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officedocument.obfuscatedFont" Extension="odttf"/>
  <Default ContentType="application/vnd.openxmlformats-package.relationships+xml" Extension="rels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37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120.xml"/>
  <Override ContentType="application/vnd.openxmlformats-officedocument.presentationml.slideLayout+xml" PartName="/ppt/slideLayouts/slideLayout9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55.xml"/>
  <Override ContentType="application/vnd.openxmlformats-officedocument.presentationml.slideLayout+xml" PartName="/ppt/slideLayouts/slideLayout98.xml"/>
  <Override ContentType="application/vnd.openxmlformats-officedocument.presentationml.slideLayout+xml" PartName="/ppt/slideLayouts/slideLayout110.xml"/>
  <Override ContentType="application/vnd.openxmlformats-officedocument.presentationml.slideLayout+xml" PartName="/ppt/slideLayouts/slideLayout61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2.xml"/>
  <Override ContentType="application/vnd.openxmlformats-officedocument.presentationml.slideLayout+xml" PartName="/ppt/slideLayouts/slideLayout119.xml"/>
  <Override ContentType="application/vnd.openxmlformats-officedocument.presentationml.slideLayout+xml" PartName="/ppt/slideLayouts/slideLayout47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78.xml"/>
  <Override ContentType="application/vnd.openxmlformats-officedocument.presentationml.slideLayout+xml" PartName="/ppt/slideLayouts/slideLayout65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35.xml"/>
  <Override ContentType="application/vnd.openxmlformats-officedocument.presentationml.slideLayout+xml" PartName="/ppt/slideLayouts/slideLayout122.xml"/>
  <Override ContentType="application/vnd.openxmlformats-officedocument.presentationml.slideLayout+xml" PartName="/ppt/slideLayouts/slideLayout49.xml"/>
  <Override ContentType="application/vnd.openxmlformats-officedocument.presentationml.slideLayout+xml" PartName="/ppt/slideLayouts/slideLayout104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117.xml"/>
  <Override ContentType="application/vnd.openxmlformats-officedocument.presentationml.slideLayout+xml" PartName="/ppt/slideLayouts/slideLayout53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71.xml"/>
  <Override ContentType="application/vnd.openxmlformats-officedocument.presentationml.slideLayout+xml" PartName="/ppt/slideLayouts/slideLayout41.xml"/>
  <Override ContentType="application/vnd.openxmlformats-officedocument.presentationml.slideLayout+xml" PartName="/ppt/slideLayouts/slideLayout84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67.xml"/>
  <Override ContentType="application/vnd.openxmlformats-officedocument.presentationml.slideLayout+xml" PartName="/ppt/slideLayouts/slideLayout92.xml"/>
  <Override ContentType="application/vnd.openxmlformats-officedocument.presentationml.slideLayout+xml" PartName="/ppt/slideLayouts/slideLayout116.xml"/>
  <Override ContentType="application/vnd.openxmlformats-officedocument.presentationml.slideLayout+xml" PartName="/ppt/slideLayouts/slideLayout83.xml"/>
  <Override ContentType="application/vnd.openxmlformats-officedocument.presentationml.slideLayout+xml" PartName="/ppt/slideLayouts/slideLayout40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34.xml"/>
  <Override ContentType="application/vnd.openxmlformats-officedocument.presentationml.slideLayout+xml" PartName="/ppt/slideLayouts/slideLayout90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106.xml"/>
  <Override ContentType="application/vnd.openxmlformats-officedocument.presentationml.slideLayout+xml" PartName="/ppt/slideLayouts/slideLayout77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73.xml"/>
  <Override ContentType="application/vnd.openxmlformats-officedocument.presentationml.slideLayout+xml" PartName="/ppt/slideLayouts/slideLayout123.xml"/>
  <Override ContentType="application/vnd.openxmlformats-officedocument.presentationml.slideLayout+xml" PartName="/ppt/slideLayouts/slideLayout86.xml"/>
  <Override ContentType="application/vnd.openxmlformats-officedocument.presentationml.slideLayout+xml" PartName="/ppt/slideLayouts/slideLayout56.xml"/>
  <Override ContentType="application/vnd.openxmlformats-officedocument.presentationml.slideLayout+xml" PartName="/ppt/slideLayouts/slideLayout81.xml"/>
  <Override ContentType="application/vnd.openxmlformats-officedocument.presentationml.slideLayout+xml" PartName="/ppt/slideLayouts/slideLayout127.xml"/>
  <Override ContentType="application/vnd.openxmlformats-officedocument.presentationml.slideLayout+xml" PartName="/ppt/slideLayouts/slideLayout43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51.xml"/>
  <Override ContentType="application/vnd.openxmlformats-officedocument.presentationml.slideLayout+xml" PartName="/ppt/slideLayouts/slideLayout69.xml"/>
  <Override ContentType="application/vnd.openxmlformats-officedocument.presentationml.slideLayout+xml" PartName="/ppt/slideLayouts/slideLayout94.xml"/>
  <Override ContentType="application/vnd.openxmlformats-officedocument.presentationml.slideLayout+xml" PartName="/ppt/slideLayouts/slideLayout114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39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58.xml"/>
  <Override ContentType="application/vnd.openxmlformats-officedocument.presentationml.slideLayout+xml" PartName="/ppt/slideLayouts/slideLayout125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88.xml"/>
  <Override ContentType="application/vnd.openxmlformats-officedocument.presentationml.slideLayout+xml" PartName="/ppt/slideLayouts/slideLayout112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75.xml"/>
  <Override ContentType="application/vnd.openxmlformats-officedocument.presentationml.slideLayout+xml" PartName="/ppt/slideLayouts/slideLayout108.xml"/>
  <Override ContentType="application/vnd.openxmlformats-officedocument.presentationml.slideLayout+xml" PartName="/ppt/slideLayouts/slideLayout45.xml"/>
  <Override ContentType="application/vnd.openxmlformats-officedocument.presentationml.slideLayout+xml" PartName="/ppt/slideLayouts/slideLayout32.xml"/>
  <Override ContentType="application/vnd.openxmlformats-officedocument.presentationml.slideLayout+xml" PartName="/ppt/slideLayouts/slideLayout97.xml"/>
  <Override ContentType="application/vnd.openxmlformats-officedocument.presentationml.slideLayout+xml" PartName="/ppt/slideLayouts/slideLayout111.xml"/>
  <Override ContentType="application/vnd.openxmlformats-officedocument.presentationml.slideLayout+xml" PartName="/ppt/slideLayouts/slideLayout62.xml"/>
  <Override ContentType="application/vnd.openxmlformats-officedocument.presentationml.slideLayout+xml" PartName="/ppt/slideLayouts/slideLayout5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03.xml"/>
  <Override ContentType="application/vnd.openxmlformats-officedocument.presentationml.slideLayout+xml" PartName="/ppt/slideLayouts/slideLayout46.xml"/>
  <Override ContentType="application/vnd.openxmlformats-officedocument.presentationml.slideLayout+xml" PartName="/ppt/slideLayouts/slideLayout89.xml"/>
  <Override ContentType="application/vnd.openxmlformats-officedocument.presentationml.slideLayout+xml" PartName="/ppt/slideLayouts/slideLayout70.xml"/>
  <Override ContentType="application/vnd.openxmlformats-officedocument.presentationml.slideLayout+xml" PartName="/ppt/slideLayouts/slideLayout38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52.xml"/>
  <Override ContentType="application/vnd.openxmlformats-officedocument.presentationml.slideLayout+xml" PartName="/ppt/slideLayouts/slideLayout95.xml"/>
  <Override ContentType="application/vnd.openxmlformats-officedocument.presentationml.slideLayout+xml" PartName="/ppt/slideLayouts/slideLayout101.xml"/>
  <Override ContentType="application/vnd.openxmlformats-officedocument.presentationml.slideLayout+xml" PartName="/ppt/slideLayouts/slideLayout64.xml"/>
  <Override ContentType="application/vnd.openxmlformats-officedocument.presentationml.slideLayout+xml" PartName="/ppt/slideLayouts/slideLayout99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60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05.xml"/>
  <Override ContentType="application/vnd.openxmlformats-officedocument.presentationml.slideLayout+xml" PartName="/ppt/slideLayouts/slideLayout118.xml"/>
  <Override ContentType="application/vnd.openxmlformats-officedocument.presentationml.slideLayout+xml" PartName="/ppt/slideLayouts/slideLayout48.xml"/>
  <Override ContentType="application/vnd.openxmlformats-officedocument.presentationml.slideLayout+xml" PartName="/ppt/slideLayouts/slideLayout85.xml"/>
  <Override ContentType="application/vnd.openxmlformats-officedocument.presentationml.slideLayout+xml" PartName="/ppt/slideLayouts/slideLayout72.xml"/>
  <Override ContentType="application/vnd.openxmlformats-officedocument.presentationml.slideLayout+xml" PartName="/ppt/slideLayouts/slideLayout79.xml"/>
  <Override ContentType="application/vnd.openxmlformats-officedocument.presentationml.slideLayout+xml" PartName="/ppt/slideLayouts/slideLayout36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66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12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76.xml"/>
  <Override ContentType="application/vnd.openxmlformats-officedocument.presentationml.slideLayout+xml" PartName="/ppt/slideLayouts/slideLayout107.xml"/>
  <Override ContentType="application/vnd.openxmlformats-officedocument.presentationml.slideLayout+xml" PartName="/ppt/slideLayouts/slideLayout59.xml"/>
  <Override ContentType="application/vnd.openxmlformats-officedocument.presentationml.slideLayout+xml" PartName="/ppt/slideLayouts/slideLayout124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74.xml"/>
  <Override ContentType="application/vnd.openxmlformats-officedocument.presentationml.slideLayout+xml" PartName="/ppt/slideLayouts/slideLayout109.xml"/>
  <Override ContentType="application/vnd.openxmlformats-officedocument.presentationml.slideLayout+xml" PartName="/ppt/slideLayouts/slideLayout42.xml"/>
  <Override ContentType="application/vnd.openxmlformats-officedocument.presentationml.slideLayout+xml" PartName="/ppt/slideLayouts/slideLayout91.xml"/>
  <Override ContentType="application/vnd.openxmlformats-officedocument.presentationml.slideLayout+xml" PartName="/ppt/slideLayouts/slideLayout68.xml"/>
  <Override ContentType="application/vnd.openxmlformats-officedocument.presentationml.slideLayout+xml" PartName="/ppt/slideLayouts/slideLayout115.xml"/>
  <Override ContentType="application/vnd.openxmlformats-officedocument.presentationml.slideLayout+xml" PartName="/ppt/slideLayouts/slideLayout82.xml"/>
  <Override ContentType="application/vnd.openxmlformats-officedocument.presentationml.slideLayout+xml" PartName="/ppt/slideLayouts/slideLayout100.xml"/>
  <Override ContentType="application/vnd.openxmlformats-officedocument.presentationml.slideLayout+xml" PartName="/ppt/slideLayouts/slideLayout113.xml"/>
  <Override ContentType="application/vnd.openxmlformats-officedocument.presentationml.slideLayout+xml" PartName="/ppt/slideLayouts/slideLayout57.xml"/>
  <Override ContentType="application/vnd.openxmlformats-officedocument.presentationml.slideLayout+xml" PartName="/ppt/slideLayouts/slideLayout126.xml"/>
  <Override ContentType="application/vnd.openxmlformats-officedocument.presentationml.slideLayout+xml" PartName="/ppt/slideLayouts/slideLayout87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50.xml"/>
  <Override ContentType="application/vnd.openxmlformats-officedocument.presentationml.slideLayout+xml" PartName="/ppt/slideLayouts/slideLayout80.xml"/>
  <Override ContentType="application/vnd.openxmlformats-officedocument.presentationml.slideLayout+xml" PartName="/ppt/slideLayouts/slideLayout4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63.xml"/>
  <Override ContentType="application/vnd.openxmlformats-officedocument.presentationml.slideLayout+xml" PartName="/ppt/slideLayouts/slideLayout93.xml"/>
  <Override ContentType="application/vnd.openxmlformats-officedocument.presentationml.slideLayout+xml" PartName="/ppt/slideLayouts/slideLayout27.xml"/>
  <Override ContentType="application/vnd.openxmlformats-officedocument.presentationml.slideMaster+xml" PartName="/ppt/slideMasters/slideMaster3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Master+xml" PartName="/ppt/slideMasters/slideMaster4.xml"/>
  <Override ContentType="application/vnd.openxmlformats-officedocument.presentationml.slideMaster+xml" PartName="/ppt/slideMasters/slideMaster5.xml"/>
  <Override ContentType="application/vnd.openxmlformats-officedocument.presentationml.slide+xml" PartName="/ppt/slides/slide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12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6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theme+xml" PartName="/ppt/theme/theme4.xml"/>
  <Override ContentType="application/vnd.openxmlformats-officedocument.theme+xml" PartName="/ppt/theme/theme5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775" r:id="rId4"/>
    <p:sldMasterId id="2147483776" r:id="rId5"/>
    <p:sldMasterId id="2147483777" r:id="rId6"/>
    <p:sldMasterId id="2147483778" r:id="rId7"/>
    <p:sldMasterId id="2147483779" r:id="rId8"/>
  </p:sldMasterIdLst>
  <p:notesMasterIdLst>
    <p:notesMasterId r:id="rId9"/>
  </p:notesMasterIdLst>
  <p:sldIdLst>
    <p:sldId id="256" r:id="rId10"/>
    <p:sldId id="257" r:id="rId11"/>
    <p:sldId id="258" r:id="rId12"/>
    <p:sldId id="259" r:id="rId13"/>
    <p:sldId id="260" r:id="rId14"/>
    <p:sldId id="261" r:id="rId15"/>
    <p:sldId id="262" r:id="rId16"/>
    <p:sldId id="263" r:id="rId17"/>
    <p:sldId id="264" r:id="rId18"/>
    <p:sldId id="265" r:id="rId19"/>
    <p:sldId id="266" r:id="rId20"/>
    <p:sldId id="267" r:id="rId21"/>
    <p:sldId id="268" r:id="rId22"/>
    <p:sldId id="269" r:id="rId23"/>
    <p:sldId id="270" r:id="rId24"/>
    <p:sldId id="271" r:id="rId25"/>
  </p:sldIdLst>
  <p:sldSz cy="5143500" cx="9144000"/>
  <p:notesSz cx="6858000" cy="9144000"/>
  <p:embeddedFontLst>
    <p:embeddedFont>
      <p:font typeface="Lato"/>
      <p:regular r:id="rId26"/>
      <p:bold r:id="rId27"/>
      <p:italic r:id="rId28"/>
      <p:boldItalic r:id="rId29"/>
    </p:embeddedFont>
    <p:embeddedFont>
      <p:font typeface="Indie Flower"/>
      <p:regular r:id="rId30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1620">
          <p15:clr>
            <a:srgbClr val="747775"/>
          </p15:clr>
        </p15:guide>
        <p15:guide id="2" pos="2880">
          <p15:clr>
            <a:srgbClr val="747775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1620" orient="horz"/>
        <p:guide pos="2880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20" Type="http://schemas.openxmlformats.org/officeDocument/2006/relationships/slide" Target="slides/slide11.xml"/><Relationship Id="rId22" Type="http://schemas.openxmlformats.org/officeDocument/2006/relationships/slide" Target="slides/slide13.xml"/><Relationship Id="rId21" Type="http://schemas.openxmlformats.org/officeDocument/2006/relationships/slide" Target="slides/slide12.xml"/><Relationship Id="rId24" Type="http://schemas.openxmlformats.org/officeDocument/2006/relationships/slide" Target="slides/slide15.xml"/><Relationship Id="rId23" Type="http://schemas.openxmlformats.org/officeDocument/2006/relationships/slide" Target="slides/slide14.xml"/><Relationship Id="rId1" Type="http://schemas.openxmlformats.org/officeDocument/2006/relationships/theme" Target="theme/theme5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notesMaster" Target="notesMasters/notesMaster1.xml"/><Relationship Id="rId26" Type="http://schemas.openxmlformats.org/officeDocument/2006/relationships/font" Target="fonts/Lato-regular.fntdata"/><Relationship Id="rId25" Type="http://schemas.openxmlformats.org/officeDocument/2006/relationships/slide" Target="slides/slide16.xml"/><Relationship Id="rId28" Type="http://schemas.openxmlformats.org/officeDocument/2006/relationships/font" Target="fonts/Lato-italic.fntdata"/><Relationship Id="rId27" Type="http://schemas.openxmlformats.org/officeDocument/2006/relationships/font" Target="fonts/Lato-bold.fntdata"/><Relationship Id="rId5" Type="http://schemas.openxmlformats.org/officeDocument/2006/relationships/slideMaster" Target="slideMasters/slideMaster2.xml"/><Relationship Id="rId6" Type="http://schemas.openxmlformats.org/officeDocument/2006/relationships/slideMaster" Target="slideMasters/slideMaster3.xml"/><Relationship Id="rId29" Type="http://schemas.openxmlformats.org/officeDocument/2006/relationships/font" Target="fonts/Lato-boldItalic.fntdata"/><Relationship Id="rId7" Type="http://schemas.openxmlformats.org/officeDocument/2006/relationships/slideMaster" Target="slideMasters/slideMaster4.xml"/><Relationship Id="rId8" Type="http://schemas.openxmlformats.org/officeDocument/2006/relationships/slideMaster" Target="slideMasters/slideMaster5.xml"/><Relationship Id="rId30" Type="http://schemas.openxmlformats.org/officeDocument/2006/relationships/font" Target="fonts/IndieFlower-regular.fntdata"/><Relationship Id="rId11" Type="http://schemas.openxmlformats.org/officeDocument/2006/relationships/slide" Target="slides/slide2.xml"/><Relationship Id="rId10" Type="http://schemas.openxmlformats.org/officeDocument/2006/relationships/slide" Target="slides/slide1.xml"/><Relationship Id="rId13" Type="http://schemas.openxmlformats.org/officeDocument/2006/relationships/slide" Target="slides/slide4.xml"/><Relationship Id="rId12" Type="http://schemas.openxmlformats.org/officeDocument/2006/relationships/slide" Target="slides/slide3.xml"/><Relationship Id="rId15" Type="http://schemas.openxmlformats.org/officeDocument/2006/relationships/slide" Target="slides/slide6.xml"/><Relationship Id="rId14" Type="http://schemas.openxmlformats.org/officeDocument/2006/relationships/slide" Target="slides/slide5.xml"/><Relationship Id="rId17" Type="http://schemas.openxmlformats.org/officeDocument/2006/relationships/slide" Target="slides/slide8.xml"/><Relationship Id="rId16" Type="http://schemas.openxmlformats.org/officeDocument/2006/relationships/slide" Target="slides/slide7.xml"/><Relationship Id="rId19" Type="http://schemas.openxmlformats.org/officeDocument/2006/relationships/slide" Target="slides/slide10.xml"/><Relationship Id="rId18" Type="http://schemas.openxmlformats.org/officeDocument/2006/relationships/slide" Target="slides/slide9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6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pc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842" name="Shape 188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3" name="Google Shape;18843;g27c7ec4229a_0_47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844" name="Google Shape;18844;g27c7ec4229a_0_47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083" name="Shape 190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84" name="Google Shape;19084;g242971660ea_1_47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085" name="Google Shape;19085;g242971660ea_1_47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100" name="Shape 19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01" name="Google Shape;19101;g242971660ea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102" name="Google Shape;19102;g242971660ea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136" name="Shape 19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37" name="Google Shape;19137;g242971660ea_1_141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138" name="Google Shape;19138;g242971660ea_1_141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144" name="Shape 19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5" name="Google Shape;19145;g242971660ea_1_188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146" name="Google Shape;19146;g242971660ea_1_188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151" name="Shape 19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52" name="Google Shape;19152;g28920425f1e_0_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153" name="Google Shape;19153;g28920425f1e_0_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157" name="Shape 19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58" name="Google Shape;19158;g28920425f1e_0_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159" name="Google Shape;19159;g28920425f1e_0_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163" name="Shape 19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64" name="Google Shape;19164;g242971660ea_1_188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165" name="Google Shape;19165;g242971660ea_1_188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Big text and subtitle. You can add graphic resources to the composition (photo or vector) </a:t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851" name="Shape 18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52" name="Google Shape;18852;g3f9ced8c77c_1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853" name="Google Shape;18853;g3f9ced8c77c_1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864" name="Shape 18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65" name="Google Shape;18865;g27c7ec4229a_0_237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866" name="Google Shape;18866;g27c7ec4229a_0_237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970" name="Shape 189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71" name="Google Shape;18971;g3f898c3f03e_0_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972" name="Google Shape;18972;g3f898c3f03e_0_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975" name="Shape 18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76" name="Google Shape;18976;g27c7ec4229a_0_427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977" name="Google Shape;18977;g27c7ec4229a_0_427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982" name="Shape 18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83" name="Google Shape;18983;g27c7ec4229a_0_332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984" name="Google Shape;18984;g27c7ec4229a_0_332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990" name="Shape 18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91" name="Google Shape;18991;g27c7ec4229a_0_474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992" name="Google Shape;18992;g27c7ec4229a_0_474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019" name="Shape 190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20" name="Google Shape;19020;g27c7ec4229a_0_521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021" name="Google Shape;19021;g27c7ec4229a_0_521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051" name="Shape 190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52" name="Google Shape;19052;g27c7ec4229a_0_522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053" name="Google Shape;19053;g27c7ec4229a_0_522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Relationship Id="rId2" Type="http://schemas.openxmlformats.org/officeDocument/2006/relationships/image" Target="../media/image1.png"/></Relationships>
</file>

<file path=ppt/slideLayouts/_rels/slideLayout1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1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1.png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.png"/></Relationships>
</file>

<file path=ppt/slideLayouts/_rels/slideLayout5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6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.png"/></Relationships>
</file>

<file path=ppt/slideLayouts/_rels/slideLayout8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9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/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1" name="Google Shape;11;p2"/>
          <p:cNvSpPr txBox="1"/>
          <p:nvPr>
            <p:ph idx="1" type="subTitle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2" name="Google Shape;12;p2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44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11"/>
          <p:cNvSpPr txBox="1"/>
          <p:nvPr>
            <p:ph hasCustomPrompt="1" type="title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6" name="Google Shape;46;p11"/>
          <p:cNvSpPr txBox="1"/>
          <p:nvPr>
            <p:ph idx="1" type="body"/>
          </p:nvPr>
        </p:nvSpPr>
        <p:spPr>
          <a:xfrm>
            <a:off x="311700" y="3152225"/>
            <a:ext cx="8520600" cy="130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indent="-342900" lvl="0" marL="457200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7" name="Google Shape;47;p1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4220" name="Shape 14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21" name="Google Shape;14221;p105"/>
          <p:cNvSpPr txBox="1"/>
          <p:nvPr>
            <p:ph hasCustomPrompt="1" type="title"/>
          </p:nvPr>
        </p:nvSpPr>
        <p:spPr>
          <a:xfrm>
            <a:off x="2886000" y="1227447"/>
            <a:ext cx="3372000" cy="13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02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4222" name="Google Shape;14222;p105"/>
          <p:cNvSpPr txBox="1"/>
          <p:nvPr>
            <p:ph idx="1" type="subTitle"/>
          </p:nvPr>
        </p:nvSpPr>
        <p:spPr>
          <a:xfrm>
            <a:off x="2333847" y="3215038"/>
            <a:ext cx="4476300" cy="6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4223" name="Google Shape;14223;p105"/>
          <p:cNvSpPr txBox="1"/>
          <p:nvPr>
            <p:ph idx="2" type="title"/>
          </p:nvPr>
        </p:nvSpPr>
        <p:spPr>
          <a:xfrm>
            <a:off x="2548850" y="2479875"/>
            <a:ext cx="4046100" cy="740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3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grpSp>
        <p:nvGrpSpPr>
          <p:cNvPr id="14224" name="Google Shape;14224;p105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4225" name="Google Shape;14225;p105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226" name="Google Shape;14226;p105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227" name="Google Shape;14227;p105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228" name="Google Shape;14228;p105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229" name="Google Shape;14229;p105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230" name="Google Shape;14230;p105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231" name="Google Shape;14231;p105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232" name="Google Shape;14232;p105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233" name="Google Shape;14233;p105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234" name="Google Shape;14234;p105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235" name="Google Shape;14235;p105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236" name="Google Shape;14236;p105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237" name="Google Shape;14237;p105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238" name="Google Shape;14238;p105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239" name="Google Shape;14239;p105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240" name="Google Shape;14240;p105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241" name="Google Shape;14241;p105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242" name="Google Shape;14242;p105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243" name="Google Shape;14243;p105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244" name="Google Shape;14244;p105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245" name="Google Shape;14245;p105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246" name="Google Shape;14246;p105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247" name="Google Shape;14247;p105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248" name="Google Shape;14248;p105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249" name="Google Shape;14249;p105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grpSp>
        <p:nvGrpSpPr>
          <p:cNvPr id="14250" name="Google Shape;14250;p105"/>
          <p:cNvGrpSpPr/>
          <p:nvPr/>
        </p:nvGrpSpPr>
        <p:grpSpPr>
          <a:xfrm>
            <a:off x="2333859" y="850534"/>
            <a:ext cx="1256772" cy="1053530"/>
            <a:chOff x="2333859" y="850534"/>
            <a:chExt cx="1256772" cy="1053530"/>
          </a:xfrm>
        </p:grpSpPr>
        <p:sp>
          <p:nvSpPr>
            <p:cNvPr id="14251" name="Google Shape;14251;p105"/>
            <p:cNvSpPr/>
            <p:nvPr/>
          </p:nvSpPr>
          <p:spPr>
            <a:xfrm rot="2074513">
              <a:off x="2446990" y="1133748"/>
              <a:ext cx="1126275" cy="411734"/>
            </a:xfrm>
            <a:custGeom>
              <a:rect b="b" l="l" r="r" t="t"/>
              <a:pathLst>
                <a:path extrusionOk="0" h="16469" w="45050">
                  <a:moveTo>
                    <a:pt x="35422" y="867"/>
                  </a:moveTo>
                  <a:cubicBezTo>
                    <a:pt x="37485" y="3031"/>
                    <a:pt x="39776" y="5015"/>
                    <a:pt x="42214" y="6765"/>
                  </a:cubicBezTo>
                  <a:cubicBezTo>
                    <a:pt x="42858" y="7213"/>
                    <a:pt x="43502" y="7638"/>
                    <a:pt x="44146" y="8058"/>
                  </a:cubicBezTo>
                  <a:lnTo>
                    <a:pt x="44146" y="8058"/>
                  </a:lnTo>
                  <a:cubicBezTo>
                    <a:pt x="42725" y="9277"/>
                    <a:pt x="41385" y="10528"/>
                    <a:pt x="40046" y="11836"/>
                  </a:cubicBezTo>
                  <a:cubicBezTo>
                    <a:pt x="38795" y="13028"/>
                    <a:pt x="37519" y="14221"/>
                    <a:pt x="36306" y="15458"/>
                  </a:cubicBezTo>
                  <a:lnTo>
                    <a:pt x="36306" y="15458"/>
                  </a:lnTo>
                  <a:cubicBezTo>
                    <a:pt x="36385" y="14552"/>
                    <a:pt x="36464" y="13634"/>
                    <a:pt x="36544" y="12736"/>
                  </a:cubicBezTo>
                  <a:cubicBezTo>
                    <a:pt x="36544" y="12570"/>
                    <a:pt x="36410" y="12436"/>
                    <a:pt x="36243" y="12436"/>
                  </a:cubicBezTo>
                  <a:cubicBezTo>
                    <a:pt x="32873" y="12339"/>
                    <a:pt x="29504" y="12277"/>
                    <a:pt x="26121" y="12277"/>
                  </a:cubicBezTo>
                  <a:cubicBezTo>
                    <a:pt x="24882" y="12277"/>
                    <a:pt x="23642" y="12285"/>
                    <a:pt x="22400" y="12303"/>
                  </a:cubicBezTo>
                  <a:cubicBezTo>
                    <a:pt x="17797" y="12403"/>
                    <a:pt x="13194" y="12570"/>
                    <a:pt x="8624" y="12870"/>
                  </a:cubicBezTo>
                  <a:cubicBezTo>
                    <a:pt x="6128" y="13030"/>
                    <a:pt x="3632" y="13221"/>
                    <a:pt x="1165" y="13442"/>
                  </a:cubicBezTo>
                  <a:lnTo>
                    <a:pt x="1165" y="13442"/>
                  </a:lnTo>
                  <a:cubicBezTo>
                    <a:pt x="1014" y="10679"/>
                    <a:pt x="889" y="7942"/>
                    <a:pt x="737" y="5179"/>
                  </a:cubicBezTo>
                  <a:lnTo>
                    <a:pt x="737" y="5179"/>
                  </a:lnTo>
                  <a:cubicBezTo>
                    <a:pt x="5157" y="4850"/>
                    <a:pt x="9608" y="4492"/>
                    <a:pt x="14027" y="4230"/>
                  </a:cubicBezTo>
                  <a:cubicBezTo>
                    <a:pt x="18564" y="3963"/>
                    <a:pt x="23067" y="3763"/>
                    <a:pt x="27570" y="3563"/>
                  </a:cubicBezTo>
                  <a:cubicBezTo>
                    <a:pt x="30106" y="3463"/>
                    <a:pt x="32641" y="3430"/>
                    <a:pt x="35176" y="3363"/>
                  </a:cubicBezTo>
                  <a:cubicBezTo>
                    <a:pt x="35376" y="3363"/>
                    <a:pt x="35509" y="3230"/>
                    <a:pt x="35509" y="3029"/>
                  </a:cubicBezTo>
                  <a:cubicBezTo>
                    <a:pt x="35509" y="2303"/>
                    <a:pt x="35449" y="1577"/>
                    <a:pt x="35422" y="867"/>
                  </a:cubicBezTo>
                  <a:close/>
                  <a:moveTo>
                    <a:pt x="35180" y="1"/>
                  </a:moveTo>
                  <a:cubicBezTo>
                    <a:pt x="35055" y="1"/>
                    <a:pt x="34942" y="99"/>
                    <a:pt x="34942" y="261"/>
                  </a:cubicBezTo>
                  <a:cubicBezTo>
                    <a:pt x="34942" y="1059"/>
                    <a:pt x="34864" y="1884"/>
                    <a:pt x="34869" y="2711"/>
                  </a:cubicBezTo>
                  <a:lnTo>
                    <a:pt x="34869" y="2711"/>
                  </a:lnTo>
                  <a:cubicBezTo>
                    <a:pt x="32714" y="2809"/>
                    <a:pt x="30559" y="2934"/>
                    <a:pt x="28404" y="3029"/>
                  </a:cubicBezTo>
                  <a:cubicBezTo>
                    <a:pt x="26136" y="3130"/>
                    <a:pt x="23868" y="3230"/>
                    <a:pt x="21633" y="3330"/>
                  </a:cubicBezTo>
                  <a:cubicBezTo>
                    <a:pt x="17096" y="3563"/>
                    <a:pt x="12593" y="3830"/>
                    <a:pt x="8090" y="4064"/>
                  </a:cubicBezTo>
                  <a:cubicBezTo>
                    <a:pt x="5555" y="4197"/>
                    <a:pt x="3020" y="4330"/>
                    <a:pt x="484" y="4497"/>
                  </a:cubicBezTo>
                  <a:cubicBezTo>
                    <a:pt x="456" y="4499"/>
                    <a:pt x="430" y="4504"/>
                    <a:pt x="405" y="4510"/>
                  </a:cubicBezTo>
                  <a:lnTo>
                    <a:pt x="405" y="4510"/>
                  </a:lnTo>
                  <a:cubicBezTo>
                    <a:pt x="384" y="4507"/>
                    <a:pt x="364" y="4506"/>
                    <a:pt x="343" y="4506"/>
                  </a:cubicBezTo>
                  <a:cubicBezTo>
                    <a:pt x="168" y="4506"/>
                    <a:pt x="1" y="4614"/>
                    <a:pt x="17" y="4831"/>
                  </a:cubicBezTo>
                  <a:cubicBezTo>
                    <a:pt x="184" y="7833"/>
                    <a:pt x="318" y="10802"/>
                    <a:pt x="518" y="13804"/>
                  </a:cubicBezTo>
                  <a:cubicBezTo>
                    <a:pt x="518" y="13971"/>
                    <a:pt x="651" y="14137"/>
                    <a:pt x="851" y="14137"/>
                  </a:cubicBezTo>
                  <a:cubicBezTo>
                    <a:pt x="5421" y="13670"/>
                    <a:pt x="10058" y="13370"/>
                    <a:pt x="14661" y="13170"/>
                  </a:cubicBezTo>
                  <a:cubicBezTo>
                    <a:pt x="19265" y="12937"/>
                    <a:pt x="23834" y="12870"/>
                    <a:pt x="28438" y="12870"/>
                  </a:cubicBezTo>
                  <a:cubicBezTo>
                    <a:pt x="30934" y="12870"/>
                    <a:pt x="33431" y="12931"/>
                    <a:pt x="35927" y="12995"/>
                  </a:cubicBezTo>
                  <a:lnTo>
                    <a:pt x="35927" y="12995"/>
                  </a:lnTo>
                  <a:cubicBezTo>
                    <a:pt x="35861" y="14048"/>
                    <a:pt x="35769" y="15124"/>
                    <a:pt x="35676" y="16172"/>
                  </a:cubicBezTo>
                  <a:cubicBezTo>
                    <a:pt x="35676" y="16350"/>
                    <a:pt x="35810" y="16469"/>
                    <a:pt x="35958" y="16469"/>
                  </a:cubicBezTo>
                  <a:cubicBezTo>
                    <a:pt x="36032" y="16469"/>
                    <a:pt x="36110" y="16439"/>
                    <a:pt x="36177" y="16372"/>
                  </a:cubicBezTo>
                  <a:cubicBezTo>
                    <a:pt x="37511" y="14938"/>
                    <a:pt x="38912" y="13504"/>
                    <a:pt x="40380" y="12169"/>
                  </a:cubicBezTo>
                  <a:cubicBezTo>
                    <a:pt x="41847" y="10802"/>
                    <a:pt x="43382" y="9534"/>
                    <a:pt x="44883" y="8233"/>
                  </a:cubicBezTo>
                  <a:cubicBezTo>
                    <a:pt x="45050" y="8100"/>
                    <a:pt x="45016" y="7833"/>
                    <a:pt x="44816" y="7733"/>
                  </a:cubicBezTo>
                  <a:cubicBezTo>
                    <a:pt x="42114" y="6065"/>
                    <a:pt x="39579" y="4130"/>
                    <a:pt x="37277" y="1962"/>
                  </a:cubicBezTo>
                  <a:cubicBezTo>
                    <a:pt x="36610" y="1362"/>
                    <a:pt x="35976" y="728"/>
                    <a:pt x="35343" y="61"/>
                  </a:cubicBezTo>
                  <a:cubicBezTo>
                    <a:pt x="35292" y="20"/>
                    <a:pt x="35234" y="1"/>
                    <a:pt x="35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2" name="Google Shape;14252;p105"/>
            <p:cNvSpPr/>
            <p:nvPr/>
          </p:nvSpPr>
          <p:spPr>
            <a:xfrm rot="2074513">
              <a:off x="2319001" y="1311621"/>
              <a:ext cx="1128100" cy="298732"/>
            </a:xfrm>
            <a:custGeom>
              <a:rect b="b" l="l" r="r" t="t"/>
              <a:pathLst>
                <a:path extrusionOk="0" h="11949" w="45123">
                  <a:moveTo>
                    <a:pt x="338" y="0"/>
                  </a:moveTo>
                  <a:cubicBezTo>
                    <a:pt x="167" y="0"/>
                    <a:pt x="0" y="109"/>
                    <a:pt x="17" y="325"/>
                  </a:cubicBezTo>
                  <a:cubicBezTo>
                    <a:pt x="150" y="3294"/>
                    <a:pt x="317" y="6296"/>
                    <a:pt x="484" y="9265"/>
                  </a:cubicBezTo>
                  <a:cubicBezTo>
                    <a:pt x="484" y="9465"/>
                    <a:pt x="617" y="9599"/>
                    <a:pt x="817" y="9632"/>
                  </a:cubicBezTo>
                  <a:cubicBezTo>
                    <a:pt x="5421" y="9165"/>
                    <a:pt x="10024" y="8865"/>
                    <a:pt x="14627" y="8631"/>
                  </a:cubicBezTo>
                  <a:cubicBezTo>
                    <a:pt x="18675" y="8457"/>
                    <a:pt x="22672" y="8358"/>
                    <a:pt x="26684" y="8358"/>
                  </a:cubicBezTo>
                  <a:cubicBezTo>
                    <a:pt x="27268" y="8358"/>
                    <a:pt x="27852" y="8360"/>
                    <a:pt x="28437" y="8364"/>
                  </a:cubicBezTo>
                  <a:cubicBezTo>
                    <a:pt x="30931" y="8364"/>
                    <a:pt x="33424" y="8395"/>
                    <a:pt x="35918" y="8486"/>
                  </a:cubicBezTo>
                  <a:lnTo>
                    <a:pt x="35918" y="8486"/>
                  </a:lnTo>
                  <a:cubicBezTo>
                    <a:pt x="35826" y="9557"/>
                    <a:pt x="35737" y="10626"/>
                    <a:pt x="35676" y="11667"/>
                  </a:cubicBezTo>
                  <a:cubicBezTo>
                    <a:pt x="35676" y="11845"/>
                    <a:pt x="35809" y="11949"/>
                    <a:pt x="35947" y="11949"/>
                  </a:cubicBezTo>
                  <a:cubicBezTo>
                    <a:pt x="36017" y="11949"/>
                    <a:pt x="36087" y="11923"/>
                    <a:pt x="36143" y="11867"/>
                  </a:cubicBezTo>
                  <a:cubicBezTo>
                    <a:pt x="37510" y="10433"/>
                    <a:pt x="38911" y="8998"/>
                    <a:pt x="40346" y="7631"/>
                  </a:cubicBezTo>
                  <a:cubicBezTo>
                    <a:pt x="41813" y="6296"/>
                    <a:pt x="43348" y="4995"/>
                    <a:pt x="44882" y="3728"/>
                  </a:cubicBezTo>
                  <a:cubicBezTo>
                    <a:pt x="45122" y="3514"/>
                    <a:pt x="44893" y="3194"/>
                    <a:pt x="44621" y="3194"/>
                  </a:cubicBezTo>
                  <a:cubicBezTo>
                    <a:pt x="44553" y="3194"/>
                    <a:pt x="44482" y="3214"/>
                    <a:pt x="44415" y="3261"/>
                  </a:cubicBezTo>
                  <a:lnTo>
                    <a:pt x="44415" y="3294"/>
                  </a:lnTo>
                  <a:cubicBezTo>
                    <a:pt x="42914" y="4562"/>
                    <a:pt x="41446" y="5929"/>
                    <a:pt x="40012" y="7297"/>
                  </a:cubicBezTo>
                  <a:cubicBezTo>
                    <a:pt x="38771" y="8481"/>
                    <a:pt x="37529" y="9689"/>
                    <a:pt x="36309" y="10901"/>
                  </a:cubicBezTo>
                  <a:lnTo>
                    <a:pt x="36309" y="10901"/>
                  </a:lnTo>
                  <a:cubicBezTo>
                    <a:pt x="36386" y="10012"/>
                    <a:pt x="36458" y="9111"/>
                    <a:pt x="36509" y="8231"/>
                  </a:cubicBezTo>
                  <a:cubicBezTo>
                    <a:pt x="36509" y="8064"/>
                    <a:pt x="36376" y="7931"/>
                    <a:pt x="36243" y="7931"/>
                  </a:cubicBezTo>
                  <a:cubicBezTo>
                    <a:pt x="33074" y="7817"/>
                    <a:pt x="29921" y="7765"/>
                    <a:pt x="26773" y="7765"/>
                  </a:cubicBezTo>
                  <a:cubicBezTo>
                    <a:pt x="25314" y="7765"/>
                    <a:pt x="23857" y="7776"/>
                    <a:pt x="22399" y="7797"/>
                  </a:cubicBezTo>
                  <a:cubicBezTo>
                    <a:pt x="17763" y="7864"/>
                    <a:pt x="13159" y="8064"/>
                    <a:pt x="8590" y="8331"/>
                  </a:cubicBezTo>
                  <a:cubicBezTo>
                    <a:pt x="6094" y="8523"/>
                    <a:pt x="3628" y="8715"/>
                    <a:pt x="1135" y="8907"/>
                  </a:cubicBezTo>
                  <a:lnTo>
                    <a:pt x="1135" y="8907"/>
                  </a:lnTo>
                  <a:cubicBezTo>
                    <a:pt x="1004" y="6055"/>
                    <a:pt x="844" y="3175"/>
                    <a:pt x="684" y="325"/>
                  </a:cubicBezTo>
                  <a:cubicBezTo>
                    <a:pt x="684" y="109"/>
                    <a:pt x="509" y="0"/>
                    <a:pt x="3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3" name="Google Shape;14253;p105"/>
            <p:cNvSpPr/>
            <p:nvPr/>
          </p:nvSpPr>
          <p:spPr>
            <a:xfrm rot="2074513">
              <a:off x="3394238" y="1622666"/>
              <a:ext cx="50351" cy="127378"/>
            </a:xfrm>
            <a:custGeom>
              <a:rect b="b" l="l" r="r" t="t"/>
              <a:pathLst>
                <a:path extrusionOk="0" h="5095" w="2014">
                  <a:moveTo>
                    <a:pt x="1795" y="0"/>
                  </a:moveTo>
                  <a:cubicBezTo>
                    <a:pt x="1754" y="0"/>
                    <a:pt x="1714" y="15"/>
                    <a:pt x="1680" y="48"/>
                  </a:cubicBezTo>
                  <a:cubicBezTo>
                    <a:pt x="1580" y="215"/>
                    <a:pt x="1513" y="382"/>
                    <a:pt x="1480" y="549"/>
                  </a:cubicBezTo>
                  <a:cubicBezTo>
                    <a:pt x="1447" y="782"/>
                    <a:pt x="1380" y="982"/>
                    <a:pt x="1347" y="1182"/>
                  </a:cubicBezTo>
                  <a:cubicBezTo>
                    <a:pt x="1247" y="1549"/>
                    <a:pt x="1147" y="1916"/>
                    <a:pt x="1046" y="2283"/>
                  </a:cubicBezTo>
                  <a:cubicBezTo>
                    <a:pt x="946" y="2650"/>
                    <a:pt x="846" y="3017"/>
                    <a:pt x="713" y="3384"/>
                  </a:cubicBezTo>
                  <a:cubicBezTo>
                    <a:pt x="646" y="3584"/>
                    <a:pt x="613" y="3818"/>
                    <a:pt x="513" y="3984"/>
                  </a:cubicBezTo>
                  <a:cubicBezTo>
                    <a:pt x="479" y="4185"/>
                    <a:pt x="379" y="4385"/>
                    <a:pt x="246" y="4585"/>
                  </a:cubicBezTo>
                  <a:cubicBezTo>
                    <a:pt x="1" y="4871"/>
                    <a:pt x="256" y="5094"/>
                    <a:pt x="491" y="5094"/>
                  </a:cubicBezTo>
                  <a:cubicBezTo>
                    <a:pt x="639" y="5094"/>
                    <a:pt x="780" y="5005"/>
                    <a:pt x="780" y="4785"/>
                  </a:cubicBezTo>
                  <a:cubicBezTo>
                    <a:pt x="846" y="4385"/>
                    <a:pt x="980" y="3984"/>
                    <a:pt x="1147" y="3584"/>
                  </a:cubicBezTo>
                  <a:cubicBezTo>
                    <a:pt x="1280" y="3217"/>
                    <a:pt x="1380" y="2850"/>
                    <a:pt x="1480" y="2450"/>
                  </a:cubicBezTo>
                  <a:cubicBezTo>
                    <a:pt x="1614" y="2083"/>
                    <a:pt x="1714" y="1683"/>
                    <a:pt x="1814" y="1282"/>
                  </a:cubicBezTo>
                  <a:cubicBezTo>
                    <a:pt x="1847" y="1082"/>
                    <a:pt x="1914" y="882"/>
                    <a:pt x="1947" y="682"/>
                  </a:cubicBezTo>
                  <a:cubicBezTo>
                    <a:pt x="2014" y="515"/>
                    <a:pt x="2014" y="315"/>
                    <a:pt x="1980" y="148"/>
                  </a:cubicBezTo>
                  <a:cubicBezTo>
                    <a:pt x="1958" y="59"/>
                    <a:pt x="1877" y="0"/>
                    <a:pt x="17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4" name="Google Shape;14254;p105"/>
            <p:cNvSpPr/>
            <p:nvPr/>
          </p:nvSpPr>
          <p:spPr>
            <a:xfrm rot="2074513">
              <a:off x="3106429" y="1666106"/>
              <a:ext cx="45076" cy="122678"/>
            </a:xfrm>
            <a:custGeom>
              <a:rect b="b" l="l" r="r" t="t"/>
              <a:pathLst>
                <a:path extrusionOk="0" h="4907" w="1803">
                  <a:moveTo>
                    <a:pt x="1589" y="1"/>
                  </a:moveTo>
                  <a:cubicBezTo>
                    <a:pt x="1571" y="1"/>
                    <a:pt x="1553" y="5"/>
                    <a:pt x="1535" y="14"/>
                  </a:cubicBezTo>
                  <a:lnTo>
                    <a:pt x="1569" y="47"/>
                  </a:lnTo>
                  <a:cubicBezTo>
                    <a:pt x="1402" y="181"/>
                    <a:pt x="1302" y="348"/>
                    <a:pt x="1269" y="548"/>
                  </a:cubicBezTo>
                  <a:cubicBezTo>
                    <a:pt x="1168" y="748"/>
                    <a:pt x="1102" y="948"/>
                    <a:pt x="1035" y="1148"/>
                  </a:cubicBezTo>
                  <a:cubicBezTo>
                    <a:pt x="902" y="1582"/>
                    <a:pt x="768" y="1982"/>
                    <a:pt x="635" y="2416"/>
                  </a:cubicBezTo>
                  <a:cubicBezTo>
                    <a:pt x="501" y="2816"/>
                    <a:pt x="368" y="3250"/>
                    <a:pt x="234" y="3683"/>
                  </a:cubicBezTo>
                  <a:cubicBezTo>
                    <a:pt x="201" y="3883"/>
                    <a:pt x="134" y="4084"/>
                    <a:pt x="68" y="4284"/>
                  </a:cubicBezTo>
                  <a:cubicBezTo>
                    <a:pt x="34" y="4417"/>
                    <a:pt x="1" y="4517"/>
                    <a:pt x="1" y="4651"/>
                  </a:cubicBezTo>
                  <a:cubicBezTo>
                    <a:pt x="1" y="4717"/>
                    <a:pt x="34" y="4784"/>
                    <a:pt x="101" y="4851"/>
                  </a:cubicBezTo>
                  <a:cubicBezTo>
                    <a:pt x="121" y="4890"/>
                    <a:pt x="152" y="4906"/>
                    <a:pt x="181" y="4906"/>
                  </a:cubicBezTo>
                  <a:cubicBezTo>
                    <a:pt x="201" y="4906"/>
                    <a:pt x="221" y="4898"/>
                    <a:pt x="234" y="4884"/>
                  </a:cubicBezTo>
                  <a:cubicBezTo>
                    <a:pt x="335" y="4851"/>
                    <a:pt x="401" y="4851"/>
                    <a:pt x="468" y="4751"/>
                  </a:cubicBezTo>
                  <a:cubicBezTo>
                    <a:pt x="501" y="4651"/>
                    <a:pt x="535" y="4551"/>
                    <a:pt x="568" y="4451"/>
                  </a:cubicBezTo>
                  <a:cubicBezTo>
                    <a:pt x="635" y="4217"/>
                    <a:pt x="701" y="4017"/>
                    <a:pt x="768" y="3817"/>
                  </a:cubicBezTo>
                  <a:lnTo>
                    <a:pt x="1135" y="2549"/>
                  </a:lnTo>
                  <a:cubicBezTo>
                    <a:pt x="1269" y="2115"/>
                    <a:pt x="1402" y="1715"/>
                    <a:pt x="1535" y="1282"/>
                  </a:cubicBezTo>
                  <a:cubicBezTo>
                    <a:pt x="1602" y="1048"/>
                    <a:pt x="1669" y="848"/>
                    <a:pt x="1736" y="648"/>
                  </a:cubicBezTo>
                  <a:cubicBezTo>
                    <a:pt x="1802" y="448"/>
                    <a:pt x="1802" y="247"/>
                    <a:pt x="1736" y="81"/>
                  </a:cubicBezTo>
                  <a:cubicBezTo>
                    <a:pt x="1687" y="32"/>
                    <a:pt x="1638" y="1"/>
                    <a:pt x="15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5" name="Google Shape;14255;p105"/>
            <p:cNvSpPr/>
            <p:nvPr/>
          </p:nvSpPr>
          <p:spPr>
            <a:xfrm rot="2074513">
              <a:off x="2523970" y="923932"/>
              <a:ext cx="54926" cy="137903"/>
            </a:xfrm>
            <a:custGeom>
              <a:rect b="b" l="l" r="r" t="t"/>
              <a:pathLst>
                <a:path extrusionOk="0" h="5516" w="2197">
                  <a:moveTo>
                    <a:pt x="1784" y="1"/>
                  </a:moveTo>
                  <a:cubicBezTo>
                    <a:pt x="1651" y="1"/>
                    <a:pt x="1521" y="71"/>
                    <a:pt x="1468" y="228"/>
                  </a:cubicBezTo>
                  <a:lnTo>
                    <a:pt x="735" y="3030"/>
                  </a:lnTo>
                  <a:lnTo>
                    <a:pt x="368" y="4498"/>
                  </a:lnTo>
                  <a:cubicBezTo>
                    <a:pt x="301" y="4765"/>
                    <a:pt x="1" y="5399"/>
                    <a:pt x="434" y="5499"/>
                  </a:cubicBezTo>
                  <a:cubicBezTo>
                    <a:pt x="469" y="5510"/>
                    <a:pt x="501" y="5515"/>
                    <a:pt x="531" y="5515"/>
                  </a:cubicBezTo>
                  <a:cubicBezTo>
                    <a:pt x="851" y="5515"/>
                    <a:pt x="940" y="4909"/>
                    <a:pt x="1001" y="4665"/>
                  </a:cubicBezTo>
                  <a:lnTo>
                    <a:pt x="1368" y="3230"/>
                  </a:lnTo>
                  <a:cubicBezTo>
                    <a:pt x="1635" y="2296"/>
                    <a:pt x="1869" y="1362"/>
                    <a:pt x="2136" y="428"/>
                  </a:cubicBezTo>
                  <a:cubicBezTo>
                    <a:pt x="2196" y="166"/>
                    <a:pt x="1987" y="1"/>
                    <a:pt x="17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6" name="Google Shape;14256;p105"/>
            <p:cNvSpPr/>
            <p:nvPr/>
          </p:nvSpPr>
          <p:spPr>
            <a:xfrm rot="2074513">
              <a:off x="2415108" y="1120508"/>
              <a:ext cx="50551" cy="125753"/>
            </a:xfrm>
            <a:custGeom>
              <a:rect b="b" l="l" r="r" t="t"/>
              <a:pathLst>
                <a:path extrusionOk="0" h="5030" w="2022">
                  <a:moveTo>
                    <a:pt x="1648" y="1"/>
                  </a:moveTo>
                  <a:cubicBezTo>
                    <a:pt x="1524" y="1"/>
                    <a:pt x="1402" y="70"/>
                    <a:pt x="1348" y="230"/>
                  </a:cubicBezTo>
                  <a:cubicBezTo>
                    <a:pt x="1148" y="964"/>
                    <a:pt x="948" y="1698"/>
                    <a:pt x="748" y="2432"/>
                  </a:cubicBezTo>
                  <a:cubicBezTo>
                    <a:pt x="548" y="3166"/>
                    <a:pt x="247" y="3899"/>
                    <a:pt x="81" y="4633"/>
                  </a:cubicBezTo>
                  <a:cubicBezTo>
                    <a:pt x="1" y="4873"/>
                    <a:pt x="185" y="5030"/>
                    <a:pt x="381" y="5030"/>
                  </a:cubicBezTo>
                  <a:cubicBezTo>
                    <a:pt x="512" y="5030"/>
                    <a:pt x="648" y="4960"/>
                    <a:pt x="714" y="4800"/>
                  </a:cubicBezTo>
                  <a:cubicBezTo>
                    <a:pt x="981" y="4100"/>
                    <a:pt x="1181" y="3332"/>
                    <a:pt x="1382" y="2598"/>
                  </a:cubicBezTo>
                  <a:cubicBezTo>
                    <a:pt x="1615" y="1898"/>
                    <a:pt x="1815" y="1131"/>
                    <a:pt x="1982" y="397"/>
                  </a:cubicBezTo>
                  <a:cubicBezTo>
                    <a:pt x="2022" y="157"/>
                    <a:pt x="1834" y="1"/>
                    <a:pt x="16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7" name="Google Shape;14257;p105"/>
            <p:cNvSpPr/>
            <p:nvPr/>
          </p:nvSpPr>
          <p:spPr>
            <a:xfrm rot="2074513">
              <a:off x="2505352" y="985659"/>
              <a:ext cx="40601" cy="111077"/>
            </a:xfrm>
            <a:custGeom>
              <a:rect b="b" l="l" r="r" t="t"/>
              <a:pathLst>
                <a:path extrusionOk="0" h="4443" w="1624">
                  <a:moveTo>
                    <a:pt x="1504" y="1"/>
                  </a:moveTo>
                  <a:cubicBezTo>
                    <a:pt x="1474" y="1"/>
                    <a:pt x="1446" y="16"/>
                    <a:pt x="1435" y="50"/>
                  </a:cubicBezTo>
                  <a:lnTo>
                    <a:pt x="1435" y="84"/>
                  </a:lnTo>
                  <a:cubicBezTo>
                    <a:pt x="1168" y="784"/>
                    <a:pt x="901" y="1518"/>
                    <a:pt x="634" y="2252"/>
                  </a:cubicBezTo>
                  <a:cubicBezTo>
                    <a:pt x="534" y="2619"/>
                    <a:pt x="401" y="3019"/>
                    <a:pt x="301" y="3386"/>
                  </a:cubicBezTo>
                  <a:cubicBezTo>
                    <a:pt x="234" y="3686"/>
                    <a:pt x="0" y="4120"/>
                    <a:pt x="134" y="4387"/>
                  </a:cubicBezTo>
                  <a:cubicBezTo>
                    <a:pt x="153" y="4426"/>
                    <a:pt x="173" y="4442"/>
                    <a:pt x="199" y="4442"/>
                  </a:cubicBezTo>
                  <a:cubicBezTo>
                    <a:pt x="218" y="4442"/>
                    <a:pt x="240" y="4434"/>
                    <a:pt x="267" y="4420"/>
                  </a:cubicBezTo>
                  <a:cubicBezTo>
                    <a:pt x="367" y="4320"/>
                    <a:pt x="434" y="4187"/>
                    <a:pt x="467" y="4020"/>
                  </a:cubicBezTo>
                  <a:cubicBezTo>
                    <a:pt x="501" y="3820"/>
                    <a:pt x="567" y="3653"/>
                    <a:pt x="601" y="3453"/>
                  </a:cubicBezTo>
                  <a:cubicBezTo>
                    <a:pt x="701" y="3086"/>
                    <a:pt x="801" y="2719"/>
                    <a:pt x="901" y="2319"/>
                  </a:cubicBezTo>
                  <a:cubicBezTo>
                    <a:pt x="1135" y="1585"/>
                    <a:pt x="1335" y="851"/>
                    <a:pt x="1602" y="117"/>
                  </a:cubicBezTo>
                  <a:cubicBezTo>
                    <a:pt x="1623" y="52"/>
                    <a:pt x="1560" y="1"/>
                    <a:pt x="15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8" name="Google Shape;14258;p105"/>
            <p:cNvSpPr/>
            <p:nvPr/>
          </p:nvSpPr>
          <p:spPr>
            <a:xfrm rot="2074513">
              <a:off x="2477616" y="1029663"/>
              <a:ext cx="41026" cy="112502"/>
            </a:xfrm>
            <a:custGeom>
              <a:rect b="b" l="l" r="r" t="t"/>
              <a:pathLst>
                <a:path extrusionOk="0" h="4500" w="1641">
                  <a:moveTo>
                    <a:pt x="1505" y="1"/>
                  </a:moveTo>
                  <a:cubicBezTo>
                    <a:pt x="1453" y="1"/>
                    <a:pt x="1396" y="27"/>
                    <a:pt x="1368" y="83"/>
                  </a:cubicBezTo>
                  <a:cubicBezTo>
                    <a:pt x="1068" y="817"/>
                    <a:pt x="801" y="1517"/>
                    <a:pt x="534" y="2251"/>
                  </a:cubicBezTo>
                  <a:cubicBezTo>
                    <a:pt x="434" y="2651"/>
                    <a:pt x="301" y="3018"/>
                    <a:pt x="201" y="3385"/>
                  </a:cubicBezTo>
                  <a:cubicBezTo>
                    <a:pt x="67" y="3719"/>
                    <a:pt x="0" y="4086"/>
                    <a:pt x="67" y="4419"/>
                  </a:cubicBezTo>
                  <a:cubicBezTo>
                    <a:pt x="92" y="4468"/>
                    <a:pt x="134" y="4499"/>
                    <a:pt x="181" y="4499"/>
                  </a:cubicBezTo>
                  <a:cubicBezTo>
                    <a:pt x="198" y="4499"/>
                    <a:pt x="216" y="4495"/>
                    <a:pt x="234" y="4486"/>
                  </a:cubicBezTo>
                  <a:cubicBezTo>
                    <a:pt x="434" y="4186"/>
                    <a:pt x="601" y="3852"/>
                    <a:pt x="634" y="3485"/>
                  </a:cubicBezTo>
                  <a:cubicBezTo>
                    <a:pt x="734" y="3118"/>
                    <a:pt x="834" y="2752"/>
                    <a:pt x="934" y="2385"/>
                  </a:cubicBezTo>
                  <a:cubicBezTo>
                    <a:pt x="1168" y="1617"/>
                    <a:pt x="1368" y="884"/>
                    <a:pt x="1602" y="150"/>
                  </a:cubicBezTo>
                  <a:cubicBezTo>
                    <a:pt x="1640" y="53"/>
                    <a:pt x="1577" y="1"/>
                    <a:pt x="15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9" name="Google Shape;14259;p105"/>
            <p:cNvSpPr/>
            <p:nvPr/>
          </p:nvSpPr>
          <p:spPr>
            <a:xfrm rot="2074513">
              <a:off x="2434432" y="1081561"/>
              <a:ext cx="43876" cy="120203"/>
            </a:xfrm>
            <a:custGeom>
              <a:rect b="b" l="l" r="r" t="t"/>
              <a:pathLst>
                <a:path extrusionOk="0" h="4808" w="1755">
                  <a:moveTo>
                    <a:pt x="1587" y="1"/>
                  </a:moveTo>
                  <a:cubicBezTo>
                    <a:pt x="1526" y="1"/>
                    <a:pt x="1463" y="38"/>
                    <a:pt x="1435" y="122"/>
                  </a:cubicBezTo>
                  <a:cubicBezTo>
                    <a:pt x="1168" y="855"/>
                    <a:pt x="901" y="1623"/>
                    <a:pt x="634" y="2390"/>
                  </a:cubicBezTo>
                  <a:cubicBezTo>
                    <a:pt x="501" y="2757"/>
                    <a:pt x="368" y="3124"/>
                    <a:pt x="268" y="3491"/>
                  </a:cubicBezTo>
                  <a:cubicBezTo>
                    <a:pt x="101" y="3858"/>
                    <a:pt x="1" y="4258"/>
                    <a:pt x="1" y="4691"/>
                  </a:cubicBezTo>
                  <a:cubicBezTo>
                    <a:pt x="1" y="4757"/>
                    <a:pt x="57" y="4808"/>
                    <a:pt x="124" y="4808"/>
                  </a:cubicBezTo>
                  <a:cubicBezTo>
                    <a:pt x="160" y="4808"/>
                    <a:pt x="199" y="4793"/>
                    <a:pt x="234" y="4758"/>
                  </a:cubicBezTo>
                  <a:cubicBezTo>
                    <a:pt x="434" y="4458"/>
                    <a:pt x="601" y="4091"/>
                    <a:pt x="701" y="3724"/>
                  </a:cubicBezTo>
                  <a:cubicBezTo>
                    <a:pt x="801" y="3324"/>
                    <a:pt x="935" y="2957"/>
                    <a:pt x="1035" y="2557"/>
                  </a:cubicBezTo>
                  <a:cubicBezTo>
                    <a:pt x="1302" y="1789"/>
                    <a:pt x="1535" y="989"/>
                    <a:pt x="1735" y="188"/>
                  </a:cubicBezTo>
                  <a:cubicBezTo>
                    <a:pt x="1755" y="72"/>
                    <a:pt x="1673" y="1"/>
                    <a:pt x="15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0" name="Google Shape;14260;p105"/>
            <p:cNvSpPr/>
            <p:nvPr/>
          </p:nvSpPr>
          <p:spPr>
            <a:xfrm rot="2074513">
              <a:off x="2445958" y="1139225"/>
              <a:ext cx="46376" cy="125078"/>
            </a:xfrm>
            <a:custGeom>
              <a:rect b="b" l="l" r="r" t="t"/>
              <a:pathLst>
                <a:path extrusionOk="0" h="5003" w="1855">
                  <a:moveTo>
                    <a:pt x="1702" y="1"/>
                  </a:moveTo>
                  <a:cubicBezTo>
                    <a:pt x="1649" y="1"/>
                    <a:pt x="1595" y="30"/>
                    <a:pt x="1568" y="97"/>
                  </a:cubicBezTo>
                  <a:lnTo>
                    <a:pt x="1535" y="97"/>
                  </a:lnTo>
                  <a:cubicBezTo>
                    <a:pt x="1234" y="898"/>
                    <a:pt x="968" y="1698"/>
                    <a:pt x="701" y="2499"/>
                  </a:cubicBezTo>
                  <a:cubicBezTo>
                    <a:pt x="601" y="2933"/>
                    <a:pt x="467" y="3333"/>
                    <a:pt x="334" y="3767"/>
                  </a:cubicBezTo>
                  <a:cubicBezTo>
                    <a:pt x="234" y="4100"/>
                    <a:pt x="0" y="4567"/>
                    <a:pt x="100" y="4901"/>
                  </a:cubicBezTo>
                  <a:cubicBezTo>
                    <a:pt x="122" y="4965"/>
                    <a:pt x="185" y="5002"/>
                    <a:pt x="245" y="5002"/>
                  </a:cubicBezTo>
                  <a:cubicBezTo>
                    <a:pt x="278" y="5002"/>
                    <a:pt x="310" y="4991"/>
                    <a:pt x="334" y="4967"/>
                  </a:cubicBezTo>
                  <a:cubicBezTo>
                    <a:pt x="601" y="4701"/>
                    <a:pt x="634" y="4234"/>
                    <a:pt x="767" y="3867"/>
                  </a:cubicBezTo>
                  <a:cubicBezTo>
                    <a:pt x="868" y="3466"/>
                    <a:pt x="1001" y="3033"/>
                    <a:pt x="1101" y="2632"/>
                  </a:cubicBezTo>
                  <a:cubicBezTo>
                    <a:pt x="1368" y="1799"/>
                    <a:pt x="1601" y="998"/>
                    <a:pt x="1835" y="164"/>
                  </a:cubicBezTo>
                  <a:cubicBezTo>
                    <a:pt x="1855" y="65"/>
                    <a:pt x="1780" y="1"/>
                    <a:pt x="17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1" name="Google Shape;14261;p105"/>
            <p:cNvSpPr/>
            <p:nvPr/>
          </p:nvSpPr>
          <p:spPr>
            <a:xfrm rot="2074513">
              <a:off x="2468570" y="1162596"/>
              <a:ext cx="43051" cy="117503"/>
            </a:xfrm>
            <a:custGeom>
              <a:rect b="b" l="l" r="r" t="t"/>
              <a:pathLst>
                <a:path extrusionOk="0" h="4700" w="1722">
                  <a:moveTo>
                    <a:pt x="1537" y="1"/>
                  </a:moveTo>
                  <a:cubicBezTo>
                    <a:pt x="1481" y="1"/>
                    <a:pt x="1427" y="33"/>
                    <a:pt x="1401" y="110"/>
                  </a:cubicBezTo>
                  <a:cubicBezTo>
                    <a:pt x="1134" y="877"/>
                    <a:pt x="867" y="1644"/>
                    <a:pt x="634" y="2412"/>
                  </a:cubicBezTo>
                  <a:cubicBezTo>
                    <a:pt x="534" y="2778"/>
                    <a:pt x="400" y="3179"/>
                    <a:pt x="300" y="3579"/>
                  </a:cubicBezTo>
                  <a:cubicBezTo>
                    <a:pt x="200" y="3879"/>
                    <a:pt x="0" y="4313"/>
                    <a:pt x="134" y="4613"/>
                  </a:cubicBezTo>
                  <a:cubicBezTo>
                    <a:pt x="155" y="4677"/>
                    <a:pt x="203" y="4700"/>
                    <a:pt x="260" y="4700"/>
                  </a:cubicBezTo>
                  <a:cubicBezTo>
                    <a:pt x="294" y="4700"/>
                    <a:pt x="330" y="4692"/>
                    <a:pt x="367" y="4680"/>
                  </a:cubicBezTo>
                  <a:cubicBezTo>
                    <a:pt x="634" y="4480"/>
                    <a:pt x="667" y="4013"/>
                    <a:pt x="734" y="3679"/>
                  </a:cubicBezTo>
                  <a:cubicBezTo>
                    <a:pt x="834" y="3312"/>
                    <a:pt x="934" y="2912"/>
                    <a:pt x="1068" y="2512"/>
                  </a:cubicBezTo>
                  <a:cubicBezTo>
                    <a:pt x="1268" y="1744"/>
                    <a:pt x="1468" y="977"/>
                    <a:pt x="1701" y="210"/>
                  </a:cubicBezTo>
                  <a:cubicBezTo>
                    <a:pt x="1722" y="86"/>
                    <a:pt x="1628" y="1"/>
                    <a:pt x="15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2" name="Google Shape;14262;p105"/>
            <p:cNvSpPr/>
            <p:nvPr/>
          </p:nvSpPr>
          <p:spPr>
            <a:xfrm rot="2074513">
              <a:off x="2498300" y="1177074"/>
              <a:ext cx="48926" cy="118728"/>
            </a:xfrm>
            <a:custGeom>
              <a:rect b="b" l="l" r="r" t="t"/>
              <a:pathLst>
                <a:path extrusionOk="0" h="4749" w="1957">
                  <a:moveTo>
                    <a:pt x="1774" y="1"/>
                  </a:moveTo>
                  <a:cubicBezTo>
                    <a:pt x="1731" y="1"/>
                    <a:pt x="1690" y="23"/>
                    <a:pt x="1668" y="79"/>
                  </a:cubicBezTo>
                  <a:cubicBezTo>
                    <a:pt x="1334" y="846"/>
                    <a:pt x="1034" y="1613"/>
                    <a:pt x="801" y="2414"/>
                  </a:cubicBezTo>
                  <a:lnTo>
                    <a:pt x="367" y="3581"/>
                  </a:lnTo>
                  <a:cubicBezTo>
                    <a:pt x="267" y="3881"/>
                    <a:pt x="0" y="4348"/>
                    <a:pt x="200" y="4649"/>
                  </a:cubicBezTo>
                  <a:cubicBezTo>
                    <a:pt x="234" y="4715"/>
                    <a:pt x="292" y="4749"/>
                    <a:pt x="350" y="4749"/>
                  </a:cubicBezTo>
                  <a:cubicBezTo>
                    <a:pt x="409" y="4749"/>
                    <a:pt x="467" y="4715"/>
                    <a:pt x="500" y="4649"/>
                  </a:cubicBezTo>
                  <a:cubicBezTo>
                    <a:pt x="667" y="4315"/>
                    <a:pt x="801" y="3948"/>
                    <a:pt x="901" y="3581"/>
                  </a:cubicBezTo>
                  <a:cubicBezTo>
                    <a:pt x="1001" y="3214"/>
                    <a:pt x="1134" y="2847"/>
                    <a:pt x="1268" y="2480"/>
                  </a:cubicBezTo>
                  <a:cubicBezTo>
                    <a:pt x="1534" y="1747"/>
                    <a:pt x="1735" y="979"/>
                    <a:pt x="1935" y="179"/>
                  </a:cubicBezTo>
                  <a:cubicBezTo>
                    <a:pt x="1957" y="90"/>
                    <a:pt x="1861" y="1"/>
                    <a:pt x="17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3" name="Google Shape;14263;p105"/>
            <p:cNvSpPr/>
            <p:nvPr/>
          </p:nvSpPr>
          <p:spPr>
            <a:xfrm rot="2074513">
              <a:off x="2533031" y="1193679"/>
              <a:ext cx="43901" cy="118328"/>
            </a:xfrm>
            <a:custGeom>
              <a:rect b="b" l="l" r="r" t="t"/>
              <a:pathLst>
                <a:path extrusionOk="0" h="4733" w="1756">
                  <a:moveTo>
                    <a:pt x="1574" y="0"/>
                  </a:moveTo>
                  <a:cubicBezTo>
                    <a:pt x="1517" y="0"/>
                    <a:pt x="1461" y="30"/>
                    <a:pt x="1435" y="95"/>
                  </a:cubicBezTo>
                  <a:cubicBezTo>
                    <a:pt x="1135" y="862"/>
                    <a:pt x="834" y="1629"/>
                    <a:pt x="601" y="2397"/>
                  </a:cubicBezTo>
                  <a:cubicBezTo>
                    <a:pt x="467" y="2763"/>
                    <a:pt x="334" y="3164"/>
                    <a:pt x="234" y="3564"/>
                  </a:cubicBezTo>
                  <a:cubicBezTo>
                    <a:pt x="67" y="3898"/>
                    <a:pt x="0" y="4265"/>
                    <a:pt x="0" y="4631"/>
                  </a:cubicBezTo>
                  <a:cubicBezTo>
                    <a:pt x="22" y="4696"/>
                    <a:pt x="85" y="4733"/>
                    <a:pt x="145" y="4733"/>
                  </a:cubicBezTo>
                  <a:cubicBezTo>
                    <a:pt x="178" y="4733"/>
                    <a:pt x="210" y="4722"/>
                    <a:pt x="234" y="4698"/>
                  </a:cubicBezTo>
                  <a:cubicBezTo>
                    <a:pt x="467" y="4398"/>
                    <a:pt x="601" y="4031"/>
                    <a:pt x="668" y="3664"/>
                  </a:cubicBezTo>
                  <a:cubicBezTo>
                    <a:pt x="768" y="3264"/>
                    <a:pt x="901" y="2897"/>
                    <a:pt x="1001" y="2497"/>
                  </a:cubicBezTo>
                  <a:cubicBezTo>
                    <a:pt x="1268" y="1729"/>
                    <a:pt x="1502" y="962"/>
                    <a:pt x="1735" y="195"/>
                  </a:cubicBezTo>
                  <a:cubicBezTo>
                    <a:pt x="1755" y="73"/>
                    <a:pt x="1664" y="0"/>
                    <a:pt x="15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4" name="Google Shape;14264;p105"/>
            <p:cNvSpPr/>
            <p:nvPr/>
          </p:nvSpPr>
          <p:spPr>
            <a:xfrm rot="2074513">
              <a:off x="2567176" y="1211191"/>
              <a:ext cx="40551" cy="115428"/>
            </a:xfrm>
            <a:custGeom>
              <a:rect b="b" l="l" r="r" t="t"/>
              <a:pathLst>
                <a:path extrusionOk="0" h="4617" w="1622">
                  <a:moveTo>
                    <a:pt x="1443" y="0"/>
                  </a:moveTo>
                  <a:cubicBezTo>
                    <a:pt x="1385" y="0"/>
                    <a:pt x="1328" y="33"/>
                    <a:pt x="1301" y="111"/>
                  </a:cubicBezTo>
                  <a:cubicBezTo>
                    <a:pt x="1035" y="845"/>
                    <a:pt x="801" y="1579"/>
                    <a:pt x="568" y="2313"/>
                  </a:cubicBezTo>
                  <a:cubicBezTo>
                    <a:pt x="434" y="2680"/>
                    <a:pt x="334" y="3080"/>
                    <a:pt x="234" y="3414"/>
                  </a:cubicBezTo>
                  <a:lnTo>
                    <a:pt x="67" y="3981"/>
                  </a:lnTo>
                  <a:cubicBezTo>
                    <a:pt x="1" y="4148"/>
                    <a:pt x="1" y="4348"/>
                    <a:pt x="34" y="4515"/>
                  </a:cubicBezTo>
                  <a:cubicBezTo>
                    <a:pt x="55" y="4579"/>
                    <a:pt x="119" y="4616"/>
                    <a:pt x="179" y="4616"/>
                  </a:cubicBezTo>
                  <a:cubicBezTo>
                    <a:pt x="212" y="4616"/>
                    <a:pt x="244" y="4605"/>
                    <a:pt x="267" y="4581"/>
                  </a:cubicBezTo>
                  <a:cubicBezTo>
                    <a:pt x="401" y="4448"/>
                    <a:pt x="468" y="4281"/>
                    <a:pt x="501" y="4114"/>
                  </a:cubicBezTo>
                  <a:cubicBezTo>
                    <a:pt x="568" y="3948"/>
                    <a:pt x="634" y="3747"/>
                    <a:pt x="668" y="3547"/>
                  </a:cubicBezTo>
                  <a:cubicBezTo>
                    <a:pt x="801" y="3180"/>
                    <a:pt x="901" y="2813"/>
                    <a:pt x="1001" y="2446"/>
                  </a:cubicBezTo>
                  <a:cubicBezTo>
                    <a:pt x="1201" y="1713"/>
                    <a:pt x="1435" y="945"/>
                    <a:pt x="1602" y="178"/>
                  </a:cubicBezTo>
                  <a:cubicBezTo>
                    <a:pt x="1622" y="77"/>
                    <a:pt x="1532" y="0"/>
                    <a:pt x="14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5" name="Google Shape;14265;p105"/>
            <p:cNvSpPr/>
            <p:nvPr/>
          </p:nvSpPr>
          <p:spPr>
            <a:xfrm rot="2074513">
              <a:off x="2597008" y="1232777"/>
              <a:ext cx="39376" cy="105852"/>
            </a:xfrm>
            <a:custGeom>
              <a:rect b="b" l="l" r="r" t="t"/>
              <a:pathLst>
                <a:path extrusionOk="0" h="4234" w="1575">
                  <a:moveTo>
                    <a:pt x="1390" y="1"/>
                  </a:moveTo>
                  <a:cubicBezTo>
                    <a:pt x="1326" y="1"/>
                    <a:pt x="1261" y="30"/>
                    <a:pt x="1234" y="97"/>
                  </a:cubicBezTo>
                  <a:cubicBezTo>
                    <a:pt x="968" y="798"/>
                    <a:pt x="734" y="1465"/>
                    <a:pt x="501" y="2199"/>
                  </a:cubicBezTo>
                  <a:cubicBezTo>
                    <a:pt x="400" y="2532"/>
                    <a:pt x="334" y="2899"/>
                    <a:pt x="234" y="3233"/>
                  </a:cubicBezTo>
                  <a:cubicBezTo>
                    <a:pt x="167" y="3500"/>
                    <a:pt x="0" y="3967"/>
                    <a:pt x="167" y="4200"/>
                  </a:cubicBezTo>
                  <a:cubicBezTo>
                    <a:pt x="200" y="4233"/>
                    <a:pt x="234" y="4233"/>
                    <a:pt x="267" y="4233"/>
                  </a:cubicBezTo>
                  <a:cubicBezTo>
                    <a:pt x="534" y="4100"/>
                    <a:pt x="567" y="3633"/>
                    <a:pt x="634" y="3400"/>
                  </a:cubicBezTo>
                  <a:cubicBezTo>
                    <a:pt x="701" y="3033"/>
                    <a:pt x="801" y="2666"/>
                    <a:pt x="901" y="2299"/>
                  </a:cubicBezTo>
                  <a:cubicBezTo>
                    <a:pt x="1101" y="1598"/>
                    <a:pt x="1301" y="864"/>
                    <a:pt x="1535" y="164"/>
                  </a:cubicBezTo>
                  <a:cubicBezTo>
                    <a:pt x="1574" y="64"/>
                    <a:pt x="1484" y="1"/>
                    <a:pt x="13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6" name="Google Shape;14266;p105"/>
            <p:cNvSpPr/>
            <p:nvPr/>
          </p:nvSpPr>
          <p:spPr>
            <a:xfrm rot="2074513">
              <a:off x="2622168" y="1243959"/>
              <a:ext cx="38976" cy="119078"/>
            </a:xfrm>
            <a:custGeom>
              <a:rect b="b" l="l" r="r" t="t"/>
              <a:pathLst>
                <a:path extrusionOk="0" h="4763" w="1559">
                  <a:moveTo>
                    <a:pt x="1412" y="1"/>
                  </a:moveTo>
                  <a:cubicBezTo>
                    <a:pt x="1382" y="1"/>
                    <a:pt x="1354" y="13"/>
                    <a:pt x="1335" y="42"/>
                  </a:cubicBezTo>
                  <a:cubicBezTo>
                    <a:pt x="1034" y="809"/>
                    <a:pt x="768" y="1576"/>
                    <a:pt x="567" y="2377"/>
                  </a:cubicBezTo>
                  <a:cubicBezTo>
                    <a:pt x="467" y="2811"/>
                    <a:pt x="367" y="3178"/>
                    <a:pt x="267" y="3578"/>
                  </a:cubicBezTo>
                  <a:cubicBezTo>
                    <a:pt x="167" y="3978"/>
                    <a:pt x="0" y="4345"/>
                    <a:pt x="134" y="4712"/>
                  </a:cubicBezTo>
                  <a:cubicBezTo>
                    <a:pt x="150" y="4745"/>
                    <a:pt x="192" y="4762"/>
                    <a:pt x="238" y="4762"/>
                  </a:cubicBezTo>
                  <a:cubicBezTo>
                    <a:pt x="284" y="4762"/>
                    <a:pt x="334" y="4745"/>
                    <a:pt x="367" y="4712"/>
                  </a:cubicBezTo>
                  <a:cubicBezTo>
                    <a:pt x="634" y="4478"/>
                    <a:pt x="634" y="4011"/>
                    <a:pt x="734" y="3678"/>
                  </a:cubicBezTo>
                  <a:cubicBezTo>
                    <a:pt x="801" y="3344"/>
                    <a:pt x="901" y="2877"/>
                    <a:pt x="1001" y="2510"/>
                  </a:cubicBezTo>
                  <a:cubicBezTo>
                    <a:pt x="1201" y="1710"/>
                    <a:pt x="1401" y="943"/>
                    <a:pt x="1535" y="142"/>
                  </a:cubicBezTo>
                  <a:cubicBezTo>
                    <a:pt x="1558" y="71"/>
                    <a:pt x="1482" y="1"/>
                    <a:pt x="14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7" name="Google Shape;14267;p105"/>
            <p:cNvSpPr/>
            <p:nvPr/>
          </p:nvSpPr>
          <p:spPr>
            <a:xfrm rot="2074513">
              <a:off x="2655536" y="1268194"/>
              <a:ext cx="46901" cy="111402"/>
            </a:xfrm>
            <a:custGeom>
              <a:rect b="b" l="l" r="r" t="t"/>
              <a:pathLst>
                <a:path extrusionOk="0" h="4456" w="1876">
                  <a:moveTo>
                    <a:pt x="1712" y="1"/>
                  </a:moveTo>
                  <a:cubicBezTo>
                    <a:pt x="1655" y="1"/>
                    <a:pt x="1596" y="30"/>
                    <a:pt x="1569" y="97"/>
                  </a:cubicBezTo>
                  <a:cubicBezTo>
                    <a:pt x="1268" y="831"/>
                    <a:pt x="968" y="1532"/>
                    <a:pt x="701" y="2266"/>
                  </a:cubicBezTo>
                  <a:cubicBezTo>
                    <a:pt x="568" y="2632"/>
                    <a:pt x="468" y="2999"/>
                    <a:pt x="334" y="3333"/>
                  </a:cubicBezTo>
                  <a:cubicBezTo>
                    <a:pt x="201" y="3700"/>
                    <a:pt x="1" y="4067"/>
                    <a:pt x="168" y="4400"/>
                  </a:cubicBezTo>
                  <a:cubicBezTo>
                    <a:pt x="187" y="4440"/>
                    <a:pt x="218" y="4456"/>
                    <a:pt x="254" y="4456"/>
                  </a:cubicBezTo>
                  <a:cubicBezTo>
                    <a:pt x="279" y="4456"/>
                    <a:pt x="307" y="4448"/>
                    <a:pt x="334" y="4434"/>
                  </a:cubicBezTo>
                  <a:cubicBezTo>
                    <a:pt x="635" y="4267"/>
                    <a:pt x="701" y="3767"/>
                    <a:pt x="801" y="3466"/>
                  </a:cubicBezTo>
                  <a:cubicBezTo>
                    <a:pt x="868" y="3166"/>
                    <a:pt x="1002" y="2766"/>
                    <a:pt x="1135" y="2399"/>
                  </a:cubicBezTo>
                  <a:cubicBezTo>
                    <a:pt x="1368" y="1665"/>
                    <a:pt x="1569" y="898"/>
                    <a:pt x="1835" y="164"/>
                  </a:cubicBezTo>
                  <a:cubicBezTo>
                    <a:pt x="1875" y="65"/>
                    <a:pt x="1796" y="1"/>
                    <a:pt x="17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8" name="Google Shape;14268;p105"/>
            <p:cNvSpPr/>
            <p:nvPr/>
          </p:nvSpPr>
          <p:spPr>
            <a:xfrm rot="2074513">
              <a:off x="2679076" y="1286805"/>
              <a:ext cx="44401" cy="108002"/>
            </a:xfrm>
            <a:custGeom>
              <a:rect b="b" l="l" r="r" t="t"/>
              <a:pathLst>
                <a:path extrusionOk="0" h="4320" w="1776">
                  <a:moveTo>
                    <a:pt x="1578" y="1"/>
                  </a:moveTo>
                  <a:cubicBezTo>
                    <a:pt x="1511" y="1"/>
                    <a:pt x="1441" y="33"/>
                    <a:pt x="1401" y="112"/>
                  </a:cubicBezTo>
                  <a:cubicBezTo>
                    <a:pt x="1101" y="846"/>
                    <a:pt x="801" y="1579"/>
                    <a:pt x="567" y="2347"/>
                  </a:cubicBezTo>
                  <a:cubicBezTo>
                    <a:pt x="467" y="2714"/>
                    <a:pt x="367" y="3114"/>
                    <a:pt x="267" y="3481"/>
                  </a:cubicBezTo>
                  <a:cubicBezTo>
                    <a:pt x="200" y="3648"/>
                    <a:pt x="0" y="4215"/>
                    <a:pt x="301" y="4315"/>
                  </a:cubicBezTo>
                  <a:cubicBezTo>
                    <a:pt x="316" y="4318"/>
                    <a:pt x="331" y="4320"/>
                    <a:pt x="346" y="4320"/>
                  </a:cubicBezTo>
                  <a:cubicBezTo>
                    <a:pt x="608" y="4320"/>
                    <a:pt x="669" y="3772"/>
                    <a:pt x="701" y="3614"/>
                  </a:cubicBezTo>
                  <a:cubicBezTo>
                    <a:pt x="801" y="3214"/>
                    <a:pt x="901" y="2847"/>
                    <a:pt x="1001" y="2480"/>
                  </a:cubicBezTo>
                  <a:cubicBezTo>
                    <a:pt x="1235" y="1713"/>
                    <a:pt x="1435" y="946"/>
                    <a:pt x="1735" y="178"/>
                  </a:cubicBezTo>
                  <a:cubicBezTo>
                    <a:pt x="1775" y="77"/>
                    <a:pt x="1681" y="1"/>
                    <a:pt x="15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9" name="Google Shape;14269;p105"/>
            <p:cNvSpPr/>
            <p:nvPr/>
          </p:nvSpPr>
          <p:spPr>
            <a:xfrm rot="2074513">
              <a:off x="2708891" y="1296264"/>
              <a:ext cx="45051" cy="120303"/>
            </a:xfrm>
            <a:custGeom>
              <a:rect b="b" l="l" r="r" t="t"/>
              <a:pathLst>
                <a:path extrusionOk="0" h="4812" w="1802">
                  <a:moveTo>
                    <a:pt x="1671" y="0"/>
                  </a:moveTo>
                  <a:cubicBezTo>
                    <a:pt x="1626" y="0"/>
                    <a:pt x="1582" y="19"/>
                    <a:pt x="1568" y="61"/>
                  </a:cubicBezTo>
                  <a:cubicBezTo>
                    <a:pt x="1335" y="861"/>
                    <a:pt x="935" y="1595"/>
                    <a:pt x="634" y="2396"/>
                  </a:cubicBezTo>
                  <a:cubicBezTo>
                    <a:pt x="501" y="2796"/>
                    <a:pt x="401" y="3196"/>
                    <a:pt x="267" y="3597"/>
                  </a:cubicBezTo>
                  <a:cubicBezTo>
                    <a:pt x="201" y="3930"/>
                    <a:pt x="1" y="4431"/>
                    <a:pt x="201" y="4764"/>
                  </a:cubicBezTo>
                  <a:cubicBezTo>
                    <a:pt x="201" y="4788"/>
                    <a:pt x="234" y="4811"/>
                    <a:pt x="277" y="4811"/>
                  </a:cubicBezTo>
                  <a:cubicBezTo>
                    <a:pt x="295" y="4811"/>
                    <a:pt x="315" y="4807"/>
                    <a:pt x="334" y="4797"/>
                  </a:cubicBezTo>
                  <a:cubicBezTo>
                    <a:pt x="634" y="4564"/>
                    <a:pt x="668" y="4064"/>
                    <a:pt x="734" y="3730"/>
                  </a:cubicBezTo>
                  <a:cubicBezTo>
                    <a:pt x="868" y="3330"/>
                    <a:pt x="968" y="2896"/>
                    <a:pt x="1101" y="2496"/>
                  </a:cubicBezTo>
                  <a:cubicBezTo>
                    <a:pt x="1402" y="1729"/>
                    <a:pt x="1635" y="928"/>
                    <a:pt x="1802" y="94"/>
                  </a:cubicBezTo>
                  <a:cubicBezTo>
                    <a:pt x="1802" y="36"/>
                    <a:pt x="1734" y="0"/>
                    <a:pt x="16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0" name="Google Shape;14270;p105"/>
            <p:cNvSpPr/>
            <p:nvPr/>
          </p:nvSpPr>
          <p:spPr>
            <a:xfrm rot="2074513">
              <a:off x="2764746" y="1328751"/>
              <a:ext cx="30876" cy="109277"/>
            </a:xfrm>
            <a:custGeom>
              <a:rect b="b" l="l" r="r" t="t"/>
              <a:pathLst>
                <a:path extrusionOk="0" h="4371" w="1235">
                  <a:moveTo>
                    <a:pt x="1118" y="1"/>
                  </a:moveTo>
                  <a:cubicBezTo>
                    <a:pt x="1082" y="1"/>
                    <a:pt x="1048" y="19"/>
                    <a:pt x="1034" y="59"/>
                  </a:cubicBezTo>
                  <a:cubicBezTo>
                    <a:pt x="868" y="392"/>
                    <a:pt x="734" y="726"/>
                    <a:pt x="668" y="1093"/>
                  </a:cubicBezTo>
                  <a:cubicBezTo>
                    <a:pt x="567" y="1460"/>
                    <a:pt x="501" y="1793"/>
                    <a:pt x="401" y="2160"/>
                  </a:cubicBezTo>
                  <a:cubicBezTo>
                    <a:pt x="301" y="2527"/>
                    <a:pt x="234" y="2894"/>
                    <a:pt x="134" y="3228"/>
                  </a:cubicBezTo>
                  <a:cubicBezTo>
                    <a:pt x="100" y="3428"/>
                    <a:pt x="67" y="3595"/>
                    <a:pt x="34" y="3795"/>
                  </a:cubicBezTo>
                  <a:cubicBezTo>
                    <a:pt x="34" y="3861"/>
                    <a:pt x="0" y="3928"/>
                    <a:pt x="0" y="4028"/>
                  </a:cubicBezTo>
                  <a:cubicBezTo>
                    <a:pt x="0" y="4095"/>
                    <a:pt x="34" y="4195"/>
                    <a:pt x="67" y="4295"/>
                  </a:cubicBezTo>
                  <a:cubicBezTo>
                    <a:pt x="67" y="4345"/>
                    <a:pt x="100" y="4370"/>
                    <a:pt x="138" y="4370"/>
                  </a:cubicBezTo>
                  <a:cubicBezTo>
                    <a:pt x="176" y="4370"/>
                    <a:pt x="217" y="4345"/>
                    <a:pt x="234" y="4295"/>
                  </a:cubicBezTo>
                  <a:cubicBezTo>
                    <a:pt x="301" y="4228"/>
                    <a:pt x="367" y="4162"/>
                    <a:pt x="401" y="4062"/>
                  </a:cubicBezTo>
                  <a:cubicBezTo>
                    <a:pt x="434" y="3995"/>
                    <a:pt x="467" y="3928"/>
                    <a:pt x="467" y="3828"/>
                  </a:cubicBezTo>
                  <a:cubicBezTo>
                    <a:pt x="534" y="3661"/>
                    <a:pt x="567" y="3461"/>
                    <a:pt x="601" y="3294"/>
                  </a:cubicBezTo>
                  <a:lnTo>
                    <a:pt x="834" y="2227"/>
                  </a:lnTo>
                  <a:cubicBezTo>
                    <a:pt x="901" y="1893"/>
                    <a:pt x="968" y="1560"/>
                    <a:pt x="1068" y="1193"/>
                  </a:cubicBezTo>
                  <a:cubicBezTo>
                    <a:pt x="1168" y="859"/>
                    <a:pt x="1201" y="492"/>
                    <a:pt x="1235" y="125"/>
                  </a:cubicBezTo>
                  <a:cubicBezTo>
                    <a:pt x="1235" y="45"/>
                    <a:pt x="1173" y="1"/>
                    <a:pt x="1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1" name="Google Shape;14271;p105"/>
            <p:cNvSpPr/>
            <p:nvPr/>
          </p:nvSpPr>
          <p:spPr>
            <a:xfrm rot="2074513">
              <a:off x="2792669" y="1353748"/>
              <a:ext cx="37726" cy="103827"/>
            </a:xfrm>
            <a:custGeom>
              <a:rect b="b" l="l" r="r" t="t"/>
              <a:pathLst>
                <a:path extrusionOk="0" h="4153" w="1509">
                  <a:moveTo>
                    <a:pt x="1339" y="0"/>
                  </a:moveTo>
                  <a:cubicBezTo>
                    <a:pt x="1284" y="0"/>
                    <a:pt x="1227" y="30"/>
                    <a:pt x="1201" y="95"/>
                  </a:cubicBezTo>
                  <a:cubicBezTo>
                    <a:pt x="968" y="762"/>
                    <a:pt x="768" y="1429"/>
                    <a:pt x="567" y="2096"/>
                  </a:cubicBezTo>
                  <a:cubicBezTo>
                    <a:pt x="467" y="2430"/>
                    <a:pt x="367" y="2763"/>
                    <a:pt x="267" y="3130"/>
                  </a:cubicBezTo>
                  <a:cubicBezTo>
                    <a:pt x="167" y="3397"/>
                    <a:pt x="0" y="3831"/>
                    <a:pt x="134" y="4097"/>
                  </a:cubicBezTo>
                  <a:cubicBezTo>
                    <a:pt x="153" y="4137"/>
                    <a:pt x="196" y="4153"/>
                    <a:pt x="248" y="4153"/>
                  </a:cubicBezTo>
                  <a:cubicBezTo>
                    <a:pt x="284" y="4153"/>
                    <a:pt x="326" y="4145"/>
                    <a:pt x="367" y="4131"/>
                  </a:cubicBezTo>
                  <a:cubicBezTo>
                    <a:pt x="467" y="4031"/>
                    <a:pt x="567" y="3931"/>
                    <a:pt x="601" y="3764"/>
                  </a:cubicBezTo>
                  <a:cubicBezTo>
                    <a:pt x="634" y="3597"/>
                    <a:pt x="701" y="3430"/>
                    <a:pt x="734" y="3263"/>
                  </a:cubicBezTo>
                  <a:cubicBezTo>
                    <a:pt x="834" y="2897"/>
                    <a:pt x="934" y="2563"/>
                    <a:pt x="1034" y="2229"/>
                  </a:cubicBezTo>
                  <a:cubicBezTo>
                    <a:pt x="1201" y="1529"/>
                    <a:pt x="1368" y="862"/>
                    <a:pt x="1468" y="195"/>
                  </a:cubicBezTo>
                  <a:cubicBezTo>
                    <a:pt x="1509" y="72"/>
                    <a:pt x="1425" y="0"/>
                    <a:pt x="1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2" name="Google Shape;14272;p105"/>
            <p:cNvSpPr/>
            <p:nvPr/>
          </p:nvSpPr>
          <p:spPr>
            <a:xfrm rot="2074513">
              <a:off x="2816170" y="1369538"/>
              <a:ext cx="42226" cy="114178"/>
            </a:xfrm>
            <a:custGeom>
              <a:rect b="b" l="l" r="r" t="t"/>
              <a:pathLst>
                <a:path extrusionOk="0" h="4567" w="1689">
                  <a:moveTo>
                    <a:pt x="1508" y="1"/>
                  </a:moveTo>
                  <a:cubicBezTo>
                    <a:pt x="1451" y="1"/>
                    <a:pt x="1394" y="30"/>
                    <a:pt x="1368" y="95"/>
                  </a:cubicBezTo>
                  <a:cubicBezTo>
                    <a:pt x="1101" y="829"/>
                    <a:pt x="835" y="1530"/>
                    <a:pt x="601" y="2264"/>
                  </a:cubicBezTo>
                  <a:cubicBezTo>
                    <a:pt x="468" y="2631"/>
                    <a:pt x="368" y="2964"/>
                    <a:pt x="234" y="3331"/>
                  </a:cubicBezTo>
                  <a:cubicBezTo>
                    <a:pt x="167" y="3498"/>
                    <a:pt x="101" y="3698"/>
                    <a:pt x="67" y="3898"/>
                  </a:cubicBezTo>
                  <a:cubicBezTo>
                    <a:pt x="34" y="3965"/>
                    <a:pt x="1" y="4065"/>
                    <a:pt x="1" y="4132"/>
                  </a:cubicBezTo>
                  <a:cubicBezTo>
                    <a:pt x="1" y="4232"/>
                    <a:pt x="1" y="4365"/>
                    <a:pt x="34" y="4465"/>
                  </a:cubicBezTo>
                  <a:cubicBezTo>
                    <a:pt x="34" y="4530"/>
                    <a:pt x="90" y="4567"/>
                    <a:pt x="147" y="4567"/>
                  </a:cubicBezTo>
                  <a:cubicBezTo>
                    <a:pt x="178" y="4567"/>
                    <a:pt x="210" y="4556"/>
                    <a:pt x="234" y="4532"/>
                  </a:cubicBezTo>
                  <a:cubicBezTo>
                    <a:pt x="301" y="4465"/>
                    <a:pt x="401" y="4399"/>
                    <a:pt x="434" y="4332"/>
                  </a:cubicBezTo>
                  <a:cubicBezTo>
                    <a:pt x="468" y="4265"/>
                    <a:pt x="501" y="4165"/>
                    <a:pt x="534" y="4098"/>
                  </a:cubicBezTo>
                  <a:cubicBezTo>
                    <a:pt x="601" y="3932"/>
                    <a:pt x="668" y="3731"/>
                    <a:pt x="734" y="3565"/>
                  </a:cubicBezTo>
                  <a:cubicBezTo>
                    <a:pt x="835" y="3198"/>
                    <a:pt x="935" y="2797"/>
                    <a:pt x="1035" y="2464"/>
                  </a:cubicBezTo>
                  <a:cubicBezTo>
                    <a:pt x="1268" y="1697"/>
                    <a:pt x="1468" y="929"/>
                    <a:pt x="1668" y="196"/>
                  </a:cubicBezTo>
                  <a:cubicBezTo>
                    <a:pt x="1689" y="73"/>
                    <a:pt x="1597" y="1"/>
                    <a:pt x="15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3" name="Google Shape;14273;p105"/>
            <p:cNvSpPr/>
            <p:nvPr/>
          </p:nvSpPr>
          <p:spPr>
            <a:xfrm rot="2074513">
              <a:off x="2843902" y="1384539"/>
              <a:ext cx="40051" cy="117653"/>
            </a:xfrm>
            <a:custGeom>
              <a:rect b="b" l="l" r="r" t="t"/>
              <a:pathLst>
                <a:path extrusionOk="0" h="4706" w="1602">
                  <a:moveTo>
                    <a:pt x="1461" y="0"/>
                  </a:moveTo>
                  <a:cubicBezTo>
                    <a:pt x="1413" y="0"/>
                    <a:pt x="1364" y="27"/>
                    <a:pt x="1335" y="85"/>
                  </a:cubicBezTo>
                  <a:lnTo>
                    <a:pt x="1368" y="85"/>
                  </a:lnTo>
                  <a:cubicBezTo>
                    <a:pt x="1168" y="886"/>
                    <a:pt x="801" y="1619"/>
                    <a:pt x="534" y="2387"/>
                  </a:cubicBezTo>
                  <a:cubicBezTo>
                    <a:pt x="401" y="2787"/>
                    <a:pt x="301" y="3154"/>
                    <a:pt x="201" y="3554"/>
                  </a:cubicBezTo>
                  <a:cubicBezTo>
                    <a:pt x="34" y="3888"/>
                    <a:pt x="1" y="4288"/>
                    <a:pt x="101" y="4655"/>
                  </a:cubicBezTo>
                  <a:cubicBezTo>
                    <a:pt x="117" y="4688"/>
                    <a:pt x="142" y="4705"/>
                    <a:pt x="167" y="4705"/>
                  </a:cubicBezTo>
                  <a:cubicBezTo>
                    <a:pt x="192" y="4705"/>
                    <a:pt x="217" y="4688"/>
                    <a:pt x="234" y="4655"/>
                  </a:cubicBezTo>
                  <a:cubicBezTo>
                    <a:pt x="468" y="4355"/>
                    <a:pt x="634" y="3988"/>
                    <a:pt x="668" y="3588"/>
                  </a:cubicBezTo>
                  <a:cubicBezTo>
                    <a:pt x="768" y="3187"/>
                    <a:pt x="901" y="2820"/>
                    <a:pt x="1001" y="2420"/>
                  </a:cubicBezTo>
                  <a:cubicBezTo>
                    <a:pt x="1301" y="1686"/>
                    <a:pt x="1502" y="886"/>
                    <a:pt x="1602" y="118"/>
                  </a:cubicBezTo>
                  <a:cubicBezTo>
                    <a:pt x="1583" y="43"/>
                    <a:pt x="1522" y="0"/>
                    <a:pt x="14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4" name="Google Shape;14274;p105"/>
            <p:cNvSpPr/>
            <p:nvPr/>
          </p:nvSpPr>
          <p:spPr>
            <a:xfrm rot="2074513">
              <a:off x="2860937" y="1400473"/>
              <a:ext cx="48926" cy="115503"/>
            </a:xfrm>
            <a:custGeom>
              <a:rect b="b" l="l" r="r" t="t"/>
              <a:pathLst>
                <a:path extrusionOk="0" h="4620" w="1957">
                  <a:moveTo>
                    <a:pt x="1794" y="1"/>
                  </a:moveTo>
                  <a:cubicBezTo>
                    <a:pt x="1744" y="1"/>
                    <a:pt x="1694" y="22"/>
                    <a:pt x="1669" y="73"/>
                  </a:cubicBezTo>
                  <a:cubicBezTo>
                    <a:pt x="1335" y="874"/>
                    <a:pt x="1068" y="1708"/>
                    <a:pt x="801" y="2508"/>
                  </a:cubicBezTo>
                  <a:cubicBezTo>
                    <a:pt x="635" y="2909"/>
                    <a:pt x="501" y="3309"/>
                    <a:pt x="368" y="3709"/>
                  </a:cubicBezTo>
                  <a:cubicBezTo>
                    <a:pt x="301" y="3876"/>
                    <a:pt x="1" y="4510"/>
                    <a:pt x="301" y="4610"/>
                  </a:cubicBezTo>
                  <a:cubicBezTo>
                    <a:pt x="323" y="4617"/>
                    <a:pt x="344" y="4620"/>
                    <a:pt x="365" y="4620"/>
                  </a:cubicBezTo>
                  <a:cubicBezTo>
                    <a:pt x="652" y="4620"/>
                    <a:pt x="772" y="3999"/>
                    <a:pt x="835" y="3843"/>
                  </a:cubicBezTo>
                  <a:cubicBezTo>
                    <a:pt x="968" y="3442"/>
                    <a:pt x="1135" y="3042"/>
                    <a:pt x="1268" y="2642"/>
                  </a:cubicBezTo>
                  <a:cubicBezTo>
                    <a:pt x="1535" y="1808"/>
                    <a:pt x="1769" y="1007"/>
                    <a:pt x="1936" y="140"/>
                  </a:cubicBezTo>
                  <a:cubicBezTo>
                    <a:pt x="1956" y="58"/>
                    <a:pt x="1875" y="1"/>
                    <a:pt x="17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5" name="Google Shape;14275;p105"/>
            <p:cNvSpPr/>
            <p:nvPr/>
          </p:nvSpPr>
          <p:spPr>
            <a:xfrm rot="2074513">
              <a:off x="2886408" y="1417887"/>
              <a:ext cx="47551" cy="118053"/>
            </a:xfrm>
            <a:custGeom>
              <a:rect b="b" l="l" r="r" t="t"/>
              <a:pathLst>
                <a:path extrusionOk="0" h="4722" w="1902">
                  <a:moveTo>
                    <a:pt x="1541" y="0"/>
                  </a:moveTo>
                  <a:cubicBezTo>
                    <a:pt x="1446" y="0"/>
                    <a:pt x="1344" y="147"/>
                    <a:pt x="1435" y="238"/>
                  </a:cubicBezTo>
                  <a:lnTo>
                    <a:pt x="1468" y="238"/>
                  </a:lnTo>
                  <a:cubicBezTo>
                    <a:pt x="1468" y="238"/>
                    <a:pt x="1301" y="705"/>
                    <a:pt x="1268" y="772"/>
                  </a:cubicBezTo>
                  <a:cubicBezTo>
                    <a:pt x="1201" y="939"/>
                    <a:pt x="1135" y="1139"/>
                    <a:pt x="1068" y="1339"/>
                  </a:cubicBezTo>
                  <a:lnTo>
                    <a:pt x="701" y="2506"/>
                  </a:lnTo>
                  <a:cubicBezTo>
                    <a:pt x="567" y="2873"/>
                    <a:pt x="467" y="3274"/>
                    <a:pt x="334" y="3641"/>
                  </a:cubicBezTo>
                  <a:cubicBezTo>
                    <a:pt x="234" y="3941"/>
                    <a:pt x="0" y="4374"/>
                    <a:pt x="134" y="4675"/>
                  </a:cubicBezTo>
                  <a:cubicBezTo>
                    <a:pt x="157" y="4698"/>
                    <a:pt x="198" y="4722"/>
                    <a:pt x="243" y="4722"/>
                  </a:cubicBezTo>
                  <a:cubicBezTo>
                    <a:pt x="262" y="4722"/>
                    <a:pt x="281" y="4718"/>
                    <a:pt x="301" y="4708"/>
                  </a:cubicBezTo>
                  <a:cubicBezTo>
                    <a:pt x="467" y="4641"/>
                    <a:pt x="534" y="4408"/>
                    <a:pt x="601" y="4241"/>
                  </a:cubicBezTo>
                  <a:cubicBezTo>
                    <a:pt x="668" y="4041"/>
                    <a:pt x="768" y="3807"/>
                    <a:pt x="834" y="3607"/>
                  </a:cubicBezTo>
                  <a:cubicBezTo>
                    <a:pt x="968" y="3140"/>
                    <a:pt x="1135" y="2707"/>
                    <a:pt x="1235" y="2240"/>
                  </a:cubicBezTo>
                  <a:cubicBezTo>
                    <a:pt x="1368" y="1773"/>
                    <a:pt x="1501" y="1339"/>
                    <a:pt x="1635" y="905"/>
                  </a:cubicBezTo>
                  <a:cubicBezTo>
                    <a:pt x="1668" y="672"/>
                    <a:pt x="1902" y="105"/>
                    <a:pt x="1568" y="5"/>
                  </a:cubicBezTo>
                  <a:cubicBezTo>
                    <a:pt x="1559" y="2"/>
                    <a:pt x="1550" y="0"/>
                    <a:pt x="1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6" name="Google Shape;14276;p105"/>
            <p:cNvSpPr/>
            <p:nvPr/>
          </p:nvSpPr>
          <p:spPr>
            <a:xfrm rot="2074513">
              <a:off x="2916856" y="1434789"/>
              <a:ext cx="45051" cy="112652"/>
            </a:xfrm>
            <a:custGeom>
              <a:rect b="b" l="l" r="r" t="t"/>
              <a:pathLst>
                <a:path extrusionOk="0" h="4506" w="1802">
                  <a:moveTo>
                    <a:pt x="1685" y="0"/>
                  </a:moveTo>
                  <a:cubicBezTo>
                    <a:pt x="1649" y="0"/>
                    <a:pt x="1615" y="19"/>
                    <a:pt x="1602" y="58"/>
                  </a:cubicBezTo>
                  <a:cubicBezTo>
                    <a:pt x="1502" y="258"/>
                    <a:pt x="1402" y="425"/>
                    <a:pt x="1335" y="625"/>
                  </a:cubicBezTo>
                  <a:cubicBezTo>
                    <a:pt x="1268" y="826"/>
                    <a:pt x="1168" y="1059"/>
                    <a:pt x="1101" y="1259"/>
                  </a:cubicBezTo>
                  <a:cubicBezTo>
                    <a:pt x="935" y="1626"/>
                    <a:pt x="801" y="2026"/>
                    <a:pt x="668" y="2427"/>
                  </a:cubicBezTo>
                  <a:cubicBezTo>
                    <a:pt x="534" y="2827"/>
                    <a:pt x="401" y="3227"/>
                    <a:pt x="301" y="3628"/>
                  </a:cubicBezTo>
                  <a:cubicBezTo>
                    <a:pt x="234" y="3794"/>
                    <a:pt x="1" y="4428"/>
                    <a:pt x="301" y="4495"/>
                  </a:cubicBezTo>
                  <a:cubicBezTo>
                    <a:pt x="322" y="4502"/>
                    <a:pt x="342" y="4505"/>
                    <a:pt x="361" y="4505"/>
                  </a:cubicBezTo>
                  <a:cubicBezTo>
                    <a:pt x="619" y="4505"/>
                    <a:pt x="737" y="3916"/>
                    <a:pt x="768" y="3761"/>
                  </a:cubicBezTo>
                  <a:cubicBezTo>
                    <a:pt x="901" y="3327"/>
                    <a:pt x="1001" y="2960"/>
                    <a:pt x="1135" y="2560"/>
                  </a:cubicBezTo>
                  <a:cubicBezTo>
                    <a:pt x="1268" y="2160"/>
                    <a:pt x="1402" y="1760"/>
                    <a:pt x="1502" y="1359"/>
                  </a:cubicBezTo>
                  <a:cubicBezTo>
                    <a:pt x="1635" y="959"/>
                    <a:pt x="1735" y="525"/>
                    <a:pt x="1802" y="125"/>
                  </a:cubicBezTo>
                  <a:cubicBezTo>
                    <a:pt x="1802" y="44"/>
                    <a:pt x="1741" y="0"/>
                    <a:pt x="16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7" name="Google Shape;14277;p105"/>
            <p:cNvSpPr/>
            <p:nvPr/>
          </p:nvSpPr>
          <p:spPr>
            <a:xfrm rot="2074513">
              <a:off x="2951730" y="1451213"/>
              <a:ext cx="45601" cy="116928"/>
            </a:xfrm>
            <a:custGeom>
              <a:rect b="b" l="l" r="r" t="t"/>
              <a:pathLst>
                <a:path extrusionOk="0" h="4677" w="1824">
                  <a:moveTo>
                    <a:pt x="1651" y="0"/>
                  </a:moveTo>
                  <a:cubicBezTo>
                    <a:pt x="1613" y="0"/>
                    <a:pt x="1579" y="19"/>
                    <a:pt x="1568" y="63"/>
                  </a:cubicBezTo>
                  <a:lnTo>
                    <a:pt x="1568" y="97"/>
                  </a:lnTo>
                  <a:cubicBezTo>
                    <a:pt x="1235" y="864"/>
                    <a:pt x="934" y="1631"/>
                    <a:pt x="701" y="2432"/>
                  </a:cubicBezTo>
                  <a:cubicBezTo>
                    <a:pt x="568" y="2865"/>
                    <a:pt x="434" y="3232"/>
                    <a:pt x="334" y="3666"/>
                  </a:cubicBezTo>
                  <a:cubicBezTo>
                    <a:pt x="267" y="3866"/>
                    <a:pt x="0" y="4533"/>
                    <a:pt x="301" y="4667"/>
                  </a:cubicBezTo>
                  <a:cubicBezTo>
                    <a:pt x="323" y="4673"/>
                    <a:pt x="344" y="4677"/>
                    <a:pt x="364" y="4677"/>
                  </a:cubicBezTo>
                  <a:cubicBezTo>
                    <a:pt x="647" y="4677"/>
                    <a:pt x="737" y="4055"/>
                    <a:pt x="768" y="3900"/>
                  </a:cubicBezTo>
                  <a:cubicBezTo>
                    <a:pt x="868" y="3499"/>
                    <a:pt x="968" y="3066"/>
                    <a:pt x="1101" y="2665"/>
                  </a:cubicBezTo>
                  <a:cubicBezTo>
                    <a:pt x="1335" y="1831"/>
                    <a:pt x="1568" y="997"/>
                    <a:pt x="1802" y="164"/>
                  </a:cubicBezTo>
                  <a:cubicBezTo>
                    <a:pt x="1824" y="75"/>
                    <a:pt x="1728" y="0"/>
                    <a:pt x="16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8" name="Google Shape;14278;p105"/>
            <p:cNvSpPr/>
            <p:nvPr/>
          </p:nvSpPr>
          <p:spPr>
            <a:xfrm rot="2074513">
              <a:off x="2975723" y="1464995"/>
              <a:ext cx="48401" cy="126428"/>
            </a:xfrm>
            <a:custGeom>
              <a:rect b="b" l="l" r="r" t="t"/>
              <a:pathLst>
                <a:path extrusionOk="0" h="5057" w="1936">
                  <a:moveTo>
                    <a:pt x="1761" y="0"/>
                  </a:moveTo>
                  <a:cubicBezTo>
                    <a:pt x="1687" y="0"/>
                    <a:pt x="1614" y="80"/>
                    <a:pt x="1635" y="186"/>
                  </a:cubicBezTo>
                  <a:cubicBezTo>
                    <a:pt x="1635" y="253"/>
                    <a:pt x="1568" y="386"/>
                    <a:pt x="1535" y="453"/>
                  </a:cubicBezTo>
                  <a:cubicBezTo>
                    <a:pt x="1501" y="553"/>
                    <a:pt x="1435" y="686"/>
                    <a:pt x="1401" y="820"/>
                  </a:cubicBezTo>
                  <a:cubicBezTo>
                    <a:pt x="1335" y="1053"/>
                    <a:pt x="1235" y="1287"/>
                    <a:pt x="1168" y="1554"/>
                  </a:cubicBezTo>
                  <a:lnTo>
                    <a:pt x="701" y="2888"/>
                  </a:lnTo>
                  <a:cubicBezTo>
                    <a:pt x="567" y="3355"/>
                    <a:pt x="434" y="3822"/>
                    <a:pt x="301" y="4256"/>
                  </a:cubicBezTo>
                  <a:cubicBezTo>
                    <a:pt x="234" y="4422"/>
                    <a:pt x="0" y="5056"/>
                    <a:pt x="367" y="5056"/>
                  </a:cubicBezTo>
                  <a:cubicBezTo>
                    <a:pt x="701" y="5056"/>
                    <a:pt x="801" y="4256"/>
                    <a:pt x="868" y="4022"/>
                  </a:cubicBezTo>
                  <a:cubicBezTo>
                    <a:pt x="1001" y="3589"/>
                    <a:pt x="1134" y="3122"/>
                    <a:pt x="1301" y="2655"/>
                  </a:cubicBezTo>
                  <a:cubicBezTo>
                    <a:pt x="1435" y="2221"/>
                    <a:pt x="1568" y="1754"/>
                    <a:pt x="1668" y="1287"/>
                  </a:cubicBezTo>
                  <a:cubicBezTo>
                    <a:pt x="1735" y="1053"/>
                    <a:pt x="1802" y="787"/>
                    <a:pt x="1868" y="553"/>
                  </a:cubicBezTo>
                  <a:cubicBezTo>
                    <a:pt x="1935" y="386"/>
                    <a:pt x="1935" y="219"/>
                    <a:pt x="1868" y="86"/>
                  </a:cubicBezTo>
                  <a:cubicBezTo>
                    <a:pt x="1844" y="26"/>
                    <a:pt x="1803" y="0"/>
                    <a:pt x="17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9" name="Google Shape;14279;p105"/>
            <p:cNvSpPr/>
            <p:nvPr/>
          </p:nvSpPr>
          <p:spPr>
            <a:xfrm rot="2074513">
              <a:off x="3001483" y="1492268"/>
              <a:ext cx="44726" cy="119428"/>
            </a:xfrm>
            <a:custGeom>
              <a:rect b="b" l="l" r="r" t="t"/>
              <a:pathLst>
                <a:path extrusionOk="0" h="4777" w="1789">
                  <a:moveTo>
                    <a:pt x="1649" y="0"/>
                  </a:moveTo>
                  <a:cubicBezTo>
                    <a:pt x="1605" y="0"/>
                    <a:pt x="1560" y="22"/>
                    <a:pt x="1535" y="73"/>
                  </a:cubicBezTo>
                  <a:lnTo>
                    <a:pt x="1568" y="73"/>
                  </a:lnTo>
                  <a:cubicBezTo>
                    <a:pt x="1301" y="874"/>
                    <a:pt x="968" y="1641"/>
                    <a:pt x="701" y="2408"/>
                  </a:cubicBezTo>
                  <a:cubicBezTo>
                    <a:pt x="567" y="2842"/>
                    <a:pt x="434" y="3209"/>
                    <a:pt x="301" y="3609"/>
                  </a:cubicBezTo>
                  <a:cubicBezTo>
                    <a:pt x="234" y="3809"/>
                    <a:pt x="167" y="4042"/>
                    <a:pt x="100" y="4209"/>
                  </a:cubicBezTo>
                  <a:cubicBezTo>
                    <a:pt x="0" y="4376"/>
                    <a:pt x="0" y="4576"/>
                    <a:pt x="100" y="4710"/>
                  </a:cubicBezTo>
                  <a:cubicBezTo>
                    <a:pt x="134" y="4743"/>
                    <a:pt x="167" y="4776"/>
                    <a:pt x="234" y="4776"/>
                  </a:cubicBezTo>
                  <a:cubicBezTo>
                    <a:pt x="401" y="4710"/>
                    <a:pt x="467" y="4610"/>
                    <a:pt x="534" y="4443"/>
                  </a:cubicBezTo>
                  <a:cubicBezTo>
                    <a:pt x="601" y="4276"/>
                    <a:pt x="667" y="4009"/>
                    <a:pt x="734" y="3776"/>
                  </a:cubicBezTo>
                  <a:cubicBezTo>
                    <a:pt x="868" y="3375"/>
                    <a:pt x="1001" y="3008"/>
                    <a:pt x="1101" y="2608"/>
                  </a:cubicBezTo>
                  <a:cubicBezTo>
                    <a:pt x="1368" y="1774"/>
                    <a:pt x="1601" y="974"/>
                    <a:pt x="1768" y="140"/>
                  </a:cubicBezTo>
                  <a:cubicBezTo>
                    <a:pt x="1789" y="57"/>
                    <a:pt x="1720" y="0"/>
                    <a:pt x="16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0" name="Google Shape;14280;p105"/>
            <p:cNvSpPr/>
            <p:nvPr/>
          </p:nvSpPr>
          <p:spPr>
            <a:xfrm rot="2074513">
              <a:off x="3021672" y="1513089"/>
              <a:ext cx="49776" cy="117778"/>
            </a:xfrm>
            <a:custGeom>
              <a:rect b="b" l="l" r="r" t="t"/>
              <a:pathLst>
                <a:path extrusionOk="0" h="4711" w="1991">
                  <a:moveTo>
                    <a:pt x="1832" y="1"/>
                  </a:moveTo>
                  <a:cubicBezTo>
                    <a:pt x="1794" y="1"/>
                    <a:pt x="1757" y="19"/>
                    <a:pt x="1735" y="64"/>
                  </a:cubicBezTo>
                  <a:lnTo>
                    <a:pt x="1768" y="64"/>
                  </a:lnTo>
                  <a:cubicBezTo>
                    <a:pt x="1401" y="864"/>
                    <a:pt x="1068" y="1632"/>
                    <a:pt x="801" y="2465"/>
                  </a:cubicBezTo>
                  <a:cubicBezTo>
                    <a:pt x="667" y="2866"/>
                    <a:pt x="534" y="3299"/>
                    <a:pt x="367" y="3700"/>
                  </a:cubicBezTo>
                  <a:cubicBezTo>
                    <a:pt x="334" y="3900"/>
                    <a:pt x="0" y="4600"/>
                    <a:pt x="334" y="4700"/>
                  </a:cubicBezTo>
                  <a:cubicBezTo>
                    <a:pt x="354" y="4707"/>
                    <a:pt x="374" y="4711"/>
                    <a:pt x="393" y="4711"/>
                  </a:cubicBezTo>
                  <a:cubicBezTo>
                    <a:pt x="648" y="4711"/>
                    <a:pt x="739" y="4122"/>
                    <a:pt x="801" y="3967"/>
                  </a:cubicBezTo>
                  <a:cubicBezTo>
                    <a:pt x="934" y="3533"/>
                    <a:pt x="1068" y="3133"/>
                    <a:pt x="1201" y="2699"/>
                  </a:cubicBezTo>
                  <a:cubicBezTo>
                    <a:pt x="1468" y="1865"/>
                    <a:pt x="1735" y="1031"/>
                    <a:pt x="1968" y="164"/>
                  </a:cubicBezTo>
                  <a:cubicBezTo>
                    <a:pt x="1990" y="75"/>
                    <a:pt x="1909" y="1"/>
                    <a:pt x="1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1" name="Google Shape;14281;p105"/>
            <p:cNvSpPr/>
            <p:nvPr/>
          </p:nvSpPr>
          <p:spPr>
            <a:xfrm rot="2074513">
              <a:off x="3052057" y="1530869"/>
              <a:ext cx="44701" cy="110002"/>
            </a:xfrm>
            <a:custGeom>
              <a:rect b="b" l="l" r="r" t="t"/>
              <a:pathLst>
                <a:path extrusionOk="0" h="4400" w="1788">
                  <a:moveTo>
                    <a:pt x="1647" y="0"/>
                  </a:moveTo>
                  <a:cubicBezTo>
                    <a:pt x="1598" y="0"/>
                    <a:pt x="1549" y="27"/>
                    <a:pt x="1535" y="83"/>
                  </a:cubicBezTo>
                  <a:lnTo>
                    <a:pt x="1501" y="83"/>
                  </a:lnTo>
                  <a:cubicBezTo>
                    <a:pt x="1201" y="817"/>
                    <a:pt x="934" y="1517"/>
                    <a:pt x="668" y="2251"/>
                  </a:cubicBezTo>
                  <a:lnTo>
                    <a:pt x="301" y="3318"/>
                  </a:lnTo>
                  <a:cubicBezTo>
                    <a:pt x="201" y="3619"/>
                    <a:pt x="0" y="4052"/>
                    <a:pt x="167" y="4352"/>
                  </a:cubicBezTo>
                  <a:cubicBezTo>
                    <a:pt x="191" y="4376"/>
                    <a:pt x="231" y="4400"/>
                    <a:pt x="276" y="4400"/>
                  </a:cubicBezTo>
                  <a:cubicBezTo>
                    <a:pt x="295" y="4400"/>
                    <a:pt x="314" y="4396"/>
                    <a:pt x="334" y="4386"/>
                  </a:cubicBezTo>
                  <a:cubicBezTo>
                    <a:pt x="634" y="4252"/>
                    <a:pt x="701" y="3785"/>
                    <a:pt x="768" y="3485"/>
                  </a:cubicBezTo>
                  <a:cubicBezTo>
                    <a:pt x="901" y="3118"/>
                    <a:pt x="1001" y="2751"/>
                    <a:pt x="1135" y="2384"/>
                  </a:cubicBezTo>
                  <a:cubicBezTo>
                    <a:pt x="1368" y="1651"/>
                    <a:pt x="1535" y="883"/>
                    <a:pt x="1768" y="149"/>
                  </a:cubicBezTo>
                  <a:cubicBezTo>
                    <a:pt x="1788" y="52"/>
                    <a:pt x="1717" y="0"/>
                    <a:pt x="1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2" name="Google Shape;14282;p105"/>
            <p:cNvSpPr/>
            <p:nvPr/>
          </p:nvSpPr>
          <p:spPr>
            <a:xfrm rot="2074513">
              <a:off x="3083363" y="1551626"/>
              <a:ext cx="52026" cy="115078"/>
            </a:xfrm>
            <a:custGeom>
              <a:rect b="b" l="l" r="r" t="t"/>
              <a:pathLst>
                <a:path extrusionOk="0" h="4603" w="2081">
                  <a:moveTo>
                    <a:pt x="1843" y="1"/>
                  </a:moveTo>
                  <a:cubicBezTo>
                    <a:pt x="1788" y="1"/>
                    <a:pt x="1735" y="23"/>
                    <a:pt x="1702" y="77"/>
                  </a:cubicBezTo>
                  <a:cubicBezTo>
                    <a:pt x="1368" y="811"/>
                    <a:pt x="1035" y="1545"/>
                    <a:pt x="735" y="2312"/>
                  </a:cubicBezTo>
                  <a:cubicBezTo>
                    <a:pt x="601" y="2679"/>
                    <a:pt x="434" y="3079"/>
                    <a:pt x="334" y="3446"/>
                  </a:cubicBezTo>
                  <a:cubicBezTo>
                    <a:pt x="234" y="3747"/>
                    <a:pt x="1" y="4247"/>
                    <a:pt x="201" y="4547"/>
                  </a:cubicBezTo>
                  <a:cubicBezTo>
                    <a:pt x="221" y="4586"/>
                    <a:pt x="263" y="4602"/>
                    <a:pt x="308" y="4602"/>
                  </a:cubicBezTo>
                  <a:cubicBezTo>
                    <a:pt x="340" y="4602"/>
                    <a:pt x="373" y="4594"/>
                    <a:pt x="401" y="4581"/>
                  </a:cubicBezTo>
                  <a:cubicBezTo>
                    <a:pt x="701" y="4414"/>
                    <a:pt x="735" y="3880"/>
                    <a:pt x="801" y="3580"/>
                  </a:cubicBezTo>
                  <a:cubicBezTo>
                    <a:pt x="935" y="3213"/>
                    <a:pt x="1035" y="2846"/>
                    <a:pt x="1168" y="2479"/>
                  </a:cubicBezTo>
                  <a:lnTo>
                    <a:pt x="2036" y="211"/>
                  </a:lnTo>
                  <a:cubicBezTo>
                    <a:pt x="2081" y="98"/>
                    <a:pt x="1958" y="1"/>
                    <a:pt x="18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3" name="Google Shape;14283;p105"/>
            <p:cNvSpPr/>
            <p:nvPr/>
          </p:nvSpPr>
          <p:spPr>
            <a:xfrm rot="2074513">
              <a:off x="3114813" y="1571522"/>
              <a:ext cx="44776" cy="108202"/>
            </a:xfrm>
            <a:custGeom>
              <a:rect b="b" l="l" r="r" t="t"/>
              <a:pathLst>
                <a:path extrusionOk="0" h="4328" w="1791">
                  <a:moveTo>
                    <a:pt x="1603" y="1"/>
                  </a:moveTo>
                  <a:cubicBezTo>
                    <a:pt x="1562" y="1"/>
                    <a:pt x="1523" y="20"/>
                    <a:pt x="1501" y="63"/>
                  </a:cubicBezTo>
                  <a:cubicBezTo>
                    <a:pt x="1234" y="730"/>
                    <a:pt x="934" y="1397"/>
                    <a:pt x="667" y="2064"/>
                  </a:cubicBezTo>
                  <a:cubicBezTo>
                    <a:pt x="567" y="2398"/>
                    <a:pt x="434" y="2731"/>
                    <a:pt x="300" y="3065"/>
                  </a:cubicBezTo>
                  <a:cubicBezTo>
                    <a:pt x="134" y="3398"/>
                    <a:pt x="34" y="3765"/>
                    <a:pt x="0" y="4132"/>
                  </a:cubicBezTo>
                  <a:cubicBezTo>
                    <a:pt x="0" y="4245"/>
                    <a:pt x="92" y="4328"/>
                    <a:pt x="203" y="4328"/>
                  </a:cubicBezTo>
                  <a:cubicBezTo>
                    <a:pt x="256" y="4328"/>
                    <a:pt x="313" y="4309"/>
                    <a:pt x="367" y="4266"/>
                  </a:cubicBezTo>
                  <a:cubicBezTo>
                    <a:pt x="567" y="3965"/>
                    <a:pt x="701" y="3632"/>
                    <a:pt x="767" y="3298"/>
                  </a:cubicBezTo>
                  <a:lnTo>
                    <a:pt x="1134" y="2264"/>
                  </a:lnTo>
                  <a:cubicBezTo>
                    <a:pt x="1368" y="1597"/>
                    <a:pt x="1568" y="897"/>
                    <a:pt x="1768" y="196"/>
                  </a:cubicBezTo>
                  <a:cubicBezTo>
                    <a:pt x="1791" y="83"/>
                    <a:pt x="1691" y="1"/>
                    <a:pt x="16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4" name="Google Shape;14284;p105"/>
            <p:cNvSpPr/>
            <p:nvPr/>
          </p:nvSpPr>
          <p:spPr>
            <a:xfrm rot="2074513">
              <a:off x="3130074" y="1587931"/>
              <a:ext cx="46726" cy="111002"/>
            </a:xfrm>
            <a:custGeom>
              <a:rect b="b" l="l" r="r" t="t"/>
              <a:pathLst>
                <a:path extrusionOk="0" h="4440" w="1869">
                  <a:moveTo>
                    <a:pt x="1635" y="1"/>
                  </a:moveTo>
                  <a:cubicBezTo>
                    <a:pt x="1547" y="1"/>
                    <a:pt x="1537" y="131"/>
                    <a:pt x="1581" y="184"/>
                  </a:cubicBezTo>
                  <a:lnTo>
                    <a:pt x="1581" y="184"/>
                  </a:lnTo>
                  <a:cubicBezTo>
                    <a:pt x="1405" y="462"/>
                    <a:pt x="1259" y="768"/>
                    <a:pt x="1168" y="1102"/>
                  </a:cubicBezTo>
                  <a:cubicBezTo>
                    <a:pt x="1002" y="1435"/>
                    <a:pt x="868" y="1769"/>
                    <a:pt x="735" y="2102"/>
                  </a:cubicBezTo>
                  <a:cubicBezTo>
                    <a:pt x="601" y="2469"/>
                    <a:pt x="468" y="2803"/>
                    <a:pt x="334" y="3136"/>
                  </a:cubicBezTo>
                  <a:cubicBezTo>
                    <a:pt x="201" y="3470"/>
                    <a:pt x="68" y="3837"/>
                    <a:pt x="1" y="4204"/>
                  </a:cubicBezTo>
                  <a:cubicBezTo>
                    <a:pt x="1" y="4363"/>
                    <a:pt x="120" y="4439"/>
                    <a:pt x="237" y="4439"/>
                  </a:cubicBezTo>
                  <a:cubicBezTo>
                    <a:pt x="316" y="4439"/>
                    <a:pt x="394" y="4404"/>
                    <a:pt x="434" y="4337"/>
                  </a:cubicBezTo>
                  <a:cubicBezTo>
                    <a:pt x="601" y="4004"/>
                    <a:pt x="768" y="3670"/>
                    <a:pt x="835" y="3303"/>
                  </a:cubicBezTo>
                  <a:cubicBezTo>
                    <a:pt x="968" y="2936"/>
                    <a:pt x="1102" y="2603"/>
                    <a:pt x="1235" y="2236"/>
                  </a:cubicBezTo>
                  <a:cubicBezTo>
                    <a:pt x="1335" y="1902"/>
                    <a:pt x="1469" y="1569"/>
                    <a:pt x="1569" y="1202"/>
                  </a:cubicBezTo>
                  <a:cubicBezTo>
                    <a:pt x="1702" y="868"/>
                    <a:pt x="1802" y="501"/>
                    <a:pt x="1869" y="168"/>
                  </a:cubicBezTo>
                  <a:cubicBezTo>
                    <a:pt x="1869" y="67"/>
                    <a:pt x="1802" y="1"/>
                    <a:pt x="17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5" name="Google Shape;14285;p105"/>
            <p:cNvSpPr/>
            <p:nvPr/>
          </p:nvSpPr>
          <p:spPr>
            <a:xfrm rot="2074513">
              <a:off x="3146054" y="1601020"/>
              <a:ext cx="45876" cy="123478"/>
            </a:xfrm>
            <a:custGeom>
              <a:rect b="b" l="l" r="r" t="t"/>
              <a:pathLst>
                <a:path extrusionOk="0" h="4939" w="1835">
                  <a:moveTo>
                    <a:pt x="1701" y="0"/>
                  </a:moveTo>
                  <a:cubicBezTo>
                    <a:pt x="1435" y="334"/>
                    <a:pt x="1268" y="667"/>
                    <a:pt x="1168" y="1068"/>
                  </a:cubicBezTo>
                  <a:cubicBezTo>
                    <a:pt x="1001" y="1468"/>
                    <a:pt x="834" y="1935"/>
                    <a:pt x="701" y="2335"/>
                  </a:cubicBezTo>
                  <a:lnTo>
                    <a:pt x="267" y="3603"/>
                  </a:lnTo>
                  <a:cubicBezTo>
                    <a:pt x="100" y="4003"/>
                    <a:pt x="0" y="4403"/>
                    <a:pt x="34" y="4837"/>
                  </a:cubicBezTo>
                  <a:cubicBezTo>
                    <a:pt x="55" y="4902"/>
                    <a:pt x="118" y="4938"/>
                    <a:pt x="178" y="4938"/>
                  </a:cubicBezTo>
                  <a:cubicBezTo>
                    <a:pt x="211" y="4938"/>
                    <a:pt x="243" y="4927"/>
                    <a:pt x="267" y="4904"/>
                  </a:cubicBezTo>
                  <a:cubicBezTo>
                    <a:pt x="534" y="4603"/>
                    <a:pt x="734" y="4236"/>
                    <a:pt x="801" y="3803"/>
                  </a:cubicBezTo>
                  <a:lnTo>
                    <a:pt x="1234" y="2569"/>
                  </a:lnTo>
                  <a:cubicBezTo>
                    <a:pt x="1368" y="2135"/>
                    <a:pt x="1468" y="1735"/>
                    <a:pt x="1601" y="1301"/>
                  </a:cubicBezTo>
                  <a:cubicBezTo>
                    <a:pt x="1735" y="934"/>
                    <a:pt x="1835" y="500"/>
                    <a:pt x="1835" y="100"/>
                  </a:cubicBezTo>
                  <a:cubicBezTo>
                    <a:pt x="1835" y="51"/>
                    <a:pt x="1799" y="20"/>
                    <a:pt x="1767" y="20"/>
                  </a:cubicBezTo>
                  <a:cubicBezTo>
                    <a:pt x="1755" y="20"/>
                    <a:pt x="1744" y="25"/>
                    <a:pt x="1735" y="33"/>
                  </a:cubicBezTo>
                  <a:lnTo>
                    <a:pt x="170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6" name="Google Shape;14286;p105"/>
            <p:cNvSpPr/>
            <p:nvPr/>
          </p:nvSpPr>
          <p:spPr>
            <a:xfrm rot="2074513">
              <a:off x="3155219" y="1667903"/>
              <a:ext cx="33951" cy="97477"/>
            </a:xfrm>
            <a:custGeom>
              <a:rect b="b" l="l" r="r" t="t"/>
              <a:pathLst>
                <a:path extrusionOk="0" h="3899" w="1358">
                  <a:moveTo>
                    <a:pt x="1212" y="1"/>
                  </a:moveTo>
                  <a:cubicBezTo>
                    <a:pt x="1178" y="1"/>
                    <a:pt x="1147" y="23"/>
                    <a:pt x="1135" y="80"/>
                  </a:cubicBezTo>
                  <a:cubicBezTo>
                    <a:pt x="868" y="680"/>
                    <a:pt x="635" y="1281"/>
                    <a:pt x="435" y="1914"/>
                  </a:cubicBezTo>
                  <a:cubicBezTo>
                    <a:pt x="335" y="2215"/>
                    <a:pt x="234" y="2548"/>
                    <a:pt x="168" y="2848"/>
                  </a:cubicBezTo>
                  <a:cubicBezTo>
                    <a:pt x="34" y="3149"/>
                    <a:pt x="1" y="3482"/>
                    <a:pt x="68" y="3782"/>
                  </a:cubicBezTo>
                  <a:cubicBezTo>
                    <a:pt x="89" y="3848"/>
                    <a:pt x="168" y="3899"/>
                    <a:pt x="238" y="3899"/>
                  </a:cubicBezTo>
                  <a:cubicBezTo>
                    <a:pt x="276" y="3899"/>
                    <a:pt x="311" y="3884"/>
                    <a:pt x="335" y="3849"/>
                  </a:cubicBezTo>
                  <a:cubicBezTo>
                    <a:pt x="501" y="3582"/>
                    <a:pt x="601" y="3282"/>
                    <a:pt x="635" y="2982"/>
                  </a:cubicBezTo>
                  <a:cubicBezTo>
                    <a:pt x="701" y="2682"/>
                    <a:pt x="802" y="2381"/>
                    <a:pt x="902" y="2081"/>
                  </a:cubicBezTo>
                  <a:cubicBezTo>
                    <a:pt x="1068" y="1447"/>
                    <a:pt x="1235" y="814"/>
                    <a:pt x="1335" y="146"/>
                  </a:cubicBezTo>
                  <a:cubicBezTo>
                    <a:pt x="1357" y="81"/>
                    <a:pt x="1278" y="1"/>
                    <a:pt x="1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7" name="Google Shape;14287;p105"/>
            <p:cNvSpPr/>
            <p:nvPr/>
          </p:nvSpPr>
          <p:spPr>
            <a:xfrm rot="2074513">
              <a:off x="3187079" y="1668645"/>
              <a:ext cx="30051" cy="99327"/>
            </a:xfrm>
            <a:custGeom>
              <a:rect b="b" l="l" r="r" t="t"/>
              <a:pathLst>
                <a:path extrusionOk="0" h="3973" w="1202">
                  <a:moveTo>
                    <a:pt x="1073" y="1"/>
                  </a:moveTo>
                  <a:cubicBezTo>
                    <a:pt x="1034" y="1"/>
                    <a:pt x="994" y="23"/>
                    <a:pt x="968" y="74"/>
                  </a:cubicBezTo>
                  <a:cubicBezTo>
                    <a:pt x="735" y="674"/>
                    <a:pt x="534" y="1274"/>
                    <a:pt x="401" y="1908"/>
                  </a:cubicBezTo>
                  <a:cubicBezTo>
                    <a:pt x="334" y="2208"/>
                    <a:pt x="268" y="2542"/>
                    <a:pt x="168" y="2842"/>
                  </a:cubicBezTo>
                  <a:cubicBezTo>
                    <a:pt x="67" y="3142"/>
                    <a:pt x="1" y="3476"/>
                    <a:pt x="1" y="3810"/>
                  </a:cubicBezTo>
                  <a:cubicBezTo>
                    <a:pt x="1" y="3909"/>
                    <a:pt x="96" y="3973"/>
                    <a:pt x="193" y="3973"/>
                  </a:cubicBezTo>
                  <a:cubicBezTo>
                    <a:pt x="260" y="3973"/>
                    <a:pt x="327" y="3944"/>
                    <a:pt x="368" y="3876"/>
                  </a:cubicBezTo>
                  <a:cubicBezTo>
                    <a:pt x="501" y="3609"/>
                    <a:pt x="568" y="3309"/>
                    <a:pt x="635" y="3009"/>
                  </a:cubicBezTo>
                  <a:cubicBezTo>
                    <a:pt x="701" y="2675"/>
                    <a:pt x="768" y="2342"/>
                    <a:pt x="868" y="2042"/>
                  </a:cubicBezTo>
                  <a:cubicBezTo>
                    <a:pt x="935" y="1708"/>
                    <a:pt x="1001" y="1408"/>
                    <a:pt x="1068" y="1108"/>
                  </a:cubicBezTo>
                  <a:cubicBezTo>
                    <a:pt x="1135" y="774"/>
                    <a:pt x="1202" y="474"/>
                    <a:pt x="1202" y="140"/>
                  </a:cubicBezTo>
                  <a:cubicBezTo>
                    <a:pt x="1202" y="58"/>
                    <a:pt x="1138" y="1"/>
                    <a:pt x="10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8" name="Google Shape;14288;p105"/>
            <p:cNvSpPr/>
            <p:nvPr/>
          </p:nvSpPr>
          <p:spPr>
            <a:xfrm rot="2074513">
              <a:off x="3230352" y="1661341"/>
              <a:ext cx="24726" cy="104327"/>
            </a:xfrm>
            <a:custGeom>
              <a:rect b="b" l="l" r="r" t="t"/>
              <a:pathLst>
                <a:path extrusionOk="0" h="4173" w="989">
                  <a:moveTo>
                    <a:pt x="826" y="0"/>
                  </a:moveTo>
                  <a:cubicBezTo>
                    <a:pt x="784" y="0"/>
                    <a:pt x="746" y="26"/>
                    <a:pt x="734" y="86"/>
                  </a:cubicBezTo>
                  <a:lnTo>
                    <a:pt x="734" y="119"/>
                  </a:lnTo>
                  <a:cubicBezTo>
                    <a:pt x="534" y="787"/>
                    <a:pt x="367" y="1487"/>
                    <a:pt x="267" y="2188"/>
                  </a:cubicBezTo>
                  <a:cubicBezTo>
                    <a:pt x="200" y="2521"/>
                    <a:pt x="133" y="2855"/>
                    <a:pt x="100" y="3188"/>
                  </a:cubicBezTo>
                  <a:cubicBezTo>
                    <a:pt x="0" y="3489"/>
                    <a:pt x="0" y="3822"/>
                    <a:pt x="100" y="4122"/>
                  </a:cubicBezTo>
                  <a:cubicBezTo>
                    <a:pt x="117" y="4156"/>
                    <a:pt x="142" y="4172"/>
                    <a:pt x="167" y="4172"/>
                  </a:cubicBezTo>
                  <a:cubicBezTo>
                    <a:pt x="192" y="4172"/>
                    <a:pt x="217" y="4156"/>
                    <a:pt x="234" y="4122"/>
                  </a:cubicBezTo>
                  <a:cubicBezTo>
                    <a:pt x="400" y="3855"/>
                    <a:pt x="500" y="3555"/>
                    <a:pt x="500" y="3222"/>
                  </a:cubicBezTo>
                  <a:lnTo>
                    <a:pt x="667" y="2221"/>
                  </a:lnTo>
                  <a:cubicBezTo>
                    <a:pt x="767" y="1554"/>
                    <a:pt x="867" y="853"/>
                    <a:pt x="967" y="186"/>
                  </a:cubicBezTo>
                  <a:cubicBezTo>
                    <a:pt x="989" y="80"/>
                    <a:pt x="901" y="0"/>
                    <a:pt x="8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9" name="Google Shape;14289;p105"/>
            <p:cNvSpPr/>
            <p:nvPr/>
          </p:nvSpPr>
          <p:spPr>
            <a:xfrm rot="2074513">
              <a:off x="3278416" y="1645802"/>
              <a:ext cx="27201" cy="108327"/>
            </a:xfrm>
            <a:custGeom>
              <a:rect b="b" l="l" r="r" t="t"/>
              <a:pathLst>
                <a:path extrusionOk="0" h="4333" w="1088">
                  <a:moveTo>
                    <a:pt x="942" y="0"/>
                  </a:moveTo>
                  <a:cubicBezTo>
                    <a:pt x="894" y="0"/>
                    <a:pt x="848" y="29"/>
                    <a:pt x="835" y="97"/>
                  </a:cubicBezTo>
                  <a:cubicBezTo>
                    <a:pt x="668" y="830"/>
                    <a:pt x="468" y="1564"/>
                    <a:pt x="334" y="2298"/>
                  </a:cubicBezTo>
                  <a:cubicBezTo>
                    <a:pt x="267" y="2665"/>
                    <a:pt x="201" y="3032"/>
                    <a:pt x="167" y="3399"/>
                  </a:cubicBezTo>
                  <a:cubicBezTo>
                    <a:pt x="134" y="3666"/>
                    <a:pt x="1" y="4099"/>
                    <a:pt x="234" y="4333"/>
                  </a:cubicBezTo>
                  <a:lnTo>
                    <a:pt x="301" y="4333"/>
                  </a:lnTo>
                  <a:cubicBezTo>
                    <a:pt x="568" y="4166"/>
                    <a:pt x="534" y="3733"/>
                    <a:pt x="601" y="3432"/>
                  </a:cubicBezTo>
                  <a:cubicBezTo>
                    <a:pt x="634" y="3099"/>
                    <a:pt x="668" y="2732"/>
                    <a:pt x="734" y="2365"/>
                  </a:cubicBezTo>
                  <a:cubicBezTo>
                    <a:pt x="835" y="1631"/>
                    <a:pt x="935" y="897"/>
                    <a:pt x="1068" y="163"/>
                  </a:cubicBezTo>
                  <a:cubicBezTo>
                    <a:pt x="1088" y="64"/>
                    <a:pt x="1013" y="0"/>
                    <a:pt x="9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0" name="Google Shape;14290;p105"/>
            <p:cNvSpPr/>
            <p:nvPr/>
          </p:nvSpPr>
          <p:spPr>
            <a:xfrm rot="2074513">
              <a:off x="3327232" y="1642647"/>
              <a:ext cx="28026" cy="102577"/>
            </a:xfrm>
            <a:custGeom>
              <a:rect b="b" l="l" r="r" t="t"/>
              <a:pathLst>
                <a:path extrusionOk="0" h="4103" w="1121">
                  <a:moveTo>
                    <a:pt x="954" y="0"/>
                  </a:moveTo>
                  <a:cubicBezTo>
                    <a:pt x="899" y="0"/>
                    <a:pt x="848" y="29"/>
                    <a:pt x="834" y="97"/>
                  </a:cubicBezTo>
                  <a:cubicBezTo>
                    <a:pt x="667" y="764"/>
                    <a:pt x="501" y="1431"/>
                    <a:pt x="367" y="2098"/>
                  </a:cubicBezTo>
                  <a:cubicBezTo>
                    <a:pt x="301" y="2398"/>
                    <a:pt x="234" y="2732"/>
                    <a:pt x="167" y="3032"/>
                  </a:cubicBezTo>
                  <a:cubicBezTo>
                    <a:pt x="34" y="3366"/>
                    <a:pt x="0" y="3699"/>
                    <a:pt x="67" y="4033"/>
                  </a:cubicBezTo>
                  <a:cubicBezTo>
                    <a:pt x="88" y="4074"/>
                    <a:pt x="134" y="4103"/>
                    <a:pt x="174" y="4103"/>
                  </a:cubicBezTo>
                  <a:cubicBezTo>
                    <a:pt x="199" y="4103"/>
                    <a:pt x="221" y="4092"/>
                    <a:pt x="234" y="4066"/>
                  </a:cubicBezTo>
                  <a:cubicBezTo>
                    <a:pt x="434" y="3799"/>
                    <a:pt x="534" y="3499"/>
                    <a:pt x="567" y="3166"/>
                  </a:cubicBezTo>
                  <a:lnTo>
                    <a:pt x="734" y="2198"/>
                  </a:lnTo>
                  <a:cubicBezTo>
                    <a:pt x="868" y="1531"/>
                    <a:pt x="968" y="831"/>
                    <a:pt x="1101" y="163"/>
                  </a:cubicBezTo>
                  <a:cubicBezTo>
                    <a:pt x="1121" y="64"/>
                    <a:pt x="1034" y="0"/>
                    <a:pt x="9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1" name="Google Shape;14291;p105"/>
            <p:cNvSpPr/>
            <p:nvPr/>
          </p:nvSpPr>
          <p:spPr>
            <a:xfrm rot="2074513">
              <a:off x="3371046" y="1645027"/>
              <a:ext cx="32551" cy="92527"/>
            </a:xfrm>
            <a:custGeom>
              <a:rect b="b" l="l" r="r" t="t"/>
              <a:pathLst>
                <a:path extrusionOk="0" h="3701" w="1302">
                  <a:moveTo>
                    <a:pt x="1132" y="0"/>
                  </a:moveTo>
                  <a:cubicBezTo>
                    <a:pt x="1079" y="0"/>
                    <a:pt x="1028" y="30"/>
                    <a:pt x="1002" y="95"/>
                  </a:cubicBezTo>
                  <a:cubicBezTo>
                    <a:pt x="802" y="695"/>
                    <a:pt x="568" y="1262"/>
                    <a:pt x="435" y="1863"/>
                  </a:cubicBezTo>
                  <a:cubicBezTo>
                    <a:pt x="268" y="2463"/>
                    <a:pt x="1" y="3064"/>
                    <a:pt x="201" y="3631"/>
                  </a:cubicBezTo>
                  <a:cubicBezTo>
                    <a:pt x="201" y="3672"/>
                    <a:pt x="239" y="3700"/>
                    <a:pt x="276" y="3700"/>
                  </a:cubicBezTo>
                  <a:cubicBezTo>
                    <a:pt x="299" y="3700"/>
                    <a:pt x="322" y="3689"/>
                    <a:pt x="335" y="3664"/>
                  </a:cubicBezTo>
                  <a:cubicBezTo>
                    <a:pt x="735" y="3230"/>
                    <a:pt x="768" y="2563"/>
                    <a:pt x="902" y="1996"/>
                  </a:cubicBezTo>
                  <a:cubicBezTo>
                    <a:pt x="1035" y="1462"/>
                    <a:pt x="1135" y="795"/>
                    <a:pt x="1302" y="195"/>
                  </a:cubicBezTo>
                  <a:cubicBezTo>
                    <a:pt x="1302" y="73"/>
                    <a:pt x="1215" y="0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92" name="Google Shape;14292;p105"/>
          <p:cNvGrpSpPr/>
          <p:nvPr/>
        </p:nvGrpSpPr>
        <p:grpSpPr>
          <a:xfrm>
            <a:off x="5807998" y="775650"/>
            <a:ext cx="1226076" cy="853893"/>
            <a:chOff x="5807998" y="775650"/>
            <a:chExt cx="1226076" cy="853893"/>
          </a:xfrm>
        </p:grpSpPr>
        <p:sp>
          <p:nvSpPr>
            <p:cNvPr id="14293" name="Google Shape;14293;p105"/>
            <p:cNvSpPr/>
            <p:nvPr/>
          </p:nvSpPr>
          <p:spPr>
            <a:xfrm rot="-1788842">
              <a:off x="5788877" y="1072767"/>
              <a:ext cx="1264318" cy="259659"/>
            </a:xfrm>
            <a:custGeom>
              <a:rect b="b" l="l" r="r" t="t"/>
              <a:pathLst>
                <a:path extrusionOk="0" h="12632" w="61507">
                  <a:moveTo>
                    <a:pt x="51109" y="811"/>
                  </a:moveTo>
                  <a:cubicBezTo>
                    <a:pt x="54303" y="811"/>
                    <a:pt x="57498" y="862"/>
                    <a:pt x="60692" y="862"/>
                  </a:cubicBezTo>
                  <a:cubicBezTo>
                    <a:pt x="60670" y="4334"/>
                    <a:pt x="60328" y="7806"/>
                    <a:pt x="60285" y="11278"/>
                  </a:cubicBezTo>
                  <a:cubicBezTo>
                    <a:pt x="59942" y="11363"/>
                    <a:pt x="59578" y="11406"/>
                    <a:pt x="59213" y="11428"/>
                  </a:cubicBezTo>
                  <a:cubicBezTo>
                    <a:pt x="59213" y="11385"/>
                    <a:pt x="59213" y="11342"/>
                    <a:pt x="59213" y="11299"/>
                  </a:cubicBezTo>
                  <a:cubicBezTo>
                    <a:pt x="59106" y="9970"/>
                    <a:pt x="59406" y="8663"/>
                    <a:pt x="59192" y="7313"/>
                  </a:cubicBezTo>
                  <a:cubicBezTo>
                    <a:pt x="59157" y="7107"/>
                    <a:pt x="59013" y="7018"/>
                    <a:pt x="58858" y="7018"/>
                  </a:cubicBezTo>
                  <a:cubicBezTo>
                    <a:pt x="58626" y="7018"/>
                    <a:pt x="58369" y="7219"/>
                    <a:pt x="58420" y="7527"/>
                  </a:cubicBezTo>
                  <a:cubicBezTo>
                    <a:pt x="58635" y="8792"/>
                    <a:pt x="58292" y="10035"/>
                    <a:pt x="58399" y="11299"/>
                  </a:cubicBezTo>
                  <a:cubicBezTo>
                    <a:pt x="58399" y="11363"/>
                    <a:pt x="58420" y="11406"/>
                    <a:pt x="58442" y="11449"/>
                  </a:cubicBezTo>
                  <a:cubicBezTo>
                    <a:pt x="58227" y="11449"/>
                    <a:pt x="58013" y="11449"/>
                    <a:pt x="57820" y="11471"/>
                  </a:cubicBezTo>
                  <a:lnTo>
                    <a:pt x="57006" y="11513"/>
                  </a:lnTo>
                  <a:cubicBezTo>
                    <a:pt x="57049" y="11449"/>
                    <a:pt x="57070" y="11385"/>
                    <a:pt x="57070" y="11299"/>
                  </a:cubicBezTo>
                  <a:cubicBezTo>
                    <a:pt x="57070" y="9563"/>
                    <a:pt x="57134" y="7827"/>
                    <a:pt x="56770" y="6113"/>
                  </a:cubicBezTo>
                  <a:cubicBezTo>
                    <a:pt x="56727" y="5907"/>
                    <a:pt x="56578" y="5818"/>
                    <a:pt x="56421" y="5818"/>
                  </a:cubicBezTo>
                  <a:cubicBezTo>
                    <a:pt x="56186" y="5818"/>
                    <a:pt x="55934" y="6019"/>
                    <a:pt x="55999" y="6327"/>
                  </a:cubicBezTo>
                  <a:cubicBezTo>
                    <a:pt x="56341" y="7977"/>
                    <a:pt x="56277" y="9627"/>
                    <a:pt x="56256" y="11299"/>
                  </a:cubicBezTo>
                  <a:cubicBezTo>
                    <a:pt x="56256" y="11385"/>
                    <a:pt x="56277" y="11471"/>
                    <a:pt x="56341" y="11556"/>
                  </a:cubicBezTo>
                  <a:cubicBezTo>
                    <a:pt x="55741" y="11578"/>
                    <a:pt x="55141" y="11599"/>
                    <a:pt x="54520" y="11599"/>
                  </a:cubicBezTo>
                  <a:cubicBezTo>
                    <a:pt x="54713" y="10120"/>
                    <a:pt x="55141" y="8663"/>
                    <a:pt x="54777" y="7184"/>
                  </a:cubicBezTo>
                  <a:cubicBezTo>
                    <a:pt x="54726" y="6979"/>
                    <a:pt x="54571" y="6889"/>
                    <a:pt x="54413" y="6889"/>
                  </a:cubicBezTo>
                  <a:cubicBezTo>
                    <a:pt x="54175" y="6889"/>
                    <a:pt x="53928" y="7090"/>
                    <a:pt x="54006" y="7399"/>
                  </a:cubicBezTo>
                  <a:cubicBezTo>
                    <a:pt x="54348" y="8792"/>
                    <a:pt x="53898" y="10228"/>
                    <a:pt x="53727" y="11621"/>
                  </a:cubicBezTo>
                  <a:lnTo>
                    <a:pt x="52420" y="11663"/>
                  </a:lnTo>
                  <a:lnTo>
                    <a:pt x="51905" y="11663"/>
                  </a:lnTo>
                  <a:cubicBezTo>
                    <a:pt x="52334" y="9885"/>
                    <a:pt x="51991" y="8020"/>
                    <a:pt x="51970" y="6199"/>
                  </a:cubicBezTo>
                  <a:cubicBezTo>
                    <a:pt x="51970" y="5931"/>
                    <a:pt x="51771" y="5797"/>
                    <a:pt x="51573" y="5797"/>
                  </a:cubicBezTo>
                  <a:cubicBezTo>
                    <a:pt x="51375" y="5797"/>
                    <a:pt x="51177" y="5931"/>
                    <a:pt x="51177" y="6199"/>
                  </a:cubicBezTo>
                  <a:cubicBezTo>
                    <a:pt x="51198" y="8020"/>
                    <a:pt x="51562" y="9906"/>
                    <a:pt x="51070" y="11663"/>
                  </a:cubicBezTo>
                  <a:cubicBezTo>
                    <a:pt x="50041" y="11685"/>
                    <a:pt x="49012" y="11706"/>
                    <a:pt x="47984" y="11706"/>
                  </a:cubicBezTo>
                  <a:cubicBezTo>
                    <a:pt x="48048" y="11642"/>
                    <a:pt x="48091" y="11535"/>
                    <a:pt x="48091" y="11449"/>
                  </a:cubicBezTo>
                  <a:cubicBezTo>
                    <a:pt x="48091" y="9692"/>
                    <a:pt x="47984" y="7956"/>
                    <a:pt x="48091" y="6220"/>
                  </a:cubicBezTo>
                  <a:cubicBezTo>
                    <a:pt x="48112" y="5963"/>
                    <a:pt x="47919" y="5834"/>
                    <a:pt x="47718" y="5834"/>
                  </a:cubicBezTo>
                  <a:cubicBezTo>
                    <a:pt x="47517" y="5834"/>
                    <a:pt x="47308" y="5963"/>
                    <a:pt x="47298" y="6220"/>
                  </a:cubicBezTo>
                  <a:cubicBezTo>
                    <a:pt x="47169" y="7956"/>
                    <a:pt x="47298" y="9692"/>
                    <a:pt x="47298" y="11449"/>
                  </a:cubicBezTo>
                  <a:cubicBezTo>
                    <a:pt x="47276" y="11535"/>
                    <a:pt x="47319" y="11642"/>
                    <a:pt x="47405" y="11728"/>
                  </a:cubicBezTo>
                  <a:lnTo>
                    <a:pt x="45412" y="11728"/>
                  </a:lnTo>
                  <a:cubicBezTo>
                    <a:pt x="45412" y="11728"/>
                    <a:pt x="45412" y="11706"/>
                    <a:pt x="45412" y="11706"/>
                  </a:cubicBezTo>
                  <a:cubicBezTo>
                    <a:pt x="45305" y="10292"/>
                    <a:pt x="45626" y="8877"/>
                    <a:pt x="45390" y="7442"/>
                  </a:cubicBezTo>
                  <a:cubicBezTo>
                    <a:pt x="45365" y="7246"/>
                    <a:pt x="45225" y="7162"/>
                    <a:pt x="45071" y="7162"/>
                  </a:cubicBezTo>
                  <a:cubicBezTo>
                    <a:pt x="44836" y="7162"/>
                    <a:pt x="44567" y="7358"/>
                    <a:pt x="44619" y="7656"/>
                  </a:cubicBezTo>
                  <a:cubicBezTo>
                    <a:pt x="44855" y="9006"/>
                    <a:pt x="44512" y="10356"/>
                    <a:pt x="44619" y="11706"/>
                  </a:cubicBezTo>
                  <a:cubicBezTo>
                    <a:pt x="44619" y="11706"/>
                    <a:pt x="44619" y="11728"/>
                    <a:pt x="44619" y="11749"/>
                  </a:cubicBezTo>
                  <a:lnTo>
                    <a:pt x="43504" y="11749"/>
                  </a:lnTo>
                  <a:cubicBezTo>
                    <a:pt x="43526" y="11685"/>
                    <a:pt x="43526" y="11621"/>
                    <a:pt x="43526" y="11578"/>
                  </a:cubicBezTo>
                  <a:cubicBezTo>
                    <a:pt x="43526" y="9649"/>
                    <a:pt x="43612" y="7742"/>
                    <a:pt x="43247" y="5834"/>
                  </a:cubicBezTo>
                  <a:cubicBezTo>
                    <a:pt x="43213" y="5628"/>
                    <a:pt x="43066" y="5539"/>
                    <a:pt x="42908" y="5539"/>
                  </a:cubicBezTo>
                  <a:cubicBezTo>
                    <a:pt x="42671" y="5539"/>
                    <a:pt x="42412" y="5740"/>
                    <a:pt x="42476" y="6049"/>
                  </a:cubicBezTo>
                  <a:cubicBezTo>
                    <a:pt x="42819" y="7870"/>
                    <a:pt x="42754" y="9713"/>
                    <a:pt x="42733" y="11578"/>
                  </a:cubicBezTo>
                  <a:cubicBezTo>
                    <a:pt x="42733" y="11621"/>
                    <a:pt x="42733" y="11685"/>
                    <a:pt x="42776" y="11749"/>
                  </a:cubicBezTo>
                  <a:lnTo>
                    <a:pt x="40483" y="11749"/>
                  </a:lnTo>
                  <a:cubicBezTo>
                    <a:pt x="40547" y="10078"/>
                    <a:pt x="40933" y="8427"/>
                    <a:pt x="40590" y="6777"/>
                  </a:cubicBezTo>
                  <a:cubicBezTo>
                    <a:pt x="40547" y="6571"/>
                    <a:pt x="40398" y="6482"/>
                    <a:pt x="40241" y="6482"/>
                  </a:cubicBezTo>
                  <a:cubicBezTo>
                    <a:pt x="40006" y="6482"/>
                    <a:pt x="39754" y="6683"/>
                    <a:pt x="39818" y="6991"/>
                  </a:cubicBezTo>
                  <a:cubicBezTo>
                    <a:pt x="40140" y="8556"/>
                    <a:pt x="39733" y="10163"/>
                    <a:pt x="39668" y="11749"/>
                  </a:cubicBezTo>
                  <a:lnTo>
                    <a:pt x="38811" y="11749"/>
                  </a:lnTo>
                  <a:cubicBezTo>
                    <a:pt x="38854" y="11663"/>
                    <a:pt x="38875" y="11556"/>
                    <a:pt x="38854" y="11471"/>
                  </a:cubicBezTo>
                  <a:cubicBezTo>
                    <a:pt x="38618" y="10613"/>
                    <a:pt x="38725" y="9756"/>
                    <a:pt x="38725" y="8877"/>
                  </a:cubicBezTo>
                  <a:cubicBezTo>
                    <a:pt x="38704" y="7849"/>
                    <a:pt x="38597" y="6841"/>
                    <a:pt x="38597" y="5813"/>
                  </a:cubicBezTo>
                  <a:cubicBezTo>
                    <a:pt x="38597" y="5545"/>
                    <a:pt x="38393" y="5411"/>
                    <a:pt x="38190" y="5411"/>
                  </a:cubicBezTo>
                  <a:cubicBezTo>
                    <a:pt x="37986" y="5411"/>
                    <a:pt x="37782" y="5545"/>
                    <a:pt x="37782" y="5813"/>
                  </a:cubicBezTo>
                  <a:cubicBezTo>
                    <a:pt x="37804" y="6841"/>
                    <a:pt x="37868" y="7849"/>
                    <a:pt x="37911" y="8877"/>
                  </a:cubicBezTo>
                  <a:cubicBezTo>
                    <a:pt x="37954" y="9842"/>
                    <a:pt x="37825" y="10742"/>
                    <a:pt x="38061" y="11663"/>
                  </a:cubicBezTo>
                  <a:cubicBezTo>
                    <a:pt x="38083" y="11685"/>
                    <a:pt x="38083" y="11728"/>
                    <a:pt x="38104" y="11749"/>
                  </a:cubicBezTo>
                  <a:lnTo>
                    <a:pt x="36325" y="11749"/>
                  </a:lnTo>
                  <a:cubicBezTo>
                    <a:pt x="36325" y="10249"/>
                    <a:pt x="36432" y="8770"/>
                    <a:pt x="36454" y="7270"/>
                  </a:cubicBezTo>
                  <a:cubicBezTo>
                    <a:pt x="36454" y="7002"/>
                    <a:pt x="36250" y="6868"/>
                    <a:pt x="36047" y="6868"/>
                  </a:cubicBezTo>
                  <a:cubicBezTo>
                    <a:pt x="35843" y="6868"/>
                    <a:pt x="35639" y="7002"/>
                    <a:pt x="35639" y="7270"/>
                  </a:cubicBezTo>
                  <a:cubicBezTo>
                    <a:pt x="35639" y="8770"/>
                    <a:pt x="35532" y="10249"/>
                    <a:pt x="35511" y="11749"/>
                  </a:cubicBezTo>
                  <a:lnTo>
                    <a:pt x="34032" y="11749"/>
                  </a:lnTo>
                  <a:cubicBezTo>
                    <a:pt x="33989" y="10892"/>
                    <a:pt x="34182" y="10078"/>
                    <a:pt x="34289" y="9242"/>
                  </a:cubicBezTo>
                  <a:cubicBezTo>
                    <a:pt x="34396" y="8299"/>
                    <a:pt x="34182" y="7292"/>
                    <a:pt x="34161" y="6349"/>
                  </a:cubicBezTo>
                  <a:cubicBezTo>
                    <a:pt x="34161" y="6091"/>
                    <a:pt x="33962" y="5963"/>
                    <a:pt x="33764" y="5963"/>
                  </a:cubicBezTo>
                  <a:cubicBezTo>
                    <a:pt x="33566" y="5963"/>
                    <a:pt x="33368" y="6091"/>
                    <a:pt x="33368" y="6349"/>
                  </a:cubicBezTo>
                  <a:cubicBezTo>
                    <a:pt x="33389" y="7184"/>
                    <a:pt x="33475" y="8042"/>
                    <a:pt x="33496" y="8877"/>
                  </a:cubicBezTo>
                  <a:cubicBezTo>
                    <a:pt x="33518" y="9863"/>
                    <a:pt x="33175" y="10763"/>
                    <a:pt x="33239" y="11749"/>
                  </a:cubicBezTo>
                  <a:lnTo>
                    <a:pt x="30389" y="11749"/>
                  </a:lnTo>
                  <a:cubicBezTo>
                    <a:pt x="30496" y="11663"/>
                    <a:pt x="30560" y="11556"/>
                    <a:pt x="30539" y="11428"/>
                  </a:cubicBezTo>
                  <a:cubicBezTo>
                    <a:pt x="30603" y="9949"/>
                    <a:pt x="30775" y="8449"/>
                    <a:pt x="31075" y="6991"/>
                  </a:cubicBezTo>
                  <a:cubicBezTo>
                    <a:pt x="31126" y="6683"/>
                    <a:pt x="30869" y="6482"/>
                    <a:pt x="30636" y="6482"/>
                  </a:cubicBezTo>
                  <a:cubicBezTo>
                    <a:pt x="30481" y="6482"/>
                    <a:pt x="30337" y="6571"/>
                    <a:pt x="30303" y="6777"/>
                  </a:cubicBezTo>
                  <a:cubicBezTo>
                    <a:pt x="29982" y="8320"/>
                    <a:pt x="29810" y="9863"/>
                    <a:pt x="29767" y="11449"/>
                  </a:cubicBezTo>
                  <a:cubicBezTo>
                    <a:pt x="29746" y="11556"/>
                    <a:pt x="29810" y="11663"/>
                    <a:pt x="29896" y="11749"/>
                  </a:cubicBezTo>
                  <a:lnTo>
                    <a:pt x="28246" y="11749"/>
                  </a:lnTo>
                  <a:cubicBezTo>
                    <a:pt x="28267" y="11685"/>
                    <a:pt x="28289" y="11642"/>
                    <a:pt x="28289" y="11578"/>
                  </a:cubicBezTo>
                  <a:cubicBezTo>
                    <a:pt x="28246" y="9649"/>
                    <a:pt x="28332" y="7720"/>
                    <a:pt x="28546" y="5813"/>
                  </a:cubicBezTo>
                  <a:cubicBezTo>
                    <a:pt x="28578" y="5558"/>
                    <a:pt x="28400" y="5435"/>
                    <a:pt x="28204" y="5435"/>
                  </a:cubicBezTo>
                  <a:cubicBezTo>
                    <a:pt x="28004" y="5435"/>
                    <a:pt x="27785" y="5564"/>
                    <a:pt x="27753" y="5813"/>
                  </a:cubicBezTo>
                  <a:cubicBezTo>
                    <a:pt x="27539" y="7720"/>
                    <a:pt x="27453" y="9649"/>
                    <a:pt x="27474" y="11578"/>
                  </a:cubicBezTo>
                  <a:cubicBezTo>
                    <a:pt x="27474" y="11642"/>
                    <a:pt x="27496" y="11685"/>
                    <a:pt x="27517" y="11749"/>
                  </a:cubicBezTo>
                  <a:lnTo>
                    <a:pt x="26146" y="11749"/>
                  </a:lnTo>
                  <a:lnTo>
                    <a:pt x="26146" y="11706"/>
                  </a:lnTo>
                  <a:cubicBezTo>
                    <a:pt x="26146" y="10099"/>
                    <a:pt x="26360" y="8492"/>
                    <a:pt x="25996" y="6927"/>
                  </a:cubicBezTo>
                  <a:cubicBezTo>
                    <a:pt x="25944" y="6721"/>
                    <a:pt x="25790" y="6632"/>
                    <a:pt x="25631" y="6632"/>
                  </a:cubicBezTo>
                  <a:cubicBezTo>
                    <a:pt x="25394" y="6632"/>
                    <a:pt x="25147" y="6833"/>
                    <a:pt x="25224" y="7142"/>
                  </a:cubicBezTo>
                  <a:cubicBezTo>
                    <a:pt x="25567" y="8642"/>
                    <a:pt x="25353" y="10185"/>
                    <a:pt x="25331" y="11706"/>
                  </a:cubicBezTo>
                  <a:lnTo>
                    <a:pt x="25331" y="11749"/>
                  </a:lnTo>
                  <a:lnTo>
                    <a:pt x="23167" y="11749"/>
                  </a:lnTo>
                  <a:cubicBezTo>
                    <a:pt x="23188" y="11685"/>
                    <a:pt x="23188" y="11642"/>
                    <a:pt x="23188" y="11578"/>
                  </a:cubicBezTo>
                  <a:cubicBezTo>
                    <a:pt x="23188" y="9863"/>
                    <a:pt x="23317" y="8170"/>
                    <a:pt x="23574" y="6477"/>
                  </a:cubicBezTo>
                  <a:cubicBezTo>
                    <a:pt x="23625" y="6169"/>
                    <a:pt x="23368" y="5968"/>
                    <a:pt x="23136" y="5968"/>
                  </a:cubicBezTo>
                  <a:cubicBezTo>
                    <a:pt x="22981" y="5968"/>
                    <a:pt x="22837" y="6057"/>
                    <a:pt x="22802" y="6263"/>
                  </a:cubicBezTo>
                  <a:cubicBezTo>
                    <a:pt x="22524" y="8020"/>
                    <a:pt x="22395" y="9799"/>
                    <a:pt x="22374" y="11578"/>
                  </a:cubicBezTo>
                  <a:cubicBezTo>
                    <a:pt x="22395" y="11642"/>
                    <a:pt x="22395" y="11685"/>
                    <a:pt x="22417" y="11749"/>
                  </a:cubicBezTo>
                  <a:lnTo>
                    <a:pt x="21152" y="11749"/>
                  </a:lnTo>
                  <a:cubicBezTo>
                    <a:pt x="21174" y="11685"/>
                    <a:pt x="21174" y="11642"/>
                    <a:pt x="21174" y="11599"/>
                  </a:cubicBezTo>
                  <a:cubicBezTo>
                    <a:pt x="21174" y="10035"/>
                    <a:pt x="21302" y="8470"/>
                    <a:pt x="21324" y="6906"/>
                  </a:cubicBezTo>
                  <a:cubicBezTo>
                    <a:pt x="21324" y="6638"/>
                    <a:pt x="21120" y="6504"/>
                    <a:pt x="20917" y="6504"/>
                  </a:cubicBezTo>
                  <a:cubicBezTo>
                    <a:pt x="20713" y="6504"/>
                    <a:pt x="20509" y="6638"/>
                    <a:pt x="20509" y="6906"/>
                  </a:cubicBezTo>
                  <a:cubicBezTo>
                    <a:pt x="20509" y="8470"/>
                    <a:pt x="20381" y="10035"/>
                    <a:pt x="20381" y="11599"/>
                  </a:cubicBezTo>
                  <a:cubicBezTo>
                    <a:pt x="20381" y="11642"/>
                    <a:pt x="20381" y="11685"/>
                    <a:pt x="20402" y="11728"/>
                  </a:cubicBezTo>
                  <a:lnTo>
                    <a:pt x="18302" y="11728"/>
                  </a:lnTo>
                  <a:cubicBezTo>
                    <a:pt x="18323" y="11685"/>
                    <a:pt x="18345" y="11621"/>
                    <a:pt x="18345" y="11578"/>
                  </a:cubicBezTo>
                  <a:cubicBezTo>
                    <a:pt x="18581" y="10013"/>
                    <a:pt x="18516" y="8470"/>
                    <a:pt x="18495" y="6906"/>
                  </a:cubicBezTo>
                  <a:cubicBezTo>
                    <a:pt x="18495" y="6638"/>
                    <a:pt x="18297" y="6504"/>
                    <a:pt x="18098" y="6504"/>
                  </a:cubicBezTo>
                  <a:cubicBezTo>
                    <a:pt x="17900" y="6504"/>
                    <a:pt x="17702" y="6638"/>
                    <a:pt x="17702" y="6906"/>
                  </a:cubicBezTo>
                  <a:cubicBezTo>
                    <a:pt x="17702" y="8406"/>
                    <a:pt x="17809" y="9885"/>
                    <a:pt x="17573" y="11363"/>
                  </a:cubicBezTo>
                  <a:cubicBezTo>
                    <a:pt x="17552" y="11492"/>
                    <a:pt x="17595" y="11642"/>
                    <a:pt x="17702" y="11728"/>
                  </a:cubicBezTo>
                  <a:lnTo>
                    <a:pt x="15687" y="11728"/>
                  </a:lnTo>
                  <a:cubicBezTo>
                    <a:pt x="15730" y="9777"/>
                    <a:pt x="16052" y="7827"/>
                    <a:pt x="15966" y="5856"/>
                  </a:cubicBezTo>
                  <a:cubicBezTo>
                    <a:pt x="15945" y="5598"/>
                    <a:pt x="15736" y="5470"/>
                    <a:pt x="15535" y="5470"/>
                  </a:cubicBezTo>
                  <a:cubicBezTo>
                    <a:pt x="15334" y="5470"/>
                    <a:pt x="15141" y="5598"/>
                    <a:pt x="15152" y="5856"/>
                  </a:cubicBezTo>
                  <a:cubicBezTo>
                    <a:pt x="15259" y="7827"/>
                    <a:pt x="14916" y="9777"/>
                    <a:pt x="14894" y="11728"/>
                  </a:cubicBezTo>
                  <a:lnTo>
                    <a:pt x="12880" y="11706"/>
                  </a:lnTo>
                  <a:cubicBezTo>
                    <a:pt x="12944" y="10099"/>
                    <a:pt x="13394" y="8406"/>
                    <a:pt x="12859" y="6820"/>
                  </a:cubicBezTo>
                  <a:cubicBezTo>
                    <a:pt x="12792" y="6628"/>
                    <a:pt x="12634" y="6547"/>
                    <a:pt x="12476" y="6547"/>
                  </a:cubicBezTo>
                  <a:cubicBezTo>
                    <a:pt x="12229" y="6547"/>
                    <a:pt x="11982" y="6747"/>
                    <a:pt x="12087" y="7034"/>
                  </a:cubicBezTo>
                  <a:cubicBezTo>
                    <a:pt x="12601" y="8535"/>
                    <a:pt x="12130" y="10163"/>
                    <a:pt x="12087" y="11706"/>
                  </a:cubicBezTo>
                  <a:lnTo>
                    <a:pt x="9794" y="11706"/>
                  </a:lnTo>
                  <a:lnTo>
                    <a:pt x="9794" y="11642"/>
                  </a:lnTo>
                  <a:cubicBezTo>
                    <a:pt x="9580" y="10078"/>
                    <a:pt x="9623" y="8470"/>
                    <a:pt x="9923" y="6906"/>
                  </a:cubicBezTo>
                  <a:cubicBezTo>
                    <a:pt x="9974" y="6597"/>
                    <a:pt x="9717" y="6397"/>
                    <a:pt x="9484" y="6397"/>
                  </a:cubicBezTo>
                  <a:cubicBezTo>
                    <a:pt x="9329" y="6397"/>
                    <a:pt x="9185" y="6486"/>
                    <a:pt x="9151" y="6691"/>
                  </a:cubicBezTo>
                  <a:cubicBezTo>
                    <a:pt x="8830" y="8342"/>
                    <a:pt x="8787" y="10035"/>
                    <a:pt x="9001" y="11706"/>
                  </a:cubicBezTo>
                  <a:lnTo>
                    <a:pt x="7115" y="11706"/>
                  </a:lnTo>
                  <a:cubicBezTo>
                    <a:pt x="7115" y="10206"/>
                    <a:pt x="7008" y="8706"/>
                    <a:pt x="6987" y="7206"/>
                  </a:cubicBezTo>
                  <a:cubicBezTo>
                    <a:pt x="6987" y="6938"/>
                    <a:pt x="6788" y="6804"/>
                    <a:pt x="6590" y="6804"/>
                  </a:cubicBezTo>
                  <a:cubicBezTo>
                    <a:pt x="6392" y="6804"/>
                    <a:pt x="6194" y="6938"/>
                    <a:pt x="6194" y="7206"/>
                  </a:cubicBezTo>
                  <a:cubicBezTo>
                    <a:pt x="6194" y="8706"/>
                    <a:pt x="6301" y="10206"/>
                    <a:pt x="6322" y="11706"/>
                  </a:cubicBezTo>
                  <a:cubicBezTo>
                    <a:pt x="5658" y="11663"/>
                    <a:pt x="4972" y="11663"/>
                    <a:pt x="4286" y="11663"/>
                  </a:cubicBezTo>
                  <a:cubicBezTo>
                    <a:pt x="4179" y="9970"/>
                    <a:pt x="4372" y="8299"/>
                    <a:pt x="3879" y="6649"/>
                  </a:cubicBezTo>
                  <a:cubicBezTo>
                    <a:pt x="3820" y="6453"/>
                    <a:pt x="3663" y="6369"/>
                    <a:pt x="3504" y="6369"/>
                  </a:cubicBezTo>
                  <a:cubicBezTo>
                    <a:pt x="3263" y="6369"/>
                    <a:pt x="3017" y="6565"/>
                    <a:pt x="3108" y="6863"/>
                  </a:cubicBezTo>
                  <a:cubicBezTo>
                    <a:pt x="3579" y="8427"/>
                    <a:pt x="3386" y="10056"/>
                    <a:pt x="3493" y="11685"/>
                  </a:cubicBezTo>
                  <a:cubicBezTo>
                    <a:pt x="2722" y="11706"/>
                    <a:pt x="1972" y="11749"/>
                    <a:pt x="1222" y="11835"/>
                  </a:cubicBezTo>
                  <a:cubicBezTo>
                    <a:pt x="1200" y="8256"/>
                    <a:pt x="965" y="4698"/>
                    <a:pt x="836" y="1119"/>
                  </a:cubicBezTo>
                  <a:cubicBezTo>
                    <a:pt x="5722" y="1119"/>
                    <a:pt x="10608" y="948"/>
                    <a:pt x="15495" y="862"/>
                  </a:cubicBezTo>
                  <a:cubicBezTo>
                    <a:pt x="16143" y="851"/>
                    <a:pt x="16792" y="846"/>
                    <a:pt x="17439" y="846"/>
                  </a:cubicBezTo>
                  <a:cubicBezTo>
                    <a:pt x="21839" y="846"/>
                    <a:pt x="26213" y="1077"/>
                    <a:pt x="30603" y="1227"/>
                  </a:cubicBezTo>
                  <a:cubicBezTo>
                    <a:pt x="31562" y="1264"/>
                    <a:pt x="32521" y="1279"/>
                    <a:pt x="33479" y="1279"/>
                  </a:cubicBezTo>
                  <a:cubicBezTo>
                    <a:pt x="37493" y="1279"/>
                    <a:pt x="41506" y="1005"/>
                    <a:pt x="45519" y="884"/>
                  </a:cubicBezTo>
                  <a:cubicBezTo>
                    <a:pt x="47382" y="828"/>
                    <a:pt x="49246" y="811"/>
                    <a:pt x="51109" y="811"/>
                  </a:cubicBezTo>
                  <a:close/>
                  <a:moveTo>
                    <a:pt x="51005" y="0"/>
                  </a:moveTo>
                  <a:cubicBezTo>
                    <a:pt x="49348" y="0"/>
                    <a:pt x="47691" y="12"/>
                    <a:pt x="46033" y="48"/>
                  </a:cubicBezTo>
                  <a:cubicBezTo>
                    <a:pt x="41728" y="141"/>
                    <a:pt x="37438" y="459"/>
                    <a:pt x="33137" y="459"/>
                  </a:cubicBezTo>
                  <a:cubicBezTo>
                    <a:pt x="32471" y="459"/>
                    <a:pt x="31805" y="451"/>
                    <a:pt x="31139" y="434"/>
                  </a:cubicBezTo>
                  <a:cubicBezTo>
                    <a:pt x="26508" y="316"/>
                    <a:pt x="21931" y="19"/>
                    <a:pt x="17309" y="19"/>
                  </a:cubicBezTo>
                  <a:cubicBezTo>
                    <a:pt x="16883" y="19"/>
                    <a:pt x="16457" y="21"/>
                    <a:pt x="16030" y="26"/>
                  </a:cubicBezTo>
                  <a:cubicBezTo>
                    <a:pt x="10823" y="91"/>
                    <a:pt x="5615" y="305"/>
                    <a:pt x="407" y="305"/>
                  </a:cubicBezTo>
                  <a:cubicBezTo>
                    <a:pt x="343" y="305"/>
                    <a:pt x="257" y="327"/>
                    <a:pt x="193" y="369"/>
                  </a:cubicBezTo>
                  <a:cubicBezTo>
                    <a:pt x="64" y="434"/>
                    <a:pt x="0" y="562"/>
                    <a:pt x="22" y="691"/>
                  </a:cubicBezTo>
                  <a:cubicBezTo>
                    <a:pt x="150" y="4506"/>
                    <a:pt x="407" y="8277"/>
                    <a:pt x="407" y="12092"/>
                  </a:cubicBezTo>
                  <a:cubicBezTo>
                    <a:pt x="407" y="12285"/>
                    <a:pt x="557" y="12456"/>
                    <a:pt x="750" y="12478"/>
                  </a:cubicBezTo>
                  <a:cubicBezTo>
                    <a:pt x="806" y="12571"/>
                    <a:pt x="911" y="12632"/>
                    <a:pt x="1036" y="12632"/>
                  </a:cubicBezTo>
                  <a:cubicBezTo>
                    <a:pt x="1055" y="12632"/>
                    <a:pt x="1074" y="12631"/>
                    <a:pt x="1093" y="12628"/>
                  </a:cubicBezTo>
                  <a:cubicBezTo>
                    <a:pt x="2854" y="12417"/>
                    <a:pt x="4650" y="12355"/>
                    <a:pt x="6453" y="12355"/>
                  </a:cubicBezTo>
                  <a:cubicBezTo>
                    <a:pt x="8863" y="12355"/>
                    <a:pt x="11285" y="12466"/>
                    <a:pt x="13651" y="12478"/>
                  </a:cubicBezTo>
                  <a:cubicBezTo>
                    <a:pt x="18131" y="12521"/>
                    <a:pt x="22588" y="12499"/>
                    <a:pt x="27046" y="12521"/>
                  </a:cubicBezTo>
                  <a:cubicBezTo>
                    <a:pt x="31512" y="12533"/>
                    <a:pt x="35972" y="12559"/>
                    <a:pt x="40428" y="12559"/>
                  </a:cubicBezTo>
                  <a:cubicBezTo>
                    <a:pt x="43734" y="12559"/>
                    <a:pt x="47037" y="12545"/>
                    <a:pt x="50341" y="12499"/>
                  </a:cubicBezTo>
                  <a:cubicBezTo>
                    <a:pt x="52655" y="12456"/>
                    <a:pt x="54970" y="12413"/>
                    <a:pt x="57306" y="12306"/>
                  </a:cubicBezTo>
                  <a:cubicBezTo>
                    <a:pt x="58313" y="12263"/>
                    <a:pt x="59492" y="12306"/>
                    <a:pt x="60499" y="12049"/>
                  </a:cubicBezTo>
                  <a:cubicBezTo>
                    <a:pt x="60560" y="12085"/>
                    <a:pt x="60625" y="12101"/>
                    <a:pt x="60689" y="12101"/>
                  </a:cubicBezTo>
                  <a:cubicBezTo>
                    <a:pt x="60892" y="12101"/>
                    <a:pt x="61083" y="11935"/>
                    <a:pt x="61099" y="11706"/>
                  </a:cubicBezTo>
                  <a:cubicBezTo>
                    <a:pt x="61121" y="8084"/>
                    <a:pt x="61485" y="4463"/>
                    <a:pt x="61485" y="841"/>
                  </a:cubicBezTo>
                  <a:cubicBezTo>
                    <a:pt x="61506" y="734"/>
                    <a:pt x="61442" y="605"/>
                    <a:pt x="61335" y="541"/>
                  </a:cubicBezTo>
                  <a:cubicBezTo>
                    <a:pt x="61399" y="284"/>
                    <a:pt x="61206" y="48"/>
                    <a:pt x="60949" y="48"/>
                  </a:cubicBezTo>
                  <a:cubicBezTo>
                    <a:pt x="57634" y="48"/>
                    <a:pt x="54320" y="0"/>
                    <a:pt x="510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4" name="Google Shape;14294;p105"/>
            <p:cNvSpPr/>
            <p:nvPr/>
          </p:nvSpPr>
          <p:spPr>
            <a:xfrm rot="-1788786">
              <a:off x="6774406" y="990478"/>
              <a:ext cx="23051" cy="123507"/>
            </a:xfrm>
            <a:custGeom>
              <a:rect b="b" l="l" r="r" t="t"/>
              <a:pathLst>
                <a:path extrusionOk="0" h="4940" w="922">
                  <a:moveTo>
                    <a:pt x="525" y="0"/>
                  </a:moveTo>
                  <a:cubicBezTo>
                    <a:pt x="327" y="0"/>
                    <a:pt x="129" y="134"/>
                    <a:pt x="129" y="402"/>
                  </a:cubicBezTo>
                  <a:cubicBezTo>
                    <a:pt x="129" y="1774"/>
                    <a:pt x="0" y="3167"/>
                    <a:pt x="0" y="4538"/>
                  </a:cubicBezTo>
                  <a:cubicBezTo>
                    <a:pt x="0" y="4806"/>
                    <a:pt x="198" y="4940"/>
                    <a:pt x="397" y="4940"/>
                  </a:cubicBezTo>
                  <a:cubicBezTo>
                    <a:pt x="595" y="4940"/>
                    <a:pt x="793" y="4806"/>
                    <a:pt x="793" y="4538"/>
                  </a:cubicBezTo>
                  <a:cubicBezTo>
                    <a:pt x="793" y="3167"/>
                    <a:pt x="922" y="1774"/>
                    <a:pt x="922" y="402"/>
                  </a:cubicBezTo>
                  <a:cubicBezTo>
                    <a:pt x="922" y="134"/>
                    <a:pt x="723" y="0"/>
                    <a:pt x="5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295" name="Google Shape;14295;p105"/>
          <p:cNvSpPr/>
          <p:nvPr/>
        </p:nvSpPr>
        <p:spPr>
          <a:xfrm>
            <a:off x="7791275" y="3960488"/>
            <a:ext cx="848675" cy="767375"/>
          </a:xfrm>
          <a:custGeom>
            <a:rect b="b" l="l" r="r" t="t"/>
            <a:pathLst>
              <a:path extrusionOk="0" h="30695" w="33947">
                <a:moveTo>
                  <a:pt x="9666" y="16481"/>
                </a:moveTo>
                <a:cubicBezTo>
                  <a:pt x="8680" y="16888"/>
                  <a:pt x="7758" y="17424"/>
                  <a:pt x="6923" y="18088"/>
                </a:cubicBezTo>
                <a:cubicBezTo>
                  <a:pt x="7480" y="17574"/>
                  <a:pt x="8059" y="17081"/>
                  <a:pt x="8680" y="16631"/>
                </a:cubicBezTo>
                <a:cubicBezTo>
                  <a:pt x="9001" y="16545"/>
                  <a:pt x="9323" y="16481"/>
                  <a:pt x="9666" y="16481"/>
                </a:cubicBezTo>
                <a:close/>
                <a:moveTo>
                  <a:pt x="8037" y="16866"/>
                </a:moveTo>
                <a:cubicBezTo>
                  <a:pt x="7158" y="17574"/>
                  <a:pt x="6237" y="18281"/>
                  <a:pt x="5358" y="19010"/>
                </a:cubicBezTo>
                <a:lnTo>
                  <a:pt x="6215" y="17852"/>
                </a:lnTo>
                <a:cubicBezTo>
                  <a:pt x="6323" y="17745"/>
                  <a:pt x="6451" y="17659"/>
                  <a:pt x="6580" y="17552"/>
                </a:cubicBezTo>
                <a:cubicBezTo>
                  <a:pt x="7073" y="17316"/>
                  <a:pt x="7544" y="17081"/>
                  <a:pt x="8037" y="16866"/>
                </a:cubicBezTo>
                <a:close/>
                <a:moveTo>
                  <a:pt x="14506" y="793"/>
                </a:moveTo>
                <a:cubicBezTo>
                  <a:pt x="15674" y="793"/>
                  <a:pt x="16845" y="830"/>
                  <a:pt x="18018" y="830"/>
                </a:cubicBezTo>
                <a:cubicBezTo>
                  <a:pt x="18412" y="830"/>
                  <a:pt x="18807" y="826"/>
                  <a:pt x="19202" y="815"/>
                </a:cubicBezTo>
                <a:lnTo>
                  <a:pt x="19202" y="815"/>
                </a:lnTo>
                <a:cubicBezTo>
                  <a:pt x="17702" y="3386"/>
                  <a:pt x="17059" y="6044"/>
                  <a:pt x="18517" y="8851"/>
                </a:cubicBezTo>
                <a:cubicBezTo>
                  <a:pt x="20188" y="12023"/>
                  <a:pt x="23767" y="14338"/>
                  <a:pt x="26425" y="16631"/>
                </a:cubicBezTo>
                <a:lnTo>
                  <a:pt x="26703" y="16888"/>
                </a:lnTo>
                <a:cubicBezTo>
                  <a:pt x="26382" y="16952"/>
                  <a:pt x="26082" y="17102"/>
                  <a:pt x="25867" y="17359"/>
                </a:cubicBezTo>
                <a:cubicBezTo>
                  <a:pt x="25634" y="17587"/>
                  <a:pt x="25354" y="17674"/>
                  <a:pt x="25051" y="17674"/>
                </a:cubicBezTo>
                <a:cubicBezTo>
                  <a:pt x="24214" y="17674"/>
                  <a:pt x="23194" y="17012"/>
                  <a:pt x="22439" y="16824"/>
                </a:cubicBezTo>
                <a:cubicBezTo>
                  <a:pt x="22182" y="16761"/>
                  <a:pt x="21940" y="16732"/>
                  <a:pt x="21710" y="16732"/>
                </a:cubicBezTo>
                <a:cubicBezTo>
                  <a:pt x="19975" y="16732"/>
                  <a:pt x="18904" y="18359"/>
                  <a:pt x="17467" y="19267"/>
                </a:cubicBezTo>
                <a:cubicBezTo>
                  <a:pt x="17012" y="19547"/>
                  <a:pt x="16598" y="19666"/>
                  <a:pt x="16216" y="19666"/>
                </a:cubicBezTo>
                <a:cubicBezTo>
                  <a:pt x="14523" y="19666"/>
                  <a:pt x="13437" y="17343"/>
                  <a:pt x="12109" y="16416"/>
                </a:cubicBezTo>
                <a:cubicBezTo>
                  <a:pt x="11355" y="15891"/>
                  <a:pt x="10616" y="15686"/>
                  <a:pt x="9883" y="15686"/>
                </a:cubicBezTo>
                <a:cubicBezTo>
                  <a:pt x="9033" y="15686"/>
                  <a:pt x="8192" y="15962"/>
                  <a:pt x="7351" y="16331"/>
                </a:cubicBezTo>
                <a:cubicBezTo>
                  <a:pt x="8616" y="14638"/>
                  <a:pt x="9880" y="12923"/>
                  <a:pt x="11037" y="11144"/>
                </a:cubicBezTo>
                <a:cubicBezTo>
                  <a:pt x="13202" y="7844"/>
                  <a:pt x="12087" y="4201"/>
                  <a:pt x="10244" y="1093"/>
                </a:cubicBezTo>
                <a:cubicBezTo>
                  <a:pt x="11664" y="848"/>
                  <a:pt x="13084" y="793"/>
                  <a:pt x="14506" y="793"/>
                </a:cubicBezTo>
                <a:close/>
                <a:moveTo>
                  <a:pt x="20210" y="18131"/>
                </a:moveTo>
                <a:cubicBezTo>
                  <a:pt x="19781" y="18602"/>
                  <a:pt x="19374" y="19095"/>
                  <a:pt x="18881" y="19545"/>
                </a:cubicBezTo>
                <a:cubicBezTo>
                  <a:pt x="18002" y="20338"/>
                  <a:pt x="17017" y="21003"/>
                  <a:pt x="16116" y="21774"/>
                </a:cubicBezTo>
                <a:cubicBezTo>
                  <a:pt x="15945" y="21924"/>
                  <a:pt x="15774" y="22096"/>
                  <a:pt x="15602" y="22246"/>
                </a:cubicBezTo>
                <a:cubicBezTo>
                  <a:pt x="16288" y="21538"/>
                  <a:pt x="16974" y="20831"/>
                  <a:pt x="17659" y="20124"/>
                </a:cubicBezTo>
                <a:cubicBezTo>
                  <a:pt x="18624" y="19652"/>
                  <a:pt x="19331" y="18731"/>
                  <a:pt x="20188" y="18131"/>
                </a:cubicBezTo>
                <a:close/>
                <a:moveTo>
                  <a:pt x="10202" y="16481"/>
                </a:moveTo>
                <a:cubicBezTo>
                  <a:pt x="10052" y="16609"/>
                  <a:pt x="9602" y="17081"/>
                  <a:pt x="9537" y="17145"/>
                </a:cubicBezTo>
                <a:cubicBezTo>
                  <a:pt x="8037" y="18431"/>
                  <a:pt x="6473" y="19631"/>
                  <a:pt x="4822" y="20703"/>
                </a:cubicBezTo>
                <a:cubicBezTo>
                  <a:pt x="4051" y="21281"/>
                  <a:pt x="3387" y="21946"/>
                  <a:pt x="2808" y="22696"/>
                </a:cubicBezTo>
                <a:cubicBezTo>
                  <a:pt x="3279" y="21881"/>
                  <a:pt x="3794" y="21110"/>
                  <a:pt x="4351" y="20360"/>
                </a:cubicBezTo>
                <a:cubicBezTo>
                  <a:pt x="5273" y="19674"/>
                  <a:pt x="6151" y="18902"/>
                  <a:pt x="7073" y="18195"/>
                </a:cubicBezTo>
                <a:cubicBezTo>
                  <a:pt x="7630" y="17788"/>
                  <a:pt x="8187" y="17424"/>
                  <a:pt x="8787" y="17081"/>
                </a:cubicBezTo>
                <a:cubicBezTo>
                  <a:pt x="9237" y="16845"/>
                  <a:pt x="9687" y="16631"/>
                  <a:pt x="10180" y="16481"/>
                </a:cubicBezTo>
                <a:close/>
                <a:moveTo>
                  <a:pt x="10480" y="16524"/>
                </a:moveTo>
                <a:cubicBezTo>
                  <a:pt x="10652" y="16545"/>
                  <a:pt x="10802" y="16609"/>
                  <a:pt x="10973" y="16674"/>
                </a:cubicBezTo>
                <a:cubicBezTo>
                  <a:pt x="9880" y="17274"/>
                  <a:pt x="8851" y="17981"/>
                  <a:pt x="7930" y="18795"/>
                </a:cubicBezTo>
                <a:cubicBezTo>
                  <a:pt x="6258" y="20145"/>
                  <a:pt x="4587" y="21453"/>
                  <a:pt x="2958" y="22846"/>
                </a:cubicBezTo>
                <a:cubicBezTo>
                  <a:pt x="3022" y="22760"/>
                  <a:pt x="3108" y="22674"/>
                  <a:pt x="3172" y="22588"/>
                </a:cubicBezTo>
                <a:cubicBezTo>
                  <a:pt x="3901" y="21710"/>
                  <a:pt x="4780" y="20960"/>
                  <a:pt x="5723" y="20338"/>
                </a:cubicBezTo>
                <a:cubicBezTo>
                  <a:pt x="7416" y="19202"/>
                  <a:pt x="9001" y="17917"/>
                  <a:pt x="10480" y="16524"/>
                </a:cubicBezTo>
                <a:close/>
                <a:moveTo>
                  <a:pt x="11166" y="16759"/>
                </a:moveTo>
                <a:lnTo>
                  <a:pt x="11295" y="16824"/>
                </a:lnTo>
                <a:cubicBezTo>
                  <a:pt x="11145" y="16995"/>
                  <a:pt x="11016" y="17145"/>
                  <a:pt x="10866" y="17295"/>
                </a:cubicBezTo>
                <a:cubicBezTo>
                  <a:pt x="8101" y="20210"/>
                  <a:pt x="4630" y="22331"/>
                  <a:pt x="1758" y="25117"/>
                </a:cubicBezTo>
                <a:cubicBezTo>
                  <a:pt x="1886" y="24646"/>
                  <a:pt x="2058" y="24174"/>
                  <a:pt x="2272" y="23746"/>
                </a:cubicBezTo>
                <a:cubicBezTo>
                  <a:pt x="3815" y="22331"/>
                  <a:pt x="5444" y="21024"/>
                  <a:pt x="7094" y="19717"/>
                </a:cubicBezTo>
                <a:cubicBezTo>
                  <a:pt x="7951" y="19031"/>
                  <a:pt x="8809" y="18324"/>
                  <a:pt x="9709" y="17659"/>
                </a:cubicBezTo>
                <a:cubicBezTo>
                  <a:pt x="10052" y="17402"/>
                  <a:pt x="10416" y="17188"/>
                  <a:pt x="10780" y="16974"/>
                </a:cubicBezTo>
                <a:cubicBezTo>
                  <a:pt x="10909" y="16888"/>
                  <a:pt x="11037" y="16824"/>
                  <a:pt x="11166" y="16759"/>
                </a:cubicBezTo>
                <a:close/>
                <a:moveTo>
                  <a:pt x="11466" y="16952"/>
                </a:moveTo>
                <a:cubicBezTo>
                  <a:pt x="11659" y="17081"/>
                  <a:pt x="11830" y="17209"/>
                  <a:pt x="12002" y="17381"/>
                </a:cubicBezTo>
                <a:cubicBezTo>
                  <a:pt x="10223" y="18688"/>
                  <a:pt x="8423" y="19995"/>
                  <a:pt x="6708" y="21367"/>
                </a:cubicBezTo>
                <a:cubicBezTo>
                  <a:pt x="5830" y="22074"/>
                  <a:pt x="4994" y="22867"/>
                  <a:pt x="4158" y="23617"/>
                </a:cubicBezTo>
                <a:cubicBezTo>
                  <a:pt x="3451" y="24260"/>
                  <a:pt x="2208" y="24967"/>
                  <a:pt x="1672" y="25482"/>
                </a:cubicBezTo>
                <a:cubicBezTo>
                  <a:pt x="4715" y="22374"/>
                  <a:pt x="8509" y="20145"/>
                  <a:pt x="11466" y="16952"/>
                </a:cubicBezTo>
                <a:close/>
                <a:moveTo>
                  <a:pt x="26979" y="17695"/>
                </a:moveTo>
                <a:cubicBezTo>
                  <a:pt x="27003" y="17695"/>
                  <a:pt x="27025" y="17697"/>
                  <a:pt x="27046" y="17702"/>
                </a:cubicBezTo>
                <a:lnTo>
                  <a:pt x="27068" y="17702"/>
                </a:lnTo>
                <a:cubicBezTo>
                  <a:pt x="25032" y="19417"/>
                  <a:pt x="23124" y="21238"/>
                  <a:pt x="21174" y="23017"/>
                </a:cubicBezTo>
                <a:cubicBezTo>
                  <a:pt x="20103" y="23960"/>
                  <a:pt x="19031" y="24903"/>
                  <a:pt x="17981" y="25889"/>
                </a:cubicBezTo>
                <a:cubicBezTo>
                  <a:pt x="18752" y="25096"/>
                  <a:pt x="19545" y="24324"/>
                  <a:pt x="20338" y="23553"/>
                </a:cubicBezTo>
                <a:cubicBezTo>
                  <a:pt x="21903" y="22010"/>
                  <a:pt x="23381" y="20381"/>
                  <a:pt x="24496" y="18474"/>
                </a:cubicBezTo>
                <a:cubicBezTo>
                  <a:pt x="24582" y="18517"/>
                  <a:pt x="24689" y="18538"/>
                  <a:pt x="24796" y="18538"/>
                </a:cubicBezTo>
                <a:cubicBezTo>
                  <a:pt x="24879" y="18549"/>
                  <a:pt x="24962" y="18554"/>
                  <a:pt x="25045" y="18554"/>
                </a:cubicBezTo>
                <a:cubicBezTo>
                  <a:pt x="25282" y="18554"/>
                  <a:pt x="25516" y="18510"/>
                  <a:pt x="25739" y="18431"/>
                </a:cubicBezTo>
                <a:cubicBezTo>
                  <a:pt x="26021" y="18310"/>
                  <a:pt x="26608" y="17695"/>
                  <a:pt x="26979" y="17695"/>
                </a:cubicBezTo>
                <a:close/>
                <a:moveTo>
                  <a:pt x="22760" y="17745"/>
                </a:moveTo>
                <a:lnTo>
                  <a:pt x="22760" y="17745"/>
                </a:lnTo>
                <a:cubicBezTo>
                  <a:pt x="23253" y="17917"/>
                  <a:pt x="23681" y="18195"/>
                  <a:pt x="24153" y="18367"/>
                </a:cubicBezTo>
                <a:lnTo>
                  <a:pt x="24174" y="18388"/>
                </a:lnTo>
                <a:cubicBezTo>
                  <a:pt x="23296" y="19202"/>
                  <a:pt x="22481" y="20102"/>
                  <a:pt x="21538" y="20874"/>
                </a:cubicBezTo>
                <a:cubicBezTo>
                  <a:pt x="20403" y="21796"/>
                  <a:pt x="19374" y="22803"/>
                  <a:pt x="18281" y="23789"/>
                </a:cubicBezTo>
                <a:cubicBezTo>
                  <a:pt x="17338" y="24646"/>
                  <a:pt x="16374" y="25503"/>
                  <a:pt x="15474" y="26425"/>
                </a:cubicBezTo>
                <a:lnTo>
                  <a:pt x="15645" y="26189"/>
                </a:lnTo>
                <a:cubicBezTo>
                  <a:pt x="16481" y="25224"/>
                  <a:pt x="17467" y="24367"/>
                  <a:pt x="18302" y="23403"/>
                </a:cubicBezTo>
                <a:cubicBezTo>
                  <a:pt x="19160" y="22438"/>
                  <a:pt x="19781" y="21303"/>
                  <a:pt x="20660" y="20381"/>
                </a:cubicBezTo>
                <a:cubicBezTo>
                  <a:pt x="21453" y="19567"/>
                  <a:pt x="22246" y="18817"/>
                  <a:pt x="22760" y="17788"/>
                </a:cubicBezTo>
                <a:cubicBezTo>
                  <a:pt x="22781" y="17767"/>
                  <a:pt x="22781" y="17767"/>
                  <a:pt x="22760" y="17745"/>
                </a:cubicBezTo>
                <a:close/>
                <a:moveTo>
                  <a:pt x="27582" y="17638"/>
                </a:moveTo>
                <a:cubicBezTo>
                  <a:pt x="28482" y="18431"/>
                  <a:pt x="29339" y="19288"/>
                  <a:pt x="30154" y="20188"/>
                </a:cubicBezTo>
                <a:cubicBezTo>
                  <a:pt x="27560" y="22096"/>
                  <a:pt x="25567" y="24667"/>
                  <a:pt x="23360" y="26982"/>
                </a:cubicBezTo>
                <a:cubicBezTo>
                  <a:pt x="23767" y="26425"/>
                  <a:pt x="24132" y="25824"/>
                  <a:pt x="24560" y="25332"/>
                </a:cubicBezTo>
                <a:cubicBezTo>
                  <a:pt x="26103" y="23531"/>
                  <a:pt x="27732" y="21796"/>
                  <a:pt x="29339" y="20081"/>
                </a:cubicBezTo>
                <a:cubicBezTo>
                  <a:pt x="29393" y="20010"/>
                  <a:pt x="29342" y="19894"/>
                  <a:pt x="29262" y="19894"/>
                </a:cubicBezTo>
                <a:cubicBezTo>
                  <a:pt x="29246" y="19894"/>
                  <a:pt x="29229" y="19899"/>
                  <a:pt x="29211" y="19910"/>
                </a:cubicBezTo>
                <a:cubicBezTo>
                  <a:pt x="27368" y="21110"/>
                  <a:pt x="25632" y="22481"/>
                  <a:pt x="24024" y="24003"/>
                </a:cubicBezTo>
                <a:cubicBezTo>
                  <a:pt x="24196" y="23810"/>
                  <a:pt x="24346" y="23617"/>
                  <a:pt x="24496" y="23424"/>
                </a:cubicBezTo>
                <a:cubicBezTo>
                  <a:pt x="25717" y="21860"/>
                  <a:pt x="27668" y="20531"/>
                  <a:pt x="28418" y="18688"/>
                </a:cubicBezTo>
                <a:cubicBezTo>
                  <a:pt x="28449" y="18610"/>
                  <a:pt x="28379" y="18555"/>
                  <a:pt x="28313" y="18555"/>
                </a:cubicBezTo>
                <a:cubicBezTo>
                  <a:pt x="28288" y="18555"/>
                  <a:pt x="28264" y="18563"/>
                  <a:pt x="28246" y="18581"/>
                </a:cubicBezTo>
                <a:cubicBezTo>
                  <a:pt x="26403" y="20424"/>
                  <a:pt x="24474" y="22246"/>
                  <a:pt x="22524" y="23981"/>
                </a:cubicBezTo>
                <a:cubicBezTo>
                  <a:pt x="21603" y="24774"/>
                  <a:pt x="20638" y="25524"/>
                  <a:pt x="19781" y="26382"/>
                </a:cubicBezTo>
                <a:lnTo>
                  <a:pt x="19888" y="26253"/>
                </a:lnTo>
                <a:cubicBezTo>
                  <a:pt x="20767" y="25182"/>
                  <a:pt x="21753" y="24196"/>
                  <a:pt x="22653" y="23124"/>
                </a:cubicBezTo>
                <a:cubicBezTo>
                  <a:pt x="24217" y="21345"/>
                  <a:pt x="26210" y="19695"/>
                  <a:pt x="27475" y="17702"/>
                </a:cubicBezTo>
                <a:cubicBezTo>
                  <a:pt x="27518" y="17681"/>
                  <a:pt x="27539" y="17659"/>
                  <a:pt x="27582" y="17638"/>
                </a:cubicBezTo>
                <a:close/>
                <a:moveTo>
                  <a:pt x="12216" y="17574"/>
                </a:moveTo>
                <a:cubicBezTo>
                  <a:pt x="12452" y="17809"/>
                  <a:pt x="12688" y="18088"/>
                  <a:pt x="12902" y="18324"/>
                </a:cubicBezTo>
                <a:lnTo>
                  <a:pt x="12945" y="18388"/>
                </a:lnTo>
                <a:lnTo>
                  <a:pt x="12623" y="18645"/>
                </a:lnTo>
                <a:cubicBezTo>
                  <a:pt x="12615" y="18643"/>
                  <a:pt x="12607" y="18641"/>
                  <a:pt x="12599" y="18641"/>
                </a:cubicBezTo>
                <a:cubicBezTo>
                  <a:pt x="12538" y="18641"/>
                  <a:pt x="12463" y="18709"/>
                  <a:pt x="12388" y="18859"/>
                </a:cubicBezTo>
                <a:cubicBezTo>
                  <a:pt x="10416" y="20531"/>
                  <a:pt x="8380" y="22117"/>
                  <a:pt x="6344" y="23681"/>
                </a:cubicBezTo>
                <a:lnTo>
                  <a:pt x="6365" y="23681"/>
                </a:lnTo>
                <a:cubicBezTo>
                  <a:pt x="5444" y="24410"/>
                  <a:pt x="4501" y="25139"/>
                  <a:pt x="3558" y="25867"/>
                </a:cubicBezTo>
                <a:cubicBezTo>
                  <a:pt x="3022" y="26275"/>
                  <a:pt x="2508" y="26703"/>
                  <a:pt x="1994" y="27110"/>
                </a:cubicBezTo>
                <a:cubicBezTo>
                  <a:pt x="2358" y="26789"/>
                  <a:pt x="2701" y="26425"/>
                  <a:pt x="3001" y="26039"/>
                </a:cubicBezTo>
                <a:cubicBezTo>
                  <a:pt x="5851" y="22953"/>
                  <a:pt x="9773" y="21067"/>
                  <a:pt x="12216" y="17574"/>
                </a:cubicBezTo>
                <a:close/>
                <a:moveTo>
                  <a:pt x="11930" y="17669"/>
                </a:moveTo>
                <a:cubicBezTo>
                  <a:pt x="12005" y="17669"/>
                  <a:pt x="11215" y="18550"/>
                  <a:pt x="11188" y="18550"/>
                </a:cubicBezTo>
                <a:cubicBezTo>
                  <a:pt x="11186" y="18550"/>
                  <a:pt x="11192" y="18539"/>
                  <a:pt x="11209" y="18517"/>
                </a:cubicBezTo>
                <a:lnTo>
                  <a:pt x="11209" y="18517"/>
                </a:lnTo>
                <a:cubicBezTo>
                  <a:pt x="8487" y="21860"/>
                  <a:pt x="4394" y="23724"/>
                  <a:pt x="1758" y="27175"/>
                </a:cubicBezTo>
                <a:cubicBezTo>
                  <a:pt x="1608" y="26682"/>
                  <a:pt x="1565" y="26167"/>
                  <a:pt x="1651" y="25674"/>
                </a:cubicBezTo>
                <a:cubicBezTo>
                  <a:pt x="3365" y="24753"/>
                  <a:pt x="4758" y="23317"/>
                  <a:pt x="6194" y="22053"/>
                </a:cubicBezTo>
                <a:cubicBezTo>
                  <a:pt x="7223" y="21131"/>
                  <a:pt x="8359" y="20338"/>
                  <a:pt x="9473" y="19524"/>
                </a:cubicBezTo>
                <a:lnTo>
                  <a:pt x="11080" y="18324"/>
                </a:lnTo>
                <a:lnTo>
                  <a:pt x="11873" y="17702"/>
                </a:lnTo>
                <a:cubicBezTo>
                  <a:pt x="11904" y="17679"/>
                  <a:pt x="11922" y="17669"/>
                  <a:pt x="11930" y="17669"/>
                </a:cubicBezTo>
                <a:close/>
                <a:moveTo>
                  <a:pt x="13073" y="18538"/>
                </a:moveTo>
                <a:cubicBezTo>
                  <a:pt x="13416" y="18945"/>
                  <a:pt x="13802" y="19310"/>
                  <a:pt x="14209" y="19652"/>
                </a:cubicBezTo>
                <a:cubicBezTo>
                  <a:pt x="10073" y="21731"/>
                  <a:pt x="7008" y="25267"/>
                  <a:pt x="3258" y="27903"/>
                </a:cubicBezTo>
                <a:cubicBezTo>
                  <a:pt x="3070" y="28033"/>
                  <a:pt x="2978" y="28085"/>
                  <a:pt x="2950" y="28085"/>
                </a:cubicBezTo>
                <a:cubicBezTo>
                  <a:pt x="2845" y="28085"/>
                  <a:pt x="3675" y="27332"/>
                  <a:pt x="3794" y="27196"/>
                </a:cubicBezTo>
                <a:cubicBezTo>
                  <a:pt x="4201" y="26789"/>
                  <a:pt x="4651" y="26425"/>
                  <a:pt x="5080" y="26060"/>
                </a:cubicBezTo>
                <a:cubicBezTo>
                  <a:pt x="6001" y="25310"/>
                  <a:pt x="6880" y="24517"/>
                  <a:pt x="7758" y="23724"/>
                </a:cubicBezTo>
                <a:cubicBezTo>
                  <a:pt x="9580" y="22074"/>
                  <a:pt x="11252" y="20231"/>
                  <a:pt x="13052" y="18538"/>
                </a:cubicBezTo>
                <a:close/>
                <a:moveTo>
                  <a:pt x="13116" y="24624"/>
                </a:moveTo>
                <a:lnTo>
                  <a:pt x="13116" y="24624"/>
                </a:lnTo>
                <a:cubicBezTo>
                  <a:pt x="12152" y="25546"/>
                  <a:pt x="11187" y="26489"/>
                  <a:pt x="10159" y="27325"/>
                </a:cubicBezTo>
                <a:cubicBezTo>
                  <a:pt x="9816" y="27603"/>
                  <a:pt x="9452" y="27882"/>
                  <a:pt x="9109" y="28160"/>
                </a:cubicBezTo>
                <a:lnTo>
                  <a:pt x="9344" y="27925"/>
                </a:lnTo>
                <a:cubicBezTo>
                  <a:pt x="10352" y="26982"/>
                  <a:pt x="11380" y="26060"/>
                  <a:pt x="12452" y="25182"/>
                </a:cubicBezTo>
                <a:cubicBezTo>
                  <a:pt x="12666" y="24989"/>
                  <a:pt x="12880" y="24796"/>
                  <a:pt x="13116" y="24624"/>
                </a:cubicBezTo>
                <a:close/>
                <a:moveTo>
                  <a:pt x="10887" y="20338"/>
                </a:moveTo>
                <a:lnTo>
                  <a:pt x="10887" y="20338"/>
                </a:lnTo>
                <a:cubicBezTo>
                  <a:pt x="9709" y="21538"/>
                  <a:pt x="8509" y="22760"/>
                  <a:pt x="7244" y="23874"/>
                </a:cubicBezTo>
                <a:cubicBezTo>
                  <a:pt x="5680" y="25267"/>
                  <a:pt x="3880" y="26553"/>
                  <a:pt x="2615" y="28268"/>
                </a:cubicBezTo>
                <a:cubicBezTo>
                  <a:pt x="2315" y="28032"/>
                  <a:pt x="2079" y="27753"/>
                  <a:pt x="1886" y="27432"/>
                </a:cubicBezTo>
                <a:cubicBezTo>
                  <a:pt x="3794" y="25889"/>
                  <a:pt x="5723" y="24410"/>
                  <a:pt x="7673" y="22910"/>
                </a:cubicBezTo>
                <a:cubicBezTo>
                  <a:pt x="8594" y="22203"/>
                  <a:pt x="9516" y="21474"/>
                  <a:pt x="10437" y="20724"/>
                </a:cubicBezTo>
                <a:cubicBezTo>
                  <a:pt x="10587" y="20617"/>
                  <a:pt x="10737" y="20467"/>
                  <a:pt x="10887" y="20338"/>
                </a:cubicBezTo>
                <a:close/>
                <a:moveTo>
                  <a:pt x="14338" y="19760"/>
                </a:moveTo>
                <a:cubicBezTo>
                  <a:pt x="14882" y="20181"/>
                  <a:pt x="15556" y="20416"/>
                  <a:pt x="16242" y="20416"/>
                </a:cubicBezTo>
                <a:cubicBezTo>
                  <a:pt x="16393" y="20416"/>
                  <a:pt x="16544" y="20404"/>
                  <a:pt x="16695" y="20381"/>
                </a:cubicBezTo>
                <a:lnTo>
                  <a:pt x="16695" y="20381"/>
                </a:lnTo>
                <a:cubicBezTo>
                  <a:pt x="15409" y="21345"/>
                  <a:pt x="14123" y="22267"/>
                  <a:pt x="12923" y="23317"/>
                </a:cubicBezTo>
                <a:cubicBezTo>
                  <a:pt x="11145" y="24882"/>
                  <a:pt x="9366" y="26425"/>
                  <a:pt x="7630" y="28010"/>
                </a:cubicBezTo>
                <a:cubicBezTo>
                  <a:pt x="7515" y="28106"/>
                  <a:pt x="6749" y="28836"/>
                  <a:pt x="6695" y="28836"/>
                </a:cubicBezTo>
                <a:cubicBezTo>
                  <a:pt x="6689" y="28836"/>
                  <a:pt x="6693" y="28826"/>
                  <a:pt x="6708" y="28803"/>
                </a:cubicBezTo>
                <a:cubicBezTo>
                  <a:pt x="7116" y="28310"/>
                  <a:pt x="7566" y="27860"/>
                  <a:pt x="8016" y="27410"/>
                </a:cubicBezTo>
                <a:cubicBezTo>
                  <a:pt x="8873" y="26553"/>
                  <a:pt x="9816" y="25760"/>
                  <a:pt x="10716" y="24924"/>
                </a:cubicBezTo>
                <a:cubicBezTo>
                  <a:pt x="11530" y="24174"/>
                  <a:pt x="12238" y="23339"/>
                  <a:pt x="13030" y="22567"/>
                </a:cubicBezTo>
                <a:cubicBezTo>
                  <a:pt x="13759" y="21860"/>
                  <a:pt x="14531" y="21217"/>
                  <a:pt x="15002" y="20295"/>
                </a:cubicBezTo>
                <a:cubicBezTo>
                  <a:pt x="15019" y="20228"/>
                  <a:pt x="14970" y="20175"/>
                  <a:pt x="14917" y="20175"/>
                </a:cubicBezTo>
                <a:cubicBezTo>
                  <a:pt x="14903" y="20175"/>
                  <a:pt x="14888" y="20179"/>
                  <a:pt x="14873" y="20188"/>
                </a:cubicBezTo>
                <a:lnTo>
                  <a:pt x="14895" y="20188"/>
                </a:lnTo>
                <a:cubicBezTo>
                  <a:pt x="13159" y="21260"/>
                  <a:pt x="11659" y="22653"/>
                  <a:pt x="10116" y="23981"/>
                </a:cubicBezTo>
                <a:cubicBezTo>
                  <a:pt x="9301" y="24667"/>
                  <a:pt x="8401" y="25203"/>
                  <a:pt x="7608" y="25846"/>
                </a:cubicBezTo>
                <a:cubicBezTo>
                  <a:pt x="6580" y="26682"/>
                  <a:pt x="5723" y="27732"/>
                  <a:pt x="4651" y="28503"/>
                </a:cubicBezTo>
                <a:cubicBezTo>
                  <a:pt x="4401" y="28682"/>
                  <a:pt x="4301" y="28746"/>
                  <a:pt x="4284" y="28746"/>
                </a:cubicBezTo>
                <a:cubicBezTo>
                  <a:pt x="4251" y="28746"/>
                  <a:pt x="4551" y="28489"/>
                  <a:pt x="4651" y="28375"/>
                </a:cubicBezTo>
                <a:cubicBezTo>
                  <a:pt x="5101" y="27903"/>
                  <a:pt x="5594" y="27475"/>
                  <a:pt x="6065" y="27025"/>
                </a:cubicBezTo>
                <a:cubicBezTo>
                  <a:pt x="7030" y="26167"/>
                  <a:pt x="8059" y="25396"/>
                  <a:pt x="9066" y="24624"/>
                </a:cubicBezTo>
                <a:cubicBezTo>
                  <a:pt x="10952" y="23146"/>
                  <a:pt x="12580" y="21431"/>
                  <a:pt x="14316" y="19802"/>
                </a:cubicBezTo>
                <a:cubicBezTo>
                  <a:pt x="14338" y="19781"/>
                  <a:pt x="14338" y="19781"/>
                  <a:pt x="14338" y="19760"/>
                </a:cubicBezTo>
                <a:close/>
                <a:moveTo>
                  <a:pt x="13840" y="19970"/>
                </a:moveTo>
                <a:cubicBezTo>
                  <a:pt x="13846" y="19970"/>
                  <a:pt x="13841" y="19978"/>
                  <a:pt x="13823" y="19995"/>
                </a:cubicBezTo>
                <a:cubicBezTo>
                  <a:pt x="13352" y="20424"/>
                  <a:pt x="12902" y="20874"/>
                  <a:pt x="12452" y="21324"/>
                </a:cubicBezTo>
                <a:cubicBezTo>
                  <a:pt x="11530" y="22203"/>
                  <a:pt x="10609" y="23081"/>
                  <a:pt x="9644" y="23896"/>
                </a:cubicBezTo>
                <a:cubicBezTo>
                  <a:pt x="7694" y="25567"/>
                  <a:pt x="5637" y="27025"/>
                  <a:pt x="3858" y="28911"/>
                </a:cubicBezTo>
                <a:cubicBezTo>
                  <a:pt x="3558" y="28803"/>
                  <a:pt x="3258" y="28675"/>
                  <a:pt x="2979" y="28503"/>
                </a:cubicBezTo>
                <a:cubicBezTo>
                  <a:pt x="2915" y="28482"/>
                  <a:pt x="2872" y="28439"/>
                  <a:pt x="2829" y="28418"/>
                </a:cubicBezTo>
                <a:cubicBezTo>
                  <a:pt x="6473" y="25996"/>
                  <a:pt x="9387" y="22674"/>
                  <a:pt x="13159" y="20424"/>
                </a:cubicBezTo>
                <a:cubicBezTo>
                  <a:pt x="13178" y="20405"/>
                  <a:pt x="13796" y="19970"/>
                  <a:pt x="13840" y="19970"/>
                </a:cubicBezTo>
                <a:close/>
                <a:moveTo>
                  <a:pt x="21827" y="17587"/>
                </a:moveTo>
                <a:cubicBezTo>
                  <a:pt x="21959" y="17587"/>
                  <a:pt x="22092" y="17597"/>
                  <a:pt x="22224" y="17617"/>
                </a:cubicBezTo>
                <a:cubicBezTo>
                  <a:pt x="22331" y="17617"/>
                  <a:pt x="22460" y="17638"/>
                  <a:pt x="22567" y="17681"/>
                </a:cubicBezTo>
                <a:lnTo>
                  <a:pt x="22610" y="17681"/>
                </a:lnTo>
                <a:cubicBezTo>
                  <a:pt x="20595" y="19052"/>
                  <a:pt x="18924" y="21003"/>
                  <a:pt x="17209" y="22696"/>
                </a:cubicBezTo>
                <a:cubicBezTo>
                  <a:pt x="15302" y="24560"/>
                  <a:pt x="13180" y="26189"/>
                  <a:pt x="11359" y="28139"/>
                </a:cubicBezTo>
                <a:cubicBezTo>
                  <a:pt x="11102" y="28396"/>
                  <a:pt x="10845" y="28632"/>
                  <a:pt x="10544" y="28846"/>
                </a:cubicBezTo>
                <a:lnTo>
                  <a:pt x="10437" y="28911"/>
                </a:lnTo>
                <a:cubicBezTo>
                  <a:pt x="10973" y="28353"/>
                  <a:pt x="11530" y="27839"/>
                  <a:pt x="12087" y="27303"/>
                </a:cubicBezTo>
                <a:cubicBezTo>
                  <a:pt x="13159" y="26296"/>
                  <a:pt x="14252" y="25332"/>
                  <a:pt x="15302" y="24303"/>
                </a:cubicBezTo>
                <a:cubicBezTo>
                  <a:pt x="17381" y="22310"/>
                  <a:pt x="19095" y="19910"/>
                  <a:pt x="20981" y="17724"/>
                </a:cubicBezTo>
                <a:cubicBezTo>
                  <a:pt x="21248" y="17635"/>
                  <a:pt x="21534" y="17587"/>
                  <a:pt x="21827" y="17587"/>
                </a:cubicBezTo>
                <a:close/>
                <a:moveTo>
                  <a:pt x="30261" y="20338"/>
                </a:moveTo>
                <a:cubicBezTo>
                  <a:pt x="31547" y="21860"/>
                  <a:pt x="32554" y="23574"/>
                  <a:pt x="32704" y="25460"/>
                </a:cubicBezTo>
                <a:cubicBezTo>
                  <a:pt x="32832" y="26875"/>
                  <a:pt x="32275" y="27839"/>
                  <a:pt x="31375" y="28503"/>
                </a:cubicBezTo>
                <a:cubicBezTo>
                  <a:pt x="32039" y="27882"/>
                  <a:pt x="32490" y="27067"/>
                  <a:pt x="32682" y="26189"/>
                </a:cubicBezTo>
                <a:cubicBezTo>
                  <a:pt x="32697" y="26116"/>
                  <a:pt x="32652" y="26063"/>
                  <a:pt x="32596" y="26063"/>
                </a:cubicBezTo>
                <a:cubicBezTo>
                  <a:pt x="32569" y="26063"/>
                  <a:pt x="32539" y="26075"/>
                  <a:pt x="32511" y="26103"/>
                </a:cubicBezTo>
                <a:cubicBezTo>
                  <a:pt x="32211" y="26425"/>
                  <a:pt x="31889" y="26746"/>
                  <a:pt x="31568" y="27067"/>
                </a:cubicBezTo>
                <a:cubicBezTo>
                  <a:pt x="31932" y="26532"/>
                  <a:pt x="32275" y="25996"/>
                  <a:pt x="32554" y="25417"/>
                </a:cubicBezTo>
                <a:cubicBezTo>
                  <a:pt x="32586" y="25336"/>
                  <a:pt x="32520" y="25267"/>
                  <a:pt x="32448" y="25267"/>
                </a:cubicBezTo>
                <a:cubicBezTo>
                  <a:pt x="32426" y="25267"/>
                  <a:pt x="32403" y="25273"/>
                  <a:pt x="32382" y="25289"/>
                </a:cubicBezTo>
                <a:cubicBezTo>
                  <a:pt x="32254" y="25417"/>
                  <a:pt x="32125" y="25567"/>
                  <a:pt x="31975" y="25696"/>
                </a:cubicBezTo>
                <a:cubicBezTo>
                  <a:pt x="32104" y="25460"/>
                  <a:pt x="32211" y="25224"/>
                  <a:pt x="32297" y="24989"/>
                </a:cubicBezTo>
                <a:cubicBezTo>
                  <a:pt x="32312" y="24911"/>
                  <a:pt x="32249" y="24856"/>
                  <a:pt x="32188" y="24856"/>
                </a:cubicBezTo>
                <a:cubicBezTo>
                  <a:pt x="32165" y="24856"/>
                  <a:pt x="32143" y="24864"/>
                  <a:pt x="32125" y="24882"/>
                </a:cubicBezTo>
                <a:cubicBezTo>
                  <a:pt x="31225" y="25739"/>
                  <a:pt x="30368" y="26639"/>
                  <a:pt x="29532" y="27539"/>
                </a:cubicBezTo>
                <a:cubicBezTo>
                  <a:pt x="29082" y="28010"/>
                  <a:pt x="28653" y="28460"/>
                  <a:pt x="28182" y="28911"/>
                </a:cubicBezTo>
                <a:cubicBezTo>
                  <a:pt x="28118" y="28975"/>
                  <a:pt x="28011" y="29125"/>
                  <a:pt x="27882" y="29253"/>
                </a:cubicBezTo>
                <a:cubicBezTo>
                  <a:pt x="28589" y="28353"/>
                  <a:pt x="29168" y="27410"/>
                  <a:pt x="29918" y="26575"/>
                </a:cubicBezTo>
                <a:cubicBezTo>
                  <a:pt x="30646" y="25760"/>
                  <a:pt x="31375" y="25053"/>
                  <a:pt x="31868" y="24089"/>
                </a:cubicBezTo>
                <a:cubicBezTo>
                  <a:pt x="31903" y="24019"/>
                  <a:pt x="31853" y="23921"/>
                  <a:pt x="31787" y="23921"/>
                </a:cubicBezTo>
                <a:cubicBezTo>
                  <a:pt x="31772" y="23921"/>
                  <a:pt x="31756" y="23926"/>
                  <a:pt x="31739" y="23939"/>
                </a:cubicBezTo>
                <a:cubicBezTo>
                  <a:pt x="30389" y="24882"/>
                  <a:pt x="29275" y="26082"/>
                  <a:pt x="28139" y="27260"/>
                </a:cubicBezTo>
                <a:lnTo>
                  <a:pt x="28375" y="26939"/>
                </a:lnTo>
                <a:cubicBezTo>
                  <a:pt x="29403" y="25482"/>
                  <a:pt x="30754" y="24324"/>
                  <a:pt x="31589" y="22738"/>
                </a:cubicBezTo>
                <a:cubicBezTo>
                  <a:pt x="31621" y="22675"/>
                  <a:pt x="31571" y="22600"/>
                  <a:pt x="31508" y="22600"/>
                </a:cubicBezTo>
                <a:cubicBezTo>
                  <a:pt x="31485" y="22600"/>
                  <a:pt x="31462" y="22609"/>
                  <a:pt x="31439" y="22631"/>
                </a:cubicBezTo>
                <a:cubicBezTo>
                  <a:pt x="30304" y="23574"/>
                  <a:pt x="29275" y="24624"/>
                  <a:pt x="28246" y="25696"/>
                </a:cubicBezTo>
                <a:cubicBezTo>
                  <a:pt x="27110" y="26853"/>
                  <a:pt x="25846" y="27925"/>
                  <a:pt x="24774" y="29125"/>
                </a:cubicBezTo>
                <a:cubicBezTo>
                  <a:pt x="26918" y="26725"/>
                  <a:pt x="29189" y="24410"/>
                  <a:pt x="30925" y="21667"/>
                </a:cubicBezTo>
                <a:cubicBezTo>
                  <a:pt x="30976" y="21599"/>
                  <a:pt x="30920" y="21519"/>
                  <a:pt x="30852" y="21519"/>
                </a:cubicBezTo>
                <a:cubicBezTo>
                  <a:pt x="30834" y="21519"/>
                  <a:pt x="30815" y="21525"/>
                  <a:pt x="30796" y="21538"/>
                </a:cubicBezTo>
                <a:cubicBezTo>
                  <a:pt x="29318" y="22546"/>
                  <a:pt x="28161" y="24024"/>
                  <a:pt x="26832" y="25224"/>
                </a:cubicBezTo>
                <a:cubicBezTo>
                  <a:pt x="26082" y="25889"/>
                  <a:pt x="25332" y="26575"/>
                  <a:pt x="24624" y="27303"/>
                </a:cubicBezTo>
                <a:cubicBezTo>
                  <a:pt x="26510" y="24967"/>
                  <a:pt x="28268" y="22567"/>
                  <a:pt x="30261" y="20338"/>
                </a:cubicBezTo>
                <a:close/>
                <a:moveTo>
                  <a:pt x="22396" y="18024"/>
                </a:moveTo>
                <a:cubicBezTo>
                  <a:pt x="22010" y="18752"/>
                  <a:pt x="21367" y="19352"/>
                  <a:pt x="20788" y="19910"/>
                </a:cubicBezTo>
                <a:cubicBezTo>
                  <a:pt x="19888" y="20853"/>
                  <a:pt x="19202" y="21903"/>
                  <a:pt x="18410" y="22931"/>
                </a:cubicBezTo>
                <a:cubicBezTo>
                  <a:pt x="17595" y="23960"/>
                  <a:pt x="16609" y="24753"/>
                  <a:pt x="15774" y="25717"/>
                </a:cubicBezTo>
                <a:cubicBezTo>
                  <a:pt x="14745" y="26875"/>
                  <a:pt x="13823" y="28096"/>
                  <a:pt x="12559" y="29018"/>
                </a:cubicBezTo>
                <a:cubicBezTo>
                  <a:pt x="12495" y="29061"/>
                  <a:pt x="12495" y="29146"/>
                  <a:pt x="12559" y="29189"/>
                </a:cubicBezTo>
                <a:cubicBezTo>
                  <a:pt x="12066" y="29211"/>
                  <a:pt x="11509" y="29211"/>
                  <a:pt x="10973" y="29232"/>
                </a:cubicBezTo>
                <a:cubicBezTo>
                  <a:pt x="10694" y="29232"/>
                  <a:pt x="10394" y="29253"/>
                  <a:pt x="10116" y="29275"/>
                </a:cubicBezTo>
                <a:cubicBezTo>
                  <a:pt x="10995" y="28868"/>
                  <a:pt x="11573" y="28160"/>
                  <a:pt x="12216" y="27453"/>
                </a:cubicBezTo>
                <a:cubicBezTo>
                  <a:pt x="13116" y="26489"/>
                  <a:pt x="14209" y="25653"/>
                  <a:pt x="15174" y="24774"/>
                </a:cubicBezTo>
                <a:cubicBezTo>
                  <a:pt x="17209" y="22953"/>
                  <a:pt x="19095" y="21003"/>
                  <a:pt x="21067" y="19117"/>
                </a:cubicBezTo>
                <a:cubicBezTo>
                  <a:pt x="21346" y="18838"/>
                  <a:pt x="22246" y="18302"/>
                  <a:pt x="22396" y="18024"/>
                </a:cubicBezTo>
                <a:close/>
                <a:moveTo>
                  <a:pt x="32390" y="26469"/>
                </a:moveTo>
                <a:cubicBezTo>
                  <a:pt x="32437" y="26469"/>
                  <a:pt x="32391" y="26634"/>
                  <a:pt x="32168" y="27110"/>
                </a:cubicBezTo>
                <a:cubicBezTo>
                  <a:pt x="31761" y="27903"/>
                  <a:pt x="31139" y="28568"/>
                  <a:pt x="30389" y="29018"/>
                </a:cubicBezTo>
                <a:cubicBezTo>
                  <a:pt x="30389" y="29039"/>
                  <a:pt x="30368" y="29039"/>
                  <a:pt x="30368" y="29061"/>
                </a:cubicBezTo>
                <a:cubicBezTo>
                  <a:pt x="30111" y="29168"/>
                  <a:pt x="29854" y="29253"/>
                  <a:pt x="29596" y="29318"/>
                </a:cubicBezTo>
                <a:lnTo>
                  <a:pt x="29639" y="29296"/>
                </a:lnTo>
                <a:lnTo>
                  <a:pt x="29704" y="29232"/>
                </a:lnTo>
                <a:lnTo>
                  <a:pt x="29768" y="29168"/>
                </a:lnTo>
                <a:cubicBezTo>
                  <a:pt x="30411" y="28546"/>
                  <a:pt x="31054" y="27882"/>
                  <a:pt x="31697" y="27217"/>
                </a:cubicBezTo>
                <a:cubicBezTo>
                  <a:pt x="31917" y="26998"/>
                  <a:pt x="32304" y="26469"/>
                  <a:pt x="32390" y="26469"/>
                </a:cubicBezTo>
                <a:close/>
                <a:moveTo>
                  <a:pt x="27098" y="17930"/>
                </a:moveTo>
                <a:lnTo>
                  <a:pt x="27098" y="17930"/>
                </a:lnTo>
                <a:cubicBezTo>
                  <a:pt x="26344" y="18580"/>
                  <a:pt x="25398" y="19761"/>
                  <a:pt x="24624" y="20595"/>
                </a:cubicBezTo>
                <a:cubicBezTo>
                  <a:pt x="23703" y="21603"/>
                  <a:pt x="22824" y="22653"/>
                  <a:pt x="21903" y="23681"/>
                </a:cubicBezTo>
                <a:cubicBezTo>
                  <a:pt x="21003" y="24710"/>
                  <a:pt x="20038" y="25717"/>
                  <a:pt x="19160" y="26810"/>
                </a:cubicBezTo>
                <a:cubicBezTo>
                  <a:pt x="18367" y="27796"/>
                  <a:pt x="17381" y="28460"/>
                  <a:pt x="16459" y="29296"/>
                </a:cubicBezTo>
                <a:cubicBezTo>
                  <a:pt x="16438" y="29318"/>
                  <a:pt x="16438" y="29318"/>
                  <a:pt x="16438" y="29339"/>
                </a:cubicBezTo>
                <a:lnTo>
                  <a:pt x="16416" y="29339"/>
                </a:lnTo>
                <a:cubicBezTo>
                  <a:pt x="15174" y="29253"/>
                  <a:pt x="13931" y="29211"/>
                  <a:pt x="12666" y="29211"/>
                </a:cubicBezTo>
                <a:lnTo>
                  <a:pt x="12688" y="29211"/>
                </a:lnTo>
                <a:cubicBezTo>
                  <a:pt x="13630" y="28675"/>
                  <a:pt x="14359" y="27882"/>
                  <a:pt x="15109" y="27089"/>
                </a:cubicBezTo>
                <a:cubicBezTo>
                  <a:pt x="16052" y="26082"/>
                  <a:pt x="17081" y="25160"/>
                  <a:pt x="18088" y="24239"/>
                </a:cubicBezTo>
                <a:cubicBezTo>
                  <a:pt x="20188" y="22353"/>
                  <a:pt x="22310" y="20488"/>
                  <a:pt x="24303" y="18495"/>
                </a:cubicBezTo>
                <a:lnTo>
                  <a:pt x="24303" y="18495"/>
                </a:lnTo>
                <a:cubicBezTo>
                  <a:pt x="23639" y="19160"/>
                  <a:pt x="22910" y="20488"/>
                  <a:pt x="22160" y="21345"/>
                </a:cubicBezTo>
                <a:cubicBezTo>
                  <a:pt x="21367" y="22267"/>
                  <a:pt x="20488" y="23124"/>
                  <a:pt x="19610" y="23981"/>
                </a:cubicBezTo>
                <a:cubicBezTo>
                  <a:pt x="17959" y="25589"/>
                  <a:pt x="16309" y="27175"/>
                  <a:pt x="14981" y="29061"/>
                </a:cubicBezTo>
                <a:cubicBezTo>
                  <a:pt x="14931" y="29126"/>
                  <a:pt x="15008" y="29217"/>
                  <a:pt x="15076" y="29217"/>
                </a:cubicBezTo>
                <a:cubicBezTo>
                  <a:pt x="15096" y="29217"/>
                  <a:pt x="15116" y="29209"/>
                  <a:pt x="15131" y="29189"/>
                </a:cubicBezTo>
                <a:cubicBezTo>
                  <a:pt x="15216" y="29103"/>
                  <a:pt x="15324" y="28975"/>
                  <a:pt x="15409" y="28868"/>
                </a:cubicBezTo>
                <a:cubicBezTo>
                  <a:pt x="15428" y="28877"/>
                  <a:pt x="15448" y="28882"/>
                  <a:pt x="15467" y="28882"/>
                </a:cubicBezTo>
                <a:cubicBezTo>
                  <a:pt x="15576" y="28882"/>
                  <a:pt x="15686" y="28724"/>
                  <a:pt x="15795" y="28396"/>
                </a:cubicBezTo>
                <a:cubicBezTo>
                  <a:pt x="17359" y="26596"/>
                  <a:pt x="19181" y="25053"/>
                  <a:pt x="20960" y="23467"/>
                </a:cubicBezTo>
                <a:cubicBezTo>
                  <a:pt x="23021" y="21616"/>
                  <a:pt x="24980" y="19703"/>
                  <a:pt x="27098" y="17930"/>
                </a:cubicBezTo>
                <a:close/>
                <a:moveTo>
                  <a:pt x="30904" y="27025"/>
                </a:moveTo>
                <a:lnTo>
                  <a:pt x="30904" y="27025"/>
                </a:lnTo>
                <a:cubicBezTo>
                  <a:pt x="30368" y="27710"/>
                  <a:pt x="29768" y="28353"/>
                  <a:pt x="29103" y="28932"/>
                </a:cubicBezTo>
                <a:cubicBezTo>
                  <a:pt x="28773" y="29226"/>
                  <a:pt x="28636" y="29340"/>
                  <a:pt x="28622" y="29340"/>
                </a:cubicBezTo>
                <a:cubicBezTo>
                  <a:pt x="28580" y="29340"/>
                  <a:pt x="29702" y="28258"/>
                  <a:pt x="29896" y="28032"/>
                </a:cubicBezTo>
                <a:cubicBezTo>
                  <a:pt x="30175" y="27732"/>
                  <a:pt x="30561" y="27346"/>
                  <a:pt x="30904" y="27025"/>
                </a:cubicBezTo>
                <a:close/>
                <a:moveTo>
                  <a:pt x="19395" y="19288"/>
                </a:moveTo>
                <a:lnTo>
                  <a:pt x="19395" y="19288"/>
                </a:lnTo>
                <a:cubicBezTo>
                  <a:pt x="19288" y="19417"/>
                  <a:pt x="19181" y="19545"/>
                  <a:pt x="19052" y="19695"/>
                </a:cubicBezTo>
                <a:cubicBezTo>
                  <a:pt x="18110" y="20853"/>
                  <a:pt x="17167" y="21988"/>
                  <a:pt x="16181" y="23103"/>
                </a:cubicBezTo>
                <a:cubicBezTo>
                  <a:pt x="14231" y="25289"/>
                  <a:pt x="11895" y="27067"/>
                  <a:pt x="9880" y="29189"/>
                </a:cubicBezTo>
                <a:cubicBezTo>
                  <a:pt x="9859" y="29211"/>
                  <a:pt x="9859" y="29253"/>
                  <a:pt x="9880" y="29296"/>
                </a:cubicBezTo>
                <a:cubicBezTo>
                  <a:pt x="9006" y="29355"/>
                  <a:pt x="8109" y="29422"/>
                  <a:pt x="7222" y="29422"/>
                </a:cubicBezTo>
                <a:cubicBezTo>
                  <a:pt x="6153" y="29422"/>
                  <a:pt x="5099" y="29324"/>
                  <a:pt x="4115" y="28996"/>
                </a:cubicBezTo>
                <a:cubicBezTo>
                  <a:pt x="5894" y="28139"/>
                  <a:pt x="7180" y="26360"/>
                  <a:pt x="8787" y="25203"/>
                </a:cubicBezTo>
                <a:cubicBezTo>
                  <a:pt x="10523" y="23939"/>
                  <a:pt x="12087" y="22438"/>
                  <a:pt x="13802" y="21131"/>
                </a:cubicBezTo>
                <a:cubicBezTo>
                  <a:pt x="13928" y="21047"/>
                  <a:pt x="14565" y="20697"/>
                  <a:pt x="14634" y="20582"/>
                </a:cubicBezTo>
                <a:lnTo>
                  <a:pt x="14634" y="20582"/>
                </a:lnTo>
                <a:cubicBezTo>
                  <a:pt x="14332" y="21178"/>
                  <a:pt x="13693" y="21690"/>
                  <a:pt x="13202" y="22138"/>
                </a:cubicBezTo>
                <a:cubicBezTo>
                  <a:pt x="12409" y="22888"/>
                  <a:pt x="11659" y="23681"/>
                  <a:pt x="10887" y="24474"/>
                </a:cubicBezTo>
                <a:cubicBezTo>
                  <a:pt x="9387" y="26039"/>
                  <a:pt x="7673" y="27346"/>
                  <a:pt x="6258" y="29039"/>
                </a:cubicBezTo>
                <a:cubicBezTo>
                  <a:pt x="6206" y="29109"/>
                  <a:pt x="6253" y="29206"/>
                  <a:pt x="6330" y="29206"/>
                </a:cubicBezTo>
                <a:cubicBezTo>
                  <a:pt x="6347" y="29206"/>
                  <a:pt x="6367" y="29201"/>
                  <a:pt x="6387" y="29189"/>
                </a:cubicBezTo>
                <a:cubicBezTo>
                  <a:pt x="8123" y="28118"/>
                  <a:pt x="9602" y="26510"/>
                  <a:pt x="11123" y="25160"/>
                </a:cubicBezTo>
                <a:cubicBezTo>
                  <a:pt x="13095" y="23446"/>
                  <a:pt x="15088" y="21860"/>
                  <a:pt x="17145" y="20295"/>
                </a:cubicBezTo>
                <a:lnTo>
                  <a:pt x="17167" y="20295"/>
                </a:lnTo>
                <a:lnTo>
                  <a:pt x="16224" y="21260"/>
                </a:lnTo>
                <a:cubicBezTo>
                  <a:pt x="15302" y="22203"/>
                  <a:pt x="14359" y="23124"/>
                  <a:pt x="13416" y="24024"/>
                </a:cubicBezTo>
                <a:cubicBezTo>
                  <a:pt x="11595" y="25739"/>
                  <a:pt x="9666" y="27282"/>
                  <a:pt x="7866" y="29039"/>
                </a:cubicBezTo>
                <a:cubicBezTo>
                  <a:pt x="7812" y="29110"/>
                  <a:pt x="7877" y="29226"/>
                  <a:pt x="7950" y="29226"/>
                </a:cubicBezTo>
                <a:cubicBezTo>
                  <a:pt x="7965" y="29226"/>
                  <a:pt x="7980" y="29221"/>
                  <a:pt x="7994" y="29211"/>
                </a:cubicBezTo>
                <a:cubicBezTo>
                  <a:pt x="8144" y="29103"/>
                  <a:pt x="8273" y="28996"/>
                  <a:pt x="8401" y="28889"/>
                </a:cubicBezTo>
                <a:cubicBezTo>
                  <a:pt x="8444" y="28889"/>
                  <a:pt x="8466" y="28868"/>
                  <a:pt x="8487" y="28846"/>
                </a:cubicBezTo>
                <a:cubicBezTo>
                  <a:pt x="10373" y="27432"/>
                  <a:pt x="12195" y="25910"/>
                  <a:pt x="13888" y="24281"/>
                </a:cubicBezTo>
                <a:cubicBezTo>
                  <a:pt x="15023" y="23210"/>
                  <a:pt x="16031" y="22053"/>
                  <a:pt x="17252" y="21110"/>
                </a:cubicBezTo>
                <a:cubicBezTo>
                  <a:pt x="18024" y="20553"/>
                  <a:pt x="18731" y="19931"/>
                  <a:pt x="19395" y="19288"/>
                </a:cubicBezTo>
                <a:close/>
                <a:moveTo>
                  <a:pt x="28053" y="19052"/>
                </a:moveTo>
                <a:cubicBezTo>
                  <a:pt x="27860" y="19352"/>
                  <a:pt x="27668" y="19631"/>
                  <a:pt x="27453" y="19888"/>
                </a:cubicBezTo>
                <a:cubicBezTo>
                  <a:pt x="26768" y="20703"/>
                  <a:pt x="25932" y="21410"/>
                  <a:pt x="25225" y="22203"/>
                </a:cubicBezTo>
                <a:cubicBezTo>
                  <a:pt x="23939" y="23660"/>
                  <a:pt x="22717" y="25160"/>
                  <a:pt x="21431" y="26596"/>
                </a:cubicBezTo>
                <a:cubicBezTo>
                  <a:pt x="20531" y="27539"/>
                  <a:pt x="19653" y="28525"/>
                  <a:pt x="18795" y="29511"/>
                </a:cubicBezTo>
                <a:cubicBezTo>
                  <a:pt x="18110" y="29446"/>
                  <a:pt x="17424" y="29403"/>
                  <a:pt x="16717" y="29361"/>
                </a:cubicBezTo>
                <a:cubicBezTo>
                  <a:pt x="18388" y="28203"/>
                  <a:pt x="19674" y="26639"/>
                  <a:pt x="21196" y="25332"/>
                </a:cubicBezTo>
                <a:cubicBezTo>
                  <a:pt x="22996" y="23810"/>
                  <a:pt x="24624" y="22160"/>
                  <a:pt x="26382" y="20595"/>
                </a:cubicBezTo>
                <a:cubicBezTo>
                  <a:pt x="26725" y="20295"/>
                  <a:pt x="27068" y="19995"/>
                  <a:pt x="27410" y="19674"/>
                </a:cubicBezTo>
                <a:cubicBezTo>
                  <a:pt x="27625" y="19481"/>
                  <a:pt x="27839" y="19267"/>
                  <a:pt x="28053" y="19052"/>
                </a:cubicBezTo>
                <a:close/>
                <a:moveTo>
                  <a:pt x="32168" y="25760"/>
                </a:moveTo>
                <a:cubicBezTo>
                  <a:pt x="32082" y="25867"/>
                  <a:pt x="32018" y="25975"/>
                  <a:pt x="31975" y="26082"/>
                </a:cubicBezTo>
                <a:cubicBezTo>
                  <a:pt x="31761" y="26446"/>
                  <a:pt x="31525" y="26810"/>
                  <a:pt x="31268" y="27153"/>
                </a:cubicBezTo>
                <a:cubicBezTo>
                  <a:pt x="30668" y="27989"/>
                  <a:pt x="29961" y="28739"/>
                  <a:pt x="29189" y="29425"/>
                </a:cubicBezTo>
                <a:cubicBezTo>
                  <a:pt x="28996" y="29489"/>
                  <a:pt x="28803" y="29532"/>
                  <a:pt x="28589" y="29575"/>
                </a:cubicBezTo>
                <a:cubicBezTo>
                  <a:pt x="29832" y="28696"/>
                  <a:pt x="30861" y="27582"/>
                  <a:pt x="31654" y="26296"/>
                </a:cubicBezTo>
                <a:lnTo>
                  <a:pt x="31889" y="26060"/>
                </a:lnTo>
                <a:cubicBezTo>
                  <a:pt x="31997" y="25975"/>
                  <a:pt x="32082" y="25867"/>
                  <a:pt x="32168" y="25760"/>
                </a:cubicBezTo>
                <a:close/>
                <a:moveTo>
                  <a:pt x="31879" y="25335"/>
                </a:moveTo>
                <a:cubicBezTo>
                  <a:pt x="31906" y="25335"/>
                  <a:pt x="31896" y="25394"/>
                  <a:pt x="31825" y="25546"/>
                </a:cubicBezTo>
                <a:cubicBezTo>
                  <a:pt x="31718" y="25760"/>
                  <a:pt x="31611" y="25975"/>
                  <a:pt x="31461" y="26189"/>
                </a:cubicBezTo>
                <a:cubicBezTo>
                  <a:pt x="30346" y="27282"/>
                  <a:pt x="29232" y="28375"/>
                  <a:pt x="28225" y="29575"/>
                </a:cubicBezTo>
                <a:cubicBezTo>
                  <a:pt x="28203" y="29596"/>
                  <a:pt x="28203" y="29618"/>
                  <a:pt x="28225" y="29639"/>
                </a:cubicBezTo>
                <a:lnTo>
                  <a:pt x="28203" y="29639"/>
                </a:lnTo>
                <a:cubicBezTo>
                  <a:pt x="28011" y="29682"/>
                  <a:pt x="27796" y="29703"/>
                  <a:pt x="27603" y="29725"/>
                </a:cubicBezTo>
                <a:cubicBezTo>
                  <a:pt x="28911" y="28546"/>
                  <a:pt x="30068" y="27239"/>
                  <a:pt x="31289" y="25975"/>
                </a:cubicBezTo>
                <a:cubicBezTo>
                  <a:pt x="31322" y="25942"/>
                  <a:pt x="31792" y="25335"/>
                  <a:pt x="31879" y="25335"/>
                </a:cubicBezTo>
                <a:close/>
                <a:moveTo>
                  <a:pt x="28887" y="20346"/>
                </a:moveTo>
                <a:cubicBezTo>
                  <a:pt x="28939" y="20346"/>
                  <a:pt x="28261" y="20886"/>
                  <a:pt x="28118" y="21045"/>
                </a:cubicBezTo>
                <a:cubicBezTo>
                  <a:pt x="27196" y="22053"/>
                  <a:pt x="26275" y="23038"/>
                  <a:pt x="25375" y="24046"/>
                </a:cubicBezTo>
                <a:cubicBezTo>
                  <a:pt x="24689" y="24796"/>
                  <a:pt x="24046" y="25567"/>
                  <a:pt x="23446" y="26382"/>
                </a:cubicBezTo>
                <a:cubicBezTo>
                  <a:pt x="22631" y="27518"/>
                  <a:pt x="21624" y="28268"/>
                  <a:pt x="20724" y="29296"/>
                </a:cubicBezTo>
                <a:cubicBezTo>
                  <a:pt x="20671" y="29368"/>
                  <a:pt x="20721" y="29483"/>
                  <a:pt x="20801" y="29483"/>
                </a:cubicBezTo>
                <a:cubicBezTo>
                  <a:pt x="20817" y="29483"/>
                  <a:pt x="20835" y="29479"/>
                  <a:pt x="20853" y="29468"/>
                </a:cubicBezTo>
                <a:cubicBezTo>
                  <a:pt x="23553" y="27518"/>
                  <a:pt x="25675" y="24710"/>
                  <a:pt x="28011" y="22353"/>
                </a:cubicBezTo>
                <a:cubicBezTo>
                  <a:pt x="28561" y="21781"/>
                  <a:pt x="29151" y="21230"/>
                  <a:pt x="29687" y="20642"/>
                </a:cubicBezTo>
                <a:lnTo>
                  <a:pt x="29687" y="20642"/>
                </a:lnTo>
                <a:cubicBezTo>
                  <a:pt x="29075" y="21323"/>
                  <a:pt x="28500" y="22041"/>
                  <a:pt x="27925" y="22760"/>
                </a:cubicBezTo>
                <a:cubicBezTo>
                  <a:pt x="26618" y="24367"/>
                  <a:pt x="25375" y="26039"/>
                  <a:pt x="24067" y="27646"/>
                </a:cubicBezTo>
                <a:cubicBezTo>
                  <a:pt x="23767" y="28032"/>
                  <a:pt x="23467" y="28396"/>
                  <a:pt x="23146" y="28761"/>
                </a:cubicBezTo>
                <a:cubicBezTo>
                  <a:pt x="23039" y="28889"/>
                  <a:pt x="22931" y="28996"/>
                  <a:pt x="22824" y="29125"/>
                </a:cubicBezTo>
                <a:cubicBezTo>
                  <a:pt x="22567" y="29253"/>
                  <a:pt x="22460" y="29382"/>
                  <a:pt x="22524" y="29489"/>
                </a:cubicBezTo>
                <a:cubicBezTo>
                  <a:pt x="22460" y="29575"/>
                  <a:pt x="22374" y="29661"/>
                  <a:pt x="22310" y="29746"/>
                </a:cubicBezTo>
                <a:cubicBezTo>
                  <a:pt x="21217" y="29682"/>
                  <a:pt x="20124" y="29596"/>
                  <a:pt x="19052" y="29511"/>
                </a:cubicBezTo>
                <a:cubicBezTo>
                  <a:pt x="20210" y="28246"/>
                  <a:pt x="21410" y="27003"/>
                  <a:pt x="22524" y="25717"/>
                </a:cubicBezTo>
                <a:cubicBezTo>
                  <a:pt x="24046" y="24153"/>
                  <a:pt x="25696" y="22696"/>
                  <a:pt x="27432" y="21367"/>
                </a:cubicBezTo>
                <a:cubicBezTo>
                  <a:pt x="27775" y="21088"/>
                  <a:pt x="28161" y="20831"/>
                  <a:pt x="28525" y="20574"/>
                </a:cubicBezTo>
                <a:cubicBezTo>
                  <a:pt x="28766" y="20410"/>
                  <a:pt x="28870" y="20346"/>
                  <a:pt x="28887" y="20346"/>
                </a:cubicBezTo>
                <a:close/>
                <a:moveTo>
                  <a:pt x="31441" y="24325"/>
                </a:moveTo>
                <a:cubicBezTo>
                  <a:pt x="31487" y="24325"/>
                  <a:pt x="31464" y="24409"/>
                  <a:pt x="31332" y="24624"/>
                </a:cubicBezTo>
                <a:cubicBezTo>
                  <a:pt x="30882" y="25267"/>
                  <a:pt x="30368" y="25867"/>
                  <a:pt x="29789" y="26425"/>
                </a:cubicBezTo>
                <a:cubicBezTo>
                  <a:pt x="28825" y="27453"/>
                  <a:pt x="28096" y="28675"/>
                  <a:pt x="27218" y="29768"/>
                </a:cubicBezTo>
                <a:cubicBezTo>
                  <a:pt x="26725" y="29811"/>
                  <a:pt x="26232" y="29832"/>
                  <a:pt x="25739" y="29832"/>
                </a:cubicBezTo>
                <a:cubicBezTo>
                  <a:pt x="25782" y="29811"/>
                  <a:pt x="25846" y="29768"/>
                  <a:pt x="25889" y="29725"/>
                </a:cubicBezTo>
                <a:cubicBezTo>
                  <a:pt x="25906" y="29732"/>
                  <a:pt x="25924" y="29736"/>
                  <a:pt x="25942" y="29736"/>
                </a:cubicBezTo>
                <a:cubicBezTo>
                  <a:pt x="26032" y="29736"/>
                  <a:pt x="26124" y="29643"/>
                  <a:pt x="26232" y="29446"/>
                </a:cubicBezTo>
                <a:cubicBezTo>
                  <a:pt x="26553" y="29189"/>
                  <a:pt x="26853" y="28868"/>
                  <a:pt x="27175" y="28568"/>
                </a:cubicBezTo>
                <a:cubicBezTo>
                  <a:pt x="28203" y="27560"/>
                  <a:pt x="29125" y="26446"/>
                  <a:pt x="30175" y="25460"/>
                </a:cubicBezTo>
                <a:cubicBezTo>
                  <a:pt x="30340" y="25295"/>
                  <a:pt x="31285" y="24325"/>
                  <a:pt x="31441" y="24325"/>
                </a:cubicBezTo>
                <a:close/>
                <a:moveTo>
                  <a:pt x="30487" y="21912"/>
                </a:moveTo>
                <a:cubicBezTo>
                  <a:pt x="30517" y="21912"/>
                  <a:pt x="30466" y="22020"/>
                  <a:pt x="30261" y="22331"/>
                </a:cubicBezTo>
                <a:cubicBezTo>
                  <a:pt x="29661" y="23210"/>
                  <a:pt x="29018" y="24067"/>
                  <a:pt x="28332" y="24882"/>
                </a:cubicBezTo>
                <a:cubicBezTo>
                  <a:pt x="27046" y="26403"/>
                  <a:pt x="25675" y="27818"/>
                  <a:pt x="24346" y="29318"/>
                </a:cubicBezTo>
                <a:cubicBezTo>
                  <a:pt x="24295" y="29385"/>
                  <a:pt x="24338" y="29493"/>
                  <a:pt x="24411" y="29493"/>
                </a:cubicBezTo>
                <a:cubicBezTo>
                  <a:pt x="24430" y="29493"/>
                  <a:pt x="24452" y="29486"/>
                  <a:pt x="24474" y="29468"/>
                </a:cubicBezTo>
                <a:cubicBezTo>
                  <a:pt x="26618" y="27839"/>
                  <a:pt x="28375" y="25803"/>
                  <a:pt x="30304" y="23917"/>
                </a:cubicBezTo>
                <a:cubicBezTo>
                  <a:pt x="30534" y="23687"/>
                  <a:pt x="30972" y="23370"/>
                  <a:pt x="31168" y="23090"/>
                </a:cubicBezTo>
                <a:lnTo>
                  <a:pt x="31168" y="23090"/>
                </a:lnTo>
                <a:cubicBezTo>
                  <a:pt x="30731" y="23804"/>
                  <a:pt x="30235" y="24458"/>
                  <a:pt x="29661" y="25053"/>
                </a:cubicBezTo>
                <a:cubicBezTo>
                  <a:pt x="28718" y="26167"/>
                  <a:pt x="27882" y="27368"/>
                  <a:pt x="26918" y="28460"/>
                </a:cubicBezTo>
                <a:cubicBezTo>
                  <a:pt x="26810" y="28610"/>
                  <a:pt x="26682" y="28739"/>
                  <a:pt x="26553" y="28868"/>
                </a:cubicBezTo>
                <a:cubicBezTo>
                  <a:pt x="26189" y="29211"/>
                  <a:pt x="25825" y="29532"/>
                  <a:pt x="25417" y="29853"/>
                </a:cubicBezTo>
                <a:lnTo>
                  <a:pt x="25417" y="29832"/>
                </a:lnTo>
                <a:cubicBezTo>
                  <a:pt x="24732" y="29832"/>
                  <a:pt x="24110" y="29832"/>
                  <a:pt x="23574" y="29811"/>
                </a:cubicBezTo>
                <a:cubicBezTo>
                  <a:pt x="23231" y="29811"/>
                  <a:pt x="22889" y="29768"/>
                  <a:pt x="22546" y="29746"/>
                </a:cubicBezTo>
                <a:lnTo>
                  <a:pt x="22674" y="29618"/>
                </a:lnTo>
                <a:cubicBezTo>
                  <a:pt x="23339" y="28846"/>
                  <a:pt x="24046" y="28139"/>
                  <a:pt x="24774" y="27432"/>
                </a:cubicBezTo>
                <a:cubicBezTo>
                  <a:pt x="26146" y="26039"/>
                  <a:pt x="27689" y="24839"/>
                  <a:pt x="29018" y="23403"/>
                </a:cubicBezTo>
                <a:cubicBezTo>
                  <a:pt x="29318" y="23081"/>
                  <a:pt x="29618" y="22781"/>
                  <a:pt x="29918" y="22460"/>
                </a:cubicBezTo>
                <a:cubicBezTo>
                  <a:pt x="30033" y="22359"/>
                  <a:pt x="30427" y="21912"/>
                  <a:pt x="30487" y="21912"/>
                </a:cubicBezTo>
                <a:close/>
                <a:moveTo>
                  <a:pt x="19610" y="0"/>
                </a:moveTo>
                <a:cubicBezTo>
                  <a:pt x="19002" y="28"/>
                  <a:pt x="18396" y="37"/>
                  <a:pt x="17790" y="37"/>
                </a:cubicBezTo>
                <a:cubicBezTo>
                  <a:pt x="16704" y="37"/>
                  <a:pt x="15619" y="8"/>
                  <a:pt x="14536" y="8"/>
                </a:cubicBezTo>
                <a:cubicBezTo>
                  <a:pt x="12918" y="8"/>
                  <a:pt x="11303" y="71"/>
                  <a:pt x="9687" y="386"/>
                </a:cubicBezTo>
                <a:cubicBezTo>
                  <a:pt x="9430" y="429"/>
                  <a:pt x="9323" y="708"/>
                  <a:pt x="9452" y="922"/>
                </a:cubicBezTo>
                <a:cubicBezTo>
                  <a:pt x="9366" y="1029"/>
                  <a:pt x="9366" y="1201"/>
                  <a:pt x="9452" y="1308"/>
                </a:cubicBezTo>
                <a:cubicBezTo>
                  <a:pt x="10459" y="2979"/>
                  <a:pt x="11316" y="4715"/>
                  <a:pt x="11466" y="6687"/>
                </a:cubicBezTo>
                <a:cubicBezTo>
                  <a:pt x="11616" y="9044"/>
                  <a:pt x="10244" y="10973"/>
                  <a:pt x="8937" y="12752"/>
                </a:cubicBezTo>
                <a:cubicBezTo>
                  <a:pt x="6880" y="15538"/>
                  <a:pt x="4780" y="18259"/>
                  <a:pt x="2851" y="21131"/>
                </a:cubicBezTo>
                <a:cubicBezTo>
                  <a:pt x="1544" y="23060"/>
                  <a:pt x="1" y="25889"/>
                  <a:pt x="1436" y="28139"/>
                </a:cubicBezTo>
                <a:cubicBezTo>
                  <a:pt x="2658" y="30025"/>
                  <a:pt x="5508" y="30196"/>
                  <a:pt x="7501" y="30196"/>
                </a:cubicBezTo>
                <a:cubicBezTo>
                  <a:pt x="8830" y="30196"/>
                  <a:pt x="10137" y="30068"/>
                  <a:pt x="11466" y="30003"/>
                </a:cubicBezTo>
                <a:cubicBezTo>
                  <a:pt x="11841" y="29996"/>
                  <a:pt x="12217" y="29993"/>
                  <a:pt x="12593" y="29993"/>
                </a:cubicBezTo>
                <a:cubicBezTo>
                  <a:pt x="14409" y="29993"/>
                  <a:pt x="16234" y="30076"/>
                  <a:pt x="18045" y="30218"/>
                </a:cubicBezTo>
                <a:cubicBezTo>
                  <a:pt x="20336" y="30384"/>
                  <a:pt x="22716" y="30695"/>
                  <a:pt x="25070" y="30695"/>
                </a:cubicBezTo>
                <a:cubicBezTo>
                  <a:pt x="26350" y="30695"/>
                  <a:pt x="27622" y="30603"/>
                  <a:pt x="28868" y="30346"/>
                </a:cubicBezTo>
                <a:cubicBezTo>
                  <a:pt x="31439" y="29832"/>
                  <a:pt x="33947" y="27882"/>
                  <a:pt x="33475" y="24967"/>
                </a:cubicBezTo>
                <a:cubicBezTo>
                  <a:pt x="33004" y="21860"/>
                  <a:pt x="30539" y="19352"/>
                  <a:pt x="28332" y="17295"/>
                </a:cubicBezTo>
                <a:cubicBezTo>
                  <a:pt x="25910" y="14981"/>
                  <a:pt x="23210" y="13009"/>
                  <a:pt x="20874" y="10609"/>
                </a:cubicBezTo>
                <a:cubicBezTo>
                  <a:pt x="19524" y="9216"/>
                  <a:pt x="18474" y="7587"/>
                  <a:pt x="18410" y="5594"/>
                </a:cubicBezTo>
                <a:cubicBezTo>
                  <a:pt x="18345" y="3858"/>
                  <a:pt x="19267" y="2208"/>
                  <a:pt x="20145" y="793"/>
                </a:cubicBezTo>
                <a:cubicBezTo>
                  <a:pt x="20253" y="600"/>
                  <a:pt x="20188" y="343"/>
                  <a:pt x="19974" y="258"/>
                </a:cubicBezTo>
                <a:cubicBezTo>
                  <a:pt x="19931" y="86"/>
                  <a:pt x="19781" y="0"/>
                  <a:pt x="196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96" name="Google Shape;14296;p105"/>
          <p:cNvSpPr/>
          <p:nvPr/>
        </p:nvSpPr>
        <p:spPr>
          <a:xfrm>
            <a:off x="7280475" y="3886875"/>
            <a:ext cx="510796" cy="588999"/>
          </a:xfrm>
          <a:custGeom>
            <a:rect b="b" l="l" r="r" t="t"/>
            <a:pathLst>
              <a:path extrusionOk="0" h="26715" w="23168">
                <a:moveTo>
                  <a:pt x="13288" y="825"/>
                </a:moveTo>
                <a:cubicBezTo>
                  <a:pt x="13738" y="2861"/>
                  <a:pt x="13438" y="4940"/>
                  <a:pt x="13416" y="7019"/>
                </a:cubicBezTo>
                <a:cubicBezTo>
                  <a:pt x="13416" y="7105"/>
                  <a:pt x="13438" y="7190"/>
                  <a:pt x="13502" y="7255"/>
                </a:cubicBezTo>
                <a:cubicBezTo>
                  <a:pt x="13566" y="7362"/>
                  <a:pt x="13695" y="7426"/>
                  <a:pt x="13823" y="7426"/>
                </a:cubicBezTo>
                <a:cubicBezTo>
                  <a:pt x="13948" y="7420"/>
                  <a:pt x="14071" y="7418"/>
                  <a:pt x="14193" y="7418"/>
                </a:cubicBezTo>
                <a:cubicBezTo>
                  <a:pt x="18667" y="7418"/>
                  <a:pt x="21398" y="11203"/>
                  <a:pt x="21753" y="15334"/>
                </a:cubicBezTo>
                <a:cubicBezTo>
                  <a:pt x="21576" y="15295"/>
                  <a:pt x="21398" y="15276"/>
                  <a:pt x="21220" y="15276"/>
                </a:cubicBezTo>
                <a:cubicBezTo>
                  <a:pt x="20814" y="15276"/>
                  <a:pt x="20411" y="15376"/>
                  <a:pt x="20038" y="15570"/>
                </a:cubicBezTo>
                <a:cubicBezTo>
                  <a:pt x="19432" y="15855"/>
                  <a:pt x="18943" y="15994"/>
                  <a:pt x="18482" y="15994"/>
                </a:cubicBezTo>
                <a:cubicBezTo>
                  <a:pt x="17867" y="15994"/>
                  <a:pt x="17301" y="15747"/>
                  <a:pt x="16566" y="15270"/>
                </a:cubicBezTo>
                <a:cubicBezTo>
                  <a:pt x="15714" y="14722"/>
                  <a:pt x="14785" y="14515"/>
                  <a:pt x="13838" y="14515"/>
                </a:cubicBezTo>
                <a:cubicBezTo>
                  <a:pt x="12785" y="14515"/>
                  <a:pt x="11710" y="14771"/>
                  <a:pt x="10694" y="15098"/>
                </a:cubicBezTo>
                <a:cubicBezTo>
                  <a:pt x="10042" y="15322"/>
                  <a:pt x="9487" y="15431"/>
                  <a:pt x="8949" y="15431"/>
                </a:cubicBezTo>
                <a:cubicBezTo>
                  <a:pt x="8303" y="15431"/>
                  <a:pt x="7681" y="15274"/>
                  <a:pt x="6944" y="14970"/>
                </a:cubicBezTo>
                <a:cubicBezTo>
                  <a:pt x="6173" y="14691"/>
                  <a:pt x="5358" y="14520"/>
                  <a:pt x="4522" y="14434"/>
                </a:cubicBezTo>
                <a:cubicBezTo>
                  <a:pt x="4169" y="14394"/>
                  <a:pt x="3797" y="14368"/>
                  <a:pt x="3421" y="14368"/>
                </a:cubicBezTo>
                <a:cubicBezTo>
                  <a:pt x="2587" y="14368"/>
                  <a:pt x="1731" y="14493"/>
                  <a:pt x="1008" y="14863"/>
                </a:cubicBezTo>
                <a:cubicBezTo>
                  <a:pt x="1706" y="11124"/>
                  <a:pt x="4984" y="7405"/>
                  <a:pt x="8860" y="7405"/>
                </a:cubicBezTo>
                <a:cubicBezTo>
                  <a:pt x="9027" y="7405"/>
                  <a:pt x="9196" y="7412"/>
                  <a:pt x="9366" y="7426"/>
                </a:cubicBezTo>
                <a:cubicBezTo>
                  <a:pt x="9409" y="7426"/>
                  <a:pt x="9451" y="7426"/>
                  <a:pt x="9494" y="7405"/>
                </a:cubicBezTo>
                <a:cubicBezTo>
                  <a:pt x="9522" y="7410"/>
                  <a:pt x="9550" y="7413"/>
                  <a:pt x="9577" y="7413"/>
                </a:cubicBezTo>
                <a:cubicBezTo>
                  <a:pt x="9756" y="7413"/>
                  <a:pt x="9904" y="7294"/>
                  <a:pt x="9923" y="7126"/>
                </a:cubicBezTo>
                <a:cubicBezTo>
                  <a:pt x="10373" y="5026"/>
                  <a:pt x="9859" y="2968"/>
                  <a:pt x="9923" y="847"/>
                </a:cubicBezTo>
                <a:lnTo>
                  <a:pt x="9923" y="847"/>
                </a:lnTo>
                <a:cubicBezTo>
                  <a:pt x="10288" y="917"/>
                  <a:pt x="10654" y="941"/>
                  <a:pt x="11020" y="941"/>
                </a:cubicBezTo>
                <a:cubicBezTo>
                  <a:pt x="11771" y="941"/>
                  <a:pt x="12524" y="840"/>
                  <a:pt x="13288" y="825"/>
                </a:cubicBezTo>
                <a:close/>
                <a:moveTo>
                  <a:pt x="3644" y="15163"/>
                </a:moveTo>
                <a:cubicBezTo>
                  <a:pt x="2722" y="15613"/>
                  <a:pt x="2036" y="16277"/>
                  <a:pt x="1329" y="17006"/>
                </a:cubicBezTo>
                <a:cubicBezTo>
                  <a:pt x="1522" y="16791"/>
                  <a:pt x="1694" y="16577"/>
                  <a:pt x="1865" y="16363"/>
                </a:cubicBezTo>
                <a:cubicBezTo>
                  <a:pt x="2186" y="15998"/>
                  <a:pt x="2486" y="15591"/>
                  <a:pt x="2765" y="15184"/>
                </a:cubicBezTo>
                <a:cubicBezTo>
                  <a:pt x="3058" y="15163"/>
                  <a:pt x="3351" y="15163"/>
                  <a:pt x="3644" y="15163"/>
                </a:cubicBezTo>
                <a:close/>
                <a:moveTo>
                  <a:pt x="2529" y="15227"/>
                </a:moveTo>
                <a:lnTo>
                  <a:pt x="2529" y="15227"/>
                </a:lnTo>
                <a:cubicBezTo>
                  <a:pt x="2379" y="15463"/>
                  <a:pt x="2208" y="15698"/>
                  <a:pt x="2015" y="15913"/>
                </a:cubicBezTo>
                <a:cubicBezTo>
                  <a:pt x="1651" y="16384"/>
                  <a:pt x="1265" y="16834"/>
                  <a:pt x="901" y="17284"/>
                </a:cubicBezTo>
                <a:cubicBezTo>
                  <a:pt x="879" y="17156"/>
                  <a:pt x="858" y="17006"/>
                  <a:pt x="858" y="16898"/>
                </a:cubicBezTo>
                <a:cubicBezTo>
                  <a:pt x="836" y="16577"/>
                  <a:pt x="836" y="16256"/>
                  <a:pt x="858" y="15955"/>
                </a:cubicBezTo>
                <a:cubicBezTo>
                  <a:pt x="1179" y="15655"/>
                  <a:pt x="1565" y="15463"/>
                  <a:pt x="1994" y="15334"/>
                </a:cubicBezTo>
                <a:lnTo>
                  <a:pt x="1994" y="15334"/>
                </a:lnTo>
                <a:cubicBezTo>
                  <a:pt x="1608" y="15677"/>
                  <a:pt x="1265" y="16020"/>
                  <a:pt x="901" y="16363"/>
                </a:cubicBezTo>
                <a:cubicBezTo>
                  <a:pt x="848" y="16432"/>
                  <a:pt x="909" y="16530"/>
                  <a:pt x="980" y="16530"/>
                </a:cubicBezTo>
                <a:cubicBezTo>
                  <a:pt x="996" y="16530"/>
                  <a:pt x="1013" y="16525"/>
                  <a:pt x="1029" y="16513"/>
                </a:cubicBezTo>
                <a:cubicBezTo>
                  <a:pt x="1351" y="16191"/>
                  <a:pt x="1672" y="15891"/>
                  <a:pt x="1994" y="15591"/>
                </a:cubicBezTo>
                <a:lnTo>
                  <a:pt x="2379" y="15248"/>
                </a:lnTo>
                <a:lnTo>
                  <a:pt x="2529" y="15227"/>
                </a:lnTo>
                <a:close/>
                <a:moveTo>
                  <a:pt x="14316" y="15334"/>
                </a:moveTo>
                <a:cubicBezTo>
                  <a:pt x="14423" y="15334"/>
                  <a:pt x="14531" y="15355"/>
                  <a:pt x="14638" y="15355"/>
                </a:cubicBezTo>
                <a:cubicBezTo>
                  <a:pt x="14788" y="15377"/>
                  <a:pt x="14916" y="15398"/>
                  <a:pt x="15045" y="15441"/>
                </a:cubicBezTo>
                <a:cubicBezTo>
                  <a:pt x="13630" y="16256"/>
                  <a:pt x="12280" y="17177"/>
                  <a:pt x="10994" y="18184"/>
                </a:cubicBezTo>
                <a:cubicBezTo>
                  <a:pt x="11359" y="17841"/>
                  <a:pt x="11723" y="17499"/>
                  <a:pt x="12130" y="17220"/>
                </a:cubicBezTo>
                <a:cubicBezTo>
                  <a:pt x="12902" y="16641"/>
                  <a:pt x="13695" y="16170"/>
                  <a:pt x="14295" y="15420"/>
                </a:cubicBezTo>
                <a:cubicBezTo>
                  <a:pt x="14316" y="15398"/>
                  <a:pt x="14316" y="15355"/>
                  <a:pt x="14316" y="15334"/>
                </a:cubicBezTo>
                <a:close/>
                <a:moveTo>
                  <a:pt x="3483" y="15486"/>
                </a:moveTo>
                <a:cubicBezTo>
                  <a:pt x="3571" y="15486"/>
                  <a:pt x="3102" y="15924"/>
                  <a:pt x="3022" y="16020"/>
                </a:cubicBezTo>
                <a:cubicBezTo>
                  <a:pt x="2336" y="16770"/>
                  <a:pt x="1522" y="17348"/>
                  <a:pt x="1008" y="18227"/>
                </a:cubicBezTo>
                <a:cubicBezTo>
                  <a:pt x="986" y="18034"/>
                  <a:pt x="965" y="17863"/>
                  <a:pt x="943" y="17691"/>
                </a:cubicBezTo>
                <a:cubicBezTo>
                  <a:pt x="1308" y="17348"/>
                  <a:pt x="1651" y="16984"/>
                  <a:pt x="2015" y="16620"/>
                </a:cubicBezTo>
                <a:cubicBezTo>
                  <a:pt x="2358" y="16256"/>
                  <a:pt x="2744" y="15955"/>
                  <a:pt x="3151" y="15677"/>
                </a:cubicBezTo>
                <a:cubicBezTo>
                  <a:pt x="3355" y="15539"/>
                  <a:pt x="3453" y="15486"/>
                  <a:pt x="3483" y="15486"/>
                </a:cubicBezTo>
                <a:close/>
                <a:moveTo>
                  <a:pt x="3858" y="15184"/>
                </a:moveTo>
                <a:lnTo>
                  <a:pt x="3858" y="15184"/>
                </a:lnTo>
                <a:cubicBezTo>
                  <a:pt x="4587" y="15248"/>
                  <a:pt x="5315" y="15355"/>
                  <a:pt x="6023" y="15527"/>
                </a:cubicBezTo>
                <a:lnTo>
                  <a:pt x="6130" y="15548"/>
                </a:lnTo>
                <a:cubicBezTo>
                  <a:pt x="5444" y="16063"/>
                  <a:pt x="4801" y="16620"/>
                  <a:pt x="4222" y="17241"/>
                </a:cubicBezTo>
                <a:cubicBezTo>
                  <a:pt x="3815" y="17627"/>
                  <a:pt x="3429" y="18034"/>
                  <a:pt x="3022" y="18420"/>
                </a:cubicBezTo>
                <a:cubicBezTo>
                  <a:pt x="2683" y="18759"/>
                  <a:pt x="2008" y="19162"/>
                  <a:pt x="1786" y="19523"/>
                </a:cubicBezTo>
                <a:lnTo>
                  <a:pt x="1786" y="19523"/>
                </a:lnTo>
                <a:cubicBezTo>
                  <a:pt x="2299" y="18670"/>
                  <a:pt x="2918" y="17903"/>
                  <a:pt x="3644" y="17220"/>
                </a:cubicBezTo>
                <a:cubicBezTo>
                  <a:pt x="4222" y="16684"/>
                  <a:pt x="4758" y="16277"/>
                  <a:pt x="5058" y="15527"/>
                </a:cubicBezTo>
                <a:cubicBezTo>
                  <a:pt x="5112" y="15438"/>
                  <a:pt x="5046" y="15393"/>
                  <a:pt x="4973" y="15393"/>
                </a:cubicBezTo>
                <a:cubicBezTo>
                  <a:pt x="4959" y="15393"/>
                  <a:pt x="4944" y="15395"/>
                  <a:pt x="4930" y="15398"/>
                </a:cubicBezTo>
                <a:cubicBezTo>
                  <a:pt x="3601" y="16020"/>
                  <a:pt x="2636" y="17091"/>
                  <a:pt x="1586" y="18077"/>
                </a:cubicBezTo>
                <a:cubicBezTo>
                  <a:pt x="1408" y="18248"/>
                  <a:pt x="1302" y="18321"/>
                  <a:pt x="1256" y="18321"/>
                </a:cubicBezTo>
                <a:cubicBezTo>
                  <a:pt x="1170" y="18321"/>
                  <a:pt x="1299" y="18063"/>
                  <a:pt x="1565" y="17713"/>
                </a:cubicBezTo>
                <a:cubicBezTo>
                  <a:pt x="1822" y="17434"/>
                  <a:pt x="2079" y="17177"/>
                  <a:pt x="2358" y="16941"/>
                </a:cubicBezTo>
                <a:cubicBezTo>
                  <a:pt x="2915" y="16448"/>
                  <a:pt x="3429" y="15891"/>
                  <a:pt x="3858" y="15291"/>
                </a:cubicBezTo>
                <a:cubicBezTo>
                  <a:pt x="3879" y="15248"/>
                  <a:pt x="3879" y="15227"/>
                  <a:pt x="3858" y="15184"/>
                </a:cubicBezTo>
                <a:close/>
                <a:moveTo>
                  <a:pt x="4693" y="15763"/>
                </a:moveTo>
                <a:lnTo>
                  <a:pt x="4693" y="15763"/>
                </a:lnTo>
                <a:cubicBezTo>
                  <a:pt x="4542" y="15852"/>
                  <a:pt x="4029" y="16663"/>
                  <a:pt x="3794" y="16856"/>
                </a:cubicBezTo>
                <a:cubicBezTo>
                  <a:pt x="3451" y="17177"/>
                  <a:pt x="3129" y="17499"/>
                  <a:pt x="2808" y="17841"/>
                </a:cubicBezTo>
                <a:cubicBezTo>
                  <a:pt x="2272" y="18420"/>
                  <a:pt x="1822" y="19063"/>
                  <a:pt x="1415" y="19749"/>
                </a:cubicBezTo>
                <a:cubicBezTo>
                  <a:pt x="1381" y="19816"/>
                  <a:pt x="1427" y="19897"/>
                  <a:pt x="1500" y="19897"/>
                </a:cubicBezTo>
                <a:cubicBezTo>
                  <a:pt x="1520" y="19897"/>
                  <a:pt x="1542" y="19891"/>
                  <a:pt x="1565" y="19877"/>
                </a:cubicBezTo>
                <a:cubicBezTo>
                  <a:pt x="2358" y="19342"/>
                  <a:pt x="3108" y="18699"/>
                  <a:pt x="3772" y="17991"/>
                </a:cubicBezTo>
                <a:cubicBezTo>
                  <a:pt x="4179" y="17584"/>
                  <a:pt x="4565" y="17198"/>
                  <a:pt x="4972" y="16791"/>
                </a:cubicBezTo>
                <a:cubicBezTo>
                  <a:pt x="5084" y="16680"/>
                  <a:pt x="5742" y="15974"/>
                  <a:pt x="5823" y="15974"/>
                </a:cubicBezTo>
                <a:cubicBezTo>
                  <a:pt x="5852" y="15974"/>
                  <a:pt x="5812" y="16058"/>
                  <a:pt x="5658" y="16277"/>
                </a:cubicBezTo>
                <a:cubicBezTo>
                  <a:pt x="4544" y="17906"/>
                  <a:pt x="2872" y="19063"/>
                  <a:pt x="1715" y="20649"/>
                </a:cubicBezTo>
                <a:cubicBezTo>
                  <a:pt x="1460" y="20033"/>
                  <a:pt x="1247" y="19417"/>
                  <a:pt x="1118" y="18760"/>
                </a:cubicBezTo>
                <a:lnTo>
                  <a:pt x="1118" y="18760"/>
                </a:lnTo>
                <a:cubicBezTo>
                  <a:pt x="2338" y="17796"/>
                  <a:pt x="3323" y="16555"/>
                  <a:pt x="4693" y="15763"/>
                </a:cubicBezTo>
                <a:close/>
                <a:moveTo>
                  <a:pt x="6280" y="15613"/>
                </a:moveTo>
                <a:lnTo>
                  <a:pt x="6280" y="15613"/>
                </a:lnTo>
                <a:cubicBezTo>
                  <a:pt x="6601" y="15698"/>
                  <a:pt x="6923" y="15827"/>
                  <a:pt x="7244" y="15955"/>
                </a:cubicBezTo>
                <a:lnTo>
                  <a:pt x="7201" y="15955"/>
                </a:lnTo>
                <a:cubicBezTo>
                  <a:pt x="5165" y="17306"/>
                  <a:pt x="3601" y="19170"/>
                  <a:pt x="1779" y="20777"/>
                </a:cubicBezTo>
                <a:cubicBezTo>
                  <a:pt x="2465" y="20156"/>
                  <a:pt x="3408" y="18999"/>
                  <a:pt x="4201" y="18206"/>
                </a:cubicBezTo>
                <a:lnTo>
                  <a:pt x="4201" y="18227"/>
                </a:lnTo>
                <a:cubicBezTo>
                  <a:pt x="4994" y="17477"/>
                  <a:pt x="5701" y="16620"/>
                  <a:pt x="6280" y="15698"/>
                </a:cubicBezTo>
                <a:cubicBezTo>
                  <a:pt x="6301" y="15677"/>
                  <a:pt x="6301" y="15634"/>
                  <a:pt x="6280" y="15613"/>
                </a:cubicBezTo>
                <a:close/>
                <a:moveTo>
                  <a:pt x="7330" y="15955"/>
                </a:moveTo>
                <a:lnTo>
                  <a:pt x="7330" y="15955"/>
                </a:lnTo>
                <a:cubicBezTo>
                  <a:pt x="7694" y="16106"/>
                  <a:pt x="8080" y="16234"/>
                  <a:pt x="8487" y="16320"/>
                </a:cubicBezTo>
                <a:cubicBezTo>
                  <a:pt x="8551" y="16320"/>
                  <a:pt x="8594" y="16320"/>
                  <a:pt x="8658" y="16341"/>
                </a:cubicBezTo>
                <a:cubicBezTo>
                  <a:pt x="6687" y="17756"/>
                  <a:pt x="5058" y="19577"/>
                  <a:pt x="3022" y="20949"/>
                </a:cubicBezTo>
                <a:cubicBezTo>
                  <a:pt x="2808" y="21099"/>
                  <a:pt x="2572" y="21249"/>
                  <a:pt x="2336" y="21377"/>
                </a:cubicBezTo>
                <a:cubicBezTo>
                  <a:pt x="2594" y="21163"/>
                  <a:pt x="2829" y="20949"/>
                  <a:pt x="3044" y="20692"/>
                </a:cubicBezTo>
                <a:cubicBezTo>
                  <a:pt x="3494" y="20306"/>
                  <a:pt x="3987" y="19963"/>
                  <a:pt x="4437" y="19556"/>
                </a:cubicBezTo>
                <a:cubicBezTo>
                  <a:pt x="5530" y="18527"/>
                  <a:pt x="6451" y="17263"/>
                  <a:pt x="7351" y="16063"/>
                </a:cubicBezTo>
                <a:cubicBezTo>
                  <a:pt x="7373" y="16041"/>
                  <a:pt x="7351" y="15977"/>
                  <a:pt x="7330" y="15955"/>
                </a:cubicBezTo>
                <a:close/>
                <a:moveTo>
                  <a:pt x="6826" y="16341"/>
                </a:moveTo>
                <a:cubicBezTo>
                  <a:pt x="6879" y="16341"/>
                  <a:pt x="6764" y="16533"/>
                  <a:pt x="6344" y="17070"/>
                </a:cubicBezTo>
                <a:cubicBezTo>
                  <a:pt x="5658" y="17991"/>
                  <a:pt x="4887" y="18870"/>
                  <a:pt x="4051" y="19663"/>
                </a:cubicBezTo>
                <a:cubicBezTo>
                  <a:pt x="3365" y="20285"/>
                  <a:pt x="2615" y="20735"/>
                  <a:pt x="2058" y="21463"/>
                </a:cubicBezTo>
                <a:cubicBezTo>
                  <a:pt x="1975" y="21297"/>
                  <a:pt x="1912" y="21151"/>
                  <a:pt x="1830" y="20985"/>
                </a:cubicBezTo>
                <a:lnTo>
                  <a:pt x="1830" y="20985"/>
                </a:lnTo>
                <a:cubicBezTo>
                  <a:pt x="2684" y="20280"/>
                  <a:pt x="3453" y="19489"/>
                  <a:pt x="4244" y="18720"/>
                </a:cubicBezTo>
                <a:cubicBezTo>
                  <a:pt x="4672" y="18291"/>
                  <a:pt x="5101" y="17884"/>
                  <a:pt x="5551" y="17477"/>
                </a:cubicBezTo>
                <a:cubicBezTo>
                  <a:pt x="5857" y="17201"/>
                  <a:pt x="6715" y="16341"/>
                  <a:pt x="6826" y="16341"/>
                </a:cubicBezTo>
                <a:close/>
                <a:moveTo>
                  <a:pt x="9280" y="16320"/>
                </a:moveTo>
                <a:cubicBezTo>
                  <a:pt x="9259" y="16341"/>
                  <a:pt x="9259" y="16363"/>
                  <a:pt x="9237" y="16363"/>
                </a:cubicBezTo>
                <a:cubicBezTo>
                  <a:pt x="7308" y="18677"/>
                  <a:pt x="4329" y="19920"/>
                  <a:pt x="2786" y="22556"/>
                </a:cubicBezTo>
                <a:lnTo>
                  <a:pt x="2765" y="22599"/>
                </a:lnTo>
                <a:cubicBezTo>
                  <a:pt x="2551" y="22320"/>
                  <a:pt x="2358" y="22020"/>
                  <a:pt x="2186" y="21720"/>
                </a:cubicBezTo>
                <a:cubicBezTo>
                  <a:pt x="3472" y="20970"/>
                  <a:pt x="4672" y="20070"/>
                  <a:pt x="5744" y="19042"/>
                </a:cubicBezTo>
                <a:cubicBezTo>
                  <a:pt x="6365" y="18484"/>
                  <a:pt x="6987" y="17906"/>
                  <a:pt x="7630" y="17370"/>
                </a:cubicBezTo>
                <a:cubicBezTo>
                  <a:pt x="8037" y="17006"/>
                  <a:pt x="8487" y="16684"/>
                  <a:pt x="8937" y="16363"/>
                </a:cubicBezTo>
                <a:lnTo>
                  <a:pt x="8959" y="16341"/>
                </a:lnTo>
                <a:cubicBezTo>
                  <a:pt x="9066" y="16341"/>
                  <a:pt x="9173" y="16341"/>
                  <a:pt x="9280" y="16320"/>
                </a:cubicBezTo>
                <a:close/>
                <a:moveTo>
                  <a:pt x="13956" y="15354"/>
                </a:moveTo>
                <a:cubicBezTo>
                  <a:pt x="14012" y="15354"/>
                  <a:pt x="14067" y="15354"/>
                  <a:pt x="14123" y="15355"/>
                </a:cubicBezTo>
                <a:cubicBezTo>
                  <a:pt x="10737" y="17499"/>
                  <a:pt x="7823" y="20199"/>
                  <a:pt x="4822" y="22813"/>
                </a:cubicBezTo>
                <a:cubicBezTo>
                  <a:pt x="4785" y="22842"/>
                  <a:pt x="4735" y="22890"/>
                  <a:pt x="4678" y="22951"/>
                </a:cubicBezTo>
                <a:lnTo>
                  <a:pt x="4678" y="22951"/>
                </a:lnTo>
                <a:cubicBezTo>
                  <a:pt x="4825" y="22784"/>
                  <a:pt x="4969" y="22616"/>
                  <a:pt x="5122" y="22449"/>
                </a:cubicBezTo>
                <a:cubicBezTo>
                  <a:pt x="5851" y="21656"/>
                  <a:pt x="6644" y="20842"/>
                  <a:pt x="7437" y="20092"/>
                </a:cubicBezTo>
                <a:cubicBezTo>
                  <a:pt x="9044" y="18570"/>
                  <a:pt x="10737" y="17156"/>
                  <a:pt x="12430" y="15720"/>
                </a:cubicBezTo>
                <a:cubicBezTo>
                  <a:pt x="12486" y="15664"/>
                  <a:pt x="12446" y="15561"/>
                  <a:pt x="12379" y="15561"/>
                </a:cubicBezTo>
                <a:cubicBezTo>
                  <a:pt x="12368" y="15561"/>
                  <a:pt x="12356" y="15564"/>
                  <a:pt x="12345" y="15570"/>
                </a:cubicBezTo>
                <a:cubicBezTo>
                  <a:pt x="8787" y="16791"/>
                  <a:pt x="6537" y="19984"/>
                  <a:pt x="3622" y="22170"/>
                </a:cubicBezTo>
                <a:cubicBezTo>
                  <a:pt x="3387" y="22299"/>
                  <a:pt x="3172" y="22449"/>
                  <a:pt x="2979" y="22620"/>
                </a:cubicBezTo>
                <a:cubicBezTo>
                  <a:pt x="3258" y="22106"/>
                  <a:pt x="3622" y="21635"/>
                  <a:pt x="4029" y="21206"/>
                </a:cubicBezTo>
                <a:lnTo>
                  <a:pt x="4029" y="21227"/>
                </a:lnTo>
                <a:cubicBezTo>
                  <a:pt x="4737" y="20499"/>
                  <a:pt x="5487" y="19834"/>
                  <a:pt x="6301" y="19234"/>
                </a:cubicBezTo>
                <a:cubicBezTo>
                  <a:pt x="7458" y="18334"/>
                  <a:pt x="8616" y="17456"/>
                  <a:pt x="9559" y="16320"/>
                </a:cubicBezTo>
                <a:cubicBezTo>
                  <a:pt x="10009" y="16234"/>
                  <a:pt x="10459" y="16084"/>
                  <a:pt x="10909" y="15913"/>
                </a:cubicBezTo>
                <a:cubicBezTo>
                  <a:pt x="11865" y="15546"/>
                  <a:pt x="12900" y="15354"/>
                  <a:pt x="13956" y="15354"/>
                </a:cubicBezTo>
                <a:close/>
                <a:moveTo>
                  <a:pt x="17788" y="16856"/>
                </a:moveTo>
                <a:cubicBezTo>
                  <a:pt x="17931" y="16896"/>
                  <a:pt x="18093" y="16898"/>
                  <a:pt x="18256" y="16917"/>
                </a:cubicBezTo>
                <a:lnTo>
                  <a:pt x="18256" y="16917"/>
                </a:lnTo>
                <a:cubicBezTo>
                  <a:pt x="17131" y="17771"/>
                  <a:pt x="16173" y="18855"/>
                  <a:pt x="15109" y="19706"/>
                </a:cubicBezTo>
                <a:cubicBezTo>
                  <a:pt x="13545" y="20927"/>
                  <a:pt x="12087" y="22256"/>
                  <a:pt x="10544" y="23499"/>
                </a:cubicBezTo>
                <a:cubicBezTo>
                  <a:pt x="11402" y="22599"/>
                  <a:pt x="12280" y="21763"/>
                  <a:pt x="13223" y="20970"/>
                </a:cubicBezTo>
                <a:cubicBezTo>
                  <a:pt x="14831" y="19684"/>
                  <a:pt x="16524" y="18484"/>
                  <a:pt x="17788" y="16856"/>
                </a:cubicBezTo>
                <a:close/>
                <a:moveTo>
                  <a:pt x="11979" y="15794"/>
                </a:moveTo>
                <a:cubicBezTo>
                  <a:pt x="11997" y="15794"/>
                  <a:pt x="11981" y="15816"/>
                  <a:pt x="11916" y="15870"/>
                </a:cubicBezTo>
                <a:cubicBezTo>
                  <a:pt x="11552" y="16170"/>
                  <a:pt x="11166" y="16470"/>
                  <a:pt x="10802" y="16791"/>
                </a:cubicBezTo>
                <a:cubicBezTo>
                  <a:pt x="9966" y="17499"/>
                  <a:pt x="9130" y="18227"/>
                  <a:pt x="8316" y="18956"/>
                </a:cubicBezTo>
                <a:cubicBezTo>
                  <a:pt x="6687" y="20413"/>
                  <a:pt x="5187" y="21978"/>
                  <a:pt x="3794" y="23649"/>
                </a:cubicBezTo>
                <a:lnTo>
                  <a:pt x="3708" y="23585"/>
                </a:lnTo>
                <a:cubicBezTo>
                  <a:pt x="3451" y="23349"/>
                  <a:pt x="3194" y="23092"/>
                  <a:pt x="2958" y="22813"/>
                </a:cubicBezTo>
                <a:cubicBezTo>
                  <a:pt x="5872" y="20949"/>
                  <a:pt x="7973" y="18013"/>
                  <a:pt x="10994" y="16320"/>
                </a:cubicBezTo>
                <a:cubicBezTo>
                  <a:pt x="11083" y="16267"/>
                  <a:pt x="11895" y="15794"/>
                  <a:pt x="11979" y="15794"/>
                </a:cubicBezTo>
                <a:close/>
                <a:moveTo>
                  <a:pt x="15259" y="15527"/>
                </a:moveTo>
                <a:cubicBezTo>
                  <a:pt x="16009" y="15784"/>
                  <a:pt x="16652" y="16341"/>
                  <a:pt x="17359" y="16706"/>
                </a:cubicBezTo>
                <a:cubicBezTo>
                  <a:pt x="15731" y="17799"/>
                  <a:pt x="14295" y="19149"/>
                  <a:pt x="12666" y="20263"/>
                </a:cubicBezTo>
                <a:cubicBezTo>
                  <a:pt x="11444" y="21099"/>
                  <a:pt x="10244" y="21935"/>
                  <a:pt x="9066" y="22792"/>
                </a:cubicBezTo>
                <a:lnTo>
                  <a:pt x="10673" y="21185"/>
                </a:lnTo>
                <a:cubicBezTo>
                  <a:pt x="12430" y="19449"/>
                  <a:pt x="14552" y="17970"/>
                  <a:pt x="16438" y="16363"/>
                </a:cubicBezTo>
                <a:cubicBezTo>
                  <a:pt x="16528" y="16290"/>
                  <a:pt x="16451" y="16203"/>
                  <a:pt x="16360" y="16203"/>
                </a:cubicBezTo>
                <a:cubicBezTo>
                  <a:pt x="16343" y="16203"/>
                  <a:pt x="16326" y="16206"/>
                  <a:pt x="16309" y="16213"/>
                </a:cubicBezTo>
                <a:cubicBezTo>
                  <a:pt x="14659" y="16984"/>
                  <a:pt x="13202" y="18356"/>
                  <a:pt x="11766" y="19449"/>
                </a:cubicBezTo>
                <a:cubicBezTo>
                  <a:pt x="9859" y="20927"/>
                  <a:pt x="7973" y="22449"/>
                  <a:pt x="6001" y="23821"/>
                </a:cubicBezTo>
                <a:cubicBezTo>
                  <a:pt x="5726" y="24014"/>
                  <a:pt x="5608" y="24086"/>
                  <a:pt x="5582" y="24086"/>
                </a:cubicBezTo>
                <a:cubicBezTo>
                  <a:pt x="5519" y="24086"/>
                  <a:pt x="6002" y="23663"/>
                  <a:pt x="6108" y="23542"/>
                </a:cubicBezTo>
                <a:cubicBezTo>
                  <a:pt x="6515" y="23113"/>
                  <a:pt x="6923" y="22728"/>
                  <a:pt x="7373" y="22363"/>
                </a:cubicBezTo>
                <a:cubicBezTo>
                  <a:pt x="8166" y="21678"/>
                  <a:pt x="8980" y="21056"/>
                  <a:pt x="9751" y="20370"/>
                </a:cubicBezTo>
                <a:cubicBezTo>
                  <a:pt x="11573" y="18763"/>
                  <a:pt x="13438" y="17198"/>
                  <a:pt x="15238" y="15548"/>
                </a:cubicBezTo>
                <a:cubicBezTo>
                  <a:pt x="15238" y="15548"/>
                  <a:pt x="15259" y="15527"/>
                  <a:pt x="15259" y="15527"/>
                </a:cubicBezTo>
                <a:close/>
                <a:moveTo>
                  <a:pt x="20574" y="21013"/>
                </a:moveTo>
                <a:lnTo>
                  <a:pt x="20574" y="21013"/>
                </a:lnTo>
                <a:cubicBezTo>
                  <a:pt x="19836" y="22257"/>
                  <a:pt x="18809" y="23334"/>
                  <a:pt x="17593" y="24103"/>
                </a:cubicBezTo>
                <a:lnTo>
                  <a:pt x="17593" y="24103"/>
                </a:lnTo>
                <a:cubicBezTo>
                  <a:pt x="18232" y="23477"/>
                  <a:pt x="18814" y="22792"/>
                  <a:pt x="19395" y="22128"/>
                </a:cubicBezTo>
                <a:cubicBezTo>
                  <a:pt x="19760" y="21720"/>
                  <a:pt x="20145" y="21356"/>
                  <a:pt x="20574" y="21013"/>
                </a:cubicBezTo>
                <a:close/>
                <a:moveTo>
                  <a:pt x="13894" y="15682"/>
                </a:moveTo>
                <a:cubicBezTo>
                  <a:pt x="13928" y="15682"/>
                  <a:pt x="13200" y="16218"/>
                  <a:pt x="13030" y="16341"/>
                </a:cubicBezTo>
                <a:cubicBezTo>
                  <a:pt x="11573" y="17434"/>
                  <a:pt x="10180" y="18613"/>
                  <a:pt x="8873" y="19899"/>
                </a:cubicBezTo>
                <a:cubicBezTo>
                  <a:pt x="7394" y="21335"/>
                  <a:pt x="5744" y="22492"/>
                  <a:pt x="4480" y="24142"/>
                </a:cubicBezTo>
                <a:lnTo>
                  <a:pt x="4480" y="24163"/>
                </a:lnTo>
                <a:cubicBezTo>
                  <a:pt x="4308" y="24056"/>
                  <a:pt x="4137" y="23906"/>
                  <a:pt x="3944" y="23778"/>
                </a:cubicBezTo>
                <a:cubicBezTo>
                  <a:pt x="5615" y="22363"/>
                  <a:pt x="7244" y="20885"/>
                  <a:pt x="8916" y="19449"/>
                </a:cubicBezTo>
                <a:cubicBezTo>
                  <a:pt x="9880" y="18634"/>
                  <a:pt x="10866" y="17841"/>
                  <a:pt x="11873" y="17091"/>
                </a:cubicBezTo>
                <a:cubicBezTo>
                  <a:pt x="12387" y="16706"/>
                  <a:pt x="12902" y="16341"/>
                  <a:pt x="13438" y="15977"/>
                </a:cubicBezTo>
                <a:cubicBezTo>
                  <a:pt x="13754" y="15762"/>
                  <a:pt x="13881" y="15682"/>
                  <a:pt x="13894" y="15682"/>
                </a:cubicBezTo>
                <a:close/>
                <a:moveTo>
                  <a:pt x="14684" y="15779"/>
                </a:moveTo>
                <a:cubicBezTo>
                  <a:pt x="12953" y="17402"/>
                  <a:pt x="11074" y="18940"/>
                  <a:pt x="9280" y="20520"/>
                </a:cubicBezTo>
                <a:cubicBezTo>
                  <a:pt x="7866" y="21785"/>
                  <a:pt x="6280" y="22856"/>
                  <a:pt x="5165" y="24421"/>
                </a:cubicBezTo>
                <a:cubicBezTo>
                  <a:pt x="5115" y="24488"/>
                  <a:pt x="5184" y="24569"/>
                  <a:pt x="5257" y="24569"/>
                </a:cubicBezTo>
                <a:cubicBezTo>
                  <a:pt x="5277" y="24569"/>
                  <a:pt x="5297" y="24563"/>
                  <a:pt x="5315" y="24549"/>
                </a:cubicBezTo>
                <a:cubicBezTo>
                  <a:pt x="7051" y="23371"/>
                  <a:pt x="8723" y="22085"/>
                  <a:pt x="10394" y="20777"/>
                </a:cubicBezTo>
                <a:cubicBezTo>
                  <a:pt x="12195" y="19384"/>
                  <a:pt x="14038" y="17670"/>
                  <a:pt x="16031" y="16556"/>
                </a:cubicBezTo>
                <a:lnTo>
                  <a:pt x="16031" y="16556"/>
                </a:lnTo>
                <a:cubicBezTo>
                  <a:pt x="15195" y="17027"/>
                  <a:pt x="14380" y="17841"/>
                  <a:pt x="13630" y="18484"/>
                </a:cubicBezTo>
                <a:cubicBezTo>
                  <a:pt x="12602" y="19320"/>
                  <a:pt x="11573" y="20177"/>
                  <a:pt x="10544" y="21056"/>
                </a:cubicBezTo>
                <a:cubicBezTo>
                  <a:pt x="9601" y="21849"/>
                  <a:pt x="8873" y="22920"/>
                  <a:pt x="7866" y="23671"/>
                </a:cubicBezTo>
                <a:cubicBezTo>
                  <a:pt x="7244" y="24121"/>
                  <a:pt x="6623" y="24421"/>
                  <a:pt x="6151" y="25021"/>
                </a:cubicBezTo>
                <a:cubicBezTo>
                  <a:pt x="5637" y="24828"/>
                  <a:pt x="5122" y="24571"/>
                  <a:pt x="4651" y="24271"/>
                </a:cubicBezTo>
                <a:cubicBezTo>
                  <a:pt x="6237" y="22706"/>
                  <a:pt x="7823" y="21142"/>
                  <a:pt x="9516" y="19684"/>
                </a:cubicBezTo>
                <a:cubicBezTo>
                  <a:pt x="10459" y="18849"/>
                  <a:pt x="11444" y="18077"/>
                  <a:pt x="12452" y="17327"/>
                </a:cubicBezTo>
                <a:cubicBezTo>
                  <a:pt x="13149" y="16841"/>
                  <a:pt x="14243" y="16188"/>
                  <a:pt x="14684" y="15779"/>
                </a:cubicBezTo>
                <a:close/>
                <a:moveTo>
                  <a:pt x="21255" y="16097"/>
                </a:moveTo>
                <a:cubicBezTo>
                  <a:pt x="21419" y="16097"/>
                  <a:pt x="21584" y="16119"/>
                  <a:pt x="21753" y="16170"/>
                </a:cubicBezTo>
                <a:lnTo>
                  <a:pt x="21796" y="16170"/>
                </a:lnTo>
                <a:cubicBezTo>
                  <a:pt x="21796" y="16470"/>
                  <a:pt x="21796" y="16748"/>
                  <a:pt x="21774" y="17048"/>
                </a:cubicBezTo>
                <a:cubicBezTo>
                  <a:pt x="21688" y="18077"/>
                  <a:pt x="21453" y="19084"/>
                  <a:pt x="21067" y="20049"/>
                </a:cubicBezTo>
                <a:cubicBezTo>
                  <a:pt x="20167" y="20735"/>
                  <a:pt x="19310" y="21485"/>
                  <a:pt x="18495" y="22278"/>
                </a:cubicBezTo>
                <a:cubicBezTo>
                  <a:pt x="17917" y="22813"/>
                  <a:pt x="17316" y="23328"/>
                  <a:pt x="16674" y="23799"/>
                </a:cubicBezTo>
                <a:cubicBezTo>
                  <a:pt x="16474" y="23968"/>
                  <a:pt x="15603" y="24632"/>
                  <a:pt x="15472" y="24632"/>
                </a:cubicBezTo>
                <a:cubicBezTo>
                  <a:pt x="15421" y="24632"/>
                  <a:pt x="15485" y="24529"/>
                  <a:pt x="15752" y="24249"/>
                </a:cubicBezTo>
                <a:cubicBezTo>
                  <a:pt x="16845" y="23071"/>
                  <a:pt x="18002" y="21978"/>
                  <a:pt x="19202" y="20949"/>
                </a:cubicBezTo>
                <a:cubicBezTo>
                  <a:pt x="20124" y="20177"/>
                  <a:pt x="21110" y="19492"/>
                  <a:pt x="21560" y="18334"/>
                </a:cubicBezTo>
                <a:cubicBezTo>
                  <a:pt x="21589" y="18261"/>
                  <a:pt x="21529" y="18218"/>
                  <a:pt x="21467" y="18218"/>
                </a:cubicBezTo>
                <a:cubicBezTo>
                  <a:pt x="21438" y="18218"/>
                  <a:pt x="21409" y="18228"/>
                  <a:pt x="21388" y="18249"/>
                </a:cubicBezTo>
                <a:cubicBezTo>
                  <a:pt x="20188" y="19384"/>
                  <a:pt x="18795" y="20370"/>
                  <a:pt x="17574" y="21506"/>
                </a:cubicBezTo>
                <a:cubicBezTo>
                  <a:pt x="16866" y="22149"/>
                  <a:pt x="16181" y="22813"/>
                  <a:pt x="15473" y="23478"/>
                </a:cubicBezTo>
                <a:cubicBezTo>
                  <a:pt x="14895" y="24013"/>
                  <a:pt x="13802" y="24935"/>
                  <a:pt x="13459" y="25256"/>
                </a:cubicBezTo>
                <a:cubicBezTo>
                  <a:pt x="16052" y="22770"/>
                  <a:pt x="18645" y="20285"/>
                  <a:pt x="21153" y="17713"/>
                </a:cubicBezTo>
                <a:cubicBezTo>
                  <a:pt x="21238" y="17649"/>
                  <a:pt x="21303" y="17606"/>
                  <a:pt x="21303" y="17541"/>
                </a:cubicBezTo>
                <a:lnTo>
                  <a:pt x="21667" y="17177"/>
                </a:lnTo>
                <a:cubicBezTo>
                  <a:pt x="21733" y="17094"/>
                  <a:pt x="21672" y="16999"/>
                  <a:pt x="21591" y="16999"/>
                </a:cubicBezTo>
                <a:cubicBezTo>
                  <a:pt x="21567" y="16999"/>
                  <a:pt x="21541" y="17007"/>
                  <a:pt x="21517" y="17027"/>
                </a:cubicBezTo>
                <a:cubicBezTo>
                  <a:pt x="19738" y="18506"/>
                  <a:pt x="18024" y="20027"/>
                  <a:pt x="16288" y="21527"/>
                </a:cubicBezTo>
                <a:cubicBezTo>
                  <a:pt x="15431" y="22278"/>
                  <a:pt x="14552" y="23006"/>
                  <a:pt x="13673" y="23713"/>
                </a:cubicBezTo>
                <a:cubicBezTo>
                  <a:pt x="13202" y="24099"/>
                  <a:pt x="12709" y="24464"/>
                  <a:pt x="12216" y="24828"/>
                </a:cubicBezTo>
                <a:cubicBezTo>
                  <a:pt x="13609" y="23563"/>
                  <a:pt x="15023" y="22278"/>
                  <a:pt x="16395" y="20970"/>
                </a:cubicBezTo>
                <a:cubicBezTo>
                  <a:pt x="17959" y="19492"/>
                  <a:pt x="19610" y="18141"/>
                  <a:pt x="21003" y="16491"/>
                </a:cubicBezTo>
                <a:cubicBezTo>
                  <a:pt x="21067" y="16427"/>
                  <a:pt x="20998" y="16325"/>
                  <a:pt x="20923" y="16325"/>
                </a:cubicBezTo>
                <a:cubicBezTo>
                  <a:pt x="20899" y="16325"/>
                  <a:pt x="20874" y="16336"/>
                  <a:pt x="20853" y="16363"/>
                </a:cubicBezTo>
                <a:cubicBezTo>
                  <a:pt x="19117" y="17949"/>
                  <a:pt x="17338" y="19492"/>
                  <a:pt x="15516" y="20970"/>
                </a:cubicBezTo>
                <a:cubicBezTo>
                  <a:pt x="14466" y="21828"/>
                  <a:pt x="13395" y="22663"/>
                  <a:pt x="12323" y="23478"/>
                </a:cubicBezTo>
                <a:cubicBezTo>
                  <a:pt x="11787" y="23885"/>
                  <a:pt x="11252" y="24292"/>
                  <a:pt x="10716" y="24699"/>
                </a:cubicBezTo>
                <a:cubicBezTo>
                  <a:pt x="10566" y="24806"/>
                  <a:pt x="10202" y="25149"/>
                  <a:pt x="10030" y="25321"/>
                </a:cubicBezTo>
                <a:lnTo>
                  <a:pt x="10266" y="25085"/>
                </a:lnTo>
                <a:cubicBezTo>
                  <a:pt x="11895" y="23499"/>
                  <a:pt x="13759" y="22192"/>
                  <a:pt x="15409" y="20649"/>
                </a:cubicBezTo>
                <a:cubicBezTo>
                  <a:pt x="16866" y="19277"/>
                  <a:pt x="18431" y="18056"/>
                  <a:pt x="19717" y="16534"/>
                </a:cubicBezTo>
                <a:cubicBezTo>
                  <a:pt x="20223" y="16322"/>
                  <a:pt x="20730" y="16097"/>
                  <a:pt x="21255" y="16097"/>
                </a:cubicBezTo>
                <a:close/>
                <a:moveTo>
                  <a:pt x="17510" y="16823"/>
                </a:moveTo>
                <a:cubicBezTo>
                  <a:pt x="17551" y="16823"/>
                  <a:pt x="17470" y="16947"/>
                  <a:pt x="17188" y="17284"/>
                </a:cubicBezTo>
                <a:cubicBezTo>
                  <a:pt x="15859" y="18870"/>
                  <a:pt x="14038" y="20027"/>
                  <a:pt x="12452" y="21335"/>
                </a:cubicBezTo>
                <a:cubicBezTo>
                  <a:pt x="11530" y="22085"/>
                  <a:pt x="10737" y="22985"/>
                  <a:pt x="9901" y="23842"/>
                </a:cubicBezTo>
                <a:cubicBezTo>
                  <a:pt x="9494" y="24249"/>
                  <a:pt x="9044" y="24614"/>
                  <a:pt x="8594" y="24978"/>
                </a:cubicBezTo>
                <a:cubicBezTo>
                  <a:pt x="8358" y="25128"/>
                  <a:pt x="8123" y="25299"/>
                  <a:pt x="7887" y="25449"/>
                </a:cubicBezTo>
                <a:cubicBezTo>
                  <a:pt x="7844" y="25471"/>
                  <a:pt x="7823" y="25514"/>
                  <a:pt x="7844" y="25556"/>
                </a:cubicBezTo>
                <a:cubicBezTo>
                  <a:pt x="7351" y="25428"/>
                  <a:pt x="6858" y="25299"/>
                  <a:pt x="6387" y="25128"/>
                </a:cubicBezTo>
                <a:cubicBezTo>
                  <a:pt x="8423" y="23456"/>
                  <a:pt x="10587" y="21935"/>
                  <a:pt x="12752" y="20456"/>
                </a:cubicBezTo>
                <a:cubicBezTo>
                  <a:pt x="13566" y="19920"/>
                  <a:pt x="14316" y="19342"/>
                  <a:pt x="15066" y="18720"/>
                </a:cubicBezTo>
                <a:cubicBezTo>
                  <a:pt x="15666" y="18227"/>
                  <a:pt x="16245" y="17756"/>
                  <a:pt x="16866" y="17284"/>
                </a:cubicBezTo>
                <a:cubicBezTo>
                  <a:pt x="17174" y="17050"/>
                  <a:pt x="17454" y="16823"/>
                  <a:pt x="17510" y="16823"/>
                </a:cubicBezTo>
                <a:close/>
                <a:moveTo>
                  <a:pt x="19352" y="16684"/>
                </a:moveTo>
                <a:lnTo>
                  <a:pt x="19352" y="16684"/>
                </a:lnTo>
                <a:cubicBezTo>
                  <a:pt x="16524" y="20113"/>
                  <a:pt x="12495" y="22406"/>
                  <a:pt x="9473" y="25599"/>
                </a:cubicBezTo>
                <a:cubicBezTo>
                  <a:pt x="9422" y="25667"/>
                  <a:pt x="9465" y="25775"/>
                  <a:pt x="9538" y="25775"/>
                </a:cubicBezTo>
                <a:cubicBezTo>
                  <a:pt x="9557" y="25775"/>
                  <a:pt x="9579" y="25767"/>
                  <a:pt x="9601" y="25749"/>
                </a:cubicBezTo>
                <a:cubicBezTo>
                  <a:pt x="12987" y="23285"/>
                  <a:pt x="16288" y="20692"/>
                  <a:pt x="19438" y="17906"/>
                </a:cubicBezTo>
                <a:lnTo>
                  <a:pt x="19438" y="17906"/>
                </a:lnTo>
                <a:cubicBezTo>
                  <a:pt x="19160" y="18184"/>
                  <a:pt x="18902" y="18420"/>
                  <a:pt x="18624" y="18677"/>
                </a:cubicBezTo>
                <a:cubicBezTo>
                  <a:pt x="17745" y="19513"/>
                  <a:pt x="16824" y="20306"/>
                  <a:pt x="15924" y="21142"/>
                </a:cubicBezTo>
                <a:cubicBezTo>
                  <a:pt x="14295" y="22685"/>
                  <a:pt x="12559" y="24163"/>
                  <a:pt x="10952" y="25728"/>
                </a:cubicBezTo>
                <a:cubicBezTo>
                  <a:pt x="10882" y="25797"/>
                  <a:pt x="10939" y="25895"/>
                  <a:pt x="11009" y="25895"/>
                </a:cubicBezTo>
                <a:cubicBezTo>
                  <a:pt x="11026" y="25895"/>
                  <a:pt x="11043" y="25890"/>
                  <a:pt x="11059" y="25878"/>
                </a:cubicBezTo>
                <a:cubicBezTo>
                  <a:pt x="14316" y="23649"/>
                  <a:pt x="17209" y="20949"/>
                  <a:pt x="20188" y="18399"/>
                </a:cubicBezTo>
                <a:lnTo>
                  <a:pt x="20188" y="18399"/>
                </a:lnTo>
                <a:lnTo>
                  <a:pt x="20124" y="18484"/>
                </a:lnTo>
                <a:cubicBezTo>
                  <a:pt x="19310" y="19299"/>
                  <a:pt x="18474" y="20134"/>
                  <a:pt x="17638" y="20949"/>
                </a:cubicBezTo>
                <a:cubicBezTo>
                  <a:pt x="16095" y="22470"/>
                  <a:pt x="14531" y="23971"/>
                  <a:pt x="12966" y="25471"/>
                </a:cubicBezTo>
                <a:cubicBezTo>
                  <a:pt x="12892" y="25526"/>
                  <a:pt x="12962" y="25629"/>
                  <a:pt x="13037" y="25629"/>
                </a:cubicBezTo>
                <a:cubicBezTo>
                  <a:pt x="13049" y="25629"/>
                  <a:pt x="13061" y="25627"/>
                  <a:pt x="13073" y="25621"/>
                </a:cubicBezTo>
                <a:cubicBezTo>
                  <a:pt x="15795" y="23863"/>
                  <a:pt x="17981" y="21313"/>
                  <a:pt x="20510" y="19277"/>
                </a:cubicBezTo>
                <a:cubicBezTo>
                  <a:pt x="20729" y="19098"/>
                  <a:pt x="20948" y="18919"/>
                  <a:pt x="21150" y="18739"/>
                </a:cubicBezTo>
                <a:lnTo>
                  <a:pt x="21150" y="18739"/>
                </a:lnTo>
                <a:cubicBezTo>
                  <a:pt x="20895" y="18979"/>
                  <a:pt x="20709" y="19357"/>
                  <a:pt x="20445" y="19620"/>
                </a:cubicBezTo>
                <a:cubicBezTo>
                  <a:pt x="19931" y="20113"/>
                  <a:pt x="19374" y="20585"/>
                  <a:pt x="18795" y="21013"/>
                </a:cubicBezTo>
                <a:cubicBezTo>
                  <a:pt x="17424" y="22192"/>
                  <a:pt x="16138" y="23456"/>
                  <a:pt x="14959" y="24806"/>
                </a:cubicBezTo>
                <a:cubicBezTo>
                  <a:pt x="14885" y="24862"/>
                  <a:pt x="14955" y="24965"/>
                  <a:pt x="15044" y="24965"/>
                </a:cubicBezTo>
                <a:cubicBezTo>
                  <a:pt x="15058" y="24965"/>
                  <a:pt x="15073" y="24962"/>
                  <a:pt x="15088" y="24956"/>
                </a:cubicBezTo>
                <a:cubicBezTo>
                  <a:pt x="17059" y="24056"/>
                  <a:pt x="18517" y="22470"/>
                  <a:pt x="20124" y="21056"/>
                </a:cubicBezTo>
                <a:cubicBezTo>
                  <a:pt x="20210" y="20970"/>
                  <a:pt x="20660" y="20563"/>
                  <a:pt x="20960" y="20285"/>
                </a:cubicBezTo>
                <a:lnTo>
                  <a:pt x="20960" y="20285"/>
                </a:lnTo>
                <a:cubicBezTo>
                  <a:pt x="20895" y="20392"/>
                  <a:pt x="20853" y="20477"/>
                  <a:pt x="20810" y="20585"/>
                </a:cubicBezTo>
                <a:cubicBezTo>
                  <a:pt x="20403" y="20970"/>
                  <a:pt x="19931" y="21313"/>
                  <a:pt x="19524" y="21699"/>
                </a:cubicBezTo>
                <a:cubicBezTo>
                  <a:pt x="18559" y="22578"/>
                  <a:pt x="17809" y="23671"/>
                  <a:pt x="16845" y="24528"/>
                </a:cubicBezTo>
                <a:cubicBezTo>
                  <a:pt x="16824" y="24549"/>
                  <a:pt x="16824" y="24549"/>
                  <a:pt x="16802" y="24571"/>
                </a:cubicBezTo>
                <a:cubicBezTo>
                  <a:pt x="15238" y="25406"/>
                  <a:pt x="13480" y="25857"/>
                  <a:pt x="11702" y="25921"/>
                </a:cubicBezTo>
                <a:cubicBezTo>
                  <a:pt x="11527" y="25927"/>
                  <a:pt x="11352" y="25930"/>
                  <a:pt x="11177" y="25930"/>
                </a:cubicBezTo>
                <a:cubicBezTo>
                  <a:pt x="10126" y="25930"/>
                  <a:pt x="9066" y="25820"/>
                  <a:pt x="8037" y="25599"/>
                </a:cubicBezTo>
                <a:cubicBezTo>
                  <a:pt x="8144" y="25535"/>
                  <a:pt x="8251" y="25449"/>
                  <a:pt x="8358" y="25385"/>
                </a:cubicBezTo>
                <a:cubicBezTo>
                  <a:pt x="8381" y="25399"/>
                  <a:pt x="8405" y="25406"/>
                  <a:pt x="8430" y="25406"/>
                </a:cubicBezTo>
                <a:cubicBezTo>
                  <a:pt x="8522" y="25406"/>
                  <a:pt x="8626" y="25313"/>
                  <a:pt x="8744" y="25128"/>
                </a:cubicBezTo>
                <a:cubicBezTo>
                  <a:pt x="9001" y="24956"/>
                  <a:pt x="9237" y="24785"/>
                  <a:pt x="9473" y="24592"/>
                </a:cubicBezTo>
                <a:cubicBezTo>
                  <a:pt x="11230" y="23306"/>
                  <a:pt x="12837" y="21806"/>
                  <a:pt x="14509" y="20435"/>
                </a:cubicBezTo>
                <a:cubicBezTo>
                  <a:pt x="15366" y="19749"/>
                  <a:pt x="16181" y="19084"/>
                  <a:pt x="16995" y="18334"/>
                </a:cubicBezTo>
                <a:cubicBezTo>
                  <a:pt x="17381" y="17970"/>
                  <a:pt x="17788" y="17606"/>
                  <a:pt x="18217" y="17241"/>
                </a:cubicBezTo>
                <a:cubicBezTo>
                  <a:pt x="18431" y="17091"/>
                  <a:pt x="18667" y="16941"/>
                  <a:pt x="18902" y="16813"/>
                </a:cubicBezTo>
                <a:cubicBezTo>
                  <a:pt x="19052" y="16770"/>
                  <a:pt x="19202" y="16727"/>
                  <a:pt x="19352" y="16684"/>
                </a:cubicBezTo>
                <a:close/>
                <a:moveTo>
                  <a:pt x="9719" y="0"/>
                </a:moveTo>
                <a:cubicBezTo>
                  <a:pt x="9561" y="0"/>
                  <a:pt x="9419" y="86"/>
                  <a:pt x="9366" y="247"/>
                </a:cubicBezTo>
                <a:cubicBezTo>
                  <a:pt x="9216" y="311"/>
                  <a:pt x="9130" y="440"/>
                  <a:pt x="9130" y="590"/>
                </a:cubicBezTo>
                <a:cubicBezTo>
                  <a:pt x="9001" y="2604"/>
                  <a:pt x="9537" y="4597"/>
                  <a:pt x="9194" y="6612"/>
                </a:cubicBezTo>
                <a:cubicBezTo>
                  <a:pt x="9053" y="6603"/>
                  <a:pt x="8912" y="6598"/>
                  <a:pt x="8772" y="6598"/>
                </a:cubicBezTo>
                <a:cubicBezTo>
                  <a:pt x="4243" y="6598"/>
                  <a:pt x="481" y="11226"/>
                  <a:pt x="65" y="15591"/>
                </a:cubicBezTo>
                <a:cubicBezTo>
                  <a:pt x="22" y="15677"/>
                  <a:pt x="0" y="15784"/>
                  <a:pt x="43" y="15870"/>
                </a:cubicBezTo>
                <a:cubicBezTo>
                  <a:pt x="43" y="16084"/>
                  <a:pt x="22" y="16298"/>
                  <a:pt x="22" y="16491"/>
                </a:cubicBezTo>
                <a:cubicBezTo>
                  <a:pt x="65" y="19192"/>
                  <a:pt x="1008" y="21913"/>
                  <a:pt x="2872" y="23885"/>
                </a:cubicBezTo>
                <a:cubicBezTo>
                  <a:pt x="4978" y="26117"/>
                  <a:pt x="8593" y="26714"/>
                  <a:pt x="11544" y="26714"/>
                </a:cubicBezTo>
                <a:cubicBezTo>
                  <a:pt x="11597" y="26714"/>
                  <a:pt x="11649" y="26714"/>
                  <a:pt x="11702" y="26714"/>
                </a:cubicBezTo>
                <a:cubicBezTo>
                  <a:pt x="14595" y="26649"/>
                  <a:pt x="17402" y="25556"/>
                  <a:pt x="19610" y="23649"/>
                </a:cubicBezTo>
                <a:cubicBezTo>
                  <a:pt x="21453" y="22063"/>
                  <a:pt x="22246" y="19749"/>
                  <a:pt x="22524" y="17413"/>
                </a:cubicBezTo>
                <a:cubicBezTo>
                  <a:pt x="23167" y="12162"/>
                  <a:pt x="19824" y="6633"/>
                  <a:pt x="14230" y="6612"/>
                </a:cubicBezTo>
                <a:cubicBezTo>
                  <a:pt x="14295" y="4576"/>
                  <a:pt x="14509" y="2497"/>
                  <a:pt x="14038" y="482"/>
                </a:cubicBezTo>
                <a:cubicBezTo>
                  <a:pt x="13995" y="354"/>
                  <a:pt x="13930" y="268"/>
                  <a:pt x="13802" y="225"/>
                </a:cubicBezTo>
                <a:cubicBezTo>
                  <a:pt x="13763" y="91"/>
                  <a:pt x="13638" y="8"/>
                  <a:pt x="13505" y="8"/>
                </a:cubicBezTo>
                <a:cubicBezTo>
                  <a:pt x="13490" y="8"/>
                  <a:pt x="13474" y="9"/>
                  <a:pt x="13459" y="11"/>
                </a:cubicBezTo>
                <a:cubicBezTo>
                  <a:pt x="12659" y="25"/>
                  <a:pt x="11860" y="149"/>
                  <a:pt x="11066" y="149"/>
                </a:cubicBezTo>
                <a:cubicBezTo>
                  <a:pt x="10647" y="149"/>
                  <a:pt x="10230" y="115"/>
                  <a:pt x="9816" y="11"/>
                </a:cubicBezTo>
                <a:cubicBezTo>
                  <a:pt x="9783" y="4"/>
                  <a:pt x="9751" y="0"/>
                  <a:pt x="97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97" name="Google Shape;14297;p105"/>
          <p:cNvSpPr/>
          <p:nvPr/>
        </p:nvSpPr>
        <p:spPr>
          <a:xfrm rot="549993">
            <a:off x="550652" y="3609223"/>
            <a:ext cx="1528004" cy="1291486"/>
          </a:xfrm>
          <a:custGeom>
            <a:rect b="b" l="l" r="r" t="t"/>
            <a:pathLst>
              <a:path extrusionOk="0" h="51661" w="61122">
                <a:moveTo>
                  <a:pt x="31697" y="728"/>
                </a:moveTo>
                <a:cubicBezTo>
                  <a:pt x="32104" y="878"/>
                  <a:pt x="32511" y="1028"/>
                  <a:pt x="32918" y="1157"/>
                </a:cubicBezTo>
                <a:cubicBezTo>
                  <a:pt x="32211" y="1264"/>
                  <a:pt x="31504" y="1393"/>
                  <a:pt x="30797" y="1607"/>
                </a:cubicBezTo>
                <a:cubicBezTo>
                  <a:pt x="31097" y="1307"/>
                  <a:pt x="31397" y="1028"/>
                  <a:pt x="31697" y="728"/>
                </a:cubicBezTo>
                <a:close/>
                <a:moveTo>
                  <a:pt x="33476" y="1371"/>
                </a:moveTo>
                <a:lnTo>
                  <a:pt x="34354" y="1693"/>
                </a:lnTo>
                <a:cubicBezTo>
                  <a:pt x="33476" y="1864"/>
                  <a:pt x="32640" y="2057"/>
                  <a:pt x="31783" y="2293"/>
                </a:cubicBezTo>
                <a:cubicBezTo>
                  <a:pt x="31333" y="2421"/>
                  <a:pt x="30882" y="2571"/>
                  <a:pt x="30411" y="2700"/>
                </a:cubicBezTo>
                <a:lnTo>
                  <a:pt x="30175" y="2786"/>
                </a:lnTo>
                <a:cubicBezTo>
                  <a:pt x="30518" y="2593"/>
                  <a:pt x="30861" y="2443"/>
                  <a:pt x="31225" y="2293"/>
                </a:cubicBezTo>
                <a:cubicBezTo>
                  <a:pt x="31997" y="2036"/>
                  <a:pt x="32747" y="1736"/>
                  <a:pt x="33476" y="1371"/>
                </a:cubicBezTo>
                <a:close/>
                <a:moveTo>
                  <a:pt x="33158" y="1323"/>
                </a:moveTo>
                <a:cubicBezTo>
                  <a:pt x="33430" y="1323"/>
                  <a:pt x="32016" y="1801"/>
                  <a:pt x="31975" y="1821"/>
                </a:cubicBezTo>
                <a:cubicBezTo>
                  <a:pt x="31118" y="2143"/>
                  <a:pt x="30304" y="2550"/>
                  <a:pt x="29468" y="2893"/>
                </a:cubicBezTo>
                <a:cubicBezTo>
                  <a:pt x="29790" y="2571"/>
                  <a:pt x="30132" y="2250"/>
                  <a:pt x="30475" y="1929"/>
                </a:cubicBezTo>
                <a:cubicBezTo>
                  <a:pt x="30882" y="1778"/>
                  <a:pt x="31290" y="1650"/>
                  <a:pt x="31718" y="1564"/>
                </a:cubicBezTo>
                <a:cubicBezTo>
                  <a:pt x="32168" y="1457"/>
                  <a:pt x="32640" y="1393"/>
                  <a:pt x="33090" y="1328"/>
                </a:cubicBezTo>
                <a:cubicBezTo>
                  <a:pt x="33119" y="1325"/>
                  <a:pt x="33141" y="1323"/>
                  <a:pt x="33158" y="1323"/>
                </a:cubicBezTo>
                <a:close/>
                <a:moveTo>
                  <a:pt x="34140" y="1929"/>
                </a:moveTo>
                <a:lnTo>
                  <a:pt x="33947" y="2057"/>
                </a:lnTo>
                <a:cubicBezTo>
                  <a:pt x="33604" y="2229"/>
                  <a:pt x="33261" y="2379"/>
                  <a:pt x="32897" y="2486"/>
                </a:cubicBezTo>
                <a:cubicBezTo>
                  <a:pt x="31547" y="2979"/>
                  <a:pt x="30111" y="3150"/>
                  <a:pt x="28761" y="3600"/>
                </a:cubicBezTo>
                <a:lnTo>
                  <a:pt x="29039" y="3322"/>
                </a:lnTo>
                <a:cubicBezTo>
                  <a:pt x="30111" y="3000"/>
                  <a:pt x="31204" y="2679"/>
                  <a:pt x="32297" y="2357"/>
                </a:cubicBezTo>
                <a:cubicBezTo>
                  <a:pt x="32918" y="2207"/>
                  <a:pt x="33518" y="2057"/>
                  <a:pt x="34140" y="1929"/>
                </a:cubicBezTo>
                <a:close/>
                <a:moveTo>
                  <a:pt x="34697" y="1821"/>
                </a:moveTo>
                <a:lnTo>
                  <a:pt x="35704" y="2207"/>
                </a:lnTo>
                <a:cubicBezTo>
                  <a:pt x="34654" y="2379"/>
                  <a:pt x="33668" y="2786"/>
                  <a:pt x="32661" y="3064"/>
                </a:cubicBezTo>
                <a:cubicBezTo>
                  <a:pt x="31204" y="3450"/>
                  <a:pt x="29704" y="3772"/>
                  <a:pt x="28268" y="4114"/>
                </a:cubicBezTo>
                <a:cubicBezTo>
                  <a:pt x="28332" y="4029"/>
                  <a:pt x="28397" y="3964"/>
                  <a:pt x="28482" y="3879"/>
                </a:cubicBezTo>
                <a:lnTo>
                  <a:pt x="28504" y="3879"/>
                </a:lnTo>
                <a:cubicBezTo>
                  <a:pt x="28825" y="3750"/>
                  <a:pt x="29168" y="3643"/>
                  <a:pt x="29532" y="3557"/>
                </a:cubicBezTo>
                <a:cubicBezTo>
                  <a:pt x="30154" y="3364"/>
                  <a:pt x="30797" y="3236"/>
                  <a:pt x="31440" y="3107"/>
                </a:cubicBezTo>
                <a:cubicBezTo>
                  <a:pt x="32597" y="2893"/>
                  <a:pt x="33711" y="2443"/>
                  <a:pt x="34697" y="1821"/>
                </a:cubicBezTo>
                <a:close/>
                <a:moveTo>
                  <a:pt x="35597" y="2354"/>
                </a:moveTo>
                <a:cubicBezTo>
                  <a:pt x="35655" y="2354"/>
                  <a:pt x="35600" y="2409"/>
                  <a:pt x="35319" y="2571"/>
                </a:cubicBezTo>
                <a:cubicBezTo>
                  <a:pt x="33969" y="3343"/>
                  <a:pt x="32275" y="3536"/>
                  <a:pt x="30775" y="3857"/>
                </a:cubicBezTo>
                <a:cubicBezTo>
                  <a:pt x="29554" y="4179"/>
                  <a:pt x="28354" y="4607"/>
                  <a:pt x="27218" y="5165"/>
                </a:cubicBezTo>
                <a:lnTo>
                  <a:pt x="28032" y="4350"/>
                </a:lnTo>
                <a:cubicBezTo>
                  <a:pt x="29147" y="4179"/>
                  <a:pt x="30218" y="3772"/>
                  <a:pt x="31333" y="3557"/>
                </a:cubicBezTo>
                <a:cubicBezTo>
                  <a:pt x="32061" y="3429"/>
                  <a:pt x="32811" y="3236"/>
                  <a:pt x="33518" y="3021"/>
                </a:cubicBezTo>
                <a:cubicBezTo>
                  <a:pt x="33947" y="2893"/>
                  <a:pt x="34354" y="2743"/>
                  <a:pt x="34783" y="2614"/>
                </a:cubicBezTo>
                <a:cubicBezTo>
                  <a:pt x="34884" y="2586"/>
                  <a:pt x="35477" y="2354"/>
                  <a:pt x="35597" y="2354"/>
                </a:cubicBezTo>
                <a:close/>
                <a:moveTo>
                  <a:pt x="36047" y="2357"/>
                </a:moveTo>
                <a:cubicBezTo>
                  <a:pt x="36519" y="2550"/>
                  <a:pt x="36990" y="2743"/>
                  <a:pt x="37483" y="2936"/>
                </a:cubicBezTo>
                <a:cubicBezTo>
                  <a:pt x="35769" y="3257"/>
                  <a:pt x="34033" y="3514"/>
                  <a:pt x="32340" y="3922"/>
                </a:cubicBezTo>
                <a:cubicBezTo>
                  <a:pt x="30713" y="4288"/>
                  <a:pt x="28719" y="4712"/>
                  <a:pt x="27293" y="5358"/>
                </a:cubicBezTo>
                <a:lnTo>
                  <a:pt x="27293" y="5358"/>
                </a:lnTo>
                <a:cubicBezTo>
                  <a:pt x="28790" y="4662"/>
                  <a:pt x="30363" y="4141"/>
                  <a:pt x="31975" y="3814"/>
                </a:cubicBezTo>
                <a:lnTo>
                  <a:pt x="31997" y="3814"/>
                </a:lnTo>
                <a:cubicBezTo>
                  <a:pt x="33411" y="3514"/>
                  <a:pt x="34826" y="3171"/>
                  <a:pt x="36047" y="2357"/>
                </a:cubicBezTo>
                <a:close/>
                <a:moveTo>
                  <a:pt x="40505" y="4222"/>
                </a:moveTo>
                <a:lnTo>
                  <a:pt x="41705" y="4757"/>
                </a:lnTo>
                <a:cubicBezTo>
                  <a:pt x="39390" y="5293"/>
                  <a:pt x="37033" y="5722"/>
                  <a:pt x="34719" y="6300"/>
                </a:cubicBezTo>
                <a:cubicBezTo>
                  <a:pt x="36712" y="5765"/>
                  <a:pt x="38662" y="5165"/>
                  <a:pt x="40505" y="4222"/>
                </a:cubicBezTo>
                <a:close/>
                <a:moveTo>
                  <a:pt x="36647" y="3300"/>
                </a:moveTo>
                <a:lnTo>
                  <a:pt x="36647" y="3300"/>
                </a:lnTo>
                <a:cubicBezTo>
                  <a:pt x="33090" y="4564"/>
                  <a:pt x="29361" y="5379"/>
                  <a:pt x="25782" y="6665"/>
                </a:cubicBezTo>
                <a:cubicBezTo>
                  <a:pt x="26103" y="6300"/>
                  <a:pt x="26446" y="5979"/>
                  <a:pt x="26768" y="5636"/>
                </a:cubicBezTo>
                <a:lnTo>
                  <a:pt x="26789" y="5636"/>
                </a:lnTo>
                <a:cubicBezTo>
                  <a:pt x="28654" y="5186"/>
                  <a:pt x="30518" y="4586"/>
                  <a:pt x="32383" y="4114"/>
                </a:cubicBezTo>
                <a:cubicBezTo>
                  <a:pt x="33368" y="3857"/>
                  <a:pt x="34354" y="3686"/>
                  <a:pt x="35340" y="3514"/>
                </a:cubicBezTo>
                <a:lnTo>
                  <a:pt x="36647" y="3300"/>
                </a:lnTo>
                <a:close/>
                <a:moveTo>
                  <a:pt x="37805" y="3086"/>
                </a:moveTo>
                <a:lnTo>
                  <a:pt x="38640" y="3429"/>
                </a:lnTo>
                <a:cubicBezTo>
                  <a:pt x="37976" y="3493"/>
                  <a:pt x="37333" y="3750"/>
                  <a:pt x="36669" y="3879"/>
                </a:cubicBezTo>
                <a:cubicBezTo>
                  <a:pt x="35619" y="4072"/>
                  <a:pt x="34569" y="4329"/>
                  <a:pt x="33540" y="4586"/>
                </a:cubicBezTo>
                <a:cubicBezTo>
                  <a:pt x="31225" y="5143"/>
                  <a:pt x="29018" y="6000"/>
                  <a:pt x="26725" y="6622"/>
                </a:cubicBezTo>
                <a:cubicBezTo>
                  <a:pt x="26361" y="6708"/>
                  <a:pt x="25975" y="6793"/>
                  <a:pt x="25589" y="6879"/>
                </a:cubicBezTo>
                <a:lnTo>
                  <a:pt x="25611" y="6858"/>
                </a:lnTo>
                <a:cubicBezTo>
                  <a:pt x="25996" y="6772"/>
                  <a:pt x="26489" y="6622"/>
                  <a:pt x="26896" y="6493"/>
                </a:cubicBezTo>
                <a:cubicBezTo>
                  <a:pt x="28182" y="6065"/>
                  <a:pt x="29490" y="5679"/>
                  <a:pt x="30775" y="5229"/>
                </a:cubicBezTo>
                <a:cubicBezTo>
                  <a:pt x="33090" y="4436"/>
                  <a:pt x="35512" y="3986"/>
                  <a:pt x="37805" y="3086"/>
                </a:cubicBezTo>
                <a:close/>
                <a:moveTo>
                  <a:pt x="38533" y="3622"/>
                </a:moveTo>
                <a:cubicBezTo>
                  <a:pt x="37376" y="4243"/>
                  <a:pt x="35983" y="4479"/>
                  <a:pt x="34740" y="4800"/>
                </a:cubicBezTo>
                <a:cubicBezTo>
                  <a:pt x="33390" y="5165"/>
                  <a:pt x="32040" y="5593"/>
                  <a:pt x="30668" y="5957"/>
                </a:cubicBezTo>
                <a:cubicBezTo>
                  <a:pt x="28589" y="6536"/>
                  <a:pt x="26532" y="7072"/>
                  <a:pt x="24560" y="7972"/>
                </a:cubicBezTo>
                <a:lnTo>
                  <a:pt x="25375" y="7115"/>
                </a:lnTo>
                <a:cubicBezTo>
                  <a:pt x="27561" y="6686"/>
                  <a:pt x="29661" y="5893"/>
                  <a:pt x="31804" y="5250"/>
                </a:cubicBezTo>
                <a:cubicBezTo>
                  <a:pt x="32983" y="4886"/>
                  <a:pt x="34183" y="4629"/>
                  <a:pt x="35383" y="4372"/>
                </a:cubicBezTo>
                <a:cubicBezTo>
                  <a:pt x="36326" y="4157"/>
                  <a:pt x="37676" y="4072"/>
                  <a:pt x="38533" y="3622"/>
                </a:cubicBezTo>
                <a:close/>
                <a:moveTo>
                  <a:pt x="38983" y="3579"/>
                </a:moveTo>
                <a:lnTo>
                  <a:pt x="40141" y="4072"/>
                </a:lnTo>
                <a:cubicBezTo>
                  <a:pt x="37612" y="4693"/>
                  <a:pt x="35061" y="5207"/>
                  <a:pt x="32533" y="5765"/>
                </a:cubicBezTo>
                <a:cubicBezTo>
                  <a:pt x="29940" y="6343"/>
                  <a:pt x="27561" y="7372"/>
                  <a:pt x="25032" y="8122"/>
                </a:cubicBezTo>
                <a:lnTo>
                  <a:pt x="24303" y="8293"/>
                </a:lnTo>
                <a:cubicBezTo>
                  <a:pt x="24732" y="8079"/>
                  <a:pt x="25160" y="7886"/>
                  <a:pt x="25589" y="7693"/>
                </a:cubicBezTo>
                <a:lnTo>
                  <a:pt x="25611" y="7715"/>
                </a:lnTo>
                <a:cubicBezTo>
                  <a:pt x="26211" y="7458"/>
                  <a:pt x="26811" y="7265"/>
                  <a:pt x="27432" y="7050"/>
                </a:cubicBezTo>
                <a:cubicBezTo>
                  <a:pt x="28847" y="6600"/>
                  <a:pt x="30304" y="6279"/>
                  <a:pt x="31740" y="5872"/>
                </a:cubicBezTo>
                <a:cubicBezTo>
                  <a:pt x="34119" y="5207"/>
                  <a:pt x="36797" y="4779"/>
                  <a:pt x="38962" y="3600"/>
                </a:cubicBezTo>
                <a:cubicBezTo>
                  <a:pt x="38983" y="3600"/>
                  <a:pt x="38983" y="3579"/>
                  <a:pt x="38983" y="3579"/>
                </a:cubicBezTo>
                <a:close/>
                <a:moveTo>
                  <a:pt x="41726" y="4865"/>
                </a:moveTo>
                <a:lnTo>
                  <a:pt x="41726" y="4886"/>
                </a:lnTo>
                <a:cubicBezTo>
                  <a:pt x="41234" y="5122"/>
                  <a:pt x="40719" y="5336"/>
                  <a:pt x="40205" y="5486"/>
                </a:cubicBezTo>
                <a:cubicBezTo>
                  <a:pt x="36733" y="6622"/>
                  <a:pt x="33090" y="7372"/>
                  <a:pt x="29575" y="8358"/>
                </a:cubicBezTo>
                <a:cubicBezTo>
                  <a:pt x="28482" y="8679"/>
                  <a:pt x="27346" y="8958"/>
                  <a:pt x="26232" y="9258"/>
                </a:cubicBezTo>
                <a:cubicBezTo>
                  <a:pt x="28225" y="8593"/>
                  <a:pt x="30197" y="7801"/>
                  <a:pt x="32147" y="7179"/>
                </a:cubicBezTo>
                <a:cubicBezTo>
                  <a:pt x="33947" y="6622"/>
                  <a:pt x="35812" y="6258"/>
                  <a:pt x="37633" y="5872"/>
                </a:cubicBezTo>
                <a:lnTo>
                  <a:pt x="40655" y="5207"/>
                </a:lnTo>
                <a:cubicBezTo>
                  <a:pt x="41019" y="5143"/>
                  <a:pt x="41384" y="5036"/>
                  <a:pt x="41726" y="4865"/>
                </a:cubicBezTo>
                <a:close/>
                <a:moveTo>
                  <a:pt x="39691" y="4436"/>
                </a:moveTo>
                <a:cubicBezTo>
                  <a:pt x="39305" y="4607"/>
                  <a:pt x="38919" y="4757"/>
                  <a:pt x="38533" y="4907"/>
                </a:cubicBezTo>
                <a:cubicBezTo>
                  <a:pt x="35683" y="6065"/>
                  <a:pt x="32618" y="6579"/>
                  <a:pt x="29682" y="7479"/>
                </a:cubicBezTo>
                <a:cubicBezTo>
                  <a:pt x="28247" y="7929"/>
                  <a:pt x="26811" y="8465"/>
                  <a:pt x="25332" y="8851"/>
                </a:cubicBezTo>
                <a:cubicBezTo>
                  <a:pt x="24603" y="9044"/>
                  <a:pt x="23853" y="9236"/>
                  <a:pt x="23146" y="9494"/>
                </a:cubicBezTo>
                <a:lnTo>
                  <a:pt x="24068" y="8508"/>
                </a:lnTo>
                <a:cubicBezTo>
                  <a:pt x="25311" y="8358"/>
                  <a:pt x="26468" y="7886"/>
                  <a:pt x="27625" y="7436"/>
                </a:cubicBezTo>
                <a:cubicBezTo>
                  <a:pt x="29104" y="6900"/>
                  <a:pt x="30604" y="6450"/>
                  <a:pt x="32125" y="6108"/>
                </a:cubicBezTo>
                <a:cubicBezTo>
                  <a:pt x="33754" y="5700"/>
                  <a:pt x="35426" y="5400"/>
                  <a:pt x="37055" y="5036"/>
                </a:cubicBezTo>
                <a:cubicBezTo>
                  <a:pt x="37912" y="4843"/>
                  <a:pt x="38769" y="4629"/>
                  <a:pt x="39626" y="4436"/>
                </a:cubicBezTo>
                <a:close/>
                <a:moveTo>
                  <a:pt x="32167" y="6991"/>
                </a:moveTo>
                <a:lnTo>
                  <a:pt x="32167" y="6991"/>
                </a:lnTo>
                <a:cubicBezTo>
                  <a:pt x="31988" y="7042"/>
                  <a:pt x="31805" y="7100"/>
                  <a:pt x="31633" y="7158"/>
                </a:cubicBezTo>
                <a:cubicBezTo>
                  <a:pt x="30025" y="7651"/>
                  <a:pt x="28461" y="8251"/>
                  <a:pt x="26854" y="8765"/>
                </a:cubicBezTo>
                <a:cubicBezTo>
                  <a:pt x="26082" y="9001"/>
                  <a:pt x="25332" y="9279"/>
                  <a:pt x="24582" y="9515"/>
                </a:cubicBezTo>
                <a:cubicBezTo>
                  <a:pt x="24132" y="9665"/>
                  <a:pt x="23660" y="9794"/>
                  <a:pt x="23210" y="9901"/>
                </a:cubicBezTo>
                <a:cubicBezTo>
                  <a:pt x="23146" y="9922"/>
                  <a:pt x="22867" y="10008"/>
                  <a:pt x="22610" y="10094"/>
                </a:cubicBezTo>
                <a:lnTo>
                  <a:pt x="22846" y="9815"/>
                </a:lnTo>
                <a:cubicBezTo>
                  <a:pt x="24068" y="9279"/>
                  <a:pt x="25461" y="9044"/>
                  <a:pt x="26725" y="8658"/>
                </a:cubicBezTo>
                <a:cubicBezTo>
                  <a:pt x="28332" y="8165"/>
                  <a:pt x="29897" y="7608"/>
                  <a:pt x="31504" y="7158"/>
                </a:cubicBezTo>
                <a:cubicBezTo>
                  <a:pt x="31733" y="7096"/>
                  <a:pt x="31952" y="7046"/>
                  <a:pt x="32167" y="6991"/>
                </a:cubicBezTo>
                <a:close/>
                <a:moveTo>
                  <a:pt x="24282" y="9858"/>
                </a:moveTo>
                <a:lnTo>
                  <a:pt x="24282" y="9858"/>
                </a:lnTo>
                <a:cubicBezTo>
                  <a:pt x="23489" y="10115"/>
                  <a:pt x="22696" y="10415"/>
                  <a:pt x="21946" y="10779"/>
                </a:cubicBezTo>
                <a:lnTo>
                  <a:pt x="22460" y="10244"/>
                </a:lnTo>
                <a:cubicBezTo>
                  <a:pt x="23060" y="10136"/>
                  <a:pt x="23682" y="10008"/>
                  <a:pt x="24282" y="9858"/>
                </a:cubicBezTo>
                <a:close/>
                <a:moveTo>
                  <a:pt x="42091" y="4929"/>
                </a:moveTo>
                <a:lnTo>
                  <a:pt x="43612" y="5593"/>
                </a:lnTo>
                <a:cubicBezTo>
                  <a:pt x="41962" y="6236"/>
                  <a:pt x="40269" y="6579"/>
                  <a:pt x="38555" y="6965"/>
                </a:cubicBezTo>
                <a:cubicBezTo>
                  <a:pt x="36497" y="7393"/>
                  <a:pt x="34461" y="8015"/>
                  <a:pt x="32426" y="8529"/>
                </a:cubicBezTo>
                <a:cubicBezTo>
                  <a:pt x="30475" y="9022"/>
                  <a:pt x="28525" y="9494"/>
                  <a:pt x="26596" y="10051"/>
                </a:cubicBezTo>
                <a:cubicBezTo>
                  <a:pt x="25675" y="10329"/>
                  <a:pt x="24753" y="10587"/>
                  <a:pt x="23832" y="10865"/>
                </a:cubicBezTo>
                <a:cubicBezTo>
                  <a:pt x="23210" y="11037"/>
                  <a:pt x="22182" y="11079"/>
                  <a:pt x="21474" y="11315"/>
                </a:cubicBezTo>
                <a:lnTo>
                  <a:pt x="21603" y="11165"/>
                </a:lnTo>
                <a:cubicBezTo>
                  <a:pt x="22953" y="10415"/>
                  <a:pt x="24518" y="9986"/>
                  <a:pt x="25996" y="9579"/>
                </a:cubicBezTo>
                <a:cubicBezTo>
                  <a:pt x="27861" y="9044"/>
                  <a:pt x="29747" y="8551"/>
                  <a:pt x="31611" y="8015"/>
                </a:cubicBezTo>
                <a:cubicBezTo>
                  <a:pt x="33497" y="7479"/>
                  <a:pt x="35426" y="6943"/>
                  <a:pt x="37333" y="6450"/>
                </a:cubicBezTo>
                <a:cubicBezTo>
                  <a:pt x="38940" y="6022"/>
                  <a:pt x="40591" y="5743"/>
                  <a:pt x="42091" y="4929"/>
                </a:cubicBezTo>
                <a:close/>
                <a:moveTo>
                  <a:pt x="43870" y="5722"/>
                </a:moveTo>
                <a:lnTo>
                  <a:pt x="45520" y="6450"/>
                </a:lnTo>
                <a:cubicBezTo>
                  <a:pt x="45415" y="6444"/>
                  <a:pt x="45311" y="6441"/>
                  <a:pt x="45207" y="6441"/>
                </a:cubicBezTo>
                <a:cubicBezTo>
                  <a:pt x="43509" y="6441"/>
                  <a:pt x="41799" y="7228"/>
                  <a:pt x="40183" y="7672"/>
                </a:cubicBezTo>
                <a:cubicBezTo>
                  <a:pt x="37912" y="8336"/>
                  <a:pt x="35619" y="8915"/>
                  <a:pt x="33326" y="9515"/>
                </a:cubicBezTo>
                <a:cubicBezTo>
                  <a:pt x="31011" y="10094"/>
                  <a:pt x="28739" y="10801"/>
                  <a:pt x="26403" y="11337"/>
                </a:cubicBezTo>
                <a:cubicBezTo>
                  <a:pt x="24325" y="11830"/>
                  <a:pt x="22224" y="12215"/>
                  <a:pt x="20146" y="12751"/>
                </a:cubicBezTo>
                <a:lnTo>
                  <a:pt x="21153" y="11658"/>
                </a:lnTo>
                <a:cubicBezTo>
                  <a:pt x="24968" y="10994"/>
                  <a:pt x="28718" y="9665"/>
                  <a:pt x="32490" y="8722"/>
                </a:cubicBezTo>
                <a:cubicBezTo>
                  <a:pt x="34376" y="8251"/>
                  <a:pt x="36240" y="7672"/>
                  <a:pt x="38148" y="7243"/>
                </a:cubicBezTo>
                <a:cubicBezTo>
                  <a:pt x="40055" y="6815"/>
                  <a:pt x="42005" y="6450"/>
                  <a:pt x="43870" y="5722"/>
                </a:cubicBezTo>
                <a:close/>
                <a:moveTo>
                  <a:pt x="45179" y="6653"/>
                </a:moveTo>
                <a:cubicBezTo>
                  <a:pt x="44563" y="6949"/>
                  <a:pt x="43927" y="7203"/>
                  <a:pt x="43291" y="7415"/>
                </a:cubicBezTo>
                <a:cubicBezTo>
                  <a:pt x="41319" y="8079"/>
                  <a:pt x="39262" y="8443"/>
                  <a:pt x="37312" y="9065"/>
                </a:cubicBezTo>
                <a:cubicBezTo>
                  <a:pt x="34847" y="9836"/>
                  <a:pt x="32404" y="10672"/>
                  <a:pt x="29918" y="11358"/>
                </a:cubicBezTo>
                <a:cubicBezTo>
                  <a:pt x="27518" y="12001"/>
                  <a:pt x="25096" y="12558"/>
                  <a:pt x="22717" y="13244"/>
                </a:cubicBezTo>
                <a:cubicBezTo>
                  <a:pt x="21432" y="13608"/>
                  <a:pt x="19953" y="13801"/>
                  <a:pt x="18667" y="14315"/>
                </a:cubicBezTo>
                <a:lnTo>
                  <a:pt x="19889" y="13008"/>
                </a:lnTo>
                <a:cubicBezTo>
                  <a:pt x="22053" y="12430"/>
                  <a:pt x="24239" y="12001"/>
                  <a:pt x="26446" y="11529"/>
                </a:cubicBezTo>
                <a:cubicBezTo>
                  <a:pt x="28932" y="10972"/>
                  <a:pt x="31375" y="10179"/>
                  <a:pt x="33840" y="9558"/>
                </a:cubicBezTo>
                <a:cubicBezTo>
                  <a:pt x="36154" y="8979"/>
                  <a:pt x="38426" y="8358"/>
                  <a:pt x="40719" y="7715"/>
                </a:cubicBezTo>
                <a:cubicBezTo>
                  <a:pt x="41705" y="7458"/>
                  <a:pt x="42691" y="7115"/>
                  <a:pt x="43677" y="6858"/>
                </a:cubicBezTo>
                <a:cubicBezTo>
                  <a:pt x="44072" y="6733"/>
                  <a:pt x="44950" y="6749"/>
                  <a:pt x="45179" y="6653"/>
                </a:cubicBezTo>
                <a:close/>
                <a:moveTo>
                  <a:pt x="45691" y="6515"/>
                </a:moveTo>
                <a:lnTo>
                  <a:pt x="47063" y="7136"/>
                </a:lnTo>
                <a:cubicBezTo>
                  <a:pt x="42026" y="8465"/>
                  <a:pt x="36926" y="9579"/>
                  <a:pt x="31933" y="11058"/>
                </a:cubicBezTo>
                <a:cubicBezTo>
                  <a:pt x="29490" y="11787"/>
                  <a:pt x="27046" y="12580"/>
                  <a:pt x="24625" y="13330"/>
                </a:cubicBezTo>
                <a:cubicBezTo>
                  <a:pt x="23360" y="13715"/>
                  <a:pt x="22096" y="14058"/>
                  <a:pt x="20831" y="14358"/>
                </a:cubicBezTo>
                <a:cubicBezTo>
                  <a:pt x="20210" y="14508"/>
                  <a:pt x="19589" y="14658"/>
                  <a:pt x="18946" y="14830"/>
                </a:cubicBezTo>
                <a:cubicBezTo>
                  <a:pt x="18667" y="14894"/>
                  <a:pt x="18388" y="14937"/>
                  <a:pt x="18088" y="14937"/>
                </a:cubicBezTo>
                <a:lnTo>
                  <a:pt x="18410" y="14616"/>
                </a:lnTo>
                <a:cubicBezTo>
                  <a:pt x="19138" y="14230"/>
                  <a:pt x="20103" y="14187"/>
                  <a:pt x="20896" y="13951"/>
                </a:cubicBezTo>
                <a:cubicBezTo>
                  <a:pt x="22160" y="13608"/>
                  <a:pt x="23403" y="13244"/>
                  <a:pt x="24646" y="12880"/>
                </a:cubicBezTo>
                <a:cubicBezTo>
                  <a:pt x="27239" y="12172"/>
                  <a:pt x="29875" y="11594"/>
                  <a:pt x="32426" y="10822"/>
                </a:cubicBezTo>
                <a:cubicBezTo>
                  <a:pt x="34826" y="10094"/>
                  <a:pt x="37183" y="9172"/>
                  <a:pt x="39605" y="8572"/>
                </a:cubicBezTo>
                <a:cubicBezTo>
                  <a:pt x="41662" y="8079"/>
                  <a:pt x="43741" y="7586"/>
                  <a:pt x="45648" y="6622"/>
                </a:cubicBezTo>
                <a:cubicBezTo>
                  <a:pt x="45670" y="6600"/>
                  <a:pt x="45691" y="6558"/>
                  <a:pt x="45691" y="6515"/>
                </a:cubicBezTo>
                <a:close/>
                <a:moveTo>
                  <a:pt x="45648" y="7736"/>
                </a:moveTo>
                <a:cubicBezTo>
                  <a:pt x="43377" y="8486"/>
                  <a:pt x="41062" y="9108"/>
                  <a:pt x="38705" y="9558"/>
                </a:cubicBezTo>
                <a:cubicBezTo>
                  <a:pt x="35854" y="10179"/>
                  <a:pt x="33047" y="11187"/>
                  <a:pt x="30261" y="12022"/>
                </a:cubicBezTo>
                <a:cubicBezTo>
                  <a:pt x="27582" y="12837"/>
                  <a:pt x="24903" y="13608"/>
                  <a:pt x="22246" y="14444"/>
                </a:cubicBezTo>
                <a:cubicBezTo>
                  <a:pt x="20360" y="15001"/>
                  <a:pt x="18496" y="15580"/>
                  <a:pt x="16738" y="16437"/>
                </a:cubicBezTo>
                <a:lnTo>
                  <a:pt x="17960" y="15108"/>
                </a:lnTo>
                <a:cubicBezTo>
                  <a:pt x="18065" y="15115"/>
                  <a:pt x="18171" y="15118"/>
                  <a:pt x="18278" y="15118"/>
                </a:cubicBezTo>
                <a:cubicBezTo>
                  <a:pt x="19929" y="15118"/>
                  <a:pt x="21725" y="14375"/>
                  <a:pt x="23275" y="13973"/>
                </a:cubicBezTo>
                <a:cubicBezTo>
                  <a:pt x="26039" y="13201"/>
                  <a:pt x="28761" y="12237"/>
                  <a:pt x="31525" y="11422"/>
                </a:cubicBezTo>
                <a:cubicBezTo>
                  <a:pt x="34140" y="10629"/>
                  <a:pt x="36776" y="9944"/>
                  <a:pt x="39433" y="9301"/>
                </a:cubicBezTo>
                <a:cubicBezTo>
                  <a:pt x="40762" y="8979"/>
                  <a:pt x="42112" y="8636"/>
                  <a:pt x="43441" y="8293"/>
                </a:cubicBezTo>
                <a:lnTo>
                  <a:pt x="45434" y="7779"/>
                </a:lnTo>
                <a:lnTo>
                  <a:pt x="45648" y="7736"/>
                </a:lnTo>
                <a:close/>
                <a:moveTo>
                  <a:pt x="47406" y="7286"/>
                </a:moveTo>
                <a:cubicBezTo>
                  <a:pt x="48177" y="7629"/>
                  <a:pt x="48970" y="7972"/>
                  <a:pt x="49742" y="8315"/>
                </a:cubicBezTo>
                <a:lnTo>
                  <a:pt x="49699" y="8315"/>
                </a:lnTo>
                <a:cubicBezTo>
                  <a:pt x="47063" y="9044"/>
                  <a:pt x="44341" y="9558"/>
                  <a:pt x="41705" y="10222"/>
                </a:cubicBezTo>
                <a:cubicBezTo>
                  <a:pt x="38898" y="10929"/>
                  <a:pt x="36047" y="11508"/>
                  <a:pt x="33240" y="12194"/>
                </a:cubicBezTo>
                <a:cubicBezTo>
                  <a:pt x="27754" y="13480"/>
                  <a:pt x="22332" y="15023"/>
                  <a:pt x="16974" y="16694"/>
                </a:cubicBezTo>
                <a:cubicBezTo>
                  <a:pt x="16845" y="16716"/>
                  <a:pt x="16460" y="16887"/>
                  <a:pt x="16245" y="16973"/>
                </a:cubicBezTo>
                <a:lnTo>
                  <a:pt x="16374" y="16844"/>
                </a:lnTo>
                <a:cubicBezTo>
                  <a:pt x="16974" y="16501"/>
                  <a:pt x="17617" y="16201"/>
                  <a:pt x="18281" y="15944"/>
                </a:cubicBezTo>
                <a:cubicBezTo>
                  <a:pt x="19589" y="15408"/>
                  <a:pt x="20939" y="15023"/>
                  <a:pt x="22289" y="14616"/>
                </a:cubicBezTo>
                <a:cubicBezTo>
                  <a:pt x="25118" y="13758"/>
                  <a:pt x="27946" y="12922"/>
                  <a:pt x="30797" y="12087"/>
                </a:cubicBezTo>
                <a:cubicBezTo>
                  <a:pt x="33626" y="11229"/>
                  <a:pt x="36390" y="10265"/>
                  <a:pt x="39240" y="9665"/>
                </a:cubicBezTo>
                <a:cubicBezTo>
                  <a:pt x="42026" y="9108"/>
                  <a:pt x="44748" y="8315"/>
                  <a:pt x="47406" y="7286"/>
                </a:cubicBezTo>
                <a:close/>
                <a:moveTo>
                  <a:pt x="47256" y="9108"/>
                </a:moveTo>
                <a:lnTo>
                  <a:pt x="47256" y="9108"/>
                </a:lnTo>
                <a:cubicBezTo>
                  <a:pt x="41641" y="10737"/>
                  <a:pt x="35854" y="11787"/>
                  <a:pt x="30261" y="13523"/>
                </a:cubicBezTo>
                <a:cubicBezTo>
                  <a:pt x="27325" y="14444"/>
                  <a:pt x="24389" y="15451"/>
                  <a:pt x="21453" y="16373"/>
                </a:cubicBezTo>
                <a:cubicBezTo>
                  <a:pt x="20039" y="16823"/>
                  <a:pt x="18624" y="17273"/>
                  <a:pt x="17188" y="17616"/>
                </a:cubicBezTo>
                <a:cubicBezTo>
                  <a:pt x="16481" y="17766"/>
                  <a:pt x="15774" y="17980"/>
                  <a:pt x="15088" y="18216"/>
                </a:cubicBezTo>
                <a:lnTo>
                  <a:pt x="16074" y="17144"/>
                </a:lnTo>
                <a:cubicBezTo>
                  <a:pt x="18731" y="16416"/>
                  <a:pt x="21324" y="15473"/>
                  <a:pt x="23982" y="14787"/>
                </a:cubicBezTo>
                <a:cubicBezTo>
                  <a:pt x="26939" y="14037"/>
                  <a:pt x="29854" y="13223"/>
                  <a:pt x="32790" y="12494"/>
                </a:cubicBezTo>
                <a:cubicBezTo>
                  <a:pt x="35747" y="11765"/>
                  <a:pt x="38769" y="11165"/>
                  <a:pt x="41748" y="10415"/>
                </a:cubicBezTo>
                <a:cubicBezTo>
                  <a:pt x="43227" y="10051"/>
                  <a:pt x="44684" y="9601"/>
                  <a:pt x="46184" y="9322"/>
                </a:cubicBezTo>
                <a:lnTo>
                  <a:pt x="47256" y="9108"/>
                </a:lnTo>
                <a:close/>
                <a:moveTo>
                  <a:pt x="49784" y="8336"/>
                </a:moveTo>
                <a:lnTo>
                  <a:pt x="51242" y="8979"/>
                </a:lnTo>
                <a:cubicBezTo>
                  <a:pt x="45220" y="10287"/>
                  <a:pt x="39198" y="11680"/>
                  <a:pt x="33283" y="13394"/>
                </a:cubicBezTo>
                <a:cubicBezTo>
                  <a:pt x="30111" y="14315"/>
                  <a:pt x="26918" y="15216"/>
                  <a:pt x="23703" y="16073"/>
                </a:cubicBezTo>
                <a:cubicBezTo>
                  <a:pt x="20681" y="16866"/>
                  <a:pt x="17745" y="18044"/>
                  <a:pt x="14659" y="18709"/>
                </a:cubicBezTo>
                <a:lnTo>
                  <a:pt x="14638" y="18709"/>
                </a:lnTo>
                <a:cubicBezTo>
                  <a:pt x="14702" y="18645"/>
                  <a:pt x="14767" y="18580"/>
                  <a:pt x="14831" y="18516"/>
                </a:cubicBezTo>
                <a:lnTo>
                  <a:pt x="14809" y="18494"/>
                </a:lnTo>
                <a:lnTo>
                  <a:pt x="15238" y="18344"/>
                </a:lnTo>
                <a:cubicBezTo>
                  <a:pt x="15902" y="18130"/>
                  <a:pt x="16567" y="17959"/>
                  <a:pt x="17253" y="17809"/>
                </a:cubicBezTo>
                <a:cubicBezTo>
                  <a:pt x="18860" y="17444"/>
                  <a:pt x="20424" y="16909"/>
                  <a:pt x="21989" y="16416"/>
                </a:cubicBezTo>
                <a:cubicBezTo>
                  <a:pt x="25118" y="15430"/>
                  <a:pt x="28182" y="14358"/>
                  <a:pt x="31311" y="13415"/>
                </a:cubicBezTo>
                <a:cubicBezTo>
                  <a:pt x="34440" y="12472"/>
                  <a:pt x="37569" y="11808"/>
                  <a:pt x="40698" y="10972"/>
                </a:cubicBezTo>
                <a:cubicBezTo>
                  <a:pt x="43698" y="10179"/>
                  <a:pt x="46827" y="9579"/>
                  <a:pt x="49763" y="8529"/>
                </a:cubicBezTo>
                <a:cubicBezTo>
                  <a:pt x="49827" y="8486"/>
                  <a:pt x="49849" y="8401"/>
                  <a:pt x="49784" y="8336"/>
                </a:cubicBezTo>
                <a:close/>
                <a:moveTo>
                  <a:pt x="51499" y="9108"/>
                </a:moveTo>
                <a:lnTo>
                  <a:pt x="52142" y="9408"/>
                </a:lnTo>
                <a:cubicBezTo>
                  <a:pt x="45520" y="11187"/>
                  <a:pt x="38898" y="12987"/>
                  <a:pt x="32340" y="14958"/>
                </a:cubicBezTo>
                <a:cubicBezTo>
                  <a:pt x="28889" y="16009"/>
                  <a:pt x="25482" y="17101"/>
                  <a:pt x="22053" y="18216"/>
                </a:cubicBezTo>
                <a:cubicBezTo>
                  <a:pt x="19503" y="19052"/>
                  <a:pt x="16867" y="19652"/>
                  <a:pt x="14274" y="20359"/>
                </a:cubicBezTo>
                <a:cubicBezTo>
                  <a:pt x="14981" y="20145"/>
                  <a:pt x="15688" y="19930"/>
                  <a:pt x="16352" y="19673"/>
                </a:cubicBezTo>
                <a:cubicBezTo>
                  <a:pt x="18131" y="19030"/>
                  <a:pt x="19846" y="18259"/>
                  <a:pt x="21624" y="17637"/>
                </a:cubicBezTo>
                <a:cubicBezTo>
                  <a:pt x="24989" y="16459"/>
                  <a:pt x="28439" y="15494"/>
                  <a:pt x="31868" y="14487"/>
                </a:cubicBezTo>
                <a:cubicBezTo>
                  <a:pt x="35276" y="13480"/>
                  <a:pt x="38683" y="12494"/>
                  <a:pt x="42134" y="11615"/>
                </a:cubicBezTo>
                <a:cubicBezTo>
                  <a:pt x="45220" y="10801"/>
                  <a:pt x="48499" y="10372"/>
                  <a:pt x="51456" y="9151"/>
                </a:cubicBezTo>
                <a:cubicBezTo>
                  <a:pt x="51477" y="9129"/>
                  <a:pt x="51477" y="9129"/>
                  <a:pt x="51499" y="9108"/>
                </a:cubicBezTo>
                <a:close/>
                <a:moveTo>
                  <a:pt x="50084" y="9429"/>
                </a:moveTo>
                <a:cubicBezTo>
                  <a:pt x="49827" y="9515"/>
                  <a:pt x="49570" y="9601"/>
                  <a:pt x="49313" y="9665"/>
                </a:cubicBezTo>
                <a:cubicBezTo>
                  <a:pt x="46291" y="10544"/>
                  <a:pt x="43162" y="11101"/>
                  <a:pt x="40119" y="11915"/>
                </a:cubicBezTo>
                <a:cubicBezTo>
                  <a:pt x="36840" y="12772"/>
                  <a:pt x="33583" y="13758"/>
                  <a:pt x="30347" y="14723"/>
                </a:cubicBezTo>
                <a:cubicBezTo>
                  <a:pt x="27089" y="15666"/>
                  <a:pt x="23810" y="16630"/>
                  <a:pt x="20617" y="17787"/>
                </a:cubicBezTo>
                <a:cubicBezTo>
                  <a:pt x="19010" y="18344"/>
                  <a:pt x="17467" y="19052"/>
                  <a:pt x="15860" y="19652"/>
                </a:cubicBezTo>
                <a:cubicBezTo>
                  <a:pt x="14852" y="20038"/>
                  <a:pt x="13824" y="20316"/>
                  <a:pt x="12795" y="20680"/>
                </a:cubicBezTo>
                <a:lnTo>
                  <a:pt x="14402" y="18945"/>
                </a:lnTo>
                <a:cubicBezTo>
                  <a:pt x="17403" y="18387"/>
                  <a:pt x="20296" y="17187"/>
                  <a:pt x="23253" y="16394"/>
                </a:cubicBezTo>
                <a:cubicBezTo>
                  <a:pt x="26618" y="15494"/>
                  <a:pt x="29982" y="14551"/>
                  <a:pt x="33326" y="13587"/>
                </a:cubicBezTo>
                <a:cubicBezTo>
                  <a:pt x="36626" y="12601"/>
                  <a:pt x="39948" y="11765"/>
                  <a:pt x="43291" y="10972"/>
                </a:cubicBezTo>
                <a:cubicBezTo>
                  <a:pt x="44941" y="10587"/>
                  <a:pt x="46591" y="10201"/>
                  <a:pt x="48263" y="9836"/>
                </a:cubicBezTo>
                <a:cubicBezTo>
                  <a:pt x="48863" y="9708"/>
                  <a:pt x="49484" y="9579"/>
                  <a:pt x="50084" y="9429"/>
                </a:cubicBezTo>
                <a:close/>
                <a:moveTo>
                  <a:pt x="52442" y="9515"/>
                </a:moveTo>
                <a:lnTo>
                  <a:pt x="53792" y="10136"/>
                </a:lnTo>
                <a:cubicBezTo>
                  <a:pt x="46505" y="11701"/>
                  <a:pt x="39326" y="13694"/>
                  <a:pt x="32168" y="15816"/>
                </a:cubicBezTo>
                <a:cubicBezTo>
                  <a:pt x="28611" y="16866"/>
                  <a:pt x="25075" y="17959"/>
                  <a:pt x="21517" y="19009"/>
                </a:cubicBezTo>
                <a:cubicBezTo>
                  <a:pt x="18281" y="19995"/>
                  <a:pt x="14874" y="20638"/>
                  <a:pt x="11723" y="21838"/>
                </a:cubicBezTo>
                <a:lnTo>
                  <a:pt x="12388" y="21109"/>
                </a:lnTo>
                <a:cubicBezTo>
                  <a:pt x="15452" y="20166"/>
                  <a:pt x="18581" y="19523"/>
                  <a:pt x="21624" y="18559"/>
                </a:cubicBezTo>
                <a:cubicBezTo>
                  <a:pt x="25053" y="17487"/>
                  <a:pt x="28439" y="16287"/>
                  <a:pt x="31911" y="15301"/>
                </a:cubicBezTo>
                <a:cubicBezTo>
                  <a:pt x="38748" y="13373"/>
                  <a:pt x="45563" y="11379"/>
                  <a:pt x="52442" y="9515"/>
                </a:cubicBezTo>
                <a:close/>
                <a:moveTo>
                  <a:pt x="54006" y="10244"/>
                </a:moveTo>
                <a:lnTo>
                  <a:pt x="55078" y="10715"/>
                </a:lnTo>
                <a:cubicBezTo>
                  <a:pt x="51649" y="11401"/>
                  <a:pt x="48220" y="12001"/>
                  <a:pt x="44855" y="12922"/>
                </a:cubicBezTo>
                <a:cubicBezTo>
                  <a:pt x="41041" y="13994"/>
                  <a:pt x="37205" y="15023"/>
                  <a:pt x="33368" y="15987"/>
                </a:cubicBezTo>
                <a:cubicBezTo>
                  <a:pt x="25868" y="17852"/>
                  <a:pt x="18431" y="20209"/>
                  <a:pt x="11059" y="22523"/>
                </a:cubicBezTo>
                <a:cubicBezTo>
                  <a:pt x="11166" y="22416"/>
                  <a:pt x="11273" y="22288"/>
                  <a:pt x="11402" y="22159"/>
                </a:cubicBezTo>
                <a:cubicBezTo>
                  <a:pt x="14509" y="20959"/>
                  <a:pt x="17853" y="20316"/>
                  <a:pt x="21046" y="19352"/>
                </a:cubicBezTo>
                <a:cubicBezTo>
                  <a:pt x="24775" y="18237"/>
                  <a:pt x="28482" y="17123"/>
                  <a:pt x="32211" y="16009"/>
                </a:cubicBezTo>
                <a:cubicBezTo>
                  <a:pt x="39390" y="13887"/>
                  <a:pt x="46613" y="11872"/>
                  <a:pt x="53942" y="10308"/>
                </a:cubicBezTo>
                <a:cubicBezTo>
                  <a:pt x="53985" y="10308"/>
                  <a:pt x="54006" y="10265"/>
                  <a:pt x="54006" y="10244"/>
                </a:cubicBezTo>
                <a:close/>
                <a:moveTo>
                  <a:pt x="55399" y="10865"/>
                </a:moveTo>
                <a:lnTo>
                  <a:pt x="57457" y="11787"/>
                </a:lnTo>
                <a:cubicBezTo>
                  <a:pt x="49720" y="13201"/>
                  <a:pt x="42112" y="15473"/>
                  <a:pt x="34483" y="17359"/>
                </a:cubicBezTo>
                <a:cubicBezTo>
                  <a:pt x="27089" y="19180"/>
                  <a:pt x="19781" y="21173"/>
                  <a:pt x="12431" y="23124"/>
                </a:cubicBezTo>
                <a:cubicBezTo>
                  <a:pt x="12859" y="22995"/>
                  <a:pt x="13309" y="22866"/>
                  <a:pt x="13738" y="22759"/>
                </a:cubicBezTo>
                <a:cubicBezTo>
                  <a:pt x="15752" y="22159"/>
                  <a:pt x="17745" y="21559"/>
                  <a:pt x="19760" y="20959"/>
                </a:cubicBezTo>
                <a:cubicBezTo>
                  <a:pt x="23810" y="19759"/>
                  <a:pt x="27839" y="18559"/>
                  <a:pt x="31890" y="17359"/>
                </a:cubicBezTo>
                <a:cubicBezTo>
                  <a:pt x="35876" y="16201"/>
                  <a:pt x="39862" y="15087"/>
                  <a:pt x="43870" y="14015"/>
                </a:cubicBezTo>
                <a:cubicBezTo>
                  <a:pt x="47684" y="12987"/>
                  <a:pt x="51735" y="12344"/>
                  <a:pt x="55399" y="10865"/>
                </a:cubicBezTo>
                <a:close/>
                <a:moveTo>
                  <a:pt x="54992" y="10951"/>
                </a:moveTo>
                <a:cubicBezTo>
                  <a:pt x="54991" y="10951"/>
                  <a:pt x="54178" y="11122"/>
                  <a:pt x="54006" y="11187"/>
                </a:cubicBezTo>
                <a:cubicBezTo>
                  <a:pt x="52335" y="11765"/>
                  <a:pt x="50556" y="12108"/>
                  <a:pt x="48820" y="12515"/>
                </a:cubicBezTo>
                <a:cubicBezTo>
                  <a:pt x="46806" y="12965"/>
                  <a:pt x="44812" y="13565"/>
                  <a:pt x="42819" y="14101"/>
                </a:cubicBezTo>
                <a:cubicBezTo>
                  <a:pt x="38983" y="15130"/>
                  <a:pt x="35147" y="16201"/>
                  <a:pt x="31333" y="17316"/>
                </a:cubicBezTo>
                <a:cubicBezTo>
                  <a:pt x="27454" y="18452"/>
                  <a:pt x="23575" y="19609"/>
                  <a:pt x="19717" y="20766"/>
                </a:cubicBezTo>
                <a:cubicBezTo>
                  <a:pt x="17874" y="21323"/>
                  <a:pt x="16031" y="21859"/>
                  <a:pt x="14188" y="22416"/>
                </a:cubicBezTo>
                <a:cubicBezTo>
                  <a:pt x="12816" y="22824"/>
                  <a:pt x="11381" y="23124"/>
                  <a:pt x="10030" y="23638"/>
                </a:cubicBezTo>
                <a:lnTo>
                  <a:pt x="10780" y="22824"/>
                </a:lnTo>
                <a:cubicBezTo>
                  <a:pt x="18410" y="20423"/>
                  <a:pt x="26146" y="18002"/>
                  <a:pt x="33926" y="16051"/>
                </a:cubicBezTo>
                <a:cubicBezTo>
                  <a:pt x="37762" y="15087"/>
                  <a:pt x="41576" y="14037"/>
                  <a:pt x="45391" y="12987"/>
                </a:cubicBezTo>
                <a:cubicBezTo>
                  <a:pt x="47148" y="12472"/>
                  <a:pt x="48949" y="12065"/>
                  <a:pt x="50749" y="11744"/>
                </a:cubicBezTo>
                <a:cubicBezTo>
                  <a:pt x="51692" y="11594"/>
                  <a:pt x="52635" y="11422"/>
                  <a:pt x="53556" y="11229"/>
                </a:cubicBezTo>
                <a:lnTo>
                  <a:pt x="54992" y="10951"/>
                </a:lnTo>
                <a:close/>
                <a:moveTo>
                  <a:pt x="57778" y="11937"/>
                </a:moveTo>
                <a:lnTo>
                  <a:pt x="58764" y="12365"/>
                </a:lnTo>
                <a:cubicBezTo>
                  <a:pt x="56985" y="12751"/>
                  <a:pt x="55271" y="13330"/>
                  <a:pt x="53535" y="13780"/>
                </a:cubicBezTo>
                <a:cubicBezTo>
                  <a:pt x="51413" y="14315"/>
                  <a:pt x="49206" y="14637"/>
                  <a:pt x="47041" y="15066"/>
                </a:cubicBezTo>
                <a:cubicBezTo>
                  <a:pt x="42691" y="15944"/>
                  <a:pt x="38319" y="16887"/>
                  <a:pt x="33990" y="17894"/>
                </a:cubicBezTo>
                <a:cubicBezTo>
                  <a:pt x="29661" y="18902"/>
                  <a:pt x="25375" y="20123"/>
                  <a:pt x="21089" y="21302"/>
                </a:cubicBezTo>
                <a:cubicBezTo>
                  <a:pt x="19010" y="21881"/>
                  <a:pt x="16974" y="22545"/>
                  <a:pt x="14874" y="23038"/>
                </a:cubicBezTo>
                <a:cubicBezTo>
                  <a:pt x="12924" y="23445"/>
                  <a:pt x="10995" y="23959"/>
                  <a:pt x="9109" y="24602"/>
                </a:cubicBezTo>
                <a:lnTo>
                  <a:pt x="9623" y="24066"/>
                </a:lnTo>
                <a:cubicBezTo>
                  <a:pt x="17595" y="21988"/>
                  <a:pt x="25503" y="19737"/>
                  <a:pt x="33497" y="17787"/>
                </a:cubicBezTo>
                <a:cubicBezTo>
                  <a:pt x="41576" y="15837"/>
                  <a:pt x="49592" y="13394"/>
                  <a:pt x="57778" y="11937"/>
                </a:cubicBezTo>
                <a:close/>
                <a:moveTo>
                  <a:pt x="59042" y="12494"/>
                </a:moveTo>
                <a:cubicBezTo>
                  <a:pt x="58571" y="12901"/>
                  <a:pt x="58142" y="13308"/>
                  <a:pt x="57714" y="13758"/>
                </a:cubicBezTo>
                <a:cubicBezTo>
                  <a:pt x="53770" y="14808"/>
                  <a:pt x="49720" y="15430"/>
                  <a:pt x="45755" y="16437"/>
                </a:cubicBezTo>
                <a:cubicBezTo>
                  <a:pt x="41641" y="17509"/>
                  <a:pt x="37462" y="18259"/>
                  <a:pt x="33326" y="19223"/>
                </a:cubicBezTo>
                <a:cubicBezTo>
                  <a:pt x="29189" y="20188"/>
                  <a:pt x="25096" y="21216"/>
                  <a:pt x="20982" y="22245"/>
                </a:cubicBezTo>
                <a:cubicBezTo>
                  <a:pt x="16717" y="23316"/>
                  <a:pt x="12474" y="24131"/>
                  <a:pt x="8295" y="25481"/>
                </a:cubicBezTo>
                <a:lnTo>
                  <a:pt x="8809" y="24924"/>
                </a:lnTo>
                <a:cubicBezTo>
                  <a:pt x="10652" y="24259"/>
                  <a:pt x="12538" y="23724"/>
                  <a:pt x="14445" y="23338"/>
                </a:cubicBezTo>
                <a:cubicBezTo>
                  <a:pt x="16545" y="22866"/>
                  <a:pt x="18581" y="22223"/>
                  <a:pt x="20660" y="21623"/>
                </a:cubicBezTo>
                <a:cubicBezTo>
                  <a:pt x="24925" y="20423"/>
                  <a:pt x="29232" y="19266"/>
                  <a:pt x="33518" y="18216"/>
                </a:cubicBezTo>
                <a:cubicBezTo>
                  <a:pt x="37805" y="17144"/>
                  <a:pt x="42241" y="16287"/>
                  <a:pt x="46591" y="15366"/>
                </a:cubicBezTo>
                <a:cubicBezTo>
                  <a:pt x="48756" y="14894"/>
                  <a:pt x="50920" y="14551"/>
                  <a:pt x="53085" y="14080"/>
                </a:cubicBezTo>
                <a:cubicBezTo>
                  <a:pt x="55056" y="13651"/>
                  <a:pt x="56964" y="12944"/>
                  <a:pt x="58935" y="12537"/>
                </a:cubicBezTo>
                <a:cubicBezTo>
                  <a:pt x="58957" y="12537"/>
                  <a:pt x="59000" y="12515"/>
                  <a:pt x="59000" y="12494"/>
                </a:cubicBezTo>
                <a:close/>
                <a:moveTo>
                  <a:pt x="57478" y="14037"/>
                </a:moveTo>
                <a:lnTo>
                  <a:pt x="57478" y="14037"/>
                </a:lnTo>
                <a:cubicBezTo>
                  <a:pt x="57049" y="14487"/>
                  <a:pt x="56642" y="14937"/>
                  <a:pt x="56235" y="15408"/>
                </a:cubicBezTo>
                <a:lnTo>
                  <a:pt x="55849" y="15494"/>
                </a:lnTo>
                <a:cubicBezTo>
                  <a:pt x="55834" y="15479"/>
                  <a:pt x="55814" y="15472"/>
                  <a:pt x="55789" y="15472"/>
                </a:cubicBezTo>
                <a:cubicBezTo>
                  <a:pt x="55743" y="15472"/>
                  <a:pt x="55683" y="15496"/>
                  <a:pt x="55614" y="15537"/>
                </a:cubicBezTo>
                <a:cubicBezTo>
                  <a:pt x="47684" y="17316"/>
                  <a:pt x="39648" y="18580"/>
                  <a:pt x="31697" y="20230"/>
                </a:cubicBezTo>
                <a:cubicBezTo>
                  <a:pt x="23510" y="21923"/>
                  <a:pt x="15452" y="24345"/>
                  <a:pt x="7394" y="26510"/>
                </a:cubicBezTo>
                <a:cubicBezTo>
                  <a:pt x="7609" y="26252"/>
                  <a:pt x="7844" y="25995"/>
                  <a:pt x="8080" y="25760"/>
                </a:cubicBezTo>
                <a:lnTo>
                  <a:pt x="8145" y="25760"/>
                </a:lnTo>
                <a:cubicBezTo>
                  <a:pt x="12216" y="24431"/>
                  <a:pt x="16374" y="23595"/>
                  <a:pt x="20531" y="22566"/>
                </a:cubicBezTo>
                <a:cubicBezTo>
                  <a:pt x="24668" y="21581"/>
                  <a:pt x="28761" y="20509"/>
                  <a:pt x="32897" y="19523"/>
                </a:cubicBezTo>
                <a:cubicBezTo>
                  <a:pt x="37033" y="18559"/>
                  <a:pt x="41212" y="17809"/>
                  <a:pt x="45327" y="16780"/>
                </a:cubicBezTo>
                <a:cubicBezTo>
                  <a:pt x="47470" y="16244"/>
                  <a:pt x="49592" y="15644"/>
                  <a:pt x="51756" y="15216"/>
                </a:cubicBezTo>
                <a:cubicBezTo>
                  <a:pt x="53663" y="14830"/>
                  <a:pt x="55571" y="14508"/>
                  <a:pt x="57478" y="14037"/>
                </a:cubicBezTo>
                <a:close/>
                <a:moveTo>
                  <a:pt x="59000" y="13544"/>
                </a:moveTo>
                <a:lnTo>
                  <a:pt x="59000" y="13544"/>
                </a:lnTo>
                <a:cubicBezTo>
                  <a:pt x="58957" y="13715"/>
                  <a:pt x="58935" y="13844"/>
                  <a:pt x="58914" y="14015"/>
                </a:cubicBezTo>
                <a:cubicBezTo>
                  <a:pt x="58892" y="14015"/>
                  <a:pt x="58850" y="14037"/>
                  <a:pt x="58828" y="14058"/>
                </a:cubicBezTo>
                <a:cubicBezTo>
                  <a:pt x="57542" y="15237"/>
                  <a:pt x="56385" y="16630"/>
                  <a:pt x="55185" y="17894"/>
                </a:cubicBezTo>
                <a:cubicBezTo>
                  <a:pt x="52485" y="20766"/>
                  <a:pt x="49784" y="23616"/>
                  <a:pt x="47084" y="26467"/>
                </a:cubicBezTo>
                <a:lnTo>
                  <a:pt x="46098" y="27517"/>
                </a:lnTo>
                <a:cubicBezTo>
                  <a:pt x="50299" y="22845"/>
                  <a:pt x="54499" y="18173"/>
                  <a:pt x="58871" y="13673"/>
                </a:cubicBezTo>
                <a:lnTo>
                  <a:pt x="59000" y="13544"/>
                </a:lnTo>
                <a:close/>
                <a:moveTo>
                  <a:pt x="55914" y="15816"/>
                </a:moveTo>
                <a:lnTo>
                  <a:pt x="55914" y="15816"/>
                </a:lnTo>
                <a:cubicBezTo>
                  <a:pt x="55549" y="16201"/>
                  <a:pt x="55206" y="16609"/>
                  <a:pt x="54842" y="16994"/>
                </a:cubicBezTo>
                <a:cubicBezTo>
                  <a:pt x="54756" y="17059"/>
                  <a:pt x="54692" y="17123"/>
                  <a:pt x="54606" y="17187"/>
                </a:cubicBezTo>
                <a:lnTo>
                  <a:pt x="54628" y="17209"/>
                </a:lnTo>
                <a:cubicBezTo>
                  <a:pt x="50492" y="17873"/>
                  <a:pt x="46398" y="18816"/>
                  <a:pt x="42284" y="19587"/>
                </a:cubicBezTo>
                <a:cubicBezTo>
                  <a:pt x="38040" y="20423"/>
                  <a:pt x="33776" y="21216"/>
                  <a:pt x="29575" y="22202"/>
                </a:cubicBezTo>
                <a:cubicBezTo>
                  <a:pt x="25353" y="23166"/>
                  <a:pt x="21153" y="24324"/>
                  <a:pt x="16974" y="25502"/>
                </a:cubicBezTo>
                <a:cubicBezTo>
                  <a:pt x="14959" y="26081"/>
                  <a:pt x="12966" y="26660"/>
                  <a:pt x="10973" y="27238"/>
                </a:cubicBezTo>
                <a:lnTo>
                  <a:pt x="8830" y="27860"/>
                </a:lnTo>
                <a:cubicBezTo>
                  <a:pt x="11466" y="26938"/>
                  <a:pt x="14102" y="25995"/>
                  <a:pt x="16803" y="25181"/>
                </a:cubicBezTo>
                <a:cubicBezTo>
                  <a:pt x="20831" y="23959"/>
                  <a:pt x="24903" y="22888"/>
                  <a:pt x="28997" y="21816"/>
                </a:cubicBezTo>
                <a:cubicBezTo>
                  <a:pt x="33133" y="20723"/>
                  <a:pt x="37290" y="19845"/>
                  <a:pt x="41491" y="19052"/>
                </a:cubicBezTo>
                <a:cubicBezTo>
                  <a:pt x="45348" y="18302"/>
                  <a:pt x="49291" y="17809"/>
                  <a:pt x="53085" y="16823"/>
                </a:cubicBezTo>
                <a:cubicBezTo>
                  <a:pt x="54049" y="16566"/>
                  <a:pt x="54992" y="16223"/>
                  <a:pt x="55914" y="15816"/>
                </a:cubicBezTo>
                <a:close/>
                <a:moveTo>
                  <a:pt x="42284" y="25524"/>
                </a:moveTo>
                <a:cubicBezTo>
                  <a:pt x="41319" y="25802"/>
                  <a:pt x="40376" y="26017"/>
                  <a:pt x="39412" y="26252"/>
                </a:cubicBezTo>
                <a:cubicBezTo>
                  <a:pt x="36176" y="26981"/>
                  <a:pt x="32918" y="27667"/>
                  <a:pt x="29661" y="28331"/>
                </a:cubicBezTo>
                <a:cubicBezTo>
                  <a:pt x="32554" y="27603"/>
                  <a:pt x="35426" y="26831"/>
                  <a:pt x="38362" y="26295"/>
                </a:cubicBezTo>
                <a:cubicBezTo>
                  <a:pt x="39669" y="26060"/>
                  <a:pt x="40976" y="25824"/>
                  <a:pt x="42284" y="25524"/>
                </a:cubicBezTo>
                <a:close/>
                <a:moveTo>
                  <a:pt x="55185" y="15859"/>
                </a:moveTo>
                <a:lnTo>
                  <a:pt x="55099" y="15944"/>
                </a:lnTo>
                <a:cubicBezTo>
                  <a:pt x="54842" y="16051"/>
                  <a:pt x="54542" y="16159"/>
                  <a:pt x="54263" y="16244"/>
                </a:cubicBezTo>
                <a:cubicBezTo>
                  <a:pt x="50684" y="17530"/>
                  <a:pt x="46655" y="17852"/>
                  <a:pt x="42927" y="18580"/>
                </a:cubicBezTo>
                <a:cubicBezTo>
                  <a:pt x="38726" y="19373"/>
                  <a:pt x="34504" y="20166"/>
                  <a:pt x="30368" y="21259"/>
                </a:cubicBezTo>
                <a:cubicBezTo>
                  <a:pt x="22224" y="23381"/>
                  <a:pt x="14167" y="25610"/>
                  <a:pt x="6280" y="28524"/>
                </a:cubicBezTo>
                <a:cubicBezTo>
                  <a:pt x="5959" y="28631"/>
                  <a:pt x="5637" y="28738"/>
                  <a:pt x="5337" y="28846"/>
                </a:cubicBezTo>
                <a:cubicBezTo>
                  <a:pt x="5916" y="28160"/>
                  <a:pt x="6516" y="27453"/>
                  <a:pt x="7137" y="26788"/>
                </a:cubicBezTo>
                <a:cubicBezTo>
                  <a:pt x="15474" y="24559"/>
                  <a:pt x="23789" y="22073"/>
                  <a:pt x="32254" y="20338"/>
                </a:cubicBezTo>
                <a:cubicBezTo>
                  <a:pt x="36583" y="19437"/>
                  <a:pt x="40912" y="18666"/>
                  <a:pt x="45241" y="17894"/>
                </a:cubicBezTo>
                <a:cubicBezTo>
                  <a:pt x="47298" y="17509"/>
                  <a:pt x="49377" y="17123"/>
                  <a:pt x="51456" y="16737"/>
                </a:cubicBezTo>
                <a:cubicBezTo>
                  <a:pt x="52442" y="16566"/>
                  <a:pt x="53428" y="16287"/>
                  <a:pt x="54435" y="16051"/>
                </a:cubicBezTo>
                <a:lnTo>
                  <a:pt x="55185" y="15859"/>
                </a:lnTo>
                <a:close/>
                <a:moveTo>
                  <a:pt x="54214" y="17369"/>
                </a:moveTo>
                <a:cubicBezTo>
                  <a:pt x="46270" y="20069"/>
                  <a:pt x="37945" y="21310"/>
                  <a:pt x="29832" y="23381"/>
                </a:cubicBezTo>
                <a:cubicBezTo>
                  <a:pt x="25632" y="24452"/>
                  <a:pt x="21432" y="25524"/>
                  <a:pt x="17231" y="26638"/>
                </a:cubicBezTo>
                <a:cubicBezTo>
                  <a:pt x="13288" y="27667"/>
                  <a:pt x="9152" y="28567"/>
                  <a:pt x="5380" y="30153"/>
                </a:cubicBezTo>
                <a:lnTo>
                  <a:pt x="3473" y="30967"/>
                </a:lnTo>
                <a:cubicBezTo>
                  <a:pt x="3987" y="30367"/>
                  <a:pt x="4501" y="29788"/>
                  <a:pt x="5016" y="29167"/>
                </a:cubicBezTo>
                <a:lnTo>
                  <a:pt x="5016" y="29188"/>
                </a:lnTo>
                <a:cubicBezTo>
                  <a:pt x="13181" y="26810"/>
                  <a:pt x="21324" y="24345"/>
                  <a:pt x="29597" y="22395"/>
                </a:cubicBezTo>
                <a:cubicBezTo>
                  <a:pt x="33819" y="21409"/>
                  <a:pt x="38062" y="20616"/>
                  <a:pt x="42326" y="19802"/>
                </a:cubicBezTo>
                <a:cubicBezTo>
                  <a:pt x="44362" y="19395"/>
                  <a:pt x="46398" y="19009"/>
                  <a:pt x="48413" y="18580"/>
                </a:cubicBezTo>
                <a:cubicBezTo>
                  <a:pt x="50306" y="18201"/>
                  <a:pt x="52551" y="17926"/>
                  <a:pt x="54214" y="17369"/>
                </a:cubicBezTo>
                <a:close/>
                <a:moveTo>
                  <a:pt x="54285" y="17552"/>
                </a:moveTo>
                <a:lnTo>
                  <a:pt x="52570" y="19416"/>
                </a:lnTo>
                <a:cubicBezTo>
                  <a:pt x="49249" y="20445"/>
                  <a:pt x="45884" y="21409"/>
                  <a:pt x="42519" y="22309"/>
                </a:cubicBezTo>
                <a:cubicBezTo>
                  <a:pt x="42005" y="22438"/>
                  <a:pt x="41491" y="22545"/>
                  <a:pt x="40976" y="22673"/>
                </a:cubicBezTo>
                <a:cubicBezTo>
                  <a:pt x="37612" y="23402"/>
                  <a:pt x="34290" y="24345"/>
                  <a:pt x="30947" y="25159"/>
                </a:cubicBezTo>
                <a:cubicBezTo>
                  <a:pt x="29875" y="25395"/>
                  <a:pt x="28825" y="25631"/>
                  <a:pt x="27754" y="25845"/>
                </a:cubicBezTo>
                <a:cubicBezTo>
                  <a:pt x="23532" y="26724"/>
                  <a:pt x="19267" y="27388"/>
                  <a:pt x="15024" y="28224"/>
                </a:cubicBezTo>
                <a:cubicBezTo>
                  <a:pt x="13031" y="28567"/>
                  <a:pt x="11059" y="29038"/>
                  <a:pt x="9130" y="29617"/>
                </a:cubicBezTo>
                <a:cubicBezTo>
                  <a:pt x="8209" y="29917"/>
                  <a:pt x="7287" y="30281"/>
                  <a:pt x="6387" y="30581"/>
                </a:cubicBezTo>
                <a:cubicBezTo>
                  <a:pt x="5937" y="30753"/>
                  <a:pt x="5466" y="30881"/>
                  <a:pt x="5016" y="30989"/>
                </a:cubicBezTo>
                <a:cubicBezTo>
                  <a:pt x="4473" y="31135"/>
                  <a:pt x="3706" y="31098"/>
                  <a:pt x="3251" y="31274"/>
                </a:cubicBezTo>
                <a:lnTo>
                  <a:pt x="3251" y="31274"/>
                </a:lnTo>
                <a:cubicBezTo>
                  <a:pt x="5081" y="30528"/>
                  <a:pt x="6850" y="29721"/>
                  <a:pt x="8745" y="29188"/>
                </a:cubicBezTo>
                <a:cubicBezTo>
                  <a:pt x="10909" y="28546"/>
                  <a:pt x="13095" y="27945"/>
                  <a:pt x="15281" y="27345"/>
                </a:cubicBezTo>
                <a:cubicBezTo>
                  <a:pt x="19481" y="26210"/>
                  <a:pt x="23682" y="25159"/>
                  <a:pt x="27882" y="24088"/>
                </a:cubicBezTo>
                <a:cubicBezTo>
                  <a:pt x="36026" y="22009"/>
                  <a:pt x="44384" y="20595"/>
                  <a:pt x="52442" y="18152"/>
                </a:cubicBezTo>
                <a:cubicBezTo>
                  <a:pt x="53063" y="17959"/>
                  <a:pt x="53685" y="17744"/>
                  <a:pt x="54285" y="17552"/>
                </a:cubicBezTo>
                <a:close/>
                <a:moveTo>
                  <a:pt x="25589" y="26488"/>
                </a:moveTo>
                <a:lnTo>
                  <a:pt x="25589" y="26488"/>
                </a:lnTo>
                <a:cubicBezTo>
                  <a:pt x="22632" y="27281"/>
                  <a:pt x="19696" y="28224"/>
                  <a:pt x="16738" y="29017"/>
                </a:cubicBezTo>
                <a:cubicBezTo>
                  <a:pt x="14809" y="29553"/>
                  <a:pt x="12859" y="30067"/>
                  <a:pt x="10952" y="30646"/>
                </a:cubicBezTo>
                <a:cubicBezTo>
                  <a:pt x="9109" y="31203"/>
                  <a:pt x="7159" y="31353"/>
                  <a:pt x="5380" y="32167"/>
                </a:cubicBezTo>
                <a:lnTo>
                  <a:pt x="4973" y="32339"/>
                </a:lnTo>
                <a:cubicBezTo>
                  <a:pt x="4437" y="32060"/>
                  <a:pt x="3880" y="31760"/>
                  <a:pt x="3344" y="31460"/>
                </a:cubicBezTo>
                <a:cubicBezTo>
                  <a:pt x="4887" y="31353"/>
                  <a:pt x="6344" y="30839"/>
                  <a:pt x="7802" y="30303"/>
                </a:cubicBezTo>
                <a:cubicBezTo>
                  <a:pt x="9859" y="29596"/>
                  <a:pt x="11938" y="29038"/>
                  <a:pt x="14059" y="28631"/>
                </a:cubicBezTo>
                <a:cubicBezTo>
                  <a:pt x="17874" y="27817"/>
                  <a:pt x="21753" y="27217"/>
                  <a:pt x="25589" y="26488"/>
                </a:cubicBezTo>
                <a:close/>
                <a:moveTo>
                  <a:pt x="52163" y="19866"/>
                </a:moveTo>
                <a:lnTo>
                  <a:pt x="51135" y="20980"/>
                </a:lnTo>
                <a:cubicBezTo>
                  <a:pt x="49420" y="21388"/>
                  <a:pt x="47748" y="22073"/>
                  <a:pt x="46034" y="22523"/>
                </a:cubicBezTo>
                <a:cubicBezTo>
                  <a:pt x="44170" y="23038"/>
                  <a:pt x="42284" y="23424"/>
                  <a:pt x="40398" y="23895"/>
                </a:cubicBezTo>
                <a:cubicBezTo>
                  <a:pt x="38490" y="24367"/>
                  <a:pt x="36755" y="25052"/>
                  <a:pt x="34911" y="25502"/>
                </a:cubicBezTo>
                <a:cubicBezTo>
                  <a:pt x="32876" y="25995"/>
                  <a:pt x="30840" y="26445"/>
                  <a:pt x="28804" y="26917"/>
                </a:cubicBezTo>
                <a:cubicBezTo>
                  <a:pt x="25010" y="27774"/>
                  <a:pt x="21260" y="28803"/>
                  <a:pt x="17510" y="29831"/>
                </a:cubicBezTo>
                <a:cubicBezTo>
                  <a:pt x="15624" y="30346"/>
                  <a:pt x="13781" y="30903"/>
                  <a:pt x="11831" y="31224"/>
                </a:cubicBezTo>
                <a:cubicBezTo>
                  <a:pt x="9902" y="31546"/>
                  <a:pt x="7952" y="31803"/>
                  <a:pt x="6044" y="32253"/>
                </a:cubicBezTo>
                <a:cubicBezTo>
                  <a:pt x="5922" y="32273"/>
                  <a:pt x="5955" y="32448"/>
                  <a:pt x="6068" y="32448"/>
                </a:cubicBezTo>
                <a:cubicBezTo>
                  <a:pt x="6074" y="32448"/>
                  <a:pt x="6080" y="32447"/>
                  <a:pt x="6087" y="32446"/>
                </a:cubicBezTo>
                <a:cubicBezTo>
                  <a:pt x="9580" y="31610"/>
                  <a:pt x="13138" y="31289"/>
                  <a:pt x="16610" y="30303"/>
                </a:cubicBezTo>
                <a:cubicBezTo>
                  <a:pt x="20317" y="29231"/>
                  <a:pt x="24068" y="28224"/>
                  <a:pt x="27861" y="27367"/>
                </a:cubicBezTo>
                <a:cubicBezTo>
                  <a:pt x="31633" y="26488"/>
                  <a:pt x="35362" y="25588"/>
                  <a:pt x="39069" y="24474"/>
                </a:cubicBezTo>
                <a:cubicBezTo>
                  <a:pt x="40762" y="23981"/>
                  <a:pt x="42498" y="23681"/>
                  <a:pt x="44212" y="23252"/>
                </a:cubicBezTo>
                <a:cubicBezTo>
                  <a:pt x="45755" y="22888"/>
                  <a:pt x="47256" y="22395"/>
                  <a:pt x="48734" y="21902"/>
                </a:cubicBezTo>
                <a:lnTo>
                  <a:pt x="48734" y="21902"/>
                </a:lnTo>
                <a:lnTo>
                  <a:pt x="47084" y="22545"/>
                </a:lnTo>
                <a:cubicBezTo>
                  <a:pt x="45155" y="23252"/>
                  <a:pt x="43162" y="23895"/>
                  <a:pt x="41169" y="24409"/>
                </a:cubicBezTo>
                <a:cubicBezTo>
                  <a:pt x="37290" y="25438"/>
                  <a:pt x="33390" y="26317"/>
                  <a:pt x="29490" y="27217"/>
                </a:cubicBezTo>
                <a:cubicBezTo>
                  <a:pt x="25589" y="28117"/>
                  <a:pt x="21753" y="28996"/>
                  <a:pt x="17895" y="30003"/>
                </a:cubicBezTo>
                <a:cubicBezTo>
                  <a:pt x="14188" y="30946"/>
                  <a:pt x="10352" y="31846"/>
                  <a:pt x="6794" y="33282"/>
                </a:cubicBezTo>
                <a:cubicBezTo>
                  <a:pt x="6259" y="33003"/>
                  <a:pt x="5744" y="32746"/>
                  <a:pt x="5209" y="32467"/>
                </a:cubicBezTo>
                <a:cubicBezTo>
                  <a:pt x="7073" y="31653"/>
                  <a:pt x="9045" y="31332"/>
                  <a:pt x="10995" y="30860"/>
                </a:cubicBezTo>
                <a:cubicBezTo>
                  <a:pt x="13095" y="30324"/>
                  <a:pt x="15174" y="29660"/>
                  <a:pt x="17274" y="29103"/>
                </a:cubicBezTo>
                <a:cubicBezTo>
                  <a:pt x="21303" y="28010"/>
                  <a:pt x="25246" y="26681"/>
                  <a:pt x="29339" y="25781"/>
                </a:cubicBezTo>
                <a:cubicBezTo>
                  <a:pt x="30218" y="25588"/>
                  <a:pt x="31075" y="25374"/>
                  <a:pt x="31954" y="25159"/>
                </a:cubicBezTo>
                <a:cubicBezTo>
                  <a:pt x="34869" y="24474"/>
                  <a:pt x="37762" y="23745"/>
                  <a:pt x="40655" y="22952"/>
                </a:cubicBezTo>
                <a:cubicBezTo>
                  <a:pt x="40933" y="22888"/>
                  <a:pt x="41234" y="22824"/>
                  <a:pt x="41534" y="22759"/>
                </a:cubicBezTo>
                <a:cubicBezTo>
                  <a:pt x="43527" y="22331"/>
                  <a:pt x="45520" y="21816"/>
                  <a:pt x="47491" y="21238"/>
                </a:cubicBezTo>
                <a:cubicBezTo>
                  <a:pt x="48970" y="20788"/>
                  <a:pt x="50727" y="20530"/>
                  <a:pt x="52163" y="19866"/>
                </a:cubicBezTo>
                <a:close/>
                <a:moveTo>
                  <a:pt x="50813" y="21366"/>
                </a:moveTo>
                <a:lnTo>
                  <a:pt x="48991" y="23338"/>
                </a:lnTo>
                <a:lnTo>
                  <a:pt x="48970" y="23338"/>
                </a:lnTo>
                <a:cubicBezTo>
                  <a:pt x="48563" y="23424"/>
                  <a:pt x="48134" y="23552"/>
                  <a:pt x="47727" y="23681"/>
                </a:cubicBezTo>
                <a:lnTo>
                  <a:pt x="47513" y="23745"/>
                </a:lnTo>
                <a:cubicBezTo>
                  <a:pt x="45391" y="24324"/>
                  <a:pt x="43377" y="25117"/>
                  <a:pt x="41234" y="25567"/>
                </a:cubicBezTo>
                <a:cubicBezTo>
                  <a:pt x="37033" y="26445"/>
                  <a:pt x="32854" y="27345"/>
                  <a:pt x="28697" y="28374"/>
                </a:cubicBezTo>
                <a:cubicBezTo>
                  <a:pt x="26061" y="29017"/>
                  <a:pt x="23446" y="29681"/>
                  <a:pt x="20831" y="30431"/>
                </a:cubicBezTo>
                <a:cubicBezTo>
                  <a:pt x="18088" y="31224"/>
                  <a:pt x="15302" y="31696"/>
                  <a:pt x="12516" y="32274"/>
                </a:cubicBezTo>
                <a:cubicBezTo>
                  <a:pt x="11209" y="32553"/>
                  <a:pt x="9923" y="32853"/>
                  <a:pt x="8616" y="33089"/>
                </a:cubicBezTo>
                <a:cubicBezTo>
                  <a:pt x="8338" y="33133"/>
                  <a:pt x="7380" y="33377"/>
                  <a:pt x="7210" y="33377"/>
                </a:cubicBezTo>
                <a:cubicBezTo>
                  <a:pt x="7132" y="33377"/>
                  <a:pt x="7223" y="33324"/>
                  <a:pt x="7630" y="33175"/>
                </a:cubicBezTo>
                <a:cubicBezTo>
                  <a:pt x="8273" y="32939"/>
                  <a:pt x="8916" y="32746"/>
                  <a:pt x="9538" y="32553"/>
                </a:cubicBezTo>
                <a:cubicBezTo>
                  <a:pt x="12324" y="31696"/>
                  <a:pt x="15131" y="30946"/>
                  <a:pt x="17960" y="30196"/>
                </a:cubicBezTo>
                <a:cubicBezTo>
                  <a:pt x="23467" y="28760"/>
                  <a:pt x="29039" y="27517"/>
                  <a:pt x="34590" y="26210"/>
                </a:cubicBezTo>
                <a:cubicBezTo>
                  <a:pt x="37483" y="25524"/>
                  <a:pt x="40376" y="24817"/>
                  <a:pt x="43248" y="24045"/>
                </a:cubicBezTo>
                <a:cubicBezTo>
                  <a:pt x="45820" y="23338"/>
                  <a:pt x="48306" y="22266"/>
                  <a:pt x="50813" y="21366"/>
                </a:cubicBezTo>
                <a:close/>
                <a:moveTo>
                  <a:pt x="48713" y="23595"/>
                </a:moveTo>
                <a:lnTo>
                  <a:pt x="47106" y="25374"/>
                </a:lnTo>
                <a:lnTo>
                  <a:pt x="47084" y="25374"/>
                </a:lnTo>
                <a:cubicBezTo>
                  <a:pt x="43034" y="26445"/>
                  <a:pt x="38919" y="27303"/>
                  <a:pt x="34783" y="28074"/>
                </a:cubicBezTo>
                <a:lnTo>
                  <a:pt x="34761" y="28074"/>
                </a:lnTo>
                <a:cubicBezTo>
                  <a:pt x="30604" y="28824"/>
                  <a:pt x="26553" y="29874"/>
                  <a:pt x="22482" y="30989"/>
                </a:cubicBezTo>
                <a:cubicBezTo>
                  <a:pt x="18474" y="32103"/>
                  <a:pt x="14402" y="33282"/>
                  <a:pt x="10309" y="34032"/>
                </a:cubicBezTo>
                <a:lnTo>
                  <a:pt x="9816" y="34118"/>
                </a:lnTo>
                <a:lnTo>
                  <a:pt x="9752" y="34096"/>
                </a:lnTo>
                <a:lnTo>
                  <a:pt x="10288" y="33925"/>
                </a:lnTo>
                <a:cubicBezTo>
                  <a:pt x="11231" y="33625"/>
                  <a:pt x="12173" y="33303"/>
                  <a:pt x="13116" y="32982"/>
                </a:cubicBezTo>
                <a:cubicBezTo>
                  <a:pt x="15260" y="32274"/>
                  <a:pt x="17488" y="31846"/>
                  <a:pt x="19653" y="31267"/>
                </a:cubicBezTo>
                <a:cubicBezTo>
                  <a:pt x="23746" y="30174"/>
                  <a:pt x="27732" y="28931"/>
                  <a:pt x="31890" y="28074"/>
                </a:cubicBezTo>
                <a:cubicBezTo>
                  <a:pt x="36047" y="27195"/>
                  <a:pt x="40312" y="26402"/>
                  <a:pt x="44384" y="25095"/>
                </a:cubicBezTo>
                <a:cubicBezTo>
                  <a:pt x="45348" y="24774"/>
                  <a:pt x="46291" y="24431"/>
                  <a:pt x="47213" y="24066"/>
                </a:cubicBezTo>
                <a:cubicBezTo>
                  <a:pt x="47277" y="24045"/>
                  <a:pt x="47320" y="24024"/>
                  <a:pt x="47384" y="24002"/>
                </a:cubicBezTo>
                <a:cubicBezTo>
                  <a:pt x="47813" y="23852"/>
                  <a:pt x="48263" y="23724"/>
                  <a:pt x="48713" y="23595"/>
                </a:cubicBezTo>
                <a:close/>
                <a:moveTo>
                  <a:pt x="46870" y="25652"/>
                </a:moveTo>
                <a:lnTo>
                  <a:pt x="46141" y="26445"/>
                </a:lnTo>
                <a:cubicBezTo>
                  <a:pt x="45563" y="26574"/>
                  <a:pt x="45005" y="26724"/>
                  <a:pt x="44470" y="26895"/>
                </a:cubicBezTo>
                <a:lnTo>
                  <a:pt x="43677" y="27088"/>
                </a:lnTo>
                <a:cubicBezTo>
                  <a:pt x="39562" y="28095"/>
                  <a:pt x="35340" y="28674"/>
                  <a:pt x="31247" y="29703"/>
                </a:cubicBezTo>
                <a:cubicBezTo>
                  <a:pt x="27154" y="30731"/>
                  <a:pt x="23060" y="32039"/>
                  <a:pt x="18967" y="33239"/>
                </a:cubicBezTo>
                <a:cubicBezTo>
                  <a:pt x="17660" y="33625"/>
                  <a:pt x="16288" y="33839"/>
                  <a:pt x="14959" y="34118"/>
                </a:cubicBezTo>
                <a:cubicBezTo>
                  <a:pt x="18924" y="32853"/>
                  <a:pt x="22910" y="31674"/>
                  <a:pt x="26896" y="30496"/>
                </a:cubicBezTo>
                <a:cubicBezTo>
                  <a:pt x="30968" y="29274"/>
                  <a:pt x="35126" y="28674"/>
                  <a:pt x="39262" y="27667"/>
                </a:cubicBezTo>
                <a:cubicBezTo>
                  <a:pt x="41576" y="27088"/>
                  <a:pt x="43912" y="26467"/>
                  <a:pt x="46227" y="25824"/>
                </a:cubicBezTo>
                <a:cubicBezTo>
                  <a:pt x="46293" y="25835"/>
                  <a:pt x="46353" y="25840"/>
                  <a:pt x="46404" y="25840"/>
                </a:cubicBezTo>
                <a:cubicBezTo>
                  <a:pt x="46553" y="25840"/>
                  <a:pt x="46640" y="25796"/>
                  <a:pt x="46655" y="25717"/>
                </a:cubicBezTo>
                <a:lnTo>
                  <a:pt x="46870" y="25652"/>
                </a:lnTo>
                <a:close/>
                <a:moveTo>
                  <a:pt x="45927" y="26724"/>
                </a:moveTo>
                <a:lnTo>
                  <a:pt x="45927" y="26724"/>
                </a:lnTo>
                <a:cubicBezTo>
                  <a:pt x="45413" y="27260"/>
                  <a:pt x="44920" y="27817"/>
                  <a:pt x="44427" y="28374"/>
                </a:cubicBezTo>
                <a:cubicBezTo>
                  <a:pt x="38983" y="30603"/>
                  <a:pt x="32983" y="31396"/>
                  <a:pt x="27282" y="32703"/>
                </a:cubicBezTo>
                <a:cubicBezTo>
                  <a:pt x="25053" y="33196"/>
                  <a:pt x="22825" y="33710"/>
                  <a:pt x="20596" y="34139"/>
                </a:cubicBezTo>
                <a:cubicBezTo>
                  <a:pt x="21839" y="33732"/>
                  <a:pt x="23082" y="33325"/>
                  <a:pt x="24325" y="32939"/>
                </a:cubicBezTo>
                <a:cubicBezTo>
                  <a:pt x="28311" y="31717"/>
                  <a:pt x="32340" y="30539"/>
                  <a:pt x="36390" y="29553"/>
                </a:cubicBezTo>
                <a:cubicBezTo>
                  <a:pt x="38319" y="29081"/>
                  <a:pt x="40248" y="28588"/>
                  <a:pt x="42134" y="27967"/>
                </a:cubicBezTo>
                <a:cubicBezTo>
                  <a:pt x="42991" y="27688"/>
                  <a:pt x="43827" y="27345"/>
                  <a:pt x="44662" y="27045"/>
                </a:cubicBezTo>
                <a:cubicBezTo>
                  <a:pt x="44898" y="26981"/>
                  <a:pt x="45155" y="26917"/>
                  <a:pt x="45391" y="26852"/>
                </a:cubicBezTo>
                <a:cubicBezTo>
                  <a:pt x="45429" y="26856"/>
                  <a:pt x="45464" y="26858"/>
                  <a:pt x="45495" y="26858"/>
                </a:cubicBezTo>
                <a:cubicBezTo>
                  <a:pt x="45641" y="26858"/>
                  <a:pt x="45716" y="26820"/>
                  <a:pt x="45734" y="26767"/>
                </a:cubicBezTo>
                <a:lnTo>
                  <a:pt x="45927" y="26724"/>
                </a:lnTo>
                <a:close/>
                <a:moveTo>
                  <a:pt x="24518" y="29617"/>
                </a:moveTo>
                <a:lnTo>
                  <a:pt x="24518" y="29617"/>
                </a:lnTo>
                <a:cubicBezTo>
                  <a:pt x="22546" y="30196"/>
                  <a:pt x="20596" y="30817"/>
                  <a:pt x="18603" y="31353"/>
                </a:cubicBezTo>
                <a:cubicBezTo>
                  <a:pt x="15495" y="32146"/>
                  <a:pt x="12452" y="33110"/>
                  <a:pt x="9366" y="34032"/>
                </a:cubicBezTo>
                <a:cubicBezTo>
                  <a:pt x="9302" y="34021"/>
                  <a:pt x="9243" y="34016"/>
                  <a:pt x="9190" y="34016"/>
                </a:cubicBezTo>
                <a:cubicBezTo>
                  <a:pt x="9030" y="34016"/>
                  <a:pt x="8921" y="34064"/>
                  <a:pt x="8873" y="34160"/>
                </a:cubicBezTo>
                <a:lnTo>
                  <a:pt x="8680" y="34225"/>
                </a:lnTo>
                <a:cubicBezTo>
                  <a:pt x="8187" y="33989"/>
                  <a:pt x="7673" y="33732"/>
                  <a:pt x="7180" y="33475"/>
                </a:cubicBezTo>
                <a:cubicBezTo>
                  <a:pt x="13074" y="32810"/>
                  <a:pt x="18796" y="31096"/>
                  <a:pt x="24518" y="29617"/>
                </a:cubicBezTo>
                <a:close/>
                <a:moveTo>
                  <a:pt x="41191" y="26960"/>
                </a:moveTo>
                <a:cubicBezTo>
                  <a:pt x="40526" y="27131"/>
                  <a:pt x="39862" y="27303"/>
                  <a:pt x="39219" y="27474"/>
                </a:cubicBezTo>
                <a:cubicBezTo>
                  <a:pt x="36112" y="28267"/>
                  <a:pt x="32940" y="28696"/>
                  <a:pt x="29832" y="29446"/>
                </a:cubicBezTo>
                <a:cubicBezTo>
                  <a:pt x="23317" y="31053"/>
                  <a:pt x="17017" y="33432"/>
                  <a:pt x="10545" y="35103"/>
                </a:cubicBezTo>
                <a:lnTo>
                  <a:pt x="9109" y="34418"/>
                </a:lnTo>
                <a:cubicBezTo>
                  <a:pt x="11831" y="34032"/>
                  <a:pt x="14445" y="33239"/>
                  <a:pt x="17124" y="32596"/>
                </a:cubicBezTo>
                <a:cubicBezTo>
                  <a:pt x="20274" y="31867"/>
                  <a:pt x="23382" y="30967"/>
                  <a:pt x="26489" y="30089"/>
                </a:cubicBezTo>
                <a:cubicBezTo>
                  <a:pt x="31311" y="28738"/>
                  <a:pt x="36262" y="27945"/>
                  <a:pt x="41191" y="26960"/>
                </a:cubicBezTo>
                <a:close/>
                <a:moveTo>
                  <a:pt x="2144" y="32403"/>
                </a:moveTo>
                <a:lnTo>
                  <a:pt x="2144" y="32403"/>
                </a:lnTo>
                <a:cubicBezTo>
                  <a:pt x="1715" y="33453"/>
                  <a:pt x="1480" y="34589"/>
                  <a:pt x="1458" y="35725"/>
                </a:cubicBezTo>
                <a:cubicBezTo>
                  <a:pt x="1244" y="34589"/>
                  <a:pt x="1522" y="33239"/>
                  <a:pt x="2144" y="32403"/>
                </a:cubicBezTo>
                <a:close/>
                <a:moveTo>
                  <a:pt x="42605" y="27560"/>
                </a:moveTo>
                <a:lnTo>
                  <a:pt x="42605" y="27560"/>
                </a:lnTo>
                <a:cubicBezTo>
                  <a:pt x="41941" y="27795"/>
                  <a:pt x="41298" y="28031"/>
                  <a:pt x="40655" y="28224"/>
                </a:cubicBezTo>
                <a:cubicBezTo>
                  <a:pt x="38576" y="28846"/>
                  <a:pt x="36476" y="29296"/>
                  <a:pt x="34376" y="29874"/>
                </a:cubicBezTo>
                <a:cubicBezTo>
                  <a:pt x="30368" y="30946"/>
                  <a:pt x="26318" y="32082"/>
                  <a:pt x="22353" y="33367"/>
                </a:cubicBezTo>
                <a:cubicBezTo>
                  <a:pt x="21174" y="33732"/>
                  <a:pt x="19974" y="34096"/>
                  <a:pt x="18796" y="34439"/>
                </a:cubicBezTo>
                <a:lnTo>
                  <a:pt x="18688" y="34460"/>
                </a:lnTo>
                <a:cubicBezTo>
                  <a:pt x="16631" y="34782"/>
                  <a:pt x="14488" y="35060"/>
                  <a:pt x="12709" y="36153"/>
                </a:cubicBezTo>
                <a:lnTo>
                  <a:pt x="10931" y="35296"/>
                </a:lnTo>
                <a:cubicBezTo>
                  <a:pt x="11895" y="35232"/>
                  <a:pt x="12816" y="34868"/>
                  <a:pt x="13759" y="34610"/>
                </a:cubicBezTo>
                <a:cubicBezTo>
                  <a:pt x="15174" y="34182"/>
                  <a:pt x="16674" y="34075"/>
                  <a:pt x="18088" y="33710"/>
                </a:cubicBezTo>
                <a:cubicBezTo>
                  <a:pt x="21217" y="32939"/>
                  <a:pt x="24282" y="31867"/>
                  <a:pt x="27368" y="30967"/>
                </a:cubicBezTo>
                <a:cubicBezTo>
                  <a:pt x="32383" y="29531"/>
                  <a:pt x="37526" y="28717"/>
                  <a:pt x="42605" y="27560"/>
                </a:cubicBezTo>
                <a:close/>
                <a:moveTo>
                  <a:pt x="17210" y="34889"/>
                </a:moveTo>
                <a:lnTo>
                  <a:pt x="17210" y="34889"/>
                </a:lnTo>
                <a:cubicBezTo>
                  <a:pt x="16995" y="34932"/>
                  <a:pt x="16781" y="34996"/>
                  <a:pt x="16567" y="35060"/>
                </a:cubicBezTo>
                <a:cubicBezTo>
                  <a:pt x="15624" y="35296"/>
                  <a:pt x="14724" y="35661"/>
                  <a:pt x="13802" y="35961"/>
                </a:cubicBezTo>
                <a:cubicBezTo>
                  <a:pt x="13502" y="36046"/>
                  <a:pt x="13202" y="36132"/>
                  <a:pt x="12924" y="36261"/>
                </a:cubicBezTo>
                <a:cubicBezTo>
                  <a:pt x="13395" y="35961"/>
                  <a:pt x="13909" y="35725"/>
                  <a:pt x="14445" y="35553"/>
                </a:cubicBezTo>
                <a:cubicBezTo>
                  <a:pt x="15345" y="35253"/>
                  <a:pt x="16267" y="35018"/>
                  <a:pt x="17210" y="34889"/>
                </a:cubicBezTo>
                <a:close/>
                <a:moveTo>
                  <a:pt x="43977" y="28846"/>
                </a:moveTo>
                <a:lnTo>
                  <a:pt x="42541" y="30453"/>
                </a:lnTo>
                <a:cubicBezTo>
                  <a:pt x="41212" y="30881"/>
                  <a:pt x="39862" y="31289"/>
                  <a:pt x="38512" y="31653"/>
                </a:cubicBezTo>
                <a:lnTo>
                  <a:pt x="37033" y="32039"/>
                </a:lnTo>
                <a:cubicBezTo>
                  <a:pt x="36519" y="32167"/>
                  <a:pt x="36026" y="32296"/>
                  <a:pt x="35512" y="32467"/>
                </a:cubicBezTo>
                <a:cubicBezTo>
                  <a:pt x="33197" y="33067"/>
                  <a:pt x="30861" y="33625"/>
                  <a:pt x="28525" y="34182"/>
                </a:cubicBezTo>
                <a:cubicBezTo>
                  <a:pt x="26103" y="34782"/>
                  <a:pt x="23639" y="35403"/>
                  <a:pt x="21174" y="35939"/>
                </a:cubicBezTo>
                <a:cubicBezTo>
                  <a:pt x="20060" y="36175"/>
                  <a:pt x="18946" y="36496"/>
                  <a:pt x="17831" y="36775"/>
                </a:cubicBezTo>
                <a:cubicBezTo>
                  <a:pt x="17210" y="36925"/>
                  <a:pt x="16567" y="37032"/>
                  <a:pt x="15924" y="37161"/>
                </a:cubicBezTo>
                <a:cubicBezTo>
                  <a:pt x="15676" y="37203"/>
                  <a:pt x="15547" y="37220"/>
                  <a:pt x="15501" y="37220"/>
                </a:cubicBezTo>
                <a:cubicBezTo>
                  <a:pt x="15313" y="37220"/>
                  <a:pt x="16527" y="36930"/>
                  <a:pt x="16717" y="36861"/>
                </a:cubicBezTo>
                <a:cubicBezTo>
                  <a:pt x="21496" y="35425"/>
                  <a:pt x="26318" y="34182"/>
                  <a:pt x="31118" y="32789"/>
                </a:cubicBezTo>
                <a:cubicBezTo>
                  <a:pt x="33561" y="32060"/>
                  <a:pt x="36047" y="31439"/>
                  <a:pt x="38469" y="30646"/>
                </a:cubicBezTo>
                <a:cubicBezTo>
                  <a:pt x="40226" y="30067"/>
                  <a:pt x="42091" y="29617"/>
                  <a:pt x="43805" y="28867"/>
                </a:cubicBezTo>
                <a:cubicBezTo>
                  <a:pt x="43870" y="28867"/>
                  <a:pt x="43912" y="28867"/>
                  <a:pt x="43977" y="28846"/>
                </a:cubicBezTo>
                <a:close/>
                <a:moveTo>
                  <a:pt x="38169" y="30517"/>
                </a:moveTo>
                <a:cubicBezTo>
                  <a:pt x="30647" y="32917"/>
                  <a:pt x="22825" y="34396"/>
                  <a:pt x="15388" y="37075"/>
                </a:cubicBezTo>
                <a:lnTo>
                  <a:pt x="15002" y="37246"/>
                </a:lnTo>
                <a:cubicBezTo>
                  <a:pt x="14381" y="36946"/>
                  <a:pt x="13781" y="36646"/>
                  <a:pt x="13159" y="36346"/>
                </a:cubicBezTo>
                <a:cubicBezTo>
                  <a:pt x="14809" y="35918"/>
                  <a:pt x="16395" y="35318"/>
                  <a:pt x="18067" y="34868"/>
                </a:cubicBezTo>
                <a:cubicBezTo>
                  <a:pt x="18388" y="34782"/>
                  <a:pt x="18688" y="34696"/>
                  <a:pt x="19010" y="34610"/>
                </a:cubicBezTo>
                <a:lnTo>
                  <a:pt x="19117" y="34589"/>
                </a:lnTo>
                <a:cubicBezTo>
                  <a:pt x="21196" y="34268"/>
                  <a:pt x="23253" y="33796"/>
                  <a:pt x="25311" y="33346"/>
                </a:cubicBezTo>
                <a:cubicBezTo>
                  <a:pt x="29425" y="32424"/>
                  <a:pt x="33561" y="31567"/>
                  <a:pt x="37676" y="30624"/>
                </a:cubicBezTo>
                <a:lnTo>
                  <a:pt x="38169" y="30517"/>
                </a:lnTo>
                <a:close/>
                <a:moveTo>
                  <a:pt x="41876" y="30881"/>
                </a:moveTo>
                <a:cubicBezTo>
                  <a:pt x="41919" y="30892"/>
                  <a:pt x="41968" y="30898"/>
                  <a:pt x="42016" y="30898"/>
                </a:cubicBezTo>
                <a:cubicBezTo>
                  <a:pt x="42064" y="30898"/>
                  <a:pt x="42112" y="30892"/>
                  <a:pt x="42155" y="30881"/>
                </a:cubicBezTo>
                <a:lnTo>
                  <a:pt x="42155" y="30881"/>
                </a:lnTo>
                <a:lnTo>
                  <a:pt x="40098" y="33153"/>
                </a:lnTo>
                <a:lnTo>
                  <a:pt x="39862" y="33239"/>
                </a:lnTo>
                <a:cubicBezTo>
                  <a:pt x="39818" y="33201"/>
                  <a:pt x="39766" y="33182"/>
                  <a:pt x="39708" y="33182"/>
                </a:cubicBezTo>
                <a:cubicBezTo>
                  <a:pt x="39569" y="33182"/>
                  <a:pt x="39394" y="33291"/>
                  <a:pt x="39198" y="33517"/>
                </a:cubicBezTo>
                <a:cubicBezTo>
                  <a:pt x="37869" y="33989"/>
                  <a:pt x="36540" y="34396"/>
                  <a:pt x="35190" y="34739"/>
                </a:cubicBezTo>
                <a:lnTo>
                  <a:pt x="35040" y="34760"/>
                </a:lnTo>
                <a:lnTo>
                  <a:pt x="34376" y="34932"/>
                </a:lnTo>
                <a:cubicBezTo>
                  <a:pt x="32468" y="35382"/>
                  <a:pt x="30518" y="35768"/>
                  <a:pt x="28654" y="36175"/>
                </a:cubicBezTo>
                <a:cubicBezTo>
                  <a:pt x="26511" y="36625"/>
                  <a:pt x="24325" y="36968"/>
                  <a:pt x="22139" y="37311"/>
                </a:cubicBezTo>
                <a:cubicBezTo>
                  <a:pt x="21153" y="37482"/>
                  <a:pt x="20146" y="37654"/>
                  <a:pt x="19138" y="37825"/>
                </a:cubicBezTo>
                <a:lnTo>
                  <a:pt x="18667" y="37932"/>
                </a:lnTo>
                <a:cubicBezTo>
                  <a:pt x="22546" y="36711"/>
                  <a:pt x="26403" y="35489"/>
                  <a:pt x="30304" y="34332"/>
                </a:cubicBezTo>
                <a:cubicBezTo>
                  <a:pt x="32018" y="33817"/>
                  <a:pt x="33733" y="33217"/>
                  <a:pt x="35447" y="32703"/>
                </a:cubicBezTo>
                <a:cubicBezTo>
                  <a:pt x="36669" y="32382"/>
                  <a:pt x="37890" y="32039"/>
                  <a:pt x="39112" y="31696"/>
                </a:cubicBezTo>
                <a:cubicBezTo>
                  <a:pt x="40033" y="31439"/>
                  <a:pt x="40955" y="31203"/>
                  <a:pt x="41876" y="30881"/>
                </a:cubicBezTo>
                <a:close/>
                <a:moveTo>
                  <a:pt x="32190" y="33517"/>
                </a:moveTo>
                <a:lnTo>
                  <a:pt x="32190" y="33517"/>
                </a:lnTo>
                <a:cubicBezTo>
                  <a:pt x="31547" y="33732"/>
                  <a:pt x="30904" y="33946"/>
                  <a:pt x="30240" y="34139"/>
                </a:cubicBezTo>
                <a:cubicBezTo>
                  <a:pt x="27968" y="34825"/>
                  <a:pt x="25675" y="35403"/>
                  <a:pt x="23403" y="36132"/>
                </a:cubicBezTo>
                <a:cubicBezTo>
                  <a:pt x="21410" y="36775"/>
                  <a:pt x="19438" y="37461"/>
                  <a:pt x="17424" y="38082"/>
                </a:cubicBezTo>
                <a:cubicBezTo>
                  <a:pt x="17295" y="38082"/>
                  <a:pt x="17210" y="38104"/>
                  <a:pt x="17167" y="38168"/>
                </a:cubicBezTo>
                <a:lnTo>
                  <a:pt x="16974" y="38232"/>
                </a:lnTo>
                <a:lnTo>
                  <a:pt x="16610" y="38039"/>
                </a:lnTo>
                <a:lnTo>
                  <a:pt x="15324" y="37418"/>
                </a:lnTo>
                <a:cubicBezTo>
                  <a:pt x="17167" y="37182"/>
                  <a:pt x="18946" y="36668"/>
                  <a:pt x="20767" y="36239"/>
                </a:cubicBezTo>
                <a:lnTo>
                  <a:pt x="20767" y="36218"/>
                </a:lnTo>
                <a:cubicBezTo>
                  <a:pt x="23039" y="35682"/>
                  <a:pt x="25311" y="35146"/>
                  <a:pt x="27604" y="34610"/>
                </a:cubicBezTo>
                <a:cubicBezTo>
                  <a:pt x="29125" y="34246"/>
                  <a:pt x="30647" y="33903"/>
                  <a:pt x="32190" y="33517"/>
                </a:cubicBezTo>
                <a:close/>
                <a:moveTo>
                  <a:pt x="30282" y="36025"/>
                </a:moveTo>
                <a:lnTo>
                  <a:pt x="30282" y="36025"/>
                </a:lnTo>
                <a:cubicBezTo>
                  <a:pt x="29790" y="36175"/>
                  <a:pt x="29297" y="36303"/>
                  <a:pt x="28782" y="36432"/>
                </a:cubicBezTo>
                <a:cubicBezTo>
                  <a:pt x="26789" y="36968"/>
                  <a:pt x="24775" y="37354"/>
                  <a:pt x="22782" y="37889"/>
                </a:cubicBezTo>
                <a:cubicBezTo>
                  <a:pt x="21989" y="38082"/>
                  <a:pt x="21239" y="38339"/>
                  <a:pt x="20446" y="38511"/>
                </a:cubicBezTo>
                <a:cubicBezTo>
                  <a:pt x="19846" y="38597"/>
                  <a:pt x="19267" y="38789"/>
                  <a:pt x="18753" y="39089"/>
                </a:cubicBezTo>
                <a:lnTo>
                  <a:pt x="17338" y="38382"/>
                </a:lnTo>
                <a:cubicBezTo>
                  <a:pt x="21110" y="37611"/>
                  <a:pt x="24925" y="37139"/>
                  <a:pt x="28718" y="36368"/>
                </a:cubicBezTo>
                <a:lnTo>
                  <a:pt x="28697" y="36346"/>
                </a:lnTo>
                <a:lnTo>
                  <a:pt x="30282" y="36025"/>
                </a:lnTo>
                <a:close/>
                <a:moveTo>
                  <a:pt x="39733" y="33560"/>
                </a:moveTo>
                <a:lnTo>
                  <a:pt x="39733" y="33560"/>
                </a:lnTo>
                <a:cubicBezTo>
                  <a:pt x="39198" y="34139"/>
                  <a:pt x="38683" y="34718"/>
                  <a:pt x="38148" y="35296"/>
                </a:cubicBezTo>
                <a:cubicBezTo>
                  <a:pt x="38137" y="35285"/>
                  <a:pt x="38126" y="35280"/>
                  <a:pt x="38115" y="35280"/>
                </a:cubicBezTo>
                <a:cubicBezTo>
                  <a:pt x="38105" y="35280"/>
                  <a:pt x="38094" y="35285"/>
                  <a:pt x="38083" y="35296"/>
                </a:cubicBezTo>
                <a:cubicBezTo>
                  <a:pt x="34804" y="36218"/>
                  <a:pt x="31483" y="36861"/>
                  <a:pt x="28139" y="37568"/>
                </a:cubicBezTo>
                <a:cubicBezTo>
                  <a:pt x="26318" y="37954"/>
                  <a:pt x="24518" y="38382"/>
                  <a:pt x="22696" y="38682"/>
                </a:cubicBezTo>
                <a:cubicBezTo>
                  <a:pt x="21732" y="38854"/>
                  <a:pt x="20746" y="38982"/>
                  <a:pt x="19739" y="39068"/>
                </a:cubicBezTo>
                <a:cubicBezTo>
                  <a:pt x="19587" y="39081"/>
                  <a:pt x="19115" y="39190"/>
                  <a:pt x="18999" y="39190"/>
                </a:cubicBezTo>
                <a:cubicBezTo>
                  <a:pt x="18918" y="39190"/>
                  <a:pt x="19010" y="39137"/>
                  <a:pt x="19503" y="38961"/>
                </a:cubicBezTo>
                <a:cubicBezTo>
                  <a:pt x="19824" y="38854"/>
                  <a:pt x="20167" y="38768"/>
                  <a:pt x="20510" y="38704"/>
                </a:cubicBezTo>
                <a:cubicBezTo>
                  <a:pt x="23960" y="37954"/>
                  <a:pt x="27432" y="37032"/>
                  <a:pt x="30840" y="36089"/>
                </a:cubicBezTo>
                <a:cubicBezTo>
                  <a:pt x="33754" y="35253"/>
                  <a:pt x="36947" y="34803"/>
                  <a:pt x="39733" y="33560"/>
                </a:cubicBezTo>
                <a:close/>
                <a:moveTo>
                  <a:pt x="37205" y="35746"/>
                </a:moveTo>
                <a:cubicBezTo>
                  <a:pt x="36776" y="35939"/>
                  <a:pt x="36347" y="36089"/>
                  <a:pt x="35897" y="36218"/>
                </a:cubicBezTo>
                <a:cubicBezTo>
                  <a:pt x="35233" y="36432"/>
                  <a:pt x="34547" y="36582"/>
                  <a:pt x="33883" y="36732"/>
                </a:cubicBezTo>
                <a:cubicBezTo>
                  <a:pt x="32426" y="37075"/>
                  <a:pt x="30947" y="37396"/>
                  <a:pt x="29468" y="37696"/>
                </a:cubicBezTo>
                <a:cubicBezTo>
                  <a:pt x="27904" y="37996"/>
                  <a:pt x="26425" y="38575"/>
                  <a:pt x="24903" y="39089"/>
                </a:cubicBezTo>
                <a:cubicBezTo>
                  <a:pt x="23617" y="39539"/>
                  <a:pt x="22182" y="39625"/>
                  <a:pt x="20939" y="40204"/>
                </a:cubicBezTo>
                <a:lnTo>
                  <a:pt x="19138" y="39304"/>
                </a:lnTo>
                <a:cubicBezTo>
                  <a:pt x="22203" y="39089"/>
                  <a:pt x="25203" y="38404"/>
                  <a:pt x="28182" y="37761"/>
                </a:cubicBezTo>
                <a:cubicBezTo>
                  <a:pt x="31204" y="37118"/>
                  <a:pt x="34226" y="36561"/>
                  <a:pt x="37205" y="35746"/>
                </a:cubicBezTo>
                <a:close/>
                <a:moveTo>
                  <a:pt x="37805" y="35661"/>
                </a:moveTo>
                <a:cubicBezTo>
                  <a:pt x="37333" y="36175"/>
                  <a:pt x="36883" y="36689"/>
                  <a:pt x="36412" y="37204"/>
                </a:cubicBezTo>
                <a:cubicBezTo>
                  <a:pt x="33690" y="37954"/>
                  <a:pt x="30882" y="38468"/>
                  <a:pt x="28139" y="39132"/>
                </a:cubicBezTo>
                <a:cubicBezTo>
                  <a:pt x="26789" y="39454"/>
                  <a:pt x="25418" y="39625"/>
                  <a:pt x="24046" y="39882"/>
                </a:cubicBezTo>
                <a:cubicBezTo>
                  <a:pt x="23253" y="40054"/>
                  <a:pt x="22460" y="40182"/>
                  <a:pt x="21667" y="40247"/>
                </a:cubicBezTo>
                <a:cubicBezTo>
                  <a:pt x="21619" y="40249"/>
                  <a:pt x="21578" y="40250"/>
                  <a:pt x="21545" y="40250"/>
                </a:cubicBezTo>
                <a:cubicBezTo>
                  <a:pt x="20937" y="40250"/>
                  <a:pt x="22624" y="39902"/>
                  <a:pt x="22867" y="39861"/>
                </a:cubicBezTo>
                <a:cubicBezTo>
                  <a:pt x="25611" y="39304"/>
                  <a:pt x="28182" y="38146"/>
                  <a:pt x="30968" y="37589"/>
                </a:cubicBezTo>
                <a:cubicBezTo>
                  <a:pt x="33240" y="37161"/>
                  <a:pt x="35726" y="36753"/>
                  <a:pt x="37805" y="35661"/>
                </a:cubicBezTo>
                <a:close/>
                <a:moveTo>
                  <a:pt x="35362" y="37675"/>
                </a:moveTo>
                <a:lnTo>
                  <a:pt x="34526" y="37996"/>
                </a:lnTo>
                <a:cubicBezTo>
                  <a:pt x="33304" y="38468"/>
                  <a:pt x="32040" y="38897"/>
                  <a:pt x="30775" y="39304"/>
                </a:cubicBezTo>
                <a:cubicBezTo>
                  <a:pt x="29511" y="39711"/>
                  <a:pt x="28182" y="40054"/>
                  <a:pt x="26896" y="40461"/>
                </a:cubicBezTo>
                <a:cubicBezTo>
                  <a:pt x="25782" y="40804"/>
                  <a:pt x="24560" y="41018"/>
                  <a:pt x="23489" y="41490"/>
                </a:cubicBezTo>
                <a:lnTo>
                  <a:pt x="21410" y="40440"/>
                </a:lnTo>
                <a:lnTo>
                  <a:pt x="21410" y="40440"/>
                </a:lnTo>
                <a:cubicBezTo>
                  <a:pt x="21531" y="40445"/>
                  <a:pt x="21653" y="40448"/>
                  <a:pt x="21775" y="40448"/>
                </a:cubicBezTo>
                <a:cubicBezTo>
                  <a:pt x="23585" y="40448"/>
                  <a:pt x="25554" y="39881"/>
                  <a:pt x="27261" y="39539"/>
                </a:cubicBezTo>
                <a:cubicBezTo>
                  <a:pt x="29832" y="39004"/>
                  <a:pt x="32383" y="38318"/>
                  <a:pt x="34976" y="37761"/>
                </a:cubicBezTo>
                <a:lnTo>
                  <a:pt x="35362" y="37675"/>
                </a:lnTo>
                <a:close/>
                <a:moveTo>
                  <a:pt x="36004" y="37611"/>
                </a:moveTo>
                <a:lnTo>
                  <a:pt x="36004" y="37611"/>
                </a:lnTo>
                <a:cubicBezTo>
                  <a:pt x="35426" y="38254"/>
                  <a:pt x="34826" y="38875"/>
                  <a:pt x="34247" y="39497"/>
                </a:cubicBezTo>
                <a:cubicBezTo>
                  <a:pt x="32640" y="39904"/>
                  <a:pt x="30947" y="40140"/>
                  <a:pt x="29318" y="40461"/>
                </a:cubicBezTo>
                <a:cubicBezTo>
                  <a:pt x="28354" y="40654"/>
                  <a:pt x="27389" y="40804"/>
                  <a:pt x="26425" y="40997"/>
                </a:cubicBezTo>
                <a:cubicBezTo>
                  <a:pt x="26018" y="41061"/>
                  <a:pt x="25632" y="41168"/>
                  <a:pt x="25246" y="41275"/>
                </a:cubicBezTo>
                <a:cubicBezTo>
                  <a:pt x="25052" y="41350"/>
                  <a:pt x="23954" y="41612"/>
                  <a:pt x="23775" y="41612"/>
                </a:cubicBezTo>
                <a:cubicBezTo>
                  <a:pt x="23698" y="41612"/>
                  <a:pt x="23795" y="41562"/>
                  <a:pt x="24218" y="41425"/>
                </a:cubicBezTo>
                <a:lnTo>
                  <a:pt x="24218" y="41404"/>
                </a:lnTo>
                <a:cubicBezTo>
                  <a:pt x="28161" y="40118"/>
                  <a:pt x="32147" y="39111"/>
                  <a:pt x="36004" y="37611"/>
                </a:cubicBezTo>
                <a:close/>
                <a:moveTo>
                  <a:pt x="32168" y="40140"/>
                </a:moveTo>
                <a:lnTo>
                  <a:pt x="30968" y="40461"/>
                </a:lnTo>
                <a:cubicBezTo>
                  <a:pt x="29018" y="40997"/>
                  <a:pt x="27175" y="41725"/>
                  <a:pt x="25268" y="42390"/>
                </a:cubicBezTo>
                <a:lnTo>
                  <a:pt x="25139" y="42325"/>
                </a:lnTo>
                <a:lnTo>
                  <a:pt x="24046" y="41747"/>
                </a:lnTo>
                <a:cubicBezTo>
                  <a:pt x="25332" y="41704"/>
                  <a:pt x="26704" y="41147"/>
                  <a:pt x="27925" y="40932"/>
                </a:cubicBezTo>
                <a:cubicBezTo>
                  <a:pt x="29339" y="40675"/>
                  <a:pt x="30754" y="40418"/>
                  <a:pt x="32168" y="40140"/>
                </a:cubicBezTo>
                <a:close/>
                <a:moveTo>
                  <a:pt x="33904" y="39861"/>
                </a:moveTo>
                <a:lnTo>
                  <a:pt x="33904" y="39861"/>
                </a:lnTo>
                <a:cubicBezTo>
                  <a:pt x="33690" y="40075"/>
                  <a:pt x="33497" y="40268"/>
                  <a:pt x="33304" y="40482"/>
                </a:cubicBezTo>
                <a:cubicBezTo>
                  <a:pt x="31954" y="40697"/>
                  <a:pt x="30625" y="40997"/>
                  <a:pt x="29318" y="41383"/>
                </a:cubicBezTo>
                <a:cubicBezTo>
                  <a:pt x="28611" y="41575"/>
                  <a:pt x="27925" y="41833"/>
                  <a:pt x="27239" y="42047"/>
                </a:cubicBezTo>
                <a:cubicBezTo>
                  <a:pt x="26961" y="42133"/>
                  <a:pt x="26661" y="42218"/>
                  <a:pt x="26382" y="42283"/>
                </a:cubicBezTo>
                <a:cubicBezTo>
                  <a:pt x="25761" y="42433"/>
                  <a:pt x="25525" y="42475"/>
                  <a:pt x="25482" y="42497"/>
                </a:cubicBezTo>
                <a:lnTo>
                  <a:pt x="25482" y="42497"/>
                </a:lnTo>
                <a:cubicBezTo>
                  <a:pt x="25525" y="42475"/>
                  <a:pt x="25889" y="42368"/>
                  <a:pt x="26082" y="42304"/>
                </a:cubicBezTo>
                <a:cubicBezTo>
                  <a:pt x="28654" y="41340"/>
                  <a:pt x="31290" y="40675"/>
                  <a:pt x="33904" y="39861"/>
                </a:cubicBezTo>
                <a:close/>
                <a:moveTo>
                  <a:pt x="32941" y="40749"/>
                </a:moveTo>
                <a:cubicBezTo>
                  <a:pt x="33161" y="40749"/>
                  <a:pt x="31761" y="41211"/>
                  <a:pt x="31761" y="41211"/>
                </a:cubicBezTo>
                <a:cubicBezTo>
                  <a:pt x="31075" y="41490"/>
                  <a:pt x="30347" y="41704"/>
                  <a:pt x="29661" y="41940"/>
                </a:cubicBezTo>
                <a:cubicBezTo>
                  <a:pt x="28675" y="42261"/>
                  <a:pt x="27646" y="42476"/>
                  <a:pt x="26811" y="43076"/>
                </a:cubicBezTo>
                <a:cubicBezTo>
                  <a:pt x="26789" y="43076"/>
                  <a:pt x="26789" y="43097"/>
                  <a:pt x="26768" y="43118"/>
                </a:cubicBezTo>
                <a:cubicBezTo>
                  <a:pt x="26403" y="42926"/>
                  <a:pt x="26039" y="42754"/>
                  <a:pt x="25675" y="42583"/>
                </a:cubicBezTo>
                <a:cubicBezTo>
                  <a:pt x="26661" y="42433"/>
                  <a:pt x="27625" y="42175"/>
                  <a:pt x="28568" y="41833"/>
                </a:cubicBezTo>
                <a:cubicBezTo>
                  <a:pt x="29875" y="41425"/>
                  <a:pt x="31183" y="41083"/>
                  <a:pt x="32533" y="40825"/>
                </a:cubicBezTo>
                <a:cubicBezTo>
                  <a:pt x="32767" y="40771"/>
                  <a:pt x="32893" y="40749"/>
                  <a:pt x="32941" y="40749"/>
                </a:cubicBezTo>
                <a:close/>
                <a:moveTo>
                  <a:pt x="32815" y="40973"/>
                </a:moveTo>
                <a:cubicBezTo>
                  <a:pt x="32413" y="41395"/>
                  <a:pt x="31991" y="41817"/>
                  <a:pt x="31568" y="42240"/>
                </a:cubicBezTo>
                <a:cubicBezTo>
                  <a:pt x="30754" y="42283"/>
                  <a:pt x="29940" y="42454"/>
                  <a:pt x="29168" y="42711"/>
                </a:cubicBezTo>
                <a:cubicBezTo>
                  <a:pt x="28761" y="42840"/>
                  <a:pt x="28354" y="42947"/>
                  <a:pt x="27968" y="43033"/>
                </a:cubicBezTo>
                <a:cubicBezTo>
                  <a:pt x="27615" y="43105"/>
                  <a:pt x="27404" y="43134"/>
                  <a:pt x="27294" y="43134"/>
                </a:cubicBezTo>
                <a:cubicBezTo>
                  <a:pt x="26882" y="43134"/>
                  <a:pt x="27891" y="42722"/>
                  <a:pt x="28247" y="42604"/>
                </a:cubicBezTo>
                <a:cubicBezTo>
                  <a:pt x="29776" y="42116"/>
                  <a:pt x="31347" y="41669"/>
                  <a:pt x="32815" y="40973"/>
                </a:cubicBezTo>
                <a:close/>
                <a:moveTo>
                  <a:pt x="31183" y="42647"/>
                </a:moveTo>
                <a:lnTo>
                  <a:pt x="31183" y="42647"/>
                </a:lnTo>
                <a:cubicBezTo>
                  <a:pt x="30818" y="43011"/>
                  <a:pt x="30432" y="43397"/>
                  <a:pt x="30068" y="43761"/>
                </a:cubicBezTo>
                <a:cubicBezTo>
                  <a:pt x="30047" y="43761"/>
                  <a:pt x="30047" y="43783"/>
                  <a:pt x="30047" y="43783"/>
                </a:cubicBezTo>
                <a:lnTo>
                  <a:pt x="30025" y="43783"/>
                </a:lnTo>
                <a:cubicBezTo>
                  <a:pt x="29845" y="43741"/>
                  <a:pt x="29665" y="43718"/>
                  <a:pt x="29486" y="43718"/>
                </a:cubicBezTo>
                <a:cubicBezTo>
                  <a:pt x="29387" y="43718"/>
                  <a:pt x="29288" y="43725"/>
                  <a:pt x="29189" y="43740"/>
                </a:cubicBezTo>
                <a:cubicBezTo>
                  <a:pt x="29122" y="43745"/>
                  <a:pt x="29065" y="43748"/>
                  <a:pt x="29017" y="43748"/>
                </a:cubicBezTo>
                <a:cubicBezTo>
                  <a:pt x="28319" y="43748"/>
                  <a:pt x="29594" y="43196"/>
                  <a:pt x="29875" y="43076"/>
                </a:cubicBezTo>
                <a:cubicBezTo>
                  <a:pt x="30325" y="42926"/>
                  <a:pt x="30754" y="42797"/>
                  <a:pt x="31183" y="42647"/>
                </a:cubicBezTo>
                <a:close/>
                <a:moveTo>
                  <a:pt x="31186" y="42403"/>
                </a:moveTo>
                <a:cubicBezTo>
                  <a:pt x="31228" y="42403"/>
                  <a:pt x="31204" y="42423"/>
                  <a:pt x="31075" y="42476"/>
                </a:cubicBezTo>
                <a:cubicBezTo>
                  <a:pt x="30132" y="42840"/>
                  <a:pt x="28932" y="42968"/>
                  <a:pt x="28289" y="43826"/>
                </a:cubicBezTo>
                <a:cubicBezTo>
                  <a:pt x="28268" y="43869"/>
                  <a:pt x="28268" y="43911"/>
                  <a:pt x="28311" y="43933"/>
                </a:cubicBezTo>
                <a:lnTo>
                  <a:pt x="28289" y="43933"/>
                </a:lnTo>
                <a:cubicBezTo>
                  <a:pt x="27904" y="43697"/>
                  <a:pt x="27496" y="43483"/>
                  <a:pt x="27089" y="43268"/>
                </a:cubicBezTo>
                <a:lnTo>
                  <a:pt x="27089" y="43268"/>
                </a:lnTo>
                <a:cubicBezTo>
                  <a:pt x="27148" y="43271"/>
                  <a:pt x="27206" y="43272"/>
                  <a:pt x="27265" y="43272"/>
                </a:cubicBezTo>
                <a:cubicBezTo>
                  <a:pt x="27785" y="43272"/>
                  <a:pt x="28303" y="43187"/>
                  <a:pt x="28804" y="43033"/>
                </a:cubicBezTo>
                <a:cubicBezTo>
                  <a:pt x="29211" y="42926"/>
                  <a:pt x="29618" y="42797"/>
                  <a:pt x="30025" y="42690"/>
                </a:cubicBezTo>
                <a:cubicBezTo>
                  <a:pt x="30092" y="42656"/>
                  <a:pt x="31041" y="42403"/>
                  <a:pt x="31186" y="42403"/>
                </a:cubicBezTo>
                <a:close/>
                <a:moveTo>
                  <a:pt x="28560" y="43973"/>
                </a:moveTo>
                <a:cubicBezTo>
                  <a:pt x="28895" y="43973"/>
                  <a:pt x="29570" y="43997"/>
                  <a:pt x="29618" y="44190"/>
                </a:cubicBezTo>
                <a:cubicBezTo>
                  <a:pt x="29490" y="44319"/>
                  <a:pt x="29361" y="44447"/>
                  <a:pt x="29211" y="44554"/>
                </a:cubicBezTo>
                <a:cubicBezTo>
                  <a:pt x="28954" y="44340"/>
                  <a:pt x="28675" y="44147"/>
                  <a:pt x="28375" y="43976"/>
                </a:cubicBezTo>
                <a:cubicBezTo>
                  <a:pt x="28375" y="43976"/>
                  <a:pt x="28449" y="43973"/>
                  <a:pt x="28560" y="43973"/>
                </a:cubicBezTo>
                <a:close/>
                <a:moveTo>
                  <a:pt x="3001" y="32039"/>
                </a:moveTo>
                <a:cubicBezTo>
                  <a:pt x="7223" y="34396"/>
                  <a:pt x="11681" y="36346"/>
                  <a:pt x="16010" y="38489"/>
                </a:cubicBezTo>
                <a:cubicBezTo>
                  <a:pt x="18817" y="39882"/>
                  <a:pt x="21624" y="41275"/>
                  <a:pt x="24410" y="42711"/>
                </a:cubicBezTo>
                <a:cubicBezTo>
                  <a:pt x="25825" y="43440"/>
                  <a:pt x="27561" y="44083"/>
                  <a:pt x="28825" y="45111"/>
                </a:cubicBezTo>
                <a:cubicBezTo>
                  <a:pt x="28782" y="45283"/>
                  <a:pt x="28739" y="45454"/>
                  <a:pt x="28675" y="45647"/>
                </a:cubicBezTo>
                <a:cubicBezTo>
                  <a:pt x="27068" y="45004"/>
                  <a:pt x="25503" y="44104"/>
                  <a:pt x="23960" y="43333"/>
                </a:cubicBezTo>
                <a:cubicBezTo>
                  <a:pt x="21239" y="41983"/>
                  <a:pt x="18517" y="40611"/>
                  <a:pt x="15817" y="39282"/>
                </a:cubicBezTo>
                <a:cubicBezTo>
                  <a:pt x="14038" y="38404"/>
                  <a:pt x="12195" y="37611"/>
                  <a:pt x="10459" y="36668"/>
                </a:cubicBezTo>
                <a:cubicBezTo>
                  <a:pt x="7973" y="35318"/>
                  <a:pt x="5466" y="33603"/>
                  <a:pt x="2765" y="32725"/>
                </a:cubicBezTo>
                <a:lnTo>
                  <a:pt x="2723" y="32725"/>
                </a:lnTo>
                <a:cubicBezTo>
                  <a:pt x="2830" y="32489"/>
                  <a:pt x="2915" y="32253"/>
                  <a:pt x="3001" y="32039"/>
                </a:cubicBezTo>
                <a:close/>
                <a:moveTo>
                  <a:pt x="2530" y="33346"/>
                </a:moveTo>
                <a:lnTo>
                  <a:pt x="2594" y="33389"/>
                </a:lnTo>
                <a:cubicBezTo>
                  <a:pt x="5294" y="34268"/>
                  <a:pt x="7823" y="36025"/>
                  <a:pt x="10330" y="37375"/>
                </a:cubicBezTo>
                <a:cubicBezTo>
                  <a:pt x="12088" y="38318"/>
                  <a:pt x="13931" y="39111"/>
                  <a:pt x="15688" y="39990"/>
                </a:cubicBezTo>
                <a:cubicBezTo>
                  <a:pt x="18410" y="41340"/>
                  <a:pt x="21132" y="42690"/>
                  <a:pt x="23832" y="44040"/>
                </a:cubicBezTo>
                <a:cubicBezTo>
                  <a:pt x="25353" y="44790"/>
                  <a:pt x="26875" y="45669"/>
                  <a:pt x="28461" y="46290"/>
                </a:cubicBezTo>
                <a:cubicBezTo>
                  <a:pt x="28375" y="46569"/>
                  <a:pt x="28289" y="46847"/>
                  <a:pt x="28225" y="47126"/>
                </a:cubicBezTo>
                <a:cubicBezTo>
                  <a:pt x="23768" y="44811"/>
                  <a:pt x="19138" y="42797"/>
                  <a:pt x="14617" y="40654"/>
                </a:cubicBezTo>
                <a:cubicBezTo>
                  <a:pt x="10459" y="38682"/>
                  <a:pt x="6173" y="36732"/>
                  <a:pt x="2272" y="34289"/>
                </a:cubicBezTo>
                <a:cubicBezTo>
                  <a:pt x="2337" y="33967"/>
                  <a:pt x="2423" y="33667"/>
                  <a:pt x="2530" y="33346"/>
                </a:cubicBezTo>
                <a:close/>
                <a:moveTo>
                  <a:pt x="58892" y="14937"/>
                </a:moveTo>
                <a:cubicBezTo>
                  <a:pt x="58892" y="15151"/>
                  <a:pt x="58935" y="15387"/>
                  <a:pt x="58978" y="15601"/>
                </a:cubicBezTo>
                <a:lnTo>
                  <a:pt x="58957" y="15601"/>
                </a:lnTo>
                <a:cubicBezTo>
                  <a:pt x="56578" y="17766"/>
                  <a:pt x="54499" y="20316"/>
                  <a:pt x="52292" y="22652"/>
                </a:cubicBezTo>
                <a:cubicBezTo>
                  <a:pt x="50106" y="24988"/>
                  <a:pt x="48027" y="27303"/>
                  <a:pt x="45820" y="29553"/>
                </a:cubicBezTo>
                <a:cubicBezTo>
                  <a:pt x="40741" y="34653"/>
                  <a:pt x="35854" y="39925"/>
                  <a:pt x="30904" y="45133"/>
                </a:cubicBezTo>
                <a:cubicBezTo>
                  <a:pt x="30218" y="45862"/>
                  <a:pt x="29532" y="46569"/>
                  <a:pt x="28868" y="47276"/>
                </a:cubicBezTo>
                <a:cubicBezTo>
                  <a:pt x="28954" y="46933"/>
                  <a:pt x="29082" y="46569"/>
                  <a:pt x="29189" y="46226"/>
                </a:cubicBezTo>
                <a:cubicBezTo>
                  <a:pt x="29232" y="46204"/>
                  <a:pt x="29254" y="46183"/>
                  <a:pt x="29297" y="46162"/>
                </a:cubicBezTo>
                <a:cubicBezTo>
                  <a:pt x="30690" y="44919"/>
                  <a:pt x="31911" y="43461"/>
                  <a:pt x="33197" y="42111"/>
                </a:cubicBezTo>
                <a:cubicBezTo>
                  <a:pt x="35919" y="39239"/>
                  <a:pt x="38662" y="36346"/>
                  <a:pt x="41384" y="33475"/>
                </a:cubicBezTo>
                <a:cubicBezTo>
                  <a:pt x="46763" y="27774"/>
                  <a:pt x="52163" y="22073"/>
                  <a:pt x="57542" y="16373"/>
                </a:cubicBezTo>
                <a:cubicBezTo>
                  <a:pt x="57992" y="15901"/>
                  <a:pt x="58421" y="15408"/>
                  <a:pt x="58892" y="14937"/>
                </a:cubicBezTo>
                <a:close/>
                <a:moveTo>
                  <a:pt x="2165" y="35018"/>
                </a:moveTo>
                <a:lnTo>
                  <a:pt x="2165" y="35018"/>
                </a:lnTo>
                <a:cubicBezTo>
                  <a:pt x="6001" y="37375"/>
                  <a:pt x="10202" y="39304"/>
                  <a:pt x="14274" y="41233"/>
                </a:cubicBezTo>
                <a:cubicBezTo>
                  <a:pt x="18860" y="43418"/>
                  <a:pt x="23553" y="45454"/>
                  <a:pt x="28075" y="47812"/>
                </a:cubicBezTo>
                <a:cubicBezTo>
                  <a:pt x="28011" y="48155"/>
                  <a:pt x="27968" y="48519"/>
                  <a:pt x="27968" y="48883"/>
                </a:cubicBezTo>
                <a:cubicBezTo>
                  <a:pt x="26811" y="48112"/>
                  <a:pt x="25375" y="47597"/>
                  <a:pt x="24132" y="46997"/>
                </a:cubicBezTo>
                <a:cubicBezTo>
                  <a:pt x="21260" y="45604"/>
                  <a:pt x="18346" y="44211"/>
                  <a:pt x="15452" y="42818"/>
                </a:cubicBezTo>
                <a:cubicBezTo>
                  <a:pt x="12559" y="41425"/>
                  <a:pt x="9602" y="40011"/>
                  <a:pt x="6687" y="38597"/>
                </a:cubicBezTo>
                <a:cubicBezTo>
                  <a:pt x="5359" y="37932"/>
                  <a:pt x="3387" y="37246"/>
                  <a:pt x="2315" y="36368"/>
                </a:cubicBezTo>
                <a:lnTo>
                  <a:pt x="2294" y="36368"/>
                </a:lnTo>
                <a:cubicBezTo>
                  <a:pt x="2272" y="36346"/>
                  <a:pt x="2230" y="36325"/>
                  <a:pt x="2187" y="36303"/>
                </a:cubicBezTo>
                <a:cubicBezTo>
                  <a:pt x="2122" y="35875"/>
                  <a:pt x="2101" y="35446"/>
                  <a:pt x="2165" y="35018"/>
                </a:cubicBezTo>
                <a:close/>
                <a:moveTo>
                  <a:pt x="59150" y="16351"/>
                </a:moveTo>
                <a:cubicBezTo>
                  <a:pt x="59171" y="16416"/>
                  <a:pt x="59192" y="16459"/>
                  <a:pt x="59214" y="16523"/>
                </a:cubicBezTo>
                <a:cubicBezTo>
                  <a:pt x="58271" y="17209"/>
                  <a:pt x="57478" y="18259"/>
                  <a:pt x="56707" y="19116"/>
                </a:cubicBezTo>
                <a:cubicBezTo>
                  <a:pt x="55099" y="20852"/>
                  <a:pt x="53492" y="22609"/>
                  <a:pt x="51885" y="24367"/>
                </a:cubicBezTo>
                <a:cubicBezTo>
                  <a:pt x="49634" y="26831"/>
                  <a:pt x="47406" y="29317"/>
                  <a:pt x="45091" y="31717"/>
                </a:cubicBezTo>
                <a:cubicBezTo>
                  <a:pt x="39605" y="37418"/>
                  <a:pt x="34054" y="43054"/>
                  <a:pt x="28675" y="48862"/>
                </a:cubicBezTo>
                <a:lnTo>
                  <a:pt x="28632" y="48905"/>
                </a:lnTo>
                <a:cubicBezTo>
                  <a:pt x="28632" y="48733"/>
                  <a:pt x="28632" y="48583"/>
                  <a:pt x="28632" y="48412"/>
                </a:cubicBezTo>
                <a:cubicBezTo>
                  <a:pt x="28697" y="48390"/>
                  <a:pt x="28761" y="48369"/>
                  <a:pt x="28804" y="48305"/>
                </a:cubicBezTo>
                <a:cubicBezTo>
                  <a:pt x="37890" y="38425"/>
                  <a:pt x="47363" y="28846"/>
                  <a:pt x="56556" y="19073"/>
                </a:cubicBezTo>
                <a:cubicBezTo>
                  <a:pt x="57414" y="18173"/>
                  <a:pt x="58250" y="17209"/>
                  <a:pt x="59150" y="16351"/>
                </a:cubicBezTo>
                <a:close/>
                <a:moveTo>
                  <a:pt x="2680" y="37439"/>
                </a:moveTo>
                <a:lnTo>
                  <a:pt x="2680" y="37439"/>
                </a:lnTo>
                <a:cubicBezTo>
                  <a:pt x="3708" y="38039"/>
                  <a:pt x="4951" y="38511"/>
                  <a:pt x="5959" y="38982"/>
                </a:cubicBezTo>
                <a:cubicBezTo>
                  <a:pt x="8830" y="40397"/>
                  <a:pt x="11723" y="41790"/>
                  <a:pt x="14617" y="43183"/>
                </a:cubicBezTo>
                <a:cubicBezTo>
                  <a:pt x="17553" y="44576"/>
                  <a:pt x="20489" y="45990"/>
                  <a:pt x="23425" y="47405"/>
                </a:cubicBezTo>
                <a:cubicBezTo>
                  <a:pt x="24882" y="48112"/>
                  <a:pt x="26618" y="48733"/>
                  <a:pt x="27946" y="49698"/>
                </a:cubicBezTo>
                <a:cubicBezTo>
                  <a:pt x="27989" y="49719"/>
                  <a:pt x="28032" y="49741"/>
                  <a:pt x="28075" y="49741"/>
                </a:cubicBezTo>
                <a:cubicBezTo>
                  <a:pt x="28161" y="50062"/>
                  <a:pt x="28289" y="50383"/>
                  <a:pt x="28482" y="50662"/>
                </a:cubicBezTo>
                <a:cubicBezTo>
                  <a:pt x="24175" y="48926"/>
                  <a:pt x="20017" y="46590"/>
                  <a:pt x="15881" y="44533"/>
                </a:cubicBezTo>
                <a:cubicBezTo>
                  <a:pt x="13031" y="43118"/>
                  <a:pt x="10180" y="41683"/>
                  <a:pt x="7352" y="40204"/>
                </a:cubicBezTo>
                <a:cubicBezTo>
                  <a:pt x="5851" y="39411"/>
                  <a:pt x="4201" y="38682"/>
                  <a:pt x="2808" y="37675"/>
                </a:cubicBezTo>
                <a:cubicBezTo>
                  <a:pt x="2787" y="37654"/>
                  <a:pt x="2765" y="37632"/>
                  <a:pt x="2723" y="37611"/>
                </a:cubicBezTo>
                <a:cubicBezTo>
                  <a:pt x="2744" y="37546"/>
                  <a:pt x="2723" y="37482"/>
                  <a:pt x="2680" y="37439"/>
                </a:cubicBezTo>
                <a:close/>
                <a:moveTo>
                  <a:pt x="59557" y="17144"/>
                </a:moveTo>
                <a:cubicBezTo>
                  <a:pt x="59707" y="17402"/>
                  <a:pt x="59943" y="17616"/>
                  <a:pt x="60200" y="17744"/>
                </a:cubicBezTo>
                <a:cubicBezTo>
                  <a:pt x="59964" y="18087"/>
                  <a:pt x="59535" y="18537"/>
                  <a:pt x="59321" y="18795"/>
                </a:cubicBezTo>
                <a:cubicBezTo>
                  <a:pt x="58442" y="19802"/>
                  <a:pt x="57542" y="20788"/>
                  <a:pt x="56642" y="21773"/>
                </a:cubicBezTo>
                <a:cubicBezTo>
                  <a:pt x="53921" y="24731"/>
                  <a:pt x="51156" y="27667"/>
                  <a:pt x="48391" y="30581"/>
                </a:cubicBezTo>
                <a:cubicBezTo>
                  <a:pt x="42755" y="36539"/>
                  <a:pt x="37076" y="42476"/>
                  <a:pt x="31440" y="48433"/>
                </a:cubicBezTo>
                <a:cubicBezTo>
                  <a:pt x="30732" y="49162"/>
                  <a:pt x="30025" y="49891"/>
                  <a:pt x="29339" y="50662"/>
                </a:cubicBezTo>
                <a:cubicBezTo>
                  <a:pt x="29104" y="50383"/>
                  <a:pt x="28911" y="50062"/>
                  <a:pt x="28782" y="49719"/>
                </a:cubicBezTo>
                <a:cubicBezTo>
                  <a:pt x="28825" y="49698"/>
                  <a:pt x="28868" y="49676"/>
                  <a:pt x="28889" y="49633"/>
                </a:cubicBezTo>
                <a:cubicBezTo>
                  <a:pt x="30882" y="47362"/>
                  <a:pt x="33047" y="45240"/>
                  <a:pt x="35147" y="43054"/>
                </a:cubicBezTo>
                <a:cubicBezTo>
                  <a:pt x="38298" y="39754"/>
                  <a:pt x="41448" y="36475"/>
                  <a:pt x="44620" y="33196"/>
                </a:cubicBezTo>
                <a:cubicBezTo>
                  <a:pt x="49634" y="27988"/>
                  <a:pt x="54221" y="22309"/>
                  <a:pt x="59407" y="17273"/>
                </a:cubicBezTo>
                <a:lnTo>
                  <a:pt x="59557" y="17144"/>
                </a:lnTo>
                <a:close/>
                <a:moveTo>
                  <a:pt x="31586" y="0"/>
                </a:moveTo>
                <a:cubicBezTo>
                  <a:pt x="31503" y="0"/>
                  <a:pt x="31419" y="34"/>
                  <a:pt x="31375" y="107"/>
                </a:cubicBezTo>
                <a:cubicBezTo>
                  <a:pt x="25953" y="5207"/>
                  <a:pt x="21024" y="10822"/>
                  <a:pt x="15967" y="16287"/>
                </a:cubicBezTo>
                <a:cubicBezTo>
                  <a:pt x="11381" y="21238"/>
                  <a:pt x="6623" y="26102"/>
                  <a:pt x="2315" y="31310"/>
                </a:cubicBezTo>
                <a:cubicBezTo>
                  <a:pt x="387" y="32617"/>
                  <a:pt x="1" y="37161"/>
                  <a:pt x="2380" y="38189"/>
                </a:cubicBezTo>
                <a:cubicBezTo>
                  <a:pt x="3773" y="39239"/>
                  <a:pt x="5487" y="39990"/>
                  <a:pt x="7030" y="40782"/>
                </a:cubicBezTo>
                <a:cubicBezTo>
                  <a:pt x="9859" y="42261"/>
                  <a:pt x="12688" y="43697"/>
                  <a:pt x="15538" y="45111"/>
                </a:cubicBezTo>
                <a:cubicBezTo>
                  <a:pt x="19996" y="47340"/>
                  <a:pt x="24475" y="49848"/>
                  <a:pt x="29147" y="51626"/>
                </a:cubicBezTo>
                <a:cubicBezTo>
                  <a:pt x="29188" y="51650"/>
                  <a:pt x="29230" y="51661"/>
                  <a:pt x="29271" y="51661"/>
                </a:cubicBezTo>
                <a:cubicBezTo>
                  <a:pt x="29381" y="51661"/>
                  <a:pt x="29480" y="51585"/>
                  <a:pt x="29511" y="51476"/>
                </a:cubicBezTo>
                <a:cubicBezTo>
                  <a:pt x="29554" y="51455"/>
                  <a:pt x="29597" y="51434"/>
                  <a:pt x="29618" y="51391"/>
                </a:cubicBezTo>
                <a:cubicBezTo>
                  <a:pt x="33647" y="46719"/>
                  <a:pt x="38126" y="42390"/>
                  <a:pt x="42391" y="37932"/>
                </a:cubicBezTo>
                <a:cubicBezTo>
                  <a:pt x="47963" y="32060"/>
                  <a:pt x="53599" y="26231"/>
                  <a:pt x="59000" y="20188"/>
                </a:cubicBezTo>
                <a:cubicBezTo>
                  <a:pt x="59643" y="19480"/>
                  <a:pt x="60735" y="18580"/>
                  <a:pt x="61078" y="17616"/>
                </a:cubicBezTo>
                <a:cubicBezTo>
                  <a:pt x="61121" y="17509"/>
                  <a:pt x="61078" y="17380"/>
                  <a:pt x="60993" y="17294"/>
                </a:cubicBezTo>
                <a:cubicBezTo>
                  <a:pt x="60928" y="17230"/>
                  <a:pt x="60821" y="17187"/>
                  <a:pt x="60735" y="17187"/>
                </a:cubicBezTo>
                <a:cubicBezTo>
                  <a:pt x="60729" y="17187"/>
                  <a:pt x="60723" y="17188"/>
                  <a:pt x="60717" y="17188"/>
                </a:cubicBezTo>
                <a:cubicBezTo>
                  <a:pt x="60129" y="17188"/>
                  <a:pt x="59834" y="16197"/>
                  <a:pt x="59707" y="15773"/>
                </a:cubicBezTo>
                <a:cubicBezTo>
                  <a:pt x="59407" y="14723"/>
                  <a:pt x="59514" y="13587"/>
                  <a:pt x="59964" y="12601"/>
                </a:cubicBezTo>
                <a:cubicBezTo>
                  <a:pt x="60028" y="12537"/>
                  <a:pt x="60050" y="12451"/>
                  <a:pt x="60028" y="12365"/>
                </a:cubicBezTo>
                <a:cubicBezTo>
                  <a:pt x="60028" y="12258"/>
                  <a:pt x="59964" y="12151"/>
                  <a:pt x="59857" y="12108"/>
                </a:cubicBezTo>
                <a:cubicBezTo>
                  <a:pt x="55699" y="10265"/>
                  <a:pt x="51542" y="8358"/>
                  <a:pt x="47363" y="6536"/>
                </a:cubicBezTo>
                <a:cubicBezTo>
                  <a:pt x="42219" y="4264"/>
                  <a:pt x="37055" y="1821"/>
                  <a:pt x="31697" y="21"/>
                </a:cubicBezTo>
                <a:cubicBezTo>
                  <a:pt x="31663" y="8"/>
                  <a:pt x="31625" y="0"/>
                  <a:pt x="315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98" name="Google Shape;14298;p105"/>
          <p:cNvSpPr/>
          <p:nvPr/>
        </p:nvSpPr>
        <p:spPr>
          <a:xfrm>
            <a:off x="1830896" y="2782699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99" name="Google Shape;14299;p105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00" name="Google Shape;14300;p105"/>
          <p:cNvSpPr/>
          <p:nvPr/>
        </p:nvSpPr>
        <p:spPr>
          <a:xfrm>
            <a:off x="8365877" y="264769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01" name="Google Shape;14301;p105"/>
          <p:cNvSpPr/>
          <p:nvPr/>
        </p:nvSpPr>
        <p:spPr>
          <a:xfrm>
            <a:off x="3550550" y="264877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02" name="Google Shape;14302;p105"/>
          <p:cNvSpPr/>
          <p:nvPr/>
        </p:nvSpPr>
        <p:spPr>
          <a:xfrm>
            <a:off x="8688725" y="3363802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03" name="Google Shape;14303;p105"/>
          <p:cNvSpPr/>
          <p:nvPr/>
        </p:nvSpPr>
        <p:spPr>
          <a:xfrm>
            <a:off x="1462033" y="174795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04" name="Google Shape;14304;p105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05" name="Google Shape;14305;p105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06" name="Google Shape;14306;p105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07" name="Google Shape;14307;p105"/>
          <p:cNvSpPr/>
          <p:nvPr/>
        </p:nvSpPr>
        <p:spPr>
          <a:xfrm>
            <a:off x="1498600" y="999091"/>
            <a:ext cx="167398" cy="170868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08" name="Google Shape;14308;p105"/>
          <p:cNvSpPr/>
          <p:nvPr/>
        </p:nvSpPr>
        <p:spPr>
          <a:xfrm>
            <a:off x="7163596" y="47672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09" name="Google Shape;14309;p105"/>
          <p:cNvSpPr/>
          <p:nvPr/>
        </p:nvSpPr>
        <p:spPr>
          <a:xfrm>
            <a:off x="8484947" y="19025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10" name="Google Shape;14310;p105"/>
          <p:cNvSpPr/>
          <p:nvPr/>
        </p:nvSpPr>
        <p:spPr>
          <a:xfrm>
            <a:off x="7119569" y="734357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11" name="Google Shape;14311;p105"/>
          <p:cNvSpPr/>
          <p:nvPr/>
        </p:nvSpPr>
        <p:spPr>
          <a:xfrm>
            <a:off x="1204294" y="250486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12" name="Google Shape;14312;p105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13" name="Google Shape;14313;p105"/>
          <p:cNvSpPr/>
          <p:nvPr/>
        </p:nvSpPr>
        <p:spPr>
          <a:xfrm>
            <a:off x="3290120" y="4172433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14" name="Google Shape;14314;p105"/>
          <p:cNvSpPr/>
          <p:nvPr/>
        </p:nvSpPr>
        <p:spPr>
          <a:xfrm>
            <a:off x="2594361" y="247182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15" name="Google Shape;14315;p105"/>
          <p:cNvSpPr/>
          <p:nvPr/>
        </p:nvSpPr>
        <p:spPr>
          <a:xfrm>
            <a:off x="7368805" y="2173917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16" name="Google Shape;14316;p105"/>
          <p:cNvSpPr/>
          <p:nvPr/>
        </p:nvSpPr>
        <p:spPr>
          <a:xfrm>
            <a:off x="6795876" y="3059968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17" name="Google Shape;14317;p105"/>
          <p:cNvSpPr/>
          <p:nvPr/>
        </p:nvSpPr>
        <p:spPr>
          <a:xfrm>
            <a:off x="5737215" y="4287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18" name="Google Shape;14318;p105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19" name="Google Shape;14319;p105"/>
          <p:cNvSpPr/>
          <p:nvPr/>
        </p:nvSpPr>
        <p:spPr>
          <a:xfrm>
            <a:off x="6516307" y="2149066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20" name="Google Shape;14320;p105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21" name="Google Shape;14321;p105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22" name="Google Shape;14322;p105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23" name="Google Shape;14323;p105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24" name="Google Shape;14324;p105"/>
          <p:cNvSpPr/>
          <p:nvPr/>
        </p:nvSpPr>
        <p:spPr>
          <a:xfrm>
            <a:off x="2164195" y="3153520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25" name="Google Shape;14325;p105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26" name="Google Shape;14326;p105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27" name="Google Shape;14327;p105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28" name="Google Shape;14328;p105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29" name="Google Shape;14329;p105"/>
          <p:cNvSpPr/>
          <p:nvPr/>
        </p:nvSpPr>
        <p:spPr>
          <a:xfrm>
            <a:off x="6369504" y="423901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30" name="Google Shape;14330;p105"/>
          <p:cNvSpPr/>
          <p:nvPr/>
        </p:nvSpPr>
        <p:spPr>
          <a:xfrm>
            <a:off x="4901723" y="84266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31" name="Google Shape;14331;p105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32" name="Google Shape;14332;p105"/>
          <p:cNvSpPr/>
          <p:nvPr/>
        </p:nvSpPr>
        <p:spPr>
          <a:xfrm>
            <a:off x="7435327" y="3325737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33" name="Google Shape;14333;p105"/>
          <p:cNvSpPr/>
          <p:nvPr/>
        </p:nvSpPr>
        <p:spPr>
          <a:xfrm>
            <a:off x="7863995" y="167041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34" name="Google Shape;14334;p105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35" name="Google Shape;14335;p105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36" name="Google Shape;14336;p105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37" name="Google Shape;14337;p105"/>
          <p:cNvSpPr/>
          <p:nvPr/>
        </p:nvSpPr>
        <p:spPr>
          <a:xfrm>
            <a:off x="8665065" y="1357569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38" name="Google Shape;14338;p105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39" name="Google Shape;14339;p105"/>
          <p:cNvSpPr/>
          <p:nvPr/>
        </p:nvSpPr>
        <p:spPr>
          <a:xfrm>
            <a:off x="1525174" y="3261606"/>
            <a:ext cx="32753" cy="43295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40" name="Google Shape;14340;p105"/>
          <p:cNvSpPr/>
          <p:nvPr/>
        </p:nvSpPr>
        <p:spPr>
          <a:xfrm>
            <a:off x="3005954" y="4599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4341" name="Shape 14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42" name="Google Shape;14342;p106"/>
          <p:cNvSpPr txBox="1"/>
          <p:nvPr>
            <p:ph type="title"/>
          </p:nvPr>
        </p:nvSpPr>
        <p:spPr>
          <a:xfrm>
            <a:off x="712350" y="314669"/>
            <a:ext cx="7719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4343" name="Google Shape;14343;p106"/>
          <p:cNvSpPr txBox="1"/>
          <p:nvPr>
            <p:ph idx="1" type="subTitle"/>
          </p:nvPr>
        </p:nvSpPr>
        <p:spPr>
          <a:xfrm>
            <a:off x="709875" y="1009484"/>
            <a:ext cx="7719300" cy="357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AutoNum type="arabicPeriod"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9pPr>
          </a:lstStyle>
          <a:p/>
        </p:txBody>
      </p:sp>
      <p:grpSp>
        <p:nvGrpSpPr>
          <p:cNvPr id="14344" name="Google Shape;14344;p106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4345" name="Google Shape;14345;p106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346" name="Google Shape;14346;p106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347" name="Google Shape;14347;p106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348" name="Google Shape;14348;p106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349" name="Google Shape;14349;p106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350" name="Google Shape;14350;p106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351" name="Google Shape;14351;p106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352" name="Google Shape;14352;p106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353" name="Google Shape;14353;p106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354" name="Google Shape;14354;p106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355" name="Google Shape;14355;p106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356" name="Google Shape;14356;p106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357" name="Google Shape;14357;p106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358" name="Google Shape;14358;p106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359" name="Google Shape;14359;p106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360" name="Google Shape;14360;p106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361" name="Google Shape;14361;p106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362" name="Google Shape;14362;p106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363" name="Google Shape;14363;p106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364" name="Google Shape;14364;p106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365" name="Google Shape;14365;p106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366" name="Google Shape;14366;p106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367" name="Google Shape;14367;p106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368" name="Google Shape;14368;p106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369" name="Google Shape;14369;p106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4370" name="Google Shape;14370;p106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71" name="Google Shape;14371;p106"/>
          <p:cNvSpPr/>
          <p:nvPr/>
        </p:nvSpPr>
        <p:spPr>
          <a:xfrm>
            <a:off x="8371727" y="100519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72" name="Google Shape;14372;p106"/>
          <p:cNvSpPr/>
          <p:nvPr/>
        </p:nvSpPr>
        <p:spPr>
          <a:xfrm>
            <a:off x="68200" y="887377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73" name="Google Shape;14373;p106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74" name="Google Shape;14374;p106"/>
          <p:cNvSpPr/>
          <p:nvPr/>
        </p:nvSpPr>
        <p:spPr>
          <a:xfrm>
            <a:off x="1202808" y="4689928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75" name="Google Shape;14375;p106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76" name="Google Shape;14376;p106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77" name="Google Shape;14377;p106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78" name="Google Shape;14378;p106"/>
          <p:cNvSpPr/>
          <p:nvPr/>
        </p:nvSpPr>
        <p:spPr>
          <a:xfrm>
            <a:off x="238125" y="3153516"/>
            <a:ext cx="167398" cy="170868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79" name="Google Shape;14379;p106"/>
          <p:cNvSpPr/>
          <p:nvPr/>
        </p:nvSpPr>
        <p:spPr>
          <a:xfrm>
            <a:off x="8921021" y="879466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80" name="Google Shape;14380;p106"/>
          <p:cNvSpPr/>
          <p:nvPr/>
        </p:nvSpPr>
        <p:spPr>
          <a:xfrm>
            <a:off x="8484947" y="19025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81" name="Google Shape;14381;p106"/>
          <p:cNvSpPr/>
          <p:nvPr/>
        </p:nvSpPr>
        <p:spPr>
          <a:xfrm>
            <a:off x="7119569" y="734357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82" name="Google Shape;14382;p106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83" name="Google Shape;14383;p106"/>
          <p:cNvSpPr/>
          <p:nvPr/>
        </p:nvSpPr>
        <p:spPr>
          <a:xfrm>
            <a:off x="5737215" y="4287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84" name="Google Shape;14384;p106"/>
          <p:cNvSpPr/>
          <p:nvPr/>
        </p:nvSpPr>
        <p:spPr>
          <a:xfrm>
            <a:off x="6779539" y="48401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85" name="Google Shape;14385;p106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86" name="Google Shape;14386;p106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87" name="Google Shape;14387;p106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88" name="Google Shape;14388;p106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89" name="Google Shape;14389;p106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90" name="Google Shape;14390;p106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91" name="Google Shape;14391;p106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92" name="Google Shape;14392;p106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93" name="Google Shape;14393;p106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94" name="Google Shape;14394;p106"/>
          <p:cNvSpPr/>
          <p:nvPr/>
        </p:nvSpPr>
        <p:spPr>
          <a:xfrm>
            <a:off x="8883127" y="3325737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95" name="Google Shape;14395;p106"/>
          <p:cNvSpPr/>
          <p:nvPr/>
        </p:nvSpPr>
        <p:spPr>
          <a:xfrm>
            <a:off x="8731904" y="39619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96" name="Google Shape;14396;p106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97" name="Google Shape;14397;p106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98" name="Google Shape;14398;p106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99" name="Google Shape;14399;p106"/>
          <p:cNvSpPr/>
          <p:nvPr/>
        </p:nvSpPr>
        <p:spPr>
          <a:xfrm>
            <a:off x="3934862" y="4948506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00" name="Google Shape;14400;p106"/>
          <p:cNvSpPr/>
          <p:nvPr/>
        </p:nvSpPr>
        <p:spPr>
          <a:xfrm>
            <a:off x="2884029" y="4952181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14401" name="Shape 14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02" name="Google Shape;14402;p107"/>
          <p:cNvSpPr txBox="1"/>
          <p:nvPr>
            <p:ph type="title"/>
          </p:nvPr>
        </p:nvSpPr>
        <p:spPr>
          <a:xfrm>
            <a:off x="689400" y="318063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4403" name="Google Shape;14403;p107"/>
          <p:cNvSpPr txBox="1"/>
          <p:nvPr>
            <p:ph idx="1" type="subTitle"/>
          </p:nvPr>
        </p:nvSpPr>
        <p:spPr>
          <a:xfrm>
            <a:off x="1138550" y="3658054"/>
            <a:ext cx="2963700" cy="119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4404" name="Google Shape;14404;p107"/>
          <p:cNvSpPr txBox="1"/>
          <p:nvPr>
            <p:ph idx="2" type="subTitle"/>
          </p:nvPr>
        </p:nvSpPr>
        <p:spPr>
          <a:xfrm>
            <a:off x="4990750" y="3658054"/>
            <a:ext cx="2963700" cy="119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4405" name="Google Shape;14405;p107"/>
          <p:cNvSpPr txBox="1"/>
          <p:nvPr>
            <p:ph idx="3" type="subTitle"/>
          </p:nvPr>
        </p:nvSpPr>
        <p:spPr>
          <a:xfrm>
            <a:off x="1123700" y="3115563"/>
            <a:ext cx="2993400" cy="42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4406" name="Google Shape;14406;p107"/>
          <p:cNvSpPr txBox="1"/>
          <p:nvPr>
            <p:ph idx="4" type="subTitle"/>
          </p:nvPr>
        </p:nvSpPr>
        <p:spPr>
          <a:xfrm>
            <a:off x="4975900" y="3115563"/>
            <a:ext cx="2993400" cy="42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14407" name="Google Shape;14407;p107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4408" name="Google Shape;14408;p107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09" name="Google Shape;14409;p107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10" name="Google Shape;14410;p107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11" name="Google Shape;14411;p107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12" name="Google Shape;14412;p107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13" name="Google Shape;14413;p107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14" name="Google Shape;14414;p107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15" name="Google Shape;14415;p107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16" name="Google Shape;14416;p107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17" name="Google Shape;14417;p107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18" name="Google Shape;14418;p107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19" name="Google Shape;14419;p107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20" name="Google Shape;14420;p107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21" name="Google Shape;14421;p107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22" name="Google Shape;14422;p107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23" name="Google Shape;14423;p107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24" name="Google Shape;14424;p107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25" name="Google Shape;14425;p107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26" name="Google Shape;14426;p107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27" name="Google Shape;14427;p107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28" name="Google Shape;14428;p107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29" name="Google Shape;14429;p107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30" name="Google Shape;14430;p107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31" name="Google Shape;14431;p107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32" name="Google Shape;14432;p107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4433" name="Google Shape;14433;p107"/>
          <p:cNvSpPr/>
          <p:nvPr/>
        </p:nvSpPr>
        <p:spPr>
          <a:xfrm>
            <a:off x="460796" y="2719986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34" name="Google Shape;14434;p107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35" name="Google Shape;14435;p107"/>
          <p:cNvSpPr/>
          <p:nvPr/>
        </p:nvSpPr>
        <p:spPr>
          <a:xfrm>
            <a:off x="237500" y="747602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36" name="Google Shape;14436;p107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37" name="Google Shape;14437;p107"/>
          <p:cNvSpPr/>
          <p:nvPr/>
        </p:nvSpPr>
        <p:spPr>
          <a:xfrm>
            <a:off x="2778808" y="152403"/>
            <a:ext cx="159037" cy="262748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38" name="Google Shape;14438;p107"/>
          <p:cNvSpPr/>
          <p:nvPr/>
        </p:nvSpPr>
        <p:spPr>
          <a:xfrm>
            <a:off x="745650" y="1431091"/>
            <a:ext cx="167398" cy="170868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39" name="Google Shape;14439;p107"/>
          <p:cNvSpPr/>
          <p:nvPr/>
        </p:nvSpPr>
        <p:spPr>
          <a:xfrm>
            <a:off x="4024346" y="1975016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40" name="Google Shape;14440;p107"/>
          <p:cNvSpPr/>
          <p:nvPr/>
        </p:nvSpPr>
        <p:spPr>
          <a:xfrm>
            <a:off x="8275772" y="5886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41" name="Google Shape;14441;p107"/>
          <p:cNvSpPr/>
          <p:nvPr/>
        </p:nvSpPr>
        <p:spPr>
          <a:xfrm>
            <a:off x="1204294" y="250486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42" name="Google Shape;14442;p107"/>
          <p:cNvSpPr/>
          <p:nvPr/>
        </p:nvSpPr>
        <p:spPr>
          <a:xfrm>
            <a:off x="7913842" y="34030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43" name="Google Shape;14443;p107"/>
          <p:cNvSpPr/>
          <p:nvPr/>
        </p:nvSpPr>
        <p:spPr>
          <a:xfrm>
            <a:off x="8275780" y="1240742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44" name="Google Shape;14444;p107"/>
          <p:cNvSpPr/>
          <p:nvPr/>
        </p:nvSpPr>
        <p:spPr>
          <a:xfrm>
            <a:off x="8858215" y="2201335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45" name="Google Shape;14445;p107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46" name="Google Shape;14446;p107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47" name="Google Shape;14447;p107"/>
          <p:cNvSpPr/>
          <p:nvPr/>
        </p:nvSpPr>
        <p:spPr>
          <a:xfrm>
            <a:off x="147870" y="4417345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48" name="Google Shape;14448;p107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49" name="Google Shape;14449;p107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50" name="Google Shape;14450;p107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51" name="Google Shape;14451;p107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52" name="Google Shape;14452;p107"/>
          <p:cNvSpPr/>
          <p:nvPr/>
        </p:nvSpPr>
        <p:spPr>
          <a:xfrm>
            <a:off x="9036129" y="296976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53" name="Google Shape;14453;p107"/>
          <p:cNvSpPr/>
          <p:nvPr/>
        </p:nvSpPr>
        <p:spPr>
          <a:xfrm>
            <a:off x="8859898" y="330941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54" name="Google Shape;14454;p107"/>
          <p:cNvSpPr/>
          <p:nvPr/>
        </p:nvSpPr>
        <p:spPr>
          <a:xfrm>
            <a:off x="475547" y="420605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55" name="Google Shape;14455;p107"/>
          <p:cNvSpPr/>
          <p:nvPr/>
        </p:nvSpPr>
        <p:spPr>
          <a:xfrm>
            <a:off x="8855945" y="109351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56" name="Google Shape;14456;p107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57" name="Google Shape;14457;p107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58" name="Google Shape;14458;p107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59" name="Google Shape;14459;p107"/>
          <p:cNvSpPr/>
          <p:nvPr/>
        </p:nvSpPr>
        <p:spPr>
          <a:xfrm>
            <a:off x="8842940" y="4241757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60" name="Google Shape;14460;p107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61" name="Google Shape;14461;p107"/>
          <p:cNvSpPr/>
          <p:nvPr/>
        </p:nvSpPr>
        <p:spPr>
          <a:xfrm>
            <a:off x="4601025" y="24403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14462" name="Shape 14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63" name="Google Shape;14463;p108"/>
          <p:cNvSpPr txBox="1"/>
          <p:nvPr>
            <p:ph type="title"/>
          </p:nvPr>
        </p:nvSpPr>
        <p:spPr>
          <a:xfrm>
            <a:off x="714850" y="312975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14464" name="Google Shape;14464;p108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4465" name="Google Shape;14465;p108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66" name="Google Shape;14466;p108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67" name="Google Shape;14467;p108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68" name="Google Shape;14468;p108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69" name="Google Shape;14469;p108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70" name="Google Shape;14470;p108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71" name="Google Shape;14471;p108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72" name="Google Shape;14472;p108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73" name="Google Shape;14473;p108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74" name="Google Shape;14474;p108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75" name="Google Shape;14475;p108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76" name="Google Shape;14476;p108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77" name="Google Shape;14477;p108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78" name="Google Shape;14478;p108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79" name="Google Shape;14479;p108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80" name="Google Shape;14480;p108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81" name="Google Shape;14481;p108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82" name="Google Shape;14482;p108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83" name="Google Shape;14483;p108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84" name="Google Shape;14484;p108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85" name="Google Shape;14485;p108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86" name="Google Shape;14486;p108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87" name="Google Shape;14487;p108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88" name="Google Shape;14488;p108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89" name="Google Shape;14489;p108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4490" name="Google Shape;14490;p108"/>
          <p:cNvSpPr/>
          <p:nvPr/>
        </p:nvSpPr>
        <p:spPr>
          <a:xfrm>
            <a:off x="394809" y="2460274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91" name="Google Shape;14491;p108"/>
          <p:cNvSpPr/>
          <p:nvPr/>
        </p:nvSpPr>
        <p:spPr>
          <a:xfrm>
            <a:off x="336132" y="4791195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92" name="Google Shape;14492;p108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93" name="Google Shape;14493;p108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94" name="Google Shape;14494;p108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95" name="Google Shape;14495;p108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96" name="Google Shape;14496;p108"/>
          <p:cNvSpPr/>
          <p:nvPr/>
        </p:nvSpPr>
        <p:spPr>
          <a:xfrm>
            <a:off x="186800" y="933403"/>
            <a:ext cx="167398" cy="170868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97" name="Google Shape;14497;p108"/>
          <p:cNvSpPr/>
          <p:nvPr/>
        </p:nvSpPr>
        <p:spPr>
          <a:xfrm>
            <a:off x="8786946" y="42624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98" name="Google Shape;14498;p108"/>
          <p:cNvSpPr/>
          <p:nvPr/>
        </p:nvSpPr>
        <p:spPr>
          <a:xfrm>
            <a:off x="8854597" y="140282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99" name="Google Shape;14499;p108"/>
          <p:cNvSpPr/>
          <p:nvPr/>
        </p:nvSpPr>
        <p:spPr>
          <a:xfrm>
            <a:off x="8100394" y="4800530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00" name="Google Shape;14500;p108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01" name="Google Shape;14501;p108"/>
          <p:cNvSpPr/>
          <p:nvPr/>
        </p:nvSpPr>
        <p:spPr>
          <a:xfrm>
            <a:off x="2871020" y="4840108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02" name="Google Shape;14502;p108"/>
          <p:cNvSpPr/>
          <p:nvPr/>
        </p:nvSpPr>
        <p:spPr>
          <a:xfrm>
            <a:off x="5039702" y="33747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03" name="Google Shape;14503;p108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04" name="Google Shape;14504;p108"/>
          <p:cNvSpPr/>
          <p:nvPr/>
        </p:nvSpPr>
        <p:spPr>
          <a:xfrm>
            <a:off x="8291782" y="151941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05" name="Google Shape;14505;p108"/>
          <p:cNvSpPr/>
          <p:nvPr/>
        </p:nvSpPr>
        <p:spPr>
          <a:xfrm>
            <a:off x="8786952" y="388404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06" name="Google Shape;14506;p108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07" name="Google Shape;14507;p108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08" name="Google Shape;14508;p108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09" name="Google Shape;14509;p108"/>
          <p:cNvSpPr/>
          <p:nvPr/>
        </p:nvSpPr>
        <p:spPr>
          <a:xfrm>
            <a:off x="1607920" y="4919458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10" name="Google Shape;14510;p108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11" name="Google Shape;14511;p108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12" name="Google Shape;14512;p108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13" name="Google Shape;14513;p108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14" name="Google Shape;14514;p108"/>
          <p:cNvSpPr/>
          <p:nvPr/>
        </p:nvSpPr>
        <p:spPr>
          <a:xfrm>
            <a:off x="8857427" y="4718812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15" name="Google Shape;14515;p108"/>
          <p:cNvSpPr/>
          <p:nvPr/>
        </p:nvSpPr>
        <p:spPr>
          <a:xfrm>
            <a:off x="8854595" y="167041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16" name="Google Shape;14516;p108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17" name="Google Shape;14517;p108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18" name="Google Shape;14518;p108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19" name="Google Shape;14519;p108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20" name="Google Shape;14520;p108"/>
          <p:cNvSpPr/>
          <p:nvPr/>
        </p:nvSpPr>
        <p:spPr>
          <a:xfrm>
            <a:off x="2596041" y="4919118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14521" name="Shape 14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22" name="Google Shape;14522;p109"/>
          <p:cNvSpPr txBox="1"/>
          <p:nvPr>
            <p:ph type="title"/>
          </p:nvPr>
        </p:nvSpPr>
        <p:spPr>
          <a:xfrm>
            <a:off x="714850" y="313152"/>
            <a:ext cx="7714200" cy="125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4523" name="Google Shape;14523;p109"/>
          <p:cNvSpPr txBox="1"/>
          <p:nvPr>
            <p:ph idx="1" type="subTitle"/>
          </p:nvPr>
        </p:nvSpPr>
        <p:spPr>
          <a:xfrm>
            <a:off x="4619475" y="1567998"/>
            <a:ext cx="3581700" cy="24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66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Nunito Light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14524" name="Google Shape;14524;p109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4525" name="Google Shape;14525;p109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526" name="Google Shape;14526;p109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527" name="Google Shape;14527;p109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528" name="Google Shape;14528;p109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529" name="Google Shape;14529;p109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530" name="Google Shape;14530;p109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531" name="Google Shape;14531;p109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532" name="Google Shape;14532;p109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533" name="Google Shape;14533;p109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534" name="Google Shape;14534;p109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535" name="Google Shape;14535;p109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536" name="Google Shape;14536;p109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537" name="Google Shape;14537;p109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538" name="Google Shape;14538;p109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539" name="Google Shape;14539;p109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540" name="Google Shape;14540;p109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541" name="Google Shape;14541;p109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542" name="Google Shape;14542;p109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543" name="Google Shape;14543;p109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544" name="Google Shape;14544;p109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545" name="Google Shape;14545;p109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546" name="Google Shape;14546;p109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547" name="Google Shape;14547;p109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548" name="Google Shape;14548;p109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549" name="Google Shape;14549;p109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4550" name="Google Shape;14550;p109"/>
          <p:cNvSpPr/>
          <p:nvPr/>
        </p:nvSpPr>
        <p:spPr>
          <a:xfrm>
            <a:off x="1302825" y="1507000"/>
            <a:ext cx="384150" cy="429025"/>
          </a:xfrm>
          <a:custGeom>
            <a:rect b="b" l="l" r="r" t="t"/>
            <a:pathLst>
              <a:path extrusionOk="0" h="17161" w="15366">
                <a:moveTo>
                  <a:pt x="3262" y="822"/>
                </a:moveTo>
                <a:cubicBezTo>
                  <a:pt x="3470" y="822"/>
                  <a:pt x="3697" y="851"/>
                  <a:pt x="3943" y="913"/>
                </a:cubicBezTo>
                <a:cubicBezTo>
                  <a:pt x="3043" y="1470"/>
                  <a:pt x="2186" y="2091"/>
                  <a:pt x="1372" y="2777"/>
                </a:cubicBezTo>
                <a:cubicBezTo>
                  <a:pt x="1535" y="1723"/>
                  <a:pt x="2100" y="822"/>
                  <a:pt x="3262" y="822"/>
                </a:cubicBezTo>
                <a:close/>
                <a:moveTo>
                  <a:pt x="11187" y="1256"/>
                </a:moveTo>
                <a:lnTo>
                  <a:pt x="11187" y="1256"/>
                </a:lnTo>
                <a:cubicBezTo>
                  <a:pt x="10480" y="1748"/>
                  <a:pt x="9858" y="2327"/>
                  <a:pt x="9322" y="2970"/>
                </a:cubicBezTo>
                <a:cubicBezTo>
                  <a:pt x="9773" y="2241"/>
                  <a:pt x="10415" y="1641"/>
                  <a:pt x="11187" y="1256"/>
                </a:cubicBezTo>
                <a:close/>
                <a:moveTo>
                  <a:pt x="3704" y="1311"/>
                </a:moveTo>
                <a:cubicBezTo>
                  <a:pt x="3800" y="1311"/>
                  <a:pt x="3703" y="1500"/>
                  <a:pt x="3236" y="2027"/>
                </a:cubicBezTo>
                <a:cubicBezTo>
                  <a:pt x="2636" y="2670"/>
                  <a:pt x="1907" y="3120"/>
                  <a:pt x="1329" y="3763"/>
                </a:cubicBezTo>
                <a:cubicBezTo>
                  <a:pt x="1307" y="3527"/>
                  <a:pt x="1307" y="3291"/>
                  <a:pt x="1329" y="3077"/>
                </a:cubicBezTo>
                <a:cubicBezTo>
                  <a:pt x="1757" y="2734"/>
                  <a:pt x="2165" y="2391"/>
                  <a:pt x="2572" y="2070"/>
                </a:cubicBezTo>
                <a:cubicBezTo>
                  <a:pt x="2994" y="1725"/>
                  <a:pt x="3561" y="1311"/>
                  <a:pt x="3704" y="1311"/>
                </a:cubicBezTo>
                <a:close/>
                <a:moveTo>
                  <a:pt x="12657" y="945"/>
                </a:moveTo>
                <a:cubicBezTo>
                  <a:pt x="12692" y="945"/>
                  <a:pt x="12724" y="948"/>
                  <a:pt x="12751" y="956"/>
                </a:cubicBezTo>
                <a:cubicBezTo>
                  <a:pt x="12430" y="1191"/>
                  <a:pt x="12108" y="1448"/>
                  <a:pt x="11830" y="1727"/>
                </a:cubicBezTo>
                <a:cubicBezTo>
                  <a:pt x="11144" y="2220"/>
                  <a:pt x="10437" y="2691"/>
                  <a:pt x="9730" y="3163"/>
                </a:cubicBezTo>
                <a:cubicBezTo>
                  <a:pt x="9430" y="3356"/>
                  <a:pt x="9151" y="3570"/>
                  <a:pt x="8894" y="3827"/>
                </a:cubicBezTo>
                <a:cubicBezTo>
                  <a:pt x="9022" y="3677"/>
                  <a:pt x="9151" y="3527"/>
                  <a:pt x="9280" y="3377"/>
                </a:cubicBezTo>
                <a:cubicBezTo>
                  <a:pt x="10030" y="2499"/>
                  <a:pt x="10908" y="1770"/>
                  <a:pt x="11894" y="1191"/>
                </a:cubicBezTo>
                <a:cubicBezTo>
                  <a:pt x="11989" y="1135"/>
                  <a:pt x="12400" y="945"/>
                  <a:pt x="12657" y="945"/>
                </a:cubicBezTo>
                <a:close/>
                <a:moveTo>
                  <a:pt x="4136" y="977"/>
                </a:moveTo>
                <a:cubicBezTo>
                  <a:pt x="4415" y="1084"/>
                  <a:pt x="4693" y="1234"/>
                  <a:pt x="4908" y="1427"/>
                </a:cubicBezTo>
                <a:lnTo>
                  <a:pt x="4929" y="1427"/>
                </a:lnTo>
                <a:cubicBezTo>
                  <a:pt x="3567" y="2002"/>
                  <a:pt x="2691" y="3232"/>
                  <a:pt x="1418" y="3942"/>
                </a:cubicBezTo>
                <a:lnTo>
                  <a:pt x="1418" y="3942"/>
                </a:lnTo>
                <a:cubicBezTo>
                  <a:pt x="1924" y="3655"/>
                  <a:pt x="2429" y="3007"/>
                  <a:pt x="2872" y="2627"/>
                </a:cubicBezTo>
                <a:cubicBezTo>
                  <a:pt x="3429" y="2198"/>
                  <a:pt x="3858" y="1663"/>
                  <a:pt x="4136" y="1020"/>
                </a:cubicBezTo>
                <a:cubicBezTo>
                  <a:pt x="4136" y="1020"/>
                  <a:pt x="4136" y="998"/>
                  <a:pt x="4136" y="977"/>
                </a:cubicBezTo>
                <a:close/>
                <a:moveTo>
                  <a:pt x="11058" y="2499"/>
                </a:moveTo>
                <a:lnTo>
                  <a:pt x="11058" y="2499"/>
                </a:lnTo>
                <a:cubicBezTo>
                  <a:pt x="10673" y="2927"/>
                  <a:pt x="10223" y="3313"/>
                  <a:pt x="9751" y="3634"/>
                </a:cubicBezTo>
                <a:cubicBezTo>
                  <a:pt x="9301" y="3934"/>
                  <a:pt x="8872" y="4256"/>
                  <a:pt x="8444" y="4599"/>
                </a:cubicBezTo>
                <a:cubicBezTo>
                  <a:pt x="8530" y="4427"/>
                  <a:pt x="8594" y="4277"/>
                  <a:pt x="8680" y="4106"/>
                </a:cubicBezTo>
                <a:cubicBezTo>
                  <a:pt x="9473" y="3570"/>
                  <a:pt x="10287" y="3034"/>
                  <a:pt x="11058" y="2499"/>
                </a:cubicBezTo>
                <a:close/>
                <a:moveTo>
                  <a:pt x="4648" y="1764"/>
                </a:moveTo>
                <a:cubicBezTo>
                  <a:pt x="4822" y="1764"/>
                  <a:pt x="3656" y="2915"/>
                  <a:pt x="3493" y="3077"/>
                </a:cubicBezTo>
                <a:cubicBezTo>
                  <a:pt x="2850" y="3677"/>
                  <a:pt x="2165" y="4234"/>
                  <a:pt x="1457" y="4727"/>
                </a:cubicBezTo>
                <a:cubicBezTo>
                  <a:pt x="1436" y="4663"/>
                  <a:pt x="1415" y="4577"/>
                  <a:pt x="1393" y="4513"/>
                </a:cubicBezTo>
                <a:lnTo>
                  <a:pt x="1393" y="4492"/>
                </a:lnTo>
                <a:cubicBezTo>
                  <a:pt x="1372" y="4384"/>
                  <a:pt x="1372" y="4277"/>
                  <a:pt x="1350" y="4149"/>
                </a:cubicBezTo>
                <a:cubicBezTo>
                  <a:pt x="2508" y="3591"/>
                  <a:pt x="3322" y="2606"/>
                  <a:pt x="4393" y="1898"/>
                </a:cubicBezTo>
                <a:cubicBezTo>
                  <a:pt x="4535" y="1804"/>
                  <a:pt x="4615" y="1764"/>
                  <a:pt x="4648" y="1764"/>
                </a:cubicBezTo>
                <a:close/>
                <a:moveTo>
                  <a:pt x="5079" y="1556"/>
                </a:moveTo>
                <a:cubicBezTo>
                  <a:pt x="5251" y="1727"/>
                  <a:pt x="5401" y="1920"/>
                  <a:pt x="5551" y="2113"/>
                </a:cubicBezTo>
                <a:cubicBezTo>
                  <a:pt x="4222" y="3013"/>
                  <a:pt x="2700" y="4084"/>
                  <a:pt x="1543" y="4942"/>
                </a:cubicBezTo>
                <a:cubicBezTo>
                  <a:pt x="2872" y="3956"/>
                  <a:pt x="4136" y="2927"/>
                  <a:pt x="5079" y="1556"/>
                </a:cubicBezTo>
                <a:close/>
                <a:moveTo>
                  <a:pt x="12901" y="1148"/>
                </a:moveTo>
                <a:cubicBezTo>
                  <a:pt x="12901" y="1277"/>
                  <a:pt x="12837" y="1406"/>
                  <a:pt x="12773" y="1534"/>
                </a:cubicBezTo>
                <a:cubicBezTo>
                  <a:pt x="12537" y="1941"/>
                  <a:pt x="12237" y="2284"/>
                  <a:pt x="11894" y="2606"/>
                </a:cubicBezTo>
                <a:cubicBezTo>
                  <a:pt x="11251" y="3184"/>
                  <a:pt x="10565" y="3720"/>
                  <a:pt x="9837" y="4170"/>
                </a:cubicBezTo>
                <a:cubicBezTo>
                  <a:pt x="9280" y="4556"/>
                  <a:pt x="8680" y="4942"/>
                  <a:pt x="8080" y="5349"/>
                </a:cubicBezTo>
                <a:cubicBezTo>
                  <a:pt x="8122" y="5263"/>
                  <a:pt x="8165" y="5177"/>
                  <a:pt x="8230" y="5070"/>
                </a:cubicBezTo>
                <a:cubicBezTo>
                  <a:pt x="8744" y="4599"/>
                  <a:pt x="9280" y="4170"/>
                  <a:pt x="9858" y="3784"/>
                </a:cubicBezTo>
                <a:cubicBezTo>
                  <a:pt x="10458" y="3420"/>
                  <a:pt x="11016" y="2970"/>
                  <a:pt x="11508" y="2477"/>
                </a:cubicBezTo>
                <a:cubicBezTo>
                  <a:pt x="11723" y="2263"/>
                  <a:pt x="12216" y="1770"/>
                  <a:pt x="12537" y="1427"/>
                </a:cubicBezTo>
                <a:lnTo>
                  <a:pt x="12901" y="1148"/>
                </a:lnTo>
                <a:close/>
                <a:moveTo>
                  <a:pt x="5377" y="2404"/>
                </a:moveTo>
                <a:cubicBezTo>
                  <a:pt x="5417" y="2404"/>
                  <a:pt x="5329" y="2543"/>
                  <a:pt x="4993" y="2949"/>
                </a:cubicBezTo>
                <a:cubicBezTo>
                  <a:pt x="4072" y="4063"/>
                  <a:pt x="2786" y="4770"/>
                  <a:pt x="1715" y="5713"/>
                </a:cubicBezTo>
                <a:cubicBezTo>
                  <a:pt x="1629" y="5499"/>
                  <a:pt x="1565" y="5242"/>
                  <a:pt x="1522" y="5006"/>
                </a:cubicBezTo>
                <a:cubicBezTo>
                  <a:pt x="2207" y="4642"/>
                  <a:pt x="2872" y="4213"/>
                  <a:pt x="3536" y="3763"/>
                </a:cubicBezTo>
                <a:cubicBezTo>
                  <a:pt x="3901" y="3506"/>
                  <a:pt x="4243" y="3249"/>
                  <a:pt x="4608" y="2991"/>
                </a:cubicBezTo>
                <a:cubicBezTo>
                  <a:pt x="4839" y="2828"/>
                  <a:pt x="5305" y="2404"/>
                  <a:pt x="5377" y="2404"/>
                </a:cubicBezTo>
                <a:close/>
                <a:moveTo>
                  <a:pt x="7587" y="5649"/>
                </a:moveTo>
                <a:lnTo>
                  <a:pt x="7651" y="5670"/>
                </a:lnTo>
                <a:lnTo>
                  <a:pt x="7415" y="5820"/>
                </a:lnTo>
                <a:lnTo>
                  <a:pt x="7587" y="5649"/>
                </a:lnTo>
                <a:close/>
                <a:moveTo>
                  <a:pt x="5679" y="2306"/>
                </a:moveTo>
                <a:cubicBezTo>
                  <a:pt x="5826" y="2557"/>
                  <a:pt x="5973" y="2809"/>
                  <a:pt x="6120" y="3081"/>
                </a:cubicBezTo>
                <a:lnTo>
                  <a:pt x="6120" y="3081"/>
                </a:lnTo>
                <a:cubicBezTo>
                  <a:pt x="5395" y="3402"/>
                  <a:pt x="4712" y="3786"/>
                  <a:pt x="4072" y="4256"/>
                </a:cubicBezTo>
                <a:cubicBezTo>
                  <a:pt x="3365" y="4770"/>
                  <a:pt x="2379" y="5327"/>
                  <a:pt x="1779" y="5906"/>
                </a:cubicBezTo>
                <a:cubicBezTo>
                  <a:pt x="3022" y="4642"/>
                  <a:pt x="4736" y="3892"/>
                  <a:pt x="5679" y="2306"/>
                </a:cubicBezTo>
                <a:close/>
                <a:moveTo>
                  <a:pt x="13651" y="1748"/>
                </a:moveTo>
                <a:cubicBezTo>
                  <a:pt x="12366" y="3634"/>
                  <a:pt x="10523" y="4942"/>
                  <a:pt x="8658" y="6227"/>
                </a:cubicBezTo>
                <a:cubicBezTo>
                  <a:pt x="9558" y="5477"/>
                  <a:pt x="10437" y="4706"/>
                  <a:pt x="11316" y="3934"/>
                </a:cubicBezTo>
                <a:cubicBezTo>
                  <a:pt x="12066" y="3270"/>
                  <a:pt x="13137" y="2499"/>
                  <a:pt x="13651" y="1748"/>
                </a:cubicBezTo>
                <a:close/>
                <a:moveTo>
                  <a:pt x="6215" y="3313"/>
                </a:moveTo>
                <a:cubicBezTo>
                  <a:pt x="6344" y="3527"/>
                  <a:pt x="6429" y="3742"/>
                  <a:pt x="6537" y="3956"/>
                </a:cubicBezTo>
                <a:cubicBezTo>
                  <a:pt x="5144" y="4470"/>
                  <a:pt x="4179" y="5606"/>
                  <a:pt x="2958" y="6442"/>
                </a:cubicBezTo>
                <a:cubicBezTo>
                  <a:pt x="2838" y="6521"/>
                  <a:pt x="2513" y="6757"/>
                  <a:pt x="2466" y="6757"/>
                </a:cubicBezTo>
                <a:cubicBezTo>
                  <a:pt x="2438" y="6757"/>
                  <a:pt x="2514" y="6668"/>
                  <a:pt x="2808" y="6399"/>
                </a:cubicBezTo>
                <a:cubicBezTo>
                  <a:pt x="3150" y="6056"/>
                  <a:pt x="3515" y="5756"/>
                  <a:pt x="3879" y="5435"/>
                </a:cubicBezTo>
                <a:cubicBezTo>
                  <a:pt x="4672" y="4727"/>
                  <a:pt x="5486" y="4042"/>
                  <a:pt x="6215" y="3313"/>
                </a:cubicBezTo>
                <a:close/>
                <a:moveTo>
                  <a:pt x="5905" y="3381"/>
                </a:moveTo>
                <a:cubicBezTo>
                  <a:pt x="6020" y="3381"/>
                  <a:pt x="5275" y="3953"/>
                  <a:pt x="5208" y="4020"/>
                </a:cubicBezTo>
                <a:cubicBezTo>
                  <a:pt x="4843" y="4342"/>
                  <a:pt x="4479" y="4642"/>
                  <a:pt x="4115" y="4963"/>
                </a:cubicBezTo>
                <a:cubicBezTo>
                  <a:pt x="3429" y="5563"/>
                  <a:pt x="2743" y="6163"/>
                  <a:pt x="2100" y="6785"/>
                </a:cubicBezTo>
                <a:cubicBezTo>
                  <a:pt x="1993" y="6549"/>
                  <a:pt x="1907" y="6313"/>
                  <a:pt x="1822" y="6056"/>
                </a:cubicBezTo>
                <a:cubicBezTo>
                  <a:pt x="3129" y="5306"/>
                  <a:pt x="4265" y="4256"/>
                  <a:pt x="5594" y="3527"/>
                </a:cubicBezTo>
                <a:cubicBezTo>
                  <a:pt x="5781" y="3422"/>
                  <a:pt x="5874" y="3381"/>
                  <a:pt x="5905" y="3381"/>
                </a:cubicBezTo>
                <a:close/>
                <a:moveTo>
                  <a:pt x="6622" y="4149"/>
                </a:moveTo>
                <a:cubicBezTo>
                  <a:pt x="6727" y="4399"/>
                  <a:pt x="6811" y="4629"/>
                  <a:pt x="6914" y="4839"/>
                </a:cubicBezTo>
                <a:lnTo>
                  <a:pt x="6914" y="4839"/>
                </a:lnTo>
                <a:cubicBezTo>
                  <a:pt x="5482" y="5653"/>
                  <a:pt x="4284" y="6786"/>
                  <a:pt x="2893" y="7642"/>
                </a:cubicBezTo>
                <a:cubicBezTo>
                  <a:pt x="4201" y="6828"/>
                  <a:pt x="5465" y="5306"/>
                  <a:pt x="6622" y="4149"/>
                </a:cubicBezTo>
                <a:close/>
                <a:moveTo>
                  <a:pt x="6184" y="4254"/>
                </a:moveTo>
                <a:cubicBezTo>
                  <a:pt x="6216" y="4254"/>
                  <a:pt x="6152" y="4341"/>
                  <a:pt x="5894" y="4599"/>
                </a:cubicBezTo>
                <a:cubicBezTo>
                  <a:pt x="5572" y="4920"/>
                  <a:pt x="5229" y="5263"/>
                  <a:pt x="4908" y="5585"/>
                </a:cubicBezTo>
                <a:cubicBezTo>
                  <a:pt x="4136" y="6335"/>
                  <a:pt x="3343" y="7085"/>
                  <a:pt x="2550" y="7813"/>
                </a:cubicBezTo>
                <a:cubicBezTo>
                  <a:pt x="2446" y="7562"/>
                  <a:pt x="2320" y="7310"/>
                  <a:pt x="2215" y="7039"/>
                </a:cubicBezTo>
                <a:lnTo>
                  <a:pt x="2215" y="7039"/>
                </a:lnTo>
                <a:cubicBezTo>
                  <a:pt x="3540" y="6502"/>
                  <a:pt x="4481" y="5390"/>
                  <a:pt x="5658" y="4599"/>
                </a:cubicBezTo>
                <a:cubicBezTo>
                  <a:pt x="5780" y="4517"/>
                  <a:pt x="6128" y="4254"/>
                  <a:pt x="6184" y="4254"/>
                </a:cubicBezTo>
                <a:close/>
                <a:moveTo>
                  <a:pt x="6768" y="5122"/>
                </a:moveTo>
                <a:lnTo>
                  <a:pt x="6768" y="5122"/>
                </a:lnTo>
                <a:cubicBezTo>
                  <a:pt x="5615" y="6457"/>
                  <a:pt x="4214" y="7502"/>
                  <a:pt x="3086" y="8842"/>
                </a:cubicBezTo>
                <a:cubicBezTo>
                  <a:pt x="2936" y="8563"/>
                  <a:pt x="2786" y="8285"/>
                  <a:pt x="2658" y="8006"/>
                </a:cubicBezTo>
                <a:cubicBezTo>
                  <a:pt x="3386" y="7599"/>
                  <a:pt x="4072" y="7128"/>
                  <a:pt x="4736" y="6613"/>
                </a:cubicBezTo>
                <a:cubicBezTo>
                  <a:pt x="5325" y="6151"/>
                  <a:pt x="6306" y="5647"/>
                  <a:pt x="6768" y="5122"/>
                </a:cubicBezTo>
                <a:close/>
                <a:moveTo>
                  <a:pt x="7029" y="5113"/>
                </a:moveTo>
                <a:cubicBezTo>
                  <a:pt x="7051" y="5135"/>
                  <a:pt x="7051" y="5177"/>
                  <a:pt x="7072" y="5220"/>
                </a:cubicBezTo>
                <a:lnTo>
                  <a:pt x="7072" y="5199"/>
                </a:lnTo>
                <a:cubicBezTo>
                  <a:pt x="7115" y="5327"/>
                  <a:pt x="7222" y="5392"/>
                  <a:pt x="7329" y="5413"/>
                </a:cubicBezTo>
                <a:cubicBezTo>
                  <a:pt x="7351" y="5435"/>
                  <a:pt x="7372" y="5477"/>
                  <a:pt x="7394" y="5499"/>
                </a:cubicBezTo>
                <a:cubicBezTo>
                  <a:pt x="7158" y="5735"/>
                  <a:pt x="6922" y="5949"/>
                  <a:pt x="6687" y="6185"/>
                </a:cubicBezTo>
                <a:cubicBezTo>
                  <a:pt x="6451" y="6420"/>
                  <a:pt x="6236" y="6635"/>
                  <a:pt x="6001" y="6849"/>
                </a:cubicBezTo>
                <a:cubicBezTo>
                  <a:pt x="5444" y="7256"/>
                  <a:pt x="4929" y="7706"/>
                  <a:pt x="4415" y="8178"/>
                </a:cubicBezTo>
                <a:cubicBezTo>
                  <a:pt x="4265" y="8306"/>
                  <a:pt x="4093" y="8413"/>
                  <a:pt x="3922" y="8542"/>
                </a:cubicBezTo>
                <a:cubicBezTo>
                  <a:pt x="3786" y="8624"/>
                  <a:pt x="3442" y="8887"/>
                  <a:pt x="3369" y="8887"/>
                </a:cubicBezTo>
                <a:cubicBezTo>
                  <a:pt x="3327" y="8887"/>
                  <a:pt x="3374" y="8800"/>
                  <a:pt x="3600" y="8542"/>
                </a:cubicBezTo>
                <a:cubicBezTo>
                  <a:pt x="4651" y="7299"/>
                  <a:pt x="5958" y="6313"/>
                  <a:pt x="7029" y="5113"/>
                </a:cubicBezTo>
                <a:close/>
                <a:moveTo>
                  <a:pt x="13952" y="1663"/>
                </a:moveTo>
                <a:cubicBezTo>
                  <a:pt x="14209" y="2113"/>
                  <a:pt x="14337" y="2627"/>
                  <a:pt x="14316" y="3141"/>
                </a:cubicBezTo>
                <a:cubicBezTo>
                  <a:pt x="13180" y="3763"/>
                  <a:pt x="12130" y="4513"/>
                  <a:pt x="11187" y="5392"/>
                </a:cubicBezTo>
                <a:cubicBezTo>
                  <a:pt x="9987" y="6270"/>
                  <a:pt x="8744" y="7106"/>
                  <a:pt x="7437" y="7835"/>
                </a:cubicBezTo>
                <a:cubicBezTo>
                  <a:pt x="6579" y="8306"/>
                  <a:pt x="5722" y="8799"/>
                  <a:pt x="4908" y="9335"/>
                </a:cubicBezTo>
                <a:cubicBezTo>
                  <a:pt x="5186" y="9078"/>
                  <a:pt x="5465" y="8799"/>
                  <a:pt x="5765" y="8542"/>
                </a:cubicBezTo>
                <a:cubicBezTo>
                  <a:pt x="8487" y="6227"/>
                  <a:pt x="11808" y="4642"/>
                  <a:pt x="13952" y="1684"/>
                </a:cubicBezTo>
                <a:lnTo>
                  <a:pt x="13952" y="1663"/>
                </a:lnTo>
                <a:close/>
                <a:moveTo>
                  <a:pt x="3815" y="8842"/>
                </a:moveTo>
                <a:lnTo>
                  <a:pt x="3815" y="8842"/>
                </a:lnTo>
                <a:cubicBezTo>
                  <a:pt x="3643" y="9013"/>
                  <a:pt x="3493" y="9185"/>
                  <a:pt x="3343" y="9378"/>
                </a:cubicBezTo>
                <a:cubicBezTo>
                  <a:pt x="3322" y="9292"/>
                  <a:pt x="3279" y="9206"/>
                  <a:pt x="3236" y="9121"/>
                </a:cubicBezTo>
                <a:cubicBezTo>
                  <a:pt x="3429" y="9035"/>
                  <a:pt x="3622" y="8949"/>
                  <a:pt x="3815" y="8842"/>
                </a:cubicBezTo>
                <a:close/>
                <a:moveTo>
                  <a:pt x="13223" y="1063"/>
                </a:moveTo>
                <a:cubicBezTo>
                  <a:pt x="13459" y="1148"/>
                  <a:pt x="13651" y="1298"/>
                  <a:pt x="13823" y="1491"/>
                </a:cubicBezTo>
                <a:cubicBezTo>
                  <a:pt x="11980" y="3056"/>
                  <a:pt x="10223" y="4684"/>
                  <a:pt x="8380" y="6206"/>
                </a:cubicBezTo>
                <a:cubicBezTo>
                  <a:pt x="7329" y="7063"/>
                  <a:pt x="6236" y="7856"/>
                  <a:pt x="5101" y="8563"/>
                </a:cubicBezTo>
                <a:cubicBezTo>
                  <a:pt x="4615" y="8880"/>
                  <a:pt x="4109" y="9134"/>
                  <a:pt x="3602" y="9388"/>
                </a:cubicBezTo>
                <a:lnTo>
                  <a:pt x="3602" y="9388"/>
                </a:lnTo>
                <a:cubicBezTo>
                  <a:pt x="3920" y="9218"/>
                  <a:pt x="4314" y="8600"/>
                  <a:pt x="4586" y="8349"/>
                </a:cubicBezTo>
                <a:lnTo>
                  <a:pt x="4672" y="8285"/>
                </a:lnTo>
                <a:cubicBezTo>
                  <a:pt x="5186" y="7899"/>
                  <a:pt x="5679" y="7492"/>
                  <a:pt x="6151" y="7042"/>
                </a:cubicBezTo>
                <a:cubicBezTo>
                  <a:pt x="7372" y="6099"/>
                  <a:pt x="8680" y="5242"/>
                  <a:pt x="9923" y="4363"/>
                </a:cubicBezTo>
                <a:cubicBezTo>
                  <a:pt x="11230" y="3463"/>
                  <a:pt x="12580" y="2563"/>
                  <a:pt x="13223" y="1063"/>
                </a:cubicBezTo>
                <a:close/>
                <a:moveTo>
                  <a:pt x="14316" y="3377"/>
                </a:moveTo>
                <a:lnTo>
                  <a:pt x="14316" y="3377"/>
                </a:lnTo>
                <a:cubicBezTo>
                  <a:pt x="14294" y="3677"/>
                  <a:pt x="14252" y="3956"/>
                  <a:pt x="14209" y="4234"/>
                </a:cubicBezTo>
                <a:cubicBezTo>
                  <a:pt x="14187" y="4320"/>
                  <a:pt x="14166" y="4427"/>
                  <a:pt x="14144" y="4492"/>
                </a:cubicBezTo>
                <a:cubicBezTo>
                  <a:pt x="12366" y="5349"/>
                  <a:pt x="11144" y="6956"/>
                  <a:pt x="9451" y="7942"/>
                </a:cubicBezTo>
                <a:cubicBezTo>
                  <a:pt x="8444" y="8542"/>
                  <a:pt x="7437" y="9185"/>
                  <a:pt x="6429" y="9785"/>
                </a:cubicBezTo>
                <a:cubicBezTo>
                  <a:pt x="6001" y="10064"/>
                  <a:pt x="5572" y="10278"/>
                  <a:pt x="5122" y="10492"/>
                </a:cubicBezTo>
                <a:cubicBezTo>
                  <a:pt x="4832" y="10643"/>
                  <a:pt x="4707" y="10701"/>
                  <a:pt x="4683" y="10701"/>
                </a:cubicBezTo>
                <a:cubicBezTo>
                  <a:pt x="4621" y="10701"/>
                  <a:pt x="5210" y="10331"/>
                  <a:pt x="5379" y="10192"/>
                </a:cubicBezTo>
                <a:cubicBezTo>
                  <a:pt x="6965" y="8885"/>
                  <a:pt x="8744" y="7878"/>
                  <a:pt x="10265" y="6463"/>
                </a:cubicBezTo>
                <a:cubicBezTo>
                  <a:pt x="10415" y="6335"/>
                  <a:pt x="10565" y="6206"/>
                  <a:pt x="10737" y="6056"/>
                </a:cubicBezTo>
                <a:cubicBezTo>
                  <a:pt x="11766" y="5285"/>
                  <a:pt x="12709" y="4449"/>
                  <a:pt x="13780" y="3720"/>
                </a:cubicBezTo>
                <a:cubicBezTo>
                  <a:pt x="13930" y="3677"/>
                  <a:pt x="14016" y="3634"/>
                  <a:pt x="14037" y="3549"/>
                </a:cubicBezTo>
                <a:cubicBezTo>
                  <a:pt x="14144" y="3506"/>
                  <a:pt x="14230" y="3441"/>
                  <a:pt x="14316" y="3377"/>
                </a:cubicBezTo>
                <a:close/>
                <a:moveTo>
                  <a:pt x="9580" y="6828"/>
                </a:moveTo>
                <a:lnTo>
                  <a:pt x="9494" y="6913"/>
                </a:lnTo>
                <a:cubicBezTo>
                  <a:pt x="7865" y="8413"/>
                  <a:pt x="5851" y="9399"/>
                  <a:pt x="4243" y="10942"/>
                </a:cubicBezTo>
                <a:cubicBezTo>
                  <a:pt x="4222" y="10942"/>
                  <a:pt x="4222" y="10985"/>
                  <a:pt x="4222" y="11007"/>
                </a:cubicBezTo>
                <a:cubicBezTo>
                  <a:pt x="4136" y="10857"/>
                  <a:pt x="4029" y="10685"/>
                  <a:pt x="3943" y="10514"/>
                </a:cubicBezTo>
                <a:cubicBezTo>
                  <a:pt x="3793" y="10235"/>
                  <a:pt x="3643" y="9935"/>
                  <a:pt x="3493" y="9656"/>
                </a:cubicBezTo>
                <a:lnTo>
                  <a:pt x="3515" y="9656"/>
                </a:lnTo>
                <a:cubicBezTo>
                  <a:pt x="4222" y="9314"/>
                  <a:pt x="4908" y="8928"/>
                  <a:pt x="5572" y="8499"/>
                </a:cubicBezTo>
                <a:lnTo>
                  <a:pt x="5572" y="8499"/>
                </a:lnTo>
                <a:cubicBezTo>
                  <a:pt x="5015" y="8949"/>
                  <a:pt x="4479" y="9464"/>
                  <a:pt x="3986" y="9999"/>
                </a:cubicBezTo>
                <a:cubicBezTo>
                  <a:pt x="3919" y="10067"/>
                  <a:pt x="3971" y="10175"/>
                  <a:pt x="4039" y="10175"/>
                </a:cubicBezTo>
                <a:cubicBezTo>
                  <a:pt x="4056" y="10175"/>
                  <a:pt x="4075" y="10167"/>
                  <a:pt x="4093" y="10149"/>
                </a:cubicBezTo>
                <a:cubicBezTo>
                  <a:pt x="5786" y="8885"/>
                  <a:pt x="7694" y="7963"/>
                  <a:pt x="9494" y="6892"/>
                </a:cubicBezTo>
                <a:lnTo>
                  <a:pt x="9580" y="6828"/>
                </a:lnTo>
                <a:close/>
                <a:moveTo>
                  <a:pt x="14037" y="4834"/>
                </a:moveTo>
                <a:lnTo>
                  <a:pt x="14037" y="4834"/>
                </a:lnTo>
                <a:cubicBezTo>
                  <a:pt x="13823" y="5542"/>
                  <a:pt x="13566" y="6227"/>
                  <a:pt x="13244" y="6892"/>
                </a:cubicBezTo>
                <a:lnTo>
                  <a:pt x="13244" y="6870"/>
                </a:lnTo>
                <a:cubicBezTo>
                  <a:pt x="12151" y="7878"/>
                  <a:pt x="10823" y="8585"/>
                  <a:pt x="9558" y="9356"/>
                </a:cubicBezTo>
                <a:cubicBezTo>
                  <a:pt x="8765" y="9849"/>
                  <a:pt x="7994" y="10342"/>
                  <a:pt x="7201" y="10835"/>
                </a:cubicBezTo>
                <a:cubicBezTo>
                  <a:pt x="6579" y="11199"/>
                  <a:pt x="5572" y="11585"/>
                  <a:pt x="5144" y="11949"/>
                </a:cubicBezTo>
                <a:cubicBezTo>
                  <a:pt x="6601" y="10621"/>
                  <a:pt x="8122" y="9399"/>
                  <a:pt x="9708" y="8263"/>
                </a:cubicBezTo>
                <a:cubicBezTo>
                  <a:pt x="11208" y="7192"/>
                  <a:pt x="12559" y="5949"/>
                  <a:pt x="14037" y="4834"/>
                </a:cubicBezTo>
                <a:close/>
                <a:moveTo>
                  <a:pt x="9537" y="8156"/>
                </a:moveTo>
                <a:lnTo>
                  <a:pt x="9215" y="8371"/>
                </a:lnTo>
                <a:cubicBezTo>
                  <a:pt x="7651" y="9506"/>
                  <a:pt x="6172" y="10728"/>
                  <a:pt x="4779" y="12035"/>
                </a:cubicBezTo>
                <a:cubicBezTo>
                  <a:pt x="4586" y="11714"/>
                  <a:pt x="4415" y="11414"/>
                  <a:pt x="4243" y="11071"/>
                </a:cubicBezTo>
                <a:lnTo>
                  <a:pt x="4243" y="11071"/>
                </a:lnTo>
                <a:cubicBezTo>
                  <a:pt x="4256" y="11096"/>
                  <a:pt x="4283" y="11106"/>
                  <a:pt x="4312" y="11106"/>
                </a:cubicBezTo>
                <a:cubicBezTo>
                  <a:pt x="4333" y="11106"/>
                  <a:pt x="4354" y="11101"/>
                  <a:pt x="4372" y="11092"/>
                </a:cubicBezTo>
                <a:cubicBezTo>
                  <a:pt x="6172" y="10299"/>
                  <a:pt x="7822" y="9163"/>
                  <a:pt x="9537" y="8156"/>
                </a:cubicBezTo>
                <a:close/>
                <a:moveTo>
                  <a:pt x="10351" y="11842"/>
                </a:moveTo>
                <a:lnTo>
                  <a:pt x="10137" y="12142"/>
                </a:lnTo>
                <a:cubicBezTo>
                  <a:pt x="9987" y="12228"/>
                  <a:pt x="9837" y="12335"/>
                  <a:pt x="9708" y="12442"/>
                </a:cubicBezTo>
                <a:cubicBezTo>
                  <a:pt x="9923" y="12228"/>
                  <a:pt x="10137" y="12035"/>
                  <a:pt x="10351" y="11842"/>
                </a:cubicBezTo>
                <a:close/>
                <a:moveTo>
                  <a:pt x="11637" y="8349"/>
                </a:moveTo>
                <a:lnTo>
                  <a:pt x="11637" y="8349"/>
                </a:lnTo>
                <a:cubicBezTo>
                  <a:pt x="9537" y="9871"/>
                  <a:pt x="7072" y="10899"/>
                  <a:pt x="5165" y="12700"/>
                </a:cubicBezTo>
                <a:lnTo>
                  <a:pt x="4886" y="12250"/>
                </a:lnTo>
                <a:cubicBezTo>
                  <a:pt x="6708" y="11435"/>
                  <a:pt x="8337" y="10342"/>
                  <a:pt x="10030" y="9314"/>
                </a:cubicBezTo>
                <a:cubicBezTo>
                  <a:pt x="10565" y="8992"/>
                  <a:pt x="11101" y="8671"/>
                  <a:pt x="11637" y="8349"/>
                </a:cubicBezTo>
                <a:close/>
                <a:moveTo>
                  <a:pt x="12944" y="7470"/>
                </a:moveTo>
                <a:lnTo>
                  <a:pt x="12666" y="7985"/>
                </a:lnTo>
                <a:cubicBezTo>
                  <a:pt x="12644" y="7963"/>
                  <a:pt x="12623" y="7953"/>
                  <a:pt x="12601" y="7953"/>
                </a:cubicBezTo>
                <a:cubicBezTo>
                  <a:pt x="12580" y="7953"/>
                  <a:pt x="12559" y="7963"/>
                  <a:pt x="12537" y="7985"/>
                </a:cubicBezTo>
                <a:cubicBezTo>
                  <a:pt x="11230" y="9013"/>
                  <a:pt x="9965" y="10128"/>
                  <a:pt x="8594" y="11092"/>
                </a:cubicBezTo>
                <a:cubicBezTo>
                  <a:pt x="7951" y="11564"/>
                  <a:pt x="7265" y="11971"/>
                  <a:pt x="6537" y="12335"/>
                </a:cubicBezTo>
                <a:cubicBezTo>
                  <a:pt x="6541" y="12332"/>
                  <a:pt x="6541" y="12331"/>
                  <a:pt x="6539" y="12331"/>
                </a:cubicBezTo>
                <a:cubicBezTo>
                  <a:pt x="6496" y="12331"/>
                  <a:pt x="5430" y="12819"/>
                  <a:pt x="5320" y="12819"/>
                </a:cubicBezTo>
                <a:cubicBezTo>
                  <a:pt x="5311" y="12819"/>
                  <a:pt x="5308" y="12815"/>
                  <a:pt x="5315" y="12807"/>
                </a:cubicBezTo>
                <a:cubicBezTo>
                  <a:pt x="5679" y="12464"/>
                  <a:pt x="6065" y="12142"/>
                  <a:pt x="6451" y="11842"/>
                </a:cubicBezTo>
                <a:cubicBezTo>
                  <a:pt x="8530" y="10235"/>
                  <a:pt x="10994" y="9206"/>
                  <a:pt x="12944" y="7470"/>
                </a:cubicBezTo>
                <a:close/>
                <a:moveTo>
                  <a:pt x="11551" y="9892"/>
                </a:moveTo>
                <a:lnTo>
                  <a:pt x="11551" y="9892"/>
                </a:lnTo>
                <a:cubicBezTo>
                  <a:pt x="11444" y="10106"/>
                  <a:pt x="11316" y="10299"/>
                  <a:pt x="11187" y="10492"/>
                </a:cubicBezTo>
                <a:cubicBezTo>
                  <a:pt x="10287" y="11264"/>
                  <a:pt x="9344" y="11992"/>
                  <a:pt x="8358" y="12678"/>
                </a:cubicBezTo>
                <a:cubicBezTo>
                  <a:pt x="8122" y="12850"/>
                  <a:pt x="7865" y="13021"/>
                  <a:pt x="7629" y="13171"/>
                </a:cubicBezTo>
                <a:cubicBezTo>
                  <a:pt x="8294" y="12635"/>
                  <a:pt x="8937" y="12078"/>
                  <a:pt x="9601" y="11521"/>
                </a:cubicBezTo>
                <a:cubicBezTo>
                  <a:pt x="10287" y="11007"/>
                  <a:pt x="10930" y="10471"/>
                  <a:pt x="11551" y="9892"/>
                </a:cubicBezTo>
                <a:close/>
                <a:moveTo>
                  <a:pt x="11582" y="9025"/>
                </a:moveTo>
                <a:lnTo>
                  <a:pt x="11582" y="9025"/>
                </a:lnTo>
                <a:cubicBezTo>
                  <a:pt x="10882" y="9715"/>
                  <a:pt x="10142" y="10347"/>
                  <a:pt x="9344" y="10921"/>
                </a:cubicBezTo>
                <a:cubicBezTo>
                  <a:pt x="8144" y="11842"/>
                  <a:pt x="6901" y="12678"/>
                  <a:pt x="5701" y="13578"/>
                </a:cubicBezTo>
                <a:cubicBezTo>
                  <a:pt x="5572" y="13385"/>
                  <a:pt x="5465" y="13192"/>
                  <a:pt x="5358" y="13021"/>
                </a:cubicBezTo>
                <a:cubicBezTo>
                  <a:pt x="7751" y="12265"/>
                  <a:pt x="9672" y="10584"/>
                  <a:pt x="11582" y="9025"/>
                </a:cubicBezTo>
                <a:close/>
                <a:moveTo>
                  <a:pt x="12409" y="8435"/>
                </a:moveTo>
                <a:lnTo>
                  <a:pt x="12409" y="8435"/>
                </a:lnTo>
                <a:cubicBezTo>
                  <a:pt x="12259" y="8692"/>
                  <a:pt x="12108" y="8971"/>
                  <a:pt x="11958" y="9228"/>
                </a:cubicBezTo>
                <a:lnTo>
                  <a:pt x="11830" y="9314"/>
                </a:lnTo>
                <a:cubicBezTo>
                  <a:pt x="11787" y="9314"/>
                  <a:pt x="11723" y="9356"/>
                  <a:pt x="11637" y="9485"/>
                </a:cubicBezTo>
                <a:cubicBezTo>
                  <a:pt x="10930" y="10106"/>
                  <a:pt x="10244" y="10707"/>
                  <a:pt x="9537" y="11307"/>
                </a:cubicBezTo>
                <a:cubicBezTo>
                  <a:pt x="8830" y="11842"/>
                  <a:pt x="8080" y="12335"/>
                  <a:pt x="7329" y="12785"/>
                </a:cubicBezTo>
                <a:cubicBezTo>
                  <a:pt x="6837" y="13085"/>
                  <a:pt x="6344" y="13321"/>
                  <a:pt x="5829" y="13578"/>
                </a:cubicBezTo>
                <a:cubicBezTo>
                  <a:pt x="6344" y="13300"/>
                  <a:pt x="6815" y="13000"/>
                  <a:pt x="7287" y="12657"/>
                </a:cubicBezTo>
                <a:cubicBezTo>
                  <a:pt x="9108" y="11371"/>
                  <a:pt x="10930" y="10085"/>
                  <a:pt x="12409" y="8435"/>
                </a:cubicBezTo>
                <a:close/>
                <a:moveTo>
                  <a:pt x="7972" y="12635"/>
                </a:moveTo>
                <a:lnTo>
                  <a:pt x="7972" y="12635"/>
                </a:lnTo>
                <a:cubicBezTo>
                  <a:pt x="7351" y="13171"/>
                  <a:pt x="6729" y="13685"/>
                  <a:pt x="6086" y="14200"/>
                </a:cubicBezTo>
                <a:cubicBezTo>
                  <a:pt x="6001" y="14050"/>
                  <a:pt x="5915" y="13921"/>
                  <a:pt x="5829" y="13793"/>
                </a:cubicBezTo>
                <a:cubicBezTo>
                  <a:pt x="6558" y="13450"/>
                  <a:pt x="7287" y="13064"/>
                  <a:pt x="7972" y="12635"/>
                </a:cubicBezTo>
                <a:close/>
                <a:moveTo>
                  <a:pt x="10844" y="11071"/>
                </a:moveTo>
                <a:lnTo>
                  <a:pt x="10823" y="11092"/>
                </a:lnTo>
                <a:cubicBezTo>
                  <a:pt x="9387" y="12335"/>
                  <a:pt x="7929" y="13643"/>
                  <a:pt x="6601" y="14993"/>
                </a:cubicBezTo>
                <a:lnTo>
                  <a:pt x="6215" y="14371"/>
                </a:lnTo>
                <a:cubicBezTo>
                  <a:pt x="7801" y="13342"/>
                  <a:pt x="9344" y="12250"/>
                  <a:pt x="10844" y="11071"/>
                </a:cubicBezTo>
                <a:close/>
                <a:moveTo>
                  <a:pt x="8380" y="13621"/>
                </a:moveTo>
                <a:lnTo>
                  <a:pt x="8337" y="13664"/>
                </a:lnTo>
                <a:cubicBezTo>
                  <a:pt x="7887" y="14135"/>
                  <a:pt x="7415" y="14564"/>
                  <a:pt x="6922" y="14971"/>
                </a:cubicBezTo>
                <a:lnTo>
                  <a:pt x="6687" y="15143"/>
                </a:lnTo>
                <a:lnTo>
                  <a:pt x="6687" y="15121"/>
                </a:lnTo>
                <a:cubicBezTo>
                  <a:pt x="6837" y="14993"/>
                  <a:pt x="7265" y="14628"/>
                  <a:pt x="7351" y="14543"/>
                </a:cubicBezTo>
                <a:cubicBezTo>
                  <a:pt x="7694" y="14221"/>
                  <a:pt x="8037" y="13921"/>
                  <a:pt x="8380" y="13621"/>
                </a:cubicBezTo>
                <a:close/>
                <a:moveTo>
                  <a:pt x="9708" y="12678"/>
                </a:moveTo>
                <a:lnTo>
                  <a:pt x="9708" y="12678"/>
                </a:lnTo>
                <a:cubicBezTo>
                  <a:pt x="8765" y="13471"/>
                  <a:pt x="8058" y="14843"/>
                  <a:pt x="7137" y="15807"/>
                </a:cubicBezTo>
                <a:lnTo>
                  <a:pt x="6772" y="15271"/>
                </a:lnTo>
                <a:cubicBezTo>
                  <a:pt x="7887" y="14564"/>
                  <a:pt x="8680" y="13493"/>
                  <a:pt x="9708" y="12678"/>
                </a:cubicBezTo>
                <a:close/>
                <a:moveTo>
                  <a:pt x="8251" y="14821"/>
                </a:moveTo>
                <a:cubicBezTo>
                  <a:pt x="7951" y="15250"/>
                  <a:pt x="7629" y="15678"/>
                  <a:pt x="7308" y="16086"/>
                </a:cubicBezTo>
                <a:lnTo>
                  <a:pt x="7244" y="15978"/>
                </a:lnTo>
                <a:cubicBezTo>
                  <a:pt x="7608" y="15614"/>
                  <a:pt x="7929" y="15228"/>
                  <a:pt x="8251" y="14821"/>
                </a:cubicBezTo>
                <a:close/>
                <a:moveTo>
                  <a:pt x="3360" y="0"/>
                </a:moveTo>
                <a:cubicBezTo>
                  <a:pt x="2173" y="0"/>
                  <a:pt x="1058" y="745"/>
                  <a:pt x="686" y="1941"/>
                </a:cubicBezTo>
                <a:cubicBezTo>
                  <a:pt x="0" y="3892"/>
                  <a:pt x="943" y="6292"/>
                  <a:pt x="1757" y="8028"/>
                </a:cubicBezTo>
                <a:cubicBezTo>
                  <a:pt x="3215" y="11178"/>
                  <a:pt x="5036" y="13985"/>
                  <a:pt x="6879" y="16879"/>
                </a:cubicBezTo>
                <a:cubicBezTo>
                  <a:pt x="6901" y="16943"/>
                  <a:pt x="6922" y="16986"/>
                  <a:pt x="6965" y="17029"/>
                </a:cubicBezTo>
                <a:cubicBezTo>
                  <a:pt x="7044" y="17117"/>
                  <a:pt x="7155" y="17161"/>
                  <a:pt x="7266" y="17161"/>
                </a:cubicBezTo>
                <a:cubicBezTo>
                  <a:pt x="7396" y="17161"/>
                  <a:pt x="7527" y="17101"/>
                  <a:pt x="7608" y="16986"/>
                </a:cubicBezTo>
                <a:lnTo>
                  <a:pt x="7629" y="16986"/>
                </a:lnTo>
                <a:cubicBezTo>
                  <a:pt x="9773" y="14135"/>
                  <a:pt x="11808" y="11242"/>
                  <a:pt x="13480" y="8113"/>
                </a:cubicBezTo>
                <a:cubicBezTo>
                  <a:pt x="14402" y="6399"/>
                  <a:pt x="15366" y="4384"/>
                  <a:pt x="15152" y="2370"/>
                </a:cubicBezTo>
                <a:cubicBezTo>
                  <a:pt x="14987" y="921"/>
                  <a:pt x="13769" y="162"/>
                  <a:pt x="12454" y="162"/>
                </a:cubicBezTo>
                <a:cubicBezTo>
                  <a:pt x="12233" y="162"/>
                  <a:pt x="12009" y="184"/>
                  <a:pt x="11787" y="227"/>
                </a:cubicBezTo>
                <a:cubicBezTo>
                  <a:pt x="9580" y="655"/>
                  <a:pt x="8508" y="2584"/>
                  <a:pt x="7608" y="4470"/>
                </a:cubicBezTo>
                <a:cubicBezTo>
                  <a:pt x="6944" y="2927"/>
                  <a:pt x="6151" y="934"/>
                  <a:pt x="4522" y="248"/>
                </a:cubicBezTo>
                <a:cubicBezTo>
                  <a:pt x="4143" y="80"/>
                  <a:pt x="3748" y="0"/>
                  <a:pt x="336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3A4EB4"/>
              </a:solidFill>
            </a:endParaRPr>
          </a:p>
        </p:txBody>
      </p:sp>
      <p:sp>
        <p:nvSpPr>
          <p:cNvPr id="14551" name="Google Shape;14551;p109"/>
          <p:cNvSpPr/>
          <p:nvPr/>
        </p:nvSpPr>
        <p:spPr>
          <a:xfrm rot="2700000">
            <a:off x="3174680" y="4242417"/>
            <a:ext cx="161602" cy="417347"/>
          </a:xfrm>
          <a:custGeom>
            <a:rect b="b" l="l" r="r" t="t"/>
            <a:pathLst>
              <a:path extrusionOk="0" h="25353" w="9817">
                <a:moveTo>
                  <a:pt x="5909" y="0"/>
                </a:moveTo>
                <a:cubicBezTo>
                  <a:pt x="4256" y="0"/>
                  <a:pt x="2674" y="1636"/>
                  <a:pt x="1908" y="2935"/>
                </a:cubicBezTo>
                <a:cubicBezTo>
                  <a:pt x="1094" y="4307"/>
                  <a:pt x="879" y="6043"/>
                  <a:pt x="687" y="7586"/>
                </a:cubicBezTo>
                <a:cubicBezTo>
                  <a:pt x="408" y="9729"/>
                  <a:pt x="301" y="11894"/>
                  <a:pt x="44" y="14037"/>
                </a:cubicBezTo>
                <a:cubicBezTo>
                  <a:pt x="1" y="14294"/>
                  <a:pt x="183" y="14422"/>
                  <a:pt x="384" y="14422"/>
                </a:cubicBezTo>
                <a:cubicBezTo>
                  <a:pt x="585" y="14422"/>
                  <a:pt x="804" y="14294"/>
                  <a:pt x="837" y="14037"/>
                </a:cubicBezTo>
                <a:cubicBezTo>
                  <a:pt x="1244" y="10608"/>
                  <a:pt x="944" y="6472"/>
                  <a:pt x="2594" y="3343"/>
                </a:cubicBezTo>
                <a:cubicBezTo>
                  <a:pt x="3237" y="2100"/>
                  <a:pt x="4480" y="878"/>
                  <a:pt x="5959" y="857"/>
                </a:cubicBezTo>
                <a:cubicBezTo>
                  <a:pt x="5975" y="856"/>
                  <a:pt x="5991" y="856"/>
                  <a:pt x="6007" y="856"/>
                </a:cubicBezTo>
                <a:cubicBezTo>
                  <a:pt x="7856" y="856"/>
                  <a:pt x="8511" y="3269"/>
                  <a:pt x="8745" y="4693"/>
                </a:cubicBezTo>
                <a:cubicBezTo>
                  <a:pt x="9280" y="7800"/>
                  <a:pt x="9002" y="11143"/>
                  <a:pt x="8787" y="14251"/>
                </a:cubicBezTo>
                <a:cubicBezTo>
                  <a:pt x="8659" y="15923"/>
                  <a:pt x="8573" y="17594"/>
                  <a:pt x="8423" y="19266"/>
                </a:cubicBezTo>
                <a:cubicBezTo>
                  <a:pt x="8252" y="21044"/>
                  <a:pt x="8102" y="23188"/>
                  <a:pt x="6494" y="24281"/>
                </a:cubicBezTo>
                <a:cubicBezTo>
                  <a:pt x="6109" y="24542"/>
                  <a:pt x="5775" y="24653"/>
                  <a:pt x="5486" y="24653"/>
                </a:cubicBezTo>
                <a:cubicBezTo>
                  <a:pt x="4185" y="24653"/>
                  <a:pt x="3796" y="22393"/>
                  <a:pt x="3708" y="21323"/>
                </a:cubicBezTo>
                <a:cubicBezTo>
                  <a:pt x="3558" y="19673"/>
                  <a:pt x="3344" y="18044"/>
                  <a:pt x="3258" y="16373"/>
                </a:cubicBezTo>
                <a:cubicBezTo>
                  <a:pt x="3173" y="14101"/>
                  <a:pt x="3215" y="11829"/>
                  <a:pt x="3751" y="9622"/>
                </a:cubicBezTo>
                <a:cubicBezTo>
                  <a:pt x="3837" y="9215"/>
                  <a:pt x="3987" y="8807"/>
                  <a:pt x="4201" y="8443"/>
                </a:cubicBezTo>
                <a:cubicBezTo>
                  <a:pt x="4400" y="8093"/>
                  <a:pt x="4652" y="7953"/>
                  <a:pt x="4920" y="7953"/>
                </a:cubicBezTo>
                <a:cubicBezTo>
                  <a:pt x="5716" y="7953"/>
                  <a:pt x="6650" y="9200"/>
                  <a:pt x="6730" y="9858"/>
                </a:cubicBezTo>
                <a:cubicBezTo>
                  <a:pt x="6794" y="10608"/>
                  <a:pt x="6794" y="11358"/>
                  <a:pt x="6730" y="12108"/>
                </a:cubicBezTo>
                <a:cubicBezTo>
                  <a:pt x="6666" y="14251"/>
                  <a:pt x="6666" y="16565"/>
                  <a:pt x="6066" y="18623"/>
                </a:cubicBezTo>
                <a:cubicBezTo>
                  <a:pt x="6014" y="18919"/>
                  <a:pt x="6242" y="19107"/>
                  <a:pt x="6473" y="19107"/>
                </a:cubicBezTo>
                <a:cubicBezTo>
                  <a:pt x="6627" y="19107"/>
                  <a:pt x="6782" y="19025"/>
                  <a:pt x="6859" y="18837"/>
                </a:cubicBezTo>
                <a:cubicBezTo>
                  <a:pt x="7459" y="16694"/>
                  <a:pt x="7459" y="14315"/>
                  <a:pt x="7544" y="12108"/>
                </a:cubicBezTo>
                <a:cubicBezTo>
                  <a:pt x="7587" y="10479"/>
                  <a:pt x="7780" y="7950"/>
                  <a:pt x="5723" y="7372"/>
                </a:cubicBezTo>
                <a:cubicBezTo>
                  <a:pt x="5464" y="7298"/>
                  <a:pt x="5229" y="7264"/>
                  <a:pt x="5014" y="7264"/>
                </a:cubicBezTo>
                <a:cubicBezTo>
                  <a:pt x="3220" y="7264"/>
                  <a:pt x="2888" y="9634"/>
                  <a:pt x="2658" y="11165"/>
                </a:cubicBezTo>
                <a:cubicBezTo>
                  <a:pt x="2230" y="14079"/>
                  <a:pt x="2422" y="17058"/>
                  <a:pt x="2765" y="19951"/>
                </a:cubicBezTo>
                <a:cubicBezTo>
                  <a:pt x="2979" y="21554"/>
                  <a:pt x="2873" y="25352"/>
                  <a:pt x="5338" y="25352"/>
                </a:cubicBezTo>
                <a:cubicBezTo>
                  <a:pt x="5345" y="25352"/>
                  <a:pt x="5352" y="25352"/>
                  <a:pt x="5358" y="25352"/>
                </a:cubicBezTo>
                <a:cubicBezTo>
                  <a:pt x="8530" y="25352"/>
                  <a:pt x="8980" y="21687"/>
                  <a:pt x="9237" y="19266"/>
                </a:cubicBezTo>
                <a:cubicBezTo>
                  <a:pt x="9645" y="15537"/>
                  <a:pt x="9816" y="11765"/>
                  <a:pt x="9773" y="8015"/>
                </a:cubicBezTo>
                <a:cubicBezTo>
                  <a:pt x="9709" y="5379"/>
                  <a:pt x="9752" y="2121"/>
                  <a:pt x="7330" y="449"/>
                </a:cubicBezTo>
                <a:cubicBezTo>
                  <a:pt x="6862" y="134"/>
                  <a:pt x="6383" y="0"/>
                  <a:pt x="590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52" name="Google Shape;14552;p109"/>
          <p:cNvSpPr/>
          <p:nvPr/>
        </p:nvSpPr>
        <p:spPr>
          <a:xfrm rot="-1304801">
            <a:off x="337878" y="3134649"/>
            <a:ext cx="167396" cy="170866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53" name="Google Shape;14553;p109"/>
          <p:cNvSpPr/>
          <p:nvPr/>
        </p:nvSpPr>
        <p:spPr>
          <a:xfrm rot="-1304801">
            <a:off x="1547427" y="4535596"/>
            <a:ext cx="44022" cy="36288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54" name="Google Shape;14554;p109"/>
          <p:cNvSpPr/>
          <p:nvPr/>
        </p:nvSpPr>
        <p:spPr>
          <a:xfrm rot="-1304801">
            <a:off x="802765" y="2368694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55" name="Google Shape;14555;p109"/>
          <p:cNvSpPr/>
          <p:nvPr/>
        </p:nvSpPr>
        <p:spPr>
          <a:xfrm rot="-1304801">
            <a:off x="317253" y="2494421"/>
            <a:ext cx="39527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56" name="Google Shape;14556;p109"/>
          <p:cNvSpPr/>
          <p:nvPr/>
        </p:nvSpPr>
        <p:spPr>
          <a:xfrm rot="-1304801">
            <a:off x="746950" y="3064862"/>
            <a:ext cx="42865" cy="38271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57" name="Google Shape;14557;p109"/>
          <p:cNvSpPr/>
          <p:nvPr/>
        </p:nvSpPr>
        <p:spPr>
          <a:xfrm rot="-1304801">
            <a:off x="1042377" y="2770806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58" name="Google Shape;14558;p109"/>
          <p:cNvSpPr/>
          <p:nvPr/>
        </p:nvSpPr>
        <p:spPr>
          <a:xfrm rot="-1304801">
            <a:off x="468039" y="3987956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59" name="Google Shape;14559;p109"/>
          <p:cNvSpPr/>
          <p:nvPr/>
        </p:nvSpPr>
        <p:spPr>
          <a:xfrm rot="-1304801">
            <a:off x="699123" y="4381844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60" name="Google Shape;14560;p109"/>
          <p:cNvSpPr/>
          <p:nvPr/>
        </p:nvSpPr>
        <p:spPr>
          <a:xfrm>
            <a:off x="1037675" y="3592602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561" name="Google Shape;14561;p109"/>
          <p:cNvGrpSpPr/>
          <p:nvPr/>
        </p:nvGrpSpPr>
        <p:grpSpPr>
          <a:xfrm>
            <a:off x="1871300" y="2484800"/>
            <a:ext cx="1455250" cy="764600"/>
            <a:chOff x="1871300" y="2484800"/>
            <a:chExt cx="1455250" cy="764600"/>
          </a:xfrm>
        </p:grpSpPr>
        <p:sp>
          <p:nvSpPr>
            <p:cNvPr id="14562" name="Google Shape;14562;p109"/>
            <p:cNvSpPr/>
            <p:nvPr/>
          </p:nvSpPr>
          <p:spPr>
            <a:xfrm>
              <a:off x="1944000" y="2484800"/>
              <a:ext cx="945250" cy="159900"/>
            </a:xfrm>
            <a:custGeom>
              <a:rect b="b" l="l" r="r" t="t"/>
              <a:pathLst>
                <a:path extrusionOk="0" h="6396" w="37810">
                  <a:moveTo>
                    <a:pt x="37513" y="1"/>
                  </a:moveTo>
                  <a:cubicBezTo>
                    <a:pt x="37451" y="1"/>
                    <a:pt x="37388" y="12"/>
                    <a:pt x="37328" y="35"/>
                  </a:cubicBezTo>
                  <a:cubicBezTo>
                    <a:pt x="36145" y="429"/>
                    <a:pt x="34769" y="506"/>
                    <a:pt x="33416" y="506"/>
                  </a:cubicBezTo>
                  <a:cubicBezTo>
                    <a:pt x="32543" y="506"/>
                    <a:pt x="31680" y="474"/>
                    <a:pt x="30884" y="474"/>
                  </a:cubicBezTo>
                  <a:cubicBezTo>
                    <a:pt x="29196" y="474"/>
                    <a:pt x="27508" y="437"/>
                    <a:pt x="25820" y="437"/>
                  </a:cubicBezTo>
                  <a:cubicBezTo>
                    <a:pt x="24976" y="437"/>
                    <a:pt x="24132" y="446"/>
                    <a:pt x="23289" y="474"/>
                  </a:cubicBezTo>
                  <a:cubicBezTo>
                    <a:pt x="15358" y="788"/>
                    <a:pt x="7470" y="3278"/>
                    <a:pt x="1" y="5768"/>
                  </a:cubicBezTo>
                  <a:cubicBezTo>
                    <a:pt x="32" y="5757"/>
                    <a:pt x="63" y="5752"/>
                    <a:pt x="95" y="5752"/>
                  </a:cubicBezTo>
                  <a:cubicBezTo>
                    <a:pt x="126" y="5752"/>
                    <a:pt x="157" y="5757"/>
                    <a:pt x="189" y="5768"/>
                  </a:cubicBezTo>
                  <a:cubicBezTo>
                    <a:pt x="231" y="5789"/>
                    <a:pt x="273" y="5810"/>
                    <a:pt x="314" y="5831"/>
                  </a:cubicBezTo>
                  <a:lnTo>
                    <a:pt x="1319" y="6396"/>
                  </a:lnTo>
                  <a:lnTo>
                    <a:pt x="2742" y="5914"/>
                  </a:lnTo>
                  <a:cubicBezTo>
                    <a:pt x="3432" y="5621"/>
                    <a:pt x="4143" y="5370"/>
                    <a:pt x="4855" y="5161"/>
                  </a:cubicBezTo>
                  <a:cubicBezTo>
                    <a:pt x="4897" y="5161"/>
                    <a:pt x="4939" y="5182"/>
                    <a:pt x="4959" y="5203"/>
                  </a:cubicBezTo>
                  <a:cubicBezTo>
                    <a:pt x="11048" y="3299"/>
                    <a:pt x="17346" y="1667"/>
                    <a:pt x="23665" y="1479"/>
                  </a:cubicBezTo>
                  <a:cubicBezTo>
                    <a:pt x="24502" y="1458"/>
                    <a:pt x="25339" y="1451"/>
                    <a:pt x="26176" y="1451"/>
                  </a:cubicBezTo>
                  <a:cubicBezTo>
                    <a:pt x="27850" y="1451"/>
                    <a:pt x="29524" y="1479"/>
                    <a:pt x="31198" y="1479"/>
                  </a:cubicBezTo>
                  <a:cubicBezTo>
                    <a:pt x="31967" y="1479"/>
                    <a:pt x="32791" y="1507"/>
                    <a:pt x="33625" y="1507"/>
                  </a:cubicBezTo>
                  <a:cubicBezTo>
                    <a:pt x="34921" y="1507"/>
                    <a:pt x="36240" y="1438"/>
                    <a:pt x="37412" y="1081"/>
                  </a:cubicBezTo>
                  <a:lnTo>
                    <a:pt x="37203" y="955"/>
                  </a:lnTo>
                  <a:cubicBezTo>
                    <a:pt x="36699" y="703"/>
                    <a:pt x="37016" y="18"/>
                    <a:pt x="37487" y="18"/>
                  </a:cubicBezTo>
                  <a:cubicBezTo>
                    <a:pt x="37563" y="18"/>
                    <a:pt x="37644" y="36"/>
                    <a:pt x="37726" y="77"/>
                  </a:cubicBezTo>
                  <a:lnTo>
                    <a:pt x="37810" y="118"/>
                  </a:lnTo>
                  <a:cubicBezTo>
                    <a:pt x="37729" y="38"/>
                    <a:pt x="37623" y="1"/>
                    <a:pt x="37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3" name="Google Shape;14563;p109"/>
            <p:cNvSpPr/>
            <p:nvPr/>
          </p:nvSpPr>
          <p:spPr>
            <a:xfrm>
              <a:off x="2862025" y="2485025"/>
              <a:ext cx="427450" cy="334900"/>
            </a:xfrm>
            <a:custGeom>
              <a:rect b="b" l="l" r="r" t="t"/>
              <a:pathLst>
                <a:path extrusionOk="0" h="13396" w="17098">
                  <a:moveTo>
                    <a:pt x="754" y="1"/>
                  </a:moveTo>
                  <a:cubicBezTo>
                    <a:pt x="294" y="1"/>
                    <a:pt x="0" y="679"/>
                    <a:pt x="482" y="946"/>
                  </a:cubicBezTo>
                  <a:lnTo>
                    <a:pt x="691" y="1051"/>
                  </a:lnTo>
                  <a:cubicBezTo>
                    <a:pt x="3516" y="2599"/>
                    <a:pt x="5713" y="5006"/>
                    <a:pt x="8244" y="6952"/>
                  </a:cubicBezTo>
                  <a:cubicBezTo>
                    <a:pt x="9437" y="7893"/>
                    <a:pt x="10797" y="8604"/>
                    <a:pt x="12032" y="9483"/>
                  </a:cubicBezTo>
                  <a:cubicBezTo>
                    <a:pt x="13413" y="10446"/>
                    <a:pt x="14647" y="11617"/>
                    <a:pt x="15693" y="12915"/>
                  </a:cubicBezTo>
                  <a:cubicBezTo>
                    <a:pt x="15861" y="12831"/>
                    <a:pt x="16028" y="12726"/>
                    <a:pt x="16195" y="12622"/>
                  </a:cubicBezTo>
                  <a:cubicBezTo>
                    <a:pt x="16286" y="12561"/>
                    <a:pt x="16376" y="12535"/>
                    <a:pt x="16460" y="12535"/>
                  </a:cubicBezTo>
                  <a:cubicBezTo>
                    <a:pt x="16838" y="12535"/>
                    <a:pt x="17097" y="13071"/>
                    <a:pt x="16823" y="13396"/>
                  </a:cubicBezTo>
                  <a:cubicBezTo>
                    <a:pt x="17011" y="13270"/>
                    <a:pt x="17053" y="12978"/>
                    <a:pt x="16886" y="12810"/>
                  </a:cubicBezTo>
                  <a:cubicBezTo>
                    <a:pt x="14898" y="10132"/>
                    <a:pt x="12262" y="8332"/>
                    <a:pt x="9479" y="6575"/>
                  </a:cubicBezTo>
                  <a:cubicBezTo>
                    <a:pt x="6466" y="4671"/>
                    <a:pt x="4269" y="1783"/>
                    <a:pt x="1089" y="109"/>
                  </a:cubicBezTo>
                  <a:lnTo>
                    <a:pt x="1005" y="68"/>
                  </a:lnTo>
                  <a:cubicBezTo>
                    <a:pt x="918" y="21"/>
                    <a:pt x="834" y="1"/>
                    <a:pt x="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4" name="Google Shape;14564;p109"/>
            <p:cNvSpPr/>
            <p:nvPr/>
          </p:nvSpPr>
          <p:spPr>
            <a:xfrm>
              <a:off x="2455575" y="2984675"/>
              <a:ext cx="113550" cy="239100"/>
            </a:xfrm>
            <a:custGeom>
              <a:rect b="b" l="l" r="r" t="t"/>
              <a:pathLst>
                <a:path extrusionOk="0" h="9564" w="4542">
                  <a:moveTo>
                    <a:pt x="4416" y="1"/>
                  </a:moveTo>
                  <a:cubicBezTo>
                    <a:pt x="3432" y="629"/>
                    <a:pt x="2554" y="1382"/>
                    <a:pt x="1800" y="2282"/>
                  </a:cubicBezTo>
                  <a:cubicBezTo>
                    <a:pt x="147" y="4207"/>
                    <a:pt x="1" y="6508"/>
                    <a:pt x="901" y="8642"/>
                  </a:cubicBezTo>
                  <a:cubicBezTo>
                    <a:pt x="1319" y="8956"/>
                    <a:pt x="1779" y="9270"/>
                    <a:pt x="2240" y="9563"/>
                  </a:cubicBezTo>
                  <a:lnTo>
                    <a:pt x="2386" y="9542"/>
                  </a:lnTo>
                  <a:cubicBezTo>
                    <a:pt x="2261" y="9291"/>
                    <a:pt x="2156" y="9040"/>
                    <a:pt x="2072" y="8768"/>
                  </a:cubicBezTo>
                  <a:cubicBezTo>
                    <a:pt x="524" y="5797"/>
                    <a:pt x="1758" y="3432"/>
                    <a:pt x="3976" y="1633"/>
                  </a:cubicBezTo>
                  <a:cubicBezTo>
                    <a:pt x="4186" y="1194"/>
                    <a:pt x="4353" y="733"/>
                    <a:pt x="4479" y="252"/>
                  </a:cubicBezTo>
                  <a:cubicBezTo>
                    <a:pt x="4499" y="210"/>
                    <a:pt x="4520" y="147"/>
                    <a:pt x="4541" y="106"/>
                  </a:cubicBezTo>
                  <a:lnTo>
                    <a:pt x="441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5" name="Google Shape;14565;p109"/>
            <p:cNvSpPr/>
            <p:nvPr/>
          </p:nvSpPr>
          <p:spPr>
            <a:xfrm>
              <a:off x="2588975" y="2798425"/>
              <a:ext cx="700425" cy="201975"/>
            </a:xfrm>
            <a:custGeom>
              <a:rect b="b" l="l" r="r" t="t"/>
              <a:pathLst>
                <a:path extrusionOk="0" h="8079" w="28017">
                  <a:moveTo>
                    <a:pt x="27358" y="0"/>
                  </a:moveTo>
                  <a:cubicBezTo>
                    <a:pt x="27275" y="0"/>
                    <a:pt x="27186" y="26"/>
                    <a:pt x="27096" y="86"/>
                  </a:cubicBezTo>
                  <a:cubicBezTo>
                    <a:pt x="26950" y="190"/>
                    <a:pt x="26783" y="295"/>
                    <a:pt x="26615" y="379"/>
                  </a:cubicBezTo>
                  <a:cubicBezTo>
                    <a:pt x="22744" y="2680"/>
                    <a:pt x="17827" y="2848"/>
                    <a:pt x="13454" y="3203"/>
                  </a:cubicBezTo>
                  <a:cubicBezTo>
                    <a:pt x="10378" y="3413"/>
                    <a:pt x="7345" y="3999"/>
                    <a:pt x="4415" y="4940"/>
                  </a:cubicBezTo>
                  <a:cubicBezTo>
                    <a:pt x="3913" y="5128"/>
                    <a:pt x="3411" y="5296"/>
                    <a:pt x="2909" y="5505"/>
                  </a:cubicBezTo>
                  <a:lnTo>
                    <a:pt x="2888" y="5526"/>
                  </a:lnTo>
                  <a:cubicBezTo>
                    <a:pt x="2992" y="5505"/>
                    <a:pt x="3097" y="5463"/>
                    <a:pt x="3223" y="5442"/>
                  </a:cubicBezTo>
                  <a:cubicBezTo>
                    <a:pt x="3232" y="5440"/>
                    <a:pt x="3241" y="5440"/>
                    <a:pt x="3249" y="5440"/>
                  </a:cubicBezTo>
                  <a:cubicBezTo>
                    <a:pt x="3337" y="5440"/>
                    <a:pt x="3383" y="5533"/>
                    <a:pt x="3306" y="5610"/>
                  </a:cubicBezTo>
                  <a:cubicBezTo>
                    <a:pt x="2846" y="5986"/>
                    <a:pt x="2344" y="6321"/>
                    <a:pt x="1800" y="6572"/>
                  </a:cubicBezTo>
                  <a:cubicBezTo>
                    <a:pt x="1784" y="6582"/>
                    <a:pt x="1768" y="6586"/>
                    <a:pt x="1752" y="6586"/>
                  </a:cubicBezTo>
                  <a:cubicBezTo>
                    <a:pt x="1668" y="6586"/>
                    <a:pt x="1610" y="6458"/>
                    <a:pt x="1716" y="6405"/>
                  </a:cubicBezTo>
                  <a:cubicBezTo>
                    <a:pt x="1866" y="6338"/>
                    <a:pt x="2923" y="5751"/>
                    <a:pt x="2758" y="5751"/>
                  </a:cubicBezTo>
                  <a:cubicBezTo>
                    <a:pt x="2717" y="5751"/>
                    <a:pt x="2597" y="5789"/>
                    <a:pt x="2365" y="5882"/>
                  </a:cubicBezTo>
                  <a:lnTo>
                    <a:pt x="2344" y="5882"/>
                  </a:lnTo>
                  <a:cubicBezTo>
                    <a:pt x="1904" y="6133"/>
                    <a:pt x="1423" y="6300"/>
                    <a:pt x="984" y="6488"/>
                  </a:cubicBezTo>
                  <a:lnTo>
                    <a:pt x="837" y="6551"/>
                  </a:lnTo>
                  <a:lnTo>
                    <a:pt x="231" y="6844"/>
                  </a:lnTo>
                  <a:cubicBezTo>
                    <a:pt x="219" y="6850"/>
                    <a:pt x="208" y="6852"/>
                    <a:pt x="197" y="6852"/>
                  </a:cubicBezTo>
                  <a:cubicBezTo>
                    <a:pt x="166" y="6852"/>
                    <a:pt x="136" y="6833"/>
                    <a:pt x="105" y="6802"/>
                  </a:cubicBezTo>
                  <a:lnTo>
                    <a:pt x="0" y="6886"/>
                  </a:lnTo>
                  <a:cubicBezTo>
                    <a:pt x="210" y="7032"/>
                    <a:pt x="231" y="7346"/>
                    <a:pt x="21" y="7535"/>
                  </a:cubicBezTo>
                  <a:cubicBezTo>
                    <a:pt x="147" y="7660"/>
                    <a:pt x="168" y="7828"/>
                    <a:pt x="126" y="7974"/>
                  </a:cubicBezTo>
                  <a:cubicBezTo>
                    <a:pt x="126" y="8016"/>
                    <a:pt x="105" y="8037"/>
                    <a:pt x="105" y="8079"/>
                  </a:cubicBezTo>
                  <a:cubicBezTo>
                    <a:pt x="2135" y="6823"/>
                    <a:pt x="4562" y="5924"/>
                    <a:pt x="6466" y="5379"/>
                  </a:cubicBezTo>
                  <a:cubicBezTo>
                    <a:pt x="12366" y="3685"/>
                    <a:pt x="19229" y="4668"/>
                    <a:pt x="24941" y="2346"/>
                  </a:cubicBezTo>
                  <a:cubicBezTo>
                    <a:pt x="24962" y="2094"/>
                    <a:pt x="24983" y="1822"/>
                    <a:pt x="25025" y="1571"/>
                  </a:cubicBezTo>
                  <a:cubicBezTo>
                    <a:pt x="25057" y="1244"/>
                    <a:pt x="25333" y="1077"/>
                    <a:pt x="25588" y="1077"/>
                  </a:cubicBezTo>
                  <a:cubicBezTo>
                    <a:pt x="25840" y="1077"/>
                    <a:pt x="26071" y="1239"/>
                    <a:pt x="26029" y="1571"/>
                  </a:cubicBezTo>
                  <a:cubicBezTo>
                    <a:pt x="26029" y="1676"/>
                    <a:pt x="26008" y="1781"/>
                    <a:pt x="26008" y="1885"/>
                  </a:cubicBezTo>
                  <a:cubicBezTo>
                    <a:pt x="26552" y="1613"/>
                    <a:pt x="27096" y="1299"/>
                    <a:pt x="27620" y="965"/>
                  </a:cubicBezTo>
                  <a:cubicBezTo>
                    <a:pt x="27661" y="923"/>
                    <a:pt x="27703" y="902"/>
                    <a:pt x="27724" y="860"/>
                  </a:cubicBezTo>
                  <a:cubicBezTo>
                    <a:pt x="28017" y="550"/>
                    <a:pt x="27743" y="0"/>
                    <a:pt x="27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6" name="Google Shape;14566;p109"/>
            <p:cNvSpPr/>
            <p:nvPr/>
          </p:nvSpPr>
          <p:spPr>
            <a:xfrm>
              <a:off x="1915750" y="2910400"/>
              <a:ext cx="7350" cy="5775"/>
            </a:xfrm>
            <a:custGeom>
              <a:rect b="b" l="l" r="r" t="t"/>
              <a:pathLst>
                <a:path extrusionOk="0" h="231" w="294">
                  <a:moveTo>
                    <a:pt x="1" y="1"/>
                  </a:moveTo>
                  <a:cubicBezTo>
                    <a:pt x="43" y="126"/>
                    <a:pt x="168" y="210"/>
                    <a:pt x="294" y="231"/>
                  </a:cubicBezTo>
                  <a:lnTo>
                    <a:pt x="147" y="147"/>
                  </a:lnTo>
                  <a:cubicBezTo>
                    <a:pt x="84" y="105"/>
                    <a:pt x="43" y="6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7" name="Google Shape;14567;p109"/>
            <p:cNvSpPr/>
            <p:nvPr/>
          </p:nvSpPr>
          <p:spPr>
            <a:xfrm>
              <a:off x="1871300" y="2628450"/>
              <a:ext cx="77425" cy="277800"/>
            </a:xfrm>
            <a:custGeom>
              <a:rect b="b" l="l" r="r" t="t"/>
              <a:pathLst>
                <a:path extrusionOk="0" h="11112" w="3097">
                  <a:moveTo>
                    <a:pt x="2909" y="1"/>
                  </a:moveTo>
                  <a:cubicBezTo>
                    <a:pt x="2783" y="22"/>
                    <a:pt x="2678" y="64"/>
                    <a:pt x="2616" y="168"/>
                  </a:cubicBezTo>
                  <a:cubicBezTo>
                    <a:pt x="0" y="2972"/>
                    <a:pt x="293" y="7785"/>
                    <a:pt x="1695" y="11111"/>
                  </a:cubicBezTo>
                  <a:cubicBezTo>
                    <a:pt x="1629" y="10764"/>
                    <a:pt x="1889" y="10483"/>
                    <a:pt x="2197" y="10483"/>
                  </a:cubicBezTo>
                  <a:cubicBezTo>
                    <a:pt x="2279" y="10483"/>
                    <a:pt x="2365" y="10502"/>
                    <a:pt x="2448" y="10546"/>
                  </a:cubicBezTo>
                  <a:lnTo>
                    <a:pt x="2532" y="10588"/>
                  </a:lnTo>
                  <a:cubicBezTo>
                    <a:pt x="2469" y="10442"/>
                    <a:pt x="2427" y="10274"/>
                    <a:pt x="2385" y="10107"/>
                  </a:cubicBezTo>
                  <a:cubicBezTo>
                    <a:pt x="1381" y="7345"/>
                    <a:pt x="1214" y="3516"/>
                    <a:pt x="3076" y="1173"/>
                  </a:cubicBezTo>
                  <a:lnTo>
                    <a:pt x="2720" y="963"/>
                  </a:lnTo>
                  <a:cubicBezTo>
                    <a:pt x="2236" y="692"/>
                    <a:pt x="2523" y="8"/>
                    <a:pt x="2983" y="8"/>
                  </a:cubicBezTo>
                  <a:cubicBezTo>
                    <a:pt x="3020" y="8"/>
                    <a:pt x="3058" y="13"/>
                    <a:pt x="3097" y="22"/>
                  </a:cubicBezTo>
                  <a:cubicBezTo>
                    <a:pt x="3034" y="1"/>
                    <a:pt x="2971" y="1"/>
                    <a:pt x="29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8" name="Google Shape;14568;p109"/>
            <p:cNvSpPr/>
            <p:nvPr/>
          </p:nvSpPr>
          <p:spPr>
            <a:xfrm>
              <a:off x="2098325" y="2988350"/>
              <a:ext cx="525" cy="550"/>
            </a:xfrm>
            <a:custGeom>
              <a:rect b="b" l="l" r="r" t="t"/>
              <a:pathLst>
                <a:path extrusionOk="0" h="22" w="21">
                  <a:moveTo>
                    <a:pt x="0" y="0"/>
                  </a:moveTo>
                  <a:lnTo>
                    <a:pt x="21" y="21"/>
                  </a:lnTo>
                  <a:cubicBezTo>
                    <a:pt x="21" y="0"/>
                    <a:pt x="21" y="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9" name="Google Shape;14569;p109"/>
            <p:cNvSpPr/>
            <p:nvPr/>
          </p:nvSpPr>
          <p:spPr>
            <a:xfrm>
              <a:off x="2044950" y="2963750"/>
              <a:ext cx="6825" cy="9450"/>
            </a:xfrm>
            <a:custGeom>
              <a:rect b="b" l="l" r="r" t="t"/>
              <a:pathLst>
                <a:path extrusionOk="0" h="378" w="273">
                  <a:moveTo>
                    <a:pt x="1" y="1"/>
                  </a:moveTo>
                  <a:lnTo>
                    <a:pt x="231" y="378"/>
                  </a:lnTo>
                  <a:cubicBezTo>
                    <a:pt x="252" y="294"/>
                    <a:pt x="273" y="231"/>
                    <a:pt x="273" y="147"/>
                  </a:cubicBezTo>
                  <a:lnTo>
                    <a:pt x="189" y="147"/>
                  </a:lnTo>
                  <a:cubicBezTo>
                    <a:pt x="126" y="106"/>
                    <a:pt x="64" y="4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0" name="Google Shape;14570;p109"/>
            <p:cNvSpPr/>
            <p:nvPr/>
          </p:nvSpPr>
          <p:spPr>
            <a:xfrm>
              <a:off x="2046000" y="2958525"/>
              <a:ext cx="6300" cy="4750"/>
            </a:xfrm>
            <a:custGeom>
              <a:rect b="b" l="l" r="r" t="t"/>
              <a:pathLst>
                <a:path extrusionOk="0" h="190" w="252">
                  <a:moveTo>
                    <a:pt x="1" y="1"/>
                  </a:moveTo>
                  <a:lnTo>
                    <a:pt x="1" y="1"/>
                  </a:lnTo>
                  <a:cubicBezTo>
                    <a:pt x="84" y="64"/>
                    <a:pt x="168" y="126"/>
                    <a:pt x="252" y="189"/>
                  </a:cubicBezTo>
                  <a:cubicBezTo>
                    <a:pt x="252" y="168"/>
                    <a:pt x="252" y="147"/>
                    <a:pt x="252" y="12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1" name="Google Shape;14571;p109"/>
            <p:cNvSpPr/>
            <p:nvPr/>
          </p:nvSpPr>
          <p:spPr>
            <a:xfrm>
              <a:off x="2019850" y="2942850"/>
              <a:ext cx="6825" cy="4200"/>
            </a:xfrm>
            <a:custGeom>
              <a:rect b="b" l="l" r="r" t="t"/>
              <a:pathLst>
                <a:path extrusionOk="0" h="168" w="273">
                  <a:moveTo>
                    <a:pt x="0" y="0"/>
                  </a:moveTo>
                  <a:lnTo>
                    <a:pt x="0" y="0"/>
                  </a:lnTo>
                  <a:cubicBezTo>
                    <a:pt x="84" y="84"/>
                    <a:pt x="168" y="126"/>
                    <a:pt x="272" y="16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2" name="Google Shape;14572;p109"/>
            <p:cNvSpPr/>
            <p:nvPr/>
          </p:nvSpPr>
          <p:spPr>
            <a:xfrm>
              <a:off x="1912525" y="2891025"/>
              <a:ext cx="436375" cy="242250"/>
            </a:xfrm>
            <a:custGeom>
              <a:rect b="b" l="l" r="r" t="t"/>
              <a:pathLst>
                <a:path extrusionOk="0" h="9690" w="17455">
                  <a:moveTo>
                    <a:pt x="577" y="0"/>
                  </a:moveTo>
                  <a:cubicBezTo>
                    <a:pt x="274" y="0"/>
                    <a:pt x="1" y="282"/>
                    <a:pt x="67" y="629"/>
                  </a:cubicBezTo>
                  <a:cubicBezTo>
                    <a:pt x="88" y="692"/>
                    <a:pt x="109" y="755"/>
                    <a:pt x="151" y="797"/>
                  </a:cubicBezTo>
                  <a:cubicBezTo>
                    <a:pt x="192" y="859"/>
                    <a:pt x="255" y="901"/>
                    <a:pt x="318" y="943"/>
                  </a:cubicBezTo>
                  <a:lnTo>
                    <a:pt x="444" y="1027"/>
                  </a:lnTo>
                  <a:cubicBezTo>
                    <a:pt x="2306" y="2094"/>
                    <a:pt x="4105" y="3203"/>
                    <a:pt x="5967" y="4270"/>
                  </a:cubicBezTo>
                  <a:cubicBezTo>
                    <a:pt x="7997" y="5442"/>
                    <a:pt x="10110" y="6383"/>
                    <a:pt x="12224" y="7409"/>
                  </a:cubicBezTo>
                  <a:cubicBezTo>
                    <a:pt x="13918" y="8225"/>
                    <a:pt x="15781" y="8727"/>
                    <a:pt x="17454" y="9689"/>
                  </a:cubicBezTo>
                  <a:cubicBezTo>
                    <a:pt x="17057" y="9271"/>
                    <a:pt x="16785" y="8769"/>
                    <a:pt x="16659" y="8246"/>
                  </a:cubicBezTo>
                  <a:lnTo>
                    <a:pt x="16659" y="8225"/>
                  </a:lnTo>
                  <a:cubicBezTo>
                    <a:pt x="16659" y="8329"/>
                    <a:pt x="16659" y="8434"/>
                    <a:pt x="16638" y="8538"/>
                  </a:cubicBezTo>
                  <a:cubicBezTo>
                    <a:pt x="16625" y="8605"/>
                    <a:pt x="16570" y="8646"/>
                    <a:pt x="16521" y="8646"/>
                  </a:cubicBezTo>
                  <a:cubicBezTo>
                    <a:pt x="16492" y="8646"/>
                    <a:pt x="16465" y="8632"/>
                    <a:pt x="16450" y="8601"/>
                  </a:cubicBezTo>
                  <a:cubicBezTo>
                    <a:pt x="16283" y="8371"/>
                    <a:pt x="16136" y="8120"/>
                    <a:pt x="16053" y="7848"/>
                  </a:cubicBezTo>
                  <a:cubicBezTo>
                    <a:pt x="16053" y="7890"/>
                    <a:pt x="16053" y="7932"/>
                    <a:pt x="16032" y="7953"/>
                  </a:cubicBezTo>
                  <a:cubicBezTo>
                    <a:pt x="16008" y="8000"/>
                    <a:pt x="15965" y="8027"/>
                    <a:pt x="15924" y="8027"/>
                  </a:cubicBezTo>
                  <a:cubicBezTo>
                    <a:pt x="15892" y="8027"/>
                    <a:pt x="15862" y="8010"/>
                    <a:pt x="15843" y="7973"/>
                  </a:cubicBezTo>
                  <a:cubicBezTo>
                    <a:pt x="15781" y="7890"/>
                    <a:pt x="15739" y="7806"/>
                    <a:pt x="15697" y="7722"/>
                  </a:cubicBezTo>
                  <a:cubicBezTo>
                    <a:pt x="15383" y="7597"/>
                    <a:pt x="15048" y="7450"/>
                    <a:pt x="14734" y="7346"/>
                  </a:cubicBezTo>
                  <a:lnTo>
                    <a:pt x="14734" y="7346"/>
                  </a:lnTo>
                  <a:cubicBezTo>
                    <a:pt x="14881" y="7576"/>
                    <a:pt x="15069" y="7785"/>
                    <a:pt x="15299" y="7953"/>
                  </a:cubicBezTo>
                  <a:cubicBezTo>
                    <a:pt x="15382" y="8019"/>
                    <a:pt x="15308" y="8124"/>
                    <a:pt x="15222" y="8124"/>
                  </a:cubicBezTo>
                  <a:cubicBezTo>
                    <a:pt x="15199" y="8124"/>
                    <a:pt x="15175" y="8117"/>
                    <a:pt x="15153" y="8099"/>
                  </a:cubicBezTo>
                  <a:cubicBezTo>
                    <a:pt x="14860" y="7869"/>
                    <a:pt x="14609" y="7555"/>
                    <a:pt x="14421" y="7220"/>
                  </a:cubicBezTo>
                  <a:lnTo>
                    <a:pt x="13876" y="7011"/>
                  </a:lnTo>
                  <a:lnTo>
                    <a:pt x="13876" y="7011"/>
                  </a:lnTo>
                  <a:cubicBezTo>
                    <a:pt x="13939" y="7095"/>
                    <a:pt x="14002" y="7178"/>
                    <a:pt x="14086" y="7262"/>
                  </a:cubicBezTo>
                  <a:cubicBezTo>
                    <a:pt x="14135" y="7328"/>
                    <a:pt x="14067" y="7434"/>
                    <a:pt x="13995" y="7434"/>
                  </a:cubicBezTo>
                  <a:cubicBezTo>
                    <a:pt x="13976" y="7434"/>
                    <a:pt x="13957" y="7426"/>
                    <a:pt x="13939" y="7409"/>
                  </a:cubicBezTo>
                  <a:cubicBezTo>
                    <a:pt x="13793" y="7241"/>
                    <a:pt x="13667" y="7074"/>
                    <a:pt x="13542" y="6885"/>
                  </a:cubicBezTo>
                  <a:lnTo>
                    <a:pt x="13123" y="6697"/>
                  </a:lnTo>
                  <a:lnTo>
                    <a:pt x="13060" y="6676"/>
                  </a:lnTo>
                  <a:lnTo>
                    <a:pt x="13060" y="6760"/>
                  </a:lnTo>
                  <a:cubicBezTo>
                    <a:pt x="13045" y="6807"/>
                    <a:pt x="13006" y="6831"/>
                    <a:pt x="12960" y="6831"/>
                  </a:cubicBezTo>
                  <a:cubicBezTo>
                    <a:pt x="12945" y="6831"/>
                    <a:pt x="12930" y="6828"/>
                    <a:pt x="12914" y="6823"/>
                  </a:cubicBezTo>
                  <a:cubicBezTo>
                    <a:pt x="12768" y="6718"/>
                    <a:pt x="12642" y="6593"/>
                    <a:pt x="12516" y="6446"/>
                  </a:cubicBezTo>
                  <a:cubicBezTo>
                    <a:pt x="11805" y="6132"/>
                    <a:pt x="11094" y="5797"/>
                    <a:pt x="10403" y="5442"/>
                  </a:cubicBezTo>
                  <a:lnTo>
                    <a:pt x="10403" y="5442"/>
                  </a:lnTo>
                  <a:cubicBezTo>
                    <a:pt x="10466" y="5525"/>
                    <a:pt x="10571" y="5609"/>
                    <a:pt x="10654" y="5693"/>
                  </a:cubicBezTo>
                  <a:cubicBezTo>
                    <a:pt x="10743" y="5746"/>
                    <a:pt x="10681" y="5874"/>
                    <a:pt x="10610" y="5874"/>
                  </a:cubicBezTo>
                  <a:cubicBezTo>
                    <a:pt x="10597" y="5874"/>
                    <a:pt x="10583" y="5870"/>
                    <a:pt x="10571" y="5860"/>
                  </a:cubicBezTo>
                  <a:cubicBezTo>
                    <a:pt x="10340" y="5693"/>
                    <a:pt x="10152" y="5505"/>
                    <a:pt x="10027" y="5253"/>
                  </a:cubicBezTo>
                  <a:lnTo>
                    <a:pt x="10027" y="5274"/>
                  </a:lnTo>
                  <a:cubicBezTo>
                    <a:pt x="10014" y="5325"/>
                    <a:pt x="9971" y="5353"/>
                    <a:pt x="9929" y="5353"/>
                  </a:cubicBezTo>
                  <a:cubicBezTo>
                    <a:pt x="9902" y="5353"/>
                    <a:pt x="9876" y="5341"/>
                    <a:pt x="9859" y="5316"/>
                  </a:cubicBezTo>
                  <a:cubicBezTo>
                    <a:pt x="9755" y="5233"/>
                    <a:pt x="9671" y="5149"/>
                    <a:pt x="9608" y="5044"/>
                  </a:cubicBezTo>
                  <a:lnTo>
                    <a:pt x="9001" y="4730"/>
                  </a:lnTo>
                  <a:cubicBezTo>
                    <a:pt x="8984" y="4739"/>
                    <a:pt x="8967" y="4744"/>
                    <a:pt x="8951" y="4744"/>
                  </a:cubicBezTo>
                  <a:cubicBezTo>
                    <a:pt x="8928" y="4744"/>
                    <a:pt x="8909" y="4734"/>
                    <a:pt x="8897" y="4709"/>
                  </a:cubicBezTo>
                  <a:lnTo>
                    <a:pt x="8855" y="4647"/>
                  </a:lnTo>
                  <a:lnTo>
                    <a:pt x="8353" y="4396"/>
                  </a:lnTo>
                  <a:cubicBezTo>
                    <a:pt x="8353" y="4441"/>
                    <a:pt x="8309" y="4475"/>
                    <a:pt x="8261" y="4475"/>
                  </a:cubicBezTo>
                  <a:cubicBezTo>
                    <a:pt x="8243" y="4475"/>
                    <a:pt x="8224" y="4470"/>
                    <a:pt x="8206" y="4458"/>
                  </a:cubicBezTo>
                  <a:cubicBezTo>
                    <a:pt x="8018" y="4375"/>
                    <a:pt x="7871" y="4228"/>
                    <a:pt x="7746" y="4061"/>
                  </a:cubicBezTo>
                  <a:lnTo>
                    <a:pt x="7683" y="4019"/>
                  </a:lnTo>
                  <a:cubicBezTo>
                    <a:pt x="7683" y="4103"/>
                    <a:pt x="7683" y="4165"/>
                    <a:pt x="7662" y="4228"/>
                  </a:cubicBezTo>
                  <a:cubicBezTo>
                    <a:pt x="7683" y="4249"/>
                    <a:pt x="7704" y="4291"/>
                    <a:pt x="7725" y="4312"/>
                  </a:cubicBezTo>
                  <a:cubicBezTo>
                    <a:pt x="7789" y="4393"/>
                    <a:pt x="7717" y="4486"/>
                    <a:pt x="7642" y="4486"/>
                  </a:cubicBezTo>
                  <a:cubicBezTo>
                    <a:pt x="7620" y="4486"/>
                    <a:pt x="7598" y="4477"/>
                    <a:pt x="7578" y="4458"/>
                  </a:cubicBezTo>
                  <a:cubicBezTo>
                    <a:pt x="7390" y="4228"/>
                    <a:pt x="7244" y="3977"/>
                    <a:pt x="7118" y="3705"/>
                  </a:cubicBezTo>
                  <a:lnTo>
                    <a:pt x="6804" y="3538"/>
                  </a:lnTo>
                  <a:cubicBezTo>
                    <a:pt x="6762" y="3621"/>
                    <a:pt x="6721" y="3684"/>
                    <a:pt x="6679" y="3747"/>
                  </a:cubicBezTo>
                  <a:cubicBezTo>
                    <a:pt x="6658" y="3768"/>
                    <a:pt x="6632" y="3778"/>
                    <a:pt x="6606" y="3778"/>
                  </a:cubicBezTo>
                  <a:cubicBezTo>
                    <a:pt x="6579" y="3778"/>
                    <a:pt x="6553" y="3768"/>
                    <a:pt x="6532" y="3747"/>
                  </a:cubicBezTo>
                  <a:cubicBezTo>
                    <a:pt x="6407" y="3580"/>
                    <a:pt x="6281" y="3391"/>
                    <a:pt x="6177" y="3203"/>
                  </a:cubicBezTo>
                  <a:cubicBezTo>
                    <a:pt x="6135" y="3182"/>
                    <a:pt x="6093" y="3140"/>
                    <a:pt x="6072" y="3119"/>
                  </a:cubicBezTo>
                  <a:lnTo>
                    <a:pt x="5800" y="2952"/>
                  </a:lnTo>
                  <a:cubicBezTo>
                    <a:pt x="5779" y="3182"/>
                    <a:pt x="5737" y="3412"/>
                    <a:pt x="5654" y="3621"/>
                  </a:cubicBezTo>
                  <a:cubicBezTo>
                    <a:pt x="5640" y="3662"/>
                    <a:pt x="5600" y="3685"/>
                    <a:pt x="5557" y="3685"/>
                  </a:cubicBezTo>
                  <a:cubicBezTo>
                    <a:pt x="5533" y="3685"/>
                    <a:pt x="5508" y="3678"/>
                    <a:pt x="5486" y="3663"/>
                  </a:cubicBezTo>
                  <a:cubicBezTo>
                    <a:pt x="5172" y="3308"/>
                    <a:pt x="4921" y="2889"/>
                    <a:pt x="4775" y="2429"/>
                  </a:cubicBezTo>
                  <a:cubicBezTo>
                    <a:pt x="4775" y="2446"/>
                    <a:pt x="4747" y="2476"/>
                    <a:pt x="4715" y="2476"/>
                  </a:cubicBezTo>
                  <a:cubicBezTo>
                    <a:pt x="4707" y="2476"/>
                    <a:pt x="4699" y="2475"/>
                    <a:pt x="4691" y="2471"/>
                  </a:cubicBezTo>
                  <a:cubicBezTo>
                    <a:pt x="4440" y="2450"/>
                    <a:pt x="4210" y="2303"/>
                    <a:pt x="4063" y="2094"/>
                  </a:cubicBezTo>
                  <a:cubicBezTo>
                    <a:pt x="4049" y="2109"/>
                    <a:pt x="4023" y="2124"/>
                    <a:pt x="3995" y="2124"/>
                  </a:cubicBezTo>
                  <a:cubicBezTo>
                    <a:pt x="3983" y="2124"/>
                    <a:pt x="3971" y="2121"/>
                    <a:pt x="3959" y="2115"/>
                  </a:cubicBezTo>
                  <a:cubicBezTo>
                    <a:pt x="3603" y="2010"/>
                    <a:pt x="3310" y="1738"/>
                    <a:pt x="3143" y="1403"/>
                  </a:cubicBezTo>
                  <a:lnTo>
                    <a:pt x="3017" y="1341"/>
                  </a:lnTo>
                  <a:lnTo>
                    <a:pt x="3017" y="1341"/>
                  </a:lnTo>
                  <a:cubicBezTo>
                    <a:pt x="3100" y="1407"/>
                    <a:pt x="3026" y="1512"/>
                    <a:pt x="2939" y="1512"/>
                  </a:cubicBezTo>
                  <a:cubicBezTo>
                    <a:pt x="2916" y="1512"/>
                    <a:pt x="2893" y="1505"/>
                    <a:pt x="2871" y="1487"/>
                  </a:cubicBezTo>
                  <a:cubicBezTo>
                    <a:pt x="2703" y="1341"/>
                    <a:pt x="2536" y="1173"/>
                    <a:pt x="2410" y="985"/>
                  </a:cubicBezTo>
                  <a:lnTo>
                    <a:pt x="2264" y="901"/>
                  </a:lnTo>
                  <a:cubicBezTo>
                    <a:pt x="2264" y="946"/>
                    <a:pt x="2212" y="990"/>
                    <a:pt x="2159" y="990"/>
                  </a:cubicBezTo>
                  <a:cubicBezTo>
                    <a:pt x="2137" y="990"/>
                    <a:pt x="2115" y="982"/>
                    <a:pt x="2096" y="964"/>
                  </a:cubicBezTo>
                  <a:cubicBezTo>
                    <a:pt x="2034" y="880"/>
                    <a:pt x="1971" y="797"/>
                    <a:pt x="1908" y="692"/>
                  </a:cubicBezTo>
                  <a:lnTo>
                    <a:pt x="1908" y="692"/>
                  </a:lnTo>
                  <a:cubicBezTo>
                    <a:pt x="1920" y="763"/>
                    <a:pt x="1871" y="801"/>
                    <a:pt x="1819" y="801"/>
                  </a:cubicBezTo>
                  <a:cubicBezTo>
                    <a:pt x="1780" y="801"/>
                    <a:pt x="1738" y="779"/>
                    <a:pt x="1720" y="734"/>
                  </a:cubicBezTo>
                  <a:lnTo>
                    <a:pt x="1657" y="525"/>
                  </a:lnTo>
                  <a:lnTo>
                    <a:pt x="1197" y="274"/>
                  </a:lnTo>
                  <a:lnTo>
                    <a:pt x="1197" y="274"/>
                  </a:lnTo>
                  <a:cubicBezTo>
                    <a:pt x="1301" y="567"/>
                    <a:pt x="1448" y="839"/>
                    <a:pt x="1636" y="1111"/>
                  </a:cubicBezTo>
                  <a:cubicBezTo>
                    <a:pt x="1693" y="1181"/>
                    <a:pt x="1635" y="1242"/>
                    <a:pt x="1565" y="1242"/>
                  </a:cubicBezTo>
                  <a:cubicBezTo>
                    <a:pt x="1532" y="1242"/>
                    <a:pt x="1496" y="1228"/>
                    <a:pt x="1469" y="1194"/>
                  </a:cubicBezTo>
                  <a:cubicBezTo>
                    <a:pt x="1239" y="859"/>
                    <a:pt x="1050" y="504"/>
                    <a:pt x="925" y="106"/>
                  </a:cubicBezTo>
                  <a:lnTo>
                    <a:pt x="820" y="64"/>
                  </a:lnTo>
                  <a:cubicBezTo>
                    <a:pt x="741" y="20"/>
                    <a:pt x="658" y="0"/>
                    <a:pt x="5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3" name="Google Shape;14573;p109"/>
            <p:cNvSpPr/>
            <p:nvPr/>
          </p:nvSpPr>
          <p:spPr>
            <a:xfrm>
              <a:off x="2322200" y="3092975"/>
              <a:ext cx="3425" cy="3425"/>
            </a:xfrm>
            <a:custGeom>
              <a:rect b="b" l="l" r="r" t="t"/>
              <a:pathLst>
                <a:path extrusionOk="0" h="137" w="137">
                  <a:moveTo>
                    <a:pt x="126" y="0"/>
                  </a:moveTo>
                  <a:cubicBezTo>
                    <a:pt x="114" y="25"/>
                    <a:pt x="87" y="35"/>
                    <a:pt x="59" y="35"/>
                  </a:cubicBezTo>
                  <a:cubicBezTo>
                    <a:pt x="39" y="35"/>
                    <a:pt x="18" y="30"/>
                    <a:pt x="0" y="21"/>
                  </a:cubicBezTo>
                  <a:lnTo>
                    <a:pt x="0" y="21"/>
                  </a:lnTo>
                  <a:cubicBezTo>
                    <a:pt x="42" y="94"/>
                    <a:pt x="79" y="136"/>
                    <a:pt x="102" y="136"/>
                  </a:cubicBezTo>
                  <a:cubicBezTo>
                    <a:pt x="126" y="136"/>
                    <a:pt x="136" y="94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4" name="Google Shape;14574;p109"/>
            <p:cNvSpPr/>
            <p:nvPr/>
          </p:nvSpPr>
          <p:spPr>
            <a:xfrm>
              <a:off x="2334750" y="3096625"/>
              <a:ext cx="15725" cy="20425"/>
            </a:xfrm>
            <a:custGeom>
              <a:rect b="b" l="l" r="r" t="t"/>
              <a:pathLst>
                <a:path extrusionOk="0" h="817" w="629">
                  <a:moveTo>
                    <a:pt x="0" y="1"/>
                  </a:moveTo>
                  <a:lnTo>
                    <a:pt x="0" y="1"/>
                  </a:lnTo>
                  <a:cubicBezTo>
                    <a:pt x="168" y="294"/>
                    <a:pt x="377" y="566"/>
                    <a:pt x="607" y="817"/>
                  </a:cubicBezTo>
                  <a:cubicBezTo>
                    <a:pt x="628" y="649"/>
                    <a:pt x="628" y="482"/>
                    <a:pt x="607" y="314"/>
                  </a:cubicBezTo>
                  <a:cubicBezTo>
                    <a:pt x="398" y="210"/>
                    <a:pt x="189" y="10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5" name="Google Shape;14575;p109"/>
            <p:cNvSpPr/>
            <p:nvPr/>
          </p:nvSpPr>
          <p:spPr>
            <a:xfrm>
              <a:off x="2394375" y="2861225"/>
              <a:ext cx="1075" cy="25"/>
            </a:xfrm>
            <a:custGeom>
              <a:rect b="b" l="l" r="r" t="t"/>
              <a:pathLst>
                <a:path extrusionOk="0" h="1" w="43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6" name="Google Shape;14576;p109"/>
            <p:cNvSpPr/>
            <p:nvPr/>
          </p:nvSpPr>
          <p:spPr>
            <a:xfrm>
              <a:off x="2443550" y="2884250"/>
              <a:ext cx="2125" cy="1075"/>
            </a:xfrm>
            <a:custGeom>
              <a:rect b="b" l="l" r="r" t="t"/>
              <a:pathLst>
                <a:path extrusionOk="0" h="43" w="85">
                  <a:moveTo>
                    <a:pt x="22" y="1"/>
                  </a:moveTo>
                  <a:cubicBezTo>
                    <a:pt x="1" y="42"/>
                    <a:pt x="22" y="42"/>
                    <a:pt x="84" y="42"/>
                  </a:cubicBezTo>
                  <a:lnTo>
                    <a:pt x="2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7" name="Google Shape;14577;p109"/>
            <p:cNvSpPr/>
            <p:nvPr/>
          </p:nvSpPr>
          <p:spPr>
            <a:xfrm>
              <a:off x="2418725" y="2873800"/>
              <a:ext cx="4975" cy="1350"/>
            </a:xfrm>
            <a:custGeom>
              <a:rect b="b" l="l" r="r" t="t"/>
              <a:pathLst>
                <a:path extrusionOk="0" h="54" w="199">
                  <a:moveTo>
                    <a:pt x="136" y="0"/>
                  </a:moveTo>
                  <a:cubicBezTo>
                    <a:pt x="43" y="27"/>
                    <a:pt x="1" y="53"/>
                    <a:pt x="40" y="53"/>
                  </a:cubicBezTo>
                  <a:cubicBezTo>
                    <a:pt x="63" y="53"/>
                    <a:pt x="114" y="44"/>
                    <a:pt x="199" y="21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8" name="Google Shape;14578;p109"/>
            <p:cNvSpPr/>
            <p:nvPr/>
          </p:nvSpPr>
          <p:spPr>
            <a:xfrm>
              <a:off x="1927325" y="2628525"/>
              <a:ext cx="667425" cy="358800"/>
            </a:xfrm>
            <a:custGeom>
              <a:rect b="b" l="l" r="r" t="t"/>
              <a:pathLst>
                <a:path extrusionOk="0" h="14352" w="26697">
                  <a:moveTo>
                    <a:pt x="726" y="1"/>
                  </a:moveTo>
                  <a:cubicBezTo>
                    <a:pt x="275" y="1"/>
                    <a:pt x="1" y="671"/>
                    <a:pt x="479" y="940"/>
                  </a:cubicBezTo>
                  <a:lnTo>
                    <a:pt x="856" y="1149"/>
                  </a:lnTo>
                  <a:cubicBezTo>
                    <a:pt x="4308" y="3095"/>
                    <a:pt x="7844" y="4915"/>
                    <a:pt x="11380" y="6735"/>
                  </a:cubicBezTo>
                  <a:cubicBezTo>
                    <a:pt x="13138" y="7677"/>
                    <a:pt x="14917" y="8598"/>
                    <a:pt x="16716" y="9476"/>
                  </a:cubicBezTo>
                  <a:cubicBezTo>
                    <a:pt x="19687" y="10920"/>
                    <a:pt x="22888" y="12196"/>
                    <a:pt x="25546" y="14247"/>
                  </a:cubicBezTo>
                  <a:lnTo>
                    <a:pt x="25692" y="14352"/>
                  </a:lnTo>
                  <a:cubicBezTo>
                    <a:pt x="25788" y="14213"/>
                    <a:pt x="25939" y="14145"/>
                    <a:pt x="26091" y="14145"/>
                  </a:cubicBezTo>
                  <a:cubicBezTo>
                    <a:pt x="26237" y="14145"/>
                    <a:pt x="26385" y="14208"/>
                    <a:pt x="26487" y="14331"/>
                  </a:cubicBezTo>
                  <a:cubicBezTo>
                    <a:pt x="26697" y="14142"/>
                    <a:pt x="26676" y="13828"/>
                    <a:pt x="26466" y="13682"/>
                  </a:cubicBezTo>
                  <a:cubicBezTo>
                    <a:pt x="25629" y="13012"/>
                    <a:pt x="24751" y="12427"/>
                    <a:pt x="23851" y="11903"/>
                  </a:cubicBezTo>
                  <a:cubicBezTo>
                    <a:pt x="23809" y="11903"/>
                    <a:pt x="23788" y="11883"/>
                    <a:pt x="23788" y="11862"/>
                  </a:cubicBezTo>
                  <a:cubicBezTo>
                    <a:pt x="23495" y="11694"/>
                    <a:pt x="23202" y="11527"/>
                    <a:pt x="22909" y="11380"/>
                  </a:cubicBezTo>
                  <a:cubicBezTo>
                    <a:pt x="22700" y="11422"/>
                    <a:pt x="22491" y="11443"/>
                    <a:pt x="22282" y="11464"/>
                  </a:cubicBezTo>
                  <a:cubicBezTo>
                    <a:pt x="22275" y="11465"/>
                    <a:pt x="22268" y="11466"/>
                    <a:pt x="22262" y="11466"/>
                  </a:cubicBezTo>
                  <a:cubicBezTo>
                    <a:pt x="22175" y="11466"/>
                    <a:pt x="22162" y="11336"/>
                    <a:pt x="22240" y="11297"/>
                  </a:cubicBezTo>
                  <a:cubicBezTo>
                    <a:pt x="22323" y="11255"/>
                    <a:pt x="22407" y="11192"/>
                    <a:pt x="22491" y="11150"/>
                  </a:cubicBezTo>
                  <a:lnTo>
                    <a:pt x="22031" y="10899"/>
                  </a:lnTo>
                  <a:lnTo>
                    <a:pt x="21696" y="11025"/>
                  </a:lnTo>
                  <a:cubicBezTo>
                    <a:pt x="21684" y="11029"/>
                    <a:pt x="21673" y="11031"/>
                    <a:pt x="21662" y="11031"/>
                  </a:cubicBezTo>
                  <a:cubicBezTo>
                    <a:pt x="21575" y="11031"/>
                    <a:pt x="21519" y="10895"/>
                    <a:pt x="21612" y="10857"/>
                  </a:cubicBezTo>
                  <a:lnTo>
                    <a:pt x="21759" y="10774"/>
                  </a:lnTo>
                  <a:lnTo>
                    <a:pt x="20984" y="10376"/>
                  </a:lnTo>
                  <a:cubicBezTo>
                    <a:pt x="20754" y="10460"/>
                    <a:pt x="20524" y="10523"/>
                    <a:pt x="20294" y="10606"/>
                  </a:cubicBezTo>
                  <a:cubicBezTo>
                    <a:pt x="20210" y="10606"/>
                    <a:pt x="20147" y="10523"/>
                    <a:pt x="20189" y="10460"/>
                  </a:cubicBezTo>
                  <a:cubicBezTo>
                    <a:pt x="20273" y="10334"/>
                    <a:pt x="20357" y="10230"/>
                    <a:pt x="20461" y="10146"/>
                  </a:cubicBezTo>
                  <a:lnTo>
                    <a:pt x="20064" y="9958"/>
                  </a:lnTo>
                  <a:cubicBezTo>
                    <a:pt x="19813" y="9979"/>
                    <a:pt x="19562" y="9999"/>
                    <a:pt x="19310" y="9999"/>
                  </a:cubicBezTo>
                  <a:cubicBezTo>
                    <a:pt x="19227" y="9999"/>
                    <a:pt x="19185" y="9853"/>
                    <a:pt x="19269" y="9811"/>
                  </a:cubicBezTo>
                  <a:cubicBezTo>
                    <a:pt x="19352" y="9769"/>
                    <a:pt x="19436" y="9727"/>
                    <a:pt x="19520" y="9686"/>
                  </a:cubicBezTo>
                  <a:lnTo>
                    <a:pt x="18955" y="9434"/>
                  </a:lnTo>
                  <a:cubicBezTo>
                    <a:pt x="18766" y="9455"/>
                    <a:pt x="18557" y="9476"/>
                    <a:pt x="18348" y="9476"/>
                  </a:cubicBezTo>
                  <a:cubicBezTo>
                    <a:pt x="18264" y="9476"/>
                    <a:pt x="18222" y="9351"/>
                    <a:pt x="18306" y="9288"/>
                  </a:cubicBezTo>
                  <a:cubicBezTo>
                    <a:pt x="18348" y="9246"/>
                    <a:pt x="18411" y="9225"/>
                    <a:pt x="18453" y="9204"/>
                  </a:cubicBezTo>
                  <a:lnTo>
                    <a:pt x="18306" y="9121"/>
                  </a:lnTo>
                  <a:lnTo>
                    <a:pt x="18013" y="8974"/>
                  </a:lnTo>
                  <a:cubicBezTo>
                    <a:pt x="17888" y="8974"/>
                    <a:pt x="17762" y="8974"/>
                    <a:pt x="17637" y="8953"/>
                  </a:cubicBezTo>
                  <a:cubicBezTo>
                    <a:pt x="17553" y="8932"/>
                    <a:pt x="17553" y="8828"/>
                    <a:pt x="17595" y="8786"/>
                  </a:cubicBezTo>
                  <a:cubicBezTo>
                    <a:pt x="16570" y="8284"/>
                    <a:pt x="15544" y="7761"/>
                    <a:pt x="14519" y="7238"/>
                  </a:cubicBezTo>
                  <a:cubicBezTo>
                    <a:pt x="14299" y="7285"/>
                    <a:pt x="14080" y="7308"/>
                    <a:pt x="13860" y="7308"/>
                  </a:cubicBezTo>
                  <a:cubicBezTo>
                    <a:pt x="13787" y="7308"/>
                    <a:pt x="13713" y="7306"/>
                    <a:pt x="13640" y="7300"/>
                  </a:cubicBezTo>
                  <a:cubicBezTo>
                    <a:pt x="13577" y="7300"/>
                    <a:pt x="13515" y="7196"/>
                    <a:pt x="13577" y="7133"/>
                  </a:cubicBezTo>
                  <a:cubicBezTo>
                    <a:pt x="13661" y="7049"/>
                    <a:pt x="13766" y="6986"/>
                    <a:pt x="13870" y="6924"/>
                  </a:cubicBezTo>
                  <a:lnTo>
                    <a:pt x="13598" y="6777"/>
                  </a:lnTo>
                  <a:lnTo>
                    <a:pt x="13326" y="6861"/>
                  </a:lnTo>
                  <a:cubicBezTo>
                    <a:pt x="13313" y="6865"/>
                    <a:pt x="13300" y="6868"/>
                    <a:pt x="13288" y="6868"/>
                  </a:cubicBezTo>
                  <a:cubicBezTo>
                    <a:pt x="13189" y="6868"/>
                    <a:pt x="13149" y="6729"/>
                    <a:pt x="13243" y="6673"/>
                  </a:cubicBezTo>
                  <a:lnTo>
                    <a:pt x="13326" y="6631"/>
                  </a:lnTo>
                  <a:lnTo>
                    <a:pt x="12720" y="6317"/>
                  </a:lnTo>
                  <a:lnTo>
                    <a:pt x="12594" y="6317"/>
                  </a:lnTo>
                  <a:cubicBezTo>
                    <a:pt x="12531" y="6317"/>
                    <a:pt x="12489" y="6254"/>
                    <a:pt x="12510" y="6212"/>
                  </a:cubicBezTo>
                  <a:lnTo>
                    <a:pt x="12322" y="6108"/>
                  </a:lnTo>
                  <a:lnTo>
                    <a:pt x="12092" y="5982"/>
                  </a:lnTo>
                  <a:cubicBezTo>
                    <a:pt x="11883" y="6087"/>
                    <a:pt x="11652" y="6170"/>
                    <a:pt x="11401" y="6233"/>
                  </a:cubicBezTo>
                  <a:cubicBezTo>
                    <a:pt x="11395" y="6234"/>
                    <a:pt x="11389" y="6235"/>
                    <a:pt x="11383" y="6235"/>
                  </a:cubicBezTo>
                  <a:cubicBezTo>
                    <a:pt x="11290" y="6235"/>
                    <a:pt x="11240" y="6084"/>
                    <a:pt x="11339" y="6045"/>
                  </a:cubicBezTo>
                  <a:lnTo>
                    <a:pt x="11841" y="5857"/>
                  </a:lnTo>
                  <a:lnTo>
                    <a:pt x="9874" y="4831"/>
                  </a:lnTo>
                  <a:cubicBezTo>
                    <a:pt x="9874" y="4831"/>
                    <a:pt x="9853" y="4831"/>
                    <a:pt x="9832" y="4810"/>
                  </a:cubicBezTo>
                  <a:lnTo>
                    <a:pt x="9058" y="4392"/>
                  </a:lnTo>
                  <a:lnTo>
                    <a:pt x="8974" y="4392"/>
                  </a:lnTo>
                  <a:cubicBezTo>
                    <a:pt x="8911" y="4392"/>
                    <a:pt x="8870" y="4350"/>
                    <a:pt x="8870" y="4287"/>
                  </a:cubicBezTo>
                  <a:lnTo>
                    <a:pt x="8221" y="3953"/>
                  </a:lnTo>
                  <a:lnTo>
                    <a:pt x="8200" y="3953"/>
                  </a:lnTo>
                  <a:cubicBezTo>
                    <a:pt x="8158" y="3953"/>
                    <a:pt x="8116" y="3932"/>
                    <a:pt x="8095" y="3890"/>
                  </a:cubicBezTo>
                  <a:lnTo>
                    <a:pt x="7384" y="3513"/>
                  </a:lnTo>
                  <a:lnTo>
                    <a:pt x="7300" y="3513"/>
                  </a:lnTo>
                  <a:cubicBezTo>
                    <a:pt x="7258" y="3513"/>
                    <a:pt x="7217" y="3471"/>
                    <a:pt x="7217" y="3429"/>
                  </a:cubicBezTo>
                  <a:cubicBezTo>
                    <a:pt x="6338" y="2969"/>
                    <a:pt x="5480" y="2509"/>
                    <a:pt x="4601" y="2028"/>
                  </a:cubicBezTo>
                  <a:cubicBezTo>
                    <a:pt x="4580" y="2028"/>
                    <a:pt x="4559" y="2028"/>
                    <a:pt x="4559" y="2007"/>
                  </a:cubicBezTo>
                  <a:lnTo>
                    <a:pt x="3597" y="1525"/>
                  </a:lnTo>
                  <a:lnTo>
                    <a:pt x="3576" y="1525"/>
                  </a:lnTo>
                  <a:cubicBezTo>
                    <a:pt x="3513" y="1525"/>
                    <a:pt x="3471" y="1484"/>
                    <a:pt x="3450" y="1442"/>
                  </a:cubicBezTo>
                  <a:cubicBezTo>
                    <a:pt x="2969" y="1170"/>
                    <a:pt x="2467" y="898"/>
                    <a:pt x="1986" y="626"/>
                  </a:cubicBezTo>
                  <a:lnTo>
                    <a:pt x="981" y="61"/>
                  </a:lnTo>
                  <a:cubicBezTo>
                    <a:pt x="940" y="40"/>
                    <a:pt x="898" y="19"/>
                    <a:pt x="856" y="19"/>
                  </a:cubicBezTo>
                  <a:cubicBezTo>
                    <a:pt x="811" y="6"/>
                    <a:pt x="76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9" name="Google Shape;14579;p109"/>
            <p:cNvSpPr/>
            <p:nvPr/>
          </p:nvSpPr>
          <p:spPr>
            <a:xfrm>
              <a:off x="2276675" y="2804750"/>
              <a:ext cx="7350" cy="2100"/>
            </a:xfrm>
            <a:custGeom>
              <a:rect b="b" l="l" r="r" t="t"/>
              <a:pathLst>
                <a:path extrusionOk="0" h="84" w="294">
                  <a:moveTo>
                    <a:pt x="168" y="0"/>
                  </a:moveTo>
                  <a:cubicBezTo>
                    <a:pt x="127" y="21"/>
                    <a:pt x="64" y="63"/>
                    <a:pt x="1" y="84"/>
                  </a:cubicBezTo>
                  <a:cubicBezTo>
                    <a:pt x="106" y="84"/>
                    <a:pt x="189" y="63"/>
                    <a:pt x="294" y="42"/>
                  </a:cubicBezTo>
                  <a:lnTo>
                    <a:pt x="1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0" name="Google Shape;14580;p109"/>
            <p:cNvSpPr/>
            <p:nvPr/>
          </p:nvSpPr>
          <p:spPr>
            <a:xfrm>
              <a:off x="2491675" y="3076225"/>
              <a:ext cx="834875" cy="173175"/>
            </a:xfrm>
            <a:custGeom>
              <a:rect b="b" l="l" r="r" t="t"/>
              <a:pathLst>
                <a:path extrusionOk="0" h="6927" w="33395">
                  <a:moveTo>
                    <a:pt x="31784" y="1"/>
                  </a:moveTo>
                  <a:cubicBezTo>
                    <a:pt x="26574" y="628"/>
                    <a:pt x="21510" y="2114"/>
                    <a:pt x="16300" y="2721"/>
                  </a:cubicBezTo>
                  <a:cubicBezTo>
                    <a:pt x="11446" y="3265"/>
                    <a:pt x="6884" y="5190"/>
                    <a:pt x="2030" y="5775"/>
                  </a:cubicBezTo>
                  <a:cubicBezTo>
                    <a:pt x="2093" y="5859"/>
                    <a:pt x="2156" y="5964"/>
                    <a:pt x="2239" y="6068"/>
                  </a:cubicBezTo>
                  <a:cubicBezTo>
                    <a:pt x="2506" y="6438"/>
                    <a:pt x="2144" y="6808"/>
                    <a:pt x="1777" y="6808"/>
                  </a:cubicBezTo>
                  <a:cubicBezTo>
                    <a:pt x="1624" y="6808"/>
                    <a:pt x="1471" y="6745"/>
                    <a:pt x="1361" y="6591"/>
                  </a:cubicBezTo>
                  <a:cubicBezTo>
                    <a:pt x="1193" y="6361"/>
                    <a:pt x="1047" y="6131"/>
                    <a:pt x="921" y="5880"/>
                  </a:cubicBezTo>
                  <a:lnTo>
                    <a:pt x="775" y="5901"/>
                  </a:lnTo>
                  <a:lnTo>
                    <a:pt x="649" y="5901"/>
                  </a:lnTo>
                  <a:cubicBezTo>
                    <a:pt x="231" y="5943"/>
                    <a:pt x="1" y="6424"/>
                    <a:pt x="273" y="6780"/>
                  </a:cubicBezTo>
                  <a:cubicBezTo>
                    <a:pt x="356" y="6864"/>
                    <a:pt x="461" y="6905"/>
                    <a:pt x="566" y="6926"/>
                  </a:cubicBezTo>
                  <a:lnTo>
                    <a:pt x="754" y="6926"/>
                  </a:lnTo>
                  <a:cubicBezTo>
                    <a:pt x="6068" y="6550"/>
                    <a:pt x="11006" y="4269"/>
                    <a:pt x="16300" y="3746"/>
                  </a:cubicBezTo>
                  <a:cubicBezTo>
                    <a:pt x="21866" y="3181"/>
                    <a:pt x="27264" y="1465"/>
                    <a:pt x="32830" y="921"/>
                  </a:cubicBezTo>
                  <a:cubicBezTo>
                    <a:pt x="33165" y="879"/>
                    <a:pt x="33395" y="545"/>
                    <a:pt x="33290" y="210"/>
                  </a:cubicBezTo>
                  <a:lnTo>
                    <a:pt x="33290" y="210"/>
                  </a:lnTo>
                  <a:cubicBezTo>
                    <a:pt x="33260" y="452"/>
                    <a:pt x="33076" y="673"/>
                    <a:pt x="32842" y="673"/>
                  </a:cubicBezTo>
                  <a:cubicBezTo>
                    <a:pt x="32752" y="673"/>
                    <a:pt x="32656" y="641"/>
                    <a:pt x="32558" y="565"/>
                  </a:cubicBezTo>
                  <a:lnTo>
                    <a:pt x="317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1" name="Google Shape;14581;p109"/>
            <p:cNvSpPr/>
            <p:nvPr/>
          </p:nvSpPr>
          <p:spPr>
            <a:xfrm>
              <a:off x="3212500" y="2825525"/>
              <a:ext cx="111450" cy="267725"/>
            </a:xfrm>
            <a:custGeom>
              <a:rect b="b" l="l" r="r" t="t"/>
              <a:pathLst>
                <a:path extrusionOk="0" h="10709" w="4458">
                  <a:moveTo>
                    <a:pt x="638" y="1"/>
                  </a:moveTo>
                  <a:cubicBezTo>
                    <a:pt x="387" y="1"/>
                    <a:pt x="115" y="163"/>
                    <a:pt x="84" y="487"/>
                  </a:cubicBezTo>
                  <a:cubicBezTo>
                    <a:pt x="42" y="738"/>
                    <a:pt x="21" y="1010"/>
                    <a:pt x="21" y="1262"/>
                  </a:cubicBezTo>
                  <a:cubicBezTo>
                    <a:pt x="0" y="1534"/>
                    <a:pt x="0" y="1827"/>
                    <a:pt x="0" y="2119"/>
                  </a:cubicBezTo>
                  <a:cubicBezTo>
                    <a:pt x="356" y="2287"/>
                    <a:pt x="440" y="2852"/>
                    <a:pt x="42" y="3040"/>
                  </a:cubicBezTo>
                  <a:cubicBezTo>
                    <a:pt x="63" y="3375"/>
                    <a:pt x="84" y="3731"/>
                    <a:pt x="126" y="4065"/>
                  </a:cubicBezTo>
                  <a:lnTo>
                    <a:pt x="586" y="3919"/>
                  </a:lnTo>
                  <a:cubicBezTo>
                    <a:pt x="645" y="3899"/>
                    <a:pt x="700" y="3890"/>
                    <a:pt x="753" y="3890"/>
                  </a:cubicBezTo>
                  <a:cubicBezTo>
                    <a:pt x="1257" y="3890"/>
                    <a:pt x="1427" y="4732"/>
                    <a:pt x="858" y="4902"/>
                  </a:cubicBezTo>
                  <a:cubicBezTo>
                    <a:pt x="670" y="4965"/>
                    <a:pt x="482" y="5028"/>
                    <a:pt x="293" y="5091"/>
                  </a:cubicBezTo>
                  <a:cubicBezTo>
                    <a:pt x="440" y="5907"/>
                    <a:pt x="628" y="6723"/>
                    <a:pt x="879" y="7539"/>
                  </a:cubicBezTo>
                  <a:lnTo>
                    <a:pt x="1214" y="7455"/>
                  </a:lnTo>
                  <a:cubicBezTo>
                    <a:pt x="1264" y="7442"/>
                    <a:pt x="1313" y="7436"/>
                    <a:pt x="1358" y="7436"/>
                  </a:cubicBezTo>
                  <a:cubicBezTo>
                    <a:pt x="1899" y="7436"/>
                    <a:pt x="2084" y="8284"/>
                    <a:pt x="1486" y="8438"/>
                  </a:cubicBezTo>
                  <a:lnTo>
                    <a:pt x="1298" y="8480"/>
                  </a:lnTo>
                  <a:cubicBezTo>
                    <a:pt x="1758" y="9087"/>
                    <a:pt x="2302" y="9610"/>
                    <a:pt x="2930" y="10029"/>
                  </a:cubicBezTo>
                  <a:lnTo>
                    <a:pt x="3704" y="10614"/>
                  </a:lnTo>
                  <a:cubicBezTo>
                    <a:pt x="3797" y="10680"/>
                    <a:pt x="3889" y="10709"/>
                    <a:pt x="3975" y="10709"/>
                  </a:cubicBezTo>
                  <a:cubicBezTo>
                    <a:pt x="4215" y="10709"/>
                    <a:pt x="4405" y="10485"/>
                    <a:pt x="4436" y="10238"/>
                  </a:cubicBezTo>
                  <a:cubicBezTo>
                    <a:pt x="4457" y="10049"/>
                    <a:pt x="4394" y="9840"/>
                    <a:pt x="4227" y="9736"/>
                  </a:cubicBezTo>
                  <a:cubicBezTo>
                    <a:pt x="3118" y="8899"/>
                    <a:pt x="2072" y="8229"/>
                    <a:pt x="1737" y="6827"/>
                  </a:cubicBezTo>
                  <a:cubicBezTo>
                    <a:pt x="1256" y="4840"/>
                    <a:pt x="858" y="2831"/>
                    <a:pt x="1047" y="801"/>
                  </a:cubicBezTo>
                  <a:cubicBezTo>
                    <a:pt x="1047" y="697"/>
                    <a:pt x="1067" y="592"/>
                    <a:pt x="1067" y="487"/>
                  </a:cubicBezTo>
                  <a:cubicBezTo>
                    <a:pt x="1120" y="163"/>
                    <a:pt x="890" y="1"/>
                    <a:pt x="6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2" name="Google Shape;14582;p109"/>
            <p:cNvSpPr/>
            <p:nvPr/>
          </p:nvSpPr>
          <p:spPr>
            <a:xfrm>
              <a:off x="2504750" y="2981925"/>
              <a:ext cx="88950" cy="176450"/>
            </a:xfrm>
            <a:custGeom>
              <a:rect b="b" l="l" r="r" t="t"/>
              <a:pathLst>
                <a:path extrusionOk="0" h="7058" w="3558">
                  <a:moveTo>
                    <a:pt x="3013" y="1"/>
                  </a:moveTo>
                  <a:cubicBezTo>
                    <a:pt x="2853" y="1"/>
                    <a:pt x="2693" y="74"/>
                    <a:pt x="2595" y="216"/>
                  </a:cubicBezTo>
                  <a:cubicBezTo>
                    <a:pt x="2553" y="257"/>
                    <a:pt x="2532" y="320"/>
                    <a:pt x="2512" y="362"/>
                  </a:cubicBezTo>
                  <a:cubicBezTo>
                    <a:pt x="2386" y="843"/>
                    <a:pt x="2219" y="1304"/>
                    <a:pt x="2009" y="1743"/>
                  </a:cubicBezTo>
                  <a:cubicBezTo>
                    <a:pt x="1298" y="3480"/>
                    <a:pt x="231" y="5279"/>
                    <a:pt x="1" y="7058"/>
                  </a:cubicBezTo>
                  <a:cubicBezTo>
                    <a:pt x="43" y="6827"/>
                    <a:pt x="252" y="6660"/>
                    <a:pt x="482" y="6660"/>
                  </a:cubicBezTo>
                  <a:cubicBezTo>
                    <a:pt x="691" y="6660"/>
                    <a:pt x="879" y="6660"/>
                    <a:pt x="1089" y="6639"/>
                  </a:cubicBezTo>
                  <a:cubicBezTo>
                    <a:pt x="1193" y="6095"/>
                    <a:pt x="1361" y="5572"/>
                    <a:pt x="1570" y="5070"/>
                  </a:cubicBezTo>
                  <a:cubicBezTo>
                    <a:pt x="1068" y="4965"/>
                    <a:pt x="1110" y="4086"/>
                    <a:pt x="1716" y="4045"/>
                  </a:cubicBezTo>
                  <a:lnTo>
                    <a:pt x="2030" y="4024"/>
                  </a:lnTo>
                  <a:cubicBezTo>
                    <a:pt x="2219" y="3605"/>
                    <a:pt x="2428" y="3208"/>
                    <a:pt x="2616" y="2789"/>
                  </a:cubicBezTo>
                  <a:lnTo>
                    <a:pt x="2616" y="2789"/>
                  </a:lnTo>
                  <a:lnTo>
                    <a:pt x="2470" y="2831"/>
                  </a:lnTo>
                  <a:cubicBezTo>
                    <a:pt x="2432" y="2838"/>
                    <a:pt x="2396" y="2842"/>
                    <a:pt x="2361" y="2842"/>
                  </a:cubicBezTo>
                  <a:cubicBezTo>
                    <a:pt x="1813" y="2842"/>
                    <a:pt x="1609" y="1966"/>
                    <a:pt x="2219" y="1848"/>
                  </a:cubicBezTo>
                  <a:lnTo>
                    <a:pt x="3160" y="1638"/>
                  </a:lnTo>
                  <a:cubicBezTo>
                    <a:pt x="3286" y="1345"/>
                    <a:pt x="3390" y="1032"/>
                    <a:pt x="3474" y="739"/>
                  </a:cubicBezTo>
                  <a:cubicBezTo>
                    <a:pt x="3474" y="697"/>
                    <a:pt x="3495" y="676"/>
                    <a:pt x="3516" y="634"/>
                  </a:cubicBezTo>
                  <a:cubicBezTo>
                    <a:pt x="3558" y="488"/>
                    <a:pt x="3516" y="320"/>
                    <a:pt x="3411" y="195"/>
                  </a:cubicBezTo>
                  <a:cubicBezTo>
                    <a:pt x="3311" y="64"/>
                    <a:pt x="3162" y="1"/>
                    <a:pt x="30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3" name="Google Shape;14583;p109"/>
            <p:cNvSpPr/>
            <p:nvPr/>
          </p:nvSpPr>
          <p:spPr>
            <a:xfrm>
              <a:off x="2503700" y="3011400"/>
              <a:ext cx="761425" cy="162675"/>
            </a:xfrm>
            <a:custGeom>
              <a:rect b="b" l="l" r="r" t="t"/>
              <a:pathLst>
                <a:path extrusionOk="0" h="6507" w="30457">
                  <a:moveTo>
                    <a:pt x="29748" y="1"/>
                  </a:moveTo>
                  <a:cubicBezTo>
                    <a:pt x="29703" y="1"/>
                    <a:pt x="29657" y="7"/>
                    <a:pt x="29608" y="20"/>
                  </a:cubicBezTo>
                  <a:lnTo>
                    <a:pt x="29252" y="104"/>
                  </a:lnTo>
                  <a:cubicBezTo>
                    <a:pt x="24189" y="1317"/>
                    <a:pt x="18958" y="1380"/>
                    <a:pt x="13915" y="2656"/>
                  </a:cubicBezTo>
                  <a:cubicBezTo>
                    <a:pt x="9751" y="3723"/>
                    <a:pt x="5462" y="5293"/>
                    <a:pt x="1131" y="5460"/>
                  </a:cubicBezTo>
                  <a:cubicBezTo>
                    <a:pt x="921" y="5460"/>
                    <a:pt x="733" y="5481"/>
                    <a:pt x="524" y="5481"/>
                  </a:cubicBezTo>
                  <a:cubicBezTo>
                    <a:pt x="294" y="5481"/>
                    <a:pt x="85" y="5648"/>
                    <a:pt x="43" y="5879"/>
                  </a:cubicBezTo>
                  <a:cubicBezTo>
                    <a:pt x="22" y="5920"/>
                    <a:pt x="22" y="5962"/>
                    <a:pt x="22" y="6004"/>
                  </a:cubicBezTo>
                  <a:cubicBezTo>
                    <a:pt x="1" y="6276"/>
                    <a:pt x="231" y="6506"/>
                    <a:pt x="524" y="6506"/>
                  </a:cubicBezTo>
                  <a:cubicBezTo>
                    <a:pt x="691" y="6506"/>
                    <a:pt x="859" y="6506"/>
                    <a:pt x="1026" y="6485"/>
                  </a:cubicBezTo>
                  <a:cubicBezTo>
                    <a:pt x="5357" y="6339"/>
                    <a:pt x="9647" y="4811"/>
                    <a:pt x="13831" y="3723"/>
                  </a:cubicBezTo>
                  <a:cubicBezTo>
                    <a:pt x="16196" y="3096"/>
                    <a:pt x="18602" y="2635"/>
                    <a:pt x="21050" y="2322"/>
                  </a:cubicBezTo>
                  <a:cubicBezTo>
                    <a:pt x="23937" y="1966"/>
                    <a:pt x="26846" y="1736"/>
                    <a:pt x="29691" y="1045"/>
                  </a:cubicBezTo>
                  <a:lnTo>
                    <a:pt x="29859" y="1003"/>
                  </a:lnTo>
                  <a:cubicBezTo>
                    <a:pt x="30457" y="849"/>
                    <a:pt x="30272" y="1"/>
                    <a:pt x="297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4" name="Google Shape;14584;p109"/>
            <p:cNvSpPr/>
            <p:nvPr/>
          </p:nvSpPr>
          <p:spPr>
            <a:xfrm>
              <a:off x="2531425" y="2922750"/>
              <a:ext cx="716750" cy="185925"/>
            </a:xfrm>
            <a:custGeom>
              <a:rect b="b" l="l" r="r" t="t"/>
              <a:pathLst>
                <a:path extrusionOk="0" h="7437" w="28670">
                  <a:moveTo>
                    <a:pt x="28019" y="1"/>
                  </a:moveTo>
                  <a:cubicBezTo>
                    <a:pt x="27966" y="1"/>
                    <a:pt x="27910" y="10"/>
                    <a:pt x="27850" y="30"/>
                  </a:cubicBezTo>
                  <a:lnTo>
                    <a:pt x="27390" y="176"/>
                  </a:lnTo>
                  <a:cubicBezTo>
                    <a:pt x="23289" y="1453"/>
                    <a:pt x="19020" y="2018"/>
                    <a:pt x="14877" y="3106"/>
                  </a:cubicBezTo>
                  <a:cubicBezTo>
                    <a:pt x="10274" y="4298"/>
                    <a:pt x="5734" y="6035"/>
                    <a:pt x="963" y="6391"/>
                  </a:cubicBezTo>
                  <a:lnTo>
                    <a:pt x="649" y="6412"/>
                  </a:lnTo>
                  <a:cubicBezTo>
                    <a:pt x="43" y="6453"/>
                    <a:pt x="1" y="7332"/>
                    <a:pt x="503" y="7437"/>
                  </a:cubicBezTo>
                  <a:lnTo>
                    <a:pt x="649" y="7437"/>
                  </a:lnTo>
                  <a:cubicBezTo>
                    <a:pt x="5357" y="7123"/>
                    <a:pt x="9856" y="5533"/>
                    <a:pt x="14354" y="4298"/>
                  </a:cubicBezTo>
                  <a:cubicBezTo>
                    <a:pt x="18706" y="3085"/>
                    <a:pt x="23226" y="2520"/>
                    <a:pt x="27536" y="1181"/>
                  </a:cubicBezTo>
                  <a:cubicBezTo>
                    <a:pt x="27725" y="1139"/>
                    <a:pt x="27913" y="1076"/>
                    <a:pt x="28101" y="1013"/>
                  </a:cubicBezTo>
                  <a:cubicBezTo>
                    <a:pt x="28669" y="824"/>
                    <a:pt x="28518" y="1"/>
                    <a:pt x="280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5" name="Google Shape;14585;p109"/>
            <p:cNvSpPr/>
            <p:nvPr/>
          </p:nvSpPr>
          <p:spPr>
            <a:xfrm>
              <a:off x="2544925" y="2877250"/>
              <a:ext cx="678050" cy="175750"/>
            </a:xfrm>
            <a:custGeom>
              <a:rect b="b" l="l" r="r" t="t"/>
              <a:pathLst>
                <a:path extrusionOk="0" h="7030" w="27122">
                  <a:moveTo>
                    <a:pt x="26453" y="0"/>
                  </a:moveTo>
                  <a:cubicBezTo>
                    <a:pt x="26425" y="0"/>
                    <a:pt x="26397" y="3"/>
                    <a:pt x="26369" y="9"/>
                  </a:cubicBezTo>
                  <a:cubicBezTo>
                    <a:pt x="22163" y="1055"/>
                    <a:pt x="17874" y="1515"/>
                    <a:pt x="13710" y="2666"/>
                  </a:cubicBezTo>
                  <a:cubicBezTo>
                    <a:pt x="9671" y="3775"/>
                    <a:pt x="5633" y="4947"/>
                    <a:pt x="1532" y="5825"/>
                  </a:cubicBezTo>
                  <a:lnTo>
                    <a:pt x="591" y="6035"/>
                  </a:lnTo>
                  <a:cubicBezTo>
                    <a:pt x="0" y="6153"/>
                    <a:pt x="187" y="7029"/>
                    <a:pt x="751" y="7029"/>
                  </a:cubicBezTo>
                  <a:cubicBezTo>
                    <a:pt x="787" y="7029"/>
                    <a:pt x="824" y="7025"/>
                    <a:pt x="863" y="7018"/>
                  </a:cubicBezTo>
                  <a:lnTo>
                    <a:pt x="1009" y="6976"/>
                  </a:lnTo>
                  <a:cubicBezTo>
                    <a:pt x="5236" y="6118"/>
                    <a:pt x="9379" y="4926"/>
                    <a:pt x="13521" y="3775"/>
                  </a:cubicBezTo>
                  <a:cubicBezTo>
                    <a:pt x="17832" y="2561"/>
                    <a:pt x="22288" y="2059"/>
                    <a:pt x="26641" y="992"/>
                  </a:cubicBezTo>
                  <a:cubicBezTo>
                    <a:pt x="26661" y="992"/>
                    <a:pt x="26703" y="971"/>
                    <a:pt x="26724" y="971"/>
                  </a:cubicBezTo>
                  <a:cubicBezTo>
                    <a:pt x="27122" y="783"/>
                    <a:pt x="27038" y="197"/>
                    <a:pt x="26682" y="50"/>
                  </a:cubicBezTo>
                  <a:cubicBezTo>
                    <a:pt x="26606" y="20"/>
                    <a:pt x="26529" y="0"/>
                    <a:pt x="26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6" name="Google Shape;14586;p109"/>
            <p:cNvSpPr/>
            <p:nvPr/>
          </p:nvSpPr>
          <p:spPr>
            <a:xfrm>
              <a:off x="1987950" y="2900475"/>
              <a:ext cx="19375" cy="34025"/>
            </a:xfrm>
            <a:custGeom>
              <a:rect b="b" l="l" r="r" t="t"/>
              <a:pathLst>
                <a:path extrusionOk="0" h="1361" w="775">
                  <a:moveTo>
                    <a:pt x="0" y="0"/>
                  </a:moveTo>
                  <a:cubicBezTo>
                    <a:pt x="0" y="84"/>
                    <a:pt x="21" y="147"/>
                    <a:pt x="21" y="230"/>
                  </a:cubicBezTo>
                  <a:cubicBezTo>
                    <a:pt x="105" y="523"/>
                    <a:pt x="251" y="816"/>
                    <a:pt x="419" y="1067"/>
                  </a:cubicBezTo>
                  <a:cubicBezTo>
                    <a:pt x="502" y="1172"/>
                    <a:pt x="607" y="1256"/>
                    <a:pt x="691" y="1360"/>
                  </a:cubicBezTo>
                  <a:cubicBezTo>
                    <a:pt x="732" y="1360"/>
                    <a:pt x="774" y="1339"/>
                    <a:pt x="774" y="1277"/>
                  </a:cubicBezTo>
                  <a:cubicBezTo>
                    <a:pt x="753" y="1214"/>
                    <a:pt x="712" y="1151"/>
                    <a:pt x="691" y="1067"/>
                  </a:cubicBezTo>
                  <a:cubicBezTo>
                    <a:pt x="398" y="753"/>
                    <a:pt x="168" y="3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7" name="Google Shape;14587;p109"/>
            <p:cNvSpPr/>
            <p:nvPr/>
          </p:nvSpPr>
          <p:spPr>
            <a:xfrm>
              <a:off x="1965325" y="2840700"/>
              <a:ext cx="8525" cy="29975"/>
            </a:xfrm>
            <a:custGeom>
              <a:rect b="b" l="l" r="r" t="t"/>
              <a:pathLst>
                <a:path extrusionOk="0" h="1199" w="341">
                  <a:moveTo>
                    <a:pt x="124" y="0"/>
                  </a:moveTo>
                  <a:cubicBezTo>
                    <a:pt x="63" y="0"/>
                    <a:pt x="0" y="54"/>
                    <a:pt x="26" y="131"/>
                  </a:cubicBezTo>
                  <a:cubicBezTo>
                    <a:pt x="131" y="466"/>
                    <a:pt x="215" y="843"/>
                    <a:pt x="319" y="1199"/>
                  </a:cubicBezTo>
                  <a:cubicBezTo>
                    <a:pt x="277" y="989"/>
                    <a:pt x="236" y="801"/>
                    <a:pt x="194" y="655"/>
                  </a:cubicBezTo>
                  <a:cubicBezTo>
                    <a:pt x="179" y="579"/>
                    <a:pt x="218" y="525"/>
                    <a:pt x="273" y="525"/>
                  </a:cubicBezTo>
                  <a:cubicBezTo>
                    <a:pt x="294" y="525"/>
                    <a:pt x="317" y="533"/>
                    <a:pt x="340" y="550"/>
                  </a:cubicBezTo>
                  <a:cubicBezTo>
                    <a:pt x="298" y="383"/>
                    <a:pt x="257" y="215"/>
                    <a:pt x="215" y="69"/>
                  </a:cubicBezTo>
                  <a:cubicBezTo>
                    <a:pt x="199" y="21"/>
                    <a:pt x="161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8" name="Google Shape;14588;p109"/>
            <p:cNvSpPr/>
            <p:nvPr/>
          </p:nvSpPr>
          <p:spPr>
            <a:xfrm>
              <a:off x="2013575" y="2936050"/>
              <a:ext cx="17800" cy="16750"/>
            </a:xfrm>
            <a:custGeom>
              <a:rect b="b" l="l" r="r" t="t"/>
              <a:pathLst>
                <a:path extrusionOk="0" h="670" w="712">
                  <a:moveTo>
                    <a:pt x="21" y="0"/>
                  </a:moveTo>
                  <a:lnTo>
                    <a:pt x="21" y="209"/>
                  </a:lnTo>
                  <a:cubicBezTo>
                    <a:pt x="21" y="230"/>
                    <a:pt x="21" y="251"/>
                    <a:pt x="0" y="272"/>
                  </a:cubicBezTo>
                  <a:cubicBezTo>
                    <a:pt x="147" y="481"/>
                    <a:pt x="377" y="628"/>
                    <a:pt x="628" y="670"/>
                  </a:cubicBezTo>
                  <a:cubicBezTo>
                    <a:pt x="670" y="670"/>
                    <a:pt x="712" y="649"/>
                    <a:pt x="712" y="607"/>
                  </a:cubicBezTo>
                  <a:cubicBezTo>
                    <a:pt x="670" y="544"/>
                    <a:pt x="649" y="502"/>
                    <a:pt x="607" y="460"/>
                  </a:cubicBezTo>
                  <a:cubicBezTo>
                    <a:pt x="586" y="460"/>
                    <a:pt x="544" y="460"/>
                    <a:pt x="523" y="439"/>
                  </a:cubicBezTo>
                  <a:cubicBezTo>
                    <a:pt x="419" y="419"/>
                    <a:pt x="335" y="356"/>
                    <a:pt x="251" y="293"/>
                  </a:cubicBezTo>
                  <a:cubicBezTo>
                    <a:pt x="168" y="209"/>
                    <a:pt x="84" y="105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9" name="Google Shape;14589;p109"/>
            <p:cNvSpPr/>
            <p:nvPr/>
          </p:nvSpPr>
          <p:spPr>
            <a:xfrm>
              <a:off x="1987100" y="2857950"/>
              <a:ext cx="21275" cy="74450"/>
            </a:xfrm>
            <a:custGeom>
              <a:rect b="b" l="l" r="r" t="t"/>
              <a:pathLst>
                <a:path extrusionOk="0" h="2978" w="851">
                  <a:moveTo>
                    <a:pt x="125" y="1"/>
                  </a:moveTo>
                  <a:cubicBezTo>
                    <a:pt x="67" y="1"/>
                    <a:pt x="0" y="54"/>
                    <a:pt x="13" y="132"/>
                  </a:cubicBezTo>
                  <a:cubicBezTo>
                    <a:pt x="222" y="906"/>
                    <a:pt x="369" y="1722"/>
                    <a:pt x="620" y="2517"/>
                  </a:cubicBezTo>
                  <a:cubicBezTo>
                    <a:pt x="662" y="2601"/>
                    <a:pt x="683" y="2685"/>
                    <a:pt x="725" y="2768"/>
                  </a:cubicBezTo>
                  <a:cubicBezTo>
                    <a:pt x="746" y="2852"/>
                    <a:pt x="787" y="2915"/>
                    <a:pt x="829" y="2978"/>
                  </a:cubicBezTo>
                  <a:cubicBezTo>
                    <a:pt x="850" y="2831"/>
                    <a:pt x="850" y="2664"/>
                    <a:pt x="829" y="2517"/>
                  </a:cubicBezTo>
                  <a:cubicBezTo>
                    <a:pt x="725" y="2203"/>
                    <a:pt x="641" y="1910"/>
                    <a:pt x="599" y="1722"/>
                  </a:cubicBezTo>
                  <a:cubicBezTo>
                    <a:pt x="453" y="1178"/>
                    <a:pt x="348" y="613"/>
                    <a:pt x="202" y="69"/>
                  </a:cubicBezTo>
                  <a:cubicBezTo>
                    <a:pt x="194" y="21"/>
                    <a:pt x="161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0" name="Google Shape;14590;p109"/>
            <p:cNvSpPr/>
            <p:nvPr/>
          </p:nvSpPr>
          <p:spPr>
            <a:xfrm>
              <a:off x="2035550" y="2943875"/>
              <a:ext cx="16225" cy="23575"/>
            </a:xfrm>
            <a:custGeom>
              <a:rect b="b" l="l" r="r" t="t"/>
              <a:pathLst>
                <a:path extrusionOk="0" h="943" w="649">
                  <a:moveTo>
                    <a:pt x="0" y="1"/>
                  </a:moveTo>
                  <a:lnTo>
                    <a:pt x="0" y="106"/>
                  </a:lnTo>
                  <a:cubicBezTo>
                    <a:pt x="0" y="147"/>
                    <a:pt x="0" y="147"/>
                    <a:pt x="0" y="147"/>
                  </a:cubicBezTo>
                  <a:cubicBezTo>
                    <a:pt x="105" y="378"/>
                    <a:pt x="230" y="587"/>
                    <a:pt x="377" y="796"/>
                  </a:cubicBezTo>
                  <a:cubicBezTo>
                    <a:pt x="440" y="859"/>
                    <a:pt x="481" y="901"/>
                    <a:pt x="544" y="942"/>
                  </a:cubicBezTo>
                  <a:lnTo>
                    <a:pt x="628" y="942"/>
                  </a:lnTo>
                  <a:cubicBezTo>
                    <a:pt x="628" y="880"/>
                    <a:pt x="649" y="817"/>
                    <a:pt x="649" y="754"/>
                  </a:cubicBezTo>
                  <a:cubicBezTo>
                    <a:pt x="565" y="691"/>
                    <a:pt x="481" y="629"/>
                    <a:pt x="419" y="566"/>
                  </a:cubicBezTo>
                  <a:cubicBezTo>
                    <a:pt x="251" y="398"/>
                    <a:pt x="105" y="21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1" name="Google Shape;14591;p109"/>
            <p:cNvSpPr/>
            <p:nvPr/>
          </p:nvSpPr>
          <p:spPr>
            <a:xfrm>
              <a:off x="2010850" y="2875700"/>
              <a:ext cx="16350" cy="60875"/>
            </a:xfrm>
            <a:custGeom>
              <a:rect b="b" l="l" r="r" t="t"/>
              <a:pathLst>
                <a:path extrusionOk="0" h="2435" w="654">
                  <a:moveTo>
                    <a:pt x="119" y="1"/>
                  </a:moveTo>
                  <a:cubicBezTo>
                    <a:pt x="60" y="1"/>
                    <a:pt x="0" y="49"/>
                    <a:pt x="26" y="112"/>
                  </a:cubicBezTo>
                  <a:cubicBezTo>
                    <a:pt x="277" y="782"/>
                    <a:pt x="381" y="1682"/>
                    <a:pt x="653" y="2435"/>
                  </a:cubicBezTo>
                  <a:cubicBezTo>
                    <a:pt x="528" y="1870"/>
                    <a:pt x="444" y="1284"/>
                    <a:pt x="402" y="719"/>
                  </a:cubicBezTo>
                  <a:cubicBezTo>
                    <a:pt x="360" y="489"/>
                    <a:pt x="298" y="280"/>
                    <a:pt x="214" y="71"/>
                  </a:cubicBezTo>
                  <a:cubicBezTo>
                    <a:pt x="198" y="21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2" name="Google Shape;14592;p109"/>
            <p:cNvSpPr/>
            <p:nvPr/>
          </p:nvSpPr>
          <p:spPr>
            <a:xfrm>
              <a:off x="2032800" y="2893000"/>
              <a:ext cx="19500" cy="59800"/>
            </a:xfrm>
            <a:custGeom>
              <a:rect b="b" l="l" r="r" t="t"/>
              <a:pathLst>
                <a:path extrusionOk="0" h="2392" w="780">
                  <a:moveTo>
                    <a:pt x="124" y="1"/>
                  </a:moveTo>
                  <a:cubicBezTo>
                    <a:pt x="63" y="1"/>
                    <a:pt x="1" y="54"/>
                    <a:pt x="26" y="132"/>
                  </a:cubicBezTo>
                  <a:cubicBezTo>
                    <a:pt x="215" y="801"/>
                    <a:pt x="403" y="1701"/>
                    <a:pt x="780" y="2392"/>
                  </a:cubicBezTo>
                  <a:cubicBezTo>
                    <a:pt x="780" y="2224"/>
                    <a:pt x="780" y="2057"/>
                    <a:pt x="759" y="1889"/>
                  </a:cubicBezTo>
                  <a:cubicBezTo>
                    <a:pt x="550" y="1283"/>
                    <a:pt x="361" y="676"/>
                    <a:pt x="215" y="69"/>
                  </a:cubicBezTo>
                  <a:cubicBezTo>
                    <a:pt x="199" y="21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3" name="Google Shape;14593;p109"/>
            <p:cNvSpPr/>
            <p:nvPr/>
          </p:nvSpPr>
          <p:spPr>
            <a:xfrm>
              <a:off x="2057500" y="2952250"/>
              <a:ext cx="8925" cy="18325"/>
            </a:xfrm>
            <a:custGeom>
              <a:rect b="b" l="l" r="r" t="t"/>
              <a:pathLst>
                <a:path extrusionOk="0" h="733" w="357">
                  <a:moveTo>
                    <a:pt x="1" y="1"/>
                  </a:moveTo>
                  <a:lnTo>
                    <a:pt x="1" y="335"/>
                  </a:lnTo>
                  <a:cubicBezTo>
                    <a:pt x="85" y="440"/>
                    <a:pt x="168" y="545"/>
                    <a:pt x="252" y="628"/>
                  </a:cubicBezTo>
                  <a:cubicBezTo>
                    <a:pt x="289" y="665"/>
                    <a:pt x="325" y="685"/>
                    <a:pt x="348" y="718"/>
                  </a:cubicBezTo>
                  <a:lnTo>
                    <a:pt x="348" y="718"/>
                  </a:lnTo>
                  <a:cubicBezTo>
                    <a:pt x="226" y="513"/>
                    <a:pt x="125" y="289"/>
                    <a:pt x="43" y="84"/>
                  </a:cubicBezTo>
                  <a:cubicBezTo>
                    <a:pt x="22" y="43"/>
                    <a:pt x="22" y="22"/>
                    <a:pt x="1" y="1"/>
                  </a:cubicBezTo>
                  <a:close/>
                  <a:moveTo>
                    <a:pt x="348" y="718"/>
                  </a:moveTo>
                  <a:cubicBezTo>
                    <a:pt x="351" y="723"/>
                    <a:pt x="354" y="728"/>
                    <a:pt x="357" y="733"/>
                  </a:cubicBezTo>
                  <a:cubicBezTo>
                    <a:pt x="354" y="728"/>
                    <a:pt x="351" y="723"/>
                    <a:pt x="348" y="7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4" name="Google Shape;14594;p109"/>
            <p:cNvSpPr/>
            <p:nvPr/>
          </p:nvSpPr>
          <p:spPr>
            <a:xfrm>
              <a:off x="2070075" y="2932900"/>
              <a:ext cx="3675" cy="11000"/>
            </a:xfrm>
            <a:custGeom>
              <a:rect b="b" l="l" r="r" t="t"/>
              <a:pathLst>
                <a:path extrusionOk="0" h="440" w="147">
                  <a:moveTo>
                    <a:pt x="63" y="0"/>
                  </a:moveTo>
                  <a:cubicBezTo>
                    <a:pt x="21" y="21"/>
                    <a:pt x="0" y="63"/>
                    <a:pt x="21" y="126"/>
                  </a:cubicBezTo>
                  <a:cubicBezTo>
                    <a:pt x="63" y="231"/>
                    <a:pt x="105" y="335"/>
                    <a:pt x="147" y="440"/>
                  </a:cubicBezTo>
                  <a:cubicBezTo>
                    <a:pt x="126" y="293"/>
                    <a:pt x="84" y="147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5" name="Google Shape;14595;p109"/>
            <p:cNvSpPr/>
            <p:nvPr/>
          </p:nvSpPr>
          <p:spPr>
            <a:xfrm>
              <a:off x="2084725" y="2960100"/>
              <a:ext cx="10475" cy="23050"/>
            </a:xfrm>
            <a:custGeom>
              <a:rect b="b" l="l" r="r" t="t"/>
              <a:pathLst>
                <a:path extrusionOk="0" h="922" w="419">
                  <a:moveTo>
                    <a:pt x="0" y="1"/>
                  </a:moveTo>
                  <a:lnTo>
                    <a:pt x="0" y="1"/>
                  </a:lnTo>
                  <a:cubicBezTo>
                    <a:pt x="4" y="10"/>
                    <a:pt x="7" y="19"/>
                    <a:pt x="11" y="28"/>
                  </a:cubicBezTo>
                  <a:lnTo>
                    <a:pt x="11" y="28"/>
                  </a:lnTo>
                  <a:cubicBezTo>
                    <a:pt x="8" y="19"/>
                    <a:pt x="5" y="10"/>
                    <a:pt x="0" y="1"/>
                  </a:cubicBezTo>
                  <a:close/>
                  <a:moveTo>
                    <a:pt x="11" y="28"/>
                  </a:moveTo>
                  <a:lnTo>
                    <a:pt x="11" y="28"/>
                  </a:lnTo>
                  <a:cubicBezTo>
                    <a:pt x="21" y="60"/>
                    <a:pt x="21" y="93"/>
                    <a:pt x="21" y="126"/>
                  </a:cubicBezTo>
                  <a:cubicBezTo>
                    <a:pt x="126" y="419"/>
                    <a:pt x="251" y="670"/>
                    <a:pt x="418" y="921"/>
                  </a:cubicBezTo>
                  <a:cubicBezTo>
                    <a:pt x="256" y="637"/>
                    <a:pt x="133" y="332"/>
                    <a:pt x="11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6" name="Google Shape;14596;p109"/>
            <p:cNvSpPr/>
            <p:nvPr/>
          </p:nvSpPr>
          <p:spPr>
            <a:xfrm>
              <a:off x="2088900" y="2982075"/>
              <a:ext cx="17450" cy="20575"/>
            </a:xfrm>
            <a:custGeom>
              <a:rect b="b" l="l" r="r" t="t"/>
              <a:pathLst>
                <a:path extrusionOk="0" h="823" w="698">
                  <a:moveTo>
                    <a:pt x="0" y="0"/>
                  </a:moveTo>
                  <a:lnTo>
                    <a:pt x="0" y="0"/>
                  </a:lnTo>
                  <a:cubicBezTo>
                    <a:pt x="33" y="54"/>
                    <a:pt x="65" y="107"/>
                    <a:pt x="98" y="158"/>
                  </a:cubicBezTo>
                  <a:lnTo>
                    <a:pt x="98" y="158"/>
                  </a:lnTo>
                  <a:cubicBezTo>
                    <a:pt x="79" y="120"/>
                    <a:pt x="60" y="81"/>
                    <a:pt x="42" y="42"/>
                  </a:cubicBezTo>
                  <a:lnTo>
                    <a:pt x="0" y="0"/>
                  </a:lnTo>
                  <a:close/>
                  <a:moveTo>
                    <a:pt x="98" y="158"/>
                  </a:moveTo>
                  <a:cubicBezTo>
                    <a:pt x="211" y="386"/>
                    <a:pt x="341" y="598"/>
                    <a:pt x="503" y="795"/>
                  </a:cubicBezTo>
                  <a:cubicBezTo>
                    <a:pt x="522" y="815"/>
                    <a:pt x="543" y="823"/>
                    <a:pt x="564" y="823"/>
                  </a:cubicBezTo>
                  <a:cubicBezTo>
                    <a:pt x="634" y="823"/>
                    <a:pt x="697" y="730"/>
                    <a:pt x="649" y="649"/>
                  </a:cubicBezTo>
                  <a:cubicBezTo>
                    <a:pt x="628" y="628"/>
                    <a:pt x="607" y="586"/>
                    <a:pt x="586" y="565"/>
                  </a:cubicBezTo>
                  <a:cubicBezTo>
                    <a:pt x="575" y="612"/>
                    <a:pt x="530" y="639"/>
                    <a:pt x="485" y="639"/>
                  </a:cubicBezTo>
                  <a:cubicBezTo>
                    <a:pt x="451" y="639"/>
                    <a:pt x="416" y="623"/>
                    <a:pt x="398" y="586"/>
                  </a:cubicBezTo>
                  <a:cubicBezTo>
                    <a:pt x="289" y="446"/>
                    <a:pt x="192" y="307"/>
                    <a:pt x="98" y="15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7" name="Google Shape;14597;p109"/>
            <p:cNvSpPr/>
            <p:nvPr/>
          </p:nvSpPr>
          <p:spPr>
            <a:xfrm>
              <a:off x="2120800" y="2988875"/>
              <a:ext cx="7350" cy="11525"/>
            </a:xfrm>
            <a:custGeom>
              <a:rect b="b" l="l" r="r" t="t"/>
              <a:pathLst>
                <a:path extrusionOk="0" h="461" w="294">
                  <a:moveTo>
                    <a:pt x="1" y="0"/>
                  </a:moveTo>
                  <a:lnTo>
                    <a:pt x="1" y="272"/>
                  </a:lnTo>
                  <a:cubicBezTo>
                    <a:pt x="64" y="335"/>
                    <a:pt x="126" y="377"/>
                    <a:pt x="189" y="440"/>
                  </a:cubicBezTo>
                  <a:cubicBezTo>
                    <a:pt x="231" y="461"/>
                    <a:pt x="252" y="461"/>
                    <a:pt x="294" y="461"/>
                  </a:cubicBezTo>
                  <a:cubicBezTo>
                    <a:pt x="189" y="314"/>
                    <a:pt x="84" y="16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8" name="Google Shape;14598;p109"/>
            <p:cNvSpPr/>
            <p:nvPr/>
          </p:nvSpPr>
          <p:spPr>
            <a:xfrm>
              <a:off x="2085425" y="2910275"/>
              <a:ext cx="30700" cy="80725"/>
            </a:xfrm>
            <a:custGeom>
              <a:rect b="b" l="l" r="r" t="t"/>
              <a:pathLst>
                <a:path extrusionOk="0" h="3229" w="1228">
                  <a:moveTo>
                    <a:pt x="126" y="0"/>
                  </a:moveTo>
                  <a:cubicBezTo>
                    <a:pt x="68" y="0"/>
                    <a:pt x="1" y="54"/>
                    <a:pt x="14" y="131"/>
                  </a:cubicBezTo>
                  <a:cubicBezTo>
                    <a:pt x="56" y="382"/>
                    <a:pt x="98" y="633"/>
                    <a:pt x="160" y="885"/>
                  </a:cubicBezTo>
                  <a:cubicBezTo>
                    <a:pt x="160" y="905"/>
                    <a:pt x="181" y="905"/>
                    <a:pt x="181" y="926"/>
                  </a:cubicBezTo>
                  <a:cubicBezTo>
                    <a:pt x="432" y="1450"/>
                    <a:pt x="621" y="1994"/>
                    <a:pt x="746" y="2558"/>
                  </a:cubicBezTo>
                  <a:cubicBezTo>
                    <a:pt x="872" y="2810"/>
                    <a:pt x="1039" y="3019"/>
                    <a:pt x="1206" y="3228"/>
                  </a:cubicBezTo>
                  <a:cubicBezTo>
                    <a:pt x="1227" y="3123"/>
                    <a:pt x="1227" y="3019"/>
                    <a:pt x="1206" y="2914"/>
                  </a:cubicBezTo>
                  <a:cubicBezTo>
                    <a:pt x="600" y="2119"/>
                    <a:pt x="370" y="1010"/>
                    <a:pt x="202" y="69"/>
                  </a:cubicBezTo>
                  <a:cubicBezTo>
                    <a:pt x="194" y="21"/>
                    <a:pt x="162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9" name="Google Shape;14599;p109"/>
            <p:cNvSpPr/>
            <p:nvPr/>
          </p:nvSpPr>
          <p:spPr>
            <a:xfrm>
              <a:off x="2147475" y="3000375"/>
              <a:ext cx="8925" cy="10650"/>
            </a:xfrm>
            <a:custGeom>
              <a:rect b="b" l="l" r="r" t="t"/>
              <a:pathLst>
                <a:path extrusionOk="0" h="426" w="357">
                  <a:moveTo>
                    <a:pt x="1" y="1"/>
                  </a:moveTo>
                  <a:cubicBezTo>
                    <a:pt x="22" y="42"/>
                    <a:pt x="64" y="105"/>
                    <a:pt x="85" y="168"/>
                  </a:cubicBezTo>
                  <a:cubicBezTo>
                    <a:pt x="128" y="342"/>
                    <a:pt x="182" y="426"/>
                    <a:pt x="252" y="426"/>
                  </a:cubicBezTo>
                  <a:cubicBezTo>
                    <a:pt x="283" y="426"/>
                    <a:pt x="318" y="409"/>
                    <a:pt x="357" y="377"/>
                  </a:cubicBezTo>
                  <a:cubicBezTo>
                    <a:pt x="357" y="335"/>
                    <a:pt x="336" y="314"/>
                    <a:pt x="315" y="273"/>
                  </a:cubicBezTo>
                  <a:cubicBezTo>
                    <a:pt x="210" y="189"/>
                    <a:pt x="105" y="10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0" name="Google Shape;14600;p109"/>
            <p:cNvSpPr/>
            <p:nvPr/>
          </p:nvSpPr>
          <p:spPr>
            <a:xfrm>
              <a:off x="2108875" y="2925675"/>
              <a:ext cx="23475" cy="62175"/>
            </a:xfrm>
            <a:custGeom>
              <a:rect b="b" l="l" r="r" t="t"/>
              <a:pathLst>
                <a:path extrusionOk="0" h="2487" w="939">
                  <a:moveTo>
                    <a:pt x="118" y="0"/>
                  </a:moveTo>
                  <a:cubicBezTo>
                    <a:pt x="55" y="0"/>
                    <a:pt x="0" y="45"/>
                    <a:pt x="38" y="122"/>
                  </a:cubicBezTo>
                  <a:cubicBezTo>
                    <a:pt x="352" y="917"/>
                    <a:pt x="541" y="1775"/>
                    <a:pt x="938" y="2486"/>
                  </a:cubicBezTo>
                  <a:cubicBezTo>
                    <a:pt x="896" y="2194"/>
                    <a:pt x="833" y="1901"/>
                    <a:pt x="771" y="1629"/>
                  </a:cubicBezTo>
                  <a:cubicBezTo>
                    <a:pt x="582" y="1106"/>
                    <a:pt x="436" y="582"/>
                    <a:pt x="227" y="59"/>
                  </a:cubicBezTo>
                  <a:cubicBezTo>
                    <a:pt x="202" y="19"/>
                    <a:pt x="159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1" name="Google Shape;14601;p109"/>
            <p:cNvSpPr/>
            <p:nvPr/>
          </p:nvSpPr>
          <p:spPr>
            <a:xfrm>
              <a:off x="2137550" y="2990450"/>
              <a:ext cx="5775" cy="12575"/>
            </a:xfrm>
            <a:custGeom>
              <a:rect b="b" l="l" r="r" t="t"/>
              <a:pathLst>
                <a:path extrusionOk="0" h="503" w="231">
                  <a:moveTo>
                    <a:pt x="0" y="0"/>
                  </a:moveTo>
                  <a:cubicBezTo>
                    <a:pt x="0" y="84"/>
                    <a:pt x="21" y="167"/>
                    <a:pt x="21" y="251"/>
                  </a:cubicBezTo>
                  <a:cubicBezTo>
                    <a:pt x="84" y="335"/>
                    <a:pt x="147" y="419"/>
                    <a:pt x="230" y="502"/>
                  </a:cubicBezTo>
                  <a:cubicBezTo>
                    <a:pt x="147" y="335"/>
                    <a:pt x="63" y="16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2" name="Google Shape;14602;p109"/>
            <p:cNvSpPr/>
            <p:nvPr/>
          </p:nvSpPr>
          <p:spPr>
            <a:xfrm>
              <a:off x="2162650" y="3014500"/>
              <a:ext cx="17925" cy="22875"/>
            </a:xfrm>
            <a:custGeom>
              <a:rect b="b" l="l" r="r" t="t"/>
              <a:pathLst>
                <a:path extrusionOk="0" h="915" w="717">
                  <a:moveTo>
                    <a:pt x="42" y="1"/>
                  </a:moveTo>
                  <a:cubicBezTo>
                    <a:pt x="22" y="105"/>
                    <a:pt x="22" y="210"/>
                    <a:pt x="1" y="294"/>
                  </a:cubicBezTo>
                  <a:lnTo>
                    <a:pt x="1" y="314"/>
                  </a:lnTo>
                  <a:cubicBezTo>
                    <a:pt x="126" y="545"/>
                    <a:pt x="314" y="733"/>
                    <a:pt x="524" y="900"/>
                  </a:cubicBezTo>
                  <a:cubicBezTo>
                    <a:pt x="540" y="910"/>
                    <a:pt x="556" y="914"/>
                    <a:pt x="571" y="914"/>
                  </a:cubicBezTo>
                  <a:cubicBezTo>
                    <a:pt x="656" y="914"/>
                    <a:pt x="717" y="786"/>
                    <a:pt x="628" y="733"/>
                  </a:cubicBezTo>
                  <a:cubicBezTo>
                    <a:pt x="524" y="649"/>
                    <a:pt x="440" y="586"/>
                    <a:pt x="377" y="482"/>
                  </a:cubicBezTo>
                  <a:cubicBezTo>
                    <a:pt x="231" y="335"/>
                    <a:pt x="126" y="168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3" name="Google Shape;14603;p109"/>
            <p:cNvSpPr/>
            <p:nvPr/>
          </p:nvSpPr>
          <p:spPr>
            <a:xfrm>
              <a:off x="2139600" y="2960475"/>
              <a:ext cx="20450" cy="49350"/>
            </a:xfrm>
            <a:custGeom>
              <a:rect b="b" l="l" r="r" t="t"/>
              <a:pathLst>
                <a:path extrusionOk="0" h="1974" w="818">
                  <a:moveTo>
                    <a:pt x="131" y="1"/>
                  </a:moveTo>
                  <a:cubicBezTo>
                    <a:pt x="65" y="1"/>
                    <a:pt x="1" y="67"/>
                    <a:pt x="44" y="153"/>
                  </a:cubicBezTo>
                  <a:cubicBezTo>
                    <a:pt x="274" y="655"/>
                    <a:pt x="420" y="1304"/>
                    <a:pt x="651" y="1869"/>
                  </a:cubicBezTo>
                  <a:cubicBezTo>
                    <a:pt x="672" y="1910"/>
                    <a:pt x="672" y="1931"/>
                    <a:pt x="692" y="1973"/>
                  </a:cubicBezTo>
                  <a:cubicBezTo>
                    <a:pt x="734" y="1931"/>
                    <a:pt x="776" y="1869"/>
                    <a:pt x="818" y="1806"/>
                  </a:cubicBezTo>
                  <a:cubicBezTo>
                    <a:pt x="588" y="1220"/>
                    <a:pt x="462" y="550"/>
                    <a:pt x="211" y="48"/>
                  </a:cubicBezTo>
                  <a:cubicBezTo>
                    <a:pt x="191" y="15"/>
                    <a:pt x="161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4" name="Google Shape;14604;p109"/>
            <p:cNvSpPr/>
            <p:nvPr/>
          </p:nvSpPr>
          <p:spPr>
            <a:xfrm>
              <a:off x="2186725" y="3015550"/>
              <a:ext cx="30875" cy="26375"/>
            </a:xfrm>
            <a:custGeom>
              <a:rect b="b" l="l" r="r" t="t"/>
              <a:pathLst>
                <a:path extrusionOk="0" h="1055" w="1235">
                  <a:moveTo>
                    <a:pt x="0" y="0"/>
                  </a:moveTo>
                  <a:lnTo>
                    <a:pt x="0" y="356"/>
                  </a:lnTo>
                  <a:cubicBezTo>
                    <a:pt x="249" y="758"/>
                    <a:pt x="585" y="1055"/>
                    <a:pt x="1056" y="1055"/>
                  </a:cubicBezTo>
                  <a:cubicBezTo>
                    <a:pt x="1101" y="1055"/>
                    <a:pt x="1146" y="1052"/>
                    <a:pt x="1193" y="1047"/>
                  </a:cubicBezTo>
                  <a:cubicBezTo>
                    <a:pt x="1214" y="1047"/>
                    <a:pt x="1235" y="1047"/>
                    <a:pt x="1235" y="1026"/>
                  </a:cubicBezTo>
                  <a:cubicBezTo>
                    <a:pt x="1214" y="963"/>
                    <a:pt x="1172" y="921"/>
                    <a:pt x="1151" y="858"/>
                  </a:cubicBezTo>
                  <a:cubicBezTo>
                    <a:pt x="1046" y="858"/>
                    <a:pt x="963" y="837"/>
                    <a:pt x="858" y="816"/>
                  </a:cubicBezTo>
                  <a:cubicBezTo>
                    <a:pt x="858" y="837"/>
                    <a:pt x="858" y="858"/>
                    <a:pt x="858" y="879"/>
                  </a:cubicBezTo>
                  <a:cubicBezTo>
                    <a:pt x="845" y="930"/>
                    <a:pt x="810" y="958"/>
                    <a:pt x="769" y="958"/>
                  </a:cubicBezTo>
                  <a:cubicBezTo>
                    <a:pt x="743" y="958"/>
                    <a:pt x="715" y="946"/>
                    <a:pt x="691" y="921"/>
                  </a:cubicBezTo>
                  <a:cubicBezTo>
                    <a:pt x="586" y="816"/>
                    <a:pt x="481" y="670"/>
                    <a:pt x="377" y="544"/>
                  </a:cubicBezTo>
                  <a:cubicBezTo>
                    <a:pt x="230" y="377"/>
                    <a:pt x="105" y="18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5" name="Google Shape;14605;p109"/>
            <p:cNvSpPr/>
            <p:nvPr/>
          </p:nvSpPr>
          <p:spPr>
            <a:xfrm>
              <a:off x="2165725" y="2975750"/>
              <a:ext cx="16825" cy="38775"/>
            </a:xfrm>
            <a:custGeom>
              <a:rect b="b" l="l" r="r" t="t"/>
              <a:pathLst>
                <a:path extrusionOk="0" h="1551" w="673">
                  <a:moveTo>
                    <a:pt x="146" y="1"/>
                  </a:moveTo>
                  <a:cubicBezTo>
                    <a:pt x="71" y="1"/>
                    <a:pt x="1" y="75"/>
                    <a:pt x="45" y="149"/>
                  </a:cubicBezTo>
                  <a:cubicBezTo>
                    <a:pt x="233" y="525"/>
                    <a:pt x="380" y="1069"/>
                    <a:pt x="631" y="1551"/>
                  </a:cubicBezTo>
                  <a:cubicBezTo>
                    <a:pt x="673" y="1551"/>
                    <a:pt x="673" y="1446"/>
                    <a:pt x="652" y="1195"/>
                  </a:cubicBezTo>
                  <a:lnTo>
                    <a:pt x="652" y="1132"/>
                  </a:lnTo>
                  <a:cubicBezTo>
                    <a:pt x="484" y="735"/>
                    <a:pt x="359" y="337"/>
                    <a:pt x="233" y="44"/>
                  </a:cubicBezTo>
                  <a:cubicBezTo>
                    <a:pt x="209" y="13"/>
                    <a:pt x="177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6" name="Google Shape;14606;p109"/>
            <p:cNvSpPr/>
            <p:nvPr/>
          </p:nvSpPr>
          <p:spPr>
            <a:xfrm>
              <a:off x="2201350" y="2988875"/>
              <a:ext cx="34025" cy="58400"/>
            </a:xfrm>
            <a:custGeom>
              <a:rect b="b" l="l" r="r" t="t"/>
              <a:pathLst>
                <a:path extrusionOk="0" h="2336" w="1361">
                  <a:moveTo>
                    <a:pt x="1" y="0"/>
                  </a:moveTo>
                  <a:lnTo>
                    <a:pt x="64" y="168"/>
                  </a:lnTo>
                  <a:cubicBezTo>
                    <a:pt x="127" y="230"/>
                    <a:pt x="168" y="314"/>
                    <a:pt x="168" y="419"/>
                  </a:cubicBezTo>
                  <a:cubicBezTo>
                    <a:pt x="315" y="858"/>
                    <a:pt x="503" y="1298"/>
                    <a:pt x="691" y="1737"/>
                  </a:cubicBezTo>
                  <a:cubicBezTo>
                    <a:pt x="691" y="1735"/>
                    <a:pt x="691" y="1734"/>
                    <a:pt x="691" y="1734"/>
                  </a:cubicBezTo>
                  <a:lnTo>
                    <a:pt x="691" y="1734"/>
                  </a:lnTo>
                  <a:cubicBezTo>
                    <a:pt x="707" y="1734"/>
                    <a:pt x="1108" y="2336"/>
                    <a:pt x="1285" y="2336"/>
                  </a:cubicBezTo>
                  <a:cubicBezTo>
                    <a:pt x="1323" y="2336"/>
                    <a:pt x="1350" y="2308"/>
                    <a:pt x="1361" y="2239"/>
                  </a:cubicBezTo>
                  <a:cubicBezTo>
                    <a:pt x="650" y="1800"/>
                    <a:pt x="419" y="733"/>
                    <a:pt x="85" y="42"/>
                  </a:cubicBezTo>
                  <a:cubicBezTo>
                    <a:pt x="64" y="21"/>
                    <a:pt x="22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7" name="Google Shape;14607;p109"/>
            <p:cNvSpPr/>
            <p:nvPr/>
          </p:nvSpPr>
          <p:spPr>
            <a:xfrm>
              <a:off x="2239550" y="3048500"/>
              <a:ext cx="2625" cy="4200"/>
            </a:xfrm>
            <a:custGeom>
              <a:rect b="b" l="l" r="r" t="t"/>
              <a:pathLst>
                <a:path extrusionOk="0" h="168" w="105">
                  <a:moveTo>
                    <a:pt x="0" y="1"/>
                  </a:moveTo>
                  <a:lnTo>
                    <a:pt x="0" y="168"/>
                  </a:lnTo>
                  <a:lnTo>
                    <a:pt x="21" y="168"/>
                  </a:lnTo>
                  <a:cubicBezTo>
                    <a:pt x="42" y="168"/>
                    <a:pt x="84" y="168"/>
                    <a:pt x="105" y="147"/>
                  </a:cubicBezTo>
                  <a:cubicBezTo>
                    <a:pt x="63" y="105"/>
                    <a:pt x="42" y="4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8" name="Google Shape;14608;p109"/>
            <p:cNvSpPr/>
            <p:nvPr/>
          </p:nvSpPr>
          <p:spPr>
            <a:xfrm>
              <a:off x="2231450" y="2993325"/>
              <a:ext cx="19625" cy="61925"/>
            </a:xfrm>
            <a:custGeom>
              <a:rect b="b" l="l" r="r" t="t"/>
              <a:pathLst>
                <a:path extrusionOk="0" h="2477" w="785">
                  <a:moveTo>
                    <a:pt x="97" y="0"/>
                  </a:moveTo>
                  <a:cubicBezTo>
                    <a:pt x="47" y="0"/>
                    <a:pt x="0" y="32"/>
                    <a:pt x="11" y="94"/>
                  </a:cubicBezTo>
                  <a:cubicBezTo>
                    <a:pt x="11" y="220"/>
                    <a:pt x="31" y="345"/>
                    <a:pt x="52" y="450"/>
                  </a:cubicBezTo>
                  <a:cubicBezTo>
                    <a:pt x="178" y="868"/>
                    <a:pt x="262" y="1266"/>
                    <a:pt x="303" y="1705"/>
                  </a:cubicBezTo>
                  <a:cubicBezTo>
                    <a:pt x="465" y="2029"/>
                    <a:pt x="689" y="2476"/>
                    <a:pt x="762" y="2476"/>
                  </a:cubicBezTo>
                  <a:cubicBezTo>
                    <a:pt x="774" y="2476"/>
                    <a:pt x="782" y="2464"/>
                    <a:pt x="785" y="2438"/>
                  </a:cubicBezTo>
                  <a:cubicBezTo>
                    <a:pt x="450" y="1705"/>
                    <a:pt x="241" y="910"/>
                    <a:pt x="199" y="94"/>
                  </a:cubicBezTo>
                  <a:cubicBezTo>
                    <a:pt x="199" y="32"/>
                    <a:pt x="147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9" name="Google Shape;14609;p109"/>
            <p:cNvSpPr/>
            <p:nvPr/>
          </p:nvSpPr>
          <p:spPr>
            <a:xfrm>
              <a:off x="2248450" y="3059500"/>
              <a:ext cx="17325" cy="16900"/>
            </a:xfrm>
            <a:custGeom>
              <a:rect b="b" l="l" r="r" t="t"/>
              <a:pathLst>
                <a:path extrusionOk="0" h="676" w="693">
                  <a:moveTo>
                    <a:pt x="0" y="0"/>
                  </a:moveTo>
                  <a:lnTo>
                    <a:pt x="0" y="0"/>
                  </a:lnTo>
                  <a:cubicBezTo>
                    <a:pt x="21" y="42"/>
                    <a:pt x="63" y="84"/>
                    <a:pt x="84" y="126"/>
                  </a:cubicBezTo>
                  <a:cubicBezTo>
                    <a:pt x="209" y="314"/>
                    <a:pt x="335" y="481"/>
                    <a:pt x="481" y="649"/>
                  </a:cubicBezTo>
                  <a:cubicBezTo>
                    <a:pt x="500" y="668"/>
                    <a:pt x="523" y="676"/>
                    <a:pt x="545" y="676"/>
                  </a:cubicBezTo>
                  <a:cubicBezTo>
                    <a:pt x="620" y="676"/>
                    <a:pt x="692" y="583"/>
                    <a:pt x="628" y="502"/>
                  </a:cubicBezTo>
                  <a:cubicBezTo>
                    <a:pt x="544" y="418"/>
                    <a:pt x="481" y="335"/>
                    <a:pt x="419" y="251"/>
                  </a:cubicBezTo>
                  <a:cubicBezTo>
                    <a:pt x="335" y="167"/>
                    <a:pt x="335" y="146"/>
                    <a:pt x="293" y="84"/>
                  </a:cubicBezTo>
                  <a:cubicBezTo>
                    <a:pt x="280" y="124"/>
                    <a:pt x="240" y="147"/>
                    <a:pt x="202" y="147"/>
                  </a:cubicBezTo>
                  <a:cubicBezTo>
                    <a:pt x="181" y="147"/>
                    <a:pt x="161" y="140"/>
                    <a:pt x="147" y="126"/>
                  </a:cubicBezTo>
                  <a:cubicBezTo>
                    <a:pt x="84" y="84"/>
                    <a:pt x="42" y="4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0" name="Google Shape;14610;p109"/>
            <p:cNvSpPr/>
            <p:nvPr/>
          </p:nvSpPr>
          <p:spPr>
            <a:xfrm>
              <a:off x="2253025" y="3008575"/>
              <a:ext cx="19500" cy="51450"/>
            </a:xfrm>
            <a:custGeom>
              <a:rect b="b" l="l" r="r" t="t"/>
              <a:pathLst>
                <a:path extrusionOk="0" h="2058" w="780">
                  <a:moveTo>
                    <a:pt x="115" y="1"/>
                  </a:moveTo>
                  <a:cubicBezTo>
                    <a:pt x="60" y="1"/>
                    <a:pt x="1" y="49"/>
                    <a:pt x="26" y="112"/>
                  </a:cubicBezTo>
                  <a:cubicBezTo>
                    <a:pt x="110" y="551"/>
                    <a:pt x="215" y="1012"/>
                    <a:pt x="340" y="1451"/>
                  </a:cubicBezTo>
                  <a:cubicBezTo>
                    <a:pt x="403" y="1556"/>
                    <a:pt x="445" y="1660"/>
                    <a:pt x="508" y="1765"/>
                  </a:cubicBezTo>
                  <a:cubicBezTo>
                    <a:pt x="633" y="1953"/>
                    <a:pt x="717" y="2037"/>
                    <a:pt x="780" y="2058"/>
                  </a:cubicBezTo>
                  <a:cubicBezTo>
                    <a:pt x="508" y="1409"/>
                    <a:pt x="319" y="740"/>
                    <a:pt x="194" y="70"/>
                  </a:cubicBezTo>
                  <a:cubicBezTo>
                    <a:pt x="185" y="21"/>
                    <a:pt x="151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1" name="Google Shape;14611;p109"/>
            <p:cNvSpPr/>
            <p:nvPr/>
          </p:nvSpPr>
          <p:spPr>
            <a:xfrm>
              <a:off x="2269875" y="3065775"/>
              <a:ext cx="26750" cy="28150"/>
            </a:xfrm>
            <a:custGeom>
              <a:rect b="b" l="l" r="r" t="t"/>
              <a:pathLst>
                <a:path extrusionOk="0" h="1126" w="1070">
                  <a:moveTo>
                    <a:pt x="1" y="0"/>
                  </a:moveTo>
                  <a:cubicBezTo>
                    <a:pt x="22" y="84"/>
                    <a:pt x="64" y="147"/>
                    <a:pt x="106" y="209"/>
                  </a:cubicBezTo>
                  <a:cubicBezTo>
                    <a:pt x="294" y="565"/>
                    <a:pt x="545" y="858"/>
                    <a:pt x="859" y="1109"/>
                  </a:cubicBezTo>
                  <a:cubicBezTo>
                    <a:pt x="875" y="1121"/>
                    <a:pt x="893" y="1126"/>
                    <a:pt x="911" y="1126"/>
                  </a:cubicBezTo>
                  <a:cubicBezTo>
                    <a:pt x="989" y="1126"/>
                    <a:pt x="1069" y="1031"/>
                    <a:pt x="984" y="963"/>
                  </a:cubicBezTo>
                  <a:cubicBezTo>
                    <a:pt x="775" y="795"/>
                    <a:pt x="566" y="565"/>
                    <a:pt x="419" y="335"/>
                  </a:cubicBezTo>
                  <a:lnTo>
                    <a:pt x="399" y="314"/>
                  </a:lnTo>
                  <a:cubicBezTo>
                    <a:pt x="252" y="230"/>
                    <a:pt x="106" y="1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2" name="Google Shape;14612;p109"/>
            <p:cNvSpPr/>
            <p:nvPr/>
          </p:nvSpPr>
          <p:spPr>
            <a:xfrm>
              <a:off x="2279300" y="3023700"/>
              <a:ext cx="17300" cy="38425"/>
            </a:xfrm>
            <a:custGeom>
              <a:rect b="b" l="l" r="r" t="t"/>
              <a:pathLst>
                <a:path extrusionOk="0" h="1537" w="692">
                  <a:moveTo>
                    <a:pt x="37" y="1"/>
                  </a:moveTo>
                  <a:cubicBezTo>
                    <a:pt x="25" y="1"/>
                    <a:pt x="12" y="4"/>
                    <a:pt x="1" y="9"/>
                  </a:cubicBezTo>
                  <a:cubicBezTo>
                    <a:pt x="1" y="114"/>
                    <a:pt x="1" y="198"/>
                    <a:pt x="1" y="302"/>
                  </a:cubicBezTo>
                  <a:cubicBezTo>
                    <a:pt x="210" y="721"/>
                    <a:pt x="440" y="1139"/>
                    <a:pt x="691" y="1537"/>
                  </a:cubicBezTo>
                  <a:cubicBezTo>
                    <a:pt x="586" y="1202"/>
                    <a:pt x="503" y="888"/>
                    <a:pt x="377" y="574"/>
                  </a:cubicBezTo>
                  <a:lnTo>
                    <a:pt x="105" y="51"/>
                  </a:lnTo>
                  <a:cubicBezTo>
                    <a:pt x="105" y="20"/>
                    <a:pt x="7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3" name="Google Shape;14613;p109"/>
            <p:cNvSpPr/>
            <p:nvPr/>
          </p:nvSpPr>
          <p:spPr>
            <a:xfrm>
              <a:off x="2300225" y="3058975"/>
              <a:ext cx="9450" cy="21450"/>
            </a:xfrm>
            <a:custGeom>
              <a:rect b="b" l="l" r="r" t="t"/>
              <a:pathLst>
                <a:path extrusionOk="0" h="858" w="378">
                  <a:moveTo>
                    <a:pt x="1" y="0"/>
                  </a:moveTo>
                  <a:cubicBezTo>
                    <a:pt x="84" y="230"/>
                    <a:pt x="189" y="544"/>
                    <a:pt x="273" y="711"/>
                  </a:cubicBezTo>
                  <a:cubicBezTo>
                    <a:pt x="314" y="774"/>
                    <a:pt x="335" y="816"/>
                    <a:pt x="377" y="858"/>
                  </a:cubicBezTo>
                  <a:cubicBezTo>
                    <a:pt x="377" y="837"/>
                    <a:pt x="377" y="816"/>
                    <a:pt x="377" y="774"/>
                  </a:cubicBezTo>
                  <a:cubicBezTo>
                    <a:pt x="335" y="670"/>
                    <a:pt x="314" y="544"/>
                    <a:pt x="273" y="419"/>
                  </a:cubicBezTo>
                  <a:cubicBezTo>
                    <a:pt x="189" y="272"/>
                    <a:pt x="84" y="14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4" name="Google Shape;14614;p109"/>
            <p:cNvSpPr/>
            <p:nvPr/>
          </p:nvSpPr>
          <p:spPr>
            <a:xfrm>
              <a:off x="2315925" y="3080400"/>
              <a:ext cx="9425" cy="13325"/>
            </a:xfrm>
            <a:custGeom>
              <a:rect b="b" l="l" r="r" t="t"/>
              <a:pathLst>
                <a:path extrusionOk="0" h="533" w="377">
                  <a:moveTo>
                    <a:pt x="0" y="1"/>
                  </a:moveTo>
                  <a:lnTo>
                    <a:pt x="0" y="1"/>
                  </a:lnTo>
                  <a:cubicBezTo>
                    <a:pt x="63" y="168"/>
                    <a:pt x="147" y="357"/>
                    <a:pt x="251" y="524"/>
                  </a:cubicBezTo>
                  <a:cubicBezTo>
                    <a:pt x="263" y="530"/>
                    <a:pt x="275" y="532"/>
                    <a:pt x="288" y="532"/>
                  </a:cubicBezTo>
                  <a:cubicBezTo>
                    <a:pt x="324" y="532"/>
                    <a:pt x="362" y="513"/>
                    <a:pt x="377" y="482"/>
                  </a:cubicBezTo>
                  <a:lnTo>
                    <a:pt x="377" y="398"/>
                  </a:lnTo>
                  <a:cubicBezTo>
                    <a:pt x="377" y="357"/>
                    <a:pt x="377" y="357"/>
                    <a:pt x="356" y="357"/>
                  </a:cubicBezTo>
                  <a:cubicBezTo>
                    <a:pt x="230" y="252"/>
                    <a:pt x="105" y="12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5" name="Google Shape;14615;p109"/>
            <p:cNvSpPr/>
            <p:nvPr/>
          </p:nvSpPr>
          <p:spPr>
            <a:xfrm>
              <a:off x="2307750" y="3034725"/>
              <a:ext cx="17600" cy="55650"/>
            </a:xfrm>
            <a:custGeom>
              <a:rect b="b" l="l" r="r" t="t"/>
              <a:pathLst>
                <a:path extrusionOk="0" h="2226" w="704">
                  <a:moveTo>
                    <a:pt x="122" y="1"/>
                  </a:moveTo>
                  <a:cubicBezTo>
                    <a:pt x="65" y="1"/>
                    <a:pt x="1" y="49"/>
                    <a:pt x="13" y="112"/>
                  </a:cubicBezTo>
                  <a:cubicBezTo>
                    <a:pt x="139" y="845"/>
                    <a:pt x="369" y="1535"/>
                    <a:pt x="683" y="2184"/>
                  </a:cubicBezTo>
                  <a:cubicBezTo>
                    <a:pt x="683" y="2205"/>
                    <a:pt x="704" y="2225"/>
                    <a:pt x="704" y="2225"/>
                  </a:cubicBezTo>
                  <a:cubicBezTo>
                    <a:pt x="662" y="1995"/>
                    <a:pt x="620" y="1786"/>
                    <a:pt x="578" y="1556"/>
                  </a:cubicBezTo>
                  <a:cubicBezTo>
                    <a:pt x="536" y="1409"/>
                    <a:pt x="516" y="1263"/>
                    <a:pt x="474" y="1137"/>
                  </a:cubicBezTo>
                  <a:cubicBezTo>
                    <a:pt x="369" y="782"/>
                    <a:pt x="285" y="426"/>
                    <a:pt x="202" y="70"/>
                  </a:cubicBezTo>
                  <a:cubicBezTo>
                    <a:pt x="193" y="21"/>
                    <a:pt x="159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6" name="Google Shape;14616;p109"/>
            <p:cNvSpPr/>
            <p:nvPr/>
          </p:nvSpPr>
          <p:spPr>
            <a:xfrm>
              <a:off x="2331100" y="3090875"/>
              <a:ext cx="18850" cy="31400"/>
            </a:xfrm>
            <a:custGeom>
              <a:rect b="b" l="l" r="r" t="t"/>
              <a:pathLst>
                <a:path extrusionOk="0" h="1256" w="754">
                  <a:moveTo>
                    <a:pt x="0" y="0"/>
                  </a:moveTo>
                  <a:lnTo>
                    <a:pt x="0" y="0"/>
                  </a:lnTo>
                  <a:cubicBezTo>
                    <a:pt x="63" y="272"/>
                    <a:pt x="146" y="544"/>
                    <a:pt x="272" y="796"/>
                  </a:cubicBezTo>
                  <a:cubicBezTo>
                    <a:pt x="398" y="942"/>
                    <a:pt x="523" y="1088"/>
                    <a:pt x="670" y="1235"/>
                  </a:cubicBezTo>
                  <a:cubicBezTo>
                    <a:pt x="670" y="1235"/>
                    <a:pt x="691" y="1235"/>
                    <a:pt x="711" y="1256"/>
                  </a:cubicBezTo>
                  <a:cubicBezTo>
                    <a:pt x="732" y="1172"/>
                    <a:pt x="753" y="1109"/>
                    <a:pt x="753" y="1026"/>
                  </a:cubicBezTo>
                  <a:cubicBezTo>
                    <a:pt x="523" y="796"/>
                    <a:pt x="314" y="524"/>
                    <a:pt x="126" y="231"/>
                  </a:cubicBezTo>
                  <a:cubicBezTo>
                    <a:pt x="84" y="168"/>
                    <a:pt x="42" y="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7" name="Google Shape;14617;p109"/>
            <p:cNvSpPr/>
            <p:nvPr/>
          </p:nvSpPr>
          <p:spPr>
            <a:xfrm>
              <a:off x="2328475" y="3096100"/>
              <a:ext cx="25" cy="1075"/>
            </a:xfrm>
            <a:custGeom>
              <a:rect b="b" l="l" r="r" t="t"/>
              <a:pathLst>
                <a:path extrusionOk="0" h="43" w="1">
                  <a:moveTo>
                    <a:pt x="0" y="22"/>
                  </a:moveTo>
                  <a:lnTo>
                    <a:pt x="0" y="4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8" name="Google Shape;14618;p109"/>
            <p:cNvSpPr/>
            <p:nvPr/>
          </p:nvSpPr>
          <p:spPr>
            <a:xfrm>
              <a:off x="2331500" y="3049925"/>
              <a:ext cx="16875" cy="38350"/>
            </a:xfrm>
            <a:custGeom>
              <a:rect b="b" l="l" r="r" t="t"/>
              <a:pathLst>
                <a:path extrusionOk="0" h="1534" w="675">
                  <a:moveTo>
                    <a:pt x="123" y="1"/>
                  </a:moveTo>
                  <a:cubicBezTo>
                    <a:pt x="62" y="1"/>
                    <a:pt x="0" y="54"/>
                    <a:pt x="26" y="132"/>
                  </a:cubicBezTo>
                  <a:cubicBezTo>
                    <a:pt x="193" y="613"/>
                    <a:pt x="403" y="1094"/>
                    <a:pt x="675" y="1534"/>
                  </a:cubicBezTo>
                  <a:cubicBezTo>
                    <a:pt x="675" y="1450"/>
                    <a:pt x="654" y="1408"/>
                    <a:pt x="654" y="1387"/>
                  </a:cubicBezTo>
                  <a:cubicBezTo>
                    <a:pt x="612" y="1241"/>
                    <a:pt x="591" y="1094"/>
                    <a:pt x="570" y="948"/>
                  </a:cubicBezTo>
                  <a:cubicBezTo>
                    <a:pt x="423" y="676"/>
                    <a:pt x="298" y="383"/>
                    <a:pt x="214" y="69"/>
                  </a:cubicBezTo>
                  <a:cubicBezTo>
                    <a:pt x="198" y="21"/>
                    <a:pt x="161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9" name="Google Shape;14619;p109"/>
            <p:cNvSpPr/>
            <p:nvPr/>
          </p:nvSpPr>
          <p:spPr>
            <a:xfrm>
              <a:off x="2353575" y="3088250"/>
              <a:ext cx="14675" cy="31425"/>
            </a:xfrm>
            <a:custGeom>
              <a:rect b="b" l="l" r="r" t="t"/>
              <a:pathLst>
                <a:path extrusionOk="0" h="1257" w="587">
                  <a:moveTo>
                    <a:pt x="1" y="1"/>
                  </a:moveTo>
                  <a:cubicBezTo>
                    <a:pt x="22" y="168"/>
                    <a:pt x="64" y="357"/>
                    <a:pt x="84" y="524"/>
                  </a:cubicBezTo>
                  <a:lnTo>
                    <a:pt x="377" y="963"/>
                  </a:lnTo>
                  <a:lnTo>
                    <a:pt x="587" y="1256"/>
                  </a:lnTo>
                  <a:cubicBezTo>
                    <a:pt x="503" y="1068"/>
                    <a:pt x="461" y="859"/>
                    <a:pt x="419" y="649"/>
                  </a:cubicBezTo>
                  <a:cubicBezTo>
                    <a:pt x="273" y="440"/>
                    <a:pt x="126" y="2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0" name="Google Shape;14620;p109"/>
            <p:cNvSpPr/>
            <p:nvPr/>
          </p:nvSpPr>
          <p:spPr>
            <a:xfrm>
              <a:off x="2366350" y="3069525"/>
              <a:ext cx="18650" cy="59550"/>
            </a:xfrm>
            <a:custGeom>
              <a:rect b="b" l="l" r="r" t="t"/>
              <a:pathLst>
                <a:path extrusionOk="0" h="2382" w="746">
                  <a:moveTo>
                    <a:pt x="123" y="0"/>
                  </a:moveTo>
                  <a:cubicBezTo>
                    <a:pt x="65" y="0"/>
                    <a:pt x="0" y="45"/>
                    <a:pt x="13" y="122"/>
                  </a:cubicBezTo>
                  <a:cubicBezTo>
                    <a:pt x="159" y="854"/>
                    <a:pt x="369" y="1545"/>
                    <a:pt x="661" y="2235"/>
                  </a:cubicBezTo>
                  <a:lnTo>
                    <a:pt x="724" y="2382"/>
                  </a:lnTo>
                  <a:cubicBezTo>
                    <a:pt x="745" y="2235"/>
                    <a:pt x="724" y="2110"/>
                    <a:pt x="724" y="1963"/>
                  </a:cubicBezTo>
                  <a:lnTo>
                    <a:pt x="703" y="1838"/>
                  </a:lnTo>
                  <a:cubicBezTo>
                    <a:pt x="494" y="1252"/>
                    <a:pt x="327" y="666"/>
                    <a:pt x="201" y="59"/>
                  </a:cubicBezTo>
                  <a:cubicBezTo>
                    <a:pt x="193" y="19"/>
                    <a:pt x="159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1" name="Google Shape;14621;p109"/>
            <p:cNvSpPr/>
            <p:nvPr/>
          </p:nvSpPr>
          <p:spPr>
            <a:xfrm>
              <a:off x="2394575" y="3091475"/>
              <a:ext cx="19700" cy="52775"/>
            </a:xfrm>
            <a:custGeom>
              <a:rect b="b" l="l" r="r" t="t"/>
              <a:pathLst>
                <a:path extrusionOk="0" h="2111" w="788">
                  <a:moveTo>
                    <a:pt x="119" y="1"/>
                  </a:moveTo>
                  <a:cubicBezTo>
                    <a:pt x="58" y="1"/>
                    <a:pt x="1" y="46"/>
                    <a:pt x="14" y="123"/>
                  </a:cubicBezTo>
                  <a:cubicBezTo>
                    <a:pt x="202" y="813"/>
                    <a:pt x="453" y="1462"/>
                    <a:pt x="767" y="2111"/>
                  </a:cubicBezTo>
                  <a:cubicBezTo>
                    <a:pt x="767" y="1964"/>
                    <a:pt x="788" y="1818"/>
                    <a:pt x="788" y="1692"/>
                  </a:cubicBezTo>
                  <a:cubicBezTo>
                    <a:pt x="537" y="1169"/>
                    <a:pt x="348" y="625"/>
                    <a:pt x="223" y="60"/>
                  </a:cubicBezTo>
                  <a:cubicBezTo>
                    <a:pt x="198" y="19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2" name="Google Shape;14622;p109"/>
            <p:cNvSpPr/>
            <p:nvPr/>
          </p:nvSpPr>
          <p:spPr>
            <a:xfrm>
              <a:off x="1968575" y="2896800"/>
              <a:ext cx="20575" cy="31850"/>
            </a:xfrm>
            <a:custGeom>
              <a:rect b="b" l="l" r="r" t="t"/>
              <a:pathLst>
                <a:path extrusionOk="0" h="1274" w="823">
                  <a:moveTo>
                    <a:pt x="1" y="1"/>
                  </a:moveTo>
                  <a:lnTo>
                    <a:pt x="1" y="377"/>
                  </a:lnTo>
                  <a:lnTo>
                    <a:pt x="64" y="503"/>
                  </a:lnTo>
                  <a:cubicBezTo>
                    <a:pt x="85" y="524"/>
                    <a:pt x="85" y="566"/>
                    <a:pt x="64" y="608"/>
                  </a:cubicBezTo>
                  <a:cubicBezTo>
                    <a:pt x="85" y="649"/>
                    <a:pt x="127" y="691"/>
                    <a:pt x="147" y="733"/>
                  </a:cubicBezTo>
                  <a:cubicBezTo>
                    <a:pt x="273" y="921"/>
                    <a:pt x="419" y="1110"/>
                    <a:pt x="608" y="1256"/>
                  </a:cubicBezTo>
                  <a:cubicBezTo>
                    <a:pt x="627" y="1268"/>
                    <a:pt x="648" y="1273"/>
                    <a:pt x="668" y="1273"/>
                  </a:cubicBezTo>
                  <a:cubicBezTo>
                    <a:pt x="752" y="1273"/>
                    <a:pt x="822" y="1178"/>
                    <a:pt x="754" y="1110"/>
                  </a:cubicBezTo>
                  <a:lnTo>
                    <a:pt x="712" y="1089"/>
                  </a:lnTo>
                  <a:cubicBezTo>
                    <a:pt x="399" y="817"/>
                    <a:pt x="168" y="482"/>
                    <a:pt x="43" y="84"/>
                  </a:cubicBezTo>
                  <a:cubicBezTo>
                    <a:pt x="22" y="64"/>
                    <a:pt x="1" y="2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3" name="Google Shape;14623;p109"/>
            <p:cNvSpPr/>
            <p:nvPr/>
          </p:nvSpPr>
          <p:spPr>
            <a:xfrm>
              <a:off x="1951850" y="2847125"/>
              <a:ext cx="12575" cy="50750"/>
            </a:xfrm>
            <a:custGeom>
              <a:rect b="b" l="l" r="r" t="t"/>
              <a:pathLst>
                <a:path extrusionOk="0" h="2030" w="503">
                  <a:moveTo>
                    <a:pt x="126" y="0"/>
                  </a:moveTo>
                  <a:cubicBezTo>
                    <a:pt x="63" y="0"/>
                    <a:pt x="0" y="63"/>
                    <a:pt x="42" y="126"/>
                  </a:cubicBezTo>
                  <a:cubicBezTo>
                    <a:pt x="189" y="711"/>
                    <a:pt x="272" y="1381"/>
                    <a:pt x="461" y="1967"/>
                  </a:cubicBezTo>
                  <a:lnTo>
                    <a:pt x="503" y="2030"/>
                  </a:lnTo>
                  <a:cubicBezTo>
                    <a:pt x="482" y="1925"/>
                    <a:pt x="482" y="1820"/>
                    <a:pt x="482" y="1737"/>
                  </a:cubicBezTo>
                  <a:cubicBezTo>
                    <a:pt x="461" y="1569"/>
                    <a:pt x="440" y="1423"/>
                    <a:pt x="419" y="1255"/>
                  </a:cubicBezTo>
                  <a:cubicBezTo>
                    <a:pt x="293" y="858"/>
                    <a:pt x="210" y="418"/>
                    <a:pt x="126" y="21"/>
                  </a:cubicBezTo>
                  <a:cubicBezTo>
                    <a:pt x="126" y="21"/>
                    <a:pt x="126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4" name="Google Shape;14624;p109"/>
            <p:cNvSpPr/>
            <p:nvPr/>
          </p:nvSpPr>
          <p:spPr>
            <a:xfrm>
              <a:off x="1936875" y="2829950"/>
              <a:ext cx="27025" cy="72025"/>
            </a:xfrm>
            <a:custGeom>
              <a:rect b="b" l="l" r="r" t="t"/>
              <a:pathLst>
                <a:path extrusionOk="0" h="2881" w="1081">
                  <a:moveTo>
                    <a:pt x="128" y="0"/>
                  </a:moveTo>
                  <a:cubicBezTo>
                    <a:pt x="66" y="0"/>
                    <a:pt x="1" y="45"/>
                    <a:pt x="14" y="122"/>
                  </a:cubicBezTo>
                  <a:lnTo>
                    <a:pt x="76" y="269"/>
                  </a:lnTo>
                  <a:cubicBezTo>
                    <a:pt x="97" y="269"/>
                    <a:pt x="118" y="289"/>
                    <a:pt x="118" y="331"/>
                  </a:cubicBezTo>
                  <a:cubicBezTo>
                    <a:pt x="348" y="1043"/>
                    <a:pt x="599" y="1754"/>
                    <a:pt x="788" y="2486"/>
                  </a:cubicBezTo>
                  <a:cubicBezTo>
                    <a:pt x="872" y="2683"/>
                    <a:pt x="975" y="2880"/>
                    <a:pt x="1034" y="2880"/>
                  </a:cubicBezTo>
                  <a:cubicBezTo>
                    <a:pt x="1063" y="2880"/>
                    <a:pt x="1081" y="2833"/>
                    <a:pt x="1081" y="2717"/>
                  </a:cubicBezTo>
                  <a:lnTo>
                    <a:pt x="1060" y="2654"/>
                  </a:lnTo>
                  <a:cubicBezTo>
                    <a:pt x="683" y="1838"/>
                    <a:pt x="495" y="938"/>
                    <a:pt x="223" y="59"/>
                  </a:cubicBezTo>
                  <a:cubicBezTo>
                    <a:pt x="206" y="19"/>
                    <a:pt x="168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5" name="Google Shape;14625;p109"/>
            <p:cNvSpPr/>
            <p:nvPr/>
          </p:nvSpPr>
          <p:spPr>
            <a:xfrm>
              <a:off x="1968575" y="2906225"/>
              <a:ext cx="2125" cy="6825"/>
            </a:xfrm>
            <a:custGeom>
              <a:rect b="b" l="l" r="r" t="t"/>
              <a:pathLst>
                <a:path extrusionOk="0" h="273" w="85">
                  <a:moveTo>
                    <a:pt x="1" y="0"/>
                  </a:moveTo>
                  <a:lnTo>
                    <a:pt x="1" y="272"/>
                  </a:lnTo>
                  <a:cubicBezTo>
                    <a:pt x="22" y="251"/>
                    <a:pt x="43" y="251"/>
                    <a:pt x="64" y="231"/>
                  </a:cubicBezTo>
                  <a:cubicBezTo>
                    <a:pt x="85" y="189"/>
                    <a:pt x="85" y="147"/>
                    <a:pt x="64" y="126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6" name="Google Shape;14626;p109"/>
            <p:cNvSpPr/>
            <p:nvPr/>
          </p:nvSpPr>
          <p:spPr>
            <a:xfrm>
              <a:off x="1924125" y="2838475"/>
              <a:ext cx="29775" cy="83275"/>
            </a:xfrm>
            <a:custGeom>
              <a:rect b="b" l="l" r="r" t="t"/>
              <a:pathLst>
                <a:path extrusionOk="0" h="3331" w="1191">
                  <a:moveTo>
                    <a:pt x="95" y="1"/>
                  </a:moveTo>
                  <a:cubicBezTo>
                    <a:pt x="48" y="1"/>
                    <a:pt x="0" y="32"/>
                    <a:pt x="0" y="95"/>
                  </a:cubicBezTo>
                  <a:cubicBezTo>
                    <a:pt x="42" y="639"/>
                    <a:pt x="147" y="1183"/>
                    <a:pt x="272" y="1706"/>
                  </a:cubicBezTo>
                  <a:cubicBezTo>
                    <a:pt x="314" y="1873"/>
                    <a:pt x="356" y="2041"/>
                    <a:pt x="419" y="2187"/>
                  </a:cubicBezTo>
                  <a:cubicBezTo>
                    <a:pt x="544" y="2585"/>
                    <a:pt x="733" y="2941"/>
                    <a:pt x="963" y="3296"/>
                  </a:cubicBezTo>
                  <a:cubicBezTo>
                    <a:pt x="987" y="3320"/>
                    <a:pt x="1018" y="3330"/>
                    <a:pt x="1047" y="3330"/>
                  </a:cubicBezTo>
                  <a:cubicBezTo>
                    <a:pt x="1122" y="3330"/>
                    <a:pt x="1190" y="3266"/>
                    <a:pt x="1130" y="3192"/>
                  </a:cubicBezTo>
                  <a:cubicBezTo>
                    <a:pt x="963" y="2920"/>
                    <a:pt x="796" y="2648"/>
                    <a:pt x="691" y="2355"/>
                  </a:cubicBezTo>
                  <a:cubicBezTo>
                    <a:pt x="419" y="1622"/>
                    <a:pt x="252" y="869"/>
                    <a:pt x="189" y="95"/>
                  </a:cubicBezTo>
                  <a:cubicBezTo>
                    <a:pt x="189" y="32"/>
                    <a:pt x="142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7" name="Google Shape;14627;p109"/>
            <p:cNvSpPr/>
            <p:nvPr/>
          </p:nvSpPr>
          <p:spPr>
            <a:xfrm>
              <a:off x="2039725" y="2611575"/>
              <a:ext cx="45225" cy="19525"/>
            </a:xfrm>
            <a:custGeom>
              <a:rect b="b" l="l" r="r" t="t"/>
              <a:pathLst>
                <a:path extrusionOk="0" h="781" w="1809">
                  <a:moveTo>
                    <a:pt x="1668" y="0"/>
                  </a:moveTo>
                  <a:cubicBezTo>
                    <a:pt x="1657" y="0"/>
                    <a:pt x="1645" y="2"/>
                    <a:pt x="1633" y="6"/>
                  </a:cubicBezTo>
                  <a:lnTo>
                    <a:pt x="1151" y="195"/>
                  </a:lnTo>
                  <a:cubicBezTo>
                    <a:pt x="1151" y="237"/>
                    <a:pt x="1151" y="257"/>
                    <a:pt x="1110" y="278"/>
                  </a:cubicBezTo>
                  <a:cubicBezTo>
                    <a:pt x="733" y="446"/>
                    <a:pt x="377" y="613"/>
                    <a:pt x="1" y="781"/>
                  </a:cubicBezTo>
                  <a:lnTo>
                    <a:pt x="586" y="613"/>
                  </a:lnTo>
                  <a:cubicBezTo>
                    <a:pt x="942" y="488"/>
                    <a:pt x="1319" y="362"/>
                    <a:pt x="1695" y="195"/>
                  </a:cubicBezTo>
                  <a:cubicBezTo>
                    <a:pt x="1809" y="157"/>
                    <a:pt x="1769" y="0"/>
                    <a:pt x="16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8" name="Google Shape;14628;p109"/>
            <p:cNvSpPr/>
            <p:nvPr/>
          </p:nvSpPr>
          <p:spPr>
            <a:xfrm>
              <a:off x="1988625" y="2641550"/>
              <a:ext cx="16600" cy="5800"/>
            </a:xfrm>
            <a:custGeom>
              <a:rect b="b" l="l" r="r" t="t"/>
              <a:pathLst>
                <a:path extrusionOk="0" h="232" w="664">
                  <a:moveTo>
                    <a:pt x="224" y="0"/>
                  </a:moveTo>
                  <a:lnTo>
                    <a:pt x="120" y="42"/>
                  </a:lnTo>
                  <a:cubicBezTo>
                    <a:pt x="1" y="62"/>
                    <a:pt x="32" y="232"/>
                    <a:pt x="142" y="232"/>
                  </a:cubicBezTo>
                  <a:cubicBezTo>
                    <a:pt x="149" y="232"/>
                    <a:pt x="155" y="231"/>
                    <a:pt x="161" y="230"/>
                  </a:cubicBezTo>
                  <a:lnTo>
                    <a:pt x="664" y="63"/>
                  </a:lnTo>
                  <a:lnTo>
                    <a:pt x="350" y="146"/>
                  </a:lnTo>
                  <a:cubicBezTo>
                    <a:pt x="266" y="146"/>
                    <a:pt x="203" y="84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9" name="Google Shape;14629;p109"/>
            <p:cNvSpPr/>
            <p:nvPr/>
          </p:nvSpPr>
          <p:spPr>
            <a:xfrm>
              <a:off x="2061700" y="2622575"/>
              <a:ext cx="30875" cy="9575"/>
            </a:xfrm>
            <a:custGeom>
              <a:rect b="b" l="l" r="r" t="t"/>
              <a:pathLst>
                <a:path extrusionOk="0" h="383" w="1235">
                  <a:moveTo>
                    <a:pt x="1142" y="0"/>
                  </a:moveTo>
                  <a:cubicBezTo>
                    <a:pt x="1132" y="0"/>
                    <a:pt x="1120" y="2"/>
                    <a:pt x="1109" y="6"/>
                  </a:cubicBezTo>
                  <a:cubicBezTo>
                    <a:pt x="879" y="69"/>
                    <a:pt x="628" y="131"/>
                    <a:pt x="398" y="194"/>
                  </a:cubicBezTo>
                  <a:cubicBezTo>
                    <a:pt x="231" y="278"/>
                    <a:pt x="126" y="341"/>
                    <a:pt x="0" y="382"/>
                  </a:cubicBezTo>
                  <a:cubicBezTo>
                    <a:pt x="398" y="257"/>
                    <a:pt x="795" y="152"/>
                    <a:pt x="1193" y="89"/>
                  </a:cubicBezTo>
                  <a:lnTo>
                    <a:pt x="1235" y="89"/>
                  </a:lnTo>
                  <a:cubicBezTo>
                    <a:pt x="1235" y="38"/>
                    <a:pt x="1192" y="0"/>
                    <a:pt x="1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0" name="Google Shape;14630;p109"/>
            <p:cNvSpPr/>
            <p:nvPr/>
          </p:nvSpPr>
          <p:spPr>
            <a:xfrm>
              <a:off x="1997150" y="2639975"/>
              <a:ext cx="31625" cy="13775"/>
            </a:xfrm>
            <a:custGeom>
              <a:rect b="b" l="l" r="r" t="t"/>
              <a:pathLst>
                <a:path extrusionOk="0" h="551" w="1265">
                  <a:moveTo>
                    <a:pt x="1264" y="0"/>
                  </a:moveTo>
                  <a:cubicBezTo>
                    <a:pt x="888" y="126"/>
                    <a:pt x="511" y="251"/>
                    <a:pt x="113" y="356"/>
                  </a:cubicBezTo>
                  <a:cubicBezTo>
                    <a:pt x="0" y="394"/>
                    <a:pt x="40" y="550"/>
                    <a:pt x="141" y="550"/>
                  </a:cubicBezTo>
                  <a:cubicBezTo>
                    <a:pt x="152" y="550"/>
                    <a:pt x="164" y="548"/>
                    <a:pt x="176" y="544"/>
                  </a:cubicBezTo>
                  <a:lnTo>
                    <a:pt x="867" y="335"/>
                  </a:lnTo>
                  <a:cubicBezTo>
                    <a:pt x="825" y="293"/>
                    <a:pt x="825" y="230"/>
                    <a:pt x="888" y="189"/>
                  </a:cubicBezTo>
                  <a:lnTo>
                    <a:pt x="12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1" name="Google Shape;14631;p109"/>
            <p:cNvSpPr/>
            <p:nvPr/>
          </p:nvSpPr>
          <p:spPr>
            <a:xfrm>
              <a:off x="2092550" y="2635625"/>
              <a:ext cx="33725" cy="12750"/>
            </a:xfrm>
            <a:custGeom>
              <a:rect b="b" l="l" r="r" t="t"/>
              <a:pathLst>
                <a:path extrusionOk="0" h="510" w="1349">
                  <a:moveTo>
                    <a:pt x="1228" y="1"/>
                  </a:moveTo>
                  <a:cubicBezTo>
                    <a:pt x="1218" y="1"/>
                    <a:pt x="1206" y="3"/>
                    <a:pt x="1194" y="7"/>
                  </a:cubicBezTo>
                  <a:lnTo>
                    <a:pt x="566" y="153"/>
                  </a:lnTo>
                  <a:cubicBezTo>
                    <a:pt x="377" y="300"/>
                    <a:pt x="189" y="404"/>
                    <a:pt x="1" y="509"/>
                  </a:cubicBezTo>
                  <a:lnTo>
                    <a:pt x="1235" y="195"/>
                  </a:lnTo>
                  <a:cubicBezTo>
                    <a:pt x="1348" y="157"/>
                    <a:pt x="1326" y="1"/>
                    <a:pt x="12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2" name="Google Shape;14632;p109"/>
            <p:cNvSpPr/>
            <p:nvPr/>
          </p:nvSpPr>
          <p:spPr>
            <a:xfrm>
              <a:off x="2013575" y="2645200"/>
              <a:ext cx="70650" cy="21600"/>
            </a:xfrm>
            <a:custGeom>
              <a:rect b="b" l="l" r="r" t="t"/>
              <a:pathLst>
                <a:path extrusionOk="0" h="864" w="2826">
                  <a:moveTo>
                    <a:pt x="2825" y="0"/>
                  </a:moveTo>
                  <a:lnTo>
                    <a:pt x="2511" y="84"/>
                  </a:lnTo>
                  <a:cubicBezTo>
                    <a:pt x="1946" y="314"/>
                    <a:pt x="1340" y="503"/>
                    <a:pt x="733" y="607"/>
                  </a:cubicBezTo>
                  <a:cubicBezTo>
                    <a:pt x="691" y="607"/>
                    <a:pt x="649" y="586"/>
                    <a:pt x="628" y="545"/>
                  </a:cubicBezTo>
                  <a:lnTo>
                    <a:pt x="63" y="670"/>
                  </a:lnTo>
                  <a:cubicBezTo>
                    <a:pt x="21" y="691"/>
                    <a:pt x="0" y="733"/>
                    <a:pt x="0" y="796"/>
                  </a:cubicBezTo>
                  <a:cubicBezTo>
                    <a:pt x="17" y="830"/>
                    <a:pt x="49" y="864"/>
                    <a:pt x="93" y="864"/>
                  </a:cubicBezTo>
                  <a:cubicBezTo>
                    <a:pt x="104" y="864"/>
                    <a:pt x="114" y="862"/>
                    <a:pt x="126" y="858"/>
                  </a:cubicBezTo>
                  <a:lnTo>
                    <a:pt x="147" y="858"/>
                  </a:lnTo>
                  <a:lnTo>
                    <a:pt x="2135" y="398"/>
                  </a:lnTo>
                  <a:cubicBezTo>
                    <a:pt x="2365" y="252"/>
                    <a:pt x="2595" y="126"/>
                    <a:pt x="28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3" name="Google Shape;14633;p109"/>
            <p:cNvSpPr/>
            <p:nvPr/>
          </p:nvSpPr>
          <p:spPr>
            <a:xfrm>
              <a:off x="2084725" y="2648700"/>
              <a:ext cx="71900" cy="21100"/>
            </a:xfrm>
            <a:custGeom>
              <a:rect b="b" l="l" r="r" t="t"/>
              <a:pathLst>
                <a:path extrusionOk="0" h="844" w="2876">
                  <a:moveTo>
                    <a:pt x="2755" y="1"/>
                  </a:moveTo>
                  <a:cubicBezTo>
                    <a:pt x="2744" y="1"/>
                    <a:pt x="2732" y="3"/>
                    <a:pt x="2720" y="7"/>
                  </a:cubicBezTo>
                  <a:cubicBezTo>
                    <a:pt x="2051" y="216"/>
                    <a:pt x="1381" y="363"/>
                    <a:pt x="690" y="509"/>
                  </a:cubicBezTo>
                  <a:cubicBezTo>
                    <a:pt x="460" y="614"/>
                    <a:pt x="230" y="739"/>
                    <a:pt x="0" y="844"/>
                  </a:cubicBezTo>
                  <a:cubicBezTo>
                    <a:pt x="921" y="656"/>
                    <a:pt x="1862" y="467"/>
                    <a:pt x="2762" y="195"/>
                  </a:cubicBezTo>
                  <a:cubicBezTo>
                    <a:pt x="2875" y="158"/>
                    <a:pt x="2852" y="1"/>
                    <a:pt x="27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4" name="Google Shape;14634;p109"/>
            <p:cNvSpPr/>
            <p:nvPr/>
          </p:nvSpPr>
          <p:spPr>
            <a:xfrm>
              <a:off x="2039200" y="2665600"/>
              <a:ext cx="41875" cy="14150"/>
            </a:xfrm>
            <a:custGeom>
              <a:rect b="b" l="l" r="r" t="t"/>
              <a:pathLst>
                <a:path extrusionOk="0" h="566" w="1675">
                  <a:moveTo>
                    <a:pt x="1675" y="1"/>
                  </a:moveTo>
                  <a:cubicBezTo>
                    <a:pt x="1151" y="105"/>
                    <a:pt x="628" y="231"/>
                    <a:pt x="105" y="377"/>
                  </a:cubicBezTo>
                  <a:cubicBezTo>
                    <a:pt x="22" y="398"/>
                    <a:pt x="1" y="503"/>
                    <a:pt x="63" y="545"/>
                  </a:cubicBezTo>
                  <a:cubicBezTo>
                    <a:pt x="84" y="565"/>
                    <a:pt x="105" y="565"/>
                    <a:pt x="105" y="565"/>
                  </a:cubicBezTo>
                  <a:lnTo>
                    <a:pt x="147" y="565"/>
                  </a:lnTo>
                  <a:cubicBezTo>
                    <a:pt x="482" y="482"/>
                    <a:pt x="817" y="398"/>
                    <a:pt x="1172" y="314"/>
                  </a:cubicBezTo>
                  <a:cubicBezTo>
                    <a:pt x="1319" y="210"/>
                    <a:pt x="1507" y="105"/>
                    <a:pt x="16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5" name="Google Shape;14635;p109"/>
            <p:cNvSpPr/>
            <p:nvPr/>
          </p:nvSpPr>
          <p:spPr>
            <a:xfrm>
              <a:off x="2154275" y="2668750"/>
              <a:ext cx="6300" cy="5775"/>
            </a:xfrm>
            <a:custGeom>
              <a:rect b="b" l="l" r="r" t="t"/>
              <a:pathLst>
                <a:path extrusionOk="0" h="231" w="252">
                  <a:moveTo>
                    <a:pt x="189" y="0"/>
                  </a:moveTo>
                  <a:lnTo>
                    <a:pt x="189" y="0"/>
                  </a:lnTo>
                  <a:cubicBezTo>
                    <a:pt x="126" y="84"/>
                    <a:pt x="64" y="147"/>
                    <a:pt x="1" y="230"/>
                  </a:cubicBezTo>
                  <a:lnTo>
                    <a:pt x="168" y="188"/>
                  </a:lnTo>
                  <a:cubicBezTo>
                    <a:pt x="252" y="147"/>
                    <a:pt x="252" y="42"/>
                    <a:pt x="1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6" name="Google Shape;14636;p109"/>
            <p:cNvSpPr/>
            <p:nvPr/>
          </p:nvSpPr>
          <p:spPr>
            <a:xfrm>
              <a:off x="2125000" y="2670300"/>
              <a:ext cx="26700" cy="11025"/>
            </a:xfrm>
            <a:custGeom>
              <a:rect b="b" l="l" r="r" t="t"/>
              <a:pathLst>
                <a:path extrusionOk="0" h="441" w="1068">
                  <a:moveTo>
                    <a:pt x="984" y="1"/>
                  </a:moveTo>
                  <a:lnTo>
                    <a:pt x="837" y="43"/>
                  </a:lnTo>
                  <a:cubicBezTo>
                    <a:pt x="732" y="85"/>
                    <a:pt x="544" y="168"/>
                    <a:pt x="293" y="294"/>
                  </a:cubicBezTo>
                  <a:lnTo>
                    <a:pt x="0" y="440"/>
                  </a:lnTo>
                  <a:lnTo>
                    <a:pt x="795" y="273"/>
                  </a:lnTo>
                  <a:cubicBezTo>
                    <a:pt x="942" y="126"/>
                    <a:pt x="1067" y="22"/>
                    <a:pt x="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7" name="Google Shape;14637;p109"/>
            <p:cNvSpPr/>
            <p:nvPr/>
          </p:nvSpPr>
          <p:spPr>
            <a:xfrm>
              <a:off x="2082625" y="2683900"/>
              <a:ext cx="11000" cy="6825"/>
            </a:xfrm>
            <a:custGeom>
              <a:rect b="b" l="l" r="r" t="t"/>
              <a:pathLst>
                <a:path extrusionOk="0" h="273" w="440">
                  <a:moveTo>
                    <a:pt x="440" y="1"/>
                  </a:moveTo>
                  <a:lnTo>
                    <a:pt x="105" y="85"/>
                  </a:lnTo>
                  <a:cubicBezTo>
                    <a:pt x="0" y="105"/>
                    <a:pt x="0" y="273"/>
                    <a:pt x="126" y="273"/>
                  </a:cubicBezTo>
                  <a:cubicBezTo>
                    <a:pt x="126" y="231"/>
                    <a:pt x="147" y="210"/>
                    <a:pt x="168" y="189"/>
                  </a:cubicBezTo>
                  <a:cubicBezTo>
                    <a:pt x="251" y="105"/>
                    <a:pt x="356" y="64"/>
                    <a:pt x="4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8" name="Google Shape;14638;p109"/>
            <p:cNvSpPr/>
            <p:nvPr/>
          </p:nvSpPr>
          <p:spPr>
            <a:xfrm>
              <a:off x="2096550" y="2676575"/>
              <a:ext cx="26900" cy="11275"/>
            </a:xfrm>
            <a:custGeom>
              <a:rect b="b" l="l" r="r" t="t"/>
              <a:pathLst>
                <a:path extrusionOk="0" h="451" w="1076">
                  <a:moveTo>
                    <a:pt x="1075" y="1"/>
                  </a:moveTo>
                  <a:lnTo>
                    <a:pt x="615" y="126"/>
                  </a:lnTo>
                  <a:cubicBezTo>
                    <a:pt x="370" y="249"/>
                    <a:pt x="1" y="450"/>
                    <a:pt x="52" y="450"/>
                  </a:cubicBezTo>
                  <a:cubicBezTo>
                    <a:pt x="70" y="450"/>
                    <a:pt x="145" y="424"/>
                    <a:pt x="301" y="357"/>
                  </a:cubicBezTo>
                  <a:cubicBezTo>
                    <a:pt x="552" y="252"/>
                    <a:pt x="824" y="126"/>
                    <a:pt x="10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9" name="Google Shape;14639;p109"/>
            <p:cNvSpPr/>
            <p:nvPr/>
          </p:nvSpPr>
          <p:spPr>
            <a:xfrm>
              <a:off x="2141200" y="2683750"/>
              <a:ext cx="48375" cy="17450"/>
            </a:xfrm>
            <a:custGeom>
              <a:rect b="b" l="l" r="r" t="t"/>
              <a:pathLst>
                <a:path extrusionOk="0" h="698" w="1935">
                  <a:moveTo>
                    <a:pt x="1794" y="1"/>
                  </a:moveTo>
                  <a:cubicBezTo>
                    <a:pt x="1783" y="1"/>
                    <a:pt x="1771" y="3"/>
                    <a:pt x="1758" y="7"/>
                  </a:cubicBezTo>
                  <a:cubicBezTo>
                    <a:pt x="1403" y="132"/>
                    <a:pt x="1026" y="258"/>
                    <a:pt x="628" y="363"/>
                  </a:cubicBezTo>
                  <a:cubicBezTo>
                    <a:pt x="440" y="488"/>
                    <a:pt x="231" y="593"/>
                    <a:pt x="1" y="697"/>
                  </a:cubicBezTo>
                  <a:cubicBezTo>
                    <a:pt x="628" y="572"/>
                    <a:pt x="1235" y="404"/>
                    <a:pt x="1821" y="195"/>
                  </a:cubicBezTo>
                  <a:cubicBezTo>
                    <a:pt x="1934" y="157"/>
                    <a:pt x="1894" y="1"/>
                    <a:pt x="17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0" name="Google Shape;14640;p109"/>
            <p:cNvSpPr/>
            <p:nvPr/>
          </p:nvSpPr>
          <p:spPr>
            <a:xfrm>
              <a:off x="2100925" y="2696475"/>
              <a:ext cx="39250" cy="14125"/>
            </a:xfrm>
            <a:custGeom>
              <a:rect b="b" l="l" r="r" t="t"/>
              <a:pathLst>
                <a:path extrusionOk="0" h="565" w="1570">
                  <a:moveTo>
                    <a:pt x="1570" y="0"/>
                  </a:moveTo>
                  <a:cubicBezTo>
                    <a:pt x="1089" y="272"/>
                    <a:pt x="545" y="439"/>
                    <a:pt x="1" y="481"/>
                  </a:cubicBezTo>
                  <a:cubicBezTo>
                    <a:pt x="1" y="523"/>
                    <a:pt x="63" y="565"/>
                    <a:pt x="126" y="565"/>
                  </a:cubicBezTo>
                  <a:cubicBezTo>
                    <a:pt x="335" y="481"/>
                    <a:pt x="566" y="439"/>
                    <a:pt x="796" y="377"/>
                  </a:cubicBezTo>
                  <a:cubicBezTo>
                    <a:pt x="1047" y="251"/>
                    <a:pt x="1319" y="146"/>
                    <a:pt x="1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1" name="Google Shape;14641;p109"/>
            <p:cNvSpPr/>
            <p:nvPr/>
          </p:nvSpPr>
          <p:spPr>
            <a:xfrm>
              <a:off x="2197175" y="2706425"/>
              <a:ext cx="9550" cy="2625"/>
            </a:xfrm>
            <a:custGeom>
              <a:rect b="b" l="l" r="r" t="t"/>
              <a:pathLst>
                <a:path extrusionOk="0" h="105" w="382">
                  <a:moveTo>
                    <a:pt x="369" y="0"/>
                  </a:moveTo>
                  <a:cubicBezTo>
                    <a:pt x="344" y="0"/>
                    <a:pt x="254" y="26"/>
                    <a:pt x="74" y="81"/>
                  </a:cubicBezTo>
                  <a:lnTo>
                    <a:pt x="74" y="81"/>
                  </a:lnTo>
                  <a:cubicBezTo>
                    <a:pt x="169" y="54"/>
                    <a:pt x="256" y="37"/>
                    <a:pt x="356" y="20"/>
                  </a:cubicBezTo>
                  <a:cubicBezTo>
                    <a:pt x="376" y="7"/>
                    <a:pt x="381" y="0"/>
                    <a:pt x="369" y="0"/>
                  </a:cubicBezTo>
                  <a:close/>
                  <a:moveTo>
                    <a:pt x="74" y="81"/>
                  </a:moveTo>
                  <a:lnTo>
                    <a:pt x="74" y="81"/>
                  </a:lnTo>
                  <a:cubicBezTo>
                    <a:pt x="50" y="88"/>
                    <a:pt x="26" y="96"/>
                    <a:pt x="1" y="104"/>
                  </a:cubicBezTo>
                  <a:cubicBezTo>
                    <a:pt x="27" y="96"/>
                    <a:pt x="51" y="88"/>
                    <a:pt x="74" y="8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2" name="Google Shape;14642;p109"/>
            <p:cNvSpPr/>
            <p:nvPr/>
          </p:nvSpPr>
          <p:spPr>
            <a:xfrm>
              <a:off x="2150625" y="2701175"/>
              <a:ext cx="64875" cy="16750"/>
            </a:xfrm>
            <a:custGeom>
              <a:rect b="b" l="l" r="r" t="t"/>
              <a:pathLst>
                <a:path extrusionOk="0" h="670" w="2595">
                  <a:moveTo>
                    <a:pt x="2553" y="0"/>
                  </a:moveTo>
                  <a:cubicBezTo>
                    <a:pt x="1884" y="63"/>
                    <a:pt x="1235" y="251"/>
                    <a:pt x="565" y="377"/>
                  </a:cubicBezTo>
                  <a:cubicBezTo>
                    <a:pt x="377" y="482"/>
                    <a:pt x="189" y="586"/>
                    <a:pt x="0" y="670"/>
                  </a:cubicBezTo>
                  <a:cubicBezTo>
                    <a:pt x="63" y="670"/>
                    <a:pt x="147" y="649"/>
                    <a:pt x="210" y="649"/>
                  </a:cubicBezTo>
                  <a:cubicBezTo>
                    <a:pt x="1005" y="377"/>
                    <a:pt x="1758" y="84"/>
                    <a:pt x="2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3" name="Google Shape;14643;p109"/>
            <p:cNvSpPr/>
            <p:nvPr/>
          </p:nvSpPr>
          <p:spPr>
            <a:xfrm>
              <a:off x="2126550" y="2713200"/>
              <a:ext cx="23575" cy="5775"/>
            </a:xfrm>
            <a:custGeom>
              <a:rect b="b" l="l" r="r" t="t"/>
              <a:pathLst>
                <a:path extrusionOk="0" h="231" w="943">
                  <a:moveTo>
                    <a:pt x="942" y="1"/>
                  </a:moveTo>
                  <a:cubicBezTo>
                    <a:pt x="691" y="42"/>
                    <a:pt x="419" y="42"/>
                    <a:pt x="168" y="42"/>
                  </a:cubicBezTo>
                  <a:lnTo>
                    <a:pt x="64" y="63"/>
                  </a:lnTo>
                  <a:cubicBezTo>
                    <a:pt x="1" y="126"/>
                    <a:pt x="43" y="231"/>
                    <a:pt x="106" y="231"/>
                  </a:cubicBezTo>
                  <a:lnTo>
                    <a:pt x="461" y="231"/>
                  </a:lnTo>
                  <a:cubicBezTo>
                    <a:pt x="629" y="147"/>
                    <a:pt x="775" y="84"/>
                    <a:pt x="9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4" name="Google Shape;14644;p109"/>
            <p:cNvSpPr/>
            <p:nvPr/>
          </p:nvSpPr>
          <p:spPr>
            <a:xfrm>
              <a:off x="2200850" y="2717975"/>
              <a:ext cx="22625" cy="7800"/>
            </a:xfrm>
            <a:custGeom>
              <a:rect b="b" l="l" r="r" t="t"/>
              <a:pathLst>
                <a:path extrusionOk="0" h="312" w="905">
                  <a:moveTo>
                    <a:pt x="841" y="0"/>
                  </a:moveTo>
                  <a:cubicBezTo>
                    <a:pt x="811" y="0"/>
                    <a:pt x="710" y="29"/>
                    <a:pt x="502" y="102"/>
                  </a:cubicBezTo>
                  <a:cubicBezTo>
                    <a:pt x="335" y="165"/>
                    <a:pt x="167" y="249"/>
                    <a:pt x="0" y="312"/>
                  </a:cubicBezTo>
                  <a:lnTo>
                    <a:pt x="439" y="228"/>
                  </a:lnTo>
                  <a:cubicBezTo>
                    <a:pt x="653" y="129"/>
                    <a:pt x="904" y="0"/>
                    <a:pt x="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5" name="Google Shape;14645;p109"/>
            <p:cNvSpPr/>
            <p:nvPr/>
          </p:nvSpPr>
          <p:spPr>
            <a:xfrm>
              <a:off x="2223850" y="2714200"/>
              <a:ext cx="19900" cy="7400"/>
            </a:xfrm>
            <a:custGeom>
              <a:rect b="b" l="l" r="r" t="t"/>
              <a:pathLst>
                <a:path extrusionOk="0" h="296" w="796">
                  <a:moveTo>
                    <a:pt x="687" y="1"/>
                  </a:moveTo>
                  <a:cubicBezTo>
                    <a:pt x="682" y="1"/>
                    <a:pt x="676" y="1"/>
                    <a:pt x="670" y="2"/>
                  </a:cubicBezTo>
                  <a:lnTo>
                    <a:pt x="315" y="44"/>
                  </a:lnTo>
                  <a:cubicBezTo>
                    <a:pt x="315" y="65"/>
                    <a:pt x="294" y="86"/>
                    <a:pt x="294" y="107"/>
                  </a:cubicBezTo>
                  <a:lnTo>
                    <a:pt x="1" y="295"/>
                  </a:lnTo>
                  <a:cubicBezTo>
                    <a:pt x="231" y="253"/>
                    <a:pt x="440" y="233"/>
                    <a:pt x="670" y="191"/>
                  </a:cubicBezTo>
                  <a:cubicBezTo>
                    <a:pt x="790" y="191"/>
                    <a:pt x="796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6" name="Google Shape;14646;p109"/>
            <p:cNvSpPr/>
            <p:nvPr/>
          </p:nvSpPr>
          <p:spPr>
            <a:xfrm>
              <a:off x="2176775" y="2721050"/>
              <a:ext cx="22000" cy="7875"/>
            </a:xfrm>
            <a:custGeom>
              <a:rect b="b" l="l" r="r" t="t"/>
              <a:pathLst>
                <a:path extrusionOk="0" h="315" w="880">
                  <a:moveTo>
                    <a:pt x="879" y="0"/>
                  </a:moveTo>
                  <a:cubicBezTo>
                    <a:pt x="628" y="63"/>
                    <a:pt x="377" y="105"/>
                    <a:pt x="126" y="168"/>
                  </a:cubicBezTo>
                  <a:lnTo>
                    <a:pt x="42" y="189"/>
                  </a:lnTo>
                  <a:cubicBezTo>
                    <a:pt x="1" y="231"/>
                    <a:pt x="1" y="272"/>
                    <a:pt x="42" y="314"/>
                  </a:cubicBezTo>
                  <a:cubicBezTo>
                    <a:pt x="314" y="210"/>
                    <a:pt x="586" y="105"/>
                    <a:pt x="8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7" name="Google Shape;14647;p109"/>
            <p:cNvSpPr/>
            <p:nvPr/>
          </p:nvSpPr>
          <p:spPr>
            <a:xfrm>
              <a:off x="2227525" y="2733600"/>
              <a:ext cx="19900" cy="9975"/>
            </a:xfrm>
            <a:custGeom>
              <a:rect b="b" l="l" r="r" t="t"/>
              <a:pathLst>
                <a:path extrusionOk="0" h="399" w="796">
                  <a:moveTo>
                    <a:pt x="795" y="1"/>
                  </a:moveTo>
                  <a:lnTo>
                    <a:pt x="795" y="1"/>
                  </a:lnTo>
                  <a:cubicBezTo>
                    <a:pt x="586" y="105"/>
                    <a:pt x="230" y="273"/>
                    <a:pt x="0" y="398"/>
                  </a:cubicBezTo>
                  <a:cubicBezTo>
                    <a:pt x="251" y="314"/>
                    <a:pt x="481" y="210"/>
                    <a:pt x="712" y="126"/>
                  </a:cubicBezTo>
                  <a:lnTo>
                    <a:pt x="753" y="84"/>
                  </a:lnTo>
                  <a:cubicBezTo>
                    <a:pt x="774" y="63"/>
                    <a:pt x="795" y="42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8" name="Google Shape;14648;p109"/>
            <p:cNvSpPr/>
            <p:nvPr/>
          </p:nvSpPr>
          <p:spPr>
            <a:xfrm>
              <a:off x="2187250" y="2741450"/>
              <a:ext cx="30875" cy="10475"/>
            </a:xfrm>
            <a:custGeom>
              <a:rect b="b" l="l" r="r" t="t"/>
              <a:pathLst>
                <a:path extrusionOk="0" h="419" w="1235">
                  <a:moveTo>
                    <a:pt x="1235" y="0"/>
                  </a:moveTo>
                  <a:cubicBezTo>
                    <a:pt x="1197" y="13"/>
                    <a:pt x="1160" y="25"/>
                    <a:pt x="1123" y="37"/>
                  </a:cubicBezTo>
                  <a:lnTo>
                    <a:pt x="1123" y="37"/>
                  </a:lnTo>
                  <a:cubicBezTo>
                    <a:pt x="1144" y="30"/>
                    <a:pt x="1168" y="26"/>
                    <a:pt x="1193" y="21"/>
                  </a:cubicBezTo>
                  <a:lnTo>
                    <a:pt x="1235" y="0"/>
                  </a:lnTo>
                  <a:close/>
                  <a:moveTo>
                    <a:pt x="1123" y="37"/>
                  </a:moveTo>
                  <a:cubicBezTo>
                    <a:pt x="1114" y="39"/>
                    <a:pt x="1106" y="42"/>
                    <a:pt x="1098" y="44"/>
                  </a:cubicBezTo>
                  <a:lnTo>
                    <a:pt x="1098" y="44"/>
                  </a:lnTo>
                  <a:cubicBezTo>
                    <a:pt x="1106" y="42"/>
                    <a:pt x="1114" y="39"/>
                    <a:pt x="1123" y="37"/>
                  </a:cubicBezTo>
                  <a:close/>
                  <a:moveTo>
                    <a:pt x="1098" y="44"/>
                  </a:moveTo>
                  <a:cubicBezTo>
                    <a:pt x="771" y="145"/>
                    <a:pt x="456" y="210"/>
                    <a:pt x="126" y="210"/>
                  </a:cubicBezTo>
                  <a:cubicBezTo>
                    <a:pt x="0" y="231"/>
                    <a:pt x="0" y="419"/>
                    <a:pt x="126" y="419"/>
                  </a:cubicBezTo>
                  <a:cubicBezTo>
                    <a:pt x="272" y="419"/>
                    <a:pt x="439" y="398"/>
                    <a:pt x="586" y="377"/>
                  </a:cubicBezTo>
                  <a:cubicBezTo>
                    <a:pt x="691" y="293"/>
                    <a:pt x="816" y="231"/>
                    <a:pt x="921" y="189"/>
                  </a:cubicBezTo>
                  <a:cubicBezTo>
                    <a:pt x="966" y="113"/>
                    <a:pt x="1023" y="70"/>
                    <a:pt x="1098" y="4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9" name="Google Shape;14649;p109"/>
            <p:cNvSpPr/>
            <p:nvPr/>
          </p:nvSpPr>
          <p:spPr>
            <a:xfrm>
              <a:off x="2273025" y="2735975"/>
              <a:ext cx="11450" cy="3400"/>
            </a:xfrm>
            <a:custGeom>
              <a:rect b="b" l="l" r="r" t="t"/>
              <a:pathLst>
                <a:path extrusionOk="0" h="136" w="458">
                  <a:moveTo>
                    <a:pt x="372" y="1"/>
                  </a:moveTo>
                  <a:cubicBezTo>
                    <a:pt x="361" y="1"/>
                    <a:pt x="349" y="4"/>
                    <a:pt x="335" y="10"/>
                  </a:cubicBezTo>
                  <a:lnTo>
                    <a:pt x="1" y="136"/>
                  </a:lnTo>
                  <a:cubicBezTo>
                    <a:pt x="105" y="115"/>
                    <a:pt x="231" y="94"/>
                    <a:pt x="356" y="94"/>
                  </a:cubicBezTo>
                  <a:cubicBezTo>
                    <a:pt x="398" y="94"/>
                    <a:pt x="419" y="115"/>
                    <a:pt x="440" y="136"/>
                  </a:cubicBezTo>
                  <a:cubicBezTo>
                    <a:pt x="457" y="83"/>
                    <a:pt x="431" y="1"/>
                    <a:pt x="3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0" name="Google Shape;14650;p109"/>
            <p:cNvSpPr/>
            <p:nvPr/>
          </p:nvSpPr>
          <p:spPr>
            <a:xfrm>
              <a:off x="2210950" y="2746150"/>
              <a:ext cx="57400" cy="18900"/>
            </a:xfrm>
            <a:custGeom>
              <a:rect b="b" l="l" r="r" t="t"/>
              <a:pathLst>
                <a:path extrusionOk="0" h="756" w="2296">
                  <a:moveTo>
                    <a:pt x="2295" y="1"/>
                  </a:moveTo>
                  <a:lnTo>
                    <a:pt x="2295" y="1"/>
                  </a:lnTo>
                  <a:cubicBezTo>
                    <a:pt x="2065" y="22"/>
                    <a:pt x="1835" y="64"/>
                    <a:pt x="1605" y="147"/>
                  </a:cubicBezTo>
                  <a:cubicBezTo>
                    <a:pt x="1207" y="294"/>
                    <a:pt x="789" y="398"/>
                    <a:pt x="391" y="482"/>
                  </a:cubicBezTo>
                  <a:lnTo>
                    <a:pt x="119" y="566"/>
                  </a:lnTo>
                  <a:cubicBezTo>
                    <a:pt x="0" y="586"/>
                    <a:pt x="32" y="756"/>
                    <a:pt x="142" y="756"/>
                  </a:cubicBezTo>
                  <a:cubicBezTo>
                    <a:pt x="148" y="756"/>
                    <a:pt x="154" y="755"/>
                    <a:pt x="161" y="754"/>
                  </a:cubicBezTo>
                  <a:cubicBezTo>
                    <a:pt x="893" y="545"/>
                    <a:pt x="1605" y="294"/>
                    <a:pt x="2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1" name="Google Shape;14651;p109"/>
            <p:cNvSpPr/>
            <p:nvPr/>
          </p:nvSpPr>
          <p:spPr>
            <a:xfrm>
              <a:off x="2250525" y="2768125"/>
              <a:ext cx="14675" cy="7350"/>
            </a:xfrm>
            <a:custGeom>
              <a:rect b="b" l="l" r="r" t="t"/>
              <a:pathLst>
                <a:path extrusionOk="0" h="294" w="587">
                  <a:moveTo>
                    <a:pt x="587" y="1"/>
                  </a:moveTo>
                  <a:lnTo>
                    <a:pt x="587" y="1"/>
                  </a:lnTo>
                  <a:cubicBezTo>
                    <a:pt x="419" y="21"/>
                    <a:pt x="273" y="63"/>
                    <a:pt x="105" y="105"/>
                  </a:cubicBezTo>
                  <a:cubicBezTo>
                    <a:pt x="22" y="147"/>
                    <a:pt x="1" y="231"/>
                    <a:pt x="64" y="293"/>
                  </a:cubicBezTo>
                  <a:cubicBezTo>
                    <a:pt x="231" y="189"/>
                    <a:pt x="419" y="84"/>
                    <a:pt x="5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2" name="Google Shape;14652;p109"/>
            <p:cNvSpPr/>
            <p:nvPr/>
          </p:nvSpPr>
          <p:spPr>
            <a:xfrm>
              <a:off x="2267275" y="2755825"/>
              <a:ext cx="39575" cy="16500"/>
            </a:xfrm>
            <a:custGeom>
              <a:rect b="b" l="l" r="r" t="t"/>
              <a:pathLst>
                <a:path extrusionOk="0" h="660" w="1583">
                  <a:moveTo>
                    <a:pt x="1449" y="0"/>
                  </a:moveTo>
                  <a:cubicBezTo>
                    <a:pt x="1434" y="0"/>
                    <a:pt x="1418" y="4"/>
                    <a:pt x="1402" y="11"/>
                  </a:cubicBezTo>
                  <a:cubicBezTo>
                    <a:pt x="1193" y="116"/>
                    <a:pt x="963" y="200"/>
                    <a:pt x="733" y="262"/>
                  </a:cubicBezTo>
                  <a:cubicBezTo>
                    <a:pt x="628" y="346"/>
                    <a:pt x="503" y="409"/>
                    <a:pt x="377" y="472"/>
                  </a:cubicBezTo>
                  <a:cubicBezTo>
                    <a:pt x="335" y="493"/>
                    <a:pt x="168" y="555"/>
                    <a:pt x="0" y="660"/>
                  </a:cubicBezTo>
                  <a:cubicBezTo>
                    <a:pt x="293" y="597"/>
                    <a:pt x="565" y="534"/>
                    <a:pt x="858" y="430"/>
                  </a:cubicBezTo>
                  <a:cubicBezTo>
                    <a:pt x="1088" y="325"/>
                    <a:pt x="1319" y="221"/>
                    <a:pt x="1549" y="137"/>
                  </a:cubicBezTo>
                  <a:cubicBezTo>
                    <a:pt x="1583" y="69"/>
                    <a:pt x="1519" y="0"/>
                    <a:pt x="14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3" name="Google Shape;14653;p109"/>
            <p:cNvSpPr/>
            <p:nvPr/>
          </p:nvSpPr>
          <p:spPr>
            <a:xfrm>
              <a:off x="2315925" y="2773200"/>
              <a:ext cx="32650" cy="12725"/>
            </a:xfrm>
            <a:custGeom>
              <a:rect b="b" l="l" r="r" t="t"/>
              <a:pathLst>
                <a:path extrusionOk="0" h="509" w="1306">
                  <a:moveTo>
                    <a:pt x="1181" y="1"/>
                  </a:moveTo>
                  <a:cubicBezTo>
                    <a:pt x="1171" y="1"/>
                    <a:pt x="1161" y="3"/>
                    <a:pt x="1151" y="7"/>
                  </a:cubicBezTo>
                  <a:cubicBezTo>
                    <a:pt x="921" y="90"/>
                    <a:pt x="691" y="153"/>
                    <a:pt x="461" y="195"/>
                  </a:cubicBezTo>
                  <a:cubicBezTo>
                    <a:pt x="314" y="321"/>
                    <a:pt x="168" y="404"/>
                    <a:pt x="0" y="509"/>
                  </a:cubicBezTo>
                  <a:cubicBezTo>
                    <a:pt x="398" y="425"/>
                    <a:pt x="795" y="321"/>
                    <a:pt x="1193" y="195"/>
                  </a:cubicBezTo>
                  <a:cubicBezTo>
                    <a:pt x="1306" y="157"/>
                    <a:pt x="126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4" name="Google Shape;14654;p109"/>
            <p:cNvSpPr/>
            <p:nvPr/>
          </p:nvSpPr>
          <p:spPr>
            <a:xfrm>
              <a:off x="2291325" y="2781200"/>
              <a:ext cx="23575" cy="7350"/>
            </a:xfrm>
            <a:custGeom>
              <a:rect b="b" l="l" r="r" t="t"/>
              <a:pathLst>
                <a:path extrusionOk="0" h="294" w="943">
                  <a:moveTo>
                    <a:pt x="942" y="1"/>
                  </a:moveTo>
                  <a:cubicBezTo>
                    <a:pt x="838" y="1"/>
                    <a:pt x="733" y="22"/>
                    <a:pt x="629" y="42"/>
                  </a:cubicBezTo>
                  <a:lnTo>
                    <a:pt x="1" y="294"/>
                  </a:lnTo>
                  <a:lnTo>
                    <a:pt x="377" y="252"/>
                  </a:lnTo>
                  <a:cubicBezTo>
                    <a:pt x="566" y="189"/>
                    <a:pt x="754" y="84"/>
                    <a:pt x="9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5" name="Google Shape;14655;p109"/>
            <p:cNvSpPr/>
            <p:nvPr/>
          </p:nvSpPr>
          <p:spPr>
            <a:xfrm>
              <a:off x="2265700" y="2784875"/>
              <a:ext cx="16250" cy="6300"/>
            </a:xfrm>
            <a:custGeom>
              <a:rect b="b" l="l" r="r" t="t"/>
              <a:pathLst>
                <a:path extrusionOk="0" h="252" w="650">
                  <a:moveTo>
                    <a:pt x="649" y="0"/>
                  </a:moveTo>
                  <a:lnTo>
                    <a:pt x="126" y="42"/>
                  </a:lnTo>
                  <a:cubicBezTo>
                    <a:pt x="22" y="63"/>
                    <a:pt x="1" y="188"/>
                    <a:pt x="84" y="251"/>
                  </a:cubicBezTo>
                  <a:cubicBezTo>
                    <a:pt x="273" y="167"/>
                    <a:pt x="461" y="84"/>
                    <a:pt x="6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6" name="Google Shape;14656;p109"/>
            <p:cNvSpPr/>
            <p:nvPr/>
          </p:nvSpPr>
          <p:spPr>
            <a:xfrm>
              <a:off x="2318525" y="2787475"/>
              <a:ext cx="33500" cy="12575"/>
            </a:xfrm>
            <a:custGeom>
              <a:rect b="b" l="l" r="r" t="t"/>
              <a:pathLst>
                <a:path extrusionOk="0" h="503" w="1340">
                  <a:moveTo>
                    <a:pt x="1340" y="1"/>
                  </a:moveTo>
                  <a:lnTo>
                    <a:pt x="1340" y="1"/>
                  </a:lnTo>
                  <a:cubicBezTo>
                    <a:pt x="1194" y="43"/>
                    <a:pt x="1068" y="84"/>
                    <a:pt x="942" y="105"/>
                  </a:cubicBezTo>
                  <a:cubicBezTo>
                    <a:pt x="754" y="168"/>
                    <a:pt x="566" y="252"/>
                    <a:pt x="357" y="335"/>
                  </a:cubicBezTo>
                  <a:lnTo>
                    <a:pt x="1" y="503"/>
                  </a:lnTo>
                  <a:cubicBezTo>
                    <a:pt x="440" y="419"/>
                    <a:pt x="859" y="335"/>
                    <a:pt x="1298" y="210"/>
                  </a:cubicBezTo>
                  <a:cubicBezTo>
                    <a:pt x="1298" y="147"/>
                    <a:pt x="1319" y="84"/>
                    <a:pt x="13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7" name="Google Shape;14657;p109"/>
            <p:cNvSpPr/>
            <p:nvPr/>
          </p:nvSpPr>
          <p:spPr>
            <a:xfrm>
              <a:off x="2287675" y="2795325"/>
              <a:ext cx="28800" cy="9975"/>
            </a:xfrm>
            <a:custGeom>
              <a:rect b="b" l="l" r="r" t="t"/>
              <a:pathLst>
                <a:path extrusionOk="0" h="399" w="1152">
                  <a:moveTo>
                    <a:pt x="1151" y="1"/>
                  </a:moveTo>
                  <a:lnTo>
                    <a:pt x="1151" y="1"/>
                  </a:lnTo>
                  <a:cubicBezTo>
                    <a:pt x="795" y="84"/>
                    <a:pt x="440" y="147"/>
                    <a:pt x="84" y="252"/>
                  </a:cubicBezTo>
                  <a:cubicBezTo>
                    <a:pt x="21" y="273"/>
                    <a:pt x="0" y="335"/>
                    <a:pt x="42" y="398"/>
                  </a:cubicBezTo>
                  <a:cubicBezTo>
                    <a:pt x="210" y="356"/>
                    <a:pt x="356" y="314"/>
                    <a:pt x="503" y="273"/>
                  </a:cubicBezTo>
                  <a:cubicBezTo>
                    <a:pt x="733" y="189"/>
                    <a:pt x="942" y="84"/>
                    <a:pt x="11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8" name="Google Shape;14658;p109"/>
            <p:cNvSpPr/>
            <p:nvPr/>
          </p:nvSpPr>
          <p:spPr>
            <a:xfrm>
              <a:off x="2306675" y="2813625"/>
              <a:ext cx="9800" cy="5825"/>
            </a:xfrm>
            <a:custGeom>
              <a:rect b="b" l="l" r="r" t="t"/>
              <a:pathLst>
                <a:path extrusionOk="0" h="233" w="392">
                  <a:moveTo>
                    <a:pt x="391" y="1"/>
                  </a:moveTo>
                  <a:lnTo>
                    <a:pt x="119" y="43"/>
                  </a:lnTo>
                  <a:cubicBezTo>
                    <a:pt x="0" y="63"/>
                    <a:pt x="50" y="233"/>
                    <a:pt x="145" y="233"/>
                  </a:cubicBezTo>
                  <a:cubicBezTo>
                    <a:pt x="150" y="233"/>
                    <a:pt x="156" y="232"/>
                    <a:pt x="161" y="231"/>
                  </a:cubicBezTo>
                  <a:lnTo>
                    <a:pt x="328" y="210"/>
                  </a:lnTo>
                  <a:cubicBezTo>
                    <a:pt x="307" y="168"/>
                    <a:pt x="307" y="106"/>
                    <a:pt x="328" y="64"/>
                  </a:cubicBezTo>
                  <a:cubicBezTo>
                    <a:pt x="349" y="43"/>
                    <a:pt x="370" y="22"/>
                    <a:pt x="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9" name="Google Shape;14659;p109"/>
            <p:cNvSpPr/>
            <p:nvPr/>
          </p:nvSpPr>
          <p:spPr>
            <a:xfrm>
              <a:off x="2330050" y="2808000"/>
              <a:ext cx="50750" cy="9325"/>
            </a:xfrm>
            <a:custGeom>
              <a:rect b="b" l="l" r="r" t="t"/>
              <a:pathLst>
                <a:path extrusionOk="0" h="373" w="2030">
                  <a:moveTo>
                    <a:pt x="1998" y="1"/>
                  </a:moveTo>
                  <a:cubicBezTo>
                    <a:pt x="1988" y="1"/>
                    <a:pt x="1977" y="6"/>
                    <a:pt x="1967" y="17"/>
                  </a:cubicBezTo>
                  <a:cubicBezTo>
                    <a:pt x="1590" y="100"/>
                    <a:pt x="1193" y="142"/>
                    <a:pt x="795" y="163"/>
                  </a:cubicBezTo>
                  <a:cubicBezTo>
                    <a:pt x="544" y="247"/>
                    <a:pt x="272" y="310"/>
                    <a:pt x="0" y="372"/>
                  </a:cubicBezTo>
                  <a:cubicBezTo>
                    <a:pt x="523" y="351"/>
                    <a:pt x="1046" y="351"/>
                    <a:pt x="1569" y="289"/>
                  </a:cubicBezTo>
                  <a:cubicBezTo>
                    <a:pt x="1653" y="226"/>
                    <a:pt x="1862" y="121"/>
                    <a:pt x="2030" y="17"/>
                  </a:cubicBezTo>
                  <a:cubicBezTo>
                    <a:pt x="2019" y="6"/>
                    <a:pt x="2009" y="1"/>
                    <a:pt x="19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0" name="Google Shape;14660;p109"/>
            <p:cNvSpPr/>
            <p:nvPr/>
          </p:nvSpPr>
          <p:spPr>
            <a:xfrm>
              <a:off x="2346775" y="2834550"/>
              <a:ext cx="9450" cy="2250"/>
            </a:xfrm>
            <a:custGeom>
              <a:rect b="b" l="l" r="r" t="t"/>
              <a:pathLst>
                <a:path extrusionOk="0" h="90" w="378">
                  <a:moveTo>
                    <a:pt x="1" y="1"/>
                  </a:moveTo>
                  <a:cubicBezTo>
                    <a:pt x="18" y="52"/>
                    <a:pt x="49" y="90"/>
                    <a:pt x="95" y="90"/>
                  </a:cubicBezTo>
                  <a:cubicBezTo>
                    <a:pt x="105" y="90"/>
                    <a:pt x="115" y="88"/>
                    <a:pt x="126" y="85"/>
                  </a:cubicBezTo>
                  <a:lnTo>
                    <a:pt x="377" y="43"/>
                  </a:lnTo>
                  <a:cubicBezTo>
                    <a:pt x="252" y="43"/>
                    <a:pt x="126" y="2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1" name="Google Shape;14661;p109"/>
            <p:cNvSpPr/>
            <p:nvPr/>
          </p:nvSpPr>
          <p:spPr>
            <a:xfrm>
              <a:off x="2414775" y="2824625"/>
              <a:ext cx="2125" cy="1600"/>
            </a:xfrm>
            <a:custGeom>
              <a:rect b="b" l="l" r="r" t="t"/>
              <a:pathLst>
                <a:path extrusionOk="0" h="64" w="85">
                  <a:moveTo>
                    <a:pt x="85" y="0"/>
                  </a:moveTo>
                  <a:lnTo>
                    <a:pt x="1" y="63"/>
                  </a:lnTo>
                  <a:cubicBezTo>
                    <a:pt x="43" y="63"/>
                    <a:pt x="85" y="21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2" name="Google Shape;14662;p109"/>
            <p:cNvSpPr/>
            <p:nvPr/>
          </p:nvSpPr>
          <p:spPr>
            <a:xfrm>
              <a:off x="2366125" y="2826700"/>
              <a:ext cx="7875" cy="1600"/>
            </a:xfrm>
            <a:custGeom>
              <a:rect b="b" l="l" r="r" t="t"/>
              <a:pathLst>
                <a:path extrusionOk="0" h="64" w="315">
                  <a:moveTo>
                    <a:pt x="315" y="1"/>
                  </a:moveTo>
                  <a:lnTo>
                    <a:pt x="1" y="64"/>
                  </a:lnTo>
                  <a:cubicBezTo>
                    <a:pt x="106" y="64"/>
                    <a:pt x="210" y="43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3" name="Google Shape;14663;p109"/>
            <p:cNvSpPr/>
            <p:nvPr/>
          </p:nvSpPr>
          <p:spPr>
            <a:xfrm>
              <a:off x="2376075" y="2820950"/>
              <a:ext cx="37675" cy="9975"/>
            </a:xfrm>
            <a:custGeom>
              <a:rect b="b" l="l" r="r" t="t"/>
              <a:pathLst>
                <a:path extrusionOk="0" h="399" w="1507">
                  <a:moveTo>
                    <a:pt x="1507" y="1"/>
                  </a:moveTo>
                  <a:lnTo>
                    <a:pt x="1507" y="1"/>
                  </a:lnTo>
                  <a:cubicBezTo>
                    <a:pt x="1277" y="22"/>
                    <a:pt x="1026" y="43"/>
                    <a:pt x="796" y="64"/>
                  </a:cubicBezTo>
                  <a:lnTo>
                    <a:pt x="607" y="147"/>
                  </a:lnTo>
                  <a:cubicBezTo>
                    <a:pt x="398" y="231"/>
                    <a:pt x="189" y="336"/>
                    <a:pt x="0" y="398"/>
                  </a:cubicBezTo>
                  <a:cubicBezTo>
                    <a:pt x="377" y="315"/>
                    <a:pt x="754" y="252"/>
                    <a:pt x="1130" y="210"/>
                  </a:cubicBezTo>
                  <a:cubicBezTo>
                    <a:pt x="1256" y="168"/>
                    <a:pt x="1360" y="105"/>
                    <a:pt x="1465" y="43"/>
                  </a:cubicBezTo>
                  <a:lnTo>
                    <a:pt x="15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4" name="Google Shape;14664;p109"/>
            <p:cNvSpPr/>
            <p:nvPr/>
          </p:nvSpPr>
          <p:spPr>
            <a:xfrm>
              <a:off x="2395425" y="2845550"/>
              <a:ext cx="22000" cy="6825"/>
            </a:xfrm>
            <a:custGeom>
              <a:rect b="b" l="l" r="r" t="t"/>
              <a:pathLst>
                <a:path extrusionOk="0" h="273" w="880">
                  <a:moveTo>
                    <a:pt x="879" y="0"/>
                  </a:moveTo>
                  <a:lnTo>
                    <a:pt x="586" y="21"/>
                  </a:lnTo>
                  <a:cubicBezTo>
                    <a:pt x="398" y="105"/>
                    <a:pt x="189" y="168"/>
                    <a:pt x="1" y="209"/>
                  </a:cubicBezTo>
                  <a:cubicBezTo>
                    <a:pt x="1" y="251"/>
                    <a:pt x="42" y="272"/>
                    <a:pt x="84" y="272"/>
                  </a:cubicBezTo>
                  <a:lnTo>
                    <a:pt x="273" y="251"/>
                  </a:lnTo>
                  <a:cubicBezTo>
                    <a:pt x="398" y="189"/>
                    <a:pt x="545" y="147"/>
                    <a:pt x="670" y="105"/>
                  </a:cubicBezTo>
                  <a:cubicBezTo>
                    <a:pt x="754" y="63"/>
                    <a:pt x="817" y="42"/>
                    <a:pt x="8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5" name="Google Shape;14665;p109"/>
            <p:cNvSpPr/>
            <p:nvPr/>
          </p:nvSpPr>
          <p:spPr>
            <a:xfrm>
              <a:off x="2418975" y="2842925"/>
              <a:ext cx="46575" cy="7875"/>
            </a:xfrm>
            <a:custGeom>
              <a:rect b="b" l="l" r="r" t="t"/>
              <a:pathLst>
                <a:path extrusionOk="0" h="315" w="1863">
                  <a:moveTo>
                    <a:pt x="1758" y="1"/>
                  </a:moveTo>
                  <a:cubicBezTo>
                    <a:pt x="1339" y="42"/>
                    <a:pt x="921" y="63"/>
                    <a:pt x="502" y="84"/>
                  </a:cubicBezTo>
                  <a:cubicBezTo>
                    <a:pt x="335" y="168"/>
                    <a:pt x="168" y="252"/>
                    <a:pt x="0" y="314"/>
                  </a:cubicBezTo>
                  <a:lnTo>
                    <a:pt x="1025" y="252"/>
                  </a:lnTo>
                  <a:cubicBezTo>
                    <a:pt x="1277" y="189"/>
                    <a:pt x="1549" y="126"/>
                    <a:pt x="1821" y="84"/>
                  </a:cubicBezTo>
                  <a:lnTo>
                    <a:pt x="1841" y="84"/>
                  </a:lnTo>
                  <a:cubicBezTo>
                    <a:pt x="1862" y="42"/>
                    <a:pt x="1800" y="1"/>
                    <a:pt x="17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6" name="Google Shape;14666;p109"/>
            <p:cNvSpPr/>
            <p:nvPr/>
          </p:nvSpPr>
          <p:spPr>
            <a:xfrm>
              <a:off x="2469700" y="2863850"/>
              <a:ext cx="6300" cy="2650"/>
            </a:xfrm>
            <a:custGeom>
              <a:rect b="b" l="l" r="r" t="t"/>
              <a:pathLst>
                <a:path extrusionOk="0" h="106" w="252">
                  <a:moveTo>
                    <a:pt x="252" y="1"/>
                  </a:moveTo>
                  <a:cubicBezTo>
                    <a:pt x="168" y="42"/>
                    <a:pt x="84" y="84"/>
                    <a:pt x="1" y="105"/>
                  </a:cubicBezTo>
                  <a:lnTo>
                    <a:pt x="1" y="105"/>
                  </a:lnTo>
                  <a:cubicBezTo>
                    <a:pt x="84" y="84"/>
                    <a:pt x="168" y="42"/>
                    <a:pt x="2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7" name="Google Shape;14667;p109"/>
            <p:cNvSpPr/>
            <p:nvPr/>
          </p:nvSpPr>
          <p:spPr>
            <a:xfrm>
              <a:off x="2433625" y="2853925"/>
              <a:ext cx="82150" cy="15175"/>
            </a:xfrm>
            <a:custGeom>
              <a:rect b="b" l="l" r="r" t="t"/>
              <a:pathLst>
                <a:path extrusionOk="0" h="607" w="3286">
                  <a:moveTo>
                    <a:pt x="3160" y="0"/>
                  </a:moveTo>
                  <a:cubicBezTo>
                    <a:pt x="2762" y="109"/>
                    <a:pt x="2364" y="195"/>
                    <a:pt x="1964" y="257"/>
                  </a:cubicBezTo>
                  <a:lnTo>
                    <a:pt x="1964" y="257"/>
                  </a:lnTo>
                  <a:cubicBezTo>
                    <a:pt x="1952" y="253"/>
                    <a:pt x="1939" y="251"/>
                    <a:pt x="1925" y="251"/>
                  </a:cubicBezTo>
                  <a:cubicBezTo>
                    <a:pt x="1836" y="267"/>
                    <a:pt x="1747" y="283"/>
                    <a:pt x="1659" y="300"/>
                  </a:cubicBezTo>
                  <a:lnTo>
                    <a:pt x="1659" y="300"/>
                  </a:lnTo>
                  <a:cubicBezTo>
                    <a:pt x="1761" y="287"/>
                    <a:pt x="1863" y="273"/>
                    <a:pt x="1964" y="257"/>
                  </a:cubicBezTo>
                  <a:lnTo>
                    <a:pt x="1964" y="257"/>
                  </a:lnTo>
                  <a:cubicBezTo>
                    <a:pt x="2041" y="283"/>
                    <a:pt x="2077" y="380"/>
                    <a:pt x="1994" y="435"/>
                  </a:cubicBezTo>
                  <a:lnTo>
                    <a:pt x="1994" y="435"/>
                  </a:lnTo>
                  <a:cubicBezTo>
                    <a:pt x="2404" y="373"/>
                    <a:pt x="2813" y="290"/>
                    <a:pt x="3201" y="167"/>
                  </a:cubicBezTo>
                  <a:cubicBezTo>
                    <a:pt x="3285" y="126"/>
                    <a:pt x="3243" y="0"/>
                    <a:pt x="3160" y="0"/>
                  </a:cubicBezTo>
                  <a:close/>
                  <a:moveTo>
                    <a:pt x="1994" y="435"/>
                  </a:moveTo>
                  <a:cubicBezTo>
                    <a:pt x="1985" y="437"/>
                    <a:pt x="1976" y="438"/>
                    <a:pt x="1967" y="439"/>
                  </a:cubicBezTo>
                  <a:lnTo>
                    <a:pt x="1988" y="439"/>
                  </a:lnTo>
                  <a:cubicBezTo>
                    <a:pt x="1990" y="438"/>
                    <a:pt x="1992" y="437"/>
                    <a:pt x="1994" y="435"/>
                  </a:cubicBezTo>
                  <a:close/>
                  <a:moveTo>
                    <a:pt x="1659" y="300"/>
                  </a:moveTo>
                  <a:cubicBezTo>
                    <a:pt x="1318" y="343"/>
                    <a:pt x="974" y="368"/>
                    <a:pt x="628" y="377"/>
                  </a:cubicBezTo>
                  <a:cubicBezTo>
                    <a:pt x="481" y="439"/>
                    <a:pt x="335" y="502"/>
                    <a:pt x="167" y="565"/>
                  </a:cubicBezTo>
                  <a:lnTo>
                    <a:pt x="0" y="607"/>
                  </a:lnTo>
                  <a:lnTo>
                    <a:pt x="523" y="586"/>
                  </a:lnTo>
                  <a:cubicBezTo>
                    <a:pt x="898" y="467"/>
                    <a:pt x="1273" y="375"/>
                    <a:pt x="1659" y="3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8" name="Google Shape;14668;p109"/>
            <p:cNvSpPr/>
            <p:nvPr/>
          </p:nvSpPr>
          <p:spPr>
            <a:xfrm>
              <a:off x="2428375" y="2864375"/>
              <a:ext cx="4750" cy="1600"/>
            </a:xfrm>
            <a:custGeom>
              <a:rect b="b" l="l" r="r" t="t"/>
              <a:pathLst>
                <a:path extrusionOk="0" h="64" w="190">
                  <a:moveTo>
                    <a:pt x="85" y="0"/>
                  </a:moveTo>
                  <a:cubicBezTo>
                    <a:pt x="43" y="0"/>
                    <a:pt x="22" y="21"/>
                    <a:pt x="1" y="63"/>
                  </a:cubicBezTo>
                  <a:lnTo>
                    <a:pt x="43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9" name="Google Shape;14669;p109"/>
            <p:cNvSpPr/>
            <p:nvPr/>
          </p:nvSpPr>
          <p:spPr>
            <a:xfrm>
              <a:off x="2382350" y="2823575"/>
              <a:ext cx="90000" cy="22200"/>
            </a:xfrm>
            <a:custGeom>
              <a:rect b="b" l="l" r="r" t="t"/>
              <a:pathLst>
                <a:path extrusionOk="0" h="888" w="3600">
                  <a:moveTo>
                    <a:pt x="3474" y="0"/>
                  </a:moveTo>
                  <a:cubicBezTo>
                    <a:pt x="2407" y="21"/>
                    <a:pt x="1382" y="335"/>
                    <a:pt x="377" y="607"/>
                  </a:cubicBezTo>
                  <a:cubicBezTo>
                    <a:pt x="252" y="670"/>
                    <a:pt x="105" y="775"/>
                    <a:pt x="1" y="837"/>
                  </a:cubicBezTo>
                  <a:cubicBezTo>
                    <a:pt x="16" y="868"/>
                    <a:pt x="42" y="887"/>
                    <a:pt x="72" y="887"/>
                  </a:cubicBezTo>
                  <a:cubicBezTo>
                    <a:pt x="83" y="887"/>
                    <a:pt x="94" y="885"/>
                    <a:pt x="105" y="879"/>
                  </a:cubicBezTo>
                  <a:cubicBezTo>
                    <a:pt x="733" y="733"/>
                    <a:pt x="1340" y="544"/>
                    <a:pt x="1946" y="398"/>
                  </a:cubicBezTo>
                  <a:cubicBezTo>
                    <a:pt x="2114" y="356"/>
                    <a:pt x="2260" y="293"/>
                    <a:pt x="2407" y="252"/>
                  </a:cubicBezTo>
                  <a:cubicBezTo>
                    <a:pt x="2449" y="252"/>
                    <a:pt x="2490" y="252"/>
                    <a:pt x="2511" y="293"/>
                  </a:cubicBezTo>
                  <a:cubicBezTo>
                    <a:pt x="2825" y="231"/>
                    <a:pt x="3160" y="189"/>
                    <a:pt x="3474" y="189"/>
                  </a:cubicBezTo>
                  <a:cubicBezTo>
                    <a:pt x="3599" y="168"/>
                    <a:pt x="3599" y="0"/>
                    <a:pt x="34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0" name="Google Shape;14670;p109"/>
            <p:cNvSpPr/>
            <p:nvPr/>
          </p:nvSpPr>
          <p:spPr>
            <a:xfrm>
              <a:off x="2459850" y="2877975"/>
              <a:ext cx="55925" cy="11075"/>
            </a:xfrm>
            <a:custGeom>
              <a:rect b="b" l="l" r="r" t="t"/>
              <a:pathLst>
                <a:path extrusionOk="0" h="443" w="2237">
                  <a:moveTo>
                    <a:pt x="2215" y="1"/>
                  </a:moveTo>
                  <a:cubicBezTo>
                    <a:pt x="2212" y="2"/>
                    <a:pt x="2208" y="4"/>
                    <a:pt x="2204" y="5"/>
                  </a:cubicBezTo>
                  <a:lnTo>
                    <a:pt x="2204" y="5"/>
                  </a:lnTo>
                  <a:cubicBezTo>
                    <a:pt x="2215" y="4"/>
                    <a:pt x="2226" y="2"/>
                    <a:pt x="2236" y="1"/>
                  </a:cubicBezTo>
                  <a:close/>
                  <a:moveTo>
                    <a:pt x="2204" y="5"/>
                  </a:moveTo>
                  <a:cubicBezTo>
                    <a:pt x="1525" y="108"/>
                    <a:pt x="865" y="190"/>
                    <a:pt x="186" y="252"/>
                  </a:cubicBezTo>
                  <a:lnTo>
                    <a:pt x="39" y="293"/>
                  </a:lnTo>
                  <a:cubicBezTo>
                    <a:pt x="1" y="351"/>
                    <a:pt x="32" y="443"/>
                    <a:pt x="102" y="443"/>
                  </a:cubicBezTo>
                  <a:cubicBezTo>
                    <a:pt x="108" y="443"/>
                    <a:pt x="115" y="442"/>
                    <a:pt x="123" y="440"/>
                  </a:cubicBezTo>
                  <a:cubicBezTo>
                    <a:pt x="625" y="398"/>
                    <a:pt x="1127" y="335"/>
                    <a:pt x="1629" y="273"/>
                  </a:cubicBezTo>
                  <a:cubicBezTo>
                    <a:pt x="1835" y="190"/>
                    <a:pt x="2020" y="88"/>
                    <a:pt x="220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1" name="Google Shape;14671;p109"/>
            <p:cNvSpPr/>
            <p:nvPr/>
          </p:nvSpPr>
          <p:spPr>
            <a:xfrm>
              <a:off x="2519400" y="2873275"/>
              <a:ext cx="24600" cy="7350"/>
            </a:xfrm>
            <a:custGeom>
              <a:rect b="b" l="l" r="r" t="t"/>
              <a:pathLst>
                <a:path extrusionOk="0" h="294" w="984">
                  <a:moveTo>
                    <a:pt x="858" y="0"/>
                  </a:moveTo>
                  <a:lnTo>
                    <a:pt x="398" y="84"/>
                  </a:lnTo>
                  <a:cubicBezTo>
                    <a:pt x="273" y="168"/>
                    <a:pt x="147" y="230"/>
                    <a:pt x="1" y="293"/>
                  </a:cubicBezTo>
                  <a:cubicBezTo>
                    <a:pt x="314" y="209"/>
                    <a:pt x="649" y="126"/>
                    <a:pt x="984" y="105"/>
                  </a:cubicBezTo>
                  <a:cubicBezTo>
                    <a:pt x="963" y="42"/>
                    <a:pt x="921" y="0"/>
                    <a:pt x="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2" name="Google Shape;14672;p109"/>
            <p:cNvSpPr/>
            <p:nvPr/>
          </p:nvSpPr>
          <p:spPr>
            <a:xfrm>
              <a:off x="2516250" y="2897325"/>
              <a:ext cx="2125" cy="550"/>
            </a:xfrm>
            <a:custGeom>
              <a:rect b="b" l="l" r="r" t="t"/>
              <a:pathLst>
                <a:path extrusionOk="0" h="22" w="85">
                  <a:moveTo>
                    <a:pt x="43" y="1"/>
                  </a:moveTo>
                  <a:cubicBezTo>
                    <a:pt x="22" y="1"/>
                    <a:pt x="1" y="1"/>
                    <a:pt x="1" y="22"/>
                  </a:cubicBezTo>
                  <a:lnTo>
                    <a:pt x="8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3" name="Google Shape;14673;p109"/>
            <p:cNvSpPr/>
            <p:nvPr/>
          </p:nvSpPr>
          <p:spPr>
            <a:xfrm>
              <a:off x="2562825" y="2892100"/>
              <a:ext cx="8900" cy="2650"/>
            </a:xfrm>
            <a:custGeom>
              <a:rect b="b" l="l" r="r" t="t"/>
              <a:pathLst>
                <a:path extrusionOk="0" h="106" w="356">
                  <a:moveTo>
                    <a:pt x="356" y="0"/>
                  </a:moveTo>
                  <a:lnTo>
                    <a:pt x="168" y="42"/>
                  </a:lnTo>
                  <a:lnTo>
                    <a:pt x="0" y="105"/>
                  </a:lnTo>
                  <a:lnTo>
                    <a:pt x="272" y="63"/>
                  </a:lnTo>
                  <a:cubicBezTo>
                    <a:pt x="314" y="42"/>
                    <a:pt x="335" y="21"/>
                    <a:pt x="3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4" name="Google Shape;14674;p109"/>
            <p:cNvSpPr/>
            <p:nvPr/>
          </p:nvSpPr>
          <p:spPr>
            <a:xfrm>
              <a:off x="2533000" y="2891050"/>
              <a:ext cx="21475" cy="5775"/>
            </a:xfrm>
            <a:custGeom>
              <a:rect b="b" l="l" r="r" t="t"/>
              <a:pathLst>
                <a:path extrusionOk="0" h="231" w="859">
                  <a:moveTo>
                    <a:pt x="858" y="1"/>
                  </a:moveTo>
                  <a:lnTo>
                    <a:pt x="335" y="105"/>
                  </a:lnTo>
                  <a:cubicBezTo>
                    <a:pt x="210" y="147"/>
                    <a:pt x="105" y="189"/>
                    <a:pt x="1" y="231"/>
                  </a:cubicBezTo>
                  <a:cubicBezTo>
                    <a:pt x="273" y="147"/>
                    <a:pt x="565" y="63"/>
                    <a:pt x="8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5" name="Google Shape;14675;p109"/>
            <p:cNvSpPr/>
            <p:nvPr/>
          </p:nvSpPr>
          <p:spPr>
            <a:xfrm>
              <a:off x="2548175" y="2897175"/>
              <a:ext cx="57775" cy="19525"/>
            </a:xfrm>
            <a:custGeom>
              <a:rect b="b" l="l" r="r" t="t"/>
              <a:pathLst>
                <a:path extrusionOk="0" h="781" w="2311">
                  <a:moveTo>
                    <a:pt x="2175" y="1"/>
                  </a:moveTo>
                  <a:cubicBezTo>
                    <a:pt x="2162" y="1"/>
                    <a:pt x="2149" y="3"/>
                    <a:pt x="2135" y="7"/>
                  </a:cubicBezTo>
                  <a:cubicBezTo>
                    <a:pt x="1632" y="174"/>
                    <a:pt x="1130" y="300"/>
                    <a:pt x="607" y="425"/>
                  </a:cubicBezTo>
                  <a:cubicBezTo>
                    <a:pt x="419" y="551"/>
                    <a:pt x="210" y="676"/>
                    <a:pt x="0" y="781"/>
                  </a:cubicBezTo>
                  <a:cubicBezTo>
                    <a:pt x="733" y="613"/>
                    <a:pt x="1465" y="425"/>
                    <a:pt x="2197" y="195"/>
                  </a:cubicBezTo>
                  <a:cubicBezTo>
                    <a:pt x="2310" y="157"/>
                    <a:pt x="2288" y="1"/>
                    <a:pt x="2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6" name="Google Shape;14676;p109"/>
            <p:cNvSpPr/>
            <p:nvPr/>
          </p:nvSpPr>
          <p:spPr>
            <a:xfrm>
              <a:off x="2607275" y="2910400"/>
              <a:ext cx="18350" cy="4225"/>
            </a:xfrm>
            <a:custGeom>
              <a:rect b="b" l="l" r="r" t="t"/>
              <a:pathLst>
                <a:path extrusionOk="0" h="169" w="734">
                  <a:moveTo>
                    <a:pt x="649" y="1"/>
                  </a:moveTo>
                  <a:lnTo>
                    <a:pt x="105" y="105"/>
                  </a:lnTo>
                  <a:lnTo>
                    <a:pt x="1" y="168"/>
                  </a:lnTo>
                  <a:cubicBezTo>
                    <a:pt x="252" y="105"/>
                    <a:pt x="503" y="64"/>
                    <a:pt x="733" y="43"/>
                  </a:cubicBezTo>
                  <a:cubicBezTo>
                    <a:pt x="712" y="1"/>
                    <a:pt x="691" y="1"/>
                    <a:pt x="6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7" name="Google Shape;14677;p109"/>
            <p:cNvSpPr/>
            <p:nvPr/>
          </p:nvSpPr>
          <p:spPr>
            <a:xfrm>
              <a:off x="2555125" y="2916150"/>
              <a:ext cx="39625" cy="12100"/>
            </a:xfrm>
            <a:custGeom>
              <a:rect b="b" l="l" r="r" t="t"/>
              <a:pathLst>
                <a:path extrusionOk="0" h="484" w="1585">
                  <a:moveTo>
                    <a:pt x="1585" y="1"/>
                  </a:moveTo>
                  <a:lnTo>
                    <a:pt x="120" y="294"/>
                  </a:lnTo>
                  <a:cubicBezTo>
                    <a:pt x="1" y="314"/>
                    <a:pt x="51" y="484"/>
                    <a:pt x="146" y="484"/>
                  </a:cubicBezTo>
                  <a:cubicBezTo>
                    <a:pt x="151" y="484"/>
                    <a:pt x="156" y="483"/>
                    <a:pt x="162" y="482"/>
                  </a:cubicBezTo>
                  <a:lnTo>
                    <a:pt x="685" y="378"/>
                  </a:lnTo>
                  <a:cubicBezTo>
                    <a:pt x="957" y="294"/>
                    <a:pt x="1250" y="168"/>
                    <a:pt x="1501" y="43"/>
                  </a:cubicBezTo>
                  <a:lnTo>
                    <a:pt x="158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8" name="Google Shape;14678;p109"/>
            <p:cNvSpPr/>
            <p:nvPr/>
          </p:nvSpPr>
          <p:spPr>
            <a:xfrm>
              <a:off x="2591075" y="2919825"/>
              <a:ext cx="58600" cy="19375"/>
            </a:xfrm>
            <a:custGeom>
              <a:rect b="b" l="l" r="r" t="t"/>
              <a:pathLst>
                <a:path extrusionOk="0" h="775" w="2344">
                  <a:moveTo>
                    <a:pt x="2344" y="0"/>
                  </a:moveTo>
                  <a:lnTo>
                    <a:pt x="1172" y="293"/>
                  </a:lnTo>
                  <a:cubicBezTo>
                    <a:pt x="795" y="440"/>
                    <a:pt x="398" y="607"/>
                    <a:pt x="0" y="775"/>
                  </a:cubicBezTo>
                  <a:cubicBezTo>
                    <a:pt x="607" y="628"/>
                    <a:pt x="1214" y="482"/>
                    <a:pt x="1799" y="335"/>
                  </a:cubicBezTo>
                  <a:cubicBezTo>
                    <a:pt x="1988" y="231"/>
                    <a:pt x="2260" y="63"/>
                    <a:pt x="2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9" name="Google Shape;14679;p109"/>
            <p:cNvSpPr/>
            <p:nvPr/>
          </p:nvSpPr>
          <p:spPr>
            <a:xfrm>
              <a:off x="2564025" y="2935525"/>
              <a:ext cx="20275" cy="7900"/>
            </a:xfrm>
            <a:custGeom>
              <a:rect b="b" l="l" r="r" t="t"/>
              <a:pathLst>
                <a:path extrusionOk="0" h="316" w="811">
                  <a:moveTo>
                    <a:pt x="810" y="0"/>
                  </a:moveTo>
                  <a:cubicBezTo>
                    <a:pt x="580" y="42"/>
                    <a:pt x="350" y="84"/>
                    <a:pt x="120" y="126"/>
                  </a:cubicBezTo>
                  <a:cubicBezTo>
                    <a:pt x="1" y="145"/>
                    <a:pt x="32" y="316"/>
                    <a:pt x="142" y="316"/>
                  </a:cubicBezTo>
                  <a:cubicBezTo>
                    <a:pt x="148" y="316"/>
                    <a:pt x="155" y="315"/>
                    <a:pt x="161" y="314"/>
                  </a:cubicBezTo>
                  <a:cubicBezTo>
                    <a:pt x="266" y="314"/>
                    <a:pt x="371" y="272"/>
                    <a:pt x="496" y="251"/>
                  </a:cubicBezTo>
                  <a:cubicBezTo>
                    <a:pt x="475" y="209"/>
                    <a:pt x="475" y="167"/>
                    <a:pt x="517" y="147"/>
                  </a:cubicBezTo>
                  <a:cubicBezTo>
                    <a:pt x="622" y="84"/>
                    <a:pt x="726" y="42"/>
                    <a:pt x="8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0" name="Google Shape;14680;p109"/>
            <p:cNvSpPr/>
            <p:nvPr/>
          </p:nvSpPr>
          <p:spPr>
            <a:xfrm>
              <a:off x="2653825" y="2923475"/>
              <a:ext cx="550" cy="25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1" name="Google Shape;14681;p109"/>
            <p:cNvSpPr/>
            <p:nvPr/>
          </p:nvSpPr>
          <p:spPr>
            <a:xfrm>
              <a:off x="2652800" y="2921250"/>
              <a:ext cx="22500" cy="4900"/>
            </a:xfrm>
            <a:custGeom>
              <a:rect b="b" l="l" r="r" t="t"/>
              <a:pathLst>
                <a:path extrusionOk="0" h="196" w="900">
                  <a:moveTo>
                    <a:pt x="643" y="1"/>
                  </a:moveTo>
                  <a:cubicBezTo>
                    <a:pt x="430" y="1"/>
                    <a:pt x="208" y="41"/>
                    <a:pt x="0" y="111"/>
                  </a:cubicBezTo>
                  <a:cubicBezTo>
                    <a:pt x="230" y="69"/>
                    <a:pt x="460" y="27"/>
                    <a:pt x="691" y="6"/>
                  </a:cubicBezTo>
                  <a:cubicBezTo>
                    <a:pt x="774" y="6"/>
                    <a:pt x="816" y="69"/>
                    <a:pt x="774" y="153"/>
                  </a:cubicBezTo>
                  <a:cubicBezTo>
                    <a:pt x="774" y="174"/>
                    <a:pt x="753" y="174"/>
                    <a:pt x="732" y="194"/>
                  </a:cubicBezTo>
                  <a:lnTo>
                    <a:pt x="774" y="194"/>
                  </a:lnTo>
                  <a:cubicBezTo>
                    <a:pt x="780" y="195"/>
                    <a:pt x="786" y="196"/>
                    <a:pt x="791" y="196"/>
                  </a:cubicBezTo>
                  <a:cubicBezTo>
                    <a:pt x="899" y="196"/>
                    <a:pt x="894" y="6"/>
                    <a:pt x="774" y="6"/>
                  </a:cubicBezTo>
                  <a:cubicBezTo>
                    <a:pt x="731" y="3"/>
                    <a:pt x="687" y="1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2" name="Google Shape;14682;p109"/>
            <p:cNvSpPr/>
            <p:nvPr/>
          </p:nvSpPr>
          <p:spPr>
            <a:xfrm>
              <a:off x="2612775" y="2929200"/>
              <a:ext cx="37425" cy="20650"/>
            </a:xfrm>
            <a:custGeom>
              <a:rect b="b" l="l" r="r" t="t"/>
              <a:pathLst>
                <a:path extrusionOk="0" h="826" w="1497">
                  <a:moveTo>
                    <a:pt x="1347" y="0"/>
                  </a:moveTo>
                  <a:cubicBezTo>
                    <a:pt x="1312" y="0"/>
                    <a:pt x="1277" y="7"/>
                    <a:pt x="1245" y="23"/>
                  </a:cubicBezTo>
                  <a:lnTo>
                    <a:pt x="1036" y="128"/>
                  </a:lnTo>
                  <a:cubicBezTo>
                    <a:pt x="848" y="232"/>
                    <a:pt x="659" y="316"/>
                    <a:pt x="471" y="400"/>
                  </a:cubicBezTo>
                  <a:cubicBezTo>
                    <a:pt x="325" y="504"/>
                    <a:pt x="199" y="567"/>
                    <a:pt x="74" y="651"/>
                  </a:cubicBezTo>
                  <a:cubicBezTo>
                    <a:pt x="0" y="706"/>
                    <a:pt x="40" y="825"/>
                    <a:pt x="121" y="825"/>
                  </a:cubicBezTo>
                  <a:cubicBezTo>
                    <a:pt x="132" y="825"/>
                    <a:pt x="145" y="823"/>
                    <a:pt x="157" y="818"/>
                  </a:cubicBezTo>
                  <a:cubicBezTo>
                    <a:pt x="597" y="525"/>
                    <a:pt x="1036" y="274"/>
                    <a:pt x="1496" y="44"/>
                  </a:cubicBezTo>
                  <a:cubicBezTo>
                    <a:pt x="1458" y="18"/>
                    <a:pt x="1403" y="0"/>
                    <a:pt x="13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3" name="Google Shape;14683;p109"/>
            <p:cNvSpPr/>
            <p:nvPr/>
          </p:nvSpPr>
          <p:spPr>
            <a:xfrm>
              <a:off x="1932600" y="2836025"/>
              <a:ext cx="537175" cy="360225"/>
            </a:xfrm>
            <a:custGeom>
              <a:rect b="b" l="l" r="r" t="t"/>
              <a:pathLst>
                <a:path extrusionOk="0" h="14409" w="21487">
                  <a:moveTo>
                    <a:pt x="11814" y="6778"/>
                  </a:moveTo>
                  <a:cubicBezTo>
                    <a:pt x="11815" y="6778"/>
                    <a:pt x="11816" y="6780"/>
                    <a:pt x="11818" y="6784"/>
                  </a:cubicBezTo>
                  <a:cubicBezTo>
                    <a:pt x="11860" y="6909"/>
                    <a:pt x="11902" y="7035"/>
                    <a:pt x="11923" y="7140"/>
                  </a:cubicBezTo>
                  <a:cubicBezTo>
                    <a:pt x="11866" y="6950"/>
                    <a:pt x="11809" y="6778"/>
                    <a:pt x="11814" y="6778"/>
                  </a:cubicBezTo>
                  <a:close/>
                  <a:moveTo>
                    <a:pt x="215" y="1"/>
                  </a:moveTo>
                  <a:cubicBezTo>
                    <a:pt x="143" y="1"/>
                    <a:pt x="83" y="57"/>
                    <a:pt x="101" y="130"/>
                  </a:cubicBezTo>
                  <a:lnTo>
                    <a:pt x="164" y="360"/>
                  </a:lnTo>
                  <a:cubicBezTo>
                    <a:pt x="150" y="351"/>
                    <a:pt x="134" y="347"/>
                    <a:pt x="118" y="347"/>
                  </a:cubicBezTo>
                  <a:cubicBezTo>
                    <a:pt x="61" y="347"/>
                    <a:pt x="1" y="400"/>
                    <a:pt x="17" y="465"/>
                  </a:cubicBezTo>
                  <a:cubicBezTo>
                    <a:pt x="289" y="1218"/>
                    <a:pt x="561" y="1951"/>
                    <a:pt x="812" y="2704"/>
                  </a:cubicBezTo>
                  <a:lnTo>
                    <a:pt x="896" y="2913"/>
                  </a:lnTo>
                  <a:cubicBezTo>
                    <a:pt x="913" y="2955"/>
                    <a:pt x="947" y="2974"/>
                    <a:pt x="981" y="2974"/>
                  </a:cubicBezTo>
                  <a:cubicBezTo>
                    <a:pt x="1032" y="2974"/>
                    <a:pt x="1084" y="2934"/>
                    <a:pt x="1084" y="2871"/>
                  </a:cubicBezTo>
                  <a:cubicBezTo>
                    <a:pt x="1147" y="2955"/>
                    <a:pt x="1210" y="3039"/>
                    <a:pt x="1273" y="3122"/>
                  </a:cubicBezTo>
                  <a:cubicBezTo>
                    <a:pt x="1287" y="3151"/>
                    <a:pt x="1309" y="3163"/>
                    <a:pt x="1332" y="3163"/>
                  </a:cubicBezTo>
                  <a:cubicBezTo>
                    <a:pt x="1377" y="3163"/>
                    <a:pt x="1426" y="3121"/>
                    <a:pt x="1440" y="3080"/>
                  </a:cubicBezTo>
                  <a:lnTo>
                    <a:pt x="1440" y="2808"/>
                  </a:lnTo>
                  <a:lnTo>
                    <a:pt x="1440" y="2432"/>
                  </a:lnTo>
                  <a:cubicBezTo>
                    <a:pt x="1440" y="2453"/>
                    <a:pt x="1461" y="2495"/>
                    <a:pt x="1482" y="2515"/>
                  </a:cubicBezTo>
                  <a:cubicBezTo>
                    <a:pt x="1607" y="2850"/>
                    <a:pt x="1817" y="3143"/>
                    <a:pt x="2047" y="3415"/>
                  </a:cubicBezTo>
                  <a:cubicBezTo>
                    <a:pt x="2066" y="3434"/>
                    <a:pt x="2093" y="3444"/>
                    <a:pt x="2119" y="3444"/>
                  </a:cubicBezTo>
                  <a:cubicBezTo>
                    <a:pt x="2151" y="3444"/>
                    <a:pt x="2182" y="3429"/>
                    <a:pt x="2193" y="3394"/>
                  </a:cubicBezTo>
                  <a:cubicBezTo>
                    <a:pt x="2235" y="3478"/>
                    <a:pt x="2277" y="3541"/>
                    <a:pt x="2319" y="3603"/>
                  </a:cubicBezTo>
                  <a:cubicBezTo>
                    <a:pt x="2486" y="3938"/>
                    <a:pt x="2779" y="4189"/>
                    <a:pt x="3135" y="4315"/>
                  </a:cubicBezTo>
                  <a:cubicBezTo>
                    <a:pt x="3177" y="4315"/>
                    <a:pt x="3218" y="4315"/>
                    <a:pt x="3239" y="4273"/>
                  </a:cubicBezTo>
                  <a:cubicBezTo>
                    <a:pt x="3260" y="4273"/>
                    <a:pt x="3260" y="4231"/>
                    <a:pt x="3260" y="4210"/>
                  </a:cubicBezTo>
                  <a:lnTo>
                    <a:pt x="3260" y="4001"/>
                  </a:lnTo>
                  <a:cubicBezTo>
                    <a:pt x="3260" y="3771"/>
                    <a:pt x="3239" y="3520"/>
                    <a:pt x="3198" y="3290"/>
                  </a:cubicBezTo>
                  <a:lnTo>
                    <a:pt x="3198" y="3290"/>
                  </a:lnTo>
                  <a:cubicBezTo>
                    <a:pt x="3365" y="3687"/>
                    <a:pt x="3595" y="4085"/>
                    <a:pt x="3846" y="4461"/>
                  </a:cubicBezTo>
                  <a:cubicBezTo>
                    <a:pt x="3888" y="4524"/>
                    <a:pt x="3909" y="4566"/>
                    <a:pt x="3951" y="4608"/>
                  </a:cubicBezTo>
                  <a:cubicBezTo>
                    <a:pt x="4097" y="5068"/>
                    <a:pt x="4348" y="5508"/>
                    <a:pt x="4662" y="5863"/>
                  </a:cubicBezTo>
                  <a:cubicBezTo>
                    <a:pt x="4684" y="5878"/>
                    <a:pt x="4709" y="5885"/>
                    <a:pt x="4733" y="5885"/>
                  </a:cubicBezTo>
                  <a:cubicBezTo>
                    <a:pt x="4776" y="5885"/>
                    <a:pt x="4816" y="5862"/>
                    <a:pt x="4830" y="5821"/>
                  </a:cubicBezTo>
                  <a:cubicBezTo>
                    <a:pt x="4913" y="5591"/>
                    <a:pt x="4955" y="5382"/>
                    <a:pt x="4976" y="5152"/>
                  </a:cubicBezTo>
                  <a:lnTo>
                    <a:pt x="4976" y="5005"/>
                  </a:lnTo>
                  <a:lnTo>
                    <a:pt x="4976" y="4671"/>
                  </a:lnTo>
                  <a:lnTo>
                    <a:pt x="4976" y="4650"/>
                  </a:lnTo>
                  <a:lnTo>
                    <a:pt x="5018" y="4754"/>
                  </a:lnTo>
                  <a:cubicBezTo>
                    <a:pt x="5102" y="4964"/>
                    <a:pt x="5206" y="5194"/>
                    <a:pt x="5311" y="5403"/>
                  </a:cubicBezTo>
                  <a:cubicBezTo>
                    <a:pt x="5436" y="5591"/>
                    <a:pt x="5562" y="5780"/>
                    <a:pt x="5687" y="5947"/>
                  </a:cubicBezTo>
                  <a:cubicBezTo>
                    <a:pt x="5708" y="5968"/>
                    <a:pt x="5735" y="5978"/>
                    <a:pt x="5758" y="5978"/>
                  </a:cubicBezTo>
                  <a:cubicBezTo>
                    <a:pt x="5782" y="5978"/>
                    <a:pt x="5803" y="5968"/>
                    <a:pt x="5813" y="5947"/>
                  </a:cubicBezTo>
                  <a:cubicBezTo>
                    <a:pt x="5876" y="5884"/>
                    <a:pt x="5918" y="5800"/>
                    <a:pt x="5959" y="5738"/>
                  </a:cubicBezTo>
                  <a:cubicBezTo>
                    <a:pt x="6001" y="5654"/>
                    <a:pt x="6022" y="5570"/>
                    <a:pt x="6043" y="5487"/>
                  </a:cubicBezTo>
                  <a:cubicBezTo>
                    <a:pt x="6106" y="5612"/>
                    <a:pt x="6169" y="5738"/>
                    <a:pt x="6231" y="5842"/>
                  </a:cubicBezTo>
                  <a:cubicBezTo>
                    <a:pt x="6357" y="6052"/>
                    <a:pt x="6483" y="6261"/>
                    <a:pt x="6629" y="6449"/>
                  </a:cubicBezTo>
                  <a:cubicBezTo>
                    <a:pt x="6648" y="6478"/>
                    <a:pt x="6681" y="6494"/>
                    <a:pt x="6713" y="6494"/>
                  </a:cubicBezTo>
                  <a:cubicBezTo>
                    <a:pt x="6750" y="6494"/>
                    <a:pt x="6785" y="6473"/>
                    <a:pt x="6796" y="6428"/>
                  </a:cubicBezTo>
                  <a:cubicBezTo>
                    <a:pt x="6817" y="6365"/>
                    <a:pt x="6838" y="6282"/>
                    <a:pt x="6838" y="6219"/>
                  </a:cubicBezTo>
                  <a:lnTo>
                    <a:pt x="6838" y="6198"/>
                  </a:lnTo>
                  <a:cubicBezTo>
                    <a:pt x="6838" y="6198"/>
                    <a:pt x="6859" y="6240"/>
                    <a:pt x="6880" y="6240"/>
                  </a:cubicBezTo>
                  <a:cubicBezTo>
                    <a:pt x="7006" y="6428"/>
                    <a:pt x="7173" y="6554"/>
                    <a:pt x="7361" y="6658"/>
                  </a:cubicBezTo>
                  <a:cubicBezTo>
                    <a:pt x="7379" y="6670"/>
                    <a:pt x="7396" y="6675"/>
                    <a:pt x="7413" y="6675"/>
                  </a:cubicBezTo>
                  <a:cubicBezTo>
                    <a:pt x="7456" y="6675"/>
                    <a:pt x="7493" y="6641"/>
                    <a:pt x="7508" y="6596"/>
                  </a:cubicBezTo>
                  <a:lnTo>
                    <a:pt x="7508" y="6428"/>
                  </a:lnTo>
                  <a:lnTo>
                    <a:pt x="7508" y="6156"/>
                  </a:lnTo>
                  <a:cubicBezTo>
                    <a:pt x="7592" y="6324"/>
                    <a:pt x="7696" y="6470"/>
                    <a:pt x="7801" y="6616"/>
                  </a:cubicBezTo>
                  <a:cubicBezTo>
                    <a:pt x="7864" y="6700"/>
                    <a:pt x="7926" y="6784"/>
                    <a:pt x="7989" y="6868"/>
                  </a:cubicBezTo>
                  <a:lnTo>
                    <a:pt x="8052" y="6930"/>
                  </a:lnTo>
                  <a:cubicBezTo>
                    <a:pt x="8064" y="6955"/>
                    <a:pt x="8084" y="6965"/>
                    <a:pt x="8106" y="6965"/>
                  </a:cubicBezTo>
                  <a:cubicBezTo>
                    <a:pt x="8122" y="6965"/>
                    <a:pt x="8139" y="6960"/>
                    <a:pt x="8156" y="6951"/>
                  </a:cubicBezTo>
                  <a:cubicBezTo>
                    <a:pt x="8177" y="6930"/>
                    <a:pt x="8198" y="6909"/>
                    <a:pt x="8219" y="6868"/>
                  </a:cubicBezTo>
                  <a:cubicBezTo>
                    <a:pt x="8219" y="6742"/>
                    <a:pt x="8219" y="6596"/>
                    <a:pt x="8219" y="6470"/>
                  </a:cubicBezTo>
                  <a:cubicBezTo>
                    <a:pt x="8219" y="6386"/>
                    <a:pt x="8198" y="6303"/>
                    <a:pt x="8177" y="6219"/>
                  </a:cubicBezTo>
                  <a:lnTo>
                    <a:pt x="8177" y="6219"/>
                  </a:lnTo>
                  <a:cubicBezTo>
                    <a:pt x="8261" y="6386"/>
                    <a:pt x="8324" y="6554"/>
                    <a:pt x="8408" y="6721"/>
                  </a:cubicBezTo>
                  <a:cubicBezTo>
                    <a:pt x="8512" y="6909"/>
                    <a:pt x="8617" y="7098"/>
                    <a:pt x="8763" y="7265"/>
                  </a:cubicBezTo>
                  <a:cubicBezTo>
                    <a:pt x="8826" y="7370"/>
                    <a:pt x="8931" y="7453"/>
                    <a:pt x="9014" y="7537"/>
                  </a:cubicBezTo>
                  <a:cubicBezTo>
                    <a:pt x="9039" y="7562"/>
                    <a:pt x="9067" y="7574"/>
                    <a:pt x="9093" y="7574"/>
                  </a:cubicBezTo>
                  <a:cubicBezTo>
                    <a:pt x="9133" y="7574"/>
                    <a:pt x="9169" y="7546"/>
                    <a:pt x="9182" y="7495"/>
                  </a:cubicBezTo>
                  <a:lnTo>
                    <a:pt x="9182" y="7474"/>
                  </a:lnTo>
                  <a:cubicBezTo>
                    <a:pt x="9203" y="7391"/>
                    <a:pt x="9224" y="7286"/>
                    <a:pt x="9224" y="7202"/>
                  </a:cubicBezTo>
                  <a:cubicBezTo>
                    <a:pt x="9244" y="7056"/>
                    <a:pt x="9265" y="6909"/>
                    <a:pt x="9286" y="6763"/>
                  </a:cubicBezTo>
                  <a:cubicBezTo>
                    <a:pt x="9412" y="7140"/>
                    <a:pt x="9663" y="7495"/>
                    <a:pt x="9998" y="7746"/>
                  </a:cubicBezTo>
                  <a:cubicBezTo>
                    <a:pt x="10012" y="7756"/>
                    <a:pt x="10027" y="7760"/>
                    <a:pt x="10042" y="7760"/>
                  </a:cubicBezTo>
                  <a:cubicBezTo>
                    <a:pt x="10094" y="7760"/>
                    <a:pt x="10144" y="7711"/>
                    <a:pt x="10144" y="7663"/>
                  </a:cubicBezTo>
                  <a:cubicBezTo>
                    <a:pt x="10144" y="7642"/>
                    <a:pt x="10144" y="7621"/>
                    <a:pt x="10144" y="7600"/>
                  </a:cubicBezTo>
                  <a:lnTo>
                    <a:pt x="10144" y="7223"/>
                  </a:lnTo>
                  <a:lnTo>
                    <a:pt x="10144" y="7098"/>
                  </a:lnTo>
                  <a:cubicBezTo>
                    <a:pt x="10249" y="7328"/>
                    <a:pt x="10374" y="7558"/>
                    <a:pt x="10521" y="7767"/>
                  </a:cubicBezTo>
                  <a:cubicBezTo>
                    <a:pt x="10605" y="7914"/>
                    <a:pt x="10730" y="8039"/>
                    <a:pt x="10835" y="8165"/>
                  </a:cubicBezTo>
                  <a:cubicBezTo>
                    <a:pt x="10857" y="8187"/>
                    <a:pt x="10881" y="8196"/>
                    <a:pt x="10904" y="8196"/>
                  </a:cubicBezTo>
                  <a:cubicBezTo>
                    <a:pt x="10948" y="8196"/>
                    <a:pt x="10988" y="8164"/>
                    <a:pt x="11002" y="8123"/>
                  </a:cubicBezTo>
                  <a:cubicBezTo>
                    <a:pt x="11002" y="8102"/>
                    <a:pt x="11002" y="8081"/>
                    <a:pt x="11002" y="8060"/>
                  </a:cubicBezTo>
                  <a:cubicBezTo>
                    <a:pt x="11023" y="7872"/>
                    <a:pt x="11044" y="7684"/>
                    <a:pt x="11023" y="7495"/>
                  </a:cubicBezTo>
                  <a:lnTo>
                    <a:pt x="11023" y="7495"/>
                  </a:lnTo>
                  <a:cubicBezTo>
                    <a:pt x="11107" y="7705"/>
                    <a:pt x="11190" y="7893"/>
                    <a:pt x="11295" y="8081"/>
                  </a:cubicBezTo>
                  <a:cubicBezTo>
                    <a:pt x="11316" y="8144"/>
                    <a:pt x="11358" y="8207"/>
                    <a:pt x="11379" y="8269"/>
                  </a:cubicBezTo>
                  <a:cubicBezTo>
                    <a:pt x="11462" y="8416"/>
                    <a:pt x="11567" y="8541"/>
                    <a:pt x="11672" y="8688"/>
                  </a:cubicBezTo>
                  <a:cubicBezTo>
                    <a:pt x="11776" y="8813"/>
                    <a:pt x="11923" y="8939"/>
                    <a:pt x="12069" y="9065"/>
                  </a:cubicBezTo>
                  <a:cubicBezTo>
                    <a:pt x="12085" y="9070"/>
                    <a:pt x="12101" y="9072"/>
                    <a:pt x="12116" y="9072"/>
                  </a:cubicBezTo>
                  <a:cubicBezTo>
                    <a:pt x="12161" y="9072"/>
                    <a:pt x="12200" y="9049"/>
                    <a:pt x="12216" y="9002"/>
                  </a:cubicBezTo>
                  <a:lnTo>
                    <a:pt x="12216" y="8918"/>
                  </a:lnTo>
                  <a:cubicBezTo>
                    <a:pt x="12216" y="8855"/>
                    <a:pt x="12237" y="8772"/>
                    <a:pt x="12237" y="8709"/>
                  </a:cubicBezTo>
                  <a:cubicBezTo>
                    <a:pt x="12257" y="8625"/>
                    <a:pt x="12237" y="8604"/>
                    <a:pt x="12237" y="8541"/>
                  </a:cubicBezTo>
                  <a:lnTo>
                    <a:pt x="12237" y="8541"/>
                  </a:lnTo>
                  <a:cubicBezTo>
                    <a:pt x="12278" y="8583"/>
                    <a:pt x="12320" y="8646"/>
                    <a:pt x="12341" y="8688"/>
                  </a:cubicBezTo>
                  <a:cubicBezTo>
                    <a:pt x="12425" y="8793"/>
                    <a:pt x="12509" y="8897"/>
                    <a:pt x="12613" y="9002"/>
                  </a:cubicBezTo>
                  <a:cubicBezTo>
                    <a:pt x="12655" y="9044"/>
                    <a:pt x="12697" y="9085"/>
                    <a:pt x="12739" y="9127"/>
                  </a:cubicBezTo>
                  <a:cubicBezTo>
                    <a:pt x="12754" y="9142"/>
                    <a:pt x="12774" y="9149"/>
                    <a:pt x="12795" y="9149"/>
                  </a:cubicBezTo>
                  <a:cubicBezTo>
                    <a:pt x="12835" y="9149"/>
                    <a:pt x="12879" y="9126"/>
                    <a:pt x="12906" y="9085"/>
                  </a:cubicBezTo>
                  <a:cubicBezTo>
                    <a:pt x="12906" y="9065"/>
                    <a:pt x="12906" y="9065"/>
                    <a:pt x="12906" y="9065"/>
                  </a:cubicBezTo>
                  <a:cubicBezTo>
                    <a:pt x="12906" y="8730"/>
                    <a:pt x="12864" y="8416"/>
                    <a:pt x="12801" y="8102"/>
                  </a:cubicBezTo>
                  <a:lnTo>
                    <a:pt x="12801" y="8102"/>
                  </a:lnTo>
                  <a:cubicBezTo>
                    <a:pt x="12927" y="8521"/>
                    <a:pt x="13136" y="8918"/>
                    <a:pt x="13450" y="9253"/>
                  </a:cubicBezTo>
                  <a:cubicBezTo>
                    <a:pt x="13555" y="9357"/>
                    <a:pt x="13680" y="9462"/>
                    <a:pt x="13848" y="9546"/>
                  </a:cubicBezTo>
                  <a:lnTo>
                    <a:pt x="13890" y="9588"/>
                  </a:lnTo>
                  <a:cubicBezTo>
                    <a:pt x="13912" y="9622"/>
                    <a:pt x="13944" y="9636"/>
                    <a:pt x="13976" y="9636"/>
                  </a:cubicBezTo>
                  <a:cubicBezTo>
                    <a:pt x="14063" y="9636"/>
                    <a:pt x="14154" y="9533"/>
                    <a:pt x="14078" y="9441"/>
                  </a:cubicBezTo>
                  <a:cubicBezTo>
                    <a:pt x="14078" y="9148"/>
                    <a:pt x="14036" y="8876"/>
                    <a:pt x="13994" y="8604"/>
                  </a:cubicBezTo>
                  <a:cubicBezTo>
                    <a:pt x="13952" y="8374"/>
                    <a:pt x="13910" y="8039"/>
                    <a:pt x="13890" y="7788"/>
                  </a:cubicBezTo>
                  <a:cubicBezTo>
                    <a:pt x="13869" y="7705"/>
                    <a:pt x="13869" y="7600"/>
                    <a:pt x="13890" y="7516"/>
                  </a:cubicBezTo>
                  <a:cubicBezTo>
                    <a:pt x="13896" y="7466"/>
                    <a:pt x="13908" y="7437"/>
                    <a:pt x="13928" y="7437"/>
                  </a:cubicBezTo>
                  <a:cubicBezTo>
                    <a:pt x="13975" y="7437"/>
                    <a:pt x="14069" y="7599"/>
                    <a:pt x="14245" y="8039"/>
                  </a:cubicBezTo>
                  <a:cubicBezTo>
                    <a:pt x="14245" y="8039"/>
                    <a:pt x="14245" y="8060"/>
                    <a:pt x="14266" y="8081"/>
                  </a:cubicBezTo>
                  <a:cubicBezTo>
                    <a:pt x="14371" y="8395"/>
                    <a:pt x="14475" y="8709"/>
                    <a:pt x="14559" y="9023"/>
                  </a:cubicBezTo>
                  <a:cubicBezTo>
                    <a:pt x="14643" y="9316"/>
                    <a:pt x="14768" y="9629"/>
                    <a:pt x="14894" y="9901"/>
                  </a:cubicBezTo>
                  <a:cubicBezTo>
                    <a:pt x="14936" y="10006"/>
                    <a:pt x="14978" y="10090"/>
                    <a:pt x="15040" y="10173"/>
                  </a:cubicBezTo>
                  <a:cubicBezTo>
                    <a:pt x="15058" y="10200"/>
                    <a:pt x="15086" y="10211"/>
                    <a:pt x="15115" y="10211"/>
                  </a:cubicBezTo>
                  <a:cubicBezTo>
                    <a:pt x="15155" y="10211"/>
                    <a:pt x="15196" y="10189"/>
                    <a:pt x="15208" y="10153"/>
                  </a:cubicBezTo>
                  <a:cubicBezTo>
                    <a:pt x="15208" y="10111"/>
                    <a:pt x="15229" y="10069"/>
                    <a:pt x="15229" y="10048"/>
                  </a:cubicBezTo>
                  <a:cubicBezTo>
                    <a:pt x="15333" y="10299"/>
                    <a:pt x="15480" y="10550"/>
                    <a:pt x="15647" y="10780"/>
                  </a:cubicBezTo>
                  <a:cubicBezTo>
                    <a:pt x="15663" y="10812"/>
                    <a:pt x="15691" y="10826"/>
                    <a:pt x="15721" y="10826"/>
                  </a:cubicBezTo>
                  <a:cubicBezTo>
                    <a:pt x="15770" y="10826"/>
                    <a:pt x="15822" y="10790"/>
                    <a:pt x="15835" y="10738"/>
                  </a:cubicBezTo>
                  <a:cubicBezTo>
                    <a:pt x="15835" y="10621"/>
                    <a:pt x="15835" y="10522"/>
                    <a:pt x="15835" y="10425"/>
                  </a:cubicBezTo>
                  <a:cubicBezTo>
                    <a:pt x="15982" y="10969"/>
                    <a:pt x="16254" y="11471"/>
                    <a:pt x="16651" y="11868"/>
                  </a:cubicBezTo>
                  <a:lnTo>
                    <a:pt x="16693" y="11931"/>
                  </a:lnTo>
                  <a:cubicBezTo>
                    <a:pt x="16708" y="11946"/>
                    <a:pt x="16733" y="11961"/>
                    <a:pt x="16754" y="11961"/>
                  </a:cubicBezTo>
                  <a:cubicBezTo>
                    <a:pt x="16763" y="11961"/>
                    <a:pt x="16771" y="11958"/>
                    <a:pt x="16777" y="11952"/>
                  </a:cubicBezTo>
                  <a:cubicBezTo>
                    <a:pt x="16819" y="11952"/>
                    <a:pt x="16840" y="11931"/>
                    <a:pt x="16861" y="11910"/>
                  </a:cubicBezTo>
                  <a:cubicBezTo>
                    <a:pt x="16986" y="11617"/>
                    <a:pt x="17028" y="11282"/>
                    <a:pt x="16986" y="10969"/>
                  </a:cubicBezTo>
                  <a:lnTo>
                    <a:pt x="16986" y="10906"/>
                  </a:lnTo>
                  <a:lnTo>
                    <a:pt x="16944" y="10592"/>
                  </a:lnTo>
                  <a:cubicBezTo>
                    <a:pt x="16903" y="10446"/>
                    <a:pt x="16882" y="10257"/>
                    <a:pt x="16861" y="10069"/>
                  </a:cubicBezTo>
                  <a:cubicBezTo>
                    <a:pt x="16797" y="9660"/>
                    <a:pt x="16741" y="9275"/>
                    <a:pt x="16792" y="9275"/>
                  </a:cubicBezTo>
                  <a:cubicBezTo>
                    <a:pt x="16825" y="9275"/>
                    <a:pt x="16902" y="9431"/>
                    <a:pt x="17049" y="9839"/>
                  </a:cubicBezTo>
                  <a:cubicBezTo>
                    <a:pt x="17133" y="10132"/>
                    <a:pt x="17195" y="10425"/>
                    <a:pt x="17258" y="10718"/>
                  </a:cubicBezTo>
                  <a:cubicBezTo>
                    <a:pt x="17300" y="10927"/>
                    <a:pt x="17363" y="11136"/>
                    <a:pt x="17426" y="11324"/>
                  </a:cubicBezTo>
                  <a:cubicBezTo>
                    <a:pt x="17530" y="11659"/>
                    <a:pt x="17739" y="11973"/>
                    <a:pt x="18011" y="12203"/>
                  </a:cubicBezTo>
                  <a:cubicBezTo>
                    <a:pt x="18034" y="12218"/>
                    <a:pt x="18059" y="12225"/>
                    <a:pt x="18082" y="12225"/>
                  </a:cubicBezTo>
                  <a:cubicBezTo>
                    <a:pt x="18126" y="12225"/>
                    <a:pt x="18165" y="12202"/>
                    <a:pt x="18179" y="12161"/>
                  </a:cubicBezTo>
                  <a:cubicBezTo>
                    <a:pt x="18200" y="12078"/>
                    <a:pt x="18200" y="12015"/>
                    <a:pt x="18221" y="11931"/>
                  </a:cubicBezTo>
                  <a:cubicBezTo>
                    <a:pt x="18242" y="11826"/>
                    <a:pt x="18242" y="11701"/>
                    <a:pt x="18263" y="11596"/>
                  </a:cubicBezTo>
                  <a:cubicBezTo>
                    <a:pt x="18263" y="11450"/>
                    <a:pt x="18263" y="11282"/>
                    <a:pt x="18263" y="11136"/>
                  </a:cubicBezTo>
                  <a:cubicBezTo>
                    <a:pt x="18304" y="11387"/>
                    <a:pt x="18367" y="11638"/>
                    <a:pt x="18472" y="11889"/>
                  </a:cubicBezTo>
                  <a:cubicBezTo>
                    <a:pt x="18493" y="11994"/>
                    <a:pt x="18535" y="12078"/>
                    <a:pt x="18576" y="12161"/>
                  </a:cubicBezTo>
                  <a:cubicBezTo>
                    <a:pt x="18702" y="12433"/>
                    <a:pt x="18890" y="12684"/>
                    <a:pt x="19141" y="12894"/>
                  </a:cubicBezTo>
                  <a:cubicBezTo>
                    <a:pt x="19156" y="12908"/>
                    <a:pt x="19176" y="12915"/>
                    <a:pt x="19197" y="12915"/>
                  </a:cubicBezTo>
                  <a:cubicBezTo>
                    <a:pt x="19235" y="12915"/>
                    <a:pt x="19274" y="12892"/>
                    <a:pt x="19288" y="12852"/>
                  </a:cubicBezTo>
                  <a:cubicBezTo>
                    <a:pt x="19309" y="12768"/>
                    <a:pt x="19330" y="12684"/>
                    <a:pt x="19351" y="12622"/>
                  </a:cubicBezTo>
                  <a:lnTo>
                    <a:pt x="19351" y="12559"/>
                  </a:lnTo>
                  <a:cubicBezTo>
                    <a:pt x="19372" y="12454"/>
                    <a:pt x="19372" y="12329"/>
                    <a:pt x="19392" y="12224"/>
                  </a:cubicBezTo>
                  <a:cubicBezTo>
                    <a:pt x="19413" y="11952"/>
                    <a:pt x="19434" y="11680"/>
                    <a:pt x="19434" y="11408"/>
                  </a:cubicBezTo>
                  <a:cubicBezTo>
                    <a:pt x="19434" y="11035"/>
                    <a:pt x="19469" y="10897"/>
                    <a:pt x="19518" y="10897"/>
                  </a:cubicBezTo>
                  <a:cubicBezTo>
                    <a:pt x="19633" y="10897"/>
                    <a:pt x="19830" y="11633"/>
                    <a:pt x="19874" y="11910"/>
                  </a:cubicBezTo>
                  <a:cubicBezTo>
                    <a:pt x="19936" y="12370"/>
                    <a:pt x="19978" y="12810"/>
                    <a:pt x="20104" y="13249"/>
                  </a:cubicBezTo>
                  <a:cubicBezTo>
                    <a:pt x="20167" y="13563"/>
                    <a:pt x="20313" y="13856"/>
                    <a:pt x="20522" y="14107"/>
                  </a:cubicBezTo>
                  <a:cubicBezTo>
                    <a:pt x="20535" y="14132"/>
                    <a:pt x="20561" y="14142"/>
                    <a:pt x="20585" y="14142"/>
                  </a:cubicBezTo>
                  <a:cubicBezTo>
                    <a:pt x="20602" y="14142"/>
                    <a:pt x="20618" y="14137"/>
                    <a:pt x="20627" y="14128"/>
                  </a:cubicBezTo>
                  <a:cubicBezTo>
                    <a:pt x="20648" y="14128"/>
                    <a:pt x="20669" y="14107"/>
                    <a:pt x="20690" y="14065"/>
                  </a:cubicBezTo>
                  <a:cubicBezTo>
                    <a:pt x="20690" y="14023"/>
                    <a:pt x="20690" y="13961"/>
                    <a:pt x="20711" y="13898"/>
                  </a:cubicBezTo>
                  <a:cubicBezTo>
                    <a:pt x="20711" y="13835"/>
                    <a:pt x="20711" y="13793"/>
                    <a:pt x="20711" y="13751"/>
                  </a:cubicBezTo>
                  <a:cubicBezTo>
                    <a:pt x="20732" y="13710"/>
                    <a:pt x="20711" y="13710"/>
                    <a:pt x="20711" y="13668"/>
                  </a:cubicBezTo>
                  <a:cubicBezTo>
                    <a:pt x="20711" y="13542"/>
                    <a:pt x="20732" y="13417"/>
                    <a:pt x="20732" y="13270"/>
                  </a:cubicBezTo>
                  <a:cubicBezTo>
                    <a:pt x="20732" y="12977"/>
                    <a:pt x="20711" y="12684"/>
                    <a:pt x="20690" y="12391"/>
                  </a:cubicBezTo>
                  <a:lnTo>
                    <a:pt x="20690" y="12391"/>
                  </a:lnTo>
                  <a:cubicBezTo>
                    <a:pt x="20711" y="12622"/>
                    <a:pt x="20752" y="13040"/>
                    <a:pt x="20815" y="13459"/>
                  </a:cubicBezTo>
                  <a:cubicBezTo>
                    <a:pt x="20857" y="13647"/>
                    <a:pt x="20878" y="13814"/>
                    <a:pt x="20920" y="13982"/>
                  </a:cubicBezTo>
                  <a:cubicBezTo>
                    <a:pt x="20941" y="14044"/>
                    <a:pt x="20941" y="14107"/>
                    <a:pt x="20962" y="14170"/>
                  </a:cubicBezTo>
                  <a:cubicBezTo>
                    <a:pt x="20983" y="14233"/>
                    <a:pt x="20983" y="14295"/>
                    <a:pt x="21004" y="14337"/>
                  </a:cubicBezTo>
                  <a:cubicBezTo>
                    <a:pt x="21004" y="14358"/>
                    <a:pt x="21024" y="14379"/>
                    <a:pt x="21045" y="14400"/>
                  </a:cubicBezTo>
                  <a:cubicBezTo>
                    <a:pt x="21062" y="14406"/>
                    <a:pt x="21078" y="14408"/>
                    <a:pt x="21092" y="14408"/>
                  </a:cubicBezTo>
                  <a:cubicBezTo>
                    <a:pt x="21131" y="14408"/>
                    <a:pt x="21161" y="14389"/>
                    <a:pt x="21192" y="14358"/>
                  </a:cubicBezTo>
                  <a:lnTo>
                    <a:pt x="21213" y="14316"/>
                  </a:lnTo>
                  <a:lnTo>
                    <a:pt x="21338" y="14170"/>
                  </a:lnTo>
                  <a:lnTo>
                    <a:pt x="21422" y="14044"/>
                  </a:lnTo>
                  <a:cubicBezTo>
                    <a:pt x="21487" y="13964"/>
                    <a:pt x="21427" y="13871"/>
                    <a:pt x="21357" y="13871"/>
                  </a:cubicBezTo>
                  <a:cubicBezTo>
                    <a:pt x="21337" y="13871"/>
                    <a:pt x="21316" y="13879"/>
                    <a:pt x="21296" y="13898"/>
                  </a:cubicBezTo>
                  <a:cubicBezTo>
                    <a:pt x="21280" y="13916"/>
                    <a:pt x="21263" y="13924"/>
                    <a:pt x="21247" y="13924"/>
                  </a:cubicBezTo>
                  <a:cubicBezTo>
                    <a:pt x="21013" y="13924"/>
                    <a:pt x="20786" y="12244"/>
                    <a:pt x="20669" y="11931"/>
                  </a:cubicBezTo>
                  <a:cubicBezTo>
                    <a:pt x="20650" y="11893"/>
                    <a:pt x="20610" y="11873"/>
                    <a:pt x="20572" y="11873"/>
                  </a:cubicBezTo>
                  <a:cubicBezTo>
                    <a:pt x="20525" y="11873"/>
                    <a:pt x="20480" y="11904"/>
                    <a:pt x="20480" y="11973"/>
                  </a:cubicBezTo>
                  <a:cubicBezTo>
                    <a:pt x="20480" y="12203"/>
                    <a:pt x="20501" y="12433"/>
                    <a:pt x="20522" y="12684"/>
                  </a:cubicBezTo>
                  <a:lnTo>
                    <a:pt x="20522" y="12831"/>
                  </a:lnTo>
                  <a:cubicBezTo>
                    <a:pt x="20627" y="13040"/>
                    <a:pt x="20627" y="13186"/>
                    <a:pt x="20522" y="13291"/>
                  </a:cubicBezTo>
                  <a:cubicBezTo>
                    <a:pt x="20480" y="13312"/>
                    <a:pt x="20439" y="13333"/>
                    <a:pt x="20397" y="13333"/>
                  </a:cubicBezTo>
                  <a:lnTo>
                    <a:pt x="20313" y="13354"/>
                  </a:lnTo>
                  <a:cubicBezTo>
                    <a:pt x="20188" y="12977"/>
                    <a:pt x="20125" y="12580"/>
                    <a:pt x="20083" y="12182"/>
                  </a:cubicBezTo>
                  <a:cubicBezTo>
                    <a:pt x="20062" y="11868"/>
                    <a:pt x="19999" y="11575"/>
                    <a:pt x="19916" y="11282"/>
                  </a:cubicBezTo>
                  <a:cubicBezTo>
                    <a:pt x="19832" y="10948"/>
                    <a:pt x="19664" y="10655"/>
                    <a:pt x="19413" y="10404"/>
                  </a:cubicBezTo>
                  <a:cubicBezTo>
                    <a:pt x="19397" y="10392"/>
                    <a:pt x="19378" y="10387"/>
                    <a:pt x="19360" y="10387"/>
                  </a:cubicBezTo>
                  <a:cubicBezTo>
                    <a:pt x="19310" y="10387"/>
                    <a:pt x="19261" y="10426"/>
                    <a:pt x="19246" y="10487"/>
                  </a:cubicBezTo>
                  <a:cubicBezTo>
                    <a:pt x="19225" y="10948"/>
                    <a:pt x="19225" y="11429"/>
                    <a:pt x="19225" y="11889"/>
                  </a:cubicBezTo>
                  <a:cubicBezTo>
                    <a:pt x="19225" y="12036"/>
                    <a:pt x="19225" y="12182"/>
                    <a:pt x="19204" y="12329"/>
                  </a:cubicBezTo>
                  <a:cubicBezTo>
                    <a:pt x="19204" y="12370"/>
                    <a:pt x="19183" y="12433"/>
                    <a:pt x="19183" y="12496"/>
                  </a:cubicBezTo>
                  <a:cubicBezTo>
                    <a:pt x="19153" y="12587"/>
                    <a:pt x="19116" y="12625"/>
                    <a:pt x="19075" y="12625"/>
                  </a:cubicBezTo>
                  <a:cubicBezTo>
                    <a:pt x="18973" y="12625"/>
                    <a:pt x="18848" y="12393"/>
                    <a:pt x="18744" y="12140"/>
                  </a:cubicBezTo>
                  <a:cubicBezTo>
                    <a:pt x="18660" y="11952"/>
                    <a:pt x="18576" y="11743"/>
                    <a:pt x="18555" y="11617"/>
                  </a:cubicBezTo>
                  <a:cubicBezTo>
                    <a:pt x="18325" y="10948"/>
                    <a:pt x="18283" y="10236"/>
                    <a:pt x="18053" y="9567"/>
                  </a:cubicBezTo>
                  <a:cubicBezTo>
                    <a:pt x="18034" y="9520"/>
                    <a:pt x="17990" y="9498"/>
                    <a:pt x="17949" y="9498"/>
                  </a:cubicBezTo>
                  <a:cubicBezTo>
                    <a:pt x="17899" y="9498"/>
                    <a:pt x="17854" y="9530"/>
                    <a:pt x="17865" y="9588"/>
                  </a:cubicBezTo>
                  <a:cubicBezTo>
                    <a:pt x="17886" y="10111"/>
                    <a:pt x="17970" y="10634"/>
                    <a:pt x="18032" y="11157"/>
                  </a:cubicBezTo>
                  <a:lnTo>
                    <a:pt x="18032" y="11282"/>
                  </a:lnTo>
                  <a:cubicBezTo>
                    <a:pt x="18053" y="11429"/>
                    <a:pt x="18053" y="11554"/>
                    <a:pt x="18053" y="11701"/>
                  </a:cubicBezTo>
                  <a:cubicBezTo>
                    <a:pt x="18045" y="11833"/>
                    <a:pt x="18021" y="11887"/>
                    <a:pt x="17987" y="11887"/>
                  </a:cubicBezTo>
                  <a:cubicBezTo>
                    <a:pt x="17941" y="11887"/>
                    <a:pt x="17875" y="11784"/>
                    <a:pt x="17802" y="11638"/>
                  </a:cubicBezTo>
                  <a:cubicBezTo>
                    <a:pt x="17739" y="11554"/>
                    <a:pt x="17698" y="11450"/>
                    <a:pt x="17656" y="11345"/>
                  </a:cubicBezTo>
                  <a:cubicBezTo>
                    <a:pt x="17656" y="11324"/>
                    <a:pt x="17635" y="11324"/>
                    <a:pt x="17635" y="11303"/>
                  </a:cubicBezTo>
                  <a:cubicBezTo>
                    <a:pt x="17551" y="11094"/>
                    <a:pt x="17467" y="10885"/>
                    <a:pt x="17405" y="10655"/>
                  </a:cubicBezTo>
                  <a:cubicBezTo>
                    <a:pt x="17237" y="9985"/>
                    <a:pt x="17154" y="9337"/>
                    <a:pt x="16631" y="8834"/>
                  </a:cubicBezTo>
                  <a:cubicBezTo>
                    <a:pt x="16610" y="8813"/>
                    <a:pt x="16586" y="8804"/>
                    <a:pt x="16564" y="8804"/>
                  </a:cubicBezTo>
                  <a:cubicBezTo>
                    <a:pt x="16519" y="8804"/>
                    <a:pt x="16477" y="8841"/>
                    <a:pt x="16463" y="8897"/>
                  </a:cubicBezTo>
                  <a:cubicBezTo>
                    <a:pt x="16463" y="9106"/>
                    <a:pt x="16484" y="9295"/>
                    <a:pt x="16505" y="9504"/>
                  </a:cubicBezTo>
                  <a:cubicBezTo>
                    <a:pt x="16526" y="9650"/>
                    <a:pt x="16547" y="9776"/>
                    <a:pt x="16589" y="9922"/>
                  </a:cubicBezTo>
                  <a:cubicBezTo>
                    <a:pt x="16589" y="9943"/>
                    <a:pt x="16589" y="10006"/>
                    <a:pt x="16610" y="10069"/>
                  </a:cubicBezTo>
                  <a:cubicBezTo>
                    <a:pt x="16631" y="10236"/>
                    <a:pt x="16651" y="10487"/>
                    <a:pt x="16672" y="10738"/>
                  </a:cubicBezTo>
                  <a:cubicBezTo>
                    <a:pt x="16672" y="10885"/>
                    <a:pt x="16672" y="11052"/>
                    <a:pt x="16672" y="11220"/>
                  </a:cubicBezTo>
                  <a:cubicBezTo>
                    <a:pt x="16672" y="11303"/>
                    <a:pt x="16651" y="11366"/>
                    <a:pt x="16610" y="11429"/>
                  </a:cubicBezTo>
                  <a:cubicBezTo>
                    <a:pt x="16593" y="11454"/>
                    <a:pt x="16573" y="11469"/>
                    <a:pt x="16550" y="11469"/>
                  </a:cubicBezTo>
                  <a:cubicBezTo>
                    <a:pt x="16515" y="11469"/>
                    <a:pt x="16472" y="11434"/>
                    <a:pt x="16421" y="11345"/>
                  </a:cubicBezTo>
                  <a:cubicBezTo>
                    <a:pt x="16338" y="11241"/>
                    <a:pt x="16254" y="11115"/>
                    <a:pt x="16191" y="10969"/>
                  </a:cubicBezTo>
                  <a:cubicBezTo>
                    <a:pt x="16066" y="10718"/>
                    <a:pt x="15961" y="10466"/>
                    <a:pt x="15898" y="10194"/>
                  </a:cubicBezTo>
                  <a:cubicBezTo>
                    <a:pt x="15794" y="9797"/>
                    <a:pt x="15731" y="9378"/>
                    <a:pt x="15647" y="8981"/>
                  </a:cubicBezTo>
                  <a:cubicBezTo>
                    <a:pt x="15668" y="8855"/>
                    <a:pt x="15647" y="8730"/>
                    <a:pt x="15563" y="8625"/>
                  </a:cubicBezTo>
                  <a:cubicBezTo>
                    <a:pt x="15522" y="8479"/>
                    <a:pt x="15480" y="8332"/>
                    <a:pt x="15438" y="8186"/>
                  </a:cubicBezTo>
                  <a:cubicBezTo>
                    <a:pt x="15420" y="8133"/>
                    <a:pt x="15377" y="8110"/>
                    <a:pt x="15336" y="8110"/>
                  </a:cubicBezTo>
                  <a:cubicBezTo>
                    <a:pt x="15279" y="8110"/>
                    <a:pt x="15225" y="8155"/>
                    <a:pt x="15250" y="8228"/>
                  </a:cubicBezTo>
                  <a:cubicBezTo>
                    <a:pt x="15312" y="8521"/>
                    <a:pt x="15375" y="8793"/>
                    <a:pt x="15438" y="9065"/>
                  </a:cubicBezTo>
                  <a:cubicBezTo>
                    <a:pt x="15480" y="9211"/>
                    <a:pt x="15522" y="9357"/>
                    <a:pt x="15542" y="9504"/>
                  </a:cubicBezTo>
                  <a:cubicBezTo>
                    <a:pt x="15605" y="9713"/>
                    <a:pt x="15647" y="9943"/>
                    <a:pt x="15668" y="10173"/>
                  </a:cubicBezTo>
                  <a:lnTo>
                    <a:pt x="15668" y="10257"/>
                  </a:lnTo>
                  <a:cubicBezTo>
                    <a:pt x="15668" y="10362"/>
                    <a:pt x="15658" y="10404"/>
                    <a:pt x="15637" y="10404"/>
                  </a:cubicBezTo>
                  <a:cubicBezTo>
                    <a:pt x="15616" y="10404"/>
                    <a:pt x="15584" y="10362"/>
                    <a:pt x="15542" y="10299"/>
                  </a:cubicBezTo>
                  <a:cubicBezTo>
                    <a:pt x="15438" y="10132"/>
                    <a:pt x="15354" y="9943"/>
                    <a:pt x="15291" y="9776"/>
                  </a:cubicBezTo>
                  <a:cubicBezTo>
                    <a:pt x="15270" y="9713"/>
                    <a:pt x="15250" y="9650"/>
                    <a:pt x="15229" y="9588"/>
                  </a:cubicBezTo>
                  <a:cubicBezTo>
                    <a:pt x="15229" y="8918"/>
                    <a:pt x="14998" y="8228"/>
                    <a:pt x="14810" y="7579"/>
                  </a:cubicBezTo>
                  <a:cubicBezTo>
                    <a:pt x="14802" y="7531"/>
                    <a:pt x="14770" y="7511"/>
                    <a:pt x="14734" y="7511"/>
                  </a:cubicBezTo>
                  <a:cubicBezTo>
                    <a:pt x="14676" y="7511"/>
                    <a:pt x="14609" y="7564"/>
                    <a:pt x="14622" y="7642"/>
                  </a:cubicBezTo>
                  <a:cubicBezTo>
                    <a:pt x="14726" y="8186"/>
                    <a:pt x="14810" y="8772"/>
                    <a:pt x="14957" y="9337"/>
                  </a:cubicBezTo>
                  <a:cubicBezTo>
                    <a:pt x="14978" y="9462"/>
                    <a:pt x="15019" y="9588"/>
                    <a:pt x="15061" y="9713"/>
                  </a:cubicBezTo>
                  <a:cubicBezTo>
                    <a:pt x="15061" y="9734"/>
                    <a:pt x="15061" y="9755"/>
                    <a:pt x="15061" y="9776"/>
                  </a:cubicBezTo>
                  <a:cubicBezTo>
                    <a:pt x="15057" y="9785"/>
                    <a:pt x="15051" y="9789"/>
                    <a:pt x="15045" y="9789"/>
                  </a:cubicBezTo>
                  <a:cubicBezTo>
                    <a:pt x="15021" y="9789"/>
                    <a:pt x="14985" y="9733"/>
                    <a:pt x="14936" y="9650"/>
                  </a:cubicBezTo>
                  <a:cubicBezTo>
                    <a:pt x="14852" y="9462"/>
                    <a:pt x="14747" y="9148"/>
                    <a:pt x="14685" y="8918"/>
                  </a:cubicBezTo>
                  <a:cubicBezTo>
                    <a:pt x="14643" y="8772"/>
                    <a:pt x="14601" y="8667"/>
                    <a:pt x="14601" y="8646"/>
                  </a:cubicBezTo>
                  <a:cubicBezTo>
                    <a:pt x="14413" y="8018"/>
                    <a:pt x="14224" y="7433"/>
                    <a:pt x="13764" y="6930"/>
                  </a:cubicBezTo>
                  <a:cubicBezTo>
                    <a:pt x="13747" y="6919"/>
                    <a:pt x="13727" y="6914"/>
                    <a:pt x="13707" y="6914"/>
                  </a:cubicBezTo>
                  <a:cubicBezTo>
                    <a:pt x="13653" y="6914"/>
                    <a:pt x="13597" y="6953"/>
                    <a:pt x="13597" y="7014"/>
                  </a:cubicBezTo>
                  <a:cubicBezTo>
                    <a:pt x="13597" y="7363"/>
                    <a:pt x="13839" y="8983"/>
                    <a:pt x="13590" y="8983"/>
                  </a:cubicBezTo>
                  <a:cubicBezTo>
                    <a:pt x="13585" y="8983"/>
                    <a:pt x="13581" y="8982"/>
                    <a:pt x="13576" y="8981"/>
                  </a:cubicBezTo>
                  <a:cubicBezTo>
                    <a:pt x="13513" y="8960"/>
                    <a:pt x="13429" y="8876"/>
                    <a:pt x="13304" y="8667"/>
                  </a:cubicBezTo>
                  <a:cubicBezTo>
                    <a:pt x="13241" y="8562"/>
                    <a:pt x="13199" y="8458"/>
                    <a:pt x="13157" y="8353"/>
                  </a:cubicBezTo>
                  <a:cubicBezTo>
                    <a:pt x="12864" y="7746"/>
                    <a:pt x="12739" y="7056"/>
                    <a:pt x="12467" y="6428"/>
                  </a:cubicBezTo>
                  <a:cubicBezTo>
                    <a:pt x="12453" y="6394"/>
                    <a:pt x="12429" y="6380"/>
                    <a:pt x="12402" y="6380"/>
                  </a:cubicBezTo>
                  <a:cubicBezTo>
                    <a:pt x="12347" y="6380"/>
                    <a:pt x="12285" y="6441"/>
                    <a:pt x="12299" y="6512"/>
                  </a:cubicBezTo>
                  <a:cubicBezTo>
                    <a:pt x="12425" y="7244"/>
                    <a:pt x="12655" y="7935"/>
                    <a:pt x="12739" y="8667"/>
                  </a:cubicBezTo>
                  <a:cubicBezTo>
                    <a:pt x="12739" y="8688"/>
                    <a:pt x="12739" y="8730"/>
                    <a:pt x="12739" y="8751"/>
                  </a:cubicBezTo>
                  <a:cubicBezTo>
                    <a:pt x="12736" y="8773"/>
                    <a:pt x="12729" y="8783"/>
                    <a:pt x="12718" y="8783"/>
                  </a:cubicBezTo>
                  <a:cubicBezTo>
                    <a:pt x="12648" y="8783"/>
                    <a:pt x="12421" y="8343"/>
                    <a:pt x="12257" y="7997"/>
                  </a:cubicBezTo>
                  <a:cubicBezTo>
                    <a:pt x="12216" y="7579"/>
                    <a:pt x="12132" y="7160"/>
                    <a:pt x="11985" y="6763"/>
                  </a:cubicBezTo>
                  <a:cubicBezTo>
                    <a:pt x="11965" y="6658"/>
                    <a:pt x="11923" y="6554"/>
                    <a:pt x="11881" y="6449"/>
                  </a:cubicBezTo>
                  <a:cubicBezTo>
                    <a:pt x="11862" y="6411"/>
                    <a:pt x="11818" y="6391"/>
                    <a:pt x="11777" y="6391"/>
                  </a:cubicBezTo>
                  <a:cubicBezTo>
                    <a:pt x="11727" y="6391"/>
                    <a:pt x="11681" y="6422"/>
                    <a:pt x="11693" y="6491"/>
                  </a:cubicBezTo>
                  <a:cubicBezTo>
                    <a:pt x="11713" y="7056"/>
                    <a:pt x="11839" y="7642"/>
                    <a:pt x="12069" y="8165"/>
                  </a:cubicBezTo>
                  <a:lnTo>
                    <a:pt x="12069" y="8249"/>
                  </a:lnTo>
                  <a:cubicBezTo>
                    <a:pt x="12090" y="8290"/>
                    <a:pt x="12090" y="8332"/>
                    <a:pt x="12069" y="8353"/>
                  </a:cubicBezTo>
                  <a:cubicBezTo>
                    <a:pt x="12062" y="8428"/>
                    <a:pt x="12035" y="8459"/>
                    <a:pt x="11997" y="8459"/>
                  </a:cubicBezTo>
                  <a:cubicBezTo>
                    <a:pt x="11828" y="8459"/>
                    <a:pt x="11425" y="7850"/>
                    <a:pt x="11420" y="7850"/>
                  </a:cubicBezTo>
                  <a:lnTo>
                    <a:pt x="11420" y="7850"/>
                  </a:lnTo>
                  <a:cubicBezTo>
                    <a:pt x="11420" y="7850"/>
                    <a:pt x="11420" y="7850"/>
                    <a:pt x="11420" y="7850"/>
                  </a:cubicBezTo>
                  <a:lnTo>
                    <a:pt x="11420" y="7850"/>
                  </a:lnTo>
                  <a:cubicBezTo>
                    <a:pt x="11232" y="7432"/>
                    <a:pt x="11044" y="6993"/>
                    <a:pt x="10897" y="6533"/>
                  </a:cubicBezTo>
                  <a:cubicBezTo>
                    <a:pt x="10897" y="6449"/>
                    <a:pt x="10856" y="6344"/>
                    <a:pt x="10793" y="6282"/>
                  </a:cubicBezTo>
                  <a:lnTo>
                    <a:pt x="10730" y="6114"/>
                  </a:lnTo>
                  <a:cubicBezTo>
                    <a:pt x="10709" y="6052"/>
                    <a:pt x="10667" y="5989"/>
                    <a:pt x="10646" y="5926"/>
                  </a:cubicBezTo>
                  <a:cubicBezTo>
                    <a:pt x="10630" y="5885"/>
                    <a:pt x="10591" y="5867"/>
                    <a:pt x="10553" y="5867"/>
                  </a:cubicBezTo>
                  <a:cubicBezTo>
                    <a:pt x="10493" y="5867"/>
                    <a:pt x="10432" y="5912"/>
                    <a:pt x="10458" y="5989"/>
                  </a:cubicBezTo>
                  <a:cubicBezTo>
                    <a:pt x="10563" y="6219"/>
                    <a:pt x="10646" y="6449"/>
                    <a:pt x="10709" y="6679"/>
                  </a:cubicBezTo>
                  <a:cubicBezTo>
                    <a:pt x="10877" y="6951"/>
                    <a:pt x="10814" y="7286"/>
                    <a:pt x="10563" y="7495"/>
                  </a:cubicBezTo>
                  <a:cubicBezTo>
                    <a:pt x="10332" y="7140"/>
                    <a:pt x="10165" y="6742"/>
                    <a:pt x="10060" y="6324"/>
                  </a:cubicBezTo>
                  <a:cubicBezTo>
                    <a:pt x="9998" y="5926"/>
                    <a:pt x="9914" y="5528"/>
                    <a:pt x="9768" y="5152"/>
                  </a:cubicBezTo>
                  <a:cubicBezTo>
                    <a:pt x="9751" y="5102"/>
                    <a:pt x="9715" y="5082"/>
                    <a:pt x="9679" y="5082"/>
                  </a:cubicBezTo>
                  <a:cubicBezTo>
                    <a:pt x="9623" y="5082"/>
                    <a:pt x="9567" y="5130"/>
                    <a:pt x="9579" y="5194"/>
                  </a:cubicBezTo>
                  <a:cubicBezTo>
                    <a:pt x="9663" y="5591"/>
                    <a:pt x="9768" y="5989"/>
                    <a:pt x="9872" y="6386"/>
                  </a:cubicBezTo>
                  <a:lnTo>
                    <a:pt x="9935" y="6742"/>
                  </a:lnTo>
                  <a:lnTo>
                    <a:pt x="9935" y="6784"/>
                  </a:lnTo>
                  <a:cubicBezTo>
                    <a:pt x="9956" y="7056"/>
                    <a:pt x="9935" y="7140"/>
                    <a:pt x="9893" y="7160"/>
                  </a:cubicBezTo>
                  <a:cubicBezTo>
                    <a:pt x="9892" y="7161"/>
                    <a:pt x="9890" y="7161"/>
                    <a:pt x="9889" y="7161"/>
                  </a:cubicBezTo>
                  <a:cubicBezTo>
                    <a:pt x="9738" y="7161"/>
                    <a:pt x="9286" y="6028"/>
                    <a:pt x="9224" y="5738"/>
                  </a:cubicBezTo>
                  <a:cubicBezTo>
                    <a:pt x="9224" y="5696"/>
                    <a:pt x="9224" y="5675"/>
                    <a:pt x="9224" y="5654"/>
                  </a:cubicBezTo>
                  <a:cubicBezTo>
                    <a:pt x="9182" y="5298"/>
                    <a:pt x="9119" y="4922"/>
                    <a:pt x="9077" y="4566"/>
                  </a:cubicBezTo>
                  <a:cubicBezTo>
                    <a:pt x="9067" y="4503"/>
                    <a:pt x="9014" y="4472"/>
                    <a:pt x="8967" y="4472"/>
                  </a:cubicBezTo>
                  <a:cubicBezTo>
                    <a:pt x="8920" y="4472"/>
                    <a:pt x="8878" y="4503"/>
                    <a:pt x="8889" y="4566"/>
                  </a:cubicBezTo>
                  <a:cubicBezTo>
                    <a:pt x="8931" y="4964"/>
                    <a:pt x="8952" y="5424"/>
                    <a:pt x="9035" y="5863"/>
                  </a:cubicBezTo>
                  <a:cubicBezTo>
                    <a:pt x="9056" y="6156"/>
                    <a:pt x="9077" y="6470"/>
                    <a:pt x="9077" y="6763"/>
                  </a:cubicBezTo>
                  <a:lnTo>
                    <a:pt x="9056" y="6805"/>
                  </a:lnTo>
                  <a:cubicBezTo>
                    <a:pt x="9035" y="6847"/>
                    <a:pt x="8993" y="6909"/>
                    <a:pt x="8931" y="6951"/>
                  </a:cubicBezTo>
                  <a:cubicBezTo>
                    <a:pt x="8892" y="6983"/>
                    <a:pt x="8858" y="7000"/>
                    <a:pt x="8826" y="7000"/>
                  </a:cubicBezTo>
                  <a:cubicBezTo>
                    <a:pt x="8756" y="7000"/>
                    <a:pt x="8702" y="6916"/>
                    <a:pt x="8659" y="6742"/>
                  </a:cubicBezTo>
                  <a:cubicBezTo>
                    <a:pt x="8617" y="6700"/>
                    <a:pt x="8596" y="6637"/>
                    <a:pt x="8575" y="6575"/>
                  </a:cubicBezTo>
                  <a:cubicBezTo>
                    <a:pt x="8470" y="6344"/>
                    <a:pt x="8366" y="6114"/>
                    <a:pt x="8282" y="5863"/>
                  </a:cubicBezTo>
                  <a:cubicBezTo>
                    <a:pt x="8094" y="5361"/>
                    <a:pt x="7947" y="4859"/>
                    <a:pt x="7780" y="4357"/>
                  </a:cubicBezTo>
                  <a:cubicBezTo>
                    <a:pt x="7764" y="4309"/>
                    <a:pt x="7726" y="4288"/>
                    <a:pt x="7689" y="4288"/>
                  </a:cubicBezTo>
                  <a:cubicBezTo>
                    <a:pt x="7628" y="4288"/>
                    <a:pt x="7566" y="4342"/>
                    <a:pt x="7592" y="4420"/>
                  </a:cubicBezTo>
                  <a:cubicBezTo>
                    <a:pt x="7654" y="4671"/>
                    <a:pt x="7717" y="4943"/>
                    <a:pt x="7801" y="5215"/>
                  </a:cubicBezTo>
                  <a:cubicBezTo>
                    <a:pt x="7864" y="5508"/>
                    <a:pt x="7926" y="5780"/>
                    <a:pt x="7968" y="6072"/>
                  </a:cubicBezTo>
                  <a:cubicBezTo>
                    <a:pt x="7989" y="6219"/>
                    <a:pt x="8010" y="6365"/>
                    <a:pt x="8031" y="6512"/>
                  </a:cubicBezTo>
                  <a:cubicBezTo>
                    <a:pt x="8010" y="6365"/>
                    <a:pt x="7612" y="5863"/>
                    <a:pt x="7424" y="5591"/>
                  </a:cubicBezTo>
                  <a:cubicBezTo>
                    <a:pt x="7278" y="4901"/>
                    <a:pt x="7047" y="4252"/>
                    <a:pt x="6713" y="3645"/>
                  </a:cubicBezTo>
                  <a:cubicBezTo>
                    <a:pt x="6698" y="3608"/>
                    <a:pt x="6666" y="3592"/>
                    <a:pt x="6634" y="3592"/>
                  </a:cubicBezTo>
                  <a:cubicBezTo>
                    <a:pt x="6577" y="3592"/>
                    <a:pt x="6519" y="3641"/>
                    <a:pt x="6545" y="3708"/>
                  </a:cubicBezTo>
                  <a:cubicBezTo>
                    <a:pt x="6692" y="4420"/>
                    <a:pt x="6943" y="5089"/>
                    <a:pt x="7257" y="5717"/>
                  </a:cubicBezTo>
                  <a:cubicBezTo>
                    <a:pt x="7278" y="5780"/>
                    <a:pt x="7278" y="5842"/>
                    <a:pt x="7299" y="5884"/>
                  </a:cubicBezTo>
                  <a:cubicBezTo>
                    <a:pt x="7319" y="5989"/>
                    <a:pt x="7319" y="6093"/>
                    <a:pt x="7299" y="6198"/>
                  </a:cubicBezTo>
                  <a:cubicBezTo>
                    <a:pt x="7289" y="6253"/>
                    <a:pt x="7272" y="6284"/>
                    <a:pt x="7244" y="6284"/>
                  </a:cubicBezTo>
                  <a:cubicBezTo>
                    <a:pt x="7207" y="6284"/>
                    <a:pt x="7151" y="6232"/>
                    <a:pt x="7068" y="6114"/>
                  </a:cubicBezTo>
                  <a:cubicBezTo>
                    <a:pt x="6985" y="6031"/>
                    <a:pt x="6922" y="5905"/>
                    <a:pt x="6859" y="5800"/>
                  </a:cubicBezTo>
                  <a:cubicBezTo>
                    <a:pt x="6859" y="5717"/>
                    <a:pt x="6838" y="5633"/>
                    <a:pt x="6838" y="5528"/>
                  </a:cubicBezTo>
                  <a:cubicBezTo>
                    <a:pt x="6713" y="4964"/>
                    <a:pt x="6524" y="4420"/>
                    <a:pt x="6273" y="3896"/>
                  </a:cubicBezTo>
                  <a:cubicBezTo>
                    <a:pt x="6273" y="3875"/>
                    <a:pt x="6252" y="3875"/>
                    <a:pt x="6252" y="3855"/>
                  </a:cubicBezTo>
                  <a:cubicBezTo>
                    <a:pt x="6241" y="3847"/>
                    <a:pt x="6228" y="3843"/>
                    <a:pt x="6215" y="3843"/>
                  </a:cubicBezTo>
                  <a:cubicBezTo>
                    <a:pt x="6155" y="3843"/>
                    <a:pt x="6089" y="3912"/>
                    <a:pt x="6106" y="3980"/>
                  </a:cubicBezTo>
                  <a:cubicBezTo>
                    <a:pt x="6190" y="4566"/>
                    <a:pt x="6336" y="5152"/>
                    <a:pt x="6566" y="5696"/>
                  </a:cubicBezTo>
                  <a:cubicBezTo>
                    <a:pt x="6587" y="5884"/>
                    <a:pt x="6608" y="6031"/>
                    <a:pt x="6629" y="6093"/>
                  </a:cubicBezTo>
                  <a:cubicBezTo>
                    <a:pt x="6629" y="6093"/>
                    <a:pt x="6629" y="6114"/>
                    <a:pt x="6629" y="6114"/>
                  </a:cubicBezTo>
                  <a:lnTo>
                    <a:pt x="6587" y="6072"/>
                  </a:lnTo>
                  <a:cubicBezTo>
                    <a:pt x="6545" y="6010"/>
                    <a:pt x="6503" y="5947"/>
                    <a:pt x="6462" y="5905"/>
                  </a:cubicBezTo>
                  <a:cubicBezTo>
                    <a:pt x="6315" y="5654"/>
                    <a:pt x="6190" y="5382"/>
                    <a:pt x="6064" y="5089"/>
                  </a:cubicBezTo>
                  <a:lnTo>
                    <a:pt x="6064" y="4964"/>
                  </a:lnTo>
                  <a:cubicBezTo>
                    <a:pt x="6001" y="4482"/>
                    <a:pt x="5855" y="4022"/>
                    <a:pt x="5687" y="3583"/>
                  </a:cubicBezTo>
                  <a:cubicBezTo>
                    <a:pt x="5670" y="3530"/>
                    <a:pt x="5627" y="3507"/>
                    <a:pt x="5585" y="3507"/>
                  </a:cubicBezTo>
                  <a:cubicBezTo>
                    <a:pt x="5528" y="3507"/>
                    <a:pt x="5475" y="3551"/>
                    <a:pt x="5499" y="3624"/>
                  </a:cubicBezTo>
                  <a:cubicBezTo>
                    <a:pt x="5499" y="3708"/>
                    <a:pt x="5520" y="3792"/>
                    <a:pt x="5541" y="3875"/>
                  </a:cubicBezTo>
                  <a:cubicBezTo>
                    <a:pt x="5562" y="4022"/>
                    <a:pt x="5604" y="4168"/>
                    <a:pt x="5625" y="4315"/>
                  </a:cubicBezTo>
                  <a:cubicBezTo>
                    <a:pt x="5708" y="4608"/>
                    <a:pt x="5792" y="4901"/>
                    <a:pt x="5918" y="5173"/>
                  </a:cubicBezTo>
                  <a:cubicBezTo>
                    <a:pt x="5876" y="5229"/>
                    <a:pt x="5797" y="5266"/>
                    <a:pt x="5674" y="5266"/>
                  </a:cubicBezTo>
                  <a:cubicBezTo>
                    <a:pt x="5613" y="5266"/>
                    <a:pt x="5541" y="5256"/>
                    <a:pt x="5457" y="5236"/>
                  </a:cubicBezTo>
                  <a:cubicBezTo>
                    <a:pt x="5081" y="4629"/>
                    <a:pt x="4934" y="3875"/>
                    <a:pt x="4746" y="3164"/>
                  </a:cubicBezTo>
                  <a:lnTo>
                    <a:pt x="4725" y="3080"/>
                  </a:lnTo>
                  <a:cubicBezTo>
                    <a:pt x="4704" y="2976"/>
                    <a:pt x="4662" y="2871"/>
                    <a:pt x="4641" y="2787"/>
                  </a:cubicBezTo>
                  <a:cubicBezTo>
                    <a:pt x="4624" y="2745"/>
                    <a:pt x="4584" y="2727"/>
                    <a:pt x="4544" y="2727"/>
                  </a:cubicBezTo>
                  <a:cubicBezTo>
                    <a:pt x="4485" y="2727"/>
                    <a:pt x="4428" y="2767"/>
                    <a:pt x="4453" y="2829"/>
                  </a:cubicBezTo>
                  <a:cubicBezTo>
                    <a:pt x="4495" y="2955"/>
                    <a:pt x="4516" y="3080"/>
                    <a:pt x="4558" y="3206"/>
                  </a:cubicBezTo>
                  <a:cubicBezTo>
                    <a:pt x="4516" y="3290"/>
                    <a:pt x="4558" y="3394"/>
                    <a:pt x="4620" y="3499"/>
                  </a:cubicBezTo>
                  <a:cubicBezTo>
                    <a:pt x="4683" y="3729"/>
                    <a:pt x="4704" y="3938"/>
                    <a:pt x="4746" y="4168"/>
                  </a:cubicBezTo>
                  <a:cubicBezTo>
                    <a:pt x="4767" y="4336"/>
                    <a:pt x="4767" y="4503"/>
                    <a:pt x="4767" y="4671"/>
                  </a:cubicBezTo>
                  <a:lnTo>
                    <a:pt x="4767" y="5026"/>
                  </a:lnTo>
                  <a:cubicBezTo>
                    <a:pt x="4767" y="5047"/>
                    <a:pt x="4767" y="5068"/>
                    <a:pt x="4767" y="5089"/>
                  </a:cubicBezTo>
                  <a:cubicBezTo>
                    <a:pt x="4767" y="5131"/>
                    <a:pt x="4767" y="5194"/>
                    <a:pt x="4767" y="5256"/>
                  </a:cubicBezTo>
                  <a:cubicBezTo>
                    <a:pt x="4746" y="5340"/>
                    <a:pt x="4746" y="5424"/>
                    <a:pt x="4725" y="5487"/>
                  </a:cubicBezTo>
                  <a:lnTo>
                    <a:pt x="4495" y="5110"/>
                  </a:lnTo>
                  <a:cubicBezTo>
                    <a:pt x="4369" y="4901"/>
                    <a:pt x="4244" y="4692"/>
                    <a:pt x="4139" y="4461"/>
                  </a:cubicBezTo>
                  <a:cubicBezTo>
                    <a:pt x="4139" y="4440"/>
                    <a:pt x="4139" y="4440"/>
                    <a:pt x="4118" y="4420"/>
                  </a:cubicBezTo>
                  <a:cubicBezTo>
                    <a:pt x="4118" y="4399"/>
                    <a:pt x="4118" y="4336"/>
                    <a:pt x="4118" y="4315"/>
                  </a:cubicBezTo>
                  <a:cubicBezTo>
                    <a:pt x="4055" y="3499"/>
                    <a:pt x="3909" y="2704"/>
                    <a:pt x="3700" y="1909"/>
                  </a:cubicBezTo>
                  <a:cubicBezTo>
                    <a:pt x="3690" y="1862"/>
                    <a:pt x="3651" y="1840"/>
                    <a:pt x="3611" y="1840"/>
                  </a:cubicBezTo>
                  <a:cubicBezTo>
                    <a:pt x="3562" y="1840"/>
                    <a:pt x="3511" y="1872"/>
                    <a:pt x="3511" y="1930"/>
                  </a:cubicBezTo>
                  <a:cubicBezTo>
                    <a:pt x="3532" y="2055"/>
                    <a:pt x="3532" y="2181"/>
                    <a:pt x="3553" y="2306"/>
                  </a:cubicBezTo>
                  <a:cubicBezTo>
                    <a:pt x="3595" y="2871"/>
                    <a:pt x="3679" y="3457"/>
                    <a:pt x="3783" y="4001"/>
                  </a:cubicBezTo>
                  <a:cubicBezTo>
                    <a:pt x="3647" y="3787"/>
                    <a:pt x="3475" y="3429"/>
                    <a:pt x="3468" y="3429"/>
                  </a:cubicBezTo>
                  <a:lnTo>
                    <a:pt x="3468" y="3429"/>
                  </a:lnTo>
                  <a:cubicBezTo>
                    <a:pt x="3468" y="3429"/>
                    <a:pt x="3468" y="3432"/>
                    <a:pt x="3470" y="3436"/>
                  </a:cubicBezTo>
                  <a:cubicBezTo>
                    <a:pt x="3260" y="2997"/>
                    <a:pt x="3093" y="2557"/>
                    <a:pt x="2946" y="2118"/>
                  </a:cubicBezTo>
                  <a:cubicBezTo>
                    <a:pt x="2946" y="1992"/>
                    <a:pt x="2926" y="1930"/>
                    <a:pt x="2884" y="1909"/>
                  </a:cubicBezTo>
                  <a:cubicBezTo>
                    <a:pt x="2842" y="1783"/>
                    <a:pt x="2800" y="1679"/>
                    <a:pt x="2758" y="1553"/>
                  </a:cubicBezTo>
                  <a:cubicBezTo>
                    <a:pt x="2742" y="1504"/>
                    <a:pt x="2706" y="1483"/>
                    <a:pt x="2670" y="1483"/>
                  </a:cubicBezTo>
                  <a:cubicBezTo>
                    <a:pt x="2614" y="1483"/>
                    <a:pt x="2557" y="1531"/>
                    <a:pt x="2570" y="1595"/>
                  </a:cubicBezTo>
                  <a:cubicBezTo>
                    <a:pt x="2654" y="1971"/>
                    <a:pt x="2758" y="2327"/>
                    <a:pt x="2863" y="2683"/>
                  </a:cubicBezTo>
                  <a:cubicBezTo>
                    <a:pt x="2926" y="2913"/>
                    <a:pt x="2988" y="3143"/>
                    <a:pt x="3009" y="3373"/>
                  </a:cubicBezTo>
                  <a:cubicBezTo>
                    <a:pt x="3051" y="3541"/>
                    <a:pt x="3051" y="3687"/>
                    <a:pt x="3009" y="3855"/>
                  </a:cubicBezTo>
                  <a:cubicBezTo>
                    <a:pt x="2988" y="3896"/>
                    <a:pt x="2967" y="3917"/>
                    <a:pt x="2926" y="3917"/>
                  </a:cubicBezTo>
                  <a:cubicBezTo>
                    <a:pt x="2884" y="3896"/>
                    <a:pt x="2800" y="3834"/>
                    <a:pt x="2674" y="3666"/>
                  </a:cubicBezTo>
                  <a:lnTo>
                    <a:pt x="2633" y="3624"/>
                  </a:lnTo>
                  <a:cubicBezTo>
                    <a:pt x="2465" y="3373"/>
                    <a:pt x="2340" y="3101"/>
                    <a:pt x="2235" y="2808"/>
                  </a:cubicBezTo>
                  <a:cubicBezTo>
                    <a:pt x="2235" y="2725"/>
                    <a:pt x="2235" y="2641"/>
                    <a:pt x="2214" y="2557"/>
                  </a:cubicBezTo>
                  <a:cubicBezTo>
                    <a:pt x="2130" y="1951"/>
                    <a:pt x="1942" y="1344"/>
                    <a:pt x="1691" y="758"/>
                  </a:cubicBezTo>
                  <a:cubicBezTo>
                    <a:pt x="1691" y="737"/>
                    <a:pt x="1670" y="737"/>
                    <a:pt x="1649" y="716"/>
                  </a:cubicBezTo>
                  <a:cubicBezTo>
                    <a:pt x="1634" y="701"/>
                    <a:pt x="1616" y="694"/>
                    <a:pt x="1598" y="694"/>
                  </a:cubicBezTo>
                  <a:cubicBezTo>
                    <a:pt x="1543" y="694"/>
                    <a:pt x="1487" y="757"/>
                    <a:pt x="1503" y="821"/>
                  </a:cubicBezTo>
                  <a:cubicBezTo>
                    <a:pt x="1545" y="967"/>
                    <a:pt x="1586" y="1155"/>
                    <a:pt x="1628" y="1365"/>
                  </a:cubicBezTo>
                  <a:cubicBezTo>
                    <a:pt x="1712" y="1825"/>
                    <a:pt x="1817" y="2285"/>
                    <a:pt x="1963" y="2746"/>
                  </a:cubicBezTo>
                  <a:cubicBezTo>
                    <a:pt x="1939" y="2809"/>
                    <a:pt x="1913" y="2842"/>
                    <a:pt x="1884" y="2842"/>
                  </a:cubicBezTo>
                  <a:cubicBezTo>
                    <a:pt x="1837" y="2842"/>
                    <a:pt x="1785" y="2752"/>
                    <a:pt x="1733" y="2557"/>
                  </a:cubicBezTo>
                  <a:cubicBezTo>
                    <a:pt x="1586" y="2264"/>
                    <a:pt x="1482" y="1951"/>
                    <a:pt x="1377" y="1616"/>
                  </a:cubicBezTo>
                  <a:cubicBezTo>
                    <a:pt x="1356" y="1553"/>
                    <a:pt x="1356" y="1490"/>
                    <a:pt x="1335" y="1427"/>
                  </a:cubicBezTo>
                  <a:cubicBezTo>
                    <a:pt x="1273" y="1093"/>
                    <a:pt x="1189" y="758"/>
                    <a:pt x="1084" y="423"/>
                  </a:cubicBezTo>
                  <a:cubicBezTo>
                    <a:pt x="1065" y="376"/>
                    <a:pt x="1025" y="354"/>
                    <a:pt x="987" y="354"/>
                  </a:cubicBezTo>
                  <a:cubicBezTo>
                    <a:pt x="940" y="354"/>
                    <a:pt x="896" y="387"/>
                    <a:pt x="896" y="444"/>
                  </a:cubicBezTo>
                  <a:cubicBezTo>
                    <a:pt x="896" y="444"/>
                    <a:pt x="896" y="465"/>
                    <a:pt x="896" y="465"/>
                  </a:cubicBezTo>
                  <a:cubicBezTo>
                    <a:pt x="980" y="862"/>
                    <a:pt x="1063" y="1281"/>
                    <a:pt x="1189" y="1699"/>
                  </a:cubicBezTo>
                  <a:cubicBezTo>
                    <a:pt x="1210" y="1846"/>
                    <a:pt x="1231" y="2013"/>
                    <a:pt x="1252" y="2160"/>
                  </a:cubicBezTo>
                  <a:cubicBezTo>
                    <a:pt x="1252" y="2264"/>
                    <a:pt x="1273" y="2369"/>
                    <a:pt x="1273" y="2453"/>
                  </a:cubicBezTo>
                  <a:cubicBezTo>
                    <a:pt x="1273" y="2569"/>
                    <a:pt x="1252" y="2616"/>
                    <a:pt x="1221" y="2616"/>
                  </a:cubicBezTo>
                  <a:cubicBezTo>
                    <a:pt x="1156" y="2616"/>
                    <a:pt x="1043" y="2419"/>
                    <a:pt x="959" y="2223"/>
                  </a:cubicBezTo>
                  <a:cubicBezTo>
                    <a:pt x="791" y="1490"/>
                    <a:pt x="519" y="779"/>
                    <a:pt x="289" y="67"/>
                  </a:cubicBezTo>
                  <a:cubicBezTo>
                    <a:pt x="289" y="46"/>
                    <a:pt x="268" y="26"/>
                    <a:pt x="247" y="5"/>
                  </a:cubicBezTo>
                  <a:cubicBezTo>
                    <a:pt x="236" y="2"/>
                    <a:pt x="225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4" name="Google Shape;14684;p109"/>
            <p:cNvSpPr/>
            <p:nvPr/>
          </p:nvSpPr>
          <p:spPr>
            <a:xfrm>
              <a:off x="1993700" y="2613825"/>
              <a:ext cx="679900" cy="355400"/>
            </a:xfrm>
            <a:custGeom>
              <a:rect b="b" l="l" r="r" t="t"/>
              <a:pathLst>
                <a:path extrusionOk="0" h="14216" w="27196">
                  <a:moveTo>
                    <a:pt x="2846" y="0"/>
                  </a:moveTo>
                  <a:cubicBezTo>
                    <a:pt x="2135" y="209"/>
                    <a:pt x="1423" y="460"/>
                    <a:pt x="733" y="753"/>
                  </a:cubicBezTo>
                  <a:lnTo>
                    <a:pt x="230" y="963"/>
                  </a:lnTo>
                  <a:cubicBezTo>
                    <a:pt x="210" y="983"/>
                    <a:pt x="210" y="1004"/>
                    <a:pt x="210" y="1025"/>
                  </a:cubicBezTo>
                  <a:lnTo>
                    <a:pt x="84" y="1046"/>
                  </a:lnTo>
                  <a:cubicBezTo>
                    <a:pt x="63" y="1067"/>
                    <a:pt x="42" y="1088"/>
                    <a:pt x="21" y="1109"/>
                  </a:cubicBezTo>
                  <a:cubicBezTo>
                    <a:pt x="0" y="1193"/>
                    <a:pt x="63" y="1255"/>
                    <a:pt x="147" y="1255"/>
                  </a:cubicBezTo>
                  <a:lnTo>
                    <a:pt x="461" y="1172"/>
                  </a:lnTo>
                  <a:cubicBezTo>
                    <a:pt x="921" y="1088"/>
                    <a:pt x="1360" y="983"/>
                    <a:pt x="1821" y="879"/>
                  </a:cubicBezTo>
                  <a:lnTo>
                    <a:pt x="1821" y="879"/>
                  </a:lnTo>
                  <a:cubicBezTo>
                    <a:pt x="1632" y="963"/>
                    <a:pt x="1507" y="1004"/>
                    <a:pt x="1402" y="1046"/>
                  </a:cubicBezTo>
                  <a:lnTo>
                    <a:pt x="1026" y="1235"/>
                  </a:lnTo>
                  <a:cubicBezTo>
                    <a:pt x="963" y="1276"/>
                    <a:pt x="963" y="1339"/>
                    <a:pt x="1005" y="1381"/>
                  </a:cubicBezTo>
                  <a:cubicBezTo>
                    <a:pt x="1026" y="1423"/>
                    <a:pt x="1067" y="1423"/>
                    <a:pt x="1088" y="1423"/>
                  </a:cubicBezTo>
                  <a:cubicBezTo>
                    <a:pt x="1925" y="1235"/>
                    <a:pt x="2720" y="900"/>
                    <a:pt x="3557" y="691"/>
                  </a:cubicBezTo>
                  <a:lnTo>
                    <a:pt x="3557" y="691"/>
                  </a:lnTo>
                  <a:cubicBezTo>
                    <a:pt x="2825" y="942"/>
                    <a:pt x="2114" y="1276"/>
                    <a:pt x="1465" y="1674"/>
                  </a:cubicBezTo>
                  <a:cubicBezTo>
                    <a:pt x="1402" y="1695"/>
                    <a:pt x="1402" y="1758"/>
                    <a:pt x="1423" y="1800"/>
                  </a:cubicBezTo>
                  <a:cubicBezTo>
                    <a:pt x="1444" y="1841"/>
                    <a:pt x="1486" y="1862"/>
                    <a:pt x="1528" y="1862"/>
                  </a:cubicBezTo>
                  <a:cubicBezTo>
                    <a:pt x="2135" y="1758"/>
                    <a:pt x="2741" y="1569"/>
                    <a:pt x="3306" y="1339"/>
                  </a:cubicBezTo>
                  <a:cubicBezTo>
                    <a:pt x="3552" y="1241"/>
                    <a:pt x="3810" y="1143"/>
                    <a:pt x="4070" y="1055"/>
                  </a:cubicBezTo>
                  <a:lnTo>
                    <a:pt x="4070" y="1055"/>
                  </a:lnTo>
                  <a:cubicBezTo>
                    <a:pt x="3915" y="1113"/>
                    <a:pt x="3763" y="1184"/>
                    <a:pt x="3620" y="1255"/>
                  </a:cubicBezTo>
                  <a:cubicBezTo>
                    <a:pt x="3390" y="1360"/>
                    <a:pt x="3160" y="1486"/>
                    <a:pt x="2930" y="1632"/>
                  </a:cubicBezTo>
                  <a:cubicBezTo>
                    <a:pt x="2720" y="1758"/>
                    <a:pt x="2511" y="1883"/>
                    <a:pt x="2323" y="2030"/>
                  </a:cubicBezTo>
                  <a:cubicBezTo>
                    <a:pt x="2264" y="2069"/>
                    <a:pt x="2279" y="2199"/>
                    <a:pt x="2366" y="2199"/>
                  </a:cubicBezTo>
                  <a:cubicBezTo>
                    <a:pt x="2372" y="2199"/>
                    <a:pt x="2379" y="2198"/>
                    <a:pt x="2386" y="2197"/>
                  </a:cubicBezTo>
                  <a:cubicBezTo>
                    <a:pt x="3181" y="2134"/>
                    <a:pt x="3892" y="1779"/>
                    <a:pt x="4645" y="1507"/>
                  </a:cubicBezTo>
                  <a:lnTo>
                    <a:pt x="4645" y="1507"/>
                  </a:lnTo>
                  <a:cubicBezTo>
                    <a:pt x="4248" y="1653"/>
                    <a:pt x="3850" y="1841"/>
                    <a:pt x="3495" y="2072"/>
                  </a:cubicBezTo>
                  <a:cubicBezTo>
                    <a:pt x="3327" y="2176"/>
                    <a:pt x="3139" y="2281"/>
                    <a:pt x="2992" y="2385"/>
                  </a:cubicBezTo>
                  <a:cubicBezTo>
                    <a:pt x="2825" y="2490"/>
                    <a:pt x="2658" y="2616"/>
                    <a:pt x="2511" y="2720"/>
                  </a:cubicBezTo>
                  <a:cubicBezTo>
                    <a:pt x="2427" y="2762"/>
                    <a:pt x="2448" y="2908"/>
                    <a:pt x="2553" y="2908"/>
                  </a:cubicBezTo>
                  <a:cubicBezTo>
                    <a:pt x="3453" y="2825"/>
                    <a:pt x="4227" y="2469"/>
                    <a:pt x="5064" y="2155"/>
                  </a:cubicBezTo>
                  <a:cubicBezTo>
                    <a:pt x="5330" y="2053"/>
                    <a:pt x="5466" y="1996"/>
                    <a:pt x="5481" y="1996"/>
                  </a:cubicBezTo>
                  <a:cubicBezTo>
                    <a:pt x="5498" y="1996"/>
                    <a:pt x="5383" y="2058"/>
                    <a:pt x="5148" y="2197"/>
                  </a:cubicBezTo>
                  <a:cubicBezTo>
                    <a:pt x="4750" y="2406"/>
                    <a:pt x="4373" y="2574"/>
                    <a:pt x="3997" y="2804"/>
                  </a:cubicBezTo>
                  <a:cubicBezTo>
                    <a:pt x="3913" y="2846"/>
                    <a:pt x="3808" y="2908"/>
                    <a:pt x="3725" y="2971"/>
                  </a:cubicBezTo>
                  <a:cubicBezTo>
                    <a:pt x="3704" y="2992"/>
                    <a:pt x="3683" y="3034"/>
                    <a:pt x="3683" y="3076"/>
                  </a:cubicBezTo>
                  <a:cubicBezTo>
                    <a:pt x="3683" y="3118"/>
                    <a:pt x="3725" y="3160"/>
                    <a:pt x="3767" y="3160"/>
                  </a:cubicBezTo>
                  <a:cubicBezTo>
                    <a:pt x="4290" y="3118"/>
                    <a:pt x="4792" y="2950"/>
                    <a:pt x="5252" y="2699"/>
                  </a:cubicBezTo>
                  <a:lnTo>
                    <a:pt x="5545" y="2553"/>
                  </a:lnTo>
                  <a:cubicBezTo>
                    <a:pt x="5796" y="2427"/>
                    <a:pt x="5984" y="2344"/>
                    <a:pt x="6089" y="2302"/>
                  </a:cubicBezTo>
                  <a:cubicBezTo>
                    <a:pt x="6131" y="2260"/>
                    <a:pt x="6194" y="2260"/>
                    <a:pt x="6236" y="2260"/>
                  </a:cubicBezTo>
                  <a:cubicBezTo>
                    <a:pt x="6319" y="2260"/>
                    <a:pt x="6194" y="2385"/>
                    <a:pt x="6026" y="2511"/>
                  </a:cubicBezTo>
                  <a:cubicBezTo>
                    <a:pt x="5859" y="2657"/>
                    <a:pt x="5671" y="2783"/>
                    <a:pt x="5482" y="2908"/>
                  </a:cubicBezTo>
                  <a:cubicBezTo>
                    <a:pt x="5064" y="3139"/>
                    <a:pt x="4645" y="3327"/>
                    <a:pt x="4248" y="3599"/>
                  </a:cubicBezTo>
                  <a:cubicBezTo>
                    <a:pt x="4164" y="3641"/>
                    <a:pt x="4185" y="3766"/>
                    <a:pt x="4290" y="3766"/>
                  </a:cubicBezTo>
                  <a:cubicBezTo>
                    <a:pt x="4698" y="3735"/>
                    <a:pt x="5107" y="3644"/>
                    <a:pt x="5489" y="3486"/>
                  </a:cubicBezTo>
                  <a:lnTo>
                    <a:pt x="5489" y="3486"/>
                  </a:lnTo>
                  <a:cubicBezTo>
                    <a:pt x="5353" y="3551"/>
                    <a:pt x="5216" y="3617"/>
                    <a:pt x="5085" y="3683"/>
                  </a:cubicBezTo>
                  <a:cubicBezTo>
                    <a:pt x="4917" y="3766"/>
                    <a:pt x="4750" y="3850"/>
                    <a:pt x="4583" y="3934"/>
                  </a:cubicBezTo>
                  <a:cubicBezTo>
                    <a:pt x="4562" y="3955"/>
                    <a:pt x="4541" y="3996"/>
                    <a:pt x="4541" y="4038"/>
                  </a:cubicBezTo>
                  <a:cubicBezTo>
                    <a:pt x="4541" y="4080"/>
                    <a:pt x="4583" y="4122"/>
                    <a:pt x="4645" y="4122"/>
                  </a:cubicBezTo>
                  <a:lnTo>
                    <a:pt x="4729" y="4122"/>
                  </a:lnTo>
                  <a:cubicBezTo>
                    <a:pt x="4938" y="4122"/>
                    <a:pt x="5148" y="4080"/>
                    <a:pt x="5357" y="4038"/>
                  </a:cubicBezTo>
                  <a:lnTo>
                    <a:pt x="5461" y="4017"/>
                  </a:lnTo>
                  <a:cubicBezTo>
                    <a:pt x="5901" y="3913"/>
                    <a:pt x="6319" y="3766"/>
                    <a:pt x="6717" y="3599"/>
                  </a:cubicBezTo>
                  <a:cubicBezTo>
                    <a:pt x="6984" y="3490"/>
                    <a:pt x="7108" y="3449"/>
                    <a:pt x="7146" y="3449"/>
                  </a:cubicBezTo>
                  <a:cubicBezTo>
                    <a:pt x="7239" y="3449"/>
                    <a:pt x="6815" y="3692"/>
                    <a:pt x="6696" y="3766"/>
                  </a:cubicBezTo>
                  <a:cubicBezTo>
                    <a:pt x="6528" y="3850"/>
                    <a:pt x="6403" y="3913"/>
                    <a:pt x="6256" y="3976"/>
                  </a:cubicBezTo>
                  <a:cubicBezTo>
                    <a:pt x="6110" y="4038"/>
                    <a:pt x="5922" y="4122"/>
                    <a:pt x="5775" y="4206"/>
                  </a:cubicBezTo>
                  <a:cubicBezTo>
                    <a:pt x="5671" y="4268"/>
                    <a:pt x="5566" y="4331"/>
                    <a:pt x="5461" y="4394"/>
                  </a:cubicBezTo>
                  <a:cubicBezTo>
                    <a:pt x="5420" y="4394"/>
                    <a:pt x="5399" y="4457"/>
                    <a:pt x="5420" y="4499"/>
                  </a:cubicBezTo>
                  <a:cubicBezTo>
                    <a:pt x="5440" y="4541"/>
                    <a:pt x="5482" y="4561"/>
                    <a:pt x="5545" y="4561"/>
                  </a:cubicBezTo>
                  <a:cubicBezTo>
                    <a:pt x="6445" y="4436"/>
                    <a:pt x="7240" y="4080"/>
                    <a:pt x="8098" y="3808"/>
                  </a:cubicBezTo>
                  <a:lnTo>
                    <a:pt x="8140" y="3808"/>
                  </a:lnTo>
                  <a:cubicBezTo>
                    <a:pt x="8363" y="3752"/>
                    <a:pt x="8474" y="3724"/>
                    <a:pt x="8505" y="3724"/>
                  </a:cubicBezTo>
                  <a:cubicBezTo>
                    <a:pt x="8521" y="3724"/>
                    <a:pt x="8516" y="3731"/>
                    <a:pt x="8495" y="3745"/>
                  </a:cubicBezTo>
                  <a:cubicBezTo>
                    <a:pt x="8380" y="3861"/>
                    <a:pt x="7395" y="4278"/>
                    <a:pt x="7370" y="4278"/>
                  </a:cubicBezTo>
                  <a:cubicBezTo>
                    <a:pt x="7368" y="4278"/>
                    <a:pt x="7373" y="4275"/>
                    <a:pt x="7386" y="4268"/>
                  </a:cubicBezTo>
                  <a:lnTo>
                    <a:pt x="7386" y="4268"/>
                  </a:lnTo>
                  <a:cubicBezTo>
                    <a:pt x="6989" y="4436"/>
                    <a:pt x="6612" y="4603"/>
                    <a:pt x="6256" y="4833"/>
                  </a:cubicBezTo>
                  <a:cubicBezTo>
                    <a:pt x="6215" y="4833"/>
                    <a:pt x="6215" y="4875"/>
                    <a:pt x="6215" y="4896"/>
                  </a:cubicBezTo>
                  <a:cubicBezTo>
                    <a:pt x="6194" y="4959"/>
                    <a:pt x="6236" y="5001"/>
                    <a:pt x="6298" y="5001"/>
                  </a:cubicBezTo>
                  <a:lnTo>
                    <a:pt x="6382" y="5001"/>
                  </a:lnTo>
                  <a:cubicBezTo>
                    <a:pt x="7052" y="4938"/>
                    <a:pt x="7679" y="4771"/>
                    <a:pt x="8286" y="4478"/>
                  </a:cubicBezTo>
                  <a:cubicBezTo>
                    <a:pt x="8453" y="4415"/>
                    <a:pt x="8621" y="4352"/>
                    <a:pt x="8788" y="4289"/>
                  </a:cubicBezTo>
                  <a:cubicBezTo>
                    <a:pt x="9007" y="4212"/>
                    <a:pt x="9107" y="4182"/>
                    <a:pt x="9131" y="4182"/>
                  </a:cubicBezTo>
                  <a:cubicBezTo>
                    <a:pt x="9178" y="4182"/>
                    <a:pt x="8933" y="4297"/>
                    <a:pt x="8725" y="4394"/>
                  </a:cubicBezTo>
                  <a:lnTo>
                    <a:pt x="8453" y="4520"/>
                  </a:lnTo>
                  <a:cubicBezTo>
                    <a:pt x="8014" y="4729"/>
                    <a:pt x="7596" y="4980"/>
                    <a:pt x="7198" y="5252"/>
                  </a:cubicBezTo>
                  <a:cubicBezTo>
                    <a:pt x="7156" y="5294"/>
                    <a:pt x="7135" y="5377"/>
                    <a:pt x="7198" y="5419"/>
                  </a:cubicBezTo>
                  <a:cubicBezTo>
                    <a:pt x="7198" y="5419"/>
                    <a:pt x="7219" y="5440"/>
                    <a:pt x="7240" y="5440"/>
                  </a:cubicBezTo>
                  <a:lnTo>
                    <a:pt x="7282" y="5440"/>
                  </a:lnTo>
                  <a:cubicBezTo>
                    <a:pt x="8077" y="5231"/>
                    <a:pt x="8872" y="4938"/>
                    <a:pt x="9625" y="4561"/>
                  </a:cubicBezTo>
                  <a:cubicBezTo>
                    <a:pt x="9869" y="4464"/>
                    <a:pt x="10049" y="4385"/>
                    <a:pt x="10085" y="4385"/>
                  </a:cubicBezTo>
                  <a:cubicBezTo>
                    <a:pt x="10127" y="4385"/>
                    <a:pt x="9979" y="4490"/>
                    <a:pt x="9521" y="4792"/>
                  </a:cubicBezTo>
                  <a:cubicBezTo>
                    <a:pt x="9332" y="4917"/>
                    <a:pt x="9165" y="5022"/>
                    <a:pt x="8977" y="5126"/>
                  </a:cubicBezTo>
                  <a:lnTo>
                    <a:pt x="8935" y="5147"/>
                  </a:lnTo>
                  <a:cubicBezTo>
                    <a:pt x="8830" y="5147"/>
                    <a:pt x="8725" y="5210"/>
                    <a:pt x="8663" y="5294"/>
                  </a:cubicBezTo>
                  <a:cubicBezTo>
                    <a:pt x="8558" y="5357"/>
                    <a:pt x="8433" y="5419"/>
                    <a:pt x="8328" y="5482"/>
                  </a:cubicBezTo>
                  <a:lnTo>
                    <a:pt x="8265" y="5524"/>
                  </a:lnTo>
                  <a:cubicBezTo>
                    <a:pt x="8159" y="5577"/>
                    <a:pt x="8218" y="5705"/>
                    <a:pt x="8301" y="5705"/>
                  </a:cubicBezTo>
                  <a:cubicBezTo>
                    <a:pt x="8317" y="5705"/>
                    <a:pt x="8333" y="5701"/>
                    <a:pt x="8349" y="5691"/>
                  </a:cubicBezTo>
                  <a:cubicBezTo>
                    <a:pt x="8621" y="5566"/>
                    <a:pt x="8872" y="5440"/>
                    <a:pt x="9144" y="5315"/>
                  </a:cubicBezTo>
                  <a:lnTo>
                    <a:pt x="9353" y="5189"/>
                  </a:lnTo>
                  <a:cubicBezTo>
                    <a:pt x="9583" y="5085"/>
                    <a:pt x="9939" y="4896"/>
                    <a:pt x="10148" y="4813"/>
                  </a:cubicBezTo>
                  <a:cubicBezTo>
                    <a:pt x="10229" y="4768"/>
                    <a:pt x="10282" y="4742"/>
                    <a:pt x="10298" y="4742"/>
                  </a:cubicBezTo>
                  <a:cubicBezTo>
                    <a:pt x="10319" y="4742"/>
                    <a:pt x="10271" y="4788"/>
                    <a:pt x="10127" y="4896"/>
                  </a:cubicBezTo>
                  <a:lnTo>
                    <a:pt x="10085" y="4917"/>
                  </a:lnTo>
                  <a:cubicBezTo>
                    <a:pt x="9688" y="5168"/>
                    <a:pt x="9290" y="5294"/>
                    <a:pt x="8935" y="5629"/>
                  </a:cubicBezTo>
                  <a:cubicBezTo>
                    <a:pt x="8877" y="5686"/>
                    <a:pt x="8925" y="5778"/>
                    <a:pt x="9013" y="5778"/>
                  </a:cubicBezTo>
                  <a:cubicBezTo>
                    <a:pt x="9021" y="5778"/>
                    <a:pt x="9030" y="5777"/>
                    <a:pt x="9039" y="5775"/>
                  </a:cubicBezTo>
                  <a:lnTo>
                    <a:pt x="9081" y="5775"/>
                  </a:lnTo>
                  <a:cubicBezTo>
                    <a:pt x="9500" y="5712"/>
                    <a:pt x="9897" y="5587"/>
                    <a:pt x="10295" y="5461"/>
                  </a:cubicBezTo>
                  <a:cubicBezTo>
                    <a:pt x="10525" y="5377"/>
                    <a:pt x="10755" y="5336"/>
                    <a:pt x="11006" y="5315"/>
                  </a:cubicBezTo>
                  <a:lnTo>
                    <a:pt x="11006" y="5315"/>
                  </a:lnTo>
                  <a:cubicBezTo>
                    <a:pt x="11153" y="5336"/>
                    <a:pt x="11132" y="5440"/>
                    <a:pt x="10650" y="5754"/>
                  </a:cubicBezTo>
                  <a:cubicBezTo>
                    <a:pt x="10190" y="6047"/>
                    <a:pt x="9709" y="6277"/>
                    <a:pt x="9207" y="6465"/>
                  </a:cubicBezTo>
                  <a:lnTo>
                    <a:pt x="8705" y="6654"/>
                  </a:lnTo>
                  <a:cubicBezTo>
                    <a:pt x="8606" y="6693"/>
                    <a:pt x="8656" y="6844"/>
                    <a:pt x="8749" y="6844"/>
                  </a:cubicBezTo>
                  <a:cubicBezTo>
                    <a:pt x="8755" y="6844"/>
                    <a:pt x="8761" y="6843"/>
                    <a:pt x="8767" y="6842"/>
                  </a:cubicBezTo>
                  <a:cubicBezTo>
                    <a:pt x="9018" y="6779"/>
                    <a:pt x="9249" y="6696"/>
                    <a:pt x="9479" y="6591"/>
                  </a:cubicBezTo>
                  <a:cubicBezTo>
                    <a:pt x="10274" y="6277"/>
                    <a:pt x="11048" y="5901"/>
                    <a:pt x="11843" y="5587"/>
                  </a:cubicBezTo>
                  <a:cubicBezTo>
                    <a:pt x="12055" y="5501"/>
                    <a:pt x="12155" y="5467"/>
                    <a:pt x="12180" y="5467"/>
                  </a:cubicBezTo>
                  <a:cubicBezTo>
                    <a:pt x="12273" y="5467"/>
                    <a:pt x="11368" y="5923"/>
                    <a:pt x="11236" y="6005"/>
                  </a:cubicBezTo>
                  <a:lnTo>
                    <a:pt x="10881" y="6173"/>
                  </a:lnTo>
                  <a:cubicBezTo>
                    <a:pt x="10692" y="6277"/>
                    <a:pt x="10525" y="6382"/>
                    <a:pt x="10357" y="6465"/>
                  </a:cubicBezTo>
                  <a:cubicBezTo>
                    <a:pt x="10169" y="6570"/>
                    <a:pt x="10065" y="6654"/>
                    <a:pt x="9918" y="6758"/>
                  </a:cubicBezTo>
                  <a:cubicBezTo>
                    <a:pt x="9897" y="6758"/>
                    <a:pt x="9876" y="6779"/>
                    <a:pt x="9876" y="6821"/>
                  </a:cubicBezTo>
                  <a:cubicBezTo>
                    <a:pt x="9855" y="6863"/>
                    <a:pt x="9897" y="6926"/>
                    <a:pt x="9981" y="6926"/>
                  </a:cubicBezTo>
                  <a:lnTo>
                    <a:pt x="10085" y="6926"/>
                  </a:lnTo>
                  <a:cubicBezTo>
                    <a:pt x="11069" y="6863"/>
                    <a:pt x="11885" y="6277"/>
                    <a:pt x="12806" y="5942"/>
                  </a:cubicBezTo>
                  <a:lnTo>
                    <a:pt x="12806" y="5942"/>
                  </a:lnTo>
                  <a:cubicBezTo>
                    <a:pt x="13245" y="6005"/>
                    <a:pt x="13182" y="6152"/>
                    <a:pt x="12617" y="6361"/>
                  </a:cubicBezTo>
                  <a:cubicBezTo>
                    <a:pt x="12429" y="6465"/>
                    <a:pt x="12220" y="6570"/>
                    <a:pt x="12031" y="6654"/>
                  </a:cubicBezTo>
                  <a:cubicBezTo>
                    <a:pt x="11822" y="6737"/>
                    <a:pt x="11697" y="6800"/>
                    <a:pt x="11529" y="6884"/>
                  </a:cubicBezTo>
                  <a:cubicBezTo>
                    <a:pt x="11362" y="6947"/>
                    <a:pt x="11153" y="7030"/>
                    <a:pt x="10985" y="7114"/>
                  </a:cubicBezTo>
                  <a:lnTo>
                    <a:pt x="10692" y="7240"/>
                  </a:lnTo>
                  <a:lnTo>
                    <a:pt x="10609" y="7281"/>
                  </a:lnTo>
                  <a:cubicBezTo>
                    <a:pt x="10515" y="7337"/>
                    <a:pt x="10555" y="7476"/>
                    <a:pt x="10654" y="7476"/>
                  </a:cubicBezTo>
                  <a:cubicBezTo>
                    <a:pt x="10666" y="7476"/>
                    <a:pt x="10679" y="7474"/>
                    <a:pt x="10692" y="7470"/>
                  </a:cubicBezTo>
                  <a:lnTo>
                    <a:pt x="10985" y="7386"/>
                  </a:lnTo>
                  <a:cubicBezTo>
                    <a:pt x="11153" y="7344"/>
                    <a:pt x="11341" y="7281"/>
                    <a:pt x="11529" y="7198"/>
                  </a:cubicBezTo>
                  <a:lnTo>
                    <a:pt x="11906" y="7030"/>
                  </a:lnTo>
                  <a:lnTo>
                    <a:pt x="12534" y="6779"/>
                  </a:lnTo>
                  <a:lnTo>
                    <a:pt x="12680" y="6717"/>
                  </a:lnTo>
                  <a:cubicBezTo>
                    <a:pt x="12910" y="6622"/>
                    <a:pt x="13041" y="6575"/>
                    <a:pt x="13072" y="6575"/>
                  </a:cubicBezTo>
                  <a:cubicBezTo>
                    <a:pt x="13104" y="6575"/>
                    <a:pt x="13036" y="6622"/>
                    <a:pt x="12868" y="6717"/>
                  </a:cubicBezTo>
                  <a:lnTo>
                    <a:pt x="12847" y="6717"/>
                  </a:lnTo>
                  <a:cubicBezTo>
                    <a:pt x="12659" y="6821"/>
                    <a:pt x="12492" y="6905"/>
                    <a:pt x="12303" y="6989"/>
                  </a:cubicBezTo>
                  <a:cubicBezTo>
                    <a:pt x="11927" y="7135"/>
                    <a:pt x="11571" y="7302"/>
                    <a:pt x="11257" y="7512"/>
                  </a:cubicBezTo>
                  <a:cubicBezTo>
                    <a:pt x="11153" y="7574"/>
                    <a:pt x="11048" y="7637"/>
                    <a:pt x="10964" y="7721"/>
                  </a:cubicBezTo>
                  <a:cubicBezTo>
                    <a:pt x="10881" y="7784"/>
                    <a:pt x="10964" y="7888"/>
                    <a:pt x="11027" y="7888"/>
                  </a:cubicBezTo>
                  <a:cubicBezTo>
                    <a:pt x="11131" y="7903"/>
                    <a:pt x="11235" y="7910"/>
                    <a:pt x="11337" y="7910"/>
                  </a:cubicBezTo>
                  <a:cubicBezTo>
                    <a:pt x="11525" y="7910"/>
                    <a:pt x="11709" y="7887"/>
                    <a:pt x="11885" y="7846"/>
                  </a:cubicBezTo>
                  <a:cubicBezTo>
                    <a:pt x="12282" y="7763"/>
                    <a:pt x="12659" y="7637"/>
                    <a:pt x="13015" y="7470"/>
                  </a:cubicBezTo>
                  <a:lnTo>
                    <a:pt x="13370" y="7302"/>
                  </a:lnTo>
                  <a:cubicBezTo>
                    <a:pt x="13559" y="7219"/>
                    <a:pt x="13768" y="7135"/>
                    <a:pt x="13956" y="7072"/>
                  </a:cubicBezTo>
                  <a:cubicBezTo>
                    <a:pt x="14082" y="7030"/>
                    <a:pt x="14228" y="6968"/>
                    <a:pt x="14354" y="6947"/>
                  </a:cubicBezTo>
                  <a:lnTo>
                    <a:pt x="14354" y="6968"/>
                  </a:lnTo>
                  <a:cubicBezTo>
                    <a:pt x="14354" y="7051"/>
                    <a:pt x="14333" y="7114"/>
                    <a:pt x="14312" y="7177"/>
                  </a:cubicBezTo>
                  <a:lnTo>
                    <a:pt x="14312" y="7198"/>
                  </a:lnTo>
                  <a:cubicBezTo>
                    <a:pt x="14124" y="7281"/>
                    <a:pt x="13956" y="7386"/>
                    <a:pt x="13768" y="7470"/>
                  </a:cubicBezTo>
                  <a:cubicBezTo>
                    <a:pt x="13454" y="7574"/>
                    <a:pt x="13182" y="7763"/>
                    <a:pt x="12952" y="8014"/>
                  </a:cubicBezTo>
                  <a:cubicBezTo>
                    <a:pt x="12931" y="8035"/>
                    <a:pt x="12910" y="8056"/>
                    <a:pt x="12889" y="8077"/>
                  </a:cubicBezTo>
                  <a:cubicBezTo>
                    <a:pt x="12847" y="8118"/>
                    <a:pt x="12847" y="8181"/>
                    <a:pt x="12889" y="8223"/>
                  </a:cubicBezTo>
                  <a:cubicBezTo>
                    <a:pt x="12889" y="8244"/>
                    <a:pt x="12931" y="8244"/>
                    <a:pt x="12952" y="8244"/>
                  </a:cubicBezTo>
                  <a:cubicBezTo>
                    <a:pt x="13119" y="8223"/>
                    <a:pt x="13308" y="8202"/>
                    <a:pt x="13475" y="8160"/>
                  </a:cubicBezTo>
                  <a:cubicBezTo>
                    <a:pt x="13747" y="8098"/>
                    <a:pt x="13998" y="8035"/>
                    <a:pt x="14249" y="7930"/>
                  </a:cubicBezTo>
                  <a:cubicBezTo>
                    <a:pt x="14563" y="7826"/>
                    <a:pt x="14877" y="7721"/>
                    <a:pt x="15212" y="7616"/>
                  </a:cubicBezTo>
                  <a:cubicBezTo>
                    <a:pt x="15560" y="7498"/>
                    <a:pt x="15756" y="7451"/>
                    <a:pt x="15846" y="7451"/>
                  </a:cubicBezTo>
                  <a:cubicBezTo>
                    <a:pt x="16025" y="7451"/>
                    <a:pt x="15784" y="7637"/>
                    <a:pt x="15505" y="7805"/>
                  </a:cubicBezTo>
                  <a:cubicBezTo>
                    <a:pt x="15316" y="7909"/>
                    <a:pt x="15128" y="8014"/>
                    <a:pt x="15023" y="8056"/>
                  </a:cubicBezTo>
                  <a:cubicBezTo>
                    <a:pt x="14689" y="8223"/>
                    <a:pt x="14375" y="8432"/>
                    <a:pt x="14103" y="8683"/>
                  </a:cubicBezTo>
                  <a:cubicBezTo>
                    <a:pt x="14040" y="8746"/>
                    <a:pt x="14061" y="8830"/>
                    <a:pt x="14145" y="8851"/>
                  </a:cubicBezTo>
                  <a:lnTo>
                    <a:pt x="14166" y="8851"/>
                  </a:lnTo>
                  <a:cubicBezTo>
                    <a:pt x="14240" y="8866"/>
                    <a:pt x="14324" y="8880"/>
                    <a:pt x="14412" y="8880"/>
                  </a:cubicBezTo>
                  <a:cubicBezTo>
                    <a:pt x="14448" y="8880"/>
                    <a:pt x="14485" y="8878"/>
                    <a:pt x="14521" y="8872"/>
                  </a:cubicBezTo>
                  <a:cubicBezTo>
                    <a:pt x="14793" y="8872"/>
                    <a:pt x="15044" y="8809"/>
                    <a:pt x="15295" y="8704"/>
                  </a:cubicBezTo>
                  <a:cubicBezTo>
                    <a:pt x="15505" y="8642"/>
                    <a:pt x="15714" y="8537"/>
                    <a:pt x="15923" y="8453"/>
                  </a:cubicBezTo>
                  <a:lnTo>
                    <a:pt x="16111" y="8390"/>
                  </a:lnTo>
                  <a:cubicBezTo>
                    <a:pt x="16378" y="8284"/>
                    <a:pt x="16873" y="8101"/>
                    <a:pt x="17020" y="8101"/>
                  </a:cubicBezTo>
                  <a:cubicBezTo>
                    <a:pt x="17104" y="8101"/>
                    <a:pt x="17074" y="8160"/>
                    <a:pt x="16823" y="8328"/>
                  </a:cubicBezTo>
                  <a:lnTo>
                    <a:pt x="16781" y="8349"/>
                  </a:lnTo>
                  <a:cubicBezTo>
                    <a:pt x="16676" y="8411"/>
                    <a:pt x="16551" y="8474"/>
                    <a:pt x="16446" y="8537"/>
                  </a:cubicBezTo>
                  <a:cubicBezTo>
                    <a:pt x="15944" y="8788"/>
                    <a:pt x="15463" y="9060"/>
                    <a:pt x="14982" y="9374"/>
                  </a:cubicBezTo>
                  <a:lnTo>
                    <a:pt x="14982" y="9395"/>
                  </a:lnTo>
                  <a:cubicBezTo>
                    <a:pt x="14940" y="9437"/>
                    <a:pt x="14940" y="9541"/>
                    <a:pt x="15023" y="9562"/>
                  </a:cubicBezTo>
                  <a:cubicBezTo>
                    <a:pt x="15149" y="9583"/>
                    <a:pt x="15275" y="9583"/>
                    <a:pt x="15400" y="9583"/>
                  </a:cubicBezTo>
                  <a:cubicBezTo>
                    <a:pt x="15630" y="9583"/>
                    <a:pt x="15860" y="9562"/>
                    <a:pt x="16091" y="9499"/>
                  </a:cubicBezTo>
                  <a:cubicBezTo>
                    <a:pt x="16300" y="9458"/>
                    <a:pt x="16488" y="9395"/>
                    <a:pt x="16697" y="9332"/>
                  </a:cubicBezTo>
                  <a:cubicBezTo>
                    <a:pt x="16865" y="9269"/>
                    <a:pt x="17032" y="9206"/>
                    <a:pt x="17200" y="9144"/>
                  </a:cubicBezTo>
                  <a:cubicBezTo>
                    <a:pt x="17367" y="9081"/>
                    <a:pt x="17597" y="8997"/>
                    <a:pt x="17785" y="8934"/>
                  </a:cubicBezTo>
                  <a:lnTo>
                    <a:pt x="17785" y="8934"/>
                  </a:lnTo>
                  <a:cubicBezTo>
                    <a:pt x="17513" y="9039"/>
                    <a:pt x="17241" y="9165"/>
                    <a:pt x="16990" y="9311"/>
                  </a:cubicBezTo>
                  <a:cubicBezTo>
                    <a:pt x="16907" y="9332"/>
                    <a:pt x="16844" y="9374"/>
                    <a:pt x="16781" y="9395"/>
                  </a:cubicBezTo>
                  <a:cubicBezTo>
                    <a:pt x="16635" y="9437"/>
                    <a:pt x="16509" y="9499"/>
                    <a:pt x="16383" y="9541"/>
                  </a:cubicBezTo>
                  <a:cubicBezTo>
                    <a:pt x="16195" y="9625"/>
                    <a:pt x="16028" y="9709"/>
                    <a:pt x="15860" y="9813"/>
                  </a:cubicBezTo>
                  <a:cubicBezTo>
                    <a:pt x="15798" y="9834"/>
                    <a:pt x="15756" y="9855"/>
                    <a:pt x="15693" y="9897"/>
                  </a:cubicBezTo>
                  <a:cubicBezTo>
                    <a:pt x="15609" y="9960"/>
                    <a:pt x="15651" y="10085"/>
                    <a:pt x="15756" y="10085"/>
                  </a:cubicBezTo>
                  <a:cubicBezTo>
                    <a:pt x="15944" y="10085"/>
                    <a:pt x="16153" y="10064"/>
                    <a:pt x="16342" y="10043"/>
                  </a:cubicBezTo>
                  <a:cubicBezTo>
                    <a:pt x="17053" y="9897"/>
                    <a:pt x="17744" y="9709"/>
                    <a:pt x="18434" y="9499"/>
                  </a:cubicBezTo>
                  <a:lnTo>
                    <a:pt x="18434" y="9499"/>
                  </a:lnTo>
                  <a:lnTo>
                    <a:pt x="18267" y="9750"/>
                  </a:lnTo>
                  <a:cubicBezTo>
                    <a:pt x="18036" y="9855"/>
                    <a:pt x="17806" y="9939"/>
                    <a:pt x="17555" y="10022"/>
                  </a:cubicBezTo>
                  <a:lnTo>
                    <a:pt x="17430" y="10064"/>
                  </a:lnTo>
                  <a:lnTo>
                    <a:pt x="17388" y="10085"/>
                  </a:lnTo>
                  <a:cubicBezTo>
                    <a:pt x="17220" y="10148"/>
                    <a:pt x="17053" y="10211"/>
                    <a:pt x="16886" y="10274"/>
                  </a:cubicBezTo>
                  <a:cubicBezTo>
                    <a:pt x="16802" y="10315"/>
                    <a:pt x="16718" y="10357"/>
                    <a:pt x="16635" y="10399"/>
                  </a:cubicBezTo>
                  <a:cubicBezTo>
                    <a:pt x="16551" y="10441"/>
                    <a:pt x="16593" y="10567"/>
                    <a:pt x="16676" y="10587"/>
                  </a:cubicBezTo>
                  <a:cubicBezTo>
                    <a:pt x="16928" y="10587"/>
                    <a:pt x="17179" y="10567"/>
                    <a:pt x="17430" y="10546"/>
                  </a:cubicBezTo>
                  <a:cubicBezTo>
                    <a:pt x="17845" y="10496"/>
                    <a:pt x="18248" y="10406"/>
                    <a:pt x="18637" y="10277"/>
                  </a:cubicBezTo>
                  <a:lnTo>
                    <a:pt x="18637" y="10277"/>
                  </a:lnTo>
                  <a:cubicBezTo>
                    <a:pt x="18349" y="10395"/>
                    <a:pt x="18077" y="10547"/>
                    <a:pt x="17827" y="10734"/>
                  </a:cubicBezTo>
                  <a:cubicBezTo>
                    <a:pt x="17723" y="10818"/>
                    <a:pt x="17639" y="10922"/>
                    <a:pt x="17555" y="11048"/>
                  </a:cubicBezTo>
                  <a:cubicBezTo>
                    <a:pt x="17513" y="11111"/>
                    <a:pt x="17576" y="11194"/>
                    <a:pt x="17660" y="11194"/>
                  </a:cubicBezTo>
                  <a:cubicBezTo>
                    <a:pt x="17890" y="11111"/>
                    <a:pt x="18120" y="11048"/>
                    <a:pt x="18350" y="10964"/>
                  </a:cubicBezTo>
                  <a:cubicBezTo>
                    <a:pt x="18455" y="10943"/>
                    <a:pt x="18580" y="10901"/>
                    <a:pt x="18706" y="10859"/>
                  </a:cubicBezTo>
                  <a:lnTo>
                    <a:pt x="18832" y="10818"/>
                  </a:lnTo>
                  <a:cubicBezTo>
                    <a:pt x="19480" y="10608"/>
                    <a:pt x="20108" y="10378"/>
                    <a:pt x="20757" y="10232"/>
                  </a:cubicBezTo>
                  <a:cubicBezTo>
                    <a:pt x="21148" y="10145"/>
                    <a:pt x="21373" y="10110"/>
                    <a:pt x="21484" y="10110"/>
                  </a:cubicBezTo>
                  <a:cubicBezTo>
                    <a:pt x="21799" y="10110"/>
                    <a:pt x="21192" y="10391"/>
                    <a:pt x="20882" y="10546"/>
                  </a:cubicBezTo>
                  <a:lnTo>
                    <a:pt x="20861" y="10546"/>
                  </a:lnTo>
                  <a:cubicBezTo>
                    <a:pt x="20673" y="10650"/>
                    <a:pt x="20485" y="10734"/>
                    <a:pt x="20296" y="10818"/>
                  </a:cubicBezTo>
                  <a:cubicBezTo>
                    <a:pt x="19899" y="11006"/>
                    <a:pt x="19501" y="11173"/>
                    <a:pt x="19124" y="11341"/>
                  </a:cubicBezTo>
                  <a:lnTo>
                    <a:pt x="18978" y="11424"/>
                  </a:lnTo>
                  <a:cubicBezTo>
                    <a:pt x="18903" y="11462"/>
                    <a:pt x="18945" y="11598"/>
                    <a:pt x="19029" y="11598"/>
                  </a:cubicBezTo>
                  <a:cubicBezTo>
                    <a:pt x="19039" y="11598"/>
                    <a:pt x="19050" y="11596"/>
                    <a:pt x="19062" y="11592"/>
                  </a:cubicBezTo>
                  <a:lnTo>
                    <a:pt x="19396" y="11466"/>
                  </a:lnTo>
                  <a:cubicBezTo>
                    <a:pt x="20338" y="11111"/>
                    <a:pt x="21259" y="10692"/>
                    <a:pt x="22284" y="10629"/>
                  </a:cubicBezTo>
                  <a:lnTo>
                    <a:pt x="22284" y="10629"/>
                  </a:lnTo>
                  <a:cubicBezTo>
                    <a:pt x="22117" y="10901"/>
                    <a:pt x="21845" y="11090"/>
                    <a:pt x="21531" y="11131"/>
                  </a:cubicBezTo>
                  <a:cubicBezTo>
                    <a:pt x="21342" y="11194"/>
                    <a:pt x="21175" y="11257"/>
                    <a:pt x="20987" y="11320"/>
                  </a:cubicBezTo>
                  <a:lnTo>
                    <a:pt x="20903" y="11341"/>
                  </a:lnTo>
                  <a:lnTo>
                    <a:pt x="20861" y="11362"/>
                  </a:lnTo>
                  <a:cubicBezTo>
                    <a:pt x="20526" y="11466"/>
                    <a:pt x="20192" y="11592"/>
                    <a:pt x="19878" y="11717"/>
                  </a:cubicBezTo>
                  <a:cubicBezTo>
                    <a:pt x="19773" y="11759"/>
                    <a:pt x="19689" y="11801"/>
                    <a:pt x="19606" y="11864"/>
                  </a:cubicBezTo>
                  <a:cubicBezTo>
                    <a:pt x="19528" y="11903"/>
                    <a:pt x="19559" y="12033"/>
                    <a:pt x="19632" y="12033"/>
                  </a:cubicBezTo>
                  <a:cubicBezTo>
                    <a:pt x="19637" y="12033"/>
                    <a:pt x="19642" y="12033"/>
                    <a:pt x="19648" y="12031"/>
                  </a:cubicBezTo>
                  <a:cubicBezTo>
                    <a:pt x="19857" y="12010"/>
                    <a:pt x="20066" y="11989"/>
                    <a:pt x="20275" y="11947"/>
                  </a:cubicBezTo>
                  <a:cubicBezTo>
                    <a:pt x="21133" y="11759"/>
                    <a:pt x="21949" y="11466"/>
                    <a:pt x="22765" y="11215"/>
                  </a:cubicBezTo>
                  <a:lnTo>
                    <a:pt x="22954" y="11152"/>
                  </a:lnTo>
                  <a:lnTo>
                    <a:pt x="23142" y="11111"/>
                  </a:lnTo>
                  <a:cubicBezTo>
                    <a:pt x="23255" y="11081"/>
                    <a:pt x="23329" y="11069"/>
                    <a:pt x="23371" y="11069"/>
                  </a:cubicBezTo>
                  <a:cubicBezTo>
                    <a:pt x="23604" y="11069"/>
                    <a:pt x="22902" y="11447"/>
                    <a:pt x="22619" y="11571"/>
                  </a:cubicBezTo>
                  <a:cubicBezTo>
                    <a:pt x="22137" y="11780"/>
                    <a:pt x="21635" y="12031"/>
                    <a:pt x="21175" y="12282"/>
                  </a:cubicBezTo>
                  <a:cubicBezTo>
                    <a:pt x="21133" y="12324"/>
                    <a:pt x="21112" y="12387"/>
                    <a:pt x="21154" y="12429"/>
                  </a:cubicBezTo>
                  <a:cubicBezTo>
                    <a:pt x="21175" y="12450"/>
                    <a:pt x="21196" y="12471"/>
                    <a:pt x="21217" y="12471"/>
                  </a:cubicBezTo>
                  <a:cubicBezTo>
                    <a:pt x="21267" y="12473"/>
                    <a:pt x="21317" y="12474"/>
                    <a:pt x="21366" y="12474"/>
                  </a:cubicBezTo>
                  <a:cubicBezTo>
                    <a:pt x="22224" y="12474"/>
                    <a:pt x="22980" y="12142"/>
                    <a:pt x="23811" y="11885"/>
                  </a:cubicBezTo>
                  <a:cubicBezTo>
                    <a:pt x="24218" y="11758"/>
                    <a:pt x="24431" y="11710"/>
                    <a:pt x="24520" y="11710"/>
                  </a:cubicBezTo>
                  <a:cubicBezTo>
                    <a:pt x="24709" y="11710"/>
                    <a:pt x="24327" y="11930"/>
                    <a:pt x="24042" y="12073"/>
                  </a:cubicBezTo>
                  <a:lnTo>
                    <a:pt x="23979" y="12115"/>
                  </a:lnTo>
                  <a:cubicBezTo>
                    <a:pt x="23707" y="12240"/>
                    <a:pt x="23435" y="12345"/>
                    <a:pt x="23142" y="12450"/>
                  </a:cubicBezTo>
                  <a:cubicBezTo>
                    <a:pt x="22912" y="12533"/>
                    <a:pt x="22661" y="12617"/>
                    <a:pt x="22409" y="12722"/>
                  </a:cubicBezTo>
                  <a:cubicBezTo>
                    <a:pt x="22315" y="12759"/>
                    <a:pt x="22340" y="12916"/>
                    <a:pt x="22438" y="12916"/>
                  </a:cubicBezTo>
                  <a:cubicBezTo>
                    <a:pt x="22448" y="12916"/>
                    <a:pt x="22460" y="12914"/>
                    <a:pt x="22472" y="12910"/>
                  </a:cubicBezTo>
                  <a:lnTo>
                    <a:pt x="22744" y="12805"/>
                  </a:lnTo>
                  <a:cubicBezTo>
                    <a:pt x="22755" y="12816"/>
                    <a:pt x="22769" y="12821"/>
                    <a:pt x="22786" y="12821"/>
                  </a:cubicBezTo>
                  <a:cubicBezTo>
                    <a:pt x="22835" y="12821"/>
                    <a:pt x="22913" y="12778"/>
                    <a:pt x="23037" y="12701"/>
                  </a:cubicBezTo>
                  <a:cubicBezTo>
                    <a:pt x="23644" y="12471"/>
                    <a:pt x="24251" y="12282"/>
                    <a:pt x="24899" y="12115"/>
                  </a:cubicBezTo>
                  <a:cubicBezTo>
                    <a:pt x="25113" y="12066"/>
                    <a:pt x="25238" y="12045"/>
                    <a:pt x="25299" y="12045"/>
                  </a:cubicBezTo>
                  <a:cubicBezTo>
                    <a:pt x="25590" y="12045"/>
                    <a:pt x="24392" y="12514"/>
                    <a:pt x="24374" y="12514"/>
                  </a:cubicBezTo>
                  <a:cubicBezTo>
                    <a:pt x="24373" y="12514"/>
                    <a:pt x="24374" y="12514"/>
                    <a:pt x="24376" y="12512"/>
                  </a:cubicBezTo>
                  <a:lnTo>
                    <a:pt x="24376" y="12512"/>
                  </a:lnTo>
                  <a:cubicBezTo>
                    <a:pt x="24104" y="12617"/>
                    <a:pt x="23874" y="12722"/>
                    <a:pt x="23644" y="12847"/>
                  </a:cubicBezTo>
                  <a:cubicBezTo>
                    <a:pt x="23539" y="12889"/>
                    <a:pt x="23456" y="12931"/>
                    <a:pt x="23351" y="12994"/>
                  </a:cubicBezTo>
                  <a:cubicBezTo>
                    <a:pt x="23309" y="13015"/>
                    <a:pt x="23288" y="13056"/>
                    <a:pt x="23309" y="13098"/>
                  </a:cubicBezTo>
                  <a:cubicBezTo>
                    <a:pt x="23325" y="13145"/>
                    <a:pt x="23352" y="13169"/>
                    <a:pt x="23392" y="13169"/>
                  </a:cubicBezTo>
                  <a:cubicBezTo>
                    <a:pt x="23405" y="13169"/>
                    <a:pt x="23419" y="13166"/>
                    <a:pt x="23435" y="13161"/>
                  </a:cubicBezTo>
                  <a:cubicBezTo>
                    <a:pt x="23581" y="13119"/>
                    <a:pt x="23749" y="13056"/>
                    <a:pt x="23916" y="12994"/>
                  </a:cubicBezTo>
                  <a:cubicBezTo>
                    <a:pt x="24314" y="12826"/>
                    <a:pt x="24690" y="12659"/>
                    <a:pt x="25088" y="12512"/>
                  </a:cubicBezTo>
                  <a:cubicBezTo>
                    <a:pt x="25464" y="12345"/>
                    <a:pt x="25862" y="12240"/>
                    <a:pt x="26280" y="12199"/>
                  </a:cubicBezTo>
                  <a:lnTo>
                    <a:pt x="26280" y="12199"/>
                  </a:lnTo>
                  <a:lnTo>
                    <a:pt x="26259" y="12219"/>
                  </a:lnTo>
                  <a:cubicBezTo>
                    <a:pt x="26176" y="12282"/>
                    <a:pt x="25904" y="12429"/>
                    <a:pt x="25715" y="12554"/>
                  </a:cubicBezTo>
                  <a:lnTo>
                    <a:pt x="25653" y="12596"/>
                  </a:lnTo>
                  <a:cubicBezTo>
                    <a:pt x="25171" y="12743"/>
                    <a:pt x="24690" y="12931"/>
                    <a:pt x="24230" y="13161"/>
                  </a:cubicBezTo>
                  <a:cubicBezTo>
                    <a:pt x="24146" y="13161"/>
                    <a:pt x="24083" y="13203"/>
                    <a:pt x="24062" y="13245"/>
                  </a:cubicBezTo>
                  <a:cubicBezTo>
                    <a:pt x="23937" y="13287"/>
                    <a:pt x="23811" y="13349"/>
                    <a:pt x="23707" y="13433"/>
                  </a:cubicBezTo>
                  <a:cubicBezTo>
                    <a:pt x="23597" y="13488"/>
                    <a:pt x="23648" y="13608"/>
                    <a:pt x="23733" y="13608"/>
                  </a:cubicBezTo>
                  <a:cubicBezTo>
                    <a:pt x="23744" y="13608"/>
                    <a:pt x="23757" y="13606"/>
                    <a:pt x="23770" y="13600"/>
                  </a:cubicBezTo>
                  <a:cubicBezTo>
                    <a:pt x="24272" y="13412"/>
                    <a:pt x="24753" y="13224"/>
                    <a:pt x="25234" y="12994"/>
                  </a:cubicBezTo>
                  <a:cubicBezTo>
                    <a:pt x="25422" y="12910"/>
                    <a:pt x="25611" y="12826"/>
                    <a:pt x="25799" y="12722"/>
                  </a:cubicBezTo>
                  <a:lnTo>
                    <a:pt x="26008" y="12617"/>
                  </a:lnTo>
                  <a:cubicBezTo>
                    <a:pt x="26040" y="12601"/>
                    <a:pt x="26075" y="12594"/>
                    <a:pt x="26111" y="12594"/>
                  </a:cubicBezTo>
                  <a:cubicBezTo>
                    <a:pt x="26169" y="12594"/>
                    <a:pt x="26229" y="12612"/>
                    <a:pt x="26280" y="12638"/>
                  </a:cubicBezTo>
                  <a:cubicBezTo>
                    <a:pt x="26343" y="12680"/>
                    <a:pt x="26406" y="12743"/>
                    <a:pt x="26448" y="12826"/>
                  </a:cubicBezTo>
                  <a:cubicBezTo>
                    <a:pt x="26280" y="12952"/>
                    <a:pt x="26113" y="13056"/>
                    <a:pt x="25925" y="13140"/>
                  </a:cubicBezTo>
                  <a:cubicBezTo>
                    <a:pt x="25694" y="13224"/>
                    <a:pt x="25464" y="13328"/>
                    <a:pt x="25234" y="13433"/>
                  </a:cubicBezTo>
                  <a:cubicBezTo>
                    <a:pt x="25088" y="13496"/>
                    <a:pt x="24941" y="13559"/>
                    <a:pt x="24816" y="13642"/>
                  </a:cubicBezTo>
                  <a:cubicBezTo>
                    <a:pt x="24523" y="13768"/>
                    <a:pt x="24230" y="13893"/>
                    <a:pt x="23958" y="14040"/>
                  </a:cubicBezTo>
                  <a:cubicBezTo>
                    <a:pt x="23895" y="14061"/>
                    <a:pt x="23895" y="14124"/>
                    <a:pt x="23937" y="14165"/>
                  </a:cubicBezTo>
                  <a:cubicBezTo>
                    <a:pt x="23952" y="14196"/>
                    <a:pt x="23990" y="14215"/>
                    <a:pt x="24026" y="14215"/>
                  </a:cubicBezTo>
                  <a:cubicBezTo>
                    <a:pt x="24039" y="14215"/>
                    <a:pt x="24051" y="14213"/>
                    <a:pt x="24062" y="14207"/>
                  </a:cubicBezTo>
                  <a:lnTo>
                    <a:pt x="24669" y="13914"/>
                  </a:lnTo>
                  <a:lnTo>
                    <a:pt x="24816" y="13852"/>
                  </a:lnTo>
                  <a:cubicBezTo>
                    <a:pt x="25255" y="13663"/>
                    <a:pt x="25736" y="13496"/>
                    <a:pt x="26155" y="13245"/>
                  </a:cubicBezTo>
                  <a:lnTo>
                    <a:pt x="26197" y="13224"/>
                  </a:lnTo>
                  <a:cubicBezTo>
                    <a:pt x="26424" y="13137"/>
                    <a:pt x="26543" y="13102"/>
                    <a:pt x="26586" y="13102"/>
                  </a:cubicBezTo>
                  <a:cubicBezTo>
                    <a:pt x="26759" y="13102"/>
                    <a:pt x="25678" y="13684"/>
                    <a:pt x="25527" y="13768"/>
                  </a:cubicBezTo>
                  <a:cubicBezTo>
                    <a:pt x="25439" y="13821"/>
                    <a:pt x="25485" y="13949"/>
                    <a:pt x="25577" y="13949"/>
                  </a:cubicBezTo>
                  <a:cubicBezTo>
                    <a:pt x="25594" y="13949"/>
                    <a:pt x="25612" y="13945"/>
                    <a:pt x="25632" y="13935"/>
                  </a:cubicBezTo>
                  <a:cubicBezTo>
                    <a:pt x="26176" y="13684"/>
                    <a:pt x="26678" y="13349"/>
                    <a:pt x="27138" y="12973"/>
                  </a:cubicBezTo>
                  <a:cubicBezTo>
                    <a:pt x="27195" y="12896"/>
                    <a:pt x="27148" y="12803"/>
                    <a:pt x="27060" y="12803"/>
                  </a:cubicBezTo>
                  <a:cubicBezTo>
                    <a:pt x="27052" y="12803"/>
                    <a:pt x="27043" y="12803"/>
                    <a:pt x="27034" y="12805"/>
                  </a:cubicBezTo>
                  <a:cubicBezTo>
                    <a:pt x="26929" y="12826"/>
                    <a:pt x="26803" y="12868"/>
                    <a:pt x="26699" y="12889"/>
                  </a:cubicBezTo>
                  <a:lnTo>
                    <a:pt x="26720" y="12868"/>
                  </a:lnTo>
                  <a:cubicBezTo>
                    <a:pt x="26866" y="12743"/>
                    <a:pt x="26992" y="12617"/>
                    <a:pt x="27096" y="12471"/>
                  </a:cubicBezTo>
                  <a:cubicBezTo>
                    <a:pt x="27117" y="12450"/>
                    <a:pt x="27138" y="12450"/>
                    <a:pt x="27138" y="12429"/>
                  </a:cubicBezTo>
                  <a:cubicBezTo>
                    <a:pt x="27180" y="12345"/>
                    <a:pt x="27138" y="12282"/>
                    <a:pt x="27055" y="12282"/>
                  </a:cubicBezTo>
                  <a:cubicBezTo>
                    <a:pt x="26845" y="12301"/>
                    <a:pt x="26636" y="12338"/>
                    <a:pt x="26442" y="12376"/>
                  </a:cubicBezTo>
                  <a:lnTo>
                    <a:pt x="26442" y="12376"/>
                  </a:lnTo>
                  <a:cubicBezTo>
                    <a:pt x="26521" y="12319"/>
                    <a:pt x="26598" y="12278"/>
                    <a:pt x="26657" y="12219"/>
                  </a:cubicBezTo>
                  <a:cubicBezTo>
                    <a:pt x="26741" y="12157"/>
                    <a:pt x="26720" y="12031"/>
                    <a:pt x="26615" y="12031"/>
                  </a:cubicBezTo>
                  <a:cubicBezTo>
                    <a:pt x="26556" y="12028"/>
                    <a:pt x="26496" y="12026"/>
                    <a:pt x="26436" y="12026"/>
                  </a:cubicBezTo>
                  <a:cubicBezTo>
                    <a:pt x="26135" y="12026"/>
                    <a:pt x="25827" y="12070"/>
                    <a:pt x="25548" y="12157"/>
                  </a:cubicBezTo>
                  <a:lnTo>
                    <a:pt x="25715" y="12052"/>
                  </a:lnTo>
                  <a:cubicBezTo>
                    <a:pt x="25778" y="11989"/>
                    <a:pt x="25757" y="11864"/>
                    <a:pt x="25653" y="11864"/>
                  </a:cubicBezTo>
                  <a:cubicBezTo>
                    <a:pt x="25548" y="11864"/>
                    <a:pt x="25402" y="11885"/>
                    <a:pt x="25276" y="11906"/>
                  </a:cubicBezTo>
                  <a:cubicBezTo>
                    <a:pt x="25046" y="11927"/>
                    <a:pt x="24795" y="11968"/>
                    <a:pt x="24544" y="12031"/>
                  </a:cubicBezTo>
                  <a:lnTo>
                    <a:pt x="24648" y="11968"/>
                  </a:lnTo>
                  <a:cubicBezTo>
                    <a:pt x="24732" y="11906"/>
                    <a:pt x="24837" y="11843"/>
                    <a:pt x="24920" y="11780"/>
                  </a:cubicBezTo>
                  <a:cubicBezTo>
                    <a:pt x="25004" y="11717"/>
                    <a:pt x="24962" y="11592"/>
                    <a:pt x="24878" y="11592"/>
                  </a:cubicBezTo>
                  <a:cubicBezTo>
                    <a:pt x="24842" y="11590"/>
                    <a:pt x="24806" y="11590"/>
                    <a:pt x="24769" y="11590"/>
                  </a:cubicBezTo>
                  <a:cubicBezTo>
                    <a:pt x="23645" y="11590"/>
                    <a:pt x="22687" y="12202"/>
                    <a:pt x="21573" y="12324"/>
                  </a:cubicBezTo>
                  <a:cubicBezTo>
                    <a:pt x="21782" y="12282"/>
                    <a:pt x="21991" y="12199"/>
                    <a:pt x="22179" y="12115"/>
                  </a:cubicBezTo>
                  <a:cubicBezTo>
                    <a:pt x="22389" y="12010"/>
                    <a:pt x="22598" y="11885"/>
                    <a:pt x="22786" y="11759"/>
                  </a:cubicBezTo>
                  <a:cubicBezTo>
                    <a:pt x="23163" y="11550"/>
                    <a:pt x="23498" y="11278"/>
                    <a:pt x="23811" y="10985"/>
                  </a:cubicBezTo>
                  <a:cubicBezTo>
                    <a:pt x="23869" y="10909"/>
                    <a:pt x="23821" y="10815"/>
                    <a:pt x="23733" y="10815"/>
                  </a:cubicBezTo>
                  <a:cubicBezTo>
                    <a:pt x="23725" y="10815"/>
                    <a:pt x="23716" y="10816"/>
                    <a:pt x="23707" y="10818"/>
                  </a:cubicBezTo>
                  <a:cubicBezTo>
                    <a:pt x="23288" y="10880"/>
                    <a:pt x="22870" y="10964"/>
                    <a:pt x="22430" y="11069"/>
                  </a:cubicBezTo>
                  <a:cubicBezTo>
                    <a:pt x="22137" y="11152"/>
                    <a:pt x="21845" y="11215"/>
                    <a:pt x="21573" y="11320"/>
                  </a:cubicBezTo>
                  <a:cubicBezTo>
                    <a:pt x="21677" y="11278"/>
                    <a:pt x="21782" y="11215"/>
                    <a:pt x="21886" y="11173"/>
                  </a:cubicBezTo>
                  <a:cubicBezTo>
                    <a:pt x="22179" y="11027"/>
                    <a:pt x="22451" y="10859"/>
                    <a:pt x="22681" y="10629"/>
                  </a:cubicBezTo>
                  <a:cubicBezTo>
                    <a:pt x="22723" y="10567"/>
                    <a:pt x="22681" y="10462"/>
                    <a:pt x="22598" y="10462"/>
                  </a:cubicBezTo>
                  <a:cubicBezTo>
                    <a:pt x="22504" y="10451"/>
                    <a:pt x="22404" y="10446"/>
                    <a:pt x="22305" y="10446"/>
                  </a:cubicBezTo>
                  <a:cubicBezTo>
                    <a:pt x="22205" y="10446"/>
                    <a:pt x="22106" y="10451"/>
                    <a:pt x="22012" y="10462"/>
                  </a:cubicBezTo>
                  <a:cubicBezTo>
                    <a:pt x="21677" y="10483"/>
                    <a:pt x="21342" y="10567"/>
                    <a:pt x="21029" y="10650"/>
                  </a:cubicBezTo>
                  <a:cubicBezTo>
                    <a:pt x="21154" y="10587"/>
                    <a:pt x="21280" y="10504"/>
                    <a:pt x="21426" y="10441"/>
                  </a:cubicBezTo>
                  <a:cubicBezTo>
                    <a:pt x="21614" y="10336"/>
                    <a:pt x="21782" y="10232"/>
                    <a:pt x="21949" y="10106"/>
                  </a:cubicBezTo>
                  <a:cubicBezTo>
                    <a:pt x="22033" y="10043"/>
                    <a:pt x="22012" y="9918"/>
                    <a:pt x="21907" y="9918"/>
                  </a:cubicBezTo>
                  <a:cubicBezTo>
                    <a:pt x="20945" y="9939"/>
                    <a:pt x="20003" y="10127"/>
                    <a:pt x="19124" y="10483"/>
                  </a:cubicBezTo>
                  <a:cubicBezTo>
                    <a:pt x="18999" y="10525"/>
                    <a:pt x="18308" y="10776"/>
                    <a:pt x="18078" y="10818"/>
                  </a:cubicBezTo>
                  <a:cubicBezTo>
                    <a:pt x="18016" y="10818"/>
                    <a:pt x="17974" y="10818"/>
                    <a:pt x="18016" y="10797"/>
                  </a:cubicBezTo>
                  <a:cubicBezTo>
                    <a:pt x="18078" y="10713"/>
                    <a:pt x="18162" y="10671"/>
                    <a:pt x="18267" y="10608"/>
                  </a:cubicBezTo>
                  <a:cubicBezTo>
                    <a:pt x="18664" y="10378"/>
                    <a:pt x="19166" y="10253"/>
                    <a:pt x="19585" y="10022"/>
                  </a:cubicBezTo>
                  <a:lnTo>
                    <a:pt x="19606" y="10022"/>
                  </a:lnTo>
                  <a:cubicBezTo>
                    <a:pt x="19702" y="9964"/>
                    <a:pt x="19638" y="9853"/>
                    <a:pt x="19545" y="9853"/>
                  </a:cubicBezTo>
                  <a:cubicBezTo>
                    <a:pt x="19538" y="9853"/>
                    <a:pt x="19530" y="9854"/>
                    <a:pt x="19522" y="9855"/>
                  </a:cubicBezTo>
                  <a:cubicBezTo>
                    <a:pt x="19041" y="9939"/>
                    <a:pt x="18580" y="10043"/>
                    <a:pt x="18120" y="10169"/>
                  </a:cubicBezTo>
                  <a:lnTo>
                    <a:pt x="17911" y="10232"/>
                  </a:lnTo>
                  <a:cubicBezTo>
                    <a:pt x="17555" y="10315"/>
                    <a:pt x="17325" y="10378"/>
                    <a:pt x="17179" y="10420"/>
                  </a:cubicBezTo>
                  <a:cubicBezTo>
                    <a:pt x="17104" y="10435"/>
                    <a:pt x="17059" y="10442"/>
                    <a:pt x="17037" y="10442"/>
                  </a:cubicBezTo>
                  <a:cubicBezTo>
                    <a:pt x="16997" y="10442"/>
                    <a:pt x="17035" y="10419"/>
                    <a:pt x="17116" y="10378"/>
                  </a:cubicBezTo>
                  <a:cubicBezTo>
                    <a:pt x="17262" y="10336"/>
                    <a:pt x="17430" y="10253"/>
                    <a:pt x="17597" y="10211"/>
                  </a:cubicBezTo>
                  <a:lnTo>
                    <a:pt x="17764" y="10148"/>
                  </a:lnTo>
                  <a:cubicBezTo>
                    <a:pt x="17911" y="10085"/>
                    <a:pt x="18078" y="10043"/>
                    <a:pt x="18225" y="9960"/>
                  </a:cubicBezTo>
                  <a:cubicBezTo>
                    <a:pt x="18497" y="9855"/>
                    <a:pt x="18748" y="9646"/>
                    <a:pt x="18936" y="9374"/>
                  </a:cubicBezTo>
                  <a:cubicBezTo>
                    <a:pt x="18978" y="9311"/>
                    <a:pt x="18915" y="9248"/>
                    <a:pt x="18852" y="9248"/>
                  </a:cubicBezTo>
                  <a:lnTo>
                    <a:pt x="18832" y="9248"/>
                  </a:lnTo>
                  <a:cubicBezTo>
                    <a:pt x="18560" y="9269"/>
                    <a:pt x="18288" y="9332"/>
                    <a:pt x="18036" y="9395"/>
                  </a:cubicBezTo>
                  <a:cubicBezTo>
                    <a:pt x="17848" y="9437"/>
                    <a:pt x="17660" y="9499"/>
                    <a:pt x="17472" y="9541"/>
                  </a:cubicBezTo>
                  <a:cubicBezTo>
                    <a:pt x="17011" y="9688"/>
                    <a:pt x="16530" y="9792"/>
                    <a:pt x="16049" y="9876"/>
                  </a:cubicBezTo>
                  <a:lnTo>
                    <a:pt x="16028" y="9876"/>
                  </a:lnTo>
                  <a:cubicBezTo>
                    <a:pt x="16174" y="9771"/>
                    <a:pt x="16342" y="9709"/>
                    <a:pt x="16509" y="9667"/>
                  </a:cubicBezTo>
                  <a:cubicBezTo>
                    <a:pt x="16676" y="9583"/>
                    <a:pt x="16844" y="9541"/>
                    <a:pt x="17011" y="9478"/>
                  </a:cubicBezTo>
                  <a:cubicBezTo>
                    <a:pt x="17179" y="9416"/>
                    <a:pt x="17346" y="9332"/>
                    <a:pt x="17513" y="9248"/>
                  </a:cubicBezTo>
                  <a:cubicBezTo>
                    <a:pt x="17723" y="9144"/>
                    <a:pt x="17890" y="8976"/>
                    <a:pt x="18057" y="8809"/>
                  </a:cubicBezTo>
                  <a:cubicBezTo>
                    <a:pt x="18078" y="8767"/>
                    <a:pt x="18078" y="8704"/>
                    <a:pt x="18057" y="8683"/>
                  </a:cubicBezTo>
                  <a:cubicBezTo>
                    <a:pt x="18016" y="8642"/>
                    <a:pt x="17995" y="8642"/>
                    <a:pt x="17953" y="8642"/>
                  </a:cubicBezTo>
                  <a:cubicBezTo>
                    <a:pt x="17806" y="8683"/>
                    <a:pt x="17639" y="8725"/>
                    <a:pt x="17492" y="8788"/>
                  </a:cubicBezTo>
                  <a:cubicBezTo>
                    <a:pt x="16948" y="8976"/>
                    <a:pt x="16404" y="9186"/>
                    <a:pt x="15819" y="9332"/>
                  </a:cubicBezTo>
                  <a:cubicBezTo>
                    <a:pt x="15641" y="9382"/>
                    <a:pt x="15531" y="9403"/>
                    <a:pt x="15470" y="9403"/>
                  </a:cubicBezTo>
                  <a:cubicBezTo>
                    <a:pt x="15353" y="9403"/>
                    <a:pt x="15422" y="9324"/>
                    <a:pt x="15547" y="9227"/>
                  </a:cubicBezTo>
                  <a:cubicBezTo>
                    <a:pt x="15651" y="9144"/>
                    <a:pt x="15798" y="9060"/>
                    <a:pt x="15902" y="8997"/>
                  </a:cubicBezTo>
                  <a:lnTo>
                    <a:pt x="16132" y="8872"/>
                  </a:lnTo>
                  <a:cubicBezTo>
                    <a:pt x="16383" y="8746"/>
                    <a:pt x="16614" y="8600"/>
                    <a:pt x="16844" y="8495"/>
                  </a:cubicBezTo>
                  <a:lnTo>
                    <a:pt x="16928" y="8432"/>
                  </a:lnTo>
                  <a:cubicBezTo>
                    <a:pt x="17137" y="8307"/>
                    <a:pt x="17325" y="8181"/>
                    <a:pt x="17513" y="8035"/>
                  </a:cubicBezTo>
                  <a:cubicBezTo>
                    <a:pt x="17576" y="7993"/>
                    <a:pt x="17555" y="7867"/>
                    <a:pt x="17451" y="7846"/>
                  </a:cubicBezTo>
                  <a:cubicBezTo>
                    <a:pt x="17426" y="7846"/>
                    <a:pt x="17402" y="7845"/>
                    <a:pt x="17379" y="7845"/>
                  </a:cubicBezTo>
                  <a:cubicBezTo>
                    <a:pt x="16699" y="7845"/>
                    <a:pt x="16131" y="8128"/>
                    <a:pt x="15505" y="8390"/>
                  </a:cubicBezTo>
                  <a:cubicBezTo>
                    <a:pt x="15379" y="8453"/>
                    <a:pt x="15295" y="8474"/>
                    <a:pt x="15212" y="8516"/>
                  </a:cubicBezTo>
                  <a:cubicBezTo>
                    <a:pt x="15107" y="8558"/>
                    <a:pt x="15003" y="8579"/>
                    <a:pt x="14877" y="8579"/>
                  </a:cubicBezTo>
                  <a:cubicBezTo>
                    <a:pt x="14731" y="8537"/>
                    <a:pt x="15065" y="8223"/>
                    <a:pt x="15442" y="8056"/>
                  </a:cubicBezTo>
                  <a:cubicBezTo>
                    <a:pt x="15735" y="7909"/>
                    <a:pt x="16028" y="7721"/>
                    <a:pt x="16300" y="7512"/>
                  </a:cubicBezTo>
                  <a:cubicBezTo>
                    <a:pt x="16383" y="7449"/>
                    <a:pt x="16300" y="7344"/>
                    <a:pt x="16237" y="7344"/>
                  </a:cubicBezTo>
                  <a:cubicBezTo>
                    <a:pt x="16096" y="7321"/>
                    <a:pt x="15957" y="7309"/>
                    <a:pt x="15820" y="7309"/>
                  </a:cubicBezTo>
                  <a:cubicBezTo>
                    <a:pt x="15591" y="7309"/>
                    <a:pt x="15363" y="7342"/>
                    <a:pt x="15128" y="7407"/>
                  </a:cubicBezTo>
                  <a:cubicBezTo>
                    <a:pt x="14877" y="7470"/>
                    <a:pt x="14647" y="7554"/>
                    <a:pt x="14396" y="7658"/>
                  </a:cubicBezTo>
                  <a:cubicBezTo>
                    <a:pt x="14233" y="7719"/>
                    <a:pt x="13434" y="7820"/>
                    <a:pt x="13335" y="7883"/>
                  </a:cubicBezTo>
                  <a:lnTo>
                    <a:pt x="13335" y="7883"/>
                  </a:lnTo>
                  <a:cubicBezTo>
                    <a:pt x="13899" y="7449"/>
                    <a:pt x="14586" y="7405"/>
                    <a:pt x="15003" y="6800"/>
                  </a:cubicBezTo>
                  <a:cubicBezTo>
                    <a:pt x="15044" y="6737"/>
                    <a:pt x="15003" y="6654"/>
                    <a:pt x="14919" y="6633"/>
                  </a:cubicBezTo>
                  <a:cubicBezTo>
                    <a:pt x="14228" y="6737"/>
                    <a:pt x="13538" y="6947"/>
                    <a:pt x="12910" y="7281"/>
                  </a:cubicBezTo>
                  <a:cubicBezTo>
                    <a:pt x="12701" y="7365"/>
                    <a:pt x="12492" y="7449"/>
                    <a:pt x="12262" y="7533"/>
                  </a:cubicBezTo>
                  <a:cubicBezTo>
                    <a:pt x="12115" y="7595"/>
                    <a:pt x="11948" y="7637"/>
                    <a:pt x="11801" y="7658"/>
                  </a:cubicBezTo>
                  <a:cubicBezTo>
                    <a:pt x="11738" y="7679"/>
                    <a:pt x="11676" y="7679"/>
                    <a:pt x="11592" y="7700"/>
                  </a:cubicBezTo>
                  <a:cubicBezTo>
                    <a:pt x="11529" y="7700"/>
                    <a:pt x="11404" y="7721"/>
                    <a:pt x="11320" y="7721"/>
                  </a:cubicBezTo>
                  <a:cubicBezTo>
                    <a:pt x="11383" y="7700"/>
                    <a:pt x="11425" y="7679"/>
                    <a:pt x="11487" y="7637"/>
                  </a:cubicBezTo>
                  <a:cubicBezTo>
                    <a:pt x="11843" y="7449"/>
                    <a:pt x="12575" y="7030"/>
                    <a:pt x="12617" y="7009"/>
                  </a:cubicBezTo>
                  <a:cubicBezTo>
                    <a:pt x="12701" y="6968"/>
                    <a:pt x="12785" y="6926"/>
                    <a:pt x="12868" y="6884"/>
                  </a:cubicBezTo>
                  <a:cubicBezTo>
                    <a:pt x="13036" y="6800"/>
                    <a:pt x="13203" y="6696"/>
                    <a:pt x="13350" y="6591"/>
                  </a:cubicBezTo>
                  <a:cubicBezTo>
                    <a:pt x="13412" y="6549"/>
                    <a:pt x="13454" y="6507"/>
                    <a:pt x="13517" y="6465"/>
                  </a:cubicBezTo>
                  <a:cubicBezTo>
                    <a:pt x="13575" y="6407"/>
                    <a:pt x="13526" y="6296"/>
                    <a:pt x="13435" y="6296"/>
                  </a:cubicBezTo>
                  <a:cubicBezTo>
                    <a:pt x="13428" y="6296"/>
                    <a:pt x="13420" y="6297"/>
                    <a:pt x="13412" y="6298"/>
                  </a:cubicBezTo>
                  <a:cubicBezTo>
                    <a:pt x="13224" y="6340"/>
                    <a:pt x="13015" y="6382"/>
                    <a:pt x="12826" y="6424"/>
                  </a:cubicBezTo>
                  <a:cubicBezTo>
                    <a:pt x="13119" y="6256"/>
                    <a:pt x="13350" y="6026"/>
                    <a:pt x="13538" y="5733"/>
                  </a:cubicBezTo>
                  <a:cubicBezTo>
                    <a:pt x="13559" y="5670"/>
                    <a:pt x="13517" y="5608"/>
                    <a:pt x="13454" y="5587"/>
                  </a:cubicBezTo>
                  <a:cubicBezTo>
                    <a:pt x="13119" y="5629"/>
                    <a:pt x="12785" y="5712"/>
                    <a:pt x="12471" y="5838"/>
                  </a:cubicBezTo>
                  <a:cubicBezTo>
                    <a:pt x="12241" y="5921"/>
                    <a:pt x="12031" y="6026"/>
                    <a:pt x="11801" y="6131"/>
                  </a:cubicBezTo>
                  <a:cubicBezTo>
                    <a:pt x="11404" y="6319"/>
                    <a:pt x="11027" y="6507"/>
                    <a:pt x="10629" y="6654"/>
                  </a:cubicBezTo>
                  <a:cubicBezTo>
                    <a:pt x="10496" y="6698"/>
                    <a:pt x="10421" y="6717"/>
                    <a:pt x="10389" y="6717"/>
                  </a:cubicBezTo>
                  <a:cubicBezTo>
                    <a:pt x="10287" y="6717"/>
                    <a:pt x="10640" y="6521"/>
                    <a:pt x="10943" y="6361"/>
                  </a:cubicBezTo>
                  <a:cubicBezTo>
                    <a:pt x="11111" y="6277"/>
                    <a:pt x="11278" y="6193"/>
                    <a:pt x="11320" y="6173"/>
                  </a:cubicBezTo>
                  <a:cubicBezTo>
                    <a:pt x="11446" y="6110"/>
                    <a:pt x="11571" y="6047"/>
                    <a:pt x="11676" y="5963"/>
                  </a:cubicBezTo>
                  <a:cubicBezTo>
                    <a:pt x="12010" y="5796"/>
                    <a:pt x="12345" y="5566"/>
                    <a:pt x="12638" y="5336"/>
                  </a:cubicBezTo>
                  <a:cubicBezTo>
                    <a:pt x="12716" y="5278"/>
                    <a:pt x="12650" y="5166"/>
                    <a:pt x="12573" y="5166"/>
                  </a:cubicBezTo>
                  <a:cubicBezTo>
                    <a:pt x="12567" y="5166"/>
                    <a:pt x="12561" y="5167"/>
                    <a:pt x="12554" y="5168"/>
                  </a:cubicBezTo>
                  <a:cubicBezTo>
                    <a:pt x="12052" y="5294"/>
                    <a:pt x="11592" y="5461"/>
                    <a:pt x="11132" y="5649"/>
                  </a:cubicBezTo>
                  <a:cubicBezTo>
                    <a:pt x="11320" y="5503"/>
                    <a:pt x="11466" y="5336"/>
                    <a:pt x="11613" y="5126"/>
                  </a:cubicBezTo>
                  <a:cubicBezTo>
                    <a:pt x="11655" y="5064"/>
                    <a:pt x="11592" y="4980"/>
                    <a:pt x="11529" y="4980"/>
                  </a:cubicBezTo>
                  <a:cubicBezTo>
                    <a:pt x="11404" y="4980"/>
                    <a:pt x="11278" y="5022"/>
                    <a:pt x="11153" y="5043"/>
                  </a:cubicBezTo>
                  <a:cubicBezTo>
                    <a:pt x="10567" y="5168"/>
                    <a:pt x="9981" y="5336"/>
                    <a:pt x="9395" y="5524"/>
                  </a:cubicBezTo>
                  <a:cubicBezTo>
                    <a:pt x="9897" y="5336"/>
                    <a:pt x="10357" y="5022"/>
                    <a:pt x="10734" y="4624"/>
                  </a:cubicBezTo>
                  <a:cubicBezTo>
                    <a:pt x="10792" y="4566"/>
                    <a:pt x="10725" y="4454"/>
                    <a:pt x="10648" y="4454"/>
                  </a:cubicBezTo>
                  <a:cubicBezTo>
                    <a:pt x="10642" y="4454"/>
                    <a:pt x="10636" y="4455"/>
                    <a:pt x="10629" y="4457"/>
                  </a:cubicBezTo>
                  <a:cubicBezTo>
                    <a:pt x="10420" y="4520"/>
                    <a:pt x="10232" y="4582"/>
                    <a:pt x="10044" y="4645"/>
                  </a:cubicBezTo>
                  <a:cubicBezTo>
                    <a:pt x="10190" y="4541"/>
                    <a:pt x="10337" y="4415"/>
                    <a:pt x="10462" y="4289"/>
                  </a:cubicBezTo>
                  <a:cubicBezTo>
                    <a:pt x="10519" y="4213"/>
                    <a:pt x="10472" y="4119"/>
                    <a:pt x="10384" y="4119"/>
                  </a:cubicBezTo>
                  <a:cubicBezTo>
                    <a:pt x="10376" y="4119"/>
                    <a:pt x="10367" y="4120"/>
                    <a:pt x="10357" y="4122"/>
                  </a:cubicBezTo>
                  <a:cubicBezTo>
                    <a:pt x="9416" y="4394"/>
                    <a:pt x="8558" y="4854"/>
                    <a:pt x="7616" y="5168"/>
                  </a:cubicBezTo>
                  <a:cubicBezTo>
                    <a:pt x="8181" y="4938"/>
                    <a:pt x="8705" y="4645"/>
                    <a:pt x="9207" y="4310"/>
                  </a:cubicBezTo>
                  <a:lnTo>
                    <a:pt x="9479" y="4122"/>
                  </a:lnTo>
                  <a:cubicBezTo>
                    <a:pt x="9500" y="4101"/>
                    <a:pt x="9521" y="4101"/>
                    <a:pt x="9521" y="4080"/>
                  </a:cubicBezTo>
                  <a:cubicBezTo>
                    <a:pt x="9541" y="3996"/>
                    <a:pt x="9479" y="3934"/>
                    <a:pt x="9416" y="3934"/>
                  </a:cubicBezTo>
                  <a:cubicBezTo>
                    <a:pt x="8997" y="4017"/>
                    <a:pt x="8579" y="4143"/>
                    <a:pt x="8181" y="4310"/>
                  </a:cubicBezTo>
                  <a:cubicBezTo>
                    <a:pt x="7909" y="4415"/>
                    <a:pt x="7637" y="4520"/>
                    <a:pt x="7344" y="4624"/>
                  </a:cubicBezTo>
                  <a:cubicBezTo>
                    <a:pt x="7219" y="4666"/>
                    <a:pt x="7093" y="4708"/>
                    <a:pt x="6947" y="4750"/>
                  </a:cubicBezTo>
                  <a:cubicBezTo>
                    <a:pt x="6806" y="4790"/>
                    <a:pt x="6730" y="4807"/>
                    <a:pt x="6703" y="4807"/>
                  </a:cubicBezTo>
                  <a:cubicBezTo>
                    <a:pt x="6619" y="4807"/>
                    <a:pt x="7016" y="4637"/>
                    <a:pt x="7365" y="4478"/>
                  </a:cubicBezTo>
                  <a:lnTo>
                    <a:pt x="7449" y="4457"/>
                  </a:lnTo>
                  <a:lnTo>
                    <a:pt x="7826" y="4310"/>
                  </a:lnTo>
                  <a:cubicBezTo>
                    <a:pt x="8223" y="4143"/>
                    <a:pt x="8600" y="3913"/>
                    <a:pt x="8977" y="3683"/>
                  </a:cubicBezTo>
                  <a:cubicBezTo>
                    <a:pt x="9035" y="3624"/>
                    <a:pt x="9021" y="3492"/>
                    <a:pt x="8933" y="3492"/>
                  </a:cubicBezTo>
                  <a:cubicBezTo>
                    <a:pt x="8927" y="3492"/>
                    <a:pt x="8921" y="3493"/>
                    <a:pt x="8914" y="3494"/>
                  </a:cubicBezTo>
                  <a:lnTo>
                    <a:pt x="8872" y="3494"/>
                  </a:lnTo>
                  <a:cubicBezTo>
                    <a:pt x="8035" y="3557"/>
                    <a:pt x="7282" y="3871"/>
                    <a:pt x="6487" y="4122"/>
                  </a:cubicBezTo>
                  <a:cubicBezTo>
                    <a:pt x="6324" y="4176"/>
                    <a:pt x="6161" y="4230"/>
                    <a:pt x="5999" y="4271"/>
                  </a:cubicBezTo>
                  <a:lnTo>
                    <a:pt x="5999" y="4271"/>
                  </a:lnTo>
                  <a:cubicBezTo>
                    <a:pt x="6092" y="4243"/>
                    <a:pt x="6178" y="4197"/>
                    <a:pt x="6277" y="4164"/>
                  </a:cubicBezTo>
                  <a:cubicBezTo>
                    <a:pt x="6466" y="4059"/>
                    <a:pt x="6654" y="3976"/>
                    <a:pt x="6842" y="3871"/>
                  </a:cubicBezTo>
                  <a:cubicBezTo>
                    <a:pt x="7114" y="3704"/>
                    <a:pt x="7365" y="3515"/>
                    <a:pt x="7596" y="3306"/>
                  </a:cubicBezTo>
                  <a:cubicBezTo>
                    <a:pt x="7653" y="3230"/>
                    <a:pt x="7606" y="3136"/>
                    <a:pt x="7517" y="3136"/>
                  </a:cubicBezTo>
                  <a:cubicBezTo>
                    <a:pt x="7509" y="3136"/>
                    <a:pt x="7500" y="3137"/>
                    <a:pt x="7491" y="3139"/>
                  </a:cubicBezTo>
                  <a:cubicBezTo>
                    <a:pt x="6780" y="3306"/>
                    <a:pt x="6131" y="3620"/>
                    <a:pt x="5440" y="3829"/>
                  </a:cubicBezTo>
                  <a:cubicBezTo>
                    <a:pt x="5192" y="3907"/>
                    <a:pt x="5068" y="3937"/>
                    <a:pt x="5026" y="3937"/>
                  </a:cubicBezTo>
                  <a:cubicBezTo>
                    <a:pt x="4889" y="3937"/>
                    <a:pt x="5637" y="3610"/>
                    <a:pt x="5733" y="3578"/>
                  </a:cubicBezTo>
                  <a:lnTo>
                    <a:pt x="5901" y="3494"/>
                  </a:lnTo>
                  <a:cubicBezTo>
                    <a:pt x="6131" y="3390"/>
                    <a:pt x="6340" y="3264"/>
                    <a:pt x="6528" y="3139"/>
                  </a:cubicBezTo>
                  <a:cubicBezTo>
                    <a:pt x="6612" y="3097"/>
                    <a:pt x="6696" y="3034"/>
                    <a:pt x="6780" y="2971"/>
                  </a:cubicBezTo>
                  <a:cubicBezTo>
                    <a:pt x="6871" y="2916"/>
                    <a:pt x="6834" y="2796"/>
                    <a:pt x="6753" y="2796"/>
                  </a:cubicBezTo>
                  <a:cubicBezTo>
                    <a:pt x="6742" y="2796"/>
                    <a:pt x="6730" y="2799"/>
                    <a:pt x="6717" y="2804"/>
                  </a:cubicBezTo>
                  <a:cubicBezTo>
                    <a:pt x="6403" y="2867"/>
                    <a:pt x="6110" y="2971"/>
                    <a:pt x="5817" y="3118"/>
                  </a:cubicBezTo>
                  <a:cubicBezTo>
                    <a:pt x="5613" y="3196"/>
                    <a:pt x="4788" y="3556"/>
                    <a:pt x="4711" y="3556"/>
                  </a:cubicBezTo>
                  <a:cubicBezTo>
                    <a:pt x="4685" y="3556"/>
                    <a:pt x="4744" y="3516"/>
                    <a:pt x="4938" y="3411"/>
                  </a:cubicBezTo>
                  <a:cubicBezTo>
                    <a:pt x="5482" y="3097"/>
                    <a:pt x="6005" y="2867"/>
                    <a:pt x="6424" y="2406"/>
                  </a:cubicBezTo>
                  <a:cubicBezTo>
                    <a:pt x="6487" y="2344"/>
                    <a:pt x="6549" y="2260"/>
                    <a:pt x="6612" y="2197"/>
                  </a:cubicBezTo>
                  <a:cubicBezTo>
                    <a:pt x="6612" y="2176"/>
                    <a:pt x="6633" y="2176"/>
                    <a:pt x="6654" y="2155"/>
                  </a:cubicBezTo>
                  <a:cubicBezTo>
                    <a:pt x="6691" y="2080"/>
                    <a:pt x="6628" y="2005"/>
                    <a:pt x="6555" y="2005"/>
                  </a:cubicBezTo>
                  <a:cubicBezTo>
                    <a:pt x="6546" y="2005"/>
                    <a:pt x="6537" y="2007"/>
                    <a:pt x="6528" y="2009"/>
                  </a:cubicBezTo>
                  <a:cubicBezTo>
                    <a:pt x="6068" y="2113"/>
                    <a:pt x="5608" y="2281"/>
                    <a:pt x="5189" y="2511"/>
                  </a:cubicBezTo>
                  <a:cubicBezTo>
                    <a:pt x="4917" y="2636"/>
                    <a:pt x="4687" y="2762"/>
                    <a:pt x="4394" y="2867"/>
                  </a:cubicBezTo>
                  <a:cubicBezTo>
                    <a:pt x="4244" y="2931"/>
                    <a:pt x="4171" y="2957"/>
                    <a:pt x="4150" y="2957"/>
                  </a:cubicBezTo>
                  <a:cubicBezTo>
                    <a:pt x="4090" y="2957"/>
                    <a:pt x="4469" y="2740"/>
                    <a:pt x="4687" y="2616"/>
                  </a:cubicBezTo>
                  <a:lnTo>
                    <a:pt x="4855" y="2532"/>
                  </a:lnTo>
                  <a:cubicBezTo>
                    <a:pt x="5231" y="2364"/>
                    <a:pt x="5566" y="2155"/>
                    <a:pt x="5901" y="1925"/>
                  </a:cubicBezTo>
                  <a:cubicBezTo>
                    <a:pt x="5974" y="1870"/>
                    <a:pt x="5951" y="1750"/>
                    <a:pt x="5859" y="1750"/>
                  </a:cubicBezTo>
                  <a:cubicBezTo>
                    <a:pt x="5846" y="1750"/>
                    <a:pt x="5832" y="1753"/>
                    <a:pt x="5817" y="1758"/>
                  </a:cubicBezTo>
                  <a:cubicBezTo>
                    <a:pt x="5399" y="1841"/>
                    <a:pt x="4980" y="1967"/>
                    <a:pt x="4583" y="2134"/>
                  </a:cubicBezTo>
                  <a:cubicBezTo>
                    <a:pt x="4171" y="2278"/>
                    <a:pt x="3232" y="2423"/>
                    <a:pt x="2883" y="2666"/>
                  </a:cubicBezTo>
                  <a:lnTo>
                    <a:pt x="2883" y="2666"/>
                  </a:lnTo>
                  <a:cubicBezTo>
                    <a:pt x="3109" y="2504"/>
                    <a:pt x="3355" y="2361"/>
                    <a:pt x="3620" y="2239"/>
                  </a:cubicBezTo>
                  <a:cubicBezTo>
                    <a:pt x="3850" y="2113"/>
                    <a:pt x="4101" y="2009"/>
                    <a:pt x="4331" y="1883"/>
                  </a:cubicBezTo>
                  <a:cubicBezTo>
                    <a:pt x="4583" y="1758"/>
                    <a:pt x="4834" y="1590"/>
                    <a:pt x="5043" y="1381"/>
                  </a:cubicBezTo>
                  <a:cubicBezTo>
                    <a:pt x="5097" y="1327"/>
                    <a:pt x="5058" y="1226"/>
                    <a:pt x="4992" y="1226"/>
                  </a:cubicBezTo>
                  <a:cubicBezTo>
                    <a:pt x="4982" y="1226"/>
                    <a:pt x="4971" y="1229"/>
                    <a:pt x="4959" y="1235"/>
                  </a:cubicBezTo>
                  <a:cubicBezTo>
                    <a:pt x="4583" y="1318"/>
                    <a:pt x="4206" y="1465"/>
                    <a:pt x="3829" y="1611"/>
                  </a:cubicBezTo>
                  <a:cubicBezTo>
                    <a:pt x="3721" y="1658"/>
                    <a:pt x="2862" y="2000"/>
                    <a:pt x="2737" y="2000"/>
                  </a:cubicBezTo>
                  <a:cubicBezTo>
                    <a:pt x="2693" y="2000"/>
                    <a:pt x="2742" y="1957"/>
                    <a:pt x="2951" y="1841"/>
                  </a:cubicBezTo>
                  <a:cubicBezTo>
                    <a:pt x="3285" y="1674"/>
                    <a:pt x="3620" y="1528"/>
                    <a:pt x="3934" y="1381"/>
                  </a:cubicBezTo>
                  <a:cubicBezTo>
                    <a:pt x="4143" y="1276"/>
                    <a:pt x="4331" y="1172"/>
                    <a:pt x="4499" y="1025"/>
                  </a:cubicBezTo>
                  <a:cubicBezTo>
                    <a:pt x="4562" y="983"/>
                    <a:pt x="4645" y="921"/>
                    <a:pt x="4708" y="858"/>
                  </a:cubicBezTo>
                  <a:cubicBezTo>
                    <a:pt x="4762" y="804"/>
                    <a:pt x="4723" y="703"/>
                    <a:pt x="4644" y="703"/>
                  </a:cubicBezTo>
                  <a:cubicBezTo>
                    <a:pt x="4632" y="703"/>
                    <a:pt x="4618" y="706"/>
                    <a:pt x="4603" y="711"/>
                  </a:cubicBezTo>
                  <a:cubicBezTo>
                    <a:pt x="3662" y="921"/>
                    <a:pt x="2804" y="1360"/>
                    <a:pt x="1883" y="1611"/>
                  </a:cubicBezTo>
                  <a:cubicBezTo>
                    <a:pt x="2616" y="1381"/>
                    <a:pt x="3327" y="1046"/>
                    <a:pt x="3976" y="628"/>
                  </a:cubicBezTo>
                  <a:cubicBezTo>
                    <a:pt x="4059" y="565"/>
                    <a:pt x="4039" y="439"/>
                    <a:pt x="3934" y="439"/>
                  </a:cubicBezTo>
                  <a:lnTo>
                    <a:pt x="3892" y="439"/>
                  </a:lnTo>
                  <a:cubicBezTo>
                    <a:pt x="3495" y="502"/>
                    <a:pt x="3097" y="607"/>
                    <a:pt x="2699" y="732"/>
                  </a:cubicBezTo>
                  <a:cubicBezTo>
                    <a:pt x="2825" y="670"/>
                    <a:pt x="2930" y="628"/>
                    <a:pt x="3097" y="544"/>
                  </a:cubicBezTo>
                  <a:cubicBezTo>
                    <a:pt x="3195" y="485"/>
                    <a:pt x="3128" y="354"/>
                    <a:pt x="3034" y="354"/>
                  </a:cubicBezTo>
                  <a:cubicBezTo>
                    <a:pt x="3027" y="354"/>
                    <a:pt x="3020" y="354"/>
                    <a:pt x="3013" y="356"/>
                  </a:cubicBezTo>
                  <a:lnTo>
                    <a:pt x="2386" y="523"/>
                  </a:lnTo>
                  <a:lnTo>
                    <a:pt x="1800" y="670"/>
                  </a:lnTo>
                  <a:cubicBezTo>
                    <a:pt x="2176" y="523"/>
                    <a:pt x="2553" y="356"/>
                    <a:pt x="2930" y="188"/>
                  </a:cubicBezTo>
                  <a:cubicBezTo>
                    <a:pt x="2951" y="167"/>
                    <a:pt x="2971" y="147"/>
                    <a:pt x="2971" y="105"/>
                  </a:cubicBezTo>
                  <a:cubicBezTo>
                    <a:pt x="2971" y="84"/>
                    <a:pt x="2971" y="63"/>
                    <a:pt x="2951" y="42"/>
                  </a:cubicBezTo>
                  <a:cubicBezTo>
                    <a:pt x="2930" y="21"/>
                    <a:pt x="2888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5" name="Google Shape;14685;p109"/>
            <p:cNvSpPr/>
            <p:nvPr/>
          </p:nvSpPr>
          <p:spPr>
            <a:xfrm>
              <a:off x="2351614" y="3107716"/>
              <a:ext cx="158525" cy="137075"/>
            </a:xfrm>
            <a:custGeom>
              <a:rect b="b" l="l" r="r" t="t"/>
              <a:pathLst>
                <a:path extrusionOk="0" h="5483" w="6341">
                  <a:moveTo>
                    <a:pt x="210" y="1"/>
                  </a:moveTo>
                  <a:lnTo>
                    <a:pt x="210" y="85"/>
                  </a:lnTo>
                  <a:cubicBezTo>
                    <a:pt x="252" y="398"/>
                    <a:pt x="210" y="712"/>
                    <a:pt x="64" y="1005"/>
                  </a:cubicBezTo>
                  <a:cubicBezTo>
                    <a:pt x="64" y="1047"/>
                    <a:pt x="22" y="1068"/>
                    <a:pt x="1" y="1089"/>
                  </a:cubicBezTo>
                  <a:cubicBezTo>
                    <a:pt x="147" y="1173"/>
                    <a:pt x="315" y="1277"/>
                    <a:pt x="482" y="1382"/>
                  </a:cubicBezTo>
                  <a:cubicBezTo>
                    <a:pt x="2344" y="2658"/>
                    <a:pt x="3914" y="4311"/>
                    <a:pt x="5839" y="5483"/>
                  </a:cubicBezTo>
                  <a:cubicBezTo>
                    <a:pt x="5567" y="5148"/>
                    <a:pt x="5776" y="4646"/>
                    <a:pt x="6215" y="4604"/>
                  </a:cubicBezTo>
                  <a:lnTo>
                    <a:pt x="6341" y="4604"/>
                  </a:lnTo>
                  <a:cubicBezTo>
                    <a:pt x="5880" y="4311"/>
                    <a:pt x="5441" y="4018"/>
                    <a:pt x="5002" y="3683"/>
                  </a:cubicBezTo>
                  <a:lnTo>
                    <a:pt x="4688" y="3453"/>
                  </a:lnTo>
                  <a:cubicBezTo>
                    <a:pt x="4674" y="3494"/>
                    <a:pt x="4635" y="3517"/>
                    <a:pt x="4591" y="3517"/>
                  </a:cubicBezTo>
                  <a:cubicBezTo>
                    <a:pt x="4567" y="3517"/>
                    <a:pt x="4543" y="3510"/>
                    <a:pt x="4520" y="3495"/>
                  </a:cubicBezTo>
                  <a:lnTo>
                    <a:pt x="4458" y="3432"/>
                  </a:lnTo>
                  <a:lnTo>
                    <a:pt x="4416" y="3474"/>
                  </a:lnTo>
                  <a:cubicBezTo>
                    <a:pt x="4385" y="3505"/>
                    <a:pt x="4355" y="3524"/>
                    <a:pt x="4324" y="3524"/>
                  </a:cubicBezTo>
                  <a:cubicBezTo>
                    <a:pt x="4313" y="3524"/>
                    <a:pt x="4301" y="3522"/>
                    <a:pt x="4290" y="3516"/>
                  </a:cubicBezTo>
                  <a:lnTo>
                    <a:pt x="4186" y="3516"/>
                  </a:lnTo>
                  <a:cubicBezTo>
                    <a:pt x="4060" y="3432"/>
                    <a:pt x="3955" y="3349"/>
                    <a:pt x="3851" y="3244"/>
                  </a:cubicBezTo>
                  <a:cubicBezTo>
                    <a:pt x="3830" y="3254"/>
                    <a:pt x="3809" y="3260"/>
                    <a:pt x="3791" y="3260"/>
                  </a:cubicBezTo>
                  <a:cubicBezTo>
                    <a:pt x="3772" y="3260"/>
                    <a:pt x="3757" y="3254"/>
                    <a:pt x="3746" y="3244"/>
                  </a:cubicBezTo>
                  <a:cubicBezTo>
                    <a:pt x="3537" y="2972"/>
                    <a:pt x="3391" y="2679"/>
                    <a:pt x="3307" y="2365"/>
                  </a:cubicBezTo>
                  <a:lnTo>
                    <a:pt x="3014" y="2114"/>
                  </a:lnTo>
                  <a:lnTo>
                    <a:pt x="3014" y="2114"/>
                  </a:lnTo>
                  <a:cubicBezTo>
                    <a:pt x="3181" y="2407"/>
                    <a:pt x="3349" y="2679"/>
                    <a:pt x="3537" y="2951"/>
                  </a:cubicBezTo>
                  <a:cubicBezTo>
                    <a:pt x="3594" y="3022"/>
                    <a:pt x="3536" y="3083"/>
                    <a:pt x="3466" y="3083"/>
                  </a:cubicBezTo>
                  <a:cubicBezTo>
                    <a:pt x="3433" y="3083"/>
                    <a:pt x="3397" y="3069"/>
                    <a:pt x="3370" y="3035"/>
                  </a:cubicBezTo>
                  <a:cubicBezTo>
                    <a:pt x="3098" y="2637"/>
                    <a:pt x="2847" y="2219"/>
                    <a:pt x="2616" y="1779"/>
                  </a:cubicBezTo>
                  <a:lnTo>
                    <a:pt x="2554" y="1737"/>
                  </a:lnTo>
                  <a:cubicBezTo>
                    <a:pt x="2554" y="1821"/>
                    <a:pt x="2533" y="1884"/>
                    <a:pt x="2512" y="1968"/>
                  </a:cubicBezTo>
                  <a:cubicBezTo>
                    <a:pt x="2498" y="2009"/>
                    <a:pt x="2458" y="2041"/>
                    <a:pt x="2414" y="2041"/>
                  </a:cubicBezTo>
                  <a:cubicBezTo>
                    <a:pt x="2391" y="2041"/>
                    <a:pt x="2366" y="2031"/>
                    <a:pt x="2344" y="2009"/>
                  </a:cubicBezTo>
                  <a:lnTo>
                    <a:pt x="2344" y="2009"/>
                  </a:lnTo>
                  <a:cubicBezTo>
                    <a:pt x="2359" y="2069"/>
                    <a:pt x="2311" y="2128"/>
                    <a:pt x="2252" y="2128"/>
                  </a:cubicBezTo>
                  <a:cubicBezTo>
                    <a:pt x="2228" y="2128"/>
                    <a:pt x="2201" y="2118"/>
                    <a:pt x="2177" y="2093"/>
                  </a:cubicBezTo>
                  <a:cubicBezTo>
                    <a:pt x="1884" y="1779"/>
                    <a:pt x="1633" y="1445"/>
                    <a:pt x="1424" y="1047"/>
                  </a:cubicBezTo>
                  <a:cubicBezTo>
                    <a:pt x="1424" y="1131"/>
                    <a:pt x="1403" y="1193"/>
                    <a:pt x="1382" y="1277"/>
                  </a:cubicBezTo>
                  <a:cubicBezTo>
                    <a:pt x="1368" y="1318"/>
                    <a:pt x="1329" y="1341"/>
                    <a:pt x="1291" y="1341"/>
                  </a:cubicBezTo>
                  <a:cubicBezTo>
                    <a:pt x="1270" y="1341"/>
                    <a:pt x="1250" y="1334"/>
                    <a:pt x="1235" y="1319"/>
                  </a:cubicBezTo>
                  <a:cubicBezTo>
                    <a:pt x="942" y="1089"/>
                    <a:pt x="754" y="775"/>
                    <a:pt x="650" y="440"/>
                  </a:cubicBezTo>
                  <a:lnTo>
                    <a:pt x="440" y="147"/>
                  </a:lnTo>
                  <a:lnTo>
                    <a:pt x="2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86" name="Google Shape;14686;p109"/>
          <p:cNvGrpSpPr/>
          <p:nvPr/>
        </p:nvGrpSpPr>
        <p:grpSpPr>
          <a:xfrm>
            <a:off x="2829150" y="3249400"/>
            <a:ext cx="1298350" cy="876400"/>
            <a:chOff x="2829150" y="3249400"/>
            <a:chExt cx="1298350" cy="876400"/>
          </a:xfrm>
        </p:grpSpPr>
        <p:sp>
          <p:nvSpPr>
            <p:cNvPr id="14687" name="Google Shape;14687;p109"/>
            <p:cNvSpPr/>
            <p:nvPr/>
          </p:nvSpPr>
          <p:spPr>
            <a:xfrm>
              <a:off x="2855825" y="3480875"/>
              <a:ext cx="456175" cy="219650"/>
            </a:xfrm>
            <a:custGeom>
              <a:rect b="b" l="l" r="r" t="t"/>
              <a:pathLst>
                <a:path extrusionOk="0" h="8786" w="18247">
                  <a:moveTo>
                    <a:pt x="15222" y="0"/>
                  </a:moveTo>
                  <a:cubicBezTo>
                    <a:pt x="12954" y="0"/>
                    <a:pt x="10633" y="784"/>
                    <a:pt x="8621" y="1650"/>
                  </a:cubicBezTo>
                  <a:cubicBezTo>
                    <a:pt x="5420" y="3052"/>
                    <a:pt x="1800" y="5312"/>
                    <a:pt x="64" y="8450"/>
                  </a:cubicBezTo>
                  <a:cubicBezTo>
                    <a:pt x="1" y="8555"/>
                    <a:pt x="1" y="8681"/>
                    <a:pt x="43" y="8785"/>
                  </a:cubicBezTo>
                  <a:cubicBezTo>
                    <a:pt x="94" y="8618"/>
                    <a:pt x="249" y="8521"/>
                    <a:pt x="405" y="8521"/>
                  </a:cubicBezTo>
                  <a:cubicBezTo>
                    <a:pt x="501" y="8521"/>
                    <a:pt x="598" y="8559"/>
                    <a:pt x="670" y="8639"/>
                  </a:cubicBezTo>
                  <a:lnTo>
                    <a:pt x="796" y="8743"/>
                  </a:lnTo>
                  <a:cubicBezTo>
                    <a:pt x="2365" y="6023"/>
                    <a:pt x="5357" y="4140"/>
                    <a:pt x="8077" y="2759"/>
                  </a:cubicBezTo>
                  <a:cubicBezTo>
                    <a:pt x="10116" y="1747"/>
                    <a:pt x="12705" y="767"/>
                    <a:pt x="15159" y="767"/>
                  </a:cubicBezTo>
                  <a:cubicBezTo>
                    <a:pt x="16156" y="767"/>
                    <a:pt x="17131" y="929"/>
                    <a:pt x="18037" y="1316"/>
                  </a:cubicBezTo>
                  <a:cubicBezTo>
                    <a:pt x="17765" y="1148"/>
                    <a:pt x="17158" y="918"/>
                    <a:pt x="16865" y="792"/>
                  </a:cubicBezTo>
                  <a:cubicBezTo>
                    <a:pt x="16753" y="736"/>
                    <a:pt x="16824" y="597"/>
                    <a:pt x="16930" y="597"/>
                  </a:cubicBezTo>
                  <a:cubicBezTo>
                    <a:pt x="16943" y="597"/>
                    <a:pt x="16956" y="600"/>
                    <a:pt x="16970" y="604"/>
                  </a:cubicBezTo>
                  <a:cubicBezTo>
                    <a:pt x="17346" y="772"/>
                    <a:pt x="17702" y="918"/>
                    <a:pt x="18058" y="1085"/>
                  </a:cubicBezTo>
                  <a:cubicBezTo>
                    <a:pt x="18058" y="939"/>
                    <a:pt x="18142" y="813"/>
                    <a:pt x="18246" y="730"/>
                  </a:cubicBezTo>
                  <a:cubicBezTo>
                    <a:pt x="18142" y="688"/>
                    <a:pt x="18058" y="583"/>
                    <a:pt x="18058" y="479"/>
                  </a:cubicBezTo>
                  <a:cubicBezTo>
                    <a:pt x="17141" y="142"/>
                    <a:pt x="16186" y="0"/>
                    <a:pt x="15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8" name="Google Shape;14688;p109"/>
            <p:cNvSpPr/>
            <p:nvPr/>
          </p:nvSpPr>
          <p:spPr>
            <a:xfrm>
              <a:off x="3306725" y="3249400"/>
              <a:ext cx="403350" cy="249725"/>
            </a:xfrm>
            <a:custGeom>
              <a:rect b="b" l="l" r="r" t="t"/>
              <a:pathLst>
                <a:path extrusionOk="0" h="9989" w="16134">
                  <a:moveTo>
                    <a:pt x="15532" y="0"/>
                  </a:moveTo>
                  <a:cubicBezTo>
                    <a:pt x="9082" y="0"/>
                    <a:pt x="2279" y="3165"/>
                    <a:pt x="22" y="9591"/>
                  </a:cubicBezTo>
                  <a:cubicBezTo>
                    <a:pt x="1" y="9633"/>
                    <a:pt x="1" y="9696"/>
                    <a:pt x="1" y="9759"/>
                  </a:cubicBezTo>
                  <a:cubicBezTo>
                    <a:pt x="43" y="9863"/>
                    <a:pt x="106" y="9947"/>
                    <a:pt x="210" y="9989"/>
                  </a:cubicBezTo>
                  <a:cubicBezTo>
                    <a:pt x="273" y="9947"/>
                    <a:pt x="341" y="9926"/>
                    <a:pt x="409" y="9926"/>
                  </a:cubicBezTo>
                  <a:cubicBezTo>
                    <a:pt x="477" y="9926"/>
                    <a:pt x="545" y="9947"/>
                    <a:pt x="608" y="9989"/>
                  </a:cubicBezTo>
                  <a:cubicBezTo>
                    <a:pt x="691" y="9947"/>
                    <a:pt x="754" y="9863"/>
                    <a:pt x="796" y="9779"/>
                  </a:cubicBezTo>
                  <a:cubicBezTo>
                    <a:pt x="2927" y="3694"/>
                    <a:pt x="9453" y="778"/>
                    <a:pt x="15559" y="778"/>
                  </a:cubicBezTo>
                  <a:cubicBezTo>
                    <a:pt x="15688" y="778"/>
                    <a:pt x="15816" y="780"/>
                    <a:pt x="15945" y="782"/>
                  </a:cubicBezTo>
                  <a:lnTo>
                    <a:pt x="15819" y="678"/>
                  </a:lnTo>
                  <a:cubicBezTo>
                    <a:pt x="15600" y="418"/>
                    <a:pt x="15761" y="25"/>
                    <a:pt x="16085" y="8"/>
                  </a:cubicBezTo>
                  <a:lnTo>
                    <a:pt x="16085" y="8"/>
                  </a:lnTo>
                  <a:cubicBezTo>
                    <a:pt x="16087" y="8"/>
                    <a:pt x="16089" y="8"/>
                    <a:pt x="16091" y="8"/>
                  </a:cubicBezTo>
                  <a:lnTo>
                    <a:pt x="16133" y="8"/>
                  </a:lnTo>
                  <a:cubicBezTo>
                    <a:pt x="16124" y="8"/>
                    <a:pt x="16116" y="7"/>
                    <a:pt x="16108" y="7"/>
                  </a:cubicBezTo>
                  <a:cubicBezTo>
                    <a:pt x="16100" y="7"/>
                    <a:pt x="16093" y="8"/>
                    <a:pt x="16085" y="8"/>
                  </a:cubicBezTo>
                  <a:lnTo>
                    <a:pt x="16085" y="8"/>
                  </a:lnTo>
                  <a:cubicBezTo>
                    <a:pt x="15901" y="3"/>
                    <a:pt x="15717" y="0"/>
                    <a:pt x="155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9" name="Google Shape;14689;p109"/>
            <p:cNvSpPr/>
            <p:nvPr/>
          </p:nvSpPr>
          <p:spPr>
            <a:xfrm>
              <a:off x="3515450" y="3685850"/>
              <a:ext cx="164800" cy="142825"/>
            </a:xfrm>
            <a:custGeom>
              <a:rect b="b" l="l" r="r" t="t"/>
              <a:pathLst>
                <a:path extrusionOk="0" h="5713" w="6592">
                  <a:moveTo>
                    <a:pt x="398" y="0"/>
                  </a:moveTo>
                  <a:lnTo>
                    <a:pt x="398" y="0"/>
                  </a:lnTo>
                  <a:cubicBezTo>
                    <a:pt x="408" y="9"/>
                    <a:pt x="418" y="17"/>
                    <a:pt x="427" y="26"/>
                  </a:cubicBezTo>
                  <a:lnTo>
                    <a:pt x="427" y="26"/>
                  </a:lnTo>
                  <a:cubicBezTo>
                    <a:pt x="418" y="17"/>
                    <a:pt x="408" y="8"/>
                    <a:pt x="398" y="0"/>
                  </a:cubicBezTo>
                  <a:close/>
                  <a:moveTo>
                    <a:pt x="427" y="26"/>
                  </a:moveTo>
                  <a:lnTo>
                    <a:pt x="427" y="26"/>
                  </a:lnTo>
                  <a:cubicBezTo>
                    <a:pt x="679" y="262"/>
                    <a:pt x="510" y="692"/>
                    <a:pt x="147" y="712"/>
                  </a:cubicBezTo>
                  <a:lnTo>
                    <a:pt x="0" y="712"/>
                  </a:lnTo>
                  <a:cubicBezTo>
                    <a:pt x="900" y="1465"/>
                    <a:pt x="1779" y="2218"/>
                    <a:pt x="2658" y="2992"/>
                  </a:cubicBezTo>
                  <a:cubicBezTo>
                    <a:pt x="2867" y="2972"/>
                    <a:pt x="3097" y="2951"/>
                    <a:pt x="3306" y="2930"/>
                  </a:cubicBezTo>
                  <a:cubicBezTo>
                    <a:pt x="3314" y="2929"/>
                    <a:pt x="3322" y="2929"/>
                    <a:pt x="3329" y="2929"/>
                  </a:cubicBezTo>
                  <a:cubicBezTo>
                    <a:pt x="3768" y="2929"/>
                    <a:pt x="3803" y="3518"/>
                    <a:pt x="3474" y="3683"/>
                  </a:cubicBezTo>
                  <a:cubicBezTo>
                    <a:pt x="4185" y="4311"/>
                    <a:pt x="4897" y="4938"/>
                    <a:pt x="5587" y="5566"/>
                  </a:cubicBezTo>
                  <a:lnTo>
                    <a:pt x="6194" y="5545"/>
                  </a:lnTo>
                  <a:cubicBezTo>
                    <a:pt x="6319" y="5545"/>
                    <a:pt x="6424" y="5608"/>
                    <a:pt x="6508" y="5713"/>
                  </a:cubicBezTo>
                  <a:cubicBezTo>
                    <a:pt x="6529" y="5608"/>
                    <a:pt x="6550" y="5503"/>
                    <a:pt x="6591" y="5420"/>
                  </a:cubicBezTo>
                  <a:cubicBezTo>
                    <a:pt x="5880" y="4750"/>
                    <a:pt x="5148" y="4101"/>
                    <a:pt x="4415" y="3474"/>
                  </a:cubicBezTo>
                  <a:cubicBezTo>
                    <a:pt x="4185" y="3453"/>
                    <a:pt x="4018" y="3306"/>
                    <a:pt x="3976" y="3097"/>
                  </a:cubicBezTo>
                  <a:cubicBezTo>
                    <a:pt x="2793" y="2059"/>
                    <a:pt x="1610" y="1042"/>
                    <a:pt x="427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0" name="Google Shape;14690;p109"/>
            <p:cNvSpPr/>
            <p:nvPr/>
          </p:nvSpPr>
          <p:spPr>
            <a:xfrm>
              <a:off x="3423900" y="3608425"/>
              <a:ext cx="101000" cy="77975"/>
            </a:xfrm>
            <a:custGeom>
              <a:rect b="b" l="l" r="r" t="t"/>
              <a:pathLst>
                <a:path extrusionOk="0" h="3119" w="4040">
                  <a:moveTo>
                    <a:pt x="503" y="1"/>
                  </a:moveTo>
                  <a:cubicBezTo>
                    <a:pt x="658" y="291"/>
                    <a:pt x="454" y="635"/>
                    <a:pt x="141" y="635"/>
                  </a:cubicBezTo>
                  <a:cubicBezTo>
                    <a:pt x="116" y="635"/>
                    <a:pt x="90" y="633"/>
                    <a:pt x="64" y="628"/>
                  </a:cubicBezTo>
                  <a:lnTo>
                    <a:pt x="1" y="628"/>
                  </a:lnTo>
                  <a:lnTo>
                    <a:pt x="273" y="879"/>
                  </a:lnTo>
                  <a:lnTo>
                    <a:pt x="336" y="900"/>
                  </a:lnTo>
                  <a:cubicBezTo>
                    <a:pt x="398" y="900"/>
                    <a:pt x="419" y="942"/>
                    <a:pt x="419" y="1005"/>
                  </a:cubicBezTo>
                  <a:lnTo>
                    <a:pt x="817" y="1361"/>
                  </a:lnTo>
                  <a:cubicBezTo>
                    <a:pt x="1047" y="1340"/>
                    <a:pt x="1256" y="1319"/>
                    <a:pt x="1486" y="1319"/>
                  </a:cubicBezTo>
                  <a:cubicBezTo>
                    <a:pt x="1884" y="1340"/>
                    <a:pt x="2010" y="1863"/>
                    <a:pt x="1654" y="2072"/>
                  </a:cubicBezTo>
                  <a:cubicBezTo>
                    <a:pt x="2030" y="2386"/>
                    <a:pt x="2407" y="2721"/>
                    <a:pt x="2763" y="3035"/>
                  </a:cubicBezTo>
                  <a:cubicBezTo>
                    <a:pt x="2941" y="3024"/>
                    <a:pt x="3118" y="3019"/>
                    <a:pt x="3294" y="3019"/>
                  </a:cubicBezTo>
                  <a:cubicBezTo>
                    <a:pt x="3469" y="3019"/>
                    <a:pt x="3642" y="3024"/>
                    <a:pt x="3809" y="3035"/>
                  </a:cubicBezTo>
                  <a:cubicBezTo>
                    <a:pt x="3880" y="3035"/>
                    <a:pt x="3952" y="3050"/>
                    <a:pt x="4010" y="3093"/>
                  </a:cubicBezTo>
                  <a:lnTo>
                    <a:pt x="4010" y="3093"/>
                  </a:lnTo>
                  <a:lnTo>
                    <a:pt x="2491" y="1779"/>
                  </a:lnTo>
                  <a:cubicBezTo>
                    <a:pt x="2419" y="1828"/>
                    <a:pt x="2344" y="1850"/>
                    <a:pt x="2272" y="1850"/>
                  </a:cubicBezTo>
                  <a:cubicBezTo>
                    <a:pt x="2005" y="1850"/>
                    <a:pt x="1778" y="1557"/>
                    <a:pt x="1926" y="1277"/>
                  </a:cubicBezTo>
                  <a:cubicBezTo>
                    <a:pt x="1445" y="859"/>
                    <a:pt x="963" y="440"/>
                    <a:pt x="503" y="1"/>
                  </a:cubicBezTo>
                  <a:close/>
                  <a:moveTo>
                    <a:pt x="4010" y="3093"/>
                  </a:moveTo>
                  <a:lnTo>
                    <a:pt x="4039" y="3118"/>
                  </a:lnTo>
                  <a:cubicBezTo>
                    <a:pt x="4030" y="3109"/>
                    <a:pt x="4020" y="3101"/>
                    <a:pt x="4010" y="309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1" name="Google Shape;14691;p109"/>
            <p:cNvSpPr/>
            <p:nvPr/>
          </p:nvSpPr>
          <p:spPr>
            <a:xfrm>
              <a:off x="3675000" y="3835975"/>
              <a:ext cx="73250" cy="49725"/>
            </a:xfrm>
            <a:custGeom>
              <a:rect b="b" l="l" r="r" t="t"/>
              <a:pathLst>
                <a:path extrusionOk="0" h="1989" w="2930">
                  <a:moveTo>
                    <a:pt x="837" y="0"/>
                  </a:moveTo>
                  <a:cubicBezTo>
                    <a:pt x="837" y="0"/>
                    <a:pt x="837" y="21"/>
                    <a:pt x="837" y="42"/>
                  </a:cubicBezTo>
                  <a:cubicBezTo>
                    <a:pt x="789" y="221"/>
                    <a:pt x="626" y="319"/>
                    <a:pt x="463" y="319"/>
                  </a:cubicBezTo>
                  <a:cubicBezTo>
                    <a:pt x="341" y="319"/>
                    <a:pt x="219" y="264"/>
                    <a:pt x="147" y="147"/>
                  </a:cubicBezTo>
                  <a:cubicBezTo>
                    <a:pt x="105" y="210"/>
                    <a:pt x="63" y="252"/>
                    <a:pt x="0" y="272"/>
                  </a:cubicBezTo>
                  <a:cubicBezTo>
                    <a:pt x="335" y="586"/>
                    <a:pt x="670" y="900"/>
                    <a:pt x="1005" y="1214"/>
                  </a:cubicBezTo>
                  <a:cubicBezTo>
                    <a:pt x="1130" y="1235"/>
                    <a:pt x="1256" y="1256"/>
                    <a:pt x="1360" y="1298"/>
                  </a:cubicBezTo>
                  <a:lnTo>
                    <a:pt x="1674" y="1319"/>
                  </a:lnTo>
                  <a:cubicBezTo>
                    <a:pt x="1716" y="1319"/>
                    <a:pt x="1758" y="1361"/>
                    <a:pt x="1758" y="1423"/>
                  </a:cubicBezTo>
                  <a:cubicBezTo>
                    <a:pt x="2134" y="1549"/>
                    <a:pt x="2490" y="1716"/>
                    <a:pt x="2825" y="1925"/>
                  </a:cubicBezTo>
                  <a:lnTo>
                    <a:pt x="2888" y="1946"/>
                  </a:lnTo>
                  <a:lnTo>
                    <a:pt x="2888" y="1946"/>
                  </a:lnTo>
                  <a:cubicBezTo>
                    <a:pt x="2230" y="1291"/>
                    <a:pt x="1534" y="636"/>
                    <a:pt x="837" y="0"/>
                  </a:cubicBezTo>
                  <a:close/>
                  <a:moveTo>
                    <a:pt x="2888" y="1946"/>
                  </a:moveTo>
                  <a:lnTo>
                    <a:pt x="2888" y="1946"/>
                  </a:lnTo>
                  <a:cubicBezTo>
                    <a:pt x="2888" y="1946"/>
                    <a:pt x="2888" y="1946"/>
                    <a:pt x="2888" y="1946"/>
                  </a:cubicBezTo>
                  <a:lnTo>
                    <a:pt x="2888" y="1946"/>
                  </a:lnTo>
                  <a:cubicBezTo>
                    <a:pt x="2888" y="1946"/>
                    <a:pt x="2888" y="1946"/>
                    <a:pt x="2888" y="1946"/>
                  </a:cubicBezTo>
                  <a:lnTo>
                    <a:pt x="2888" y="1946"/>
                  </a:lnTo>
                  <a:close/>
                  <a:moveTo>
                    <a:pt x="2888" y="1946"/>
                  </a:moveTo>
                  <a:lnTo>
                    <a:pt x="2888" y="1946"/>
                  </a:lnTo>
                  <a:cubicBezTo>
                    <a:pt x="2888" y="1967"/>
                    <a:pt x="2908" y="1967"/>
                    <a:pt x="2909" y="1967"/>
                  </a:cubicBezTo>
                  <a:lnTo>
                    <a:pt x="2909" y="1967"/>
                  </a:lnTo>
                  <a:cubicBezTo>
                    <a:pt x="2902" y="1960"/>
                    <a:pt x="2895" y="1953"/>
                    <a:pt x="2888" y="1946"/>
                  </a:cubicBezTo>
                  <a:close/>
                  <a:moveTo>
                    <a:pt x="2909" y="1967"/>
                  </a:moveTo>
                  <a:cubicBezTo>
                    <a:pt x="2916" y="1974"/>
                    <a:pt x="2923" y="1981"/>
                    <a:pt x="2930" y="1988"/>
                  </a:cubicBezTo>
                  <a:lnTo>
                    <a:pt x="2909" y="1967"/>
                  </a:lnTo>
                  <a:cubicBezTo>
                    <a:pt x="2909" y="1967"/>
                    <a:pt x="2909" y="1967"/>
                    <a:pt x="2909" y="196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2" name="Google Shape;14692;p109"/>
            <p:cNvSpPr/>
            <p:nvPr/>
          </p:nvSpPr>
          <p:spPr>
            <a:xfrm>
              <a:off x="3307250" y="3497150"/>
              <a:ext cx="126625" cy="108700"/>
            </a:xfrm>
            <a:custGeom>
              <a:rect b="b" l="l" r="r" t="t"/>
              <a:pathLst>
                <a:path extrusionOk="0" h="4348" w="5065">
                  <a:moveTo>
                    <a:pt x="396" y="0"/>
                  </a:moveTo>
                  <a:cubicBezTo>
                    <a:pt x="325" y="0"/>
                    <a:pt x="252" y="26"/>
                    <a:pt x="189" y="79"/>
                  </a:cubicBezTo>
                  <a:cubicBezTo>
                    <a:pt x="85" y="141"/>
                    <a:pt x="1" y="267"/>
                    <a:pt x="1" y="413"/>
                  </a:cubicBezTo>
                  <a:cubicBezTo>
                    <a:pt x="210" y="518"/>
                    <a:pt x="419" y="623"/>
                    <a:pt x="608" y="748"/>
                  </a:cubicBezTo>
                  <a:cubicBezTo>
                    <a:pt x="670" y="790"/>
                    <a:pt x="670" y="916"/>
                    <a:pt x="587" y="937"/>
                  </a:cubicBezTo>
                  <a:cubicBezTo>
                    <a:pt x="524" y="937"/>
                    <a:pt x="440" y="957"/>
                    <a:pt x="378" y="957"/>
                  </a:cubicBezTo>
                  <a:lnTo>
                    <a:pt x="650" y="1229"/>
                  </a:lnTo>
                  <a:cubicBezTo>
                    <a:pt x="859" y="1250"/>
                    <a:pt x="1068" y="1292"/>
                    <a:pt x="1277" y="1334"/>
                  </a:cubicBezTo>
                  <a:cubicBezTo>
                    <a:pt x="1591" y="1418"/>
                    <a:pt x="1675" y="1794"/>
                    <a:pt x="1424" y="2004"/>
                  </a:cubicBezTo>
                  <a:lnTo>
                    <a:pt x="1424" y="2025"/>
                  </a:lnTo>
                  <a:cubicBezTo>
                    <a:pt x="1654" y="2255"/>
                    <a:pt x="1884" y="2464"/>
                    <a:pt x="2114" y="2694"/>
                  </a:cubicBezTo>
                  <a:cubicBezTo>
                    <a:pt x="2302" y="2736"/>
                    <a:pt x="2491" y="2778"/>
                    <a:pt x="2679" y="2841"/>
                  </a:cubicBezTo>
                  <a:cubicBezTo>
                    <a:pt x="2784" y="2862"/>
                    <a:pt x="2763" y="3029"/>
                    <a:pt x="2637" y="3029"/>
                  </a:cubicBezTo>
                  <a:lnTo>
                    <a:pt x="2470" y="3029"/>
                  </a:lnTo>
                  <a:lnTo>
                    <a:pt x="2658" y="3196"/>
                  </a:lnTo>
                  <a:cubicBezTo>
                    <a:pt x="2972" y="3259"/>
                    <a:pt x="3286" y="3364"/>
                    <a:pt x="3579" y="3489"/>
                  </a:cubicBezTo>
                  <a:cubicBezTo>
                    <a:pt x="3663" y="3510"/>
                    <a:pt x="3704" y="3657"/>
                    <a:pt x="3579" y="3678"/>
                  </a:cubicBezTo>
                  <a:cubicBezTo>
                    <a:pt x="3453" y="3698"/>
                    <a:pt x="3328" y="3719"/>
                    <a:pt x="3223" y="3719"/>
                  </a:cubicBezTo>
                  <a:lnTo>
                    <a:pt x="3642" y="4117"/>
                  </a:lnTo>
                  <a:cubicBezTo>
                    <a:pt x="4081" y="4159"/>
                    <a:pt x="4520" y="4222"/>
                    <a:pt x="4939" y="4305"/>
                  </a:cubicBezTo>
                  <a:cubicBezTo>
                    <a:pt x="4981" y="4305"/>
                    <a:pt x="5023" y="4326"/>
                    <a:pt x="5064" y="4347"/>
                  </a:cubicBezTo>
                  <a:lnTo>
                    <a:pt x="4876" y="4180"/>
                  </a:lnTo>
                  <a:cubicBezTo>
                    <a:pt x="4863" y="4181"/>
                    <a:pt x="4851" y="4181"/>
                    <a:pt x="4838" y="4181"/>
                  </a:cubicBezTo>
                  <a:cubicBezTo>
                    <a:pt x="4606" y="4181"/>
                    <a:pt x="4437" y="4001"/>
                    <a:pt x="4437" y="3782"/>
                  </a:cubicBezTo>
                  <a:cubicBezTo>
                    <a:pt x="3851" y="3259"/>
                    <a:pt x="3265" y="2715"/>
                    <a:pt x="2700" y="2171"/>
                  </a:cubicBezTo>
                  <a:cubicBezTo>
                    <a:pt x="2658" y="2255"/>
                    <a:pt x="2616" y="2359"/>
                    <a:pt x="2554" y="2443"/>
                  </a:cubicBezTo>
                  <a:cubicBezTo>
                    <a:pt x="2488" y="2588"/>
                    <a:pt x="2377" y="2648"/>
                    <a:pt x="2262" y="2648"/>
                  </a:cubicBezTo>
                  <a:cubicBezTo>
                    <a:pt x="2011" y="2648"/>
                    <a:pt x="1740" y="2361"/>
                    <a:pt x="1884" y="2045"/>
                  </a:cubicBezTo>
                  <a:cubicBezTo>
                    <a:pt x="1968" y="1899"/>
                    <a:pt x="2030" y="1753"/>
                    <a:pt x="2114" y="1585"/>
                  </a:cubicBezTo>
                  <a:cubicBezTo>
                    <a:pt x="1654" y="1146"/>
                    <a:pt x="1194" y="685"/>
                    <a:pt x="754" y="225"/>
                  </a:cubicBezTo>
                  <a:lnTo>
                    <a:pt x="670" y="121"/>
                  </a:lnTo>
                  <a:cubicBezTo>
                    <a:pt x="650" y="121"/>
                    <a:pt x="629" y="100"/>
                    <a:pt x="608" y="79"/>
                  </a:cubicBezTo>
                  <a:lnTo>
                    <a:pt x="587" y="79"/>
                  </a:lnTo>
                  <a:cubicBezTo>
                    <a:pt x="534" y="26"/>
                    <a:pt x="466" y="0"/>
                    <a:pt x="3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3" name="Google Shape;14693;p109"/>
            <p:cNvSpPr/>
            <p:nvPr/>
          </p:nvSpPr>
          <p:spPr>
            <a:xfrm>
              <a:off x="3379975" y="3583325"/>
              <a:ext cx="7350" cy="2125"/>
            </a:xfrm>
            <a:custGeom>
              <a:rect b="b" l="l" r="r" t="t"/>
              <a:pathLst>
                <a:path extrusionOk="0" h="85" w="294">
                  <a:moveTo>
                    <a:pt x="0" y="0"/>
                  </a:moveTo>
                  <a:lnTo>
                    <a:pt x="105" y="84"/>
                  </a:lnTo>
                  <a:cubicBezTo>
                    <a:pt x="272" y="84"/>
                    <a:pt x="293" y="6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4" name="Google Shape;14694;p109"/>
            <p:cNvSpPr/>
            <p:nvPr/>
          </p:nvSpPr>
          <p:spPr>
            <a:xfrm>
              <a:off x="3658250" y="3863525"/>
              <a:ext cx="50775" cy="4900"/>
            </a:xfrm>
            <a:custGeom>
              <a:rect b="b" l="l" r="r" t="t"/>
              <a:pathLst>
                <a:path extrusionOk="0" h="196" w="2031">
                  <a:moveTo>
                    <a:pt x="507" y="0"/>
                  </a:moveTo>
                  <a:cubicBezTo>
                    <a:pt x="394" y="0"/>
                    <a:pt x="281" y="3"/>
                    <a:pt x="168" y="7"/>
                  </a:cubicBezTo>
                  <a:lnTo>
                    <a:pt x="1" y="49"/>
                  </a:lnTo>
                  <a:cubicBezTo>
                    <a:pt x="670" y="91"/>
                    <a:pt x="1361" y="175"/>
                    <a:pt x="2030" y="196"/>
                  </a:cubicBezTo>
                  <a:cubicBezTo>
                    <a:pt x="1926" y="175"/>
                    <a:pt x="1800" y="133"/>
                    <a:pt x="1675" y="112"/>
                  </a:cubicBezTo>
                  <a:cubicBezTo>
                    <a:pt x="1285" y="31"/>
                    <a:pt x="896" y="0"/>
                    <a:pt x="5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5" name="Google Shape;14695;p109"/>
            <p:cNvSpPr/>
            <p:nvPr/>
          </p:nvSpPr>
          <p:spPr>
            <a:xfrm>
              <a:off x="3747175" y="38846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6" name="Google Shape;14696;p109"/>
            <p:cNvSpPr/>
            <p:nvPr/>
          </p:nvSpPr>
          <p:spPr>
            <a:xfrm>
              <a:off x="3358525" y="3868400"/>
              <a:ext cx="386575" cy="216075"/>
            </a:xfrm>
            <a:custGeom>
              <a:rect b="b" l="l" r="r" t="t"/>
              <a:pathLst>
                <a:path extrusionOk="0" h="8643" w="15463">
                  <a:moveTo>
                    <a:pt x="11236" y="1"/>
                  </a:moveTo>
                  <a:cubicBezTo>
                    <a:pt x="10985" y="22"/>
                    <a:pt x="10713" y="43"/>
                    <a:pt x="10462" y="64"/>
                  </a:cubicBezTo>
                  <a:cubicBezTo>
                    <a:pt x="9060" y="440"/>
                    <a:pt x="7742" y="1005"/>
                    <a:pt x="6508" y="1758"/>
                  </a:cubicBezTo>
                  <a:cubicBezTo>
                    <a:pt x="3955" y="3244"/>
                    <a:pt x="1277" y="5483"/>
                    <a:pt x="0" y="8245"/>
                  </a:cubicBezTo>
                  <a:lnTo>
                    <a:pt x="356" y="8496"/>
                  </a:lnTo>
                  <a:cubicBezTo>
                    <a:pt x="398" y="8538"/>
                    <a:pt x="440" y="8579"/>
                    <a:pt x="482" y="8642"/>
                  </a:cubicBezTo>
                  <a:lnTo>
                    <a:pt x="754" y="8454"/>
                  </a:lnTo>
                  <a:cubicBezTo>
                    <a:pt x="1946" y="5985"/>
                    <a:pt x="4394" y="3997"/>
                    <a:pt x="6633" y="2595"/>
                  </a:cubicBezTo>
                  <a:cubicBezTo>
                    <a:pt x="8257" y="1569"/>
                    <a:pt x="10375" y="587"/>
                    <a:pt x="12396" y="587"/>
                  </a:cubicBezTo>
                  <a:cubicBezTo>
                    <a:pt x="13134" y="587"/>
                    <a:pt x="13859" y="718"/>
                    <a:pt x="14542" y="1026"/>
                  </a:cubicBezTo>
                  <a:cubicBezTo>
                    <a:pt x="14752" y="900"/>
                    <a:pt x="14940" y="775"/>
                    <a:pt x="15128" y="649"/>
                  </a:cubicBezTo>
                  <a:cubicBezTo>
                    <a:pt x="15189" y="613"/>
                    <a:pt x="15257" y="591"/>
                    <a:pt x="15324" y="591"/>
                  </a:cubicBezTo>
                  <a:cubicBezTo>
                    <a:pt x="15372" y="591"/>
                    <a:pt x="15419" y="602"/>
                    <a:pt x="15463" y="628"/>
                  </a:cubicBezTo>
                  <a:cubicBezTo>
                    <a:pt x="15128" y="419"/>
                    <a:pt x="14772" y="252"/>
                    <a:pt x="14417" y="126"/>
                  </a:cubicBezTo>
                  <a:cubicBezTo>
                    <a:pt x="14417" y="168"/>
                    <a:pt x="14375" y="210"/>
                    <a:pt x="14333" y="210"/>
                  </a:cubicBezTo>
                  <a:cubicBezTo>
                    <a:pt x="13475" y="189"/>
                    <a:pt x="12638" y="43"/>
                    <a:pt x="11801" y="22"/>
                  </a:cubicBezTo>
                  <a:cubicBezTo>
                    <a:pt x="11613" y="22"/>
                    <a:pt x="11425" y="1"/>
                    <a:pt x="112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7" name="Google Shape;14697;p109"/>
            <p:cNvSpPr/>
            <p:nvPr/>
          </p:nvSpPr>
          <p:spPr>
            <a:xfrm>
              <a:off x="3747700" y="3885675"/>
              <a:ext cx="550" cy="550"/>
            </a:xfrm>
            <a:custGeom>
              <a:rect b="b" l="l" r="r" t="t"/>
              <a:pathLst>
                <a:path extrusionOk="0" h="22" w="22">
                  <a:moveTo>
                    <a:pt x="1" y="0"/>
                  </a:moveTo>
                  <a:lnTo>
                    <a:pt x="22" y="21"/>
                  </a:lnTo>
                  <a:cubicBezTo>
                    <a:pt x="22" y="0"/>
                    <a:pt x="22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8" name="Google Shape;14698;p109"/>
            <p:cNvSpPr/>
            <p:nvPr/>
          </p:nvSpPr>
          <p:spPr>
            <a:xfrm>
              <a:off x="2899775" y="3747050"/>
              <a:ext cx="2650" cy="3150"/>
            </a:xfrm>
            <a:custGeom>
              <a:rect b="b" l="l" r="r" t="t"/>
              <a:pathLst>
                <a:path extrusionOk="0" h="126" w="106">
                  <a:moveTo>
                    <a:pt x="21" y="0"/>
                  </a:moveTo>
                  <a:cubicBezTo>
                    <a:pt x="21" y="0"/>
                    <a:pt x="21" y="21"/>
                    <a:pt x="0" y="42"/>
                  </a:cubicBezTo>
                  <a:lnTo>
                    <a:pt x="105" y="126"/>
                  </a:lnTo>
                  <a:cubicBezTo>
                    <a:pt x="63" y="84"/>
                    <a:pt x="42" y="42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9" name="Google Shape;14699;p109"/>
            <p:cNvSpPr/>
            <p:nvPr/>
          </p:nvSpPr>
          <p:spPr>
            <a:xfrm>
              <a:off x="2904475" y="3741825"/>
              <a:ext cx="305000" cy="227550"/>
            </a:xfrm>
            <a:custGeom>
              <a:rect b="b" l="l" r="r" t="t"/>
              <a:pathLst>
                <a:path extrusionOk="0" h="9102" w="12200">
                  <a:moveTo>
                    <a:pt x="712" y="0"/>
                  </a:moveTo>
                  <a:cubicBezTo>
                    <a:pt x="628" y="105"/>
                    <a:pt x="524" y="209"/>
                    <a:pt x="440" y="335"/>
                  </a:cubicBezTo>
                  <a:cubicBezTo>
                    <a:pt x="379" y="420"/>
                    <a:pt x="282" y="463"/>
                    <a:pt x="188" y="463"/>
                  </a:cubicBezTo>
                  <a:cubicBezTo>
                    <a:pt x="120" y="463"/>
                    <a:pt x="53" y="441"/>
                    <a:pt x="1" y="398"/>
                  </a:cubicBezTo>
                  <a:lnTo>
                    <a:pt x="1" y="398"/>
                  </a:lnTo>
                  <a:cubicBezTo>
                    <a:pt x="377" y="733"/>
                    <a:pt x="775" y="1046"/>
                    <a:pt x="1172" y="1360"/>
                  </a:cubicBezTo>
                  <a:lnTo>
                    <a:pt x="1340" y="1297"/>
                  </a:lnTo>
                  <a:cubicBezTo>
                    <a:pt x="1347" y="1296"/>
                    <a:pt x="1354" y="1295"/>
                    <a:pt x="1361" y="1295"/>
                  </a:cubicBezTo>
                  <a:cubicBezTo>
                    <a:pt x="1434" y="1295"/>
                    <a:pt x="1481" y="1389"/>
                    <a:pt x="1424" y="1465"/>
                  </a:cubicBezTo>
                  <a:lnTo>
                    <a:pt x="1382" y="1507"/>
                  </a:lnTo>
                  <a:cubicBezTo>
                    <a:pt x="1968" y="1967"/>
                    <a:pt x="2553" y="2386"/>
                    <a:pt x="3160" y="2825"/>
                  </a:cubicBezTo>
                  <a:cubicBezTo>
                    <a:pt x="3244" y="2804"/>
                    <a:pt x="3328" y="2762"/>
                    <a:pt x="3411" y="2741"/>
                  </a:cubicBezTo>
                  <a:cubicBezTo>
                    <a:pt x="3418" y="2740"/>
                    <a:pt x="3424" y="2739"/>
                    <a:pt x="3430" y="2739"/>
                  </a:cubicBezTo>
                  <a:cubicBezTo>
                    <a:pt x="3510" y="2739"/>
                    <a:pt x="3593" y="2851"/>
                    <a:pt x="3516" y="2909"/>
                  </a:cubicBezTo>
                  <a:lnTo>
                    <a:pt x="3390" y="2992"/>
                  </a:lnTo>
                  <a:cubicBezTo>
                    <a:pt x="4813" y="3997"/>
                    <a:pt x="6278" y="4938"/>
                    <a:pt x="7722" y="5922"/>
                  </a:cubicBezTo>
                  <a:cubicBezTo>
                    <a:pt x="9144" y="6905"/>
                    <a:pt x="10525" y="7951"/>
                    <a:pt x="11864" y="9102"/>
                  </a:cubicBezTo>
                  <a:cubicBezTo>
                    <a:pt x="11802" y="8956"/>
                    <a:pt x="11823" y="8788"/>
                    <a:pt x="11906" y="8684"/>
                  </a:cubicBezTo>
                  <a:cubicBezTo>
                    <a:pt x="12011" y="8558"/>
                    <a:pt x="12115" y="8453"/>
                    <a:pt x="12199" y="8328"/>
                  </a:cubicBezTo>
                  <a:cubicBezTo>
                    <a:pt x="11488" y="7721"/>
                    <a:pt x="10755" y="7114"/>
                    <a:pt x="10002" y="6549"/>
                  </a:cubicBezTo>
                  <a:cubicBezTo>
                    <a:pt x="9989" y="6551"/>
                    <a:pt x="9976" y="6551"/>
                    <a:pt x="9962" y="6551"/>
                  </a:cubicBezTo>
                  <a:cubicBezTo>
                    <a:pt x="9767" y="6551"/>
                    <a:pt x="9582" y="6410"/>
                    <a:pt x="9563" y="6215"/>
                  </a:cubicBezTo>
                  <a:cubicBezTo>
                    <a:pt x="9333" y="6047"/>
                    <a:pt x="9082" y="5880"/>
                    <a:pt x="8851" y="5712"/>
                  </a:cubicBezTo>
                  <a:cubicBezTo>
                    <a:pt x="8286" y="5336"/>
                    <a:pt x="7722" y="4959"/>
                    <a:pt x="7157" y="4562"/>
                  </a:cubicBezTo>
                  <a:cubicBezTo>
                    <a:pt x="7069" y="4680"/>
                    <a:pt x="6955" y="4730"/>
                    <a:pt x="6844" y="4730"/>
                  </a:cubicBezTo>
                  <a:cubicBezTo>
                    <a:pt x="6584" y="4730"/>
                    <a:pt x="6340" y="4457"/>
                    <a:pt x="6487" y="4164"/>
                  </a:cubicBezTo>
                  <a:lnTo>
                    <a:pt x="6508" y="4143"/>
                  </a:lnTo>
                  <a:cubicBezTo>
                    <a:pt x="5608" y="3536"/>
                    <a:pt x="4688" y="2930"/>
                    <a:pt x="3809" y="2302"/>
                  </a:cubicBezTo>
                  <a:lnTo>
                    <a:pt x="3704" y="2406"/>
                  </a:lnTo>
                  <a:cubicBezTo>
                    <a:pt x="3623" y="2488"/>
                    <a:pt x="3532" y="2522"/>
                    <a:pt x="3443" y="2522"/>
                  </a:cubicBezTo>
                  <a:cubicBezTo>
                    <a:pt x="3146" y="2522"/>
                    <a:pt x="2881" y="2132"/>
                    <a:pt x="3139" y="1841"/>
                  </a:cubicBezTo>
                  <a:cubicBezTo>
                    <a:pt x="2323" y="1256"/>
                    <a:pt x="1507" y="649"/>
                    <a:pt x="7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0" name="Google Shape;14700;p109"/>
            <p:cNvSpPr/>
            <p:nvPr/>
          </p:nvSpPr>
          <p:spPr>
            <a:xfrm>
              <a:off x="2854775" y="3693900"/>
              <a:ext cx="52350" cy="44275"/>
            </a:xfrm>
            <a:custGeom>
              <a:rect b="b" l="l" r="r" t="t"/>
              <a:pathLst>
                <a:path extrusionOk="0" h="1771" w="2094">
                  <a:moveTo>
                    <a:pt x="436" y="0"/>
                  </a:moveTo>
                  <a:cubicBezTo>
                    <a:pt x="280" y="0"/>
                    <a:pt x="128" y="97"/>
                    <a:pt x="64" y="264"/>
                  </a:cubicBezTo>
                  <a:cubicBezTo>
                    <a:pt x="1" y="390"/>
                    <a:pt x="43" y="557"/>
                    <a:pt x="147" y="662"/>
                  </a:cubicBezTo>
                  <a:cubicBezTo>
                    <a:pt x="503" y="997"/>
                    <a:pt x="859" y="1331"/>
                    <a:pt x="1194" y="1645"/>
                  </a:cubicBezTo>
                  <a:cubicBezTo>
                    <a:pt x="1256" y="1624"/>
                    <a:pt x="1319" y="1603"/>
                    <a:pt x="1361" y="1582"/>
                  </a:cubicBezTo>
                  <a:cubicBezTo>
                    <a:pt x="1411" y="1560"/>
                    <a:pt x="1460" y="1550"/>
                    <a:pt x="1508" y="1550"/>
                  </a:cubicBezTo>
                  <a:cubicBezTo>
                    <a:pt x="1641" y="1550"/>
                    <a:pt x="1760" y="1632"/>
                    <a:pt x="1821" y="1771"/>
                  </a:cubicBezTo>
                  <a:cubicBezTo>
                    <a:pt x="1821" y="1729"/>
                    <a:pt x="1842" y="1708"/>
                    <a:pt x="1863" y="1687"/>
                  </a:cubicBezTo>
                  <a:lnTo>
                    <a:pt x="2093" y="1394"/>
                  </a:lnTo>
                  <a:cubicBezTo>
                    <a:pt x="1675" y="1018"/>
                    <a:pt x="1256" y="620"/>
                    <a:pt x="838" y="222"/>
                  </a:cubicBezTo>
                  <a:lnTo>
                    <a:pt x="712" y="118"/>
                  </a:lnTo>
                  <a:cubicBezTo>
                    <a:pt x="632" y="38"/>
                    <a:pt x="533" y="0"/>
                    <a:pt x="4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1" name="Google Shape;14701;p109"/>
            <p:cNvSpPr/>
            <p:nvPr/>
          </p:nvSpPr>
          <p:spPr>
            <a:xfrm>
              <a:off x="3208400" y="3963075"/>
              <a:ext cx="162175" cy="132900"/>
            </a:xfrm>
            <a:custGeom>
              <a:rect b="b" l="l" r="r" t="t"/>
              <a:pathLst>
                <a:path extrusionOk="0" h="5316" w="6487">
                  <a:moveTo>
                    <a:pt x="649" y="1"/>
                  </a:moveTo>
                  <a:cubicBezTo>
                    <a:pt x="523" y="126"/>
                    <a:pt x="419" y="273"/>
                    <a:pt x="314" y="398"/>
                  </a:cubicBezTo>
                  <a:cubicBezTo>
                    <a:pt x="244" y="486"/>
                    <a:pt x="160" y="529"/>
                    <a:pt x="61" y="529"/>
                  </a:cubicBezTo>
                  <a:cubicBezTo>
                    <a:pt x="42" y="529"/>
                    <a:pt x="21" y="527"/>
                    <a:pt x="0" y="524"/>
                  </a:cubicBezTo>
                  <a:lnTo>
                    <a:pt x="0" y="524"/>
                  </a:lnTo>
                  <a:cubicBezTo>
                    <a:pt x="1925" y="2156"/>
                    <a:pt x="3788" y="3851"/>
                    <a:pt x="5838" y="5316"/>
                  </a:cubicBezTo>
                  <a:cubicBezTo>
                    <a:pt x="6068" y="5148"/>
                    <a:pt x="6277" y="5002"/>
                    <a:pt x="6487" y="4855"/>
                  </a:cubicBezTo>
                  <a:cubicBezTo>
                    <a:pt x="6466" y="4792"/>
                    <a:pt x="6424" y="4751"/>
                    <a:pt x="6382" y="4709"/>
                  </a:cubicBezTo>
                  <a:lnTo>
                    <a:pt x="6005" y="4458"/>
                  </a:lnTo>
                  <a:cubicBezTo>
                    <a:pt x="4122" y="3077"/>
                    <a:pt x="2407" y="1507"/>
                    <a:pt x="6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2" name="Google Shape;14702;p109"/>
            <p:cNvSpPr/>
            <p:nvPr/>
          </p:nvSpPr>
          <p:spPr>
            <a:xfrm>
              <a:off x="4025475" y="3542000"/>
              <a:ext cx="102025" cy="115625"/>
            </a:xfrm>
            <a:custGeom>
              <a:rect b="b" l="l" r="r" t="t"/>
              <a:pathLst>
                <a:path extrusionOk="0" h="4625" w="4081">
                  <a:moveTo>
                    <a:pt x="586" y="0"/>
                  </a:moveTo>
                  <a:lnTo>
                    <a:pt x="586" y="0"/>
                  </a:lnTo>
                  <a:cubicBezTo>
                    <a:pt x="646" y="263"/>
                    <a:pt x="415" y="525"/>
                    <a:pt x="136" y="525"/>
                  </a:cubicBezTo>
                  <a:cubicBezTo>
                    <a:pt x="126" y="525"/>
                    <a:pt x="115" y="524"/>
                    <a:pt x="105" y="523"/>
                  </a:cubicBezTo>
                  <a:lnTo>
                    <a:pt x="0" y="523"/>
                  </a:lnTo>
                  <a:cubicBezTo>
                    <a:pt x="1067" y="1591"/>
                    <a:pt x="2030" y="2783"/>
                    <a:pt x="2887" y="4039"/>
                  </a:cubicBezTo>
                  <a:cubicBezTo>
                    <a:pt x="3118" y="4018"/>
                    <a:pt x="3348" y="3997"/>
                    <a:pt x="3578" y="3997"/>
                  </a:cubicBezTo>
                  <a:cubicBezTo>
                    <a:pt x="3892" y="3997"/>
                    <a:pt x="4080" y="4373"/>
                    <a:pt x="3871" y="4625"/>
                  </a:cubicBezTo>
                  <a:cubicBezTo>
                    <a:pt x="3976" y="4520"/>
                    <a:pt x="3996" y="4332"/>
                    <a:pt x="3913" y="4185"/>
                  </a:cubicBezTo>
                  <a:cubicBezTo>
                    <a:pt x="2971" y="2679"/>
                    <a:pt x="1862" y="1256"/>
                    <a:pt x="5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3" name="Google Shape;14703;p109"/>
            <p:cNvSpPr/>
            <p:nvPr/>
          </p:nvSpPr>
          <p:spPr>
            <a:xfrm>
              <a:off x="3826700" y="3357350"/>
              <a:ext cx="208725" cy="178925"/>
            </a:xfrm>
            <a:custGeom>
              <a:rect b="b" l="l" r="r" t="t"/>
              <a:pathLst>
                <a:path extrusionOk="0" h="7157" w="8349">
                  <a:moveTo>
                    <a:pt x="502" y="0"/>
                  </a:moveTo>
                  <a:lnTo>
                    <a:pt x="502" y="0"/>
                  </a:lnTo>
                  <a:cubicBezTo>
                    <a:pt x="691" y="251"/>
                    <a:pt x="502" y="607"/>
                    <a:pt x="188" y="607"/>
                  </a:cubicBezTo>
                  <a:lnTo>
                    <a:pt x="0" y="607"/>
                  </a:lnTo>
                  <a:cubicBezTo>
                    <a:pt x="586" y="1088"/>
                    <a:pt x="1172" y="1570"/>
                    <a:pt x="1758" y="2051"/>
                  </a:cubicBezTo>
                  <a:cubicBezTo>
                    <a:pt x="2051" y="2009"/>
                    <a:pt x="2343" y="1988"/>
                    <a:pt x="2636" y="1967"/>
                  </a:cubicBezTo>
                  <a:cubicBezTo>
                    <a:pt x="2650" y="1966"/>
                    <a:pt x="2662" y="1966"/>
                    <a:pt x="2675" y="1966"/>
                  </a:cubicBezTo>
                  <a:cubicBezTo>
                    <a:pt x="3138" y="1966"/>
                    <a:pt x="3125" y="2701"/>
                    <a:pt x="2636" y="2741"/>
                  </a:cubicBezTo>
                  <a:lnTo>
                    <a:pt x="2595" y="2741"/>
                  </a:lnTo>
                  <a:cubicBezTo>
                    <a:pt x="2908" y="3013"/>
                    <a:pt x="3201" y="3285"/>
                    <a:pt x="3515" y="3557"/>
                  </a:cubicBezTo>
                  <a:cubicBezTo>
                    <a:pt x="3745" y="3536"/>
                    <a:pt x="3976" y="3536"/>
                    <a:pt x="4206" y="3516"/>
                  </a:cubicBezTo>
                  <a:cubicBezTo>
                    <a:pt x="4666" y="3516"/>
                    <a:pt x="4708" y="4206"/>
                    <a:pt x="4289" y="4311"/>
                  </a:cubicBezTo>
                  <a:cubicBezTo>
                    <a:pt x="4750" y="4750"/>
                    <a:pt x="5189" y="5210"/>
                    <a:pt x="5649" y="5650"/>
                  </a:cubicBezTo>
                  <a:cubicBezTo>
                    <a:pt x="5963" y="5629"/>
                    <a:pt x="6277" y="5608"/>
                    <a:pt x="6591" y="5608"/>
                  </a:cubicBezTo>
                  <a:cubicBezTo>
                    <a:pt x="7107" y="5629"/>
                    <a:pt x="7114" y="6403"/>
                    <a:pt x="6611" y="6403"/>
                  </a:cubicBezTo>
                  <a:cubicBezTo>
                    <a:pt x="6604" y="6403"/>
                    <a:pt x="6598" y="6403"/>
                    <a:pt x="6591" y="6403"/>
                  </a:cubicBezTo>
                  <a:lnTo>
                    <a:pt x="6445" y="6403"/>
                  </a:lnTo>
                  <a:cubicBezTo>
                    <a:pt x="6696" y="6654"/>
                    <a:pt x="6947" y="6884"/>
                    <a:pt x="7198" y="7135"/>
                  </a:cubicBezTo>
                  <a:cubicBezTo>
                    <a:pt x="7376" y="7114"/>
                    <a:pt x="7553" y="7104"/>
                    <a:pt x="7731" y="7104"/>
                  </a:cubicBezTo>
                  <a:cubicBezTo>
                    <a:pt x="7909" y="7104"/>
                    <a:pt x="8087" y="7114"/>
                    <a:pt x="8265" y="7135"/>
                  </a:cubicBezTo>
                  <a:lnTo>
                    <a:pt x="8349" y="7156"/>
                  </a:lnTo>
                  <a:cubicBezTo>
                    <a:pt x="7930" y="6738"/>
                    <a:pt x="7512" y="6319"/>
                    <a:pt x="7093" y="5922"/>
                  </a:cubicBezTo>
                  <a:cubicBezTo>
                    <a:pt x="5838" y="4729"/>
                    <a:pt x="4624" y="3474"/>
                    <a:pt x="3327" y="2323"/>
                  </a:cubicBezTo>
                  <a:cubicBezTo>
                    <a:pt x="2406" y="1528"/>
                    <a:pt x="1465" y="754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4" name="Google Shape;14704;p109"/>
            <p:cNvSpPr/>
            <p:nvPr/>
          </p:nvSpPr>
          <p:spPr>
            <a:xfrm>
              <a:off x="3748225" y="3862125"/>
              <a:ext cx="23575" cy="40200"/>
            </a:xfrm>
            <a:custGeom>
              <a:rect b="b" l="l" r="r" t="t"/>
              <a:pathLst>
                <a:path extrusionOk="0" h="1608" w="943">
                  <a:moveTo>
                    <a:pt x="733" y="1"/>
                  </a:moveTo>
                  <a:cubicBezTo>
                    <a:pt x="482" y="315"/>
                    <a:pt x="252" y="628"/>
                    <a:pt x="1" y="942"/>
                  </a:cubicBezTo>
                  <a:cubicBezTo>
                    <a:pt x="168" y="1110"/>
                    <a:pt x="168" y="1361"/>
                    <a:pt x="1" y="1507"/>
                  </a:cubicBezTo>
                  <a:cubicBezTo>
                    <a:pt x="92" y="1568"/>
                    <a:pt x="184" y="1607"/>
                    <a:pt x="284" y="1607"/>
                  </a:cubicBezTo>
                  <a:cubicBezTo>
                    <a:pt x="321" y="1607"/>
                    <a:pt x="359" y="1602"/>
                    <a:pt x="398" y="1591"/>
                  </a:cubicBezTo>
                  <a:cubicBezTo>
                    <a:pt x="84" y="1486"/>
                    <a:pt x="63" y="1068"/>
                    <a:pt x="335" y="900"/>
                  </a:cubicBezTo>
                  <a:cubicBezTo>
                    <a:pt x="545" y="817"/>
                    <a:pt x="754" y="712"/>
                    <a:pt x="942" y="587"/>
                  </a:cubicBezTo>
                  <a:cubicBezTo>
                    <a:pt x="712" y="482"/>
                    <a:pt x="628" y="210"/>
                    <a:pt x="7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5" name="Google Shape;14705;p109"/>
            <p:cNvSpPr/>
            <p:nvPr/>
          </p:nvSpPr>
          <p:spPr>
            <a:xfrm>
              <a:off x="3769150" y="3641375"/>
              <a:ext cx="358350" cy="217650"/>
            </a:xfrm>
            <a:custGeom>
              <a:rect b="b" l="l" r="r" t="t"/>
              <a:pathLst>
                <a:path extrusionOk="0" h="8706" w="14334">
                  <a:moveTo>
                    <a:pt x="13831" y="1"/>
                  </a:moveTo>
                  <a:cubicBezTo>
                    <a:pt x="13601" y="1"/>
                    <a:pt x="13371" y="22"/>
                    <a:pt x="13140" y="43"/>
                  </a:cubicBezTo>
                  <a:cubicBezTo>
                    <a:pt x="10358" y="315"/>
                    <a:pt x="7826" y="1800"/>
                    <a:pt x="5608" y="3411"/>
                  </a:cubicBezTo>
                  <a:cubicBezTo>
                    <a:pt x="3516" y="4918"/>
                    <a:pt x="1632" y="6717"/>
                    <a:pt x="0" y="8705"/>
                  </a:cubicBezTo>
                  <a:cubicBezTo>
                    <a:pt x="0" y="8705"/>
                    <a:pt x="21" y="8705"/>
                    <a:pt x="21" y="8684"/>
                  </a:cubicBezTo>
                  <a:cubicBezTo>
                    <a:pt x="2072" y="7136"/>
                    <a:pt x="3955" y="5378"/>
                    <a:pt x="6068" y="3893"/>
                  </a:cubicBezTo>
                  <a:cubicBezTo>
                    <a:pt x="6822" y="3370"/>
                    <a:pt x="7617" y="2888"/>
                    <a:pt x="8454" y="2470"/>
                  </a:cubicBezTo>
                  <a:cubicBezTo>
                    <a:pt x="9709" y="1717"/>
                    <a:pt x="11069" y="1194"/>
                    <a:pt x="12492" y="922"/>
                  </a:cubicBezTo>
                  <a:cubicBezTo>
                    <a:pt x="12250" y="647"/>
                    <a:pt x="12517" y="262"/>
                    <a:pt x="12806" y="262"/>
                  </a:cubicBezTo>
                  <a:cubicBezTo>
                    <a:pt x="12892" y="262"/>
                    <a:pt x="12980" y="296"/>
                    <a:pt x="13057" y="378"/>
                  </a:cubicBezTo>
                  <a:cubicBezTo>
                    <a:pt x="13161" y="503"/>
                    <a:pt x="13245" y="650"/>
                    <a:pt x="13287" y="817"/>
                  </a:cubicBezTo>
                  <a:cubicBezTo>
                    <a:pt x="13454" y="796"/>
                    <a:pt x="13643" y="796"/>
                    <a:pt x="13831" y="796"/>
                  </a:cubicBezTo>
                  <a:cubicBezTo>
                    <a:pt x="13936" y="796"/>
                    <a:pt x="14061" y="733"/>
                    <a:pt x="14124" y="629"/>
                  </a:cubicBezTo>
                  <a:cubicBezTo>
                    <a:pt x="14333" y="378"/>
                    <a:pt x="14145" y="1"/>
                    <a:pt x="13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6" name="Google Shape;14706;p109"/>
            <p:cNvSpPr/>
            <p:nvPr/>
          </p:nvSpPr>
          <p:spPr>
            <a:xfrm>
              <a:off x="3763925" y="3647700"/>
              <a:ext cx="340025" cy="229100"/>
            </a:xfrm>
            <a:custGeom>
              <a:rect b="b" l="l" r="r" t="t"/>
              <a:pathLst>
                <a:path extrusionOk="0" h="9164" w="13601">
                  <a:moveTo>
                    <a:pt x="13011" y="0"/>
                  </a:moveTo>
                  <a:cubicBezTo>
                    <a:pt x="12724" y="0"/>
                    <a:pt x="12460" y="396"/>
                    <a:pt x="12701" y="669"/>
                  </a:cubicBezTo>
                  <a:cubicBezTo>
                    <a:pt x="12785" y="752"/>
                    <a:pt x="11362" y="1129"/>
                    <a:pt x="11257" y="1150"/>
                  </a:cubicBezTo>
                  <a:cubicBezTo>
                    <a:pt x="10692" y="1296"/>
                    <a:pt x="10169" y="1485"/>
                    <a:pt x="9646" y="1715"/>
                  </a:cubicBezTo>
                  <a:cubicBezTo>
                    <a:pt x="9311" y="1861"/>
                    <a:pt x="8976" y="2029"/>
                    <a:pt x="8663" y="2196"/>
                  </a:cubicBezTo>
                  <a:cubicBezTo>
                    <a:pt x="7826" y="2635"/>
                    <a:pt x="7031" y="3117"/>
                    <a:pt x="6277" y="3640"/>
                  </a:cubicBezTo>
                  <a:cubicBezTo>
                    <a:pt x="4164" y="5104"/>
                    <a:pt x="2281" y="6883"/>
                    <a:pt x="230" y="8431"/>
                  </a:cubicBezTo>
                  <a:cubicBezTo>
                    <a:pt x="209" y="8431"/>
                    <a:pt x="209" y="8431"/>
                    <a:pt x="209" y="8452"/>
                  </a:cubicBezTo>
                  <a:cubicBezTo>
                    <a:pt x="168" y="8473"/>
                    <a:pt x="126" y="8515"/>
                    <a:pt x="105" y="8557"/>
                  </a:cubicBezTo>
                  <a:cubicBezTo>
                    <a:pt x="0" y="8787"/>
                    <a:pt x="84" y="9059"/>
                    <a:pt x="314" y="9164"/>
                  </a:cubicBezTo>
                  <a:cubicBezTo>
                    <a:pt x="649" y="8975"/>
                    <a:pt x="963" y="8787"/>
                    <a:pt x="1277" y="8599"/>
                  </a:cubicBezTo>
                  <a:cubicBezTo>
                    <a:pt x="3599" y="6778"/>
                    <a:pt x="5754" y="4770"/>
                    <a:pt x="8307" y="3263"/>
                  </a:cubicBezTo>
                  <a:cubicBezTo>
                    <a:pt x="8579" y="3096"/>
                    <a:pt x="8851" y="2949"/>
                    <a:pt x="9144" y="2824"/>
                  </a:cubicBezTo>
                  <a:cubicBezTo>
                    <a:pt x="10316" y="2070"/>
                    <a:pt x="11529" y="1422"/>
                    <a:pt x="12785" y="857"/>
                  </a:cubicBezTo>
                  <a:cubicBezTo>
                    <a:pt x="12845" y="829"/>
                    <a:pt x="12905" y="817"/>
                    <a:pt x="12962" y="817"/>
                  </a:cubicBezTo>
                  <a:cubicBezTo>
                    <a:pt x="13335" y="817"/>
                    <a:pt x="13581" y="1345"/>
                    <a:pt x="13182" y="1526"/>
                  </a:cubicBezTo>
                  <a:lnTo>
                    <a:pt x="13119" y="1568"/>
                  </a:lnTo>
                  <a:cubicBezTo>
                    <a:pt x="13559" y="1464"/>
                    <a:pt x="13601" y="961"/>
                    <a:pt x="13475" y="564"/>
                  </a:cubicBezTo>
                  <a:cubicBezTo>
                    <a:pt x="13433" y="397"/>
                    <a:pt x="13370" y="250"/>
                    <a:pt x="13266" y="125"/>
                  </a:cubicBezTo>
                  <a:cubicBezTo>
                    <a:pt x="13188" y="37"/>
                    <a:pt x="13098" y="0"/>
                    <a:pt x="130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7" name="Google Shape;14707;p109"/>
            <p:cNvSpPr/>
            <p:nvPr/>
          </p:nvSpPr>
          <p:spPr>
            <a:xfrm>
              <a:off x="3749275" y="3668100"/>
              <a:ext cx="354200" cy="234600"/>
            </a:xfrm>
            <a:custGeom>
              <a:rect b="b" l="l" r="r" t="t"/>
              <a:pathLst>
                <a:path extrusionOk="0" h="9384" w="14168">
                  <a:moveTo>
                    <a:pt x="13548" y="1"/>
                  </a:moveTo>
                  <a:cubicBezTo>
                    <a:pt x="13491" y="1"/>
                    <a:pt x="13431" y="13"/>
                    <a:pt x="13371" y="41"/>
                  </a:cubicBezTo>
                  <a:cubicBezTo>
                    <a:pt x="12115" y="606"/>
                    <a:pt x="10902" y="1275"/>
                    <a:pt x="9730" y="2008"/>
                  </a:cubicBezTo>
                  <a:cubicBezTo>
                    <a:pt x="8767" y="2614"/>
                    <a:pt x="7826" y="3263"/>
                    <a:pt x="6884" y="3954"/>
                  </a:cubicBezTo>
                  <a:cubicBezTo>
                    <a:pt x="5189" y="5230"/>
                    <a:pt x="3641" y="6653"/>
                    <a:pt x="1883" y="7783"/>
                  </a:cubicBezTo>
                  <a:cubicBezTo>
                    <a:pt x="1570" y="7992"/>
                    <a:pt x="1235" y="8180"/>
                    <a:pt x="900" y="8348"/>
                  </a:cubicBezTo>
                  <a:cubicBezTo>
                    <a:pt x="712" y="8452"/>
                    <a:pt x="503" y="8557"/>
                    <a:pt x="293" y="8661"/>
                  </a:cubicBezTo>
                  <a:cubicBezTo>
                    <a:pt x="0" y="8829"/>
                    <a:pt x="42" y="9247"/>
                    <a:pt x="377" y="9352"/>
                  </a:cubicBezTo>
                  <a:cubicBezTo>
                    <a:pt x="419" y="9373"/>
                    <a:pt x="471" y="9383"/>
                    <a:pt x="526" y="9383"/>
                  </a:cubicBezTo>
                  <a:cubicBezTo>
                    <a:pt x="581" y="9383"/>
                    <a:pt x="639" y="9373"/>
                    <a:pt x="691" y="9352"/>
                  </a:cubicBezTo>
                  <a:cubicBezTo>
                    <a:pt x="3181" y="8180"/>
                    <a:pt x="5148" y="6297"/>
                    <a:pt x="7282" y="4644"/>
                  </a:cubicBezTo>
                  <a:cubicBezTo>
                    <a:pt x="9270" y="3096"/>
                    <a:pt x="11425" y="1798"/>
                    <a:pt x="13705" y="752"/>
                  </a:cubicBezTo>
                  <a:lnTo>
                    <a:pt x="13768" y="710"/>
                  </a:lnTo>
                  <a:cubicBezTo>
                    <a:pt x="14167" y="529"/>
                    <a:pt x="13921" y="1"/>
                    <a:pt x="135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8" name="Google Shape;14708;p109"/>
            <p:cNvSpPr/>
            <p:nvPr/>
          </p:nvSpPr>
          <p:spPr>
            <a:xfrm>
              <a:off x="3337075" y="4123675"/>
              <a:ext cx="8400" cy="2125"/>
            </a:xfrm>
            <a:custGeom>
              <a:rect b="b" l="l" r="r" t="t"/>
              <a:pathLst>
                <a:path extrusionOk="0" h="85" w="336">
                  <a:moveTo>
                    <a:pt x="1" y="0"/>
                  </a:moveTo>
                  <a:cubicBezTo>
                    <a:pt x="49" y="49"/>
                    <a:pt x="119" y="77"/>
                    <a:pt x="190" y="83"/>
                  </a:cubicBezTo>
                  <a:lnTo>
                    <a:pt x="190" y="83"/>
                  </a:lnTo>
                  <a:cubicBezTo>
                    <a:pt x="137" y="76"/>
                    <a:pt x="87" y="55"/>
                    <a:pt x="42" y="21"/>
                  </a:cubicBezTo>
                  <a:lnTo>
                    <a:pt x="1" y="0"/>
                  </a:lnTo>
                  <a:close/>
                  <a:moveTo>
                    <a:pt x="335" y="63"/>
                  </a:moveTo>
                  <a:lnTo>
                    <a:pt x="335" y="63"/>
                  </a:lnTo>
                  <a:cubicBezTo>
                    <a:pt x="300" y="77"/>
                    <a:pt x="261" y="84"/>
                    <a:pt x="221" y="84"/>
                  </a:cubicBezTo>
                  <a:cubicBezTo>
                    <a:pt x="211" y="84"/>
                    <a:pt x="200" y="84"/>
                    <a:pt x="190" y="83"/>
                  </a:cubicBezTo>
                  <a:lnTo>
                    <a:pt x="190" y="83"/>
                  </a:lnTo>
                  <a:cubicBezTo>
                    <a:pt x="202" y="84"/>
                    <a:pt x="213" y="85"/>
                    <a:pt x="225" y="85"/>
                  </a:cubicBezTo>
                  <a:cubicBezTo>
                    <a:pt x="261" y="85"/>
                    <a:pt x="298" y="78"/>
                    <a:pt x="335" y="6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9" name="Google Shape;14709;p109"/>
            <p:cNvSpPr/>
            <p:nvPr/>
          </p:nvSpPr>
          <p:spPr>
            <a:xfrm>
              <a:off x="3345975" y="4125250"/>
              <a:ext cx="550" cy="25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0" name="Google Shape;14710;p109"/>
            <p:cNvSpPr/>
            <p:nvPr/>
          </p:nvSpPr>
          <p:spPr>
            <a:xfrm>
              <a:off x="3343350" y="3883150"/>
              <a:ext cx="409600" cy="240550"/>
            </a:xfrm>
            <a:custGeom>
              <a:rect b="b" l="l" r="r" t="t"/>
              <a:pathLst>
                <a:path extrusionOk="0" h="9622" w="16384">
                  <a:moveTo>
                    <a:pt x="15951" y="1"/>
                  </a:moveTo>
                  <a:cubicBezTo>
                    <a:pt x="15885" y="1"/>
                    <a:pt x="15817" y="23"/>
                    <a:pt x="15756" y="59"/>
                  </a:cubicBezTo>
                  <a:cubicBezTo>
                    <a:pt x="15568" y="185"/>
                    <a:pt x="15359" y="310"/>
                    <a:pt x="15170" y="436"/>
                  </a:cubicBezTo>
                  <a:cubicBezTo>
                    <a:pt x="10755" y="3219"/>
                    <a:pt x="5755" y="4997"/>
                    <a:pt x="1382" y="7864"/>
                  </a:cubicBezTo>
                  <a:lnTo>
                    <a:pt x="1110" y="8052"/>
                  </a:lnTo>
                  <a:cubicBezTo>
                    <a:pt x="879" y="8199"/>
                    <a:pt x="670" y="8345"/>
                    <a:pt x="440" y="8492"/>
                  </a:cubicBezTo>
                  <a:cubicBezTo>
                    <a:pt x="294" y="8617"/>
                    <a:pt x="147" y="8722"/>
                    <a:pt x="1" y="8826"/>
                  </a:cubicBezTo>
                  <a:lnTo>
                    <a:pt x="189" y="8973"/>
                  </a:lnTo>
                  <a:cubicBezTo>
                    <a:pt x="419" y="9119"/>
                    <a:pt x="440" y="9454"/>
                    <a:pt x="231" y="9621"/>
                  </a:cubicBezTo>
                  <a:cubicBezTo>
                    <a:pt x="5127" y="5960"/>
                    <a:pt x="11069" y="4098"/>
                    <a:pt x="16154" y="750"/>
                  </a:cubicBezTo>
                  <a:cubicBezTo>
                    <a:pt x="16175" y="729"/>
                    <a:pt x="16196" y="708"/>
                    <a:pt x="16216" y="687"/>
                  </a:cubicBezTo>
                  <a:cubicBezTo>
                    <a:pt x="16384" y="541"/>
                    <a:pt x="16363" y="269"/>
                    <a:pt x="16196" y="122"/>
                  </a:cubicBezTo>
                  <a:cubicBezTo>
                    <a:pt x="16196" y="101"/>
                    <a:pt x="16196" y="101"/>
                    <a:pt x="16175" y="101"/>
                  </a:cubicBezTo>
                  <a:cubicBezTo>
                    <a:pt x="16175" y="80"/>
                    <a:pt x="16154" y="80"/>
                    <a:pt x="16154" y="59"/>
                  </a:cubicBezTo>
                  <a:lnTo>
                    <a:pt x="16091" y="38"/>
                  </a:lnTo>
                  <a:cubicBezTo>
                    <a:pt x="16047" y="12"/>
                    <a:pt x="16000" y="1"/>
                    <a:pt x="159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1" name="Google Shape;14711;p109"/>
            <p:cNvSpPr/>
            <p:nvPr/>
          </p:nvSpPr>
          <p:spPr>
            <a:xfrm>
              <a:off x="2830725" y="3732625"/>
              <a:ext cx="70125" cy="61525"/>
            </a:xfrm>
            <a:custGeom>
              <a:rect b="b" l="l" r="r" t="t"/>
              <a:pathLst>
                <a:path extrusionOk="0" h="2461" w="2805">
                  <a:moveTo>
                    <a:pt x="2499" y="1"/>
                  </a:moveTo>
                  <a:cubicBezTo>
                    <a:pt x="2454" y="1"/>
                    <a:pt x="2409" y="11"/>
                    <a:pt x="2365" y="33"/>
                  </a:cubicBezTo>
                  <a:cubicBezTo>
                    <a:pt x="2302" y="54"/>
                    <a:pt x="2239" y="75"/>
                    <a:pt x="2197" y="96"/>
                  </a:cubicBezTo>
                  <a:cubicBezTo>
                    <a:pt x="1277" y="536"/>
                    <a:pt x="775" y="1519"/>
                    <a:pt x="105" y="2230"/>
                  </a:cubicBezTo>
                  <a:cubicBezTo>
                    <a:pt x="42" y="2293"/>
                    <a:pt x="0" y="2377"/>
                    <a:pt x="0" y="2461"/>
                  </a:cubicBezTo>
                  <a:cubicBezTo>
                    <a:pt x="33" y="2265"/>
                    <a:pt x="205" y="2133"/>
                    <a:pt x="397" y="2133"/>
                  </a:cubicBezTo>
                  <a:cubicBezTo>
                    <a:pt x="452" y="2133"/>
                    <a:pt x="509" y="2144"/>
                    <a:pt x="565" y="2168"/>
                  </a:cubicBezTo>
                  <a:lnTo>
                    <a:pt x="984" y="2377"/>
                  </a:lnTo>
                  <a:lnTo>
                    <a:pt x="1109" y="2230"/>
                  </a:lnTo>
                  <a:cubicBezTo>
                    <a:pt x="1068" y="2189"/>
                    <a:pt x="1068" y="2105"/>
                    <a:pt x="1109" y="2084"/>
                  </a:cubicBezTo>
                  <a:cubicBezTo>
                    <a:pt x="1235" y="1958"/>
                    <a:pt x="1361" y="1854"/>
                    <a:pt x="1507" y="1749"/>
                  </a:cubicBezTo>
                  <a:lnTo>
                    <a:pt x="1528" y="1728"/>
                  </a:lnTo>
                  <a:cubicBezTo>
                    <a:pt x="1695" y="1498"/>
                    <a:pt x="1884" y="1289"/>
                    <a:pt x="2093" y="1080"/>
                  </a:cubicBezTo>
                  <a:lnTo>
                    <a:pt x="2093" y="1080"/>
                  </a:lnTo>
                  <a:cubicBezTo>
                    <a:pt x="2009" y="1101"/>
                    <a:pt x="1884" y="1142"/>
                    <a:pt x="1737" y="1184"/>
                  </a:cubicBezTo>
                  <a:cubicBezTo>
                    <a:pt x="1716" y="1192"/>
                    <a:pt x="1697" y="1196"/>
                    <a:pt x="1681" y="1196"/>
                  </a:cubicBezTo>
                  <a:cubicBezTo>
                    <a:pt x="1571" y="1196"/>
                    <a:pt x="1583" y="1032"/>
                    <a:pt x="1674" y="996"/>
                  </a:cubicBezTo>
                  <a:cubicBezTo>
                    <a:pt x="1988" y="912"/>
                    <a:pt x="2302" y="829"/>
                    <a:pt x="2595" y="745"/>
                  </a:cubicBezTo>
                  <a:cubicBezTo>
                    <a:pt x="2605" y="734"/>
                    <a:pt x="2616" y="729"/>
                    <a:pt x="2626" y="729"/>
                  </a:cubicBezTo>
                  <a:cubicBezTo>
                    <a:pt x="2637" y="729"/>
                    <a:pt x="2647" y="734"/>
                    <a:pt x="2658" y="745"/>
                  </a:cubicBezTo>
                  <a:cubicBezTo>
                    <a:pt x="2700" y="703"/>
                    <a:pt x="2741" y="661"/>
                    <a:pt x="2783" y="619"/>
                  </a:cubicBezTo>
                  <a:cubicBezTo>
                    <a:pt x="2783" y="598"/>
                    <a:pt x="2783" y="577"/>
                    <a:pt x="2804" y="577"/>
                  </a:cubicBezTo>
                  <a:cubicBezTo>
                    <a:pt x="2741" y="452"/>
                    <a:pt x="2741" y="326"/>
                    <a:pt x="2804" y="222"/>
                  </a:cubicBezTo>
                  <a:cubicBezTo>
                    <a:pt x="2743" y="83"/>
                    <a:pt x="2624" y="1"/>
                    <a:pt x="24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2" name="Google Shape;14712;p109"/>
            <p:cNvSpPr/>
            <p:nvPr/>
          </p:nvSpPr>
          <p:spPr>
            <a:xfrm>
              <a:off x="2829150" y="3785675"/>
              <a:ext cx="525225" cy="339900"/>
            </a:xfrm>
            <a:custGeom>
              <a:rect b="b" l="l" r="r" t="t"/>
              <a:pathLst>
                <a:path extrusionOk="0" h="13596" w="21009">
                  <a:moveTo>
                    <a:pt x="439" y="0"/>
                  </a:moveTo>
                  <a:cubicBezTo>
                    <a:pt x="248" y="0"/>
                    <a:pt x="74" y="134"/>
                    <a:pt x="43" y="339"/>
                  </a:cubicBezTo>
                  <a:cubicBezTo>
                    <a:pt x="1" y="485"/>
                    <a:pt x="84" y="652"/>
                    <a:pt x="231" y="715"/>
                  </a:cubicBezTo>
                  <a:cubicBezTo>
                    <a:pt x="3788" y="2494"/>
                    <a:pt x="7470" y="4126"/>
                    <a:pt x="10735" y="6427"/>
                  </a:cubicBezTo>
                  <a:cubicBezTo>
                    <a:pt x="13978" y="8729"/>
                    <a:pt x="17033" y="11261"/>
                    <a:pt x="20338" y="13500"/>
                  </a:cubicBezTo>
                  <a:lnTo>
                    <a:pt x="20359" y="13541"/>
                  </a:lnTo>
                  <a:cubicBezTo>
                    <a:pt x="20412" y="13581"/>
                    <a:pt x="20474" y="13596"/>
                    <a:pt x="20538" y="13596"/>
                  </a:cubicBezTo>
                  <a:cubicBezTo>
                    <a:pt x="20576" y="13596"/>
                    <a:pt x="20614" y="13591"/>
                    <a:pt x="20652" y="13583"/>
                  </a:cubicBezTo>
                  <a:lnTo>
                    <a:pt x="20694" y="13583"/>
                  </a:lnTo>
                  <a:cubicBezTo>
                    <a:pt x="20715" y="13562"/>
                    <a:pt x="20757" y="13541"/>
                    <a:pt x="20778" y="13520"/>
                  </a:cubicBezTo>
                  <a:cubicBezTo>
                    <a:pt x="21008" y="13353"/>
                    <a:pt x="20987" y="13018"/>
                    <a:pt x="20757" y="12851"/>
                  </a:cubicBezTo>
                  <a:lnTo>
                    <a:pt x="20569" y="12704"/>
                  </a:lnTo>
                  <a:cubicBezTo>
                    <a:pt x="17325" y="10507"/>
                    <a:pt x="14292" y="8038"/>
                    <a:pt x="11132" y="5758"/>
                  </a:cubicBezTo>
                  <a:lnTo>
                    <a:pt x="11111" y="5737"/>
                  </a:lnTo>
                  <a:cubicBezTo>
                    <a:pt x="10253" y="5381"/>
                    <a:pt x="9458" y="4795"/>
                    <a:pt x="8705" y="4335"/>
                  </a:cubicBezTo>
                  <a:cubicBezTo>
                    <a:pt x="8558" y="4251"/>
                    <a:pt x="8454" y="4126"/>
                    <a:pt x="8370" y="3979"/>
                  </a:cubicBezTo>
                  <a:cubicBezTo>
                    <a:pt x="7031" y="3205"/>
                    <a:pt x="5650" y="2494"/>
                    <a:pt x="4269" y="1824"/>
                  </a:cubicBezTo>
                  <a:lnTo>
                    <a:pt x="4248" y="1824"/>
                  </a:lnTo>
                  <a:cubicBezTo>
                    <a:pt x="4206" y="1824"/>
                    <a:pt x="4185" y="1803"/>
                    <a:pt x="4165" y="1761"/>
                  </a:cubicBezTo>
                  <a:cubicBezTo>
                    <a:pt x="3118" y="1259"/>
                    <a:pt x="2072" y="757"/>
                    <a:pt x="1047" y="255"/>
                  </a:cubicBezTo>
                  <a:lnTo>
                    <a:pt x="628" y="46"/>
                  </a:lnTo>
                  <a:cubicBezTo>
                    <a:pt x="566" y="15"/>
                    <a:pt x="502" y="0"/>
                    <a:pt x="4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3" name="Google Shape;14713;p109"/>
            <p:cNvSpPr/>
            <p:nvPr/>
          </p:nvSpPr>
          <p:spPr>
            <a:xfrm>
              <a:off x="2898200" y="3527350"/>
              <a:ext cx="401750" cy="225875"/>
            </a:xfrm>
            <a:custGeom>
              <a:rect b="b" l="l" r="r" t="t"/>
              <a:pathLst>
                <a:path extrusionOk="0" h="9035" w="16070">
                  <a:moveTo>
                    <a:pt x="14145" y="1"/>
                  </a:moveTo>
                  <a:cubicBezTo>
                    <a:pt x="11760" y="273"/>
                    <a:pt x="9437" y="1277"/>
                    <a:pt x="7345" y="2470"/>
                  </a:cubicBezTo>
                  <a:cubicBezTo>
                    <a:pt x="4834" y="3913"/>
                    <a:pt x="2239" y="5796"/>
                    <a:pt x="356" y="8056"/>
                  </a:cubicBezTo>
                  <a:lnTo>
                    <a:pt x="105" y="8349"/>
                  </a:lnTo>
                  <a:cubicBezTo>
                    <a:pt x="84" y="8370"/>
                    <a:pt x="84" y="8391"/>
                    <a:pt x="63" y="8433"/>
                  </a:cubicBezTo>
                  <a:cubicBezTo>
                    <a:pt x="1" y="8537"/>
                    <a:pt x="1" y="8663"/>
                    <a:pt x="63" y="8788"/>
                  </a:cubicBezTo>
                  <a:cubicBezTo>
                    <a:pt x="84" y="8830"/>
                    <a:pt x="105" y="8872"/>
                    <a:pt x="147" y="8914"/>
                  </a:cubicBezTo>
                  <a:cubicBezTo>
                    <a:pt x="168" y="8935"/>
                    <a:pt x="210" y="8956"/>
                    <a:pt x="252" y="8977"/>
                  </a:cubicBezTo>
                  <a:cubicBezTo>
                    <a:pt x="307" y="9016"/>
                    <a:pt x="368" y="9035"/>
                    <a:pt x="429" y="9035"/>
                  </a:cubicBezTo>
                  <a:cubicBezTo>
                    <a:pt x="528" y="9035"/>
                    <a:pt x="626" y="8984"/>
                    <a:pt x="691" y="8893"/>
                  </a:cubicBezTo>
                  <a:cubicBezTo>
                    <a:pt x="775" y="8788"/>
                    <a:pt x="879" y="8663"/>
                    <a:pt x="984" y="8558"/>
                  </a:cubicBezTo>
                  <a:cubicBezTo>
                    <a:pt x="2616" y="6633"/>
                    <a:pt x="4750" y="5043"/>
                    <a:pt x="6864" y="3683"/>
                  </a:cubicBezTo>
                  <a:cubicBezTo>
                    <a:pt x="9333" y="2114"/>
                    <a:pt x="12283" y="754"/>
                    <a:pt x="15233" y="691"/>
                  </a:cubicBezTo>
                  <a:cubicBezTo>
                    <a:pt x="15444" y="610"/>
                    <a:pt x="15667" y="579"/>
                    <a:pt x="15884" y="579"/>
                  </a:cubicBezTo>
                  <a:cubicBezTo>
                    <a:pt x="15947" y="579"/>
                    <a:pt x="16009" y="582"/>
                    <a:pt x="16070" y="586"/>
                  </a:cubicBezTo>
                  <a:cubicBezTo>
                    <a:pt x="15400" y="503"/>
                    <a:pt x="14752" y="314"/>
                    <a:pt x="14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4" name="Google Shape;14714;p109"/>
            <p:cNvSpPr/>
            <p:nvPr/>
          </p:nvSpPr>
          <p:spPr>
            <a:xfrm>
              <a:off x="3255825" y="3525250"/>
              <a:ext cx="93300" cy="22000"/>
            </a:xfrm>
            <a:custGeom>
              <a:rect b="b" l="l" r="r" t="t"/>
              <a:pathLst>
                <a:path extrusionOk="0" h="880" w="3732">
                  <a:moveTo>
                    <a:pt x="1430" y="1"/>
                  </a:moveTo>
                  <a:cubicBezTo>
                    <a:pt x="1870" y="85"/>
                    <a:pt x="2330" y="168"/>
                    <a:pt x="2769" y="273"/>
                  </a:cubicBezTo>
                  <a:cubicBezTo>
                    <a:pt x="2888" y="312"/>
                    <a:pt x="2839" y="463"/>
                    <a:pt x="2728" y="463"/>
                  </a:cubicBezTo>
                  <a:cubicBezTo>
                    <a:pt x="2721" y="463"/>
                    <a:pt x="2714" y="462"/>
                    <a:pt x="2707" y="461"/>
                  </a:cubicBezTo>
                  <a:cubicBezTo>
                    <a:pt x="2163" y="377"/>
                    <a:pt x="1618" y="252"/>
                    <a:pt x="1074" y="189"/>
                  </a:cubicBezTo>
                  <a:cubicBezTo>
                    <a:pt x="585" y="120"/>
                    <a:pt x="335" y="94"/>
                    <a:pt x="235" y="94"/>
                  </a:cubicBezTo>
                  <a:cubicBezTo>
                    <a:pt x="0" y="94"/>
                    <a:pt x="587" y="235"/>
                    <a:pt x="865" y="294"/>
                  </a:cubicBezTo>
                  <a:cubicBezTo>
                    <a:pt x="1702" y="482"/>
                    <a:pt x="2581" y="545"/>
                    <a:pt x="3418" y="796"/>
                  </a:cubicBezTo>
                  <a:cubicBezTo>
                    <a:pt x="3460" y="817"/>
                    <a:pt x="3481" y="838"/>
                    <a:pt x="3481" y="880"/>
                  </a:cubicBezTo>
                  <a:cubicBezTo>
                    <a:pt x="3732" y="670"/>
                    <a:pt x="3648" y="294"/>
                    <a:pt x="3334" y="210"/>
                  </a:cubicBezTo>
                  <a:cubicBezTo>
                    <a:pt x="3125" y="168"/>
                    <a:pt x="2916" y="126"/>
                    <a:pt x="2707" y="105"/>
                  </a:cubicBezTo>
                  <a:cubicBezTo>
                    <a:pt x="2267" y="43"/>
                    <a:pt x="1849" y="1"/>
                    <a:pt x="14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5" name="Google Shape;14715;p109"/>
            <p:cNvSpPr/>
            <p:nvPr/>
          </p:nvSpPr>
          <p:spPr>
            <a:xfrm>
              <a:off x="2976650" y="3600050"/>
              <a:ext cx="433150" cy="204525"/>
            </a:xfrm>
            <a:custGeom>
              <a:rect b="b" l="l" r="r" t="t"/>
              <a:pathLst>
                <a:path extrusionOk="0" h="8181" w="17326">
                  <a:moveTo>
                    <a:pt x="14313" y="1"/>
                  </a:moveTo>
                  <a:cubicBezTo>
                    <a:pt x="8977" y="461"/>
                    <a:pt x="3893" y="3725"/>
                    <a:pt x="273" y="7512"/>
                  </a:cubicBezTo>
                  <a:cubicBezTo>
                    <a:pt x="0" y="7785"/>
                    <a:pt x="269" y="8181"/>
                    <a:pt x="560" y="8181"/>
                  </a:cubicBezTo>
                  <a:cubicBezTo>
                    <a:pt x="648" y="8181"/>
                    <a:pt x="739" y="8144"/>
                    <a:pt x="817" y="8057"/>
                  </a:cubicBezTo>
                  <a:lnTo>
                    <a:pt x="922" y="7973"/>
                  </a:lnTo>
                  <a:cubicBezTo>
                    <a:pt x="4353" y="4416"/>
                    <a:pt x="9166" y="1256"/>
                    <a:pt x="14208" y="775"/>
                  </a:cubicBezTo>
                  <a:cubicBezTo>
                    <a:pt x="14208" y="712"/>
                    <a:pt x="14250" y="670"/>
                    <a:pt x="14313" y="670"/>
                  </a:cubicBezTo>
                  <a:cubicBezTo>
                    <a:pt x="14501" y="691"/>
                    <a:pt x="14710" y="712"/>
                    <a:pt x="14920" y="733"/>
                  </a:cubicBezTo>
                  <a:cubicBezTo>
                    <a:pt x="15134" y="726"/>
                    <a:pt x="15346" y="721"/>
                    <a:pt x="15557" y="721"/>
                  </a:cubicBezTo>
                  <a:cubicBezTo>
                    <a:pt x="15922" y="721"/>
                    <a:pt x="16285" y="735"/>
                    <a:pt x="16656" y="775"/>
                  </a:cubicBezTo>
                  <a:cubicBezTo>
                    <a:pt x="16970" y="775"/>
                    <a:pt x="17326" y="733"/>
                    <a:pt x="16845" y="608"/>
                  </a:cubicBezTo>
                  <a:cubicBezTo>
                    <a:pt x="16635" y="545"/>
                    <a:pt x="16426" y="503"/>
                    <a:pt x="16217" y="461"/>
                  </a:cubicBezTo>
                  <a:cubicBezTo>
                    <a:pt x="15547" y="378"/>
                    <a:pt x="14878" y="315"/>
                    <a:pt x="14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6" name="Google Shape;14716;p109"/>
            <p:cNvSpPr/>
            <p:nvPr/>
          </p:nvSpPr>
          <p:spPr>
            <a:xfrm>
              <a:off x="3342300" y="3598800"/>
              <a:ext cx="98050" cy="25000"/>
            </a:xfrm>
            <a:custGeom>
              <a:rect b="b" l="l" r="r" t="t"/>
              <a:pathLst>
                <a:path extrusionOk="0" h="1000" w="3922">
                  <a:moveTo>
                    <a:pt x="1015" y="1"/>
                  </a:moveTo>
                  <a:cubicBezTo>
                    <a:pt x="678" y="1"/>
                    <a:pt x="339" y="11"/>
                    <a:pt x="1" y="30"/>
                  </a:cubicBezTo>
                  <a:cubicBezTo>
                    <a:pt x="126" y="72"/>
                    <a:pt x="231" y="93"/>
                    <a:pt x="336" y="114"/>
                  </a:cubicBezTo>
                  <a:cubicBezTo>
                    <a:pt x="1193" y="302"/>
                    <a:pt x="2072" y="323"/>
                    <a:pt x="2867" y="741"/>
                  </a:cubicBezTo>
                  <a:cubicBezTo>
                    <a:pt x="2951" y="783"/>
                    <a:pt x="2909" y="888"/>
                    <a:pt x="2825" y="909"/>
                  </a:cubicBezTo>
                  <a:cubicBezTo>
                    <a:pt x="2972" y="930"/>
                    <a:pt x="3118" y="972"/>
                    <a:pt x="3265" y="992"/>
                  </a:cubicBezTo>
                  <a:lnTo>
                    <a:pt x="3328" y="992"/>
                  </a:lnTo>
                  <a:cubicBezTo>
                    <a:pt x="3354" y="997"/>
                    <a:pt x="3380" y="999"/>
                    <a:pt x="3406" y="999"/>
                  </a:cubicBezTo>
                  <a:cubicBezTo>
                    <a:pt x="3719" y="999"/>
                    <a:pt x="3922" y="657"/>
                    <a:pt x="3767" y="386"/>
                  </a:cubicBezTo>
                  <a:cubicBezTo>
                    <a:pt x="3746" y="344"/>
                    <a:pt x="3704" y="302"/>
                    <a:pt x="3662" y="281"/>
                  </a:cubicBezTo>
                  <a:cubicBezTo>
                    <a:pt x="3621" y="260"/>
                    <a:pt x="3579" y="260"/>
                    <a:pt x="3537" y="239"/>
                  </a:cubicBezTo>
                  <a:cubicBezTo>
                    <a:pt x="3118" y="156"/>
                    <a:pt x="2679" y="93"/>
                    <a:pt x="2240" y="51"/>
                  </a:cubicBezTo>
                  <a:cubicBezTo>
                    <a:pt x="1836" y="16"/>
                    <a:pt x="1427" y="1"/>
                    <a:pt x="10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7" name="Google Shape;14717;p109"/>
            <p:cNvSpPr/>
            <p:nvPr/>
          </p:nvSpPr>
          <p:spPr>
            <a:xfrm>
              <a:off x="3062975" y="3647150"/>
              <a:ext cx="379525" cy="212950"/>
            </a:xfrm>
            <a:custGeom>
              <a:rect b="b" l="l" r="r" t="t"/>
              <a:pathLst>
                <a:path extrusionOk="0" h="8518" w="15181">
                  <a:moveTo>
                    <a:pt x="12910" y="0"/>
                  </a:moveTo>
                  <a:cubicBezTo>
                    <a:pt x="7742" y="732"/>
                    <a:pt x="2909" y="3285"/>
                    <a:pt x="168" y="7909"/>
                  </a:cubicBezTo>
                  <a:lnTo>
                    <a:pt x="147" y="7951"/>
                  </a:lnTo>
                  <a:cubicBezTo>
                    <a:pt x="0" y="8244"/>
                    <a:pt x="244" y="8517"/>
                    <a:pt x="504" y="8517"/>
                  </a:cubicBezTo>
                  <a:cubicBezTo>
                    <a:pt x="615" y="8517"/>
                    <a:pt x="729" y="8467"/>
                    <a:pt x="817" y="8349"/>
                  </a:cubicBezTo>
                  <a:cubicBezTo>
                    <a:pt x="3788" y="3306"/>
                    <a:pt x="9312" y="879"/>
                    <a:pt x="14961" y="586"/>
                  </a:cubicBezTo>
                  <a:cubicBezTo>
                    <a:pt x="15003" y="565"/>
                    <a:pt x="15066" y="544"/>
                    <a:pt x="15107" y="523"/>
                  </a:cubicBezTo>
                  <a:cubicBezTo>
                    <a:pt x="15180" y="495"/>
                    <a:pt x="15160" y="485"/>
                    <a:pt x="15092" y="485"/>
                  </a:cubicBezTo>
                  <a:cubicBezTo>
                    <a:pt x="14923" y="485"/>
                    <a:pt x="14463" y="546"/>
                    <a:pt x="14402" y="546"/>
                  </a:cubicBezTo>
                  <a:cubicBezTo>
                    <a:pt x="14395" y="546"/>
                    <a:pt x="14393" y="545"/>
                    <a:pt x="14396" y="544"/>
                  </a:cubicBezTo>
                  <a:lnTo>
                    <a:pt x="14396" y="544"/>
                  </a:lnTo>
                  <a:cubicBezTo>
                    <a:pt x="14050" y="571"/>
                    <a:pt x="13708" y="593"/>
                    <a:pt x="13369" y="593"/>
                  </a:cubicBezTo>
                  <a:cubicBezTo>
                    <a:pt x="12906" y="593"/>
                    <a:pt x="12448" y="551"/>
                    <a:pt x="11990" y="419"/>
                  </a:cubicBezTo>
                  <a:cubicBezTo>
                    <a:pt x="11906" y="398"/>
                    <a:pt x="11906" y="272"/>
                    <a:pt x="11990" y="230"/>
                  </a:cubicBezTo>
                  <a:cubicBezTo>
                    <a:pt x="12366" y="105"/>
                    <a:pt x="12743" y="21"/>
                    <a:pt x="131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8" name="Google Shape;14718;p109"/>
            <p:cNvSpPr/>
            <p:nvPr/>
          </p:nvSpPr>
          <p:spPr>
            <a:xfrm>
              <a:off x="3373175" y="3641375"/>
              <a:ext cx="100975" cy="19900"/>
            </a:xfrm>
            <a:custGeom>
              <a:rect b="b" l="l" r="r" t="t"/>
              <a:pathLst>
                <a:path extrusionOk="0" h="796" w="4039">
                  <a:moveTo>
                    <a:pt x="0" y="566"/>
                  </a:moveTo>
                  <a:cubicBezTo>
                    <a:pt x="2" y="566"/>
                    <a:pt x="3" y="566"/>
                    <a:pt x="5" y="567"/>
                  </a:cubicBezTo>
                  <a:lnTo>
                    <a:pt x="5" y="567"/>
                  </a:lnTo>
                  <a:cubicBezTo>
                    <a:pt x="3" y="566"/>
                    <a:pt x="2" y="566"/>
                    <a:pt x="0" y="566"/>
                  </a:cubicBezTo>
                  <a:close/>
                  <a:moveTo>
                    <a:pt x="3515" y="1"/>
                  </a:moveTo>
                  <a:cubicBezTo>
                    <a:pt x="3285" y="1"/>
                    <a:pt x="3076" y="1"/>
                    <a:pt x="2867" y="22"/>
                  </a:cubicBezTo>
                  <a:cubicBezTo>
                    <a:pt x="2637" y="22"/>
                    <a:pt x="2427" y="43"/>
                    <a:pt x="2218" y="64"/>
                  </a:cubicBezTo>
                  <a:lnTo>
                    <a:pt x="2490" y="64"/>
                  </a:lnTo>
                  <a:cubicBezTo>
                    <a:pt x="2595" y="64"/>
                    <a:pt x="2637" y="231"/>
                    <a:pt x="2511" y="273"/>
                  </a:cubicBezTo>
                  <a:cubicBezTo>
                    <a:pt x="2114" y="357"/>
                    <a:pt x="1695" y="398"/>
                    <a:pt x="1277" y="419"/>
                  </a:cubicBezTo>
                  <a:cubicBezTo>
                    <a:pt x="1001" y="419"/>
                    <a:pt x="206" y="568"/>
                    <a:pt x="26" y="568"/>
                  </a:cubicBezTo>
                  <a:cubicBezTo>
                    <a:pt x="18" y="568"/>
                    <a:pt x="11" y="567"/>
                    <a:pt x="5" y="567"/>
                  </a:cubicBezTo>
                  <a:lnTo>
                    <a:pt x="5" y="567"/>
                  </a:lnTo>
                  <a:cubicBezTo>
                    <a:pt x="317" y="616"/>
                    <a:pt x="628" y="632"/>
                    <a:pt x="940" y="632"/>
                  </a:cubicBezTo>
                  <a:cubicBezTo>
                    <a:pt x="1528" y="632"/>
                    <a:pt x="2117" y="575"/>
                    <a:pt x="2705" y="575"/>
                  </a:cubicBezTo>
                  <a:cubicBezTo>
                    <a:pt x="2850" y="575"/>
                    <a:pt x="2994" y="578"/>
                    <a:pt x="3139" y="587"/>
                  </a:cubicBezTo>
                  <a:cubicBezTo>
                    <a:pt x="3264" y="587"/>
                    <a:pt x="3285" y="754"/>
                    <a:pt x="3181" y="796"/>
                  </a:cubicBezTo>
                  <a:lnTo>
                    <a:pt x="3515" y="796"/>
                  </a:lnTo>
                  <a:cubicBezTo>
                    <a:pt x="3557" y="796"/>
                    <a:pt x="3620" y="775"/>
                    <a:pt x="3683" y="754"/>
                  </a:cubicBezTo>
                  <a:cubicBezTo>
                    <a:pt x="4039" y="545"/>
                    <a:pt x="3913" y="22"/>
                    <a:pt x="35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9" name="Google Shape;14719;p109"/>
            <p:cNvSpPr/>
            <p:nvPr/>
          </p:nvSpPr>
          <p:spPr>
            <a:xfrm>
              <a:off x="3143000" y="3685325"/>
              <a:ext cx="344750" cy="220300"/>
            </a:xfrm>
            <a:custGeom>
              <a:rect b="b" l="l" r="r" t="t"/>
              <a:pathLst>
                <a:path extrusionOk="0" h="8812" w="13790">
                  <a:moveTo>
                    <a:pt x="13329" y="0"/>
                  </a:moveTo>
                  <a:lnTo>
                    <a:pt x="13329" y="0"/>
                  </a:lnTo>
                  <a:cubicBezTo>
                    <a:pt x="7994" y="503"/>
                    <a:pt x="3181" y="3976"/>
                    <a:pt x="85" y="8244"/>
                  </a:cubicBezTo>
                  <a:cubicBezTo>
                    <a:pt x="43" y="8307"/>
                    <a:pt x="1" y="8391"/>
                    <a:pt x="22" y="8475"/>
                  </a:cubicBezTo>
                  <a:cubicBezTo>
                    <a:pt x="41" y="8670"/>
                    <a:pt x="226" y="8811"/>
                    <a:pt x="421" y="8811"/>
                  </a:cubicBezTo>
                  <a:cubicBezTo>
                    <a:pt x="435" y="8811"/>
                    <a:pt x="448" y="8811"/>
                    <a:pt x="461" y="8809"/>
                  </a:cubicBezTo>
                  <a:cubicBezTo>
                    <a:pt x="587" y="8809"/>
                    <a:pt x="691" y="8747"/>
                    <a:pt x="754" y="8642"/>
                  </a:cubicBezTo>
                  <a:cubicBezTo>
                    <a:pt x="3788" y="4457"/>
                    <a:pt x="8538" y="1109"/>
                    <a:pt x="13790" y="754"/>
                  </a:cubicBezTo>
                  <a:lnTo>
                    <a:pt x="13685" y="754"/>
                  </a:lnTo>
                  <a:cubicBezTo>
                    <a:pt x="12806" y="754"/>
                    <a:pt x="11927" y="837"/>
                    <a:pt x="11049" y="858"/>
                  </a:cubicBezTo>
                  <a:cubicBezTo>
                    <a:pt x="10923" y="858"/>
                    <a:pt x="10923" y="712"/>
                    <a:pt x="11028" y="670"/>
                  </a:cubicBezTo>
                  <a:cubicBezTo>
                    <a:pt x="11467" y="503"/>
                    <a:pt x="11927" y="356"/>
                    <a:pt x="12388" y="272"/>
                  </a:cubicBezTo>
                  <a:cubicBezTo>
                    <a:pt x="12576" y="231"/>
                    <a:pt x="13748" y="21"/>
                    <a:pt x="133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0" name="Google Shape;14720;p109"/>
            <p:cNvSpPr/>
            <p:nvPr/>
          </p:nvSpPr>
          <p:spPr>
            <a:xfrm>
              <a:off x="3429675" y="3684275"/>
              <a:ext cx="103050" cy="19375"/>
            </a:xfrm>
            <a:custGeom>
              <a:rect b="b" l="l" r="r" t="t"/>
              <a:pathLst>
                <a:path extrusionOk="0" h="775" w="4122">
                  <a:moveTo>
                    <a:pt x="2427" y="1"/>
                  </a:moveTo>
                  <a:cubicBezTo>
                    <a:pt x="2427" y="42"/>
                    <a:pt x="2406" y="84"/>
                    <a:pt x="2364" y="105"/>
                  </a:cubicBezTo>
                  <a:cubicBezTo>
                    <a:pt x="1590" y="398"/>
                    <a:pt x="816" y="586"/>
                    <a:pt x="0" y="691"/>
                  </a:cubicBezTo>
                  <a:cubicBezTo>
                    <a:pt x="640" y="653"/>
                    <a:pt x="1265" y="601"/>
                    <a:pt x="1889" y="601"/>
                  </a:cubicBezTo>
                  <a:cubicBezTo>
                    <a:pt x="2305" y="601"/>
                    <a:pt x="2720" y="624"/>
                    <a:pt x="3139" y="691"/>
                  </a:cubicBezTo>
                  <a:cubicBezTo>
                    <a:pt x="3180" y="691"/>
                    <a:pt x="3201" y="712"/>
                    <a:pt x="3201" y="754"/>
                  </a:cubicBezTo>
                  <a:lnTo>
                    <a:pt x="3599" y="754"/>
                  </a:lnTo>
                  <a:lnTo>
                    <a:pt x="3578" y="775"/>
                  </a:lnTo>
                  <a:cubicBezTo>
                    <a:pt x="3955" y="754"/>
                    <a:pt x="4122" y="294"/>
                    <a:pt x="3829" y="63"/>
                  </a:cubicBezTo>
                  <a:cubicBezTo>
                    <a:pt x="3745" y="22"/>
                    <a:pt x="3683" y="1"/>
                    <a:pt x="35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1" name="Google Shape;14721;p109"/>
            <p:cNvSpPr/>
            <p:nvPr/>
          </p:nvSpPr>
          <p:spPr>
            <a:xfrm>
              <a:off x="3532200" y="3759075"/>
              <a:ext cx="78325" cy="20425"/>
            </a:xfrm>
            <a:custGeom>
              <a:rect b="b" l="l" r="r" t="t"/>
              <a:pathLst>
                <a:path extrusionOk="0" h="817" w="3133">
                  <a:moveTo>
                    <a:pt x="2659" y="0"/>
                  </a:moveTo>
                  <a:cubicBezTo>
                    <a:pt x="2652" y="0"/>
                    <a:pt x="2644" y="0"/>
                    <a:pt x="2636" y="1"/>
                  </a:cubicBezTo>
                  <a:cubicBezTo>
                    <a:pt x="2427" y="22"/>
                    <a:pt x="2197" y="43"/>
                    <a:pt x="1988" y="63"/>
                  </a:cubicBezTo>
                  <a:cubicBezTo>
                    <a:pt x="1841" y="63"/>
                    <a:pt x="1695" y="84"/>
                    <a:pt x="1548" y="84"/>
                  </a:cubicBezTo>
                  <a:cubicBezTo>
                    <a:pt x="1611" y="126"/>
                    <a:pt x="1611" y="210"/>
                    <a:pt x="1548" y="252"/>
                  </a:cubicBezTo>
                  <a:cubicBezTo>
                    <a:pt x="1046" y="503"/>
                    <a:pt x="544" y="670"/>
                    <a:pt x="0" y="775"/>
                  </a:cubicBezTo>
                  <a:cubicBezTo>
                    <a:pt x="495" y="699"/>
                    <a:pt x="983" y="630"/>
                    <a:pt x="1472" y="630"/>
                  </a:cubicBezTo>
                  <a:cubicBezTo>
                    <a:pt x="1789" y="630"/>
                    <a:pt x="2106" y="659"/>
                    <a:pt x="2427" y="733"/>
                  </a:cubicBezTo>
                  <a:cubicBezTo>
                    <a:pt x="2469" y="754"/>
                    <a:pt x="2490" y="775"/>
                    <a:pt x="2490" y="817"/>
                  </a:cubicBezTo>
                  <a:lnTo>
                    <a:pt x="2636" y="817"/>
                  </a:lnTo>
                  <a:cubicBezTo>
                    <a:pt x="2699" y="796"/>
                    <a:pt x="2741" y="775"/>
                    <a:pt x="2804" y="754"/>
                  </a:cubicBezTo>
                  <a:cubicBezTo>
                    <a:pt x="3133" y="589"/>
                    <a:pt x="3098" y="0"/>
                    <a:pt x="26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2" name="Google Shape;14722;p109"/>
            <p:cNvSpPr/>
            <p:nvPr/>
          </p:nvSpPr>
          <p:spPr>
            <a:xfrm>
              <a:off x="3198975" y="3763800"/>
              <a:ext cx="380675" cy="212000"/>
            </a:xfrm>
            <a:custGeom>
              <a:rect b="b" l="l" r="r" t="t"/>
              <a:pathLst>
                <a:path extrusionOk="0" h="8480" w="15227">
                  <a:moveTo>
                    <a:pt x="13978" y="0"/>
                  </a:moveTo>
                  <a:cubicBezTo>
                    <a:pt x="8705" y="711"/>
                    <a:pt x="3851" y="3369"/>
                    <a:pt x="419" y="7449"/>
                  </a:cubicBezTo>
                  <a:cubicBezTo>
                    <a:pt x="335" y="7574"/>
                    <a:pt x="231" y="7679"/>
                    <a:pt x="126" y="7805"/>
                  </a:cubicBezTo>
                  <a:cubicBezTo>
                    <a:pt x="22" y="7909"/>
                    <a:pt x="1" y="8077"/>
                    <a:pt x="63" y="8223"/>
                  </a:cubicBezTo>
                  <a:cubicBezTo>
                    <a:pt x="126" y="8349"/>
                    <a:pt x="231" y="8453"/>
                    <a:pt x="377" y="8474"/>
                  </a:cubicBezTo>
                  <a:cubicBezTo>
                    <a:pt x="398" y="8478"/>
                    <a:pt x="419" y="8479"/>
                    <a:pt x="438" y="8479"/>
                  </a:cubicBezTo>
                  <a:cubicBezTo>
                    <a:pt x="537" y="8479"/>
                    <a:pt x="621" y="8436"/>
                    <a:pt x="691" y="8349"/>
                  </a:cubicBezTo>
                  <a:cubicBezTo>
                    <a:pt x="796" y="8223"/>
                    <a:pt x="900" y="8097"/>
                    <a:pt x="1026" y="7951"/>
                  </a:cubicBezTo>
                  <a:cubicBezTo>
                    <a:pt x="4562" y="3745"/>
                    <a:pt x="9626" y="1130"/>
                    <a:pt x="15087" y="670"/>
                  </a:cubicBezTo>
                  <a:cubicBezTo>
                    <a:pt x="15212" y="614"/>
                    <a:pt x="15226" y="577"/>
                    <a:pt x="15048" y="577"/>
                  </a:cubicBezTo>
                  <a:cubicBezTo>
                    <a:pt x="14959" y="577"/>
                    <a:pt x="14822" y="586"/>
                    <a:pt x="14626" y="607"/>
                  </a:cubicBezTo>
                  <a:cubicBezTo>
                    <a:pt x="13807" y="683"/>
                    <a:pt x="13005" y="863"/>
                    <a:pt x="12189" y="863"/>
                  </a:cubicBezTo>
                  <a:cubicBezTo>
                    <a:pt x="12109" y="863"/>
                    <a:pt x="12028" y="862"/>
                    <a:pt x="11948" y="858"/>
                  </a:cubicBezTo>
                  <a:cubicBezTo>
                    <a:pt x="11843" y="858"/>
                    <a:pt x="11823" y="711"/>
                    <a:pt x="11927" y="670"/>
                  </a:cubicBezTo>
                  <a:cubicBezTo>
                    <a:pt x="12325" y="565"/>
                    <a:pt x="12743" y="502"/>
                    <a:pt x="13141" y="418"/>
                  </a:cubicBezTo>
                  <a:cubicBezTo>
                    <a:pt x="13434" y="356"/>
                    <a:pt x="13706" y="293"/>
                    <a:pt x="13978" y="209"/>
                  </a:cubicBezTo>
                  <a:lnTo>
                    <a:pt x="1397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3" name="Google Shape;14723;p109"/>
            <p:cNvSpPr/>
            <p:nvPr/>
          </p:nvSpPr>
          <p:spPr>
            <a:xfrm>
              <a:off x="3290625" y="3830250"/>
              <a:ext cx="331500" cy="190125"/>
            </a:xfrm>
            <a:custGeom>
              <a:rect b="b" l="l" r="r" t="t"/>
              <a:pathLst>
                <a:path extrusionOk="0" h="7605" w="13260">
                  <a:moveTo>
                    <a:pt x="12921" y="1"/>
                  </a:moveTo>
                  <a:cubicBezTo>
                    <a:pt x="12855" y="1"/>
                    <a:pt x="12743" y="7"/>
                    <a:pt x="12571" y="20"/>
                  </a:cubicBezTo>
                  <a:cubicBezTo>
                    <a:pt x="12216" y="41"/>
                    <a:pt x="11839" y="83"/>
                    <a:pt x="11483" y="104"/>
                  </a:cubicBezTo>
                  <a:cubicBezTo>
                    <a:pt x="6964" y="857"/>
                    <a:pt x="2800" y="3033"/>
                    <a:pt x="206" y="7030"/>
                  </a:cubicBezTo>
                  <a:cubicBezTo>
                    <a:pt x="1" y="7322"/>
                    <a:pt x="277" y="7605"/>
                    <a:pt x="555" y="7605"/>
                  </a:cubicBezTo>
                  <a:cubicBezTo>
                    <a:pt x="674" y="7605"/>
                    <a:pt x="793" y="7553"/>
                    <a:pt x="875" y="7427"/>
                  </a:cubicBezTo>
                  <a:cubicBezTo>
                    <a:pt x="3428" y="3494"/>
                    <a:pt x="7613" y="1443"/>
                    <a:pt x="12090" y="794"/>
                  </a:cubicBezTo>
                  <a:cubicBezTo>
                    <a:pt x="11630" y="794"/>
                    <a:pt x="11190" y="753"/>
                    <a:pt x="10730" y="690"/>
                  </a:cubicBezTo>
                  <a:cubicBezTo>
                    <a:pt x="10646" y="669"/>
                    <a:pt x="10646" y="522"/>
                    <a:pt x="10730" y="501"/>
                  </a:cubicBezTo>
                  <a:cubicBezTo>
                    <a:pt x="11232" y="355"/>
                    <a:pt x="11734" y="292"/>
                    <a:pt x="12237" y="188"/>
                  </a:cubicBezTo>
                  <a:cubicBezTo>
                    <a:pt x="12412" y="153"/>
                    <a:pt x="13259" y="1"/>
                    <a:pt x="129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4" name="Google Shape;14724;p109"/>
            <p:cNvSpPr/>
            <p:nvPr/>
          </p:nvSpPr>
          <p:spPr>
            <a:xfrm>
              <a:off x="3553100" y="3824475"/>
              <a:ext cx="125575" cy="21000"/>
            </a:xfrm>
            <a:custGeom>
              <a:rect b="b" l="l" r="r" t="t"/>
              <a:pathLst>
                <a:path extrusionOk="0" h="840" w="5023">
                  <a:moveTo>
                    <a:pt x="4688" y="0"/>
                  </a:moveTo>
                  <a:lnTo>
                    <a:pt x="4081" y="21"/>
                  </a:lnTo>
                  <a:cubicBezTo>
                    <a:pt x="3704" y="21"/>
                    <a:pt x="3307" y="63"/>
                    <a:pt x="2909" y="84"/>
                  </a:cubicBezTo>
                  <a:cubicBezTo>
                    <a:pt x="2993" y="105"/>
                    <a:pt x="2993" y="230"/>
                    <a:pt x="2909" y="272"/>
                  </a:cubicBezTo>
                  <a:cubicBezTo>
                    <a:pt x="2428" y="460"/>
                    <a:pt x="1926" y="586"/>
                    <a:pt x="1403" y="670"/>
                  </a:cubicBezTo>
                  <a:cubicBezTo>
                    <a:pt x="1215" y="712"/>
                    <a:pt x="1" y="795"/>
                    <a:pt x="1089" y="837"/>
                  </a:cubicBezTo>
                  <a:cubicBezTo>
                    <a:pt x="1183" y="839"/>
                    <a:pt x="1277" y="840"/>
                    <a:pt x="1371" y="840"/>
                  </a:cubicBezTo>
                  <a:cubicBezTo>
                    <a:pt x="2320" y="840"/>
                    <a:pt x="3253" y="752"/>
                    <a:pt x="4186" y="732"/>
                  </a:cubicBezTo>
                  <a:cubicBezTo>
                    <a:pt x="4197" y="729"/>
                    <a:pt x="4208" y="727"/>
                    <a:pt x="4218" y="727"/>
                  </a:cubicBezTo>
                  <a:cubicBezTo>
                    <a:pt x="4262" y="727"/>
                    <a:pt x="4290" y="761"/>
                    <a:pt x="4290" y="795"/>
                  </a:cubicBezTo>
                  <a:lnTo>
                    <a:pt x="4688" y="795"/>
                  </a:lnTo>
                  <a:cubicBezTo>
                    <a:pt x="4751" y="795"/>
                    <a:pt x="4813" y="774"/>
                    <a:pt x="4876" y="753"/>
                  </a:cubicBezTo>
                  <a:cubicBezTo>
                    <a:pt x="4939" y="712"/>
                    <a:pt x="4981" y="670"/>
                    <a:pt x="5023" y="607"/>
                  </a:cubicBezTo>
                  <a:cubicBezTo>
                    <a:pt x="4960" y="523"/>
                    <a:pt x="4939" y="398"/>
                    <a:pt x="4960" y="293"/>
                  </a:cubicBezTo>
                  <a:cubicBezTo>
                    <a:pt x="4960" y="251"/>
                    <a:pt x="4981" y="209"/>
                    <a:pt x="5002" y="168"/>
                  </a:cubicBezTo>
                  <a:cubicBezTo>
                    <a:pt x="4939" y="63"/>
                    <a:pt x="4813" y="0"/>
                    <a:pt x="4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5" name="Google Shape;14725;p109"/>
            <p:cNvSpPr/>
            <p:nvPr/>
          </p:nvSpPr>
          <p:spPr>
            <a:xfrm>
              <a:off x="3676050" y="3534875"/>
              <a:ext cx="365600" cy="309075"/>
            </a:xfrm>
            <a:custGeom>
              <a:rect b="b" l="l" r="r" t="t"/>
              <a:pathLst>
                <a:path extrusionOk="0" h="12363" w="14624">
                  <a:moveTo>
                    <a:pt x="13614" y="1"/>
                  </a:moveTo>
                  <a:cubicBezTo>
                    <a:pt x="13484" y="1"/>
                    <a:pt x="13354" y="6"/>
                    <a:pt x="13224" y="13"/>
                  </a:cubicBezTo>
                  <a:cubicBezTo>
                    <a:pt x="10859" y="285"/>
                    <a:pt x="8349" y="2210"/>
                    <a:pt x="6654" y="3487"/>
                  </a:cubicBezTo>
                  <a:cubicBezTo>
                    <a:pt x="4017" y="5495"/>
                    <a:pt x="1172" y="8174"/>
                    <a:pt x="167" y="11438"/>
                  </a:cubicBezTo>
                  <a:cubicBezTo>
                    <a:pt x="126" y="11542"/>
                    <a:pt x="105" y="11647"/>
                    <a:pt x="84" y="11731"/>
                  </a:cubicBezTo>
                  <a:cubicBezTo>
                    <a:pt x="84" y="11793"/>
                    <a:pt x="42" y="11814"/>
                    <a:pt x="42" y="11877"/>
                  </a:cubicBezTo>
                  <a:cubicBezTo>
                    <a:pt x="0" y="11982"/>
                    <a:pt x="21" y="12086"/>
                    <a:pt x="84" y="12191"/>
                  </a:cubicBezTo>
                  <a:cubicBezTo>
                    <a:pt x="165" y="12308"/>
                    <a:pt x="292" y="12363"/>
                    <a:pt x="417" y="12363"/>
                  </a:cubicBezTo>
                  <a:cubicBezTo>
                    <a:pt x="584" y="12363"/>
                    <a:pt x="747" y="12265"/>
                    <a:pt x="795" y="12086"/>
                  </a:cubicBezTo>
                  <a:cubicBezTo>
                    <a:pt x="795" y="12065"/>
                    <a:pt x="795" y="12044"/>
                    <a:pt x="795" y="12024"/>
                  </a:cubicBezTo>
                  <a:cubicBezTo>
                    <a:pt x="1611" y="8948"/>
                    <a:pt x="4206" y="6479"/>
                    <a:pt x="6591" y="4512"/>
                  </a:cubicBezTo>
                  <a:cubicBezTo>
                    <a:pt x="7846" y="3487"/>
                    <a:pt x="9227" y="2608"/>
                    <a:pt x="10671" y="1855"/>
                  </a:cubicBezTo>
                  <a:cubicBezTo>
                    <a:pt x="11515" y="1394"/>
                    <a:pt x="12658" y="793"/>
                    <a:pt x="13697" y="793"/>
                  </a:cubicBezTo>
                  <a:cubicBezTo>
                    <a:pt x="13791" y="793"/>
                    <a:pt x="13885" y="798"/>
                    <a:pt x="13977" y="808"/>
                  </a:cubicBezTo>
                  <a:lnTo>
                    <a:pt x="14082" y="808"/>
                  </a:lnTo>
                  <a:cubicBezTo>
                    <a:pt x="14092" y="809"/>
                    <a:pt x="14103" y="810"/>
                    <a:pt x="14113" y="810"/>
                  </a:cubicBezTo>
                  <a:cubicBezTo>
                    <a:pt x="14392" y="810"/>
                    <a:pt x="14623" y="548"/>
                    <a:pt x="14563" y="285"/>
                  </a:cubicBezTo>
                  <a:cubicBezTo>
                    <a:pt x="14542" y="181"/>
                    <a:pt x="14458" y="97"/>
                    <a:pt x="14375" y="76"/>
                  </a:cubicBezTo>
                  <a:lnTo>
                    <a:pt x="14291" y="55"/>
                  </a:lnTo>
                  <a:cubicBezTo>
                    <a:pt x="14065" y="15"/>
                    <a:pt x="13840" y="1"/>
                    <a:pt x="136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6" name="Google Shape;14726;p109"/>
            <p:cNvSpPr/>
            <p:nvPr/>
          </p:nvSpPr>
          <p:spPr>
            <a:xfrm>
              <a:off x="3614825" y="3497525"/>
              <a:ext cx="389725" cy="275175"/>
            </a:xfrm>
            <a:custGeom>
              <a:rect b="b" l="l" r="r" t="t"/>
              <a:pathLst>
                <a:path extrusionOk="0" h="11007" w="15589">
                  <a:moveTo>
                    <a:pt x="15087" y="1"/>
                  </a:moveTo>
                  <a:cubicBezTo>
                    <a:pt x="14773" y="1"/>
                    <a:pt x="14459" y="1"/>
                    <a:pt x="14145" y="22"/>
                  </a:cubicBezTo>
                  <a:cubicBezTo>
                    <a:pt x="11321" y="273"/>
                    <a:pt x="8601" y="1884"/>
                    <a:pt x="6362" y="3495"/>
                  </a:cubicBezTo>
                  <a:cubicBezTo>
                    <a:pt x="3893" y="5274"/>
                    <a:pt x="1340" y="7575"/>
                    <a:pt x="43" y="10400"/>
                  </a:cubicBezTo>
                  <a:cubicBezTo>
                    <a:pt x="1" y="10463"/>
                    <a:pt x="1" y="10546"/>
                    <a:pt x="1" y="10630"/>
                  </a:cubicBezTo>
                  <a:cubicBezTo>
                    <a:pt x="43" y="10839"/>
                    <a:pt x="210" y="10986"/>
                    <a:pt x="440" y="11007"/>
                  </a:cubicBezTo>
                  <a:cubicBezTo>
                    <a:pt x="566" y="10986"/>
                    <a:pt x="671" y="10923"/>
                    <a:pt x="712" y="10797"/>
                  </a:cubicBezTo>
                  <a:cubicBezTo>
                    <a:pt x="1968" y="8077"/>
                    <a:pt x="4374" y="5901"/>
                    <a:pt x="6738" y="4165"/>
                  </a:cubicBezTo>
                  <a:cubicBezTo>
                    <a:pt x="9040" y="2470"/>
                    <a:pt x="11948" y="775"/>
                    <a:pt x="14899" y="775"/>
                  </a:cubicBezTo>
                  <a:lnTo>
                    <a:pt x="15087" y="775"/>
                  </a:lnTo>
                  <a:cubicBezTo>
                    <a:pt x="15094" y="775"/>
                    <a:pt x="15100" y="775"/>
                    <a:pt x="15107" y="775"/>
                  </a:cubicBezTo>
                  <a:cubicBezTo>
                    <a:pt x="15589" y="775"/>
                    <a:pt x="15582" y="22"/>
                    <a:pt x="150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7" name="Google Shape;14727;p109"/>
            <p:cNvSpPr/>
            <p:nvPr/>
          </p:nvSpPr>
          <p:spPr>
            <a:xfrm>
              <a:off x="3532600" y="3445225"/>
              <a:ext cx="411800" cy="255325"/>
            </a:xfrm>
            <a:custGeom>
              <a:rect b="b" l="l" r="r" t="t"/>
              <a:pathLst>
                <a:path extrusionOk="0" h="10213" w="16472">
                  <a:moveTo>
                    <a:pt x="15970" y="1"/>
                  </a:moveTo>
                  <a:cubicBezTo>
                    <a:pt x="15740" y="1"/>
                    <a:pt x="15509" y="21"/>
                    <a:pt x="15279" y="42"/>
                  </a:cubicBezTo>
                  <a:cubicBezTo>
                    <a:pt x="9065" y="461"/>
                    <a:pt x="4190" y="5085"/>
                    <a:pt x="256" y="9542"/>
                  </a:cubicBezTo>
                  <a:cubicBezTo>
                    <a:pt x="1" y="9829"/>
                    <a:pt x="256" y="10213"/>
                    <a:pt x="540" y="10213"/>
                  </a:cubicBezTo>
                  <a:cubicBezTo>
                    <a:pt x="629" y="10213"/>
                    <a:pt x="720" y="10175"/>
                    <a:pt x="800" y="10086"/>
                  </a:cubicBezTo>
                  <a:cubicBezTo>
                    <a:pt x="4755" y="5650"/>
                    <a:pt x="9651" y="900"/>
                    <a:pt x="15970" y="796"/>
                  </a:cubicBezTo>
                  <a:lnTo>
                    <a:pt x="16053" y="796"/>
                  </a:lnTo>
                  <a:cubicBezTo>
                    <a:pt x="16472" y="691"/>
                    <a:pt x="16430" y="1"/>
                    <a:pt x="159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8" name="Google Shape;14728;p109"/>
            <p:cNvSpPr/>
            <p:nvPr/>
          </p:nvSpPr>
          <p:spPr>
            <a:xfrm>
              <a:off x="3467725" y="3405950"/>
              <a:ext cx="437450" cy="248700"/>
            </a:xfrm>
            <a:custGeom>
              <a:rect b="b" l="l" r="r" t="t"/>
              <a:pathLst>
                <a:path extrusionOk="0" h="9948" w="17498">
                  <a:moveTo>
                    <a:pt x="17033" y="1"/>
                  </a:moveTo>
                  <a:cubicBezTo>
                    <a:pt x="17021" y="1"/>
                    <a:pt x="17008" y="1"/>
                    <a:pt x="16995" y="2"/>
                  </a:cubicBezTo>
                  <a:cubicBezTo>
                    <a:pt x="16702" y="23"/>
                    <a:pt x="16410" y="65"/>
                    <a:pt x="16138" y="86"/>
                  </a:cubicBezTo>
                  <a:cubicBezTo>
                    <a:pt x="9672" y="797"/>
                    <a:pt x="3562" y="3517"/>
                    <a:pt x="173" y="9355"/>
                  </a:cubicBezTo>
                  <a:cubicBezTo>
                    <a:pt x="0" y="9671"/>
                    <a:pt x="262" y="9948"/>
                    <a:pt x="531" y="9948"/>
                  </a:cubicBezTo>
                  <a:cubicBezTo>
                    <a:pt x="654" y="9948"/>
                    <a:pt x="778" y="9890"/>
                    <a:pt x="863" y="9753"/>
                  </a:cubicBezTo>
                  <a:cubicBezTo>
                    <a:pt x="4232" y="3915"/>
                    <a:pt x="10488" y="1341"/>
                    <a:pt x="16954" y="797"/>
                  </a:cubicBezTo>
                  <a:lnTo>
                    <a:pt x="16995" y="797"/>
                  </a:lnTo>
                  <a:cubicBezTo>
                    <a:pt x="17485" y="757"/>
                    <a:pt x="17497" y="1"/>
                    <a:pt x="170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9" name="Google Shape;14729;p109"/>
            <p:cNvSpPr/>
            <p:nvPr/>
          </p:nvSpPr>
          <p:spPr>
            <a:xfrm>
              <a:off x="3418150" y="3352125"/>
              <a:ext cx="425700" cy="249575"/>
            </a:xfrm>
            <a:custGeom>
              <a:rect b="b" l="l" r="r" t="t"/>
              <a:pathLst>
                <a:path extrusionOk="0" h="9983" w="17028">
                  <a:moveTo>
                    <a:pt x="15338" y="0"/>
                  </a:moveTo>
                  <a:cubicBezTo>
                    <a:pt x="9082" y="126"/>
                    <a:pt x="3537" y="4415"/>
                    <a:pt x="63" y="9416"/>
                  </a:cubicBezTo>
                  <a:cubicBezTo>
                    <a:pt x="22" y="9458"/>
                    <a:pt x="1" y="9520"/>
                    <a:pt x="1" y="9583"/>
                  </a:cubicBezTo>
                  <a:cubicBezTo>
                    <a:pt x="1" y="9802"/>
                    <a:pt x="170" y="9982"/>
                    <a:pt x="402" y="9982"/>
                  </a:cubicBezTo>
                  <a:cubicBezTo>
                    <a:pt x="415" y="9982"/>
                    <a:pt x="427" y="9982"/>
                    <a:pt x="440" y="9981"/>
                  </a:cubicBezTo>
                  <a:cubicBezTo>
                    <a:pt x="566" y="9981"/>
                    <a:pt x="670" y="9918"/>
                    <a:pt x="733" y="9813"/>
                  </a:cubicBezTo>
                  <a:cubicBezTo>
                    <a:pt x="4134" y="4935"/>
                    <a:pt x="9591" y="781"/>
                    <a:pt x="15721" y="781"/>
                  </a:cubicBezTo>
                  <a:cubicBezTo>
                    <a:pt x="15927" y="781"/>
                    <a:pt x="16134" y="786"/>
                    <a:pt x="16342" y="795"/>
                  </a:cubicBezTo>
                  <a:lnTo>
                    <a:pt x="16530" y="795"/>
                  </a:lnTo>
                  <a:cubicBezTo>
                    <a:pt x="16539" y="796"/>
                    <a:pt x="16548" y="796"/>
                    <a:pt x="16557" y="796"/>
                  </a:cubicBezTo>
                  <a:cubicBezTo>
                    <a:pt x="16855" y="796"/>
                    <a:pt x="17027" y="453"/>
                    <a:pt x="16844" y="209"/>
                  </a:cubicBezTo>
                  <a:cubicBezTo>
                    <a:pt x="16781" y="105"/>
                    <a:pt x="16656" y="21"/>
                    <a:pt x="16530" y="21"/>
                  </a:cubicBezTo>
                  <a:cubicBezTo>
                    <a:pt x="16133" y="0"/>
                    <a:pt x="15735" y="0"/>
                    <a:pt x="153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0" name="Google Shape;14730;p109"/>
            <p:cNvSpPr/>
            <p:nvPr/>
          </p:nvSpPr>
          <p:spPr>
            <a:xfrm>
              <a:off x="3350725" y="3301375"/>
              <a:ext cx="425075" cy="262400"/>
            </a:xfrm>
            <a:custGeom>
              <a:rect b="b" l="l" r="r" t="t"/>
              <a:pathLst>
                <a:path extrusionOk="0" h="10496" w="17003">
                  <a:moveTo>
                    <a:pt x="16465" y="0"/>
                  </a:moveTo>
                  <a:cubicBezTo>
                    <a:pt x="16458" y="0"/>
                    <a:pt x="16451" y="0"/>
                    <a:pt x="16445" y="1"/>
                  </a:cubicBezTo>
                  <a:lnTo>
                    <a:pt x="15628" y="1"/>
                  </a:lnTo>
                  <a:cubicBezTo>
                    <a:pt x="12636" y="168"/>
                    <a:pt x="9665" y="1737"/>
                    <a:pt x="7175" y="3223"/>
                  </a:cubicBezTo>
                  <a:cubicBezTo>
                    <a:pt x="4706" y="4708"/>
                    <a:pt x="1819" y="6759"/>
                    <a:pt x="375" y="9416"/>
                  </a:cubicBezTo>
                  <a:cubicBezTo>
                    <a:pt x="291" y="9584"/>
                    <a:pt x="229" y="9730"/>
                    <a:pt x="145" y="9897"/>
                  </a:cubicBezTo>
                  <a:cubicBezTo>
                    <a:pt x="0" y="10201"/>
                    <a:pt x="276" y="10495"/>
                    <a:pt x="529" y="10495"/>
                  </a:cubicBezTo>
                  <a:cubicBezTo>
                    <a:pt x="642" y="10495"/>
                    <a:pt x="750" y="10437"/>
                    <a:pt x="815" y="10295"/>
                  </a:cubicBezTo>
                  <a:cubicBezTo>
                    <a:pt x="877" y="10190"/>
                    <a:pt x="919" y="10086"/>
                    <a:pt x="961" y="10002"/>
                  </a:cubicBezTo>
                  <a:cubicBezTo>
                    <a:pt x="2321" y="7366"/>
                    <a:pt x="5125" y="5420"/>
                    <a:pt x="7573" y="3913"/>
                  </a:cubicBezTo>
                  <a:cubicBezTo>
                    <a:pt x="10055" y="2400"/>
                    <a:pt x="13102" y="789"/>
                    <a:pt x="16112" y="789"/>
                  </a:cubicBezTo>
                  <a:cubicBezTo>
                    <a:pt x="16223" y="789"/>
                    <a:pt x="16334" y="791"/>
                    <a:pt x="16445" y="796"/>
                  </a:cubicBezTo>
                  <a:lnTo>
                    <a:pt x="16507" y="796"/>
                  </a:lnTo>
                  <a:cubicBezTo>
                    <a:pt x="17002" y="713"/>
                    <a:pt x="16928" y="0"/>
                    <a:pt x="16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1" name="Google Shape;14731;p109"/>
            <p:cNvSpPr/>
            <p:nvPr/>
          </p:nvSpPr>
          <p:spPr>
            <a:xfrm>
              <a:off x="2856875" y="3751225"/>
              <a:ext cx="277800" cy="184675"/>
            </a:xfrm>
            <a:custGeom>
              <a:rect b="b" l="l" r="r" t="t"/>
              <a:pathLst>
                <a:path extrusionOk="0" h="7387" w="11112">
                  <a:moveTo>
                    <a:pt x="1528" y="1"/>
                  </a:moveTo>
                  <a:cubicBezTo>
                    <a:pt x="1214" y="105"/>
                    <a:pt x="921" y="168"/>
                    <a:pt x="607" y="273"/>
                  </a:cubicBezTo>
                  <a:cubicBezTo>
                    <a:pt x="513" y="311"/>
                    <a:pt x="538" y="467"/>
                    <a:pt x="635" y="467"/>
                  </a:cubicBezTo>
                  <a:cubicBezTo>
                    <a:pt x="646" y="467"/>
                    <a:pt x="658" y="465"/>
                    <a:pt x="670" y="461"/>
                  </a:cubicBezTo>
                  <a:cubicBezTo>
                    <a:pt x="775" y="419"/>
                    <a:pt x="942" y="377"/>
                    <a:pt x="1026" y="357"/>
                  </a:cubicBezTo>
                  <a:cubicBezTo>
                    <a:pt x="1079" y="345"/>
                    <a:pt x="1119" y="340"/>
                    <a:pt x="1148" y="340"/>
                  </a:cubicBezTo>
                  <a:cubicBezTo>
                    <a:pt x="1374" y="340"/>
                    <a:pt x="849" y="689"/>
                    <a:pt x="440" y="1005"/>
                  </a:cubicBezTo>
                  <a:cubicBezTo>
                    <a:pt x="294" y="1110"/>
                    <a:pt x="168" y="1214"/>
                    <a:pt x="43" y="1340"/>
                  </a:cubicBezTo>
                  <a:cubicBezTo>
                    <a:pt x="1" y="1382"/>
                    <a:pt x="1" y="1445"/>
                    <a:pt x="43" y="1486"/>
                  </a:cubicBezTo>
                  <a:cubicBezTo>
                    <a:pt x="63" y="1507"/>
                    <a:pt x="84" y="1507"/>
                    <a:pt x="105" y="1507"/>
                  </a:cubicBezTo>
                  <a:cubicBezTo>
                    <a:pt x="294" y="1486"/>
                    <a:pt x="482" y="1465"/>
                    <a:pt x="649" y="1424"/>
                  </a:cubicBezTo>
                  <a:lnTo>
                    <a:pt x="649" y="1424"/>
                  </a:lnTo>
                  <a:cubicBezTo>
                    <a:pt x="587" y="1486"/>
                    <a:pt x="503" y="1528"/>
                    <a:pt x="440" y="1591"/>
                  </a:cubicBezTo>
                  <a:cubicBezTo>
                    <a:pt x="363" y="1649"/>
                    <a:pt x="428" y="1761"/>
                    <a:pt x="505" y="1761"/>
                  </a:cubicBezTo>
                  <a:cubicBezTo>
                    <a:pt x="511" y="1761"/>
                    <a:pt x="517" y="1760"/>
                    <a:pt x="524" y="1758"/>
                  </a:cubicBezTo>
                  <a:cubicBezTo>
                    <a:pt x="921" y="1654"/>
                    <a:pt x="1298" y="1528"/>
                    <a:pt x="1654" y="1361"/>
                  </a:cubicBezTo>
                  <a:cubicBezTo>
                    <a:pt x="2172" y="1132"/>
                    <a:pt x="2370" y="1048"/>
                    <a:pt x="2386" y="1048"/>
                  </a:cubicBezTo>
                  <a:cubicBezTo>
                    <a:pt x="2419" y="1048"/>
                    <a:pt x="1645" y="1421"/>
                    <a:pt x="1361" y="1591"/>
                  </a:cubicBezTo>
                  <a:cubicBezTo>
                    <a:pt x="1268" y="1628"/>
                    <a:pt x="1307" y="1765"/>
                    <a:pt x="1406" y="1765"/>
                  </a:cubicBezTo>
                  <a:cubicBezTo>
                    <a:pt x="1418" y="1765"/>
                    <a:pt x="1431" y="1763"/>
                    <a:pt x="1444" y="1758"/>
                  </a:cubicBezTo>
                  <a:cubicBezTo>
                    <a:pt x="1821" y="1696"/>
                    <a:pt x="2219" y="1570"/>
                    <a:pt x="2553" y="1382"/>
                  </a:cubicBezTo>
                  <a:cubicBezTo>
                    <a:pt x="2801" y="1258"/>
                    <a:pt x="2919" y="1209"/>
                    <a:pt x="2954" y="1209"/>
                  </a:cubicBezTo>
                  <a:cubicBezTo>
                    <a:pt x="3065" y="1209"/>
                    <a:pt x="2295" y="1719"/>
                    <a:pt x="2135" y="1863"/>
                  </a:cubicBezTo>
                  <a:cubicBezTo>
                    <a:pt x="2072" y="1905"/>
                    <a:pt x="2114" y="2030"/>
                    <a:pt x="2198" y="2030"/>
                  </a:cubicBezTo>
                  <a:cubicBezTo>
                    <a:pt x="2428" y="2010"/>
                    <a:pt x="2658" y="1968"/>
                    <a:pt x="2888" y="1884"/>
                  </a:cubicBezTo>
                  <a:cubicBezTo>
                    <a:pt x="2929" y="1874"/>
                    <a:pt x="2963" y="1870"/>
                    <a:pt x="2989" y="1870"/>
                  </a:cubicBezTo>
                  <a:cubicBezTo>
                    <a:pt x="3300" y="1870"/>
                    <a:pt x="2677" y="2492"/>
                    <a:pt x="2658" y="2512"/>
                  </a:cubicBezTo>
                  <a:cubicBezTo>
                    <a:pt x="2638" y="2531"/>
                    <a:pt x="2637" y="2681"/>
                    <a:pt x="2707" y="2681"/>
                  </a:cubicBezTo>
                  <a:cubicBezTo>
                    <a:pt x="2711" y="2681"/>
                    <a:pt x="2716" y="2680"/>
                    <a:pt x="2721" y="2679"/>
                  </a:cubicBezTo>
                  <a:cubicBezTo>
                    <a:pt x="3090" y="2644"/>
                    <a:pt x="3554" y="2457"/>
                    <a:pt x="3676" y="2457"/>
                  </a:cubicBezTo>
                  <a:cubicBezTo>
                    <a:pt x="3775" y="2457"/>
                    <a:pt x="3647" y="2582"/>
                    <a:pt x="3056" y="3014"/>
                  </a:cubicBezTo>
                  <a:cubicBezTo>
                    <a:pt x="3014" y="3056"/>
                    <a:pt x="3014" y="3118"/>
                    <a:pt x="3035" y="3160"/>
                  </a:cubicBezTo>
                  <a:cubicBezTo>
                    <a:pt x="3056" y="3181"/>
                    <a:pt x="3076" y="3202"/>
                    <a:pt x="3118" y="3202"/>
                  </a:cubicBezTo>
                  <a:cubicBezTo>
                    <a:pt x="3579" y="3139"/>
                    <a:pt x="3997" y="3035"/>
                    <a:pt x="4416" y="2867"/>
                  </a:cubicBezTo>
                  <a:cubicBezTo>
                    <a:pt x="4625" y="2784"/>
                    <a:pt x="4855" y="2700"/>
                    <a:pt x="5064" y="2637"/>
                  </a:cubicBezTo>
                  <a:lnTo>
                    <a:pt x="5064" y="2637"/>
                  </a:lnTo>
                  <a:cubicBezTo>
                    <a:pt x="4646" y="2805"/>
                    <a:pt x="4227" y="3014"/>
                    <a:pt x="3851" y="3286"/>
                  </a:cubicBezTo>
                  <a:cubicBezTo>
                    <a:pt x="3767" y="3349"/>
                    <a:pt x="3809" y="3474"/>
                    <a:pt x="3892" y="3474"/>
                  </a:cubicBezTo>
                  <a:cubicBezTo>
                    <a:pt x="4018" y="3481"/>
                    <a:pt x="4144" y="3486"/>
                    <a:pt x="4269" y="3486"/>
                  </a:cubicBezTo>
                  <a:cubicBezTo>
                    <a:pt x="4520" y="3486"/>
                    <a:pt x="4771" y="3467"/>
                    <a:pt x="5022" y="3411"/>
                  </a:cubicBezTo>
                  <a:lnTo>
                    <a:pt x="5252" y="3370"/>
                  </a:lnTo>
                  <a:lnTo>
                    <a:pt x="5252" y="3370"/>
                  </a:lnTo>
                  <a:cubicBezTo>
                    <a:pt x="5127" y="3411"/>
                    <a:pt x="5001" y="3474"/>
                    <a:pt x="4897" y="3558"/>
                  </a:cubicBezTo>
                  <a:cubicBezTo>
                    <a:pt x="4834" y="3579"/>
                    <a:pt x="4834" y="3704"/>
                    <a:pt x="4918" y="3725"/>
                  </a:cubicBezTo>
                  <a:cubicBezTo>
                    <a:pt x="4962" y="3733"/>
                    <a:pt x="5015" y="3736"/>
                    <a:pt x="5074" y="3736"/>
                  </a:cubicBezTo>
                  <a:cubicBezTo>
                    <a:pt x="5257" y="3736"/>
                    <a:pt x="5493" y="3707"/>
                    <a:pt x="5667" y="3707"/>
                  </a:cubicBezTo>
                  <a:cubicBezTo>
                    <a:pt x="5882" y="3707"/>
                    <a:pt x="6000" y="3752"/>
                    <a:pt x="5797" y="3955"/>
                  </a:cubicBezTo>
                  <a:cubicBezTo>
                    <a:pt x="5734" y="4018"/>
                    <a:pt x="5776" y="4123"/>
                    <a:pt x="5859" y="4123"/>
                  </a:cubicBezTo>
                  <a:cubicBezTo>
                    <a:pt x="5880" y="4124"/>
                    <a:pt x="5903" y="4125"/>
                    <a:pt x="5928" y="4125"/>
                  </a:cubicBezTo>
                  <a:cubicBezTo>
                    <a:pt x="6010" y="4125"/>
                    <a:pt x="6108" y="4118"/>
                    <a:pt x="6201" y="4118"/>
                  </a:cubicBezTo>
                  <a:cubicBezTo>
                    <a:pt x="6443" y="4118"/>
                    <a:pt x="6647" y="4165"/>
                    <a:pt x="6424" y="4499"/>
                  </a:cubicBezTo>
                  <a:cubicBezTo>
                    <a:pt x="6382" y="4562"/>
                    <a:pt x="6445" y="4646"/>
                    <a:pt x="6508" y="4646"/>
                  </a:cubicBezTo>
                  <a:cubicBezTo>
                    <a:pt x="7345" y="4730"/>
                    <a:pt x="7094" y="5023"/>
                    <a:pt x="7240" y="5378"/>
                  </a:cubicBezTo>
                  <a:cubicBezTo>
                    <a:pt x="7324" y="5525"/>
                    <a:pt x="7429" y="5629"/>
                    <a:pt x="7575" y="5713"/>
                  </a:cubicBezTo>
                  <a:cubicBezTo>
                    <a:pt x="8328" y="6173"/>
                    <a:pt x="9123" y="6780"/>
                    <a:pt x="9981" y="7136"/>
                  </a:cubicBezTo>
                  <a:cubicBezTo>
                    <a:pt x="10295" y="7261"/>
                    <a:pt x="10630" y="7345"/>
                    <a:pt x="10965" y="7387"/>
                  </a:cubicBezTo>
                  <a:cubicBezTo>
                    <a:pt x="11111" y="7387"/>
                    <a:pt x="11111" y="7199"/>
                    <a:pt x="10986" y="7178"/>
                  </a:cubicBezTo>
                  <a:cubicBezTo>
                    <a:pt x="10462" y="7115"/>
                    <a:pt x="7073" y="5734"/>
                    <a:pt x="7533" y="4709"/>
                  </a:cubicBezTo>
                  <a:cubicBezTo>
                    <a:pt x="7575" y="4646"/>
                    <a:pt x="7533" y="4562"/>
                    <a:pt x="7449" y="4562"/>
                  </a:cubicBezTo>
                  <a:cubicBezTo>
                    <a:pt x="6843" y="4499"/>
                    <a:pt x="6738" y="4541"/>
                    <a:pt x="6885" y="4039"/>
                  </a:cubicBezTo>
                  <a:cubicBezTo>
                    <a:pt x="6903" y="3985"/>
                    <a:pt x="6858" y="3930"/>
                    <a:pt x="6805" y="3930"/>
                  </a:cubicBezTo>
                  <a:cubicBezTo>
                    <a:pt x="6797" y="3930"/>
                    <a:pt x="6788" y="3932"/>
                    <a:pt x="6780" y="3934"/>
                  </a:cubicBezTo>
                  <a:cubicBezTo>
                    <a:pt x="6546" y="3977"/>
                    <a:pt x="6384" y="4000"/>
                    <a:pt x="6284" y="4000"/>
                  </a:cubicBezTo>
                  <a:cubicBezTo>
                    <a:pt x="6090" y="4000"/>
                    <a:pt x="6133" y="3912"/>
                    <a:pt x="6341" y="3704"/>
                  </a:cubicBezTo>
                  <a:cubicBezTo>
                    <a:pt x="6403" y="3642"/>
                    <a:pt x="6361" y="3537"/>
                    <a:pt x="6278" y="3537"/>
                  </a:cubicBezTo>
                  <a:cubicBezTo>
                    <a:pt x="6158" y="3546"/>
                    <a:pt x="5806" y="3575"/>
                    <a:pt x="5553" y="3575"/>
                  </a:cubicBezTo>
                  <a:cubicBezTo>
                    <a:pt x="5230" y="3575"/>
                    <a:pt x="5071" y="3527"/>
                    <a:pt x="5776" y="3328"/>
                  </a:cubicBezTo>
                  <a:cubicBezTo>
                    <a:pt x="5880" y="3307"/>
                    <a:pt x="5859" y="3139"/>
                    <a:pt x="5755" y="3139"/>
                  </a:cubicBezTo>
                  <a:cubicBezTo>
                    <a:pt x="5273" y="3181"/>
                    <a:pt x="4792" y="3265"/>
                    <a:pt x="4311" y="3307"/>
                  </a:cubicBezTo>
                  <a:cubicBezTo>
                    <a:pt x="4499" y="3286"/>
                    <a:pt x="5022" y="2846"/>
                    <a:pt x="5315" y="2616"/>
                  </a:cubicBezTo>
                  <a:lnTo>
                    <a:pt x="5441" y="2533"/>
                  </a:lnTo>
                  <a:cubicBezTo>
                    <a:pt x="5495" y="2460"/>
                    <a:pt x="5456" y="2357"/>
                    <a:pt x="5377" y="2357"/>
                  </a:cubicBezTo>
                  <a:cubicBezTo>
                    <a:pt x="5364" y="2357"/>
                    <a:pt x="5350" y="2359"/>
                    <a:pt x="5336" y="2365"/>
                  </a:cubicBezTo>
                  <a:cubicBezTo>
                    <a:pt x="5232" y="2386"/>
                    <a:pt x="5148" y="2407"/>
                    <a:pt x="5064" y="2428"/>
                  </a:cubicBezTo>
                  <a:cubicBezTo>
                    <a:pt x="4729" y="2554"/>
                    <a:pt x="4395" y="2679"/>
                    <a:pt x="4060" y="2805"/>
                  </a:cubicBezTo>
                  <a:cubicBezTo>
                    <a:pt x="3829" y="2887"/>
                    <a:pt x="3700" y="2922"/>
                    <a:pt x="3643" y="2922"/>
                  </a:cubicBezTo>
                  <a:cubicBezTo>
                    <a:pt x="3481" y="2922"/>
                    <a:pt x="3876" y="2648"/>
                    <a:pt x="4123" y="2386"/>
                  </a:cubicBezTo>
                  <a:cubicBezTo>
                    <a:pt x="4200" y="2328"/>
                    <a:pt x="4134" y="2216"/>
                    <a:pt x="4058" y="2216"/>
                  </a:cubicBezTo>
                  <a:cubicBezTo>
                    <a:pt x="4052" y="2216"/>
                    <a:pt x="4045" y="2217"/>
                    <a:pt x="4039" y="2219"/>
                  </a:cubicBezTo>
                  <a:cubicBezTo>
                    <a:pt x="3704" y="2261"/>
                    <a:pt x="3369" y="2302"/>
                    <a:pt x="3035" y="2386"/>
                  </a:cubicBezTo>
                  <a:cubicBezTo>
                    <a:pt x="3223" y="2156"/>
                    <a:pt x="3453" y="1968"/>
                    <a:pt x="3620" y="1717"/>
                  </a:cubicBezTo>
                  <a:cubicBezTo>
                    <a:pt x="3662" y="1654"/>
                    <a:pt x="3620" y="1570"/>
                    <a:pt x="3537" y="1570"/>
                  </a:cubicBezTo>
                  <a:cubicBezTo>
                    <a:pt x="3272" y="1605"/>
                    <a:pt x="3102" y="1633"/>
                    <a:pt x="3012" y="1633"/>
                  </a:cubicBezTo>
                  <a:cubicBezTo>
                    <a:pt x="2832" y="1633"/>
                    <a:pt x="2972" y="1521"/>
                    <a:pt x="3307" y="1131"/>
                  </a:cubicBezTo>
                  <a:lnTo>
                    <a:pt x="3348" y="1089"/>
                  </a:lnTo>
                  <a:cubicBezTo>
                    <a:pt x="3406" y="1013"/>
                    <a:pt x="3358" y="919"/>
                    <a:pt x="3270" y="919"/>
                  </a:cubicBezTo>
                  <a:cubicBezTo>
                    <a:pt x="3262" y="919"/>
                    <a:pt x="3253" y="920"/>
                    <a:pt x="3244" y="921"/>
                  </a:cubicBezTo>
                  <a:lnTo>
                    <a:pt x="3097" y="984"/>
                  </a:lnTo>
                  <a:cubicBezTo>
                    <a:pt x="2658" y="1131"/>
                    <a:pt x="2239" y="1340"/>
                    <a:pt x="1779" y="1507"/>
                  </a:cubicBezTo>
                  <a:cubicBezTo>
                    <a:pt x="2135" y="1361"/>
                    <a:pt x="2470" y="1173"/>
                    <a:pt x="2784" y="963"/>
                  </a:cubicBezTo>
                  <a:cubicBezTo>
                    <a:pt x="2875" y="908"/>
                    <a:pt x="2838" y="789"/>
                    <a:pt x="2757" y="789"/>
                  </a:cubicBezTo>
                  <a:cubicBezTo>
                    <a:pt x="2746" y="789"/>
                    <a:pt x="2733" y="791"/>
                    <a:pt x="2721" y="796"/>
                  </a:cubicBezTo>
                  <a:cubicBezTo>
                    <a:pt x="2449" y="838"/>
                    <a:pt x="2177" y="921"/>
                    <a:pt x="1926" y="1026"/>
                  </a:cubicBezTo>
                  <a:cubicBezTo>
                    <a:pt x="1570" y="1193"/>
                    <a:pt x="1214" y="1340"/>
                    <a:pt x="859" y="1486"/>
                  </a:cubicBezTo>
                  <a:cubicBezTo>
                    <a:pt x="984" y="1382"/>
                    <a:pt x="1131" y="1319"/>
                    <a:pt x="1256" y="1235"/>
                  </a:cubicBezTo>
                  <a:cubicBezTo>
                    <a:pt x="1507" y="1131"/>
                    <a:pt x="1758" y="984"/>
                    <a:pt x="1988" y="838"/>
                  </a:cubicBezTo>
                  <a:cubicBezTo>
                    <a:pt x="2080" y="783"/>
                    <a:pt x="2027" y="663"/>
                    <a:pt x="1942" y="663"/>
                  </a:cubicBezTo>
                  <a:cubicBezTo>
                    <a:pt x="1930" y="663"/>
                    <a:pt x="1917" y="665"/>
                    <a:pt x="1905" y="670"/>
                  </a:cubicBezTo>
                  <a:cubicBezTo>
                    <a:pt x="1675" y="775"/>
                    <a:pt x="1486" y="880"/>
                    <a:pt x="1277" y="1005"/>
                  </a:cubicBezTo>
                  <a:cubicBezTo>
                    <a:pt x="921" y="1068"/>
                    <a:pt x="440" y="1193"/>
                    <a:pt x="440" y="1193"/>
                  </a:cubicBezTo>
                  <a:cubicBezTo>
                    <a:pt x="796" y="817"/>
                    <a:pt x="1277" y="545"/>
                    <a:pt x="1633" y="168"/>
                  </a:cubicBezTo>
                  <a:cubicBezTo>
                    <a:pt x="1675" y="105"/>
                    <a:pt x="1654" y="22"/>
                    <a:pt x="15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2" name="Google Shape;14732;p109"/>
            <p:cNvSpPr/>
            <p:nvPr/>
          </p:nvSpPr>
          <p:spPr>
            <a:xfrm>
              <a:off x="3236225" y="3496675"/>
              <a:ext cx="483175" cy="376975"/>
            </a:xfrm>
            <a:custGeom>
              <a:rect b="b" l="l" r="r" t="t"/>
              <a:pathLst>
                <a:path extrusionOk="0" h="15079" w="19327">
                  <a:moveTo>
                    <a:pt x="2415" y="2947"/>
                  </a:moveTo>
                  <a:cubicBezTo>
                    <a:pt x="2428" y="2947"/>
                    <a:pt x="2582" y="2958"/>
                    <a:pt x="2967" y="2985"/>
                  </a:cubicBezTo>
                  <a:cubicBezTo>
                    <a:pt x="3127" y="2998"/>
                    <a:pt x="3288" y="3010"/>
                    <a:pt x="3450" y="3021"/>
                  </a:cubicBezTo>
                  <a:lnTo>
                    <a:pt x="3450" y="3021"/>
                  </a:lnTo>
                  <a:cubicBezTo>
                    <a:pt x="3114" y="3002"/>
                    <a:pt x="2384" y="2947"/>
                    <a:pt x="2415" y="2947"/>
                  </a:cubicBezTo>
                  <a:close/>
                  <a:moveTo>
                    <a:pt x="1686" y="0"/>
                  </a:moveTo>
                  <a:cubicBezTo>
                    <a:pt x="1602" y="0"/>
                    <a:pt x="1543" y="128"/>
                    <a:pt x="1649" y="181"/>
                  </a:cubicBezTo>
                  <a:cubicBezTo>
                    <a:pt x="1921" y="307"/>
                    <a:pt x="2549" y="537"/>
                    <a:pt x="2821" y="704"/>
                  </a:cubicBezTo>
                  <a:cubicBezTo>
                    <a:pt x="2955" y="783"/>
                    <a:pt x="2994" y="825"/>
                    <a:pt x="2878" y="825"/>
                  </a:cubicBezTo>
                  <a:cubicBezTo>
                    <a:pt x="2778" y="825"/>
                    <a:pt x="2563" y="793"/>
                    <a:pt x="2193" y="725"/>
                  </a:cubicBezTo>
                  <a:cubicBezTo>
                    <a:pt x="1503" y="600"/>
                    <a:pt x="833" y="370"/>
                    <a:pt x="143" y="244"/>
                  </a:cubicBezTo>
                  <a:cubicBezTo>
                    <a:pt x="136" y="242"/>
                    <a:pt x="129" y="241"/>
                    <a:pt x="122" y="241"/>
                  </a:cubicBezTo>
                  <a:cubicBezTo>
                    <a:pt x="64" y="241"/>
                    <a:pt x="1" y="316"/>
                    <a:pt x="38" y="391"/>
                  </a:cubicBezTo>
                  <a:cubicBezTo>
                    <a:pt x="268" y="704"/>
                    <a:pt x="603" y="935"/>
                    <a:pt x="980" y="1039"/>
                  </a:cubicBezTo>
                  <a:cubicBezTo>
                    <a:pt x="875" y="1039"/>
                    <a:pt x="770" y="1018"/>
                    <a:pt x="645" y="1018"/>
                  </a:cubicBezTo>
                  <a:cubicBezTo>
                    <a:pt x="540" y="1018"/>
                    <a:pt x="519" y="1144"/>
                    <a:pt x="603" y="1207"/>
                  </a:cubicBezTo>
                  <a:lnTo>
                    <a:pt x="645" y="1228"/>
                  </a:lnTo>
                  <a:cubicBezTo>
                    <a:pt x="1231" y="1541"/>
                    <a:pt x="1900" y="1730"/>
                    <a:pt x="2570" y="1813"/>
                  </a:cubicBezTo>
                  <a:cubicBezTo>
                    <a:pt x="2504" y="1809"/>
                    <a:pt x="2439" y="1806"/>
                    <a:pt x="2375" y="1806"/>
                  </a:cubicBezTo>
                  <a:cubicBezTo>
                    <a:pt x="2155" y="1806"/>
                    <a:pt x="1944" y="1837"/>
                    <a:pt x="1733" y="1918"/>
                  </a:cubicBezTo>
                  <a:lnTo>
                    <a:pt x="1670" y="1939"/>
                  </a:lnTo>
                  <a:cubicBezTo>
                    <a:pt x="1607" y="1960"/>
                    <a:pt x="1566" y="2085"/>
                    <a:pt x="1649" y="2127"/>
                  </a:cubicBezTo>
                  <a:cubicBezTo>
                    <a:pt x="2507" y="2483"/>
                    <a:pt x="3407" y="2608"/>
                    <a:pt x="4327" y="2776"/>
                  </a:cubicBezTo>
                  <a:cubicBezTo>
                    <a:pt x="4809" y="2860"/>
                    <a:pt x="5562" y="2881"/>
                    <a:pt x="4474" y="2881"/>
                  </a:cubicBezTo>
                  <a:cubicBezTo>
                    <a:pt x="3637" y="2881"/>
                    <a:pt x="2800" y="2755"/>
                    <a:pt x="1963" y="2713"/>
                  </a:cubicBezTo>
                  <a:cubicBezTo>
                    <a:pt x="1838" y="2713"/>
                    <a:pt x="1817" y="2881"/>
                    <a:pt x="1921" y="2922"/>
                  </a:cubicBezTo>
                  <a:cubicBezTo>
                    <a:pt x="3135" y="3278"/>
                    <a:pt x="4390" y="3194"/>
                    <a:pt x="5625" y="3445"/>
                  </a:cubicBezTo>
                  <a:lnTo>
                    <a:pt x="5750" y="3466"/>
                  </a:lnTo>
                  <a:cubicBezTo>
                    <a:pt x="6043" y="3529"/>
                    <a:pt x="6001" y="3550"/>
                    <a:pt x="5855" y="3550"/>
                  </a:cubicBezTo>
                  <a:cubicBezTo>
                    <a:pt x="5800" y="3554"/>
                    <a:pt x="5734" y="3556"/>
                    <a:pt x="5663" y="3556"/>
                  </a:cubicBezTo>
                  <a:cubicBezTo>
                    <a:pt x="5375" y="3556"/>
                    <a:pt x="4997" y="3529"/>
                    <a:pt x="4913" y="3529"/>
                  </a:cubicBezTo>
                  <a:cubicBezTo>
                    <a:pt x="4747" y="3507"/>
                    <a:pt x="4581" y="3496"/>
                    <a:pt x="4416" y="3496"/>
                  </a:cubicBezTo>
                  <a:cubicBezTo>
                    <a:pt x="4102" y="3496"/>
                    <a:pt x="3792" y="3538"/>
                    <a:pt x="3491" y="3634"/>
                  </a:cubicBezTo>
                  <a:cubicBezTo>
                    <a:pt x="3428" y="3655"/>
                    <a:pt x="3407" y="3759"/>
                    <a:pt x="3449" y="3801"/>
                  </a:cubicBezTo>
                  <a:cubicBezTo>
                    <a:pt x="3595" y="3948"/>
                    <a:pt x="3763" y="4052"/>
                    <a:pt x="3930" y="4136"/>
                  </a:cubicBezTo>
                  <a:cubicBezTo>
                    <a:pt x="4495" y="4450"/>
                    <a:pt x="5164" y="4513"/>
                    <a:pt x="5813" y="4617"/>
                  </a:cubicBezTo>
                  <a:cubicBezTo>
                    <a:pt x="6043" y="4638"/>
                    <a:pt x="6252" y="4701"/>
                    <a:pt x="6462" y="4764"/>
                  </a:cubicBezTo>
                  <a:cubicBezTo>
                    <a:pt x="6943" y="4889"/>
                    <a:pt x="6587" y="4910"/>
                    <a:pt x="6252" y="4910"/>
                  </a:cubicBezTo>
                  <a:lnTo>
                    <a:pt x="5918" y="4910"/>
                  </a:lnTo>
                  <a:cubicBezTo>
                    <a:pt x="5783" y="4916"/>
                    <a:pt x="5648" y="4919"/>
                    <a:pt x="5513" y="4919"/>
                  </a:cubicBezTo>
                  <a:cubicBezTo>
                    <a:pt x="5188" y="4919"/>
                    <a:pt x="4862" y="4904"/>
                    <a:pt x="4537" y="4889"/>
                  </a:cubicBezTo>
                  <a:cubicBezTo>
                    <a:pt x="4327" y="4868"/>
                    <a:pt x="4118" y="4847"/>
                    <a:pt x="3930" y="4826"/>
                  </a:cubicBezTo>
                  <a:cubicBezTo>
                    <a:pt x="3922" y="4824"/>
                    <a:pt x="3913" y="4822"/>
                    <a:pt x="3906" y="4822"/>
                  </a:cubicBezTo>
                  <a:cubicBezTo>
                    <a:pt x="3857" y="4822"/>
                    <a:pt x="3825" y="4877"/>
                    <a:pt x="3825" y="4931"/>
                  </a:cubicBezTo>
                  <a:cubicBezTo>
                    <a:pt x="3825" y="4973"/>
                    <a:pt x="3846" y="4994"/>
                    <a:pt x="3888" y="5015"/>
                  </a:cubicBezTo>
                  <a:cubicBezTo>
                    <a:pt x="5060" y="5203"/>
                    <a:pt x="6252" y="5182"/>
                    <a:pt x="7424" y="5412"/>
                  </a:cubicBezTo>
                  <a:cubicBezTo>
                    <a:pt x="7415" y="5411"/>
                    <a:pt x="7399" y="5410"/>
                    <a:pt x="7379" y="5410"/>
                  </a:cubicBezTo>
                  <a:cubicBezTo>
                    <a:pt x="7132" y="5410"/>
                    <a:pt x="6162" y="5517"/>
                    <a:pt x="5834" y="5517"/>
                  </a:cubicBezTo>
                  <a:cubicBezTo>
                    <a:pt x="5756" y="5513"/>
                    <a:pt x="5679" y="5511"/>
                    <a:pt x="5602" y="5511"/>
                  </a:cubicBezTo>
                  <a:cubicBezTo>
                    <a:pt x="5246" y="5511"/>
                    <a:pt x="4902" y="5549"/>
                    <a:pt x="4558" y="5601"/>
                  </a:cubicBezTo>
                  <a:cubicBezTo>
                    <a:pt x="4453" y="5621"/>
                    <a:pt x="4474" y="5768"/>
                    <a:pt x="4558" y="5789"/>
                  </a:cubicBezTo>
                  <a:cubicBezTo>
                    <a:pt x="5018" y="5935"/>
                    <a:pt x="5499" y="6019"/>
                    <a:pt x="5980" y="6019"/>
                  </a:cubicBezTo>
                  <a:lnTo>
                    <a:pt x="6232" y="6019"/>
                  </a:lnTo>
                  <a:cubicBezTo>
                    <a:pt x="5834" y="6040"/>
                    <a:pt x="5436" y="6124"/>
                    <a:pt x="5081" y="6249"/>
                  </a:cubicBezTo>
                  <a:cubicBezTo>
                    <a:pt x="4976" y="6291"/>
                    <a:pt x="4976" y="6417"/>
                    <a:pt x="5081" y="6438"/>
                  </a:cubicBezTo>
                  <a:cubicBezTo>
                    <a:pt x="5564" y="6577"/>
                    <a:pt x="6039" y="6617"/>
                    <a:pt x="6526" y="6617"/>
                  </a:cubicBezTo>
                  <a:cubicBezTo>
                    <a:pt x="6840" y="6617"/>
                    <a:pt x="7159" y="6600"/>
                    <a:pt x="7487" y="6584"/>
                  </a:cubicBezTo>
                  <a:cubicBezTo>
                    <a:pt x="7441" y="6584"/>
                    <a:pt x="7997" y="6504"/>
                    <a:pt x="8183" y="6504"/>
                  </a:cubicBezTo>
                  <a:cubicBezTo>
                    <a:pt x="8250" y="6504"/>
                    <a:pt x="8270" y="6515"/>
                    <a:pt x="8198" y="6542"/>
                  </a:cubicBezTo>
                  <a:cubicBezTo>
                    <a:pt x="8156" y="6563"/>
                    <a:pt x="8094" y="6584"/>
                    <a:pt x="8052" y="6605"/>
                  </a:cubicBezTo>
                  <a:cubicBezTo>
                    <a:pt x="7403" y="6814"/>
                    <a:pt x="6671" y="6814"/>
                    <a:pt x="6022" y="6898"/>
                  </a:cubicBezTo>
                  <a:cubicBezTo>
                    <a:pt x="5897" y="6919"/>
                    <a:pt x="5876" y="7107"/>
                    <a:pt x="6022" y="7107"/>
                  </a:cubicBezTo>
                  <a:lnTo>
                    <a:pt x="8429" y="7107"/>
                  </a:lnTo>
                  <a:cubicBezTo>
                    <a:pt x="7738" y="7149"/>
                    <a:pt x="7048" y="7254"/>
                    <a:pt x="6378" y="7442"/>
                  </a:cubicBezTo>
                  <a:cubicBezTo>
                    <a:pt x="6294" y="7463"/>
                    <a:pt x="6273" y="7609"/>
                    <a:pt x="6378" y="7630"/>
                  </a:cubicBezTo>
                  <a:cubicBezTo>
                    <a:pt x="6645" y="7670"/>
                    <a:pt x="6910" y="7685"/>
                    <a:pt x="7172" y="7685"/>
                  </a:cubicBezTo>
                  <a:cubicBezTo>
                    <a:pt x="7875" y="7685"/>
                    <a:pt x="8565" y="7577"/>
                    <a:pt x="9265" y="7546"/>
                  </a:cubicBezTo>
                  <a:lnTo>
                    <a:pt x="9600" y="7546"/>
                  </a:lnTo>
                  <a:cubicBezTo>
                    <a:pt x="10019" y="7567"/>
                    <a:pt x="8847" y="7798"/>
                    <a:pt x="8659" y="7818"/>
                  </a:cubicBezTo>
                  <a:cubicBezTo>
                    <a:pt x="8198" y="7902"/>
                    <a:pt x="7738" y="8049"/>
                    <a:pt x="7278" y="8216"/>
                  </a:cubicBezTo>
                  <a:cubicBezTo>
                    <a:pt x="7199" y="8255"/>
                    <a:pt x="7194" y="8406"/>
                    <a:pt x="7299" y="8406"/>
                  </a:cubicBezTo>
                  <a:cubicBezTo>
                    <a:pt x="7305" y="8406"/>
                    <a:pt x="7312" y="8406"/>
                    <a:pt x="7320" y="8404"/>
                  </a:cubicBezTo>
                  <a:cubicBezTo>
                    <a:pt x="8198" y="8383"/>
                    <a:pt x="9056" y="8300"/>
                    <a:pt x="9935" y="8300"/>
                  </a:cubicBezTo>
                  <a:lnTo>
                    <a:pt x="10040" y="8300"/>
                  </a:lnTo>
                  <a:cubicBezTo>
                    <a:pt x="11086" y="8321"/>
                    <a:pt x="9935" y="8488"/>
                    <a:pt x="9684" y="8551"/>
                  </a:cubicBezTo>
                  <a:cubicBezTo>
                    <a:pt x="9286" y="8655"/>
                    <a:pt x="8868" y="8760"/>
                    <a:pt x="8470" y="8865"/>
                  </a:cubicBezTo>
                  <a:cubicBezTo>
                    <a:pt x="8366" y="8907"/>
                    <a:pt x="8366" y="9053"/>
                    <a:pt x="8470" y="9053"/>
                  </a:cubicBezTo>
                  <a:cubicBezTo>
                    <a:pt x="8732" y="9099"/>
                    <a:pt x="8990" y="9116"/>
                    <a:pt x="9247" y="9116"/>
                  </a:cubicBezTo>
                  <a:cubicBezTo>
                    <a:pt x="9811" y="9116"/>
                    <a:pt x="10371" y="9033"/>
                    <a:pt x="10960" y="8990"/>
                  </a:cubicBezTo>
                  <a:cubicBezTo>
                    <a:pt x="11087" y="8982"/>
                    <a:pt x="11187" y="8978"/>
                    <a:pt x="11265" y="8978"/>
                  </a:cubicBezTo>
                  <a:cubicBezTo>
                    <a:pt x="11978" y="8978"/>
                    <a:pt x="10848" y="9291"/>
                    <a:pt x="10584" y="9367"/>
                  </a:cubicBezTo>
                  <a:cubicBezTo>
                    <a:pt x="10144" y="9471"/>
                    <a:pt x="9684" y="9534"/>
                    <a:pt x="9245" y="9660"/>
                  </a:cubicBezTo>
                  <a:cubicBezTo>
                    <a:pt x="9140" y="9702"/>
                    <a:pt x="9161" y="9848"/>
                    <a:pt x="9265" y="9848"/>
                  </a:cubicBezTo>
                  <a:cubicBezTo>
                    <a:pt x="9998" y="9848"/>
                    <a:pt x="10730" y="9785"/>
                    <a:pt x="11462" y="9743"/>
                  </a:cubicBezTo>
                  <a:cubicBezTo>
                    <a:pt x="11744" y="9725"/>
                    <a:pt x="11864" y="9711"/>
                    <a:pt x="11870" y="9711"/>
                  </a:cubicBezTo>
                  <a:lnTo>
                    <a:pt x="11870" y="9711"/>
                  </a:lnTo>
                  <a:cubicBezTo>
                    <a:pt x="11878" y="9711"/>
                    <a:pt x="11693" y="9735"/>
                    <a:pt x="11421" y="9806"/>
                  </a:cubicBezTo>
                  <a:cubicBezTo>
                    <a:pt x="10856" y="9932"/>
                    <a:pt x="10249" y="10015"/>
                    <a:pt x="9663" y="10057"/>
                  </a:cubicBezTo>
                  <a:cubicBezTo>
                    <a:pt x="9558" y="10057"/>
                    <a:pt x="9558" y="10225"/>
                    <a:pt x="9663" y="10246"/>
                  </a:cubicBezTo>
                  <a:cubicBezTo>
                    <a:pt x="9806" y="10249"/>
                    <a:pt x="9949" y="10251"/>
                    <a:pt x="10092" y="10251"/>
                  </a:cubicBezTo>
                  <a:cubicBezTo>
                    <a:pt x="10807" y="10251"/>
                    <a:pt x="11522" y="10207"/>
                    <a:pt x="12237" y="10120"/>
                  </a:cubicBezTo>
                  <a:lnTo>
                    <a:pt x="12237" y="10120"/>
                  </a:lnTo>
                  <a:cubicBezTo>
                    <a:pt x="11525" y="10225"/>
                    <a:pt x="10835" y="10371"/>
                    <a:pt x="10165" y="10580"/>
                  </a:cubicBezTo>
                  <a:cubicBezTo>
                    <a:pt x="10061" y="10601"/>
                    <a:pt x="10081" y="10769"/>
                    <a:pt x="10186" y="10769"/>
                  </a:cubicBezTo>
                  <a:cubicBezTo>
                    <a:pt x="10960" y="10748"/>
                    <a:pt x="11714" y="10664"/>
                    <a:pt x="12488" y="10643"/>
                  </a:cubicBezTo>
                  <a:lnTo>
                    <a:pt x="12488" y="10706"/>
                  </a:lnTo>
                  <a:lnTo>
                    <a:pt x="12488" y="10915"/>
                  </a:lnTo>
                  <a:cubicBezTo>
                    <a:pt x="12216" y="10978"/>
                    <a:pt x="11923" y="11062"/>
                    <a:pt x="11651" y="11103"/>
                  </a:cubicBezTo>
                  <a:cubicBezTo>
                    <a:pt x="11232" y="11187"/>
                    <a:pt x="10835" y="11250"/>
                    <a:pt x="10416" y="11355"/>
                  </a:cubicBezTo>
                  <a:cubicBezTo>
                    <a:pt x="10312" y="11396"/>
                    <a:pt x="10333" y="11543"/>
                    <a:pt x="10437" y="11564"/>
                  </a:cubicBezTo>
                  <a:cubicBezTo>
                    <a:pt x="10513" y="11567"/>
                    <a:pt x="10588" y="11569"/>
                    <a:pt x="10663" y="11569"/>
                  </a:cubicBezTo>
                  <a:cubicBezTo>
                    <a:pt x="11499" y="11569"/>
                    <a:pt x="12290" y="11369"/>
                    <a:pt x="13115" y="11292"/>
                  </a:cubicBezTo>
                  <a:cubicBezTo>
                    <a:pt x="13318" y="11278"/>
                    <a:pt x="13459" y="11271"/>
                    <a:pt x="13552" y="11271"/>
                  </a:cubicBezTo>
                  <a:cubicBezTo>
                    <a:pt x="13736" y="11271"/>
                    <a:pt x="13722" y="11299"/>
                    <a:pt x="13597" y="11355"/>
                  </a:cubicBezTo>
                  <a:cubicBezTo>
                    <a:pt x="13408" y="11417"/>
                    <a:pt x="13199" y="11480"/>
                    <a:pt x="12990" y="11522"/>
                  </a:cubicBezTo>
                  <a:cubicBezTo>
                    <a:pt x="12425" y="11647"/>
                    <a:pt x="11881" y="11794"/>
                    <a:pt x="11337" y="12003"/>
                  </a:cubicBezTo>
                  <a:cubicBezTo>
                    <a:pt x="11238" y="12043"/>
                    <a:pt x="11251" y="12193"/>
                    <a:pt x="11340" y="12193"/>
                  </a:cubicBezTo>
                  <a:cubicBezTo>
                    <a:pt x="11346" y="12193"/>
                    <a:pt x="11352" y="12193"/>
                    <a:pt x="11358" y="12192"/>
                  </a:cubicBezTo>
                  <a:cubicBezTo>
                    <a:pt x="12091" y="12172"/>
                    <a:pt x="12806" y="12077"/>
                    <a:pt x="13519" y="11996"/>
                  </a:cubicBezTo>
                  <a:lnTo>
                    <a:pt x="13519" y="11996"/>
                  </a:lnTo>
                  <a:cubicBezTo>
                    <a:pt x="12952" y="12065"/>
                    <a:pt x="12388" y="12205"/>
                    <a:pt x="11860" y="12401"/>
                  </a:cubicBezTo>
                  <a:cubicBezTo>
                    <a:pt x="11755" y="12443"/>
                    <a:pt x="11776" y="12589"/>
                    <a:pt x="11881" y="12589"/>
                  </a:cubicBezTo>
                  <a:cubicBezTo>
                    <a:pt x="12299" y="12631"/>
                    <a:pt x="12718" y="12631"/>
                    <a:pt x="13136" y="12631"/>
                  </a:cubicBezTo>
                  <a:cubicBezTo>
                    <a:pt x="13160" y="12630"/>
                    <a:pt x="13185" y="12629"/>
                    <a:pt x="13211" y="12629"/>
                  </a:cubicBezTo>
                  <a:cubicBezTo>
                    <a:pt x="13536" y="12629"/>
                    <a:pt x="14056" y="12708"/>
                    <a:pt x="14467" y="12708"/>
                  </a:cubicBezTo>
                  <a:cubicBezTo>
                    <a:pt x="14629" y="12708"/>
                    <a:pt x="14774" y="12696"/>
                    <a:pt x="14884" y="12662"/>
                  </a:cubicBezTo>
                  <a:lnTo>
                    <a:pt x="14884" y="12662"/>
                  </a:lnTo>
                  <a:cubicBezTo>
                    <a:pt x="14034" y="12943"/>
                    <a:pt x="13105" y="12886"/>
                    <a:pt x="12258" y="13175"/>
                  </a:cubicBezTo>
                  <a:cubicBezTo>
                    <a:pt x="12174" y="13217"/>
                    <a:pt x="12153" y="13342"/>
                    <a:pt x="12258" y="13363"/>
                  </a:cubicBezTo>
                  <a:cubicBezTo>
                    <a:pt x="12564" y="13419"/>
                    <a:pt x="12871" y="13447"/>
                    <a:pt x="13178" y="13447"/>
                  </a:cubicBezTo>
                  <a:cubicBezTo>
                    <a:pt x="13332" y="13447"/>
                    <a:pt x="13485" y="13440"/>
                    <a:pt x="13638" y="13426"/>
                  </a:cubicBezTo>
                  <a:cubicBezTo>
                    <a:pt x="14015" y="13405"/>
                    <a:pt x="14371" y="13384"/>
                    <a:pt x="14747" y="13363"/>
                  </a:cubicBezTo>
                  <a:cubicBezTo>
                    <a:pt x="14934" y="13348"/>
                    <a:pt x="15050" y="13342"/>
                    <a:pt x="15114" y="13342"/>
                  </a:cubicBezTo>
                  <a:cubicBezTo>
                    <a:pt x="15406" y="13342"/>
                    <a:pt x="14585" y="13475"/>
                    <a:pt x="14413" y="13510"/>
                  </a:cubicBezTo>
                  <a:cubicBezTo>
                    <a:pt x="13910" y="13635"/>
                    <a:pt x="13408" y="13698"/>
                    <a:pt x="12906" y="13824"/>
                  </a:cubicBezTo>
                  <a:cubicBezTo>
                    <a:pt x="12822" y="13865"/>
                    <a:pt x="12802" y="14012"/>
                    <a:pt x="12906" y="14012"/>
                  </a:cubicBezTo>
                  <a:cubicBezTo>
                    <a:pt x="13346" y="14096"/>
                    <a:pt x="13806" y="14137"/>
                    <a:pt x="14245" y="14137"/>
                  </a:cubicBezTo>
                  <a:lnTo>
                    <a:pt x="14915" y="14137"/>
                  </a:lnTo>
                  <a:cubicBezTo>
                    <a:pt x="14559" y="14200"/>
                    <a:pt x="14182" y="14284"/>
                    <a:pt x="13827" y="14368"/>
                  </a:cubicBezTo>
                  <a:cubicBezTo>
                    <a:pt x="13728" y="14387"/>
                    <a:pt x="13741" y="14557"/>
                    <a:pt x="13832" y="14557"/>
                  </a:cubicBezTo>
                  <a:cubicBezTo>
                    <a:pt x="13837" y="14557"/>
                    <a:pt x="13842" y="14557"/>
                    <a:pt x="13848" y="14556"/>
                  </a:cubicBezTo>
                  <a:cubicBezTo>
                    <a:pt x="14559" y="14493"/>
                    <a:pt x="15271" y="14430"/>
                    <a:pt x="15982" y="14388"/>
                  </a:cubicBezTo>
                  <a:cubicBezTo>
                    <a:pt x="16135" y="14382"/>
                    <a:pt x="16286" y="14379"/>
                    <a:pt x="16437" y="14379"/>
                  </a:cubicBezTo>
                  <a:cubicBezTo>
                    <a:pt x="16713" y="14379"/>
                    <a:pt x="16986" y="14387"/>
                    <a:pt x="17266" y="14388"/>
                  </a:cubicBezTo>
                  <a:lnTo>
                    <a:pt x="17266" y="14388"/>
                  </a:lnTo>
                  <a:cubicBezTo>
                    <a:pt x="16891" y="14405"/>
                    <a:pt x="16233" y="14662"/>
                    <a:pt x="15940" y="14681"/>
                  </a:cubicBezTo>
                  <a:cubicBezTo>
                    <a:pt x="15773" y="14681"/>
                    <a:pt x="15584" y="14681"/>
                    <a:pt x="15417" y="14702"/>
                  </a:cubicBezTo>
                  <a:cubicBezTo>
                    <a:pt x="15312" y="14702"/>
                    <a:pt x="15250" y="14702"/>
                    <a:pt x="15229" y="14723"/>
                  </a:cubicBezTo>
                  <a:cubicBezTo>
                    <a:pt x="15103" y="14723"/>
                    <a:pt x="14999" y="14744"/>
                    <a:pt x="14894" y="14744"/>
                  </a:cubicBezTo>
                  <a:cubicBezTo>
                    <a:pt x="14789" y="14765"/>
                    <a:pt x="14768" y="14953"/>
                    <a:pt x="14894" y="14953"/>
                  </a:cubicBezTo>
                  <a:cubicBezTo>
                    <a:pt x="15019" y="14953"/>
                    <a:pt x="15208" y="14953"/>
                    <a:pt x="15354" y="14933"/>
                  </a:cubicBezTo>
                  <a:cubicBezTo>
                    <a:pt x="15605" y="14912"/>
                    <a:pt x="15877" y="14891"/>
                    <a:pt x="16128" y="14849"/>
                  </a:cubicBezTo>
                  <a:cubicBezTo>
                    <a:pt x="16317" y="14849"/>
                    <a:pt x="16505" y="14870"/>
                    <a:pt x="16693" y="14870"/>
                  </a:cubicBezTo>
                  <a:cubicBezTo>
                    <a:pt x="17530" y="14912"/>
                    <a:pt x="18367" y="15058"/>
                    <a:pt x="19225" y="15079"/>
                  </a:cubicBezTo>
                  <a:cubicBezTo>
                    <a:pt x="19267" y="15079"/>
                    <a:pt x="19309" y="15037"/>
                    <a:pt x="19309" y="14995"/>
                  </a:cubicBezTo>
                  <a:cubicBezTo>
                    <a:pt x="19327" y="14941"/>
                    <a:pt x="19298" y="14887"/>
                    <a:pt x="19249" y="14887"/>
                  </a:cubicBezTo>
                  <a:cubicBezTo>
                    <a:pt x="19242" y="14887"/>
                    <a:pt x="19233" y="14888"/>
                    <a:pt x="19225" y="14891"/>
                  </a:cubicBezTo>
                  <a:lnTo>
                    <a:pt x="18932" y="14870"/>
                  </a:lnTo>
                  <a:cubicBezTo>
                    <a:pt x="18242" y="14828"/>
                    <a:pt x="17551" y="14765"/>
                    <a:pt x="16882" y="14723"/>
                  </a:cubicBezTo>
                  <a:lnTo>
                    <a:pt x="17049" y="14681"/>
                  </a:lnTo>
                  <a:cubicBezTo>
                    <a:pt x="17321" y="14598"/>
                    <a:pt x="17572" y="14514"/>
                    <a:pt x="17844" y="14409"/>
                  </a:cubicBezTo>
                  <a:cubicBezTo>
                    <a:pt x="17928" y="14368"/>
                    <a:pt x="17865" y="14242"/>
                    <a:pt x="17781" y="14242"/>
                  </a:cubicBezTo>
                  <a:cubicBezTo>
                    <a:pt x="17394" y="14211"/>
                    <a:pt x="17007" y="14195"/>
                    <a:pt x="16620" y="14195"/>
                  </a:cubicBezTo>
                  <a:cubicBezTo>
                    <a:pt x="16233" y="14195"/>
                    <a:pt x="15846" y="14211"/>
                    <a:pt x="15459" y="14242"/>
                  </a:cubicBezTo>
                  <a:cubicBezTo>
                    <a:pt x="15940" y="14158"/>
                    <a:pt x="16400" y="14096"/>
                    <a:pt x="16882" y="14054"/>
                  </a:cubicBezTo>
                  <a:cubicBezTo>
                    <a:pt x="16923" y="14033"/>
                    <a:pt x="16965" y="13991"/>
                    <a:pt x="16965" y="13928"/>
                  </a:cubicBezTo>
                  <a:cubicBezTo>
                    <a:pt x="16965" y="13865"/>
                    <a:pt x="16923" y="13844"/>
                    <a:pt x="16882" y="13844"/>
                  </a:cubicBezTo>
                  <a:cubicBezTo>
                    <a:pt x="15983" y="13862"/>
                    <a:pt x="15100" y="13958"/>
                    <a:pt x="14206" y="13958"/>
                  </a:cubicBezTo>
                  <a:cubicBezTo>
                    <a:pt x="14059" y="13958"/>
                    <a:pt x="13912" y="13955"/>
                    <a:pt x="13764" y="13949"/>
                  </a:cubicBezTo>
                  <a:cubicBezTo>
                    <a:pt x="12676" y="13928"/>
                    <a:pt x="13890" y="13844"/>
                    <a:pt x="14078" y="13803"/>
                  </a:cubicBezTo>
                  <a:cubicBezTo>
                    <a:pt x="14601" y="13719"/>
                    <a:pt x="15103" y="13572"/>
                    <a:pt x="15584" y="13384"/>
                  </a:cubicBezTo>
                  <a:cubicBezTo>
                    <a:pt x="15668" y="13363"/>
                    <a:pt x="15668" y="13238"/>
                    <a:pt x="15584" y="13217"/>
                  </a:cubicBezTo>
                  <a:cubicBezTo>
                    <a:pt x="15584" y="13196"/>
                    <a:pt x="15563" y="13196"/>
                    <a:pt x="15563" y="13196"/>
                  </a:cubicBezTo>
                  <a:cubicBezTo>
                    <a:pt x="15354" y="13185"/>
                    <a:pt x="15150" y="13180"/>
                    <a:pt x="14946" y="13180"/>
                  </a:cubicBezTo>
                  <a:cubicBezTo>
                    <a:pt x="14742" y="13180"/>
                    <a:pt x="14538" y="13185"/>
                    <a:pt x="14329" y="13196"/>
                  </a:cubicBezTo>
                  <a:cubicBezTo>
                    <a:pt x="14260" y="13202"/>
                    <a:pt x="14181" y="13205"/>
                    <a:pt x="14096" y="13205"/>
                  </a:cubicBezTo>
                  <a:cubicBezTo>
                    <a:pt x="13856" y="13205"/>
                    <a:pt x="13565" y="13185"/>
                    <a:pt x="13295" y="13185"/>
                  </a:cubicBezTo>
                  <a:cubicBezTo>
                    <a:pt x="13056" y="13185"/>
                    <a:pt x="12833" y="13201"/>
                    <a:pt x="12676" y="13259"/>
                  </a:cubicBezTo>
                  <a:cubicBezTo>
                    <a:pt x="13513" y="12945"/>
                    <a:pt x="14455" y="13028"/>
                    <a:pt x="15312" y="12736"/>
                  </a:cubicBezTo>
                  <a:cubicBezTo>
                    <a:pt x="15396" y="12694"/>
                    <a:pt x="15417" y="12568"/>
                    <a:pt x="15312" y="12547"/>
                  </a:cubicBezTo>
                  <a:cubicBezTo>
                    <a:pt x="14720" y="12461"/>
                    <a:pt x="14128" y="12414"/>
                    <a:pt x="13529" y="12414"/>
                  </a:cubicBezTo>
                  <a:cubicBezTo>
                    <a:pt x="13260" y="12414"/>
                    <a:pt x="12990" y="12423"/>
                    <a:pt x="12718" y="12443"/>
                  </a:cubicBezTo>
                  <a:cubicBezTo>
                    <a:pt x="12048" y="12443"/>
                    <a:pt x="12299" y="12443"/>
                    <a:pt x="12739" y="12317"/>
                  </a:cubicBezTo>
                  <a:cubicBezTo>
                    <a:pt x="13283" y="12150"/>
                    <a:pt x="13848" y="12108"/>
                    <a:pt x="14413" y="11940"/>
                  </a:cubicBezTo>
                  <a:cubicBezTo>
                    <a:pt x="14517" y="11920"/>
                    <a:pt x="14496" y="11752"/>
                    <a:pt x="14371" y="11752"/>
                  </a:cubicBezTo>
                  <a:cubicBezTo>
                    <a:pt x="13513" y="11794"/>
                    <a:pt x="12676" y="11920"/>
                    <a:pt x="11818" y="12003"/>
                  </a:cubicBezTo>
                  <a:cubicBezTo>
                    <a:pt x="12446" y="11940"/>
                    <a:pt x="13513" y="11627"/>
                    <a:pt x="14266" y="11417"/>
                  </a:cubicBezTo>
                  <a:cubicBezTo>
                    <a:pt x="14329" y="11417"/>
                    <a:pt x="14350" y="11355"/>
                    <a:pt x="14350" y="11313"/>
                  </a:cubicBezTo>
                  <a:cubicBezTo>
                    <a:pt x="14350" y="11271"/>
                    <a:pt x="14308" y="11229"/>
                    <a:pt x="14287" y="11229"/>
                  </a:cubicBezTo>
                  <a:cubicBezTo>
                    <a:pt x="13956" y="11146"/>
                    <a:pt x="13631" y="11116"/>
                    <a:pt x="13309" y="11116"/>
                  </a:cubicBezTo>
                  <a:cubicBezTo>
                    <a:pt x="12818" y="11116"/>
                    <a:pt x="12332" y="11187"/>
                    <a:pt x="11839" y="11250"/>
                  </a:cubicBezTo>
                  <a:cubicBezTo>
                    <a:pt x="12383" y="11145"/>
                    <a:pt x="12906" y="10978"/>
                    <a:pt x="13387" y="10727"/>
                  </a:cubicBezTo>
                  <a:cubicBezTo>
                    <a:pt x="13450" y="10706"/>
                    <a:pt x="13450" y="10601"/>
                    <a:pt x="13387" y="10580"/>
                  </a:cubicBezTo>
                  <a:cubicBezTo>
                    <a:pt x="13387" y="10580"/>
                    <a:pt x="13366" y="10559"/>
                    <a:pt x="13366" y="10559"/>
                  </a:cubicBezTo>
                  <a:cubicBezTo>
                    <a:pt x="12952" y="10484"/>
                    <a:pt x="12538" y="10446"/>
                    <a:pt x="12124" y="10446"/>
                  </a:cubicBezTo>
                  <a:cubicBezTo>
                    <a:pt x="11847" y="10446"/>
                    <a:pt x="11571" y="10463"/>
                    <a:pt x="11295" y="10497"/>
                  </a:cubicBezTo>
                  <a:cubicBezTo>
                    <a:pt x="11776" y="10392"/>
                    <a:pt x="12258" y="10267"/>
                    <a:pt x="12718" y="10078"/>
                  </a:cubicBezTo>
                  <a:cubicBezTo>
                    <a:pt x="12802" y="10057"/>
                    <a:pt x="12802" y="9890"/>
                    <a:pt x="12676" y="9890"/>
                  </a:cubicBezTo>
                  <a:cubicBezTo>
                    <a:pt x="12163" y="9908"/>
                    <a:pt x="11649" y="9959"/>
                    <a:pt x="11136" y="9999"/>
                  </a:cubicBezTo>
                  <a:lnTo>
                    <a:pt x="11136" y="9999"/>
                  </a:lnTo>
                  <a:cubicBezTo>
                    <a:pt x="11544" y="9956"/>
                    <a:pt x="11947" y="9844"/>
                    <a:pt x="12320" y="9702"/>
                  </a:cubicBezTo>
                  <a:cubicBezTo>
                    <a:pt x="12399" y="9662"/>
                    <a:pt x="12404" y="9511"/>
                    <a:pt x="12299" y="9511"/>
                  </a:cubicBezTo>
                  <a:cubicBezTo>
                    <a:pt x="12293" y="9511"/>
                    <a:pt x="12286" y="9512"/>
                    <a:pt x="12278" y="9513"/>
                  </a:cubicBezTo>
                  <a:cubicBezTo>
                    <a:pt x="11552" y="9513"/>
                    <a:pt x="10721" y="9513"/>
                    <a:pt x="10000" y="9653"/>
                  </a:cubicBezTo>
                  <a:lnTo>
                    <a:pt x="10000" y="9653"/>
                  </a:lnTo>
                  <a:cubicBezTo>
                    <a:pt x="10635" y="9520"/>
                    <a:pt x="11278" y="9451"/>
                    <a:pt x="11818" y="9032"/>
                  </a:cubicBezTo>
                  <a:cubicBezTo>
                    <a:pt x="11881" y="8990"/>
                    <a:pt x="11881" y="8865"/>
                    <a:pt x="11797" y="8844"/>
                  </a:cubicBezTo>
                  <a:cubicBezTo>
                    <a:pt x="11496" y="8816"/>
                    <a:pt x="11190" y="8801"/>
                    <a:pt x="10885" y="8801"/>
                  </a:cubicBezTo>
                  <a:cubicBezTo>
                    <a:pt x="10490" y="8801"/>
                    <a:pt x="10094" y="8827"/>
                    <a:pt x="9705" y="8886"/>
                  </a:cubicBezTo>
                  <a:cubicBezTo>
                    <a:pt x="9606" y="8898"/>
                    <a:pt x="9129" y="8968"/>
                    <a:pt x="8969" y="8968"/>
                  </a:cubicBezTo>
                  <a:cubicBezTo>
                    <a:pt x="8857" y="8968"/>
                    <a:pt x="8899" y="8934"/>
                    <a:pt x="9328" y="8823"/>
                  </a:cubicBezTo>
                  <a:cubicBezTo>
                    <a:pt x="9851" y="8676"/>
                    <a:pt x="10374" y="8572"/>
                    <a:pt x="10877" y="8383"/>
                  </a:cubicBezTo>
                  <a:cubicBezTo>
                    <a:pt x="10939" y="8362"/>
                    <a:pt x="10960" y="8300"/>
                    <a:pt x="10939" y="8258"/>
                  </a:cubicBezTo>
                  <a:cubicBezTo>
                    <a:pt x="10939" y="8216"/>
                    <a:pt x="10897" y="8195"/>
                    <a:pt x="10877" y="8195"/>
                  </a:cubicBezTo>
                  <a:cubicBezTo>
                    <a:pt x="10434" y="8124"/>
                    <a:pt x="9992" y="8098"/>
                    <a:pt x="9550" y="8098"/>
                  </a:cubicBezTo>
                  <a:cubicBezTo>
                    <a:pt x="8946" y="8098"/>
                    <a:pt x="8342" y="8147"/>
                    <a:pt x="7738" y="8195"/>
                  </a:cubicBezTo>
                  <a:cubicBezTo>
                    <a:pt x="8533" y="8090"/>
                    <a:pt x="9328" y="7902"/>
                    <a:pt x="10081" y="7609"/>
                  </a:cubicBezTo>
                  <a:cubicBezTo>
                    <a:pt x="10144" y="7588"/>
                    <a:pt x="10165" y="7546"/>
                    <a:pt x="10165" y="7505"/>
                  </a:cubicBezTo>
                  <a:cubicBezTo>
                    <a:pt x="10165" y="7463"/>
                    <a:pt x="10123" y="7442"/>
                    <a:pt x="10081" y="7421"/>
                  </a:cubicBezTo>
                  <a:cubicBezTo>
                    <a:pt x="9828" y="7382"/>
                    <a:pt x="9575" y="7367"/>
                    <a:pt x="9322" y="7367"/>
                  </a:cubicBezTo>
                  <a:cubicBezTo>
                    <a:pt x="8757" y="7367"/>
                    <a:pt x="8190" y="7440"/>
                    <a:pt x="7612" y="7484"/>
                  </a:cubicBezTo>
                  <a:cubicBezTo>
                    <a:pt x="7527" y="7484"/>
                    <a:pt x="7057" y="7534"/>
                    <a:pt x="6892" y="7534"/>
                  </a:cubicBezTo>
                  <a:cubicBezTo>
                    <a:pt x="6774" y="7534"/>
                    <a:pt x="6812" y="7508"/>
                    <a:pt x="7257" y="7421"/>
                  </a:cubicBezTo>
                  <a:cubicBezTo>
                    <a:pt x="7801" y="7316"/>
                    <a:pt x="8366" y="7254"/>
                    <a:pt x="8910" y="7086"/>
                  </a:cubicBezTo>
                  <a:cubicBezTo>
                    <a:pt x="9035" y="7065"/>
                    <a:pt x="9014" y="6898"/>
                    <a:pt x="8889" y="6898"/>
                  </a:cubicBezTo>
                  <a:lnTo>
                    <a:pt x="7445" y="6898"/>
                  </a:lnTo>
                  <a:cubicBezTo>
                    <a:pt x="7843" y="6835"/>
                    <a:pt x="8240" y="6730"/>
                    <a:pt x="8617" y="6584"/>
                  </a:cubicBezTo>
                  <a:lnTo>
                    <a:pt x="8659" y="6584"/>
                  </a:lnTo>
                  <a:cubicBezTo>
                    <a:pt x="8757" y="6545"/>
                    <a:pt x="8744" y="6394"/>
                    <a:pt x="8638" y="6394"/>
                  </a:cubicBezTo>
                  <a:cubicBezTo>
                    <a:pt x="8631" y="6394"/>
                    <a:pt x="8624" y="6394"/>
                    <a:pt x="8617" y="6396"/>
                  </a:cubicBezTo>
                  <a:cubicBezTo>
                    <a:pt x="8429" y="6381"/>
                    <a:pt x="8241" y="6375"/>
                    <a:pt x="8052" y="6375"/>
                  </a:cubicBezTo>
                  <a:cubicBezTo>
                    <a:pt x="7513" y="6375"/>
                    <a:pt x="6974" y="6421"/>
                    <a:pt x="6435" y="6421"/>
                  </a:cubicBezTo>
                  <a:cubicBezTo>
                    <a:pt x="6118" y="6421"/>
                    <a:pt x="5800" y="6405"/>
                    <a:pt x="5483" y="6355"/>
                  </a:cubicBezTo>
                  <a:lnTo>
                    <a:pt x="5483" y="6355"/>
                  </a:lnTo>
                  <a:cubicBezTo>
                    <a:pt x="5489" y="6355"/>
                    <a:pt x="5496" y="6356"/>
                    <a:pt x="5504" y="6356"/>
                  </a:cubicBezTo>
                  <a:cubicBezTo>
                    <a:pt x="5684" y="6356"/>
                    <a:pt x="6479" y="6207"/>
                    <a:pt x="6755" y="6207"/>
                  </a:cubicBezTo>
                  <a:cubicBezTo>
                    <a:pt x="7173" y="6186"/>
                    <a:pt x="7592" y="6145"/>
                    <a:pt x="8010" y="6061"/>
                  </a:cubicBezTo>
                  <a:cubicBezTo>
                    <a:pt x="8115" y="6040"/>
                    <a:pt x="8073" y="5873"/>
                    <a:pt x="7968" y="5873"/>
                  </a:cubicBezTo>
                  <a:lnTo>
                    <a:pt x="7696" y="5852"/>
                  </a:lnTo>
                  <a:cubicBezTo>
                    <a:pt x="6776" y="5810"/>
                    <a:pt x="5834" y="5894"/>
                    <a:pt x="4913" y="5705"/>
                  </a:cubicBezTo>
                  <a:lnTo>
                    <a:pt x="4913" y="5705"/>
                  </a:lnTo>
                  <a:cubicBezTo>
                    <a:pt x="5277" y="5767"/>
                    <a:pt x="5646" y="5798"/>
                    <a:pt x="6015" y="5798"/>
                  </a:cubicBezTo>
                  <a:cubicBezTo>
                    <a:pt x="6644" y="5798"/>
                    <a:pt x="7270" y="5709"/>
                    <a:pt x="7864" y="5538"/>
                  </a:cubicBezTo>
                  <a:cubicBezTo>
                    <a:pt x="7968" y="5496"/>
                    <a:pt x="7968" y="5370"/>
                    <a:pt x="7864" y="5349"/>
                  </a:cubicBezTo>
                  <a:lnTo>
                    <a:pt x="7780" y="5329"/>
                  </a:lnTo>
                  <a:cubicBezTo>
                    <a:pt x="7340" y="5203"/>
                    <a:pt x="6880" y="5119"/>
                    <a:pt x="6399" y="5077"/>
                  </a:cubicBezTo>
                  <a:cubicBezTo>
                    <a:pt x="6629" y="5057"/>
                    <a:pt x="6838" y="5036"/>
                    <a:pt x="7068" y="5015"/>
                  </a:cubicBezTo>
                  <a:cubicBezTo>
                    <a:pt x="7152" y="4994"/>
                    <a:pt x="7194" y="4889"/>
                    <a:pt x="7110" y="4847"/>
                  </a:cubicBezTo>
                  <a:cubicBezTo>
                    <a:pt x="6315" y="4429"/>
                    <a:pt x="5436" y="4408"/>
                    <a:pt x="4579" y="4220"/>
                  </a:cubicBezTo>
                  <a:cubicBezTo>
                    <a:pt x="4474" y="4199"/>
                    <a:pt x="4369" y="4157"/>
                    <a:pt x="4265" y="4136"/>
                  </a:cubicBezTo>
                  <a:cubicBezTo>
                    <a:pt x="3672" y="3926"/>
                    <a:pt x="4336" y="3733"/>
                    <a:pt x="4791" y="3733"/>
                  </a:cubicBezTo>
                  <a:cubicBezTo>
                    <a:pt x="4834" y="3733"/>
                    <a:pt x="4875" y="3735"/>
                    <a:pt x="4913" y="3738"/>
                  </a:cubicBezTo>
                  <a:cubicBezTo>
                    <a:pt x="5134" y="3763"/>
                    <a:pt x="5355" y="3773"/>
                    <a:pt x="5579" y="3773"/>
                  </a:cubicBezTo>
                  <a:cubicBezTo>
                    <a:pt x="5738" y="3773"/>
                    <a:pt x="5899" y="3768"/>
                    <a:pt x="6064" y="3759"/>
                  </a:cubicBezTo>
                  <a:cubicBezTo>
                    <a:pt x="6190" y="3759"/>
                    <a:pt x="6315" y="3738"/>
                    <a:pt x="6441" y="3717"/>
                  </a:cubicBezTo>
                  <a:cubicBezTo>
                    <a:pt x="6545" y="3697"/>
                    <a:pt x="6504" y="3550"/>
                    <a:pt x="6441" y="3529"/>
                  </a:cubicBezTo>
                  <a:cubicBezTo>
                    <a:pt x="6127" y="3404"/>
                    <a:pt x="5834" y="3299"/>
                    <a:pt x="5520" y="3236"/>
                  </a:cubicBezTo>
                  <a:cubicBezTo>
                    <a:pt x="4961" y="3146"/>
                    <a:pt x="4418" y="3087"/>
                    <a:pt x="3863" y="3046"/>
                  </a:cubicBezTo>
                  <a:lnTo>
                    <a:pt x="3863" y="3046"/>
                  </a:lnTo>
                  <a:cubicBezTo>
                    <a:pt x="4210" y="3064"/>
                    <a:pt x="4559" y="3074"/>
                    <a:pt x="4909" y="3074"/>
                  </a:cubicBezTo>
                  <a:cubicBezTo>
                    <a:pt x="5050" y="3074"/>
                    <a:pt x="5191" y="3073"/>
                    <a:pt x="5332" y="3069"/>
                  </a:cubicBezTo>
                  <a:lnTo>
                    <a:pt x="5499" y="3069"/>
                  </a:lnTo>
                  <a:cubicBezTo>
                    <a:pt x="5604" y="3069"/>
                    <a:pt x="5625" y="2901"/>
                    <a:pt x="5520" y="2881"/>
                  </a:cubicBezTo>
                  <a:cubicBezTo>
                    <a:pt x="5332" y="2818"/>
                    <a:pt x="5143" y="2776"/>
                    <a:pt x="4976" y="2734"/>
                  </a:cubicBezTo>
                  <a:cubicBezTo>
                    <a:pt x="4244" y="2567"/>
                    <a:pt x="3511" y="2462"/>
                    <a:pt x="2779" y="2316"/>
                  </a:cubicBezTo>
                  <a:cubicBezTo>
                    <a:pt x="2750" y="2321"/>
                    <a:pt x="2720" y="2324"/>
                    <a:pt x="2691" y="2324"/>
                  </a:cubicBezTo>
                  <a:cubicBezTo>
                    <a:pt x="2493" y="2324"/>
                    <a:pt x="2311" y="2202"/>
                    <a:pt x="2256" y="2002"/>
                  </a:cubicBezTo>
                  <a:cubicBezTo>
                    <a:pt x="2591" y="2002"/>
                    <a:pt x="2926" y="2044"/>
                    <a:pt x="3239" y="2106"/>
                  </a:cubicBezTo>
                  <a:cubicBezTo>
                    <a:pt x="3469" y="2137"/>
                    <a:pt x="3699" y="2156"/>
                    <a:pt x="3929" y="2156"/>
                  </a:cubicBezTo>
                  <a:cubicBezTo>
                    <a:pt x="4013" y="2156"/>
                    <a:pt x="4097" y="2154"/>
                    <a:pt x="4181" y="2148"/>
                  </a:cubicBezTo>
                  <a:cubicBezTo>
                    <a:pt x="4223" y="2148"/>
                    <a:pt x="4265" y="2106"/>
                    <a:pt x="4265" y="2064"/>
                  </a:cubicBezTo>
                  <a:lnTo>
                    <a:pt x="4265" y="2044"/>
                  </a:lnTo>
                  <a:cubicBezTo>
                    <a:pt x="4265" y="2002"/>
                    <a:pt x="4244" y="1960"/>
                    <a:pt x="4202" y="1960"/>
                  </a:cubicBezTo>
                  <a:cubicBezTo>
                    <a:pt x="3365" y="1688"/>
                    <a:pt x="2486" y="1646"/>
                    <a:pt x="1649" y="1458"/>
                  </a:cubicBezTo>
                  <a:cubicBezTo>
                    <a:pt x="1371" y="1399"/>
                    <a:pt x="784" y="1258"/>
                    <a:pt x="1012" y="1258"/>
                  </a:cubicBezTo>
                  <a:cubicBezTo>
                    <a:pt x="1109" y="1258"/>
                    <a:pt x="1355" y="1284"/>
                    <a:pt x="1838" y="1353"/>
                  </a:cubicBezTo>
                  <a:cubicBezTo>
                    <a:pt x="2402" y="1416"/>
                    <a:pt x="2947" y="1541"/>
                    <a:pt x="3491" y="1625"/>
                  </a:cubicBezTo>
                  <a:cubicBezTo>
                    <a:pt x="3497" y="1626"/>
                    <a:pt x="3504" y="1627"/>
                    <a:pt x="3510" y="1627"/>
                  </a:cubicBezTo>
                  <a:cubicBezTo>
                    <a:pt x="3622" y="1627"/>
                    <a:pt x="3672" y="1457"/>
                    <a:pt x="3553" y="1437"/>
                  </a:cubicBezTo>
                  <a:cubicBezTo>
                    <a:pt x="3114" y="1311"/>
                    <a:pt x="2654" y="1248"/>
                    <a:pt x="2214" y="1165"/>
                  </a:cubicBezTo>
                  <a:lnTo>
                    <a:pt x="2130" y="1144"/>
                  </a:lnTo>
                  <a:cubicBezTo>
                    <a:pt x="1921" y="1102"/>
                    <a:pt x="1712" y="1060"/>
                    <a:pt x="1503" y="997"/>
                  </a:cubicBezTo>
                  <a:cubicBezTo>
                    <a:pt x="1105" y="914"/>
                    <a:pt x="708" y="558"/>
                    <a:pt x="394" y="495"/>
                  </a:cubicBezTo>
                  <a:lnTo>
                    <a:pt x="394" y="495"/>
                  </a:lnTo>
                  <a:cubicBezTo>
                    <a:pt x="1225" y="643"/>
                    <a:pt x="2039" y="1019"/>
                    <a:pt x="2881" y="1019"/>
                  </a:cubicBezTo>
                  <a:cubicBezTo>
                    <a:pt x="2993" y="1019"/>
                    <a:pt x="3105" y="1012"/>
                    <a:pt x="3219" y="997"/>
                  </a:cubicBezTo>
                  <a:cubicBezTo>
                    <a:pt x="3281" y="997"/>
                    <a:pt x="3344" y="976"/>
                    <a:pt x="3407" y="976"/>
                  </a:cubicBezTo>
                  <a:cubicBezTo>
                    <a:pt x="3491" y="956"/>
                    <a:pt x="3511" y="830"/>
                    <a:pt x="3449" y="788"/>
                  </a:cubicBezTo>
                  <a:cubicBezTo>
                    <a:pt x="3239" y="663"/>
                    <a:pt x="3051" y="558"/>
                    <a:pt x="2842" y="474"/>
                  </a:cubicBezTo>
                  <a:cubicBezTo>
                    <a:pt x="2486" y="307"/>
                    <a:pt x="2110" y="160"/>
                    <a:pt x="1733" y="14"/>
                  </a:cubicBezTo>
                  <a:cubicBezTo>
                    <a:pt x="1717" y="4"/>
                    <a:pt x="1701" y="0"/>
                    <a:pt x="16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14733" name="Shape 14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34" name="Google Shape;14734;p110"/>
          <p:cNvSpPr/>
          <p:nvPr/>
        </p:nvSpPr>
        <p:spPr>
          <a:xfrm>
            <a:off x="135025" y="564475"/>
            <a:ext cx="8547950" cy="4148371"/>
          </a:xfrm>
          <a:custGeom>
            <a:rect b="b" l="l" r="r" t="t"/>
            <a:pathLst>
              <a:path extrusionOk="0" h="138533" w="285455">
                <a:moveTo>
                  <a:pt x="46429" y="3065"/>
                </a:moveTo>
                <a:cubicBezTo>
                  <a:pt x="46805" y="3172"/>
                  <a:pt x="47155" y="3253"/>
                  <a:pt x="47531" y="3307"/>
                </a:cubicBezTo>
                <a:cubicBezTo>
                  <a:pt x="47235" y="3387"/>
                  <a:pt x="46940" y="3441"/>
                  <a:pt x="46671" y="3549"/>
                </a:cubicBezTo>
                <a:cubicBezTo>
                  <a:pt x="46509" y="3549"/>
                  <a:pt x="46375" y="3549"/>
                  <a:pt x="46214" y="3522"/>
                </a:cubicBezTo>
                <a:cubicBezTo>
                  <a:pt x="46079" y="3441"/>
                  <a:pt x="45945" y="3334"/>
                  <a:pt x="45810" y="3199"/>
                </a:cubicBezTo>
                <a:lnTo>
                  <a:pt x="45864" y="3065"/>
                </a:lnTo>
                <a:close/>
                <a:moveTo>
                  <a:pt x="45300" y="3253"/>
                </a:moveTo>
                <a:cubicBezTo>
                  <a:pt x="45380" y="3334"/>
                  <a:pt x="45461" y="3414"/>
                  <a:pt x="45542" y="3495"/>
                </a:cubicBezTo>
                <a:lnTo>
                  <a:pt x="45542" y="3522"/>
                </a:lnTo>
                <a:cubicBezTo>
                  <a:pt x="45085" y="3522"/>
                  <a:pt x="44601" y="3576"/>
                  <a:pt x="44144" y="3629"/>
                </a:cubicBezTo>
                <a:cubicBezTo>
                  <a:pt x="44359" y="3441"/>
                  <a:pt x="44654" y="3307"/>
                  <a:pt x="44950" y="3253"/>
                </a:cubicBezTo>
                <a:close/>
                <a:moveTo>
                  <a:pt x="47755" y="3463"/>
                </a:moveTo>
                <a:cubicBezTo>
                  <a:pt x="47841" y="3463"/>
                  <a:pt x="47903" y="3481"/>
                  <a:pt x="47934" y="3522"/>
                </a:cubicBezTo>
                <a:cubicBezTo>
                  <a:pt x="47961" y="3549"/>
                  <a:pt x="47934" y="3602"/>
                  <a:pt x="47907" y="3656"/>
                </a:cubicBezTo>
                <a:cubicBezTo>
                  <a:pt x="47665" y="3629"/>
                  <a:pt x="47423" y="3602"/>
                  <a:pt x="47182" y="3576"/>
                </a:cubicBezTo>
                <a:cubicBezTo>
                  <a:pt x="47414" y="3509"/>
                  <a:pt x="47616" y="3463"/>
                  <a:pt x="47755" y="3463"/>
                </a:cubicBezTo>
                <a:close/>
                <a:moveTo>
                  <a:pt x="50085" y="2446"/>
                </a:moveTo>
                <a:cubicBezTo>
                  <a:pt x="50838" y="2796"/>
                  <a:pt x="51591" y="3172"/>
                  <a:pt x="52316" y="3576"/>
                </a:cubicBezTo>
                <a:lnTo>
                  <a:pt x="52478" y="3791"/>
                </a:lnTo>
                <a:lnTo>
                  <a:pt x="52478" y="3791"/>
                </a:lnTo>
                <a:lnTo>
                  <a:pt x="52370" y="3764"/>
                </a:lnTo>
                <a:lnTo>
                  <a:pt x="50676" y="3011"/>
                </a:lnTo>
                <a:cubicBezTo>
                  <a:pt x="50461" y="2823"/>
                  <a:pt x="50273" y="2635"/>
                  <a:pt x="50085" y="2446"/>
                </a:cubicBezTo>
                <a:close/>
                <a:moveTo>
                  <a:pt x="45649" y="3925"/>
                </a:moveTo>
                <a:lnTo>
                  <a:pt x="45434" y="4033"/>
                </a:lnTo>
                <a:lnTo>
                  <a:pt x="45434" y="4033"/>
                </a:lnTo>
                <a:lnTo>
                  <a:pt x="45488" y="3925"/>
                </a:lnTo>
                <a:close/>
                <a:moveTo>
                  <a:pt x="46913" y="3925"/>
                </a:moveTo>
                <a:cubicBezTo>
                  <a:pt x="47101" y="3925"/>
                  <a:pt x="47316" y="3952"/>
                  <a:pt x="47531" y="3979"/>
                </a:cubicBezTo>
                <a:lnTo>
                  <a:pt x="47343" y="4113"/>
                </a:lnTo>
                <a:cubicBezTo>
                  <a:pt x="47182" y="4059"/>
                  <a:pt x="47047" y="4006"/>
                  <a:pt x="46913" y="3952"/>
                </a:cubicBezTo>
                <a:lnTo>
                  <a:pt x="46913" y="3925"/>
                </a:lnTo>
                <a:close/>
                <a:moveTo>
                  <a:pt x="47854" y="4033"/>
                </a:moveTo>
                <a:cubicBezTo>
                  <a:pt x="47988" y="4059"/>
                  <a:pt x="48149" y="4059"/>
                  <a:pt x="48284" y="4086"/>
                </a:cubicBezTo>
                <a:lnTo>
                  <a:pt x="47773" y="4275"/>
                </a:lnTo>
                <a:cubicBezTo>
                  <a:pt x="47719" y="4248"/>
                  <a:pt x="47665" y="4221"/>
                  <a:pt x="47612" y="4221"/>
                </a:cubicBezTo>
                <a:cubicBezTo>
                  <a:pt x="47692" y="4167"/>
                  <a:pt x="47773" y="4086"/>
                  <a:pt x="47854" y="4033"/>
                </a:cubicBezTo>
                <a:close/>
                <a:moveTo>
                  <a:pt x="48445" y="3495"/>
                </a:moveTo>
                <a:cubicBezTo>
                  <a:pt x="49332" y="3683"/>
                  <a:pt x="50219" y="3844"/>
                  <a:pt x="51133" y="3979"/>
                </a:cubicBezTo>
                <a:cubicBezTo>
                  <a:pt x="51268" y="4059"/>
                  <a:pt x="51375" y="4140"/>
                  <a:pt x="51510" y="4221"/>
                </a:cubicBezTo>
                <a:cubicBezTo>
                  <a:pt x="51214" y="4248"/>
                  <a:pt x="50972" y="4275"/>
                  <a:pt x="50703" y="4275"/>
                </a:cubicBezTo>
                <a:cubicBezTo>
                  <a:pt x="50676" y="4248"/>
                  <a:pt x="50676" y="4248"/>
                  <a:pt x="50650" y="4221"/>
                </a:cubicBezTo>
                <a:cubicBezTo>
                  <a:pt x="50166" y="4086"/>
                  <a:pt x="49682" y="3952"/>
                  <a:pt x="49171" y="3844"/>
                </a:cubicBezTo>
                <a:cubicBezTo>
                  <a:pt x="49144" y="3818"/>
                  <a:pt x="49090" y="3818"/>
                  <a:pt x="49037" y="3818"/>
                </a:cubicBezTo>
                <a:cubicBezTo>
                  <a:pt x="48768" y="3764"/>
                  <a:pt x="48499" y="3737"/>
                  <a:pt x="48230" y="3683"/>
                </a:cubicBezTo>
                <a:lnTo>
                  <a:pt x="48445" y="3495"/>
                </a:lnTo>
                <a:close/>
                <a:moveTo>
                  <a:pt x="48929" y="4194"/>
                </a:moveTo>
                <a:cubicBezTo>
                  <a:pt x="49198" y="4275"/>
                  <a:pt x="49440" y="4301"/>
                  <a:pt x="49682" y="4382"/>
                </a:cubicBezTo>
                <a:lnTo>
                  <a:pt x="49252" y="4436"/>
                </a:lnTo>
                <a:cubicBezTo>
                  <a:pt x="49010" y="4436"/>
                  <a:pt x="48768" y="4436"/>
                  <a:pt x="48553" y="4409"/>
                </a:cubicBezTo>
                <a:lnTo>
                  <a:pt x="48929" y="4194"/>
                </a:lnTo>
                <a:close/>
                <a:moveTo>
                  <a:pt x="52827" y="4517"/>
                </a:moveTo>
                <a:lnTo>
                  <a:pt x="53284" y="4678"/>
                </a:lnTo>
                <a:lnTo>
                  <a:pt x="53338" y="4758"/>
                </a:lnTo>
                <a:cubicBezTo>
                  <a:pt x="53177" y="4678"/>
                  <a:pt x="53015" y="4597"/>
                  <a:pt x="52827" y="4517"/>
                </a:cubicBezTo>
                <a:close/>
                <a:moveTo>
                  <a:pt x="53849" y="5431"/>
                </a:moveTo>
                <a:lnTo>
                  <a:pt x="54091" y="5511"/>
                </a:lnTo>
                <a:lnTo>
                  <a:pt x="54252" y="5646"/>
                </a:lnTo>
                <a:lnTo>
                  <a:pt x="54037" y="5780"/>
                </a:lnTo>
                <a:lnTo>
                  <a:pt x="53365" y="5914"/>
                </a:lnTo>
                <a:cubicBezTo>
                  <a:pt x="53392" y="5834"/>
                  <a:pt x="53338" y="5780"/>
                  <a:pt x="53284" y="5753"/>
                </a:cubicBezTo>
                <a:cubicBezTo>
                  <a:pt x="53472" y="5646"/>
                  <a:pt x="53661" y="5511"/>
                  <a:pt x="53849" y="5431"/>
                </a:cubicBezTo>
                <a:close/>
                <a:moveTo>
                  <a:pt x="52370" y="4732"/>
                </a:moveTo>
                <a:cubicBezTo>
                  <a:pt x="52800" y="4974"/>
                  <a:pt x="53257" y="5189"/>
                  <a:pt x="53714" y="5350"/>
                </a:cubicBezTo>
                <a:cubicBezTo>
                  <a:pt x="53472" y="5484"/>
                  <a:pt x="53204" y="5619"/>
                  <a:pt x="52962" y="5753"/>
                </a:cubicBezTo>
                <a:lnTo>
                  <a:pt x="48902" y="6183"/>
                </a:lnTo>
                <a:cubicBezTo>
                  <a:pt x="50112" y="5807"/>
                  <a:pt x="51268" y="5323"/>
                  <a:pt x="52370" y="4732"/>
                </a:cubicBezTo>
                <a:close/>
                <a:moveTo>
                  <a:pt x="53496" y="6072"/>
                </a:moveTo>
                <a:cubicBezTo>
                  <a:pt x="53535" y="6072"/>
                  <a:pt x="52592" y="6391"/>
                  <a:pt x="52343" y="6506"/>
                </a:cubicBezTo>
                <a:cubicBezTo>
                  <a:pt x="52182" y="6560"/>
                  <a:pt x="52021" y="6640"/>
                  <a:pt x="51859" y="6694"/>
                </a:cubicBezTo>
                <a:lnTo>
                  <a:pt x="52263" y="6425"/>
                </a:lnTo>
                <a:cubicBezTo>
                  <a:pt x="52451" y="6371"/>
                  <a:pt x="52666" y="6318"/>
                  <a:pt x="52854" y="6264"/>
                </a:cubicBezTo>
                <a:cubicBezTo>
                  <a:pt x="53304" y="6124"/>
                  <a:pt x="53481" y="6072"/>
                  <a:pt x="53496" y="6072"/>
                </a:cubicBezTo>
                <a:close/>
                <a:moveTo>
                  <a:pt x="87029" y="983"/>
                </a:moveTo>
                <a:cubicBezTo>
                  <a:pt x="87075" y="983"/>
                  <a:pt x="86475" y="1951"/>
                  <a:pt x="86432" y="2016"/>
                </a:cubicBezTo>
                <a:cubicBezTo>
                  <a:pt x="86056" y="2769"/>
                  <a:pt x="85679" y="3495"/>
                  <a:pt x="85276" y="4194"/>
                </a:cubicBezTo>
                <a:cubicBezTo>
                  <a:pt x="84819" y="5027"/>
                  <a:pt x="84335" y="5861"/>
                  <a:pt x="83851" y="6694"/>
                </a:cubicBezTo>
                <a:cubicBezTo>
                  <a:pt x="84550" y="5027"/>
                  <a:pt x="85384" y="3414"/>
                  <a:pt x="86378" y="1909"/>
                </a:cubicBezTo>
                <a:cubicBezTo>
                  <a:pt x="86540" y="1667"/>
                  <a:pt x="86701" y="1425"/>
                  <a:pt x="86862" y="1183"/>
                </a:cubicBezTo>
                <a:cubicBezTo>
                  <a:pt x="86968" y="1041"/>
                  <a:pt x="87017" y="983"/>
                  <a:pt x="87029" y="983"/>
                </a:cubicBezTo>
                <a:close/>
                <a:moveTo>
                  <a:pt x="63690" y="5342"/>
                </a:moveTo>
                <a:lnTo>
                  <a:pt x="63690" y="5342"/>
                </a:lnTo>
                <a:cubicBezTo>
                  <a:pt x="63766" y="5533"/>
                  <a:pt x="63859" y="5724"/>
                  <a:pt x="63930" y="5914"/>
                </a:cubicBezTo>
                <a:lnTo>
                  <a:pt x="64118" y="6909"/>
                </a:lnTo>
                <a:cubicBezTo>
                  <a:pt x="63967" y="6403"/>
                  <a:pt x="63839" y="5873"/>
                  <a:pt x="63690" y="5342"/>
                </a:cubicBezTo>
                <a:close/>
                <a:moveTo>
                  <a:pt x="55650" y="5941"/>
                </a:moveTo>
                <a:cubicBezTo>
                  <a:pt x="56188" y="6291"/>
                  <a:pt x="56725" y="6613"/>
                  <a:pt x="57236" y="6990"/>
                </a:cubicBezTo>
                <a:cubicBezTo>
                  <a:pt x="57451" y="7124"/>
                  <a:pt x="57613" y="7286"/>
                  <a:pt x="57828" y="7420"/>
                </a:cubicBezTo>
                <a:cubicBezTo>
                  <a:pt x="57048" y="6990"/>
                  <a:pt x="56322" y="6479"/>
                  <a:pt x="55623" y="5941"/>
                </a:cubicBezTo>
                <a:close/>
                <a:moveTo>
                  <a:pt x="57989" y="4490"/>
                </a:moveTo>
                <a:lnTo>
                  <a:pt x="57989" y="4490"/>
                </a:lnTo>
                <a:cubicBezTo>
                  <a:pt x="58930" y="5457"/>
                  <a:pt x="59817" y="6479"/>
                  <a:pt x="60650" y="7554"/>
                </a:cubicBezTo>
                <a:cubicBezTo>
                  <a:pt x="60677" y="7581"/>
                  <a:pt x="60677" y="7608"/>
                  <a:pt x="60677" y="7635"/>
                </a:cubicBezTo>
                <a:cubicBezTo>
                  <a:pt x="60086" y="6990"/>
                  <a:pt x="59468" y="6318"/>
                  <a:pt x="58849" y="5699"/>
                </a:cubicBezTo>
                <a:cubicBezTo>
                  <a:pt x="58553" y="5296"/>
                  <a:pt x="58258" y="4893"/>
                  <a:pt x="57989" y="4490"/>
                </a:cubicBezTo>
                <a:close/>
                <a:moveTo>
                  <a:pt x="52451" y="6721"/>
                </a:moveTo>
                <a:lnTo>
                  <a:pt x="52451" y="6721"/>
                </a:lnTo>
                <a:cubicBezTo>
                  <a:pt x="51967" y="6990"/>
                  <a:pt x="51564" y="7205"/>
                  <a:pt x="51429" y="7286"/>
                </a:cubicBezTo>
                <a:cubicBezTo>
                  <a:pt x="51107" y="7447"/>
                  <a:pt x="50730" y="7581"/>
                  <a:pt x="50381" y="7743"/>
                </a:cubicBezTo>
                <a:lnTo>
                  <a:pt x="50999" y="7286"/>
                </a:lnTo>
                <a:cubicBezTo>
                  <a:pt x="51483" y="7097"/>
                  <a:pt x="51967" y="6909"/>
                  <a:pt x="52451" y="6721"/>
                </a:cubicBezTo>
                <a:close/>
                <a:moveTo>
                  <a:pt x="82883" y="3145"/>
                </a:moveTo>
                <a:cubicBezTo>
                  <a:pt x="82883" y="3226"/>
                  <a:pt x="82883" y="3334"/>
                  <a:pt x="82883" y="3414"/>
                </a:cubicBezTo>
                <a:cubicBezTo>
                  <a:pt x="82910" y="3737"/>
                  <a:pt x="82910" y="4059"/>
                  <a:pt x="82857" y="4382"/>
                </a:cubicBezTo>
                <a:cubicBezTo>
                  <a:pt x="82857" y="4758"/>
                  <a:pt x="82830" y="5135"/>
                  <a:pt x="82830" y="5484"/>
                </a:cubicBezTo>
                <a:cubicBezTo>
                  <a:pt x="82561" y="6318"/>
                  <a:pt x="82373" y="7205"/>
                  <a:pt x="82265" y="8065"/>
                </a:cubicBezTo>
                <a:lnTo>
                  <a:pt x="82453" y="4221"/>
                </a:lnTo>
                <a:cubicBezTo>
                  <a:pt x="82507" y="3898"/>
                  <a:pt x="82615" y="3602"/>
                  <a:pt x="82776" y="3307"/>
                </a:cubicBezTo>
                <a:lnTo>
                  <a:pt x="82803" y="3307"/>
                </a:lnTo>
                <a:cubicBezTo>
                  <a:pt x="82830" y="3253"/>
                  <a:pt x="82857" y="3199"/>
                  <a:pt x="82883" y="3145"/>
                </a:cubicBezTo>
                <a:close/>
                <a:moveTo>
                  <a:pt x="55193" y="6452"/>
                </a:moveTo>
                <a:cubicBezTo>
                  <a:pt x="55919" y="7044"/>
                  <a:pt x="56698" y="7554"/>
                  <a:pt x="57505" y="8038"/>
                </a:cubicBezTo>
                <a:lnTo>
                  <a:pt x="55758" y="8253"/>
                </a:lnTo>
                <a:cubicBezTo>
                  <a:pt x="55919" y="8119"/>
                  <a:pt x="56080" y="7985"/>
                  <a:pt x="56241" y="7850"/>
                </a:cubicBezTo>
                <a:cubicBezTo>
                  <a:pt x="56336" y="7779"/>
                  <a:pt x="56285" y="7626"/>
                  <a:pt x="56180" y="7626"/>
                </a:cubicBezTo>
                <a:cubicBezTo>
                  <a:pt x="56166" y="7626"/>
                  <a:pt x="56150" y="7628"/>
                  <a:pt x="56134" y="7635"/>
                </a:cubicBezTo>
                <a:cubicBezTo>
                  <a:pt x="54978" y="7743"/>
                  <a:pt x="53849" y="7958"/>
                  <a:pt x="52747" y="8253"/>
                </a:cubicBezTo>
                <a:cubicBezTo>
                  <a:pt x="53580" y="7716"/>
                  <a:pt x="54413" y="7097"/>
                  <a:pt x="55193" y="6452"/>
                </a:cubicBezTo>
                <a:close/>
                <a:moveTo>
                  <a:pt x="55467" y="7898"/>
                </a:moveTo>
                <a:cubicBezTo>
                  <a:pt x="55536" y="7898"/>
                  <a:pt x="55582" y="7908"/>
                  <a:pt x="55596" y="7931"/>
                </a:cubicBezTo>
                <a:cubicBezTo>
                  <a:pt x="55677" y="8038"/>
                  <a:pt x="55542" y="8146"/>
                  <a:pt x="55327" y="8307"/>
                </a:cubicBezTo>
                <a:lnTo>
                  <a:pt x="52074" y="8684"/>
                </a:lnTo>
                <a:lnTo>
                  <a:pt x="52074" y="8684"/>
                </a:lnTo>
                <a:lnTo>
                  <a:pt x="52209" y="8603"/>
                </a:lnTo>
                <a:cubicBezTo>
                  <a:pt x="52854" y="8415"/>
                  <a:pt x="53526" y="8280"/>
                  <a:pt x="54171" y="8146"/>
                </a:cubicBezTo>
                <a:cubicBezTo>
                  <a:pt x="54283" y="8124"/>
                  <a:pt x="55133" y="7898"/>
                  <a:pt x="55467" y="7898"/>
                </a:cubicBezTo>
                <a:close/>
                <a:moveTo>
                  <a:pt x="50004" y="7662"/>
                </a:moveTo>
                <a:lnTo>
                  <a:pt x="50004" y="7662"/>
                </a:lnTo>
                <a:cubicBezTo>
                  <a:pt x="49816" y="7796"/>
                  <a:pt x="49628" y="7931"/>
                  <a:pt x="49440" y="8065"/>
                </a:cubicBezTo>
                <a:cubicBezTo>
                  <a:pt x="48579" y="8361"/>
                  <a:pt x="47719" y="8576"/>
                  <a:pt x="46832" y="8737"/>
                </a:cubicBezTo>
                <a:lnTo>
                  <a:pt x="46805" y="8710"/>
                </a:lnTo>
                <a:lnTo>
                  <a:pt x="46859" y="8710"/>
                </a:lnTo>
                <a:cubicBezTo>
                  <a:pt x="47558" y="8495"/>
                  <a:pt x="48257" y="8280"/>
                  <a:pt x="48956" y="8038"/>
                </a:cubicBezTo>
                <a:cubicBezTo>
                  <a:pt x="49305" y="7931"/>
                  <a:pt x="49655" y="7796"/>
                  <a:pt x="50004" y="7662"/>
                </a:cubicBezTo>
                <a:close/>
                <a:moveTo>
                  <a:pt x="54653" y="6646"/>
                </a:moveTo>
                <a:cubicBezTo>
                  <a:pt x="54659" y="6646"/>
                  <a:pt x="54609" y="6688"/>
                  <a:pt x="54467" y="6802"/>
                </a:cubicBezTo>
                <a:lnTo>
                  <a:pt x="54467" y="6775"/>
                </a:lnTo>
                <a:cubicBezTo>
                  <a:pt x="53741" y="7366"/>
                  <a:pt x="52988" y="7904"/>
                  <a:pt x="52182" y="8388"/>
                </a:cubicBezTo>
                <a:cubicBezTo>
                  <a:pt x="51725" y="8522"/>
                  <a:pt x="51268" y="8657"/>
                  <a:pt x="50811" y="8818"/>
                </a:cubicBezTo>
                <a:lnTo>
                  <a:pt x="50515" y="8872"/>
                </a:lnTo>
                <a:cubicBezTo>
                  <a:pt x="51107" y="8549"/>
                  <a:pt x="51725" y="8226"/>
                  <a:pt x="52316" y="7904"/>
                </a:cubicBezTo>
                <a:cubicBezTo>
                  <a:pt x="52908" y="7608"/>
                  <a:pt x="53499" y="7339"/>
                  <a:pt x="54064" y="7017"/>
                </a:cubicBezTo>
                <a:cubicBezTo>
                  <a:pt x="54183" y="6977"/>
                  <a:pt x="54637" y="6646"/>
                  <a:pt x="54653" y="6646"/>
                </a:cubicBezTo>
                <a:close/>
                <a:moveTo>
                  <a:pt x="50972" y="9141"/>
                </a:moveTo>
                <a:cubicBezTo>
                  <a:pt x="50757" y="9248"/>
                  <a:pt x="50542" y="9356"/>
                  <a:pt x="50327" y="9463"/>
                </a:cubicBezTo>
                <a:cubicBezTo>
                  <a:pt x="50193" y="9436"/>
                  <a:pt x="50058" y="9409"/>
                  <a:pt x="49924" y="9383"/>
                </a:cubicBezTo>
                <a:cubicBezTo>
                  <a:pt x="50112" y="9329"/>
                  <a:pt x="50300" y="9248"/>
                  <a:pt x="50488" y="9167"/>
                </a:cubicBezTo>
                <a:lnTo>
                  <a:pt x="50569" y="9167"/>
                </a:lnTo>
                <a:lnTo>
                  <a:pt x="50972" y="9141"/>
                </a:lnTo>
                <a:close/>
                <a:moveTo>
                  <a:pt x="54736" y="8657"/>
                </a:moveTo>
                <a:lnTo>
                  <a:pt x="54521" y="8764"/>
                </a:lnTo>
                <a:cubicBezTo>
                  <a:pt x="53553" y="9275"/>
                  <a:pt x="52451" y="9544"/>
                  <a:pt x="51322" y="9544"/>
                </a:cubicBezTo>
                <a:cubicBezTo>
                  <a:pt x="51241" y="9544"/>
                  <a:pt x="50972" y="9517"/>
                  <a:pt x="50650" y="9490"/>
                </a:cubicBezTo>
                <a:cubicBezTo>
                  <a:pt x="50918" y="9356"/>
                  <a:pt x="51160" y="9221"/>
                  <a:pt x="51429" y="9060"/>
                </a:cubicBezTo>
                <a:lnTo>
                  <a:pt x="54118" y="8737"/>
                </a:lnTo>
                <a:lnTo>
                  <a:pt x="54736" y="8657"/>
                </a:lnTo>
                <a:close/>
                <a:moveTo>
                  <a:pt x="85496" y="850"/>
                </a:moveTo>
                <a:cubicBezTo>
                  <a:pt x="85689" y="850"/>
                  <a:pt x="85207" y="1776"/>
                  <a:pt x="85115" y="2097"/>
                </a:cubicBezTo>
                <a:cubicBezTo>
                  <a:pt x="84846" y="2930"/>
                  <a:pt x="84577" y="3737"/>
                  <a:pt x="84335" y="4570"/>
                </a:cubicBezTo>
                <a:lnTo>
                  <a:pt x="83636" y="6829"/>
                </a:lnTo>
                <a:cubicBezTo>
                  <a:pt x="83529" y="7070"/>
                  <a:pt x="83421" y="7339"/>
                  <a:pt x="83341" y="7608"/>
                </a:cubicBezTo>
                <a:cubicBezTo>
                  <a:pt x="83152" y="7877"/>
                  <a:pt x="82991" y="8173"/>
                  <a:pt x="82830" y="8442"/>
                </a:cubicBezTo>
                <a:cubicBezTo>
                  <a:pt x="82791" y="8519"/>
                  <a:pt x="82849" y="8582"/>
                  <a:pt x="82915" y="8582"/>
                </a:cubicBezTo>
                <a:cubicBezTo>
                  <a:pt x="82935" y="8582"/>
                  <a:pt x="82957" y="8576"/>
                  <a:pt x="82976" y="8562"/>
                </a:cubicBezTo>
                <a:lnTo>
                  <a:pt x="82976" y="8562"/>
                </a:lnTo>
                <a:cubicBezTo>
                  <a:pt x="82848" y="8900"/>
                  <a:pt x="82745" y="9261"/>
                  <a:pt x="82642" y="9598"/>
                </a:cubicBezTo>
                <a:cubicBezTo>
                  <a:pt x="82803" y="8200"/>
                  <a:pt x="82937" y="6802"/>
                  <a:pt x="83018" y="5404"/>
                </a:cubicBezTo>
                <a:cubicBezTo>
                  <a:pt x="83099" y="5108"/>
                  <a:pt x="83206" y="4812"/>
                  <a:pt x="83341" y="4517"/>
                </a:cubicBezTo>
                <a:cubicBezTo>
                  <a:pt x="83771" y="3468"/>
                  <a:pt x="84416" y="1667"/>
                  <a:pt x="85330" y="941"/>
                </a:cubicBezTo>
                <a:cubicBezTo>
                  <a:pt x="85409" y="877"/>
                  <a:pt x="85463" y="850"/>
                  <a:pt x="85496" y="850"/>
                </a:cubicBezTo>
                <a:close/>
                <a:moveTo>
                  <a:pt x="80518" y="4732"/>
                </a:moveTo>
                <a:cubicBezTo>
                  <a:pt x="80518" y="5135"/>
                  <a:pt x="80571" y="5565"/>
                  <a:pt x="80571" y="5968"/>
                </a:cubicBezTo>
                <a:lnTo>
                  <a:pt x="80706" y="8630"/>
                </a:lnTo>
                <a:cubicBezTo>
                  <a:pt x="80706" y="9087"/>
                  <a:pt x="80733" y="9517"/>
                  <a:pt x="80760" y="9947"/>
                </a:cubicBezTo>
                <a:cubicBezTo>
                  <a:pt x="80652" y="9383"/>
                  <a:pt x="80518" y="8818"/>
                  <a:pt x="80383" y="8253"/>
                </a:cubicBezTo>
                <a:cubicBezTo>
                  <a:pt x="80383" y="7070"/>
                  <a:pt x="80410" y="5888"/>
                  <a:pt x="80518" y="4732"/>
                </a:cubicBezTo>
                <a:close/>
                <a:moveTo>
                  <a:pt x="82158" y="5807"/>
                </a:moveTo>
                <a:lnTo>
                  <a:pt x="82158" y="5807"/>
                </a:lnTo>
                <a:cubicBezTo>
                  <a:pt x="82131" y="6452"/>
                  <a:pt x="82104" y="7124"/>
                  <a:pt x="82077" y="7769"/>
                </a:cubicBezTo>
                <a:lnTo>
                  <a:pt x="82050" y="7769"/>
                </a:lnTo>
                <a:cubicBezTo>
                  <a:pt x="82023" y="8522"/>
                  <a:pt x="81943" y="9302"/>
                  <a:pt x="81862" y="10108"/>
                </a:cubicBezTo>
                <a:lnTo>
                  <a:pt x="81862" y="9920"/>
                </a:lnTo>
                <a:cubicBezTo>
                  <a:pt x="81862" y="8549"/>
                  <a:pt x="81943" y="7178"/>
                  <a:pt x="82158" y="5807"/>
                </a:cubicBezTo>
                <a:close/>
                <a:moveTo>
                  <a:pt x="88556" y="10216"/>
                </a:moveTo>
                <a:lnTo>
                  <a:pt x="88422" y="10323"/>
                </a:lnTo>
                <a:lnTo>
                  <a:pt x="88018" y="10458"/>
                </a:lnTo>
                <a:lnTo>
                  <a:pt x="88180" y="10323"/>
                </a:lnTo>
                <a:lnTo>
                  <a:pt x="88556" y="10216"/>
                </a:lnTo>
                <a:close/>
                <a:moveTo>
                  <a:pt x="82776" y="6183"/>
                </a:moveTo>
                <a:lnTo>
                  <a:pt x="82776" y="6183"/>
                </a:lnTo>
                <a:cubicBezTo>
                  <a:pt x="82722" y="7097"/>
                  <a:pt x="82642" y="8011"/>
                  <a:pt x="82534" y="8872"/>
                </a:cubicBezTo>
                <a:cubicBezTo>
                  <a:pt x="82480" y="9302"/>
                  <a:pt x="82426" y="9732"/>
                  <a:pt x="82373" y="10162"/>
                </a:cubicBezTo>
                <a:lnTo>
                  <a:pt x="82373" y="10512"/>
                </a:lnTo>
                <a:lnTo>
                  <a:pt x="82319" y="10700"/>
                </a:lnTo>
                <a:cubicBezTo>
                  <a:pt x="82319" y="10673"/>
                  <a:pt x="82319" y="10619"/>
                  <a:pt x="82292" y="10565"/>
                </a:cubicBezTo>
                <a:cubicBezTo>
                  <a:pt x="82238" y="9947"/>
                  <a:pt x="82265" y="9329"/>
                  <a:pt x="82346" y="8737"/>
                </a:cubicBezTo>
                <a:cubicBezTo>
                  <a:pt x="82400" y="7877"/>
                  <a:pt x="82561" y="7017"/>
                  <a:pt x="82776" y="6183"/>
                </a:cubicBezTo>
                <a:close/>
                <a:moveTo>
                  <a:pt x="90868" y="2500"/>
                </a:moveTo>
                <a:cubicBezTo>
                  <a:pt x="90465" y="3199"/>
                  <a:pt x="89631" y="3844"/>
                  <a:pt x="89067" y="4490"/>
                </a:cubicBezTo>
                <a:lnTo>
                  <a:pt x="86835" y="6963"/>
                </a:lnTo>
                <a:lnTo>
                  <a:pt x="86567" y="7232"/>
                </a:lnTo>
                <a:cubicBezTo>
                  <a:pt x="85706" y="8146"/>
                  <a:pt x="84873" y="9060"/>
                  <a:pt x="84039" y="10001"/>
                </a:cubicBezTo>
                <a:cubicBezTo>
                  <a:pt x="83771" y="10243"/>
                  <a:pt x="83502" y="10512"/>
                  <a:pt x="83260" y="10807"/>
                </a:cubicBezTo>
                <a:cubicBezTo>
                  <a:pt x="83529" y="10270"/>
                  <a:pt x="83798" y="9759"/>
                  <a:pt x="84093" y="9221"/>
                </a:cubicBezTo>
                <a:cubicBezTo>
                  <a:pt x="85034" y="8092"/>
                  <a:pt x="86002" y="7017"/>
                  <a:pt x="87051" y="5995"/>
                </a:cubicBezTo>
                <a:cubicBezTo>
                  <a:pt x="87669" y="5377"/>
                  <a:pt x="88287" y="4785"/>
                  <a:pt x="88932" y="4194"/>
                </a:cubicBezTo>
                <a:cubicBezTo>
                  <a:pt x="89470" y="3710"/>
                  <a:pt x="90572" y="2984"/>
                  <a:pt x="90868" y="2500"/>
                </a:cubicBezTo>
                <a:close/>
                <a:moveTo>
                  <a:pt x="54360" y="5753"/>
                </a:moveTo>
                <a:cubicBezTo>
                  <a:pt x="54575" y="5941"/>
                  <a:pt x="54790" y="6130"/>
                  <a:pt x="55005" y="6318"/>
                </a:cubicBezTo>
                <a:lnTo>
                  <a:pt x="50219" y="8818"/>
                </a:lnTo>
                <a:lnTo>
                  <a:pt x="49977" y="8952"/>
                </a:lnTo>
                <a:lnTo>
                  <a:pt x="48902" y="9060"/>
                </a:lnTo>
                <a:cubicBezTo>
                  <a:pt x="48768" y="9114"/>
                  <a:pt x="48741" y="9302"/>
                  <a:pt x="48875" y="9356"/>
                </a:cubicBezTo>
                <a:lnTo>
                  <a:pt x="49063" y="9409"/>
                </a:lnTo>
                <a:lnTo>
                  <a:pt x="47612" y="10162"/>
                </a:lnTo>
                <a:cubicBezTo>
                  <a:pt x="47397" y="10297"/>
                  <a:pt x="46993" y="10565"/>
                  <a:pt x="46725" y="10727"/>
                </a:cubicBezTo>
                <a:lnTo>
                  <a:pt x="46617" y="10780"/>
                </a:lnTo>
                <a:cubicBezTo>
                  <a:pt x="46579" y="10800"/>
                  <a:pt x="46551" y="10810"/>
                  <a:pt x="46536" y="10810"/>
                </a:cubicBezTo>
                <a:cubicBezTo>
                  <a:pt x="46486" y="10810"/>
                  <a:pt x="46565" y="10704"/>
                  <a:pt x="46832" y="10458"/>
                </a:cubicBezTo>
                <a:cubicBezTo>
                  <a:pt x="47101" y="10189"/>
                  <a:pt x="48311" y="9221"/>
                  <a:pt x="49762" y="8200"/>
                </a:cubicBezTo>
                <a:cubicBezTo>
                  <a:pt x="51214" y="7689"/>
                  <a:pt x="52585" y="6990"/>
                  <a:pt x="53822" y="6130"/>
                </a:cubicBezTo>
                <a:lnTo>
                  <a:pt x="54144" y="5995"/>
                </a:lnTo>
                <a:cubicBezTo>
                  <a:pt x="54198" y="5968"/>
                  <a:pt x="54225" y="5914"/>
                  <a:pt x="54198" y="5861"/>
                </a:cubicBezTo>
                <a:lnTo>
                  <a:pt x="54360" y="5753"/>
                </a:lnTo>
                <a:close/>
                <a:moveTo>
                  <a:pt x="49547" y="9544"/>
                </a:moveTo>
                <a:cubicBezTo>
                  <a:pt x="49655" y="9571"/>
                  <a:pt x="49789" y="9624"/>
                  <a:pt x="49924" y="9651"/>
                </a:cubicBezTo>
                <a:cubicBezTo>
                  <a:pt x="49601" y="9786"/>
                  <a:pt x="49305" y="9920"/>
                  <a:pt x="48956" y="10055"/>
                </a:cubicBezTo>
                <a:cubicBezTo>
                  <a:pt x="48560" y="10224"/>
                  <a:pt x="47117" y="10858"/>
                  <a:pt x="46971" y="10858"/>
                </a:cubicBezTo>
                <a:cubicBezTo>
                  <a:pt x="46909" y="10858"/>
                  <a:pt x="47080" y="10744"/>
                  <a:pt x="47665" y="10431"/>
                </a:cubicBezTo>
                <a:cubicBezTo>
                  <a:pt x="48284" y="10108"/>
                  <a:pt x="48902" y="9813"/>
                  <a:pt x="49547" y="9544"/>
                </a:cubicBezTo>
                <a:close/>
                <a:moveTo>
                  <a:pt x="58338" y="8495"/>
                </a:moveTo>
                <a:cubicBezTo>
                  <a:pt x="58876" y="8737"/>
                  <a:pt x="59414" y="8979"/>
                  <a:pt x="59951" y="9194"/>
                </a:cubicBezTo>
                <a:cubicBezTo>
                  <a:pt x="60624" y="9840"/>
                  <a:pt x="61296" y="10485"/>
                  <a:pt x="61941" y="11157"/>
                </a:cubicBezTo>
                <a:cubicBezTo>
                  <a:pt x="61202" y="11184"/>
                  <a:pt x="60469" y="11197"/>
                  <a:pt x="59736" y="11197"/>
                </a:cubicBezTo>
                <a:cubicBezTo>
                  <a:pt x="59004" y="11197"/>
                  <a:pt x="58271" y="11184"/>
                  <a:pt x="57532" y="11157"/>
                </a:cubicBezTo>
                <a:cubicBezTo>
                  <a:pt x="58419" y="10888"/>
                  <a:pt x="59252" y="10458"/>
                  <a:pt x="60005" y="9920"/>
                </a:cubicBezTo>
                <a:cubicBezTo>
                  <a:pt x="60086" y="9840"/>
                  <a:pt x="60032" y="9705"/>
                  <a:pt x="59925" y="9678"/>
                </a:cubicBezTo>
                <a:lnTo>
                  <a:pt x="54602" y="9893"/>
                </a:lnTo>
                <a:lnTo>
                  <a:pt x="53607" y="9947"/>
                </a:lnTo>
                <a:cubicBezTo>
                  <a:pt x="54198" y="9786"/>
                  <a:pt x="54790" y="9624"/>
                  <a:pt x="55300" y="9490"/>
                </a:cubicBezTo>
                <a:cubicBezTo>
                  <a:pt x="56322" y="9221"/>
                  <a:pt x="57344" y="8872"/>
                  <a:pt x="58338" y="8495"/>
                </a:cubicBezTo>
                <a:close/>
                <a:moveTo>
                  <a:pt x="84873" y="9732"/>
                </a:moveTo>
                <a:lnTo>
                  <a:pt x="84873" y="9732"/>
                </a:lnTo>
                <a:cubicBezTo>
                  <a:pt x="84497" y="10135"/>
                  <a:pt x="84120" y="10539"/>
                  <a:pt x="83771" y="10942"/>
                </a:cubicBezTo>
                <a:lnTo>
                  <a:pt x="83475" y="11237"/>
                </a:lnTo>
                <a:lnTo>
                  <a:pt x="83636" y="11022"/>
                </a:lnTo>
                <a:lnTo>
                  <a:pt x="84873" y="9732"/>
                </a:lnTo>
                <a:close/>
                <a:moveTo>
                  <a:pt x="53338" y="11076"/>
                </a:moveTo>
                <a:lnTo>
                  <a:pt x="53634" y="11130"/>
                </a:lnTo>
                <a:cubicBezTo>
                  <a:pt x="54252" y="11184"/>
                  <a:pt x="54843" y="11237"/>
                  <a:pt x="55462" y="11291"/>
                </a:cubicBezTo>
                <a:lnTo>
                  <a:pt x="54763" y="11291"/>
                </a:lnTo>
                <a:cubicBezTo>
                  <a:pt x="54467" y="11264"/>
                  <a:pt x="54171" y="11237"/>
                  <a:pt x="53876" y="11184"/>
                </a:cubicBezTo>
                <a:lnTo>
                  <a:pt x="53338" y="11076"/>
                </a:lnTo>
                <a:close/>
                <a:moveTo>
                  <a:pt x="90411" y="3737"/>
                </a:moveTo>
                <a:cubicBezTo>
                  <a:pt x="89389" y="4893"/>
                  <a:pt x="86567" y="7689"/>
                  <a:pt x="86244" y="8038"/>
                </a:cubicBezTo>
                <a:lnTo>
                  <a:pt x="83018" y="11453"/>
                </a:lnTo>
                <a:lnTo>
                  <a:pt x="86620" y="7420"/>
                </a:lnTo>
                <a:lnTo>
                  <a:pt x="87185" y="6829"/>
                </a:lnTo>
                <a:cubicBezTo>
                  <a:pt x="87508" y="6506"/>
                  <a:pt x="89551" y="4651"/>
                  <a:pt x="90411" y="3737"/>
                </a:cubicBezTo>
                <a:close/>
                <a:moveTo>
                  <a:pt x="56645" y="11372"/>
                </a:moveTo>
                <a:cubicBezTo>
                  <a:pt x="57155" y="11426"/>
                  <a:pt x="57693" y="11453"/>
                  <a:pt x="58204" y="11453"/>
                </a:cubicBezTo>
                <a:cubicBezTo>
                  <a:pt x="58473" y="11453"/>
                  <a:pt x="59199" y="11506"/>
                  <a:pt x="59925" y="11533"/>
                </a:cubicBezTo>
                <a:cubicBezTo>
                  <a:pt x="58742" y="11533"/>
                  <a:pt x="57424" y="11479"/>
                  <a:pt x="57048" y="11479"/>
                </a:cubicBezTo>
                <a:cubicBezTo>
                  <a:pt x="56806" y="11479"/>
                  <a:pt x="56591" y="11453"/>
                  <a:pt x="56349" y="11426"/>
                </a:cubicBezTo>
                <a:lnTo>
                  <a:pt x="56645" y="11372"/>
                </a:lnTo>
                <a:close/>
                <a:moveTo>
                  <a:pt x="82131" y="10646"/>
                </a:moveTo>
                <a:cubicBezTo>
                  <a:pt x="82158" y="10834"/>
                  <a:pt x="82158" y="11049"/>
                  <a:pt x="82184" y="11264"/>
                </a:cubicBezTo>
                <a:lnTo>
                  <a:pt x="82158" y="11264"/>
                </a:lnTo>
                <a:cubicBezTo>
                  <a:pt x="82131" y="11399"/>
                  <a:pt x="82104" y="11506"/>
                  <a:pt x="82077" y="11641"/>
                </a:cubicBezTo>
                <a:cubicBezTo>
                  <a:pt x="82077" y="11318"/>
                  <a:pt x="82104" y="10969"/>
                  <a:pt x="82131" y="10646"/>
                </a:cubicBezTo>
                <a:close/>
                <a:moveTo>
                  <a:pt x="85760" y="10996"/>
                </a:moveTo>
                <a:lnTo>
                  <a:pt x="83986" y="11775"/>
                </a:lnTo>
                <a:lnTo>
                  <a:pt x="84470" y="11453"/>
                </a:lnTo>
                <a:cubicBezTo>
                  <a:pt x="84900" y="11291"/>
                  <a:pt x="85330" y="11130"/>
                  <a:pt x="85760" y="10996"/>
                </a:cubicBezTo>
                <a:close/>
                <a:moveTo>
                  <a:pt x="89121" y="1237"/>
                </a:moveTo>
                <a:cubicBezTo>
                  <a:pt x="88959" y="1317"/>
                  <a:pt x="88368" y="2796"/>
                  <a:pt x="88153" y="3145"/>
                </a:cubicBezTo>
                <a:cubicBezTo>
                  <a:pt x="88099" y="3253"/>
                  <a:pt x="88018" y="3334"/>
                  <a:pt x="87965" y="3414"/>
                </a:cubicBezTo>
                <a:cubicBezTo>
                  <a:pt x="87158" y="4248"/>
                  <a:pt x="86432" y="5135"/>
                  <a:pt x="85760" y="6049"/>
                </a:cubicBezTo>
                <a:cubicBezTo>
                  <a:pt x="85653" y="6183"/>
                  <a:pt x="85518" y="6291"/>
                  <a:pt x="85384" y="6425"/>
                </a:cubicBezTo>
                <a:cubicBezTo>
                  <a:pt x="85330" y="6452"/>
                  <a:pt x="85330" y="6533"/>
                  <a:pt x="85384" y="6560"/>
                </a:cubicBezTo>
                <a:cubicBezTo>
                  <a:pt x="84550" y="7743"/>
                  <a:pt x="83798" y="9006"/>
                  <a:pt x="83125" y="10297"/>
                </a:cubicBezTo>
                <a:cubicBezTo>
                  <a:pt x="83018" y="10431"/>
                  <a:pt x="82883" y="10592"/>
                  <a:pt x="82776" y="10754"/>
                </a:cubicBezTo>
                <a:cubicBezTo>
                  <a:pt x="82776" y="10773"/>
                  <a:pt x="82776" y="10792"/>
                  <a:pt x="82785" y="10792"/>
                </a:cubicBezTo>
                <a:cubicBezTo>
                  <a:pt x="82789" y="10792"/>
                  <a:pt x="82795" y="10788"/>
                  <a:pt x="82803" y="10780"/>
                </a:cubicBezTo>
                <a:cubicBezTo>
                  <a:pt x="82883" y="10700"/>
                  <a:pt x="82937" y="10592"/>
                  <a:pt x="83018" y="10512"/>
                </a:cubicBezTo>
                <a:lnTo>
                  <a:pt x="83018" y="10512"/>
                </a:lnTo>
                <a:cubicBezTo>
                  <a:pt x="82776" y="11022"/>
                  <a:pt x="82534" y="11506"/>
                  <a:pt x="82292" y="12044"/>
                </a:cubicBezTo>
                <a:lnTo>
                  <a:pt x="82131" y="12125"/>
                </a:lnTo>
                <a:cubicBezTo>
                  <a:pt x="82158" y="12098"/>
                  <a:pt x="82158" y="12098"/>
                  <a:pt x="82158" y="12071"/>
                </a:cubicBezTo>
                <a:lnTo>
                  <a:pt x="82346" y="11506"/>
                </a:lnTo>
                <a:cubicBezTo>
                  <a:pt x="82346" y="11479"/>
                  <a:pt x="82346" y="11479"/>
                  <a:pt x="82346" y="11479"/>
                </a:cubicBezTo>
                <a:lnTo>
                  <a:pt x="82346" y="11426"/>
                </a:lnTo>
                <a:lnTo>
                  <a:pt x="83448" y="7958"/>
                </a:lnTo>
                <a:lnTo>
                  <a:pt x="88260" y="2285"/>
                </a:lnTo>
                <a:cubicBezTo>
                  <a:pt x="88368" y="2178"/>
                  <a:pt x="88932" y="1317"/>
                  <a:pt x="89121" y="1237"/>
                </a:cubicBezTo>
                <a:close/>
                <a:moveTo>
                  <a:pt x="64656" y="8011"/>
                </a:moveTo>
                <a:cubicBezTo>
                  <a:pt x="65086" y="9383"/>
                  <a:pt x="65463" y="10754"/>
                  <a:pt x="65812" y="12152"/>
                </a:cubicBezTo>
                <a:cubicBezTo>
                  <a:pt x="65543" y="11372"/>
                  <a:pt x="65301" y="10646"/>
                  <a:pt x="65059" y="9893"/>
                </a:cubicBezTo>
                <a:lnTo>
                  <a:pt x="65033" y="9893"/>
                </a:lnTo>
                <a:cubicBezTo>
                  <a:pt x="64925" y="9383"/>
                  <a:pt x="64817" y="8845"/>
                  <a:pt x="64710" y="8307"/>
                </a:cubicBezTo>
                <a:cubicBezTo>
                  <a:pt x="64683" y="8200"/>
                  <a:pt x="64656" y="8119"/>
                  <a:pt x="64656" y="8011"/>
                </a:cubicBezTo>
                <a:close/>
                <a:moveTo>
                  <a:pt x="83690" y="11721"/>
                </a:moveTo>
                <a:lnTo>
                  <a:pt x="83636" y="11748"/>
                </a:lnTo>
                <a:cubicBezTo>
                  <a:pt x="83159" y="12081"/>
                  <a:pt x="82939" y="12234"/>
                  <a:pt x="82904" y="12234"/>
                </a:cubicBezTo>
                <a:cubicBezTo>
                  <a:pt x="82873" y="12234"/>
                  <a:pt x="82980" y="12121"/>
                  <a:pt x="83179" y="11910"/>
                </a:cubicBezTo>
                <a:lnTo>
                  <a:pt x="83690" y="11721"/>
                </a:lnTo>
                <a:close/>
                <a:moveTo>
                  <a:pt x="82776" y="12098"/>
                </a:moveTo>
                <a:lnTo>
                  <a:pt x="82776" y="12098"/>
                </a:lnTo>
                <a:cubicBezTo>
                  <a:pt x="82695" y="12178"/>
                  <a:pt x="82615" y="12286"/>
                  <a:pt x="82534" y="12367"/>
                </a:cubicBezTo>
                <a:cubicBezTo>
                  <a:pt x="82534" y="12340"/>
                  <a:pt x="82561" y="12313"/>
                  <a:pt x="82588" y="12259"/>
                </a:cubicBezTo>
                <a:lnTo>
                  <a:pt x="82776" y="12098"/>
                </a:lnTo>
                <a:close/>
                <a:moveTo>
                  <a:pt x="82104" y="12394"/>
                </a:moveTo>
                <a:lnTo>
                  <a:pt x="82050" y="12447"/>
                </a:lnTo>
                <a:lnTo>
                  <a:pt x="82050" y="12420"/>
                </a:lnTo>
                <a:lnTo>
                  <a:pt x="82104" y="12394"/>
                </a:lnTo>
                <a:close/>
                <a:moveTo>
                  <a:pt x="64898" y="12424"/>
                </a:moveTo>
                <a:lnTo>
                  <a:pt x="64925" y="12474"/>
                </a:lnTo>
                <a:cubicBezTo>
                  <a:pt x="64904" y="12453"/>
                  <a:pt x="64899" y="12433"/>
                  <a:pt x="64898" y="12424"/>
                </a:cubicBezTo>
                <a:close/>
                <a:moveTo>
                  <a:pt x="62210" y="11453"/>
                </a:moveTo>
                <a:cubicBezTo>
                  <a:pt x="62586" y="11883"/>
                  <a:pt x="62962" y="12313"/>
                  <a:pt x="63312" y="12743"/>
                </a:cubicBezTo>
                <a:lnTo>
                  <a:pt x="58500" y="12474"/>
                </a:lnTo>
                <a:cubicBezTo>
                  <a:pt x="57935" y="12394"/>
                  <a:pt x="57371" y="12313"/>
                  <a:pt x="56833" y="12205"/>
                </a:cubicBezTo>
                <a:cubicBezTo>
                  <a:pt x="55784" y="12017"/>
                  <a:pt x="54736" y="11775"/>
                  <a:pt x="53741" y="11506"/>
                </a:cubicBezTo>
                <a:lnTo>
                  <a:pt x="53741" y="11506"/>
                </a:lnTo>
                <a:cubicBezTo>
                  <a:pt x="54171" y="11533"/>
                  <a:pt x="54575" y="11533"/>
                  <a:pt x="54790" y="11560"/>
                </a:cubicBezTo>
                <a:cubicBezTo>
                  <a:pt x="55650" y="11668"/>
                  <a:pt x="56510" y="11721"/>
                  <a:pt x="57344" y="11721"/>
                </a:cubicBezTo>
                <a:cubicBezTo>
                  <a:pt x="57546" y="11725"/>
                  <a:pt x="57747" y="11726"/>
                  <a:pt x="57948" y="11726"/>
                </a:cubicBezTo>
                <a:cubicBezTo>
                  <a:pt x="59381" y="11726"/>
                  <a:pt x="60795" y="11641"/>
                  <a:pt x="62210" y="11453"/>
                </a:cubicBezTo>
                <a:close/>
                <a:moveTo>
                  <a:pt x="64925" y="12528"/>
                </a:moveTo>
                <a:lnTo>
                  <a:pt x="65033" y="12770"/>
                </a:lnTo>
                <a:lnTo>
                  <a:pt x="64952" y="12635"/>
                </a:lnTo>
                <a:cubicBezTo>
                  <a:pt x="64925" y="12609"/>
                  <a:pt x="64925" y="12555"/>
                  <a:pt x="64925" y="12528"/>
                </a:cubicBezTo>
                <a:close/>
                <a:moveTo>
                  <a:pt x="62586" y="11533"/>
                </a:moveTo>
                <a:lnTo>
                  <a:pt x="62586" y="11533"/>
                </a:lnTo>
                <a:cubicBezTo>
                  <a:pt x="62645" y="11578"/>
                  <a:pt x="62713" y="11598"/>
                  <a:pt x="62779" y="11598"/>
                </a:cubicBezTo>
                <a:cubicBezTo>
                  <a:pt x="62833" y="11598"/>
                  <a:pt x="62887" y="11584"/>
                  <a:pt x="62936" y="11560"/>
                </a:cubicBezTo>
                <a:lnTo>
                  <a:pt x="62962" y="11614"/>
                </a:lnTo>
                <a:cubicBezTo>
                  <a:pt x="63204" y="12017"/>
                  <a:pt x="63446" y="12394"/>
                  <a:pt x="63688" y="12797"/>
                </a:cubicBezTo>
                <a:lnTo>
                  <a:pt x="63661" y="12797"/>
                </a:lnTo>
                <a:cubicBezTo>
                  <a:pt x="63339" y="12367"/>
                  <a:pt x="62962" y="11963"/>
                  <a:pt x="62586" y="11533"/>
                </a:cubicBezTo>
                <a:close/>
                <a:moveTo>
                  <a:pt x="80452" y="9568"/>
                </a:moveTo>
                <a:cubicBezTo>
                  <a:pt x="80519" y="9968"/>
                  <a:pt x="80693" y="11390"/>
                  <a:pt x="80867" y="12582"/>
                </a:cubicBezTo>
                <a:cubicBezTo>
                  <a:pt x="80867" y="12733"/>
                  <a:pt x="80891" y="12837"/>
                  <a:pt x="80894" y="12983"/>
                </a:cubicBezTo>
                <a:lnTo>
                  <a:pt x="80894" y="12983"/>
                </a:lnTo>
                <a:cubicBezTo>
                  <a:pt x="80733" y="11854"/>
                  <a:pt x="80518" y="10377"/>
                  <a:pt x="80491" y="10081"/>
                </a:cubicBezTo>
                <a:cubicBezTo>
                  <a:pt x="80470" y="9914"/>
                  <a:pt x="80465" y="9747"/>
                  <a:pt x="80452" y="9568"/>
                </a:cubicBezTo>
                <a:close/>
                <a:moveTo>
                  <a:pt x="78130" y="5420"/>
                </a:moveTo>
                <a:cubicBezTo>
                  <a:pt x="78177" y="5420"/>
                  <a:pt x="78299" y="6052"/>
                  <a:pt x="78394" y="6398"/>
                </a:cubicBezTo>
                <a:cubicBezTo>
                  <a:pt x="79120" y="8684"/>
                  <a:pt x="79738" y="10969"/>
                  <a:pt x="80276" y="13254"/>
                </a:cubicBezTo>
                <a:cubicBezTo>
                  <a:pt x="79846" y="11990"/>
                  <a:pt x="79308" y="10754"/>
                  <a:pt x="78716" y="9571"/>
                </a:cubicBezTo>
                <a:cubicBezTo>
                  <a:pt x="78555" y="9006"/>
                  <a:pt x="78448" y="8442"/>
                  <a:pt x="78340" y="7877"/>
                </a:cubicBezTo>
                <a:cubicBezTo>
                  <a:pt x="78286" y="7474"/>
                  <a:pt x="78233" y="7097"/>
                  <a:pt x="78179" y="6694"/>
                </a:cubicBezTo>
                <a:cubicBezTo>
                  <a:pt x="78101" y="5736"/>
                  <a:pt x="78097" y="5420"/>
                  <a:pt x="78130" y="5420"/>
                </a:cubicBezTo>
                <a:close/>
                <a:moveTo>
                  <a:pt x="73329" y="10677"/>
                </a:moveTo>
                <a:cubicBezTo>
                  <a:pt x="73355" y="10677"/>
                  <a:pt x="73409" y="10716"/>
                  <a:pt x="73501" y="10807"/>
                </a:cubicBezTo>
                <a:cubicBezTo>
                  <a:pt x="73931" y="11318"/>
                  <a:pt x="74281" y="11910"/>
                  <a:pt x="74549" y="12528"/>
                </a:cubicBezTo>
                <a:cubicBezTo>
                  <a:pt x="74469" y="12528"/>
                  <a:pt x="74388" y="12582"/>
                  <a:pt x="74361" y="12689"/>
                </a:cubicBezTo>
                <a:cubicBezTo>
                  <a:pt x="74307" y="12877"/>
                  <a:pt x="74254" y="13092"/>
                  <a:pt x="74227" y="13281"/>
                </a:cubicBezTo>
                <a:cubicBezTo>
                  <a:pt x="74039" y="12770"/>
                  <a:pt x="73850" y="12205"/>
                  <a:pt x="73689" y="11668"/>
                </a:cubicBezTo>
                <a:cubicBezTo>
                  <a:pt x="73602" y="11384"/>
                  <a:pt x="73215" y="10677"/>
                  <a:pt x="73329" y="10677"/>
                </a:cubicBezTo>
                <a:close/>
                <a:moveTo>
                  <a:pt x="53850" y="12313"/>
                </a:moveTo>
                <a:cubicBezTo>
                  <a:pt x="55385" y="12313"/>
                  <a:pt x="57185" y="12624"/>
                  <a:pt x="58688" y="12716"/>
                </a:cubicBezTo>
                <a:cubicBezTo>
                  <a:pt x="60301" y="12904"/>
                  <a:pt x="61914" y="13012"/>
                  <a:pt x="63527" y="13012"/>
                </a:cubicBezTo>
                <a:cubicBezTo>
                  <a:pt x="63715" y="13227"/>
                  <a:pt x="63903" y="13469"/>
                  <a:pt x="64092" y="13711"/>
                </a:cubicBezTo>
                <a:cubicBezTo>
                  <a:pt x="62237" y="13711"/>
                  <a:pt x="60408" y="13603"/>
                  <a:pt x="58580" y="13361"/>
                </a:cubicBezTo>
                <a:cubicBezTo>
                  <a:pt x="57559" y="13254"/>
                  <a:pt x="56537" y="13092"/>
                  <a:pt x="55542" y="12877"/>
                </a:cubicBezTo>
                <a:cubicBezTo>
                  <a:pt x="54865" y="12747"/>
                  <a:pt x="53782" y="12339"/>
                  <a:pt x="53178" y="12339"/>
                </a:cubicBezTo>
                <a:cubicBezTo>
                  <a:pt x="53159" y="12339"/>
                  <a:pt x="53141" y="12339"/>
                  <a:pt x="53123" y="12340"/>
                </a:cubicBezTo>
                <a:cubicBezTo>
                  <a:pt x="53357" y="12321"/>
                  <a:pt x="53600" y="12313"/>
                  <a:pt x="53850" y="12313"/>
                </a:cubicBezTo>
                <a:close/>
                <a:moveTo>
                  <a:pt x="89094" y="11802"/>
                </a:moveTo>
                <a:lnTo>
                  <a:pt x="88852" y="12044"/>
                </a:lnTo>
                <a:cubicBezTo>
                  <a:pt x="87938" y="12635"/>
                  <a:pt x="86997" y="13227"/>
                  <a:pt x="86083" y="13845"/>
                </a:cubicBezTo>
                <a:cubicBezTo>
                  <a:pt x="87051" y="13146"/>
                  <a:pt x="88045" y="12447"/>
                  <a:pt x="89094" y="11802"/>
                </a:cubicBezTo>
                <a:close/>
                <a:moveTo>
                  <a:pt x="53885" y="13237"/>
                </a:moveTo>
                <a:cubicBezTo>
                  <a:pt x="54120" y="13237"/>
                  <a:pt x="54548" y="13268"/>
                  <a:pt x="54817" y="13281"/>
                </a:cubicBezTo>
                <a:cubicBezTo>
                  <a:pt x="55596" y="13308"/>
                  <a:pt x="56376" y="13361"/>
                  <a:pt x="57129" y="13496"/>
                </a:cubicBezTo>
                <a:cubicBezTo>
                  <a:pt x="58070" y="13630"/>
                  <a:pt x="58984" y="13845"/>
                  <a:pt x="59871" y="14087"/>
                </a:cubicBezTo>
                <a:cubicBezTo>
                  <a:pt x="58312" y="14087"/>
                  <a:pt x="56725" y="13926"/>
                  <a:pt x="55193" y="13603"/>
                </a:cubicBezTo>
                <a:cubicBezTo>
                  <a:pt x="55112" y="13576"/>
                  <a:pt x="55005" y="13523"/>
                  <a:pt x="54924" y="13496"/>
                </a:cubicBezTo>
                <a:cubicBezTo>
                  <a:pt x="54916" y="13488"/>
                  <a:pt x="54906" y="13485"/>
                  <a:pt x="54895" y="13485"/>
                </a:cubicBezTo>
                <a:cubicBezTo>
                  <a:pt x="54868" y="13485"/>
                  <a:pt x="54836" y="13504"/>
                  <a:pt x="54817" y="13523"/>
                </a:cubicBezTo>
                <a:lnTo>
                  <a:pt x="54279" y="13415"/>
                </a:lnTo>
                <a:cubicBezTo>
                  <a:pt x="53603" y="13274"/>
                  <a:pt x="53628" y="13237"/>
                  <a:pt x="53885" y="13237"/>
                </a:cubicBezTo>
                <a:close/>
                <a:moveTo>
                  <a:pt x="59064" y="13657"/>
                </a:moveTo>
                <a:cubicBezTo>
                  <a:pt x="60032" y="13765"/>
                  <a:pt x="61000" y="13845"/>
                  <a:pt x="61968" y="13899"/>
                </a:cubicBezTo>
                <a:lnTo>
                  <a:pt x="62505" y="13899"/>
                </a:lnTo>
                <a:cubicBezTo>
                  <a:pt x="61833" y="13953"/>
                  <a:pt x="61188" y="14033"/>
                  <a:pt x="60516" y="14087"/>
                </a:cubicBezTo>
                <a:cubicBezTo>
                  <a:pt x="60032" y="13926"/>
                  <a:pt x="59548" y="13791"/>
                  <a:pt x="59064" y="13657"/>
                </a:cubicBezTo>
                <a:close/>
                <a:moveTo>
                  <a:pt x="84255" y="12044"/>
                </a:moveTo>
                <a:lnTo>
                  <a:pt x="84255" y="12044"/>
                </a:lnTo>
                <a:cubicBezTo>
                  <a:pt x="83341" y="12662"/>
                  <a:pt x="82534" y="13415"/>
                  <a:pt x="81808" y="14275"/>
                </a:cubicBezTo>
                <a:cubicBezTo>
                  <a:pt x="81996" y="13765"/>
                  <a:pt x="82158" y="13308"/>
                  <a:pt x="82346" y="12851"/>
                </a:cubicBezTo>
                <a:cubicBezTo>
                  <a:pt x="82346" y="12864"/>
                  <a:pt x="82353" y="12871"/>
                  <a:pt x="82363" y="12871"/>
                </a:cubicBezTo>
                <a:cubicBezTo>
                  <a:pt x="82373" y="12871"/>
                  <a:pt x="82386" y="12864"/>
                  <a:pt x="82400" y="12851"/>
                </a:cubicBezTo>
                <a:lnTo>
                  <a:pt x="83287" y="12232"/>
                </a:lnTo>
                <a:cubicBezTo>
                  <a:pt x="83341" y="12313"/>
                  <a:pt x="83394" y="12313"/>
                  <a:pt x="83475" y="12313"/>
                </a:cubicBezTo>
                <a:lnTo>
                  <a:pt x="84255" y="12044"/>
                </a:lnTo>
                <a:close/>
                <a:moveTo>
                  <a:pt x="82426" y="753"/>
                </a:moveTo>
                <a:cubicBezTo>
                  <a:pt x="82615" y="914"/>
                  <a:pt x="82319" y="2769"/>
                  <a:pt x="82319" y="3119"/>
                </a:cubicBezTo>
                <a:cubicBezTo>
                  <a:pt x="82292" y="3629"/>
                  <a:pt x="82265" y="4140"/>
                  <a:pt x="82238" y="4651"/>
                </a:cubicBezTo>
                <a:cubicBezTo>
                  <a:pt x="81620" y="7286"/>
                  <a:pt x="81674" y="10028"/>
                  <a:pt x="81781" y="12743"/>
                </a:cubicBezTo>
                <a:lnTo>
                  <a:pt x="81727" y="12824"/>
                </a:lnTo>
                <a:cubicBezTo>
                  <a:pt x="81647" y="12877"/>
                  <a:pt x="81701" y="12985"/>
                  <a:pt x="81808" y="12985"/>
                </a:cubicBezTo>
                <a:lnTo>
                  <a:pt x="81808" y="13227"/>
                </a:lnTo>
                <a:cubicBezTo>
                  <a:pt x="81647" y="13603"/>
                  <a:pt x="81512" y="13953"/>
                  <a:pt x="81351" y="14329"/>
                </a:cubicBezTo>
                <a:cubicBezTo>
                  <a:pt x="81270" y="13576"/>
                  <a:pt x="81190" y="12851"/>
                  <a:pt x="81082" y="12098"/>
                </a:cubicBezTo>
                <a:cubicBezTo>
                  <a:pt x="81028" y="10189"/>
                  <a:pt x="81055" y="8280"/>
                  <a:pt x="81217" y="6345"/>
                </a:cubicBezTo>
                <a:lnTo>
                  <a:pt x="81244" y="6371"/>
                </a:lnTo>
                <a:cubicBezTo>
                  <a:pt x="81351" y="4920"/>
                  <a:pt x="81620" y="3468"/>
                  <a:pt x="81996" y="2070"/>
                </a:cubicBezTo>
                <a:cubicBezTo>
                  <a:pt x="82077" y="1774"/>
                  <a:pt x="82426" y="753"/>
                  <a:pt x="82426" y="753"/>
                </a:cubicBezTo>
                <a:close/>
                <a:moveTo>
                  <a:pt x="86567" y="11237"/>
                </a:moveTo>
                <a:cubicBezTo>
                  <a:pt x="86244" y="11506"/>
                  <a:pt x="85948" y="11775"/>
                  <a:pt x="85653" y="12071"/>
                </a:cubicBezTo>
                <a:cubicBezTo>
                  <a:pt x="85411" y="12232"/>
                  <a:pt x="85169" y="12420"/>
                  <a:pt x="84927" y="12609"/>
                </a:cubicBezTo>
                <a:cubicBezTo>
                  <a:pt x="84429" y="12949"/>
                  <a:pt x="82758" y="14386"/>
                  <a:pt x="82076" y="14386"/>
                </a:cubicBezTo>
                <a:cubicBezTo>
                  <a:pt x="82058" y="14386"/>
                  <a:pt x="82042" y="14385"/>
                  <a:pt x="82026" y="14383"/>
                </a:cubicBezTo>
                <a:lnTo>
                  <a:pt x="82026" y="14383"/>
                </a:lnTo>
                <a:cubicBezTo>
                  <a:pt x="82026" y="14383"/>
                  <a:pt x="82027" y="14383"/>
                  <a:pt x="82028" y="14383"/>
                </a:cubicBezTo>
                <a:cubicBezTo>
                  <a:pt x="82207" y="14383"/>
                  <a:pt x="83398" y="13009"/>
                  <a:pt x="83798" y="12689"/>
                </a:cubicBezTo>
                <a:cubicBezTo>
                  <a:pt x="84281" y="12313"/>
                  <a:pt x="84792" y="11963"/>
                  <a:pt x="85330" y="11668"/>
                </a:cubicBezTo>
                <a:lnTo>
                  <a:pt x="86567" y="11237"/>
                </a:lnTo>
                <a:close/>
                <a:moveTo>
                  <a:pt x="79012" y="10673"/>
                </a:moveTo>
                <a:lnTo>
                  <a:pt x="79012" y="10673"/>
                </a:lnTo>
                <a:cubicBezTo>
                  <a:pt x="79308" y="11291"/>
                  <a:pt x="79604" y="11936"/>
                  <a:pt x="79819" y="12609"/>
                </a:cubicBezTo>
                <a:cubicBezTo>
                  <a:pt x="79899" y="12824"/>
                  <a:pt x="80330" y="13845"/>
                  <a:pt x="80571" y="14571"/>
                </a:cubicBezTo>
                <a:lnTo>
                  <a:pt x="80598" y="14706"/>
                </a:lnTo>
                <a:cubicBezTo>
                  <a:pt x="80383" y="14195"/>
                  <a:pt x="80061" y="13603"/>
                  <a:pt x="79980" y="13361"/>
                </a:cubicBezTo>
                <a:cubicBezTo>
                  <a:pt x="79631" y="12474"/>
                  <a:pt x="79308" y="11587"/>
                  <a:pt x="79012" y="10673"/>
                </a:cubicBezTo>
                <a:close/>
                <a:moveTo>
                  <a:pt x="65516" y="13899"/>
                </a:moveTo>
                <a:lnTo>
                  <a:pt x="65785" y="14222"/>
                </a:lnTo>
                <a:cubicBezTo>
                  <a:pt x="65866" y="14517"/>
                  <a:pt x="65920" y="14840"/>
                  <a:pt x="66000" y="15136"/>
                </a:cubicBezTo>
                <a:cubicBezTo>
                  <a:pt x="65839" y="14759"/>
                  <a:pt x="65651" y="14383"/>
                  <a:pt x="65436" y="14007"/>
                </a:cubicBezTo>
                <a:cubicBezTo>
                  <a:pt x="65463" y="13980"/>
                  <a:pt x="65490" y="13953"/>
                  <a:pt x="65516" y="13899"/>
                </a:cubicBezTo>
                <a:close/>
                <a:moveTo>
                  <a:pt x="79469" y="6130"/>
                </a:moveTo>
                <a:lnTo>
                  <a:pt x="79469" y="6130"/>
                </a:lnTo>
                <a:cubicBezTo>
                  <a:pt x="79604" y="6452"/>
                  <a:pt x="79765" y="6775"/>
                  <a:pt x="79819" y="6963"/>
                </a:cubicBezTo>
                <a:cubicBezTo>
                  <a:pt x="79953" y="7393"/>
                  <a:pt x="80061" y="7796"/>
                  <a:pt x="80168" y="8226"/>
                </a:cubicBezTo>
                <a:cubicBezTo>
                  <a:pt x="80222" y="10055"/>
                  <a:pt x="80437" y="11856"/>
                  <a:pt x="80867" y="13630"/>
                </a:cubicBezTo>
                <a:cubicBezTo>
                  <a:pt x="80840" y="13738"/>
                  <a:pt x="80867" y="13845"/>
                  <a:pt x="80921" y="13926"/>
                </a:cubicBezTo>
                <a:cubicBezTo>
                  <a:pt x="80921" y="14168"/>
                  <a:pt x="80948" y="14383"/>
                  <a:pt x="80948" y="14598"/>
                </a:cubicBezTo>
                <a:cubicBezTo>
                  <a:pt x="80948" y="14680"/>
                  <a:pt x="81011" y="14715"/>
                  <a:pt x="81064" y="14715"/>
                </a:cubicBezTo>
                <a:cubicBezTo>
                  <a:pt x="81081" y="14715"/>
                  <a:pt x="81096" y="14712"/>
                  <a:pt x="81109" y="14706"/>
                </a:cubicBezTo>
                <a:lnTo>
                  <a:pt x="81163" y="14813"/>
                </a:lnTo>
                <a:lnTo>
                  <a:pt x="81028" y="15189"/>
                </a:lnTo>
                <a:cubicBezTo>
                  <a:pt x="80975" y="14974"/>
                  <a:pt x="80921" y="14759"/>
                  <a:pt x="80867" y="14517"/>
                </a:cubicBezTo>
                <a:cubicBezTo>
                  <a:pt x="80437" y="11721"/>
                  <a:pt x="80007" y="8925"/>
                  <a:pt x="79469" y="6130"/>
                </a:cubicBezTo>
                <a:close/>
                <a:moveTo>
                  <a:pt x="74576" y="14813"/>
                </a:moveTo>
                <a:cubicBezTo>
                  <a:pt x="74657" y="15028"/>
                  <a:pt x="74738" y="15216"/>
                  <a:pt x="74818" y="15431"/>
                </a:cubicBezTo>
                <a:cubicBezTo>
                  <a:pt x="74738" y="15324"/>
                  <a:pt x="74630" y="15216"/>
                  <a:pt x="74549" y="15082"/>
                </a:cubicBezTo>
                <a:cubicBezTo>
                  <a:pt x="74549" y="15028"/>
                  <a:pt x="74576" y="14921"/>
                  <a:pt x="74576" y="14813"/>
                </a:cubicBezTo>
                <a:close/>
                <a:moveTo>
                  <a:pt x="74553" y="9042"/>
                </a:moveTo>
                <a:cubicBezTo>
                  <a:pt x="74589" y="9042"/>
                  <a:pt x="74655" y="9126"/>
                  <a:pt x="74765" y="9329"/>
                </a:cubicBezTo>
                <a:cubicBezTo>
                  <a:pt x="75006" y="9759"/>
                  <a:pt x="75195" y="10216"/>
                  <a:pt x="75329" y="10700"/>
                </a:cubicBezTo>
                <a:cubicBezTo>
                  <a:pt x="75571" y="12340"/>
                  <a:pt x="75921" y="13980"/>
                  <a:pt x="76351" y="15593"/>
                </a:cubicBezTo>
                <a:cubicBezTo>
                  <a:pt x="75974" y="14840"/>
                  <a:pt x="75598" y="14114"/>
                  <a:pt x="75195" y="13388"/>
                </a:cubicBezTo>
                <a:cubicBezTo>
                  <a:pt x="75006" y="12474"/>
                  <a:pt x="74872" y="11560"/>
                  <a:pt x="74765" y="10646"/>
                </a:cubicBezTo>
                <a:cubicBezTo>
                  <a:pt x="74743" y="10304"/>
                  <a:pt x="74415" y="9042"/>
                  <a:pt x="74553" y="9042"/>
                </a:cubicBezTo>
                <a:close/>
                <a:moveTo>
                  <a:pt x="56241" y="14033"/>
                </a:moveTo>
                <a:cubicBezTo>
                  <a:pt x="57491" y="14222"/>
                  <a:pt x="58740" y="14307"/>
                  <a:pt x="59972" y="14307"/>
                </a:cubicBezTo>
                <a:cubicBezTo>
                  <a:pt x="60145" y="14307"/>
                  <a:pt x="60317" y="14306"/>
                  <a:pt x="60489" y="14302"/>
                </a:cubicBezTo>
                <a:cubicBezTo>
                  <a:pt x="61054" y="14490"/>
                  <a:pt x="61618" y="14679"/>
                  <a:pt x="62156" y="14921"/>
                </a:cubicBezTo>
                <a:cubicBezTo>
                  <a:pt x="62210" y="14947"/>
                  <a:pt x="63715" y="15700"/>
                  <a:pt x="63715" y="15700"/>
                </a:cubicBezTo>
                <a:cubicBezTo>
                  <a:pt x="63701" y="15722"/>
                  <a:pt x="63652" y="15730"/>
                  <a:pt x="63587" y="15730"/>
                </a:cubicBezTo>
                <a:cubicBezTo>
                  <a:pt x="63415" y="15730"/>
                  <a:pt x="63129" y="15673"/>
                  <a:pt x="63070" y="15673"/>
                </a:cubicBezTo>
                <a:cubicBezTo>
                  <a:pt x="63034" y="15674"/>
                  <a:pt x="62998" y="15675"/>
                  <a:pt x="62962" y="15675"/>
                </a:cubicBezTo>
                <a:cubicBezTo>
                  <a:pt x="61941" y="15675"/>
                  <a:pt x="60804" y="15317"/>
                  <a:pt x="59817" y="15109"/>
                </a:cubicBezTo>
                <a:cubicBezTo>
                  <a:pt x="58607" y="14840"/>
                  <a:pt x="57424" y="14490"/>
                  <a:pt x="56241" y="14033"/>
                </a:cubicBezTo>
                <a:close/>
                <a:moveTo>
                  <a:pt x="66283" y="14814"/>
                </a:moveTo>
                <a:cubicBezTo>
                  <a:pt x="66356" y="14966"/>
                  <a:pt x="66408" y="15120"/>
                  <a:pt x="66484" y="15297"/>
                </a:cubicBezTo>
                <a:lnTo>
                  <a:pt x="66484" y="15324"/>
                </a:lnTo>
                <a:cubicBezTo>
                  <a:pt x="66538" y="15566"/>
                  <a:pt x="66565" y="15808"/>
                  <a:pt x="66592" y="16023"/>
                </a:cubicBezTo>
                <a:cubicBezTo>
                  <a:pt x="66489" y="15637"/>
                  <a:pt x="66386" y="15226"/>
                  <a:pt x="66283" y="14814"/>
                </a:cubicBezTo>
                <a:close/>
                <a:moveTo>
                  <a:pt x="66215" y="15915"/>
                </a:moveTo>
                <a:lnTo>
                  <a:pt x="66269" y="16103"/>
                </a:lnTo>
                <a:cubicBezTo>
                  <a:pt x="66215" y="16050"/>
                  <a:pt x="66189" y="15996"/>
                  <a:pt x="66162" y="15969"/>
                </a:cubicBezTo>
                <a:cubicBezTo>
                  <a:pt x="66189" y="15942"/>
                  <a:pt x="66189" y="15942"/>
                  <a:pt x="66215" y="15915"/>
                </a:cubicBezTo>
                <a:close/>
                <a:moveTo>
                  <a:pt x="73474" y="14222"/>
                </a:moveTo>
                <a:cubicBezTo>
                  <a:pt x="73635" y="14383"/>
                  <a:pt x="73743" y="14517"/>
                  <a:pt x="73877" y="14652"/>
                </a:cubicBezTo>
                <a:cubicBezTo>
                  <a:pt x="73770" y="15163"/>
                  <a:pt x="73662" y="15646"/>
                  <a:pt x="73528" y="16157"/>
                </a:cubicBezTo>
                <a:cubicBezTo>
                  <a:pt x="73367" y="15862"/>
                  <a:pt x="73232" y="15539"/>
                  <a:pt x="73178" y="15189"/>
                </a:cubicBezTo>
                <a:cubicBezTo>
                  <a:pt x="73286" y="14840"/>
                  <a:pt x="73393" y="14544"/>
                  <a:pt x="73474" y="14222"/>
                </a:cubicBezTo>
                <a:close/>
                <a:moveTo>
                  <a:pt x="84147" y="13496"/>
                </a:moveTo>
                <a:lnTo>
                  <a:pt x="84147" y="13496"/>
                </a:lnTo>
                <a:cubicBezTo>
                  <a:pt x="83556" y="14060"/>
                  <a:pt x="82991" y="14625"/>
                  <a:pt x="82400" y="15216"/>
                </a:cubicBezTo>
                <a:cubicBezTo>
                  <a:pt x="81996" y="15593"/>
                  <a:pt x="81566" y="16023"/>
                  <a:pt x="81163" y="16426"/>
                </a:cubicBezTo>
                <a:lnTo>
                  <a:pt x="81163" y="16372"/>
                </a:lnTo>
                <a:cubicBezTo>
                  <a:pt x="81297" y="15888"/>
                  <a:pt x="81432" y="15405"/>
                  <a:pt x="81593" y="14947"/>
                </a:cubicBezTo>
                <a:lnTo>
                  <a:pt x="81620" y="14947"/>
                </a:lnTo>
                <a:cubicBezTo>
                  <a:pt x="82480" y="14490"/>
                  <a:pt x="83341" y="14007"/>
                  <a:pt x="84147" y="13496"/>
                </a:cubicBezTo>
                <a:close/>
                <a:moveTo>
                  <a:pt x="77050" y="7124"/>
                </a:moveTo>
                <a:lnTo>
                  <a:pt x="77050" y="7124"/>
                </a:lnTo>
                <a:cubicBezTo>
                  <a:pt x="77157" y="7286"/>
                  <a:pt x="77345" y="7635"/>
                  <a:pt x="77668" y="8146"/>
                </a:cubicBezTo>
                <a:cubicBezTo>
                  <a:pt x="77964" y="8630"/>
                  <a:pt x="78259" y="9141"/>
                  <a:pt x="78528" y="9678"/>
                </a:cubicBezTo>
                <a:cubicBezTo>
                  <a:pt x="79120" y="11829"/>
                  <a:pt x="79872" y="13899"/>
                  <a:pt x="80787" y="15942"/>
                </a:cubicBezTo>
                <a:cubicBezTo>
                  <a:pt x="80733" y="16103"/>
                  <a:pt x="80652" y="16265"/>
                  <a:pt x="80625" y="16453"/>
                </a:cubicBezTo>
                <a:cubicBezTo>
                  <a:pt x="79792" y="14679"/>
                  <a:pt x="78985" y="12877"/>
                  <a:pt x="78286" y="11049"/>
                </a:cubicBezTo>
                <a:cubicBezTo>
                  <a:pt x="77829" y="9759"/>
                  <a:pt x="77399" y="8442"/>
                  <a:pt x="77050" y="7124"/>
                </a:cubicBezTo>
                <a:close/>
                <a:moveTo>
                  <a:pt x="65354" y="4620"/>
                </a:moveTo>
                <a:cubicBezTo>
                  <a:pt x="65378" y="4620"/>
                  <a:pt x="65451" y="4757"/>
                  <a:pt x="65624" y="5081"/>
                </a:cubicBezTo>
                <a:lnTo>
                  <a:pt x="65624" y="5108"/>
                </a:lnTo>
                <a:cubicBezTo>
                  <a:pt x="66081" y="5968"/>
                  <a:pt x="66296" y="7044"/>
                  <a:pt x="66538" y="8011"/>
                </a:cubicBezTo>
                <a:cubicBezTo>
                  <a:pt x="66699" y="8657"/>
                  <a:pt x="66861" y="9302"/>
                  <a:pt x="66995" y="9947"/>
                </a:cubicBezTo>
                <a:cubicBezTo>
                  <a:pt x="66995" y="12071"/>
                  <a:pt x="67183" y="14195"/>
                  <a:pt x="67560" y="16292"/>
                </a:cubicBezTo>
                <a:lnTo>
                  <a:pt x="67560" y="16534"/>
                </a:lnTo>
                <a:cubicBezTo>
                  <a:pt x="66995" y="14598"/>
                  <a:pt x="66430" y="12662"/>
                  <a:pt x="65866" y="10727"/>
                </a:cubicBezTo>
                <a:cubicBezTo>
                  <a:pt x="65866" y="10619"/>
                  <a:pt x="65839" y="10512"/>
                  <a:pt x="65812" y="10404"/>
                </a:cubicBezTo>
                <a:cubicBezTo>
                  <a:pt x="65543" y="8737"/>
                  <a:pt x="65409" y="7070"/>
                  <a:pt x="65409" y="5377"/>
                </a:cubicBezTo>
                <a:cubicBezTo>
                  <a:pt x="65393" y="4926"/>
                  <a:pt x="65319" y="4620"/>
                  <a:pt x="65354" y="4620"/>
                </a:cubicBezTo>
                <a:close/>
                <a:moveTo>
                  <a:pt x="69495" y="11668"/>
                </a:moveTo>
                <a:cubicBezTo>
                  <a:pt x="69603" y="13119"/>
                  <a:pt x="69683" y="14625"/>
                  <a:pt x="69683" y="16103"/>
                </a:cubicBezTo>
                <a:cubicBezTo>
                  <a:pt x="69657" y="16426"/>
                  <a:pt x="69630" y="16722"/>
                  <a:pt x="69603" y="17018"/>
                </a:cubicBezTo>
                <a:cubicBezTo>
                  <a:pt x="69576" y="16587"/>
                  <a:pt x="69549" y="16130"/>
                  <a:pt x="69522" y="15700"/>
                </a:cubicBezTo>
                <a:lnTo>
                  <a:pt x="69522" y="15082"/>
                </a:lnTo>
                <a:lnTo>
                  <a:pt x="69495" y="11668"/>
                </a:lnTo>
                <a:close/>
                <a:moveTo>
                  <a:pt x="75759" y="12017"/>
                </a:moveTo>
                <a:cubicBezTo>
                  <a:pt x="75947" y="12555"/>
                  <a:pt x="76136" y="13066"/>
                  <a:pt x="76324" y="13603"/>
                </a:cubicBezTo>
                <a:lnTo>
                  <a:pt x="76297" y="13603"/>
                </a:lnTo>
                <a:cubicBezTo>
                  <a:pt x="76512" y="14840"/>
                  <a:pt x="76781" y="16050"/>
                  <a:pt x="77130" y="17233"/>
                </a:cubicBezTo>
                <a:lnTo>
                  <a:pt x="76915" y="16749"/>
                </a:lnTo>
                <a:cubicBezTo>
                  <a:pt x="76673" y="15969"/>
                  <a:pt x="76458" y="15216"/>
                  <a:pt x="76270" y="14437"/>
                </a:cubicBezTo>
                <a:cubicBezTo>
                  <a:pt x="76082" y="13684"/>
                  <a:pt x="75921" y="12851"/>
                  <a:pt x="75759" y="12017"/>
                </a:cubicBezTo>
                <a:close/>
                <a:moveTo>
                  <a:pt x="74818" y="13039"/>
                </a:moveTo>
                <a:lnTo>
                  <a:pt x="75087" y="13496"/>
                </a:lnTo>
                <a:cubicBezTo>
                  <a:pt x="75383" y="14813"/>
                  <a:pt x="75759" y="16077"/>
                  <a:pt x="76243" y="17340"/>
                </a:cubicBezTo>
                <a:cubicBezTo>
                  <a:pt x="76001" y="16991"/>
                  <a:pt x="75759" y="16668"/>
                  <a:pt x="75517" y="16319"/>
                </a:cubicBezTo>
                <a:cubicBezTo>
                  <a:pt x="75544" y="16184"/>
                  <a:pt x="75571" y="16023"/>
                  <a:pt x="75598" y="15862"/>
                </a:cubicBezTo>
                <a:cubicBezTo>
                  <a:pt x="75657" y="15624"/>
                  <a:pt x="75469" y="15430"/>
                  <a:pt x="75258" y="15430"/>
                </a:cubicBezTo>
                <a:cubicBezTo>
                  <a:pt x="75183" y="15430"/>
                  <a:pt x="75104" y="15455"/>
                  <a:pt x="75033" y="15512"/>
                </a:cubicBezTo>
                <a:cubicBezTo>
                  <a:pt x="74899" y="15163"/>
                  <a:pt x="74765" y="14813"/>
                  <a:pt x="74630" y="14464"/>
                </a:cubicBezTo>
                <a:cubicBezTo>
                  <a:pt x="74684" y="13980"/>
                  <a:pt x="74765" y="13496"/>
                  <a:pt x="74818" y="13039"/>
                </a:cubicBezTo>
                <a:close/>
                <a:moveTo>
                  <a:pt x="73151" y="17179"/>
                </a:moveTo>
                <a:lnTo>
                  <a:pt x="73259" y="17313"/>
                </a:lnTo>
                <a:cubicBezTo>
                  <a:pt x="73259" y="17340"/>
                  <a:pt x="73259" y="17367"/>
                  <a:pt x="73232" y="17394"/>
                </a:cubicBezTo>
                <a:lnTo>
                  <a:pt x="73151" y="17179"/>
                </a:lnTo>
                <a:close/>
                <a:moveTo>
                  <a:pt x="74496" y="15378"/>
                </a:moveTo>
                <a:cubicBezTo>
                  <a:pt x="74630" y="15539"/>
                  <a:pt x="74765" y="15700"/>
                  <a:pt x="74872" y="15835"/>
                </a:cubicBezTo>
                <a:cubicBezTo>
                  <a:pt x="74711" y="16426"/>
                  <a:pt x="74523" y="16991"/>
                  <a:pt x="74361" y="17555"/>
                </a:cubicBezTo>
                <a:lnTo>
                  <a:pt x="74254" y="17367"/>
                </a:lnTo>
                <a:cubicBezTo>
                  <a:pt x="74334" y="16695"/>
                  <a:pt x="74415" y="16023"/>
                  <a:pt x="74496" y="15378"/>
                </a:cubicBezTo>
                <a:close/>
                <a:moveTo>
                  <a:pt x="68931" y="13092"/>
                </a:moveTo>
                <a:lnTo>
                  <a:pt x="68931" y="13092"/>
                </a:lnTo>
                <a:cubicBezTo>
                  <a:pt x="69038" y="13953"/>
                  <a:pt x="69146" y="14840"/>
                  <a:pt x="69200" y="15727"/>
                </a:cubicBezTo>
                <a:lnTo>
                  <a:pt x="69200" y="17770"/>
                </a:lnTo>
                <a:cubicBezTo>
                  <a:pt x="69038" y="16211"/>
                  <a:pt x="68958" y="14652"/>
                  <a:pt x="68931" y="13092"/>
                </a:cubicBezTo>
                <a:close/>
                <a:moveTo>
                  <a:pt x="64253" y="13926"/>
                </a:moveTo>
                <a:cubicBezTo>
                  <a:pt x="64817" y="14652"/>
                  <a:pt x="65355" y="15405"/>
                  <a:pt x="65866" y="16157"/>
                </a:cubicBezTo>
                <a:cubicBezTo>
                  <a:pt x="66108" y="16507"/>
                  <a:pt x="66323" y="16829"/>
                  <a:pt x="66538" y="17179"/>
                </a:cubicBezTo>
                <a:cubicBezTo>
                  <a:pt x="66619" y="17421"/>
                  <a:pt x="66672" y="17636"/>
                  <a:pt x="66753" y="17878"/>
                </a:cubicBezTo>
                <a:lnTo>
                  <a:pt x="59172" y="15189"/>
                </a:lnTo>
                <a:lnTo>
                  <a:pt x="59172" y="15189"/>
                </a:lnTo>
                <a:cubicBezTo>
                  <a:pt x="60865" y="15620"/>
                  <a:pt x="62559" y="15888"/>
                  <a:pt x="64280" y="16023"/>
                </a:cubicBezTo>
                <a:cubicBezTo>
                  <a:pt x="64387" y="16023"/>
                  <a:pt x="64441" y="15862"/>
                  <a:pt x="64334" y="15808"/>
                </a:cubicBezTo>
                <a:cubicBezTo>
                  <a:pt x="63312" y="15216"/>
                  <a:pt x="62210" y="14706"/>
                  <a:pt x="61081" y="14302"/>
                </a:cubicBezTo>
                <a:cubicBezTo>
                  <a:pt x="62102" y="14248"/>
                  <a:pt x="63151" y="14141"/>
                  <a:pt x="64172" y="13953"/>
                </a:cubicBezTo>
                <a:cubicBezTo>
                  <a:pt x="64199" y="13953"/>
                  <a:pt x="64226" y="13953"/>
                  <a:pt x="64253" y="13926"/>
                </a:cubicBezTo>
                <a:close/>
                <a:moveTo>
                  <a:pt x="66995" y="16480"/>
                </a:moveTo>
                <a:lnTo>
                  <a:pt x="66995" y="16480"/>
                </a:lnTo>
                <a:cubicBezTo>
                  <a:pt x="67183" y="16964"/>
                  <a:pt x="67371" y="17421"/>
                  <a:pt x="67560" y="17878"/>
                </a:cubicBezTo>
                <a:lnTo>
                  <a:pt x="67103" y="17259"/>
                </a:lnTo>
                <a:cubicBezTo>
                  <a:pt x="67076" y="16991"/>
                  <a:pt x="67022" y="16749"/>
                  <a:pt x="66995" y="16480"/>
                </a:cubicBezTo>
                <a:close/>
                <a:moveTo>
                  <a:pt x="74200" y="17690"/>
                </a:moveTo>
                <a:lnTo>
                  <a:pt x="74281" y="17824"/>
                </a:lnTo>
                <a:cubicBezTo>
                  <a:pt x="74281" y="17878"/>
                  <a:pt x="74254" y="17932"/>
                  <a:pt x="74227" y="18012"/>
                </a:cubicBezTo>
                <a:lnTo>
                  <a:pt x="74173" y="17878"/>
                </a:lnTo>
                <a:cubicBezTo>
                  <a:pt x="74200" y="17824"/>
                  <a:pt x="74200" y="17770"/>
                  <a:pt x="74200" y="17717"/>
                </a:cubicBezTo>
                <a:lnTo>
                  <a:pt x="74200" y="17690"/>
                </a:lnTo>
                <a:close/>
                <a:moveTo>
                  <a:pt x="81808" y="17636"/>
                </a:moveTo>
                <a:lnTo>
                  <a:pt x="81324" y="18012"/>
                </a:lnTo>
                <a:lnTo>
                  <a:pt x="81270" y="17905"/>
                </a:lnTo>
                <a:cubicBezTo>
                  <a:pt x="81459" y="17824"/>
                  <a:pt x="81620" y="17717"/>
                  <a:pt x="81808" y="17636"/>
                </a:cubicBezTo>
                <a:close/>
                <a:moveTo>
                  <a:pt x="73609" y="17717"/>
                </a:moveTo>
                <a:lnTo>
                  <a:pt x="73609" y="17717"/>
                </a:lnTo>
                <a:cubicBezTo>
                  <a:pt x="73582" y="17878"/>
                  <a:pt x="73555" y="18012"/>
                  <a:pt x="73528" y="18174"/>
                </a:cubicBezTo>
                <a:cubicBezTo>
                  <a:pt x="73528" y="18147"/>
                  <a:pt x="73528" y="18120"/>
                  <a:pt x="73501" y="18093"/>
                </a:cubicBezTo>
                <a:cubicBezTo>
                  <a:pt x="73555" y="17985"/>
                  <a:pt x="73582" y="17851"/>
                  <a:pt x="73609" y="17717"/>
                </a:cubicBezTo>
                <a:close/>
                <a:moveTo>
                  <a:pt x="67882" y="18120"/>
                </a:moveTo>
                <a:cubicBezTo>
                  <a:pt x="67909" y="18227"/>
                  <a:pt x="67936" y="18362"/>
                  <a:pt x="67963" y="18469"/>
                </a:cubicBezTo>
                <a:lnTo>
                  <a:pt x="67963" y="18496"/>
                </a:lnTo>
                <a:lnTo>
                  <a:pt x="67882" y="18362"/>
                </a:lnTo>
                <a:lnTo>
                  <a:pt x="67882" y="18120"/>
                </a:lnTo>
                <a:close/>
                <a:moveTo>
                  <a:pt x="81055" y="18012"/>
                </a:moveTo>
                <a:cubicBezTo>
                  <a:pt x="81082" y="18039"/>
                  <a:pt x="81109" y="18093"/>
                  <a:pt x="81136" y="18147"/>
                </a:cubicBezTo>
                <a:lnTo>
                  <a:pt x="80625" y="18523"/>
                </a:lnTo>
                <a:cubicBezTo>
                  <a:pt x="80625" y="18416"/>
                  <a:pt x="80652" y="18308"/>
                  <a:pt x="80679" y="18200"/>
                </a:cubicBezTo>
                <a:lnTo>
                  <a:pt x="81055" y="18012"/>
                </a:lnTo>
                <a:close/>
                <a:moveTo>
                  <a:pt x="74092" y="18442"/>
                </a:moveTo>
                <a:cubicBezTo>
                  <a:pt x="74119" y="18469"/>
                  <a:pt x="74092" y="18523"/>
                  <a:pt x="74092" y="18550"/>
                </a:cubicBezTo>
                <a:lnTo>
                  <a:pt x="74092" y="18442"/>
                </a:lnTo>
                <a:close/>
                <a:moveTo>
                  <a:pt x="77103" y="13415"/>
                </a:moveTo>
                <a:lnTo>
                  <a:pt x="77103" y="13415"/>
                </a:lnTo>
                <a:cubicBezTo>
                  <a:pt x="77184" y="13765"/>
                  <a:pt x="77292" y="14087"/>
                  <a:pt x="77372" y="14437"/>
                </a:cubicBezTo>
                <a:cubicBezTo>
                  <a:pt x="77749" y="15835"/>
                  <a:pt x="78125" y="17206"/>
                  <a:pt x="78528" y="18604"/>
                </a:cubicBezTo>
                <a:lnTo>
                  <a:pt x="78501" y="18604"/>
                </a:lnTo>
                <a:cubicBezTo>
                  <a:pt x="78286" y="17958"/>
                  <a:pt x="78071" y="17286"/>
                  <a:pt x="77883" y="16641"/>
                </a:cubicBezTo>
                <a:cubicBezTo>
                  <a:pt x="77560" y="15566"/>
                  <a:pt x="77318" y="14490"/>
                  <a:pt x="77103" y="13415"/>
                </a:cubicBezTo>
                <a:close/>
                <a:moveTo>
                  <a:pt x="65543" y="18416"/>
                </a:moveTo>
                <a:cubicBezTo>
                  <a:pt x="66000" y="18469"/>
                  <a:pt x="66484" y="18550"/>
                  <a:pt x="66941" y="18604"/>
                </a:cubicBezTo>
                <a:lnTo>
                  <a:pt x="67049" y="18953"/>
                </a:lnTo>
                <a:cubicBezTo>
                  <a:pt x="66538" y="18765"/>
                  <a:pt x="66027" y="18604"/>
                  <a:pt x="65543" y="18416"/>
                </a:cubicBezTo>
                <a:close/>
                <a:moveTo>
                  <a:pt x="72345" y="17125"/>
                </a:moveTo>
                <a:cubicBezTo>
                  <a:pt x="72506" y="17663"/>
                  <a:pt x="72694" y="18227"/>
                  <a:pt x="72910" y="18792"/>
                </a:cubicBezTo>
                <a:lnTo>
                  <a:pt x="72829" y="19061"/>
                </a:lnTo>
                <a:cubicBezTo>
                  <a:pt x="72641" y="18738"/>
                  <a:pt x="72452" y="18416"/>
                  <a:pt x="72237" y="18093"/>
                </a:cubicBezTo>
                <a:lnTo>
                  <a:pt x="72345" y="17125"/>
                </a:lnTo>
                <a:close/>
                <a:moveTo>
                  <a:pt x="75410" y="16776"/>
                </a:moveTo>
                <a:cubicBezTo>
                  <a:pt x="75679" y="17394"/>
                  <a:pt x="75974" y="18012"/>
                  <a:pt x="76297" y="18631"/>
                </a:cubicBezTo>
                <a:cubicBezTo>
                  <a:pt x="76234" y="18586"/>
                  <a:pt x="76162" y="18565"/>
                  <a:pt x="76093" y="18565"/>
                </a:cubicBezTo>
                <a:cubicBezTo>
                  <a:pt x="75953" y="18565"/>
                  <a:pt x="75822" y="18649"/>
                  <a:pt x="75786" y="18792"/>
                </a:cubicBezTo>
                <a:cubicBezTo>
                  <a:pt x="75732" y="18980"/>
                  <a:pt x="75679" y="19141"/>
                  <a:pt x="75625" y="19330"/>
                </a:cubicBezTo>
                <a:lnTo>
                  <a:pt x="75248" y="18792"/>
                </a:lnTo>
                <a:cubicBezTo>
                  <a:pt x="75195" y="18711"/>
                  <a:pt x="75114" y="18604"/>
                  <a:pt x="75033" y="18523"/>
                </a:cubicBezTo>
                <a:cubicBezTo>
                  <a:pt x="75168" y="17932"/>
                  <a:pt x="75275" y="17340"/>
                  <a:pt x="75410" y="16776"/>
                </a:cubicBezTo>
                <a:close/>
                <a:moveTo>
                  <a:pt x="77372" y="18174"/>
                </a:moveTo>
                <a:lnTo>
                  <a:pt x="77560" y="18604"/>
                </a:lnTo>
                <a:cubicBezTo>
                  <a:pt x="77668" y="18925"/>
                  <a:pt x="77775" y="19230"/>
                  <a:pt x="77896" y="19545"/>
                </a:cubicBezTo>
                <a:lnTo>
                  <a:pt x="77883" y="19545"/>
                </a:lnTo>
                <a:cubicBezTo>
                  <a:pt x="77722" y="19088"/>
                  <a:pt x="77560" y="18631"/>
                  <a:pt x="77372" y="18174"/>
                </a:cubicBezTo>
                <a:close/>
                <a:moveTo>
                  <a:pt x="85814" y="18711"/>
                </a:moveTo>
                <a:lnTo>
                  <a:pt x="85814" y="18711"/>
                </a:lnTo>
                <a:cubicBezTo>
                  <a:pt x="85599" y="19007"/>
                  <a:pt x="85384" y="19303"/>
                  <a:pt x="85142" y="19598"/>
                </a:cubicBezTo>
                <a:cubicBezTo>
                  <a:pt x="85128" y="19585"/>
                  <a:pt x="85115" y="19578"/>
                  <a:pt x="85101" y="19578"/>
                </a:cubicBezTo>
                <a:cubicBezTo>
                  <a:pt x="85088" y="19578"/>
                  <a:pt x="85075" y="19585"/>
                  <a:pt x="85061" y="19598"/>
                </a:cubicBezTo>
                <a:cubicBezTo>
                  <a:pt x="85303" y="19303"/>
                  <a:pt x="85572" y="19007"/>
                  <a:pt x="85814" y="18711"/>
                </a:cubicBezTo>
                <a:close/>
                <a:moveTo>
                  <a:pt x="72291" y="13818"/>
                </a:moveTo>
                <a:lnTo>
                  <a:pt x="72291" y="13818"/>
                </a:lnTo>
                <a:cubicBezTo>
                  <a:pt x="72237" y="14437"/>
                  <a:pt x="72184" y="15082"/>
                  <a:pt x="72103" y="15700"/>
                </a:cubicBezTo>
                <a:cubicBezTo>
                  <a:pt x="72080" y="15670"/>
                  <a:pt x="72048" y="15656"/>
                  <a:pt x="72016" y="15656"/>
                </a:cubicBezTo>
                <a:cubicBezTo>
                  <a:pt x="71937" y="15656"/>
                  <a:pt x="71857" y="15739"/>
                  <a:pt x="71915" y="15835"/>
                </a:cubicBezTo>
                <a:cubicBezTo>
                  <a:pt x="71969" y="15942"/>
                  <a:pt x="72022" y="16050"/>
                  <a:pt x="72076" y="16157"/>
                </a:cubicBezTo>
                <a:lnTo>
                  <a:pt x="71888" y="17985"/>
                </a:lnTo>
                <a:cubicBezTo>
                  <a:pt x="71727" y="18039"/>
                  <a:pt x="71673" y="18200"/>
                  <a:pt x="71754" y="18308"/>
                </a:cubicBezTo>
                <a:lnTo>
                  <a:pt x="71834" y="18442"/>
                </a:lnTo>
                <a:lnTo>
                  <a:pt x="71700" y="19625"/>
                </a:lnTo>
                <a:cubicBezTo>
                  <a:pt x="71646" y="19518"/>
                  <a:pt x="71592" y="19437"/>
                  <a:pt x="71538" y="19356"/>
                </a:cubicBezTo>
                <a:cubicBezTo>
                  <a:pt x="71431" y="19168"/>
                  <a:pt x="71350" y="18980"/>
                  <a:pt x="71243" y="18792"/>
                </a:cubicBezTo>
                <a:cubicBezTo>
                  <a:pt x="71512" y="17125"/>
                  <a:pt x="71861" y="15458"/>
                  <a:pt x="72291" y="13818"/>
                </a:cubicBezTo>
                <a:close/>
                <a:moveTo>
                  <a:pt x="74980" y="18792"/>
                </a:moveTo>
                <a:lnTo>
                  <a:pt x="75544" y="19572"/>
                </a:lnTo>
                <a:lnTo>
                  <a:pt x="75517" y="19652"/>
                </a:lnTo>
                <a:lnTo>
                  <a:pt x="74953" y="18980"/>
                </a:lnTo>
                <a:cubicBezTo>
                  <a:pt x="74953" y="18899"/>
                  <a:pt x="74980" y="18846"/>
                  <a:pt x="74980" y="18792"/>
                </a:cubicBezTo>
                <a:close/>
                <a:moveTo>
                  <a:pt x="73151" y="19518"/>
                </a:moveTo>
                <a:cubicBezTo>
                  <a:pt x="73205" y="19572"/>
                  <a:pt x="73232" y="19679"/>
                  <a:pt x="73259" y="19760"/>
                </a:cubicBezTo>
                <a:lnTo>
                  <a:pt x="73151" y="19572"/>
                </a:lnTo>
                <a:lnTo>
                  <a:pt x="73151" y="19518"/>
                </a:lnTo>
                <a:close/>
                <a:moveTo>
                  <a:pt x="67425" y="18550"/>
                </a:moveTo>
                <a:cubicBezTo>
                  <a:pt x="67694" y="19007"/>
                  <a:pt x="67936" y="19491"/>
                  <a:pt x="68205" y="19948"/>
                </a:cubicBezTo>
                <a:lnTo>
                  <a:pt x="67156" y="19572"/>
                </a:lnTo>
                <a:lnTo>
                  <a:pt x="67210" y="19572"/>
                </a:lnTo>
                <a:cubicBezTo>
                  <a:pt x="67226" y="19574"/>
                  <a:pt x="67241" y="19576"/>
                  <a:pt x="67255" y="19576"/>
                </a:cubicBezTo>
                <a:cubicBezTo>
                  <a:pt x="67513" y="19576"/>
                  <a:pt x="67572" y="19137"/>
                  <a:pt x="67318" y="19061"/>
                </a:cubicBezTo>
                <a:cubicBezTo>
                  <a:pt x="67345" y="19034"/>
                  <a:pt x="67371" y="18980"/>
                  <a:pt x="67371" y="18926"/>
                </a:cubicBezTo>
                <a:cubicBezTo>
                  <a:pt x="67371" y="18819"/>
                  <a:pt x="67318" y="18711"/>
                  <a:pt x="67318" y="18631"/>
                </a:cubicBezTo>
                <a:cubicBezTo>
                  <a:pt x="67345" y="18604"/>
                  <a:pt x="67398" y="18577"/>
                  <a:pt x="67425" y="18550"/>
                </a:cubicBezTo>
                <a:close/>
                <a:moveTo>
                  <a:pt x="75356" y="13980"/>
                </a:moveTo>
                <a:cubicBezTo>
                  <a:pt x="75813" y="14786"/>
                  <a:pt x="76216" y="15620"/>
                  <a:pt x="76620" y="16453"/>
                </a:cubicBezTo>
                <a:cubicBezTo>
                  <a:pt x="76969" y="17636"/>
                  <a:pt x="77372" y="18792"/>
                  <a:pt x="77829" y="19948"/>
                </a:cubicBezTo>
                <a:cubicBezTo>
                  <a:pt x="77453" y="19249"/>
                  <a:pt x="77050" y="18550"/>
                  <a:pt x="76620" y="17878"/>
                </a:cubicBezTo>
                <a:cubicBezTo>
                  <a:pt x="76216" y="16910"/>
                  <a:pt x="75867" y="15888"/>
                  <a:pt x="75571" y="14840"/>
                </a:cubicBezTo>
                <a:cubicBezTo>
                  <a:pt x="75490" y="14571"/>
                  <a:pt x="75410" y="14275"/>
                  <a:pt x="75356" y="13980"/>
                </a:cubicBezTo>
                <a:close/>
                <a:moveTo>
                  <a:pt x="74926" y="19249"/>
                </a:moveTo>
                <a:lnTo>
                  <a:pt x="75437" y="19867"/>
                </a:lnTo>
                <a:cubicBezTo>
                  <a:pt x="75383" y="19921"/>
                  <a:pt x="75329" y="19975"/>
                  <a:pt x="75302" y="20029"/>
                </a:cubicBezTo>
                <a:cubicBezTo>
                  <a:pt x="75168" y="19760"/>
                  <a:pt x="75060" y="19491"/>
                  <a:pt x="74926" y="19249"/>
                </a:cubicBezTo>
                <a:close/>
                <a:moveTo>
                  <a:pt x="77641" y="9974"/>
                </a:moveTo>
                <a:lnTo>
                  <a:pt x="77641" y="9974"/>
                </a:lnTo>
                <a:cubicBezTo>
                  <a:pt x="77802" y="10431"/>
                  <a:pt x="77964" y="10861"/>
                  <a:pt x="78125" y="11318"/>
                </a:cubicBezTo>
                <a:cubicBezTo>
                  <a:pt x="78233" y="11614"/>
                  <a:pt x="78286" y="11829"/>
                  <a:pt x="78340" y="11910"/>
                </a:cubicBezTo>
                <a:cubicBezTo>
                  <a:pt x="78797" y="13173"/>
                  <a:pt x="79335" y="14410"/>
                  <a:pt x="79899" y="15646"/>
                </a:cubicBezTo>
                <a:cubicBezTo>
                  <a:pt x="80061" y="16077"/>
                  <a:pt x="80276" y="16561"/>
                  <a:pt x="80437" y="16964"/>
                </a:cubicBezTo>
                <a:lnTo>
                  <a:pt x="80330" y="17340"/>
                </a:lnTo>
                <a:cubicBezTo>
                  <a:pt x="79980" y="17690"/>
                  <a:pt x="79657" y="18039"/>
                  <a:pt x="79308" y="18416"/>
                </a:cubicBezTo>
                <a:cubicBezTo>
                  <a:pt x="79205" y="18539"/>
                  <a:pt x="79292" y="18711"/>
                  <a:pt x="79411" y="18711"/>
                </a:cubicBezTo>
                <a:cubicBezTo>
                  <a:pt x="79447" y="18711"/>
                  <a:pt x="79485" y="18695"/>
                  <a:pt x="79523" y="18657"/>
                </a:cubicBezTo>
                <a:lnTo>
                  <a:pt x="79926" y="18281"/>
                </a:lnTo>
                <a:cubicBezTo>
                  <a:pt x="79953" y="18335"/>
                  <a:pt x="79980" y="18362"/>
                  <a:pt x="80034" y="18389"/>
                </a:cubicBezTo>
                <a:cubicBezTo>
                  <a:pt x="79899" y="18899"/>
                  <a:pt x="79738" y="19383"/>
                  <a:pt x="79631" y="19894"/>
                </a:cubicBezTo>
                <a:lnTo>
                  <a:pt x="79550" y="20217"/>
                </a:lnTo>
                <a:cubicBezTo>
                  <a:pt x="79227" y="18389"/>
                  <a:pt x="78340" y="13415"/>
                  <a:pt x="77641" y="9974"/>
                </a:cubicBezTo>
                <a:close/>
                <a:moveTo>
                  <a:pt x="74738" y="20217"/>
                </a:moveTo>
                <a:cubicBezTo>
                  <a:pt x="74744" y="20244"/>
                  <a:pt x="74750" y="20271"/>
                  <a:pt x="74756" y="20297"/>
                </a:cubicBezTo>
                <a:lnTo>
                  <a:pt x="74738" y="20297"/>
                </a:lnTo>
                <a:cubicBezTo>
                  <a:pt x="74738" y="20270"/>
                  <a:pt x="74738" y="20244"/>
                  <a:pt x="74738" y="20217"/>
                </a:cubicBezTo>
                <a:close/>
                <a:moveTo>
                  <a:pt x="71296" y="13872"/>
                </a:moveTo>
                <a:cubicBezTo>
                  <a:pt x="71216" y="15028"/>
                  <a:pt x="71135" y="16211"/>
                  <a:pt x="71028" y="17367"/>
                </a:cubicBezTo>
                <a:lnTo>
                  <a:pt x="70866" y="19034"/>
                </a:lnTo>
                <a:cubicBezTo>
                  <a:pt x="70813" y="19491"/>
                  <a:pt x="70732" y="19948"/>
                  <a:pt x="70678" y="20378"/>
                </a:cubicBezTo>
                <a:lnTo>
                  <a:pt x="70571" y="20244"/>
                </a:lnTo>
                <a:cubicBezTo>
                  <a:pt x="70705" y="18362"/>
                  <a:pt x="70893" y="16480"/>
                  <a:pt x="71162" y="14598"/>
                </a:cubicBezTo>
                <a:cubicBezTo>
                  <a:pt x="71162" y="14383"/>
                  <a:pt x="71216" y="14141"/>
                  <a:pt x="71270" y="13872"/>
                </a:cubicBezTo>
                <a:close/>
                <a:moveTo>
                  <a:pt x="63527" y="19787"/>
                </a:moveTo>
                <a:lnTo>
                  <a:pt x="64979" y="20029"/>
                </a:lnTo>
                <a:cubicBezTo>
                  <a:pt x="65113" y="20055"/>
                  <a:pt x="65973" y="20244"/>
                  <a:pt x="66646" y="20351"/>
                </a:cubicBezTo>
                <a:lnTo>
                  <a:pt x="66834" y="20432"/>
                </a:lnTo>
                <a:cubicBezTo>
                  <a:pt x="65731" y="20244"/>
                  <a:pt x="64629" y="20055"/>
                  <a:pt x="63527" y="19787"/>
                </a:cubicBezTo>
                <a:close/>
                <a:moveTo>
                  <a:pt x="59898" y="19679"/>
                </a:moveTo>
                <a:lnTo>
                  <a:pt x="59898" y="19679"/>
                </a:lnTo>
                <a:cubicBezTo>
                  <a:pt x="60167" y="19733"/>
                  <a:pt x="60543" y="19813"/>
                  <a:pt x="60731" y="19840"/>
                </a:cubicBezTo>
                <a:cubicBezTo>
                  <a:pt x="61672" y="19975"/>
                  <a:pt x="62586" y="20190"/>
                  <a:pt x="63500" y="20486"/>
                </a:cubicBezTo>
                <a:cubicBezTo>
                  <a:pt x="62479" y="20405"/>
                  <a:pt x="61457" y="20217"/>
                  <a:pt x="60462" y="19921"/>
                </a:cubicBezTo>
                <a:lnTo>
                  <a:pt x="59898" y="19679"/>
                </a:lnTo>
                <a:close/>
                <a:moveTo>
                  <a:pt x="68339" y="20217"/>
                </a:moveTo>
                <a:cubicBezTo>
                  <a:pt x="68393" y="20324"/>
                  <a:pt x="68447" y="20405"/>
                  <a:pt x="68474" y="20512"/>
                </a:cubicBezTo>
                <a:lnTo>
                  <a:pt x="68285" y="20432"/>
                </a:lnTo>
                <a:cubicBezTo>
                  <a:pt x="68285" y="20405"/>
                  <a:pt x="68285" y="20378"/>
                  <a:pt x="68285" y="20378"/>
                </a:cubicBezTo>
                <a:cubicBezTo>
                  <a:pt x="68312" y="20324"/>
                  <a:pt x="68312" y="20270"/>
                  <a:pt x="68339" y="20217"/>
                </a:cubicBezTo>
                <a:close/>
                <a:moveTo>
                  <a:pt x="76539" y="9356"/>
                </a:moveTo>
                <a:lnTo>
                  <a:pt x="76539" y="9356"/>
                </a:lnTo>
                <a:cubicBezTo>
                  <a:pt x="76620" y="9598"/>
                  <a:pt x="76700" y="9840"/>
                  <a:pt x="76727" y="9974"/>
                </a:cubicBezTo>
                <a:cubicBezTo>
                  <a:pt x="77372" y="12555"/>
                  <a:pt x="78017" y="15136"/>
                  <a:pt x="78636" y="17717"/>
                </a:cubicBezTo>
                <a:cubicBezTo>
                  <a:pt x="78743" y="18281"/>
                  <a:pt x="78878" y="18819"/>
                  <a:pt x="79039" y="19330"/>
                </a:cubicBezTo>
                <a:cubicBezTo>
                  <a:pt x="79173" y="19840"/>
                  <a:pt x="79281" y="20324"/>
                  <a:pt x="79415" y="20808"/>
                </a:cubicBezTo>
                <a:lnTo>
                  <a:pt x="79415" y="20862"/>
                </a:lnTo>
                <a:cubicBezTo>
                  <a:pt x="78421" y="17501"/>
                  <a:pt x="77507" y="14087"/>
                  <a:pt x="76700" y="10673"/>
                </a:cubicBezTo>
                <a:cubicBezTo>
                  <a:pt x="76646" y="10216"/>
                  <a:pt x="76593" y="9786"/>
                  <a:pt x="76539" y="9356"/>
                </a:cubicBezTo>
                <a:close/>
                <a:moveTo>
                  <a:pt x="72130" y="19061"/>
                </a:moveTo>
                <a:cubicBezTo>
                  <a:pt x="72291" y="19356"/>
                  <a:pt x="72452" y="19679"/>
                  <a:pt x="72614" y="19975"/>
                </a:cubicBezTo>
                <a:cubicBezTo>
                  <a:pt x="72533" y="20324"/>
                  <a:pt x="72452" y="20620"/>
                  <a:pt x="72372" y="20969"/>
                </a:cubicBezTo>
                <a:cubicBezTo>
                  <a:pt x="72237" y="20728"/>
                  <a:pt x="72103" y="20512"/>
                  <a:pt x="71995" y="20297"/>
                </a:cubicBezTo>
                <a:cubicBezTo>
                  <a:pt x="72049" y="19867"/>
                  <a:pt x="72103" y="19464"/>
                  <a:pt x="72130" y="19061"/>
                </a:cubicBezTo>
                <a:close/>
                <a:moveTo>
                  <a:pt x="74760" y="20316"/>
                </a:moveTo>
                <a:cubicBezTo>
                  <a:pt x="74807" y="20524"/>
                  <a:pt x="74856" y="20730"/>
                  <a:pt x="74926" y="20916"/>
                </a:cubicBezTo>
                <a:lnTo>
                  <a:pt x="74899" y="20996"/>
                </a:lnTo>
                <a:lnTo>
                  <a:pt x="74684" y="20620"/>
                </a:lnTo>
                <a:cubicBezTo>
                  <a:pt x="74709" y="20493"/>
                  <a:pt x="74734" y="20415"/>
                  <a:pt x="74760" y="20316"/>
                </a:cubicBezTo>
                <a:close/>
                <a:moveTo>
                  <a:pt x="77193" y="19175"/>
                </a:moveTo>
                <a:lnTo>
                  <a:pt x="77193" y="19175"/>
                </a:lnTo>
                <a:cubicBezTo>
                  <a:pt x="77608" y="19881"/>
                  <a:pt x="77974" y="20587"/>
                  <a:pt x="78340" y="21319"/>
                </a:cubicBezTo>
                <a:lnTo>
                  <a:pt x="78313" y="21319"/>
                </a:lnTo>
                <a:cubicBezTo>
                  <a:pt x="77910" y="20701"/>
                  <a:pt x="77560" y="20055"/>
                  <a:pt x="77265" y="19356"/>
                </a:cubicBezTo>
                <a:cubicBezTo>
                  <a:pt x="77245" y="19296"/>
                  <a:pt x="77224" y="19235"/>
                  <a:pt x="77193" y="19175"/>
                </a:cubicBezTo>
                <a:close/>
                <a:moveTo>
                  <a:pt x="71162" y="19330"/>
                </a:moveTo>
                <a:cubicBezTo>
                  <a:pt x="71296" y="19706"/>
                  <a:pt x="71458" y="20055"/>
                  <a:pt x="71592" y="20405"/>
                </a:cubicBezTo>
                <a:lnTo>
                  <a:pt x="71485" y="21346"/>
                </a:lnTo>
                <a:cubicBezTo>
                  <a:pt x="71323" y="21131"/>
                  <a:pt x="71162" y="20969"/>
                  <a:pt x="71001" y="20781"/>
                </a:cubicBezTo>
                <a:cubicBezTo>
                  <a:pt x="71028" y="20351"/>
                  <a:pt x="71081" y="19921"/>
                  <a:pt x="71108" y="19518"/>
                </a:cubicBezTo>
                <a:cubicBezTo>
                  <a:pt x="71108" y="19464"/>
                  <a:pt x="71135" y="19410"/>
                  <a:pt x="71162" y="19330"/>
                </a:cubicBezTo>
                <a:close/>
                <a:moveTo>
                  <a:pt x="86567" y="15351"/>
                </a:moveTo>
                <a:lnTo>
                  <a:pt x="86567" y="15351"/>
                </a:lnTo>
                <a:cubicBezTo>
                  <a:pt x="84954" y="17394"/>
                  <a:pt x="83341" y="19437"/>
                  <a:pt x="81727" y="21480"/>
                </a:cubicBezTo>
                <a:lnTo>
                  <a:pt x="81727" y="21453"/>
                </a:lnTo>
                <a:cubicBezTo>
                  <a:pt x="81889" y="21211"/>
                  <a:pt x="82023" y="20943"/>
                  <a:pt x="82184" y="20701"/>
                </a:cubicBezTo>
                <a:lnTo>
                  <a:pt x="83179" y="19168"/>
                </a:lnTo>
                <a:cubicBezTo>
                  <a:pt x="83475" y="18765"/>
                  <a:pt x="83798" y="18362"/>
                  <a:pt x="84120" y="17985"/>
                </a:cubicBezTo>
                <a:cubicBezTo>
                  <a:pt x="84443" y="17609"/>
                  <a:pt x="84765" y="17233"/>
                  <a:pt x="85061" y="16856"/>
                </a:cubicBezTo>
                <a:cubicBezTo>
                  <a:pt x="85088" y="16802"/>
                  <a:pt x="85115" y="16749"/>
                  <a:pt x="85088" y="16695"/>
                </a:cubicBezTo>
                <a:lnTo>
                  <a:pt x="86567" y="15351"/>
                </a:lnTo>
                <a:close/>
                <a:moveTo>
                  <a:pt x="70409" y="12394"/>
                </a:moveTo>
                <a:lnTo>
                  <a:pt x="70409" y="12394"/>
                </a:lnTo>
                <a:cubicBezTo>
                  <a:pt x="70356" y="13469"/>
                  <a:pt x="70275" y="14544"/>
                  <a:pt x="70221" y="15620"/>
                </a:cubicBezTo>
                <a:cubicBezTo>
                  <a:pt x="70140" y="17636"/>
                  <a:pt x="70087" y="19652"/>
                  <a:pt x="70060" y="21668"/>
                </a:cubicBezTo>
                <a:lnTo>
                  <a:pt x="69791" y="21211"/>
                </a:lnTo>
                <a:cubicBezTo>
                  <a:pt x="69899" y="19464"/>
                  <a:pt x="69979" y="17743"/>
                  <a:pt x="69979" y="16023"/>
                </a:cubicBezTo>
                <a:cubicBezTo>
                  <a:pt x="70087" y="14813"/>
                  <a:pt x="70248" y="13603"/>
                  <a:pt x="70409" y="12394"/>
                </a:cubicBezTo>
                <a:close/>
                <a:moveTo>
                  <a:pt x="76037" y="8890"/>
                </a:moveTo>
                <a:cubicBezTo>
                  <a:pt x="76047" y="8943"/>
                  <a:pt x="76061" y="9024"/>
                  <a:pt x="76082" y="9141"/>
                </a:cubicBezTo>
                <a:cubicBezTo>
                  <a:pt x="76189" y="9786"/>
                  <a:pt x="76351" y="10404"/>
                  <a:pt x="76485" y="11049"/>
                </a:cubicBezTo>
                <a:cubicBezTo>
                  <a:pt x="76969" y="14544"/>
                  <a:pt x="77910" y="17985"/>
                  <a:pt x="79281" y="21238"/>
                </a:cubicBezTo>
                <a:cubicBezTo>
                  <a:pt x="79281" y="21265"/>
                  <a:pt x="79281" y="21265"/>
                  <a:pt x="79308" y="21292"/>
                </a:cubicBezTo>
                <a:cubicBezTo>
                  <a:pt x="79254" y="21480"/>
                  <a:pt x="79200" y="21695"/>
                  <a:pt x="79173" y="21910"/>
                </a:cubicBezTo>
                <a:cubicBezTo>
                  <a:pt x="79066" y="21615"/>
                  <a:pt x="78958" y="21319"/>
                  <a:pt x="78878" y="21023"/>
                </a:cubicBezTo>
                <a:cubicBezTo>
                  <a:pt x="78286" y="19007"/>
                  <a:pt x="77668" y="16991"/>
                  <a:pt x="76996" y="14974"/>
                </a:cubicBezTo>
                <a:cubicBezTo>
                  <a:pt x="76781" y="14248"/>
                  <a:pt x="76593" y="13523"/>
                  <a:pt x="76404" y="12797"/>
                </a:cubicBezTo>
                <a:cubicBezTo>
                  <a:pt x="76324" y="12232"/>
                  <a:pt x="76243" y="11695"/>
                  <a:pt x="76189" y="11130"/>
                </a:cubicBezTo>
                <a:cubicBezTo>
                  <a:pt x="76162" y="10565"/>
                  <a:pt x="76162" y="9920"/>
                  <a:pt x="76109" y="9356"/>
                </a:cubicBezTo>
                <a:cubicBezTo>
                  <a:pt x="76096" y="9239"/>
                  <a:pt x="76058" y="9012"/>
                  <a:pt x="76037" y="8890"/>
                </a:cubicBezTo>
                <a:close/>
                <a:moveTo>
                  <a:pt x="71915" y="21104"/>
                </a:moveTo>
                <a:lnTo>
                  <a:pt x="72184" y="21695"/>
                </a:lnTo>
                <a:lnTo>
                  <a:pt x="72103" y="22045"/>
                </a:lnTo>
                <a:lnTo>
                  <a:pt x="71861" y="21749"/>
                </a:lnTo>
                <a:cubicBezTo>
                  <a:pt x="71888" y="21534"/>
                  <a:pt x="71888" y="21319"/>
                  <a:pt x="71915" y="21104"/>
                </a:cubicBezTo>
                <a:close/>
                <a:moveTo>
                  <a:pt x="72910" y="20539"/>
                </a:moveTo>
                <a:lnTo>
                  <a:pt x="73125" y="20943"/>
                </a:lnTo>
                <a:lnTo>
                  <a:pt x="72963" y="22045"/>
                </a:lnTo>
                <a:cubicBezTo>
                  <a:pt x="72856" y="21857"/>
                  <a:pt x="72775" y="21668"/>
                  <a:pt x="72668" y="21507"/>
                </a:cubicBezTo>
                <a:cubicBezTo>
                  <a:pt x="72748" y="21158"/>
                  <a:pt x="72829" y="20862"/>
                  <a:pt x="72910" y="20539"/>
                </a:cubicBezTo>
                <a:close/>
                <a:moveTo>
                  <a:pt x="70974" y="21050"/>
                </a:moveTo>
                <a:lnTo>
                  <a:pt x="71081" y="21131"/>
                </a:lnTo>
                <a:cubicBezTo>
                  <a:pt x="71216" y="21265"/>
                  <a:pt x="71350" y="21400"/>
                  <a:pt x="71485" y="21534"/>
                </a:cubicBezTo>
                <a:cubicBezTo>
                  <a:pt x="71458" y="21776"/>
                  <a:pt x="71431" y="21991"/>
                  <a:pt x="71404" y="22233"/>
                </a:cubicBezTo>
                <a:lnTo>
                  <a:pt x="71243" y="21910"/>
                </a:lnTo>
                <a:cubicBezTo>
                  <a:pt x="71162" y="21722"/>
                  <a:pt x="71055" y="21561"/>
                  <a:pt x="70947" y="21373"/>
                </a:cubicBezTo>
                <a:lnTo>
                  <a:pt x="70974" y="21050"/>
                </a:lnTo>
                <a:close/>
                <a:moveTo>
                  <a:pt x="70517" y="20781"/>
                </a:moveTo>
                <a:lnTo>
                  <a:pt x="70597" y="20996"/>
                </a:lnTo>
                <a:cubicBezTo>
                  <a:pt x="70544" y="21400"/>
                  <a:pt x="70517" y="21830"/>
                  <a:pt x="70463" y="22260"/>
                </a:cubicBezTo>
                <a:lnTo>
                  <a:pt x="70436" y="22233"/>
                </a:lnTo>
                <a:cubicBezTo>
                  <a:pt x="70436" y="22072"/>
                  <a:pt x="70436" y="21910"/>
                  <a:pt x="70436" y="21749"/>
                </a:cubicBezTo>
                <a:cubicBezTo>
                  <a:pt x="70436" y="21427"/>
                  <a:pt x="70490" y="21104"/>
                  <a:pt x="70517" y="20781"/>
                </a:cubicBezTo>
                <a:close/>
                <a:moveTo>
                  <a:pt x="72668" y="22126"/>
                </a:moveTo>
                <a:lnTo>
                  <a:pt x="72668" y="22126"/>
                </a:lnTo>
                <a:cubicBezTo>
                  <a:pt x="72748" y="22260"/>
                  <a:pt x="72829" y="22394"/>
                  <a:pt x="72910" y="22529"/>
                </a:cubicBezTo>
                <a:lnTo>
                  <a:pt x="72910" y="22583"/>
                </a:lnTo>
                <a:cubicBezTo>
                  <a:pt x="72829" y="22421"/>
                  <a:pt x="72748" y="22260"/>
                  <a:pt x="72668" y="22126"/>
                </a:cubicBezTo>
                <a:close/>
                <a:moveTo>
                  <a:pt x="72479" y="22287"/>
                </a:moveTo>
                <a:cubicBezTo>
                  <a:pt x="72516" y="22379"/>
                  <a:pt x="72553" y="22483"/>
                  <a:pt x="72598" y="22583"/>
                </a:cubicBezTo>
                <a:lnTo>
                  <a:pt x="72598" y="22583"/>
                </a:lnTo>
                <a:lnTo>
                  <a:pt x="72452" y="22421"/>
                </a:lnTo>
                <a:cubicBezTo>
                  <a:pt x="72452" y="22367"/>
                  <a:pt x="72479" y="22341"/>
                  <a:pt x="72479" y="22287"/>
                </a:cubicBezTo>
                <a:close/>
                <a:moveTo>
                  <a:pt x="66189" y="20754"/>
                </a:moveTo>
                <a:cubicBezTo>
                  <a:pt x="67049" y="20889"/>
                  <a:pt x="67936" y="21023"/>
                  <a:pt x="68796" y="21131"/>
                </a:cubicBezTo>
                <a:cubicBezTo>
                  <a:pt x="68958" y="21453"/>
                  <a:pt x="69146" y="21749"/>
                  <a:pt x="69280" y="22099"/>
                </a:cubicBezTo>
                <a:lnTo>
                  <a:pt x="69280" y="22636"/>
                </a:lnTo>
                <a:cubicBezTo>
                  <a:pt x="67882" y="21964"/>
                  <a:pt x="66484" y="21319"/>
                  <a:pt x="65033" y="20781"/>
                </a:cubicBezTo>
                <a:cubicBezTo>
                  <a:pt x="65409" y="20781"/>
                  <a:pt x="65785" y="20781"/>
                  <a:pt x="66189" y="20754"/>
                </a:cubicBezTo>
                <a:close/>
                <a:moveTo>
                  <a:pt x="75544" y="16695"/>
                </a:moveTo>
                <a:lnTo>
                  <a:pt x="75544" y="16695"/>
                </a:lnTo>
                <a:cubicBezTo>
                  <a:pt x="75921" y="17179"/>
                  <a:pt x="76270" y="17690"/>
                  <a:pt x="76620" y="18200"/>
                </a:cubicBezTo>
                <a:cubicBezTo>
                  <a:pt x="77211" y="19625"/>
                  <a:pt x="77937" y="20969"/>
                  <a:pt x="78743" y="22260"/>
                </a:cubicBezTo>
                <a:cubicBezTo>
                  <a:pt x="78743" y="22287"/>
                  <a:pt x="78770" y="22314"/>
                  <a:pt x="78770" y="22314"/>
                </a:cubicBezTo>
                <a:cubicBezTo>
                  <a:pt x="78878" y="22583"/>
                  <a:pt x="78932" y="22744"/>
                  <a:pt x="78985" y="22851"/>
                </a:cubicBezTo>
                <a:cubicBezTo>
                  <a:pt x="78985" y="22878"/>
                  <a:pt x="78985" y="22905"/>
                  <a:pt x="78985" y="22932"/>
                </a:cubicBezTo>
                <a:cubicBezTo>
                  <a:pt x="78905" y="22798"/>
                  <a:pt x="78716" y="22475"/>
                  <a:pt x="78448" y="22099"/>
                </a:cubicBezTo>
                <a:cubicBezTo>
                  <a:pt x="78098" y="21534"/>
                  <a:pt x="77749" y="20969"/>
                  <a:pt x="77399" y="20378"/>
                </a:cubicBezTo>
                <a:cubicBezTo>
                  <a:pt x="76727" y="19195"/>
                  <a:pt x="76109" y="17958"/>
                  <a:pt x="75544" y="16695"/>
                </a:cubicBezTo>
                <a:close/>
                <a:moveTo>
                  <a:pt x="61564" y="20405"/>
                </a:moveTo>
                <a:cubicBezTo>
                  <a:pt x="62479" y="20593"/>
                  <a:pt x="63393" y="20728"/>
                  <a:pt x="64334" y="20754"/>
                </a:cubicBezTo>
                <a:cubicBezTo>
                  <a:pt x="65651" y="21211"/>
                  <a:pt x="66914" y="21749"/>
                  <a:pt x="68178" y="22341"/>
                </a:cubicBezTo>
                <a:cubicBezTo>
                  <a:pt x="68554" y="22475"/>
                  <a:pt x="68904" y="22636"/>
                  <a:pt x="69226" y="22851"/>
                </a:cubicBezTo>
                <a:lnTo>
                  <a:pt x="69280" y="22878"/>
                </a:lnTo>
                <a:lnTo>
                  <a:pt x="69280" y="23040"/>
                </a:lnTo>
                <a:cubicBezTo>
                  <a:pt x="69092" y="22986"/>
                  <a:pt x="68796" y="22851"/>
                  <a:pt x="68635" y="22824"/>
                </a:cubicBezTo>
                <a:cubicBezTo>
                  <a:pt x="67586" y="22636"/>
                  <a:pt x="66538" y="22421"/>
                  <a:pt x="65516" y="22125"/>
                </a:cubicBezTo>
                <a:cubicBezTo>
                  <a:pt x="65328" y="22072"/>
                  <a:pt x="65113" y="21991"/>
                  <a:pt x="64925" y="21937"/>
                </a:cubicBezTo>
                <a:cubicBezTo>
                  <a:pt x="63796" y="21427"/>
                  <a:pt x="62667" y="20916"/>
                  <a:pt x="61564" y="20405"/>
                </a:cubicBezTo>
                <a:close/>
                <a:moveTo>
                  <a:pt x="84255" y="16587"/>
                </a:moveTo>
                <a:lnTo>
                  <a:pt x="84013" y="16937"/>
                </a:lnTo>
                <a:cubicBezTo>
                  <a:pt x="82830" y="18039"/>
                  <a:pt x="81620" y="19114"/>
                  <a:pt x="80437" y="20217"/>
                </a:cubicBezTo>
                <a:cubicBezTo>
                  <a:pt x="80276" y="20354"/>
                  <a:pt x="80390" y="20648"/>
                  <a:pt x="80577" y="20648"/>
                </a:cubicBezTo>
                <a:cubicBezTo>
                  <a:pt x="80609" y="20648"/>
                  <a:pt x="80643" y="20640"/>
                  <a:pt x="80679" y="20620"/>
                </a:cubicBezTo>
                <a:cubicBezTo>
                  <a:pt x="81217" y="20324"/>
                  <a:pt x="81701" y="19975"/>
                  <a:pt x="82184" y="19625"/>
                </a:cubicBezTo>
                <a:lnTo>
                  <a:pt x="82184" y="19625"/>
                </a:lnTo>
                <a:cubicBezTo>
                  <a:pt x="81432" y="20754"/>
                  <a:pt x="80706" y="21910"/>
                  <a:pt x="79980" y="23066"/>
                </a:cubicBezTo>
                <a:cubicBezTo>
                  <a:pt x="80061" y="22233"/>
                  <a:pt x="80141" y="21400"/>
                  <a:pt x="80276" y="20566"/>
                </a:cubicBezTo>
                <a:lnTo>
                  <a:pt x="80249" y="20566"/>
                </a:lnTo>
                <a:cubicBezTo>
                  <a:pt x="80330" y="20109"/>
                  <a:pt x="80383" y="19679"/>
                  <a:pt x="80464" y="19222"/>
                </a:cubicBezTo>
                <a:cubicBezTo>
                  <a:pt x="80518" y="19222"/>
                  <a:pt x="80545" y="19195"/>
                  <a:pt x="80571" y="19168"/>
                </a:cubicBezTo>
                <a:cubicBezTo>
                  <a:pt x="81808" y="18335"/>
                  <a:pt x="83045" y="17475"/>
                  <a:pt x="84255" y="16587"/>
                </a:cubicBezTo>
                <a:close/>
                <a:moveTo>
                  <a:pt x="71834" y="21910"/>
                </a:moveTo>
                <a:cubicBezTo>
                  <a:pt x="71915" y="21991"/>
                  <a:pt x="71995" y="22099"/>
                  <a:pt x="72076" y="22179"/>
                </a:cubicBezTo>
                <a:lnTo>
                  <a:pt x="71861" y="23093"/>
                </a:lnTo>
                <a:lnTo>
                  <a:pt x="71754" y="22878"/>
                </a:lnTo>
                <a:lnTo>
                  <a:pt x="71834" y="21910"/>
                </a:lnTo>
                <a:close/>
                <a:moveTo>
                  <a:pt x="75759" y="21480"/>
                </a:moveTo>
                <a:cubicBezTo>
                  <a:pt x="76055" y="22152"/>
                  <a:pt x="76351" y="22878"/>
                  <a:pt x="76620" y="23577"/>
                </a:cubicBezTo>
                <a:cubicBezTo>
                  <a:pt x="76485" y="23362"/>
                  <a:pt x="76351" y="23174"/>
                  <a:pt x="76189" y="22986"/>
                </a:cubicBezTo>
                <a:cubicBezTo>
                  <a:pt x="76136" y="22824"/>
                  <a:pt x="76082" y="22663"/>
                  <a:pt x="76028" y="22502"/>
                </a:cubicBezTo>
                <a:lnTo>
                  <a:pt x="75732" y="21534"/>
                </a:lnTo>
                <a:cubicBezTo>
                  <a:pt x="75732" y="21534"/>
                  <a:pt x="75732" y="21507"/>
                  <a:pt x="75759" y="21480"/>
                </a:cubicBezTo>
                <a:close/>
                <a:moveTo>
                  <a:pt x="70920" y="21668"/>
                </a:moveTo>
                <a:cubicBezTo>
                  <a:pt x="71055" y="21964"/>
                  <a:pt x="71216" y="22287"/>
                  <a:pt x="71377" y="22583"/>
                </a:cubicBezTo>
                <a:cubicBezTo>
                  <a:pt x="71323" y="22932"/>
                  <a:pt x="71296" y="23255"/>
                  <a:pt x="71270" y="23604"/>
                </a:cubicBezTo>
                <a:lnTo>
                  <a:pt x="70813" y="22824"/>
                </a:lnTo>
                <a:lnTo>
                  <a:pt x="70920" y="21668"/>
                </a:lnTo>
                <a:close/>
                <a:moveTo>
                  <a:pt x="76458" y="18926"/>
                </a:moveTo>
                <a:cubicBezTo>
                  <a:pt x="77211" y="20378"/>
                  <a:pt x="78044" y="21749"/>
                  <a:pt x="78932" y="23093"/>
                </a:cubicBezTo>
                <a:lnTo>
                  <a:pt x="78851" y="23604"/>
                </a:lnTo>
                <a:cubicBezTo>
                  <a:pt x="78448" y="23093"/>
                  <a:pt x="78017" y="22609"/>
                  <a:pt x="77910" y="22475"/>
                </a:cubicBezTo>
                <a:cubicBezTo>
                  <a:pt x="77318" y="21668"/>
                  <a:pt x="76754" y="20862"/>
                  <a:pt x="76162" y="20029"/>
                </a:cubicBezTo>
                <a:cubicBezTo>
                  <a:pt x="76270" y="19706"/>
                  <a:pt x="76351" y="19356"/>
                  <a:pt x="76458" y="19007"/>
                </a:cubicBezTo>
                <a:cubicBezTo>
                  <a:pt x="76458" y="18980"/>
                  <a:pt x="76458" y="18953"/>
                  <a:pt x="76458" y="18926"/>
                </a:cubicBezTo>
                <a:close/>
                <a:moveTo>
                  <a:pt x="71727" y="23201"/>
                </a:moveTo>
                <a:lnTo>
                  <a:pt x="71807" y="23362"/>
                </a:lnTo>
                <a:cubicBezTo>
                  <a:pt x="71754" y="23523"/>
                  <a:pt x="71700" y="23685"/>
                  <a:pt x="71673" y="23873"/>
                </a:cubicBezTo>
                <a:lnTo>
                  <a:pt x="71646" y="23873"/>
                </a:lnTo>
                <a:lnTo>
                  <a:pt x="71727" y="23201"/>
                </a:lnTo>
                <a:close/>
                <a:moveTo>
                  <a:pt x="62962" y="21427"/>
                </a:moveTo>
                <a:lnTo>
                  <a:pt x="62962" y="21427"/>
                </a:lnTo>
                <a:cubicBezTo>
                  <a:pt x="63527" y="21668"/>
                  <a:pt x="64118" y="21857"/>
                  <a:pt x="64710" y="22045"/>
                </a:cubicBezTo>
                <a:lnTo>
                  <a:pt x="67586" y="23362"/>
                </a:lnTo>
                <a:cubicBezTo>
                  <a:pt x="67909" y="23523"/>
                  <a:pt x="68312" y="23739"/>
                  <a:pt x="68716" y="23954"/>
                </a:cubicBezTo>
                <a:cubicBezTo>
                  <a:pt x="68527" y="23900"/>
                  <a:pt x="68366" y="23846"/>
                  <a:pt x="68178" y="23792"/>
                </a:cubicBezTo>
                <a:cubicBezTo>
                  <a:pt x="67425" y="23550"/>
                  <a:pt x="66699" y="23282"/>
                  <a:pt x="65973" y="22986"/>
                </a:cubicBezTo>
                <a:cubicBezTo>
                  <a:pt x="64979" y="22448"/>
                  <a:pt x="63984" y="21937"/>
                  <a:pt x="62962" y="21427"/>
                </a:cubicBezTo>
                <a:close/>
                <a:moveTo>
                  <a:pt x="66108" y="22475"/>
                </a:moveTo>
                <a:lnTo>
                  <a:pt x="66108" y="22475"/>
                </a:lnTo>
                <a:cubicBezTo>
                  <a:pt x="67129" y="22744"/>
                  <a:pt x="68178" y="22986"/>
                  <a:pt x="69253" y="23147"/>
                </a:cubicBezTo>
                <a:lnTo>
                  <a:pt x="69253" y="23765"/>
                </a:lnTo>
                <a:cubicBezTo>
                  <a:pt x="69239" y="23866"/>
                  <a:pt x="69317" y="23921"/>
                  <a:pt x="69397" y="23921"/>
                </a:cubicBezTo>
                <a:cubicBezTo>
                  <a:pt x="69466" y="23921"/>
                  <a:pt x="69537" y="23880"/>
                  <a:pt x="69549" y="23792"/>
                </a:cubicBezTo>
                <a:cubicBezTo>
                  <a:pt x="69576" y="23604"/>
                  <a:pt x="69576" y="23416"/>
                  <a:pt x="69603" y="23228"/>
                </a:cubicBezTo>
                <a:cubicBezTo>
                  <a:pt x="69657" y="23389"/>
                  <a:pt x="69683" y="23577"/>
                  <a:pt x="69737" y="23739"/>
                </a:cubicBezTo>
                <a:cubicBezTo>
                  <a:pt x="69756" y="23849"/>
                  <a:pt x="69837" y="23922"/>
                  <a:pt x="69930" y="23922"/>
                </a:cubicBezTo>
                <a:cubicBezTo>
                  <a:pt x="69973" y="23922"/>
                  <a:pt x="70018" y="23907"/>
                  <a:pt x="70060" y="23873"/>
                </a:cubicBezTo>
                <a:lnTo>
                  <a:pt x="70060" y="24169"/>
                </a:lnTo>
                <a:cubicBezTo>
                  <a:pt x="70060" y="24254"/>
                  <a:pt x="70135" y="24307"/>
                  <a:pt x="70211" y="24307"/>
                </a:cubicBezTo>
                <a:cubicBezTo>
                  <a:pt x="70255" y="24307"/>
                  <a:pt x="70299" y="24289"/>
                  <a:pt x="70329" y="24249"/>
                </a:cubicBezTo>
                <a:lnTo>
                  <a:pt x="70329" y="24384"/>
                </a:lnTo>
                <a:lnTo>
                  <a:pt x="66108" y="22475"/>
                </a:lnTo>
                <a:close/>
                <a:moveTo>
                  <a:pt x="80410" y="23739"/>
                </a:moveTo>
                <a:lnTo>
                  <a:pt x="79926" y="24438"/>
                </a:lnTo>
                <a:lnTo>
                  <a:pt x="79926" y="24330"/>
                </a:lnTo>
                <a:cubicBezTo>
                  <a:pt x="80061" y="24142"/>
                  <a:pt x="80222" y="23954"/>
                  <a:pt x="80383" y="23739"/>
                </a:cubicBezTo>
                <a:close/>
                <a:moveTo>
                  <a:pt x="72426" y="22609"/>
                </a:moveTo>
                <a:lnTo>
                  <a:pt x="72829" y="23120"/>
                </a:lnTo>
                <a:lnTo>
                  <a:pt x="72641" y="24464"/>
                </a:lnTo>
                <a:cubicBezTo>
                  <a:pt x="72479" y="24196"/>
                  <a:pt x="72318" y="23927"/>
                  <a:pt x="72157" y="23631"/>
                </a:cubicBezTo>
                <a:cubicBezTo>
                  <a:pt x="72237" y="23308"/>
                  <a:pt x="72318" y="22959"/>
                  <a:pt x="72426" y="22609"/>
                </a:cubicBezTo>
                <a:close/>
                <a:moveTo>
                  <a:pt x="72103" y="23900"/>
                </a:moveTo>
                <a:cubicBezTo>
                  <a:pt x="72237" y="24169"/>
                  <a:pt x="72399" y="24438"/>
                  <a:pt x="72560" y="24706"/>
                </a:cubicBezTo>
                <a:cubicBezTo>
                  <a:pt x="72372" y="24545"/>
                  <a:pt x="72184" y="24384"/>
                  <a:pt x="71995" y="24222"/>
                </a:cubicBezTo>
                <a:lnTo>
                  <a:pt x="72022" y="24196"/>
                </a:lnTo>
                <a:cubicBezTo>
                  <a:pt x="72049" y="24115"/>
                  <a:pt x="72076" y="24007"/>
                  <a:pt x="72103" y="23900"/>
                </a:cubicBezTo>
                <a:close/>
                <a:moveTo>
                  <a:pt x="76539" y="22771"/>
                </a:moveTo>
                <a:cubicBezTo>
                  <a:pt x="76915" y="23443"/>
                  <a:pt x="77292" y="24115"/>
                  <a:pt x="77641" y="24787"/>
                </a:cubicBezTo>
                <a:cubicBezTo>
                  <a:pt x="77670" y="24874"/>
                  <a:pt x="77774" y="25055"/>
                  <a:pt x="77895" y="25249"/>
                </a:cubicBezTo>
                <a:lnTo>
                  <a:pt x="77895" y="25249"/>
                </a:lnTo>
                <a:cubicBezTo>
                  <a:pt x="77615" y="24862"/>
                  <a:pt x="77319" y="24475"/>
                  <a:pt x="77023" y="24088"/>
                </a:cubicBezTo>
                <a:cubicBezTo>
                  <a:pt x="76861" y="23658"/>
                  <a:pt x="76700" y="23201"/>
                  <a:pt x="76539" y="22771"/>
                </a:cubicBezTo>
                <a:close/>
                <a:moveTo>
                  <a:pt x="47375" y="25207"/>
                </a:moveTo>
                <a:cubicBezTo>
                  <a:pt x="47418" y="25207"/>
                  <a:pt x="47461" y="25210"/>
                  <a:pt x="47504" y="25217"/>
                </a:cubicBezTo>
                <a:lnTo>
                  <a:pt x="47343" y="25378"/>
                </a:lnTo>
                <a:cubicBezTo>
                  <a:pt x="47262" y="25325"/>
                  <a:pt x="47155" y="25298"/>
                  <a:pt x="47047" y="25271"/>
                </a:cubicBezTo>
                <a:cubicBezTo>
                  <a:pt x="47146" y="25232"/>
                  <a:pt x="47258" y="25207"/>
                  <a:pt x="47375" y="25207"/>
                </a:cubicBezTo>
                <a:close/>
                <a:moveTo>
                  <a:pt x="71969" y="24384"/>
                </a:moveTo>
                <a:cubicBezTo>
                  <a:pt x="72103" y="24518"/>
                  <a:pt x="72345" y="24733"/>
                  <a:pt x="72560" y="24948"/>
                </a:cubicBezTo>
                <a:cubicBezTo>
                  <a:pt x="72536" y="25092"/>
                  <a:pt x="72512" y="25235"/>
                  <a:pt x="72488" y="25378"/>
                </a:cubicBezTo>
                <a:lnTo>
                  <a:pt x="72488" y="25378"/>
                </a:lnTo>
                <a:lnTo>
                  <a:pt x="72452" y="25325"/>
                </a:lnTo>
                <a:cubicBezTo>
                  <a:pt x="72318" y="25029"/>
                  <a:pt x="72157" y="24733"/>
                  <a:pt x="71969" y="24438"/>
                </a:cubicBezTo>
                <a:lnTo>
                  <a:pt x="71969" y="24384"/>
                </a:lnTo>
                <a:close/>
                <a:moveTo>
                  <a:pt x="76539" y="23819"/>
                </a:moveTo>
                <a:lnTo>
                  <a:pt x="76915" y="24357"/>
                </a:lnTo>
                <a:cubicBezTo>
                  <a:pt x="76996" y="24572"/>
                  <a:pt x="77103" y="25029"/>
                  <a:pt x="77265" y="25567"/>
                </a:cubicBezTo>
                <a:cubicBezTo>
                  <a:pt x="76996" y="24975"/>
                  <a:pt x="76781" y="24384"/>
                  <a:pt x="76539" y="23819"/>
                </a:cubicBezTo>
                <a:close/>
                <a:moveTo>
                  <a:pt x="47854" y="25244"/>
                </a:moveTo>
                <a:cubicBezTo>
                  <a:pt x="48338" y="25298"/>
                  <a:pt x="48902" y="25378"/>
                  <a:pt x="49063" y="25405"/>
                </a:cubicBezTo>
                <a:cubicBezTo>
                  <a:pt x="49440" y="25432"/>
                  <a:pt x="49789" y="25486"/>
                  <a:pt x="50139" y="25513"/>
                </a:cubicBezTo>
                <a:lnTo>
                  <a:pt x="49951" y="25674"/>
                </a:lnTo>
                <a:cubicBezTo>
                  <a:pt x="49305" y="25674"/>
                  <a:pt x="48687" y="25674"/>
                  <a:pt x="48042" y="25701"/>
                </a:cubicBezTo>
                <a:lnTo>
                  <a:pt x="47665" y="25540"/>
                </a:lnTo>
                <a:lnTo>
                  <a:pt x="47827" y="25325"/>
                </a:lnTo>
                <a:cubicBezTo>
                  <a:pt x="47854" y="25298"/>
                  <a:pt x="47854" y="25271"/>
                  <a:pt x="47854" y="25244"/>
                </a:cubicBezTo>
                <a:close/>
                <a:moveTo>
                  <a:pt x="50757" y="25594"/>
                </a:moveTo>
                <a:lnTo>
                  <a:pt x="50945" y="25701"/>
                </a:lnTo>
                <a:lnTo>
                  <a:pt x="50488" y="25701"/>
                </a:lnTo>
                <a:lnTo>
                  <a:pt x="50623" y="25594"/>
                </a:lnTo>
                <a:close/>
                <a:moveTo>
                  <a:pt x="72184" y="25244"/>
                </a:moveTo>
                <a:lnTo>
                  <a:pt x="72452" y="25647"/>
                </a:lnTo>
                <a:lnTo>
                  <a:pt x="72452" y="25701"/>
                </a:lnTo>
                <a:lnTo>
                  <a:pt x="72184" y="25244"/>
                </a:lnTo>
                <a:close/>
                <a:moveTo>
                  <a:pt x="78027" y="25459"/>
                </a:moveTo>
                <a:lnTo>
                  <a:pt x="78027" y="25459"/>
                </a:lnTo>
                <a:cubicBezTo>
                  <a:pt x="78097" y="25568"/>
                  <a:pt x="78165" y="25672"/>
                  <a:pt x="78220" y="25755"/>
                </a:cubicBezTo>
                <a:lnTo>
                  <a:pt x="78220" y="25755"/>
                </a:lnTo>
                <a:cubicBezTo>
                  <a:pt x="78170" y="25681"/>
                  <a:pt x="78103" y="25584"/>
                  <a:pt x="78017" y="25459"/>
                </a:cubicBezTo>
                <a:close/>
                <a:moveTo>
                  <a:pt x="67291" y="23712"/>
                </a:moveTo>
                <a:cubicBezTo>
                  <a:pt x="68285" y="24061"/>
                  <a:pt x="69307" y="24384"/>
                  <a:pt x="70329" y="24653"/>
                </a:cubicBezTo>
                <a:cubicBezTo>
                  <a:pt x="70368" y="24692"/>
                  <a:pt x="70422" y="24717"/>
                  <a:pt x="70469" y="24717"/>
                </a:cubicBezTo>
                <a:cubicBezTo>
                  <a:pt x="70486" y="24717"/>
                  <a:pt x="70502" y="24714"/>
                  <a:pt x="70517" y="24706"/>
                </a:cubicBezTo>
                <a:cubicBezTo>
                  <a:pt x="70705" y="25056"/>
                  <a:pt x="70866" y="25405"/>
                  <a:pt x="71001" y="25755"/>
                </a:cubicBezTo>
                <a:lnTo>
                  <a:pt x="71001" y="25835"/>
                </a:lnTo>
                <a:cubicBezTo>
                  <a:pt x="69791" y="25110"/>
                  <a:pt x="68554" y="24384"/>
                  <a:pt x="67291" y="23712"/>
                </a:cubicBezTo>
                <a:close/>
                <a:moveTo>
                  <a:pt x="76001" y="20566"/>
                </a:moveTo>
                <a:cubicBezTo>
                  <a:pt x="76861" y="21615"/>
                  <a:pt x="77695" y="22690"/>
                  <a:pt x="78528" y="23765"/>
                </a:cubicBezTo>
                <a:cubicBezTo>
                  <a:pt x="78582" y="23792"/>
                  <a:pt x="78663" y="23927"/>
                  <a:pt x="78770" y="24061"/>
                </a:cubicBezTo>
                <a:cubicBezTo>
                  <a:pt x="78663" y="24679"/>
                  <a:pt x="78582" y="25298"/>
                  <a:pt x="78501" y="25916"/>
                </a:cubicBezTo>
                <a:lnTo>
                  <a:pt x="78501" y="25889"/>
                </a:lnTo>
                <a:cubicBezTo>
                  <a:pt x="77614" y="24303"/>
                  <a:pt x="76727" y="22690"/>
                  <a:pt x="75867" y="21077"/>
                </a:cubicBezTo>
                <a:cubicBezTo>
                  <a:pt x="75894" y="20916"/>
                  <a:pt x="75947" y="20728"/>
                  <a:pt x="76001" y="20566"/>
                </a:cubicBezTo>
                <a:close/>
                <a:moveTo>
                  <a:pt x="44251" y="26084"/>
                </a:moveTo>
                <a:lnTo>
                  <a:pt x="44332" y="26104"/>
                </a:lnTo>
                <a:lnTo>
                  <a:pt x="44224" y="26131"/>
                </a:lnTo>
                <a:cubicBezTo>
                  <a:pt x="44224" y="26131"/>
                  <a:pt x="44247" y="26109"/>
                  <a:pt x="44251" y="26084"/>
                </a:cubicBezTo>
                <a:close/>
                <a:moveTo>
                  <a:pt x="81217" y="24115"/>
                </a:moveTo>
                <a:lnTo>
                  <a:pt x="81217" y="24115"/>
                </a:lnTo>
                <a:cubicBezTo>
                  <a:pt x="80760" y="24787"/>
                  <a:pt x="80330" y="25459"/>
                  <a:pt x="79899" y="26131"/>
                </a:cubicBezTo>
                <a:cubicBezTo>
                  <a:pt x="79872" y="25997"/>
                  <a:pt x="79872" y="25889"/>
                  <a:pt x="79872" y="25755"/>
                </a:cubicBezTo>
                <a:lnTo>
                  <a:pt x="79899" y="25755"/>
                </a:lnTo>
                <a:cubicBezTo>
                  <a:pt x="80330" y="25217"/>
                  <a:pt x="80760" y="24653"/>
                  <a:pt x="81217" y="24115"/>
                </a:cubicBezTo>
                <a:close/>
                <a:moveTo>
                  <a:pt x="84819" y="22367"/>
                </a:moveTo>
                <a:lnTo>
                  <a:pt x="84819" y="22367"/>
                </a:lnTo>
                <a:cubicBezTo>
                  <a:pt x="84470" y="22878"/>
                  <a:pt x="84120" y="23362"/>
                  <a:pt x="83771" y="23873"/>
                </a:cubicBezTo>
                <a:cubicBezTo>
                  <a:pt x="83179" y="24626"/>
                  <a:pt x="82615" y="25405"/>
                  <a:pt x="82023" y="26185"/>
                </a:cubicBezTo>
                <a:cubicBezTo>
                  <a:pt x="82184" y="25889"/>
                  <a:pt x="82373" y="25647"/>
                  <a:pt x="82534" y="25378"/>
                </a:cubicBezTo>
                <a:lnTo>
                  <a:pt x="82534" y="25405"/>
                </a:lnTo>
                <a:cubicBezTo>
                  <a:pt x="83233" y="24357"/>
                  <a:pt x="84013" y="23335"/>
                  <a:pt x="84819" y="22367"/>
                </a:cubicBezTo>
                <a:close/>
                <a:moveTo>
                  <a:pt x="84954" y="19733"/>
                </a:moveTo>
                <a:lnTo>
                  <a:pt x="84470" y="20512"/>
                </a:lnTo>
                <a:cubicBezTo>
                  <a:pt x="84470" y="20539"/>
                  <a:pt x="84443" y="20566"/>
                  <a:pt x="84443" y="20566"/>
                </a:cubicBezTo>
                <a:cubicBezTo>
                  <a:pt x="84281" y="20728"/>
                  <a:pt x="84174" y="20916"/>
                  <a:pt x="84066" y="21104"/>
                </a:cubicBezTo>
                <a:cubicBezTo>
                  <a:pt x="83421" y="21991"/>
                  <a:pt x="82830" y="22905"/>
                  <a:pt x="82238" y="23873"/>
                </a:cubicBezTo>
                <a:cubicBezTo>
                  <a:pt x="81512" y="24760"/>
                  <a:pt x="80813" y="25674"/>
                  <a:pt x="80061" y="26561"/>
                </a:cubicBezTo>
                <a:cubicBezTo>
                  <a:pt x="81539" y="24169"/>
                  <a:pt x="83179" y="21884"/>
                  <a:pt x="84954" y="19733"/>
                </a:cubicBezTo>
                <a:close/>
                <a:moveTo>
                  <a:pt x="52988" y="26454"/>
                </a:moveTo>
                <a:lnTo>
                  <a:pt x="53069" y="26481"/>
                </a:lnTo>
                <a:cubicBezTo>
                  <a:pt x="52988" y="26508"/>
                  <a:pt x="52908" y="26561"/>
                  <a:pt x="52827" y="26588"/>
                </a:cubicBezTo>
                <a:lnTo>
                  <a:pt x="52988" y="26454"/>
                </a:lnTo>
                <a:close/>
                <a:moveTo>
                  <a:pt x="45273" y="26319"/>
                </a:moveTo>
                <a:cubicBezTo>
                  <a:pt x="45488" y="26346"/>
                  <a:pt x="45703" y="26373"/>
                  <a:pt x="45945" y="26400"/>
                </a:cubicBezTo>
                <a:lnTo>
                  <a:pt x="43875" y="26642"/>
                </a:lnTo>
                <a:cubicBezTo>
                  <a:pt x="43929" y="26588"/>
                  <a:pt x="43955" y="26534"/>
                  <a:pt x="43982" y="26481"/>
                </a:cubicBezTo>
                <a:cubicBezTo>
                  <a:pt x="44412" y="26427"/>
                  <a:pt x="44843" y="26346"/>
                  <a:pt x="45273" y="26319"/>
                </a:cubicBezTo>
                <a:close/>
                <a:moveTo>
                  <a:pt x="43740" y="26534"/>
                </a:moveTo>
                <a:lnTo>
                  <a:pt x="43740" y="26534"/>
                </a:lnTo>
                <a:cubicBezTo>
                  <a:pt x="43687" y="26561"/>
                  <a:pt x="43687" y="26615"/>
                  <a:pt x="43660" y="26642"/>
                </a:cubicBezTo>
                <a:lnTo>
                  <a:pt x="43687" y="26669"/>
                </a:lnTo>
                <a:lnTo>
                  <a:pt x="43283" y="26696"/>
                </a:lnTo>
                <a:cubicBezTo>
                  <a:pt x="43283" y="26669"/>
                  <a:pt x="43256" y="26642"/>
                  <a:pt x="43230" y="26642"/>
                </a:cubicBezTo>
                <a:lnTo>
                  <a:pt x="43740" y="26534"/>
                </a:lnTo>
                <a:close/>
                <a:moveTo>
                  <a:pt x="46348" y="26642"/>
                </a:moveTo>
                <a:lnTo>
                  <a:pt x="46241" y="26750"/>
                </a:lnTo>
                <a:cubicBezTo>
                  <a:pt x="46026" y="26750"/>
                  <a:pt x="45784" y="26723"/>
                  <a:pt x="45542" y="26723"/>
                </a:cubicBezTo>
                <a:lnTo>
                  <a:pt x="46348" y="26642"/>
                </a:lnTo>
                <a:close/>
                <a:moveTo>
                  <a:pt x="68339" y="25405"/>
                </a:moveTo>
                <a:lnTo>
                  <a:pt x="68339" y="25405"/>
                </a:lnTo>
                <a:cubicBezTo>
                  <a:pt x="69200" y="25674"/>
                  <a:pt x="70087" y="25943"/>
                  <a:pt x="71001" y="26158"/>
                </a:cubicBezTo>
                <a:lnTo>
                  <a:pt x="70974" y="26158"/>
                </a:lnTo>
                <a:cubicBezTo>
                  <a:pt x="70947" y="26373"/>
                  <a:pt x="70920" y="26588"/>
                  <a:pt x="70920" y="26776"/>
                </a:cubicBezTo>
                <a:lnTo>
                  <a:pt x="68339" y="25405"/>
                </a:lnTo>
                <a:close/>
                <a:moveTo>
                  <a:pt x="51779" y="26212"/>
                </a:moveTo>
                <a:lnTo>
                  <a:pt x="52451" y="26293"/>
                </a:lnTo>
                <a:cubicBezTo>
                  <a:pt x="52101" y="26481"/>
                  <a:pt x="51698" y="26669"/>
                  <a:pt x="51322" y="26857"/>
                </a:cubicBezTo>
                <a:lnTo>
                  <a:pt x="51295" y="26857"/>
                </a:lnTo>
                <a:cubicBezTo>
                  <a:pt x="51483" y="26669"/>
                  <a:pt x="51644" y="26454"/>
                  <a:pt x="51779" y="26212"/>
                </a:cubicBezTo>
                <a:close/>
                <a:moveTo>
                  <a:pt x="47397" y="26508"/>
                </a:moveTo>
                <a:cubicBezTo>
                  <a:pt x="47477" y="26521"/>
                  <a:pt x="47558" y="26528"/>
                  <a:pt x="47639" y="26528"/>
                </a:cubicBezTo>
                <a:cubicBezTo>
                  <a:pt x="47719" y="26528"/>
                  <a:pt x="47800" y="26521"/>
                  <a:pt x="47881" y="26508"/>
                </a:cubicBezTo>
                <a:lnTo>
                  <a:pt x="47881" y="26508"/>
                </a:lnTo>
                <a:lnTo>
                  <a:pt x="47477" y="26884"/>
                </a:lnTo>
                <a:cubicBezTo>
                  <a:pt x="47262" y="26857"/>
                  <a:pt x="47047" y="26830"/>
                  <a:pt x="46832" y="26803"/>
                </a:cubicBezTo>
                <a:lnTo>
                  <a:pt x="46993" y="26561"/>
                </a:lnTo>
                <a:lnTo>
                  <a:pt x="47397" y="26508"/>
                </a:lnTo>
                <a:close/>
                <a:moveTo>
                  <a:pt x="48929" y="26481"/>
                </a:moveTo>
                <a:cubicBezTo>
                  <a:pt x="48768" y="26615"/>
                  <a:pt x="48606" y="26750"/>
                  <a:pt x="48418" y="26911"/>
                </a:cubicBezTo>
                <a:lnTo>
                  <a:pt x="48768" y="26481"/>
                </a:lnTo>
                <a:close/>
                <a:moveTo>
                  <a:pt x="96998" y="26239"/>
                </a:moveTo>
                <a:lnTo>
                  <a:pt x="96998" y="26239"/>
                </a:lnTo>
                <a:cubicBezTo>
                  <a:pt x="96567" y="26454"/>
                  <a:pt x="96110" y="26615"/>
                  <a:pt x="95680" y="26803"/>
                </a:cubicBezTo>
                <a:lnTo>
                  <a:pt x="95653" y="26830"/>
                </a:lnTo>
                <a:cubicBezTo>
                  <a:pt x="95519" y="26857"/>
                  <a:pt x="95385" y="26884"/>
                  <a:pt x="95250" y="26938"/>
                </a:cubicBezTo>
                <a:lnTo>
                  <a:pt x="95089" y="26830"/>
                </a:lnTo>
                <a:cubicBezTo>
                  <a:pt x="95707" y="26615"/>
                  <a:pt x="96352" y="26400"/>
                  <a:pt x="96998" y="26239"/>
                </a:cubicBezTo>
                <a:close/>
                <a:moveTo>
                  <a:pt x="54655" y="26615"/>
                </a:moveTo>
                <a:lnTo>
                  <a:pt x="54655" y="26615"/>
                </a:lnTo>
                <a:cubicBezTo>
                  <a:pt x="55112" y="26696"/>
                  <a:pt x="55569" y="26776"/>
                  <a:pt x="56053" y="26884"/>
                </a:cubicBezTo>
                <a:lnTo>
                  <a:pt x="55946" y="26965"/>
                </a:lnTo>
                <a:cubicBezTo>
                  <a:pt x="55516" y="26857"/>
                  <a:pt x="55085" y="26750"/>
                  <a:pt x="54655" y="26615"/>
                </a:cubicBezTo>
                <a:close/>
                <a:moveTo>
                  <a:pt x="104901" y="26319"/>
                </a:moveTo>
                <a:lnTo>
                  <a:pt x="104901" y="26319"/>
                </a:lnTo>
                <a:cubicBezTo>
                  <a:pt x="104794" y="26373"/>
                  <a:pt x="104821" y="26534"/>
                  <a:pt x="104928" y="26588"/>
                </a:cubicBezTo>
                <a:cubicBezTo>
                  <a:pt x="105090" y="26669"/>
                  <a:pt x="105224" y="26723"/>
                  <a:pt x="105359" y="26776"/>
                </a:cubicBezTo>
                <a:cubicBezTo>
                  <a:pt x="105385" y="26803"/>
                  <a:pt x="105385" y="26830"/>
                  <a:pt x="105439" y="26857"/>
                </a:cubicBezTo>
                <a:cubicBezTo>
                  <a:pt x="105654" y="26965"/>
                  <a:pt x="105869" y="27072"/>
                  <a:pt x="106111" y="27153"/>
                </a:cubicBezTo>
                <a:cubicBezTo>
                  <a:pt x="105493" y="26991"/>
                  <a:pt x="104901" y="26884"/>
                  <a:pt x="104283" y="26776"/>
                </a:cubicBezTo>
                <a:cubicBezTo>
                  <a:pt x="104383" y="26751"/>
                  <a:pt x="104437" y="26633"/>
                  <a:pt x="104400" y="26530"/>
                </a:cubicBezTo>
                <a:lnTo>
                  <a:pt x="104400" y="26530"/>
                </a:lnTo>
                <a:cubicBezTo>
                  <a:pt x="104503" y="26476"/>
                  <a:pt x="104581" y="26398"/>
                  <a:pt x="104660" y="26346"/>
                </a:cubicBezTo>
                <a:lnTo>
                  <a:pt x="104901" y="26319"/>
                </a:lnTo>
                <a:close/>
                <a:moveTo>
                  <a:pt x="56779" y="27126"/>
                </a:moveTo>
                <a:lnTo>
                  <a:pt x="56914" y="27207"/>
                </a:lnTo>
                <a:lnTo>
                  <a:pt x="56645" y="27153"/>
                </a:lnTo>
                <a:cubicBezTo>
                  <a:pt x="56698" y="27126"/>
                  <a:pt x="56725" y="27126"/>
                  <a:pt x="56779" y="27126"/>
                </a:cubicBezTo>
                <a:close/>
                <a:moveTo>
                  <a:pt x="71404" y="26696"/>
                </a:moveTo>
                <a:lnTo>
                  <a:pt x="71565" y="26938"/>
                </a:lnTo>
                <a:cubicBezTo>
                  <a:pt x="71592" y="27018"/>
                  <a:pt x="71646" y="27126"/>
                  <a:pt x="71700" y="27207"/>
                </a:cubicBezTo>
                <a:lnTo>
                  <a:pt x="71323" y="27018"/>
                </a:lnTo>
                <a:cubicBezTo>
                  <a:pt x="71350" y="26884"/>
                  <a:pt x="71377" y="26803"/>
                  <a:pt x="71404" y="26696"/>
                </a:cubicBezTo>
                <a:close/>
                <a:moveTo>
                  <a:pt x="99794" y="27180"/>
                </a:moveTo>
                <a:lnTo>
                  <a:pt x="100331" y="27207"/>
                </a:lnTo>
                <a:cubicBezTo>
                  <a:pt x="99962" y="27259"/>
                  <a:pt x="99619" y="27312"/>
                  <a:pt x="99251" y="27339"/>
                </a:cubicBezTo>
                <a:lnTo>
                  <a:pt x="99251" y="27339"/>
                </a:lnTo>
                <a:cubicBezTo>
                  <a:pt x="99173" y="27313"/>
                  <a:pt x="99120" y="27287"/>
                  <a:pt x="99068" y="27260"/>
                </a:cubicBezTo>
                <a:cubicBezTo>
                  <a:pt x="99310" y="27233"/>
                  <a:pt x="99552" y="27207"/>
                  <a:pt x="99794" y="27180"/>
                </a:cubicBezTo>
                <a:close/>
                <a:moveTo>
                  <a:pt x="49977" y="26131"/>
                </a:moveTo>
                <a:cubicBezTo>
                  <a:pt x="50300" y="26131"/>
                  <a:pt x="50650" y="26158"/>
                  <a:pt x="50999" y="26185"/>
                </a:cubicBezTo>
                <a:cubicBezTo>
                  <a:pt x="50892" y="26454"/>
                  <a:pt x="50730" y="26723"/>
                  <a:pt x="50542" y="26991"/>
                </a:cubicBezTo>
                <a:cubicBezTo>
                  <a:pt x="50461" y="27099"/>
                  <a:pt x="50354" y="27233"/>
                  <a:pt x="50219" y="27341"/>
                </a:cubicBezTo>
                <a:cubicBezTo>
                  <a:pt x="49770" y="27235"/>
                  <a:pt x="49296" y="27156"/>
                  <a:pt x="48820" y="27076"/>
                </a:cubicBezTo>
                <a:lnTo>
                  <a:pt x="48820" y="27076"/>
                </a:lnTo>
                <a:cubicBezTo>
                  <a:pt x="49055" y="26869"/>
                  <a:pt x="49314" y="26661"/>
                  <a:pt x="49547" y="26454"/>
                </a:cubicBezTo>
                <a:cubicBezTo>
                  <a:pt x="49709" y="26481"/>
                  <a:pt x="49843" y="26508"/>
                  <a:pt x="50004" y="26508"/>
                </a:cubicBezTo>
                <a:cubicBezTo>
                  <a:pt x="50013" y="26509"/>
                  <a:pt x="50021" y="26509"/>
                  <a:pt x="50029" y="26509"/>
                </a:cubicBezTo>
                <a:cubicBezTo>
                  <a:pt x="50219" y="26509"/>
                  <a:pt x="50211" y="26211"/>
                  <a:pt x="50004" y="26185"/>
                </a:cubicBezTo>
                <a:lnTo>
                  <a:pt x="49924" y="26185"/>
                </a:lnTo>
                <a:lnTo>
                  <a:pt x="49977" y="26131"/>
                </a:lnTo>
                <a:close/>
                <a:moveTo>
                  <a:pt x="77238" y="24841"/>
                </a:moveTo>
                <a:lnTo>
                  <a:pt x="77238" y="24841"/>
                </a:lnTo>
                <a:cubicBezTo>
                  <a:pt x="77641" y="25378"/>
                  <a:pt x="78017" y="25889"/>
                  <a:pt x="78448" y="26400"/>
                </a:cubicBezTo>
                <a:cubicBezTo>
                  <a:pt x="78421" y="26588"/>
                  <a:pt x="78394" y="26776"/>
                  <a:pt x="78367" y="26965"/>
                </a:cubicBezTo>
                <a:lnTo>
                  <a:pt x="78098" y="27341"/>
                </a:lnTo>
                <a:cubicBezTo>
                  <a:pt x="78071" y="27368"/>
                  <a:pt x="78071" y="27395"/>
                  <a:pt x="78071" y="27422"/>
                </a:cubicBezTo>
                <a:lnTo>
                  <a:pt x="77964" y="27260"/>
                </a:lnTo>
                <a:cubicBezTo>
                  <a:pt x="77749" y="26427"/>
                  <a:pt x="77507" y="25647"/>
                  <a:pt x="77238" y="24841"/>
                </a:cubicBezTo>
                <a:close/>
                <a:moveTo>
                  <a:pt x="97912" y="27422"/>
                </a:moveTo>
                <a:lnTo>
                  <a:pt x="97965" y="27449"/>
                </a:lnTo>
                <a:lnTo>
                  <a:pt x="97750" y="27449"/>
                </a:lnTo>
                <a:lnTo>
                  <a:pt x="97912" y="27422"/>
                </a:lnTo>
                <a:close/>
                <a:moveTo>
                  <a:pt x="52048" y="26884"/>
                </a:moveTo>
                <a:lnTo>
                  <a:pt x="52048" y="26884"/>
                </a:lnTo>
                <a:cubicBezTo>
                  <a:pt x="51940" y="26991"/>
                  <a:pt x="51832" y="27099"/>
                  <a:pt x="51698" y="27207"/>
                </a:cubicBezTo>
                <a:cubicBezTo>
                  <a:pt x="51591" y="27287"/>
                  <a:pt x="51429" y="27395"/>
                  <a:pt x="51241" y="27502"/>
                </a:cubicBezTo>
                <a:lnTo>
                  <a:pt x="51214" y="27502"/>
                </a:lnTo>
                <a:lnTo>
                  <a:pt x="50945" y="27449"/>
                </a:lnTo>
                <a:cubicBezTo>
                  <a:pt x="51295" y="27260"/>
                  <a:pt x="51671" y="27072"/>
                  <a:pt x="52048" y="26884"/>
                </a:cubicBezTo>
                <a:close/>
                <a:moveTo>
                  <a:pt x="94766" y="26911"/>
                </a:moveTo>
                <a:lnTo>
                  <a:pt x="94766" y="26938"/>
                </a:lnTo>
                <a:cubicBezTo>
                  <a:pt x="94766" y="26965"/>
                  <a:pt x="94793" y="27018"/>
                  <a:pt x="94820" y="27045"/>
                </a:cubicBezTo>
                <a:lnTo>
                  <a:pt x="94847" y="27045"/>
                </a:lnTo>
                <a:cubicBezTo>
                  <a:pt x="94686" y="27099"/>
                  <a:pt x="94524" y="27180"/>
                  <a:pt x="94363" y="27260"/>
                </a:cubicBezTo>
                <a:cubicBezTo>
                  <a:pt x="93960" y="27395"/>
                  <a:pt x="93530" y="27502"/>
                  <a:pt x="93126" y="27610"/>
                </a:cubicBezTo>
                <a:cubicBezTo>
                  <a:pt x="93395" y="27449"/>
                  <a:pt x="93610" y="27341"/>
                  <a:pt x="93718" y="27287"/>
                </a:cubicBezTo>
                <a:cubicBezTo>
                  <a:pt x="94067" y="27153"/>
                  <a:pt x="94444" y="27045"/>
                  <a:pt x="94766" y="26911"/>
                </a:cubicBezTo>
                <a:close/>
                <a:moveTo>
                  <a:pt x="94968" y="25578"/>
                </a:moveTo>
                <a:cubicBezTo>
                  <a:pt x="94974" y="25578"/>
                  <a:pt x="94897" y="25650"/>
                  <a:pt x="94686" y="25835"/>
                </a:cubicBezTo>
                <a:lnTo>
                  <a:pt x="94686" y="25862"/>
                </a:lnTo>
                <a:cubicBezTo>
                  <a:pt x="94282" y="26212"/>
                  <a:pt x="93906" y="26588"/>
                  <a:pt x="93503" y="26911"/>
                </a:cubicBezTo>
                <a:cubicBezTo>
                  <a:pt x="93314" y="27045"/>
                  <a:pt x="93153" y="27180"/>
                  <a:pt x="92965" y="27314"/>
                </a:cubicBezTo>
                <a:cubicBezTo>
                  <a:pt x="92723" y="27422"/>
                  <a:pt x="92454" y="27529"/>
                  <a:pt x="92185" y="27664"/>
                </a:cubicBezTo>
                <a:lnTo>
                  <a:pt x="94013" y="26346"/>
                </a:lnTo>
                <a:cubicBezTo>
                  <a:pt x="94075" y="26305"/>
                  <a:pt x="94947" y="25578"/>
                  <a:pt x="94968" y="25578"/>
                </a:cubicBezTo>
                <a:close/>
                <a:moveTo>
                  <a:pt x="103100" y="27099"/>
                </a:moveTo>
                <a:cubicBezTo>
                  <a:pt x="103288" y="27260"/>
                  <a:pt x="103504" y="27449"/>
                  <a:pt x="103692" y="27610"/>
                </a:cubicBezTo>
                <a:lnTo>
                  <a:pt x="103719" y="27610"/>
                </a:lnTo>
                <a:cubicBezTo>
                  <a:pt x="103665" y="27637"/>
                  <a:pt x="103611" y="27664"/>
                  <a:pt x="103611" y="27690"/>
                </a:cubicBezTo>
                <a:cubicBezTo>
                  <a:pt x="103235" y="27529"/>
                  <a:pt x="102885" y="27368"/>
                  <a:pt x="102509" y="27233"/>
                </a:cubicBezTo>
                <a:cubicBezTo>
                  <a:pt x="102455" y="27233"/>
                  <a:pt x="102374" y="27260"/>
                  <a:pt x="102347" y="27314"/>
                </a:cubicBezTo>
                <a:lnTo>
                  <a:pt x="102213" y="27287"/>
                </a:lnTo>
                <a:cubicBezTo>
                  <a:pt x="102509" y="27233"/>
                  <a:pt x="102805" y="27153"/>
                  <a:pt x="103100" y="27099"/>
                </a:cubicBezTo>
                <a:close/>
                <a:moveTo>
                  <a:pt x="102156" y="27507"/>
                </a:moveTo>
                <a:cubicBezTo>
                  <a:pt x="102223" y="27507"/>
                  <a:pt x="102330" y="27536"/>
                  <a:pt x="102455" y="27583"/>
                </a:cubicBezTo>
                <a:cubicBezTo>
                  <a:pt x="102406" y="27632"/>
                  <a:pt x="102402" y="27681"/>
                  <a:pt x="102401" y="27730"/>
                </a:cubicBezTo>
                <a:lnTo>
                  <a:pt x="102401" y="27730"/>
                </a:lnTo>
                <a:lnTo>
                  <a:pt x="102079" y="27556"/>
                </a:lnTo>
                <a:cubicBezTo>
                  <a:pt x="102079" y="27522"/>
                  <a:pt x="102107" y="27507"/>
                  <a:pt x="102156" y="27507"/>
                </a:cubicBezTo>
                <a:close/>
                <a:moveTo>
                  <a:pt x="53311" y="26588"/>
                </a:moveTo>
                <a:lnTo>
                  <a:pt x="53472" y="26642"/>
                </a:lnTo>
                <a:cubicBezTo>
                  <a:pt x="53150" y="26991"/>
                  <a:pt x="52854" y="27368"/>
                  <a:pt x="52558" y="27744"/>
                </a:cubicBezTo>
                <a:cubicBezTo>
                  <a:pt x="52343" y="27690"/>
                  <a:pt x="52074" y="27664"/>
                  <a:pt x="51806" y="27610"/>
                </a:cubicBezTo>
                <a:lnTo>
                  <a:pt x="51779" y="27610"/>
                </a:lnTo>
                <a:lnTo>
                  <a:pt x="52101" y="27314"/>
                </a:lnTo>
                <a:cubicBezTo>
                  <a:pt x="52505" y="27045"/>
                  <a:pt x="52908" y="26803"/>
                  <a:pt x="53311" y="26588"/>
                </a:cubicBezTo>
                <a:close/>
                <a:moveTo>
                  <a:pt x="58285" y="27825"/>
                </a:moveTo>
                <a:lnTo>
                  <a:pt x="58392" y="27852"/>
                </a:lnTo>
                <a:lnTo>
                  <a:pt x="58285" y="27852"/>
                </a:lnTo>
                <a:lnTo>
                  <a:pt x="58285" y="27825"/>
                </a:lnTo>
                <a:close/>
                <a:moveTo>
                  <a:pt x="80840" y="26212"/>
                </a:moveTo>
                <a:cubicBezTo>
                  <a:pt x="80501" y="26761"/>
                  <a:pt x="80212" y="27310"/>
                  <a:pt x="79899" y="27858"/>
                </a:cubicBezTo>
                <a:lnTo>
                  <a:pt x="79899" y="27858"/>
                </a:lnTo>
                <a:lnTo>
                  <a:pt x="79899" y="27314"/>
                </a:lnTo>
                <a:cubicBezTo>
                  <a:pt x="80222" y="26965"/>
                  <a:pt x="80545" y="26588"/>
                  <a:pt x="80840" y="26212"/>
                </a:cubicBezTo>
                <a:close/>
                <a:moveTo>
                  <a:pt x="58070" y="27798"/>
                </a:moveTo>
                <a:lnTo>
                  <a:pt x="57989" y="27879"/>
                </a:lnTo>
                <a:lnTo>
                  <a:pt x="57935" y="27879"/>
                </a:lnTo>
                <a:lnTo>
                  <a:pt x="58043" y="27798"/>
                </a:lnTo>
                <a:close/>
                <a:moveTo>
                  <a:pt x="61027" y="27269"/>
                </a:moveTo>
                <a:cubicBezTo>
                  <a:pt x="61242" y="27269"/>
                  <a:pt x="61844" y="27603"/>
                  <a:pt x="62317" y="27879"/>
                </a:cubicBezTo>
                <a:cubicBezTo>
                  <a:pt x="61860" y="27717"/>
                  <a:pt x="61403" y="27583"/>
                  <a:pt x="60973" y="27422"/>
                </a:cubicBezTo>
                <a:cubicBezTo>
                  <a:pt x="60923" y="27314"/>
                  <a:pt x="60949" y="27269"/>
                  <a:pt x="61027" y="27269"/>
                </a:cubicBezTo>
                <a:close/>
                <a:moveTo>
                  <a:pt x="78179" y="27610"/>
                </a:moveTo>
                <a:lnTo>
                  <a:pt x="78179" y="27610"/>
                </a:lnTo>
                <a:cubicBezTo>
                  <a:pt x="78233" y="27637"/>
                  <a:pt x="78286" y="27637"/>
                  <a:pt x="78340" y="27637"/>
                </a:cubicBezTo>
                <a:lnTo>
                  <a:pt x="78313" y="27879"/>
                </a:lnTo>
                <a:lnTo>
                  <a:pt x="78179" y="27610"/>
                </a:lnTo>
                <a:close/>
                <a:moveTo>
                  <a:pt x="53903" y="26776"/>
                </a:moveTo>
                <a:cubicBezTo>
                  <a:pt x="54333" y="26911"/>
                  <a:pt x="54790" y="27045"/>
                  <a:pt x="55274" y="27180"/>
                </a:cubicBezTo>
                <a:cubicBezTo>
                  <a:pt x="55059" y="27287"/>
                  <a:pt x="54870" y="27422"/>
                  <a:pt x="54682" y="27529"/>
                </a:cubicBezTo>
                <a:cubicBezTo>
                  <a:pt x="54360" y="27637"/>
                  <a:pt x="54010" y="27798"/>
                  <a:pt x="53687" y="27906"/>
                </a:cubicBezTo>
                <a:lnTo>
                  <a:pt x="53634" y="27906"/>
                </a:lnTo>
                <a:lnTo>
                  <a:pt x="53446" y="27879"/>
                </a:lnTo>
                <a:cubicBezTo>
                  <a:pt x="53553" y="27717"/>
                  <a:pt x="53661" y="27556"/>
                  <a:pt x="53768" y="27395"/>
                </a:cubicBezTo>
                <a:cubicBezTo>
                  <a:pt x="53825" y="27300"/>
                  <a:pt x="53748" y="27205"/>
                  <a:pt x="53660" y="27205"/>
                </a:cubicBezTo>
                <a:cubicBezTo>
                  <a:pt x="53623" y="27205"/>
                  <a:pt x="53585" y="27221"/>
                  <a:pt x="53553" y="27260"/>
                </a:cubicBezTo>
                <a:cubicBezTo>
                  <a:pt x="53446" y="27449"/>
                  <a:pt x="53311" y="27637"/>
                  <a:pt x="53177" y="27825"/>
                </a:cubicBezTo>
                <a:lnTo>
                  <a:pt x="53015" y="27825"/>
                </a:lnTo>
                <a:cubicBezTo>
                  <a:pt x="53311" y="27475"/>
                  <a:pt x="53607" y="27126"/>
                  <a:pt x="53903" y="26776"/>
                </a:cubicBezTo>
                <a:close/>
                <a:moveTo>
                  <a:pt x="54951" y="27717"/>
                </a:moveTo>
                <a:lnTo>
                  <a:pt x="54951" y="27717"/>
                </a:lnTo>
                <a:cubicBezTo>
                  <a:pt x="54924" y="27798"/>
                  <a:pt x="54897" y="27852"/>
                  <a:pt x="54843" y="27932"/>
                </a:cubicBezTo>
                <a:lnTo>
                  <a:pt x="54817" y="27959"/>
                </a:lnTo>
                <a:lnTo>
                  <a:pt x="54521" y="27959"/>
                </a:lnTo>
                <a:lnTo>
                  <a:pt x="54817" y="27771"/>
                </a:lnTo>
                <a:lnTo>
                  <a:pt x="54951" y="27717"/>
                </a:lnTo>
                <a:close/>
                <a:moveTo>
                  <a:pt x="56430" y="27449"/>
                </a:moveTo>
                <a:cubicBezTo>
                  <a:pt x="56860" y="27556"/>
                  <a:pt x="57290" y="27664"/>
                  <a:pt x="57720" y="27744"/>
                </a:cubicBezTo>
                <a:lnTo>
                  <a:pt x="57505" y="27879"/>
                </a:lnTo>
                <a:cubicBezTo>
                  <a:pt x="57048" y="27906"/>
                  <a:pt x="56618" y="27932"/>
                  <a:pt x="56161" y="27959"/>
                </a:cubicBezTo>
                <a:cubicBezTo>
                  <a:pt x="56241" y="27798"/>
                  <a:pt x="56349" y="27610"/>
                  <a:pt x="56430" y="27449"/>
                </a:cubicBezTo>
                <a:close/>
                <a:moveTo>
                  <a:pt x="62452" y="24142"/>
                </a:moveTo>
                <a:lnTo>
                  <a:pt x="62452" y="24142"/>
                </a:lnTo>
                <a:cubicBezTo>
                  <a:pt x="65597" y="25110"/>
                  <a:pt x="68662" y="26373"/>
                  <a:pt x="71619" y="27879"/>
                </a:cubicBezTo>
                <a:lnTo>
                  <a:pt x="71592" y="27906"/>
                </a:lnTo>
                <a:cubicBezTo>
                  <a:pt x="71592" y="27906"/>
                  <a:pt x="71646" y="27932"/>
                  <a:pt x="71646" y="27959"/>
                </a:cubicBezTo>
                <a:cubicBezTo>
                  <a:pt x="69065" y="26750"/>
                  <a:pt x="66430" y="25647"/>
                  <a:pt x="63742" y="24706"/>
                </a:cubicBezTo>
                <a:lnTo>
                  <a:pt x="62452" y="24142"/>
                </a:lnTo>
                <a:close/>
                <a:moveTo>
                  <a:pt x="56053" y="27368"/>
                </a:moveTo>
                <a:lnTo>
                  <a:pt x="56188" y="27395"/>
                </a:lnTo>
                <a:cubicBezTo>
                  <a:pt x="56107" y="27583"/>
                  <a:pt x="55973" y="27798"/>
                  <a:pt x="55838" y="27959"/>
                </a:cubicBezTo>
                <a:cubicBezTo>
                  <a:pt x="55623" y="27986"/>
                  <a:pt x="55408" y="27986"/>
                  <a:pt x="55166" y="27986"/>
                </a:cubicBezTo>
                <a:cubicBezTo>
                  <a:pt x="55300" y="27825"/>
                  <a:pt x="55462" y="27637"/>
                  <a:pt x="55623" y="27502"/>
                </a:cubicBezTo>
                <a:lnTo>
                  <a:pt x="56053" y="27368"/>
                </a:lnTo>
                <a:close/>
                <a:moveTo>
                  <a:pt x="74791" y="26427"/>
                </a:moveTo>
                <a:cubicBezTo>
                  <a:pt x="75086" y="26967"/>
                  <a:pt x="75403" y="27508"/>
                  <a:pt x="75743" y="28007"/>
                </a:cubicBezTo>
                <a:lnTo>
                  <a:pt x="75743" y="28007"/>
                </a:lnTo>
                <a:cubicBezTo>
                  <a:pt x="75403" y="27624"/>
                  <a:pt x="75046" y="27240"/>
                  <a:pt x="74711" y="26857"/>
                </a:cubicBezTo>
                <a:cubicBezTo>
                  <a:pt x="74738" y="26723"/>
                  <a:pt x="74765" y="26588"/>
                  <a:pt x="74791" y="26427"/>
                </a:cubicBezTo>
                <a:close/>
                <a:moveTo>
                  <a:pt x="53338" y="28040"/>
                </a:moveTo>
                <a:lnTo>
                  <a:pt x="53311" y="28067"/>
                </a:lnTo>
                <a:lnTo>
                  <a:pt x="53311" y="28040"/>
                </a:lnTo>
                <a:close/>
                <a:moveTo>
                  <a:pt x="71915" y="27691"/>
                </a:moveTo>
                <a:lnTo>
                  <a:pt x="72076" y="28013"/>
                </a:lnTo>
                <a:lnTo>
                  <a:pt x="72076" y="28067"/>
                </a:lnTo>
                <a:lnTo>
                  <a:pt x="71888" y="27852"/>
                </a:lnTo>
                <a:cubicBezTo>
                  <a:pt x="71915" y="27798"/>
                  <a:pt x="71942" y="27744"/>
                  <a:pt x="71915" y="27691"/>
                </a:cubicBezTo>
                <a:close/>
                <a:moveTo>
                  <a:pt x="92266" y="28147"/>
                </a:moveTo>
                <a:lnTo>
                  <a:pt x="92132" y="28201"/>
                </a:lnTo>
                <a:lnTo>
                  <a:pt x="92212" y="28147"/>
                </a:lnTo>
                <a:close/>
                <a:moveTo>
                  <a:pt x="75087" y="24706"/>
                </a:moveTo>
                <a:lnTo>
                  <a:pt x="76942" y="28228"/>
                </a:lnTo>
                <a:cubicBezTo>
                  <a:pt x="76270" y="27287"/>
                  <a:pt x="75598" y="26319"/>
                  <a:pt x="74980" y="25325"/>
                </a:cubicBezTo>
                <a:lnTo>
                  <a:pt x="75087" y="24706"/>
                </a:lnTo>
                <a:close/>
                <a:moveTo>
                  <a:pt x="58123" y="28121"/>
                </a:moveTo>
                <a:lnTo>
                  <a:pt x="57854" y="28309"/>
                </a:lnTo>
                <a:lnTo>
                  <a:pt x="58043" y="28121"/>
                </a:lnTo>
                <a:close/>
                <a:moveTo>
                  <a:pt x="40918" y="27233"/>
                </a:moveTo>
                <a:cubicBezTo>
                  <a:pt x="40192" y="27449"/>
                  <a:pt x="39520" y="27744"/>
                  <a:pt x="38874" y="28147"/>
                </a:cubicBezTo>
                <a:lnTo>
                  <a:pt x="38632" y="28174"/>
                </a:lnTo>
                <a:cubicBezTo>
                  <a:pt x="38283" y="28255"/>
                  <a:pt x="37907" y="28336"/>
                  <a:pt x="37557" y="28389"/>
                </a:cubicBezTo>
                <a:cubicBezTo>
                  <a:pt x="38606" y="27932"/>
                  <a:pt x="39681" y="27556"/>
                  <a:pt x="40783" y="27233"/>
                </a:cubicBezTo>
                <a:close/>
                <a:moveTo>
                  <a:pt x="52854" y="27959"/>
                </a:moveTo>
                <a:lnTo>
                  <a:pt x="53042" y="27986"/>
                </a:lnTo>
                <a:cubicBezTo>
                  <a:pt x="52988" y="28094"/>
                  <a:pt x="52935" y="28174"/>
                  <a:pt x="52881" y="28255"/>
                </a:cubicBezTo>
                <a:lnTo>
                  <a:pt x="52424" y="28470"/>
                </a:lnTo>
                <a:cubicBezTo>
                  <a:pt x="52585" y="28309"/>
                  <a:pt x="52720" y="28121"/>
                  <a:pt x="52854" y="27959"/>
                </a:cubicBezTo>
                <a:close/>
                <a:moveTo>
                  <a:pt x="46590" y="27126"/>
                </a:moveTo>
                <a:cubicBezTo>
                  <a:pt x="46751" y="27126"/>
                  <a:pt x="46913" y="27153"/>
                  <a:pt x="47101" y="27180"/>
                </a:cubicBezTo>
                <a:cubicBezTo>
                  <a:pt x="46563" y="27637"/>
                  <a:pt x="46052" y="28121"/>
                  <a:pt x="45568" y="28631"/>
                </a:cubicBezTo>
                <a:lnTo>
                  <a:pt x="45542" y="28658"/>
                </a:lnTo>
                <a:cubicBezTo>
                  <a:pt x="45891" y="28147"/>
                  <a:pt x="46241" y="27637"/>
                  <a:pt x="46590" y="27126"/>
                </a:cubicBezTo>
                <a:close/>
                <a:moveTo>
                  <a:pt x="61941" y="24438"/>
                </a:moveTo>
                <a:cubicBezTo>
                  <a:pt x="62532" y="24626"/>
                  <a:pt x="63097" y="24814"/>
                  <a:pt x="63688" y="25029"/>
                </a:cubicBezTo>
                <a:lnTo>
                  <a:pt x="71969" y="28470"/>
                </a:lnTo>
                <a:cubicBezTo>
                  <a:pt x="71969" y="28524"/>
                  <a:pt x="71942" y="28605"/>
                  <a:pt x="71915" y="28658"/>
                </a:cubicBezTo>
                <a:cubicBezTo>
                  <a:pt x="71243" y="28416"/>
                  <a:pt x="70597" y="28174"/>
                  <a:pt x="69925" y="27959"/>
                </a:cubicBezTo>
                <a:lnTo>
                  <a:pt x="61941" y="24438"/>
                </a:lnTo>
                <a:close/>
                <a:moveTo>
                  <a:pt x="101084" y="27502"/>
                </a:moveTo>
                <a:cubicBezTo>
                  <a:pt x="101487" y="27906"/>
                  <a:pt x="101890" y="28282"/>
                  <a:pt x="102294" y="28685"/>
                </a:cubicBezTo>
                <a:lnTo>
                  <a:pt x="100143" y="27637"/>
                </a:lnTo>
                <a:cubicBezTo>
                  <a:pt x="100466" y="27610"/>
                  <a:pt x="100761" y="27556"/>
                  <a:pt x="101057" y="27502"/>
                </a:cubicBezTo>
                <a:close/>
                <a:moveTo>
                  <a:pt x="38041" y="27879"/>
                </a:moveTo>
                <a:lnTo>
                  <a:pt x="38041" y="27879"/>
                </a:lnTo>
                <a:cubicBezTo>
                  <a:pt x="37503" y="28094"/>
                  <a:pt x="36992" y="28336"/>
                  <a:pt x="36455" y="28551"/>
                </a:cubicBezTo>
                <a:lnTo>
                  <a:pt x="36267" y="28605"/>
                </a:lnTo>
                <a:cubicBezTo>
                  <a:pt x="35899" y="28671"/>
                  <a:pt x="35732" y="28697"/>
                  <a:pt x="35692" y="28697"/>
                </a:cubicBezTo>
                <a:cubicBezTo>
                  <a:pt x="35586" y="28697"/>
                  <a:pt x="36370" y="28514"/>
                  <a:pt x="36643" y="28416"/>
                </a:cubicBezTo>
                <a:cubicBezTo>
                  <a:pt x="37073" y="28282"/>
                  <a:pt x="37557" y="28040"/>
                  <a:pt x="38041" y="27879"/>
                </a:cubicBezTo>
                <a:close/>
                <a:moveTo>
                  <a:pt x="102052" y="27932"/>
                </a:moveTo>
                <a:cubicBezTo>
                  <a:pt x="102267" y="28040"/>
                  <a:pt x="102482" y="28174"/>
                  <a:pt x="102724" y="28309"/>
                </a:cubicBezTo>
                <a:cubicBezTo>
                  <a:pt x="102932" y="28448"/>
                  <a:pt x="103140" y="28606"/>
                  <a:pt x="103349" y="28751"/>
                </a:cubicBezTo>
                <a:lnTo>
                  <a:pt x="103349" y="28751"/>
                </a:lnTo>
                <a:cubicBezTo>
                  <a:pt x="102939" y="28527"/>
                  <a:pt x="102549" y="28281"/>
                  <a:pt x="102159" y="28013"/>
                </a:cubicBezTo>
                <a:lnTo>
                  <a:pt x="102052" y="27932"/>
                </a:lnTo>
                <a:close/>
                <a:moveTo>
                  <a:pt x="61027" y="28443"/>
                </a:moveTo>
                <a:lnTo>
                  <a:pt x="61215" y="28497"/>
                </a:lnTo>
                <a:cubicBezTo>
                  <a:pt x="61000" y="28605"/>
                  <a:pt x="60812" y="28712"/>
                  <a:pt x="60597" y="28820"/>
                </a:cubicBezTo>
                <a:cubicBezTo>
                  <a:pt x="60758" y="28712"/>
                  <a:pt x="60892" y="28551"/>
                  <a:pt x="61027" y="28443"/>
                </a:cubicBezTo>
                <a:close/>
                <a:moveTo>
                  <a:pt x="53419" y="28363"/>
                </a:moveTo>
                <a:lnTo>
                  <a:pt x="53419" y="28363"/>
                </a:lnTo>
                <a:cubicBezTo>
                  <a:pt x="53204" y="28524"/>
                  <a:pt x="52988" y="28685"/>
                  <a:pt x="52773" y="28846"/>
                </a:cubicBezTo>
                <a:lnTo>
                  <a:pt x="52773" y="28820"/>
                </a:lnTo>
                <a:lnTo>
                  <a:pt x="52935" y="28578"/>
                </a:lnTo>
                <a:cubicBezTo>
                  <a:pt x="53096" y="28524"/>
                  <a:pt x="53284" y="28443"/>
                  <a:pt x="53419" y="28363"/>
                </a:cubicBezTo>
                <a:close/>
                <a:moveTo>
                  <a:pt x="109284" y="28443"/>
                </a:moveTo>
                <a:cubicBezTo>
                  <a:pt x="109445" y="28497"/>
                  <a:pt x="109579" y="28551"/>
                  <a:pt x="109741" y="28605"/>
                </a:cubicBezTo>
                <a:cubicBezTo>
                  <a:pt x="109848" y="28685"/>
                  <a:pt x="109929" y="28766"/>
                  <a:pt x="110009" y="28846"/>
                </a:cubicBezTo>
                <a:cubicBezTo>
                  <a:pt x="109902" y="28793"/>
                  <a:pt x="109794" y="28712"/>
                  <a:pt x="109687" y="28658"/>
                </a:cubicBezTo>
                <a:cubicBezTo>
                  <a:pt x="109579" y="28605"/>
                  <a:pt x="109418" y="28524"/>
                  <a:pt x="109284" y="28443"/>
                </a:cubicBezTo>
                <a:close/>
                <a:moveTo>
                  <a:pt x="80652" y="27475"/>
                </a:moveTo>
                <a:lnTo>
                  <a:pt x="80652" y="27475"/>
                </a:lnTo>
                <a:cubicBezTo>
                  <a:pt x="80410" y="27932"/>
                  <a:pt x="80168" y="28389"/>
                  <a:pt x="79926" y="28873"/>
                </a:cubicBezTo>
                <a:lnTo>
                  <a:pt x="79899" y="28900"/>
                </a:lnTo>
                <a:lnTo>
                  <a:pt x="79899" y="28739"/>
                </a:lnTo>
                <a:lnTo>
                  <a:pt x="80652" y="27475"/>
                </a:lnTo>
                <a:close/>
                <a:moveTo>
                  <a:pt x="103745" y="27153"/>
                </a:moveTo>
                <a:lnTo>
                  <a:pt x="105251" y="27475"/>
                </a:lnTo>
                <a:cubicBezTo>
                  <a:pt x="105412" y="27986"/>
                  <a:pt x="105654" y="28497"/>
                  <a:pt x="105923" y="29008"/>
                </a:cubicBezTo>
                <a:lnTo>
                  <a:pt x="105735" y="28873"/>
                </a:lnTo>
                <a:lnTo>
                  <a:pt x="104875" y="27852"/>
                </a:lnTo>
                <a:cubicBezTo>
                  <a:pt x="104843" y="27812"/>
                  <a:pt x="104807" y="27796"/>
                  <a:pt x="104772" y="27796"/>
                </a:cubicBezTo>
                <a:cubicBezTo>
                  <a:pt x="104689" y="27796"/>
                  <a:pt x="104614" y="27891"/>
                  <a:pt x="104633" y="27986"/>
                </a:cubicBezTo>
                <a:lnTo>
                  <a:pt x="103961" y="27395"/>
                </a:lnTo>
                <a:lnTo>
                  <a:pt x="103745" y="27153"/>
                </a:lnTo>
                <a:close/>
                <a:moveTo>
                  <a:pt x="50623" y="27664"/>
                </a:moveTo>
                <a:lnTo>
                  <a:pt x="50892" y="27717"/>
                </a:lnTo>
                <a:cubicBezTo>
                  <a:pt x="50219" y="28121"/>
                  <a:pt x="49547" y="28605"/>
                  <a:pt x="48902" y="29088"/>
                </a:cubicBezTo>
                <a:lnTo>
                  <a:pt x="48875" y="29115"/>
                </a:lnTo>
                <a:cubicBezTo>
                  <a:pt x="49198" y="28766"/>
                  <a:pt x="49574" y="28470"/>
                  <a:pt x="49897" y="28121"/>
                </a:cubicBezTo>
                <a:lnTo>
                  <a:pt x="50085" y="27959"/>
                </a:lnTo>
                <a:cubicBezTo>
                  <a:pt x="50273" y="27852"/>
                  <a:pt x="50434" y="27771"/>
                  <a:pt x="50623" y="27664"/>
                </a:cubicBezTo>
                <a:close/>
                <a:moveTo>
                  <a:pt x="93987" y="28739"/>
                </a:moveTo>
                <a:cubicBezTo>
                  <a:pt x="94255" y="28900"/>
                  <a:pt x="94524" y="29088"/>
                  <a:pt x="94793" y="29250"/>
                </a:cubicBezTo>
                <a:cubicBezTo>
                  <a:pt x="94659" y="29223"/>
                  <a:pt x="94551" y="29196"/>
                  <a:pt x="94444" y="29196"/>
                </a:cubicBezTo>
                <a:lnTo>
                  <a:pt x="93745" y="28846"/>
                </a:lnTo>
                <a:lnTo>
                  <a:pt x="93987" y="28739"/>
                </a:lnTo>
                <a:close/>
                <a:moveTo>
                  <a:pt x="35810" y="28873"/>
                </a:moveTo>
                <a:cubicBezTo>
                  <a:pt x="35460" y="29035"/>
                  <a:pt x="35138" y="29196"/>
                  <a:pt x="34788" y="29384"/>
                </a:cubicBezTo>
                <a:cubicBezTo>
                  <a:pt x="34896" y="29250"/>
                  <a:pt x="34949" y="29115"/>
                  <a:pt x="35030" y="28981"/>
                </a:cubicBezTo>
                <a:cubicBezTo>
                  <a:pt x="35030" y="28954"/>
                  <a:pt x="35030" y="28927"/>
                  <a:pt x="35030" y="28900"/>
                </a:cubicBezTo>
                <a:cubicBezTo>
                  <a:pt x="35057" y="28927"/>
                  <a:pt x="35084" y="28927"/>
                  <a:pt x="35111" y="28927"/>
                </a:cubicBezTo>
                <a:cubicBezTo>
                  <a:pt x="35326" y="28900"/>
                  <a:pt x="35568" y="28873"/>
                  <a:pt x="35810" y="28873"/>
                </a:cubicBezTo>
                <a:close/>
                <a:moveTo>
                  <a:pt x="58957" y="28067"/>
                </a:moveTo>
                <a:cubicBezTo>
                  <a:pt x="59145" y="28094"/>
                  <a:pt x="59387" y="28094"/>
                  <a:pt x="59629" y="28121"/>
                </a:cubicBezTo>
                <a:lnTo>
                  <a:pt x="59629" y="28094"/>
                </a:lnTo>
                <a:cubicBezTo>
                  <a:pt x="59925" y="28094"/>
                  <a:pt x="60193" y="28147"/>
                  <a:pt x="60489" y="28228"/>
                </a:cubicBezTo>
                <a:cubicBezTo>
                  <a:pt x="59978" y="28497"/>
                  <a:pt x="59494" y="28766"/>
                  <a:pt x="59010" y="29035"/>
                </a:cubicBezTo>
                <a:cubicBezTo>
                  <a:pt x="58634" y="29223"/>
                  <a:pt x="58285" y="29411"/>
                  <a:pt x="57935" y="29599"/>
                </a:cubicBezTo>
                <a:cubicBezTo>
                  <a:pt x="58285" y="29115"/>
                  <a:pt x="58607" y="28578"/>
                  <a:pt x="58957" y="28067"/>
                </a:cubicBezTo>
                <a:close/>
                <a:moveTo>
                  <a:pt x="64923" y="27713"/>
                </a:moveTo>
                <a:cubicBezTo>
                  <a:pt x="65201" y="27713"/>
                  <a:pt x="66438" y="28798"/>
                  <a:pt x="66646" y="28954"/>
                </a:cubicBezTo>
                <a:cubicBezTo>
                  <a:pt x="66914" y="29169"/>
                  <a:pt x="67210" y="29384"/>
                  <a:pt x="67479" y="29626"/>
                </a:cubicBezTo>
                <a:cubicBezTo>
                  <a:pt x="67398" y="29599"/>
                  <a:pt x="67291" y="29599"/>
                  <a:pt x="67210" y="29599"/>
                </a:cubicBezTo>
                <a:lnTo>
                  <a:pt x="66538" y="29384"/>
                </a:lnTo>
                <a:cubicBezTo>
                  <a:pt x="66514" y="29372"/>
                  <a:pt x="66491" y="29367"/>
                  <a:pt x="66469" y="29367"/>
                </a:cubicBezTo>
                <a:cubicBezTo>
                  <a:pt x="66390" y="29367"/>
                  <a:pt x="66329" y="29435"/>
                  <a:pt x="66350" y="29519"/>
                </a:cubicBezTo>
                <a:lnTo>
                  <a:pt x="66296" y="29519"/>
                </a:lnTo>
                <a:lnTo>
                  <a:pt x="66269" y="29465"/>
                </a:lnTo>
                <a:cubicBezTo>
                  <a:pt x="66269" y="29399"/>
                  <a:pt x="66234" y="29316"/>
                  <a:pt x="66163" y="29316"/>
                </a:cubicBezTo>
                <a:cubicBezTo>
                  <a:pt x="66146" y="29316"/>
                  <a:pt x="66128" y="29320"/>
                  <a:pt x="66108" y="29330"/>
                </a:cubicBezTo>
                <a:cubicBezTo>
                  <a:pt x="65355" y="28524"/>
                  <a:pt x="64683" y="27798"/>
                  <a:pt x="64898" y="27717"/>
                </a:cubicBezTo>
                <a:cubicBezTo>
                  <a:pt x="64905" y="27715"/>
                  <a:pt x="64914" y="27713"/>
                  <a:pt x="64923" y="27713"/>
                </a:cubicBezTo>
                <a:close/>
                <a:moveTo>
                  <a:pt x="84689" y="23875"/>
                </a:moveTo>
                <a:lnTo>
                  <a:pt x="83341" y="25567"/>
                </a:lnTo>
                <a:lnTo>
                  <a:pt x="79926" y="29814"/>
                </a:lnTo>
                <a:lnTo>
                  <a:pt x="79926" y="29626"/>
                </a:lnTo>
                <a:cubicBezTo>
                  <a:pt x="80168" y="29196"/>
                  <a:pt x="80437" y="28739"/>
                  <a:pt x="80706" y="28282"/>
                </a:cubicBezTo>
                <a:cubicBezTo>
                  <a:pt x="81975" y="26780"/>
                  <a:pt x="83318" y="25303"/>
                  <a:pt x="84689" y="23875"/>
                </a:cubicBezTo>
                <a:close/>
                <a:moveTo>
                  <a:pt x="103046" y="28820"/>
                </a:moveTo>
                <a:cubicBezTo>
                  <a:pt x="103504" y="29088"/>
                  <a:pt x="103961" y="29357"/>
                  <a:pt x="104444" y="29599"/>
                </a:cubicBezTo>
                <a:lnTo>
                  <a:pt x="104740" y="29868"/>
                </a:lnTo>
                <a:lnTo>
                  <a:pt x="103665" y="29357"/>
                </a:lnTo>
                <a:cubicBezTo>
                  <a:pt x="103450" y="29169"/>
                  <a:pt x="103235" y="29008"/>
                  <a:pt x="103046" y="28820"/>
                </a:cubicBezTo>
                <a:close/>
                <a:moveTo>
                  <a:pt x="94417" y="24653"/>
                </a:moveTo>
                <a:cubicBezTo>
                  <a:pt x="95304" y="24653"/>
                  <a:pt x="95626" y="24760"/>
                  <a:pt x="95411" y="25029"/>
                </a:cubicBezTo>
                <a:lnTo>
                  <a:pt x="95385" y="25029"/>
                </a:lnTo>
                <a:lnTo>
                  <a:pt x="90868" y="28309"/>
                </a:lnTo>
                <a:cubicBezTo>
                  <a:pt x="90492" y="28497"/>
                  <a:pt x="90115" y="28685"/>
                  <a:pt x="89766" y="28900"/>
                </a:cubicBezTo>
                <a:cubicBezTo>
                  <a:pt x="89658" y="28954"/>
                  <a:pt x="89658" y="29062"/>
                  <a:pt x="89712" y="29142"/>
                </a:cubicBezTo>
                <a:lnTo>
                  <a:pt x="89578" y="29223"/>
                </a:lnTo>
                <a:cubicBezTo>
                  <a:pt x="89094" y="29465"/>
                  <a:pt x="88610" y="29734"/>
                  <a:pt x="88153" y="30002"/>
                </a:cubicBezTo>
                <a:cubicBezTo>
                  <a:pt x="88905" y="29384"/>
                  <a:pt x="89658" y="28712"/>
                  <a:pt x="90357" y="28040"/>
                </a:cubicBezTo>
                <a:lnTo>
                  <a:pt x="91890" y="26750"/>
                </a:lnTo>
                <a:lnTo>
                  <a:pt x="93395" y="25486"/>
                </a:lnTo>
                <a:lnTo>
                  <a:pt x="94417" y="24653"/>
                </a:lnTo>
                <a:close/>
                <a:moveTo>
                  <a:pt x="63419" y="29357"/>
                </a:moveTo>
                <a:cubicBezTo>
                  <a:pt x="63500" y="29384"/>
                  <a:pt x="63554" y="29411"/>
                  <a:pt x="63635" y="29438"/>
                </a:cubicBezTo>
                <a:cubicBezTo>
                  <a:pt x="63661" y="29438"/>
                  <a:pt x="63715" y="29438"/>
                  <a:pt x="63769" y="29384"/>
                </a:cubicBezTo>
                <a:lnTo>
                  <a:pt x="64065" y="29519"/>
                </a:lnTo>
                <a:cubicBezTo>
                  <a:pt x="64360" y="29653"/>
                  <a:pt x="64683" y="29814"/>
                  <a:pt x="64979" y="29949"/>
                </a:cubicBezTo>
                <a:cubicBezTo>
                  <a:pt x="64871" y="30002"/>
                  <a:pt x="64791" y="30056"/>
                  <a:pt x="64710" y="30110"/>
                </a:cubicBezTo>
                <a:cubicBezTo>
                  <a:pt x="64253" y="29868"/>
                  <a:pt x="63823" y="29626"/>
                  <a:pt x="63419" y="29357"/>
                </a:cubicBezTo>
                <a:close/>
                <a:moveTo>
                  <a:pt x="84013" y="25163"/>
                </a:moveTo>
                <a:lnTo>
                  <a:pt x="84013" y="25163"/>
                </a:lnTo>
                <a:cubicBezTo>
                  <a:pt x="83367" y="26212"/>
                  <a:pt x="82642" y="27207"/>
                  <a:pt x="81889" y="28147"/>
                </a:cubicBezTo>
                <a:lnTo>
                  <a:pt x="81889" y="28174"/>
                </a:lnTo>
                <a:cubicBezTo>
                  <a:pt x="81297" y="28900"/>
                  <a:pt x="80652" y="29492"/>
                  <a:pt x="80007" y="30137"/>
                </a:cubicBezTo>
                <a:lnTo>
                  <a:pt x="79926" y="30218"/>
                </a:lnTo>
                <a:lnTo>
                  <a:pt x="79926" y="30164"/>
                </a:lnTo>
                <a:cubicBezTo>
                  <a:pt x="80061" y="30002"/>
                  <a:pt x="80222" y="29841"/>
                  <a:pt x="80303" y="29734"/>
                </a:cubicBezTo>
                <a:cubicBezTo>
                  <a:pt x="81539" y="28201"/>
                  <a:pt x="82749" y="26696"/>
                  <a:pt x="84013" y="25163"/>
                </a:cubicBezTo>
                <a:close/>
                <a:moveTo>
                  <a:pt x="108423" y="28228"/>
                </a:moveTo>
                <a:cubicBezTo>
                  <a:pt x="108719" y="28363"/>
                  <a:pt x="109042" y="28524"/>
                  <a:pt x="109364" y="28685"/>
                </a:cubicBezTo>
                <a:cubicBezTo>
                  <a:pt x="109552" y="28793"/>
                  <a:pt x="109741" y="28900"/>
                  <a:pt x="109929" y="29035"/>
                </a:cubicBezTo>
                <a:cubicBezTo>
                  <a:pt x="109848" y="29035"/>
                  <a:pt x="109821" y="29115"/>
                  <a:pt x="109821" y="29169"/>
                </a:cubicBezTo>
                <a:lnTo>
                  <a:pt x="109794" y="29169"/>
                </a:lnTo>
                <a:cubicBezTo>
                  <a:pt x="109929" y="29545"/>
                  <a:pt x="110036" y="29895"/>
                  <a:pt x="110171" y="30244"/>
                </a:cubicBezTo>
                <a:cubicBezTo>
                  <a:pt x="109606" y="29545"/>
                  <a:pt x="109015" y="28873"/>
                  <a:pt x="108423" y="28228"/>
                </a:cubicBezTo>
                <a:close/>
                <a:moveTo>
                  <a:pt x="41617" y="27502"/>
                </a:moveTo>
                <a:lnTo>
                  <a:pt x="41617" y="27502"/>
                </a:lnTo>
                <a:cubicBezTo>
                  <a:pt x="41160" y="28013"/>
                  <a:pt x="40702" y="28524"/>
                  <a:pt x="40272" y="29062"/>
                </a:cubicBezTo>
                <a:lnTo>
                  <a:pt x="40676" y="28389"/>
                </a:lnTo>
                <a:cubicBezTo>
                  <a:pt x="40700" y="28317"/>
                  <a:pt x="40638" y="28224"/>
                  <a:pt x="40548" y="28224"/>
                </a:cubicBezTo>
                <a:cubicBezTo>
                  <a:pt x="40537" y="28224"/>
                  <a:pt x="40526" y="28225"/>
                  <a:pt x="40514" y="28228"/>
                </a:cubicBezTo>
                <a:lnTo>
                  <a:pt x="40487" y="28228"/>
                </a:lnTo>
                <a:cubicBezTo>
                  <a:pt x="39708" y="28873"/>
                  <a:pt x="38982" y="29572"/>
                  <a:pt x="38283" y="30298"/>
                </a:cubicBezTo>
                <a:cubicBezTo>
                  <a:pt x="38659" y="29626"/>
                  <a:pt x="39063" y="28954"/>
                  <a:pt x="39439" y="28255"/>
                </a:cubicBezTo>
                <a:cubicBezTo>
                  <a:pt x="39439" y="28255"/>
                  <a:pt x="39439" y="28228"/>
                  <a:pt x="39439" y="28228"/>
                </a:cubicBezTo>
                <a:lnTo>
                  <a:pt x="39600" y="28147"/>
                </a:lnTo>
                <a:cubicBezTo>
                  <a:pt x="40272" y="27959"/>
                  <a:pt x="40944" y="27744"/>
                  <a:pt x="41617" y="27502"/>
                </a:cubicBezTo>
                <a:close/>
                <a:moveTo>
                  <a:pt x="65248" y="30083"/>
                </a:moveTo>
                <a:lnTo>
                  <a:pt x="65328" y="30110"/>
                </a:lnTo>
                <a:lnTo>
                  <a:pt x="65140" y="30298"/>
                </a:lnTo>
                <a:lnTo>
                  <a:pt x="64979" y="30244"/>
                </a:lnTo>
                <a:lnTo>
                  <a:pt x="65248" y="30083"/>
                </a:lnTo>
                <a:close/>
                <a:moveTo>
                  <a:pt x="105602" y="27808"/>
                </a:moveTo>
                <a:cubicBezTo>
                  <a:pt x="105616" y="27808"/>
                  <a:pt x="105649" y="27822"/>
                  <a:pt x="105708" y="27852"/>
                </a:cubicBezTo>
                <a:cubicBezTo>
                  <a:pt x="106353" y="28685"/>
                  <a:pt x="106998" y="29519"/>
                  <a:pt x="107697" y="30325"/>
                </a:cubicBezTo>
                <a:cubicBezTo>
                  <a:pt x="107267" y="29976"/>
                  <a:pt x="106837" y="29680"/>
                  <a:pt x="106434" y="29357"/>
                </a:cubicBezTo>
                <a:cubicBezTo>
                  <a:pt x="106380" y="29304"/>
                  <a:pt x="106326" y="29250"/>
                  <a:pt x="106299" y="29169"/>
                </a:cubicBezTo>
                <a:cubicBezTo>
                  <a:pt x="106111" y="28900"/>
                  <a:pt x="105977" y="28605"/>
                  <a:pt x="105842" y="28282"/>
                </a:cubicBezTo>
                <a:cubicBezTo>
                  <a:pt x="105737" y="27988"/>
                  <a:pt x="105550" y="27808"/>
                  <a:pt x="105602" y="27808"/>
                </a:cubicBezTo>
                <a:close/>
                <a:moveTo>
                  <a:pt x="57102" y="28174"/>
                </a:moveTo>
                <a:lnTo>
                  <a:pt x="57102" y="28174"/>
                </a:lnTo>
                <a:cubicBezTo>
                  <a:pt x="56080" y="28873"/>
                  <a:pt x="55085" y="29599"/>
                  <a:pt x="54118" y="30352"/>
                </a:cubicBezTo>
                <a:cubicBezTo>
                  <a:pt x="54817" y="29707"/>
                  <a:pt x="55462" y="29008"/>
                  <a:pt x="56026" y="28228"/>
                </a:cubicBezTo>
                <a:cubicBezTo>
                  <a:pt x="56376" y="28228"/>
                  <a:pt x="56752" y="28201"/>
                  <a:pt x="57102" y="28174"/>
                </a:cubicBezTo>
                <a:close/>
                <a:moveTo>
                  <a:pt x="91002" y="30164"/>
                </a:moveTo>
                <a:lnTo>
                  <a:pt x="91917" y="30460"/>
                </a:lnTo>
                <a:lnTo>
                  <a:pt x="90976" y="30191"/>
                </a:lnTo>
                <a:lnTo>
                  <a:pt x="91002" y="30164"/>
                </a:lnTo>
                <a:close/>
                <a:moveTo>
                  <a:pt x="78206" y="30244"/>
                </a:moveTo>
                <a:lnTo>
                  <a:pt x="78206" y="30486"/>
                </a:lnTo>
                <a:lnTo>
                  <a:pt x="78071" y="30271"/>
                </a:lnTo>
                <a:lnTo>
                  <a:pt x="78071" y="30271"/>
                </a:lnTo>
                <a:cubicBezTo>
                  <a:pt x="78087" y="30279"/>
                  <a:pt x="78103" y="30282"/>
                  <a:pt x="78118" y="30282"/>
                </a:cubicBezTo>
                <a:cubicBezTo>
                  <a:pt x="78154" y="30282"/>
                  <a:pt x="78187" y="30263"/>
                  <a:pt x="78206" y="30244"/>
                </a:cubicBezTo>
                <a:close/>
                <a:moveTo>
                  <a:pt x="65570" y="30191"/>
                </a:moveTo>
                <a:cubicBezTo>
                  <a:pt x="65893" y="30352"/>
                  <a:pt x="66189" y="30486"/>
                  <a:pt x="66484" y="30648"/>
                </a:cubicBezTo>
                <a:lnTo>
                  <a:pt x="66215" y="30594"/>
                </a:lnTo>
                <a:cubicBezTo>
                  <a:pt x="65947" y="30540"/>
                  <a:pt x="65678" y="30460"/>
                  <a:pt x="65409" y="30379"/>
                </a:cubicBezTo>
                <a:lnTo>
                  <a:pt x="65570" y="30191"/>
                </a:lnTo>
                <a:close/>
                <a:moveTo>
                  <a:pt x="67909" y="28094"/>
                </a:moveTo>
                <a:lnTo>
                  <a:pt x="67909" y="28094"/>
                </a:lnTo>
                <a:cubicBezTo>
                  <a:pt x="69173" y="28524"/>
                  <a:pt x="70463" y="28927"/>
                  <a:pt x="71780" y="29250"/>
                </a:cubicBezTo>
                <a:cubicBezTo>
                  <a:pt x="71754" y="29330"/>
                  <a:pt x="71727" y="29384"/>
                  <a:pt x="71700" y="29465"/>
                </a:cubicBezTo>
                <a:cubicBezTo>
                  <a:pt x="71666" y="29632"/>
                  <a:pt x="71820" y="29758"/>
                  <a:pt x="71960" y="29758"/>
                </a:cubicBezTo>
                <a:cubicBezTo>
                  <a:pt x="72046" y="29758"/>
                  <a:pt x="72126" y="29711"/>
                  <a:pt x="72157" y="29599"/>
                </a:cubicBezTo>
                <a:lnTo>
                  <a:pt x="72157" y="29626"/>
                </a:lnTo>
                <a:lnTo>
                  <a:pt x="72211" y="29384"/>
                </a:lnTo>
                <a:lnTo>
                  <a:pt x="72399" y="29465"/>
                </a:lnTo>
                <a:cubicBezTo>
                  <a:pt x="72426" y="29478"/>
                  <a:pt x="72446" y="29485"/>
                  <a:pt x="72466" y="29485"/>
                </a:cubicBezTo>
                <a:cubicBezTo>
                  <a:pt x="72486" y="29485"/>
                  <a:pt x="72506" y="29478"/>
                  <a:pt x="72533" y="29465"/>
                </a:cubicBezTo>
                <a:lnTo>
                  <a:pt x="72587" y="29492"/>
                </a:lnTo>
                <a:lnTo>
                  <a:pt x="72802" y="29787"/>
                </a:lnTo>
                <a:cubicBezTo>
                  <a:pt x="72775" y="30056"/>
                  <a:pt x="72748" y="30352"/>
                  <a:pt x="72721" y="30648"/>
                </a:cubicBezTo>
                <a:cubicBezTo>
                  <a:pt x="72049" y="30298"/>
                  <a:pt x="71350" y="30002"/>
                  <a:pt x="70678" y="29653"/>
                </a:cubicBezTo>
                <a:cubicBezTo>
                  <a:pt x="69737" y="29169"/>
                  <a:pt x="68823" y="28658"/>
                  <a:pt x="67909" y="28094"/>
                </a:cubicBezTo>
                <a:close/>
                <a:moveTo>
                  <a:pt x="90465" y="30460"/>
                </a:moveTo>
                <a:cubicBezTo>
                  <a:pt x="90572" y="30540"/>
                  <a:pt x="90707" y="30621"/>
                  <a:pt x="90814" y="30701"/>
                </a:cubicBezTo>
                <a:cubicBezTo>
                  <a:pt x="90653" y="30648"/>
                  <a:pt x="90465" y="30621"/>
                  <a:pt x="90303" y="30567"/>
                </a:cubicBezTo>
                <a:cubicBezTo>
                  <a:pt x="90357" y="30540"/>
                  <a:pt x="90411" y="30513"/>
                  <a:pt x="90465" y="30460"/>
                </a:cubicBezTo>
                <a:close/>
                <a:moveTo>
                  <a:pt x="62290" y="29062"/>
                </a:moveTo>
                <a:lnTo>
                  <a:pt x="62505" y="29223"/>
                </a:lnTo>
                <a:cubicBezTo>
                  <a:pt x="62022" y="29734"/>
                  <a:pt x="61511" y="30218"/>
                  <a:pt x="61027" y="30755"/>
                </a:cubicBezTo>
                <a:cubicBezTo>
                  <a:pt x="61484" y="30218"/>
                  <a:pt x="61887" y="29653"/>
                  <a:pt x="62290" y="29062"/>
                </a:cubicBezTo>
                <a:close/>
                <a:moveTo>
                  <a:pt x="67371" y="30029"/>
                </a:moveTo>
                <a:lnTo>
                  <a:pt x="68554" y="30513"/>
                </a:lnTo>
                <a:lnTo>
                  <a:pt x="68662" y="30594"/>
                </a:lnTo>
                <a:cubicBezTo>
                  <a:pt x="68689" y="30648"/>
                  <a:pt x="68742" y="30728"/>
                  <a:pt x="68796" y="30782"/>
                </a:cubicBezTo>
                <a:cubicBezTo>
                  <a:pt x="68393" y="30567"/>
                  <a:pt x="68017" y="30379"/>
                  <a:pt x="67640" y="30164"/>
                </a:cubicBezTo>
                <a:lnTo>
                  <a:pt x="67371" y="30029"/>
                </a:lnTo>
                <a:close/>
                <a:moveTo>
                  <a:pt x="91970" y="29653"/>
                </a:moveTo>
                <a:cubicBezTo>
                  <a:pt x="92589" y="30083"/>
                  <a:pt x="93207" y="30513"/>
                  <a:pt x="93825" y="30943"/>
                </a:cubicBezTo>
                <a:lnTo>
                  <a:pt x="91164" y="30056"/>
                </a:lnTo>
                <a:cubicBezTo>
                  <a:pt x="91433" y="29922"/>
                  <a:pt x="91701" y="29787"/>
                  <a:pt x="91970" y="29653"/>
                </a:cubicBezTo>
                <a:close/>
                <a:moveTo>
                  <a:pt x="69226" y="30782"/>
                </a:moveTo>
                <a:lnTo>
                  <a:pt x="69307" y="30809"/>
                </a:lnTo>
                <a:lnTo>
                  <a:pt x="69441" y="30917"/>
                </a:lnTo>
                <a:cubicBezTo>
                  <a:pt x="69441" y="30943"/>
                  <a:pt x="69415" y="30970"/>
                  <a:pt x="69415" y="30997"/>
                </a:cubicBezTo>
                <a:lnTo>
                  <a:pt x="69280" y="30863"/>
                </a:lnTo>
                <a:lnTo>
                  <a:pt x="69226" y="30782"/>
                </a:lnTo>
                <a:close/>
                <a:moveTo>
                  <a:pt x="96084" y="27986"/>
                </a:moveTo>
                <a:cubicBezTo>
                  <a:pt x="97508" y="29035"/>
                  <a:pt x="98933" y="30029"/>
                  <a:pt x="100385" y="30997"/>
                </a:cubicBezTo>
                <a:cubicBezTo>
                  <a:pt x="99471" y="30567"/>
                  <a:pt x="98503" y="30191"/>
                  <a:pt x="97535" y="29895"/>
                </a:cubicBezTo>
                <a:lnTo>
                  <a:pt x="97535" y="29895"/>
                </a:lnTo>
                <a:lnTo>
                  <a:pt x="97562" y="29922"/>
                </a:lnTo>
                <a:lnTo>
                  <a:pt x="94470" y="28578"/>
                </a:lnTo>
                <a:cubicBezTo>
                  <a:pt x="95008" y="28363"/>
                  <a:pt x="95546" y="28147"/>
                  <a:pt x="96084" y="27986"/>
                </a:cubicBezTo>
                <a:close/>
                <a:moveTo>
                  <a:pt x="74899" y="25835"/>
                </a:moveTo>
                <a:cubicBezTo>
                  <a:pt x="74953" y="25889"/>
                  <a:pt x="75006" y="25943"/>
                  <a:pt x="75033" y="25997"/>
                </a:cubicBezTo>
                <a:cubicBezTo>
                  <a:pt x="75625" y="26884"/>
                  <a:pt x="76243" y="27771"/>
                  <a:pt x="76861" y="28658"/>
                </a:cubicBezTo>
                <a:cubicBezTo>
                  <a:pt x="76888" y="28712"/>
                  <a:pt x="76915" y="28766"/>
                  <a:pt x="76969" y="28793"/>
                </a:cubicBezTo>
                <a:cubicBezTo>
                  <a:pt x="77372" y="29492"/>
                  <a:pt x="77776" y="30191"/>
                  <a:pt x="78179" y="30890"/>
                </a:cubicBezTo>
                <a:lnTo>
                  <a:pt x="78206" y="30863"/>
                </a:lnTo>
                <a:lnTo>
                  <a:pt x="78206" y="30997"/>
                </a:lnTo>
                <a:lnTo>
                  <a:pt x="78206" y="31024"/>
                </a:lnTo>
                <a:cubicBezTo>
                  <a:pt x="78125" y="30917"/>
                  <a:pt x="78017" y="30809"/>
                  <a:pt x="77937" y="30701"/>
                </a:cubicBezTo>
                <a:cubicBezTo>
                  <a:pt x="76808" y="29223"/>
                  <a:pt x="75786" y="27717"/>
                  <a:pt x="74845" y="26131"/>
                </a:cubicBezTo>
                <a:cubicBezTo>
                  <a:pt x="74845" y="26024"/>
                  <a:pt x="74899" y="25943"/>
                  <a:pt x="74899" y="25835"/>
                </a:cubicBezTo>
                <a:close/>
                <a:moveTo>
                  <a:pt x="38390" y="28443"/>
                </a:moveTo>
                <a:lnTo>
                  <a:pt x="38390" y="28443"/>
                </a:lnTo>
                <a:cubicBezTo>
                  <a:pt x="38068" y="28685"/>
                  <a:pt x="37772" y="28954"/>
                  <a:pt x="37503" y="29250"/>
                </a:cubicBezTo>
                <a:cubicBezTo>
                  <a:pt x="36804" y="29814"/>
                  <a:pt x="36078" y="30433"/>
                  <a:pt x="35406" y="31051"/>
                </a:cubicBezTo>
                <a:cubicBezTo>
                  <a:pt x="35836" y="30406"/>
                  <a:pt x="36240" y="29761"/>
                  <a:pt x="36643" y="29088"/>
                </a:cubicBezTo>
                <a:cubicBezTo>
                  <a:pt x="36697" y="28981"/>
                  <a:pt x="36643" y="28846"/>
                  <a:pt x="36535" y="28820"/>
                </a:cubicBezTo>
                <a:lnTo>
                  <a:pt x="36697" y="28739"/>
                </a:lnTo>
                <a:cubicBezTo>
                  <a:pt x="37261" y="28658"/>
                  <a:pt x="37826" y="28551"/>
                  <a:pt x="38390" y="28443"/>
                </a:cubicBezTo>
                <a:close/>
                <a:moveTo>
                  <a:pt x="89739" y="30917"/>
                </a:moveTo>
                <a:lnTo>
                  <a:pt x="90303" y="31239"/>
                </a:lnTo>
                <a:cubicBezTo>
                  <a:pt x="89954" y="31212"/>
                  <a:pt x="89631" y="31212"/>
                  <a:pt x="89309" y="31185"/>
                </a:cubicBezTo>
                <a:lnTo>
                  <a:pt x="89739" y="30917"/>
                </a:lnTo>
                <a:close/>
                <a:moveTo>
                  <a:pt x="105923" y="27610"/>
                </a:moveTo>
                <a:lnTo>
                  <a:pt x="107912" y="28013"/>
                </a:lnTo>
                <a:lnTo>
                  <a:pt x="108101" y="28094"/>
                </a:lnTo>
                <a:cubicBezTo>
                  <a:pt x="108074" y="28121"/>
                  <a:pt x="108074" y="28174"/>
                  <a:pt x="108074" y="28228"/>
                </a:cubicBezTo>
                <a:cubicBezTo>
                  <a:pt x="108450" y="29277"/>
                  <a:pt x="108934" y="30298"/>
                  <a:pt x="109526" y="31266"/>
                </a:cubicBezTo>
                <a:cubicBezTo>
                  <a:pt x="108558" y="30244"/>
                  <a:pt x="107590" y="29277"/>
                  <a:pt x="106595" y="28309"/>
                </a:cubicBezTo>
                <a:lnTo>
                  <a:pt x="105923" y="27610"/>
                </a:lnTo>
                <a:close/>
                <a:moveTo>
                  <a:pt x="90787" y="30298"/>
                </a:moveTo>
                <a:cubicBezTo>
                  <a:pt x="91298" y="30379"/>
                  <a:pt x="92051" y="30755"/>
                  <a:pt x="92508" y="30890"/>
                </a:cubicBezTo>
                <a:lnTo>
                  <a:pt x="93798" y="31266"/>
                </a:lnTo>
                <a:cubicBezTo>
                  <a:pt x="93728" y="31269"/>
                  <a:pt x="93657" y="31271"/>
                  <a:pt x="93586" y="31271"/>
                </a:cubicBezTo>
                <a:cubicBezTo>
                  <a:pt x="93086" y="31271"/>
                  <a:pt x="92572" y="31189"/>
                  <a:pt x="92078" y="31024"/>
                </a:cubicBezTo>
                <a:cubicBezTo>
                  <a:pt x="91782" y="30917"/>
                  <a:pt x="91083" y="30486"/>
                  <a:pt x="90707" y="30325"/>
                </a:cubicBezTo>
                <a:lnTo>
                  <a:pt x="90787" y="30298"/>
                </a:lnTo>
                <a:close/>
                <a:moveTo>
                  <a:pt x="60435" y="28685"/>
                </a:moveTo>
                <a:lnTo>
                  <a:pt x="59629" y="29357"/>
                </a:lnTo>
                <a:lnTo>
                  <a:pt x="59575" y="29411"/>
                </a:lnTo>
                <a:cubicBezTo>
                  <a:pt x="58527" y="30029"/>
                  <a:pt x="57505" y="30675"/>
                  <a:pt x="56537" y="31347"/>
                </a:cubicBezTo>
                <a:cubicBezTo>
                  <a:pt x="56698" y="31185"/>
                  <a:pt x="56833" y="31024"/>
                  <a:pt x="56994" y="30836"/>
                </a:cubicBezTo>
                <a:cubicBezTo>
                  <a:pt x="58150" y="30110"/>
                  <a:pt x="59279" y="29411"/>
                  <a:pt x="60435" y="28685"/>
                </a:cubicBezTo>
                <a:close/>
                <a:moveTo>
                  <a:pt x="42450" y="27233"/>
                </a:moveTo>
                <a:lnTo>
                  <a:pt x="42450" y="27233"/>
                </a:lnTo>
                <a:cubicBezTo>
                  <a:pt x="41885" y="27959"/>
                  <a:pt x="41401" y="28739"/>
                  <a:pt x="40998" y="29545"/>
                </a:cubicBezTo>
                <a:cubicBezTo>
                  <a:pt x="40667" y="30141"/>
                  <a:pt x="40336" y="30737"/>
                  <a:pt x="40020" y="31347"/>
                </a:cubicBezTo>
                <a:lnTo>
                  <a:pt x="40020" y="31347"/>
                </a:lnTo>
                <a:lnTo>
                  <a:pt x="42074" y="27314"/>
                </a:lnTo>
                <a:lnTo>
                  <a:pt x="42127" y="27314"/>
                </a:lnTo>
                <a:lnTo>
                  <a:pt x="42450" y="27233"/>
                </a:lnTo>
                <a:close/>
                <a:moveTo>
                  <a:pt x="58688" y="28094"/>
                </a:moveTo>
                <a:cubicBezTo>
                  <a:pt x="58446" y="28470"/>
                  <a:pt x="57854" y="29304"/>
                  <a:pt x="57424" y="29895"/>
                </a:cubicBezTo>
                <a:cubicBezTo>
                  <a:pt x="56591" y="30352"/>
                  <a:pt x="55784" y="30836"/>
                  <a:pt x="54978" y="31374"/>
                </a:cubicBezTo>
                <a:lnTo>
                  <a:pt x="54978" y="31374"/>
                </a:lnTo>
                <a:cubicBezTo>
                  <a:pt x="55596" y="30675"/>
                  <a:pt x="56241" y="30002"/>
                  <a:pt x="56860" y="29357"/>
                </a:cubicBezTo>
                <a:cubicBezTo>
                  <a:pt x="57344" y="28900"/>
                  <a:pt x="57828" y="28470"/>
                  <a:pt x="58365" y="28094"/>
                </a:cubicBezTo>
                <a:close/>
                <a:moveTo>
                  <a:pt x="90062" y="30701"/>
                </a:moveTo>
                <a:cubicBezTo>
                  <a:pt x="90223" y="30782"/>
                  <a:pt x="90357" y="30836"/>
                  <a:pt x="90519" y="30863"/>
                </a:cubicBezTo>
                <a:cubicBezTo>
                  <a:pt x="91352" y="31078"/>
                  <a:pt x="92185" y="31347"/>
                  <a:pt x="93019" y="31616"/>
                </a:cubicBezTo>
                <a:cubicBezTo>
                  <a:pt x="92293" y="31454"/>
                  <a:pt x="91567" y="31347"/>
                  <a:pt x="90814" y="31293"/>
                </a:cubicBezTo>
                <a:cubicBezTo>
                  <a:pt x="90525" y="31135"/>
                  <a:pt x="90236" y="30977"/>
                  <a:pt x="89971" y="30769"/>
                </a:cubicBezTo>
                <a:lnTo>
                  <a:pt x="89971" y="30769"/>
                </a:lnTo>
                <a:lnTo>
                  <a:pt x="90062" y="30701"/>
                </a:lnTo>
                <a:close/>
                <a:moveTo>
                  <a:pt x="98422" y="27825"/>
                </a:moveTo>
                <a:lnTo>
                  <a:pt x="98422" y="27852"/>
                </a:lnTo>
                <a:cubicBezTo>
                  <a:pt x="98315" y="27879"/>
                  <a:pt x="98261" y="28067"/>
                  <a:pt x="98342" y="28147"/>
                </a:cubicBezTo>
                <a:cubicBezTo>
                  <a:pt x="99713" y="29438"/>
                  <a:pt x="101138" y="30621"/>
                  <a:pt x="102643" y="31723"/>
                </a:cubicBezTo>
                <a:lnTo>
                  <a:pt x="96783" y="27906"/>
                </a:lnTo>
                <a:cubicBezTo>
                  <a:pt x="97347" y="27906"/>
                  <a:pt x="97885" y="27879"/>
                  <a:pt x="98422" y="27825"/>
                </a:cubicBezTo>
                <a:close/>
                <a:moveTo>
                  <a:pt x="74630" y="27126"/>
                </a:moveTo>
                <a:cubicBezTo>
                  <a:pt x="75463" y="28013"/>
                  <a:pt x="76297" y="28954"/>
                  <a:pt x="77050" y="29949"/>
                </a:cubicBezTo>
                <a:lnTo>
                  <a:pt x="77480" y="30486"/>
                </a:lnTo>
                <a:cubicBezTo>
                  <a:pt x="77668" y="30728"/>
                  <a:pt x="77856" y="30970"/>
                  <a:pt x="78044" y="31212"/>
                </a:cubicBezTo>
                <a:cubicBezTo>
                  <a:pt x="77996" y="31284"/>
                  <a:pt x="78034" y="31378"/>
                  <a:pt x="78119" y="31378"/>
                </a:cubicBezTo>
                <a:cubicBezTo>
                  <a:pt x="78130" y="31378"/>
                  <a:pt x="78140" y="31376"/>
                  <a:pt x="78152" y="31374"/>
                </a:cubicBezTo>
                <a:lnTo>
                  <a:pt x="78179" y="31427"/>
                </a:lnTo>
                <a:cubicBezTo>
                  <a:pt x="78204" y="31528"/>
                  <a:pt x="78206" y="31651"/>
                  <a:pt x="78206" y="31777"/>
                </a:cubicBezTo>
                <a:lnTo>
                  <a:pt x="78206" y="31777"/>
                </a:lnTo>
                <a:lnTo>
                  <a:pt x="77856" y="31400"/>
                </a:lnTo>
                <a:cubicBezTo>
                  <a:pt x="76673" y="30164"/>
                  <a:pt x="75571" y="28846"/>
                  <a:pt x="74549" y="27449"/>
                </a:cubicBezTo>
                <a:lnTo>
                  <a:pt x="74630" y="27126"/>
                </a:lnTo>
                <a:close/>
                <a:moveTo>
                  <a:pt x="50972" y="30621"/>
                </a:moveTo>
                <a:lnTo>
                  <a:pt x="50972" y="30621"/>
                </a:lnTo>
                <a:cubicBezTo>
                  <a:pt x="50542" y="31051"/>
                  <a:pt x="50112" y="31454"/>
                  <a:pt x="49682" y="31857"/>
                </a:cubicBezTo>
                <a:cubicBezTo>
                  <a:pt x="49897" y="31642"/>
                  <a:pt x="50112" y="31427"/>
                  <a:pt x="50354" y="31212"/>
                </a:cubicBezTo>
                <a:cubicBezTo>
                  <a:pt x="50542" y="31024"/>
                  <a:pt x="50757" y="30809"/>
                  <a:pt x="50972" y="30621"/>
                </a:cubicBezTo>
                <a:close/>
                <a:moveTo>
                  <a:pt x="62909" y="29545"/>
                </a:moveTo>
                <a:cubicBezTo>
                  <a:pt x="63231" y="29761"/>
                  <a:pt x="63554" y="30002"/>
                  <a:pt x="63903" y="30244"/>
                </a:cubicBezTo>
                <a:cubicBezTo>
                  <a:pt x="64011" y="30298"/>
                  <a:pt x="64092" y="30352"/>
                  <a:pt x="64199" y="30406"/>
                </a:cubicBezTo>
                <a:cubicBezTo>
                  <a:pt x="63366" y="30917"/>
                  <a:pt x="62559" y="31454"/>
                  <a:pt x="61780" y="32019"/>
                </a:cubicBezTo>
                <a:cubicBezTo>
                  <a:pt x="62425" y="31347"/>
                  <a:pt x="63231" y="30433"/>
                  <a:pt x="62828" y="29626"/>
                </a:cubicBezTo>
                <a:lnTo>
                  <a:pt x="62909" y="29545"/>
                </a:lnTo>
                <a:close/>
                <a:moveTo>
                  <a:pt x="72694" y="31616"/>
                </a:moveTo>
                <a:cubicBezTo>
                  <a:pt x="73017" y="31723"/>
                  <a:pt x="73367" y="31831"/>
                  <a:pt x="73743" y="31911"/>
                </a:cubicBezTo>
                <a:lnTo>
                  <a:pt x="73850" y="31938"/>
                </a:lnTo>
                <a:cubicBezTo>
                  <a:pt x="73877" y="32019"/>
                  <a:pt x="73904" y="32099"/>
                  <a:pt x="73958" y="32180"/>
                </a:cubicBezTo>
                <a:cubicBezTo>
                  <a:pt x="73528" y="32019"/>
                  <a:pt x="73098" y="31831"/>
                  <a:pt x="72694" y="31616"/>
                </a:cubicBezTo>
                <a:close/>
                <a:moveTo>
                  <a:pt x="56914" y="30567"/>
                </a:moveTo>
                <a:lnTo>
                  <a:pt x="56860" y="30621"/>
                </a:lnTo>
                <a:lnTo>
                  <a:pt x="54171" y="32288"/>
                </a:lnTo>
                <a:lnTo>
                  <a:pt x="54171" y="32288"/>
                </a:lnTo>
                <a:cubicBezTo>
                  <a:pt x="55059" y="31696"/>
                  <a:pt x="55973" y="31105"/>
                  <a:pt x="56914" y="30567"/>
                </a:cubicBezTo>
                <a:close/>
                <a:moveTo>
                  <a:pt x="65006" y="30755"/>
                </a:moveTo>
                <a:cubicBezTo>
                  <a:pt x="65355" y="30863"/>
                  <a:pt x="65705" y="30970"/>
                  <a:pt x="66054" y="31024"/>
                </a:cubicBezTo>
                <a:cubicBezTo>
                  <a:pt x="65785" y="31185"/>
                  <a:pt x="65490" y="31347"/>
                  <a:pt x="65194" y="31508"/>
                </a:cubicBezTo>
                <a:cubicBezTo>
                  <a:pt x="64549" y="31777"/>
                  <a:pt x="63957" y="32019"/>
                  <a:pt x="63366" y="32315"/>
                </a:cubicBezTo>
                <a:lnTo>
                  <a:pt x="63393" y="32288"/>
                </a:lnTo>
                <a:cubicBezTo>
                  <a:pt x="63930" y="31777"/>
                  <a:pt x="64495" y="31266"/>
                  <a:pt x="65006" y="30755"/>
                </a:cubicBezTo>
                <a:close/>
                <a:moveTo>
                  <a:pt x="102132" y="30137"/>
                </a:moveTo>
                <a:lnTo>
                  <a:pt x="102132" y="30137"/>
                </a:lnTo>
                <a:cubicBezTo>
                  <a:pt x="102939" y="30567"/>
                  <a:pt x="103745" y="30943"/>
                  <a:pt x="104579" y="31320"/>
                </a:cubicBezTo>
                <a:cubicBezTo>
                  <a:pt x="105090" y="31642"/>
                  <a:pt x="105574" y="31992"/>
                  <a:pt x="106057" y="32341"/>
                </a:cubicBezTo>
                <a:cubicBezTo>
                  <a:pt x="105117" y="31965"/>
                  <a:pt x="104176" y="31535"/>
                  <a:pt x="103262" y="31024"/>
                </a:cubicBezTo>
                <a:lnTo>
                  <a:pt x="103262" y="31051"/>
                </a:lnTo>
                <a:lnTo>
                  <a:pt x="102132" y="30137"/>
                </a:lnTo>
                <a:close/>
                <a:moveTo>
                  <a:pt x="88932" y="31427"/>
                </a:moveTo>
                <a:cubicBezTo>
                  <a:pt x="89443" y="31481"/>
                  <a:pt x="90357" y="31535"/>
                  <a:pt x="90922" y="31562"/>
                </a:cubicBezTo>
                <a:cubicBezTo>
                  <a:pt x="91433" y="31857"/>
                  <a:pt x="91970" y="32126"/>
                  <a:pt x="92508" y="32368"/>
                </a:cubicBezTo>
                <a:lnTo>
                  <a:pt x="92239" y="32315"/>
                </a:lnTo>
                <a:cubicBezTo>
                  <a:pt x="91970" y="32261"/>
                  <a:pt x="89631" y="31750"/>
                  <a:pt x="88852" y="31508"/>
                </a:cubicBezTo>
                <a:lnTo>
                  <a:pt x="88932" y="31427"/>
                </a:lnTo>
                <a:close/>
                <a:moveTo>
                  <a:pt x="82319" y="28013"/>
                </a:moveTo>
                <a:lnTo>
                  <a:pt x="82319" y="28013"/>
                </a:lnTo>
                <a:cubicBezTo>
                  <a:pt x="81674" y="29142"/>
                  <a:pt x="81082" y="30271"/>
                  <a:pt x="80491" y="31400"/>
                </a:cubicBezTo>
                <a:lnTo>
                  <a:pt x="80491" y="31427"/>
                </a:lnTo>
                <a:cubicBezTo>
                  <a:pt x="80303" y="31777"/>
                  <a:pt x="80141" y="32126"/>
                  <a:pt x="80007" y="32476"/>
                </a:cubicBezTo>
                <a:cubicBezTo>
                  <a:pt x="80007" y="32261"/>
                  <a:pt x="79980" y="32046"/>
                  <a:pt x="79980" y="31831"/>
                </a:cubicBezTo>
                <a:cubicBezTo>
                  <a:pt x="79953" y="31400"/>
                  <a:pt x="79926" y="30943"/>
                  <a:pt x="79926" y="30486"/>
                </a:cubicBezTo>
                <a:cubicBezTo>
                  <a:pt x="80813" y="29761"/>
                  <a:pt x="81620" y="28927"/>
                  <a:pt x="82319" y="28013"/>
                </a:cubicBezTo>
                <a:close/>
                <a:moveTo>
                  <a:pt x="50166" y="30191"/>
                </a:moveTo>
                <a:lnTo>
                  <a:pt x="50166" y="30191"/>
                </a:lnTo>
                <a:cubicBezTo>
                  <a:pt x="49225" y="31024"/>
                  <a:pt x="48257" y="31804"/>
                  <a:pt x="47235" y="32503"/>
                </a:cubicBezTo>
                <a:cubicBezTo>
                  <a:pt x="48149" y="31669"/>
                  <a:pt x="49117" y="30890"/>
                  <a:pt x="50166" y="30191"/>
                </a:cubicBezTo>
                <a:close/>
                <a:moveTo>
                  <a:pt x="36320" y="28927"/>
                </a:moveTo>
                <a:cubicBezTo>
                  <a:pt x="35218" y="30083"/>
                  <a:pt x="34143" y="31293"/>
                  <a:pt x="33121" y="32556"/>
                </a:cubicBezTo>
                <a:lnTo>
                  <a:pt x="33094" y="32556"/>
                </a:lnTo>
                <a:cubicBezTo>
                  <a:pt x="33605" y="31669"/>
                  <a:pt x="34116" y="30755"/>
                  <a:pt x="34573" y="29814"/>
                </a:cubicBezTo>
                <a:cubicBezTo>
                  <a:pt x="35164" y="29492"/>
                  <a:pt x="35729" y="29196"/>
                  <a:pt x="36320" y="28927"/>
                </a:cubicBezTo>
                <a:close/>
                <a:moveTo>
                  <a:pt x="53634" y="29465"/>
                </a:moveTo>
                <a:lnTo>
                  <a:pt x="53634" y="29465"/>
                </a:lnTo>
                <a:cubicBezTo>
                  <a:pt x="52800" y="30486"/>
                  <a:pt x="51913" y="31454"/>
                  <a:pt x="50972" y="32395"/>
                </a:cubicBezTo>
                <a:lnTo>
                  <a:pt x="50972" y="32368"/>
                </a:lnTo>
                <a:cubicBezTo>
                  <a:pt x="50892" y="32449"/>
                  <a:pt x="50811" y="32530"/>
                  <a:pt x="50730" y="32610"/>
                </a:cubicBezTo>
                <a:cubicBezTo>
                  <a:pt x="51591" y="31589"/>
                  <a:pt x="52478" y="30621"/>
                  <a:pt x="53392" y="29707"/>
                </a:cubicBezTo>
                <a:cubicBezTo>
                  <a:pt x="53472" y="29626"/>
                  <a:pt x="53553" y="29545"/>
                  <a:pt x="53634" y="29465"/>
                </a:cubicBezTo>
                <a:close/>
                <a:moveTo>
                  <a:pt x="94497" y="31454"/>
                </a:moveTo>
                <a:lnTo>
                  <a:pt x="94712" y="31535"/>
                </a:lnTo>
                <a:cubicBezTo>
                  <a:pt x="95304" y="31911"/>
                  <a:pt x="95895" y="32288"/>
                  <a:pt x="96487" y="32637"/>
                </a:cubicBezTo>
                <a:cubicBezTo>
                  <a:pt x="95492" y="32234"/>
                  <a:pt x="94444" y="31857"/>
                  <a:pt x="93422" y="31508"/>
                </a:cubicBezTo>
                <a:lnTo>
                  <a:pt x="93422" y="31508"/>
                </a:lnTo>
                <a:cubicBezTo>
                  <a:pt x="93516" y="31515"/>
                  <a:pt x="93609" y="31519"/>
                  <a:pt x="93703" y="31519"/>
                </a:cubicBezTo>
                <a:cubicBezTo>
                  <a:pt x="93961" y="31519"/>
                  <a:pt x="94222" y="31494"/>
                  <a:pt x="94497" y="31454"/>
                </a:cubicBezTo>
                <a:close/>
                <a:moveTo>
                  <a:pt x="74523" y="27690"/>
                </a:moveTo>
                <a:cubicBezTo>
                  <a:pt x="75652" y="29223"/>
                  <a:pt x="76888" y="30701"/>
                  <a:pt x="78233" y="32046"/>
                </a:cubicBezTo>
                <a:lnTo>
                  <a:pt x="78233" y="32664"/>
                </a:lnTo>
                <a:cubicBezTo>
                  <a:pt x="77130" y="30997"/>
                  <a:pt x="75867" y="29438"/>
                  <a:pt x="74442" y="28040"/>
                </a:cubicBezTo>
                <a:lnTo>
                  <a:pt x="74469" y="28013"/>
                </a:lnTo>
                <a:cubicBezTo>
                  <a:pt x="74469" y="27906"/>
                  <a:pt x="74496" y="27798"/>
                  <a:pt x="74523" y="27690"/>
                </a:cubicBezTo>
                <a:close/>
                <a:moveTo>
                  <a:pt x="86353" y="25784"/>
                </a:moveTo>
                <a:cubicBezTo>
                  <a:pt x="86416" y="25784"/>
                  <a:pt x="86319" y="26036"/>
                  <a:pt x="85921" y="26750"/>
                </a:cubicBezTo>
                <a:cubicBezTo>
                  <a:pt x="85599" y="27314"/>
                  <a:pt x="85222" y="27825"/>
                  <a:pt x="84792" y="28309"/>
                </a:cubicBezTo>
                <a:cubicBezTo>
                  <a:pt x="83609" y="29787"/>
                  <a:pt x="82400" y="31239"/>
                  <a:pt x="81190" y="32691"/>
                </a:cubicBezTo>
                <a:cubicBezTo>
                  <a:pt x="81620" y="31965"/>
                  <a:pt x="82104" y="31239"/>
                  <a:pt x="82588" y="30540"/>
                </a:cubicBezTo>
                <a:lnTo>
                  <a:pt x="82588" y="30540"/>
                </a:lnTo>
                <a:lnTo>
                  <a:pt x="82561" y="30567"/>
                </a:lnTo>
                <a:cubicBezTo>
                  <a:pt x="83394" y="29384"/>
                  <a:pt x="84255" y="28228"/>
                  <a:pt x="85196" y="27126"/>
                </a:cubicBezTo>
                <a:cubicBezTo>
                  <a:pt x="85481" y="26769"/>
                  <a:pt x="86229" y="25784"/>
                  <a:pt x="86353" y="25784"/>
                </a:cubicBezTo>
                <a:close/>
                <a:moveTo>
                  <a:pt x="103020" y="31427"/>
                </a:moveTo>
                <a:lnTo>
                  <a:pt x="103423" y="31642"/>
                </a:lnTo>
                <a:lnTo>
                  <a:pt x="104713" y="32691"/>
                </a:lnTo>
                <a:cubicBezTo>
                  <a:pt x="104337" y="32422"/>
                  <a:pt x="103987" y="32180"/>
                  <a:pt x="103638" y="31938"/>
                </a:cubicBezTo>
                <a:lnTo>
                  <a:pt x="103638" y="31965"/>
                </a:lnTo>
                <a:lnTo>
                  <a:pt x="103020" y="31427"/>
                </a:lnTo>
                <a:close/>
                <a:moveTo>
                  <a:pt x="58392" y="30379"/>
                </a:moveTo>
                <a:lnTo>
                  <a:pt x="58392" y="30379"/>
                </a:lnTo>
                <a:cubicBezTo>
                  <a:pt x="57639" y="30997"/>
                  <a:pt x="56860" y="31589"/>
                  <a:pt x="56080" y="32153"/>
                </a:cubicBezTo>
                <a:cubicBezTo>
                  <a:pt x="55784" y="32341"/>
                  <a:pt x="55516" y="32530"/>
                  <a:pt x="55220" y="32718"/>
                </a:cubicBezTo>
                <a:lnTo>
                  <a:pt x="55731" y="32234"/>
                </a:lnTo>
                <a:cubicBezTo>
                  <a:pt x="56510" y="31642"/>
                  <a:pt x="57290" y="31078"/>
                  <a:pt x="58123" y="30540"/>
                </a:cubicBezTo>
                <a:lnTo>
                  <a:pt x="58392" y="30379"/>
                </a:lnTo>
                <a:close/>
                <a:moveTo>
                  <a:pt x="73904" y="32745"/>
                </a:moveTo>
                <a:lnTo>
                  <a:pt x="74254" y="32825"/>
                </a:lnTo>
                <a:cubicBezTo>
                  <a:pt x="74254" y="32841"/>
                  <a:pt x="74244" y="32857"/>
                  <a:pt x="74237" y="32873"/>
                </a:cubicBezTo>
                <a:lnTo>
                  <a:pt x="74237" y="32873"/>
                </a:lnTo>
                <a:lnTo>
                  <a:pt x="73904" y="32745"/>
                </a:lnTo>
                <a:close/>
                <a:moveTo>
                  <a:pt x="97992" y="30782"/>
                </a:moveTo>
                <a:cubicBezTo>
                  <a:pt x="98422" y="30917"/>
                  <a:pt x="98879" y="31078"/>
                  <a:pt x="99336" y="31239"/>
                </a:cubicBezTo>
                <a:cubicBezTo>
                  <a:pt x="100519" y="31669"/>
                  <a:pt x="101675" y="32207"/>
                  <a:pt x="102724" y="32879"/>
                </a:cubicBezTo>
                <a:cubicBezTo>
                  <a:pt x="101299" y="32234"/>
                  <a:pt x="99901" y="31642"/>
                  <a:pt x="98449" y="31051"/>
                </a:cubicBezTo>
                <a:lnTo>
                  <a:pt x="98449" y="31078"/>
                </a:lnTo>
                <a:lnTo>
                  <a:pt x="97992" y="30782"/>
                </a:lnTo>
                <a:close/>
                <a:moveTo>
                  <a:pt x="69200" y="32153"/>
                </a:moveTo>
                <a:cubicBezTo>
                  <a:pt x="69303" y="32257"/>
                  <a:pt x="69456" y="32335"/>
                  <a:pt x="69587" y="32436"/>
                </a:cubicBezTo>
                <a:lnTo>
                  <a:pt x="69587" y="32436"/>
                </a:lnTo>
                <a:cubicBezTo>
                  <a:pt x="69198" y="32570"/>
                  <a:pt x="68810" y="32752"/>
                  <a:pt x="68447" y="32960"/>
                </a:cubicBezTo>
                <a:lnTo>
                  <a:pt x="69200" y="32153"/>
                </a:lnTo>
                <a:close/>
                <a:moveTo>
                  <a:pt x="74657" y="28497"/>
                </a:moveTo>
                <a:lnTo>
                  <a:pt x="74657" y="28497"/>
                </a:lnTo>
                <a:cubicBezTo>
                  <a:pt x="74845" y="28685"/>
                  <a:pt x="75033" y="28900"/>
                  <a:pt x="75248" y="29115"/>
                </a:cubicBezTo>
                <a:cubicBezTo>
                  <a:pt x="75894" y="29814"/>
                  <a:pt x="76485" y="30540"/>
                  <a:pt x="77050" y="31293"/>
                </a:cubicBezTo>
                <a:cubicBezTo>
                  <a:pt x="77211" y="31508"/>
                  <a:pt x="78017" y="32610"/>
                  <a:pt x="78259" y="32987"/>
                </a:cubicBezTo>
                <a:lnTo>
                  <a:pt x="77991" y="32610"/>
                </a:lnTo>
                <a:cubicBezTo>
                  <a:pt x="76915" y="31212"/>
                  <a:pt x="75732" y="29895"/>
                  <a:pt x="74657" y="28497"/>
                </a:cubicBezTo>
                <a:close/>
                <a:moveTo>
                  <a:pt x="62505" y="30110"/>
                </a:moveTo>
                <a:lnTo>
                  <a:pt x="62505" y="30110"/>
                </a:lnTo>
                <a:cubicBezTo>
                  <a:pt x="62694" y="30809"/>
                  <a:pt x="60839" y="32637"/>
                  <a:pt x="60543" y="32933"/>
                </a:cubicBezTo>
                <a:lnTo>
                  <a:pt x="60570" y="32906"/>
                </a:lnTo>
                <a:lnTo>
                  <a:pt x="60570" y="32906"/>
                </a:lnTo>
                <a:cubicBezTo>
                  <a:pt x="60489" y="32960"/>
                  <a:pt x="60435" y="33013"/>
                  <a:pt x="60355" y="33094"/>
                </a:cubicBezTo>
                <a:cubicBezTo>
                  <a:pt x="61107" y="32126"/>
                  <a:pt x="61833" y="31132"/>
                  <a:pt x="62505" y="30110"/>
                </a:cubicBezTo>
                <a:close/>
                <a:moveTo>
                  <a:pt x="70463" y="32960"/>
                </a:moveTo>
                <a:lnTo>
                  <a:pt x="70544" y="33013"/>
                </a:lnTo>
                <a:lnTo>
                  <a:pt x="70329" y="33175"/>
                </a:lnTo>
                <a:lnTo>
                  <a:pt x="70221" y="33175"/>
                </a:lnTo>
                <a:lnTo>
                  <a:pt x="70463" y="32960"/>
                </a:lnTo>
                <a:close/>
                <a:moveTo>
                  <a:pt x="91540" y="31642"/>
                </a:moveTo>
                <a:lnTo>
                  <a:pt x="91540" y="31642"/>
                </a:lnTo>
                <a:cubicBezTo>
                  <a:pt x="93422" y="31884"/>
                  <a:pt x="95250" y="32395"/>
                  <a:pt x="96971" y="33175"/>
                </a:cubicBezTo>
                <a:cubicBezTo>
                  <a:pt x="95788" y="32987"/>
                  <a:pt x="94605" y="32798"/>
                  <a:pt x="93449" y="32556"/>
                </a:cubicBezTo>
                <a:cubicBezTo>
                  <a:pt x="92804" y="32261"/>
                  <a:pt x="92158" y="31965"/>
                  <a:pt x="91540" y="31642"/>
                </a:cubicBezTo>
                <a:close/>
                <a:moveTo>
                  <a:pt x="87319" y="32664"/>
                </a:moveTo>
                <a:lnTo>
                  <a:pt x="88180" y="33202"/>
                </a:lnTo>
                <a:lnTo>
                  <a:pt x="88180" y="33202"/>
                </a:lnTo>
                <a:lnTo>
                  <a:pt x="87212" y="32745"/>
                </a:lnTo>
                <a:lnTo>
                  <a:pt x="87319" y="32664"/>
                </a:lnTo>
                <a:close/>
                <a:moveTo>
                  <a:pt x="106353" y="28416"/>
                </a:moveTo>
                <a:lnTo>
                  <a:pt x="106353" y="28416"/>
                </a:lnTo>
                <a:cubicBezTo>
                  <a:pt x="106783" y="29008"/>
                  <a:pt x="107267" y="29545"/>
                  <a:pt x="107832" y="30002"/>
                </a:cubicBezTo>
                <a:cubicBezTo>
                  <a:pt x="108880" y="31105"/>
                  <a:pt x="109875" y="32261"/>
                  <a:pt x="110870" y="33417"/>
                </a:cubicBezTo>
                <a:cubicBezTo>
                  <a:pt x="110682" y="33229"/>
                  <a:pt x="110520" y="33067"/>
                  <a:pt x="110359" y="32879"/>
                </a:cubicBezTo>
                <a:lnTo>
                  <a:pt x="110359" y="32933"/>
                </a:lnTo>
                <a:cubicBezTo>
                  <a:pt x="109929" y="32368"/>
                  <a:pt x="109445" y="31857"/>
                  <a:pt x="108934" y="31400"/>
                </a:cubicBezTo>
                <a:cubicBezTo>
                  <a:pt x="108638" y="31051"/>
                  <a:pt x="108316" y="30701"/>
                  <a:pt x="108020" y="30352"/>
                </a:cubicBezTo>
                <a:cubicBezTo>
                  <a:pt x="107617" y="29868"/>
                  <a:pt x="106756" y="29088"/>
                  <a:pt x="106353" y="28416"/>
                </a:cubicBezTo>
                <a:close/>
                <a:moveTo>
                  <a:pt x="63742" y="32368"/>
                </a:moveTo>
                <a:cubicBezTo>
                  <a:pt x="63178" y="32691"/>
                  <a:pt x="62613" y="33067"/>
                  <a:pt x="62075" y="33444"/>
                </a:cubicBezTo>
                <a:cubicBezTo>
                  <a:pt x="62263" y="33282"/>
                  <a:pt x="62479" y="33094"/>
                  <a:pt x="62694" y="32879"/>
                </a:cubicBezTo>
                <a:lnTo>
                  <a:pt x="62720" y="32852"/>
                </a:lnTo>
                <a:lnTo>
                  <a:pt x="63070" y="32664"/>
                </a:lnTo>
                <a:cubicBezTo>
                  <a:pt x="63204" y="32610"/>
                  <a:pt x="63446" y="32503"/>
                  <a:pt x="63742" y="32368"/>
                </a:cubicBezTo>
                <a:close/>
                <a:moveTo>
                  <a:pt x="50838" y="28067"/>
                </a:moveTo>
                <a:lnTo>
                  <a:pt x="50838" y="28067"/>
                </a:lnTo>
                <a:cubicBezTo>
                  <a:pt x="49332" y="29519"/>
                  <a:pt x="47773" y="30917"/>
                  <a:pt x="46133" y="32261"/>
                </a:cubicBezTo>
                <a:lnTo>
                  <a:pt x="46106" y="32261"/>
                </a:lnTo>
                <a:cubicBezTo>
                  <a:pt x="45622" y="32745"/>
                  <a:pt x="45138" y="33175"/>
                  <a:pt x="44601" y="33578"/>
                </a:cubicBezTo>
                <a:cubicBezTo>
                  <a:pt x="44628" y="33551"/>
                  <a:pt x="44628" y="33524"/>
                  <a:pt x="44654" y="33497"/>
                </a:cubicBezTo>
                <a:cubicBezTo>
                  <a:pt x="44977" y="33094"/>
                  <a:pt x="45327" y="32718"/>
                  <a:pt x="45676" y="32341"/>
                </a:cubicBezTo>
                <a:cubicBezTo>
                  <a:pt x="46536" y="31427"/>
                  <a:pt x="47450" y="30594"/>
                  <a:pt x="48418" y="29814"/>
                </a:cubicBezTo>
                <a:cubicBezTo>
                  <a:pt x="49198" y="29196"/>
                  <a:pt x="50004" y="28605"/>
                  <a:pt x="50838" y="28067"/>
                </a:cubicBezTo>
                <a:close/>
                <a:moveTo>
                  <a:pt x="74388" y="28470"/>
                </a:moveTo>
                <a:cubicBezTo>
                  <a:pt x="75598" y="30137"/>
                  <a:pt x="76888" y="31723"/>
                  <a:pt x="78286" y="33282"/>
                </a:cubicBezTo>
                <a:lnTo>
                  <a:pt x="78286" y="33578"/>
                </a:lnTo>
                <a:cubicBezTo>
                  <a:pt x="77050" y="31938"/>
                  <a:pt x="75705" y="30406"/>
                  <a:pt x="74281" y="28954"/>
                </a:cubicBezTo>
                <a:lnTo>
                  <a:pt x="74388" y="28470"/>
                </a:lnTo>
                <a:close/>
                <a:moveTo>
                  <a:pt x="33605" y="30513"/>
                </a:moveTo>
                <a:lnTo>
                  <a:pt x="33605" y="30513"/>
                </a:lnTo>
                <a:cubicBezTo>
                  <a:pt x="32906" y="31535"/>
                  <a:pt x="32207" y="32556"/>
                  <a:pt x="31508" y="33605"/>
                </a:cubicBezTo>
                <a:cubicBezTo>
                  <a:pt x="31804" y="32825"/>
                  <a:pt x="32073" y="32046"/>
                  <a:pt x="32261" y="31239"/>
                </a:cubicBezTo>
                <a:lnTo>
                  <a:pt x="32745" y="30943"/>
                </a:lnTo>
                <a:cubicBezTo>
                  <a:pt x="33041" y="30863"/>
                  <a:pt x="33363" y="30701"/>
                  <a:pt x="33605" y="30513"/>
                </a:cubicBezTo>
                <a:close/>
                <a:moveTo>
                  <a:pt x="107106" y="30218"/>
                </a:moveTo>
                <a:lnTo>
                  <a:pt x="107106" y="30218"/>
                </a:lnTo>
                <a:cubicBezTo>
                  <a:pt x="107482" y="30513"/>
                  <a:pt x="107832" y="30782"/>
                  <a:pt x="108208" y="31078"/>
                </a:cubicBezTo>
                <a:cubicBezTo>
                  <a:pt x="108423" y="31266"/>
                  <a:pt x="108638" y="31454"/>
                  <a:pt x="108827" y="31642"/>
                </a:cubicBezTo>
                <a:cubicBezTo>
                  <a:pt x="109284" y="32153"/>
                  <a:pt x="109741" y="32637"/>
                  <a:pt x="110225" y="33121"/>
                </a:cubicBezTo>
                <a:cubicBezTo>
                  <a:pt x="110534" y="33489"/>
                  <a:pt x="110738" y="33704"/>
                  <a:pt x="110714" y="33704"/>
                </a:cubicBezTo>
                <a:cubicBezTo>
                  <a:pt x="110694" y="33704"/>
                  <a:pt x="110518" y="33557"/>
                  <a:pt x="110117" y="33229"/>
                </a:cubicBezTo>
                <a:lnTo>
                  <a:pt x="110117" y="33255"/>
                </a:lnTo>
                <a:lnTo>
                  <a:pt x="110063" y="33229"/>
                </a:lnTo>
                <a:cubicBezTo>
                  <a:pt x="109687" y="32449"/>
                  <a:pt x="108961" y="31965"/>
                  <a:pt x="108181" y="31535"/>
                </a:cubicBezTo>
                <a:cubicBezTo>
                  <a:pt x="108101" y="31454"/>
                  <a:pt x="107993" y="31374"/>
                  <a:pt x="107912" y="31293"/>
                </a:cubicBezTo>
                <a:cubicBezTo>
                  <a:pt x="108020" y="31266"/>
                  <a:pt x="108101" y="31132"/>
                  <a:pt x="108020" y="31051"/>
                </a:cubicBezTo>
                <a:lnTo>
                  <a:pt x="107160" y="30298"/>
                </a:lnTo>
                <a:lnTo>
                  <a:pt x="107106" y="30218"/>
                </a:lnTo>
                <a:close/>
                <a:moveTo>
                  <a:pt x="70167" y="33605"/>
                </a:moveTo>
                <a:lnTo>
                  <a:pt x="70356" y="33632"/>
                </a:lnTo>
                <a:cubicBezTo>
                  <a:pt x="70329" y="33659"/>
                  <a:pt x="70275" y="33686"/>
                  <a:pt x="70248" y="33739"/>
                </a:cubicBezTo>
                <a:cubicBezTo>
                  <a:pt x="70194" y="33753"/>
                  <a:pt x="70140" y="33760"/>
                  <a:pt x="70090" y="33760"/>
                </a:cubicBezTo>
                <a:cubicBezTo>
                  <a:pt x="70040" y="33760"/>
                  <a:pt x="69993" y="33753"/>
                  <a:pt x="69952" y="33739"/>
                </a:cubicBezTo>
                <a:cubicBezTo>
                  <a:pt x="70006" y="33686"/>
                  <a:pt x="70087" y="33659"/>
                  <a:pt x="70167" y="33605"/>
                </a:cubicBezTo>
                <a:close/>
                <a:moveTo>
                  <a:pt x="74200" y="29250"/>
                </a:moveTo>
                <a:cubicBezTo>
                  <a:pt x="75087" y="30110"/>
                  <a:pt x="75921" y="31024"/>
                  <a:pt x="76700" y="31965"/>
                </a:cubicBezTo>
                <a:cubicBezTo>
                  <a:pt x="76859" y="32150"/>
                  <a:pt x="78110" y="33740"/>
                  <a:pt x="78176" y="33766"/>
                </a:cubicBezTo>
                <a:lnTo>
                  <a:pt x="78125" y="33766"/>
                </a:lnTo>
                <a:cubicBezTo>
                  <a:pt x="77668" y="33336"/>
                  <a:pt x="77184" y="32906"/>
                  <a:pt x="76754" y="32476"/>
                </a:cubicBezTo>
                <a:cubicBezTo>
                  <a:pt x="76109" y="31750"/>
                  <a:pt x="75463" y="31078"/>
                  <a:pt x="74765" y="30460"/>
                </a:cubicBezTo>
                <a:cubicBezTo>
                  <a:pt x="74684" y="30325"/>
                  <a:pt x="74576" y="30218"/>
                  <a:pt x="74496" y="30110"/>
                </a:cubicBezTo>
                <a:cubicBezTo>
                  <a:pt x="74388" y="29868"/>
                  <a:pt x="74281" y="29626"/>
                  <a:pt x="74173" y="29411"/>
                </a:cubicBezTo>
                <a:lnTo>
                  <a:pt x="74200" y="29250"/>
                </a:lnTo>
                <a:close/>
                <a:moveTo>
                  <a:pt x="108531" y="28739"/>
                </a:moveTo>
                <a:lnTo>
                  <a:pt x="108531" y="28739"/>
                </a:lnTo>
                <a:cubicBezTo>
                  <a:pt x="108746" y="29035"/>
                  <a:pt x="108988" y="29304"/>
                  <a:pt x="109257" y="29572"/>
                </a:cubicBezTo>
                <a:cubicBezTo>
                  <a:pt x="109687" y="30056"/>
                  <a:pt x="110090" y="30567"/>
                  <a:pt x="110493" y="31105"/>
                </a:cubicBezTo>
                <a:cubicBezTo>
                  <a:pt x="110870" y="32019"/>
                  <a:pt x="111273" y="32906"/>
                  <a:pt x="111757" y="33766"/>
                </a:cubicBezTo>
                <a:cubicBezTo>
                  <a:pt x="111354" y="33255"/>
                  <a:pt x="110923" y="32798"/>
                  <a:pt x="110520" y="32341"/>
                </a:cubicBezTo>
                <a:lnTo>
                  <a:pt x="110520" y="32368"/>
                </a:lnTo>
                <a:cubicBezTo>
                  <a:pt x="110359" y="32126"/>
                  <a:pt x="110198" y="31884"/>
                  <a:pt x="110036" y="31642"/>
                </a:cubicBezTo>
                <a:cubicBezTo>
                  <a:pt x="109660" y="30997"/>
                  <a:pt x="109284" y="30352"/>
                  <a:pt x="108988" y="29680"/>
                </a:cubicBezTo>
                <a:cubicBezTo>
                  <a:pt x="108988" y="29682"/>
                  <a:pt x="108987" y="29683"/>
                  <a:pt x="108987" y="29683"/>
                </a:cubicBezTo>
                <a:cubicBezTo>
                  <a:pt x="108962" y="29683"/>
                  <a:pt x="108609" y="28973"/>
                  <a:pt x="108531" y="28739"/>
                </a:cubicBezTo>
                <a:close/>
                <a:moveTo>
                  <a:pt x="86809" y="33148"/>
                </a:moveTo>
                <a:cubicBezTo>
                  <a:pt x="87158" y="33363"/>
                  <a:pt x="87534" y="33578"/>
                  <a:pt x="87911" y="33793"/>
                </a:cubicBezTo>
                <a:cubicBezTo>
                  <a:pt x="87615" y="33686"/>
                  <a:pt x="87346" y="33578"/>
                  <a:pt x="87051" y="33497"/>
                </a:cubicBezTo>
                <a:lnTo>
                  <a:pt x="86620" y="33309"/>
                </a:lnTo>
                <a:lnTo>
                  <a:pt x="86809" y="33148"/>
                </a:lnTo>
                <a:close/>
                <a:moveTo>
                  <a:pt x="66457" y="31159"/>
                </a:moveTo>
                <a:lnTo>
                  <a:pt x="66861" y="31212"/>
                </a:lnTo>
                <a:cubicBezTo>
                  <a:pt x="65581" y="32116"/>
                  <a:pt x="64300" y="33019"/>
                  <a:pt x="63020" y="33923"/>
                </a:cubicBezTo>
                <a:lnTo>
                  <a:pt x="63020" y="33923"/>
                </a:lnTo>
                <a:lnTo>
                  <a:pt x="66457" y="31159"/>
                </a:lnTo>
                <a:close/>
                <a:moveTo>
                  <a:pt x="110284" y="29709"/>
                </a:moveTo>
                <a:cubicBezTo>
                  <a:pt x="110361" y="29709"/>
                  <a:pt x="110862" y="30744"/>
                  <a:pt x="111031" y="30997"/>
                </a:cubicBezTo>
                <a:lnTo>
                  <a:pt x="111031" y="31024"/>
                </a:lnTo>
                <a:cubicBezTo>
                  <a:pt x="111327" y="31454"/>
                  <a:pt x="111596" y="31884"/>
                  <a:pt x="111864" y="32315"/>
                </a:cubicBezTo>
                <a:cubicBezTo>
                  <a:pt x="112080" y="32691"/>
                  <a:pt x="112295" y="33040"/>
                  <a:pt x="112510" y="33417"/>
                </a:cubicBezTo>
                <a:cubicBezTo>
                  <a:pt x="112617" y="33632"/>
                  <a:pt x="112752" y="33874"/>
                  <a:pt x="112859" y="34089"/>
                </a:cubicBezTo>
                <a:cubicBezTo>
                  <a:pt x="112187" y="32960"/>
                  <a:pt x="111434" y="31884"/>
                  <a:pt x="110628" y="30836"/>
                </a:cubicBezTo>
                <a:cubicBezTo>
                  <a:pt x="110520" y="30540"/>
                  <a:pt x="110413" y="30271"/>
                  <a:pt x="110332" y="29976"/>
                </a:cubicBezTo>
                <a:cubicBezTo>
                  <a:pt x="110275" y="29786"/>
                  <a:pt x="110264" y="29709"/>
                  <a:pt x="110284" y="29709"/>
                </a:cubicBezTo>
                <a:close/>
                <a:moveTo>
                  <a:pt x="78259" y="34223"/>
                </a:moveTo>
                <a:lnTo>
                  <a:pt x="78340" y="34277"/>
                </a:lnTo>
                <a:lnTo>
                  <a:pt x="78340" y="34331"/>
                </a:lnTo>
                <a:lnTo>
                  <a:pt x="78259" y="34223"/>
                </a:lnTo>
                <a:close/>
                <a:moveTo>
                  <a:pt x="88744" y="31750"/>
                </a:moveTo>
                <a:cubicBezTo>
                  <a:pt x="90277" y="32207"/>
                  <a:pt x="91836" y="32583"/>
                  <a:pt x="93422" y="32879"/>
                </a:cubicBezTo>
                <a:lnTo>
                  <a:pt x="93718" y="32933"/>
                </a:lnTo>
                <a:cubicBezTo>
                  <a:pt x="95008" y="33524"/>
                  <a:pt x="96325" y="34035"/>
                  <a:pt x="97670" y="34465"/>
                </a:cubicBezTo>
                <a:cubicBezTo>
                  <a:pt x="97240" y="34438"/>
                  <a:pt x="96836" y="34385"/>
                  <a:pt x="96406" y="34304"/>
                </a:cubicBezTo>
                <a:lnTo>
                  <a:pt x="96433" y="34304"/>
                </a:lnTo>
                <a:cubicBezTo>
                  <a:pt x="95411" y="34116"/>
                  <a:pt x="94444" y="33847"/>
                  <a:pt x="93476" y="33551"/>
                </a:cubicBezTo>
                <a:cubicBezTo>
                  <a:pt x="92212" y="33202"/>
                  <a:pt x="90976" y="32798"/>
                  <a:pt x="89766" y="32368"/>
                </a:cubicBezTo>
                <a:cubicBezTo>
                  <a:pt x="89416" y="32153"/>
                  <a:pt x="89094" y="31965"/>
                  <a:pt x="88744" y="31750"/>
                </a:cubicBezTo>
                <a:close/>
                <a:moveTo>
                  <a:pt x="94659" y="33094"/>
                </a:moveTo>
                <a:cubicBezTo>
                  <a:pt x="95600" y="33229"/>
                  <a:pt x="96863" y="33444"/>
                  <a:pt x="97858" y="33605"/>
                </a:cubicBezTo>
                <a:lnTo>
                  <a:pt x="97858" y="33632"/>
                </a:lnTo>
                <a:cubicBezTo>
                  <a:pt x="98127" y="33739"/>
                  <a:pt x="98369" y="33874"/>
                  <a:pt x="98611" y="34035"/>
                </a:cubicBezTo>
                <a:lnTo>
                  <a:pt x="99175" y="34358"/>
                </a:lnTo>
                <a:cubicBezTo>
                  <a:pt x="98960" y="34411"/>
                  <a:pt x="98772" y="34438"/>
                  <a:pt x="98557" y="34465"/>
                </a:cubicBezTo>
                <a:cubicBezTo>
                  <a:pt x="97455" y="34116"/>
                  <a:pt x="96325" y="33739"/>
                  <a:pt x="95250" y="33309"/>
                </a:cubicBezTo>
                <a:cubicBezTo>
                  <a:pt x="95035" y="33229"/>
                  <a:pt x="94847" y="33148"/>
                  <a:pt x="94659" y="33094"/>
                </a:cubicBezTo>
                <a:close/>
                <a:moveTo>
                  <a:pt x="44520" y="27045"/>
                </a:moveTo>
                <a:cubicBezTo>
                  <a:pt x="45004" y="27045"/>
                  <a:pt x="45488" y="27045"/>
                  <a:pt x="45972" y="27072"/>
                </a:cubicBezTo>
                <a:cubicBezTo>
                  <a:pt x="44090" y="29438"/>
                  <a:pt x="42342" y="31911"/>
                  <a:pt x="40729" y="34492"/>
                </a:cubicBezTo>
                <a:cubicBezTo>
                  <a:pt x="40837" y="34304"/>
                  <a:pt x="40918" y="34089"/>
                  <a:pt x="41025" y="33901"/>
                </a:cubicBezTo>
                <a:cubicBezTo>
                  <a:pt x="42181" y="31616"/>
                  <a:pt x="43337" y="29330"/>
                  <a:pt x="44520" y="27045"/>
                </a:cubicBezTo>
                <a:close/>
                <a:moveTo>
                  <a:pt x="104014" y="34062"/>
                </a:moveTo>
                <a:cubicBezTo>
                  <a:pt x="104149" y="34223"/>
                  <a:pt x="104283" y="34411"/>
                  <a:pt x="104391" y="34627"/>
                </a:cubicBezTo>
                <a:lnTo>
                  <a:pt x="104391" y="34653"/>
                </a:lnTo>
                <a:lnTo>
                  <a:pt x="103423" y="34062"/>
                </a:lnTo>
                <a:lnTo>
                  <a:pt x="103423" y="34062"/>
                </a:lnTo>
                <a:lnTo>
                  <a:pt x="103745" y="34116"/>
                </a:lnTo>
                <a:cubicBezTo>
                  <a:pt x="103774" y="34123"/>
                  <a:pt x="103801" y="34126"/>
                  <a:pt x="103827" y="34126"/>
                </a:cubicBezTo>
                <a:cubicBezTo>
                  <a:pt x="103896" y="34126"/>
                  <a:pt x="103955" y="34101"/>
                  <a:pt x="104014" y="34062"/>
                </a:cubicBezTo>
                <a:close/>
                <a:moveTo>
                  <a:pt x="69200" y="33712"/>
                </a:moveTo>
                <a:lnTo>
                  <a:pt x="69361" y="33847"/>
                </a:lnTo>
                <a:cubicBezTo>
                  <a:pt x="69065" y="34089"/>
                  <a:pt x="68769" y="34331"/>
                  <a:pt x="68608" y="34492"/>
                </a:cubicBezTo>
                <a:lnTo>
                  <a:pt x="68608" y="34465"/>
                </a:lnTo>
                <a:cubicBezTo>
                  <a:pt x="68527" y="34546"/>
                  <a:pt x="68420" y="34627"/>
                  <a:pt x="68339" y="34707"/>
                </a:cubicBezTo>
                <a:cubicBezTo>
                  <a:pt x="68635" y="34358"/>
                  <a:pt x="68931" y="34035"/>
                  <a:pt x="69200" y="33712"/>
                </a:cubicBezTo>
                <a:close/>
                <a:moveTo>
                  <a:pt x="71727" y="34062"/>
                </a:moveTo>
                <a:lnTo>
                  <a:pt x="71780" y="34089"/>
                </a:lnTo>
                <a:lnTo>
                  <a:pt x="71323" y="34788"/>
                </a:lnTo>
                <a:cubicBezTo>
                  <a:pt x="71285" y="34769"/>
                  <a:pt x="71234" y="34750"/>
                  <a:pt x="71178" y="34750"/>
                </a:cubicBezTo>
                <a:cubicBezTo>
                  <a:pt x="71156" y="34750"/>
                  <a:pt x="71132" y="34753"/>
                  <a:pt x="71108" y="34761"/>
                </a:cubicBezTo>
                <a:cubicBezTo>
                  <a:pt x="71270" y="34600"/>
                  <a:pt x="71404" y="34438"/>
                  <a:pt x="71538" y="34277"/>
                </a:cubicBezTo>
                <a:cubicBezTo>
                  <a:pt x="71565" y="34277"/>
                  <a:pt x="71565" y="34250"/>
                  <a:pt x="71565" y="34250"/>
                </a:cubicBezTo>
                <a:cubicBezTo>
                  <a:pt x="71619" y="34196"/>
                  <a:pt x="71673" y="34143"/>
                  <a:pt x="71727" y="34062"/>
                </a:cubicBezTo>
                <a:close/>
                <a:moveTo>
                  <a:pt x="72533" y="34573"/>
                </a:moveTo>
                <a:cubicBezTo>
                  <a:pt x="72641" y="34653"/>
                  <a:pt x="72721" y="34734"/>
                  <a:pt x="72829" y="34815"/>
                </a:cubicBezTo>
                <a:cubicBezTo>
                  <a:pt x="72744" y="34764"/>
                  <a:pt x="72658" y="34745"/>
                  <a:pt x="72573" y="34745"/>
                </a:cubicBezTo>
                <a:cubicBezTo>
                  <a:pt x="72537" y="34745"/>
                  <a:pt x="72501" y="34748"/>
                  <a:pt x="72465" y="34754"/>
                </a:cubicBezTo>
                <a:lnTo>
                  <a:pt x="72465" y="34754"/>
                </a:lnTo>
                <a:lnTo>
                  <a:pt x="72533" y="34573"/>
                </a:lnTo>
                <a:close/>
                <a:moveTo>
                  <a:pt x="64468" y="30513"/>
                </a:moveTo>
                <a:cubicBezTo>
                  <a:pt x="64549" y="30567"/>
                  <a:pt x="64656" y="30621"/>
                  <a:pt x="64764" y="30648"/>
                </a:cubicBezTo>
                <a:cubicBezTo>
                  <a:pt x="64038" y="31347"/>
                  <a:pt x="63312" y="32046"/>
                  <a:pt x="62559" y="32691"/>
                </a:cubicBezTo>
                <a:cubicBezTo>
                  <a:pt x="61323" y="33336"/>
                  <a:pt x="60167" y="34062"/>
                  <a:pt x="59037" y="34868"/>
                </a:cubicBezTo>
                <a:cubicBezTo>
                  <a:pt x="59629" y="34277"/>
                  <a:pt x="60220" y="33659"/>
                  <a:pt x="60812" y="33040"/>
                </a:cubicBezTo>
                <a:lnTo>
                  <a:pt x="60812" y="33013"/>
                </a:lnTo>
                <a:cubicBezTo>
                  <a:pt x="61188" y="32718"/>
                  <a:pt x="61564" y="32422"/>
                  <a:pt x="61941" y="32153"/>
                </a:cubicBezTo>
                <a:cubicBezTo>
                  <a:pt x="62747" y="31562"/>
                  <a:pt x="63608" y="31024"/>
                  <a:pt x="64468" y="30513"/>
                </a:cubicBezTo>
                <a:close/>
                <a:moveTo>
                  <a:pt x="99417" y="34546"/>
                </a:moveTo>
                <a:lnTo>
                  <a:pt x="99955" y="34895"/>
                </a:lnTo>
                <a:cubicBezTo>
                  <a:pt x="99794" y="34815"/>
                  <a:pt x="99390" y="34707"/>
                  <a:pt x="99121" y="34627"/>
                </a:cubicBezTo>
                <a:cubicBezTo>
                  <a:pt x="99229" y="34600"/>
                  <a:pt x="99310" y="34573"/>
                  <a:pt x="99417" y="34546"/>
                </a:cubicBezTo>
                <a:close/>
                <a:moveTo>
                  <a:pt x="68151" y="31589"/>
                </a:moveTo>
                <a:lnTo>
                  <a:pt x="68205" y="31616"/>
                </a:lnTo>
                <a:cubicBezTo>
                  <a:pt x="68366" y="31723"/>
                  <a:pt x="68527" y="31857"/>
                  <a:pt x="68689" y="31938"/>
                </a:cubicBezTo>
                <a:cubicBezTo>
                  <a:pt x="67371" y="32933"/>
                  <a:pt x="66108" y="33954"/>
                  <a:pt x="64871" y="35057"/>
                </a:cubicBezTo>
                <a:lnTo>
                  <a:pt x="68124" y="31616"/>
                </a:lnTo>
                <a:cubicBezTo>
                  <a:pt x="68151" y="31616"/>
                  <a:pt x="68151" y="31616"/>
                  <a:pt x="68151" y="31589"/>
                </a:cubicBezTo>
                <a:close/>
                <a:moveTo>
                  <a:pt x="70356" y="34465"/>
                </a:moveTo>
                <a:cubicBezTo>
                  <a:pt x="70434" y="34491"/>
                  <a:pt x="70537" y="34517"/>
                  <a:pt x="70616" y="34543"/>
                </a:cubicBezTo>
                <a:lnTo>
                  <a:pt x="70616" y="34543"/>
                </a:lnTo>
                <a:cubicBezTo>
                  <a:pt x="70359" y="34721"/>
                  <a:pt x="70102" y="34877"/>
                  <a:pt x="69845" y="35057"/>
                </a:cubicBezTo>
                <a:lnTo>
                  <a:pt x="70356" y="34465"/>
                </a:lnTo>
                <a:close/>
                <a:moveTo>
                  <a:pt x="81996" y="32503"/>
                </a:moveTo>
                <a:cubicBezTo>
                  <a:pt x="81351" y="33336"/>
                  <a:pt x="80733" y="34196"/>
                  <a:pt x="80141" y="35084"/>
                </a:cubicBezTo>
                <a:cubicBezTo>
                  <a:pt x="80141" y="34949"/>
                  <a:pt x="80141" y="34815"/>
                  <a:pt x="80114" y="34680"/>
                </a:cubicBezTo>
                <a:cubicBezTo>
                  <a:pt x="80168" y="34546"/>
                  <a:pt x="80249" y="34438"/>
                  <a:pt x="80303" y="34331"/>
                </a:cubicBezTo>
                <a:lnTo>
                  <a:pt x="80303" y="34358"/>
                </a:lnTo>
                <a:lnTo>
                  <a:pt x="81996" y="32503"/>
                </a:lnTo>
                <a:close/>
                <a:moveTo>
                  <a:pt x="112994" y="32234"/>
                </a:moveTo>
                <a:cubicBezTo>
                  <a:pt x="113354" y="32724"/>
                  <a:pt x="114036" y="33880"/>
                  <a:pt x="114045" y="33880"/>
                </a:cubicBezTo>
                <a:cubicBezTo>
                  <a:pt x="114045" y="33880"/>
                  <a:pt x="114044" y="33878"/>
                  <a:pt x="114042" y="33874"/>
                </a:cubicBezTo>
                <a:lnTo>
                  <a:pt x="114042" y="33874"/>
                </a:lnTo>
                <a:cubicBezTo>
                  <a:pt x="114311" y="34277"/>
                  <a:pt x="114553" y="34680"/>
                  <a:pt x="114768" y="35084"/>
                </a:cubicBezTo>
                <a:lnTo>
                  <a:pt x="113639" y="33659"/>
                </a:lnTo>
                <a:cubicBezTo>
                  <a:pt x="113451" y="33175"/>
                  <a:pt x="113236" y="32691"/>
                  <a:pt x="112967" y="32234"/>
                </a:cubicBezTo>
                <a:close/>
                <a:moveTo>
                  <a:pt x="75732" y="32126"/>
                </a:moveTo>
                <a:lnTo>
                  <a:pt x="75732" y="32126"/>
                </a:lnTo>
                <a:cubicBezTo>
                  <a:pt x="76593" y="33013"/>
                  <a:pt x="77399" y="33981"/>
                  <a:pt x="78125" y="35003"/>
                </a:cubicBezTo>
                <a:cubicBezTo>
                  <a:pt x="78152" y="35057"/>
                  <a:pt x="78206" y="35110"/>
                  <a:pt x="78233" y="35164"/>
                </a:cubicBezTo>
                <a:cubicBezTo>
                  <a:pt x="77937" y="34842"/>
                  <a:pt x="77722" y="34600"/>
                  <a:pt x="77614" y="34492"/>
                </a:cubicBezTo>
                <a:cubicBezTo>
                  <a:pt x="76969" y="33712"/>
                  <a:pt x="76351" y="32933"/>
                  <a:pt x="75732" y="32126"/>
                </a:cubicBezTo>
                <a:close/>
                <a:moveTo>
                  <a:pt x="73017" y="34976"/>
                </a:moveTo>
                <a:cubicBezTo>
                  <a:pt x="73071" y="35057"/>
                  <a:pt x="73151" y="35110"/>
                  <a:pt x="73205" y="35191"/>
                </a:cubicBezTo>
                <a:lnTo>
                  <a:pt x="73071" y="35272"/>
                </a:lnTo>
                <a:cubicBezTo>
                  <a:pt x="73098" y="35164"/>
                  <a:pt x="73071" y="35057"/>
                  <a:pt x="72990" y="34976"/>
                </a:cubicBezTo>
                <a:close/>
                <a:moveTo>
                  <a:pt x="61968" y="28927"/>
                </a:moveTo>
                <a:lnTo>
                  <a:pt x="62022" y="28954"/>
                </a:lnTo>
                <a:lnTo>
                  <a:pt x="59468" y="32153"/>
                </a:lnTo>
                <a:lnTo>
                  <a:pt x="59387" y="32234"/>
                </a:lnTo>
                <a:cubicBezTo>
                  <a:pt x="58553" y="33094"/>
                  <a:pt x="57639" y="33874"/>
                  <a:pt x="56672" y="34600"/>
                </a:cubicBezTo>
                <a:cubicBezTo>
                  <a:pt x="56411" y="34786"/>
                  <a:pt x="55827" y="35399"/>
                  <a:pt x="55726" y="35399"/>
                </a:cubicBezTo>
                <a:cubicBezTo>
                  <a:pt x="55681" y="35399"/>
                  <a:pt x="55731" y="35279"/>
                  <a:pt x="55946" y="34949"/>
                </a:cubicBezTo>
                <a:cubicBezTo>
                  <a:pt x="56403" y="34331"/>
                  <a:pt x="56887" y="33739"/>
                  <a:pt x="57424" y="33229"/>
                </a:cubicBezTo>
                <a:cubicBezTo>
                  <a:pt x="58876" y="31696"/>
                  <a:pt x="60382" y="30271"/>
                  <a:pt x="61968" y="28927"/>
                </a:cubicBezTo>
                <a:close/>
                <a:moveTo>
                  <a:pt x="70705" y="35191"/>
                </a:moveTo>
                <a:lnTo>
                  <a:pt x="70597" y="35406"/>
                </a:lnTo>
                <a:lnTo>
                  <a:pt x="70544" y="35379"/>
                </a:lnTo>
                <a:lnTo>
                  <a:pt x="70705" y="35191"/>
                </a:lnTo>
                <a:close/>
                <a:moveTo>
                  <a:pt x="62210" y="29949"/>
                </a:moveTo>
                <a:lnTo>
                  <a:pt x="62263" y="29976"/>
                </a:lnTo>
                <a:cubicBezTo>
                  <a:pt x="61269" y="31293"/>
                  <a:pt x="60408" y="32691"/>
                  <a:pt x="59360" y="33954"/>
                </a:cubicBezTo>
                <a:cubicBezTo>
                  <a:pt x="58795" y="34465"/>
                  <a:pt x="58231" y="34949"/>
                  <a:pt x="57693" y="35460"/>
                </a:cubicBezTo>
                <a:cubicBezTo>
                  <a:pt x="57881" y="35191"/>
                  <a:pt x="58016" y="34895"/>
                  <a:pt x="58096" y="34761"/>
                </a:cubicBezTo>
                <a:cubicBezTo>
                  <a:pt x="58661" y="33954"/>
                  <a:pt x="59226" y="33175"/>
                  <a:pt x="59844" y="32422"/>
                </a:cubicBezTo>
                <a:lnTo>
                  <a:pt x="59844" y="32449"/>
                </a:lnTo>
                <a:lnTo>
                  <a:pt x="60193" y="31992"/>
                </a:lnTo>
                <a:cubicBezTo>
                  <a:pt x="60570" y="31616"/>
                  <a:pt x="60919" y="31239"/>
                  <a:pt x="61269" y="30863"/>
                </a:cubicBezTo>
                <a:cubicBezTo>
                  <a:pt x="61564" y="30540"/>
                  <a:pt x="61887" y="30244"/>
                  <a:pt x="62210" y="29949"/>
                </a:cubicBezTo>
                <a:close/>
                <a:moveTo>
                  <a:pt x="86352" y="33605"/>
                </a:moveTo>
                <a:lnTo>
                  <a:pt x="89927" y="34976"/>
                </a:lnTo>
                <a:lnTo>
                  <a:pt x="90760" y="35460"/>
                </a:lnTo>
                <a:cubicBezTo>
                  <a:pt x="89121" y="35110"/>
                  <a:pt x="87508" y="34627"/>
                  <a:pt x="85948" y="34062"/>
                </a:cubicBezTo>
                <a:lnTo>
                  <a:pt x="85948" y="34035"/>
                </a:lnTo>
                <a:cubicBezTo>
                  <a:pt x="86083" y="33901"/>
                  <a:pt x="86217" y="33739"/>
                  <a:pt x="86352" y="33605"/>
                </a:cubicBezTo>
                <a:close/>
                <a:moveTo>
                  <a:pt x="114338" y="33121"/>
                </a:moveTo>
                <a:lnTo>
                  <a:pt x="114338" y="33121"/>
                </a:lnTo>
                <a:cubicBezTo>
                  <a:pt x="114875" y="33874"/>
                  <a:pt x="115359" y="34653"/>
                  <a:pt x="115816" y="35460"/>
                </a:cubicBezTo>
                <a:lnTo>
                  <a:pt x="115816" y="35487"/>
                </a:lnTo>
                <a:cubicBezTo>
                  <a:pt x="115332" y="34707"/>
                  <a:pt x="114822" y="33901"/>
                  <a:pt x="114338" y="33121"/>
                </a:cubicBezTo>
                <a:close/>
                <a:moveTo>
                  <a:pt x="51832" y="34062"/>
                </a:moveTo>
                <a:cubicBezTo>
                  <a:pt x="51402" y="34546"/>
                  <a:pt x="50999" y="35057"/>
                  <a:pt x="50596" y="35541"/>
                </a:cubicBezTo>
                <a:lnTo>
                  <a:pt x="50596" y="35514"/>
                </a:lnTo>
                <a:cubicBezTo>
                  <a:pt x="50488" y="35003"/>
                  <a:pt x="50784" y="34842"/>
                  <a:pt x="51133" y="34519"/>
                </a:cubicBezTo>
                <a:lnTo>
                  <a:pt x="51187" y="34465"/>
                </a:lnTo>
                <a:lnTo>
                  <a:pt x="51832" y="34062"/>
                </a:lnTo>
                <a:close/>
                <a:moveTo>
                  <a:pt x="73313" y="35299"/>
                </a:moveTo>
                <a:lnTo>
                  <a:pt x="73367" y="35352"/>
                </a:lnTo>
                <a:cubicBezTo>
                  <a:pt x="73261" y="35405"/>
                  <a:pt x="73155" y="35510"/>
                  <a:pt x="72946" y="35668"/>
                </a:cubicBezTo>
                <a:lnTo>
                  <a:pt x="72946" y="35668"/>
                </a:lnTo>
                <a:lnTo>
                  <a:pt x="72990" y="35514"/>
                </a:lnTo>
                <a:cubicBezTo>
                  <a:pt x="73098" y="35433"/>
                  <a:pt x="73205" y="35352"/>
                  <a:pt x="73313" y="35299"/>
                </a:cubicBezTo>
                <a:close/>
                <a:moveTo>
                  <a:pt x="44224" y="27072"/>
                </a:moveTo>
                <a:cubicBezTo>
                  <a:pt x="43015" y="28739"/>
                  <a:pt x="41859" y="30486"/>
                  <a:pt x="40810" y="32261"/>
                </a:cubicBezTo>
                <a:cubicBezTo>
                  <a:pt x="40272" y="33121"/>
                  <a:pt x="39762" y="34008"/>
                  <a:pt x="39278" y="34922"/>
                </a:cubicBezTo>
                <a:cubicBezTo>
                  <a:pt x="39116" y="35177"/>
                  <a:pt x="38914" y="35491"/>
                  <a:pt x="38723" y="35814"/>
                </a:cubicBezTo>
                <a:lnTo>
                  <a:pt x="38723" y="35814"/>
                </a:lnTo>
                <a:cubicBezTo>
                  <a:pt x="38844" y="35599"/>
                  <a:pt x="38944" y="35391"/>
                  <a:pt x="39009" y="35218"/>
                </a:cubicBezTo>
                <a:cubicBezTo>
                  <a:pt x="39546" y="34062"/>
                  <a:pt x="40111" y="32906"/>
                  <a:pt x="40729" y="31750"/>
                </a:cubicBezTo>
                <a:cubicBezTo>
                  <a:pt x="41590" y="30164"/>
                  <a:pt x="42557" y="28605"/>
                  <a:pt x="43579" y="27099"/>
                </a:cubicBezTo>
                <a:cubicBezTo>
                  <a:pt x="43794" y="27099"/>
                  <a:pt x="44009" y="27072"/>
                  <a:pt x="44224" y="27072"/>
                </a:cubicBezTo>
                <a:close/>
                <a:moveTo>
                  <a:pt x="68931" y="32046"/>
                </a:moveTo>
                <a:lnTo>
                  <a:pt x="68984" y="32073"/>
                </a:lnTo>
                <a:cubicBezTo>
                  <a:pt x="68823" y="32234"/>
                  <a:pt x="68689" y="32395"/>
                  <a:pt x="68608" y="32476"/>
                </a:cubicBezTo>
                <a:lnTo>
                  <a:pt x="67694" y="33444"/>
                </a:lnTo>
                <a:cubicBezTo>
                  <a:pt x="66726" y="34196"/>
                  <a:pt x="65785" y="34976"/>
                  <a:pt x="64925" y="35836"/>
                </a:cubicBezTo>
                <a:cubicBezTo>
                  <a:pt x="65059" y="35675"/>
                  <a:pt x="65140" y="35541"/>
                  <a:pt x="65194" y="35487"/>
                </a:cubicBezTo>
                <a:cubicBezTo>
                  <a:pt x="65973" y="34573"/>
                  <a:pt x="66834" y="33712"/>
                  <a:pt x="67748" y="32933"/>
                </a:cubicBezTo>
                <a:cubicBezTo>
                  <a:pt x="68151" y="32637"/>
                  <a:pt x="68554" y="32341"/>
                  <a:pt x="68931" y="32046"/>
                </a:cubicBezTo>
                <a:close/>
                <a:moveTo>
                  <a:pt x="56322" y="31212"/>
                </a:moveTo>
                <a:cubicBezTo>
                  <a:pt x="56080" y="31508"/>
                  <a:pt x="55838" y="31777"/>
                  <a:pt x="55596" y="32019"/>
                </a:cubicBezTo>
                <a:cubicBezTo>
                  <a:pt x="54628" y="32745"/>
                  <a:pt x="53687" y="33497"/>
                  <a:pt x="52800" y="34277"/>
                </a:cubicBezTo>
                <a:cubicBezTo>
                  <a:pt x="52706" y="34372"/>
                  <a:pt x="52777" y="34528"/>
                  <a:pt x="52869" y="34528"/>
                </a:cubicBezTo>
                <a:cubicBezTo>
                  <a:pt x="52882" y="34528"/>
                  <a:pt x="52895" y="34525"/>
                  <a:pt x="52908" y="34519"/>
                </a:cubicBezTo>
                <a:lnTo>
                  <a:pt x="52988" y="34465"/>
                </a:lnTo>
                <a:lnTo>
                  <a:pt x="52988" y="34465"/>
                </a:lnTo>
                <a:cubicBezTo>
                  <a:pt x="52451" y="34976"/>
                  <a:pt x="51806" y="35352"/>
                  <a:pt x="51107" y="35621"/>
                </a:cubicBezTo>
                <a:cubicBezTo>
                  <a:pt x="50843" y="35693"/>
                  <a:pt x="50772" y="35872"/>
                  <a:pt x="50721" y="35872"/>
                </a:cubicBezTo>
                <a:cubicBezTo>
                  <a:pt x="50715" y="35872"/>
                  <a:pt x="50709" y="35869"/>
                  <a:pt x="50703" y="35863"/>
                </a:cubicBezTo>
                <a:lnTo>
                  <a:pt x="53230" y="33175"/>
                </a:lnTo>
                <a:lnTo>
                  <a:pt x="56322" y="31212"/>
                </a:lnTo>
                <a:close/>
                <a:moveTo>
                  <a:pt x="67264" y="31293"/>
                </a:moveTo>
                <a:lnTo>
                  <a:pt x="67694" y="31347"/>
                </a:lnTo>
                <a:lnTo>
                  <a:pt x="67936" y="31481"/>
                </a:lnTo>
                <a:cubicBezTo>
                  <a:pt x="66511" y="32610"/>
                  <a:pt x="65086" y="33766"/>
                  <a:pt x="63688" y="34976"/>
                </a:cubicBezTo>
                <a:cubicBezTo>
                  <a:pt x="63285" y="35326"/>
                  <a:pt x="62882" y="35702"/>
                  <a:pt x="62479" y="36051"/>
                </a:cubicBezTo>
                <a:lnTo>
                  <a:pt x="62828" y="35702"/>
                </a:lnTo>
                <a:lnTo>
                  <a:pt x="67237" y="31293"/>
                </a:lnTo>
                <a:close/>
                <a:moveTo>
                  <a:pt x="58527" y="35003"/>
                </a:moveTo>
                <a:lnTo>
                  <a:pt x="58392" y="35191"/>
                </a:lnTo>
                <a:cubicBezTo>
                  <a:pt x="58258" y="35326"/>
                  <a:pt x="58096" y="35487"/>
                  <a:pt x="57935" y="35621"/>
                </a:cubicBezTo>
                <a:cubicBezTo>
                  <a:pt x="57801" y="35783"/>
                  <a:pt x="57666" y="35890"/>
                  <a:pt x="57532" y="35998"/>
                </a:cubicBezTo>
                <a:lnTo>
                  <a:pt x="57371" y="36132"/>
                </a:lnTo>
                <a:cubicBezTo>
                  <a:pt x="57747" y="35729"/>
                  <a:pt x="58150" y="35352"/>
                  <a:pt x="58527" y="35003"/>
                </a:cubicBezTo>
                <a:close/>
                <a:moveTo>
                  <a:pt x="33740" y="30809"/>
                </a:moveTo>
                <a:lnTo>
                  <a:pt x="33740" y="30809"/>
                </a:lnTo>
                <a:cubicBezTo>
                  <a:pt x="33417" y="31374"/>
                  <a:pt x="33121" y="31911"/>
                  <a:pt x="33041" y="32046"/>
                </a:cubicBezTo>
                <a:cubicBezTo>
                  <a:pt x="32557" y="32960"/>
                  <a:pt x="32019" y="33847"/>
                  <a:pt x="31454" y="34680"/>
                </a:cubicBezTo>
                <a:lnTo>
                  <a:pt x="31428" y="34680"/>
                </a:lnTo>
                <a:cubicBezTo>
                  <a:pt x="31051" y="35218"/>
                  <a:pt x="30702" y="35729"/>
                  <a:pt x="30325" y="36240"/>
                </a:cubicBezTo>
                <a:cubicBezTo>
                  <a:pt x="30567" y="35783"/>
                  <a:pt x="30809" y="35326"/>
                  <a:pt x="30997" y="34842"/>
                </a:cubicBezTo>
                <a:cubicBezTo>
                  <a:pt x="31616" y="33901"/>
                  <a:pt x="32207" y="32987"/>
                  <a:pt x="32825" y="32073"/>
                </a:cubicBezTo>
                <a:cubicBezTo>
                  <a:pt x="32906" y="31938"/>
                  <a:pt x="33336" y="31400"/>
                  <a:pt x="33740" y="30809"/>
                </a:cubicBezTo>
                <a:close/>
                <a:moveTo>
                  <a:pt x="70947" y="34546"/>
                </a:moveTo>
                <a:lnTo>
                  <a:pt x="70947" y="34546"/>
                </a:lnTo>
                <a:cubicBezTo>
                  <a:pt x="70813" y="34842"/>
                  <a:pt x="70356" y="35191"/>
                  <a:pt x="70114" y="35433"/>
                </a:cubicBezTo>
                <a:cubicBezTo>
                  <a:pt x="69791" y="35783"/>
                  <a:pt x="69468" y="36078"/>
                  <a:pt x="69173" y="36401"/>
                </a:cubicBezTo>
                <a:lnTo>
                  <a:pt x="69630" y="35541"/>
                </a:lnTo>
                <a:cubicBezTo>
                  <a:pt x="69952" y="35299"/>
                  <a:pt x="70275" y="35057"/>
                  <a:pt x="70624" y="34842"/>
                </a:cubicBezTo>
                <a:cubicBezTo>
                  <a:pt x="70732" y="34761"/>
                  <a:pt x="70839" y="34653"/>
                  <a:pt x="70947" y="34546"/>
                </a:cubicBezTo>
                <a:close/>
                <a:moveTo>
                  <a:pt x="74738" y="36213"/>
                </a:moveTo>
                <a:lnTo>
                  <a:pt x="74791" y="36266"/>
                </a:lnTo>
                <a:cubicBezTo>
                  <a:pt x="74576" y="36266"/>
                  <a:pt x="74361" y="36293"/>
                  <a:pt x="74173" y="36401"/>
                </a:cubicBezTo>
                <a:lnTo>
                  <a:pt x="74173" y="36347"/>
                </a:lnTo>
                <a:cubicBezTo>
                  <a:pt x="74361" y="36293"/>
                  <a:pt x="74549" y="36240"/>
                  <a:pt x="74738" y="36213"/>
                </a:cubicBezTo>
                <a:close/>
                <a:moveTo>
                  <a:pt x="69630" y="34089"/>
                </a:moveTo>
                <a:cubicBezTo>
                  <a:pt x="69791" y="34196"/>
                  <a:pt x="69979" y="34304"/>
                  <a:pt x="70167" y="34385"/>
                </a:cubicBezTo>
                <a:cubicBezTo>
                  <a:pt x="70033" y="34546"/>
                  <a:pt x="69872" y="34707"/>
                  <a:pt x="69710" y="34842"/>
                </a:cubicBezTo>
                <a:cubicBezTo>
                  <a:pt x="69670" y="34811"/>
                  <a:pt x="69622" y="34796"/>
                  <a:pt x="69574" y="34796"/>
                </a:cubicBezTo>
                <a:cubicBezTo>
                  <a:pt x="69493" y="34796"/>
                  <a:pt x="69411" y="34838"/>
                  <a:pt x="69361" y="34922"/>
                </a:cubicBezTo>
                <a:lnTo>
                  <a:pt x="68447" y="36132"/>
                </a:lnTo>
                <a:cubicBezTo>
                  <a:pt x="68312" y="36240"/>
                  <a:pt x="68178" y="36347"/>
                  <a:pt x="68044" y="36455"/>
                </a:cubicBezTo>
                <a:lnTo>
                  <a:pt x="69630" y="34089"/>
                </a:lnTo>
                <a:close/>
                <a:moveTo>
                  <a:pt x="73689" y="35326"/>
                </a:moveTo>
                <a:lnTo>
                  <a:pt x="74496" y="35998"/>
                </a:lnTo>
                <a:cubicBezTo>
                  <a:pt x="74388" y="35998"/>
                  <a:pt x="74281" y="36051"/>
                  <a:pt x="74146" y="36078"/>
                </a:cubicBezTo>
                <a:cubicBezTo>
                  <a:pt x="74077" y="35870"/>
                  <a:pt x="73884" y="35751"/>
                  <a:pt x="73691" y="35751"/>
                </a:cubicBezTo>
                <a:cubicBezTo>
                  <a:pt x="73585" y="35751"/>
                  <a:pt x="73479" y="35787"/>
                  <a:pt x="73393" y="35863"/>
                </a:cubicBezTo>
                <a:lnTo>
                  <a:pt x="72694" y="36589"/>
                </a:lnTo>
                <a:lnTo>
                  <a:pt x="72587" y="36643"/>
                </a:lnTo>
                <a:lnTo>
                  <a:pt x="72748" y="36159"/>
                </a:lnTo>
                <a:lnTo>
                  <a:pt x="73689" y="35326"/>
                </a:lnTo>
                <a:close/>
                <a:moveTo>
                  <a:pt x="114580" y="35352"/>
                </a:moveTo>
                <a:lnTo>
                  <a:pt x="114580" y="35352"/>
                </a:lnTo>
                <a:cubicBezTo>
                  <a:pt x="114849" y="35702"/>
                  <a:pt x="115117" y="36024"/>
                  <a:pt x="115413" y="36374"/>
                </a:cubicBezTo>
                <a:cubicBezTo>
                  <a:pt x="115494" y="36535"/>
                  <a:pt x="115574" y="36723"/>
                  <a:pt x="115655" y="36912"/>
                </a:cubicBezTo>
                <a:lnTo>
                  <a:pt x="114580" y="35352"/>
                </a:lnTo>
                <a:close/>
                <a:moveTo>
                  <a:pt x="88475" y="35218"/>
                </a:moveTo>
                <a:lnTo>
                  <a:pt x="88583" y="35245"/>
                </a:lnTo>
                <a:cubicBezTo>
                  <a:pt x="89578" y="35514"/>
                  <a:pt x="90545" y="35756"/>
                  <a:pt x="91540" y="35944"/>
                </a:cubicBezTo>
                <a:lnTo>
                  <a:pt x="91594" y="35944"/>
                </a:lnTo>
                <a:lnTo>
                  <a:pt x="93341" y="36939"/>
                </a:lnTo>
                <a:cubicBezTo>
                  <a:pt x="92427" y="36670"/>
                  <a:pt x="91486" y="36347"/>
                  <a:pt x="90572" y="36024"/>
                </a:cubicBezTo>
                <a:lnTo>
                  <a:pt x="90599" y="36024"/>
                </a:lnTo>
                <a:cubicBezTo>
                  <a:pt x="89873" y="35756"/>
                  <a:pt x="89174" y="35487"/>
                  <a:pt x="88475" y="35218"/>
                </a:cubicBezTo>
                <a:close/>
                <a:moveTo>
                  <a:pt x="110090" y="29142"/>
                </a:moveTo>
                <a:lnTo>
                  <a:pt x="110090" y="29142"/>
                </a:lnTo>
                <a:cubicBezTo>
                  <a:pt x="110413" y="29330"/>
                  <a:pt x="110708" y="29545"/>
                  <a:pt x="111004" y="29734"/>
                </a:cubicBezTo>
                <a:cubicBezTo>
                  <a:pt x="111273" y="29949"/>
                  <a:pt x="111488" y="30137"/>
                  <a:pt x="111730" y="30325"/>
                </a:cubicBezTo>
                <a:cubicBezTo>
                  <a:pt x="112483" y="30943"/>
                  <a:pt x="113182" y="31669"/>
                  <a:pt x="113800" y="32449"/>
                </a:cubicBezTo>
                <a:cubicBezTo>
                  <a:pt x="113746" y="32476"/>
                  <a:pt x="113719" y="32530"/>
                  <a:pt x="113746" y="32583"/>
                </a:cubicBezTo>
                <a:cubicBezTo>
                  <a:pt x="114338" y="33605"/>
                  <a:pt x="114929" y="34653"/>
                  <a:pt x="115548" y="35675"/>
                </a:cubicBezTo>
                <a:cubicBezTo>
                  <a:pt x="115655" y="35836"/>
                  <a:pt x="115951" y="36401"/>
                  <a:pt x="116273" y="36939"/>
                </a:cubicBezTo>
                <a:cubicBezTo>
                  <a:pt x="116058" y="36697"/>
                  <a:pt x="115843" y="36428"/>
                  <a:pt x="115601" y="36132"/>
                </a:cubicBezTo>
                <a:cubicBezTo>
                  <a:pt x="114741" y="34465"/>
                  <a:pt x="113773" y="32879"/>
                  <a:pt x="112644" y="31374"/>
                </a:cubicBezTo>
                <a:cubicBezTo>
                  <a:pt x="112618" y="31339"/>
                  <a:pt x="112581" y="31324"/>
                  <a:pt x="112543" y="31324"/>
                </a:cubicBezTo>
                <a:cubicBezTo>
                  <a:pt x="112464" y="31324"/>
                  <a:pt x="112384" y="31390"/>
                  <a:pt x="112402" y="31481"/>
                </a:cubicBezTo>
                <a:cubicBezTo>
                  <a:pt x="112537" y="31884"/>
                  <a:pt x="112671" y="32261"/>
                  <a:pt x="112805" y="32637"/>
                </a:cubicBezTo>
                <a:lnTo>
                  <a:pt x="112778" y="32610"/>
                </a:lnTo>
                <a:cubicBezTo>
                  <a:pt x="112756" y="32576"/>
                  <a:pt x="112724" y="32562"/>
                  <a:pt x="112691" y="32562"/>
                </a:cubicBezTo>
                <a:cubicBezTo>
                  <a:pt x="112644" y="32562"/>
                  <a:pt x="112595" y="32590"/>
                  <a:pt x="112563" y="32637"/>
                </a:cubicBezTo>
                <a:cubicBezTo>
                  <a:pt x="112295" y="32234"/>
                  <a:pt x="112026" y="31831"/>
                  <a:pt x="111784" y="31427"/>
                </a:cubicBezTo>
                <a:cubicBezTo>
                  <a:pt x="111751" y="31394"/>
                  <a:pt x="111707" y="31371"/>
                  <a:pt x="111660" y="31371"/>
                </a:cubicBezTo>
                <a:cubicBezTo>
                  <a:pt x="111630" y="31371"/>
                  <a:pt x="111600" y="31380"/>
                  <a:pt x="111569" y="31400"/>
                </a:cubicBezTo>
                <a:cubicBezTo>
                  <a:pt x="111112" y="30621"/>
                  <a:pt x="110601" y="29868"/>
                  <a:pt x="110090" y="29142"/>
                </a:cubicBezTo>
                <a:close/>
                <a:moveTo>
                  <a:pt x="111112" y="31911"/>
                </a:moveTo>
                <a:lnTo>
                  <a:pt x="111112" y="31911"/>
                </a:lnTo>
                <a:cubicBezTo>
                  <a:pt x="111515" y="32476"/>
                  <a:pt x="111891" y="33040"/>
                  <a:pt x="112268" y="33632"/>
                </a:cubicBezTo>
                <a:cubicBezTo>
                  <a:pt x="112671" y="34250"/>
                  <a:pt x="113047" y="34895"/>
                  <a:pt x="113424" y="35567"/>
                </a:cubicBezTo>
                <a:cubicBezTo>
                  <a:pt x="113567" y="35833"/>
                  <a:pt x="114236" y="37012"/>
                  <a:pt x="114209" y="37012"/>
                </a:cubicBezTo>
                <a:cubicBezTo>
                  <a:pt x="114201" y="37012"/>
                  <a:pt x="114122" y="36893"/>
                  <a:pt x="113934" y="36589"/>
                </a:cubicBezTo>
                <a:cubicBezTo>
                  <a:pt x="113047" y="35137"/>
                  <a:pt x="112026" y="33847"/>
                  <a:pt x="111300" y="32288"/>
                </a:cubicBezTo>
                <a:cubicBezTo>
                  <a:pt x="111219" y="32153"/>
                  <a:pt x="111165" y="32046"/>
                  <a:pt x="111112" y="31911"/>
                </a:cubicBezTo>
                <a:close/>
                <a:moveTo>
                  <a:pt x="61753" y="33417"/>
                </a:moveTo>
                <a:lnTo>
                  <a:pt x="61753" y="33417"/>
                </a:lnTo>
                <a:cubicBezTo>
                  <a:pt x="61269" y="33820"/>
                  <a:pt x="60812" y="34196"/>
                  <a:pt x="60355" y="34573"/>
                </a:cubicBezTo>
                <a:cubicBezTo>
                  <a:pt x="59226" y="35487"/>
                  <a:pt x="57962" y="36266"/>
                  <a:pt x="56779" y="37100"/>
                </a:cubicBezTo>
                <a:lnTo>
                  <a:pt x="56860" y="37019"/>
                </a:lnTo>
                <a:cubicBezTo>
                  <a:pt x="57155" y="36723"/>
                  <a:pt x="57478" y="36428"/>
                  <a:pt x="57774" y="36132"/>
                </a:cubicBezTo>
                <a:cubicBezTo>
                  <a:pt x="57989" y="35971"/>
                  <a:pt x="58204" y="35783"/>
                  <a:pt x="58419" y="35621"/>
                </a:cubicBezTo>
                <a:cubicBezTo>
                  <a:pt x="59468" y="34815"/>
                  <a:pt x="60597" y="34089"/>
                  <a:pt x="61753" y="33417"/>
                </a:cubicBezTo>
                <a:close/>
                <a:moveTo>
                  <a:pt x="76808" y="34170"/>
                </a:moveTo>
                <a:lnTo>
                  <a:pt x="77184" y="34465"/>
                </a:lnTo>
                <a:lnTo>
                  <a:pt x="78421" y="35998"/>
                </a:lnTo>
                <a:cubicBezTo>
                  <a:pt x="78421" y="36051"/>
                  <a:pt x="78448" y="36105"/>
                  <a:pt x="78475" y="36132"/>
                </a:cubicBezTo>
                <a:cubicBezTo>
                  <a:pt x="78501" y="36401"/>
                  <a:pt x="78528" y="36697"/>
                  <a:pt x="78555" y="36965"/>
                </a:cubicBezTo>
                <a:lnTo>
                  <a:pt x="78501" y="37100"/>
                </a:lnTo>
                <a:cubicBezTo>
                  <a:pt x="78206" y="36347"/>
                  <a:pt x="77802" y="35648"/>
                  <a:pt x="77292" y="35003"/>
                </a:cubicBezTo>
                <a:lnTo>
                  <a:pt x="76808" y="34170"/>
                </a:lnTo>
                <a:close/>
                <a:moveTo>
                  <a:pt x="68796" y="37127"/>
                </a:moveTo>
                <a:lnTo>
                  <a:pt x="68716" y="37234"/>
                </a:lnTo>
                <a:lnTo>
                  <a:pt x="68716" y="37234"/>
                </a:lnTo>
                <a:lnTo>
                  <a:pt x="68742" y="37181"/>
                </a:lnTo>
                <a:lnTo>
                  <a:pt x="68796" y="37127"/>
                </a:lnTo>
                <a:close/>
                <a:moveTo>
                  <a:pt x="82695" y="32987"/>
                </a:moveTo>
                <a:lnTo>
                  <a:pt x="82695" y="33013"/>
                </a:lnTo>
                <a:cubicBezTo>
                  <a:pt x="81996" y="34223"/>
                  <a:pt x="81055" y="35917"/>
                  <a:pt x="80303" y="37288"/>
                </a:cubicBezTo>
                <a:cubicBezTo>
                  <a:pt x="80276" y="36885"/>
                  <a:pt x="80249" y="36482"/>
                  <a:pt x="80222" y="36078"/>
                </a:cubicBezTo>
                <a:cubicBezTo>
                  <a:pt x="81028" y="35084"/>
                  <a:pt x="81996" y="33928"/>
                  <a:pt x="82695" y="32987"/>
                </a:cubicBezTo>
                <a:close/>
                <a:moveTo>
                  <a:pt x="85975" y="35137"/>
                </a:moveTo>
                <a:cubicBezTo>
                  <a:pt x="87158" y="35917"/>
                  <a:pt x="88395" y="36723"/>
                  <a:pt x="89658" y="37422"/>
                </a:cubicBezTo>
                <a:cubicBezTo>
                  <a:pt x="88395" y="36831"/>
                  <a:pt x="87158" y="36186"/>
                  <a:pt x="85975" y="35460"/>
                </a:cubicBezTo>
                <a:lnTo>
                  <a:pt x="85975" y="35137"/>
                </a:lnTo>
                <a:close/>
                <a:moveTo>
                  <a:pt x="63850" y="32583"/>
                </a:moveTo>
                <a:cubicBezTo>
                  <a:pt x="63043" y="33202"/>
                  <a:pt x="62048" y="34008"/>
                  <a:pt x="61860" y="34170"/>
                </a:cubicBezTo>
                <a:cubicBezTo>
                  <a:pt x="60839" y="34922"/>
                  <a:pt x="59790" y="35675"/>
                  <a:pt x="58715" y="36401"/>
                </a:cubicBezTo>
                <a:cubicBezTo>
                  <a:pt x="58204" y="36777"/>
                  <a:pt x="57666" y="37154"/>
                  <a:pt x="57129" y="37476"/>
                </a:cubicBezTo>
                <a:cubicBezTo>
                  <a:pt x="57115" y="37485"/>
                  <a:pt x="57108" y="37490"/>
                  <a:pt x="57108" y="37490"/>
                </a:cubicBezTo>
                <a:cubicBezTo>
                  <a:pt x="57106" y="37490"/>
                  <a:pt x="57819" y="37003"/>
                  <a:pt x="58016" y="36831"/>
                </a:cubicBezTo>
                <a:cubicBezTo>
                  <a:pt x="59844" y="35245"/>
                  <a:pt x="61780" y="33820"/>
                  <a:pt x="63850" y="32583"/>
                </a:cubicBezTo>
                <a:close/>
                <a:moveTo>
                  <a:pt x="92750" y="36159"/>
                </a:moveTo>
                <a:lnTo>
                  <a:pt x="93180" y="36213"/>
                </a:lnTo>
                <a:lnTo>
                  <a:pt x="95492" y="37638"/>
                </a:lnTo>
                <a:lnTo>
                  <a:pt x="95492" y="37638"/>
                </a:lnTo>
                <a:lnTo>
                  <a:pt x="94659" y="37396"/>
                </a:lnTo>
                <a:cubicBezTo>
                  <a:pt x="94148" y="37073"/>
                  <a:pt x="93637" y="36697"/>
                  <a:pt x="93207" y="36428"/>
                </a:cubicBezTo>
                <a:lnTo>
                  <a:pt x="92750" y="36159"/>
                </a:lnTo>
                <a:close/>
                <a:moveTo>
                  <a:pt x="67721" y="37073"/>
                </a:moveTo>
                <a:lnTo>
                  <a:pt x="67452" y="37422"/>
                </a:lnTo>
                <a:lnTo>
                  <a:pt x="67264" y="37638"/>
                </a:lnTo>
                <a:lnTo>
                  <a:pt x="67506" y="37261"/>
                </a:lnTo>
                <a:lnTo>
                  <a:pt x="67721" y="37073"/>
                </a:lnTo>
                <a:close/>
                <a:moveTo>
                  <a:pt x="58096" y="34358"/>
                </a:moveTo>
                <a:lnTo>
                  <a:pt x="58096" y="34358"/>
                </a:lnTo>
                <a:cubicBezTo>
                  <a:pt x="57666" y="35003"/>
                  <a:pt x="57236" y="35675"/>
                  <a:pt x="56833" y="36374"/>
                </a:cubicBezTo>
                <a:cubicBezTo>
                  <a:pt x="56564" y="36670"/>
                  <a:pt x="56268" y="36965"/>
                  <a:pt x="55999" y="37261"/>
                </a:cubicBezTo>
                <a:cubicBezTo>
                  <a:pt x="55750" y="37461"/>
                  <a:pt x="55500" y="37684"/>
                  <a:pt x="55250" y="37909"/>
                </a:cubicBezTo>
                <a:lnTo>
                  <a:pt x="55250" y="37909"/>
                </a:lnTo>
                <a:lnTo>
                  <a:pt x="55408" y="37691"/>
                </a:lnTo>
                <a:cubicBezTo>
                  <a:pt x="55919" y="37154"/>
                  <a:pt x="56349" y="36589"/>
                  <a:pt x="56752" y="35971"/>
                </a:cubicBezTo>
                <a:lnTo>
                  <a:pt x="57129" y="35514"/>
                </a:lnTo>
                <a:cubicBezTo>
                  <a:pt x="57451" y="35137"/>
                  <a:pt x="57774" y="34734"/>
                  <a:pt x="58096" y="34358"/>
                </a:cubicBezTo>
                <a:close/>
                <a:moveTo>
                  <a:pt x="30003" y="36428"/>
                </a:moveTo>
                <a:lnTo>
                  <a:pt x="30003" y="36428"/>
                </a:lnTo>
                <a:cubicBezTo>
                  <a:pt x="29680" y="37019"/>
                  <a:pt x="29331" y="37584"/>
                  <a:pt x="28954" y="38148"/>
                </a:cubicBezTo>
                <a:lnTo>
                  <a:pt x="28927" y="38148"/>
                </a:lnTo>
                <a:cubicBezTo>
                  <a:pt x="29277" y="37584"/>
                  <a:pt x="29653" y="36992"/>
                  <a:pt x="30003" y="36428"/>
                </a:cubicBezTo>
                <a:close/>
                <a:moveTo>
                  <a:pt x="66807" y="34411"/>
                </a:moveTo>
                <a:lnTo>
                  <a:pt x="63339" y="38175"/>
                </a:lnTo>
                <a:cubicBezTo>
                  <a:pt x="63769" y="37557"/>
                  <a:pt x="64199" y="36885"/>
                  <a:pt x="64522" y="36401"/>
                </a:cubicBezTo>
                <a:cubicBezTo>
                  <a:pt x="65274" y="35702"/>
                  <a:pt x="66027" y="35057"/>
                  <a:pt x="66807" y="34411"/>
                </a:cubicBezTo>
                <a:close/>
                <a:moveTo>
                  <a:pt x="88099" y="38014"/>
                </a:moveTo>
                <a:lnTo>
                  <a:pt x="88099" y="38014"/>
                </a:lnTo>
                <a:cubicBezTo>
                  <a:pt x="88395" y="38229"/>
                  <a:pt x="88717" y="38444"/>
                  <a:pt x="89013" y="38659"/>
                </a:cubicBezTo>
                <a:cubicBezTo>
                  <a:pt x="88825" y="38552"/>
                  <a:pt x="88637" y="38444"/>
                  <a:pt x="88448" y="38310"/>
                </a:cubicBezTo>
                <a:lnTo>
                  <a:pt x="88180" y="38121"/>
                </a:lnTo>
                <a:lnTo>
                  <a:pt x="88099" y="38014"/>
                </a:lnTo>
                <a:close/>
                <a:moveTo>
                  <a:pt x="84927" y="36024"/>
                </a:moveTo>
                <a:lnTo>
                  <a:pt x="84927" y="36024"/>
                </a:lnTo>
                <a:cubicBezTo>
                  <a:pt x="85061" y="36240"/>
                  <a:pt x="85169" y="36428"/>
                  <a:pt x="85303" y="36616"/>
                </a:cubicBezTo>
                <a:cubicBezTo>
                  <a:pt x="85384" y="36912"/>
                  <a:pt x="85464" y="37234"/>
                  <a:pt x="85545" y="37557"/>
                </a:cubicBezTo>
                <a:lnTo>
                  <a:pt x="85518" y="37557"/>
                </a:lnTo>
                <a:cubicBezTo>
                  <a:pt x="85491" y="38041"/>
                  <a:pt x="85491" y="38471"/>
                  <a:pt x="85464" y="38874"/>
                </a:cubicBezTo>
                <a:lnTo>
                  <a:pt x="85061" y="36562"/>
                </a:lnTo>
                <a:cubicBezTo>
                  <a:pt x="85061" y="36482"/>
                  <a:pt x="85007" y="36266"/>
                  <a:pt x="84927" y="36024"/>
                </a:cubicBezTo>
                <a:close/>
                <a:moveTo>
                  <a:pt x="81781" y="36186"/>
                </a:moveTo>
                <a:cubicBezTo>
                  <a:pt x="81674" y="36428"/>
                  <a:pt x="81566" y="36643"/>
                  <a:pt x="81432" y="36885"/>
                </a:cubicBezTo>
                <a:lnTo>
                  <a:pt x="80464" y="38901"/>
                </a:lnTo>
                <a:cubicBezTo>
                  <a:pt x="80437" y="38686"/>
                  <a:pt x="80410" y="38444"/>
                  <a:pt x="80383" y="38229"/>
                </a:cubicBezTo>
                <a:cubicBezTo>
                  <a:pt x="80706" y="37799"/>
                  <a:pt x="81002" y="37369"/>
                  <a:pt x="81297" y="36939"/>
                </a:cubicBezTo>
                <a:lnTo>
                  <a:pt x="81297" y="36965"/>
                </a:lnTo>
                <a:cubicBezTo>
                  <a:pt x="81459" y="36697"/>
                  <a:pt x="81620" y="36455"/>
                  <a:pt x="81781" y="36186"/>
                </a:cubicBezTo>
                <a:close/>
                <a:moveTo>
                  <a:pt x="71055" y="38121"/>
                </a:moveTo>
                <a:lnTo>
                  <a:pt x="71001" y="38283"/>
                </a:lnTo>
                <a:cubicBezTo>
                  <a:pt x="70571" y="38471"/>
                  <a:pt x="70140" y="38713"/>
                  <a:pt x="69737" y="38928"/>
                </a:cubicBezTo>
                <a:cubicBezTo>
                  <a:pt x="69764" y="38847"/>
                  <a:pt x="69818" y="38767"/>
                  <a:pt x="69845" y="38686"/>
                </a:cubicBezTo>
                <a:lnTo>
                  <a:pt x="69872" y="38713"/>
                </a:lnTo>
                <a:lnTo>
                  <a:pt x="70006" y="38578"/>
                </a:lnTo>
                <a:lnTo>
                  <a:pt x="70033" y="38578"/>
                </a:lnTo>
                <a:lnTo>
                  <a:pt x="70114" y="38552"/>
                </a:lnTo>
                <a:cubicBezTo>
                  <a:pt x="70165" y="38569"/>
                  <a:pt x="70216" y="38578"/>
                  <a:pt x="70265" y="38578"/>
                </a:cubicBezTo>
                <a:cubicBezTo>
                  <a:pt x="70372" y="38578"/>
                  <a:pt x="70470" y="38536"/>
                  <a:pt x="70544" y="38444"/>
                </a:cubicBezTo>
                <a:cubicBezTo>
                  <a:pt x="70624" y="38390"/>
                  <a:pt x="70678" y="38310"/>
                  <a:pt x="70759" y="38256"/>
                </a:cubicBezTo>
                <a:lnTo>
                  <a:pt x="71055" y="38121"/>
                </a:lnTo>
                <a:close/>
                <a:moveTo>
                  <a:pt x="65893" y="38928"/>
                </a:moveTo>
                <a:lnTo>
                  <a:pt x="65839" y="39009"/>
                </a:lnTo>
                <a:lnTo>
                  <a:pt x="65812" y="39035"/>
                </a:lnTo>
                <a:cubicBezTo>
                  <a:pt x="65839" y="38982"/>
                  <a:pt x="65866" y="38955"/>
                  <a:pt x="65893" y="38928"/>
                </a:cubicBezTo>
                <a:close/>
                <a:moveTo>
                  <a:pt x="31105" y="32099"/>
                </a:moveTo>
                <a:lnTo>
                  <a:pt x="31105" y="32099"/>
                </a:lnTo>
                <a:cubicBezTo>
                  <a:pt x="29653" y="33820"/>
                  <a:pt x="28470" y="35783"/>
                  <a:pt x="27610" y="37906"/>
                </a:cubicBezTo>
                <a:cubicBezTo>
                  <a:pt x="27825" y="36939"/>
                  <a:pt x="27986" y="35971"/>
                  <a:pt x="28094" y="34976"/>
                </a:cubicBezTo>
                <a:cubicBezTo>
                  <a:pt x="28094" y="34923"/>
                  <a:pt x="28048" y="34882"/>
                  <a:pt x="28002" y="34882"/>
                </a:cubicBezTo>
                <a:cubicBezTo>
                  <a:pt x="27977" y="34882"/>
                  <a:pt x="27951" y="34894"/>
                  <a:pt x="27933" y="34922"/>
                </a:cubicBezTo>
                <a:cubicBezTo>
                  <a:pt x="27287" y="36240"/>
                  <a:pt x="26481" y="37664"/>
                  <a:pt x="25863" y="39089"/>
                </a:cubicBezTo>
                <a:cubicBezTo>
                  <a:pt x="26024" y="38283"/>
                  <a:pt x="26131" y="37476"/>
                  <a:pt x="26212" y="36670"/>
                </a:cubicBezTo>
                <a:cubicBezTo>
                  <a:pt x="27664" y="34976"/>
                  <a:pt x="29304" y="33444"/>
                  <a:pt x="31105" y="32099"/>
                </a:cubicBezTo>
                <a:close/>
                <a:moveTo>
                  <a:pt x="73770" y="38901"/>
                </a:moveTo>
                <a:lnTo>
                  <a:pt x="73850" y="39089"/>
                </a:lnTo>
                <a:cubicBezTo>
                  <a:pt x="73824" y="39076"/>
                  <a:pt x="73790" y="39069"/>
                  <a:pt x="73756" y="39069"/>
                </a:cubicBezTo>
                <a:cubicBezTo>
                  <a:pt x="73723" y="39069"/>
                  <a:pt x="73689" y="39076"/>
                  <a:pt x="73662" y="39089"/>
                </a:cubicBezTo>
                <a:lnTo>
                  <a:pt x="73743" y="38901"/>
                </a:lnTo>
                <a:close/>
                <a:moveTo>
                  <a:pt x="72506" y="39170"/>
                </a:moveTo>
                <a:lnTo>
                  <a:pt x="72479" y="39251"/>
                </a:lnTo>
                <a:cubicBezTo>
                  <a:pt x="72466" y="39237"/>
                  <a:pt x="72446" y="39230"/>
                  <a:pt x="72422" y="39230"/>
                </a:cubicBezTo>
                <a:cubicBezTo>
                  <a:pt x="72406" y="39230"/>
                  <a:pt x="72388" y="39234"/>
                  <a:pt x="72370" y="39240"/>
                </a:cubicBezTo>
                <a:lnTo>
                  <a:pt x="72370" y="39240"/>
                </a:lnTo>
                <a:cubicBezTo>
                  <a:pt x="72415" y="39216"/>
                  <a:pt x="72461" y="39193"/>
                  <a:pt x="72506" y="39170"/>
                </a:cubicBezTo>
                <a:close/>
                <a:moveTo>
                  <a:pt x="82910" y="38471"/>
                </a:moveTo>
                <a:cubicBezTo>
                  <a:pt x="82910" y="38901"/>
                  <a:pt x="82964" y="39304"/>
                  <a:pt x="82964" y="39734"/>
                </a:cubicBezTo>
                <a:cubicBezTo>
                  <a:pt x="82910" y="39385"/>
                  <a:pt x="82803" y="39089"/>
                  <a:pt x="82722" y="38767"/>
                </a:cubicBezTo>
                <a:lnTo>
                  <a:pt x="82910" y="38471"/>
                </a:lnTo>
                <a:close/>
                <a:moveTo>
                  <a:pt x="73420" y="39681"/>
                </a:moveTo>
                <a:cubicBezTo>
                  <a:pt x="73420" y="39708"/>
                  <a:pt x="73447" y="39761"/>
                  <a:pt x="73447" y="39788"/>
                </a:cubicBezTo>
                <a:lnTo>
                  <a:pt x="73393" y="39788"/>
                </a:lnTo>
                <a:cubicBezTo>
                  <a:pt x="73393" y="39734"/>
                  <a:pt x="73420" y="39708"/>
                  <a:pt x="73420" y="39681"/>
                </a:cubicBezTo>
                <a:close/>
                <a:moveTo>
                  <a:pt x="62936" y="39976"/>
                </a:moveTo>
                <a:lnTo>
                  <a:pt x="62936" y="39976"/>
                </a:lnTo>
                <a:cubicBezTo>
                  <a:pt x="62905" y="40005"/>
                  <a:pt x="62874" y="40033"/>
                  <a:pt x="62843" y="40061"/>
                </a:cubicBezTo>
                <a:lnTo>
                  <a:pt x="62843" y="40061"/>
                </a:lnTo>
                <a:cubicBezTo>
                  <a:pt x="62875" y="40034"/>
                  <a:pt x="62906" y="40006"/>
                  <a:pt x="62936" y="39976"/>
                </a:cubicBezTo>
                <a:close/>
                <a:moveTo>
                  <a:pt x="67452" y="38417"/>
                </a:moveTo>
                <a:lnTo>
                  <a:pt x="67452" y="38444"/>
                </a:lnTo>
                <a:lnTo>
                  <a:pt x="66941" y="39385"/>
                </a:lnTo>
                <a:lnTo>
                  <a:pt x="66780" y="39519"/>
                </a:lnTo>
                <a:cubicBezTo>
                  <a:pt x="66672" y="39627"/>
                  <a:pt x="66430" y="39842"/>
                  <a:pt x="66162" y="40084"/>
                </a:cubicBezTo>
                <a:cubicBezTo>
                  <a:pt x="66135" y="40057"/>
                  <a:pt x="66135" y="40003"/>
                  <a:pt x="66135" y="39976"/>
                </a:cubicBezTo>
                <a:lnTo>
                  <a:pt x="66968" y="38901"/>
                </a:lnTo>
                <a:cubicBezTo>
                  <a:pt x="67129" y="38713"/>
                  <a:pt x="67291" y="38552"/>
                  <a:pt x="67452" y="38417"/>
                </a:cubicBezTo>
                <a:close/>
                <a:moveTo>
                  <a:pt x="69925" y="32664"/>
                </a:moveTo>
                <a:lnTo>
                  <a:pt x="70248" y="32852"/>
                </a:lnTo>
                <a:lnTo>
                  <a:pt x="70221" y="32879"/>
                </a:lnTo>
                <a:cubicBezTo>
                  <a:pt x="70194" y="32987"/>
                  <a:pt x="70140" y="33094"/>
                  <a:pt x="70060" y="33175"/>
                </a:cubicBezTo>
                <a:cubicBezTo>
                  <a:pt x="69952" y="33175"/>
                  <a:pt x="69818" y="33175"/>
                  <a:pt x="69710" y="33148"/>
                </a:cubicBezTo>
                <a:lnTo>
                  <a:pt x="69818" y="33013"/>
                </a:lnTo>
                <a:cubicBezTo>
                  <a:pt x="69859" y="32972"/>
                  <a:pt x="69821" y="32915"/>
                  <a:pt x="69777" y="32915"/>
                </a:cubicBezTo>
                <a:cubicBezTo>
                  <a:pt x="69764" y="32915"/>
                  <a:pt x="69750" y="32920"/>
                  <a:pt x="69737" y="32933"/>
                </a:cubicBezTo>
                <a:cubicBezTo>
                  <a:pt x="69683" y="32987"/>
                  <a:pt x="69576" y="33067"/>
                  <a:pt x="69522" y="33148"/>
                </a:cubicBezTo>
                <a:lnTo>
                  <a:pt x="69119" y="33148"/>
                </a:lnTo>
                <a:cubicBezTo>
                  <a:pt x="68958" y="33175"/>
                  <a:pt x="68877" y="33390"/>
                  <a:pt x="68984" y="33524"/>
                </a:cubicBezTo>
                <a:lnTo>
                  <a:pt x="69065" y="33605"/>
                </a:lnTo>
                <a:cubicBezTo>
                  <a:pt x="68447" y="34277"/>
                  <a:pt x="67802" y="34949"/>
                  <a:pt x="67183" y="35621"/>
                </a:cubicBezTo>
                <a:cubicBezTo>
                  <a:pt x="65409" y="37073"/>
                  <a:pt x="63715" y="38605"/>
                  <a:pt x="62075" y="40218"/>
                </a:cubicBezTo>
                <a:cubicBezTo>
                  <a:pt x="62183" y="40030"/>
                  <a:pt x="62425" y="39654"/>
                  <a:pt x="62694" y="39197"/>
                </a:cubicBezTo>
                <a:lnTo>
                  <a:pt x="67775" y="33686"/>
                </a:lnTo>
                <a:lnTo>
                  <a:pt x="68097" y="33444"/>
                </a:lnTo>
                <a:cubicBezTo>
                  <a:pt x="68527" y="33094"/>
                  <a:pt x="68984" y="32825"/>
                  <a:pt x="69495" y="32664"/>
                </a:cubicBezTo>
                <a:close/>
                <a:moveTo>
                  <a:pt x="67775" y="39815"/>
                </a:moveTo>
                <a:cubicBezTo>
                  <a:pt x="67694" y="39976"/>
                  <a:pt x="67613" y="40138"/>
                  <a:pt x="67533" y="40272"/>
                </a:cubicBezTo>
                <a:cubicBezTo>
                  <a:pt x="67506" y="40245"/>
                  <a:pt x="67452" y="40218"/>
                  <a:pt x="67425" y="40165"/>
                </a:cubicBezTo>
                <a:cubicBezTo>
                  <a:pt x="67533" y="40057"/>
                  <a:pt x="67640" y="39923"/>
                  <a:pt x="67775" y="39815"/>
                </a:cubicBezTo>
                <a:close/>
                <a:moveTo>
                  <a:pt x="65328" y="39734"/>
                </a:moveTo>
                <a:lnTo>
                  <a:pt x="64952" y="40299"/>
                </a:lnTo>
                <a:lnTo>
                  <a:pt x="64468" y="40729"/>
                </a:lnTo>
                <a:cubicBezTo>
                  <a:pt x="64602" y="40541"/>
                  <a:pt x="64737" y="40353"/>
                  <a:pt x="64871" y="40192"/>
                </a:cubicBezTo>
                <a:lnTo>
                  <a:pt x="65194" y="39842"/>
                </a:lnTo>
                <a:cubicBezTo>
                  <a:pt x="65248" y="39815"/>
                  <a:pt x="65274" y="39761"/>
                  <a:pt x="65328" y="39734"/>
                </a:cubicBezTo>
                <a:close/>
                <a:moveTo>
                  <a:pt x="72668" y="38632"/>
                </a:moveTo>
                <a:lnTo>
                  <a:pt x="72641" y="38740"/>
                </a:lnTo>
                <a:cubicBezTo>
                  <a:pt x="71458" y="39143"/>
                  <a:pt x="70356" y="39734"/>
                  <a:pt x="69361" y="40460"/>
                </a:cubicBezTo>
                <a:cubicBezTo>
                  <a:pt x="69361" y="40421"/>
                  <a:pt x="69332" y="40396"/>
                  <a:pt x="69306" y="40396"/>
                </a:cubicBezTo>
                <a:cubicBezTo>
                  <a:pt x="69297" y="40396"/>
                  <a:pt x="69287" y="40399"/>
                  <a:pt x="69280" y="40407"/>
                </a:cubicBezTo>
                <a:cubicBezTo>
                  <a:pt x="68904" y="40541"/>
                  <a:pt x="68554" y="40649"/>
                  <a:pt x="68178" y="40783"/>
                </a:cubicBezTo>
                <a:lnTo>
                  <a:pt x="68232" y="40702"/>
                </a:lnTo>
                <a:cubicBezTo>
                  <a:pt x="69280" y="40245"/>
                  <a:pt x="70275" y="39734"/>
                  <a:pt x="71296" y="39251"/>
                </a:cubicBezTo>
                <a:cubicBezTo>
                  <a:pt x="71754" y="39035"/>
                  <a:pt x="72237" y="38874"/>
                  <a:pt x="72668" y="38632"/>
                </a:cubicBezTo>
                <a:close/>
                <a:moveTo>
                  <a:pt x="84255" y="39815"/>
                </a:moveTo>
                <a:lnTo>
                  <a:pt x="84335" y="40057"/>
                </a:lnTo>
                <a:cubicBezTo>
                  <a:pt x="84416" y="40353"/>
                  <a:pt x="84470" y="40649"/>
                  <a:pt x="84550" y="40944"/>
                </a:cubicBezTo>
                <a:lnTo>
                  <a:pt x="84497" y="40944"/>
                </a:lnTo>
                <a:cubicBezTo>
                  <a:pt x="84470" y="40810"/>
                  <a:pt x="84443" y="40702"/>
                  <a:pt x="84416" y="40595"/>
                </a:cubicBezTo>
                <a:lnTo>
                  <a:pt x="84389" y="40595"/>
                </a:lnTo>
                <a:cubicBezTo>
                  <a:pt x="84362" y="40433"/>
                  <a:pt x="84308" y="40272"/>
                  <a:pt x="84281" y="40138"/>
                </a:cubicBezTo>
                <a:cubicBezTo>
                  <a:pt x="84281" y="40030"/>
                  <a:pt x="84281" y="39923"/>
                  <a:pt x="84255" y="39815"/>
                </a:cubicBezTo>
                <a:close/>
                <a:moveTo>
                  <a:pt x="84712" y="35702"/>
                </a:moveTo>
                <a:lnTo>
                  <a:pt x="85276" y="39089"/>
                </a:lnTo>
                <a:cubicBezTo>
                  <a:pt x="85303" y="39385"/>
                  <a:pt x="85357" y="39681"/>
                  <a:pt x="85411" y="39976"/>
                </a:cubicBezTo>
                <a:cubicBezTo>
                  <a:pt x="85411" y="40192"/>
                  <a:pt x="85411" y="40353"/>
                  <a:pt x="85384" y="40433"/>
                </a:cubicBezTo>
                <a:cubicBezTo>
                  <a:pt x="85384" y="40514"/>
                  <a:pt x="85437" y="40568"/>
                  <a:pt x="85518" y="40568"/>
                </a:cubicBezTo>
                <a:lnTo>
                  <a:pt x="85599" y="41052"/>
                </a:lnTo>
                <a:lnTo>
                  <a:pt x="85330" y="41025"/>
                </a:lnTo>
                <a:cubicBezTo>
                  <a:pt x="84980" y="39842"/>
                  <a:pt x="84577" y="38686"/>
                  <a:pt x="84120" y="37557"/>
                </a:cubicBezTo>
                <a:cubicBezTo>
                  <a:pt x="84039" y="37369"/>
                  <a:pt x="83959" y="37154"/>
                  <a:pt x="83878" y="36965"/>
                </a:cubicBezTo>
                <a:cubicBezTo>
                  <a:pt x="84147" y="36535"/>
                  <a:pt x="84416" y="36105"/>
                  <a:pt x="84712" y="35702"/>
                </a:cubicBezTo>
                <a:close/>
                <a:moveTo>
                  <a:pt x="86163" y="36777"/>
                </a:moveTo>
                <a:lnTo>
                  <a:pt x="86163" y="36777"/>
                </a:lnTo>
                <a:cubicBezTo>
                  <a:pt x="86728" y="37342"/>
                  <a:pt x="87319" y="37853"/>
                  <a:pt x="87965" y="38310"/>
                </a:cubicBezTo>
                <a:cubicBezTo>
                  <a:pt x="88395" y="38820"/>
                  <a:pt x="88771" y="39358"/>
                  <a:pt x="89174" y="39896"/>
                </a:cubicBezTo>
                <a:lnTo>
                  <a:pt x="89981" y="41106"/>
                </a:lnTo>
                <a:lnTo>
                  <a:pt x="89927" y="41079"/>
                </a:lnTo>
                <a:cubicBezTo>
                  <a:pt x="89255" y="40729"/>
                  <a:pt x="88637" y="40030"/>
                  <a:pt x="88099" y="39519"/>
                </a:cubicBezTo>
                <a:cubicBezTo>
                  <a:pt x="87776" y="39224"/>
                  <a:pt x="87481" y="38928"/>
                  <a:pt x="87212" y="38605"/>
                </a:cubicBezTo>
                <a:cubicBezTo>
                  <a:pt x="86889" y="38095"/>
                  <a:pt x="86567" y="37584"/>
                  <a:pt x="86244" y="37100"/>
                </a:cubicBezTo>
                <a:cubicBezTo>
                  <a:pt x="86217" y="36992"/>
                  <a:pt x="86190" y="36885"/>
                  <a:pt x="86163" y="36777"/>
                </a:cubicBezTo>
                <a:close/>
                <a:moveTo>
                  <a:pt x="85814" y="39143"/>
                </a:moveTo>
                <a:cubicBezTo>
                  <a:pt x="85894" y="39788"/>
                  <a:pt x="85975" y="40460"/>
                  <a:pt x="86029" y="41106"/>
                </a:cubicBezTo>
                <a:lnTo>
                  <a:pt x="86029" y="41132"/>
                </a:lnTo>
                <a:lnTo>
                  <a:pt x="85841" y="41106"/>
                </a:lnTo>
                <a:lnTo>
                  <a:pt x="85787" y="40729"/>
                </a:lnTo>
                <a:cubicBezTo>
                  <a:pt x="85787" y="40729"/>
                  <a:pt x="85787" y="40702"/>
                  <a:pt x="85787" y="40675"/>
                </a:cubicBezTo>
                <a:cubicBezTo>
                  <a:pt x="85841" y="40192"/>
                  <a:pt x="85841" y="39681"/>
                  <a:pt x="85814" y="39170"/>
                </a:cubicBezTo>
                <a:lnTo>
                  <a:pt x="85814" y="39143"/>
                </a:lnTo>
                <a:close/>
                <a:moveTo>
                  <a:pt x="77964" y="40890"/>
                </a:moveTo>
                <a:cubicBezTo>
                  <a:pt x="77991" y="40917"/>
                  <a:pt x="78017" y="40917"/>
                  <a:pt x="78071" y="40917"/>
                </a:cubicBezTo>
                <a:cubicBezTo>
                  <a:pt x="78098" y="40971"/>
                  <a:pt x="78125" y="40998"/>
                  <a:pt x="78179" y="41025"/>
                </a:cubicBezTo>
                <a:lnTo>
                  <a:pt x="78044" y="41159"/>
                </a:lnTo>
                <a:cubicBezTo>
                  <a:pt x="78017" y="41079"/>
                  <a:pt x="77991" y="40971"/>
                  <a:pt x="77964" y="40890"/>
                </a:cubicBezTo>
                <a:close/>
                <a:moveTo>
                  <a:pt x="86029" y="37987"/>
                </a:moveTo>
                <a:cubicBezTo>
                  <a:pt x="86083" y="38175"/>
                  <a:pt x="86163" y="38363"/>
                  <a:pt x="86244" y="38552"/>
                </a:cubicBezTo>
                <a:cubicBezTo>
                  <a:pt x="86352" y="39412"/>
                  <a:pt x="86405" y="40299"/>
                  <a:pt x="86405" y="41159"/>
                </a:cubicBezTo>
                <a:lnTo>
                  <a:pt x="86325" y="41159"/>
                </a:lnTo>
                <a:cubicBezTo>
                  <a:pt x="86271" y="40783"/>
                  <a:pt x="86217" y="40380"/>
                  <a:pt x="86163" y="40003"/>
                </a:cubicBezTo>
                <a:cubicBezTo>
                  <a:pt x="86083" y="39331"/>
                  <a:pt x="86056" y="38659"/>
                  <a:pt x="86029" y="37987"/>
                </a:cubicBezTo>
                <a:close/>
                <a:moveTo>
                  <a:pt x="68716" y="34895"/>
                </a:moveTo>
                <a:cubicBezTo>
                  <a:pt x="68205" y="35567"/>
                  <a:pt x="67506" y="36589"/>
                  <a:pt x="66753" y="37664"/>
                </a:cubicBezTo>
                <a:lnTo>
                  <a:pt x="66780" y="37664"/>
                </a:lnTo>
                <a:cubicBezTo>
                  <a:pt x="66000" y="38417"/>
                  <a:pt x="65301" y="39224"/>
                  <a:pt x="64629" y="40111"/>
                </a:cubicBezTo>
                <a:cubicBezTo>
                  <a:pt x="64253" y="40460"/>
                  <a:pt x="63903" y="40837"/>
                  <a:pt x="63527" y="41213"/>
                </a:cubicBezTo>
                <a:cubicBezTo>
                  <a:pt x="65140" y="39277"/>
                  <a:pt x="67506" y="36374"/>
                  <a:pt x="68716" y="34895"/>
                </a:cubicBezTo>
                <a:close/>
                <a:moveTo>
                  <a:pt x="86459" y="38148"/>
                </a:moveTo>
                <a:lnTo>
                  <a:pt x="86459" y="38148"/>
                </a:lnTo>
                <a:cubicBezTo>
                  <a:pt x="86593" y="38337"/>
                  <a:pt x="86755" y="38525"/>
                  <a:pt x="86916" y="38713"/>
                </a:cubicBezTo>
                <a:cubicBezTo>
                  <a:pt x="87292" y="39304"/>
                  <a:pt x="87642" y="39896"/>
                  <a:pt x="87991" y="40487"/>
                </a:cubicBezTo>
                <a:cubicBezTo>
                  <a:pt x="88153" y="40783"/>
                  <a:pt x="88287" y="41052"/>
                  <a:pt x="88448" y="41321"/>
                </a:cubicBezTo>
                <a:cubicBezTo>
                  <a:pt x="88368" y="41294"/>
                  <a:pt x="88287" y="41294"/>
                  <a:pt x="88180" y="41294"/>
                </a:cubicBezTo>
                <a:cubicBezTo>
                  <a:pt x="87991" y="41052"/>
                  <a:pt x="87830" y="40810"/>
                  <a:pt x="87696" y="40622"/>
                </a:cubicBezTo>
                <a:cubicBezTo>
                  <a:pt x="87212" y="39950"/>
                  <a:pt x="86809" y="39197"/>
                  <a:pt x="86486" y="38444"/>
                </a:cubicBezTo>
                <a:cubicBezTo>
                  <a:pt x="86486" y="38363"/>
                  <a:pt x="86459" y="38256"/>
                  <a:pt x="86459" y="38148"/>
                </a:cubicBezTo>
                <a:close/>
                <a:moveTo>
                  <a:pt x="86620" y="39304"/>
                </a:moveTo>
                <a:lnTo>
                  <a:pt x="86620" y="39304"/>
                </a:lnTo>
                <a:cubicBezTo>
                  <a:pt x="86970" y="40003"/>
                  <a:pt x="87400" y="40675"/>
                  <a:pt x="87884" y="41294"/>
                </a:cubicBezTo>
                <a:lnTo>
                  <a:pt x="87696" y="41294"/>
                </a:lnTo>
                <a:cubicBezTo>
                  <a:pt x="87688" y="41290"/>
                  <a:pt x="87681" y="41288"/>
                  <a:pt x="87674" y="41288"/>
                </a:cubicBezTo>
                <a:cubicBezTo>
                  <a:pt x="87628" y="41288"/>
                  <a:pt x="87588" y="41355"/>
                  <a:pt x="87588" y="41401"/>
                </a:cubicBezTo>
                <a:cubicBezTo>
                  <a:pt x="87292" y="41348"/>
                  <a:pt x="87024" y="41294"/>
                  <a:pt x="86728" y="41240"/>
                </a:cubicBezTo>
                <a:cubicBezTo>
                  <a:pt x="86728" y="40595"/>
                  <a:pt x="86701" y="39950"/>
                  <a:pt x="86620" y="39304"/>
                </a:cubicBezTo>
                <a:close/>
                <a:moveTo>
                  <a:pt x="87830" y="39654"/>
                </a:moveTo>
                <a:lnTo>
                  <a:pt x="87830" y="39654"/>
                </a:lnTo>
                <a:cubicBezTo>
                  <a:pt x="88502" y="40299"/>
                  <a:pt x="89228" y="40917"/>
                  <a:pt x="89981" y="41482"/>
                </a:cubicBezTo>
                <a:cubicBezTo>
                  <a:pt x="89604" y="41428"/>
                  <a:pt x="89201" y="41348"/>
                  <a:pt x="88798" y="41321"/>
                </a:cubicBezTo>
                <a:cubicBezTo>
                  <a:pt x="88475" y="40756"/>
                  <a:pt x="88180" y="40192"/>
                  <a:pt x="87830" y="39654"/>
                </a:cubicBezTo>
                <a:close/>
                <a:moveTo>
                  <a:pt x="68097" y="41321"/>
                </a:moveTo>
                <a:lnTo>
                  <a:pt x="68097" y="41321"/>
                </a:lnTo>
                <a:cubicBezTo>
                  <a:pt x="67963" y="41428"/>
                  <a:pt x="67802" y="41509"/>
                  <a:pt x="67667" y="41616"/>
                </a:cubicBezTo>
                <a:cubicBezTo>
                  <a:pt x="67667" y="41589"/>
                  <a:pt x="67694" y="41589"/>
                  <a:pt x="67694" y="41563"/>
                </a:cubicBezTo>
                <a:lnTo>
                  <a:pt x="67721" y="41536"/>
                </a:lnTo>
                <a:cubicBezTo>
                  <a:pt x="67855" y="41455"/>
                  <a:pt x="67963" y="41401"/>
                  <a:pt x="68097" y="41321"/>
                </a:cubicBezTo>
                <a:close/>
                <a:moveTo>
                  <a:pt x="86432" y="42127"/>
                </a:moveTo>
                <a:lnTo>
                  <a:pt x="86459" y="42154"/>
                </a:lnTo>
                <a:lnTo>
                  <a:pt x="86432" y="42181"/>
                </a:lnTo>
                <a:lnTo>
                  <a:pt x="86432" y="42127"/>
                </a:lnTo>
                <a:close/>
                <a:moveTo>
                  <a:pt x="67479" y="41751"/>
                </a:moveTo>
                <a:cubicBezTo>
                  <a:pt x="67237" y="41912"/>
                  <a:pt x="66995" y="42073"/>
                  <a:pt x="66726" y="42208"/>
                </a:cubicBezTo>
                <a:cubicBezTo>
                  <a:pt x="66780" y="42127"/>
                  <a:pt x="66807" y="42073"/>
                  <a:pt x="66834" y="42020"/>
                </a:cubicBezTo>
                <a:cubicBezTo>
                  <a:pt x="67022" y="41939"/>
                  <a:pt x="67183" y="41831"/>
                  <a:pt x="67371" y="41751"/>
                </a:cubicBezTo>
                <a:close/>
                <a:moveTo>
                  <a:pt x="78286" y="42100"/>
                </a:moveTo>
                <a:lnTo>
                  <a:pt x="78206" y="42208"/>
                </a:lnTo>
                <a:lnTo>
                  <a:pt x="78152" y="42208"/>
                </a:lnTo>
                <a:lnTo>
                  <a:pt x="78286" y="42100"/>
                </a:lnTo>
                <a:close/>
                <a:moveTo>
                  <a:pt x="63285" y="42073"/>
                </a:moveTo>
                <a:lnTo>
                  <a:pt x="63285" y="42073"/>
                </a:lnTo>
                <a:cubicBezTo>
                  <a:pt x="63204" y="42181"/>
                  <a:pt x="63178" y="42262"/>
                  <a:pt x="63124" y="42342"/>
                </a:cubicBezTo>
                <a:lnTo>
                  <a:pt x="63124" y="42315"/>
                </a:lnTo>
                <a:lnTo>
                  <a:pt x="62882" y="42396"/>
                </a:lnTo>
                <a:lnTo>
                  <a:pt x="62882" y="42396"/>
                </a:lnTo>
                <a:lnTo>
                  <a:pt x="63285" y="42073"/>
                </a:lnTo>
                <a:close/>
                <a:moveTo>
                  <a:pt x="86916" y="42127"/>
                </a:moveTo>
                <a:lnTo>
                  <a:pt x="87373" y="42235"/>
                </a:lnTo>
                <a:lnTo>
                  <a:pt x="87588" y="42504"/>
                </a:lnTo>
                <a:lnTo>
                  <a:pt x="87588" y="42504"/>
                </a:lnTo>
                <a:lnTo>
                  <a:pt x="86970" y="42235"/>
                </a:lnTo>
                <a:cubicBezTo>
                  <a:pt x="86970" y="42208"/>
                  <a:pt x="86943" y="42181"/>
                  <a:pt x="86916" y="42127"/>
                </a:cubicBezTo>
                <a:close/>
                <a:moveTo>
                  <a:pt x="68474" y="34922"/>
                </a:moveTo>
                <a:lnTo>
                  <a:pt x="68474" y="34922"/>
                </a:lnTo>
                <a:cubicBezTo>
                  <a:pt x="67640" y="35917"/>
                  <a:pt x="66780" y="36912"/>
                  <a:pt x="65947" y="37906"/>
                </a:cubicBezTo>
                <a:lnTo>
                  <a:pt x="63823" y="40433"/>
                </a:lnTo>
                <a:cubicBezTo>
                  <a:pt x="63312" y="41025"/>
                  <a:pt x="62694" y="42127"/>
                  <a:pt x="62102" y="42557"/>
                </a:cubicBezTo>
                <a:cubicBezTo>
                  <a:pt x="62344" y="42369"/>
                  <a:pt x="62936" y="41052"/>
                  <a:pt x="63339" y="40541"/>
                </a:cubicBezTo>
                <a:cubicBezTo>
                  <a:pt x="63903" y="39788"/>
                  <a:pt x="64495" y="39062"/>
                  <a:pt x="65086" y="38337"/>
                </a:cubicBezTo>
                <a:cubicBezTo>
                  <a:pt x="65301" y="38095"/>
                  <a:pt x="65490" y="37879"/>
                  <a:pt x="65705" y="37638"/>
                </a:cubicBezTo>
                <a:lnTo>
                  <a:pt x="68474" y="34922"/>
                </a:lnTo>
                <a:close/>
                <a:moveTo>
                  <a:pt x="63715" y="37154"/>
                </a:moveTo>
                <a:lnTo>
                  <a:pt x="63715" y="37154"/>
                </a:lnTo>
                <a:cubicBezTo>
                  <a:pt x="63312" y="37745"/>
                  <a:pt x="62936" y="38363"/>
                  <a:pt x="62586" y="39009"/>
                </a:cubicBezTo>
                <a:lnTo>
                  <a:pt x="62210" y="39412"/>
                </a:lnTo>
                <a:cubicBezTo>
                  <a:pt x="61915" y="39733"/>
                  <a:pt x="59436" y="42665"/>
                  <a:pt x="59308" y="42665"/>
                </a:cubicBezTo>
                <a:cubicBezTo>
                  <a:pt x="59307" y="42665"/>
                  <a:pt x="59307" y="42665"/>
                  <a:pt x="59306" y="42665"/>
                </a:cubicBezTo>
                <a:cubicBezTo>
                  <a:pt x="59145" y="42611"/>
                  <a:pt x="61968" y="39035"/>
                  <a:pt x="62102" y="38874"/>
                </a:cubicBezTo>
                <a:cubicBezTo>
                  <a:pt x="62613" y="38310"/>
                  <a:pt x="63151" y="37718"/>
                  <a:pt x="63715" y="37154"/>
                </a:cubicBezTo>
                <a:close/>
                <a:moveTo>
                  <a:pt x="78770" y="42073"/>
                </a:moveTo>
                <a:cubicBezTo>
                  <a:pt x="78851" y="42208"/>
                  <a:pt x="78932" y="42369"/>
                  <a:pt x="79012" y="42530"/>
                </a:cubicBezTo>
                <a:lnTo>
                  <a:pt x="78824" y="42745"/>
                </a:lnTo>
                <a:cubicBezTo>
                  <a:pt x="78784" y="42651"/>
                  <a:pt x="78696" y="42604"/>
                  <a:pt x="78612" y="42604"/>
                </a:cubicBezTo>
                <a:cubicBezTo>
                  <a:pt x="78552" y="42604"/>
                  <a:pt x="78493" y="42629"/>
                  <a:pt x="78455" y="42678"/>
                </a:cubicBezTo>
                <a:lnTo>
                  <a:pt x="78455" y="42678"/>
                </a:lnTo>
                <a:cubicBezTo>
                  <a:pt x="78551" y="42485"/>
                  <a:pt x="78650" y="42293"/>
                  <a:pt x="78770" y="42100"/>
                </a:cubicBezTo>
                <a:lnTo>
                  <a:pt x="78770" y="42073"/>
                </a:lnTo>
                <a:close/>
                <a:moveTo>
                  <a:pt x="72883" y="41025"/>
                </a:moveTo>
                <a:cubicBezTo>
                  <a:pt x="72936" y="41106"/>
                  <a:pt x="72963" y="41159"/>
                  <a:pt x="72990" y="41213"/>
                </a:cubicBezTo>
                <a:cubicBezTo>
                  <a:pt x="73125" y="41778"/>
                  <a:pt x="73232" y="42342"/>
                  <a:pt x="73313" y="42907"/>
                </a:cubicBezTo>
                <a:lnTo>
                  <a:pt x="73178" y="42665"/>
                </a:lnTo>
                <a:cubicBezTo>
                  <a:pt x="73071" y="42396"/>
                  <a:pt x="72990" y="42100"/>
                  <a:pt x="72910" y="41831"/>
                </a:cubicBezTo>
                <a:cubicBezTo>
                  <a:pt x="72856" y="41724"/>
                  <a:pt x="72802" y="41616"/>
                  <a:pt x="72694" y="41536"/>
                </a:cubicBezTo>
                <a:cubicBezTo>
                  <a:pt x="72775" y="41348"/>
                  <a:pt x="72829" y="41186"/>
                  <a:pt x="72883" y="41025"/>
                </a:cubicBezTo>
                <a:close/>
                <a:moveTo>
                  <a:pt x="85572" y="41858"/>
                </a:moveTo>
                <a:lnTo>
                  <a:pt x="85733" y="41912"/>
                </a:lnTo>
                <a:cubicBezTo>
                  <a:pt x="85814" y="42208"/>
                  <a:pt x="85921" y="42638"/>
                  <a:pt x="86002" y="42961"/>
                </a:cubicBezTo>
                <a:lnTo>
                  <a:pt x="85948" y="42961"/>
                </a:lnTo>
                <a:cubicBezTo>
                  <a:pt x="85894" y="42826"/>
                  <a:pt x="85841" y="42692"/>
                  <a:pt x="85760" y="42557"/>
                </a:cubicBezTo>
                <a:cubicBezTo>
                  <a:pt x="85706" y="42342"/>
                  <a:pt x="85653" y="42100"/>
                  <a:pt x="85572" y="41858"/>
                </a:cubicBezTo>
                <a:close/>
                <a:moveTo>
                  <a:pt x="90277" y="42907"/>
                </a:moveTo>
                <a:lnTo>
                  <a:pt x="90626" y="42987"/>
                </a:lnTo>
                <a:lnTo>
                  <a:pt x="90653" y="43014"/>
                </a:lnTo>
                <a:lnTo>
                  <a:pt x="90653" y="43014"/>
                </a:lnTo>
                <a:lnTo>
                  <a:pt x="90277" y="42907"/>
                </a:lnTo>
                <a:close/>
                <a:moveTo>
                  <a:pt x="63500" y="39815"/>
                </a:moveTo>
                <a:lnTo>
                  <a:pt x="63500" y="39815"/>
                </a:lnTo>
                <a:cubicBezTo>
                  <a:pt x="62747" y="40675"/>
                  <a:pt x="62156" y="41643"/>
                  <a:pt x="61753" y="42692"/>
                </a:cubicBezTo>
                <a:lnTo>
                  <a:pt x="61780" y="42692"/>
                </a:lnTo>
                <a:cubicBezTo>
                  <a:pt x="61242" y="42826"/>
                  <a:pt x="60731" y="42934"/>
                  <a:pt x="60220" y="43068"/>
                </a:cubicBezTo>
                <a:lnTo>
                  <a:pt x="63500" y="39815"/>
                </a:lnTo>
                <a:close/>
                <a:moveTo>
                  <a:pt x="62183" y="39761"/>
                </a:moveTo>
                <a:lnTo>
                  <a:pt x="62183" y="39761"/>
                </a:lnTo>
                <a:cubicBezTo>
                  <a:pt x="62075" y="40003"/>
                  <a:pt x="61941" y="40245"/>
                  <a:pt x="61833" y="40487"/>
                </a:cubicBezTo>
                <a:cubicBezTo>
                  <a:pt x="60973" y="41348"/>
                  <a:pt x="60140" y="42208"/>
                  <a:pt x="59333" y="43122"/>
                </a:cubicBezTo>
                <a:lnTo>
                  <a:pt x="59091" y="43122"/>
                </a:lnTo>
                <a:cubicBezTo>
                  <a:pt x="60113" y="41993"/>
                  <a:pt x="61161" y="40890"/>
                  <a:pt x="62183" y="39761"/>
                </a:cubicBezTo>
                <a:close/>
                <a:moveTo>
                  <a:pt x="64952" y="43122"/>
                </a:moveTo>
                <a:lnTo>
                  <a:pt x="64952" y="43149"/>
                </a:lnTo>
                <a:lnTo>
                  <a:pt x="64925" y="43176"/>
                </a:lnTo>
                <a:lnTo>
                  <a:pt x="64952" y="43122"/>
                </a:lnTo>
                <a:close/>
                <a:moveTo>
                  <a:pt x="66404" y="42987"/>
                </a:moveTo>
                <a:lnTo>
                  <a:pt x="66215" y="43203"/>
                </a:lnTo>
                <a:lnTo>
                  <a:pt x="66296" y="43041"/>
                </a:lnTo>
                <a:lnTo>
                  <a:pt x="66404" y="42987"/>
                </a:lnTo>
                <a:close/>
                <a:moveTo>
                  <a:pt x="66027" y="36939"/>
                </a:moveTo>
                <a:lnTo>
                  <a:pt x="65570" y="37449"/>
                </a:lnTo>
                <a:lnTo>
                  <a:pt x="65006" y="38014"/>
                </a:lnTo>
                <a:lnTo>
                  <a:pt x="64791" y="38229"/>
                </a:lnTo>
                <a:lnTo>
                  <a:pt x="63635" y="39358"/>
                </a:lnTo>
                <a:lnTo>
                  <a:pt x="62936" y="39976"/>
                </a:lnTo>
                <a:cubicBezTo>
                  <a:pt x="63083" y="39878"/>
                  <a:pt x="63230" y="39758"/>
                  <a:pt x="63377" y="39615"/>
                </a:cubicBezTo>
                <a:lnTo>
                  <a:pt x="63377" y="39615"/>
                </a:lnTo>
                <a:lnTo>
                  <a:pt x="59763" y="43176"/>
                </a:lnTo>
                <a:lnTo>
                  <a:pt x="59548" y="43229"/>
                </a:lnTo>
                <a:cubicBezTo>
                  <a:pt x="60247" y="42477"/>
                  <a:pt x="60973" y="41724"/>
                  <a:pt x="61699" y="40971"/>
                </a:cubicBezTo>
                <a:lnTo>
                  <a:pt x="61780" y="40971"/>
                </a:lnTo>
                <a:cubicBezTo>
                  <a:pt x="62150" y="40650"/>
                  <a:pt x="62497" y="40375"/>
                  <a:pt x="62843" y="40061"/>
                </a:cubicBezTo>
                <a:lnTo>
                  <a:pt x="62843" y="40061"/>
                </a:lnTo>
                <a:cubicBezTo>
                  <a:pt x="62671" y="40206"/>
                  <a:pt x="62467" y="40316"/>
                  <a:pt x="62263" y="40407"/>
                </a:cubicBezTo>
                <a:cubicBezTo>
                  <a:pt x="62290" y="40380"/>
                  <a:pt x="62344" y="40326"/>
                  <a:pt x="62398" y="40272"/>
                </a:cubicBezTo>
                <a:cubicBezTo>
                  <a:pt x="63554" y="39116"/>
                  <a:pt x="64764" y="38014"/>
                  <a:pt x="66027" y="36939"/>
                </a:cubicBezTo>
                <a:close/>
                <a:moveTo>
                  <a:pt x="85975" y="41966"/>
                </a:moveTo>
                <a:lnTo>
                  <a:pt x="86136" y="41993"/>
                </a:lnTo>
                <a:cubicBezTo>
                  <a:pt x="86190" y="42423"/>
                  <a:pt x="86271" y="42853"/>
                  <a:pt x="86325" y="43283"/>
                </a:cubicBezTo>
                <a:lnTo>
                  <a:pt x="86190" y="43068"/>
                </a:lnTo>
                <a:cubicBezTo>
                  <a:pt x="86190" y="43041"/>
                  <a:pt x="86163" y="43041"/>
                  <a:pt x="86163" y="43014"/>
                </a:cubicBezTo>
                <a:cubicBezTo>
                  <a:pt x="86083" y="42692"/>
                  <a:pt x="86029" y="42315"/>
                  <a:pt x="85975" y="41966"/>
                </a:cubicBezTo>
                <a:close/>
                <a:moveTo>
                  <a:pt x="92669" y="42665"/>
                </a:moveTo>
                <a:lnTo>
                  <a:pt x="93422" y="42772"/>
                </a:lnTo>
                <a:lnTo>
                  <a:pt x="94282" y="42934"/>
                </a:lnTo>
                <a:cubicBezTo>
                  <a:pt x="94874" y="43122"/>
                  <a:pt x="95519" y="43283"/>
                  <a:pt x="96137" y="43418"/>
                </a:cubicBezTo>
                <a:cubicBezTo>
                  <a:pt x="95653" y="43418"/>
                  <a:pt x="95169" y="43391"/>
                  <a:pt x="94686" y="43337"/>
                </a:cubicBezTo>
                <a:cubicBezTo>
                  <a:pt x="94309" y="43203"/>
                  <a:pt x="93906" y="43068"/>
                  <a:pt x="93530" y="42934"/>
                </a:cubicBezTo>
                <a:cubicBezTo>
                  <a:pt x="93234" y="42853"/>
                  <a:pt x="92965" y="42745"/>
                  <a:pt x="92669" y="42665"/>
                </a:cubicBezTo>
                <a:close/>
                <a:moveTo>
                  <a:pt x="62828" y="43498"/>
                </a:moveTo>
                <a:lnTo>
                  <a:pt x="62828" y="43498"/>
                </a:lnTo>
                <a:cubicBezTo>
                  <a:pt x="62801" y="43525"/>
                  <a:pt x="62801" y="43579"/>
                  <a:pt x="62801" y="43606"/>
                </a:cubicBezTo>
                <a:cubicBezTo>
                  <a:pt x="62694" y="43660"/>
                  <a:pt x="62586" y="43713"/>
                  <a:pt x="62505" y="43767"/>
                </a:cubicBezTo>
                <a:cubicBezTo>
                  <a:pt x="62532" y="43713"/>
                  <a:pt x="62532" y="43633"/>
                  <a:pt x="62505" y="43579"/>
                </a:cubicBezTo>
                <a:lnTo>
                  <a:pt x="62828" y="43498"/>
                </a:lnTo>
                <a:close/>
                <a:moveTo>
                  <a:pt x="77749" y="42880"/>
                </a:moveTo>
                <a:cubicBezTo>
                  <a:pt x="77534" y="43283"/>
                  <a:pt x="77292" y="43660"/>
                  <a:pt x="77103" y="44063"/>
                </a:cubicBezTo>
                <a:lnTo>
                  <a:pt x="77077" y="44036"/>
                </a:lnTo>
                <a:lnTo>
                  <a:pt x="76969" y="43660"/>
                </a:lnTo>
                <a:cubicBezTo>
                  <a:pt x="77130" y="43418"/>
                  <a:pt x="77318" y="43176"/>
                  <a:pt x="77507" y="42934"/>
                </a:cubicBezTo>
                <a:cubicBezTo>
                  <a:pt x="77587" y="42934"/>
                  <a:pt x="77668" y="42907"/>
                  <a:pt x="77749" y="42880"/>
                </a:cubicBezTo>
                <a:close/>
                <a:moveTo>
                  <a:pt x="93288" y="43740"/>
                </a:moveTo>
                <a:cubicBezTo>
                  <a:pt x="93556" y="43821"/>
                  <a:pt x="93825" y="43928"/>
                  <a:pt x="94094" y="44009"/>
                </a:cubicBezTo>
                <a:lnTo>
                  <a:pt x="94121" y="44036"/>
                </a:lnTo>
                <a:lnTo>
                  <a:pt x="94175" y="44224"/>
                </a:lnTo>
                <a:lnTo>
                  <a:pt x="93288" y="43740"/>
                </a:lnTo>
                <a:close/>
                <a:moveTo>
                  <a:pt x="78448" y="42772"/>
                </a:moveTo>
                <a:lnTo>
                  <a:pt x="78448" y="42772"/>
                </a:lnTo>
                <a:cubicBezTo>
                  <a:pt x="78286" y="43149"/>
                  <a:pt x="78125" y="43498"/>
                  <a:pt x="77964" y="43875"/>
                </a:cubicBezTo>
                <a:lnTo>
                  <a:pt x="77856" y="44036"/>
                </a:lnTo>
                <a:cubicBezTo>
                  <a:pt x="77802" y="44117"/>
                  <a:pt x="77749" y="44197"/>
                  <a:pt x="77668" y="44278"/>
                </a:cubicBezTo>
                <a:cubicBezTo>
                  <a:pt x="77776" y="44063"/>
                  <a:pt x="77883" y="43875"/>
                  <a:pt x="77964" y="43660"/>
                </a:cubicBezTo>
                <a:cubicBezTo>
                  <a:pt x="78125" y="43364"/>
                  <a:pt x="78286" y="43068"/>
                  <a:pt x="78448" y="42772"/>
                </a:cubicBezTo>
                <a:close/>
                <a:moveTo>
                  <a:pt x="85411" y="42772"/>
                </a:moveTo>
                <a:lnTo>
                  <a:pt x="85411" y="42772"/>
                </a:lnTo>
                <a:cubicBezTo>
                  <a:pt x="85599" y="43337"/>
                  <a:pt x="85760" y="43901"/>
                  <a:pt x="85921" y="44466"/>
                </a:cubicBezTo>
                <a:cubicBezTo>
                  <a:pt x="85760" y="44197"/>
                  <a:pt x="85599" y="43928"/>
                  <a:pt x="85491" y="43686"/>
                </a:cubicBezTo>
                <a:lnTo>
                  <a:pt x="85491" y="43660"/>
                </a:lnTo>
                <a:cubicBezTo>
                  <a:pt x="85464" y="43364"/>
                  <a:pt x="85437" y="43068"/>
                  <a:pt x="85411" y="42772"/>
                </a:cubicBezTo>
                <a:close/>
                <a:moveTo>
                  <a:pt x="59360" y="44305"/>
                </a:moveTo>
                <a:lnTo>
                  <a:pt x="59360" y="44305"/>
                </a:lnTo>
                <a:cubicBezTo>
                  <a:pt x="59306" y="44359"/>
                  <a:pt x="59252" y="44439"/>
                  <a:pt x="59172" y="44520"/>
                </a:cubicBezTo>
                <a:lnTo>
                  <a:pt x="59252" y="44332"/>
                </a:lnTo>
                <a:lnTo>
                  <a:pt x="59360" y="44305"/>
                </a:lnTo>
                <a:close/>
                <a:moveTo>
                  <a:pt x="64656" y="43122"/>
                </a:moveTo>
                <a:lnTo>
                  <a:pt x="64307" y="43579"/>
                </a:lnTo>
                <a:lnTo>
                  <a:pt x="64145" y="43686"/>
                </a:lnTo>
                <a:cubicBezTo>
                  <a:pt x="64135" y="43666"/>
                  <a:pt x="64117" y="43657"/>
                  <a:pt x="64098" y="43657"/>
                </a:cubicBezTo>
                <a:cubicBezTo>
                  <a:pt x="64069" y="43657"/>
                  <a:pt x="64038" y="43680"/>
                  <a:pt x="64038" y="43713"/>
                </a:cubicBezTo>
                <a:lnTo>
                  <a:pt x="64038" y="43740"/>
                </a:lnTo>
                <a:cubicBezTo>
                  <a:pt x="63285" y="43928"/>
                  <a:pt x="62532" y="44197"/>
                  <a:pt x="61833" y="44520"/>
                </a:cubicBezTo>
                <a:cubicBezTo>
                  <a:pt x="61860" y="44466"/>
                  <a:pt x="61914" y="44439"/>
                  <a:pt x="61968" y="44385"/>
                </a:cubicBezTo>
                <a:cubicBezTo>
                  <a:pt x="62290" y="44170"/>
                  <a:pt x="62640" y="43982"/>
                  <a:pt x="63016" y="43821"/>
                </a:cubicBezTo>
                <a:cubicBezTo>
                  <a:pt x="63097" y="43821"/>
                  <a:pt x="63151" y="43794"/>
                  <a:pt x="63204" y="43740"/>
                </a:cubicBezTo>
                <a:cubicBezTo>
                  <a:pt x="63272" y="43794"/>
                  <a:pt x="63346" y="43821"/>
                  <a:pt x="63419" y="43821"/>
                </a:cubicBezTo>
                <a:cubicBezTo>
                  <a:pt x="63493" y="43821"/>
                  <a:pt x="63567" y="43794"/>
                  <a:pt x="63635" y="43740"/>
                </a:cubicBezTo>
                <a:lnTo>
                  <a:pt x="64011" y="43364"/>
                </a:lnTo>
                <a:cubicBezTo>
                  <a:pt x="64226" y="43283"/>
                  <a:pt x="64441" y="43203"/>
                  <a:pt x="64656" y="43122"/>
                </a:cubicBezTo>
                <a:close/>
                <a:moveTo>
                  <a:pt x="64844" y="43901"/>
                </a:moveTo>
                <a:cubicBezTo>
                  <a:pt x="64710" y="44143"/>
                  <a:pt x="64602" y="44385"/>
                  <a:pt x="64468" y="44654"/>
                </a:cubicBezTo>
                <a:cubicBezTo>
                  <a:pt x="64414" y="44574"/>
                  <a:pt x="64360" y="44520"/>
                  <a:pt x="64253" y="44493"/>
                </a:cubicBezTo>
                <a:lnTo>
                  <a:pt x="64253" y="44412"/>
                </a:lnTo>
                <a:lnTo>
                  <a:pt x="64791" y="43901"/>
                </a:lnTo>
                <a:close/>
                <a:moveTo>
                  <a:pt x="87938" y="42342"/>
                </a:moveTo>
                <a:lnTo>
                  <a:pt x="88717" y="42504"/>
                </a:lnTo>
                <a:cubicBezTo>
                  <a:pt x="88502" y="42557"/>
                  <a:pt x="88475" y="42853"/>
                  <a:pt x="88690" y="42934"/>
                </a:cubicBezTo>
                <a:cubicBezTo>
                  <a:pt x="89900" y="43337"/>
                  <a:pt x="91083" y="43848"/>
                  <a:pt x="92212" y="44439"/>
                </a:cubicBezTo>
                <a:lnTo>
                  <a:pt x="92320" y="44654"/>
                </a:lnTo>
                <a:lnTo>
                  <a:pt x="88771" y="43041"/>
                </a:lnTo>
                <a:cubicBezTo>
                  <a:pt x="88502" y="42799"/>
                  <a:pt x="88233" y="42584"/>
                  <a:pt x="87938" y="42342"/>
                </a:cubicBezTo>
                <a:close/>
                <a:moveTo>
                  <a:pt x="82158" y="44332"/>
                </a:moveTo>
                <a:lnTo>
                  <a:pt x="82158" y="44332"/>
                </a:lnTo>
                <a:cubicBezTo>
                  <a:pt x="82238" y="44385"/>
                  <a:pt x="82319" y="44439"/>
                  <a:pt x="82373" y="44493"/>
                </a:cubicBezTo>
                <a:cubicBezTo>
                  <a:pt x="82373" y="44493"/>
                  <a:pt x="82373" y="44520"/>
                  <a:pt x="82400" y="44547"/>
                </a:cubicBezTo>
                <a:lnTo>
                  <a:pt x="82453" y="44574"/>
                </a:lnTo>
                <a:lnTo>
                  <a:pt x="82507" y="44681"/>
                </a:lnTo>
                <a:cubicBezTo>
                  <a:pt x="82400" y="44574"/>
                  <a:pt x="82265" y="44466"/>
                  <a:pt x="82158" y="44332"/>
                </a:cubicBezTo>
                <a:close/>
                <a:moveTo>
                  <a:pt x="63688" y="44600"/>
                </a:moveTo>
                <a:cubicBezTo>
                  <a:pt x="63715" y="44654"/>
                  <a:pt x="63742" y="44681"/>
                  <a:pt x="63796" y="44681"/>
                </a:cubicBezTo>
                <a:lnTo>
                  <a:pt x="63715" y="44762"/>
                </a:lnTo>
                <a:cubicBezTo>
                  <a:pt x="63661" y="44735"/>
                  <a:pt x="63581" y="44735"/>
                  <a:pt x="63527" y="44735"/>
                </a:cubicBezTo>
                <a:lnTo>
                  <a:pt x="63688" y="44600"/>
                </a:lnTo>
                <a:close/>
                <a:moveTo>
                  <a:pt x="79147" y="42880"/>
                </a:moveTo>
                <a:cubicBezTo>
                  <a:pt x="79254" y="43256"/>
                  <a:pt x="79335" y="43633"/>
                  <a:pt x="79389" y="44036"/>
                </a:cubicBezTo>
                <a:cubicBezTo>
                  <a:pt x="79200" y="44278"/>
                  <a:pt x="79012" y="44547"/>
                  <a:pt x="78851" y="44816"/>
                </a:cubicBezTo>
                <a:cubicBezTo>
                  <a:pt x="78851" y="44688"/>
                  <a:pt x="78750" y="44611"/>
                  <a:pt x="78641" y="44611"/>
                </a:cubicBezTo>
                <a:cubicBezTo>
                  <a:pt x="78612" y="44611"/>
                  <a:pt x="78583" y="44616"/>
                  <a:pt x="78555" y="44627"/>
                </a:cubicBezTo>
                <a:cubicBezTo>
                  <a:pt x="78716" y="44197"/>
                  <a:pt x="78797" y="43740"/>
                  <a:pt x="78851" y="43283"/>
                </a:cubicBezTo>
                <a:lnTo>
                  <a:pt x="79147" y="42880"/>
                </a:lnTo>
                <a:close/>
                <a:moveTo>
                  <a:pt x="94470" y="44170"/>
                </a:moveTo>
                <a:lnTo>
                  <a:pt x="94470" y="44170"/>
                </a:lnTo>
                <a:cubicBezTo>
                  <a:pt x="94820" y="44305"/>
                  <a:pt x="95116" y="44412"/>
                  <a:pt x="95438" y="44547"/>
                </a:cubicBezTo>
                <a:cubicBezTo>
                  <a:pt x="95438" y="44681"/>
                  <a:pt x="95438" y="44789"/>
                  <a:pt x="95465" y="44923"/>
                </a:cubicBezTo>
                <a:lnTo>
                  <a:pt x="94659" y="44493"/>
                </a:lnTo>
                <a:lnTo>
                  <a:pt x="94470" y="44170"/>
                </a:lnTo>
                <a:close/>
                <a:moveTo>
                  <a:pt x="84308" y="41589"/>
                </a:moveTo>
                <a:lnTo>
                  <a:pt x="84443" y="42020"/>
                </a:lnTo>
                <a:cubicBezTo>
                  <a:pt x="84416" y="42047"/>
                  <a:pt x="84416" y="42100"/>
                  <a:pt x="84416" y="42154"/>
                </a:cubicBezTo>
                <a:cubicBezTo>
                  <a:pt x="84497" y="42934"/>
                  <a:pt x="84604" y="43740"/>
                  <a:pt x="84712" y="44520"/>
                </a:cubicBezTo>
                <a:lnTo>
                  <a:pt x="84765" y="44977"/>
                </a:lnTo>
                <a:cubicBezTo>
                  <a:pt x="84550" y="44170"/>
                  <a:pt x="84362" y="43337"/>
                  <a:pt x="84201" y="42504"/>
                </a:cubicBezTo>
                <a:cubicBezTo>
                  <a:pt x="84228" y="42208"/>
                  <a:pt x="84255" y="41885"/>
                  <a:pt x="84281" y="41589"/>
                </a:cubicBezTo>
                <a:close/>
                <a:moveTo>
                  <a:pt x="98906" y="43713"/>
                </a:moveTo>
                <a:lnTo>
                  <a:pt x="99041" y="43740"/>
                </a:lnTo>
                <a:cubicBezTo>
                  <a:pt x="100842" y="44063"/>
                  <a:pt x="102670" y="44466"/>
                  <a:pt x="104444" y="44977"/>
                </a:cubicBezTo>
                <a:cubicBezTo>
                  <a:pt x="104095" y="44896"/>
                  <a:pt x="103772" y="44816"/>
                  <a:pt x="103423" y="44735"/>
                </a:cubicBezTo>
                <a:cubicBezTo>
                  <a:pt x="102589" y="44520"/>
                  <a:pt x="101729" y="44332"/>
                  <a:pt x="100869" y="44197"/>
                </a:cubicBezTo>
                <a:cubicBezTo>
                  <a:pt x="99901" y="44009"/>
                  <a:pt x="98933" y="43848"/>
                  <a:pt x="97939" y="43713"/>
                </a:cubicBezTo>
                <a:close/>
                <a:moveTo>
                  <a:pt x="76781" y="43928"/>
                </a:moveTo>
                <a:lnTo>
                  <a:pt x="76915" y="44385"/>
                </a:lnTo>
                <a:lnTo>
                  <a:pt x="76700" y="44735"/>
                </a:lnTo>
                <a:cubicBezTo>
                  <a:pt x="76620" y="44869"/>
                  <a:pt x="76539" y="44977"/>
                  <a:pt x="76431" y="45111"/>
                </a:cubicBezTo>
                <a:lnTo>
                  <a:pt x="76431" y="45058"/>
                </a:lnTo>
                <a:cubicBezTo>
                  <a:pt x="76512" y="44977"/>
                  <a:pt x="76566" y="44842"/>
                  <a:pt x="76539" y="44708"/>
                </a:cubicBezTo>
                <a:cubicBezTo>
                  <a:pt x="76512" y="44600"/>
                  <a:pt x="76485" y="44520"/>
                  <a:pt x="76458" y="44412"/>
                </a:cubicBezTo>
                <a:cubicBezTo>
                  <a:pt x="76566" y="44251"/>
                  <a:pt x="76673" y="44090"/>
                  <a:pt x="76781" y="43928"/>
                </a:cubicBezTo>
                <a:close/>
                <a:moveTo>
                  <a:pt x="58070" y="44574"/>
                </a:moveTo>
                <a:cubicBezTo>
                  <a:pt x="57908" y="44762"/>
                  <a:pt x="57747" y="44950"/>
                  <a:pt x="57586" y="45165"/>
                </a:cubicBezTo>
                <a:cubicBezTo>
                  <a:pt x="57613" y="44977"/>
                  <a:pt x="57639" y="44816"/>
                  <a:pt x="57666" y="44654"/>
                </a:cubicBezTo>
                <a:lnTo>
                  <a:pt x="58070" y="44574"/>
                </a:lnTo>
                <a:close/>
                <a:moveTo>
                  <a:pt x="83986" y="43928"/>
                </a:moveTo>
                <a:cubicBezTo>
                  <a:pt x="84093" y="44385"/>
                  <a:pt x="84201" y="44842"/>
                  <a:pt x="84308" y="45299"/>
                </a:cubicBezTo>
                <a:lnTo>
                  <a:pt x="84066" y="45058"/>
                </a:lnTo>
                <a:cubicBezTo>
                  <a:pt x="84013" y="44789"/>
                  <a:pt x="83986" y="44466"/>
                  <a:pt x="83932" y="44170"/>
                </a:cubicBezTo>
                <a:cubicBezTo>
                  <a:pt x="83959" y="44090"/>
                  <a:pt x="83959" y="44009"/>
                  <a:pt x="83986" y="43928"/>
                </a:cubicBezTo>
                <a:close/>
                <a:moveTo>
                  <a:pt x="93987" y="44789"/>
                </a:moveTo>
                <a:lnTo>
                  <a:pt x="94444" y="45004"/>
                </a:lnTo>
                <a:lnTo>
                  <a:pt x="94551" y="45299"/>
                </a:lnTo>
                <a:lnTo>
                  <a:pt x="94202" y="45084"/>
                </a:lnTo>
                <a:lnTo>
                  <a:pt x="93987" y="44789"/>
                </a:lnTo>
                <a:close/>
                <a:moveTo>
                  <a:pt x="61645" y="43794"/>
                </a:moveTo>
                <a:lnTo>
                  <a:pt x="61538" y="43875"/>
                </a:lnTo>
                <a:cubicBezTo>
                  <a:pt x="60785" y="44332"/>
                  <a:pt x="60032" y="44816"/>
                  <a:pt x="59333" y="45326"/>
                </a:cubicBezTo>
                <a:cubicBezTo>
                  <a:pt x="59521" y="45058"/>
                  <a:pt x="59683" y="44816"/>
                  <a:pt x="59844" y="44520"/>
                </a:cubicBezTo>
                <a:cubicBezTo>
                  <a:pt x="59898" y="44412"/>
                  <a:pt x="59898" y="44305"/>
                  <a:pt x="59790" y="44197"/>
                </a:cubicBezTo>
                <a:cubicBezTo>
                  <a:pt x="60408" y="44063"/>
                  <a:pt x="61027" y="43928"/>
                  <a:pt x="61645" y="43794"/>
                </a:cubicBezTo>
                <a:close/>
                <a:moveTo>
                  <a:pt x="72130" y="43444"/>
                </a:moveTo>
                <a:cubicBezTo>
                  <a:pt x="72184" y="43660"/>
                  <a:pt x="72237" y="43875"/>
                  <a:pt x="72318" y="44117"/>
                </a:cubicBezTo>
                <a:lnTo>
                  <a:pt x="72399" y="44385"/>
                </a:lnTo>
                <a:lnTo>
                  <a:pt x="72399" y="44385"/>
                </a:lnTo>
                <a:lnTo>
                  <a:pt x="72049" y="44090"/>
                </a:lnTo>
                <a:cubicBezTo>
                  <a:pt x="72049" y="44090"/>
                  <a:pt x="72022" y="44117"/>
                  <a:pt x="72022" y="44117"/>
                </a:cubicBezTo>
                <a:cubicBezTo>
                  <a:pt x="72157" y="44224"/>
                  <a:pt x="72291" y="44305"/>
                  <a:pt x="72399" y="44412"/>
                </a:cubicBezTo>
                <a:cubicBezTo>
                  <a:pt x="72399" y="44439"/>
                  <a:pt x="72399" y="44466"/>
                  <a:pt x="72399" y="44466"/>
                </a:cubicBezTo>
                <a:cubicBezTo>
                  <a:pt x="72211" y="44600"/>
                  <a:pt x="72130" y="44842"/>
                  <a:pt x="72211" y="45084"/>
                </a:cubicBezTo>
                <a:cubicBezTo>
                  <a:pt x="72237" y="45138"/>
                  <a:pt x="72264" y="45219"/>
                  <a:pt x="72291" y="45299"/>
                </a:cubicBezTo>
                <a:cubicBezTo>
                  <a:pt x="72232" y="45252"/>
                  <a:pt x="72168" y="45231"/>
                  <a:pt x="72106" y="45231"/>
                </a:cubicBezTo>
                <a:cubicBezTo>
                  <a:pt x="72026" y="45231"/>
                  <a:pt x="71948" y="45266"/>
                  <a:pt x="71888" y="45326"/>
                </a:cubicBezTo>
                <a:lnTo>
                  <a:pt x="71834" y="45165"/>
                </a:lnTo>
                <a:cubicBezTo>
                  <a:pt x="71807" y="45138"/>
                  <a:pt x="71780" y="45084"/>
                  <a:pt x="71754" y="45031"/>
                </a:cubicBezTo>
                <a:cubicBezTo>
                  <a:pt x="71727" y="44977"/>
                  <a:pt x="71754" y="44923"/>
                  <a:pt x="71754" y="44869"/>
                </a:cubicBezTo>
                <a:cubicBezTo>
                  <a:pt x="71861" y="44385"/>
                  <a:pt x="71995" y="43928"/>
                  <a:pt x="72130" y="43444"/>
                </a:cubicBezTo>
                <a:close/>
                <a:moveTo>
                  <a:pt x="97670" y="44681"/>
                </a:moveTo>
                <a:lnTo>
                  <a:pt x="98369" y="44923"/>
                </a:lnTo>
                <a:cubicBezTo>
                  <a:pt x="98664" y="45058"/>
                  <a:pt x="98933" y="45219"/>
                  <a:pt x="99202" y="45380"/>
                </a:cubicBezTo>
                <a:cubicBezTo>
                  <a:pt x="98906" y="45246"/>
                  <a:pt x="98584" y="45111"/>
                  <a:pt x="98288" y="44977"/>
                </a:cubicBezTo>
                <a:lnTo>
                  <a:pt x="98234" y="44977"/>
                </a:lnTo>
                <a:cubicBezTo>
                  <a:pt x="98046" y="44869"/>
                  <a:pt x="97858" y="44789"/>
                  <a:pt x="97670" y="44681"/>
                </a:cubicBezTo>
                <a:close/>
                <a:moveTo>
                  <a:pt x="50031" y="45326"/>
                </a:moveTo>
                <a:lnTo>
                  <a:pt x="49762" y="45407"/>
                </a:lnTo>
                <a:lnTo>
                  <a:pt x="49090" y="45407"/>
                </a:lnTo>
                <a:lnTo>
                  <a:pt x="50031" y="45326"/>
                </a:lnTo>
                <a:close/>
                <a:moveTo>
                  <a:pt x="63211" y="45044"/>
                </a:moveTo>
                <a:cubicBezTo>
                  <a:pt x="63210" y="45054"/>
                  <a:pt x="63216" y="45069"/>
                  <a:pt x="63231" y="45084"/>
                </a:cubicBezTo>
                <a:lnTo>
                  <a:pt x="63178" y="45326"/>
                </a:lnTo>
                <a:lnTo>
                  <a:pt x="63043" y="45434"/>
                </a:lnTo>
                <a:cubicBezTo>
                  <a:pt x="63022" y="45349"/>
                  <a:pt x="63001" y="45280"/>
                  <a:pt x="62993" y="45216"/>
                </a:cubicBezTo>
                <a:lnTo>
                  <a:pt x="62993" y="45216"/>
                </a:lnTo>
                <a:cubicBezTo>
                  <a:pt x="63066" y="45143"/>
                  <a:pt x="63138" y="45093"/>
                  <a:pt x="63211" y="45044"/>
                </a:cubicBezTo>
                <a:close/>
                <a:moveTo>
                  <a:pt x="75248" y="45434"/>
                </a:moveTo>
                <a:lnTo>
                  <a:pt x="75262" y="45474"/>
                </a:lnTo>
                <a:lnTo>
                  <a:pt x="75262" y="45474"/>
                </a:lnTo>
                <a:cubicBezTo>
                  <a:pt x="75255" y="45461"/>
                  <a:pt x="75248" y="45447"/>
                  <a:pt x="75248" y="45434"/>
                </a:cubicBezTo>
                <a:close/>
                <a:moveTo>
                  <a:pt x="56833" y="44789"/>
                </a:moveTo>
                <a:lnTo>
                  <a:pt x="56457" y="45515"/>
                </a:lnTo>
                <a:cubicBezTo>
                  <a:pt x="56510" y="45299"/>
                  <a:pt x="56537" y="45058"/>
                  <a:pt x="56564" y="44842"/>
                </a:cubicBezTo>
                <a:lnTo>
                  <a:pt x="56833" y="44789"/>
                </a:lnTo>
                <a:close/>
                <a:moveTo>
                  <a:pt x="72334" y="39259"/>
                </a:moveTo>
                <a:lnTo>
                  <a:pt x="71807" y="39654"/>
                </a:lnTo>
                <a:cubicBezTo>
                  <a:pt x="71270" y="40003"/>
                  <a:pt x="70732" y="40407"/>
                  <a:pt x="70248" y="40810"/>
                </a:cubicBezTo>
                <a:cubicBezTo>
                  <a:pt x="69495" y="41428"/>
                  <a:pt x="68796" y="42073"/>
                  <a:pt x="68124" y="42772"/>
                </a:cubicBezTo>
                <a:cubicBezTo>
                  <a:pt x="67586" y="43310"/>
                  <a:pt x="67076" y="43848"/>
                  <a:pt x="66565" y="44439"/>
                </a:cubicBezTo>
                <a:cubicBezTo>
                  <a:pt x="66377" y="44654"/>
                  <a:pt x="66081" y="45138"/>
                  <a:pt x="65812" y="45515"/>
                </a:cubicBezTo>
                <a:cubicBezTo>
                  <a:pt x="65973" y="45111"/>
                  <a:pt x="66081" y="44681"/>
                  <a:pt x="66189" y="44251"/>
                </a:cubicBezTo>
                <a:lnTo>
                  <a:pt x="66189" y="44278"/>
                </a:lnTo>
                <a:cubicBezTo>
                  <a:pt x="66242" y="44090"/>
                  <a:pt x="66162" y="43901"/>
                  <a:pt x="65973" y="43821"/>
                </a:cubicBezTo>
                <a:cubicBezTo>
                  <a:pt x="66242" y="43444"/>
                  <a:pt x="66511" y="43095"/>
                  <a:pt x="66834" y="42799"/>
                </a:cubicBezTo>
                <a:cubicBezTo>
                  <a:pt x="68714" y="41728"/>
                  <a:pt x="70392" y="40277"/>
                  <a:pt x="72334" y="39259"/>
                </a:cubicBezTo>
                <a:close/>
                <a:moveTo>
                  <a:pt x="76162" y="45165"/>
                </a:moveTo>
                <a:cubicBezTo>
                  <a:pt x="76162" y="45246"/>
                  <a:pt x="76189" y="45353"/>
                  <a:pt x="76216" y="45434"/>
                </a:cubicBezTo>
                <a:cubicBezTo>
                  <a:pt x="76189" y="45461"/>
                  <a:pt x="76162" y="45515"/>
                  <a:pt x="76109" y="45568"/>
                </a:cubicBezTo>
                <a:cubicBezTo>
                  <a:pt x="76082" y="45434"/>
                  <a:pt x="76055" y="45299"/>
                  <a:pt x="76001" y="45192"/>
                </a:cubicBezTo>
                <a:lnTo>
                  <a:pt x="76028" y="45192"/>
                </a:lnTo>
                <a:lnTo>
                  <a:pt x="76028" y="45165"/>
                </a:lnTo>
                <a:close/>
                <a:moveTo>
                  <a:pt x="91029" y="44493"/>
                </a:moveTo>
                <a:lnTo>
                  <a:pt x="92562" y="45192"/>
                </a:lnTo>
                <a:lnTo>
                  <a:pt x="92831" y="45730"/>
                </a:lnTo>
                <a:cubicBezTo>
                  <a:pt x="92239" y="45299"/>
                  <a:pt x="91648" y="44896"/>
                  <a:pt x="91029" y="44493"/>
                </a:cubicBezTo>
                <a:close/>
                <a:moveTo>
                  <a:pt x="74872" y="45488"/>
                </a:moveTo>
                <a:cubicBezTo>
                  <a:pt x="74899" y="45595"/>
                  <a:pt x="74953" y="45676"/>
                  <a:pt x="74980" y="45756"/>
                </a:cubicBezTo>
                <a:lnTo>
                  <a:pt x="74872" y="45595"/>
                </a:lnTo>
                <a:lnTo>
                  <a:pt x="74872" y="45488"/>
                </a:lnTo>
                <a:close/>
                <a:moveTo>
                  <a:pt x="95275" y="45390"/>
                </a:moveTo>
                <a:lnTo>
                  <a:pt x="95385" y="45434"/>
                </a:lnTo>
                <a:cubicBezTo>
                  <a:pt x="95411" y="45461"/>
                  <a:pt x="95465" y="45461"/>
                  <a:pt x="95519" y="45461"/>
                </a:cubicBezTo>
                <a:cubicBezTo>
                  <a:pt x="95519" y="45595"/>
                  <a:pt x="95546" y="45730"/>
                  <a:pt x="95546" y="45864"/>
                </a:cubicBezTo>
                <a:cubicBezTo>
                  <a:pt x="95471" y="45690"/>
                  <a:pt x="95374" y="45539"/>
                  <a:pt x="95275" y="45390"/>
                </a:cubicBezTo>
                <a:close/>
                <a:moveTo>
                  <a:pt x="59387" y="45864"/>
                </a:moveTo>
                <a:lnTo>
                  <a:pt x="59306" y="45945"/>
                </a:lnTo>
                <a:lnTo>
                  <a:pt x="59226" y="45998"/>
                </a:lnTo>
                <a:lnTo>
                  <a:pt x="59387" y="45864"/>
                </a:lnTo>
                <a:close/>
                <a:moveTo>
                  <a:pt x="61860" y="44923"/>
                </a:moveTo>
                <a:lnTo>
                  <a:pt x="61860" y="44923"/>
                </a:lnTo>
                <a:cubicBezTo>
                  <a:pt x="61376" y="45273"/>
                  <a:pt x="60919" y="45676"/>
                  <a:pt x="60570" y="45918"/>
                </a:cubicBezTo>
                <a:lnTo>
                  <a:pt x="60435" y="46025"/>
                </a:lnTo>
                <a:cubicBezTo>
                  <a:pt x="60650" y="45783"/>
                  <a:pt x="60865" y="45595"/>
                  <a:pt x="61054" y="45353"/>
                </a:cubicBezTo>
                <a:lnTo>
                  <a:pt x="61081" y="45353"/>
                </a:lnTo>
                <a:cubicBezTo>
                  <a:pt x="61323" y="45219"/>
                  <a:pt x="61591" y="45058"/>
                  <a:pt x="61860" y="44923"/>
                </a:cubicBezTo>
                <a:close/>
                <a:moveTo>
                  <a:pt x="78206" y="44305"/>
                </a:moveTo>
                <a:lnTo>
                  <a:pt x="78206" y="44305"/>
                </a:lnTo>
                <a:cubicBezTo>
                  <a:pt x="78017" y="44896"/>
                  <a:pt x="77802" y="45488"/>
                  <a:pt x="77534" y="46052"/>
                </a:cubicBezTo>
                <a:lnTo>
                  <a:pt x="77534" y="46025"/>
                </a:lnTo>
                <a:lnTo>
                  <a:pt x="77480" y="45783"/>
                </a:lnTo>
                <a:cubicBezTo>
                  <a:pt x="77749" y="45299"/>
                  <a:pt x="77991" y="44816"/>
                  <a:pt x="78206" y="44305"/>
                </a:cubicBezTo>
                <a:close/>
                <a:moveTo>
                  <a:pt x="90841" y="44708"/>
                </a:moveTo>
                <a:lnTo>
                  <a:pt x="90841" y="44708"/>
                </a:lnTo>
                <a:cubicBezTo>
                  <a:pt x="91567" y="45192"/>
                  <a:pt x="92293" y="45676"/>
                  <a:pt x="92992" y="46214"/>
                </a:cubicBezTo>
                <a:lnTo>
                  <a:pt x="93073" y="46267"/>
                </a:lnTo>
                <a:lnTo>
                  <a:pt x="93073" y="46294"/>
                </a:lnTo>
                <a:cubicBezTo>
                  <a:pt x="92535" y="45945"/>
                  <a:pt x="91970" y="45568"/>
                  <a:pt x="91459" y="45192"/>
                </a:cubicBezTo>
                <a:lnTo>
                  <a:pt x="91459" y="45219"/>
                </a:lnTo>
                <a:cubicBezTo>
                  <a:pt x="91244" y="45058"/>
                  <a:pt x="91029" y="44869"/>
                  <a:pt x="90841" y="44708"/>
                </a:cubicBezTo>
                <a:close/>
                <a:moveTo>
                  <a:pt x="75571" y="46133"/>
                </a:moveTo>
                <a:lnTo>
                  <a:pt x="75625" y="46240"/>
                </a:lnTo>
                <a:cubicBezTo>
                  <a:pt x="75583" y="46303"/>
                  <a:pt x="75541" y="46366"/>
                  <a:pt x="75537" y="46390"/>
                </a:cubicBezTo>
                <a:lnTo>
                  <a:pt x="75537" y="46390"/>
                </a:lnTo>
                <a:cubicBezTo>
                  <a:pt x="75523" y="46352"/>
                  <a:pt x="75547" y="46253"/>
                  <a:pt x="75571" y="46133"/>
                </a:cubicBezTo>
                <a:close/>
                <a:moveTo>
                  <a:pt x="92965" y="45380"/>
                </a:moveTo>
                <a:lnTo>
                  <a:pt x="93207" y="45488"/>
                </a:lnTo>
                <a:cubicBezTo>
                  <a:pt x="93368" y="45783"/>
                  <a:pt x="93530" y="46106"/>
                  <a:pt x="93691" y="46402"/>
                </a:cubicBezTo>
                <a:cubicBezTo>
                  <a:pt x="93556" y="46294"/>
                  <a:pt x="93422" y="46214"/>
                  <a:pt x="93314" y="46106"/>
                </a:cubicBezTo>
                <a:cubicBezTo>
                  <a:pt x="93207" y="45864"/>
                  <a:pt x="93073" y="45622"/>
                  <a:pt x="92965" y="45380"/>
                </a:cubicBezTo>
                <a:close/>
                <a:moveTo>
                  <a:pt x="62801" y="45353"/>
                </a:moveTo>
                <a:lnTo>
                  <a:pt x="62801" y="45515"/>
                </a:lnTo>
                <a:cubicBezTo>
                  <a:pt x="62667" y="45541"/>
                  <a:pt x="62586" y="45622"/>
                  <a:pt x="62559" y="45756"/>
                </a:cubicBezTo>
                <a:cubicBezTo>
                  <a:pt x="62263" y="45972"/>
                  <a:pt x="61995" y="46214"/>
                  <a:pt x="61699" y="46429"/>
                </a:cubicBezTo>
                <a:lnTo>
                  <a:pt x="61672" y="46321"/>
                </a:lnTo>
                <a:cubicBezTo>
                  <a:pt x="62048" y="45998"/>
                  <a:pt x="62398" y="45676"/>
                  <a:pt x="62801" y="45353"/>
                </a:cubicBezTo>
                <a:close/>
                <a:moveTo>
                  <a:pt x="71028" y="45541"/>
                </a:moveTo>
                <a:cubicBezTo>
                  <a:pt x="71028" y="45783"/>
                  <a:pt x="71001" y="45998"/>
                  <a:pt x="71001" y="46240"/>
                </a:cubicBezTo>
                <a:cubicBezTo>
                  <a:pt x="70947" y="46294"/>
                  <a:pt x="70893" y="46375"/>
                  <a:pt x="70839" y="46455"/>
                </a:cubicBezTo>
                <a:lnTo>
                  <a:pt x="70651" y="46214"/>
                </a:lnTo>
                <a:cubicBezTo>
                  <a:pt x="70732" y="45998"/>
                  <a:pt x="70866" y="45756"/>
                  <a:pt x="70974" y="45541"/>
                </a:cubicBezTo>
                <a:close/>
                <a:moveTo>
                  <a:pt x="100062" y="46106"/>
                </a:moveTo>
                <a:lnTo>
                  <a:pt x="100062" y="46106"/>
                </a:lnTo>
                <a:cubicBezTo>
                  <a:pt x="100277" y="46214"/>
                  <a:pt x="100492" y="46294"/>
                  <a:pt x="100708" y="46375"/>
                </a:cubicBezTo>
                <a:cubicBezTo>
                  <a:pt x="100654" y="46375"/>
                  <a:pt x="100600" y="46402"/>
                  <a:pt x="100573" y="46455"/>
                </a:cubicBezTo>
                <a:cubicBezTo>
                  <a:pt x="100385" y="46348"/>
                  <a:pt x="100224" y="46214"/>
                  <a:pt x="100062" y="46106"/>
                </a:cubicBezTo>
                <a:close/>
                <a:moveTo>
                  <a:pt x="80760" y="45945"/>
                </a:moveTo>
                <a:lnTo>
                  <a:pt x="80760" y="45945"/>
                </a:lnTo>
                <a:cubicBezTo>
                  <a:pt x="80894" y="46133"/>
                  <a:pt x="81028" y="46294"/>
                  <a:pt x="81190" y="46482"/>
                </a:cubicBezTo>
                <a:lnTo>
                  <a:pt x="81082" y="46375"/>
                </a:lnTo>
                <a:cubicBezTo>
                  <a:pt x="81048" y="46341"/>
                  <a:pt x="81005" y="46326"/>
                  <a:pt x="80962" y="46326"/>
                </a:cubicBezTo>
                <a:cubicBezTo>
                  <a:pt x="80903" y="46326"/>
                  <a:pt x="80845" y="46355"/>
                  <a:pt x="80813" y="46402"/>
                </a:cubicBezTo>
                <a:cubicBezTo>
                  <a:pt x="80787" y="46240"/>
                  <a:pt x="80787" y="46106"/>
                  <a:pt x="80760" y="45945"/>
                </a:cubicBezTo>
                <a:close/>
                <a:moveTo>
                  <a:pt x="71001" y="46348"/>
                </a:moveTo>
                <a:lnTo>
                  <a:pt x="71001" y="46644"/>
                </a:lnTo>
                <a:lnTo>
                  <a:pt x="70893" y="46509"/>
                </a:lnTo>
                <a:lnTo>
                  <a:pt x="71001" y="46348"/>
                </a:lnTo>
                <a:close/>
                <a:moveTo>
                  <a:pt x="52800" y="45515"/>
                </a:moveTo>
                <a:cubicBezTo>
                  <a:pt x="52693" y="45728"/>
                  <a:pt x="52587" y="45968"/>
                  <a:pt x="52480" y="46183"/>
                </a:cubicBezTo>
                <a:lnTo>
                  <a:pt x="52480" y="46183"/>
                </a:lnTo>
                <a:cubicBezTo>
                  <a:pt x="52465" y="46181"/>
                  <a:pt x="52452" y="46180"/>
                  <a:pt x="52438" y="46180"/>
                </a:cubicBezTo>
                <a:cubicBezTo>
                  <a:pt x="52336" y="46180"/>
                  <a:pt x="52258" y="46232"/>
                  <a:pt x="52236" y="46321"/>
                </a:cubicBezTo>
                <a:lnTo>
                  <a:pt x="52128" y="46671"/>
                </a:lnTo>
                <a:cubicBezTo>
                  <a:pt x="52128" y="46348"/>
                  <a:pt x="52101" y="46052"/>
                  <a:pt x="52048" y="45756"/>
                </a:cubicBezTo>
                <a:cubicBezTo>
                  <a:pt x="52021" y="45703"/>
                  <a:pt x="52021" y="45676"/>
                  <a:pt x="51994" y="45649"/>
                </a:cubicBezTo>
                <a:lnTo>
                  <a:pt x="52800" y="45515"/>
                </a:lnTo>
                <a:close/>
                <a:moveTo>
                  <a:pt x="54521" y="45192"/>
                </a:moveTo>
                <a:lnTo>
                  <a:pt x="54521" y="45192"/>
                </a:lnTo>
                <a:cubicBezTo>
                  <a:pt x="54333" y="45488"/>
                  <a:pt x="54171" y="45756"/>
                  <a:pt x="54037" y="46025"/>
                </a:cubicBezTo>
                <a:cubicBezTo>
                  <a:pt x="54010" y="45998"/>
                  <a:pt x="53980" y="45986"/>
                  <a:pt x="53951" y="45986"/>
                </a:cubicBezTo>
                <a:cubicBezTo>
                  <a:pt x="53894" y="45986"/>
                  <a:pt x="53840" y="46034"/>
                  <a:pt x="53822" y="46106"/>
                </a:cubicBezTo>
                <a:cubicBezTo>
                  <a:pt x="53768" y="46294"/>
                  <a:pt x="53714" y="46482"/>
                  <a:pt x="53687" y="46671"/>
                </a:cubicBezTo>
                <a:lnTo>
                  <a:pt x="53687" y="46240"/>
                </a:lnTo>
                <a:cubicBezTo>
                  <a:pt x="53663" y="46093"/>
                  <a:pt x="53526" y="45968"/>
                  <a:pt x="53380" y="45968"/>
                </a:cubicBezTo>
                <a:cubicBezTo>
                  <a:pt x="53366" y="45968"/>
                  <a:pt x="53352" y="45969"/>
                  <a:pt x="53338" y="45972"/>
                </a:cubicBezTo>
                <a:cubicBezTo>
                  <a:pt x="53338" y="45918"/>
                  <a:pt x="53338" y="45891"/>
                  <a:pt x="53311" y="45864"/>
                </a:cubicBezTo>
                <a:cubicBezTo>
                  <a:pt x="53338" y="45756"/>
                  <a:pt x="53365" y="45649"/>
                  <a:pt x="53392" y="45541"/>
                </a:cubicBezTo>
                <a:cubicBezTo>
                  <a:pt x="53419" y="45488"/>
                  <a:pt x="53419" y="45434"/>
                  <a:pt x="53392" y="45407"/>
                </a:cubicBezTo>
                <a:lnTo>
                  <a:pt x="54521" y="45192"/>
                </a:lnTo>
                <a:close/>
                <a:moveTo>
                  <a:pt x="77292" y="46160"/>
                </a:moveTo>
                <a:cubicBezTo>
                  <a:pt x="77317" y="46261"/>
                  <a:pt x="77318" y="46339"/>
                  <a:pt x="77341" y="46437"/>
                </a:cubicBezTo>
                <a:lnTo>
                  <a:pt x="77341" y="46437"/>
                </a:lnTo>
                <a:lnTo>
                  <a:pt x="77211" y="46697"/>
                </a:lnTo>
                <a:lnTo>
                  <a:pt x="77103" y="46482"/>
                </a:lnTo>
                <a:lnTo>
                  <a:pt x="77292" y="46160"/>
                </a:lnTo>
                <a:close/>
                <a:moveTo>
                  <a:pt x="80840" y="46590"/>
                </a:moveTo>
                <a:lnTo>
                  <a:pt x="80921" y="46697"/>
                </a:lnTo>
                <a:cubicBezTo>
                  <a:pt x="80894" y="46671"/>
                  <a:pt x="80867" y="46671"/>
                  <a:pt x="80840" y="46644"/>
                </a:cubicBezTo>
                <a:lnTo>
                  <a:pt x="80840" y="46590"/>
                </a:lnTo>
                <a:close/>
                <a:moveTo>
                  <a:pt x="75759" y="46482"/>
                </a:moveTo>
                <a:lnTo>
                  <a:pt x="75786" y="46536"/>
                </a:lnTo>
                <a:lnTo>
                  <a:pt x="75652" y="46778"/>
                </a:lnTo>
                <a:cubicBezTo>
                  <a:pt x="75652" y="46724"/>
                  <a:pt x="75625" y="46697"/>
                  <a:pt x="75625" y="46644"/>
                </a:cubicBezTo>
                <a:cubicBezTo>
                  <a:pt x="75679" y="46617"/>
                  <a:pt x="75732" y="46563"/>
                  <a:pt x="75759" y="46482"/>
                </a:cubicBezTo>
                <a:close/>
                <a:moveTo>
                  <a:pt x="80491" y="44251"/>
                </a:moveTo>
                <a:cubicBezTo>
                  <a:pt x="80975" y="44654"/>
                  <a:pt x="81808" y="45353"/>
                  <a:pt x="81943" y="45541"/>
                </a:cubicBezTo>
                <a:cubicBezTo>
                  <a:pt x="82292" y="45918"/>
                  <a:pt x="82615" y="46348"/>
                  <a:pt x="82910" y="46778"/>
                </a:cubicBezTo>
                <a:lnTo>
                  <a:pt x="82104" y="46025"/>
                </a:lnTo>
                <a:cubicBezTo>
                  <a:pt x="81916" y="45837"/>
                  <a:pt x="81082" y="45192"/>
                  <a:pt x="80545" y="44654"/>
                </a:cubicBezTo>
                <a:cubicBezTo>
                  <a:pt x="80545" y="44493"/>
                  <a:pt x="80518" y="44359"/>
                  <a:pt x="80491" y="44251"/>
                </a:cubicBezTo>
                <a:close/>
                <a:moveTo>
                  <a:pt x="79442" y="44547"/>
                </a:moveTo>
                <a:cubicBezTo>
                  <a:pt x="79469" y="44574"/>
                  <a:pt x="79469" y="44600"/>
                  <a:pt x="79469" y="44627"/>
                </a:cubicBezTo>
                <a:cubicBezTo>
                  <a:pt x="79012" y="45326"/>
                  <a:pt x="78582" y="46052"/>
                  <a:pt x="78179" y="46805"/>
                </a:cubicBezTo>
                <a:cubicBezTo>
                  <a:pt x="78286" y="46482"/>
                  <a:pt x="78394" y="46160"/>
                  <a:pt x="78501" y="45837"/>
                </a:cubicBezTo>
                <a:cubicBezTo>
                  <a:pt x="78555" y="45730"/>
                  <a:pt x="78636" y="45622"/>
                  <a:pt x="78716" y="45515"/>
                </a:cubicBezTo>
                <a:cubicBezTo>
                  <a:pt x="78878" y="45246"/>
                  <a:pt x="79066" y="45004"/>
                  <a:pt x="79254" y="44762"/>
                </a:cubicBezTo>
                <a:cubicBezTo>
                  <a:pt x="79308" y="44708"/>
                  <a:pt x="79362" y="44627"/>
                  <a:pt x="79442" y="44547"/>
                </a:cubicBezTo>
                <a:close/>
                <a:moveTo>
                  <a:pt x="85545" y="45299"/>
                </a:moveTo>
                <a:lnTo>
                  <a:pt x="86163" y="46859"/>
                </a:lnTo>
                <a:cubicBezTo>
                  <a:pt x="85948" y="46724"/>
                  <a:pt x="85733" y="46563"/>
                  <a:pt x="85518" y="46429"/>
                </a:cubicBezTo>
                <a:cubicBezTo>
                  <a:pt x="85518" y="46052"/>
                  <a:pt x="85545" y="45676"/>
                  <a:pt x="85545" y="45299"/>
                </a:cubicBezTo>
                <a:close/>
                <a:moveTo>
                  <a:pt x="61457" y="46536"/>
                </a:moveTo>
                <a:cubicBezTo>
                  <a:pt x="61457" y="46563"/>
                  <a:pt x="61484" y="46590"/>
                  <a:pt x="61484" y="46617"/>
                </a:cubicBezTo>
                <a:cubicBezTo>
                  <a:pt x="61313" y="46725"/>
                  <a:pt x="61152" y="46843"/>
                  <a:pt x="60994" y="46974"/>
                </a:cubicBezTo>
                <a:lnTo>
                  <a:pt x="60994" y="46974"/>
                </a:lnTo>
                <a:cubicBezTo>
                  <a:pt x="61148" y="46823"/>
                  <a:pt x="61303" y="46675"/>
                  <a:pt x="61457" y="46536"/>
                </a:cubicBezTo>
                <a:close/>
                <a:moveTo>
                  <a:pt x="79523" y="45058"/>
                </a:moveTo>
                <a:cubicBezTo>
                  <a:pt x="79550" y="45273"/>
                  <a:pt x="79550" y="45461"/>
                  <a:pt x="79577" y="45622"/>
                </a:cubicBezTo>
                <a:cubicBezTo>
                  <a:pt x="79227" y="46106"/>
                  <a:pt x="78878" y="46617"/>
                  <a:pt x="78555" y="47154"/>
                </a:cubicBezTo>
                <a:cubicBezTo>
                  <a:pt x="78528" y="47141"/>
                  <a:pt x="78501" y="47134"/>
                  <a:pt x="78475" y="47134"/>
                </a:cubicBezTo>
                <a:cubicBezTo>
                  <a:pt x="78448" y="47134"/>
                  <a:pt x="78421" y="47141"/>
                  <a:pt x="78394" y="47154"/>
                </a:cubicBezTo>
                <a:cubicBezTo>
                  <a:pt x="78555" y="46805"/>
                  <a:pt x="78716" y="46482"/>
                  <a:pt x="78932" y="46133"/>
                </a:cubicBezTo>
                <a:cubicBezTo>
                  <a:pt x="79010" y="46028"/>
                  <a:pt x="79622" y="45136"/>
                  <a:pt x="79508" y="45136"/>
                </a:cubicBezTo>
                <a:cubicBezTo>
                  <a:pt x="79504" y="45136"/>
                  <a:pt x="79501" y="45137"/>
                  <a:pt x="79496" y="45138"/>
                </a:cubicBezTo>
                <a:lnTo>
                  <a:pt x="79496" y="45111"/>
                </a:lnTo>
                <a:lnTo>
                  <a:pt x="79523" y="45058"/>
                </a:lnTo>
                <a:close/>
                <a:moveTo>
                  <a:pt x="76996" y="46671"/>
                </a:moveTo>
                <a:cubicBezTo>
                  <a:pt x="77023" y="46751"/>
                  <a:pt x="77077" y="46859"/>
                  <a:pt x="77103" y="46939"/>
                </a:cubicBezTo>
                <a:cubicBezTo>
                  <a:pt x="77077" y="46993"/>
                  <a:pt x="77050" y="47047"/>
                  <a:pt x="77050" y="47101"/>
                </a:cubicBezTo>
                <a:lnTo>
                  <a:pt x="76996" y="47181"/>
                </a:lnTo>
                <a:cubicBezTo>
                  <a:pt x="76969" y="47074"/>
                  <a:pt x="76942" y="46939"/>
                  <a:pt x="76915" y="46805"/>
                </a:cubicBezTo>
                <a:lnTo>
                  <a:pt x="76996" y="46671"/>
                </a:lnTo>
                <a:close/>
                <a:moveTo>
                  <a:pt x="85841" y="46778"/>
                </a:moveTo>
                <a:cubicBezTo>
                  <a:pt x="85975" y="46886"/>
                  <a:pt x="86110" y="46993"/>
                  <a:pt x="86244" y="47101"/>
                </a:cubicBezTo>
                <a:lnTo>
                  <a:pt x="86352" y="47370"/>
                </a:lnTo>
                <a:cubicBezTo>
                  <a:pt x="86163" y="47181"/>
                  <a:pt x="86002" y="46993"/>
                  <a:pt x="85814" y="46778"/>
                </a:cubicBezTo>
                <a:close/>
                <a:moveTo>
                  <a:pt x="76001" y="46966"/>
                </a:moveTo>
                <a:cubicBezTo>
                  <a:pt x="76028" y="46966"/>
                  <a:pt x="76028" y="46966"/>
                  <a:pt x="76055" y="46993"/>
                </a:cubicBezTo>
                <a:cubicBezTo>
                  <a:pt x="75974" y="47128"/>
                  <a:pt x="75921" y="47262"/>
                  <a:pt x="75840" y="47396"/>
                </a:cubicBezTo>
                <a:cubicBezTo>
                  <a:pt x="75813" y="47316"/>
                  <a:pt x="75786" y="47262"/>
                  <a:pt x="75759" y="47181"/>
                </a:cubicBezTo>
                <a:cubicBezTo>
                  <a:pt x="75840" y="47181"/>
                  <a:pt x="75894" y="47154"/>
                  <a:pt x="75947" y="47101"/>
                </a:cubicBezTo>
                <a:lnTo>
                  <a:pt x="75921" y="47074"/>
                </a:lnTo>
                <a:cubicBezTo>
                  <a:pt x="75947" y="47047"/>
                  <a:pt x="75974" y="46993"/>
                  <a:pt x="76001" y="46966"/>
                </a:cubicBezTo>
                <a:close/>
                <a:moveTo>
                  <a:pt x="84228" y="46133"/>
                </a:moveTo>
                <a:lnTo>
                  <a:pt x="84738" y="46697"/>
                </a:lnTo>
                <a:cubicBezTo>
                  <a:pt x="84819" y="46939"/>
                  <a:pt x="84900" y="47181"/>
                  <a:pt x="84980" y="47423"/>
                </a:cubicBezTo>
                <a:cubicBezTo>
                  <a:pt x="84738" y="47128"/>
                  <a:pt x="84497" y="46832"/>
                  <a:pt x="84255" y="46509"/>
                </a:cubicBezTo>
                <a:cubicBezTo>
                  <a:pt x="84281" y="46455"/>
                  <a:pt x="84281" y="46429"/>
                  <a:pt x="84255" y="46375"/>
                </a:cubicBezTo>
                <a:cubicBezTo>
                  <a:pt x="84255" y="46267"/>
                  <a:pt x="84255" y="46214"/>
                  <a:pt x="84228" y="46133"/>
                </a:cubicBezTo>
                <a:close/>
                <a:moveTo>
                  <a:pt x="47047" y="45945"/>
                </a:moveTo>
                <a:cubicBezTo>
                  <a:pt x="47289" y="45972"/>
                  <a:pt x="47531" y="46025"/>
                  <a:pt x="47800" y="46052"/>
                </a:cubicBezTo>
                <a:cubicBezTo>
                  <a:pt x="47235" y="46240"/>
                  <a:pt x="46698" y="46429"/>
                  <a:pt x="46160" y="46644"/>
                </a:cubicBezTo>
                <a:lnTo>
                  <a:pt x="46160" y="46536"/>
                </a:lnTo>
                <a:cubicBezTo>
                  <a:pt x="46160" y="46447"/>
                  <a:pt x="46087" y="46407"/>
                  <a:pt x="46007" y="46407"/>
                </a:cubicBezTo>
                <a:cubicBezTo>
                  <a:pt x="45942" y="46407"/>
                  <a:pt x="45874" y="46434"/>
                  <a:pt x="45837" y="46482"/>
                </a:cubicBezTo>
                <a:cubicBezTo>
                  <a:pt x="45757" y="46590"/>
                  <a:pt x="45676" y="46724"/>
                  <a:pt x="45595" y="46859"/>
                </a:cubicBezTo>
                <a:cubicBezTo>
                  <a:pt x="44762" y="47047"/>
                  <a:pt x="43929" y="47235"/>
                  <a:pt x="43068" y="47450"/>
                </a:cubicBezTo>
                <a:cubicBezTo>
                  <a:pt x="42665" y="47450"/>
                  <a:pt x="42262" y="47423"/>
                  <a:pt x="41859" y="47370"/>
                </a:cubicBezTo>
                <a:lnTo>
                  <a:pt x="41859" y="47343"/>
                </a:lnTo>
                <a:cubicBezTo>
                  <a:pt x="43498" y="46617"/>
                  <a:pt x="45273" y="46133"/>
                  <a:pt x="47047" y="45945"/>
                </a:cubicBezTo>
                <a:close/>
                <a:moveTo>
                  <a:pt x="58123" y="45622"/>
                </a:moveTo>
                <a:lnTo>
                  <a:pt x="58123" y="45622"/>
                </a:lnTo>
                <a:cubicBezTo>
                  <a:pt x="58043" y="45783"/>
                  <a:pt x="57962" y="45918"/>
                  <a:pt x="57881" y="46079"/>
                </a:cubicBezTo>
                <a:cubicBezTo>
                  <a:pt x="57613" y="46429"/>
                  <a:pt x="57317" y="46805"/>
                  <a:pt x="57075" y="47181"/>
                </a:cubicBezTo>
                <a:lnTo>
                  <a:pt x="56752" y="47477"/>
                </a:lnTo>
                <a:lnTo>
                  <a:pt x="56779" y="47423"/>
                </a:lnTo>
                <a:cubicBezTo>
                  <a:pt x="57182" y="46805"/>
                  <a:pt x="57639" y="46214"/>
                  <a:pt x="58123" y="45622"/>
                </a:cubicBezTo>
                <a:close/>
                <a:moveTo>
                  <a:pt x="62290" y="44950"/>
                </a:moveTo>
                <a:cubicBezTo>
                  <a:pt x="61672" y="45407"/>
                  <a:pt x="61081" y="45918"/>
                  <a:pt x="60489" y="46429"/>
                </a:cubicBezTo>
                <a:lnTo>
                  <a:pt x="60247" y="46590"/>
                </a:lnTo>
                <a:lnTo>
                  <a:pt x="60247" y="46563"/>
                </a:lnTo>
                <a:cubicBezTo>
                  <a:pt x="60247" y="46516"/>
                  <a:pt x="60216" y="46495"/>
                  <a:pt x="60181" y="46495"/>
                </a:cubicBezTo>
                <a:cubicBezTo>
                  <a:pt x="60137" y="46495"/>
                  <a:pt x="60086" y="46530"/>
                  <a:pt x="60086" y="46590"/>
                </a:cubicBezTo>
                <a:lnTo>
                  <a:pt x="60113" y="46697"/>
                </a:lnTo>
                <a:lnTo>
                  <a:pt x="59521" y="47101"/>
                </a:lnTo>
                <a:cubicBezTo>
                  <a:pt x="59508" y="47087"/>
                  <a:pt x="59494" y="47081"/>
                  <a:pt x="59481" y="47081"/>
                </a:cubicBezTo>
                <a:cubicBezTo>
                  <a:pt x="59468" y="47081"/>
                  <a:pt x="59454" y="47087"/>
                  <a:pt x="59441" y="47101"/>
                </a:cubicBezTo>
                <a:cubicBezTo>
                  <a:pt x="59226" y="47262"/>
                  <a:pt x="59010" y="47396"/>
                  <a:pt x="58769" y="47558"/>
                </a:cubicBezTo>
                <a:cubicBezTo>
                  <a:pt x="59145" y="47208"/>
                  <a:pt x="59521" y="46886"/>
                  <a:pt x="59871" y="46563"/>
                </a:cubicBezTo>
                <a:cubicBezTo>
                  <a:pt x="60032" y="46429"/>
                  <a:pt x="60193" y="46321"/>
                  <a:pt x="60382" y="46187"/>
                </a:cubicBezTo>
                <a:cubicBezTo>
                  <a:pt x="60946" y="45810"/>
                  <a:pt x="61511" y="45434"/>
                  <a:pt x="62075" y="45058"/>
                </a:cubicBezTo>
                <a:lnTo>
                  <a:pt x="62290" y="44950"/>
                </a:lnTo>
                <a:close/>
                <a:moveTo>
                  <a:pt x="72426" y="39466"/>
                </a:moveTo>
                <a:cubicBezTo>
                  <a:pt x="72264" y="39788"/>
                  <a:pt x="72157" y="40111"/>
                  <a:pt x="72049" y="40460"/>
                </a:cubicBezTo>
                <a:cubicBezTo>
                  <a:pt x="72020" y="40417"/>
                  <a:pt x="71961" y="40389"/>
                  <a:pt x="71899" y="40389"/>
                </a:cubicBezTo>
                <a:cubicBezTo>
                  <a:pt x="71846" y="40389"/>
                  <a:pt x="71791" y="40410"/>
                  <a:pt x="71754" y="40460"/>
                </a:cubicBezTo>
                <a:cubicBezTo>
                  <a:pt x="69495" y="42611"/>
                  <a:pt x="67237" y="44896"/>
                  <a:pt x="65678" y="47585"/>
                </a:cubicBezTo>
                <a:cubicBezTo>
                  <a:pt x="65920" y="46859"/>
                  <a:pt x="66215" y="45998"/>
                  <a:pt x="66269" y="45864"/>
                </a:cubicBezTo>
                <a:cubicBezTo>
                  <a:pt x="66672" y="45058"/>
                  <a:pt x="67156" y="44278"/>
                  <a:pt x="67721" y="43579"/>
                </a:cubicBezTo>
                <a:cubicBezTo>
                  <a:pt x="68393" y="42745"/>
                  <a:pt x="69146" y="41993"/>
                  <a:pt x="69952" y="41321"/>
                </a:cubicBezTo>
                <a:lnTo>
                  <a:pt x="69952" y="41348"/>
                </a:lnTo>
                <a:cubicBezTo>
                  <a:pt x="70490" y="40998"/>
                  <a:pt x="71001" y="40568"/>
                  <a:pt x="71485" y="40138"/>
                </a:cubicBezTo>
                <a:cubicBezTo>
                  <a:pt x="71807" y="39896"/>
                  <a:pt x="72103" y="39681"/>
                  <a:pt x="72426" y="39466"/>
                </a:cubicBezTo>
                <a:close/>
                <a:moveTo>
                  <a:pt x="59790" y="46133"/>
                </a:moveTo>
                <a:lnTo>
                  <a:pt x="59790" y="46133"/>
                </a:lnTo>
                <a:cubicBezTo>
                  <a:pt x="59252" y="46644"/>
                  <a:pt x="58715" y="47128"/>
                  <a:pt x="58150" y="47611"/>
                </a:cubicBezTo>
                <a:lnTo>
                  <a:pt x="58096" y="47638"/>
                </a:lnTo>
                <a:cubicBezTo>
                  <a:pt x="58392" y="47316"/>
                  <a:pt x="58715" y="46966"/>
                  <a:pt x="59010" y="46644"/>
                </a:cubicBezTo>
                <a:cubicBezTo>
                  <a:pt x="59279" y="46455"/>
                  <a:pt x="59521" y="46294"/>
                  <a:pt x="59790" y="46133"/>
                </a:cubicBezTo>
                <a:close/>
                <a:moveTo>
                  <a:pt x="86862" y="46805"/>
                </a:moveTo>
                <a:lnTo>
                  <a:pt x="87158" y="47638"/>
                </a:lnTo>
                <a:cubicBezTo>
                  <a:pt x="87077" y="47585"/>
                  <a:pt x="87024" y="47531"/>
                  <a:pt x="86943" y="47477"/>
                </a:cubicBezTo>
                <a:cubicBezTo>
                  <a:pt x="86943" y="47262"/>
                  <a:pt x="86916" y="47020"/>
                  <a:pt x="86862" y="46805"/>
                </a:cubicBezTo>
                <a:close/>
                <a:moveTo>
                  <a:pt x="85071" y="47551"/>
                </a:moveTo>
                <a:cubicBezTo>
                  <a:pt x="85082" y="47558"/>
                  <a:pt x="85098" y="47558"/>
                  <a:pt x="85115" y="47558"/>
                </a:cubicBezTo>
                <a:lnTo>
                  <a:pt x="85115" y="47585"/>
                </a:lnTo>
                <a:lnTo>
                  <a:pt x="85142" y="47692"/>
                </a:lnTo>
                <a:lnTo>
                  <a:pt x="85071" y="47551"/>
                </a:lnTo>
                <a:close/>
                <a:moveTo>
                  <a:pt x="94229" y="46267"/>
                </a:moveTo>
                <a:lnTo>
                  <a:pt x="94229" y="46267"/>
                </a:lnTo>
                <a:cubicBezTo>
                  <a:pt x="94497" y="46509"/>
                  <a:pt x="94739" y="46724"/>
                  <a:pt x="95035" y="46939"/>
                </a:cubicBezTo>
                <a:lnTo>
                  <a:pt x="95008" y="46966"/>
                </a:lnTo>
                <a:cubicBezTo>
                  <a:pt x="95089" y="47235"/>
                  <a:pt x="95169" y="47504"/>
                  <a:pt x="95250" y="47773"/>
                </a:cubicBezTo>
                <a:cubicBezTo>
                  <a:pt x="95035" y="47585"/>
                  <a:pt x="94820" y="47370"/>
                  <a:pt x="94578" y="47154"/>
                </a:cubicBezTo>
                <a:lnTo>
                  <a:pt x="94551" y="47101"/>
                </a:lnTo>
                <a:cubicBezTo>
                  <a:pt x="94444" y="46832"/>
                  <a:pt x="94336" y="46536"/>
                  <a:pt x="94229" y="46267"/>
                </a:cubicBezTo>
                <a:close/>
                <a:moveTo>
                  <a:pt x="95600" y="47396"/>
                </a:moveTo>
                <a:lnTo>
                  <a:pt x="95815" y="47558"/>
                </a:lnTo>
                <a:cubicBezTo>
                  <a:pt x="95868" y="47719"/>
                  <a:pt x="95895" y="47853"/>
                  <a:pt x="95949" y="48015"/>
                </a:cubicBezTo>
                <a:lnTo>
                  <a:pt x="95922" y="48015"/>
                </a:lnTo>
                <a:cubicBezTo>
                  <a:pt x="95815" y="47800"/>
                  <a:pt x="95707" y="47611"/>
                  <a:pt x="95600" y="47396"/>
                </a:cubicBezTo>
                <a:close/>
                <a:moveTo>
                  <a:pt x="76646" y="47289"/>
                </a:moveTo>
                <a:cubicBezTo>
                  <a:pt x="76673" y="47450"/>
                  <a:pt x="76727" y="47638"/>
                  <a:pt x="76754" y="47773"/>
                </a:cubicBezTo>
                <a:lnTo>
                  <a:pt x="76646" y="48069"/>
                </a:lnTo>
                <a:lnTo>
                  <a:pt x="76458" y="47585"/>
                </a:lnTo>
                <a:cubicBezTo>
                  <a:pt x="76512" y="47477"/>
                  <a:pt x="76593" y="47396"/>
                  <a:pt x="76620" y="47289"/>
                </a:cubicBezTo>
                <a:close/>
                <a:moveTo>
                  <a:pt x="71586" y="47888"/>
                </a:moveTo>
                <a:lnTo>
                  <a:pt x="71727" y="48122"/>
                </a:lnTo>
                <a:cubicBezTo>
                  <a:pt x="71700" y="48095"/>
                  <a:pt x="71673" y="48095"/>
                  <a:pt x="71646" y="48095"/>
                </a:cubicBezTo>
                <a:lnTo>
                  <a:pt x="71565" y="47961"/>
                </a:lnTo>
                <a:cubicBezTo>
                  <a:pt x="71576" y="47930"/>
                  <a:pt x="71582" y="47906"/>
                  <a:pt x="71586" y="47888"/>
                </a:cubicBezTo>
                <a:close/>
                <a:moveTo>
                  <a:pt x="71619" y="47101"/>
                </a:moveTo>
                <a:cubicBezTo>
                  <a:pt x="71754" y="47450"/>
                  <a:pt x="71888" y="47800"/>
                  <a:pt x="72022" y="48176"/>
                </a:cubicBezTo>
                <a:cubicBezTo>
                  <a:pt x="71888" y="47961"/>
                  <a:pt x="71727" y="47773"/>
                  <a:pt x="71592" y="47558"/>
                </a:cubicBezTo>
                <a:lnTo>
                  <a:pt x="71619" y="47101"/>
                </a:lnTo>
                <a:close/>
                <a:moveTo>
                  <a:pt x="77345" y="47827"/>
                </a:moveTo>
                <a:lnTo>
                  <a:pt x="77345" y="47827"/>
                </a:lnTo>
                <a:cubicBezTo>
                  <a:pt x="77292" y="47961"/>
                  <a:pt x="77238" y="48122"/>
                  <a:pt x="77211" y="48257"/>
                </a:cubicBezTo>
                <a:lnTo>
                  <a:pt x="77184" y="48149"/>
                </a:lnTo>
                <a:lnTo>
                  <a:pt x="77345" y="47827"/>
                </a:lnTo>
                <a:close/>
                <a:moveTo>
                  <a:pt x="79442" y="45998"/>
                </a:moveTo>
                <a:cubicBezTo>
                  <a:pt x="79442" y="46025"/>
                  <a:pt x="79415" y="46079"/>
                  <a:pt x="79389" y="46160"/>
                </a:cubicBezTo>
                <a:cubicBezTo>
                  <a:pt x="79254" y="46751"/>
                  <a:pt x="78851" y="47370"/>
                  <a:pt x="78582" y="47880"/>
                </a:cubicBezTo>
                <a:lnTo>
                  <a:pt x="78394" y="48257"/>
                </a:lnTo>
                <a:cubicBezTo>
                  <a:pt x="78421" y="48149"/>
                  <a:pt x="78448" y="48069"/>
                  <a:pt x="78448" y="47988"/>
                </a:cubicBezTo>
                <a:lnTo>
                  <a:pt x="78421" y="47961"/>
                </a:lnTo>
                <a:cubicBezTo>
                  <a:pt x="78501" y="47746"/>
                  <a:pt x="78555" y="47558"/>
                  <a:pt x="78636" y="47343"/>
                </a:cubicBezTo>
                <a:cubicBezTo>
                  <a:pt x="78636" y="47262"/>
                  <a:pt x="78609" y="47208"/>
                  <a:pt x="78582" y="47154"/>
                </a:cubicBezTo>
                <a:cubicBezTo>
                  <a:pt x="78770" y="46805"/>
                  <a:pt x="79012" y="46455"/>
                  <a:pt x="79308" y="46160"/>
                </a:cubicBezTo>
                <a:cubicBezTo>
                  <a:pt x="79362" y="46106"/>
                  <a:pt x="79415" y="46052"/>
                  <a:pt x="79442" y="45998"/>
                </a:cubicBezTo>
                <a:close/>
                <a:moveTo>
                  <a:pt x="56618" y="47719"/>
                </a:moveTo>
                <a:cubicBezTo>
                  <a:pt x="56618" y="47746"/>
                  <a:pt x="56645" y="47773"/>
                  <a:pt x="56645" y="47800"/>
                </a:cubicBezTo>
                <a:lnTo>
                  <a:pt x="56403" y="48203"/>
                </a:lnTo>
                <a:lnTo>
                  <a:pt x="56322" y="48284"/>
                </a:lnTo>
                <a:cubicBezTo>
                  <a:pt x="56430" y="48095"/>
                  <a:pt x="56537" y="47907"/>
                  <a:pt x="56618" y="47719"/>
                </a:cubicBezTo>
                <a:close/>
                <a:moveTo>
                  <a:pt x="70463" y="46455"/>
                </a:moveTo>
                <a:lnTo>
                  <a:pt x="70597" y="46671"/>
                </a:lnTo>
                <a:cubicBezTo>
                  <a:pt x="70167" y="47208"/>
                  <a:pt x="69791" y="47746"/>
                  <a:pt x="69415" y="48310"/>
                </a:cubicBezTo>
                <a:lnTo>
                  <a:pt x="70463" y="46455"/>
                </a:lnTo>
                <a:close/>
                <a:moveTo>
                  <a:pt x="86997" y="47692"/>
                </a:moveTo>
                <a:lnTo>
                  <a:pt x="87266" y="47880"/>
                </a:lnTo>
                <a:lnTo>
                  <a:pt x="87427" y="48337"/>
                </a:lnTo>
                <a:cubicBezTo>
                  <a:pt x="87292" y="48230"/>
                  <a:pt x="87185" y="48149"/>
                  <a:pt x="87051" y="48042"/>
                </a:cubicBezTo>
                <a:lnTo>
                  <a:pt x="87051" y="47988"/>
                </a:lnTo>
                <a:cubicBezTo>
                  <a:pt x="87051" y="47880"/>
                  <a:pt x="87024" y="47773"/>
                  <a:pt x="86997" y="47692"/>
                </a:cubicBezTo>
                <a:close/>
                <a:moveTo>
                  <a:pt x="42480" y="48029"/>
                </a:moveTo>
                <a:lnTo>
                  <a:pt x="41536" y="48310"/>
                </a:lnTo>
                <a:cubicBezTo>
                  <a:pt x="41428" y="48310"/>
                  <a:pt x="41294" y="48337"/>
                  <a:pt x="41160" y="48364"/>
                </a:cubicBezTo>
                <a:cubicBezTo>
                  <a:pt x="41607" y="48252"/>
                  <a:pt x="42041" y="48141"/>
                  <a:pt x="42480" y="48029"/>
                </a:cubicBezTo>
                <a:close/>
                <a:moveTo>
                  <a:pt x="88690" y="43471"/>
                </a:moveTo>
                <a:lnTo>
                  <a:pt x="88690" y="43471"/>
                </a:lnTo>
                <a:cubicBezTo>
                  <a:pt x="88879" y="43552"/>
                  <a:pt x="89067" y="43660"/>
                  <a:pt x="89255" y="43767"/>
                </a:cubicBezTo>
                <a:cubicBezTo>
                  <a:pt x="89309" y="43821"/>
                  <a:pt x="89389" y="43901"/>
                  <a:pt x="89470" y="43955"/>
                </a:cubicBezTo>
                <a:cubicBezTo>
                  <a:pt x="89896" y="44355"/>
                  <a:pt x="93540" y="48500"/>
                  <a:pt x="93766" y="48500"/>
                </a:cubicBezTo>
                <a:cubicBezTo>
                  <a:pt x="93768" y="48500"/>
                  <a:pt x="93770" y="48499"/>
                  <a:pt x="93772" y="48499"/>
                </a:cubicBezTo>
                <a:lnTo>
                  <a:pt x="93772" y="48499"/>
                </a:lnTo>
                <a:lnTo>
                  <a:pt x="93745" y="48526"/>
                </a:lnTo>
                <a:cubicBezTo>
                  <a:pt x="93731" y="48531"/>
                  <a:pt x="93716" y="48534"/>
                  <a:pt x="93699" y="48534"/>
                </a:cubicBezTo>
                <a:cubicBezTo>
                  <a:pt x="93225" y="48534"/>
                  <a:pt x="91287" y="46471"/>
                  <a:pt x="90976" y="46160"/>
                </a:cubicBezTo>
                <a:cubicBezTo>
                  <a:pt x="90734" y="45945"/>
                  <a:pt x="90519" y="45703"/>
                  <a:pt x="90277" y="45461"/>
                </a:cubicBezTo>
                <a:cubicBezTo>
                  <a:pt x="89766" y="44789"/>
                  <a:pt x="89228" y="44117"/>
                  <a:pt x="88690" y="43471"/>
                </a:cubicBezTo>
                <a:close/>
                <a:moveTo>
                  <a:pt x="76404" y="47665"/>
                </a:moveTo>
                <a:lnTo>
                  <a:pt x="76593" y="48122"/>
                </a:lnTo>
                <a:cubicBezTo>
                  <a:pt x="76539" y="48284"/>
                  <a:pt x="76458" y="48445"/>
                  <a:pt x="76378" y="48606"/>
                </a:cubicBezTo>
                <a:cubicBezTo>
                  <a:pt x="76324" y="48472"/>
                  <a:pt x="76243" y="48310"/>
                  <a:pt x="76162" y="48176"/>
                </a:cubicBezTo>
                <a:cubicBezTo>
                  <a:pt x="76162" y="48149"/>
                  <a:pt x="76136" y="48149"/>
                  <a:pt x="76109" y="48149"/>
                </a:cubicBezTo>
                <a:lnTo>
                  <a:pt x="76109" y="48122"/>
                </a:lnTo>
                <a:cubicBezTo>
                  <a:pt x="76216" y="47961"/>
                  <a:pt x="76297" y="47800"/>
                  <a:pt x="76404" y="47665"/>
                </a:cubicBezTo>
                <a:close/>
                <a:moveTo>
                  <a:pt x="57559" y="47773"/>
                </a:moveTo>
                <a:cubicBezTo>
                  <a:pt x="57397" y="47988"/>
                  <a:pt x="57236" y="48203"/>
                  <a:pt x="57048" y="48445"/>
                </a:cubicBezTo>
                <a:lnTo>
                  <a:pt x="56779" y="48660"/>
                </a:lnTo>
                <a:cubicBezTo>
                  <a:pt x="56940" y="48445"/>
                  <a:pt x="57129" y="48230"/>
                  <a:pt x="57290" y="47988"/>
                </a:cubicBezTo>
                <a:lnTo>
                  <a:pt x="57559" y="47773"/>
                </a:lnTo>
                <a:close/>
                <a:moveTo>
                  <a:pt x="45273" y="47611"/>
                </a:moveTo>
                <a:lnTo>
                  <a:pt x="45273" y="47611"/>
                </a:lnTo>
                <a:cubicBezTo>
                  <a:pt x="45192" y="47961"/>
                  <a:pt x="45138" y="48337"/>
                  <a:pt x="45111" y="48687"/>
                </a:cubicBezTo>
                <a:cubicBezTo>
                  <a:pt x="45085" y="48337"/>
                  <a:pt x="45031" y="48015"/>
                  <a:pt x="44977" y="47692"/>
                </a:cubicBezTo>
                <a:lnTo>
                  <a:pt x="45111" y="47638"/>
                </a:lnTo>
                <a:lnTo>
                  <a:pt x="45273" y="47611"/>
                </a:lnTo>
                <a:close/>
                <a:moveTo>
                  <a:pt x="96460" y="45004"/>
                </a:moveTo>
                <a:lnTo>
                  <a:pt x="96460" y="45004"/>
                </a:lnTo>
                <a:cubicBezTo>
                  <a:pt x="96836" y="45192"/>
                  <a:pt x="97213" y="45380"/>
                  <a:pt x="97589" y="45568"/>
                </a:cubicBezTo>
                <a:cubicBezTo>
                  <a:pt x="97723" y="46644"/>
                  <a:pt x="97858" y="47719"/>
                  <a:pt x="98019" y="48794"/>
                </a:cubicBezTo>
                <a:cubicBezTo>
                  <a:pt x="97535" y="47531"/>
                  <a:pt x="97024" y="46240"/>
                  <a:pt x="96460" y="45004"/>
                </a:cubicBezTo>
                <a:close/>
                <a:moveTo>
                  <a:pt x="87803" y="47101"/>
                </a:moveTo>
                <a:cubicBezTo>
                  <a:pt x="88099" y="47692"/>
                  <a:pt x="88422" y="48284"/>
                  <a:pt x="88717" y="48875"/>
                </a:cubicBezTo>
                <a:cubicBezTo>
                  <a:pt x="88556" y="48741"/>
                  <a:pt x="88341" y="48579"/>
                  <a:pt x="88153" y="48418"/>
                </a:cubicBezTo>
                <a:cubicBezTo>
                  <a:pt x="88045" y="47988"/>
                  <a:pt x="87938" y="47531"/>
                  <a:pt x="87803" y="47101"/>
                </a:cubicBezTo>
                <a:close/>
                <a:moveTo>
                  <a:pt x="101353" y="48122"/>
                </a:moveTo>
                <a:lnTo>
                  <a:pt x="101353" y="48122"/>
                </a:lnTo>
                <a:cubicBezTo>
                  <a:pt x="101487" y="48230"/>
                  <a:pt x="101595" y="48337"/>
                  <a:pt x="101702" y="48445"/>
                </a:cubicBezTo>
                <a:cubicBezTo>
                  <a:pt x="101649" y="48472"/>
                  <a:pt x="101622" y="48552"/>
                  <a:pt x="101622" y="48633"/>
                </a:cubicBezTo>
                <a:cubicBezTo>
                  <a:pt x="101600" y="48720"/>
                  <a:pt x="101596" y="48807"/>
                  <a:pt x="101595" y="48893"/>
                </a:cubicBezTo>
                <a:lnTo>
                  <a:pt x="101595" y="48893"/>
                </a:lnTo>
                <a:lnTo>
                  <a:pt x="101541" y="48767"/>
                </a:lnTo>
                <a:cubicBezTo>
                  <a:pt x="101514" y="48741"/>
                  <a:pt x="101487" y="48714"/>
                  <a:pt x="101433" y="48714"/>
                </a:cubicBezTo>
                <a:lnTo>
                  <a:pt x="101353" y="48122"/>
                </a:lnTo>
                <a:close/>
                <a:moveTo>
                  <a:pt x="76969" y="48579"/>
                </a:moveTo>
                <a:cubicBezTo>
                  <a:pt x="76996" y="48687"/>
                  <a:pt x="77023" y="48767"/>
                  <a:pt x="77050" y="48821"/>
                </a:cubicBezTo>
                <a:cubicBezTo>
                  <a:pt x="77050" y="48875"/>
                  <a:pt x="77050" y="48875"/>
                  <a:pt x="77023" y="48902"/>
                </a:cubicBezTo>
                <a:cubicBezTo>
                  <a:pt x="76969" y="48821"/>
                  <a:pt x="76942" y="48767"/>
                  <a:pt x="76915" y="48714"/>
                </a:cubicBezTo>
                <a:lnTo>
                  <a:pt x="76969" y="48579"/>
                </a:lnTo>
                <a:close/>
                <a:moveTo>
                  <a:pt x="86701" y="43149"/>
                </a:moveTo>
                <a:cubicBezTo>
                  <a:pt x="87024" y="43713"/>
                  <a:pt x="87373" y="44278"/>
                  <a:pt x="87723" y="44842"/>
                </a:cubicBezTo>
                <a:cubicBezTo>
                  <a:pt x="88287" y="46187"/>
                  <a:pt x="88798" y="47558"/>
                  <a:pt x="89255" y="48983"/>
                </a:cubicBezTo>
                <a:cubicBezTo>
                  <a:pt x="88395" y="47262"/>
                  <a:pt x="87508" y="45541"/>
                  <a:pt x="86620" y="43848"/>
                </a:cubicBezTo>
                <a:cubicBezTo>
                  <a:pt x="86647" y="43821"/>
                  <a:pt x="86674" y="43767"/>
                  <a:pt x="86674" y="43740"/>
                </a:cubicBezTo>
                <a:cubicBezTo>
                  <a:pt x="86674" y="43552"/>
                  <a:pt x="86701" y="43364"/>
                  <a:pt x="86701" y="43149"/>
                </a:cubicBezTo>
                <a:close/>
                <a:moveTo>
                  <a:pt x="80061" y="48633"/>
                </a:moveTo>
                <a:lnTo>
                  <a:pt x="80061" y="48687"/>
                </a:lnTo>
                <a:cubicBezTo>
                  <a:pt x="79960" y="48787"/>
                  <a:pt x="79860" y="48902"/>
                  <a:pt x="79771" y="49021"/>
                </a:cubicBezTo>
                <a:lnTo>
                  <a:pt x="79771" y="49021"/>
                </a:lnTo>
                <a:cubicBezTo>
                  <a:pt x="79868" y="48883"/>
                  <a:pt x="79956" y="48758"/>
                  <a:pt x="80061" y="48633"/>
                </a:cubicBezTo>
                <a:close/>
                <a:moveTo>
                  <a:pt x="41549" y="48788"/>
                </a:moveTo>
                <a:cubicBezTo>
                  <a:pt x="41419" y="48864"/>
                  <a:pt x="41289" y="48944"/>
                  <a:pt x="41160" y="49036"/>
                </a:cubicBezTo>
                <a:cubicBezTo>
                  <a:pt x="41133" y="48983"/>
                  <a:pt x="41106" y="48956"/>
                  <a:pt x="41079" y="48956"/>
                </a:cubicBezTo>
                <a:cubicBezTo>
                  <a:pt x="41232" y="48917"/>
                  <a:pt x="41386" y="48852"/>
                  <a:pt x="41549" y="48788"/>
                </a:cubicBezTo>
                <a:close/>
                <a:moveTo>
                  <a:pt x="43955" y="48069"/>
                </a:moveTo>
                <a:lnTo>
                  <a:pt x="43955" y="48069"/>
                </a:lnTo>
                <a:cubicBezTo>
                  <a:pt x="43875" y="48257"/>
                  <a:pt x="43767" y="48418"/>
                  <a:pt x="43687" y="48606"/>
                </a:cubicBezTo>
                <a:lnTo>
                  <a:pt x="43687" y="48579"/>
                </a:lnTo>
                <a:cubicBezTo>
                  <a:pt x="43633" y="48606"/>
                  <a:pt x="43579" y="48660"/>
                  <a:pt x="43579" y="48741"/>
                </a:cubicBezTo>
                <a:lnTo>
                  <a:pt x="43579" y="48794"/>
                </a:lnTo>
                <a:cubicBezTo>
                  <a:pt x="43552" y="48902"/>
                  <a:pt x="43498" y="48983"/>
                  <a:pt x="43445" y="49090"/>
                </a:cubicBezTo>
                <a:cubicBezTo>
                  <a:pt x="43445" y="48821"/>
                  <a:pt x="43418" y="48526"/>
                  <a:pt x="43418" y="48257"/>
                </a:cubicBezTo>
                <a:lnTo>
                  <a:pt x="43955" y="48069"/>
                </a:lnTo>
                <a:close/>
                <a:moveTo>
                  <a:pt x="78286" y="47289"/>
                </a:moveTo>
                <a:lnTo>
                  <a:pt x="78152" y="47773"/>
                </a:lnTo>
                <a:lnTo>
                  <a:pt x="78152" y="47800"/>
                </a:lnTo>
                <a:cubicBezTo>
                  <a:pt x="78098" y="47827"/>
                  <a:pt x="78071" y="47880"/>
                  <a:pt x="78071" y="47934"/>
                </a:cubicBezTo>
                <a:cubicBezTo>
                  <a:pt x="77829" y="48310"/>
                  <a:pt x="77614" y="48714"/>
                  <a:pt x="77426" y="49117"/>
                </a:cubicBezTo>
                <a:lnTo>
                  <a:pt x="77426" y="49063"/>
                </a:lnTo>
                <a:cubicBezTo>
                  <a:pt x="77534" y="48821"/>
                  <a:pt x="77641" y="48606"/>
                  <a:pt x="77749" y="48364"/>
                </a:cubicBezTo>
                <a:cubicBezTo>
                  <a:pt x="77937" y="48015"/>
                  <a:pt x="78098" y="47638"/>
                  <a:pt x="78286" y="47289"/>
                </a:cubicBezTo>
                <a:close/>
                <a:moveTo>
                  <a:pt x="44224" y="48015"/>
                </a:moveTo>
                <a:lnTo>
                  <a:pt x="44224" y="48015"/>
                </a:lnTo>
                <a:cubicBezTo>
                  <a:pt x="44197" y="48418"/>
                  <a:pt x="44117" y="48848"/>
                  <a:pt x="43955" y="49225"/>
                </a:cubicBezTo>
                <a:cubicBezTo>
                  <a:pt x="43955" y="49117"/>
                  <a:pt x="43955" y="49009"/>
                  <a:pt x="43955" y="48875"/>
                </a:cubicBezTo>
                <a:cubicBezTo>
                  <a:pt x="44090" y="48606"/>
                  <a:pt x="44171" y="48310"/>
                  <a:pt x="44224" y="48015"/>
                </a:cubicBezTo>
                <a:close/>
                <a:moveTo>
                  <a:pt x="66941" y="44278"/>
                </a:moveTo>
                <a:cubicBezTo>
                  <a:pt x="65920" y="45676"/>
                  <a:pt x="65248" y="47316"/>
                  <a:pt x="64952" y="49036"/>
                </a:cubicBezTo>
                <a:cubicBezTo>
                  <a:pt x="64898" y="49144"/>
                  <a:pt x="64871" y="49225"/>
                  <a:pt x="64817" y="49332"/>
                </a:cubicBezTo>
                <a:cubicBezTo>
                  <a:pt x="64764" y="49144"/>
                  <a:pt x="64764" y="48956"/>
                  <a:pt x="64737" y="48767"/>
                </a:cubicBezTo>
                <a:lnTo>
                  <a:pt x="64791" y="48767"/>
                </a:lnTo>
                <a:cubicBezTo>
                  <a:pt x="64817" y="48391"/>
                  <a:pt x="64844" y="48015"/>
                  <a:pt x="64871" y="47638"/>
                </a:cubicBezTo>
                <a:cubicBezTo>
                  <a:pt x="65006" y="47343"/>
                  <a:pt x="65113" y="47047"/>
                  <a:pt x="65194" y="46724"/>
                </a:cubicBezTo>
                <a:cubicBezTo>
                  <a:pt x="65409" y="46375"/>
                  <a:pt x="65597" y="46025"/>
                  <a:pt x="65785" y="45649"/>
                </a:cubicBezTo>
                <a:cubicBezTo>
                  <a:pt x="66162" y="45192"/>
                  <a:pt x="66538" y="44708"/>
                  <a:pt x="66941" y="44278"/>
                </a:cubicBezTo>
                <a:close/>
                <a:moveTo>
                  <a:pt x="84308" y="48418"/>
                </a:moveTo>
                <a:cubicBezTo>
                  <a:pt x="84577" y="48714"/>
                  <a:pt x="84846" y="49009"/>
                  <a:pt x="85088" y="49332"/>
                </a:cubicBezTo>
                <a:cubicBezTo>
                  <a:pt x="84846" y="49090"/>
                  <a:pt x="84658" y="48848"/>
                  <a:pt x="84550" y="48741"/>
                </a:cubicBezTo>
                <a:lnTo>
                  <a:pt x="84308" y="48418"/>
                </a:lnTo>
                <a:close/>
                <a:moveTo>
                  <a:pt x="76861" y="48794"/>
                </a:moveTo>
                <a:cubicBezTo>
                  <a:pt x="76888" y="48902"/>
                  <a:pt x="76942" y="49009"/>
                  <a:pt x="76969" y="49117"/>
                </a:cubicBezTo>
                <a:cubicBezTo>
                  <a:pt x="76969" y="49144"/>
                  <a:pt x="76942" y="49198"/>
                  <a:pt x="76942" y="49251"/>
                </a:cubicBezTo>
                <a:cubicBezTo>
                  <a:pt x="76888" y="49359"/>
                  <a:pt x="76835" y="49466"/>
                  <a:pt x="76781" y="49574"/>
                </a:cubicBezTo>
                <a:cubicBezTo>
                  <a:pt x="76754" y="49466"/>
                  <a:pt x="76700" y="49359"/>
                  <a:pt x="76673" y="49251"/>
                </a:cubicBezTo>
                <a:cubicBezTo>
                  <a:pt x="76727" y="49117"/>
                  <a:pt x="76781" y="48983"/>
                  <a:pt x="76835" y="48848"/>
                </a:cubicBezTo>
                <a:lnTo>
                  <a:pt x="76835" y="48875"/>
                </a:lnTo>
                <a:lnTo>
                  <a:pt x="76861" y="48794"/>
                </a:lnTo>
                <a:close/>
                <a:moveTo>
                  <a:pt x="99390" y="46644"/>
                </a:moveTo>
                <a:lnTo>
                  <a:pt x="99874" y="46993"/>
                </a:lnTo>
                <a:cubicBezTo>
                  <a:pt x="99874" y="47880"/>
                  <a:pt x="99901" y="48767"/>
                  <a:pt x="99928" y="49628"/>
                </a:cubicBezTo>
                <a:cubicBezTo>
                  <a:pt x="99767" y="48633"/>
                  <a:pt x="99578" y="47638"/>
                  <a:pt x="99390" y="46644"/>
                </a:cubicBezTo>
                <a:close/>
                <a:moveTo>
                  <a:pt x="61672" y="48552"/>
                </a:moveTo>
                <a:lnTo>
                  <a:pt x="61672" y="48848"/>
                </a:lnTo>
                <a:lnTo>
                  <a:pt x="61269" y="49682"/>
                </a:lnTo>
                <a:cubicBezTo>
                  <a:pt x="61242" y="49520"/>
                  <a:pt x="61215" y="49386"/>
                  <a:pt x="61188" y="49251"/>
                </a:cubicBezTo>
                <a:cubicBezTo>
                  <a:pt x="61215" y="49225"/>
                  <a:pt x="61215" y="49225"/>
                  <a:pt x="61215" y="49225"/>
                </a:cubicBezTo>
                <a:cubicBezTo>
                  <a:pt x="61376" y="48983"/>
                  <a:pt x="61538" y="48767"/>
                  <a:pt x="61672" y="48552"/>
                </a:cubicBezTo>
                <a:close/>
                <a:moveTo>
                  <a:pt x="80760" y="43794"/>
                </a:moveTo>
                <a:lnTo>
                  <a:pt x="80760" y="43794"/>
                </a:lnTo>
                <a:cubicBezTo>
                  <a:pt x="80813" y="43848"/>
                  <a:pt x="80867" y="43901"/>
                  <a:pt x="80948" y="43928"/>
                </a:cubicBezTo>
                <a:lnTo>
                  <a:pt x="81136" y="43982"/>
                </a:lnTo>
                <a:cubicBezTo>
                  <a:pt x="81889" y="44681"/>
                  <a:pt x="82588" y="45353"/>
                  <a:pt x="83287" y="46079"/>
                </a:cubicBezTo>
                <a:cubicBezTo>
                  <a:pt x="83367" y="46267"/>
                  <a:pt x="83448" y="46429"/>
                  <a:pt x="83529" y="46617"/>
                </a:cubicBezTo>
                <a:cubicBezTo>
                  <a:pt x="83593" y="46744"/>
                  <a:pt x="83724" y="46822"/>
                  <a:pt x="83856" y="46822"/>
                </a:cubicBezTo>
                <a:cubicBezTo>
                  <a:pt x="83890" y="46822"/>
                  <a:pt x="83925" y="46816"/>
                  <a:pt x="83959" y="46805"/>
                </a:cubicBezTo>
                <a:cubicBezTo>
                  <a:pt x="84416" y="47289"/>
                  <a:pt x="84873" y="47800"/>
                  <a:pt x="85303" y="48310"/>
                </a:cubicBezTo>
                <a:cubicBezTo>
                  <a:pt x="85411" y="48767"/>
                  <a:pt x="85437" y="49225"/>
                  <a:pt x="85437" y="49708"/>
                </a:cubicBezTo>
                <a:lnTo>
                  <a:pt x="85384" y="49655"/>
                </a:lnTo>
                <a:cubicBezTo>
                  <a:pt x="85007" y="49009"/>
                  <a:pt x="84550" y="48391"/>
                  <a:pt x="84039" y="47853"/>
                </a:cubicBezTo>
                <a:cubicBezTo>
                  <a:pt x="83824" y="47638"/>
                  <a:pt x="83636" y="47423"/>
                  <a:pt x="83394" y="47235"/>
                </a:cubicBezTo>
                <a:cubicBezTo>
                  <a:pt x="83287" y="47047"/>
                  <a:pt x="83152" y="46859"/>
                  <a:pt x="83018" y="46697"/>
                </a:cubicBezTo>
                <a:cubicBezTo>
                  <a:pt x="82346" y="45703"/>
                  <a:pt x="81512" y="44816"/>
                  <a:pt x="80571" y="44063"/>
                </a:cubicBezTo>
                <a:cubicBezTo>
                  <a:pt x="80706" y="44036"/>
                  <a:pt x="80787" y="43901"/>
                  <a:pt x="80760" y="43794"/>
                </a:cubicBezTo>
                <a:close/>
                <a:moveTo>
                  <a:pt x="88207" y="48660"/>
                </a:moveTo>
                <a:lnTo>
                  <a:pt x="88207" y="48660"/>
                </a:lnTo>
                <a:cubicBezTo>
                  <a:pt x="88448" y="48848"/>
                  <a:pt x="88690" y="49036"/>
                  <a:pt x="88905" y="49251"/>
                </a:cubicBezTo>
                <a:cubicBezTo>
                  <a:pt x="89013" y="49440"/>
                  <a:pt x="89094" y="49628"/>
                  <a:pt x="89201" y="49816"/>
                </a:cubicBezTo>
                <a:cubicBezTo>
                  <a:pt x="88905" y="49574"/>
                  <a:pt x="88610" y="49305"/>
                  <a:pt x="88314" y="49063"/>
                </a:cubicBezTo>
                <a:lnTo>
                  <a:pt x="88314" y="49036"/>
                </a:lnTo>
                <a:cubicBezTo>
                  <a:pt x="88287" y="48929"/>
                  <a:pt x="88260" y="48794"/>
                  <a:pt x="88207" y="48660"/>
                </a:cubicBezTo>
                <a:close/>
                <a:moveTo>
                  <a:pt x="95089" y="48015"/>
                </a:moveTo>
                <a:lnTo>
                  <a:pt x="95411" y="48230"/>
                </a:lnTo>
                <a:cubicBezTo>
                  <a:pt x="95600" y="48767"/>
                  <a:pt x="95788" y="49305"/>
                  <a:pt x="95976" y="49816"/>
                </a:cubicBezTo>
                <a:cubicBezTo>
                  <a:pt x="95707" y="49198"/>
                  <a:pt x="95411" y="48606"/>
                  <a:pt x="95089" y="48015"/>
                </a:cubicBezTo>
                <a:close/>
                <a:moveTo>
                  <a:pt x="40138" y="49386"/>
                </a:moveTo>
                <a:lnTo>
                  <a:pt x="40138" y="49386"/>
                </a:lnTo>
                <a:cubicBezTo>
                  <a:pt x="39842" y="49520"/>
                  <a:pt x="39546" y="49682"/>
                  <a:pt x="39251" y="49843"/>
                </a:cubicBezTo>
                <a:lnTo>
                  <a:pt x="39251" y="49789"/>
                </a:lnTo>
                <a:lnTo>
                  <a:pt x="40138" y="49386"/>
                </a:lnTo>
                <a:close/>
                <a:moveTo>
                  <a:pt x="77883" y="48418"/>
                </a:moveTo>
                <a:lnTo>
                  <a:pt x="77883" y="48418"/>
                </a:lnTo>
                <a:cubicBezTo>
                  <a:pt x="77776" y="48741"/>
                  <a:pt x="77668" y="49090"/>
                  <a:pt x="77641" y="49144"/>
                </a:cubicBezTo>
                <a:cubicBezTo>
                  <a:pt x="77582" y="49342"/>
                  <a:pt x="77435" y="49919"/>
                  <a:pt x="77372" y="49919"/>
                </a:cubicBezTo>
                <a:cubicBezTo>
                  <a:pt x="77350" y="49919"/>
                  <a:pt x="77338" y="49846"/>
                  <a:pt x="77345" y="49655"/>
                </a:cubicBezTo>
                <a:cubicBezTo>
                  <a:pt x="77345" y="49628"/>
                  <a:pt x="77372" y="49601"/>
                  <a:pt x="77372" y="49574"/>
                </a:cubicBezTo>
                <a:lnTo>
                  <a:pt x="77372" y="49466"/>
                </a:lnTo>
                <a:lnTo>
                  <a:pt x="77372" y="49413"/>
                </a:lnTo>
                <a:cubicBezTo>
                  <a:pt x="77534" y="49090"/>
                  <a:pt x="77695" y="48741"/>
                  <a:pt x="77883" y="48418"/>
                </a:cubicBezTo>
                <a:close/>
                <a:moveTo>
                  <a:pt x="85653" y="47746"/>
                </a:moveTo>
                <a:lnTo>
                  <a:pt x="86378" y="48633"/>
                </a:lnTo>
                <a:cubicBezTo>
                  <a:pt x="86244" y="48983"/>
                  <a:pt x="86136" y="49332"/>
                  <a:pt x="86029" y="49682"/>
                </a:cubicBezTo>
                <a:lnTo>
                  <a:pt x="85921" y="49359"/>
                </a:lnTo>
                <a:cubicBezTo>
                  <a:pt x="85921" y="49350"/>
                  <a:pt x="85915" y="49347"/>
                  <a:pt x="85908" y="49347"/>
                </a:cubicBezTo>
                <a:cubicBezTo>
                  <a:pt x="85894" y="49347"/>
                  <a:pt x="85877" y="49359"/>
                  <a:pt x="85894" y="49359"/>
                </a:cubicBezTo>
                <a:cubicBezTo>
                  <a:pt x="86022" y="49789"/>
                  <a:pt x="85998" y="49946"/>
                  <a:pt x="85885" y="49946"/>
                </a:cubicBezTo>
                <a:cubicBezTo>
                  <a:pt x="85807" y="49946"/>
                  <a:pt x="85687" y="49872"/>
                  <a:pt x="85545" y="49762"/>
                </a:cubicBezTo>
                <a:cubicBezTo>
                  <a:pt x="85545" y="49332"/>
                  <a:pt x="85518" y="48875"/>
                  <a:pt x="85437" y="48418"/>
                </a:cubicBezTo>
                <a:lnTo>
                  <a:pt x="85437" y="48418"/>
                </a:lnTo>
                <a:lnTo>
                  <a:pt x="85464" y="48472"/>
                </a:lnTo>
                <a:cubicBezTo>
                  <a:pt x="85486" y="48486"/>
                  <a:pt x="85511" y="48493"/>
                  <a:pt x="85536" y="48493"/>
                </a:cubicBezTo>
                <a:cubicBezTo>
                  <a:pt x="85604" y="48493"/>
                  <a:pt x="85665" y="48443"/>
                  <a:pt x="85626" y="48364"/>
                </a:cubicBezTo>
                <a:lnTo>
                  <a:pt x="85518" y="48203"/>
                </a:lnTo>
                <a:cubicBezTo>
                  <a:pt x="85626" y="48203"/>
                  <a:pt x="85733" y="48095"/>
                  <a:pt x="85706" y="47988"/>
                </a:cubicBezTo>
                <a:cubicBezTo>
                  <a:pt x="85679" y="47907"/>
                  <a:pt x="85653" y="47827"/>
                  <a:pt x="85653" y="47746"/>
                </a:cubicBezTo>
                <a:close/>
                <a:moveTo>
                  <a:pt x="79792" y="46939"/>
                </a:moveTo>
                <a:cubicBezTo>
                  <a:pt x="79846" y="47208"/>
                  <a:pt x="79872" y="47504"/>
                  <a:pt x="79926" y="47773"/>
                </a:cubicBezTo>
                <a:cubicBezTo>
                  <a:pt x="79389" y="48472"/>
                  <a:pt x="78851" y="49198"/>
                  <a:pt x="78367" y="49950"/>
                </a:cubicBezTo>
                <a:cubicBezTo>
                  <a:pt x="78824" y="48956"/>
                  <a:pt x="79308" y="47934"/>
                  <a:pt x="79792" y="46939"/>
                </a:cubicBezTo>
                <a:close/>
                <a:moveTo>
                  <a:pt x="56241" y="48902"/>
                </a:moveTo>
                <a:cubicBezTo>
                  <a:pt x="56295" y="48929"/>
                  <a:pt x="56322" y="48956"/>
                  <a:pt x="56376" y="48956"/>
                </a:cubicBezTo>
                <a:cubicBezTo>
                  <a:pt x="56107" y="49171"/>
                  <a:pt x="55838" y="49386"/>
                  <a:pt x="55569" y="49601"/>
                </a:cubicBezTo>
                <a:lnTo>
                  <a:pt x="55112" y="49977"/>
                </a:lnTo>
                <a:lnTo>
                  <a:pt x="55112" y="49977"/>
                </a:lnTo>
                <a:cubicBezTo>
                  <a:pt x="55489" y="49601"/>
                  <a:pt x="55865" y="49251"/>
                  <a:pt x="56241" y="48902"/>
                </a:cubicBezTo>
                <a:close/>
                <a:moveTo>
                  <a:pt x="86427" y="48843"/>
                </a:moveTo>
                <a:cubicBezTo>
                  <a:pt x="86460" y="48843"/>
                  <a:pt x="86239" y="49702"/>
                  <a:pt x="86163" y="50004"/>
                </a:cubicBezTo>
                <a:lnTo>
                  <a:pt x="86163" y="50031"/>
                </a:lnTo>
                <a:lnTo>
                  <a:pt x="86083" y="49816"/>
                </a:lnTo>
                <a:cubicBezTo>
                  <a:pt x="86110" y="49682"/>
                  <a:pt x="86163" y="49547"/>
                  <a:pt x="86217" y="49413"/>
                </a:cubicBezTo>
                <a:cubicBezTo>
                  <a:pt x="86353" y="48997"/>
                  <a:pt x="86413" y="48843"/>
                  <a:pt x="86427" y="48843"/>
                </a:cubicBezTo>
                <a:close/>
                <a:moveTo>
                  <a:pt x="46859" y="47128"/>
                </a:moveTo>
                <a:lnTo>
                  <a:pt x="46859" y="47128"/>
                </a:lnTo>
                <a:cubicBezTo>
                  <a:pt x="46483" y="47988"/>
                  <a:pt x="46429" y="49063"/>
                  <a:pt x="46375" y="50058"/>
                </a:cubicBezTo>
                <a:cubicBezTo>
                  <a:pt x="46321" y="49144"/>
                  <a:pt x="46267" y="48257"/>
                  <a:pt x="46187" y="47370"/>
                </a:cubicBezTo>
                <a:cubicBezTo>
                  <a:pt x="46429" y="47289"/>
                  <a:pt x="46644" y="47208"/>
                  <a:pt x="46859" y="47128"/>
                </a:cubicBezTo>
                <a:close/>
                <a:moveTo>
                  <a:pt x="51160" y="45810"/>
                </a:moveTo>
                <a:cubicBezTo>
                  <a:pt x="50703" y="46267"/>
                  <a:pt x="50569" y="47289"/>
                  <a:pt x="50408" y="47800"/>
                </a:cubicBezTo>
                <a:cubicBezTo>
                  <a:pt x="50166" y="48552"/>
                  <a:pt x="49924" y="49305"/>
                  <a:pt x="49682" y="50085"/>
                </a:cubicBezTo>
                <a:cubicBezTo>
                  <a:pt x="49924" y="48741"/>
                  <a:pt x="50112" y="47370"/>
                  <a:pt x="50246" y="45998"/>
                </a:cubicBezTo>
                <a:lnTo>
                  <a:pt x="51160" y="45810"/>
                </a:lnTo>
                <a:close/>
                <a:moveTo>
                  <a:pt x="87212" y="42745"/>
                </a:moveTo>
                <a:lnTo>
                  <a:pt x="87319" y="42799"/>
                </a:lnTo>
                <a:cubicBezTo>
                  <a:pt x="88771" y="45111"/>
                  <a:pt x="90223" y="47423"/>
                  <a:pt x="91675" y="49735"/>
                </a:cubicBezTo>
                <a:cubicBezTo>
                  <a:pt x="91728" y="49789"/>
                  <a:pt x="91809" y="49950"/>
                  <a:pt x="91890" y="50112"/>
                </a:cubicBezTo>
                <a:cubicBezTo>
                  <a:pt x="91271" y="49359"/>
                  <a:pt x="90680" y="48606"/>
                  <a:pt x="90115" y="47827"/>
                </a:cubicBezTo>
                <a:cubicBezTo>
                  <a:pt x="89416" y="46455"/>
                  <a:pt x="88610" y="45138"/>
                  <a:pt x="87749" y="43875"/>
                </a:cubicBezTo>
                <a:cubicBezTo>
                  <a:pt x="87561" y="43498"/>
                  <a:pt x="87400" y="43122"/>
                  <a:pt x="87212" y="42745"/>
                </a:cubicBezTo>
                <a:close/>
                <a:moveTo>
                  <a:pt x="76458" y="49735"/>
                </a:moveTo>
                <a:cubicBezTo>
                  <a:pt x="76485" y="49870"/>
                  <a:pt x="76512" y="49977"/>
                  <a:pt x="76539" y="50112"/>
                </a:cubicBezTo>
                <a:lnTo>
                  <a:pt x="76512" y="50165"/>
                </a:lnTo>
                <a:cubicBezTo>
                  <a:pt x="76485" y="50058"/>
                  <a:pt x="76458" y="49923"/>
                  <a:pt x="76431" y="49816"/>
                </a:cubicBezTo>
                <a:lnTo>
                  <a:pt x="76431" y="49789"/>
                </a:lnTo>
                <a:cubicBezTo>
                  <a:pt x="76431" y="49789"/>
                  <a:pt x="76431" y="49762"/>
                  <a:pt x="76458" y="49735"/>
                </a:cubicBezTo>
                <a:close/>
                <a:moveTo>
                  <a:pt x="40057" y="49735"/>
                </a:moveTo>
                <a:lnTo>
                  <a:pt x="39923" y="49843"/>
                </a:lnTo>
                <a:cubicBezTo>
                  <a:pt x="39708" y="49977"/>
                  <a:pt x="39466" y="50112"/>
                  <a:pt x="39251" y="50246"/>
                </a:cubicBezTo>
                <a:lnTo>
                  <a:pt x="39251" y="50192"/>
                </a:lnTo>
                <a:cubicBezTo>
                  <a:pt x="39520" y="50058"/>
                  <a:pt x="39815" y="49897"/>
                  <a:pt x="40057" y="49735"/>
                </a:cubicBezTo>
                <a:close/>
                <a:moveTo>
                  <a:pt x="56725" y="50192"/>
                </a:moveTo>
                <a:cubicBezTo>
                  <a:pt x="56703" y="50215"/>
                  <a:pt x="56681" y="50237"/>
                  <a:pt x="56658" y="50260"/>
                </a:cubicBezTo>
                <a:lnTo>
                  <a:pt x="56658" y="50260"/>
                </a:lnTo>
                <a:lnTo>
                  <a:pt x="56752" y="50192"/>
                </a:lnTo>
                <a:close/>
                <a:moveTo>
                  <a:pt x="38982" y="49950"/>
                </a:moveTo>
                <a:cubicBezTo>
                  <a:pt x="38982" y="49950"/>
                  <a:pt x="38982" y="49977"/>
                  <a:pt x="38982" y="50004"/>
                </a:cubicBezTo>
                <a:cubicBezTo>
                  <a:pt x="38821" y="50085"/>
                  <a:pt x="38659" y="50192"/>
                  <a:pt x="38471" y="50273"/>
                </a:cubicBezTo>
                <a:cubicBezTo>
                  <a:pt x="38444" y="50273"/>
                  <a:pt x="38444" y="50273"/>
                  <a:pt x="38444" y="50246"/>
                </a:cubicBezTo>
                <a:cubicBezTo>
                  <a:pt x="38471" y="50219"/>
                  <a:pt x="38471" y="50219"/>
                  <a:pt x="38444" y="50192"/>
                </a:cubicBezTo>
                <a:cubicBezTo>
                  <a:pt x="38632" y="50112"/>
                  <a:pt x="38794" y="50031"/>
                  <a:pt x="38982" y="49950"/>
                </a:cubicBezTo>
                <a:close/>
                <a:moveTo>
                  <a:pt x="87803" y="43014"/>
                </a:moveTo>
                <a:lnTo>
                  <a:pt x="88072" y="43149"/>
                </a:lnTo>
                <a:cubicBezTo>
                  <a:pt x="88744" y="44036"/>
                  <a:pt x="89497" y="44896"/>
                  <a:pt x="90277" y="45703"/>
                </a:cubicBezTo>
                <a:cubicBezTo>
                  <a:pt x="90465" y="45945"/>
                  <a:pt x="90626" y="46160"/>
                  <a:pt x="90814" y="46375"/>
                </a:cubicBezTo>
                <a:cubicBezTo>
                  <a:pt x="91567" y="47423"/>
                  <a:pt x="92293" y="48472"/>
                  <a:pt x="92965" y="49574"/>
                </a:cubicBezTo>
                <a:cubicBezTo>
                  <a:pt x="93284" y="50087"/>
                  <a:pt x="93398" y="50279"/>
                  <a:pt x="93389" y="50279"/>
                </a:cubicBezTo>
                <a:cubicBezTo>
                  <a:pt x="93366" y="50279"/>
                  <a:pt x="92599" y="49123"/>
                  <a:pt x="92293" y="48741"/>
                </a:cubicBezTo>
                <a:lnTo>
                  <a:pt x="87803" y="43014"/>
                </a:lnTo>
                <a:close/>
                <a:moveTo>
                  <a:pt x="71807" y="48203"/>
                </a:moveTo>
                <a:cubicBezTo>
                  <a:pt x="71915" y="48391"/>
                  <a:pt x="71995" y="48526"/>
                  <a:pt x="72049" y="48606"/>
                </a:cubicBezTo>
                <a:cubicBezTo>
                  <a:pt x="72211" y="48848"/>
                  <a:pt x="72399" y="49090"/>
                  <a:pt x="72533" y="49332"/>
                </a:cubicBezTo>
                <a:cubicBezTo>
                  <a:pt x="72694" y="49574"/>
                  <a:pt x="72775" y="49870"/>
                  <a:pt x="72910" y="50139"/>
                </a:cubicBezTo>
                <a:cubicBezTo>
                  <a:pt x="72910" y="50192"/>
                  <a:pt x="72936" y="50246"/>
                  <a:pt x="72963" y="50300"/>
                </a:cubicBezTo>
                <a:lnTo>
                  <a:pt x="71807" y="48284"/>
                </a:lnTo>
                <a:lnTo>
                  <a:pt x="71807" y="48257"/>
                </a:lnTo>
                <a:cubicBezTo>
                  <a:pt x="71807" y="48230"/>
                  <a:pt x="71807" y="48230"/>
                  <a:pt x="71807" y="48203"/>
                </a:cubicBezTo>
                <a:close/>
                <a:moveTo>
                  <a:pt x="58715" y="49413"/>
                </a:moveTo>
                <a:cubicBezTo>
                  <a:pt x="58715" y="49520"/>
                  <a:pt x="58769" y="49628"/>
                  <a:pt x="58849" y="49708"/>
                </a:cubicBezTo>
                <a:cubicBezTo>
                  <a:pt x="58876" y="49923"/>
                  <a:pt x="58903" y="50139"/>
                  <a:pt x="58957" y="50354"/>
                </a:cubicBezTo>
                <a:cubicBezTo>
                  <a:pt x="58903" y="50139"/>
                  <a:pt x="58849" y="49977"/>
                  <a:pt x="58795" y="49816"/>
                </a:cubicBezTo>
                <a:lnTo>
                  <a:pt x="58795" y="49870"/>
                </a:lnTo>
                <a:cubicBezTo>
                  <a:pt x="58795" y="49843"/>
                  <a:pt x="58769" y="49816"/>
                  <a:pt x="58742" y="49789"/>
                </a:cubicBezTo>
                <a:lnTo>
                  <a:pt x="58688" y="49466"/>
                </a:lnTo>
                <a:lnTo>
                  <a:pt x="58715" y="49413"/>
                </a:lnTo>
                <a:close/>
                <a:moveTo>
                  <a:pt x="43579" y="49708"/>
                </a:moveTo>
                <a:cubicBezTo>
                  <a:pt x="43579" y="49843"/>
                  <a:pt x="43579" y="50004"/>
                  <a:pt x="43606" y="50165"/>
                </a:cubicBezTo>
                <a:cubicBezTo>
                  <a:pt x="43579" y="50273"/>
                  <a:pt x="43525" y="50354"/>
                  <a:pt x="43498" y="50461"/>
                </a:cubicBezTo>
                <a:cubicBezTo>
                  <a:pt x="43498" y="50273"/>
                  <a:pt x="43498" y="50112"/>
                  <a:pt x="43498" y="49923"/>
                </a:cubicBezTo>
                <a:lnTo>
                  <a:pt x="43472" y="49923"/>
                </a:lnTo>
                <a:cubicBezTo>
                  <a:pt x="43525" y="49843"/>
                  <a:pt x="43552" y="49789"/>
                  <a:pt x="43579" y="49708"/>
                </a:cubicBezTo>
                <a:close/>
                <a:moveTo>
                  <a:pt x="85572" y="50004"/>
                </a:moveTo>
                <a:lnTo>
                  <a:pt x="85868" y="50246"/>
                </a:lnTo>
                <a:cubicBezTo>
                  <a:pt x="85841" y="50327"/>
                  <a:pt x="85841" y="50407"/>
                  <a:pt x="85814" y="50488"/>
                </a:cubicBezTo>
                <a:lnTo>
                  <a:pt x="85787" y="50488"/>
                </a:lnTo>
                <a:cubicBezTo>
                  <a:pt x="85733" y="50327"/>
                  <a:pt x="85653" y="50139"/>
                  <a:pt x="85572" y="50004"/>
                </a:cubicBezTo>
                <a:close/>
                <a:moveTo>
                  <a:pt x="74872" y="48069"/>
                </a:moveTo>
                <a:cubicBezTo>
                  <a:pt x="75006" y="48445"/>
                  <a:pt x="75114" y="48794"/>
                  <a:pt x="75248" y="49144"/>
                </a:cubicBezTo>
                <a:cubicBezTo>
                  <a:pt x="75114" y="49601"/>
                  <a:pt x="75033" y="50058"/>
                  <a:pt x="74953" y="50542"/>
                </a:cubicBezTo>
                <a:lnTo>
                  <a:pt x="74899" y="50434"/>
                </a:lnTo>
                <a:cubicBezTo>
                  <a:pt x="74820" y="50146"/>
                  <a:pt x="74716" y="49858"/>
                  <a:pt x="74636" y="49545"/>
                </a:cubicBezTo>
                <a:lnTo>
                  <a:pt x="74636" y="49545"/>
                </a:lnTo>
                <a:cubicBezTo>
                  <a:pt x="74901" y="49462"/>
                  <a:pt x="75060" y="49169"/>
                  <a:pt x="75006" y="48902"/>
                </a:cubicBezTo>
                <a:cubicBezTo>
                  <a:pt x="75033" y="48821"/>
                  <a:pt x="75033" y="48741"/>
                  <a:pt x="75006" y="48660"/>
                </a:cubicBezTo>
                <a:cubicBezTo>
                  <a:pt x="74953" y="48499"/>
                  <a:pt x="74899" y="48310"/>
                  <a:pt x="74845" y="48149"/>
                </a:cubicBezTo>
                <a:cubicBezTo>
                  <a:pt x="74872" y="48122"/>
                  <a:pt x="74872" y="48095"/>
                  <a:pt x="74872" y="48069"/>
                </a:cubicBezTo>
                <a:close/>
                <a:moveTo>
                  <a:pt x="93798" y="47181"/>
                </a:moveTo>
                <a:lnTo>
                  <a:pt x="94148" y="47423"/>
                </a:lnTo>
                <a:cubicBezTo>
                  <a:pt x="94632" y="48445"/>
                  <a:pt x="95035" y="49493"/>
                  <a:pt x="95411" y="50542"/>
                </a:cubicBezTo>
                <a:cubicBezTo>
                  <a:pt x="95277" y="50300"/>
                  <a:pt x="95169" y="50085"/>
                  <a:pt x="95143" y="50004"/>
                </a:cubicBezTo>
                <a:cubicBezTo>
                  <a:pt x="94686" y="49063"/>
                  <a:pt x="94255" y="48122"/>
                  <a:pt x="93798" y="47181"/>
                </a:cubicBezTo>
                <a:close/>
                <a:moveTo>
                  <a:pt x="102267" y="49466"/>
                </a:moveTo>
                <a:cubicBezTo>
                  <a:pt x="102401" y="49843"/>
                  <a:pt x="102563" y="50192"/>
                  <a:pt x="102751" y="50542"/>
                </a:cubicBezTo>
                <a:cubicBezTo>
                  <a:pt x="102616" y="50327"/>
                  <a:pt x="102455" y="50139"/>
                  <a:pt x="102321" y="49977"/>
                </a:cubicBezTo>
                <a:lnTo>
                  <a:pt x="102347" y="49977"/>
                </a:lnTo>
                <a:lnTo>
                  <a:pt x="102267" y="49466"/>
                </a:lnTo>
                <a:close/>
                <a:moveTo>
                  <a:pt x="56914" y="48714"/>
                </a:moveTo>
                <a:cubicBezTo>
                  <a:pt x="56940" y="48767"/>
                  <a:pt x="56967" y="48794"/>
                  <a:pt x="56994" y="48821"/>
                </a:cubicBezTo>
                <a:cubicBezTo>
                  <a:pt x="56215" y="49386"/>
                  <a:pt x="55462" y="49977"/>
                  <a:pt x="54709" y="50596"/>
                </a:cubicBezTo>
                <a:cubicBezTo>
                  <a:pt x="54709" y="50569"/>
                  <a:pt x="54736" y="50569"/>
                  <a:pt x="54736" y="50542"/>
                </a:cubicBezTo>
                <a:lnTo>
                  <a:pt x="54817" y="50381"/>
                </a:lnTo>
                <a:cubicBezTo>
                  <a:pt x="55516" y="49816"/>
                  <a:pt x="56215" y="49251"/>
                  <a:pt x="56914" y="48714"/>
                </a:cubicBezTo>
                <a:close/>
                <a:moveTo>
                  <a:pt x="38901" y="50381"/>
                </a:moveTo>
                <a:lnTo>
                  <a:pt x="38901" y="50434"/>
                </a:lnTo>
                <a:lnTo>
                  <a:pt x="38471" y="50649"/>
                </a:lnTo>
                <a:lnTo>
                  <a:pt x="38471" y="50596"/>
                </a:lnTo>
                <a:lnTo>
                  <a:pt x="38901" y="50381"/>
                </a:lnTo>
                <a:close/>
                <a:moveTo>
                  <a:pt x="71485" y="41401"/>
                </a:moveTo>
                <a:cubicBezTo>
                  <a:pt x="71565" y="41509"/>
                  <a:pt x="71646" y="41643"/>
                  <a:pt x="71727" y="41778"/>
                </a:cubicBezTo>
                <a:cubicBezTo>
                  <a:pt x="71646" y="41993"/>
                  <a:pt x="71592" y="42235"/>
                  <a:pt x="71538" y="42504"/>
                </a:cubicBezTo>
                <a:cubicBezTo>
                  <a:pt x="70624" y="42772"/>
                  <a:pt x="69872" y="43794"/>
                  <a:pt x="69253" y="44762"/>
                </a:cubicBezTo>
                <a:cubicBezTo>
                  <a:pt x="69253" y="44789"/>
                  <a:pt x="69200" y="44816"/>
                  <a:pt x="69200" y="44842"/>
                </a:cubicBezTo>
                <a:cubicBezTo>
                  <a:pt x="68232" y="45918"/>
                  <a:pt x="67371" y="47128"/>
                  <a:pt x="66619" y="48391"/>
                </a:cubicBezTo>
                <a:cubicBezTo>
                  <a:pt x="66054" y="49144"/>
                  <a:pt x="65463" y="49950"/>
                  <a:pt x="64871" y="50730"/>
                </a:cubicBezTo>
                <a:cubicBezTo>
                  <a:pt x="64871" y="50622"/>
                  <a:pt x="64871" y="50542"/>
                  <a:pt x="64844" y="50434"/>
                </a:cubicBezTo>
                <a:cubicBezTo>
                  <a:pt x="65006" y="50004"/>
                  <a:pt x="65167" y="49574"/>
                  <a:pt x="65355" y="49171"/>
                </a:cubicBezTo>
                <a:cubicBezTo>
                  <a:pt x="67291" y="46482"/>
                  <a:pt x="69334" y="43875"/>
                  <a:pt x="71485" y="41401"/>
                </a:cubicBezTo>
                <a:close/>
                <a:moveTo>
                  <a:pt x="71727" y="45434"/>
                </a:moveTo>
                <a:lnTo>
                  <a:pt x="71942" y="45837"/>
                </a:lnTo>
                <a:cubicBezTo>
                  <a:pt x="72264" y="46805"/>
                  <a:pt x="72641" y="47746"/>
                  <a:pt x="73071" y="48660"/>
                </a:cubicBezTo>
                <a:cubicBezTo>
                  <a:pt x="73340" y="49359"/>
                  <a:pt x="73582" y="50058"/>
                  <a:pt x="73824" y="50757"/>
                </a:cubicBezTo>
                <a:cubicBezTo>
                  <a:pt x="73555" y="50354"/>
                  <a:pt x="73286" y="49950"/>
                  <a:pt x="73017" y="49547"/>
                </a:cubicBezTo>
                <a:lnTo>
                  <a:pt x="72883" y="49278"/>
                </a:lnTo>
                <a:cubicBezTo>
                  <a:pt x="72560" y="48391"/>
                  <a:pt x="72184" y="47531"/>
                  <a:pt x="71807" y="46671"/>
                </a:cubicBezTo>
                <a:cubicBezTo>
                  <a:pt x="71780" y="46590"/>
                  <a:pt x="71700" y="46563"/>
                  <a:pt x="71619" y="46563"/>
                </a:cubicBezTo>
                <a:cubicBezTo>
                  <a:pt x="71646" y="46187"/>
                  <a:pt x="71700" y="45810"/>
                  <a:pt x="71727" y="45434"/>
                </a:cubicBezTo>
                <a:close/>
                <a:moveTo>
                  <a:pt x="80598" y="44816"/>
                </a:moveTo>
                <a:lnTo>
                  <a:pt x="80598" y="44816"/>
                </a:lnTo>
                <a:cubicBezTo>
                  <a:pt x="81270" y="45568"/>
                  <a:pt x="81996" y="46240"/>
                  <a:pt x="82749" y="46939"/>
                </a:cubicBezTo>
                <a:cubicBezTo>
                  <a:pt x="82991" y="47154"/>
                  <a:pt x="83314" y="47450"/>
                  <a:pt x="83690" y="47800"/>
                </a:cubicBezTo>
                <a:cubicBezTo>
                  <a:pt x="84174" y="48499"/>
                  <a:pt x="84738" y="49171"/>
                  <a:pt x="85357" y="49789"/>
                </a:cubicBezTo>
                <a:cubicBezTo>
                  <a:pt x="85384" y="49843"/>
                  <a:pt x="85411" y="49923"/>
                  <a:pt x="85464" y="49977"/>
                </a:cubicBezTo>
                <a:cubicBezTo>
                  <a:pt x="85464" y="50273"/>
                  <a:pt x="85437" y="50542"/>
                  <a:pt x="85437" y="50811"/>
                </a:cubicBezTo>
                <a:lnTo>
                  <a:pt x="85411" y="50811"/>
                </a:lnTo>
                <a:cubicBezTo>
                  <a:pt x="85303" y="50703"/>
                  <a:pt x="85142" y="50434"/>
                  <a:pt x="85034" y="50300"/>
                </a:cubicBezTo>
                <a:lnTo>
                  <a:pt x="84550" y="49843"/>
                </a:lnTo>
                <a:cubicBezTo>
                  <a:pt x="83341" y="48230"/>
                  <a:pt x="82050" y="46724"/>
                  <a:pt x="80652" y="45299"/>
                </a:cubicBezTo>
                <a:cubicBezTo>
                  <a:pt x="80625" y="45138"/>
                  <a:pt x="80625" y="44977"/>
                  <a:pt x="80598" y="44816"/>
                </a:cubicBezTo>
                <a:close/>
                <a:moveTo>
                  <a:pt x="60193" y="48821"/>
                </a:moveTo>
                <a:cubicBezTo>
                  <a:pt x="60301" y="49090"/>
                  <a:pt x="60408" y="49332"/>
                  <a:pt x="60516" y="49574"/>
                </a:cubicBezTo>
                <a:cubicBezTo>
                  <a:pt x="60624" y="49843"/>
                  <a:pt x="60677" y="50112"/>
                  <a:pt x="60758" y="50354"/>
                </a:cubicBezTo>
                <a:cubicBezTo>
                  <a:pt x="60758" y="50434"/>
                  <a:pt x="60758" y="50515"/>
                  <a:pt x="60785" y="50596"/>
                </a:cubicBezTo>
                <a:cubicBezTo>
                  <a:pt x="60731" y="50676"/>
                  <a:pt x="60677" y="50784"/>
                  <a:pt x="60650" y="50891"/>
                </a:cubicBezTo>
                <a:cubicBezTo>
                  <a:pt x="60489" y="50219"/>
                  <a:pt x="60328" y="49547"/>
                  <a:pt x="60167" y="48875"/>
                </a:cubicBezTo>
                <a:lnTo>
                  <a:pt x="60193" y="48821"/>
                </a:lnTo>
                <a:close/>
                <a:moveTo>
                  <a:pt x="85545" y="50246"/>
                </a:moveTo>
                <a:cubicBezTo>
                  <a:pt x="85572" y="50381"/>
                  <a:pt x="85599" y="50542"/>
                  <a:pt x="85599" y="50676"/>
                </a:cubicBezTo>
                <a:lnTo>
                  <a:pt x="85599" y="50703"/>
                </a:lnTo>
                <a:cubicBezTo>
                  <a:pt x="85599" y="50838"/>
                  <a:pt x="85545" y="50891"/>
                  <a:pt x="85518" y="50891"/>
                </a:cubicBezTo>
                <a:cubicBezTo>
                  <a:pt x="85518" y="50676"/>
                  <a:pt x="85545" y="50461"/>
                  <a:pt x="85545" y="50246"/>
                </a:cubicBezTo>
                <a:close/>
                <a:moveTo>
                  <a:pt x="58554" y="49601"/>
                </a:moveTo>
                <a:cubicBezTo>
                  <a:pt x="58554" y="49673"/>
                  <a:pt x="58556" y="49744"/>
                  <a:pt x="58580" y="49816"/>
                </a:cubicBezTo>
                <a:cubicBezTo>
                  <a:pt x="58580" y="49843"/>
                  <a:pt x="58580" y="49843"/>
                  <a:pt x="58580" y="49870"/>
                </a:cubicBezTo>
                <a:lnTo>
                  <a:pt x="58580" y="49977"/>
                </a:lnTo>
                <a:cubicBezTo>
                  <a:pt x="58607" y="50300"/>
                  <a:pt x="58634" y="50622"/>
                  <a:pt x="58661" y="50945"/>
                </a:cubicBezTo>
                <a:cubicBezTo>
                  <a:pt x="58473" y="50676"/>
                  <a:pt x="58285" y="50434"/>
                  <a:pt x="58070" y="50192"/>
                </a:cubicBezTo>
                <a:cubicBezTo>
                  <a:pt x="58223" y="49988"/>
                  <a:pt x="58377" y="49783"/>
                  <a:pt x="58554" y="49601"/>
                </a:cubicBezTo>
                <a:close/>
                <a:moveTo>
                  <a:pt x="85921" y="50300"/>
                </a:moveTo>
                <a:lnTo>
                  <a:pt x="86083" y="50407"/>
                </a:lnTo>
                <a:lnTo>
                  <a:pt x="85975" y="50945"/>
                </a:lnTo>
                <a:cubicBezTo>
                  <a:pt x="85948" y="50838"/>
                  <a:pt x="85894" y="50703"/>
                  <a:pt x="85841" y="50569"/>
                </a:cubicBezTo>
                <a:lnTo>
                  <a:pt x="85921" y="50300"/>
                </a:lnTo>
                <a:close/>
                <a:moveTo>
                  <a:pt x="55220" y="47396"/>
                </a:moveTo>
                <a:lnTo>
                  <a:pt x="55220" y="47396"/>
                </a:lnTo>
                <a:cubicBezTo>
                  <a:pt x="54924" y="48337"/>
                  <a:pt x="54575" y="49251"/>
                  <a:pt x="54118" y="50139"/>
                </a:cubicBezTo>
                <a:cubicBezTo>
                  <a:pt x="54064" y="50246"/>
                  <a:pt x="54064" y="50381"/>
                  <a:pt x="54118" y="50488"/>
                </a:cubicBezTo>
                <a:cubicBezTo>
                  <a:pt x="53983" y="50649"/>
                  <a:pt x="53822" y="50811"/>
                  <a:pt x="53687" y="50972"/>
                </a:cubicBezTo>
                <a:cubicBezTo>
                  <a:pt x="53714" y="50838"/>
                  <a:pt x="53741" y="50703"/>
                  <a:pt x="53768" y="50596"/>
                </a:cubicBezTo>
                <a:cubicBezTo>
                  <a:pt x="53849" y="50542"/>
                  <a:pt x="53903" y="50488"/>
                  <a:pt x="53929" y="50407"/>
                </a:cubicBezTo>
                <a:cubicBezTo>
                  <a:pt x="54225" y="49816"/>
                  <a:pt x="54467" y="49198"/>
                  <a:pt x="54682" y="48579"/>
                </a:cubicBezTo>
                <a:cubicBezTo>
                  <a:pt x="54897" y="48203"/>
                  <a:pt x="55059" y="47800"/>
                  <a:pt x="55220" y="47396"/>
                </a:cubicBezTo>
                <a:close/>
                <a:moveTo>
                  <a:pt x="61833" y="50569"/>
                </a:moveTo>
                <a:cubicBezTo>
                  <a:pt x="61833" y="50703"/>
                  <a:pt x="61860" y="50838"/>
                  <a:pt x="61887" y="50972"/>
                </a:cubicBezTo>
                <a:lnTo>
                  <a:pt x="61753" y="50703"/>
                </a:lnTo>
                <a:lnTo>
                  <a:pt x="61833" y="50569"/>
                </a:lnTo>
                <a:close/>
                <a:moveTo>
                  <a:pt x="38068" y="50784"/>
                </a:moveTo>
                <a:lnTo>
                  <a:pt x="38068" y="50838"/>
                </a:lnTo>
                <a:lnTo>
                  <a:pt x="37691" y="50999"/>
                </a:lnTo>
                <a:lnTo>
                  <a:pt x="37691" y="50999"/>
                </a:lnTo>
                <a:lnTo>
                  <a:pt x="37880" y="50891"/>
                </a:lnTo>
                <a:lnTo>
                  <a:pt x="38068" y="50784"/>
                </a:lnTo>
                <a:close/>
                <a:moveTo>
                  <a:pt x="64764" y="50676"/>
                </a:moveTo>
                <a:lnTo>
                  <a:pt x="64764" y="50703"/>
                </a:lnTo>
                <a:lnTo>
                  <a:pt x="64764" y="50891"/>
                </a:lnTo>
                <a:lnTo>
                  <a:pt x="64656" y="51026"/>
                </a:lnTo>
                <a:lnTo>
                  <a:pt x="64656" y="50972"/>
                </a:lnTo>
                <a:cubicBezTo>
                  <a:pt x="64683" y="50864"/>
                  <a:pt x="64737" y="50784"/>
                  <a:pt x="64764" y="50676"/>
                </a:cubicBezTo>
                <a:close/>
                <a:moveTo>
                  <a:pt x="38229" y="51053"/>
                </a:moveTo>
                <a:lnTo>
                  <a:pt x="38229" y="51080"/>
                </a:lnTo>
                <a:lnTo>
                  <a:pt x="38202" y="51106"/>
                </a:lnTo>
                <a:lnTo>
                  <a:pt x="38202" y="51080"/>
                </a:lnTo>
                <a:lnTo>
                  <a:pt x="38229" y="51053"/>
                </a:lnTo>
                <a:close/>
                <a:moveTo>
                  <a:pt x="95331" y="48956"/>
                </a:moveTo>
                <a:lnTo>
                  <a:pt x="95331" y="48956"/>
                </a:lnTo>
                <a:cubicBezTo>
                  <a:pt x="95707" y="49682"/>
                  <a:pt x="96030" y="50407"/>
                  <a:pt x="96352" y="51160"/>
                </a:cubicBezTo>
                <a:cubicBezTo>
                  <a:pt x="96299" y="51053"/>
                  <a:pt x="96245" y="50972"/>
                  <a:pt x="96218" y="50891"/>
                </a:cubicBezTo>
                <a:cubicBezTo>
                  <a:pt x="95895" y="50246"/>
                  <a:pt x="95600" y="49601"/>
                  <a:pt x="95331" y="48956"/>
                </a:cubicBezTo>
                <a:close/>
                <a:moveTo>
                  <a:pt x="54413" y="50703"/>
                </a:moveTo>
                <a:cubicBezTo>
                  <a:pt x="54440" y="50717"/>
                  <a:pt x="54467" y="50723"/>
                  <a:pt x="54494" y="50723"/>
                </a:cubicBezTo>
                <a:cubicBezTo>
                  <a:pt x="54521" y="50723"/>
                  <a:pt x="54548" y="50717"/>
                  <a:pt x="54575" y="50703"/>
                </a:cubicBezTo>
                <a:lnTo>
                  <a:pt x="54575" y="50703"/>
                </a:lnTo>
                <a:cubicBezTo>
                  <a:pt x="54360" y="50864"/>
                  <a:pt x="54171" y="51026"/>
                  <a:pt x="53983" y="51187"/>
                </a:cubicBezTo>
                <a:cubicBezTo>
                  <a:pt x="54091" y="51026"/>
                  <a:pt x="54225" y="50891"/>
                  <a:pt x="54360" y="50757"/>
                </a:cubicBezTo>
                <a:lnTo>
                  <a:pt x="54413" y="50703"/>
                </a:lnTo>
                <a:close/>
                <a:moveTo>
                  <a:pt x="75383" y="49574"/>
                </a:moveTo>
                <a:cubicBezTo>
                  <a:pt x="75463" y="49870"/>
                  <a:pt x="75544" y="50139"/>
                  <a:pt x="75625" y="50407"/>
                </a:cubicBezTo>
                <a:cubicBezTo>
                  <a:pt x="75571" y="50515"/>
                  <a:pt x="75517" y="50622"/>
                  <a:pt x="75463" y="50730"/>
                </a:cubicBezTo>
                <a:cubicBezTo>
                  <a:pt x="75437" y="50784"/>
                  <a:pt x="75437" y="50838"/>
                  <a:pt x="75490" y="50891"/>
                </a:cubicBezTo>
                <a:cubicBezTo>
                  <a:pt x="75437" y="50999"/>
                  <a:pt x="75410" y="51106"/>
                  <a:pt x="75383" y="51241"/>
                </a:cubicBezTo>
                <a:lnTo>
                  <a:pt x="75141" y="50811"/>
                </a:lnTo>
                <a:cubicBezTo>
                  <a:pt x="75195" y="50407"/>
                  <a:pt x="75275" y="50004"/>
                  <a:pt x="75383" y="49574"/>
                </a:cubicBezTo>
                <a:close/>
                <a:moveTo>
                  <a:pt x="64602" y="48176"/>
                </a:moveTo>
                <a:lnTo>
                  <a:pt x="64602" y="48391"/>
                </a:lnTo>
                <a:cubicBezTo>
                  <a:pt x="64549" y="48902"/>
                  <a:pt x="64549" y="49413"/>
                  <a:pt x="64522" y="49923"/>
                </a:cubicBezTo>
                <a:cubicBezTo>
                  <a:pt x="64360" y="50354"/>
                  <a:pt x="64226" y="50811"/>
                  <a:pt x="64092" y="51268"/>
                </a:cubicBezTo>
                <a:cubicBezTo>
                  <a:pt x="64092" y="50945"/>
                  <a:pt x="64092" y="50649"/>
                  <a:pt x="64092" y="50327"/>
                </a:cubicBezTo>
                <a:cubicBezTo>
                  <a:pt x="64280" y="49601"/>
                  <a:pt x="64441" y="48902"/>
                  <a:pt x="64602" y="48176"/>
                </a:cubicBezTo>
                <a:close/>
                <a:moveTo>
                  <a:pt x="89282" y="47692"/>
                </a:moveTo>
                <a:lnTo>
                  <a:pt x="89282" y="47692"/>
                </a:lnTo>
                <a:cubicBezTo>
                  <a:pt x="89927" y="48875"/>
                  <a:pt x="90599" y="50085"/>
                  <a:pt x="91271" y="51268"/>
                </a:cubicBezTo>
                <a:cubicBezTo>
                  <a:pt x="90868" y="50864"/>
                  <a:pt x="90465" y="50461"/>
                  <a:pt x="90062" y="50085"/>
                </a:cubicBezTo>
                <a:cubicBezTo>
                  <a:pt x="89793" y="49278"/>
                  <a:pt x="89551" y="48472"/>
                  <a:pt x="89282" y="47692"/>
                </a:cubicBezTo>
                <a:close/>
                <a:moveTo>
                  <a:pt x="85491" y="51106"/>
                </a:moveTo>
                <a:lnTo>
                  <a:pt x="85599" y="51214"/>
                </a:lnTo>
                <a:lnTo>
                  <a:pt x="85599" y="51295"/>
                </a:lnTo>
                <a:lnTo>
                  <a:pt x="85491" y="51133"/>
                </a:lnTo>
                <a:lnTo>
                  <a:pt x="85491" y="51106"/>
                </a:lnTo>
                <a:close/>
                <a:moveTo>
                  <a:pt x="97939" y="45756"/>
                </a:moveTo>
                <a:lnTo>
                  <a:pt x="97939" y="45756"/>
                </a:lnTo>
                <a:cubicBezTo>
                  <a:pt x="98288" y="45972"/>
                  <a:pt x="98638" y="46160"/>
                  <a:pt x="98987" y="46375"/>
                </a:cubicBezTo>
                <a:cubicBezTo>
                  <a:pt x="98987" y="48042"/>
                  <a:pt x="99121" y="49708"/>
                  <a:pt x="99363" y="51375"/>
                </a:cubicBezTo>
                <a:cubicBezTo>
                  <a:pt x="98879" y="49520"/>
                  <a:pt x="98396" y="47638"/>
                  <a:pt x="97939" y="45756"/>
                </a:cubicBezTo>
                <a:close/>
                <a:moveTo>
                  <a:pt x="41966" y="49009"/>
                </a:moveTo>
                <a:lnTo>
                  <a:pt x="41966" y="49009"/>
                </a:lnTo>
                <a:cubicBezTo>
                  <a:pt x="41724" y="49816"/>
                  <a:pt x="41482" y="50622"/>
                  <a:pt x="41267" y="51402"/>
                </a:cubicBezTo>
                <a:cubicBezTo>
                  <a:pt x="41348" y="50757"/>
                  <a:pt x="41455" y="50112"/>
                  <a:pt x="41536" y="49440"/>
                </a:cubicBezTo>
                <a:cubicBezTo>
                  <a:pt x="41536" y="49386"/>
                  <a:pt x="41509" y="49359"/>
                  <a:pt x="41482" y="49332"/>
                </a:cubicBezTo>
                <a:cubicBezTo>
                  <a:pt x="41482" y="49305"/>
                  <a:pt x="41482" y="49305"/>
                  <a:pt x="41482" y="49278"/>
                </a:cubicBezTo>
                <a:lnTo>
                  <a:pt x="41966" y="49009"/>
                </a:lnTo>
                <a:close/>
                <a:moveTo>
                  <a:pt x="79684" y="46025"/>
                </a:moveTo>
                <a:cubicBezTo>
                  <a:pt x="79711" y="46187"/>
                  <a:pt x="79738" y="46375"/>
                  <a:pt x="79765" y="46563"/>
                </a:cubicBezTo>
                <a:cubicBezTo>
                  <a:pt x="78892" y="48177"/>
                  <a:pt x="78123" y="49792"/>
                  <a:pt x="77406" y="51457"/>
                </a:cubicBezTo>
                <a:lnTo>
                  <a:pt x="77406" y="51457"/>
                </a:lnTo>
                <a:cubicBezTo>
                  <a:pt x="77593" y="50794"/>
                  <a:pt x="77805" y="50157"/>
                  <a:pt x="77991" y="49493"/>
                </a:cubicBezTo>
                <a:cubicBezTo>
                  <a:pt x="78636" y="48364"/>
                  <a:pt x="79200" y="47208"/>
                  <a:pt x="79684" y="46025"/>
                </a:cubicBezTo>
                <a:close/>
                <a:moveTo>
                  <a:pt x="38014" y="51160"/>
                </a:moveTo>
                <a:lnTo>
                  <a:pt x="37987" y="51268"/>
                </a:lnTo>
                <a:lnTo>
                  <a:pt x="37826" y="51375"/>
                </a:lnTo>
                <a:lnTo>
                  <a:pt x="37665" y="51483"/>
                </a:lnTo>
                <a:lnTo>
                  <a:pt x="37665" y="51348"/>
                </a:lnTo>
                <a:cubicBezTo>
                  <a:pt x="37745" y="51321"/>
                  <a:pt x="37880" y="51241"/>
                  <a:pt x="37987" y="51187"/>
                </a:cubicBezTo>
                <a:lnTo>
                  <a:pt x="38014" y="51160"/>
                </a:lnTo>
                <a:close/>
                <a:moveTo>
                  <a:pt x="75867" y="51321"/>
                </a:moveTo>
                <a:lnTo>
                  <a:pt x="75867" y="51375"/>
                </a:lnTo>
                <a:cubicBezTo>
                  <a:pt x="75840" y="51429"/>
                  <a:pt x="75813" y="51483"/>
                  <a:pt x="75786" y="51537"/>
                </a:cubicBezTo>
                <a:cubicBezTo>
                  <a:pt x="75813" y="51456"/>
                  <a:pt x="75840" y="51402"/>
                  <a:pt x="75867" y="51321"/>
                </a:cubicBezTo>
                <a:close/>
                <a:moveTo>
                  <a:pt x="85653" y="51241"/>
                </a:moveTo>
                <a:lnTo>
                  <a:pt x="85868" y="51456"/>
                </a:lnTo>
                <a:lnTo>
                  <a:pt x="85841" y="51671"/>
                </a:lnTo>
                <a:cubicBezTo>
                  <a:pt x="85788" y="51566"/>
                  <a:pt x="85709" y="51460"/>
                  <a:pt x="85630" y="51329"/>
                </a:cubicBezTo>
                <a:lnTo>
                  <a:pt x="85630" y="51329"/>
                </a:lnTo>
                <a:lnTo>
                  <a:pt x="85653" y="51241"/>
                </a:lnTo>
                <a:close/>
                <a:moveTo>
                  <a:pt x="58930" y="50999"/>
                </a:moveTo>
                <a:lnTo>
                  <a:pt x="58930" y="50999"/>
                </a:lnTo>
                <a:cubicBezTo>
                  <a:pt x="58984" y="51214"/>
                  <a:pt x="59064" y="51483"/>
                  <a:pt x="59145" y="51725"/>
                </a:cubicBezTo>
                <a:lnTo>
                  <a:pt x="59037" y="51537"/>
                </a:lnTo>
                <a:cubicBezTo>
                  <a:pt x="59010" y="51348"/>
                  <a:pt x="58957" y="51160"/>
                  <a:pt x="58930" y="50999"/>
                </a:cubicBezTo>
                <a:close/>
                <a:moveTo>
                  <a:pt x="57747" y="50649"/>
                </a:moveTo>
                <a:cubicBezTo>
                  <a:pt x="57801" y="51053"/>
                  <a:pt x="57854" y="51429"/>
                  <a:pt x="57935" y="51832"/>
                </a:cubicBezTo>
                <a:cubicBezTo>
                  <a:pt x="57747" y="51590"/>
                  <a:pt x="57586" y="51348"/>
                  <a:pt x="57397" y="51133"/>
                </a:cubicBezTo>
                <a:lnTo>
                  <a:pt x="57747" y="50649"/>
                </a:lnTo>
                <a:close/>
                <a:moveTo>
                  <a:pt x="65328" y="50891"/>
                </a:moveTo>
                <a:lnTo>
                  <a:pt x="65328" y="50918"/>
                </a:lnTo>
                <a:cubicBezTo>
                  <a:pt x="65194" y="51214"/>
                  <a:pt x="65059" y="51537"/>
                  <a:pt x="64925" y="51832"/>
                </a:cubicBezTo>
                <a:lnTo>
                  <a:pt x="64925" y="51456"/>
                </a:lnTo>
                <a:cubicBezTo>
                  <a:pt x="65059" y="51268"/>
                  <a:pt x="65194" y="51080"/>
                  <a:pt x="65328" y="50891"/>
                </a:cubicBezTo>
                <a:close/>
                <a:moveTo>
                  <a:pt x="41186" y="51537"/>
                </a:moveTo>
                <a:lnTo>
                  <a:pt x="41186" y="51778"/>
                </a:lnTo>
                <a:lnTo>
                  <a:pt x="41160" y="51859"/>
                </a:lnTo>
                <a:cubicBezTo>
                  <a:pt x="41133" y="51778"/>
                  <a:pt x="41160" y="51644"/>
                  <a:pt x="41160" y="51563"/>
                </a:cubicBezTo>
                <a:lnTo>
                  <a:pt x="41186" y="51537"/>
                </a:lnTo>
                <a:close/>
                <a:moveTo>
                  <a:pt x="57854" y="50515"/>
                </a:moveTo>
                <a:cubicBezTo>
                  <a:pt x="57908" y="51026"/>
                  <a:pt x="57962" y="51510"/>
                  <a:pt x="58043" y="51994"/>
                </a:cubicBezTo>
                <a:lnTo>
                  <a:pt x="57962" y="51886"/>
                </a:lnTo>
                <a:lnTo>
                  <a:pt x="57747" y="50622"/>
                </a:lnTo>
                <a:lnTo>
                  <a:pt x="57854" y="50515"/>
                </a:lnTo>
                <a:close/>
                <a:moveTo>
                  <a:pt x="71619" y="51644"/>
                </a:moveTo>
                <a:cubicBezTo>
                  <a:pt x="71646" y="51752"/>
                  <a:pt x="71700" y="51886"/>
                  <a:pt x="71754" y="51994"/>
                </a:cubicBezTo>
                <a:cubicBezTo>
                  <a:pt x="71700" y="51940"/>
                  <a:pt x="71673" y="51913"/>
                  <a:pt x="71619" y="51886"/>
                </a:cubicBezTo>
                <a:cubicBezTo>
                  <a:pt x="71619" y="51805"/>
                  <a:pt x="71619" y="51725"/>
                  <a:pt x="71619" y="51644"/>
                </a:cubicBezTo>
                <a:close/>
                <a:moveTo>
                  <a:pt x="58419" y="47880"/>
                </a:moveTo>
                <a:lnTo>
                  <a:pt x="58258" y="48015"/>
                </a:lnTo>
                <a:cubicBezTo>
                  <a:pt x="56591" y="49251"/>
                  <a:pt x="54951" y="50622"/>
                  <a:pt x="53392" y="52020"/>
                </a:cubicBezTo>
                <a:lnTo>
                  <a:pt x="53419" y="51859"/>
                </a:lnTo>
                <a:lnTo>
                  <a:pt x="53499" y="51805"/>
                </a:lnTo>
                <a:cubicBezTo>
                  <a:pt x="54521" y="50864"/>
                  <a:pt x="55623" y="50004"/>
                  <a:pt x="56725" y="49144"/>
                </a:cubicBezTo>
                <a:cubicBezTo>
                  <a:pt x="56860" y="49063"/>
                  <a:pt x="56994" y="48956"/>
                  <a:pt x="57102" y="48848"/>
                </a:cubicBezTo>
                <a:cubicBezTo>
                  <a:pt x="57155" y="48848"/>
                  <a:pt x="57182" y="48848"/>
                  <a:pt x="57182" y="48821"/>
                </a:cubicBezTo>
                <a:cubicBezTo>
                  <a:pt x="57532" y="48552"/>
                  <a:pt x="57854" y="48284"/>
                  <a:pt x="58204" y="48015"/>
                </a:cubicBezTo>
                <a:cubicBezTo>
                  <a:pt x="58285" y="47961"/>
                  <a:pt x="58365" y="47907"/>
                  <a:pt x="58419" y="47880"/>
                </a:cubicBezTo>
                <a:close/>
                <a:moveTo>
                  <a:pt x="38149" y="50354"/>
                </a:moveTo>
                <a:lnTo>
                  <a:pt x="38149" y="50434"/>
                </a:lnTo>
                <a:cubicBezTo>
                  <a:pt x="37530" y="50757"/>
                  <a:pt x="36912" y="51106"/>
                  <a:pt x="36294" y="51456"/>
                </a:cubicBezTo>
                <a:cubicBezTo>
                  <a:pt x="35729" y="51644"/>
                  <a:pt x="35218" y="51859"/>
                  <a:pt x="35164" y="52047"/>
                </a:cubicBezTo>
                <a:cubicBezTo>
                  <a:pt x="35299" y="51563"/>
                  <a:pt x="37423" y="50703"/>
                  <a:pt x="38149" y="50354"/>
                </a:cubicBezTo>
                <a:close/>
                <a:moveTo>
                  <a:pt x="43122" y="48391"/>
                </a:moveTo>
                <a:lnTo>
                  <a:pt x="43095" y="48687"/>
                </a:lnTo>
                <a:cubicBezTo>
                  <a:pt x="43095" y="48687"/>
                  <a:pt x="43068" y="48714"/>
                  <a:pt x="43068" y="48741"/>
                </a:cubicBezTo>
                <a:lnTo>
                  <a:pt x="43068" y="48714"/>
                </a:lnTo>
                <a:cubicBezTo>
                  <a:pt x="42557" y="49816"/>
                  <a:pt x="42100" y="50945"/>
                  <a:pt x="41724" y="52101"/>
                </a:cubicBezTo>
                <a:cubicBezTo>
                  <a:pt x="41912" y="50999"/>
                  <a:pt x="42127" y="49923"/>
                  <a:pt x="42316" y="48821"/>
                </a:cubicBezTo>
                <a:cubicBezTo>
                  <a:pt x="42584" y="48660"/>
                  <a:pt x="42853" y="48526"/>
                  <a:pt x="43122" y="48391"/>
                </a:cubicBezTo>
                <a:close/>
                <a:moveTo>
                  <a:pt x="79980" y="48095"/>
                </a:moveTo>
                <a:cubicBezTo>
                  <a:pt x="79980" y="48176"/>
                  <a:pt x="80007" y="48284"/>
                  <a:pt x="80034" y="48391"/>
                </a:cubicBezTo>
                <a:cubicBezTo>
                  <a:pt x="79066" y="49547"/>
                  <a:pt x="78233" y="50784"/>
                  <a:pt x="77507" y="52101"/>
                </a:cubicBezTo>
                <a:lnTo>
                  <a:pt x="77480" y="52047"/>
                </a:lnTo>
                <a:cubicBezTo>
                  <a:pt x="77507" y="51994"/>
                  <a:pt x="77534" y="51913"/>
                  <a:pt x="77560" y="51859"/>
                </a:cubicBezTo>
                <a:cubicBezTo>
                  <a:pt x="78286" y="50569"/>
                  <a:pt x="79093" y="49305"/>
                  <a:pt x="79980" y="48095"/>
                </a:cubicBezTo>
                <a:close/>
                <a:moveTo>
                  <a:pt x="86486" y="48767"/>
                </a:moveTo>
                <a:cubicBezTo>
                  <a:pt x="86782" y="49117"/>
                  <a:pt x="87051" y="49466"/>
                  <a:pt x="87319" y="49816"/>
                </a:cubicBezTo>
                <a:cubicBezTo>
                  <a:pt x="87239" y="50192"/>
                  <a:pt x="87131" y="50542"/>
                  <a:pt x="87051" y="50891"/>
                </a:cubicBezTo>
                <a:cubicBezTo>
                  <a:pt x="87104" y="50488"/>
                  <a:pt x="87158" y="50112"/>
                  <a:pt x="87185" y="49708"/>
                </a:cubicBezTo>
                <a:cubicBezTo>
                  <a:pt x="87200" y="49664"/>
                  <a:pt x="87174" y="49644"/>
                  <a:pt x="87143" y="49644"/>
                </a:cubicBezTo>
                <a:cubicBezTo>
                  <a:pt x="87118" y="49644"/>
                  <a:pt x="87089" y="49657"/>
                  <a:pt x="87077" y="49682"/>
                </a:cubicBezTo>
                <a:cubicBezTo>
                  <a:pt x="86728" y="50488"/>
                  <a:pt x="86405" y="51295"/>
                  <a:pt x="86136" y="52128"/>
                </a:cubicBezTo>
                <a:cubicBezTo>
                  <a:pt x="86083" y="52020"/>
                  <a:pt x="86029" y="51940"/>
                  <a:pt x="85948" y="51859"/>
                </a:cubicBezTo>
                <a:cubicBezTo>
                  <a:pt x="85975" y="51725"/>
                  <a:pt x="86002" y="51590"/>
                  <a:pt x="86029" y="51483"/>
                </a:cubicBezTo>
                <a:cubicBezTo>
                  <a:pt x="86083" y="51456"/>
                  <a:pt x="86136" y="51402"/>
                  <a:pt x="86110" y="51348"/>
                </a:cubicBezTo>
                <a:cubicBezTo>
                  <a:pt x="86110" y="51295"/>
                  <a:pt x="86083" y="51268"/>
                  <a:pt x="86083" y="51214"/>
                </a:cubicBezTo>
                <a:cubicBezTo>
                  <a:pt x="86110" y="50972"/>
                  <a:pt x="86163" y="50730"/>
                  <a:pt x="86190" y="50488"/>
                </a:cubicBezTo>
                <a:cubicBezTo>
                  <a:pt x="86217" y="50515"/>
                  <a:pt x="86244" y="50542"/>
                  <a:pt x="86271" y="50542"/>
                </a:cubicBezTo>
                <a:cubicBezTo>
                  <a:pt x="86279" y="50550"/>
                  <a:pt x="86287" y="50553"/>
                  <a:pt x="86294" y="50553"/>
                </a:cubicBezTo>
                <a:cubicBezTo>
                  <a:pt x="86311" y="50553"/>
                  <a:pt x="86325" y="50534"/>
                  <a:pt x="86325" y="50515"/>
                </a:cubicBezTo>
                <a:lnTo>
                  <a:pt x="86244" y="50246"/>
                </a:lnTo>
                <a:cubicBezTo>
                  <a:pt x="86325" y="49762"/>
                  <a:pt x="86405" y="49278"/>
                  <a:pt x="86486" y="48767"/>
                </a:cubicBezTo>
                <a:close/>
                <a:moveTo>
                  <a:pt x="38659" y="51537"/>
                </a:moveTo>
                <a:cubicBezTo>
                  <a:pt x="38606" y="51832"/>
                  <a:pt x="38552" y="52101"/>
                  <a:pt x="38498" y="52370"/>
                </a:cubicBezTo>
                <a:lnTo>
                  <a:pt x="38498" y="51671"/>
                </a:lnTo>
                <a:lnTo>
                  <a:pt x="38659" y="51537"/>
                </a:lnTo>
                <a:close/>
                <a:moveTo>
                  <a:pt x="43041" y="50945"/>
                </a:moveTo>
                <a:cubicBezTo>
                  <a:pt x="43041" y="51151"/>
                  <a:pt x="43066" y="51333"/>
                  <a:pt x="43068" y="51537"/>
                </a:cubicBezTo>
                <a:lnTo>
                  <a:pt x="43068" y="51537"/>
                </a:lnTo>
                <a:cubicBezTo>
                  <a:pt x="42988" y="51833"/>
                  <a:pt x="42880" y="52101"/>
                  <a:pt x="42799" y="52370"/>
                </a:cubicBezTo>
                <a:cubicBezTo>
                  <a:pt x="42880" y="51752"/>
                  <a:pt x="42934" y="51295"/>
                  <a:pt x="42988" y="51133"/>
                </a:cubicBezTo>
                <a:cubicBezTo>
                  <a:pt x="42988" y="51080"/>
                  <a:pt x="43015" y="51026"/>
                  <a:pt x="43041" y="50945"/>
                </a:cubicBezTo>
                <a:close/>
                <a:moveTo>
                  <a:pt x="76028" y="52101"/>
                </a:moveTo>
                <a:lnTo>
                  <a:pt x="76028" y="52128"/>
                </a:lnTo>
                <a:cubicBezTo>
                  <a:pt x="76028" y="52155"/>
                  <a:pt x="76055" y="52182"/>
                  <a:pt x="76055" y="52236"/>
                </a:cubicBezTo>
                <a:lnTo>
                  <a:pt x="76001" y="52370"/>
                </a:lnTo>
                <a:lnTo>
                  <a:pt x="75947" y="52262"/>
                </a:lnTo>
                <a:cubicBezTo>
                  <a:pt x="75974" y="52209"/>
                  <a:pt x="76001" y="52155"/>
                  <a:pt x="76028" y="52101"/>
                </a:cubicBezTo>
                <a:close/>
                <a:moveTo>
                  <a:pt x="58196" y="48794"/>
                </a:moveTo>
                <a:lnTo>
                  <a:pt x="58196" y="48794"/>
                </a:lnTo>
                <a:cubicBezTo>
                  <a:pt x="57799" y="49257"/>
                  <a:pt x="57416" y="49733"/>
                  <a:pt x="57048" y="50219"/>
                </a:cubicBezTo>
                <a:lnTo>
                  <a:pt x="56645" y="50569"/>
                </a:lnTo>
                <a:cubicBezTo>
                  <a:pt x="56618" y="50569"/>
                  <a:pt x="56591" y="50569"/>
                  <a:pt x="56564" y="50596"/>
                </a:cubicBezTo>
                <a:lnTo>
                  <a:pt x="56457" y="50703"/>
                </a:lnTo>
                <a:cubicBezTo>
                  <a:pt x="55784" y="51268"/>
                  <a:pt x="55112" y="51832"/>
                  <a:pt x="54467" y="52424"/>
                </a:cubicBezTo>
                <a:cubicBezTo>
                  <a:pt x="55197" y="51719"/>
                  <a:pt x="55928" y="50990"/>
                  <a:pt x="56658" y="50260"/>
                </a:cubicBezTo>
                <a:lnTo>
                  <a:pt x="56658" y="50260"/>
                </a:lnTo>
                <a:lnTo>
                  <a:pt x="56564" y="50327"/>
                </a:lnTo>
                <a:cubicBezTo>
                  <a:pt x="56779" y="50139"/>
                  <a:pt x="56967" y="49977"/>
                  <a:pt x="57155" y="49789"/>
                </a:cubicBezTo>
                <a:lnTo>
                  <a:pt x="57774" y="49144"/>
                </a:lnTo>
                <a:lnTo>
                  <a:pt x="57774" y="49144"/>
                </a:lnTo>
                <a:cubicBezTo>
                  <a:pt x="57774" y="49171"/>
                  <a:pt x="57747" y="49198"/>
                  <a:pt x="57720" y="49251"/>
                </a:cubicBezTo>
                <a:lnTo>
                  <a:pt x="58196" y="48794"/>
                </a:lnTo>
                <a:close/>
                <a:moveTo>
                  <a:pt x="59763" y="47101"/>
                </a:moveTo>
                <a:cubicBezTo>
                  <a:pt x="59307" y="47557"/>
                  <a:pt x="58863" y="48030"/>
                  <a:pt x="58434" y="48519"/>
                </a:cubicBezTo>
                <a:lnTo>
                  <a:pt x="58434" y="48519"/>
                </a:lnTo>
                <a:cubicBezTo>
                  <a:pt x="58431" y="48512"/>
                  <a:pt x="58426" y="48505"/>
                  <a:pt x="58419" y="48499"/>
                </a:cubicBezTo>
                <a:cubicBezTo>
                  <a:pt x="58553" y="48364"/>
                  <a:pt x="58688" y="48230"/>
                  <a:pt x="58822" y="48069"/>
                </a:cubicBezTo>
                <a:lnTo>
                  <a:pt x="58822" y="48069"/>
                </a:lnTo>
                <a:cubicBezTo>
                  <a:pt x="58688" y="48203"/>
                  <a:pt x="58500" y="48364"/>
                  <a:pt x="58365" y="48472"/>
                </a:cubicBezTo>
                <a:cubicBezTo>
                  <a:pt x="58349" y="48439"/>
                  <a:pt x="58312" y="48416"/>
                  <a:pt x="58273" y="48416"/>
                </a:cubicBezTo>
                <a:cubicBezTo>
                  <a:pt x="58249" y="48416"/>
                  <a:pt x="58225" y="48424"/>
                  <a:pt x="58204" y="48445"/>
                </a:cubicBezTo>
                <a:cubicBezTo>
                  <a:pt x="57236" y="49251"/>
                  <a:pt x="56268" y="50085"/>
                  <a:pt x="55354" y="50945"/>
                </a:cubicBezTo>
                <a:cubicBezTo>
                  <a:pt x="54682" y="51456"/>
                  <a:pt x="53983" y="51967"/>
                  <a:pt x="53311" y="52504"/>
                </a:cubicBezTo>
                <a:lnTo>
                  <a:pt x="53338" y="52397"/>
                </a:lnTo>
                <a:cubicBezTo>
                  <a:pt x="55139" y="50676"/>
                  <a:pt x="57048" y="49090"/>
                  <a:pt x="59064" y="47611"/>
                </a:cubicBezTo>
                <a:cubicBezTo>
                  <a:pt x="59118" y="47611"/>
                  <a:pt x="59145" y="47611"/>
                  <a:pt x="59145" y="47638"/>
                </a:cubicBezTo>
                <a:lnTo>
                  <a:pt x="59306" y="47450"/>
                </a:lnTo>
                <a:lnTo>
                  <a:pt x="59763" y="47101"/>
                </a:lnTo>
                <a:close/>
                <a:moveTo>
                  <a:pt x="64871" y="51590"/>
                </a:moveTo>
                <a:cubicBezTo>
                  <a:pt x="64871" y="51752"/>
                  <a:pt x="64871" y="51913"/>
                  <a:pt x="64898" y="52074"/>
                </a:cubicBezTo>
                <a:cubicBezTo>
                  <a:pt x="64844" y="52236"/>
                  <a:pt x="64791" y="52370"/>
                  <a:pt x="64737" y="52504"/>
                </a:cubicBezTo>
                <a:cubicBezTo>
                  <a:pt x="64737" y="52262"/>
                  <a:pt x="64737" y="52020"/>
                  <a:pt x="64710" y="51778"/>
                </a:cubicBezTo>
                <a:lnTo>
                  <a:pt x="64871" y="51590"/>
                </a:lnTo>
                <a:close/>
                <a:moveTo>
                  <a:pt x="76109" y="52397"/>
                </a:moveTo>
                <a:lnTo>
                  <a:pt x="76109" y="52451"/>
                </a:lnTo>
                <a:cubicBezTo>
                  <a:pt x="76109" y="52477"/>
                  <a:pt x="76109" y="52477"/>
                  <a:pt x="76109" y="52504"/>
                </a:cubicBezTo>
                <a:lnTo>
                  <a:pt x="76082" y="52451"/>
                </a:lnTo>
                <a:cubicBezTo>
                  <a:pt x="76082" y="52451"/>
                  <a:pt x="76109" y="52424"/>
                  <a:pt x="76109" y="52397"/>
                </a:cubicBezTo>
                <a:close/>
                <a:moveTo>
                  <a:pt x="74334" y="50811"/>
                </a:moveTo>
                <a:lnTo>
                  <a:pt x="74334" y="50811"/>
                </a:lnTo>
                <a:cubicBezTo>
                  <a:pt x="74442" y="50864"/>
                  <a:pt x="74549" y="50864"/>
                  <a:pt x="74657" y="50864"/>
                </a:cubicBezTo>
                <a:cubicBezTo>
                  <a:pt x="74711" y="50999"/>
                  <a:pt x="74791" y="51160"/>
                  <a:pt x="74872" y="51295"/>
                </a:cubicBezTo>
                <a:cubicBezTo>
                  <a:pt x="74872" y="51752"/>
                  <a:pt x="74872" y="52182"/>
                  <a:pt x="74926" y="52612"/>
                </a:cubicBezTo>
                <a:lnTo>
                  <a:pt x="74791" y="52424"/>
                </a:lnTo>
                <a:cubicBezTo>
                  <a:pt x="74657" y="51886"/>
                  <a:pt x="74496" y="51348"/>
                  <a:pt x="74334" y="50811"/>
                </a:cubicBezTo>
                <a:close/>
                <a:moveTo>
                  <a:pt x="76754" y="52236"/>
                </a:moveTo>
                <a:lnTo>
                  <a:pt x="76754" y="52639"/>
                </a:lnTo>
                <a:cubicBezTo>
                  <a:pt x="76754" y="52504"/>
                  <a:pt x="76727" y="52370"/>
                  <a:pt x="76700" y="52236"/>
                </a:cubicBezTo>
                <a:close/>
                <a:moveTo>
                  <a:pt x="37826" y="52236"/>
                </a:moveTo>
                <a:lnTo>
                  <a:pt x="37826" y="52236"/>
                </a:lnTo>
                <a:cubicBezTo>
                  <a:pt x="37799" y="52370"/>
                  <a:pt x="37772" y="52558"/>
                  <a:pt x="37745" y="52719"/>
                </a:cubicBezTo>
                <a:cubicBezTo>
                  <a:pt x="37745" y="52585"/>
                  <a:pt x="37718" y="52451"/>
                  <a:pt x="37718" y="52316"/>
                </a:cubicBezTo>
                <a:lnTo>
                  <a:pt x="37826" y="52236"/>
                </a:lnTo>
                <a:close/>
                <a:moveTo>
                  <a:pt x="81943" y="47800"/>
                </a:moveTo>
                <a:lnTo>
                  <a:pt x="82050" y="47880"/>
                </a:lnTo>
                <a:cubicBezTo>
                  <a:pt x="83072" y="49009"/>
                  <a:pt x="84066" y="50192"/>
                  <a:pt x="84980" y="51429"/>
                </a:cubicBezTo>
                <a:cubicBezTo>
                  <a:pt x="85115" y="51590"/>
                  <a:pt x="85222" y="51752"/>
                  <a:pt x="85330" y="51913"/>
                </a:cubicBezTo>
                <a:cubicBezTo>
                  <a:pt x="85303" y="52128"/>
                  <a:pt x="85276" y="52370"/>
                  <a:pt x="85249" y="52585"/>
                </a:cubicBezTo>
                <a:cubicBezTo>
                  <a:pt x="85249" y="52639"/>
                  <a:pt x="85222" y="52693"/>
                  <a:pt x="85222" y="52746"/>
                </a:cubicBezTo>
                <a:cubicBezTo>
                  <a:pt x="84550" y="51859"/>
                  <a:pt x="83932" y="50811"/>
                  <a:pt x="83367" y="49950"/>
                </a:cubicBezTo>
                <a:cubicBezTo>
                  <a:pt x="82883" y="49251"/>
                  <a:pt x="82400" y="48526"/>
                  <a:pt x="81943" y="47800"/>
                </a:cubicBezTo>
                <a:close/>
                <a:moveTo>
                  <a:pt x="57290" y="51295"/>
                </a:moveTo>
                <a:cubicBezTo>
                  <a:pt x="57424" y="51778"/>
                  <a:pt x="57532" y="52289"/>
                  <a:pt x="57693" y="52773"/>
                </a:cubicBezTo>
                <a:cubicBezTo>
                  <a:pt x="57451" y="52424"/>
                  <a:pt x="57182" y="52128"/>
                  <a:pt x="56914" y="51832"/>
                </a:cubicBezTo>
                <a:cubicBezTo>
                  <a:pt x="56994" y="51644"/>
                  <a:pt x="57129" y="51483"/>
                  <a:pt x="57263" y="51321"/>
                </a:cubicBezTo>
                <a:lnTo>
                  <a:pt x="57290" y="51295"/>
                </a:lnTo>
                <a:close/>
                <a:moveTo>
                  <a:pt x="75033" y="51590"/>
                </a:moveTo>
                <a:cubicBezTo>
                  <a:pt x="75033" y="51617"/>
                  <a:pt x="75060" y="51671"/>
                  <a:pt x="75087" y="51698"/>
                </a:cubicBezTo>
                <a:cubicBezTo>
                  <a:pt x="75114" y="51752"/>
                  <a:pt x="75141" y="51859"/>
                  <a:pt x="75195" y="51940"/>
                </a:cubicBezTo>
                <a:cubicBezTo>
                  <a:pt x="75114" y="52236"/>
                  <a:pt x="75060" y="52531"/>
                  <a:pt x="75006" y="52827"/>
                </a:cubicBezTo>
                <a:cubicBezTo>
                  <a:pt x="75006" y="52800"/>
                  <a:pt x="74980" y="52773"/>
                  <a:pt x="74980" y="52719"/>
                </a:cubicBezTo>
                <a:cubicBezTo>
                  <a:pt x="74953" y="52343"/>
                  <a:pt x="74980" y="51967"/>
                  <a:pt x="75033" y="51590"/>
                </a:cubicBezTo>
                <a:close/>
                <a:moveTo>
                  <a:pt x="71001" y="51725"/>
                </a:moveTo>
                <a:lnTo>
                  <a:pt x="71001" y="51940"/>
                </a:lnTo>
                <a:cubicBezTo>
                  <a:pt x="71001" y="51922"/>
                  <a:pt x="70995" y="51916"/>
                  <a:pt x="70987" y="51916"/>
                </a:cubicBezTo>
                <a:cubicBezTo>
                  <a:pt x="70971" y="51916"/>
                  <a:pt x="70947" y="51940"/>
                  <a:pt x="70947" y="51940"/>
                </a:cubicBezTo>
                <a:lnTo>
                  <a:pt x="71001" y="52612"/>
                </a:lnTo>
                <a:cubicBezTo>
                  <a:pt x="71001" y="52612"/>
                  <a:pt x="71028" y="52585"/>
                  <a:pt x="71028" y="52585"/>
                </a:cubicBezTo>
                <a:lnTo>
                  <a:pt x="71028" y="52585"/>
                </a:lnTo>
                <a:cubicBezTo>
                  <a:pt x="71001" y="52693"/>
                  <a:pt x="71001" y="52773"/>
                  <a:pt x="71028" y="52881"/>
                </a:cubicBezTo>
                <a:cubicBezTo>
                  <a:pt x="70920" y="52773"/>
                  <a:pt x="70813" y="52639"/>
                  <a:pt x="70705" y="52531"/>
                </a:cubicBezTo>
                <a:cubicBezTo>
                  <a:pt x="70813" y="52262"/>
                  <a:pt x="70893" y="51994"/>
                  <a:pt x="71001" y="51725"/>
                </a:cubicBezTo>
                <a:close/>
                <a:moveTo>
                  <a:pt x="54386" y="51805"/>
                </a:moveTo>
                <a:cubicBezTo>
                  <a:pt x="53983" y="52182"/>
                  <a:pt x="53580" y="52558"/>
                  <a:pt x="53204" y="52934"/>
                </a:cubicBezTo>
                <a:cubicBezTo>
                  <a:pt x="53204" y="52854"/>
                  <a:pt x="53230" y="52773"/>
                  <a:pt x="53230" y="52719"/>
                </a:cubicBezTo>
                <a:lnTo>
                  <a:pt x="53714" y="52316"/>
                </a:lnTo>
                <a:cubicBezTo>
                  <a:pt x="53929" y="52155"/>
                  <a:pt x="54144" y="51994"/>
                  <a:pt x="54386" y="51805"/>
                </a:cubicBezTo>
                <a:close/>
                <a:moveTo>
                  <a:pt x="102401" y="49090"/>
                </a:moveTo>
                <a:lnTo>
                  <a:pt x="102401" y="49090"/>
                </a:lnTo>
                <a:cubicBezTo>
                  <a:pt x="103181" y="49897"/>
                  <a:pt x="103934" y="50730"/>
                  <a:pt x="104606" y="51644"/>
                </a:cubicBezTo>
                <a:cubicBezTo>
                  <a:pt x="104579" y="51671"/>
                  <a:pt x="104579" y="51698"/>
                  <a:pt x="104579" y="51725"/>
                </a:cubicBezTo>
                <a:cubicBezTo>
                  <a:pt x="104579" y="52128"/>
                  <a:pt x="104579" y="52531"/>
                  <a:pt x="104579" y="52934"/>
                </a:cubicBezTo>
                <a:cubicBezTo>
                  <a:pt x="104310" y="52531"/>
                  <a:pt x="104068" y="52128"/>
                  <a:pt x="103799" y="51698"/>
                </a:cubicBezTo>
                <a:cubicBezTo>
                  <a:pt x="103369" y="50811"/>
                  <a:pt x="102885" y="49950"/>
                  <a:pt x="102401" y="49090"/>
                </a:cubicBezTo>
                <a:close/>
                <a:moveTo>
                  <a:pt x="71485" y="42907"/>
                </a:moveTo>
                <a:lnTo>
                  <a:pt x="71485" y="42907"/>
                </a:lnTo>
                <a:cubicBezTo>
                  <a:pt x="71431" y="43068"/>
                  <a:pt x="71404" y="43203"/>
                  <a:pt x="71377" y="43364"/>
                </a:cubicBezTo>
                <a:lnTo>
                  <a:pt x="71055" y="43767"/>
                </a:lnTo>
                <a:cubicBezTo>
                  <a:pt x="71028" y="43767"/>
                  <a:pt x="71001" y="43794"/>
                  <a:pt x="70974" y="43821"/>
                </a:cubicBezTo>
                <a:cubicBezTo>
                  <a:pt x="70651" y="44251"/>
                  <a:pt x="70302" y="44708"/>
                  <a:pt x="70006" y="45165"/>
                </a:cubicBezTo>
                <a:cubicBezTo>
                  <a:pt x="69011" y="46509"/>
                  <a:pt x="68070" y="47880"/>
                  <a:pt x="67183" y="49305"/>
                </a:cubicBezTo>
                <a:cubicBezTo>
                  <a:pt x="66511" y="50407"/>
                  <a:pt x="65839" y="51537"/>
                  <a:pt x="65221" y="52693"/>
                </a:cubicBezTo>
                <a:cubicBezTo>
                  <a:pt x="65167" y="52800"/>
                  <a:pt x="65113" y="52908"/>
                  <a:pt x="65033" y="53015"/>
                </a:cubicBezTo>
                <a:cubicBezTo>
                  <a:pt x="65006" y="52881"/>
                  <a:pt x="64979" y="52746"/>
                  <a:pt x="64979" y="52639"/>
                </a:cubicBezTo>
                <a:lnTo>
                  <a:pt x="65033" y="52639"/>
                </a:lnTo>
                <a:cubicBezTo>
                  <a:pt x="65086" y="52370"/>
                  <a:pt x="65167" y="52128"/>
                  <a:pt x="65248" y="51886"/>
                </a:cubicBezTo>
                <a:cubicBezTo>
                  <a:pt x="65570" y="51133"/>
                  <a:pt x="65893" y="50407"/>
                  <a:pt x="66269" y="49682"/>
                </a:cubicBezTo>
                <a:cubicBezTo>
                  <a:pt x="67183" y="48445"/>
                  <a:pt x="68097" y="47208"/>
                  <a:pt x="68984" y="45972"/>
                </a:cubicBezTo>
                <a:cubicBezTo>
                  <a:pt x="69495" y="45273"/>
                  <a:pt x="70463" y="44305"/>
                  <a:pt x="70893" y="43444"/>
                </a:cubicBezTo>
                <a:cubicBezTo>
                  <a:pt x="71081" y="43256"/>
                  <a:pt x="71270" y="43068"/>
                  <a:pt x="71485" y="42907"/>
                </a:cubicBezTo>
                <a:close/>
                <a:moveTo>
                  <a:pt x="79227" y="49735"/>
                </a:moveTo>
                <a:lnTo>
                  <a:pt x="79227" y="49735"/>
                </a:lnTo>
                <a:cubicBezTo>
                  <a:pt x="78636" y="50730"/>
                  <a:pt x="78125" y="51778"/>
                  <a:pt x="77695" y="52854"/>
                </a:cubicBezTo>
                <a:lnTo>
                  <a:pt x="77614" y="53069"/>
                </a:lnTo>
                <a:cubicBezTo>
                  <a:pt x="77614" y="52881"/>
                  <a:pt x="77587" y="52693"/>
                  <a:pt x="77560" y="52504"/>
                </a:cubicBezTo>
                <a:lnTo>
                  <a:pt x="77560" y="52477"/>
                </a:lnTo>
                <a:cubicBezTo>
                  <a:pt x="78044" y="51537"/>
                  <a:pt x="78609" y="50622"/>
                  <a:pt x="79227" y="49735"/>
                </a:cubicBezTo>
                <a:close/>
                <a:moveTo>
                  <a:pt x="86915" y="50314"/>
                </a:moveTo>
                <a:cubicBezTo>
                  <a:pt x="86952" y="50314"/>
                  <a:pt x="86960" y="50495"/>
                  <a:pt x="86916" y="50999"/>
                </a:cubicBezTo>
                <a:cubicBezTo>
                  <a:pt x="86889" y="51268"/>
                  <a:pt x="86862" y="51563"/>
                  <a:pt x="86835" y="51859"/>
                </a:cubicBezTo>
                <a:cubicBezTo>
                  <a:pt x="86755" y="52262"/>
                  <a:pt x="86674" y="52666"/>
                  <a:pt x="86593" y="53069"/>
                </a:cubicBezTo>
                <a:cubicBezTo>
                  <a:pt x="86486" y="52773"/>
                  <a:pt x="86352" y="52504"/>
                  <a:pt x="86190" y="52262"/>
                </a:cubicBezTo>
                <a:cubicBezTo>
                  <a:pt x="86298" y="51967"/>
                  <a:pt x="86405" y="51671"/>
                  <a:pt x="86513" y="51375"/>
                </a:cubicBezTo>
                <a:cubicBezTo>
                  <a:pt x="86639" y="51068"/>
                  <a:pt x="86838" y="50314"/>
                  <a:pt x="86915" y="50314"/>
                </a:cubicBezTo>
                <a:close/>
                <a:moveTo>
                  <a:pt x="75867" y="53150"/>
                </a:moveTo>
                <a:cubicBezTo>
                  <a:pt x="75867" y="53176"/>
                  <a:pt x="75840" y="53176"/>
                  <a:pt x="75840" y="53203"/>
                </a:cubicBezTo>
                <a:cubicBezTo>
                  <a:pt x="75840" y="53176"/>
                  <a:pt x="75840" y="53150"/>
                  <a:pt x="75867" y="53150"/>
                </a:cubicBezTo>
                <a:close/>
                <a:moveTo>
                  <a:pt x="85437" y="52047"/>
                </a:moveTo>
                <a:lnTo>
                  <a:pt x="85706" y="52477"/>
                </a:lnTo>
                <a:cubicBezTo>
                  <a:pt x="85653" y="52719"/>
                  <a:pt x="85626" y="52934"/>
                  <a:pt x="85572" y="53176"/>
                </a:cubicBezTo>
                <a:lnTo>
                  <a:pt x="85572" y="53203"/>
                </a:lnTo>
                <a:cubicBezTo>
                  <a:pt x="85491" y="53096"/>
                  <a:pt x="85411" y="52988"/>
                  <a:pt x="85330" y="52881"/>
                </a:cubicBezTo>
                <a:cubicBezTo>
                  <a:pt x="85330" y="52746"/>
                  <a:pt x="85357" y="52612"/>
                  <a:pt x="85357" y="52477"/>
                </a:cubicBezTo>
                <a:cubicBezTo>
                  <a:pt x="85357" y="52343"/>
                  <a:pt x="85384" y="52289"/>
                  <a:pt x="85384" y="52209"/>
                </a:cubicBezTo>
                <a:lnTo>
                  <a:pt x="85437" y="52047"/>
                </a:lnTo>
                <a:close/>
                <a:moveTo>
                  <a:pt x="82803" y="49977"/>
                </a:moveTo>
                <a:lnTo>
                  <a:pt x="83421" y="50864"/>
                </a:lnTo>
                <a:cubicBezTo>
                  <a:pt x="83932" y="51617"/>
                  <a:pt x="84550" y="52370"/>
                  <a:pt x="85115" y="53150"/>
                </a:cubicBezTo>
                <a:cubicBezTo>
                  <a:pt x="85115" y="53203"/>
                  <a:pt x="85088" y="53257"/>
                  <a:pt x="85088" y="53284"/>
                </a:cubicBezTo>
                <a:cubicBezTo>
                  <a:pt x="84819" y="52934"/>
                  <a:pt x="84523" y="52558"/>
                  <a:pt x="84281" y="52182"/>
                </a:cubicBezTo>
                <a:cubicBezTo>
                  <a:pt x="83744" y="51456"/>
                  <a:pt x="83260" y="50703"/>
                  <a:pt x="82803" y="49977"/>
                </a:cubicBezTo>
                <a:close/>
                <a:moveTo>
                  <a:pt x="64925" y="53042"/>
                </a:moveTo>
                <a:lnTo>
                  <a:pt x="64925" y="53230"/>
                </a:lnTo>
                <a:cubicBezTo>
                  <a:pt x="64925" y="53284"/>
                  <a:pt x="64871" y="53311"/>
                  <a:pt x="64844" y="53365"/>
                </a:cubicBezTo>
                <a:cubicBezTo>
                  <a:pt x="64817" y="53257"/>
                  <a:pt x="64871" y="53150"/>
                  <a:pt x="64871" y="53042"/>
                </a:cubicBezTo>
                <a:close/>
                <a:moveTo>
                  <a:pt x="85814" y="52693"/>
                </a:moveTo>
                <a:lnTo>
                  <a:pt x="85894" y="52827"/>
                </a:lnTo>
                <a:cubicBezTo>
                  <a:pt x="85841" y="52988"/>
                  <a:pt x="85787" y="53176"/>
                  <a:pt x="85733" y="53365"/>
                </a:cubicBezTo>
                <a:lnTo>
                  <a:pt x="85706" y="53365"/>
                </a:lnTo>
                <a:cubicBezTo>
                  <a:pt x="85733" y="53123"/>
                  <a:pt x="85787" y="52908"/>
                  <a:pt x="85814" y="52693"/>
                </a:cubicBezTo>
                <a:close/>
                <a:moveTo>
                  <a:pt x="85142" y="53176"/>
                </a:moveTo>
                <a:lnTo>
                  <a:pt x="85196" y="53230"/>
                </a:lnTo>
                <a:cubicBezTo>
                  <a:pt x="85196" y="53284"/>
                  <a:pt x="85196" y="53338"/>
                  <a:pt x="85169" y="53392"/>
                </a:cubicBezTo>
                <a:lnTo>
                  <a:pt x="85115" y="53338"/>
                </a:lnTo>
                <a:cubicBezTo>
                  <a:pt x="85115" y="53284"/>
                  <a:pt x="85142" y="53230"/>
                  <a:pt x="85142" y="53176"/>
                </a:cubicBezTo>
                <a:close/>
                <a:moveTo>
                  <a:pt x="96836" y="49171"/>
                </a:moveTo>
                <a:lnTo>
                  <a:pt x="96836" y="49171"/>
                </a:lnTo>
                <a:cubicBezTo>
                  <a:pt x="97455" y="50542"/>
                  <a:pt x="97939" y="51967"/>
                  <a:pt x="98315" y="53418"/>
                </a:cubicBezTo>
                <a:cubicBezTo>
                  <a:pt x="98288" y="53392"/>
                  <a:pt x="98261" y="53365"/>
                  <a:pt x="98261" y="53311"/>
                </a:cubicBezTo>
                <a:cubicBezTo>
                  <a:pt x="97858" y="51913"/>
                  <a:pt x="97374" y="50515"/>
                  <a:pt x="96836" y="49171"/>
                </a:cubicBezTo>
                <a:close/>
                <a:moveTo>
                  <a:pt x="105009" y="49171"/>
                </a:moveTo>
                <a:lnTo>
                  <a:pt x="105009" y="49171"/>
                </a:lnTo>
                <a:cubicBezTo>
                  <a:pt x="106138" y="49628"/>
                  <a:pt x="107213" y="50165"/>
                  <a:pt x="108262" y="50784"/>
                </a:cubicBezTo>
                <a:lnTo>
                  <a:pt x="108235" y="50784"/>
                </a:lnTo>
                <a:cubicBezTo>
                  <a:pt x="108585" y="50999"/>
                  <a:pt x="111273" y="52988"/>
                  <a:pt x="110923" y="53472"/>
                </a:cubicBezTo>
                <a:cubicBezTo>
                  <a:pt x="110574" y="53338"/>
                  <a:pt x="110225" y="53176"/>
                  <a:pt x="109902" y="52961"/>
                </a:cubicBezTo>
                <a:cubicBezTo>
                  <a:pt x="108907" y="52236"/>
                  <a:pt x="107886" y="51510"/>
                  <a:pt x="106837" y="50811"/>
                </a:cubicBezTo>
                <a:cubicBezTo>
                  <a:pt x="106246" y="50246"/>
                  <a:pt x="105627" y="49708"/>
                  <a:pt x="105009" y="49171"/>
                </a:cubicBezTo>
                <a:close/>
                <a:moveTo>
                  <a:pt x="55354" y="51241"/>
                </a:moveTo>
                <a:lnTo>
                  <a:pt x="55354" y="51241"/>
                </a:lnTo>
                <a:cubicBezTo>
                  <a:pt x="55005" y="51590"/>
                  <a:pt x="54682" y="51967"/>
                  <a:pt x="54333" y="52316"/>
                </a:cubicBezTo>
                <a:lnTo>
                  <a:pt x="53580" y="53042"/>
                </a:lnTo>
                <a:lnTo>
                  <a:pt x="53096" y="53526"/>
                </a:lnTo>
                <a:lnTo>
                  <a:pt x="53123" y="53338"/>
                </a:lnTo>
                <a:cubicBezTo>
                  <a:pt x="53526" y="52961"/>
                  <a:pt x="53929" y="52558"/>
                  <a:pt x="54333" y="52182"/>
                </a:cubicBezTo>
                <a:cubicBezTo>
                  <a:pt x="54682" y="51859"/>
                  <a:pt x="55005" y="51537"/>
                  <a:pt x="55354" y="51241"/>
                </a:cubicBezTo>
                <a:close/>
                <a:moveTo>
                  <a:pt x="52182" y="50999"/>
                </a:moveTo>
                <a:lnTo>
                  <a:pt x="52182" y="50999"/>
                </a:lnTo>
                <a:cubicBezTo>
                  <a:pt x="52128" y="51187"/>
                  <a:pt x="52101" y="51348"/>
                  <a:pt x="52048" y="51510"/>
                </a:cubicBezTo>
                <a:cubicBezTo>
                  <a:pt x="51996" y="51819"/>
                  <a:pt x="52240" y="52103"/>
                  <a:pt x="52568" y="52103"/>
                </a:cubicBezTo>
                <a:cubicBezTo>
                  <a:pt x="52583" y="52103"/>
                  <a:pt x="52597" y="52102"/>
                  <a:pt x="52612" y="52101"/>
                </a:cubicBezTo>
                <a:lnTo>
                  <a:pt x="52612" y="52101"/>
                </a:lnTo>
                <a:cubicBezTo>
                  <a:pt x="52074" y="52585"/>
                  <a:pt x="51537" y="53069"/>
                  <a:pt x="51026" y="53580"/>
                </a:cubicBezTo>
                <a:cubicBezTo>
                  <a:pt x="51187" y="53096"/>
                  <a:pt x="51349" y="52585"/>
                  <a:pt x="51537" y="52101"/>
                </a:cubicBezTo>
                <a:cubicBezTo>
                  <a:pt x="51565" y="52113"/>
                  <a:pt x="51595" y="52118"/>
                  <a:pt x="51625" y="52118"/>
                </a:cubicBezTo>
                <a:cubicBezTo>
                  <a:pt x="51735" y="52118"/>
                  <a:pt x="51844" y="52045"/>
                  <a:pt x="51886" y="51940"/>
                </a:cubicBezTo>
                <a:lnTo>
                  <a:pt x="52182" y="50999"/>
                </a:lnTo>
                <a:close/>
                <a:moveTo>
                  <a:pt x="59548" y="49547"/>
                </a:moveTo>
                <a:lnTo>
                  <a:pt x="59656" y="49816"/>
                </a:lnTo>
                <a:cubicBezTo>
                  <a:pt x="59683" y="51080"/>
                  <a:pt x="59790" y="52370"/>
                  <a:pt x="60005" y="53607"/>
                </a:cubicBezTo>
                <a:cubicBezTo>
                  <a:pt x="59898" y="53418"/>
                  <a:pt x="59817" y="53257"/>
                  <a:pt x="59763" y="53096"/>
                </a:cubicBezTo>
                <a:lnTo>
                  <a:pt x="59790" y="53096"/>
                </a:lnTo>
                <a:cubicBezTo>
                  <a:pt x="59683" y="52666"/>
                  <a:pt x="59575" y="52236"/>
                  <a:pt x="59441" y="51832"/>
                </a:cubicBezTo>
                <a:cubicBezTo>
                  <a:pt x="59414" y="51698"/>
                  <a:pt x="59387" y="51590"/>
                  <a:pt x="59360" y="51456"/>
                </a:cubicBezTo>
                <a:cubicBezTo>
                  <a:pt x="59279" y="51026"/>
                  <a:pt x="58984" y="50273"/>
                  <a:pt x="59010" y="49789"/>
                </a:cubicBezTo>
                <a:lnTo>
                  <a:pt x="59010" y="49789"/>
                </a:lnTo>
                <a:cubicBezTo>
                  <a:pt x="59061" y="49819"/>
                  <a:pt x="59115" y="49834"/>
                  <a:pt x="59169" y="49834"/>
                </a:cubicBezTo>
                <a:cubicBezTo>
                  <a:pt x="59258" y="49834"/>
                  <a:pt x="59347" y="49792"/>
                  <a:pt x="59414" y="49708"/>
                </a:cubicBezTo>
                <a:lnTo>
                  <a:pt x="59548" y="49547"/>
                </a:lnTo>
                <a:close/>
                <a:moveTo>
                  <a:pt x="56376" y="52585"/>
                </a:moveTo>
                <a:cubicBezTo>
                  <a:pt x="56457" y="52934"/>
                  <a:pt x="56537" y="53284"/>
                  <a:pt x="56645" y="53633"/>
                </a:cubicBezTo>
                <a:cubicBezTo>
                  <a:pt x="56537" y="53418"/>
                  <a:pt x="56430" y="53203"/>
                  <a:pt x="56295" y="52988"/>
                </a:cubicBezTo>
                <a:lnTo>
                  <a:pt x="56295" y="52988"/>
                </a:lnTo>
                <a:cubicBezTo>
                  <a:pt x="56302" y="52990"/>
                  <a:pt x="56309" y="52991"/>
                  <a:pt x="56316" y="52991"/>
                </a:cubicBezTo>
                <a:cubicBezTo>
                  <a:pt x="56409" y="52991"/>
                  <a:pt x="56449" y="52825"/>
                  <a:pt x="56349" y="52800"/>
                </a:cubicBezTo>
                <a:lnTo>
                  <a:pt x="56268" y="52773"/>
                </a:lnTo>
                <a:lnTo>
                  <a:pt x="56376" y="52585"/>
                </a:lnTo>
                <a:close/>
                <a:moveTo>
                  <a:pt x="40756" y="49708"/>
                </a:moveTo>
                <a:cubicBezTo>
                  <a:pt x="40756" y="49950"/>
                  <a:pt x="40729" y="50192"/>
                  <a:pt x="40729" y="50407"/>
                </a:cubicBezTo>
                <a:cubicBezTo>
                  <a:pt x="40541" y="51026"/>
                  <a:pt x="40353" y="51617"/>
                  <a:pt x="40219" y="52236"/>
                </a:cubicBezTo>
                <a:cubicBezTo>
                  <a:pt x="40057" y="52719"/>
                  <a:pt x="39896" y="53176"/>
                  <a:pt x="39762" y="53660"/>
                </a:cubicBezTo>
                <a:lnTo>
                  <a:pt x="39762" y="53633"/>
                </a:lnTo>
                <a:cubicBezTo>
                  <a:pt x="39950" y="52424"/>
                  <a:pt x="40165" y="51187"/>
                  <a:pt x="40380" y="49977"/>
                </a:cubicBezTo>
                <a:lnTo>
                  <a:pt x="40756" y="49708"/>
                </a:lnTo>
                <a:close/>
                <a:moveTo>
                  <a:pt x="58159" y="50634"/>
                </a:moveTo>
                <a:cubicBezTo>
                  <a:pt x="58242" y="50634"/>
                  <a:pt x="58384" y="50801"/>
                  <a:pt x="58607" y="51214"/>
                </a:cubicBezTo>
                <a:lnTo>
                  <a:pt x="58715" y="51456"/>
                </a:lnTo>
                <a:cubicBezTo>
                  <a:pt x="58822" y="52182"/>
                  <a:pt x="58930" y="52908"/>
                  <a:pt x="59037" y="53660"/>
                </a:cubicBezTo>
                <a:lnTo>
                  <a:pt x="59037" y="53687"/>
                </a:lnTo>
                <a:cubicBezTo>
                  <a:pt x="58795" y="53203"/>
                  <a:pt x="58527" y="52719"/>
                  <a:pt x="58231" y="52262"/>
                </a:cubicBezTo>
                <a:cubicBezTo>
                  <a:pt x="58082" y="51480"/>
                  <a:pt x="57972" y="50634"/>
                  <a:pt x="58159" y="50634"/>
                </a:cubicBezTo>
                <a:close/>
                <a:moveTo>
                  <a:pt x="37261" y="51483"/>
                </a:moveTo>
                <a:lnTo>
                  <a:pt x="37261" y="51698"/>
                </a:lnTo>
                <a:cubicBezTo>
                  <a:pt x="35971" y="52424"/>
                  <a:pt x="34680" y="53123"/>
                  <a:pt x="33336" y="53741"/>
                </a:cubicBezTo>
                <a:cubicBezTo>
                  <a:pt x="34250" y="53123"/>
                  <a:pt x="35164" y="52531"/>
                  <a:pt x="36105" y="51967"/>
                </a:cubicBezTo>
                <a:lnTo>
                  <a:pt x="36105" y="51940"/>
                </a:lnTo>
                <a:cubicBezTo>
                  <a:pt x="36482" y="51805"/>
                  <a:pt x="36885" y="51644"/>
                  <a:pt x="37261" y="51483"/>
                </a:cubicBezTo>
                <a:close/>
                <a:moveTo>
                  <a:pt x="85276" y="53338"/>
                </a:moveTo>
                <a:lnTo>
                  <a:pt x="85464" y="53633"/>
                </a:lnTo>
                <a:cubicBezTo>
                  <a:pt x="85464" y="53687"/>
                  <a:pt x="85464" y="53741"/>
                  <a:pt x="85464" y="53768"/>
                </a:cubicBezTo>
                <a:cubicBezTo>
                  <a:pt x="85384" y="53687"/>
                  <a:pt x="85330" y="53580"/>
                  <a:pt x="85249" y="53499"/>
                </a:cubicBezTo>
                <a:lnTo>
                  <a:pt x="85276" y="53338"/>
                </a:lnTo>
                <a:close/>
                <a:moveTo>
                  <a:pt x="61806" y="52451"/>
                </a:moveTo>
                <a:lnTo>
                  <a:pt x="61806" y="52451"/>
                </a:lnTo>
                <a:cubicBezTo>
                  <a:pt x="61941" y="52719"/>
                  <a:pt x="62048" y="52961"/>
                  <a:pt x="62156" y="53203"/>
                </a:cubicBezTo>
                <a:cubicBezTo>
                  <a:pt x="62183" y="53392"/>
                  <a:pt x="62210" y="53580"/>
                  <a:pt x="62263" y="53795"/>
                </a:cubicBezTo>
                <a:cubicBezTo>
                  <a:pt x="62210" y="53687"/>
                  <a:pt x="62156" y="53580"/>
                  <a:pt x="62102" y="53472"/>
                </a:cubicBezTo>
                <a:cubicBezTo>
                  <a:pt x="62022" y="53284"/>
                  <a:pt x="61941" y="53069"/>
                  <a:pt x="61887" y="52881"/>
                </a:cubicBezTo>
                <a:lnTo>
                  <a:pt x="61806" y="52451"/>
                </a:lnTo>
                <a:close/>
                <a:moveTo>
                  <a:pt x="74953" y="53633"/>
                </a:moveTo>
                <a:lnTo>
                  <a:pt x="74953" y="53795"/>
                </a:lnTo>
                <a:lnTo>
                  <a:pt x="74872" y="53660"/>
                </a:lnTo>
                <a:cubicBezTo>
                  <a:pt x="74899" y="53660"/>
                  <a:pt x="74926" y="53633"/>
                  <a:pt x="74953" y="53633"/>
                </a:cubicBezTo>
                <a:close/>
                <a:moveTo>
                  <a:pt x="71700" y="48633"/>
                </a:moveTo>
                <a:lnTo>
                  <a:pt x="71700" y="48660"/>
                </a:lnTo>
                <a:cubicBezTo>
                  <a:pt x="72264" y="49574"/>
                  <a:pt x="72802" y="50515"/>
                  <a:pt x="73340" y="51456"/>
                </a:cubicBezTo>
                <a:cubicBezTo>
                  <a:pt x="73582" y="52236"/>
                  <a:pt x="73824" y="53015"/>
                  <a:pt x="74012" y="53822"/>
                </a:cubicBezTo>
                <a:cubicBezTo>
                  <a:pt x="73232" y="52477"/>
                  <a:pt x="72399" y="51214"/>
                  <a:pt x="71538" y="49923"/>
                </a:cubicBezTo>
                <a:lnTo>
                  <a:pt x="71538" y="49843"/>
                </a:lnTo>
                <a:lnTo>
                  <a:pt x="71538" y="49144"/>
                </a:lnTo>
                <a:cubicBezTo>
                  <a:pt x="71619" y="48929"/>
                  <a:pt x="71673" y="48767"/>
                  <a:pt x="71700" y="48633"/>
                </a:cubicBezTo>
                <a:close/>
                <a:moveTo>
                  <a:pt x="42344" y="51035"/>
                </a:moveTo>
                <a:lnTo>
                  <a:pt x="42344" y="51035"/>
                </a:lnTo>
                <a:cubicBezTo>
                  <a:pt x="42039" y="52024"/>
                  <a:pt x="41733" y="52990"/>
                  <a:pt x="41428" y="53956"/>
                </a:cubicBezTo>
                <a:cubicBezTo>
                  <a:pt x="41685" y="52982"/>
                  <a:pt x="41990" y="52008"/>
                  <a:pt x="42344" y="51035"/>
                </a:cubicBezTo>
                <a:close/>
                <a:moveTo>
                  <a:pt x="43633" y="50596"/>
                </a:moveTo>
                <a:cubicBezTo>
                  <a:pt x="43660" y="51725"/>
                  <a:pt x="43660" y="52854"/>
                  <a:pt x="43633" y="53956"/>
                </a:cubicBezTo>
                <a:cubicBezTo>
                  <a:pt x="43552" y="53472"/>
                  <a:pt x="43472" y="52961"/>
                  <a:pt x="43418" y="52477"/>
                </a:cubicBezTo>
                <a:cubicBezTo>
                  <a:pt x="43445" y="51994"/>
                  <a:pt x="43472" y="51537"/>
                  <a:pt x="43472" y="51053"/>
                </a:cubicBezTo>
                <a:cubicBezTo>
                  <a:pt x="43525" y="50918"/>
                  <a:pt x="43579" y="50757"/>
                  <a:pt x="43633" y="50596"/>
                </a:cubicBezTo>
                <a:close/>
                <a:moveTo>
                  <a:pt x="61000" y="51913"/>
                </a:moveTo>
                <a:cubicBezTo>
                  <a:pt x="61107" y="52585"/>
                  <a:pt x="61242" y="53257"/>
                  <a:pt x="61376" y="53956"/>
                </a:cubicBezTo>
                <a:cubicBezTo>
                  <a:pt x="61296" y="53741"/>
                  <a:pt x="61215" y="53526"/>
                  <a:pt x="61107" y="53284"/>
                </a:cubicBezTo>
                <a:cubicBezTo>
                  <a:pt x="61030" y="52817"/>
                  <a:pt x="60952" y="52401"/>
                  <a:pt x="60874" y="51986"/>
                </a:cubicBezTo>
                <a:lnTo>
                  <a:pt x="60874" y="51986"/>
                </a:lnTo>
                <a:cubicBezTo>
                  <a:pt x="60903" y="51961"/>
                  <a:pt x="60951" y="51937"/>
                  <a:pt x="61000" y="51913"/>
                </a:cubicBezTo>
                <a:close/>
                <a:moveTo>
                  <a:pt x="75625" y="53123"/>
                </a:moveTo>
                <a:lnTo>
                  <a:pt x="75652" y="53284"/>
                </a:lnTo>
                <a:lnTo>
                  <a:pt x="75679" y="53365"/>
                </a:lnTo>
                <a:cubicBezTo>
                  <a:pt x="75625" y="53472"/>
                  <a:pt x="75598" y="53607"/>
                  <a:pt x="75544" y="53714"/>
                </a:cubicBezTo>
                <a:cubicBezTo>
                  <a:pt x="75527" y="53766"/>
                  <a:pt x="75577" y="53796"/>
                  <a:pt x="75621" y="53796"/>
                </a:cubicBezTo>
                <a:cubicBezTo>
                  <a:pt x="75646" y="53796"/>
                  <a:pt x="75669" y="53787"/>
                  <a:pt x="75679" y="53768"/>
                </a:cubicBezTo>
                <a:lnTo>
                  <a:pt x="75732" y="53580"/>
                </a:lnTo>
                <a:lnTo>
                  <a:pt x="75732" y="53607"/>
                </a:lnTo>
                <a:cubicBezTo>
                  <a:pt x="75705" y="53741"/>
                  <a:pt x="75652" y="53849"/>
                  <a:pt x="75625" y="53983"/>
                </a:cubicBezTo>
                <a:cubicBezTo>
                  <a:pt x="75571" y="53875"/>
                  <a:pt x="75544" y="53795"/>
                  <a:pt x="75490" y="53687"/>
                </a:cubicBezTo>
                <a:cubicBezTo>
                  <a:pt x="75517" y="53499"/>
                  <a:pt x="75544" y="53311"/>
                  <a:pt x="75625" y="53123"/>
                </a:cubicBezTo>
                <a:close/>
                <a:moveTo>
                  <a:pt x="81593" y="53203"/>
                </a:moveTo>
                <a:lnTo>
                  <a:pt x="81727" y="53338"/>
                </a:lnTo>
                <a:cubicBezTo>
                  <a:pt x="81754" y="53392"/>
                  <a:pt x="81808" y="53445"/>
                  <a:pt x="81862" y="53472"/>
                </a:cubicBezTo>
                <a:cubicBezTo>
                  <a:pt x="81808" y="53526"/>
                  <a:pt x="81781" y="53580"/>
                  <a:pt x="81808" y="53633"/>
                </a:cubicBezTo>
                <a:cubicBezTo>
                  <a:pt x="81889" y="53768"/>
                  <a:pt x="81969" y="53875"/>
                  <a:pt x="82050" y="54010"/>
                </a:cubicBezTo>
                <a:lnTo>
                  <a:pt x="81808" y="53795"/>
                </a:lnTo>
                <a:cubicBezTo>
                  <a:pt x="81754" y="53687"/>
                  <a:pt x="81701" y="53607"/>
                  <a:pt x="81620" y="53553"/>
                </a:cubicBezTo>
                <a:cubicBezTo>
                  <a:pt x="81620" y="53445"/>
                  <a:pt x="81620" y="53311"/>
                  <a:pt x="81593" y="53203"/>
                </a:cubicBezTo>
                <a:close/>
                <a:moveTo>
                  <a:pt x="88422" y="51321"/>
                </a:moveTo>
                <a:lnTo>
                  <a:pt x="88529" y="51456"/>
                </a:lnTo>
                <a:cubicBezTo>
                  <a:pt x="88771" y="51778"/>
                  <a:pt x="88986" y="52101"/>
                  <a:pt x="89201" y="52424"/>
                </a:cubicBezTo>
                <a:cubicBezTo>
                  <a:pt x="89147" y="52424"/>
                  <a:pt x="89094" y="52504"/>
                  <a:pt x="89094" y="52585"/>
                </a:cubicBezTo>
                <a:cubicBezTo>
                  <a:pt x="89121" y="53069"/>
                  <a:pt x="89147" y="53553"/>
                  <a:pt x="89174" y="54037"/>
                </a:cubicBezTo>
                <a:cubicBezTo>
                  <a:pt x="89067" y="53365"/>
                  <a:pt x="88959" y="52693"/>
                  <a:pt x="88852" y="52020"/>
                </a:cubicBezTo>
                <a:cubicBezTo>
                  <a:pt x="88840" y="51919"/>
                  <a:pt x="88773" y="51874"/>
                  <a:pt x="88700" y="51874"/>
                </a:cubicBezTo>
                <a:cubicBezTo>
                  <a:pt x="88598" y="51874"/>
                  <a:pt x="88487" y="51960"/>
                  <a:pt x="88502" y="52101"/>
                </a:cubicBezTo>
                <a:lnTo>
                  <a:pt x="88502" y="52209"/>
                </a:lnTo>
                <a:lnTo>
                  <a:pt x="88422" y="52209"/>
                </a:lnTo>
                <a:lnTo>
                  <a:pt x="88422" y="51321"/>
                </a:lnTo>
                <a:close/>
                <a:moveTo>
                  <a:pt x="104901" y="52719"/>
                </a:moveTo>
                <a:cubicBezTo>
                  <a:pt x="105009" y="53015"/>
                  <a:pt x="105170" y="53445"/>
                  <a:pt x="105197" y="53553"/>
                </a:cubicBezTo>
                <a:cubicBezTo>
                  <a:pt x="105224" y="53633"/>
                  <a:pt x="105278" y="53768"/>
                  <a:pt x="105332" y="53875"/>
                </a:cubicBezTo>
                <a:lnTo>
                  <a:pt x="105332" y="54037"/>
                </a:lnTo>
                <a:lnTo>
                  <a:pt x="105063" y="53660"/>
                </a:lnTo>
                <a:lnTo>
                  <a:pt x="104901" y="53445"/>
                </a:lnTo>
                <a:cubicBezTo>
                  <a:pt x="104901" y="53188"/>
                  <a:pt x="104901" y="52930"/>
                  <a:pt x="104901" y="52719"/>
                </a:cubicBezTo>
                <a:close/>
                <a:moveTo>
                  <a:pt x="89578" y="51483"/>
                </a:moveTo>
                <a:lnTo>
                  <a:pt x="89578" y="51483"/>
                </a:lnTo>
                <a:cubicBezTo>
                  <a:pt x="89954" y="51913"/>
                  <a:pt x="90330" y="52343"/>
                  <a:pt x="90734" y="52746"/>
                </a:cubicBezTo>
                <a:cubicBezTo>
                  <a:pt x="91029" y="53176"/>
                  <a:pt x="91325" y="53633"/>
                  <a:pt x="91648" y="54064"/>
                </a:cubicBezTo>
                <a:cubicBezTo>
                  <a:pt x="91621" y="54037"/>
                  <a:pt x="91594" y="54010"/>
                  <a:pt x="91567" y="54010"/>
                </a:cubicBezTo>
                <a:lnTo>
                  <a:pt x="90949" y="53150"/>
                </a:lnTo>
                <a:cubicBezTo>
                  <a:pt x="90913" y="53102"/>
                  <a:pt x="90868" y="53081"/>
                  <a:pt x="90823" y="53081"/>
                </a:cubicBezTo>
                <a:cubicBezTo>
                  <a:pt x="90766" y="53081"/>
                  <a:pt x="90710" y="53116"/>
                  <a:pt x="90680" y="53176"/>
                </a:cubicBezTo>
                <a:cubicBezTo>
                  <a:pt x="90330" y="52585"/>
                  <a:pt x="89954" y="52047"/>
                  <a:pt x="89578" y="51483"/>
                </a:cubicBezTo>
                <a:close/>
                <a:moveTo>
                  <a:pt x="90142" y="50381"/>
                </a:moveTo>
                <a:cubicBezTo>
                  <a:pt x="90707" y="50918"/>
                  <a:pt x="91271" y="51483"/>
                  <a:pt x="91809" y="52047"/>
                </a:cubicBezTo>
                <a:cubicBezTo>
                  <a:pt x="92185" y="52477"/>
                  <a:pt x="92589" y="52908"/>
                  <a:pt x="92965" y="53338"/>
                </a:cubicBezTo>
                <a:cubicBezTo>
                  <a:pt x="93216" y="53643"/>
                  <a:pt x="93660" y="54116"/>
                  <a:pt x="93654" y="54116"/>
                </a:cubicBezTo>
                <a:cubicBezTo>
                  <a:pt x="93651" y="54116"/>
                  <a:pt x="93537" y="54000"/>
                  <a:pt x="93234" y="53687"/>
                </a:cubicBezTo>
                <a:lnTo>
                  <a:pt x="93073" y="53526"/>
                </a:lnTo>
                <a:cubicBezTo>
                  <a:pt x="92158" y="52558"/>
                  <a:pt x="91218" y="51644"/>
                  <a:pt x="90250" y="50757"/>
                </a:cubicBezTo>
                <a:cubicBezTo>
                  <a:pt x="90223" y="50622"/>
                  <a:pt x="90169" y="50515"/>
                  <a:pt x="90142" y="50381"/>
                </a:cubicBezTo>
                <a:close/>
                <a:moveTo>
                  <a:pt x="57669" y="51626"/>
                </a:moveTo>
                <a:cubicBezTo>
                  <a:pt x="57726" y="51626"/>
                  <a:pt x="57835" y="51763"/>
                  <a:pt x="57962" y="51967"/>
                </a:cubicBezTo>
                <a:lnTo>
                  <a:pt x="57989" y="51967"/>
                </a:lnTo>
                <a:cubicBezTo>
                  <a:pt x="58056" y="52435"/>
                  <a:pt x="58141" y="52921"/>
                  <a:pt x="58230" y="53395"/>
                </a:cubicBezTo>
                <a:lnTo>
                  <a:pt x="58230" y="53395"/>
                </a:lnTo>
                <a:cubicBezTo>
                  <a:pt x="58151" y="52955"/>
                  <a:pt x="58076" y="52515"/>
                  <a:pt x="58016" y="52074"/>
                </a:cubicBezTo>
                <a:cubicBezTo>
                  <a:pt x="58043" y="52074"/>
                  <a:pt x="58070" y="52128"/>
                  <a:pt x="58096" y="52182"/>
                </a:cubicBezTo>
                <a:lnTo>
                  <a:pt x="58096" y="52236"/>
                </a:lnTo>
                <a:cubicBezTo>
                  <a:pt x="58204" y="52881"/>
                  <a:pt x="58338" y="53526"/>
                  <a:pt x="58527" y="54171"/>
                </a:cubicBezTo>
                <a:lnTo>
                  <a:pt x="58312" y="53849"/>
                </a:lnTo>
                <a:cubicBezTo>
                  <a:pt x="58301" y="53793"/>
                  <a:pt x="58291" y="53738"/>
                  <a:pt x="58281" y="53683"/>
                </a:cubicBezTo>
                <a:lnTo>
                  <a:pt x="58281" y="53683"/>
                </a:lnTo>
                <a:cubicBezTo>
                  <a:pt x="58282" y="53684"/>
                  <a:pt x="58284" y="53686"/>
                  <a:pt x="58285" y="53687"/>
                </a:cubicBezTo>
                <a:cubicBezTo>
                  <a:pt x="58266" y="53591"/>
                  <a:pt x="58248" y="53493"/>
                  <a:pt x="58230" y="53395"/>
                </a:cubicBezTo>
                <a:lnTo>
                  <a:pt x="58230" y="53395"/>
                </a:lnTo>
                <a:cubicBezTo>
                  <a:pt x="58247" y="53491"/>
                  <a:pt x="58264" y="53587"/>
                  <a:pt x="58281" y="53683"/>
                </a:cubicBezTo>
                <a:lnTo>
                  <a:pt x="58281" y="53683"/>
                </a:lnTo>
                <a:cubicBezTo>
                  <a:pt x="58148" y="53496"/>
                  <a:pt x="58042" y="53309"/>
                  <a:pt x="57908" y="53123"/>
                </a:cubicBezTo>
                <a:cubicBezTo>
                  <a:pt x="57828" y="52827"/>
                  <a:pt x="57774" y="52531"/>
                  <a:pt x="57720" y="52236"/>
                </a:cubicBezTo>
                <a:cubicBezTo>
                  <a:pt x="57607" y="51796"/>
                  <a:pt x="57605" y="51626"/>
                  <a:pt x="57669" y="51626"/>
                </a:cubicBezTo>
                <a:close/>
                <a:moveTo>
                  <a:pt x="58822" y="51671"/>
                </a:moveTo>
                <a:lnTo>
                  <a:pt x="58903" y="51805"/>
                </a:lnTo>
                <a:cubicBezTo>
                  <a:pt x="58984" y="52128"/>
                  <a:pt x="59037" y="52451"/>
                  <a:pt x="59118" y="52800"/>
                </a:cubicBezTo>
                <a:lnTo>
                  <a:pt x="59091" y="52800"/>
                </a:lnTo>
                <a:lnTo>
                  <a:pt x="59118" y="52961"/>
                </a:lnTo>
                <a:cubicBezTo>
                  <a:pt x="59172" y="53365"/>
                  <a:pt x="59226" y="53768"/>
                  <a:pt x="59279" y="54171"/>
                </a:cubicBezTo>
                <a:cubicBezTo>
                  <a:pt x="59252" y="54091"/>
                  <a:pt x="59199" y="54010"/>
                  <a:pt x="59172" y="53929"/>
                </a:cubicBezTo>
                <a:cubicBezTo>
                  <a:pt x="59037" y="53176"/>
                  <a:pt x="58930" y="52424"/>
                  <a:pt x="58822" y="51671"/>
                </a:cubicBezTo>
                <a:close/>
                <a:moveTo>
                  <a:pt x="85948" y="52908"/>
                </a:moveTo>
                <a:cubicBezTo>
                  <a:pt x="86136" y="53203"/>
                  <a:pt x="86298" y="53499"/>
                  <a:pt x="86432" y="53795"/>
                </a:cubicBezTo>
                <a:lnTo>
                  <a:pt x="86432" y="53822"/>
                </a:lnTo>
                <a:lnTo>
                  <a:pt x="86405" y="54171"/>
                </a:lnTo>
                <a:cubicBezTo>
                  <a:pt x="86352" y="54091"/>
                  <a:pt x="86271" y="54010"/>
                  <a:pt x="86217" y="53875"/>
                </a:cubicBezTo>
                <a:cubicBezTo>
                  <a:pt x="86056" y="53741"/>
                  <a:pt x="85921" y="53607"/>
                  <a:pt x="85787" y="53472"/>
                </a:cubicBezTo>
                <a:cubicBezTo>
                  <a:pt x="85841" y="53338"/>
                  <a:pt x="85868" y="53203"/>
                  <a:pt x="85921" y="53069"/>
                </a:cubicBezTo>
                <a:lnTo>
                  <a:pt x="85948" y="52908"/>
                </a:lnTo>
                <a:close/>
                <a:moveTo>
                  <a:pt x="44574" y="47853"/>
                </a:moveTo>
                <a:cubicBezTo>
                  <a:pt x="44601" y="49977"/>
                  <a:pt x="44654" y="52101"/>
                  <a:pt x="44708" y="54225"/>
                </a:cubicBezTo>
                <a:cubicBezTo>
                  <a:pt x="44386" y="52934"/>
                  <a:pt x="44144" y="51617"/>
                  <a:pt x="43982" y="50300"/>
                </a:cubicBezTo>
                <a:lnTo>
                  <a:pt x="43955" y="49520"/>
                </a:lnTo>
                <a:cubicBezTo>
                  <a:pt x="44144" y="48983"/>
                  <a:pt x="44305" y="48445"/>
                  <a:pt x="44439" y="47907"/>
                </a:cubicBezTo>
                <a:lnTo>
                  <a:pt x="44574" y="47853"/>
                </a:lnTo>
                <a:close/>
                <a:moveTo>
                  <a:pt x="50408" y="54064"/>
                </a:moveTo>
                <a:cubicBezTo>
                  <a:pt x="50434" y="54091"/>
                  <a:pt x="50461" y="54091"/>
                  <a:pt x="50488" y="54117"/>
                </a:cubicBezTo>
                <a:lnTo>
                  <a:pt x="50354" y="54252"/>
                </a:lnTo>
                <a:cubicBezTo>
                  <a:pt x="50381" y="54198"/>
                  <a:pt x="50381" y="54117"/>
                  <a:pt x="50408" y="54064"/>
                </a:cubicBezTo>
                <a:close/>
                <a:moveTo>
                  <a:pt x="80114" y="48983"/>
                </a:moveTo>
                <a:cubicBezTo>
                  <a:pt x="80168" y="49359"/>
                  <a:pt x="80222" y="49735"/>
                  <a:pt x="80303" y="50112"/>
                </a:cubicBezTo>
                <a:cubicBezTo>
                  <a:pt x="80276" y="50085"/>
                  <a:pt x="80276" y="50085"/>
                  <a:pt x="80276" y="50058"/>
                </a:cubicBezTo>
                <a:cubicBezTo>
                  <a:pt x="80276" y="49977"/>
                  <a:pt x="80195" y="49897"/>
                  <a:pt x="80114" y="49897"/>
                </a:cubicBezTo>
                <a:lnTo>
                  <a:pt x="80195" y="49708"/>
                </a:lnTo>
                <a:cubicBezTo>
                  <a:pt x="80251" y="49559"/>
                  <a:pt x="80126" y="49449"/>
                  <a:pt x="80008" y="49449"/>
                </a:cubicBezTo>
                <a:cubicBezTo>
                  <a:pt x="79956" y="49449"/>
                  <a:pt x="79905" y="49471"/>
                  <a:pt x="79872" y="49520"/>
                </a:cubicBezTo>
                <a:lnTo>
                  <a:pt x="79872" y="49547"/>
                </a:lnTo>
                <a:cubicBezTo>
                  <a:pt x="78824" y="50918"/>
                  <a:pt x="78286" y="52612"/>
                  <a:pt x="77722" y="54252"/>
                </a:cubicBezTo>
                <a:cubicBezTo>
                  <a:pt x="77722" y="53983"/>
                  <a:pt x="77695" y="53741"/>
                  <a:pt x="77668" y="53499"/>
                </a:cubicBezTo>
                <a:cubicBezTo>
                  <a:pt x="78259" y="51886"/>
                  <a:pt x="79093" y="50381"/>
                  <a:pt x="80114" y="48983"/>
                </a:cubicBezTo>
                <a:close/>
                <a:moveTo>
                  <a:pt x="64522" y="51994"/>
                </a:moveTo>
                <a:cubicBezTo>
                  <a:pt x="64522" y="52289"/>
                  <a:pt x="64522" y="52585"/>
                  <a:pt x="64549" y="52881"/>
                </a:cubicBezTo>
                <a:cubicBezTo>
                  <a:pt x="64387" y="53392"/>
                  <a:pt x="64199" y="53902"/>
                  <a:pt x="64065" y="54440"/>
                </a:cubicBezTo>
                <a:cubicBezTo>
                  <a:pt x="64065" y="54252"/>
                  <a:pt x="64038" y="54064"/>
                  <a:pt x="64011" y="53875"/>
                </a:cubicBezTo>
                <a:cubicBezTo>
                  <a:pt x="64065" y="53822"/>
                  <a:pt x="64092" y="53741"/>
                  <a:pt x="64092" y="53660"/>
                </a:cubicBezTo>
                <a:lnTo>
                  <a:pt x="64092" y="52370"/>
                </a:lnTo>
                <a:cubicBezTo>
                  <a:pt x="64172" y="52370"/>
                  <a:pt x="64253" y="52316"/>
                  <a:pt x="64307" y="52262"/>
                </a:cubicBezTo>
                <a:lnTo>
                  <a:pt x="64522" y="51994"/>
                </a:lnTo>
                <a:close/>
                <a:moveTo>
                  <a:pt x="81701" y="49651"/>
                </a:moveTo>
                <a:cubicBezTo>
                  <a:pt x="81747" y="49651"/>
                  <a:pt x="82397" y="50474"/>
                  <a:pt x="82588" y="50703"/>
                </a:cubicBezTo>
                <a:cubicBezTo>
                  <a:pt x="83125" y="51348"/>
                  <a:pt x="83636" y="51994"/>
                  <a:pt x="84147" y="52693"/>
                </a:cubicBezTo>
                <a:cubicBezTo>
                  <a:pt x="84201" y="52746"/>
                  <a:pt x="84523" y="53284"/>
                  <a:pt x="84927" y="53956"/>
                </a:cubicBezTo>
                <a:lnTo>
                  <a:pt x="84927" y="53983"/>
                </a:lnTo>
                <a:cubicBezTo>
                  <a:pt x="84900" y="54171"/>
                  <a:pt x="84846" y="54359"/>
                  <a:pt x="84819" y="54521"/>
                </a:cubicBezTo>
                <a:cubicBezTo>
                  <a:pt x="83798" y="53123"/>
                  <a:pt x="82991" y="51590"/>
                  <a:pt x="82023" y="50165"/>
                </a:cubicBezTo>
                <a:cubicBezTo>
                  <a:pt x="81765" y="49790"/>
                  <a:pt x="81682" y="49651"/>
                  <a:pt x="81701" y="49651"/>
                </a:cubicBezTo>
                <a:close/>
                <a:moveTo>
                  <a:pt x="53146" y="54221"/>
                </a:moveTo>
                <a:lnTo>
                  <a:pt x="52854" y="54548"/>
                </a:lnTo>
                <a:lnTo>
                  <a:pt x="52854" y="54548"/>
                </a:lnTo>
                <a:lnTo>
                  <a:pt x="52881" y="54467"/>
                </a:lnTo>
                <a:cubicBezTo>
                  <a:pt x="52977" y="54387"/>
                  <a:pt x="53063" y="54307"/>
                  <a:pt x="53146" y="54221"/>
                </a:cubicBezTo>
                <a:close/>
                <a:moveTo>
                  <a:pt x="50031" y="46052"/>
                </a:moveTo>
                <a:lnTo>
                  <a:pt x="50031" y="46052"/>
                </a:lnTo>
                <a:cubicBezTo>
                  <a:pt x="49951" y="46966"/>
                  <a:pt x="49816" y="47880"/>
                  <a:pt x="49682" y="48794"/>
                </a:cubicBezTo>
                <a:cubicBezTo>
                  <a:pt x="49520" y="49843"/>
                  <a:pt x="49332" y="50864"/>
                  <a:pt x="49117" y="51913"/>
                </a:cubicBezTo>
                <a:lnTo>
                  <a:pt x="48284" y="54574"/>
                </a:lnTo>
                <a:cubicBezTo>
                  <a:pt x="48633" y="52343"/>
                  <a:pt x="49090" y="50112"/>
                  <a:pt x="49628" y="47934"/>
                </a:cubicBezTo>
                <a:cubicBezTo>
                  <a:pt x="49762" y="47343"/>
                  <a:pt x="49924" y="46617"/>
                  <a:pt x="50031" y="46052"/>
                </a:cubicBezTo>
                <a:close/>
                <a:moveTo>
                  <a:pt x="80948" y="47423"/>
                </a:moveTo>
                <a:lnTo>
                  <a:pt x="80948" y="47423"/>
                </a:lnTo>
                <a:cubicBezTo>
                  <a:pt x="81539" y="48499"/>
                  <a:pt x="82158" y="49547"/>
                  <a:pt x="82803" y="50569"/>
                </a:cubicBezTo>
                <a:cubicBezTo>
                  <a:pt x="82373" y="50058"/>
                  <a:pt x="81916" y="49574"/>
                  <a:pt x="81459" y="49090"/>
                </a:cubicBezTo>
                <a:cubicBezTo>
                  <a:pt x="81428" y="49059"/>
                  <a:pt x="81388" y="49046"/>
                  <a:pt x="81350" y="49046"/>
                </a:cubicBezTo>
                <a:cubicBezTo>
                  <a:pt x="81252" y="49046"/>
                  <a:pt x="81159" y="49129"/>
                  <a:pt x="81217" y="49225"/>
                </a:cubicBezTo>
                <a:cubicBezTo>
                  <a:pt x="82184" y="51106"/>
                  <a:pt x="83287" y="52908"/>
                  <a:pt x="84550" y="54601"/>
                </a:cubicBezTo>
                <a:lnTo>
                  <a:pt x="84093" y="54144"/>
                </a:lnTo>
                <a:cubicBezTo>
                  <a:pt x="83690" y="53633"/>
                  <a:pt x="83394" y="53257"/>
                  <a:pt x="83287" y="53123"/>
                </a:cubicBezTo>
                <a:cubicBezTo>
                  <a:pt x="82857" y="52612"/>
                  <a:pt x="82184" y="51321"/>
                  <a:pt x="81378" y="51160"/>
                </a:cubicBezTo>
                <a:cubicBezTo>
                  <a:pt x="81297" y="50327"/>
                  <a:pt x="81190" y="49466"/>
                  <a:pt x="81082" y="48606"/>
                </a:cubicBezTo>
                <a:cubicBezTo>
                  <a:pt x="81055" y="48230"/>
                  <a:pt x="81002" y="47827"/>
                  <a:pt x="80948" y="47423"/>
                </a:cubicBezTo>
                <a:close/>
                <a:moveTo>
                  <a:pt x="103880" y="53096"/>
                </a:moveTo>
                <a:lnTo>
                  <a:pt x="104606" y="54306"/>
                </a:lnTo>
                <a:lnTo>
                  <a:pt x="104606" y="54601"/>
                </a:lnTo>
                <a:cubicBezTo>
                  <a:pt x="104498" y="54386"/>
                  <a:pt x="104364" y="54171"/>
                  <a:pt x="104256" y="53956"/>
                </a:cubicBezTo>
                <a:cubicBezTo>
                  <a:pt x="104122" y="53660"/>
                  <a:pt x="103987" y="53392"/>
                  <a:pt x="103880" y="53096"/>
                </a:cubicBezTo>
                <a:close/>
                <a:moveTo>
                  <a:pt x="75517" y="54359"/>
                </a:moveTo>
                <a:lnTo>
                  <a:pt x="75571" y="54440"/>
                </a:lnTo>
                <a:lnTo>
                  <a:pt x="75571" y="54628"/>
                </a:lnTo>
                <a:cubicBezTo>
                  <a:pt x="75490" y="54574"/>
                  <a:pt x="75437" y="54521"/>
                  <a:pt x="75383" y="54440"/>
                </a:cubicBezTo>
                <a:cubicBezTo>
                  <a:pt x="75437" y="54440"/>
                  <a:pt x="75490" y="54386"/>
                  <a:pt x="75517" y="54359"/>
                </a:cubicBezTo>
                <a:close/>
                <a:moveTo>
                  <a:pt x="76189" y="53768"/>
                </a:moveTo>
                <a:cubicBezTo>
                  <a:pt x="76216" y="53822"/>
                  <a:pt x="76243" y="53902"/>
                  <a:pt x="76297" y="53956"/>
                </a:cubicBezTo>
                <a:cubicBezTo>
                  <a:pt x="76189" y="54171"/>
                  <a:pt x="76109" y="54413"/>
                  <a:pt x="76001" y="54628"/>
                </a:cubicBezTo>
                <a:cubicBezTo>
                  <a:pt x="76055" y="54386"/>
                  <a:pt x="76136" y="54064"/>
                  <a:pt x="76189" y="53768"/>
                </a:cubicBezTo>
                <a:close/>
                <a:moveTo>
                  <a:pt x="86067" y="54196"/>
                </a:moveTo>
                <a:lnTo>
                  <a:pt x="86352" y="54548"/>
                </a:lnTo>
                <a:lnTo>
                  <a:pt x="86352" y="54655"/>
                </a:lnTo>
                <a:cubicBezTo>
                  <a:pt x="86248" y="54500"/>
                  <a:pt x="86155" y="54344"/>
                  <a:pt x="86067" y="54196"/>
                </a:cubicBezTo>
                <a:close/>
                <a:moveTo>
                  <a:pt x="87508" y="50031"/>
                </a:moveTo>
                <a:cubicBezTo>
                  <a:pt x="87481" y="50300"/>
                  <a:pt x="87454" y="50542"/>
                  <a:pt x="87427" y="50784"/>
                </a:cubicBezTo>
                <a:cubicBezTo>
                  <a:pt x="87373" y="51160"/>
                  <a:pt x="87346" y="51537"/>
                  <a:pt x="87346" y="51886"/>
                </a:cubicBezTo>
                <a:cubicBezTo>
                  <a:pt x="87239" y="52827"/>
                  <a:pt x="87185" y="53741"/>
                  <a:pt x="87131" y="54655"/>
                </a:cubicBezTo>
                <a:lnTo>
                  <a:pt x="87131" y="54628"/>
                </a:lnTo>
                <a:cubicBezTo>
                  <a:pt x="87077" y="54440"/>
                  <a:pt x="86997" y="54252"/>
                  <a:pt x="86916" y="54064"/>
                </a:cubicBezTo>
                <a:cubicBezTo>
                  <a:pt x="86889" y="53929"/>
                  <a:pt x="86862" y="53795"/>
                  <a:pt x="86809" y="53660"/>
                </a:cubicBezTo>
                <a:cubicBezTo>
                  <a:pt x="87077" y="52451"/>
                  <a:pt x="87292" y="51241"/>
                  <a:pt x="87508" y="50031"/>
                </a:cubicBezTo>
                <a:close/>
                <a:moveTo>
                  <a:pt x="52558" y="52316"/>
                </a:moveTo>
                <a:lnTo>
                  <a:pt x="52558" y="52316"/>
                </a:lnTo>
                <a:cubicBezTo>
                  <a:pt x="52451" y="52451"/>
                  <a:pt x="52343" y="52585"/>
                  <a:pt x="52263" y="52693"/>
                </a:cubicBezTo>
                <a:cubicBezTo>
                  <a:pt x="51565" y="53339"/>
                  <a:pt x="50916" y="53985"/>
                  <a:pt x="50246" y="54656"/>
                </a:cubicBezTo>
                <a:lnTo>
                  <a:pt x="50246" y="54656"/>
                </a:lnTo>
                <a:cubicBezTo>
                  <a:pt x="50246" y="54655"/>
                  <a:pt x="50246" y="54655"/>
                  <a:pt x="50246" y="54655"/>
                </a:cubicBezTo>
                <a:lnTo>
                  <a:pt x="50246" y="54628"/>
                </a:lnTo>
                <a:lnTo>
                  <a:pt x="50676" y="54144"/>
                </a:lnTo>
                <a:cubicBezTo>
                  <a:pt x="50757" y="54144"/>
                  <a:pt x="50838" y="54064"/>
                  <a:pt x="50865" y="53983"/>
                </a:cubicBezTo>
                <a:cubicBezTo>
                  <a:pt x="50865" y="53956"/>
                  <a:pt x="50865" y="53956"/>
                  <a:pt x="50865" y="53929"/>
                </a:cubicBezTo>
                <a:cubicBezTo>
                  <a:pt x="51402" y="53365"/>
                  <a:pt x="51967" y="52827"/>
                  <a:pt x="52558" y="52316"/>
                </a:cubicBezTo>
                <a:close/>
                <a:moveTo>
                  <a:pt x="91728" y="54144"/>
                </a:moveTo>
                <a:lnTo>
                  <a:pt x="92078" y="54682"/>
                </a:lnTo>
                <a:lnTo>
                  <a:pt x="92051" y="54682"/>
                </a:lnTo>
                <a:lnTo>
                  <a:pt x="91728" y="54144"/>
                </a:lnTo>
                <a:close/>
                <a:moveTo>
                  <a:pt x="67909" y="48579"/>
                </a:moveTo>
                <a:cubicBezTo>
                  <a:pt x="67828" y="48767"/>
                  <a:pt x="67721" y="48929"/>
                  <a:pt x="67640" y="49117"/>
                </a:cubicBezTo>
                <a:cubicBezTo>
                  <a:pt x="67371" y="49628"/>
                  <a:pt x="67076" y="50139"/>
                  <a:pt x="66807" y="50622"/>
                </a:cubicBezTo>
                <a:cubicBezTo>
                  <a:pt x="66054" y="51994"/>
                  <a:pt x="65355" y="53284"/>
                  <a:pt x="65059" y="54736"/>
                </a:cubicBezTo>
                <a:cubicBezTo>
                  <a:pt x="65059" y="54359"/>
                  <a:pt x="65033" y="53983"/>
                  <a:pt x="65033" y="53607"/>
                </a:cubicBezTo>
                <a:cubicBezTo>
                  <a:pt x="65893" y="51913"/>
                  <a:pt x="66834" y="50273"/>
                  <a:pt x="67855" y="48687"/>
                </a:cubicBezTo>
                <a:lnTo>
                  <a:pt x="67909" y="48579"/>
                </a:lnTo>
                <a:close/>
                <a:moveTo>
                  <a:pt x="92212" y="53714"/>
                </a:moveTo>
                <a:lnTo>
                  <a:pt x="92212" y="53714"/>
                </a:lnTo>
                <a:cubicBezTo>
                  <a:pt x="92535" y="54037"/>
                  <a:pt x="92831" y="54386"/>
                  <a:pt x="93153" y="54736"/>
                </a:cubicBezTo>
                <a:lnTo>
                  <a:pt x="92750" y="54386"/>
                </a:lnTo>
                <a:lnTo>
                  <a:pt x="92212" y="53714"/>
                </a:lnTo>
                <a:close/>
                <a:moveTo>
                  <a:pt x="59333" y="53902"/>
                </a:moveTo>
                <a:lnTo>
                  <a:pt x="59333" y="53902"/>
                </a:lnTo>
                <a:cubicBezTo>
                  <a:pt x="59414" y="54171"/>
                  <a:pt x="59494" y="54467"/>
                  <a:pt x="59548" y="54763"/>
                </a:cubicBezTo>
                <a:cubicBezTo>
                  <a:pt x="59521" y="54655"/>
                  <a:pt x="59468" y="54548"/>
                  <a:pt x="59414" y="54440"/>
                </a:cubicBezTo>
                <a:lnTo>
                  <a:pt x="59333" y="53902"/>
                </a:lnTo>
                <a:close/>
                <a:moveTo>
                  <a:pt x="106301" y="54711"/>
                </a:moveTo>
                <a:lnTo>
                  <a:pt x="106326" y="54763"/>
                </a:lnTo>
                <a:cubicBezTo>
                  <a:pt x="106309" y="54746"/>
                  <a:pt x="106303" y="54729"/>
                  <a:pt x="106301" y="54711"/>
                </a:cubicBezTo>
                <a:close/>
                <a:moveTo>
                  <a:pt x="63473" y="53687"/>
                </a:moveTo>
                <a:cubicBezTo>
                  <a:pt x="63473" y="53768"/>
                  <a:pt x="63500" y="53822"/>
                  <a:pt x="63554" y="53849"/>
                </a:cubicBezTo>
                <a:lnTo>
                  <a:pt x="63581" y="53983"/>
                </a:lnTo>
                <a:cubicBezTo>
                  <a:pt x="63608" y="54252"/>
                  <a:pt x="63635" y="54521"/>
                  <a:pt x="63661" y="54789"/>
                </a:cubicBezTo>
                <a:cubicBezTo>
                  <a:pt x="63581" y="54548"/>
                  <a:pt x="63500" y="54252"/>
                  <a:pt x="63419" y="53983"/>
                </a:cubicBezTo>
                <a:lnTo>
                  <a:pt x="63446" y="53956"/>
                </a:lnTo>
                <a:cubicBezTo>
                  <a:pt x="63446" y="53875"/>
                  <a:pt x="63446" y="53795"/>
                  <a:pt x="63473" y="53687"/>
                </a:cubicBezTo>
                <a:close/>
                <a:moveTo>
                  <a:pt x="63876" y="53956"/>
                </a:moveTo>
                <a:cubicBezTo>
                  <a:pt x="63903" y="54252"/>
                  <a:pt x="63903" y="54521"/>
                  <a:pt x="63930" y="54789"/>
                </a:cubicBezTo>
                <a:lnTo>
                  <a:pt x="63796" y="54198"/>
                </a:lnTo>
                <a:lnTo>
                  <a:pt x="63769" y="53956"/>
                </a:lnTo>
                <a:lnTo>
                  <a:pt x="63769" y="53956"/>
                </a:lnTo>
                <a:cubicBezTo>
                  <a:pt x="63782" y="53970"/>
                  <a:pt x="63803" y="53976"/>
                  <a:pt x="63823" y="53976"/>
                </a:cubicBezTo>
                <a:cubicBezTo>
                  <a:pt x="63843" y="53976"/>
                  <a:pt x="63863" y="53970"/>
                  <a:pt x="63876" y="53956"/>
                </a:cubicBezTo>
                <a:close/>
                <a:moveTo>
                  <a:pt x="84954" y="54010"/>
                </a:moveTo>
                <a:lnTo>
                  <a:pt x="85088" y="54225"/>
                </a:lnTo>
                <a:cubicBezTo>
                  <a:pt x="85034" y="54386"/>
                  <a:pt x="85034" y="54574"/>
                  <a:pt x="84980" y="54763"/>
                </a:cubicBezTo>
                <a:lnTo>
                  <a:pt x="84980" y="54789"/>
                </a:lnTo>
                <a:lnTo>
                  <a:pt x="84846" y="54548"/>
                </a:lnTo>
                <a:cubicBezTo>
                  <a:pt x="84873" y="54386"/>
                  <a:pt x="84927" y="54198"/>
                  <a:pt x="84954" y="54010"/>
                </a:cubicBezTo>
                <a:close/>
                <a:moveTo>
                  <a:pt x="85690" y="53944"/>
                </a:moveTo>
                <a:cubicBezTo>
                  <a:pt x="85901" y="54262"/>
                  <a:pt x="86113" y="54580"/>
                  <a:pt x="86298" y="54897"/>
                </a:cubicBezTo>
                <a:lnTo>
                  <a:pt x="86298" y="54924"/>
                </a:lnTo>
                <a:cubicBezTo>
                  <a:pt x="86056" y="54601"/>
                  <a:pt x="85841" y="54279"/>
                  <a:pt x="85653" y="54037"/>
                </a:cubicBezTo>
                <a:cubicBezTo>
                  <a:pt x="85672" y="54017"/>
                  <a:pt x="85678" y="53983"/>
                  <a:pt x="85690" y="53944"/>
                </a:cubicBezTo>
                <a:close/>
                <a:moveTo>
                  <a:pt x="104901" y="53929"/>
                </a:moveTo>
                <a:lnTo>
                  <a:pt x="105009" y="54064"/>
                </a:lnTo>
                <a:cubicBezTo>
                  <a:pt x="105143" y="54225"/>
                  <a:pt x="105251" y="54413"/>
                  <a:pt x="105359" y="54574"/>
                </a:cubicBezTo>
                <a:cubicBezTo>
                  <a:pt x="105359" y="54682"/>
                  <a:pt x="105359" y="54816"/>
                  <a:pt x="105385" y="54951"/>
                </a:cubicBezTo>
                <a:cubicBezTo>
                  <a:pt x="105332" y="54897"/>
                  <a:pt x="105305" y="54843"/>
                  <a:pt x="105278" y="54816"/>
                </a:cubicBezTo>
                <a:cubicBezTo>
                  <a:pt x="105143" y="54521"/>
                  <a:pt x="105036" y="54252"/>
                  <a:pt x="104901" y="53983"/>
                </a:cubicBezTo>
                <a:lnTo>
                  <a:pt x="104901" y="53929"/>
                </a:lnTo>
                <a:close/>
                <a:moveTo>
                  <a:pt x="70281" y="48589"/>
                </a:moveTo>
                <a:lnTo>
                  <a:pt x="70281" y="48589"/>
                </a:lnTo>
                <a:cubicBezTo>
                  <a:pt x="70284" y="48589"/>
                  <a:pt x="70204" y="48736"/>
                  <a:pt x="69979" y="49144"/>
                </a:cubicBezTo>
                <a:lnTo>
                  <a:pt x="69952" y="49144"/>
                </a:lnTo>
                <a:cubicBezTo>
                  <a:pt x="68912" y="51038"/>
                  <a:pt x="68083" y="53039"/>
                  <a:pt x="67071" y="54962"/>
                </a:cubicBezTo>
                <a:lnTo>
                  <a:pt x="67071" y="54962"/>
                </a:lnTo>
                <a:cubicBezTo>
                  <a:pt x="67080" y="54935"/>
                  <a:pt x="67086" y="54903"/>
                  <a:pt x="67103" y="54870"/>
                </a:cubicBezTo>
                <a:cubicBezTo>
                  <a:pt x="67586" y="53553"/>
                  <a:pt x="68178" y="52262"/>
                  <a:pt x="68823" y="51026"/>
                </a:cubicBezTo>
                <a:cubicBezTo>
                  <a:pt x="69119" y="50542"/>
                  <a:pt x="69388" y="50031"/>
                  <a:pt x="69683" y="49547"/>
                </a:cubicBezTo>
                <a:cubicBezTo>
                  <a:pt x="69851" y="49324"/>
                  <a:pt x="70274" y="48589"/>
                  <a:pt x="70281" y="48589"/>
                </a:cubicBezTo>
                <a:close/>
                <a:moveTo>
                  <a:pt x="58123" y="53902"/>
                </a:moveTo>
                <a:lnTo>
                  <a:pt x="58123" y="53902"/>
                </a:lnTo>
                <a:cubicBezTo>
                  <a:pt x="58204" y="54037"/>
                  <a:pt x="58285" y="54198"/>
                  <a:pt x="58365" y="54359"/>
                </a:cubicBezTo>
                <a:lnTo>
                  <a:pt x="58392" y="54386"/>
                </a:lnTo>
                <a:cubicBezTo>
                  <a:pt x="58446" y="54601"/>
                  <a:pt x="58473" y="54843"/>
                  <a:pt x="58527" y="55085"/>
                </a:cubicBezTo>
                <a:cubicBezTo>
                  <a:pt x="58392" y="54682"/>
                  <a:pt x="58258" y="54306"/>
                  <a:pt x="58123" y="53902"/>
                </a:cubicBezTo>
                <a:close/>
                <a:moveTo>
                  <a:pt x="85142" y="54359"/>
                </a:moveTo>
                <a:cubicBezTo>
                  <a:pt x="85196" y="54440"/>
                  <a:pt x="85249" y="54521"/>
                  <a:pt x="85303" y="54628"/>
                </a:cubicBezTo>
                <a:lnTo>
                  <a:pt x="85222" y="55085"/>
                </a:lnTo>
                <a:lnTo>
                  <a:pt x="85061" y="54897"/>
                </a:lnTo>
                <a:lnTo>
                  <a:pt x="85142" y="54359"/>
                </a:lnTo>
                <a:close/>
                <a:moveTo>
                  <a:pt x="56161" y="51483"/>
                </a:moveTo>
                <a:cubicBezTo>
                  <a:pt x="56026" y="51671"/>
                  <a:pt x="55892" y="51886"/>
                  <a:pt x="55758" y="52074"/>
                </a:cubicBezTo>
                <a:cubicBezTo>
                  <a:pt x="55744" y="52061"/>
                  <a:pt x="55731" y="52054"/>
                  <a:pt x="55717" y="52054"/>
                </a:cubicBezTo>
                <a:cubicBezTo>
                  <a:pt x="55704" y="52054"/>
                  <a:pt x="55690" y="52061"/>
                  <a:pt x="55677" y="52074"/>
                </a:cubicBezTo>
                <a:cubicBezTo>
                  <a:pt x="54628" y="53096"/>
                  <a:pt x="53634" y="54171"/>
                  <a:pt x="52666" y="55273"/>
                </a:cubicBezTo>
                <a:lnTo>
                  <a:pt x="52693" y="55139"/>
                </a:lnTo>
                <a:lnTo>
                  <a:pt x="55435" y="52262"/>
                </a:lnTo>
                <a:cubicBezTo>
                  <a:pt x="55704" y="52020"/>
                  <a:pt x="55946" y="51778"/>
                  <a:pt x="56134" y="51483"/>
                </a:cubicBezTo>
                <a:close/>
                <a:moveTo>
                  <a:pt x="81459" y="51832"/>
                </a:moveTo>
                <a:lnTo>
                  <a:pt x="81459" y="51832"/>
                </a:lnTo>
                <a:cubicBezTo>
                  <a:pt x="82426" y="52934"/>
                  <a:pt x="83421" y="54171"/>
                  <a:pt x="84470" y="55273"/>
                </a:cubicBezTo>
                <a:lnTo>
                  <a:pt x="83798" y="54709"/>
                </a:lnTo>
                <a:cubicBezTo>
                  <a:pt x="83072" y="54064"/>
                  <a:pt x="82319" y="53418"/>
                  <a:pt x="81566" y="52773"/>
                </a:cubicBezTo>
                <a:cubicBezTo>
                  <a:pt x="81512" y="52451"/>
                  <a:pt x="81486" y="52128"/>
                  <a:pt x="81459" y="51832"/>
                </a:cubicBezTo>
                <a:close/>
                <a:moveTo>
                  <a:pt x="59306" y="54628"/>
                </a:moveTo>
                <a:lnTo>
                  <a:pt x="59360" y="54789"/>
                </a:lnTo>
                <a:cubicBezTo>
                  <a:pt x="59387" y="54951"/>
                  <a:pt x="59414" y="55166"/>
                  <a:pt x="59441" y="55354"/>
                </a:cubicBezTo>
                <a:cubicBezTo>
                  <a:pt x="59387" y="55112"/>
                  <a:pt x="59333" y="54870"/>
                  <a:pt x="59306" y="54628"/>
                </a:cubicBezTo>
                <a:close/>
                <a:moveTo>
                  <a:pt x="66592" y="51510"/>
                </a:moveTo>
                <a:cubicBezTo>
                  <a:pt x="66430" y="51994"/>
                  <a:pt x="66269" y="52477"/>
                  <a:pt x="66081" y="52961"/>
                </a:cubicBezTo>
                <a:cubicBezTo>
                  <a:pt x="66054" y="53042"/>
                  <a:pt x="66081" y="53150"/>
                  <a:pt x="66162" y="53230"/>
                </a:cubicBezTo>
                <a:cubicBezTo>
                  <a:pt x="66054" y="53526"/>
                  <a:pt x="65947" y="53849"/>
                  <a:pt x="65866" y="54144"/>
                </a:cubicBezTo>
                <a:cubicBezTo>
                  <a:pt x="65705" y="54574"/>
                  <a:pt x="65490" y="54978"/>
                  <a:pt x="65194" y="55354"/>
                </a:cubicBezTo>
                <a:lnTo>
                  <a:pt x="65194" y="55327"/>
                </a:lnTo>
                <a:cubicBezTo>
                  <a:pt x="65194" y="55327"/>
                  <a:pt x="65194" y="55327"/>
                  <a:pt x="65194" y="55327"/>
                </a:cubicBezTo>
                <a:cubicBezTo>
                  <a:pt x="65200" y="55327"/>
                  <a:pt x="65598" y="53631"/>
                  <a:pt x="65731" y="53284"/>
                </a:cubicBezTo>
                <a:cubicBezTo>
                  <a:pt x="65973" y="52693"/>
                  <a:pt x="66269" y="52101"/>
                  <a:pt x="66592" y="51510"/>
                </a:cubicBezTo>
                <a:close/>
                <a:moveTo>
                  <a:pt x="79738" y="53956"/>
                </a:moveTo>
                <a:cubicBezTo>
                  <a:pt x="79711" y="54413"/>
                  <a:pt x="79711" y="54870"/>
                  <a:pt x="79684" y="55354"/>
                </a:cubicBezTo>
                <a:cubicBezTo>
                  <a:pt x="79631" y="55085"/>
                  <a:pt x="79577" y="54843"/>
                  <a:pt x="79523" y="54601"/>
                </a:cubicBezTo>
                <a:cubicBezTo>
                  <a:pt x="79550" y="54467"/>
                  <a:pt x="79604" y="54359"/>
                  <a:pt x="79631" y="54225"/>
                </a:cubicBezTo>
                <a:lnTo>
                  <a:pt x="79738" y="53956"/>
                </a:lnTo>
                <a:close/>
                <a:moveTo>
                  <a:pt x="50166" y="54763"/>
                </a:moveTo>
                <a:cubicBezTo>
                  <a:pt x="49977" y="54978"/>
                  <a:pt x="49762" y="55166"/>
                  <a:pt x="49574" y="55381"/>
                </a:cubicBezTo>
                <a:cubicBezTo>
                  <a:pt x="49736" y="55193"/>
                  <a:pt x="49897" y="55005"/>
                  <a:pt x="50058" y="54816"/>
                </a:cubicBezTo>
                <a:cubicBezTo>
                  <a:pt x="50085" y="54816"/>
                  <a:pt x="50139" y="54789"/>
                  <a:pt x="50166" y="54763"/>
                </a:cubicBezTo>
                <a:close/>
                <a:moveTo>
                  <a:pt x="39842" y="50569"/>
                </a:moveTo>
                <a:lnTo>
                  <a:pt x="39842" y="50569"/>
                </a:lnTo>
                <a:cubicBezTo>
                  <a:pt x="39573" y="51725"/>
                  <a:pt x="39331" y="52881"/>
                  <a:pt x="39089" y="54037"/>
                </a:cubicBezTo>
                <a:lnTo>
                  <a:pt x="39089" y="54010"/>
                </a:lnTo>
                <a:cubicBezTo>
                  <a:pt x="39009" y="54467"/>
                  <a:pt x="38901" y="54951"/>
                  <a:pt x="38767" y="55408"/>
                </a:cubicBezTo>
                <a:lnTo>
                  <a:pt x="38794" y="55085"/>
                </a:lnTo>
                <a:cubicBezTo>
                  <a:pt x="38901" y="53768"/>
                  <a:pt x="39009" y="52451"/>
                  <a:pt x="39116" y="51133"/>
                </a:cubicBezTo>
                <a:lnTo>
                  <a:pt x="39842" y="50569"/>
                </a:lnTo>
                <a:close/>
                <a:moveTo>
                  <a:pt x="52316" y="54144"/>
                </a:moveTo>
                <a:lnTo>
                  <a:pt x="52316" y="54252"/>
                </a:lnTo>
                <a:lnTo>
                  <a:pt x="50999" y="55488"/>
                </a:lnTo>
                <a:cubicBezTo>
                  <a:pt x="51429" y="55031"/>
                  <a:pt x="51886" y="54574"/>
                  <a:pt x="52316" y="54144"/>
                </a:cubicBezTo>
                <a:close/>
                <a:moveTo>
                  <a:pt x="80518" y="51644"/>
                </a:moveTo>
                <a:cubicBezTo>
                  <a:pt x="80652" y="52558"/>
                  <a:pt x="80787" y="53499"/>
                  <a:pt x="80921" y="54413"/>
                </a:cubicBezTo>
                <a:cubicBezTo>
                  <a:pt x="80679" y="54763"/>
                  <a:pt x="80437" y="55139"/>
                  <a:pt x="80222" y="55488"/>
                </a:cubicBezTo>
                <a:cubicBezTo>
                  <a:pt x="80330" y="54198"/>
                  <a:pt x="80437" y="52908"/>
                  <a:pt x="80518" y="51644"/>
                </a:cubicBezTo>
                <a:close/>
                <a:moveTo>
                  <a:pt x="85599" y="54440"/>
                </a:moveTo>
                <a:lnTo>
                  <a:pt x="85599" y="54440"/>
                </a:lnTo>
                <a:cubicBezTo>
                  <a:pt x="85814" y="54709"/>
                  <a:pt x="86029" y="54978"/>
                  <a:pt x="86271" y="55247"/>
                </a:cubicBezTo>
                <a:lnTo>
                  <a:pt x="86244" y="55408"/>
                </a:lnTo>
                <a:lnTo>
                  <a:pt x="86217" y="55569"/>
                </a:lnTo>
                <a:cubicBezTo>
                  <a:pt x="86002" y="55166"/>
                  <a:pt x="85814" y="54789"/>
                  <a:pt x="85599" y="54440"/>
                </a:cubicBezTo>
                <a:close/>
                <a:moveTo>
                  <a:pt x="63204" y="55462"/>
                </a:moveTo>
                <a:lnTo>
                  <a:pt x="63258" y="55623"/>
                </a:lnTo>
                <a:lnTo>
                  <a:pt x="63204" y="55515"/>
                </a:lnTo>
                <a:lnTo>
                  <a:pt x="63204" y="55462"/>
                </a:lnTo>
                <a:close/>
                <a:moveTo>
                  <a:pt x="103611" y="53257"/>
                </a:moveTo>
                <a:lnTo>
                  <a:pt x="103611" y="53257"/>
                </a:lnTo>
                <a:cubicBezTo>
                  <a:pt x="103772" y="53553"/>
                  <a:pt x="103907" y="53849"/>
                  <a:pt x="104068" y="54117"/>
                </a:cubicBezTo>
                <a:cubicBezTo>
                  <a:pt x="104176" y="54386"/>
                  <a:pt x="104310" y="54655"/>
                  <a:pt x="104418" y="54951"/>
                </a:cubicBezTo>
                <a:cubicBezTo>
                  <a:pt x="104498" y="55166"/>
                  <a:pt x="104579" y="55408"/>
                  <a:pt x="104660" y="55623"/>
                </a:cubicBezTo>
                <a:cubicBezTo>
                  <a:pt x="104337" y="54843"/>
                  <a:pt x="103987" y="54037"/>
                  <a:pt x="103611" y="53257"/>
                </a:cubicBezTo>
                <a:close/>
                <a:moveTo>
                  <a:pt x="78609" y="53150"/>
                </a:moveTo>
                <a:cubicBezTo>
                  <a:pt x="78609" y="53203"/>
                  <a:pt x="78582" y="53230"/>
                  <a:pt x="78582" y="53257"/>
                </a:cubicBezTo>
                <a:cubicBezTo>
                  <a:pt x="78286" y="54064"/>
                  <a:pt x="78017" y="54870"/>
                  <a:pt x="77722" y="55650"/>
                </a:cubicBezTo>
                <a:lnTo>
                  <a:pt x="77722" y="55542"/>
                </a:lnTo>
                <a:cubicBezTo>
                  <a:pt x="77883" y="55031"/>
                  <a:pt x="78071" y="54521"/>
                  <a:pt x="78206" y="54037"/>
                </a:cubicBezTo>
                <a:lnTo>
                  <a:pt x="78609" y="53150"/>
                </a:lnTo>
                <a:close/>
                <a:moveTo>
                  <a:pt x="86567" y="54789"/>
                </a:moveTo>
                <a:cubicBezTo>
                  <a:pt x="86620" y="54897"/>
                  <a:pt x="86674" y="54951"/>
                  <a:pt x="86755" y="55031"/>
                </a:cubicBezTo>
                <a:lnTo>
                  <a:pt x="86728" y="55031"/>
                </a:lnTo>
                <a:cubicBezTo>
                  <a:pt x="86768" y="55058"/>
                  <a:pt x="86809" y="55072"/>
                  <a:pt x="86849" y="55072"/>
                </a:cubicBezTo>
                <a:cubicBezTo>
                  <a:pt x="86889" y="55072"/>
                  <a:pt x="86930" y="55058"/>
                  <a:pt x="86970" y="55031"/>
                </a:cubicBezTo>
                <a:cubicBezTo>
                  <a:pt x="86997" y="55112"/>
                  <a:pt x="87024" y="55193"/>
                  <a:pt x="87024" y="55300"/>
                </a:cubicBezTo>
                <a:cubicBezTo>
                  <a:pt x="87051" y="55354"/>
                  <a:pt x="87051" y="55435"/>
                  <a:pt x="87077" y="55488"/>
                </a:cubicBezTo>
                <a:lnTo>
                  <a:pt x="87077" y="55650"/>
                </a:lnTo>
                <a:lnTo>
                  <a:pt x="86970" y="55596"/>
                </a:lnTo>
                <a:cubicBezTo>
                  <a:pt x="86916" y="55542"/>
                  <a:pt x="86862" y="55515"/>
                  <a:pt x="86809" y="55488"/>
                </a:cubicBezTo>
                <a:cubicBezTo>
                  <a:pt x="86728" y="55300"/>
                  <a:pt x="86647" y="55139"/>
                  <a:pt x="86540" y="54951"/>
                </a:cubicBezTo>
                <a:cubicBezTo>
                  <a:pt x="86540" y="54897"/>
                  <a:pt x="86567" y="54843"/>
                  <a:pt x="86567" y="54789"/>
                </a:cubicBezTo>
                <a:close/>
                <a:moveTo>
                  <a:pt x="64898" y="53849"/>
                </a:moveTo>
                <a:cubicBezTo>
                  <a:pt x="64898" y="54252"/>
                  <a:pt x="64925" y="54655"/>
                  <a:pt x="64952" y="55058"/>
                </a:cubicBezTo>
                <a:cubicBezTo>
                  <a:pt x="64952" y="55112"/>
                  <a:pt x="64952" y="55247"/>
                  <a:pt x="64979" y="55435"/>
                </a:cubicBezTo>
                <a:cubicBezTo>
                  <a:pt x="64979" y="55542"/>
                  <a:pt x="64952" y="55677"/>
                  <a:pt x="64952" y="55784"/>
                </a:cubicBezTo>
                <a:cubicBezTo>
                  <a:pt x="64871" y="55220"/>
                  <a:pt x="64817" y="54682"/>
                  <a:pt x="64764" y="54144"/>
                </a:cubicBezTo>
                <a:lnTo>
                  <a:pt x="64764" y="54117"/>
                </a:lnTo>
                <a:lnTo>
                  <a:pt x="64898" y="53849"/>
                </a:lnTo>
                <a:close/>
                <a:moveTo>
                  <a:pt x="76620" y="54440"/>
                </a:moveTo>
                <a:cubicBezTo>
                  <a:pt x="76646" y="54467"/>
                  <a:pt x="76673" y="54467"/>
                  <a:pt x="76727" y="54467"/>
                </a:cubicBezTo>
                <a:cubicBezTo>
                  <a:pt x="76700" y="54789"/>
                  <a:pt x="76673" y="55166"/>
                  <a:pt x="76620" y="55515"/>
                </a:cubicBezTo>
                <a:cubicBezTo>
                  <a:pt x="76593" y="55650"/>
                  <a:pt x="76539" y="55757"/>
                  <a:pt x="76485" y="55865"/>
                </a:cubicBezTo>
                <a:cubicBezTo>
                  <a:pt x="76404" y="55677"/>
                  <a:pt x="76351" y="55515"/>
                  <a:pt x="76270" y="55327"/>
                </a:cubicBezTo>
                <a:cubicBezTo>
                  <a:pt x="76378" y="55031"/>
                  <a:pt x="76512" y="54736"/>
                  <a:pt x="76620" y="54440"/>
                </a:cubicBezTo>
                <a:close/>
                <a:moveTo>
                  <a:pt x="71619" y="51321"/>
                </a:moveTo>
                <a:lnTo>
                  <a:pt x="74361" y="56026"/>
                </a:lnTo>
                <a:cubicBezTo>
                  <a:pt x="73877" y="55300"/>
                  <a:pt x="73420" y="54574"/>
                  <a:pt x="72936" y="53875"/>
                </a:cubicBezTo>
                <a:cubicBezTo>
                  <a:pt x="72775" y="53607"/>
                  <a:pt x="72399" y="52881"/>
                  <a:pt x="72049" y="52370"/>
                </a:cubicBezTo>
                <a:cubicBezTo>
                  <a:pt x="71915" y="52020"/>
                  <a:pt x="71780" y="51671"/>
                  <a:pt x="71619" y="51321"/>
                </a:cubicBezTo>
                <a:close/>
                <a:moveTo>
                  <a:pt x="104955" y="54843"/>
                </a:moveTo>
                <a:lnTo>
                  <a:pt x="105332" y="55462"/>
                </a:lnTo>
                <a:cubicBezTo>
                  <a:pt x="105385" y="55569"/>
                  <a:pt x="105412" y="55677"/>
                  <a:pt x="105466" y="55784"/>
                </a:cubicBezTo>
                <a:lnTo>
                  <a:pt x="105493" y="56080"/>
                </a:lnTo>
                <a:cubicBezTo>
                  <a:pt x="105332" y="55838"/>
                  <a:pt x="105197" y="55623"/>
                  <a:pt x="105063" y="55381"/>
                </a:cubicBezTo>
                <a:lnTo>
                  <a:pt x="104955" y="55220"/>
                </a:lnTo>
                <a:lnTo>
                  <a:pt x="104955" y="54843"/>
                </a:lnTo>
                <a:close/>
                <a:moveTo>
                  <a:pt x="34062" y="55435"/>
                </a:moveTo>
                <a:lnTo>
                  <a:pt x="34062" y="55435"/>
                </a:lnTo>
                <a:cubicBezTo>
                  <a:pt x="33847" y="55677"/>
                  <a:pt x="33659" y="55892"/>
                  <a:pt x="33471" y="56107"/>
                </a:cubicBezTo>
                <a:cubicBezTo>
                  <a:pt x="33444" y="56053"/>
                  <a:pt x="33471" y="55972"/>
                  <a:pt x="33471" y="55892"/>
                </a:cubicBezTo>
                <a:cubicBezTo>
                  <a:pt x="33659" y="55730"/>
                  <a:pt x="33874" y="55596"/>
                  <a:pt x="34062" y="55435"/>
                </a:cubicBezTo>
                <a:close/>
                <a:moveTo>
                  <a:pt x="99336" y="47907"/>
                </a:moveTo>
                <a:lnTo>
                  <a:pt x="99336" y="47907"/>
                </a:lnTo>
                <a:cubicBezTo>
                  <a:pt x="99605" y="49466"/>
                  <a:pt x="99874" y="51026"/>
                  <a:pt x="100116" y="52558"/>
                </a:cubicBezTo>
                <a:cubicBezTo>
                  <a:pt x="100222" y="53749"/>
                  <a:pt x="100380" y="54940"/>
                  <a:pt x="100564" y="56131"/>
                </a:cubicBezTo>
                <a:lnTo>
                  <a:pt x="100564" y="56131"/>
                </a:lnTo>
                <a:cubicBezTo>
                  <a:pt x="100489" y="55870"/>
                  <a:pt x="100436" y="55586"/>
                  <a:pt x="100358" y="55327"/>
                </a:cubicBezTo>
                <a:cubicBezTo>
                  <a:pt x="100304" y="54843"/>
                  <a:pt x="100062" y="54037"/>
                  <a:pt x="100035" y="53849"/>
                </a:cubicBezTo>
                <a:cubicBezTo>
                  <a:pt x="99740" y="52397"/>
                  <a:pt x="99525" y="50945"/>
                  <a:pt x="99390" y="49493"/>
                </a:cubicBezTo>
                <a:cubicBezTo>
                  <a:pt x="99336" y="48983"/>
                  <a:pt x="99363" y="48445"/>
                  <a:pt x="99336" y="47907"/>
                </a:cubicBezTo>
                <a:close/>
                <a:moveTo>
                  <a:pt x="58312" y="52612"/>
                </a:moveTo>
                <a:lnTo>
                  <a:pt x="58312" y="52612"/>
                </a:lnTo>
                <a:cubicBezTo>
                  <a:pt x="58473" y="52934"/>
                  <a:pt x="58634" y="53284"/>
                  <a:pt x="58715" y="53418"/>
                </a:cubicBezTo>
                <a:cubicBezTo>
                  <a:pt x="58849" y="53714"/>
                  <a:pt x="59010" y="54010"/>
                  <a:pt x="59145" y="54306"/>
                </a:cubicBezTo>
                <a:cubicBezTo>
                  <a:pt x="59252" y="54924"/>
                  <a:pt x="59387" y="55542"/>
                  <a:pt x="59521" y="56161"/>
                </a:cubicBezTo>
                <a:cubicBezTo>
                  <a:pt x="59279" y="55677"/>
                  <a:pt x="59037" y="55166"/>
                  <a:pt x="58795" y="54682"/>
                </a:cubicBezTo>
                <a:cubicBezTo>
                  <a:pt x="58688" y="54252"/>
                  <a:pt x="58580" y="53849"/>
                  <a:pt x="58473" y="53445"/>
                </a:cubicBezTo>
                <a:lnTo>
                  <a:pt x="58473" y="53472"/>
                </a:lnTo>
                <a:cubicBezTo>
                  <a:pt x="58446" y="53338"/>
                  <a:pt x="58365" y="52988"/>
                  <a:pt x="58312" y="52612"/>
                </a:cubicBezTo>
                <a:close/>
                <a:moveTo>
                  <a:pt x="85491" y="54870"/>
                </a:moveTo>
                <a:cubicBezTo>
                  <a:pt x="85706" y="55247"/>
                  <a:pt x="85948" y="55650"/>
                  <a:pt x="86136" y="55999"/>
                </a:cubicBezTo>
                <a:cubicBezTo>
                  <a:pt x="86136" y="56053"/>
                  <a:pt x="86110" y="56107"/>
                  <a:pt x="86110" y="56161"/>
                </a:cubicBezTo>
                <a:lnTo>
                  <a:pt x="86083" y="56134"/>
                </a:lnTo>
                <a:cubicBezTo>
                  <a:pt x="85841" y="55865"/>
                  <a:pt x="85626" y="55569"/>
                  <a:pt x="85411" y="55300"/>
                </a:cubicBezTo>
                <a:lnTo>
                  <a:pt x="85491" y="54870"/>
                </a:lnTo>
                <a:close/>
                <a:moveTo>
                  <a:pt x="100277" y="47289"/>
                </a:moveTo>
                <a:lnTo>
                  <a:pt x="100277" y="47289"/>
                </a:lnTo>
                <a:cubicBezTo>
                  <a:pt x="100519" y="47450"/>
                  <a:pt x="100734" y="47638"/>
                  <a:pt x="100976" y="47827"/>
                </a:cubicBezTo>
                <a:cubicBezTo>
                  <a:pt x="100950" y="47827"/>
                  <a:pt x="100923" y="47853"/>
                  <a:pt x="100923" y="47880"/>
                </a:cubicBezTo>
                <a:cubicBezTo>
                  <a:pt x="100886" y="47862"/>
                  <a:pt x="100849" y="47853"/>
                  <a:pt x="100814" y="47853"/>
                </a:cubicBezTo>
                <a:cubicBezTo>
                  <a:pt x="100697" y="47853"/>
                  <a:pt x="100606" y="47950"/>
                  <a:pt x="100627" y="48095"/>
                </a:cubicBezTo>
                <a:cubicBezTo>
                  <a:pt x="100896" y="50784"/>
                  <a:pt x="101165" y="53472"/>
                  <a:pt x="101433" y="56187"/>
                </a:cubicBezTo>
                <a:cubicBezTo>
                  <a:pt x="100896" y="53230"/>
                  <a:pt x="100492" y="50273"/>
                  <a:pt x="100277" y="47289"/>
                </a:cubicBezTo>
                <a:close/>
                <a:moveTo>
                  <a:pt x="47422" y="47074"/>
                </a:moveTo>
                <a:cubicBezTo>
                  <a:pt x="47343" y="47094"/>
                  <a:pt x="47316" y="49521"/>
                  <a:pt x="47316" y="49762"/>
                </a:cubicBezTo>
                <a:lnTo>
                  <a:pt x="47316" y="49977"/>
                </a:lnTo>
                <a:cubicBezTo>
                  <a:pt x="47208" y="50784"/>
                  <a:pt x="47155" y="51617"/>
                  <a:pt x="47074" y="52343"/>
                </a:cubicBezTo>
                <a:cubicBezTo>
                  <a:pt x="46886" y="53607"/>
                  <a:pt x="46725" y="54924"/>
                  <a:pt x="46644" y="56214"/>
                </a:cubicBezTo>
                <a:lnTo>
                  <a:pt x="46617" y="55193"/>
                </a:lnTo>
                <a:lnTo>
                  <a:pt x="46617" y="53580"/>
                </a:lnTo>
                <a:cubicBezTo>
                  <a:pt x="46617" y="52128"/>
                  <a:pt x="46644" y="50649"/>
                  <a:pt x="46778" y="49225"/>
                </a:cubicBezTo>
                <a:cubicBezTo>
                  <a:pt x="46832" y="48821"/>
                  <a:pt x="46778" y="47156"/>
                  <a:pt x="47422" y="47074"/>
                </a:cubicBezTo>
                <a:close/>
                <a:moveTo>
                  <a:pt x="48176" y="55166"/>
                </a:moveTo>
                <a:cubicBezTo>
                  <a:pt x="48203" y="55193"/>
                  <a:pt x="48230" y="55193"/>
                  <a:pt x="48257" y="55220"/>
                </a:cubicBezTo>
                <a:cubicBezTo>
                  <a:pt x="48176" y="55542"/>
                  <a:pt x="48096" y="55865"/>
                  <a:pt x="48042" y="56187"/>
                </a:cubicBezTo>
                <a:lnTo>
                  <a:pt x="48015" y="56214"/>
                </a:lnTo>
                <a:cubicBezTo>
                  <a:pt x="48069" y="55865"/>
                  <a:pt x="48122" y="55515"/>
                  <a:pt x="48176" y="55166"/>
                </a:cubicBezTo>
                <a:close/>
                <a:moveTo>
                  <a:pt x="71673" y="52612"/>
                </a:moveTo>
                <a:lnTo>
                  <a:pt x="71673" y="52612"/>
                </a:lnTo>
                <a:cubicBezTo>
                  <a:pt x="71915" y="52961"/>
                  <a:pt x="72157" y="53338"/>
                  <a:pt x="72372" y="53714"/>
                </a:cubicBezTo>
                <a:cubicBezTo>
                  <a:pt x="72641" y="54440"/>
                  <a:pt x="72883" y="55193"/>
                  <a:pt x="73098" y="55946"/>
                </a:cubicBezTo>
                <a:cubicBezTo>
                  <a:pt x="73125" y="56026"/>
                  <a:pt x="73178" y="56134"/>
                  <a:pt x="73232" y="56268"/>
                </a:cubicBezTo>
                <a:cubicBezTo>
                  <a:pt x="72802" y="55435"/>
                  <a:pt x="72318" y="54628"/>
                  <a:pt x="71807" y="53849"/>
                </a:cubicBezTo>
                <a:cubicBezTo>
                  <a:pt x="71754" y="53445"/>
                  <a:pt x="71700" y="53015"/>
                  <a:pt x="71673" y="52612"/>
                </a:cubicBezTo>
                <a:close/>
                <a:moveTo>
                  <a:pt x="56026" y="53150"/>
                </a:moveTo>
                <a:cubicBezTo>
                  <a:pt x="56241" y="54225"/>
                  <a:pt x="56483" y="55300"/>
                  <a:pt x="56779" y="56322"/>
                </a:cubicBezTo>
                <a:cubicBezTo>
                  <a:pt x="56430" y="55730"/>
                  <a:pt x="56107" y="55139"/>
                  <a:pt x="55758" y="54574"/>
                </a:cubicBezTo>
                <a:cubicBezTo>
                  <a:pt x="55717" y="54494"/>
                  <a:pt x="55637" y="54453"/>
                  <a:pt x="55556" y="54453"/>
                </a:cubicBezTo>
                <a:cubicBezTo>
                  <a:pt x="55475" y="54453"/>
                  <a:pt x="55395" y="54494"/>
                  <a:pt x="55354" y="54574"/>
                </a:cubicBezTo>
                <a:cubicBezTo>
                  <a:pt x="55354" y="54521"/>
                  <a:pt x="55327" y="54440"/>
                  <a:pt x="55300" y="54386"/>
                </a:cubicBezTo>
                <a:cubicBezTo>
                  <a:pt x="55542" y="53983"/>
                  <a:pt x="55784" y="53553"/>
                  <a:pt x="56026" y="53150"/>
                </a:cubicBezTo>
                <a:close/>
                <a:moveTo>
                  <a:pt x="82400" y="53956"/>
                </a:moveTo>
                <a:cubicBezTo>
                  <a:pt x="82588" y="54117"/>
                  <a:pt x="82776" y="54252"/>
                  <a:pt x="82937" y="54386"/>
                </a:cubicBezTo>
                <a:cubicBezTo>
                  <a:pt x="83179" y="54601"/>
                  <a:pt x="83394" y="54789"/>
                  <a:pt x="83609" y="54978"/>
                </a:cubicBezTo>
                <a:cubicBezTo>
                  <a:pt x="83932" y="55247"/>
                  <a:pt x="84228" y="55542"/>
                  <a:pt x="84523" y="55838"/>
                </a:cubicBezTo>
                <a:lnTo>
                  <a:pt x="84738" y="56053"/>
                </a:lnTo>
                <a:cubicBezTo>
                  <a:pt x="84738" y="56161"/>
                  <a:pt x="84712" y="56295"/>
                  <a:pt x="84685" y="56429"/>
                </a:cubicBezTo>
                <a:lnTo>
                  <a:pt x="83663" y="55488"/>
                </a:lnTo>
                <a:cubicBezTo>
                  <a:pt x="83233" y="54978"/>
                  <a:pt x="82830" y="54467"/>
                  <a:pt x="82400" y="53956"/>
                </a:cubicBezTo>
                <a:close/>
                <a:moveTo>
                  <a:pt x="73931" y="52397"/>
                </a:moveTo>
                <a:lnTo>
                  <a:pt x="73931" y="52397"/>
                </a:lnTo>
                <a:cubicBezTo>
                  <a:pt x="74254" y="52961"/>
                  <a:pt x="74603" y="53553"/>
                  <a:pt x="74926" y="54117"/>
                </a:cubicBezTo>
                <a:cubicBezTo>
                  <a:pt x="74926" y="54440"/>
                  <a:pt x="74926" y="54789"/>
                  <a:pt x="74953" y="55112"/>
                </a:cubicBezTo>
                <a:cubicBezTo>
                  <a:pt x="74953" y="55149"/>
                  <a:pt x="74980" y="55163"/>
                  <a:pt x="75010" y="55163"/>
                </a:cubicBezTo>
                <a:cubicBezTo>
                  <a:pt x="75047" y="55163"/>
                  <a:pt x="75087" y="55142"/>
                  <a:pt x="75087" y="55112"/>
                </a:cubicBezTo>
                <a:cubicBezTo>
                  <a:pt x="75087" y="54897"/>
                  <a:pt x="75114" y="54682"/>
                  <a:pt x="75141" y="54494"/>
                </a:cubicBezTo>
                <a:lnTo>
                  <a:pt x="75544" y="55220"/>
                </a:lnTo>
                <a:lnTo>
                  <a:pt x="75544" y="55354"/>
                </a:lnTo>
                <a:cubicBezTo>
                  <a:pt x="75571" y="55408"/>
                  <a:pt x="75598" y="55435"/>
                  <a:pt x="75625" y="55462"/>
                </a:cubicBezTo>
                <a:lnTo>
                  <a:pt x="75679" y="55462"/>
                </a:lnTo>
                <a:lnTo>
                  <a:pt x="75679" y="55488"/>
                </a:lnTo>
                <a:cubicBezTo>
                  <a:pt x="75625" y="55704"/>
                  <a:pt x="75571" y="55919"/>
                  <a:pt x="75517" y="56161"/>
                </a:cubicBezTo>
                <a:cubicBezTo>
                  <a:pt x="75490" y="56241"/>
                  <a:pt x="75463" y="56349"/>
                  <a:pt x="75437" y="56456"/>
                </a:cubicBezTo>
                <a:cubicBezTo>
                  <a:pt x="75141" y="55811"/>
                  <a:pt x="74791" y="55166"/>
                  <a:pt x="74442" y="54521"/>
                </a:cubicBezTo>
                <a:cubicBezTo>
                  <a:pt x="74307" y="53822"/>
                  <a:pt x="74119" y="53096"/>
                  <a:pt x="73931" y="52397"/>
                </a:cubicBezTo>
                <a:close/>
                <a:moveTo>
                  <a:pt x="71350" y="55972"/>
                </a:moveTo>
                <a:cubicBezTo>
                  <a:pt x="71377" y="56161"/>
                  <a:pt x="71404" y="56349"/>
                  <a:pt x="71431" y="56537"/>
                </a:cubicBezTo>
                <a:cubicBezTo>
                  <a:pt x="71377" y="56537"/>
                  <a:pt x="71350" y="56537"/>
                  <a:pt x="71296" y="56564"/>
                </a:cubicBezTo>
                <a:cubicBezTo>
                  <a:pt x="71323" y="56349"/>
                  <a:pt x="71350" y="56161"/>
                  <a:pt x="71350" y="55972"/>
                </a:cubicBezTo>
                <a:close/>
                <a:moveTo>
                  <a:pt x="61995" y="53687"/>
                </a:moveTo>
                <a:cubicBezTo>
                  <a:pt x="62129" y="53983"/>
                  <a:pt x="62263" y="54306"/>
                  <a:pt x="62398" y="54601"/>
                </a:cubicBezTo>
                <a:cubicBezTo>
                  <a:pt x="62425" y="54924"/>
                  <a:pt x="62479" y="55273"/>
                  <a:pt x="62559" y="55596"/>
                </a:cubicBezTo>
                <a:lnTo>
                  <a:pt x="62559" y="56591"/>
                </a:lnTo>
                <a:cubicBezTo>
                  <a:pt x="62425" y="56053"/>
                  <a:pt x="62290" y="55515"/>
                  <a:pt x="62156" y="54978"/>
                </a:cubicBezTo>
                <a:cubicBezTo>
                  <a:pt x="62102" y="54548"/>
                  <a:pt x="62048" y="54117"/>
                  <a:pt x="61995" y="53687"/>
                </a:cubicBezTo>
                <a:close/>
                <a:moveTo>
                  <a:pt x="84846" y="56107"/>
                </a:moveTo>
                <a:lnTo>
                  <a:pt x="84980" y="56241"/>
                </a:lnTo>
                <a:cubicBezTo>
                  <a:pt x="84980" y="56349"/>
                  <a:pt x="84954" y="56483"/>
                  <a:pt x="84927" y="56618"/>
                </a:cubicBezTo>
                <a:lnTo>
                  <a:pt x="84765" y="56483"/>
                </a:lnTo>
                <a:cubicBezTo>
                  <a:pt x="84792" y="56376"/>
                  <a:pt x="84819" y="56241"/>
                  <a:pt x="84846" y="56107"/>
                </a:cubicBezTo>
                <a:close/>
                <a:moveTo>
                  <a:pt x="64979" y="55999"/>
                </a:moveTo>
                <a:cubicBezTo>
                  <a:pt x="64979" y="55999"/>
                  <a:pt x="64979" y="55999"/>
                  <a:pt x="65006" y="56026"/>
                </a:cubicBezTo>
                <a:cubicBezTo>
                  <a:pt x="65041" y="56366"/>
                  <a:pt x="65065" y="56669"/>
                  <a:pt x="65054" y="56669"/>
                </a:cubicBezTo>
                <a:cubicBezTo>
                  <a:pt x="65048" y="56669"/>
                  <a:pt x="65033" y="56592"/>
                  <a:pt x="65006" y="56403"/>
                </a:cubicBezTo>
                <a:lnTo>
                  <a:pt x="65006" y="56376"/>
                </a:lnTo>
                <a:cubicBezTo>
                  <a:pt x="65006" y="56241"/>
                  <a:pt x="64979" y="56107"/>
                  <a:pt x="64979" y="55999"/>
                </a:cubicBezTo>
                <a:close/>
                <a:moveTo>
                  <a:pt x="52128" y="55784"/>
                </a:moveTo>
                <a:lnTo>
                  <a:pt x="52128" y="55865"/>
                </a:lnTo>
                <a:cubicBezTo>
                  <a:pt x="52128" y="55865"/>
                  <a:pt x="52101" y="55919"/>
                  <a:pt x="52101" y="55919"/>
                </a:cubicBezTo>
                <a:lnTo>
                  <a:pt x="52128" y="55919"/>
                </a:lnTo>
                <a:cubicBezTo>
                  <a:pt x="51832" y="56214"/>
                  <a:pt x="51537" y="56510"/>
                  <a:pt x="51241" y="56779"/>
                </a:cubicBezTo>
                <a:cubicBezTo>
                  <a:pt x="51537" y="56456"/>
                  <a:pt x="51832" y="56107"/>
                  <a:pt x="52128" y="55784"/>
                </a:cubicBezTo>
                <a:close/>
                <a:moveTo>
                  <a:pt x="38794" y="52236"/>
                </a:moveTo>
                <a:cubicBezTo>
                  <a:pt x="38740" y="52612"/>
                  <a:pt x="38713" y="52934"/>
                  <a:pt x="38713" y="53069"/>
                </a:cubicBezTo>
                <a:lnTo>
                  <a:pt x="38390" y="56806"/>
                </a:lnTo>
                <a:cubicBezTo>
                  <a:pt x="38444" y="55838"/>
                  <a:pt x="38471" y="54897"/>
                  <a:pt x="38498" y="53929"/>
                </a:cubicBezTo>
                <a:lnTo>
                  <a:pt x="38498" y="53902"/>
                </a:lnTo>
                <a:cubicBezTo>
                  <a:pt x="38525" y="53714"/>
                  <a:pt x="38659" y="52988"/>
                  <a:pt x="38794" y="52236"/>
                </a:cubicBezTo>
                <a:close/>
                <a:moveTo>
                  <a:pt x="51479" y="46872"/>
                </a:moveTo>
                <a:cubicBezTo>
                  <a:pt x="51985" y="46872"/>
                  <a:pt x="51477" y="48071"/>
                  <a:pt x="51375" y="48552"/>
                </a:cubicBezTo>
                <a:cubicBezTo>
                  <a:pt x="51026" y="49735"/>
                  <a:pt x="50650" y="50918"/>
                  <a:pt x="50193" y="52074"/>
                </a:cubicBezTo>
                <a:cubicBezTo>
                  <a:pt x="50139" y="52155"/>
                  <a:pt x="50193" y="52262"/>
                  <a:pt x="50273" y="52316"/>
                </a:cubicBezTo>
                <a:cubicBezTo>
                  <a:pt x="50085" y="53042"/>
                  <a:pt x="49897" y="53741"/>
                  <a:pt x="49709" y="54494"/>
                </a:cubicBezTo>
                <a:cubicBezTo>
                  <a:pt x="49682" y="54601"/>
                  <a:pt x="49736" y="54736"/>
                  <a:pt x="49843" y="54789"/>
                </a:cubicBezTo>
                <a:cubicBezTo>
                  <a:pt x="49278" y="55435"/>
                  <a:pt x="48741" y="56107"/>
                  <a:pt x="48230" y="56806"/>
                </a:cubicBezTo>
                <a:cubicBezTo>
                  <a:pt x="48526" y="55596"/>
                  <a:pt x="48821" y="54386"/>
                  <a:pt x="49063" y="53176"/>
                </a:cubicBezTo>
                <a:cubicBezTo>
                  <a:pt x="49709" y="51133"/>
                  <a:pt x="50381" y="49117"/>
                  <a:pt x="51026" y="47074"/>
                </a:cubicBezTo>
                <a:cubicBezTo>
                  <a:pt x="51107" y="46966"/>
                  <a:pt x="51241" y="46912"/>
                  <a:pt x="51375" y="46886"/>
                </a:cubicBezTo>
                <a:cubicBezTo>
                  <a:pt x="51414" y="46876"/>
                  <a:pt x="51448" y="46872"/>
                  <a:pt x="51479" y="46872"/>
                </a:cubicBezTo>
                <a:close/>
                <a:moveTo>
                  <a:pt x="90357" y="51429"/>
                </a:moveTo>
                <a:lnTo>
                  <a:pt x="91970" y="52827"/>
                </a:lnTo>
                <a:cubicBezTo>
                  <a:pt x="93180" y="54144"/>
                  <a:pt x="94309" y="55542"/>
                  <a:pt x="95600" y="56806"/>
                </a:cubicBezTo>
                <a:cubicBezTo>
                  <a:pt x="95277" y="56510"/>
                  <a:pt x="94954" y="56214"/>
                  <a:pt x="94578" y="55972"/>
                </a:cubicBezTo>
                <a:cubicBezTo>
                  <a:pt x="93234" y="54386"/>
                  <a:pt x="91836" y="52881"/>
                  <a:pt x="90357" y="51429"/>
                </a:cubicBezTo>
                <a:close/>
                <a:moveTo>
                  <a:pt x="38229" y="51886"/>
                </a:moveTo>
                <a:lnTo>
                  <a:pt x="38229" y="52854"/>
                </a:lnTo>
                <a:cubicBezTo>
                  <a:pt x="38256" y="53257"/>
                  <a:pt x="38229" y="53660"/>
                  <a:pt x="38229" y="54064"/>
                </a:cubicBezTo>
                <a:cubicBezTo>
                  <a:pt x="38095" y="54978"/>
                  <a:pt x="37987" y="55919"/>
                  <a:pt x="37907" y="56833"/>
                </a:cubicBezTo>
                <a:cubicBezTo>
                  <a:pt x="37907" y="56053"/>
                  <a:pt x="37880" y="55273"/>
                  <a:pt x="37853" y="54494"/>
                </a:cubicBezTo>
                <a:cubicBezTo>
                  <a:pt x="37933" y="53660"/>
                  <a:pt x="38041" y="52827"/>
                  <a:pt x="38122" y="51967"/>
                </a:cubicBezTo>
                <a:lnTo>
                  <a:pt x="38229" y="51886"/>
                </a:lnTo>
                <a:close/>
                <a:moveTo>
                  <a:pt x="72318" y="55327"/>
                </a:moveTo>
                <a:lnTo>
                  <a:pt x="72318" y="55327"/>
                </a:lnTo>
                <a:cubicBezTo>
                  <a:pt x="72452" y="55515"/>
                  <a:pt x="72587" y="55704"/>
                  <a:pt x="72694" y="55892"/>
                </a:cubicBezTo>
                <a:cubicBezTo>
                  <a:pt x="72883" y="56214"/>
                  <a:pt x="73044" y="56510"/>
                  <a:pt x="73178" y="56779"/>
                </a:cubicBezTo>
                <a:cubicBezTo>
                  <a:pt x="73098" y="56860"/>
                  <a:pt x="73017" y="56886"/>
                  <a:pt x="72910" y="56886"/>
                </a:cubicBezTo>
                <a:cubicBezTo>
                  <a:pt x="72829" y="56886"/>
                  <a:pt x="72372" y="55435"/>
                  <a:pt x="72318" y="55327"/>
                </a:cubicBezTo>
                <a:close/>
                <a:moveTo>
                  <a:pt x="59252" y="52558"/>
                </a:moveTo>
                <a:lnTo>
                  <a:pt x="59252" y="52558"/>
                </a:lnTo>
                <a:cubicBezTo>
                  <a:pt x="59387" y="52827"/>
                  <a:pt x="59494" y="53096"/>
                  <a:pt x="59602" y="53338"/>
                </a:cubicBezTo>
                <a:cubicBezTo>
                  <a:pt x="59763" y="53956"/>
                  <a:pt x="59925" y="54574"/>
                  <a:pt x="60113" y="55193"/>
                </a:cubicBezTo>
                <a:cubicBezTo>
                  <a:pt x="60274" y="55811"/>
                  <a:pt x="60382" y="56349"/>
                  <a:pt x="60516" y="56940"/>
                </a:cubicBezTo>
                <a:lnTo>
                  <a:pt x="60516" y="56994"/>
                </a:lnTo>
                <a:lnTo>
                  <a:pt x="60408" y="56752"/>
                </a:lnTo>
                <a:cubicBezTo>
                  <a:pt x="60355" y="56618"/>
                  <a:pt x="60301" y="56483"/>
                  <a:pt x="60247" y="56349"/>
                </a:cubicBezTo>
                <a:cubicBezTo>
                  <a:pt x="59898" y="55220"/>
                  <a:pt x="59602" y="54064"/>
                  <a:pt x="59333" y="52908"/>
                </a:cubicBezTo>
                <a:cubicBezTo>
                  <a:pt x="59333" y="52854"/>
                  <a:pt x="59306" y="52719"/>
                  <a:pt x="59252" y="52558"/>
                </a:cubicBezTo>
                <a:close/>
                <a:moveTo>
                  <a:pt x="83609" y="55946"/>
                </a:moveTo>
                <a:lnTo>
                  <a:pt x="83905" y="56241"/>
                </a:lnTo>
                <a:cubicBezTo>
                  <a:pt x="84120" y="56510"/>
                  <a:pt x="84362" y="56779"/>
                  <a:pt x="84577" y="57048"/>
                </a:cubicBezTo>
                <a:cubicBezTo>
                  <a:pt x="84416" y="56886"/>
                  <a:pt x="84255" y="56725"/>
                  <a:pt x="84066" y="56564"/>
                </a:cubicBezTo>
                <a:lnTo>
                  <a:pt x="83959" y="56429"/>
                </a:lnTo>
                <a:cubicBezTo>
                  <a:pt x="83905" y="56349"/>
                  <a:pt x="83771" y="56161"/>
                  <a:pt x="83609" y="55946"/>
                </a:cubicBezTo>
                <a:close/>
                <a:moveTo>
                  <a:pt x="86459" y="55488"/>
                </a:moveTo>
                <a:cubicBezTo>
                  <a:pt x="86593" y="55623"/>
                  <a:pt x="86701" y="55757"/>
                  <a:pt x="86809" y="55919"/>
                </a:cubicBezTo>
                <a:cubicBezTo>
                  <a:pt x="86889" y="56053"/>
                  <a:pt x="86970" y="56214"/>
                  <a:pt x="87051" y="56403"/>
                </a:cubicBezTo>
                <a:cubicBezTo>
                  <a:pt x="87051" y="56644"/>
                  <a:pt x="87051" y="56860"/>
                  <a:pt x="87024" y="57075"/>
                </a:cubicBezTo>
                <a:lnTo>
                  <a:pt x="86916" y="56967"/>
                </a:lnTo>
                <a:cubicBezTo>
                  <a:pt x="86755" y="56618"/>
                  <a:pt x="86567" y="56295"/>
                  <a:pt x="86432" y="55946"/>
                </a:cubicBezTo>
                <a:cubicBezTo>
                  <a:pt x="86432" y="55811"/>
                  <a:pt x="86459" y="55650"/>
                  <a:pt x="86459" y="55488"/>
                </a:cubicBezTo>
                <a:close/>
                <a:moveTo>
                  <a:pt x="40514" y="52666"/>
                </a:moveTo>
                <a:lnTo>
                  <a:pt x="40514" y="52666"/>
                </a:lnTo>
                <a:cubicBezTo>
                  <a:pt x="40353" y="54171"/>
                  <a:pt x="40084" y="55677"/>
                  <a:pt x="39762" y="57155"/>
                </a:cubicBezTo>
                <a:cubicBezTo>
                  <a:pt x="39923" y="55623"/>
                  <a:pt x="40165" y="54117"/>
                  <a:pt x="40514" y="52666"/>
                </a:cubicBezTo>
                <a:close/>
                <a:moveTo>
                  <a:pt x="55085" y="54763"/>
                </a:moveTo>
                <a:cubicBezTo>
                  <a:pt x="55220" y="55220"/>
                  <a:pt x="55354" y="55704"/>
                  <a:pt x="55489" y="56161"/>
                </a:cubicBezTo>
                <a:cubicBezTo>
                  <a:pt x="55516" y="56483"/>
                  <a:pt x="55569" y="56833"/>
                  <a:pt x="55650" y="57182"/>
                </a:cubicBezTo>
                <a:lnTo>
                  <a:pt x="54790" y="55623"/>
                </a:lnTo>
                <a:cubicBezTo>
                  <a:pt x="54763" y="55569"/>
                  <a:pt x="54736" y="55542"/>
                  <a:pt x="54682" y="55542"/>
                </a:cubicBezTo>
                <a:cubicBezTo>
                  <a:pt x="54817" y="55273"/>
                  <a:pt x="54951" y="55005"/>
                  <a:pt x="55085" y="54763"/>
                </a:cubicBezTo>
                <a:close/>
                <a:moveTo>
                  <a:pt x="71001" y="50354"/>
                </a:moveTo>
                <a:lnTo>
                  <a:pt x="71001" y="50542"/>
                </a:lnTo>
                <a:cubicBezTo>
                  <a:pt x="70974" y="50542"/>
                  <a:pt x="70947" y="50569"/>
                  <a:pt x="70920" y="50622"/>
                </a:cubicBezTo>
                <a:cubicBezTo>
                  <a:pt x="69845" y="52827"/>
                  <a:pt x="68769" y="55031"/>
                  <a:pt x="67694" y="57236"/>
                </a:cubicBezTo>
                <a:cubicBezTo>
                  <a:pt x="68232" y="55865"/>
                  <a:pt x="68796" y="54494"/>
                  <a:pt x="69415" y="53150"/>
                </a:cubicBezTo>
                <a:cubicBezTo>
                  <a:pt x="69522" y="52908"/>
                  <a:pt x="69657" y="52639"/>
                  <a:pt x="69791" y="52370"/>
                </a:cubicBezTo>
                <a:cubicBezTo>
                  <a:pt x="70221" y="51698"/>
                  <a:pt x="70624" y="51053"/>
                  <a:pt x="71001" y="50354"/>
                </a:cubicBezTo>
                <a:close/>
                <a:moveTo>
                  <a:pt x="80948" y="54709"/>
                </a:moveTo>
                <a:cubicBezTo>
                  <a:pt x="80948" y="54816"/>
                  <a:pt x="80975" y="54897"/>
                  <a:pt x="80975" y="55005"/>
                </a:cubicBezTo>
                <a:cubicBezTo>
                  <a:pt x="80965" y="55003"/>
                  <a:pt x="80955" y="55002"/>
                  <a:pt x="80945" y="55002"/>
                </a:cubicBezTo>
                <a:cubicBezTo>
                  <a:pt x="80825" y="55002"/>
                  <a:pt x="80739" y="55149"/>
                  <a:pt x="80813" y="55273"/>
                </a:cubicBezTo>
                <a:cubicBezTo>
                  <a:pt x="80867" y="55327"/>
                  <a:pt x="80894" y="55354"/>
                  <a:pt x="80921" y="55408"/>
                </a:cubicBezTo>
                <a:cubicBezTo>
                  <a:pt x="80598" y="55999"/>
                  <a:pt x="80249" y="56618"/>
                  <a:pt x="79926" y="57236"/>
                </a:cubicBezTo>
                <a:cubicBezTo>
                  <a:pt x="79926" y="56967"/>
                  <a:pt x="79899" y="56725"/>
                  <a:pt x="79872" y="56483"/>
                </a:cubicBezTo>
                <a:cubicBezTo>
                  <a:pt x="79899" y="56429"/>
                  <a:pt x="79926" y="56376"/>
                  <a:pt x="79953" y="56322"/>
                </a:cubicBezTo>
                <a:cubicBezTo>
                  <a:pt x="80088" y="56322"/>
                  <a:pt x="80168" y="56214"/>
                  <a:pt x="80168" y="56107"/>
                </a:cubicBezTo>
                <a:lnTo>
                  <a:pt x="80168" y="55972"/>
                </a:lnTo>
                <a:cubicBezTo>
                  <a:pt x="80410" y="55542"/>
                  <a:pt x="80679" y="55112"/>
                  <a:pt x="80948" y="54709"/>
                </a:cubicBezTo>
                <a:close/>
                <a:moveTo>
                  <a:pt x="45004" y="51026"/>
                </a:moveTo>
                <a:cubicBezTo>
                  <a:pt x="45058" y="51644"/>
                  <a:pt x="45111" y="52289"/>
                  <a:pt x="45165" y="52908"/>
                </a:cubicBezTo>
                <a:cubicBezTo>
                  <a:pt x="45165" y="54386"/>
                  <a:pt x="45165" y="55838"/>
                  <a:pt x="45219" y="57317"/>
                </a:cubicBezTo>
                <a:cubicBezTo>
                  <a:pt x="45192" y="57021"/>
                  <a:pt x="45165" y="56725"/>
                  <a:pt x="45111" y="56429"/>
                </a:cubicBezTo>
                <a:lnTo>
                  <a:pt x="45111" y="56403"/>
                </a:lnTo>
                <a:lnTo>
                  <a:pt x="45004" y="51026"/>
                </a:lnTo>
                <a:close/>
                <a:moveTo>
                  <a:pt x="54494" y="55919"/>
                </a:moveTo>
                <a:cubicBezTo>
                  <a:pt x="54575" y="56376"/>
                  <a:pt x="54682" y="56833"/>
                  <a:pt x="54790" y="57317"/>
                </a:cubicBezTo>
                <a:cubicBezTo>
                  <a:pt x="54628" y="57128"/>
                  <a:pt x="54467" y="56994"/>
                  <a:pt x="54279" y="56833"/>
                </a:cubicBezTo>
                <a:cubicBezTo>
                  <a:pt x="54306" y="56833"/>
                  <a:pt x="54306" y="56806"/>
                  <a:pt x="54333" y="56806"/>
                </a:cubicBezTo>
                <a:cubicBezTo>
                  <a:pt x="54354" y="56784"/>
                  <a:pt x="54341" y="56745"/>
                  <a:pt x="54307" y="56745"/>
                </a:cubicBezTo>
                <a:cubicBezTo>
                  <a:pt x="54298" y="56745"/>
                  <a:pt x="54289" y="56747"/>
                  <a:pt x="54279" y="56752"/>
                </a:cubicBezTo>
                <a:lnTo>
                  <a:pt x="54252" y="56806"/>
                </a:lnTo>
                <a:lnTo>
                  <a:pt x="54225" y="56806"/>
                </a:lnTo>
                <a:cubicBezTo>
                  <a:pt x="54198" y="56725"/>
                  <a:pt x="54171" y="56671"/>
                  <a:pt x="54144" y="56618"/>
                </a:cubicBezTo>
                <a:cubicBezTo>
                  <a:pt x="54279" y="56376"/>
                  <a:pt x="54386" y="56134"/>
                  <a:pt x="54494" y="55919"/>
                </a:cubicBezTo>
                <a:close/>
                <a:moveTo>
                  <a:pt x="59199" y="55999"/>
                </a:moveTo>
                <a:lnTo>
                  <a:pt x="59199" y="55999"/>
                </a:lnTo>
                <a:cubicBezTo>
                  <a:pt x="59333" y="56241"/>
                  <a:pt x="59494" y="56537"/>
                  <a:pt x="59629" y="56833"/>
                </a:cubicBezTo>
                <a:lnTo>
                  <a:pt x="59629" y="56860"/>
                </a:lnTo>
                <a:cubicBezTo>
                  <a:pt x="59656" y="57021"/>
                  <a:pt x="59656" y="57182"/>
                  <a:pt x="59683" y="57343"/>
                </a:cubicBezTo>
                <a:lnTo>
                  <a:pt x="59629" y="57236"/>
                </a:lnTo>
                <a:cubicBezTo>
                  <a:pt x="59468" y="56833"/>
                  <a:pt x="59333" y="56403"/>
                  <a:pt x="59199" y="55999"/>
                </a:cubicBezTo>
                <a:close/>
                <a:moveTo>
                  <a:pt x="41643" y="51241"/>
                </a:moveTo>
                <a:cubicBezTo>
                  <a:pt x="41617" y="51375"/>
                  <a:pt x="41590" y="51510"/>
                  <a:pt x="41563" y="51644"/>
                </a:cubicBezTo>
                <a:cubicBezTo>
                  <a:pt x="41401" y="52585"/>
                  <a:pt x="41240" y="53526"/>
                  <a:pt x="41079" y="54467"/>
                </a:cubicBezTo>
                <a:cubicBezTo>
                  <a:pt x="40918" y="55112"/>
                  <a:pt x="40783" y="55730"/>
                  <a:pt x="40676" y="56376"/>
                </a:cubicBezTo>
                <a:lnTo>
                  <a:pt x="40353" y="57370"/>
                </a:lnTo>
                <a:cubicBezTo>
                  <a:pt x="40514" y="56268"/>
                  <a:pt x="40676" y="55139"/>
                  <a:pt x="40837" y="54010"/>
                </a:cubicBezTo>
                <a:cubicBezTo>
                  <a:pt x="40918" y="53633"/>
                  <a:pt x="41025" y="53230"/>
                  <a:pt x="41133" y="52827"/>
                </a:cubicBezTo>
                <a:cubicBezTo>
                  <a:pt x="41267" y="52316"/>
                  <a:pt x="41455" y="51778"/>
                  <a:pt x="41643" y="51241"/>
                </a:cubicBezTo>
                <a:close/>
                <a:moveTo>
                  <a:pt x="76136" y="55677"/>
                </a:moveTo>
                <a:cubicBezTo>
                  <a:pt x="76189" y="55838"/>
                  <a:pt x="76270" y="55999"/>
                  <a:pt x="76351" y="56187"/>
                </a:cubicBezTo>
                <a:cubicBezTo>
                  <a:pt x="76189" y="56591"/>
                  <a:pt x="76028" y="56994"/>
                  <a:pt x="75894" y="57397"/>
                </a:cubicBezTo>
                <a:cubicBezTo>
                  <a:pt x="75867" y="57370"/>
                  <a:pt x="75840" y="57290"/>
                  <a:pt x="75813" y="57236"/>
                </a:cubicBezTo>
                <a:cubicBezTo>
                  <a:pt x="75786" y="57048"/>
                  <a:pt x="75786" y="56860"/>
                  <a:pt x="75786" y="56671"/>
                </a:cubicBezTo>
                <a:cubicBezTo>
                  <a:pt x="75894" y="56349"/>
                  <a:pt x="76001" y="56053"/>
                  <a:pt x="76109" y="55730"/>
                </a:cubicBezTo>
                <a:cubicBezTo>
                  <a:pt x="76109" y="55704"/>
                  <a:pt x="76109" y="55704"/>
                  <a:pt x="76136" y="55677"/>
                </a:cubicBezTo>
                <a:close/>
                <a:moveTo>
                  <a:pt x="85169" y="56403"/>
                </a:moveTo>
                <a:cubicBezTo>
                  <a:pt x="85384" y="56618"/>
                  <a:pt x="85626" y="56806"/>
                  <a:pt x="85868" y="57021"/>
                </a:cubicBezTo>
                <a:cubicBezTo>
                  <a:pt x="85841" y="57155"/>
                  <a:pt x="85814" y="57290"/>
                  <a:pt x="85787" y="57424"/>
                </a:cubicBezTo>
                <a:lnTo>
                  <a:pt x="85599" y="57236"/>
                </a:lnTo>
                <a:lnTo>
                  <a:pt x="85088" y="56779"/>
                </a:lnTo>
                <a:cubicBezTo>
                  <a:pt x="85115" y="56671"/>
                  <a:pt x="85142" y="56537"/>
                  <a:pt x="85169" y="56403"/>
                </a:cubicBezTo>
                <a:close/>
                <a:moveTo>
                  <a:pt x="104982" y="55757"/>
                </a:moveTo>
                <a:cubicBezTo>
                  <a:pt x="105143" y="56053"/>
                  <a:pt x="105305" y="56322"/>
                  <a:pt x="105520" y="56618"/>
                </a:cubicBezTo>
                <a:lnTo>
                  <a:pt x="105574" y="57505"/>
                </a:lnTo>
                <a:cubicBezTo>
                  <a:pt x="105385" y="56940"/>
                  <a:pt x="105197" y="56376"/>
                  <a:pt x="104982" y="55838"/>
                </a:cubicBezTo>
                <a:cubicBezTo>
                  <a:pt x="104982" y="55802"/>
                  <a:pt x="104982" y="55777"/>
                  <a:pt x="104982" y="55757"/>
                </a:cubicBezTo>
                <a:close/>
                <a:moveTo>
                  <a:pt x="61269" y="54064"/>
                </a:moveTo>
                <a:lnTo>
                  <a:pt x="61564" y="54843"/>
                </a:lnTo>
                <a:cubicBezTo>
                  <a:pt x="61618" y="55031"/>
                  <a:pt x="61672" y="55247"/>
                  <a:pt x="61699" y="55435"/>
                </a:cubicBezTo>
                <a:cubicBezTo>
                  <a:pt x="61780" y="56134"/>
                  <a:pt x="61860" y="56833"/>
                  <a:pt x="61941" y="57532"/>
                </a:cubicBezTo>
                <a:cubicBezTo>
                  <a:pt x="61806" y="56967"/>
                  <a:pt x="61699" y="56376"/>
                  <a:pt x="61591" y="55811"/>
                </a:cubicBezTo>
                <a:cubicBezTo>
                  <a:pt x="61484" y="55247"/>
                  <a:pt x="61376" y="54655"/>
                  <a:pt x="61269" y="54064"/>
                </a:cubicBezTo>
                <a:close/>
                <a:moveTo>
                  <a:pt x="102939" y="52558"/>
                </a:moveTo>
                <a:lnTo>
                  <a:pt x="102939" y="52558"/>
                </a:lnTo>
                <a:cubicBezTo>
                  <a:pt x="103073" y="52908"/>
                  <a:pt x="103235" y="53284"/>
                  <a:pt x="103396" y="53633"/>
                </a:cubicBezTo>
                <a:lnTo>
                  <a:pt x="104740" y="56644"/>
                </a:lnTo>
                <a:cubicBezTo>
                  <a:pt x="104767" y="56967"/>
                  <a:pt x="104794" y="57317"/>
                  <a:pt x="104821" y="57639"/>
                </a:cubicBezTo>
                <a:cubicBezTo>
                  <a:pt x="104525" y="56860"/>
                  <a:pt x="104229" y="56080"/>
                  <a:pt x="103961" y="55327"/>
                </a:cubicBezTo>
                <a:lnTo>
                  <a:pt x="103961" y="55354"/>
                </a:lnTo>
                <a:cubicBezTo>
                  <a:pt x="103611" y="54413"/>
                  <a:pt x="103262" y="53499"/>
                  <a:pt x="102939" y="52558"/>
                </a:cubicBezTo>
                <a:close/>
                <a:moveTo>
                  <a:pt x="51779" y="53365"/>
                </a:moveTo>
                <a:lnTo>
                  <a:pt x="51779" y="53365"/>
                </a:lnTo>
                <a:cubicBezTo>
                  <a:pt x="51671" y="53526"/>
                  <a:pt x="51537" y="53687"/>
                  <a:pt x="51456" y="53849"/>
                </a:cubicBezTo>
                <a:cubicBezTo>
                  <a:pt x="51402" y="53929"/>
                  <a:pt x="51429" y="54010"/>
                  <a:pt x="51510" y="54064"/>
                </a:cubicBezTo>
                <a:lnTo>
                  <a:pt x="51537" y="54064"/>
                </a:lnTo>
                <a:cubicBezTo>
                  <a:pt x="50650" y="54870"/>
                  <a:pt x="49789" y="55730"/>
                  <a:pt x="48956" y="56591"/>
                </a:cubicBezTo>
                <a:cubicBezTo>
                  <a:pt x="48606" y="56940"/>
                  <a:pt x="48338" y="57317"/>
                  <a:pt x="48015" y="57666"/>
                </a:cubicBezTo>
                <a:cubicBezTo>
                  <a:pt x="48042" y="57532"/>
                  <a:pt x="48096" y="57397"/>
                  <a:pt x="48122" y="57263"/>
                </a:cubicBezTo>
                <a:cubicBezTo>
                  <a:pt x="48176" y="57182"/>
                  <a:pt x="48203" y="57128"/>
                  <a:pt x="48257" y="57048"/>
                </a:cubicBezTo>
                <a:cubicBezTo>
                  <a:pt x="48445" y="56860"/>
                  <a:pt x="48606" y="56644"/>
                  <a:pt x="48795" y="56429"/>
                </a:cubicBezTo>
                <a:cubicBezTo>
                  <a:pt x="49736" y="55381"/>
                  <a:pt x="50730" y="54359"/>
                  <a:pt x="51779" y="53365"/>
                </a:cubicBezTo>
                <a:close/>
                <a:moveTo>
                  <a:pt x="86029" y="57128"/>
                </a:moveTo>
                <a:lnTo>
                  <a:pt x="86110" y="57182"/>
                </a:lnTo>
                <a:cubicBezTo>
                  <a:pt x="86110" y="57370"/>
                  <a:pt x="86083" y="57505"/>
                  <a:pt x="86083" y="57666"/>
                </a:cubicBezTo>
                <a:lnTo>
                  <a:pt x="85948" y="57532"/>
                </a:lnTo>
                <a:lnTo>
                  <a:pt x="86029" y="57128"/>
                </a:lnTo>
                <a:close/>
                <a:moveTo>
                  <a:pt x="43041" y="49628"/>
                </a:moveTo>
                <a:lnTo>
                  <a:pt x="43041" y="50246"/>
                </a:lnTo>
                <a:cubicBezTo>
                  <a:pt x="42665" y="51375"/>
                  <a:pt x="42423" y="52558"/>
                  <a:pt x="42316" y="53741"/>
                </a:cubicBezTo>
                <a:cubicBezTo>
                  <a:pt x="41832" y="55085"/>
                  <a:pt x="41294" y="56403"/>
                  <a:pt x="40756" y="57693"/>
                </a:cubicBezTo>
                <a:cubicBezTo>
                  <a:pt x="40864" y="57102"/>
                  <a:pt x="40971" y="56537"/>
                  <a:pt x="41052" y="55946"/>
                </a:cubicBezTo>
                <a:cubicBezTo>
                  <a:pt x="41724" y="53849"/>
                  <a:pt x="42396" y="51752"/>
                  <a:pt x="43041" y="49628"/>
                </a:cubicBezTo>
                <a:close/>
                <a:moveTo>
                  <a:pt x="46993" y="54870"/>
                </a:moveTo>
                <a:cubicBezTo>
                  <a:pt x="46940" y="55811"/>
                  <a:pt x="46859" y="56752"/>
                  <a:pt x="46805" y="57693"/>
                </a:cubicBezTo>
                <a:lnTo>
                  <a:pt x="46805" y="57505"/>
                </a:lnTo>
                <a:cubicBezTo>
                  <a:pt x="46832" y="56644"/>
                  <a:pt x="46913" y="55757"/>
                  <a:pt x="46993" y="54870"/>
                </a:cubicBezTo>
                <a:close/>
                <a:moveTo>
                  <a:pt x="49843" y="46106"/>
                </a:moveTo>
                <a:cubicBezTo>
                  <a:pt x="48848" y="49897"/>
                  <a:pt x="48096" y="53741"/>
                  <a:pt x="47585" y="57612"/>
                </a:cubicBezTo>
                <a:lnTo>
                  <a:pt x="47504" y="57720"/>
                </a:lnTo>
                <a:cubicBezTo>
                  <a:pt x="47558" y="56618"/>
                  <a:pt x="47665" y="55542"/>
                  <a:pt x="47773" y="54467"/>
                </a:cubicBezTo>
                <a:cubicBezTo>
                  <a:pt x="48069" y="51886"/>
                  <a:pt x="48391" y="49332"/>
                  <a:pt x="48714" y="46778"/>
                </a:cubicBezTo>
                <a:cubicBezTo>
                  <a:pt x="48750" y="46687"/>
                  <a:pt x="48688" y="46621"/>
                  <a:pt x="48619" y="46621"/>
                </a:cubicBezTo>
                <a:cubicBezTo>
                  <a:pt x="48586" y="46621"/>
                  <a:pt x="48552" y="46636"/>
                  <a:pt x="48526" y="46671"/>
                </a:cubicBezTo>
                <a:cubicBezTo>
                  <a:pt x="48096" y="47154"/>
                  <a:pt x="47800" y="47719"/>
                  <a:pt x="47612" y="48364"/>
                </a:cubicBezTo>
                <a:cubicBezTo>
                  <a:pt x="47639" y="47827"/>
                  <a:pt x="47665" y="47289"/>
                  <a:pt x="47692" y="46778"/>
                </a:cubicBezTo>
                <a:cubicBezTo>
                  <a:pt x="47719" y="46751"/>
                  <a:pt x="47746" y="46697"/>
                  <a:pt x="47746" y="46644"/>
                </a:cubicBezTo>
                <a:cubicBezTo>
                  <a:pt x="48445" y="46455"/>
                  <a:pt x="49144" y="46267"/>
                  <a:pt x="49843" y="46106"/>
                </a:cubicBezTo>
                <a:close/>
                <a:moveTo>
                  <a:pt x="59978" y="51429"/>
                </a:moveTo>
                <a:lnTo>
                  <a:pt x="59978" y="51429"/>
                </a:lnTo>
                <a:cubicBezTo>
                  <a:pt x="60328" y="53553"/>
                  <a:pt x="60839" y="55650"/>
                  <a:pt x="61511" y="57720"/>
                </a:cubicBezTo>
                <a:cubicBezTo>
                  <a:pt x="61296" y="57236"/>
                  <a:pt x="61107" y="56725"/>
                  <a:pt x="60919" y="56241"/>
                </a:cubicBezTo>
                <a:cubicBezTo>
                  <a:pt x="60865" y="56107"/>
                  <a:pt x="60812" y="55972"/>
                  <a:pt x="60758" y="55838"/>
                </a:cubicBezTo>
                <a:cubicBezTo>
                  <a:pt x="60650" y="55462"/>
                  <a:pt x="60570" y="55058"/>
                  <a:pt x="60462" y="54682"/>
                </a:cubicBezTo>
                <a:cubicBezTo>
                  <a:pt x="60301" y="53902"/>
                  <a:pt x="60167" y="53150"/>
                  <a:pt x="60086" y="52370"/>
                </a:cubicBezTo>
                <a:cubicBezTo>
                  <a:pt x="60059" y="52047"/>
                  <a:pt x="60005" y="51725"/>
                  <a:pt x="59978" y="51429"/>
                </a:cubicBezTo>
                <a:close/>
                <a:moveTo>
                  <a:pt x="85559" y="57529"/>
                </a:moveTo>
                <a:lnTo>
                  <a:pt x="85706" y="57666"/>
                </a:lnTo>
                <a:lnTo>
                  <a:pt x="85706" y="57720"/>
                </a:lnTo>
                <a:cubicBezTo>
                  <a:pt x="85661" y="57652"/>
                  <a:pt x="85611" y="57589"/>
                  <a:pt x="85559" y="57529"/>
                </a:cubicBezTo>
                <a:close/>
                <a:moveTo>
                  <a:pt x="43122" y="52155"/>
                </a:moveTo>
                <a:cubicBezTo>
                  <a:pt x="43149" y="52343"/>
                  <a:pt x="43149" y="52558"/>
                  <a:pt x="43176" y="52746"/>
                </a:cubicBezTo>
                <a:cubicBezTo>
                  <a:pt x="43176" y="53069"/>
                  <a:pt x="43149" y="53365"/>
                  <a:pt x="43122" y="53660"/>
                </a:cubicBezTo>
                <a:lnTo>
                  <a:pt x="43095" y="53660"/>
                </a:lnTo>
                <a:cubicBezTo>
                  <a:pt x="43041" y="54225"/>
                  <a:pt x="42638" y="57774"/>
                  <a:pt x="42342" y="57774"/>
                </a:cubicBezTo>
                <a:cubicBezTo>
                  <a:pt x="42208" y="57774"/>
                  <a:pt x="42423" y="55381"/>
                  <a:pt x="42665" y="53472"/>
                </a:cubicBezTo>
                <a:cubicBezTo>
                  <a:pt x="42799" y="53015"/>
                  <a:pt x="42961" y="52585"/>
                  <a:pt x="43122" y="52155"/>
                </a:cubicBezTo>
                <a:close/>
                <a:moveTo>
                  <a:pt x="76485" y="56725"/>
                </a:moveTo>
                <a:cubicBezTo>
                  <a:pt x="76485" y="56860"/>
                  <a:pt x="76458" y="57021"/>
                  <a:pt x="76431" y="57182"/>
                </a:cubicBezTo>
                <a:cubicBezTo>
                  <a:pt x="76324" y="57424"/>
                  <a:pt x="76216" y="57666"/>
                  <a:pt x="76109" y="57908"/>
                </a:cubicBezTo>
                <a:lnTo>
                  <a:pt x="76082" y="57881"/>
                </a:lnTo>
                <a:cubicBezTo>
                  <a:pt x="76216" y="57505"/>
                  <a:pt x="76351" y="57102"/>
                  <a:pt x="76485" y="56725"/>
                </a:cubicBezTo>
                <a:close/>
                <a:moveTo>
                  <a:pt x="56725" y="52074"/>
                </a:moveTo>
                <a:lnTo>
                  <a:pt x="56940" y="52155"/>
                </a:lnTo>
                <a:cubicBezTo>
                  <a:pt x="57290" y="52316"/>
                  <a:pt x="57586" y="52854"/>
                  <a:pt x="57801" y="53311"/>
                </a:cubicBezTo>
                <a:cubicBezTo>
                  <a:pt x="58043" y="54091"/>
                  <a:pt x="58312" y="54870"/>
                  <a:pt x="58607" y="55623"/>
                </a:cubicBezTo>
                <a:cubicBezTo>
                  <a:pt x="58742" y="56403"/>
                  <a:pt x="58903" y="57182"/>
                  <a:pt x="59064" y="57935"/>
                </a:cubicBezTo>
                <a:lnTo>
                  <a:pt x="58123" y="56349"/>
                </a:lnTo>
                <a:lnTo>
                  <a:pt x="57263" y="54924"/>
                </a:lnTo>
                <a:cubicBezTo>
                  <a:pt x="57236" y="54870"/>
                  <a:pt x="57182" y="54763"/>
                  <a:pt x="57129" y="54628"/>
                </a:cubicBezTo>
                <a:cubicBezTo>
                  <a:pt x="56940" y="53983"/>
                  <a:pt x="56752" y="53338"/>
                  <a:pt x="56618" y="52693"/>
                </a:cubicBezTo>
                <a:cubicBezTo>
                  <a:pt x="56591" y="52585"/>
                  <a:pt x="56564" y="52477"/>
                  <a:pt x="56510" y="52370"/>
                </a:cubicBezTo>
                <a:lnTo>
                  <a:pt x="56725" y="52074"/>
                </a:lnTo>
                <a:close/>
                <a:moveTo>
                  <a:pt x="32503" y="56886"/>
                </a:moveTo>
                <a:lnTo>
                  <a:pt x="32261" y="57478"/>
                </a:lnTo>
                <a:cubicBezTo>
                  <a:pt x="32100" y="57666"/>
                  <a:pt x="31965" y="57854"/>
                  <a:pt x="31804" y="58042"/>
                </a:cubicBezTo>
                <a:cubicBezTo>
                  <a:pt x="31777" y="57962"/>
                  <a:pt x="31723" y="57881"/>
                  <a:pt x="31643" y="57854"/>
                </a:cubicBezTo>
                <a:cubicBezTo>
                  <a:pt x="31938" y="57532"/>
                  <a:pt x="32207" y="57182"/>
                  <a:pt x="32503" y="56886"/>
                </a:cubicBezTo>
                <a:close/>
                <a:moveTo>
                  <a:pt x="88285" y="51266"/>
                </a:moveTo>
                <a:cubicBezTo>
                  <a:pt x="88275" y="51592"/>
                  <a:pt x="88233" y="51901"/>
                  <a:pt x="88233" y="52209"/>
                </a:cubicBezTo>
                <a:cubicBezTo>
                  <a:pt x="88260" y="53526"/>
                  <a:pt x="88233" y="54816"/>
                  <a:pt x="88207" y="56107"/>
                </a:cubicBezTo>
                <a:lnTo>
                  <a:pt x="88180" y="56107"/>
                </a:lnTo>
                <a:cubicBezTo>
                  <a:pt x="88153" y="56752"/>
                  <a:pt x="88126" y="57397"/>
                  <a:pt x="88099" y="58069"/>
                </a:cubicBezTo>
                <a:lnTo>
                  <a:pt x="88099" y="58042"/>
                </a:lnTo>
                <a:cubicBezTo>
                  <a:pt x="88045" y="55766"/>
                  <a:pt x="88099" y="53516"/>
                  <a:pt x="88285" y="51266"/>
                </a:cubicBezTo>
                <a:close/>
                <a:moveTo>
                  <a:pt x="85868" y="57800"/>
                </a:moveTo>
                <a:lnTo>
                  <a:pt x="86056" y="57989"/>
                </a:lnTo>
                <a:lnTo>
                  <a:pt x="86056" y="58096"/>
                </a:lnTo>
                <a:lnTo>
                  <a:pt x="85868" y="57854"/>
                </a:lnTo>
                <a:cubicBezTo>
                  <a:pt x="85868" y="57827"/>
                  <a:pt x="85868" y="57827"/>
                  <a:pt x="85868" y="57800"/>
                </a:cubicBezTo>
                <a:close/>
                <a:moveTo>
                  <a:pt x="70624" y="46778"/>
                </a:moveTo>
                <a:cubicBezTo>
                  <a:pt x="70759" y="47020"/>
                  <a:pt x="70893" y="47262"/>
                  <a:pt x="71028" y="47504"/>
                </a:cubicBezTo>
                <a:cubicBezTo>
                  <a:pt x="71001" y="48042"/>
                  <a:pt x="71001" y="48579"/>
                  <a:pt x="70974" y="49117"/>
                </a:cubicBezTo>
                <a:lnTo>
                  <a:pt x="70651" y="48606"/>
                </a:lnTo>
                <a:cubicBezTo>
                  <a:pt x="70597" y="48552"/>
                  <a:pt x="70544" y="48526"/>
                  <a:pt x="70490" y="48526"/>
                </a:cubicBezTo>
                <a:lnTo>
                  <a:pt x="70651" y="48122"/>
                </a:lnTo>
                <a:cubicBezTo>
                  <a:pt x="70688" y="48012"/>
                  <a:pt x="70612" y="47927"/>
                  <a:pt x="70526" y="47927"/>
                </a:cubicBezTo>
                <a:cubicBezTo>
                  <a:pt x="70486" y="47927"/>
                  <a:pt x="70443" y="47945"/>
                  <a:pt x="70409" y="47988"/>
                </a:cubicBezTo>
                <a:cubicBezTo>
                  <a:pt x="68662" y="50515"/>
                  <a:pt x="67291" y="53311"/>
                  <a:pt x="66377" y="56241"/>
                </a:cubicBezTo>
                <a:cubicBezTo>
                  <a:pt x="66296" y="56349"/>
                  <a:pt x="66242" y="56456"/>
                  <a:pt x="66189" y="56591"/>
                </a:cubicBezTo>
                <a:cubicBezTo>
                  <a:pt x="66109" y="56697"/>
                  <a:pt x="65369" y="58097"/>
                  <a:pt x="65198" y="58097"/>
                </a:cubicBezTo>
                <a:cubicBezTo>
                  <a:pt x="65197" y="58097"/>
                  <a:pt x="65195" y="58096"/>
                  <a:pt x="65194" y="58096"/>
                </a:cubicBezTo>
                <a:cubicBezTo>
                  <a:pt x="65409" y="57559"/>
                  <a:pt x="65570" y="57021"/>
                  <a:pt x="65705" y="56483"/>
                </a:cubicBezTo>
                <a:cubicBezTo>
                  <a:pt x="65866" y="55999"/>
                  <a:pt x="66054" y="55488"/>
                  <a:pt x="66242" y="55005"/>
                </a:cubicBezTo>
                <a:cubicBezTo>
                  <a:pt x="66296" y="54951"/>
                  <a:pt x="66350" y="54870"/>
                  <a:pt x="66377" y="54789"/>
                </a:cubicBezTo>
                <a:cubicBezTo>
                  <a:pt x="66484" y="54467"/>
                  <a:pt x="66592" y="54117"/>
                  <a:pt x="66726" y="53768"/>
                </a:cubicBezTo>
                <a:cubicBezTo>
                  <a:pt x="66780" y="53607"/>
                  <a:pt x="66834" y="53418"/>
                  <a:pt x="66914" y="53284"/>
                </a:cubicBezTo>
                <a:cubicBezTo>
                  <a:pt x="67936" y="50999"/>
                  <a:pt x="69173" y="48821"/>
                  <a:pt x="70624" y="46778"/>
                </a:cubicBezTo>
                <a:close/>
                <a:moveTo>
                  <a:pt x="90435" y="55980"/>
                </a:moveTo>
                <a:cubicBezTo>
                  <a:pt x="90562" y="56677"/>
                  <a:pt x="90616" y="57386"/>
                  <a:pt x="90629" y="58103"/>
                </a:cubicBezTo>
                <a:lnTo>
                  <a:pt x="90629" y="58103"/>
                </a:lnTo>
                <a:cubicBezTo>
                  <a:pt x="90631" y="57369"/>
                  <a:pt x="90582" y="56650"/>
                  <a:pt x="90435" y="55980"/>
                </a:cubicBezTo>
                <a:close/>
                <a:moveTo>
                  <a:pt x="58446" y="54521"/>
                </a:moveTo>
                <a:lnTo>
                  <a:pt x="58446" y="54521"/>
                </a:lnTo>
                <a:cubicBezTo>
                  <a:pt x="58580" y="54736"/>
                  <a:pt x="58688" y="54978"/>
                  <a:pt x="58822" y="55220"/>
                </a:cubicBezTo>
                <a:cubicBezTo>
                  <a:pt x="59091" y="56107"/>
                  <a:pt x="59387" y="56967"/>
                  <a:pt x="59736" y="57800"/>
                </a:cubicBezTo>
                <a:cubicBezTo>
                  <a:pt x="59736" y="57908"/>
                  <a:pt x="59790" y="58016"/>
                  <a:pt x="59790" y="58123"/>
                </a:cubicBezTo>
                <a:cubicBezTo>
                  <a:pt x="59360" y="57236"/>
                  <a:pt x="58957" y="56322"/>
                  <a:pt x="58607" y="55408"/>
                </a:cubicBezTo>
                <a:lnTo>
                  <a:pt x="58634" y="55408"/>
                </a:lnTo>
                <a:cubicBezTo>
                  <a:pt x="58553" y="55112"/>
                  <a:pt x="58500" y="54816"/>
                  <a:pt x="58446" y="54521"/>
                </a:cubicBezTo>
                <a:close/>
                <a:moveTo>
                  <a:pt x="59744" y="57129"/>
                </a:moveTo>
                <a:cubicBezTo>
                  <a:pt x="59849" y="57496"/>
                  <a:pt x="59954" y="57863"/>
                  <a:pt x="60059" y="58231"/>
                </a:cubicBezTo>
                <a:cubicBezTo>
                  <a:pt x="59978" y="58042"/>
                  <a:pt x="59898" y="57854"/>
                  <a:pt x="59817" y="57666"/>
                </a:cubicBezTo>
                <a:cubicBezTo>
                  <a:pt x="59793" y="57448"/>
                  <a:pt x="59768" y="57295"/>
                  <a:pt x="59744" y="57129"/>
                </a:cubicBezTo>
                <a:close/>
                <a:moveTo>
                  <a:pt x="59494" y="55085"/>
                </a:moveTo>
                <a:lnTo>
                  <a:pt x="59898" y="56026"/>
                </a:lnTo>
                <a:cubicBezTo>
                  <a:pt x="60032" y="56483"/>
                  <a:pt x="60167" y="56967"/>
                  <a:pt x="60328" y="57424"/>
                </a:cubicBezTo>
                <a:cubicBezTo>
                  <a:pt x="60408" y="57666"/>
                  <a:pt x="60489" y="57962"/>
                  <a:pt x="60570" y="58231"/>
                </a:cubicBezTo>
                <a:lnTo>
                  <a:pt x="60113" y="57343"/>
                </a:lnTo>
                <a:cubicBezTo>
                  <a:pt x="59978" y="57075"/>
                  <a:pt x="59844" y="56806"/>
                  <a:pt x="59709" y="56537"/>
                </a:cubicBezTo>
                <a:cubicBezTo>
                  <a:pt x="59683" y="56429"/>
                  <a:pt x="59656" y="56349"/>
                  <a:pt x="59656" y="56295"/>
                </a:cubicBezTo>
                <a:lnTo>
                  <a:pt x="59656" y="56322"/>
                </a:lnTo>
                <a:cubicBezTo>
                  <a:pt x="59602" y="55919"/>
                  <a:pt x="59548" y="55488"/>
                  <a:pt x="59494" y="55085"/>
                </a:cubicBezTo>
                <a:close/>
                <a:moveTo>
                  <a:pt x="85330" y="58042"/>
                </a:moveTo>
                <a:lnTo>
                  <a:pt x="85572" y="58231"/>
                </a:lnTo>
                <a:cubicBezTo>
                  <a:pt x="85572" y="58258"/>
                  <a:pt x="85572" y="58284"/>
                  <a:pt x="85572" y="58284"/>
                </a:cubicBezTo>
                <a:lnTo>
                  <a:pt x="85330" y="58042"/>
                </a:lnTo>
                <a:close/>
                <a:moveTo>
                  <a:pt x="48333" y="47395"/>
                </a:moveTo>
                <a:cubicBezTo>
                  <a:pt x="48484" y="47395"/>
                  <a:pt x="48216" y="48642"/>
                  <a:pt x="48176" y="48956"/>
                </a:cubicBezTo>
                <a:cubicBezTo>
                  <a:pt x="48096" y="49682"/>
                  <a:pt x="48015" y="50407"/>
                  <a:pt x="47907" y="51160"/>
                </a:cubicBezTo>
                <a:cubicBezTo>
                  <a:pt x="47639" y="53418"/>
                  <a:pt x="47370" y="55704"/>
                  <a:pt x="47235" y="57989"/>
                </a:cubicBezTo>
                <a:lnTo>
                  <a:pt x="46966" y="58311"/>
                </a:lnTo>
                <a:cubicBezTo>
                  <a:pt x="47235" y="55354"/>
                  <a:pt x="47423" y="52397"/>
                  <a:pt x="47558" y="49440"/>
                </a:cubicBezTo>
                <a:cubicBezTo>
                  <a:pt x="47612" y="48929"/>
                  <a:pt x="47746" y="48472"/>
                  <a:pt x="47961" y="48015"/>
                </a:cubicBezTo>
                <a:cubicBezTo>
                  <a:pt x="48164" y="47565"/>
                  <a:pt x="48277" y="47395"/>
                  <a:pt x="48333" y="47395"/>
                </a:cubicBezTo>
                <a:close/>
                <a:moveTo>
                  <a:pt x="92427" y="54440"/>
                </a:moveTo>
                <a:lnTo>
                  <a:pt x="92535" y="54548"/>
                </a:lnTo>
                <a:cubicBezTo>
                  <a:pt x="93637" y="55865"/>
                  <a:pt x="94739" y="57182"/>
                  <a:pt x="95815" y="58499"/>
                </a:cubicBezTo>
                <a:cubicBezTo>
                  <a:pt x="95680" y="58392"/>
                  <a:pt x="95573" y="58258"/>
                  <a:pt x="95465" y="58177"/>
                </a:cubicBezTo>
                <a:cubicBezTo>
                  <a:pt x="94605" y="57263"/>
                  <a:pt x="93772" y="56295"/>
                  <a:pt x="93046" y="55273"/>
                </a:cubicBezTo>
                <a:lnTo>
                  <a:pt x="92427" y="54440"/>
                </a:lnTo>
                <a:close/>
                <a:moveTo>
                  <a:pt x="70920" y="55354"/>
                </a:moveTo>
                <a:lnTo>
                  <a:pt x="70920" y="55354"/>
                </a:lnTo>
                <a:cubicBezTo>
                  <a:pt x="70998" y="56421"/>
                  <a:pt x="70900" y="57487"/>
                  <a:pt x="70601" y="58505"/>
                </a:cubicBezTo>
                <a:lnTo>
                  <a:pt x="70601" y="58505"/>
                </a:lnTo>
                <a:cubicBezTo>
                  <a:pt x="70656" y="57455"/>
                  <a:pt x="70763" y="56404"/>
                  <a:pt x="70920" y="55354"/>
                </a:cubicBezTo>
                <a:close/>
                <a:moveTo>
                  <a:pt x="52397" y="53445"/>
                </a:moveTo>
                <a:cubicBezTo>
                  <a:pt x="52397" y="53526"/>
                  <a:pt x="52370" y="53633"/>
                  <a:pt x="52370" y="53741"/>
                </a:cubicBezTo>
                <a:cubicBezTo>
                  <a:pt x="50972" y="55112"/>
                  <a:pt x="49655" y="56537"/>
                  <a:pt x="48338" y="57989"/>
                </a:cubicBezTo>
                <a:lnTo>
                  <a:pt x="47773" y="58553"/>
                </a:lnTo>
                <a:cubicBezTo>
                  <a:pt x="47827" y="58365"/>
                  <a:pt x="47881" y="58177"/>
                  <a:pt x="47934" y="57989"/>
                </a:cubicBezTo>
                <a:cubicBezTo>
                  <a:pt x="49305" y="56376"/>
                  <a:pt x="50811" y="54843"/>
                  <a:pt x="52397" y="53445"/>
                </a:cubicBezTo>
                <a:close/>
                <a:moveTo>
                  <a:pt x="79120" y="56107"/>
                </a:moveTo>
                <a:lnTo>
                  <a:pt x="79120" y="56134"/>
                </a:lnTo>
                <a:cubicBezTo>
                  <a:pt x="79147" y="56537"/>
                  <a:pt x="79147" y="56940"/>
                  <a:pt x="79147" y="57343"/>
                </a:cubicBezTo>
                <a:cubicBezTo>
                  <a:pt x="78932" y="57747"/>
                  <a:pt x="78716" y="58150"/>
                  <a:pt x="78501" y="58580"/>
                </a:cubicBezTo>
                <a:cubicBezTo>
                  <a:pt x="78716" y="57747"/>
                  <a:pt x="78905" y="56940"/>
                  <a:pt x="79120" y="56107"/>
                </a:cubicBezTo>
                <a:close/>
                <a:moveTo>
                  <a:pt x="86325" y="57370"/>
                </a:moveTo>
                <a:cubicBezTo>
                  <a:pt x="86567" y="57585"/>
                  <a:pt x="86782" y="57800"/>
                  <a:pt x="86997" y="58042"/>
                </a:cubicBezTo>
                <a:cubicBezTo>
                  <a:pt x="86997" y="58247"/>
                  <a:pt x="86997" y="58428"/>
                  <a:pt x="86997" y="58607"/>
                </a:cubicBezTo>
                <a:cubicBezTo>
                  <a:pt x="86782" y="58365"/>
                  <a:pt x="86567" y="58096"/>
                  <a:pt x="86325" y="57881"/>
                </a:cubicBezTo>
                <a:lnTo>
                  <a:pt x="86325" y="57370"/>
                </a:lnTo>
                <a:close/>
                <a:moveTo>
                  <a:pt x="81701" y="54091"/>
                </a:moveTo>
                <a:cubicBezTo>
                  <a:pt x="82588" y="55354"/>
                  <a:pt x="83502" y="56618"/>
                  <a:pt x="84389" y="57881"/>
                </a:cubicBezTo>
                <a:cubicBezTo>
                  <a:pt x="84335" y="58150"/>
                  <a:pt x="84255" y="58392"/>
                  <a:pt x="84201" y="58661"/>
                </a:cubicBezTo>
                <a:cubicBezTo>
                  <a:pt x="83986" y="58419"/>
                  <a:pt x="83798" y="58150"/>
                  <a:pt x="83582" y="57908"/>
                </a:cubicBezTo>
                <a:cubicBezTo>
                  <a:pt x="83099" y="57343"/>
                  <a:pt x="82480" y="56322"/>
                  <a:pt x="81862" y="55865"/>
                </a:cubicBezTo>
                <a:cubicBezTo>
                  <a:pt x="81808" y="55273"/>
                  <a:pt x="81754" y="54682"/>
                  <a:pt x="81674" y="54091"/>
                </a:cubicBezTo>
                <a:close/>
                <a:moveTo>
                  <a:pt x="84873" y="57962"/>
                </a:moveTo>
                <a:cubicBezTo>
                  <a:pt x="85034" y="58150"/>
                  <a:pt x="85222" y="58392"/>
                  <a:pt x="85437" y="58634"/>
                </a:cubicBezTo>
                <a:lnTo>
                  <a:pt x="85411" y="58715"/>
                </a:lnTo>
                <a:cubicBezTo>
                  <a:pt x="85222" y="58473"/>
                  <a:pt x="85061" y="58231"/>
                  <a:pt x="84873" y="57989"/>
                </a:cubicBezTo>
                <a:lnTo>
                  <a:pt x="84873" y="57962"/>
                </a:lnTo>
                <a:close/>
                <a:moveTo>
                  <a:pt x="60704" y="57021"/>
                </a:moveTo>
                <a:cubicBezTo>
                  <a:pt x="60892" y="57585"/>
                  <a:pt x="61081" y="58177"/>
                  <a:pt x="61296" y="58741"/>
                </a:cubicBezTo>
                <a:lnTo>
                  <a:pt x="61296" y="58795"/>
                </a:lnTo>
                <a:lnTo>
                  <a:pt x="60839" y="57639"/>
                </a:lnTo>
                <a:cubicBezTo>
                  <a:pt x="60785" y="57451"/>
                  <a:pt x="60758" y="57236"/>
                  <a:pt x="60704" y="57021"/>
                </a:cubicBezTo>
                <a:close/>
                <a:moveTo>
                  <a:pt x="110332" y="57182"/>
                </a:moveTo>
                <a:lnTo>
                  <a:pt x="110332" y="57182"/>
                </a:lnTo>
                <a:cubicBezTo>
                  <a:pt x="110735" y="57559"/>
                  <a:pt x="111112" y="57962"/>
                  <a:pt x="111515" y="58338"/>
                </a:cubicBezTo>
                <a:lnTo>
                  <a:pt x="111811" y="58795"/>
                </a:lnTo>
                <a:cubicBezTo>
                  <a:pt x="111300" y="58284"/>
                  <a:pt x="110816" y="57747"/>
                  <a:pt x="110332" y="57182"/>
                </a:cubicBezTo>
                <a:close/>
                <a:moveTo>
                  <a:pt x="47504" y="58473"/>
                </a:moveTo>
                <a:lnTo>
                  <a:pt x="47477" y="58822"/>
                </a:lnTo>
                <a:lnTo>
                  <a:pt x="47450" y="58849"/>
                </a:lnTo>
                <a:cubicBezTo>
                  <a:pt x="47423" y="58741"/>
                  <a:pt x="47450" y="58607"/>
                  <a:pt x="47450" y="58526"/>
                </a:cubicBezTo>
                <a:lnTo>
                  <a:pt x="47477" y="58499"/>
                </a:lnTo>
                <a:lnTo>
                  <a:pt x="47504" y="58473"/>
                </a:lnTo>
                <a:close/>
                <a:moveTo>
                  <a:pt x="85733" y="58365"/>
                </a:moveTo>
                <a:lnTo>
                  <a:pt x="85948" y="58526"/>
                </a:lnTo>
                <a:lnTo>
                  <a:pt x="86083" y="58661"/>
                </a:lnTo>
                <a:lnTo>
                  <a:pt x="86083" y="58849"/>
                </a:lnTo>
                <a:cubicBezTo>
                  <a:pt x="86002" y="58795"/>
                  <a:pt x="85975" y="58741"/>
                  <a:pt x="85948" y="58715"/>
                </a:cubicBezTo>
                <a:cubicBezTo>
                  <a:pt x="85868" y="58634"/>
                  <a:pt x="85787" y="58553"/>
                  <a:pt x="85706" y="58473"/>
                </a:cubicBezTo>
                <a:cubicBezTo>
                  <a:pt x="85733" y="58446"/>
                  <a:pt x="85733" y="58392"/>
                  <a:pt x="85733" y="58365"/>
                </a:cubicBezTo>
                <a:close/>
                <a:moveTo>
                  <a:pt x="87696" y="50300"/>
                </a:moveTo>
                <a:cubicBezTo>
                  <a:pt x="87830" y="50515"/>
                  <a:pt x="87991" y="50703"/>
                  <a:pt x="88153" y="50918"/>
                </a:cubicBezTo>
                <a:cubicBezTo>
                  <a:pt x="87938" y="53553"/>
                  <a:pt x="87857" y="56214"/>
                  <a:pt x="87938" y="58849"/>
                </a:cubicBezTo>
                <a:cubicBezTo>
                  <a:pt x="87776" y="58526"/>
                  <a:pt x="87561" y="58231"/>
                  <a:pt x="87319" y="57962"/>
                </a:cubicBezTo>
                <a:cubicBezTo>
                  <a:pt x="87319" y="57935"/>
                  <a:pt x="87319" y="57935"/>
                  <a:pt x="87319" y="57908"/>
                </a:cubicBezTo>
                <a:cubicBezTo>
                  <a:pt x="87334" y="57913"/>
                  <a:pt x="87348" y="57915"/>
                  <a:pt x="87362" y="57915"/>
                </a:cubicBezTo>
                <a:cubicBezTo>
                  <a:pt x="87426" y="57915"/>
                  <a:pt x="87481" y="57867"/>
                  <a:pt x="87481" y="57800"/>
                </a:cubicBezTo>
                <a:cubicBezTo>
                  <a:pt x="87454" y="57505"/>
                  <a:pt x="87400" y="57236"/>
                  <a:pt x="87346" y="56940"/>
                </a:cubicBezTo>
                <a:lnTo>
                  <a:pt x="87373" y="56510"/>
                </a:lnTo>
                <a:cubicBezTo>
                  <a:pt x="87393" y="56520"/>
                  <a:pt x="87413" y="56524"/>
                  <a:pt x="87432" y="56524"/>
                </a:cubicBezTo>
                <a:cubicBezTo>
                  <a:pt x="87516" y="56524"/>
                  <a:pt x="87588" y="56437"/>
                  <a:pt x="87588" y="56349"/>
                </a:cubicBezTo>
                <a:cubicBezTo>
                  <a:pt x="87534" y="56080"/>
                  <a:pt x="87481" y="55811"/>
                  <a:pt x="87400" y="55569"/>
                </a:cubicBezTo>
                <a:lnTo>
                  <a:pt x="87696" y="50300"/>
                </a:lnTo>
                <a:close/>
                <a:moveTo>
                  <a:pt x="92965" y="58741"/>
                </a:moveTo>
                <a:lnTo>
                  <a:pt x="93046" y="58903"/>
                </a:lnTo>
                <a:cubicBezTo>
                  <a:pt x="93019" y="58876"/>
                  <a:pt x="92992" y="58876"/>
                  <a:pt x="92965" y="58876"/>
                </a:cubicBezTo>
                <a:cubicBezTo>
                  <a:pt x="92965" y="58822"/>
                  <a:pt x="92965" y="58795"/>
                  <a:pt x="92965" y="58741"/>
                </a:cubicBezTo>
                <a:close/>
                <a:moveTo>
                  <a:pt x="70302" y="49009"/>
                </a:moveTo>
                <a:lnTo>
                  <a:pt x="70705" y="49682"/>
                </a:lnTo>
                <a:cubicBezTo>
                  <a:pt x="70167" y="50703"/>
                  <a:pt x="69657" y="51752"/>
                  <a:pt x="69173" y="52773"/>
                </a:cubicBezTo>
                <a:cubicBezTo>
                  <a:pt x="68178" y="54359"/>
                  <a:pt x="67291" y="55999"/>
                  <a:pt x="66511" y="57693"/>
                </a:cubicBezTo>
                <a:cubicBezTo>
                  <a:pt x="66323" y="58096"/>
                  <a:pt x="66135" y="58526"/>
                  <a:pt x="65973" y="58930"/>
                </a:cubicBezTo>
                <a:cubicBezTo>
                  <a:pt x="66000" y="58768"/>
                  <a:pt x="66027" y="58607"/>
                  <a:pt x="66081" y="58419"/>
                </a:cubicBezTo>
                <a:cubicBezTo>
                  <a:pt x="66242" y="57693"/>
                  <a:pt x="66430" y="56967"/>
                  <a:pt x="66646" y="56268"/>
                </a:cubicBezTo>
                <a:cubicBezTo>
                  <a:pt x="68044" y="53956"/>
                  <a:pt x="69280" y="51510"/>
                  <a:pt x="70302" y="49009"/>
                </a:cubicBezTo>
                <a:close/>
                <a:moveTo>
                  <a:pt x="52289" y="54386"/>
                </a:moveTo>
                <a:lnTo>
                  <a:pt x="52289" y="54440"/>
                </a:lnTo>
                <a:cubicBezTo>
                  <a:pt x="51107" y="55650"/>
                  <a:pt x="49924" y="56833"/>
                  <a:pt x="48741" y="58042"/>
                </a:cubicBezTo>
                <a:lnTo>
                  <a:pt x="47827" y="58957"/>
                </a:lnTo>
                <a:cubicBezTo>
                  <a:pt x="48364" y="58311"/>
                  <a:pt x="48929" y="57693"/>
                  <a:pt x="49467" y="57075"/>
                </a:cubicBezTo>
                <a:lnTo>
                  <a:pt x="52289" y="54386"/>
                </a:lnTo>
                <a:close/>
                <a:moveTo>
                  <a:pt x="86325" y="58231"/>
                </a:moveTo>
                <a:cubicBezTo>
                  <a:pt x="86486" y="58392"/>
                  <a:pt x="86782" y="58688"/>
                  <a:pt x="86997" y="58930"/>
                </a:cubicBezTo>
                <a:lnTo>
                  <a:pt x="86997" y="58957"/>
                </a:lnTo>
                <a:lnTo>
                  <a:pt x="86782" y="58795"/>
                </a:lnTo>
                <a:cubicBezTo>
                  <a:pt x="86701" y="58768"/>
                  <a:pt x="86647" y="58715"/>
                  <a:pt x="86593" y="58661"/>
                </a:cubicBezTo>
                <a:cubicBezTo>
                  <a:pt x="86486" y="58553"/>
                  <a:pt x="86405" y="58446"/>
                  <a:pt x="86298" y="58338"/>
                </a:cubicBezTo>
                <a:lnTo>
                  <a:pt x="86325" y="58338"/>
                </a:lnTo>
                <a:lnTo>
                  <a:pt x="86325" y="58231"/>
                </a:lnTo>
                <a:close/>
                <a:moveTo>
                  <a:pt x="34385" y="55757"/>
                </a:moveTo>
                <a:lnTo>
                  <a:pt x="34385" y="55757"/>
                </a:lnTo>
                <a:cubicBezTo>
                  <a:pt x="33955" y="56860"/>
                  <a:pt x="33551" y="57962"/>
                  <a:pt x="33175" y="59064"/>
                </a:cubicBezTo>
                <a:cubicBezTo>
                  <a:pt x="33229" y="58607"/>
                  <a:pt x="33283" y="58177"/>
                  <a:pt x="33336" y="57720"/>
                </a:cubicBezTo>
                <a:cubicBezTo>
                  <a:pt x="33498" y="57478"/>
                  <a:pt x="33686" y="57236"/>
                  <a:pt x="33820" y="56967"/>
                </a:cubicBezTo>
                <a:cubicBezTo>
                  <a:pt x="33921" y="56816"/>
                  <a:pt x="33810" y="56642"/>
                  <a:pt x="33641" y="56642"/>
                </a:cubicBezTo>
                <a:cubicBezTo>
                  <a:pt x="33629" y="56642"/>
                  <a:pt x="33617" y="56643"/>
                  <a:pt x="33605" y="56644"/>
                </a:cubicBezTo>
                <a:cubicBezTo>
                  <a:pt x="33847" y="56349"/>
                  <a:pt x="34116" y="56053"/>
                  <a:pt x="34385" y="55757"/>
                </a:cubicBezTo>
                <a:close/>
                <a:moveTo>
                  <a:pt x="58742" y="55972"/>
                </a:moveTo>
                <a:lnTo>
                  <a:pt x="58742" y="55972"/>
                </a:lnTo>
                <a:cubicBezTo>
                  <a:pt x="59064" y="56860"/>
                  <a:pt x="59441" y="57720"/>
                  <a:pt x="59844" y="58580"/>
                </a:cubicBezTo>
                <a:cubicBezTo>
                  <a:pt x="59871" y="58822"/>
                  <a:pt x="59898" y="59091"/>
                  <a:pt x="59925" y="59333"/>
                </a:cubicBezTo>
                <a:lnTo>
                  <a:pt x="59844" y="59198"/>
                </a:lnTo>
                <a:lnTo>
                  <a:pt x="59199" y="58123"/>
                </a:lnTo>
                <a:cubicBezTo>
                  <a:pt x="59037" y="57397"/>
                  <a:pt x="58876" y="56698"/>
                  <a:pt x="58742" y="55972"/>
                </a:cubicBezTo>
                <a:close/>
                <a:moveTo>
                  <a:pt x="47262" y="58231"/>
                </a:moveTo>
                <a:lnTo>
                  <a:pt x="47262" y="58365"/>
                </a:lnTo>
                <a:cubicBezTo>
                  <a:pt x="47182" y="58499"/>
                  <a:pt x="47101" y="58661"/>
                  <a:pt x="47020" y="58795"/>
                </a:cubicBezTo>
                <a:cubicBezTo>
                  <a:pt x="46981" y="58874"/>
                  <a:pt x="47042" y="58924"/>
                  <a:pt x="47099" y="58924"/>
                </a:cubicBezTo>
                <a:cubicBezTo>
                  <a:pt x="47120" y="58924"/>
                  <a:pt x="47140" y="58917"/>
                  <a:pt x="47155" y="58903"/>
                </a:cubicBezTo>
                <a:lnTo>
                  <a:pt x="47235" y="58795"/>
                </a:lnTo>
                <a:lnTo>
                  <a:pt x="47235" y="59064"/>
                </a:lnTo>
                <a:lnTo>
                  <a:pt x="46940" y="59360"/>
                </a:lnTo>
                <a:cubicBezTo>
                  <a:pt x="46913" y="59091"/>
                  <a:pt x="46940" y="58849"/>
                  <a:pt x="46966" y="58580"/>
                </a:cubicBezTo>
                <a:lnTo>
                  <a:pt x="47262" y="58231"/>
                </a:lnTo>
                <a:close/>
                <a:moveTo>
                  <a:pt x="87266" y="58392"/>
                </a:moveTo>
                <a:cubicBezTo>
                  <a:pt x="87319" y="58473"/>
                  <a:pt x="87373" y="58553"/>
                  <a:pt x="87427" y="58634"/>
                </a:cubicBezTo>
                <a:cubicBezTo>
                  <a:pt x="87769" y="59204"/>
                  <a:pt x="87802" y="59384"/>
                  <a:pt x="87688" y="59384"/>
                </a:cubicBezTo>
                <a:cubicBezTo>
                  <a:pt x="87640" y="59384"/>
                  <a:pt x="87567" y="59353"/>
                  <a:pt x="87481" y="59306"/>
                </a:cubicBezTo>
                <a:cubicBezTo>
                  <a:pt x="87373" y="59172"/>
                  <a:pt x="87319" y="59064"/>
                  <a:pt x="87239" y="58957"/>
                </a:cubicBezTo>
                <a:cubicBezTo>
                  <a:pt x="87239" y="58768"/>
                  <a:pt x="87266" y="58580"/>
                  <a:pt x="87266" y="58392"/>
                </a:cubicBezTo>
                <a:close/>
                <a:moveTo>
                  <a:pt x="55059" y="56886"/>
                </a:moveTo>
                <a:lnTo>
                  <a:pt x="55865" y="58365"/>
                </a:lnTo>
                <a:cubicBezTo>
                  <a:pt x="55946" y="58715"/>
                  <a:pt x="56026" y="59037"/>
                  <a:pt x="56134" y="59387"/>
                </a:cubicBezTo>
                <a:cubicBezTo>
                  <a:pt x="55919" y="58849"/>
                  <a:pt x="55650" y="58365"/>
                  <a:pt x="55327" y="57908"/>
                </a:cubicBezTo>
                <a:cubicBezTo>
                  <a:pt x="55220" y="57585"/>
                  <a:pt x="55139" y="57236"/>
                  <a:pt x="55059" y="56886"/>
                </a:cubicBezTo>
                <a:close/>
                <a:moveTo>
                  <a:pt x="59898" y="58069"/>
                </a:moveTo>
                <a:lnTo>
                  <a:pt x="59898" y="58069"/>
                </a:lnTo>
                <a:cubicBezTo>
                  <a:pt x="60032" y="58419"/>
                  <a:pt x="60193" y="58768"/>
                  <a:pt x="60355" y="59118"/>
                </a:cubicBezTo>
                <a:cubicBezTo>
                  <a:pt x="60408" y="59225"/>
                  <a:pt x="60435" y="59333"/>
                  <a:pt x="60462" y="59440"/>
                </a:cubicBezTo>
                <a:cubicBezTo>
                  <a:pt x="60274" y="59091"/>
                  <a:pt x="60086" y="58715"/>
                  <a:pt x="59925" y="58365"/>
                </a:cubicBezTo>
                <a:lnTo>
                  <a:pt x="59898" y="58069"/>
                </a:lnTo>
                <a:close/>
                <a:moveTo>
                  <a:pt x="86325" y="58930"/>
                </a:moveTo>
                <a:cubicBezTo>
                  <a:pt x="86513" y="59118"/>
                  <a:pt x="86701" y="59333"/>
                  <a:pt x="86889" y="59521"/>
                </a:cubicBezTo>
                <a:cubicBezTo>
                  <a:pt x="86674" y="59440"/>
                  <a:pt x="86459" y="59306"/>
                  <a:pt x="86325" y="59118"/>
                </a:cubicBezTo>
                <a:lnTo>
                  <a:pt x="86325" y="58930"/>
                </a:lnTo>
                <a:close/>
                <a:moveTo>
                  <a:pt x="81163" y="56187"/>
                </a:moveTo>
                <a:cubicBezTo>
                  <a:pt x="81190" y="56403"/>
                  <a:pt x="81217" y="56591"/>
                  <a:pt x="81217" y="56806"/>
                </a:cubicBezTo>
                <a:cubicBezTo>
                  <a:pt x="80840" y="57720"/>
                  <a:pt x="80437" y="58634"/>
                  <a:pt x="80061" y="59548"/>
                </a:cubicBezTo>
                <a:lnTo>
                  <a:pt x="80061" y="58768"/>
                </a:lnTo>
                <a:cubicBezTo>
                  <a:pt x="80168" y="58446"/>
                  <a:pt x="80276" y="58123"/>
                  <a:pt x="80410" y="57800"/>
                </a:cubicBezTo>
                <a:lnTo>
                  <a:pt x="80437" y="57800"/>
                </a:lnTo>
                <a:cubicBezTo>
                  <a:pt x="80491" y="57639"/>
                  <a:pt x="80813" y="56967"/>
                  <a:pt x="81028" y="56403"/>
                </a:cubicBezTo>
                <a:cubicBezTo>
                  <a:pt x="81082" y="56322"/>
                  <a:pt x="81109" y="56268"/>
                  <a:pt x="81163" y="56187"/>
                </a:cubicBezTo>
                <a:close/>
                <a:moveTo>
                  <a:pt x="93960" y="55838"/>
                </a:moveTo>
                <a:lnTo>
                  <a:pt x="94470" y="56268"/>
                </a:lnTo>
                <a:cubicBezTo>
                  <a:pt x="95169" y="57075"/>
                  <a:pt x="95842" y="57881"/>
                  <a:pt x="96487" y="58715"/>
                </a:cubicBezTo>
                <a:lnTo>
                  <a:pt x="96487" y="58741"/>
                </a:lnTo>
                <a:cubicBezTo>
                  <a:pt x="96624" y="58902"/>
                  <a:pt x="97387" y="59589"/>
                  <a:pt x="97243" y="59589"/>
                </a:cubicBezTo>
                <a:cubicBezTo>
                  <a:pt x="97218" y="59589"/>
                  <a:pt x="97166" y="59569"/>
                  <a:pt x="97078" y="59521"/>
                </a:cubicBezTo>
                <a:cubicBezTo>
                  <a:pt x="96998" y="59494"/>
                  <a:pt x="96971" y="59467"/>
                  <a:pt x="96890" y="59414"/>
                </a:cubicBezTo>
                <a:cubicBezTo>
                  <a:pt x="95922" y="58204"/>
                  <a:pt x="94954" y="57021"/>
                  <a:pt x="93960" y="55838"/>
                </a:cubicBezTo>
                <a:close/>
                <a:moveTo>
                  <a:pt x="85626" y="58849"/>
                </a:moveTo>
                <a:cubicBezTo>
                  <a:pt x="85760" y="59010"/>
                  <a:pt x="85921" y="59172"/>
                  <a:pt x="86083" y="59333"/>
                </a:cubicBezTo>
                <a:lnTo>
                  <a:pt x="86083" y="59602"/>
                </a:lnTo>
                <a:lnTo>
                  <a:pt x="85599" y="58930"/>
                </a:lnTo>
                <a:cubicBezTo>
                  <a:pt x="85599" y="58903"/>
                  <a:pt x="85626" y="58876"/>
                  <a:pt x="85626" y="58849"/>
                </a:cubicBezTo>
                <a:close/>
                <a:moveTo>
                  <a:pt x="47208" y="59225"/>
                </a:moveTo>
                <a:lnTo>
                  <a:pt x="47208" y="59252"/>
                </a:lnTo>
                <a:lnTo>
                  <a:pt x="46886" y="59655"/>
                </a:lnTo>
                <a:lnTo>
                  <a:pt x="46886" y="59548"/>
                </a:lnTo>
                <a:lnTo>
                  <a:pt x="47208" y="59225"/>
                </a:lnTo>
                <a:close/>
                <a:moveTo>
                  <a:pt x="92615" y="58069"/>
                </a:moveTo>
                <a:lnTo>
                  <a:pt x="92777" y="58392"/>
                </a:lnTo>
                <a:lnTo>
                  <a:pt x="92777" y="58688"/>
                </a:lnTo>
                <a:cubicBezTo>
                  <a:pt x="92750" y="58688"/>
                  <a:pt x="92723" y="58715"/>
                  <a:pt x="92723" y="58741"/>
                </a:cubicBezTo>
                <a:lnTo>
                  <a:pt x="92696" y="58849"/>
                </a:lnTo>
                <a:lnTo>
                  <a:pt x="92642" y="58849"/>
                </a:lnTo>
                <a:cubicBezTo>
                  <a:pt x="92636" y="58846"/>
                  <a:pt x="92631" y="58845"/>
                  <a:pt x="92626" y="58845"/>
                </a:cubicBezTo>
                <a:cubicBezTo>
                  <a:pt x="92584" y="58845"/>
                  <a:pt x="92571" y="58930"/>
                  <a:pt x="92642" y="58930"/>
                </a:cubicBezTo>
                <a:lnTo>
                  <a:pt x="92669" y="58930"/>
                </a:lnTo>
                <a:cubicBezTo>
                  <a:pt x="92615" y="59225"/>
                  <a:pt x="92562" y="59494"/>
                  <a:pt x="92481" y="59763"/>
                </a:cubicBezTo>
                <a:lnTo>
                  <a:pt x="92481" y="59602"/>
                </a:lnTo>
                <a:cubicBezTo>
                  <a:pt x="92535" y="59145"/>
                  <a:pt x="92589" y="58499"/>
                  <a:pt x="92615" y="58069"/>
                </a:cubicBezTo>
                <a:close/>
                <a:moveTo>
                  <a:pt x="94255" y="59736"/>
                </a:moveTo>
                <a:lnTo>
                  <a:pt x="94282" y="59763"/>
                </a:lnTo>
                <a:lnTo>
                  <a:pt x="94282" y="59790"/>
                </a:lnTo>
                <a:lnTo>
                  <a:pt x="94255" y="59736"/>
                </a:lnTo>
                <a:close/>
                <a:moveTo>
                  <a:pt x="84443" y="57962"/>
                </a:moveTo>
                <a:lnTo>
                  <a:pt x="84658" y="58231"/>
                </a:lnTo>
                <a:cubicBezTo>
                  <a:pt x="84604" y="58446"/>
                  <a:pt x="84577" y="58634"/>
                  <a:pt x="84550" y="58849"/>
                </a:cubicBezTo>
                <a:cubicBezTo>
                  <a:pt x="84550" y="58903"/>
                  <a:pt x="84591" y="58930"/>
                  <a:pt x="84634" y="58930"/>
                </a:cubicBezTo>
                <a:cubicBezTo>
                  <a:pt x="84678" y="58930"/>
                  <a:pt x="84725" y="58903"/>
                  <a:pt x="84738" y="58849"/>
                </a:cubicBezTo>
                <a:cubicBezTo>
                  <a:pt x="84738" y="58741"/>
                  <a:pt x="84765" y="58580"/>
                  <a:pt x="84792" y="58446"/>
                </a:cubicBezTo>
                <a:cubicBezTo>
                  <a:pt x="84927" y="58607"/>
                  <a:pt x="85034" y="58741"/>
                  <a:pt x="85142" y="58903"/>
                </a:cubicBezTo>
                <a:cubicBezTo>
                  <a:pt x="85142" y="58930"/>
                  <a:pt x="85142" y="58930"/>
                  <a:pt x="85169" y="58930"/>
                </a:cubicBezTo>
                <a:cubicBezTo>
                  <a:pt x="85196" y="58983"/>
                  <a:pt x="85196" y="59010"/>
                  <a:pt x="85222" y="59037"/>
                </a:cubicBezTo>
                <a:lnTo>
                  <a:pt x="85303" y="59145"/>
                </a:lnTo>
                <a:cubicBezTo>
                  <a:pt x="85249" y="59360"/>
                  <a:pt x="85196" y="59575"/>
                  <a:pt x="85142" y="59817"/>
                </a:cubicBezTo>
                <a:cubicBezTo>
                  <a:pt x="84873" y="59440"/>
                  <a:pt x="84550" y="59091"/>
                  <a:pt x="84255" y="58741"/>
                </a:cubicBezTo>
                <a:cubicBezTo>
                  <a:pt x="84308" y="58473"/>
                  <a:pt x="84389" y="58231"/>
                  <a:pt x="84443" y="57962"/>
                </a:cubicBezTo>
                <a:close/>
                <a:moveTo>
                  <a:pt x="105735" y="52262"/>
                </a:moveTo>
                <a:lnTo>
                  <a:pt x="105735" y="52262"/>
                </a:lnTo>
                <a:cubicBezTo>
                  <a:pt x="106031" y="52531"/>
                  <a:pt x="106326" y="52800"/>
                  <a:pt x="106622" y="53069"/>
                </a:cubicBezTo>
                <a:lnTo>
                  <a:pt x="106756" y="53257"/>
                </a:lnTo>
                <a:cubicBezTo>
                  <a:pt x="106756" y="53284"/>
                  <a:pt x="106756" y="53338"/>
                  <a:pt x="106756" y="53365"/>
                </a:cubicBezTo>
                <a:cubicBezTo>
                  <a:pt x="107724" y="55273"/>
                  <a:pt x="108827" y="57102"/>
                  <a:pt x="110117" y="58822"/>
                </a:cubicBezTo>
                <a:cubicBezTo>
                  <a:pt x="110332" y="59172"/>
                  <a:pt x="110547" y="59548"/>
                  <a:pt x="110789" y="59897"/>
                </a:cubicBezTo>
                <a:cubicBezTo>
                  <a:pt x="110359" y="59333"/>
                  <a:pt x="109929" y="58768"/>
                  <a:pt x="109499" y="58204"/>
                </a:cubicBezTo>
                <a:lnTo>
                  <a:pt x="109472" y="58231"/>
                </a:lnTo>
                <a:cubicBezTo>
                  <a:pt x="109149" y="57800"/>
                  <a:pt x="108827" y="57370"/>
                  <a:pt x="108531" y="56940"/>
                </a:cubicBezTo>
                <a:cubicBezTo>
                  <a:pt x="108423" y="56725"/>
                  <a:pt x="108289" y="56510"/>
                  <a:pt x="108181" y="56268"/>
                </a:cubicBezTo>
                <a:cubicBezTo>
                  <a:pt x="108162" y="56210"/>
                  <a:pt x="108101" y="56166"/>
                  <a:pt x="108038" y="56166"/>
                </a:cubicBezTo>
                <a:cubicBezTo>
                  <a:pt x="108013" y="56166"/>
                  <a:pt x="107989" y="56172"/>
                  <a:pt x="107966" y="56187"/>
                </a:cubicBezTo>
                <a:cubicBezTo>
                  <a:pt x="107859" y="56026"/>
                  <a:pt x="107778" y="55892"/>
                  <a:pt x="107671" y="55730"/>
                </a:cubicBezTo>
                <a:cubicBezTo>
                  <a:pt x="107079" y="54548"/>
                  <a:pt x="106434" y="53392"/>
                  <a:pt x="105735" y="52262"/>
                </a:cubicBezTo>
                <a:close/>
                <a:moveTo>
                  <a:pt x="56134" y="57343"/>
                </a:moveTo>
                <a:lnTo>
                  <a:pt x="56134" y="57343"/>
                </a:lnTo>
                <a:cubicBezTo>
                  <a:pt x="56468" y="58243"/>
                  <a:pt x="56826" y="59142"/>
                  <a:pt x="57186" y="60041"/>
                </a:cubicBezTo>
                <a:lnTo>
                  <a:pt x="57186" y="60041"/>
                </a:lnTo>
                <a:cubicBezTo>
                  <a:pt x="57010" y="59701"/>
                  <a:pt x="56816" y="59380"/>
                  <a:pt x="56645" y="59037"/>
                </a:cubicBezTo>
                <a:cubicBezTo>
                  <a:pt x="56457" y="58473"/>
                  <a:pt x="56295" y="57908"/>
                  <a:pt x="56134" y="57343"/>
                </a:cubicBezTo>
                <a:close/>
                <a:moveTo>
                  <a:pt x="37208" y="52719"/>
                </a:moveTo>
                <a:lnTo>
                  <a:pt x="37208" y="52719"/>
                </a:lnTo>
                <a:cubicBezTo>
                  <a:pt x="37100" y="55193"/>
                  <a:pt x="36912" y="57639"/>
                  <a:pt x="36643" y="60113"/>
                </a:cubicBezTo>
                <a:cubicBezTo>
                  <a:pt x="36643" y="57854"/>
                  <a:pt x="36643" y="55596"/>
                  <a:pt x="36643" y="53338"/>
                </a:cubicBezTo>
                <a:cubicBezTo>
                  <a:pt x="36751" y="53257"/>
                  <a:pt x="36831" y="53150"/>
                  <a:pt x="36939" y="53042"/>
                </a:cubicBezTo>
                <a:cubicBezTo>
                  <a:pt x="36992" y="52988"/>
                  <a:pt x="36992" y="52934"/>
                  <a:pt x="36992" y="52881"/>
                </a:cubicBezTo>
                <a:lnTo>
                  <a:pt x="37208" y="52719"/>
                </a:lnTo>
                <a:close/>
                <a:moveTo>
                  <a:pt x="105117" y="57505"/>
                </a:moveTo>
                <a:lnTo>
                  <a:pt x="105117" y="57505"/>
                </a:lnTo>
                <a:cubicBezTo>
                  <a:pt x="105305" y="57935"/>
                  <a:pt x="105466" y="58338"/>
                  <a:pt x="105654" y="58741"/>
                </a:cubicBezTo>
                <a:cubicBezTo>
                  <a:pt x="105681" y="59198"/>
                  <a:pt x="105708" y="59682"/>
                  <a:pt x="105762" y="60166"/>
                </a:cubicBezTo>
                <a:lnTo>
                  <a:pt x="105681" y="60005"/>
                </a:lnTo>
                <a:cubicBezTo>
                  <a:pt x="105789" y="59763"/>
                  <a:pt x="105520" y="59118"/>
                  <a:pt x="105224" y="58499"/>
                </a:cubicBezTo>
                <a:cubicBezTo>
                  <a:pt x="105197" y="58150"/>
                  <a:pt x="105143" y="57827"/>
                  <a:pt x="105117" y="57505"/>
                </a:cubicBezTo>
                <a:close/>
                <a:moveTo>
                  <a:pt x="80141" y="59951"/>
                </a:moveTo>
                <a:lnTo>
                  <a:pt x="80141" y="59951"/>
                </a:lnTo>
                <a:cubicBezTo>
                  <a:pt x="80114" y="60032"/>
                  <a:pt x="80088" y="60139"/>
                  <a:pt x="80061" y="60220"/>
                </a:cubicBezTo>
                <a:cubicBezTo>
                  <a:pt x="80061" y="60193"/>
                  <a:pt x="80061" y="60193"/>
                  <a:pt x="80061" y="60166"/>
                </a:cubicBezTo>
                <a:lnTo>
                  <a:pt x="80141" y="59951"/>
                </a:lnTo>
                <a:close/>
                <a:moveTo>
                  <a:pt x="52209" y="55085"/>
                </a:moveTo>
                <a:lnTo>
                  <a:pt x="52182" y="55273"/>
                </a:lnTo>
                <a:lnTo>
                  <a:pt x="51591" y="55946"/>
                </a:lnTo>
                <a:lnTo>
                  <a:pt x="47558" y="60247"/>
                </a:lnTo>
                <a:lnTo>
                  <a:pt x="47558" y="60247"/>
                </a:lnTo>
                <a:lnTo>
                  <a:pt x="47585" y="59871"/>
                </a:lnTo>
                <a:cubicBezTo>
                  <a:pt x="47881" y="59494"/>
                  <a:pt x="48203" y="59145"/>
                  <a:pt x="48499" y="58795"/>
                </a:cubicBezTo>
                <a:cubicBezTo>
                  <a:pt x="49709" y="57532"/>
                  <a:pt x="50945" y="56295"/>
                  <a:pt x="52209" y="55085"/>
                </a:cubicBezTo>
                <a:close/>
                <a:moveTo>
                  <a:pt x="87669" y="59709"/>
                </a:moveTo>
                <a:cubicBezTo>
                  <a:pt x="87776" y="59790"/>
                  <a:pt x="87857" y="59871"/>
                  <a:pt x="87965" y="59924"/>
                </a:cubicBezTo>
                <a:cubicBezTo>
                  <a:pt x="87965" y="60032"/>
                  <a:pt x="87965" y="60166"/>
                  <a:pt x="87991" y="60274"/>
                </a:cubicBezTo>
                <a:lnTo>
                  <a:pt x="87776" y="60059"/>
                </a:lnTo>
                <a:cubicBezTo>
                  <a:pt x="87749" y="59951"/>
                  <a:pt x="87696" y="59844"/>
                  <a:pt x="87669" y="59709"/>
                </a:cubicBezTo>
                <a:close/>
                <a:moveTo>
                  <a:pt x="59978" y="57451"/>
                </a:moveTo>
                <a:lnTo>
                  <a:pt x="59978" y="57451"/>
                </a:lnTo>
                <a:cubicBezTo>
                  <a:pt x="60328" y="58150"/>
                  <a:pt x="60677" y="58876"/>
                  <a:pt x="61027" y="59575"/>
                </a:cubicBezTo>
                <a:lnTo>
                  <a:pt x="61161" y="60354"/>
                </a:lnTo>
                <a:lnTo>
                  <a:pt x="61107" y="60274"/>
                </a:lnTo>
                <a:cubicBezTo>
                  <a:pt x="60812" y="59736"/>
                  <a:pt x="60543" y="59198"/>
                  <a:pt x="60274" y="58634"/>
                </a:cubicBezTo>
                <a:cubicBezTo>
                  <a:pt x="60167" y="58231"/>
                  <a:pt x="60059" y="57800"/>
                  <a:pt x="59978" y="57451"/>
                </a:cubicBezTo>
                <a:close/>
                <a:moveTo>
                  <a:pt x="57424" y="55542"/>
                </a:moveTo>
                <a:cubicBezTo>
                  <a:pt x="57774" y="56134"/>
                  <a:pt x="58096" y="56698"/>
                  <a:pt x="58446" y="57290"/>
                </a:cubicBezTo>
                <a:cubicBezTo>
                  <a:pt x="58553" y="57424"/>
                  <a:pt x="58822" y="57881"/>
                  <a:pt x="59199" y="58499"/>
                </a:cubicBezTo>
                <a:cubicBezTo>
                  <a:pt x="59360" y="59118"/>
                  <a:pt x="59521" y="59763"/>
                  <a:pt x="59683" y="60381"/>
                </a:cubicBezTo>
                <a:cubicBezTo>
                  <a:pt x="59521" y="60113"/>
                  <a:pt x="59360" y="59817"/>
                  <a:pt x="59199" y="59521"/>
                </a:cubicBezTo>
                <a:cubicBezTo>
                  <a:pt x="58500" y="58258"/>
                  <a:pt x="57908" y="56913"/>
                  <a:pt x="57424" y="55542"/>
                </a:cubicBezTo>
                <a:close/>
                <a:moveTo>
                  <a:pt x="82131" y="59602"/>
                </a:moveTo>
                <a:lnTo>
                  <a:pt x="82211" y="59682"/>
                </a:lnTo>
                <a:lnTo>
                  <a:pt x="82588" y="60408"/>
                </a:lnTo>
                <a:lnTo>
                  <a:pt x="82588" y="60408"/>
                </a:lnTo>
                <a:lnTo>
                  <a:pt x="82158" y="59871"/>
                </a:lnTo>
                <a:lnTo>
                  <a:pt x="82131" y="59602"/>
                </a:lnTo>
                <a:close/>
                <a:moveTo>
                  <a:pt x="60973" y="58446"/>
                </a:moveTo>
                <a:cubicBezTo>
                  <a:pt x="61215" y="58983"/>
                  <a:pt x="61430" y="59494"/>
                  <a:pt x="61645" y="60005"/>
                </a:cubicBezTo>
                <a:lnTo>
                  <a:pt x="61833" y="60435"/>
                </a:lnTo>
                <a:cubicBezTo>
                  <a:pt x="61780" y="60408"/>
                  <a:pt x="61726" y="60354"/>
                  <a:pt x="61672" y="60328"/>
                </a:cubicBezTo>
                <a:cubicBezTo>
                  <a:pt x="61645" y="60301"/>
                  <a:pt x="61618" y="60274"/>
                  <a:pt x="61618" y="60247"/>
                </a:cubicBezTo>
                <a:lnTo>
                  <a:pt x="61269" y="59575"/>
                </a:lnTo>
                <a:cubicBezTo>
                  <a:pt x="61188" y="59333"/>
                  <a:pt x="61107" y="59091"/>
                  <a:pt x="61054" y="58849"/>
                </a:cubicBezTo>
                <a:cubicBezTo>
                  <a:pt x="61027" y="58715"/>
                  <a:pt x="61000" y="58580"/>
                  <a:pt x="60973" y="58446"/>
                </a:cubicBezTo>
                <a:close/>
                <a:moveTo>
                  <a:pt x="62156" y="59817"/>
                </a:moveTo>
                <a:cubicBezTo>
                  <a:pt x="62129" y="59844"/>
                  <a:pt x="62156" y="59871"/>
                  <a:pt x="62183" y="59924"/>
                </a:cubicBezTo>
                <a:cubicBezTo>
                  <a:pt x="62210" y="60086"/>
                  <a:pt x="62210" y="60274"/>
                  <a:pt x="62183" y="60462"/>
                </a:cubicBezTo>
                <a:cubicBezTo>
                  <a:pt x="62102" y="60274"/>
                  <a:pt x="62022" y="60059"/>
                  <a:pt x="61941" y="59871"/>
                </a:cubicBezTo>
                <a:lnTo>
                  <a:pt x="61941" y="59871"/>
                </a:lnTo>
                <a:cubicBezTo>
                  <a:pt x="61962" y="59878"/>
                  <a:pt x="61984" y="59881"/>
                  <a:pt x="62005" y="59881"/>
                </a:cubicBezTo>
                <a:cubicBezTo>
                  <a:pt x="62063" y="59881"/>
                  <a:pt x="62117" y="59856"/>
                  <a:pt x="62156" y="59817"/>
                </a:cubicBezTo>
                <a:close/>
                <a:moveTo>
                  <a:pt x="72802" y="54386"/>
                </a:moveTo>
                <a:lnTo>
                  <a:pt x="72802" y="54386"/>
                </a:lnTo>
                <a:cubicBezTo>
                  <a:pt x="73178" y="55005"/>
                  <a:pt x="73555" y="55596"/>
                  <a:pt x="73904" y="56214"/>
                </a:cubicBezTo>
                <a:cubicBezTo>
                  <a:pt x="74119" y="56618"/>
                  <a:pt x="74334" y="57021"/>
                  <a:pt x="74576" y="57424"/>
                </a:cubicBezTo>
                <a:cubicBezTo>
                  <a:pt x="74845" y="57935"/>
                  <a:pt x="75087" y="58446"/>
                  <a:pt x="75356" y="58957"/>
                </a:cubicBezTo>
                <a:cubicBezTo>
                  <a:pt x="75302" y="59118"/>
                  <a:pt x="75248" y="59279"/>
                  <a:pt x="75195" y="59414"/>
                </a:cubicBezTo>
                <a:cubicBezTo>
                  <a:pt x="75154" y="59535"/>
                  <a:pt x="75250" y="59640"/>
                  <a:pt x="75357" y="59640"/>
                </a:cubicBezTo>
                <a:cubicBezTo>
                  <a:pt x="75393" y="59640"/>
                  <a:pt x="75430" y="59629"/>
                  <a:pt x="75463" y="59602"/>
                </a:cubicBezTo>
                <a:cubicBezTo>
                  <a:pt x="75517" y="59548"/>
                  <a:pt x="75544" y="59521"/>
                  <a:pt x="75598" y="59467"/>
                </a:cubicBezTo>
                <a:cubicBezTo>
                  <a:pt x="75652" y="59575"/>
                  <a:pt x="75732" y="59709"/>
                  <a:pt x="75786" y="59844"/>
                </a:cubicBezTo>
                <a:lnTo>
                  <a:pt x="75598" y="60462"/>
                </a:lnTo>
                <a:cubicBezTo>
                  <a:pt x="75356" y="60139"/>
                  <a:pt x="75114" y="59817"/>
                  <a:pt x="74926" y="59494"/>
                </a:cubicBezTo>
                <a:cubicBezTo>
                  <a:pt x="74657" y="58903"/>
                  <a:pt x="74361" y="58338"/>
                  <a:pt x="74039" y="57774"/>
                </a:cubicBezTo>
                <a:cubicBezTo>
                  <a:pt x="74012" y="57666"/>
                  <a:pt x="73797" y="57343"/>
                  <a:pt x="73528" y="56886"/>
                </a:cubicBezTo>
                <a:cubicBezTo>
                  <a:pt x="73501" y="56806"/>
                  <a:pt x="73474" y="56725"/>
                  <a:pt x="73420" y="56671"/>
                </a:cubicBezTo>
                <a:cubicBezTo>
                  <a:pt x="73393" y="56510"/>
                  <a:pt x="73367" y="56349"/>
                  <a:pt x="73340" y="56187"/>
                </a:cubicBezTo>
                <a:cubicBezTo>
                  <a:pt x="73205" y="55596"/>
                  <a:pt x="73017" y="54978"/>
                  <a:pt x="72802" y="54386"/>
                </a:cubicBezTo>
                <a:close/>
                <a:moveTo>
                  <a:pt x="89846" y="57559"/>
                </a:moveTo>
                <a:lnTo>
                  <a:pt x="90035" y="58983"/>
                </a:lnTo>
                <a:cubicBezTo>
                  <a:pt x="90088" y="59521"/>
                  <a:pt x="90142" y="60032"/>
                  <a:pt x="90196" y="60570"/>
                </a:cubicBezTo>
                <a:cubicBezTo>
                  <a:pt x="90142" y="60247"/>
                  <a:pt x="90115" y="59924"/>
                  <a:pt x="90062" y="59629"/>
                </a:cubicBezTo>
                <a:cubicBezTo>
                  <a:pt x="89927" y="58930"/>
                  <a:pt x="89873" y="58258"/>
                  <a:pt x="89793" y="57559"/>
                </a:cubicBezTo>
                <a:close/>
                <a:moveTo>
                  <a:pt x="86325" y="59548"/>
                </a:moveTo>
                <a:cubicBezTo>
                  <a:pt x="86513" y="59736"/>
                  <a:pt x="86728" y="59897"/>
                  <a:pt x="86943" y="60032"/>
                </a:cubicBezTo>
                <a:cubicBezTo>
                  <a:pt x="86943" y="60247"/>
                  <a:pt x="86916" y="60462"/>
                  <a:pt x="86916" y="60677"/>
                </a:cubicBezTo>
                <a:cubicBezTo>
                  <a:pt x="86809" y="60570"/>
                  <a:pt x="86701" y="60462"/>
                  <a:pt x="86620" y="60354"/>
                </a:cubicBezTo>
                <a:cubicBezTo>
                  <a:pt x="86513" y="60220"/>
                  <a:pt x="86405" y="60086"/>
                  <a:pt x="86325" y="59924"/>
                </a:cubicBezTo>
                <a:lnTo>
                  <a:pt x="86325" y="59548"/>
                </a:lnTo>
                <a:close/>
                <a:moveTo>
                  <a:pt x="75275" y="60274"/>
                </a:moveTo>
                <a:lnTo>
                  <a:pt x="75544" y="60623"/>
                </a:lnTo>
                <a:lnTo>
                  <a:pt x="75490" y="60785"/>
                </a:lnTo>
                <a:lnTo>
                  <a:pt x="75275" y="60274"/>
                </a:lnTo>
                <a:close/>
                <a:moveTo>
                  <a:pt x="48149" y="59978"/>
                </a:moveTo>
                <a:cubicBezTo>
                  <a:pt x="47934" y="60274"/>
                  <a:pt x="47692" y="60543"/>
                  <a:pt x="47477" y="60838"/>
                </a:cubicBezTo>
                <a:lnTo>
                  <a:pt x="47477" y="60811"/>
                </a:lnTo>
                <a:cubicBezTo>
                  <a:pt x="47477" y="60785"/>
                  <a:pt x="47477" y="60731"/>
                  <a:pt x="47477" y="60677"/>
                </a:cubicBezTo>
                <a:lnTo>
                  <a:pt x="48149" y="59978"/>
                </a:lnTo>
                <a:close/>
                <a:moveTo>
                  <a:pt x="52612" y="60435"/>
                </a:moveTo>
                <a:cubicBezTo>
                  <a:pt x="52612" y="60569"/>
                  <a:pt x="52612" y="60722"/>
                  <a:pt x="52612" y="60862"/>
                </a:cubicBezTo>
                <a:lnTo>
                  <a:pt x="52612" y="60862"/>
                </a:lnTo>
                <a:cubicBezTo>
                  <a:pt x="52597" y="60809"/>
                  <a:pt x="52585" y="60757"/>
                  <a:pt x="52585" y="60704"/>
                </a:cubicBezTo>
                <a:cubicBezTo>
                  <a:pt x="52585" y="60677"/>
                  <a:pt x="52558" y="60677"/>
                  <a:pt x="52558" y="60650"/>
                </a:cubicBezTo>
                <a:lnTo>
                  <a:pt x="52558" y="60623"/>
                </a:lnTo>
                <a:lnTo>
                  <a:pt x="52612" y="60435"/>
                </a:lnTo>
                <a:close/>
                <a:moveTo>
                  <a:pt x="60462" y="59387"/>
                </a:moveTo>
                <a:cubicBezTo>
                  <a:pt x="60704" y="59844"/>
                  <a:pt x="60946" y="60301"/>
                  <a:pt x="61188" y="60758"/>
                </a:cubicBezTo>
                <a:lnTo>
                  <a:pt x="61215" y="60865"/>
                </a:lnTo>
                <a:cubicBezTo>
                  <a:pt x="61000" y="60516"/>
                  <a:pt x="60812" y="60166"/>
                  <a:pt x="60624" y="59790"/>
                </a:cubicBezTo>
                <a:cubicBezTo>
                  <a:pt x="60570" y="59736"/>
                  <a:pt x="60570" y="59682"/>
                  <a:pt x="60543" y="59629"/>
                </a:cubicBezTo>
                <a:cubicBezTo>
                  <a:pt x="60516" y="59548"/>
                  <a:pt x="60489" y="59467"/>
                  <a:pt x="60462" y="59387"/>
                </a:cubicBezTo>
                <a:close/>
                <a:moveTo>
                  <a:pt x="81918" y="56543"/>
                </a:moveTo>
                <a:lnTo>
                  <a:pt x="82400" y="57075"/>
                </a:lnTo>
                <a:cubicBezTo>
                  <a:pt x="82964" y="57747"/>
                  <a:pt x="83529" y="58392"/>
                  <a:pt x="84066" y="59037"/>
                </a:cubicBezTo>
                <a:cubicBezTo>
                  <a:pt x="84039" y="59172"/>
                  <a:pt x="84013" y="59279"/>
                  <a:pt x="83986" y="59387"/>
                </a:cubicBezTo>
                <a:cubicBezTo>
                  <a:pt x="83986" y="59420"/>
                  <a:pt x="84006" y="59443"/>
                  <a:pt x="84028" y="59443"/>
                </a:cubicBezTo>
                <a:cubicBezTo>
                  <a:pt x="84042" y="59443"/>
                  <a:pt x="84056" y="59434"/>
                  <a:pt x="84066" y="59414"/>
                </a:cubicBezTo>
                <a:cubicBezTo>
                  <a:pt x="84066" y="59360"/>
                  <a:pt x="84093" y="59225"/>
                  <a:pt x="84120" y="59118"/>
                </a:cubicBezTo>
                <a:cubicBezTo>
                  <a:pt x="84443" y="59494"/>
                  <a:pt x="84738" y="59871"/>
                  <a:pt x="85061" y="60247"/>
                </a:cubicBezTo>
                <a:cubicBezTo>
                  <a:pt x="84980" y="60462"/>
                  <a:pt x="84927" y="60677"/>
                  <a:pt x="84873" y="60919"/>
                </a:cubicBezTo>
                <a:cubicBezTo>
                  <a:pt x="83905" y="59817"/>
                  <a:pt x="82937" y="58715"/>
                  <a:pt x="81969" y="57612"/>
                </a:cubicBezTo>
                <a:cubicBezTo>
                  <a:pt x="81969" y="57248"/>
                  <a:pt x="81944" y="56883"/>
                  <a:pt x="81918" y="56543"/>
                </a:cubicBezTo>
                <a:close/>
                <a:moveTo>
                  <a:pt x="107832" y="54467"/>
                </a:moveTo>
                <a:lnTo>
                  <a:pt x="107832" y="54467"/>
                </a:lnTo>
                <a:cubicBezTo>
                  <a:pt x="108128" y="54816"/>
                  <a:pt x="108423" y="55139"/>
                  <a:pt x="108719" y="55488"/>
                </a:cubicBezTo>
                <a:cubicBezTo>
                  <a:pt x="108988" y="55892"/>
                  <a:pt x="109257" y="56295"/>
                  <a:pt x="109526" y="56698"/>
                </a:cubicBezTo>
                <a:cubicBezTo>
                  <a:pt x="109687" y="56940"/>
                  <a:pt x="111246" y="59414"/>
                  <a:pt x="112187" y="60892"/>
                </a:cubicBezTo>
                <a:lnTo>
                  <a:pt x="112187" y="60919"/>
                </a:lnTo>
                <a:cubicBezTo>
                  <a:pt x="111864" y="60570"/>
                  <a:pt x="111569" y="60247"/>
                  <a:pt x="111300" y="59897"/>
                </a:cubicBezTo>
                <a:lnTo>
                  <a:pt x="107832" y="54467"/>
                </a:lnTo>
                <a:close/>
                <a:moveTo>
                  <a:pt x="82023" y="58231"/>
                </a:moveTo>
                <a:lnTo>
                  <a:pt x="82023" y="58231"/>
                </a:lnTo>
                <a:cubicBezTo>
                  <a:pt x="82776" y="59145"/>
                  <a:pt x="83556" y="60086"/>
                  <a:pt x="84362" y="60946"/>
                </a:cubicBezTo>
                <a:cubicBezTo>
                  <a:pt x="83609" y="60247"/>
                  <a:pt x="82857" y="59548"/>
                  <a:pt x="82104" y="58849"/>
                </a:cubicBezTo>
                <a:lnTo>
                  <a:pt x="82077" y="58849"/>
                </a:lnTo>
                <a:cubicBezTo>
                  <a:pt x="82077" y="58634"/>
                  <a:pt x="82050" y="58446"/>
                  <a:pt x="82023" y="58231"/>
                </a:cubicBezTo>
                <a:close/>
                <a:moveTo>
                  <a:pt x="31051" y="58607"/>
                </a:moveTo>
                <a:lnTo>
                  <a:pt x="31051" y="58607"/>
                </a:lnTo>
                <a:cubicBezTo>
                  <a:pt x="30970" y="58822"/>
                  <a:pt x="30863" y="59037"/>
                  <a:pt x="30782" y="59279"/>
                </a:cubicBezTo>
                <a:lnTo>
                  <a:pt x="30648" y="59414"/>
                </a:lnTo>
                <a:cubicBezTo>
                  <a:pt x="30621" y="59494"/>
                  <a:pt x="30621" y="59575"/>
                  <a:pt x="30648" y="59629"/>
                </a:cubicBezTo>
                <a:cubicBezTo>
                  <a:pt x="30594" y="59817"/>
                  <a:pt x="30513" y="60005"/>
                  <a:pt x="30433" y="60193"/>
                </a:cubicBezTo>
                <a:cubicBezTo>
                  <a:pt x="30245" y="60435"/>
                  <a:pt x="30083" y="60704"/>
                  <a:pt x="29895" y="60973"/>
                </a:cubicBezTo>
                <a:lnTo>
                  <a:pt x="29895" y="60301"/>
                </a:lnTo>
                <a:cubicBezTo>
                  <a:pt x="29895" y="60247"/>
                  <a:pt x="29895" y="60193"/>
                  <a:pt x="29868" y="60166"/>
                </a:cubicBezTo>
                <a:cubicBezTo>
                  <a:pt x="30245" y="59629"/>
                  <a:pt x="30648" y="59118"/>
                  <a:pt x="31051" y="58607"/>
                </a:cubicBezTo>
                <a:close/>
                <a:moveTo>
                  <a:pt x="59333" y="58688"/>
                </a:moveTo>
                <a:cubicBezTo>
                  <a:pt x="59521" y="58983"/>
                  <a:pt x="59736" y="59333"/>
                  <a:pt x="59951" y="59682"/>
                </a:cubicBezTo>
                <a:cubicBezTo>
                  <a:pt x="60005" y="60032"/>
                  <a:pt x="60032" y="60354"/>
                  <a:pt x="60032" y="60704"/>
                </a:cubicBezTo>
                <a:lnTo>
                  <a:pt x="60059" y="60704"/>
                </a:lnTo>
                <a:lnTo>
                  <a:pt x="60059" y="60973"/>
                </a:lnTo>
                <a:cubicBezTo>
                  <a:pt x="59978" y="60838"/>
                  <a:pt x="59871" y="60704"/>
                  <a:pt x="59790" y="60570"/>
                </a:cubicBezTo>
                <a:cubicBezTo>
                  <a:pt x="59709" y="60435"/>
                  <a:pt x="59736" y="60247"/>
                  <a:pt x="59709" y="60139"/>
                </a:cubicBezTo>
                <a:cubicBezTo>
                  <a:pt x="59575" y="59655"/>
                  <a:pt x="59441" y="59172"/>
                  <a:pt x="59333" y="58688"/>
                </a:cubicBezTo>
                <a:close/>
                <a:moveTo>
                  <a:pt x="82211" y="60731"/>
                </a:moveTo>
                <a:lnTo>
                  <a:pt x="82373" y="60973"/>
                </a:lnTo>
                <a:cubicBezTo>
                  <a:pt x="82319" y="60919"/>
                  <a:pt x="82265" y="60865"/>
                  <a:pt x="82238" y="60811"/>
                </a:cubicBezTo>
                <a:lnTo>
                  <a:pt x="82211" y="60731"/>
                </a:lnTo>
                <a:close/>
                <a:moveTo>
                  <a:pt x="85464" y="59360"/>
                </a:moveTo>
                <a:cubicBezTo>
                  <a:pt x="85626" y="59602"/>
                  <a:pt x="85814" y="59844"/>
                  <a:pt x="85975" y="60086"/>
                </a:cubicBezTo>
                <a:lnTo>
                  <a:pt x="86083" y="60220"/>
                </a:lnTo>
                <a:cubicBezTo>
                  <a:pt x="86083" y="60462"/>
                  <a:pt x="86110" y="60731"/>
                  <a:pt x="86110" y="61000"/>
                </a:cubicBezTo>
                <a:cubicBezTo>
                  <a:pt x="85868" y="60677"/>
                  <a:pt x="85626" y="60381"/>
                  <a:pt x="85384" y="60086"/>
                </a:cubicBezTo>
                <a:cubicBezTo>
                  <a:pt x="85357" y="60059"/>
                  <a:pt x="85330" y="60005"/>
                  <a:pt x="85303" y="59978"/>
                </a:cubicBezTo>
                <a:lnTo>
                  <a:pt x="85384" y="59602"/>
                </a:lnTo>
                <a:cubicBezTo>
                  <a:pt x="85411" y="59521"/>
                  <a:pt x="85437" y="59440"/>
                  <a:pt x="85464" y="59360"/>
                </a:cubicBezTo>
                <a:close/>
                <a:moveTo>
                  <a:pt x="79147" y="57747"/>
                </a:moveTo>
                <a:cubicBezTo>
                  <a:pt x="79147" y="58123"/>
                  <a:pt x="79120" y="58499"/>
                  <a:pt x="79120" y="58876"/>
                </a:cubicBezTo>
                <a:cubicBezTo>
                  <a:pt x="78770" y="59602"/>
                  <a:pt x="78421" y="60328"/>
                  <a:pt x="78098" y="61053"/>
                </a:cubicBezTo>
                <a:lnTo>
                  <a:pt x="78071" y="61053"/>
                </a:lnTo>
                <a:cubicBezTo>
                  <a:pt x="78044" y="60919"/>
                  <a:pt x="78017" y="60758"/>
                  <a:pt x="77991" y="60623"/>
                </a:cubicBezTo>
                <a:cubicBezTo>
                  <a:pt x="78071" y="60220"/>
                  <a:pt x="78179" y="59790"/>
                  <a:pt x="78286" y="59387"/>
                </a:cubicBezTo>
                <a:cubicBezTo>
                  <a:pt x="78555" y="58822"/>
                  <a:pt x="78851" y="58284"/>
                  <a:pt x="79147" y="57747"/>
                </a:cubicBezTo>
                <a:close/>
                <a:moveTo>
                  <a:pt x="47208" y="60301"/>
                </a:moveTo>
                <a:lnTo>
                  <a:pt x="47208" y="60596"/>
                </a:lnTo>
                <a:lnTo>
                  <a:pt x="46751" y="61080"/>
                </a:lnTo>
                <a:cubicBezTo>
                  <a:pt x="46751" y="61000"/>
                  <a:pt x="46751" y="60892"/>
                  <a:pt x="46778" y="60811"/>
                </a:cubicBezTo>
                <a:lnTo>
                  <a:pt x="47208" y="60301"/>
                </a:lnTo>
                <a:close/>
                <a:moveTo>
                  <a:pt x="77722" y="60811"/>
                </a:moveTo>
                <a:cubicBezTo>
                  <a:pt x="77722" y="60919"/>
                  <a:pt x="77749" y="61027"/>
                  <a:pt x="77776" y="61134"/>
                </a:cubicBezTo>
                <a:cubicBezTo>
                  <a:pt x="77722" y="61053"/>
                  <a:pt x="77695" y="60973"/>
                  <a:pt x="77641" y="60919"/>
                </a:cubicBezTo>
                <a:cubicBezTo>
                  <a:pt x="77614" y="60838"/>
                  <a:pt x="77668" y="60838"/>
                  <a:pt x="77668" y="60811"/>
                </a:cubicBezTo>
                <a:close/>
                <a:moveTo>
                  <a:pt x="59925" y="58795"/>
                </a:moveTo>
                <a:lnTo>
                  <a:pt x="59925" y="58795"/>
                </a:lnTo>
                <a:cubicBezTo>
                  <a:pt x="60193" y="59333"/>
                  <a:pt x="60462" y="59844"/>
                  <a:pt x="60758" y="60381"/>
                </a:cubicBezTo>
                <a:cubicBezTo>
                  <a:pt x="60839" y="60677"/>
                  <a:pt x="60946" y="60946"/>
                  <a:pt x="61054" y="61215"/>
                </a:cubicBezTo>
                <a:lnTo>
                  <a:pt x="60005" y="59494"/>
                </a:lnTo>
                <a:cubicBezTo>
                  <a:pt x="59978" y="59252"/>
                  <a:pt x="59951" y="59010"/>
                  <a:pt x="59925" y="58795"/>
                </a:cubicBezTo>
                <a:close/>
                <a:moveTo>
                  <a:pt x="46483" y="59172"/>
                </a:moveTo>
                <a:lnTo>
                  <a:pt x="46483" y="59736"/>
                </a:lnTo>
                <a:lnTo>
                  <a:pt x="46375" y="59844"/>
                </a:lnTo>
                <a:cubicBezTo>
                  <a:pt x="45972" y="60247"/>
                  <a:pt x="45380" y="61107"/>
                  <a:pt x="44896" y="61322"/>
                </a:cubicBezTo>
                <a:lnTo>
                  <a:pt x="44896" y="61295"/>
                </a:lnTo>
                <a:cubicBezTo>
                  <a:pt x="45327" y="61107"/>
                  <a:pt x="46106" y="59736"/>
                  <a:pt x="46483" y="59172"/>
                </a:cubicBezTo>
                <a:close/>
                <a:moveTo>
                  <a:pt x="59925" y="61107"/>
                </a:moveTo>
                <a:lnTo>
                  <a:pt x="60059" y="61295"/>
                </a:lnTo>
                <a:cubicBezTo>
                  <a:pt x="60051" y="61345"/>
                  <a:pt x="60040" y="61367"/>
                  <a:pt x="60027" y="61367"/>
                </a:cubicBezTo>
                <a:cubicBezTo>
                  <a:pt x="59999" y="61367"/>
                  <a:pt x="59962" y="61256"/>
                  <a:pt x="59925" y="61107"/>
                </a:cubicBezTo>
                <a:close/>
                <a:moveTo>
                  <a:pt x="60785" y="60435"/>
                </a:moveTo>
                <a:cubicBezTo>
                  <a:pt x="60946" y="60758"/>
                  <a:pt x="61107" y="61053"/>
                  <a:pt x="61269" y="61349"/>
                </a:cubicBezTo>
                <a:cubicBezTo>
                  <a:pt x="61296" y="61430"/>
                  <a:pt x="61296" y="61457"/>
                  <a:pt x="61269" y="61457"/>
                </a:cubicBezTo>
                <a:cubicBezTo>
                  <a:pt x="61161" y="61457"/>
                  <a:pt x="60973" y="61053"/>
                  <a:pt x="60785" y="60435"/>
                </a:cubicBezTo>
                <a:close/>
                <a:moveTo>
                  <a:pt x="77184" y="60892"/>
                </a:moveTo>
                <a:lnTo>
                  <a:pt x="77292" y="61080"/>
                </a:lnTo>
                <a:cubicBezTo>
                  <a:pt x="77238" y="61215"/>
                  <a:pt x="77157" y="61349"/>
                  <a:pt x="77103" y="61510"/>
                </a:cubicBezTo>
                <a:cubicBezTo>
                  <a:pt x="77130" y="61349"/>
                  <a:pt x="77157" y="61188"/>
                  <a:pt x="77184" y="61027"/>
                </a:cubicBezTo>
                <a:lnTo>
                  <a:pt x="77184" y="60892"/>
                </a:lnTo>
                <a:close/>
                <a:moveTo>
                  <a:pt x="92185" y="54816"/>
                </a:moveTo>
                <a:cubicBezTo>
                  <a:pt x="93503" y="56591"/>
                  <a:pt x="94928" y="58284"/>
                  <a:pt x="96621" y="59521"/>
                </a:cubicBezTo>
                <a:cubicBezTo>
                  <a:pt x="97268" y="60323"/>
                  <a:pt x="98287" y="61597"/>
                  <a:pt x="98460" y="61597"/>
                </a:cubicBezTo>
                <a:cubicBezTo>
                  <a:pt x="98463" y="61597"/>
                  <a:pt x="98465" y="61597"/>
                  <a:pt x="98468" y="61596"/>
                </a:cubicBezTo>
                <a:lnTo>
                  <a:pt x="98468" y="61596"/>
                </a:lnTo>
                <a:cubicBezTo>
                  <a:pt x="98462" y="61598"/>
                  <a:pt x="98456" y="61599"/>
                  <a:pt x="98448" y="61599"/>
                </a:cubicBezTo>
                <a:cubicBezTo>
                  <a:pt x="98178" y="61599"/>
                  <a:pt x="96609" y="60157"/>
                  <a:pt x="95707" y="59333"/>
                </a:cubicBezTo>
                <a:cubicBezTo>
                  <a:pt x="94739" y="58069"/>
                  <a:pt x="93745" y="56833"/>
                  <a:pt x="92723" y="55596"/>
                </a:cubicBezTo>
                <a:cubicBezTo>
                  <a:pt x="92535" y="55354"/>
                  <a:pt x="92374" y="55112"/>
                  <a:pt x="92185" y="54870"/>
                </a:cubicBezTo>
                <a:cubicBezTo>
                  <a:pt x="92185" y="54870"/>
                  <a:pt x="92185" y="54843"/>
                  <a:pt x="92185" y="54816"/>
                </a:cubicBezTo>
                <a:close/>
                <a:moveTo>
                  <a:pt x="53230" y="58795"/>
                </a:moveTo>
                <a:cubicBezTo>
                  <a:pt x="53311" y="59763"/>
                  <a:pt x="53419" y="60704"/>
                  <a:pt x="53580" y="61645"/>
                </a:cubicBezTo>
                <a:cubicBezTo>
                  <a:pt x="53392" y="60865"/>
                  <a:pt x="53204" y="60059"/>
                  <a:pt x="53042" y="59252"/>
                </a:cubicBezTo>
                <a:cubicBezTo>
                  <a:pt x="53096" y="59118"/>
                  <a:pt x="53150" y="58957"/>
                  <a:pt x="53230" y="58795"/>
                </a:cubicBezTo>
                <a:close/>
                <a:moveTo>
                  <a:pt x="71942" y="54628"/>
                </a:moveTo>
                <a:lnTo>
                  <a:pt x="72049" y="54816"/>
                </a:lnTo>
                <a:cubicBezTo>
                  <a:pt x="72399" y="55730"/>
                  <a:pt x="72721" y="56644"/>
                  <a:pt x="73071" y="57585"/>
                </a:cubicBezTo>
                <a:cubicBezTo>
                  <a:pt x="73084" y="57599"/>
                  <a:pt x="73104" y="57606"/>
                  <a:pt x="73125" y="57606"/>
                </a:cubicBezTo>
                <a:cubicBezTo>
                  <a:pt x="73145" y="57606"/>
                  <a:pt x="73165" y="57599"/>
                  <a:pt x="73178" y="57585"/>
                </a:cubicBezTo>
                <a:cubicBezTo>
                  <a:pt x="73286" y="57478"/>
                  <a:pt x="73367" y="57317"/>
                  <a:pt x="73447" y="57182"/>
                </a:cubicBezTo>
                <a:lnTo>
                  <a:pt x="73770" y="57854"/>
                </a:lnTo>
                <a:cubicBezTo>
                  <a:pt x="74012" y="58311"/>
                  <a:pt x="74281" y="58768"/>
                  <a:pt x="74549" y="59198"/>
                </a:cubicBezTo>
                <a:cubicBezTo>
                  <a:pt x="74872" y="59790"/>
                  <a:pt x="75141" y="60408"/>
                  <a:pt x="75410" y="61053"/>
                </a:cubicBezTo>
                <a:cubicBezTo>
                  <a:pt x="75356" y="61242"/>
                  <a:pt x="75302" y="61457"/>
                  <a:pt x="75222" y="61645"/>
                </a:cubicBezTo>
                <a:cubicBezTo>
                  <a:pt x="74388" y="59817"/>
                  <a:pt x="73367" y="58069"/>
                  <a:pt x="72211" y="56456"/>
                </a:cubicBezTo>
                <a:cubicBezTo>
                  <a:pt x="72076" y="55838"/>
                  <a:pt x="71969" y="55247"/>
                  <a:pt x="71888" y="54628"/>
                </a:cubicBezTo>
                <a:close/>
                <a:moveTo>
                  <a:pt x="87158" y="60139"/>
                </a:moveTo>
                <a:cubicBezTo>
                  <a:pt x="87292" y="60193"/>
                  <a:pt x="87454" y="60220"/>
                  <a:pt x="87642" y="60220"/>
                </a:cubicBezTo>
                <a:lnTo>
                  <a:pt x="87911" y="60462"/>
                </a:lnTo>
                <a:cubicBezTo>
                  <a:pt x="87924" y="60475"/>
                  <a:pt x="87938" y="60482"/>
                  <a:pt x="87951" y="60482"/>
                </a:cubicBezTo>
                <a:cubicBezTo>
                  <a:pt x="87965" y="60482"/>
                  <a:pt x="87978" y="60475"/>
                  <a:pt x="87991" y="60462"/>
                </a:cubicBezTo>
                <a:lnTo>
                  <a:pt x="87991" y="60623"/>
                </a:lnTo>
                <a:lnTo>
                  <a:pt x="87938" y="61645"/>
                </a:lnTo>
                <a:cubicBezTo>
                  <a:pt x="87696" y="61457"/>
                  <a:pt x="87427" y="61215"/>
                  <a:pt x="87158" y="60946"/>
                </a:cubicBezTo>
                <a:lnTo>
                  <a:pt x="87131" y="60946"/>
                </a:lnTo>
                <a:lnTo>
                  <a:pt x="87131" y="60650"/>
                </a:lnTo>
                <a:lnTo>
                  <a:pt x="87131" y="60516"/>
                </a:lnTo>
                <a:lnTo>
                  <a:pt x="87158" y="60139"/>
                </a:lnTo>
                <a:close/>
                <a:moveTo>
                  <a:pt x="89470" y="52800"/>
                </a:moveTo>
                <a:cubicBezTo>
                  <a:pt x="90250" y="53983"/>
                  <a:pt x="90976" y="55193"/>
                  <a:pt x="91675" y="56403"/>
                </a:cubicBezTo>
                <a:cubicBezTo>
                  <a:pt x="91352" y="58150"/>
                  <a:pt x="91029" y="59897"/>
                  <a:pt x="90734" y="61672"/>
                </a:cubicBezTo>
                <a:lnTo>
                  <a:pt x="90572" y="60543"/>
                </a:lnTo>
                <a:lnTo>
                  <a:pt x="90572" y="60516"/>
                </a:lnTo>
                <a:cubicBezTo>
                  <a:pt x="90610" y="59706"/>
                  <a:pt x="90644" y="58900"/>
                  <a:pt x="90629" y="58103"/>
                </a:cubicBezTo>
                <a:lnTo>
                  <a:pt x="90629" y="58103"/>
                </a:lnTo>
                <a:cubicBezTo>
                  <a:pt x="90628" y="58706"/>
                  <a:pt x="90591" y="59320"/>
                  <a:pt x="90545" y="59924"/>
                </a:cubicBezTo>
                <a:cubicBezTo>
                  <a:pt x="90250" y="58123"/>
                  <a:pt x="89981" y="56349"/>
                  <a:pt x="89739" y="54574"/>
                </a:cubicBezTo>
                <a:lnTo>
                  <a:pt x="89766" y="54574"/>
                </a:lnTo>
                <a:cubicBezTo>
                  <a:pt x="89766" y="54488"/>
                  <a:pt x="89779" y="54437"/>
                  <a:pt x="89808" y="54437"/>
                </a:cubicBezTo>
                <a:cubicBezTo>
                  <a:pt x="89852" y="54437"/>
                  <a:pt x="89932" y="54553"/>
                  <a:pt x="90062" y="54843"/>
                </a:cubicBezTo>
                <a:cubicBezTo>
                  <a:pt x="90227" y="55200"/>
                  <a:pt x="90348" y="55582"/>
                  <a:pt x="90435" y="55980"/>
                </a:cubicBezTo>
                <a:lnTo>
                  <a:pt x="90435" y="55980"/>
                </a:lnTo>
                <a:cubicBezTo>
                  <a:pt x="90300" y="55237"/>
                  <a:pt x="90081" y="54507"/>
                  <a:pt x="89739" y="53795"/>
                </a:cubicBezTo>
                <a:cubicBezTo>
                  <a:pt x="89727" y="53771"/>
                  <a:pt x="89698" y="53757"/>
                  <a:pt x="89671" y="53757"/>
                </a:cubicBezTo>
                <a:cubicBezTo>
                  <a:pt x="89637" y="53757"/>
                  <a:pt x="89604" y="53777"/>
                  <a:pt x="89604" y="53822"/>
                </a:cubicBezTo>
                <a:cubicBezTo>
                  <a:pt x="89578" y="53472"/>
                  <a:pt x="89524" y="53150"/>
                  <a:pt x="89470" y="52800"/>
                </a:cubicBezTo>
                <a:close/>
                <a:moveTo>
                  <a:pt x="29870" y="61750"/>
                </a:moveTo>
                <a:cubicBezTo>
                  <a:pt x="29868" y="61760"/>
                  <a:pt x="29868" y="61769"/>
                  <a:pt x="29868" y="61779"/>
                </a:cubicBezTo>
                <a:lnTo>
                  <a:pt x="29868" y="61752"/>
                </a:lnTo>
                <a:lnTo>
                  <a:pt x="29870" y="61750"/>
                </a:lnTo>
                <a:close/>
                <a:moveTo>
                  <a:pt x="81701" y="61484"/>
                </a:moveTo>
                <a:lnTo>
                  <a:pt x="81701" y="61537"/>
                </a:lnTo>
                <a:lnTo>
                  <a:pt x="81620" y="61779"/>
                </a:lnTo>
                <a:cubicBezTo>
                  <a:pt x="81647" y="61699"/>
                  <a:pt x="81674" y="61591"/>
                  <a:pt x="81701" y="61484"/>
                </a:cubicBezTo>
                <a:close/>
                <a:moveTo>
                  <a:pt x="105554" y="60424"/>
                </a:moveTo>
                <a:cubicBezTo>
                  <a:pt x="105603" y="60526"/>
                  <a:pt x="105630" y="60628"/>
                  <a:pt x="105681" y="60731"/>
                </a:cubicBezTo>
                <a:cubicBezTo>
                  <a:pt x="105703" y="60775"/>
                  <a:pt x="105725" y="60819"/>
                  <a:pt x="105762" y="60819"/>
                </a:cubicBezTo>
                <a:cubicBezTo>
                  <a:pt x="105770" y="60819"/>
                  <a:pt x="105779" y="60816"/>
                  <a:pt x="105789" y="60811"/>
                </a:cubicBezTo>
                <a:cubicBezTo>
                  <a:pt x="105816" y="61161"/>
                  <a:pt x="105842" y="61457"/>
                  <a:pt x="105869" y="61779"/>
                </a:cubicBezTo>
                <a:cubicBezTo>
                  <a:pt x="105739" y="61336"/>
                  <a:pt x="105634" y="60868"/>
                  <a:pt x="105554" y="60424"/>
                </a:cubicBezTo>
                <a:close/>
                <a:moveTo>
                  <a:pt x="78824" y="60301"/>
                </a:moveTo>
                <a:lnTo>
                  <a:pt x="78824" y="60301"/>
                </a:lnTo>
                <a:cubicBezTo>
                  <a:pt x="78690" y="60623"/>
                  <a:pt x="78555" y="60919"/>
                  <a:pt x="78421" y="61242"/>
                </a:cubicBezTo>
                <a:cubicBezTo>
                  <a:pt x="78367" y="61430"/>
                  <a:pt x="78286" y="61618"/>
                  <a:pt x="78206" y="61806"/>
                </a:cubicBezTo>
                <a:cubicBezTo>
                  <a:pt x="78206" y="61779"/>
                  <a:pt x="78206" y="61752"/>
                  <a:pt x="78179" y="61699"/>
                </a:cubicBezTo>
                <a:cubicBezTo>
                  <a:pt x="78394" y="61242"/>
                  <a:pt x="78609" y="60758"/>
                  <a:pt x="78824" y="60301"/>
                </a:cubicBezTo>
                <a:close/>
                <a:moveTo>
                  <a:pt x="86352" y="60596"/>
                </a:moveTo>
                <a:lnTo>
                  <a:pt x="86352" y="60596"/>
                </a:lnTo>
                <a:cubicBezTo>
                  <a:pt x="86540" y="60838"/>
                  <a:pt x="86701" y="61107"/>
                  <a:pt x="86862" y="61376"/>
                </a:cubicBezTo>
                <a:lnTo>
                  <a:pt x="86835" y="61914"/>
                </a:lnTo>
                <a:cubicBezTo>
                  <a:pt x="86701" y="61726"/>
                  <a:pt x="86540" y="61537"/>
                  <a:pt x="86405" y="61349"/>
                </a:cubicBezTo>
                <a:cubicBezTo>
                  <a:pt x="86378" y="61080"/>
                  <a:pt x="86352" y="60838"/>
                  <a:pt x="86352" y="60596"/>
                </a:cubicBezTo>
                <a:close/>
                <a:moveTo>
                  <a:pt x="29331" y="61779"/>
                </a:moveTo>
                <a:cubicBezTo>
                  <a:pt x="29331" y="61806"/>
                  <a:pt x="29331" y="61833"/>
                  <a:pt x="29331" y="61860"/>
                </a:cubicBezTo>
                <a:lnTo>
                  <a:pt x="29250" y="61994"/>
                </a:lnTo>
                <a:lnTo>
                  <a:pt x="29250" y="61994"/>
                </a:lnTo>
                <a:lnTo>
                  <a:pt x="29331" y="61779"/>
                </a:lnTo>
                <a:close/>
                <a:moveTo>
                  <a:pt x="61269" y="60139"/>
                </a:moveTo>
                <a:cubicBezTo>
                  <a:pt x="61296" y="60166"/>
                  <a:pt x="61323" y="60193"/>
                  <a:pt x="61349" y="60247"/>
                </a:cubicBezTo>
                <a:cubicBezTo>
                  <a:pt x="61645" y="60865"/>
                  <a:pt x="61968" y="61484"/>
                  <a:pt x="62263" y="62102"/>
                </a:cubicBezTo>
                <a:lnTo>
                  <a:pt x="61968" y="61726"/>
                </a:lnTo>
                <a:cubicBezTo>
                  <a:pt x="61753" y="61376"/>
                  <a:pt x="61564" y="61053"/>
                  <a:pt x="61376" y="60704"/>
                </a:cubicBezTo>
                <a:cubicBezTo>
                  <a:pt x="61296" y="60516"/>
                  <a:pt x="61269" y="60328"/>
                  <a:pt x="61242" y="60139"/>
                </a:cubicBezTo>
                <a:close/>
                <a:moveTo>
                  <a:pt x="85169" y="60381"/>
                </a:moveTo>
                <a:cubicBezTo>
                  <a:pt x="85518" y="60785"/>
                  <a:pt x="85841" y="61215"/>
                  <a:pt x="86163" y="61618"/>
                </a:cubicBezTo>
                <a:cubicBezTo>
                  <a:pt x="86190" y="61860"/>
                  <a:pt x="86190" y="62129"/>
                  <a:pt x="86217" y="62371"/>
                </a:cubicBezTo>
                <a:cubicBezTo>
                  <a:pt x="86056" y="62209"/>
                  <a:pt x="85921" y="62075"/>
                  <a:pt x="85760" y="61914"/>
                </a:cubicBezTo>
                <a:lnTo>
                  <a:pt x="84980" y="61053"/>
                </a:lnTo>
                <a:cubicBezTo>
                  <a:pt x="85061" y="60811"/>
                  <a:pt x="85115" y="60596"/>
                  <a:pt x="85169" y="60381"/>
                </a:cubicBezTo>
                <a:close/>
                <a:moveTo>
                  <a:pt x="75786" y="61941"/>
                </a:moveTo>
                <a:lnTo>
                  <a:pt x="75786" y="61941"/>
                </a:lnTo>
                <a:cubicBezTo>
                  <a:pt x="75759" y="62102"/>
                  <a:pt x="75732" y="62236"/>
                  <a:pt x="75732" y="62398"/>
                </a:cubicBezTo>
                <a:lnTo>
                  <a:pt x="75490" y="62048"/>
                </a:lnTo>
                <a:cubicBezTo>
                  <a:pt x="75490" y="62048"/>
                  <a:pt x="75517" y="62021"/>
                  <a:pt x="75517" y="62021"/>
                </a:cubicBezTo>
                <a:lnTo>
                  <a:pt x="75571" y="62021"/>
                </a:lnTo>
                <a:cubicBezTo>
                  <a:pt x="75652" y="61994"/>
                  <a:pt x="75732" y="61968"/>
                  <a:pt x="75786" y="61941"/>
                </a:cubicBezTo>
                <a:close/>
                <a:moveTo>
                  <a:pt x="46509" y="61134"/>
                </a:moveTo>
                <a:cubicBezTo>
                  <a:pt x="46536" y="61161"/>
                  <a:pt x="46590" y="61188"/>
                  <a:pt x="46644" y="61188"/>
                </a:cubicBezTo>
                <a:lnTo>
                  <a:pt x="45461" y="62451"/>
                </a:lnTo>
                <a:cubicBezTo>
                  <a:pt x="45810" y="62021"/>
                  <a:pt x="46160" y="61564"/>
                  <a:pt x="46509" y="61134"/>
                </a:cubicBezTo>
                <a:close/>
                <a:moveTo>
                  <a:pt x="87131" y="61914"/>
                </a:moveTo>
                <a:cubicBezTo>
                  <a:pt x="87336" y="62297"/>
                  <a:pt x="87565" y="62778"/>
                  <a:pt x="87517" y="62778"/>
                </a:cubicBezTo>
                <a:cubicBezTo>
                  <a:pt x="87515" y="62778"/>
                  <a:pt x="87511" y="62777"/>
                  <a:pt x="87508" y="62774"/>
                </a:cubicBezTo>
                <a:cubicBezTo>
                  <a:pt x="87481" y="62774"/>
                  <a:pt x="87454" y="62747"/>
                  <a:pt x="87427" y="62720"/>
                </a:cubicBezTo>
                <a:cubicBezTo>
                  <a:pt x="87346" y="62586"/>
                  <a:pt x="87239" y="62451"/>
                  <a:pt x="87131" y="62290"/>
                </a:cubicBezTo>
                <a:lnTo>
                  <a:pt x="87131" y="61914"/>
                </a:lnTo>
                <a:close/>
                <a:moveTo>
                  <a:pt x="108343" y="59037"/>
                </a:moveTo>
                <a:lnTo>
                  <a:pt x="108343" y="59037"/>
                </a:lnTo>
                <a:cubicBezTo>
                  <a:pt x="108585" y="59629"/>
                  <a:pt x="108638" y="60704"/>
                  <a:pt x="108746" y="61161"/>
                </a:cubicBezTo>
                <a:cubicBezTo>
                  <a:pt x="108853" y="61699"/>
                  <a:pt x="108934" y="62236"/>
                  <a:pt x="108988" y="62801"/>
                </a:cubicBezTo>
                <a:cubicBezTo>
                  <a:pt x="108853" y="61968"/>
                  <a:pt x="108719" y="61134"/>
                  <a:pt x="108585" y="60328"/>
                </a:cubicBezTo>
                <a:lnTo>
                  <a:pt x="108585" y="60354"/>
                </a:lnTo>
                <a:cubicBezTo>
                  <a:pt x="108531" y="59897"/>
                  <a:pt x="108450" y="59467"/>
                  <a:pt x="108343" y="59037"/>
                </a:cubicBezTo>
                <a:close/>
                <a:moveTo>
                  <a:pt x="62962" y="58365"/>
                </a:moveTo>
                <a:cubicBezTo>
                  <a:pt x="62962" y="58392"/>
                  <a:pt x="62989" y="58419"/>
                  <a:pt x="62989" y="58473"/>
                </a:cubicBezTo>
                <a:cubicBezTo>
                  <a:pt x="63178" y="58930"/>
                  <a:pt x="64307" y="62828"/>
                  <a:pt x="64334" y="62855"/>
                </a:cubicBezTo>
                <a:cubicBezTo>
                  <a:pt x="63661" y="62828"/>
                  <a:pt x="63124" y="59521"/>
                  <a:pt x="62962" y="58957"/>
                </a:cubicBezTo>
                <a:lnTo>
                  <a:pt x="62962" y="58930"/>
                </a:lnTo>
                <a:cubicBezTo>
                  <a:pt x="62936" y="58768"/>
                  <a:pt x="62882" y="58607"/>
                  <a:pt x="62855" y="58446"/>
                </a:cubicBezTo>
                <a:cubicBezTo>
                  <a:pt x="62882" y="58419"/>
                  <a:pt x="62936" y="58392"/>
                  <a:pt x="62962" y="58365"/>
                </a:cubicBezTo>
                <a:close/>
                <a:moveTo>
                  <a:pt x="86432" y="61968"/>
                </a:moveTo>
                <a:lnTo>
                  <a:pt x="86432" y="61968"/>
                </a:lnTo>
                <a:cubicBezTo>
                  <a:pt x="86567" y="62129"/>
                  <a:pt x="86674" y="62317"/>
                  <a:pt x="86809" y="62478"/>
                </a:cubicBezTo>
                <a:lnTo>
                  <a:pt x="86809" y="62613"/>
                </a:lnTo>
                <a:cubicBezTo>
                  <a:pt x="86809" y="62693"/>
                  <a:pt x="86809" y="62774"/>
                  <a:pt x="86782" y="62882"/>
                </a:cubicBezTo>
                <a:lnTo>
                  <a:pt x="86486" y="62586"/>
                </a:lnTo>
                <a:cubicBezTo>
                  <a:pt x="86459" y="62371"/>
                  <a:pt x="86459" y="62156"/>
                  <a:pt x="86432" y="61968"/>
                </a:cubicBezTo>
                <a:close/>
                <a:moveTo>
                  <a:pt x="106998" y="55838"/>
                </a:moveTo>
                <a:lnTo>
                  <a:pt x="106998" y="55838"/>
                </a:lnTo>
                <a:cubicBezTo>
                  <a:pt x="107294" y="56322"/>
                  <a:pt x="107590" y="56806"/>
                  <a:pt x="107886" y="57263"/>
                </a:cubicBezTo>
                <a:cubicBezTo>
                  <a:pt x="107778" y="57263"/>
                  <a:pt x="107697" y="57370"/>
                  <a:pt x="107697" y="57478"/>
                </a:cubicBezTo>
                <a:cubicBezTo>
                  <a:pt x="107805" y="58338"/>
                  <a:pt x="107912" y="59198"/>
                  <a:pt x="108047" y="60059"/>
                </a:cubicBezTo>
                <a:cubicBezTo>
                  <a:pt x="108154" y="61000"/>
                  <a:pt x="108289" y="61941"/>
                  <a:pt x="108423" y="62882"/>
                </a:cubicBezTo>
                <a:cubicBezTo>
                  <a:pt x="108262" y="62290"/>
                  <a:pt x="108101" y="61699"/>
                  <a:pt x="107966" y="61134"/>
                </a:cubicBezTo>
                <a:lnTo>
                  <a:pt x="107966" y="61161"/>
                </a:lnTo>
                <a:cubicBezTo>
                  <a:pt x="107778" y="59817"/>
                  <a:pt x="107536" y="58473"/>
                  <a:pt x="107267" y="57128"/>
                </a:cubicBezTo>
                <a:lnTo>
                  <a:pt x="107267" y="57128"/>
                </a:lnTo>
                <a:cubicBezTo>
                  <a:pt x="107321" y="57182"/>
                  <a:pt x="107348" y="57236"/>
                  <a:pt x="107402" y="57290"/>
                </a:cubicBezTo>
                <a:cubicBezTo>
                  <a:pt x="107430" y="57325"/>
                  <a:pt x="107465" y="57340"/>
                  <a:pt x="107497" y="57340"/>
                </a:cubicBezTo>
                <a:cubicBezTo>
                  <a:pt x="107588" y="57340"/>
                  <a:pt x="107669" y="57227"/>
                  <a:pt x="107590" y="57128"/>
                </a:cubicBezTo>
                <a:lnTo>
                  <a:pt x="107133" y="56510"/>
                </a:lnTo>
                <a:cubicBezTo>
                  <a:pt x="107079" y="56295"/>
                  <a:pt x="107025" y="56053"/>
                  <a:pt x="106998" y="55838"/>
                </a:cubicBezTo>
                <a:close/>
                <a:moveTo>
                  <a:pt x="91110" y="60596"/>
                </a:moveTo>
                <a:cubicBezTo>
                  <a:pt x="91056" y="61403"/>
                  <a:pt x="91002" y="62209"/>
                  <a:pt x="90922" y="62962"/>
                </a:cubicBezTo>
                <a:lnTo>
                  <a:pt x="90841" y="62317"/>
                </a:lnTo>
                <a:cubicBezTo>
                  <a:pt x="90868" y="62129"/>
                  <a:pt x="90895" y="61994"/>
                  <a:pt x="90895" y="61914"/>
                </a:cubicBezTo>
                <a:cubicBezTo>
                  <a:pt x="90976" y="61484"/>
                  <a:pt x="91029" y="61027"/>
                  <a:pt x="91110" y="60596"/>
                </a:cubicBezTo>
                <a:close/>
                <a:moveTo>
                  <a:pt x="87051" y="62908"/>
                </a:moveTo>
                <a:lnTo>
                  <a:pt x="87051" y="63097"/>
                </a:lnTo>
                <a:lnTo>
                  <a:pt x="87024" y="63097"/>
                </a:lnTo>
                <a:lnTo>
                  <a:pt x="87051" y="62908"/>
                </a:lnTo>
                <a:close/>
                <a:moveTo>
                  <a:pt x="87131" y="61269"/>
                </a:moveTo>
                <a:lnTo>
                  <a:pt x="87131" y="61269"/>
                </a:lnTo>
                <a:cubicBezTo>
                  <a:pt x="87400" y="61510"/>
                  <a:pt x="87669" y="61726"/>
                  <a:pt x="87938" y="61941"/>
                </a:cubicBezTo>
                <a:lnTo>
                  <a:pt x="87857" y="63150"/>
                </a:lnTo>
                <a:cubicBezTo>
                  <a:pt x="87723" y="62478"/>
                  <a:pt x="87481" y="61860"/>
                  <a:pt x="87131" y="61269"/>
                </a:cubicBezTo>
                <a:close/>
                <a:moveTo>
                  <a:pt x="54440" y="57478"/>
                </a:moveTo>
                <a:cubicBezTo>
                  <a:pt x="54575" y="57478"/>
                  <a:pt x="54763" y="57612"/>
                  <a:pt x="54924" y="57854"/>
                </a:cubicBezTo>
                <a:cubicBezTo>
                  <a:pt x="55379" y="59674"/>
                  <a:pt x="55943" y="61464"/>
                  <a:pt x="56657" y="63187"/>
                </a:cubicBezTo>
                <a:lnTo>
                  <a:pt x="56657" y="63187"/>
                </a:lnTo>
                <a:cubicBezTo>
                  <a:pt x="55851" y="61314"/>
                  <a:pt x="55110" y="59411"/>
                  <a:pt x="54440" y="57478"/>
                </a:cubicBezTo>
                <a:close/>
                <a:moveTo>
                  <a:pt x="93153" y="57478"/>
                </a:moveTo>
                <a:lnTo>
                  <a:pt x="93207" y="57559"/>
                </a:lnTo>
                <a:cubicBezTo>
                  <a:pt x="94309" y="59333"/>
                  <a:pt x="95492" y="61027"/>
                  <a:pt x="96756" y="62666"/>
                </a:cubicBezTo>
                <a:cubicBezTo>
                  <a:pt x="96894" y="62851"/>
                  <a:pt x="97024" y="63045"/>
                  <a:pt x="97155" y="63237"/>
                </a:cubicBezTo>
                <a:lnTo>
                  <a:pt x="97155" y="63237"/>
                </a:lnTo>
                <a:cubicBezTo>
                  <a:pt x="96377" y="62153"/>
                  <a:pt x="95539" y="61109"/>
                  <a:pt x="94659" y="60086"/>
                </a:cubicBezTo>
                <a:cubicBezTo>
                  <a:pt x="94605" y="60032"/>
                  <a:pt x="94551" y="59978"/>
                  <a:pt x="94497" y="59924"/>
                </a:cubicBezTo>
                <a:cubicBezTo>
                  <a:pt x="94470" y="59871"/>
                  <a:pt x="94497" y="59817"/>
                  <a:pt x="94497" y="59763"/>
                </a:cubicBezTo>
                <a:cubicBezTo>
                  <a:pt x="94497" y="59710"/>
                  <a:pt x="94452" y="59669"/>
                  <a:pt x="94398" y="59669"/>
                </a:cubicBezTo>
                <a:cubicBezTo>
                  <a:pt x="94369" y="59669"/>
                  <a:pt x="94337" y="59681"/>
                  <a:pt x="94309" y="59709"/>
                </a:cubicBezTo>
                <a:lnTo>
                  <a:pt x="94202" y="59602"/>
                </a:lnTo>
                <a:cubicBezTo>
                  <a:pt x="93879" y="58903"/>
                  <a:pt x="93530" y="58204"/>
                  <a:pt x="93153" y="57478"/>
                </a:cubicBezTo>
                <a:close/>
                <a:moveTo>
                  <a:pt x="62075" y="61080"/>
                </a:moveTo>
                <a:lnTo>
                  <a:pt x="62183" y="61134"/>
                </a:lnTo>
                <a:lnTo>
                  <a:pt x="62452" y="61752"/>
                </a:lnTo>
                <a:cubicBezTo>
                  <a:pt x="62586" y="62102"/>
                  <a:pt x="63043" y="62801"/>
                  <a:pt x="63204" y="63258"/>
                </a:cubicBezTo>
                <a:lnTo>
                  <a:pt x="62075" y="61080"/>
                </a:lnTo>
                <a:close/>
                <a:moveTo>
                  <a:pt x="68742" y="59064"/>
                </a:moveTo>
                <a:cubicBezTo>
                  <a:pt x="68447" y="60005"/>
                  <a:pt x="68151" y="60919"/>
                  <a:pt x="67855" y="61860"/>
                </a:cubicBezTo>
                <a:cubicBezTo>
                  <a:pt x="67721" y="62290"/>
                  <a:pt x="67640" y="62962"/>
                  <a:pt x="67398" y="63339"/>
                </a:cubicBezTo>
                <a:cubicBezTo>
                  <a:pt x="67748" y="61887"/>
                  <a:pt x="68205" y="60462"/>
                  <a:pt x="68742" y="59064"/>
                </a:cubicBezTo>
                <a:close/>
                <a:moveTo>
                  <a:pt x="62505" y="60811"/>
                </a:moveTo>
                <a:lnTo>
                  <a:pt x="62505" y="60811"/>
                </a:lnTo>
                <a:cubicBezTo>
                  <a:pt x="62532" y="60919"/>
                  <a:pt x="62559" y="61000"/>
                  <a:pt x="62613" y="61107"/>
                </a:cubicBezTo>
                <a:cubicBezTo>
                  <a:pt x="62828" y="61699"/>
                  <a:pt x="62989" y="62317"/>
                  <a:pt x="63258" y="62908"/>
                </a:cubicBezTo>
                <a:cubicBezTo>
                  <a:pt x="63451" y="63359"/>
                  <a:pt x="63519" y="63523"/>
                  <a:pt x="63516" y="63523"/>
                </a:cubicBezTo>
                <a:cubicBezTo>
                  <a:pt x="63508" y="63523"/>
                  <a:pt x="63110" y="62624"/>
                  <a:pt x="63016" y="62398"/>
                </a:cubicBezTo>
                <a:cubicBezTo>
                  <a:pt x="62828" y="62021"/>
                  <a:pt x="62667" y="61618"/>
                  <a:pt x="62505" y="61242"/>
                </a:cubicBezTo>
                <a:cubicBezTo>
                  <a:pt x="62532" y="61215"/>
                  <a:pt x="62559" y="61161"/>
                  <a:pt x="62559" y="61107"/>
                </a:cubicBezTo>
                <a:lnTo>
                  <a:pt x="62505" y="60811"/>
                </a:lnTo>
                <a:close/>
                <a:moveTo>
                  <a:pt x="95116" y="61618"/>
                </a:moveTo>
                <a:lnTo>
                  <a:pt x="95116" y="61618"/>
                </a:lnTo>
                <a:cubicBezTo>
                  <a:pt x="95438" y="62156"/>
                  <a:pt x="95788" y="62693"/>
                  <a:pt x="96110" y="63231"/>
                </a:cubicBezTo>
                <a:lnTo>
                  <a:pt x="96030" y="63581"/>
                </a:lnTo>
                <a:lnTo>
                  <a:pt x="95842" y="63339"/>
                </a:lnTo>
                <a:cubicBezTo>
                  <a:pt x="95600" y="62747"/>
                  <a:pt x="95358" y="62183"/>
                  <a:pt x="95116" y="61618"/>
                </a:cubicBezTo>
                <a:close/>
                <a:moveTo>
                  <a:pt x="83341" y="60408"/>
                </a:moveTo>
                <a:lnTo>
                  <a:pt x="83341" y="60408"/>
                </a:lnTo>
                <a:cubicBezTo>
                  <a:pt x="84362" y="61349"/>
                  <a:pt x="85384" y="62290"/>
                  <a:pt x="86325" y="63312"/>
                </a:cubicBezTo>
                <a:lnTo>
                  <a:pt x="86378" y="63634"/>
                </a:lnTo>
                <a:cubicBezTo>
                  <a:pt x="85787" y="63150"/>
                  <a:pt x="85249" y="62666"/>
                  <a:pt x="84738" y="62129"/>
                </a:cubicBezTo>
                <a:cubicBezTo>
                  <a:pt x="84281" y="61537"/>
                  <a:pt x="83824" y="60973"/>
                  <a:pt x="83341" y="60408"/>
                </a:cubicBezTo>
                <a:close/>
                <a:moveTo>
                  <a:pt x="87104" y="62882"/>
                </a:moveTo>
                <a:cubicBezTo>
                  <a:pt x="87319" y="63150"/>
                  <a:pt x="87508" y="63392"/>
                  <a:pt x="87696" y="63661"/>
                </a:cubicBezTo>
                <a:cubicBezTo>
                  <a:pt x="87508" y="63500"/>
                  <a:pt x="87319" y="63339"/>
                  <a:pt x="87104" y="63150"/>
                </a:cubicBezTo>
                <a:lnTo>
                  <a:pt x="87104" y="62882"/>
                </a:lnTo>
                <a:close/>
                <a:moveTo>
                  <a:pt x="72372" y="57585"/>
                </a:moveTo>
                <a:lnTo>
                  <a:pt x="72372" y="57585"/>
                </a:lnTo>
                <a:cubicBezTo>
                  <a:pt x="73178" y="58930"/>
                  <a:pt x="73985" y="60247"/>
                  <a:pt x="74872" y="61537"/>
                </a:cubicBezTo>
                <a:cubicBezTo>
                  <a:pt x="75114" y="62075"/>
                  <a:pt x="75329" y="62640"/>
                  <a:pt x="75544" y="63177"/>
                </a:cubicBezTo>
                <a:cubicBezTo>
                  <a:pt x="75517" y="63392"/>
                  <a:pt x="75463" y="63607"/>
                  <a:pt x="75437" y="63796"/>
                </a:cubicBezTo>
                <a:cubicBezTo>
                  <a:pt x="74980" y="63097"/>
                  <a:pt x="74523" y="62371"/>
                  <a:pt x="74092" y="61645"/>
                </a:cubicBezTo>
                <a:cubicBezTo>
                  <a:pt x="73555" y="60731"/>
                  <a:pt x="73044" y="59790"/>
                  <a:pt x="72587" y="58849"/>
                </a:cubicBezTo>
                <a:lnTo>
                  <a:pt x="72587" y="58822"/>
                </a:lnTo>
                <a:cubicBezTo>
                  <a:pt x="72506" y="58419"/>
                  <a:pt x="72452" y="58016"/>
                  <a:pt x="72372" y="57585"/>
                </a:cubicBezTo>
                <a:close/>
                <a:moveTo>
                  <a:pt x="86513" y="63527"/>
                </a:moveTo>
                <a:cubicBezTo>
                  <a:pt x="86567" y="63581"/>
                  <a:pt x="86593" y="63607"/>
                  <a:pt x="86647" y="63661"/>
                </a:cubicBezTo>
                <a:lnTo>
                  <a:pt x="86620" y="63849"/>
                </a:lnTo>
                <a:lnTo>
                  <a:pt x="86540" y="63796"/>
                </a:lnTo>
                <a:cubicBezTo>
                  <a:pt x="86540" y="63715"/>
                  <a:pt x="86513" y="63607"/>
                  <a:pt x="86513" y="63527"/>
                </a:cubicBezTo>
                <a:close/>
                <a:moveTo>
                  <a:pt x="88099" y="62183"/>
                </a:moveTo>
                <a:cubicBezTo>
                  <a:pt x="88126" y="62747"/>
                  <a:pt x="88180" y="63312"/>
                  <a:pt x="88233" y="63876"/>
                </a:cubicBezTo>
                <a:lnTo>
                  <a:pt x="88018" y="63527"/>
                </a:lnTo>
                <a:lnTo>
                  <a:pt x="88099" y="62183"/>
                </a:lnTo>
                <a:close/>
                <a:moveTo>
                  <a:pt x="77480" y="61349"/>
                </a:moveTo>
                <a:lnTo>
                  <a:pt x="77749" y="61833"/>
                </a:lnTo>
                <a:cubicBezTo>
                  <a:pt x="77614" y="62156"/>
                  <a:pt x="77480" y="62451"/>
                  <a:pt x="77345" y="62774"/>
                </a:cubicBezTo>
                <a:cubicBezTo>
                  <a:pt x="77238" y="62989"/>
                  <a:pt x="76996" y="63392"/>
                  <a:pt x="76781" y="63903"/>
                </a:cubicBezTo>
                <a:cubicBezTo>
                  <a:pt x="76781" y="63849"/>
                  <a:pt x="76781" y="63796"/>
                  <a:pt x="76781" y="63742"/>
                </a:cubicBezTo>
                <a:cubicBezTo>
                  <a:pt x="76808" y="63581"/>
                  <a:pt x="76835" y="63419"/>
                  <a:pt x="76861" y="63258"/>
                </a:cubicBezTo>
                <a:cubicBezTo>
                  <a:pt x="76888" y="63204"/>
                  <a:pt x="76915" y="63124"/>
                  <a:pt x="76942" y="63070"/>
                </a:cubicBezTo>
                <a:cubicBezTo>
                  <a:pt x="77077" y="62478"/>
                  <a:pt x="77265" y="61914"/>
                  <a:pt x="77480" y="61349"/>
                </a:cubicBezTo>
                <a:close/>
                <a:moveTo>
                  <a:pt x="86970" y="64011"/>
                </a:moveTo>
                <a:lnTo>
                  <a:pt x="87104" y="64145"/>
                </a:lnTo>
                <a:lnTo>
                  <a:pt x="87104" y="64199"/>
                </a:lnTo>
                <a:cubicBezTo>
                  <a:pt x="87104" y="64199"/>
                  <a:pt x="87024" y="64118"/>
                  <a:pt x="86970" y="64091"/>
                </a:cubicBezTo>
                <a:lnTo>
                  <a:pt x="86970" y="64011"/>
                </a:lnTo>
                <a:close/>
                <a:moveTo>
                  <a:pt x="87588" y="64011"/>
                </a:moveTo>
                <a:lnTo>
                  <a:pt x="87857" y="64226"/>
                </a:lnTo>
                <a:lnTo>
                  <a:pt x="87857" y="64333"/>
                </a:lnTo>
                <a:lnTo>
                  <a:pt x="87588" y="64011"/>
                </a:lnTo>
                <a:close/>
                <a:moveTo>
                  <a:pt x="71081" y="57774"/>
                </a:moveTo>
                <a:lnTo>
                  <a:pt x="71081" y="57774"/>
                </a:lnTo>
                <a:cubicBezTo>
                  <a:pt x="70947" y="60005"/>
                  <a:pt x="70786" y="62209"/>
                  <a:pt x="70651" y="64414"/>
                </a:cubicBezTo>
                <a:lnTo>
                  <a:pt x="70651" y="64387"/>
                </a:lnTo>
                <a:cubicBezTo>
                  <a:pt x="70544" y="62962"/>
                  <a:pt x="70490" y="61537"/>
                  <a:pt x="70544" y="60113"/>
                </a:cubicBezTo>
                <a:lnTo>
                  <a:pt x="70678" y="59467"/>
                </a:lnTo>
                <a:cubicBezTo>
                  <a:pt x="70813" y="58903"/>
                  <a:pt x="70974" y="58365"/>
                  <a:pt x="71081" y="57774"/>
                </a:cubicBezTo>
                <a:close/>
                <a:moveTo>
                  <a:pt x="85948" y="63742"/>
                </a:moveTo>
                <a:lnTo>
                  <a:pt x="86432" y="64145"/>
                </a:lnTo>
                <a:cubicBezTo>
                  <a:pt x="86459" y="64253"/>
                  <a:pt x="86486" y="64387"/>
                  <a:pt x="86513" y="64521"/>
                </a:cubicBezTo>
                <a:cubicBezTo>
                  <a:pt x="86325" y="64253"/>
                  <a:pt x="86136" y="63984"/>
                  <a:pt x="85948" y="63742"/>
                </a:cubicBezTo>
                <a:close/>
                <a:moveTo>
                  <a:pt x="60032" y="59817"/>
                </a:moveTo>
                <a:cubicBezTo>
                  <a:pt x="60435" y="60462"/>
                  <a:pt x="60865" y="61161"/>
                  <a:pt x="61269" y="61806"/>
                </a:cubicBezTo>
                <a:cubicBezTo>
                  <a:pt x="61323" y="61914"/>
                  <a:pt x="61349" y="61994"/>
                  <a:pt x="61376" y="62075"/>
                </a:cubicBezTo>
                <a:cubicBezTo>
                  <a:pt x="61376" y="62094"/>
                  <a:pt x="61403" y="62113"/>
                  <a:pt x="61428" y="62113"/>
                </a:cubicBezTo>
                <a:cubicBezTo>
                  <a:pt x="61439" y="62113"/>
                  <a:pt x="61449" y="62110"/>
                  <a:pt x="61457" y="62102"/>
                </a:cubicBezTo>
                <a:cubicBezTo>
                  <a:pt x="62156" y="63285"/>
                  <a:pt x="62747" y="64280"/>
                  <a:pt x="62882" y="64575"/>
                </a:cubicBezTo>
                <a:cubicBezTo>
                  <a:pt x="62667" y="64387"/>
                  <a:pt x="62479" y="64172"/>
                  <a:pt x="62290" y="63957"/>
                </a:cubicBezTo>
                <a:cubicBezTo>
                  <a:pt x="61914" y="63554"/>
                  <a:pt x="61591" y="63124"/>
                  <a:pt x="61242" y="62693"/>
                </a:cubicBezTo>
                <a:cubicBezTo>
                  <a:pt x="60865" y="62183"/>
                  <a:pt x="60516" y="61672"/>
                  <a:pt x="60167" y="61161"/>
                </a:cubicBezTo>
                <a:cubicBezTo>
                  <a:pt x="60140" y="60731"/>
                  <a:pt x="60086" y="60274"/>
                  <a:pt x="60032" y="59817"/>
                </a:cubicBezTo>
                <a:close/>
                <a:moveTo>
                  <a:pt x="86593" y="64253"/>
                </a:moveTo>
                <a:lnTo>
                  <a:pt x="86620" y="64280"/>
                </a:lnTo>
                <a:cubicBezTo>
                  <a:pt x="86620" y="64360"/>
                  <a:pt x="86647" y="64468"/>
                  <a:pt x="86674" y="64548"/>
                </a:cubicBezTo>
                <a:lnTo>
                  <a:pt x="86674" y="64575"/>
                </a:lnTo>
                <a:cubicBezTo>
                  <a:pt x="86620" y="64468"/>
                  <a:pt x="86620" y="64360"/>
                  <a:pt x="86593" y="64253"/>
                </a:cubicBezTo>
                <a:close/>
                <a:moveTo>
                  <a:pt x="96084" y="60892"/>
                </a:moveTo>
                <a:lnTo>
                  <a:pt x="96084" y="60892"/>
                </a:lnTo>
                <a:cubicBezTo>
                  <a:pt x="96245" y="61080"/>
                  <a:pt x="96406" y="61295"/>
                  <a:pt x="96594" y="61484"/>
                </a:cubicBezTo>
                <a:lnTo>
                  <a:pt x="98826" y="64602"/>
                </a:lnTo>
                <a:cubicBezTo>
                  <a:pt x="98234" y="63903"/>
                  <a:pt x="97643" y="63204"/>
                  <a:pt x="97078" y="62478"/>
                </a:cubicBezTo>
                <a:cubicBezTo>
                  <a:pt x="96756" y="61941"/>
                  <a:pt x="96406" y="61430"/>
                  <a:pt x="96084" y="60892"/>
                </a:cubicBezTo>
                <a:close/>
                <a:moveTo>
                  <a:pt x="54360" y="57505"/>
                </a:moveTo>
                <a:cubicBezTo>
                  <a:pt x="54494" y="57935"/>
                  <a:pt x="54602" y="58473"/>
                  <a:pt x="54682" y="58715"/>
                </a:cubicBezTo>
                <a:cubicBezTo>
                  <a:pt x="54951" y="59387"/>
                  <a:pt x="55193" y="60059"/>
                  <a:pt x="55462" y="60731"/>
                </a:cubicBezTo>
                <a:cubicBezTo>
                  <a:pt x="55999" y="62075"/>
                  <a:pt x="56591" y="63392"/>
                  <a:pt x="57182" y="64710"/>
                </a:cubicBezTo>
                <a:cubicBezTo>
                  <a:pt x="56806" y="63930"/>
                  <a:pt x="56430" y="63150"/>
                  <a:pt x="56080" y="62371"/>
                </a:cubicBezTo>
                <a:cubicBezTo>
                  <a:pt x="55811" y="61779"/>
                  <a:pt x="54010" y="57908"/>
                  <a:pt x="54360" y="57505"/>
                </a:cubicBezTo>
                <a:close/>
                <a:moveTo>
                  <a:pt x="74415" y="62828"/>
                </a:moveTo>
                <a:cubicBezTo>
                  <a:pt x="74711" y="63312"/>
                  <a:pt x="75033" y="63796"/>
                  <a:pt x="75356" y="64280"/>
                </a:cubicBezTo>
                <a:cubicBezTo>
                  <a:pt x="75356" y="64414"/>
                  <a:pt x="75329" y="64575"/>
                  <a:pt x="75302" y="64710"/>
                </a:cubicBezTo>
                <a:lnTo>
                  <a:pt x="74415" y="62828"/>
                </a:lnTo>
                <a:close/>
                <a:moveTo>
                  <a:pt x="89658" y="59414"/>
                </a:moveTo>
                <a:cubicBezTo>
                  <a:pt x="89685" y="59602"/>
                  <a:pt x="89712" y="59790"/>
                  <a:pt x="89739" y="60005"/>
                </a:cubicBezTo>
                <a:cubicBezTo>
                  <a:pt x="89900" y="61242"/>
                  <a:pt x="90062" y="62505"/>
                  <a:pt x="90277" y="63769"/>
                </a:cubicBezTo>
                <a:lnTo>
                  <a:pt x="90223" y="64710"/>
                </a:lnTo>
                <a:cubicBezTo>
                  <a:pt x="90169" y="64360"/>
                  <a:pt x="90115" y="64011"/>
                  <a:pt x="90088" y="63661"/>
                </a:cubicBezTo>
                <a:cubicBezTo>
                  <a:pt x="89954" y="62236"/>
                  <a:pt x="89793" y="60811"/>
                  <a:pt x="89658" y="59414"/>
                </a:cubicBezTo>
                <a:close/>
                <a:moveTo>
                  <a:pt x="87965" y="64306"/>
                </a:moveTo>
                <a:lnTo>
                  <a:pt x="88314" y="64575"/>
                </a:lnTo>
                <a:lnTo>
                  <a:pt x="88341" y="64898"/>
                </a:lnTo>
                <a:lnTo>
                  <a:pt x="88341" y="64898"/>
                </a:lnTo>
                <a:lnTo>
                  <a:pt x="87965" y="64468"/>
                </a:lnTo>
                <a:cubicBezTo>
                  <a:pt x="87991" y="64414"/>
                  <a:pt x="87991" y="64360"/>
                  <a:pt x="87991" y="64333"/>
                </a:cubicBezTo>
                <a:lnTo>
                  <a:pt x="87965" y="64306"/>
                </a:lnTo>
                <a:close/>
                <a:moveTo>
                  <a:pt x="52585" y="62263"/>
                </a:moveTo>
                <a:lnTo>
                  <a:pt x="52585" y="62263"/>
                </a:lnTo>
                <a:cubicBezTo>
                  <a:pt x="52791" y="63240"/>
                  <a:pt x="52996" y="64216"/>
                  <a:pt x="53202" y="65193"/>
                </a:cubicBezTo>
                <a:lnTo>
                  <a:pt x="52773" y="64145"/>
                </a:lnTo>
                <a:cubicBezTo>
                  <a:pt x="52693" y="63527"/>
                  <a:pt x="52612" y="62882"/>
                  <a:pt x="52585" y="62263"/>
                </a:cubicBezTo>
                <a:close/>
                <a:moveTo>
                  <a:pt x="77991" y="62183"/>
                </a:moveTo>
                <a:cubicBezTo>
                  <a:pt x="78017" y="62183"/>
                  <a:pt x="78071" y="62209"/>
                  <a:pt x="78098" y="62209"/>
                </a:cubicBezTo>
                <a:cubicBezTo>
                  <a:pt x="77829" y="63231"/>
                  <a:pt x="77453" y="64226"/>
                  <a:pt x="76996" y="65194"/>
                </a:cubicBezTo>
                <a:cubicBezTo>
                  <a:pt x="76969" y="65032"/>
                  <a:pt x="76942" y="64871"/>
                  <a:pt x="76915" y="64710"/>
                </a:cubicBezTo>
                <a:cubicBezTo>
                  <a:pt x="76915" y="64683"/>
                  <a:pt x="76942" y="64629"/>
                  <a:pt x="76969" y="64575"/>
                </a:cubicBezTo>
                <a:cubicBezTo>
                  <a:pt x="77103" y="64199"/>
                  <a:pt x="77238" y="63849"/>
                  <a:pt x="77399" y="63500"/>
                </a:cubicBezTo>
                <a:cubicBezTo>
                  <a:pt x="77587" y="63070"/>
                  <a:pt x="77802" y="62613"/>
                  <a:pt x="77991" y="62183"/>
                </a:cubicBezTo>
                <a:close/>
                <a:moveTo>
                  <a:pt x="61376" y="61080"/>
                </a:moveTo>
                <a:lnTo>
                  <a:pt x="61376" y="61080"/>
                </a:lnTo>
                <a:cubicBezTo>
                  <a:pt x="61887" y="61941"/>
                  <a:pt x="62425" y="62747"/>
                  <a:pt x="63016" y="63554"/>
                </a:cubicBezTo>
                <a:cubicBezTo>
                  <a:pt x="63204" y="63903"/>
                  <a:pt x="63419" y="64253"/>
                  <a:pt x="63608" y="64575"/>
                </a:cubicBezTo>
                <a:cubicBezTo>
                  <a:pt x="63713" y="64751"/>
                  <a:pt x="63990" y="65213"/>
                  <a:pt x="63983" y="65213"/>
                </a:cubicBezTo>
                <a:cubicBezTo>
                  <a:pt x="63979" y="65213"/>
                  <a:pt x="63895" y="65083"/>
                  <a:pt x="63661" y="64710"/>
                </a:cubicBezTo>
                <a:cubicBezTo>
                  <a:pt x="63258" y="64064"/>
                  <a:pt x="62774" y="63446"/>
                  <a:pt x="62344" y="62801"/>
                </a:cubicBezTo>
                <a:cubicBezTo>
                  <a:pt x="62022" y="62290"/>
                  <a:pt x="61699" y="61779"/>
                  <a:pt x="61403" y="61242"/>
                </a:cubicBezTo>
                <a:lnTo>
                  <a:pt x="61376" y="61080"/>
                </a:lnTo>
                <a:close/>
                <a:moveTo>
                  <a:pt x="58634" y="60516"/>
                </a:moveTo>
                <a:cubicBezTo>
                  <a:pt x="59494" y="62075"/>
                  <a:pt x="60328" y="63661"/>
                  <a:pt x="61161" y="65247"/>
                </a:cubicBezTo>
                <a:cubicBezTo>
                  <a:pt x="60220" y="63742"/>
                  <a:pt x="59360" y="62156"/>
                  <a:pt x="58634" y="60516"/>
                </a:cubicBezTo>
                <a:close/>
                <a:moveTo>
                  <a:pt x="83394" y="61161"/>
                </a:moveTo>
                <a:lnTo>
                  <a:pt x="83394" y="61161"/>
                </a:lnTo>
                <a:cubicBezTo>
                  <a:pt x="83717" y="61510"/>
                  <a:pt x="84039" y="61833"/>
                  <a:pt x="84335" y="62156"/>
                </a:cubicBezTo>
                <a:lnTo>
                  <a:pt x="84308" y="62156"/>
                </a:lnTo>
                <a:cubicBezTo>
                  <a:pt x="85142" y="63204"/>
                  <a:pt x="85921" y="64253"/>
                  <a:pt x="86647" y="65355"/>
                </a:cubicBezTo>
                <a:cubicBezTo>
                  <a:pt x="86163" y="64952"/>
                  <a:pt x="85733" y="64495"/>
                  <a:pt x="85303" y="63984"/>
                </a:cubicBezTo>
                <a:cubicBezTo>
                  <a:pt x="85007" y="63554"/>
                  <a:pt x="84685" y="63150"/>
                  <a:pt x="84362" y="62720"/>
                </a:cubicBezTo>
                <a:cubicBezTo>
                  <a:pt x="84039" y="62209"/>
                  <a:pt x="83690" y="61699"/>
                  <a:pt x="83394" y="61161"/>
                </a:cubicBezTo>
                <a:close/>
                <a:moveTo>
                  <a:pt x="86943" y="64495"/>
                </a:moveTo>
                <a:lnTo>
                  <a:pt x="87104" y="64629"/>
                </a:lnTo>
                <a:cubicBezTo>
                  <a:pt x="87104" y="64898"/>
                  <a:pt x="87131" y="65194"/>
                  <a:pt x="87158" y="65489"/>
                </a:cubicBezTo>
                <a:lnTo>
                  <a:pt x="86916" y="65086"/>
                </a:lnTo>
                <a:lnTo>
                  <a:pt x="86943" y="64495"/>
                </a:lnTo>
                <a:close/>
                <a:moveTo>
                  <a:pt x="88422" y="65409"/>
                </a:moveTo>
                <a:cubicBezTo>
                  <a:pt x="88422" y="65436"/>
                  <a:pt x="88448" y="65436"/>
                  <a:pt x="88475" y="65436"/>
                </a:cubicBezTo>
                <a:cubicBezTo>
                  <a:pt x="88475" y="65516"/>
                  <a:pt x="88475" y="65570"/>
                  <a:pt x="88502" y="65651"/>
                </a:cubicBezTo>
                <a:cubicBezTo>
                  <a:pt x="88422" y="65597"/>
                  <a:pt x="88395" y="65489"/>
                  <a:pt x="88368" y="65436"/>
                </a:cubicBezTo>
                <a:lnTo>
                  <a:pt x="88395" y="65409"/>
                </a:lnTo>
                <a:close/>
                <a:moveTo>
                  <a:pt x="87239" y="64710"/>
                </a:moveTo>
                <a:lnTo>
                  <a:pt x="87239" y="64710"/>
                </a:lnTo>
                <a:cubicBezTo>
                  <a:pt x="87400" y="64844"/>
                  <a:pt x="87588" y="64952"/>
                  <a:pt x="87776" y="65086"/>
                </a:cubicBezTo>
                <a:cubicBezTo>
                  <a:pt x="87776" y="65113"/>
                  <a:pt x="87776" y="65167"/>
                  <a:pt x="87749" y="65194"/>
                </a:cubicBezTo>
                <a:cubicBezTo>
                  <a:pt x="87776" y="65436"/>
                  <a:pt x="87749" y="65651"/>
                  <a:pt x="87749" y="65866"/>
                </a:cubicBezTo>
                <a:lnTo>
                  <a:pt x="87723" y="65839"/>
                </a:lnTo>
                <a:cubicBezTo>
                  <a:pt x="87373" y="65731"/>
                  <a:pt x="87185" y="65355"/>
                  <a:pt x="87292" y="65032"/>
                </a:cubicBezTo>
                <a:cubicBezTo>
                  <a:pt x="87266" y="64925"/>
                  <a:pt x="87266" y="64817"/>
                  <a:pt x="87239" y="64710"/>
                </a:cubicBezTo>
                <a:close/>
                <a:moveTo>
                  <a:pt x="87991" y="65220"/>
                </a:moveTo>
                <a:cubicBezTo>
                  <a:pt x="88175" y="65588"/>
                  <a:pt x="88308" y="65981"/>
                  <a:pt x="87938" y="66100"/>
                </a:cubicBezTo>
                <a:lnTo>
                  <a:pt x="87938" y="66100"/>
                </a:lnTo>
                <a:lnTo>
                  <a:pt x="87991" y="65220"/>
                </a:lnTo>
                <a:close/>
                <a:moveTo>
                  <a:pt x="70275" y="56779"/>
                </a:moveTo>
                <a:cubicBezTo>
                  <a:pt x="70114" y="58150"/>
                  <a:pt x="70033" y="59521"/>
                  <a:pt x="70006" y="60892"/>
                </a:cubicBezTo>
                <a:lnTo>
                  <a:pt x="70006" y="60919"/>
                </a:lnTo>
                <a:cubicBezTo>
                  <a:pt x="69629" y="62604"/>
                  <a:pt x="68992" y="64525"/>
                  <a:pt x="68846" y="66175"/>
                </a:cubicBezTo>
                <a:lnTo>
                  <a:pt x="68846" y="66175"/>
                </a:lnTo>
                <a:cubicBezTo>
                  <a:pt x="69072" y="63009"/>
                  <a:pt x="69548" y="59869"/>
                  <a:pt x="70275" y="56779"/>
                </a:cubicBezTo>
                <a:close/>
                <a:moveTo>
                  <a:pt x="79012" y="60462"/>
                </a:moveTo>
                <a:lnTo>
                  <a:pt x="78958" y="60946"/>
                </a:lnTo>
                <a:cubicBezTo>
                  <a:pt x="78555" y="62183"/>
                  <a:pt x="78179" y="63446"/>
                  <a:pt x="77749" y="64683"/>
                </a:cubicBezTo>
                <a:cubicBezTo>
                  <a:pt x="77614" y="65086"/>
                  <a:pt x="77399" y="65597"/>
                  <a:pt x="77157" y="66188"/>
                </a:cubicBezTo>
                <a:cubicBezTo>
                  <a:pt x="77130" y="65973"/>
                  <a:pt x="77103" y="65758"/>
                  <a:pt x="77050" y="65570"/>
                </a:cubicBezTo>
                <a:lnTo>
                  <a:pt x="77077" y="65570"/>
                </a:lnTo>
                <a:cubicBezTo>
                  <a:pt x="77614" y="63822"/>
                  <a:pt x="78259" y="62129"/>
                  <a:pt x="79012" y="60462"/>
                </a:cubicBezTo>
                <a:close/>
                <a:moveTo>
                  <a:pt x="80975" y="63500"/>
                </a:moveTo>
                <a:cubicBezTo>
                  <a:pt x="80652" y="64414"/>
                  <a:pt x="80303" y="65301"/>
                  <a:pt x="80007" y="66188"/>
                </a:cubicBezTo>
                <a:cubicBezTo>
                  <a:pt x="80061" y="65946"/>
                  <a:pt x="80141" y="65704"/>
                  <a:pt x="80222" y="65462"/>
                </a:cubicBezTo>
                <a:cubicBezTo>
                  <a:pt x="80437" y="64790"/>
                  <a:pt x="80706" y="64145"/>
                  <a:pt x="80975" y="63500"/>
                </a:cubicBezTo>
                <a:close/>
                <a:moveTo>
                  <a:pt x="57317" y="61053"/>
                </a:moveTo>
                <a:lnTo>
                  <a:pt x="58553" y="63285"/>
                </a:lnTo>
                <a:cubicBezTo>
                  <a:pt x="58957" y="64306"/>
                  <a:pt x="59387" y="65301"/>
                  <a:pt x="59817" y="66323"/>
                </a:cubicBezTo>
                <a:cubicBezTo>
                  <a:pt x="59602" y="65973"/>
                  <a:pt x="59387" y="65651"/>
                  <a:pt x="59145" y="65274"/>
                </a:cubicBezTo>
                <a:cubicBezTo>
                  <a:pt x="58446" y="63903"/>
                  <a:pt x="57828" y="62505"/>
                  <a:pt x="57317" y="61053"/>
                </a:cubicBezTo>
                <a:close/>
                <a:moveTo>
                  <a:pt x="91917" y="56806"/>
                </a:moveTo>
                <a:cubicBezTo>
                  <a:pt x="92051" y="57021"/>
                  <a:pt x="92158" y="57236"/>
                  <a:pt x="92293" y="57451"/>
                </a:cubicBezTo>
                <a:cubicBezTo>
                  <a:pt x="92185" y="58903"/>
                  <a:pt x="92132" y="60328"/>
                  <a:pt x="92078" y="61779"/>
                </a:cubicBezTo>
                <a:cubicBezTo>
                  <a:pt x="91782" y="63285"/>
                  <a:pt x="91540" y="64790"/>
                  <a:pt x="91406" y="66323"/>
                </a:cubicBezTo>
                <a:cubicBezTo>
                  <a:pt x="91298" y="65516"/>
                  <a:pt x="91191" y="64710"/>
                  <a:pt x="91083" y="63876"/>
                </a:cubicBezTo>
                <a:cubicBezTo>
                  <a:pt x="91298" y="61537"/>
                  <a:pt x="91594" y="59172"/>
                  <a:pt x="91917" y="56806"/>
                </a:cubicBezTo>
                <a:close/>
                <a:moveTo>
                  <a:pt x="52397" y="58715"/>
                </a:moveTo>
                <a:lnTo>
                  <a:pt x="52343" y="58822"/>
                </a:lnTo>
                <a:lnTo>
                  <a:pt x="51832" y="59387"/>
                </a:lnTo>
                <a:cubicBezTo>
                  <a:pt x="49924" y="61591"/>
                  <a:pt x="48122" y="63930"/>
                  <a:pt x="46483" y="66350"/>
                </a:cubicBezTo>
                <a:cubicBezTo>
                  <a:pt x="47343" y="65032"/>
                  <a:pt x="48203" y="63742"/>
                  <a:pt x="49171" y="62505"/>
                </a:cubicBezTo>
                <a:lnTo>
                  <a:pt x="49144" y="62505"/>
                </a:lnTo>
                <a:cubicBezTo>
                  <a:pt x="50166" y="61188"/>
                  <a:pt x="51241" y="59924"/>
                  <a:pt x="52397" y="58715"/>
                </a:cubicBezTo>
                <a:close/>
                <a:moveTo>
                  <a:pt x="95895" y="64898"/>
                </a:moveTo>
                <a:cubicBezTo>
                  <a:pt x="96030" y="65167"/>
                  <a:pt x="96137" y="65462"/>
                  <a:pt x="96245" y="65758"/>
                </a:cubicBezTo>
                <a:cubicBezTo>
                  <a:pt x="96218" y="65973"/>
                  <a:pt x="96191" y="66188"/>
                  <a:pt x="96164" y="66403"/>
                </a:cubicBezTo>
                <a:cubicBezTo>
                  <a:pt x="96110" y="66054"/>
                  <a:pt x="96030" y="65704"/>
                  <a:pt x="95895" y="65355"/>
                </a:cubicBezTo>
                <a:cubicBezTo>
                  <a:pt x="95868" y="65328"/>
                  <a:pt x="95842" y="65301"/>
                  <a:pt x="95815" y="65274"/>
                </a:cubicBezTo>
                <a:cubicBezTo>
                  <a:pt x="95842" y="65140"/>
                  <a:pt x="95868" y="65032"/>
                  <a:pt x="95895" y="64898"/>
                </a:cubicBezTo>
                <a:close/>
                <a:moveTo>
                  <a:pt x="52343" y="61188"/>
                </a:moveTo>
                <a:lnTo>
                  <a:pt x="52343" y="61215"/>
                </a:lnTo>
                <a:cubicBezTo>
                  <a:pt x="52217" y="63030"/>
                  <a:pt x="52233" y="64846"/>
                  <a:pt x="52369" y="66662"/>
                </a:cubicBezTo>
                <a:lnTo>
                  <a:pt x="52369" y="66662"/>
                </a:lnTo>
                <a:cubicBezTo>
                  <a:pt x="52157" y="65249"/>
                  <a:pt x="52016" y="63835"/>
                  <a:pt x="51967" y="62398"/>
                </a:cubicBezTo>
                <a:cubicBezTo>
                  <a:pt x="52074" y="61994"/>
                  <a:pt x="52209" y="61591"/>
                  <a:pt x="52343" y="61188"/>
                </a:cubicBezTo>
                <a:close/>
                <a:moveTo>
                  <a:pt x="74576" y="65194"/>
                </a:moveTo>
                <a:cubicBezTo>
                  <a:pt x="74738" y="65409"/>
                  <a:pt x="74899" y="65651"/>
                  <a:pt x="75087" y="65893"/>
                </a:cubicBezTo>
                <a:cubicBezTo>
                  <a:pt x="75033" y="66161"/>
                  <a:pt x="74980" y="66430"/>
                  <a:pt x="74926" y="66699"/>
                </a:cubicBezTo>
                <a:cubicBezTo>
                  <a:pt x="74791" y="66188"/>
                  <a:pt x="74684" y="65704"/>
                  <a:pt x="74549" y="65194"/>
                </a:cubicBezTo>
                <a:close/>
                <a:moveTo>
                  <a:pt x="97186" y="65731"/>
                </a:moveTo>
                <a:lnTo>
                  <a:pt x="97481" y="66215"/>
                </a:lnTo>
                <a:cubicBezTo>
                  <a:pt x="97580" y="66377"/>
                  <a:pt x="97679" y="66539"/>
                  <a:pt x="97778" y="66701"/>
                </a:cubicBezTo>
                <a:lnTo>
                  <a:pt x="97778" y="66701"/>
                </a:lnTo>
                <a:cubicBezTo>
                  <a:pt x="97758" y="66685"/>
                  <a:pt x="97733" y="66672"/>
                  <a:pt x="97697" y="66672"/>
                </a:cubicBezTo>
                <a:lnTo>
                  <a:pt x="97186" y="65731"/>
                </a:lnTo>
                <a:close/>
                <a:moveTo>
                  <a:pt x="53822" y="57370"/>
                </a:moveTo>
                <a:lnTo>
                  <a:pt x="53822" y="57370"/>
                </a:lnTo>
                <a:cubicBezTo>
                  <a:pt x="53795" y="60113"/>
                  <a:pt x="54870" y="62828"/>
                  <a:pt x="55758" y="65409"/>
                </a:cubicBezTo>
                <a:cubicBezTo>
                  <a:pt x="55946" y="65893"/>
                  <a:pt x="56107" y="66376"/>
                  <a:pt x="56268" y="66887"/>
                </a:cubicBezTo>
                <a:cubicBezTo>
                  <a:pt x="54897" y="64199"/>
                  <a:pt x="53929" y="61376"/>
                  <a:pt x="53365" y="58419"/>
                </a:cubicBezTo>
                <a:cubicBezTo>
                  <a:pt x="53499" y="58069"/>
                  <a:pt x="53661" y="57720"/>
                  <a:pt x="53822" y="57370"/>
                </a:cubicBezTo>
                <a:close/>
                <a:moveTo>
                  <a:pt x="70597" y="52773"/>
                </a:moveTo>
                <a:cubicBezTo>
                  <a:pt x="70759" y="52988"/>
                  <a:pt x="70947" y="53230"/>
                  <a:pt x="71108" y="53472"/>
                </a:cubicBezTo>
                <a:cubicBezTo>
                  <a:pt x="71135" y="53875"/>
                  <a:pt x="71162" y="54252"/>
                  <a:pt x="71189" y="54655"/>
                </a:cubicBezTo>
                <a:cubicBezTo>
                  <a:pt x="71135" y="54467"/>
                  <a:pt x="71108" y="54306"/>
                  <a:pt x="71055" y="54144"/>
                </a:cubicBezTo>
                <a:cubicBezTo>
                  <a:pt x="71013" y="54060"/>
                  <a:pt x="70950" y="54025"/>
                  <a:pt x="70886" y="54025"/>
                </a:cubicBezTo>
                <a:cubicBezTo>
                  <a:pt x="70787" y="54025"/>
                  <a:pt x="70684" y="54110"/>
                  <a:pt x="70651" y="54225"/>
                </a:cubicBezTo>
                <a:cubicBezTo>
                  <a:pt x="70624" y="54225"/>
                  <a:pt x="70597" y="54252"/>
                  <a:pt x="70597" y="54279"/>
                </a:cubicBezTo>
                <a:cubicBezTo>
                  <a:pt x="69952" y="56591"/>
                  <a:pt x="69334" y="58930"/>
                  <a:pt x="68689" y="61242"/>
                </a:cubicBezTo>
                <a:lnTo>
                  <a:pt x="68689" y="61215"/>
                </a:lnTo>
                <a:cubicBezTo>
                  <a:pt x="68339" y="62478"/>
                  <a:pt x="67963" y="63742"/>
                  <a:pt x="67613" y="65005"/>
                </a:cubicBezTo>
                <a:cubicBezTo>
                  <a:pt x="67479" y="65489"/>
                  <a:pt x="67425" y="66188"/>
                  <a:pt x="67156" y="66592"/>
                </a:cubicBezTo>
                <a:cubicBezTo>
                  <a:pt x="67119" y="66805"/>
                  <a:pt x="67087" y="66912"/>
                  <a:pt x="67067" y="66912"/>
                </a:cubicBezTo>
                <a:cubicBezTo>
                  <a:pt x="67043" y="66912"/>
                  <a:pt x="67034" y="66771"/>
                  <a:pt x="67049" y="66484"/>
                </a:cubicBezTo>
                <a:cubicBezTo>
                  <a:pt x="67049" y="66215"/>
                  <a:pt x="67049" y="65919"/>
                  <a:pt x="67076" y="65651"/>
                </a:cubicBezTo>
                <a:cubicBezTo>
                  <a:pt x="67076" y="65274"/>
                  <a:pt x="67129" y="64898"/>
                  <a:pt x="67183" y="64521"/>
                </a:cubicBezTo>
                <a:cubicBezTo>
                  <a:pt x="67237" y="64521"/>
                  <a:pt x="67264" y="64468"/>
                  <a:pt x="67291" y="64441"/>
                </a:cubicBezTo>
                <a:cubicBezTo>
                  <a:pt x="68017" y="62021"/>
                  <a:pt x="68769" y="59629"/>
                  <a:pt x="69522" y="57209"/>
                </a:cubicBezTo>
                <a:cubicBezTo>
                  <a:pt x="69603" y="56967"/>
                  <a:pt x="70651" y="54279"/>
                  <a:pt x="70624" y="53822"/>
                </a:cubicBezTo>
                <a:cubicBezTo>
                  <a:pt x="70678" y="53607"/>
                  <a:pt x="70759" y="53392"/>
                  <a:pt x="70813" y="53150"/>
                </a:cubicBezTo>
                <a:cubicBezTo>
                  <a:pt x="70829" y="53083"/>
                  <a:pt x="70764" y="53037"/>
                  <a:pt x="70705" y="53037"/>
                </a:cubicBezTo>
                <a:cubicBezTo>
                  <a:pt x="70668" y="53037"/>
                  <a:pt x="70635" y="53055"/>
                  <a:pt x="70624" y="53096"/>
                </a:cubicBezTo>
                <a:cubicBezTo>
                  <a:pt x="70275" y="54171"/>
                  <a:pt x="69952" y="55247"/>
                  <a:pt x="69603" y="56322"/>
                </a:cubicBezTo>
                <a:cubicBezTo>
                  <a:pt x="68742" y="58741"/>
                  <a:pt x="67694" y="61080"/>
                  <a:pt x="67156" y="63527"/>
                </a:cubicBezTo>
                <a:cubicBezTo>
                  <a:pt x="67156" y="63473"/>
                  <a:pt x="67156" y="63419"/>
                  <a:pt x="67156" y="63365"/>
                </a:cubicBezTo>
                <a:cubicBezTo>
                  <a:pt x="66968" y="62908"/>
                  <a:pt x="66995" y="62425"/>
                  <a:pt x="67237" y="62021"/>
                </a:cubicBezTo>
                <a:cubicBezTo>
                  <a:pt x="68070" y="58903"/>
                  <a:pt x="69415" y="55811"/>
                  <a:pt x="70597" y="52773"/>
                </a:cubicBezTo>
                <a:close/>
                <a:moveTo>
                  <a:pt x="92884" y="60113"/>
                </a:moveTo>
                <a:lnTo>
                  <a:pt x="92884" y="60193"/>
                </a:lnTo>
                <a:cubicBezTo>
                  <a:pt x="92911" y="61080"/>
                  <a:pt x="92911" y="61968"/>
                  <a:pt x="92911" y="62828"/>
                </a:cubicBezTo>
                <a:cubicBezTo>
                  <a:pt x="92938" y="64280"/>
                  <a:pt x="92938" y="65704"/>
                  <a:pt x="92911" y="67156"/>
                </a:cubicBezTo>
                <a:cubicBezTo>
                  <a:pt x="92857" y="66081"/>
                  <a:pt x="92831" y="65032"/>
                  <a:pt x="92804" y="63957"/>
                </a:cubicBezTo>
                <a:cubicBezTo>
                  <a:pt x="92804" y="62666"/>
                  <a:pt x="92857" y="61376"/>
                  <a:pt x="92884" y="60113"/>
                </a:cubicBezTo>
                <a:close/>
                <a:moveTo>
                  <a:pt x="49521" y="64500"/>
                </a:moveTo>
                <a:cubicBezTo>
                  <a:pt x="49346" y="64861"/>
                  <a:pt x="49153" y="65202"/>
                  <a:pt x="48983" y="65543"/>
                </a:cubicBezTo>
                <a:cubicBezTo>
                  <a:pt x="48633" y="66081"/>
                  <a:pt x="48284" y="66645"/>
                  <a:pt x="47961" y="67183"/>
                </a:cubicBezTo>
                <a:cubicBezTo>
                  <a:pt x="48391" y="66350"/>
                  <a:pt x="48848" y="65543"/>
                  <a:pt x="49359" y="64763"/>
                </a:cubicBezTo>
                <a:cubicBezTo>
                  <a:pt x="49416" y="64668"/>
                  <a:pt x="49473" y="64587"/>
                  <a:pt x="49521" y="64500"/>
                </a:cubicBezTo>
                <a:close/>
                <a:moveTo>
                  <a:pt x="55704" y="59306"/>
                </a:moveTo>
                <a:lnTo>
                  <a:pt x="55704" y="59306"/>
                </a:lnTo>
                <a:cubicBezTo>
                  <a:pt x="56053" y="60139"/>
                  <a:pt x="56349" y="61000"/>
                  <a:pt x="56430" y="61188"/>
                </a:cubicBezTo>
                <a:cubicBezTo>
                  <a:pt x="57210" y="63243"/>
                  <a:pt x="58116" y="65247"/>
                  <a:pt x="59173" y="67202"/>
                </a:cubicBezTo>
                <a:lnTo>
                  <a:pt x="59173" y="67202"/>
                </a:lnTo>
                <a:cubicBezTo>
                  <a:pt x="57639" y="64748"/>
                  <a:pt x="56466" y="62091"/>
                  <a:pt x="55704" y="59306"/>
                </a:cubicBezTo>
                <a:close/>
                <a:moveTo>
                  <a:pt x="50031" y="67022"/>
                </a:moveTo>
                <a:cubicBezTo>
                  <a:pt x="50031" y="67129"/>
                  <a:pt x="50004" y="67264"/>
                  <a:pt x="49977" y="67371"/>
                </a:cubicBezTo>
                <a:cubicBezTo>
                  <a:pt x="49951" y="67317"/>
                  <a:pt x="49924" y="67291"/>
                  <a:pt x="49897" y="67291"/>
                </a:cubicBezTo>
                <a:lnTo>
                  <a:pt x="50031" y="67022"/>
                </a:lnTo>
                <a:close/>
                <a:moveTo>
                  <a:pt x="90492" y="65220"/>
                </a:moveTo>
                <a:cubicBezTo>
                  <a:pt x="90519" y="65516"/>
                  <a:pt x="90572" y="65812"/>
                  <a:pt x="90626" y="66108"/>
                </a:cubicBezTo>
                <a:cubicBezTo>
                  <a:pt x="90599" y="66538"/>
                  <a:pt x="90572" y="66968"/>
                  <a:pt x="90519" y="67398"/>
                </a:cubicBezTo>
                <a:cubicBezTo>
                  <a:pt x="90492" y="66968"/>
                  <a:pt x="90438" y="66511"/>
                  <a:pt x="90384" y="66108"/>
                </a:cubicBezTo>
                <a:cubicBezTo>
                  <a:pt x="90411" y="65812"/>
                  <a:pt x="90438" y="65516"/>
                  <a:pt x="90492" y="65220"/>
                </a:cubicBezTo>
                <a:close/>
                <a:moveTo>
                  <a:pt x="86889" y="66054"/>
                </a:moveTo>
                <a:lnTo>
                  <a:pt x="86889" y="66054"/>
                </a:lnTo>
                <a:cubicBezTo>
                  <a:pt x="87051" y="66161"/>
                  <a:pt x="87212" y="66269"/>
                  <a:pt x="87400" y="66350"/>
                </a:cubicBezTo>
                <a:cubicBezTo>
                  <a:pt x="87667" y="66689"/>
                  <a:pt x="87868" y="67051"/>
                  <a:pt x="88043" y="67434"/>
                </a:cubicBezTo>
                <a:lnTo>
                  <a:pt x="88043" y="67434"/>
                </a:lnTo>
                <a:cubicBezTo>
                  <a:pt x="87864" y="67228"/>
                  <a:pt x="87682" y="67012"/>
                  <a:pt x="87481" y="66834"/>
                </a:cubicBezTo>
                <a:lnTo>
                  <a:pt x="87292" y="66645"/>
                </a:lnTo>
                <a:lnTo>
                  <a:pt x="86889" y="66054"/>
                </a:lnTo>
                <a:close/>
                <a:moveTo>
                  <a:pt x="81727" y="61941"/>
                </a:moveTo>
                <a:cubicBezTo>
                  <a:pt x="81781" y="62102"/>
                  <a:pt x="81781" y="62263"/>
                  <a:pt x="81808" y="62425"/>
                </a:cubicBezTo>
                <a:lnTo>
                  <a:pt x="81781" y="62451"/>
                </a:lnTo>
                <a:cubicBezTo>
                  <a:pt x="81754" y="62451"/>
                  <a:pt x="81727" y="62478"/>
                  <a:pt x="81727" y="62478"/>
                </a:cubicBezTo>
                <a:cubicBezTo>
                  <a:pt x="81136" y="64064"/>
                  <a:pt x="80518" y="65624"/>
                  <a:pt x="79899" y="67183"/>
                </a:cubicBezTo>
                <a:cubicBezTo>
                  <a:pt x="79819" y="67371"/>
                  <a:pt x="79711" y="67559"/>
                  <a:pt x="79631" y="67748"/>
                </a:cubicBezTo>
                <a:cubicBezTo>
                  <a:pt x="79684" y="67586"/>
                  <a:pt x="79738" y="67425"/>
                  <a:pt x="79792" y="67291"/>
                </a:cubicBezTo>
                <a:cubicBezTo>
                  <a:pt x="80437" y="65489"/>
                  <a:pt x="81082" y="63715"/>
                  <a:pt x="81727" y="61941"/>
                </a:cubicBezTo>
                <a:close/>
                <a:moveTo>
                  <a:pt x="95546" y="65839"/>
                </a:moveTo>
                <a:cubicBezTo>
                  <a:pt x="95385" y="66484"/>
                  <a:pt x="95223" y="67129"/>
                  <a:pt x="95089" y="67748"/>
                </a:cubicBezTo>
                <a:cubicBezTo>
                  <a:pt x="95223" y="67129"/>
                  <a:pt x="95358" y="66484"/>
                  <a:pt x="95519" y="65866"/>
                </a:cubicBezTo>
                <a:lnTo>
                  <a:pt x="95546" y="65839"/>
                </a:lnTo>
                <a:close/>
                <a:moveTo>
                  <a:pt x="88422" y="55166"/>
                </a:moveTo>
                <a:cubicBezTo>
                  <a:pt x="88529" y="58177"/>
                  <a:pt x="88744" y="61161"/>
                  <a:pt x="89040" y="64145"/>
                </a:cubicBezTo>
                <a:cubicBezTo>
                  <a:pt x="89040" y="64414"/>
                  <a:pt x="89040" y="64683"/>
                  <a:pt x="89067" y="64952"/>
                </a:cubicBezTo>
                <a:cubicBezTo>
                  <a:pt x="89094" y="65919"/>
                  <a:pt x="89067" y="66860"/>
                  <a:pt x="89094" y="67828"/>
                </a:cubicBezTo>
                <a:cubicBezTo>
                  <a:pt x="88986" y="67344"/>
                  <a:pt x="88879" y="66860"/>
                  <a:pt x="88798" y="66403"/>
                </a:cubicBezTo>
                <a:lnTo>
                  <a:pt x="88825" y="66403"/>
                </a:lnTo>
                <a:cubicBezTo>
                  <a:pt x="88744" y="65812"/>
                  <a:pt x="88690" y="65220"/>
                  <a:pt x="88610" y="64629"/>
                </a:cubicBezTo>
                <a:cubicBezTo>
                  <a:pt x="88690" y="64575"/>
                  <a:pt x="88717" y="64468"/>
                  <a:pt x="88664" y="64360"/>
                </a:cubicBezTo>
                <a:lnTo>
                  <a:pt x="88556" y="64226"/>
                </a:lnTo>
                <a:cubicBezTo>
                  <a:pt x="88502" y="63554"/>
                  <a:pt x="88422" y="62908"/>
                  <a:pt x="88368" y="62236"/>
                </a:cubicBezTo>
                <a:lnTo>
                  <a:pt x="88368" y="62236"/>
                </a:lnTo>
                <a:cubicBezTo>
                  <a:pt x="88475" y="62317"/>
                  <a:pt x="88556" y="62371"/>
                  <a:pt x="88637" y="62451"/>
                </a:cubicBezTo>
                <a:cubicBezTo>
                  <a:pt x="88648" y="62459"/>
                  <a:pt x="88660" y="62462"/>
                  <a:pt x="88674" y="62462"/>
                </a:cubicBezTo>
                <a:cubicBezTo>
                  <a:pt x="88757" y="62462"/>
                  <a:pt x="88864" y="62333"/>
                  <a:pt x="88771" y="62263"/>
                </a:cubicBezTo>
                <a:cubicBezTo>
                  <a:pt x="88637" y="62183"/>
                  <a:pt x="88475" y="62048"/>
                  <a:pt x="88341" y="61941"/>
                </a:cubicBezTo>
                <a:cubicBezTo>
                  <a:pt x="88314" y="61403"/>
                  <a:pt x="88260" y="60838"/>
                  <a:pt x="88233" y="60274"/>
                </a:cubicBezTo>
                <a:cubicBezTo>
                  <a:pt x="88314" y="58580"/>
                  <a:pt x="88368" y="56860"/>
                  <a:pt x="88422" y="55166"/>
                </a:cubicBezTo>
                <a:close/>
                <a:moveTo>
                  <a:pt x="71458" y="60973"/>
                </a:moveTo>
                <a:lnTo>
                  <a:pt x="71458" y="60973"/>
                </a:lnTo>
                <a:cubicBezTo>
                  <a:pt x="71592" y="61564"/>
                  <a:pt x="71754" y="62129"/>
                  <a:pt x="71915" y="62666"/>
                </a:cubicBezTo>
                <a:cubicBezTo>
                  <a:pt x="72264" y="64387"/>
                  <a:pt x="72399" y="66108"/>
                  <a:pt x="72372" y="67855"/>
                </a:cubicBezTo>
                <a:cubicBezTo>
                  <a:pt x="71700" y="65624"/>
                  <a:pt x="71404" y="63312"/>
                  <a:pt x="71458" y="60973"/>
                </a:cubicBezTo>
                <a:close/>
                <a:moveTo>
                  <a:pt x="78069" y="66012"/>
                </a:moveTo>
                <a:cubicBezTo>
                  <a:pt x="77928" y="66700"/>
                  <a:pt x="77771" y="67376"/>
                  <a:pt x="77614" y="68070"/>
                </a:cubicBezTo>
                <a:cubicBezTo>
                  <a:pt x="77726" y="67379"/>
                  <a:pt x="77893" y="66688"/>
                  <a:pt x="78069" y="66012"/>
                </a:cubicBezTo>
                <a:close/>
                <a:moveTo>
                  <a:pt x="51779" y="63043"/>
                </a:moveTo>
                <a:cubicBezTo>
                  <a:pt x="51779" y="64898"/>
                  <a:pt x="51779" y="66780"/>
                  <a:pt x="51886" y="68635"/>
                </a:cubicBezTo>
                <a:cubicBezTo>
                  <a:pt x="51644" y="67479"/>
                  <a:pt x="51429" y="66296"/>
                  <a:pt x="51241" y="65140"/>
                </a:cubicBezTo>
                <a:cubicBezTo>
                  <a:pt x="51402" y="64441"/>
                  <a:pt x="51591" y="63742"/>
                  <a:pt x="51779" y="63043"/>
                </a:cubicBezTo>
                <a:close/>
                <a:moveTo>
                  <a:pt x="81835" y="62693"/>
                </a:moveTo>
                <a:cubicBezTo>
                  <a:pt x="81862" y="63043"/>
                  <a:pt x="81889" y="63419"/>
                  <a:pt x="81916" y="63769"/>
                </a:cubicBezTo>
                <a:cubicBezTo>
                  <a:pt x="81055" y="65382"/>
                  <a:pt x="80222" y="67049"/>
                  <a:pt x="79550" y="68742"/>
                </a:cubicBezTo>
                <a:lnTo>
                  <a:pt x="79523" y="68715"/>
                </a:lnTo>
                <a:cubicBezTo>
                  <a:pt x="79684" y="68339"/>
                  <a:pt x="79819" y="67990"/>
                  <a:pt x="79953" y="67613"/>
                </a:cubicBezTo>
                <a:cubicBezTo>
                  <a:pt x="80195" y="67022"/>
                  <a:pt x="80491" y="66403"/>
                  <a:pt x="80760" y="65785"/>
                </a:cubicBezTo>
                <a:cubicBezTo>
                  <a:pt x="80804" y="65741"/>
                  <a:pt x="80740" y="65697"/>
                  <a:pt x="80686" y="65697"/>
                </a:cubicBezTo>
                <a:cubicBezTo>
                  <a:pt x="80674" y="65697"/>
                  <a:pt x="80662" y="65699"/>
                  <a:pt x="80652" y="65704"/>
                </a:cubicBezTo>
                <a:cubicBezTo>
                  <a:pt x="80840" y="65220"/>
                  <a:pt x="81028" y="64710"/>
                  <a:pt x="81217" y="64226"/>
                </a:cubicBezTo>
                <a:cubicBezTo>
                  <a:pt x="81244" y="64226"/>
                  <a:pt x="81244" y="64199"/>
                  <a:pt x="81270" y="64199"/>
                </a:cubicBezTo>
                <a:cubicBezTo>
                  <a:pt x="81324" y="64011"/>
                  <a:pt x="81405" y="63822"/>
                  <a:pt x="81459" y="63634"/>
                </a:cubicBezTo>
                <a:lnTo>
                  <a:pt x="81459" y="63607"/>
                </a:lnTo>
                <a:cubicBezTo>
                  <a:pt x="81593" y="63312"/>
                  <a:pt x="81701" y="63016"/>
                  <a:pt x="81835" y="62693"/>
                </a:cubicBezTo>
                <a:close/>
                <a:moveTo>
                  <a:pt x="85169" y="65624"/>
                </a:moveTo>
                <a:cubicBezTo>
                  <a:pt x="85975" y="66645"/>
                  <a:pt x="86674" y="67721"/>
                  <a:pt x="87266" y="68904"/>
                </a:cubicBezTo>
                <a:cubicBezTo>
                  <a:pt x="86432" y="67882"/>
                  <a:pt x="85733" y="66780"/>
                  <a:pt x="85142" y="65624"/>
                </a:cubicBezTo>
                <a:close/>
                <a:moveTo>
                  <a:pt x="112832" y="67479"/>
                </a:moveTo>
                <a:cubicBezTo>
                  <a:pt x="112994" y="67936"/>
                  <a:pt x="113128" y="68420"/>
                  <a:pt x="113262" y="68904"/>
                </a:cubicBezTo>
                <a:cubicBezTo>
                  <a:pt x="113155" y="68635"/>
                  <a:pt x="113020" y="68366"/>
                  <a:pt x="112940" y="68097"/>
                </a:cubicBezTo>
                <a:lnTo>
                  <a:pt x="112698" y="67479"/>
                </a:lnTo>
                <a:close/>
                <a:moveTo>
                  <a:pt x="88932" y="55972"/>
                </a:moveTo>
                <a:cubicBezTo>
                  <a:pt x="89309" y="59629"/>
                  <a:pt x="89685" y="63285"/>
                  <a:pt x="90062" y="66968"/>
                </a:cubicBezTo>
                <a:cubicBezTo>
                  <a:pt x="90062" y="66968"/>
                  <a:pt x="90062" y="66995"/>
                  <a:pt x="90062" y="67022"/>
                </a:cubicBezTo>
                <a:cubicBezTo>
                  <a:pt x="89981" y="67586"/>
                  <a:pt x="89954" y="68151"/>
                  <a:pt x="89981" y="68715"/>
                </a:cubicBezTo>
                <a:lnTo>
                  <a:pt x="90008" y="68715"/>
                </a:lnTo>
                <a:lnTo>
                  <a:pt x="90008" y="69065"/>
                </a:lnTo>
                <a:cubicBezTo>
                  <a:pt x="89981" y="68823"/>
                  <a:pt x="89846" y="67963"/>
                  <a:pt x="89846" y="67828"/>
                </a:cubicBezTo>
                <a:cubicBezTo>
                  <a:pt x="89658" y="66538"/>
                  <a:pt x="89524" y="65247"/>
                  <a:pt x="89389" y="63957"/>
                </a:cubicBezTo>
                <a:cubicBezTo>
                  <a:pt x="89336" y="63607"/>
                  <a:pt x="89309" y="63231"/>
                  <a:pt x="89282" y="62855"/>
                </a:cubicBezTo>
                <a:cubicBezTo>
                  <a:pt x="89201" y="60570"/>
                  <a:pt x="89094" y="58258"/>
                  <a:pt x="88932" y="55972"/>
                </a:cubicBezTo>
                <a:close/>
                <a:moveTo>
                  <a:pt x="60919" y="67694"/>
                </a:moveTo>
                <a:lnTo>
                  <a:pt x="61753" y="69253"/>
                </a:lnTo>
                <a:cubicBezTo>
                  <a:pt x="61484" y="68930"/>
                  <a:pt x="61215" y="68581"/>
                  <a:pt x="60973" y="68231"/>
                </a:cubicBezTo>
                <a:cubicBezTo>
                  <a:pt x="61054" y="68178"/>
                  <a:pt x="61081" y="68043"/>
                  <a:pt x="61027" y="67963"/>
                </a:cubicBezTo>
                <a:cubicBezTo>
                  <a:pt x="61000" y="67882"/>
                  <a:pt x="60946" y="67774"/>
                  <a:pt x="60919" y="67694"/>
                </a:cubicBezTo>
                <a:close/>
                <a:moveTo>
                  <a:pt x="78743" y="62505"/>
                </a:moveTo>
                <a:lnTo>
                  <a:pt x="78743" y="62505"/>
                </a:lnTo>
                <a:cubicBezTo>
                  <a:pt x="78690" y="62855"/>
                  <a:pt x="78636" y="63177"/>
                  <a:pt x="78582" y="63500"/>
                </a:cubicBezTo>
                <a:cubicBezTo>
                  <a:pt x="78394" y="64064"/>
                  <a:pt x="78206" y="64656"/>
                  <a:pt x="78044" y="65247"/>
                </a:cubicBezTo>
                <a:cubicBezTo>
                  <a:pt x="77829" y="66027"/>
                  <a:pt x="77641" y="66807"/>
                  <a:pt x="77480" y="67586"/>
                </a:cubicBezTo>
                <a:cubicBezTo>
                  <a:pt x="77399" y="68070"/>
                  <a:pt x="77426" y="68877"/>
                  <a:pt x="77238" y="69361"/>
                </a:cubicBezTo>
                <a:cubicBezTo>
                  <a:pt x="77265" y="68608"/>
                  <a:pt x="77265" y="67855"/>
                  <a:pt x="77211" y="67102"/>
                </a:cubicBezTo>
                <a:cubicBezTo>
                  <a:pt x="77292" y="66914"/>
                  <a:pt x="77372" y="66726"/>
                  <a:pt x="77426" y="66538"/>
                </a:cubicBezTo>
                <a:cubicBezTo>
                  <a:pt x="77856" y="65194"/>
                  <a:pt x="78286" y="63849"/>
                  <a:pt x="78743" y="62505"/>
                </a:cubicBezTo>
                <a:close/>
                <a:moveTo>
                  <a:pt x="97844" y="66810"/>
                </a:moveTo>
                <a:cubicBezTo>
                  <a:pt x="98394" y="67715"/>
                  <a:pt x="98942" y="68627"/>
                  <a:pt x="99471" y="69576"/>
                </a:cubicBezTo>
                <a:cubicBezTo>
                  <a:pt x="99014" y="68904"/>
                  <a:pt x="98638" y="68366"/>
                  <a:pt x="98557" y="68205"/>
                </a:cubicBezTo>
                <a:lnTo>
                  <a:pt x="98530" y="68231"/>
                </a:lnTo>
                <a:lnTo>
                  <a:pt x="98503" y="68151"/>
                </a:lnTo>
                <a:cubicBezTo>
                  <a:pt x="98422" y="68016"/>
                  <a:pt x="98342" y="67828"/>
                  <a:pt x="98261" y="67694"/>
                </a:cubicBezTo>
                <a:lnTo>
                  <a:pt x="97844" y="66810"/>
                </a:lnTo>
                <a:close/>
                <a:moveTo>
                  <a:pt x="110466" y="62317"/>
                </a:moveTo>
                <a:lnTo>
                  <a:pt x="110466" y="62317"/>
                </a:lnTo>
                <a:cubicBezTo>
                  <a:pt x="110601" y="62693"/>
                  <a:pt x="110735" y="63070"/>
                  <a:pt x="110870" y="63419"/>
                </a:cubicBezTo>
                <a:cubicBezTo>
                  <a:pt x="110870" y="63446"/>
                  <a:pt x="110870" y="63473"/>
                  <a:pt x="110870" y="63473"/>
                </a:cubicBezTo>
                <a:lnTo>
                  <a:pt x="111784" y="66941"/>
                </a:lnTo>
                <a:cubicBezTo>
                  <a:pt x="111891" y="67452"/>
                  <a:pt x="111945" y="68016"/>
                  <a:pt x="111999" y="68554"/>
                </a:cubicBezTo>
                <a:lnTo>
                  <a:pt x="111999" y="68581"/>
                </a:lnTo>
                <a:cubicBezTo>
                  <a:pt x="111838" y="67828"/>
                  <a:pt x="111676" y="67075"/>
                  <a:pt x="111515" y="66350"/>
                </a:cubicBezTo>
                <a:cubicBezTo>
                  <a:pt x="111491" y="66278"/>
                  <a:pt x="111430" y="66244"/>
                  <a:pt x="111370" y="66244"/>
                </a:cubicBezTo>
                <a:cubicBezTo>
                  <a:pt x="111294" y="66244"/>
                  <a:pt x="111219" y="66298"/>
                  <a:pt x="111219" y="66403"/>
                </a:cubicBezTo>
                <a:lnTo>
                  <a:pt x="111649" y="69629"/>
                </a:lnTo>
                <a:cubicBezTo>
                  <a:pt x="111515" y="68930"/>
                  <a:pt x="111381" y="68231"/>
                  <a:pt x="111246" y="67532"/>
                </a:cubicBezTo>
                <a:cubicBezTo>
                  <a:pt x="111112" y="66834"/>
                  <a:pt x="111085" y="66027"/>
                  <a:pt x="110843" y="65382"/>
                </a:cubicBezTo>
                <a:cubicBezTo>
                  <a:pt x="110789" y="65059"/>
                  <a:pt x="110708" y="64710"/>
                  <a:pt x="110628" y="64387"/>
                </a:cubicBezTo>
                <a:cubicBezTo>
                  <a:pt x="110628" y="64333"/>
                  <a:pt x="110574" y="64280"/>
                  <a:pt x="110520" y="64280"/>
                </a:cubicBezTo>
                <a:cubicBezTo>
                  <a:pt x="110493" y="63634"/>
                  <a:pt x="110466" y="62962"/>
                  <a:pt x="110466" y="62317"/>
                </a:cubicBezTo>
                <a:close/>
                <a:moveTo>
                  <a:pt x="83878" y="63204"/>
                </a:moveTo>
                <a:lnTo>
                  <a:pt x="83878" y="63204"/>
                </a:lnTo>
                <a:cubicBezTo>
                  <a:pt x="84792" y="64521"/>
                  <a:pt x="85868" y="65785"/>
                  <a:pt x="87024" y="66914"/>
                </a:cubicBezTo>
                <a:cubicBezTo>
                  <a:pt x="87239" y="67237"/>
                  <a:pt x="87454" y="67559"/>
                  <a:pt x="87642" y="67909"/>
                </a:cubicBezTo>
                <a:cubicBezTo>
                  <a:pt x="87749" y="68124"/>
                  <a:pt x="88610" y="69791"/>
                  <a:pt x="88422" y="69898"/>
                </a:cubicBezTo>
                <a:lnTo>
                  <a:pt x="88448" y="69925"/>
                </a:lnTo>
                <a:cubicBezTo>
                  <a:pt x="88430" y="69932"/>
                  <a:pt x="88411" y="69936"/>
                  <a:pt x="88390" y="69936"/>
                </a:cubicBezTo>
                <a:cubicBezTo>
                  <a:pt x="88257" y="69936"/>
                  <a:pt x="88077" y="69796"/>
                  <a:pt x="87938" y="69656"/>
                </a:cubicBezTo>
                <a:cubicBezTo>
                  <a:pt x="87131" y="67479"/>
                  <a:pt x="85653" y="65677"/>
                  <a:pt x="84228" y="63849"/>
                </a:cubicBezTo>
                <a:lnTo>
                  <a:pt x="83878" y="63204"/>
                </a:lnTo>
                <a:close/>
                <a:moveTo>
                  <a:pt x="77184" y="69871"/>
                </a:moveTo>
                <a:lnTo>
                  <a:pt x="77130" y="70006"/>
                </a:lnTo>
                <a:cubicBezTo>
                  <a:pt x="77130" y="70006"/>
                  <a:pt x="77103" y="69979"/>
                  <a:pt x="77077" y="69979"/>
                </a:cubicBezTo>
                <a:cubicBezTo>
                  <a:pt x="77130" y="69952"/>
                  <a:pt x="77157" y="69898"/>
                  <a:pt x="77184" y="69871"/>
                </a:cubicBezTo>
                <a:close/>
                <a:moveTo>
                  <a:pt x="81297" y="57317"/>
                </a:moveTo>
                <a:cubicBezTo>
                  <a:pt x="81324" y="57720"/>
                  <a:pt x="81378" y="58123"/>
                  <a:pt x="81432" y="58499"/>
                </a:cubicBezTo>
                <a:cubicBezTo>
                  <a:pt x="81405" y="58553"/>
                  <a:pt x="81405" y="58607"/>
                  <a:pt x="81432" y="58661"/>
                </a:cubicBezTo>
                <a:cubicBezTo>
                  <a:pt x="81459" y="59064"/>
                  <a:pt x="81512" y="59440"/>
                  <a:pt x="81539" y="59844"/>
                </a:cubicBezTo>
                <a:cubicBezTo>
                  <a:pt x="81593" y="60139"/>
                  <a:pt x="81620" y="60462"/>
                  <a:pt x="81647" y="60785"/>
                </a:cubicBezTo>
                <a:cubicBezTo>
                  <a:pt x="81459" y="61349"/>
                  <a:pt x="81244" y="62156"/>
                  <a:pt x="81190" y="62344"/>
                </a:cubicBezTo>
                <a:cubicBezTo>
                  <a:pt x="80975" y="62882"/>
                  <a:pt x="80733" y="63446"/>
                  <a:pt x="80518" y="64011"/>
                </a:cubicBezTo>
                <a:cubicBezTo>
                  <a:pt x="80034" y="65194"/>
                  <a:pt x="79631" y="66403"/>
                  <a:pt x="79308" y="67640"/>
                </a:cubicBezTo>
                <a:cubicBezTo>
                  <a:pt x="79281" y="67748"/>
                  <a:pt x="79227" y="68097"/>
                  <a:pt x="79173" y="68500"/>
                </a:cubicBezTo>
                <a:cubicBezTo>
                  <a:pt x="79093" y="68662"/>
                  <a:pt x="79039" y="68823"/>
                  <a:pt x="78985" y="69011"/>
                </a:cubicBezTo>
                <a:cubicBezTo>
                  <a:pt x="78851" y="69361"/>
                  <a:pt x="78716" y="69737"/>
                  <a:pt x="78582" y="70113"/>
                </a:cubicBezTo>
                <a:cubicBezTo>
                  <a:pt x="79281" y="67210"/>
                  <a:pt x="79765" y="64280"/>
                  <a:pt x="80007" y="61295"/>
                </a:cubicBezTo>
                <a:cubicBezTo>
                  <a:pt x="80410" y="59951"/>
                  <a:pt x="80840" y="58634"/>
                  <a:pt x="81297" y="57317"/>
                </a:cubicBezTo>
                <a:close/>
                <a:moveTo>
                  <a:pt x="108074" y="57532"/>
                </a:moveTo>
                <a:lnTo>
                  <a:pt x="108074" y="57532"/>
                </a:lnTo>
                <a:cubicBezTo>
                  <a:pt x="108316" y="57935"/>
                  <a:pt x="108585" y="58338"/>
                  <a:pt x="108853" y="58715"/>
                </a:cubicBezTo>
                <a:cubicBezTo>
                  <a:pt x="109391" y="59736"/>
                  <a:pt x="109875" y="60758"/>
                  <a:pt x="110278" y="61806"/>
                </a:cubicBezTo>
                <a:cubicBezTo>
                  <a:pt x="110278" y="64559"/>
                  <a:pt x="110491" y="67709"/>
                  <a:pt x="110282" y="70229"/>
                </a:cubicBezTo>
                <a:lnTo>
                  <a:pt x="110282" y="70229"/>
                </a:lnTo>
                <a:cubicBezTo>
                  <a:pt x="110311" y="69459"/>
                  <a:pt x="109978" y="68476"/>
                  <a:pt x="109848" y="67721"/>
                </a:cubicBezTo>
                <a:lnTo>
                  <a:pt x="109687" y="66860"/>
                </a:lnTo>
                <a:cubicBezTo>
                  <a:pt x="109794" y="66834"/>
                  <a:pt x="109848" y="66753"/>
                  <a:pt x="109821" y="66672"/>
                </a:cubicBezTo>
                <a:cubicBezTo>
                  <a:pt x="109579" y="63742"/>
                  <a:pt x="109042" y="60865"/>
                  <a:pt x="108208" y="58069"/>
                </a:cubicBezTo>
                <a:cubicBezTo>
                  <a:pt x="108208" y="58042"/>
                  <a:pt x="108181" y="57989"/>
                  <a:pt x="108128" y="57989"/>
                </a:cubicBezTo>
                <a:cubicBezTo>
                  <a:pt x="108128" y="57827"/>
                  <a:pt x="108101" y="57693"/>
                  <a:pt x="108074" y="57532"/>
                </a:cubicBezTo>
                <a:close/>
                <a:moveTo>
                  <a:pt x="97273" y="69407"/>
                </a:moveTo>
                <a:cubicBezTo>
                  <a:pt x="97285" y="69705"/>
                  <a:pt x="97305" y="70007"/>
                  <a:pt x="97331" y="70311"/>
                </a:cubicBezTo>
                <a:lnTo>
                  <a:pt x="97331" y="70311"/>
                </a:lnTo>
                <a:cubicBezTo>
                  <a:pt x="97310" y="70010"/>
                  <a:pt x="97290" y="69709"/>
                  <a:pt x="97273" y="69407"/>
                </a:cubicBezTo>
                <a:close/>
                <a:moveTo>
                  <a:pt x="111891" y="69495"/>
                </a:moveTo>
                <a:lnTo>
                  <a:pt x="111891" y="69495"/>
                </a:lnTo>
                <a:cubicBezTo>
                  <a:pt x="111945" y="69737"/>
                  <a:pt x="111999" y="69979"/>
                  <a:pt x="112053" y="70221"/>
                </a:cubicBezTo>
                <a:cubicBezTo>
                  <a:pt x="112053" y="70328"/>
                  <a:pt x="112053" y="70463"/>
                  <a:pt x="112053" y="70570"/>
                </a:cubicBezTo>
                <a:lnTo>
                  <a:pt x="112053" y="70597"/>
                </a:lnTo>
                <a:cubicBezTo>
                  <a:pt x="111999" y="70221"/>
                  <a:pt x="111945" y="69845"/>
                  <a:pt x="111891" y="69495"/>
                </a:cubicBezTo>
                <a:close/>
                <a:moveTo>
                  <a:pt x="76915" y="70463"/>
                </a:moveTo>
                <a:cubicBezTo>
                  <a:pt x="76942" y="70490"/>
                  <a:pt x="76969" y="70517"/>
                  <a:pt x="76996" y="70570"/>
                </a:cubicBezTo>
                <a:lnTo>
                  <a:pt x="76969" y="70732"/>
                </a:lnTo>
                <a:lnTo>
                  <a:pt x="76915" y="70463"/>
                </a:lnTo>
                <a:close/>
                <a:moveTo>
                  <a:pt x="91002" y="66672"/>
                </a:moveTo>
                <a:cubicBezTo>
                  <a:pt x="91110" y="67237"/>
                  <a:pt x="91191" y="67801"/>
                  <a:pt x="91325" y="68393"/>
                </a:cubicBezTo>
                <a:lnTo>
                  <a:pt x="91325" y="69307"/>
                </a:lnTo>
                <a:cubicBezTo>
                  <a:pt x="91298" y="69414"/>
                  <a:pt x="91271" y="69549"/>
                  <a:pt x="91244" y="69656"/>
                </a:cubicBezTo>
                <a:cubicBezTo>
                  <a:pt x="91083" y="70140"/>
                  <a:pt x="90868" y="70597"/>
                  <a:pt x="90572" y="71001"/>
                </a:cubicBezTo>
                <a:cubicBezTo>
                  <a:pt x="90277" y="70651"/>
                  <a:pt x="90599" y="69307"/>
                  <a:pt x="90626" y="68904"/>
                </a:cubicBezTo>
                <a:cubicBezTo>
                  <a:pt x="90680" y="68151"/>
                  <a:pt x="90734" y="67425"/>
                  <a:pt x="90814" y="66699"/>
                </a:cubicBezTo>
                <a:cubicBezTo>
                  <a:pt x="90837" y="66710"/>
                  <a:pt x="90863" y="66717"/>
                  <a:pt x="90891" y="66717"/>
                </a:cubicBezTo>
                <a:cubicBezTo>
                  <a:pt x="90930" y="66717"/>
                  <a:pt x="90971" y="66704"/>
                  <a:pt x="91002" y="66672"/>
                </a:cubicBezTo>
                <a:close/>
                <a:moveTo>
                  <a:pt x="94524" y="59978"/>
                </a:moveTo>
                <a:cubicBezTo>
                  <a:pt x="95438" y="60865"/>
                  <a:pt x="96191" y="62156"/>
                  <a:pt x="96729" y="62882"/>
                </a:cubicBezTo>
                <a:cubicBezTo>
                  <a:pt x="97939" y="64521"/>
                  <a:pt x="99041" y="66242"/>
                  <a:pt x="100035" y="68016"/>
                </a:cubicBezTo>
                <a:cubicBezTo>
                  <a:pt x="100412" y="68688"/>
                  <a:pt x="100761" y="69361"/>
                  <a:pt x="101111" y="70060"/>
                </a:cubicBezTo>
                <a:lnTo>
                  <a:pt x="101111" y="70086"/>
                </a:lnTo>
                <a:cubicBezTo>
                  <a:pt x="101277" y="70419"/>
                  <a:pt x="101622" y="71032"/>
                  <a:pt x="101584" y="71032"/>
                </a:cubicBezTo>
                <a:cubicBezTo>
                  <a:pt x="101567" y="71032"/>
                  <a:pt x="101472" y="70906"/>
                  <a:pt x="101245" y="70570"/>
                </a:cubicBezTo>
                <a:cubicBezTo>
                  <a:pt x="100116" y="68877"/>
                  <a:pt x="98906" y="67264"/>
                  <a:pt x="97777" y="65543"/>
                </a:cubicBezTo>
                <a:lnTo>
                  <a:pt x="96325" y="63150"/>
                </a:lnTo>
                <a:cubicBezTo>
                  <a:pt x="96325" y="63043"/>
                  <a:pt x="96352" y="62935"/>
                  <a:pt x="96379" y="62801"/>
                </a:cubicBezTo>
                <a:cubicBezTo>
                  <a:pt x="96394" y="62743"/>
                  <a:pt x="96369" y="62717"/>
                  <a:pt x="96340" y="62717"/>
                </a:cubicBezTo>
                <a:cubicBezTo>
                  <a:pt x="96314" y="62717"/>
                  <a:pt x="96284" y="62737"/>
                  <a:pt x="96272" y="62774"/>
                </a:cubicBezTo>
                <a:cubicBezTo>
                  <a:pt x="96245" y="62855"/>
                  <a:pt x="96218" y="62882"/>
                  <a:pt x="96191" y="62962"/>
                </a:cubicBezTo>
                <a:lnTo>
                  <a:pt x="94524" y="60193"/>
                </a:lnTo>
                <a:lnTo>
                  <a:pt x="94524" y="59978"/>
                </a:lnTo>
                <a:close/>
                <a:moveTo>
                  <a:pt x="52289" y="58983"/>
                </a:moveTo>
                <a:lnTo>
                  <a:pt x="52289" y="58983"/>
                </a:lnTo>
                <a:cubicBezTo>
                  <a:pt x="52074" y="59521"/>
                  <a:pt x="51886" y="60059"/>
                  <a:pt x="51698" y="60596"/>
                </a:cubicBezTo>
                <a:cubicBezTo>
                  <a:pt x="51617" y="60838"/>
                  <a:pt x="51564" y="61053"/>
                  <a:pt x="51483" y="61269"/>
                </a:cubicBezTo>
                <a:cubicBezTo>
                  <a:pt x="50219" y="62828"/>
                  <a:pt x="49090" y="64495"/>
                  <a:pt x="48069" y="66242"/>
                </a:cubicBezTo>
                <a:cubicBezTo>
                  <a:pt x="49198" y="64253"/>
                  <a:pt x="50381" y="62290"/>
                  <a:pt x="51644" y="60408"/>
                </a:cubicBezTo>
                <a:lnTo>
                  <a:pt x="51644" y="60381"/>
                </a:lnTo>
                <a:cubicBezTo>
                  <a:pt x="51682" y="60325"/>
                  <a:pt x="51614" y="60255"/>
                  <a:pt x="51552" y="60255"/>
                </a:cubicBezTo>
                <a:cubicBezTo>
                  <a:pt x="51525" y="60255"/>
                  <a:pt x="51499" y="60268"/>
                  <a:pt x="51483" y="60301"/>
                </a:cubicBezTo>
                <a:lnTo>
                  <a:pt x="50945" y="61080"/>
                </a:lnTo>
                <a:cubicBezTo>
                  <a:pt x="50139" y="62021"/>
                  <a:pt x="49440" y="63070"/>
                  <a:pt x="48902" y="64172"/>
                </a:cubicBezTo>
                <a:cubicBezTo>
                  <a:pt x="47558" y="66188"/>
                  <a:pt x="46241" y="68205"/>
                  <a:pt x="44789" y="70113"/>
                </a:cubicBezTo>
                <a:cubicBezTo>
                  <a:pt x="44288" y="70789"/>
                  <a:pt x="44062" y="71040"/>
                  <a:pt x="44001" y="71040"/>
                </a:cubicBezTo>
                <a:cubicBezTo>
                  <a:pt x="43866" y="71040"/>
                  <a:pt x="44546" y="69801"/>
                  <a:pt x="44843" y="69226"/>
                </a:cubicBezTo>
                <a:cubicBezTo>
                  <a:pt x="45246" y="68473"/>
                  <a:pt x="45649" y="67721"/>
                  <a:pt x="46106" y="66995"/>
                </a:cubicBezTo>
                <a:lnTo>
                  <a:pt x="46160" y="66914"/>
                </a:lnTo>
                <a:cubicBezTo>
                  <a:pt x="48015" y="64118"/>
                  <a:pt x="50058" y="61484"/>
                  <a:pt x="52289" y="58983"/>
                </a:cubicBezTo>
                <a:close/>
                <a:moveTo>
                  <a:pt x="50632" y="70635"/>
                </a:moveTo>
                <a:lnTo>
                  <a:pt x="50632" y="70635"/>
                </a:lnTo>
                <a:cubicBezTo>
                  <a:pt x="50665" y="70787"/>
                  <a:pt x="50699" y="70938"/>
                  <a:pt x="50733" y="71088"/>
                </a:cubicBezTo>
                <a:lnTo>
                  <a:pt x="50733" y="71088"/>
                </a:lnTo>
                <a:cubicBezTo>
                  <a:pt x="50702" y="70934"/>
                  <a:pt x="50668" y="70782"/>
                  <a:pt x="50632" y="70635"/>
                </a:cubicBezTo>
                <a:close/>
                <a:moveTo>
                  <a:pt x="94578" y="61914"/>
                </a:moveTo>
                <a:cubicBezTo>
                  <a:pt x="94981" y="62774"/>
                  <a:pt x="95358" y="63634"/>
                  <a:pt x="95734" y="64495"/>
                </a:cubicBezTo>
                <a:cubicBezTo>
                  <a:pt x="95089" y="66645"/>
                  <a:pt x="94605" y="68823"/>
                  <a:pt x="94282" y="71054"/>
                </a:cubicBezTo>
                <a:cubicBezTo>
                  <a:pt x="94255" y="71216"/>
                  <a:pt x="94202" y="71377"/>
                  <a:pt x="94175" y="71511"/>
                </a:cubicBezTo>
                <a:cubicBezTo>
                  <a:pt x="94202" y="70759"/>
                  <a:pt x="94202" y="70033"/>
                  <a:pt x="94229" y="69280"/>
                </a:cubicBezTo>
                <a:cubicBezTo>
                  <a:pt x="94255" y="68984"/>
                  <a:pt x="94282" y="68688"/>
                  <a:pt x="94309" y="68393"/>
                </a:cubicBezTo>
                <a:cubicBezTo>
                  <a:pt x="94497" y="66242"/>
                  <a:pt x="94605" y="64091"/>
                  <a:pt x="94578" y="61914"/>
                </a:cubicBezTo>
                <a:close/>
                <a:moveTo>
                  <a:pt x="83018" y="66511"/>
                </a:moveTo>
                <a:lnTo>
                  <a:pt x="83018" y="66511"/>
                </a:lnTo>
                <a:cubicBezTo>
                  <a:pt x="83717" y="67613"/>
                  <a:pt x="84738" y="69334"/>
                  <a:pt x="84873" y="69549"/>
                </a:cubicBezTo>
                <a:cubicBezTo>
                  <a:pt x="85249" y="70221"/>
                  <a:pt x="85599" y="70920"/>
                  <a:pt x="85948" y="71619"/>
                </a:cubicBezTo>
                <a:cubicBezTo>
                  <a:pt x="85464" y="70893"/>
                  <a:pt x="84980" y="70167"/>
                  <a:pt x="84523" y="69441"/>
                </a:cubicBezTo>
                <a:cubicBezTo>
                  <a:pt x="84201" y="68688"/>
                  <a:pt x="83798" y="67990"/>
                  <a:pt x="83394" y="67291"/>
                </a:cubicBezTo>
                <a:cubicBezTo>
                  <a:pt x="83260" y="67075"/>
                  <a:pt x="83152" y="66834"/>
                  <a:pt x="83045" y="66618"/>
                </a:cubicBezTo>
                <a:lnTo>
                  <a:pt x="83018" y="66511"/>
                </a:lnTo>
                <a:close/>
                <a:moveTo>
                  <a:pt x="49736" y="68662"/>
                </a:moveTo>
                <a:lnTo>
                  <a:pt x="49736" y="68662"/>
                </a:lnTo>
                <a:cubicBezTo>
                  <a:pt x="49628" y="69280"/>
                  <a:pt x="49547" y="69925"/>
                  <a:pt x="49467" y="70570"/>
                </a:cubicBezTo>
                <a:lnTo>
                  <a:pt x="49440" y="70570"/>
                </a:lnTo>
                <a:cubicBezTo>
                  <a:pt x="49421" y="70551"/>
                  <a:pt x="49395" y="70542"/>
                  <a:pt x="49368" y="70542"/>
                </a:cubicBezTo>
                <a:cubicBezTo>
                  <a:pt x="49320" y="70542"/>
                  <a:pt x="49269" y="70572"/>
                  <a:pt x="49252" y="70624"/>
                </a:cubicBezTo>
                <a:cubicBezTo>
                  <a:pt x="49117" y="70974"/>
                  <a:pt x="48983" y="71350"/>
                  <a:pt x="48848" y="71726"/>
                </a:cubicBezTo>
                <a:cubicBezTo>
                  <a:pt x="49171" y="70785"/>
                  <a:pt x="49440" y="69871"/>
                  <a:pt x="49655" y="68930"/>
                </a:cubicBezTo>
                <a:cubicBezTo>
                  <a:pt x="49682" y="68823"/>
                  <a:pt x="49709" y="68742"/>
                  <a:pt x="49736" y="68662"/>
                </a:cubicBezTo>
                <a:close/>
                <a:moveTo>
                  <a:pt x="80545" y="69280"/>
                </a:moveTo>
                <a:lnTo>
                  <a:pt x="80571" y="69307"/>
                </a:lnTo>
                <a:lnTo>
                  <a:pt x="79684" y="71726"/>
                </a:lnTo>
                <a:cubicBezTo>
                  <a:pt x="79819" y="71296"/>
                  <a:pt x="79953" y="70893"/>
                  <a:pt x="80114" y="70490"/>
                </a:cubicBezTo>
                <a:cubicBezTo>
                  <a:pt x="80276" y="70060"/>
                  <a:pt x="80383" y="69683"/>
                  <a:pt x="80545" y="69280"/>
                </a:cubicBezTo>
                <a:close/>
                <a:moveTo>
                  <a:pt x="110628" y="65651"/>
                </a:moveTo>
                <a:lnTo>
                  <a:pt x="110628" y="65651"/>
                </a:lnTo>
                <a:cubicBezTo>
                  <a:pt x="110708" y="66135"/>
                  <a:pt x="110789" y="66618"/>
                  <a:pt x="110897" y="67102"/>
                </a:cubicBezTo>
                <a:cubicBezTo>
                  <a:pt x="111085" y="68258"/>
                  <a:pt x="111219" y="69441"/>
                  <a:pt x="111300" y="70624"/>
                </a:cubicBezTo>
                <a:cubicBezTo>
                  <a:pt x="111300" y="70613"/>
                  <a:pt x="111300" y="70607"/>
                  <a:pt x="111300" y="70607"/>
                </a:cubicBezTo>
                <a:cubicBezTo>
                  <a:pt x="111304" y="70607"/>
                  <a:pt x="111329" y="71245"/>
                  <a:pt x="111354" y="71861"/>
                </a:cubicBezTo>
                <a:cubicBezTo>
                  <a:pt x="111327" y="71511"/>
                  <a:pt x="111273" y="71216"/>
                  <a:pt x="111246" y="71135"/>
                </a:cubicBezTo>
                <a:cubicBezTo>
                  <a:pt x="110950" y="69307"/>
                  <a:pt x="110735" y="67479"/>
                  <a:pt x="110628" y="65651"/>
                </a:cubicBezTo>
                <a:close/>
                <a:moveTo>
                  <a:pt x="100062" y="71027"/>
                </a:moveTo>
                <a:lnTo>
                  <a:pt x="100062" y="71027"/>
                </a:lnTo>
                <a:cubicBezTo>
                  <a:pt x="100331" y="71431"/>
                  <a:pt x="100600" y="71834"/>
                  <a:pt x="100869" y="72237"/>
                </a:cubicBezTo>
                <a:cubicBezTo>
                  <a:pt x="100976" y="72452"/>
                  <a:pt x="101057" y="72694"/>
                  <a:pt x="101165" y="72909"/>
                </a:cubicBezTo>
                <a:cubicBezTo>
                  <a:pt x="100788" y="72291"/>
                  <a:pt x="100439" y="71646"/>
                  <a:pt x="100062" y="71027"/>
                </a:cubicBezTo>
                <a:close/>
                <a:moveTo>
                  <a:pt x="92051" y="63070"/>
                </a:moveTo>
                <a:lnTo>
                  <a:pt x="92051" y="63070"/>
                </a:lnTo>
                <a:cubicBezTo>
                  <a:pt x="91997" y="64495"/>
                  <a:pt x="91997" y="65919"/>
                  <a:pt x="91970" y="67317"/>
                </a:cubicBezTo>
                <a:cubicBezTo>
                  <a:pt x="91970" y="68393"/>
                  <a:pt x="91943" y="69468"/>
                  <a:pt x="91943" y="70543"/>
                </a:cubicBezTo>
                <a:cubicBezTo>
                  <a:pt x="91943" y="70974"/>
                  <a:pt x="91943" y="71431"/>
                  <a:pt x="91917" y="71834"/>
                </a:cubicBezTo>
                <a:cubicBezTo>
                  <a:pt x="91917" y="72103"/>
                  <a:pt x="91971" y="73142"/>
                  <a:pt x="91934" y="73142"/>
                </a:cubicBezTo>
                <a:cubicBezTo>
                  <a:pt x="91919" y="73142"/>
                  <a:pt x="91889" y="72977"/>
                  <a:pt x="91836" y="72533"/>
                </a:cubicBezTo>
                <a:cubicBezTo>
                  <a:pt x="91728" y="71538"/>
                  <a:pt x="91621" y="70517"/>
                  <a:pt x="91567" y="69549"/>
                </a:cubicBezTo>
                <a:lnTo>
                  <a:pt x="91567" y="69549"/>
                </a:lnTo>
                <a:cubicBezTo>
                  <a:pt x="91605" y="69579"/>
                  <a:pt x="91646" y="69592"/>
                  <a:pt x="91686" y="69592"/>
                </a:cubicBezTo>
                <a:cubicBezTo>
                  <a:pt x="91790" y="69592"/>
                  <a:pt x="91882" y="69504"/>
                  <a:pt x="91863" y="69387"/>
                </a:cubicBezTo>
                <a:cubicBezTo>
                  <a:pt x="91755" y="68688"/>
                  <a:pt x="91648" y="67990"/>
                  <a:pt x="91567" y="67291"/>
                </a:cubicBezTo>
                <a:cubicBezTo>
                  <a:pt x="91567" y="67183"/>
                  <a:pt x="91567" y="67049"/>
                  <a:pt x="91567" y="66941"/>
                </a:cubicBezTo>
                <a:cubicBezTo>
                  <a:pt x="91675" y="65651"/>
                  <a:pt x="91836" y="64360"/>
                  <a:pt x="92051" y="63070"/>
                </a:cubicBezTo>
                <a:close/>
                <a:moveTo>
                  <a:pt x="57397" y="69307"/>
                </a:moveTo>
                <a:lnTo>
                  <a:pt x="57397" y="69307"/>
                </a:lnTo>
                <a:cubicBezTo>
                  <a:pt x="58096" y="70490"/>
                  <a:pt x="58769" y="71673"/>
                  <a:pt x="59387" y="72909"/>
                </a:cubicBezTo>
                <a:lnTo>
                  <a:pt x="59360" y="72909"/>
                </a:lnTo>
                <a:cubicBezTo>
                  <a:pt x="59448" y="73081"/>
                  <a:pt x="59475" y="73150"/>
                  <a:pt x="59462" y="73150"/>
                </a:cubicBezTo>
                <a:cubicBezTo>
                  <a:pt x="59409" y="73150"/>
                  <a:pt x="58746" y="72118"/>
                  <a:pt x="58661" y="71968"/>
                </a:cubicBezTo>
                <a:cubicBezTo>
                  <a:pt x="58312" y="71431"/>
                  <a:pt x="58043" y="70893"/>
                  <a:pt x="57801" y="70302"/>
                </a:cubicBezTo>
                <a:cubicBezTo>
                  <a:pt x="57666" y="69979"/>
                  <a:pt x="57532" y="69629"/>
                  <a:pt x="57397" y="69307"/>
                </a:cubicBezTo>
                <a:close/>
                <a:moveTo>
                  <a:pt x="93960" y="71753"/>
                </a:moveTo>
                <a:cubicBezTo>
                  <a:pt x="93960" y="71968"/>
                  <a:pt x="93960" y="72210"/>
                  <a:pt x="93960" y="72425"/>
                </a:cubicBezTo>
                <a:cubicBezTo>
                  <a:pt x="93933" y="72560"/>
                  <a:pt x="93879" y="72856"/>
                  <a:pt x="93825" y="73178"/>
                </a:cubicBezTo>
                <a:cubicBezTo>
                  <a:pt x="93825" y="73017"/>
                  <a:pt x="93852" y="72856"/>
                  <a:pt x="93879" y="72694"/>
                </a:cubicBezTo>
                <a:cubicBezTo>
                  <a:pt x="93906" y="72372"/>
                  <a:pt x="93933" y="72076"/>
                  <a:pt x="93960" y="71753"/>
                </a:cubicBezTo>
                <a:close/>
                <a:moveTo>
                  <a:pt x="96245" y="63473"/>
                </a:moveTo>
                <a:cubicBezTo>
                  <a:pt x="96514" y="63903"/>
                  <a:pt x="96809" y="64360"/>
                  <a:pt x="97078" y="64817"/>
                </a:cubicBezTo>
                <a:cubicBezTo>
                  <a:pt x="97885" y="66108"/>
                  <a:pt x="98664" y="67425"/>
                  <a:pt x="99471" y="68715"/>
                </a:cubicBezTo>
                <a:cubicBezTo>
                  <a:pt x="99847" y="69361"/>
                  <a:pt x="100251" y="70006"/>
                  <a:pt x="100627" y="70678"/>
                </a:cubicBezTo>
                <a:lnTo>
                  <a:pt x="100627" y="70705"/>
                </a:lnTo>
                <a:cubicBezTo>
                  <a:pt x="100761" y="70947"/>
                  <a:pt x="101944" y="72936"/>
                  <a:pt x="101756" y="73232"/>
                </a:cubicBezTo>
                <a:cubicBezTo>
                  <a:pt x="101810" y="73124"/>
                  <a:pt x="101326" y="72345"/>
                  <a:pt x="100734" y="71431"/>
                </a:cubicBezTo>
                <a:cubicBezTo>
                  <a:pt x="99310" y="68823"/>
                  <a:pt x="97804" y="66296"/>
                  <a:pt x="96164" y="63796"/>
                </a:cubicBezTo>
                <a:lnTo>
                  <a:pt x="96245" y="63473"/>
                </a:lnTo>
                <a:close/>
                <a:moveTo>
                  <a:pt x="82346" y="62209"/>
                </a:moveTo>
                <a:lnTo>
                  <a:pt x="82346" y="62209"/>
                </a:lnTo>
                <a:cubicBezTo>
                  <a:pt x="83771" y="64011"/>
                  <a:pt x="85007" y="65973"/>
                  <a:pt x="86083" y="68016"/>
                </a:cubicBezTo>
                <a:cubicBezTo>
                  <a:pt x="86701" y="69199"/>
                  <a:pt x="87239" y="70409"/>
                  <a:pt x="87723" y="71646"/>
                </a:cubicBezTo>
                <a:cubicBezTo>
                  <a:pt x="87842" y="72003"/>
                  <a:pt x="88003" y="72763"/>
                  <a:pt x="88188" y="73286"/>
                </a:cubicBezTo>
                <a:lnTo>
                  <a:pt x="88188" y="73286"/>
                </a:lnTo>
                <a:cubicBezTo>
                  <a:pt x="87971" y="72870"/>
                  <a:pt x="87673" y="72284"/>
                  <a:pt x="87534" y="72076"/>
                </a:cubicBezTo>
                <a:cubicBezTo>
                  <a:pt x="86620" y="70678"/>
                  <a:pt x="85760" y="69280"/>
                  <a:pt x="84900" y="67828"/>
                </a:cubicBezTo>
                <a:cubicBezTo>
                  <a:pt x="84335" y="66807"/>
                  <a:pt x="83771" y="65785"/>
                  <a:pt x="83179" y="64763"/>
                </a:cubicBezTo>
                <a:cubicBezTo>
                  <a:pt x="83099" y="64495"/>
                  <a:pt x="82937" y="64253"/>
                  <a:pt x="82776" y="64038"/>
                </a:cubicBezTo>
                <a:lnTo>
                  <a:pt x="82453" y="63527"/>
                </a:lnTo>
                <a:lnTo>
                  <a:pt x="82346" y="62209"/>
                </a:lnTo>
                <a:close/>
                <a:moveTo>
                  <a:pt x="92618" y="60003"/>
                </a:moveTo>
                <a:cubicBezTo>
                  <a:pt x="92556" y="60753"/>
                  <a:pt x="92529" y="61519"/>
                  <a:pt x="92481" y="62263"/>
                </a:cubicBezTo>
                <a:cubicBezTo>
                  <a:pt x="92481" y="62277"/>
                  <a:pt x="92495" y="62283"/>
                  <a:pt x="92508" y="62283"/>
                </a:cubicBezTo>
                <a:cubicBezTo>
                  <a:pt x="92521" y="62283"/>
                  <a:pt x="92535" y="62277"/>
                  <a:pt x="92535" y="62263"/>
                </a:cubicBezTo>
                <a:cubicBezTo>
                  <a:pt x="92589" y="61860"/>
                  <a:pt x="92615" y="61484"/>
                  <a:pt x="92669" y="61080"/>
                </a:cubicBezTo>
                <a:lnTo>
                  <a:pt x="92669" y="61080"/>
                </a:lnTo>
                <a:cubicBezTo>
                  <a:pt x="92562" y="63903"/>
                  <a:pt x="92642" y="66699"/>
                  <a:pt x="92857" y="69522"/>
                </a:cubicBezTo>
                <a:cubicBezTo>
                  <a:pt x="92857" y="70463"/>
                  <a:pt x="92831" y="71404"/>
                  <a:pt x="92777" y="72345"/>
                </a:cubicBezTo>
                <a:cubicBezTo>
                  <a:pt x="92777" y="72561"/>
                  <a:pt x="92933" y="73300"/>
                  <a:pt x="92785" y="73300"/>
                </a:cubicBezTo>
                <a:cubicBezTo>
                  <a:pt x="92748" y="73300"/>
                  <a:pt x="92694" y="73256"/>
                  <a:pt x="92615" y="73151"/>
                </a:cubicBezTo>
                <a:cubicBezTo>
                  <a:pt x="92347" y="72802"/>
                  <a:pt x="92427" y="72318"/>
                  <a:pt x="92400" y="71888"/>
                </a:cubicBezTo>
                <a:cubicBezTo>
                  <a:pt x="92374" y="71135"/>
                  <a:pt x="92374" y="70382"/>
                  <a:pt x="92347" y="69629"/>
                </a:cubicBezTo>
                <a:cubicBezTo>
                  <a:pt x="92347" y="68231"/>
                  <a:pt x="92320" y="66807"/>
                  <a:pt x="92347" y="65409"/>
                </a:cubicBezTo>
                <a:cubicBezTo>
                  <a:pt x="92374" y="63903"/>
                  <a:pt x="92427" y="62398"/>
                  <a:pt x="92454" y="60892"/>
                </a:cubicBezTo>
                <a:cubicBezTo>
                  <a:pt x="92535" y="60596"/>
                  <a:pt x="92589" y="60301"/>
                  <a:pt x="92615" y="60032"/>
                </a:cubicBezTo>
                <a:cubicBezTo>
                  <a:pt x="92615" y="60026"/>
                  <a:pt x="92617" y="60017"/>
                  <a:pt x="92618" y="60003"/>
                </a:cubicBezTo>
                <a:close/>
                <a:moveTo>
                  <a:pt x="92992" y="58983"/>
                </a:moveTo>
                <a:lnTo>
                  <a:pt x="92992" y="58983"/>
                </a:lnTo>
                <a:cubicBezTo>
                  <a:pt x="93019" y="59010"/>
                  <a:pt x="93073" y="59010"/>
                  <a:pt x="93126" y="59037"/>
                </a:cubicBezTo>
                <a:cubicBezTo>
                  <a:pt x="93503" y="59763"/>
                  <a:pt x="93879" y="60516"/>
                  <a:pt x="94255" y="61269"/>
                </a:cubicBezTo>
                <a:cubicBezTo>
                  <a:pt x="94202" y="63500"/>
                  <a:pt x="94148" y="65704"/>
                  <a:pt x="94094" y="67936"/>
                </a:cubicBezTo>
                <a:cubicBezTo>
                  <a:pt x="93933" y="69737"/>
                  <a:pt x="93718" y="71565"/>
                  <a:pt x="93503" y="73366"/>
                </a:cubicBezTo>
                <a:cubicBezTo>
                  <a:pt x="93368" y="72291"/>
                  <a:pt x="93234" y="71216"/>
                  <a:pt x="93126" y="70140"/>
                </a:cubicBezTo>
                <a:cubicBezTo>
                  <a:pt x="93153" y="66430"/>
                  <a:pt x="93073" y="62720"/>
                  <a:pt x="92992" y="58983"/>
                </a:cubicBezTo>
                <a:close/>
                <a:moveTo>
                  <a:pt x="75894" y="72990"/>
                </a:moveTo>
                <a:lnTo>
                  <a:pt x="76109" y="73071"/>
                </a:lnTo>
                <a:lnTo>
                  <a:pt x="76162" y="73071"/>
                </a:lnTo>
                <a:lnTo>
                  <a:pt x="76109" y="73259"/>
                </a:lnTo>
                <a:lnTo>
                  <a:pt x="75974" y="73393"/>
                </a:lnTo>
                <a:cubicBezTo>
                  <a:pt x="75974" y="73259"/>
                  <a:pt x="75947" y="73124"/>
                  <a:pt x="75894" y="72990"/>
                </a:cubicBezTo>
                <a:close/>
                <a:moveTo>
                  <a:pt x="74953" y="72372"/>
                </a:moveTo>
                <a:lnTo>
                  <a:pt x="75329" y="72909"/>
                </a:lnTo>
                <a:cubicBezTo>
                  <a:pt x="75463" y="73124"/>
                  <a:pt x="75598" y="73366"/>
                  <a:pt x="75679" y="73608"/>
                </a:cubicBezTo>
                <a:cubicBezTo>
                  <a:pt x="75598" y="73662"/>
                  <a:pt x="75517" y="73716"/>
                  <a:pt x="75410" y="73770"/>
                </a:cubicBezTo>
                <a:lnTo>
                  <a:pt x="75275" y="73689"/>
                </a:lnTo>
                <a:cubicBezTo>
                  <a:pt x="75060" y="73554"/>
                  <a:pt x="74872" y="73420"/>
                  <a:pt x="74657" y="73286"/>
                </a:cubicBezTo>
                <a:cubicBezTo>
                  <a:pt x="74765" y="72990"/>
                  <a:pt x="74845" y="72694"/>
                  <a:pt x="74953" y="72372"/>
                </a:cubicBezTo>
                <a:close/>
                <a:moveTo>
                  <a:pt x="52881" y="64737"/>
                </a:moveTo>
                <a:lnTo>
                  <a:pt x="52881" y="64737"/>
                </a:lnTo>
                <a:cubicBezTo>
                  <a:pt x="52935" y="64952"/>
                  <a:pt x="53015" y="65328"/>
                  <a:pt x="53096" y="65489"/>
                </a:cubicBezTo>
                <a:cubicBezTo>
                  <a:pt x="53230" y="65973"/>
                  <a:pt x="53419" y="66430"/>
                  <a:pt x="53607" y="66914"/>
                </a:cubicBezTo>
                <a:cubicBezTo>
                  <a:pt x="54037" y="68715"/>
                  <a:pt x="54467" y="70517"/>
                  <a:pt x="54951" y="72318"/>
                </a:cubicBezTo>
                <a:cubicBezTo>
                  <a:pt x="55085" y="72802"/>
                  <a:pt x="55220" y="73313"/>
                  <a:pt x="55354" y="73850"/>
                </a:cubicBezTo>
                <a:cubicBezTo>
                  <a:pt x="54602" y="71807"/>
                  <a:pt x="53956" y="69737"/>
                  <a:pt x="53446" y="67640"/>
                </a:cubicBezTo>
                <a:cubicBezTo>
                  <a:pt x="53257" y="66860"/>
                  <a:pt x="53096" y="66081"/>
                  <a:pt x="52962" y="65274"/>
                </a:cubicBezTo>
                <a:cubicBezTo>
                  <a:pt x="52935" y="65086"/>
                  <a:pt x="52908" y="64898"/>
                  <a:pt x="52881" y="64737"/>
                </a:cubicBezTo>
                <a:close/>
                <a:moveTo>
                  <a:pt x="96663" y="69049"/>
                </a:moveTo>
                <a:cubicBezTo>
                  <a:pt x="96679" y="69049"/>
                  <a:pt x="96744" y="70475"/>
                  <a:pt x="96783" y="70974"/>
                </a:cubicBezTo>
                <a:cubicBezTo>
                  <a:pt x="96889" y="72043"/>
                  <a:pt x="96943" y="73112"/>
                  <a:pt x="96970" y="74154"/>
                </a:cubicBezTo>
                <a:lnTo>
                  <a:pt x="96970" y="74154"/>
                </a:lnTo>
                <a:cubicBezTo>
                  <a:pt x="96967" y="74083"/>
                  <a:pt x="96944" y="74032"/>
                  <a:pt x="96944" y="73958"/>
                </a:cubicBezTo>
                <a:cubicBezTo>
                  <a:pt x="96809" y="72614"/>
                  <a:pt x="96729" y="71269"/>
                  <a:pt x="96675" y="69898"/>
                </a:cubicBezTo>
                <a:cubicBezTo>
                  <a:pt x="96660" y="69280"/>
                  <a:pt x="96657" y="69049"/>
                  <a:pt x="96663" y="69049"/>
                </a:cubicBezTo>
                <a:close/>
                <a:moveTo>
                  <a:pt x="76109" y="74065"/>
                </a:moveTo>
                <a:lnTo>
                  <a:pt x="76028" y="74388"/>
                </a:lnTo>
                <a:lnTo>
                  <a:pt x="76028" y="74361"/>
                </a:lnTo>
                <a:cubicBezTo>
                  <a:pt x="76028" y="74334"/>
                  <a:pt x="76028" y="74307"/>
                  <a:pt x="76028" y="74307"/>
                </a:cubicBezTo>
                <a:lnTo>
                  <a:pt x="76028" y="74146"/>
                </a:lnTo>
                <a:cubicBezTo>
                  <a:pt x="76055" y="74119"/>
                  <a:pt x="76082" y="74092"/>
                  <a:pt x="76109" y="74065"/>
                </a:cubicBezTo>
                <a:close/>
                <a:moveTo>
                  <a:pt x="54198" y="64333"/>
                </a:moveTo>
                <a:lnTo>
                  <a:pt x="54198" y="64333"/>
                </a:lnTo>
                <a:cubicBezTo>
                  <a:pt x="54790" y="66215"/>
                  <a:pt x="55489" y="68043"/>
                  <a:pt x="56322" y="69818"/>
                </a:cubicBezTo>
                <a:cubicBezTo>
                  <a:pt x="56887" y="71054"/>
                  <a:pt x="57532" y="72264"/>
                  <a:pt x="58204" y="73447"/>
                </a:cubicBezTo>
                <a:cubicBezTo>
                  <a:pt x="58392" y="73931"/>
                  <a:pt x="58688" y="74334"/>
                  <a:pt x="59010" y="74710"/>
                </a:cubicBezTo>
                <a:cubicBezTo>
                  <a:pt x="58392" y="74200"/>
                  <a:pt x="57908" y="73232"/>
                  <a:pt x="57478" y="72560"/>
                </a:cubicBezTo>
                <a:cubicBezTo>
                  <a:pt x="56053" y="70167"/>
                  <a:pt x="54978" y="67586"/>
                  <a:pt x="54333" y="64898"/>
                </a:cubicBezTo>
                <a:cubicBezTo>
                  <a:pt x="54279" y="64710"/>
                  <a:pt x="54225" y="64521"/>
                  <a:pt x="54198" y="64333"/>
                </a:cubicBezTo>
                <a:close/>
                <a:moveTo>
                  <a:pt x="82507" y="64333"/>
                </a:moveTo>
                <a:lnTo>
                  <a:pt x="82507" y="64333"/>
                </a:lnTo>
                <a:cubicBezTo>
                  <a:pt x="82668" y="64602"/>
                  <a:pt x="82937" y="65059"/>
                  <a:pt x="83152" y="65409"/>
                </a:cubicBezTo>
                <a:cubicBezTo>
                  <a:pt x="83475" y="66000"/>
                  <a:pt x="83824" y="66592"/>
                  <a:pt x="84147" y="67183"/>
                </a:cubicBezTo>
                <a:cubicBezTo>
                  <a:pt x="84577" y="67963"/>
                  <a:pt x="85007" y="68715"/>
                  <a:pt x="85411" y="69495"/>
                </a:cubicBezTo>
                <a:cubicBezTo>
                  <a:pt x="85975" y="70597"/>
                  <a:pt x="86540" y="71699"/>
                  <a:pt x="87104" y="72829"/>
                </a:cubicBezTo>
                <a:lnTo>
                  <a:pt x="87131" y="72802"/>
                </a:lnTo>
                <a:cubicBezTo>
                  <a:pt x="87454" y="73447"/>
                  <a:pt x="87749" y="74119"/>
                  <a:pt x="88045" y="74764"/>
                </a:cubicBezTo>
                <a:cubicBezTo>
                  <a:pt x="88056" y="74808"/>
                  <a:pt x="88076" y="74855"/>
                  <a:pt x="88099" y="74904"/>
                </a:cubicBezTo>
                <a:lnTo>
                  <a:pt x="88099" y="74904"/>
                </a:lnTo>
                <a:cubicBezTo>
                  <a:pt x="87790" y="74379"/>
                  <a:pt x="87495" y="73875"/>
                  <a:pt x="87158" y="73393"/>
                </a:cubicBezTo>
                <a:cubicBezTo>
                  <a:pt x="85921" y="70543"/>
                  <a:pt x="84389" y="67855"/>
                  <a:pt x="82588" y="65355"/>
                </a:cubicBezTo>
                <a:lnTo>
                  <a:pt x="82507" y="64333"/>
                </a:lnTo>
                <a:close/>
                <a:moveTo>
                  <a:pt x="81932" y="64170"/>
                </a:moveTo>
                <a:cubicBezTo>
                  <a:pt x="81963" y="64170"/>
                  <a:pt x="81336" y="65424"/>
                  <a:pt x="81163" y="65866"/>
                </a:cubicBezTo>
                <a:cubicBezTo>
                  <a:pt x="80437" y="67882"/>
                  <a:pt x="79738" y="69898"/>
                  <a:pt x="79012" y="71915"/>
                </a:cubicBezTo>
                <a:cubicBezTo>
                  <a:pt x="78690" y="72829"/>
                  <a:pt x="78044" y="73958"/>
                  <a:pt x="77749" y="75060"/>
                </a:cubicBezTo>
                <a:cubicBezTo>
                  <a:pt x="77668" y="74791"/>
                  <a:pt x="77614" y="74522"/>
                  <a:pt x="77614" y="74227"/>
                </a:cubicBezTo>
                <a:cubicBezTo>
                  <a:pt x="77749" y="73796"/>
                  <a:pt x="77856" y="73339"/>
                  <a:pt x="77964" y="72882"/>
                </a:cubicBezTo>
                <a:cubicBezTo>
                  <a:pt x="78044" y="72560"/>
                  <a:pt x="78098" y="72264"/>
                  <a:pt x="78179" y="71941"/>
                </a:cubicBezTo>
                <a:lnTo>
                  <a:pt x="78286" y="71673"/>
                </a:lnTo>
                <a:lnTo>
                  <a:pt x="78340" y="71753"/>
                </a:lnTo>
                <a:cubicBezTo>
                  <a:pt x="78286" y="71995"/>
                  <a:pt x="78233" y="72210"/>
                  <a:pt x="78179" y="72452"/>
                </a:cubicBezTo>
                <a:cubicBezTo>
                  <a:pt x="77991" y="73071"/>
                  <a:pt x="77802" y="73689"/>
                  <a:pt x="77641" y="74307"/>
                </a:cubicBezTo>
                <a:cubicBezTo>
                  <a:pt x="77641" y="74321"/>
                  <a:pt x="77648" y="74327"/>
                  <a:pt x="77655" y="74327"/>
                </a:cubicBezTo>
                <a:cubicBezTo>
                  <a:pt x="77661" y="74327"/>
                  <a:pt x="77668" y="74321"/>
                  <a:pt x="77668" y="74307"/>
                </a:cubicBezTo>
                <a:cubicBezTo>
                  <a:pt x="77776" y="73904"/>
                  <a:pt x="77910" y="73501"/>
                  <a:pt x="78044" y="73097"/>
                </a:cubicBezTo>
                <a:lnTo>
                  <a:pt x="78044" y="73097"/>
                </a:lnTo>
                <a:cubicBezTo>
                  <a:pt x="77991" y="73393"/>
                  <a:pt x="77937" y="73689"/>
                  <a:pt x="77883" y="73985"/>
                </a:cubicBezTo>
                <a:cubicBezTo>
                  <a:pt x="77883" y="74028"/>
                  <a:pt x="77914" y="74056"/>
                  <a:pt x="77947" y="74056"/>
                </a:cubicBezTo>
                <a:cubicBezTo>
                  <a:pt x="77975" y="74056"/>
                  <a:pt x="78005" y="74035"/>
                  <a:pt x="78017" y="73985"/>
                </a:cubicBezTo>
                <a:cubicBezTo>
                  <a:pt x="78152" y="73178"/>
                  <a:pt x="78340" y="72372"/>
                  <a:pt x="78555" y="71592"/>
                </a:cubicBezTo>
                <a:cubicBezTo>
                  <a:pt x="78743" y="71189"/>
                  <a:pt x="78878" y="70785"/>
                  <a:pt x="79012" y="70355"/>
                </a:cubicBezTo>
                <a:cubicBezTo>
                  <a:pt x="79281" y="69629"/>
                  <a:pt x="79577" y="68930"/>
                  <a:pt x="79872" y="68205"/>
                </a:cubicBezTo>
                <a:cubicBezTo>
                  <a:pt x="80383" y="67102"/>
                  <a:pt x="80921" y="65973"/>
                  <a:pt x="81512" y="64898"/>
                </a:cubicBezTo>
                <a:cubicBezTo>
                  <a:pt x="81803" y="64369"/>
                  <a:pt x="81920" y="64170"/>
                  <a:pt x="81932" y="64170"/>
                </a:cubicBezTo>
                <a:close/>
                <a:moveTo>
                  <a:pt x="48176" y="69871"/>
                </a:moveTo>
                <a:lnTo>
                  <a:pt x="48176" y="69871"/>
                </a:lnTo>
                <a:cubicBezTo>
                  <a:pt x="47639" y="71001"/>
                  <a:pt x="47128" y="72157"/>
                  <a:pt x="46671" y="73313"/>
                </a:cubicBezTo>
                <a:lnTo>
                  <a:pt x="45810" y="75087"/>
                </a:lnTo>
                <a:cubicBezTo>
                  <a:pt x="46267" y="73796"/>
                  <a:pt x="46778" y="72506"/>
                  <a:pt x="47370" y="71242"/>
                </a:cubicBezTo>
                <a:cubicBezTo>
                  <a:pt x="47639" y="70812"/>
                  <a:pt x="47907" y="70355"/>
                  <a:pt x="48176" y="69871"/>
                </a:cubicBezTo>
                <a:close/>
                <a:moveTo>
                  <a:pt x="74926" y="74307"/>
                </a:moveTo>
                <a:cubicBezTo>
                  <a:pt x="75069" y="74379"/>
                  <a:pt x="75225" y="74427"/>
                  <a:pt x="75384" y="74427"/>
                </a:cubicBezTo>
                <a:cubicBezTo>
                  <a:pt x="75463" y="74427"/>
                  <a:pt x="75544" y="74415"/>
                  <a:pt x="75625" y="74388"/>
                </a:cubicBezTo>
                <a:lnTo>
                  <a:pt x="75732" y="74442"/>
                </a:lnTo>
                <a:cubicBezTo>
                  <a:pt x="75759" y="74469"/>
                  <a:pt x="75813" y="74469"/>
                  <a:pt x="75840" y="74469"/>
                </a:cubicBezTo>
                <a:cubicBezTo>
                  <a:pt x="75894" y="74495"/>
                  <a:pt x="75947" y="74549"/>
                  <a:pt x="75974" y="74603"/>
                </a:cubicBezTo>
                <a:lnTo>
                  <a:pt x="75894" y="74979"/>
                </a:lnTo>
                <a:cubicBezTo>
                  <a:pt x="75840" y="75006"/>
                  <a:pt x="75786" y="75033"/>
                  <a:pt x="75759" y="75060"/>
                </a:cubicBezTo>
                <a:cubicBezTo>
                  <a:pt x="75598" y="75114"/>
                  <a:pt x="75437" y="75141"/>
                  <a:pt x="75275" y="75141"/>
                </a:cubicBezTo>
                <a:cubicBezTo>
                  <a:pt x="75168" y="74872"/>
                  <a:pt x="75060" y="74576"/>
                  <a:pt x="74926" y="74307"/>
                </a:cubicBezTo>
                <a:close/>
                <a:moveTo>
                  <a:pt x="74496" y="73877"/>
                </a:moveTo>
                <a:lnTo>
                  <a:pt x="74549" y="73958"/>
                </a:lnTo>
                <a:cubicBezTo>
                  <a:pt x="74684" y="74334"/>
                  <a:pt x="74899" y="74791"/>
                  <a:pt x="75060" y="75168"/>
                </a:cubicBezTo>
                <a:cubicBezTo>
                  <a:pt x="74818" y="75141"/>
                  <a:pt x="74603" y="75087"/>
                  <a:pt x="74388" y="75006"/>
                </a:cubicBezTo>
                <a:cubicBezTo>
                  <a:pt x="74334" y="74899"/>
                  <a:pt x="74281" y="74791"/>
                  <a:pt x="74227" y="74657"/>
                </a:cubicBezTo>
                <a:cubicBezTo>
                  <a:pt x="74307" y="74415"/>
                  <a:pt x="74415" y="74146"/>
                  <a:pt x="74496" y="73877"/>
                </a:cubicBezTo>
                <a:close/>
                <a:moveTo>
                  <a:pt x="95953" y="66143"/>
                </a:moveTo>
                <a:cubicBezTo>
                  <a:pt x="96090" y="66143"/>
                  <a:pt x="96030" y="67466"/>
                  <a:pt x="96030" y="67667"/>
                </a:cubicBezTo>
                <a:lnTo>
                  <a:pt x="96057" y="67640"/>
                </a:lnTo>
                <a:lnTo>
                  <a:pt x="96057" y="67774"/>
                </a:lnTo>
                <a:cubicBezTo>
                  <a:pt x="95976" y="68742"/>
                  <a:pt x="95922" y="69737"/>
                  <a:pt x="95895" y="70705"/>
                </a:cubicBezTo>
                <a:cubicBezTo>
                  <a:pt x="95868" y="70974"/>
                  <a:pt x="95868" y="71242"/>
                  <a:pt x="95842" y="71511"/>
                </a:cubicBezTo>
                <a:cubicBezTo>
                  <a:pt x="95788" y="72802"/>
                  <a:pt x="95707" y="74119"/>
                  <a:pt x="95626" y="75409"/>
                </a:cubicBezTo>
                <a:lnTo>
                  <a:pt x="95626" y="75651"/>
                </a:lnTo>
                <a:cubicBezTo>
                  <a:pt x="95358" y="73097"/>
                  <a:pt x="95358" y="70517"/>
                  <a:pt x="95600" y="67963"/>
                </a:cubicBezTo>
                <a:cubicBezTo>
                  <a:pt x="95600" y="67532"/>
                  <a:pt x="95653" y="67102"/>
                  <a:pt x="95734" y="66699"/>
                </a:cubicBezTo>
                <a:cubicBezTo>
                  <a:pt x="95836" y="66296"/>
                  <a:pt x="95906" y="66143"/>
                  <a:pt x="95953" y="66143"/>
                </a:cubicBezTo>
                <a:close/>
                <a:moveTo>
                  <a:pt x="99838" y="72739"/>
                </a:moveTo>
                <a:lnTo>
                  <a:pt x="99838" y="72739"/>
                </a:lnTo>
                <a:cubicBezTo>
                  <a:pt x="99839" y="72739"/>
                  <a:pt x="100238" y="73671"/>
                  <a:pt x="100277" y="73770"/>
                </a:cubicBezTo>
                <a:cubicBezTo>
                  <a:pt x="100573" y="74388"/>
                  <a:pt x="100842" y="75006"/>
                  <a:pt x="101057" y="75651"/>
                </a:cubicBezTo>
                <a:cubicBezTo>
                  <a:pt x="100842" y="75194"/>
                  <a:pt x="100627" y="74710"/>
                  <a:pt x="100412" y="74227"/>
                </a:cubicBezTo>
                <a:cubicBezTo>
                  <a:pt x="100277" y="73904"/>
                  <a:pt x="100170" y="73528"/>
                  <a:pt x="100035" y="73205"/>
                </a:cubicBezTo>
                <a:cubicBezTo>
                  <a:pt x="99891" y="72865"/>
                  <a:pt x="99838" y="72739"/>
                  <a:pt x="99838" y="72739"/>
                </a:cubicBezTo>
                <a:close/>
                <a:moveTo>
                  <a:pt x="50757" y="63876"/>
                </a:moveTo>
                <a:cubicBezTo>
                  <a:pt x="50623" y="64360"/>
                  <a:pt x="50515" y="64871"/>
                  <a:pt x="50381" y="65355"/>
                </a:cubicBezTo>
                <a:cubicBezTo>
                  <a:pt x="49225" y="66995"/>
                  <a:pt x="48203" y="68715"/>
                  <a:pt x="47343" y="70490"/>
                </a:cubicBezTo>
                <a:lnTo>
                  <a:pt x="47289" y="70570"/>
                </a:lnTo>
                <a:cubicBezTo>
                  <a:pt x="46321" y="72157"/>
                  <a:pt x="45407" y="74200"/>
                  <a:pt x="44144" y="75678"/>
                </a:cubicBezTo>
                <a:cubicBezTo>
                  <a:pt x="44574" y="74603"/>
                  <a:pt x="45058" y="73501"/>
                  <a:pt x="45595" y="72452"/>
                </a:cubicBezTo>
                <a:lnTo>
                  <a:pt x="50757" y="63876"/>
                </a:lnTo>
                <a:close/>
                <a:moveTo>
                  <a:pt x="81969" y="64468"/>
                </a:moveTo>
                <a:cubicBezTo>
                  <a:pt x="81969" y="64656"/>
                  <a:pt x="81996" y="64844"/>
                  <a:pt x="82023" y="65032"/>
                </a:cubicBezTo>
                <a:cubicBezTo>
                  <a:pt x="81996" y="65059"/>
                  <a:pt x="81996" y="65113"/>
                  <a:pt x="82023" y="65140"/>
                </a:cubicBezTo>
                <a:lnTo>
                  <a:pt x="82050" y="65651"/>
                </a:lnTo>
                <a:cubicBezTo>
                  <a:pt x="82036" y="65643"/>
                  <a:pt x="82019" y="65640"/>
                  <a:pt x="82003" y="65640"/>
                </a:cubicBezTo>
                <a:cubicBezTo>
                  <a:pt x="81957" y="65640"/>
                  <a:pt x="81908" y="65665"/>
                  <a:pt x="81889" y="65704"/>
                </a:cubicBezTo>
                <a:cubicBezTo>
                  <a:pt x="81055" y="67532"/>
                  <a:pt x="80249" y="69334"/>
                  <a:pt x="79604" y="71242"/>
                </a:cubicBezTo>
                <a:cubicBezTo>
                  <a:pt x="79281" y="72076"/>
                  <a:pt x="79012" y="72936"/>
                  <a:pt x="78770" y="73796"/>
                </a:cubicBezTo>
                <a:cubicBezTo>
                  <a:pt x="78663" y="74280"/>
                  <a:pt x="78528" y="74737"/>
                  <a:pt x="78340" y="75194"/>
                </a:cubicBezTo>
                <a:cubicBezTo>
                  <a:pt x="78221" y="75432"/>
                  <a:pt x="78124" y="75723"/>
                  <a:pt x="78095" y="75723"/>
                </a:cubicBezTo>
                <a:cubicBezTo>
                  <a:pt x="78079" y="75723"/>
                  <a:pt x="78085" y="75624"/>
                  <a:pt x="78125" y="75356"/>
                </a:cubicBezTo>
                <a:cubicBezTo>
                  <a:pt x="78233" y="74469"/>
                  <a:pt x="78797" y="73474"/>
                  <a:pt x="79093" y="72640"/>
                </a:cubicBezTo>
                <a:cubicBezTo>
                  <a:pt x="79442" y="71619"/>
                  <a:pt x="79819" y="70624"/>
                  <a:pt x="80168" y="69603"/>
                </a:cubicBezTo>
                <a:cubicBezTo>
                  <a:pt x="80787" y="67909"/>
                  <a:pt x="81405" y="66188"/>
                  <a:pt x="81969" y="64468"/>
                </a:cubicBezTo>
                <a:close/>
                <a:moveTo>
                  <a:pt x="93933" y="73501"/>
                </a:moveTo>
                <a:lnTo>
                  <a:pt x="93933" y="73501"/>
                </a:lnTo>
                <a:cubicBezTo>
                  <a:pt x="93906" y="73662"/>
                  <a:pt x="93906" y="73823"/>
                  <a:pt x="93906" y="73985"/>
                </a:cubicBezTo>
                <a:cubicBezTo>
                  <a:pt x="93906" y="74173"/>
                  <a:pt x="93879" y="75302"/>
                  <a:pt x="93879" y="75732"/>
                </a:cubicBezTo>
                <a:cubicBezTo>
                  <a:pt x="93852" y="75463"/>
                  <a:pt x="93772" y="74952"/>
                  <a:pt x="93691" y="74495"/>
                </a:cubicBezTo>
                <a:cubicBezTo>
                  <a:pt x="93772" y="74173"/>
                  <a:pt x="93852" y="73823"/>
                  <a:pt x="93933" y="73501"/>
                </a:cubicBezTo>
                <a:close/>
                <a:moveTo>
                  <a:pt x="74630" y="75302"/>
                </a:moveTo>
                <a:lnTo>
                  <a:pt x="74630" y="75302"/>
                </a:lnTo>
                <a:cubicBezTo>
                  <a:pt x="74818" y="75383"/>
                  <a:pt x="75006" y="75436"/>
                  <a:pt x="75195" y="75490"/>
                </a:cubicBezTo>
                <a:cubicBezTo>
                  <a:pt x="75275" y="75625"/>
                  <a:pt x="75302" y="75759"/>
                  <a:pt x="75302" y="75893"/>
                </a:cubicBezTo>
                <a:cubicBezTo>
                  <a:pt x="75087" y="75732"/>
                  <a:pt x="74899" y="75571"/>
                  <a:pt x="74684" y="75383"/>
                </a:cubicBezTo>
                <a:cubicBezTo>
                  <a:pt x="74657" y="75356"/>
                  <a:pt x="74630" y="75329"/>
                  <a:pt x="74630" y="75302"/>
                </a:cubicBezTo>
                <a:close/>
                <a:moveTo>
                  <a:pt x="85706" y="71995"/>
                </a:moveTo>
                <a:cubicBezTo>
                  <a:pt x="86136" y="72667"/>
                  <a:pt x="86567" y="73339"/>
                  <a:pt x="87051" y="74012"/>
                </a:cubicBezTo>
                <a:cubicBezTo>
                  <a:pt x="87292" y="74630"/>
                  <a:pt x="87534" y="75248"/>
                  <a:pt x="87776" y="75893"/>
                </a:cubicBezTo>
                <a:cubicBezTo>
                  <a:pt x="86943" y="74657"/>
                  <a:pt x="86244" y="73339"/>
                  <a:pt x="85653" y="71995"/>
                </a:cubicBezTo>
                <a:close/>
                <a:moveTo>
                  <a:pt x="75417" y="75544"/>
                </a:moveTo>
                <a:lnTo>
                  <a:pt x="75417" y="75544"/>
                </a:lnTo>
                <a:cubicBezTo>
                  <a:pt x="75522" y="75545"/>
                  <a:pt x="75627" y="75571"/>
                  <a:pt x="75732" y="75571"/>
                </a:cubicBezTo>
                <a:cubicBezTo>
                  <a:pt x="75705" y="75759"/>
                  <a:pt x="75652" y="75920"/>
                  <a:pt x="75598" y="76108"/>
                </a:cubicBezTo>
                <a:cubicBezTo>
                  <a:pt x="75521" y="75904"/>
                  <a:pt x="75469" y="75723"/>
                  <a:pt x="75417" y="75544"/>
                </a:cubicBezTo>
                <a:close/>
                <a:moveTo>
                  <a:pt x="51080" y="65731"/>
                </a:moveTo>
                <a:cubicBezTo>
                  <a:pt x="51160" y="66108"/>
                  <a:pt x="51268" y="66457"/>
                  <a:pt x="51322" y="66753"/>
                </a:cubicBezTo>
                <a:cubicBezTo>
                  <a:pt x="51510" y="67801"/>
                  <a:pt x="51725" y="68850"/>
                  <a:pt x="51967" y="69898"/>
                </a:cubicBezTo>
                <a:cubicBezTo>
                  <a:pt x="52148" y="72008"/>
                  <a:pt x="52469" y="74096"/>
                  <a:pt x="53023" y="76118"/>
                </a:cubicBezTo>
                <a:lnTo>
                  <a:pt x="53023" y="76118"/>
                </a:lnTo>
                <a:cubicBezTo>
                  <a:pt x="52882" y="75624"/>
                  <a:pt x="52745" y="75128"/>
                  <a:pt x="52612" y="74630"/>
                </a:cubicBezTo>
                <a:cubicBezTo>
                  <a:pt x="52289" y="73097"/>
                  <a:pt x="51994" y="71565"/>
                  <a:pt x="51698" y="70033"/>
                </a:cubicBezTo>
                <a:cubicBezTo>
                  <a:pt x="51483" y="68984"/>
                  <a:pt x="51295" y="67936"/>
                  <a:pt x="51187" y="66887"/>
                </a:cubicBezTo>
                <a:cubicBezTo>
                  <a:pt x="51187" y="66887"/>
                  <a:pt x="51133" y="66323"/>
                  <a:pt x="51080" y="65785"/>
                </a:cubicBezTo>
                <a:lnTo>
                  <a:pt x="51080" y="65731"/>
                </a:lnTo>
                <a:close/>
                <a:moveTo>
                  <a:pt x="73770" y="75786"/>
                </a:moveTo>
                <a:cubicBezTo>
                  <a:pt x="73824" y="75840"/>
                  <a:pt x="73904" y="75893"/>
                  <a:pt x="74066" y="76028"/>
                </a:cubicBezTo>
                <a:cubicBezTo>
                  <a:pt x="74119" y="76082"/>
                  <a:pt x="74200" y="76162"/>
                  <a:pt x="74254" y="76216"/>
                </a:cubicBezTo>
                <a:lnTo>
                  <a:pt x="73877" y="76028"/>
                </a:lnTo>
                <a:cubicBezTo>
                  <a:pt x="73824" y="75974"/>
                  <a:pt x="73797" y="75893"/>
                  <a:pt x="73770" y="75867"/>
                </a:cubicBezTo>
                <a:lnTo>
                  <a:pt x="73770" y="75867"/>
                </a:lnTo>
                <a:lnTo>
                  <a:pt x="73850" y="76028"/>
                </a:lnTo>
                <a:lnTo>
                  <a:pt x="73716" y="75947"/>
                </a:lnTo>
                <a:cubicBezTo>
                  <a:pt x="73716" y="75893"/>
                  <a:pt x="73743" y="75867"/>
                  <a:pt x="73743" y="75840"/>
                </a:cubicBezTo>
                <a:lnTo>
                  <a:pt x="73770" y="75786"/>
                </a:lnTo>
                <a:close/>
                <a:moveTo>
                  <a:pt x="49704" y="68084"/>
                </a:moveTo>
                <a:cubicBezTo>
                  <a:pt x="49711" y="68084"/>
                  <a:pt x="49702" y="68141"/>
                  <a:pt x="49682" y="68231"/>
                </a:cubicBezTo>
                <a:cubicBezTo>
                  <a:pt x="49063" y="70033"/>
                  <a:pt x="48526" y="71807"/>
                  <a:pt x="48015" y="73635"/>
                </a:cubicBezTo>
                <a:lnTo>
                  <a:pt x="47988" y="73635"/>
                </a:lnTo>
                <a:cubicBezTo>
                  <a:pt x="47907" y="73823"/>
                  <a:pt x="47827" y="74038"/>
                  <a:pt x="47746" y="74227"/>
                </a:cubicBezTo>
                <a:cubicBezTo>
                  <a:pt x="47450" y="74926"/>
                  <a:pt x="47128" y="75625"/>
                  <a:pt x="46778" y="76297"/>
                </a:cubicBezTo>
                <a:cubicBezTo>
                  <a:pt x="47397" y="74576"/>
                  <a:pt x="48015" y="72856"/>
                  <a:pt x="48633" y="71162"/>
                </a:cubicBezTo>
                <a:cubicBezTo>
                  <a:pt x="48929" y="70328"/>
                  <a:pt x="49278" y="69495"/>
                  <a:pt x="49520" y="68662"/>
                </a:cubicBezTo>
                <a:cubicBezTo>
                  <a:pt x="49638" y="68242"/>
                  <a:pt x="49693" y="68084"/>
                  <a:pt x="49704" y="68084"/>
                </a:cubicBezTo>
                <a:close/>
                <a:moveTo>
                  <a:pt x="74845" y="75920"/>
                </a:moveTo>
                <a:lnTo>
                  <a:pt x="74845" y="75920"/>
                </a:lnTo>
                <a:cubicBezTo>
                  <a:pt x="74953" y="75974"/>
                  <a:pt x="75060" y="76055"/>
                  <a:pt x="75141" y="76135"/>
                </a:cubicBezTo>
                <a:lnTo>
                  <a:pt x="75141" y="76162"/>
                </a:lnTo>
                <a:cubicBezTo>
                  <a:pt x="75302" y="76377"/>
                  <a:pt x="75275" y="76485"/>
                  <a:pt x="75114" y="76485"/>
                </a:cubicBezTo>
                <a:cubicBezTo>
                  <a:pt x="75033" y="76297"/>
                  <a:pt x="74953" y="76108"/>
                  <a:pt x="74845" y="75920"/>
                </a:cubicBezTo>
                <a:close/>
                <a:moveTo>
                  <a:pt x="74012" y="75221"/>
                </a:moveTo>
                <a:cubicBezTo>
                  <a:pt x="74119" y="75248"/>
                  <a:pt x="74227" y="75302"/>
                  <a:pt x="74334" y="75383"/>
                </a:cubicBezTo>
                <a:lnTo>
                  <a:pt x="74334" y="75436"/>
                </a:lnTo>
                <a:cubicBezTo>
                  <a:pt x="74496" y="75759"/>
                  <a:pt x="74845" y="76270"/>
                  <a:pt x="74899" y="76404"/>
                </a:cubicBezTo>
                <a:lnTo>
                  <a:pt x="74953" y="76512"/>
                </a:lnTo>
                <a:cubicBezTo>
                  <a:pt x="74791" y="76458"/>
                  <a:pt x="74630" y="76404"/>
                  <a:pt x="74469" y="76350"/>
                </a:cubicBezTo>
                <a:cubicBezTo>
                  <a:pt x="74254" y="76108"/>
                  <a:pt x="74039" y="75867"/>
                  <a:pt x="73850" y="75625"/>
                </a:cubicBezTo>
                <a:lnTo>
                  <a:pt x="74012" y="75221"/>
                </a:lnTo>
                <a:close/>
                <a:moveTo>
                  <a:pt x="75006" y="76619"/>
                </a:moveTo>
                <a:cubicBezTo>
                  <a:pt x="75086" y="76778"/>
                  <a:pt x="75113" y="76837"/>
                  <a:pt x="75099" y="76837"/>
                </a:cubicBezTo>
                <a:cubicBezTo>
                  <a:pt x="75080" y="76837"/>
                  <a:pt x="74985" y="76728"/>
                  <a:pt x="74845" y="76619"/>
                </a:cubicBezTo>
                <a:close/>
                <a:moveTo>
                  <a:pt x="75195" y="76646"/>
                </a:moveTo>
                <a:lnTo>
                  <a:pt x="75437" y="76673"/>
                </a:lnTo>
                <a:cubicBezTo>
                  <a:pt x="75383" y="76754"/>
                  <a:pt x="75356" y="76861"/>
                  <a:pt x="75329" y="76942"/>
                </a:cubicBezTo>
                <a:cubicBezTo>
                  <a:pt x="75302" y="76861"/>
                  <a:pt x="75248" y="76754"/>
                  <a:pt x="75195" y="76646"/>
                </a:cubicBezTo>
                <a:close/>
                <a:moveTo>
                  <a:pt x="82077" y="65893"/>
                </a:moveTo>
                <a:cubicBezTo>
                  <a:pt x="82077" y="66161"/>
                  <a:pt x="82104" y="66430"/>
                  <a:pt x="82131" y="66726"/>
                </a:cubicBezTo>
                <a:cubicBezTo>
                  <a:pt x="82077" y="66726"/>
                  <a:pt x="82050" y="66753"/>
                  <a:pt x="82050" y="66807"/>
                </a:cubicBezTo>
                <a:cubicBezTo>
                  <a:pt x="81405" y="68608"/>
                  <a:pt x="80760" y="70409"/>
                  <a:pt x="80141" y="72237"/>
                </a:cubicBezTo>
                <a:cubicBezTo>
                  <a:pt x="79819" y="73151"/>
                  <a:pt x="79523" y="74065"/>
                  <a:pt x="79200" y="74952"/>
                </a:cubicBezTo>
                <a:cubicBezTo>
                  <a:pt x="79039" y="75356"/>
                  <a:pt x="78905" y="75759"/>
                  <a:pt x="78770" y="76162"/>
                </a:cubicBezTo>
                <a:cubicBezTo>
                  <a:pt x="78709" y="76305"/>
                  <a:pt x="78541" y="77062"/>
                  <a:pt x="78346" y="77062"/>
                </a:cubicBezTo>
                <a:cubicBezTo>
                  <a:pt x="78283" y="77062"/>
                  <a:pt x="78217" y="76984"/>
                  <a:pt x="78152" y="76781"/>
                </a:cubicBezTo>
                <a:cubicBezTo>
                  <a:pt x="78125" y="76673"/>
                  <a:pt x="78125" y="76565"/>
                  <a:pt x="78152" y="76458"/>
                </a:cubicBezTo>
                <a:cubicBezTo>
                  <a:pt x="78313" y="76055"/>
                  <a:pt x="78475" y="75625"/>
                  <a:pt x="78636" y="75168"/>
                </a:cubicBezTo>
                <a:cubicBezTo>
                  <a:pt x="78797" y="74818"/>
                  <a:pt x="78985" y="74495"/>
                  <a:pt x="79012" y="74334"/>
                </a:cubicBezTo>
                <a:lnTo>
                  <a:pt x="80034" y="71592"/>
                </a:lnTo>
                <a:cubicBezTo>
                  <a:pt x="80706" y="69683"/>
                  <a:pt x="81432" y="67801"/>
                  <a:pt x="82077" y="65893"/>
                </a:cubicBezTo>
                <a:close/>
                <a:moveTo>
                  <a:pt x="82668" y="66914"/>
                </a:moveTo>
                <a:lnTo>
                  <a:pt x="82668" y="66914"/>
                </a:lnTo>
                <a:cubicBezTo>
                  <a:pt x="84389" y="70275"/>
                  <a:pt x="86083" y="73635"/>
                  <a:pt x="87104" y="77264"/>
                </a:cubicBezTo>
                <a:cubicBezTo>
                  <a:pt x="86835" y="76673"/>
                  <a:pt x="86567" y="76082"/>
                  <a:pt x="86298" y="75490"/>
                </a:cubicBezTo>
                <a:cubicBezTo>
                  <a:pt x="85330" y="72990"/>
                  <a:pt x="84201" y="70570"/>
                  <a:pt x="82910" y="68231"/>
                </a:cubicBezTo>
                <a:cubicBezTo>
                  <a:pt x="82866" y="68188"/>
                  <a:pt x="82805" y="68144"/>
                  <a:pt x="82754" y="68144"/>
                </a:cubicBezTo>
                <a:cubicBezTo>
                  <a:pt x="82743" y="68144"/>
                  <a:pt x="82732" y="68146"/>
                  <a:pt x="82722" y="68151"/>
                </a:cubicBezTo>
                <a:cubicBezTo>
                  <a:pt x="82722" y="67748"/>
                  <a:pt x="82668" y="67344"/>
                  <a:pt x="82668" y="66914"/>
                </a:cubicBezTo>
                <a:close/>
                <a:moveTo>
                  <a:pt x="73877" y="76404"/>
                </a:moveTo>
                <a:lnTo>
                  <a:pt x="73877" y="76404"/>
                </a:lnTo>
                <a:cubicBezTo>
                  <a:pt x="74119" y="76485"/>
                  <a:pt x="74361" y="76565"/>
                  <a:pt x="74630" y="76592"/>
                </a:cubicBezTo>
                <a:cubicBezTo>
                  <a:pt x="74845" y="76807"/>
                  <a:pt x="75033" y="77023"/>
                  <a:pt x="75275" y="77211"/>
                </a:cubicBezTo>
                <a:cubicBezTo>
                  <a:pt x="75248" y="77291"/>
                  <a:pt x="75222" y="77372"/>
                  <a:pt x="75195" y="77453"/>
                </a:cubicBezTo>
                <a:cubicBezTo>
                  <a:pt x="74845" y="77157"/>
                  <a:pt x="74227" y="76673"/>
                  <a:pt x="73877" y="76404"/>
                </a:cubicBezTo>
                <a:close/>
                <a:moveTo>
                  <a:pt x="53983" y="66645"/>
                </a:moveTo>
                <a:cubicBezTo>
                  <a:pt x="54171" y="67344"/>
                  <a:pt x="54413" y="68016"/>
                  <a:pt x="54655" y="68688"/>
                </a:cubicBezTo>
                <a:lnTo>
                  <a:pt x="54682" y="68688"/>
                </a:lnTo>
                <a:cubicBezTo>
                  <a:pt x="55704" y="71458"/>
                  <a:pt x="56887" y="74146"/>
                  <a:pt x="58204" y="76781"/>
                </a:cubicBezTo>
                <a:cubicBezTo>
                  <a:pt x="58334" y="77041"/>
                  <a:pt x="58866" y="77755"/>
                  <a:pt x="58715" y="77755"/>
                </a:cubicBezTo>
                <a:cubicBezTo>
                  <a:pt x="58679" y="77755"/>
                  <a:pt x="58603" y="77713"/>
                  <a:pt x="58473" y="77614"/>
                </a:cubicBezTo>
                <a:cubicBezTo>
                  <a:pt x="58043" y="77184"/>
                  <a:pt x="57666" y="76700"/>
                  <a:pt x="57397" y="76135"/>
                </a:cubicBezTo>
                <a:cubicBezTo>
                  <a:pt x="56430" y="73339"/>
                  <a:pt x="55354" y="70570"/>
                  <a:pt x="54252" y="67801"/>
                </a:cubicBezTo>
                <a:cubicBezTo>
                  <a:pt x="54171" y="67425"/>
                  <a:pt x="54064" y="67049"/>
                  <a:pt x="53983" y="66645"/>
                </a:cubicBezTo>
                <a:close/>
                <a:moveTo>
                  <a:pt x="72856" y="78044"/>
                </a:moveTo>
                <a:cubicBezTo>
                  <a:pt x="72883" y="78098"/>
                  <a:pt x="72910" y="78179"/>
                  <a:pt x="72936" y="78232"/>
                </a:cubicBezTo>
                <a:lnTo>
                  <a:pt x="72802" y="78179"/>
                </a:lnTo>
                <a:lnTo>
                  <a:pt x="72856" y="78044"/>
                </a:lnTo>
                <a:close/>
                <a:moveTo>
                  <a:pt x="95411" y="66941"/>
                </a:moveTo>
                <a:lnTo>
                  <a:pt x="95411" y="66941"/>
                </a:lnTo>
                <a:cubicBezTo>
                  <a:pt x="95008" y="70355"/>
                  <a:pt x="95035" y="73796"/>
                  <a:pt x="95519" y="77184"/>
                </a:cubicBezTo>
                <a:cubicBezTo>
                  <a:pt x="95429" y="77814"/>
                  <a:pt x="95207" y="78350"/>
                  <a:pt x="94774" y="78350"/>
                </a:cubicBezTo>
                <a:cubicBezTo>
                  <a:pt x="94690" y="78350"/>
                  <a:pt x="94598" y="78330"/>
                  <a:pt x="94497" y="78286"/>
                </a:cubicBezTo>
                <a:cubicBezTo>
                  <a:pt x="93987" y="78071"/>
                  <a:pt x="94255" y="74576"/>
                  <a:pt x="94255" y="73931"/>
                </a:cubicBezTo>
                <a:cubicBezTo>
                  <a:pt x="94309" y="72882"/>
                  <a:pt x="94390" y="71861"/>
                  <a:pt x="94524" y="70812"/>
                </a:cubicBezTo>
                <a:cubicBezTo>
                  <a:pt x="94820" y="69522"/>
                  <a:pt x="95116" y="68231"/>
                  <a:pt x="95411" y="66941"/>
                </a:cubicBezTo>
                <a:close/>
                <a:moveTo>
                  <a:pt x="82561" y="78071"/>
                </a:moveTo>
                <a:lnTo>
                  <a:pt x="82561" y="78447"/>
                </a:lnTo>
                <a:cubicBezTo>
                  <a:pt x="82534" y="78447"/>
                  <a:pt x="82534" y="78447"/>
                  <a:pt x="82507" y="78474"/>
                </a:cubicBezTo>
                <a:cubicBezTo>
                  <a:pt x="82561" y="78340"/>
                  <a:pt x="82561" y="78205"/>
                  <a:pt x="82561" y="78071"/>
                </a:cubicBezTo>
                <a:close/>
                <a:moveTo>
                  <a:pt x="74085" y="78591"/>
                </a:moveTo>
                <a:cubicBezTo>
                  <a:pt x="74088" y="78597"/>
                  <a:pt x="74090" y="78603"/>
                  <a:pt x="74092" y="78609"/>
                </a:cubicBezTo>
                <a:cubicBezTo>
                  <a:pt x="74164" y="78619"/>
                  <a:pt x="74231" y="78625"/>
                  <a:pt x="74298" y="78626"/>
                </a:cubicBezTo>
                <a:lnTo>
                  <a:pt x="74298" y="78626"/>
                </a:lnTo>
                <a:cubicBezTo>
                  <a:pt x="74228" y="78616"/>
                  <a:pt x="74157" y="78605"/>
                  <a:pt x="74085" y="78591"/>
                </a:cubicBezTo>
                <a:close/>
                <a:moveTo>
                  <a:pt x="55489" y="72614"/>
                </a:moveTo>
                <a:lnTo>
                  <a:pt x="55489" y="72614"/>
                </a:lnTo>
                <a:cubicBezTo>
                  <a:pt x="55784" y="73447"/>
                  <a:pt x="56134" y="74227"/>
                  <a:pt x="56537" y="75033"/>
                </a:cubicBezTo>
                <a:cubicBezTo>
                  <a:pt x="56934" y="76250"/>
                  <a:pt x="57331" y="77494"/>
                  <a:pt x="57754" y="78737"/>
                </a:cubicBezTo>
                <a:lnTo>
                  <a:pt x="57754" y="78737"/>
                </a:lnTo>
                <a:cubicBezTo>
                  <a:pt x="57007" y="77779"/>
                  <a:pt x="56664" y="76568"/>
                  <a:pt x="56295" y="75383"/>
                </a:cubicBezTo>
                <a:cubicBezTo>
                  <a:pt x="56026" y="74469"/>
                  <a:pt x="55758" y="73554"/>
                  <a:pt x="55489" y="72614"/>
                </a:cubicBezTo>
                <a:close/>
                <a:moveTo>
                  <a:pt x="49494" y="77963"/>
                </a:moveTo>
                <a:lnTo>
                  <a:pt x="49736" y="79039"/>
                </a:lnTo>
                <a:cubicBezTo>
                  <a:pt x="49655" y="78931"/>
                  <a:pt x="49574" y="78824"/>
                  <a:pt x="49467" y="78716"/>
                </a:cubicBezTo>
                <a:cubicBezTo>
                  <a:pt x="49467" y="78447"/>
                  <a:pt x="49494" y="78205"/>
                  <a:pt x="49494" y="77963"/>
                </a:cubicBezTo>
                <a:close/>
                <a:moveTo>
                  <a:pt x="82749" y="68715"/>
                </a:moveTo>
                <a:lnTo>
                  <a:pt x="86136" y="76001"/>
                </a:lnTo>
                <a:cubicBezTo>
                  <a:pt x="86163" y="76108"/>
                  <a:pt x="86217" y="76216"/>
                  <a:pt x="86244" y="76297"/>
                </a:cubicBezTo>
                <a:cubicBezTo>
                  <a:pt x="86402" y="76743"/>
                  <a:pt x="87329" y="78807"/>
                  <a:pt x="87246" y="79152"/>
                </a:cubicBezTo>
                <a:lnTo>
                  <a:pt x="87246" y="79152"/>
                </a:lnTo>
                <a:cubicBezTo>
                  <a:pt x="86959" y="78834"/>
                  <a:pt x="86723" y="78465"/>
                  <a:pt x="86513" y="78071"/>
                </a:cubicBezTo>
                <a:cubicBezTo>
                  <a:pt x="86352" y="77802"/>
                  <a:pt x="86217" y="77533"/>
                  <a:pt x="86056" y="77238"/>
                </a:cubicBezTo>
                <a:cubicBezTo>
                  <a:pt x="85115" y="74684"/>
                  <a:pt x="84013" y="72157"/>
                  <a:pt x="82776" y="69737"/>
                </a:cubicBezTo>
                <a:cubicBezTo>
                  <a:pt x="82776" y="69387"/>
                  <a:pt x="82749" y="69065"/>
                  <a:pt x="82749" y="68715"/>
                </a:cubicBezTo>
                <a:close/>
                <a:moveTo>
                  <a:pt x="72560" y="78609"/>
                </a:moveTo>
                <a:lnTo>
                  <a:pt x="72587" y="78662"/>
                </a:lnTo>
                <a:cubicBezTo>
                  <a:pt x="72641" y="78851"/>
                  <a:pt x="72721" y="79012"/>
                  <a:pt x="72775" y="79200"/>
                </a:cubicBezTo>
                <a:cubicBezTo>
                  <a:pt x="72694" y="79039"/>
                  <a:pt x="72614" y="78904"/>
                  <a:pt x="72533" y="78743"/>
                </a:cubicBezTo>
                <a:cubicBezTo>
                  <a:pt x="72560" y="78716"/>
                  <a:pt x="72560" y="78662"/>
                  <a:pt x="72560" y="78609"/>
                </a:cubicBezTo>
                <a:close/>
                <a:moveTo>
                  <a:pt x="73609" y="76297"/>
                </a:moveTo>
                <a:cubicBezTo>
                  <a:pt x="73904" y="76539"/>
                  <a:pt x="74200" y="76781"/>
                  <a:pt x="74442" y="77076"/>
                </a:cubicBezTo>
                <a:lnTo>
                  <a:pt x="74872" y="77453"/>
                </a:lnTo>
                <a:cubicBezTo>
                  <a:pt x="74872" y="77614"/>
                  <a:pt x="74765" y="77748"/>
                  <a:pt x="74603" y="77775"/>
                </a:cubicBezTo>
                <a:cubicBezTo>
                  <a:pt x="74765" y="77802"/>
                  <a:pt x="74953" y="77829"/>
                  <a:pt x="75114" y="77829"/>
                </a:cubicBezTo>
                <a:cubicBezTo>
                  <a:pt x="75087" y="77910"/>
                  <a:pt x="75060" y="78017"/>
                  <a:pt x="75033" y="78098"/>
                </a:cubicBezTo>
                <a:cubicBezTo>
                  <a:pt x="74872" y="77990"/>
                  <a:pt x="74711" y="77883"/>
                  <a:pt x="74549" y="77802"/>
                </a:cubicBezTo>
                <a:cubicBezTo>
                  <a:pt x="74415" y="77802"/>
                  <a:pt x="74281" y="77802"/>
                  <a:pt x="74173" y="77775"/>
                </a:cubicBezTo>
                <a:lnTo>
                  <a:pt x="74173" y="77775"/>
                </a:lnTo>
                <a:cubicBezTo>
                  <a:pt x="74066" y="78071"/>
                  <a:pt x="74738" y="78098"/>
                  <a:pt x="75006" y="78205"/>
                </a:cubicBezTo>
                <a:cubicBezTo>
                  <a:pt x="74980" y="78286"/>
                  <a:pt x="74953" y="78367"/>
                  <a:pt x="74926" y="78447"/>
                </a:cubicBezTo>
                <a:cubicBezTo>
                  <a:pt x="74872" y="78474"/>
                  <a:pt x="74765" y="78528"/>
                  <a:pt x="74630" y="78582"/>
                </a:cubicBezTo>
                <a:cubicBezTo>
                  <a:pt x="74520" y="78613"/>
                  <a:pt x="74419" y="78626"/>
                  <a:pt x="74316" y="78626"/>
                </a:cubicBezTo>
                <a:cubicBezTo>
                  <a:pt x="74310" y="78626"/>
                  <a:pt x="74304" y="78626"/>
                  <a:pt x="74298" y="78626"/>
                </a:cubicBezTo>
                <a:lnTo>
                  <a:pt x="74298" y="78626"/>
                </a:lnTo>
                <a:cubicBezTo>
                  <a:pt x="74470" y="78650"/>
                  <a:pt x="74638" y="78662"/>
                  <a:pt x="74818" y="78662"/>
                </a:cubicBezTo>
                <a:cubicBezTo>
                  <a:pt x="74765" y="78878"/>
                  <a:pt x="74684" y="79119"/>
                  <a:pt x="74603" y="79335"/>
                </a:cubicBezTo>
                <a:lnTo>
                  <a:pt x="74603" y="79361"/>
                </a:lnTo>
                <a:cubicBezTo>
                  <a:pt x="74442" y="79254"/>
                  <a:pt x="74307" y="79146"/>
                  <a:pt x="74173" y="79012"/>
                </a:cubicBezTo>
                <a:cubicBezTo>
                  <a:pt x="74146" y="78878"/>
                  <a:pt x="74092" y="78743"/>
                  <a:pt x="74039" y="78582"/>
                </a:cubicBezTo>
                <a:lnTo>
                  <a:pt x="74039" y="78582"/>
                </a:lnTo>
                <a:cubicBezTo>
                  <a:pt x="74054" y="78585"/>
                  <a:pt x="74070" y="78588"/>
                  <a:pt x="74085" y="78591"/>
                </a:cubicBezTo>
                <a:lnTo>
                  <a:pt x="74085" y="78591"/>
                </a:lnTo>
                <a:cubicBezTo>
                  <a:pt x="73981" y="78328"/>
                  <a:pt x="73902" y="78066"/>
                  <a:pt x="73797" y="77856"/>
                </a:cubicBezTo>
                <a:cubicBezTo>
                  <a:pt x="73797" y="77847"/>
                  <a:pt x="73794" y="77844"/>
                  <a:pt x="73790" y="77844"/>
                </a:cubicBezTo>
                <a:cubicBezTo>
                  <a:pt x="73782" y="77844"/>
                  <a:pt x="73770" y="77856"/>
                  <a:pt x="73770" y="77856"/>
                </a:cubicBezTo>
                <a:cubicBezTo>
                  <a:pt x="73689" y="78071"/>
                  <a:pt x="73662" y="78286"/>
                  <a:pt x="73716" y="78501"/>
                </a:cubicBezTo>
                <a:cubicBezTo>
                  <a:pt x="73759" y="78258"/>
                  <a:pt x="73794" y="78137"/>
                  <a:pt x="73826" y="78137"/>
                </a:cubicBezTo>
                <a:cubicBezTo>
                  <a:pt x="73854" y="78137"/>
                  <a:pt x="73879" y="78231"/>
                  <a:pt x="73904" y="78420"/>
                </a:cubicBezTo>
                <a:cubicBezTo>
                  <a:pt x="73958" y="78582"/>
                  <a:pt x="73985" y="78716"/>
                  <a:pt x="74039" y="78878"/>
                </a:cubicBezTo>
                <a:cubicBezTo>
                  <a:pt x="73877" y="78743"/>
                  <a:pt x="73770" y="78636"/>
                  <a:pt x="73635" y="78501"/>
                </a:cubicBezTo>
                <a:lnTo>
                  <a:pt x="73635" y="78501"/>
                </a:lnTo>
                <a:lnTo>
                  <a:pt x="73743" y="78528"/>
                </a:lnTo>
                <a:lnTo>
                  <a:pt x="73743" y="78528"/>
                </a:lnTo>
                <a:lnTo>
                  <a:pt x="73635" y="78474"/>
                </a:lnTo>
                <a:cubicBezTo>
                  <a:pt x="73393" y="78232"/>
                  <a:pt x="73178" y="77937"/>
                  <a:pt x="73017" y="77614"/>
                </a:cubicBezTo>
                <a:lnTo>
                  <a:pt x="73178" y="77291"/>
                </a:lnTo>
                <a:cubicBezTo>
                  <a:pt x="73582" y="77506"/>
                  <a:pt x="74012" y="77668"/>
                  <a:pt x="74469" y="77775"/>
                </a:cubicBezTo>
                <a:cubicBezTo>
                  <a:pt x="74092" y="77533"/>
                  <a:pt x="73689" y="77318"/>
                  <a:pt x="73259" y="77103"/>
                </a:cubicBezTo>
                <a:cubicBezTo>
                  <a:pt x="73393" y="76834"/>
                  <a:pt x="73474" y="76565"/>
                  <a:pt x="73609" y="76297"/>
                </a:cubicBezTo>
                <a:close/>
                <a:moveTo>
                  <a:pt x="74227" y="79281"/>
                </a:moveTo>
                <a:cubicBezTo>
                  <a:pt x="74334" y="79335"/>
                  <a:pt x="74469" y="79388"/>
                  <a:pt x="74576" y="79442"/>
                </a:cubicBezTo>
                <a:lnTo>
                  <a:pt x="74549" y="79469"/>
                </a:lnTo>
                <a:cubicBezTo>
                  <a:pt x="74496" y="79657"/>
                  <a:pt x="74442" y="79818"/>
                  <a:pt x="74388" y="80007"/>
                </a:cubicBezTo>
                <a:cubicBezTo>
                  <a:pt x="74334" y="79765"/>
                  <a:pt x="74281" y="79523"/>
                  <a:pt x="74227" y="79281"/>
                </a:cubicBezTo>
                <a:close/>
                <a:moveTo>
                  <a:pt x="97589" y="69361"/>
                </a:moveTo>
                <a:cubicBezTo>
                  <a:pt x="97804" y="69952"/>
                  <a:pt x="97992" y="70543"/>
                  <a:pt x="98180" y="71135"/>
                </a:cubicBezTo>
                <a:cubicBezTo>
                  <a:pt x="98171" y="71130"/>
                  <a:pt x="98160" y="71128"/>
                  <a:pt x="98149" y="71128"/>
                </a:cubicBezTo>
                <a:cubicBezTo>
                  <a:pt x="98100" y="71128"/>
                  <a:pt x="98046" y="71172"/>
                  <a:pt x="98046" y="71216"/>
                </a:cubicBezTo>
                <a:cubicBezTo>
                  <a:pt x="98261" y="73528"/>
                  <a:pt x="98476" y="75840"/>
                  <a:pt x="98664" y="78125"/>
                </a:cubicBezTo>
                <a:cubicBezTo>
                  <a:pt x="98718" y="78767"/>
                  <a:pt x="98798" y="79383"/>
                  <a:pt x="98825" y="80025"/>
                </a:cubicBezTo>
                <a:lnTo>
                  <a:pt x="98825" y="80025"/>
                </a:lnTo>
                <a:cubicBezTo>
                  <a:pt x="98819" y="79916"/>
                  <a:pt x="98717" y="79004"/>
                  <a:pt x="98691" y="78770"/>
                </a:cubicBezTo>
                <a:cubicBezTo>
                  <a:pt x="98476" y="77722"/>
                  <a:pt x="98288" y="76673"/>
                  <a:pt x="98100" y="75625"/>
                </a:cubicBezTo>
                <a:cubicBezTo>
                  <a:pt x="97992" y="73528"/>
                  <a:pt x="97804" y="71458"/>
                  <a:pt x="97589" y="69361"/>
                </a:cubicBezTo>
                <a:close/>
                <a:moveTo>
                  <a:pt x="49912" y="78919"/>
                </a:moveTo>
                <a:lnTo>
                  <a:pt x="49912" y="78919"/>
                </a:lnTo>
                <a:cubicBezTo>
                  <a:pt x="49918" y="78934"/>
                  <a:pt x="49924" y="78946"/>
                  <a:pt x="49924" y="78958"/>
                </a:cubicBezTo>
                <a:lnTo>
                  <a:pt x="50327" y="80141"/>
                </a:lnTo>
                <a:cubicBezTo>
                  <a:pt x="50246" y="79926"/>
                  <a:pt x="50139" y="79738"/>
                  <a:pt x="50031" y="79550"/>
                </a:cubicBezTo>
                <a:cubicBezTo>
                  <a:pt x="50007" y="79331"/>
                  <a:pt x="49961" y="79134"/>
                  <a:pt x="49912" y="78919"/>
                </a:cubicBezTo>
                <a:close/>
                <a:moveTo>
                  <a:pt x="49547" y="68070"/>
                </a:moveTo>
                <a:lnTo>
                  <a:pt x="49547" y="68070"/>
                </a:lnTo>
                <a:cubicBezTo>
                  <a:pt x="48687" y="70409"/>
                  <a:pt x="47827" y="72775"/>
                  <a:pt x="46993" y="75114"/>
                </a:cubicBezTo>
                <a:cubicBezTo>
                  <a:pt x="46617" y="76135"/>
                  <a:pt x="46106" y="77211"/>
                  <a:pt x="45757" y="78313"/>
                </a:cubicBezTo>
                <a:lnTo>
                  <a:pt x="45353" y="79066"/>
                </a:lnTo>
                <a:cubicBezTo>
                  <a:pt x="45203" y="79328"/>
                  <a:pt x="44844" y="80154"/>
                  <a:pt x="44805" y="80154"/>
                </a:cubicBezTo>
                <a:cubicBezTo>
                  <a:pt x="44788" y="80154"/>
                  <a:pt x="44831" y="79999"/>
                  <a:pt x="44977" y="79576"/>
                </a:cubicBezTo>
                <a:cubicBezTo>
                  <a:pt x="45246" y="78743"/>
                  <a:pt x="45434" y="77829"/>
                  <a:pt x="45703" y="76969"/>
                </a:cubicBezTo>
                <a:cubicBezTo>
                  <a:pt x="45972" y="76055"/>
                  <a:pt x="46294" y="75114"/>
                  <a:pt x="46617" y="74200"/>
                </a:cubicBezTo>
                <a:cubicBezTo>
                  <a:pt x="47612" y="72157"/>
                  <a:pt x="48579" y="70113"/>
                  <a:pt x="49547" y="68070"/>
                </a:cubicBezTo>
                <a:close/>
                <a:moveTo>
                  <a:pt x="82158" y="67291"/>
                </a:moveTo>
                <a:cubicBezTo>
                  <a:pt x="82211" y="68016"/>
                  <a:pt x="82238" y="68769"/>
                  <a:pt x="82265" y="69522"/>
                </a:cubicBezTo>
                <a:cubicBezTo>
                  <a:pt x="81539" y="71646"/>
                  <a:pt x="80787" y="73743"/>
                  <a:pt x="80141" y="75920"/>
                </a:cubicBezTo>
                <a:cubicBezTo>
                  <a:pt x="80124" y="75954"/>
                  <a:pt x="80172" y="75988"/>
                  <a:pt x="80216" y="75988"/>
                </a:cubicBezTo>
                <a:cubicBezTo>
                  <a:pt x="80241" y="75988"/>
                  <a:pt x="80266" y="75977"/>
                  <a:pt x="80276" y="75947"/>
                </a:cubicBezTo>
                <a:cubicBezTo>
                  <a:pt x="81028" y="74012"/>
                  <a:pt x="81647" y="72022"/>
                  <a:pt x="82292" y="70060"/>
                </a:cubicBezTo>
                <a:cubicBezTo>
                  <a:pt x="82319" y="70409"/>
                  <a:pt x="82319" y="70759"/>
                  <a:pt x="82346" y="71108"/>
                </a:cubicBezTo>
                <a:cubicBezTo>
                  <a:pt x="81459" y="73420"/>
                  <a:pt x="80625" y="75732"/>
                  <a:pt x="79899" y="78071"/>
                </a:cubicBezTo>
                <a:cubicBezTo>
                  <a:pt x="79657" y="78824"/>
                  <a:pt x="79362" y="79603"/>
                  <a:pt x="79120" y="80383"/>
                </a:cubicBezTo>
                <a:cubicBezTo>
                  <a:pt x="78394" y="78313"/>
                  <a:pt x="79899" y="75248"/>
                  <a:pt x="80464" y="73259"/>
                </a:cubicBezTo>
                <a:lnTo>
                  <a:pt x="80491" y="73259"/>
                </a:lnTo>
                <a:cubicBezTo>
                  <a:pt x="81055" y="71269"/>
                  <a:pt x="81593" y="69280"/>
                  <a:pt x="82158" y="67291"/>
                </a:cubicBezTo>
                <a:close/>
                <a:moveTo>
                  <a:pt x="53311" y="72049"/>
                </a:moveTo>
                <a:lnTo>
                  <a:pt x="53311" y="72049"/>
                </a:lnTo>
                <a:cubicBezTo>
                  <a:pt x="53365" y="72237"/>
                  <a:pt x="53446" y="72452"/>
                  <a:pt x="53499" y="72667"/>
                </a:cubicBezTo>
                <a:lnTo>
                  <a:pt x="53472" y="72667"/>
                </a:lnTo>
                <a:cubicBezTo>
                  <a:pt x="54037" y="74603"/>
                  <a:pt x="54736" y="76512"/>
                  <a:pt x="55542" y="78367"/>
                </a:cubicBezTo>
                <a:cubicBezTo>
                  <a:pt x="55731" y="78743"/>
                  <a:pt x="56161" y="80141"/>
                  <a:pt x="56537" y="80491"/>
                </a:cubicBezTo>
                <a:cubicBezTo>
                  <a:pt x="56188" y="80168"/>
                  <a:pt x="55650" y="78985"/>
                  <a:pt x="55462" y="78609"/>
                </a:cubicBezTo>
                <a:cubicBezTo>
                  <a:pt x="55112" y="77937"/>
                  <a:pt x="54843" y="77238"/>
                  <a:pt x="54575" y="76512"/>
                </a:cubicBezTo>
                <a:cubicBezTo>
                  <a:pt x="54064" y="75060"/>
                  <a:pt x="53634" y="73554"/>
                  <a:pt x="53311" y="72049"/>
                </a:cubicBezTo>
                <a:close/>
                <a:moveTo>
                  <a:pt x="72775" y="78232"/>
                </a:moveTo>
                <a:lnTo>
                  <a:pt x="72963" y="78313"/>
                </a:lnTo>
                <a:cubicBezTo>
                  <a:pt x="73232" y="79039"/>
                  <a:pt x="73474" y="79792"/>
                  <a:pt x="73689" y="80544"/>
                </a:cubicBezTo>
                <a:cubicBezTo>
                  <a:pt x="73447" y="80195"/>
                  <a:pt x="73232" y="79899"/>
                  <a:pt x="73017" y="79550"/>
                </a:cubicBezTo>
                <a:cubicBezTo>
                  <a:pt x="72883" y="79227"/>
                  <a:pt x="72748" y="78904"/>
                  <a:pt x="72614" y="78582"/>
                </a:cubicBezTo>
                <a:lnTo>
                  <a:pt x="72775" y="78232"/>
                </a:lnTo>
                <a:close/>
                <a:moveTo>
                  <a:pt x="50219" y="70382"/>
                </a:moveTo>
                <a:cubicBezTo>
                  <a:pt x="50273" y="71296"/>
                  <a:pt x="50327" y="72210"/>
                  <a:pt x="50434" y="73097"/>
                </a:cubicBezTo>
                <a:cubicBezTo>
                  <a:pt x="50327" y="72721"/>
                  <a:pt x="50246" y="72345"/>
                  <a:pt x="50166" y="71968"/>
                </a:cubicBezTo>
                <a:cubicBezTo>
                  <a:pt x="50166" y="71941"/>
                  <a:pt x="50132" y="71928"/>
                  <a:pt x="50102" y="71928"/>
                </a:cubicBezTo>
                <a:cubicBezTo>
                  <a:pt x="50072" y="71928"/>
                  <a:pt x="50045" y="71941"/>
                  <a:pt x="50058" y="71968"/>
                </a:cubicBezTo>
                <a:cubicBezTo>
                  <a:pt x="50219" y="74899"/>
                  <a:pt x="50676" y="77775"/>
                  <a:pt x="51429" y="80598"/>
                </a:cubicBezTo>
                <a:cubicBezTo>
                  <a:pt x="50811" y="78501"/>
                  <a:pt x="50300" y="76377"/>
                  <a:pt x="49843" y="74253"/>
                </a:cubicBezTo>
                <a:lnTo>
                  <a:pt x="49843" y="74280"/>
                </a:lnTo>
                <a:cubicBezTo>
                  <a:pt x="49843" y="74241"/>
                  <a:pt x="49814" y="74216"/>
                  <a:pt x="49788" y="74216"/>
                </a:cubicBezTo>
                <a:cubicBezTo>
                  <a:pt x="49779" y="74216"/>
                  <a:pt x="49770" y="74219"/>
                  <a:pt x="49762" y="74227"/>
                </a:cubicBezTo>
                <a:lnTo>
                  <a:pt x="49762" y="74038"/>
                </a:lnTo>
                <a:cubicBezTo>
                  <a:pt x="49897" y="72802"/>
                  <a:pt x="50031" y="71592"/>
                  <a:pt x="50219" y="70382"/>
                </a:cubicBezTo>
                <a:close/>
                <a:moveTo>
                  <a:pt x="47773" y="74522"/>
                </a:moveTo>
                <a:lnTo>
                  <a:pt x="47773" y="74522"/>
                </a:lnTo>
                <a:cubicBezTo>
                  <a:pt x="47665" y="74926"/>
                  <a:pt x="47558" y="75302"/>
                  <a:pt x="47450" y="75705"/>
                </a:cubicBezTo>
                <a:cubicBezTo>
                  <a:pt x="46993" y="77157"/>
                  <a:pt x="46429" y="78555"/>
                  <a:pt x="45784" y="79926"/>
                </a:cubicBezTo>
                <a:cubicBezTo>
                  <a:pt x="45689" y="80132"/>
                  <a:pt x="45529" y="80625"/>
                  <a:pt x="45490" y="80625"/>
                </a:cubicBezTo>
                <a:cubicBezTo>
                  <a:pt x="45462" y="80625"/>
                  <a:pt x="45494" y="80383"/>
                  <a:pt x="45649" y="79630"/>
                </a:cubicBezTo>
                <a:cubicBezTo>
                  <a:pt x="45730" y="79281"/>
                  <a:pt x="45837" y="78931"/>
                  <a:pt x="45972" y="78609"/>
                </a:cubicBezTo>
                <a:cubicBezTo>
                  <a:pt x="46106" y="78286"/>
                  <a:pt x="46214" y="77910"/>
                  <a:pt x="46348" y="77560"/>
                </a:cubicBezTo>
                <a:cubicBezTo>
                  <a:pt x="46832" y="76565"/>
                  <a:pt x="47316" y="75544"/>
                  <a:pt x="47773" y="74522"/>
                </a:cubicBezTo>
                <a:close/>
                <a:moveTo>
                  <a:pt x="72963" y="77802"/>
                </a:moveTo>
                <a:cubicBezTo>
                  <a:pt x="73071" y="77990"/>
                  <a:pt x="73178" y="78179"/>
                  <a:pt x="73340" y="78367"/>
                </a:cubicBezTo>
                <a:lnTo>
                  <a:pt x="73340" y="78420"/>
                </a:lnTo>
                <a:cubicBezTo>
                  <a:pt x="73555" y="78689"/>
                  <a:pt x="73797" y="78958"/>
                  <a:pt x="74092" y="79173"/>
                </a:cubicBezTo>
                <a:cubicBezTo>
                  <a:pt x="74146" y="79388"/>
                  <a:pt x="74200" y="79630"/>
                  <a:pt x="74227" y="79872"/>
                </a:cubicBezTo>
                <a:cubicBezTo>
                  <a:pt x="74254" y="80007"/>
                  <a:pt x="74281" y="80168"/>
                  <a:pt x="74281" y="80302"/>
                </a:cubicBezTo>
                <a:lnTo>
                  <a:pt x="74066" y="81001"/>
                </a:lnTo>
                <a:cubicBezTo>
                  <a:pt x="74012" y="80733"/>
                  <a:pt x="73958" y="80464"/>
                  <a:pt x="73850" y="80195"/>
                </a:cubicBezTo>
                <a:cubicBezTo>
                  <a:pt x="73850" y="80181"/>
                  <a:pt x="73837" y="80175"/>
                  <a:pt x="73824" y="80175"/>
                </a:cubicBezTo>
                <a:cubicBezTo>
                  <a:pt x="73810" y="80175"/>
                  <a:pt x="73797" y="80181"/>
                  <a:pt x="73797" y="80195"/>
                </a:cubicBezTo>
                <a:cubicBezTo>
                  <a:pt x="73877" y="80410"/>
                  <a:pt x="73931" y="80625"/>
                  <a:pt x="73958" y="80867"/>
                </a:cubicBezTo>
                <a:cubicBezTo>
                  <a:pt x="73904" y="80786"/>
                  <a:pt x="73850" y="80733"/>
                  <a:pt x="73824" y="80652"/>
                </a:cubicBezTo>
                <a:cubicBezTo>
                  <a:pt x="73797" y="80491"/>
                  <a:pt x="73770" y="80329"/>
                  <a:pt x="73743" y="80249"/>
                </a:cubicBezTo>
                <a:lnTo>
                  <a:pt x="73716" y="80249"/>
                </a:lnTo>
                <a:cubicBezTo>
                  <a:pt x="73528" y="79603"/>
                  <a:pt x="73313" y="78931"/>
                  <a:pt x="73044" y="78313"/>
                </a:cubicBezTo>
                <a:lnTo>
                  <a:pt x="73044" y="78313"/>
                </a:lnTo>
                <a:cubicBezTo>
                  <a:pt x="73151" y="78340"/>
                  <a:pt x="73259" y="78394"/>
                  <a:pt x="73340" y="78420"/>
                </a:cubicBezTo>
                <a:cubicBezTo>
                  <a:pt x="73232" y="78367"/>
                  <a:pt x="73125" y="78340"/>
                  <a:pt x="73044" y="78286"/>
                </a:cubicBezTo>
                <a:cubicBezTo>
                  <a:pt x="72990" y="78179"/>
                  <a:pt x="72936" y="78071"/>
                  <a:pt x="72910" y="77937"/>
                </a:cubicBezTo>
                <a:lnTo>
                  <a:pt x="72963" y="77802"/>
                </a:lnTo>
                <a:close/>
                <a:moveTo>
                  <a:pt x="73824" y="80894"/>
                </a:moveTo>
                <a:lnTo>
                  <a:pt x="73958" y="81028"/>
                </a:lnTo>
                <a:lnTo>
                  <a:pt x="73958" y="81216"/>
                </a:lnTo>
                <a:lnTo>
                  <a:pt x="73931" y="81324"/>
                </a:lnTo>
                <a:cubicBezTo>
                  <a:pt x="73877" y="81190"/>
                  <a:pt x="73850" y="81055"/>
                  <a:pt x="73824" y="80894"/>
                </a:cubicBezTo>
                <a:close/>
                <a:moveTo>
                  <a:pt x="96514" y="66376"/>
                </a:moveTo>
                <a:cubicBezTo>
                  <a:pt x="96756" y="66995"/>
                  <a:pt x="96998" y="67586"/>
                  <a:pt x="97213" y="68205"/>
                </a:cubicBezTo>
                <a:cubicBezTo>
                  <a:pt x="97229" y="68606"/>
                  <a:pt x="97249" y="69007"/>
                  <a:pt x="97273" y="69407"/>
                </a:cubicBezTo>
                <a:lnTo>
                  <a:pt x="97273" y="69407"/>
                </a:lnTo>
                <a:cubicBezTo>
                  <a:pt x="97259" y="69073"/>
                  <a:pt x="97256" y="68743"/>
                  <a:pt x="97266" y="68420"/>
                </a:cubicBezTo>
                <a:lnTo>
                  <a:pt x="97266" y="68420"/>
                </a:lnTo>
                <a:lnTo>
                  <a:pt x="97266" y="68447"/>
                </a:lnTo>
                <a:cubicBezTo>
                  <a:pt x="97266" y="70167"/>
                  <a:pt x="97643" y="72130"/>
                  <a:pt x="97831" y="73877"/>
                </a:cubicBezTo>
                <a:cubicBezTo>
                  <a:pt x="97639" y="72724"/>
                  <a:pt x="97435" y="71504"/>
                  <a:pt x="97331" y="70311"/>
                </a:cubicBezTo>
                <a:lnTo>
                  <a:pt x="97331" y="70311"/>
                </a:lnTo>
                <a:cubicBezTo>
                  <a:pt x="97464" y="72179"/>
                  <a:pt x="97672" y="74036"/>
                  <a:pt x="97965" y="75893"/>
                </a:cubicBezTo>
                <a:cubicBezTo>
                  <a:pt x="98019" y="76834"/>
                  <a:pt x="98073" y="77775"/>
                  <a:pt x="98100" y="78716"/>
                </a:cubicBezTo>
                <a:cubicBezTo>
                  <a:pt x="98127" y="79469"/>
                  <a:pt x="98369" y="80786"/>
                  <a:pt x="98207" y="81431"/>
                </a:cubicBezTo>
                <a:lnTo>
                  <a:pt x="98207" y="81405"/>
                </a:lnTo>
                <a:cubicBezTo>
                  <a:pt x="98315" y="81001"/>
                  <a:pt x="97885" y="79980"/>
                  <a:pt x="97804" y="79576"/>
                </a:cubicBezTo>
                <a:cubicBezTo>
                  <a:pt x="97670" y="78958"/>
                  <a:pt x="97562" y="78340"/>
                  <a:pt x="97455" y="77695"/>
                </a:cubicBezTo>
                <a:cubicBezTo>
                  <a:pt x="97347" y="77076"/>
                  <a:pt x="97240" y="76485"/>
                  <a:pt x="97159" y="75893"/>
                </a:cubicBezTo>
                <a:cubicBezTo>
                  <a:pt x="97132" y="73339"/>
                  <a:pt x="96944" y="70812"/>
                  <a:pt x="96675" y="68312"/>
                </a:cubicBezTo>
                <a:cubicBezTo>
                  <a:pt x="96662" y="68258"/>
                  <a:pt x="96621" y="68231"/>
                  <a:pt x="96584" y="68231"/>
                </a:cubicBezTo>
                <a:cubicBezTo>
                  <a:pt x="96547" y="68231"/>
                  <a:pt x="96514" y="68258"/>
                  <a:pt x="96514" y="68312"/>
                </a:cubicBezTo>
                <a:cubicBezTo>
                  <a:pt x="96487" y="70866"/>
                  <a:pt x="96648" y="73420"/>
                  <a:pt x="96998" y="75947"/>
                </a:cubicBezTo>
                <a:lnTo>
                  <a:pt x="96998" y="76888"/>
                </a:lnTo>
                <a:cubicBezTo>
                  <a:pt x="96998" y="77399"/>
                  <a:pt x="96648" y="79173"/>
                  <a:pt x="96890" y="79550"/>
                </a:cubicBezTo>
                <a:cubicBezTo>
                  <a:pt x="96675" y="79227"/>
                  <a:pt x="96594" y="77614"/>
                  <a:pt x="96514" y="77049"/>
                </a:cubicBezTo>
                <a:cubicBezTo>
                  <a:pt x="96352" y="75947"/>
                  <a:pt x="96245" y="74845"/>
                  <a:pt x="96191" y="73716"/>
                </a:cubicBezTo>
                <a:lnTo>
                  <a:pt x="96514" y="66376"/>
                </a:lnTo>
                <a:close/>
                <a:moveTo>
                  <a:pt x="46751" y="79576"/>
                </a:moveTo>
                <a:cubicBezTo>
                  <a:pt x="46725" y="79738"/>
                  <a:pt x="46671" y="79899"/>
                  <a:pt x="46644" y="80087"/>
                </a:cubicBezTo>
                <a:lnTo>
                  <a:pt x="46509" y="80544"/>
                </a:lnTo>
                <a:cubicBezTo>
                  <a:pt x="46429" y="80867"/>
                  <a:pt x="46321" y="81216"/>
                  <a:pt x="46214" y="81566"/>
                </a:cubicBezTo>
                <a:cubicBezTo>
                  <a:pt x="46348" y="80921"/>
                  <a:pt x="46617" y="80060"/>
                  <a:pt x="46751" y="79576"/>
                </a:cubicBezTo>
                <a:close/>
                <a:moveTo>
                  <a:pt x="49736" y="74630"/>
                </a:moveTo>
                <a:cubicBezTo>
                  <a:pt x="50004" y="76969"/>
                  <a:pt x="50408" y="79308"/>
                  <a:pt x="50972" y="81593"/>
                </a:cubicBezTo>
                <a:cubicBezTo>
                  <a:pt x="50488" y="80141"/>
                  <a:pt x="50004" y="78662"/>
                  <a:pt x="49520" y="77211"/>
                </a:cubicBezTo>
                <a:cubicBezTo>
                  <a:pt x="49574" y="76350"/>
                  <a:pt x="49655" y="75490"/>
                  <a:pt x="49736" y="74630"/>
                </a:cubicBezTo>
                <a:close/>
                <a:moveTo>
                  <a:pt x="73286" y="80222"/>
                </a:moveTo>
                <a:lnTo>
                  <a:pt x="73286" y="80222"/>
                </a:lnTo>
                <a:cubicBezTo>
                  <a:pt x="73420" y="80437"/>
                  <a:pt x="73582" y="80625"/>
                  <a:pt x="73770" y="80813"/>
                </a:cubicBezTo>
                <a:cubicBezTo>
                  <a:pt x="73824" y="81001"/>
                  <a:pt x="73877" y="81190"/>
                  <a:pt x="73904" y="81405"/>
                </a:cubicBezTo>
                <a:lnTo>
                  <a:pt x="73824" y="81620"/>
                </a:lnTo>
                <a:cubicBezTo>
                  <a:pt x="73635" y="81163"/>
                  <a:pt x="73474" y="80679"/>
                  <a:pt x="73286" y="80222"/>
                </a:cubicBezTo>
                <a:close/>
                <a:moveTo>
                  <a:pt x="50569" y="71888"/>
                </a:moveTo>
                <a:cubicBezTo>
                  <a:pt x="50918" y="74119"/>
                  <a:pt x="51429" y="76324"/>
                  <a:pt x="52101" y="78501"/>
                </a:cubicBezTo>
                <a:cubicBezTo>
                  <a:pt x="52384" y="79440"/>
                  <a:pt x="52630" y="80601"/>
                  <a:pt x="52996" y="81706"/>
                </a:cubicBezTo>
                <a:lnTo>
                  <a:pt x="52996" y="81706"/>
                </a:lnTo>
                <a:cubicBezTo>
                  <a:pt x="52142" y="79271"/>
                  <a:pt x="51398" y="76797"/>
                  <a:pt x="50757" y="74280"/>
                </a:cubicBezTo>
                <a:lnTo>
                  <a:pt x="50757" y="74173"/>
                </a:lnTo>
                <a:cubicBezTo>
                  <a:pt x="50703" y="73554"/>
                  <a:pt x="50623" y="72936"/>
                  <a:pt x="50569" y="72318"/>
                </a:cubicBezTo>
                <a:lnTo>
                  <a:pt x="50569" y="71888"/>
                </a:lnTo>
                <a:close/>
                <a:moveTo>
                  <a:pt x="72318" y="79227"/>
                </a:moveTo>
                <a:cubicBezTo>
                  <a:pt x="72694" y="80087"/>
                  <a:pt x="72963" y="80974"/>
                  <a:pt x="73125" y="81889"/>
                </a:cubicBezTo>
                <a:lnTo>
                  <a:pt x="73125" y="81942"/>
                </a:lnTo>
                <a:cubicBezTo>
                  <a:pt x="72748" y="81297"/>
                  <a:pt x="72345" y="80679"/>
                  <a:pt x="71915" y="80060"/>
                </a:cubicBezTo>
                <a:cubicBezTo>
                  <a:pt x="72049" y="79792"/>
                  <a:pt x="72184" y="79523"/>
                  <a:pt x="72318" y="79227"/>
                </a:cubicBezTo>
                <a:close/>
                <a:moveTo>
                  <a:pt x="53580" y="79119"/>
                </a:moveTo>
                <a:cubicBezTo>
                  <a:pt x="53768" y="79738"/>
                  <a:pt x="53983" y="80383"/>
                  <a:pt x="54198" y="81001"/>
                </a:cubicBezTo>
                <a:cubicBezTo>
                  <a:pt x="54360" y="81431"/>
                  <a:pt x="54494" y="81889"/>
                  <a:pt x="54628" y="82346"/>
                </a:cubicBezTo>
                <a:cubicBezTo>
                  <a:pt x="54521" y="82023"/>
                  <a:pt x="54413" y="81700"/>
                  <a:pt x="54306" y="81405"/>
                </a:cubicBezTo>
                <a:cubicBezTo>
                  <a:pt x="54010" y="80652"/>
                  <a:pt x="53768" y="79899"/>
                  <a:pt x="53580" y="79119"/>
                </a:cubicBezTo>
                <a:close/>
                <a:moveTo>
                  <a:pt x="82373" y="71726"/>
                </a:moveTo>
                <a:cubicBezTo>
                  <a:pt x="82373" y="71888"/>
                  <a:pt x="82373" y="72049"/>
                  <a:pt x="82373" y="72237"/>
                </a:cubicBezTo>
                <a:cubicBezTo>
                  <a:pt x="82373" y="72264"/>
                  <a:pt x="82346" y="72264"/>
                  <a:pt x="82319" y="72291"/>
                </a:cubicBezTo>
                <a:lnTo>
                  <a:pt x="82346" y="72291"/>
                </a:lnTo>
                <a:cubicBezTo>
                  <a:pt x="81862" y="73635"/>
                  <a:pt x="81432" y="74979"/>
                  <a:pt x="81028" y="76324"/>
                </a:cubicBezTo>
                <a:cubicBezTo>
                  <a:pt x="80545" y="77748"/>
                  <a:pt x="80168" y="79200"/>
                  <a:pt x="79738" y="80625"/>
                </a:cubicBezTo>
                <a:cubicBezTo>
                  <a:pt x="79657" y="80867"/>
                  <a:pt x="79415" y="82211"/>
                  <a:pt x="79200" y="82372"/>
                </a:cubicBezTo>
                <a:cubicBezTo>
                  <a:pt x="79147" y="81781"/>
                  <a:pt x="79200" y="81163"/>
                  <a:pt x="79415" y="80598"/>
                </a:cubicBezTo>
                <a:cubicBezTo>
                  <a:pt x="79469" y="80437"/>
                  <a:pt x="79523" y="80275"/>
                  <a:pt x="79577" y="80087"/>
                </a:cubicBezTo>
                <a:cubicBezTo>
                  <a:pt x="79590" y="80128"/>
                  <a:pt x="79617" y="80148"/>
                  <a:pt x="79644" y="80148"/>
                </a:cubicBezTo>
                <a:cubicBezTo>
                  <a:pt x="79671" y="80148"/>
                  <a:pt x="79698" y="80128"/>
                  <a:pt x="79711" y="80087"/>
                </a:cubicBezTo>
                <a:cubicBezTo>
                  <a:pt x="80034" y="79093"/>
                  <a:pt x="80383" y="78071"/>
                  <a:pt x="80625" y="77076"/>
                </a:cubicBezTo>
                <a:cubicBezTo>
                  <a:pt x="80625" y="77032"/>
                  <a:pt x="80589" y="76988"/>
                  <a:pt x="80547" y="76988"/>
                </a:cubicBezTo>
                <a:cubicBezTo>
                  <a:pt x="80537" y="76988"/>
                  <a:pt x="80528" y="76991"/>
                  <a:pt x="80518" y="76996"/>
                </a:cubicBezTo>
                <a:cubicBezTo>
                  <a:pt x="81082" y="75221"/>
                  <a:pt x="81701" y="73474"/>
                  <a:pt x="82373" y="71726"/>
                </a:cubicBezTo>
                <a:close/>
                <a:moveTo>
                  <a:pt x="98234" y="71296"/>
                </a:moveTo>
                <a:lnTo>
                  <a:pt x="98234" y="71296"/>
                </a:lnTo>
                <a:cubicBezTo>
                  <a:pt x="99041" y="73823"/>
                  <a:pt x="99767" y="76350"/>
                  <a:pt x="100466" y="78904"/>
                </a:cubicBezTo>
                <a:cubicBezTo>
                  <a:pt x="100492" y="78985"/>
                  <a:pt x="100492" y="79066"/>
                  <a:pt x="100492" y="79119"/>
                </a:cubicBezTo>
                <a:cubicBezTo>
                  <a:pt x="100492" y="79254"/>
                  <a:pt x="100492" y="79388"/>
                  <a:pt x="100519" y="79523"/>
                </a:cubicBezTo>
                <a:cubicBezTo>
                  <a:pt x="100600" y="80759"/>
                  <a:pt x="100708" y="82453"/>
                  <a:pt x="100600" y="82480"/>
                </a:cubicBezTo>
                <a:cubicBezTo>
                  <a:pt x="100599" y="82480"/>
                  <a:pt x="100597" y="82481"/>
                  <a:pt x="100596" y="82481"/>
                </a:cubicBezTo>
                <a:cubicBezTo>
                  <a:pt x="100423" y="82481"/>
                  <a:pt x="99524" y="79465"/>
                  <a:pt x="99417" y="78958"/>
                </a:cubicBezTo>
                <a:cubicBezTo>
                  <a:pt x="99014" y="77291"/>
                  <a:pt x="98718" y="75598"/>
                  <a:pt x="98530" y="73877"/>
                </a:cubicBezTo>
                <a:cubicBezTo>
                  <a:pt x="98530" y="73313"/>
                  <a:pt x="98449" y="72748"/>
                  <a:pt x="98342" y="72210"/>
                </a:cubicBezTo>
                <a:cubicBezTo>
                  <a:pt x="98288" y="71915"/>
                  <a:pt x="98261" y="71619"/>
                  <a:pt x="98234" y="71296"/>
                </a:cubicBezTo>
                <a:close/>
                <a:moveTo>
                  <a:pt x="52209" y="70920"/>
                </a:moveTo>
                <a:lnTo>
                  <a:pt x="52209" y="70920"/>
                </a:lnTo>
                <a:cubicBezTo>
                  <a:pt x="52451" y="71888"/>
                  <a:pt x="52720" y="72909"/>
                  <a:pt x="52988" y="73904"/>
                </a:cubicBezTo>
                <a:cubicBezTo>
                  <a:pt x="53553" y="75867"/>
                  <a:pt x="54198" y="77802"/>
                  <a:pt x="54924" y="79738"/>
                </a:cubicBezTo>
                <a:cubicBezTo>
                  <a:pt x="55139" y="80302"/>
                  <a:pt x="55354" y="80894"/>
                  <a:pt x="55596" y="81458"/>
                </a:cubicBezTo>
                <a:cubicBezTo>
                  <a:pt x="55656" y="81618"/>
                  <a:pt x="56173" y="82544"/>
                  <a:pt x="56120" y="82544"/>
                </a:cubicBezTo>
                <a:cubicBezTo>
                  <a:pt x="56102" y="82544"/>
                  <a:pt x="56013" y="82430"/>
                  <a:pt x="55811" y="82130"/>
                </a:cubicBezTo>
                <a:cubicBezTo>
                  <a:pt x="55059" y="81001"/>
                  <a:pt x="54467" y="79765"/>
                  <a:pt x="53983" y="78501"/>
                </a:cubicBezTo>
                <a:cubicBezTo>
                  <a:pt x="53069" y="76055"/>
                  <a:pt x="52478" y="73501"/>
                  <a:pt x="52209" y="70920"/>
                </a:cubicBezTo>
                <a:close/>
                <a:moveTo>
                  <a:pt x="72479" y="78904"/>
                </a:moveTo>
                <a:cubicBezTo>
                  <a:pt x="72668" y="79254"/>
                  <a:pt x="72856" y="79603"/>
                  <a:pt x="73098" y="79953"/>
                </a:cubicBezTo>
                <a:lnTo>
                  <a:pt x="73098" y="80007"/>
                </a:lnTo>
                <a:cubicBezTo>
                  <a:pt x="73340" y="80571"/>
                  <a:pt x="73555" y="81136"/>
                  <a:pt x="73824" y="81727"/>
                </a:cubicBezTo>
                <a:cubicBezTo>
                  <a:pt x="73689" y="82104"/>
                  <a:pt x="73528" y="82480"/>
                  <a:pt x="73393" y="82856"/>
                </a:cubicBezTo>
                <a:cubicBezTo>
                  <a:pt x="73393" y="82722"/>
                  <a:pt x="73367" y="82614"/>
                  <a:pt x="73367" y="82480"/>
                </a:cubicBezTo>
                <a:lnTo>
                  <a:pt x="73367" y="82480"/>
                </a:lnTo>
                <a:cubicBezTo>
                  <a:pt x="73374" y="82488"/>
                  <a:pt x="73382" y="82491"/>
                  <a:pt x="73389" y="82491"/>
                </a:cubicBezTo>
                <a:cubicBezTo>
                  <a:pt x="73405" y="82491"/>
                  <a:pt x="73412" y="82472"/>
                  <a:pt x="73393" y="82453"/>
                </a:cubicBezTo>
                <a:cubicBezTo>
                  <a:pt x="73393" y="82426"/>
                  <a:pt x="73367" y="82372"/>
                  <a:pt x="73340" y="82346"/>
                </a:cubicBezTo>
                <a:cubicBezTo>
                  <a:pt x="73205" y="81216"/>
                  <a:pt x="72883" y="80141"/>
                  <a:pt x="72372" y="79146"/>
                </a:cubicBezTo>
                <a:cubicBezTo>
                  <a:pt x="72399" y="79066"/>
                  <a:pt x="72426" y="78985"/>
                  <a:pt x="72479" y="78904"/>
                </a:cubicBezTo>
                <a:close/>
                <a:moveTo>
                  <a:pt x="48203" y="75248"/>
                </a:moveTo>
                <a:lnTo>
                  <a:pt x="48203" y="75248"/>
                </a:lnTo>
                <a:cubicBezTo>
                  <a:pt x="48149" y="75786"/>
                  <a:pt x="48069" y="76324"/>
                  <a:pt x="48015" y="76861"/>
                </a:cubicBezTo>
                <a:cubicBezTo>
                  <a:pt x="47692" y="78904"/>
                  <a:pt x="47316" y="80948"/>
                  <a:pt x="46859" y="82991"/>
                </a:cubicBezTo>
                <a:cubicBezTo>
                  <a:pt x="46805" y="81593"/>
                  <a:pt x="47074" y="80195"/>
                  <a:pt x="47316" y="78851"/>
                </a:cubicBezTo>
                <a:cubicBezTo>
                  <a:pt x="47397" y="78474"/>
                  <a:pt x="47477" y="78098"/>
                  <a:pt x="47531" y="77722"/>
                </a:cubicBezTo>
                <a:cubicBezTo>
                  <a:pt x="47773" y="76888"/>
                  <a:pt x="47988" y="76082"/>
                  <a:pt x="48203" y="75248"/>
                </a:cubicBezTo>
                <a:close/>
                <a:moveTo>
                  <a:pt x="50252" y="72601"/>
                </a:moveTo>
                <a:cubicBezTo>
                  <a:pt x="50307" y="72601"/>
                  <a:pt x="50458" y="73615"/>
                  <a:pt x="50515" y="73823"/>
                </a:cubicBezTo>
                <a:lnTo>
                  <a:pt x="50542" y="73904"/>
                </a:lnTo>
                <a:cubicBezTo>
                  <a:pt x="50784" y="75974"/>
                  <a:pt x="51133" y="78044"/>
                  <a:pt x="51617" y="80060"/>
                </a:cubicBezTo>
                <a:cubicBezTo>
                  <a:pt x="51832" y="81028"/>
                  <a:pt x="52048" y="82238"/>
                  <a:pt x="52397" y="83421"/>
                </a:cubicBezTo>
                <a:cubicBezTo>
                  <a:pt x="52316" y="83206"/>
                  <a:pt x="52236" y="82991"/>
                  <a:pt x="52155" y="82776"/>
                </a:cubicBezTo>
                <a:cubicBezTo>
                  <a:pt x="52048" y="82319"/>
                  <a:pt x="51913" y="81862"/>
                  <a:pt x="51806" y="81431"/>
                </a:cubicBezTo>
                <a:cubicBezTo>
                  <a:pt x="51187" y="79173"/>
                  <a:pt x="50703" y="76861"/>
                  <a:pt x="50381" y="74522"/>
                </a:cubicBezTo>
                <a:cubicBezTo>
                  <a:pt x="50327" y="74119"/>
                  <a:pt x="50273" y="73689"/>
                  <a:pt x="50246" y="73259"/>
                </a:cubicBezTo>
                <a:cubicBezTo>
                  <a:pt x="50223" y="72777"/>
                  <a:pt x="50229" y="72601"/>
                  <a:pt x="50252" y="72601"/>
                </a:cubicBezTo>
                <a:close/>
                <a:moveTo>
                  <a:pt x="51125" y="70026"/>
                </a:moveTo>
                <a:lnTo>
                  <a:pt x="51125" y="70026"/>
                </a:lnTo>
                <a:cubicBezTo>
                  <a:pt x="51189" y="70359"/>
                  <a:pt x="51246" y="70650"/>
                  <a:pt x="51268" y="70759"/>
                </a:cubicBezTo>
                <a:lnTo>
                  <a:pt x="51295" y="70759"/>
                </a:lnTo>
                <a:cubicBezTo>
                  <a:pt x="51564" y="71915"/>
                  <a:pt x="51832" y="73071"/>
                  <a:pt x="52155" y="74200"/>
                </a:cubicBezTo>
                <a:cubicBezTo>
                  <a:pt x="52263" y="74603"/>
                  <a:pt x="52370" y="75006"/>
                  <a:pt x="52478" y="75409"/>
                </a:cubicBezTo>
                <a:cubicBezTo>
                  <a:pt x="52962" y="77963"/>
                  <a:pt x="53338" y="80679"/>
                  <a:pt x="54709" y="82883"/>
                </a:cubicBezTo>
                <a:cubicBezTo>
                  <a:pt x="54682" y="82937"/>
                  <a:pt x="54655" y="82991"/>
                  <a:pt x="54682" y="83045"/>
                </a:cubicBezTo>
                <a:cubicBezTo>
                  <a:pt x="54755" y="83262"/>
                  <a:pt x="54803" y="83386"/>
                  <a:pt x="54820" y="83427"/>
                </a:cubicBezTo>
                <a:lnTo>
                  <a:pt x="54820" y="83427"/>
                </a:lnTo>
                <a:cubicBezTo>
                  <a:pt x="54788" y="83354"/>
                  <a:pt x="54640" y="83032"/>
                  <a:pt x="54333" y="82534"/>
                </a:cubicBezTo>
                <a:cubicBezTo>
                  <a:pt x="54064" y="82050"/>
                  <a:pt x="53849" y="81593"/>
                  <a:pt x="53661" y="81082"/>
                </a:cubicBezTo>
                <a:cubicBezTo>
                  <a:pt x="53230" y="79792"/>
                  <a:pt x="52854" y="78474"/>
                  <a:pt x="52558" y="77130"/>
                </a:cubicBezTo>
                <a:cubicBezTo>
                  <a:pt x="52289" y="76055"/>
                  <a:pt x="52021" y="74979"/>
                  <a:pt x="51779" y="73904"/>
                </a:cubicBezTo>
                <a:cubicBezTo>
                  <a:pt x="51473" y="72616"/>
                  <a:pt x="51327" y="71328"/>
                  <a:pt x="51125" y="70026"/>
                </a:cubicBezTo>
                <a:close/>
                <a:moveTo>
                  <a:pt x="71861" y="80195"/>
                </a:moveTo>
                <a:cubicBezTo>
                  <a:pt x="72318" y="80813"/>
                  <a:pt x="72748" y="81485"/>
                  <a:pt x="73178" y="82157"/>
                </a:cubicBezTo>
                <a:lnTo>
                  <a:pt x="73178" y="82211"/>
                </a:lnTo>
                <a:cubicBezTo>
                  <a:pt x="73232" y="82507"/>
                  <a:pt x="73259" y="82803"/>
                  <a:pt x="73286" y="83098"/>
                </a:cubicBezTo>
                <a:cubicBezTo>
                  <a:pt x="73178" y="83421"/>
                  <a:pt x="73044" y="83744"/>
                  <a:pt x="72910" y="84039"/>
                </a:cubicBezTo>
                <a:cubicBezTo>
                  <a:pt x="72479" y="83045"/>
                  <a:pt x="71942" y="82023"/>
                  <a:pt x="71431" y="81055"/>
                </a:cubicBezTo>
                <a:cubicBezTo>
                  <a:pt x="71565" y="80786"/>
                  <a:pt x="71727" y="80491"/>
                  <a:pt x="71861" y="80195"/>
                </a:cubicBezTo>
                <a:close/>
                <a:moveTo>
                  <a:pt x="48338" y="77264"/>
                </a:moveTo>
                <a:lnTo>
                  <a:pt x="48338" y="77506"/>
                </a:lnTo>
                <a:cubicBezTo>
                  <a:pt x="47988" y="79711"/>
                  <a:pt x="48364" y="81942"/>
                  <a:pt x="47934" y="84147"/>
                </a:cubicBezTo>
                <a:cubicBezTo>
                  <a:pt x="47934" y="81996"/>
                  <a:pt x="48042" y="79872"/>
                  <a:pt x="48284" y="77748"/>
                </a:cubicBezTo>
                <a:cubicBezTo>
                  <a:pt x="48284" y="77587"/>
                  <a:pt x="48311" y="77426"/>
                  <a:pt x="48338" y="77264"/>
                </a:cubicBezTo>
                <a:close/>
                <a:moveTo>
                  <a:pt x="82776" y="70624"/>
                </a:moveTo>
                <a:lnTo>
                  <a:pt x="84954" y="75517"/>
                </a:lnTo>
                <a:cubicBezTo>
                  <a:pt x="85088" y="75813"/>
                  <a:pt x="85222" y="76135"/>
                  <a:pt x="85384" y="76458"/>
                </a:cubicBezTo>
                <a:cubicBezTo>
                  <a:pt x="85798" y="77596"/>
                  <a:pt x="86212" y="78760"/>
                  <a:pt x="86602" y="79900"/>
                </a:cubicBezTo>
                <a:lnTo>
                  <a:pt x="86602" y="79900"/>
                </a:lnTo>
                <a:cubicBezTo>
                  <a:pt x="86174" y="79106"/>
                  <a:pt x="85792" y="78267"/>
                  <a:pt x="85411" y="77453"/>
                </a:cubicBezTo>
                <a:cubicBezTo>
                  <a:pt x="84792" y="75517"/>
                  <a:pt x="84066" y="73608"/>
                  <a:pt x="83233" y="71726"/>
                </a:cubicBezTo>
                <a:cubicBezTo>
                  <a:pt x="83203" y="71666"/>
                  <a:pt x="83143" y="71640"/>
                  <a:pt x="83081" y="71640"/>
                </a:cubicBezTo>
                <a:cubicBezTo>
                  <a:pt x="82977" y="71640"/>
                  <a:pt x="82867" y="71716"/>
                  <a:pt x="82883" y="71834"/>
                </a:cubicBezTo>
                <a:cubicBezTo>
                  <a:pt x="83529" y="73823"/>
                  <a:pt x="84281" y="75759"/>
                  <a:pt x="85142" y="77668"/>
                </a:cubicBezTo>
                <a:cubicBezTo>
                  <a:pt x="85518" y="78824"/>
                  <a:pt x="85868" y="80007"/>
                  <a:pt x="86163" y="81190"/>
                </a:cubicBezTo>
                <a:cubicBezTo>
                  <a:pt x="86163" y="81190"/>
                  <a:pt x="86271" y="81485"/>
                  <a:pt x="86378" y="81781"/>
                </a:cubicBezTo>
                <a:cubicBezTo>
                  <a:pt x="86190" y="81458"/>
                  <a:pt x="85948" y="81109"/>
                  <a:pt x="85868" y="80921"/>
                </a:cubicBezTo>
                <a:cubicBezTo>
                  <a:pt x="85545" y="80249"/>
                  <a:pt x="85276" y="79550"/>
                  <a:pt x="85034" y="78851"/>
                </a:cubicBezTo>
                <a:cubicBezTo>
                  <a:pt x="84470" y="76942"/>
                  <a:pt x="83851" y="75060"/>
                  <a:pt x="83206" y="73178"/>
                </a:cubicBezTo>
                <a:cubicBezTo>
                  <a:pt x="83186" y="73109"/>
                  <a:pt x="83130" y="73080"/>
                  <a:pt x="83070" y="73080"/>
                </a:cubicBezTo>
                <a:cubicBezTo>
                  <a:pt x="82966" y="73080"/>
                  <a:pt x="82849" y="73167"/>
                  <a:pt x="82883" y="73286"/>
                </a:cubicBezTo>
                <a:cubicBezTo>
                  <a:pt x="83125" y="74012"/>
                  <a:pt x="85868" y="83528"/>
                  <a:pt x="85814" y="83528"/>
                </a:cubicBezTo>
                <a:lnTo>
                  <a:pt x="85760" y="83528"/>
                </a:lnTo>
                <a:cubicBezTo>
                  <a:pt x="85330" y="81862"/>
                  <a:pt x="84873" y="80222"/>
                  <a:pt x="84362" y="78582"/>
                </a:cubicBezTo>
                <a:cubicBezTo>
                  <a:pt x="84120" y="77453"/>
                  <a:pt x="83771" y="76377"/>
                  <a:pt x="83287" y="75329"/>
                </a:cubicBezTo>
                <a:cubicBezTo>
                  <a:pt x="83251" y="75257"/>
                  <a:pt x="83194" y="75227"/>
                  <a:pt x="83136" y="75227"/>
                </a:cubicBezTo>
                <a:cubicBezTo>
                  <a:pt x="83021" y="75227"/>
                  <a:pt x="82901" y="75347"/>
                  <a:pt x="82937" y="75490"/>
                </a:cubicBezTo>
                <a:cubicBezTo>
                  <a:pt x="83341" y="76673"/>
                  <a:pt x="83717" y="77856"/>
                  <a:pt x="84093" y="79039"/>
                </a:cubicBezTo>
                <a:cubicBezTo>
                  <a:pt x="84335" y="80356"/>
                  <a:pt x="84712" y="81647"/>
                  <a:pt x="85222" y="82910"/>
                </a:cubicBezTo>
                <a:cubicBezTo>
                  <a:pt x="85303" y="83152"/>
                  <a:pt x="85357" y="83421"/>
                  <a:pt x="85437" y="83663"/>
                </a:cubicBezTo>
                <a:cubicBezTo>
                  <a:pt x="84497" y="81727"/>
                  <a:pt x="83959" y="79630"/>
                  <a:pt x="83475" y="77533"/>
                </a:cubicBezTo>
                <a:cubicBezTo>
                  <a:pt x="83451" y="77439"/>
                  <a:pt x="83376" y="77396"/>
                  <a:pt x="83301" y="77396"/>
                </a:cubicBezTo>
                <a:cubicBezTo>
                  <a:pt x="83205" y="77396"/>
                  <a:pt x="83110" y="77466"/>
                  <a:pt x="83125" y="77587"/>
                </a:cubicBezTo>
                <a:cubicBezTo>
                  <a:pt x="83609" y="79792"/>
                  <a:pt x="84039" y="81969"/>
                  <a:pt x="84523" y="84174"/>
                </a:cubicBezTo>
                <a:cubicBezTo>
                  <a:pt x="84550" y="84254"/>
                  <a:pt x="84550" y="84335"/>
                  <a:pt x="84577" y="84416"/>
                </a:cubicBezTo>
                <a:cubicBezTo>
                  <a:pt x="84335" y="83770"/>
                  <a:pt x="84147" y="83125"/>
                  <a:pt x="84013" y="82453"/>
                </a:cubicBezTo>
                <a:cubicBezTo>
                  <a:pt x="83999" y="82372"/>
                  <a:pt x="83932" y="82332"/>
                  <a:pt x="83868" y="82332"/>
                </a:cubicBezTo>
                <a:cubicBezTo>
                  <a:pt x="83804" y="82332"/>
                  <a:pt x="83744" y="82372"/>
                  <a:pt x="83744" y="82453"/>
                </a:cubicBezTo>
                <a:cubicBezTo>
                  <a:pt x="83744" y="82614"/>
                  <a:pt x="83744" y="82749"/>
                  <a:pt x="83744" y="82883"/>
                </a:cubicBezTo>
                <a:cubicBezTo>
                  <a:pt x="83529" y="81727"/>
                  <a:pt x="83287" y="80544"/>
                  <a:pt x="83072" y="79388"/>
                </a:cubicBezTo>
                <a:lnTo>
                  <a:pt x="83072" y="77641"/>
                </a:lnTo>
                <a:cubicBezTo>
                  <a:pt x="83072" y="77553"/>
                  <a:pt x="82982" y="77465"/>
                  <a:pt x="82891" y="77465"/>
                </a:cubicBezTo>
                <a:cubicBezTo>
                  <a:pt x="82870" y="77465"/>
                  <a:pt x="82849" y="77470"/>
                  <a:pt x="82830" y="77480"/>
                </a:cubicBezTo>
                <a:cubicBezTo>
                  <a:pt x="82883" y="75194"/>
                  <a:pt x="82857" y="72909"/>
                  <a:pt x="82776" y="70624"/>
                </a:cubicBezTo>
                <a:close/>
                <a:moveTo>
                  <a:pt x="49578" y="79338"/>
                </a:moveTo>
                <a:cubicBezTo>
                  <a:pt x="49631" y="79338"/>
                  <a:pt x="49716" y="79384"/>
                  <a:pt x="49843" y="79496"/>
                </a:cubicBezTo>
                <a:cubicBezTo>
                  <a:pt x="50139" y="80867"/>
                  <a:pt x="50434" y="82211"/>
                  <a:pt x="50730" y="83582"/>
                </a:cubicBezTo>
                <a:cubicBezTo>
                  <a:pt x="50811" y="83878"/>
                  <a:pt x="50865" y="84174"/>
                  <a:pt x="50918" y="84496"/>
                </a:cubicBezTo>
                <a:cubicBezTo>
                  <a:pt x="50408" y="83179"/>
                  <a:pt x="50031" y="81808"/>
                  <a:pt x="49736" y="80437"/>
                </a:cubicBezTo>
                <a:cubicBezTo>
                  <a:pt x="49692" y="80197"/>
                  <a:pt x="49347" y="79338"/>
                  <a:pt x="49578" y="79338"/>
                </a:cubicBezTo>
                <a:close/>
                <a:moveTo>
                  <a:pt x="71323" y="81243"/>
                </a:moveTo>
                <a:cubicBezTo>
                  <a:pt x="71807" y="82184"/>
                  <a:pt x="72318" y="83179"/>
                  <a:pt x="72883" y="84120"/>
                </a:cubicBezTo>
                <a:lnTo>
                  <a:pt x="72883" y="84147"/>
                </a:lnTo>
                <a:cubicBezTo>
                  <a:pt x="72775" y="84389"/>
                  <a:pt x="72694" y="84604"/>
                  <a:pt x="72587" y="84819"/>
                </a:cubicBezTo>
                <a:cubicBezTo>
                  <a:pt x="72049" y="83824"/>
                  <a:pt x="71485" y="82803"/>
                  <a:pt x="71055" y="81754"/>
                </a:cubicBezTo>
                <a:cubicBezTo>
                  <a:pt x="71135" y="81593"/>
                  <a:pt x="71243" y="81405"/>
                  <a:pt x="71323" y="81243"/>
                </a:cubicBezTo>
                <a:close/>
                <a:moveTo>
                  <a:pt x="82507" y="78770"/>
                </a:moveTo>
                <a:cubicBezTo>
                  <a:pt x="82507" y="78904"/>
                  <a:pt x="82534" y="79039"/>
                  <a:pt x="82561" y="79200"/>
                </a:cubicBezTo>
                <a:cubicBezTo>
                  <a:pt x="82373" y="80706"/>
                  <a:pt x="82265" y="82238"/>
                  <a:pt x="82158" y="83770"/>
                </a:cubicBezTo>
                <a:lnTo>
                  <a:pt x="82184" y="83770"/>
                </a:lnTo>
                <a:cubicBezTo>
                  <a:pt x="82164" y="83978"/>
                  <a:pt x="82111" y="85298"/>
                  <a:pt x="81926" y="85298"/>
                </a:cubicBezTo>
                <a:cubicBezTo>
                  <a:pt x="81872" y="85298"/>
                  <a:pt x="81806" y="85185"/>
                  <a:pt x="81727" y="84900"/>
                </a:cubicBezTo>
                <a:cubicBezTo>
                  <a:pt x="81647" y="84550"/>
                  <a:pt x="81781" y="83985"/>
                  <a:pt x="81781" y="83636"/>
                </a:cubicBezTo>
                <a:cubicBezTo>
                  <a:pt x="81808" y="83286"/>
                  <a:pt x="81835" y="82856"/>
                  <a:pt x="81862" y="82453"/>
                </a:cubicBezTo>
                <a:cubicBezTo>
                  <a:pt x="82104" y="81243"/>
                  <a:pt x="82373" y="80007"/>
                  <a:pt x="82507" y="78770"/>
                </a:cubicBezTo>
                <a:close/>
                <a:moveTo>
                  <a:pt x="83260" y="82292"/>
                </a:moveTo>
                <a:cubicBezTo>
                  <a:pt x="83367" y="82883"/>
                  <a:pt x="83502" y="83448"/>
                  <a:pt x="83663" y="84012"/>
                </a:cubicBezTo>
                <a:cubicBezTo>
                  <a:pt x="83663" y="84066"/>
                  <a:pt x="83717" y="84120"/>
                  <a:pt x="83744" y="84120"/>
                </a:cubicBezTo>
                <a:cubicBezTo>
                  <a:pt x="83690" y="84711"/>
                  <a:pt x="83636" y="85276"/>
                  <a:pt x="83556" y="85840"/>
                </a:cubicBezTo>
                <a:lnTo>
                  <a:pt x="83260" y="82292"/>
                </a:lnTo>
                <a:close/>
                <a:moveTo>
                  <a:pt x="68474" y="86190"/>
                </a:moveTo>
                <a:cubicBezTo>
                  <a:pt x="68501" y="86271"/>
                  <a:pt x="68527" y="86297"/>
                  <a:pt x="68554" y="86351"/>
                </a:cubicBezTo>
                <a:lnTo>
                  <a:pt x="68420" y="86271"/>
                </a:lnTo>
                <a:lnTo>
                  <a:pt x="68474" y="86190"/>
                </a:lnTo>
                <a:close/>
                <a:moveTo>
                  <a:pt x="68904" y="85545"/>
                </a:moveTo>
                <a:cubicBezTo>
                  <a:pt x="69038" y="85625"/>
                  <a:pt x="69280" y="85787"/>
                  <a:pt x="69388" y="85840"/>
                </a:cubicBezTo>
                <a:cubicBezTo>
                  <a:pt x="69495" y="86029"/>
                  <a:pt x="69576" y="86217"/>
                  <a:pt x="69630" y="86405"/>
                </a:cubicBezTo>
                <a:cubicBezTo>
                  <a:pt x="69307" y="86244"/>
                  <a:pt x="69011" y="86002"/>
                  <a:pt x="68796" y="85706"/>
                </a:cubicBezTo>
                <a:lnTo>
                  <a:pt x="68904" y="85545"/>
                </a:lnTo>
                <a:close/>
                <a:moveTo>
                  <a:pt x="52263" y="83179"/>
                </a:moveTo>
                <a:lnTo>
                  <a:pt x="52263" y="83179"/>
                </a:lnTo>
                <a:cubicBezTo>
                  <a:pt x="52370" y="83475"/>
                  <a:pt x="52505" y="83770"/>
                  <a:pt x="52612" y="84066"/>
                </a:cubicBezTo>
                <a:cubicBezTo>
                  <a:pt x="52693" y="84308"/>
                  <a:pt x="52773" y="84523"/>
                  <a:pt x="52854" y="84738"/>
                </a:cubicBezTo>
                <a:lnTo>
                  <a:pt x="52935" y="84900"/>
                </a:lnTo>
                <a:cubicBezTo>
                  <a:pt x="52988" y="85034"/>
                  <a:pt x="53499" y="86566"/>
                  <a:pt x="53607" y="86593"/>
                </a:cubicBezTo>
                <a:cubicBezTo>
                  <a:pt x="53177" y="86539"/>
                  <a:pt x="53015" y="85491"/>
                  <a:pt x="52881" y="85115"/>
                </a:cubicBezTo>
                <a:cubicBezTo>
                  <a:pt x="52639" y="84496"/>
                  <a:pt x="52451" y="83851"/>
                  <a:pt x="52263" y="83179"/>
                </a:cubicBezTo>
                <a:close/>
                <a:moveTo>
                  <a:pt x="69146" y="85115"/>
                </a:moveTo>
                <a:cubicBezTo>
                  <a:pt x="69872" y="85464"/>
                  <a:pt x="70839" y="86002"/>
                  <a:pt x="70678" y="86405"/>
                </a:cubicBezTo>
                <a:lnTo>
                  <a:pt x="70678" y="86459"/>
                </a:lnTo>
                <a:cubicBezTo>
                  <a:pt x="70651" y="86459"/>
                  <a:pt x="70651" y="86486"/>
                  <a:pt x="70651" y="86486"/>
                </a:cubicBezTo>
                <a:lnTo>
                  <a:pt x="70651" y="86513"/>
                </a:lnTo>
                <a:cubicBezTo>
                  <a:pt x="70624" y="86539"/>
                  <a:pt x="70597" y="86566"/>
                  <a:pt x="70571" y="86593"/>
                </a:cubicBezTo>
                <a:cubicBezTo>
                  <a:pt x="70194" y="86297"/>
                  <a:pt x="69818" y="86029"/>
                  <a:pt x="69415" y="85787"/>
                </a:cubicBezTo>
                <a:cubicBezTo>
                  <a:pt x="69388" y="85760"/>
                  <a:pt x="69388" y="85733"/>
                  <a:pt x="69361" y="85706"/>
                </a:cubicBezTo>
                <a:cubicBezTo>
                  <a:pt x="69361" y="85693"/>
                  <a:pt x="69347" y="85686"/>
                  <a:pt x="69334" y="85686"/>
                </a:cubicBezTo>
                <a:cubicBezTo>
                  <a:pt x="69321" y="85686"/>
                  <a:pt x="69307" y="85693"/>
                  <a:pt x="69307" y="85706"/>
                </a:cubicBezTo>
                <a:lnTo>
                  <a:pt x="68931" y="85491"/>
                </a:lnTo>
                <a:lnTo>
                  <a:pt x="69146" y="85115"/>
                </a:lnTo>
                <a:close/>
                <a:moveTo>
                  <a:pt x="69522" y="85921"/>
                </a:moveTo>
                <a:cubicBezTo>
                  <a:pt x="69845" y="86136"/>
                  <a:pt x="70167" y="86351"/>
                  <a:pt x="70490" y="86593"/>
                </a:cubicBezTo>
                <a:cubicBezTo>
                  <a:pt x="70444" y="86598"/>
                  <a:pt x="70398" y="86600"/>
                  <a:pt x="70354" y="86600"/>
                </a:cubicBezTo>
                <a:cubicBezTo>
                  <a:pt x="70139" y="86600"/>
                  <a:pt x="69942" y="86548"/>
                  <a:pt x="69764" y="86459"/>
                </a:cubicBezTo>
                <a:cubicBezTo>
                  <a:pt x="69683" y="86271"/>
                  <a:pt x="69576" y="86109"/>
                  <a:pt x="69495" y="85921"/>
                </a:cubicBezTo>
                <a:close/>
                <a:moveTo>
                  <a:pt x="50112" y="79872"/>
                </a:moveTo>
                <a:lnTo>
                  <a:pt x="50112" y="79872"/>
                </a:lnTo>
                <a:cubicBezTo>
                  <a:pt x="50273" y="80222"/>
                  <a:pt x="50408" y="80625"/>
                  <a:pt x="50515" y="81028"/>
                </a:cubicBezTo>
                <a:cubicBezTo>
                  <a:pt x="50865" y="82104"/>
                  <a:pt x="51080" y="83260"/>
                  <a:pt x="51349" y="84389"/>
                </a:cubicBezTo>
                <a:cubicBezTo>
                  <a:pt x="51537" y="84953"/>
                  <a:pt x="51671" y="85572"/>
                  <a:pt x="51779" y="86163"/>
                </a:cubicBezTo>
                <a:cubicBezTo>
                  <a:pt x="51820" y="86564"/>
                  <a:pt x="51847" y="86745"/>
                  <a:pt x="51828" y="86745"/>
                </a:cubicBezTo>
                <a:cubicBezTo>
                  <a:pt x="51809" y="86745"/>
                  <a:pt x="51748" y="86584"/>
                  <a:pt x="51617" y="86297"/>
                </a:cubicBezTo>
                <a:cubicBezTo>
                  <a:pt x="51160" y="85249"/>
                  <a:pt x="51026" y="83985"/>
                  <a:pt x="50784" y="82883"/>
                </a:cubicBezTo>
                <a:cubicBezTo>
                  <a:pt x="50569" y="81889"/>
                  <a:pt x="50327" y="80867"/>
                  <a:pt x="50112" y="79872"/>
                </a:cubicBezTo>
                <a:close/>
                <a:moveTo>
                  <a:pt x="49386" y="71081"/>
                </a:moveTo>
                <a:lnTo>
                  <a:pt x="49386" y="71081"/>
                </a:lnTo>
                <a:cubicBezTo>
                  <a:pt x="49278" y="72049"/>
                  <a:pt x="49171" y="73017"/>
                  <a:pt x="49090" y="73985"/>
                </a:cubicBezTo>
                <a:cubicBezTo>
                  <a:pt x="48821" y="77049"/>
                  <a:pt x="48660" y="80141"/>
                  <a:pt x="49090" y="83152"/>
                </a:cubicBezTo>
                <a:cubicBezTo>
                  <a:pt x="49117" y="83475"/>
                  <a:pt x="49144" y="83851"/>
                  <a:pt x="49171" y="84201"/>
                </a:cubicBezTo>
                <a:lnTo>
                  <a:pt x="49144" y="84201"/>
                </a:lnTo>
                <a:cubicBezTo>
                  <a:pt x="49144" y="84684"/>
                  <a:pt x="49090" y="85195"/>
                  <a:pt x="49037" y="85679"/>
                </a:cubicBezTo>
                <a:cubicBezTo>
                  <a:pt x="48913" y="86570"/>
                  <a:pt x="48863" y="86869"/>
                  <a:pt x="48843" y="86869"/>
                </a:cubicBezTo>
                <a:cubicBezTo>
                  <a:pt x="48819" y="86869"/>
                  <a:pt x="48836" y="86458"/>
                  <a:pt x="48821" y="86109"/>
                </a:cubicBezTo>
                <a:cubicBezTo>
                  <a:pt x="48768" y="85222"/>
                  <a:pt x="48633" y="84362"/>
                  <a:pt x="48579" y="83502"/>
                </a:cubicBezTo>
                <a:cubicBezTo>
                  <a:pt x="48579" y="83233"/>
                  <a:pt x="48553" y="82937"/>
                  <a:pt x="48553" y="82668"/>
                </a:cubicBezTo>
                <a:cubicBezTo>
                  <a:pt x="48795" y="80356"/>
                  <a:pt x="48633" y="77910"/>
                  <a:pt x="48714" y="75705"/>
                </a:cubicBezTo>
                <a:cubicBezTo>
                  <a:pt x="48736" y="75616"/>
                  <a:pt x="48685" y="75564"/>
                  <a:pt x="48620" y="75564"/>
                </a:cubicBezTo>
                <a:cubicBezTo>
                  <a:pt x="48607" y="75564"/>
                  <a:pt x="48593" y="75566"/>
                  <a:pt x="48579" y="75571"/>
                </a:cubicBezTo>
                <a:cubicBezTo>
                  <a:pt x="48633" y="75033"/>
                  <a:pt x="48714" y="74495"/>
                  <a:pt x="48768" y="73958"/>
                </a:cubicBezTo>
                <a:cubicBezTo>
                  <a:pt x="48768" y="73850"/>
                  <a:pt x="48714" y="73770"/>
                  <a:pt x="48633" y="73770"/>
                </a:cubicBezTo>
                <a:cubicBezTo>
                  <a:pt x="48875" y="72856"/>
                  <a:pt x="49144" y="71968"/>
                  <a:pt x="49386" y="71081"/>
                </a:cubicBezTo>
                <a:close/>
                <a:moveTo>
                  <a:pt x="68716" y="85787"/>
                </a:moveTo>
                <a:cubicBezTo>
                  <a:pt x="68958" y="86136"/>
                  <a:pt x="69280" y="86405"/>
                  <a:pt x="69657" y="86539"/>
                </a:cubicBezTo>
                <a:cubicBezTo>
                  <a:pt x="69710" y="86647"/>
                  <a:pt x="69764" y="86781"/>
                  <a:pt x="69791" y="86889"/>
                </a:cubicBezTo>
                <a:cubicBezTo>
                  <a:pt x="69388" y="86755"/>
                  <a:pt x="68984" y="86566"/>
                  <a:pt x="68608" y="86378"/>
                </a:cubicBezTo>
                <a:lnTo>
                  <a:pt x="68501" y="86163"/>
                </a:lnTo>
                <a:cubicBezTo>
                  <a:pt x="68554" y="86029"/>
                  <a:pt x="68635" y="85894"/>
                  <a:pt x="68716" y="85787"/>
                </a:cubicBezTo>
                <a:close/>
                <a:moveTo>
                  <a:pt x="50865" y="75141"/>
                </a:moveTo>
                <a:lnTo>
                  <a:pt x="50865" y="75141"/>
                </a:lnTo>
                <a:cubicBezTo>
                  <a:pt x="51080" y="75893"/>
                  <a:pt x="51268" y="76619"/>
                  <a:pt x="51510" y="77372"/>
                </a:cubicBezTo>
                <a:cubicBezTo>
                  <a:pt x="52048" y="79146"/>
                  <a:pt x="52612" y="80921"/>
                  <a:pt x="53257" y="82668"/>
                </a:cubicBezTo>
                <a:cubicBezTo>
                  <a:pt x="53607" y="83636"/>
                  <a:pt x="53956" y="84604"/>
                  <a:pt x="54333" y="85572"/>
                </a:cubicBezTo>
                <a:cubicBezTo>
                  <a:pt x="54386" y="85706"/>
                  <a:pt x="55005" y="86862"/>
                  <a:pt x="54709" y="86996"/>
                </a:cubicBezTo>
                <a:cubicBezTo>
                  <a:pt x="54689" y="87004"/>
                  <a:pt x="54669" y="87008"/>
                  <a:pt x="54647" y="87008"/>
                </a:cubicBezTo>
                <a:cubicBezTo>
                  <a:pt x="54228" y="87008"/>
                  <a:pt x="53491" y="85583"/>
                  <a:pt x="53338" y="85276"/>
                </a:cubicBezTo>
                <a:cubicBezTo>
                  <a:pt x="52263" y="83071"/>
                  <a:pt x="51779" y="80302"/>
                  <a:pt x="51322" y="77910"/>
                </a:cubicBezTo>
                <a:cubicBezTo>
                  <a:pt x="51133" y="76996"/>
                  <a:pt x="50972" y="76055"/>
                  <a:pt x="50865" y="75141"/>
                </a:cubicBezTo>
                <a:close/>
                <a:moveTo>
                  <a:pt x="69818" y="86593"/>
                </a:moveTo>
                <a:cubicBezTo>
                  <a:pt x="69995" y="86633"/>
                  <a:pt x="70172" y="86658"/>
                  <a:pt x="70360" y="86658"/>
                </a:cubicBezTo>
                <a:cubicBezTo>
                  <a:pt x="70428" y="86658"/>
                  <a:pt x="70499" y="86654"/>
                  <a:pt x="70571" y="86647"/>
                </a:cubicBezTo>
                <a:lnTo>
                  <a:pt x="70624" y="86674"/>
                </a:lnTo>
                <a:cubicBezTo>
                  <a:pt x="70624" y="86835"/>
                  <a:pt x="70597" y="86970"/>
                  <a:pt x="70597" y="87104"/>
                </a:cubicBezTo>
                <a:cubicBezTo>
                  <a:pt x="70356" y="87050"/>
                  <a:pt x="70140" y="86996"/>
                  <a:pt x="69925" y="86916"/>
                </a:cubicBezTo>
                <a:cubicBezTo>
                  <a:pt x="69899" y="86808"/>
                  <a:pt x="69845" y="86701"/>
                  <a:pt x="69791" y="86593"/>
                </a:cubicBezTo>
                <a:close/>
                <a:moveTo>
                  <a:pt x="70947" y="81915"/>
                </a:moveTo>
                <a:cubicBezTo>
                  <a:pt x="71350" y="82991"/>
                  <a:pt x="71861" y="84012"/>
                  <a:pt x="72533" y="84926"/>
                </a:cubicBezTo>
                <a:cubicBezTo>
                  <a:pt x="72291" y="85464"/>
                  <a:pt x="72076" y="85975"/>
                  <a:pt x="71834" y="86513"/>
                </a:cubicBezTo>
                <a:cubicBezTo>
                  <a:pt x="71700" y="86728"/>
                  <a:pt x="71565" y="86970"/>
                  <a:pt x="71458" y="87212"/>
                </a:cubicBezTo>
                <a:cubicBezTo>
                  <a:pt x="71216" y="87023"/>
                  <a:pt x="70974" y="86835"/>
                  <a:pt x="70732" y="86647"/>
                </a:cubicBezTo>
                <a:lnTo>
                  <a:pt x="70732" y="86620"/>
                </a:lnTo>
                <a:cubicBezTo>
                  <a:pt x="70813" y="86593"/>
                  <a:pt x="70893" y="86566"/>
                  <a:pt x="70974" y="86539"/>
                </a:cubicBezTo>
                <a:cubicBezTo>
                  <a:pt x="71001" y="86539"/>
                  <a:pt x="71028" y="86486"/>
                  <a:pt x="71001" y="86459"/>
                </a:cubicBezTo>
                <a:cubicBezTo>
                  <a:pt x="70544" y="85814"/>
                  <a:pt x="69925" y="85303"/>
                  <a:pt x="69226" y="84953"/>
                </a:cubicBezTo>
                <a:cubicBezTo>
                  <a:pt x="69522" y="84469"/>
                  <a:pt x="69818" y="83985"/>
                  <a:pt x="70087" y="83502"/>
                </a:cubicBezTo>
                <a:cubicBezTo>
                  <a:pt x="70571" y="84550"/>
                  <a:pt x="70947" y="85598"/>
                  <a:pt x="71323" y="86701"/>
                </a:cubicBezTo>
                <a:cubicBezTo>
                  <a:pt x="71323" y="86709"/>
                  <a:pt x="71328" y="86712"/>
                  <a:pt x="71334" y="86712"/>
                </a:cubicBezTo>
                <a:cubicBezTo>
                  <a:pt x="71350" y="86712"/>
                  <a:pt x="71377" y="86693"/>
                  <a:pt x="71377" y="86674"/>
                </a:cubicBezTo>
                <a:cubicBezTo>
                  <a:pt x="71108" y="85545"/>
                  <a:pt x="70678" y="84442"/>
                  <a:pt x="70140" y="83421"/>
                </a:cubicBezTo>
                <a:lnTo>
                  <a:pt x="70114" y="83421"/>
                </a:lnTo>
                <a:lnTo>
                  <a:pt x="70463" y="82829"/>
                </a:lnTo>
                <a:cubicBezTo>
                  <a:pt x="70920" y="83663"/>
                  <a:pt x="71323" y="84523"/>
                  <a:pt x="71754" y="85357"/>
                </a:cubicBezTo>
                <a:cubicBezTo>
                  <a:pt x="71762" y="85373"/>
                  <a:pt x="71773" y="85380"/>
                  <a:pt x="71784" y="85380"/>
                </a:cubicBezTo>
                <a:cubicBezTo>
                  <a:pt x="71809" y="85380"/>
                  <a:pt x="71834" y="85348"/>
                  <a:pt x="71834" y="85330"/>
                </a:cubicBezTo>
                <a:cubicBezTo>
                  <a:pt x="71485" y="84416"/>
                  <a:pt x="71055" y="83528"/>
                  <a:pt x="70544" y="82695"/>
                </a:cubicBezTo>
                <a:cubicBezTo>
                  <a:pt x="70678" y="82426"/>
                  <a:pt x="70813" y="82157"/>
                  <a:pt x="70947" y="81915"/>
                </a:cubicBezTo>
                <a:close/>
                <a:moveTo>
                  <a:pt x="70732" y="86835"/>
                </a:moveTo>
                <a:cubicBezTo>
                  <a:pt x="70866" y="86916"/>
                  <a:pt x="71001" y="87023"/>
                  <a:pt x="71108" y="87131"/>
                </a:cubicBezTo>
                <a:cubicBezTo>
                  <a:pt x="71232" y="87267"/>
                  <a:pt x="71288" y="87306"/>
                  <a:pt x="71282" y="87306"/>
                </a:cubicBezTo>
                <a:cubicBezTo>
                  <a:pt x="71276" y="87306"/>
                  <a:pt x="71187" y="87253"/>
                  <a:pt x="71028" y="87238"/>
                </a:cubicBezTo>
                <a:lnTo>
                  <a:pt x="70732" y="87185"/>
                </a:lnTo>
                <a:cubicBezTo>
                  <a:pt x="70732" y="87049"/>
                  <a:pt x="70732" y="86933"/>
                  <a:pt x="70732" y="86835"/>
                </a:cubicBezTo>
                <a:close/>
                <a:moveTo>
                  <a:pt x="69117" y="87292"/>
                </a:moveTo>
                <a:cubicBezTo>
                  <a:pt x="69155" y="87365"/>
                  <a:pt x="69191" y="87437"/>
                  <a:pt x="69226" y="87507"/>
                </a:cubicBezTo>
                <a:cubicBezTo>
                  <a:pt x="69190" y="87434"/>
                  <a:pt x="69154" y="87363"/>
                  <a:pt x="69117" y="87292"/>
                </a:cubicBezTo>
                <a:close/>
                <a:moveTo>
                  <a:pt x="153861" y="87864"/>
                </a:moveTo>
                <a:cubicBezTo>
                  <a:pt x="153489" y="88004"/>
                  <a:pt x="153122" y="88154"/>
                  <a:pt x="152755" y="88314"/>
                </a:cubicBezTo>
                <a:cubicBezTo>
                  <a:pt x="153126" y="88155"/>
                  <a:pt x="153497" y="88007"/>
                  <a:pt x="153861" y="87864"/>
                </a:cubicBezTo>
                <a:close/>
                <a:moveTo>
                  <a:pt x="70732" y="87265"/>
                </a:moveTo>
                <a:cubicBezTo>
                  <a:pt x="70947" y="87346"/>
                  <a:pt x="71135" y="87373"/>
                  <a:pt x="71350" y="87427"/>
                </a:cubicBezTo>
                <a:cubicBezTo>
                  <a:pt x="71162" y="87722"/>
                  <a:pt x="71001" y="88045"/>
                  <a:pt x="70813" y="88368"/>
                </a:cubicBezTo>
                <a:lnTo>
                  <a:pt x="70813" y="88421"/>
                </a:lnTo>
                <a:cubicBezTo>
                  <a:pt x="70813" y="88126"/>
                  <a:pt x="70759" y="87803"/>
                  <a:pt x="70732" y="87507"/>
                </a:cubicBezTo>
                <a:lnTo>
                  <a:pt x="70732" y="87265"/>
                </a:lnTo>
                <a:close/>
                <a:moveTo>
                  <a:pt x="69952" y="86970"/>
                </a:moveTo>
                <a:lnTo>
                  <a:pt x="69952" y="86970"/>
                </a:lnTo>
                <a:cubicBezTo>
                  <a:pt x="70167" y="87050"/>
                  <a:pt x="70356" y="87131"/>
                  <a:pt x="70571" y="87185"/>
                </a:cubicBezTo>
                <a:lnTo>
                  <a:pt x="70597" y="87185"/>
                </a:lnTo>
                <a:cubicBezTo>
                  <a:pt x="70571" y="87615"/>
                  <a:pt x="70597" y="88072"/>
                  <a:pt x="70732" y="88502"/>
                </a:cubicBezTo>
                <a:cubicBezTo>
                  <a:pt x="70571" y="88744"/>
                  <a:pt x="70409" y="89013"/>
                  <a:pt x="70275" y="89282"/>
                </a:cubicBezTo>
                <a:cubicBezTo>
                  <a:pt x="70302" y="88502"/>
                  <a:pt x="70194" y="87722"/>
                  <a:pt x="69952" y="86970"/>
                </a:cubicBezTo>
                <a:close/>
                <a:moveTo>
                  <a:pt x="244433" y="89803"/>
                </a:moveTo>
                <a:cubicBezTo>
                  <a:pt x="244336" y="89990"/>
                  <a:pt x="244239" y="90177"/>
                  <a:pt x="244142" y="90365"/>
                </a:cubicBezTo>
                <a:lnTo>
                  <a:pt x="244142" y="90365"/>
                </a:lnTo>
                <a:cubicBezTo>
                  <a:pt x="244257" y="90169"/>
                  <a:pt x="244364" y="89972"/>
                  <a:pt x="244433" y="89803"/>
                </a:cubicBezTo>
                <a:close/>
                <a:moveTo>
                  <a:pt x="164017" y="90287"/>
                </a:moveTo>
                <a:lnTo>
                  <a:pt x="163724" y="90545"/>
                </a:lnTo>
                <a:cubicBezTo>
                  <a:pt x="163906" y="90410"/>
                  <a:pt x="163995" y="90329"/>
                  <a:pt x="164017" y="90287"/>
                </a:cubicBezTo>
                <a:close/>
                <a:moveTo>
                  <a:pt x="146491" y="90572"/>
                </a:moveTo>
                <a:lnTo>
                  <a:pt x="146491" y="90599"/>
                </a:lnTo>
                <a:cubicBezTo>
                  <a:pt x="146410" y="90626"/>
                  <a:pt x="146330" y="90680"/>
                  <a:pt x="146249" y="90733"/>
                </a:cubicBezTo>
                <a:cubicBezTo>
                  <a:pt x="146303" y="90653"/>
                  <a:pt x="146410" y="90626"/>
                  <a:pt x="146491" y="90572"/>
                </a:cubicBezTo>
                <a:close/>
                <a:moveTo>
                  <a:pt x="176251" y="90303"/>
                </a:moveTo>
                <a:cubicBezTo>
                  <a:pt x="175740" y="90545"/>
                  <a:pt x="175230" y="90787"/>
                  <a:pt x="174746" y="91029"/>
                </a:cubicBezTo>
                <a:cubicBezTo>
                  <a:pt x="174800" y="90841"/>
                  <a:pt x="174881" y="90626"/>
                  <a:pt x="174934" y="90411"/>
                </a:cubicBezTo>
                <a:lnTo>
                  <a:pt x="174934" y="90411"/>
                </a:lnTo>
                <a:lnTo>
                  <a:pt x="174719" y="91056"/>
                </a:lnTo>
                <a:cubicBezTo>
                  <a:pt x="175230" y="90814"/>
                  <a:pt x="175740" y="90545"/>
                  <a:pt x="176251" y="90303"/>
                </a:cubicBezTo>
                <a:close/>
                <a:moveTo>
                  <a:pt x="91459" y="89712"/>
                </a:moveTo>
                <a:lnTo>
                  <a:pt x="91594" y="89819"/>
                </a:lnTo>
                <a:cubicBezTo>
                  <a:pt x="91648" y="89927"/>
                  <a:pt x="91701" y="90034"/>
                  <a:pt x="91701" y="90034"/>
                </a:cubicBezTo>
                <a:cubicBezTo>
                  <a:pt x="91710" y="90043"/>
                  <a:pt x="91719" y="90046"/>
                  <a:pt x="91726" y="90046"/>
                </a:cubicBezTo>
                <a:cubicBezTo>
                  <a:pt x="91740" y="90046"/>
                  <a:pt x="91746" y="90034"/>
                  <a:pt x="91728" y="90034"/>
                </a:cubicBezTo>
                <a:lnTo>
                  <a:pt x="91701" y="89927"/>
                </a:lnTo>
                <a:lnTo>
                  <a:pt x="92051" y="90196"/>
                </a:lnTo>
                <a:cubicBezTo>
                  <a:pt x="91836" y="90518"/>
                  <a:pt x="91621" y="90868"/>
                  <a:pt x="91459" y="91217"/>
                </a:cubicBezTo>
                <a:cubicBezTo>
                  <a:pt x="91406" y="90787"/>
                  <a:pt x="91379" y="90384"/>
                  <a:pt x="91325" y="89954"/>
                </a:cubicBezTo>
                <a:cubicBezTo>
                  <a:pt x="91379" y="89873"/>
                  <a:pt x="91406" y="89792"/>
                  <a:pt x="91459" y="89712"/>
                </a:cubicBezTo>
                <a:close/>
                <a:moveTo>
                  <a:pt x="160551" y="86271"/>
                </a:moveTo>
                <a:cubicBezTo>
                  <a:pt x="157567" y="87158"/>
                  <a:pt x="154610" y="88179"/>
                  <a:pt x="151707" y="89335"/>
                </a:cubicBezTo>
                <a:cubicBezTo>
                  <a:pt x="150174" y="89954"/>
                  <a:pt x="148642" y="90626"/>
                  <a:pt x="147136" y="91325"/>
                </a:cubicBezTo>
                <a:lnTo>
                  <a:pt x="147105" y="91346"/>
                </a:lnTo>
                <a:lnTo>
                  <a:pt x="147105" y="91346"/>
                </a:lnTo>
                <a:cubicBezTo>
                  <a:pt x="147697" y="91092"/>
                  <a:pt x="148279" y="90889"/>
                  <a:pt x="148588" y="90760"/>
                </a:cubicBezTo>
                <a:cubicBezTo>
                  <a:pt x="149825" y="90223"/>
                  <a:pt x="151061" y="89685"/>
                  <a:pt x="152325" y="89201"/>
                </a:cubicBezTo>
                <a:cubicBezTo>
                  <a:pt x="155013" y="88126"/>
                  <a:pt x="157755" y="87185"/>
                  <a:pt x="160551" y="86324"/>
                </a:cubicBezTo>
                <a:cubicBezTo>
                  <a:pt x="160578" y="86324"/>
                  <a:pt x="160551" y="86271"/>
                  <a:pt x="160551" y="86271"/>
                </a:cubicBezTo>
                <a:close/>
                <a:moveTo>
                  <a:pt x="146464" y="91379"/>
                </a:moveTo>
                <a:cubicBezTo>
                  <a:pt x="146437" y="91459"/>
                  <a:pt x="146410" y="91540"/>
                  <a:pt x="146383" y="91594"/>
                </a:cubicBezTo>
                <a:lnTo>
                  <a:pt x="146276" y="91647"/>
                </a:lnTo>
                <a:cubicBezTo>
                  <a:pt x="146330" y="91540"/>
                  <a:pt x="146383" y="91459"/>
                  <a:pt x="146437" y="91379"/>
                </a:cubicBezTo>
                <a:close/>
                <a:moveTo>
                  <a:pt x="244835" y="88936"/>
                </a:moveTo>
                <a:cubicBezTo>
                  <a:pt x="244825" y="88936"/>
                  <a:pt x="244814" y="88942"/>
                  <a:pt x="244806" y="88959"/>
                </a:cubicBezTo>
                <a:cubicBezTo>
                  <a:pt x="244107" y="90007"/>
                  <a:pt x="243247" y="90975"/>
                  <a:pt x="242279" y="91782"/>
                </a:cubicBezTo>
                <a:cubicBezTo>
                  <a:pt x="242252" y="91809"/>
                  <a:pt x="242279" y="91836"/>
                  <a:pt x="242306" y="91836"/>
                </a:cubicBezTo>
                <a:cubicBezTo>
                  <a:pt x="242870" y="91352"/>
                  <a:pt x="244456" y="90034"/>
                  <a:pt x="244510" y="89524"/>
                </a:cubicBezTo>
                <a:lnTo>
                  <a:pt x="244510" y="89524"/>
                </a:lnTo>
                <a:cubicBezTo>
                  <a:pt x="244505" y="89600"/>
                  <a:pt x="244477" y="89696"/>
                  <a:pt x="244433" y="89803"/>
                </a:cubicBezTo>
                <a:lnTo>
                  <a:pt x="244433" y="89803"/>
                </a:lnTo>
                <a:cubicBezTo>
                  <a:pt x="244575" y="89530"/>
                  <a:pt x="244717" y="89258"/>
                  <a:pt x="244860" y="88986"/>
                </a:cubicBezTo>
                <a:cubicBezTo>
                  <a:pt x="244878" y="88967"/>
                  <a:pt x="244858" y="88936"/>
                  <a:pt x="244835" y="88936"/>
                </a:cubicBezTo>
                <a:close/>
                <a:moveTo>
                  <a:pt x="146841" y="90518"/>
                </a:moveTo>
                <a:cubicBezTo>
                  <a:pt x="146787" y="90572"/>
                  <a:pt x="146760" y="90626"/>
                  <a:pt x="146733" y="90706"/>
                </a:cubicBezTo>
                <a:cubicBezTo>
                  <a:pt x="146572" y="90868"/>
                  <a:pt x="146437" y="91056"/>
                  <a:pt x="146303" y="91244"/>
                </a:cubicBezTo>
                <a:lnTo>
                  <a:pt x="146249" y="91271"/>
                </a:lnTo>
                <a:cubicBezTo>
                  <a:pt x="146222" y="91298"/>
                  <a:pt x="146222" y="91325"/>
                  <a:pt x="146249" y="91325"/>
                </a:cubicBezTo>
                <a:cubicBezTo>
                  <a:pt x="146168" y="91459"/>
                  <a:pt x="146088" y="91594"/>
                  <a:pt x="146034" y="91755"/>
                </a:cubicBezTo>
                <a:cubicBezTo>
                  <a:pt x="145926" y="91782"/>
                  <a:pt x="145819" y="91836"/>
                  <a:pt x="145738" y="91889"/>
                </a:cubicBezTo>
                <a:cubicBezTo>
                  <a:pt x="145792" y="91540"/>
                  <a:pt x="145926" y="91190"/>
                  <a:pt x="146088" y="90868"/>
                </a:cubicBezTo>
                <a:lnTo>
                  <a:pt x="146115" y="90841"/>
                </a:lnTo>
                <a:cubicBezTo>
                  <a:pt x="146303" y="90733"/>
                  <a:pt x="146464" y="90653"/>
                  <a:pt x="146652" y="90545"/>
                </a:cubicBezTo>
                <a:lnTo>
                  <a:pt x="146841" y="90518"/>
                </a:lnTo>
                <a:close/>
                <a:moveTo>
                  <a:pt x="92105" y="90223"/>
                </a:moveTo>
                <a:lnTo>
                  <a:pt x="92454" y="90518"/>
                </a:lnTo>
                <a:cubicBezTo>
                  <a:pt x="92158" y="91029"/>
                  <a:pt x="91836" y="91513"/>
                  <a:pt x="91540" y="92024"/>
                </a:cubicBezTo>
                <a:cubicBezTo>
                  <a:pt x="91513" y="91836"/>
                  <a:pt x="91486" y="91647"/>
                  <a:pt x="91486" y="91459"/>
                </a:cubicBezTo>
                <a:cubicBezTo>
                  <a:pt x="91648" y="91029"/>
                  <a:pt x="91863" y="90626"/>
                  <a:pt x="92105" y="90223"/>
                </a:cubicBezTo>
                <a:close/>
                <a:moveTo>
                  <a:pt x="174665" y="91056"/>
                </a:moveTo>
                <a:cubicBezTo>
                  <a:pt x="174048" y="91365"/>
                  <a:pt x="173446" y="91689"/>
                  <a:pt x="172836" y="92042"/>
                </a:cubicBezTo>
                <a:lnTo>
                  <a:pt x="172836" y="92042"/>
                </a:lnTo>
                <a:cubicBezTo>
                  <a:pt x="173443" y="91708"/>
                  <a:pt x="174049" y="91382"/>
                  <a:pt x="174656" y="91087"/>
                </a:cubicBezTo>
                <a:lnTo>
                  <a:pt x="174656" y="91087"/>
                </a:lnTo>
                <a:cubicBezTo>
                  <a:pt x="174659" y="91076"/>
                  <a:pt x="174662" y="91066"/>
                  <a:pt x="174665" y="91056"/>
                </a:cubicBezTo>
                <a:close/>
                <a:moveTo>
                  <a:pt x="146357" y="91701"/>
                </a:moveTo>
                <a:cubicBezTo>
                  <a:pt x="146263" y="91841"/>
                  <a:pt x="146190" y="92002"/>
                  <a:pt x="146102" y="92165"/>
                </a:cubicBezTo>
                <a:lnTo>
                  <a:pt x="146102" y="92165"/>
                </a:lnTo>
                <a:cubicBezTo>
                  <a:pt x="146132" y="92028"/>
                  <a:pt x="146181" y="91892"/>
                  <a:pt x="146249" y="91755"/>
                </a:cubicBezTo>
                <a:lnTo>
                  <a:pt x="146357" y="91701"/>
                </a:lnTo>
                <a:close/>
                <a:moveTo>
                  <a:pt x="239859" y="91889"/>
                </a:moveTo>
                <a:cubicBezTo>
                  <a:pt x="239614" y="92048"/>
                  <a:pt x="239375" y="92213"/>
                  <a:pt x="239137" y="92378"/>
                </a:cubicBezTo>
                <a:lnTo>
                  <a:pt x="239137" y="92378"/>
                </a:lnTo>
                <a:cubicBezTo>
                  <a:pt x="239380" y="92213"/>
                  <a:pt x="239622" y="92051"/>
                  <a:pt x="239859" y="91889"/>
                </a:cubicBezTo>
                <a:close/>
                <a:moveTo>
                  <a:pt x="65355" y="90115"/>
                </a:moveTo>
                <a:lnTo>
                  <a:pt x="65355" y="90115"/>
                </a:lnTo>
                <a:cubicBezTo>
                  <a:pt x="64817" y="90895"/>
                  <a:pt x="64253" y="91674"/>
                  <a:pt x="63715" y="92454"/>
                </a:cubicBezTo>
                <a:cubicBezTo>
                  <a:pt x="63850" y="92185"/>
                  <a:pt x="64065" y="91916"/>
                  <a:pt x="64253" y="91674"/>
                </a:cubicBezTo>
                <a:lnTo>
                  <a:pt x="64253" y="91647"/>
                </a:lnTo>
                <a:cubicBezTo>
                  <a:pt x="64629" y="91137"/>
                  <a:pt x="64979" y="90653"/>
                  <a:pt x="65355" y="90115"/>
                </a:cubicBezTo>
                <a:close/>
                <a:moveTo>
                  <a:pt x="239137" y="92378"/>
                </a:moveTo>
                <a:cubicBezTo>
                  <a:pt x="238970" y="92491"/>
                  <a:pt x="238803" y="92605"/>
                  <a:pt x="238638" y="92722"/>
                </a:cubicBezTo>
                <a:lnTo>
                  <a:pt x="238638" y="92722"/>
                </a:lnTo>
                <a:cubicBezTo>
                  <a:pt x="238805" y="92608"/>
                  <a:pt x="238971" y="92493"/>
                  <a:pt x="239137" y="92378"/>
                </a:cubicBezTo>
                <a:close/>
                <a:moveTo>
                  <a:pt x="64334" y="92373"/>
                </a:moveTo>
                <a:cubicBezTo>
                  <a:pt x="64387" y="92535"/>
                  <a:pt x="64495" y="92696"/>
                  <a:pt x="64575" y="92830"/>
                </a:cubicBezTo>
                <a:lnTo>
                  <a:pt x="64145" y="92642"/>
                </a:lnTo>
                <a:lnTo>
                  <a:pt x="64334" y="92373"/>
                </a:lnTo>
                <a:close/>
                <a:moveTo>
                  <a:pt x="145953" y="91889"/>
                </a:moveTo>
                <a:lnTo>
                  <a:pt x="145953" y="91889"/>
                </a:lnTo>
                <a:cubicBezTo>
                  <a:pt x="145900" y="92104"/>
                  <a:pt x="145846" y="92319"/>
                  <a:pt x="145846" y="92561"/>
                </a:cubicBezTo>
                <a:cubicBezTo>
                  <a:pt x="145685" y="92749"/>
                  <a:pt x="145524" y="92937"/>
                  <a:pt x="145336" y="93098"/>
                </a:cubicBezTo>
                <a:lnTo>
                  <a:pt x="145336" y="93098"/>
                </a:lnTo>
                <a:cubicBezTo>
                  <a:pt x="145354" y="93065"/>
                  <a:pt x="145371" y="93036"/>
                  <a:pt x="145389" y="93018"/>
                </a:cubicBezTo>
                <a:lnTo>
                  <a:pt x="145362" y="93018"/>
                </a:lnTo>
                <a:cubicBezTo>
                  <a:pt x="145469" y="92723"/>
                  <a:pt x="145550" y="92427"/>
                  <a:pt x="145631" y="92131"/>
                </a:cubicBezTo>
                <a:cubicBezTo>
                  <a:pt x="145738" y="92024"/>
                  <a:pt x="145846" y="91943"/>
                  <a:pt x="145953" y="91889"/>
                </a:cubicBezTo>
                <a:close/>
                <a:moveTo>
                  <a:pt x="145873" y="93664"/>
                </a:moveTo>
                <a:lnTo>
                  <a:pt x="145953" y="93717"/>
                </a:lnTo>
                <a:lnTo>
                  <a:pt x="145792" y="93717"/>
                </a:lnTo>
                <a:lnTo>
                  <a:pt x="145873" y="93664"/>
                </a:lnTo>
                <a:close/>
                <a:moveTo>
                  <a:pt x="68447" y="86351"/>
                </a:moveTo>
                <a:lnTo>
                  <a:pt x="68662" y="86459"/>
                </a:lnTo>
                <a:cubicBezTo>
                  <a:pt x="68814" y="86719"/>
                  <a:pt x="68965" y="86997"/>
                  <a:pt x="69117" y="87292"/>
                </a:cubicBezTo>
                <a:lnTo>
                  <a:pt x="69117" y="87292"/>
                </a:lnTo>
                <a:cubicBezTo>
                  <a:pt x="68984" y="87032"/>
                  <a:pt x="68842" y="86759"/>
                  <a:pt x="68716" y="86486"/>
                </a:cubicBezTo>
                <a:lnTo>
                  <a:pt x="68716" y="86486"/>
                </a:lnTo>
                <a:cubicBezTo>
                  <a:pt x="69092" y="86674"/>
                  <a:pt x="69468" y="86835"/>
                  <a:pt x="69872" y="86970"/>
                </a:cubicBezTo>
                <a:cubicBezTo>
                  <a:pt x="70087" y="87776"/>
                  <a:pt x="70221" y="88610"/>
                  <a:pt x="70221" y="89470"/>
                </a:cubicBezTo>
                <a:lnTo>
                  <a:pt x="69979" y="89846"/>
                </a:lnTo>
                <a:cubicBezTo>
                  <a:pt x="69952" y="89550"/>
                  <a:pt x="69899" y="89282"/>
                  <a:pt x="69791" y="89013"/>
                </a:cubicBezTo>
                <a:lnTo>
                  <a:pt x="69791" y="89013"/>
                </a:lnTo>
                <a:cubicBezTo>
                  <a:pt x="69899" y="89335"/>
                  <a:pt x="69925" y="89658"/>
                  <a:pt x="69899" y="90007"/>
                </a:cubicBezTo>
                <a:cubicBezTo>
                  <a:pt x="69576" y="90491"/>
                  <a:pt x="69253" y="91002"/>
                  <a:pt x="68931" y="91486"/>
                </a:cubicBezTo>
                <a:cubicBezTo>
                  <a:pt x="68366" y="92346"/>
                  <a:pt x="67775" y="93180"/>
                  <a:pt x="67210" y="93986"/>
                </a:cubicBezTo>
                <a:lnTo>
                  <a:pt x="64737" y="92911"/>
                </a:lnTo>
                <a:cubicBezTo>
                  <a:pt x="64602" y="92723"/>
                  <a:pt x="64495" y="92508"/>
                  <a:pt x="64387" y="92293"/>
                </a:cubicBezTo>
                <a:cubicBezTo>
                  <a:pt x="65812" y="90357"/>
                  <a:pt x="67183" y="88368"/>
                  <a:pt x="68447" y="86351"/>
                </a:cubicBezTo>
                <a:close/>
                <a:moveTo>
                  <a:pt x="188323" y="93637"/>
                </a:moveTo>
                <a:lnTo>
                  <a:pt x="188323" y="93637"/>
                </a:lnTo>
                <a:cubicBezTo>
                  <a:pt x="188121" y="93771"/>
                  <a:pt x="187926" y="93912"/>
                  <a:pt x="187734" y="94057"/>
                </a:cubicBezTo>
                <a:lnTo>
                  <a:pt x="187734" y="94057"/>
                </a:lnTo>
                <a:cubicBezTo>
                  <a:pt x="187930" y="93917"/>
                  <a:pt x="188126" y="93777"/>
                  <a:pt x="188323" y="93637"/>
                </a:cubicBezTo>
                <a:close/>
                <a:moveTo>
                  <a:pt x="64038" y="92777"/>
                </a:moveTo>
                <a:cubicBezTo>
                  <a:pt x="64199" y="92857"/>
                  <a:pt x="64468" y="92992"/>
                  <a:pt x="64575" y="93045"/>
                </a:cubicBezTo>
                <a:lnTo>
                  <a:pt x="64602" y="93045"/>
                </a:lnTo>
                <a:lnTo>
                  <a:pt x="64791" y="93126"/>
                </a:lnTo>
                <a:cubicBezTo>
                  <a:pt x="64871" y="93207"/>
                  <a:pt x="64925" y="93260"/>
                  <a:pt x="64979" y="93314"/>
                </a:cubicBezTo>
                <a:cubicBezTo>
                  <a:pt x="65059" y="93583"/>
                  <a:pt x="65113" y="93825"/>
                  <a:pt x="65167" y="94067"/>
                </a:cubicBezTo>
                <a:cubicBezTo>
                  <a:pt x="64844" y="93933"/>
                  <a:pt x="64549" y="93717"/>
                  <a:pt x="64307" y="93475"/>
                </a:cubicBezTo>
                <a:cubicBezTo>
                  <a:pt x="64145" y="93341"/>
                  <a:pt x="63984" y="93180"/>
                  <a:pt x="63876" y="92992"/>
                </a:cubicBezTo>
                <a:lnTo>
                  <a:pt x="64038" y="92777"/>
                </a:lnTo>
                <a:close/>
                <a:moveTo>
                  <a:pt x="145846" y="90975"/>
                </a:moveTo>
                <a:lnTo>
                  <a:pt x="145846" y="90975"/>
                </a:lnTo>
                <a:cubicBezTo>
                  <a:pt x="145711" y="91325"/>
                  <a:pt x="145577" y="91701"/>
                  <a:pt x="145443" y="92051"/>
                </a:cubicBezTo>
                <a:cubicBezTo>
                  <a:pt x="145281" y="92158"/>
                  <a:pt x="145174" y="92319"/>
                  <a:pt x="145093" y="92481"/>
                </a:cubicBezTo>
                <a:cubicBezTo>
                  <a:pt x="144475" y="92911"/>
                  <a:pt x="143830" y="93341"/>
                  <a:pt x="143211" y="93798"/>
                </a:cubicBezTo>
                <a:cubicBezTo>
                  <a:pt x="143184" y="93825"/>
                  <a:pt x="143211" y="93852"/>
                  <a:pt x="143238" y="93852"/>
                </a:cubicBezTo>
                <a:cubicBezTo>
                  <a:pt x="143883" y="93422"/>
                  <a:pt x="144528" y="92992"/>
                  <a:pt x="145147" y="92561"/>
                </a:cubicBezTo>
                <a:cubicBezTo>
                  <a:pt x="145174" y="92588"/>
                  <a:pt x="145201" y="92588"/>
                  <a:pt x="145201" y="92615"/>
                </a:cubicBezTo>
                <a:cubicBezTo>
                  <a:pt x="145093" y="92938"/>
                  <a:pt x="144959" y="93260"/>
                  <a:pt x="144770" y="93556"/>
                </a:cubicBezTo>
                <a:cubicBezTo>
                  <a:pt x="144582" y="93691"/>
                  <a:pt x="144367" y="93798"/>
                  <a:pt x="144152" y="93933"/>
                </a:cubicBezTo>
                <a:lnTo>
                  <a:pt x="143937" y="93933"/>
                </a:lnTo>
                <a:cubicBezTo>
                  <a:pt x="143883" y="93959"/>
                  <a:pt x="143830" y="94013"/>
                  <a:pt x="143856" y="94067"/>
                </a:cubicBezTo>
                <a:lnTo>
                  <a:pt x="143749" y="94121"/>
                </a:lnTo>
                <a:cubicBezTo>
                  <a:pt x="143386" y="94107"/>
                  <a:pt x="143016" y="94101"/>
                  <a:pt x="142643" y="94101"/>
                </a:cubicBezTo>
                <a:cubicBezTo>
                  <a:pt x="142270" y="94101"/>
                  <a:pt x="141894" y="94107"/>
                  <a:pt x="141517" y="94121"/>
                </a:cubicBezTo>
                <a:cubicBezTo>
                  <a:pt x="142862" y="92911"/>
                  <a:pt x="144313" y="91862"/>
                  <a:pt x="145846" y="90975"/>
                </a:cubicBezTo>
                <a:close/>
                <a:moveTo>
                  <a:pt x="64952" y="93207"/>
                </a:moveTo>
                <a:lnTo>
                  <a:pt x="65328" y="93368"/>
                </a:lnTo>
                <a:lnTo>
                  <a:pt x="66780" y="93986"/>
                </a:lnTo>
                <a:lnTo>
                  <a:pt x="67076" y="94094"/>
                </a:lnTo>
                <a:lnTo>
                  <a:pt x="66995" y="94201"/>
                </a:lnTo>
                <a:cubicBezTo>
                  <a:pt x="66780" y="94201"/>
                  <a:pt x="66565" y="94148"/>
                  <a:pt x="66350" y="94067"/>
                </a:cubicBezTo>
                <a:cubicBezTo>
                  <a:pt x="65812" y="93906"/>
                  <a:pt x="65328" y="93610"/>
                  <a:pt x="64952" y="93207"/>
                </a:cubicBezTo>
                <a:close/>
                <a:moveTo>
                  <a:pt x="145308" y="94174"/>
                </a:moveTo>
                <a:cubicBezTo>
                  <a:pt x="145308" y="94201"/>
                  <a:pt x="145335" y="94228"/>
                  <a:pt x="145335" y="94228"/>
                </a:cubicBezTo>
                <a:lnTo>
                  <a:pt x="145174" y="94201"/>
                </a:lnTo>
                <a:cubicBezTo>
                  <a:pt x="145227" y="94201"/>
                  <a:pt x="145254" y="94201"/>
                  <a:pt x="145308" y="94174"/>
                </a:cubicBezTo>
                <a:close/>
                <a:moveTo>
                  <a:pt x="65006" y="93395"/>
                </a:moveTo>
                <a:lnTo>
                  <a:pt x="65006" y="93395"/>
                </a:lnTo>
                <a:cubicBezTo>
                  <a:pt x="65140" y="93529"/>
                  <a:pt x="65301" y="93637"/>
                  <a:pt x="65436" y="93744"/>
                </a:cubicBezTo>
                <a:lnTo>
                  <a:pt x="65463" y="93744"/>
                </a:lnTo>
                <a:cubicBezTo>
                  <a:pt x="65516" y="93906"/>
                  <a:pt x="65543" y="94067"/>
                  <a:pt x="65597" y="94255"/>
                </a:cubicBezTo>
                <a:cubicBezTo>
                  <a:pt x="65463" y="94201"/>
                  <a:pt x="65328" y="94174"/>
                  <a:pt x="65221" y="94094"/>
                </a:cubicBezTo>
                <a:cubicBezTo>
                  <a:pt x="65167" y="93879"/>
                  <a:pt x="65086" y="93637"/>
                  <a:pt x="65006" y="93395"/>
                </a:cubicBezTo>
                <a:close/>
                <a:moveTo>
                  <a:pt x="68635" y="93986"/>
                </a:moveTo>
                <a:cubicBezTo>
                  <a:pt x="68517" y="94083"/>
                  <a:pt x="68401" y="94181"/>
                  <a:pt x="68287" y="94280"/>
                </a:cubicBezTo>
                <a:lnTo>
                  <a:pt x="68287" y="94280"/>
                </a:lnTo>
                <a:cubicBezTo>
                  <a:pt x="68401" y="94181"/>
                  <a:pt x="68518" y="94083"/>
                  <a:pt x="68635" y="93986"/>
                </a:cubicBezTo>
                <a:close/>
                <a:moveTo>
                  <a:pt x="139851" y="91728"/>
                </a:moveTo>
                <a:lnTo>
                  <a:pt x="139851" y="91728"/>
                </a:lnTo>
                <a:cubicBezTo>
                  <a:pt x="139286" y="92561"/>
                  <a:pt x="138775" y="93395"/>
                  <a:pt x="138238" y="94228"/>
                </a:cubicBezTo>
                <a:lnTo>
                  <a:pt x="136463" y="94282"/>
                </a:lnTo>
                <a:cubicBezTo>
                  <a:pt x="137566" y="93395"/>
                  <a:pt x="138695" y="92561"/>
                  <a:pt x="139851" y="91728"/>
                </a:cubicBezTo>
                <a:close/>
                <a:moveTo>
                  <a:pt x="146276" y="93879"/>
                </a:moveTo>
                <a:lnTo>
                  <a:pt x="146276" y="93879"/>
                </a:lnTo>
                <a:cubicBezTo>
                  <a:pt x="146437" y="93959"/>
                  <a:pt x="146625" y="94040"/>
                  <a:pt x="146787" y="94121"/>
                </a:cubicBezTo>
                <a:lnTo>
                  <a:pt x="146437" y="94282"/>
                </a:lnTo>
                <a:cubicBezTo>
                  <a:pt x="146410" y="94148"/>
                  <a:pt x="146357" y="94013"/>
                  <a:pt x="146276" y="93879"/>
                </a:cubicBezTo>
                <a:close/>
                <a:moveTo>
                  <a:pt x="145980" y="93744"/>
                </a:moveTo>
                <a:lnTo>
                  <a:pt x="146034" y="93771"/>
                </a:lnTo>
                <a:cubicBezTo>
                  <a:pt x="146115" y="93879"/>
                  <a:pt x="146195" y="94013"/>
                  <a:pt x="146249" y="94148"/>
                </a:cubicBezTo>
                <a:cubicBezTo>
                  <a:pt x="146276" y="94201"/>
                  <a:pt x="146303" y="94282"/>
                  <a:pt x="146330" y="94336"/>
                </a:cubicBezTo>
                <a:cubicBezTo>
                  <a:pt x="146330" y="94336"/>
                  <a:pt x="146303" y="94363"/>
                  <a:pt x="146303" y="94363"/>
                </a:cubicBezTo>
                <a:cubicBezTo>
                  <a:pt x="146061" y="94336"/>
                  <a:pt x="145846" y="94282"/>
                  <a:pt x="145631" y="94255"/>
                </a:cubicBezTo>
                <a:cubicBezTo>
                  <a:pt x="145604" y="94201"/>
                  <a:pt x="145604" y="94121"/>
                  <a:pt x="145631" y="94040"/>
                </a:cubicBezTo>
                <a:cubicBezTo>
                  <a:pt x="145738" y="93986"/>
                  <a:pt x="145846" y="93906"/>
                  <a:pt x="145953" y="93825"/>
                </a:cubicBezTo>
                <a:cubicBezTo>
                  <a:pt x="146007" y="93825"/>
                  <a:pt x="146007" y="93771"/>
                  <a:pt x="145980" y="93744"/>
                </a:cubicBezTo>
                <a:close/>
                <a:moveTo>
                  <a:pt x="65490" y="93771"/>
                </a:moveTo>
                <a:lnTo>
                  <a:pt x="65490" y="93771"/>
                </a:lnTo>
                <a:cubicBezTo>
                  <a:pt x="65947" y="94040"/>
                  <a:pt x="66430" y="94228"/>
                  <a:pt x="66941" y="94282"/>
                </a:cubicBezTo>
                <a:lnTo>
                  <a:pt x="66888" y="94390"/>
                </a:lnTo>
                <a:cubicBezTo>
                  <a:pt x="66814" y="94394"/>
                  <a:pt x="66741" y="94396"/>
                  <a:pt x="66668" y="94396"/>
                </a:cubicBezTo>
                <a:cubicBezTo>
                  <a:pt x="66319" y="94396"/>
                  <a:pt x="65985" y="94344"/>
                  <a:pt x="65651" y="94255"/>
                </a:cubicBezTo>
                <a:cubicBezTo>
                  <a:pt x="65597" y="94094"/>
                  <a:pt x="65543" y="93933"/>
                  <a:pt x="65490" y="93771"/>
                </a:cubicBezTo>
                <a:close/>
                <a:moveTo>
                  <a:pt x="92508" y="90572"/>
                </a:moveTo>
                <a:cubicBezTo>
                  <a:pt x="92938" y="90922"/>
                  <a:pt x="93368" y="91325"/>
                  <a:pt x="93772" y="91701"/>
                </a:cubicBezTo>
                <a:cubicBezTo>
                  <a:pt x="93099" y="92615"/>
                  <a:pt x="92400" y="93529"/>
                  <a:pt x="91755" y="94443"/>
                </a:cubicBezTo>
                <a:cubicBezTo>
                  <a:pt x="91755" y="94390"/>
                  <a:pt x="91755" y="94336"/>
                  <a:pt x="91755" y="94255"/>
                </a:cubicBezTo>
                <a:lnTo>
                  <a:pt x="91728" y="94255"/>
                </a:lnTo>
                <a:cubicBezTo>
                  <a:pt x="91728" y="94094"/>
                  <a:pt x="91701" y="93906"/>
                  <a:pt x="91701" y="93744"/>
                </a:cubicBezTo>
                <a:cubicBezTo>
                  <a:pt x="91809" y="93502"/>
                  <a:pt x="91943" y="93287"/>
                  <a:pt x="92105" y="93045"/>
                </a:cubicBezTo>
                <a:cubicBezTo>
                  <a:pt x="92481" y="92535"/>
                  <a:pt x="92884" y="92078"/>
                  <a:pt x="93341" y="91647"/>
                </a:cubicBezTo>
                <a:cubicBezTo>
                  <a:pt x="93383" y="91606"/>
                  <a:pt x="93345" y="91549"/>
                  <a:pt x="93313" y="91549"/>
                </a:cubicBezTo>
                <a:cubicBezTo>
                  <a:pt x="93303" y="91549"/>
                  <a:pt x="93294" y="91554"/>
                  <a:pt x="93288" y="91567"/>
                </a:cubicBezTo>
                <a:cubicBezTo>
                  <a:pt x="92642" y="92131"/>
                  <a:pt x="92105" y="92750"/>
                  <a:pt x="91675" y="93449"/>
                </a:cubicBezTo>
                <a:cubicBezTo>
                  <a:pt x="91675" y="93341"/>
                  <a:pt x="91648" y="93207"/>
                  <a:pt x="91621" y="93072"/>
                </a:cubicBezTo>
                <a:cubicBezTo>
                  <a:pt x="92051" y="92454"/>
                  <a:pt x="92454" y="91782"/>
                  <a:pt x="92857" y="91163"/>
                </a:cubicBezTo>
                <a:cubicBezTo>
                  <a:pt x="92857" y="91144"/>
                  <a:pt x="92857" y="91125"/>
                  <a:pt x="92848" y="91125"/>
                </a:cubicBezTo>
                <a:cubicBezTo>
                  <a:pt x="92844" y="91125"/>
                  <a:pt x="92838" y="91129"/>
                  <a:pt x="92831" y="91137"/>
                </a:cubicBezTo>
                <a:cubicBezTo>
                  <a:pt x="92427" y="91728"/>
                  <a:pt x="91997" y="92319"/>
                  <a:pt x="91621" y="92911"/>
                </a:cubicBezTo>
                <a:cubicBezTo>
                  <a:pt x="91594" y="92669"/>
                  <a:pt x="91567" y="92427"/>
                  <a:pt x="91540" y="92185"/>
                </a:cubicBezTo>
                <a:cubicBezTo>
                  <a:pt x="91890" y="91647"/>
                  <a:pt x="92185" y="91110"/>
                  <a:pt x="92508" y="90572"/>
                </a:cubicBezTo>
                <a:close/>
                <a:moveTo>
                  <a:pt x="141249" y="84926"/>
                </a:moveTo>
                <a:lnTo>
                  <a:pt x="141249" y="84926"/>
                </a:lnTo>
                <a:cubicBezTo>
                  <a:pt x="138856" y="88072"/>
                  <a:pt x="136463" y="91190"/>
                  <a:pt x="134178" y="94416"/>
                </a:cubicBezTo>
                <a:lnTo>
                  <a:pt x="132404" y="94470"/>
                </a:lnTo>
                <a:cubicBezTo>
                  <a:pt x="133640" y="93153"/>
                  <a:pt x="134662" y="91379"/>
                  <a:pt x="135711" y="89954"/>
                </a:cubicBezTo>
                <a:cubicBezTo>
                  <a:pt x="136571" y="88771"/>
                  <a:pt x="137431" y="87615"/>
                  <a:pt x="138345" y="86459"/>
                </a:cubicBezTo>
                <a:cubicBezTo>
                  <a:pt x="139313" y="85948"/>
                  <a:pt x="140281" y="85437"/>
                  <a:pt x="141249" y="84926"/>
                </a:cubicBezTo>
                <a:close/>
                <a:moveTo>
                  <a:pt x="161761" y="86835"/>
                </a:moveTo>
                <a:cubicBezTo>
                  <a:pt x="162406" y="87238"/>
                  <a:pt x="162595" y="87749"/>
                  <a:pt x="162326" y="88421"/>
                </a:cubicBezTo>
                <a:cubicBezTo>
                  <a:pt x="162326" y="88421"/>
                  <a:pt x="162326" y="88421"/>
                  <a:pt x="162326" y="88448"/>
                </a:cubicBezTo>
                <a:lnTo>
                  <a:pt x="162460" y="88771"/>
                </a:lnTo>
                <a:cubicBezTo>
                  <a:pt x="157944" y="90411"/>
                  <a:pt x="153535" y="92293"/>
                  <a:pt x="149233" y="94390"/>
                </a:cubicBezTo>
                <a:cubicBezTo>
                  <a:pt x="149045" y="94416"/>
                  <a:pt x="148857" y="94443"/>
                  <a:pt x="148669" y="94470"/>
                </a:cubicBezTo>
                <a:cubicBezTo>
                  <a:pt x="148696" y="94443"/>
                  <a:pt x="148669" y="94416"/>
                  <a:pt x="148642" y="94416"/>
                </a:cubicBezTo>
                <a:cubicBezTo>
                  <a:pt x="148454" y="94390"/>
                  <a:pt x="148292" y="94363"/>
                  <a:pt x="148131" y="94309"/>
                </a:cubicBezTo>
                <a:cubicBezTo>
                  <a:pt x="149583" y="93610"/>
                  <a:pt x="151061" y="92911"/>
                  <a:pt x="152513" y="92239"/>
                </a:cubicBezTo>
                <a:cubicBezTo>
                  <a:pt x="155228" y="90975"/>
                  <a:pt x="158374" y="88986"/>
                  <a:pt x="161412" y="88878"/>
                </a:cubicBezTo>
                <a:cubicBezTo>
                  <a:pt x="161439" y="88878"/>
                  <a:pt x="161439" y="88825"/>
                  <a:pt x="161412" y="88825"/>
                </a:cubicBezTo>
                <a:cubicBezTo>
                  <a:pt x="158696" y="88905"/>
                  <a:pt x="156089" y="90491"/>
                  <a:pt x="153669" y="91594"/>
                </a:cubicBezTo>
                <a:cubicBezTo>
                  <a:pt x="151760" y="92481"/>
                  <a:pt x="149825" y="93341"/>
                  <a:pt x="147916" y="94255"/>
                </a:cubicBezTo>
                <a:cubicBezTo>
                  <a:pt x="147593" y="94201"/>
                  <a:pt x="147298" y="94121"/>
                  <a:pt x="147002" y="94013"/>
                </a:cubicBezTo>
                <a:cubicBezTo>
                  <a:pt x="151707" y="91621"/>
                  <a:pt x="156599" y="89631"/>
                  <a:pt x="161654" y="88072"/>
                </a:cubicBezTo>
                <a:cubicBezTo>
                  <a:pt x="161707" y="88072"/>
                  <a:pt x="161680" y="87991"/>
                  <a:pt x="161654" y="87991"/>
                </a:cubicBezTo>
                <a:cubicBezTo>
                  <a:pt x="156573" y="89524"/>
                  <a:pt x="151653" y="91540"/>
                  <a:pt x="146948" y="94013"/>
                </a:cubicBezTo>
                <a:cubicBezTo>
                  <a:pt x="146652" y="93906"/>
                  <a:pt x="146383" y="93798"/>
                  <a:pt x="146115" y="93664"/>
                </a:cubicBezTo>
                <a:cubicBezTo>
                  <a:pt x="146061" y="93610"/>
                  <a:pt x="146034" y="93583"/>
                  <a:pt x="146007" y="93556"/>
                </a:cubicBezTo>
                <a:cubicBezTo>
                  <a:pt x="146061" y="93502"/>
                  <a:pt x="146142" y="93422"/>
                  <a:pt x="146195" y="93341"/>
                </a:cubicBezTo>
                <a:cubicBezTo>
                  <a:pt x="146249" y="93260"/>
                  <a:pt x="146276" y="93234"/>
                  <a:pt x="146303" y="93180"/>
                </a:cubicBezTo>
                <a:lnTo>
                  <a:pt x="146625" y="93018"/>
                </a:lnTo>
                <a:cubicBezTo>
                  <a:pt x="147351" y="92642"/>
                  <a:pt x="148104" y="92266"/>
                  <a:pt x="148884" y="91916"/>
                </a:cubicBezTo>
                <a:cubicBezTo>
                  <a:pt x="150201" y="91298"/>
                  <a:pt x="151545" y="90680"/>
                  <a:pt x="152889" y="90115"/>
                </a:cubicBezTo>
                <a:cubicBezTo>
                  <a:pt x="155793" y="88878"/>
                  <a:pt x="158750" y="87803"/>
                  <a:pt x="161761" y="86835"/>
                </a:cubicBezTo>
                <a:close/>
                <a:moveTo>
                  <a:pt x="146841" y="94148"/>
                </a:moveTo>
                <a:cubicBezTo>
                  <a:pt x="147136" y="94255"/>
                  <a:pt x="147405" y="94336"/>
                  <a:pt x="147701" y="94390"/>
                </a:cubicBezTo>
                <a:lnTo>
                  <a:pt x="147324" y="94578"/>
                </a:lnTo>
                <a:cubicBezTo>
                  <a:pt x="147029" y="94497"/>
                  <a:pt x="146733" y="94443"/>
                  <a:pt x="146437" y="94390"/>
                </a:cubicBezTo>
                <a:cubicBezTo>
                  <a:pt x="146437" y="94363"/>
                  <a:pt x="146437" y="94363"/>
                  <a:pt x="146437" y="94336"/>
                </a:cubicBezTo>
                <a:lnTo>
                  <a:pt x="146841" y="94148"/>
                </a:lnTo>
                <a:close/>
                <a:moveTo>
                  <a:pt x="147916" y="94443"/>
                </a:moveTo>
                <a:cubicBezTo>
                  <a:pt x="148131" y="94470"/>
                  <a:pt x="148373" y="94497"/>
                  <a:pt x="148615" y="94497"/>
                </a:cubicBezTo>
                <a:lnTo>
                  <a:pt x="147674" y="94685"/>
                </a:lnTo>
                <a:lnTo>
                  <a:pt x="147513" y="94632"/>
                </a:lnTo>
                <a:lnTo>
                  <a:pt x="147916" y="94443"/>
                </a:lnTo>
                <a:close/>
                <a:moveTo>
                  <a:pt x="138668" y="94658"/>
                </a:moveTo>
                <a:cubicBezTo>
                  <a:pt x="138426" y="94712"/>
                  <a:pt x="138211" y="94739"/>
                  <a:pt x="137996" y="94820"/>
                </a:cubicBezTo>
                <a:lnTo>
                  <a:pt x="138103" y="94658"/>
                </a:lnTo>
                <a:close/>
                <a:moveTo>
                  <a:pt x="162487" y="88851"/>
                </a:moveTo>
                <a:cubicBezTo>
                  <a:pt x="162595" y="89174"/>
                  <a:pt x="162756" y="89497"/>
                  <a:pt x="162917" y="89792"/>
                </a:cubicBezTo>
                <a:cubicBezTo>
                  <a:pt x="163025" y="89981"/>
                  <a:pt x="163132" y="90169"/>
                  <a:pt x="163267" y="90357"/>
                </a:cubicBezTo>
                <a:cubicBezTo>
                  <a:pt x="160928" y="91244"/>
                  <a:pt x="158643" y="92239"/>
                  <a:pt x="156331" y="93207"/>
                </a:cubicBezTo>
                <a:cubicBezTo>
                  <a:pt x="155067" y="93717"/>
                  <a:pt x="153615" y="94201"/>
                  <a:pt x="152298" y="94820"/>
                </a:cubicBezTo>
                <a:cubicBezTo>
                  <a:pt x="152083" y="94739"/>
                  <a:pt x="151868" y="94658"/>
                  <a:pt x="151626" y="94605"/>
                </a:cubicBezTo>
                <a:lnTo>
                  <a:pt x="151653" y="94578"/>
                </a:lnTo>
                <a:cubicBezTo>
                  <a:pt x="152863" y="93986"/>
                  <a:pt x="154099" y="93395"/>
                  <a:pt x="155309" y="92830"/>
                </a:cubicBezTo>
                <a:cubicBezTo>
                  <a:pt x="157782" y="91701"/>
                  <a:pt x="160256" y="90626"/>
                  <a:pt x="162783" y="89631"/>
                </a:cubicBezTo>
                <a:lnTo>
                  <a:pt x="162783" y="89631"/>
                </a:lnTo>
                <a:cubicBezTo>
                  <a:pt x="159852" y="90733"/>
                  <a:pt x="156976" y="91916"/>
                  <a:pt x="154153" y="93260"/>
                </a:cubicBezTo>
                <a:cubicBezTo>
                  <a:pt x="153266" y="93691"/>
                  <a:pt x="152379" y="94121"/>
                  <a:pt x="151491" y="94578"/>
                </a:cubicBezTo>
                <a:cubicBezTo>
                  <a:pt x="151061" y="94470"/>
                  <a:pt x="150631" y="94390"/>
                  <a:pt x="150201" y="94363"/>
                </a:cubicBezTo>
                <a:lnTo>
                  <a:pt x="149583" y="94363"/>
                </a:lnTo>
                <a:cubicBezTo>
                  <a:pt x="153803" y="92319"/>
                  <a:pt x="158105" y="90491"/>
                  <a:pt x="162487" y="88851"/>
                </a:cubicBezTo>
                <a:close/>
                <a:moveTo>
                  <a:pt x="138802" y="94847"/>
                </a:moveTo>
                <a:lnTo>
                  <a:pt x="138587" y="94927"/>
                </a:lnTo>
                <a:lnTo>
                  <a:pt x="138587" y="94927"/>
                </a:lnTo>
                <a:lnTo>
                  <a:pt x="138668" y="94847"/>
                </a:lnTo>
                <a:close/>
                <a:moveTo>
                  <a:pt x="93879" y="91809"/>
                </a:moveTo>
                <a:cubicBezTo>
                  <a:pt x="94013" y="91943"/>
                  <a:pt x="94148" y="92078"/>
                  <a:pt x="94282" y="92212"/>
                </a:cubicBezTo>
                <a:lnTo>
                  <a:pt x="94309" y="92212"/>
                </a:lnTo>
                <a:cubicBezTo>
                  <a:pt x="93476" y="93126"/>
                  <a:pt x="92615" y="94013"/>
                  <a:pt x="91836" y="94954"/>
                </a:cubicBezTo>
                <a:lnTo>
                  <a:pt x="91809" y="94739"/>
                </a:lnTo>
                <a:cubicBezTo>
                  <a:pt x="92508" y="93798"/>
                  <a:pt x="93207" y="92803"/>
                  <a:pt x="93879" y="91809"/>
                </a:cubicBezTo>
                <a:close/>
                <a:moveTo>
                  <a:pt x="132081" y="94685"/>
                </a:moveTo>
                <a:lnTo>
                  <a:pt x="131947" y="94820"/>
                </a:lnTo>
                <a:cubicBezTo>
                  <a:pt x="131490" y="94793"/>
                  <a:pt x="131033" y="94766"/>
                  <a:pt x="130576" y="94766"/>
                </a:cubicBezTo>
                <a:cubicBezTo>
                  <a:pt x="129420" y="94766"/>
                  <a:pt x="128264" y="94847"/>
                  <a:pt x="127135" y="94981"/>
                </a:cubicBezTo>
                <a:lnTo>
                  <a:pt x="127188" y="94927"/>
                </a:lnTo>
                <a:lnTo>
                  <a:pt x="127807" y="94873"/>
                </a:lnTo>
                <a:cubicBezTo>
                  <a:pt x="129231" y="94766"/>
                  <a:pt x="130656" y="94712"/>
                  <a:pt x="132081" y="94685"/>
                </a:cubicBezTo>
                <a:close/>
                <a:moveTo>
                  <a:pt x="172219" y="92400"/>
                </a:moveTo>
                <a:cubicBezTo>
                  <a:pt x="172031" y="92830"/>
                  <a:pt x="171843" y="93287"/>
                  <a:pt x="171654" y="93744"/>
                </a:cubicBezTo>
                <a:lnTo>
                  <a:pt x="170821" y="94201"/>
                </a:lnTo>
                <a:cubicBezTo>
                  <a:pt x="170283" y="94416"/>
                  <a:pt x="169746" y="94685"/>
                  <a:pt x="169235" y="94981"/>
                </a:cubicBezTo>
                <a:lnTo>
                  <a:pt x="168563" y="94578"/>
                </a:lnTo>
                <a:cubicBezTo>
                  <a:pt x="169773" y="93825"/>
                  <a:pt x="170982" y="93099"/>
                  <a:pt x="172219" y="92400"/>
                </a:cubicBezTo>
                <a:close/>
                <a:moveTo>
                  <a:pt x="126973" y="94927"/>
                </a:moveTo>
                <a:cubicBezTo>
                  <a:pt x="127000" y="94954"/>
                  <a:pt x="127000" y="94981"/>
                  <a:pt x="127000" y="95008"/>
                </a:cubicBezTo>
                <a:lnTo>
                  <a:pt x="126489" y="95062"/>
                </a:lnTo>
                <a:cubicBezTo>
                  <a:pt x="126570" y="95035"/>
                  <a:pt x="126651" y="94981"/>
                  <a:pt x="126731" y="94954"/>
                </a:cubicBezTo>
                <a:lnTo>
                  <a:pt x="126973" y="94927"/>
                </a:lnTo>
                <a:close/>
                <a:moveTo>
                  <a:pt x="66565" y="95062"/>
                </a:moveTo>
                <a:lnTo>
                  <a:pt x="66588" y="95085"/>
                </a:lnTo>
                <a:lnTo>
                  <a:pt x="66588" y="95085"/>
                </a:lnTo>
                <a:lnTo>
                  <a:pt x="66565" y="95115"/>
                </a:lnTo>
                <a:cubicBezTo>
                  <a:pt x="66565" y="95115"/>
                  <a:pt x="66565" y="95089"/>
                  <a:pt x="66565" y="95062"/>
                </a:cubicBezTo>
                <a:close/>
                <a:moveTo>
                  <a:pt x="137981" y="95015"/>
                </a:moveTo>
                <a:lnTo>
                  <a:pt x="137539" y="95223"/>
                </a:lnTo>
                <a:cubicBezTo>
                  <a:pt x="137663" y="95123"/>
                  <a:pt x="137811" y="95047"/>
                  <a:pt x="137981" y="95015"/>
                </a:cubicBezTo>
                <a:close/>
                <a:moveTo>
                  <a:pt x="126914" y="95253"/>
                </a:moveTo>
                <a:lnTo>
                  <a:pt x="126893" y="95277"/>
                </a:lnTo>
                <a:cubicBezTo>
                  <a:pt x="126900" y="95269"/>
                  <a:pt x="126907" y="95261"/>
                  <a:pt x="126914" y="95253"/>
                </a:cubicBezTo>
                <a:close/>
                <a:moveTo>
                  <a:pt x="138560" y="94873"/>
                </a:moveTo>
                <a:lnTo>
                  <a:pt x="138399" y="95008"/>
                </a:lnTo>
                <a:lnTo>
                  <a:pt x="137458" y="95411"/>
                </a:lnTo>
                <a:cubicBezTo>
                  <a:pt x="137458" y="95411"/>
                  <a:pt x="137458" y="95384"/>
                  <a:pt x="137458" y="95357"/>
                </a:cubicBezTo>
                <a:cubicBezTo>
                  <a:pt x="137727" y="95223"/>
                  <a:pt x="137996" y="95062"/>
                  <a:pt x="138265" y="94927"/>
                </a:cubicBezTo>
                <a:lnTo>
                  <a:pt x="138291" y="94927"/>
                </a:lnTo>
                <a:cubicBezTo>
                  <a:pt x="138372" y="94900"/>
                  <a:pt x="138453" y="94900"/>
                  <a:pt x="138560" y="94873"/>
                </a:cubicBezTo>
                <a:close/>
                <a:moveTo>
                  <a:pt x="68287" y="94280"/>
                </a:moveTo>
                <a:lnTo>
                  <a:pt x="68287" y="94280"/>
                </a:lnTo>
                <a:cubicBezTo>
                  <a:pt x="67842" y="94663"/>
                  <a:pt x="67417" y="95063"/>
                  <a:pt x="67033" y="95491"/>
                </a:cubicBezTo>
                <a:lnTo>
                  <a:pt x="67033" y="95491"/>
                </a:lnTo>
                <a:cubicBezTo>
                  <a:pt x="67021" y="95509"/>
                  <a:pt x="67008" y="95527"/>
                  <a:pt x="66995" y="95546"/>
                </a:cubicBezTo>
                <a:cubicBezTo>
                  <a:pt x="67404" y="95094"/>
                  <a:pt x="67830" y="94677"/>
                  <a:pt x="68287" y="94280"/>
                </a:cubicBezTo>
                <a:close/>
                <a:moveTo>
                  <a:pt x="137996" y="94658"/>
                </a:moveTo>
                <a:lnTo>
                  <a:pt x="137888" y="94847"/>
                </a:lnTo>
                <a:cubicBezTo>
                  <a:pt x="137539" y="94927"/>
                  <a:pt x="137189" y="95035"/>
                  <a:pt x="136813" y="95169"/>
                </a:cubicBezTo>
                <a:cubicBezTo>
                  <a:pt x="136732" y="95196"/>
                  <a:pt x="136732" y="95304"/>
                  <a:pt x="136813" y="95357"/>
                </a:cubicBezTo>
                <a:lnTo>
                  <a:pt x="136974" y="95492"/>
                </a:lnTo>
                <a:lnTo>
                  <a:pt x="136759" y="95599"/>
                </a:lnTo>
                <a:lnTo>
                  <a:pt x="136625" y="95572"/>
                </a:lnTo>
                <a:cubicBezTo>
                  <a:pt x="136604" y="95490"/>
                  <a:pt x="136552" y="95455"/>
                  <a:pt x="136493" y="95455"/>
                </a:cubicBezTo>
                <a:cubicBezTo>
                  <a:pt x="136474" y="95455"/>
                  <a:pt x="136455" y="95459"/>
                  <a:pt x="136436" y="95465"/>
                </a:cubicBezTo>
                <a:lnTo>
                  <a:pt x="136410" y="95492"/>
                </a:lnTo>
                <a:cubicBezTo>
                  <a:pt x="136194" y="95411"/>
                  <a:pt x="135979" y="95357"/>
                  <a:pt x="135872" y="95330"/>
                </a:cubicBezTo>
                <a:cubicBezTo>
                  <a:pt x="135469" y="95250"/>
                  <a:pt x="135038" y="95169"/>
                  <a:pt x="134635" y="95089"/>
                </a:cubicBezTo>
                <a:cubicBezTo>
                  <a:pt x="133802" y="94954"/>
                  <a:pt x="132941" y="94873"/>
                  <a:pt x="132081" y="94820"/>
                </a:cubicBezTo>
                <a:lnTo>
                  <a:pt x="132189" y="94685"/>
                </a:lnTo>
                <a:lnTo>
                  <a:pt x="133990" y="94658"/>
                </a:lnTo>
                <a:lnTo>
                  <a:pt x="133990" y="94658"/>
                </a:lnTo>
                <a:cubicBezTo>
                  <a:pt x="133971" y="94677"/>
                  <a:pt x="133992" y="94696"/>
                  <a:pt x="134016" y="94696"/>
                </a:cubicBezTo>
                <a:cubicBezTo>
                  <a:pt x="134026" y="94696"/>
                  <a:pt x="134036" y="94693"/>
                  <a:pt x="134044" y="94685"/>
                </a:cubicBezTo>
                <a:lnTo>
                  <a:pt x="134071" y="94658"/>
                </a:lnTo>
                <a:lnTo>
                  <a:pt x="135979" y="94658"/>
                </a:lnTo>
                <a:cubicBezTo>
                  <a:pt x="135872" y="94766"/>
                  <a:pt x="135737" y="94847"/>
                  <a:pt x="135630" y="94954"/>
                </a:cubicBezTo>
                <a:cubicBezTo>
                  <a:pt x="135608" y="94954"/>
                  <a:pt x="135621" y="94989"/>
                  <a:pt x="135641" y="94989"/>
                </a:cubicBezTo>
                <a:cubicBezTo>
                  <a:pt x="135646" y="94989"/>
                  <a:pt x="135651" y="94986"/>
                  <a:pt x="135657" y="94981"/>
                </a:cubicBezTo>
                <a:lnTo>
                  <a:pt x="136060" y="94658"/>
                </a:lnTo>
                <a:close/>
                <a:moveTo>
                  <a:pt x="136651" y="95626"/>
                </a:moveTo>
                <a:lnTo>
                  <a:pt x="136598" y="95653"/>
                </a:lnTo>
                <a:cubicBezTo>
                  <a:pt x="136598" y="95653"/>
                  <a:pt x="136598" y="95626"/>
                  <a:pt x="136598" y="95626"/>
                </a:cubicBezTo>
                <a:close/>
                <a:moveTo>
                  <a:pt x="137082" y="95572"/>
                </a:moveTo>
                <a:lnTo>
                  <a:pt x="137109" y="95599"/>
                </a:lnTo>
                <a:lnTo>
                  <a:pt x="136947" y="95653"/>
                </a:lnTo>
                <a:lnTo>
                  <a:pt x="137082" y="95572"/>
                </a:lnTo>
                <a:close/>
                <a:moveTo>
                  <a:pt x="94390" y="92319"/>
                </a:moveTo>
                <a:lnTo>
                  <a:pt x="94793" y="92723"/>
                </a:lnTo>
                <a:cubicBezTo>
                  <a:pt x="93852" y="93610"/>
                  <a:pt x="92723" y="94632"/>
                  <a:pt x="91970" y="95761"/>
                </a:cubicBezTo>
                <a:cubicBezTo>
                  <a:pt x="91917" y="95572"/>
                  <a:pt x="91890" y="95357"/>
                  <a:pt x="91863" y="95169"/>
                </a:cubicBezTo>
                <a:cubicBezTo>
                  <a:pt x="92212" y="94712"/>
                  <a:pt x="92723" y="94282"/>
                  <a:pt x="93019" y="93933"/>
                </a:cubicBezTo>
                <a:cubicBezTo>
                  <a:pt x="93476" y="93395"/>
                  <a:pt x="93933" y="92857"/>
                  <a:pt x="94390" y="92319"/>
                </a:cubicBezTo>
                <a:close/>
                <a:moveTo>
                  <a:pt x="65705" y="94470"/>
                </a:moveTo>
                <a:lnTo>
                  <a:pt x="65705" y="94470"/>
                </a:lnTo>
                <a:cubicBezTo>
                  <a:pt x="65926" y="94521"/>
                  <a:pt x="66148" y="94540"/>
                  <a:pt x="66369" y="94540"/>
                </a:cubicBezTo>
                <a:cubicBezTo>
                  <a:pt x="66497" y="94540"/>
                  <a:pt x="66625" y="94534"/>
                  <a:pt x="66753" y="94524"/>
                </a:cubicBezTo>
                <a:lnTo>
                  <a:pt x="66753" y="94524"/>
                </a:lnTo>
                <a:lnTo>
                  <a:pt x="66592" y="94766"/>
                </a:lnTo>
                <a:cubicBezTo>
                  <a:pt x="66605" y="94739"/>
                  <a:pt x="66585" y="94726"/>
                  <a:pt x="66565" y="94726"/>
                </a:cubicBezTo>
                <a:cubicBezTo>
                  <a:pt x="66545" y="94726"/>
                  <a:pt x="66525" y="94739"/>
                  <a:pt x="66538" y="94766"/>
                </a:cubicBezTo>
                <a:cubicBezTo>
                  <a:pt x="66538" y="94820"/>
                  <a:pt x="66538" y="94847"/>
                  <a:pt x="66511" y="94900"/>
                </a:cubicBezTo>
                <a:cubicBezTo>
                  <a:pt x="66296" y="95196"/>
                  <a:pt x="66054" y="95519"/>
                  <a:pt x="65839" y="95814"/>
                </a:cubicBezTo>
                <a:cubicBezTo>
                  <a:pt x="65866" y="95357"/>
                  <a:pt x="65812" y="94900"/>
                  <a:pt x="65705" y="94470"/>
                </a:cubicBezTo>
                <a:close/>
                <a:moveTo>
                  <a:pt x="151223" y="95626"/>
                </a:moveTo>
                <a:lnTo>
                  <a:pt x="151330" y="95653"/>
                </a:lnTo>
                <a:lnTo>
                  <a:pt x="150873" y="95814"/>
                </a:lnTo>
                <a:lnTo>
                  <a:pt x="151223" y="95626"/>
                </a:lnTo>
                <a:close/>
                <a:moveTo>
                  <a:pt x="136840" y="95680"/>
                </a:moveTo>
                <a:lnTo>
                  <a:pt x="136893" y="95707"/>
                </a:lnTo>
                <a:lnTo>
                  <a:pt x="136490" y="95868"/>
                </a:lnTo>
                <a:lnTo>
                  <a:pt x="136840" y="95680"/>
                </a:lnTo>
                <a:close/>
                <a:moveTo>
                  <a:pt x="150497" y="95492"/>
                </a:moveTo>
                <a:cubicBezTo>
                  <a:pt x="150658" y="95519"/>
                  <a:pt x="150819" y="95546"/>
                  <a:pt x="150954" y="95572"/>
                </a:cubicBezTo>
                <a:cubicBezTo>
                  <a:pt x="150795" y="95678"/>
                  <a:pt x="150610" y="95784"/>
                  <a:pt x="150450" y="95916"/>
                </a:cubicBezTo>
                <a:lnTo>
                  <a:pt x="150450" y="95916"/>
                </a:lnTo>
                <a:cubicBezTo>
                  <a:pt x="150418" y="95906"/>
                  <a:pt x="150391" y="95902"/>
                  <a:pt x="150366" y="95902"/>
                </a:cubicBezTo>
                <a:cubicBezTo>
                  <a:pt x="150335" y="95902"/>
                  <a:pt x="150309" y="95908"/>
                  <a:pt x="150282" y="95922"/>
                </a:cubicBezTo>
                <a:lnTo>
                  <a:pt x="150120" y="95949"/>
                </a:lnTo>
                <a:cubicBezTo>
                  <a:pt x="150067" y="95895"/>
                  <a:pt x="150013" y="95841"/>
                  <a:pt x="149959" y="95814"/>
                </a:cubicBezTo>
                <a:cubicBezTo>
                  <a:pt x="150147" y="95707"/>
                  <a:pt x="150335" y="95572"/>
                  <a:pt x="150497" y="95492"/>
                </a:cubicBezTo>
                <a:close/>
                <a:moveTo>
                  <a:pt x="171601" y="93852"/>
                </a:moveTo>
                <a:lnTo>
                  <a:pt x="171601" y="93852"/>
                </a:lnTo>
                <a:cubicBezTo>
                  <a:pt x="171305" y="94578"/>
                  <a:pt x="171009" y="95304"/>
                  <a:pt x="170740" y="96029"/>
                </a:cubicBezTo>
                <a:cubicBezTo>
                  <a:pt x="170552" y="95922"/>
                  <a:pt x="170391" y="95761"/>
                  <a:pt x="170176" y="95626"/>
                </a:cubicBezTo>
                <a:lnTo>
                  <a:pt x="170203" y="95626"/>
                </a:lnTo>
                <a:cubicBezTo>
                  <a:pt x="170226" y="95603"/>
                  <a:pt x="170209" y="95540"/>
                  <a:pt x="170170" y="95540"/>
                </a:cubicBezTo>
                <a:cubicBezTo>
                  <a:pt x="170163" y="95540"/>
                  <a:pt x="170156" y="95542"/>
                  <a:pt x="170149" y="95546"/>
                </a:cubicBezTo>
                <a:lnTo>
                  <a:pt x="170068" y="95546"/>
                </a:lnTo>
                <a:cubicBezTo>
                  <a:pt x="169880" y="95411"/>
                  <a:pt x="169692" y="95277"/>
                  <a:pt x="169504" y="95142"/>
                </a:cubicBezTo>
                <a:cubicBezTo>
                  <a:pt x="170176" y="94685"/>
                  <a:pt x="171305" y="94013"/>
                  <a:pt x="171466" y="93933"/>
                </a:cubicBezTo>
                <a:lnTo>
                  <a:pt x="171601" y="93852"/>
                </a:lnTo>
                <a:close/>
                <a:moveTo>
                  <a:pt x="150255" y="95438"/>
                </a:moveTo>
                <a:cubicBezTo>
                  <a:pt x="150040" y="95572"/>
                  <a:pt x="149825" y="95707"/>
                  <a:pt x="149636" y="95841"/>
                </a:cubicBezTo>
                <a:lnTo>
                  <a:pt x="148669" y="96083"/>
                </a:lnTo>
                <a:cubicBezTo>
                  <a:pt x="148803" y="95949"/>
                  <a:pt x="148991" y="95868"/>
                  <a:pt x="149179" y="95868"/>
                </a:cubicBezTo>
                <a:lnTo>
                  <a:pt x="150013" y="95438"/>
                </a:lnTo>
                <a:close/>
                <a:moveTo>
                  <a:pt x="163294" y="90411"/>
                </a:moveTo>
                <a:cubicBezTo>
                  <a:pt x="163509" y="90733"/>
                  <a:pt x="163724" y="91056"/>
                  <a:pt x="163966" y="91379"/>
                </a:cubicBezTo>
                <a:cubicBezTo>
                  <a:pt x="160713" y="92696"/>
                  <a:pt x="157594" y="94309"/>
                  <a:pt x="154637" y="96137"/>
                </a:cubicBezTo>
                <a:cubicBezTo>
                  <a:pt x="154395" y="95976"/>
                  <a:pt x="154153" y="95814"/>
                  <a:pt x="153911" y="95680"/>
                </a:cubicBezTo>
                <a:cubicBezTo>
                  <a:pt x="153911" y="95626"/>
                  <a:pt x="153884" y="95599"/>
                  <a:pt x="153857" y="95572"/>
                </a:cubicBezTo>
                <a:cubicBezTo>
                  <a:pt x="154287" y="95277"/>
                  <a:pt x="154718" y="95008"/>
                  <a:pt x="154852" y="94927"/>
                </a:cubicBezTo>
                <a:cubicBezTo>
                  <a:pt x="155820" y="94416"/>
                  <a:pt x="156788" y="93933"/>
                  <a:pt x="157782" y="93475"/>
                </a:cubicBezTo>
                <a:cubicBezTo>
                  <a:pt x="159691" y="92588"/>
                  <a:pt x="161627" y="91836"/>
                  <a:pt x="163589" y="91163"/>
                </a:cubicBezTo>
                <a:cubicBezTo>
                  <a:pt x="163636" y="91140"/>
                  <a:pt x="163622" y="91077"/>
                  <a:pt x="163583" y="91077"/>
                </a:cubicBezTo>
                <a:cubicBezTo>
                  <a:pt x="163577" y="91077"/>
                  <a:pt x="163570" y="91079"/>
                  <a:pt x="163562" y="91083"/>
                </a:cubicBezTo>
                <a:cubicBezTo>
                  <a:pt x="161277" y="91809"/>
                  <a:pt x="159073" y="92669"/>
                  <a:pt x="156922" y="93691"/>
                </a:cubicBezTo>
                <a:cubicBezTo>
                  <a:pt x="155847" y="94228"/>
                  <a:pt x="154798" y="94766"/>
                  <a:pt x="153750" y="95384"/>
                </a:cubicBezTo>
                <a:cubicBezTo>
                  <a:pt x="153696" y="95411"/>
                  <a:pt x="153642" y="95438"/>
                  <a:pt x="153562" y="95465"/>
                </a:cubicBezTo>
                <a:cubicBezTo>
                  <a:pt x="153239" y="95277"/>
                  <a:pt x="152889" y="95089"/>
                  <a:pt x="152513" y="94954"/>
                </a:cubicBezTo>
                <a:cubicBezTo>
                  <a:pt x="154072" y="94201"/>
                  <a:pt x="155766" y="93610"/>
                  <a:pt x="157272" y="92965"/>
                </a:cubicBezTo>
                <a:cubicBezTo>
                  <a:pt x="158454" y="92454"/>
                  <a:pt x="159664" y="91943"/>
                  <a:pt x="160847" y="91459"/>
                </a:cubicBezTo>
                <a:lnTo>
                  <a:pt x="162621" y="90706"/>
                </a:lnTo>
                <a:cubicBezTo>
                  <a:pt x="162702" y="90680"/>
                  <a:pt x="162998" y="90545"/>
                  <a:pt x="163294" y="90411"/>
                </a:cubicBezTo>
                <a:close/>
                <a:moveTo>
                  <a:pt x="65248" y="94309"/>
                </a:moveTo>
                <a:lnTo>
                  <a:pt x="65248" y="94309"/>
                </a:lnTo>
                <a:cubicBezTo>
                  <a:pt x="65382" y="94363"/>
                  <a:pt x="65490" y="94390"/>
                  <a:pt x="65624" y="94443"/>
                </a:cubicBezTo>
                <a:cubicBezTo>
                  <a:pt x="65705" y="94954"/>
                  <a:pt x="65731" y="95465"/>
                  <a:pt x="65678" y="95976"/>
                </a:cubicBezTo>
                <a:cubicBezTo>
                  <a:pt x="65624" y="96056"/>
                  <a:pt x="65543" y="96164"/>
                  <a:pt x="65490" y="96245"/>
                </a:cubicBezTo>
                <a:cubicBezTo>
                  <a:pt x="65463" y="95599"/>
                  <a:pt x="65382" y="94954"/>
                  <a:pt x="65248" y="94309"/>
                </a:cubicBezTo>
                <a:close/>
                <a:moveTo>
                  <a:pt x="66484" y="95223"/>
                </a:moveTo>
                <a:lnTo>
                  <a:pt x="66484" y="95304"/>
                </a:lnTo>
                <a:lnTo>
                  <a:pt x="66189" y="95707"/>
                </a:lnTo>
                <a:cubicBezTo>
                  <a:pt x="66054" y="95895"/>
                  <a:pt x="65920" y="96056"/>
                  <a:pt x="65785" y="96245"/>
                </a:cubicBezTo>
                <a:cubicBezTo>
                  <a:pt x="65785" y="96191"/>
                  <a:pt x="65785" y="96137"/>
                  <a:pt x="65785" y="96083"/>
                </a:cubicBezTo>
                <a:lnTo>
                  <a:pt x="65812" y="96110"/>
                </a:lnTo>
                <a:cubicBezTo>
                  <a:pt x="66027" y="95814"/>
                  <a:pt x="66242" y="95519"/>
                  <a:pt x="66484" y="95223"/>
                </a:cubicBezTo>
                <a:close/>
                <a:moveTo>
                  <a:pt x="151760" y="95788"/>
                </a:moveTo>
                <a:cubicBezTo>
                  <a:pt x="151895" y="95841"/>
                  <a:pt x="152056" y="95895"/>
                  <a:pt x="152190" y="95976"/>
                </a:cubicBezTo>
                <a:lnTo>
                  <a:pt x="151948" y="96029"/>
                </a:lnTo>
                <a:cubicBezTo>
                  <a:pt x="151948" y="95960"/>
                  <a:pt x="151908" y="95890"/>
                  <a:pt x="151845" y="95890"/>
                </a:cubicBezTo>
                <a:cubicBezTo>
                  <a:pt x="151835" y="95890"/>
                  <a:pt x="151825" y="95891"/>
                  <a:pt x="151814" y="95895"/>
                </a:cubicBezTo>
                <a:lnTo>
                  <a:pt x="150685" y="96271"/>
                </a:lnTo>
                <a:lnTo>
                  <a:pt x="150685" y="96245"/>
                </a:lnTo>
                <a:cubicBezTo>
                  <a:pt x="151061" y="96110"/>
                  <a:pt x="151411" y="95949"/>
                  <a:pt x="151760" y="95788"/>
                </a:cubicBezTo>
                <a:close/>
                <a:moveTo>
                  <a:pt x="121785" y="95519"/>
                </a:moveTo>
                <a:lnTo>
                  <a:pt x="121785" y="95519"/>
                </a:lnTo>
                <a:cubicBezTo>
                  <a:pt x="120817" y="95761"/>
                  <a:pt x="119876" y="96003"/>
                  <a:pt x="118881" y="96164"/>
                </a:cubicBezTo>
                <a:cubicBezTo>
                  <a:pt x="118370" y="96245"/>
                  <a:pt x="117698" y="96298"/>
                  <a:pt x="117026" y="96379"/>
                </a:cubicBezTo>
                <a:cubicBezTo>
                  <a:pt x="117349" y="96298"/>
                  <a:pt x="117671" y="96245"/>
                  <a:pt x="117994" y="96191"/>
                </a:cubicBezTo>
                <a:cubicBezTo>
                  <a:pt x="119231" y="95922"/>
                  <a:pt x="120521" y="95707"/>
                  <a:pt x="121785" y="95519"/>
                </a:cubicBezTo>
                <a:close/>
                <a:moveTo>
                  <a:pt x="152863" y="96271"/>
                </a:moveTo>
                <a:lnTo>
                  <a:pt x="152916" y="96298"/>
                </a:lnTo>
                <a:lnTo>
                  <a:pt x="152674" y="96379"/>
                </a:lnTo>
                <a:lnTo>
                  <a:pt x="152647" y="96352"/>
                </a:lnTo>
                <a:lnTo>
                  <a:pt x="152863" y="96271"/>
                </a:lnTo>
                <a:close/>
                <a:moveTo>
                  <a:pt x="149744" y="95438"/>
                </a:moveTo>
                <a:cubicBezTo>
                  <a:pt x="149287" y="95572"/>
                  <a:pt x="148857" y="95841"/>
                  <a:pt x="148507" y="96137"/>
                </a:cubicBezTo>
                <a:lnTo>
                  <a:pt x="147459" y="96406"/>
                </a:lnTo>
                <a:lnTo>
                  <a:pt x="148696" y="95922"/>
                </a:lnTo>
                <a:cubicBezTo>
                  <a:pt x="148884" y="95841"/>
                  <a:pt x="148803" y="95572"/>
                  <a:pt x="148615" y="95546"/>
                </a:cubicBezTo>
                <a:cubicBezTo>
                  <a:pt x="148991" y="95492"/>
                  <a:pt x="149368" y="95438"/>
                  <a:pt x="149744" y="95438"/>
                </a:cubicBezTo>
                <a:close/>
                <a:moveTo>
                  <a:pt x="124097" y="96460"/>
                </a:moveTo>
                <a:lnTo>
                  <a:pt x="124043" y="96513"/>
                </a:lnTo>
                <a:cubicBezTo>
                  <a:pt x="124043" y="96487"/>
                  <a:pt x="124070" y="96487"/>
                  <a:pt x="124097" y="96460"/>
                </a:cubicBezTo>
                <a:close/>
                <a:moveTo>
                  <a:pt x="96003" y="94228"/>
                </a:moveTo>
                <a:cubicBezTo>
                  <a:pt x="96057" y="94363"/>
                  <a:pt x="96110" y="94524"/>
                  <a:pt x="96164" y="94712"/>
                </a:cubicBezTo>
                <a:cubicBezTo>
                  <a:pt x="95223" y="95223"/>
                  <a:pt x="94363" y="95868"/>
                  <a:pt x="93583" y="96567"/>
                </a:cubicBezTo>
                <a:cubicBezTo>
                  <a:pt x="94363" y="95761"/>
                  <a:pt x="95169" y="94981"/>
                  <a:pt x="96003" y="94228"/>
                </a:cubicBezTo>
                <a:close/>
                <a:moveTo>
                  <a:pt x="135442" y="96487"/>
                </a:moveTo>
                <a:cubicBezTo>
                  <a:pt x="135334" y="96540"/>
                  <a:pt x="135227" y="96567"/>
                  <a:pt x="135119" y="96621"/>
                </a:cubicBezTo>
                <a:lnTo>
                  <a:pt x="135280" y="96540"/>
                </a:lnTo>
                <a:lnTo>
                  <a:pt x="135415" y="96487"/>
                </a:lnTo>
                <a:close/>
                <a:moveTo>
                  <a:pt x="65651" y="96245"/>
                </a:moveTo>
                <a:lnTo>
                  <a:pt x="65678" y="96271"/>
                </a:lnTo>
                <a:lnTo>
                  <a:pt x="65678" y="96406"/>
                </a:lnTo>
                <a:lnTo>
                  <a:pt x="65490" y="96648"/>
                </a:lnTo>
                <a:lnTo>
                  <a:pt x="65490" y="96487"/>
                </a:lnTo>
                <a:cubicBezTo>
                  <a:pt x="65543" y="96406"/>
                  <a:pt x="65597" y="96352"/>
                  <a:pt x="65651" y="96245"/>
                </a:cubicBezTo>
                <a:close/>
                <a:moveTo>
                  <a:pt x="130549" y="95868"/>
                </a:moveTo>
                <a:cubicBezTo>
                  <a:pt x="129769" y="96110"/>
                  <a:pt x="129016" y="96406"/>
                  <a:pt x="128237" y="96675"/>
                </a:cubicBezTo>
                <a:cubicBezTo>
                  <a:pt x="129043" y="96352"/>
                  <a:pt x="129850" y="96083"/>
                  <a:pt x="130549" y="95868"/>
                </a:cubicBezTo>
                <a:close/>
                <a:moveTo>
                  <a:pt x="164046" y="91486"/>
                </a:moveTo>
                <a:cubicBezTo>
                  <a:pt x="164181" y="91647"/>
                  <a:pt x="164288" y="91782"/>
                  <a:pt x="164423" y="91943"/>
                </a:cubicBezTo>
                <a:cubicBezTo>
                  <a:pt x="161331" y="93368"/>
                  <a:pt x="158293" y="94927"/>
                  <a:pt x="155363" y="96675"/>
                </a:cubicBezTo>
                <a:lnTo>
                  <a:pt x="155282" y="96621"/>
                </a:lnTo>
                <a:cubicBezTo>
                  <a:pt x="155282" y="96488"/>
                  <a:pt x="155191" y="96392"/>
                  <a:pt x="155084" y="96392"/>
                </a:cubicBezTo>
                <a:cubicBezTo>
                  <a:pt x="155061" y="96392"/>
                  <a:pt x="155037" y="96396"/>
                  <a:pt x="155013" y="96406"/>
                </a:cubicBezTo>
                <a:lnTo>
                  <a:pt x="154986" y="96406"/>
                </a:lnTo>
                <a:lnTo>
                  <a:pt x="154825" y="96298"/>
                </a:lnTo>
                <a:cubicBezTo>
                  <a:pt x="154986" y="96164"/>
                  <a:pt x="155148" y="96029"/>
                  <a:pt x="155309" y="95922"/>
                </a:cubicBezTo>
                <a:cubicBezTo>
                  <a:pt x="155658" y="95707"/>
                  <a:pt x="156008" y="95519"/>
                  <a:pt x="156357" y="95304"/>
                </a:cubicBezTo>
                <a:cubicBezTo>
                  <a:pt x="157245" y="94793"/>
                  <a:pt x="158132" y="94309"/>
                  <a:pt x="159046" y="93852"/>
                </a:cubicBezTo>
                <a:cubicBezTo>
                  <a:pt x="160686" y="93018"/>
                  <a:pt x="162353" y="92212"/>
                  <a:pt x="164046" y="91486"/>
                </a:cubicBezTo>
                <a:close/>
                <a:moveTo>
                  <a:pt x="153212" y="96433"/>
                </a:moveTo>
                <a:lnTo>
                  <a:pt x="153588" y="96648"/>
                </a:lnTo>
                <a:cubicBezTo>
                  <a:pt x="153355" y="96700"/>
                  <a:pt x="153097" y="96751"/>
                  <a:pt x="152863" y="96803"/>
                </a:cubicBezTo>
                <a:lnTo>
                  <a:pt x="152863" y="96803"/>
                </a:lnTo>
                <a:cubicBezTo>
                  <a:pt x="152863" y="96782"/>
                  <a:pt x="152863" y="96780"/>
                  <a:pt x="152863" y="96755"/>
                </a:cubicBezTo>
                <a:lnTo>
                  <a:pt x="153104" y="96648"/>
                </a:lnTo>
                <a:cubicBezTo>
                  <a:pt x="153185" y="96621"/>
                  <a:pt x="153212" y="96540"/>
                  <a:pt x="153212" y="96433"/>
                </a:cubicBezTo>
                <a:close/>
                <a:moveTo>
                  <a:pt x="144394" y="95599"/>
                </a:moveTo>
                <a:cubicBezTo>
                  <a:pt x="143157" y="95976"/>
                  <a:pt x="141921" y="96379"/>
                  <a:pt x="140711" y="96809"/>
                </a:cubicBezTo>
                <a:cubicBezTo>
                  <a:pt x="140496" y="96836"/>
                  <a:pt x="140281" y="96890"/>
                  <a:pt x="140039" y="96944"/>
                </a:cubicBezTo>
                <a:cubicBezTo>
                  <a:pt x="141114" y="96567"/>
                  <a:pt x="142216" y="96218"/>
                  <a:pt x="143319" y="95895"/>
                </a:cubicBezTo>
                <a:lnTo>
                  <a:pt x="144394" y="95599"/>
                </a:lnTo>
                <a:close/>
                <a:moveTo>
                  <a:pt x="96191" y="94900"/>
                </a:moveTo>
                <a:cubicBezTo>
                  <a:pt x="96218" y="95465"/>
                  <a:pt x="95949" y="96029"/>
                  <a:pt x="95492" y="96352"/>
                </a:cubicBezTo>
                <a:lnTo>
                  <a:pt x="95492" y="96379"/>
                </a:lnTo>
                <a:cubicBezTo>
                  <a:pt x="95196" y="96621"/>
                  <a:pt x="94847" y="96863"/>
                  <a:pt x="94524" y="97078"/>
                </a:cubicBezTo>
                <a:cubicBezTo>
                  <a:pt x="94578" y="96944"/>
                  <a:pt x="94659" y="96782"/>
                  <a:pt x="94712" y="96648"/>
                </a:cubicBezTo>
                <a:cubicBezTo>
                  <a:pt x="95143" y="96191"/>
                  <a:pt x="95573" y="95707"/>
                  <a:pt x="95976" y="95223"/>
                </a:cubicBezTo>
                <a:cubicBezTo>
                  <a:pt x="96018" y="95160"/>
                  <a:pt x="95963" y="95098"/>
                  <a:pt x="95911" y="95098"/>
                </a:cubicBezTo>
                <a:cubicBezTo>
                  <a:pt x="95903" y="95098"/>
                  <a:pt x="95895" y="95099"/>
                  <a:pt x="95888" y="95102"/>
                </a:cubicBezTo>
                <a:lnTo>
                  <a:pt x="95888" y="95102"/>
                </a:lnTo>
                <a:lnTo>
                  <a:pt x="96191" y="94900"/>
                </a:lnTo>
                <a:close/>
                <a:moveTo>
                  <a:pt x="164476" y="91970"/>
                </a:moveTo>
                <a:cubicBezTo>
                  <a:pt x="164557" y="92051"/>
                  <a:pt x="164638" y="92131"/>
                  <a:pt x="164691" y="92212"/>
                </a:cubicBezTo>
                <a:cubicBezTo>
                  <a:pt x="161734" y="93744"/>
                  <a:pt x="158723" y="95330"/>
                  <a:pt x="155874" y="97078"/>
                </a:cubicBezTo>
                <a:lnTo>
                  <a:pt x="155874" y="97051"/>
                </a:lnTo>
                <a:lnTo>
                  <a:pt x="155443" y="96728"/>
                </a:lnTo>
                <a:cubicBezTo>
                  <a:pt x="158481" y="95169"/>
                  <a:pt x="161439" y="93475"/>
                  <a:pt x="164476" y="91970"/>
                </a:cubicBezTo>
                <a:close/>
                <a:moveTo>
                  <a:pt x="63742" y="93153"/>
                </a:moveTo>
                <a:lnTo>
                  <a:pt x="63742" y="93153"/>
                </a:lnTo>
                <a:cubicBezTo>
                  <a:pt x="64118" y="93664"/>
                  <a:pt x="64602" y="94040"/>
                  <a:pt x="65194" y="94282"/>
                </a:cubicBezTo>
                <a:cubicBezTo>
                  <a:pt x="65248" y="94658"/>
                  <a:pt x="65301" y="95035"/>
                  <a:pt x="65328" y="95411"/>
                </a:cubicBezTo>
                <a:lnTo>
                  <a:pt x="65355" y="95411"/>
                </a:lnTo>
                <a:cubicBezTo>
                  <a:pt x="65382" y="95734"/>
                  <a:pt x="65382" y="96056"/>
                  <a:pt x="65382" y="96379"/>
                </a:cubicBezTo>
                <a:lnTo>
                  <a:pt x="64764" y="97185"/>
                </a:lnTo>
                <a:cubicBezTo>
                  <a:pt x="64791" y="95788"/>
                  <a:pt x="64441" y="94390"/>
                  <a:pt x="63742" y="93153"/>
                </a:cubicBezTo>
                <a:close/>
                <a:moveTo>
                  <a:pt x="143399" y="95008"/>
                </a:moveTo>
                <a:cubicBezTo>
                  <a:pt x="143776" y="95089"/>
                  <a:pt x="144098" y="95169"/>
                  <a:pt x="144448" y="95277"/>
                </a:cubicBezTo>
                <a:lnTo>
                  <a:pt x="144421" y="95277"/>
                </a:lnTo>
                <a:lnTo>
                  <a:pt x="144797" y="95384"/>
                </a:lnTo>
                <a:cubicBezTo>
                  <a:pt x="142781" y="95841"/>
                  <a:pt x="140792" y="96433"/>
                  <a:pt x="138856" y="97159"/>
                </a:cubicBezTo>
                <a:lnTo>
                  <a:pt x="138506" y="97212"/>
                </a:lnTo>
                <a:cubicBezTo>
                  <a:pt x="138560" y="97078"/>
                  <a:pt x="138533" y="96944"/>
                  <a:pt x="138426" y="96863"/>
                </a:cubicBezTo>
                <a:cubicBezTo>
                  <a:pt x="138829" y="96675"/>
                  <a:pt x="139232" y="96513"/>
                  <a:pt x="139636" y="96352"/>
                </a:cubicBezTo>
                <a:cubicBezTo>
                  <a:pt x="140899" y="95949"/>
                  <a:pt x="142163" y="95492"/>
                  <a:pt x="143399" y="95008"/>
                </a:cubicBezTo>
                <a:close/>
                <a:moveTo>
                  <a:pt x="152029" y="96513"/>
                </a:moveTo>
                <a:cubicBezTo>
                  <a:pt x="152029" y="96523"/>
                  <a:pt x="152029" y="96532"/>
                  <a:pt x="152029" y="96540"/>
                </a:cubicBezTo>
                <a:cubicBezTo>
                  <a:pt x="151518" y="96728"/>
                  <a:pt x="150981" y="96917"/>
                  <a:pt x="150443" y="97105"/>
                </a:cubicBezTo>
                <a:cubicBezTo>
                  <a:pt x="150255" y="97159"/>
                  <a:pt x="150067" y="97212"/>
                  <a:pt x="149878" y="97239"/>
                </a:cubicBezTo>
                <a:lnTo>
                  <a:pt x="149932" y="97185"/>
                </a:lnTo>
                <a:cubicBezTo>
                  <a:pt x="150093" y="97105"/>
                  <a:pt x="150255" y="97024"/>
                  <a:pt x="150443" y="96944"/>
                </a:cubicBezTo>
                <a:cubicBezTo>
                  <a:pt x="150981" y="96836"/>
                  <a:pt x="151518" y="96675"/>
                  <a:pt x="152029" y="96513"/>
                </a:cubicBezTo>
                <a:close/>
                <a:moveTo>
                  <a:pt x="142647" y="94873"/>
                </a:moveTo>
                <a:lnTo>
                  <a:pt x="142942" y="94900"/>
                </a:lnTo>
                <a:lnTo>
                  <a:pt x="143050" y="94927"/>
                </a:lnTo>
                <a:cubicBezTo>
                  <a:pt x="141948" y="95304"/>
                  <a:pt x="140845" y="95734"/>
                  <a:pt x="139770" y="96164"/>
                </a:cubicBezTo>
                <a:cubicBezTo>
                  <a:pt x="138802" y="96460"/>
                  <a:pt x="137807" y="96728"/>
                  <a:pt x="136840" y="96997"/>
                </a:cubicBezTo>
                <a:cubicBezTo>
                  <a:pt x="136516" y="97087"/>
                  <a:pt x="135782" y="97310"/>
                  <a:pt x="135728" y="97310"/>
                </a:cubicBezTo>
                <a:cubicBezTo>
                  <a:pt x="135701" y="97310"/>
                  <a:pt x="135840" y="97256"/>
                  <a:pt x="136275" y="97105"/>
                </a:cubicBezTo>
                <a:cubicBezTo>
                  <a:pt x="137055" y="96836"/>
                  <a:pt x="137807" y="96460"/>
                  <a:pt x="138587" y="96191"/>
                </a:cubicBezTo>
                <a:cubicBezTo>
                  <a:pt x="139931" y="95707"/>
                  <a:pt x="141276" y="95250"/>
                  <a:pt x="142647" y="94873"/>
                </a:cubicBezTo>
                <a:close/>
                <a:moveTo>
                  <a:pt x="140039" y="94739"/>
                </a:moveTo>
                <a:lnTo>
                  <a:pt x="140765" y="94766"/>
                </a:lnTo>
                <a:cubicBezTo>
                  <a:pt x="140711" y="94820"/>
                  <a:pt x="140630" y="94873"/>
                  <a:pt x="140577" y="94954"/>
                </a:cubicBezTo>
                <a:cubicBezTo>
                  <a:pt x="140545" y="94986"/>
                  <a:pt x="140550" y="94999"/>
                  <a:pt x="140566" y="94999"/>
                </a:cubicBezTo>
                <a:cubicBezTo>
                  <a:pt x="140577" y="94999"/>
                  <a:pt x="140592" y="94992"/>
                  <a:pt x="140603" y="94981"/>
                </a:cubicBezTo>
                <a:cubicBezTo>
                  <a:pt x="140684" y="94900"/>
                  <a:pt x="140765" y="94847"/>
                  <a:pt x="140845" y="94766"/>
                </a:cubicBezTo>
                <a:lnTo>
                  <a:pt x="142324" y="94847"/>
                </a:lnTo>
                <a:cubicBezTo>
                  <a:pt x="139904" y="95492"/>
                  <a:pt x="137539" y="96325"/>
                  <a:pt x="135254" y="97347"/>
                </a:cubicBezTo>
                <a:cubicBezTo>
                  <a:pt x="135926" y="96997"/>
                  <a:pt x="136598" y="96621"/>
                  <a:pt x="137270" y="96245"/>
                </a:cubicBezTo>
                <a:cubicBezTo>
                  <a:pt x="137324" y="96218"/>
                  <a:pt x="137350" y="96191"/>
                  <a:pt x="137377" y="96137"/>
                </a:cubicBezTo>
                <a:cubicBezTo>
                  <a:pt x="137566" y="96083"/>
                  <a:pt x="137754" y="96029"/>
                  <a:pt x="137942" y="95949"/>
                </a:cubicBezTo>
                <a:cubicBezTo>
                  <a:pt x="137965" y="95949"/>
                  <a:pt x="137968" y="95890"/>
                  <a:pt x="137935" y="95890"/>
                </a:cubicBezTo>
                <a:cubicBezTo>
                  <a:pt x="137929" y="95890"/>
                  <a:pt x="137923" y="95891"/>
                  <a:pt x="137915" y="95895"/>
                </a:cubicBezTo>
                <a:cubicBezTo>
                  <a:pt x="137861" y="95895"/>
                  <a:pt x="137619" y="95949"/>
                  <a:pt x="137377" y="96003"/>
                </a:cubicBezTo>
                <a:cubicBezTo>
                  <a:pt x="137350" y="95895"/>
                  <a:pt x="137270" y="95814"/>
                  <a:pt x="137162" y="95814"/>
                </a:cubicBezTo>
                <a:lnTo>
                  <a:pt x="137216" y="95788"/>
                </a:lnTo>
                <a:cubicBezTo>
                  <a:pt x="137350" y="95841"/>
                  <a:pt x="137512" y="95868"/>
                  <a:pt x="137646" y="95895"/>
                </a:cubicBezTo>
                <a:cubicBezTo>
                  <a:pt x="137655" y="95898"/>
                  <a:pt x="137663" y="95899"/>
                  <a:pt x="137671" y="95899"/>
                </a:cubicBezTo>
                <a:cubicBezTo>
                  <a:pt x="137737" y="95899"/>
                  <a:pt x="137772" y="95809"/>
                  <a:pt x="137700" y="95761"/>
                </a:cubicBezTo>
                <a:cubicBezTo>
                  <a:pt x="137646" y="95734"/>
                  <a:pt x="137619" y="95680"/>
                  <a:pt x="137566" y="95653"/>
                </a:cubicBezTo>
                <a:lnTo>
                  <a:pt x="137825" y="95549"/>
                </a:lnTo>
                <a:lnTo>
                  <a:pt x="137825" y="95549"/>
                </a:lnTo>
                <a:cubicBezTo>
                  <a:pt x="137818" y="95558"/>
                  <a:pt x="137830" y="95580"/>
                  <a:pt x="137846" y="95580"/>
                </a:cubicBezTo>
                <a:cubicBezTo>
                  <a:pt x="137851" y="95580"/>
                  <a:pt x="137856" y="95578"/>
                  <a:pt x="137861" y="95572"/>
                </a:cubicBezTo>
                <a:lnTo>
                  <a:pt x="137969" y="95465"/>
                </a:lnTo>
                <a:cubicBezTo>
                  <a:pt x="138345" y="95304"/>
                  <a:pt x="138695" y="95169"/>
                  <a:pt x="139044" y="94981"/>
                </a:cubicBezTo>
                <a:lnTo>
                  <a:pt x="139044" y="94981"/>
                </a:lnTo>
                <a:cubicBezTo>
                  <a:pt x="138937" y="95115"/>
                  <a:pt x="138856" y="95250"/>
                  <a:pt x="138775" y="95384"/>
                </a:cubicBezTo>
                <a:cubicBezTo>
                  <a:pt x="138756" y="95403"/>
                  <a:pt x="138778" y="95422"/>
                  <a:pt x="138801" y="95422"/>
                </a:cubicBezTo>
                <a:cubicBezTo>
                  <a:pt x="138811" y="95422"/>
                  <a:pt x="138821" y="95419"/>
                  <a:pt x="138829" y="95411"/>
                </a:cubicBezTo>
                <a:cubicBezTo>
                  <a:pt x="138910" y="95250"/>
                  <a:pt x="139044" y="95089"/>
                  <a:pt x="139152" y="94954"/>
                </a:cubicBezTo>
                <a:lnTo>
                  <a:pt x="139582" y="94739"/>
                </a:lnTo>
                <a:close/>
                <a:moveTo>
                  <a:pt x="117537" y="96917"/>
                </a:moveTo>
                <a:lnTo>
                  <a:pt x="116919" y="97454"/>
                </a:lnTo>
                <a:cubicBezTo>
                  <a:pt x="116892" y="97320"/>
                  <a:pt x="116838" y="97185"/>
                  <a:pt x="116784" y="97078"/>
                </a:cubicBezTo>
                <a:cubicBezTo>
                  <a:pt x="117026" y="97024"/>
                  <a:pt x="117295" y="96970"/>
                  <a:pt x="117537" y="96917"/>
                </a:cubicBezTo>
                <a:close/>
                <a:moveTo>
                  <a:pt x="154314" y="97078"/>
                </a:moveTo>
                <a:lnTo>
                  <a:pt x="154664" y="97266"/>
                </a:lnTo>
                <a:cubicBezTo>
                  <a:pt x="154072" y="97347"/>
                  <a:pt x="153481" y="97427"/>
                  <a:pt x="152889" y="97454"/>
                </a:cubicBezTo>
                <a:cubicBezTo>
                  <a:pt x="152889" y="97454"/>
                  <a:pt x="152889" y="97427"/>
                  <a:pt x="152889" y="97427"/>
                </a:cubicBezTo>
                <a:cubicBezTo>
                  <a:pt x="153373" y="97320"/>
                  <a:pt x="153830" y="97185"/>
                  <a:pt x="154314" y="97078"/>
                </a:cubicBezTo>
                <a:close/>
                <a:moveTo>
                  <a:pt x="95815" y="95115"/>
                </a:moveTo>
                <a:lnTo>
                  <a:pt x="95815" y="95115"/>
                </a:lnTo>
                <a:cubicBezTo>
                  <a:pt x="94901" y="95922"/>
                  <a:pt x="93987" y="96702"/>
                  <a:pt x="93046" y="97481"/>
                </a:cubicBezTo>
                <a:cubicBezTo>
                  <a:pt x="93879" y="96594"/>
                  <a:pt x="94820" y="95814"/>
                  <a:pt x="95815" y="95115"/>
                </a:cubicBezTo>
                <a:close/>
                <a:moveTo>
                  <a:pt x="94013" y="97347"/>
                </a:moveTo>
                <a:lnTo>
                  <a:pt x="93960" y="97427"/>
                </a:lnTo>
                <a:lnTo>
                  <a:pt x="93879" y="97481"/>
                </a:lnTo>
                <a:lnTo>
                  <a:pt x="94013" y="97347"/>
                </a:lnTo>
                <a:close/>
                <a:moveTo>
                  <a:pt x="170445" y="97105"/>
                </a:moveTo>
                <a:cubicBezTo>
                  <a:pt x="170606" y="97185"/>
                  <a:pt x="170740" y="97320"/>
                  <a:pt x="170875" y="97427"/>
                </a:cubicBezTo>
                <a:lnTo>
                  <a:pt x="170230" y="97508"/>
                </a:lnTo>
                <a:lnTo>
                  <a:pt x="170230" y="97508"/>
                </a:lnTo>
                <a:lnTo>
                  <a:pt x="170364" y="97132"/>
                </a:lnTo>
                <a:lnTo>
                  <a:pt x="170445" y="97105"/>
                </a:lnTo>
                <a:close/>
                <a:moveTo>
                  <a:pt x="131248" y="96621"/>
                </a:moveTo>
                <a:lnTo>
                  <a:pt x="131248" y="96621"/>
                </a:lnTo>
                <a:cubicBezTo>
                  <a:pt x="130979" y="96782"/>
                  <a:pt x="130683" y="96944"/>
                  <a:pt x="130414" y="97078"/>
                </a:cubicBezTo>
                <a:cubicBezTo>
                  <a:pt x="130119" y="97212"/>
                  <a:pt x="129769" y="97374"/>
                  <a:pt x="129473" y="97535"/>
                </a:cubicBezTo>
                <a:cubicBezTo>
                  <a:pt x="130065" y="97212"/>
                  <a:pt x="130656" y="96917"/>
                  <a:pt x="131248" y="96621"/>
                </a:cubicBezTo>
                <a:close/>
                <a:moveTo>
                  <a:pt x="125898" y="97051"/>
                </a:moveTo>
                <a:lnTo>
                  <a:pt x="125898" y="97051"/>
                </a:lnTo>
                <a:cubicBezTo>
                  <a:pt x="125710" y="97159"/>
                  <a:pt x="125522" y="97239"/>
                  <a:pt x="125333" y="97347"/>
                </a:cubicBezTo>
                <a:lnTo>
                  <a:pt x="124097" y="97589"/>
                </a:lnTo>
                <a:lnTo>
                  <a:pt x="124500" y="97427"/>
                </a:lnTo>
                <a:lnTo>
                  <a:pt x="125898" y="97051"/>
                </a:lnTo>
                <a:close/>
                <a:moveTo>
                  <a:pt x="170276" y="97200"/>
                </a:moveTo>
                <a:cubicBezTo>
                  <a:pt x="170227" y="97303"/>
                  <a:pt x="170200" y="97405"/>
                  <a:pt x="170149" y="97508"/>
                </a:cubicBezTo>
                <a:cubicBezTo>
                  <a:pt x="169799" y="97562"/>
                  <a:pt x="169477" y="97589"/>
                  <a:pt x="169127" y="97643"/>
                </a:cubicBezTo>
                <a:cubicBezTo>
                  <a:pt x="169545" y="97512"/>
                  <a:pt x="169911" y="97356"/>
                  <a:pt x="170276" y="97200"/>
                </a:cubicBezTo>
                <a:close/>
                <a:moveTo>
                  <a:pt x="65382" y="96621"/>
                </a:moveTo>
                <a:lnTo>
                  <a:pt x="65382" y="96755"/>
                </a:lnTo>
                <a:cubicBezTo>
                  <a:pt x="65167" y="97078"/>
                  <a:pt x="64952" y="97374"/>
                  <a:pt x="64710" y="97696"/>
                </a:cubicBezTo>
                <a:cubicBezTo>
                  <a:pt x="64710" y="97616"/>
                  <a:pt x="64737" y="97508"/>
                  <a:pt x="64737" y="97427"/>
                </a:cubicBezTo>
                <a:cubicBezTo>
                  <a:pt x="64952" y="97159"/>
                  <a:pt x="65167" y="96890"/>
                  <a:pt x="65382" y="96621"/>
                </a:cubicBezTo>
                <a:close/>
                <a:moveTo>
                  <a:pt x="94928" y="92830"/>
                </a:moveTo>
                <a:cubicBezTo>
                  <a:pt x="95304" y="93207"/>
                  <a:pt x="95653" y="93637"/>
                  <a:pt x="95922" y="94121"/>
                </a:cubicBezTo>
                <a:cubicBezTo>
                  <a:pt x="94578" y="95223"/>
                  <a:pt x="93341" y="96406"/>
                  <a:pt x="92158" y="97696"/>
                </a:cubicBezTo>
                <a:lnTo>
                  <a:pt x="92158" y="97374"/>
                </a:lnTo>
                <a:cubicBezTo>
                  <a:pt x="92642" y="96809"/>
                  <a:pt x="93530" y="96083"/>
                  <a:pt x="93718" y="95895"/>
                </a:cubicBezTo>
                <a:cubicBezTo>
                  <a:pt x="94336" y="95304"/>
                  <a:pt x="94954" y="94712"/>
                  <a:pt x="95600" y="94148"/>
                </a:cubicBezTo>
                <a:cubicBezTo>
                  <a:pt x="95665" y="94104"/>
                  <a:pt x="95607" y="94025"/>
                  <a:pt x="95554" y="94025"/>
                </a:cubicBezTo>
                <a:cubicBezTo>
                  <a:pt x="95541" y="94025"/>
                  <a:pt x="95529" y="94030"/>
                  <a:pt x="95519" y="94040"/>
                </a:cubicBezTo>
                <a:cubicBezTo>
                  <a:pt x="94686" y="94766"/>
                  <a:pt x="93852" y="95492"/>
                  <a:pt x="93073" y="96245"/>
                </a:cubicBezTo>
                <a:cubicBezTo>
                  <a:pt x="92831" y="96460"/>
                  <a:pt x="92454" y="96755"/>
                  <a:pt x="92132" y="97078"/>
                </a:cubicBezTo>
                <a:lnTo>
                  <a:pt x="92132" y="97051"/>
                </a:lnTo>
                <a:cubicBezTo>
                  <a:pt x="92535" y="96567"/>
                  <a:pt x="92884" y="96029"/>
                  <a:pt x="93288" y="95546"/>
                </a:cubicBezTo>
                <a:cubicBezTo>
                  <a:pt x="93933" y="94793"/>
                  <a:pt x="94605" y="94094"/>
                  <a:pt x="95358" y="93422"/>
                </a:cubicBezTo>
                <a:cubicBezTo>
                  <a:pt x="95398" y="93361"/>
                  <a:pt x="95363" y="93286"/>
                  <a:pt x="95309" y="93286"/>
                </a:cubicBezTo>
                <a:cubicBezTo>
                  <a:pt x="95290" y="93286"/>
                  <a:pt x="95270" y="93294"/>
                  <a:pt x="95250" y="93314"/>
                </a:cubicBezTo>
                <a:cubicBezTo>
                  <a:pt x="94175" y="94255"/>
                  <a:pt x="92884" y="95384"/>
                  <a:pt x="92078" y="96675"/>
                </a:cubicBezTo>
                <a:cubicBezTo>
                  <a:pt x="92078" y="96487"/>
                  <a:pt x="92051" y="96298"/>
                  <a:pt x="92024" y="96110"/>
                </a:cubicBezTo>
                <a:cubicBezTo>
                  <a:pt x="92400" y="95653"/>
                  <a:pt x="92777" y="95142"/>
                  <a:pt x="93153" y="94685"/>
                </a:cubicBezTo>
                <a:cubicBezTo>
                  <a:pt x="93718" y="94040"/>
                  <a:pt x="94309" y="93422"/>
                  <a:pt x="94928" y="92830"/>
                </a:cubicBezTo>
                <a:close/>
                <a:moveTo>
                  <a:pt x="148372" y="95587"/>
                </a:moveTo>
                <a:cubicBezTo>
                  <a:pt x="146632" y="96243"/>
                  <a:pt x="144841" y="96846"/>
                  <a:pt x="143050" y="97347"/>
                </a:cubicBezTo>
                <a:cubicBezTo>
                  <a:pt x="142432" y="97454"/>
                  <a:pt x="141813" y="97562"/>
                  <a:pt x="141195" y="97696"/>
                </a:cubicBezTo>
                <a:cubicBezTo>
                  <a:pt x="143238" y="97159"/>
                  <a:pt x="145227" y="96513"/>
                  <a:pt x="147190" y="95734"/>
                </a:cubicBezTo>
                <a:cubicBezTo>
                  <a:pt x="147584" y="95709"/>
                  <a:pt x="147978" y="95639"/>
                  <a:pt x="148372" y="95587"/>
                </a:cubicBezTo>
                <a:close/>
                <a:moveTo>
                  <a:pt x="118612" y="96594"/>
                </a:moveTo>
                <a:cubicBezTo>
                  <a:pt x="118030" y="96938"/>
                  <a:pt x="117474" y="97308"/>
                  <a:pt x="116919" y="97704"/>
                </a:cubicBezTo>
                <a:lnTo>
                  <a:pt x="116919" y="97704"/>
                </a:lnTo>
                <a:cubicBezTo>
                  <a:pt x="116919" y="97640"/>
                  <a:pt x="116919" y="97578"/>
                  <a:pt x="116919" y="97535"/>
                </a:cubicBezTo>
                <a:lnTo>
                  <a:pt x="117644" y="96890"/>
                </a:lnTo>
                <a:lnTo>
                  <a:pt x="117779" y="96836"/>
                </a:lnTo>
                <a:cubicBezTo>
                  <a:pt x="118048" y="96755"/>
                  <a:pt x="118343" y="96675"/>
                  <a:pt x="118612" y="96594"/>
                </a:cubicBezTo>
                <a:close/>
                <a:moveTo>
                  <a:pt x="145443" y="95572"/>
                </a:moveTo>
                <a:lnTo>
                  <a:pt x="145658" y="95599"/>
                </a:lnTo>
                <a:cubicBezTo>
                  <a:pt x="143641" y="96487"/>
                  <a:pt x="141571" y="97185"/>
                  <a:pt x="139447" y="97723"/>
                </a:cubicBezTo>
                <a:lnTo>
                  <a:pt x="139421" y="97723"/>
                </a:lnTo>
                <a:cubicBezTo>
                  <a:pt x="139421" y="97669"/>
                  <a:pt x="139394" y="97616"/>
                  <a:pt x="139367" y="97589"/>
                </a:cubicBezTo>
                <a:lnTo>
                  <a:pt x="139797" y="97427"/>
                </a:lnTo>
                <a:cubicBezTo>
                  <a:pt x="141249" y="96863"/>
                  <a:pt x="142727" y="96379"/>
                  <a:pt x="144206" y="95922"/>
                </a:cubicBezTo>
                <a:lnTo>
                  <a:pt x="145039" y="95680"/>
                </a:lnTo>
                <a:lnTo>
                  <a:pt x="144717" y="95841"/>
                </a:lnTo>
                <a:cubicBezTo>
                  <a:pt x="144695" y="95863"/>
                  <a:pt x="144708" y="95902"/>
                  <a:pt x="144729" y="95902"/>
                </a:cubicBezTo>
                <a:cubicBezTo>
                  <a:pt x="144733" y="95902"/>
                  <a:pt x="144738" y="95900"/>
                  <a:pt x="144744" y="95895"/>
                </a:cubicBezTo>
                <a:lnTo>
                  <a:pt x="145443" y="95572"/>
                </a:lnTo>
                <a:close/>
                <a:moveTo>
                  <a:pt x="164799" y="92319"/>
                </a:moveTo>
                <a:cubicBezTo>
                  <a:pt x="164880" y="92400"/>
                  <a:pt x="164960" y="92481"/>
                  <a:pt x="165068" y="92535"/>
                </a:cubicBezTo>
                <a:lnTo>
                  <a:pt x="165041" y="92535"/>
                </a:lnTo>
                <a:cubicBezTo>
                  <a:pt x="165552" y="92965"/>
                  <a:pt x="166063" y="93314"/>
                  <a:pt x="166627" y="93637"/>
                </a:cubicBezTo>
                <a:cubicBezTo>
                  <a:pt x="163562" y="94900"/>
                  <a:pt x="160578" y="96325"/>
                  <a:pt x="157621" y="97858"/>
                </a:cubicBezTo>
                <a:cubicBezTo>
                  <a:pt x="157540" y="97831"/>
                  <a:pt x="157487" y="97831"/>
                  <a:pt x="157406" y="97831"/>
                </a:cubicBezTo>
                <a:lnTo>
                  <a:pt x="157191" y="97858"/>
                </a:lnTo>
                <a:cubicBezTo>
                  <a:pt x="158239" y="97347"/>
                  <a:pt x="161035" y="95761"/>
                  <a:pt x="161385" y="95572"/>
                </a:cubicBezTo>
                <a:cubicBezTo>
                  <a:pt x="162810" y="94793"/>
                  <a:pt x="164234" y="93959"/>
                  <a:pt x="165606" y="93099"/>
                </a:cubicBezTo>
                <a:cubicBezTo>
                  <a:pt x="165652" y="93076"/>
                  <a:pt x="165618" y="93013"/>
                  <a:pt x="165591" y="93013"/>
                </a:cubicBezTo>
                <a:cubicBezTo>
                  <a:pt x="165587" y="93013"/>
                  <a:pt x="165582" y="93015"/>
                  <a:pt x="165579" y="93018"/>
                </a:cubicBezTo>
                <a:cubicBezTo>
                  <a:pt x="163751" y="94148"/>
                  <a:pt x="161896" y="95223"/>
                  <a:pt x="159987" y="96191"/>
                </a:cubicBezTo>
                <a:cubicBezTo>
                  <a:pt x="159100" y="96621"/>
                  <a:pt x="158051" y="96970"/>
                  <a:pt x="157218" y="97508"/>
                </a:cubicBezTo>
                <a:cubicBezTo>
                  <a:pt x="157030" y="97643"/>
                  <a:pt x="156895" y="97669"/>
                  <a:pt x="156814" y="97750"/>
                </a:cubicBezTo>
                <a:lnTo>
                  <a:pt x="156734" y="97696"/>
                </a:lnTo>
                <a:cubicBezTo>
                  <a:pt x="156759" y="97443"/>
                  <a:pt x="156569" y="97237"/>
                  <a:pt x="156322" y="97237"/>
                </a:cubicBezTo>
                <a:cubicBezTo>
                  <a:pt x="156307" y="97237"/>
                  <a:pt x="156292" y="97238"/>
                  <a:pt x="156277" y="97239"/>
                </a:cubicBezTo>
                <a:lnTo>
                  <a:pt x="156142" y="97266"/>
                </a:lnTo>
                <a:lnTo>
                  <a:pt x="156062" y="97212"/>
                </a:lnTo>
                <a:cubicBezTo>
                  <a:pt x="158965" y="95572"/>
                  <a:pt x="161842" y="93879"/>
                  <a:pt x="164799" y="92319"/>
                </a:cubicBezTo>
                <a:close/>
                <a:moveTo>
                  <a:pt x="132484" y="97159"/>
                </a:moveTo>
                <a:lnTo>
                  <a:pt x="132484" y="97159"/>
                </a:lnTo>
                <a:cubicBezTo>
                  <a:pt x="132243" y="97320"/>
                  <a:pt x="131974" y="97454"/>
                  <a:pt x="131732" y="97589"/>
                </a:cubicBezTo>
                <a:cubicBezTo>
                  <a:pt x="131533" y="97699"/>
                  <a:pt x="131317" y="97791"/>
                  <a:pt x="131112" y="97895"/>
                </a:cubicBezTo>
                <a:lnTo>
                  <a:pt x="131112" y="97895"/>
                </a:lnTo>
                <a:cubicBezTo>
                  <a:pt x="131574" y="97649"/>
                  <a:pt x="132018" y="97404"/>
                  <a:pt x="132484" y="97159"/>
                </a:cubicBezTo>
                <a:close/>
                <a:moveTo>
                  <a:pt x="139824" y="97132"/>
                </a:moveTo>
                <a:lnTo>
                  <a:pt x="139824" y="97132"/>
                </a:lnTo>
                <a:cubicBezTo>
                  <a:pt x="139447" y="97266"/>
                  <a:pt x="139098" y="97401"/>
                  <a:pt x="138722" y="97562"/>
                </a:cubicBezTo>
                <a:lnTo>
                  <a:pt x="137243" y="97992"/>
                </a:lnTo>
                <a:cubicBezTo>
                  <a:pt x="137619" y="97831"/>
                  <a:pt x="137996" y="97696"/>
                  <a:pt x="138372" y="97562"/>
                </a:cubicBezTo>
                <a:lnTo>
                  <a:pt x="139098" y="97293"/>
                </a:lnTo>
                <a:lnTo>
                  <a:pt x="139824" y="97132"/>
                </a:lnTo>
                <a:close/>
                <a:moveTo>
                  <a:pt x="169934" y="97078"/>
                </a:moveTo>
                <a:lnTo>
                  <a:pt x="168213" y="97777"/>
                </a:lnTo>
                <a:lnTo>
                  <a:pt x="168160" y="97804"/>
                </a:lnTo>
                <a:cubicBezTo>
                  <a:pt x="167783" y="97858"/>
                  <a:pt x="167434" y="97938"/>
                  <a:pt x="167057" y="97992"/>
                </a:cubicBezTo>
                <a:cubicBezTo>
                  <a:pt x="167245" y="97938"/>
                  <a:pt x="167434" y="97858"/>
                  <a:pt x="167622" y="97777"/>
                </a:cubicBezTo>
                <a:cubicBezTo>
                  <a:pt x="167837" y="97723"/>
                  <a:pt x="168993" y="97374"/>
                  <a:pt x="169934" y="97078"/>
                </a:cubicBezTo>
                <a:close/>
                <a:moveTo>
                  <a:pt x="125952" y="97589"/>
                </a:moveTo>
                <a:lnTo>
                  <a:pt x="125952" y="97589"/>
                </a:lnTo>
                <a:cubicBezTo>
                  <a:pt x="125710" y="97696"/>
                  <a:pt x="125468" y="97831"/>
                  <a:pt x="125226" y="97965"/>
                </a:cubicBezTo>
                <a:lnTo>
                  <a:pt x="124688" y="98019"/>
                </a:lnTo>
                <a:cubicBezTo>
                  <a:pt x="125064" y="97884"/>
                  <a:pt x="125441" y="97750"/>
                  <a:pt x="125817" y="97616"/>
                </a:cubicBezTo>
                <a:lnTo>
                  <a:pt x="125952" y="97589"/>
                </a:lnTo>
                <a:close/>
                <a:moveTo>
                  <a:pt x="176278" y="91298"/>
                </a:moveTo>
                <a:lnTo>
                  <a:pt x="176278" y="91298"/>
                </a:lnTo>
                <a:cubicBezTo>
                  <a:pt x="175553" y="93664"/>
                  <a:pt x="174719" y="95922"/>
                  <a:pt x="173805" y="98207"/>
                </a:cubicBezTo>
                <a:cubicBezTo>
                  <a:pt x="173429" y="97965"/>
                  <a:pt x="173026" y="97750"/>
                  <a:pt x="172595" y="97589"/>
                </a:cubicBezTo>
                <a:lnTo>
                  <a:pt x="172192" y="97401"/>
                </a:lnTo>
                <a:cubicBezTo>
                  <a:pt x="172542" y="96648"/>
                  <a:pt x="172864" y="95895"/>
                  <a:pt x="173160" y="95142"/>
                </a:cubicBezTo>
                <a:lnTo>
                  <a:pt x="173160" y="95142"/>
                </a:lnTo>
                <a:cubicBezTo>
                  <a:pt x="172837" y="95895"/>
                  <a:pt x="172488" y="96621"/>
                  <a:pt x="172165" y="97374"/>
                </a:cubicBezTo>
                <a:lnTo>
                  <a:pt x="171090" y="96836"/>
                </a:lnTo>
                <a:lnTo>
                  <a:pt x="171681" y="96567"/>
                </a:lnTo>
                <a:cubicBezTo>
                  <a:pt x="171833" y="96491"/>
                  <a:pt x="171771" y="96296"/>
                  <a:pt x="171628" y="96296"/>
                </a:cubicBezTo>
                <a:cubicBezTo>
                  <a:pt x="171619" y="96296"/>
                  <a:pt x="171610" y="96297"/>
                  <a:pt x="171601" y="96298"/>
                </a:cubicBezTo>
                <a:lnTo>
                  <a:pt x="170848" y="96487"/>
                </a:lnTo>
                <a:cubicBezTo>
                  <a:pt x="170875" y="96433"/>
                  <a:pt x="170929" y="96379"/>
                  <a:pt x="170982" y="96352"/>
                </a:cubicBezTo>
                <a:cubicBezTo>
                  <a:pt x="171009" y="96325"/>
                  <a:pt x="171009" y="96298"/>
                  <a:pt x="170982" y="96271"/>
                </a:cubicBezTo>
                <a:lnTo>
                  <a:pt x="170767" y="96110"/>
                </a:lnTo>
                <a:cubicBezTo>
                  <a:pt x="171090" y="95357"/>
                  <a:pt x="171386" y="94605"/>
                  <a:pt x="171681" y="93825"/>
                </a:cubicBezTo>
                <a:lnTo>
                  <a:pt x="174047" y="92535"/>
                </a:lnTo>
                <a:lnTo>
                  <a:pt x="174182" y="92454"/>
                </a:lnTo>
                <a:lnTo>
                  <a:pt x="174182" y="92454"/>
                </a:lnTo>
                <a:cubicBezTo>
                  <a:pt x="173859" y="93368"/>
                  <a:pt x="173536" y="94255"/>
                  <a:pt x="173187" y="95142"/>
                </a:cubicBezTo>
                <a:cubicBezTo>
                  <a:pt x="173563" y="94255"/>
                  <a:pt x="173913" y="93368"/>
                  <a:pt x="174235" y="92454"/>
                </a:cubicBezTo>
                <a:lnTo>
                  <a:pt x="176278" y="91298"/>
                </a:lnTo>
                <a:close/>
                <a:moveTo>
                  <a:pt x="124392" y="97884"/>
                </a:moveTo>
                <a:cubicBezTo>
                  <a:pt x="124285" y="97965"/>
                  <a:pt x="124177" y="98019"/>
                  <a:pt x="124097" y="98073"/>
                </a:cubicBezTo>
                <a:lnTo>
                  <a:pt x="124070" y="98100"/>
                </a:lnTo>
                <a:lnTo>
                  <a:pt x="122994" y="98234"/>
                </a:lnTo>
                <a:lnTo>
                  <a:pt x="122994" y="98234"/>
                </a:lnTo>
                <a:lnTo>
                  <a:pt x="124392" y="97884"/>
                </a:lnTo>
                <a:close/>
                <a:moveTo>
                  <a:pt x="56053" y="96271"/>
                </a:moveTo>
                <a:lnTo>
                  <a:pt x="53677" y="98244"/>
                </a:lnTo>
                <a:lnTo>
                  <a:pt x="53677" y="98244"/>
                </a:lnTo>
                <a:cubicBezTo>
                  <a:pt x="54474" y="97595"/>
                  <a:pt x="55288" y="96947"/>
                  <a:pt x="56080" y="96298"/>
                </a:cubicBezTo>
                <a:cubicBezTo>
                  <a:pt x="56107" y="96298"/>
                  <a:pt x="56080" y="96271"/>
                  <a:pt x="56053" y="96271"/>
                </a:cubicBezTo>
                <a:close/>
                <a:moveTo>
                  <a:pt x="171386" y="97992"/>
                </a:moveTo>
                <a:cubicBezTo>
                  <a:pt x="171460" y="98116"/>
                  <a:pt x="171534" y="98217"/>
                  <a:pt x="171587" y="98337"/>
                </a:cubicBezTo>
                <a:lnTo>
                  <a:pt x="171587" y="98337"/>
                </a:lnTo>
                <a:cubicBezTo>
                  <a:pt x="171431" y="98285"/>
                  <a:pt x="171274" y="98232"/>
                  <a:pt x="171117" y="98153"/>
                </a:cubicBezTo>
                <a:lnTo>
                  <a:pt x="171224" y="98126"/>
                </a:lnTo>
                <a:cubicBezTo>
                  <a:pt x="171278" y="98100"/>
                  <a:pt x="171332" y="98073"/>
                  <a:pt x="171386" y="97992"/>
                </a:cubicBezTo>
                <a:close/>
                <a:moveTo>
                  <a:pt x="133694" y="96030"/>
                </a:moveTo>
                <a:cubicBezTo>
                  <a:pt x="132511" y="96890"/>
                  <a:pt x="130575" y="97777"/>
                  <a:pt x="129097" y="98422"/>
                </a:cubicBezTo>
                <a:lnTo>
                  <a:pt x="129393" y="98234"/>
                </a:lnTo>
                <a:cubicBezTo>
                  <a:pt x="130764" y="97508"/>
                  <a:pt x="132511" y="96890"/>
                  <a:pt x="133694" y="96030"/>
                </a:cubicBezTo>
                <a:close/>
                <a:moveTo>
                  <a:pt x="148507" y="97723"/>
                </a:moveTo>
                <a:cubicBezTo>
                  <a:pt x="148534" y="97804"/>
                  <a:pt x="148615" y="97831"/>
                  <a:pt x="148696" y="97831"/>
                </a:cubicBezTo>
                <a:lnTo>
                  <a:pt x="148964" y="97777"/>
                </a:lnTo>
                <a:lnTo>
                  <a:pt x="148964" y="97777"/>
                </a:lnTo>
                <a:cubicBezTo>
                  <a:pt x="148050" y="97992"/>
                  <a:pt x="147136" y="98207"/>
                  <a:pt x="146249" y="98449"/>
                </a:cubicBezTo>
                <a:lnTo>
                  <a:pt x="148507" y="97723"/>
                </a:lnTo>
                <a:close/>
                <a:moveTo>
                  <a:pt x="119607" y="96298"/>
                </a:moveTo>
                <a:lnTo>
                  <a:pt x="116435" y="98530"/>
                </a:lnTo>
                <a:lnTo>
                  <a:pt x="116193" y="98476"/>
                </a:lnTo>
                <a:cubicBezTo>
                  <a:pt x="116354" y="98395"/>
                  <a:pt x="116488" y="98288"/>
                  <a:pt x="116650" y="98180"/>
                </a:cubicBezTo>
                <a:cubicBezTo>
                  <a:pt x="116757" y="98100"/>
                  <a:pt x="116838" y="97992"/>
                  <a:pt x="116865" y="97884"/>
                </a:cubicBezTo>
                <a:cubicBezTo>
                  <a:pt x="117483" y="97427"/>
                  <a:pt x="118102" y="96970"/>
                  <a:pt x="118747" y="96567"/>
                </a:cubicBezTo>
                <a:lnTo>
                  <a:pt x="119607" y="96298"/>
                </a:lnTo>
                <a:close/>
                <a:moveTo>
                  <a:pt x="125737" y="96271"/>
                </a:moveTo>
                <a:lnTo>
                  <a:pt x="125737" y="96271"/>
                </a:lnTo>
                <a:cubicBezTo>
                  <a:pt x="125011" y="96621"/>
                  <a:pt x="124258" y="96997"/>
                  <a:pt x="123532" y="97347"/>
                </a:cubicBezTo>
                <a:cubicBezTo>
                  <a:pt x="123505" y="97374"/>
                  <a:pt x="123478" y="97401"/>
                  <a:pt x="123505" y="97427"/>
                </a:cubicBezTo>
                <a:lnTo>
                  <a:pt x="120575" y="98234"/>
                </a:lnTo>
                <a:lnTo>
                  <a:pt x="120198" y="98315"/>
                </a:lnTo>
                <a:cubicBezTo>
                  <a:pt x="120763" y="98100"/>
                  <a:pt x="121301" y="97858"/>
                  <a:pt x="121865" y="97589"/>
                </a:cubicBezTo>
                <a:lnTo>
                  <a:pt x="121865" y="97589"/>
                </a:lnTo>
                <a:cubicBezTo>
                  <a:pt x="121328" y="97804"/>
                  <a:pt x="120817" y="97992"/>
                  <a:pt x="120414" y="98153"/>
                </a:cubicBezTo>
                <a:cubicBezTo>
                  <a:pt x="120198" y="98234"/>
                  <a:pt x="120010" y="98315"/>
                  <a:pt x="119795" y="98395"/>
                </a:cubicBezTo>
                <a:lnTo>
                  <a:pt x="119016" y="98557"/>
                </a:lnTo>
                <a:lnTo>
                  <a:pt x="118908" y="98583"/>
                </a:lnTo>
                <a:lnTo>
                  <a:pt x="119661" y="98261"/>
                </a:lnTo>
                <a:cubicBezTo>
                  <a:pt x="120198" y="98073"/>
                  <a:pt x="120655" y="97911"/>
                  <a:pt x="120790" y="97858"/>
                </a:cubicBezTo>
                <a:cubicBezTo>
                  <a:pt x="121543" y="97535"/>
                  <a:pt x="122752" y="97185"/>
                  <a:pt x="123586" y="96755"/>
                </a:cubicBezTo>
                <a:lnTo>
                  <a:pt x="123586" y="96782"/>
                </a:lnTo>
                <a:lnTo>
                  <a:pt x="123693" y="96755"/>
                </a:lnTo>
                <a:lnTo>
                  <a:pt x="123613" y="96809"/>
                </a:lnTo>
                <a:lnTo>
                  <a:pt x="123613" y="96809"/>
                </a:lnTo>
                <a:lnTo>
                  <a:pt x="123720" y="96755"/>
                </a:lnTo>
                <a:cubicBezTo>
                  <a:pt x="124365" y="96621"/>
                  <a:pt x="125064" y="96487"/>
                  <a:pt x="125737" y="96271"/>
                </a:cubicBezTo>
                <a:close/>
                <a:moveTo>
                  <a:pt x="171923" y="97911"/>
                </a:moveTo>
                <a:cubicBezTo>
                  <a:pt x="172111" y="98126"/>
                  <a:pt x="172246" y="98368"/>
                  <a:pt x="172380" y="98610"/>
                </a:cubicBezTo>
                <a:lnTo>
                  <a:pt x="172273" y="98583"/>
                </a:lnTo>
                <a:cubicBezTo>
                  <a:pt x="172165" y="98368"/>
                  <a:pt x="172058" y="98126"/>
                  <a:pt x="171923" y="97938"/>
                </a:cubicBezTo>
                <a:lnTo>
                  <a:pt x="171923" y="97911"/>
                </a:lnTo>
                <a:close/>
                <a:moveTo>
                  <a:pt x="138157" y="96809"/>
                </a:moveTo>
                <a:lnTo>
                  <a:pt x="138103" y="96836"/>
                </a:lnTo>
                <a:cubicBezTo>
                  <a:pt x="136248" y="97454"/>
                  <a:pt x="134393" y="98073"/>
                  <a:pt x="132538" y="98664"/>
                </a:cubicBezTo>
                <a:cubicBezTo>
                  <a:pt x="133367" y="98290"/>
                  <a:pt x="134169" y="97889"/>
                  <a:pt x="134997" y="97488"/>
                </a:cubicBezTo>
                <a:lnTo>
                  <a:pt x="134997" y="97488"/>
                </a:lnTo>
                <a:cubicBezTo>
                  <a:pt x="134982" y="97553"/>
                  <a:pt x="135034" y="97620"/>
                  <a:pt x="135093" y="97620"/>
                </a:cubicBezTo>
                <a:cubicBezTo>
                  <a:pt x="135102" y="97620"/>
                  <a:pt x="135110" y="97618"/>
                  <a:pt x="135119" y="97616"/>
                </a:cubicBezTo>
                <a:cubicBezTo>
                  <a:pt x="136141" y="97374"/>
                  <a:pt x="137162" y="97105"/>
                  <a:pt x="138157" y="96809"/>
                </a:cubicBezTo>
                <a:close/>
                <a:moveTo>
                  <a:pt x="126516" y="94981"/>
                </a:moveTo>
                <a:lnTo>
                  <a:pt x="126140" y="95142"/>
                </a:lnTo>
                <a:cubicBezTo>
                  <a:pt x="125038" y="95330"/>
                  <a:pt x="123962" y="95572"/>
                  <a:pt x="122887" y="95868"/>
                </a:cubicBezTo>
                <a:lnTo>
                  <a:pt x="122887" y="95895"/>
                </a:lnTo>
                <a:cubicBezTo>
                  <a:pt x="123882" y="95626"/>
                  <a:pt x="124930" y="95384"/>
                  <a:pt x="125952" y="95223"/>
                </a:cubicBezTo>
                <a:lnTo>
                  <a:pt x="125952" y="95223"/>
                </a:lnTo>
                <a:cubicBezTo>
                  <a:pt x="125118" y="95626"/>
                  <a:pt x="124285" y="96056"/>
                  <a:pt x="123478" y="96487"/>
                </a:cubicBezTo>
                <a:lnTo>
                  <a:pt x="122188" y="96997"/>
                </a:lnTo>
                <a:cubicBezTo>
                  <a:pt x="122645" y="96755"/>
                  <a:pt x="123102" y="96513"/>
                  <a:pt x="123586" y="96271"/>
                </a:cubicBezTo>
                <a:cubicBezTo>
                  <a:pt x="123680" y="96224"/>
                  <a:pt x="123630" y="96074"/>
                  <a:pt x="123525" y="96074"/>
                </a:cubicBezTo>
                <a:cubicBezTo>
                  <a:pt x="123511" y="96074"/>
                  <a:pt x="123495" y="96077"/>
                  <a:pt x="123478" y="96083"/>
                </a:cubicBezTo>
                <a:cubicBezTo>
                  <a:pt x="122107" y="96702"/>
                  <a:pt x="120736" y="97320"/>
                  <a:pt x="119365" y="97965"/>
                </a:cubicBezTo>
                <a:cubicBezTo>
                  <a:pt x="120252" y="97481"/>
                  <a:pt x="121113" y="96970"/>
                  <a:pt x="122000" y="96433"/>
                </a:cubicBezTo>
                <a:cubicBezTo>
                  <a:pt x="122053" y="96406"/>
                  <a:pt x="122027" y="96298"/>
                  <a:pt x="121946" y="96298"/>
                </a:cubicBezTo>
                <a:cubicBezTo>
                  <a:pt x="121032" y="96513"/>
                  <a:pt x="120118" y="96836"/>
                  <a:pt x="119284" y="97266"/>
                </a:cubicBezTo>
                <a:cubicBezTo>
                  <a:pt x="119661" y="97024"/>
                  <a:pt x="120010" y="96755"/>
                  <a:pt x="120387" y="96487"/>
                </a:cubicBezTo>
                <a:cubicBezTo>
                  <a:pt x="120408" y="96465"/>
                  <a:pt x="120395" y="96425"/>
                  <a:pt x="120361" y="96425"/>
                </a:cubicBezTo>
                <a:cubicBezTo>
                  <a:pt x="120352" y="96425"/>
                  <a:pt x="120343" y="96428"/>
                  <a:pt x="120333" y="96433"/>
                </a:cubicBezTo>
                <a:cubicBezTo>
                  <a:pt x="119768" y="96863"/>
                  <a:pt x="119177" y="97239"/>
                  <a:pt x="118585" y="97643"/>
                </a:cubicBezTo>
                <a:cubicBezTo>
                  <a:pt x="117994" y="98019"/>
                  <a:pt x="117322" y="98341"/>
                  <a:pt x="116704" y="98745"/>
                </a:cubicBezTo>
                <a:cubicBezTo>
                  <a:pt x="116704" y="98664"/>
                  <a:pt x="116677" y="98610"/>
                  <a:pt x="116596" y="98583"/>
                </a:cubicBezTo>
                <a:lnTo>
                  <a:pt x="116569" y="98583"/>
                </a:lnTo>
                <a:lnTo>
                  <a:pt x="119903" y="96218"/>
                </a:lnTo>
                <a:cubicBezTo>
                  <a:pt x="120763" y="95949"/>
                  <a:pt x="121623" y="95680"/>
                  <a:pt x="122484" y="95438"/>
                </a:cubicBezTo>
                <a:cubicBezTo>
                  <a:pt x="123828" y="95223"/>
                  <a:pt x="125172" y="95089"/>
                  <a:pt x="126516" y="94981"/>
                </a:cubicBezTo>
                <a:close/>
                <a:moveTo>
                  <a:pt x="166708" y="93691"/>
                </a:moveTo>
                <a:lnTo>
                  <a:pt x="166896" y="93798"/>
                </a:lnTo>
                <a:cubicBezTo>
                  <a:pt x="166842" y="93852"/>
                  <a:pt x="166762" y="93879"/>
                  <a:pt x="166708" y="93933"/>
                </a:cubicBezTo>
                <a:cubicBezTo>
                  <a:pt x="166649" y="93972"/>
                  <a:pt x="166676" y="93997"/>
                  <a:pt x="166706" y="93997"/>
                </a:cubicBezTo>
                <a:cubicBezTo>
                  <a:pt x="166716" y="93997"/>
                  <a:pt x="166727" y="93993"/>
                  <a:pt x="166735" y="93986"/>
                </a:cubicBezTo>
                <a:lnTo>
                  <a:pt x="166950" y="93825"/>
                </a:lnTo>
                <a:lnTo>
                  <a:pt x="167138" y="93933"/>
                </a:lnTo>
                <a:cubicBezTo>
                  <a:pt x="165202" y="94739"/>
                  <a:pt x="163294" y="95653"/>
                  <a:pt x="161465" y="96675"/>
                </a:cubicBezTo>
                <a:cubicBezTo>
                  <a:pt x="160686" y="97105"/>
                  <a:pt x="158616" y="97804"/>
                  <a:pt x="158374" y="98691"/>
                </a:cubicBezTo>
                <a:cubicBezTo>
                  <a:pt x="158374" y="98718"/>
                  <a:pt x="158374" y="98718"/>
                  <a:pt x="158374" y="98745"/>
                </a:cubicBezTo>
                <a:cubicBezTo>
                  <a:pt x="158186" y="98637"/>
                  <a:pt x="157997" y="98530"/>
                  <a:pt x="157836" y="98422"/>
                </a:cubicBezTo>
                <a:cubicBezTo>
                  <a:pt x="157917" y="98261"/>
                  <a:pt x="157890" y="98073"/>
                  <a:pt x="157782" y="97938"/>
                </a:cubicBezTo>
                <a:lnTo>
                  <a:pt x="158320" y="97669"/>
                </a:lnTo>
                <a:cubicBezTo>
                  <a:pt x="159288" y="97185"/>
                  <a:pt x="160256" y="96702"/>
                  <a:pt x="161223" y="96245"/>
                </a:cubicBezTo>
                <a:cubicBezTo>
                  <a:pt x="163025" y="95357"/>
                  <a:pt x="164880" y="94524"/>
                  <a:pt x="166708" y="93691"/>
                </a:cubicBezTo>
                <a:close/>
                <a:moveTo>
                  <a:pt x="167245" y="93986"/>
                </a:moveTo>
                <a:lnTo>
                  <a:pt x="167568" y="94174"/>
                </a:lnTo>
                <a:lnTo>
                  <a:pt x="167864" y="94336"/>
                </a:lnTo>
                <a:cubicBezTo>
                  <a:pt x="164718" y="95599"/>
                  <a:pt x="161654" y="97078"/>
                  <a:pt x="158696" y="98745"/>
                </a:cubicBezTo>
                <a:cubicBezTo>
                  <a:pt x="158696" y="98718"/>
                  <a:pt x="158643" y="98691"/>
                  <a:pt x="158616" y="98691"/>
                </a:cubicBezTo>
                <a:cubicBezTo>
                  <a:pt x="161143" y="96675"/>
                  <a:pt x="164288" y="95304"/>
                  <a:pt x="167219" y="94013"/>
                </a:cubicBezTo>
                <a:cubicBezTo>
                  <a:pt x="167219" y="94013"/>
                  <a:pt x="167245" y="93986"/>
                  <a:pt x="167245" y="93986"/>
                </a:cubicBezTo>
                <a:close/>
                <a:moveTo>
                  <a:pt x="157272" y="98691"/>
                </a:moveTo>
                <a:lnTo>
                  <a:pt x="157540" y="98825"/>
                </a:lnTo>
                <a:lnTo>
                  <a:pt x="157487" y="98852"/>
                </a:lnTo>
                <a:cubicBezTo>
                  <a:pt x="157325" y="98852"/>
                  <a:pt x="157164" y="98852"/>
                  <a:pt x="157030" y="98879"/>
                </a:cubicBezTo>
                <a:cubicBezTo>
                  <a:pt x="157003" y="98825"/>
                  <a:pt x="156976" y="98799"/>
                  <a:pt x="156949" y="98772"/>
                </a:cubicBezTo>
                <a:lnTo>
                  <a:pt x="157272" y="98691"/>
                </a:lnTo>
                <a:close/>
                <a:moveTo>
                  <a:pt x="120725" y="96873"/>
                </a:moveTo>
                <a:cubicBezTo>
                  <a:pt x="120811" y="96873"/>
                  <a:pt x="120888" y="96901"/>
                  <a:pt x="120951" y="96970"/>
                </a:cubicBezTo>
                <a:cubicBezTo>
                  <a:pt x="120924" y="96970"/>
                  <a:pt x="119042" y="98046"/>
                  <a:pt x="118881" y="98153"/>
                </a:cubicBezTo>
                <a:cubicBezTo>
                  <a:pt x="118370" y="98368"/>
                  <a:pt x="117860" y="98610"/>
                  <a:pt x="117349" y="98852"/>
                </a:cubicBezTo>
                <a:lnTo>
                  <a:pt x="117349" y="98879"/>
                </a:lnTo>
                <a:lnTo>
                  <a:pt x="116972" y="98933"/>
                </a:lnTo>
                <a:cubicBezTo>
                  <a:pt x="117913" y="98368"/>
                  <a:pt x="118827" y="97804"/>
                  <a:pt x="119795" y="97320"/>
                </a:cubicBezTo>
                <a:cubicBezTo>
                  <a:pt x="120063" y="97176"/>
                  <a:pt x="120442" y="96873"/>
                  <a:pt x="120725" y="96873"/>
                </a:cubicBezTo>
                <a:close/>
                <a:moveTo>
                  <a:pt x="169262" y="98019"/>
                </a:moveTo>
                <a:cubicBezTo>
                  <a:pt x="168079" y="98288"/>
                  <a:pt x="166923" y="98583"/>
                  <a:pt x="165794" y="98933"/>
                </a:cubicBezTo>
                <a:cubicBezTo>
                  <a:pt x="166305" y="98772"/>
                  <a:pt x="166842" y="98557"/>
                  <a:pt x="167353" y="98368"/>
                </a:cubicBezTo>
                <a:cubicBezTo>
                  <a:pt x="167998" y="98234"/>
                  <a:pt x="168617" y="98126"/>
                  <a:pt x="169262" y="98019"/>
                </a:cubicBezTo>
                <a:close/>
                <a:moveTo>
                  <a:pt x="172380" y="97965"/>
                </a:moveTo>
                <a:lnTo>
                  <a:pt x="172380" y="97965"/>
                </a:lnTo>
                <a:cubicBezTo>
                  <a:pt x="172730" y="98073"/>
                  <a:pt x="173052" y="98261"/>
                  <a:pt x="173321" y="98503"/>
                </a:cubicBezTo>
                <a:cubicBezTo>
                  <a:pt x="173402" y="98637"/>
                  <a:pt x="173456" y="98799"/>
                  <a:pt x="173402" y="98933"/>
                </a:cubicBezTo>
                <a:lnTo>
                  <a:pt x="173375" y="98933"/>
                </a:lnTo>
                <a:lnTo>
                  <a:pt x="173214" y="98879"/>
                </a:lnTo>
                <a:cubicBezTo>
                  <a:pt x="173133" y="98825"/>
                  <a:pt x="173026" y="98799"/>
                  <a:pt x="172945" y="98799"/>
                </a:cubicBezTo>
                <a:lnTo>
                  <a:pt x="172891" y="98799"/>
                </a:lnTo>
                <a:cubicBezTo>
                  <a:pt x="172757" y="98503"/>
                  <a:pt x="172595" y="98207"/>
                  <a:pt x="172380" y="97965"/>
                </a:cubicBezTo>
                <a:close/>
                <a:moveTo>
                  <a:pt x="125898" y="98422"/>
                </a:moveTo>
                <a:lnTo>
                  <a:pt x="125898" y="98422"/>
                </a:lnTo>
                <a:cubicBezTo>
                  <a:pt x="125602" y="98610"/>
                  <a:pt x="125306" y="98772"/>
                  <a:pt x="124984" y="98933"/>
                </a:cubicBezTo>
                <a:cubicBezTo>
                  <a:pt x="124124" y="98960"/>
                  <a:pt x="123263" y="99040"/>
                  <a:pt x="122376" y="99067"/>
                </a:cubicBezTo>
                <a:lnTo>
                  <a:pt x="125898" y="98422"/>
                </a:lnTo>
                <a:close/>
                <a:moveTo>
                  <a:pt x="115964" y="98822"/>
                </a:moveTo>
                <a:cubicBezTo>
                  <a:pt x="116019" y="98822"/>
                  <a:pt x="115910" y="98877"/>
                  <a:pt x="115628" y="98987"/>
                </a:cubicBezTo>
                <a:cubicBezTo>
                  <a:pt x="115548" y="99014"/>
                  <a:pt x="115440" y="99067"/>
                  <a:pt x="115359" y="99094"/>
                </a:cubicBezTo>
                <a:lnTo>
                  <a:pt x="115601" y="98906"/>
                </a:lnTo>
                <a:cubicBezTo>
                  <a:pt x="115803" y="98850"/>
                  <a:pt x="115925" y="98822"/>
                  <a:pt x="115964" y="98822"/>
                </a:cubicBezTo>
                <a:close/>
                <a:moveTo>
                  <a:pt x="126113" y="98987"/>
                </a:moveTo>
                <a:lnTo>
                  <a:pt x="125817" y="99121"/>
                </a:lnTo>
                <a:cubicBezTo>
                  <a:pt x="125817" y="99121"/>
                  <a:pt x="125817" y="99094"/>
                  <a:pt x="125817" y="99067"/>
                </a:cubicBezTo>
                <a:lnTo>
                  <a:pt x="126113" y="98987"/>
                </a:lnTo>
                <a:close/>
                <a:moveTo>
                  <a:pt x="137969" y="97481"/>
                </a:moveTo>
                <a:lnTo>
                  <a:pt x="137969" y="97481"/>
                </a:lnTo>
                <a:cubicBezTo>
                  <a:pt x="137189" y="97777"/>
                  <a:pt x="136436" y="98100"/>
                  <a:pt x="135684" y="98449"/>
                </a:cubicBezTo>
                <a:cubicBezTo>
                  <a:pt x="135657" y="98449"/>
                  <a:pt x="135657" y="98449"/>
                  <a:pt x="135630" y="98476"/>
                </a:cubicBezTo>
                <a:lnTo>
                  <a:pt x="134474" y="98825"/>
                </a:lnTo>
                <a:cubicBezTo>
                  <a:pt x="134071" y="98960"/>
                  <a:pt x="133640" y="99067"/>
                  <a:pt x="133210" y="99175"/>
                </a:cubicBezTo>
                <a:lnTo>
                  <a:pt x="137781" y="97508"/>
                </a:lnTo>
                <a:lnTo>
                  <a:pt x="137969" y="97481"/>
                </a:lnTo>
                <a:close/>
                <a:moveTo>
                  <a:pt x="177193" y="97374"/>
                </a:moveTo>
                <a:lnTo>
                  <a:pt x="177193" y="97401"/>
                </a:lnTo>
                <a:cubicBezTo>
                  <a:pt x="176977" y="97992"/>
                  <a:pt x="176736" y="98583"/>
                  <a:pt x="176494" y="99175"/>
                </a:cubicBezTo>
                <a:cubicBezTo>
                  <a:pt x="176474" y="99136"/>
                  <a:pt x="176440" y="99111"/>
                  <a:pt x="176402" y="99111"/>
                </a:cubicBezTo>
                <a:cubicBezTo>
                  <a:pt x="176388" y="99111"/>
                  <a:pt x="176374" y="99114"/>
                  <a:pt x="176359" y="99121"/>
                </a:cubicBezTo>
                <a:lnTo>
                  <a:pt x="175875" y="99121"/>
                </a:lnTo>
                <a:cubicBezTo>
                  <a:pt x="176305" y="98503"/>
                  <a:pt x="176736" y="97938"/>
                  <a:pt x="177193" y="97374"/>
                </a:cubicBezTo>
                <a:close/>
                <a:moveTo>
                  <a:pt x="165417" y="98772"/>
                </a:moveTo>
                <a:lnTo>
                  <a:pt x="164826" y="98987"/>
                </a:lnTo>
                <a:cubicBezTo>
                  <a:pt x="164584" y="99067"/>
                  <a:pt x="164342" y="99148"/>
                  <a:pt x="164073" y="99202"/>
                </a:cubicBezTo>
                <a:lnTo>
                  <a:pt x="164315" y="99067"/>
                </a:lnTo>
                <a:cubicBezTo>
                  <a:pt x="164691" y="98960"/>
                  <a:pt x="165068" y="98879"/>
                  <a:pt x="165417" y="98772"/>
                </a:cubicBezTo>
                <a:close/>
                <a:moveTo>
                  <a:pt x="170579" y="98315"/>
                </a:moveTo>
                <a:cubicBezTo>
                  <a:pt x="170498" y="98449"/>
                  <a:pt x="170498" y="98637"/>
                  <a:pt x="170579" y="98772"/>
                </a:cubicBezTo>
                <a:lnTo>
                  <a:pt x="169799" y="98906"/>
                </a:lnTo>
                <a:lnTo>
                  <a:pt x="168375" y="99148"/>
                </a:lnTo>
                <a:lnTo>
                  <a:pt x="167622" y="99202"/>
                </a:lnTo>
                <a:lnTo>
                  <a:pt x="168401" y="98879"/>
                </a:lnTo>
                <a:cubicBezTo>
                  <a:pt x="169127" y="98691"/>
                  <a:pt x="169853" y="98503"/>
                  <a:pt x="170579" y="98315"/>
                </a:cubicBezTo>
                <a:close/>
                <a:moveTo>
                  <a:pt x="115359" y="98960"/>
                </a:moveTo>
                <a:cubicBezTo>
                  <a:pt x="115252" y="99040"/>
                  <a:pt x="115171" y="99121"/>
                  <a:pt x="115064" y="99202"/>
                </a:cubicBezTo>
                <a:lnTo>
                  <a:pt x="114956" y="99229"/>
                </a:lnTo>
                <a:lnTo>
                  <a:pt x="114956" y="99229"/>
                </a:lnTo>
                <a:lnTo>
                  <a:pt x="115225" y="99014"/>
                </a:lnTo>
                <a:lnTo>
                  <a:pt x="115359" y="98960"/>
                </a:lnTo>
                <a:close/>
                <a:moveTo>
                  <a:pt x="167998" y="94416"/>
                </a:moveTo>
                <a:lnTo>
                  <a:pt x="168375" y="94605"/>
                </a:lnTo>
                <a:cubicBezTo>
                  <a:pt x="168186" y="94739"/>
                  <a:pt x="167998" y="94873"/>
                  <a:pt x="167783" y="95008"/>
                </a:cubicBezTo>
                <a:cubicBezTo>
                  <a:pt x="167783" y="95035"/>
                  <a:pt x="167783" y="95062"/>
                  <a:pt x="167810" y="95062"/>
                </a:cubicBezTo>
                <a:lnTo>
                  <a:pt x="168455" y="94658"/>
                </a:lnTo>
                <a:cubicBezTo>
                  <a:pt x="168697" y="94766"/>
                  <a:pt x="168912" y="94900"/>
                  <a:pt x="169154" y="95062"/>
                </a:cubicBezTo>
                <a:cubicBezTo>
                  <a:pt x="169127" y="95062"/>
                  <a:pt x="169100" y="95089"/>
                  <a:pt x="169074" y="95142"/>
                </a:cubicBezTo>
                <a:cubicBezTo>
                  <a:pt x="168859" y="95492"/>
                  <a:pt x="168939" y="95142"/>
                  <a:pt x="168859" y="95519"/>
                </a:cubicBezTo>
                <a:cubicBezTo>
                  <a:pt x="168859" y="95546"/>
                  <a:pt x="168885" y="95572"/>
                  <a:pt x="168885" y="95572"/>
                </a:cubicBezTo>
                <a:lnTo>
                  <a:pt x="169020" y="95626"/>
                </a:lnTo>
                <a:cubicBezTo>
                  <a:pt x="169047" y="95626"/>
                  <a:pt x="169047" y="95599"/>
                  <a:pt x="169020" y="95572"/>
                </a:cubicBezTo>
                <a:cubicBezTo>
                  <a:pt x="169020" y="95546"/>
                  <a:pt x="169154" y="95411"/>
                  <a:pt x="169423" y="95223"/>
                </a:cubicBezTo>
                <a:cubicBezTo>
                  <a:pt x="169531" y="95277"/>
                  <a:pt x="169719" y="95438"/>
                  <a:pt x="169907" y="95599"/>
                </a:cubicBezTo>
                <a:cubicBezTo>
                  <a:pt x="166923" y="96487"/>
                  <a:pt x="163993" y="97696"/>
                  <a:pt x="161223" y="99175"/>
                </a:cubicBezTo>
                <a:lnTo>
                  <a:pt x="161170" y="99175"/>
                </a:lnTo>
                <a:cubicBezTo>
                  <a:pt x="161250" y="99121"/>
                  <a:pt x="161358" y="99067"/>
                  <a:pt x="161519" y="98987"/>
                </a:cubicBezTo>
                <a:cubicBezTo>
                  <a:pt x="161842" y="98799"/>
                  <a:pt x="162164" y="98637"/>
                  <a:pt x="162487" y="98449"/>
                </a:cubicBezTo>
                <a:cubicBezTo>
                  <a:pt x="163052" y="98180"/>
                  <a:pt x="163616" y="97884"/>
                  <a:pt x="164181" y="97643"/>
                </a:cubicBezTo>
                <a:cubicBezTo>
                  <a:pt x="165417" y="97078"/>
                  <a:pt x="166654" y="96567"/>
                  <a:pt x="167944" y="96137"/>
                </a:cubicBezTo>
                <a:cubicBezTo>
                  <a:pt x="168020" y="96112"/>
                  <a:pt x="167978" y="95946"/>
                  <a:pt x="167884" y="95946"/>
                </a:cubicBezTo>
                <a:cubicBezTo>
                  <a:pt x="167878" y="95946"/>
                  <a:pt x="167871" y="95947"/>
                  <a:pt x="167864" y="95949"/>
                </a:cubicBezTo>
                <a:cubicBezTo>
                  <a:pt x="165364" y="96755"/>
                  <a:pt x="162944" y="97858"/>
                  <a:pt x="160659" y="99202"/>
                </a:cubicBezTo>
                <a:lnTo>
                  <a:pt x="160417" y="99229"/>
                </a:lnTo>
                <a:cubicBezTo>
                  <a:pt x="160390" y="99175"/>
                  <a:pt x="160363" y="99148"/>
                  <a:pt x="160336" y="99094"/>
                </a:cubicBezTo>
                <a:cubicBezTo>
                  <a:pt x="160471" y="99014"/>
                  <a:pt x="160632" y="98960"/>
                  <a:pt x="160766" y="98906"/>
                </a:cubicBezTo>
                <a:cubicBezTo>
                  <a:pt x="161116" y="98691"/>
                  <a:pt x="161465" y="98503"/>
                  <a:pt x="161842" y="98288"/>
                </a:cubicBezTo>
                <a:cubicBezTo>
                  <a:pt x="162460" y="97965"/>
                  <a:pt x="163105" y="97616"/>
                  <a:pt x="163724" y="97293"/>
                </a:cubicBezTo>
                <a:cubicBezTo>
                  <a:pt x="165095" y="96594"/>
                  <a:pt x="166493" y="95949"/>
                  <a:pt x="167891" y="95330"/>
                </a:cubicBezTo>
                <a:cubicBezTo>
                  <a:pt x="167960" y="95307"/>
                  <a:pt x="167930" y="95185"/>
                  <a:pt x="167852" y="95185"/>
                </a:cubicBezTo>
                <a:cubicBezTo>
                  <a:pt x="167839" y="95185"/>
                  <a:pt x="167825" y="95188"/>
                  <a:pt x="167810" y="95196"/>
                </a:cubicBezTo>
                <a:cubicBezTo>
                  <a:pt x="165175" y="96271"/>
                  <a:pt x="162621" y="97562"/>
                  <a:pt x="160148" y="98987"/>
                </a:cubicBezTo>
                <a:cubicBezTo>
                  <a:pt x="160121" y="98973"/>
                  <a:pt x="160088" y="98967"/>
                  <a:pt x="160051" y="98967"/>
                </a:cubicBezTo>
                <a:cubicBezTo>
                  <a:pt x="160014" y="98967"/>
                  <a:pt x="159973" y="98973"/>
                  <a:pt x="159933" y="98987"/>
                </a:cubicBezTo>
                <a:lnTo>
                  <a:pt x="159315" y="99094"/>
                </a:lnTo>
                <a:lnTo>
                  <a:pt x="159126" y="99121"/>
                </a:lnTo>
                <a:lnTo>
                  <a:pt x="158938" y="99014"/>
                </a:lnTo>
                <a:cubicBezTo>
                  <a:pt x="159368" y="98718"/>
                  <a:pt x="159825" y="98395"/>
                  <a:pt x="160041" y="98288"/>
                </a:cubicBezTo>
                <a:cubicBezTo>
                  <a:pt x="160955" y="97804"/>
                  <a:pt x="161896" y="97320"/>
                  <a:pt x="162836" y="96836"/>
                </a:cubicBezTo>
                <a:cubicBezTo>
                  <a:pt x="164530" y="96003"/>
                  <a:pt x="166278" y="95196"/>
                  <a:pt x="167998" y="94416"/>
                </a:cubicBezTo>
                <a:close/>
                <a:moveTo>
                  <a:pt x="114875" y="99175"/>
                </a:moveTo>
                <a:lnTo>
                  <a:pt x="114741" y="99309"/>
                </a:lnTo>
                <a:lnTo>
                  <a:pt x="114553" y="99363"/>
                </a:lnTo>
                <a:lnTo>
                  <a:pt x="114580" y="99336"/>
                </a:lnTo>
                <a:lnTo>
                  <a:pt x="114875" y="99175"/>
                </a:lnTo>
                <a:close/>
                <a:moveTo>
                  <a:pt x="170041" y="95707"/>
                </a:moveTo>
                <a:cubicBezTo>
                  <a:pt x="170445" y="96060"/>
                  <a:pt x="170802" y="96438"/>
                  <a:pt x="170332" y="96438"/>
                </a:cubicBezTo>
                <a:cubicBezTo>
                  <a:pt x="170301" y="96438"/>
                  <a:pt x="170267" y="96436"/>
                  <a:pt x="170230" y="96433"/>
                </a:cubicBezTo>
                <a:cubicBezTo>
                  <a:pt x="170203" y="96433"/>
                  <a:pt x="170149" y="96460"/>
                  <a:pt x="170149" y="96487"/>
                </a:cubicBezTo>
                <a:cubicBezTo>
                  <a:pt x="170068" y="96540"/>
                  <a:pt x="170041" y="96621"/>
                  <a:pt x="170041" y="96702"/>
                </a:cubicBezTo>
                <a:cubicBezTo>
                  <a:pt x="168832" y="97051"/>
                  <a:pt x="167622" y="97454"/>
                  <a:pt x="166466" y="97884"/>
                </a:cubicBezTo>
                <a:cubicBezTo>
                  <a:pt x="167434" y="97454"/>
                  <a:pt x="168428" y="97078"/>
                  <a:pt x="169450" y="96782"/>
                </a:cubicBezTo>
                <a:cubicBezTo>
                  <a:pt x="169549" y="96757"/>
                  <a:pt x="169534" y="96618"/>
                  <a:pt x="169425" y="96618"/>
                </a:cubicBezTo>
                <a:cubicBezTo>
                  <a:pt x="169416" y="96618"/>
                  <a:pt x="169406" y="96619"/>
                  <a:pt x="169396" y="96621"/>
                </a:cubicBezTo>
                <a:cubicBezTo>
                  <a:pt x="167353" y="97078"/>
                  <a:pt x="165364" y="97831"/>
                  <a:pt x="163509" y="98852"/>
                </a:cubicBezTo>
                <a:cubicBezTo>
                  <a:pt x="162863" y="99040"/>
                  <a:pt x="162218" y="99256"/>
                  <a:pt x="161573" y="99471"/>
                </a:cubicBezTo>
                <a:cubicBezTo>
                  <a:pt x="161546" y="99417"/>
                  <a:pt x="161519" y="99363"/>
                  <a:pt x="161492" y="99336"/>
                </a:cubicBezTo>
                <a:cubicBezTo>
                  <a:pt x="161546" y="99282"/>
                  <a:pt x="161627" y="99229"/>
                  <a:pt x="161707" y="99175"/>
                </a:cubicBezTo>
                <a:cubicBezTo>
                  <a:pt x="161869" y="99094"/>
                  <a:pt x="162030" y="99040"/>
                  <a:pt x="162191" y="98960"/>
                </a:cubicBezTo>
                <a:cubicBezTo>
                  <a:pt x="162971" y="98530"/>
                  <a:pt x="163777" y="98153"/>
                  <a:pt x="164611" y="97777"/>
                </a:cubicBezTo>
                <a:cubicBezTo>
                  <a:pt x="166385" y="96970"/>
                  <a:pt x="168186" y="96298"/>
                  <a:pt x="170041" y="95707"/>
                </a:cubicBezTo>
                <a:close/>
                <a:moveTo>
                  <a:pt x="175035" y="99351"/>
                </a:moveTo>
                <a:cubicBezTo>
                  <a:pt x="175081" y="99351"/>
                  <a:pt x="175122" y="99363"/>
                  <a:pt x="175176" y="99363"/>
                </a:cubicBezTo>
                <a:lnTo>
                  <a:pt x="175203" y="99417"/>
                </a:lnTo>
                <a:lnTo>
                  <a:pt x="174934" y="99498"/>
                </a:lnTo>
                <a:lnTo>
                  <a:pt x="174961" y="99363"/>
                </a:lnTo>
                <a:cubicBezTo>
                  <a:pt x="174988" y="99354"/>
                  <a:pt x="175012" y="99351"/>
                  <a:pt x="175035" y="99351"/>
                </a:cubicBezTo>
                <a:close/>
                <a:moveTo>
                  <a:pt x="130433" y="94864"/>
                </a:moveTo>
                <a:cubicBezTo>
                  <a:pt x="130912" y="94864"/>
                  <a:pt x="131390" y="94876"/>
                  <a:pt x="131866" y="94900"/>
                </a:cubicBezTo>
                <a:cubicBezTo>
                  <a:pt x="131880" y="94914"/>
                  <a:pt x="131893" y="94921"/>
                  <a:pt x="131903" y="94921"/>
                </a:cubicBezTo>
                <a:cubicBezTo>
                  <a:pt x="131913" y="94921"/>
                  <a:pt x="131920" y="94914"/>
                  <a:pt x="131920" y="94900"/>
                </a:cubicBezTo>
                <a:lnTo>
                  <a:pt x="131947" y="94900"/>
                </a:lnTo>
                <a:cubicBezTo>
                  <a:pt x="133399" y="94981"/>
                  <a:pt x="134850" y="95196"/>
                  <a:pt x="136275" y="95546"/>
                </a:cubicBezTo>
                <a:lnTo>
                  <a:pt x="128990" y="99417"/>
                </a:lnTo>
                <a:lnTo>
                  <a:pt x="128667" y="99524"/>
                </a:lnTo>
                <a:cubicBezTo>
                  <a:pt x="128425" y="99551"/>
                  <a:pt x="128183" y="99578"/>
                  <a:pt x="127941" y="99605"/>
                </a:cubicBezTo>
                <a:cubicBezTo>
                  <a:pt x="128237" y="99471"/>
                  <a:pt x="128533" y="99336"/>
                  <a:pt x="128721" y="99229"/>
                </a:cubicBezTo>
                <a:lnTo>
                  <a:pt x="129016" y="99040"/>
                </a:lnTo>
                <a:cubicBezTo>
                  <a:pt x="131221" y="98073"/>
                  <a:pt x="133345" y="96917"/>
                  <a:pt x="135388" y="95626"/>
                </a:cubicBezTo>
                <a:cubicBezTo>
                  <a:pt x="135457" y="95557"/>
                  <a:pt x="135427" y="95427"/>
                  <a:pt x="135331" y="95427"/>
                </a:cubicBezTo>
                <a:cubicBezTo>
                  <a:pt x="135316" y="95427"/>
                  <a:pt x="135299" y="95431"/>
                  <a:pt x="135280" y="95438"/>
                </a:cubicBezTo>
                <a:cubicBezTo>
                  <a:pt x="134259" y="95949"/>
                  <a:pt x="133264" y="96460"/>
                  <a:pt x="132269" y="96997"/>
                </a:cubicBezTo>
                <a:cubicBezTo>
                  <a:pt x="132941" y="96621"/>
                  <a:pt x="133587" y="96245"/>
                  <a:pt x="134232" y="95841"/>
                </a:cubicBezTo>
                <a:cubicBezTo>
                  <a:pt x="134330" y="95768"/>
                  <a:pt x="134272" y="95650"/>
                  <a:pt x="134179" y="95650"/>
                </a:cubicBezTo>
                <a:cubicBezTo>
                  <a:pt x="134170" y="95650"/>
                  <a:pt x="134161" y="95651"/>
                  <a:pt x="134151" y="95653"/>
                </a:cubicBezTo>
                <a:cubicBezTo>
                  <a:pt x="131920" y="96648"/>
                  <a:pt x="129715" y="97777"/>
                  <a:pt x="127592" y="98987"/>
                </a:cubicBezTo>
                <a:cubicBezTo>
                  <a:pt x="127188" y="99121"/>
                  <a:pt x="126785" y="99256"/>
                  <a:pt x="126382" y="99363"/>
                </a:cubicBezTo>
                <a:cubicBezTo>
                  <a:pt x="126005" y="99462"/>
                  <a:pt x="125525" y="99620"/>
                  <a:pt x="125419" y="99620"/>
                </a:cubicBezTo>
                <a:cubicBezTo>
                  <a:pt x="125381" y="99620"/>
                  <a:pt x="125390" y="99600"/>
                  <a:pt x="125468" y="99551"/>
                </a:cubicBezTo>
                <a:lnTo>
                  <a:pt x="125575" y="99524"/>
                </a:lnTo>
                <a:cubicBezTo>
                  <a:pt x="125656" y="99498"/>
                  <a:pt x="125710" y="99471"/>
                  <a:pt x="125763" y="99390"/>
                </a:cubicBezTo>
                <a:lnTo>
                  <a:pt x="125952" y="99309"/>
                </a:lnTo>
                <a:cubicBezTo>
                  <a:pt x="126624" y="98960"/>
                  <a:pt x="127296" y="98637"/>
                  <a:pt x="127968" y="98288"/>
                </a:cubicBezTo>
                <a:cubicBezTo>
                  <a:pt x="129904" y="97508"/>
                  <a:pt x="131785" y="96567"/>
                  <a:pt x="133587" y="95465"/>
                </a:cubicBezTo>
                <a:cubicBezTo>
                  <a:pt x="133660" y="95416"/>
                  <a:pt x="133622" y="95300"/>
                  <a:pt x="133534" y="95300"/>
                </a:cubicBezTo>
                <a:cubicBezTo>
                  <a:pt x="133525" y="95300"/>
                  <a:pt x="133516" y="95301"/>
                  <a:pt x="133506" y="95304"/>
                </a:cubicBezTo>
                <a:cubicBezTo>
                  <a:pt x="131113" y="96433"/>
                  <a:pt x="128748" y="97616"/>
                  <a:pt x="126409" y="98825"/>
                </a:cubicBezTo>
                <a:cubicBezTo>
                  <a:pt x="126194" y="98906"/>
                  <a:pt x="125979" y="98987"/>
                  <a:pt x="125763" y="99067"/>
                </a:cubicBezTo>
                <a:cubicBezTo>
                  <a:pt x="125719" y="98978"/>
                  <a:pt x="125656" y="98926"/>
                  <a:pt x="125574" y="98926"/>
                </a:cubicBezTo>
                <a:cubicBezTo>
                  <a:pt x="125558" y="98926"/>
                  <a:pt x="125540" y="98928"/>
                  <a:pt x="125522" y="98933"/>
                </a:cubicBezTo>
                <a:lnTo>
                  <a:pt x="125441" y="98933"/>
                </a:lnTo>
                <a:cubicBezTo>
                  <a:pt x="125790" y="98772"/>
                  <a:pt x="126194" y="98530"/>
                  <a:pt x="126597" y="98315"/>
                </a:cubicBezTo>
                <a:lnTo>
                  <a:pt x="127054" y="98234"/>
                </a:lnTo>
                <a:cubicBezTo>
                  <a:pt x="127188" y="98207"/>
                  <a:pt x="127269" y="98073"/>
                  <a:pt x="127242" y="97965"/>
                </a:cubicBezTo>
                <a:lnTo>
                  <a:pt x="128022" y="97535"/>
                </a:lnTo>
                <a:cubicBezTo>
                  <a:pt x="129339" y="97051"/>
                  <a:pt x="130603" y="96460"/>
                  <a:pt x="131812" y="95814"/>
                </a:cubicBezTo>
                <a:cubicBezTo>
                  <a:pt x="131905" y="95791"/>
                  <a:pt x="131858" y="95669"/>
                  <a:pt x="131792" y="95669"/>
                </a:cubicBezTo>
                <a:cubicBezTo>
                  <a:pt x="131781" y="95669"/>
                  <a:pt x="131770" y="95672"/>
                  <a:pt x="131759" y="95680"/>
                </a:cubicBezTo>
                <a:cubicBezTo>
                  <a:pt x="130361" y="96245"/>
                  <a:pt x="129016" y="96836"/>
                  <a:pt x="127672" y="97508"/>
                </a:cubicBezTo>
                <a:cubicBezTo>
                  <a:pt x="127430" y="97589"/>
                  <a:pt x="127161" y="97669"/>
                  <a:pt x="126919" y="97777"/>
                </a:cubicBezTo>
                <a:lnTo>
                  <a:pt x="125575" y="97938"/>
                </a:lnTo>
                <a:cubicBezTo>
                  <a:pt x="125898" y="97750"/>
                  <a:pt x="126247" y="97562"/>
                  <a:pt x="126570" y="97401"/>
                </a:cubicBezTo>
                <a:lnTo>
                  <a:pt x="127054" y="97266"/>
                </a:lnTo>
                <a:cubicBezTo>
                  <a:pt x="127108" y="97266"/>
                  <a:pt x="127161" y="97185"/>
                  <a:pt x="127135" y="97132"/>
                </a:cubicBezTo>
                <a:cubicBezTo>
                  <a:pt x="128479" y="96648"/>
                  <a:pt x="129796" y="96164"/>
                  <a:pt x="131140" y="95707"/>
                </a:cubicBezTo>
                <a:cubicBezTo>
                  <a:pt x="131163" y="95707"/>
                  <a:pt x="131147" y="95648"/>
                  <a:pt x="131125" y="95648"/>
                </a:cubicBezTo>
                <a:cubicBezTo>
                  <a:pt x="131121" y="95648"/>
                  <a:pt x="131117" y="95649"/>
                  <a:pt x="131113" y="95653"/>
                </a:cubicBezTo>
                <a:cubicBezTo>
                  <a:pt x="129769" y="96003"/>
                  <a:pt x="128452" y="96460"/>
                  <a:pt x="127161" y="97024"/>
                </a:cubicBezTo>
                <a:lnTo>
                  <a:pt x="127081" y="97051"/>
                </a:lnTo>
                <a:cubicBezTo>
                  <a:pt x="127067" y="97038"/>
                  <a:pt x="127054" y="97031"/>
                  <a:pt x="127040" y="97031"/>
                </a:cubicBezTo>
                <a:cubicBezTo>
                  <a:pt x="127027" y="97031"/>
                  <a:pt x="127014" y="97038"/>
                  <a:pt x="127000" y="97051"/>
                </a:cubicBezTo>
                <a:lnTo>
                  <a:pt x="125575" y="97320"/>
                </a:lnTo>
                <a:cubicBezTo>
                  <a:pt x="125925" y="97159"/>
                  <a:pt x="126247" y="96997"/>
                  <a:pt x="126382" y="96917"/>
                </a:cubicBezTo>
                <a:lnTo>
                  <a:pt x="126678" y="96836"/>
                </a:lnTo>
                <a:cubicBezTo>
                  <a:pt x="126704" y="96836"/>
                  <a:pt x="126731" y="96782"/>
                  <a:pt x="126704" y="96755"/>
                </a:cubicBezTo>
                <a:cubicBezTo>
                  <a:pt x="127565" y="96325"/>
                  <a:pt x="128452" y="95949"/>
                  <a:pt x="129339" y="95626"/>
                </a:cubicBezTo>
                <a:cubicBezTo>
                  <a:pt x="129411" y="95602"/>
                  <a:pt x="129376" y="95514"/>
                  <a:pt x="129311" y="95514"/>
                </a:cubicBezTo>
                <a:cubicBezTo>
                  <a:pt x="129303" y="95514"/>
                  <a:pt x="129294" y="95516"/>
                  <a:pt x="129285" y="95519"/>
                </a:cubicBezTo>
                <a:cubicBezTo>
                  <a:pt x="128291" y="95895"/>
                  <a:pt x="127296" y="96325"/>
                  <a:pt x="126328" y="96809"/>
                </a:cubicBezTo>
                <a:lnTo>
                  <a:pt x="125790" y="96970"/>
                </a:lnTo>
                <a:lnTo>
                  <a:pt x="125763" y="96970"/>
                </a:lnTo>
                <a:cubicBezTo>
                  <a:pt x="125575" y="96997"/>
                  <a:pt x="125387" y="97024"/>
                  <a:pt x="125172" y="97078"/>
                </a:cubicBezTo>
                <a:cubicBezTo>
                  <a:pt x="125172" y="97039"/>
                  <a:pt x="125143" y="97014"/>
                  <a:pt x="125107" y="97014"/>
                </a:cubicBezTo>
                <a:cubicBezTo>
                  <a:pt x="125093" y="97014"/>
                  <a:pt x="125079" y="97017"/>
                  <a:pt x="125064" y="97024"/>
                </a:cubicBezTo>
                <a:lnTo>
                  <a:pt x="124231" y="97239"/>
                </a:lnTo>
                <a:lnTo>
                  <a:pt x="124016" y="97239"/>
                </a:lnTo>
                <a:cubicBezTo>
                  <a:pt x="124070" y="97239"/>
                  <a:pt x="124097" y="97212"/>
                  <a:pt x="124124" y="97185"/>
                </a:cubicBezTo>
                <a:cubicBezTo>
                  <a:pt x="124419" y="97024"/>
                  <a:pt x="124769" y="96890"/>
                  <a:pt x="125064" y="96728"/>
                </a:cubicBezTo>
                <a:lnTo>
                  <a:pt x="126624" y="95976"/>
                </a:lnTo>
                <a:cubicBezTo>
                  <a:pt x="126973" y="95841"/>
                  <a:pt x="127296" y="95653"/>
                  <a:pt x="127618" y="95465"/>
                </a:cubicBezTo>
                <a:lnTo>
                  <a:pt x="128425" y="95089"/>
                </a:lnTo>
                <a:cubicBezTo>
                  <a:pt x="128495" y="95042"/>
                  <a:pt x="128444" y="94976"/>
                  <a:pt x="128412" y="94976"/>
                </a:cubicBezTo>
                <a:cubicBezTo>
                  <a:pt x="128406" y="94976"/>
                  <a:pt x="128402" y="94977"/>
                  <a:pt x="128398" y="94981"/>
                </a:cubicBezTo>
                <a:cubicBezTo>
                  <a:pt x="127753" y="95304"/>
                  <a:pt x="127108" y="95572"/>
                  <a:pt x="126436" y="95814"/>
                </a:cubicBezTo>
                <a:cubicBezTo>
                  <a:pt x="126194" y="95895"/>
                  <a:pt x="125925" y="96003"/>
                  <a:pt x="125656" y="96083"/>
                </a:cubicBezTo>
                <a:cubicBezTo>
                  <a:pt x="125575" y="96110"/>
                  <a:pt x="124957" y="96271"/>
                  <a:pt x="124392" y="96406"/>
                </a:cubicBezTo>
                <a:lnTo>
                  <a:pt x="124849" y="96191"/>
                </a:lnTo>
                <a:cubicBezTo>
                  <a:pt x="124947" y="96142"/>
                  <a:pt x="124889" y="96026"/>
                  <a:pt x="124797" y="96026"/>
                </a:cubicBezTo>
                <a:cubicBezTo>
                  <a:pt x="124788" y="96026"/>
                  <a:pt x="124778" y="96027"/>
                  <a:pt x="124769" y="96029"/>
                </a:cubicBezTo>
                <a:lnTo>
                  <a:pt x="124016" y="96298"/>
                </a:lnTo>
                <a:cubicBezTo>
                  <a:pt x="124688" y="95949"/>
                  <a:pt x="125763" y="95465"/>
                  <a:pt x="125898" y="95411"/>
                </a:cubicBezTo>
                <a:cubicBezTo>
                  <a:pt x="126005" y="95357"/>
                  <a:pt x="126140" y="95277"/>
                  <a:pt x="126328" y="95169"/>
                </a:cubicBezTo>
                <a:cubicBezTo>
                  <a:pt x="126570" y="95115"/>
                  <a:pt x="126785" y="95089"/>
                  <a:pt x="127000" y="95062"/>
                </a:cubicBezTo>
                <a:lnTo>
                  <a:pt x="127000" y="95062"/>
                </a:lnTo>
                <a:cubicBezTo>
                  <a:pt x="126977" y="95131"/>
                  <a:pt x="126954" y="95200"/>
                  <a:pt x="126914" y="95253"/>
                </a:cubicBezTo>
                <a:lnTo>
                  <a:pt x="126914" y="95253"/>
                </a:lnTo>
                <a:lnTo>
                  <a:pt x="127081" y="95062"/>
                </a:lnTo>
                <a:cubicBezTo>
                  <a:pt x="128191" y="94930"/>
                  <a:pt x="129315" y="94864"/>
                  <a:pt x="130433" y="94864"/>
                </a:cubicBezTo>
                <a:close/>
                <a:moveTo>
                  <a:pt x="130818" y="97777"/>
                </a:moveTo>
                <a:lnTo>
                  <a:pt x="130818" y="97777"/>
                </a:lnTo>
                <a:cubicBezTo>
                  <a:pt x="130038" y="98207"/>
                  <a:pt x="129258" y="98664"/>
                  <a:pt x="128452" y="99094"/>
                </a:cubicBezTo>
                <a:cubicBezTo>
                  <a:pt x="128102" y="99256"/>
                  <a:pt x="127726" y="99390"/>
                  <a:pt x="127350" y="99551"/>
                </a:cubicBezTo>
                <a:lnTo>
                  <a:pt x="126812" y="99739"/>
                </a:lnTo>
                <a:lnTo>
                  <a:pt x="126704" y="99739"/>
                </a:lnTo>
                <a:lnTo>
                  <a:pt x="126785" y="99713"/>
                </a:lnTo>
                <a:cubicBezTo>
                  <a:pt x="127269" y="99471"/>
                  <a:pt x="127726" y="99229"/>
                  <a:pt x="128183" y="98933"/>
                </a:cubicBezTo>
                <a:cubicBezTo>
                  <a:pt x="129070" y="98583"/>
                  <a:pt x="129957" y="98207"/>
                  <a:pt x="130818" y="97777"/>
                </a:cubicBezTo>
                <a:close/>
                <a:moveTo>
                  <a:pt x="116112" y="99121"/>
                </a:moveTo>
                <a:lnTo>
                  <a:pt x="116005" y="99175"/>
                </a:lnTo>
                <a:cubicBezTo>
                  <a:pt x="115655" y="99390"/>
                  <a:pt x="115279" y="99605"/>
                  <a:pt x="114902" y="99793"/>
                </a:cubicBezTo>
                <a:lnTo>
                  <a:pt x="115386" y="99444"/>
                </a:lnTo>
                <a:lnTo>
                  <a:pt x="116112" y="99121"/>
                </a:lnTo>
                <a:close/>
                <a:moveTo>
                  <a:pt x="57424" y="99766"/>
                </a:moveTo>
                <a:cubicBezTo>
                  <a:pt x="57451" y="99793"/>
                  <a:pt x="57451" y="99820"/>
                  <a:pt x="57478" y="99847"/>
                </a:cubicBezTo>
                <a:cubicBezTo>
                  <a:pt x="57478" y="99820"/>
                  <a:pt x="57451" y="99793"/>
                  <a:pt x="57451" y="99766"/>
                </a:cubicBezTo>
                <a:close/>
                <a:moveTo>
                  <a:pt x="174074" y="98987"/>
                </a:moveTo>
                <a:cubicBezTo>
                  <a:pt x="174316" y="99148"/>
                  <a:pt x="174612" y="99282"/>
                  <a:pt x="174907" y="99336"/>
                </a:cubicBezTo>
                <a:cubicBezTo>
                  <a:pt x="174881" y="99390"/>
                  <a:pt x="174854" y="99444"/>
                  <a:pt x="174854" y="99498"/>
                </a:cubicBezTo>
                <a:lnTo>
                  <a:pt x="173456" y="99874"/>
                </a:lnTo>
                <a:cubicBezTo>
                  <a:pt x="173483" y="99820"/>
                  <a:pt x="173536" y="99766"/>
                  <a:pt x="173563" y="99713"/>
                </a:cubicBezTo>
                <a:cubicBezTo>
                  <a:pt x="173671" y="99605"/>
                  <a:pt x="173751" y="99471"/>
                  <a:pt x="173859" y="99363"/>
                </a:cubicBezTo>
                <a:cubicBezTo>
                  <a:pt x="173913" y="99256"/>
                  <a:pt x="173966" y="99148"/>
                  <a:pt x="174020" y="99040"/>
                </a:cubicBezTo>
                <a:lnTo>
                  <a:pt x="174047" y="99067"/>
                </a:lnTo>
                <a:cubicBezTo>
                  <a:pt x="174047" y="99040"/>
                  <a:pt x="174047" y="99014"/>
                  <a:pt x="174074" y="98987"/>
                </a:cubicBezTo>
                <a:close/>
                <a:moveTo>
                  <a:pt x="126919" y="99417"/>
                </a:moveTo>
                <a:lnTo>
                  <a:pt x="126220" y="99820"/>
                </a:lnTo>
                <a:lnTo>
                  <a:pt x="124849" y="99928"/>
                </a:lnTo>
                <a:cubicBezTo>
                  <a:pt x="125548" y="99793"/>
                  <a:pt x="126247" y="99632"/>
                  <a:pt x="126919" y="99417"/>
                </a:cubicBezTo>
                <a:close/>
                <a:moveTo>
                  <a:pt x="172676" y="99847"/>
                </a:moveTo>
                <a:cubicBezTo>
                  <a:pt x="172676" y="99873"/>
                  <a:pt x="172676" y="99923"/>
                  <a:pt x="172676" y="99975"/>
                </a:cubicBezTo>
                <a:lnTo>
                  <a:pt x="172676" y="99975"/>
                </a:lnTo>
                <a:lnTo>
                  <a:pt x="172380" y="99901"/>
                </a:lnTo>
                <a:lnTo>
                  <a:pt x="172676" y="99847"/>
                </a:lnTo>
                <a:close/>
                <a:moveTo>
                  <a:pt x="124742" y="99713"/>
                </a:moveTo>
                <a:lnTo>
                  <a:pt x="124688" y="99739"/>
                </a:lnTo>
                <a:cubicBezTo>
                  <a:pt x="124661" y="99739"/>
                  <a:pt x="124661" y="99766"/>
                  <a:pt x="124634" y="99793"/>
                </a:cubicBezTo>
                <a:cubicBezTo>
                  <a:pt x="123962" y="99901"/>
                  <a:pt x="123317" y="100008"/>
                  <a:pt x="122672" y="100089"/>
                </a:cubicBezTo>
                <a:cubicBezTo>
                  <a:pt x="123344" y="99981"/>
                  <a:pt x="124043" y="99847"/>
                  <a:pt x="124742" y="99713"/>
                </a:cubicBezTo>
                <a:close/>
                <a:moveTo>
                  <a:pt x="63473" y="92723"/>
                </a:moveTo>
                <a:lnTo>
                  <a:pt x="63473" y="92750"/>
                </a:lnTo>
                <a:cubicBezTo>
                  <a:pt x="61618" y="95277"/>
                  <a:pt x="59683" y="97750"/>
                  <a:pt x="57693" y="100170"/>
                </a:cubicBezTo>
                <a:cubicBezTo>
                  <a:pt x="57666" y="100089"/>
                  <a:pt x="57639" y="100035"/>
                  <a:pt x="57586" y="99955"/>
                </a:cubicBezTo>
                <a:lnTo>
                  <a:pt x="57935" y="99605"/>
                </a:lnTo>
                <a:cubicBezTo>
                  <a:pt x="59898" y="97427"/>
                  <a:pt x="61753" y="95115"/>
                  <a:pt x="63473" y="92723"/>
                </a:cubicBezTo>
                <a:close/>
                <a:moveTo>
                  <a:pt x="139985" y="100196"/>
                </a:moveTo>
                <a:cubicBezTo>
                  <a:pt x="139985" y="100196"/>
                  <a:pt x="140012" y="100223"/>
                  <a:pt x="140012" y="100223"/>
                </a:cubicBezTo>
                <a:lnTo>
                  <a:pt x="139851" y="100223"/>
                </a:lnTo>
                <a:lnTo>
                  <a:pt x="139985" y="100196"/>
                </a:lnTo>
                <a:close/>
                <a:moveTo>
                  <a:pt x="171386" y="100035"/>
                </a:moveTo>
                <a:lnTo>
                  <a:pt x="171412" y="100062"/>
                </a:lnTo>
                <a:cubicBezTo>
                  <a:pt x="171493" y="100116"/>
                  <a:pt x="171574" y="100170"/>
                  <a:pt x="171654" y="100223"/>
                </a:cubicBezTo>
                <a:lnTo>
                  <a:pt x="169611" y="100223"/>
                </a:lnTo>
                <a:cubicBezTo>
                  <a:pt x="170203" y="100170"/>
                  <a:pt x="170794" y="100116"/>
                  <a:pt x="171386" y="100035"/>
                </a:cubicBezTo>
                <a:close/>
                <a:moveTo>
                  <a:pt x="174639" y="99901"/>
                </a:moveTo>
                <a:lnTo>
                  <a:pt x="174639" y="99901"/>
                </a:lnTo>
                <a:cubicBezTo>
                  <a:pt x="174612" y="100008"/>
                  <a:pt x="174558" y="100116"/>
                  <a:pt x="174504" y="100223"/>
                </a:cubicBezTo>
                <a:lnTo>
                  <a:pt x="173617" y="100223"/>
                </a:lnTo>
                <a:lnTo>
                  <a:pt x="173563" y="100196"/>
                </a:lnTo>
                <a:lnTo>
                  <a:pt x="174639" y="99901"/>
                </a:lnTo>
                <a:close/>
                <a:moveTo>
                  <a:pt x="189102" y="97132"/>
                </a:moveTo>
                <a:cubicBezTo>
                  <a:pt x="188914" y="97669"/>
                  <a:pt x="188726" y="98180"/>
                  <a:pt x="188538" y="98718"/>
                </a:cubicBezTo>
                <a:cubicBezTo>
                  <a:pt x="187704" y="99202"/>
                  <a:pt x="186871" y="99713"/>
                  <a:pt x="186064" y="100223"/>
                </a:cubicBezTo>
                <a:cubicBezTo>
                  <a:pt x="186091" y="99874"/>
                  <a:pt x="186118" y="99524"/>
                  <a:pt x="186145" y="99175"/>
                </a:cubicBezTo>
                <a:cubicBezTo>
                  <a:pt x="187113" y="98476"/>
                  <a:pt x="188107" y="97777"/>
                  <a:pt x="189102" y="97132"/>
                </a:cubicBezTo>
                <a:close/>
                <a:moveTo>
                  <a:pt x="175311" y="99766"/>
                </a:moveTo>
                <a:lnTo>
                  <a:pt x="174961" y="100250"/>
                </a:lnTo>
                <a:lnTo>
                  <a:pt x="174585" y="100250"/>
                </a:lnTo>
                <a:cubicBezTo>
                  <a:pt x="174639" y="100143"/>
                  <a:pt x="174692" y="100035"/>
                  <a:pt x="174746" y="99928"/>
                </a:cubicBezTo>
                <a:lnTo>
                  <a:pt x="175311" y="99766"/>
                </a:lnTo>
                <a:close/>
                <a:moveTo>
                  <a:pt x="176386" y="99444"/>
                </a:moveTo>
                <a:lnTo>
                  <a:pt x="176090" y="100250"/>
                </a:lnTo>
                <a:lnTo>
                  <a:pt x="175042" y="100250"/>
                </a:lnTo>
                <a:lnTo>
                  <a:pt x="175418" y="99713"/>
                </a:lnTo>
                <a:lnTo>
                  <a:pt x="176386" y="99444"/>
                </a:lnTo>
                <a:close/>
                <a:moveTo>
                  <a:pt x="188511" y="98852"/>
                </a:moveTo>
                <a:lnTo>
                  <a:pt x="188511" y="98852"/>
                </a:lnTo>
                <a:cubicBezTo>
                  <a:pt x="188349" y="99309"/>
                  <a:pt x="188188" y="99793"/>
                  <a:pt x="188027" y="100277"/>
                </a:cubicBezTo>
                <a:lnTo>
                  <a:pt x="186064" y="100277"/>
                </a:lnTo>
                <a:cubicBezTo>
                  <a:pt x="186871" y="99793"/>
                  <a:pt x="187677" y="99309"/>
                  <a:pt x="188511" y="98852"/>
                </a:cubicBezTo>
                <a:close/>
                <a:moveTo>
                  <a:pt x="119204" y="99981"/>
                </a:moveTo>
                <a:lnTo>
                  <a:pt x="119204" y="99981"/>
                </a:lnTo>
                <a:cubicBezTo>
                  <a:pt x="118209" y="100143"/>
                  <a:pt x="117161" y="100250"/>
                  <a:pt x="116139" y="100358"/>
                </a:cubicBezTo>
                <a:lnTo>
                  <a:pt x="116247" y="100331"/>
                </a:lnTo>
                <a:cubicBezTo>
                  <a:pt x="117241" y="100196"/>
                  <a:pt x="118236" y="100089"/>
                  <a:pt x="119204" y="99981"/>
                </a:cubicBezTo>
                <a:close/>
                <a:moveTo>
                  <a:pt x="113988" y="100331"/>
                </a:moveTo>
                <a:cubicBezTo>
                  <a:pt x="113988" y="100358"/>
                  <a:pt x="113988" y="100358"/>
                  <a:pt x="113988" y="100358"/>
                </a:cubicBezTo>
                <a:lnTo>
                  <a:pt x="113881" y="100412"/>
                </a:lnTo>
                <a:lnTo>
                  <a:pt x="113854" y="100412"/>
                </a:lnTo>
                <a:lnTo>
                  <a:pt x="113988" y="100331"/>
                </a:lnTo>
                <a:close/>
                <a:moveTo>
                  <a:pt x="109015" y="100358"/>
                </a:moveTo>
                <a:cubicBezTo>
                  <a:pt x="109042" y="100412"/>
                  <a:pt x="109095" y="100438"/>
                  <a:pt x="109149" y="100465"/>
                </a:cubicBezTo>
                <a:lnTo>
                  <a:pt x="109015" y="100465"/>
                </a:lnTo>
                <a:lnTo>
                  <a:pt x="109015" y="100358"/>
                </a:lnTo>
                <a:close/>
                <a:moveTo>
                  <a:pt x="114768" y="99739"/>
                </a:moveTo>
                <a:lnTo>
                  <a:pt x="114418" y="99981"/>
                </a:lnTo>
                <a:lnTo>
                  <a:pt x="114230" y="100008"/>
                </a:lnTo>
                <a:cubicBezTo>
                  <a:pt x="114096" y="100008"/>
                  <a:pt x="113988" y="100143"/>
                  <a:pt x="114015" y="100277"/>
                </a:cubicBezTo>
                <a:lnTo>
                  <a:pt x="113746" y="100465"/>
                </a:lnTo>
                <a:lnTo>
                  <a:pt x="113397" y="100465"/>
                </a:lnTo>
                <a:cubicBezTo>
                  <a:pt x="113693" y="100250"/>
                  <a:pt x="114015" y="100062"/>
                  <a:pt x="114338" y="99901"/>
                </a:cubicBezTo>
                <a:lnTo>
                  <a:pt x="114365" y="99928"/>
                </a:lnTo>
                <a:lnTo>
                  <a:pt x="114392" y="99928"/>
                </a:lnTo>
                <a:lnTo>
                  <a:pt x="114418" y="99901"/>
                </a:lnTo>
                <a:lnTo>
                  <a:pt x="114768" y="99739"/>
                </a:lnTo>
                <a:close/>
                <a:moveTo>
                  <a:pt x="107993" y="92830"/>
                </a:moveTo>
                <a:cubicBezTo>
                  <a:pt x="107160" y="95330"/>
                  <a:pt x="106541" y="97911"/>
                  <a:pt x="106138" y="100519"/>
                </a:cubicBezTo>
                <a:lnTo>
                  <a:pt x="104794" y="100519"/>
                </a:lnTo>
                <a:cubicBezTo>
                  <a:pt x="105251" y="98476"/>
                  <a:pt x="105681" y="96406"/>
                  <a:pt x="106111" y="94363"/>
                </a:cubicBezTo>
                <a:cubicBezTo>
                  <a:pt x="106703" y="93825"/>
                  <a:pt x="107348" y="93341"/>
                  <a:pt x="107993" y="92830"/>
                </a:cubicBezTo>
                <a:close/>
                <a:moveTo>
                  <a:pt x="58966" y="100668"/>
                </a:moveTo>
                <a:cubicBezTo>
                  <a:pt x="58960" y="100668"/>
                  <a:pt x="58966" y="100680"/>
                  <a:pt x="58984" y="100680"/>
                </a:cubicBezTo>
                <a:cubicBezTo>
                  <a:pt x="58975" y="100671"/>
                  <a:pt x="58969" y="100668"/>
                  <a:pt x="58966" y="100668"/>
                </a:cubicBezTo>
                <a:close/>
                <a:moveTo>
                  <a:pt x="238177" y="93075"/>
                </a:moveTo>
                <a:lnTo>
                  <a:pt x="236714" y="95868"/>
                </a:lnTo>
                <a:cubicBezTo>
                  <a:pt x="234509" y="97401"/>
                  <a:pt x="232332" y="99014"/>
                  <a:pt x="230262" y="100680"/>
                </a:cubicBezTo>
                <a:lnTo>
                  <a:pt x="228272" y="100654"/>
                </a:lnTo>
                <a:cubicBezTo>
                  <a:pt x="231458" y="98003"/>
                  <a:pt x="234751" y="95459"/>
                  <a:pt x="238177" y="93075"/>
                </a:cubicBezTo>
                <a:close/>
                <a:moveTo>
                  <a:pt x="236579" y="96110"/>
                </a:moveTo>
                <a:lnTo>
                  <a:pt x="236579" y="96110"/>
                </a:lnTo>
                <a:cubicBezTo>
                  <a:pt x="235773" y="97669"/>
                  <a:pt x="234966" y="99202"/>
                  <a:pt x="234160" y="100734"/>
                </a:cubicBezTo>
                <a:lnTo>
                  <a:pt x="230423" y="100680"/>
                </a:lnTo>
                <a:cubicBezTo>
                  <a:pt x="232466" y="99121"/>
                  <a:pt x="234509" y="97589"/>
                  <a:pt x="236579" y="96110"/>
                </a:cubicBezTo>
                <a:close/>
                <a:moveTo>
                  <a:pt x="240451" y="93449"/>
                </a:moveTo>
                <a:lnTo>
                  <a:pt x="240451" y="93449"/>
                </a:lnTo>
                <a:cubicBezTo>
                  <a:pt x="239053" y="95868"/>
                  <a:pt x="237628" y="98315"/>
                  <a:pt x="236257" y="100761"/>
                </a:cubicBezTo>
                <a:lnTo>
                  <a:pt x="234214" y="100734"/>
                </a:lnTo>
                <a:lnTo>
                  <a:pt x="236660" y="96029"/>
                </a:lnTo>
                <a:cubicBezTo>
                  <a:pt x="237923" y="95169"/>
                  <a:pt x="239187" y="94282"/>
                  <a:pt x="240451" y="93449"/>
                </a:cubicBezTo>
                <a:close/>
                <a:moveTo>
                  <a:pt x="240988" y="98610"/>
                </a:moveTo>
                <a:lnTo>
                  <a:pt x="240988" y="98610"/>
                </a:lnTo>
                <a:cubicBezTo>
                  <a:pt x="240719" y="99336"/>
                  <a:pt x="240477" y="100089"/>
                  <a:pt x="240236" y="100842"/>
                </a:cubicBezTo>
                <a:lnTo>
                  <a:pt x="238703" y="100815"/>
                </a:lnTo>
                <a:cubicBezTo>
                  <a:pt x="238918" y="100412"/>
                  <a:pt x="239133" y="100008"/>
                  <a:pt x="239348" y="99605"/>
                </a:cubicBezTo>
                <a:lnTo>
                  <a:pt x="240988" y="98610"/>
                </a:lnTo>
                <a:close/>
                <a:moveTo>
                  <a:pt x="58930" y="100196"/>
                </a:moveTo>
                <a:cubicBezTo>
                  <a:pt x="59233" y="100424"/>
                  <a:pt x="59537" y="100676"/>
                  <a:pt x="59840" y="100928"/>
                </a:cubicBezTo>
                <a:lnTo>
                  <a:pt x="59840" y="100928"/>
                </a:lnTo>
                <a:cubicBezTo>
                  <a:pt x="59484" y="100764"/>
                  <a:pt x="59174" y="100513"/>
                  <a:pt x="58930" y="100196"/>
                </a:cubicBezTo>
                <a:close/>
                <a:moveTo>
                  <a:pt x="71861" y="96997"/>
                </a:moveTo>
                <a:cubicBezTo>
                  <a:pt x="71512" y="97508"/>
                  <a:pt x="71189" y="98046"/>
                  <a:pt x="70920" y="98637"/>
                </a:cubicBezTo>
                <a:cubicBezTo>
                  <a:pt x="69818" y="99363"/>
                  <a:pt x="68689" y="100089"/>
                  <a:pt x="67560" y="100815"/>
                </a:cubicBezTo>
                <a:cubicBezTo>
                  <a:pt x="67533" y="100815"/>
                  <a:pt x="67560" y="100869"/>
                  <a:pt x="67586" y="100869"/>
                </a:cubicBezTo>
                <a:cubicBezTo>
                  <a:pt x="68716" y="100223"/>
                  <a:pt x="69791" y="99524"/>
                  <a:pt x="70866" y="98772"/>
                </a:cubicBezTo>
                <a:lnTo>
                  <a:pt x="70866" y="98772"/>
                </a:lnTo>
                <a:cubicBezTo>
                  <a:pt x="70544" y="99498"/>
                  <a:pt x="70329" y="100277"/>
                  <a:pt x="70221" y="101057"/>
                </a:cubicBezTo>
                <a:lnTo>
                  <a:pt x="65409" y="101137"/>
                </a:lnTo>
                <a:lnTo>
                  <a:pt x="65409" y="101137"/>
                </a:lnTo>
                <a:lnTo>
                  <a:pt x="71861" y="96997"/>
                </a:lnTo>
                <a:close/>
                <a:moveTo>
                  <a:pt x="57586" y="99981"/>
                </a:moveTo>
                <a:cubicBezTo>
                  <a:pt x="57639" y="100035"/>
                  <a:pt x="57666" y="100116"/>
                  <a:pt x="57693" y="100196"/>
                </a:cubicBezTo>
                <a:cubicBezTo>
                  <a:pt x="57397" y="100573"/>
                  <a:pt x="57075" y="100922"/>
                  <a:pt x="56752" y="101299"/>
                </a:cubicBezTo>
                <a:lnTo>
                  <a:pt x="56349" y="101299"/>
                </a:lnTo>
                <a:lnTo>
                  <a:pt x="57586" y="99981"/>
                </a:lnTo>
                <a:close/>
                <a:moveTo>
                  <a:pt x="52370" y="101406"/>
                </a:moveTo>
                <a:cubicBezTo>
                  <a:pt x="52370" y="101406"/>
                  <a:pt x="52370" y="101406"/>
                  <a:pt x="52370" y="101406"/>
                </a:cubicBezTo>
                <a:lnTo>
                  <a:pt x="52343" y="101406"/>
                </a:lnTo>
                <a:lnTo>
                  <a:pt x="52370" y="101406"/>
                </a:lnTo>
                <a:close/>
                <a:moveTo>
                  <a:pt x="63742" y="93180"/>
                </a:moveTo>
                <a:cubicBezTo>
                  <a:pt x="64414" y="94497"/>
                  <a:pt x="64683" y="95976"/>
                  <a:pt x="64522" y="97454"/>
                </a:cubicBezTo>
                <a:cubicBezTo>
                  <a:pt x="63473" y="98799"/>
                  <a:pt x="62398" y="100143"/>
                  <a:pt x="61296" y="101460"/>
                </a:cubicBezTo>
                <a:cubicBezTo>
                  <a:pt x="61000" y="101379"/>
                  <a:pt x="60731" y="101299"/>
                  <a:pt x="60462" y="101191"/>
                </a:cubicBezTo>
                <a:cubicBezTo>
                  <a:pt x="59871" y="100654"/>
                  <a:pt x="59226" y="100143"/>
                  <a:pt x="58580" y="99686"/>
                </a:cubicBezTo>
                <a:cubicBezTo>
                  <a:pt x="60301" y="97562"/>
                  <a:pt x="62022" y="95384"/>
                  <a:pt x="63688" y="93180"/>
                </a:cubicBezTo>
                <a:close/>
                <a:moveTo>
                  <a:pt x="64522" y="97723"/>
                </a:moveTo>
                <a:lnTo>
                  <a:pt x="64495" y="97992"/>
                </a:lnTo>
                <a:cubicBezTo>
                  <a:pt x="63554" y="99202"/>
                  <a:pt x="62613" y="100412"/>
                  <a:pt x="61645" y="101568"/>
                </a:cubicBezTo>
                <a:lnTo>
                  <a:pt x="61403" y="101487"/>
                </a:lnTo>
                <a:cubicBezTo>
                  <a:pt x="62452" y="100250"/>
                  <a:pt x="63500" y="98987"/>
                  <a:pt x="64522" y="97723"/>
                </a:cubicBezTo>
                <a:close/>
                <a:moveTo>
                  <a:pt x="58473" y="99874"/>
                </a:moveTo>
                <a:cubicBezTo>
                  <a:pt x="58984" y="100680"/>
                  <a:pt x="59763" y="101326"/>
                  <a:pt x="60677" y="101621"/>
                </a:cubicBezTo>
                <a:cubicBezTo>
                  <a:pt x="60785" y="101702"/>
                  <a:pt x="60892" y="101810"/>
                  <a:pt x="60973" y="101890"/>
                </a:cubicBezTo>
                <a:lnTo>
                  <a:pt x="60973" y="101944"/>
                </a:lnTo>
                <a:cubicBezTo>
                  <a:pt x="60220" y="101675"/>
                  <a:pt x="59575" y="101272"/>
                  <a:pt x="59010" y="100761"/>
                </a:cubicBezTo>
                <a:cubicBezTo>
                  <a:pt x="59010" y="100734"/>
                  <a:pt x="59010" y="100707"/>
                  <a:pt x="58984" y="100680"/>
                </a:cubicBezTo>
                <a:cubicBezTo>
                  <a:pt x="58984" y="100680"/>
                  <a:pt x="58984" y="100707"/>
                  <a:pt x="58984" y="100734"/>
                </a:cubicBezTo>
                <a:cubicBezTo>
                  <a:pt x="58742" y="100519"/>
                  <a:pt x="58527" y="100277"/>
                  <a:pt x="58338" y="100035"/>
                </a:cubicBezTo>
                <a:lnTo>
                  <a:pt x="58473" y="99874"/>
                </a:lnTo>
                <a:close/>
                <a:moveTo>
                  <a:pt x="61161" y="101756"/>
                </a:moveTo>
                <a:lnTo>
                  <a:pt x="61430" y="101810"/>
                </a:lnTo>
                <a:lnTo>
                  <a:pt x="61296" y="101971"/>
                </a:lnTo>
                <a:lnTo>
                  <a:pt x="61107" y="101810"/>
                </a:lnTo>
                <a:lnTo>
                  <a:pt x="61161" y="101756"/>
                </a:lnTo>
                <a:close/>
                <a:moveTo>
                  <a:pt x="60812" y="102078"/>
                </a:moveTo>
                <a:lnTo>
                  <a:pt x="60785" y="102105"/>
                </a:lnTo>
                <a:cubicBezTo>
                  <a:pt x="60785" y="102078"/>
                  <a:pt x="60785" y="102078"/>
                  <a:pt x="60785" y="102078"/>
                </a:cubicBezTo>
                <a:close/>
                <a:moveTo>
                  <a:pt x="60892" y="102105"/>
                </a:moveTo>
                <a:lnTo>
                  <a:pt x="61161" y="102186"/>
                </a:lnTo>
                <a:lnTo>
                  <a:pt x="60865" y="102535"/>
                </a:lnTo>
                <a:cubicBezTo>
                  <a:pt x="60839" y="102428"/>
                  <a:pt x="60839" y="102320"/>
                  <a:pt x="60812" y="102213"/>
                </a:cubicBezTo>
                <a:lnTo>
                  <a:pt x="60892" y="102105"/>
                </a:lnTo>
                <a:close/>
                <a:moveTo>
                  <a:pt x="59494" y="101379"/>
                </a:moveTo>
                <a:cubicBezTo>
                  <a:pt x="59871" y="101648"/>
                  <a:pt x="60247" y="101863"/>
                  <a:pt x="60677" y="102025"/>
                </a:cubicBezTo>
                <a:lnTo>
                  <a:pt x="60704" y="102186"/>
                </a:lnTo>
                <a:lnTo>
                  <a:pt x="59951" y="103100"/>
                </a:lnTo>
                <a:cubicBezTo>
                  <a:pt x="59844" y="102509"/>
                  <a:pt x="59709" y="101944"/>
                  <a:pt x="59494" y="101379"/>
                </a:cubicBezTo>
                <a:close/>
                <a:moveTo>
                  <a:pt x="59064" y="101057"/>
                </a:moveTo>
                <a:lnTo>
                  <a:pt x="59064" y="101057"/>
                </a:lnTo>
                <a:cubicBezTo>
                  <a:pt x="59145" y="101164"/>
                  <a:pt x="59279" y="101245"/>
                  <a:pt x="59414" y="101326"/>
                </a:cubicBezTo>
                <a:lnTo>
                  <a:pt x="59414" y="101352"/>
                </a:lnTo>
                <a:cubicBezTo>
                  <a:pt x="59629" y="101971"/>
                  <a:pt x="59763" y="102589"/>
                  <a:pt x="59817" y="103234"/>
                </a:cubicBezTo>
                <a:lnTo>
                  <a:pt x="59521" y="103584"/>
                </a:lnTo>
                <a:cubicBezTo>
                  <a:pt x="59494" y="102724"/>
                  <a:pt x="59333" y="101863"/>
                  <a:pt x="59064" y="101057"/>
                </a:cubicBezTo>
                <a:close/>
                <a:moveTo>
                  <a:pt x="60731" y="102293"/>
                </a:moveTo>
                <a:cubicBezTo>
                  <a:pt x="60731" y="102401"/>
                  <a:pt x="60758" y="102509"/>
                  <a:pt x="60785" y="102616"/>
                </a:cubicBezTo>
                <a:lnTo>
                  <a:pt x="60005" y="103584"/>
                </a:lnTo>
                <a:cubicBezTo>
                  <a:pt x="60005" y="103449"/>
                  <a:pt x="59978" y="103342"/>
                  <a:pt x="59951" y="103207"/>
                </a:cubicBezTo>
                <a:lnTo>
                  <a:pt x="60731" y="102293"/>
                </a:lnTo>
                <a:close/>
                <a:moveTo>
                  <a:pt x="55811" y="102455"/>
                </a:moveTo>
                <a:lnTo>
                  <a:pt x="54736" y="103772"/>
                </a:lnTo>
                <a:lnTo>
                  <a:pt x="54198" y="103772"/>
                </a:lnTo>
                <a:cubicBezTo>
                  <a:pt x="54548" y="103315"/>
                  <a:pt x="54897" y="102885"/>
                  <a:pt x="55274" y="102482"/>
                </a:cubicBezTo>
                <a:lnTo>
                  <a:pt x="55300" y="102455"/>
                </a:lnTo>
                <a:close/>
                <a:moveTo>
                  <a:pt x="129554" y="101568"/>
                </a:moveTo>
                <a:lnTo>
                  <a:pt x="129554" y="101568"/>
                </a:lnTo>
                <a:cubicBezTo>
                  <a:pt x="128317" y="101648"/>
                  <a:pt x="127108" y="101729"/>
                  <a:pt x="125898" y="101783"/>
                </a:cubicBezTo>
                <a:cubicBezTo>
                  <a:pt x="121032" y="102078"/>
                  <a:pt x="116058" y="102078"/>
                  <a:pt x="111246" y="102724"/>
                </a:cubicBezTo>
                <a:cubicBezTo>
                  <a:pt x="112856" y="102818"/>
                  <a:pt x="114474" y="102849"/>
                  <a:pt x="116095" y="102849"/>
                </a:cubicBezTo>
                <a:cubicBezTo>
                  <a:pt x="119356" y="102849"/>
                  <a:pt x="122629" y="102722"/>
                  <a:pt x="125871" y="102722"/>
                </a:cubicBezTo>
                <a:cubicBezTo>
                  <a:pt x="126077" y="102722"/>
                  <a:pt x="126283" y="102722"/>
                  <a:pt x="126489" y="102724"/>
                </a:cubicBezTo>
                <a:cubicBezTo>
                  <a:pt x="127618" y="102724"/>
                  <a:pt x="128748" y="102726"/>
                  <a:pt x="129877" y="102726"/>
                </a:cubicBezTo>
                <a:cubicBezTo>
                  <a:pt x="132700" y="102726"/>
                  <a:pt x="135522" y="102712"/>
                  <a:pt x="138345" y="102616"/>
                </a:cubicBezTo>
                <a:cubicBezTo>
                  <a:pt x="142458" y="102697"/>
                  <a:pt x="146572" y="102750"/>
                  <a:pt x="150685" y="102804"/>
                </a:cubicBezTo>
                <a:cubicBezTo>
                  <a:pt x="146679" y="102912"/>
                  <a:pt x="142700" y="103073"/>
                  <a:pt x="138695" y="103154"/>
                </a:cubicBezTo>
                <a:cubicBezTo>
                  <a:pt x="134837" y="103207"/>
                  <a:pt x="130972" y="103234"/>
                  <a:pt x="127108" y="103234"/>
                </a:cubicBezTo>
                <a:cubicBezTo>
                  <a:pt x="123243" y="103234"/>
                  <a:pt x="119379" y="103207"/>
                  <a:pt x="115521" y="103154"/>
                </a:cubicBezTo>
                <a:cubicBezTo>
                  <a:pt x="115494" y="103154"/>
                  <a:pt x="115494" y="103181"/>
                  <a:pt x="115521" y="103181"/>
                </a:cubicBezTo>
                <a:cubicBezTo>
                  <a:pt x="123371" y="103369"/>
                  <a:pt x="131194" y="103476"/>
                  <a:pt x="139017" y="103503"/>
                </a:cubicBezTo>
                <a:lnTo>
                  <a:pt x="142163" y="103530"/>
                </a:lnTo>
                <a:cubicBezTo>
                  <a:pt x="124715" y="103530"/>
                  <a:pt x="107267" y="103584"/>
                  <a:pt x="89846" y="103745"/>
                </a:cubicBezTo>
                <a:lnTo>
                  <a:pt x="82534" y="103799"/>
                </a:lnTo>
                <a:lnTo>
                  <a:pt x="61269" y="103772"/>
                </a:lnTo>
                <a:cubicBezTo>
                  <a:pt x="61618" y="103288"/>
                  <a:pt x="61968" y="102831"/>
                  <a:pt x="62344" y="102347"/>
                </a:cubicBezTo>
                <a:cubicBezTo>
                  <a:pt x="75679" y="102105"/>
                  <a:pt x="89067" y="101917"/>
                  <a:pt x="102428" y="101783"/>
                </a:cubicBezTo>
                <a:lnTo>
                  <a:pt x="102455" y="101783"/>
                </a:lnTo>
                <a:cubicBezTo>
                  <a:pt x="111488" y="101702"/>
                  <a:pt x="120521" y="101621"/>
                  <a:pt x="129554" y="101568"/>
                </a:cubicBezTo>
                <a:close/>
                <a:moveTo>
                  <a:pt x="129662" y="103638"/>
                </a:moveTo>
                <a:cubicBezTo>
                  <a:pt x="142297" y="103638"/>
                  <a:pt x="154933" y="103638"/>
                  <a:pt x="167568" y="103718"/>
                </a:cubicBezTo>
                <a:lnTo>
                  <a:pt x="159288" y="103772"/>
                </a:lnTo>
                <a:lnTo>
                  <a:pt x="139205" y="103933"/>
                </a:lnTo>
                <a:lnTo>
                  <a:pt x="96514" y="103826"/>
                </a:lnTo>
                <a:lnTo>
                  <a:pt x="89228" y="103826"/>
                </a:lnTo>
                <a:cubicBezTo>
                  <a:pt x="102697" y="103718"/>
                  <a:pt x="116193" y="103665"/>
                  <a:pt x="129662" y="103638"/>
                </a:cubicBezTo>
                <a:close/>
                <a:moveTo>
                  <a:pt x="160551" y="103880"/>
                </a:moveTo>
                <a:cubicBezTo>
                  <a:pt x="159718" y="103906"/>
                  <a:pt x="158885" y="103933"/>
                  <a:pt x="158051" y="103960"/>
                </a:cubicBezTo>
                <a:lnTo>
                  <a:pt x="149556" y="103960"/>
                </a:lnTo>
                <a:lnTo>
                  <a:pt x="160551" y="103880"/>
                </a:lnTo>
                <a:close/>
                <a:moveTo>
                  <a:pt x="61188" y="103826"/>
                </a:moveTo>
                <a:lnTo>
                  <a:pt x="76942" y="103880"/>
                </a:lnTo>
                <a:cubicBezTo>
                  <a:pt x="71646" y="103933"/>
                  <a:pt x="66323" y="103987"/>
                  <a:pt x="61027" y="104068"/>
                </a:cubicBezTo>
                <a:lnTo>
                  <a:pt x="61188" y="103826"/>
                </a:lnTo>
                <a:close/>
                <a:moveTo>
                  <a:pt x="176063" y="103745"/>
                </a:moveTo>
                <a:cubicBezTo>
                  <a:pt x="189048" y="103826"/>
                  <a:pt x="202033" y="103933"/>
                  <a:pt x="215018" y="104095"/>
                </a:cubicBezTo>
                <a:lnTo>
                  <a:pt x="186306" y="104041"/>
                </a:lnTo>
                <a:lnTo>
                  <a:pt x="172058" y="104014"/>
                </a:lnTo>
                <a:lnTo>
                  <a:pt x="172192" y="103987"/>
                </a:lnTo>
                <a:cubicBezTo>
                  <a:pt x="172327" y="103987"/>
                  <a:pt x="172327" y="103799"/>
                  <a:pt x="172192" y="103799"/>
                </a:cubicBezTo>
                <a:lnTo>
                  <a:pt x="171762" y="103799"/>
                </a:lnTo>
                <a:lnTo>
                  <a:pt x="176063" y="103745"/>
                </a:lnTo>
                <a:close/>
                <a:moveTo>
                  <a:pt x="59844" y="103369"/>
                </a:moveTo>
                <a:cubicBezTo>
                  <a:pt x="59844" y="103476"/>
                  <a:pt x="59871" y="103611"/>
                  <a:pt x="59871" y="103745"/>
                </a:cubicBezTo>
                <a:lnTo>
                  <a:pt x="59521" y="104122"/>
                </a:lnTo>
                <a:lnTo>
                  <a:pt x="59521" y="103718"/>
                </a:lnTo>
                <a:lnTo>
                  <a:pt x="59844" y="103369"/>
                </a:lnTo>
                <a:close/>
                <a:moveTo>
                  <a:pt x="54682" y="103799"/>
                </a:moveTo>
                <a:lnTo>
                  <a:pt x="54413" y="104148"/>
                </a:lnTo>
                <a:lnTo>
                  <a:pt x="53903" y="104148"/>
                </a:lnTo>
                <a:cubicBezTo>
                  <a:pt x="53956" y="104041"/>
                  <a:pt x="54064" y="103933"/>
                  <a:pt x="54144" y="103799"/>
                </a:cubicBezTo>
                <a:close/>
                <a:moveTo>
                  <a:pt x="82265" y="103880"/>
                </a:moveTo>
                <a:cubicBezTo>
                  <a:pt x="98207" y="103933"/>
                  <a:pt x="114150" y="103960"/>
                  <a:pt x="130119" y="104014"/>
                </a:cubicBezTo>
                <a:lnTo>
                  <a:pt x="60624" y="104579"/>
                </a:lnTo>
                <a:lnTo>
                  <a:pt x="61000" y="104095"/>
                </a:lnTo>
                <a:cubicBezTo>
                  <a:pt x="68070" y="104014"/>
                  <a:pt x="75168" y="103933"/>
                  <a:pt x="82265" y="103880"/>
                </a:cubicBezTo>
                <a:close/>
                <a:moveTo>
                  <a:pt x="54360" y="104175"/>
                </a:moveTo>
                <a:cubicBezTo>
                  <a:pt x="54252" y="104337"/>
                  <a:pt x="54118" y="104471"/>
                  <a:pt x="54010" y="104632"/>
                </a:cubicBezTo>
                <a:lnTo>
                  <a:pt x="53526" y="104632"/>
                </a:lnTo>
                <a:cubicBezTo>
                  <a:pt x="53607" y="104471"/>
                  <a:pt x="53741" y="104337"/>
                  <a:pt x="53849" y="104202"/>
                </a:cubicBezTo>
                <a:lnTo>
                  <a:pt x="53849" y="104175"/>
                </a:lnTo>
                <a:close/>
                <a:moveTo>
                  <a:pt x="59441" y="103826"/>
                </a:moveTo>
                <a:lnTo>
                  <a:pt x="59441" y="103826"/>
                </a:lnTo>
                <a:cubicBezTo>
                  <a:pt x="59414" y="103960"/>
                  <a:pt x="59414" y="104122"/>
                  <a:pt x="59414" y="104256"/>
                </a:cubicBezTo>
                <a:lnTo>
                  <a:pt x="59441" y="104256"/>
                </a:lnTo>
                <a:lnTo>
                  <a:pt x="58957" y="104821"/>
                </a:lnTo>
                <a:cubicBezTo>
                  <a:pt x="58957" y="104686"/>
                  <a:pt x="58957" y="104552"/>
                  <a:pt x="58957" y="104390"/>
                </a:cubicBezTo>
                <a:lnTo>
                  <a:pt x="59441" y="103826"/>
                </a:lnTo>
                <a:close/>
                <a:moveTo>
                  <a:pt x="58231" y="100143"/>
                </a:moveTo>
                <a:cubicBezTo>
                  <a:pt x="58473" y="100465"/>
                  <a:pt x="58742" y="100761"/>
                  <a:pt x="59010" y="101057"/>
                </a:cubicBezTo>
                <a:cubicBezTo>
                  <a:pt x="59279" y="101917"/>
                  <a:pt x="59414" y="102804"/>
                  <a:pt x="59414" y="103718"/>
                </a:cubicBezTo>
                <a:lnTo>
                  <a:pt x="58957" y="104283"/>
                </a:lnTo>
                <a:cubicBezTo>
                  <a:pt x="58930" y="102939"/>
                  <a:pt x="58715" y="101621"/>
                  <a:pt x="58312" y="100358"/>
                </a:cubicBezTo>
                <a:lnTo>
                  <a:pt x="58285" y="100358"/>
                </a:lnTo>
                <a:cubicBezTo>
                  <a:pt x="58634" y="101648"/>
                  <a:pt x="58849" y="103019"/>
                  <a:pt x="58849" y="104390"/>
                </a:cubicBezTo>
                <a:lnTo>
                  <a:pt x="58312" y="105009"/>
                </a:lnTo>
                <a:cubicBezTo>
                  <a:pt x="58419" y="103503"/>
                  <a:pt x="58392" y="101998"/>
                  <a:pt x="57854" y="100573"/>
                </a:cubicBezTo>
                <a:lnTo>
                  <a:pt x="58231" y="100143"/>
                </a:lnTo>
                <a:close/>
                <a:moveTo>
                  <a:pt x="58876" y="104498"/>
                </a:moveTo>
                <a:cubicBezTo>
                  <a:pt x="58876" y="104632"/>
                  <a:pt x="58876" y="104767"/>
                  <a:pt x="58876" y="104901"/>
                </a:cubicBezTo>
                <a:cubicBezTo>
                  <a:pt x="58688" y="105143"/>
                  <a:pt x="58500" y="105385"/>
                  <a:pt x="58285" y="105627"/>
                </a:cubicBezTo>
                <a:cubicBezTo>
                  <a:pt x="58285" y="105466"/>
                  <a:pt x="58312" y="105304"/>
                  <a:pt x="58338" y="105143"/>
                </a:cubicBezTo>
                <a:lnTo>
                  <a:pt x="58876" y="104498"/>
                </a:lnTo>
                <a:close/>
                <a:moveTo>
                  <a:pt x="53903" y="104713"/>
                </a:moveTo>
                <a:lnTo>
                  <a:pt x="53903" y="104713"/>
                </a:lnTo>
                <a:cubicBezTo>
                  <a:pt x="53446" y="105278"/>
                  <a:pt x="52962" y="105842"/>
                  <a:pt x="52505" y="106380"/>
                </a:cubicBezTo>
                <a:lnTo>
                  <a:pt x="52424" y="106380"/>
                </a:lnTo>
                <a:cubicBezTo>
                  <a:pt x="52424" y="106380"/>
                  <a:pt x="52397" y="106353"/>
                  <a:pt x="52397" y="106353"/>
                </a:cubicBezTo>
                <a:cubicBezTo>
                  <a:pt x="52720" y="105788"/>
                  <a:pt x="53069" y="105251"/>
                  <a:pt x="53446" y="104740"/>
                </a:cubicBezTo>
                <a:lnTo>
                  <a:pt x="53903" y="104713"/>
                </a:lnTo>
                <a:close/>
                <a:moveTo>
                  <a:pt x="53365" y="107186"/>
                </a:moveTo>
                <a:cubicBezTo>
                  <a:pt x="53661" y="107455"/>
                  <a:pt x="53983" y="107724"/>
                  <a:pt x="54333" y="107939"/>
                </a:cubicBezTo>
                <a:lnTo>
                  <a:pt x="54333" y="107966"/>
                </a:lnTo>
                <a:lnTo>
                  <a:pt x="54440" y="108154"/>
                </a:lnTo>
                <a:cubicBezTo>
                  <a:pt x="54118" y="107966"/>
                  <a:pt x="53795" y="107778"/>
                  <a:pt x="53499" y="107563"/>
                </a:cubicBezTo>
                <a:cubicBezTo>
                  <a:pt x="53446" y="107428"/>
                  <a:pt x="53419" y="107321"/>
                  <a:pt x="53365" y="107186"/>
                </a:cubicBezTo>
                <a:close/>
                <a:moveTo>
                  <a:pt x="58258" y="105251"/>
                </a:moveTo>
                <a:lnTo>
                  <a:pt x="58204" y="105708"/>
                </a:lnTo>
                <a:cubicBezTo>
                  <a:pt x="57505" y="106568"/>
                  <a:pt x="56806" y="107428"/>
                  <a:pt x="56107" y="108289"/>
                </a:cubicBezTo>
                <a:lnTo>
                  <a:pt x="55919" y="108073"/>
                </a:lnTo>
                <a:cubicBezTo>
                  <a:pt x="56698" y="107133"/>
                  <a:pt x="57478" y="106192"/>
                  <a:pt x="58258" y="105251"/>
                </a:cubicBezTo>
                <a:close/>
                <a:moveTo>
                  <a:pt x="54440" y="108020"/>
                </a:moveTo>
                <a:cubicBezTo>
                  <a:pt x="54709" y="108208"/>
                  <a:pt x="55005" y="108396"/>
                  <a:pt x="55300" y="108584"/>
                </a:cubicBezTo>
                <a:cubicBezTo>
                  <a:pt x="55005" y="108450"/>
                  <a:pt x="54763" y="108315"/>
                  <a:pt x="54494" y="108181"/>
                </a:cubicBezTo>
                <a:lnTo>
                  <a:pt x="54521" y="108181"/>
                </a:lnTo>
                <a:cubicBezTo>
                  <a:pt x="54494" y="108127"/>
                  <a:pt x="54467" y="108073"/>
                  <a:pt x="54440" y="108020"/>
                </a:cubicBezTo>
                <a:close/>
                <a:moveTo>
                  <a:pt x="55758" y="108262"/>
                </a:moveTo>
                <a:lnTo>
                  <a:pt x="55973" y="108477"/>
                </a:lnTo>
                <a:lnTo>
                  <a:pt x="55865" y="108584"/>
                </a:lnTo>
                <a:lnTo>
                  <a:pt x="55623" y="108423"/>
                </a:lnTo>
                <a:lnTo>
                  <a:pt x="55758" y="108262"/>
                </a:lnTo>
                <a:close/>
                <a:moveTo>
                  <a:pt x="54628" y="108423"/>
                </a:moveTo>
                <a:cubicBezTo>
                  <a:pt x="54843" y="108531"/>
                  <a:pt x="55059" y="108638"/>
                  <a:pt x="55274" y="108746"/>
                </a:cubicBezTo>
                <a:lnTo>
                  <a:pt x="54924" y="109176"/>
                </a:lnTo>
                <a:cubicBezTo>
                  <a:pt x="54843" y="108934"/>
                  <a:pt x="54736" y="108665"/>
                  <a:pt x="54628" y="108423"/>
                </a:cubicBezTo>
                <a:close/>
                <a:moveTo>
                  <a:pt x="51940" y="106971"/>
                </a:moveTo>
                <a:lnTo>
                  <a:pt x="51886" y="107106"/>
                </a:lnTo>
                <a:lnTo>
                  <a:pt x="49736" y="109606"/>
                </a:lnTo>
                <a:cubicBezTo>
                  <a:pt x="50408" y="108692"/>
                  <a:pt x="51080" y="107643"/>
                  <a:pt x="51940" y="106971"/>
                </a:cubicBezTo>
                <a:close/>
                <a:moveTo>
                  <a:pt x="55354" y="108772"/>
                </a:moveTo>
                <a:cubicBezTo>
                  <a:pt x="55435" y="108799"/>
                  <a:pt x="55516" y="108826"/>
                  <a:pt x="55623" y="108880"/>
                </a:cubicBezTo>
                <a:lnTo>
                  <a:pt x="55032" y="109633"/>
                </a:lnTo>
                <a:cubicBezTo>
                  <a:pt x="55005" y="109498"/>
                  <a:pt x="54978" y="109391"/>
                  <a:pt x="54951" y="109283"/>
                </a:cubicBezTo>
                <a:lnTo>
                  <a:pt x="55354" y="108772"/>
                </a:lnTo>
                <a:close/>
                <a:moveTo>
                  <a:pt x="53580" y="107805"/>
                </a:moveTo>
                <a:lnTo>
                  <a:pt x="53580" y="107805"/>
                </a:lnTo>
                <a:cubicBezTo>
                  <a:pt x="53876" y="108020"/>
                  <a:pt x="54198" y="108208"/>
                  <a:pt x="54521" y="108369"/>
                </a:cubicBezTo>
                <a:lnTo>
                  <a:pt x="54521" y="108396"/>
                </a:lnTo>
                <a:cubicBezTo>
                  <a:pt x="54655" y="108665"/>
                  <a:pt x="54763" y="108988"/>
                  <a:pt x="54817" y="109283"/>
                </a:cubicBezTo>
                <a:cubicBezTo>
                  <a:pt x="54602" y="109552"/>
                  <a:pt x="54386" y="109821"/>
                  <a:pt x="54198" y="110117"/>
                </a:cubicBezTo>
                <a:cubicBezTo>
                  <a:pt x="54037" y="109337"/>
                  <a:pt x="53822" y="108557"/>
                  <a:pt x="53580" y="107805"/>
                </a:cubicBezTo>
                <a:close/>
                <a:moveTo>
                  <a:pt x="54870" y="109391"/>
                </a:moveTo>
                <a:cubicBezTo>
                  <a:pt x="54897" y="109525"/>
                  <a:pt x="54924" y="109633"/>
                  <a:pt x="54951" y="109767"/>
                </a:cubicBezTo>
                <a:cubicBezTo>
                  <a:pt x="54736" y="110036"/>
                  <a:pt x="54521" y="110305"/>
                  <a:pt x="54279" y="110601"/>
                </a:cubicBezTo>
                <a:cubicBezTo>
                  <a:pt x="54279" y="110466"/>
                  <a:pt x="54252" y="110332"/>
                  <a:pt x="54225" y="110224"/>
                </a:cubicBezTo>
                <a:lnTo>
                  <a:pt x="54870" y="109391"/>
                </a:lnTo>
                <a:close/>
                <a:moveTo>
                  <a:pt x="57828" y="100600"/>
                </a:moveTo>
                <a:cubicBezTo>
                  <a:pt x="58338" y="102025"/>
                  <a:pt x="58365" y="103557"/>
                  <a:pt x="58258" y="105116"/>
                </a:cubicBezTo>
                <a:lnTo>
                  <a:pt x="58123" y="105224"/>
                </a:lnTo>
                <a:cubicBezTo>
                  <a:pt x="57371" y="106165"/>
                  <a:pt x="56591" y="107079"/>
                  <a:pt x="55838" y="108020"/>
                </a:cubicBezTo>
                <a:cubicBezTo>
                  <a:pt x="55327" y="107536"/>
                  <a:pt x="54736" y="107133"/>
                  <a:pt x="54091" y="106837"/>
                </a:cubicBezTo>
                <a:cubicBezTo>
                  <a:pt x="54083" y="106834"/>
                  <a:pt x="54076" y="106833"/>
                  <a:pt x="54069" y="106833"/>
                </a:cubicBezTo>
                <a:cubicBezTo>
                  <a:pt x="53997" y="106833"/>
                  <a:pt x="53937" y="106947"/>
                  <a:pt x="54010" y="106971"/>
                </a:cubicBezTo>
                <a:cubicBezTo>
                  <a:pt x="54602" y="107348"/>
                  <a:pt x="55166" y="107751"/>
                  <a:pt x="55677" y="108208"/>
                </a:cubicBezTo>
                <a:lnTo>
                  <a:pt x="55542" y="108369"/>
                </a:lnTo>
                <a:lnTo>
                  <a:pt x="53069" y="106649"/>
                </a:lnTo>
                <a:cubicBezTo>
                  <a:pt x="53054" y="106633"/>
                  <a:pt x="53036" y="106627"/>
                  <a:pt x="53019" y="106627"/>
                </a:cubicBezTo>
                <a:cubicBezTo>
                  <a:pt x="52945" y="106627"/>
                  <a:pt x="52869" y="106745"/>
                  <a:pt x="52935" y="106810"/>
                </a:cubicBezTo>
                <a:cubicBezTo>
                  <a:pt x="53015" y="106891"/>
                  <a:pt x="53150" y="107025"/>
                  <a:pt x="53284" y="107106"/>
                </a:cubicBezTo>
                <a:cubicBezTo>
                  <a:pt x="53311" y="107240"/>
                  <a:pt x="53365" y="107375"/>
                  <a:pt x="53392" y="107509"/>
                </a:cubicBezTo>
                <a:cubicBezTo>
                  <a:pt x="53150" y="107321"/>
                  <a:pt x="52908" y="107133"/>
                  <a:pt x="52693" y="106944"/>
                </a:cubicBezTo>
                <a:cubicBezTo>
                  <a:pt x="52672" y="106924"/>
                  <a:pt x="52650" y="106915"/>
                  <a:pt x="52629" y="106915"/>
                </a:cubicBezTo>
                <a:cubicBezTo>
                  <a:pt x="52569" y="106915"/>
                  <a:pt x="52525" y="106985"/>
                  <a:pt x="52585" y="107025"/>
                </a:cubicBezTo>
                <a:cubicBezTo>
                  <a:pt x="52854" y="107267"/>
                  <a:pt x="53150" y="107509"/>
                  <a:pt x="53472" y="107724"/>
                </a:cubicBezTo>
                <a:cubicBezTo>
                  <a:pt x="53714" y="108557"/>
                  <a:pt x="53929" y="109364"/>
                  <a:pt x="54091" y="110197"/>
                </a:cubicBezTo>
                <a:lnTo>
                  <a:pt x="53661" y="110789"/>
                </a:lnTo>
                <a:cubicBezTo>
                  <a:pt x="53392" y="109498"/>
                  <a:pt x="52988" y="108262"/>
                  <a:pt x="52370" y="107106"/>
                </a:cubicBezTo>
                <a:lnTo>
                  <a:pt x="52693" y="106729"/>
                </a:lnTo>
                <a:cubicBezTo>
                  <a:pt x="52747" y="106729"/>
                  <a:pt x="52800" y="106702"/>
                  <a:pt x="52935" y="106568"/>
                </a:cubicBezTo>
                <a:cubicBezTo>
                  <a:pt x="52935" y="106541"/>
                  <a:pt x="52935" y="106487"/>
                  <a:pt x="52935" y="106460"/>
                </a:cubicBezTo>
                <a:cubicBezTo>
                  <a:pt x="53983" y="105224"/>
                  <a:pt x="55005" y="103987"/>
                  <a:pt x="56053" y="102750"/>
                </a:cubicBezTo>
                <a:lnTo>
                  <a:pt x="56564" y="102132"/>
                </a:lnTo>
                <a:cubicBezTo>
                  <a:pt x="56806" y="101836"/>
                  <a:pt x="57075" y="101568"/>
                  <a:pt x="57317" y="101326"/>
                </a:cubicBezTo>
                <a:lnTo>
                  <a:pt x="57236" y="101326"/>
                </a:lnTo>
                <a:lnTo>
                  <a:pt x="57828" y="100600"/>
                </a:lnTo>
                <a:close/>
                <a:moveTo>
                  <a:pt x="54144" y="110305"/>
                </a:moveTo>
                <a:cubicBezTo>
                  <a:pt x="54144" y="110466"/>
                  <a:pt x="54171" y="110574"/>
                  <a:pt x="54198" y="110681"/>
                </a:cubicBezTo>
                <a:lnTo>
                  <a:pt x="54225" y="110681"/>
                </a:lnTo>
                <a:cubicBezTo>
                  <a:pt x="54064" y="110896"/>
                  <a:pt x="53903" y="111084"/>
                  <a:pt x="53768" y="111300"/>
                </a:cubicBezTo>
                <a:cubicBezTo>
                  <a:pt x="53741" y="111165"/>
                  <a:pt x="53714" y="111031"/>
                  <a:pt x="53687" y="110896"/>
                </a:cubicBezTo>
                <a:lnTo>
                  <a:pt x="54144" y="110305"/>
                </a:lnTo>
                <a:close/>
                <a:moveTo>
                  <a:pt x="52343" y="107106"/>
                </a:moveTo>
                <a:cubicBezTo>
                  <a:pt x="52881" y="108342"/>
                  <a:pt x="53284" y="109606"/>
                  <a:pt x="53526" y="110923"/>
                </a:cubicBezTo>
                <a:lnTo>
                  <a:pt x="53230" y="111326"/>
                </a:lnTo>
                <a:cubicBezTo>
                  <a:pt x="53177" y="109955"/>
                  <a:pt x="52747" y="108638"/>
                  <a:pt x="52021" y="107455"/>
                </a:cubicBezTo>
                <a:lnTo>
                  <a:pt x="52343" y="107106"/>
                </a:lnTo>
                <a:close/>
                <a:moveTo>
                  <a:pt x="53553" y="111031"/>
                </a:moveTo>
                <a:cubicBezTo>
                  <a:pt x="53580" y="111165"/>
                  <a:pt x="53607" y="111273"/>
                  <a:pt x="53634" y="111407"/>
                </a:cubicBezTo>
                <a:lnTo>
                  <a:pt x="53230" y="111918"/>
                </a:lnTo>
                <a:lnTo>
                  <a:pt x="53230" y="111434"/>
                </a:lnTo>
                <a:cubicBezTo>
                  <a:pt x="53365" y="111300"/>
                  <a:pt x="53472" y="111165"/>
                  <a:pt x="53553" y="111031"/>
                </a:cubicBezTo>
                <a:close/>
                <a:moveTo>
                  <a:pt x="47773" y="111918"/>
                </a:moveTo>
                <a:cubicBezTo>
                  <a:pt x="47316" y="112456"/>
                  <a:pt x="46832" y="113020"/>
                  <a:pt x="46375" y="113585"/>
                </a:cubicBezTo>
                <a:lnTo>
                  <a:pt x="46348" y="113558"/>
                </a:lnTo>
                <a:cubicBezTo>
                  <a:pt x="46335" y="113544"/>
                  <a:pt x="46315" y="113538"/>
                  <a:pt x="46294" y="113538"/>
                </a:cubicBezTo>
                <a:cubicBezTo>
                  <a:pt x="46274" y="113538"/>
                  <a:pt x="46254" y="113544"/>
                  <a:pt x="46241" y="113558"/>
                </a:cubicBezTo>
                <a:cubicBezTo>
                  <a:pt x="46778" y="112993"/>
                  <a:pt x="47289" y="112456"/>
                  <a:pt x="47773" y="111918"/>
                </a:cubicBezTo>
                <a:close/>
                <a:moveTo>
                  <a:pt x="46187" y="113612"/>
                </a:moveTo>
                <a:cubicBezTo>
                  <a:pt x="46187" y="113638"/>
                  <a:pt x="46187" y="113692"/>
                  <a:pt x="46214" y="113719"/>
                </a:cubicBezTo>
                <a:lnTo>
                  <a:pt x="46241" y="113746"/>
                </a:lnTo>
                <a:lnTo>
                  <a:pt x="46106" y="113907"/>
                </a:lnTo>
                <a:lnTo>
                  <a:pt x="45999" y="113827"/>
                </a:lnTo>
                <a:cubicBezTo>
                  <a:pt x="46052" y="113746"/>
                  <a:pt x="46106" y="113692"/>
                  <a:pt x="46187" y="113612"/>
                </a:cubicBezTo>
                <a:close/>
                <a:moveTo>
                  <a:pt x="45918" y="113880"/>
                </a:moveTo>
                <a:lnTo>
                  <a:pt x="46026" y="113988"/>
                </a:lnTo>
                <a:lnTo>
                  <a:pt x="45434" y="114687"/>
                </a:lnTo>
                <a:lnTo>
                  <a:pt x="45300" y="114553"/>
                </a:lnTo>
                <a:lnTo>
                  <a:pt x="45918" y="113880"/>
                </a:lnTo>
                <a:close/>
                <a:moveTo>
                  <a:pt x="46483" y="113961"/>
                </a:moveTo>
                <a:cubicBezTo>
                  <a:pt x="46563" y="114069"/>
                  <a:pt x="46725" y="114203"/>
                  <a:pt x="46859" y="114311"/>
                </a:cubicBezTo>
                <a:lnTo>
                  <a:pt x="46886" y="114311"/>
                </a:lnTo>
                <a:lnTo>
                  <a:pt x="46886" y="114337"/>
                </a:lnTo>
                <a:cubicBezTo>
                  <a:pt x="46993" y="114499"/>
                  <a:pt x="47101" y="114687"/>
                  <a:pt x="47182" y="114848"/>
                </a:cubicBezTo>
                <a:cubicBezTo>
                  <a:pt x="46886" y="114606"/>
                  <a:pt x="46617" y="114364"/>
                  <a:pt x="46348" y="114122"/>
                </a:cubicBezTo>
                <a:lnTo>
                  <a:pt x="46483" y="113961"/>
                </a:lnTo>
                <a:close/>
                <a:moveTo>
                  <a:pt x="51967" y="107536"/>
                </a:moveTo>
                <a:cubicBezTo>
                  <a:pt x="52612" y="108772"/>
                  <a:pt x="52988" y="110090"/>
                  <a:pt x="53150" y="111434"/>
                </a:cubicBezTo>
                <a:cubicBezTo>
                  <a:pt x="52101" y="112859"/>
                  <a:pt x="51053" y="114284"/>
                  <a:pt x="50112" y="115762"/>
                </a:cubicBezTo>
                <a:cubicBezTo>
                  <a:pt x="49736" y="115655"/>
                  <a:pt x="49386" y="115547"/>
                  <a:pt x="49063" y="115386"/>
                </a:cubicBezTo>
                <a:cubicBezTo>
                  <a:pt x="48230" y="114875"/>
                  <a:pt x="47423" y="114337"/>
                  <a:pt x="46617" y="113746"/>
                </a:cubicBezTo>
                <a:cubicBezTo>
                  <a:pt x="48391" y="111676"/>
                  <a:pt x="50193" y="109606"/>
                  <a:pt x="51967" y="107536"/>
                </a:cubicBezTo>
                <a:close/>
                <a:moveTo>
                  <a:pt x="53177" y="111568"/>
                </a:moveTo>
                <a:cubicBezTo>
                  <a:pt x="53177" y="111703"/>
                  <a:pt x="53177" y="111864"/>
                  <a:pt x="53177" y="111999"/>
                </a:cubicBezTo>
                <a:lnTo>
                  <a:pt x="53204" y="111999"/>
                </a:lnTo>
                <a:cubicBezTo>
                  <a:pt x="52263" y="113262"/>
                  <a:pt x="51349" y="114553"/>
                  <a:pt x="50461" y="115870"/>
                </a:cubicBezTo>
                <a:lnTo>
                  <a:pt x="50219" y="115789"/>
                </a:lnTo>
                <a:cubicBezTo>
                  <a:pt x="51133" y="114364"/>
                  <a:pt x="52128" y="112966"/>
                  <a:pt x="53177" y="111568"/>
                </a:cubicBezTo>
                <a:close/>
                <a:moveTo>
                  <a:pt x="50166" y="116031"/>
                </a:moveTo>
                <a:lnTo>
                  <a:pt x="50327" y="116085"/>
                </a:lnTo>
                <a:lnTo>
                  <a:pt x="50300" y="116139"/>
                </a:lnTo>
                <a:lnTo>
                  <a:pt x="50166" y="116031"/>
                </a:lnTo>
                <a:close/>
                <a:moveTo>
                  <a:pt x="46913" y="114337"/>
                </a:moveTo>
                <a:lnTo>
                  <a:pt x="46913" y="114337"/>
                </a:lnTo>
                <a:cubicBezTo>
                  <a:pt x="47585" y="114875"/>
                  <a:pt x="48338" y="115332"/>
                  <a:pt x="49117" y="115682"/>
                </a:cubicBezTo>
                <a:cubicBezTo>
                  <a:pt x="49386" y="115816"/>
                  <a:pt x="49628" y="115977"/>
                  <a:pt x="49897" y="116112"/>
                </a:cubicBezTo>
                <a:lnTo>
                  <a:pt x="49736" y="116354"/>
                </a:lnTo>
                <a:cubicBezTo>
                  <a:pt x="49225" y="116112"/>
                  <a:pt x="48714" y="115870"/>
                  <a:pt x="48257" y="115574"/>
                </a:cubicBezTo>
                <a:cubicBezTo>
                  <a:pt x="48203" y="115520"/>
                  <a:pt x="48176" y="115467"/>
                  <a:pt x="48122" y="115413"/>
                </a:cubicBezTo>
                <a:cubicBezTo>
                  <a:pt x="48114" y="115396"/>
                  <a:pt x="48106" y="115390"/>
                  <a:pt x="48099" y="115390"/>
                </a:cubicBezTo>
                <a:cubicBezTo>
                  <a:pt x="48084" y="115390"/>
                  <a:pt x="48077" y="115421"/>
                  <a:pt x="48096" y="115440"/>
                </a:cubicBezTo>
                <a:cubicBezTo>
                  <a:pt x="48096" y="115467"/>
                  <a:pt x="48122" y="115467"/>
                  <a:pt x="48122" y="115493"/>
                </a:cubicBezTo>
                <a:cubicBezTo>
                  <a:pt x="47827" y="115305"/>
                  <a:pt x="47531" y="115117"/>
                  <a:pt x="47262" y="114902"/>
                </a:cubicBezTo>
                <a:cubicBezTo>
                  <a:pt x="47128" y="114714"/>
                  <a:pt x="47020" y="114526"/>
                  <a:pt x="46913" y="114337"/>
                </a:cubicBezTo>
                <a:close/>
                <a:moveTo>
                  <a:pt x="50004" y="116192"/>
                </a:moveTo>
                <a:lnTo>
                  <a:pt x="50193" y="116300"/>
                </a:lnTo>
                <a:cubicBezTo>
                  <a:pt x="50139" y="116354"/>
                  <a:pt x="50112" y="116434"/>
                  <a:pt x="50085" y="116488"/>
                </a:cubicBezTo>
                <a:lnTo>
                  <a:pt x="49897" y="116408"/>
                </a:lnTo>
                <a:lnTo>
                  <a:pt x="49816" y="116381"/>
                </a:lnTo>
                <a:lnTo>
                  <a:pt x="49951" y="116192"/>
                </a:lnTo>
                <a:close/>
                <a:moveTo>
                  <a:pt x="48418" y="115843"/>
                </a:moveTo>
                <a:lnTo>
                  <a:pt x="48418" y="115843"/>
                </a:lnTo>
                <a:cubicBezTo>
                  <a:pt x="48821" y="116058"/>
                  <a:pt x="49252" y="116273"/>
                  <a:pt x="49655" y="116461"/>
                </a:cubicBezTo>
                <a:cubicBezTo>
                  <a:pt x="49447" y="116774"/>
                  <a:pt x="49289" y="117061"/>
                  <a:pt x="49084" y="117347"/>
                </a:cubicBezTo>
                <a:lnTo>
                  <a:pt x="49084" y="117347"/>
                </a:lnTo>
                <a:cubicBezTo>
                  <a:pt x="48949" y="116794"/>
                  <a:pt x="48735" y="116292"/>
                  <a:pt x="48418" y="115843"/>
                </a:cubicBezTo>
                <a:close/>
                <a:moveTo>
                  <a:pt x="49762" y="116515"/>
                </a:moveTo>
                <a:cubicBezTo>
                  <a:pt x="49843" y="116542"/>
                  <a:pt x="49897" y="116569"/>
                  <a:pt x="49977" y="116596"/>
                </a:cubicBezTo>
                <a:cubicBezTo>
                  <a:pt x="49717" y="117012"/>
                  <a:pt x="49457" y="117429"/>
                  <a:pt x="49196" y="117846"/>
                </a:cubicBezTo>
                <a:lnTo>
                  <a:pt x="49196" y="117846"/>
                </a:lnTo>
                <a:cubicBezTo>
                  <a:pt x="49187" y="117729"/>
                  <a:pt x="49144" y="117630"/>
                  <a:pt x="49144" y="117510"/>
                </a:cubicBezTo>
                <a:cubicBezTo>
                  <a:pt x="49332" y="117187"/>
                  <a:pt x="49547" y="116838"/>
                  <a:pt x="49762" y="116515"/>
                </a:cubicBezTo>
                <a:close/>
                <a:moveTo>
                  <a:pt x="47397" y="115171"/>
                </a:moveTo>
                <a:lnTo>
                  <a:pt x="47397" y="115171"/>
                </a:lnTo>
                <a:cubicBezTo>
                  <a:pt x="47665" y="115386"/>
                  <a:pt x="47961" y="115574"/>
                  <a:pt x="48284" y="115762"/>
                </a:cubicBezTo>
                <a:lnTo>
                  <a:pt x="48311" y="115762"/>
                </a:lnTo>
                <a:cubicBezTo>
                  <a:pt x="48633" y="116300"/>
                  <a:pt x="48875" y="116891"/>
                  <a:pt x="49010" y="117537"/>
                </a:cubicBezTo>
                <a:lnTo>
                  <a:pt x="48714" y="118021"/>
                </a:lnTo>
                <a:cubicBezTo>
                  <a:pt x="48364" y="117026"/>
                  <a:pt x="47934" y="116058"/>
                  <a:pt x="47397" y="115171"/>
                </a:cubicBezTo>
                <a:close/>
                <a:moveTo>
                  <a:pt x="49037" y="117671"/>
                </a:moveTo>
                <a:cubicBezTo>
                  <a:pt x="49063" y="117779"/>
                  <a:pt x="49090" y="117913"/>
                  <a:pt x="49090" y="118047"/>
                </a:cubicBezTo>
                <a:lnTo>
                  <a:pt x="48848" y="118478"/>
                </a:lnTo>
                <a:cubicBezTo>
                  <a:pt x="48821" y="118370"/>
                  <a:pt x="48768" y="118263"/>
                  <a:pt x="48741" y="118155"/>
                </a:cubicBezTo>
                <a:cubicBezTo>
                  <a:pt x="48821" y="117994"/>
                  <a:pt x="48929" y="117859"/>
                  <a:pt x="49010" y="117671"/>
                </a:cubicBezTo>
                <a:close/>
                <a:moveTo>
                  <a:pt x="46267" y="114230"/>
                </a:moveTo>
                <a:cubicBezTo>
                  <a:pt x="46590" y="114526"/>
                  <a:pt x="46940" y="114821"/>
                  <a:pt x="47289" y="115090"/>
                </a:cubicBezTo>
                <a:lnTo>
                  <a:pt x="47316" y="115090"/>
                </a:lnTo>
                <a:cubicBezTo>
                  <a:pt x="47854" y="116085"/>
                  <a:pt x="48311" y="117133"/>
                  <a:pt x="48660" y="118182"/>
                </a:cubicBezTo>
                <a:lnTo>
                  <a:pt x="48391" y="118666"/>
                </a:lnTo>
                <a:cubicBezTo>
                  <a:pt x="47854" y="117133"/>
                  <a:pt x="47101" y="115655"/>
                  <a:pt x="46187" y="114311"/>
                </a:cubicBezTo>
                <a:lnTo>
                  <a:pt x="46267" y="114230"/>
                </a:lnTo>
                <a:close/>
                <a:moveTo>
                  <a:pt x="48660" y="118289"/>
                </a:moveTo>
                <a:lnTo>
                  <a:pt x="48768" y="118585"/>
                </a:lnTo>
                <a:cubicBezTo>
                  <a:pt x="48687" y="118746"/>
                  <a:pt x="48579" y="118908"/>
                  <a:pt x="48499" y="119069"/>
                </a:cubicBezTo>
                <a:lnTo>
                  <a:pt x="48391" y="118773"/>
                </a:lnTo>
                <a:cubicBezTo>
                  <a:pt x="48499" y="118612"/>
                  <a:pt x="48579" y="118424"/>
                  <a:pt x="48660" y="118289"/>
                </a:cubicBezTo>
                <a:close/>
                <a:moveTo>
                  <a:pt x="46106" y="114391"/>
                </a:moveTo>
                <a:cubicBezTo>
                  <a:pt x="47020" y="115762"/>
                  <a:pt x="47773" y="117241"/>
                  <a:pt x="48311" y="118800"/>
                </a:cubicBezTo>
                <a:cubicBezTo>
                  <a:pt x="48203" y="118988"/>
                  <a:pt x="48096" y="119177"/>
                  <a:pt x="47988" y="119365"/>
                </a:cubicBezTo>
                <a:cubicBezTo>
                  <a:pt x="47558" y="117725"/>
                  <a:pt x="46751" y="116219"/>
                  <a:pt x="45676" y="114929"/>
                </a:cubicBezTo>
                <a:lnTo>
                  <a:pt x="46106" y="114391"/>
                </a:lnTo>
                <a:close/>
                <a:moveTo>
                  <a:pt x="48364" y="118881"/>
                </a:moveTo>
                <a:lnTo>
                  <a:pt x="48364" y="118881"/>
                </a:lnTo>
                <a:cubicBezTo>
                  <a:pt x="48338" y="119015"/>
                  <a:pt x="48364" y="119096"/>
                  <a:pt x="48391" y="119203"/>
                </a:cubicBezTo>
                <a:lnTo>
                  <a:pt x="48445" y="119203"/>
                </a:lnTo>
                <a:cubicBezTo>
                  <a:pt x="48311" y="119392"/>
                  <a:pt x="48203" y="119607"/>
                  <a:pt x="48096" y="119822"/>
                </a:cubicBezTo>
                <a:cubicBezTo>
                  <a:pt x="48069" y="119714"/>
                  <a:pt x="48042" y="119607"/>
                  <a:pt x="48015" y="119472"/>
                </a:cubicBezTo>
                <a:cubicBezTo>
                  <a:pt x="48122" y="119284"/>
                  <a:pt x="48230" y="119069"/>
                  <a:pt x="48364" y="118881"/>
                </a:cubicBezTo>
                <a:close/>
                <a:moveTo>
                  <a:pt x="38928" y="122268"/>
                </a:moveTo>
                <a:lnTo>
                  <a:pt x="39139" y="122461"/>
                </a:lnTo>
                <a:lnTo>
                  <a:pt x="39139" y="122461"/>
                </a:lnTo>
                <a:cubicBezTo>
                  <a:pt x="39074" y="122390"/>
                  <a:pt x="39001" y="122323"/>
                  <a:pt x="38928" y="122268"/>
                </a:cubicBezTo>
                <a:close/>
                <a:moveTo>
                  <a:pt x="233955" y="121173"/>
                </a:moveTo>
                <a:cubicBezTo>
                  <a:pt x="235362" y="121173"/>
                  <a:pt x="236766" y="121188"/>
                  <a:pt x="238165" y="121220"/>
                </a:cubicBezTo>
                <a:lnTo>
                  <a:pt x="238165" y="121247"/>
                </a:lnTo>
                <a:cubicBezTo>
                  <a:pt x="234321" y="121489"/>
                  <a:pt x="230450" y="121757"/>
                  <a:pt x="226578" y="121999"/>
                </a:cubicBezTo>
                <a:cubicBezTo>
                  <a:pt x="222358" y="122268"/>
                  <a:pt x="218164" y="122537"/>
                  <a:pt x="213943" y="122833"/>
                </a:cubicBezTo>
                <a:cubicBezTo>
                  <a:pt x="216443" y="122376"/>
                  <a:pt x="218917" y="121946"/>
                  <a:pt x="221417" y="121515"/>
                </a:cubicBezTo>
                <a:cubicBezTo>
                  <a:pt x="223433" y="121408"/>
                  <a:pt x="225449" y="121327"/>
                  <a:pt x="227466" y="121274"/>
                </a:cubicBezTo>
                <a:cubicBezTo>
                  <a:pt x="229631" y="121208"/>
                  <a:pt x="231796" y="121173"/>
                  <a:pt x="233955" y="121173"/>
                </a:cubicBezTo>
                <a:close/>
                <a:moveTo>
                  <a:pt x="174881" y="123290"/>
                </a:moveTo>
                <a:lnTo>
                  <a:pt x="174881" y="123290"/>
                </a:lnTo>
                <a:cubicBezTo>
                  <a:pt x="175326" y="123349"/>
                  <a:pt x="175772" y="123408"/>
                  <a:pt x="176218" y="123466"/>
                </a:cubicBezTo>
                <a:lnTo>
                  <a:pt x="176218" y="123466"/>
                </a:lnTo>
                <a:cubicBezTo>
                  <a:pt x="176185" y="123461"/>
                  <a:pt x="176151" y="123456"/>
                  <a:pt x="176117" y="123451"/>
                </a:cubicBezTo>
                <a:lnTo>
                  <a:pt x="174881" y="123290"/>
                </a:lnTo>
                <a:close/>
                <a:moveTo>
                  <a:pt x="45273" y="114579"/>
                </a:moveTo>
                <a:lnTo>
                  <a:pt x="45407" y="114741"/>
                </a:lnTo>
                <a:cubicBezTo>
                  <a:pt x="44789" y="115440"/>
                  <a:pt x="44197" y="116166"/>
                  <a:pt x="43633" y="116865"/>
                </a:cubicBezTo>
                <a:cubicBezTo>
                  <a:pt x="42289" y="118504"/>
                  <a:pt x="40998" y="120171"/>
                  <a:pt x="39735" y="121865"/>
                </a:cubicBezTo>
                <a:lnTo>
                  <a:pt x="39520" y="121704"/>
                </a:lnTo>
                <a:cubicBezTo>
                  <a:pt x="39507" y="121695"/>
                  <a:pt x="39493" y="121691"/>
                  <a:pt x="39479" y="121691"/>
                </a:cubicBezTo>
                <a:cubicBezTo>
                  <a:pt x="39410" y="121691"/>
                  <a:pt x="39349" y="121793"/>
                  <a:pt x="39439" y="121838"/>
                </a:cubicBezTo>
                <a:lnTo>
                  <a:pt x="39654" y="121999"/>
                </a:lnTo>
                <a:lnTo>
                  <a:pt x="39251" y="122564"/>
                </a:lnTo>
                <a:lnTo>
                  <a:pt x="39139" y="122461"/>
                </a:lnTo>
                <a:lnTo>
                  <a:pt x="39139" y="122461"/>
                </a:lnTo>
                <a:cubicBezTo>
                  <a:pt x="39169" y="122495"/>
                  <a:pt x="39198" y="122529"/>
                  <a:pt x="39224" y="122564"/>
                </a:cubicBezTo>
                <a:cubicBezTo>
                  <a:pt x="38928" y="122994"/>
                  <a:pt x="38632" y="123424"/>
                  <a:pt x="38310" y="123854"/>
                </a:cubicBezTo>
                <a:lnTo>
                  <a:pt x="37933" y="123720"/>
                </a:lnTo>
                <a:cubicBezTo>
                  <a:pt x="38256" y="123236"/>
                  <a:pt x="38579" y="122752"/>
                  <a:pt x="38928" y="122268"/>
                </a:cubicBezTo>
                <a:cubicBezTo>
                  <a:pt x="39923" y="120870"/>
                  <a:pt x="40971" y="119526"/>
                  <a:pt x="42047" y="118209"/>
                </a:cubicBezTo>
                <a:cubicBezTo>
                  <a:pt x="43068" y="116972"/>
                  <a:pt x="44171" y="115762"/>
                  <a:pt x="45273" y="114579"/>
                </a:cubicBezTo>
                <a:close/>
                <a:moveTo>
                  <a:pt x="42235" y="123478"/>
                </a:moveTo>
                <a:lnTo>
                  <a:pt x="42235" y="123478"/>
                </a:lnTo>
                <a:cubicBezTo>
                  <a:pt x="42477" y="123586"/>
                  <a:pt x="42719" y="123666"/>
                  <a:pt x="42961" y="123747"/>
                </a:cubicBezTo>
                <a:lnTo>
                  <a:pt x="43068" y="123881"/>
                </a:lnTo>
                <a:cubicBezTo>
                  <a:pt x="42799" y="123774"/>
                  <a:pt x="42504" y="123639"/>
                  <a:pt x="42235" y="123478"/>
                </a:cubicBezTo>
                <a:close/>
                <a:moveTo>
                  <a:pt x="47881" y="119660"/>
                </a:moveTo>
                <a:cubicBezTo>
                  <a:pt x="47907" y="119795"/>
                  <a:pt x="47934" y="119902"/>
                  <a:pt x="47961" y="120010"/>
                </a:cubicBezTo>
                <a:lnTo>
                  <a:pt x="47988" y="119983"/>
                </a:lnTo>
                <a:lnTo>
                  <a:pt x="47988" y="119983"/>
                </a:lnTo>
                <a:cubicBezTo>
                  <a:pt x="47289" y="121247"/>
                  <a:pt x="46671" y="122564"/>
                  <a:pt x="46106" y="123908"/>
                </a:cubicBezTo>
                <a:lnTo>
                  <a:pt x="46079" y="123827"/>
                </a:lnTo>
                <a:cubicBezTo>
                  <a:pt x="46070" y="123808"/>
                  <a:pt x="46050" y="123800"/>
                  <a:pt x="46029" y="123800"/>
                </a:cubicBezTo>
                <a:cubicBezTo>
                  <a:pt x="45990" y="123800"/>
                  <a:pt x="45945" y="123829"/>
                  <a:pt x="45945" y="123881"/>
                </a:cubicBezTo>
                <a:cubicBezTo>
                  <a:pt x="45972" y="123962"/>
                  <a:pt x="45918" y="124043"/>
                  <a:pt x="45837" y="124069"/>
                </a:cubicBezTo>
                <a:cubicBezTo>
                  <a:pt x="46429" y="122564"/>
                  <a:pt x="47128" y="121085"/>
                  <a:pt x="47881" y="119660"/>
                </a:cubicBezTo>
                <a:close/>
                <a:moveTo>
                  <a:pt x="45622" y="114983"/>
                </a:moveTo>
                <a:cubicBezTo>
                  <a:pt x="46671" y="116327"/>
                  <a:pt x="47423" y="117859"/>
                  <a:pt x="47854" y="119526"/>
                </a:cubicBezTo>
                <a:lnTo>
                  <a:pt x="47907" y="119526"/>
                </a:lnTo>
                <a:cubicBezTo>
                  <a:pt x="47074" y="121032"/>
                  <a:pt x="46348" y="122564"/>
                  <a:pt x="45730" y="124123"/>
                </a:cubicBezTo>
                <a:cubicBezTo>
                  <a:pt x="45687" y="124128"/>
                  <a:pt x="45641" y="124130"/>
                  <a:pt x="45592" y="124130"/>
                </a:cubicBezTo>
                <a:cubicBezTo>
                  <a:pt x="44795" y="124130"/>
                  <a:pt x="43154" y="123551"/>
                  <a:pt x="42799" y="123424"/>
                </a:cubicBezTo>
                <a:cubicBezTo>
                  <a:pt x="42746" y="123370"/>
                  <a:pt x="42719" y="123317"/>
                  <a:pt x="42665" y="123263"/>
                </a:cubicBezTo>
                <a:cubicBezTo>
                  <a:pt x="42649" y="123255"/>
                  <a:pt x="42640" y="123252"/>
                  <a:pt x="42636" y="123252"/>
                </a:cubicBezTo>
                <a:cubicBezTo>
                  <a:pt x="42625" y="123252"/>
                  <a:pt x="42638" y="123271"/>
                  <a:pt x="42638" y="123290"/>
                </a:cubicBezTo>
                <a:lnTo>
                  <a:pt x="42719" y="123397"/>
                </a:lnTo>
                <a:cubicBezTo>
                  <a:pt x="41778" y="123021"/>
                  <a:pt x="40891" y="122564"/>
                  <a:pt x="40030" y="122026"/>
                </a:cubicBezTo>
                <a:cubicBezTo>
                  <a:pt x="41805" y="119607"/>
                  <a:pt x="43687" y="117268"/>
                  <a:pt x="45622" y="114983"/>
                </a:cubicBezTo>
                <a:close/>
                <a:moveTo>
                  <a:pt x="248059" y="121865"/>
                </a:moveTo>
                <a:cubicBezTo>
                  <a:pt x="251285" y="122214"/>
                  <a:pt x="254511" y="122752"/>
                  <a:pt x="257683" y="123505"/>
                </a:cubicBezTo>
                <a:cubicBezTo>
                  <a:pt x="258302" y="123639"/>
                  <a:pt x="258947" y="123827"/>
                  <a:pt x="259565" y="123989"/>
                </a:cubicBezTo>
                <a:lnTo>
                  <a:pt x="259269" y="124043"/>
                </a:lnTo>
                <a:cubicBezTo>
                  <a:pt x="257333" y="124275"/>
                  <a:pt x="255373" y="124343"/>
                  <a:pt x="253398" y="124343"/>
                </a:cubicBezTo>
                <a:cubicBezTo>
                  <a:pt x="251726" y="124343"/>
                  <a:pt x="250043" y="124295"/>
                  <a:pt x="248354" y="124258"/>
                </a:cubicBezTo>
                <a:cubicBezTo>
                  <a:pt x="244512" y="124163"/>
                  <a:pt x="240679" y="124124"/>
                  <a:pt x="236844" y="124124"/>
                </a:cubicBezTo>
                <a:cubicBezTo>
                  <a:pt x="234132" y="124124"/>
                  <a:pt x="231419" y="124144"/>
                  <a:pt x="228702" y="124177"/>
                </a:cubicBezTo>
                <a:cubicBezTo>
                  <a:pt x="226874" y="124204"/>
                  <a:pt x="225019" y="124231"/>
                  <a:pt x="223191" y="124285"/>
                </a:cubicBezTo>
                <a:lnTo>
                  <a:pt x="220073" y="124285"/>
                </a:lnTo>
                <a:cubicBezTo>
                  <a:pt x="229401" y="123586"/>
                  <a:pt x="238730" y="122752"/>
                  <a:pt x="248059" y="121865"/>
                </a:cubicBezTo>
                <a:close/>
                <a:moveTo>
                  <a:pt x="220798" y="121542"/>
                </a:moveTo>
                <a:lnTo>
                  <a:pt x="220798" y="121542"/>
                </a:lnTo>
                <a:cubicBezTo>
                  <a:pt x="219454" y="121757"/>
                  <a:pt x="218137" y="121999"/>
                  <a:pt x="216820" y="122241"/>
                </a:cubicBezTo>
                <a:cubicBezTo>
                  <a:pt x="215825" y="122430"/>
                  <a:pt x="214830" y="122645"/>
                  <a:pt x="213835" y="122833"/>
                </a:cubicBezTo>
                <a:lnTo>
                  <a:pt x="206173" y="123344"/>
                </a:lnTo>
                <a:cubicBezTo>
                  <a:pt x="200662" y="123720"/>
                  <a:pt x="195124" y="124204"/>
                  <a:pt x="189586" y="124419"/>
                </a:cubicBezTo>
                <a:cubicBezTo>
                  <a:pt x="199963" y="123128"/>
                  <a:pt x="210367" y="122053"/>
                  <a:pt x="220798" y="121542"/>
                </a:cubicBezTo>
                <a:close/>
                <a:moveTo>
                  <a:pt x="39493" y="122779"/>
                </a:moveTo>
                <a:cubicBezTo>
                  <a:pt x="40002" y="123315"/>
                  <a:pt x="40485" y="123878"/>
                  <a:pt x="40940" y="124494"/>
                </a:cubicBezTo>
                <a:lnTo>
                  <a:pt x="40940" y="124494"/>
                </a:lnTo>
                <a:cubicBezTo>
                  <a:pt x="40171" y="124360"/>
                  <a:pt x="39402" y="124174"/>
                  <a:pt x="38659" y="123962"/>
                </a:cubicBezTo>
                <a:cubicBezTo>
                  <a:pt x="38928" y="123559"/>
                  <a:pt x="39197" y="123155"/>
                  <a:pt x="39493" y="122779"/>
                </a:cubicBezTo>
                <a:close/>
                <a:moveTo>
                  <a:pt x="43068" y="123801"/>
                </a:moveTo>
                <a:lnTo>
                  <a:pt x="43068" y="123801"/>
                </a:lnTo>
                <a:cubicBezTo>
                  <a:pt x="43875" y="124043"/>
                  <a:pt x="44708" y="124285"/>
                  <a:pt x="45542" y="124446"/>
                </a:cubicBezTo>
                <a:lnTo>
                  <a:pt x="45515" y="124526"/>
                </a:lnTo>
                <a:cubicBezTo>
                  <a:pt x="44708" y="124446"/>
                  <a:pt x="43929" y="124258"/>
                  <a:pt x="43203" y="123935"/>
                </a:cubicBezTo>
                <a:lnTo>
                  <a:pt x="43068" y="123801"/>
                </a:lnTo>
                <a:close/>
                <a:moveTo>
                  <a:pt x="45703" y="124473"/>
                </a:moveTo>
                <a:lnTo>
                  <a:pt x="45864" y="124526"/>
                </a:lnTo>
                <a:lnTo>
                  <a:pt x="45864" y="124553"/>
                </a:lnTo>
                <a:lnTo>
                  <a:pt x="45676" y="124553"/>
                </a:lnTo>
                <a:lnTo>
                  <a:pt x="45703" y="124473"/>
                </a:lnTo>
                <a:close/>
                <a:moveTo>
                  <a:pt x="45810" y="124634"/>
                </a:moveTo>
                <a:lnTo>
                  <a:pt x="45810" y="124661"/>
                </a:lnTo>
                <a:lnTo>
                  <a:pt x="45622" y="124661"/>
                </a:lnTo>
                <a:lnTo>
                  <a:pt x="45622" y="124634"/>
                </a:lnTo>
                <a:close/>
                <a:moveTo>
                  <a:pt x="39923" y="122161"/>
                </a:moveTo>
                <a:cubicBezTo>
                  <a:pt x="40944" y="122913"/>
                  <a:pt x="42047" y="123532"/>
                  <a:pt x="43176" y="124016"/>
                </a:cubicBezTo>
                <a:lnTo>
                  <a:pt x="43230" y="124043"/>
                </a:lnTo>
                <a:cubicBezTo>
                  <a:pt x="43418" y="124258"/>
                  <a:pt x="43579" y="124500"/>
                  <a:pt x="43740" y="124742"/>
                </a:cubicBezTo>
                <a:lnTo>
                  <a:pt x="42692" y="124742"/>
                </a:lnTo>
                <a:cubicBezTo>
                  <a:pt x="42396" y="124338"/>
                  <a:pt x="42127" y="123962"/>
                  <a:pt x="41832" y="123559"/>
                </a:cubicBezTo>
                <a:cubicBezTo>
                  <a:pt x="41832" y="123551"/>
                  <a:pt x="41827" y="123548"/>
                  <a:pt x="41821" y="123548"/>
                </a:cubicBezTo>
                <a:cubicBezTo>
                  <a:pt x="41807" y="123548"/>
                  <a:pt x="41786" y="123567"/>
                  <a:pt x="41805" y="123586"/>
                </a:cubicBezTo>
                <a:cubicBezTo>
                  <a:pt x="42074" y="123962"/>
                  <a:pt x="42316" y="124338"/>
                  <a:pt x="42557" y="124742"/>
                </a:cubicBezTo>
                <a:lnTo>
                  <a:pt x="41939" y="124661"/>
                </a:lnTo>
                <a:cubicBezTo>
                  <a:pt x="41321" y="123827"/>
                  <a:pt x="40676" y="123048"/>
                  <a:pt x="40004" y="122268"/>
                </a:cubicBezTo>
                <a:cubicBezTo>
                  <a:pt x="40004" y="122260"/>
                  <a:pt x="40001" y="122257"/>
                  <a:pt x="39998" y="122257"/>
                </a:cubicBezTo>
                <a:cubicBezTo>
                  <a:pt x="39990" y="122257"/>
                  <a:pt x="39977" y="122276"/>
                  <a:pt x="39977" y="122295"/>
                </a:cubicBezTo>
                <a:cubicBezTo>
                  <a:pt x="40622" y="123048"/>
                  <a:pt x="41213" y="123854"/>
                  <a:pt x="41778" y="124634"/>
                </a:cubicBezTo>
                <a:cubicBezTo>
                  <a:pt x="41563" y="124607"/>
                  <a:pt x="41321" y="124580"/>
                  <a:pt x="41079" y="124553"/>
                </a:cubicBezTo>
                <a:cubicBezTo>
                  <a:pt x="40595" y="123908"/>
                  <a:pt x="40084" y="123317"/>
                  <a:pt x="39520" y="122752"/>
                </a:cubicBezTo>
                <a:cubicBezTo>
                  <a:pt x="39654" y="122564"/>
                  <a:pt x="39788" y="122376"/>
                  <a:pt x="39923" y="122161"/>
                </a:cubicBezTo>
                <a:close/>
                <a:moveTo>
                  <a:pt x="43310" y="124069"/>
                </a:moveTo>
                <a:cubicBezTo>
                  <a:pt x="44009" y="124338"/>
                  <a:pt x="44735" y="124526"/>
                  <a:pt x="45488" y="124607"/>
                </a:cubicBezTo>
                <a:lnTo>
                  <a:pt x="45461" y="124661"/>
                </a:lnTo>
                <a:cubicBezTo>
                  <a:pt x="44896" y="124688"/>
                  <a:pt x="44359" y="124715"/>
                  <a:pt x="43794" y="124742"/>
                </a:cubicBezTo>
                <a:cubicBezTo>
                  <a:pt x="43633" y="124526"/>
                  <a:pt x="43472" y="124311"/>
                  <a:pt x="43310" y="124069"/>
                </a:cubicBezTo>
                <a:close/>
                <a:moveTo>
                  <a:pt x="211255" y="123317"/>
                </a:moveTo>
                <a:lnTo>
                  <a:pt x="211255" y="123317"/>
                </a:lnTo>
                <a:cubicBezTo>
                  <a:pt x="209991" y="123532"/>
                  <a:pt x="208727" y="123774"/>
                  <a:pt x="207464" y="123989"/>
                </a:cubicBezTo>
                <a:cubicBezTo>
                  <a:pt x="203336" y="124712"/>
                  <a:pt x="199229" y="125003"/>
                  <a:pt x="195129" y="125003"/>
                </a:cubicBezTo>
                <a:cubicBezTo>
                  <a:pt x="192526" y="125003"/>
                  <a:pt x="189927" y="124886"/>
                  <a:pt x="187328" y="124688"/>
                </a:cubicBezTo>
                <a:lnTo>
                  <a:pt x="187570" y="124661"/>
                </a:lnTo>
                <a:cubicBezTo>
                  <a:pt x="195474" y="124526"/>
                  <a:pt x="203378" y="123908"/>
                  <a:pt x="211255" y="123317"/>
                </a:cubicBezTo>
                <a:close/>
                <a:moveTo>
                  <a:pt x="235169" y="124320"/>
                </a:moveTo>
                <a:cubicBezTo>
                  <a:pt x="239446" y="124320"/>
                  <a:pt x="243720" y="124362"/>
                  <a:pt x="248005" y="124446"/>
                </a:cubicBezTo>
                <a:cubicBezTo>
                  <a:pt x="250282" y="124495"/>
                  <a:pt x="252670" y="124611"/>
                  <a:pt x="255069" y="124611"/>
                </a:cubicBezTo>
                <a:cubicBezTo>
                  <a:pt x="255304" y="124611"/>
                  <a:pt x="255539" y="124610"/>
                  <a:pt x="255774" y="124607"/>
                </a:cubicBezTo>
                <a:lnTo>
                  <a:pt x="255801" y="124607"/>
                </a:lnTo>
                <a:cubicBezTo>
                  <a:pt x="252907" y="124967"/>
                  <a:pt x="249995" y="125099"/>
                  <a:pt x="247075" y="125099"/>
                </a:cubicBezTo>
                <a:cubicBezTo>
                  <a:pt x="244977" y="125099"/>
                  <a:pt x="242875" y="125031"/>
                  <a:pt x="240773" y="124930"/>
                </a:cubicBezTo>
                <a:cubicBezTo>
                  <a:pt x="236337" y="124742"/>
                  <a:pt x="231901" y="124500"/>
                  <a:pt x="227466" y="124365"/>
                </a:cubicBezTo>
                <a:cubicBezTo>
                  <a:pt x="230036" y="124335"/>
                  <a:pt x="232603" y="124320"/>
                  <a:pt x="235169" y="124320"/>
                </a:cubicBezTo>
                <a:close/>
                <a:moveTo>
                  <a:pt x="45784" y="124715"/>
                </a:moveTo>
                <a:lnTo>
                  <a:pt x="45784" y="124715"/>
                </a:lnTo>
                <a:cubicBezTo>
                  <a:pt x="45703" y="124957"/>
                  <a:pt x="45595" y="125199"/>
                  <a:pt x="45515" y="125441"/>
                </a:cubicBezTo>
                <a:lnTo>
                  <a:pt x="45353" y="125441"/>
                </a:lnTo>
                <a:cubicBezTo>
                  <a:pt x="45434" y="125199"/>
                  <a:pt x="45515" y="124957"/>
                  <a:pt x="45595" y="124742"/>
                </a:cubicBezTo>
                <a:lnTo>
                  <a:pt x="45784" y="124715"/>
                </a:lnTo>
                <a:close/>
                <a:moveTo>
                  <a:pt x="45434" y="124742"/>
                </a:moveTo>
                <a:cubicBezTo>
                  <a:pt x="45353" y="124983"/>
                  <a:pt x="45273" y="125225"/>
                  <a:pt x="45165" y="125467"/>
                </a:cubicBezTo>
                <a:lnTo>
                  <a:pt x="44359" y="125521"/>
                </a:lnTo>
                <a:cubicBezTo>
                  <a:pt x="44197" y="125279"/>
                  <a:pt x="44009" y="125037"/>
                  <a:pt x="43848" y="124822"/>
                </a:cubicBezTo>
                <a:cubicBezTo>
                  <a:pt x="44386" y="124795"/>
                  <a:pt x="44896" y="124768"/>
                  <a:pt x="45434" y="124742"/>
                </a:cubicBezTo>
                <a:close/>
                <a:moveTo>
                  <a:pt x="42665" y="124768"/>
                </a:moveTo>
                <a:lnTo>
                  <a:pt x="42665" y="124768"/>
                </a:lnTo>
                <a:cubicBezTo>
                  <a:pt x="43015" y="124795"/>
                  <a:pt x="43364" y="124795"/>
                  <a:pt x="43740" y="124795"/>
                </a:cubicBezTo>
                <a:cubicBezTo>
                  <a:pt x="43902" y="125037"/>
                  <a:pt x="44063" y="125279"/>
                  <a:pt x="44197" y="125521"/>
                </a:cubicBezTo>
                <a:lnTo>
                  <a:pt x="44197" y="125548"/>
                </a:lnTo>
                <a:lnTo>
                  <a:pt x="43230" y="125602"/>
                </a:lnTo>
                <a:cubicBezTo>
                  <a:pt x="43041" y="125306"/>
                  <a:pt x="42853" y="125037"/>
                  <a:pt x="42665" y="124768"/>
                </a:cubicBezTo>
                <a:close/>
                <a:moveTo>
                  <a:pt x="203544" y="125571"/>
                </a:moveTo>
                <a:cubicBezTo>
                  <a:pt x="206581" y="125571"/>
                  <a:pt x="209624" y="125687"/>
                  <a:pt x="212653" y="125898"/>
                </a:cubicBezTo>
                <a:cubicBezTo>
                  <a:pt x="210139" y="125847"/>
                  <a:pt x="207626" y="125820"/>
                  <a:pt x="205116" y="125820"/>
                </a:cubicBezTo>
                <a:cubicBezTo>
                  <a:pt x="202309" y="125820"/>
                  <a:pt x="199506" y="125853"/>
                  <a:pt x="196710" y="125924"/>
                </a:cubicBezTo>
                <a:cubicBezTo>
                  <a:pt x="197759" y="125817"/>
                  <a:pt x="198834" y="125709"/>
                  <a:pt x="199883" y="125629"/>
                </a:cubicBezTo>
                <a:cubicBezTo>
                  <a:pt x="201101" y="125590"/>
                  <a:pt x="202322" y="125571"/>
                  <a:pt x="203544" y="125571"/>
                </a:cubicBezTo>
                <a:close/>
                <a:moveTo>
                  <a:pt x="170283" y="124553"/>
                </a:moveTo>
                <a:cubicBezTo>
                  <a:pt x="167729" y="125010"/>
                  <a:pt x="165175" y="125521"/>
                  <a:pt x="162621" y="126032"/>
                </a:cubicBezTo>
                <a:cubicBezTo>
                  <a:pt x="157997" y="125924"/>
                  <a:pt x="153373" y="125763"/>
                  <a:pt x="148749" y="125548"/>
                </a:cubicBezTo>
                <a:cubicBezTo>
                  <a:pt x="152889" y="125172"/>
                  <a:pt x="157003" y="124876"/>
                  <a:pt x="161170" y="124688"/>
                </a:cubicBezTo>
                <a:lnTo>
                  <a:pt x="161170" y="124715"/>
                </a:lnTo>
                <a:cubicBezTo>
                  <a:pt x="164208" y="124580"/>
                  <a:pt x="167245" y="124553"/>
                  <a:pt x="170283" y="124553"/>
                </a:cubicBezTo>
                <a:close/>
                <a:moveTo>
                  <a:pt x="239456" y="121274"/>
                </a:moveTo>
                <a:cubicBezTo>
                  <a:pt x="242064" y="121354"/>
                  <a:pt x="244671" y="121515"/>
                  <a:pt x="247279" y="121784"/>
                </a:cubicBezTo>
                <a:lnTo>
                  <a:pt x="247306" y="121784"/>
                </a:lnTo>
                <a:lnTo>
                  <a:pt x="247494" y="121811"/>
                </a:lnTo>
                <a:cubicBezTo>
                  <a:pt x="236902" y="122752"/>
                  <a:pt x="226283" y="123666"/>
                  <a:pt x="215664" y="124392"/>
                </a:cubicBezTo>
                <a:cubicBezTo>
                  <a:pt x="211389" y="124526"/>
                  <a:pt x="207088" y="124768"/>
                  <a:pt x="202786" y="125118"/>
                </a:cubicBezTo>
                <a:cubicBezTo>
                  <a:pt x="200447" y="125252"/>
                  <a:pt x="198108" y="125387"/>
                  <a:pt x="195769" y="125548"/>
                </a:cubicBezTo>
                <a:cubicBezTo>
                  <a:pt x="189398" y="125844"/>
                  <a:pt x="183026" y="126005"/>
                  <a:pt x="176655" y="126086"/>
                </a:cubicBezTo>
                <a:cubicBezTo>
                  <a:pt x="179988" y="125656"/>
                  <a:pt x="183295" y="125199"/>
                  <a:pt x="186629" y="124795"/>
                </a:cubicBezTo>
                <a:cubicBezTo>
                  <a:pt x="189438" y="125046"/>
                  <a:pt x="192255" y="125202"/>
                  <a:pt x="195071" y="125202"/>
                </a:cubicBezTo>
                <a:cubicBezTo>
                  <a:pt x="197699" y="125202"/>
                  <a:pt x="200326" y="125066"/>
                  <a:pt x="202947" y="124742"/>
                </a:cubicBezTo>
                <a:cubicBezTo>
                  <a:pt x="205851" y="124392"/>
                  <a:pt x="208701" y="123854"/>
                  <a:pt x="211577" y="123290"/>
                </a:cubicBezTo>
                <a:cubicBezTo>
                  <a:pt x="214803" y="123048"/>
                  <a:pt x="218056" y="122779"/>
                  <a:pt x="221282" y="122564"/>
                </a:cubicBezTo>
                <a:lnTo>
                  <a:pt x="221954" y="122510"/>
                </a:lnTo>
                <a:cubicBezTo>
                  <a:pt x="222535" y="123000"/>
                  <a:pt x="223250" y="123257"/>
                  <a:pt x="223975" y="123257"/>
                </a:cubicBezTo>
                <a:cubicBezTo>
                  <a:pt x="224325" y="123257"/>
                  <a:pt x="224678" y="123197"/>
                  <a:pt x="225019" y="123075"/>
                </a:cubicBezTo>
                <a:cubicBezTo>
                  <a:pt x="225063" y="123053"/>
                  <a:pt x="225053" y="123014"/>
                  <a:pt x="225034" y="123014"/>
                </a:cubicBezTo>
                <a:cubicBezTo>
                  <a:pt x="225029" y="123014"/>
                  <a:pt x="225024" y="123016"/>
                  <a:pt x="225019" y="123021"/>
                </a:cubicBezTo>
                <a:cubicBezTo>
                  <a:pt x="224676" y="123098"/>
                  <a:pt x="224342" y="123140"/>
                  <a:pt x="224016" y="123140"/>
                </a:cubicBezTo>
                <a:cubicBezTo>
                  <a:pt x="223321" y="123140"/>
                  <a:pt x="222666" y="122950"/>
                  <a:pt x="222062" y="122510"/>
                </a:cubicBezTo>
                <a:lnTo>
                  <a:pt x="239456" y="121274"/>
                </a:lnTo>
                <a:close/>
                <a:moveTo>
                  <a:pt x="171251" y="124526"/>
                </a:moveTo>
                <a:cubicBezTo>
                  <a:pt x="174612" y="124580"/>
                  <a:pt x="177999" y="124634"/>
                  <a:pt x="181360" y="124661"/>
                </a:cubicBezTo>
                <a:lnTo>
                  <a:pt x="181386" y="124688"/>
                </a:lnTo>
                <a:lnTo>
                  <a:pt x="182973" y="124688"/>
                </a:lnTo>
                <a:cubicBezTo>
                  <a:pt x="179531" y="125145"/>
                  <a:pt x="176117" y="125629"/>
                  <a:pt x="172676" y="126113"/>
                </a:cubicBezTo>
                <a:cubicBezTo>
                  <a:pt x="169719" y="126113"/>
                  <a:pt x="166762" y="126086"/>
                  <a:pt x="163831" y="126059"/>
                </a:cubicBezTo>
                <a:cubicBezTo>
                  <a:pt x="166305" y="125575"/>
                  <a:pt x="168778" y="125064"/>
                  <a:pt x="171251" y="124526"/>
                </a:cubicBezTo>
                <a:close/>
                <a:moveTo>
                  <a:pt x="191172" y="125978"/>
                </a:moveTo>
                <a:cubicBezTo>
                  <a:pt x="190850" y="126032"/>
                  <a:pt x="190527" y="126059"/>
                  <a:pt x="190204" y="126086"/>
                </a:cubicBezTo>
                <a:lnTo>
                  <a:pt x="188511" y="126166"/>
                </a:lnTo>
                <a:lnTo>
                  <a:pt x="188511" y="126166"/>
                </a:lnTo>
                <a:lnTo>
                  <a:pt x="190393" y="126005"/>
                </a:lnTo>
                <a:lnTo>
                  <a:pt x="191172" y="125978"/>
                </a:lnTo>
                <a:close/>
                <a:moveTo>
                  <a:pt x="45138" y="125548"/>
                </a:moveTo>
                <a:lnTo>
                  <a:pt x="45138" y="125548"/>
                </a:lnTo>
                <a:cubicBezTo>
                  <a:pt x="45058" y="125817"/>
                  <a:pt x="44950" y="126113"/>
                  <a:pt x="44870" y="126381"/>
                </a:cubicBezTo>
                <a:cubicBezTo>
                  <a:pt x="44713" y="126121"/>
                  <a:pt x="44557" y="125861"/>
                  <a:pt x="44401" y="125601"/>
                </a:cubicBezTo>
                <a:lnTo>
                  <a:pt x="44401" y="125601"/>
                </a:lnTo>
                <a:lnTo>
                  <a:pt x="45138" y="125548"/>
                </a:lnTo>
                <a:close/>
                <a:moveTo>
                  <a:pt x="37933" y="123747"/>
                </a:moveTo>
                <a:cubicBezTo>
                  <a:pt x="38041" y="123774"/>
                  <a:pt x="38175" y="123827"/>
                  <a:pt x="38310" y="123881"/>
                </a:cubicBezTo>
                <a:cubicBezTo>
                  <a:pt x="38202" y="124043"/>
                  <a:pt x="38068" y="124204"/>
                  <a:pt x="37987" y="124392"/>
                </a:cubicBezTo>
                <a:cubicBezTo>
                  <a:pt x="37396" y="125091"/>
                  <a:pt x="36804" y="125763"/>
                  <a:pt x="36213" y="126462"/>
                </a:cubicBezTo>
                <a:cubicBezTo>
                  <a:pt x="36751" y="125521"/>
                  <a:pt x="37315" y="124634"/>
                  <a:pt x="37907" y="123747"/>
                </a:cubicBezTo>
                <a:close/>
                <a:moveTo>
                  <a:pt x="45488" y="125521"/>
                </a:moveTo>
                <a:cubicBezTo>
                  <a:pt x="45327" y="125951"/>
                  <a:pt x="45192" y="126355"/>
                  <a:pt x="45085" y="126785"/>
                </a:cubicBezTo>
                <a:cubicBezTo>
                  <a:pt x="45031" y="126704"/>
                  <a:pt x="45004" y="126623"/>
                  <a:pt x="44977" y="126597"/>
                </a:cubicBezTo>
                <a:lnTo>
                  <a:pt x="44977" y="126570"/>
                </a:lnTo>
                <a:cubicBezTo>
                  <a:pt x="45085" y="126220"/>
                  <a:pt x="45192" y="125871"/>
                  <a:pt x="45300" y="125521"/>
                </a:cubicBezTo>
                <a:close/>
                <a:moveTo>
                  <a:pt x="188000" y="126516"/>
                </a:moveTo>
                <a:lnTo>
                  <a:pt x="185312" y="126812"/>
                </a:lnTo>
                <a:cubicBezTo>
                  <a:pt x="186064" y="126704"/>
                  <a:pt x="186844" y="126623"/>
                  <a:pt x="187597" y="126516"/>
                </a:cubicBezTo>
                <a:close/>
                <a:moveTo>
                  <a:pt x="179155" y="126919"/>
                </a:moveTo>
                <a:lnTo>
                  <a:pt x="179155" y="126919"/>
                </a:lnTo>
                <a:cubicBezTo>
                  <a:pt x="178268" y="127000"/>
                  <a:pt x="177381" y="127080"/>
                  <a:pt x="176467" y="127188"/>
                </a:cubicBezTo>
                <a:cubicBezTo>
                  <a:pt x="175768" y="127188"/>
                  <a:pt x="175069" y="127188"/>
                  <a:pt x="174343" y="127215"/>
                </a:cubicBezTo>
                <a:lnTo>
                  <a:pt x="177246" y="127027"/>
                </a:lnTo>
                <a:cubicBezTo>
                  <a:pt x="177892" y="126973"/>
                  <a:pt x="178510" y="126946"/>
                  <a:pt x="179155" y="126919"/>
                </a:cubicBezTo>
                <a:close/>
                <a:moveTo>
                  <a:pt x="186199" y="126597"/>
                </a:moveTo>
                <a:cubicBezTo>
                  <a:pt x="185096" y="126731"/>
                  <a:pt x="183994" y="126919"/>
                  <a:pt x="182892" y="127080"/>
                </a:cubicBezTo>
                <a:cubicBezTo>
                  <a:pt x="182892" y="127080"/>
                  <a:pt x="182865" y="127107"/>
                  <a:pt x="182865" y="127107"/>
                </a:cubicBezTo>
                <a:lnTo>
                  <a:pt x="182032" y="127215"/>
                </a:lnTo>
                <a:lnTo>
                  <a:pt x="176762" y="127215"/>
                </a:lnTo>
                <a:cubicBezTo>
                  <a:pt x="177892" y="127107"/>
                  <a:pt x="179048" y="127000"/>
                  <a:pt x="180204" y="126865"/>
                </a:cubicBezTo>
                <a:cubicBezTo>
                  <a:pt x="182193" y="126758"/>
                  <a:pt x="184209" y="126677"/>
                  <a:pt x="186199" y="126597"/>
                </a:cubicBezTo>
                <a:close/>
                <a:moveTo>
                  <a:pt x="260399" y="124231"/>
                </a:moveTo>
                <a:lnTo>
                  <a:pt x="260560" y="124285"/>
                </a:lnTo>
                <a:cubicBezTo>
                  <a:pt x="256043" y="125172"/>
                  <a:pt x="251607" y="126597"/>
                  <a:pt x="246957" y="126704"/>
                </a:cubicBezTo>
                <a:cubicBezTo>
                  <a:pt x="245923" y="126728"/>
                  <a:pt x="244887" y="126738"/>
                  <a:pt x="243851" y="126738"/>
                </a:cubicBezTo>
                <a:cubicBezTo>
                  <a:pt x="237804" y="126738"/>
                  <a:pt x="231732" y="126385"/>
                  <a:pt x="225718" y="126247"/>
                </a:cubicBezTo>
                <a:cubicBezTo>
                  <a:pt x="225638" y="126247"/>
                  <a:pt x="225611" y="126355"/>
                  <a:pt x="225718" y="126355"/>
                </a:cubicBezTo>
                <a:cubicBezTo>
                  <a:pt x="231736" y="126515"/>
                  <a:pt x="237812" y="126872"/>
                  <a:pt x="243864" y="126872"/>
                </a:cubicBezTo>
                <a:cubicBezTo>
                  <a:pt x="244896" y="126872"/>
                  <a:pt x="245927" y="126862"/>
                  <a:pt x="246957" y="126838"/>
                </a:cubicBezTo>
                <a:cubicBezTo>
                  <a:pt x="251876" y="126731"/>
                  <a:pt x="256608" y="125279"/>
                  <a:pt x="261393" y="124526"/>
                </a:cubicBezTo>
                <a:cubicBezTo>
                  <a:pt x="261716" y="124634"/>
                  <a:pt x="262038" y="124742"/>
                  <a:pt x="262334" y="124822"/>
                </a:cubicBezTo>
                <a:cubicBezTo>
                  <a:pt x="263383" y="125172"/>
                  <a:pt x="266421" y="125790"/>
                  <a:pt x="267039" y="127107"/>
                </a:cubicBezTo>
                <a:cubicBezTo>
                  <a:pt x="262951" y="127388"/>
                  <a:pt x="258833" y="127489"/>
                  <a:pt x="254719" y="127489"/>
                </a:cubicBezTo>
                <a:cubicBezTo>
                  <a:pt x="253313" y="127489"/>
                  <a:pt x="251908" y="127477"/>
                  <a:pt x="250505" y="127457"/>
                </a:cubicBezTo>
                <a:cubicBezTo>
                  <a:pt x="239375" y="127269"/>
                  <a:pt x="228326" y="126381"/>
                  <a:pt x="217196" y="126005"/>
                </a:cubicBezTo>
                <a:cubicBezTo>
                  <a:pt x="213002" y="125602"/>
                  <a:pt x="208781" y="125360"/>
                  <a:pt x="204560" y="125333"/>
                </a:cubicBezTo>
                <a:cubicBezTo>
                  <a:pt x="207330" y="125199"/>
                  <a:pt x="210125" y="125010"/>
                  <a:pt x="212894" y="124822"/>
                </a:cubicBezTo>
                <a:lnTo>
                  <a:pt x="213889" y="124742"/>
                </a:lnTo>
                <a:cubicBezTo>
                  <a:pt x="216520" y="124651"/>
                  <a:pt x="219150" y="124609"/>
                  <a:pt x="221781" y="124609"/>
                </a:cubicBezTo>
                <a:cubicBezTo>
                  <a:pt x="226947" y="124609"/>
                  <a:pt x="232112" y="124770"/>
                  <a:pt x="237278" y="125037"/>
                </a:cubicBezTo>
                <a:cubicBezTo>
                  <a:pt x="240354" y="125209"/>
                  <a:pt x="243441" y="125354"/>
                  <a:pt x="246518" y="125354"/>
                </a:cubicBezTo>
                <a:cubicBezTo>
                  <a:pt x="250166" y="125354"/>
                  <a:pt x="253801" y="125151"/>
                  <a:pt x="257388" y="124553"/>
                </a:cubicBezTo>
                <a:cubicBezTo>
                  <a:pt x="258409" y="124500"/>
                  <a:pt x="259404" y="124392"/>
                  <a:pt x="260399" y="124231"/>
                </a:cubicBezTo>
                <a:close/>
                <a:moveTo>
                  <a:pt x="188833" y="126059"/>
                </a:moveTo>
                <a:lnTo>
                  <a:pt x="187059" y="126193"/>
                </a:lnTo>
                <a:cubicBezTo>
                  <a:pt x="179935" y="126516"/>
                  <a:pt x="172810" y="126973"/>
                  <a:pt x="165713" y="127564"/>
                </a:cubicBezTo>
                <a:lnTo>
                  <a:pt x="174531" y="126381"/>
                </a:lnTo>
                <a:cubicBezTo>
                  <a:pt x="179289" y="126328"/>
                  <a:pt x="184048" y="126220"/>
                  <a:pt x="188833" y="126059"/>
                </a:cubicBezTo>
                <a:close/>
                <a:moveTo>
                  <a:pt x="44251" y="125602"/>
                </a:moveTo>
                <a:cubicBezTo>
                  <a:pt x="44439" y="125924"/>
                  <a:pt x="44628" y="126247"/>
                  <a:pt x="44789" y="126597"/>
                </a:cubicBezTo>
                <a:cubicBezTo>
                  <a:pt x="44681" y="126973"/>
                  <a:pt x="44574" y="127376"/>
                  <a:pt x="44466" y="127753"/>
                </a:cubicBezTo>
                <a:cubicBezTo>
                  <a:pt x="44117" y="127027"/>
                  <a:pt x="43713" y="126328"/>
                  <a:pt x="43283" y="125682"/>
                </a:cubicBezTo>
                <a:lnTo>
                  <a:pt x="44251" y="125602"/>
                </a:lnTo>
                <a:close/>
                <a:moveTo>
                  <a:pt x="44896" y="126785"/>
                </a:moveTo>
                <a:lnTo>
                  <a:pt x="44896" y="126812"/>
                </a:lnTo>
                <a:cubicBezTo>
                  <a:pt x="44923" y="126865"/>
                  <a:pt x="44977" y="126946"/>
                  <a:pt x="45004" y="127027"/>
                </a:cubicBezTo>
                <a:cubicBezTo>
                  <a:pt x="44896" y="127430"/>
                  <a:pt x="44762" y="127806"/>
                  <a:pt x="44681" y="128210"/>
                </a:cubicBezTo>
                <a:cubicBezTo>
                  <a:pt x="44628" y="128129"/>
                  <a:pt x="44601" y="128075"/>
                  <a:pt x="44547" y="127994"/>
                </a:cubicBezTo>
                <a:cubicBezTo>
                  <a:pt x="44681" y="127591"/>
                  <a:pt x="44789" y="127188"/>
                  <a:pt x="44896" y="126785"/>
                </a:cubicBezTo>
                <a:close/>
                <a:moveTo>
                  <a:pt x="41912" y="124715"/>
                </a:moveTo>
                <a:cubicBezTo>
                  <a:pt x="42100" y="124715"/>
                  <a:pt x="42316" y="124742"/>
                  <a:pt x="42531" y="124768"/>
                </a:cubicBezTo>
                <a:cubicBezTo>
                  <a:pt x="42746" y="125037"/>
                  <a:pt x="42907" y="125306"/>
                  <a:pt x="43095" y="125602"/>
                </a:cubicBezTo>
                <a:lnTo>
                  <a:pt x="43068" y="125629"/>
                </a:lnTo>
                <a:lnTo>
                  <a:pt x="42934" y="125629"/>
                </a:lnTo>
                <a:cubicBezTo>
                  <a:pt x="42907" y="125629"/>
                  <a:pt x="42907" y="125682"/>
                  <a:pt x="42934" y="125682"/>
                </a:cubicBezTo>
                <a:lnTo>
                  <a:pt x="43095" y="125682"/>
                </a:lnTo>
                <a:cubicBezTo>
                  <a:pt x="43552" y="126435"/>
                  <a:pt x="43982" y="127188"/>
                  <a:pt x="44386" y="127968"/>
                </a:cubicBezTo>
                <a:cubicBezTo>
                  <a:pt x="44332" y="128156"/>
                  <a:pt x="44278" y="128371"/>
                  <a:pt x="44224" y="128559"/>
                </a:cubicBezTo>
                <a:cubicBezTo>
                  <a:pt x="43579" y="127215"/>
                  <a:pt x="42799" y="125924"/>
                  <a:pt x="41912" y="124715"/>
                </a:cubicBezTo>
                <a:close/>
                <a:moveTo>
                  <a:pt x="147271" y="125682"/>
                </a:moveTo>
                <a:cubicBezTo>
                  <a:pt x="151975" y="125951"/>
                  <a:pt x="156680" y="126166"/>
                  <a:pt x="161412" y="126301"/>
                </a:cubicBezTo>
                <a:cubicBezTo>
                  <a:pt x="158374" y="126892"/>
                  <a:pt x="155363" y="127511"/>
                  <a:pt x="152325" y="128102"/>
                </a:cubicBezTo>
                <a:lnTo>
                  <a:pt x="152352" y="128102"/>
                </a:lnTo>
                <a:cubicBezTo>
                  <a:pt x="147075" y="128367"/>
                  <a:pt x="141820" y="128567"/>
                  <a:pt x="136529" y="128567"/>
                </a:cubicBezTo>
                <a:cubicBezTo>
                  <a:pt x="135916" y="128567"/>
                  <a:pt x="135303" y="128565"/>
                  <a:pt x="134689" y="128559"/>
                </a:cubicBezTo>
                <a:cubicBezTo>
                  <a:pt x="130737" y="128505"/>
                  <a:pt x="126785" y="128425"/>
                  <a:pt x="122833" y="128317"/>
                </a:cubicBezTo>
                <a:cubicBezTo>
                  <a:pt x="128882" y="127645"/>
                  <a:pt x="134931" y="126919"/>
                  <a:pt x="140980" y="126301"/>
                </a:cubicBezTo>
                <a:cubicBezTo>
                  <a:pt x="143077" y="126086"/>
                  <a:pt x="145174" y="125871"/>
                  <a:pt x="147271" y="125682"/>
                </a:cubicBezTo>
                <a:close/>
                <a:moveTo>
                  <a:pt x="35245" y="127806"/>
                </a:moveTo>
                <a:lnTo>
                  <a:pt x="35245" y="127806"/>
                </a:lnTo>
                <a:cubicBezTo>
                  <a:pt x="35084" y="128129"/>
                  <a:pt x="34896" y="128478"/>
                  <a:pt x="34707" y="128801"/>
                </a:cubicBezTo>
                <a:lnTo>
                  <a:pt x="34465" y="128774"/>
                </a:lnTo>
                <a:cubicBezTo>
                  <a:pt x="34734" y="128452"/>
                  <a:pt x="35003" y="128129"/>
                  <a:pt x="35245" y="127806"/>
                </a:cubicBezTo>
                <a:close/>
                <a:moveTo>
                  <a:pt x="37799" y="124715"/>
                </a:moveTo>
                <a:lnTo>
                  <a:pt x="37799" y="124715"/>
                </a:lnTo>
                <a:cubicBezTo>
                  <a:pt x="36831" y="126059"/>
                  <a:pt x="35944" y="127430"/>
                  <a:pt x="35111" y="128855"/>
                </a:cubicBezTo>
                <a:lnTo>
                  <a:pt x="35164" y="128882"/>
                </a:lnTo>
                <a:lnTo>
                  <a:pt x="34896" y="128855"/>
                </a:lnTo>
                <a:cubicBezTo>
                  <a:pt x="35245" y="128263"/>
                  <a:pt x="35541" y="127672"/>
                  <a:pt x="35890" y="127080"/>
                </a:cubicBezTo>
                <a:cubicBezTo>
                  <a:pt x="36509" y="126274"/>
                  <a:pt x="37154" y="125494"/>
                  <a:pt x="37799" y="124715"/>
                </a:cubicBezTo>
                <a:close/>
                <a:moveTo>
                  <a:pt x="64334" y="128398"/>
                </a:moveTo>
                <a:cubicBezTo>
                  <a:pt x="64387" y="128505"/>
                  <a:pt x="64468" y="128613"/>
                  <a:pt x="64575" y="128693"/>
                </a:cubicBezTo>
                <a:cubicBezTo>
                  <a:pt x="64683" y="128828"/>
                  <a:pt x="64791" y="128935"/>
                  <a:pt x="64898" y="129043"/>
                </a:cubicBezTo>
                <a:lnTo>
                  <a:pt x="63527" y="129043"/>
                </a:lnTo>
                <a:cubicBezTo>
                  <a:pt x="63715" y="128962"/>
                  <a:pt x="64118" y="128452"/>
                  <a:pt x="64226" y="128425"/>
                </a:cubicBezTo>
                <a:cubicBezTo>
                  <a:pt x="64280" y="128425"/>
                  <a:pt x="64307" y="128398"/>
                  <a:pt x="64334" y="128398"/>
                </a:cubicBezTo>
                <a:close/>
                <a:moveTo>
                  <a:pt x="44520" y="128183"/>
                </a:moveTo>
                <a:cubicBezTo>
                  <a:pt x="44547" y="128236"/>
                  <a:pt x="44601" y="128317"/>
                  <a:pt x="44628" y="128398"/>
                </a:cubicBezTo>
                <a:cubicBezTo>
                  <a:pt x="44574" y="128613"/>
                  <a:pt x="44547" y="128828"/>
                  <a:pt x="44493" y="129070"/>
                </a:cubicBezTo>
                <a:lnTo>
                  <a:pt x="44359" y="128801"/>
                </a:lnTo>
                <a:cubicBezTo>
                  <a:pt x="44412" y="128613"/>
                  <a:pt x="44466" y="128398"/>
                  <a:pt x="44520" y="128183"/>
                </a:cubicBezTo>
                <a:close/>
                <a:moveTo>
                  <a:pt x="41079" y="124580"/>
                </a:moveTo>
                <a:lnTo>
                  <a:pt x="41079" y="124580"/>
                </a:lnTo>
                <a:cubicBezTo>
                  <a:pt x="41294" y="124607"/>
                  <a:pt x="41536" y="124634"/>
                  <a:pt x="41778" y="124661"/>
                </a:cubicBezTo>
                <a:cubicBezTo>
                  <a:pt x="42665" y="125951"/>
                  <a:pt x="43472" y="127322"/>
                  <a:pt x="44224" y="128693"/>
                </a:cubicBezTo>
                <a:lnTo>
                  <a:pt x="44197" y="128720"/>
                </a:lnTo>
                <a:lnTo>
                  <a:pt x="44171" y="128855"/>
                </a:lnTo>
                <a:cubicBezTo>
                  <a:pt x="44114" y="128798"/>
                  <a:pt x="44038" y="128773"/>
                  <a:pt x="43956" y="128773"/>
                </a:cubicBezTo>
                <a:cubicBezTo>
                  <a:pt x="43764" y="128773"/>
                  <a:pt x="43539" y="128909"/>
                  <a:pt x="43445" y="129097"/>
                </a:cubicBezTo>
                <a:cubicBezTo>
                  <a:pt x="42934" y="127457"/>
                  <a:pt x="42127" y="125924"/>
                  <a:pt x="41079" y="124580"/>
                </a:cubicBezTo>
                <a:close/>
                <a:moveTo>
                  <a:pt x="180634" y="127376"/>
                </a:moveTo>
                <a:lnTo>
                  <a:pt x="177596" y="127753"/>
                </a:lnTo>
                <a:cubicBezTo>
                  <a:pt x="173214" y="128290"/>
                  <a:pt x="168859" y="128855"/>
                  <a:pt x="164476" y="129419"/>
                </a:cubicBezTo>
                <a:cubicBezTo>
                  <a:pt x="167837" y="128586"/>
                  <a:pt x="171197" y="127833"/>
                  <a:pt x="174746" y="127645"/>
                </a:cubicBezTo>
                <a:cubicBezTo>
                  <a:pt x="176709" y="127537"/>
                  <a:pt x="178671" y="127457"/>
                  <a:pt x="180634" y="127376"/>
                </a:cubicBezTo>
                <a:close/>
                <a:moveTo>
                  <a:pt x="85599" y="129339"/>
                </a:moveTo>
                <a:lnTo>
                  <a:pt x="85599" y="129339"/>
                </a:lnTo>
                <a:cubicBezTo>
                  <a:pt x="85806" y="129369"/>
                  <a:pt x="86013" y="129398"/>
                  <a:pt x="86219" y="129427"/>
                </a:cubicBezTo>
                <a:lnTo>
                  <a:pt x="86219" y="129427"/>
                </a:lnTo>
                <a:cubicBezTo>
                  <a:pt x="86012" y="129398"/>
                  <a:pt x="85805" y="129368"/>
                  <a:pt x="85599" y="129339"/>
                </a:cubicBezTo>
                <a:close/>
                <a:moveTo>
                  <a:pt x="34761" y="129070"/>
                </a:moveTo>
                <a:lnTo>
                  <a:pt x="35030" y="129097"/>
                </a:lnTo>
                <a:lnTo>
                  <a:pt x="34842" y="129446"/>
                </a:lnTo>
                <a:lnTo>
                  <a:pt x="34573" y="129473"/>
                </a:lnTo>
                <a:lnTo>
                  <a:pt x="34761" y="129070"/>
                </a:lnTo>
                <a:close/>
                <a:moveTo>
                  <a:pt x="67533" y="129311"/>
                </a:moveTo>
                <a:cubicBezTo>
                  <a:pt x="67462" y="129377"/>
                  <a:pt x="67392" y="129425"/>
                  <a:pt x="67345" y="129473"/>
                </a:cubicBezTo>
                <a:lnTo>
                  <a:pt x="67355" y="129473"/>
                </a:lnTo>
                <a:cubicBezTo>
                  <a:pt x="67423" y="129422"/>
                  <a:pt x="67492" y="129357"/>
                  <a:pt x="67560" y="129312"/>
                </a:cubicBezTo>
                <a:cubicBezTo>
                  <a:pt x="67551" y="129311"/>
                  <a:pt x="67542" y="129311"/>
                  <a:pt x="67533" y="129311"/>
                </a:cubicBezTo>
                <a:close/>
                <a:moveTo>
                  <a:pt x="34277" y="129043"/>
                </a:moveTo>
                <a:lnTo>
                  <a:pt x="34573" y="129070"/>
                </a:lnTo>
                <a:lnTo>
                  <a:pt x="34358" y="129473"/>
                </a:lnTo>
                <a:lnTo>
                  <a:pt x="33928" y="129500"/>
                </a:lnTo>
                <a:cubicBezTo>
                  <a:pt x="34035" y="129339"/>
                  <a:pt x="34170" y="129204"/>
                  <a:pt x="34277" y="129043"/>
                </a:cubicBezTo>
                <a:close/>
                <a:moveTo>
                  <a:pt x="67560" y="129285"/>
                </a:moveTo>
                <a:lnTo>
                  <a:pt x="67586" y="129312"/>
                </a:lnTo>
                <a:cubicBezTo>
                  <a:pt x="69092" y="129339"/>
                  <a:pt x="70597" y="129392"/>
                  <a:pt x="72103" y="129473"/>
                </a:cubicBezTo>
                <a:lnTo>
                  <a:pt x="67355" y="129473"/>
                </a:lnTo>
                <a:cubicBezTo>
                  <a:pt x="67343" y="129483"/>
                  <a:pt x="67330" y="129492"/>
                  <a:pt x="67318" y="129500"/>
                </a:cubicBezTo>
                <a:lnTo>
                  <a:pt x="66081" y="129500"/>
                </a:lnTo>
                <a:cubicBezTo>
                  <a:pt x="65973" y="129446"/>
                  <a:pt x="65866" y="129366"/>
                  <a:pt x="65758" y="129285"/>
                </a:cubicBezTo>
                <a:cubicBezTo>
                  <a:pt x="66341" y="129285"/>
                  <a:pt x="66950" y="129285"/>
                  <a:pt x="67533" y="129311"/>
                </a:cubicBezTo>
                <a:lnTo>
                  <a:pt x="67533" y="129311"/>
                </a:lnTo>
                <a:cubicBezTo>
                  <a:pt x="67542" y="129302"/>
                  <a:pt x="67551" y="129294"/>
                  <a:pt x="67560" y="129285"/>
                </a:cubicBezTo>
                <a:close/>
                <a:moveTo>
                  <a:pt x="44332" y="128935"/>
                </a:moveTo>
                <a:lnTo>
                  <a:pt x="44466" y="129204"/>
                </a:lnTo>
                <a:cubicBezTo>
                  <a:pt x="44439" y="129312"/>
                  <a:pt x="44412" y="129419"/>
                  <a:pt x="44386" y="129527"/>
                </a:cubicBezTo>
                <a:cubicBezTo>
                  <a:pt x="44332" y="129473"/>
                  <a:pt x="44278" y="129419"/>
                  <a:pt x="44251" y="129339"/>
                </a:cubicBezTo>
                <a:lnTo>
                  <a:pt x="44332" y="128935"/>
                </a:lnTo>
                <a:close/>
                <a:moveTo>
                  <a:pt x="97281" y="123106"/>
                </a:moveTo>
                <a:cubicBezTo>
                  <a:pt x="107715" y="123106"/>
                  <a:pt x="118152" y="123529"/>
                  <a:pt x="128559" y="124365"/>
                </a:cubicBezTo>
                <a:cubicBezTo>
                  <a:pt x="134581" y="124849"/>
                  <a:pt x="140577" y="125279"/>
                  <a:pt x="146599" y="125629"/>
                </a:cubicBezTo>
                <a:cubicBezTo>
                  <a:pt x="138453" y="126381"/>
                  <a:pt x="130361" y="127376"/>
                  <a:pt x="122269" y="128317"/>
                </a:cubicBezTo>
                <a:lnTo>
                  <a:pt x="112994" y="128075"/>
                </a:lnTo>
                <a:cubicBezTo>
                  <a:pt x="102643" y="127833"/>
                  <a:pt x="92293" y="127591"/>
                  <a:pt x="81916" y="127591"/>
                </a:cubicBezTo>
                <a:cubicBezTo>
                  <a:pt x="81674" y="127376"/>
                  <a:pt x="81512" y="127080"/>
                  <a:pt x="81459" y="126758"/>
                </a:cubicBezTo>
                <a:cubicBezTo>
                  <a:pt x="81442" y="126725"/>
                  <a:pt x="81405" y="126702"/>
                  <a:pt x="81373" y="126702"/>
                </a:cubicBezTo>
                <a:cubicBezTo>
                  <a:pt x="81353" y="126702"/>
                  <a:pt x="81334" y="126710"/>
                  <a:pt x="81324" y="126731"/>
                </a:cubicBezTo>
                <a:lnTo>
                  <a:pt x="79926" y="126570"/>
                </a:lnTo>
                <a:cubicBezTo>
                  <a:pt x="80034" y="126543"/>
                  <a:pt x="80141" y="126516"/>
                  <a:pt x="80276" y="126462"/>
                </a:cubicBezTo>
                <a:cubicBezTo>
                  <a:pt x="80356" y="126435"/>
                  <a:pt x="80303" y="126328"/>
                  <a:pt x="80249" y="126328"/>
                </a:cubicBezTo>
                <a:cubicBezTo>
                  <a:pt x="80216" y="126318"/>
                  <a:pt x="80183" y="126314"/>
                  <a:pt x="80151" y="126314"/>
                </a:cubicBezTo>
                <a:cubicBezTo>
                  <a:pt x="79999" y="126314"/>
                  <a:pt x="79863" y="126414"/>
                  <a:pt x="79819" y="126570"/>
                </a:cubicBezTo>
                <a:lnTo>
                  <a:pt x="79362" y="126516"/>
                </a:lnTo>
                <a:cubicBezTo>
                  <a:pt x="79066" y="126516"/>
                  <a:pt x="78797" y="126462"/>
                  <a:pt x="78528" y="126301"/>
                </a:cubicBezTo>
                <a:cubicBezTo>
                  <a:pt x="78259" y="126193"/>
                  <a:pt x="78017" y="126032"/>
                  <a:pt x="77802" y="125844"/>
                </a:cubicBezTo>
                <a:cubicBezTo>
                  <a:pt x="77789" y="125831"/>
                  <a:pt x="77777" y="125826"/>
                  <a:pt x="77765" y="125826"/>
                </a:cubicBezTo>
                <a:cubicBezTo>
                  <a:pt x="77729" y="125826"/>
                  <a:pt x="77708" y="125877"/>
                  <a:pt x="77749" y="125898"/>
                </a:cubicBezTo>
                <a:cubicBezTo>
                  <a:pt x="78172" y="126366"/>
                  <a:pt x="78781" y="126631"/>
                  <a:pt x="79406" y="126631"/>
                </a:cubicBezTo>
                <a:cubicBezTo>
                  <a:pt x="79534" y="126631"/>
                  <a:pt x="79663" y="126619"/>
                  <a:pt x="79792" y="126597"/>
                </a:cubicBezTo>
                <a:lnTo>
                  <a:pt x="79792" y="126597"/>
                </a:lnTo>
                <a:cubicBezTo>
                  <a:pt x="79656" y="127004"/>
                  <a:pt x="79978" y="127393"/>
                  <a:pt x="80372" y="127393"/>
                </a:cubicBezTo>
                <a:cubicBezTo>
                  <a:pt x="80446" y="127393"/>
                  <a:pt x="80522" y="127379"/>
                  <a:pt x="80598" y="127349"/>
                </a:cubicBezTo>
                <a:cubicBezTo>
                  <a:pt x="80806" y="127303"/>
                  <a:pt x="81034" y="127059"/>
                  <a:pt x="81247" y="127059"/>
                </a:cubicBezTo>
                <a:cubicBezTo>
                  <a:pt x="81282" y="127059"/>
                  <a:pt x="81317" y="127065"/>
                  <a:pt x="81351" y="127080"/>
                </a:cubicBezTo>
                <a:cubicBezTo>
                  <a:pt x="81486" y="127242"/>
                  <a:pt x="81620" y="127403"/>
                  <a:pt x="81701" y="127591"/>
                </a:cubicBezTo>
                <a:cubicBezTo>
                  <a:pt x="77883" y="127591"/>
                  <a:pt x="74039" y="127645"/>
                  <a:pt x="70248" y="127726"/>
                </a:cubicBezTo>
                <a:cubicBezTo>
                  <a:pt x="68312" y="127779"/>
                  <a:pt x="66404" y="127833"/>
                  <a:pt x="64468" y="127914"/>
                </a:cubicBezTo>
                <a:lnTo>
                  <a:pt x="64468" y="127860"/>
                </a:lnTo>
                <a:cubicBezTo>
                  <a:pt x="64468" y="127845"/>
                  <a:pt x="64441" y="127829"/>
                  <a:pt x="64418" y="127829"/>
                </a:cubicBezTo>
                <a:cubicBezTo>
                  <a:pt x="64402" y="127829"/>
                  <a:pt x="64387" y="127837"/>
                  <a:pt x="64387" y="127860"/>
                </a:cubicBezTo>
                <a:cubicBezTo>
                  <a:pt x="64387" y="127887"/>
                  <a:pt x="64360" y="127887"/>
                  <a:pt x="64360" y="127914"/>
                </a:cubicBezTo>
                <a:cubicBezTo>
                  <a:pt x="62801" y="127994"/>
                  <a:pt x="61269" y="128075"/>
                  <a:pt x="59736" y="128156"/>
                </a:cubicBezTo>
                <a:lnTo>
                  <a:pt x="59709" y="128129"/>
                </a:lnTo>
                <a:cubicBezTo>
                  <a:pt x="59683" y="128129"/>
                  <a:pt x="59656" y="128129"/>
                  <a:pt x="59656" y="128156"/>
                </a:cubicBezTo>
                <a:cubicBezTo>
                  <a:pt x="55354" y="128398"/>
                  <a:pt x="51053" y="128720"/>
                  <a:pt x="46778" y="129150"/>
                </a:cubicBezTo>
                <a:cubicBezTo>
                  <a:pt x="51080" y="128720"/>
                  <a:pt x="55408" y="128425"/>
                  <a:pt x="59709" y="128210"/>
                </a:cubicBezTo>
                <a:cubicBezTo>
                  <a:pt x="60059" y="128559"/>
                  <a:pt x="60543" y="128801"/>
                  <a:pt x="61054" y="128801"/>
                </a:cubicBezTo>
                <a:cubicBezTo>
                  <a:pt x="60597" y="128693"/>
                  <a:pt x="60167" y="128478"/>
                  <a:pt x="59790" y="128183"/>
                </a:cubicBezTo>
                <a:cubicBezTo>
                  <a:pt x="61296" y="128102"/>
                  <a:pt x="62801" y="128048"/>
                  <a:pt x="64307" y="127994"/>
                </a:cubicBezTo>
                <a:lnTo>
                  <a:pt x="64307" y="127994"/>
                </a:lnTo>
                <a:cubicBezTo>
                  <a:pt x="63975" y="128705"/>
                  <a:pt x="63165" y="128977"/>
                  <a:pt x="62297" y="128977"/>
                </a:cubicBezTo>
                <a:cubicBezTo>
                  <a:pt x="62179" y="128977"/>
                  <a:pt x="62060" y="128972"/>
                  <a:pt x="61941" y="128962"/>
                </a:cubicBezTo>
                <a:lnTo>
                  <a:pt x="61941" y="128962"/>
                </a:lnTo>
                <a:lnTo>
                  <a:pt x="62022" y="129016"/>
                </a:lnTo>
                <a:cubicBezTo>
                  <a:pt x="60086" y="129016"/>
                  <a:pt x="58177" y="129070"/>
                  <a:pt x="56241" y="129150"/>
                </a:cubicBezTo>
                <a:cubicBezTo>
                  <a:pt x="54171" y="129204"/>
                  <a:pt x="52128" y="129312"/>
                  <a:pt x="50058" y="129419"/>
                </a:cubicBezTo>
                <a:lnTo>
                  <a:pt x="46805" y="129581"/>
                </a:lnTo>
                <a:cubicBezTo>
                  <a:pt x="46590" y="129581"/>
                  <a:pt x="46187" y="129661"/>
                  <a:pt x="45730" y="129688"/>
                </a:cubicBezTo>
                <a:cubicBezTo>
                  <a:pt x="45784" y="129473"/>
                  <a:pt x="45837" y="129258"/>
                  <a:pt x="45891" y="129043"/>
                </a:cubicBezTo>
                <a:cubicBezTo>
                  <a:pt x="45918" y="129124"/>
                  <a:pt x="45945" y="129177"/>
                  <a:pt x="45972" y="129258"/>
                </a:cubicBezTo>
                <a:cubicBezTo>
                  <a:pt x="45980" y="129266"/>
                  <a:pt x="45990" y="129269"/>
                  <a:pt x="46000" y="129269"/>
                </a:cubicBezTo>
                <a:cubicBezTo>
                  <a:pt x="46026" y="129269"/>
                  <a:pt x="46052" y="129250"/>
                  <a:pt x="46052" y="129231"/>
                </a:cubicBezTo>
                <a:cubicBezTo>
                  <a:pt x="46026" y="129124"/>
                  <a:pt x="45972" y="129016"/>
                  <a:pt x="45945" y="128909"/>
                </a:cubicBezTo>
                <a:cubicBezTo>
                  <a:pt x="46241" y="127699"/>
                  <a:pt x="46617" y="126543"/>
                  <a:pt x="47047" y="125387"/>
                </a:cubicBezTo>
                <a:cubicBezTo>
                  <a:pt x="60113" y="124473"/>
                  <a:pt x="73205" y="123612"/>
                  <a:pt x="86298" y="123263"/>
                </a:cubicBezTo>
                <a:cubicBezTo>
                  <a:pt x="89957" y="123158"/>
                  <a:pt x="93619" y="123106"/>
                  <a:pt x="97281" y="123106"/>
                </a:cubicBezTo>
                <a:close/>
                <a:moveTo>
                  <a:pt x="162541" y="126301"/>
                </a:moveTo>
                <a:cubicBezTo>
                  <a:pt x="165256" y="126355"/>
                  <a:pt x="167971" y="126381"/>
                  <a:pt x="170687" y="126381"/>
                </a:cubicBezTo>
                <a:cubicBezTo>
                  <a:pt x="165552" y="127107"/>
                  <a:pt x="160417" y="127833"/>
                  <a:pt x="155282" y="128505"/>
                </a:cubicBezTo>
                <a:cubicBezTo>
                  <a:pt x="152110" y="128828"/>
                  <a:pt x="148911" y="129150"/>
                  <a:pt x="145711" y="129527"/>
                </a:cubicBezTo>
                <a:lnTo>
                  <a:pt x="144287" y="129688"/>
                </a:lnTo>
                <a:cubicBezTo>
                  <a:pt x="146572" y="129312"/>
                  <a:pt x="148857" y="128909"/>
                  <a:pt x="151142" y="128478"/>
                </a:cubicBezTo>
                <a:cubicBezTo>
                  <a:pt x="152863" y="128371"/>
                  <a:pt x="154610" y="128210"/>
                  <a:pt x="156331" y="127994"/>
                </a:cubicBezTo>
                <a:cubicBezTo>
                  <a:pt x="156384" y="127994"/>
                  <a:pt x="156384" y="127887"/>
                  <a:pt x="156331" y="127887"/>
                </a:cubicBezTo>
                <a:lnTo>
                  <a:pt x="153454" y="128048"/>
                </a:lnTo>
                <a:lnTo>
                  <a:pt x="153642" y="127994"/>
                </a:lnTo>
                <a:cubicBezTo>
                  <a:pt x="156599" y="127430"/>
                  <a:pt x="159584" y="126865"/>
                  <a:pt x="162541" y="126301"/>
                </a:cubicBezTo>
                <a:close/>
                <a:moveTo>
                  <a:pt x="63504" y="129249"/>
                </a:moveTo>
                <a:cubicBezTo>
                  <a:pt x="64067" y="129249"/>
                  <a:pt x="64631" y="129252"/>
                  <a:pt x="65194" y="129258"/>
                </a:cubicBezTo>
                <a:cubicBezTo>
                  <a:pt x="65301" y="129339"/>
                  <a:pt x="65436" y="129419"/>
                  <a:pt x="65570" y="129500"/>
                </a:cubicBezTo>
                <a:lnTo>
                  <a:pt x="64118" y="129500"/>
                </a:lnTo>
                <a:lnTo>
                  <a:pt x="63742" y="129446"/>
                </a:lnTo>
                <a:lnTo>
                  <a:pt x="64038" y="129500"/>
                </a:lnTo>
                <a:lnTo>
                  <a:pt x="61860" y="129527"/>
                </a:lnTo>
                <a:cubicBezTo>
                  <a:pt x="58661" y="129554"/>
                  <a:pt x="55462" y="129608"/>
                  <a:pt x="52263" y="129661"/>
                </a:cubicBezTo>
                <a:lnTo>
                  <a:pt x="49037" y="129715"/>
                </a:lnTo>
                <a:lnTo>
                  <a:pt x="49037" y="129715"/>
                </a:lnTo>
                <a:lnTo>
                  <a:pt x="50703" y="129634"/>
                </a:lnTo>
                <a:cubicBezTo>
                  <a:pt x="54956" y="129421"/>
                  <a:pt x="59229" y="129249"/>
                  <a:pt x="63504" y="129249"/>
                </a:cubicBezTo>
                <a:close/>
                <a:moveTo>
                  <a:pt x="144206" y="129903"/>
                </a:moveTo>
                <a:cubicBezTo>
                  <a:pt x="142566" y="130091"/>
                  <a:pt x="140953" y="130280"/>
                  <a:pt x="139340" y="130468"/>
                </a:cubicBezTo>
                <a:cubicBezTo>
                  <a:pt x="140953" y="130253"/>
                  <a:pt x="142566" y="130065"/>
                  <a:pt x="144179" y="129903"/>
                </a:cubicBezTo>
                <a:close/>
                <a:moveTo>
                  <a:pt x="33336" y="130333"/>
                </a:moveTo>
                <a:lnTo>
                  <a:pt x="33524" y="130495"/>
                </a:lnTo>
                <a:lnTo>
                  <a:pt x="33524" y="130495"/>
                </a:lnTo>
                <a:lnTo>
                  <a:pt x="33283" y="130414"/>
                </a:lnTo>
                <a:lnTo>
                  <a:pt x="33336" y="130333"/>
                </a:lnTo>
                <a:close/>
                <a:moveTo>
                  <a:pt x="34277" y="129661"/>
                </a:moveTo>
                <a:cubicBezTo>
                  <a:pt x="34143" y="129957"/>
                  <a:pt x="33981" y="130280"/>
                  <a:pt x="33820" y="130575"/>
                </a:cubicBezTo>
                <a:lnTo>
                  <a:pt x="33632" y="130522"/>
                </a:lnTo>
                <a:lnTo>
                  <a:pt x="33336" y="130280"/>
                </a:lnTo>
                <a:lnTo>
                  <a:pt x="33793" y="129688"/>
                </a:lnTo>
                <a:lnTo>
                  <a:pt x="34277" y="129661"/>
                </a:lnTo>
                <a:close/>
                <a:moveTo>
                  <a:pt x="81916" y="130145"/>
                </a:moveTo>
                <a:cubicBezTo>
                  <a:pt x="82695" y="130172"/>
                  <a:pt x="83448" y="130199"/>
                  <a:pt x="84228" y="130226"/>
                </a:cubicBezTo>
                <a:cubicBezTo>
                  <a:pt x="84604" y="130333"/>
                  <a:pt x="84980" y="130441"/>
                  <a:pt x="85357" y="130548"/>
                </a:cubicBezTo>
                <a:lnTo>
                  <a:pt x="85357" y="130575"/>
                </a:lnTo>
                <a:lnTo>
                  <a:pt x="82964" y="130414"/>
                </a:lnTo>
                <a:cubicBezTo>
                  <a:pt x="82373" y="130307"/>
                  <a:pt x="81808" y="130226"/>
                  <a:pt x="81244" y="130145"/>
                </a:cubicBezTo>
                <a:close/>
                <a:moveTo>
                  <a:pt x="98535" y="130545"/>
                </a:moveTo>
                <a:cubicBezTo>
                  <a:pt x="98007" y="130574"/>
                  <a:pt x="97477" y="130602"/>
                  <a:pt x="96944" y="130629"/>
                </a:cubicBezTo>
                <a:cubicBezTo>
                  <a:pt x="96988" y="130634"/>
                  <a:pt x="97033" y="130640"/>
                  <a:pt x="97078" y="130645"/>
                </a:cubicBezTo>
                <a:lnTo>
                  <a:pt x="97078" y="130645"/>
                </a:lnTo>
                <a:cubicBezTo>
                  <a:pt x="97564" y="130612"/>
                  <a:pt x="98049" y="130579"/>
                  <a:pt x="98535" y="130545"/>
                </a:cubicBezTo>
                <a:close/>
                <a:moveTo>
                  <a:pt x="34734" y="129634"/>
                </a:moveTo>
                <a:cubicBezTo>
                  <a:pt x="34519" y="129984"/>
                  <a:pt x="34331" y="130333"/>
                  <a:pt x="34143" y="130683"/>
                </a:cubicBezTo>
                <a:lnTo>
                  <a:pt x="33955" y="130629"/>
                </a:lnTo>
                <a:cubicBezTo>
                  <a:pt x="34116" y="130280"/>
                  <a:pt x="34277" y="129957"/>
                  <a:pt x="34439" y="129634"/>
                </a:cubicBezTo>
                <a:close/>
                <a:moveTo>
                  <a:pt x="32933" y="130817"/>
                </a:moveTo>
                <a:cubicBezTo>
                  <a:pt x="32960" y="130844"/>
                  <a:pt x="32987" y="130871"/>
                  <a:pt x="33014" y="130871"/>
                </a:cubicBezTo>
                <a:lnTo>
                  <a:pt x="33041" y="130898"/>
                </a:lnTo>
                <a:lnTo>
                  <a:pt x="32906" y="130871"/>
                </a:lnTo>
                <a:lnTo>
                  <a:pt x="32933" y="130817"/>
                </a:lnTo>
                <a:close/>
                <a:moveTo>
                  <a:pt x="84389" y="130226"/>
                </a:moveTo>
                <a:lnTo>
                  <a:pt x="84389" y="130226"/>
                </a:lnTo>
                <a:cubicBezTo>
                  <a:pt x="87615" y="130333"/>
                  <a:pt x="90868" y="130522"/>
                  <a:pt x="94094" y="130790"/>
                </a:cubicBezTo>
                <a:cubicBezTo>
                  <a:pt x="92938" y="130844"/>
                  <a:pt x="91755" y="130871"/>
                  <a:pt x="90599" y="130898"/>
                </a:cubicBezTo>
                <a:lnTo>
                  <a:pt x="85626" y="130575"/>
                </a:lnTo>
                <a:cubicBezTo>
                  <a:pt x="85196" y="130468"/>
                  <a:pt x="84792" y="130333"/>
                  <a:pt x="84389" y="130226"/>
                </a:cubicBezTo>
                <a:close/>
                <a:moveTo>
                  <a:pt x="67345" y="130011"/>
                </a:moveTo>
                <a:cubicBezTo>
                  <a:pt x="69361" y="130280"/>
                  <a:pt x="71377" y="130495"/>
                  <a:pt x="73447" y="130656"/>
                </a:cubicBezTo>
                <a:cubicBezTo>
                  <a:pt x="72096" y="130609"/>
                  <a:pt x="70744" y="130590"/>
                  <a:pt x="69392" y="130590"/>
                </a:cubicBezTo>
                <a:cubicBezTo>
                  <a:pt x="63490" y="130590"/>
                  <a:pt x="57579" y="130953"/>
                  <a:pt x="51665" y="130953"/>
                </a:cubicBezTo>
                <a:cubicBezTo>
                  <a:pt x="49606" y="130953"/>
                  <a:pt x="47547" y="130909"/>
                  <a:pt x="45488" y="130790"/>
                </a:cubicBezTo>
                <a:cubicBezTo>
                  <a:pt x="45542" y="130602"/>
                  <a:pt x="45595" y="130387"/>
                  <a:pt x="45622" y="130199"/>
                </a:cubicBezTo>
                <a:cubicBezTo>
                  <a:pt x="46939" y="130235"/>
                  <a:pt x="48256" y="130250"/>
                  <a:pt x="49572" y="130250"/>
                </a:cubicBezTo>
                <a:cubicBezTo>
                  <a:pt x="54088" y="130250"/>
                  <a:pt x="58601" y="130079"/>
                  <a:pt x="63097" y="130038"/>
                </a:cubicBezTo>
                <a:lnTo>
                  <a:pt x="67345" y="130011"/>
                </a:lnTo>
                <a:close/>
                <a:moveTo>
                  <a:pt x="72209" y="130022"/>
                </a:moveTo>
                <a:cubicBezTo>
                  <a:pt x="74416" y="130022"/>
                  <a:pt x="76625" y="130040"/>
                  <a:pt x="78824" y="130091"/>
                </a:cubicBezTo>
                <a:cubicBezTo>
                  <a:pt x="80840" y="130360"/>
                  <a:pt x="82883" y="130656"/>
                  <a:pt x="84900" y="130979"/>
                </a:cubicBezTo>
                <a:lnTo>
                  <a:pt x="82749" y="130979"/>
                </a:lnTo>
                <a:cubicBezTo>
                  <a:pt x="77937" y="130925"/>
                  <a:pt x="73151" y="130548"/>
                  <a:pt x="68393" y="130038"/>
                </a:cubicBezTo>
                <a:cubicBezTo>
                  <a:pt x="69662" y="130028"/>
                  <a:pt x="70935" y="130022"/>
                  <a:pt x="72209" y="130022"/>
                </a:cubicBezTo>
                <a:close/>
                <a:moveTo>
                  <a:pt x="84039" y="130575"/>
                </a:moveTo>
                <a:lnTo>
                  <a:pt x="85868" y="130710"/>
                </a:lnTo>
                <a:cubicBezTo>
                  <a:pt x="86217" y="130817"/>
                  <a:pt x="86567" y="130898"/>
                  <a:pt x="86916" y="130979"/>
                </a:cubicBezTo>
                <a:lnTo>
                  <a:pt x="86378" y="130979"/>
                </a:lnTo>
                <a:cubicBezTo>
                  <a:pt x="85599" y="130844"/>
                  <a:pt x="84819" y="130710"/>
                  <a:pt x="84039" y="130575"/>
                </a:cubicBezTo>
                <a:close/>
                <a:moveTo>
                  <a:pt x="86217" y="130737"/>
                </a:moveTo>
                <a:cubicBezTo>
                  <a:pt x="87239" y="130817"/>
                  <a:pt x="88260" y="130898"/>
                  <a:pt x="89282" y="130952"/>
                </a:cubicBezTo>
                <a:cubicBezTo>
                  <a:pt x="88610" y="130952"/>
                  <a:pt x="87911" y="130979"/>
                  <a:pt x="87239" y="130979"/>
                </a:cubicBezTo>
                <a:cubicBezTo>
                  <a:pt x="86889" y="130898"/>
                  <a:pt x="86540" y="130817"/>
                  <a:pt x="86217" y="130737"/>
                </a:cubicBezTo>
                <a:close/>
                <a:moveTo>
                  <a:pt x="33067" y="130985"/>
                </a:moveTo>
                <a:cubicBezTo>
                  <a:pt x="33155" y="130985"/>
                  <a:pt x="33269" y="131005"/>
                  <a:pt x="33390" y="131032"/>
                </a:cubicBezTo>
                <a:lnTo>
                  <a:pt x="33417" y="131059"/>
                </a:lnTo>
                <a:lnTo>
                  <a:pt x="33605" y="131140"/>
                </a:lnTo>
                <a:lnTo>
                  <a:pt x="33471" y="131436"/>
                </a:lnTo>
                <a:lnTo>
                  <a:pt x="32906" y="131059"/>
                </a:lnTo>
                <a:cubicBezTo>
                  <a:pt x="32920" y="131005"/>
                  <a:pt x="32980" y="130985"/>
                  <a:pt x="33067" y="130985"/>
                </a:cubicBezTo>
                <a:close/>
                <a:moveTo>
                  <a:pt x="87212" y="131059"/>
                </a:moveTo>
                <a:cubicBezTo>
                  <a:pt x="87924" y="131220"/>
                  <a:pt x="88616" y="131361"/>
                  <a:pt x="89338" y="131483"/>
                </a:cubicBezTo>
                <a:lnTo>
                  <a:pt x="89338" y="131483"/>
                </a:lnTo>
                <a:cubicBezTo>
                  <a:pt x="88469" y="131341"/>
                  <a:pt x="87601" y="131200"/>
                  <a:pt x="86755" y="131059"/>
                </a:cubicBezTo>
                <a:close/>
                <a:moveTo>
                  <a:pt x="94255" y="130790"/>
                </a:moveTo>
                <a:cubicBezTo>
                  <a:pt x="96567" y="130979"/>
                  <a:pt x="98879" y="131221"/>
                  <a:pt x="101191" y="131516"/>
                </a:cubicBezTo>
                <a:cubicBezTo>
                  <a:pt x="97804" y="131355"/>
                  <a:pt x="94417" y="131167"/>
                  <a:pt x="91029" y="130925"/>
                </a:cubicBezTo>
                <a:cubicBezTo>
                  <a:pt x="92105" y="130898"/>
                  <a:pt x="93180" y="130844"/>
                  <a:pt x="94255" y="130790"/>
                </a:cubicBezTo>
                <a:close/>
                <a:moveTo>
                  <a:pt x="33713" y="131194"/>
                </a:moveTo>
                <a:lnTo>
                  <a:pt x="33847" y="131221"/>
                </a:lnTo>
                <a:lnTo>
                  <a:pt x="33659" y="131570"/>
                </a:lnTo>
                <a:lnTo>
                  <a:pt x="33578" y="131516"/>
                </a:lnTo>
                <a:lnTo>
                  <a:pt x="33713" y="131194"/>
                </a:lnTo>
                <a:close/>
                <a:moveTo>
                  <a:pt x="44117" y="129876"/>
                </a:moveTo>
                <a:lnTo>
                  <a:pt x="44305" y="129930"/>
                </a:lnTo>
                <a:cubicBezTo>
                  <a:pt x="44197" y="130548"/>
                  <a:pt x="44090" y="131167"/>
                  <a:pt x="44036" y="131812"/>
                </a:cubicBezTo>
                <a:lnTo>
                  <a:pt x="43794" y="131812"/>
                </a:lnTo>
                <a:cubicBezTo>
                  <a:pt x="43875" y="131167"/>
                  <a:pt x="43982" y="130495"/>
                  <a:pt x="44117" y="129876"/>
                </a:cubicBezTo>
                <a:close/>
                <a:moveTo>
                  <a:pt x="38579" y="123962"/>
                </a:moveTo>
                <a:cubicBezTo>
                  <a:pt x="39358" y="124204"/>
                  <a:pt x="40138" y="124392"/>
                  <a:pt x="40944" y="124553"/>
                </a:cubicBezTo>
                <a:cubicBezTo>
                  <a:pt x="42020" y="126005"/>
                  <a:pt x="42853" y="127645"/>
                  <a:pt x="43418" y="129366"/>
                </a:cubicBezTo>
                <a:cubicBezTo>
                  <a:pt x="43445" y="129392"/>
                  <a:pt x="43445" y="129446"/>
                  <a:pt x="43472" y="129473"/>
                </a:cubicBezTo>
                <a:cubicBezTo>
                  <a:pt x="43579" y="129796"/>
                  <a:pt x="43687" y="130145"/>
                  <a:pt x="43794" y="130495"/>
                </a:cubicBezTo>
                <a:cubicBezTo>
                  <a:pt x="43794" y="130508"/>
                  <a:pt x="43801" y="130515"/>
                  <a:pt x="43808" y="130515"/>
                </a:cubicBezTo>
                <a:cubicBezTo>
                  <a:pt x="43814" y="130515"/>
                  <a:pt x="43821" y="130508"/>
                  <a:pt x="43821" y="130495"/>
                </a:cubicBezTo>
                <a:cubicBezTo>
                  <a:pt x="43767" y="130226"/>
                  <a:pt x="43687" y="129930"/>
                  <a:pt x="43606" y="129661"/>
                </a:cubicBezTo>
                <a:lnTo>
                  <a:pt x="43606" y="129661"/>
                </a:lnTo>
                <a:cubicBezTo>
                  <a:pt x="43713" y="129715"/>
                  <a:pt x="43821" y="129796"/>
                  <a:pt x="43955" y="129823"/>
                </a:cubicBezTo>
                <a:cubicBezTo>
                  <a:pt x="43821" y="130495"/>
                  <a:pt x="43713" y="131140"/>
                  <a:pt x="43606" y="131812"/>
                </a:cubicBezTo>
                <a:cubicBezTo>
                  <a:pt x="43230" y="131812"/>
                  <a:pt x="42853" y="131839"/>
                  <a:pt x="42477" y="131839"/>
                </a:cubicBezTo>
                <a:cubicBezTo>
                  <a:pt x="42423" y="131758"/>
                  <a:pt x="42369" y="131651"/>
                  <a:pt x="42316" y="131570"/>
                </a:cubicBezTo>
                <a:cubicBezTo>
                  <a:pt x="42307" y="131553"/>
                  <a:pt x="42294" y="131547"/>
                  <a:pt x="42279" y="131547"/>
                </a:cubicBezTo>
                <a:cubicBezTo>
                  <a:pt x="42246" y="131547"/>
                  <a:pt x="42208" y="131578"/>
                  <a:pt x="42208" y="131597"/>
                </a:cubicBezTo>
                <a:cubicBezTo>
                  <a:pt x="42208" y="131624"/>
                  <a:pt x="42208" y="131758"/>
                  <a:pt x="42208" y="131839"/>
                </a:cubicBezTo>
                <a:cubicBezTo>
                  <a:pt x="42119" y="131840"/>
                  <a:pt x="42030" y="131840"/>
                  <a:pt x="41941" y="131840"/>
                </a:cubicBezTo>
                <a:cubicBezTo>
                  <a:pt x="39371" y="131840"/>
                  <a:pt x="36826" y="131465"/>
                  <a:pt x="34331" y="130764"/>
                </a:cubicBezTo>
                <a:cubicBezTo>
                  <a:pt x="34654" y="130199"/>
                  <a:pt x="34976" y="129661"/>
                  <a:pt x="35299" y="129124"/>
                </a:cubicBezTo>
                <a:lnTo>
                  <a:pt x="36885" y="129231"/>
                </a:lnTo>
                <a:cubicBezTo>
                  <a:pt x="36992" y="129231"/>
                  <a:pt x="36992" y="129070"/>
                  <a:pt x="36885" y="129043"/>
                </a:cubicBezTo>
                <a:lnTo>
                  <a:pt x="35406" y="128882"/>
                </a:lnTo>
                <a:cubicBezTo>
                  <a:pt x="36401" y="127215"/>
                  <a:pt x="37450" y="125575"/>
                  <a:pt x="38579" y="123962"/>
                </a:cubicBezTo>
                <a:close/>
                <a:moveTo>
                  <a:pt x="82023" y="127672"/>
                </a:moveTo>
                <a:cubicBezTo>
                  <a:pt x="95089" y="127672"/>
                  <a:pt x="108154" y="128075"/>
                  <a:pt x="121193" y="128425"/>
                </a:cubicBezTo>
                <a:cubicBezTo>
                  <a:pt x="116677" y="128935"/>
                  <a:pt x="112160" y="129419"/>
                  <a:pt x="107644" y="129823"/>
                </a:cubicBezTo>
                <a:cubicBezTo>
                  <a:pt x="104627" y="130097"/>
                  <a:pt x="101590" y="130332"/>
                  <a:pt x="98535" y="130545"/>
                </a:cubicBezTo>
                <a:lnTo>
                  <a:pt x="98535" y="130545"/>
                </a:lnTo>
                <a:cubicBezTo>
                  <a:pt x="99551" y="130490"/>
                  <a:pt x="100559" y="130431"/>
                  <a:pt x="101568" y="130360"/>
                </a:cubicBezTo>
                <a:cubicBezTo>
                  <a:pt x="108316" y="129876"/>
                  <a:pt x="115037" y="129177"/>
                  <a:pt x="121758" y="128425"/>
                </a:cubicBezTo>
                <a:cubicBezTo>
                  <a:pt x="125414" y="128532"/>
                  <a:pt x="129043" y="128613"/>
                  <a:pt x="132673" y="128667"/>
                </a:cubicBezTo>
                <a:lnTo>
                  <a:pt x="132700" y="128667"/>
                </a:lnTo>
                <a:cubicBezTo>
                  <a:pt x="135721" y="128724"/>
                  <a:pt x="138781" y="128788"/>
                  <a:pt x="141843" y="128788"/>
                </a:cubicBezTo>
                <a:cubicBezTo>
                  <a:pt x="144555" y="128788"/>
                  <a:pt x="147269" y="128737"/>
                  <a:pt x="149959" y="128586"/>
                </a:cubicBezTo>
                <a:lnTo>
                  <a:pt x="149959" y="128586"/>
                </a:lnTo>
                <a:cubicBezTo>
                  <a:pt x="147459" y="129043"/>
                  <a:pt x="144932" y="129473"/>
                  <a:pt x="142405" y="129876"/>
                </a:cubicBezTo>
                <a:cubicBezTo>
                  <a:pt x="138614" y="130333"/>
                  <a:pt x="134823" y="130764"/>
                  <a:pt x="131060" y="131221"/>
                </a:cubicBezTo>
                <a:cubicBezTo>
                  <a:pt x="130441" y="131274"/>
                  <a:pt x="129823" y="131355"/>
                  <a:pt x="129178" y="131382"/>
                </a:cubicBezTo>
                <a:cubicBezTo>
                  <a:pt x="124348" y="131704"/>
                  <a:pt x="119500" y="131862"/>
                  <a:pt x="114649" y="131862"/>
                </a:cubicBezTo>
                <a:cubicBezTo>
                  <a:pt x="111399" y="131862"/>
                  <a:pt x="108148" y="131791"/>
                  <a:pt x="104901" y="131651"/>
                </a:cubicBezTo>
                <a:cubicBezTo>
                  <a:pt x="103584" y="131436"/>
                  <a:pt x="102240" y="131274"/>
                  <a:pt x="100923" y="131086"/>
                </a:cubicBezTo>
                <a:lnTo>
                  <a:pt x="100923" y="131086"/>
                </a:lnTo>
                <a:cubicBezTo>
                  <a:pt x="104310" y="131355"/>
                  <a:pt x="107724" y="131543"/>
                  <a:pt x="111112" y="131651"/>
                </a:cubicBezTo>
                <a:cubicBezTo>
                  <a:pt x="111139" y="131651"/>
                  <a:pt x="111139" y="131597"/>
                  <a:pt x="111112" y="131597"/>
                </a:cubicBezTo>
                <a:cubicBezTo>
                  <a:pt x="107052" y="131436"/>
                  <a:pt x="103020" y="131194"/>
                  <a:pt x="98960" y="130871"/>
                </a:cubicBezTo>
                <a:cubicBezTo>
                  <a:pt x="98333" y="130796"/>
                  <a:pt x="97705" y="130720"/>
                  <a:pt x="97078" y="130645"/>
                </a:cubicBezTo>
                <a:lnTo>
                  <a:pt x="97078" y="130645"/>
                </a:lnTo>
                <a:cubicBezTo>
                  <a:pt x="97024" y="130649"/>
                  <a:pt x="96971" y="130652"/>
                  <a:pt x="96917" y="130656"/>
                </a:cubicBezTo>
                <a:cubicBezTo>
                  <a:pt x="95573" y="130495"/>
                  <a:pt x="94229" y="130387"/>
                  <a:pt x="92857" y="130280"/>
                </a:cubicBezTo>
                <a:cubicBezTo>
                  <a:pt x="90645" y="130009"/>
                  <a:pt x="88432" y="129739"/>
                  <a:pt x="86219" y="129427"/>
                </a:cubicBezTo>
                <a:lnTo>
                  <a:pt x="86219" y="129427"/>
                </a:lnTo>
                <a:cubicBezTo>
                  <a:pt x="88087" y="129693"/>
                  <a:pt x="89972" y="129954"/>
                  <a:pt x="91836" y="130172"/>
                </a:cubicBezTo>
                <a:cubicBezTo>
                  <a:pt x="88825" y="129957"/>
                  <a:pt x="85787" y="129796"/>
                  <a:pt x="82749" y="129661"/>
                </a:cubicBezTo>
                <a:cubicBezTo>
                  <a:pt x="82346" y="129527"/>
                  <a:pt x="81943" y="129366"/>
                  <a:pt x="81566" y="129231"/>
                </a:cubicBezTo>
                <a:lnTo>
                  <a:pt x="81566" y="129231"/>
                </a:lnTo>
                <a:cubicBezTo>
                  <a:pt x="81916" y="129392"/>
                  <a:pt x="82292" y="129527"/>
                  <a:pt x="82668" y="129661"/>
                </a:cubicBezTo>
                <a:lnTo>
                  <a:pt x="81324" y="129608"/>
                </a:lnTo>
                <a:cubicBezTo>
                  <a:pt x="79523" y="129554"/>
                  <a:pt x="77722" y="129527"/>
                  <a:pt x="75947" y="129500"/>
                </a:cubicBezTo>
                <a:cubicBezTo>
                  <a:pt x="73501" y="129258"/>
                  <a:pt x="71055" y="129124"/>
                  <a:pt x="68581" y="129070"/>
                </a:cubicBezTo>
                <a:lnTo>
                  <a:pt x="67802" y="129043"/>
                </a:lnTo>
                <a:cubicBezTo>
                  <a:pt x="67882" y="128935"/>
                  <a:pt x="67963" y="128855"/>
                  <a:pt x="68044" y="128747"/>
                </a:cubicBezTo>
                <a:cubicBezTo>
                  <a:pt x="68044" y="128728"/>
                  <a:pt x="68030" y="128709"/>
                  <a:pt x="68013" y="128709"/>
                </a:cubicBezTo>
                <a:cubicBezTo>
                  <a:pt x="68005" y="128709"/>
                  <a:pt x="67998" y="128712"/>
                  <a:pt x="67990" y="128720"/>
                </a:cubicBezTo>
                <a:cubicBezTo>
                  <a:pt x="67936" y="128828"/>
                  <a:pt x="67855" y="128935"/>
                  <a:pt x="67775" y="129043"/>
                </a:cubicBezTo>
                <a:cubicBezTo>
                  <a:pt x="66888" y="129043"/>
                  <a:pt x="65973" y="129016"/>
                  <a:pt x="65086" y="129016"/>
                </a:cubicBezTo>
                <a:cubicBezTo>
                  <a:pt x="64683" y="128828"/>
                  <a:pt x="64441" y="128425"/>
                  <a:pt x="64468" y="127994"/>
                </a:cubicBezTo>
                <a:cubicBezTo>
                  <a:pt x="70248" y="127779"/>
                  <a:pt x="76001" y="127672"/>
                  <a:pt x="81781" y="127672"/>
                </a:cubicBezTo>
                <a:cubicBezTo>
                  <a:pt x="81781" y="127699"/>
                  <a:pt x="81808" y="127699"/>
                  <a:pt x="81835" y="127726"/>
                </a:cubicBezTo>
                <a:cubicBezTo>
                  <a:pt x="82112" y="127971"/>
                  <a:pt x="82467" y="128094"/>
                  <a:pt x="82826" y="128094"/>
                </a:cubicBezTo>
                <a:cubicBezTo>
                  <a:pt x="83096" y="128094"/>
                  <a:pt x="83367" y="128025"/>
                  <a:pt x="83609" y="127887"/>
                </a:cubicBezTo>
                <a:cubicBezTo>
                  <a:pt x="83674" y="127865"/>
                  <a:pt x="83652" y="127791"/>
                  <a:pt x="83613" y="127791"/>
                </a:cubicBezTo>
                <a:cubicBezTo>
                  <a:pt x="83603" y="127791"/>
                  <a:pt x="83593" y="127796"/>
                  <a:pt x="83582" y="127806"/>
                </a:cubicBezTo>
                <a:cubicBezTo>
                  <a:pt x="83369" y="127907"/>
                  <a:pt x="83142" y="127957"/>
                  <a:pt x="82917" y="127957"/>
                </a:cubicBezTo>
                <a:cubicBezTo>
                  <a:pt x="82602" y="127957"/>
                  <a:pt x="82290" y="127860"/>
                  <a:pt x="82023" y="127672"/>
                </a:cubicBezTo>
                <a:close/>
                <a:moveTo>
                  <a:pt x="42289" y="132269"/>
                </a:moveTo>
                <a:lnTo>
                  <a:pt x="42289" y="132269"/>
                </a:lnTo>
                <a:cubicBezTo>
                  <a:pt x="42262" y="132295"/>
                  <a:pt x="42262" y="132321"/>
                  <a:pt x="42262" y="132348"/>
                </a:cubicBezTo>
                <a:lnTo>
                  <a:pt x="42262" y="132348"/>
                </a:lnTo>
                <a:lnTo>
                  <a:pt x="41939" y="132323"/>
                </a:lnTo>
                <a:lnTo>
                  <a:pt x="41939" y="132296"/>
                </a:lnTo>
                <a:lnTo>
                  <a:pt x="42289" y="132269"/>
                </a:lnTo>
                <a:close/>
                <a:moveTo>
                  <a:pt x="42611" y="132242"/>
                </a:moveTo>
                <a:cubicBezTo>
                  <a:pt x="42611" y="132296"/>
                  <a:pt x="42638" y="132350"/>
                  <a:pt x="42638" y="132403"/>
                </a:cubicBezTo>
                <a:lnTo>
                  <a:pt x="42369" y="132350"/>
                </a:lnTo>
                <a:lnTo>
                  <a:pt x="42369" y="132296"/>
                </a:lnTo>
                <a:lnTo>
                  <a:pt x="42369" y="132269"/>
                </a:lnTo>
                <a:lnTo>
                  <a:pt x="42611" y="132242"/>
                </a:lnTo>
                <a:close/>
                <a:moveTo>
                  <a:pt x="106138" y="131866"/>
                </a:moveTo>
                <a:cubicBezTo>
                  <a:pt x="109606" y="132001"/>
                  <a:pt x="113056" y="132061"/>
                  <a:pt x="116518" y="132061"/>
                </a:cubicBezTo>
                <a:cubicBezTo>
                  <a:pt x="117189" y="132061"/>
                  <a:pt x="117860" y="132058"/>
                  <a:pt x="118532" y="132054"/>
                </a:cubicBezTo>
                <a:cubicBezTo>
                  <a:pt x="119311" y="132054"/>
                  <a:pt x="120091" y="132027"/>
                  <a:pt x="120844" y="132000"/>
                </a:cubicBezTo>
                <a:lnTo>
                  <a:pt x="120844" y="132000"/>
                </a:lnTo>
                <a:cubicBezTo>
                  <a:pt x="116946" y="132215"/>
                  <a:pt x="113047" y="132350"/>
                  <a:pt x="109149" y="132403"/>
                </a:cubicBezTo>
                <a:cubicBezTo>
                  <a:pt x="108128" y="132215"/>
                  <a:pt x="107133" y="132027"/>
                  <a:pt x="106111" y="131866"/>
                </a:cubicBezTo>
                <a:close/>
                <a:moveTo>
                  <a:pt x="89820" y="130979"/>
                </a:moveTo>
                <a:cubicBezTo>
                  <a:pt x="94229" y="131301"/>
                  <a:pt x="98664" y="131570"/>
                  <a:pt x="103100" y="131758"/>
                </a:cubicBezTo>
                <a:cubicBezTo>
                  <a:pt x="104579" y="131946"/>
                  <a:pt x="106084" y="132188"/>
                  <a:pt x="107590" y="132430"/>
                </a:cubicBezTo>
                <a:cubicBezTo>
                  <a:pt x="105869" y="132430"/>
                  <a:pt x="104149" y="132430"/>
                  <a:pt x="102455" y="132403"/>
                </a:cubicBezTo>
                <a:cubicBezTo>
                  <a:pt x="97455" y="132323"/>
                  <a:pt x="92400" y="132108"/>
                  <a:pt x="87508" y="131059"/>
                </a:cubicBezTo>
                <a:cubicBezTo>
                  <a:pt x="88260" y="131032"/>
                  <a:pt x="89040" y="131005"/>
                  <a:pt x="89820" y="130979"/>
                </a:cubicBezTo>
                <a:close/>
                <a:moveTo>
                  <a:pt x="43633" y="132188"/>
                </a:moveTo>
                <a:cubicBezTo>
                  <a:pt x="43579" y="132323"/>
                  <a:pt x="43552" y="132484"/>
                  <a:pt x="43552" y="132672"/>
                </a:cubicBezTo>
                <a:cubicBezTo>
                  <a:pt x="43552" y="132672"/>
                  <a:pt x="43542" y="132672"/>
                  <a:pt x="43534" y="132679"/>
                </a:cubicBezTo>
                <a:lnTo>
                  <a:pt x="43534" y="132679"/>
                </a:lnTo>
                <a:cubicBezTo>
                  <a:pt x="43572" y="132575"/>
                  <a:pt x="43517" y="132457"/>
                  <a:pt x="43391" y="132457"/>
                </a:cubicBezTo>
                <a:lnTo>
                  <a:pt x="43068" y="132457"/>
                </a:lnTo>
                <a:cubicBezTo>
                  <a:pt x="43056" y="132407"/>
                  <a:pt x="43020" y="132386"/>
                  <a:pt x="42980" y="132386"/>
                </a:cubicBezTo>
                <a:cubicBezTo>
                  <a:pt x="42934" y="132386"/>
                  <a:pt x="42882" y="132414"/>
                  <a:pt x="42853" y="132457"/>
                </a:cubicBezTo>
                <a:lnTo>
                  <a:pt x="42773" y="132457"/>
                </a:lnTo>
                <a:cubicBezTo>
                  <a:pt x="42773" y="132403"/>
                  <a:pt x="42746" y="132323"/>
                  <a:pt x="42719" y="132269"/>
                </a:cubicBezTo>
                <a:cubicBezTo>
                  <a:pt x="43015" y="132242"/>
                  <a:pt x="43310" y="132215"/>
                  <a:pt x="43633" y="132188"/>
                </a:cubicBezTo>
                <a:close/>
                <a:moveTo>
                  <a:pt x="34062" y="131328"/>
                </a:moveTo>
                <a:lnTo>
                  <a:pt x="34627" y="131543"/>
                </a:lnTo>
                <a:cubicBezTo>
                  <a:pt x="35111" y="131946"/>
                  <a:pt x="35568" y="132377"/>
                  <a:pt x="35971" y="132834"/>
                </a:cubicBezTo>
                <a:cubicBezTo>
                  <a:pt x="35541" y="132645"/>
                  <a:pt x="35111" y="132430"/>
                  <a:pt x="34680" y="132215"/>
                </a:cubicBezTo>
                <a:cubicBezTo>
                  <a:pt x="34627" y="132162"/>
                  <a:pt x="34250" y="131946"/>
                  <a:pt x="33874" y="131704"/>
                </a:cubicBezTo>
                <a:cubicBezTo>
                  <a:pt x="33928" y="131570"/>
                  <a:pt x="34008" y="131463"/>
                  <a:pt x="34062" y="131328"/>
                </a:cubicBezTo>
                <a:close/>
                <a:moveTo>
                  <a:pt x="44036" y="132108"/>
                </a:moveTo>
                <a:cubicBezTo>
                  <a:pt x="44009" y="132457"/>
                  <a:pt x="43982" y="132834"/>
                  <a:pt x="43955" y="133210"/>
                </a:cubicBezTo>
                <a:cubicBezTo>
                  <a:pt x="43902" y="133022"/>
                  <a:pt x="43848" y="132860"/>
                  <a:pt x="43821" y="132699"/>
                </a:cubicBezTo>
                <a:cubicBezTo>
                  <a:pt x="43821" y="132645"/>
                  <a:pt x="43767" y="132619"/>
                  <a:pt x="43713" y="132592"/>
                </a:cubicBezTo>
                <a:cubicBezTo>
                  <a:pt x="43713" y="132457"/>
                  <a:pt x="43767" y="132296"/>
                  <a:pt x="43767" y="132135"/>
                </a:cubicBezTo>
                <a:lnTo>
                  <a:pt x="44036" y="132108"/>
                </a:lnTo>
                <a:close/>
                <a:moveTo>
                  <a:pt x="33498" y="131570"/>
                </a:moveTo>
                <a:lnTo>
                  <a:pt x="33578" y="131624"/>
                </a:lnTo>
                <a:cubicBezTo>
                  <a:pt x="33283" y="132188"/>
                  <a:pt x="33014" y="132780"/>
                  <a:pt x="32718" y="133371"/>
                </a:cubicBezTo>
                <a:cubicBezTo>
                  <a:pt x="32960" y="132753"/>
                  <a:pt x="33229" y="132162"/>
                  <a:pt x="33498" y="131570"/>
                </a:cubicBezTo>
                <a:close/>
                <a:moveTo>
                  <a:pt x="43472" y="132740"/>
                </a:moveTo>
                <a:cubicBezTo>
                  <a:pt x="43382" y="132888"/>
                  <a:pt x="43337" y="133038"/>
                  <a:pt x="43337" y="133210"/>
                </a:cubicBezTo>
                <a:cubicBezTo>
                  <a:pt x="43337" y="133264"/>
                  <a:pt x="43337" y="133344"/>
                  <a:pt x="43337" y="133398"/>
                </a:cubicBezTo>
                <a:cubicBezTo>
                  <a:pt x="43283" y="133183"/>
                  <a:pt x="43230" y="132968"/>
                  <a:pt x="43176" y="132753"/>
                </a:cubicBezTo>
                <a:lnTo>
                  <a:pt x="43418" y="132753"/>
                </a:lnTo>
                <a:cubicBezTo>
                  <a:pt x="43441" y="132753"/>
                  <a:pt x="43459" y="132748"/>
                  <a:pt x="43472" y="132740"/>
                </a:cubicBezTo>
                <a:close/>
                <a:moveTo>
                  <a:pt x="91836" y="131893"/>
                </a:moveTo>
                <a:lnTo>
                  <a:pt x="91836" y="131893"/>
                </a:lnTo>
                <a:cubicBezTo>
                  <a:pt x="93906" y="132135"/>
                  <a:pt x="96003" y="132296"/>
                  <a:pt x="98073" y="132403"/>
                </a:cubicBezTo>
                <a:lnTo>
                  <a:pt x="98073" y="132430"/>
                </a:lnTo>
                <a:cubicBezTo>
                  <a:pt x="101068" y="132565"/>
                  <a:pt x="104064" y="132625"/>
                  <a:pt x="107043" y="132625"/>
                </a:cubicBezTo>
                <a:cubicBezTo>
                  <a:pt x="107620" y="132625"/>
                  <a:pt x="108197" y="132623"/>
                  <a:pt x="108773" y="132619"/>
                </a:cubicBezTo>
                <a:cubicBezTo>
                  <a:pt x="110198" y="132860"/>
                  <a:pt x="111596" y="133129"/>
                  <a:pt x="112994" y="133398"/>
                </a:cubicBezTo>
                <a:cubicBezTo>
                  <a:pt x="106111" y="133344"/>
                  <a:pt x="99229" y="132860"/>
                  <a:pt x="92400" y="131973"/>
                </a:cubicBezTo>
                <a:cubicBezTo>
                  <a:pt x="92212" y="131946"/>
                  <a:pt x="92024" y="131920"/>
                  <a:pt x="91836" y="131893"/>
                </a:cubicBezTo>
                <a:close/>
                <a:moveTo>
                  <a:pt x="124876" y="132027"/>
                </a:moveTo>
                <a:lnTo>
                  <a:pt x="124876" y="132027"/>
                </a:lnTo>
                <a:cubicBezTo>
                  <a:pt x="121354" y="132457"/>
                  <a:pt x="117806" y="132941"/>
                  <a:pt x="114284" y="133398"/>
                </a:cubicBezTo>
                <a:lnTo>
                  <a:pt x="114042" y="133398"/>
                </a:lnTo>
                <a:cubicBezTo>
                  <a:pt x="112778" y="133102"/>
                  <a:pt x="111515" y="132834"/>
                  <a:pt x="110225" y="132592"/>
                </a:cubicBezTo>
                <a:cubicBezTo>
                  <a:pt x="112348" y="132565"/>
                  <a:pt x="114472" y="132511"/>
                  <a:pt x="116569" y="132430"/>
                </a:cubicBezTo>
                <a:cubicBezTo>
                  <a:pt x="119338" y="132350"/>
                  <a:pt x="122107" y="132188"/>
                  <a:pt x="124876" y="132027"/>
                </a:cubicBezTo>
                <a:close/>
                <a:moveTo>
                  <a:pt x="168455" y="127618"/>
                </a:moveTo>
                <a:lnTo>
                  <a:pt x="168455" y="127618"/>
                </a:lnTo>
                <a:cubicBezTo>
                  <a:pt x="166896" y="127833"/>
                  <a:pt x="165364" y="128183"/>
                  <a:pt x="163858" y="128640"/>
                </a:cubicBezTo>
                <a:cubicBezTo>
                  <a:pt x="162487" y="129043"/>
                  <a:pt x="161143" y="129554"/>
                  <a:pt x="159799" y="130011"/>
                </a:cubicBezTo>
                <a:cubicBezTo>
                  <a:pt x="145151" y="131835"/>
                  <a:pt x="130451" y="133399"/>
                  <a:pt x="115750" y="133399"/>
                </a:cubicBezTo>
                <a:cubicBezTo>
                  <a:pt x="115503" y="133399"/>
                  <a:pt x="115257" y="133399"/>
                  <a:pt x="115010" y="133398"/>
                </a:cubicBezTo>
                <a:cubicBezTo>
                  <a:pt x="119177" y="132887"/>
                  <a:pt x="123371" y="132350"/>
                  <a:pt x="127538" y="131839"/>
                </a:cubicBezTo>
                <a:cubicBezTo>
                  <a:pt x="136006" y="131221"/>
                  <a:pt x="144421" y="130307"/>
                  <a:pt x="152836" y="129258"/>
                </a:cubicBezTo>
                <a:cubicBezTo>
                  <a:pt x="155282" y="128935"/>
                  <a:pt x="157729" y="128613"/>
                  <a:pt x="160175" y="128290"/>
                </a:cubicBezTo>
                <a:cubicBezTo>
                  <a:pt x="162944" y="128048"/>
                  <a:pt x="165713" y="127833"/>
                  <a:pt x="168455" y="127618"/>
                </a:cubicBezTo>
                <a:close/>
                <a:moveTo>
                  <a:pt x="34949" y="131624"/>
                </a:moveTo>
                <a:lnTo>
                  <a:pt x="34949" y="131624"/>
                </a:lnTo>
                <a:cubicBezTo>
                  <a:pt x="35460" y="131812"/>
                  <a:pt x="35971" y="131973"/>
                  <a:pt x="36509" y="132108"/>
                </a:cubicBezTo>
                <a:cubicBezTo>
                  <a:pt x="36939" y="132538"/>
                  <a:pt x="37342" y="132995"/>
                  <a:pt x="37691" y="133479"/>
                </a:cubicBezTo>
                <a:cubicBezTo>
                  <a:pt x="37234" y="133344"/>
                  <a:pt x="36777" y="133156"/>
                  <a:pt x="36320" y="132968"/>
                </a:cubicBezTo>
                <a:cubicBezTo>
                  <a:pt x="35890" y="132511"/>
                  <a:pt x="35433" y="132054"/>
                  <a:pt x="34949" y="131624"/>
                </a:cubicBezTo>
                <a:close/>
                <a:moveTo>
                  <a:pt x="36643" y="132108"/>
                </a:moveTo>
                <a:lnTo>
                  <a:pt x="36643" y="132108"/>
                </a:lnTo>
                <a:cubicBezTo>
                  <a:pt x="36966" y="132215"/>
                  <a:pt x="37315" y="132296"/>
                  <a:pt x="37638" y="132350"/>
                </a:cubicBezTo>
                <a:lnTo>
                  <a:pt x="38471" y="133694"/>
                </a:lnTo>
                <a:cubicBezTo>
                  <a:pt x="38283" y="133667"/>
                  <a:pt x="38095" y="133613"/>
                  <a:pt x="37907" y="133533"/>
                </a:cubicBezTo>
                <a:cubicBezTo>
                  <a:pt x="37503" y="133049"/>
                  <a:pt x="37100" y="132565"/>
                  <a:pt x="36643" y="132108"/>
                </a:cubicBezTo>
                <a:close/>
                <a:moveTo>
                  <a:pt x="78071" y="130925"/>
                </a:moveTo>
                <a:cubicBezTo>
                  <a:pt x="80518" y="131032"/>
                  <a:pt x="82964" y="131059"/>
                  <a:pt x="85411" y="131059"/>
                </a:cubicBezTo>
                <a:cubicBezTo>
                  <a:pt x="89363" y="131704"/>
                  <a:pt x="93314" y="132377"/>
                  <a:pt x="97320" y="132780"/>
                </a:cubicBezTo>
                <a:cubicBezTo>
                  <a:pt x="102401" y="133291"/>
                  <a:pt x="107536" y="133559"/>
                  <a:pt x="112644" y="133613"/>
                </a:cubicBezTo>
                <a:lnTo>
                  <a:pt x="111219" y="133801"/>
                </a:lnTo>
                <a:cubicBezTo>
                  <a:pt x="106945" y="133775"/>
                  <a:pt x="102643" y="133640"/>
                  <a:pt x="98369" y="133371"/>
                </a:cubicBezTo>
                <a:cubicBezTo>
                  <a:pt x="92911" y="133022"/>
                  <a:pt x="87481" y="132215"/>
                  <a:pt x="82077" y="131409"/>
                </a:cubicBezTo>
                <a:cubicBezTo>
                  <a:pt x="80733" y="131194"/>
                  <a:pt x="79415" y="131032"/>
                  <a:pt x="78071" y="130925"/>
                </a:cubicBezTo>
                <a:close/>
                <a:moveTo>
                  <a:pt x="114230" y="133640"/>
                </a:moveTo>
                <a:lnTo>
                  <a:pt x="115144" y="133828"/>
                </a:lnTo>
                <a:lnTo>
                  <a:pt x="111784" y="133828"/>
                </a:lnTo>
                <a:lnTo>
                  <a:pt x="113236" y="133640"/>
                </a:lnTo>
                <a:close/>
                <a:moveTo>
                  <a:pt x="37745" y="132377"/>
                </a:moveTo>
                <a:lnTo>
                  <a:pt x="37745" y="132377"/>
                </a:lnTo>
                <a:cubicBezTo>
                  <a:pt x="37960" y="132403"/>
                  <a:pt x="38175" y="132457"/>
                  <a:pt x="38417" y="132484"/>
                </a:cubicBezTo>
                <a:lnTo>
                  <a:pt x="38417" y="132511"/>
                </a:lnTo>
                <a:cubicBezTo>
                  <a:pt x="38659" y="132968"/>
                  <a:pt x="38874" y="133425"/>
                  <a:pt x="39143" y="133855"/>
                </a:cubicBezTo>
                <a:lnTo>
                  <a:pt x="38632" y="133748"/>
                </a:lnTo>
                <a:cubicBezTo>
                  <a:pt x="38337" y="133291"/>
                  <a:pt x="38041" y="132834"/>
                  <a:pt x="37745" y="132377"/>
                </a:cubicBezTo>
                <a:close/>
                <a:moveTo>
                  <a:pt x="158535" y="130414"/>
                </a:moveTo>
                <a:lnTo>
                  <a:pt x="158535" y="130414"/>
                </a:lnTo>
                <a:cubicBezTo>
                  <a:pt x="157836" y="130656"/>
                  <a:pt x="157164" y="130844"/>
                  <a:pt x="156465" y="131032"/>
                </a:cubicBezTo>
                <a:cubicBezTo>
                  <a:pt x="153857" y="131651"/>
                  <a:pt x="151223" y="132135"/>
                  <a:pt x="148561" y="132457"/>
                </a:cubicBezTo>
                <a:cubicBezTo>
                  <a:pt x="138728" y="133686"/>
                  <a:pt x="128625" y="133859"/>
                  <a:pt x="118684" y="133859"/>
                </a:cubicBezTo>
                <a:cubicBezTo>
                  <a:pt x="117754" y="133859"/>
                  <a:pt x="116825" y="133857"/>
                  <a:pt x="115897" y="133855"/>
                </a:cubicBezTo>
                <a:lnTo>
                  <a:pt x="115091" y="133640"/>
                </a:lnTo>
                <a:cubicBezTo>
                  <a:pt x="116730" y="133640"/>
                  <a:pt x="118370" y="133640"/>
                  <a:pt x="120010" y="133586"/>
                </a:cubicBezTo>
                <a:cubicBezTo>
                  <a:pt x="132915" y="133318"/>
                  <a:pt x="145738" y="131973"/>
                  <a:pt x="158535" y="130414"/>
                </a:cubicBezTo>
                <a:close/>
                <a:moveTo>
                  <a:pt x="38498" y="132511"/>
                </a:moveTo>
                <a:lnTo>
                  <a:pt x="38498" y="132511"/>
                </a:lnTo>
                <a:cubicBezTo>
                  <a:pt x="38740" y="132538"/>
                  <a:pt x="38982" y="132592"/>
                  <a:pt x="39251" y="132645"/>
                </a:cubicBezTo>
                <a:lnTo>
                  <a:pt x="39251" y="132619"/>
                </a:lnTo>
                <a:lnTo>
                  <a:pt x="39977" y="134016"/>
                </a:lnTo>
                <a:cubicBezTo>
                  <a:pt x="39735" y="133990"/>
                  <a:pt x="39520" y="133963"/>
                  <a:pt x="39331" y="133909"/>
                </a:cubicBezTo>
                <a:cubicBezTo>
                  <a:pt x="39036" y="133452"/>
                  <a:pt x="38767" y="132995"/>
                  <a:pt x="38498" y="132511"/>
                </a:cubicBezTo>
                <a:close/>
                <a:moveTo>
                  <a:pt x="39331" y="132645"/>
                </a:moveTo>
                <a:lnTo>
                  <a:pt x="39977" y="132726"/>
                </a:lnTo>
                <a:cubicBezTo>
                  <a:pt x="40219" y="133156"/>
                  <a:pt x="40407" y="133613"/>
                  <a:pt x="40622" y="134070"/>
                </a:cubicBezTo>
                <a:lnTo>
                  <a:pt x="40138" y="134043"/>
                </a:lnTo>
                <a:lnTo>
                  <a:pt x="39331" y="132645"/>
                </a:lnTo>
                <a:close/>
                <a:moveTo>
                  <a:pt x="40111" y="132726"/>
                </a:moveTo>
                <a:cubicBezTo>
                  <a:pt x="40299" y="132726"/>
                  <a:pt x="40514" y="132753"/>
                  <a:pt x="40729" y="132753"/>
                </a:cubicBezTo>
                <a:lnTo>
                  <a:pt x="40729" y="132780"/>
                </a:lnTo>
                <a:lnTo>
                  <a:pt x="41240" y="134124"/>
                </a:lnTo>
                <a:lnTo>
                  <a:pt x="40837" y="134097"/>
                </a:lnTo>
                <a:cubicBezTo>
                  <a:pt x="40595" y="133640"/>
                  <a:pt x="40353" y="133156"/>
                  <a:pt x="40111" y="132726"/>
                </a:cubicBezTo>
                <a:close/>
                <a:moveTo>
                  <a:pt x="40864" y="132780"/>
                </a:moveTo>
                <a:lnTo>
                  <a:pt x="41348" y="132807"/>
                </a:lnTo>
                <a:cubicBezTo>
                  <a:pt x="41509" y="133237"/>
                  <a:pt x="41670" y="133694"/>
                  <a:pt x="41832" y="134151"/>
                </a:cubicBezTo>
                <a:lnTo>
                  <a:pt x="41428" y="134124"/>
                </a:lnTo>
                <a:cubicBezTo>
                  <a:pt x="41240" y="133667"/>
                  <a:pt x="41052" y="133210"/>
                  <a:pt x="40864" y="132780"/>
                </a:cubicBezTo>
                <a:close/>
                <a:moveTo>
                  <a:pt x="41939" y="132807"/>
                </a:moveTo>
                <a:cubicBezTo>
                  <a:pt x="42074" y="133264"/>
                  <a:pt x="42208" y="133721"/>
                  <a:pt x="42342" y="134178"/>
                </a:cubicBezTo>
                <a:lnTo>
                  <a:pt x="42074" y="134178"/>
                </a:lnTo>
                <a:cubicBezTo>
                  <a:pt x="41885" y="133694"/>
                  <a:pt x="41697" y="133237"/>
                  <a:pt x="41509" y="132807"/>
                </a:cubicBezTo>
                <a:close/>
                <a:moveTo>
                  <a:pt x="42719" y="132780"/>
                </a:moveTo>
                <a:cubicBezTo>
                  <a:pt x="42773" y="133156"/>
                  <a:pt x="42799" y="133533"/>
                  <a:pt x="42826" y="133694"/>
                </a:cubicBezTo>
                <a:lnTo>
                  <a:pt x="42907" y="134232"/>
                </a:lnTo>
                <a:lnTo>
                  <a:pt x="42531" y="134205"/>
                </a:lnTo>
                <a:cubicBezTo>
                  <a:pt x="42396" y="133721"/>
                  <a:pt x="42235" y="133264"/>
                  <a:pt x="42100" y="132807"/>
                </a:cubicBezTo>
                <a:lnTo>
                  <a:pt x="42342" y="132807"/>
                </a:lnTo>
                <a:cubicBezTo>
                  <a:pt x="42369" y="132995"/>
                  <a:pt x="42423" y="133183"/>
                  <a:pt x="42477" y="133371"/>
                </a:cubicBezTo>
                <a:cubicBezTo>
                  <a:pt x="42477" y="133380"/>
                  <a:pt x="42480" y="133383"/>
                  <a:pt x="42484" y="133383"/>
                </a:cubicBezTo>
                <a:cubicBezTo>
                  <a:pt x="42492" y="133383"/>
                  <a:pt x="42504" y="133371"/>
                  <a:pt x="42504" y="133371"/>
                </a:cubicBezTo>
                <a:cubicBezTo>
                  <a:pt x="42450" y="133183"/>
                  <a:pt x="42396" y="132995"/>
                  <a:pt x="42369" y="132807"/>
                </a:cubicBezTo>
                <a:lnTo>
                  <a:pt x="42396" y="132780"/>
                </a:lnTo>
                <a:close/>
                <a:moveTo>
                  <a:pt x="43660" y="133129"/>
                </a:moveTo>
                <a:cubicBezTo>
                  <a:pt x="43767" y="133559"/>
                  <a:pt x="43848" y="133990"/>
                  <a:pt x="43929" y="134420"/>
                </a:cubicBezTo>
                <a:lnTo>
                  <a:pt x="43606" y="134339"/>
                </a:lnTo>
                <a:cubicBezTo>
                  <a:pt x="43579" y="134232"/>
                  <a:pt x="43579" y="134124"/>
                  <a:pt x="43579" y="134016"/>
                </a:cubicBezTo>
                <a:cubicBezTo>
                  <a:pt x="43606" y="133721"/>
                  <a:pt x="43633" y="133425"/>
                  <a:pt x="43660" y="133129"/>
                </a:cubicBezTo>
                <a:close/>
                <a:moveTo>
                  <a:pt x="42853" y="134803"/>
                </a:moveTo>
                <a:cubicBezTo>
                  <a:pt x="42840" y="134803"/>
                  <a:pt x="42826" y="134810"/>
                  <a:pt x="42826" y="134823"/>
                </a:cubicBezTo>
                <a:cubicBezTo>
                  <a:pt x="42826" y="134832"/>
                  <a:pt x="42826" y="134841"/>
                  <a:pt x="42826" y="134850"/>
                </a:cubicBezTo>
                <a:lnTo>
                  <a:pt x="42826" y="134850"/>
                </a:lnTo>
                <a:lnTo>
                  <a:pt x="42880" y="134823"/>
                </a:lnTo>
                <a:cubicBezTo>
                  <a:pt x="42880" y="134810"/>
                  <a:pt x="42867" y="134803"/>
                  <a:pt x="42853" y="134803"/>
                </a:cubicBezTo>
                <a:close/>
                <a:moveTo>
                  <a:pt x="42826" y="134850"/>
                </a:moveTo>
                <a:lnTo>
                  <a:pt x="42826" y="134850"/>
                </a:lnTo>
                <a:cubicBezTo>
                  <a:pt x="42826" y="134850"/>
                  <a:pt x="42826" y="134850"/>
                  <a:pt x="42826" y="134850"/>
                </a:cubicBezTo>
                <a:lnTo>
                  <a:pt x="42826" y="134850"/>
                </a:lnTo>
                <a:cubicBezTo>
                  <a:pt x="42826" y="134850"/>
                  <a:pt x="42826" y="134850"/>
                  <a:pt x="42826" y="134850"/>
                </a:cubicBezTo>
                <a:close/>
                <a:moveTo>
                  <a:pt x="43633" y="134527"/>
                </a:moveTo>
                <a:lnTo>
                  <a:pt x="43633" y="134527"/>
                </a:lnTo>
                <a:cubicBezTo>
                  <a:pt x="43740" y="134554"/>
                  <a:pt x="43848" y="134554"/>
                  <a:pt x="43982" y="134581"/>
                </a:cubicBezTo>
                <a:lnTo>
                  <a:pt x="43982" y="135092"/>
                </a:lnTo>
                <a:lnTo>
                  <a:pt x="43713" y="135146"/>
                </a:lnTo>
                <a:cubicBezTo>
                  <a:pt x="43713" y="134984"/>
                  <a:pt x="43660" y="134769"/>
                  <a:pt x="43633" y="134527"/>
                </a:cubicBezTo>
                <a:close/>
                <a:moveTo>
                  <a:pt x="42961" y="134420"/>
                </a:moveTo>
                <a:cubicBezTo>
                  <a:pt x="42988" y="134715"/>
                  <a:pt x="43041" y="134984"/>
                  <a:pt x="43122" y="135226"/>
                </a:cubicBezTo>
                <a:lnTo>
                  <a:pt x="42961" y="135253"/>
                </a:lnTo>
                <a:cubicBezTo>
                  <a:pt x="42880" y="135146"/>
                  <a:pt x="42853" y="134984"/>
                  <a:pt x="42826" y="134850"/>
                </a:cubicBezTo>
                <a:lnTo>
                  <a:pt x="42826" y="134850"/>
                </a:lnTo>
                <a:cubicBezTo>
                  <a:pt x="42827" y="134949"/>
                  <a:pt x="42829" y="135047"/>
                  <a:pt x="42853" y="135146"/>
                </a:cubicBezTo>
                <a:cubicBezTo>
                  <a:pt x="42773" y="134904"/>
                  <a:pt x="42692" y="134662"/>
                  <a:pt x="42611" y="134420"/>
                </a:cubicBezTo>
                <a:close/>
                <a:moveTo>
                  <a:pt x="42423" y="134420"/>
                </a:moveTo>
                <a:cubicBezTo>
                  <a:pt x="42477" y="134742"/>
                  <a:pt x="42584" y="135038"/>
                  <a:pt x="42692" y="135334"/>
                </a:cubicBezTo>
                <a:lnTo>
                  <a:pt x="42477" y="135361"/>
                </a:lnTo>
                <a:cubicBezTo>
                  <a:pt x="42369" y="135038"/>
                  <a:pt x="42289" y="134742"/>
                  <a:pt x="42154" y="134420"/>
                </a:cubicBezTo>
                <a:close/>
                <a:moveTo>
                  <a:pt x="41939" y="134447"/>
                </a:moveTo>
                <a:lnTo>
                  <a:pt x="42289" y="135414"/>
                </a:lnTo>
                <a:lnTo>
                  <a:pt x="41993" y="135468"/>
                </a:lnTo>
                <a:cubicBezTo>
                  <a:pt x="41859" y="135146"/>
                  <a:pt x="41697" y="134796"/>
                  <a:pt x="41563" y="134447"/>
                </a:cubicBezTo>
                <a:close/>
                <a:moveTo>
                  <a:pt x="40971" y="134366"/>
                </a:moveTo>
                <a:lnTo>
                  <a:pt x="40998" y="134393"/>
                </a:lnTo>
                <a:lnTo>
                  <a:pt x="41375" y="134420"/>
                </a:lnTo>
                <a:cubicBezTo>
                  <a:pt x="41509" y="134796"/>
                  <a:pt x="41643" y="135146"/>
                  <a:pt x="41778" y="135495"/>
                </a:cubicBezTo>
                <a:lnTo>
                  <a:pt x="41536" y="135549"/>
                </a:lnTo>
                <a:cubicBezTo>
                  <a:pt x="41348" y="135146"/>
                  <a:pt x="41186" y="134742"/>
                  <a:pt x="40971" y="134366"/>
                </a:cubicBezTo>
                <a:close/>
                <a:moveTo>
                  <a:pt x="43902" y="135468"/>
                </a:moveTo>
                <a:cubicBezTo>
                  <a:pt x="43902" y="135468"/>
                  <a:pt x="43929" y="135495"/>
                  <a:pt x="43929" y="135495"/>
                </a:cubicBezTo>
                <a:cubicBezTo>
                  <a:pt x="43794" y="135522"/>
                  <a:pt x="43687" y="135522"/>
                  <a:pt x="43552" y="135549"/>
                </a:cubicBezTo>
                <a:cubicBezTo>
                  <a:pt x="43525" y="135522"/>
                  <a:pt x="43525" y="135495"/>
                  <a:pt x="43525" y="135495"/>
                </a:cubicBezTo>
                <a:lnTo>
                  <a:pt x="43552" y="135495"/>
                </a:lnTo>
                <a:lnTo>
                  <a:pt x="43902" y="135468"/>
                </a:lnTo>
                <a:close/>
                <a:moveTo>
                  <a:pt x="43149" y="135549"/>
                </a:moveTo>
                <a:lnTo>
                  <a:pt x="43149" y="135603"/>
                </a:lnTo>
                <a:lnTo>
                  <a:pt x="43015" y="135603"/>
                </a:lnTo>
                <a:cubicBezTo>
                  <a:pt x="42988" y="135576"/>
                  <a:pt x="42988" y="135576"/>
                  <a:pt x="43015" y="135576"/>
                </a:cubicBezTo>
                <a:lnTo>
                  <a:pt x="43149" y="135549"/>
                </a:lnTo>
                <a:close/>
                <a:moveTo>
                  <a:pt x="40272" y="134285"/>
                </a:moveTo>
                <a:lnTo>
                  <a:pt x="40756" y="134366"/>
                </a:lnTo>
                <a:cubicBezTo>
                  <a:pt x="40918" y="134769"/>
                  <a:pt x="41106" y="135173"/>
                  <a:pt x="41294" y="135576"/>
                </a:cubicBezTo>
                <a:lnTo>
                  <a:pt x="40998" y="135630"/>
                </a:lnTo>
                <a:cubicBezTo>
                  <a:pt x="40756" y="135173"/>
                  <a:pt x="40514" y="134715"/>
                  <a:pt x="40272" y="134285"/>
                </a:cubicBezTo>
                <a:close/>
                <a:moveTo>
                  <a:pt x="32718" y="131032"/>
                </a:moveTo>
                <a:cubicBezTo>
                  <a:pt x="32933" y="131194"/>
                  <a:pt x="33175" y="131355"/>
                  <a:pt x="33390" y="131516"/>
                </a:cubicBezTo>
                <a:cubicBezTo>
                  <a:pt x="32799" y="132860"/>
                  <a:pt x="32261" y="134258"/>
                  <a:pt x="31777" y="135656"/>
                </a:cubicBezTo>
                <a:lnTo>
                  <a:pt x="29277" y="135522"/>
                </a:lnTo>
                <a:cubicBezTo>
                  <a:pt x="29707" y="135011"/>
                  <a:pt x="30137" y="134500"/>
                  <a:pt x="30487" y="133963"/>
                </a:cubicBezTo>
                <a:cubicBezTo>
                  <a:pt x="31159" y="132941"/>
                  <a:pt x="31965" y="131973"/>
                  <a:pt x="32718" y="131032"/>
                </a:cubicBezTo>
                <a:close/>
                <a:moveTo>
                  <a:pt x="39466" y="134124"/>
                </a:moveTo>
                <a:cubicBezTo>
                  <a:pt x="39681" y="134178"/>
                  <a:pt x="39869" y="134205"/>
                  <a:pt x="40084" y="134258"/>
                </a:cubicBezTo>
                <a:cubicBezTo>
                  <a:pt x="40326" y="134715"/>
                  <a:pt x="40568" y="135199"/>
                  <a:pt x="40837" y="135656"/>
                </a:cubicBezTo>
                <a:lnTo>
                  <a:pt x="40434" y="135710"/>
                </a:lnTo>
                <a:cubicBezTo>
                  <a:pt x="40084" y="135173"/>
                  <a:pt x="39762" y="134635"/>
                  <a:pt x="39439" y="134124"/>
                </a:cubicBezTo>
                <a:close/>
                <a:moveTo>
                  <a:pt x="38794" y="133963"/>
                </a:moveTo>
                <a:cubicBezTo>
                  <a:pt x="38928" y="134016"/>
                  <a:pt x="39089" y="134043"/>
                  <a:pt x="39251" y="134070"/>
                </a:cubicBezTo>
                <a:cubicBezTo>
                  <a:pt x="39573" y="134635"/>
                  <a:pt x="39896" y="135199"/>
                  <a:pt x="40245" y="135737"/>
                </a:cubicBezTo>
                <a:lnTo>
                  <a:pt x="39923" y="135764"/>
                </a:lnTo>
                <a:cubicBezTo>
                  <a:pt x="39546" y="135146"/>
                  <a:pt x="39170" y="134554"/>
                  <a:pt x="38767" y="133963"/>
                </a:cubicBezTo>
                <a:close/>
                <a:moveTo>
                  <a:pt x="38095" y="133748"/>
                </a:moveTo>
                <a:lnTo>
                  <a:pt x="38175" y="133775"/>
                </a:lnTo>
                <a:cubicBezTo>
                  <a:pt x="38337" y="133828"/>
                  <a:pt x="38471" y="133855"/>
                  <a:pt x="38632" y="133909"/>
                </a:cubicBezTo>
                <a:cubicBezTo>
                  <a:pt x="39009" y="134527"/>
                  <a:pt x="39412" y="135146"/>
                  <a:pt x="39815" y="135764"/>
                </a:cubicBezTo>
                <a:cubicBezTo>
                  <a:pt x="39600" y="135791"/>
                  <a:pt x="39439" y="135818"/>
                  <a:pt x="39278" y="135845"/>
                </a:cubicBezTo>
                <a:lnTo>
                  <a:pt x="39305" y="135818"/>
                </a:lnTo>
                <a:cubicBezTo>
                  <a:pt x="38982" y="135092"/>
                  <a:pt x="38579" y="134393"/>
                  <a:pt x="38095" y="133748"/>
                </a:cubicBezTo>
                <a:close/>
                <a:moveTo>
                  <a:pt x="36562" y="133237"/>
                </a:moveTo>
                <a:lnTo>
                  <a:pt x="36562" y="133237"/>
                </a:lnTo>
                <a:cubicBezTo>
                  <a:pt x="36966" y="133398"/>
                  <a:pt x="37423" y="133559"/>
                  <a:pt x="37880" y="133694"/>
                </a:cubicBezTo>
                <a:lnTo>
                  <a:pt x="37880" y="133721"/>
                </a:lnTo>
                <a:cubicBezTo>
                  <a:pt x="38364" y="134393"/>
                  <a:pt x="38794" y="135119"/>
                  <a:pt x="39170" y="135871"/>
                </a:cubicBezTo>
                <a:lnTo>
                  <a:pt x="38417" y="135952"/>
                </a:lnTo>
                <a:cubicBezTo>
                  <a:pt x="37933" y="134957"/>
                  <a:pt x="37288" y="134043"/>
                  <a:pt x="36562" y="133237"/>
                </a:cubicBezTo>
                <a:close/>
                <a:moveTo>
                  <a:pt x="33820" y="131785"/>
                </a:moveTo>
                <a:cubicBezTo>
                  <a:pt x="34600" y="132269"/>
                  <a:pt x="35406" y="132699"/>
                  <a:pt x="36240" y="133076"/>
                </a:cubicBezTo>
                <a:cubicBezTo>
                  <a:pt x="37046" y="133936"/>
                  <a:pt x="37745" y="134904"/>
                  <a:pt x="38310" y="135952"/>
                </a:cubicBezTo>
                <a:cubicBezTo>
                  <a:pt x="38041" y="135979"/>
                  <a:pt x="37745" y="136006"/>
                  <a:pt x="37476" y="136033"/>
                </a:cubicBezTo>
                <a:lnTo>
                  <a:pt x="36966" y="136006"/>
                </a:lnTo>
                <a:cubicBezTo>
                  <a:pt x="35272" y="135871"/>
                  <a:pt x="33578" y="135764"/>
                  <a:pt x="31858" y="135683"/>
                </a:cubicBezTo>
                <a:cubicBezTo>
                  <a:pt x="32073" y="135065"/>
                  <a:pt x="32288" y="134447"/>
                  <a:pt x="32530" y="133855"/>
                </a:cubicBezTo>
                <a:cubicBezTo>
                  <a:pt x="32557" y="133909"/>
                  <a:pt x="32617" y="133936"/>
                  <a:pt x="32678" y="133936"/>
                </a:cubicBezTo>
                <a:cubicBezTo>
                  <a:pt x="32738" y="133936"/>
                  <a:pt x="32799" y="133909"/>
                  <a:pt x="32825" y="133855"/>
                </a:cubicBezTo>
                <a:cubicBezTo>
                  <a:pt x="33148" y="133156"/>
                  <a:pt x="33471" y="132457"/>
                  <a:pt x="33820" y="131785"/>
                </a:cubicBezTo>
                <a:close/>
                <a:moveTo>
                  <a:pt x="46671" y="136006"/>
                </a:moveTo>
                <a:cubicBezTo>
                  <a:pt x="47044" y="136006"/>
                  <a:pt x="45847" y="136259"/>
                  <a:pt x="45353" y="136409"/>
                </a:cubicBezTo>
                <a:lnTo>
                  <a:pt x="45180" y="136459"/>
                </a:lnTo>
                <a:lnTo>
                  <a:pt x="45180" y="136459"/>
                </a:lnTo>
                <a:cubicBezTo>
                  <a:pt x="45191" y="136450"/>
                  <a:pt x="45186" y="136430"/>
                  <a:pt x="45165" y="136409"/>
                </a:cubicBezTo>
                <a:cubicBezTo>
                  <a:pt x="45165" y="136329"/>
                  <a:pt x="45138" y="136221"/>
                  <a:pt x="45111" y="136140"/>
                </a:cubicBezTo>
                <a:cubicBezTo>
                  <a:pt x="45434" y="136113"/>
                  <a:pt x="45757" y="136087"/>
                  <a:pt x="46052" y="136060"/>
                </a:cubicBezTo>
                <a:cubicBezTo>
                  <a:pt x="46383" y="136022"/>
                  <a:pt x="46577" y="136006"/>
                  <a:pt x="46671" y="136006"/>
                </a:cubicBezTo>
                <a:close/>
                <a:moveTo>
                  <a:pt x="28954" y="135952"/>
                </a:moveTo>
                <a:cubicBezTo>
                  <a:pt x="29841" y="136033"/>
                  <a:pt x="30702" y="136140"/>
                  <a:pt x="31589" y="136248"/>
                </a:cubicBezTo>
                <a:lnTo>
                  <a:pt x="31589" y="136275"/>
                </a:lnTo>
                <a:cubicBezTo>
                  <a:pt x="31589" y="136294"/>
                  <a:pt x="31616" y="136313"/>
                  <a:pt x="31631" y="136313"/>
                </a:cubicBezTo>
                <a:cubicBezTo>
                  <a:pt x="31638" y="136313"/>
                  <a:pt x="31643" y="136310"/>
                  <a:pt x="31643" y="136302"/>
                </a:cubicBezTo>
                <a:cubicBezTo>
                  <a:pt x="31643" y="136275"/>
                  <a:pt x="31643" y="136275"/>
                  <a:pt x="31643" y="136248"/>
                </a:cubicBezTo>
                <a:lnTo>
                  <a:pt x="32745" y="136382"/>
                </a:lnTo>
                <a:cubicBezTo>
                  <a:pt x="31347" y="136436"/>
                  <a:pt x="29976" y="136463"/>
                  <a:pt x="28578" y="136463"/>
                </a:cubicBezTo>
                <a:cubicBezTo>
                  <a:pt x="28685" y="136302"/>
                  <a:pt x="28820" y="136140"/>
                  <a:pt x="28954" y="135952"/>
                </a:cubicBezTo>
                <a:close/>
                <a:moveTo>
                  <a:pt x="28847" y="136651"/>
                </a:moveTo>
                <a:lnTo>
                  <a:pt x="28443" y="136678"/>
                </a:lnTo>
                <a:lnTo>
                  <a:pt x="28443" y="136651"/>
                </a:lnTo>
                <a:close/>
                <a:moveTo>
                  <a:pt x="25540" y="136544"/>
                </a:moveTo>
                <a:lnTo>
                  <a:pt x="25540" y="136544"/>
                </a:lnTo>
                <a:cubicBezTo>
                  <a:pt x="26320" y="136624"/>
                  <a:pt x="27099" y="136651"/>
                  <a:pt x="27879" y="136651"/>
                </a:cubicBezTo>
                <a:cubicBezTo>
                  <a:pt x="27879" y="136651"/>
                  <a:pt x="27879" y="136678"/>
                  <a:pt x="27879" y="136678"/>
                </a:cubicBezTo>
                <a:cubicBezTo>
                  <a:pt x="27502" y="136691"/>
                  <a:pt x="27133" y="136698"/>
                  <a:pt x="26763" y="136698"/>
                </a:cubicBezTo>
                <a:cubicBezTo>
                  <a:pt x="26393" y="136698"/>
                  <a:pt x="26024" y="136691"/>
                  <a:pt x="25647" y="136678"/>
                </a:cubicBezTo>
                <a:cubicBezTo>
                  <a:pt x="25567" y="136624"/>
                  <a:pt x="25540" y="136597"/>
                  <a:pt x="25540" y="136544"/>
                </a:cubicBezTo>
                <a:close/>
                <a:moveTo>
                  <a:pt x="44843" y="136167"/>
                </a:moveTo>
                <a:cubicBezTo>
                  <a:pt x="44870" y="136275"/>
                  <a:pt x="44923" y="136409"/>
                  <a:pt x="44950" y="136517"/>
                </a:cubicBezTo>
                <a:cubicBezTo>
                  <a:pt x="44950" y="136517"/>
                  <a:pt x="44977" y="136544"/>
                  <a:pt x="44977" y="136544"/>
                </a:cubicBezTo>
                <a:cubicBezTo>
                  <a:pt x="44439" y="136705"/>
                  <a:pt x="43902" y="136866"/>
                  <a:pt x="43364" y="137001"/>
                </a:cubicBezTo>
                <a:cubicBezTo>
                  <a:pt x="41993" y="137323"/>
                  <a:pt x="40595" y="137565"/>
                  <a:pt x="39197" y="137726"/>
                </a:cubicBezTo>
                <a:cubicBezTo>
                  <a:pt x="37873" y="137880"/>
                  <a:pt x="36549" y="137956"/>
                  <a:pt x="35229" y="137956"/>
                </a:cubicBezTo>
                <a:cubicBezTo>
                  <a:pt x="33548" y="137956"/>
                  <a:pt x="31874" y="137833"/>
                  <a:pt x="30218" y="137592"/>
                </a:cubicBezTo>
                <a:lnTo>
                  <a:pt x="29357" y="137458"/>
                </a:lnTo>
                <a:cubicBezTo>
                  <a:pt x="31831" y="137296"/>
                  <a:pt x="34304" y="137054"/>
                  <a:pt x="36804" y="136839"/>
                </a:cubicBezTo>
                <a:lnTo>
                  <a:pt x="37638" y="136759"/>
                </a:lnTo>
                <a:cubicBezTo>
                  <a:pt x="37853" y="136759"/>
                  <a:pt x="38092" y="136771"/>
                  <a:pt x="38331" y="136771"/>
                </a:cubicBezTo>
                <a:cubicBezTo>
                  <a:pt x="38450" y="136771"/>
                  <a:pt x="38570" y="136768"/>
                  <a:pt x="38686" y="136759"/>
                </a:cubicBezTo>
                <a:cubicBezTo>
                  <a:pt x="38700" y="136772"/>
                  <a:pt x="38713" y="136779"/>
                  <a:pt x="38727" y="136779"/>
                </a:cubicBezTo>
                <a:cubicBezTo>
                  <a:pt x="38740" y="136779"/>
                  <a:pt x="38753" y="136772"/>
                  <a:pt x="38767" y="136759"/>
                </a:cubicBezTo>
                <a:cubicBezTo>
                  <a:pt x="39627" y="136759"/>
                  <a:pt x="40514" y="136705"/>
                  <a:pt x="41375" y="136624"/>
                </a:cubicBezTo>
                <a:lnTo>
                  <a:pt x="41536" y="136866"/>
                </a:lnTo>
                <a:cubicBezTo>
                  <a:pt x="41544" y="136883"/>
                  <a:pt x="41555" y="136889"/>
                  <a:pt x="41565" y="136889"/>
                </a:cubicBezTo>
                <a:cubicBezTo>
                  <a:pt x="41588" y="136889"/>
                  <a:pt x="41608" y="136858"/>
                  <a:pt x="41590" y="136839"/>
                </a:cubicBezTo>
                <a:lnTo>
                  <a:pt x="41482" y="136597"/>
                </a:lnTo>
                <a:lnTo>
                  <a:pt x="41832" y="136570"/>
                </a:lnTo>
                <a:cubicBezTo>
                  <a:pt x="41832" y="136584"/>
                  <a:pt x="41838" y="136591"/>
                  <a:pt x="41848" y="136591"/>
                </a:cubicBezTo>
                <a:cubicBezTo>
                  <a:pt x="41859" y="136591"/>
                  <a:pt x="41872" y="136584"/>
                  <a:pt x="41885" y="136570"/>
                </a:cubicBezTo>
                <a:cubicBezTo>
                  <a:pt x="42396" y="136490"/>
                  <a:pt x="42880" y="136409"/>
                  <a:pt x="43418" y="136302"/>
                </a:cubicBezTo>
                <a:lnTo>
                  <a:pt x="43472" y="136302"/>
                </a:lnTo>
                <a:cubicBezTo>
                  <a:pt x="43740" y="136302"/>
                  <a:pt x="43982" y="136275"/>
                  <a:pt x="44251" y="136221"/>
                </a:cubicBezTo>
                <a:cubicBezTo>
                  <a:pt x="44251" y="136302"/>
                  <a:pt x="44251" y="136355"/>
                  <a:pt x="44278" y="136436"/>
                </a:cubicBezTo>
                <a:cubicBezTo>
                  <a:pt x="44290" y="136520"/>
                  <a:pt x="44344" y="136555"/>
                  <a:pt x="44406" y="136555"/>
                </a:cubicBezTo>
                <a:cubicBezTo>
                  <a:pt x="44483" y="136555"/>
                  <a:pt x="44571" y="136499"/>
                  <a:pt x="44601" y="136409"/>
                </a:cubicBezTo>
                <a:lnTo>
                  <a:pt x="44628" y="136194"/>
                </a:lnTo>
                <a:lnTo>
                  <a:pt x="44843" y="136167"/>
                </a:lnTo>
                <a:close/>
                <a:moveTo>
                  <a:pt x="82558" y="1"/>
                </a:moveTo>
                <a:cubicBezTo>
                  <a:pt x="82518" y="1"/>
                  <a:pt x="82476" y="24"/>
                  <a:pt x="82453" y="81"/>
                </a:cubicBezTo>
                <a:cubicBezTo>
                  <a:pt x="81486" y="2688"/>
                  <a:pt x="80975" y="5431"/>
                  <a:pt x="80894" y="8226"/>
                </a:cubicBezTo>
                <a:cubicBezTo>
                  <a:pt x="80813" y="6587"/>
                  <a:pt x="80760" y="4974"/>
                  <a:pt x="80679" y="3334"/>
                </a:cubicBezTo>
                <a:cubicBezTo>
                  <a:pt x="80679" y="3253"/>
                  <a:pt x="80625" y="3213"/>
                  <a:pt x="80571" y="3213"/>
                </a:cubicBezTo>
                <a:cubicBezTo>
                  <a:pt x="80518" y="3213"/>
                  <a:pt x="80464" y="3253"/>
                  <a:pt x="80464" y="3334"/>
                </a:cubicBezTo>
                <a:cubicBezTo>
                  <a:pt x="80249" y="4678"/>
                  <a:pt x="80168" y="6049"/>
                  <a:pt x="80168" y="7420"/>
                </a:cubicBezTo>
                <a:cubicBezTo>
                  <a:pt x="79899" y="6506"/>
                  <a:pt x="79604" y="5619"/>
                  <a:pt x="79227" y="4758"/>
                </a:cubicBezTo>
                <a:cubicBezTo>
                  <a:pt x="79195" y="4704"/>
                  <a:pt x="79149" y="4681"/>
                  <a:pt x="79108" y="4681"/>
                </a:cubicBezTo>
                <a:cubicBezTo>
                  <a:pt x="79047" y="4681"/>
                  <a:pt x="78996" y="4732"/>
                  <a:pt x="79012" y="4812"/>
                </a:cubicBezTo>
                <a:lnTo>
                  <a:pt x="80061" y="11237"/>
                </a:lnTo>
                <a:lnTo>
                  <a:pt x="80168" y="11748"/>
                </a:lnTo>
                <a:cubicBezTo>
                  <a:pt x="80034" y="11237"/>
                  <a:pt x="79899" y="10727"/>
                  <a:pt x="79765" y="10270"/>
                </a:cubicBezTo>
                <a:cubicBezTo>
                  <a:pt x="79281" y="8442"/>
                  <a:pt x="78743" y="6640"/>
                  <a:pt x="78125" y="4893"/>
                </a:cubicBezTo>
                <a:cubicBezTo>
                  <a:pt x="78113" y="4846"/>
                  <a:pt x="78070" y="4824"/>
                  <a:pt x="78026" y="4824"/>
                </a:cubicBezTo>
                <a:cubicBezTo>
                  <a:pt x="77969" y="4824"/>
                  <a:pt x="77910" y="4859"/>
                  <a:pt x="77910" y="4920"/>
                </a:cubicBezTo>
                <a:cubicBezTo>
                  <a:pt x="77910" y="6264"/>
                  <a:pt x="78044" y="7608"/>
                  <a:pt x="78340" y="8925"/>
                </a:cubicBezTo>
                <a:cubicBezTo>
                  <a:pt x="77883" y="8119"/>
                  <a:pt x="77399" y="7339"/>
                  <a:pt x="76888" y="6587"/>
                </a:cubicBezTo>
                <a:cubicBezTo>
                  <a:pt x="76808" y="6345"/>
                  <a:pt x="76754" y="6103"/>
                  <a:pt x="76700" y="5834"/>
                </a:cubicBezTo>
                <a:cubicBezTo>
                  <a:pt x="76678" y="5789"/>
                  <a:pt x="76632" y="5767"/>
                  <a:pt x="76586" y="5767"/>
                </a:cubicBezTo>
                <a:cubicBezTo>
                  <a:pt x="76522" y="5767"/>
                  <a:pt x="76458" y="5809"/>
                  <a:pt x="76458" y="5888"/>
                </a:cubicBezTo>
                <a:cubicBezTo>
                  <a:pt x="76485" y="6049"/>
                  <a:pt x="76512" y="6183"/>
                  <a:pt x="76539" y="6345"/>
                </a:cubicBezTo>
                <a:cubicBezTo>
                  <a:pt x="76512" y="6371"/>
                  <a:pt x="76512" y="6398"/>
                  <a:pt x="76512" y="6425"/>
                </a:cubicBezTo>
                <a:cubicBezTo>
                  <a:pt x="76566" y="6613"/>
                  <a:pt x="76620" y="6775"/>
                  <a:pt x="76673" y="6963"/>
                </a:cubicBezTo>
                <a:cubicBezTo>
                  <a:pt x="77077" y="9006"/>
                  <a:pt x="77480" y="11049"/>
                  <a:pt x="77883" y="13092"/>
                </a:cubicBezTo>
                <a:cubicBezTo>
                  <a:pt x="77991" y="13684"/>
                  <a:pt x="78098" y="14275"/>
                  <a:pt x="78179" y="14894"/>
                </a:cubicBezTo>
                <a:lnTo>
                  <a:pt x="78125" y="14652"/>
                </a:lnTo>
                <a:lnTo>
                  <a:pt x="76431" y="7769"/>
                </a:lnTo>
                <a:cubicBezTo>
                  <a:pt x="76404" y="7716"/>
                  <a:pt x="76344" y="7682"/>
                  <a:pt x="76290" y="7682"/>
                </a:cubicBezTo>
                <a:cubicBezTo>
                  <a:pt x="76236" y="7682"/>
                  <a:pt x="76189" y="7716"/>
                  <a:pt x="76189" y="7796"/>
                </a:cubicBezTo>
                <a:cubicBezTo>
                  <a:pt x="76216" y="8173"/>
                  <a:pt x="76243" y="8549"/>
                  <a:pt x="76270" y="8925"/>
                </a:cubicBezTo>
                <a:cubicBezTo>
                  <a:pt x="76216" y="8684"/>
                  <a:pt x="76162" y="8442"/>
                  <a:pt x="76109" y="8200"/>
                </a:cubicBezTo>
                <a:cubicBezTo>
                  <a:pt x="76095" y="8132"/>
                  <a:pt x="76035" y="8099"/>
                  <a:pt x="75978" y="8099"/>
                </a:cubicBezTo>
                <a:cubicBezTo>
                  <a:pt x="75921" y="8099"/>
                  <a:pt x="75867" y="8132"/>
                  <a:pt x="75867" y="8200"/>
                </a:cubicBezTo>
                <a:cubicBezTo>
                  <a:pt x="75867" y="9275"/>
                  <a:pt x="75921" y="10323"/>
                  <a:pt x="76028" y="11372"/>
                </a:cubicBezTo>
                <a:cubicBezTo>
                  <a:pt x="75786" y="10458"/>
                  <a:pt x="75544" y="9517"/>
                  <a:pt x="75329" y="8576"/>
                </a:cubicBezTo>
                <a:cubicBezTo>
                  <a:pt x="75317" y="8506"/>
                  <a:pt x="75265" y="8477"/>
                  <a:pt x="75212" y="8477"/>
                </a:cubicBezTo>
                <a:cubicBezTo>
                  <a:pt x="75143" y="8477"/>
                  <a:pt x="75072" y="8527"/>
                  <a:pt x="75087" y="8603"/>
                </a:cubicBezTo>
                <a:cubicBezTo>
                  <a:pt x="75141" y="9087"/>
                  <a:pt x="75195" y="9544"/>
                  <a:pt x="75248" y="10028"/>
                </a:cubicBezTo>
                <a:cubicBezTo>
                  <a:pt x="75060" y="9463"/>
                  <a:pt x="74845" y="8899"/>
                  <a:pt x="74630" y="8334"/>
                </a:cubicBezTo>
                <a:cubicBezTo>
                  <a:pt x="74608" y="8300"/>
                  <a:pt x="74571" y="8285"/>
                  <a:pt x="74536" y="8285"/>
                </a:cubicBezTo>
                <a:cubicBezTo>
                  <a:pt x="74487" y="8285"/>
                  <a:pt x="74442" y="8314"/>
                  <a:pt x="74442" y="8361"/>
                </a:cubicBezTo>
                <a:cubicBezTo>
                  <a:pt x="74496" y="9893"/>
                  <a:pt x="74657" y="11426"/>
                  <a:pt x="74953" y="12904"/>
                </a:cubicBezTo>
                <a:cubicBezTo>
                  <a:pt x="74415" y="11910"/>
                  <a:pt x="73824" y="10942"/>
                  <a:pt x="73205" y="9974"/>
                </a:cubicBezTo>
                <a:cubicBezTo>
                  <a:pt x="73184" y="9942"/>
                  <a:pt x="73142" y="9927"/>
                  <a:pt x="73100" y="9927"/>
                </a:cubicBezTo>
                <a:cubicBezTo>
                  <a:pt x="73036" y="9927"/>
                  <a:pt x="72974" y="9963"/>
                  <a:pt x="72990" y="10028"/>
                </a:cubicBezTo>
                <a:cubicBezTo>
                  <a:pt x="73313" y="11264"/>
                  <a:pt x="73716" y="12474"/>
                  <a:pt x="74146" y="13657"/>
                </a:cubicBezTo>
                <a:cubicBezTo>
                  <a:pt x="74066" y="13926"/>
                  <a:pt x="74012" y="14168"/>
                  <a:pt x="73931" y="14437"/>
                </a:cubicBezTo>
                <a:cubicBezTo>
                  <a:pt x="73716" y="14195"/>
                  <a:pt x="73501" y="13926"/>
                  <a:pt x="73259" y="13711"/>
                </a:cubicBezTo>
                <a:cubicBezTo>
                  <a:pt x="73236" y="13677"/>
                  <a:pt x="73205" y="13662"/>
                  <a:pt x="73173" y="13662"/>
                </a:cubicBezTo>
                <a:cubicBezTo>
                  <a:pt x="73129" y="13662"/>
                  <a:pt x="73086" y="13691"/>
                  <a:pt x="73071" y="13738"/>
                </a:cubicBezTo>
                <a:cubicBezTo>
                  <a:pt x="72829" y="14679"/>
                  <a:pt x="72990" y="15646"/>
                  <a:pt x="73474" y="16480"/>
                </a:cubicBezTo>
                <a:cubicBezTo>
                  <a:pt x="73474" y="16534"/>
                  <a:pt x="73447" y="16561"/>
                  <a:pt x="73447" y="16614"/>
                </a:cubicBezTo>
                <a:cubicBezTo>
                  <a:pt x="73313" y="16426"/>
                  <a:pt x="73205" y="16238"/>
                  <a:pt x="73098" y="16050"/>
                </a:cubicBezTo>
                <a:cubicBezTo>
                  <a:pt x="73063" y="15988"/>
                  <a:pt x="73019" y="15964"/>
                  <a:pt x="72979" y="15964"/>
                </a:cubicBezTo>
                <a:cubicBezTo>
                  <a:pt x="72896" y="15964"/>
                  <a:pt x="72828" y="16067"/>
                  <a:pt x="72883" y="16157"/>
                </a:cubicBezTo>
                <a:cubicBezTo>
                  <a:pt x="73017" y="16453"/>
                  <a:pt x="73178" y="16722"/>
                  <a:pt x="73340" y="17018"/>
                </a:cubicBezTo>
                <a:cubicBezTo>
                  <a:pt x="73340" y="17044"/>
                  <a:pt x="73340" y="17044"/>
                  <a:pt x="73313" y="17071"/>
                </a:cubicBezTo>
                <a:cubicBezTo>
                  <a:pt x="73044" y="16749"/>
                  <a:pt x="72748" y="16399"/>
                  <a:pt x="72452" y="16077"/>
                </a:cubicBezTo>
                <a:lnTo>
                  <a:pt x="72910" y="11695"/>
                </a:lnTo>
                <a:cubicBezTo>
                  <a:pt x="72924" y="11564"/>
                  <a:pt x="72821" y="11488"/>
                  <a:pt x="72719" y="11488"/>
                </a:cubicBezTo>
                <a:cubicBezTo>
                  <a:pt x="72632" y="11488"/>
                  <a:pt x="72546" y="11544"/>
                  <a:pt x="72533" y="11668"/>
                </a:cubicBezTo>
                <a:cubicBezTo>
                  <a:pt x="72103" y="13092"/>
                  <a:pt x="71727" y="14544"/>
                  <a:pt x="71404" y="16023"/>
                </a:cubicBezTo>
                <a:cubicBezTo>
                  <a:pt x="71538" y="14302"/>
                  <a:pt x="71673" y="12582"/>
                  <a:pt x="71754" y="10834"/>
                </a:cubicBezTo>
                <a:cubicBezTo>
                  <a:pt x="71754" y="10754"/>
                  <a:pt x="71693" y="10713"/>
                  <a:pt x="71629" y="10713"/>
                </a:cubicBezTo>
                <a:cubicBezTo>
                  <a:pt x="71565" y="10713"/>
                  <a:pt x="71498" y="10754"/>
                  <a:pt x="71485" y="10834"/>
                </a:cubicBezTo>
                <a:cubicBezTo>
                  <a:pt x="71055" y="13146"/>
                  <a:pt x="70732" y="15458"/>
                  <a:pt x="70490" y="17797"/>
                </a:cubicBezTo>
                <a:cubicBezTo>
                  <a:pt x="70436" y="18120"/>
                  <a:pt x="70409" y="18496"/>
                  <a:pt x="70382" y="18846"/>
                </a:cubicBezTo>
                <a:cubicBezTo>
                  <a:pt x="70409" y="17985"/>
                  <a:pt x="70436" y="17125"/>
                  <a:pt x="70463" y="16292"/>
                </a:cubicBezTo>
                <a:cubicBezTo>
                  <a:pt x="70571" y="13872"/>
                  <a:pt x="70732" y="11453"/>
                  <a:pt x="70947" y="9060"/>
                </a:cubicBezTo>
                <a:cubicBezTo>
                  <a:pt x="70961" y="8959"/>
                  <a:pt x="70891" y="8905"/>
                  <a:pt x="70818" y="8905"/>
                </a:cubicBezTo>
                <a:cubicBezTo>
                  <a:pt x="70755" y="8905"/>
                  <a:pt x="70691" y="8946"/>
                  <a:pt x="70678" y="9033"/>
                </a:cubicBezTo>
                <a:cubicBezTo>
                  <a:pt x="70356" y="10646"/>
                  <a:pt x="70114" y="12286"/>
                  <a:pt x="69899" y="13926"/>
                </a:cubicBezTo>
                <a:cubicBezTo>
                  <a:pt x="69845" y="12044"/>
                  <a:pt x="69710" y="10162"/>
                  <a:pt x="69468" y="8280"/>
                </a:cubicBezTo>
                <a:cubicBezTo>
                  <a:pt x="69443" y="8203"/>
                  <a:pt x="69373" y="8162"/>
                  <a:pt x="69305" y="8162"/>
                </a:cubicBezTo>
                <a:cubicBezTo>
                  <a:pt x="69232" y="8162"/>
                  <a:pt x="69160" y="8209"/>
                  <a:pt x="69146" y="8307"/>
                </a:cubicBezTo>
                <a:cubicBezTo>
                  <a:pt x="69146" y="9651"/>
                  <a:pt x="69146" y="10996"/>
                  <a:pt x="69173" y="12340"/>
                </a:cubicBezTo>
                <a:cubicBezTo>
                  <a:pt x="69092" y="11829"/>
                  <a:pt x="69038" y="11318"/>
                  <a:pt x="68931" y="10780"/>
                </a:cubicBezTo>
                <a:cubicBezTo>
                  <a:pt x="68906" y="10706"/>
                  <a:pt x="68842" y="10672"/>
                  <a:pt x="68777" y="10672"/>
                </a:cubicBezTo>
                <a:cubicBezTo>
                  <a:pt x="68700" y="10672"/>
                  <a:pt x="68623" y="10720"/>
                  <a:pt x="68608" y="10807"/>
                </a:cubicBezTo>
                <a:cubicBezTo>
                  <a:pt x="68581" y="11668"/>
                  <a:pt x="68581" y="12501"/>
                  <a:pt x="68608" y="13334"/>
                </a:cubicBezTo>
                <a:cubicBezTo>
                  <a:pt x="68554" y="13254"/>
                  <a:pt x="68467" y="13213"/>
                  <a:pt x="68380" y="13213"/>
                </a:cubicBezTo>
                <a:cubicBezTo>
                  <a:pt x="68292" y="13213"/>
                  <a:pt x="68205" y="13254"/>
                  <a:pt x="68151" y="13334"/>
                </a:cubicBezTo>
                <a:cubicBezTo>
                  <a:pt x="68124" y="13227"/>
                  <a:pt x="68097" y="13092"/>
                  <a:pt x="68070" y="12958"/>
                </a:cubicBezTo>
                <a:cubicBezTo>
                  <a:pt x="68044" y="12851"/>
                  <a:pt x="67990" y="12770"/>
                  <a:pt x="67882" y="12743"/>
                </a:cubicBezTo>
                <a:cubicBezTo>
                  <a:pt x="67882" y="12420"/>
                  <a:pt x="67855" y="12125"/>
                  <a:pt x="67855" y="11802"/>
                </a:cubicBezTo>
                <a:lnTo>
                  <a:pt x="67828" y="5914"/>
                </a:lnTo>
                <a:cubicBezTo>
                  <a:pt x="67828" y="5702"/>
                  <a:pt x="67672" y="5594"/>
                  <a:pt x="67516" y="5594"/>
                </a:cubicBezTo>
                <a:cubicBezTo>
                  <a:pt x="67376" y="5594"/>
                  <a:pt x="67236" y="5682"/>
                  <a:pt x="67210" y="5861"/>
                </a:cubicBezTo>
                <a:cubicBezTo>
                  <a:pt x="67103" y="6882"/>
                  <a:pt x="67049" y="7850"/>
                  <a:pt x="67022" y="8845"/>
                </a:cubicBezTo>
                <a:cubicBezTo>
                  <a:pt x="66619" y="7151"/>
                  <a:pt x="66081" y="5457"/>
                  <a:pt x="65436" y="3844"/>
                </a:cubicBezTo>
                <a:cubicBezTo>
                  <a:pt x="65402" y="3800"/>
                  <a:pt x="65354" y="3778"/>
                  <a:pt x="65310" y="3778"/>
                </a:cubicBezTo>
                <a:cubicBezTo>
                  <a:pt x="65249" y="3778"/>
                  <a:pt x="65194" y="3820"/>
                  <a:pt x="65194" y="3898"/>
                </a:cubicBezTo>
                <a:cubicBezTo>
                  <a:pt x="65113" y="5646"/>
                  <a:pt x="65167" y="7393"/>
                  <a:pt x="65382" y="9114"/>
                </a:cubicBezTo>
                <a:lnTo>
                  <a:pt x="63850" y="3871"/>
                </a:lnTo>
                <a:cubicBezTo>
                  <a:pt x="63838" y="3790"/>
                  <a:pt x="63782" y="3754"/>
                  <a:pt x="63723" y="3754"/>
                </a:cubicBezTo>
                <a:cubicBezTo>
                  <a:pt x="63646" y="3754"/>
                  <a:pt x="63565" y="3818"/>
                  <a:pt x="63581" y="3925"/>
                </a:cubicBezTo>
                <a:lnTo>
                  <a:pt x="63608" y="4140"/>
                </a:lnTo>
                <a:cubicBezTo>
                  <a:pt x="63393" y="3522"/>
                  <a:pt x="63151" y="2930"/>
                  <a:pt x="62909" y="2339"/>
                </a:cubicBezTo>
                <a:cubicBezTo>
                  <a:pt x="62869" y="2279"/>
                  <a:pt x="62810" y="2252"/>
                  <a:pt x="62754" y="2252"/>
                </a:cubicBezTo>
                <a:cubicBezTo>
                  <a:pt x="62658" y="2252"/>
                  <a:pt x="62569" y="2328"/>
                  <a:pt x="62586" y="2446"/>
                </a:cubicBezTo>
                <a:cubicBezTo>
                  <a:pt x="63285" y="5135"/>
                  <a:pt x="64038" y="7796"/>
                  <a:pt x="64898" y="10458"/>
                </a:cubicBezTo>
                <a:cubicBezTo>
                  <a:pt x="64979" y="10780"/>
                  <a:pt x="65059" y="11103"/>
                  <a:pt x="65113" y="11426"/>
                </a:cubicBezTo>
                <a:cubicBezTo>
                  <a:pt x="63608" y="8307"/>
                  <a:pt x="61887" y="5296"/>
                  <a:pt x="60005" y="2420"/>
                </a:cubicBezTo>
                <a:cubicBezTo>
                  <a:pt x="59960" y="2348"/>
                  <a:pt x="59895" y="2318"/>
                  <a:pt x="59831" y="2318"/>
                </a:cubicBezTo>
                <a:cubicBezTo>
                  <a:pt x="59704" y="2318"/>
                  <a:pt x="59584" y="2437"/>
                  <a:pt x="59656" y="2581"/>
                </a:cubicBezTo>
                <a:lnTo>
                  <a:pt x="64893" y="12414"/>
                </a:lnTo>
                <a:lnTo>
                  <a:pt x="64893" y="12414"/>
                </a:lnTo>
                <a:cubicBezTo>
                  <a:pt x="64545" y="11986"/>
                  <a:pt x="64197" y="11585"/>
                  <a:pt x="63850" y="11184"/>
                </a:cubicBezTo>
                <a:lnTo>
                  <a:pt x="63769" y="11049"/>
                </a:lnTo>
                <a:cubicBezTo>
                  <a:pt x="63151" y="10055"/>
                  <a:pt x="62479" y="9060"/>
                  <a:pt x="61753" y="8119"/>
                </a:cubicBezTo>
                <a:cubicBezTo>
                  <a:pt x="60650" y="6345"/>
                  <a:pt x="59629" y="4543"/>
                  <a:pt x="58742" y="2662"/>
                </a:cubicBezTo>
                <a:cubicBezTo>
                  <a:pt x="58696" y="2569"/>
                  <a:pt x="58618" y="2531"/>
                  <a:pt x="58541" y="2531"/>
                </a:cubicBezTo>
                <a:cubicBezTo>
                  <a:pt x="58394" y="2531"/>
                  <a:pt x="58250" y="2673"/>
                  <a:pt x="58338" y="2850"/>
                </a:cubicBezTo>
                <a:cubicBezTo>
                  <a:pt x="58715" y="3710"/>
                  <a:pt x="59118" y="4570"/>
                  <a:pt x="59548" y="5404"/>
                </a:cubicBezTo>
                <a:cubicBezTo>
                  <a:pt x="58607" y="4328"/>
                  <a:pt x="57586" y="3307"/>
                  <a:pt x="56537" y="2312"/>
                </a:cubicBezTo>
                <a:cubicBezTo>
                  <a:pt x="56477" y="2260"/>
                  <a:pt x="56403" y="2237"/>
                  <a:pt x="56331" y="2237"/>
                </a:cubicBezTo>
                <a:cubicBezTo>
                  <a:pt x="56142" y="2237"/>
                  <a:pt x="55964" y="2394"/>
                  <a:pt x="56080" y="2608"/>
                </a:cubicBezTo>
                <a:cubicBezTo>
                  <a:pt x="56268" y="2903"/>
                  <a:pt x="56483" y="3226"/>
                  <a:pt x="56698" y="3522"/>
                </a:cubicBezTo>
                <a:lnTo>
                  <a:pt x="55919" y="2769"/>
                </a:lnTo>
                <a:cubicBezTo>
                  <a:pt x="55851" y="2707"/>
                  <a:pt x="55772" y="2681"/>
                  <a:pt x="55696" y="2681"/>
                </a:cubicBezTo>
                <a:cubicBezTo>
                  <a:pt x="55441" y="2681"/>
                  <a:pt x="55207" y="2972"/>
                  <a:pt x="55435" y="3199"/>
                </a:cubicBezTo>
                <a:cubicBezTo>
                  <a:pt x="55731" y="3495"/>
                  <a:pt x="56107" y="3898"/>
                  <a:pt x="56430" y="4248"/>
                </a:cubicBezTo>
                <a:cubicBezTo>
                  <a:pt x="55838" y="3791"/>
                  <a:pt x="55220" y="3360"/>
                  <a:pt x="54575" y="2930"/>
                </a:cubicBezTo>
                <a:cubicBezTo>
                  <a:pt x="54525" y="2905"/>
                  <a:pt x="54470" y="2893"/>
                  <a:pt x="54414" y="2893"/>
                </a:cubicBezTo>
                <a:cubicBezTo>
                  <a:pt x="54290" y="2893"/>
                  <a:pt x="54165" y="2953"/>
                  <a:pt x="54091" y="3065"/>
                </a:cubicBezTo>
                <a:cubicBezTo>
                  <a:pt x="53311" y="2527"/>
                  <a:pt x="52531" y="2043"/>
                  <a:pt x="51725" y="1559"/>
                </a:cubicBezTo>
                <a:cubicBezTo>
                  <a:pt x="51673" y="1528"/>
                  <a:pt x="51614" y="1514"/>
                  <a:pt x="51556" y="1514"/>
                </a:cubicBezTo>
                <a:cubicBezTo>
                  <a:pt x="51312" y="1514"/>
                  <a:pt x="51062" y="1756"/>
                  <a:pt x="51214" y="2016"/>
                </a:cubicBezTo>
                <a:cubicBezTo>
                  <a:pt x="51322" y="2178"/>
                  <a:pt x="51402" y="2312"/>
                  <a:pt x="51510" y="2473"/>
                </a:cubicBezTo>
                <a:cubicBezTo>
                  <a:pt x="50730" y="2070"/>
                  <a:pt x="49924" y="1694"/>
                  <a:pt x="49117" y="1344"/>
                </a:cubicBezTo>
                <a:cubicBezTo>
                  <a:pt x="49081" y="1331"/>
                  <a:pt x="49047" y="1325"/>
                  <a:pt x="49015" y="1325"/>
                </a:cubicBezTo>
                <a:cubicBezTo>
                  <a:pt x="48781" y="1325"/>
                  <a:pt x="48653" y="1639"/>
                  <a:pt x="48795" y="1828"/>
                </a:cubicBezTo>
                <a:cubicBezTo>
                  <a:pt x="48956" y="2043"/>
                  <a:pt x="49117" y="2204"/>
                  <a:pt x="49278" y="2393"/>
                </a:cubicBezTo>
                <a:lnTo>
                  <a:pt x="47773" y="1721"/>
                </a:lnTo>
                <a:cubicBezTo>
                  <a:pt x="47743" y="1706"/>
                  <a:pt x="47714" y="1699"/>
                  <a:pt x="47688" y="1699"/>
                </a:cubicBezTo>
                <a:cubicBezTo>
                  <a:pt x="47526" y="1699"/>
                  <a:pt x="47446" y="1951"/>
                  <a:pt x="47585" y="2043"/>
                </a:cubicBezTo>
                <a:cubicBezTo>
                  <a:pt x="48230" y="2473"/>
                  <a:pt x="48902" y="2877"/>
                  <a:pt x="49574" y="3199"/>
                </a:cubicBezTo>
                <a:cubicBezTo>
                  <a:pt x="48902" y="3065"/>
                  <a:pt x="48230" y="2984"/>
                  <a:pt x="47558" y="2957"/>
                </a:cubicBezTo>
                <a:cubicBezTo>
                  <a:pt x="46698" y="2769"/>
                  <a:pt x="45864" y="2581"/>
                  <a:pt x="45004" y="2366"/>
                </a:cubicBezTo>
                <a:cubicBezTo>
                  <a:pt x="44984" y="2360"/>
                  <a:pt x="44964" y="2357"/>
                  <a:pt x="44945" y="2357"/>
                </a:cubicBezTo>
                <a:cubicBezTo>
                  <a:pt x="44790" y="2357"/>
                  <a:pt x="44693" y="2542"/>
                  <a:pt x="44789" y="2662"/>
                </a:cubicBezTo>
                <a:cubicBezTo>
                  <a:pt x="44870" y="2769"/>
                  <a:pt x="44977" y="2877"/>
                  <a:pt x="45058" y="2957"/>
                </a:cubicBezTo>
                <a:cubicBezTo>
                  <a:pt x="44117" y="3387"/>
                  <a:pt x="43283" y="4059"/>
                  <a:pt x="42665" y="4893"/>
                </a:cubicBezTo>
                <a:cubicBezTo>
                  <a:pt x="42585" y="4972"/>
                  <a:pt x="42683" y="5067"/>
                  <a:pt x="42771" y="5067"/>
                </a:cubicBezTo>
                <a:cubicBezTo>
                  <a:pt x="42802" y="5067"/>
                  <a:pt x="42832" y="5055"/>
                  <a:pt x="42853" y="5027"/>
                </a:cubicBezTo>
                <a:cubicBezTo>
                  <a:pt x="43176" y="4597"/>
                  <a:pt x="43498" y="4221"/>
                  <a:pt x="43875" y="3871"/>
                </a:cubicBezTo>
                <a:cubicBezTo>
                  <a:pt x="43902" y="3979"/>
                  <a:pt x="43982" y="4033"/>
                  <a:pt x="44090" y="4033"/>
                </a:cubicBezTo>
                <a:cubicBezTo>
                  <a:pt x="44466" y="3979"/>
                  <a:pt x="44870" y="3952"/>
                  <a:pt x="45246" y="3925"/>
                </a:cubicBezTo>
                <a:lnTo>
                  <a:pt x="45246" y="3925"/>
                </a:lnTo>
                <a:cubicBezTo>
                  <a:pt x="45085" y="4113"/>
                  <a:pt x="44870" y="4275"/>
                  <a:pt x="44654" y="4436"/>
                </a:cubicBezTo>
                <a:cubicBezTo>
                  <a:pt x="44278" y="4678"/>
                  <a:pt x="43929" y="4920"/>
                  <a:pt x="43579" y="5189"/>
                </a:cubicBezTo>
                <a:cubicBezTo>
                  <a:pt x="43461" y="5283"/>
                  <a:pt x="43551" y="5440"/>
                  <a:pt x="43665" y="5440"/>
                </a:cubicBezTo>
                <a:cubicBezTo>
                  <a:pt x="43681" y="5440"/>
                  <a:pt x="43697" y="5437"/>
                  <a:pt x="43713" y="5431"/>
                </a:cubicBezTo>
                <a:cubicBezTo>
                  <a:pt x="44305" y="5215"/>
                  <a:pt x="44843" y="4839"/>
                  <a:pt x="45219" y="4355"/>
                </a:cubicBezTo>
                <a:cubicBezTo>
                  <a:pt x="45515" y="4221"/>
                  <a:pt x="45864" y="4059"/>
                  <a:pt x="46160" y="3952"/>
                </a:cubicBezTo>
                <a:cubicBezTo>
                  <a:pt x="46429" y="4113"/>
                  <a:pt x="46698" y="4248"/>
                  <a:pt x="46966" y="4382"/>
                </a:cubicBezTo>
                <a:cubicBezTo>
                  <a:pt x="46725" y="4517"/>
                  <a:pt x="46429" y="4678"/>
                  <a:pt x="46160" y="4812"/>
                </a:cubicBezTo>
                <a:lnTo>
                  <a:pt x="43633" y="5673"/>
                </a:lnTo>
                <a:cubicBezTo>
                  <a:pt x="43480" y="5723"/>
                  <a:pt x="43569" y="5943"/>
                  <a:pt x="43693" y="5943"/>
                </a:cubicBezTo>
                <a:cubicBezTo>
                  <a:pt x="43700" y="5943"/>
                  <a:pt x="43706" y="5943"/>
                  <a:pt x="43713" y="5941"/>
                </a:cubicBezTo>
                <a:cubicBezTo>
                  <a:pt x="44305" y="5834"/>
                  <a:pt x="44896" y="5673"/>
                  <a:pt x="45434" y="5457"/>
                </a:cubicBezTo>
                <a:cubicBezTo>
                  <a:pt x="45581" y="5415"/>
                  <a:pt x="45745" y="5373"/>
                  <a:pt x="45899" y="5318"/>
                </a:cubicBezTo>
                <a:lnTo>
                  <a:pt x="45899" y="5318"/>
                </a:lnTo>
                <a:cubicBezTo>
                  <a:pt x="45111" y="5627"/>
                  <a:pt x="44346" y="5963"/>
                  <a:pt x="43606" y="6371"/>
                </a:cubicBezTo>
                <a:cubicBezTo>
                  <a:pt x="43467" y="6441"/>
                  <a:pt x="43547" y="6630"/>
                  <a:pt x="43675" y="6630"/>
                </a:cubicBezTo>
                <a:cubicBezTo>
                  <a:pt x="43696" y="6630"/>
                  <a:pt x="43718" y="6625"/>
                  <a:pt x="43740" y="6613"/>
                </a:cubicBezTo>
                <a:cubicBezTo>
                  <a:pt x="44762" y="6210"/>
                  <a:pt x="45757" y="5780"/>
                  <a:pt x="46751" y="5296"/>
                </a:cubicBezTo>
                <a:lnTo>
                  <a:pt x="46966" y="5242"/>
                </a:lnTo>
                <a:cubicBezTo>
                  <a:pt x="47423" y="5081"/>
                  <a:pt x="47961" y="4920"/>
                  <a:pt x="48526" y="4785"/>
                </a:cubicBezTo>
                <a:cubicBezTo>
                  <a:pt x="48735" y="4810"/>
                  <a:pt x="48948" y="4822"/>
                  <a:pt x="49161" y="4822"/>
                </a:cubicBezTo>
                <a:cubicBezTo>
                  <a:pt x="49658" y="4822"/>
                  <a:pt x="50160" y="4756"/>
                  <a:pt x="50650" y="4624"/>
                </a:cubicBezTo>
                <a:cubicBezTo>
                  <a:pt x="50703" y="4597"/>
                  <a:pt x="50784" y="4543"/>
                  <a:pt x="50784" y="4463"/>
                </a:cubicBezTo>
                <a:cubicBezTo>
                  <a:pt x="51053" y="4463"/>
                  <a:pt x="51322" y="4463"/>
                  <a:pt x="51591" y="4517"/>
                </a:cubicBezTo>
                <a:cubicBezTo>
                  <a:pt x="51806" y="4543"/>
                  <a:pt x="51940" y="4543"/>
                  <a:pt x="52021" y="4543"/>
                </a:cubicBezTo>
                <a:cubicBezTo>
                  <a:pt x="52048" y="4570"/>
                  <a:pt x="52074" y="4597"/>
                  <a:pt x="52101" y="4597"/>
                </a:cubicBezTo>
                <a:cubicBezTo>
                  <a:pt x="51967" y="4651"/>
                  <a:pt x="51832" y="4732"/>
                  <a:pt x="51698" y="4812"/>
                </a:cubicBezTo>
                <a:cubicBezTo>
                  <a:pt x="51080" y="5323"/>
                  <a:pt x="49789" y="5646"/>
                  <a:pt x="49063" y="5888"/>
                </a:cubicBezTo>
                <a:cubicBezTo>
                  <a:pt x="48848" y="5941"/>
                  <a:pt x="47450" y="6183"/>
                  <a:pt x="46375" y="6452"/>
                </a:cubicBezTo>
                <a:lnTo>
                  <a:pt x="44520" y="6613"/>
                </a:lnTo>
                <a:cubicBezTo>
                  <a:pt x="44359" y="6613"/>
                  <a:pt x="44386" y="6909"/>
                  <a:pt x="44520" y="6909"/>
                </a:cubicBezTo>
                <a:cubicBezTo>
                  <a:pt x="45300" y="6855"/>
                  <a:pt x="46106" y="6775"/>
                  <a:pt x="46886" y="6640"/>
                </a:cubicBezTo>
                <a:lnTo>
                  <a:pt x="49520" y="6398"/>
                </a:lnTo>
                <a:cubicBezTo>
                  <a:pt x="50354" y="6371"/>
                  <a:pt x="51160" y="6291"/>
                  <a:pt x="51994" y="6156"/>
                </a:cubicBezTo>
                <a:lnTo>
                  <a:pt x="51994" y="6156"/>
                </a:lnTo>
                <a:lnTo>
                  <a:pt x="51698" y="6237"/>
                </a:lnTo>
                <a:lnTo>
                  <a:pt x="51537" y="6264"/>
                </a:lnTo>
                <a:lnTo>
                  <a:pt x="45219" y="7554"/>
                </a:lnTo>
                <a:cubicBezTo>
                  <a:pt x="45058" y="7608"/>
                  <a:pt x="45111" y="7823"/>
                  <a:pt x="45273" y="7823"/>
                </a:cubicBezTo>
                <a:cubicBezTo>
                  <a:pt x="47155" y="7581"/>
                  <a:pt x="49037" y="7205"/>
                  <a:pt x="50892" y="6721"/>
                </a:cubicBezTo>
                <a:cubicBezTo>
                  <a:pt x="51133" y="6667"/>
                  <a:pt x="51402" y="6613"/>
                  <a:pt x="51644" y="6560"/>
                </a:cubicBezTo>
                <a:lnTo>
                  <a:pt x="51644" y="6560"/>
                </a:lnTo>
                <a:cubicBezTo>
                  <a:pt x="51375" y="6748"/>
                  <a:pt x="51080" y="6936"/>
                  <a:pt x="50811" y="7124"/>
                </a:cubicBezTo>
                <a:lnTo>
                  <a:pt x="50596" y="7205"/>
                </a:lnTo>
                <a:cubicBezTo>
                  <a:pt x="48875" y="7850"/>
                  <a:pt x="47101" y="8415"/>
                  <a:pt x="45327" y="8899"/>
                </a:cubicBezTo>
                <a:cubicBezTo>
                  <a:pt x="45175" y="8924"/>
                  <a:pt x="45213" y="9116"/>
                  <a:pt x="45331" y="9116"/>
                </a:cubicBezTo>
                <a:cubicBezTo>
                  <a:pt x="45338" y="9116"/>
                  <a:pt x="45346" y="9115"/>
                  <a:pt x="45353" y="9114"/>
                </a:cubicBezTo>
                <a:cubicBezTo>
                  <a:pt x="46590" y="9006"/>
                  <a:pt x="47773" y="8791"/>
                  <a:pt x="48956" y="8442"/>
                </a:cubicBezTo>
                <a:lnTo>
                  <a:pt x="48956" y="8442"/>
                </a:lnTo>
                <a:cubicBezTo>
                  <a:pt x="47881" y="9275"/>
                  <a:pt x="46832" y="10162"/>
                  <a:pt x="45864" y="11076"/>
                </a:cubicBezTo>
                <a:cubicBezTo>
                  <a:pt x="45796" y="11144"/>
                  <a:pt x="45843" y="11250"/>
                  <a:pt x="45923" y="11250"/>
                </a:cubicBezTo>
                <a:cubicBezTo>
                  <a:pt x="45938" y="11250"/>
                  <a:pt x="45955" y="11246"/>
                  <a:pt x="45972" y="11237"/>
                </a:cubicBezTo>
                <a:lnTo>
                  <a:pt x="46267" y="11103"/>
                </a:lnTo>
                <a:cubicBezTo>
                  <a:pt x="46267" y="11142"/>
                  <a:pt x="46296" y="11167"/>
                  <a:pt x="46333" y="11167"/>
                </a:cubicBezTo>
                <a:cubicBezTo>
                  <a:pt x="46346" y="11167"/>
                  <a:pt x="46361" y="11164"/>
                  <a:pt x="46375" y="11157"/>
                </a:cubicBezTo>
                <a:cubicBezTo>
                  <a:pt x="47692" y="10780"/>
                  <a:pt x="48983" y="10297"/>
                  <a:pt x="50219" y="9678"/>
                </a:cubicBezTo>
                <a:cubicBezTo>
                  <a:pt x="50595" y="9742"/>
                  <a:pt x="50974" y="9773"/>
                  <a:pt x="51351" y="9773"/>
                </a:cubicBezTo>
                <a:cubicBezTo>
                  <a:pt x="52727" y="9773"/>
                  <a:pt x="54086" y="9357"/>
                  <a:pt x="55247" y="8576"/>
                </a:cubicBezTo>
                <a:lnTo>
                  <a:pt x="57317" y="8334"/>
                </a:lnTo>
                <a:cubicBezTo>
                  <a:pt x="57344" y="8334"/>
                  <a:pt x="57639" y="8334"/>
                  <a:pt x="57989" y="8280"/>
                </a:cubicBezTo>
                <a:lnTo>
                  <a:pt x="58016" y="8280"/>
                </a:lnTo>
                <a:cubicBezTo>
                  <a:pt x="57337" y="8532"/>
                  <a:pt x="56353" y="8877"/>
                  <a:pt x="56382" y="8877"/>
                </a:cubicBezTo>
                <a:cubicBezTo>
                  <a:pt x="56384" y="8877"/>
                  <a:pt x="56390" y="8875"/>
                  <a:pt x="56403" y="8872"/>
                </a:cubicBezTo>
                <a:lnTo>
                  <a:pt x="56403" y="8872"/>
                </a:lnTo>
                <a:cubicBezTo>
                  <a:pt x="54279" y="9517"/>
                  <a:pt x="52101" y="9920"/>
                  <a:pt x="49924" y="10081"/>
                </a:cubicBezTo>
                <a:cubicBezTo>
                  <a:pt x="49762" y="10081"/>
                  <a:pt x="49789" y="10350"/>
                  <a:pt x="49924" y="10350"/>
                </a:cubicBezTo>
                <a:lnTo>
                  <a:pt x="54897" y="10135"/>
                </a:lnTo>
                <a:lnTo>
                  <a:pt x="57209" y="10055"/>
                </a:lnTo>
                <a:lnTo>
                  <a:pt x="58553" y="10001"/>
                </a:lnTo>
                <a:cubicBezTo>
                  <a:pt x="58798" y="9935"/>
                  <a:pt x="58974" y="9902"/>
                  <a:pt x="59080" y="9902"/>
                </a:cubicBezTo>
                <a:cubicBezTo>
                  <a:pt x="59277" y="9902"/>
                  <a:pt x="59236" y="10016"/>
                  <a:pt x="58957" y="10243"/>
                </a:cubicBezTo>
                <a:cubicBezTo>
                  <a:pt x="58553" y="10700"/>
                  <a:pt x="57801" y="10969"/>
                  <a:pt x="57021" y="11103"/>
                </a:cubicBezTo>
                <a:cubicBezTo>
                  <a:pt x="55220" y="11022"/>
                  <a:pt x="53446" y="10834"/>
                  <a:pt x="51671" y="10565"/>
                </a:cubicBezTo>
                <a:cubicBezTo>
                  <a:pt x="51564" y="10565"/>
                  <a:pt x="51510" y="10700"/>
                  <a:pt x="51591" y="10780"/>
                </a:cubicBezTo>
                <a:lnTo>
                  <a:pt x="51322" y="10754"/>
                </a:lnTo>
                <a:cubicBezTo>
                  <a:pt x="51307" y="10748"/>
                  <a:pt x="51293" y="10745"/>
                  <a:pt x="51280" y="10745"/>
                </a:cubicBezTo>
                <a:cubicBezTo>
                  <a:pt x="51172" y="10745"/>
                  <a:pt x="51121" y="10921"/>
                  <a:pt x="51241" y="10969"/>
                </a:cubicBezTo>
                <a:cubicBezTo>
                  <a:pt x="52935" y="11533"/>
                  <a:pt x="54628" y="11990"/>
                  <a:pt x="56376" y="12313"/>
                </a:cubicBezTo>
                <a:lnTo>
                  <a:pt x="52451" y="12098"/>
                </a:lnTo>
                <a:cubicBezTo>
                  <a:pt x="52443" y="12096"/>
                  <a:pt x="52435" y="12095"/>
                  <a:pt x="52428" y="12095"/>
                </a:cubicBezTo>
                <a:cubicBezTo>
                  <a:pt x="52311" y="12095"/>
                  <a:pt x="52272" y="12288"/>
                  <a:pt x="52424" y="12313"/>
                </a:cubicBezTo>
                <a:cubicBezTo>
                  <a:pt x="53472" y="12609"/>
                  <a:pt x="54548" y="12877"/>
                  <a:pt x="55623" y="13092"/>
                </a:cubicBezTo>
                <a:cubicBezTo>
                  <a:pt x="55091" y="13059"/>
                  <a:pt x="54560" y="13036"/>
                  <a:pt x="54028" y="13036"/>
                </a:cubicBezTo>
                <a:cubicBezTo>
                  <a:pt x="53699" y="13036"/>
                  <a:pt x="53371" y="13045"/>
                  <a:pt x="53042" y="13066"/>
                </a:cubicBezTo>
                <a:cubicBezTo>
                  <a:pt x="52908" y="13066"/>
                  <a:pt x="52854" y="13254"/>
                  <a:pt x="52988" y="13281"/>
                </a:cubicBezTo>
                <a:cubicBezTo>
                  <a:pt x="53607" y="13469"/>
                  <a:pt x="54252" y="13630"/>
                  <a:pt x="54870" y="13765"/>
                </a:cubicBezTo>
                <a:lnTo>
                  <a:pt x="55516" y="14087"/>
                </a:lnTo>
                <a:cubicBezTo>
                  <a:pt x="55381" y="14195"/>
                  <a:pt x="55381" y="14410"/>
                  <a:pt x="55542" y="14490"/>
                </a:cubicBezTo>
                <a:lnTo>
                  <a:pt x="55623" y="14544"/>
                </a:lnTo>
                <a:lnTo>
                  <a:pt x="56322" y="14867"/>
                </a:lnTo>
                <a:cubicBezTo>
                  <a:pt x="56215" y="15001"/>
                  <a:pt x="56241" y="15189"/>
                  <a:pt x="56376" y="15270"/>
                </a:cubicBezTo>
                <a:cubicBezTo>
                  <a:pt x="58016" y="16157"/>
                  <a:pt x="59736" y="16883"/>
                  <a:pt x="61511" y="17421"/>
                </a:cubicBezTo>
                <a:cubicBezTo>
                  <a:pt x="62156" y="17690"/>
                  <a:pt x="62801" y="17932"/>
                  <a:pt x="63446" y="18174"/>
                </a:cubicBezTo>
                <a:lnTo>
                  <a:pt x="63339" y="18147"/>
                </a:lnTo>
                <a:lnTo>
                  <a:pt x="57290" y="15942"/>
                </a:lnTo>
                <a:cubicBezTo>
                  <a:pt x="57258" y="15932"/>
                  <a:pt x="57228" y="15927"/>
                  <a:pt x="57200" y="15927"/>
                </a:cubicBezTo>
                <a:cubicBezTo>
                  <a:pt x="56945" y="15927"/>
                  <a:pt x="56862" y="16332"/>
                  <a:pt x="57129" y="16453"/>
                </a:cubicBezTo>
                <a:lnTo>
                  <a:pt x="57720" y="16695"/>
                </a:lnTo>
                <a:lnTo>
                  <a:pt x="57639" y="16668"/>
                </a:lnTo>
                <a:cubicBezTo>
                  <a:pt x="57608" y="16657"/>
                  <a:pt x="57577" y="16653"/>
                  <a:pt x="57549" y="16653"/>
                </a:cubicBezTo>
                <a:cubicBezTo>
                  <a:pt x="57289" y="16653"/>
                  <a:pt x="57185" y="17058"/>
                  <a:pt x="57451" y="17179"/>
                </a:cubicBezTo>
                <a:cubicBezTo>
                  <a:pt x="59736" y="18147"/>
                  <a:pt x="62075" y="18953"/>
                  <a:pt x="64468" y="19598"/>
                </a:cubicBezTo>
                <a:lnTo>
                  <a:pt x="59951" y="18846"/>
                </a:lnTo>
                <a:cubicBezTo>
                  <a:pt x="59936" y="18842"/>
                  <a:pt x="59922" y="18840"/>
                  <a:pt x="59908" y="18840"/>
                </a:cubicBezTo>
                <a:cubicBezTo>
                  <a:pt x="59730" y="18840"/>
                  <a:pt x="59698" y="19145"/>
                  <a:pt x="59898" y="19195"/>
                </a:cubicBezTo>
                <a:cubicBezTo>
                  <a:pt x="61591" y="19733"/>
                  <a:pt x="63312" y="20190"/>
                  <a:pt x="65086" y="20512"/>
                </a:cubicBezTo>
                <a:lnTo>
                  <a:pt x="64307" y="20512"/>
                </a:lnTo>
                <a:cubicBezTo>
                  <a:pt x="62747" y="19975"/>
                  <a:pt x="61107" y="19598"/>
                  <a:pt x="59441" y="19464"/>
                </a:cubicBezTo>
                <a:lnTo>
                  <a:pt x="59091" y="19303"/>
                </a:lnTo>
                <a:cubicBezTo>
                  <a:pt x="59080" y="19299"/>
                  <a:pt x="59070" y="19297"/>
                  <a:pt x="59060" y="19297"/>
                </a:cubicBezTo>
                <a:cubicBezTo>
                  <a:pt x="58998" y="19297"/>
                  <a:pt x="58960" y="19367"/>
                  <a:pt x="58984" y="19437"/>
                </a:cubicBezTo>
                <a:cubicBezTo>
                  <a:pt x="58849" y="19437"/>
                  <a:pt x="58822" y="19598"/>
                  <a:pt x="58930" y="19652"/>
                </a:cubicBezTo>
                <a:cubicBezTo>
                  <a:pt x="59279" y="19787"/>
                  <a:pt x="59602" y="19894"/>
                  <a:pt x="59925" y="20002"/>
                </a:cubicBezTo>
                <a:cubicBezTo>
                  <a:pt x="60086" y="20082"/>
                  <a:pt x="60247" y="20190"/>
                  <a:pt x="60435" y="20270"/>
                </a:cubicBezTo>
                <a:cubicBezTo>
                  <a:pt x="60382" y="20324"/>
                  <a:pt x="60382" y="20432"/>
                  <a:pt x="60435" y="20486"/>
                </a:cubicBezTo>
                <a:cubicBezTo>
                  <a:pt x="62075" y="21453"/>
                  <a:pt x="63769" y="22314"/>
                  <a:pt x="65543" y="23040"/>
                </a:cubicBezTo>
                <a:cubicBezTo>
                  <a:pt x="66189" y="23362"/>
                  <a:pt x="66834" y="23739"/>
                  <a:pt x="67506" y="24088"/>
                </a:cubicBezTo>
                <a:cubicBezTo>
                  <a:pt x="68151" y="24464"/>
                  <a:pt x="68769" y="24814"/>
                  <a:pt x="69415" y="25190"/>
                </a:cubicBezTo>
                <a:cubicBezTo>
                  <a:pt x="69412" y="25189"/>
                  <a:pt x="69411" y="25188"/>
                  <a:pt x="69410" y="25188"/>
                </a:cubicBezTo>
                <a:lnTo>
                  <a:pt x="69410" y="25188"/>
                </a:lnTo>
                <a:cubicBezTo>
                  <a:pt x="69401" y="25188"/>
                  <a:pt x="69807" y="25442"/>
                  <a:pt x="70140" y="25647"/>
                </a:cubicBezTo>
                <a:cubicBezTo>
                  <a:pt x="69872" y="25567"/>
                  <a:pt x="69549" y="25486"/>
                  <a:pt x="69468" y="25459"/>
                </a:cubicBezTo>
                <a:cubicBezTo>
                  <a:pt x="68554" y="25190"/>
                  <a:pt x="67640" y="24895"/>
                  <a:pt x="66780" y="24545"/>
                </a:cubicBezTo>
                <a:lnTo>
                  <a:pt x="60167" y="20969"/>
                </a:lnTo>
                <a:cubicBezTo>
                  <a:pt x="60136" y="20952"/>
                  <a:pt x="60106" y="20945"/>
                  <a:pt x="60079" y="20945"/>
                </a:cubicBezTo>
                <a:cubicBezTo>
                  <a:pt x="59935" y="20945"/>
                  <a:pt x="59843" y="21148"/>
                  <a:pt x="59978" y="21238"/>
                </a:cubicBezTo>
                <a:cubicBezTo>
                  <a:pt x="61914" y="22556"/>
                  <a:pt x="63984" y="23685"/>
                  <a:pt x="66162" y="24599"/>
                </a:cubicBezTo>
                <a:lnTo>
                  <a:pt x="66914" y="25002"/>
                </a:lnTo>
                <a:lnTo>
                  <a:pt x="66914" y="25002"/>
                </a:lnTo>
                <a:lnTo>
                  <a:pt x="62022" y="22690"/>
                </a:lnTo>
                <a:cubicBezTo>
                  <a:pt x="62001" y="22681"/>
                  <a:pt x="61981" y="22677"/>
                  <a:pt x="61962" y="22677"/>
                </a:cubicBezTo>
                <a:cubicBezTo>
                  <a:pt x="61807" y="22677"/>
                  <a:pt x="61717" y="22941"/>
                  <a:pt x="61860" y="23013"/>
                </a:cubicBezTo>
                <a:lnTo>
                  <a:pt x="65570" y="24868"/>
                </a:lnTo>
                <a:cubicBezTo>
                  <a:pt x="63688" y="24169"/>
                  <a:pt x="61753" y="23550"/>
                  <a:pt x="59817" y="23066"/>
                </a:cubicBezTo>
                <a:cubicBezTo>
                  <a:pt x="59799" y="23061"/>
                  <a:pt x="59781" y="23059"/>
                  <a:pt x="59764" y="23059"/>
                </a:cubicBezTo>
                <a:cubicBezTo>
                  <a:pt x="59610" y="23059"/>
                  <a:pt x="59537" y="23265"/>
                  <a:pt x="59683" y="23362"/>
                </a:cubicBezTo>
                <a:lnTo>
                  <a:pt x="59145" y="23174"/>
                </a:lnTo>
                <a:cubicBezTo>
                  <a:pt x="59129" y="23170"/>
                  <a:pt x="59113" y="23168"/>
                  <a:pt x="59098" y="23168"/>
                </a:cubicBezTo>
                <a:cubicBezTo>
                  <a:pt x="58915" y="23168"/>
                  <a:pt x="58839" y="23449"/>
                  <a:pt x="59037" y="23523"/>
                </a:cubicBezTo>
                <a:lnTo>
                  <a:pt x="66619" y="26884"/>
                </a:lnTo>
                <a:cubicBezTo>
                  <a:pt x="66027" y="26696"/>
                  <a:pt x="65409" y="26534"/>
                  <a:pt x="64791" y="26373"/>
                </a:cubicBezTo>
                <a:lnTo>
                  <a:pt x="59871" y="24599"/>
                </a:lnTo>
                <a:cubicBezTo>
                  <a:pt x="59853" y="24594"/>
                  <a:pt x="59836" y="24592"/>
                  <a:pt x="59821" y="24592"/>
                </a:cubicBezTo>
                <a:cubicBezTo>
                  <a:pt x="59644" y="24592"/>
                  <a:pt x="59591" y="24850"/>
                  <a:pt x="59763" y="24948"/>
                </a:cubicBezTo>
                <a:cubicBezTo>
                  <a:pt x="60785" y="25378"/>
                  <a:pt x="61780" y="25782"/>
                  <a:pt x="62801" y="26185"/>
                </a:cubicBezTo>
                <a:cubicBezTo>
                  <a:pt x="62022" y="26051"/>
                  <a:pt x="61242" y="25916"/>
                  <a:pt x="60462" y="25809"/>
                </a:cubicBezTo>
                <a:cubicBezTo>
                  <a:pt x="60454" y="25808"/>
                  <a:pt x="60447" y="25807"/>
                  <a:pt x="60439" y="25807"/>
                </a:cubicBezTo>
                <a:cubicBezTo>
                  <a:pt x="60247" y="25807"/>
                  <a:pt x="60255" y="26132"/>
                  <a:pt x="60462" y="26158"/>
                </a:cubicBezTo>
                <a:cubicBezTo>
                  <a:pt x="61672" y="26373"/>
                  <a:pt x="62909" y="26615"/>
                  <a:pt x="64145" y="26884"/>
                </a:cubicBezTo>
                <a:cubicBezTo>
                  <a:pt x="65033" y="27341"/>
                  <a:pt x="65947" y="27825"/>
                  <a:pt x="66861" y="28282"/>
                </a:cubicBezTo>
                <a:cubicBezTo>
                  <a:pt x="66780" y="28443"/>
                  <a:pt x="66834" y="28658"/>
                  <a:pt x="66995" y="28766"/>
                </a:cubicBezTo>
                <a:cubicBezTo>
                  <a:pt x="67398" y="29169"/>
                  <a:pt x="67828" y="29545"/>
                  <a:pt x="68259" y="29895"/>
                </a:cubicBezTo>
                <a:lnTo>
                  <a:pt x="68124" y="29841"/>
                </a:lnTo>
                <a:cubicBezTo>
                  <a:pt x="66995" y="28900"/>
                  <a:pt x="65812" y="28013"/>
                  <a:pt x="64602" y="27180"/>
                </a:cubicBezTo>
                <a:cubicBezTo>
                  <a:pt x="64583" y="27170"/>
                  <a:pt x="64563" y="27166"/>
                  <a:pt x="64543" y="27166"/>
                </a:cubicBezTo>
                <a:cubicBezTo>
                  <a:pt x="64452" y="27166"/>
                  <a:pt x="64370" y="27258"/>
                  <a:pt x="64414" y="27368"/>
                </a:cubicBezTo>
                <a:cubicBezTo>
                  <a:pt x="64737" y="27986"/>
                  <a:pt x="65140" y="28605"/>
                  <a:pt x="65597" y="29169"/>
                </a:cubicBezTo>
                <a:cubicBezTo>
                  <a:pt x="65006" y="28927"/>
                  <a:pt x="64441" y="28685"/>
                  <a:pt x="63850" y="28443"/>
                </a:cubicBezTo>
                <a:cubicBezTo>
                  <a:pt x="63581" y="28282"/>
                  <a:pt x="63312" y="28147"/>
                  <a:pt x="63043" y="27986"/>
                </a:cubicBezTo>
                <a:lnTo>
                  <a:pt x="63366" y="27690"/>
                </a:lnTo>
                <a:cubicBezTo>
                  <a:pt x="63439" y="27592"/>
                  <a:pt x="63379" y="27472"/>
                  <a:pt x="63265" y="27472"/>
                </a:cubicBezTo>
                <a:cubicBezTo>
                  <a:pt x="63254" y="27472"/>
                  <a:pt x="63243" y="27473"/>
                  <a:pt x="63231" y="27475"/>
                </a:cubicBezTo>
                <a:lnTo>
                  <a:pt x="62613" y="27771"/>
                </a:lnTo>
                <a:cubicBezTo>
                  <a:pt x="61887" y="27395"/>
                  <a:pt x="61161" y="27018"/>
                  <a:pt x="60408" y="26669"/>
                </a:cubicBezTo>
                <a:cubicBezTo>
                  <a:pt x="60390" y="26661"/>
                  <a:pt x="60372" y="26658"/>
                  <a:pt x="60355" y="26658"/>
                </a:cubicBezTo>
                <a:cubicBezTo>
                  <a:pt x="60247" y="26658"/>
                  <a:pt x="60174" y="26788"/>
                  <a:pt x="60220" y="26857"/>
                </a:cubicBezTo>
                <a:cubicBezTo>
                  <a:pt x="60301" y="27018"/>
                  <a:pt x="60408" y="27153"/>
                  <a:pt x="60489" y="27287"/>
                </a:cubicBezTo>
                <a:cubicBezTo>
                  <a:pt x="59468" y="26991"/>
                  <a:pt x="58419" y="26723"/>
                  <a:pt x="57371" y="26508"/>
                </a:cubicBezTo>
                <a:lnTo>
                  <a:pt x="55704" y="25835"/>
                </a:lnTo>
                <a:cubicBezTo>
                  <a:pt x="55686" y="25830"/>
                  <a:pt x="55669" y="25827"/>
                  <a:pt x="55653" y="25827"/>
                </a:cubicBezTo>
                <a:cubicBezTo>
                  <a:pt x="55516" y="25827"/>
                  <a:pt x="55420" y="26011"/>
                  <a:pt x="55516" y="26131"/>
                </a:cubicBezTo>
                <a:lnTo>
                  <a:pt x="55569" y="26185"/>
                </a:lnTo>
                <a:lnTo>
                  <a:pt x="55435" y="26158"/>
                </a:lnTo>
                <a:cubicBezTo>
                  <a:pt x="55166" y="26104"/>
                  <a:pt x="54870" y="26077"/>
                  <a:pt x="54602" y="26024"/>
                </a:cubicBezTo>
                <a:cubicBezTo>
                  <a:pt x="53795" y="25755"/>
                  <a:pt x="52962" y="25540"/>
                  <a:pt x="52101" y="25405"/>
                </a:cubicBezTo>
                <a:cubicBezTo>
                  <a:pt x="52128" y="25110"/>
                  <a:pt x="52074" y="24814"/>
                  <a:pt x="51913" y="24572"/>
                </a:cubicBezTo>
                <a:cubicBezTo>
                  <a:pt x="51874" y="24514"/>
                  <a:pt x="51808" y="24470"/>
                  <a:pt x="51733" y="24470"/>
                </a:cubicBezTo>
                <a:cubicBezTo>
                  <a:pt x="51704" y="24470"/>
                  <a:pt x="51674" y="24476"/>
                  <a:pt x="51644" y="24491"/>
                </a:cubicBezTo>
                <a:cubicBezTo>
                  <a:pt x="51322" y="24706"/>
                  <a:pt x="50972" y="24948"/>
                  <a:pt x="50650" y="25190"/>
                </a:cubicBezTo>
                <a:lnTo>
                  <a:pt x="50623" y="25190"/>
                </a:lnTo>
                <a:cubicBezTo>
                  <a:pt x="50608" y="25183"/>
                  <a:pt x="50592" y="25180"/>
                  <a:pt x="50575" y="25180"/>
                </a:cubicBezTo>
                <a:cubicBezTo>
                  <a:pt x="50530" y="25180"/>
                  <a:pt x="50481" y="25205"/>
                  <a:pt x="50461" y="25244"/>
                </a:cubicBezTo>
                <a:cubicBezTo>
                  <a:pt x="49144" y="25056"/>
                  <a:pt x="47854" y="24975"/>
                  <a:pt x="46509" y="24948"/>
                </a:cubicBezTo>
                <a:cubicBezTo>
                  <a:pt x="46321" y="24948"/>
                  <a:pt x="46241" y="25190"/>
                  <a:pt x="46402" y="25298"/>
                </a:cubicBezTo>
                <a:cubicBezTo>
                  <a:pt x="46644" y="25432"/>
                  <a:pt x="46886" y="25567"/>
                  <a:pt x="47101" y="25701"/>
                </a:cubicBezTo>
                <a:lnTo>
                  <a:pt x="47020" y="25809"/>
                </a:lnTo>
                <a:lnTo>
                  <a:pt x="46698" y="25835"/>
                </a:lnTo>
                <a:lnTo>
                  <a:pt x="42961" y="25432"/>
                </a:lnTo>
                <a:cubicBezTo>
                  <a:pt x="42952" y="25431"/>
                  <a:pt x="42944" y="25430"/>
                  <a:pt x="42936" y="25430"/>
                </a:cubicBezTo>
                <a:cubicBezTo>
                  <a:pt x="42794" y="25430"/>
                  <a:pt x="42754" y="25651"/>
                  <a:pt x="42907" y="25728"/>
                </a:cubicBezTo>
                <a:cubicBezTo>
                  <a:pt x="43283" y="25862"/>
                  <a:pt x="43660" y="25970"/>
                  <a:pt x="44063" y="26077"/>
                </a:cubicBezTo>
                <a:cubicBezTo>
                  <a:pt x="43929" y="26131"/>
                  <a:pt x="43794" y="26185"/>
                  <a:pt x="43660" y="26266"/>
                </a:cubicBezTo>
                <a:cubicBezTo>
                  <a:pt x="42692" y="26454"/>
                  <a:pt x="41724" y="26696"/>
                  <a:pt x="40756" y="26965"/>
                </a:cubicBezTo>
                <a:lnTo>
                  <a:pt x="38874" y="27207"/>
                </a:lnTo>
                <a:cubicBezTo>
                  <a:pt x="38713" y="27233"/>
                  <a:pt x="38740" y="27422"/>
                  <a:pt x="38874" y="27449"/>
                </a:cubicBezTo>
                <a:lnTo>
                  <a:pt x="35030" y="28739"/>
                </a:lnTo>
                <a:cubicBezTo>
                  <a:pt x="35003" y="28739"/>
                  <a:pt x="34976" y="28766"/>
                  <a:pt x="34976" y="28820"/>
                </a:cubicBezTo>
                <a:cubicBezTo>
                  <a:pt x="34945" y="28799"/>
                  <a:pt x="34915" y="28790"/>
                  <a:pt x="34887" y="28790"/>
                </a:cubicBezTo>
                <a:cubicBezTo>
                  <a:pt x="34842" y="28790"/>
                  <a:pt x="34805" y="28813"/>
                  <a:pt x="34788" y="28846"/>
                </a:cubicBezTo>
                <a:cubicBezTo>
                  <a:pt x="34573" y="29169"/>
                  <a:pt x="34358" y="29492"/>
                  <a:pt x="34116" y="29787"/>
                </a:cubicBezTo>
                <a:lnTo>
                  <a:pt x="34062" y="29814"/>
                </a:lnTo>
                <a:lnTo>
                  <a:pt x="31965" y="30836"/>
                </a:lnTo>
                <a:cubicBezTo>
                  <a:pt x="31938" y="30836"/>
                  <a:pt x="31938" y="30863"/>
                  <a:pt x="31938" y="30863"/>
                </a:cubicBezTo>
                <a:cubicBezTo>
                  <a:pt x="29573" y="31992"/>
                  <a:pt x="27529" y="33739"/>
                  <a:pt x="26051" y="35917"/>
                </a:cubicBezTo>
                <a:cubicBezTo>
                  <a:pt x="25994" y="35993"/>
                  <a:pt x="26071" y="36069"/>
                  <a:pt x="26150" y="36069"/>
                </a:cubicBezTo>
                <a:cubicBezTo>
                  <a:pt x="26182" y="36069"/>
                  <a:pt x="26215" y="36056"/>
                  <a:pt x="26239" y="36024"/>
                </a:cubicBezTo>
                <a:cubicBezTo>
                  <a:pt x="27798" y="33766"/>
                  <a:pt x="29761" y="32234"/>
                  <a:pt x="31938" y="31024"/>
                </a:cubicBezTo>
                <a:cubicBezTo>
                  <a:pt x="31965" y="31024"/>
                  <a:pt x="31992" y="31051"/>
                  <a:pt x="31992" y="31051"/>
                </a:cubicBezTo>
                <a:lnTo>
                  <a:pt x="31858" y="31212"/>
                </a:lnTo>
                <a:cubicBezTo>
                  <a:pt x="31723" y="31293"/>
                  <a:pt x="31589" y="31400"/>
                  <a:pt x="31481" y="31481"/>
                </a:cubicBezTo>
                <a:cubicBezTo>
                  <a:pt x="29546" y="32879"/>
                  <a:pt x="27771" y="34492"/>
                  <a:pt x="26212" y="36320"/>
                </a:cubicBezTo>
                <a:cubicBezTo>
                  <a:pt x="26212" y="36293"/>
                  <a:pt x="26212" y="36266"/>
                  <a:pt x="26212" y="36213"/>
                </a:cubicBezTo>
                <a:cubicBezTo>
                  <a:pt x="26212" y="36166"/>
                  <a:pt x="26176" y="36137"/>
                  <a:pt x="26140" y="36137"/>
                </a:cubicBezTo>
                <a:cubicBezTo>
                  <a:pt x="26114" y="36137"/>
                  <a:pt x="26089" y="36152"/>
                  <a:pt x="26078" y="36186"/>
                </a:cubicBezTo>
                <a:cubicBezTo>
                  <a:pt x="25970" y="36428"/>
                  <a:pt x="25863" y="36643"/>
                  <a:pt x="25755" y="36858"/>
                </a:cubicBezTo>
                <a:cubicBezTo>
                  <a:pt x="24491" y="38417"/>
                  <a:pt x="23389" y="40111"/>
                  <a:pt x="22448" y="41885"/>
                </a:cubicBezTo>
                <a:cubicBezTo>
                  <a:pt x="22429" y="41923"/>
                  <a:pt x="22464" y="41961"/>
                  <a:pt x="22495" y="41961"/>
                </a:cubicBezTo>
                <a:cubicBezTo>
                  <a:pt x="22509" y="41961"/>
                  <a:pt x="22521" y="41955"/>
                  <a:pt x="22529" y="41939"/>
                </a:cubicBezTo>
                <a:cubicBezTo>
                  <a:pt x="23362" y="40407"/>
                  <a:pt x="24330" y="38955"/>
                  <a:pt x="25432" y="37584"/>
                </a:cubicBezTo>
                <a:lnTo>
                  <a:pt x="25432" y="37584"/>
                </a:lnTo>
                <a:cubicBezTo>
                  <a:pt x="24223" y="40192"/>
                  <a:pt x="23040" y="42772"/>
                  <a:pt x="21857" y="45380"/>
                </a:cubicBezTo>
                <a:cubicBezTo>
                  <a:pt x="21822" y="45433"/>
                  <a:pt x="21878" y="45474"/>
                  <a:pt x="21936" y="45474"/>
                </a:cubicBezTo>
                <a:cubicBezTo>
                  <a:pt x="21968" y="45474"/>
                  <a:pt x="21999" y="45462"/>
                  <a:pt x="22018" y="45434"/>
                </a:cubicBezTo>
                <a:cubicBezTo>
                  <a:pt x="23093" y="43122"/>
                  <a:pt x="24142" y="40837"/>
                  <a:pt x="25190" y="38552"/>
                </a:cubicBezTo>
                <a:cubicBezTo>
                  <a:pt x="25405" y="38068"/>
                  <a:pt x="25647" y="37422"/>
                  <a:pt x="25809" y="37127"/>
                </a:cubicBezTo>
                <a:cubicBezTo>
                  <a:pt x="25863" y="37046"/>
                  <a:pt x="25916" y="36992"/>
                  <a:pt x="25970" y="36939"/>
                </a:cubicBezTo>
                <a:lnTo>
                  <a:pt x="25970" y="36939"/>
                </a:lnTo>
                <a:cubicBezTo>
                  <a:pt x="26024" y="36965"/>
                  <a:pt x="26024" y="37288"/>
                  <a:pt x="25889" y="38095"/>
                </a:cubicBezTo>
                <a:cubicBezTo>
                  <a:pt x="25674" y="39519"/>
                  <a:pt x="25298" y="40944"/>
                  <a:pt x="24760" y="42288"/>
                </a:cubicBezTo>
                <a:cubicBezTo>
                  <a:pt x="24743" y="42374"/>
                  <a:pt x="24812" y="42426"/>
                  <a:pt x="24872" y="42426"/>
                </a:cubicBezTo>
                <a:cubicBezTo>
                  <a:pt x="24907" y="42426"/>
                  <a:pt x="24939" y="42409"/>
                  <a:pt x="24948" y="42369"/>
                </a:cubicBezTo>
                <a:cubicBezTo>
                  <a:pt x="25405" y="41213"/>
                  <a:pt x="25863" y="40057"/>
                  <a:pt x="26320" y="38928"/>
                </a:cubicBezTo>
                <a:cubicBezTo>
                  <a:pt x="26696" y="38041"/>
                  <a:pt x="27045" y="36562"/>
                  <a:pt x="27691" y="35836"/>
                </a:cubicBezTo>
                <a:cubicBezTo>
                  <a:pt x="27813" y="35706"/>
                  <a:pt x="27873" y="35652"/>
                  <a:pt x="27896" y="35652"/>
                </a:cubicBezTo>
                <a:cubicBezTo>
                  <a:pt x="27949" y="35652"/>
                  <a:pt x="27801" y="35939"/>
                  <a:pt x="27744" y="36240"/>
                </a:cubicBezTo>
                <a:cubicBezTo>
                  <a:pt x="27637" y="37100"/>
                  <a:pt x="27476" y="37933"/>
                  <a:pt x="27260" y="38740"/>
                </a:cubicBezTo>
                <a:cubicBezTo>
                  <a:pt x="27260" y="38739"/>
                  <a:pt x="27260" y="38738"/>
                  <a:pt x="27260" y="38738"/>
                </a:cubicBezTo>
                <a:cubicBezTo>
                  <a:pt x="27253" y="38738"/>
                  <a:pt x="27150" y="39102"/>
                  <a:pt x="27072" y="39466"/>
                </a:cubicBezTo>
                <a:cubicBezTo>
                  <a:pt x="26992" y="39842"/>
                  <a:pt x="26857" y="40218"/>
                  <a:pt x="26723" y="40622"/>
                </a:cubicBezTo>
                <a:cubicBezTo>
                  <a:pt x="26707" y="40702"/>
                  <a:pt x="26777" y="40753"/>
                  <a:pt x="26842" y="40753"/>
                </a:cubicBezTo>
                <a:cubicBezTo>
                  <a:pt x="26886" y="40753"/>
                  <a:pt x="26927" y="40730"/>
                  <a:pt x="26938" y="40675"/>
                </a:cubicBezTo>
                <a:cubicBezTo>
                  <a:pt x="26992" y="40541"/>
                  <a:pt x="27045" y="40353"/>
                  <a:pt x="27072" y="40165"/>
                </a:cubicBezTo>
                <a:cubicBezTo>
                  <a:pt x="27153" y="40138"/>
                  <a:pt x="27529" y="38740"/>
                  <a:pt x="27556" y="38632"/>
                </a:cubicBezTo>
                <a:cubicBezTo>
                  <a:pt x="28282" y="36616"/>
                  <a:pt x="29304" y="34734"/>
                  <a:pt x="30594" y="33040"/>
                </a:cubicBezTo>
                <a:cubicBezTo>
                  <a:pt x="30863" y="32691"/>
                  <a:pt x="31266" y="32073"/>
                  <a:pt x="31535" y="31750"/>
                </a:cubicBezTo>
                <a:lnTo>
                  <a:pt x="31885" y="31508"/>
                </a:lnTo>
                <a:lnTo>
                  <a:pt x="31885" y="31508"/>
                </a:lnTo>
                <a:cubicBezTo>
                  <a:pt x="31965" y="31589"/>
                  <a:pt x="31911" y="31884"/>
                  <a:pt x="31696" y="32556"/>
                </a:cubicBezTo>
                <a:cubicBezTo>
                  <a:pt x="31508" y="33175"/>
                  <a:pt x="31266" y="33793"/>
                  <a:pt x="31024" y="34385"/>
                </a:cubicBezTo>
                <a:cubicBezTo>
                  <a:pt x="29841" y="36213"/>
                  <a:pt x="28685" y="38068"/>
                  <a:pt x="27583" y="39923"/>
                </a:cubicBezTo>
                <a:cubicBezTo>
                  <a:pt x="27543" y="40023"/>
                  <a:pt x="27622" y="40123"/>
                  <a:pt x="27710" y="40123"/>
                </a:cubicBezTo>
                <a:cubicBezTo>
                  <a:pt x="27740" y="40123"/>
                  <a:pt x="27771" y="40111"/>
                  <a:pt x="27798" y="40084"/>
                </a:cubicBezTo>
                <a:cubicBezTo>
                  <a:pt x="28228" y="39546"/>
                  <a:pt x="28658" y="38982"/>
                  <a:pt x="29035" y="38417"/>
                </a:cubicBezTo>
                <a:cubicBezTo>
                  <a:pt x="29075" y="38457"/>
                  <a:pt x="29129" y="38478"/>
                  <a:pt x="29179" y="38478"/>
                </a:cubicBezTo>
                <a:cubicBezTo>
                  <a:pt x="29230" y="38478"/>
                  <a:pt x="29277" y="38457"/>
                  <a:pt x="29304" y="38417"/>
                </a:cubicBezTo>
                <a:cubicBezTo>
                  <a:pt x="30137" y="37261"/>
                  <a:pt x="30944" y="36105"/>
                  <a:pt x="31696" y="34922"/>
                </a:cubicBezTo>
                <a:cubicBezTo>
                  <a:pt x="31911" y="34627"/>
                  <a:pt x="32126" y="34304"/>
                  <a:pt x="32368" y="34008"/>
                </a:cubicBezTo>
                <a:cubicBezTo>
                  <a:pt x="32906" y="33309"/>
                  <a:pt x="33471" y="32610"/>
                  <a:pt x="34035" y="31938"/>
                </a:cubicBezTo>
                <a:cubicBezTo>
                  <a:pt x="34277" y="31669"/>
                  <a:pt x="34707" y="31266"/>
                  <a:pt x="35138" y="30863"/>
                </a:cubicBezTo>
                <a:lnTo>
                  <a:pt x="35138" y="30863"/>
                </a:lnTo>
                <a:cubicBezTo>
                  <a:pt x="35138" y="30863"/>
                  <a:pt x="35137" y="30890"/>
                  <a:pt x="35111" y="30917"/>
                </a:cubicBezTo>
                <a:cubicBezTo>
                  <a:pt x="34842" y="31347"/>
                  <a:pt x="34546" y="31777"/>
                  <a:pt x="34223" y="32234"/>
                </a:cubicBezTo>
                <a:cubicBezTo>
                  <a:pt x="32691" y="33847"/>
                  <a:pt x="31320" y="35621"/>
                  <a:pt x="30137" y="37530"/>
                </a:cubicBezTo>
                <a:cubicBezTo>
                  <a:pt x="30061" y="37664"/>
                  <a:pt x="30161" y="37784"/>
                  <a:pt x="30284" y="37784"/>
                </a:cubicBezTo>
                <a:cubicBezTo>
                  <a:pt x="30333" y="37784"/>
                  <a:pt x="30386" y="37765"/>
                  <a:pt x="30433" y="37718"/>
                </a:cubicBezTo>
                <a:cubicBezTo>
                  <a:pt x="31911" y="35998"/>
                  <a:pt x="33309" y="34170"/>
                  <a:pt x="34600" y="32288"/>
                </a:cubicBezTo>
                <a:cubicBezTo>
                  <a:pt x="34949" y="31965"/>
                  <a:pt x="35272" y="31616"/>
                  <a:pt x="35621" y="31293"/>
                </a:cubicBezTo>
                <a:cubicBezTo>
                  <a:pt x="36562" y="30379"/>
                  <a:pt x="37638" y="29653"/>
                  <a:pt x="38606" y="28793"/>
                </a:cubicBezTo>
                <a:lnTo>
                  <a:pt x="38740" y="28685"/>
                </a:lnTo>
                <a:lnTo>
                  <a:pt x="38740" y="28685"/>
                </a:lnTo>
                <a:cubicBezTo>
                  <a:pt x="36428" y="31857"/>
                  <a:pt x="34089" y="35030"/>
                  <a:pt x="31777" y="38229"/>
                </a:cubicBezTo>
                <a:cubicBezTo>
                  <a:pt x="31681" y="38363"/>
                  <a:pt x="31790" y="38483"/>
                  <a:pt x="31909" y="38483"/>
                </a:cubicBezTo>
                <a:cubicBezTo>
                  <a:pt x="31957" y="38483"/>
                  <a:pt x="32007" y="38464"/>
                  <a:pt x="32046" y="38417"/>
                </a:cubicBezTo>
                <a:lnTo>
                  <a:pt x="32879" y="37261"/>
                </a:lnTo>
                <a:lnTo>
                  <a:pt x="33014" y="37073"/>
                </a:lnTo>
                <a:cubicBezTo>
                  <a:pt x="34546" y="34976"/>
                  <a:pt x="36105" y="32852"/>
                  <a:pt x="37638" y="30755"/>
                </a:cubicBezTo>
                <a:lnTo>
                  <a:pt x="37638" y="30755"/>
                </a:lnTo>
                <a:cubicBezTo>
                  <a:pt x="37476" y="31024"/>
                  <a:pt x="37315" y="31320"/>
                  <a:pt x="37127" y="31589"/>
                </a:cubicBezTo>
                <a:cubicBezTo>
                  <a:pt x="35783" y="33175"/>
                  <a:pt x="34627" y="34922"/>
                  <a:pt x="33686" y="36777"/>
                </a:cubicBezTo>
                <a:cubicBezTo>
                  <a:pt x="33610" y="36891"/>
                  <a:pt x="33720" y="37017"/>
                  <a:pt x="33839" y="37017"/>
                </a:cubicBezTo>
                <a:cubicBezTo>
                  <a:pt x="33890" y="37017"/>
                  <a:pt x="33942" y="36995"/>
                  <a:pt x="33981" y="36939"/>
                </a:cubicBezTo>
                <a:cubicBezTo>
                  <a:pt x="35245" y="35137"/>
                  <a:pt x="36455" y="33282"/>
                  <a:pt x="37611" y="31400"/>
                </a:cubicBezTo>
                <a:cubicBezTo>
                  <a:pt x="38337" y="30513"/>
                  <a:pt x="39170" y="29545"/>
                  <a:pt x="40057" y="28954"/>
                </a:cubicBezTo>
                <a:cubicBezTo>
                  <a:pt x="40149" y="28892"/>
                  <a:pt x="40203" y="28865"/>
                  <a:pt x="40228" y="28865"/>
                </a:cubicBezTo>
                <a:cubicBezTo>
                  <a:pt x="40368" y="28865"/>
                  <a:pt x="39652" y="29672"/>
                  <a:pt x="39493" y="29922"/>
                </a:cubicBezTo>
                <a:cubicBezTo>
                  <a:pt x="39305" y="30218"/>
                  <a:pt x="39170" y="30460"/>
                  <a:pt x="39009" y="30728"/>
                </a:cubicBezTo>
                <a:cubicBezTo>
                  <a:pt x="37530" y="32772"/>
                  <a:pt x="36240" y="34922"/>
                  <a:pt x="35164" y="37154"/>
                </a:cubicBezTo>
                <a:cubicBezTo>
                  <a:pt x="35128" y="37245"/>
                  <a:pt x="35202" y="37311"/>
                  <a:pt x="35271" y="37311"/>
                </a:cubicBezTo>
                <a:cubicBezTo>
                  <a:pt x="35304" y="37311"/>
                  <a:pt x="35335" y="37296"/>
                  <a:pt x="35353" y="37261"/>
                </a:cubicBezTo>
                <a:cubicBezTo>
                  <a:pt x="36724" y="34976"/>
                  <a:pt x="38122" y="32664"/>
                  <a:pt x="39493" y="30379"/>
                </a:cubicBezTo>
                <a:lnTo>
                  <a:pt x="39896" y="29868"/>
                </a:lnTo>
                <a:cubicBezTo>
                  <a:pt x="40219" y="29438"/>
                  <a:pt x="41697" y="28040"/>
                  <a:pt x="41724" y="27664"/>
                </a:cubicBezTo>
                <a:lnTo>
                  <a:pt x="41724" y="27664"/>
                </a:lnTo>
                <a:cubicBezTo>
                  <a:pt x="41697" y="28040"/>
                  <a:pt x="41106" y="28820"/>
                  <a:pt x="40918" y="29196"/>
                </a:cubicBezTo>
                <a:lnTo>
                  <a:pt x="36724" y="37342"/>
                </a:lnTo>
                <a:cubicBezTo>
                  <a:pt x="36697" y="37422"/>
                  <a:pt x="36643" y="37503"/>
                  <a:pt x="36616" y="37584"/>
                </a:cubicBezTo>
                <a:lnTo>
                  <a:pt x="35863" y="39035"/>
                </a:lnTo>
                <a:cubicBezTo>
                  <a:pt x="35807" y="39111"/>
                  <a:pt x="35869" y="39199"/>
                  <a:pt x="35939" y="39199"/>
                </a:cubicBezTo>
                <a:cubicBezTo>
                  <a:pt x="35969" y="39199"/>
                  <a:pt x="36001" y="39183"/>
                  <a:pt x="36025" y="39143"/>
                </a:cubicBezTo>
                <a:lnTo>
                  <a:pt x="36831" y="37664"/>
                </a:lnTo>
                <a:cubicBezTo>
                  <a:pt x="37100" y="37234"/>
                  <a:pt x="37342" y="36777"/>
                  <a:pt x="37557" y="36320"/>
                </a:cubicBezTo>
                <a:cubicBezTo>
                  <a:pt x="38256" y="35030"/>
                  <a:pt x="38955" y="33739"/>
                  <a:pt x="39654" y="32449"/>
                </a:cubicBezTo>
                <a:cubicBezTo>
                  <a:pt x="39815" y="32153"/>
                  <a:pt x="41590" y="28820"/>
                  <a:pt x="42773" y="27207"/>
                </a:cubicBezTo>
                <a:cubicBezTo>
                  <a:pt x="43015" y="27180"/>
                  <a:pt x="43230" y="27153"/>
                  <a:pt x="43418" y="27126"/>
                </a:cubicBezTo>
                <a:lnTo>
                  <a:pt x="43418" y="27126"/>
                </a:lnTo>
                <a:cubicBezTo>
                  <a:pt x="42584" y="28605"/>
                  <a:pt x="40568" y="31750"/>
                  <a:pt x="40326" y="32207"/>
                </a:cubicBezTo>
                <a:cubicBezTo>
                  <a:pt x="39305" y="34143"/>
                  <a:pt x="38364" y="36159"/>
                  <a:pt x="37557" y="38202"/>
                </a:cubicBezTo>
                <a:cubicBezTo>
                  <a:pt x="37539" y="38274"/>
                  <a:pt x="37605" y="38334"/>
                  <a:pt x="37667" y="38334"/>
                </a:cubicBezTo>
                <a:cubicBezTo>
                  <a:pt x="37697" y="38334"/>
                  <a:pt x="37727" y="38319"/>
                  <a:pt x="37745" y="38283"/>
                </a:cubicBezTo>
                <a:cubicBezTo>
                  <a:pt x="39654" y="34438"/>
                  <a:pt x="42047" y="30755"/>
                  <a:pt x="44278" y="27233"/>
                </a:cubicBezTo>
                <a:lnTo>
                  <a:pt x="44278" y="27233"/>
                </a:lnTo>
                <a:cubicBezTo>
                  <a:pt x="42181" y="30567"/>
                  <a:pt x="40434" y="34385"/>
                  <a:pt x="38606" y="38014"/>
                </a:cubicBezTo>
                <a:cubicBezTo>
                  <a:pt x="38552" y="38121"/>
                  <a:pt x="38498" y="38229"/>
                  <a:pt x="38444" y="38337"/>
                </a:cubicBezTo>
                <a:lnTo>
                  <a:pt x="38014" y="39170"/>
                </a:lnTo>
                <a:cubicBezTo>
                  <a:pt x="37957" y="39284"/>
                  <a:pt x="38061" y="39398"/>
                  <a:pt x="38156" y="39398"/>
                </a:cubicBezTo>
                <a:cubicBezTo>
                  <a:pt x="38195" y="39398"/>
                  <a:pt x="38232" y="39378"/>
                  <a:pt x="38256" y="39331"/>
                </a:cubicBezTo>
                <a:cubicBezTo>
                  <a:pt x="40299" y="35514"/>
                  <a:pt x="42665" y="31884"/>
                  <a:pt x="45273" y="28470"/>
                </a:cubicBezTo>
                <a:lnTo>
                  <a:pt x="45273" y="28470"/>
                </a:lnTo>
                <a:lnTo>
                  <a:pt x="43794" y="30594"/>
                </a:lnTo>
                <a:cubicBezTo>
                  <a:pt x="42853" y="31777"/>
                  <a:pt x="42020" y="33013"/>
                  <a:pt x="41267" y="34304"/>
                </a:cubicBezTo>
                <a:cubicBezTo>
                  <a:pt x="41172" y="34437"/>
                  <a:pt x="41292" y="34570"/>
                  <a:pt x="41418" y="34570"/>
                </a:cubicBezTo>
                <a:cubicBezTo>
                  <a:pt x="41470" y="34570"/>
                  <a:pt x="41523" y="34547"/>
                  <a:pt x="41563" y="34492"/>
                </a:cubicBezTo>
                <a:lnTo>
                  <a:pt x="43955" y="30997"/>
                </a:lnTo>
                <a:cubicBezTo>
                  <a:pt x="45058" y="29626"/>
                  <a:pt x="46267" y="28363"/>
                  <a:pt x="47612" y="27207"/>
                </a:cubicBezTo>
                <a:lnTo>
                  <a:pt x="47719" y="27207"/>
                </a:lnTo>
                <a:lnTo>
                  <a:pt x="46751" y="28470"/>
                </a:lnTo>
                <a:cubicBezTo>
                  <a:pt x="45004" y="30218"/>
                  <a:pt x="43498" y="32180"/>
                  <a:pt x="42235" y="34331"/>
                </a:cubicBezTo>
                <a:cubicBezTo>
                  <a:pt x="42121" y="34483"/>
                  <a:pt x="42262" y="34635"/>
                  <a:pt x="42402" y="34635"/>
                </a:cubicBezTo>
                <a:cubicBezTo>
                  <a:pt x="42460" y="34635"/>
                  <a:pt x="42518" y="34609"/>
                  <a:pt x="42557" y="34546"/>
                </a:cubicBezTo>
                <a:lnTo>
                  <a:pt x="46966" y="28793"/>
                </a:lnTo>
                <a:cubicBezTo>
                  <a:pt x="47477" y="28282"/>
                  <a:pt x="47988" y="27825"/>
                  <a:pt x="48526" y="27341"/>
                </a:cubicBezTo>
                <a:cubicBezTo>
                  <a:pt x="49010" y="27422"/>
                  <a:pt x="49520" y="27502"/>
                  <a:pt x="50031" y="27583"/>
                </a:cubicBezTo>
                <a:cubicBezTo>
                  <a:pt x="50031" y="27583"/>
                  <a:pt x="50004" y="27583"/>
                  <a:pt x="50004" y="27610"/>
                </a:cubicBezTo>
                <a:cubicBezTo>
                  <a:pt x="47558" y="29062"/>
                  <a:pt x="45407" y="30997"/>
                  <a:pt x="43687" y="33255"/>
                </a:cubicBezTo>
                <a:cubicBezTo>
                  <a:pt x="43581" y="33403"/>
                  <a:pt x="43723" y="33566"/>
                  <a:pt x="43880" y="33566"/>
                </a:cubicBezTo>
                <a:cubicBezTo>
                  <a:pt x="43923" y="33566"/>
                  <a:pt x="43968" y="33554"/>
                  <a:pt x="44009" y="33524"/>
                </a:cubicBezTo>
                <a:cubicBezTo>
                  <a:pt x="44386" y="33202"/>
                  <a:pt x="44762" y="32852"/>
                  <a:pt x="45138" y="32530"/>
                </a:cubicBezTo>
                <a:lnTo>
                  <a:pt x="45138" y="32530"/>
                </a:lnTo>
                <a:cubicBezTo>
                  <a:pt x="44654" y="33040"/>
                  <a:pt x="44197" y="33578"/>
                  <a:pt x="43740" y="34143"/>
                </a:cubicBezTo>
                <a:cubicBezTo>
                  <a:pt x="43657" y="34268"/>
                  <a:pt x="43767" y="34393"/>
                  <a:pt x="43884" y="34393"/>
                </a:cubicBezTo>
                <a:cubicBezTo>
                  <a:pt x="43918" y="34393"/>
                  <a:pt x="43952" y="34382"/>
                  <a:pt x="43982" y="34358"/>
                </a:cubicBezTo>
                <a:cubicBezTo>
                  <a:pt x="46644" y="32315"/>
                  <a:pt x="49198" y="30137"/>
                  <a:pt x="51617" y="27798"/>
                </a:cubicBezTo>
                <a:lnTo>
                  <a:pt x="52451" y="27906"/>
                </a:lnTo>
                <a:lnTo>
                  <a:pt x="52316" y="28094"/>
                </a:lnTo>
                <a:cubicBezTo>
                  <a:pt x="52048" y="28389"/>
                  <a:pt x="51779" y="28658"/>
                  <a:pt x="51510" y="28927"/>
                </a:cubicBezTo>
                <a:cubicBezTo>
                  <a:pt x="49198" y="30191"/>
                  <a:pt x="47128" y="31804"/>
                  <a:pt x="45380" y="33766"/>
                </a:cubicBezTo>
                <a:cubicBezTo>
                  <a:pt x="45244" y="33902"/>
                  <a:pt x="45338" y="34173"/>
                  <a:pt x="45516" y="34173"/>
                </a:cubicBezTo>
                <a:cubicBezTo>
                  <a:pt x="45549" y="34173"/>
                  <a:pt x="45585" y="34164"/>
                  <a:pt x="45622" y="34143"/>
                </a:cubicBezTo>
                <a:cubicBezTo>
                  <a:pt x="47827" y="32745"/>
                  <a:pt x="49843" y="31132"/>
                  <a:pt x="51671" y="29277"/>
                </a:cubicBezTo>
                <a:cubicBezTo>
                  <a:pt x="51913" y="29115"/>
                  <a:pt x="52182" y="28981"/>
                  <a:pt x="52451" y="28846"/>
                </a:cubicBezTo>
                <a:lnTo>
                  <a:pt x="52451" y="28846"/>
                </a:lnTo>
                <a:cubicBezTo>
                  <a:pt x="52289" y="29035"/>
                  <a:pt x="52155" y="29223"/>
                  <a:pt x="52021" y="29411"/>
                </a:cubicBezTo>
                <a:cubicBezTo>
                  <a:pt x="50408" y="30701"/>
                  <a:pt x="48956" y="32126"/>
                  <a:pt x="47665" y="33712"/>
                </a:cubicBezTo>
                <a:cubicBezTo>
                  <a:pt x="47580" y="33819"/>
                  <a:pt x="47697" y="33925"/>
                  <a:pt x="47803" y="33925"/>
                </a:cubicBezTo>
                <a:cubicBezTo>
                  <a:pt x="47831" y="33925"/>
                  <a:pt x="47858" y="33918"/>
                  <a:pt x="47881" y="33901"/>
                </a:cubicBezTo>
                <a:cubicBezTo>
                  <a:pt x="49467" y="32637"/>
                  <a:pt x="50892" y="31212"/>
                  <a:pt x="52155" y="29626"/>
                </a:cubicBezTo>
                <a:cubicBezTo>
                  <a:pt x="52558" y="29330"/>
                  <a:pt x="52962" y="29008"/>
                  <a:pt x="53392" y="28712"/>
                </a:cubicBezTo>
                <a:cubicBezTo>
                  <a:pt x="53446" y="28658"/>
                  <a:pt x="53876" y="28389"/>
                  <a:pt x="54279" y="28147"/>
                </a:cubicBezTo>
                <a:lnTo>
                  <a:pt x="54602" y="28174"/>
                </a:lnTo>
                <a:cubicBezTo>
                  <a:pt x="52585" y="30056"/>
                  <a:pt x="50730" y="32099"/>
                  <a:pt x="49010" y="34277"/>
                </a:cubicBezTo>
                <a:cubicBezTo>
                  <a:pt x="48947" y="34381"/>
                  <a:pt x="49045" y="34500"/>
                  <a:pt x="49155" y="34500"/>
                </a:cubicBezTo>
                <a:cubicBezTo>
                  <a:pt x="49187" y="34500"/>
                  <a:pt x="49221" y="34490"/>
                  <a:pt x="49252" y="34465"/>
                </a:cubicBezTo>
                <a:cubicBezTo>
                  <a:pt x="51268" y="32530"/>
                  <a:pt x="53284" y="30567"/>
                  <a:pt x="54897" y="28282"/>
                </a:cubicBezTo>
                <a:lnTo>
                  <a:pt x="54924" y="28255"/>
                </a:lnTo>
                <a:lnTo>
                  <a:pt x="54951" y="28201"/>
                </a:lnTo>
                <a:cubicBezTo>
                  <a:pt x="55220" y="28228"/>
                  <a:pt x="55462" y="28228"/>
                  <a:pt x="55704" y="28228"/>
                </a:cubicBezTo>
                <a:lnTo>
                  <a:pt x="55677" y="28255"/>
                </a:lnTo>
                <a:cubicBezTo>
                  <a:pt x="55139" y="28927"/>
                  <a:pt x="54548" y="29599"/>
                  <a:pt x="53876" y="30191"/>
                </a:cubicBezTo>
                <a:lnTo>
                  <a:pt x="51402" y="32637"/>
                </a:lnTo>
                <a:cubicBezTo>
                  <a:pt x="50515" y="33417"/>
                  <a:pt x="49682" y="34223"/>
                  <a:pt x="48848" y="35084"/>
                </a:cubicBezTo>
                <a:cubicBezTo>
                  <a:pt x="48418" y="35433"/>
                  <a:pt x="47934" y="35863"/>
                  <a:pt x="47854" y="36105"/>
                </a:cubicBezTo>
                <a:cubicBezTo>
                  <a:pt x="47719" y="36266"/>
                  <a:pt x="47531" y="36428"/>
                  <a:pt x="47397" y="36616"/>
                </a:cubicBezTo>
                <a:cubicBezTo>
                  <a:pt x="47292" y="36741"/>
                  <a:pt x="47382" y="36866"/>
                  <a:pt x="47490" y="36866"/>
                </a:cubicBezTo>
                <a:cubicBezTo>
                  <a:pt x="47521" y="36866"/>
                  <a:pt x="47554" y="36855"/>
                  <a:pt x="47585" y="36831"/>
                </a:cubicBezTo>
                <a:lnTo>
                  <a:pt x="51886" y="32556"/>
                </a:lnTo>
                <a:cubicBezTo>
                  <a:pt x="52263" y="32207"/>
                  <a:pt x="52639" y="31884"/>
                  <a:pt x="53015" y="31562"/>
                </a:cubicBezTo>
                <a:cubicBezTo>
                  <a:pt x="53983" y="30755"/>
                  <a:pt x="54978" y="29976"/>
                  <a:pt x="56026" y="29250"/>
                </a:cubicBezTo>
                <a:cubicBezTo>
                  <a:pt x="56537" y="28873"/>
                  <a:pt x="57129" y="28551"/>
                  <a:pt x="57639" y="28147"/>
                </a:cubicBezTo>
                <a:lnTo>
                  <a:pt x="57747" y="28147"/>
                </a:lnTo>
                <a:cubicBezTo>
                  <a:pt x="57424" y="28416"/>
                  <a:pt x="57021" y="28820"/>
                  <a:pt x="56914" y="28900"/>
                </a:cubicBezTo>
                <a:lnTo>
                  <a:pt x="56134" y="29734"/>
                </a:lnTo>
                <a:cubicBezTo>
                  <a:pt x="55085" y="30621"/>
                  <a:pt x="54091" y="31562"/>
                  <a:pt x="53150" y="32556"/>
                </a:cubicBezTo>
                <a:cubicBezTo>
                  <a:pt x="52316" y="33067"/>
                  <a:pt x="51537" y="33659"/>
                  <a:pt x="50838" y="34331"/>
                </a:cubicBezTo>
                <a:cubicBezTo>
                  <a:pt x="50676" y="34438"/>
                  <a:pt x="50515" y="34573"/>
                  <a:pt x="50354" y="34680"/>
                </a:cubicBezTo>
                <a:cubicBezTo>
                  <a:pt x="50300" y="34734"/>
                  <a:pt x="50300" y="34842"/>
                  <a:pt x="50408" y="34868"/>
                </a:cubicBezTo>
                <a:cubicBezTo>
                  <a:pt x="50112" y="35272"/>
                  <a:pt x="50004" y="35783"/>
                  <a:pt x="50112" y="36266"/>
                </a:cubicBezTo>
                <a:cubicBezTo>
                  <a:pt x="50134" y="36310"/>
                  <a:pt x="50192" y="36354"/>
                  <a:pt x="50256" y="36354"/>
                </a:cubicBezTo>
                <a:cubicBezTo>
                  <a:pt x="50270" y="36354"/>
                  <a:pt x="50285" y="36352"/>
                  <a:pt x="50300" y="36347"/>
                </a:cubicBezTo>
                <a:cubicBezTo>
                  <a:pt x="51564" y="35621"/>
                  <a:pt x="52800" y="34788"/>
                  <a:pt x="53929" y="33847"/>
                </a:cubicBezTo>
                <a:cubicBezTo>
                  <a:pt x="55946" y="32556"/>
                  <a:pt x="57881" y="31105"/>
                  <a:pt x="59736" y="29545"/>
                </a:cubicBezTo>
                <a:cubicBezTo>
                  <a:pt x="60301" y="29223"/>
                  <a:pt x="60892" y="28900"/>
                  <a:pt x="61457" y="28605"/>
                </a:cubicBezTo>
                <a:cubicBezTo>
                  <a:pt x="61564" y="28658"/>
                  <a:pt x="61645" y="28712"/>
                  <a:pt x="61753" y="28739"/>
                </a:cubicBezTo>
                <a:cubicBezTo>
                  <a:pt x="61349" y="29088"/>
                  <a:pt x="60973" y="29438"/>
                  <a:pt x="60570" y="29761"/>
                </a:cubicBezTo>
                <a:cubicBezTo>
                  <a:pt x="58527" y="31535"/>
                  <a:pt x="56672" y="33524"/>
                  <a:pt x="55032" y="35675"/>
                </a:cubicBezTo>
                <a:cubicBezTo>
                  <a:pt x="54986" y="35766"/>
                  <a:pt x="55056" y="35875"/>
                  <a:pt x="55143" y="35875"/>
                </a:cubicBezTo>
                <a:cubicBezTo>
                  <a:pt x="55159" y="35875"/>
                  <a:pt x="55176" y="35872"/>
                  <a:pt x="55193" y="35863"/>
                </a:cubicBezTo>
                <a:cubicBezTo>
                  <a:pt x="56349" y="35137"/>
                  <a:pt x="57451" y="34304"/>
                  <a:pt x="58446" y="33390"/>
                </a:cubicBezTo>
                <a:lnTo>
                  <a:pt x="58446" y="33390"/>
                </a:lnTo>
                <a:lnTo>
                  <a:pt x="58392" y="33471"/>
                </a:lnTo>
                <a:lnTo>
                  <a:pt x="56645" y="35675"/>
                </a:lnTo>
                <a:cubicBezTo>
                  <a:pt x="55865" y="36616"/>
                  <a:pt x="55112" y="37584"/>
                  <a:pt x="54360" y="38578"/>
                </a:cubicBezTo>
                <a:cubicBezTo>
                  <a:pt x="54333" y="38605"/>
                  <a:pt x="54333" y="38659"/>
                  <a:pt x="54360" y="38713"/>
                </a:cubicBezTo>
                <a:lnTo>
                  <a:pt x="54010" y="39009"/>
                </a:lnTo>
                <a:cubicBezTo>
                  <a:pt x="53921" y="39098"/>
                  <a:pt x="53980" y="39243"/>
                  <a:pt x="54080" y="39243"/>
                </a:cubicBezTo>
                <a:cubicBezTo>
                  <a:pt x="54100" y="39243"/>
                  <a:pt x="54122" y="39237"/>
                  <a:pt x="54144" y="39224"/>
                </a:cubicBezTo>
                <a:cubicBezTo>
                  <a:pt x="55247" y="38552"/>
                  <a:pt x="56295" y="37853"/>
                  <a:pt x="57344" y="37127"/>
                </a:cubicBezTo>
                <a:lnTo>
                  <a:pt x="57344" y="37127"/>
                </a:lnTo>
                <a:cubicBezTo>
                  <a:pt x="57075" y="37342"/>
                  <a:pt x="56833" y="37584"/>
                  <a:pt x="56564" y="37799"/>
                </a:cubicBezTo>
                <a:cubicBezTo>
                  <a:pt x="56494" y="37892"/>
                  <a:pt x="56545" y="38025"/>
                  <a:pt x="56647" y="38025"/>
                </a:cubicBezTo>
                <a:cubicBezTo>
                  <a:pt x="56663" y="38025"/>
                  <a:pt x="56680" y="38021"/>
                  <a:pt x="56698" y="38014"/>
                </a:cubicBezTo>
                <a:cubicBezTo>
                  <a:pt x="58930" y="36508"/>
                  <a:pt x="61134" y="34976"/>
                  <a:pt x="63312" y="33363"/>
                </a:cubicBezTo>
                <a:lnTo>
                  <a:pt x="63312" y="33363"/>
                </a:lnTo>
                <a:lnTo>
                  <a:pt x="62882" y="33686"/>
                </a:lnTo>
                <a:lnTo>
                  <a:pt x="58930" y="36858"/>
                </a:lnTo>
                <a:cubicBezTo>
                  <a:pt x="58204" y="37369"/>
                  <a:pt x="57236" y="38041"/>
                  <a:pt x="57182" y="38256"/>
                </a:cubicBezTo>
                <a:lnTo>
                  <a:pt x="56672" y="38686"/>
                </a:lnTo>
                <a:cubicBezTo>
                  <a:pt x="56584" y="38773"/>
                  <a:pt x="56674" y="38896"/>
                  <a:pt x="56769" y="38896"/>
                </a:cubicBezTo>
                <a:cubicBezTo>
                  <a:pt x="56790" y="38896"/>
                  <a:pt x="56813" y="38889"/>
                  <a:pt x="56833" y="38874"/>
                </a:cubicBezTo>
                <a:cubicBezTo>
                  <a:pt x="58392" y="37664"/>
                  <a:pt x="59925" y="36508"/>
                  <a:pt x="61511" y="35352"/>
                </a:cubicBezTo>
                <a:cubicBezTo>
                  <a:pt x="62936" y="34277"/>
                  <a:pt x="64522" y="33336"/>
                  <a:pt x="65947" y="32207"/>
                </a:cubicBezTo>
                <a:lnTo>
                  <a:pt x="65947" y="32207"/>
                </a:lnTo>
                <a:cubicBezTo>
                  <a:pt x="65731" y="32449"/>
                  <a:pt x="65490" y="32691"/>
                  <a:pt x="65274" y="32879"/>
                </a:cubicBezTo>
                <a:lnTo>
                  <a:pt x="63151" y="35030"/>
                </a:lnTo>
                <a:lnTo>
                  <a:pt x="60301" y="37879"/>
                </a:lnTo>
                <a:cubicBezTo>
                  <a:pt x="59978" y="38121"/>
                  <a:pt x="59683" y="38417"/>
                  <a:pt x="59414" y="38767"/>
                </a:cubicBezTo>
                <a:lnTo>
                  <a:pt x="58661" y="39546"/>
                </a:lnTo>
                <a:cubicBezTo>
                  <a:pt x="58574" y="39634"/>
                  <a:pt x="58646" y="39756"/>
                  <a:pt x="58734" y="39756"/>
                </a:cubicBezTo>
                <a:cubicBezTo>
                  <a:pt x="58754" y="39756"/>
                  <a:pt x="58775" y="39750"/>
                  <a:pt x="58795" y="39734"/>
                </a:cubicBezTo>
                <a:cubicBezTo>
                  <a:pt x="59118" y="39412"/>
                  <a:pt x="59441" y="39116"/>
                  <a:pt x="59763" y="38820"/>
                </a:cubicBezTo>
                <a:cubicBezTo>
                  <a:pt x="59817" y="38767"/>
                  <a:pt x="59871" y="38713"/>
                  <a:pt x="59951" y="38659"/>
                </a:cubicBezTo>
                <a:cubicBezTo>
                  <a:pt x="61833" y="36912"/>
                  <a:pt x="63742" y="35218"/>
                  <a:pt x="65731" y="33578"/>
                </a:cubicBezTo>
                <a:cubicBezTo>
                  <a:pt x="66027" y="33336"/>
                  <a:pt x="66350" y="33094"/>
                  <a:pt x="66646" y="32879"/>
                </a:cubicBezTo>
                <a:lnTo>
                  <a:pt x="66646" y="32879"/>
                </a:lnTo>
                <a:lnTo>
                  <a:pt x="66619" y="32906"/>
                </a:lnTo>
                <a:lnTo>
                  <a:pt x="63151" y="36535"/>
                </a:lnTo>
                <a:cubicBezTo>
                  <a:pt x="62640" y="37073"/>
                  <a:pt x="62156" y="37611"/>
                  <a:pt x="61618" y="38148"/>
                </a:cubicBezTo>
                <a:cubicBezTo>
                  <a:pt x="61107" y="38686"/>
                  <a:pt x="60650" y="39143"/>
                  <a:pt x="60167" y="39681"/>
                </a:cubicBezTo>
                <a:cubicBezTo>
                  <a:pt x="60103" y="39744"/>
                  <a:pt x="60173" y="39874"/>
                  <a:pt x="60258" y="39874"/>
                </a:cubicBezTo>
                <a:cubicBezTo>
                  <a:pt x="60281" y="39874"/>
                  <a:pt x="60305" y="39865"/>
                  <a:pt x="60328" y="39842"/>
                </a:cubicBezTo>
                <a:lnTo>
                  <a:pt x="61000" y="39116"/>
                </a:lnTo>
                <a:cubicBezTo>
                  <a:pt x="62102" y="38283"/>
                  <a:pt x="63043" y="36992"/>
                  <a:pt x="64065" y="36051"/>
                </a:cubicBezTo>
                <a:cubicBezTo>
                  <a:pt x="64817" y="35379"/>
                  <a:pt x="65570" y="34707"/>
                  <a:pt x="66350" y="34062"/>
                </a:cubicBezTo>
                <a:lnTo>
                  <a:pt x="66350" y="34062"/>
                </a:lnTo>
                <a:cubicBezTo>
                  <a:pt x="65570" y="34815"/>
                  <a:pt x="64871" y="35621"/>
                  <a:pt x="64226" y="36482"/>
                </a:cubicBezTo>
                <a:cubicBezTo>
                  <a:pt x="62129" y="38417"/>
                  <a:pt x="60193" y="40514"/>
                  <a:pt x="58876" y="43068"/>
                </a:cubicBezTo>
                <a:cubicBezTo>
                  <a:pt x="58849" y="43095"/>
                  <a:pt x="58849" y="43122"/>
                  <a:pt x="58876" y="43149"/>
                </a:cubicBezTo>
                <a:cubicBezTo>
                  <a:pt x="57586" y="43229"/>
                  <a:pt x="56322" y="43444"/>
                  <a:pt x="55085" y="43821"/>
                </a:cubicBezTo>
                <a:cubicBezTo>
                  <a:pt x="54594" y="43852"/>
                  <a:pt x="54102" y="43867"/>
                  <a:pt x="53611" y="43867"/>
                </a:cubicBezTo>
                <a:cubicBezTo>
                  <a:pt x="52384" y="43867"/>
                  <a:pt x="51160" y="43771"/>
                  <a:pt x="49951" y="43579"/>
                </a:cubicBezTo>
                <a:cubicBezTo>
                  <a:pt x="49934" y="43576"/>
                  <a:pt x="49919" y="43575"/>
                  <a:pt x="49904" y="43575"/>
                </a:cubicBezTo>
                <a:cubicBezTo>
                  <a:pt x="49647" y="43575"/>
                  <a:pt x="49589" y="43987"/>
                  <a:pt x="49843" y="44063"/>
                </a:cubicBezTo>
                <a:cubicBezTo>
                  <a:pt x="50811" y="44305"/>
                  <a:pt x="51832" y="44439"/>
                  <a:pt x="52827" y="44493"/>
                </a:cubicBezTo>
                <a:cubicBezTo>
                  <a:pt x="53015" y="44493"/>
                  <a:pt x="53177" y="44520"/>
                  <a:pt x="53365" y="44520"/>
                </a:cubicBezTo>
                <a:cubicBezTo>
                  <a:pt x="52854" y="44627"/>
                  <a:pt x="52343" y="44762"/>
                  <a:pt x="51859" y="44869"/>
                </a:cubicBezTo>
                <a:cubicBezTo>
                  <a:pt x="50327" y="44789"/>
                  <a:pt x="48821" y="44520"/>
                  <a:pt x="47397" y="44036"/>
                </a:cubicBezTo>
                <a:cubicBezTo>
                  <a:pt x="47379" y="44030"/>
                  <a:pt x="47362" y="44027"/>
                  <a:pt x="47346" y="44027"/>
                </a:cubicBezTo>
                <a:cubicBezTo>
                  <a:pt x="47215" y="44027"/>
                  <a:pt x="47142" y="44206"/>
                  <a:pt x="47262" y="44278"/>
                </a:cubicBezTo>
                <a:cubicBezTo>
                  <a:pt x="47961" y="44681"/>
                  <a:pt x="48687" y="44950"/>
                  <a:pt x="49467" y="45111"/>
                </a:cubicBezTo>
                <a:lnTo>
                  <a:pt x="46079" y="45353"/>
                </a:lnTo>
                <a:cubicBezTo>
                  <a:pt x="45918" y="45353"/>
                  <a:pt x="45918" y="45568"/>
                  <a:pt x="46079" y="45622"/>
                </a:cubicBezTo>
                <a:lnTo>
                  <a:pt x="46160" y="45649"/>
                </a:lnTo>
                <a:cubicBezTo>
                  <a:pt x="44412" y="45945"/>
                  <a:pt x="42719" y="46482"/>
                  <a:pt x="41160" y="47289"/>
                </a:cubicBezTo>
                <a:cubicBezTo>
                  <a:pt x="41025" y="47343"/>
                  <a:pt x="40998" y="47585"/>
                  <a:pt x="41186" y="47611"/>
                </a:cubicBezTo>
                <a:cubicBezTo>
                  <a:pt x="41428" y="47665"/>
                  <a:pt x="41670" y="47692"/>
                  <a:pt x="41912" y="47746"/>
                </a:cubicBezTo>
                <a:cubicBezTo>
                  <a:pt x="41052" y="47961"/>
                  <a:pt x="40192" y="48230"/>
                  <a:pt x="39331" y="48499"/>
                </a:cubicBezTo>
                <a:cubicBezTo>
                  <a:pt x="39116" y="48552"/>
                  <a:pt x="39089" y="48902"/>
                  <a:pt x="39358" y="48902"/>
                </a:cubicBezTo>
                <a:lnTo>
                  <a:pt x="39681" y="48902"/>
                </a:lnTo>
                <a:cubicBezTo>
                  <a:pt x="38982" y="49117"/>
                  <a:pt x="38283" y="49332"/>
                  <a:pt x="37557" y="49574"/>
                </a:cubicBezTo>
                <a:cubicBezTo>
                  <a:pt x="37364" y="49622"/>
                  <a:pt x="37409" y="49909"/>
                  <a:pt x="37576" y="49909"/>
                </a:cubicBezTo>
                <a:cubicBezTo>
                  <a:pt x="37595" y="49909"/>
                  <a:pt x="37616" y="49905"/>
                  <a:pt x="37638" y="49897"/>
                </a:cubicBezTo>
                <a:lnTo>
                  <a:pt x="39708" y="49278"/>
                </a:lnTo>
                <a:lnTo>
                  <a:pt x="39708" y="49278"/>
                </a:lnTo>
                <a:cubicBezTo>
                  <a:pt x="37907" y="50085"/>
                  <a:pt x="36159" y="51026"/>
                  <a:pt x="34492" y="52074"/>
                </a:cubicBezTo>
                <a:cubicBezTo>
                  <a:pt x="34344" y="52148"/>
                  <a:pt x="34377" y="52403"/>
                  <a:pt x="34550" y="52403"/>
                </a:cubicBezTo>
                <a:cubicBezTo>
                  <a:pt x="34565" y="52403"/>
                  <a:pt x="34582" y="52401"/>
                  <a:pt x="34600" y="52397"/>
                </a:cubicBezTo>
                <a:cubicBezTo>
                  <a:pt x="34707" y="52370"/>
                  <a:pt x="34815" y="52316"/>
                  <a:pt x="34949" y="52289"/>
                </a:cubicBezTo>
                <a:lnTo>
                  <a:pt x="34949" y="52289"/>
                </a:lnTo>
                <a:cubicBezTo>
                  <a:pt x="33793" y="53015"/>
                  <a:pt x="32691" y="53768"/>
                  <a:pt x="31589" y="54548"/>
                </a:cubicBezTo>
                <a:cubicBezTo>
                  <a:pt x="31424" y="54665"/>
                  <a:pt x="31568" y="54885"/>
                  <a:pt x="31732" y="54885"/>
                </a:cubicBezTo>
                <a:cubicBezTo>
                  <a:pt x="31756" y="54885"/>
                  <a:pt x="31780" y="54880"/>
                  <a:pt x="31804" y="54870"/>
                </a:cubicBezTo>
                <a:cubicBezTo>
                  <a:pt x="33202" y="54279"/>
                  <a:pt x="34573" y="53607"/>
                  <a:pt x="35917" y="52881"/>
                </a:cubicBezTo>
                <a:lnTo>
                  <a:pt x="35917" y="52881"/>
                </a:lnTo>
                <a:cubicBezTo>
                  <a:pt x="35890" y="52961"/>
                  <a:pt x="35863" y="53015"/>
                  <a:pt x="35836" y="53096"/>
                </a:cubicBezTo>
                <a:cubicBezTo>
                  <a:pt x="35353" y="53553"/>
                  <a:pt x="34869" y="54010"/>
                  <a:pt x="34412" y="54467"/>
                </a:cubicBezTo>
                <a:lnTo>
                  <a:pt x="30997" y="57155"/>
                </a:lnTo>
                <a:cubicBezTo>
                  <a:pt x="30823" y="57286"/>
                  <a:pt x="30966" y="57522"/>
                  <a:pt x="31141" y="57522"/>
                </a:cubicBezTo>
                <a:cubicBezTo>
                  <a:pt x="31182" y="57522"/>
                  <a:pt x="31225" y="57509"/>
                  <a:pt x="31266" y="57478"/>
                </a:cubicBezTo>
                <a:cubicBezTo>
                  <a:pt x="31616" y="57263"/>
                  <a:pt x="31938" y="57021"/>
                  <a:pt x="32288" y="56779"/>
                </a:cubicBezTo>
                <a:lnTo>
                  <a:pt x="32288" y="56779"/>
                </a:lnTo>
                <a:cubicBezTo>
                  <a:pt x="31374" y="57827"/>
                  <a:pt x="30540" y="58903"/>
                  <a:pt x="29707" y="60005"/>
                </a:cubicBezTo>
                <a:cubicBezTo>
                  <a:pt x="29678" y="59993"/>
                  <a:pt x="29649" y="59988"/>
                  <a:pt x="29622" y="59988"/>
                </a:cubicBezTo>
                <a:cubicBezTo>
                  <a:pt x="29519" y="59988"/>
                  <a:pt x="29427" y="60061"/>
                  <a:pt x="29384" y="60166"/>
                </a:cubicBezTo>
                <a:lnTo>
                  <a:pt x="29142" y="60811"/>
                </a:lnTo>
                <a:cubicBezTo>
                  <a:pt x="28390" y="61860"/>
                  <a:pt x="27664" y="62935"/>
                  <a:pt x="26965" y="64011"/>
                </a:cubicBezTo>
                <a:cubicBezTo>
                  <a:pt x="26946" y="64029"/>
                  <a:pt x="26966" y="64061"/>
                  <a:pt x="26989" y="64061"/>
                </a:cubicBezTo>
                <a:cubicBezTo>
                  <a:pt x="26999" y="64061"/>
                  <a:pt x="27010" y="64054"/>
                  <a:pt x="27019" y="64038"/>
                </a:cubicBezTo>
                <a:cubicBezTo>
                  <a:pt x="27637" y="63150"/>
                  <a:pt x="28255" y="62263"/>
                  <a:pt x="28900" y="61376"/>
                </a:cubicBezTo>
                <a:lnTo>
                  <a:pt x="28900" y="61376"/>
                </a:lnTo>
                <a:cubicBezTo>
                  <a:pt x="28793" y="61699"/>
                  <a:pt x="28658" y="62021"/>
                  <a:pt x="28551" y="62344"/>
                </a:cubicBezTo>
                <a:cubicBezTo>
                  <a:pt x="28524" y="62344"/>
                  <a:pt x="28470" y="62371"/>
                  <a:pt x="28470" y="62398"/>
                </a:cubicBezTo>
                <a:lnTo>
                  <a:pt x="28443" y="62425"/>
                </a:lnTo>
                <a:cubicBezTo>
                  <a:pt x="28363" y="62425"/>
                  <a:pt x="28282" y="62478"/>
                  <a:pt x="28228" y="62532"/>
                </a:cubicBezTo>
                <a:cubicBezTo>
                  <a:pt x="27798" y="63204"/>
                  <a:pt x="27341" y="63903"/>
                  <a:pt x="26911" y="64575"/>
                </a:cubicBezTo>
                <a:cubicBezTo>
                  <a:pt x="26778" y="64784"/>
                  <a:pt x="26967" y="64993"/>
                  <a:pt x="27147" y="64993"/>
                </a:cubicBezTo>
                <a:cubicBezTo>
                  <a:pt x="27221" y="64993"/>
                  <a:pt x="27294" y="64958"/>
                  <a:pt x="27341" y="64871"/>
                </a:cubicBezTo>
                <a:lnTo>
                  <a:pt x="27933" y="63984"/>
                </a:lnTo>
                <a:lnTo>
                  <a:pt x="27933" y="63984"/>
                </a:lnTo>
                <a:cubicBezTo>
                  <a:pt x="27903" y="64149"/>
                  <a:pt x="28041" y="64239"/>
                  <a:pt x="28187" y="64239"/>
                </a:cubicBezTo>
                <a:cubicBezTo>
                  <a:pt x="28302" y="64239"/>
                  <a:pt x="28423" y="64183"/>
                  <a:pt x="28470" y="64064"/>
                </a:cubicBezTo>
                <a:lnTo>
                  <a:pt x="28578" y="63742"/>
                </a:lnTo>
                <a:cubicBezTo>
                  <a:pt x="28632" y="63742"/>
                  <a:pt x="28685" y="63715"/>
                  <a:pt x="28712" y="63661"/>
                </a:cubicBezTo>
                <a:cubicBezTo>
                  <a:pt x="28900" y="63339"/>
                  <a:pt x="29089" y="62989"/>
                  <a:pt x="29277" y="62666"/>
                </a:cubicBezTo>
                <a:lnTo>
                  <a:pt x="29277" y="62666"/>
                </a:lnTo>
                <a:cubicBezTo>
                  <a:pt x="29223" y="63527"/>
                  <a:pt x="29115" y="64387"/>
                  <a:pt x="28954" y="65247"/>
                </a:cubicBezTo>
                <a:cubicBezTo>
                  <a:pt x="28924" y="65415"/>
                  <a:pt x="29075" y="65514"/>
                  <a:pt x="29221" y="65514"/>
                </a:cubicBezTo>
                <a:cubicBezTo>
                  <a:pt x="29333" y="65514"/>
                  <a:pt x="29442" y="65456"/>
                  <a:pt x="29465" y="65328"/>
                </a:cubicBezTo>
                <a:cubicBezTo>
                  <a:pt x="29841" y="63527"/>
                  <a:pt x="30379" y="61779"/>
                  <a:pt x="31051" y="60059"/>
                </a:cubicBezTo>
                <a:lnTo>
                  <a:pt x="31266" y="59763"/>
                </a:lnTo>
                <a:lnTo>
                  <a:pt x="31266" y="59763"/>
                </a:lnTo>
                <a:cubicBezTo>
                  <a:pt x="31239" y="60032"/>
                  <a:pt x="31212" y="60301"/>
                  <a:pt x="31186" y="60570"/>
                </a:cubicBezTo>
                <a:cubicBezTo>
                  <a:pt x="30729" y="61941"/>
                  <a:pt x="30325" y="63365"/>
                  <a:pt x="29976" y="64790"/>
                </a:cubicBezTo>
                <a:cubicBezTo>
                  <a:pt x="29942" y="64975"/>
                  <a:pt x="30097" y="65097"/>
                  <a:pt x="30251" y="65097"/>
                </a:cubicBezTo>
                <a:cubicBezTo>
                  <a:pt x="30344" y="65097"/>
                  <a:pt x="30436" y="65053"/>
                  <a:pt x="30487" y="64952"/>
                </a:cubicBezTo>
                <a:cubicBezTo>
                  <a:pt x="30997" y="63581"/>
                  <a:pt x="31401" y="62156"/>
                  <a:pt x="31669" y="60731"/>
                </a:cubicBezTo>
                <a:cubicBezTo>
                  <a:pt x="31885" y="60059"/>
                  <a:pt x="32100" y="59414"/>
                  <a:pt x="32342" y="58768"/>
                </a:cubicBezTo>
                <a:cubicBezTo>
                  <a:pt x="32476" y="58661"/>
                  <a:pt x="32610" y="58526"/>
                  <a:pt x="32745" y="58392"/>
                </a:cubicBezTo>
                <a:lnTo>
                  <a:pt x="32745" y="58392"/>
                </a:lnTo>
                <a:cubicBezTo>
                  <a:pt x="32530" y="60381"/>
                  <a:pt x="32126" y="62371"/>
                  <a:pt x="31589" y="64280"/>
                </a:cubicBezTo>
                <a:cubicBezTo>
                  <a:pt x="31522" y="64479"/>
                  <a:pt x="31682" y="64617"/>
                  <a:pt x="31832" y="64617"/>
                </a:cubicBezTo>
                <a:cubicBezTo>
                  <a:pt x="31925" y="64617"/>
                  <a:pt x="32015" y="64564"/>
                  <a:pt x="32046" y="64441"/>
                </a:cubicBezTo>
                <a:cubicBezTo>
                  <a:pt x="32100" y="64280"/>
                  <a:pt x="32153" y="64118"/>
                  <a:pt x="32207" y="63930"/>
                </a:cubicBezTo>
                <a:cubicBezTo>
                  <a:pt x="32242" y="63944"/>
                  <a:pt x="32278" y="63951"/>
                  <a:pt x="32314" y="63951"/>
                </a:cubicBezTo>
                <a:cubicBezTo>
                  <a:pt x="32418" y="63951"/>
                  <a:pt x="32517" y="63895"/>
                  <a:pt x="32557" y="63796"/>
                </a:cubicBezTo>
                <a:lnTo>
                  <a:pt x="32718" y="63312"/>
                </a:lnTo>
                <a:cubicBezTo>
                  <a:pt x="32718" y="63463"/>
                  <a:pt x="32844" y="63562"/>
                  <a:pt x="32972" y="63562"/>
                </a:cubicBezTo>
                <a:cubicBezTo>
                  <a:pt x="33048" y="63562"/>
                  <a:pt x="33125" y="63527"/>
                  <a:pt x="33175" y="63446"/>
                </a:cubicBezTo>
                <a:cubicBezTo>
                  <a:pt x="33632" y="62666"/>
                  <a:pt x="34035" y="61860"/>
                  <a:pt x="34358" y="61027"/>
                </a:cubicBezTo>
                <a:lnTo>
                  <a:pt x="34358" y="61027"/>
                </a:lnTo>
                <a:lnTo>
                  <a:pt x="34116" y="62156"/>
                </a:lnTo>
                <a:cubicBezTo>
                  <a:pt x="34066" y="62355"/>
                  <a:pt x="34242" y="62493"/>
                  <a:pt x="34403" y="62493"/>
                </a:cubicBezTo>
                <a:cubicBezTo>
                  <a:pt x="34502" y="62493"/>
                  <a:pt x="34596" y="62440"/>
                  <a:pt x="34627" y="62317"/>
                </a:cubicBezTo>
                <a:cubicBezTo>
                  <a:pt x="35164" y="59978"/>
                  <a:pt x="35675" y="57639"/>
                  <a:pt x="36186" y="55300"/>
                </a:cubicBezTo>
                <a:lnTo>
                  <a:pt x="36240" y="63554"/>
                </a:lnTo>
                <a:cubicBezTo>
                  <a:pt x="36226" y="63695"/>
                  <a:pt x="36337" y="63769"/>
                  <a:pt x="36447" y="63769"/>
                </a:cubicBezTo>
                <a:cubicBezTo>
                  <a:pt x="36546" y="63769"/>
                  <a:pt x="36643" y="63708"/>
                  <a:pt x="36643" y="63581"/>
                </a:cubicBezTo>
                <a:cubicBezTo>
                  <a:pt x="37073" y="60570"/>
                  <a:pt x="37342" y="57559"/>
                  <a:pt x="37530" y="54521"/>
                </a:cubicBezTo>
                <a:lnTo>
                  <a:pt x="37530" y="54736"/>
                </a:lnTo>
                <a:cubicBezTo>
                  <a:pt x="37369" y="56537"/>
                  <a:pt x="37315" y="58338"/>
                  <a:pt x="37423" y="60139"/>
                </a:cubicBezTo>
                <a:cubicBezTo>
                  <a:pt x="37423" y="60247"/>
                  <a:pt x="37423" y="60328"/>
                  <a:pt x="37450" y="60435"/>
                </a:cubicBezTo>
                <a:cubicBezTo>
                  <a:pt x="37450" y="60731"/>
                  <a:pt x="37476" y="61053"/>
                  <a:pt x="37503" y="61376"/>
                </a:cubicBezTo>
                <a:cubicBezTo>
                  <a:pt x="37503" y="61448"/>
                  <a:pt x="37563" y="61484"/>
                  <a:pt x="37635" y="61484"/>
                </a:cubicBezTo>
                <a:cubicBezTo>
                  <a:pt x="37671" y="61484"/>
                  <a:pt x="37709" y="61475"/>
                  <a:pt x="37745" y="61457"/>
                </a:cubicBezTo>
                <a:cubicBezTo>
                  <a:pt x="37772" y="61484"/>
                  <a:pt x="37802" y="61496"/>
                  <a:pt x="37831" y="61496"/>
                </a:cubicBezTo>
                <a:cubicBezTo>
                  <a:pt x="37889" y="61496"/>
                  <a:pt x="37942" y="61448"/>
                  <a:pt x="37960" y="61376"/>
                </a:cubicBezTo>
                <a:cubicBezTo>
                  <a:pt x="38014" y="60865"/>
                  <a:pt x="38095" y="60354"/>
                  <a:pt x="38149" y="59844"/>
                </a:cubicBezTo>
                <a:cubicBezTo>
                  <a:pt x="38169" y="59885"/>
                  <a:pt x="38205" y="59902"/>
                  <a:pt x="38244" y="59902"/>
                </a:cubicBezTo>
                <a:cubicBezTo>
                  <a:pt x="38306" y="59902"/>
                  <a:pt x="38374" y="59856"/>
                  <a:pt x="38390" y="59790"/>
                </a:cubicBezTo>
                <a:cubicBezTo>
                  <a:pt x="38686" y="57774"/>
                  <a:pt x="39036" y="55757"/>
                  <a:pt x="39439" y="53768"/>
                </a:cubicBezTo>
                <a:lnTo>
                  <a:pt x="39439" y="53768"/>
                </a:lnTo>
                <a:cubicBezTo>
                  <a:pt x="39358" y="54386"/>
                  <a:pt x="39251" y="55005"/>
                  <a:pt x="39143" y="55623"/>
                </a:cubicBezTo>
                <a:cubicBezTo>
                  <a:pt x="39063" y="56214"/>
                  <a:pt x="38955" y="56913"/>
                  <a:pt x="38847" y="57585"/>
                </a:cubicBezTo>
                <a:cubicBezTo>
                  <a:pt x="38767" y="57881"/>
                  <a:pt x="38740" y="58177"/>
                  <a:pt x="38713" y="58473"/>
                </a:cubicBezTo>
                <a:cubicBezTo>
                  <a:pt x="38659" y="58822"/>
                  <a:pt x="38606" y="59198"/>
                  <a:pt x="38552" y="59548"/>
                </a:cubicBezTo>
                <a:cubicBezTo>
                  <a:pt x="38538" y="59645"/>
                  <a:pt x="38610" y="59699"/>
                  <a:pt x="38687" y="59699"/>
                </a:cubicBezTo>
                <a:cubicBezTo>
                  <a:pt x="38759" y="59699"/>
                  <a:pt x="38834" y="59652"/>
                  <a:pt x="38847" y="59548"/>
                </a:cubicBezTo>
                <a:lnTo>
                  <a:pt x="38955" y="58903"/>
                </a:lnTo>
                <a:cubicBezTo>
                  <a:pt x="39089" y="58365"/>
                  <a:pt x="39170" y="57827"/>
                  <a:pt x="39197" y="57263"/>
                </a:cubicBezTo>
                <a:cubicBezTo>
                  <a:pt x="39197" y="57182"/>
                  <a:pt x="39224" y="57102"/>
                  <a:pt x="39251" y="57021"/>
                </a:cubicBezTo>
                <a:cubicBezTo>
                  <a:pt x="39331" y="56618"/>
                  <a:pt x="39412" y="56187"/>
                  <a:pt x="39493" y="55757"/>
                </a:cubicBezTo>
                <a:lnTo>
                  <a:pt x="39493" y="55757"/>
                </a:lnTo>
                <a:cubicBezTo>
                  <a:pt x="39331" y="56994"/>
                  <a:pt x="39224" y="58231"/>
                  <a:pt x="39170" y="59467"/>
                </a:cubicBezTo>
                <a:cubicBezTo>
                  <a:pt x="39170" y="59610"/>
                  <a:pt x="39282" y="59705"/>
                  <a:pt x="39396" y="59705"/>
                </a:cubicBezTo>
                <a:cubicBezTo>
                  <a:pt x="39475" y="59705"/>
                  <a:pt x="39556" y="59659"/>
                  <a:pt x="39600" y="59548"/>
                </a:cubicBezTo>
                <a:cubicBezTo>
                  <a:pt x="39627" y="59440"/>
                  <a:pt x="39654" y="59306"/>
                  <a:pt x="39708" y="59172"/>
                </a:cubicBezTo>
                <a:lnTo>
                  <a:pt x="39708" y="59172"/>
                </a:lnTo>
                <a:cubicBezTo>
                  <a:pt x="39708" y="59279"/>
                  <a:pt x="39681" y="59414"/>
                  <a:pt x="39681" y="59548"/>
                </a:cubicBezTo>
                <a:lnTo>
                  <a:pt x="39116" y="61269"/>
                </a:lnTo>
                <a:cubicBezTo>
                  <a:pt x="39083" y="61368"/>
                  <a:pt x="39163" y="61437"/>
                  <a:pt x="39241" y="61437"/>
                </a:cubicBezTo>
                <a:cubicBezTo>
                  <a:pt x="39290" y="61437"/>
                  <a:pt x="39338" y="61411"/>
                  <a:pt x="39358" y="61349"/>
                </a:cubicBezTo>
                <a:cubicBezTo>
                  <a:pt x="39493" y="61080"/>
                  <a:pt x="39600" y="60811"/>
                  <a:pt x="39735" y="60543"/>
                </a:cubicBezTo>
                <a:cubicBezTo>
                  <a:pt x="39745" y="60546"/>
                  <a:pt x="39757" y="60548"/>
                  <a:pt x="39768" y="60548"/>
                </a:cubicBezTo>
                <a:cubicBezTo>
                  <a:pt x="39842" y="60548"/>
                  <a:pt x="39923" y="60478"/>
                  <a:pt x="39923" y="60408"/>
                </a:cubicBezTo>
                <a:cubicBezTo>
                  <a:pt x="39923" y="60274"/>
                  <a:pt x="39950" y="60139"/>
                  <a:pt x="39977" y="60005"/>
                </a:cubicBezTo>
                <a:lnTo>
                  <a:pt x="40138" y="59682"/>
                </a:lnTo>
                <a:lnTo>
                  <a:pt x="40111" y="60005"/>
                </a:lnTo>
                <a:cubicBezTo>
                  <a:pt x="40098" y="60072"/>
                  <a:pt x="40145" y="60106"/>
                  <a:pt x="40198" y="60106"/>
                </a:cubicBezTo>
                <a:cubicBezTo>
                  <a:pt x="40252" y="60106"/>
                  <a:pt x="40313" y="60072"/>
                  <a:pt x="40326" y="60005"/>
                </a:cubicBezTo>
                <a:cubicBezTo>
                  <a:pt x="40407" y="59548"/>
                  <a:pt x="40487" y="59118"/>
                  <a:pt x="40568" y="58688"/>
                </a:cubicBezTo>
                <a:cubicBezTo>
                  <a:pt x="41160" y="57343"/>
                  <a:pt x="41697" y="55999"/>
                  <a:pt x="42235" y="54628"/>
                </a:cubicBezTo>
                <a:lnTo>
                  <a:pt x="42235" y="54628"/>
                </a:lnTo>
                <a:cubicBezTo>
                  <a:pt x="42154" y="55865"/>
                  <a:pt x="42154" y="57128"/>
                  <a:pt x="42181" y="58392"/>
                </a:cubicBezTo>
                <a:cubicBezTo>
                  <a:pt x="42181" y="58456"/>
                  <a:pt x="42247" y="58510"/>
                  <a:pt x="42312" y="58510"/>
                </a:cubicBezTo>
                <a:cubicBezTo>
                  <a:pt x="42357" y="58510"/>
                  <a:pt x="42401" y="58484"/>
                  <a:pt x="42423" y="58419"/>
                </a:cubicBezTo>
                <a:cubicBezTo>
                  <a:pt x="42826" y="56913"/>
                  <a:pt x="43122" y="55381"/>
                  <a:pt x="43310" y="53822"/>
                </a:cubicBezTo>
                <a:cubicBezTo>
                  <a:pt x="43391" y="54655"/>
                  <a:pt x="43498" y="55462"/>
                  <a:pt x="43552" y="56295"/>
                </a:cubicBezTo>
                <a:cubicBezTo>
                  <a:pt x="43498" y="57720"/>
                  <a:pt x="43418" y="59172"/>
                  <a:pt x="43310" y="60623"/>
                </a:cubicBezTo>
                <a:cubicBezTo>
                  <a:pt x="43310" y="60731"/>
                  <a:pt x="43406" y="60794"/>
                  <a:pt x="43494" y="60794"/>
                </a:cubicBezTo>
                <a:cubicBezTo>
                  <a:pt x="43560" y="60794"/>
                  <a:pt x="43621" y="60758"/>
                  <a:pt x="43633" y="60677"/>
                </a:cubicBezTo>
                <a:cubicBezTo>
                  <a:pt x="43955" y="59279"/>
                  <a:pt x="44036" y="57827"/>
                  <a:pt x="43902" y="56403"/>
                </a:cubicBezTo>
                <a:cubicBezTo>
                  <a:pt x="43955" y="55166"/>
                  <a:pt x="43982" y="53902"/>
                  <a:pt x="43982" y="52666"/>
                </a:cubicBezTo>
                <a:cubicBezTo>
                  <a:pt x="44251" y="53902"/>
                  <a:pt x="44547" y="55139"/>
                  <a:pt x="44735" y="56349"/>
                </a:cubicBezTo>
                <a:lnTo>
                  <a:pt x="44816" y="59467"/>
                </a:lnTo>
                <a:cubicBezTo>
                  <a:pt x="44802" y="59595"/>
                  <a:pt x="44900" y="59663"/>
                  <a:pt x="44995" y="59663"/>
                </a:cubicBezTo>
                <a:cubicBezTo>
                  <a:pt x="45081" y="59663"/>
                  <a:pt x="45165" y="59608"/>
                  <a:pt x="45165" y="59494"/>
                </a:cubicBezTo>
                <a:cubicBezTo>
                  <a:pt x="45219" y="59091"/>
                  <a:pt x="45246" y="58688"/>
                  <a:pt x="45246" y="58311"/>
                </a:cubicBezTo>
                <a:cubicBezTo>
                  <a:pt x="45273" y="58795"/>
                  <a:pt x="45300" y="59279"/>
                  <a:pt x="45327" y="59763"/>
                </a:cubicBezTo>
                <a:cubicBezTo>
                  <a:pt x="45327" y="59880"/>
                  <a:pt x="45430" y="59949"/>
                  <a:pt x="45524" y="59949"/>
                </a:cubicBezTo>
                <a:cubicBezTo>
                  <a:pt x="45603" y="59949"/>
                  <a:pt x="45676" y="59900"/>
                  <a:pt x="45676" y="59790"/>
                </a:cubicBezTo>
                <a:cubicBezTo>
                  <a:pt x="45757" y="57397"/>
                  <a:pt x="45676" y="55005"/>
                  <a:pt x="45515" y="52639"/>
                </a:cubicBezTo>
                <a:cubicBezTo>
                  <a:pt x="45515" y="51752"/>
                  <a:pt x="45515" y="50838"/>
                  <a:pt x="45542" y="49923"/>
                </a:cubicBezTo>
                <a:cubicBezTo>
                  <a:pt x="45542" y="49332"/>
                  <a:pt x="45515" y="48741"/>
                  <a:pt x="45568" y="48176"/>
                </a:cubicBezTo>
                <a:cubicBezTo>
                  <a:pt x="45595" y="47853"/>
                  <a:pt x="45622" y="47638"/>
                  <a:pt x="45649" y="47504"/>
                </a:cubicBezTo>
                <a:lnTo>
                  <a:pt x="45837" y="47450"/>
                </a:lnTo>
                <a:cubicBezTo>
                  <a:pt x="45891" y="47719"/>
                  <a:pt x="45918" y="48149"/>
                  <a:pt x="45945" y="48445"/>
                </a:cubicBezTo>
                <a:cubicBezTo>
                  <a:pt x="46052" y="50139"/>
                  <a:pt x="46160" y="51805"/>
                  <a:pt x="46241" y="53499"/>
                </a:cubicBezTo>
                <a:cubicBezTo>
                  <a:pt x="46241" y="54010"/>
                  <a:pt x="45999" y="57666"/>
                  <a:pt x="46321" y="57935"/>
                </a:cubicBezTo>
                <a:lnTo>
                  <a:pt x="46321" y="58580"/>
                </a:lnTo>
                <a:cubicBezTo>
                  <a:pt x="46321" y="58661"/>
                  <a:pt x="46402" y="58715"/>
                  <a:pt x="46483" y="58741"/>
                </a:cubicBezTo>
                <a:lnTo>
                  <a:pt x="46483" y="58930"/>
                </a:lnTo>
                <a:cubicBezTo>
                  <a:pt x="45757" y="59817"/>
                  <a:pt x="45085" y="60731"/>
                  <a:pt x="44412" y="61672"/>
                </a:cubicBezTo>
                <a:cubicBezTo>
                  <a:pt x="44371" y="61734"/>
                  <a:pt x="44426" y="61797"/>
                  <a:pt x="44490" y="61797"/>
                </a:cubicBezTo>
                <a:cubicBezTo>
                  <a:pt x="44509" y="61797"/>
                  <a:pt x="44529" y="61791"/>
                  <a:pt x="44547" y="61779"/>
                </a:cubicBezTo>
                <a:cubicBezTo>
                  <a:pt x="45165" y="61161"/>
                  <a:pt x="45810" y="60543"/>
                  <a:pt x="46456" y="59951"/>
                </a:cubicBezTo>
                <a:lnTo>
                  <a:pt x="46456" y="60139"/>
                </a:lnTo>
                <a:lnTo>
                  <a:pt x="46267" y="60408"/>
                </a:lnTo>
                <a:cubicBezTo>
                  <a:pt x="45918" y="60785"/>
                  <a:pt x="45595" y="61161"/>
                  <a:pt x="45246" y="61537"/>
                </a:cubicBezTo>
                <a:cubicBezTo>
                  <a:pt x="45219" y="61564"/>
                  <a:pt x="45219" y="61591"/>
                  <a:pt x="45246" y="61645"/>
                </a:cubicBezTo>
                <a:cubicBezTo>
                  <a:pt x="44870" y="62102"/>
                  <a:pt x="44493" y="62586"/>
                  <a:pt x="44117" y="63070"/>
                </a:cubicBezTo>
                <a:cubicBezTo>
                  <a:pt x="44056" y="63151"/>
                  <a:pt x="44148" y="63278"/>
                  <a:pt x="44231" y="63278"/>
                </a:cubicBezTo>
                <a:cubicBezTo>
                  <a:pt x="44259" y="63278"/>
                  <a:pt x="44285" y="63264"/>
                  <a:pt x="44305" y="63231"/>
                </a:cubicBezTo>
                <a:cubicBezTo>
                  <a:pt x="44789" y="62720"/>
                  <a:pt x="45246" y="62209"/>
                  <a:pt x="45730" y="61699"/>
                </a:cubicBezTo>
                <a:lnTo>
                  <a:pt x="45730" y="61699"/>
                </a:lnTo>
                <a:cubicBezTo>
                  <a:pt x="45058" y="62505"/>
                  <a:pt x="44439" y="63339"/>
                  <a:pt x="43794" y="64199"/>
                </a:cubicBezTo>
                <a:cubicBezTo>
                  <a:pt x="43732" y="64281"/>
                  <a:pt x="43829" y="64396"/>
                  <a:pt x="43926" y="64396"/>
                </a:cubicBezTo>
                <a:cubicBezTo>
                  <a:pt x="43955" y="64396"/>
                  <a:pt x="43984" y="64385"/>
                  <a:pt x="44009" y="64360"/>
                </a:cubicBezTo>
                <a:cubicBezTo>
                  <a:pt x="45058" y="63231"/>
                  <a:pt x="46133" y="62129"/>
                  <a:pt x="47182" y="60973"/>
                </a:cubicBezTo>
                <a:lnTo>
                  <a:pt x="47182" y="61027"/>
                </a:lnTo>
                <a:cubicBezTo>
                  <a:pt x="47182" y="61053"/>
                  <a:pt x="47182" y="61080"/>
                  <a:pt x="47208" y="61107"/>
                </a:cubicBezTo>
                <a:cubicBezTo>
                  <a:pt x="46805" y="61591"/>
                  <a:pt x="45111" y="63554"/>
                  <a:pt x="45192" y="63715"/>
                </a:cubicBezTo>
                <a:cubicBezTo>
                  <a:pt x="45085" y="63876"/>
                  <a:pt x="44950" y="64064"/>
                  <a:pt x="44843" y="64199"/>
                </a:cubicBezTo>
                <a:cubicBezTo>
                  <a:pt x="44743" y="64318"/>
                  <a:pt x="44864" y="64437"/>
                  <a:pt x="44977" y="64437"/>
                </a:cubicBezTo>
                <a:cubicBezTo>
                  <a:pt x="45017" y="64437"/>
                  <a:pt x="45056" y="64422"/>
                  <a:pt x="45085" y="64387"/>
                </a:cubicBezTo>
                <a:cubicBezTo>
                  <a:pt x="45380" y="63984"/>
                  <a:pt x="45676" y="63581"/>
                  <a:pt x="45999" y="63177"/>
                </a:cubicBezTo>
                <a:cubicBezTo>
                  <a:pt x="46536" y="62559"/>
                  <a:pt x="47182" y="61645"/>
                  <a:pt x="47370" y="61403"/>
                </a:cubicBezTo>
                <a:cubicBezTo>
                  <a:pt x="48499" y="60059"/>
                  <a:pt x="49655" y="58715"/>
                  <a:pt x="50865" y="57397"/>
                </a:cubicBezTo>
                <a:lnTo>
                  <a:pt x="50865" y="57397"/>
                </a:lnTo>
                <a:cubicBezTo>
                  <a:pt x="47827" y="61107"/>
                  <a:pt x="45165" y="65086"/>
                  <a:pt x="42907" y="69280"/>
                </a:cubicBezTo>
                <a:cubicBezTo>
                  <a:pt x="42887" y="69340"/>
                  <a:pt x="42927" y="69416"/>
                  <a:pt x="42983" y="69416"/>
                </a:cubicBezTo>
                <a:cubicBezTo>
                  <a:pt x="43001" y="69416"/>
                  <a:pt x="43021" y="69408"/>
                  <a:pt x="43041" y="69387"/>
                </a:cubicBezTo>
                <a:cubicBezTo>
                  <a:pt x="43929" y="68527"/>
                  <a:pt x="44654" y="67506"/>
                  <a:pt x="45192" y="66376"/>
                </a:cubicBezTo>
                <a:cubicBezTo>
                  <a:pt x="45211" y="66358"/>
                  <a:pt x="45191" y="66327"/>
                  <a:pt x="45168" y="66327"/>
                </a:cubicBezTo>
                <a:cubicBezTo>
                  <a:pt x="45158" y="66327"/>
                  <a:pt x="45147" y="66333"/>
                  <a:pt x="45138" y="66350"/>
                </a:cubicBezTo>
                <a:cubicBezTo>
                  <a:pt x="44981" y="66637"/>
                  <a:pt x="43502" y="68909"/>
                  <a:pt x="43322" y="68909"/>
                </a:cubicBezTo>
                <a:cubicBezTo>
                  <a:pt x="43317" y="68909"/>
                  <a:pt x="43313" y="68907"/>
                  <a:pt x="43310" y="68904"/>
                </a:cubicBezTo>
                <a:cubicBezTo>
                  <a:pt x="43230" y="68769"/>
                  <a:pt x="44412" y="66995"/>
                  <a:pt x="44520" y="66780"/>
                </a:cubicBezTo>
                <a:cubicBezTo>
                  <a:pt x="45542" y="65086"/>
                  <a:pt x="46617" y="63419"/>
                  <a:pt x="47773" y="61779"/>
                </a:cubicBezTo>
                <a:cubicBezTo>
                  <a:pt x="49171" y="59817"/>
                  <a:pt x="50650" y="57908"/>
                  <a:pt x="52236" y="56080"/>
                </a:cubicBezTo>
                <a:cubicBezTo>
                  <a:pt x="52264" y="56094"/>
                  <a:pt x="52293" y="56101"/>
                  <a:pt x="52323" y="56101"/>
                </a:cubicBezTo>
                <a:cubicBezTo>
                  <a:pt x="52407" y="56101"/>
                  <a:pt x="52492" y="56045"/>
                  <a:pt x="52531" y="55946"/>
                </a:cubicBezTo>
                <a:cubicBezTo>
                  <a:pt x="52558" y="55838"/>
                  <a:pt x="52558" y="55730"/>
                  <a:pt x="52585" y="55623"/>
                </a:cubicBezTo>
                <a:cubicBezTo>
                  <a:pt x="53580" y="54494"/>
                  <a:pt x="54602" y="53365"/>
                  <a:pt x="55623" y="52289"/>
                </a:cubicBezTo>
                <a:lnTo>
                  <a:pt x="55623" y="52289"/>
                </a:lnTo>
                <a:cubicBezTo>
                  <a:pt x="54655" y="53795"/>
                  <a:pt x="53822" y="55408"/>
                  <a:pt x="53069" y="57048"/>
                </a:cubicBezTo>
                <a:cubicBezTo>
                  <a:pt x="53042" y="57048"/>
                  <a:pt x="53042" y="57075"/>
                  <a:pt x="53042" y="57128"/>
                </a:cubicBezTo>
                <a:cubicBezTo>
                  <a:pt x="53042" y="57128"/>
                  <a:pt x="53042" y="57128"/>
                  <a:pt x="53042" y="57155"/>
                </a:cubicBezTo>
                <a:cubicBezTo>
                  <a:pt x="52935" y="57370"/>
                  <a:pt x="52854" y="57585"/>
                  <a:pt x="52747" y="57827"/>
                </a:cubicBezTo>
                <a:lnTo>
                  <a:pt x="52747" y="57774"/>
                </a:lnTo>
                <a:cubicBezTo>
                  <a:pt x="52747" y="57733"/>
                  <a:pt x="52713" y="57713"/>
                  <a:pt x="52679" y="57713"/>
                </a:cubicBezTo>
                <a:cubicBezTo>
                  <a:pt x="52646" y="57713"/>
                  <a:pt x="52612" y="57733"/>
                  <a:pt x="52612" y="57774"/>
                </a:cubicBezTo>
                <a:cubicBezTo>
                  <a:pt x="52612" y="57908"/>
                  <a:pt x="52612" y="58069"/>
                  <a:pt x="52612" y="58204"/>
                </a:cubicBezTo>
                <a:lnTo>
                  <a:pt x="52478" y="58526"/>
                </a:lnTo>
                <a:cubicBezTo>
                  <a:pt x="48768" y="62290"/>
                  <a:pt x="45757" y="66672"/>
                  <a:pt x="43525" y="71484"/>
                </a:cubicBezTo>
                <a:cubicBezTo>
                  <a:pt x="43506" y="71543"/>
                  <a:pt x="43570" y="71587"/>
                  <a:pt x="43628" y="71587"/>
                </a:cubicBezTo>
                <a:cubicBezTo>
                  <a:pt x="43650" y="71587"/>
                  <a:pt x="43672" y="71580"/>
                  <a:pt x="43687" y="71565"/>
                </a:cubicBezTo>
                <a:cubicBezTo>
                  <a:pt x="45407" y="70302"/>
                  <a:pt x="46483" y="68016"/>
                  <a:pt x="47665" y="66269"/>
                </a:cubicBezTo>
                <a:lnTo>
                  <a:pt x="48364" y="65247"/>
                </a:lnTo>
                <a:lnTo>
                  <a:pt x="48364" y="65247"/>
                </a:lnTo>
                <a:cubicBezTo>
                  <a:pt x="48015" y="65893"/>
                  <a:pt x="47719" y="66511"/>
                  <a:pt x="47397" y="67102"/>
                </a:cubicBezTo>
                <a:cubicBezTo>
                  <a:pt x="46348" y="69092"/>
                  <a:pt x="45380" y="71135"/>
                  <a:pt x="44547" y="73178"/>
                </a:cubicBezTo>
                <a:cubicBezTo>
                  <a:pt x="44520" y="73205"/>
                  <a:pt x="44520" y="73232"/>
                  <a:pt x="44547" y="73259"/>
                </a:cubicBezTo>
                <a:lnTo>
                  <a:pt x="44386" y="73608"/>
                </a:lnTo>
                <a:cubicBezTo>
                  <a:pt x="44332" y="73689"/>
                  <a:pt x="44386" y="73796"/>
                  <a:pt x="44466" y="73823"/>
                </a:cubicBezTo>
                <a:cubicBezTo>
                  <a:pt x="44063" y="74710"/>
                  <a:pt x="43687" y="75625"/>
                  <a:pt x="43310" y="76512"/>
                </a:cubicBezTo>
                <a:cubicBezTo>
                  <a:pt x="43269" y="76675"/>
                  <a:pt x="43383" y="76792"/>
                  <a:pt x="43511" y="76792"/>
                </a:cubicBezTo>
                <a:cubicBezTo>
                  <a:pt x="43552" y="76792"/>
                  <a:pt x="43594" y="76780"/>
                  <a:pt x="43633" y="76754"/>
                </a:cubicBezTo>
                <a:cubicBezTo>
                  <a:pt x="44547" y="75920"/>
                  <a:pt x="45300" y="74926"/>
                  <a:pt x="45864" y="73850"/>
                </a:cubicBezTo>
                <a:lnTo>
                  <a:pt x="45864" y="73850"/>
                </a:lnTo>
                <a:cubicBezTo>
                  <a:pt x="45461" y="74926"/>
                  <a:pt x="45111" y="76028"/>
                  <a:pt x="44789" y="77157"/>
                </a:cubicBezTo>
                <a:cubicBezTo>
                  <a:pt x="44756" y="77304"/>
                  <a:pt x="44862" y="77401"/>
                  <a:pt x="44968" y="77401"/>
                </a:cubicBezTo>
                <a:cubicBezTo>
                  <a:pt x="45037" y="77401"/>
                  <a:pt x="45107" y="77360"/>
                  <a:pt x="45138" y="77264"/>
                </a:cubicBezTo>
                <a:cubicBezTo>
                  <a:pt x="45273" y="76996"/>
                  <a:pt x="45434" y="76673"/>
                  <a:pt x="45568" y="76377"/>
                </a:cubicBezTo>
                <a:lnTo>
                  <a:pt x="45568" y="76377"/>
                </a:lnTo>
                <a:cubicBezTo>
                  <a:pt x="45111" y="77802"/>
                  <a:pt x="44735" y="79227"/>
                  <a:pt x="44439" y="80652"/>
                </a:cubicBezTo>
                <a:cubicBezTo>
                  <a:pt x="44421" y="80743"/>
                  <a:pt x="44501" y="80821"/>
                  <a:pt x="44572" y="80821"/>
                </a:cubicBezTo>
                <a:cubicBezTo>
                  <a:pt x="44605" y="80821"/>
                  <a:pt x="44637" y="80803"/>
                  <a:pt x="44654" y="80759"/>
                </a:cubicBezTo>
                <a:cubicBezTo>
                  <a:pt x="44923" y="80249"/>
                  <a:pt x="45192" y="79765"/>
                  <a:pt x="45461" y="79227"/>
                </a:cubicBezTo>
                <a:lnTo>
                  <a:pt x="45461" y="79227"/>
                </a:lnTo>
                <a:cubicBezTo>
                  <a:pt x="45300" y="79845"/>
                  <a:pt x="45246" y="80491"/>
                  <a:pt x="45300" y="81136"/>
                </a:cubicBezTo>
                <a:cubicBezTo>
                  <a:pt x="45300" y="81190"/>
                  <a:pt x="45347" y="81216"/>
                  <a:pt x="45397" y="81216"/>
                </a:cubicBezTo>
                <a:cubicBezTo>
                  <a:pt x="45448" y="81216"/>
                  <a:pt x="45501" y="81190"/>
                  <a:pt x="45515" y="81136"/>
                </a:cubicBezTo>
                <a:cubicBezTo>
                  <a:pt x="46106" y="79603"/>
                  <a:pt x="46698" y="78044"/>
                  <a:pt x="47235" y="76485"/>
                </a:cubicBezTo>
                <a:lnTo>
                  <a:pt x="47235" y="76485"/>
                </a:lnTo>
                <a:cubicBezTo>
                  <a:pt x="46698" y="78636"/>
                  <a:pt x="46214" y="80813"/>
                  <a:pt x="45810" y="83018"/>
                </a:cubicBezTo>
                <a:cubicBezTo>
                  <a:pt x="45810" y="83092"/>
                  <a:pt x="45875" y="83133"/>
                  <a:pt x="45938" y="83133"/>
                </a:cubicBezTo>
                <a:cubicBezTo>
                  <a:pt x="45990" y="83133"/>
                  <a:pt x="46040" y="83105"/>
                  <a:pt x="46052" y="83045"/>
                </a:cubicBezTo>
                <a:cubicBezTo>
                  <a:pt x="46187" y="82614"/>
                  <a:pt x="46294" y="82157"/>
                  <a:pt x="46429" y="81700"/>
                </a:cubicBezTo>
                <a:lnTo>
                  <a:pt x="46429" y="81700"/>
                </a:lnTo>
                <a:cubicBezTo>
                  <a:pt x="46348" y="82587"/>
                  <a:pt x="46402" y="83448"/>
                  <a:pt x="46563" y="84281"/>
                </a:cubicBezTo>
                <a:cubicBezTo>
                  <a:pt x="46592" y="84398"/>
                  <a:pt x="46709" y="84467"/>
                  <a:pt x="46818" y="84467"/>
                </a:cubicBezTo>
                <a:cubicBezTo>
                  <a:pt x="46910" y="84467"/>
                  <a:pt x="46996" y="84419"/>
                  <a:pt x="47020" y="84308"/>
                </a:cubicBezTo>
                <a:cubicBezTo>
                  <a:pt x="47235" y="83340"/>
                  <a:pt x="47450" y="82346"/>
                  <a:pt x="47639" y="81378"/>
                </a:cubicBezTo>
                <a:lnTo>
                  <a:pt x="47639" y="81378"/>
                </a:lnTo>
                <a:cubicBezTo>
                  <a:pt x="47585" y="82722"/>
                  <a:pt x="47558" y="84093"/>
                  <a:pt x="47585" y="85464"/>
                </a:cubicBezTo>
                <a:cubicBezTo>
                  <a:pt x="47585" y="85558"/>
                  <a:pt x="47667" y="85615"/>
                  <a:pt x="47751" y="85615"/>
                </a:cubicBezTo>
                <a:cubicBezTo>
                  <a:pt x="47812" y="85615"/>
                  <a:pt x="47874" y="85585"/>
                  <a:pt x="47907" y="85518"/>
                </a:cubicBezTo>
                <a:cubicBezTo>
                  <a:pt x="48096" y="85007"/>
                  <a:pt x="48230" y="84496"/>
                  <a:pt x="48338" y="83959"/>
                </a:cubicBezTo>
                <a:cubicBezTo>
                  <a:pt x="48418" y="85115"/>
                  <a:pt x="48526" y="86271"/>
                  <a:pt x="48660" y="87427"/>
                </a:cubicBezTo>
                <a:cubicBezTo>
                  <a:pt x="48690" y="87500"/>
                  <a:pt x="48760" y="87542"/>
                  <a:pt x="48826" y="87542"/>
                </a:cubicBezTo>
                <a:cubicBezTo>
                  <a:pt x="48880" y="87542"/>
                  <a:pt x="48932" y="87514"/>
                  <a:pt x="48956" y="87453"/>
                </a:cubicBezTo>
                <a:cubicBezTo>
                  <a:pt x="49090" y="86862"/>
                  <a:pt x="49225" y="86271"/>
                  <a:pt x="49305" y="85652"/>
                </a:cubicBezTo>
                <a:cubicBezTo>
                  <a:pt x="49386" y="86271"/>
                  <a:pt x="49467" y="86916"/>
                  <a:pt x="49601" y="87534"/>
                </a:cubicBezTo>
                <a:cubicBezTo>
                  <a:pt x="49613" y="87615"/>
                  <a:pt x="49674" y="87651"/>
                  <a:pt x="49736" y="87651"/>
                </a:cubicBezTo>
                <a:cubicBezTo>
                  <a:pt x="49818" y="87651"/>
                  <a:pt x="49901" y="87588"/>
                  <a:pt x="49870" y="87480"/>
                </a:cubicBezTo>
                <a:cubicBezTo>
                  <a:pt x="49762" y="86835"/>
                  <a:pt x="49655" y="86217"/>
                  <a:pt x="49574" y="85572"/>
                </a:cubicBezTo>
                <a:lnTo>
                  <a:pt x="49574" y="85572"/>
                </a:lnTo>
                <a:cubicBezTo>
                  <a:pt x="49709" y="86082"/>
                  <a:pt x="49870" y="86593"/>
                  <a:pt x="50058" y="87050"/>
                </a:cubicBezTo>
                <a:cubicBezTo>
                  <a:pt x="50068" y="87099"/>
                  <a:pt x="50106" y="87119"/>
                  <a:pt x="50149" y="87119"/>
                </a:cubicBezTo>
                <a:cubicBezTo>
                  <a:pt x="50225" y="87119"/>
                  <a:pt x="50317" y="87055"/>
                  <a:pt x="50300" y="86970"/>
                </a:cubicBezTo>
                <a:cubicBezTo>
                  <a:pt x="49709" y="84604"/>
                  <a:pt x="49413" y="82157"/>
                  <a:pt x="49440" y="79684"/>
                </a:cubicBezTo>
                <a:lnTo>
                  <a:pt x="49440" y="79684"/>
                </a:lnTo>
                <a:cubicBezTo>
                  <a:pt x="49574" y="80517"/>
                  <a:pt x="49736" y="81351"/>
                  <a:pt x="49951" y="82157"/>
                </a:cubicBezTo>
                <a:cubicBezTo>
                  <a:pt x="49924" y="82184"/>
                  <a:pt x="49924" y="82211"/>
                  <a:pt x="49951" y="82211"/>
                </a:cubicBezTo>
                <a:cubicBezTo>
                  <a:pt x="50381" y="85007"/>
                  <a:pt x="51080" y="87776"/>
                  <a:pt x="51994" y="90438"/>
                </a:cubicBezTo>
                <a:cubicBezTo>
                  <a:pt x="52003" y="90466"/>
                  <a:pt x="52026" y="90478"/>
                  <a:pt x="52050" y="90478"/>
                </a:cubicBezTo>
                <a:cubicBezTo>
                  <a:pt x="52095" y="90478"/>
                  <a:pt x="52146" y="90436"/>
                  <a:pt x="52128" y="90384"/>
                </a:cubicBezTo>
                <a:cubicBezTo>
                  <a:pt x="51375" y="88179"/>
                  <a:pt x="50488" y="85706"/>
                  <a:pt x="50273" y="83394"/>
                </a:cubicBezTo>
                <a:cubicBezTo>
                  <a:pt x="50273" y="83313"/>
                  <a:pt x="50219" y="83179"/>
                  <a:pt x="50193" y="83045"/>
                </a:cubicBezTo>
                <a:lnTo>
                  <a:pt x="50193" y="83045"/>
                </a:lnTo>
                <a:cubicBezTo>
                  <a:pt x="50623" y="84631"/>
                  <a:pt x="51214" y="86136"/>
                  <a:pt x="51967" y="87615"/>
                </a:cubicBezTo>
                <a:cubicBezTo>
                  <a:pt x="51974" y="87630"/>
                  <a:pt x="51988" y="87636"/>
                  <a:pt x="52004" y="87636"/>
                </a:cubicBezTo>
                <a:cubicBezTo>
                  <a:pt x="52043" y="87636"/>
                  <a:pt x="52094" y="87592"/>
                  <a:pt x="52074" y="87534"/>
                </a:cubicBezTo>
                <a:lnTo>
                  <a:pt x="51967" y="87238"/>
                </a:lnTo>
                <a:lnTo>
                  <a:pt x="51967" y="87238"/>
                </a:lnTo>
                <a:cubicBezTo>
                  <a:pt x="51994" y="87292"/>
                  <a:pt x="52048" y="87319"/>
                  <a:pt x="52101" y="87373"/>
                </a:cubicBezTo>
                <a:cubicBezTo>
                  <a:pt x="52116" y="87387"/>
                  <a:pt x="52136" y="87394"/>
                  <a:pt x="52157" y="87394"/>
                </a:cubicBezTo>
                <a:cubicBezTo>
                  <a:pt x="52216" y="87394"/>
                  <a:pt x="52282" y="87344"/>
                  <a:pt x="52263" y="87265"/>
                </a:cubicBezTo>
                <a:cubicBezTo>
                  <a:pt x="51806" y="85518"/>
                  <a:pt x="51375" y="83744"/>
                  <a:pt x="50918" y="81969"/>
                </a:cubicBezTo>
                <a:cubicBezTo>
                  <a:pt x="50892" y="81835"/>
                  <a:pt x="50865" y="81700"/>
                  <a:pt x="50838" y="81593"/>
                </a:cubicBezTo>
                <a:lnTo>
                  <a:pt x="50838" y="81593"/>
                </a:lnTo>
                <a:cubicBezTo>
                  <a:pt x="51080" y="82372"/>
                  <a:pt x="51349" y="83179"/>
                  <a:pt x="51617" y="83959"/>
                </a:cubicBezTo>
                <a:cubicBezTo>
                  <a:pt x="52048" y="85464"/>
                  <a:pt x="52531" y="86970"/>
                  <a:pt x="53069" y="88421"/>
                </a:cubicBezTo>
                <a:cubicBezTo>
                  <a:pt x="53087" y="88457"/>
                  <a:pt x="53114" y="88472"/>
                  <a:pt x="53141" y="88472"/>
                </a:cubicBezTo>
                <a:cubicBezTo>
                  <a:pt x="53195" y="88472"/>
                  <a:pt x="53248" y="88412"/>
                  <a:pt x="53230" y="88341"/>
                </a:cubicBezTo>
                <a:lnTo>
                  <a:pt x="52720" y="86862"/>
                </a:lnTo>
                <a:cubicBezTo>
                  <a:pt x="52451" y="85545"/>
                  <a:pt x="51832" y="84227"/>
                  <a:pt x="51483" y="82937"/>
                </a:cubicBezTo>
                <a:cubicBezTo>
                  <a:pt x="50892" y="80706"/>
                  <a:pt x="50434" y="78420"/>
                  <a:pt x="50085" y="76135"/>
                </a:cubicBezTo>
                <a:cubicBezTo>
                  <a:pt x="50058" y="75813"/>
                  <a:pt x="49870" y="75141"/>
                  <a:pt x="49924" y="74872"/>
                </a:cubicBezTo>
                <a:lnTo>
                  <a:pt x="49924" y="74872"/>
                </a:lnTo>
                <a:cubicBezTo>
                  <a:pt x="49951" y="75275"/>
                  <a:pt x="50004" y="75678"/>
                  <a:pt x="50112" y="76055"/>
                </a:cubicBezTo>
                <a:cubicBezTo>
                  <a:pt x="50408" y="77264"/>
                  <a:pt x="50730" y="78447"/>
                  <a:pt x="51080" y="79630"/>
                </a:cubicBezTo>
                <a:cubicBezTo>
                  <a:pt x="51295" y="80275"/>
                  <a:pt x="51510" y="80921"/>
                  <a:pt x="51725" y="81566"/>
                </a:cubicBezTo>
                <a:cubicBezTo>
                  <a:pt x="52101" y="82964"/>
                  <a:pt x="52478" y="84362"/>
                  <a:pt x="52935" y="85733"/>
                </a:cubicBezTo>
                <a:cubicBezTo>
                  <a:pt x="53123" y="86351"/>
                  <a:pt x="53177" y="86943"/>
                  <a:pt x="53876" y="87158"/>
                </a:cubicBezTo>
                <a:cubicBezTo>
                  <a:pt x="53881" y="87163"/>
                  <a:pt x="53887" y="87165"/>
                  <a:pt x="53893" y="87165"/>
                </a:cubicBezTo>
                <a:cubicBezTo>
                  <a:pt x="53920" y="87165"/>
                  <a:pt x="53951" y="87126"/>
                  <a:pt x="53929" y="87104"/>
                </a:cubicBezTo>
                <a:cubicBezTo>
                  <a:pt x="53661" y="86513"/>
                  <a:pt x="53392" y="85894"/>
                  <a:pt x="53150" y="85303"/>
                </a:cubicBezTo>
                <a:lnTo>
                  <a:pt x="53150" y="85303"/>
                </a:lnTo>
                <a:cubicBezTo>
                  <a:pt x="53526" y="86163"/>
                  <a:pt x="54198" y="86862"/>
                  <a:pt x="55032" y="87319"/>
                </a:cubicBezTo>
                <a:cubicBezTo>
                  <a:pt x="55041" y="87324"/>
                  <a:pt x="55052" y="87326"/>
                  <a:pt x="55062" y="87326"/>
                </a:cubicBezTo>
                <a:cubicBezTo>
                  <a:pt x="55111" y="87326"/>
                  <a:pt x="55161" y="87278"/>
                  <a:pt x="55139" y="87212"/>
                </a:cubicBezTo>
                <a:cubicBezTo>
                  <a:pt x="54439" y="85581"/>
                  <a:pt x="53792" y="83935"/>
                  <a:pt x="53196" y="82271"/>
                </a:cubicBezTo>
                <a:lnTo>
                  <a:pt x="53196" y="82271"/>
                </a:lnTo>
                <a:cubicBezTo>
                  <a:pt x="53573" y="83260"/>
                  <a:pt x="54073" y="84163"/>
                  <a:pt x="54817" y="84765"/>
                </a:cubicBezTo>
                <a:cubicBezTo>
                  <a:pt x="54822" y="84770"/>
                  <a:pt x="54828" y="84772"/>
                  <a:pt x="54834" y="84772"/>
                </a:cubicBezTo>
                <a:cubicBezTo>
                  <a:pt x="54861" y="84772"/>
                  <a:pt x="54892" y="84733"/>
                  <a:pt x="54870" y="84711"/>
                </a:cubicBezTo>
                <a:cubicBezTo>
                  <a:pt x="53714" y="83475"/>
                  <a:pt x="53338" y="81808"/>
                  <a:pt x="52827" y="80249"/>
                </a:cubicBezTo>
                <a:cubicBezTo>
                  <a:pt x="52397" y="78851"/>
                  <a:pt x="51967" y="77453"/>
                  <a:pt x="51591" y="76055"/>
                </a:cubicBezTo>
                <a:cubicBezTo>
                  <a:pt x="51214" y="74657"/>
                  <a:pt x="50892" y="73232"/>
                  <a:pt x="50676" y="71807"/>
                </a:cubicBezTo>
                <a:cubicBezTo>
                  <a:pt x="50623" y="71619"/>
                  <a:pt x="50569" y="71404"/>
                  <a:pt x="50515" y="71189"/>
                </a:cubicBezTo>
                <a:lnTo>
                  <a:pt x="50515" y="70624"/>
                </a:lnTo>
                <a:cubicBezTo>
                  <a:pt x="50596" y="70920"/>
                  <a:pt x="50676" y="71269"/>
                  <a:pt x="50703" y="71458"/>
                </a:cubicBezTo>
                <a:cubicBezTo>
                  <a:pt x="50703" y="71471"/>
                  <a:pt x="50717" y="71478"/>
                  <a:pt x="50730" y="71478"/>
                </a:cubicBezTo>
                <a:cubicBezTo>
                  <a:pt x="50744" y="71478"/>
                  <a:pt x="50757" y="71471"/>
                  <a:pt x="50757" y="71458"/>
                </a:cubicBezTo>
                <a:cubicBezTo>
                  <a:pt x="50676" y="71054"/>
                  <a:pt x="50596" y="70624"/>
                  <a:pt x="50515" y="70221"/>
                </a:cubicBezTo>
                <a:lnTo>
                  <a:pt x="50515" y="70221"/>
                </a:lnTo>
                <a:cubicBezTo>
                  <a:pt x="50558" y="70352"/>
                  <a:pt x="50596" y="70491"/>
                  <a:pt x="50632" y="70635"/>
                </a:cubicBezTo>
                <a:lnTo>
                  <a:pt x="50632" y="70635"/>
                </a:lnTo>
                <a:cubicBezTo>
                  <a:pt x="50546" y="70240"/>
                  <a:pt x="50463" y="69840"/>
                  <a:pt x="50381" y="69441"/>
                </a:cubicBezTo>
                <a:cubicBezTo>
                  <a:pt x="50542" y="68447"/>
                  <a:pt x="50730" y="67452"/>
                  <a:pt x="50918" y="66484"/>
                </a:cubicBezTo>
                <a:cubicBezTo>
                  <a:pt x="50964" y="67099"/>
                  <a:pt x="51029" y="67733"/>
                  <a:pt x="51113" y="68370"/>
                </a:cubicBezTo>
                <a:lnTo>
                  <a:pt x="51113" y="68370"/>
                </a:lnTo>
                <a:cubicBezTo>
                  <a:pt x="51073" y="68204"/>
                  <a:pt x="51031" y="68043"/>
                  <a:pt x="50999" y="67882"/>
                </a:cubicBezTo>
                <a:cubicBezTo>
                  <a:pt x="50999" y="67765"/>
                  <a:pt x="50917" y="67710"/>
                  <a:pt x="50835" y="67710"/>
                </a:cubicBezTo>
                <a:cubicBezTo>
                  <a:pt x="50748" y="67710"/>
                  <a:pt x="50663" y="67771"/>
                  <a:pt x="50676" y="67882"/>
                </a:cubicBezTo>
                <a:cubicBezTo>
                  <a:pt x="50596" y="69199"/>
                  <a:pt x="50650" y="70490"/>
                  <a:pt x="50892" y="71753"/>
                </a:cubicBezTo>
                <a:cubicBezTo>
                  <a:pt x="50837" y="71534"/>
                  <a:pt x="50784" y="71312"/>
                  <a:pt x="50733" y="71088"/>
                </a:cubicBezTo>
                <a:lnTo>
                  <a:pt x="50733" y="71088"/>
                </a:lnTo>
                <a:cubicBezTo>
                  <a:pt x="50885" y="71839"/>
                  <a:pt x="50989" y="72664"/>
                  <a:pt x="51160" y="73313"/>
                </a:cubicBezTo>
                <a:cubicBezTo>
                  <a:pt x="51349" y="74038"/>
                  <a:pt x="51537" y="74737"/>
                  <a:pt x="51725" y="75463"/>
                </a:cubicBezTo>
                <a:cubicBezTo>
                  <a:pt x="51859" y="75947"/>
                  <a:pt x="51967" y="76404"/>
                  <a:pt x="52101" y="76888"/>
                </a:cubicBezTo>
                <a:cubicBezTo>
                  <a:pt x="52585" y="78904"/>
                  <a:pt x="52962" y="81216"/>
                  <a:pt x="54171" y="82964"/>
                </a:cubicBezTo>
                <a:cubicBezTo>
                  <a:pt x="54306" y="83340"/>
                  <a:pt x="54413" y="83690"/>
                  <a:pt x="54548" y="84039"/>
                </a:cubicBezTo>
                <a:cubicBezTo>
                  <a:pt x="54548" y="84048"/>
                  <a:pt x="54554" y="84051"/>
                  <a:pt x="54562" y="84051"/>
                </a:cubicBezTo>
                <a:cubicBezTo>
                  <a:pt x="54578" y="84051"/>
                  <a:pt x="54602" y="84039"/>
                  <a:pt x="54602" y="84039"/>
                </a:cubicBezTo>
                <a:cubicBezTo>
                  <a:pt x="54494" y="83717"/>
                  <a:pt x="54386" y="83421"/>
                  <a:pt x="54252" y="83125"/>
                </a:cubicBezTo>
                <a:lnTo>
                  <a:pt x="54252" y="83125"/>
                </a:lnTo>
                <a:cubicBezTo>
                  <a:pt x="54467" y="83421"/>
                  <a:pt x="54709" y="83717"/>
                  <a:pt x="55005" y="83959"/>
                </a:cubicBezTo>
                <a:cubicBezTo>
                  <a:pt x="55035" y="83996"/>
                  <a:pt x="55076" y="84013"/>
                  <a:pt x="55117" y="84013"/>
                </a:cubicBezTo>
                <a:cubicBezTo>
                  <a:pt x="55223" y="84013"/>
                  <a:pt x="55332" y="83906"/>
                  <a:pt x="55274" y="83770"/>
                </a:cubicBezTo>
                <a:lnTo>
                  <a:pt x="55166" y="83528"/>
                </a:lnTo>
                <a:lnTo>
                  <a:pt x="55166" y="83528"/>
                </a:lnTo>
                <a:cubicBezTo>
                  <a:pt x="55178" y="83531"/>
                  <a:pt x="55189" y="83532"/>
                  <a:pt x="55201" y="83532"/>
                </a:cubicBezTo>
                <a:cubicBezTo>
                  <a:pt x="55318" y="83532"/>
                  <a:pt x="55406" y="83409"/>
                  <a:pt x="55381" y="83286"/>
                </a:cubicBezTo>
                <a:cubicBezTo>
                  <a:pt x="54610" y="81192"/>
                  <a:pt x="53898" y="79083"/>
                  <a:pt x="53265" y="76948"/>
                </a:cubicBezTo>
                <a:lnTo>
                  <a:pt x="53265" y="76948"/>
                </a:lnTo>
                <a:cubicBezTo>
                  <a:pt x="53942" y="79138"/>
                  <a:pt x="54912" y="81243"/>
                  <a:pt x="56295" y="83206"/>
                </a:cubicBezTo>
                <a:cubicBezTo>
                  <a:pt x="56310" y="83229"/>
                  <a:pt x="56332" y="83239"/>
                  <a:pt x="56355" y="83239"/>
                </a:cubicBezTo>
                <a:cubicBezTo>
                  <a:pt x="56412" y="83239"/>
                  <a:pt x="56476" y="83175"/>
                  <a:pt x="56457" y="83098"/>
                </a:cubicBezTo>
                <a:cubicBezTo>
                  <a:pt x="54575" y="78743"/>
                  <a:pt x="53096" y="74227"/>
                  <a:pt x="52074" y="69603"/>
                </a:cubicBezTo>
                <a:cubicBezTo>
                  <a:pt x="51913" y="67586"/>
                  <a:pt x="51886" y="65570"/>
                  <a:pt x="51886" y="63554"/>
                </a:cubicBezTo>
                <a:lnTo>
                  <a:pt x="51886" y="63554"/>
                </a:lnTo>
                <a:cubicBezTo>
                  <a:pt x="51913" y="64038"/>
                  <a:pt x="51940" y="64521"/>
                  <a:pt x="51994" y="65005"/>
                </a:cubicBezTo>
                <a:cubicBezTo>
                  <a:pt x="52128" y="66430"/>
                  <a:pt x="52370" y="67855"/>
                  <a:pt x="52639" y="69280"/>
                </a:cubicBezTo>
                <a:cubicBezTo>
                  <a:pt x="52747" y="70060"/>
                  <a:pt x="52881" y="70812"/>
                  <a:pt x="53042" y="71592"/>
                </a:cubicBezTo>
                <a:cubicBezTo>
                  <a:pt x="53714" y="74926"/>
                  <a:pt x="54709" y="78420"/>
                  <a:pt x="56860" y="81109"/>
                </a:cubicBezTo>
                <a:cubicBezTo>
                  <a:pt x="56875" y="81124"/>
                  <a:pt x="56894" y="81131"/>
                  <a:pt x="56913" y="81131"/>
                </a:cubicBezTo>
                <a:cubicBezTo>
                  <a:pt x="56963" y="81131"/>
                  <a:pt x="57014" y="81086"/>
                  <a:pt x="56994" y="81028"/>
                </a:cubicBezTo>
                <a:cubicBezTo>
                  <a:pt x="55085" y="77426"/>
                  <a:pt x="53687" y="73581"/>
                  <a:pt x="52854" y="69576"/>
                </a:cubicBezTo>
                <a:cubicBezTo>
                  <a:pt x="52773" y="69119"/>
                  <a:pt x="52720" y="68635"/>
                  <a:pt x="52666" y="68178"/>
                </a:cubicBezTo>
                <a:cubicBezTo>
                  <a:pt x="52478" y="66538"/>
                  <a:pt x="52370" y="64898"/>
                  <a:pt x="52397" y="63231"/>
                </a:cubicBezTo>
                <a:lnTo>
                  <a:pt x="52397" y="63070"/>
                </a:lnTo>
                <a:cubicBezTo>
                  <a:pt x="52397" y="63365"/>
                  <a:pt x="52424" y="63634"/>
                  <a:pt x="52451" y="63903"/>
                </a:cubicBezTo>
                <a:cubicBezTo>
                  <a:pt x="52424" y="63930"/>
                  <a:pt x="52424" y="63957"/>
                  <a:pt x="52424" y="63984"/>
                </a:cubicBezTo>
                <a:cubicBezTo>
                  <a:pt x="52451" y="64145"/>
                  <a:pt x="52478" y="64280"/>
                  <a:pt x="52505" y="64441"/>
                </a:cubicBezTo>
                <a:cubicBezTo>
                  <a:pt x="52693" y="65919"/>
                  <a:pt x="53015" y="67398"/>
                  <a:pt x="53446" y="68850"/>
                </a:cubicBezTo>
                <a:cubicBezTo>
                  <a:pt x="53822" y="70490"/>
                  <a:pt x="54252" y="72103"/>
                  <a:pt x="54709" y="73689"/>
                </a:cubicBezTo>
                <a:cubicBezTo>
                  <a:pt x="55381" y="76082"/>
                  <a:pt x="56107" y="78474"/>
                  <a:pt x="57828" y="80383"/>
                </a:cubicBezTo>
                <a:cubicBezTo>
                  <a:pt x="57847" y="80408"/>
                  <a:pt x="57870" y="80419"/>
                  <a:pt x="57894" y="80419"/>
                </a:cubicBezTo>
                <a:cubicBezTo>
                  <a:pt x="57971" y="80419"/>
                  <a:pt x="58050" y="80310"/>
                  <a:pt x="57989" y="80249"/>
                </a:cubicBezTo>
                <a:cubicBezTo>
                  <a:pt x="56107" y="78125"/>
                  <a:pt x="55408" y="75383"/>
                  <a:pt x="54655" y="72721"/>
                </a:cubicBezTo>
                <a:cubicBezTo>
                  <a:pt x="54602" y="72479"/>
                  <a:pt x="54548" y="72264"/>
                  <a:pt x="54467" y="72022"/>
                </a:cubicBezTo>
                <a:lnTo>
                  <a:pt x="54467" y="72022"/>
                </a:lnTo>
                <a:cubicBezTo>
                  <a:pt x="54843" y="73017"/>
                  <a:pt x="55193" y="74012"/>
                  <a:pt x="55569" y="74952"/>
                </a:cubicBezTo>
                <a:cubicBezTo>
                  <a:pt x="56053" y="76861"/>
                  <a:pt x="56752" y="78770"/>
                  <a:pt x="58204" y="79980"/>
                </a:cubicBezTo>
                <a:cubicBezTo>
                  <a:pt x="58245" y="80014"/>
                  <a:pt x="58291" y="80029"/>
                  <a:pt x="58337" y="80029"/>
                </a:cubicBezTo>
                <a:cubicBezTo>
                  <a:pt x="58471" y="80029"/>
                  <a:pt x="58600" y="79898"/>
                  <a:pt x="58580" y="79738"/>
                </a:cubicBezTo>
                <a:cubicBezTo>
                  <a:pt x="58285" y="78797"/>
                  <a:pt x="57962" y="77856"/>
                  <a:pt x="57639" y="76942"/>
                </a:cubicBezTo>
                <a:lnTo>
                  <a:pt x="57639" y="76942"/>
                </a:lnTo>
                <a:cubicBezTo>
                  <a:pt x="58043" y="77506"/>
                  <a:pt x="58527" y="78017"/>
                  <a:pt x="59064" y="78474"/>
                </a:cubicBezTo>
                <a:cubicBezTo>
                  <a:pt x="59079" y="78484"/>
                  <a:pt x="59095" y="78489"/>
                  <a:pt x="59111" y="78489"/>
                </a:cubicBezTo>
                <a:cubicBezTo>
                  <a:pt x="59180" y="78489"/>
                  <a:pt x="59242" y="78405"/>
                  <a:pt x="59199" y="78340"/>
                </a:cubicBezTo>
                <a:cubicBezTo>
                  <a:pt x="56833" y="73877"/>
                  <a:pt x="54897" y="69199"/>
                  <a:pt x="53499" y="64360"/>
                </a:cubicBezTo>
                <a:cubicBezTo>
                  <a:pt x="53284" y="63177"/>
                  <a:pt x="52988" y="61806"/>
                  <a:pt x="52773" y="61457"/>
                </a:cubicBezTo>
                <a:cubicBezTo>
                  <a:pt x="52747" y="61053"/>
                  <a:pt x="52693" y="60596"/>
                  <a:pt x="52666" y="60166"/>
                </a:cubicBezTo>
                <a:cubicBezTo>
                  <a:pt x="52773" y="59924"/>
                  <a:pt x="52854" y="59682"/>
                  <a:pt x="52935" y="59467"/>
                </a:cubicBezTo>
                <a:cubicBezTo>
                  <a:pt x="53177" y="60570"/>
                  <a:pt x="53553" y="62183"/>
                  <a:pt x="53607" y="62425"/>
                </a:cubicBezTo>
                <a:cubicBezTo>
                  <a:pt x="53687" y="62693"/>
                  <a:pt x="53768" y="62989"/>
                  <a:pt x="53849" y="63285"/>
                </a:cubicBezTo>
                <a:cubicBezTo>
                  <a:pt x="54736" y="67613"/>
                  <a:pt x="56322" y="71753"/>
                  <a:pt x="59252" y="75248"/>
                </a:cubicBezTo>
                <a:cubicBezTo>
                  <a:pt x="59267" y="75263"/>
                  <a:pt x="59287" y="75270"/>
                  <a:pt x="59305" y="75270"/>
                </a:cubicBezTo>
                <a:cubicBezTo>
                  <a:pt x="59354" y="75270"/>
                  <a:pt x="59399" y="75226"/>
                  <a:pt x="59360" y="75168"/>
                </a:cubicBezTo>
                <a:cubicBezTo>
                  <a:pt x="56914" y="71269"/>
                  <a:pt x="55032" y="67022"/>
                  <a:pt x="53795" y="62559"/>
                </a:cubicBezTo>
                <a:cubicBezTo>
                  <a:pt x="53741" y="62209"/>
                  <a:pt x="53661" y="61833"/>
                  <a:pt x="53607" y="61457"/>
                </a:cubicBezTo>
                <a:cubicBezTo>
                  <a:pt x="53499" y="60811"/>
                  <a:pt x="53419" y="60193"/>
                  <a:pt x="53338" y="59548"/>
                </a:cubicBezTo>
                <a:lnTo>
                  <a:pt x="53338" y="59548"/>
                </a:lnTo>
                <a:cubicBezTo>
                  <a:pt x="53795" y="61591"/>
                  <a:pt x="54467" y="63581"/>
                  <a:pt x="55354" y="65489"/>
                </a:cubicBezTo>
                <a:cubicBezTo>
                  <a:pt x="55704" y="66296"/>
                  <a:pt x="56134" y="67075"/>
                  <a:pt x="56564" y="67855"/>
                </a:cubicBezTo>
                <a:cubicBezTo>
                  <a:pt x="57290" y="70006"/>
                  <a:pt x="58177" y="72183"/>
                  <a:pt x="59817" y="73689"/>
                </a:cubicBezTo>
                <a:cubicBezTo>
                  <a:pt x="59840" y="73712"/>
                  <a:pt x="59867" y="73722"/>
                  <a:pt x="59893" y="73722"/>
                </a:cubicBezTo>
                <a:cubicBezTo>
                  <a:pt x="59959" y="73722"/>
                  <a:pt x="60017" y="73658"/>
                  <a:pt x="59978" y="73581"/>
                </a:cubicBezTo>
                <a:cubicBezTo>
                  <a:pt x="59010" y="71968"/>
                  <a:pt x="58016" y="70328"/>
                  <a:pt x="57129" y="68635"/>
                </a:cubicBezTo>
                <a:cubicBezTo>
                  <a:pt x="56806" y="67828"/>
                  <a:pt x="56537" y="67022"/>
                  <a:pt x="56241" y="66188"/>
                </a:cubicBezTo>
                <a:cubicBezTo>
                  <a:pt x="55704" y="64656"/>
                  <a:pt x="55166" y="63124"/>
                  <a:pt x="54709" y="61564"/>
                </a:cubicBezTo>
                <a:cubicBezTo>
                  <a:pt x="54521" y="60892"/>
                  <a:pt x="54333" y="60220"/>
                  <a:pt x="54198" y="59548"/>
                </a:cubicBezTo>
                <a:cubicBezTo>
                  <a:pt x="54144" y="59010"/>
                  <a:pt x="54118" y="58499"/>
                  <a:pt x="54091" y="57962"/>
                </a:cubicBezTo>
                <a:lnTo>
                  <a:pt x="54091" y="57962"/>
                </a:lnTo>
                <a:cubicBezTo>
                  <a:pt x="54548" y="60354"/>
                  <a:pt x="55731" y="62586"/>
                  <a:pt x="56779" y="64763"/>
                </a:cubicBezTo>
                <a:cubicBezTo>
                  <a:pt x="58096" y="67506"/>
                  <a:pt x="59575" y="70167"/>
                  <a:pt x="61242" y="72748"/>
                </a:cubicBezTo>
                <a:cubicBezTo>
                  <a:pt x="61276" y="72791"/>
                  <a:pt x="61321" y="72809"/>
                  <a:pt x="61364" y="72809"/>
                </a:cubicBezTo>
                <a:cubicBezTo>
                  <a:pt x="61456" y="72809"/>
                  <a:pt x="61539" y="72724"/>
                  <a:pt x="61484" y="72614"/>
                </a:cubicBezTo>
                <a:cubicBezTo>
                  <a:pt x="61296" y="72318"/>
                  <a:pt x="61134" y="72022"/>
                  <a:pt x="60946" y="71726"/>
                </a:cubicBezTo>
                <a:cubicBezTo>
                  <a:pt x="60839" y="71511"/>
                  <a:pt x="60677" y="71242"/>
                  <a:pt x="60570" y="71054"/>
                </a:cubicBezTo>
                <a:cubicBezTo>
                  <a:pt x="60247" y="70517"/>
                  <a:pt x="59951" y="69952"/>
                  <a:pt x="59629" y="69414"/>
                </a:cubicBezTo>
                <a:cubicBezTo>
                  <a:pt x="58769" y="67775"/>
                  <a:pt x="57958" y="66111"/>
                  <a:pt x="57200" y="64422"/>
                </a:cubicBezTo>
                <a:lnTo>
                  <a:pt x="57200" y="64422"/>
                </a:lnTo>
                <a:cubicBezTo>
                  <a:pt x="58178" y="66519"/>
                  <a:pt x="59401" y="68501"/>
                  <a:pt x="60946" y="70302"/>
                </a:cubicBezTo>
                <a:cubicBezTo>
                  <a:pt x="60981" y="70336"/>
                  <a:pt x="61024" y="70351"/>
                  <a:pt x="61068" y="70351"/>
                </a:cubicBezTo>
                <a:cubicBezTo>
                  <a:pt x="61194" y="70351"/>
                  <a:pt x="61322" y="70226"/>
                  <a:pt x="61242" y="70086"/>
                </a:cubicBezTo>
                <a:cubicBezTo>
                  <a:pt x="60167" y="68393"/>
                  <a:pt x="59199" y="66618"/>
                  <a:pt x="58338" y="64817"/>
                </a:cubicBezTo>
                <a:lnTo>
                  <a:pt x="58338" y="64817"/>
                </a:lnTo>
                <a:cubicBezTo>
                  <a:pt x="58795" y="65624"/>
                  <a:pt x="59306" y="66430"/>
                  <a:pt x="59844" y="67183"/>
                </a:cubicBezTo>
                <a:cubicBezTo>
                  <a:pt x="60597" y="68420"/>
                  <a:pt x="61511" y="69576"/>
                  <a:pt x="62505" y="70651"/>
                </a:cubicBezTo>
                <a:cubicBezTo>
                  <a:pt x="62543" y="70689"/>
                  <a:pt x="62590" y="70705"/>
                  <a:pt x="62634" y="70705"/>
                </a:cubicBezTo>
                <a:cubicBezTo>
                  <a:pt x="62748" y="70705"/>
                  <a:pt x="62851" y="70598"/>
                  <a:pt x="62774" y="70463"/>
                </a:cubicBezTo>
                <a:cubicBezTo>
                  <a:pt x="61538" y="68124"/>
                  <a:pt x="60274" y="65812"/>
                  <a:pt x="59010" y="63473"/>
                </a:cubicBezTo>
                <a:cubicBezTo>
                  <a:pt x="57935" y="60973"/>
                  <a:pt x="56887" y="58473"/>
                  <a:pt x="55892" y="55946"/>
                </a:cubicBezTo>
                <a:cubicBezTo>
                  <a:pt x="55892" y="55838"/>
                  <a:pt x="55865" y="55757"/>
                  <a:pt x="55865" y="55677"/>
                </a:cubicBezTo>
                <a:lnTo>
                  <a:pt x="55865" y="55677"/>
                </a:lnTo>
                <a:cubicBezTo>
                  <a:pt x="56376" y="56564"/>
                  <a:pt x="56887" y="57451"/>
                  <a:pt x="57397" y="58365"/>
                </a:cubicBezTo>
                <a:cubicBezTo>
                  <a:pt x="58634" y="61806"/>
                  <a:pt x="60355" y="65032"/>
                  <a:pt x="62505" y="67963"/>
                </a:cubicBezTo>
                <a:cubicBezTo>
                  <a:pt x="62542" y="68014"/>
                  <a:pt x="62591" y="68035"/>
                  <a:pt x="62640" y="68035"/>
                </a:cubicBezTo>
                <a:cubicBezTo>
                  <a:pt x="62771" y="68035"/>
                  <a:pt x="62906" y="67884"/>
                  <a:pt x="62828" y="67748"/>
                </a:cubicBezTo>
                <a:cubicBezTo>
                  <a:pt x="61161" y="64253"/>
                  <a:pt x="59333" y="60811"/>
                  <a:pt x="57424" y="57451"/>
                </a:cubicBezTo>
                <a:cubicBezTo>
                  <a:pt x="56994" y="56268"/>
                  <a:pt x="56645" y="55058"/>
                  <a:pt x="56349" y="53822"/>
                </a:cubicBezTo>
                <a:lnTo>
                  <a:pt x="56349" y="53822"/>
                </a:lnTo>
                <a:cubicBezTo>
                  <a:pt x="56376" y="53849"/>
                  <a:pt x="56376" y="53849"/>
                  <a:pt x="56403" y="53875"/>
                </a:cubicBezTo>
                <a:cubicBezTo>
                  <a:pt x="56591" y="54225"/>
                  <a:pt x="56779" y="54521"/>
                  <a:pt x="56967" y="54843"/>
                </a:cubicBezTo>
                <a:cubicBezTo>
                  <a:pt x="57666" y="57021"/>
                  <a:pt x="58634" y="59118"/>
                  <a:pt x="59871" y="61053"/>
                </a:cubicBezTo>
                <a:cubicBezTo>
                  <a:pt x="59951" y="61376"/>
                  <a:pt x="60059" y="61699"/>
                  <a:pt x="60140" y="62021"/>
                </a:cubicBezTo>
                <a:cubicBezTo>
                  <a:pt x="60151" y="62032"/>
                  <a:pt x="60171" y="62039"/>
                  <a:pt x="60191" y="62039"/>
                </a:cubicBezTo>
                <a:cubicBezTo>
                  <a:pt x="60219" y="62039"/>
                  <a:pt x="60247" y="62026"/>
                  <a:pt x="60247" y="61994"/>
                </a:cubicBezTo>
                <a:cubicBezTo>
                  <a:pt x="60247" y="61860"/>
                  <a:pt x="60220" y="61699"/>
                  <a:pt x="60193" y="61564"/>
                </a:cubicBezTo>
                <a:lnTo>
                  <a:pt x="60193" y="61564"/>
                </a:lnTo>
                <a:cubicBezTo>
                  <a:pt x="61081" y="62882"/>
                  <a:pt x="62102" y="64145"/>
                  <a:pt x="63231" y="65301"/>
                </a:cubicBezTo>
                <a:cubicBezTo>
                  <a:pt x="63247" y="65324"/>
                  <a:pt x="63270" y="65334"/>
                  <a:pt x="63296" y="65334"/>
                </a:cubicBezTo>
                <a:cubicBezTo>
                  <a:pt x="63359" y="65334"/>
                  <a:pt x="63431" y="65271"/>
                  <a:pt x="63393" y="65194"/>
                </a:cubicBezTo>
                <a:lnTo>
                  <a:pt x="61511" y="61994"/>
                </a:lnTo>
                <a:cubicBezTo>
                  <a:pt x="61511" y="61887"/>
                  <a:pt x="61484" y="61779"/>
                  <a:pt x="61457" y="61645"/>
                </a:cubicBezTo>
                <a:lnTo>
                  <a:pt x="61457" y="61645"/>
                </a:lnTo>
                <a:cubicBezTo>
                  <a:pt x="62290" y="63070"/>
                  <a:pt x="63204" y="64441"/>
                  <a:pt x="64226" y="65758"/>
                </a:cubicBezTo>
                <a:cubicBezTo>
                  <a:pt x="64241" y="65781"/>
                  <a:pt x="64265" y="65791"/>
                  <a:pt x="64290" y="65791"/>
                </a:cubicBezTo>
                <a:cubicBezTo>
                  <a:pt x="64354" y="65791"/>
                  <a:pt x="64426" y="65728"/>
                  <a:pt x="64387" y="65651"/>
                </a:cubicBezTo>
                <a:lnTo>
                  <a:pt x="63581" y="64091"/>
                </a:lnTo>
                <a:cubicBezTo>
                  <a:pt x="63608" y="64064"/>
                  <a:pt x="63608" y="64038"/>
                  <a:pt x="63581" y="64011"/>
                </a:cubicBezTo>
                <a:lnTo>
                  <a:pt x="63473" y="63742"/>
                </a:lnTo>
                <a:lnTo>
                  <a:pt x="63473" y="63742"/>
                </a:lnTo>
                <a:lnTo>
                  <a:pt x="63661" y="64118"/>
                </a:lnTo>
                <a:cubicBezTo>
                  <a:pt x="63677" y="64142"/>
                  <a:pt x="63700" y="64152"/>
                  <a:pt x="63723" y="64152"/>
                </a:cubicBezTo>
                <a:cubicBezTo>
                  <a:pt x="63780" y="64152"/>
                  <a:pt x="63842" y="64095"/>
                  <a:pt x="63823" y="64038"/>
                </a:cubicBezTo>
                <a:cubicBezTo>
                  <a:pt x="63339" y="62693"/>
                  <a:pt x="62855" y="61349"/>
                  <a:pt x="62371" y="60032"/>
                </a:cubicBezTo>
                <a:cubicBezTo>
                  <a:pt x="62344" y="59897"/>
                  <a:pt x="62317" y="59763"/>
                  <a:pt x="62290" y="59602"/>
                </a:cubicBezTo>
                <a:cubicBezTo>
                  <a:pt x="62452" y="59575"/>
                  <a:pt x="62532" y="59467"/>
                  <a:pt x="62532" y="59333"/>
                </a:cubicBezTo>
                <a:cubicBezTo>
                  <a:pt x="62507" y="58976"/>
                  <a:pt x="62481" y="58619"/>
                  <a:pt x="62456" y="58262"/>
                </a:cubicBezTo>
                <a:lnTo>
                  <a:pt x="62456" y="58262"/>
                </a:lnTo>
                <a:cubicBezTo>
                  <a:pt x="62479" y="58287"/>
                  <a:pt x="62480" y="58313"/>
                  <a:pt x="62505" y="58338"/>
                </a:cubicBezTo>
                <a:cubicBezTo>
                  <a:pt x="62909" y="60166"/>
                  <a:pt x="63366" y="62021"/>
                  <a:pt x="64414" y="63473"/>
                </a:cubicBezTo>
                <a:cubicBezTo>
                  <a:pt x="64430" y="63497"/>
                  <a:pt x="64450" y="63506"/>
                  <a:pt x="64471" y="63506"/>
                </a:cubicBezTo>
                <a:cubicBezTo>
                  <a:pt x="64522" y="63506"/>
                  <a:pt x="64575" y="63449"/>
                  <a:pt x="64575" y="63392"/>
                </a:cubicBezTo>
                <a:cubicBezTo>
                  <a:pt x="64253" y="61537"/>
                  <a:pt x="63715" y="59736"/>
                  <a:pt x="62989" y="58016"/>
                </a:cubicBezTo>
                <a:cubicBezTo>
                  <a:pt x="63043" y="57343"/>
                  <a:pt x="63043" y="56671"/>
                  <a:pt x="63070" y="55999"/>
                </a:cubicBezTo>
                <a:cubicBezTo>
                  <a:pt x="63312" y="56456"/>
                  <a:pt x="63608" y="56913"/>
                  <a:pt x="63903" y="57370"/>
                </a:cubicBezTo>
                <a:cubicBezTo>
                  <a:pt x="63957" y="57532"/>
                  <a:pt x="64038" y="57693"/>
                  <a:pt x="64092" y="57881"/>
                </a:cubicBezTo>
                <a:cubicBezTo>
                  <a:pt x="64172" y="58069"/>
                  <a:pt x="64226" y="58231"/>
                  <a:pt x="64280" y="58392"/>
                </a:cubicBezTo>
                <a:cubicBezTo>
                  <a:pt x="64387" y="58849"/>
                  <a:pt x="64468" y="59306"/>
                  <a:pt x="64575" y="59736"/>
                </a:cubicBezTo>
                <a:cubicBezTo>
                  <a:pt x="64587" y="59793"/>
                  <a:pt x="64627" y="59816"/>
                  <a:pt x="64667" y="59816"/>
                </a:cubicBezTo>
                <a:cubicBezTo>
                  <a:pt x="64723" y="59816"/>
                  <a:pt x="64779" y="59772"/>
                  <a:pt x="64764" y="59709"/>
                </a:cubicBezTo>
                <a:lnTo>
                  <a:pt x="64737" y="59521"/>
                </a:lnTo>
                <a:lnTo>
                  <a:pt x="64737" y="59521"/>
                </a:lnTo>
                <a:cubicBezTo>
                  <a:pt x="64755" y="59533"/>
                  <a:pt x="64776" y="59538"/>
                  <a:pt x="64797" y="59538"/>
                </a:cubicBezTo>
                <a:cubicBezTo>
                  <a:pt x="64868" y="59538"/>
                  <a:pt x="64940" y="59476"/>
                  <a:pt x="64898" y="59414"/>
                </a:cubicBezTo>
                <a:cubicBezTo>
                  <a:pt x="64817" y="59064"/>
                  <a:pt x="64710" y="58741"/>
                  <a:pt x="64602" y="58365"/>
                </a:cubicBezTo>
                <a:cubicBezTo>
                  <a:pt x="64575" y="58150"/>
                  <a:pt x="64522" y="57854"/>
                  <a:pt x="64468" y="57559"/>
                </a:cubicBezTo>
                <a:cubicBezTo>
                  <a:pt x="64522" y="57532"/>
                  <a:pt x="64549" y="57451"/>
                  <a:pt x="64522" y="57397"/>
                </a:cubicBezTo>
                <a:lnTo>
                  <a:pt x="64334" y="56967"/>
                </a:lnTo>
                <a:lnTo>
                  <a:pt x="64253" y="56644"/>
                </a:lnTo>
                <a:lnTo>
                  <a:pt x="64145" y="55946"/>
                </a:lnTo>
                <a:cubicBezTo>
                  <a:pt x="64145" y="55757"/>
                  <a:pt x="64118" y="55596"/>
                  <a:pt x="64092" y="55435"/>
                </a:cubicBezTo>
                <a:cubicBezTo>
                  <a:pt x="64253" y="55058"/>
                  <a:pt x="64441" y="54709"/>
                  <a:pt x="64629" y="54359"/>
                </a:cubicBezTo>
                <a:cubicBezTo>
                  <a:pt x="64710" y="55381"/>
                  <a:pt x="64817" y="56376"/>
                  <a:pt x="64952" y="57370"/>
                </a:cubicBezTo>
                <a:cubicBezTo>
                  <a:pt x="64952" y="57411"/>
                  <a:pt x="64992" y="57431"/>
                  <a:pt x="65033" y="57431"/>
                </a:cubicBezTo>
                <a:cubicBezTo>
                  <a:pt x="65073" y="57431"/>
                  <a:pt x="65113" y="57411"/>
                  <a:pt x="65113" y="57370"/>
                </a:cubicBezTo>
                <a:cubicBezTo>
                  <a:pt x="65113" y="56913"/>
                  <a:pt x="65086" y="56456"/>
                  <a:pt x="65059" y="56026"/>
                </a:cubicBezTo>
                <a:cubicBezTo>
                  <a:pt x="65274" y="55623"/>
                  <a:pt x="65463" y="55220"/>
                  <a:pt x="65651" y="54816"/>
                </a:cubicBezTo>
                <a:cubicBezTo>
                  <a:pt x="65705" y="54951"/>
                  <a:pt x="65812" y="55031"/>
                  <a:pt x="65947" y="55058"/>
                </a:cubicBezTo>
                <a:cubicBezTo>
                  <a:pt x="65516" y="56214"/>
                  <a:pt x="65167" y="57424"/>
                  <a:pt x="64871" y="58607"/>
                </a:cubicBezTo>
                <a:cubicBezTo>
                  <a:pt x="64835" y="58698"/>
                  <a:pt x="64909" y="58764"/>
                  <a:pt x="64986" y="58764"/>
                </a:cubicBezTo>
                <a:cubicBezTo>
                  <a:pt x="65023" y="58764"/>
                  <a:pt x="65060" y="58749"/>
                  <a:pt x="65086" y="58715"/>
                </a:cubicBezTo>
                <a:cubicBezTo>
                  <a:pt x="65436" y="58177"/>
                  <a:pt x="65785" y="57666"/>
                  <a:pt x="66108" y="57128"/>
                </a:cubicBezTo>
                <a:lnTo>
                  <a:pt x="66108" y="57128"/>
                </a:lnTo>
                <a:cubicBezTo>
                  <a:pt x="65812" y="58258"/>
                  <a:pt x="65543" y="59414"/>
                  <a:pt x="65382" y="60596"/>
                </a:cubicBezTo>
                <a:cubicBezTo>
                  <a:pt x="65367" y="60688"/>
                  <a:pt x="65438" y="60736"/>
                  <a:pt x="65513" y="60736"/>
                </a:cubicBezTo>
                <a:cubicBezTo>
                  <a:pt x="65569" y="60736"/>
                  <a:pt x="65628" y="60708"/>
                  <a:pt x="65651" y="60650"/>
                </a:cubicBezTo>
                <a:cubicBezTo>
                  <a:pt x="66350" y="58715"/>
                  <a:pt x="67183" y="56833"/>
                  <a:pt x="68178" y="55031"/>
                </a:cubicBezTo>
                <a:lnTo>
                  <a:pt x="68178" y="55031"/>
                </a:lnTo>
                <a:cubicBezTo>
                  <a:pt x="67345" y="56967"/>
                  <a:pt x="66592" y="58930"/>
                  <a:pt x="65920" y="60919"/>
                </a:cubicBezTo>
                <a:cubicBezTo>
                  <a:pt x="65866" y="61082"/>
                  <a:pt x="66005" y="61220"/>
                  <a:pt x="66136" y="61220"/>
                </a:cubicBezTo>
                <a:cubicBezTo>
                  <a:pt x="66199" y="61220"/>
                  <a:pt x="66261" y="61187"/>
                  <a:pt x="66296" y="61107"/>
                </a:cubicBezTo>
                <a:cubicBezTo>
                  <a:pt x="67345" y="58983"/>
                  <a:pt x="68393" y="56833"/>
                  <a:pt x="69441" y="54682"/>
                </a:cubicBezTo>
                <a:lnTo>
                  <a:pt x="69441" y="54682"/>
                </a:lnTo>
                <a:cubicBezTo>
                  <a:pt x="68958" y="56053"/>
                  <a:pt x="68474" y="57451"/>
                  <a:pt x="67990" y="58822"/>
                </a:cubicBezTo>
                <a:cubicBezTo>
                  <a:pt x="67371" y="60570"/>
                  <a:pt x="66296" y="62532"/>
                  <a:pt x="66995" y="64387"/>
                </a:cubicBezTo>
                <a:cubicBezTo>
                  <a:pt x="66834" y="65436"/>
                  <a:pt x="66780" y="66511"/>
                  <a:pt x="66888" y="67613"/>
                </a:cubicBezTo>
                <a:cubicBezTo>
                  <a:pt x="66888" y="67667"/>
                  <a:pt x="66935" y="67694"/>
                  <a:pt x="66985" y="67694"/>
                </a:cubicBezTo>
                <a:cubicBezTo>
                  <a:pt x="67035" y="67694"/>
                  <a:pt x="67089" y="67667"/>
                  <a:pt x="67103" y="67613"/>
                </a:cubicBezTo>
                <a:cubicBezTo>
                  <a:pt x="67264" y="66968"/>
                  <a:pt x="68339" y="63339"/>
                  <a:pt x="69253" y="60113"/>
                </a:cubicBezTo>
                <a:lnTo>
                  <a:pt x="69253" y="60113"/>
                </a:lnTo>
                <a:cubicBezTo>
                  <a:pt x="69253" y="60220"/>
                  <a:pt x="69226" y="60301"/>
                  <a:pt x="69226" y="60354"/>
                </a:cubicBezTo>
                <a:cubicBezTo>
                  <a:pt x="68796" y="62586"/>
                  <a:pt x="68581" y="64844"/>
                  <a:pt x="68608" y="67129"/>
                </a:cubicBezTo>
                <a:cubicBezTo>
                  <a:pt x="68608" y="67225"/>
                  <a:pt x="68693" y="67292"/>
                  <a:pt x="68773" y="67292"/>
                </a:cubicBezTo>
                <a:cubicBezTo>
                  <a:pt x="68829" y="67292"/>
                  <a:pt x="68882" y="67260"/>
                  <a:pt x="68904" y="67183"/>
                </a:cubicBezTo>
                <a:cubicBezTo>
                  <a:pt x="69280" y="65543"/>
                  <a:pt x="69657" y="63903"/>
                  <a:pt x="70033" y="62263"/>
                </a:cubicBezTo>
                <a:cubicBezTo>
                  <a:pt x="70060" y="63984"/>
                  <a:pt x="70221" y="65677"/>
                  <a:pt x="70490" y="67371"/>
                </a:cubicBezTo>
                <a:cubicBezTo>
                  <a:pt x="70516" y="67512"/>
                  <a:pt x="70627" y="67580"/>
                  <a:pt x="70739" y="67580"/>
                </a:cubicBezTo>
                <a:cubicBezTo>
                  <a:pt x="70862" y="67580"/>
                  <a:pt x="70987" y="67499"/>
                  <a:pt x="71001" y="67344"/>
                </a:cubicBezTo>
                <a:cubicBezTo>
                  <a:pt x="71055" y="66323"/>
                  <a:pt x="71135" y="65301"/>
                  <a:pt x="71189" y="64280"/>
                </a:cubicBezTo>
                <a:cubicBezTo>
                  <a:pt x="71377" y="65866"/>
                  <a:pt x="71754" y="67452"/>
                  <a:pt x="72345" y="68957"/>
                </a:cubicBezTo>
                <a:cubicBezTo>
                  <a:pt x="72378" y="69023"/>
                  <a:pt x="72441" y="69053"/>
                  <a:pt x="72506" y="69053"/>
                </a:cubicBezTo>
                <a:cubicBezTo>
                  <a:pt x="72600" y="69053"/>
                  <a:pt x="72694" y="68988"/>
                  <a:pt x="72694" y="68877"/>
                </a:cubicBezTo>
                <a:cubicBezTo>
                  <a:pt x="72748" y="67291"/>
                  <a:pt x="72641" y="65704"/>
                  <a:pt x="72426" y="64145"/>
                </a:cubicBezTo>
                <a:lnTo>
                  <a:pt x="72426" y="64145"/>
                </a:lnTo>
                <a:cubicBezTo>
                  <a:pt x="72829" y="65194"/>
                  <a:pt x="73286" y="66242"/>
                  <a:pt x="73797" y="67264"/>
                </a:cubicBezTo>
                <a:cubicBezTo>
                  <a:pt x="73823" y="67307"/>
                  <a:pt x="73863" y="67325"/>
                  <a:pt x="73904" y="67325"/>
                </a:cubicBezTo>
                <a:cubicBezTo>
                  <a:pt x="73989" y="67325"/>
                  <a:pt x="74075" y="67247"/>
                  <a:pt x="74039" y="67156"/>
                </a:cubicBezTo>
                <a:cubicBezTo>
                  <a:pt x="73850" y="66753"/>
                  <a:pt x="73689" y="66323"/>
                  <a:pt x="73528" y="65919"/>
                </a:cubicBezTo>
                <a:cubicBezTo>
                  <a:pt x="73474" y="65812"/>
                  <a:pt x="73447" y="65731"/>
                  <a:pt x="73420" y="65651"/>
                </a:cubicBezTo>
                <a:cubicBezTo>
                  <a:pt x="73151" y="64979"/>
                  <a:pt x="72910" y="64306"/>
                  <a:pt x="72721" y="63607"/>
                </a:cubicBezTo>
                <a:cubicBezTo>
                  <a:pt x="72694" y="63500"/>
                  <a:pt x="72668" y="63419"/>
                  <a:pt x="72641" y="63339"/>
                </a:cubicBezTo>
                <a:lnTo>
                  <a:pt x="72641" y="63339"/>
                </a:lnTo>
                <a:cubicBezTo>
                  <a:pt x="73232" y="64871"/>
                  <a:pt x="73958" y="66726"/>
                  <a:pt x="74039" y="66914"/>
                </a:cubicBezTo>
                <a:cubicBezTo>
                  <a:pt x="74056" y="66958"/>
                  <a:pt x="74088" y="66976"/>
                  <a:pt x="74121" y="66976"/>
                </a:cubicBezTo>
                <a:cubicBezTo>
                  <a:pt x="74189" y="66976"/>
                  <a:pt x="74263" y="66897"/>
                  <a:pt x="74227" y="66807"/>
                </a:cubicBezTo>
                <a:cubicBezTo>
                  <a:pt x="73393" y="64737"/>
                  <a:pt x="72668" y="62586"/>
                  <a:pt x="72049" y="60435"/>
                </a:cubicBezTo>
                <a:cubicBezTo>
                  <a:pt x="72038" y="60354"/>
                  <a:pt x="71981" y="60318"/>
                  <a:pt x="71923" y="60318"/>
                </a:cubicBezTo>
                <a:cubicBezTo>
                  <a:pt x="71846" y="60318"/>
                  <a:pt x="71765" y="60382"/>
                  <a:pt x="71780" y="60489"/>
                </a:cubicBezTo>
                <a:cubicBezTo>
                  <a:pt x="71915" y="61242"/>
                  <a:pt x="72049" y="61994"/>
                  <a:pt x="72237" y="62720"/>
                </a:cubicBezTo>
                <a:lnTo>
                  <a:pt x="72076" y="62156"/>
                </a:lnTo>
                <a:cubicBezTo>
                  <a:pt x="71915" y="61484"/>
                  <a:pt x="71727" y="60785"/>
                  <a:pt x="71512" y="60113"/>
                </a:cubicBezTo>
                <a:cubicBezTo>
                  <a:pt x="71512" y="60086"/>
                  <a:pt x="71485" y="60059"/>
                  <a:pt x="71458" y="60032"/>
                </a:cubicBezTo>
                <a:lnTo>
                  <a:pt x="71458" y="59709"/>
                </a:lnTo>
                <a:lnTo>
                  <a:pt x="71592" y="57693"/>
                </a:lnTo>
                <a:lnTo>
                  <a:pt x="71592" y="57720"/>
                </a:lnTo>
                <a:cubicBezTo>
                  <a:pt x="71942" y="59871"/>
                  <a:pt x="72533" y="61968"/>
                  <a:pt x="73393" y="63984"/>
                </a:cubicBezTo>
                <a:cubicBezTo>
                  <a:pt x="73407" y="64038"/>
                  <a:pt x="73454" y="64064"/>
                  <a:pt x="73504" y="64064"/>
                </a:cubicBezTo>
                <a:cubicBezTo>
                  <a:pt x="73555" y="64064"/>
                  <a:pt x="73609" y="64038"/>
                  <a:pt x="73635" y="63984"/>
                </a:cubicBezTo>
                <a:cubicBezTo>
                  <a:pt x="73985" y="65220"/>
                  <a:pt x="74307" y="66430"/>
                  <a:pt x="74603" y="67694"/>
                </a:cubicBezTo>
                <a:cubicBezTo>
                  <a:pt x="74603" y="67721"/>
                  <a:pt x="74630" y="67774"/>
                  <a:pt x="74684" y="67801"/>
                </a:cubicBezTo>
                <a:cubicBezTo>
                  <a:pt x="74630" y="68070"/>
                  <a:pt x="74576" y="68339"/>
                  <a:pt x="74523" y="68608"/>
                </a:cubicBezTo>
                <a:cubicBezTo>
                  <a:pt x="74388" y="69172"/>
                  <a:pt x="74254" y="69737"/>
                  <a:pt x="74119" y="70302"/>
                </a:cubicBezTo>
                <a:cubicBezTo>
                  <a:pt x="74039" y="70436"/>
                  <a:pt x="73985" y="70597"/>
                  <a:pt x="74039" y="70732"/>
                </a:cubicBezTo>
                <a:cubicBezTo>
                  <a:pt x="73474" y="73071"/>
                  <a:pt x="72802" y="75383"/>
                  <a:pt x="71995" y="77668"/>
                </a:cubicBezTo>
                <a:lnTo>
                  <a:pt x="71888" y="77587"/>
                </a:lnTo>
                <a:cubicBezTo>
                  <a:pt x="71878" y="77582"/>
                  <a:pt x="71868" y="77580"/>
                  <a:pt x="71860" y="77580"/>
                </a:cubicBezTo>
                <a:cubicBezTo>
                  <a:pt x="71826" y="77580"/>
                  <a:pt x="71812" y="77619"/>
                  <a:pt x="71834" y="77641"/>
                </a:cubicBezTo>
                <a:lnTo>
                  <a:pt x="71942" y="77722"/>
                </a:lnTo>
                <a:cubicBezTo>
                  <a:pt x="71942" y="77722"/>
                  <a:pt x="71942" y="77748"/>
                  <a:pt x="71942" y="77748"/>
                </a:cubicBezTo>
                <a:lnTo>
                  <a:pt x="71942" y="77775"/>
                </a:lnTo>
                <a:cubicBezTo>
                  <a:pt x="71754" y="78286"/>
                  <a:pt x="71565" y="78824"/>
                  <a:pt x="71350" y="79335"/>
                </a:cubicBezTo>
                <a:lnTo>
                  <a:pt x="71323" y="79281"/>
                </a:lnTo>
                <a:cubicBezTo>
                  <a:pt x="71311" y="79268"/>
                  <a:pt x="71297" y="79263"/>
                  <a:pt x="71284" y="79263"/>
                </a:cubicBezTo>
                <a:cubicBezTo>
                  <a:pt x="71239" y="79263"/>
                  <a:pt x="71201" y="79320"/>
                  <a:pt x="71243" y="79361"/>
                </a:cubicBezTo>
                <a:cubicBezTo>
                  <a:pt x="71296" y="79415"/>
                  <a:pt x="71270" y="79415"/>
                  <a:pt x="71296" y="79442"/>
                </a:cubicBezTo>
                <a:cubicBezTo>
                  <a:pt x="71189" y="79711"/>
                  <a:pt x="71081" y="79980"/>
                  <a:pt x="70974" y="80222"/>
                </a:cubicBezTo>
                <a:lnTo>
                  <a:pt x="70839" y="79980"/>
                </a:lnTo>
                <a:cubicBezTo>
                  <a:pt x="70821" y="79952"/>
                  <a:pt x="70792" y="79940"/>
                  <a:pt x="70765" y="79940"/>
                </a:cubicBezTo>
                <a:cubicBezTo>
                  <a:pt x="70715" y="79940"/>
                  <a:pt x="70670" y="79981"/>
                  <a:pt x="70705" y="80034"/>
                </a:cubicBezTo>
                <a:cubicBezTo>
                  <a:pt x="70759" y="80168"/>
                  <a:pt x="70839" y="80302"/>
                  <a:pt x="70893" y="80410"/>
                </a:cubicBezTo>
                <a:cubicBezTo>
                  <a:pt x="70813" y="80571"/>
                  <a:pt x="70759" y="80733"/>
                  <a:pt x="70678" y="80894"/>
                </a:cubicBezTo>
                <a:cubicBezTo>
                  <a:pt x="70678" y="80867"/>
                  <a:pt x="70678" y="80867"/>
                  <a:pt x="70678" y="80840"/>
                </a:cubicBezTo>
                <a:cubicBezTo>
                  <a:pt x="70669" y="80812"/>
                  <a:pt x="70650" y="80800"/>
                  <a:pt x="70630" y="80800"/>
                </a:cubicBezTo>
                <a:cubicBezTo>
                  <a:pt x="70593" y="80800"/>
                  <a:pt x="70553" y="80841"/>
                  <a:pt x="70571" y="80894"/>
                </a:cubicBezTo>
                <a:lnTo>
                  <a:pt x="70624" y="81082"/>
                </a:lnTo>
                <a:cubicBezTo>
                  <a:pt x="70463" y="81405"/>
                  <a:pt x="70302" y="81754"/>
                  <a:pt x="70140" y="82104"/>
                </a:cubicBezTo>
                <a:lnTo>
                  <a:pt x="70033" y="81969"/>
                </a:lnTo>
                <a:cubicBezTo>
                  <a:pt x="70017" y="81945"/>
                  <a:pt x="69995" y="81935"/>
                  <a:pt x="69975" y="81935"/>
                </a:cubicBezTo>
                <a:cubicBezTo>
                  <a:pt x="69929" y="81935"/>
                  <a:pt x="69888" y="81986"/>
                  <a:pt x="69925" y="82023"/>
                </a:cubicBezTo>
                <a:cubicBezTo>
                  <a:pt x="69952" y="82077"/>
                  <a:pt x="70006" y="82184"/>
                  <a:pt x="70060" y="82265"/>
                </a:cubicBezTo>
                <a:cubicBezTo>
                  <a:pt x="69979" y="82453"/>
                  <a:pt x="69872" y="82641"/>
                  <a:pt x="69791" y="82829"/>
                </a:cubicBezTo>
                <a:lnTo>
                  <a:pt x="69549" y="82426"/>
                </a:lnTo>
                <a:cubicBezTo>
                  <a:pt x="69549" y="82418"/>
                  <a:pt x="69544" y="82415"/>
                  <a:pt x="69538" y="82415"/>
                </a:cubicBezTo>
                <a:cubicBezTo>
                  <a:pt x="69522" y="82415"/>
                  <a:pt x="69495" y="82434"/>
                  <a:pt x="69495" y="82453"/>
                </a:cubicBezTo>
                <a:cubicBezTo>
                  <a:pt x="69603" y="82587"/>
                  <a:pt x="69683" y="82749"/>
                  <a:pt x="69737" y="82910"/>
                </a:cubicBezTo>
                <a:cubicBezTo>
                  <a:pt x="69522" y="83367"/>
                  <a:pt x="69280" y="83797"/>
                  <a:pt x="69038" y="84254"/>
                </a:cubicBezTo>
                <a:cubicBezTo>
                  <a:pt x="68931" y="84416"/>
                  <a:pt x="68850" y="84577"/>
                  <a:pt x="68742" y="84765"/>
                </a:cubicBezTo>
                <a:cubicBezTo>
                  <a:pt x="68635" y="84738"/>
                  <a:pt x="68527" y="84711"/>
                  <a:pt x="68447" y="84684"/>
                </a:cubicBezTo>
                <a:cubicBezTo>
                  <a:pt x="68439" y="84681"/>
                  <a:pt x="68432" y="84679"/>
                  <a:pt x="68426" y="84679"/>
                </a:cubicBezTo>
                <a:cubicBezTo>
                  <a:pt x="68387" y="84679"/>
                  <a:pt x="68374" y="84742"/>
                  <a:pt x="68420" y="84765"/>
                </a:cubicBezTo>
                <a:lnTo>
                  <a:pt x="68662" y="84873"/>
                </a:lnTo>
                <a:cubicBezTo>
                  <a:pt x="68501" y="85141"/>
                  <a:pt x="68339" y="85383"/>
                  <a:pt x="68178" y="85652"/>
                </a:cubicBezTo>
                <a:cubicBezTo>
                  <a:pt x="68151" y="85652"/>
                  <a:pt x="68124" y="85652"/>
                  <a:pt x="68151" y="85679"/>
                </a:cubicBezTo>
                <a:lnTo>
                  <a:pt x="68151" y="85706"/>
                </a:lnTo>
                <a:cubicBezTo>
                  <a:pt x="68070" y="85814"/>
                  <a:pt x="67990" y="85921"/>
                  <a:pt x="67936" y="86056"/>
                </a:cubicBezTo>
                <a:lnTo>
                  <a:pt x="67775" y="85948"/>
                </a:lnTo>
                <a:cubicBezTo>
                  <a:pt x="67764" y="85943"/>
                  <a:pt x="67755" y="85941"/>
                  <a:pt x="67747" y="85941"/>
                </a:cubicBezTo>
                <a:cubicBezTo>
                  <a:pt x="67713" y="85941"/>
                  <a:pt x="67699" y="85980"/>
                  <a:pt x="67721" y="86002"/>
                </a:cubicBezTo>
                <a:lnTo>
                  <a:pt x="67909" y="86109"/>
                </a:lnTo>
                <a:cubicBezTo>
                  <a:pt x="66538" y="88260"/>
                  <a:pt x="65033" y="90330"/>
                  <a:pt x="63527" y="92400"/>
                </a:cubicBezTo>
                <a:lnTo>
                  <a:pt x="63393" y="92346"/>
                </a:lnTo>
                <a:cubicBezTo>
                  <a:pt x="63382" y="92343"/>
                  <a:pt x="63371" y="92341"/>
                  <a:pt x="63362" y="92341"/>
                </a:cubicBezTo>
                <a:cubicBezTo>
                  <a:pt x="63299" y="92341"/>
                  <a:pt x="63262" y="92411"/>
                  <a:pt x="63285" y="92481"/>
                </a:cubicBezTo>
                <a:cubicBezTo>
                  <a:pt x="63312" y="92535"/>
                  <a:pt x="63339" y="92588"/>
                  <a:pt x="63366" y="92615"/>
                </a:cubicBezTo>
                <a:cubicBezTo>
                  <a:pt x="61538" y="95142"/>
                  <a:pt x="59575" y="97535"/>
                  <a:pt x="57478" y="99847"/>
                </a:cubicBezTo>
                <a:cubicBezTo>
                  <a:pt x="57129" y="100196"/>
                  <a:pt x="56806" y="100573"/>
                  <a:pt x="56457" y="100949"/>
                </a:cubicBezTo>
                <a:lnTo>
                  <a:pt x="56107" y="101326"/>
                </a:lnTo>
                <a:lnTo>
                  <a:pt x="52370" y="101406"/>
                </a:lnTo>
                <a:lnTo>
                  <a:pt x="52370" y="101406"/>
                </a:lnTo>
                <a:cubicBezTo>
                  <a:pt x="52489" y="100920"/>
                  <a:pt x="52626" y="100440"/>
                  <a:pt x="52786" y="99970"/>
                </a:cubicBezTo>
                <a:lnTo>
                  <a:pt x="52786" y="99970"/>
                </a:lnTo>
                <a:cubicBezTo>
                  <a:pt x="52620" y="100438"/>
                  <a:pt x="52472" y="100916"/>
                  <a:pt x="52343" y="101406"/>
                </a:cubicBezTo>
                <a:lnTo>
                  <a:pt x="51591" y="101406"/>
                </a:lnTo>
                <a:cubicBezTo>
                  <a:pt x="51591" y="101406"/>
                  <a:pt x="51591" y="101379"/>
                  <a:pt x="51591" y="101379"/>
                </a:cubicBezTo>
                <a:cubicBezTo>
                  <a:pt x="51608" y="101379"/>
                  <a:pt x="51602" y="101367"/>
                  <a:pt x="51589" y="101367"/>
                </a:cubicBezTo>
                <a:cubicBezTo>
                  <a:pt x="51582" y="101367"/>
                  <a:pt x="51573" y="101370"/>
                  <a:pt x="51564" y="101379"/>
                </a:cubicBezTo>
                <a:cubicBezTo>
                  <a:pt x="51268" y="101137"/>
                  <a:pt x="51214" y="100869"/>
                  <a:pt x="51429" y="100627"/>
                </a:cubicBezTo>
                <a:lnTo>
                  <a:pt x="51671" y="100062"/>
                </a:lnTo>
                <a:lnTo>
                  <a:pt x="51806" y="99793"/>
                </a:lnTo>
                <a:cubicBezTo>
                  <a:pt x="52343" y="99363"/>
                  <a:pt x="52854" y="98960"/>
                  <a:pt x="53365" y="98530"/>
                </a:cubicBezTo>
                <a:lnTo>
                  <a:pt x="53365" y="98530"/>
                </a:lnTo>
                <a:cubicBezTo>
                  <a:pt x="53145" y="98997"/>
                  <a:pt x="52953" y="99478"/>
                  <a:pt x="52786" y="99970"/>
                </a:cubicBezTo>
                <a:lnTo>
                  <a:pt x="52786" y="99970"/>
                </a:lnTo>
                <a:cubicBezTo>
                  <a:pt x="52966" y="99462"/>
                  <a:pt x="53168" y="98965"/>
                  <a:pt x="53392" y="98476"/>
                </a:cubicBezTo>
                <a:cubicBezTo>
                  <a:pt x="53437" y="98439"/>
                  <a:pt x="53482" y="98402"/>
                  <a:pt x="53528" y="98365"/>
                </a:cubicBezTo>
                <a:lnTo>
                  <a:pt x="53528" y="98365"/>
                </a:lnTo>
                <a:cubicBezTo>
                  <a:pt x="53527" y="98366"/>
                  <a:pt x="53527" y="98367"/>
                  <a:pt x="53526" y="98368"/>
                </a:cubicBezTo>
                <a:lnTo>
                  <a:pt x="53677" y="98244"/>
                </a:lnTo>
                <a:lnTo>
                  <a:pt x="53677" y="98244"/>
                </a:lnTo>
                <a:cubicBezTo>
                  <a:pt x="53627" y="98284"/>
                  <a:pt x="53577" y="98324"/>
                  <a:pt x="53528" y="98365"/>
                </a:cubicBezTo>
                <a:lnTo>
                  <a:pt x="53528" y="98365"/>
                </a:lnTo>
                <a:cubicBezTo>
                  <a:pt x="53769" y="97828"/>
                  <a:pt x="54065" y="97292"/>
                  <a:pt x="54386" y="96809"/>
                </a:cubicBezTo>
                <a:cubicBezTo>
                  <a:pt x="54386" y="96809"/>
                  <a:pt x="54386" y="96797"/>
                  <a:pt x="54378" y="96797"/>
                </a:cubicBezTo>
                <a:cubicBezTo>
                  <a:pt x="54374" y="96797"/>
                  <a:pt x="54369" y="96800"/>
                  <a:pt x="54360" y="96809"/>
                </a:cubicBezTo>
                <a:cubicBezTo>
                  <a:pt x="54010" y="97320"/>
                  <a:pt x="53714" y="97858"/>
                  <a:pt x="53446" y="98422"/>
                </a:cubicBezTo>
                <a:lnTo>
                  <a:pt x="51859" y="99713"/>
                </a:lnTo>
                <a:lnTo>
                  <a:pt x="52074" y="99229"/>
                </a:lnTo>
                <a:cubicBezTo>
                  <a:pt x="52370" y="98583"/>
                  <a:pt x="52666" y="97938"/>
                  <a:pt x="52935" y="97266"/>
                </a:cubicBezTo>
                <a:cubicBezTo>
                  <a:pt x="52935" y="97266"/>
                  <a:pt x="52935" y="97254"/>
                  <a:pt x="52927" y="97254"/>
                </a:cubicBezTo>
                <a:cubicBezTo>
                  <a:pt x="52923" y="97254"/>
                  <a:pt x="52917" y="97257"/>
                  <a:pt x="52908" y="97266"/>
                </a:cubicBezTo>
                <a:cubicBezTo>
                  <a:pt x="52720" y="97481"/>
                  <a:pt x="52505" y="97696"/>
                  <a:pt x="52289" y="97884"/>
                </a:cubicBezTo>
                <a:cubicBezTo>
                  <a:pt x="52289" y="97884"/>
                  <a:pt x="52289" y="97919"/>
                  <a:pt x="52303" y="97919"/>
                </a:cubicBezTo>
                <a:cubicBezTo>
                  <a:pt x="52307" y="97919"/>
                  <a:pt x="52311" y="97917"/>
                  <a:pt x="52316" y="97911"/>
                </a:cubicBezTo>
                <a:cubicBezTo>
                  <a:pt x="52410" y="97818"/>
                  <a:pt x="52605" y="97542"/>
                  <a:pt x="52725" y="97542"/>
                </a:cubicBezTo>
                <a:cubicBezTo>
                  <a:pt x="52743" y="97542"/>
                  <a:pt x="52759" y="97548"/>
                  <a:pt x="52773" y="97562"/>
                </a:cubicBezTo>
                <a:cubicBezTo>
                  <a:pt x="52612" y="97938"/>
                  <a:pt x="52451" y="98315"/>
                  <a:pt x="52236" y="98664"/>
                </a:cubicBezTo>
                <a:cubicBezTo>
                  <a:pt x="52074" y="99067"/>
                  <a:pt x="51832" y="99471"/>
                  <a:pt x="51617" y="99901"/>
                </a:cubicBezTo>
                <a:lnTo>
                  <a:pt x="50999" y="100385"/>
                </a:lnTo>
                <a:cubicBezTo>
                  <a:pt x="50999" y="100385"/>
                  <a:pt x="50999" y="100412"/>
                  <a:pt x="51026" y="100412"/>
                </a:cubicBezTo>
                <a:lnTo>
                  <a:pt x="51564" y="99955"/>
                </a:lnTo>
                <a:lnTo>
                  <a:pt x="51564" y="99955"/>
                </a:lnTo>
                <a:cubicBezTo>
                  <a:pt x="51402" y="100277"/>
                  <a:pt x="51268" y="100627"/>
                  <a:pt x="51187" y="100976"/>
                </a:cubicBezTo>
                <a:cubicBezTo>
                  <a:pt x="51160" y="101137"/>
                  <a:pt x="51187" y="101272"/>
                  <a:pt x="51241" y="101406"/>
                </a:cubicBezTo>
                <a:lnTo>
                  <a:pt x="48848" y="101460"/>
                </a:lnTo>
                <a:cubicBezTo>
                  <a:pt x="49252" y="101164"/>
                  <a:pt x="49682" y="100869"/>
                  <a:pt x="50085" y="100573"/>
                </a:cubicBezTo>
                <a:cubicBezTo>
                  <a:pt x="50107" y="100551"/>
                  <a:pt x="50093" y="100512"/>
                  <a:pt x="50073" y="100512"/>
                </a:cubicBezTo>
                <a:cubicBezTo>
                  <a:pt x="50068" y="100512"/>
                  <a:pt x="50063" y="100514"/>
                  <a:pt x="50058" y="100519"/>
                </a:cubicBezTo>
                <a:cubicBezTo>
                  <a:pt x="49601" y="100842"/>
                  <a:pt x="49117" y="101137"/>
                  <a:pt x="48660" y="101460"/>
                </a:cubicBezTo>
                <a:lnTo>
                  <a:pt x="46348" y="101514"/>
                </a:lnTo>
                <a:cubicBezTo>
                  <a:pt x="47450" y="100707"/>
                  <a:pt x="48633" y="100035"/>
                  <a:pt x="49870" y="99471"/>
                </a:cubicBezTo>
                <a:cubicBezTo>
                  <a:pt x="49897" y="99471"/>
                  <a:pt x="49870" y="99417"/>
                  <a:pt x="49843" y="99417"/>
                </a:cubicBezTo>
                <a:cubicBezTo>
                  <a:pt x="48553" y="99955"/>
                  <a:pt x="47316" y="100654"/>
                  <a:pt x="46214" y="101514"/>
                </a:cubicBezTo>
                <a:lnTo>
                  <a:pt x="43848" y="101568"/>
                </a:lnTo>
                <a:cubicBezTo>
                  <a:pt x="45488" y="100707"/>
                  <a:pt x="47101" y="99820"/>
                  <a:pt x="48714" y="98960"/>
                </a:cubicBezTo>
                <a:cubicBezTo>
                  <a:pt x="48741" y="98960"/>
                  <a:pt x="48741" y="98933"/>
                  <a:pt x="48714" y="98933"/>
                </a:cubicBezTo>
                <a:cubicBezTo>
                  <a:pt x="47020" y="99820"/>
                  <a:pt x="45353" y="100680"/>
                  <a:pt x="43660" y="101568"/>
                </a:cubicBezTo>
                <a:lnTo>
                  <a:pt x="42047" y="101594"/>
                </a:lnTo>
                <a:cubicBezTo>
                  <a:pt x="44654" y="100223"/>
                  <a:pt x="47343" y="98987"/>
                  <a:pt x="50085" y="97884"/>
                </a:cubicBezTo>
                <a:lnTo>
                  <a:pt x="50085" y="97858"/>
                </a:lnTo>
                <a:cubicBezTo>
                  <a:pt x="47289" y="98933"/>
                  <a:pt x="44547" y="100196"/>
                  <a:pt x="41912" y="101621"/>
                </a:cubicBezTo>
                <a:lnTo>
                  <a:pt x="40487" y="101648"/>
                </a:lnTo>
                <a:cubicBezTo>
                  <a:pt x="41240" y="101137"/>
                  <a:pt x="41993" y="100654"/>
                  <a:pt x="42773" y="100196"/>
                </a:cubicBezTo>
                <a:lnTo>
                  <a:pt x="42773" y="100196"/>
                </a:lnTo>
                <a:cubicBezTo>
                  <a:pt x="41966" y="100654"/>
                  <a:pt x="41186" y="101137"/>
                  <a:pt x="40407" y="101648"/>
                </a:cubicBezTo>
                <a:cubicBezTo>
                  <a:pt x="33363" y="101783"/>
                  <a:pt x="26293" y="101944"/>
                  <a:pt x="19249" y="102186"/>
                </a:cubicBezTo>
                <a:cubicBezTo>
                  <a:pt x="19437" y="101836"/>
                  <a:pt x="19733" y="101514"/>
                  <a:pt x="20082" y="101272"/>
                </a:cubicBezTo>
                <a:cubicBezTo>
                  <a:pt x="20126" y="101250"/>
                  <a:pt x="20099" y="101211"/>
                  <a:pt x="20059" y="101211"/>
                </a:cubicBezTo>
                <a:cubicBezTo>
                  <a:pt x="20049" y="101211"/>
                  <a:pt x="20039" y="101213"/>
                  <a:pt x="20029" y="101218"/>
                </a:cubicBezTo>
                <a:cubicBezTo>
                  <a:pt x="19679" y="101487"/>
                  <a:pt x="19383" y="101810"/>
                  <a:pt x="19168" y="102186"/>
                </a:cubicBezTo>
                <a:cubicBezTo>
                  <a:pt x="18281" y="102213"/>
                  <a:pt x="17421" y="102240"/>
                  <a:pt x="16561" y="102293"/>
                </a:cubicBezTo>
                <a:cubicBezTo>
                  <a:pt x="16453" y="102025"/>
                  <a:pt x="16346" y="101756"/>
                  <a:pt x="16265" y="101460"/>
                </a:cubicBezTo>
                <a:cubicBezTo>
                  <a:pt x="17045" y="100707"/>
                  <a:pt x="17636" y="99793"/>
                  <a:pt x="18066" y="98772"/>
                </a:cubicBezTo>
                <a:cubicBezTo>
                  <a:pt x="18066" y="98772"/>
                  <a:pt x="18054" y="98760"/>
                  <a:pt x="18046" y="98760"/>
                </a:cubicBezTo>
                <a:cubicBezTo>
                  <a:pt x="18042" y="98760"/>
                  <a:pt x="18039" y="98763"/>
                  <a:pt x="18039" y="98772"/>
                </a:cubicBezTo>
                <a:cubicBezTo>
                  <a:pt x="17609" y="99793"/>
                  <a:pt x="17018" y="100707"/>
                  <a:pt x="16238" y="101460"/>
                </a:cubicBezTo>
                <a:cubicBezTo>
                  <a:pt x="15673" y="99955"/>
                  <a:pt x="15324" y="98368"/>
                  <a:pt x="15163" y="96755"/>
                </a:cubicBezTo>
                <a:lnTo>
                  <a:pt x="15136" y="96755"/>
                </a:lnTo>
                <a:cubicBezTo>
                  <a:pt x="15270" y="98664"/>
                  <a:pt x="15727" y="100546"/>
                  <a:pt x="16480" y="102293"/>
                </a:cubicBezTo>
                <a:lnTo>
                  <a:pt x="14652" y="102347"/>
                </a:lnTo>
                <a:cubicBezTo>
                  <a:pt x="14007" y="100546"/>
                  <a:pt x="13523" y="98664"/>
                  <a:pt x="13227" y="96755"/>
                </a:cubicBezTo>
                <a:cubicBezTo>
                  <a:pt x="13227" y="96728"/>
                  <a:pt x="13214" y="96715"/>
                  <a:pt x="13200" y="96715"/>
                </a:cubicBezTo>
                <a:cubicBezTo>
                  <a:pt x="13187" y="96715"/>
                  <a:pt x="13173" y="96728"/>
                  <a:pt x="13173" y="96755"/>
                </a:cubicBezTo>
                <a:cubicBezTo>
                  <a:pt x="13469" y="98664"/>
                  <a:pt x="13926" y="100546"/>
                  <a:pt x="14598" y="102347"/>
                </a:cubicBezTo>
                <a:cubicBezTo>
                  <a:pt x="11587" y="102482"/>
                  <a:pt x="8603" y="102589"/>
                  <a:pt x="5619" y="102750"/>
                </a:cubicBezTo>
                <a:cubicBezTo>
                  <a:pt x="7716" y="99417"/>
                  <a:pt x="9840" y="96056"/>
                  <a:pt x="11937" y="92696"/>
                </a:cubicBezTo>
                <a:cubicBezTo>
                  <a:pt x="11937" y="92696"/>
                  <a:pt x="11937" y="92684"/>
                  <a:pt x="11929" y="92684"/>
                </a:cubicBezTo>
                <a:cubicBezTo>
                  <a:pt x="11925" y="92684"/>
                  <a:pt x="11919" y="92687"/>
                  <a:pt x="11910" y="92696"/>
                </a:cubicBezTo>
                <a:cubicBezTo>
                  <a:pt x="9786" y="96056"/>
                  <a:pt x="7662" y="99417"/>
                  <a:pt x="5565" y="102777"/>
                </a:cubicBezTo>
                <a:cubicBezTo>
                  <a:pt x="3925" y="102858"/>
                  <a:pt x="2285" y="102939"/>
                  <a:pt x="645" y="103046"/>
                </a:cubicBezTo>
                <a:cubicBezTo>
                  <a:pt x="323" y="103046"/>
                  <a:pt x="323" y="103638"/>
                  <a:pt x="672" y="103638"/>
                </a:cubicBezTo>
                <a:cubicBezTo>
                  <a:pt x="17636" y="103584"/>
                  <a:pt x="34600" y="102885"/>
                  <a:pt x="51537" y="102562"/>
                </a:cubicBezTo>
                <a:lnTo>
                  <a:pt x="55112" y="102482"/>
                </a:lnTo>
                <a:lnTo>
                  <a:pt x="55112" y="102482"/>
                </a:lnTo>
                <a:cubicBezTo>
                  <a:pt x="54736" y="102912"/>
                  <a:pt x="54386" y="103342"/>
                  <a:pt x="54037" y="103772"/>
                </a:cubicBezTo>
                <a:lnTo>
                  <a:pt x="45595" y="103772"/>
                </a:lnTo>
                <a:cubicBezTo>
                  <a:pt x="45568" y="103772"/>
                  <a:pt x="45568" y="103826"/>
                  <a:pt x="45595" y="103826"/>
                </a:cubicBezTo>
                <a:lnTo>
                  <a:pt x="54010" y="103826"/>
                </a:lnTo>
                <a:cubicBezTo>
                  <a:pt x="53903" y="103960"/>
                  <a:pt x="53822" y="104068"/>
                  <a:pt x="53741" y="104175"/>
                </a:cubicBezTo>
                <a:cubicBezTo>
                  <a:pt x="48768" y="104256"/>
                  <a:pt x="43821" y="104310"/>
                  <a:pt x="38874" y="104390"/>
                </a:cubicBezTo>
                <a:lnTo>
                  <a:pt x="38874" y="104417"/>
                </a:lnTo>
                <a:cubicBezTo>
                  <a:pt x="43821" y="104337"/>
                  <a:pt x="48768" y="104283"/>
                  <a:pt x="53714" y="104202"/>
                </a:cubicBezTo>
                <a:lnTo>
                  <a:pt x="53714" y="104202"/>
                </a:lnTo>
                <a:lnTo>
                  <a:pt x="53392" y="104632"/>
                </a:lnTo>
                <a:cubicBezTo>
                  <a:pt x="36347" y="104767"/>
                  <a:pt x="19276" y="104928"/>
                  <a:pt x="2231" y="105089"/>
                </a:cubicBezTo>
                <a:cubicBezTo>
                  <a:pt x="2205" y="105089"/>
                  <a:pt x="2205" y="105116"/>
                  <a:pt x="2231" y="105116"/>
                </a:cubicBezTo>
                <a:cubicBezTo>
                  <a:pt x="19249" y="105036"/>
                  <a:pt x="36294" y="104901"/>
                  <a:pt x="53311" y="104767"/>
                </a:cubicBezTo>
                <a:lnTo>
                  <a:pt x="53311" y="104767"/>
                </a:lnTo>
                <a:cubicBezTo>
                  <a:pt x="52962" y="105278"/>
                  <a:pt x="52612" y="105788"/>
                  <a:pt x="52316" y="106353"/>
                </a:cubicBezTo>
                <a:cubicBezTo>
                  <a:pt x="52289" y="106353"/>
                  <a:pt x="52289" y="106353"/>
                  <a:pt x="52263" y="106380"/>
                </a:cubicBezTo>
                <a:cubicBezTo>
                  <a:pt x="50945" y="107724"/>
                  <a:pt x="49736" y="109176"/>
                  <a:pt x="48579" y="110681"/>
                </a:cubicBezTo>
                <a:cubicBezTo>
                  <a:pt x="47639" y="111649"/>
                  <a:pt x="46698" y="112644"/>
                  <a:pt x="45784" y="113638"/>
                </a:cubicBezTo>
                <a:lnTo>
                  <a:pt x="45676" y="113531"/>
                </a:lnTo>
                <a:cubicBezTo>
                  <a:pt x="45661" y="113516"/>
                  <a:pt x="45642" y="113509"/>
                  <a:pt x="45623" y="113509"/>
                </a:cubicBezTo>
                <a:cubicBezTo>
                  <a:pt x="45575" y="113509"/>
                  <a:pt x="45530" y="113553"/>
                  <a:pt x="45568" y="113612"/>
                </a:cubicBezTo>
                <a:lnTo>
                  <a:pt x="45730" y="113746"/>
                </a:lnTo>
                <a:cubicBezTo>
                  <a:pt x="43256" y="116408"/>
                  <a:pt x="40971" y="119230"/>
                  <a:pt x="38847" y="122161"/>
                </a:cubicBezTo>
                <a:lnTo>
                  <a:pt x="38686" y="122053"/>
                </a:lnTo>
                <a:lnTo>
                  <a:pt x="38847" y="122188"/>
                </a:lnTo>
                <a:cubicBezTo>
                  <a:pt x="38471" y="122671"/>
                  <a:pt x="38149" y="123182"/>
                  <a:pt x="37799" y="123693"/>
                </a:cubicBezTo>
                <a:cubicBezTo>
                  <a:pt x="37046" y="124795"/>
                  <a:pt x="36374" y="125898"/>
                  <a:pt x="35702" y="127027"/>
                </a:cubicBezTo>
                <a:cubicBezTo>
                  <a:pt x="35191" y="127618"/>
                  <a:pt x="34680" y="128183"/>
                  <a:pt x="34170" y="128774"/>
                </a:cubicBezTo>
                <a:cubicBezTo>
                  <a:pt x="30089" y="128359"/>
                  <a:pt x="25946" y="128069"/>
                  <a:pt x="21816" y="128069"/>
                </a:cubicBezTo>
                <a:cubicBezTo>
                  <a:pt x="16586" y="128069"/>
                  <a:pt x="11377" y="128534"/>
                  <a:pt x="6345" y="129796"/>
                </a:cubicBezTo>
                <a:cubicBezTo>
                  <a:pt x="6318" y="129796"/>
                  <a:pt x="6318" y="129849"/>
                  <a:pt x="6345" y="129849"/>
                </a:cubicBezTo>
                <a:cubicBezTo>
                  <a:pt x="11016" y="128726"/>
                  <a:pt x="15687" y="128364"/>
                  <a:pt x="20369" y="128364"/>
                </a:cubicBezTo>
                <a:cubicBezTo>
                  <a:pt x="24875" y="128364"/>
                  <a:pt x="29392" y="128700"/>
                  <a:pt x="33928" y="129016"/>
                </a:cubicBezTo>
                <a:lnTo>
                  <a:pt x="33471" y="129554"/>
                </a:lnTo>
                <a:cubicBezTo>
                  <a:pt x="30836" y="129742"/>
                  <a:pt x="28201" y="129957"/>
                  <a:pt x="25567" y="130065"/>
                </a:cubicBezTo>
                <a:cubicBezTo>
                  <a:pt x="22771" y="130172"/>
                  <a:pt x="19975" y="130091"/>
                  <a:pt x="17179" y="130307"/>
                </a:cubicBezTo>
                <a:cubicBezTo>
                  <a:pt x="11480" y="130764"/>
                  <a:pt x="5807" y="131274"/>
                  <a:pt x="135" y="131866"/>
                </a:cubicBezTo>
                <a:cubicBezTo>
                  <a:pt x="0" y="131866"/>
                  <a:pt x="27" y="132081"/>
                  <a:pt x="135" y="132108"/>
                </a:cubicBezTo>
                <a:cubicBezTo>
                  <a:pt x="1465" y="132188"/>
                  <a:pt x="2796" y="132229"/>
                  <a:pt x="4130" y="132229"/>
                </a:cubicBezTo>
                <a:cubicBezTo>
                  <a:pt x="5464" y="132229"/>
                  <a:pt x="6802" y="132188"/>
                  <a:pt x="8146" y="132108"/>
                </a:cubicBezTo>
                <a:cubicBezTo>
                  <a:pt x="8375" y="132111"/>
                  <a:pt x="8605" y="132113"/>
                  <a:pt x="8835" y="132113"/>
                </a:cubicBezTo>
                <a:cubicBezTo>
                  <a:pt x="11892" y="132113"/>
                  <a:pt x="14987" y="131797"/>
                  <a:pt x="18012" y="131597"/>
                </a:cubicBezTo>
                <a:cubicBezTo>
                  <a:pt x="22610" y="131301"/>
                  <a:pt x="27260" y="131221"/>
                  <a:pt x="31831" y="130683"/>
                </a:cubicBezTo>
                <a:cubicBezTo>
                  <a:pt x="31885" y="130683"/>
                  <a:pt x="31885" y="130548"/>
                  <a:pt x="31831" y="130548"/>
                </a:cubicBezTo>
                <a:cubicBezTo>
                  <a:pt x="27556" y="130602"/>
                  <a:pt x="23255" y="131113"/>
                  <a:pt x="18980" y="131409"/>
                </a:cubicBezTo>
                <a:cubicBezTo>
                  <a:pt x="15781" y="131624"/>
                  <a:pt x="12528" y="132000"/>
                  <a:pt x="9302" y="132054"/>
                </a:cubicBezTo>
                <a:cubicBezTo>
                  <a:pt x="11883" y="131893"/>
                  <a:pt x="14491" y="131678"/>
                  <a:pt x="17071" y="131489"/>
                </a:cubicBezTo>
                <a:cubicBezTo>
                  <a:pt x="19948" y="131274"/>
                  <a:pt x="22744" y="130737"/>
                  <a:pt x="25594" y="130441"/>
                </a:cubicBezTo>
                <a:cubicBezTo>
                  <a:pt x="28148" y="130145"/>
                  <a:pt x="30729" y="129957"/>
                  <a:pt x="33283" y="129769"/>
                </a:cubicBezTo>
                <a:lnTo>
                  <a:pt x="33283" y="129769"/>
                </a:lnTo>
                <a:cubicBezTo>
                  <a:pt x="32987" y="130091"/>
                  <a:pt x="32718" y="130414"/>
                  <a:pt x="32422" y="130737"/>
                </a:cubicBezTo>
                <a:cubicBezTo>
                  <a:pt x="32395" y="130737"/>
                  <a:pt x="32368" y="130764"/>
                  <a:pt x="32368" y="130790"/>
                </a:cubicBezTo>
                <a:lnTo>
                  <a:pt x="31885" y="131328"/>
                </a:lnTo>
                <a:cubicBezTo>
                  <a:pt x="30729" y="132672"/>
                  <a:pt x="28954" y="133882"/>
                  <a:pt x="28201" y="135549"/>
                </a:cubicBezTo>
                <a:cubicBezTo>
                  <a:pt x="27556" y="135441"/>
                  <a:pt x="26911" y="135307"/>
                  <a:pt x="26266" y="135173"/>
                </a:cubicBezTo>
                <a:cubicBezTo>
                  <a:pt x="26239" y="135173"/>
                  <a:pt x="26212" y="135199"/>
                  <a:pt x="26239" y="135226"/>
                </a:cubicBezTo>
                <a:cubicBezTo>
                  <a:pt x="26884" y="135388"/>
                  <a:pt x="27529" y="135522"/>
                  <a:pt x="28175" y="135656"/>
                </a:cubicBezTo>
                <a:cubicBezTo>
                  <a:pt x="28067" y="135925"/>
                  <a:pt x="27986" y="136194"/>
                  <a:pt x="27933" y="136490"/>
                </a:cubicBezTo>
                <a:cubicBezTo>
                  <a:pt x="26911" y="136490"/>
                  <a:pt x="25943" y="136436"/>
                  <a:pt x="24948" y="136382"/>
                </a:cubicBezTo>
                <a:cubicBezTo>
                  <a:pt x="24868" y="136382"/>
                  <a:pt x="24841" y="136490"/>
                  <a:pt x="24922" y="136517"/>
                </a:cubicBezTo>
                <a:cubicBezTo>
                  <a:pt x="25083" y="136570"/>
                  <a:pt x="25244" y="136624"/>
                  <a:pt x="25405" y="136651"/>
                </a:cubicBezTo>
                <a:lnTo>
                  <a:pt x="24922" y="136624"/>
                </a:lnTo>
                <a:cubicBezTo>
                  <a:pt x="23802" y="136529"/>
                  <a:pt x="22454" y="135952"/>
                  <a:pt x="21247" y="135952"/>
                </a:cubicBezTo>
                <a:cubicBezTo>
                  <a:pt x="20745" y="135952"/>
                  <a:pt x="20267" y="136052"/>
                  <a:pt x="19841" y="136329"/>
                </a:cubicBezTo>
                <a:cubicBezTo>
                  <a:pt x="19652" y="136436"/>
                  <a:pt x="19652" y="136705"/>
                  <a:pt x="19867" y="136786"/>
                </a:cubicBezTo>
                <a:cubicBezTo>
                  <a:pt x="20943" y="137189"/>
                  <a:pt x="22072" y="137511"/>
                  <a:pt x="23228" y="137726"/>
                </a:cubicBezTo>
                <a:cubicBezTo>
                  <a:pt x="22314" y="137511"/>
                  <a:pt x="21427" y="137189"/>
                  <a:pt x="20620" y="136705"/>
                </a:cubicBezTo>
                <a:cubicBezTo>
                  <a:pt x="21696" y="136705"/>
                  <a:pt x="22959" y="137377"/>
                  <a:pt x="23981" y="137511"/>
                </a:cubicBezTo>
                <a:cubicBezTo>
                  <a:pt x="24723" y="137608"/>
                  <a:pt x="25474" y="137657"/>
                  <a:pt x="26224" y="137657"/>
                </a:cubicBezTo>
                <a:cubicBezTo>
                  <a:pt x="26724" y="137657"/>
                  <a:pt x="27223" y="137635"/>
                  <a:pt x="27718" y="137592"/>
                </a:cubicBezTo>
                <a:lnTo>
                  <a:pt x="28874" y="137538"/>
                </a:lnTo>
                <a:cubicBezTo>
                  <a:pt x="31020" y="137947"/>
                  <a:pt x="33192" y="138150"/>
                  <a:pt x="35361" y="138150"/>
                </a:cubicBezTo>
                <a:cubicBezTo>
                  <a:pt x="39467" y="138150"/>
                  <a:pt x="43562" y="137422"/>
                  <a:pt x="47450" y="135979"/>
                </a:cubicBezTo>
                <a:cubicBezTo>
                  <a:pt x="47585" y="135952"/>
                  <a:pt x="47477" y="135764"/>
                  <a:pt x="47370" y="135764"/>
                </a:cubicBezTo>
                <a:cubicBezTo>
                  <a:pt x="46832" y="135818"/>
                  <a:pt x="46267" y="135845"/>
                  <a:pt x="45730" y="135871"/>
                </a:cubicBezTo>
                <a:cubicBezTo>
                  <a:pt x="45972" y="135737"/>
                  <a:pt x="46214" y="135576"/>
                  <a:pt x="46429" y="135388"/>
                </a:cubicBezTo>
                <a:cubicBezTo>
                  <a:pt x="46717" y="135373"/>
                  <a:pt x="47005" y="135366"/>
                  <a:pt x="47293" y="135366"/>
                </a:cubicBezTo>
                <a:cubicBezTo>
                  <a:pt x="48080" y="135366"/>
                  <a:pt x="48868" y="135416"/>
                  <a:pt x="49655" y="135495"/>
                </a:cubicBezTo>
                <a:cubicBezTo>
                  <a:pt x="50219" y="135549"/>
                  <a:pt x="53069" y="135495"/>
                  <a:pt x="51510" y="136275"/>
                </a:cubicBezTo>
                <a:cubicBezTo>
                  <a:pt x="50784" y="136651"/>
                  <a:pt x="49870" y="136812"/>
                  <a:pt x="49117" y="137027"/>
                </a:cubicBezTo>
                <a:cubicBezTo>
                  <a:pt x="47047" y="137700"/>
                  <a:pt x="44923" y="138184"/>
                  <a:pt x="42799" y="138533"/>
                </a:cubicBezTo>
                <a:cubicBezTo>
                  <a:pt x="46133" y="138049"/>
                  <a:pt x="49359" y="137108"/>
                  <a:pt x="52720" y="136033"/>
                </a:cubicBezTo>
                <a:cubicBezTo>
                  <a:pt x="52800" y="136033"/>
                  <a:pt x="52827" y="135898"/>
                  <a:pt x="52720" y="135898"/>
                </a:cubicBezTo>
                <a:cubicBezTo>
                  <a:pt x="50757" y="135361"/>
                  <a:pt x="48741" y="135065"/>
                  <a:pt x="46725" y="135038"/>
                </a:cubicBezTo>
                <a:lnTo>
                  <a:pt x="46751" y="134984"/>
                </a:lnTo>
                <a:cubicBezTo>
                  <a:pt x="46897" y="134742"/>
                  <a:pt x="46737" y="134435"/>
                  <a:pt x="46468" y="134435"/>
                </a:cubicBezTo>
                <a:cubicBezTo>
                  <a:pt x="46438" y="134435"/>
                  <a:pt x="46407" y="134439"/>
                  <a:pt x="46375" y="134447"/>
                </a:cubicBezTo>
                <a:cubicBezTo>
                  <a:pt x="45945" y="134581"/>
                  <a:pt x="45515" y="134689"/>
                  <a:pt x="45085" y="134796"/>
                </a:cubicBezTo>
                <a:lnTo>
                  <a:pt x="45004" y="134769"/>
                </a:lnTo>
                <a:cubicBezTo>
                  <a:pt x="45004" y="134715"/>
                  <a:pt x="44977" y="134689"/>
                  <a:pt x="44977" y="134635"/>
                </a:cubicBezTo>
                <a:cubicBezTo>
                  <a:pt x="45058" y="133506"/>
                  <a:pt x="45219" y="132377"/>
                  <a:pt x="45407" y="131274"/>
                </a:cubicBezTo>
                <a:cubicBezTo>
                  <a:pt x="48709" y="131688"/>
                  <a:pt x="52029" y="131817"/>
                  <a:pt x="55356" y="131817"/>
                </a:cubicBezTo>
                <a:cubicBezTo>
                  <a:pt x="60808" y="131817"/>
                  <a:pt x="66281" y="131472"/>
                  <a:pt x="71729" y="131472"/>
                </a:cubicBezTo>
                <a:cubicBezTo>
                  <a:pt x="73757" y="131472"/>
                  <a:pt x="75783" y="131519"/>
                  <a:pt x="77802" y="131651"/>
                </a:cubicBezTo>
                <a:cubicBezTo>
                  <a:pt x="83260" y="132000"/>
                  <a:pt x="88637" y="132834"/>
                  <a:pt x="94067" y="133318"/>
                </a:cubicBezTo>
                <a:cubicBezTo>
                  <a:pt x="99202" y="133801"/>
                  <a:pt x="104364" y="133963"/>
                  <a:pt x="109499" y="134043"/>
                </a:cubicBezTo>
                <a:lnTo>
                  <a:pt x="106004" y="134527"/>
                </a:lnTo>
                <a:cubicBezTo>
                  <a:pt x="105977" y="134527"/>
                  <a:pt x="106004" y="134554"/>
                  <a:pt x="106004" y="134554"/>
                </a:cubicBezTo>
                <a:lnTo>
                  <a:pt x="109956" y="134043"/>
                </a:lnTo>
                <a:lnTo>
                  <a:pt x="110601" y="134043"/>
                </a:lnTo>
                <a:cubicBezTo>
                  <a:pt x="112483" y="134070"/>
                  <a:pt x="114392" y="134097"/>
                  <a:pt x="116273" y="134097"/>
                </a:cubicBezTo>
                <a:cubicBezTo>
                  <a:pt x="117268" y="134312"/>
                  <a:pt x="118263" y="134554"/>
                  <a:pt x="119231" y="134796"/>
                </a:cubicBezTo>
                <a:cubicBezTo>
                  <a:pt x="119284" y="134796"/>
                  <a:pt x="119311" y="134742"/>
                  <a:pt x="119258" y="134715"/>
                </a:cubicBezTo>
                <a:cubicBezTo>
                  <a:pt x="118478" y="134500"/>
                  <a:pt x="117698" y="134285"/>
                  <a:pt x="116919" y="134097"/>
                </a:cubicBezTo>
                <a:cubicBezTo>
                  <a:pt x="125656" y="134097"/>
                  <a:pt x="134420" y="133828"/>
                  <a:pt x="143157" y="133210"/>
                </a:cubicBezTo>
                <a:cubicBezTo>
                  <a:pt x="148480" y="132860"/>
                  <a:pt x="153777" y="132054"/>
                  <a:pt x="158992" y="130790"/>
                </a:cubicBezTo>
                <a:cubicBezTo>
                  <a:pt x="160148" y="130522"/>
                  <a:pt x="161277" y="130226"/>
                  <a:pt x="162406" y="129930"/>
                </a:cubicBezTo>
                <a:cubicBezTo>
                  <a:pt x="169531" y="129043"/>
                  <a:pt x="176682" y="128102"/>
                  <a:pt x="183806" y="127269"/>
                </a:cubicBezTo>
                <a:cubicBezTo>
                  <a:pt x="184747" y="127242"/>
                  <a:pt x="185688" y="127215"/>
                  <a:pt x="186629" y="127188"/>
                </a:cubicBezTo>
                <a:lnTo>
                  <a:pt x="184371" y="127188"/>
                </a:lnTo>
                <a:cubicBezTo>
                  <a:pt x="186790" y="126919"/>
                  <a:pt x="189210" y="126650"/>
                  <a:pt x="191629" y="126381"/>
                </a:cubicBezTo>
                <a:cubicBezTo>
                  <a:pt x="195226" y="126284"/>
                  <a:pt x="198816" y="126230"/>
                  <a:pt x="202407" y="126230"/>
                </a:cubicBezTo>
                <a:cubicBezTo>
                  <a:pt x="205766" y="126230"/>
                  <a:pt x="209125" y="126277"/>
                  <a:pt x="212491" y="126381"/>
                </a:cubicBezTo>
                <a:cubicBezTo>
                  <a:pt x="215287" y="126462"/>
                  <a:pt x="218110" y="126597"/>
                  <a:pt x="220906" y="126731"/>
                </a:cubicBezTo>
                <a:cubicBezTo>
                  <a:pt x="221255" y="126785"/>
                  <a:pt x="221632" y="126838"/>
                  <a:pt x="222008" y="126892"/>
                </a:cubicBezTo>
                <a:cubicBezTo>
                  <a:pt x="228353" y="127833"/>
                  <a:pt x="234671" y="129177"/>
                  <a:pt x="241042" y="129903"/>
                </a:cubicBezTo>
                <a:cubicBezTo>
                  <a:pt x="245008" y="130355"/>
                  <a:pt x="248984" y="130578"/>
                  <a:pt x="252964" y="130578"/>
                </a:cubicBezTo>
                <a:cubicBezTo>
                  <a:pt x="255379" y="130578"/>
                  <a:pt x="257795" y="130496"/>
                  <a:pt x="260210" y="130333"/>
                </a:cubicBezTo>
                <a:cubicBezTo>
                  <a:pt x="267388" y="129823"/>
                  <a:pt x="274540" y="128882"/>
                  <a:pt x="281610" y="127457"/>
                </a:cubicBezTo>
                <a:cubicBezTo>
                  <a:pt x="282076" y="127327"/>
                  <a:pt x="281969" y="126674"/>
                  <a:pt x="281528" y="126674"/>
                </a:cubicBezTo>
                <a:cubicBezTo>
                  <a:pt x="281511" y="126674"/>
                  <a:pt x="281493" y="126675"/>
                  <a:pt x="281476" y="126677"/>
                </a:cubicBezTo>
                <a:cubicBezTo>
                  <a:pt x="271660" y="128587"/>
                  <a:pt x="261657" y="129979"/>
                  <a:pt x="251645" y="129979"/>
                </a:cubicBezTo>
                <a:cubicBezTo>
                  <a:pt x="248549" y="129979"/>
                  <a:pt x="245452" y="129846"/>
                  <a:pt x="242359" y="129554"/>
                </a:cubicBezTo>
                <a:cubicBezTo>
                  <a:pt x="236418" y="128989"/>
                  <a:pt x="230530" y="127860"/>
                  <a:pt x="224643" y="126946"/>
                </a:cubicBezTo>
                <a:lnTo>
                  <a:pt x="224643" y="126946"/>
                </a:lnTo>
                <a:cubicBezTo>
                  <a:pt x="232143" y="127403"/>
                  <a:pt x="239644" y="127968"/>
                  <a:pt x="247172" y="128290"/>
                </a:cubicBezTo>
                <a:cubicBezTo>
                  <a:pt x="250399" y="128428"/>
                  <a:pt x="253633" y="128509"/>
                  <a:pt x="256867" y="128509"/>
                </a:cubicBezTo>
                <a:cubicBezTo>
                  <a:pt x="259964" y="128509"/>
                  <a:pt x="263061" y="128434"/>
                  <a:pt x="266152" y="128263"/>
                </a:cubicBezTo>
                <a:cubicBezTo>
                  <a:pt x="272469" y="127914"/>
                  <a:pt x="278922" y="127269"/>
                  <a:pt x="284997" y="125521"/>
                </a:cubicBezTo>
                <a:cubicBezTo>
                  <a:pt x="285454" y="125333"/>
                  <a:pt x="285320" y="124661"/>
                  <a:pt x="284836" y="124634"/>
                </a:cubicBezTo>
                <a:cubicBezTo>
                  <a:pt x="279271" y="125602"/>
                  <a:pt x="273760" y="126597"/>
                  <a:pt x="268114" y="127027"/>
                </a:cubicBezTo>
                <a:cubicBezTo>
                  <a:pt x="267765" y="125602"/>
                  <a:pt x="266017" y="125010"/>
                  <a:pt x="264700" y="124526"/>
                </a:cubicBezTo>
                <a:cubicBezTo>
                  <a:pt x="264431" y="124419"/>
                  <a:pt x="264135" y="124338"/>
                  <a:pt x="263840" y="124231"/>
                </a:cubicBezTo>
                <a:cubicBezTo>
                  <a:pt x="264636" y="124164"/>
                  <a:pt x="265414" y="124116"/>
                  <a:pt x="266204" y="124116"/>
                </a:cubicBezTo>
                <a:cubicBezTo>
                  <a:pt x="266374" y="124116"/>
                  <a:pt x="266545" y="124118"/>
                  <a:pt x="266716" y="124123"/>
                </a:cubicBezTo>
                <a:cubicBezTo>
                  <a:pt x="267093" y="124123"/>
                  <a:pt x="267120" y="123559"/>
                  <a:pt x="266770" y="123559"/>
                </a:cubicBezTo>
                <a:cubicBezTo>
                  <a:pt x="265426" y="123586"/>
                  <a:pt x="264109" y="123693"/>
                  <a:pt x="262791" y="123908"/>
                </a:cubicBezTo>
                <a:lnTo>
                  <a:pt x="262495" y="123801"/>
                </a:lnTo>
                <a:cubicBezTo>
                  <a:pt x="263840" y="123451"/>
                  <a:pt x="265130" y="122967"/>
                  <a:pt x="266340" y="122322"/>
                </a:cubicBezTo>
                <a:cubicBezTo>
                  <a:pt x="266386" y="122276"/>
                  <a:pt x="266373" y="122209"/>
                  <a:pt x="266316" y="122209"/>
                </a:cubicBezTo>
                <a:cubicBezTo>
                  <a:pt x="266307" y="122209"/>
                  <a:pt x="266297" y="122211"/>
                  <a:pt x="266286" y="122214"/>
                </a:cubicBezTo>
                <a:cubicBezTo>
                  <a:pt x="264888" y="122833"/>
                  <a:pt x="263410" y="123290"/>
                  <a:pt x="261877" y="123612"/>
                </a:cubicBezTo>
                <a:lnTo>
                  <a:pt x="261796" y="123586"/>
                </a:lnTo>
                <a:cubicBezTo>
                  <a:pt x="262012" y="123532"/>
                  <a:pt x="262254" y="123478"/>
                  <a:pt x="262469" y="123397"/>
                </a:cubicBezTo>
                <a:cubicBezTo>
                  <a:pt x="262516" y="123397"/>
                  <a:pt x="262500" y="123312"/>
                  <a:pt x="262477" y="123312"/>
                </a:cubicBezTo>
                <a:cubicBezTo>
                  <a:pt x="262475" y="123312"/>
                  <a:pt x="262472" y="123314"/>
                  <a:pt x="262469" y="123317"/>
                </a:cubicBezTo>
                <a:cubicBezTo>
                  <a:pt x="262173" y="123397"/>
                  <a:pt x="261904" y="123451"/>
                  <a:pt x="261608" y="123532"/>
                </a:cubicBezTo>
                <a:cubicBezTo>
                  <a:pt x="259726" y="122967"/>
                  <a:pt x="257845" y="122510"/>
                  <a:pt x="255909" y="122134"/>
                </a:cubicBezTo>
                <a:cubicBezTo>
                  <a:pt x="254645" y="121865"/>
                  <a:pt x="253382" y="121677"/>
                  <a:pt x="252091" y="121489"/>
                </a:cubicBezTo>
                <a:lnTo>
                  <a:pt x="260856" y="120628"/>
                </a:lnTo>
                <a:lnTo>
                  <a:pt x="260856" y="120628"/>
                </a:lnTo>
                <a:lnTo>
                  <a:pt x="251769" y="121435"/>
                </a:lnTo>
                <a:cubicBezTo>
                  <a:pt x="249914" y="121166"/>
                  <a:pt x="248059" y="120951"/>
                  <a:pt x="246177" y="120816"/>
                </a:cubicBezTo>
                <a:cubicBezTo>
                  <a:pt x="253247" y="120306"/>
                  <a:pt x="260318" y="119822"/>
                  <a:pt x="267415" y="119365"/>
                </a:cubicBezTo>
                <a:cubicBezTo>
                  <a:pt x="267442" y="119365"/>
                  <a:pt x="267442" y="119284"/>
                  <a:pt x="267415" y="119284"/>
                </a:cubicBezTo>
                <a:cubicBezTo>
                  <a:pt x="260130" y="119795"/>
                  <a:pt x="252844" y="120279"/>
                  <a:pt x="245559" y="120763"/>
                </a:cubicBezTo>
                <a:cubicBezTo>
                  <a:pt x="243112" y="120575"/>
                  <a:pt x="240639" y="120467"/>
                  <a:pt x="238165" y="120413"/>
                </a:cubicBezTo>
                <a:cubicBezTo>
                  <a:pt x="236796" y="120391"/>
                  <a:pt x="235426" y="120378"/>
                  <a:pt x="234056" y="120378"/>
                </a:cubicBezTo>
                <a:cubicBezTo>
                  <a:pt x="232119" y="120378"/>
                  <a:pt x="230182" y="120404"/>
                  <a:pt x="228245" y="120467"/>
                </a:cubicBezTo>
                <a:cubicBezTo>
                  <a:pt x="228917" y="120386"/>
                  <a:pt x="229616" y="120279"/>
                  <a:pt x="230288" y="120198"/>
                </a:cubicBezTo>
                <a:cubicBezTo>
                  <a:pt x="240746" y="118988"/>
                  <a:pt x="251258" y="118531"/>
                  <a:pt x="261743" y="118047"/>
                </a:cubicBezTo>
                <a:cubicBezTo>
                  <a:pt x="261770" y="118047"/>
                  <a:pt x="261770" y="117994"/>
                  <a:pt x="261743" y="117994"/>
                </a:cubicBezTo>
                <a:cubicBezTo>
                  <a:pt x="252763" y="118397"/>
                  <a:pt x="243757" y="118800"/>
                  <a:pt x="234805" y="119660"/>
                </a:cubicBezTo>
                <a:cubicBezTo>
                  <a:pt x="232574" y="119876"/>
                  <a:pt x="230369" y="120171"/>
                  <a:pt x="228165" y="120467"/>
                </a:cubicBezTo>
                <a:cubicBezTo>
                  <a:pt x="218997" y="120709"/>
                  <a:pt x="209857" y="121489"/>
                  <a:pt x="200743" y="122483"/>
                </a:cubicBezTo>
                <a:lnTo>
                  <a:pt x="198646" y="122725"/>
                </a:lnTo>
                <a:cubicBezTo>
                  <a:pt x="198700" y="122698"/>
                  <a:pt x="198754" y="122698"/>
                  <a:pt x="198807" y="122671"/>
                </a:cubicBezTo>
                <a:cubicBezTo>
                  <a:pt x="198834" y="122671"/>
                  <a:pt x="198861" y="122645"/>
                  <a:pt x="198834" y="122618"/>
                </a:cubicBezTo>
                <a:cubicBezTo>
                  <a:pt x="198695" y="122453"/>
                  <a:pt x="198495" y="122372"/>
                  <a:pt x="198295" y="122372"/>
                </a:cubicBezTo>
                <a:cubicBezTo>
                  <a:pt x="198071" y="122372"/>
                  <a:pt x="197847" y="122473"/>
                  <a:pt x="197705" y="122671"/>
                </a:cubicBezTo>
                <a:cubicBezTo>
                  <a:pt x="197678" y="122698"/>
                  <a:pt x="197705" y="122725"/>
                  <a:pt x="197732" y="122752"/>
                </a:cubicBezTo>
                <a:cubicBezTo>
                  <a:pt x="197759" y="122752"/>
                  <a:pt x="197813" y="122779"/>
                  <a:pt x="197866" y="122806"/>
                </a:cubicBezTo>
                <a:cubicBezTo>
                  <a:pt x="197705" y="122806"/>
                  <a:pt x="197544" y="122779"/>
                  <a:pt x="197382" y="122752"/>
                </a:cubicBezTo>
                <a:cubicBezTo>
                  <a:pt x="196899" y="122645"/>
                  <a:pt x="196468" y="122456"/>
                  <a:pt x="196092" y="122134"/>
                </a:cubicBezTo>
                <a:lnTo>
                  <a:pt x="196092" y="122134"/>
                </a:lnTo>
                <a:cubicBezTo>
                  <a:pt x="196549" y="122537"/>
                  <a:pt x="197140" y="122779"/>
                  <a:pt x="197759" y="122806"/>
                </a:cubicBezTo>
                <a:cubicBezTo>
                  <a:pt x="193377" y="123317"/>
                  <a:pt x="189022" y="123881"/>
                  <a:pt x="184666" y="124473"/>
                </a:cubicBezTo>
                <a:cubicBezTo>
                  <a:pt x="181836" y="124194"/>
                  <a:pt x="179026" y="123836"/>
                  <a:pt x="176218" y="123466"/>
                </a:cubicBezTo>
                <a:lnTo>
                  <a:pt x="176218" y="123466"/>
                </a:lnTo>
                <a:cubicBezTo>
                  <a:pt x="178847" y="123864"/>
                  <a:pt x="181501" y="124234"/>
                  <a:pt x="184156" y="124526"/>
                </a:cubicBezTo>
                <a:lnTo>
                  <a:pt x="184021" y="124553"/>
                </a:lnTo>
                <a:cubicBezTo>
                  <a:pt x="183659" y="124556"/>
                  <a:pt x="183296" y="124557"/>
                  <a:pt x="182933" y="124557"/>
                </a:cubicBezTo>
                <a:cubicBezTo>
                  <a:pt x="179236" y="124557"/>
                  <a:pt x="175540" y="124441"/>
                  <a:pt x="171843" y="124392"/>
                </a:cubicBezTo>
                <a:cubicBezTo>
                  <a:pt x="172380" y="124285"/>
                  <a:pt x="172918" y="124177"/>
                  <a:pt x="173483" y="124043"/>
                </a:cubicBezTo>
                <a:cubicBezTo>
                  <a:pt x="173509" y="124043"/>
                  <a:pt x="173509" y="123989"/>
                  <a:pt x="173483" y="123962"/>
                </a:cubicBezTo>
                <a:cubicBezTo>
                  <a:pt x="172676" y="124096"/>
                  <a:pt x="171870" y="124258"/>
                  <a:pt x="171063" y="124392"/>
                </a:cubicBezTo>
                <a:cubicBezTo>
                  <a:pt x="169262" y="124392"/>
                  <a:pt x="167461" y="124392"/>
                  <a:pt x="165686" y="124419"/>
                </a:cubicBezTo>
                <a:cubicBezTo>
                  <a:pt x="159799" y="124580"/>
                  <a:pt x="153911" y="124983"/>
                  <a:pt x="148050" y="125494"/>
                </a:cubicBezTo>
                <a:cubicBezTo>
                  <a:pt x="142889" y="125225"/>
                  <a:pt x="137727" y="124903"/>
                  <a:pt x="132565" y="124500"/>
                </a:cubicBezTo>
                <a:cubicBezTo>
                  <a:pt x="120783" y="123555"/>
                  <a:pt x="109058" y="122949"/>
                  <a:pt x="97263" y="122949"/>
                </a:cubicBezTo>
                <a:cubicBezTo>
                  <a:pt x="94955" y="122949"/>
                  <a:pt x="92644" y="122973"/>
                  <a:pt x="90330" y="123021"/>
                </a:cubicBezTo>
                <a:cubicBezTo>
                  <a:pt x="75894" y="123290"/>
                  <a:pt x="61511" y="124285"/>
                  <a:pt x="47101" y="125333"/>
                </a:cubicBezTo>
                <a:cubicBezTo>
                  <a:pt x="48042" y="122887"/>
                  <a:pt x="49198" y="120548"/>
                  <a:pt x="50542" y="118316"/>
                </a:cubicBezTo>
                <a:lnTo>
                  <a:pt x="50838" y="117832"/>
                </a:lnTo>
                <a:cubicBezTo>
                  <a:pt x="50999" y="117564"/>
                  <a:pt x="51160" y="117322"/>
                  <a:pt x="51322" y="117080"/>
                </a:cubicBezTo>
                <a:cubicBezTo>
                  <a:pt x="51537" y="117160"/>
                  <a:pt x="51779" y="117214"/>
                  <a:pt x="52021" y="117268"/>
                </a:cubicBezTo>
                <a:cubicBezTo>
                  <a:pt x="52028" y="117270"/>
                  <a:pt x="52035" y="117271"/>
                  <a:pt x="52043" y="117271"/>
                </a:cubicBezTo>
                <a:cubicBezTo>
                  <a:pt x="52119" y="117271"/>
                  <a:pt x="52199" y="117155"/>
                  <a:pt x="52101" y="117106"/>
                </a:cubicBezTo>
                <a:cubicBezTo>
                  <a:pt x="51886" y="116999"/>
                  <a:pt x="51698" y="116891"/>
                  <a:pt x="51510" y="116784"/>
                </a:cubicBezTo>
                <a:cubicBezTo>
                  <a:pt x="51967" y="116058"/>
                  <a:pt x="52451" y="115332"/>
                  <a:pt x="52935" y="114633"/>
                </a:cubicBezTo>
                <a:cubicBezTo>
                  <a:pt x="54548" y="112267"/>
                  <a:pt x="56349" y="109982"/>
                  <a:pt x="58177" y="107724"/>
                </a:cubicBezTo>
                <a:cubicBezTo>
                  <a:pt x="58984" y="106702"/>
                  <a:pt x="59790" y="105708"/>
                  <a:pt x="60570" y="104686"/>
                </a:cubicBezTo>
                <a:cubicBezTo>
                  <a:pt x="74684" y="104579"/>
                  <a:pt x="88798" y="104444"/>
                  <a:pt x="102939" y="104337"/>
                </a:cubicBezTo>
                <a:lnTo>
                  <a:pt x="140146" y="104041"/>
                </a:lnTo>
                <a:lnTo>
                  <a:pt x="156142" y="104068"/>
                </a:lnTo>
                <a:cubicBezTo>
                  <a:pt x="153723" y="104202"/>
                  <a:pt x="151330" y="104310"/>
                  <a:pt x="148911" y="104390"/>
                </a:cubicBezTo>
                <a:cubicBezTo>
                  <a:pt x="145564" y="104518"/>
                  <a:pt x="142218" y="104565"/>
                  <a:pt x="138871" y="104565"/>
                </a:cubicBezTo>
                <a:cubicBezTo>
                  <a:pt x="134448" y="104565"/>
                  <a:pt x="130025" y="104482"/>
                  <a:pt x="125602" y="104390"/>
                </a:cubicBezTo>
                <a:cubicBezTo>
                  <a:pt x="125548" y="104390"/>
                  <a:pt x="125548" y="104471"/>
                  <a:pt x="125602" y="104471"/>
                </a:cubicBezTo>
                <a:cubicBezTo>
                  <a:pt x="133479" y="104713"/>
                  <a:pt x="141356" y="104767"/>
                  <a:pt x="149233" y="104794"/>
                </a:cubicBezTo>
                <a:cubicBezTo>
                  <a:pt x="151619" y="104811"/>
                  <a:pt x="154004" y="104840"/>
                  <a:pt x="156388" y="104840"/>
                </a:cubicBezTo>
                <a:cubicBezTo>
                  <a:pt x="161392" y="104840"/>
                  <a:pt x="166388" y="104714"/>
                  <a:pt x="171359" y="104095"/>
                </a:cubicBezTo>
                <a:lnTo>
                  <a:pt x="222788" y="104202"/>
                </a:lnTo>
                <a:cubicBezTo>
                  <a:pt x="238999" y="104444"/>
                  <a:pt x="255210" y="104713"/>
                  <a:pt x="271421" y="105062"/>
                </a:cubicBezTo>
                <a:cubicBezTo>
                  <a:pt x="271502" y="105062"/>
                  <a:pt x="271502" y="104955"/>
                  <a:pt x="271421" y="104955"/>
                </a:cubicBezTo>
                <a:cubicBezTo>
                  <a:pt x="257952" y="104659"/>
                  <a:pt x="244483" y="104417"/>
                  <a:pt x="231014" y="104229"/>
                </a:cubicBezTo>
                <a:lnTo>
                  <a:pt x="231014" y="104229"/>
                </a:lnTo>
                <a:cubicBezTo>
                  <a:pt x="246258" y="104256"/>
                  <a:pt x="261528" y="104283"/>
                  <a:pt x="276798" y="104310"/>
                </a:cubicBezTo>
                <a:cubicBezTo>
                  <a:pt x="276825" y="104310"/>
                  <a:pt x="276825" y="104283"/>
                  <a:pt x="276798" y="104283"/>
                </a:cubicBezTo>
                <a:cubicBezTo>
                  <a:pt x="259296" y="104229"/>
                  <a:pt x="241795" y="104175"/>
                  <a:pt x="224293" y="104122"/>
                </a:cubicBezTo>
                <a:cubicBezTo>
                  <a:pt x="210636" y="103933"/>
                  <a:pt x="196979" y="103799"/>
                  <a:pt x="183322" y="103691"/>
                </a:cubicBezTo>
                <a:lnTo>
                  <a:pt x="203593" y="103530"/>
                </a:lnTo>
                <a:lnTo>
                  <a:pt x="259995" y="103073"/>
                </a:lnTo>
                <a:cubicBezTo>
                  <a:pt x="260049" y="103073"/>
                  <a:pt x="260076" y="102939"/>
                  <a:pt x="259995" y="102939"/>
                </a:cubicBezTo>
                <a:lnTo>
                  <a:pt x="175902" y="103611"/>
                </a:lnTo>
                <a:cubicBezTo>
                  <a:pt x="167165" y="103557"/>
                  <a:pt x="158454" y="103530"/>
                  <a:pt x="149717" y="103503"/>
                </a:cubicBezTo>
                <a:cubicBezTo>
                  <a:pt x="153777" y="103476"/>
                  <a:pt x="157836" y="103342"/>
                  <a:pt x="161869" y="102939"/>
                </a:cubicBezTo>
                <a:cubicBezTo>
                  <a:pt x="161869" y="102939"/>
                  <a:pt x="161896" y="102939"/>
                  <a:pt x="161896" y="102912"/>
                </a:cubicBezTo>
                <a:cubicBezTo>
                  <a:pt x="164826" y="102912"/>
                  <a:pt x="167729" y="102831"/>
                  <a:pt x="170633" y="102589"/>
                </a:cubicBezTo>
                <a:cubicBezTo>
                  <a:pt x="170767" y="102589"/>
                  <a:pt x="170740" y="102374"/>
                  <a:pt x="170633" y="102374"/>
                </a:cubicBezTo>
                <a:cubicBezTo>
                  <a:pt x="167253" y="102074"/>
                  <a:pt x="163849" y="101991"/>
                  <a:pt x="160442" y="101991"/>
                </a:cubicBezTo>
                <a:cubicBezTo>
                  <a:pt x="157752" y="101991"/>
                  <a:pt x="155060" y="102043"/>
                  <a:pt x="152379" y="102078"/>
                </a:cubicBezTo>
                <a:lnTo>
                  <a:pt x="147056" y="102132"/>
                </a:lnTo>
                <a:cubicBezTo>
                  <a:pt x="150174" y="101971"/>
                  <a:pt x="153293" y="101836"/>
                  <a:pt x="156438" y="101810"/>
                </a:cubicBezTo>
                <a:cubicBezTo>
                  <a:pt x="158107" y="101791"/>
                  <a:pt x="159789" y="101760"/>
                  <a:pt x="161475" y="101760"/>
                </a:cubicBezTo>
                <a:cubicBezTo>
                  <a:pt x="162233" y="101760"/>
                  <a:pt x="162992" y="101766"/>
                  <a:pt x="163751" y="101783"/>
                </a:cubicBezTo>
                <a:cubicBezTo>
                  <a:pt x="165135" y="101815"/>
                  <a:pt x="166683" y="101972"/>
                  <a:pt x="168188" y="101972"/>
                </a:cubicBezTo>
                <a:cubicBezTo>
                  <a:pt x="169196" y="101972"/>
                  <a:pt x="170184" y="101902"/>
                  <a:pt x="171090" y="101675"/>
                </a:cubicBezTo>
                <a:cubicBezTo>
                  <a:pt x="171171" y="101648"/>
                  <a:pt x="171224" y="101568"/>
                  <a:pt x="171197" y="101487"/>
                </a:cubicBezTo>
                <a:lnTo>
                  <a:pt x="173940" y="101487"/>
                </a:lnTo>
                <a:lnTo>
                  <a:pt x="173913" y="101621"/>
                </a:lnTo>
                <a:cubicBezTo>
                  <a:pt x="173897" y="101637"/>
                  <a:pt x="173909" y="101652"/>
                  <a:pt x="173926" y="101652"/>
                </a:cubicBezTo>
                <a:cubicBezTo>
                  <a:pt x="173939" y="101652"/>
                  <a:pt x="173955" y="101644"/>
                  <a:pt x="173966" y="101621"/>
                </a:cubicBezTo>
                <a:cubicBezTo>
                  <a:pt x="173966" y="101594"/>
                  <a:pt x="173993" y="101541"/>
                  <a:pt x="174020" y="101487"/>
                </a:cubicBezTo>
                <a:lnTo>
                  <a:pt x="175606" y="101487"/>
                </a:lnTo>
                <a:cubicBezTo>
                  <a:pt x="175526" y="101675"/>
                  <a:pt x="175472" y="101863"/>
                  <a:pt x="175391" y="102051"/>
                </a:cubicBezTo>
                <a:cubicBezTo>
                  <a:pt x="175391" y="102067"/>
                  <a:pt x="175409" y="102083"/>
                  <a:pt x="175430" y="102083"/>
                </a:cubicBezTo>
                <a:cubicBezTo>
                  <a:pt x="175444" y="102083"/>
                  <a:pt x="175461" y="102074"/>
                  <a:pt x="175472" y="102051"/>
                </a:cubicBezTo>
                <a:cubicBezTo>
                  <a:pt x="175526" y="101863"/>
                  <a:pt x="175606" y="101675"/>
                  <a:pt x="175687" y="101487"/>
                </a:cubicBezTo>
                <a:lnTo>
                  <a:pt x="177085" y="101487"/>
                </a:lnTo>
                <a:lnTo>
                  <a:pt x="177031" y="101568"/>
                </a:lnTo>
                <a:cubicBezTo>
                  <a:pt x="177012" y="101587"/>
                  <a:pt x="177020" y="101606"/>
                  <a:pt x="177045" y="101606"/>
                </a:cubicBezTo>
                <a:cubicBezTo>
                  <a:pt x="177056" y="101606"/>
                  <a:pt x="177069" y="101602"/>
                  <a:pt x="177085" y="101594"/>
                </a:cubicBezTo>
                <a:lnTo>
                  <a:pt x="177193" y="101487"/>
                </a:lnTo>
                <a:cubicBezTo>
                  <a:pt x="186091" y="101541"/>
                  <a:pt x="195017" y="101594"/>
                  <a:pt x="203915" y="101675"/>
                </a:cubicBezTo>
                <a:cubicBezTo>
                  <a:pt x="211497" y="101756"/>
                  <a:pt x="219078" y="101836"/>
                  <a:pt x="226659" y="101944"/>
                </a:cubicBezTo>
                <a:lnTo>
                  <a:pt x="226175" y="102401"/>
                </a:lnTo>
                <a:cubicBezTo>
                  <a:pt x="226154" y="102401"/>
                  <a:pt x="226167" y="102435"/>
                  <a:pt x="226186" y="102435"/>
                </a:cubicBezTo>
                <a:cubicBezTo>
                  <a:pt x="226191" y="102435"/>
                  <a:pt x="226197" y="102433"/>
                  <a:pt x="226202" y="102428"/>
                </a:cubicBezTo>
                <a:cubicBezTo>
                  <a:pt x="226363" y="102267"/>
                  <a:pt x="226552" y="102132"/>
                  <a:pt x="226713" y="101998"/>
                </a:cubicBezTo>
                <a:cubicBezTo>
                  <a:pt x="228944" y="102025"/>
                  <a:pt x="231202" y="102051"/>
                  <a:pt x="233434" y="102078"/>
                </a:cubicBezTo>
                <a:lnTo>
                  <a:pt x="233057" y="102804"/>
                </a:lnTo>
                <a:cubicBezTo>
                  <a:pt x="233057" y="102823"/>
                  <a:pt x="233071" y="102842"/>
                  <a:pt x="233088" y="102842"/>
                </a:cubicBezTo>
                <a:cubicBezTo>
                  <a:pt x="233096" y="102842"/>
                  <a:pt x="233103" y="102839"/>
                  <a:pt x="233111" y="102831"/>
                </a:cubicBezTo>
                <a:lnTo>
                  <a:pt x="233488" y="102078"/>
                </a:lnTo>
                <a:lnTo>
                  <a:pt x="235504" y="102132"/>
                </a:lnTo>
                <a:cubicBezTo>
                  <a:pt x="235316" y="102428"/>
                  <a:pt x="235154" y="102750"/>
                  <a:pt x="234966" y="103073"/>
                </a:cubicBezTo>
                <a:cubicBezTo>
                  <a:pt x="234966" y="103092"/>
                  <a:pt x="234980" y="103111"/>
                  <a:pt x="234997" y="103111"/>
                </a:cubicBezTo>
                <a:cubicBezTo>
                  <a:pt x="235004" y="103111"/>
                  <a:pt x="235012" y="103108"/>
                  <a:pt x="235020" y="103100"/>
                </a:cubicBezTo>
                <a:cubicBezTo>
                  <a:pt x="235208" y="102777"/>
                  <a:pt x="235396" y="102428"/>
                  <a:pt x="235585" y="102132"/>
                </a:cubicBezTo>
                <a:lnTo>
                  <a:pt x="238918" y="102186"/>
                </a:lnTo>
                <a:lnTo>
                  <a:pt x="238569" y="102401"/>
                </a:lnTo>
                <a:cubicBezTo>
                  <a:pt x="238542" y="102428"/>
                  <a:pt x="238569" y="102455"/>
                  <a:pt x="238596" y="102455"/>
                </a:cubicBezTo>
                <a:lnTo>
                  <a:pt x="239026" y="102186"/>
                </a:lnTo>
                <a:cubicBezTo>
                  <a:pt x="246392" y="102293"/>
                  <a:pt x="253758" y="102428"/>
                  <a:pt x="261124" y="102589"/>
                </a:cubicBezTo>
                <a:cubicBezTo>
                  <a:pt x="262012" y="102589"/>
                  <a:pt x="262146" y="101245"/>
                  <a:pt x="261259" y="101218"/>
                </a:cubicBezTo>
                <a:cubicBezTo>
                  <a:pt x="255990" y="101111"/>
                  <a:pt x="250720" y="101003"/>
                  <a:pt x="245451" y="100922"/>
                </a:cubicBezTo>
                <a:cubicBezTo>
                  <a:pt x="250828" y="97884"/>
                  <a:pt x="256258" y="95062"/>
                  <a:pt x="262012" y="92696"/>
                </a:cubicBezTo>
                <a:lnTo>
                  <a:pt x="262012" y="92669"/>
                </a:lnTo>
                <a:cubicBezTo>
                  <a:pt x="256285" y="95008"/>
                  <a:pt x="250586" y="97669"/>
                  <a:pt x="245317" y="100922"/>
                </a:cubicBezTo>
                <a:lnTo>
                  <a:pt x="243811" y="100895"/>
                </a:lnTo>
                <a:cubicBezTo>
                  <a:pt x="248865" y="97589"/>
                  <a:pt x="254135" y="94658"/>
                  <a:pt x="259565" y="92104"/>
                </a:cubicBezTo>
                <a:cubicBezTo>
                  <a:pt x="259609" y="92083"/>
                  <a:pt x="259582" y="92043"/>
                  <a:pt x="259570" y="92043"/>
                </a:cubicBezTo>
                <a:cubicBezTo>
                  <a:pt x="259567" y="92043"/>
                  <a:pt x="259565" y="92046"/>
                  <a:pt x="259565" y="92051"/>
                </a:cubicBezTo>
                <a:cubicBezTo>
                  <a:pt x="254027" y="94551"/>
                  <a:pt x="248704" y="97508"/>
                  <a:pt x="243650" y="100895"/>
                </a:cubicBezTo>
                <a:lnTo>
                  <a:pt x="241123" y="100842"/>
                </a:lnTo>
                <a:cubicBezTo>
                  <a:pt x="247440" y="96890"/>
                  <a:pt x="253785" y="93018"/>
                  <a:pt x="260425" y="89550"/>
                </a:cubicBezTo>
                <a:cubicBezTo>
                  <a:pt x="260425" y="89550"/>
                  <a:pt x="260425" y="89524"/>
                  <a:pt x="260425" y="89524"/>
                </a:cubicBezTo>
                <a:cubicBezTo>
                  <a:pt x="253758" y="92965"/>
                  <a:pt x="247118" y="96648"/>
                  <a:pt x="240881" y="100842"/>
                </a:cubicBezTo>
                <a:lnTo>
                  <a:pt x="240343" y="100842"/>
                </a:lnTo>
                <a:cubicBezTo>
                  <a:pt x="240639" y="100062"/>
                  <a:pt x="240908" y="99282"/>
                  <a:pt x="241230" y="98503"/>
                </a:cubicBezTo>
                <a:cubicBezTo>
                  <a:pt x="247440" y="94766"/>
                  <a:pt x="253678" y="91110"/>
                  <a:pt x="259941" y="87480"/>
                </a:cubicBezTo>
                <a:lnTo>
                  <a:pt x="259941" y="87480"/>
                </a:lnTo>
                <a:cubicBezTo>
                  <a:pt x="253678" y="91056"/>
                  <a:pt x="247440" y="94712"/>
                  <a:pt x="241257" y="98449"/>
                </a:cubicBezTo>
                <a:cubicBezTo>
                  <a:pt x="241741" y="97185"/>
                  <a:pt x="242252" y="95949"/>
                  <a:pt x="242789" y="94712"/>
                </a:cubicBezTo>
                <a:cubicBezTo>
                  <a:pt x="248059" y="91244"/>
                  <a:pt x="253409" y="87857"/>
                  <a:pt x="258812" y="84550"/>
                </a:cubicBezTo>
                <a:lnTo>
                  <a:pt x="258812" y="84523"/>
                </a:lnTo>
                <a:cubicBezTo>
                  <a:pt x="253409" y="87830"/>
                  <a:pt x="248059" y="91217"/>
                  <a:pt x="242789" y="94685"/>
                </a:cubicBezTo>
                <a:cubicBezTo>
                  <a:pt x="243542" y="92911"/>
                  <a:pt x="244376" y="91137"/>
                  <a:pt x="245290" y="89416"/>
                </a:cubicBezTo>
                <a:cubicBezTo>
                  <a:pt x="245308" y="89397"/>
                  <a:pt x="245288" y="89366"/>
                  <a:pt x="245266" y="89366"/>
                </a:cubicBezTo>
                <a:cubicBezTo>
                  <a:pt x="245255" y="89366"/>
                  <a:pt x="245244" y="89372"/>
                  <a:pt x="245236" y="89389"/>
                </a:cubicBezTo>
                <a:cubicBezTo>
                  <a:pt x="244295" y="91163"/>
                  <a:pt x="243408" y="92965"/>
                  <a:pt x="242574" y="94820"/>
                </a:cubicBezTo>
                <a:lnTo>
                  <a:pt x="242537" y="94844"/>
                </a:lnTo>
                <a:lnTo>
                  <a:pt x="242537" y="94844"/>
                </a:lnTo>
                <a:cubicBezTo>
                  <a:pt x="242540" y="94836"/>
                  <a:pt x="242544" y="94828"/>
                  <a:pt x="242548" y="94820"/>
                </a:cubicBezTo>
                <a:lnTo>
                  <a:pt x="242548" y="94820"/>
                </a:lnTo>
                <a:lnTo>
                  <a:pt x="241499" y="95519"/>
                </a:lnTo>
                <a:lnTo>
                  <a:pt x="242537" y="94844"/>
                </a:lnTo>
                <a:lnTo>
                  <a:pt x="242537" y="94844"/>
                </a:lnTo>
                <a:cubicBezTo>
                  <a:pt x="242003" y="96073"/>
                  <a:pt x="241496" y="97301"/>
                  <a:pt x="241015" y="98557"/>
                </a:cubicBezTo>
                <a:lnTo>
                  <a:pt x="239375" y="99551"/>
                </a:lnTo>
                <a:cubicBezTo>
                  <a:pt x="240101" y="98207"/>
                  <a:pt x="240800" y="96863"/>
                  <a:pt x="241499" y="95519"/>
                </a:cubicBezTo>
                <a:cubicBezTo>
                  <a:pt x="242388" y="93804"/>
                  <a:pt x="243260" y="92073"/>
                  <a:pt x="244142" y="90365"/>
                </a:cubicBezTo>
                <a:lnTo>
                  <a:pt x="244142" y="90365"/>
                </a:lnTo>
                <a:cubicBezTo>
                  <a:pt x="243943" y="90703"/>
                  <a:pt x="243719" y="91038"/>
                  <a:pt x="243623" y="91217"/>
                </a:cubicBezTo>
                <a:lnTo>
                  <a:pt x="242413" y="93502"/>
                </a:lnTo>
                <a:cubicBezTo>
                  <a:pt x="242037" y="94228"/>
                  <a:pt x="241660" y="94954"/>
                  <a:pt x="241257" y="95680"/>
                </a:cubicBezTo>
                <a:cubicBezTo>
                  <a:pt x="240531" y="97024"/>
                  <a:pt x="239832" y="98341"/>
                  <a:pt x="239133" y="99686"/>
                </a:cubicBezTo>
                <a:lnTo>
                  <a:pt x="238730" y="99928"/>
                </a:lnTo>
                <a:lnTo>
                  <a:pt x="238730" y="99955"/>
                </a:lnTo>
                <a:lnTo>
                  <a:pt x="239080" y="99739"/>
                </a:lnTo>
                <a:lnTo>
                  <a:pt x="239080" y="99739"/>
                </a:lnTo>
                <a:lnTo>
                  <a:pt x="238569" y="100788"/>
                </a:lnTo>
                <a:lnTo>
                  <a:pt x="236391" y="100761"/>
                </a:lnTo>
                <a:cubicBezTo>
                  <a:pt x="237816" y="98288"/>
                  <a:pt x="239241" y="95814"/>
                  <a:pt x="240639" y="93314"/>
                </a:cubicBezTo>
                <a:cubicBezTo>
                  <a:pt x="241042" y="93045"/>
                  <a:pt x="241445" y="92777"/>
                  <a:pt x="241849" y="92535"/>
                </a:cubicBezTo>
                <a:cubicBezTo>
                  <a:pt x="241895" y="92511"/>
                  <a:pt x="241861" y="92448"/>
                  <a:pt x="241834" y="92448"/>
                </a:cubicBezTo>
                <a:cubicBezTo>
                  <a:pt x="241830" y="92448"/>
                  <a:pt x="241825" y="92450"/>
                  <a:pt x="241822" y="92454"/>
                </a:cubicBezTo>
                <a:lnTo>
                  <a:pt x="240719" y="93153"/>
                </a:lnTo>
                <a:cubicBezTo>
                  <a:pt x="241284" y="92185"/>
                  <a:pt x="241849" y="91190"/>
                  <a:pt x="242413" y="90196"/>
                </a:cubicBezTo>
                <a:cubicBezTo>
                  <a:pt x="242432" y="90177"/>
                  <a:pt x="242411" y="90158"/>
                  <a:pt x="242387" y="90158"/>
                </a:cubicBezTo>
                <a:cubicBezTo>
                  <a:pt x="242377" y="90158"/>
                  <a:pt x="242367" y="90161"/>
                  <a:pt x="242359" y="90169"/>
                </a:cubicBezTo>
                <a:lnTo>
                  <a:pt x="240558" y="93287"/>
                </a:lnTo>
                <a:cubicBezTo>
                  <a:pt x="239295" y="94094"/>
                  <a:pt x="238031" y="94954"/>
                  <a:pt x="236794" y="95814"/>
                </a:cubicBezTo>
                <a:lnTo>
                  <a:pt x="238273" y="92965"/>
                </a:lnTo>
                <a:cubicBezTo>
                  <a:pt x="238287" y="92956"/>
                  <a:pt x="238300" y="92947"/>
                  <a:pt x="238314" y="92938"/>
                </a:cubicBezTo>
                <a:lnTo>
                  <a:pt x="238314" y="92938"/>
                </a:lnTo>
                <a:lnTo>
                  <a:pt x="238300" y="92965"/>
                </a:lnTo>
                <a:cubicBezTo>
                  <a:pt x="238411" y="92883"/>
                  <a:pt x="238524" y="92802"/>
                  <a:pt x="238638" y="92722"/>
                </a:cubicBezTo>
                <a:lnTo>
                  <a:pt x="238638" y="92722"/>
                </a:lnTo>
                <a:cubicBezTo>
                  <a:pt x="238531" y="92795"/>
                  <a:pt x="238423" y="92867"/>
                  <a:pt x="238314" y="92938"/>
                </a:cubicBezTo>
                <a:lnTo>
                  <a:pt x="238314" y="92938"/>
                </a:lnTo>
                <a:lnTo>
                  <a:pt x="240155" y="89416"/>
                </a:lnTo>
                <a:cubicBezTo>
                  <a:pt x="240155" y="89389"/>
                  <a:pt x="240128" y="89389"/>
                  <a:pt x="240128" y="89389"/>
                </a:cubicBezTo>
                <a:lnTo>
                  <a:pt x="238219" y="93018"/>
                </a:lnTo>
                <a:cubicBezTo>
                  <a:pt x="234778" y="95411"/>
                  <a:pt x="231444" y="97965"/>
                  <a:pt x="228218" y="100654"/>
                </a:cubicBezTo>
                <a:cubicBezTo>
                  <a:pt x="218271" y="100519"/>
                  <a:pt x="208351" y="100412"/>
                  <a:pt x="198404" y="100331"/>
                </a:cubicBezTo>
                <a:cubicBezTo>
                  <a:pt x="199211" y="98906"/>
                  <a:pt x="200205" y="97562"/>
                  <a:pt x="201361" y="96379"/>
                </a:cubicBezTo>
                <a:cubicBezTo>
                  <a:pt x="201383" y="96357"/>
                  <a:pt x="201370" y="96318"/>
                  <a:pt x="201335" y="96318"/>
                </a:cubicBezTo>
                <a:cubicBezTo>
                  <a:pt x="201327" y="96318"/>
                  <a:pt x="201318" y="96320"/>
                  <a:pt x="201307" y="96325"/>
                </a:cubicBezTo>
                <a:cubicBezTo>
                  <a:pt x="200125" y="97508"/>
                  <a:pt x="199130" y="98852"/>
                  <a:pt x="198350" y="100331"/>
                </a:cubicBezTo>
                <a:lnTo>
                  <a:pt x="197087" y="100331"/>
                </a:lnTo>
                <a:cubicBezTo>
                  <a:pt x="197705" y="98422"/>
                  <a:pt x="198592" y="96621"/>
                  <a:pt x="199748" y="95008"/>
                </a:cubicBezTo>
                <a:cubicBezTo>
                  <a:pt x="199768" y="94969"/>
                  <a:pt x="199744" y="94944"/>
                  <a:pt x="199730" y="94944"/>
                </a:cubicBezTo>
                <a:cubicBezTo>
                  <a:pt x="199725" y="94944"/>
                  <a:pt x="199721" y="94947"/>
                  <a:pt x="199721" y="94954"/>
                </a:cubicBezTo>
                <a:cubicBezTo>
                  <a:pt x="198512" y="96594"/>
                  <a:pt x="197597" y="98395"/>
                  <a:pt x="197033" y="100331"/>
                </a:cubicBezTo>
                <a:cubicBezTo>
                  <a:pt x="194775" y="100331"/>
                  <a:pt x="192490" y="100304"/>
                  <a:pt x="190231" y="100304"/>
                </a:cubicBezTo>
                <a:cubicBezTo>
                  <a:pt x="191629" y="99551"/>
                  <a:pt x="193027" y="98799"/>
                  <a:pt x="194452" y="98073"/>
                </a:cubicBezTo>
                <a:lnTo>
                  <a:pt x="194452" y="98073"/>
                </a:lnTo>
                <a:cubicBezTo>
                  <a:pt x="193000" y="98799"/>
                  <a:pt x="191575" y="99524"/>
                  <a:pt x="190151" y="100304"/>
                </a:cubicBezTo>
                <a:lnTo>
                  <a:pt x="188995" y="100304"/>
                </a:lnTo>
                <a:cubicBezTo>
                  <a:pt x="192328" y="98234"/>
                  <a:pt x="195743" y="96271"/>
                  <a:pt x="199264" y="94497"/>
                </a:cubicBezTo>
                <a:lnTo>
                  <a:pt x="199264" y="94470"/>
                </a:lnTo>
                <a:cubicBezTo>
                  <a:pt x="195689" y="96218"/>
                  <a:pt x="192221" y="98180"/>
                  <a:pt x="188860" y="100304"/>
                </a:cubicBezTo>
                <a:lnTo>
                  <a:pt x="188134" y="100304"/>
                </a:lnTo>
                <a:lnTo>
                  <a:pt x="188645" y="98772"/>
                </a:lnTo>
                <a:cubicBezTo>
                  <a:pt x="191172" y="97347"/>
                  <a:pt x="193753" y="96003"/>
                  <a:pt x="196388" y="94739"/>
                </a:cubicBezTo>
                <a:cubicBezTo>
                  <a:pt x="196415" y="94739"/>
                  <a:pt x="196388" y="94712"/>
                  <a:pt x="196361" y="94712"/>
                </a:cubicBezTo>
                <a:cubicBezTo>
                  <a:pt x="193753" y="95922"/>
                  <a:pt x="191172" y="97212"/>
                  <a:pt x="188672" y="98637"/>
                </a:cubicBezTo>
                <a:lnTo>
                  <a:pt x="189237" y="97051"/>
                </a:lnTo>
                <a:cubicBezTo>
                  <a:pt x="191656" y="95492"/>
                  <a:pt x="194183" y="94094"/>
                  <a:pt x="196764" y="92857"/>
                </a:cubicBezTo>
                <a:lnTo>
                  <a:pt x="196764" y="92830"/>
                </a:lnTo>
                <a:cubicBezTo>
                  <a:pt x="194183" y="94040"/>
                  <a:pt x="191683" y="95411"/>
                  <a:pt x="189290" y="96970"/>
                </a:cubicBezTo>
                <a:cubicBezTo>
                  <a:pt x="189720" y="95707"/>
                  <a:pt x="190178" y="94443"/>
                  <a:pt x="190661" y="93207"/>
                </a:cubicBezTo>
                <a:lnTo>
                  <a:pt x="190608" y="93207"/>
                </a:lnTo>
                <a:cubicBezTo>
                  <a:pt x="190124" y="94497"/>
                  <a:pt x="189613" y="95761"/>
                  <a:pt x="189156" y="97051"/>
                </a:cubicBezTo>
                <a:cubicBezTo>
                  <a:pt x="188161" y="97696"/>
                  <a:pt x="187167" y="98395"/>
                  <a:pt x="186172" y="99094"/>
                </a:cubicBezTo>
                <a:cubicBezTo>
                  <a:pt x="186360" y="97535"/>
                  <a:pt x="186683" y="95976"/>
                  <a:pt x="187167" y="94497"/>
                </a:cubicBezTo>
                <a:cubicBezTo>
                  <a:pt x="187355" y="94349"/>
                  <a:pt x="187543" y="94201"/>
                  <a:pt x="187734" y="94057"/>
                </a:cubicBezTo>
                <a:lnTo>
                  <a:pt x="187734" y="94057"/>
                </a:lnTo>
                <a:cubicBezTo>
                  <a:pt x="187554" y="94186"/>
                  <a:pt x="187374" y="94315"/>
                  <a:pt x="187193" y="94443"/>
                </a:cubicBezTo>
                <a:cubicBezTo>
                  <a:pt x="187408" y="93744"/>
                  <a:pt x="187677" y="93045"/>
                  <a:pt x="187973" y="92346"/>
                </a:cubicBezTo>
                <a:cubicBezTo>
                  <a:pt x="187990" y="92313"/>
                  <a:pt x="187965" y="92290"/>
                  <a:pt x="187944" y="92290"/>
                </a:cubicBezTo>
                <a:cubicBezTo>
                  <a:pt x="187931" y="92290"/>
                  <a:pt x="187919" y="92299"/>
                  <a:pt x="187919" y="92319"/>
                </a:cubicBezTo>
                <a:cubicBezTo>
                  <a:pt x="187597" y="93045"/>
                  <a:pt x="187301" y="93771"/>
                  <a:pt x="187059" y="94524"/>
                </a:cubicBezTo>
                <a:cubicBezTo>
                  <a:pt x="187039" y="94539"/>
                  <a:pt x="187019" y="94553"/>
                  <a:pt x="187000" y="94568"/>
                </a:cubicBezTo>
                <a:lnTo>
                  <a:pt x="187000" y="94568"/>
                </a:lnTo>
                <a:cubicBezTo>
                  <a:pt x="187002" y="94562"/>
                  <a:pt x="187003" y="94557"/>
                  <a:pt x="187005" y="94551"/>
                </a:cubicBezTo>
                <a:lnTo>
                  <a:pt x="187005" y="94551"/>
                </a:lnTo>
                <a:cubicBezTo>
                  <a:pt x="186642" y="94820"/>
                  <a:pt x="186278" y="95096"/>
                  <a:pt x="185915" y="95375"/>
                </a:cubicBezTo>
                <a:lnTo>
                  <a:pt x="185915" y="95375"/>
                </a:lnTo>
                <a:cubicBezTo>
                  <a:pt x="186277" y="95104"/>
                  <a:pt x="186638" y="94836"/>
                  <a:pt x="187000" y="94568"/>
                </a:cubicBezTo>
                <a:lnTo>
                  <a:pt x="187000" y="94568"/>
                </a:lnTo>
                <a:cubicBezTo>
                  <a:pt x="186519" y="96068"/>
                  <a:pt x="186198" y="97595"/>
                  <a:pt x="186064" y="99175"/>
                </a:cubicBezTo>
                <a:cubicBezTo>
                  <a:pt x="185634" y="99498"/>
                  <a:pt x="185177" y="99847"/>
                  <a:pt x="184747" y="100170"/>
                </a:cubicBezTo>
                <a:cubicBezTo>
                  <a:pt x="184728" y="100189"/>
                  <a:pt x="184736" y="100208"/>
                  <a:pt x="184752" y="100208"/>
                </a:cubicBezTo>
                <a:cubicBezTo>
                  <a:pt x="184758" y="100208"/>
                  <a:pt x="184766" y="100204"/>
                  <a:pt x="184774" y="100196"/>
                </a:cubicBezTo>
                <a:cubicBezTo>
                  <a:pt x="185204" y="99874"/>
                  <a:pt x="185634" y="99551"/>
                  <a:pt x="186064" y="99256"/>
                </a:cubicBezTo>
                <a:lnTo>
                  <a:pt x="186064" y="99256"/>
                </a:lnTo>
                <a:cubicBezTo>
                  <a:pt x="186010" y="99578"/>
                  <a:pt x="186010" y="99928"/>
                  <a:pt x="185984" y="100250"/>
                </a:cubicBezTo>
                <a:lnTo>
                  <a:pt x="184666" y="100250"/>
                </a:lnTo>
                <a:cubicBezTo>
                  <a:pt x="184666" y="100223"/>
                  <a:pt x="184693" y="100196"/>
                  <a:pt x="184720" y="100170"/>
                </a:cubicBezTo>
                <a:cubicBezTo>
                  <a:pt x="184730" y="100150"/>
                  <a:pt x="184733" y="100145"/>
                  <a:pt x="184732" y="100145"/>
                </a:cubicBezTo>
                <a:lnTo>
                  <a:pt x="184732" y="100145"/>
                </a:lnTo>
                <a:cubicBezTo>
                  <a:pt x="184731" y="100145"/>
                  <a:pt x="184727" y="100151"/>
                  <a:pt x="184723" y="100151"/>
                </a:cubicBezTo>
                <a:cubicBezTo>
                  <a:pt x="184721" y="100151"/>
                  <a:pt x="184720" y="100149"/>
                  <a:pt x="184720" y="100143"/>
                </a:cubicBezTo>
                <a:lnTo>
                  <a:pt x="184639" y="100062"/>
                </a:lnTo>
                <a:cubicBezTo>
                  <a:pt x="184613" y="100062"/>
                  <a:pt x="184586" y="100062"/>
                  <a:pt x="184613" y="100089"/>
                </a:cubicBezTo>
                <a:cubicBezTo>
                  <a:pt x="184371" y="99874"/>
                  <a:pt x="184371" y="99282"/>
                  <a:pt x="184451" y="98691"/>
                </a:cubicBezTo>
                <a:lnTo>
                  <a:pt x="184451" y="98691"/>
                </a:lnTo>
                <a:cubicBezTo>
                  <a:pt x="184344" y="99229"/>
                  <a:pt x="184209" y="99847"/>
                  <a:pt x="184451" y="100250"/>
                </a:cubicBezTo>
                <a:lnTo>
                  <a:pt x="178429" y="100223"/>
                </a:lnTo>
                <a:cubicBezTo>
                  <a:pt x="180499" y="98126"/>
                  <a:pt x="182704" y="96137"/>
                  <a:pt x="185043" y="94282"/>
                </a:cubicBezTo>
                <a:lnTo>
                  <a:pt x="185043" y="94282"/>
                </a:lnTo>
                <a:cubicBezTo>
                  <a:pt x="184962" y="94927"/>
                  <a:pt x="184881" y="95546"/>
                  <a:pt x="184801" y="96164"/>
                </a:cubicBezTo>
                <a:cubicBezTo>
                  <a:pt x="183376" y="97266"/>
                  <a:pt x="181978" y="98422"/>
                  <a:pt x="180634" y="99632"/>
                </a:cubicBezTo>
                <a:cubicBezTo>
                  <a:pt x="180634" y="99651"/>
                  <a:pt x="180634" y="99670"/>
                  <a:pt x="180643" y="99670"/>
                </a:cubicBezTo>
                <a:cubicBezTo>
                  <a:pt x="180647" y="99670"/>
                  <a:pt x="180653" y="99667"/>
                  <a:pt x="180661" y="99659"/>
                </a:cubicBezTo>
                <a:cubicBezTo>
                  <a:pt x="182005" y="98503"/>
                  <a:pt x="183376" y="97347"/>
                  <a:pt x="184774" y="96245"/>
                </a:cubicBezTo>
                <a:lnTo>
                  <a:pt x="184774" y="96245"/>
                </a:lnTo>
                <a:cubicBezTo>
                  <a:pt x="184720" y="96755"/>
                  <a:pt x="184666" y="97239"/>
                  <a:pt x="184613" y="97750"/>
                </a:cubicBezTo>
                <a:cubicBezTo>
                  <a:pt x="184666" y="97427"/>
                  <a:pt x="184720" y="97185"/>
                  <a:pt x="184747" y="96997"/>
                </a:cubicBezTo>
                <a:cubicBezTo>
                  <a:pt x="184774" y="96755"/>
                  <a:pt x="184801" y="96487"/>
                  <a:pt x="184828" y="96218"/>
                </a:cubicBezTo>
                <a:cubicBezTo>
                  <a:pt x="185190" y="95936"/>
                  <a:pt x="185553" y="95654"/>
                  <a:pt x="185915" y="95375"/>
                </a:cubicBezTo>
                <a:lnTo>
                  <a:pt x="185915" y="95375"/>
                </a:lnTo>
                <a:cubicBezTo>
                  <a:pt x="185570" y="95634"/>
                  <a:pt x="185226" y="95896"/>
                  <a:pt x="184881" y="96164"/>
                </a:cubicBezTo>
                <a:lnTo>
                  <a:pt x="185096" y="94282"/>
                </a:lnTo>
                <a:cubicBezTo>
                  <a:pt x="185930" y="93637"/>
                  <a:pt x="186736" y="93018"/>
                  <a:pt x="187597" y="92427"/>
                </a:cubicBezTo>
                <a:cubicBezTo>
                  <a:pt x="187618" y="92427"/>
                  <a:pt x="187605" y="92393"/>
                  <a:pt x="187585" y="92393"/>
                </a:cubicBezTo>
                <a:cubicBezTo>
                  <a:pt x="187581" y="92393"/>
                  <a:pt x="187575" y="92395"/>
                  <a:pt x="187570" y="92400"/>
                </a:cubicBezTo>
                <a:cubicBezTo>
                  <a:pt x="186736" y="92965"/>
                  <a:pt x="185930" y="93556"/>
                  <a:pt x="185123" y="94174"/>
                </a:cubicBezTo>
                <a:cubicBezTo>
                  <a:pt x="185150" y="93986"/>
                  <a:pt x="185150" y="93825"/>
                  <a:pt x="185177" y="93664"/>
                </a:cubicBezTo>
                <a:cubicBezTo>
                  <a:pt x="185177" y="93650"/>
                  <a:pt x="185170" y="93644"/>
                  <a:pt x="185164" y="93644"/>
                </a:cubicBezTo>
                <a:cubicBezTo>
                  <a:pt x="185157" y="93644"/>
                  <a:pt x="185150" y="93650"/>
                  <a:pt x="185150" y="93664"/>
                </a:cubicBezTo>
                <a:lnTo>
                  <a:pt x="185070" y="94201"/>
                </a:lnTo>
                <a:cubicBezTo>
                  <a:pt x="182650" y="96029"/>
                  <a:pt x="180392" y="98073"/>
                  <a:pt x="178295" y="100250"/>
                </a:cubicBezTo>
                <a:lnTo>
                  <a:pt x="176225" y="100250"/>
                </a:lnTo>
                <a:cubicBezTo>
                  <a:pt x="178886" y="97347"/>
                  <a:pt x="181736" y="94632"/>
                  <a:pt x="184801" y="92131"/>
                </a:cubicBezTo>
                <a:cubicBezTo>
                  <a:pt x="184822" y="92131"/>
                  <a:pt x="184809" y="92097"/>
                  <a:pt x="184790" y="92097"/>
                </a:cubicBezTo>
                <a:cubicBezTo>
                  <a:pt x="184785" y="92097"/>
                  <a:pt x="184779" y="92099"/>
                  <a:pt x="184774" y="92104"/>
                </a:cubicBezTo>
                <a:cubicBezTo>
                  <a:pt x="181709" y="94605"/>
                  <a:pt x="178859" y="97320"/>
                  <a:pt x="176198" y="100223"/>
                </a:cubicBezTo>
                <a:lnTo>
                  <a:pt x="176494" y="99417"/>
                </a:lnTo>
                <a:cubicBezTo>
                  <a:pt x="176547" y="99390"/>
                  <a:pt x="176574" y="99309"/>
                  <a:pt x="176547" y="99229"/>
                </a:cubicBezTo>
                <a:cubicBezTo>
                  <a:pt x="176816" y="98557"/>
                  <a:pt x="177085" y="97884"/>
                  <a:pt x="177354" y="97212"/>
                </a:cubicBezTo>
                <a:cubicBezTo>
                  <a:pt x="179263" y="94820"/>
                  <a:pt x="181333" y="92561"/>
                  <a:pt x="183564" y="90438"/>
                </a:cubicBezTo>
                <a:cubicBezTo>
                  <a:pt x="183564" y="90411"/>
                  <a:pt x="183564" y="90384"/>
                  <a:pt x="183537" y="90384"/>
                </a:cubicBezTo>
                <a:cubicBezTo>
                  <a:pt x="181360" y="92454"/>
                  <a:pt x="179316" y="94658"/>
                  <a:pt x="177435" y="96970"/>
                </a:cubicBezTo>
                <a:cubicBezTo>
                  <a:pt x="178133" y="95250"/>
                  <a:pt x="178832" y="93556"/>
                  <a:pt x="179585" y="91836"/>
                </a:cubicBezTo>
                <a:lnTo>
                  <a:pt x="179558" y="91836"/>
                </a:lnTo>
                <a:cubicBezTo>
                  <a:pt x="178779" y="93610"/>
                  <a:pt x="178026" y="95357"/>
                  <a:pt x="177300" y="97132"/>
                </a:cubicBezTo>
                <a:cubicBezTo>
                  <a:pt x="176789" y="97777"/>
                  <a:pt x="176305" y="98422"/>
                  <a:pt x="175795" y="99094"/>
                </a:cubicBezTo>
                <a:cubicBezTo>
                  <a:pt x="175580" y="99067"/>
                  <a:pt x="175364" y="99040"/>
                  <a:pt x="175122" y="99014"/>
                </a:cubicBezTo>
                <a:cubicBezTo>
                  <a:pt x="176225" y="96325"/>
                  <a:pt x="177139" y="93556"/>
                  <a:pt x="177838" y="90733"/>
                </a:cubicBezTo>
                <a:lnTo>
                  <a:pt x="177838" y="90733"/>
                </a:lnTo>
                <a:cubicBezTo>
                  <a:pt x="177085" y="93556"/>
                  <a:pt x="176171" y="96298"/>
                  <a:pt x="175069" y="98987"/>
                </a:cubicBezTo>
                <a:cubicBezTo>
                  <a:pt x="174746" y="98933"/>
                  <a:pt x="174450" y="98852"/>
                  <a:pt x="174128" y="98772"/>
                </a:cubicBezTo>
                <a:cubicBezTo>
                  <a:pt x="174128" y="98583"/>
                  <a:pt x="174047" y="98395"/>
                  <a:pt x="173886" y="98261"/>
                </a:cubicBezTo>
                <a:cubicBezTo>
                  <a:pt x="174827" y="95976"/>
                  <a:pt x="175633" y="93637"/>
                  <a:pt x="176359" y="91298"/>
                </a:cubicBezTo>
                <a:lnTo>
                  <a:pt x="179021" y="89819"/>
                </a:lnTo>
                <a:lnTo>
                  <a:pt x="179021" y="89792"/>
                </a:lnTo>
                <a:lnTo>
                  <a:pt x="176386" y="91217"/>
                </a:lnTo>
                <a:cubicBezTo>
                  <a:pt x="176520" y="90841"/>
                  <a:pt x="176628" y="90464"/>
                  <a:pt x="176736" y="90061"/>
                </a:cubicBezTo>
                <a:cubicBezTo>
                  <a:pt x="176736" y="90061"/>
                  <a:pt x="176724" y="90049"/>
                  <a:pt x="176716" y="90049"/>
                </a:cubicBezTo>
                <a:cubicBezTo>
                  <a:pt x="176712" y="90049"/>
                  <a:pt x="176709" y="90052"/>
                  <a:pt x="176709" y="90061"/>
                </a:cubicBezTo>
                <a:cubicBezTo>
                  <a:pt x="176574" y="90464"/>
                  <a:pt x="176467" y="90868"/>
                  <a:pt x="176332" y="91244"/>
                </a:cubicBezTo>
                <a:lnTo>
                  <a:pt x="174289" y="92373"/>
                </a:lnTo>
                <a:cubicBezTo>
                  <a:pt x="174450" y="91943"/>
                  <a:pt x="174585" y="91513"/>
                  <a:pt x="174719" y="91056"/>
                </a:cubicBezTo>
                <a:lnTo>
                  <a:pt x="174719" y="91056"/>
                </a:lnTo>
                <a:cubicBezTo>
                  <a:pt x="174698" y="91066"/>
                  <a:pt x="174677" y="91076"/>
                  <a:pt x="174656" y="91087"/>
                </a:cubicBezTo>
                <a:lnTo>
                  <a:pt x="174656" y="91087"/>
                </a:lnTo>
                <a:cubicBezTo>
                  <a:pt x="174523" y="91508"/>
                  <a:pt x="174366" y="91953"/>
                  <a:pt x="174208" y="92373"/>
                </a:cubicBezTo>
                <a:lnTo>
                  <a:pt x="172273" y="93422"/>
                </a:lnTo>
                <a:lnTo>
                  <a:pt x="171735" y="93717"/>
                </a:lnTo>
                <a:cubicBezTo>
                  <a:pt x="171923" y="93260"/>
                  <a:pt x="172085" y="92803"/>
                  <a:pt x="172273" y="92373"/>
                </a:cubicBezTo>
                <a:cubicBezTo>
                  <a:pt x="172462" y="92260"/>
                  <a:pt x="172649" y="92149"/>
                  <a:pt x="172836" y="92042"/>
                </a:cubicBezTo>
                <a:lnTo>
                  <a:pt x="172836" y="92042"/>
                </a:lnTo>
                <a:cubicBezTo>
                  <a:pt x="172684" y="92125"/>
                  <a:pt x="172532" y="92209"/>
                  <a:pt x="172380" y="92293"/>
                </a:cubicBezTo>
                <a:cubicBezTo>
                  <a:pt x="172703" y="91459"/>
                  <a:pt x="173052" y="90626"/>
                  <a:pt x="173402" y="89792"/>
                </a:cubicBezTo>
                <a:cubicBezTo>
                  <a:pt x="174988" y="88851"/>
                  <a:pt x="176601" y="87964"/>
                  <a:pt x="178241" y="87104"/>
                </a:cubicBezTo>
                <a:lnTo>
                  <a:pt x="178241" y="87077"/>
                </a:lnTo>
                <a:cubicBezTo>
                  <a:pt x="176655" y="87884"/>
                  <a:pt x="175042" y="88744"/>
                  <a:pt x="173483" y="89631"/>
                </a:cubicBezTo>
                <a:lnTo>
                  <a:pt x="173698" y="89147"/>
                </a:lnTo>
                <a:cubicBezTo>
                  <a:pt x="173698" y="89134"/>
                  <a:pt x="173691" y="89127"/>
                  <a:pt x="173684" y="89127"/>
                </a:cubicBezTo>
                <a:cubicBezTo>
                  <a:pt x="173677" y="89127"/>
                  <a:pt x="173671" y="89134"/>
                  <a:pt x="173671" y="89147"/>
                </a:cubicBezTo>
                <a:cubicBezTo>
                  <a:pt x="173590" y="89308"/>
                  <a:pt x="173509" y="89497"/>
                  <a:pt x="173429" y="89685"/>
                </a:cubicBezTo>
                <a:cubicBezTo>
                  <a:pt x="171251" y="90922"/>
                  <a:pt x="169154" y="92266"/>
                  <a:pt x="167111" y="93744"/>
                </a:cubicBezTo>
                <a:cubicBezTo>
                  <a:pt x="169154" y="92373"/>
                  <a:pt x="171197" y="91056"/>
                  <a:pt x="173294" y="89792"/>
                </a:cubicBezTo>
                <a:lnTo>
                  <a:pt x="173294" y="89792"/>
                </a:lnTo>
                <a:cubicBezTo>
                  <a:pt x="172945" y="90626"/>
                  <a:pt x="172595" y="91459"/>
                  <a:pt x="172246" y="92293"/>
                </a:cubicBezTo>
                <a:cubicBezTo>
                  <a:pt x="170955" y="92992"/>
                  <a:pt x="169719" y="93744"/>
                  <a:pt x="168482" y="94551"/>
                </a:cubicBezTo>
                <a:lnTo>
                  <a:pt x="168160" y="94363"/>
                </a:lnTo>
                <a:lnTo>
                  <a:pt x="168536" y="94174"/>
                </a:lnTo>
                <a:cubicBezTo>
                  <a:pt x="168582" y="94151"/>
                  <a:pt x="168569" y="94088"/>
                  <a:pt x="168513" y="94088"/>
                </a:cubicBezTo>
                <a:cubicBezTo>
                  <a:pt x="168504" y="94088"/>
                  <a:pt x="168493" y="94090"/>
                  <a:pt x="168482" y="94094"/>
                </a:cubicBezTo>
                <a:lnTo>
                  <a:pt x="168025" y="94282"/>
                </a:lnTo>
                <a:lnTo>
                  <a:pt x="167111" y="93744"/>
                </a:lnTo>
                <a:cubicBezTo>
                  <a:pt x="166815" y="93556"/>
                  <a:pt x="166493" y="93368"/>
                  <a:pt x="166197" y="93153"/>
                </a:cubicBezTo>
                <a:cubicBezTo>
                  <a:pt x="169799" y="90196"/>
                  <a:pt x="173536" y="87373"/>
                  <a:pt x="177408" y="84765"/>
                </a:cubicBezTo>
                <a:lnTo>
                  <a:pt x="177408" y="84765"/>
                </a:lnTo>
                <a:cubicBezTo>
                  <a:pt x="173509" y="87319"/>
                  <a:pt x="169746" y="90115"/>
                  <a:pt x="166170" y="93153"/>
                </a:cubicBezTo>
                <a:cubicBezTo>
                  <a:pt x="165767" y="92884"/>
                  <a:pt x="165390" y="92615"/>
                  <a:pt x="165014" y="92293"/>
                </a:cubicBezTo>
                <a:cubicBezTo>
                  <a:pt x="165175" y="92212"/>
                  <a:pt x="165337" y="92131"/>
                  <a:pt x="165471" y="92051"/>
                </a:cubicBezTo>
                <a:cubicBezTo>
                  <a:pt x="165543" y="92027"/>
                  <a:pt x="165508" y="91939"/>
                  <a:pt x="165462" y="91939"/>
                </a:cubicBezTo>
                <a:cubicBezTo>
                  <a:pt x="165456" y="91939"/>
                  <a:pt x="165450" y="91940"/>
                  <a:pt x="165444" y="91943"/>
                </a:cubicBezTo>
                <a:lnTo>
                  <a:pt x="164907" y="92212"/>
                </a:lnTo>
                <a:cubicBezTo>
                  <a:pt x="164665" y="91997"/>
                  <a:pt x="164423" y="91755"/>
                  <a:pt x="164208" y="91513"/>
                </a:cubicBezTo>
                <a:lnTo>
                  <a:pt x="164315" y="91459"/>
                </a:lnTo>
                <a:cubicBezTo>
                  <a:pt x="164387" y="91435"/>
                  <a:pt x="164352" y="91347"/>
                  <a:pt x="164287" y="91347"/>
                </a:cubicBezTo>
                <a:cubicBezTo>
                  <a:pt x="164279" y="91347"/>
                  <a:pt x="164270" y="91349"/>
                  <a:pt x="164261" y="91352"/>
                </a:cubicBezTo>
                <a:lnTo>
                  <a:pt x="164100" y="91432"/>
                </a:lnTo>
                <a:cubicBezTo>
                  <a:pt x="163858" y="91110"/>
                  <a:pt x="163616" y="90787"/>
                  <a:pt x="163401" y="90438"/>
                </a:cubicBezTo>
                <a:cubicBezTo>
                  <a:pt x="163653" y="90340"/>
                  <a:pt x="163897" y="90249"/>
                  <a:pt x="163987" y="90249"/>
                </a:cubicBezTo>
                <a:cubicBezTo>
                  <a:pt x="164019" y="90249"/>
                  <a:pt x="164031" y="90260"/>
                  <a:pt x="164017" y="90287"/>
                </a:cubicBezTo>
                <a:lnTo>
                  <a:pt x="164017" y="90287"/>
                </a:lnTo>
                <a:lnTo>
                  <a:pt x="164396" y="89954"/>
                </a:lnTo>
                <a:lnTo>
                  <a:pt x="164396" y="89927"/>
                </a:lnTo>
                <a:cubicBezTo>
                  <a:pt x="164046" y="90061"/>
                  <a:pt x="163670" y="90223"/>
                  <a:pt x="163320" y="90357"/>
                </a:cubicBezTo>
                <a:cubicBezTo>
                  <a:pt x="163105" y="90007"/>
                  <a:pt x="162917" y="89631"/>
                  <a:pt x="162756" y="89255"/>
                </a:cubicBezTo>
                <a:cubicBezTo>
                  <a:pt x="162702" y="89093"/>
                  <a:pt x="162675" y="88959"/>
                  <a:pt x="162675" y="88798"/>
                </a:cubicBezTo>
                <a:lnTo>
                  <a:pt x="162998" y="88690"/>
                </a:lnTo>
                <a:cubicBezTo>
                  <a:pt x="163020" y="88668"/>
                  <a:pt x="163006" y="88629"/>
                  <a:pt x="162986" y="88629"/>
                </a:cubicBezTo>
                <a:cubicBezTo>
                  <a:pt x="162981" y="88629"/>
                  <a:pt x="162976" y="88631"/>
                  <a:pt x="162971" y="88636"/>
                </a:cubicBezTo>
                <a:lnTo>
                  <a:pt x="162675" y="88744"/>
                </a:lnTo>
                <a:cubicBezTo>
                  <a:pt x="162621" y="87991"/>
                  <a:pt x="162971" y="87158"/>
                  <a:pt x="162460" y="86539"/>
                </a:cubicBezTo>
                <a:cubicBezTo>
                  <a:pt x="162180" y="86204"/>
                  <a:pt x="161864" y="86072"/>
                  <a:pt x="161538" y="86072"/>
                </a:cubicBezTo>
                <a:cubicBezTo>
                  <a:pt x="161237" y="86072"/>
                  <a:pt x="160929" y="86184"/>
                  <a:pt x="160632" y="86351"/>
                </a:cubicBezTo>
                <a:cubicBezTo>
                  <a:pt x="160609" y="86374"/>
                  <a:pt x="160626" y="86437"/>
                  <a:pt x="160648" y="86437"/>
                </a:cubicBezTo>
                <a:cubicBezTo>
                  <a:pt x="160651" y="86437"/>
                  <a:pt x="160655" y="86436"/>
                  <a:pt x="160659" y="86432"/>
                </a:cubicBezTo>
                <a:cubicBezTo>
                  <a:pt x="160847" y="86486"/>
                  <a:pt x="161035" y="86539"/>
                  <a:pt x="161197" y="86593"/>
                </a:cubicBezTo>
                <a:cubicBezTo>
                  <a:pt x="161385" y="86647"/>
                  <a:pt x="161546" y="86728"/>
                  <a:pt x="161707" y="86835"/>
                </a:cubicBezTo>
                <a:cubicBezTo>
                  <a:pt x="156438" y="88475"/>
                  <a:pt x="151330" y="90545"/>
                  <a:pt x="146410" y="93018"/>
                </a:cubicBezTo>
                <a:cubicBezTo>
                  <a:pt x="146491" y="92857"/>
                  <a:pt x="146572" y="92696"/>
                  <a:pt x="146652" y="92535"/>
                </a:cubicBezTo>
                <a:cubicBezTo>
                  <a:pt x="151249" y="89981"/>
                  <a:pt x="156115" y="87964"/>
                  <a:pt x="161197" y="86593"/>
                </a:cubicBezTo>
                <a:lnTo>
                  <a:pt x="161197" y="86593"/>
                </a:lnTo>
                <a:cubicBezTo>
                  <a:pt x="156142" y="87911"/>
                  <a:pt x="151276" y="89873"/>
                  <a:pt x="146706" y="92427"/>
                </a:cubicBezTo>
                <a:cubicBezTo>
                  <a:pt x="146760" y="92266"/>
                  <a:pt x="146841" y="92078"/>
                  <a:pt x="146867" y="91916"/>
                </a:cubicBezTo>
                <a:cubicBezTo>
                  <a:pt x="146921" y="91755"/>
                  <a:pt x="146975" y="91540"/>
                  <a:pt x="147029" y="91379"/>
                </a:cubicBezTo>
                <a:cubicBezTo>
                  <a:pt x="147038" y="91374"/>
                  <a:pt x="147048" y="91370"/>
                  <a:pt x="147057" y="91366"/>
                </a:cubicBezTo>
                <a:lnTo>
                  <a:pt x="147057" y="91366"/>
                </a:lnTo>
                <a:cubicBezTo>
                  <a:pt x="147057" y="91370"/>
                  <a:pt x="147056" y="91374"/>
                  <a:pt x="147056" y="91379"/>
                </a:cubicBezTo>
                <a:lnTo>
                  <a:pt x="147105" y="91346"/>
                </a:lnTo>
                <a:lnTo>
                  <a:pt x="147105" y="91346"/>
                </a:lnTo>
                <a:cubicBezTo>
                  <a:pt x="147089" y="91352"/>
                  <a:pt x="147073" y="91359"/>
                  <a:pt x="147057" y="91366"/>
                </a:cubicBezTo>
                <a:lnTo>
                  <a:pt x="147057" y="91366"/>
                </a:lnTo>
                <a:cubicBezTo>
                  <a:pt x="147085" y="91183"/>
                  <a:pt x="147137" y="91026"/>
                  <a:pt x="147190" y="90895"/>
                </a:cubicBezTo>
                <a:cubicBezTo>
                  <a:pt x="147432" y="90760"/>
                  <a:pt x="147701" y="90626"/>
                  <a:pt x="147943" y="90491"/>
                </a:cubicBezTo>
                <a:cubicBezTo>
                  <a:pt x="148400" y="90276"/>
                  <a:pt x="148857" y="90061"/>
                  <a:pt x="149341" y="89819"/>
                </a:cubicBezTo>
                <a:cubicBezTo>
                  <a:pt x="150362" y="89335"/>
                  <a:pt x="151384" y="88878"/>
                  <a:pt x="152432" y="88448"/>
                </a:cubicBezTo>
                <a:lnTo>
                  <a:pt x="152755" y="88314"/>
                </a:lnTo>
                <a:lnTo>
                  <a:pt x="152755" y="88314"/>
                </a:lnTo>
                <a:cubicBezTo>
                  <a:pt x="150900" y="89067"/>
                  <a:pt x="149045" y="89873"/>
                  <a:pt x="147217" y="90787"/>
                </a:cubicBezTo>
                <a:cubicBezTo>
                  <a:pt x="147244" y="90680"/>
                  <a:pt x="147271" y="90572"/>
                  <a:pt x="147324" y="90464"/>
                </a:cubicBezTo>
                <a:lnTo>
                  <a:pt x="147539" y="90330"/>
                </a:lnTo>
                <a:cubicBezTo>
                  <a:pt x="147611" y="90282"/>
                  <a:pt x="147555" y="90191"/>
                  <a:pt x="147485" y="90191"/>
                </a:cubicBezTo>
                <a:cubicBezTo>
                  <a:pt x="147476" y="90191"/>
                  <a:pt x="147468" y="90193"/>
                  <a:pt x="147459" y="90196"/>
                </a:cubicBezTo>
                <a:cubicBezTo>
                  <a:pt x="147781" y="89631"/>
                  <a:pt x="148319" y="89228"/>
                  <a:pt x="148964" y="89093"/>
                </a:cubicBezTo>
                <a:cubicBezTo>
                  <a:pt x="150766" y="88556"/>
                  <a:pt x="152594" y="88099"/>
                  <a:pt x="154422" y="87642"/>
                </a:cubicBezTo>
                <a:lnTo>
                  <a:pt x="154422" y="87642"/>
                </a:lnTo>
                <a:cubicBezTo>
                  <a:pt x="154238" y="87715"/>
                  <a:pt x="154050" y="87789"/>
                  <a:pt x="153861" y="87864"/>
                </a:cubicBezTo>
                <a:lnTo>
                  <a:pt x="153861" y="87864"/>
                </a:lnTo>
                <a:cubicBezTo>
                  <a:pt x="154116" y="87767"/>
                  <a:pt x="154374" y="87675"/>
                  <a:pt x="154637" y="87588"/>
                </a:cubicBezTo>
                <a:cubicBezTo>
                  <a:pt x="156868" y="87023"/>
                  <a:pt x="159126" y="86486"/>
                  <a:pt x="161358" y="85867"/>
                </a:cubicBezTo>
                <a:cubicBezTo>
                  <a:pt x="161431" y="85843"/>
                  <a:pt x="161416" y="85729"/>
                  <a:pt x="161351" y="85729"/>
                </a:cubicBezTo>
                <a:cubicBezTo>
                  <a:pt x="161345" y="85729"/>
                  <a:pt x="161338" y="85730"/>
                  <a:pt x="161331" y="85733"/>
                </a:cubicBezTo>
                <a:cubicBezTo>
                  <a:pt x="159449" y="86190"/>
                  <a:pt x="157594" y="86674"/>
                  <a:pt x="155739" y="87158"/>
                </a:cubicBezTo>
                <a:cubicBezTo>
                  <a:pt x="156680" y="86808"/>
                  <a:pt x="157621" y="86486"/>
                  <a:pt x="158589" y="86136"/>
                </a:cubicBezTo>
                <a:lnTo>
                  <a:pt x="158589" y="86136"/>
                </a:lnTo>
                <a:cubicBezTo>
                  <a:pt x="157513" y="86486"/>
                  <a:pt x="156465" y="86835"/>
                  <a:pt x="155417" y="87238"/>
                </a:cubicBezTo>
                <a:cubicBezTo>
                  <a:pt x="153346" y="87776"/>
                  <a:pt x="151276" y="88314"/>
                  <a:pt x="149233" y="88878"/>
                </a:cubicBezTo>
                <a:cubicBezTo>
                  <a:pt x="148238" y="89120"/>
                  <a:pt x="147378" y="89362"/>
                  <a:pt x="146894" y="90330"/>
                </a:cubicBezTo>
                <a:lnTo>
                  <a:pt x="146894" y="90357"/>
                </a:lnTo>
                <a:cubicBezTo>
                  <a:pt x="146652" y="90411"/>
                  <a:pt x="146383" y="90464"/>
                  <a:pt x="146115" y="90464"/>
                </a:cubicBezTo>
                <a:cubicBezTo>
                  <a:pt x="146088" y="90464"/>
                  <a:pt x="146034" y="90491"/>
                  <a:pt x="146034" y="90518"/>
                </a:cubicBezTo>
                <a:cubicBezTo>
                  <a:pt x="145980" y="90653"/>
                  <a:pt x="145926" y="90787"/>
                  <a:pt x="145900" y="90895"/>
                </a:cubicBezTo>
                <a:cubicBezTo>
                  <a:pt x="144260" y="91782"/>
                  <a:pt x="142754" y="92857"/>
                  <a:pt x="141410" y="94121"/>
                </a:cubicBezTo>
                <a:cubicBezTo>
                  <a:pt x="141141" y="94121"/>
                  <a:pt x="140872" y="94148"/>
                  <a:pt x="140577" y="94148"/>
                </a:cubicBezTo>
                <a:cubicBezTo>
                  <a:pt x="140577" y="94134"/>
                  <a:pt x="140563" y="94127"/>
                  <a:pt x="140550" y="94127"/>
                </a:cubicBezTo>
                <a:cubicBezTo>
                  <a:pt x="140536" y="94127"/>
                  <a:pt x="140523" y="94134"/>
                  <a:pt x="140523" y="94148"/>
                </a:cubicBezTo>
                <a:lnTo>
                  <a:pt x="140469" y="94148"/>
                </a:lnTo>
                <a:lnTo>
                  <a:pt x="139904" y="94174"/>
                </a:lnTo>
                <a:cubicBezTo>
                  <a:pt x="139904" y="94155"/>
                  <a:pt x="139891" y="94136"/>
                  <a:pt x="139874" y="94136"/>
                </a:cubicBezTo>
                <a:cubicBezTo>
                  <a:pt x="139866" y="94136"/>
                  <a:pt x="139859" y="94140"/>
                  <a:pt x="139851" y="94148"/>
                </a:cubicBezTo>
                <a:lnTo>
                  <a:pt x="139743" y="94174"/>
                </a:lnTo>
                <a:lnTo>
                  <a:pt x="139447" y="94174"/>
                </a:lnTo>
                <a:cubicBezTo>
                  <a:pt x="142001" y="91970"/>
                  <a:pt x="144717" y="89900"/>
                  <a:pt x="147539" y="88018"/>
                </a:cubicBezTo>
                <a:cubicBezTo>
                  <a:pt x="147566" y="88018"/>
                  <a:pt x="147539" y="87964"/>
                  <a:pt x="147513" y="87964"/>
                </a:cubicBezTo>
                <a:cubicBezTo>
                  <a:pt x="144636" y="89873"/>
                  <a:pt x="141894" y="91943"/>
                  <a:pt x="139313" y="94201"/>
                </a:cubicBezTo>
                <a:lnTo>
                  <a:pt x="138372" y="94255"/>
                </a:lnTo>
                <a:cubicBezTo>
                  <a:pt x="138990" y="93314"/>
                  <a:pt x="139582" y="92400"/>
                  <a:pt x="140173" y="91513"/>
                </a:cubicBezTo>
                <a:cubicBezTo>
                  <a:pt x="142727" y="89739"/>
                  <a:pt x="145416" y="88206"/>
                  <a:pt x="148212" y="86889"/>
                </a:cubicBezTo>
                <a:cubicBezTo>
                  <a:pt x="148233" y="86889"/>
                  <a:pt x="148220" y="86855"/>
                  <a:pt x="148200" y="86855"/>
                </a:cubicBezTo>
                <a:cubicBezTo>
                  <a:pt x="148195" y="86855"/>
                  <a:pt x="148190" y="86857"/>
                  <a:pt x="148185" y="86862"/>
                </a:cubicBezTo>
                <a:cubicBezTo>
                  <a:pt x="145416" y="88152"/>
                  <a:pt x="142754" y="89658"/>
                  <a:pt x="140254" y="91405"/>
                </a:cubicBezTo>
                <a:cubicBezTo>
                  <a:pt x="140845" y="90518"/>
                  <a:pt x="141437" y="89658"/>
                  <a:pt x="142082" y="88798"/>
                </a:cubicBezTo>
                <a:cubicBezTo>
                  <a:pt x="142862" y="87722"/>
                  <a:pt x="143722" y="86701"/>
                  <a:pt x="144636" y="85706"/>
                </a:cubicBezTo>
                <a:cubicBezTo>
                  <a:pt x="145039" y="85276"/>
                  <a:pt x="145443" y="84873"/>
                  <a:pt x="145846" y="84469"/>
                </a:cubicBezTo>
                <a:lnTo>
                  <a:pt x="145980" y="84335"/>
                </a:lnTo>
                <a:lnTo>
                  <a:pt x="145846" y="84389"/>
                </a:lnTo>
                <a:cubicBezTo>
                  <a:pt x="143588" y="86566"/>
                  <a:pt x="141598" y="88986"/>
                  <a:pt x="139904" y="91647"/>
                </a:cubicBezTo>
                <a:cubicBezTo>
                  <a:pt x="138695" y="92481"/>
                  <a:pt x="137539" y="93368"/>
                  <a:pt x="136383" y="94336"/>
                </a:cubicBezTo>
                <a:lnTo>
                  <a:pt x="135711" y="94336"/>
                </a:lnTo>
                <a:cubicBezTo>
                  <a:pt x="138480" y="90922"/>
                  <a:pt x="141356" y="87615"/>
                  <a:pt x="144367" y="84416"/>
                </a:cubicBezTo>
                <a:cubicBezTo>
                  <a:pt x="144389" y="84416"/>
                  <a:pt x="144376" y="84381"/>
                  <a:pt x="144356" y="84381"/>
                </a:cubicBezTo>
                <a:cubicBezTo>
                  <a:pt x="144351" y="84381"/>
                  <a:pt x="144346" y="84383"/>
                  <a:pt x="144340" y="84389"/>
                </a:cubicBezTo>
                <a:cubicBezTo>
                  <a:pt x="141329" y="87588"/>
                  <a:pt x="138426" y="90895"/>
                  <a:pt x="135684" y="94336"/>
                </a:cubicBezTo>
                <a:lnTo>
                  <a:pt x="134259" y="94390"/>
                </a:lnTo>
                <a:cubicBezTo>
                  <a:pt x="136705" y="91244"/>
                  <a:pt x="139044" y="88018"/>
                  <a:pt x="141410" y="84819"/>
                </a:cubicBezTo>
                <a:cubicBezTo>
                  <a:pt x="143668" y="83663"/>
                  <a:pt x="145926" y="82561"/>
                  <a:pt x="148185" y="81512"/>
                </a:cubicBezTo>
                <a:cubicBezTo>
                  <a:pt x="148212" y="81512"/>
                  <a:pt x="148212" y="81458"/>
                  <a:pt x="148185" y="81458"/>
                </a:cubicBezTo>
                <a:cubicBezTo>
                  <a:pt x="145926" y="82507"/>
                  <a:pt x="143695" y="83609"/>
                  <a:pt x="141491" y="84738"/>
                </a:cubicBezTo>
                <a:lnTo>
                  <a:pt x="142566" y="83286"/>
                </a:lnTo>
                <a:cubicBezTo>
                  <a:pt x="142586" y="83247"/>
                  <a:pt x="142562" y="83222"/>
                  <a:pt x="142538" y="83222"/>
                </a:cubicBezTo>
                <a:cubicBezTo>
                  <a:pt x="142529" y="83222"/>
                  <a:pt x="142519" y="83226"/>
                  <a:pt x="142512" y="83233"/>
                </a:cubicBezTo>
                <a:cubicBezTo>
                  <a:pt x="142109" y="83770"/>
                  <a:pt x="141706" y="84308"/>
                  <a:pt x="141302" y="84819"/>
                </a:cubicBezTo>
                <a:cubicBezTo>
                  <a:pt x="140335" y="85330"/>
                  <a:pt x="139367" y="85840"/>
                  <a:pt x="138399" y="86351"/>
                </a:cubicBezTo>
                <a:cubicBezTo>
                  <a:pt x="139098" y="85464"/>
                  <a:pt x="139824" y="84604"/>
                  <a:pt x="140603" y="83770"/>
                </a:cubicBezTo>
                <a:cubicBezTo>
                  <a:pt x="140625" y="83749"/>
                  <a:pt x="140594" y="83709"/>
                  <a:pt x="140567" y="83709"/>
                </a:cubicBezTo>
                <a:cubicBezTo>
                  <a:pt x="140561" y="83709"/>
                  <a:pt x="140555" y="83711"/>
                  <a:pt x="140550" y="83717"/>
                </a:cubicBezTo>
                <a:cubicBezTo>
                  <a:pt x="139770" y="84604"/>
                  <a:pt x="139017" y="85491"/>
                  <a:pt x="138265" y="86405"/>
                </a:cubicBezTo>
                <a:cubicBezTo>
                  <a:pt x="134555" y="88421"/>
                  <a:pt x="130871" y="90572"/>
                  <a:pt x="127296" y="92803"/>
                </a:cubicBezTo>
                <a:cubicBezTo>
                  <a:pt x="127269" y="92803"/>
                  <a:pt x="127296" y="92857"/>
                  <a:pt x="127296" y="92857"/>
                </a:cubicBezTo>
                <a:cubicBezTo>
                  <a:pt x="130871" y="90599"/>
                  <a:pt x="134501" y="88502"/>
                  <a:pt x="138211" y="86513"/>
                </a:cubicBezTo>
                <a:lnTo>
                  <a:pt x="138211" y="86513"/>
                </a:lnTo>
                <a:cubicBezTo>
                  <a:pt x="137377" y="87534"/>
                  <a:pt x="136598" y="88583"/>
                  <a:pt x="135818" y="89631"/>
                </a:cubicBezTo>
                <a:cubicBezTo>
                  <a:pt x="135065" y="90706"/>
                  <a:pt x="134286" y="91782"/>
                  <a:pt x="133479" y="92830"/>
                </a:cubicBezTo>
                <a:cubicBezTo>
                  <a:pt x="133103" y="93314"/>
                  <a:pt x="132726" y="93798"/>
                  <a:pt x="132377" y="94282"/>
                </a:cubicBezTo>
                <a:lnTo>
                  <a:pt x="132269" y="94443"/>
                </a:lnTo>
                <a:lnTo>
                  <a:pt x="131060" y="94497"/>
                </a:lnTo>
                <a:cubicBezTo>
                  <a:pt x="130576" y="94416"/>
                  <a:pt x="130092" y="94363"/>
                  <a:pt x="129581" y="94282"/>
                </a:cubicBezTo>
                <a:cubicBezTo>
                  <a:pt x="129581" y="94282"/>
                  <a:pt x="129554" y="94309"/>
                  <a:pt x="129581" y="94309"/>
                </a:cubicBezTo>
                <a:cubicBezTo>
                  <a:pt x="129984" y="94390"/>
                  <a:pt x="130388" y="94443"/>
                  <a:pt x="130818" y="94497"/>
                </a:cubicBezTo>
                <a:cubicBezTo>
                  <a:pt x="129796" y="94551"/>
                  <a:pt x="128801" y="94605"/>
                  <a:pt x="127807" y="94658"/>
                </a:cubicBezTo>
                <a:lnTo>
                  <a:pt x="127323" y="94685"/>
                </a:lnTo>
                <a:cubicBezTo>
                  <a:pt x="127323" y="94664"/>
                  <a:pt x="127305" y="94624"/>
                  <a:pt x="127284" y="94624"/>
                </a:cubicBezTo>
                <a:cubicBezTo>
                  <a:pt x="127279" y="94624"/>
                  <a:pt x="127274" y="94626"/>
                  <a:pt x="127269" y="94632"/>
                </a:cubicBezTo>
                <a:lnTo>
                  <a:pt x="127081" y="94712"/>
                </a:lnTo>
                <a:cubicBezTo>
                  <a:pt x="126005" y="94766"/>
                  <a:pt x="124930" y="94847"/>
                  <a:pt x="123882" y="94954"/>
                </a:cubicBezTo>
                <a:lnTo>
                  <a:pt x="124876" y="94658"/>
                </a:lnTo>
                <a:cubicBezTo>
                  <a:pt x="124876" y="94658"/>
                  <a:pt x="124876" y="94632"/>
                  <a:pt x="124876" y="94632"/>
                </a:cubicBezTo>
                <a:lnTo>
                  <a:pt x="123613" y="95008"/>
                </a:lnTo>
                <a:cubicBezTo>
                  <a:pt x="121731" y="95169"/>
                  <a:pt x="119876" y="95384"/>
                  <a:pt x="117994" y="95626"/>
                </a:cubicBezTo>
                <a:cubicBezTo>
                  <a:pt x="118801" y="94954"/>
                  <a:pt x="119715" y="94363"/>
                  <a:pt x="120655" y="93852"/>
                </a:cubicBezTo>
                <a:cubicBezTo>
                  <a:pt x="120677" y="93852"/>
                  <a:pt x="120664" y="93817"/>
                  <a:pt x="120644" y="93817"/>
                </a:cubicBezTo>
                <a:cubicBezTo>
                  <a:pt x="120639" y="93817"/>
                  <a:pt x="120634" y="93820"/>
                  <a:pt x="120629" y="93825"/>
                </a:cubicBezTo>
                <a:cubicBezTo>
                  <a:pt x="119661" y="94309"/>
                  <a:pt x="118747" y="94900"/>
                  <a:pt x="117940" y="95599"/>
                </a:cubicBezTo>
                <a:cubicBezTo>
                  <a:pt x="117940" y="95626"/>
                  <a:pt x="117940" y="95626"/>
                  <a:pt x="117940" y="95626"/>
                </a:cubicBezTo>
                <a:lnTo>
                  <a:pt x="117886" y="95626"/>
                </a:lnTo>
                <a:cubicBezTo>
                  <a:pt x="117322" y="95680"/>
                  <a:pt x="116784" y="95788"/>
                  <a:pt x="116220" y="95922"/>
                </a:cubicBezTo>
                <a:cubicBezTo>
                  <a:pt x="117806" y="94470"/>
                  <a:pt x="119392" y="93072"/>
                  <a:pt x="121059" y="91755"/>
                </a:cubicBezTo>
                <a:cubicBezTo>
                  <a:pt x="121086" y="91755"/>
                  <a:pt x="121059" y="91728"/>
                  <a:pt x="121032" y="91728"/>
                </a:cubicBezTo>
                <a:cubicBezTo>
                  <a:pt x="119338" y="93072"/>
                  <a:pt x="117671" y="94470"/>
                  <a:pt x="116112" y="95949"/>
                </a:cubicBezTo>
                <a:cubicBezTo>
                  <a:pt x="115951" y="96003"/>
                  <a:pt x="115789" y="96056"/>
                  <a:pt x="115628" y="96137"/>
                </a:cubicBezTo>
                <a:cubicBezTo>
                  <a:pt x="115610" y="96135"/>
                  <a:pt x="115592" y="96135"/>
                  <a:pt x="115574" y="96135"/>
                </a:cubicBezTo>
                <a:cubicBezTo>
                  <a:pt x="115270" y="96135"/>
                  <a:pt x="114977" y="96343"/>
                  <a:pt x="114875" y="96648"/>
                </a:cubicBezTo>
                <a:lnTo>
                  <a:pt x="114849" y="96675"/>
                </a:lnTo>
                <a:cubicBezTo>
                  <a:pt x="115091" y="96191"/>
                  <a:pt x="115306" y="95707"/>
                  <a:pt x="115548" y="95250"/>
                </a:cubicBezTo>
                <a:cubicBezTo>
                  <a:pt x="117349" y="93529"/>
                  <a:pt x="119123" y="91809"/>
                  <a:pt x="120924" y="90061"/>
                </a:cubicBezTo>
                <a:lnTo>
                  <a:pt x="120924" y="90061"/>
                </a:lnTo>
                <a:cubicBezTo>
                  <a:pt x="119150" y="91755"/>
                  <a:pt x="117376" y="93449"/>
                  <a:pt x="115601" y="95169"/>
                </a:cubicBezTo>
                <a:cubicBezTo>
                  <a:pt x="116273" y="93825"/>
                  <a:pt x="116892" y="92508"/>
                  <a:pt x="117537" y="91163"/>
                </a:cubicBezTo>
                <a:cubicBezTo>
                  <a:pt x="117557" y="91124"/>
                  <a:pt x="117533" y="91099"/>
                  <a:pt x="117509" y="91099"/>
                </a:cubicBezTo>
                <a:cubicBezTo>
                  <a:pt x="117500" y="91099"/>
                  <a:pt x="117490" y="91103"/>
                  <a:pt x="117483" y="91110"/>
                </a:cubicBezTo>
                <a:cubicBezTo>
                  <a:pt x="116784" y="92535"/>
                  <a:pt x="116085" y="93959"/>
                  <a:pt x="115386" y="95384"/>
                </a:cubicBezTo>
                <a:lnTo>
                  <a:pt x="114875" y="95868"/>
                </a:lnTo>
                <a:cubicBezTo>
                  <a:pt x="114849" y="95895"/>
                  <a:pt x="114875" y="95922"/>
                  <a:pt x="114902" y="95922"/>
                </a:cubicBezTo>
                <a:lnTo>
                  <a:pt x="115359" y="95465"/>
                </a:lnTo>
                <a:lnTo>
                  <a:pt x="115359" y="95465"/>
                </a:lnTo>
                <a:cubicBezTo>
                  <a:pt x="115117" y="95922"/>
                  <a:pt x="114929" y="96379"/>
                  <a:pt x="114714" y="96836"/>
                </a:cubicBezTo>
                <a:cubicBezTo>
                  <a:pt x="114633" y="96917"/>
                  <a:pt x="114580" y="96970"/>
                  <a:pt x="114526" y="97078"/>
                </a:cubicBezTo>
                <a:cubicBezTo>
                  <a:pt x="114445" y="97105"/>
                  <a:pt x="114392" y="97159"/>
                  <a:pt x="114311" y="97212"/>
                </a:cubicBezTo>
                <a:cubicBezTo>
                  <a:pt x="114069" y="97401"/>
                  <a:pt x="113881" y="97669"/>
                  <a:pt x="113800" y="97965"/>
                </a:cubicBezTo>
                <a:cubicBezTo>
                  <a:pt x="113746" y="98126"/>
                  <a:pt x="113719" y="98288"/>
                  <a:pt x="113746" y="98449"/>
                </a:cubicBezTo>
                <a:cubicBezTo>
                  <a:pt x="113236" y="98772"/>
                  <a:pt x="112671" y="99040"/>
                  <a:pt x="112106" y="99256"/>
                </a:cubicBezTo>
                <a:cubicBezTo>
                  <a:pt x="112590" y="98341"/>
                  <a:pt x="113101" y="97454"/>
                  <a:pt x="113585" y="96567"/>
                </a:cubicBezTo>
                <a:lnTo>
                  <a:pt x="113585" y="96567"/>
                </a:lnTo>
                <a:cubicBezTo>
                  <a:pt x="113074" y="97454"/>
                  <a:pt x="112563" y="98341"/>
                  <a:pt x="112053" y="99256"/>
                </a:cubicBezTo>
                <a:cubicBezTo>
                  <a:pt x="111757" y="99336"/>
                  <a:pt x="111461" y="99417"/>
                  <a:pt x="111139" y="99498"/>
                </a:cubicBezTo>
                <a:cubicBezTo>
                  <a:pt x="112241" y="97696"/>
                  <a:pt x="113316" y="95868"/>
                  <a:pt x="114418" y="94040"/>
                </a:cubicBezTo>
                <a:lnTo>
                  <a:pt x="114392" y="94040"/>
                </a:lnTo>
                <a:cubicBezTo>
                  <a:pt x="113289" y="95868"/>
                  <a:pt x="112160" y="97696"/>
                  <a:pt x="111058" y="99524"/>
                </a:cubicBezTo>
                <a:cubicBezTo>
                  <a:pt x="110493" y="99632"/>
                  <a:pt x="109956" y="99686"/>
                  <a:pt x="109391" y="99686"/>
                </a:cubicBezTo>
                <a:cubicBezTo>
                  <a:pt x="109284" y="99686"/>
                  <a:pt x="109203" y="99713"/>
                  <a:pt x="109122" y="99793"/>
                </a:cubicBezTo>
                <a:cubicBezTo>
                  <a:pt x="110332" y="97858"/>
                  <a:pt x="111569" y="95976"/>
                  <a:pt x="112886" y="94094"/>
                </a:cubicBezTo>
                <a:cubicBezTo>
                  <a:pt x="112886" y="94094"/>
                  <a:pt x="112886" y="94082"/>
                  <a:pt x="112878" y="94082"/>
                </a:cubicBezTo>
                <a:cubicBezTo>
                  <a:pt x="112874" y="94082"/>
                  <a:pt x="112868" y="94085"/>
                  <a:pt x="112859" y="94094"/>
                </a:cubicBezTo>
                <a:cubicBezTo>
                  <a:pt x="111569" y="95922"/>
                  <a:pt x="110332" y="97804"/>
                  <a:pt x="109122" y="99713"/>
                </a:cubicBezTo>
                <a:cubicBezTo>
                  <a:pt x="109230" y="98772"/>
                  <a:pt x="109391" y="97804"/>
                  <a:pt x="109579" y="96890"/>
                </a:cubicBezTo>
                <a:cubicBezTo>
                  <a:pt x="110601" y="95196"/>
                  <a:pt x="111596" y="93502"/>
                  <a:pt x="112590" y="91836"/>
                </a:cubicBezTo>
                <a:cubicBezTo>
                  <a:pt x="112590" y="91817"/>
                  <a:pt x="112577" y="91798"/>
                  <a:pt x="112569" y="91798"/>
                </a:cubicBezTo>
                <a:cubicBezTo>
                  <a:pt x="112566" y="91798"/>
                  <a:pt x="112563" y="91801"/>
                  <a:pt x="112563" y="91809"/>
                </a:cubicBezTo>
                <a:cubicBezTo>
                  <a:pt x="111569" y="93449"/>
                  <a:pt x="110601" y="95089"/>
                  <a:pt x="109633" y="96728"/>
                </a:cubicBezTo>
                <a:cubicBezTo>
                  <a:pt x="109875" y="95519"/>
                  <a:pt x="110171" y="94336"/>
                  <a:pt x="110574" y="93180"/>
                </a:cubicBezTo>
                <a:lnTo>
                  <a:pt x="110574" y="93180"/>
                </a:lnTo>
                <a:cubicBezTo>
                  <a:pt x="110144" y="94390"/>
                  <a:pt x="109767" y="95626"/>
                  <a:pt x="109499" y="96890"/>
                </a:cubicBezTo>
                <a:cubicBezTo>
                  <a:pt x="109042" y="97669"/>
                  <a:pt x="108558" y="98449"/>
                  <a:pt x="108101" y="99229"/>
                </a:cubicBezTo>
                <a:cubicBezTo>
                  <a:pt x="108101" y="99248"/>
                  <a:pt x="108101" y="99267"/>
                  <a:pt x="108110" y="99267"/>
                </a:cubicBezTo>
                <a:cubicBezTo>
                  <a:pt x="108114" y="99267"/>
                  <a:pt x="108120" y="99263"/>
                  <a:pt x="108128" y="99256"/>
                </a:cubicBezTo>
                <a:cubicBezTo>
                  <a:pt x="108585" y="98530"/>
                  <a:pt x="109015" y="97777"/>
                  <a:pt x="109445" y="97051"/>
                </a:cubicBezTo>
                <a:lnTo>
                  <a:pt x="109445" y="97051"/>
                </a:lnTo>
                <a:cubicBezTo>
                  <a:pt x="109257" y="97965"/>
                  <a:pt x="109095" y="98906"/>
                  <a:pt x="109015" y="99847"/>
                </a:cubicBezTo>
                <a:lnTo>
                  <a:pt x="108880" y="100035"/>
                </a:lnTo>
                <a:cubicBezTo>
                  <a:pt x="108880" y="100054"/>
                  <a:pt x="108894" y="100073"/>
                  <a:pt x="108911" y="100073"/>
                </a:cubicBezTo>
                <a:cubicBezTo>
                  <a:pt x="108918" y="100073"/>
                  <a:pt x="108926" y="100070"/>
                  <a:pt x="108934" y="100062"/>
                </a:cubicBezTo>
                <a:cubicBezTo>
                  <a:pt x="108934" y="100035"/>
                  <a:pt x="108961" y="100008"/>
                  <a:pt x="108988" y="99981"/>
                </a:cubicBezTo>
                <a:lnTo>
                  <a:pt x="108988" y="99981"/>
                </a:lnTo>
                <a:cubicBezTo>
                  <a:pt x="108961" y="100062"/>
                  <a:pt x="108961" y="100170"/>
                  <a:pt x="108988" y="100250"/>
                </a:cubicBezTo>
                <a:cubicBezTo>
                  <a:pt x="108988" y="100331"/>
                  <a:pt x="108988" y="100385"/>
                  <a:pt x="108961" y="100465"/>
                </a:cubicBezTo>
                <a:lnTo>
                  <a:pt x="107724" y="100465"/>
                </a:lnTo>
                <a:cubicBezTo>
                  <a:pt x="108235" y="97777"/>
                  <a:pt x="108773" y="95115"/>
                  <a:pt x="109499" y="92481"/>
                </a:cubicBezTo>
                <a:cubicBezTo>
                  <a:pt x="109499" y="92448"/>
                  <a:pt x="109478" y="92425"/>
                  <a:pt x="109456" y="92425"/>
                </a:cubicBezTo>
                <a:cubicBezTo>
                  <a:pt x="109442" y="92425"/>
                  <a:pt x="109428" y="92433"/>
                  <a:pt x="109418" y="92454"/>
                </a:cubicBezTo>
                <a:cubicBezTo>
                  <a:pt x="108665" y="95089"/>
                  <a:pt x="108074" y="97777"/>
                  <a:pt x="107644" y="100465"/>
                </a:cubicBezTo>
                <a:lnTo>
                  <a:pt x="106192" y="100465"/>
                </a:lnTo>
                <a:cubicBezTo>
                  <a:pt x="106622" y="97831"/>
                  <a:pt x="107267" y="95250"/>
                  <a:pt x="108101" y="92723"/>
                </a:cubicBezTo>
                <a:lnTo>
                  <a:pt x="108289" y="92588"/>
                </a:lnTo>
                <a:lnTo>
                  <a:pt x="108289" y="92561"/>
                </a:lnTo>
                <a:lnTo>
                  <a:pt x="108128" y="92696"/>
                </a:lnTo>
                <a:lnTo>
                  <a:pt x="108181" y="92481"/>
                </a:lnTo>
                <a:cubicBezTo>
                  <a:pt x="108181" y="92449"/>
                  <a:pt x="108172" y="92436"/>
                  <a:pt x="108159" y="92436"/>
                </a:cubicBezTo>
                <a:cubicBezTo>
                  <a:pt x="108150" y="92436"/>
                  <a:pt x="108139" y="92443"/>
                  <a:pt x="108128" y="92454"/>
                </a:cubicBezTo>
                <a:cubicBezTo>
                  <a:pt x="108101" y="92561"/>
                  <a:pt x="108074" y="92642"/>
                  <a:pt x="108047" y="92750"/>
                </a:cubicBezTo>
                <a:cubicBezTo>
                  <a:pt x="107402" y="93234"/>
                  <a:pt x="106756" y="93717"/>
                  <a:pt x="106165" y="94228"/>
                </a:cubicBezTo>
                <a:cubicBezTo>
                  <a:pt x="106246" y="93798"/>
                  <a:pt x="106326" y="93341"/>
                  <a:pt x="106434" y="92911"/>
                </a:cubicBezTo>
                <a:cubicBezTo>
                  <a:pt x="106434" y="92897"/>
                  <a:pt x="106420" y="92891"/>
                  <a:pt x="106407" y="92891"/>
                </a:cubicBezTo>
                <a:cubicBezTo>
                  <a:pt x="106394" y="92891"/>
                  <a:pt x="106380" y="92897"/>
                  <a:pt x="106380" y="92911"/>
                </a:cubicBezTo>
                <a:cubicBezTo>
                  <a:pt x="106273" y="93368"/>
                  <a:pt x="106192" y="93852"/>
                  <a:pt x="106084" y="94309"/>
                </a:cubicBezTo>
                <a:cubicBezTo>
                  <a:pt x="104364" y="95707"/>
                  <a:pt x="102805" y="97266"/>
                  <a:pt x="101380" y="98933"/>
                </a:cubicBezTo>
                <a:cubicBezTo>
                  <a:pt x="101361" y="98952"/>
                  <a:pt x="101369" y="98971"/>
                  <a:pt x="101384" y="98971"/>
                </a:cubicBezTo>
                <a:cubicBezTo>
                  <a:pt x="101391" y="98971"/>
                  <a:pt x="101399" y="98968"/>
                  <a:pt x="101407" y="98960"/>
                </a:cubicBezTo>
                <a:cubicBezTo>
                  <a:pt x="102831" y="97320"/>
                  <a:pt x="104391" y="95788"/>
                  <a:pt x="106057" y="94390"/>
                </a:cubicBezTo>
                <a:lnTo>
                  <a:pt x="106057" y="94390"/>
                </a:lnTo>
                <a:cubicBezTo>
                  <a:pt x="105600" y="96406"/>
                  <a:pt x="105143" y="98449"/>
                  <a:pt x="104740" y="100492"/>
                </a:cubicBezTo>
                <a:cubicBezTo>
                  <a:pt x="102724" y="100519"/>
                  <a:pt x="100708" y="100519"/>
                  <a:pt x="98691" y="100546"/>
                </a:cubicBezTo>
                <a:cubicBezTo>
                  <a:pt x="98906" y="100331"/>
                  <a:pt x="99121" y="100116"/>
                  <a:pt x="99283" y="99847"/>
                </a:cubicBezTo>
                <a:cubicBezTo>
                  <a:pt x="99363" y="99739"/>
                  <a:pt x="99390" y="99632"/>
                  <a:pt x="99390" y="99498"/>
                </a:cubicBezTo>
                <a:cubicBezTo>
                  <a:pt x="99444" y="99444"/>
                  <a:pt x="99498" y="99390"/>
                  <a:pt x="99552" y="99336"/>
                </a:cubicBezTo>
                <a:cubicBezTo>
                  <a:pt x="99639" y="99249"/>
                  <a:pt x="99567" y="99126"/>
                  <a:pt x="99465" y="99126"/>
                </a:cubicBezTo>
                <a:cubicBezTo>
                  <a:pt x="99441" y="99126"/>
                  <a:pt x="99416" y="99133"/>
                  <a:pt x="99390" y="99148"/>
                </a:cubicBezTo>
                <a:lnTo>
                  <a:pt x="99310" y="99202"/>
                </a:lnTo>
                <a:cubicBezTo>
                  <a:pt x="99310" y="99175"/>
                  <a:pt x="99283" y="99121"/>
                  <a:pt x="99256" y="99094"/>
                </a:cubicBezTo>
                <a:cubicBezTo>
                  <a:pt x="99444" y="99014"/>
                  <a:pt x="99632" y="98933"/>
                  <a:pt x="99847" y="98906"/>
                </a:cubicBezTo>
                <a:cubicBezTo>
                  <a:pt x="99874" y="98906"/>
                  <a:pt x="99874" y="98879"/>
                  <a:pt x="99847" y="98879"/>
                </a:cubicBezTo>
                <a:cubicBezTo>
                  <a:pt x="99741" y="98847"/>
                  <a:pt x="99635" y="98832"/>
                  <a:pt x="99531" y="98832"/>
                </a:cubicBezTo>
                <a:cubicBezTo>
                  <a:pt x="99371" y="98832"/>
                  <a:pt x="99214" y="98868"/>
                  <a:pt x="99068" y="98933"/>
                </a:cubicBezTo>
                <a:cubicBezTo>
                  <a:pt x="98987" y="98879"/>
                  <a:pt x="98879" y="98852"/>
                  <a:pt x="98799" y="98852"/>
                </a:cubicBezTo>
                <a:lnTo>
                  <a:pt x="98261" y="98852"/>
                </a:lnTo>
                <a:lnTo>
                  <a:pt x="98154" y="98664"/>
                </a:lnTo>
                <a:cubicBezTo>
                  <a:pt x="98019" y="98315"/>
                  <a:pt x="97831" y="97938"/>
                  <a:pt x="97616" y="97616"/>
                </a:cubicBezTo>
                <a:cubicBezTo>
                  <a:pt x="97885" y="97320"/>
                  <a:pt x="98046" y="96917"/>
                  <a:pt x="98019" y="96513"/>
                </a:cubicBezTo>
                <a:cubicBezTo>
                  <a:pt x="98043" y="96248"/>
                  <a:pt x="97830" y="96048"/>
                  <a:pt x="97592" y="96048"/>
                </a:cubicBezTo>
                <a:cubicBezTo>
                  <a:pt x="97564" y="96048"/>
                  <a:pt x="97536" y="96051"/>
                  <a:pt x="97508" y="96056"/>
                </a:cubicBezTo>
                <a:cubicBezTo>
                  <a:pt x="97428" y="96083"/>
                  <a:pt x="97347" y="96083"/>
                  <a:pt x="97266" y="96137"/>
                </a:cubicBezTo>
                <a:cubicBezTo>
                  <a:pt x="97186" y="96137"/>
                  <a:pt x="97105" y="96164"/>
                  <a:pt x="97051" y="96218"/>
                </a:cubicBezTo>
                <a:lnTo>
                  <a:pt x="96971" y="96271"/>
                </a:lnTo>
                <a:cubicBezTo>
                  <a:pt x="96917" y="96298"/>
                  <a:pt x="96890" y="96325"/>
                  <a:pt x="96863" y="96352"/>
                </a:cubicBezTo>
                <a:lnTo>
                  <a:pt x="96783" y="96406"/>
                </a:lnTo>
                <a:cubicBezTo>
                  <a:pt x="96191" y="96675"/>
                  <a:pt x="95895" y="97347"/>
                  <a:pt x="96110" y="97965"/>
                </a:cubicBezTo>
                <a:cubicBezTo>
                  <a:pt x="96181" y="98106"/>
                  <a:pt x="96333" y="98185"/>
                  <a:pt x="96496" y="98185"/>
                </a:cubicBezTo>
                <a:cubicBezTo>
                  <a:pt x="96520" y="98185"/>
                  <a:pt x="96544" y="98184"/>
                  <a:pt x="96567" y="98180"/>
                </a:cubicBezTo>
                <a:lnTo>
                  <a:pt x="96621" y="98180"/>
                </a:lnTo>
                <a:cubicBezTo>
                  <a:pt x="96594" y="98422"/>
                  <a:pt x="96594" y="98664"/>
                  <a:pt x="96621" y="98906"/>
                </a:cubicBezTo>
                <a:cubicBezTo>
                  <a:pt x="95143" y="98933"/>
                  <a:pt x="93664" y="98987"/>
                  <a:pt x="92212" y="99014"/>
                </a:cubicBezTo>
                <a:cubicBezTo>
                  <a:pt x="92454" y="98745"/>
                  <a:pt x="92723" y="98503"/>
                  <a:pt x="93019" y="98261"/>
                </a:cubicBezTo>
                <a:cubicBezTo>
                  <a:pt x="93288" y="97992"/>
                  <a:pt x="93503" y="97858"/>
                  <a:pt x="93745" y="97696"/>
                </a:cubicBezTo>
                <a:lnTo>
                  <a:pt x="93745" y="97696"/>
                </a:lnTo>
                <a:cubicBezTo>
                  <a:pt x="93530" y="97965"/>
                  <a:pt x="93341" y="98261"/>
                  <a:pt x="93099" y="98557"/>
                </a:cubicBezTo>
                <a:cubicBezTo>
                  <a:pt x="93059" y="98617"/>
                  <a:pt x="93125" y="98693"/>
                  <a:pt x="93194" y="98693"/>
                </a:cubicBezTo>
                <a:cubicBezTo>
                  <a:pt x="93217" y="98693"/>
                  <a:pt x="93241" y="98684"/>
                  <a:pt x="93261" y="98664"/>
                </a:cubicBezTo>
                <a:cubicBezTo>
                  <a:pt x="93745" y="98288"/>
                  <a:pt x="94148" y="97804"/>
                  <a:pt x="94417" y="97239"/>
                </a:cubicBezTo>
                <a:cubicBezTo>
                  <a:pt x="94766" y="97024"/>
                  <a:pt x="95089" y="96809"/>
                  <a:pt x="95438" y="96594"/>
                </a:cubicBezTo>
                <a:cubicBezTo>
                  <a:pt x="96030" y="96218"/>
                  <a:pt x="96863" y="95707"/>
                  <a:pt x="96729" y="94873"/>
                </a:cubicBezTo>
                <a:cubicBezTo>
                  <a:pt x="96567" y="93959"/>
                  <a:pt x="95411" y="93072"/>
                  <a:pt x="94820" y="92454"/>
                </a:cubicBezTo>
                <a:cubicBezTo>
                  <a:pt x="94712" y="92346"/>
                  <a:pt x="94605" y="92239"/>
                  <a:pt x="94497" y="92158"/>
                </a:cubicBezTo>
                <a:lnTo>
                  <a:pt x="94551" y="92078"/>
                </a:lnTo>
                <a:cubicBezTo>
                  <a:pt x="94572" y="92057"/>
                  <a:pt x="94545" y="92006"/>
                  <a:pt x="94508" y="92006"/>
                </a:cubicBezTo>
                <a:cubicBezTo>
                  <a:pt x="94496" y="92006"/>
                  <a:pt x="94483" y="92011"/>
                  <a:pt x="94470" y="92024"/>
                </a:cubicBezTo>
                <a:lnTo>
                  <a:pt x="94417" y="92078"/>
                </a:lnTo>
                <a:cubicBezTo>
                  <a:pt x="94282" y="91943"/>
                  <a:pt x="94148" y="91782"/>
                  <a:pt x="93987" y="91647"/>
                </a:cubicBezTo>
                <a:lnTo>
                  <a:pt x="94040" y="91594"/>
                </a:lnTo>
                <a:cubicBezTo>
                  <a:pt x="94078" y="91537"/>
                  <a:pt x="94036" y="91480"/>
                  <a:pt x="93988" y="91480"/>
                </a:cubicBezTo>
                <a:cubicBezTo>
                  <a:pt x="93969" y="91480"/>
                  <a:pt x="93949" y="91489"/>
                  <a:pt x="93933" y="91513"/>
                </a:cubicBezTo>
                <a:lnTo>
                  <a:pt x="93879" y="91540"/>
                </a:lnTo>
                <a:cubicBezTo>
                  <a:pt x="93476" y="91163"/>
                  <a:pt x="93019" y="90760"/>
                  <a:pt x="92589" y="90411"/>
                </a:cubicBezTo>
                <a:lnTo>
                  <a:pt x="92696" y="90223"/>
                </a:lnTo>
                <a:cubicBezTo>
                  <a:pt x="92696" y="90223"/>
                  <a:pt x="92684" y="90211"/>
                  <a:pt x="92668" y="90211"/>
                </a:cubicBezTo>
                <a:cubicBezTo>
                  <a:pt x="92660" y="90211"/>
                  <a:pt x="92651" y="90214"/>
                  <a:pt x="92642" y="90223"/>
                </a:cubicBezTo>
                <a:cubicBezTo>
                  <a:pt x="92642" y="90223"/>
                  <a:pt x="92589" y="90330"/>
                  <a:pt x="92535" y="90384"/>
                </a:cubicBezTo>
                <a:cubicBezTo>
                  <a:pt x="92427" y="90276"/>
                  <a:pt x="92320" y="90169"/>
                  <a:pt x="92185" y="90088"/>
                </a:cubicBezTo>
                <a:cubicBezTo>
                  <a:pt x="92212" y="90061"/>
                  <a:pt x="92212" y="90034"/>
                  <a:pt x="92239" y="90007"/>
                </a:cubicBezTo>
                <a:cubicBezTo>
                  <a:pt x="92239" y="89986"/>
                  <a:pt x="92222" y="89946"/>
                  <a:pt x="92201" y="89946"/>
                </a:cubicBezTo>
                <a:cubicBezTo>
                  <a:pt x="92196" y="89946"/>
                  <a:pt x="92190" y="89949"/>
                  <a:pt x="92185" y="89954"/>
                </a:cubicBezTo>
                <a:lnTo>
                  <a:pt x="92132" y="90034"/>
                </a:lnTo>
                <a:cubicBezTo>
                  <a:pt x="91970" y="89927"/>
                  <a:pt x="91836" y="89819"/>
                  <a:pt x="91701" y="89712"/>
                </a:cubicBezTo>
                <a:lnTo>
                  <a:pt x="91621" y="89470"/>
                </a:lnTo>
                <a:cubicBezTo>
                  <a:pt x="91621" y="89451"/>
                  <a:pt x="91594" y="89432"/>
                  <a:pt x="91578" y="89432"/>
                </a:cubicBezTo>
                <a:cubicBezTo>
                  <a:pt x="91572" y="89432"/>
                  <a:pt x="91567" y="89435"/>
                  <a:pt x="91567" y="89443"/>
                </a:cubicBezTo>
                <a:cubicBezTo>
                  <a:pt x="91540" y="89497"/>
                  <a:pt x="91513" y="89524"/>
                  <a:pt x="91486" y="89577"/>
                </a:cubicBezTo>
                <a:cubicBezTo>
                  <a:pt x="91325" y="89470"/>
                  <a:pt x="91164" y="89335"/>
                  <a:pt x="91002" y="89228"/>
                </a:cubicBezTo>
                <a:lnTo>
                  <a:pt x="91002" y="89255"/>
                </a:lnTo>
                <a:lnTo>
                  <a:pt x="91459" y="89631"/>
                </a:lnTo>
                <a:lnTo>
                  <a:pt x="91352" y="89819"/>
                </a:lnTo>
                <a:lnTo>
                  <a:pt x="91352" y="89739"/>
                </a:lnTo>
                <a:cubicBezTo>
                  <a:pt x="91341" y="89637"/>
                  <a:pt x="91268" y="89593"/>
                  <a:pt x="91190" y="89593"/>
                </a:cubicBezTo>
                <a:cubicBezTo>
                  <a:pt x="91081" y="89593"/>
                  <a:pt x="90960" y="89679"/>
                  <a:pt x="90976" y="89819"/>
                </a:cubicBezTo>
                <a:cubicBezTo>
                  <a:pt x="91002" y="90061"/>
                  <a:pt x="91002" y="90196"/>
                  <a:pt x="91029" y="90411"/>
                </a:cubicBezTo>
                <a:cubicBezTo>
                  <a:pt x="90760" y="90868"/>
                  <a:pt x="90572" y="91325"/>
                  <a:pt x="90411" y="91836"/>
                </a:cubicBezTo>
                <a:cubicBezTo>
                  <a:pt x="90411" y="91855"/>
                  <a:pt x="90424" y="91874"/>
                  <a:pt x="90442" y="91874"/>
                </a:cubicBezTo>
                <a:cubicBezTo>
                  <a:pt x="90449" y="91874"/>
                  <a:pt x="90457" y="91870"/>
                  <a:pt x="90465" y="91862"/>
                </a:cubicBezTo>
                <a:cubicBezTo>
                  <a:pt x="90680" y="91459"/>
                  <a:pt x="90868" y="91083"/>
                  <a:pt x="91029" y="90653"/>
                </a:cubicBezTo>
                <a:cubicBezTo>
                  <a:pt x="91083" y="91110"/>
                  <a:pt x="91110" y="91540"/>
                  <a:pt x="91164" y="91970"/>
                </a:cubicBezTo>
                <a:cubicBezTo>
                  <a:pt x="91110" y="92158"/>
                  <a:pt x="91056" y="92319"/>
                  <a:pt x="91029" y="92481"/>
                </a:cubicBezTo>
                <a:cubicBezTo>
                  <a:pt x="91029" y="92512"/>
                  <a:pt x="91039" y="92525"/>
                  <a:pt x="91052" y="92525"/>
                </a:cubicBezTo>
                <a:cubicBezTo>
                  <a:pt x="91061" y="92525"/>
                  <a:pt x="91072" y="92519"/>
                  <a:pt x="91083" y="92508"/>
                </a:cubicBezTo>
                <a:lnTo>
                  <a:pt x="91191" y="92239"/>
                </a:lnTo>
                <a:cubicBezTo>
                  <a:pt x="91191" y="92346"/>
                  <a:pt x="91191" y="92454"/>
                  <a:pt x="91218" y="92561"/>
                </a:cubicBezTo>
                <a:lnTo>
                  <a:pt x="91029" y="92911"/>
                </a:lnTo>
                <a:cubicBezTo>
                  <a:pt x="91010" y="92930"/>
                  <a:pt x="91032" y="92949"/>
                  <a:pt x="91046" y="92949"/>
                </a:cubicBezTo>
                <a:cubicBezTo>
                  <a:pt x="91052" y="92949"/>
                  <a:pt x="91056" y="92946"/>
                  <a:pt x="91056" y="92938"/>
                </a:cubicBezTo>
                <a:lnTo>
                  <a:pt x="91218" y="92669"/>
                </a:lnTo>
                <a:lnTo>
                  <a:pt x="91298" y="93422"/>
                </a:lnTo>
                <a:cubicBezTo>
                  <a:pt x="91271" y="93475"/>
                  <a:pt x="91244" y="93502"/>
                  <a:pt x="91218" y="93556"/>
                </a:cubicBezTo>
                <a:cubicBezTo>
                  <a:pt x="91199" y="93575"/>
                  <a:pt x="91220" y="93594"/>
                  <a:pt x="91243" y="93594"/>
                </a:cubicBezTo>
                <a:cubicBezTo>
                  <a:pt x="91253" y="93594"/>
                  <a:pt x="91263" y="93591"/>
                  <a:pt x="91271" y="93583"/>
                </a:cubicBezTo>
                <a:lnTo>
                  <a:pt x="91298" y="93529"/>
                </a:lnTo>
                <a:lnTo>
                  <a:pt x="91352" y="94040"/>
                </a:lnTo>
                <a:cubicBezTo>
                  <a:pt x="91298" y="94174"/>
                  <a:pt x="91244" y="94309"/>
                  <a:pt x="91191" y="94470"/>
                </a:cubicBezTo>
                <a:cubicBezTo>
                  <a:pt x="91191" y="94489"/>
                  <a:pt x="91216" y="94520"/>
                  <a:pt x="91241" y="94520"/>
                </a:cubicBezTo>
                <a:cubicBezTo>
                  <a:pt x="91252" y="94520"/>
                  <a:pt x="91263" y="94514"/>
                  <a:pt x="91271" y="94497"/>
                </a:cubicBezTo>
                <a:cubicBezTo>
                  <a:pt x="91298" y="94470"/>
                  <a:pt x="91352" y="94363"/>
                  <a:pt x="91379" y="94309"/>
                </a:cubicBezTo>
                <a:lnTo>
                  <a:pt x="91433" y="94927"/>
                </a:lnTo>
                <a:cubicBezTo>
                  <a:pt x="91352" y="95035"/>
                  <a:pt x="91271" y="95169"/>
                  <a:pt x="91164" y="95304"/>
                </a:cubicBezTo>
                <a:cubicBezTo>
                  <a:pt x="91109" y="95395"/>
                  <a:pt x="91166" y="95449"/>
                  <a:pt x="91225" y="95449"/>
                </a:cubicBezTo>
                <a:cubicBezTo>
                  <a:pt x="91253" y="95449"/>
                  <a:pt x="91281" y="95437"/>
                  <a:pt x="91298" y="95411"/>
                </a:cubicBezTo>
                <a:lnTo>
                  <a:pt x="91459" y="95196"/>
                </a:lnTo>
                <a:lnTo>
                  <a:pt x="91486" y="95411"/>
                </a:lnTo>
                <a:cubicBezTo>
                  <a:pt x="91406" y="95572"/>
                  <a:pt x="91325" y="95814"/>
                  <a:pt x="91540" y="95814"/>
                </a:cubicBezTo>
                <a:cubicBezTo>
                  <a:pt x="91540" y="96003"/>
                  <a:pt x="91567" y="96191"/>
                  <a:pt x="91594" y="96352"/>
                </a:cubicBezTo>
                <a:lnTo>
                  <a:pt x="91567" y="96406"/>
                </a:lnTo>
                <a:cubicBezTo>
                  <a:pt x="91567" y="96433"/>
                  <a:pt x="91567" y="96460"/>
                  <a:pt x="91594" y="96460"/>
                </a:cubicBezTo>
                <a:lnTo>
                  <a:pt x="91701" y="97374"/>
                </a:lnTo>
                <a:lnTo>
                  <a:pt x="91701" y="97401"/>
                </a:lnTo>
                <a:cubicBezTo>
                  <a:pt x="91675" y="97401"/>
                  <a:pt x="91701" y="97427"/>
                  <a:pt x="91728" y="97454"/>
                </a:cubicBezTo>
                <a:lnTo>
                  <a:pt x="91728" y="97562"/>
                </a:lnTo>
                <a:cubicBezTo>
                  <a:pt x="91621" y="97696"/>
                  <a:pt x="91567" y="97858"/>
                  <a:pt x="91567" y="98019"/>
                </a:cubicBezTo>
                <a:cubicBezTo>
                  <a:pt x="91567" y="98073"/>
                  <a:pt x="91594" y="98100"/>
                  <a:pt x="91648" y="98126"/>
                </a:cubicBezTo>
                <a:lnTo>
                  <a:pt x="91701" y="98126"/>
                </a:lnTo>
                <a:cubicBezTo>
                  <a:pt x="91621" y="98207"/>
                  <a:pt x="91540" y="98288"/>
                  <a:pt x="91486" y="98368"/>
                </a:cubicBezTo>
                <a:cubicBezTo>
                  <a:pt x="91421" y="98433"/>
                  <a:pt x="91479" y="98586"/>
                  <a:pt x="91574" y="98586"/>
                </a:cubicBezTo>
                <a:cubicBezTo>
                  <a:pt x="91597" y="98586"/>
                  <a:pt x="91622" y="98577"/>
                  <a:pt x="91648" y="98557"/>
                </a:cubicBezTo>
                <a:lnTo>
                  <a:pt x="91809" y="98395"/>
                </a:lnTo>
                <a:lnTo>
                  <a:pt x="91809" y="98449"/>
                </a:lnTo>
                <a:lnTo>
                  <a:pt x="91675" y="98610"/>
                </a:lnTo>
                <a:cubicBezTo>
                  <a:pt x="91601" y="98708"/>
                  <a:pt x="91706" y="98829"/>
                  <a:pt x="91807" y="98829"/>
                </a:cubicBezTo>
                <a:cubicBezTo>
                  <a:pt x="91817" y="98829"/>
                  <a:pt x="91826" y="98828"/>
                  <a:pt x="91836" y="98825"/>
                </a:cubicBezTo>
                <a:cubicBezTo>
                  <a:pt x="91836" y="98906"/>
                  <a:pt x="91863" y="98960"/>
                  <a:pt x="91863" y="99040"/>
                </a:cubicBezTo>
                <a:cubicBezTo>
                  <a:pt x="90519" y="99094"/>
                  <a:pt x="89174" y="99121"/>
                  <a:pt x="87857" y="99202"/>
                </a:cubicBezTo>
                <a:cubicBezTo>
                  <a:pt x="87723" y="99202"/>
                  <a:pt x="87615" y="99229"/>
                  <a:pt x="87508" y="99309"/>
                </a:cubicBezTo>
                <a:cubicBezTo>
                  <a:pt x="87427" y="99256"/>
                  <a:pt x="87373" y="99229"/>
                  <a:pt x="87266" y="99202"/>
                </a:cubicBezTo>
                <a:cubicBezTo>
                  <a:pt x="87257" y="99199"/>
                  <a:pt x="87249" y="99198"/>
                  <a:pt x="87241" y="99198"/>
                </a:cubicBezTo>
                <a:cubicBezTo>
                  <a:pt x="87175" y="99198"/>
                  <a:pt x="87140" y="99291"/>
                  <a:pt x="87212" y="99363"/>
                </a:cubicBezTo>
                <a:lnTo>
                  <a:pt x="87346" y="99444"/>
                </a:lnTo>
                <a:cubicBezTo>
                  <a:pt x="87319" y="99471"/>
                  <a:pt x="87266" y="99524"/>
                  <a:pt x="87266" y="99578"/>
                </a:cubicBezTo>
                <a:cubicBezTo>
                  <a:pt x="87024" y="99524"/>
                  <a:pt x="86809" y="99498"/>
                  <a:pt x="86593" y="99471"/>
                </a:cubicBezTo>
                <a:cubicBezTo>
                  <a:pt x="86513" y="99471"/>
                  <a:pt x="86513" y="99551"/>
                  <a:pt x="86593" y="99551"/>
                </a:cubicBezTo>
                <a:lnTo>
                  <a:pt x="86701" y="99578"/>
                </a:lnTo>
                <a:cubicBezTo>
                  <a:pt x="86620" y="99605"/>
                  <a:pt x="86620" y="99713"/>
                  <a:pt x="86701" y="99766"/>
                </a:cubicBezTo>
                <a:cubicBezTo>
                  <a:pt x="86862" y="99847"/>
                  <a:pt x="87024" y="99955"/>
                  <a:pt x="87212" y="100062"/>
                </a:cubicBezTo>
                <a:cubicBezTo>
                  <a:pt x="87266" y="100170"/>
                  <a:pt x="87346" y="100277"/>
                  <a:pt x="87454" y="100358"/>
                </a:cubicBezTo>
                <a:cubicBezTo>
                  <a:pt x="87642" y="100465"/>
                  <a:pt x="87857" y="100600"/>
                  <a:pt x="88045" y="100707"/>
                </a:cubicBezTo>
                <a:cubicBezTo>
                  <a:pt x="82131" y="100788"/>
                  <a:pt x="76216" y="100895"/>
                  <a:pt x="70302" y="101030"/>
                </a:cubicBezTo>
                <a:cubicBezTo>
                  <a:pt x="70463" y="100196"/>
                  <a:pt x="70732" y="99363"/>
                  <a:pt x="71055" y="98610"/>
                </a:cubicBezTo>
                <a:cubicBezTo>
                  <a:pt x="71834" y="98046"/>
                  <a:pt x="72614" y="97508"/>
                  <a:pt x="73367" y="96944"/>
                </a:cubicBezTo>
                <a:cubicBezTo>
                  <a:pt x="73393" y="96944"/>
                  <a:pt x="73367" y="96917"/>
                  <a:pt x="73340" y="96917"/>
                </a:cubicBezTo>
                <a:cubicBezTo>
                  <a:pt x="72614" y="97454"/>
                  <a:pt x="71861" y="97938"/>
                  <a:pt x="71135" y="98449"/>
                </a:cubicBezTo>
                <a:cubicBezTo>
                  <a:pt x="71377" y="97884"/>
                  <a:pt x="71673" y="97347"/>
                  <a:pt x="72049" y="96836"/>
                </a:cubicBezTo>
                <a:lnTo>
                  <a:pt x="73582" y="95841"/>
                </a:lnTo>
                <a:lnTo>
                  <a:pt x="73582" y="95814"/>
                </a:lnTo>
                <a:lnTo>
                  <a:pt x="72103" y="96755"/>
                </a:lnTo>
                <a:cubicBezTo>
                  <a:pt x="72237" y="96594"/>
                  <a:pt x="72345" y="96406"/>
                  <a:pt x="72479" y="96271"/>
                </a:cubicBezTo>
                <a:cubicBezTo>
                  <a:pt x="72519" y="96232"/>
                  <a:pt x="72486" y="96207"/>
                  <a:pt x="72455" y="96207"/>
                </a:cubicBezTo>
                <a:cubicBezTo>
                  <a:pt x="72444" y="96207"/>
                  <a:pt x="72433" y="96210"/>
                  <a:pt x="72426" y="96218"/>
                </a:cubicBezTo>
                <a:cubicBezTo>
                  <a:pt x="72237" y="96433"/>
                  <a:pt x="72076" y="96648"/>
                  <a:pt x="71915" y="96890"/>
                </a:cubicBezTo>
                <a:lnTo>
                  <a:pt x="65328" y="101111"/>
                </a:lnTo>
                <a:lnTo>
                  <a:pt x="63984" y="101137"/>
                </a:lnTo>
                <a:lnTo>
                  <a:pt x="72022" y="95572"/>
                </a:lnTo>
                <a:cubicBezTo>
                  <a:pt x="72044" y="95572"/>
                  <a:pt x="72031" y="95538"/>
                  <a:pt x="72011" y="95538"/>
                </a:cubicBezTo>
                <a:cubicBezTo>
                  <a:pt x="72006" y="95538"/>
                  <a:pt x="72001" y="95540"/>
                  <a:pt x="71995" y="95546"/>
                </a:cubicBezTo>
                <a:lnTo>
                  <a:pt x="63930" y="101137"/>
                </a:lnTo>
                <a:lnTo>
                  <a:pt x="63151" y="101137"/>
                </a:lnTo>
                <a:cubicBezTo>
                  <a:pt x="63312" y="100895"/>
                  <a:pt x="63500" y="100680"/>
                  <a:pt x="63661" y="100438"/>
                </a:cubicBezTo>
                <a:lnTo>
                  <a:pt x="72533" y="94067"/>
                </a:lnTo>
                <a:cubicBezTo>
                  <a:pt x="72552" y="94048"/>
                  <a:pt x="72544" y="94029"/>
                  <a:pt x="72519" y="94029"/>
                </a:cubicBezTo>
                <a:cubicBezTo>
                  <a:pt x="72509" y="94029"/>
                  <a:pt x="72495" y="94032"/>
                  <a:pt x="72479" y="94040"/>
                </a:cubicBezTo>
                <a:lnTo>
                  <a:pt x="63742" y="100304"/>
                </a:lnTo>
                <a:cubicBezTo>
                  <a:pt x="64092" y="99847"/>
                  <a:pt x="64441" y="99363"/>
                  <a:pt x="64764" y="98852"/>
                </a:cubicBezTo>
                <a:cubicBezTo>
                  <a:pt x="65731" y="98019"/>
                  <a:pt x="66726" y="97239"/>
                  <a:pt x="67775" y="96513"/>
                </a:cubicBezTo>
                <a:lnTo>
                  <a:pt x="67775" y="96513"/>
                </a:lnTo>
                <a:cubicBezTo>
                  <a:pt x="66753" y="97212"/>
                  <a:pt x="65731" y="97992"/>
                  <a:pt x="64791" y="98825"/>
                </a:cubicBezTo>
                <a:cubicBezTo>
                  <a:pt x="65490" y="97804"/>
                  <a:pt x="66162" y="96809"/>
                  <a:pt x="66807" y="95788"/>
                </a:cubicBezTo>
                <a:lnTo>
                  <a:pt x="66914" y="95626"/>
                </a:lnTo>
                <a:cubicBezTo>
                  <a:pt x="66954" y="95581"/>
                  <a:pt x="66993" y="95536"/>
                  <a:pt x="67033" y="95491"/>
                </a:cubicBezTo>
                <a:lnTo>
                  <a:pt x="67033" y="95491"/>
                </a:lnTo>
                <a:cubicBezTo>
                  <a:pt x="68418" y="93519"/>
                  <a:pt x="69749" y="91521"/>
                  <a:pt x="71028" y="89497"/>
                </a:cubicBezTo>
                <a:cubicBezTo>
                  <a:pt x="73797" y="85088"/>
                  <a:pt x="75894" y="80302"/>
                  <a:pt x="77292" y="75302"/>
                </a:cubicBezTo>
                <a:cubicBezTo>
                  <a:pt x="77292" y="75329"/>
                  <a:pt x="77292" y="75356"/>
                  <a:pt x="77318" y="75383"/>
                </a:cubicBezTo>
                <a:cubicBezTo>
                  <a:pt x="77334" y="75398"/>
                  <a:pt x="77358" y="75414"/>
                  <a:pt x="77376" y="75414"/>
                </a:cubicBezTo>
                <a:cubicBezTo>
                  <a:pt x="77390" y="75414"/>
                  <a:pt x="77399" y="75405"/>
                  <a:pt x="77399" y="75383"/>
                </a:cubicBezTo>
                <a:lnTo>
                  <a:pt x="77399" y="75006"/>
                </a:lnTo>
                <a:cubicBezTo>
                  <a:pt x="77399" y="74952"/>
                  <a:pt x="77426" y="74872"/>
                  <a:pt x="77426" y="74818"/>
                </a:cubicBezTo>
                <a:cubicBezTo>
                  <a:pt x="77480" y="74952"/>
                  <a:pt x="77534" y="75114"/>
                  <a:pt x="77587" y="75248"/>
                </a:cubicBezTo>
                <a:cubicBezTo>
                  <a:pt x="77614" y="75275"/>
                  <a:pt x="77641" y="75275"/>
                  <a:pt x="77668" y="75275"/>
                </a:cubicBezTo>
                <a:cubicBezTo>
                  <a:pt x="77507" y="75813"/>
                  <a:pt x="77507" y="76350"/>
                  <a:pt x="77614" y="76888"/>
                </a:cubicBezTo>
                <a:cubicBezTo>
                  <a:pt x="77636" y="76954"/>
                  <a:pt x="77677" y="77003"/>
                  <a:pt x="77735" y="77003"/>
                </a:cubicBezTo>
                <a:cubicBezTo>
                  <a:pt x="77748" y="77003"/>
                  <a:pt x="77761" y="77000"/>
                  <a:pt x="77776" y="76996"/>
                </a:cubicBezTo>
                <a:lnTo>
                  <a:pt x="77776" y="76996"/>
                </a:lnTo>
                <a:cubicBezTo>
                  <a:pt x="77695" y="77345"/>
                  <a:pt x="77883" y="77695"/>
                  <a:pt x="78233" y="77802"/>
                </a:cubicBezTo>
                <a:cubicBezTo>
                  <a:pt x="78246" y="77809"/>
                  <a:pt x="78259" y="77812"/>
                  <a:pt x="78272" y="77812"/>
                </a:cubicBezTo>
                <a:cubicBezTo>
                  <a:pt x="78312" y="77812"/>
                  <a:pt x="78347" y="77782"/>
                  <a:pt x="78367" y="77722"/>
                </a:cubicBezTo>
                <a:cubicBezTo>
                  <a:pt x="79039" y="75490"/>
                  <a:pt x="79899" y="73286"/>
                  <a:pt x="80706" y="71081"/>
                </a:cubicBezTo>
                <a:cubicBezTo>
                  <a:pt x="80787" y="70866"/>
                  <a:pt x="80867" y="70624"/>
                  <a:pt x="80948" y="70409"/>
                </a:cubicBezTo>
                <a:lnTo>
                  <a:pt x="80948" y="70409"/>
                </a:lnTo>
                <a:cubicBezTo>
                  <a:pt x="80383" y="72398"/>
                  <a:pt x="79846" y="74361"/>
                  <a:pt x="79281" y="76350"/>
                </a:cubicBezTo>
                <a:cubicBezTo>
                  <a:pt x="78878" y="77722"/>
                  <a:pt x="78259" y="79119"/>
                  <a:pt x="78905" y="80517"/>
                </a:cubicBezTo>
                <a:cubicBezTo>
                  <a:pt x="78924" y="80557"/>
                  <a:pt x="78958" y="80582"/>
                  <a:pt x="78996" y="80582"/>
                </a:cubicBezTo>
                <a:cubicBezTo>
                  <a:pt x="79010" y="80582"/>
                  <a:pt x="79025" y="80578"/>
                  <a:pt x="79039" y="80571"/>
                </a:cubicBezTo>
                <a:lnTo>
                  <a:pt x="79039" y="80571"/>
                </a:lnTo>
                <a:cubicBezTo>
                  <a:pt x="78932" y="80948"/>
                  <a:pt x="78851" y="81351"/>
                  <a:pt x="78797" y="81754"/>
                </a:cubicBezTo>
                <a:cubicBezTo>
                  <a:pt x="78797" y="81835"/>
                  <a:pt x="78770" y="81915"/>
                  <a:pt x="78743" y="81996"/>
                </a:cubicBezTo>
                <a:cubicBezTo>
                  <a:pt x="78663" y="81996"/>
                  <a:pt x="78636" y="82157"/>
                  <a:pt x="78743" y="82157"/>
                </a:cubicBezTo>
                <a:cubicBezTo>
                  <a:pt x="78716" y="82453"/>
                  <a:pt x="78824" y="82776"/>
                  <a:pt x="79039" y="82964"/>
                </a:cubicBezTo>
                <a:cubicBezTo>
                  <a:pt x="79071" y="82996"/>
                  <a:pt x="79111" y="83011"/>
                  <a:pt x="79150" y="83011"/>
                </a:cubicBezTo>
                <a:cubicBezTo>
                  <a:pt x="79209" y="83011"/>
                  <a:pt x="79265" y="82975"/>
                  <a:pt x="79281" y="82910"/>
                </a:cubicBezTo>
                <a:cubicBezTo>
                  <a:pt x="79335" y="82749"/>
                  <a:pt x="79389" y="82614"/>
                  <a:pt x="79442" y="82453"/>
                </a:cubicBezTo>
                <a:lnTo>
                  <a:pt x="79442" y="82453"/>
                </a:lnTo>
                <a:cubicBezTo>
                  <a:pt x="79281" y="83313"/>
                  <a:pt x="79281" y="84147"/>
                  <a:pt x="79953" y="84469"/>
                </a:cubicBezTo>
                <a:cubicBezTo>
                  <a:pt x="79963" y="84472"/>
                  <a:pt x="79972" y="84473"/>
                  <a:pt x="79980" y="84473"/>
                </a:cubicBezTo>
                <a:cubicBezTo>
                  <a:pt x="80069" y="84473"/>
                  <a:pt x="80107" y="84355"/>
                  <a:pt x="80034" y="84281"/>
                </a:cubicBezTo>
                <a:cubicBezTo>
                  <a:pt x="79173" y="83555"/>
                  <a:pt x="80061" y="81270"/>
                  <a:pt x="80249" y="80437"/>
                </a:cubicBezTo>
                <a:cubicBezTo>
                  <a:pt x="80410" y="79738"/>
                  <a:pt x="80571" y="79066"/>
                  <a:pt x="80733" y="78367"/>
                </a:cubicBezTo>
                <a:cubicBezTo>
                  <a:pt x="80894" y="77856"/>
                  <a:pt x="81028" y="77345"/>
                  <a:pt x="81163" y="76807"/>
                </a:cubicBezTo>
                <a:cubicBezTo>
                  <a:pt x="81539" y="75517"/>
                  <a:pt x="81943" y="74227"/>
                  <a:pt x="82400" y="72963"/>
                </a:cubicBezTo>
                <a:cubicBezTo>
                  <a:pt x="82400" y="73178"/>
                  <a:pt x="82400" y="73393"/>
                  <a:pt x="82426" y="73635"/>
                </a:cubicBezTo>
                <a:cubicBezTo>
                  <a:pt x="82373" y="73635"/>
                  <a:pt x="82346" y="73689"/>
                  <a:pt x="82346" y="73716"/>
                </a:cubicBezTo>
                <a:cubicBezTo>
                  <a:pt x="82050" y="75221"/>
                  <a:pt x="81808" y="76727"/>
                  <a:pt x="81593" y="78232"/>
                </a:cubicBezTo>
                <a:lnTo>
                  <a:pt x="81593" y="78259"/>
                </a:lnTo>
                <a:cubicBezTo>
                  <a:pt x="81324" y="78904"/>
                  <a:pt x="81190" y="79603"/>
                  <a:pt x="81002" y="80275"/>
                </a:cubicBezTo>
                <a:cubicBezTo>
                  <a:pt x="80968" y="80343"/>
                  <a:pt x="81040" y="80400"/>
                  <a:pt x="81105" y="80400"/>
                </a:cubicBezTo>
                <a:cubicBezTo>
                  <a:pt x="81143" y="80400"/>
                  <a:pt x="81180" y="80379"/>
                  <a:pt x="81190" y="80329"/>
                </a:cubicBezTo>
                <a:cubicBezTo>
                  <a:pt x="81270" y="80034"/>
                  <a:pt x="81351" y="79765"/>
                  <a:pt x="81459" y="79469"/>
                </a:cubicBezTo>
                <a:lnTo>
                  <a:pt x="81459" y="79469"/>
                </a:lnTo>
                <a:cubicBezTo>
                  <a:pt x="81244" y="81216"/>
                  <a:pt x="81109" y="82991"/>
                  <a:pt x="81002" y="84738"/>
                </a:cubicBezTo>
                <a:cubicBezTo>
                  <a:pt x="81002" y="84862"/>
                  <a:pt x="81096" y="84954"/>
                  <a:pt x="81201" y="84954"/>
                </a:cubicBezTo>
                <a:cubicBezTo>
                  <a:pt x="81233" y="84954"/>
                  <a:pt x="81266" y="84945"/>
                  <a:pt x="81297" y="84926"/>
                </a:cubicBezTo>
                <a:cubicBezTo>
                  <a:pt x="81324" y="85357"/>
                  <a:pt x="81539" y="85787"/>
                  <a:pt x="81862" y="86082"/>
                </a:cubicBezTo>
                <a:cubicBezTo>
                  <a:pt x="81891" y="86097"/>
                  <a:pt x="81921" y="86104"/>
                  <a:pt x="81952" y="86104"/>
                </a:cubicBezTo>
                <a:cubicBezTo>
                  <a:pt x="82034" y="86104"/>
                  <a:pt x="82111" y="86054"/>
                  <a:pt x="82131" y="85975"/>
                </a:cubicBezTo>
                <a:cubicBezTo>
                  <a:pt x="82453" y="84792"/>
                  <a:pt x="82642" y="83555"/>
                  <a:pt x="82722" y="82346"/>
                </a:cubicBezTo>
                <a:cubicBezTo>
                  <a:pt x="82803" y="84147"/>
                  <a:pt x="83018" y="85975"/>
                  <a:pt x="83314" y="87749"/>
                </a:cubicBezTo>
                <a:cubicBezTo>
                  <a:pt x="83337" y="87864"/>
                  <a:pt x="83418" y="87915"/>
                  <a:pt x="83502" y="87915"/>
                </a:cubicBezTo>
                <a:cubicBezTo>
                  <a:pt x="83615" y="87915"/>
                  <a:pt x="83732" y="87823"/>
                  <a:pt x="83717" y="87669"/>
                </a:cubicBezTo>
                <a:lnTo>
                  <a:pt x="83556" y="86002"/>
                </a:lnTo>
                <a:lnTo>
                  <a:pt x="83556" y="86002"/>
                </a:lnTo>
                <a:cubicBezTo>
                  <a:pt x="83599" y="86045"/>
                  <a:pt x="83655" y="86066"/>
                  <a:pt x="83708" y="86066"/>
                </a:cubicBezTo>
                <a:cubicBezTo>
                  <a:pt x="83788" y="86066"/>
                  <a:pt x="83862" y="86018"/>
                  <a:pt x="83878" y="85921"/>
                </a:cubicBezTo>
                <a:cubicBezTo>
                  <a:pt x="83932" y="85437"/>
                  <a:pt x="84066" y="84846"/>
                  <a:pt x="84093" y="84281"/>
                </a:cubicBezTo>
                <a:cubicBezTo>
                  <a:pt x="84362" y="85249"/>
                  <a:pt x="84738" y="86163"/>
                  <a:pt x="85169" y="87050"/>
                </a:cubicBezTo>
                <a:cubicBezTo>
                  <a:pt x="85199" y="87110"/>
                  <a:pt x="85251" y="87137"/>
                  <a:pt x="85303" y="87137"/>
                </a:cubicBezTo>
                <a:cubicBezTo>
                  <a:pt x="85392" y="87137"/>
                  <a:pt x="85481" y="87061"/>
                  <a:pt x="85464" y="86943"/>
                </a:cubicBezTo>
                <a:cubicBezTo>
                  <a:pt x="85384" y="86513"/>
                  <a:pt x="84954" y="84227"/>
                  <a:pt x="84523" y="82104"/>
                </a:cubicBezTo>
                <a:lnTo>
                  <a:pt x="84523" y="82104"/>
                </a:lnTo>
                <a:cubicBezTo>
                  <a:pt x="85088" y="83555"/>
                  <a:pt x="85679" y="84926"/>
                  <a:pt x="85841" y="85168"/>
                </a:cubicBezTo>
                <a:cubicBezTo>
                  <a:pt x="85871" y="85228"/>
                  <a:pt x="85930" y="85255"/>
                  <a:pt x="85991" y="85255"/>
                </a:cubicBezTo>
                <a:cubicBezTo>
                  <a:pt x="86093" y="85255"/>
                  <a:pt x="86197" y="85179"/>
                  <a:pt x="86163" y="85061"/>
                </a:cubicBezTo>
                <a:cubicBezTo>
                  <a:pt x="86111" y="84773"/>
                  <a:pt x="86033" y="84486"/>
                  <a:pt x="85955" y="84198"/>
                </a:cubicBezTo>
                <a:lnTo>
                  <a:pt x="85955" y="84198"/>
                </a:lnTo>
                <a:cubicBezTo>
                  <a:pt x="85965" y="84217"/>
                  <a:pt x="85983" y="84236"/>
                  <a:pt x="86002" y="84254"/>
                </a:cubicBezTo>
                <a:cubicBezTo>
                  <a:pt x="86033" y="84293"/>
                  <a:pt x="86073" y="84309"/>
                  <a:pt x="86113" y="84309"/>
                </a:cubicBezTo>
                <a:cubicBezTo>
                  <a:pt x="86213" y="84309"/>
                  <a:pt x="86317" y="84208"/>
                  <a:pt x="86298" y="84093"/>
                </a:cubicBezTo>
                <a:cubicBezTo>
                  <a:pt x="86110" y="83125"/>
                  <a:pt x="85921" y="82184"/>
                  <a:pt x="85679" y="81243"/>
                </a:cubicBezTo>
                <a:lnTo>
                  <a:pt x="85679" y="81243"/>
                </a:lnTo>
                <a:cubicBezTo>
                  <a:pt x="85975" y="81862"/>
                  <a:pt x="86298" y="82453"/>
                  <a:pt x="86647" y="83045"/>
                </a:cubicBezTo>
                <a:cubicBezTo>
                  <a:pt x="86677" y="83104"/>
                  <a:pt x="86729" y="83131"/>
                  <a:pt x="86782" y="83131"/>
                </a:cubicBezTo>
                <a:cubicBezTo>
                  <a:pt x="86871" y="83131"/>
                  <a:pt x="86960" y="83055"/>
                  <a:pt x="86943" y="82937"/>
                </a:cubicBezTo>
                <a:cubicBezTo>
                  <a:pt x="86701" y="81862"/>
                  <a:pt x="86432" y="80786"/>
                  <a:pt x="86110" y="79738"/>
                </a:cubicBezTo>
                <a:lnTo>
                  <a:pt x="86110" y="79738"/>
                </a:lnTo>
                <a:cubicBezTo>
                  <a:pt x="86486" y="80464"/>
                  <a:pt x="86862" y="81190"/>
                  <a:pt x="87239" y="81889"/>
                </a:cubicBezTo>
                <a:cubicBezTo>
                  <a:pt x="87280" y="81961"/>
                  <a:pt x="87350" y="81994"/>
                  <a:pt x="87417" y="81994"/>
                </a:cubicBezTo>
                <a:cubicBezTo>
                  <a:pt x="87523" y="81994"/>
                  <a:pt x="87621" y="81913"/>
                  <a:pt x="87588" y="81781"/>
                </a:cubicBezTo>
                <a:cubicBezTo>
                  <a:pt x="87292" y="80786"/>
                  <a:pt x="86943" y="79765"/>
                  <a:pt x="86620" y="78797"/>
                </a:cubicBezTo>
                <a:lnTo>
                  <a:pt x="86620" y="78797"/>
                </a:lnTo>
                <a:cubicBezTo>
                  <a:pt x="86862" y="79173"/>
                  <a:pt x="87158" y="79550"/>
                  <a:pt x="87481" y="79899"/>
                </a:cubicBezTo>
                <a:cubicBezTo>
                  <a:pt x="87514" y="79933"/>
                  <a:pt x="87559" y="79948"/>
                  <a:pt x="87602" y="79948"/>
                </a:cubicBezTo>
                <a:cubicBezTo>
                  <a:pt x="87697" y="79948"/>
                  <a:pt x="87786" y="79875"/>
                  <a:pt x="87749" y="79765"/>
                </a:cubicBezTo>
                <a:cubicBezTo>
                  <a:pt x="87669" y="79469"/>
                  <a:pt x="87561" y="79173"/>
                  <a:pt x="87481" y="78878"/>
                </a:cubicBezTo>
                <a:lnTo>
                  <a:pt x="87481" y="78878"/>
                </a:lnTo>
                <a:cubicBezTo>
                  <a:pt x="87508" y="78958"/>
                  <a:pt x="87534" y="79012"/>
                  <a:pt x="87561" y="79093"/>
                </a:cubicBezTo>
                <a:cubicBezTo>
                  <a:pt x="87601" y="79162"/>
                  <a:pt x="87662" y="79191"/>
                  <a:pt x="87722" y="79191"/>
                </a:cubicBezTo>
                <a:cubicBezTo>
                  <a:pt x="87826" y="79191"/>
                  <a:pt x="87928" y="79104"/>
                  <a:pt x="87911" y="78985"/>
                </a:cubicBezTo>
                <a:cubicBezTo>
                  <a:pt x="87615" y="77641"/>
                  <a:pt x="87239" y="76324"/>
                  <a:pt x="86782" y="75060"/>
                </a:cubicBezTo>
                <a:lnTo>
                  <a:pt x="86782" y="75060"/>
                </a:lnTo>
                <a:cubicBezTo>
                  <a:pt x="87185" y="75759"/>
                  <a:pt x="87642" y="76431"/>
                  <a:pt x="88153" y="77076"/>
                </a:cubicBezTo>
                <a:cubicBezTo>
                  <a:pt x="88194" y="77118"/>
                  <a:pt x="88249" y="77136"/>
                  <a:pt x="88303" y="77136"/>
                </a:cubicBezTo>
                <a:cubicBezTo>
                  <a:pt x="88423" y="77136"/>
                  <a:pt x="88539" y="77045"/>
                  <a:pt x="88502" y="76915"/>
                </a:cubicBezTo>
                <a:cubicBezTo>
                  <a:pt x="88314" y="76324"/>
                  <a:pt x="88099" y="75759"/>
                  <a:pt x="87884" y="75194"/>
                </a:cubicBezTo>
                <a:lnTo>
                  <a:pt x="87884" y="75194"/>
                </a:lnTo>
                <a:cubicBezTo>
                  <a:pt x="88153" y="75544"/>
                  <a:pt x="88422" y="75893"/>
                  <a:pt x="88690" y="76243"/>
                </a:cubicBezTo>
                <a:cubicBezTo>
                  <a:pt x="88722" y="76290"/>
                  <a:pt x="88763" y="76310"/>
                  <a:pt x="88802" y="76310"/>
                </a:cubicBezTo>
                <a:cubicBezTo>
                  <a:pt x="88899" y="76310"/>
                  <a:pt x="88989" y="76196"/>
                  <a:pt x="88932" y="76082"/>
                </a:cubicBezTo>
                <a:cubicBezTo>
                  <a:pt x="88341" y="74630"/>
                  <a:pt x="87669" y="73205"/>
                  <a:pt x="86970" y="71807"/>
                </a:cubicBezTo>
                <a:lnTo>
                  <a:pt x="86970" y="71807"/>
                </a:lnTo>
                <a:cubicBezTo>
                  <a:pt x="87534" y="72667"/>
                  <a:pt x="88099" y="73528"/>
                  <a:pt x="88664" y="74361"/>
                </a:cubicBezTo>
                <a:cubicBezTo>
                  <a:pt x="88687" y="74400"/>
                  <a:pt x="88725" y="74417"/>
                  <a:pt x="88765" y="74417"/>
                </a:cubicBezTo>
                <a:cubicBezTo>
                  <a:pt x="88863" y="74417"/>
                  <a:pt x="88978" y="74322"/>
                  <a:pt x="88959" y="74227"/>
                </a:cubicBezTo>
                <a:cubicBezTo>
                  <a:pt x="88368" y="72345"/>
                  <a:pt x="87642" y="70543"/>
                  <a:pt x="86809" y="68796"/>
                </a:cubicBezTo>
                <a:lnTo>
                  <a:pt x="86809" y="68796"/>
                </a:lnTo>
                <a:cubicBezTo>
                  <a:pt x="87051" y="69092"/>
                  <a:pt x="87292" y="69387"/>
                  <a:pt x="87588" y="69683"/>
                </a:cubicBezTo>
                <a:cubicBezTo>
                  <a:pt x="87749" y="70167"/>
                  <a:pt x="87911" y="70651"/>
                  <a:pt x="87991" y="71135"/>
                </a:cubicBezTo>
                <a:cubicBezTo>
                  <a:pt x="88015" y="71216"/>
                  <a:pt x="88082" y="71252"/>
                  <a:pt x="88148" y="71252"/>
                </a:cubicBezTo>
                <a:cubicBezTo>
                  <a:pt x="88235" y="71252"/>
                  <a:pt x="88318" y="71188"/>
                  <a:pt x="88287" y="71081"/>
                </a:cubicBezTo>
                <a:cubicBezTo>
                  <a:pt x="88233" y="70759"/>
                  <a:pt x="88153" y="70463"/>
                  <a:pt x="88072" y="70167"/>
                </a:cubicBezTo>
                <a:lnTo>
                  <a:pt x="88072" y="70167"/>
                </a:lnTo>
                <a:cubicBezTo>
                  <a:pt x="88233" y="70302"/>
                  <a:pt x="88368" y="70436"/>
                  <a:pt x="88529" y="70543"/>
                </a:cubicBezTo>
                <a:cubicBezTo>
                  <a:pt x="88564" y="70571"/>
                  <a:pt x="88599" y="70583"/>
                  <a:pt x="88631" y="70583"/>
                </a:cubicBezTo>
                <a:cubicBezTo>
                  <a:pt x="88722" y="70583"/>
                  <a:pt x="88791" y="70489"/>
                  <a:pt x="88771" y="70409"/>
                </a:cubicBezTo>
                <a:cubicBezTo>
                  <a:pt x="88637" y="69414"/>
                  <a:pt x="88314" y="68473"/>
                  <a:pt x="87830" y="67640"/>
                </a:cubicBezTo>
                <a:lnTo>
                  <a:pt x="87830" y="67640"/>
                </a:lnTo>
                <a:cubicBezTo>
                  <a:pt x="88045" y="67801"/>
                  <a:pt x="88260" y="67963"/>
                  <a:pt x="88475" y="68151"/>
                </a:cubicBezTo>
                <a:cubicBezTo>
                  <a:pt x="88500" y="68166"/>
                  <a:pt x="88526" y="68172"/>
                  <a:pt x="88553" y="68172"/>
                </a:cubicBezTo>
                <a:cubicBezTo>
                  <a:pt x="88670" y="68172"/>
                  <a:pt x="88783" y="68041"/>
                  <a:pt x="88717" y="67909"/>
                </a:cubicBezTo>
                <a:cubicBezTo>
                  <a:pt x="88448" y="67452"/>
                  <a:pt x="88180" y="67022"/>
                  <a:pt x="87884" y="66565"/>
                </a:cubicBezTo>
                <a:lnTo>
                  <a:pt x="87884" y="66565"/>
                </a:lnTo>
                <a:cubicBezTo>
                  <a:pt x="88126" y="66645"/>
                  <a:pt x="88368" y="66672"/>
                  <a:pt x="88610" y="66699"/>
                </a:cubicBezTo>
                <a:cubicBezTo>
                  <a:pt x="88744" y="67694"/>
                  <a:pt x="88905" y="68662"/>
                  <a:pt x="89094" y="69656"/>
                </a:cubicBezTo>
                <a:cubicBezTo>
                  <a:pt x="89106" y="69717"/>
                  <a:pt x="89151" y="69745"/>
                  <a:pt x="89199" y="69745"/>
                </a:cubicBezTo>
                <a:cubicBezTo>
                  <a:pt x="89257" y="69745"/>
                  <a:pt x="89321" y="69703"/>
                  <a:pt x="89336" y="69629"/>
                </a:cubicBezTo>
                <a:cubicBezTo>
                  <a:pt x="89336" y="68769"/>
                  <a:pt x="89336" y="67909"/>
                  <a:pt x="89309" y="67049"/>
                </a:cubicBezTo>
                <a:lnTo>
                  <a:pt x="89309" y="67049"/>
                </a:lnTo>
                <a:cubicBezTo>
                  <a:pt x="89443" y="67963"/>
                  <a:pt x="89551" y="68904"/>
                  <a:pt x="89685" y="69845"/>
                </a:cubicBezTo>
                <a:cubicBezTo>
                  <a:pt x="89708" y="69914"/>
                  <a:pt x="89792" y="69984"/>
                  <a:pt x="89867" y="69984"/>
                </a:cubicBezTo>
                <a:cubicBezTo>
                  <a:pt x="89878" y="69984"/>
                  <a:pt x="89889" y="69983"/>
                  <a:pt x="89900" y="69979"/>
                </a:cubicBezTo>
                <a:cubicBezTo>
                  <a:pt x="90062" y="69952"/>
                  <a:pt x="90223" y="69898"/>
                  <a:pt x="90330" y="69764"/>
                </a:cubicBezTo>
                <a:lnTo>
                  <a:pt x="90330" y="69764"/>
                </a:lnTo>
                <a:cubicBezTo>
                  <a:pt x="90303" y="70328"/>
                  <a:pt x="90250" y="70893"/>
                  <a:pt x="90223" y="71458"/>
                </a:cubicBezTo>
                <a:cubicBezTo>
                  <a:pt x="90223" y="71529"/>
                  <a:pt x="90295" y="71577"/>
                  <a:pt x="90358" y="71577"/>
                </a:cubicBezTo>
                <a:cubicBezTo>
                  <a:pt x="90390" y="71577"/>
                  <a:pt x="90420" y="71565"/>
                  <a:pt x="90438" y="71538"/>
                </a:cubicBezTo>
                <a:cubicBezTo>
                  <a:pt x="90868" y="71027"/>
                  <a:pt x="91164" y="70409"/>
                  <a:pt x="91325" y="69764"/>
                </a:cubicBezTo>
                <a:cubicBezTo>
                  <a:pt x="91379" y="71135"/>
                  <a:pt x="91567" y="72479"/>
                  <a:pt x="91863" y="73796"/>
                </a:cubicBezTo>
                <a:cubicBezTo>
                  <a:pt x="91876" y="73864"/>
                  <a:pt x="91937" y="73897"/>
                  <a:pt x="91994" y="73897"/>
                </a:cubicBezTo>
                <a:cubicBezTo>
                  <a:pt x="92051" y="73897"/>
                  <a:pt x="92105" y="73864"/>
                  <a:pt x="92105" y="73796"/>
                </a:cubicBezTo>
                <a:lnTo>
                  <a:pt x="92132" y="73124"/>
                </a:lnTo>
                <a:cubicBezTo>
                  <a:pt x="92212" y="73554"/>
                  <a:pt x="92454" y="73931"/>
                  <a:pt x="92804" y="74146"/>
                </a:cubicBezTo>
                <a:cubicBezTo>
                  <a:pt x="92833" y="74168"/>
                  <a:pt x="92867" y="74178"/>
                  <a:pt x="92901" y="74178"/>
                </a:cubicBezTo>
                <a:cubicBezTo>
                  <a:pt x="92990" y="74178"/>
                  <a:pt x="93080" y="74109"/>
                  <a:pt x="93099" y="74012"/>
                </a:cubicBezTo>
                <a:cubicBezTo>
                  <a:pt x="93099" y="73313"/>
                  <a:pt x="93126" y="72614"/>
                  <a:pt x="93126" y="71941"/>
                </a:cubicBezTo>
                <a:cubicBezTo>
                  <a:pt x="93207" y="72694"/>
                  <a:pt x="93314" y="73420"/>
                  <a:pt x="93422" y="74173"/>
                </a:cubicBezTo>
                <a:cubicBezTo>
                  <a:pt x="93395" y="74442"/>
                  <a:pt x="93368" y="74710"/>
                  <a:pt x="93341" y="74979"/>
                </a:cubicBezTo>
                <a:cubicBezTo>
                  <a:pt x="93341" y="75059"/>
                  <a:pt x="93399" y="75111"/>
                  <a:pt x="93462" y="75111"/>
                </a:cubicBezTo>
                <a:cubicBezTo>
                  <a:pt x="93505" y="75111"/>
                  <a:pt x="93551" y="75087"/>
                  <a:pt x="93583" y="75033"/>
                </a:cubicBezTo>
                <a:cubicBezTo>
                  <a:pt x="93664" y="75571"/>
                  <a:pt x="93745" y="76082"/>
                  <a:pt x="93852" y="76592"/>
                </a:cubicBezTo>
                <a:cubicBezTo>
                  <a:pt x="93852" y="76660"/>
                  <a:pt x="93899" y="76693"/>
                  <a:pt x="93946" y="76693"/>
                </a:cubicBezTo>
                <a:cubicBezTo>
                  <a:pt x="93993" y="76693"/>
                  <a:pt x="94040" y="76660"/>
                  <a:pt x="94040" y="76592"/>
                </a:cubicBezTo>
                <a:lnTo>
                  <a:pt x="94040" y="76297"/>
                </a:lnTo>
                <a:cubicBezTo>
                  <a:pt x="94094" y="77211"/>
                  <a:pt x="94202" y="78098"/>
                  <a:pt x="94336" y="78958"/>
                </a:cubicBezTo>
                <a:cubicBezTo>
                  <a:pt x="94336" y="79025"/>
                  <a:pt x="94391" y="79073"/>
                  <a:pt x="94455" y="79073"/>
                </a:cubicBezTo>
                <a:cubicBezTo>
                  <a:pt x="94469" y="79073"/>
                  <a:pt x="94483" y="79070"/>
                  <a:pt x="94497" y="79066"/>
                </a:cubicBezTo>
                <a:cubicBezTo>
                  <a:pt x="95035" y="78904"/>
                  <a:pt x="95465" y="78474"/>
                  <a:pt x="95626" y="77937"/>
                </a:cubicBezTo>
                <a:cubicBezTo>
                  <a:pt x="95653" y="78044"/>
                  <a:pt x="95680" y="78152"/>
                  <a:pt x="95680" y="78259"/>
                </a:cubicBezTo>
                <a:cubicBezTo>
                  <a:pt x="95706" y="78337"/>
                  <a:pt x="95769" y="78377"/>
                  <a:pt x="95831" y="78377"/>
                </a:cubicBezTo>
                <a:cubicBezTo>
                  <a:pt x="95897" y="78377"/>
                  <a:pt x="95962" y="78330"/>
                  <a:pt x="95976" y="78232"/>
                </a:cubicBezTo>
                <a:lnTo>
                  <a:pt x="96110" y="75544"/>
                </a:lnTo>
                <a:cubicBezTo>
                  <a:pt x="96272" y="77130"/>
                  <a:pt x="96514" y="78716"/>
                  <a:pt x="96863" y="80275"/>
                </a:cubicBezTo>
                <a:cubicBezTo>
                  <a:pt x="96876" y="80326"/>
                  <a:pt x="96925" y="80353"/>
                  <a:pt x="96975" y="80353"/>
                </a:cubicBezTo>
                <a:cubicBezTo>
                  <a:pt x="97032" y="80353"/>
                  <a:pt x="97091" y="80320"/>
                  <a:pt x="97105" y="80249"/>
                </a:cubicBezTo>
                <a:cubicBezTo>
                  <a:pt x="97159" y="79254"/>
                  <a:pt x="97186" y="78286"/>
                  <a:pt x="97186" y="77291"/>
                </a:cubicBezTo>
                <a:cubicBezTo>
                  <a:pt x="97428" y="78878"/>
                  <a:pt x="97750" y="80491"/>
                  <a:pt x="98154" y="82077"/>
                </a:cubicBezTo>
                <a:cubicBezTo>
                  <a:pt x="98180" y="82130"/>
                  <a:pt x="98234" y="82157"/>
                  <a:pt x="98281" y="82157"/>
                </a:cubicBezTo>
                <a:cubicBezTo>
                  <a:pt x="98328" y="82157"/>
                  <a:pt x="98369" y="82130"/>
                  <a:pt x="98369" y="82077"/>
                </a:cubicBezTo>
                <a:cubicBezTo>
                  <a:pt x="98342" y="80491"/>
                  <a:pt x="98288" y="78931"/>
                  <a:pt x="98207" y="77372"/>
                </a:cubicBezTo>
                <a:lnTo>
                  <a:pt x="98207" y="77372"/>
                </a:lnTo>
                <a:cubicBezTo>
                  <a:pt x="98422" y="78474"/>
                  <a:pt x="98638" y="79550"/>
                  <a:pt x="98906" y="80652"/>
                </a:cubicBezTo>
                <a:cubicBezTo>
                  <a:pt x="98918" y="80712"/>
                  <a:pt x="98963" y="80740"/>
                  <a:pt x="99006" y="80740"/>
                </a:cubicBezTo>
                <a:cubicBezTo>
                  <a:pt x="99059" y="80740"/>
                  <a:pt x="99109" y="80699"/>
                  <a:pt x="99095" y="80625"/>
                </a:cubicBezTo>
                <a:cubicBezTo>
                  <a:pt x="98960" y="79227"/>
                  <a:pt x="98853" y="77829"/>
                  <a:pt x="98718" y="76458"/>
                </a:cubicBezTo>
                <a:lnTo>
                  <a:pt x="98718" y="76458"/>
                </a:lnTo>
                <a:cubicBezTo>
                  <a:pt x="99068" y="78770"/>
                  <a:pt x="99713" y="81001"/>
                  <a:pt x="100654" y="83152"/>
                </a:cubicBezTo>
                <a:cubicBezTo>
                  <a:pt x="100677" y="83187"/>
                  <a:pt x="100721" y="83207"/>
                  <a:pt x="100763" y="83207"/>
                </a:cubicBezTo>
                <a:cubicBezTo>
                  <a:pt x="100818" y="83207"/>
                  <a:pt x="100869" y="83174"/>
                  <a:pt x="100869" y="83098"/>
                </a:cubicBezTo>
                <a:cubicBezTo>
                  <a:pt x="100815" y="82104"/>
                  <a:pt x="100761" y="81109"/>
                  <a:pt x="100734" y="80114"/>
                </a:cubicBezTo>
                <a:lnTo>
                  <a:pt x="100734" y="80007"/>
                </a:lnTo>
                <a:cubicBezTo>
                  <a:pt x="100734" y="80007"/>
                  <a:pt x="100761" y="79980"/>
                  <a:pt x="100761" y="79980"/>
                </a:cubicBezTo>
                <a:lnTo>
                  <a:pt x="101514" y="82803"/>
                </a:lnTo>
                <a:cubicBezTo>
                  <a:pt x="101525" y="82836"/>
                  <a:pt x="101551" y="82851"/>
                  <a:pt x="101576" y="82851"/>
                </a:cubicBezTo>
                <a:cubicBezTo>
                  <a:pt x="101612" y="82851"/>
                  <a:pt x="101649" y="82823"/>
                  <a:pt x="101649" y="82776"/>
                </a:cubicBezTo>
                <a:cubicBezTo>
                  <a:pt x="100708" y="77426"/>
                  <a:pt x="99256" y="72183"/>
                  <a:pt x="97347" y="67102"/>
                </a:cubicBezTo>
                <a:lnTo>
                  <a:pt x="97320" y="66860"/>
                </a:lnTo>
                <a:cubicBezTo>
                  <a:pt x="97293" y="66807"/>
                  <a:pt x="97266" y="66780"/>
                  <a:pt x="97213" y="66780"/>
                </a:cubicBezTo>
                <a:cubicBezTo>
                  <a:pt x="97078" y="66376"/>
                  <a:pt x="96917" y="66000"/>
                  <a:pt x="96756" y="65597"/>
                </a:cubicBezTo>
                <a:lnTo>
                  <a:pt x="96756" y="65597"/>
                </a:lnTo>
                <a:cubicBezTo>
                  <a:pt x="97240" y="66403"/>
                  <a:pt x="97697" y="67210"/>
                  <a:pt x="98207" y="68016"/>
                </a:cubicBezTo>
                <a:cubicBezTo>
                  <a:pt x="98772" y="69737"/>
                  <a:pt x="99874" y="71431"/>
                  <a:pt x="100627" y="73124"/>
                </a:cubicBezTo>
                <a:cubicBezTo>
                  <a:pt x="101057" y="74092"/>
                  <a:pt x="101487" y="75060"/>
                  <a:pt x="101890" y="76055"/>
                </a:cubicBezTo>
                <a:cubicBezTo>
                  <a:pt x="102186" y="76779"/>
                  <a:pt x="103124" y="78227"/>
                  <a:pt x="103074" y="78981"/>
                </a:cubicBezTo>
                <a:lnTo>
                  <a:pt x="103074" y="78981"/>
                </a:lnTo>
                <a:cubicBezTo>
                  <a:pt x="103092" y="78652"/>
                  <a:pt x="101997" y="77343"/>
                  <a:pt x="101649" y="76754"/>
                </a:cubicBezTo>
                <a:cubicBezTo>
                  <a:pt x="101165" y="75141"/>
                  <a:pt x="100492" y="73608"/>
                  <a:pt x="99686" y="72157"/>
                </a:cubicBezTo>
                <a:cubicBezTo>
                  <a:pt x="99665" y="72115"/>
                  <a:pt x="99625" y="72098"/>
                  <a:pt x="99585" y="72098"/>
                </a:cubicBezTo>
                <a:cubicBezTo>
                  <a:pt x="99520" y="72098"/>
                  <a:pt x="99454" y="72144"/>
                  <a:pt x="99471" y="72210"/>
                </a:cubicBezTo>
                <a:cubicBezTo>
                  <a:pt x="99982" y="73796"/>
                  <a:pt x="100627" y="75302"/>
                  <a:pt x="101407" y="76754"/>
                </a:cubicBezTo>
                <a:cubicBezTo>
                  <a:pt x="101433" y="76834"/>
                  <a:pt x="101460" y="76888"/>
                  <a:pt x="101487" y="76969"/>
                </a:cubicBezTo>
                <a:cubicBezTo>
                  <a:pt x="101729" y="77802"/>
                  <a:pt x="101917" y="78636"/>
                  <a:pt x="102052" y="79496"/>
                </a:cubicBezTo>
                <a:cubicBezTo>
                  <a:pt x="102119" y="79853"/>
                  <a:pt x="102501" y="81471"/>
                  <a:pt x="102182" y="81471"/>
                </a:cubicBezTo>
                <a:cubicBezTo>
                  <a:pt x="102117" y="81471"/>
                  <a:pt x="102023" y="81403"/>
                  <a:pt x="101890" y="81243"/>
                </a:cubicBezTo>
                <a:cubicBezTo>
                  <a:pt x="101875" y="81228"/>
                  <a:pt x="101859" y="81221"/>
                  <a:pt x="101845" y="81221"/>
                </a:cubicBezTo>
                <a:cubicBezTo>
                  <a:pt x="101812" y="81221"/>
                  <a:pt x="101791" y="81259"/>
                  <a:pt x="101810" y="81297"/>
                </a:cubicBezTo>
                <a:lnTo>
                  <a:pt x="102347" y="82104"/>
                </a:lnTo>
                <a:cubicBezTo>
                  <a:pt x="102376" y="82132"/>
                  <a:pt x="102407" y="82143"/>
                  <a:pt x="102436" y="82143"/>
                </a:cubicBezTo>
                <a:cubicBezTo>
                  <a:pt x="102490" y="82143"/>
                  <a:pt x="102536" y="82102"/>
                  <a:pt x="102536" y="82050"/>
                </a:cubicBezTo>
                <a:cubicBezTo>
                  <a:pt x="102482" y="80491"/>
                  <a:pt x="102240" y="78958"/>
                  <a:pt x="101864" y="77480"/>
                </a:cubicBezTo>
                <a:lnTo>
                  <a:pt x="101864" y="77480"/>
                </a:lnTo>
                <a:cubicBezTo>
                  <a:pt x="102294" y="78205"/>
                  <a:pt x="102805" y="78931"/>
                  <a:pt x="103315" y="79630"/>
                </a:cubicBezTo>
                <a:cubicBezTo>
                  <a:pt x="103338" y="79652"/>
                  <a:pt x="103364" y="79662"/>
                  <a:pt x="103389" y="79662"/>
                </a:cubicBezTo>
                <a:cubicBezTo>
                  <a:pt x="103456" y="79662"/>
                  <a:pt x="103516" y="79593"/>
                  <a:pt x="103477" y="79496"/>
                </a:cubicBezTo>
                <a:cubicBezTo>
                  <a:pt x="102455" y="76754"/>
                  <a:pt x="101299" y="74065"/>
                  <a:pt x="100089" y="71404"/>
                </a:cubicBezTo>
                <a:lnTo>
                  <a:pt x="100089" y="71404"/>
                </a:lnTo>
                <a:cubicBezTo>
                  <a:pt x="100976" y="72963"/>
                  <a:pt x="101890" y="74522"/>
                  <a:pt x="102885" y="76028"/>
                </a:cubicBezTo>
                <a:cubicBezTo>
                  <a:pt x="102912" y="76064"/>
                  <a:pt x="102948" y="76079"/>
                  <a:pt x="102982" y="76079"/>
                </a:cubicBezTo>
                <a:cubicBezTo>
                  <a:pt x="103049" y="76079"/>
                  <a:pt x="103109" y="76019"/>
                  <a:pt x="103073" y="75947"/>
                </a:cubicBezTo>
                <a:cubicBezTo>
                  <a:pt x="102751" y="75275"/>
                  <a:pt x="102401" y="74576"/>
                  <a:pt x="102052" y="73904"/>
                </a:cubicBezTo>
                <a:cubicBezTo>
                  <a:pt x="102132" y="73877"/>
                  <a:pt x="102159" y="73850"/>
                  <a:pt x="102159" y="73770"/>
                </a:cubicBezTo>
                <a:cubicBezTo>
                  <a:pt x="101622" y="71915"/>
                  <a:pt x="100654" y="70221"/>
                  <a:pt x="99659" y="68581"/>
                </a:cubicBezTo>
                <a:lnTo>
                  <a:pt x="99659" y="68581"/>
                </a:lnTo>
                <a:cubicBezTo>
                  <a:pt x="100385" y="69629"/>
                  <a:pt x="101138" y="70651"/>
                  <a:pt x="101890" y="71673"/>
                </a:cubicBezTo>
                <a:cubicBezTo>
                  <a:pt x="101906" y="71695"/>
                  <a:pt x="101927" y="71705"/>
                  <a:pt x="101950" y="71705"/>
                </a:cubicBezTo>
                <a:cubicBezTo>
                  <a:pt x="102005" y="71705"/>
                  <a:pt x="102063" y="71642"/>
                  <a:pt x="102025" y="71565"/>
                </a:cubicBezTo>
                <a:cubicBezTo>
                  <a:pt x="101037" y="69433"/>
                  <a:pt x="99898" y="67377"/>
                  <a:pt x="98633" y="65396"/>
                </a:cubicBezTo>
                <a:lnTo>
                  <a:pt x="98633" y="65396"/>
                </a:lnTo>
                <a:cubicBezTo>
                  <a:pt x="98644" y="65400"/>
                  <a:pt x="98658" y="65402"/>
                  <a:pt x="98673" y="65402"/>
                </a:cubicBezTo>
                <a:cubicBezTo>
                  <a:pt x="98745" y="65402"/>
                  <a:pt x="98839" y="65347"/>
                  <a:pt x="98799" y="65247"/>
                </a:cubicBezTo>
                <a:lnTo>
                  <a:pt x="98422" y="64629"/>
                </a:lnTo>
                <a:lnTo>
                  <a:pt x="98422" y="64629"/>
                </a:lnTo>
                <a:cubicBezTo>
                  <a:pt x="99121" y="65462"/>
                  <a:pt x="99874" y="66269"/>
                  <a:pt x="100627" y="67049"/>
                </a:cubicBezTo>
                <a:cubicBezTo>
                  <a:pt x="100667" y="67088"/>
                  <a:pt x="100713" y="67105"/>
                  <a:pt x="100758" y="67105"/>
                </a:cubicBezTo>
                <a:cubicBezTo>
                  <a:pt x="100895" y="67105"/>
                  <a:pt x="101017" y="66948"/>
                  <a:pt x="100896" y="66807"/>
                </a:cubicBezTo>
                <a:lnTo>
                  <a:pt x="98611" y="63661"/>
                </a:lnTo>
                <a:lnTo>
                  <a:pt x="98611" y="63661"/>
                </a:lnTo>
                <a:cubicBezTo>
                  <a:pt x="98633" y="63675"/>
                  <a:pt x="98657" y="63681"/>
                  <a:pt x="98679" y="63681"/>
                </a:cubicBezTo>
                <a:cubicBezTo>
                  <a:pt x="98792" y="63681"/>
                  <a:pt x="98888" y="63536"/>
                  <a:pt x="98799" y="63446"/>
                </a:cubicBezTo>
                <a:cubicBezTo>
                  <a:pt x="98530" y="63097"/>
                  <a:pt x="98288" y="62801"/>
                  <a:pt x="98019" y="62478"/>
                </a:cubicBezTo>
                <a:cubicBezTo>
                  <a:pt x="98046" y="62425"/>
                  <a:pt x="98046" y="62371"/>
                  <a:pt x="98019" y="62317"/>
                </a:cubicBezTo>
                <a:cubicBezTo>
                  <a:pt x="97562" y="61672"/>
                  <a:pt x="97051" y="61027"/>
                  <a:pt x="96567" y="60381"/>
                </a:cubicBezTo>
                <a:lnTo>
                  <a:pt x="96567" y="60381"/>
                </a:lnTo>
                <a:cubicBezTo>
                  <a:pt x="97293" y="61000"/>
                  <a:pt x="98046" y="61591"/>
                  <a:pt x="98799" y="62156"/>
                </a:cubicBezTo>
                <a:cubicBezTo>
                  <a:pt x="98824" y="62171"/>
                  <a:pt x="98849" y="62177"/>
                  <a:pt x="98873" y="62177"/>
                </a:cubicBezTo>
                <a:cubicBezTo>
                  <a:pt x="98976" y="62177"/>
                  <a:pt x="99052" y="62055"/>
                  <a:pt x="98987" y="61968"/>
                </a:cubicBezTo>
                <a:cubicBezTo>
                  <a:pt x="98476" y="61322"/>
                  <a:pt x="97992" y="60704"/>
                  <a:pt x="97481" y="60086"/>
                </a:cubicBezTo>
                <a:lnTo>
                  <a:pt x="97481" y="60086"/>
                </a:lnTo>
                <a:lnTo>
                  <a:pt x="97643" y="60193"/>
                </a:lnTo>
                <a:cubicBezTo>
                  <a:pt x="97665" y="60207"/>
                  <a:pt x="97689" y="60213"/>
                  <a:pt x="97711" y="60213"/>
                </a:cubicBezTo>
                <a:cubicBezTo>
                  <a:pt x="97823" y="60213"/>
                  <a:pt x="97916" y="60068"/>
                  <a:pt x="97804" y="59978"/>
                </a:cubicBezTo>
                <a:cubicBezTo>
                  <a:pt x="97105" y="59010"/>
                  <a:pt x="96379" y="58069"/>
                  <a:pt x="95626" y="57155"/>
                </a:cubicBezTo>
                <a:lnTo>
                  <a:pt x="95626" y="57155"/>
                </a:lnTo>
                <a:cubicBezTo>
                  <a:pt x="95868" y="57343"/>
                  <a:pt x="96137" y="57559"/>
                  <a:pt x="96406" y="57747"/>
                </a:cubicBezTo>
                <a:cubicBezTo>
                  <a:pt x="96434" y="57769"/>
                  <a:pt x="96462" y="57779"/>
                  <a:pt x="96488" y="57779"/>
                </a:cubicBezTo>
                <a:cubicBezTo>
                  <a:pt x="96587" y="57779"/>
                  <a:pt x="96658" y="57638"/>
                  <a:pt x="96594" y="57532"/>
                </a:cubicBezTo>
                <a:cubicBezTo>
                  <a:pt x="95815" y="56564"/>
                  <a:pt x="95008" y="55623"/>
                  <a:pt x="94202" y="54709"/>
                </a:cubicBezTo>
                <a:cubicBezTo>
                  <a:pt x="94255" y="54682"/>
                  <a:pt x="94282" y="54601"/>
                  <a:pt x="94255" y="54548"/>
                </a:cubicBezTo>
                <a:cubicBezTo>
                  <a:pt x="93368" y="53445"/>
                  <a:pt x="92427" y="52424"/>
                  <a:pt x="91459" y="51429"/>
                </a:cubicBezTo>
                <a:lnTo>
                  <a:pt x="91459" y="51429"/>
                </a:lnTo>
                <a:cubicBezTo>
                  <a:pt x="91474" y="51431"/>
                  <a:pt x="91487" y="51432"/>
                  <a:pt x="91500" y="51432"/>
                </a:cubicBezTo>
                <a:cubicBezTo>
                  <a:pt x="91638" y="51432"/>
                  <a:pt x="91724" y="51310"/>
                  <a:pt x="91675" y="51187"/>
                </a:cubicBezTo>
                <a:cubicBezTo>
                  <a:pt x="91406" y="50515"/>
                  <a:pt x="91110" y="49843"/>
                  <a:pt x="90814" y="49171"/>
                </a:cubicBezTo>
                <a:lnTo>
                  <a:pt x="90814" y="49171"/>
                </a:lnTo>
                <a:cubicBezTo>
                  <a:pt x="91540" y="50112"/>
                  <a:pt x="92293" y="51026"/>
                  <a:pt x="93099" y="51913"/>
                </a:cubicBezTo>
                <a:cubicBezTo>
                  <a:pt x="93127" y="51940"/>
                  <a:pt x="93161" y="51952"/>
                  <a:pt x="93196" y="51952"/>
                </a:cubicBezTo>
                <a:cubicBezTo>
                  <a:pt x="93297" y="51952"/>
                  <a:pt x="93401" y="51852"/>
                  <a:pt x="93341" y="51752"/>
                </a:cubicBezTo>
                <a:lnTo>
                  <a:pt x="90599" y="47477"/>
                </a:lnTo>
                <a:lnTo>
                  <a:pt x="89282" y="45407"/>
                </a:lnTo>
                <a:lnTo>
                  <a:pt x="89282" y="45407"/>
                </a:lnTo>
                <a:cubicBezTo>
                  <a:pt x="89820" y="45998"/>
                  <a:pt x="90330" y="46536"/>
                  <a:pt x="90572" y="46832"/>
                </a:cubicBezTo>
                <a:lnTo>
                  <a:pt x="93798" y="50864"/>
                </a:lnTo>
                <a:cubicBezTo>
                  <a:pt x="93814" y="50888"/>
                  <a:pt x="93837" y="50898"/>
                  <a:pt x="93860" y="50898"/>
                </a:cubicBezTo>
                <a:cubicBezTo>
                  <a:pt x="93915" y="50898"/>
                  <a:pt x="93971" y="50841"/>
                  <a:pt x="93933" y="50784"/>
                </a:cubicBezTo>
                <a:cubicBezTo>
                  <a:pt x="93046" y="49278"/>
                  <a:pt x="92078" y="47853"/>
                  <a:pt x="91056" y="46455"/>
                </a:cubicBezTo>
                <a:lnTo>
                  <a:pt x="91056" y="46455"/>
                </a:lnTo>
                <a:cubicBezTo>
                  <a:pt x="92024" y="47370"/>
                  <a:pt x="93046" y="48230"/>
                  <a:pt x="94121" y="49009"/>
                </a:cubicBezTo>
                <a:cubicBezTo>
                  <a:pt x="94144" y="49027"/>
                  <a:pt x="94168" y="49034"/>
                  <a:pt x="94189" y="49034"/>
                </a:cubicBezTo>
                <a:cubicBezTo>
                  <a:pt x="94266" y="49034"/>
                  <a:pt x="94319" y="48938"/>
                  <a:pt x="94255" y="48875"/>
                </a:cubicBezTo>
                <a:cubicBezTo>
                  <a:pt x="93234" y="47531"/>
                  <a:pt x="92132" y="46267"/>
                  <a:pt x="90949" y="45084"/>
                </a:cubicBezTo>
                <a:lnTo>
                  <a:pt x="90949" y="45084"/>
                </a:lnTo>
                <a:cubicBezTo>
                  <a:pt x="91755" y="45676"/>
                  <a:pt x="92562" y="46267"/>
                  <a:pt x="93368" y="46859"/>
                </a:cubicBezTo>
                <a:cubicBezTo>
                  <a:pt x="94282" y="48821"/>
                  <a:pt x="95223" y="50811"/>
                  <a:pt x="96137" y="52800"/>
                </a:cubicBezTo>
                <a:cubicBezTo>
                  <a:pt x="96167" y="52860"/>
                  <a:pt x="96223" y="52887"/>
                  <a:pt x="96279" y="52887"/>
                </a:cubicBezTo>
                <a:cubicBezTo>
                  <a:pt x="96373" y="52887"/>
                  <a:pt x="96467" y="52811"/>
                  <a:pt x="96433" y="52693"/>
                </a:cubicBezTo>
                <a:cubicBezTo>
                  <a:pt x="96218" y="51832"/>
                  <a:pt x="95949" y="50999"/>
                  <a:pt x="95680" y="50165"/>
                </a:cubicBezTo>
                <a:lnTo>
                  <a:pt x="95680" y="50165"/>
                </a:lnTo>
                <a:cubicBezTo>
                  <a:pt x="96137" y="51187"/>
                  <a:pt x="96648" y="52209"/>
                  <a:pt x="97159" y="53230"/>
                </a:cubicBezTo>
                <a:cubicBezTo>
                  <a:pt x="97185" y="53274"/>
                  <a:pt x="97223" y="53292"/>
                  <a:pt x="97259" y="53292"/>
                </a:cubicBezTo>
                <a:cubicBezTo>
                  <a:pt x="97336" y="53292"/>
                  <a:pt x="97410" y="53213"/>
                  <a:pt x="97374" y="53123"/>
                </a:cubicBezTo>
                <a:cubicBezTo>
                  <a:pt x="97240" y="52800"/>
                  <a:pt x="97132" y="52504"/>
                  <a:pt x="97024" y="52182"/>
                </a:cubicBezTo>
                <a:lnTo>
                  <a:pt x="97024" y="52182"/>
                </a:lnTo>
                <a:cubicBezTo>
                  <a:pt x="97159" y="52477"/>
                  <a:pt x="97293" y="52746"/>
                  <a:pt x="97428" y="53042"/>
                </a:cubicBezTo>
                <a:lnTo>
                  <a:pt x="98180" y="55058"/>
                </a:lnTo>
                <a:cubicBezTo>
                  <a:pt x="98200" y="55107"/>
                  <a:pt x="98237" y="55127"/>
                  <a:pt x="98275" y="55127"/>
                </a:cubicBezTo>
                <a:cubicBezTo>
                  <a:pt x="98342" y="55127"/>
                  <a:pt x="98413" y="55064"/>
                  <a:pt x="98396" y="54978"/>
                </a:cubicBezTo>
                <a:cubicBezTo>
                  <a:pt x="98396" y="54924"/>
                  <a:pt x="98369" y="54843"/>
                  <a:pt x="98369" y="54763"/>
                </a:cubicBezTo>
                <a:lnTo>
                  <a:pt x="98369" y="54763"/>
                </a:lnTo>
                <a:lnTo>
                  <a:pt x="98396" y="54843"/>
                </a:lnTo>
                <a:cubicBezTo>
                  <a:pt x="98430" y="54895"/>
                  <a:pt x="98487" y="54925"/>
                  <a:pt x="98545" y="54925"/>
                </a:cubicBezTo>
                <a:cubicBezTo>
                  <a:pt x="98577" y="54925"/>
                  <a:pt x="98609" y="54916"/>
                  <a:pt x="98638" y="54897"/>
                </a:cubicBezTo>
                <a:cubicBezTo>
                  <a:pt x="98664" y="54951"/>
                  <a:pt x="98718" y="55005"/>
                  <a:pt x="98745" y="55058"/>
                </a:cubicBezTo>
                <a:cubicBezTo>
                  <a:pt x="98785" y="55139"/>
                  <a:pt x="98859" y="55174"/>
                  <a:pt x="98934" y="55174"/>
                </a:cubicBezTo>
                <a:cubicBezTo>
                  <a:pt x="99058" y="55174"/>
                  <a:pt x="99182" y="55075"/>
                  <a:pt x="99148" y="54924"/>
                </a:cubicBezTo>
                <a:cubicBezTo>
                  <a:pt x="98584" y="52155"/>
                  <a:pt x="97616" y="49466"/>
                  <a:pt x="96245" y="46966"/>
                </a:cubicBezTo>
                <a:cubicBezTo>
                  <a:pt x="96245" y="46912"/>
                  <a:pt x="96245" y="46859"/>
                  <a:pt x="96218" y="46805"/>
                </a:cubicBezTo>
                <a:cubicBezTo>
                  <a:pt x="96406" y="46778"/>
                  <a:pt x="96460" y="46536"/>
                  <a:pt x="96325" y="46429"/>
                </a:cubicBezTo>
                <a:lnTo>
                  <a:pt x="96164" y="46321"/>
                </a:lnTo>
                <a:cubicBezTo>
                  <a:pt x="96084" y="45918"/>
                  <a:pt x="96057" y="45515"/>
                  <a:pt x="96003" y="45111"/>
                </a:cubicBezTo>
                <a:lnTo>
                  <a:pt x="96003" y="45111"/>
                </a:lnTo>
                <a:cubicBezTo>
                  <a:pt x="96998" y="47289"/>
                  <a:pt x="97858" y="49520"/>
                  <a:pt x="98584" y="51805"/>
                </a:cubicBezTo>
                <a:cubicBezTo>
                  <a:pt x="99068" y="54413"/>
                  <a:pt x="99659" y="56967"/>
                  <a:pt x="100385" y="59521"/>
                </a:cubicBezTo>
                <a:cubicBezTo>
                  <a:pt x="100419" y="59634"/>
                  <a:pt x="100514" y="59685"/>
                  <a:pt x="100609" y="59685"/>
                </a:cubicBezTo>
                <a:cubicBezTo>
                  <a:pt x="100741" y="59685"/>
                  <a:pt x="100873" y="59586"/>
                  <a:pt x="100842" y="59414"/>
                </a:cubicBezTo>
                <a:cubicBezTo>
                  <a:pt x="100385" y="56456"/>
                  <a:pt x="99686" y="53526"/>
                  <a:pt x="98745" y="50676"/>
                </a:cubicBezTo>
                <a:cubicBezTo>
                  <a:pt x="98745" y="50649"/>
                  <a:pt x="98745" y="50622"/>
                  <a:pt x="98718" y="50596"/>
                </a:cubicBezTo>
                <a:cubicBezTo>
                  <a:pt x="98611" y="49950"/>
                  <a:pt x="98476" y="49332"/>
                  <a:pt x="98369" y="48687"/>
                </a:cubicBezTo>
                <a:cubicBezTo>
                  <a:pt x="98369" y="48606"/>
                  <a:pt x="98342" y="48472"/>
                  <a:pt x="98288" y="48284"/>
                </a:cubicBezTo>
                <a:lnTo>
                  <a:pt x="98288" y="48284"/>
                </a:lnTo>
                <a:cubicBezTo>
                  <a:pt x="98422" y="48714"/>
                  <a:pt x="98557" y="49090"/>
                  <a:pt x="98638" y="49332"/>
                </a:cubicBezTo>
                <a:lnTo>
                  <a:pt x="99767" y="53795"/>
                </a:lnTo>
                <a:cubicBezTo>
                  <a:pt x="99874" y="54359"/>
                  <a:pt x="100009" y="54924"/>
                  <a:pt x="100197" y="55462"/>
                </a:cubicBezTo>
                <a:cubicBezTo>
                  <a:pt x="100251" y="55757"/>
                  <a:pt x="100331" y="56026"/>
                  <a:pt x="100412" y="56322"/>
                </a:cubicBezTo>
                <a:cubicBezTo>
                  <a:pt x="100425" y="56376"/>
                  <a:pt x="100479" y="56403"/>
                  <a:pt x="100533" y="56403"/>
                </a:cubicBezTo>
                <a:cubicBezTo>
                  <a:pt x="100587" y="56403"/>
                  <a:pt x="100640" y="56376"/>
                  <a:pt x="100654" y="56322"/>
                </a:cubicBezTo>
                <a:cubicBezTo>
                  <a:pt x="100815" y="57155"/>
                  <a:pt x="100950" y="57989"/>
                  <a:pt x="101138" y="58822"/>
                </a:cubicBezTo>
                <a:cubicBezTo>
                  <a:pt x="101161" y="58903"/>
                  <a:pt x="101219" y="58939"/>
                  <a:pt x="101277" y="58939"/>
                </a:cubicBezTo>
                <a:cubicBezTo>
                  <a:pt x="101355" y="58939"/>
                  <a:pt x="101433" y="58876"/>
                  <a:pt x="101433" y="58768"/>
                </a:cubicBezTo>
                <a:cubicBezTo>
                  <a:pt x="101138" y="56698"/>
                  <a:pt x="100815" y="54628"/>
                  <a:pt x="100466" y="52531"/>
                </a:cubicBezTo>
                <a:cubicBezTo>
                  <a:pt x="100466" y="52343"/>
                  <a:pt x="100439" y="52155"/>
                  <a:pt x="100412" y="51967"/>
                </a:cubicBezTo>
                <a:cubicBezTo>
                  <a:pt x="100389" y="51625"/>
                  <a:pt x="100366" y="51303"/>
                  <a:pt x="100344" y="50968"/>
                </a:cubicBezTo>
                <a:lnTo>
                  <a:pt x="100344" y="50968"/>
                </a:lnTo>
                <a:cubicBezTo>
                  <a:pt x="100693" y="53863"/>
                  <a:pt x="101199" y="56732"/>
                  <a:pt x="101810" y="59575"/>
                </a:cubicBezTo>
                <a:cubicBezTo>
                  <a:pt x="101843" y="59640"/>
                  <a:pt x="101906" y="59670"/>
                  <a:pt x="101970" y="59670"/>
                </a:cubicBezTo>
                <a:cubicBezTo>
                  <a:pt x="102064" y="59670"/>
                  <a:pt x="102159" y="59606"/>
                  <a:pt x="102159" y="59494"/>
                </a:cubicBezTo>
                <a:cubicBezTo>
                  <a:pt x="102052" y="58311"/>
                  <a:pt x="101944" y="57102"/>
                  <a:pt x="101810" y="55919"/>
                </a:cubicBezTo>
                <a:lnTo>
                  <a:pt x="101810" y="55919"/>
                </a:lnTo>
                <a:lnTo>
                  <a:pt x="102240" y="58822"/>
                </a:lnTo>
                <a:cubicBezTo>
                  <a:pt x="102263" y="58937"/>
                  <a:pt x="102349" y="58988"/>
                  <a:pt x="102437" y="58988"/>
                </a:cubicBezTo>
                <a:cubicBezTo>
                  <a:pt x="102555" y="58988"/>
                  <a:pt x="102674" y="58896"/>
                  <a:pt x="102643" y="58741"/>
                </a:cubicBezTo>
                <a:lnTo>
                  <a:pt x="102321" y="55892"/>
                </a:lnTo>
                <a:lnTo>
                  <a:pt x="102321" y="55892"/>
                </a:lnTo>
                <a:cubicBezTo>
                  <a:pt x="102589" y="56913"/>
                  <a:pt x="102858" y="57935"/>
                  <a:pt x="103181" y="58957"/>
                </a:cubicBezTo>
                <a:cubicBezTo>
                  <a:pt x="103215" y="59092"/>
                  <a:pt x="103319" y="59151"/>
                  <a:pt x="103423" y="59151"/>
                </a:cubicBezTo>
                <a:cubicBezTo>
                  <a:pt x="103568" y="59151"/>
                  <a:pt x="103712" y="59036"/>
                  <a:pt x="103665" y="58849"/>
                </a:cubicBezTo>
                <a:cubicBezTo>
                  <a:pt x="103611" y="58392"/>
                  <a:pt x="103530" y="57935"/>
                  <a:pt x="103477" y="57478"/>
                </a:cubicBezTo>
                <a:lnTo>
                  <a:pt x="103477" y="57478"/>
                </a:lnTo>
                <a:cubicBezTo>
                  <a:pt x="103745" y="58123"/>
                  <a:pt x="104068" y="58741"/>
                  <a:pt x="104418" y="59387"/>
                </a:cubicBezTo>
                <a:cubicBezTo>
                  <a:pt x="104468" y="59477"/>
                  <a:pt x="104566" y="59518"/>
                  <a:pt x="104665" y="59518"/>
                </a:cubicBezTo>
                <a:cubicBezTo>
                  <a:pt x="104831" y="59518"/>
                  <a:pt x="104996" y="59401"/>
                  <a:pt x="104928" y="59198"/>
                </a:cubicBezTo>
                <a:lnTo>
                  <a:pt x="103799" y="56026"/>
                </a:lnTo>
                <a:lnTo>
                  <a:pt x="103799" y="56026"/>
                </a:lnTo>
                <a:cubicBezTo>
                  <a:pt x="104202" y="56994"/>
                  <a:pt x="104579" y="57962"/>
                  <a:pt x="104955" y="58930"/>
                </a:cubicBezTo>
                <a:cubicBezTo>
                  <a:pt x="105170" y="60408"/>
                  <a:pt x="105493" y="61860"/>
                  <a:pt x="105977" y="63285"/>
                </a:cubicBezTo>
                <a:cubicBezTo>
                  <a:pt x="105977" y="63312"/>
                  <a:pt x="105977" y="63312"/>
                  <a:pt x="105977" y="63339"/>
                </a:cubicBezTo>
                <a:cubicBezTo>
                  <a:pt x="105995" y="63404"/>
                  <a:pt x="106040" y="63430"/>
                  <a:pt x="106090" y="63430"/>
                </a:cubicBezTo>
                <a:cubicBezTo>
                  <a:pt x="106185" y="63430"/>
                  <a:pt x="106299" y="63336"/>
                  <a:pt x="106299" y="63231"/>
                </a:cubicBezTo>
                <a:cubicBezTo>
                  <a:pt x="106192" y="61349"/>
                  <a:pt x="106057" y="59440"/>
                  <a:pt x="105923" y="57559"/>
                </a:cubicBezTo>
                <a:lnTo>
                  <a:pt x="105923" y="57559"/>
                </a:lnTo>
                <a:cubicBezTo>
                  <a:pt x="106353" y="60059"/>
                  <a:pt x="106891" y="62505"/>
                  <a:pt x="107536" y="64952"/>
                </a:cubicBezTo>
                <a:cubicBezTo>
                  <a:pt x="107560" y="65059"/>
                  <a:pt x="107643" y="65108"/>
                  <a:pt x="107724" y="65108"/>
                </a:cubicBezTo>
                <a:cubicBezTo>
                  <a:pt x="107826" y="65108"/>
                  <a:pt x="107927" y="65032"/>
                  <a:pt x="107912" y="64898"/>
                </a:cubicBezTo>
                <a:lnTo>
                  <a:pt x="107912" y="64844"/>
                </a:lnTo>
                <a:cubicBezTo>
                  <a:pt x="107964" y="64881"/>
                  <a:pt x="108021" y="64897"/>
                  <a:pt x="108077" y="64897"/>
                </a:cubicBezTo>
                <a:cubicBezTo>
                  <a:pt x="108225" y="64897"/>
                  <a:pt x="108362" y="64778"/>
                  <a:pt x="108343" y="64602"/>
                </a:cubicBezTo>
                <a:cubicBezTo>
                  <a:pt x="108343" y="64468"/>
                  <a:pt x="108316" y="64333"/>
                  <a:pt x="108289" y="64226"/>
                </a:cubicBezTo>
                <a:lnTo>
                  <a:pt x="108289" y="64226"/>
                </a:lnTo>
                <a:cubicBezTo>
                  <a:pt x="108477" y="64710"/>
                  <a:pt x="108638" y="65194"/>
                  <a:pt x="108827" y="65677"/>
                </a:cubicBezTo>
                <a:cubicBezTo>
                  <a:pt x="108870" y="65765"/>
                  <a:pt x="108961" y="65813"/>
                  <a:pt x="109052" y="65813"/>
                </a:cubicBezTo>
                <a:cubicBezTo>
                  <a:pt x="109130" y="65813"/>
                  <a:pt x="109207" y="65778"/>
                  <a:pt x="109257" y="65704"/>
                </a:cubicBezTo>
                <a:cubicBezTo>
                  <a:pt x="109284" y="65893"/>
                  <a:pt x="109337" y="66081"/>
                  <a:pt x="109391" y="66269"/>
                </a:cubicBezTo>
                <a:cubicBezTo>
                  <a:pt x="109660" y="67828"/>
                  <a:pt x="109902" y="69361"/>
                  <a:pt x="110171" y="70920"/>
                </a:cubicBezTo>
                <a:cubicBezTo>
                  <a:pt x="110183" y="70983"/>
                  <a:pt x="110232" y="71011"/>
                  <a:pt x="110280" y="71011"/>
                </a:cubicBezTo>
                <a:cubicBezTo>
                  <a:pt x="110333" y="71011"/>
                  <a:pt x="110386" y="70977"/>
                  <a:pt x="110386" y="70920"/>
                </a:cubicBezTo>
                <a:cubicBezTo>
                  <a:pt x="110413" y="69146"/>
                  <a:pt x="110413" y="67344"/>
                  <a:pt x="110440" y="65516"/>
                </a:cubicBezTo>
                <a:cubicBezTo>
                  <a:pt x="110440" y="65489"/>
                  <a:pt x="110440" y="65462"/>
                  <a:pt x="110440" y="65436"/>
                </a:cubicBezTo>
                <a:cubicBezTo>
                  <a:pt x="110601" y="68205"/>
                  <a:pt x="110923" y="70974"/>
                  <a:pt x="111434" y="73716"/>
                </a:cubicBezTo>
                <a:cubicBezTo>
                  <a:pt x="111447" y="73793"/>
                  <a:pt x="111509" y="73827"/>
                  <a:pt x="111567" y="73827"/>
                </a:cubicBezTo>
                <a:cubicBezTo>
                  <a:pt x="111631" y="73827"/>
                  <a:pt x="111690" y="73786"/>
                  <a:pt x="111676" y="73716"/>
                </a:cubicBezTo>
                <a:cubicBezTo>
                  <a:pt x="111676" y="72614"/>
                  <a:pt x="111622" y="71538"/>
                  <a:pt x="111542" y="70436"/>
                </a:cubicBezTo>
                <a:lnTo>
                  <a:pt x="111542" y="70436"/>
                </a:lnTo>
                <a:lnTo>
                  <a:pt x="112214" y="73877"/>
                </a:lnTo>
                <a:cubicBezTo>
                  <a:pt x="112225" y="73958"/>
                  <a:pt x="112277" y="73994"/>
                  <a:pt x="112332" y="73994"/>
                </a:cubicBezTo>
                <a:cubicBezTo>
                  <a:pt x="112404" y="73994"/>
                  <a:pt x="112483" y="73931"/>
                  <a:pt x="112483" y="73823"/>
                </a:cubicBezTo>
                <a:cubicBezTo>
                  <a:pt x="112429" y="73554"/>
                  <a:pt x="112295" y="72345"/>
                  <a:pt x="112106" y="71001"/>
                </a:cubicBezTo>
                <a:cubicBezTo>
                  <a:pt x="112106" y="71001"/>
                  <a:pt x="112106" y="70974"/>
                  <a:pt x="112106" y="70974"/>
                </a:cubicBezTo>
                <a:cubicBezTo>
                  <a:pt x="112133" y="70866"/>
                  <a:pt x="112133" y="70759"/>
                  <a:pt x="112160" y="70651"/>
                </a:cubicBezTo>
                <a:cubicBezTo>
                  <a:pt x="112456" y="72049"/>
                  <a:pt x="112752" y="73339"/>
                  <a:pt x="112805" y="73608"/>
                </a:cubicBezTo>
                <a:cubicBezTo>
                  <a:pt x="112817" y="73689"/>
                  <a:pt x="112878" y="73725"/>
                  <a:pt x="112940" y="73725"/>
                </a:cubicBezTo>
                <a:cubicBezTo>
                  <a:pt x="113022" y="73725"/>
                  <a:pt x="113105" y="73662"/>
                  <a:pt x="113074" y="73554"/>
                </a:cubicBezTo>
                <a:cubicBezTo>
                  <a:pt x="112967" y="72694"/>
                  <a:pt x="112832" y="71834"/>
                  <a:pt x="112698" y="70947"/>
                </a:cubicBezTo>
                <a:cubicBezTo>
                  <a:pt x="112698" y="70889"/>
                  <a:pt x="112628" y="70844"/>
                  <a:pt x="112559" y="70844"/>
                </a:cubicBezTo>
                <a:cubicBezTo>
                  <a:pt x="112532" y="70844"/>
                  <a:pt x="112505" y="70851"/>
                  <a:pt x="112483" y="70866"/>
                </a:cubicBezTo>
                <a:lnTo>
                  <a:pt x="112483" y="70839"/>
                </a:lnTo>
                <a:lnTo>
                  <a:pt x="112241" y="69683"/>
                </a:lnTo>
                <a:cubicBezTo>
                  <a:pt x="112268" y="69361"/>
                  <a:pt x="112268" y="69011"/>
                  <a:pt x="112241" y="68688"/>
                </a:cubicBezTo>
                <a:lnTo>
                  <a:pt x="112241" y="68688"/>
                </a:lnTo>
                <a:lnTo>
                  <a:pt x="113666" y="74119"/>
                </a:lnTo>
                <a:cubicBezTo>
                  <a:pt x="113677" y="74173"/>
                  <a:pt x="113718" y="74197"/>
                  <a:pt x="113762" y="74197"/>
                </a:cubicBezTo>
                <a:cubicBezTo>
                  <a:pt x="113827" y="74197"/>
                  <a:pt x="113897" y="74145"/>
                  <a:pt x="113881" y="74065"/>
                </a:cubicBezTo>
                <a:cubicBezTo>
                  <a:pt x="113289" y="71834"/>
                  <a:pt x="112725" y="69629"/>
                  <a:pt x="112133" y="67398"/>
                </a:cubicBezTo>
                <a:cubicBezTo>
                  <a:pt x="112080" y="67022"/>
                  <a:pt x="112026" y="66672"/>
                  <a:pt x="111972" y="66296"/>
                </a:cubicBezTo>
                <a:lnTo>
                  <a:pt x="111972" y="66296"/>
                </a:lnTo>
                <a:cubicBezTo>
                  <a:pt x="112026" y="66430"/>
                  <a:pt x="112080" y="66565"/>
                  <a:pt x="112133" y="66699"/>
                </a:cubicBezTo>
                <a:cubicBezTo>
                  <a:pt x="112698" y="68178"/>
                  <a:pt x="113262" y="69656"/>
                  <a:pt x="113854" y="71135"/>
                </a:cubicBezTo>
                <a:cubicBezTo>
                  <a:pt x="113864" y="71174"/>
                  <a:pt x="113899" y="71192"/>
                  <a:pt x="113938" y="71192"/>
                </a:cubicBezTo>
                <a:cubicBezTo>
                  <a:pt x="114006" y="71192"/>
                  <a:pt x="114086" y="71139"/>
                  <a:pt x="114069" y="71054"/>
                </a:cubicBezTo>
                <a:cubicBezTo>
                  <a:pt x="113558" y="68877"/>
                  <a:pt x="112859" y="66726"/>
                  <a:pt x="111999" y="64656"/>
                </a:cubicBezTo>
                <a:cubicBezTo>
                  <a:pt x="111649" y="63661"/>
                  <a:pt x="111192" y="62693"/>
                  <a:pt x="110708" y="61752"/>
                </a:cubicBezTo>
                <a:cubicBezTo>
                  <a:pt x="110574" y="61457"/>
                  <a:pt x="110440" y="61188"/>
                  <a:pt x="110332" y="60892"/>
                </a:cubicBezTo>
                <a:lnTo>
                  <a:pt x="110332" y="60892"/>
                </a:lnTo>
                <a:cubicBezTo>
                  <a:pt x="110520" y="61188"/>
                  <a:pt x="110735" y="61457"/>
                  <a:pt x="110923" y="61752"/>
                </a:cubicBezTo>
                <a:cubicBezTo>
                  <a:pt x="111622" y="62774"/>
                  <a:pt x="112375" y="63769"/>
                  <a:pt x="113155" y="64710"/>
                </a:cubicBezTo>
                <a:cubicBezTo>
                  <a:pt x="113197" y="64758"/>
                  <a:pt x="113244" y="64778"/>
                  <a:pt x="113288" y="64778"/>
                </a:cubicBezTo>
                <a:cubicBezTo>
                  <a:pt x="113416" y="64778"/>
                  <a:pt x="113523" y="64614"/>
                  <a:pt x="113424" y="64495"/>
                </a:cubicBezTo>
                <a:cubicBezTo>
                  <a:pt x="112886" y="63822"/>
                  <a:pt x="112348" y="63124"/>
                  <a:pt x="111838" y="62425"/>
                </a:cubicBezTo>
                <a:cubicBezTo>
                  <a:pt x="110923" y="61161"/>
                  <a:pt x="110090" y="59817"/>
                  <a:pt x="109337" y="58446"/>
                </a:cubicBezTo>
                <a:lnTo>
                  <a:pt x="109337" y="58446"/>
                </a:lnTo>
                <a:cubicBezTo>
                  <a:pt x="110574" y="60113"/>
                  <a:pt x="111864" y="61726"/>
                  <a:pt x="113182" y="63312"/>
                </a:cubicBezTo>
                <a:cubicBezTo>
                  <a:pt x="113205" y="63351"/>
                  <a:pt x="113243" y="63367"/>
                  <a:pt x="113281" y="63367"/>
                </a:cubicBezTo>
                <a:cubicBezTo>
                  <a:pt x="113374" y="63367"/>
                  <a:pt x="113473" y="63272"/>
                  <a:pt x="113397" y="63177"/>
                </a:cubicBezTo>
                <a:cubicBezTo>
                  <a:pt x="113020" y="62559"/>
                  <a:pt x="112644" y="61968"/>
                  <a:pt x="112268" y="61376"/>
                </a:cubicBezTo>
                <a:lnTo>
                  <a:pt x="112268" y="61376"/>
                </a:lnTo>
                <a:cubicBezTo>
                  <a:pt x="112590" y="61752"/>
                  <a:pt x="112940" y="62102"/>
                  <a:pt x="113289" y="62478"/>
                </a:cubicBezTo>
                <a:cubicBezTo>
                  <a:pt x="113322" y="62511"/>
                  <a:pt x="113358" y="62525"/>
                  <a:pt x="113392" y="62525"/>
                </a:cubicBezTo>
                <a:cubicBezTo>
                  <a:pt x="113498" y="62525"/>
                  <a:pt x="113586" y="62392"/>
                  <a:pt x="113504" y="62290"/>
                </a:cubicBezTo>
                <a:cubicBezTo>
                  <a:pt x="112752" y="61188"/>
                  <a:pt x="112026" y="60086"/>
                  <a:pt x="111300" y="58983"/>
                </a:cubicBezTo>
                <a:lnTo>
                  <a:pt x="111300" y="58983"/>
                </a:lnTo>
                <a:cubicBezTo>
                  <a:pt x="111864" y="59655"/>
                  <a:pt x="112483" y="60274"/>
                  <a:pt x="113155" y="60865"/>
                </a:cubicBezTo>
                <a:cubicBezTo>
                  <a:pt x="113214" y="60925"/>
                  <a:pt x="113294" y="60951"/>
                  <a:pt x="113375" y="60951"/>
                </a:cubicBezTo>
                <a:cubicBezTo>
                  <a:pt x="113586" y="60951"/>
                  <a:pt x="113802" y="60769"/>
                  <a:pt x="113666" y="60516"/>
                </a:cubicBezTo>
                <a:cubicBezTo>
                  <a:pt x="113289" y="59924"/>
                  <a:pt x="112940" y="59333"/>
                  <a:pt x="112563" y="58741"/>
                </a:cubicBezTo>
                <a:cubicBezTo>
                  <a:pt x="112752" y="58553"/>
                  <a:pt x="112778" y="58284"/>
                  <a:pt x="112590" y="58069"/>
                </a:cubicBezTo>
                <a:cubicBezTo>
                  <a:pt x="112375" y="57827"/>
                  <a:pt x="112187" y="57559"/>
                  <a:pt x="111972" y="57290"/>
                </a:cubicBezTo>
                <a:cubicBezTo>
                  <a:pt x="112268" y="57182"/>
                  <a:pt x="112348" y="56806"/>
                  <a:pt x="112187" y="56564"/>
                </a:cubicBezTo>
                <a:cubicBezTo>
                  <a:pt x="111838" y="56134"/>
                  <a:pt x="111488" y="55704"/>
                  <a:pt x="111139" y="55273"/>
                </a:cubicBezTo>
                <a:lnTo>
                  <a:pt x="111139" y="55273"/>
                </a:lnTo>
                <a:cubicBezTo>
                  <a:pt x="111488" y="55569"/>
                  <a:pt x="111891" y="55838"/>
                  <a:pt x="112268" y="56107"/>
                </a:cubicBezTo>
                <a:cubicBezTo>
                  <a:pt x="112301" y="56130"/>
                  <a:pt x="112336" y="56141"/>
                  <a:pt x="112371" y="56141"/>
                </a:cubicBezTo>
                <a:cubicBezTo>
                  <a:pt x="112536" y="56141"/>
                  <a:pt x="112692" y="55912"/>
                  <a:pt x="112537" y="55757"/>
                </a:cubicBezTo>
                <a:cubicBezTo>
                  <a:pt x="111622" y="54897"/>
                  <a:pt x="110682" y="54064"/>
                  <a:pt x="109714" y="53230"/>
                </a:cubicBezTo>
                <a:lnTo>
                  <a:pt x="109714" y="53230"/>
                </a:lnTo>
                <a:lnTo>
                  <a:pt x="110655" y="53822"/>
                </a:lnTo>
                <a:cubicBezTo>
                  <a:pt x="110673" y="53834"/>
                  <a:pt x="110694" y="53839"/>
                  <a:pt x="110715" y="53839"/>
                </a:cubicBezTo>
                <a:cubicBezTo>
                  <a:pt x="110788" y="53839"/>
                  <a:pt x="110864" y="53777"/>
                  <a:pt x="110843" y="53714"/>
                </a:cubicBezTo>
                <a:lnTo>
                  <a:pt x="110843" y="53714"/>
                </a:lnTo>
                <a:cubicBezTo>
                  <a:pt x="110950" y="53768"/>
                  <a:pt x="111031" y="53822"/>
                  <a:pt x="111139" y="53875"/>
                </a:cubicBezTo>
                <a:cubicBezTo>
                  <a:pt x="111158" y="53885"/>
                  <a:pt x="111178" y="53890"/>
                  <a:pt x="111197" y="53890"/>
                </a:cubicBezTo>
                <a:cubicBezTo>
                  <a:pt x="111280" y="53890"/>
                  <a:pt x="111344" y="53802"/>
                  <a:pt x="111300" y="53714"/>
                </a:cubicBezTo>
                <a:cubicBezTo>
                  <a:pt x="110009" y="51214"/>
                  <a:pt x="107536" y="49977"/>
                  <a:pt x="105036" y="48929"/>
                </a:cubicBezTo>
                <a:cubicBezTo>
                  <a:pt x="104848" y="48821"/>
                  <a:pt x="104633" y="48741"/>
                  <a:pt x="104444" y="48660"/>
                </a:cubicBezTo>
                <a:cubicBezTo>
                  <a:pt x="104256" y="48579"/>
                  <a:pt x="104122" y="48391"/>
                  <a:pt x="103987" y="48284"/>
                </a:cubicBezTo>
                <a:cubicBezTo>
                  <a:pt x="103938" y="48246"/>
                  <a:pt x="103876" y="48226"/>
                  <a:pt x="103816" y="48226"/>
                </a:cubicBezTo>
                <a:cubicBezTo>
                  <a:pt x="103748" y="48226"/>
                  <a:pt x="103681" y="48253"/>
                  <a:pt x="103638" y="48310"/>
                </a:cubicBezTo>
                <a:lnTo>
                  <a:pt x="103315" y="48176"/>
                </a:lnTo>
                <a:cubicBezTo>
                  <a:pt x="102482" y="47558"/>
                  <a:pt x="101649" y="46966"/>
                  <a:pt x="100788" y="46402"/>
                </a:cubicBezTo>
                <a:lnTo>
                  <a:pt x="100788" y="46402"/>
                </a:lnTo>
                <a:cubicBezTo>
                  <a:pt x="101380" y="46644"/>
                  <a:pt x="101971" y="46859"/>
                  <a:pt x="102536" y="47074"/>
                </a:cubicBezTo>
                <a:lnTo>
                  <a:pt x="103288" y="47370"/>
                </a:lnTo>
                <a:cubicBezTo>
                  <a:pt x="104337" y="47773"/>
                  <a:pt x="105359" y="48122"/>
                  <a:pt x="106434" y="48445"/>
                </a:cubicBezTo>
                <a:cubicBezTo>
                  <a:pt x="106810" y="48606"/>
                  <a:pt x="107187" y="48687"/>
                  <a:pt x="107590" y="48741"/>
                </a:cubicBezTo>
                <a:cubicBezTo>
                  <a:pt x="107778" y="48794"/>
                  <a:pt x="107993" y="48848"/>
                  <a:pt x="108208" y="48902"/>
                </a:cubicBezTo>
                <a:cubicBezTo>
                  <a:pt x="108228" y="48907"/>
                  <a:pt x="108246" y="48909"/>
                  <a:pt x="108262" y="48909"/>
                </a:cubicBezTo>
                <a:cubicBezTo>
                  <a:pt x="108431" y="48909"/>
                  <a:pt x="108460" y="48682"/>
                  <a:pt x="108289" y="48633"/>
                </a:cubicBezTo>
                <a:cubicBezTo>
                  <a:pt x="106246" y="48095"/>
                  <a:pt x="104256" y="47423"/>
                  <a:pt x="102294" y="46671"/>
                </a:cubicBezTo>
                <a:cubicBezTo>
                  <a:pt x="101487" y="46321"/>
                  <a:pt x="100708" y="45918"/>
                  <a:pt x="99928" y="45488"/>
                </a:cubicBezTo>
                <a:cubicBezTo>
                  <a:pt x="99820" y="45434"/>
                  <a:pt x="99713" y="45353"/>
                  <a:pt x="99605" y="45299"/>
                </a:cubicBezTo>
                <a:lnTo>
                  <a:pt x="99605" y="45299"/>
                </a:lnTo>
                <a:cubicBezTo>
                  <a:pt x="100412" y="45622"/>
                  <a:pt x="101326" y="45918"/>
                  <a:pt x="102132" y="46187"/>
                </a:cubicBezTo>
                <a:cubicBezTo>
                  <a:pt x="104202" y="46966"/>
                  <a:pt x="106380" y="47531"/>
                  <a:pt x="108585" y="47880"/>
                </a:cubicBezTo>
                <a:cubicBezTo>
                  <a:pt x="108746" y="47880"/>
                  <a:pt x="108773" y="47665"/>
                  <a:pt x="108638" y="47638"/>
                </a:cubicBezTo>
                <a:lnTo>
                  <a:pt x="99767" y="44977"/>
                </a:lnTo>
                <a:lnTo>
                  <a:pt x="99498" y="44869"/>
                </a:lnTo>
                <a:lnTo>
                  <a:pt x="100466" y="45084"/>
                </a:lnTo>
                <a:lnTo>
                  <a:pt x="103584" y="45783"/>
                </a:lnTo>
                <a:cubicBezTo>
                  <a:pt x="104229" y="46052"/>
                  <a:pt x="104928" y="46214"/>
                  <a:pt x="105654" y="46267"/>
                </a:cubicBezTo>
                <a:lnTo>
                  <a:pt x="106676" y="46509"/>
                </a:lnTo>
                <a:cubicBezTo>
                  <a:pt x="106684" y="46511"/>
                  <a:pt x="106693" y="46511"/>
                  <a:pt x="106701" y="46511"/>
                </a:cubicBezTo>
                <a:cubicBezTo>
                  <a:pt x="106845" y="46511"/>
                  <a:pt x="106909" y="46293"/>
                  <a:pt x="106756" y="46267"/>
                </a:cubicBezTo>
                <a:lnTo>
                  <a:pt x="100950" y="44923"/>
                </a:lnTo>
                <a:cubicBezTo>
                  <a:pt x="100600" y="44842"/>
                  <a:pt x="97939" y="44090"/>
                  <a:pt x="96352" y="43713"/>
                </a:cubicBezTo>
                <a:lnTo>
                  <a:pt x="96621" y="43713"/>
                </a:lnTo>
                <a:cubicBezTo>
                  <a:pt x="97858" y="43901"/>
                  <a:pt x="99498" y="44197"/>
                  <a:pt x="99901" y="44251"/>
                </a:cubicBezTo>
                <a:cubicBezTo>
                  <a:pt x="102132" y="44654"/>
                  <a:pt x="104310" y="45165"/>
                  <a:pt x="106461" y="45810"/>
                </a:cubicBezTo>
                <a:cubicBezTo>
                  <a:pt x="106470" y="45812"/>
                  <a:pt x="106478" y="45813"/>
                  <a:pt x="106487" y="45813"/>
                </a:cubicBezTo>
                <a:cubicBezTo>
                  <a:pt x="106608" y="45813"/>
                  <a:pt x="106694" y="45645"/>
                  <a:pt x="106568" y="45595"/>
                </a:cubicBezTo>
                <a:cubicBezTo>
                  <a:pt x="104444" y="44493"/>
                  <a:pt x="102159" y="44009"/>
                  <a:pt x="99847" y="43633"/>
                </a:cubicBezTo>
                <a:cubicBezTo>
                  <a:pt x="100035" y="43579"/>
                  <a:pt x="100224" y="43552"/>
                  <a:pt x="100439" y="43498"/>
                </a:cubicBezTo>
                <a:cubicBezTo>
                  <a:pt x="100566" y="43473"/>
                  <a:pt x="100549" y="43254"/>
                  <a:pt x="100409" y="43254"/>
                </a:cubicBezTo>
                <a:cubicBezTo>
                  <a:pt x="100402" y="43254"/>
                  <a:pt x="100393" y="43255"/>
                  <a:pt x="100385" y="43256"/>
                </a:cubicBezTo>
                <a:cubicBezTo>
                  <a:pt x="99874" y="43310"/>
                  <a:pt x="99363" y="43364"/>
                  <a:pt x="98879" y="43391"/>
                </a:cubicBezTo>
                <a:cubicBezTo>
                  <a:pt x="98449" y="43283"/>
                  <a:pt x="98019" y="43203"/>
                  <a:pt x="97562" y="43176"/>
                </a:cubicBezTo>
                <a:lnTo>
                  <a:pt x="93046" y="42315"/>
                </a:lnTo>
                <a:cubicBezTo>
                  <a:pt x="92239" y="42073"/>
                  <a:pt x="91459" y="41831"/>
                  <a:pt x="90653" y="41643"/>
                </a:cubicBezTo>
                <a:lnTo>
                  <a:pt x="90653" y="41616"/>
                </a:lnTo>
                <a:cubicBezTo>
                  <a:pt x="90035" y="40649"/>
                  <a:pt x="89389" y="39708"/>
                  <a:pt x="88717" y="38794"/>
                </a:cubicBezTo>
                <a:lnTo>
                  <a:pt x="88717" y="38794"/>
                </a:lnTo>
                <a:cubicBezTo>
                  <a:pt x="89470" y="39277"/>
                  <a:pt x="90303" y="39681"/>
                  <a:pt x="91137" y="40003"/>
                </a:cubicBezTo>
                <a:cubicBezTo>
                  <a:pt x="91154" y="40009"/>
                  <a:pt x="91171" y="40012"/>
                  <a:pt x="91187" y="40012"/>
                </a:cubicBezTo>
                <a:cubicBezTo>
                  <a:pt x="91319" y="40012"/>
                  <a:pt x="91391" y="39830"/>
                  <a:pt x="91271" y="39734"/>
                </a:cubicBezTo>
                <a:cubicBezTo>
                  <a:pt x="89954" y="38955"/>
                  <a:pt x="88664" y="38095"/>
                  <a:pt x="87400" y="37181"/>
                </a:cubicBezTo>
                <a:lnTo>
                  <a:pt x="87346" y="37127"/>
                </a:lnTo>
                <a:lnTo>
                  <a:pt x="87346" y="37127"/>
                </a:lnTo>
                <a:cubicBezTo>
                  <a:pt x="89067" y="38175"/>
                  <a:pt x="90868" y="39089"/>
                  <a:pt x="92750" y="39815"/>
                </a:cubicBezTo>
                <a:cubicBezTo>
                  <a:pt x="92767" y="39820"/>
                  <a:pt x="92783" y="39822"/>
                  <a:pt x="92798" y="39822"/>
                </a:cubicBezTo>
                <a:cubicBezTo>
                  <a:pt x="92951" y="39822"/>
                  <a:pt x="93004" y="39595"/>
                  <a:pt x="92857" y="39546"/>
                </a:cubicBezTo>
                <a:cubicBezTo>
                  <a:pt x="91191" y="38820"/>
                  <a:pt x="89604" y="38014"/>
                  <a:pt x="88072" y="37073"/>
                </a:cubicBezTo>
                <a:cubicBezTo>
                  <a:pt x="87749" y="36858"/>
                  <a:pt x="87427" y="36643"/>
                  <a:pt x="87104" y="36455"/>
                </a:cubicBezTo>
                <a:lnTo>
                  <a:pt x="87104" y="36455"/>
                </a:lnTo>
                <a:cubicBezTo>
                  <a:pt x="89363" y="37664"/>
                  <a:pt x="91728" y="38686"/>
                  <a:pt x="94148" y="39466"/>
                </a:cubicBezTo>
                <a:cubicBezTo>
                  <a:pt x="94164" y="39471"/>
                  <a:pt x="94179" y="39473"/>
                  <a:pt x="94193" y="39473"/>
                </a:cubicBezTo>
                <a:cubicBezTo>
                  <a:pt x="94323" y="39473"/>
                  <a:pt x="94374" y="39270"/>
                  <a:pt x="94229" y="39197"/>
                </a:cubicBezTo>
                <a:cubicBezTo>
                  <a:pt x="92185" y="38310"/>
                  <a:pt x="90196" y="37288"/>
                  <a:pt x="88260" y="36186"/>
                </a:cubicBezTo>
                <a:cubicBezTo>
                  <a:pt x="87642" y="35836"/>
                  <a:pt x="87051" y="35460"/>
                  <a:pt x="86459" y="35084"/>
                </a:cubicBezTo>
                <a:lnTo>
                  <a:pt x="86459" y="35084"/>
                </a:lnTo>
                <a:cubicBezTo>
                  <a:pt x="87723" y="35648"/>
                  <a:pt x="89147" y="36051"/>
                  <a:pt x="90303" y="36455"/>
                </a:cubicBezTo>
                <a:cubicBezTo>
                  <a:pt x="91755" y="36965"/>
                  <a:pt x="93207" y="37396"/>
                  <a:pt x="94686" y="37772"/>
                </a:cubicBezTo>
                <a:lnTo>
                  <a:pt x="96030" y="38578"/>
                </a:lnTo>
                <a:cubicBezTo>
                  <a:pt x="96061" y="38597"/>
                  <a:pt x="96096" y="38606"/>
                  <a:pt x="96131" y="38606"/>
                </a:cubicBezTo>
                <a:cubicBezTo>
                  <a:pt x="96249" y="38606"/>
                  <a:pt x="96367" y="38508"/>
                  <a:pt x="96325" y="38363"/>
                </a:cubicBezTo>
                <a:lnTo>
                  <a:pt x="96245" y="38148"/>
                </a:lnTo>
                <a:lnTo>
                  <a:pt x="96272" y="38148"/>
                </a:lnTo>
                <a:cubicBezTo>
                  <a:pt x="96292" y="38155"/>
                  <a:pt x="96310" y="38158"/>
                  <a:pt x="96327" y="38158"/>
                </a:cubicBezTo>
                <a:cubicBezTo>
                  <a:pt x="96378" y="38158"/>
                  <a:pt x="96413" y="38128"/>
                  <a:pt x="96433" y="38068"/>
                </a:cubicBezTo>
                <a:cubicBezTo>
                  <a:pt x="96621" y="38014"/>
                  <a:pt x="96675" y="37799"/>
                  <a:pt x="96541" y="37664"/>
                </a:cubicBezTo>
                <a:lnTo>
                  <a:pt x="96487" y="37611"/>
                </a:lnTo>
                <a:cubicBezTo>
                  <a:pt x="96621" y="37503"/>
                  <a:pt x="96621" y="37288"/>
                  <a:pt x="96487" y="37207"/>
                </a:cubicBezTo>
                <a:cubicBezTo>
                  <a:pt x="96137" y="36965"/>
                  <a:pt x="95761" y="36723"/>
                  <a:pt x="95411" y="36508"/>
                </a:cubicBezTo>
                <a:lnTo>
                  <a:pt x="95411" y="36508"/>
                </a:lnTo>
                <a:cubicBezTo>
                  <a:pt x="95842" y="36670"/>
                  <a:pt x="96272" y="36831"/>
                  <a:pt x="96702" y="36992"/>
                </a:cubicBezTo>
                <a:cubicBezTo>
                  <a:pt x="96737" y="37004"/>
                  <a:pt x="96772" y="37010"/>
                  <a:pt x="96805" y="37010"/>
                </a:cubicBezTo>
                <a:cubicBezTo>
                  <a:pt x="96994" y="37010"/>
                  <a:pt x="97124" y="36826"/>
                  <a:pt x="97078" y="36643"/>
                </a:cubicBezTo>
                <a:lnTo>
                  <a:pt x="97266" y="36643"/>
                </a:lnTo>
                <a:cubicBezTo>
                  <a:pt x="97481" y="36643"/>
                  <a:pt x="97508" y="36320"/>
                  <a:pt x="97266" y="36293"/>
                </a:cubicBezTo>
                <a:cubicBezTo>
                  <a:pt x="97024" y="36240"/>
                  <a:pt x="96756" y="36186"/>
                  <a:pt x="96514" y="36132"/>
                </a:cubicBezTo>
                <a:cubicBezTo>
                  <a:pt x="95331" y="35299"/>
                  <a:pt x="94094" y="34546"/>
                  <a:pt x="92804" y="33847"/>
                </a:cubicBezTo>
                <a:lnTo>
                  <a:pt x="92804" y="33847"/>
                </a:lnTo>
                <a:cubicBezTo>
                  <a:pt x="93718" y="34089"/>
                  <a:pt x="94659" y="34331"/>
                  <a:pt x="95573" y="34546"/>
                </a:cubicBezTo>
                <a:cubicBezTo>
                  <a:pt x="96225" y="34709"/>
                  <a:pt x="96902" y="34799"/>
                  <a:pt x="97579" y="34799"/>
                </a:cubicBezTo>
                <a:cubicBezTo>
                  <a:pt x="97906" y="34799"/>
                  <a:pt x="98233" y="34778"/>
                  <a:pt x="98557" y="34734"/>
                </a:cubicBezTo>
                <a:cubicBezTo>
                  <a:pt x="99175" y="34922"/>
                  <a:pt x="99820" y="35084"/>
                  <a:pt x="100439" y="35245"/>
                </a:cubicBezTo>
                <a:cubicBezTo>
                  <a:pt x="100460" y="35252"/>
                  <a:pt x="100480" y="35255"/>
                  <a:pt x="100498" y="35255"/>
                </a:cubicBezTo>
                <a:cubicBezTo>
                  <a:pt x="100546" y="35255"/>
                  <a:pt x="100580" y="35230"/>
                  <a:pt x="100600" y="35191"/>
                </a:cubicBezTo>
                <a:cubicBezTo>
                  <a:pt x="100788" y="35326"/>
                  <a:pt x="100976" y="35433"/>
                  <a:pt x="101165" y="35567"/>
                </a:cubicBezTo>
                <a:cubicBezTo>
                  <a:pt x="101229" y="35622"/>
                  <a:pt x="101296" y="35646"/>
                  <a:pt x="101359" y="35646"/>
                </a:cubicBezTo>
                <a:cubicBezTo>
                  <a:pt x="101637" y="35646"/>
                  <a:pt x="101848" y="35195"/>
                  <a:pt x="101541" y="34976"/>
                </a:cubicBezTo>
                <a:cubicBezTo>
                  <a:pt x="101111" y="34653"/>
                  <a:pt x="100654" y="34331"/>
                  <a:pt x="100197" y="34008"/>
                </a:cubicBezTo>
                <a:lnTo>
                  <a:pt x="100304" y="33928"/>
                </a:lnTo>
                <a:cubicBezTo>
                  <a:pt x="100412" y="33847"/>
                  <a:pt x="100358" y="33659"/>
                  <a:pt x="100197" y="33632"/>
                </a:cubicBezTo>
                <a:lnTo>
                  <a:pt x="99552" y="33551"/>
                </a:lnTo>
                <a:cubicBezTo>
                  <a:pt x="98933" y="33121"/>
                  <a:pt x="98315" y="32691"/>
                  <a:pt x="97670" y="32261"/>
                </a:cubicBezTo>
                <a:lnTo>
                  <a:pt x="97670" y="32261"/>
                </a:lnTo>
                <a:cubicBezTo>
                  <a:pt x="98369" y="32583"/>
                  <a:pt x="99095" y="32879"/>
                  <a:pt x="99847" y="33121"/>
                </a:cubicBezTo>
                <a:cubicBezTo>
                  <a:pt x="100331" y="33390"/>
                  <a:pt x="100788" y="33632"/>
                  <a:pt x="101272" y="33901"/>
                </a:cubicBezTo>
                <a:cubicBezTo>
                  <a:pt x="101336" y="33941"/>
                  <a:pt x="101405" y="33959"/>
                  <a:pt x="101471" y="33959"/>
                </a:cubicBezTo>
                <a:cubicBezTo>
                  <a:pt x="101628" y="33959"/>
                  <a:pt x="101772" y="33856"/>
                  <a:pt x="101810" y="33686"/>
                </a:cubicBezTo>
                <a:lnTo>
                  <a:pt x="101917" y="33712"/>
                </a:lnTo>
                <a:cubicBezTo>
                  <a:pt x="102858" y="34304"/>
                  <a:pt x="103799" y="34895"/>
                  <a:pt x="104767" y="35460"/>
                </a:cubicBezTo>
                <a:cubicBezTo>
                  <a:pt x="104807" y="35494"/>
                  <a:pt x="104856" y="35509"/>
                  <a:pt x="104906" y="35509"/>
                </a:cubicBezTo>
                <a:cubicBezTo>
                  <a:pt x="105054" y="35509"/>
                  <a:pt x="105211" y="35373"/>
                  <a:pt x="105170" y="35191"/>
                </a:cubicBezTo>
                <a:cubicBezTo>
                  <a:pt x="104955" y="34519"/>
                  <a:pt x="104606" y="33874"/>
                  <a:pt x="104122" y="33336"/>
                </a:cubicBezTo>
                <a:lnTo>
                  <a:pt x="104122" y="33336"/>
                </a:lnTo>
                <a:cubicBezTo>
                  <a:pt x="104901" y="33820"/>
                  <a:pt x="105708" y="34304"/>
                  <a:pt x="106515" y="34788"/>
                </a:cubicBezTo>
                <a:cubicBezTo>
                  <a:pt x="106540" y="34799"/>
                  <a:pt x="106566" y="34804"/>
                  <a:pt x="106590" y="34804"/>
                </a:cubicBezTo>
                <a:cubicBezTo>
                  <a:pt x="106741" y="34804"/>
                  <a:pt x="106842" y="34608"/>
                  <a:pt x="106703" y="34492"/>
                </a:cubicBezTo>
                <a:cubicBezTo>
                  <a:pt x="106461" y="34304"/>
                  <a:pt x="106219" y="34089"/>
                  <a:pt x="105977" y="33901"/>
                </a:cubicBezTo>
                <a:lnTo>
                  <a:pt x="105977" y="33901"/>
                </a:lnTo>
                <a:cubicBezTo>
                  <a:pt x="106326" y="34089"/>
                  <a:pt x="106622" y="34277"/>
                  <a:pt x="106972" y="34465"/>
                </a:cubicBezTo>
                <a:cubicBezTo>
                  <a:pt x="107010" y="34489"/>
                  <a:pt x="107047" y="34499"/>
                  <a:pt x="107081" y="34499"/>
                </a:cubicBezTo>
                <a:cubicBezTo>
                  <a:pt x="107241" y="34499"/>
                  <a:pt x="107342" y="34275"/>
                  <a:pt x="107187" y="34143"/>
                </a:cubicBezTo>
                <a:lnTo>
                  <a:pt x="104982" y="32422"/>
                </a:lnTo>
                <a:lnTo>
                  <a:pt x="104982" y="32422"/>
                </a:lnTo>
                <a:cubicBezTo>
                  <a:pt x="105842" y="32825"/>
                  <a:pt x="106730" y="33175"/>
                  <a:pt x="107644" y="33497"/>
                </a:cubicBezTo>
                <a:cubicBezTo>
                  <a:pt x="107680" y="33508"/>
                  <a:pt x="107714" y="33513"/>
                  <a:pt x="107745" y="33513"/>
                </a:cubicBezTo>
                <a:cubicBezTo>
                  <a:pt x="107945" y="33513"/>
                  <a:pt x="108036" y="33307"/>
                  <a:pt x="107966" y="33121"/>
                </a:cubicBezTo>
                <a:lnTo>
                  <a:pt x="107966" y="33121"/>
                </a:lnTo>
                <a:cubicBezTo>
                  <a:pt x="108907" y="34089"/>
                  <a:pt x="109875" y="35030"/>
                  <a:pt x="110870" y="35917"/>
                </a:cubicBezTo>
                <a:cubicBezTo>
                  <a:pt x="110892" y="35951"/>
                  <a:pt x="110929" y="35966"/>
                  <a:pt x="110968" y="35966"/>
                </a:cubicBezTo>
                <a:cubicBezTo>
                  <a:pt x="111022" y="35966"/>
                  <a:pt x="111080" y="35937"/>
                  <a:pt x="111112" y="35890"/>
                </a:cubicBezTo>
                <a:lnTo>
                  <a:pt x="112456" y="37315"/>
                </a:lnTo>
                <a:cubicBezTo>
                  <a:pt x="112492" y="37358"/>
                  <a:pt x="112536" y="37377"/>
                  <a:pt x="112579" y="37377"/>
                </a:cubicBezTo>
                <a:cubicBezTo>
                  <a:pt x="112694" y="37377"/>
                  <a:pt x="112796" y="37244"/>
                  <a:pt x="112698" y="37127"/>
                </a:cubicBezTo>
                <a:cubicBezTo>
                  <a:pt x="112537" y="36939"/>
                  <a:pt x="112375" y="36750"/>
                  <a:pt x="112241" y="36589"/>
                </a:cubicBezTo>
                <a:cubicBezTo>
                  <a:pt x="112160" y="36320"/>
                  <a:pt x="111730" y="35890"/>
                  <a:pt x="111273" y="35460"/>
                </a:cubicBezTo>
                <a:lnTo>
                  <a:pt x="110225" y="34196"/>
                </a:lnTo>
                <a:cubicBezTo>
                  <a:pt x="110251" y="34143"/>
                  <a:pt x="110251" y="34089"/>
                  <a:pt x="110225" y="34035"/>
                </a:cubicBezTo>
                <a:cubicBezTo>
                  <a:pt x="110251" y="33981"/>
                  <a:pt x="110278" y="33928"/>
                  <a:pt x="110251" y="33874"/>
                </a:cubicBezTo>
                <a:lnTo>
                  <a:pt x="110225" y="33686"/>
                </a:lnTo>
                <a:lnTo>
                  <a:pt x="110225" y="33686"/>
                </a:lnTo>
                <a:cubicBezTo>
                  <a:pt x="110466" y="33874"/>
                  <a:pt x="110708" y="34062"/>
                  <a:pt x="110977" y="34277"/>
                </a:cubicBezTo>
                <a:cubicBezTo>
                  <a:pt x="110994" y="34285"/>
                  <a:pt x="111012" y="34289"/>
                  <a:pt x="111031" y="34289"/>
                </a:cubicBezTo>
                <a:cubicBezTo>
                  <a:pt x="111130" y="34289"/>
                  <a:pt x="111238" y="34180"/>
                  <a:pt x="111192" y="34089"/>
                </a:cubicBezTo>
                <a:lnTo>
                  <a:pt x="111192" y="34089"/>
                </a:lnTo>
                <a:cubicBezTo>
                  <a:pt x="111569" y="34465"/>
                  <a:pt x="111945" y="34815"/>
                  <a:pt x="112348" y="35191"/>
                </a:cubicBezTo>
                <a:cubicBezTo>
                  <a:pt x="112375" y="35218"/>
                  <a:pt x="112409" y="35231"/>
                  <a:pt x="112442" y="35231"/>
                </a:cubicBezTo>
                <a:cubicBezTo>
                  <a:pt x="112476" y="35231"/>
                  <a:pt x="112510" y="35218"/>
                  <a:pt x="112537" y="35191"/>
                </a:cubicBezTo>
                <a:lnTo>
                  <a:pt x="112778" y="35433"/>
                </a:lnTo>
                <a:cubicBezTo>
                  <a:pt x="113289" y="36186"/>
                  <a:pt x="113854" y="36912"/>
                  <a:pt x="114472" y="37611"/>
                </a:cubicBezTo>
                <a:cubicBezTo>
                  <a:pt x="114495" y="37644"/>
                  <a:pt x="114531" y="37659"/>
                  <a:pt x="114568" y="37659"/>
                </a:cubicBezTo>
                <a:cubicBezTo>
                  <a:pt x="114620" y="37659"/>
                  <a:pt x="114672" y="37631"/>
                  <a:pt x="114687" y="37584"/>
                </a:cubicBezTo>
                <a:cubicBezTo>
                  <a:pt x="115010" y="38175"/>
                  <a:pt x="115306" y="38767"/>
                  <a:pt x="115628" y="39358"/>
                </a:cubicBezTo>
                <a:cubicBezTo>
                  <a:pt x="115656" y="39423"/>
                  <a:pt x="115704" y="39450"/>
                  <a:pt x="115750" y="39450"/>
                </a:cubicBezTo>
                <a:cubicBezTo>
                  <a:pt x="115838" y="39450"/>
                  <a:pt x="115923" y="39356"/>
                  <a:pt x="115870" y="39251"/>
                </a:cubicBezTo>
                <a:cubicBezTo>
                  <a:pt x="115091" y="37557"/>
                  <a:pt x="114230" y="35890"/>
                  <a:pt x="113316" y="34277"/>
                </a:cubicBezTo>
                <a:lnTo>
                  <a:pt x="113316" y="34277"/>
                </a:lnTo>
                <a:lnTo>
                  <a:pt x="116408" y="39009"/>
                </a:lnTo>
                <a:cubicBezTo>
                  <a:pt x="116439" y="39061"/>
                  <a:pt x="116491" y="39085"/>
                  <a:pt x="116541" y="39085"/>
                </a:cubicBezTo>
                <a:cubicBezTo>
                  <a:pt x="116619" y="39085"/>
                  <a:pt x="116693" y="39026"/>
                  <a:pt x="116677" y="38928"/>
                </a:cubicBezTo>
                <a:lnTo>
                  <a:pt x="116677" y="38901"/>
                </a:lnTo>
                <a:lnTo>
                  <a:pt x="116757" y="39009"/>
                </a:lnTo>
                <a:cubicBezTo>
                  <a:pt x="116789" y="39041"/>
                  <a:pt x="116826" y="39054"/>
                  <a:pt x="116862" y="39054"/>
                </a:cubicBezTo>
                <a:cubicBezTo>
                  <a:pt x="116975" y="39054"/>
                  <a:pt x="117075" y="38916"/>
                  <a:pt x="116972" y="38794"/>
                </a:cubicBezTo>
                <a:cubicBezTo>
                  <a:pt x="116865" y="38659"/>
                  <a:pt x="116677" y="38363"/>
                  <a:pt x="116381" y="37933"/>
                </a:cubicBezTo>
                <a:cubicBezTo>
                  <a:pt x="116273" y="37664"/>
                  <a:pt x="116193" y="37396"/>
                  <a:pt x="116085" y="37127"/>
                </a:cubicBezTo>
                <a:lnTo>
                  <a:pt x="116085" y="37127"/>
                </a:lnTo>
                <a:cubicBezTo>
                  <a:pt x="116757" y="37933"/>
                  <a:pt x="117322" y="38578"/>
                  <a:pt x="117456" y="38767"/>
                </a:cubicBezTo>
                <a:cubicBezTo>
                  <a:pt x="117500" y="38810"/>
                  <a:pt x="117545" y="38828"/>
                  <a:pt x="117587" y="38828"/>
                </a:cubicBezTo>
                <a:cubicBezTo>
                  <a:pt x="117700" y="38828"/>
                  <a:pt x="117784" y="38696"/>
                  <a:pt x="117725" y="38578"/>
                </a:cubicBezTo>
                <a:lnTo>
                  <a:pt x="116515" y="36616"/>
                </a:lnTo>
                <a:cubicBezTo>
                  <a:pt x="115924" y="34600"/>
                  <a:pt x="114633" y="32718"/>
                  <a:pt x="113047" y="31185"/>
                </a:cubicBezTo>
                <a:lnTo>
                  <a:pt x="113047" y="31185"/>
                </a:lnTo>
                <a:cubicBezTo>
                  <a:pt x="113424" y="31400"/>
                  <a:pt x="113827" y="31642"/>
                  <a:pt x="114257" y="31831"/>
                </a:cubicBezTo>
                <a:cubicBezTo>
                  <a:pt x="114281" y="31850"/>
                  <a:pt x="114305" y="31858"/>
                  <a:pt x="114329" y="31858"/>
                </a:cubicBezTo>
                <a:cubicBezTo>
                  <a:pt x="114438" y="31858"/>
                  <a:pt x="114524" y="31682"/>
                  <a:pt x="114392" y="31616"/>
                </a:cubicBezTo>
                <a:cubicBezTo>
                  <a:pt x="114203" y="31427"/>
                  <a:pt x="114015" y="31266"/>
                  <a:pt x="113827" y="31105"/>
                </a:cubicBezTo>
                <a:cubicBezTo>
                  <a:pt x="114123" y="31051"/>
                  <a:pt x="114365" y="30836"/>
                  <a:pt x="114499" y="30540"/>
                </a:cubicBezTo>
                <a:cubicBezTo>
                  <a:pt x="114537" y="30425"/>
                  <a:pt x="114439" y="30324"/>
                  <a:pt x="114350" y="30324"/>
                </a:cubicBezTo>
                <a:cubicBezTo>
                  <a:pt x="114314" y="30324"/>
                  <a:pt x="114280" y="30340"/>
                  <a:pt x="114257" y="30379"/>
                </a:cubicBezTo>
                <a:lnTo>
                  <a:pt x="113182" y="30648"/>
                </a:lnTo>
                <a:cubicBezTo>
                  <a:pt x="113158" y="30629"/>
                  <a:pt x="113134" y="30621"/>
                  <a:pt x="113112" y="30621"/>
                </a:cubicBezTo>
                <a:cubicBezTo>
                  <a:pt x="113008" y="30621"/>
                  <a:pt x="112937" y="30796"/>
                  <a:pt x="113047" y="30863"/>
                </a:cubicBezTo>
                <a:lnTo>
                  <a:pt x="113074" y="30917"/>
                </a:lnTo>
                <a:lnTo>
                  <a:pt x="113074" y="30917"/>
                </a:lnTo>
                <a:lnTo>
                  <a:pt x="112994" y="30863"/>
                </a:lnTo>
                <a:cubicBezTo>
                  <a:pt x="112106" y="30325"/>
                  <a:pt x="111273" y="29680"/>
                  <a:pt x="110493" y="28954"/>
                </a:cubicBezTo>
                <a:lnTo>
                  <a:pt x="110305" y="28793"/>
                </a:lnTo>
                <a:lnTo>
                  <a:pt x="110520" y="28846"/>
                </a:lnTo>
                <a:cubicBezTo>
                  <a:pt x="110655" y="28927"/>
                  <a:pt x="110762" y="28981"/>
                  <a:pt x="110897" y="29035"/>
                </a:cubicBezTo>
                <a:cubicBezTo>
                  <a:pt x="111703" y="29304"/>
                  <a:pt x="112563" y="29492"/>
                  <a:pt x="113424" y="29572"/>
                </a:cubicBezTo>
                <a:cubicBezTo>
                  <a:pt x="113558" y="29572"/>
                  <a:pt x="113612" y="29330"/>
                  <a:pt x="113451" y="29304"/>
                </a:cubicBezTo>
                <a:cubicBezTo>
                  <a:pt x="112510" y="29088"/>
                  <a:pt x="111569" y="28873"/>
                  <a:pt x="110628" y="28631"/>
                </a:cubicBezTo>
                <a:lnTo>
                  <a:pt x="110359" y="28524"/>
                </a:lnTo>
                <a:lnTo>
                  <a:pt x="111246" y="28685"/>
                </a:lnTo>
                <a:cubicBezTo>
                  <a:pt x="111273" y="28685"/>
                  <a:pt x="111327" y="28685"/>
                  <a:pt x="111381" y="28658"/>
                </a:cubicBezTo>
                <a:cubicBezTo>
                  <a:pt x="111676" y="28712"/>
                  <a:pt x="111972" y="28766"/>
                  <a:pt x="112295" y="28820"/>
                </a:cubicBezTo>
                <a:cubicBezTo>
                  <a:pt x="112303" y="28821"/>
                  <a:pt x="112311" y="28822"/>
                  <a:pt x="112319" y="28822"/>
                </a:cubicBezTo>
                <a:cubicBezTo>
                  <a:pt x="112458" y="28822"/>
                  <a:pt x="112476" y="28602"/>
                  <a:pt x="112348" y="28551"/>
                </a:cubicBezTo>
                <a:cubicBezTo>
                  <a:pt x="110601" y="27879"/>
                  <a:pt x="108800" y="27341"/>
                  <a:pt x="106972" y="26911"/>
                </a:cubicBezTo>
                <a:lnTo>
                  <a:pt x="105063" y="26293"/>
                </a:lnTo>
                <a:lnTo>
                  <a:pt x="108235" y="25835"/>
                </a:lnTo>
                <a:cubicBezTo>
                  <a:pt x="108522" y="25809"/>
                  <a:pt x="108455" y="25404"/>
                  <a:pt x="108181" y="25404"/>
                </a:cubicBezTo>
                <a:cubicBezTo>
                  <a:pt x="108172" y="25404"/>
                  <a:pt x="108163" y="25405"/>
                  <a:pt x="108154" y="25405"/>
                </a:cubicBezTo>
                <a:lnTo>
                  <a:pt x="102374" y="25970"/>
                </a:lnTo>
                <a:cubicBezTo>
                  <a:pt x="102321" y="25970"/>
                  <a:pt x="102267" y="25970"/>
                  <a:pt x="102213" y="25997"/>
                </a:cubicBezTo>
                <a:lnTo>
                  <a:pt x="100654" y="26158"/>
                </a:lnTo>
                <a:cubicBezTo>
                  <a:pt x="100573" y="26158"/>
                  <a:pt x="100492" y="26239"/>
                  <a:pt x="100492" y="26319"/>
                </a:cubicBezTo>
                <a:cubicBezTo>
                  <a:pt x="99659" y="26454"/>
                  <a:pt x="98853" y="26588"/>
                  <a:pt x="98019" y="26723"/>
                </a:cubicBezTo>
                <a:cubicBezTo>
                  <a:pt x="97643" y="26696"/>
                  <a:pt x="97266" y="26696"/>
                  <a:pt x="96890" y="26696"/>
                </a:cubicBezTo>
                <a:cubicBezTo>
                  <a:pt x="97401" y="26454"/>
                  <a:pt x="97912" y="26185"/>
                  <a:pt x="98422" y="25889"/>
                </a:cubicBezTo>
                <a:cubicBezTo>
                  <a:pt x="98570" y="25815"/>
                  <a:pt x="98537" y="25560"/>
                  <a:pt x="98365" y="25560"/>
                </a:cubicBezTo>
                <a:cubicBezTo>
                  <a:pt x="98349" y="25560"/>
                  <a:pt x="98333" y="25562"/>
                  <a:pt x="98315" y="25567"/>
                </a:cubicBezTo>
                <a:cubicBezTo>
                  <a:pt x="96809" y="25916"/>
                  <a:pt x="95304" y="26400"/>
                  <a:pt x="93852" y="26965"/>
                </a:cubicBezTo>
                <a:cubicBezTo>
                  <a:pt x="94497" y="26454"/>
                  <a:pt x="95089" y="25862"/>
                  <a:pt x="95626" y="25217"/>
                </a:cubicBezTo>
                <a:cubicBezTo>
                  <a:pt x="95653" y="25217"/>
                  <a:pt x="95653" y="25163"/>
                  <a:pt x="95653" y="25136"/>
                </a:cubicBezTo>
                <a:cubicBezTo>
                  <a:pt x="95895" y="24895"/>
                  <a:pt x="96137" y="24626"/>
                  <a:pt x="96352" y="24357"/>
                </a:cubicBezTo>
                <a:cubicBezTo>
                  <a:pt x="96379" y="24303"/>
                  <a:pt x="96379" y="24222"/>
                  <a:pt x="96325" y="24196"/>
                </a:cubicBezTo>
                <a:cubicBezTo>
                  <a:pt x="96083" y="24000"/>
                  <a:pt x="95826" y="23918"/>
                  <a:pt x="95561" y="23918"/>
                </a:cubicBezTo>
                <a:cubicBezTo>
                  <a:pt x="94444" y="23918"/>
                  <a:pt x="93203" y="25383"/>
                  <a:pt x="92508" y="25970"/>
                </a:cubicBezTo>
                <a:lnTo>
                  <a:pt x="91917" y="26454"/>
                </a:lnTo>
                <a:cubicBezTo>
                  <a:pt x="92132" y="26212"/>
                  <a:pt x="92347" y="25970"/>
                  <a:pt x="92562" y="25728"/>
                </a:cubicBezTo>
                <a:cubicBezTo>
                  <a:pt x="92646" y="25643"/>
                  <a:pt x="92548" y="25542"/>
                  <a:pt x="92450" y="25542"/>
                </a:cubicBezTo>
                <a:cubicBezTo>
                  <a:pt x="92423" y="25542"/>
                  <a:pt x="92396" y="25549"/>
                  <a:pt x="92374" y="25567"/>
                </a:cubicBezTo>
                <a:cubicBezTo>
                  <a:pt x="91379" y="26427"/>
                  <a:pt x="90384" y="27287"/>
                  <a:pt x="89416" y="28201"/>
                </a:cubicBezTo>
                <a:cubicBezTo>
                  <a:pt x="89631" y="27959"/>
                  <a:pt x="89820" y="27717"/>
                  <a:pt x="90035" y="27475"/>
                </a:cubicBezTo>
                <a:cubicBezTo>
                  <a:pt x="90160" y="27330"/>
                  <a:pt x="89994" y="27119"/>
                  <a:pt x="89826" y="27119"/>
                </a:cubicBezTo>
                <a:cubicBezTo>
                  <a:pt x="89777" y="27119"/>
                  <a:pt x="89728" y="27137"/>
                  <a:pt x="89685" y="27180"/>
                </a:cubicBezTo>
                <a:cubicBezTo>
                  <a:pt x="88422" y="28605"/>
                  <a:pt x="87158" y="30056"/>
                  <a:pt x="85868" y="31481"/>
                </a:cubicBezTo>
                <a:lnTo>
                  <a:pt x="85733" y="31589"/>
                </a:lnTo>
                <a:cubicBezTo>
                  <a:pt x="85706" y="31616"/>
                  <a:pt x="85679" y="31669"/>
                  <a:pt x="85679" y="31696"/>
                </a:cubicBezTo>
                <a:cubicBezTo>
                  <a:pt x="85142" y="32315"/>
                  <a:pt x="84577" y="32933"/>
                  <a:pt x="84039" y="33551"/>
                </a:cubicBezTo>
                <a:cubicBezTo>
                  <a:pt x="83986" y="33551"/>
                  <a:pt x="83932" y="33605"/>
                  <a:pt x="83932" y="33686"/>
                </a:cubicBezTo>
                <a:cubicBezTo>
                  <a:pt x="83636" y="34008"/>
                  <a:pt x="83314" y="34358"/>
                  <a:pt x="83018" y="34707"/>
                </a:cubicBezTo>
                <a:cubicBezTo>
                  <a:pt x="82964" y="34707"/>
                  <a:pt x="82910" y="34734"/>
                  <a:pt x="82883" y="34761"/>
                </a:cubicBezTo>
                <a:cubicBezTo>
                  <a:pt x="82857" y="34842"/>
                  <a:pt x="82830" y="34895"/>
                  <a:pt x="82803" y="34976"/>
                </a:cubicBezTo>
                <a:lnTo>
                  <a:pt x="82722" y="35030"/>
                </a:lnTo>
                <a:cubicBezTo>
                  <a:pt x="82695" y="35084"/>
                  <a:pt x="82668" y="35137"/>
                  <a:pt x="82668" y="35191"/>
                </a:cubicBezTo>
                <a:cubicBezTo>
                  <a:pt x="82561" y="35379"/>
                  <a:pt x="82480" y="35594"/>
                  <a:pt x="82373" y="35809"/>
                </a:cubicBezTo>
                <a:cubicBezTo>
                  <a:pt x="82319" y="35890"/>
                  <a:pt x="82265" y="35944"/>
                  <a:pt x="82238" y="36024"/>
                </a:cubicBezTo>
                <a:lnTo>
                  <a:pt x="82131" y="36159"/>
                </a:lnTo>
                <a:cubicBezTo>
                  <a:pt x="82561" y="35245"/>
                  <a:pt x="82991" y="34358"/>
                  <a:pt x="83421" y="33471"/>
                </a:cubicBezTo>
                <a:cubicBezTo>
                  <a:pt x="83476" y="33361"/>
                  <a:pt x="83394" y="33263"/>
                  <a:pt x="83310" y="33263"/>
                </a:cubicBezTo>
                <a:cubicBezTo>
                  <a:pt x="83271" y="33263"/>
                  <a:pt x="83232" y="33285"/>
                  <a:pt x="83206" y="33336"/>
                </a:cubicBezTo>
                <a:cubicBezTo>
                  <a:pt x="82534" y="34519"/>
                  <a:pt x="81835" y="35675"/>
                  <a:pt x="81082" y="36831"/>
                </a:cubicBezTo>
                <a:cubicBezTo>
                  <a:pt x="80975" y="36965"/>
                  <a:pt x="80894" y="37073"/>
                  <a:pt x="80787" y="37207"/>
                </a:cubicBezTo>
                <a:cubicBezTo>
                  <a:pt x="81217" y="36428"/>
                  <a:pt x="81593" y="35594"/>
                  <a:pt x="81996" y="34868"/>
                </a:cubicBezTo>
                <a:lnTo>
                  <a:pt x="84147" y="30997"/>
                </a:lnTo>
                <a:cubicBezTo>
                  <a:pt x="84204" y="30903"/>
                  <a:pt x="84115" y="30795"/>
                  <a:pt x="84019" y="30795"/>
                </a:cubicBezTo>
                <a:cubicBezTo>
                  <a:pt x="83979" y="30795"/>
                  <a:pt x="83937" y="30815"/>
                  <a:pt x="83905" y="30863"/>
                </a:cubicBezTo>
                <a:cubicBezTo>
                  <a:pt x="83072" y="32153"/>
                  <a:pt x="82158" y="33390"/>
                  <a:pt x="81190" y="34600"/>
                </a:cubicBezTo>
                <a:cubicBezTo>
                  <a:pt x="80894" y="34976"/>
                  <a:pt x="80545" y="35352"/>
                  <a:pt x="80195" y="35702"/>
                </a:cubicBezTo>
                <a:lnTo>
                  <a:pt x="80195" y="35541"/>
                </a:lnTo>
                <a:cubicBezTo>
                  <a:pt x="81620" y="33390"/>
                  <a:pt x="83179" y="31347"/>
                  <a:pt x="84900" y="29384"/>
                </a:cubicBezTo>
                <a:cubicBezTo>
                  <a:pt x="85034" y="29277"/>
                  <a:pt x="85169" y="29115"/>
                  <a:pt x="85276" y="28954"/>
                </a:cubicBezTo>
                <a:cubicBezTo>
                  <a:pt x="85464" y="28739"/>
                  <a:pt x="85653" y="28551"/>
                  <a:pt x="85841" y="28336"/>
                </a:cubicBezTo>
                <a:cubicBezTo>
                  <a:pt x="85926" y="28251"/>
                  <a:pt x="85826" y="28115"/>
                  <a:pt x="85727" y="28115"/>
                </a:cubicBezTo>
                <a:cubicBezTo>
                  <a:pt x="85701" y="28115"/>
                  <a:pt x="85675" y="28125"/>
                  <a:pt x="85653" y="28147"/>
                </a:cubicBezTo>
                <a:lnTo>
                  <a:pt x="85115" y="28739"/>
                </a:lnTo>
                <a:cubicBezTo>
                  <a:pt x="84954" y="28900"/>
                  <a:pt x="84765" y="29062"/>
                  <a:pt x="84631" y="29277"/>
                </a:cubicBezTo>
                <a:lnTo>
                  <a:pt x="81835" y="32288"/>
                </a:lnTo>
                <a:lnTo>
                  <a:pt x="84013" y="29680"/>
                </a:lnTo>
                <a:cubicBezTo>
                  <a:pt x="85115" y="28336"/>
                  <a:pt x="86298" y="27072"/>
                  <a:pt x="86728" y="25352"/>
                </a:cubicBezTo>
                <a:cubicBezTo>
                  <a:pt x="86769" y="25270"/>
                  <a:pt x="86686" y="25189"/>
                  <a:pt x="86609" y="25189"/>
                </a:cubicBezTo>
                <a:cubicBezTo>
                  <a:pt x="86584" y="25189"/>
                  <a:pt x="86559" y="25197"/>
                  <a:pt x="86540" y="25217"/>
                </a:cubicBezTo>
                <a:cubicBezTo>
                  <a:pt x="85007" y="26911"/>
                  <a:pt x="83582" y="28712"/>
                  <a:pt x="82292" y="30594"/>
                </a:cubicBezTo>
                <a:lnTo>
                  <a:pt x="83314" y="28658"/>
                </a:lnTo>
                <a:cubicBezTo>
                  <a:pt x="83556" y="28228"/>
                  <a:pt x="84120" y="27314"/>
                  <a:pt x="84093" y="27180"/>
                </a:cubicBezTo>
                <a:lnTo>
                  <a:pt x="84416" y="26615"/>
                </a:lnTo>
                <a:cubicBezTo>
                  <a:pt x="84452" y="26505"/>
                  <a:pt x="84377" y="26408"/>
                  <a:pt x="84299" y="26408"/>
                </a:cubicBezTo>
                <a:cubicBezTo>
                  <a:pt x="84263" y="26408"/>
                  <a:pt x="84227" y="26429"/>
                  <a:pt x="84201" y="26481"/>
                </a:cubicBezTo>
                <a:lnTo>
                  <a:pt x="83771" y="27287"/>
                </a:lnTo>
                <a:cubicBezTo>
                  <a:pt x="83582" y="27556"/>
                  <a:pt x="83448" y="27825"/>
                  <a:pt x="83314" y="28121"/>
                </a:cubicBezTo>
                <a:lnTo>
                  <a:pt x="80383" y="33605"/>
                </a:lnTo>
                <a:cubicBezTo>
                  <a:pt x="80330" y="33686"/>
                  <a:pt x="80276" y="33766"/>
                  <a:pt x="80222" y="33847"/>
                </a:cubicBezTo>
                <a:lnTo>
                  <a:pt x="80088" y="34035"/>
                </a:lnTo>
                <a:cubicBezTo>
                  <a:pt x="80061" y="33686"/>
                  <a:pt x="80034" y="33309"/>
                  <a:pt x="80034" y="32960"/>
                </a:cubicBezTo>
                <a:cubicBezTo>
                  <a:pt x="80249" y="32395"/>
                  <a:pt x="80545" y="31831"/>
                  <a:pt x="80840" y="31293"/>
                </a:cubicBezTo>
                <a:cubicBezTo>
                  <a:pt x="81701" y="29626"/>
                  <a:pt x="82615" y="27932"/>
                  <a:pt x="83609" y="26319"/>
                </a:cubicBezTo>
                <a:cubicBezTo>
                  <a:pt x="83717" y="26158"/>
                  <a:pt x="83798" y="25997"/>
                  <a:pt x="83905" y="25835"/>
                </a:cubicBezTo>
                <a:cubicBezTo>
                  <a:pt x="84147" y="25432"/>
                  <a:pt x="84389" y="25029"/>
                  <a:pt x="84631" y="24626"/>
                </a:cubicBezTo>
                <a:cubicBezTo>
                  <a:pt x="84658" y="24572"/>
                  <a:pt x="84658" y="24491"/>
                  <a:pt x="84577" y="24464"/>
                </a:cubicBezTo>
                <a:lnTo>
                  <a:pt x="86593" y="21991"/>
                </a:lnTo>
                <a:cubicBezTo>
                  <a:pt x="86655" y="21909"/>
                  <a:pt x="86575" y="21794"/>
                  <a:pt x="86485" y="21794"/>
                </a:cubicBezTo>
                <a:cubicBezTo>
                  <a:pt x="86458" y="21794"/>
                  <a:pt x="86430" y="21805"/>
                  <a:pt x="86405" y="21830"/>
                </a:cubicBezTo>
                <a:cubicBezTo>
                  <a:pt x="85169" y="23040"/>
                  <a:pt x="83959" y="24303"/>
                  <a:pt x="82803" y="25594"/>
                </a:cubicBezTo>
                <a:cubicBezTo>
                  <a:pt x="84308" y="23577"/>
                  <a:pt x="85787" y="21534"/>
                  <a:pt x="87212" y="19464"/>
                </a:cubicBezTo>
                <a:cubicBezTo>
                  <a:pt x="87274" y="19381"/>
                  <a:pt x="87193" y="19267"/>
                  <a:pt x="87104" y="19267"/>
                </a:cubicBezTo>
                <a:cubicBezTo>
                  <a:pt x="87077" y="19267"/>
                  <a:pt x="87049" y="19278"/>
                  <a:pt x="87024" y="19303"/>
                </a:cubicBezTo>
                <a:cubicBezTo>
                  <a:pt x="85088" y="21346"/>
                  <a:pt x="83367" y="23577"/>
                  <a:pt x="81862" y="25970"/>
                </a:cubicBezTo>
                <a:cubicBezTo>
                  <a:pt x="82534" y="24706"/>
                  <a:pt x="83260" y="23443"/>
                  <a:pt x="83959" y="22206"/>
                </a:cubicBezTo>
                <a:cubicBezTo>
                  <a:pt x="84765" y="21077"/>
                  <a:pt x="85545" y="19948"/>
                  <a:pt x="86271" y="18765"/>
                </a:cubicBezTo>
                <a:cubicBezTo>
                  <a:pt x="86359" y="18633"/>
                  <a:pt x="86267" y="18502"/>
                  <a:pt x="86143" y="18502"/>
                </a:cubicBezTo>
                <a:cubicBezTo>
                  <a:pt x="86115" y="18502"/>
                  <a:pt x="86085" y="18508"/>
                  <a:pt x="86056" y="18523"/>
                </a:cubicBezTo>
                <a:lnTo>
                  <a:pt x="86190" y="18335"/>
                </a:lnTo>
                <a:cubicBezTo>
                  <a:pt x="86647" y="17824"/>
                  <a:pt x="87104" y="17340"/>
                  <a:pt x="87534" y="16829"/>
                </a:cubicBezTo>
                <a:cubicBezTo>
                  <a:pt x="87680" y="16684"/>
                  <a:pt x="87552" y="16473"/>
                  <a:pt x="87412" y="16473"/>
                </a:cubicBezTo>
                <a:cubicBezTo>
                  <a:pt x="87371" y="16473"/>
                  <a:pt x="87329" y="16491"/>
                  <a:pt x="87292" y="16534"/>
                </a:cubicBezTo>
                <a:cubicBezTo>
                  <a:pt x="86136" y="17770"/>
                  <a:pt x="85007" y="19034"/>
                  <a:pt x="83905" y="20324"/>
                </a:cubicBezTo>
                <a:cubicBezTo>
                  <a:pt x="85007" y="18819"/>
                  <a:pt x="86136" y="17313"/>
                  <a:pt x="87239" y="15808"/>
                </a:cubicBezTo>
                <a:cubicBezTo>
                  <a:pt x="87363" y="15658"/>
                  <a:pt x="87211" y="15509"/>
                  <a:pt x="87038" y="15509"/>
                </a:cubicBezTo>
                <a:cubicBezTo>
                  <a:pt x="87025" y="15509"/>
                  <a:pt x="87011" y="15510"/>
                  <a:pt x="86997" y="15512"/>
                </a:cubicBezTo>
                <a:lnTo>
                  <a:pt x="87669" y="14571"/>
                </a:lnTo>
                <a:cubicBezTo>
                  <a:pt x="87723" y="14517"/>
                  <a:pt x="87723" y="14437"/>
                  <a:pt x="87669" y="14383"/>
                </a:cubicBezTo>
                <a:lnTo>
                  <a:pt x="89551" y="12689"/>
                </a:lnTo>
                <a:cubicBezTo>
                  <a:pt x="89631" y="12609"/>
                  <a:pt x="89658" y="12447"/>
                  <a:pt x="89551" y="12367"/>
                </a:cubicBezTo>
                <a:lnTo>
                  <a:pt x="90868" y="11318"/>
                </a:lnTo>
                <a:cubicBezTo>
                  <a:pt x="91002" y="11184"/>
                  <a:pt x="90949" y="10942"/>
                  <a:pt x="90760" y="10888"/>
                </a:cubicBezTo>
                <a:lnTo>
                  <a:pt x="90895" y="10754"/>
                </a:lnTo>
                <a:cubicBezTo>
                  <a:pt x="91051" y="10597"/>
                  <a:pt x="90948" y="10311"/>
                  <a:pt x="90754" y="10311"/>
                </a:cubicBezTo>
                <a:cubicBezTo>
                  <a:pt x="90715" y="10311"/>
                  <a:pt x="90672" y="10323"/>
                  <a:pt x="90626" y="10350"/>
                </a:cubicBezTo>
                <a:cubicBezTo>
                  <a:pt x="89309" y="11076"/>
                  <a:pt x="88045" y="11856"/>
                  <a:pt x="86809" y="12716"/>
                </a:cubicBezTo>
                <a:cubicBezTo>
                  <a:pt x="87723" y="11910"/>
                  <a:pt x="88583" y="11076"/>
                  <a:pt x="89470" y="10243"/>
                </a:cubicBezTo>
                <a:lnTo>
                  <a:pt x="90922" y="9759"/>
                </a:lnTo>
                <a:cubicBezTo>
                  <a:pt x="91048" y="9708"/>
                  <a:pt x="90984" y="9515"/>
                  <a:pt x="90864" y="9515"/>
                </a:cubicBezTo>
                <a:cubicBezTo>
                  <a:pt x="90857" y="9515"/>
                  <a:pt x="90849" y="9515"/>
                  <a:pt x="90841" y="9517"/>
                </a:cubicBezTo>
                <a:lnTo>
                  <a:pt x="90062" y="9651"/>
                </a:lnTo>
                <a:lnTo>
                  <a:pt x="90088" y="9624"/>
                </a:lnTo>
                <a:cubicBezTo>
                  <a:pt x="90142" y="9544"/>
                  <a:pt x="90196" y="9463"/>
                  <a:pt x="90169" y="9383"/>
                </a:cubicBezTo>
                <a:lnTo>
                  <a:pt x="90653" y="9167"/>
                </a:lnTo>
                <a:cubicBezTo>
                  <a:pt x="90794" y="9097"/>
                  <a:pt x="90730" y="8884"/>
                  <a:pt x="90586" y="8884"/>
                </a:cubicBezTo>
                <a:cubicBezTo>
                  <a:pt x="90565" y="8884"/>
                  <a:pt x="90543" y="8888"/>
                  <a:pt x="90519" y="8899"/>
                </a:cubicBezTo>
                <a:cubicBezTo>
                  <a:pt x="90142" y="9060"/>
                  <a:pt x="89766" y="9221"/>
                  <a:pt x="89363" y="9383"/>
                </a:cubicBezTo>
                <a:cubicBezTo>
                  <a:pt x="89228" y="9409"/>
                  <a:pt x="89094" y="9463"/>
                  <a:pt x="88959" y="9517"/>
                </a:cubicBezTo>
                <a:lnTo>
                  <a:pt x="89040" y="9436"/>
                </a:lnTo>
                <a:cubicBezTo>
                  <a:pt x="89147" y="9330"/>
                  <a:pt x="89050" y="9155"/>
                  <a:pt x="88925" y="9155"/>
                </a:cubicBezTo>
                <a:cubicBezTo>
                  <a:pt x="88892" y="9155"/>
                  <a:pt x="88858" y="9167"/>
                  <a:pt x="88825" y="9194"/>
                </a:cubicBezTo>
                <a:cubicBezTo>
                  <a:pt x="88556" y="9436"/>
                  <a:pt x="88287" y="9705"/>
                  <a:pt x="87991" y="9947"/>
                </a:cubicBezTo>
                <a:lnTo>
                  <a:pt x="87723" y="10081"/>
                </a:lnTo>
                <a:lnTo>
                  <a:pt x="87212" y="10323"/>
                </a:lnTo>
                <a:cubicBezTo>
                  <a:pt x="86540" y="10512"/>
                  <a:pt x="85868" y="10700"/>
                  <a:pt x="85196" y="10915"/>
                </a:cubicBezTo>
                <a:lnTo>
                  <a:pt x="85545" y="10700"/>
                </a:lnTo>
                <a:cubicBezTo>
                  <a:pt x="87292" y="9705"/>
                  <a:pt x="88959" y="8576"/>
                  <a:pt x="90492" y="7312"/>
                </a:cubicBezTo>
                <a:cubicBezTo>
                  <a:pt x="90582" y="7245"/>
                  <a:pt x="90501" y="7139"/>
                  <a:pt x="90410" y="7139"/>
                </a:cubicBezTo>
                <a:cubicBezTo>
                  <a:pt x="90392" y="7139"/>
                  <a:pt x="90374" y="7143"/>
                  <a:pt x="90357" y="7151"/>
                </a:cubicBezTo>
                <a:lnTo>
                  <a:pt x="86029" y="10108"/>
                </a:lnTo>
                <a:lnTo>
                  <a:pt x="85464" y="10485"/>
                </a:lnTo>
                <a:lnTo>
                  <a:pt x="85088" y="10727"/>
                </a:lnTo>
                <a:cubicBezTo>
                  <a:pt x="84604" y="10969"/>
                  <a:pt x="84066" y="11184"/>
                  <a:pt x="83582" y="11426"/>
                </a:cubicBezTo>
                <a:cubicBezTo>
                  <a:pt x="83744" y="11237"/>
                  <a:pt x="83905" y="11103"/>
                  <a:pt x="84066" y="10915"/>
                </a:cubicBezTo>
                <a:cubicBezTo>
                  <a:pt x="85921" y="9167"/>
                  <a:pt x="87696" y="7339"/>
                  <a:pt x="89389" y="5431"/>
                </a:cubicBezTo>
                <a:cubicBezTo>
                  <a:pt x="89451" y="5369"/>
                  <a:pt x="89403" y="5260"/>
                  <a:pt x="89341" y="5260"/>
                </a:cubicBezTo>
                <a:cubicBezTo>
                  <a:pt x="89321" y="5260"/>
                  <a:pt x="89301" y="5271"/>
                  <a:pt x="89282" y="5296"/>
                </a:cubicBezTo>
                <a:cubicBezTo>
                  <a:pt x="88287" y="6210"/>
                  <a:pt x="87346" y="7151"/>
                  <a:pt x="86405" y="8092"/>
                </a:cubicBezTo>
                <a:lnTo>
                  <a:pt x="91352" y="2903"/>
                </a:lnTo>
                <a:cubicBezTo>
                  <a:pt x="91415" y="2840"/>
                  <a:pt x="91363" y="2744"/>
                  <a:pt x="91298" y="2744"/>
                </a:cubicBezTo>
                <a:cubicBezTo>
                  <a:pt x="91281" y="2744"/>
                  <a:pt x="91262" y="2752"/>
                  <a:pt x="91244" y="2769"/>
                </a:cubicBezTo>
                <a:cubicBezTo>
                  <a:pt x="90330" y="3576"/>
                  <a:pt x="89443" y="4382"/>
                  <a:pt x="88583" y="5242"/>
                </a:cubicBezTo>
                <a:lnTo>
                  <a:pt x="91379" y="2124"/>
                </a:lnTo>
                <a:cubicBezTo>
                  <a:pt x="91420" y="2061"/>
                  <a:pt x="91381" y="1999"/>
                  <a:pt x="91324" y="1999"/>
                </a:cubicBezTo>
                <a:cubicBezTo>
                  <a:pt x="91308" y="1999"/>
                  <a:pt x="91289" y="2004"/>
                  <a:pt x="91271" y="2016"/>
                </a:cubicBezTo>
                <a:cubicBezTo>
                  <a:pt x="88717" y="4086"/>
                  <a:pt x="86378" y="6398"/>
                  <a:pt x="84255" y="8925"/>
                </a:cubicBezTo>
                <a:cubicBezTo>
                  <a:pt x="84873" y="7850"/>
                  <a:pt x="85518" y="6829"/>
                  <a:pt x="86244" y="5834"/>
                </a:cubicBezTo>
                <a:cubicBezTo>
                  <a:pt x="86943" y="5108"/>
                  <a:pt x="87588" y="4301"/>
                  <a:pt x="88126" y="3468"/>
                </a:cubicBezTo>
                <a:cubicBezTo>
                  <a:pt x="88395" y="3145"/>
                  <a:pt x="88664" y="2850"/>
                  <a:pt x="88932" y="2554"/>
                </a:cubicBezTo>
                <a:cubicBezTo>
                  <a:pt x="88954" y="2532"/>
                  <a:pt x="88941" y="2493"/>
                  <a:pt x="88906" y="2493"/>
                </a:cubicBezTo>
                <a:cubicBezTo>
                  <a:pt x="88898" y="2493"/>
                  <a:pt x="88889" y="2495"/>
                  <a:pt x="88879" y="2500"/>
                </a:cubicBezTo>
                <a:cubicBezTo>
                  <a:pt x="88717" y="2635"/>
                  <a:pt x="88583" y="2796"/>
                  <a:pt x="88448" y="2930"/>
                </a:cubicBezTo>
                <a:cubicBezTo>
                  <a:pt x="88852" y="2231"/>
                  <a:pt x="89201" y="1532"/>
                  <a:pt x="89497" y="807"/>
                </a:cubicBezTo>
                <a:cubicBezTo>
                  <a:pt x="89533" y="735"/>
                  <a:pt x="89485" y="687"/>
                  <a:pt x="89425" y="687"/>
                </a:cubicBezTo>
                <a:cubicBezTo>
                  <a:pt x="89395" y="687"/>
                  <a:pt x="89363" y="699"/>
                  <a:pt x="89336" y="726"/>
                </a:cubicBezTo>
                <a:cubicBezTo>
                  <a:pt x="88879" y="1264"/>
                  <a:pt x="84819" y="5968"/>
                  <a:pt x="83582" y="7528"/>
                </a:cubicBezTo>
                <a:lnTo>
                  <a:pt x="83717" y="7124"/>
                </a:lnTo>
                <a:cubicBezTo>
                  <a:pt x="84712" y="5269"/>
                  <a:pt x="87077" y="1102"/>
                  <a:pt x="87373" y="457"/>
                </a:cubicBezTo>
                <a:cubicBezTo>
                  <a:pt x="87411" y="400"/>
                  <a:pt x="87342" y="343"/>
                  <a:pt x="87279" y="343"/>
                </a:cubicBezTo>
                <a:cubicBezTo>
                  <a:pt x="87253" y="343"/>
                  <a:pt x="87228" y="353"/>
                  <a:pt x="87212" y="376"/>
                </a:cubicBezTo>
                <a:cubicBezTo>
                  <a:pt x="86083" y="1936"/>
                  <a:pt x="85088" y="3602"/>
                  <a:pt x="84255" y="5377"/>
                </a:cubicBezTo>
                <a:cubicBezTo>
                  <a:pt x="84792" y="3683"/>
                  <a:pt x="85303" y="1989"/>
                  <a:pt x="85841" y="296"/>
                </a:cubicBezTo>
                <a:cubicBezTo>
                  <a:pt x="85859" y="224"/>
                  <a:pt x="85805" y="176"/>
                  <a:pt x="85751" y="176"/>
                </a:cubicBezTo>
                <a:cubicBezTo>
                  <a:pt x="85724" y="176"/>
                  <a:pt x="85697" y="188"/>
                  <a:pt x="85679" y="215"/>
                </a:cubicBezTo>
                <a:cubicBezTo>
                  <a:pt x="84523" y="1586"/>
                  <a:pt x="83636" y="3172"/>
                  <a:pt x="83045" y="4866"/>
                </a:cubicBezTo>
                <a:cubicBezTo>
                  <a:pt x="83072" y="4059"/>
                  <a:pt x="83099" y="3253"/>
                  <a:pt x="83099" y="2473"/>
                </a:cubicBezTo>
                <a:cubicBezTo>
                  <a:pt x="83099" y="2413"/>
                  <a:pt x="83056" y="2378"/>
                  <a:pt x="83009" y="2378"/>
                </a:cubicBezTo>
                <a:cubicBezTo>
                  <a:pt x="82973" y="2378"/>
                  <a:pt x="82934" y="2399"/>
                  <a:pt x="82910" y="2446"/>
                </a:cubicBezTo>
                <a:cubicBezTo>
                  <a:pt x="82749" y="2850"/>
                  <a:pt x="82615" y="3280"/>
                  <a:pt x="82480" y="3683"/>
                </a:cubicBezTo>
                <a:cubicBezTo>
                  <a:pt x="82534" y="2500"/>
                  <a:pt x="82588" y="1290"/>
                  <a:pt x="82668" y="108"/>
                </a:cubicBezTo>
                <a:cubicBezTo>
                  <a:pt x="82668" y="45"/>
                  <a:pt x="82614" y="1"/>
                  <a:pt x="82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35" name="Google Shape;14735;p110"/>
          <p:cNvSpPr txBox="1"/>
          <p:nvPr>
            <p:ph type="title"/>
          </p:nvPr>
        </p:nvSpPr>
        <p:spPr>
          <a:xfrm>
            <a:off x="3984075" y="549223"/>
            <a:ext cx="4223700" cy="222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7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grpSp>
        <p:nvGrpSpPr>
          <p:cNvPr id="14736" name="Google Shape;14736;p110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4737" name="Google Shape;14737;p110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738" name="Google Shape;14738;p110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739" name="Google Shape;14739;p110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740" name="Google Shape;14740;p110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741" name="Google Shape;14741;p110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742" name="Google Shape;14742;p110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743" name="Google Shape;14743;p110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744" name="Google Shape;14744;p110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745" name="Google Shape;14745;p110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746" name="Google Shape;14746;p110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747" name="Google Shape;14747;p110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748" name="Google Shape;14748;p110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749" name="Google Shape;14749;p110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750" name="Google Shape;14750;p110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751" name="Google Shape;14751;p110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752" name="Google Shape;14752;p110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753" name="Google Shape;14753;p110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754" name="Google Shape;14754;p110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755" name="Google Shape;14755;p110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756" name="Google Shape;14756;p110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757" name="Google Shape;14757;p110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758" name="Google Shape;14758;p110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759" name="Google Shape;14759;p110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760" name="Google Shape;14760;p110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761" name="Google Shape;14761;p110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4762" name="Google Shape;14762;p110"/>
          <p:cNvSpPr/>
          <p:nvPr/>
        </p:nvSpPr>
        <p:spPr>
          <a:xfrm>
            <a:off x="1833648" y="2039287"/>
            <a:ext cx="29017" cy="28208"/>
          </a:xfrm>
          <a:custGeom>
            <a:rect b="b" l="l" r="r" t="t"/>
            <a:pathLst>
              <a:path extrusionOk="0" h="942" w="969">
                <a:moveTo>
                  <a:pt x="968" y="0"/>
                </a:moveTo>
                <a:lnTo>
                  <a:pt x="404" y="538"/>
                </a:lnTo>
                <a:lnTo>
                  <a:pt x="0" y="941"/>
                </a:lnTo>
                <a:cubicBezTo>
                  <a:pt x="350" y="646"/>
                  <a:pt x="672" y="350"/>
                  <a:pt x="96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63" name="Google Shape;14763;p110"/>
          <p:cNvSpPr/>
          <p:nvPr/>
        </p:nvSpPr>
        <p:spPr>
          <a:xfrm>
            <a:off x="1896442" y="1991795"/>
            <a:ext cx="9672" cy="12098"/>
          </a:xfrm>
          <a:custGeom>
            <a:rect b="b" l="l" r="r" t="t"/>
            <a:pathLst>
              <a:path extrusionOk="0" h="404" w="323">
                <a:moveTo>
                  <a:pt x="323" y="0"/>
                </a:moveTo>
                <a:lnTo>
                  <a:pt x="323" y="0"/>
                </a:lnTo>
                <a:cubicBezTo>
                  <a:pt x="215" y="135"/>
                  <a:pt x="108" y="269"/>
                  <a:pt x="0" y="404"/>
                </a:cubicBezTo>
                <a:cubicBezTo>
                  <a:pt x="188" y="215"/>
                  <a:pt x="323" y="54"/>
                  <a:pt x="3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64" name="Google Shape;14764;p110"/>
          <p:cNvSpPr/>
          <p:nvPr/>
        </p:nvSpPr>
        <p:spPr>
          <a:xfrm>
            <a:off x="1440082" y="2162600"/>
            <a:ext cx="340804" cy="495141"/>
          </a:xfrm>
          <a:custGeom>
            <a:rect b="b" l="l" r="r" t="t"/>
            <a:pathLst>
              <a:path extrusionOk="0" h="16535" w="11381">
                <a:moveTo>
                  <a:pt x="11290" y="0"/>
                </a:moveTo>
                <a:cubicBezTo>
                  <a:pt x="11271" y="0"/>
                  <a:pt x="11250" y="7"/>
                  <a:pt x="11235" y="23"/>
                </a:cubicBezTo>
                <a:cubicBezTo>
                  <a:pt x="7175" y="5238"/>
                  <a:pt x="3411" y="10722"/>
                  <a:pt x="24" y="16422"/>
                </a:cubicBezTo>
                <a:cubicBezTo>
                  <a:pt x="1" y="16468"/>
                  <a:pt x="18" y="16535"/>
                  <a:pt x="75" y="16535"/>
                </a:cubicBezTo>
                <a:cubicBezTo>
                  <a:pt x="84" y="16535"/>
                  <a:pt x="94" y="16533"/>
                  <a:pt x="105" y="16529"/>
                </a:cubicBezTo>
                <a:cubicBezTo>
                  <a:pt x="320" y="16476"/>
                  <a:pt x="562" y="16422"/>
                  <a:pt x="777" y="16368"/>
                </a:cubicBezTo>
                <a:cubicBezTo>
                  <a:pt x="830" y="16368"/>
                  <a:pt x="830" y="16260"/>
                  <a:pt x="777" y="16260"/>
                </a:cubicBezTo>
                <a:cubicBezTo>
                  <a:pt x="732" y="16268"/>
                  <a:pt x="692" y="16271"/>
                  <a:pt x="658" y="16271"/>
                </a:cubicBezTo>
                <a:cubicBezTo>
                  <a:pt x="73" y="16271"/>
                  <a:pt x="923" y="15246"/>
                  <a:pt x="1126" y="14916"/>
                </a:cubicBezTo>
                <a:cubicBezTo>
                  <a:pt x="1556" y="14190"/>
                  <a:pt x="1986" y="13491"/>
                  <a:pt x="2417" y="12792"/>
                </a:cubicBezTo>
                <a:cubicBezTo>
                  <a:pt x="3358" y="11314"/>
                  <a:pt x="4325" y="9835"/>
                  <a:pt x="5320" y="8383"/>
                </a:cubicBezTo>
                <a:cubicBezTo>
                  <a:pt x="7256" y="5561"/>
                  <a:pt x="9272" y="2792"/>
                  <a:pt x="11342" y="76"/>
                </a:cubicBezTo>
                <a:cubicBezTo>
                  <a:pt x="11380" y="38"/>
                  <a:pt x="11338" y="0"/>
                  <a:pt x="112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65" name="Google Shape;14765;p110"/>
          <p:cNvSpPr/>
          <p:nvPr/>
        </p:nvSpPr>
        <p:spPr>
          <a:xfrm>
            <a:off x="912693" y="4699106"/>
            <a:ext cx="424261" cy="22069"/>
          </a:xfrm>
          <a:custGeom>
            <a:rect b="b" l="l" r="r" t="t"/>
            <a:pathLst>
              <a:path extrusionOk="0" h="737" w="14168">
                <a:moveTo>
                  <a:pt x="0" y="1"/>
                </a:moveTo>
                <a:cubicBezTo>
                  <a:pt x="3119" y="297"/>
                  <a:pt x="6291" y="189"/>
                  <a:pt x="9409" y="566"/>
                </a:cubicBezTo>
                <a:cubicBezTo>
                  <a:pt x="10505" y="677"/>
                  <a:pt x="11600" y="737"/>
                  <a:pt x="12695" y="737"/>
                </a:cubicBezTo>
                <a:cubicBezTo>
                  <a:pt x="13186" y="737"/>
                  <a:pt x="13677" y="725"/>
                  <a:pt x="14168" y="700"/>
                </a:cubicBezTo>
                <a:cubicBezTo>
                  <a:pt x="13845" y="700"/>
                  <a:pt x="13523" y="712"/>
                  <a:pt x="13192" y="712"/>
                </a:cubicBezTo>
                <a:cubicBezTo>
                  <a:pt x="13027" y="712"/>
                  <a:pt x="12860" y="709"/>
                  <a:pt x="12689" y="700"/>
                </a:cubicBezTo>
                <a:cubicBezTo>
                  <a:pt x="9625" y="646"/>
                  <a:pt x="6587" y="109"/>
                  <a:pt x="3495" y="82"/>
                </a:cubicBezTo>
                <a:cubicBezTo>
                  <a:pt x="2339" y="82"/>
                  <a:pt x="1183" y="82"/>
                  <a:pt x="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66" name="Google Shape;14766;p110"/>
          <p:cNvSpPr/>
          <p:nvPr/>
        </p:nvSpPr>
        <p:spPr>
          <a:xfrm>
            <a:off x="1337731" y="4712012"/>
            <a:ext cx="78127" cy="8055"/>
          </a:xfrm>
          <a:custGeom>
            <a:rect b="b" l="l" r="r" t="t"/>
            <a:pathLst>
              <a:path extrusionOk="0" h="269" w="2609">
                <a:moveTo>
                  <a:pt x="2609" y="0"/>
                </a:moveTo>
                <a:lnTo>
                  <a:pt x="2609" y="0"/>
                </a:lnTo>
                <a:cubicBezTo>
                  <a:pt x="1748" y="108"/>
                  <a:pt x="861" y="215"/>
                  <a:pt x="1" y="269"/>
                </a:cubicBezTo>
                <a:cubicBezTo>
                  <a:pt x="861" y="215"/>
                  <a:pt x="1748" y="135"/>
                  <a:pt x="260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67" name="Google Shape;14767;p110"/>
          <p:cNvSpPr/>
          <p:nvPr/>
        </p:nvSpPr>
        <p:spPr>
          <a:xfrm>
            <a:off x="829776" y="4687846"/>
            <a:ext cx="82948" cy="11289"/>
          </a:xfrm>
          <a:custGeom>
            <a:rect b="b" l="l" r="r" t="t"/>
            <a:pathLst>
              <a:path extrusionOk="0" h="377" w="2770">
                <a:moveTo>
                  <a:pt x="0" y="1"/>
                </a:moveTo>
                <a:lnTo>
                  <a:pt x="0" y="1"/>
                </a:lnTo>
                <a:cubicBezTo>
                  <a:pt x="914" y="216"/>
                  <a:pt x="1828" y="350"/>
                  <a:pt x="2769" y="377"/>
                </a:cubicBezTo>
                <a:cubicBezTo>
                  <a:pt x="1855" y="296"/>
                  <a:pt x="914" y="189"/>
                  <a:pt x="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68" name="Google Shape;14768;p110"/>
          <p:cNvSpPr/>
          <p:nvPr/>
        </p:nvSpPr>
        <p:spPr>
          <a:xfrm>
            <a:off x="2184632" y="3152635"/>
            <a:ext cx="30" cy="838"/>
          </a:xfrm>
          <a:custGeom>
            <a:rect b="b" l="l" r="r" t="t"/>
            <a:pathLst>
              <a:path extrusionOk="0" h="28" w="1">
                <a:moveTo>
                  <a:pt x="1" y="1"/>
                </a:moveTo>
                <a:lnTo>
                  <a:pt x="1" y="28"/>
                </a:lnTo>
                <a:cubicBezTo>
                  <a:pt x="1" y="28"/>
                  <a:pt x="1" y="1"/>
                  <a:pt x="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69" name="Google Shape;14769;p110"/>
          <p:cNvSpPr/>
          <p:nvPr/>
        </p:nvSpPr>
        <p:spPr>
          <a:xfrm>
            <a:off x="2364960" y="2891816"/>
            <a:ext cx="3264" cy="838"/>
          </a:xfrm>
          <a:custGeom>
            <a:rect b="b" l="l" r="r" t="t"/>
            <a:pathLst>
              <a:path extrusionOk="0" h="28" w="109">
                <a:moveTo>
                  <a:pt x="1" y="1"/>
                </a:moveTo>
                <a:lnTo>
                  <a:pt x="55" y="27"/>
                </a:lnTo>
                <a:lnTo>
                  <a:pt x="108" y="27"/>
                </a:lnTo>
                <a:lnTo>
                  <a:pt x="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70" name="Google Shape;14770;p110"/>
          <p:cNvSpPr/>
          <p:nvPr/>
        </p:nvSpPr>
        <p:spPr>
          <a:xfrm>
            <a:off x="2206371" y="3184856"/>
            <a:ext cx="17757" cy="45097"/>
          </a:xfrm>
          <a:custGeom>
            <a:rect b="b" l="l" r="r" t="t"/>
            <a:pathLst>
              <a:path extrusionOk="0" h="1506" w="593">
                <a:moveTo>
                  <a:pt x="1" y="0"/>
                </a:moveTo>
                <a:cubicBezTo>
                  <a:pt x="216" y="457"/>
                  <a:pt x="404" y="914"/>
                  <a:pt x="538" y="1398"/>
                </a:cubicBezTo>
                <a:cubicBezTo>
                  <a:pt x="565" y="1452"/>
                  <a:pt x="565" y="1479"/>
                  <a:pt x="592" y="1506"/>
                </a:cubicBezTo>
                <a:cubicBezTo>
                  <a:pt x="431" y="968"/>
                  <a:pt x="243" y="457"/>
                  <a:pt x="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71" name="Google Shape;14771;p110"/>
          <p:cNvSpPr/>
          <p:nvPr/>
        </p:nvSpPr>
        <p:spPr>
          <a:xfrm>
            <a:off x="1433554" y="4190583"/>
            <a:ext cx="14493" cy="36323"/>
          </a:xfrm>
          <a:custGeom>
            <a:rect b="b" l="l" r="r" t="t"/>
            <a:pathLst>
              <a:path extrusionOk="0" h="1213" w="484">
                <a:moveTo>
                  <a:pt x="307" y="1"/>
                </a:moveTo>
                <a:cubicBezTo>
                  <a:pt x="271" y="1"/>
                  <a:pt x="235" y="16"/>
                  <a:pt x="215" y="46"/>
                </a:cubicBezTo>
                <a:cubicBezTo>
                  <a:pt x="54" y="234"/>
                  <a:pt x="0" y="449"/>
                  <a:pt x="27" y="664"/>
                </a:cubicBezTo>
                <a:cubicBezTo>
                  <a:pt x="54" y="879"/>
                  <a:pt x="161" y="1095"/>
                  <a:pt x="349" y="1202"/>
                </a:cubicBezTo>
                <a:cubicBezTo>
                  <a:pt x="370" y="1209"/>
                  <a:pt x="388" y="1212"/>
                  <a:pt x="405" y="1212"/>
                </a:cubicBezTo>
                <a:cubicBezTo>
                  <a:pt x="454" y="1212"/>
                  <a:pt x="484" y="1182"/>
                  <a:pt x="484" y="1121"/>
                </a:cubicBezTo>
                <a:cubicBezTo>
                  <a:pt x="484" y="960"/>
                  <a:pt x="430" y="772"/>
                  <a:pt x="430" y="638"/>
                </a:cubicBezTo>
                <a:cubicBezTo>
                  <a:pt x="403" y="449"/>
                  <a:pt x="403" y="288"/>
                  <a:pt x="430" y="127"/>
                </a:cubicBezTo>
                <a:cubicBezTo>
                  <a:pt x="430" y="43"/>
                  <a:pt x="367" y="1"/>
                  <a:pt x="30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72" name="Google Shape;14772;p110"/>
          <p:cNvSpPr/>
          <p:nvPr/>
        </p:nvSpPr>
        <p:spPr>
          <a:xfrm>
            <a:off x="1467362" y="4217713"/>
            <a:ext cx="19973" cy="9013"/>
          </a:xfrm>
          <a:custGeom>
            <a:rect b="b" l="l" r="r" t="t"/>
            <a:pathLst>
              <a:path extrusionOk="0" h="301" w="667">
                <a:moveTo>
                  <a:pt x="81" y="0"/>
                </a:moveTo>
                <a:cubicBezTo>
                  <a:pt x="6" y="0"/>
                  <a:pt x="1" y="138"/>
                  <a:pt x="85" y="138"/>
                </a:cubicBezTo>
                <a:cubicBezTo>
                  <a:pt x="92" y="138"/>
                  <a:pt x="99" y="137"/>
                  <a:pt x="108" y="135"/>
                </a:cubicBezTo>
                <a:cubicBezTo>
                  <a:pt x="242" y="215"/>
                  <a:pt x="403" y="269"/>
                  <a:pt x="565" y="296"/>
                </a:cubicBezTo>
                <a:cubicBezTo>
                  <a:pt x="574" y="299"/>
                  <a:pt x="582" y="300"/>
                  <a:pt x="589" y="300"/>
                </a:cubicBezTo>
                <a:cubicBezTo>
                  <a:pt x="650" y="300"/>
                  <a:pt x="666" y="212"/>
                  <a:pt x="618" y="189"/>
                </a:cubicBezTo>
                <a:cubicBezTo>
                  <a:pt x="511" y="135"/>
                  <a:pt x="403" y="108"/>
                  <a:pt x="269" y="81"/>
                </a:cubicBezTo>
                <a:cubicBezTo>
                  <a:pt x="269" y="54"/>
                  <a:pt x="269" y="54"/>
                  <a:pt x="242" y="54"/>
                </a:cubicBez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73" name="Google Shape;14773;p110"/>
          <p:cNvSpPr/>
          <p:nvPr/>
        </p:nvSpPr>
        <p:spPr>
          <a:xfrm>
            <a:off x="1322459" y="4378007"/>
            <a:ext cx="25513" cy="65550"/>
          </a:xfrm>
          <a:custGeom>
            <a:rect b="b" l="l" r="r" t="t"/>
            <a:pathLst>
              <a:path extrusionOk="0" h="2189" w="852">
                <a:moveTo>
                  <a:pt x="724" y="0"/>
                </a:moveTo>
                <a:cubicBezTo>
                  <a:pt x="693" y="0"/>
                  <a:pt x="663" y="15"/>
                  <a:pt x="645" y="51"/>
                </a:cubicBezTo>
                <a:cubicBezTo>
                  <a:pt x="350" y="616"/>
                  <a:pt x="0" y="1503"/>
                  <a:pt x="242" y="2148"/>
                </a:cubicBezTo>
                <a:cubicBezTo>
                  <a:pt x="255" y="2175"/>
                  <a:pt x="282" y="2188"/>
                  <a:pt x="309" y="2188"/>
                </a:cubicBezTo>
                <a:cubicBezTo>
                  <a:pt x="336" y="2188"/>
                  <a:pt x="363" y="2175"/>
                  <a:pt x="376" y="2148"/>
                </a:cubicBezTo>
                <a:cubicBezTo>
                  <a:pt x="457" y="1825"/>
                  <a:pt x="430" y="1503"/>
                  <a:pt x="484" y="1180"/>
                </a:cubicBezTo>
                <a:cubicBezTo>
                  <a:pt x="538" y="804"/>
                  <a:pt x="672" y="454"/>
                  <a:pt x="833" y="132"/>
                </a:cubicBezTo>
                <a:cubicBezTo>
                  <a:pt x="851" y="60"/>
                  <a:pt x="786" y="0"/>
                  <a:pt x="7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74" name="Google Shape;14774;p110"/>
          <p:cNvSpPr/>
          <p:nvPr/>
        </p:nvSpPr>
        <p:spPr>
          <a:xfrm>
            <a:off x="1626759" y="3895087"/>
            <a:ext cx="8055" cy="49828"/>
          </a:xfrm>
          <a:custGeom>
            <a:rect b="b" l="l" r="r" t="t"/>
            <a:pathLst>
              <a:path extrusionOk="0" h="1664" w="269">
                <a:moveTo>
                  <a:pt x="145" y="1"/>
                </a:moveTo>
                <a:cubicBezTo>
                  <a:pt x="94" y="1"/>
                  <a:pt x="40" y="34"/>
                  <a:pt x="27" y="101"/>
                </a:cubicBezTo>
                <a:cubicBezTo>
                  <a:pt x="0" y="612"/>
                  <a:pt x="27" y="1123"/>
                  <a:pt x="81" y="1634"/>
                </a:cubicBezTo>
                <a:cubicBezTo>
                  <a:pt x="91" y="1654"/>
                  <a:pt x="109" y="1663"/>
                  <a:pt x="128" y="1663"/>
                </a:cubicBezTo>
                <a:cubicBezTo>
                  <a:pt x="158" y="1663"/>
                  <a:pt x="188" y="1640"/>
                  <a:pt x="188" y="1607"/>
                </a:cubicBezTo>
                <a:cubicBezTo>
                  <a:pt x="269" y="1123"/>
                  <a:pt x="269" y="612"/>
                  <a:pt x="242" y="101"/>
                </a:cubicBezTo>
                <a:cubicBezTo>
                  <a:pt x="242" y="34"/>
                  <a:pt x="195" y="1"/>
                  <a:pt x="14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75" name="Google Shape;14775;p110"/>
          <p:cNvSpPr/>
          <p:nvPr/>
        </p:nvSpPr>
        <p:spPr>
          <a:xfrm>
            <a:off x="1657332" y="3885445"/>
            <a:ext cx="7277" cy="49319"/>
          </a:xfrm>
          <a:custGeom>
            <a:rect b="b" l="l" r="r" t="t"/>
            <a:pathLst>
              <a:path extrusionOk="0" h="1647" w="243">
                <a:moveTo>
                  <a:pt x="122" y="0"/>
                </a:moveTo>
                <a:cubicBezTo>
                  <a:pt x="75" y="0"/>
                  <a:pt x="28" y="34"/>
                  <a:pt x="28" y="101"/>
                </a:cubicBezTo>
                <a:cubicBezTo>
                  <a:pt x="1" y="585"/>
                  <a:pt x="28" y="1096"/>
                  <a:pt x="81" y="1606"/>
                </a:cubicBezTo>
                <a:cubicBezTo>
                  <a:pt x="81" y="1633"/>
                  <a:pt x="102" y="1647"/>
                  <a:pt x="125" y="1647"/>
                </a:cubicBezTo>
                <a:cubicBezTo>
                  <a:pt x="149" y="1647"/>
                  <a:pt x="176" y="1633"/>
                  <a:pt x="189" y="1606"/>
                </a:cubicBezTo>
                <a:cubicBezTo>
                  <a:pt x="243" y="1096"/>
                  <a:pt x="243" y="585"/>
                  <a:pt x="216" y="101"/>
                </a:cubicBezTo>
                <a:cubicBezTo>
                  <a:pt x="216" y="34"/>
                  <a:pt x="169" y="0"/>
                  <a:pt x="12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76" name="Google Shape;14776;p110"/>
          <p:cNvSpPr/>
          <p:nvPr/>
        </p:nvSpPr>
        <p:spPr>
          <a:xfrm>
            <a:off x="1675868" y="3896465"/>
            <a:ext cx="8055" cy="17847"/>
          </a:xfrm>
          <a:custGeom>
            <a:rect b="b" l="l" r="r" t="t"/>
            <a:pathLst>
              <a:path extrusionOk="0" h="596" w="269">
                <a:moveTo>
                  <a:pt x="197" y="1"/>
                </a:moveTo>
                <a:cubicBezTo>
                  <a:pt x="176" y="1"/>
                  <a:pt x="154" y="10"/>
                  <a:pt x="135" y="29"/>
                </a:cubicBezTo>
                <a:cubicBezTo>
                  <a:pt x="81" y="217"/>
                  <a:pt x="54" y="378"/>
                  <a:pt x="0" y="539"/>
                </a:cubicBezTo>
                <a:cubicBezTo>
                  <a:pt x="0" y="573"/>
                  <a:pt x="21" y="596"/>
                  <a:pt x="43" y="596"/>
                </a:cubicBezTo>
                <a:cubicBezTo>
                  <a:pt x="56" y="596"/>
                  <a:pt x="70" y="587"/>
                  <a:pt x="81" y="566"/>
                </a:cubicBezTo>
                <a:cubicBezTo>
                  <a:pt x="161" y="405"/>
                  <a:pt x="215" y="244"/>
                  <a:pt x="269" y="82"/>
                </a:cubicBezTo>
                <a:cubicBezTo>
                  <a:pt x="269" y="30"/>
                  <a:pt x="235" y="1"/>
                  <a:pt x="1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77" name="Google Shape;14777;p110"/>
          <p:cNvSpPr/>
          <p:nvPr/>
        </p:nvSpPr>
        <p:spPr>
          <a:xfrm>
            <a:off x="1815142" y="3684575"/>
            <a:ext cx="4043" cy="23477"/>
          </a:xfrm>
          <a:custGeom>
            <a:rect b="b" l="l" r="r" t="t"/>
            <a:pathLst>
              <a:path extrusionOk="0" h="784" w="135">
                <a:moveTo>
                  <a:pt x="67" y="0"/>
                </a:moveTo>
                <a:cubicBezTo>
                  <a:pt x="34" y="0"/>
                  <a:pt x="0" y="21"/>
                  <a:pt x="0" y="61"/>
                </a:cubicBezTo>
                <a:cubicBezTo>
                  <a:pt x="0" y="303"/>
                  <a:pt x="0" y="518"/>
                  <a:pt x="27" y="733"/>
                </a:cubicBezTo>
                <a:cubicBezTo>
                  <a:pt x="27" y="769"/>
                  <a:pt x="43" y="784"/>
                  <a:pt x="61" y="784"/>
                </a:cubicBezTo>
                <a:cubicBezTo>
                  <a:pt x="83" y="784"/>
                  <a:pt x="108" y="763"/>
                  <a:pt x="108" y="733"/>
                </a:cubicBezTo>
                <a:cubicBezTo>
                  <a:pt x="134" y="518"/>
                  <a:pt x="134" y="303"/>
                  <a:pt x="134" y="61"/>
                </a:cubicBezTo>
                <a:cubicBezTo>
                  <a:pt x="134" y="21"/>
                  <a:pt x="101" y="0"/>
                  <a:pt x="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78" name="Google Shape;14778;p110"/>
          <p:cNvSpPr/>
          <p:nvPr/>
        </p:nvSpPr>
        <p:spPr>
          <a:xfrm>
            <a:off x="1852154" y="3696853"/>
            <a:ext cx="30" cy="30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lnTo>
                  <a:pt x="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79" name="Google Shape;14779;p110"/>
          <p:cNvSpPr/>
          <p:nvPr/>
        </p:nvSpPr>
        <p:spPr>
          <a:xfrm>
            <a:off x="2114261" y="3251483"/>
            <a:ext cx="25004" cy="50996"/>
          </a:xfrm>
          <a:custGeom>
            <a:rect b="b" l="l" r="r" t="t"/>
            <a:pathLst>
              <a:path extrusionOk="0" h="1703" w="835">
                <a:moveTo>
                  <a:pt x="124" y="0"/>
                </a:moveTo>
                <a:cubicBezTo>
                  <a:pt x="70" y="0"/>
                  <a:pt x="1" y="57"/>
                  <a:pt x="39" y="114"/>
                </a:cubicBezTo>
                <a:cubicBezTo>
                  <a:pt x="254" y="652"/>
                  <a:pt x="442" y="1163"/>
                  <a:pt x="738" y="1673"/>
                </a:cubicBezTo>
                <a:cubicBezTo>
                  <a:pt x="748" y="1694"/>
                  <a:pt x="766" y="1703"/>
                  <a:pt x="783" y="1703"/>
                </a:cubicBezTo>
                <a:cubicBezTo>
                  <a:pt x="811" y="1703"/>
                  <a:pt x="835" y="1680"/>
                  <a:pt x="818" y="1647"/>
                </a:cubicBezTo>
                <a:cubicBezTo>
                  <a:pt x="657" y="1082"/>
                  <a:pt x="415" y="571"/>
                  <a:pt x="173" y="34"/>
                </a:cubicBezTo>
                <a:cubicBezTo>
                  <a:pt x="165" y="10"/>
                  <a:pt x="146" y="0"/>
                  <a:pt x="1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80" name="Google Shape;14780;p110"/>
          <p:cNvSpPr/>
          <p:nvPr/>
        </p:nvSpPr>
        <p:spPr>
          <a:xfrm>
            <a:off x="2154327" y="3245644"/>
            <a:ext cx="17967" cy="43929"/>
          </a:xfrm>
          <a:custGeom>
            <a:rect b="b" l="l" r="r" t="t"/>
            <a:pathLst>
              <a:path extrusionOk="0" h="1467" w="600">
                <a:moveTo>
                  <a:pt x="85" y="0"/>
                </a:moveTo>
                <a:cubicBezTo>
                  <a:pt x="40" y="0"/>
                  <a:pt x="1" y="42"/>
                  <a:pt x="18" y="94"/>
                </a:cubicBezTo>
                <a:cubicBezTo>
                  <a:pt x="126" y="551"/>
                  <a:pt x="287" y="1008"/>
                  <a:pt x="502" y="1438"/>
                </a:cubicBezTo>
                <a:cubicBezTo>
                  <a:pt x="512" y="1457"/>
                  <a:pt x="528" y="1466"/>
                  <a:pt x="544" y="1466"/>
                </a:cubicBezTo>
                <a:cubicBezTo>
                  <a:pt x="573" y="1466"/>
                  <a:pt x="600" y="1437"/>
                  <a:pt x="583" y="1385"/>
                </a:cubicBezTo>
                <a:cubicBezTo>
                  <a:pt x="475" y="927"/>
                  <a:pt x="341" y="470"/>
                  <a:pt x="152" y="40"/>
                </a:cubicBezTo>
                <a:cubicBezTo>
                  <a:pt x="134" y="12"/>
                  <a:pt x="108" y="0"/>
                  <a:pt x="8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81" name="Google Shape;14781;p110"/>
          <p:cNvSpPr/>
          <p:nvPr/>
        </p:nvSpPr>
        <p:spPr>
          <a:xfrm>
            <a:off x="5724385" y="4367437"/>
            <a:ext cx="570812" cy="6468"/>
          </a:xfrm>
          <a:custGeom>
            <a:rect b="b" l="l" r="r" t="t"/>
            <a:pathLst>
              <a:path extrusionOk="0" h="216" w="19062">
                <a:moveTo>
                  <a:pt x="19061" y="1"/>
                </a:moveTo>
                <a:cubicBezTo>
                  <a:pt x="12717" y="55"/>
                  <a:pt x="6345" y="55"/>
                  <a:pt x="1" y="216"/>
                </a:cubicBezTo>
                <a:cubicBezTo>
                  <a:pt x="6345" y="162"/>
                  <a:pt x="12717" y="81"/>
                  <a:pt x="190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82" name="Google Shape;14782;p110"/>
          <p:cNvSpPr/>
          <p:nvPr/>
        </p:nvSpPr>
        <p:spPr>
          <a:xfrm>
            <a:off x="6295164" y="4365041"/>
            <a:ext cx="195661" cy="2426"/>
          </a:xfrm>
          <a:custGeom>
            <a:rect b="b" l="l" r="r" t="t"/>
            <a:pathLst>
              <a:path extrusionOk="0" h="81" w="6534">
                <a:moveTo>
                  <a:pt x="6533" y="0"/>
                </a:moveTo>
                <a:lnTo>
                  <a:pt x="0" y="81"/>
                </a:lnTo>
                <a:cubicBezTo>
                  <a:pt x="2178" y="81"/>
                  <a:pt x="4356" y="54"/>
                  <a:pt x="6533" y="27"/>
                </a:cubicBezTo>
                <a:lnTo>
                  <a:pt x="653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83" name="Google Shape;14783;p110"/>
          <p:cNvSpPr/>
          <p:nvPr/>
        </p:nvSpPr>
        <p:spPr>
          <a:xfrm>
            <a:off x="1922195" y="4440712"/>
            <a:ext cx="41893" cy="838"/>
          </a:xfrm>
          <a:custGeom>
            <a:rect b="b" l="l" r="r" t="t"/>
            <a:pathLst>
              <a:path extrusionOk="0" h="28" w="1399">
                <a:moveTo>
                  <a:pt x="27" y="0"/>
                </a:moveTo>
                <a:cubicBezTo>
                  <a:pt x="1" y="0"/>
                  <a:pt x="1" y="27"/>
                  <a:pt x="27" y="27"/>
                </a:cubicBezTo>
                <a:lnTo>
                  <a:pt x="1372" y="27"/>
                </a:lnTo>
                <a:cubicBezTo>
                  <a:pt x="1399" y="27"/>
                  <a:pt x="1399" y="0"/>
                  <a:pt x="137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84" name="Google Shape;14784;p110"/>
          <p:cNvSpPr/>
          <p:nvPr/>
        </p:nvSpPr>
        <p:spPr>
          <a:xfrm>
            <a:off x="2022031" y="4437478"/>
            <a:ext cx="21770" cy="4073"/>
          </a:xfrm>
          <a:custGeom>
            <a:rect b="b" l="l" r="r" t="t"/>
            <a:pathLst>
              <a:path extrusionOk="0" h="136" w="727">
                <a:moveTo>
                  <a:pt x="27" y="1"/>
                </a:moveTo>
                <a:cubicBezTo>
                  <a:pt x="27" y="1"/>
                  <a:pt x="0" y="28"/>
                  <a:pt x="27" y="28"/>
                </a:cubicBezTo>
                <a:lnTo>
                  <a:pt x="726" y="135"/>
                </a:lnTo>
                <a:cubicBezTo>
                  <a:pt x="511" y="81"/>
                  <a:pt x="269" y="54"/>
                  <a:pt x="2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85" name="Google Shape;14785;p110"/>
          <p:cNvSpPr/>
          <p:nvPr/>
        </p:nvSpPr>
        <p:spPr>
          <a:xfrm>
            <a:off x="8060623" y="4169412"/>
            <a:ext cx="41085" cy="838"/>
          </a:xfrm>
          <a:custGeom>
            <a:rect b="b" l="l" r="r" t="t"/>
            <a:pathLst>
              <a:path extrusionOk="0" h="28" w="1372">
                <a:moveTo>
                  <a:pt x="27" y="0"/>
                </a:moveTo>
                <a:cubicBezTo>
                  <a:pt x="27" y="0"/>
                  <a:pt x="0" y="27"/>
                  <a:pt x="27" y="27"/>
                </a:cubicBezTo>
                <a:lnTo>
                  <a:pt x="1371" y="27"/>
                </a:lnTo>
                <a:lnTo>
                  <a:pt x="137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86" name="Google Shape;14786;p110"/>
          <p:cNvSpPr/>
          <p:nvPr/>
        </p:nvSpPr>
        <p:spPr>
          <a:xfrm>
            <a:off x="403091" y="4336683"/>
            <a:ext cx="775845" cy="38270"/>
          </a:xfrm>
          <a:custGeom>
            <a:rect b="b" l="l" r="r" t="t"/>
            <a:pathLst>
              <a:path extrusionOk="0" h="1278" w="25909">
                <a:moveTo>
                  <a:pt x="25857" y="1"/>
                </a:moveTo>
                <a:cubicBezTo>
                  <a:pt x="25851" y="1"/>
                  <a:pt x="25844" y="2"/>
                  <a:pt x="25836" y="6"/>
                </a:cubicBezTo>
                <a:cubicBezTo>
                  <a:pt x="23570" y="1020"/>
                  <a:pt x="20976" y="1222"/>
                  <a:pt x="18386" y="1222"/>
                </a:cubicBezTo>
                <a:cubicBezTo>
                  <a:pt x="16680" y="1222"/>
                  <a:pt x="14974" y="1134"/>
                  <a:pt x="13365" y="1134"/>
                </a:cubicBezTo>
                <a:cubicBezTo>
                  <a:pt x="13274" y="1134"/>
                  <a:pt x="13183" y="1135"/>
                  <a:pt x="13093" y="1135"/>
                </a:cubicBezTo>
                <a:cubicBezTo>
                  <a:pt x="8738" y="1135"/>
                  <a:pt x="4356" y="1135"/>
                  <a:pt x="27" y="1216"/>
                </a:cubicBezTo>
                <a:cubicBezTo>
                  <a:pt x="0" y="1216"/>
                  <a:pt x="0" y="1243"/>
                  <a:pt x="27" y="1270"/>
                </a:cubicBezTo>
                <a:cubicBezTo>
                  <a:pt x="941" y="1275"/>
                  <a:pt x="1856" y="1277"/>
                  <a:pt x="2772" y="1277"/>
                </a:cubicBezTo>
                <a:cubicBezTo>
                  <a:pt x="6651" y="1277"/>
                  <a:pt x="10544" y="1238"/>
                  <a:pt x="14437" y="1216"/>
                </a:cubicBezTo>
                <a:cubicBezTo>
                  <a:pt x="14550" y="1215"/>
                  <a:pt x="14663" y="1215"/>
                  <a:pt x="14776" y="1215"/>
                </a:cubicBezTo>
                <a:cubicBezTo>
                  <a:pt x="15991" y="1215"/>
                  <a:pt x="17249" y="1257"/>
                  <a:pt x="18513" y="1257"/>
                </a:cubicBezTo>
                <a:cubicBezTo>
                  <a:pt x="21047" y="1257"/>
                  <a:pt x="23601" y="1086"/>
                  <a:pt x="25863" y="60"/>
                </a:cubicBezTo>
                <a:cubicBezTo>
                  <a:pt x="25909" y="60"/>
                  <a:pt x="25896" y="1"/>
                  <a:pt x="2585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87" name="Google Shape;14787;p110"/>
          <p:cNvSpPr/>
          <p:nvPr/>
        </p:nvSpPr>
        <p:spPr>
          <a:xfrm>
            <a:off x="2918820" y="3907784"/>
            <a:ext cx="838" cy="809"/>
          </a:xfrm>
          <a:custGeom>
            <a:rect b="b" l="l" r="r" t="t"/>
            <a:pathLst>
              <a:path extrusionOk="0" h="27" w="28">
                <a:moveTo>
                  <a:pt x="1" y="0"/>
                </a:moveTo>
                <a:cubicBezTo>
                  <a:pt x="1" y="0"/>
                  <a:pt x="1" y="27"/>
                  <a:pt x="1" y="27"/>
                </a:cubicBezTo>
                <a:cubicBezTo>
                  <a:pt x="1" y="27"/>
                  <a:pt x="28" y="0"/>
                  <a:pt x="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88" name="Google Shape;14788;p110"/>
          <p:cNvSpPr/>
          <p:nvPr/>
        </p:nvSpPr>
        <p:spPr>
          <a:xfrm>
            <a:off x="3768146" y="4155158"/>
            <a:ext cx="693975" cy="23926"/>
          </a:xfrm>
          <a:custGeom>
            <a:rect b="b" l="l" r="r" t="t"/>
            <a:pathLst>
              <a:path extrusionOk="0" h="799" w="23175">
                <a:moveTo>
                  <a:pt x="15743" y="0"/>
                </a:moveTo>
                <a:cubicBezTo>
                  <a:pt x="10487" y="0"/>
                  <a:pt x="5225" y="269"/>
                  <a:pt x="1" y="799"/>
                </a:cubicBezTo>
                <a:cubicBezTo>
                  <a:pt x="6214" y="411"/>
                  <a:pt x="12409" y="126"/>
                  <a:pt x="18601" y="126"/>
                </a:cubicBezTo>
                <a:cubicBezTo>
                  <a:pt x="20126" y="126"/>
                  <a:pt x="21650" y="143"/>
                  <a:pt x="23175" y="181"/>
                </a:cubicBezTo>
                <a:cubicBezTo>
                  <a:pt x="20702" y="60"/>
                  <a:pt x="18223" y="0"/>
                  <a:pt x="157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89" name="Google Shape;14789;p110"/>
          <p:cNvSpPr/>
          <p:nvPr/>
        </p:nvSpPr>
        <p:spPr>
          <a:xfrm>
            <a:off x="3744789" y="4179054"/>
            <a:ext cx="22579" cy="2455"/>
          </a:xfrm>
          <a:custGeom>
            <a:rect b="b" l="l" r="r" t="t"/>
            <a:pathLst>
              <a:path extrusionOk="0" h="82" w="754">
                <a:moveTo>
                  <a:pt x="754" y="1"/>
                </a:moveTo>
                <a:lnTo>
                  <a:pt x="28" y="28"/>
                </a:lnTo>
                <a:cubicBezTo>
                  <a:pt x="1" y="55"/>
                  <a:pt x="1" y="82"/>
                  <a:pt x="28" y="82"/>
                </a:cubicBezTo>
                <a:lnTo>
                  <a:pt x="75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90" name="Google Shape;14790;p110"/>
          <p:cNvSpPr/>
          <p:nvPr/>
        </p:nvSpPr>
        <p:spPr>
          <a:xfrm>
            <a:off x="2687795" y="4107426"/>
            <a:ext cx="460494" cy="53152"/>
          </a:xfrm>
          <a:custGeom>
            <a:rect b="b" l="l" r="r" t="t"/>
            <a:pathLst>
              <a:path extrusionOk="0" h="1775" w="15378">
                <a:moveTo>
                  <a:pt x="15378" y="0"/>
                </a:moveTo>
                <a:cubicBezTo>
                  <a:pt x="10270" y="565"/>
                  <a:pt x="5162" y="1129"/>
                  <a:pt x="54" y="1721"/>
                </a:cubicBezTo>
                <a:cubicBezTo>
                  <a:pt x="0" y="1721"/>
                  <a:pt x="27" y="1775"/>
                  <a:pt x="54" y="1775"/>
                </a:cubicBezTo>
                <a:cubicBezTo>
                  <a:pt x="5162" y="1210"/>
                  <a:pt x="10270" y="592"/>
                  <a:pt x="1537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91" name="Google Shape;14791;p110"/>
          <p:cNvSpPr/>
          <p:nvPr/>
        </p:nvSpPr>
        <p:spPr>
          <a:xfrm>
            <a:off x="4085322" y="3978933"/>
            <a:ext cx="3786156" cy="133585"/>
          </a:xfrm>
          <a:custGeom>
            <a:rect b="b" l="l" r="r" t="t"/>
            <a:pathLst>
              <a:path extrusionOk="0" h="4461" w="126437">
                <a:moveTo>
                  <a:pt x="21969" y="0"/>
                </a:moveTo>
                <a:cubicBezTo>
                  <a:pt x="14638" y="0"/>
                  <a:pt x="7308" y="408"/>
                  <a:pt x="1" y="1011"/>
                </a:cubicBezTo>
                <a:cubicBezTo>
                  <a:pt x="7071" y="474"/>
                  <a:pt x="14115" y="124"/>
                  <a:pt x="21185" y="97"/>
                </a:cubicBezTo>
                <a:cubicBezTo>
                  <a:pt x="21401" y="96"/>
                  <a:pt x="21616" y="96"/>
                  <a:pt x="21831" y="96"/>
                </a:cubicBezTo>
                <a:cubicBezTo>
                  <a:pt x="32899" y="96"/>
                  <a:pt x="43766" y="1440"/>
                  <a:pt x="54737" y="2732"/>
                </a:cubicBezTo>
                <a:cubicBezTo>
                  <a:pt x="64640" y="3885"/>
                  <a:pt x="74605" y="4461"/>
                  <a:pt x="84578" y="4461"/>
                </a:cubicBezTo>
                <a:cubicBezTo>
                  <a:pt x="86003" y="4461"/>
                  <a:pt x="87428" y="4449"/>
                  <a:pt x="88853" y="4426"/>
                </a:cubicBezTo>
                <a:cubicBezTo>
                  <a:pt x="101380" y="4264"/>
                  <a:pt x="113882" y="3404"/>
                  <a:pt x="126383" y="2544"/>
                </a:cubicBezTo>
                <a:cubicBezTo>
                  <a:pt x="126436" y="2544"/>
                  <a:pt x="126409" y="2490"/>
                  <a:pt x="126383" y="2490"/>
                </a:cubicBezTo>
                <a:cubicBezTo>
                  <a:pt x="112433" y="3430"/>
                  <a:pt x="98443" y="4350"/>
                  <a:pt x="84462" y="4350"/>
                </a:cubicBezTo>
                <a:cubicBezTo>
                  <a:pt x="75648" y="4350"/>
                  <a:pt x="66838" y="3984"/>
                  <a:pt x="58043" y="3028"/>
                </a:cubicBezTo>
                <a:cubicBezTo>
                  <a:pt x="46860" y="1791"/>
                  <a:pt x="35783" y="151"/>
                  <a:pt x="24492" y="17"/>
                </a:cubicBezTo>
                <a:cubicBezTo>
                  <a:pt x="23651" y="6"/>
                  <a:pt x="22810" y="0"/>
                  <a:pt x="219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92" name="Google Shape;14792;p110"/>
          <p:cNvSpPr/>
          <p:nvPr/>
        </p:nvSpPr>
        <p:spPr>
          <a:xfrm>
            <a:off x="3148257" y="4010015"/>
            <a:ext cx="937099" cy="97441"/>
          </a:xfrm>
          <a:custGeom>
            <a:rect b="b" l="l" r="r" t="t"/>
            <a:pathLst>
              <a:path extrusionOk="0" h="3254" w="31294">
                <a:moveTo>
                  <a:pt x="31294" y="0"/>
                </a:moveTo>
                <a:lnTo>
                  <a:pt x="31294" y="0"/>
                </a:lnTo>
                <a:cubicBezTo>
                  <a:pt x="20836" y="780"/>
                  <a:pt x="10405" y="2017"/>
                  <a:pt x="1" y="3253"/>
                </a:cubicBezTo>
                <a:cubicBezTo>
                  <a:pt x="7448" y="2393"/>
                  <a:pt x="14922" y="1586"/>
                  <a:pt x="22368" y="834"/>
                </a:cubicBezTo>
                <a:cubicBezTo>
                  <a:pt x="25353" y="511"/>
                  <a:pt x="28310" y="242"/>
                  <a:pt x="312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93" name="Google Shape;14793;p110"/>
          <p:cNvSpPr/>
          <p:nvPr/>
        </p:nvSpPr>
        <p:spPr>
          <a:xfrm>
            <a:off x="2053413" y="4179862"/>
            <a:ext cx="131249" cy="30"/>
          </a:xfrm>
          <a:custGeom>
            <a:rect b="b" l="l" r="r" t="t"/>
            <a:pathLst>
              <a:path extrusionOk="0" h="1" w="4383">
                <a:moveTo>
                  <a:pt x="1" y="1"/>
                </a:moveTo>
                <a:lnTo>
                  <a:pt x="4383" y="1"/>
                </a:lnTo>
                <a:lnTo>
                  <a:pt x="4383" y="1"/>
                </a:lnTo>
                <a:lnTo>
                  <a:pt x="1" y="1"/>
                </a:lnTo>
                <a:cubicBezTo>
                  <a:pt x="1" y="1"/>
                  <a:pt x="1" y="1"/>
                  <a:pt x="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94" name="Google Shape;14794;p110"/>
          <p:cNvSpPr/>
          <p:nvPr/>
        </p:nvSpPr>
        <p:spPr>
          <a:xfrm>
            <a:off x="5230893" y="4262780"/>
            <a:ext cx="56386" cy="19554"/>
          </a:xfrm>
          <a:custGeom>
            <a:rect b="b" l="l" r="r" t="t"/>
            <a:pathLst>
              <a:path extrusionOk="0" h="653" w="1883">
                <a:moveTo>
                  <a:pt x="1479" y="1"/>
                </a:moveTo>
                <a:cubicBezTo>
                  <a:pt x="1113" y="207"/>
                  <a:pt x="668" y="335"/>
                  <a:pt x="228" y="335"/>
                </a:cubicBezTo>
                <a:cubicBezTo>
                  <a:pt x="152" y="335"/>
                  <a:pt x="76" y="331"/>
                  <a:pt x="1" y="323"/>
                </a:cubicBezTo>
                <a:lnTo>
                  <a:pt x="1" y="323"/>
                </a:lnTo>
                <a:cubicBezTo>
                  <a:pt x="116" y="542"/>
                  <a:pt x="300" y="652"/>
                  <a:pt x="548" y="652"/>
                </a:cubicBezTo>
                <a:cubicBezTo>
                  <a:pt x="881" y="652"/>
                  <a:pt x="1329" y="455"/>
                  <a:pt x="1883" y="55"/>
                </a:cubicBezTo>
                <a:cubicBezTo>
                  <a:pt x="1748" y="55"/>
                  <a:pt x="1614" y="28"/>
                  <a:pt x="147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95" name="Google Shape;14795;p110"/>
          <p:cNvSpPr/>
          <p:nvPr/>
        </p:nvSpPr>
        <p:spPr>
          <a:xfrm>
            <a:off x="5287249" y="4256312"/>
            <a:ext cx="78127" cy="8624"/>
          </a:xfrm>
          <a:custGeom>
            <a:rect b="b" l="l" r="r" t="t"/>
            <a:pathLst>
              <a:path extrusionOk="0" h="288" w="2609">
                <a:moveTo>
                  <a:pt x="1598" y="1"/>
                </a:moveTo>
                <a:cubicBezTo>
                  <a:pt x="1145" y="1"/>
                  <a:pt x="689" y="73"/>
                  <a:pt x="216" y="136"/>
                </a:cubicBezTo>
                <a:lnTo>
                  <a:pt x="1" y="271"/>
                </a:lnTo>
                <a:cubicBezTo>
                  <a:pt x="131" y="282"/>
                  <a:pt x="265" y="287"/>
                  <a:pt x="402" y="287"/>
                </a:cubicBezTo>
                <a:cubicBezTo>
                  <a:pt x="1062" y="287"/>
                  <a:pt x="1775" y="173"/>
                  <a:pt x="2274" y="173"/>
                </a:cubicBezTo>
                <a:cubicBezTo>
                  <a:pt x="2378" y="173"/>
                  <a:pt x="2472" y="178"/>
                  <a:pt x="2555" y="190"/>
                </a:cubicBezTo>
                <a:cubicBezTo>
                  <a:pt x="2608" y="190"/>
                  <a:pt x="2608" y="136"/>
                  <a:pt x="2555" y="136"/>
                </a:cubicBezTo>
                <a:cubicBezTo>
                  <a:pt x="2233" y="36"/>
                  <a:pt x="1916" y="1"/>
                  <a:pt x="159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96" name="Google Shape;14796;p110"/>
          <p:cNvSpPr/>
          <p:nvPr/>
        </p:nvSpPr>
        <p:spPr>
          <a:xfrm>
            <a:off x="5090841" y="4206663"/>
            <a:ext cx="202488" cy="67466"/>
          </a:xfrm>
          <a:custGeom>
            <a:rect b="b" l="l" r="r" t="t"/>
            <a:pathLst>
              <a:path extrusionOk="0" h="2253" w="6762">
                <a:moveTo>
                  <a:pt x="5994" y="0"/>
                </a:moveTo>
                <a:cubicBezTo>
                  <a:pt x="5943" y="0"/>
                  <a:pt x="5890" y="6"/>
                  <a:pt x="5834" y="20"/>
                </a:cubicBezTo>
                <a:cubicBezTo>
                  <a:pt x="5242" y="154"/>
                  <a:pt x="5189" y="988"/>
                  <a:pt x="5457" y="1391"/>
                </a:cubicBezTo>
                <a:cubicBezTo>
                  <a:pt x="5484" y="1418"/>
                  <a:pt x="5511" y="1472"/>
                  <a:pt x="5538" y="1498"/>
                </a:cubicBezTo>
                <a:lnTo>
                  <a:pt x="5404" y="1552"/>
                </a:lnTo>
                <a:cubicBezTo>
                  <a:pt x="5324" y="1526"/>
                  <a:pt x="5243" y="1512"/>
                  <a:pt x="5161" y="1512"/>
                </a:cubicBezTo>
                <a:cubicBezTo>
                  <a:pt x="4909" y="1512"/>
                  <a:pt x="4646" y="1638"/>
                  <a:pt x="4382" y="1902"/>
                </a:cubicBezTo>
                <a:cubicBezTo>
                  <a:pt x="3752" y="2037"/>
                  <a:pt x="3121" y="2097"/>
                  <a:pt x="2475" y="2097"/>
                </a:cubicBezTo>
                <a:cubicBezTo>
                  <a:pt x="2349" y="2097"/>
                  <a:pt x="2223" y="2094"/>
                  <a:pt x="2097" y="2090"/>
                </a:cubicBezTo>
                <a:cubicBezTo>
                  <a:pt x="1398" y="1956"/>
                  <a:pt x="699" y="1794"/>
                  <a:pt x="0" y="1606"/>
                </a:cubicBezTo>
                <a:lnTo>
                  <a:pt x="0" y="1606"/>
                </a:lnTo>
                <a:cubicBezTo>
                  <a:pt x="134" y="1687"/>
                  <a:pt x="269" y="1767"/>
                  <a:pt x="403" y="1848"/>
                </a:cubicBezTo>
                <a:cubicBezTo>
                  <a:pt x="989" y="2134"/>
                  <a:pt x="1666" y="2253"/>
                  <a:pt x="2366" y="2253"/>
                </a:cubicBezTo>
                <a:cubicBezTo>
                  <a:pt x="2982" y="2253"/>
                  <a:pt x="3616" y="2160"/>
                  <a:pt x="4221" y="2009"/>
                </a:cubicBezTo>
                <a:lnTo>
                  <a:pt x="4221" y="2009"/>
                </a:lnTo>
                <a:lnTo>
                  <a:pt x="4059" y="2063"/>
                </a:lnTo>
                <a:cubicBezTo>
                  <a:pt x="4033" y="2090"/>
                  <a:pt x="4033" y="2171"/>
                  <a:pt x="4086" y="2171"/>
                </a:cubicBezTo>
                <a:cubicBezTo>
                  <a:pt x="4275" y="2171"/>
                  <a:pt x="4463" y="2197"/>
                  <a:pt x="4678" y="2197"/>
                </a:cubicBezTo>
                <a:cubicBezTo>
                  <a:pt x="4651" y="2144"/>
                  <a:pt x="4624" y="2090"/>
                  <a:pt x="4624" y="2036"/>
                </a:cubicBezTo>
                <a:cubicBezTo>
                  <a:pt x="4597" y="2009"/>
                  <a:pt x="4570" y="1956"/>
                  <a:pt x="4597" y="1929"/>
                </a:cubicBezTo>
                <a:cubicBezTo>
                  <a:pt x="4732" y="1875"/>
                  <a:pt x="4893" y="1821"/>
                  <a:pt x="5027" y="1794"/>
                </a:cubicBezTo>
                <a:lnTo>
                  <a:pt x="5054" y="1794"/>
                </a:lnTo>
                <a:cubicBezTo>
                  <a:pt x="5511" y="1714"/>
                  <a:pt x="5673" y="1660"/>
                  <a:pt x="5538" y="1606"/>
                </a:cubicBezTo>
                <a:lnTo>
                  <a:pt x="5619" y="1579"/>
                </a:lnTo>
                <a:cubicBezTo>
                  <a:pt x="5780" y="1714"/>
                  <a:pt x="5968" y="1821"/>
                  <a:pt x="6156" y="1875"/>
                </a:cubicBezTo>
                <a:cubicBezTo>
                  <a:pt x="6372" y="1714"/>
                  <a:pt x="6533" y="1472"/>
                  <a:pt x="6613" y="1230"/>
                </a:cubicBezTo>
                <a:cubicBezTo>
                  <a:pt x="6761" y="762"/>
                  <a:pt x="6548" y="0"/>
                  <a:pt x="59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97" name="Google Shape;14797;p110"/>
          <p:cNvSpPr/>
          <p:nvPr/>
        </p:nvSpPr>
        <p:spPr>
          <a:xfrm>
            <a:off x="5077935" y="4222234"/>
            <a:ext cx="9702" cy="15631"/>
          </a:xfrm>
          <a:custGeom>
            <a:rect b="b" l="l" r="r" t="t"/>
            <a:pathLst>
              <a:path extrusionOk="0" h="522" w="324">
                <a:moveTo>
                  <a:pt x="269" y="0"/>
                </a:moveTo>
                <a:cubicBezTo>
                  <a:pt x="259" y="0"/>
                  <a:pt x="250" y="3"/>
                  <a:pt x="243" y="11"/>
                </a:cubicBezTo>
                <a:cubicBezTo>
                  <a:pt x="82" y="118"/>
                  <a:pt x="1" y="333"/>
                  <a:pt x="28" y="521"/>
                </a:cubicBezTo>
                <a:cubicBezTo>
                  <a:pt x="135" y="387"/>
                  <a:pt x="243" y="226"/>
                  <a:pt x="323" y="64"/>
                </a:cubicBezTo>
                <a:cubicBezTo>
                  <a:pt x="323" y="25"/>
                  <a:pt x="295" y="0"/>
                  <a:pt x="2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98" name="Google Shape;14798;p110"/>
          <p:cNvSpPr/>
          <p:nvPr/>
        </p:nvSpPr>
        <p:spPr>
          <a:xfrm>
            <a:off x="4461280" y="4160548"/>
            <a:ext cx="764825" cy="109239"/>
          </a:xfrm>
          <a:custGeom>
            <a:rect b="b" l="l" r="r" t="t"/>
            <a:pathLst>
              <a:path extrusionOk="0" h="3648" w="25541">
                <a:moveTo>
                  <a:pt x="16965" y="1399"/>
                </a:moveTo>
                <a:lnTo>
                  <a:pt x="17341" y="1452"/>
                </a:lnTo>
                <a:cubicBezTo>
                  <a:pt x="17260" y="1533"/>
                  <a:pt x="17180" y="1641"/>
                  <a:pt x="17126" y="1748"/>
                </a:cubicBezTo>
                <a:cubicBezTo>
                  <a:pt x="17045" y="1721"/>
                  <a:pt x="16965" y="1641"/>
                  <a:pt x="16911" y="1587"/>
                </a:cubicBezTo>
                <a:cubicBezTo>
                  <a:pt x="16938" y="1533"/>
                  <a:pt x="16938" y="1452"/>
                  <a:pt x="16965" y="1399"/>
                </a:cubicBezTo>
                <a:close/>
                <a:moveTo>
                  <a:pt x="1" y="1"/>
                </a:moveTo>
                <a:lnTo>
                  <a:pt x="1" y="1"/>
                </a:lnTo>
                <a:cubicBezTo>
                  <a:pt x="5351" y="216"/>
                  <a:pt x="10674" y="673"/>
                  <a:pt x="15970" y="1264"/>
                </a:cubicBezTo>
                <a:cubicBezTo>
                  <a:pt x="15620" y="1721"/>
                  <a:pt x="15620" y="2340"/>
                  <a:pt x="15970" y="2770"/>
                </a:cubicBezTo>
                <a:cubicBezTo>
                  <a:pt x="15643" y="3031"/>
                  <a:pt x="15228" y="3169"/>
                  <a:pt x="14825" y="3169"/>
                </a:cubicBezTo>
                <a:cubicBezTo>
                  <a:pt x="14731" y="3169"/>
                  <a:pt x="14637" y="3161"/>
                  <a:pt x="14545" y="3146"/>
                </a:cubicBezTo>
                <a:cubicBezTo>
                  <a:pt x="14432" y="3155"/>
                  <a:pt x="14322" y="3159"/>
                  <a:pt x="14216" y="3159"/>
                </a:cubicBezTo>
                <a:cubicBezTo>
                  <a:pt x="13026" y="3159"/>
                  <a:pt x="12218" y="2603"/>
                  <a:pt x="11749" y="1345"/>
                </a:cubicBezTo>
                <a:cubicBezTo>
                  <a:pt x="11749" y="1328"/>
                  <a:pt x="11741" y="1322"/>
                  <a:pt x="11731" y="1322"/>
                </a:cubicBezTo>
                <a:cubicBezTo>
                  <a:pt x="11709" y="1322"/>
                  <a:pt x="11677" y="1353"/>
                  <a:pt x="11695" y="1372"/>
                </a:cubicBezTo>
                <a:cubicBezTo>
                  <a:pt x="12185" y="2701"/>
                  <a:pt x="13267" y="3336"/>
                  <a:pt x="14341" y="3336"/>
                </a:cubicBezTo>
                <a:cubicBezTo>
                  <a:pt x="14917" y="3336"/>
                  <a:pt x="15491" y="3153"/>
                  <a:pt x="15970" y="2797"/>
                </a:cubicBezTo>
                <a:cubicBezTo>
                  <a:pt x="16077" y="2931"/>
                  <a:pt x="16239" y="3065"/>
                  <a:pt x="16400" y="3146"/>
                </a:cubicBezTo>
                <a:cubicBezTo>
                  <a:pt x="16602" y="3230"/>
                  <a:pt x="16803" y="3272"/>
                  <a:pt x="17011" y="3272"/>
                </a:cubicBezTo>
                <a:cubicBezTo>
                  <a:pt x="17136" y="3272"/>
                  <a:pt x="17264" y="3257"/>
                  <a:pt x="17395" y="3227"/>
                </a:cubicBezTo>
                <a:cubicBezTo>
                  <a:pt x="17669" y="3522"/>
                  <a:pt x="18042" y="3648"/>
                  <a:pt x="18445" y="3648"/>
                </a:cubicBezTo>
                <a:cubicBezTo>
                  <a:pt x="19069" y="3648"/>
                  <a:pt x="19765" y="3345"/>
                  <a:pt x="20271" y="2904"/>
                </a:cubicBezTo>
                <a:cubicBezTo>
                  <a:pt x="19787" y="2770"/>
                  <a:pt x="19277" y="2608"/>
                  <a:pt x="18820" y="2474"/>
                </a:cubicBezTo>
                <a:cubicBezTo>
                  <a:pt x="19035" y="2232"/>
                  <a:pt x="19035" y="1882"/>
                  <a:pt x="18846" y="1614"/>
                </a:cubicBezTo>
                <a:lnTo>
                  <a:pt x="18846" y="1614"/>
                </a:lnTo>
                <a:cubicBezTo>
                  <a:pt x="21105" y="1882"/>
                  <a:pt x="23336" y="2178"/>
                  <a:pt x="25541" y="2474"/>
                </a:cubicBezTo>
                <a:cubicBezTo>
                  <a:pt x="23282" y="2151"/>
                  <a:pt x="21051" y="1829"/>
                  <a:pt x="18793" y="1533"/>
                </a:cubicBezTo>
                <a:cubicBezTo>
                  <a:pt x="18739" y="1479"/>
                  <a:pt x="18685" y="1425"/>
                  <a:pt x="18631" y="1399"/>
                </a:cubicBezTo>
                <a:cubicBezTo>
                  <a:pt x="18463" y="1244"/>
                  <a:pt x="18243" y="1163"/>
                  <a:pt x="18021" y="1163"/>
                </a:cubicBezTo>
                <a:cubicBezTo>
                  <a:pt x="17819" y="1163"/>
                  <a:pt x="17615" y="1231"/>
                  <a:pt x="17448" y="1372"/>
                </a:cubicBezTo>
                <a:lnTo>
                  <a:pt x="16991" y="1291"/>
                </a:lnTo>
                <a:cubicBezTo>
                  <a:pt x="17045" y="1184"/>
                  <a:pt x="17072" y="1076"/>
                  <a:pt x="17099" y="968"/>
                </a:cubicBezTo>
                <a:cubicBezTo>
                  <a:pt x="17099" y="942"/>
                  <a:pt x="17072" y="888"/>
                  <a:pt x="17045" y="888"/>
                </a:cubicBezTo>
                <a:cubicBezTo>
                  <a:pt x="16968" y="870"/>
                  <a:pt x="16889" y="861"/>
                  <a:pt x="16811" y="861"/>
                </a:cubicBezTo>
                <a:cubicBezTo>
                  <a:pt x="16534" y="861"/>
                  <a:pt x="16260" y="968"/>
                  <a:pt x="16050" y="1157"/>
                </a:cubicBezTo>
                <a:cubicBezTo>
                  <a:pt x="13201" y="834"/>
                  <a:pt x="10378" y="511"/>
                  <a:pt x="7501" y="323"/>
                </a:cubicBezTo>
                <a:cubicBezTo>
                  <a:pt x="5001" y="162"/>
                  <a:pt x="2501" y="54"/>
                  <a:pt x="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99" name="Google Shape;14799;p110"/>
          <p:cNvSpPr/>
          <p:nvPr/>
        </p:nvSpPr>
        <p:spPr>
          <a:xfrm>
            <a:off x="5068292" y="4237836"/>
            <a:ext cx="22549" cy="16140"/>
          </a:xfrm>
          <a:custGeom>
            <a:rect b="b" l="l" r="r" t="t"/>
            <a:pathLst>
              <a:path extrusionOk="0" h="539" w="753">
                <a:moveTo>
                  <a:pt x="350" y="0"/>
                </a:moveTo>
                <a:cubicBezTo>
                  <a:pt x="242" y="135"/>
                  <a:pt x="135" y="242"/>
                  <a:pt x="0" y="350"/>
                </a:cubicBezTo>
                <a:lnTo>
                  <a:pt x="753" y="538"/>
                </a:lnTo>
                <a:cubicBezTo>
                  <a:pt x="565" y="404"/>
                  <a:pt x="430" y="216"/>
                  <a:pt x="35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00" name="Google Shape;14800;p110"/>
          <p:cNvSpPr/>
          <p:nvPr/>
        </p:nvSpPr>
        <p:spPr>
          <a:xfrm>
            <a:off x="6681752" y="4218551"/>
            <a:ext cx="62645" cy="12307"/>
          </a:xfrm>
          <a:custGeom>
            <a:rect b="b" l="l" r="r" t="t"/>
            <a:pathLst>
              <a:path extrusionOk="0" h="411" w="2092">
                <a:moveTo>
                  <a:pt x="1620" y="0"/>
                </a:moveTo>
                <a:cubicBezTo>
                  <a:pt x="1064" y="0"/>
                  <a:pt x="509" y="121"/>
                  <a:pt x="22" y="376"/>
                </a:cubicBezTo>
                <a:cubicBezTo>
                  <a:pt x="0" y="376"/>
                  <a:pt x="13" y="410"/>
                  <a:pt x="33" y="410"/>
                </a:cubicBezTo>
                <a:cubicBezTo>
                  <a:pt x="38" y="410"/>
                  <a:pt x="43" y="408"/>
                  <a:pt x="49" y="403"/>
                </a:cubicBezTo>
                <a:cubicBezTo>
                  <a:pt x="534" y="170"/>
                  <a:pt x="1070" y="54"/>
                  <a:pt x="1616" y="54"/>
                </a:cubicBezTo>
                <a:cubicBezTo>
                  <a:pt x="1765" y="54"/>
                  <a:pt x="1915" y="63"/>
                  <a:pt x="2065" y="80"/>
                </a:cubicBezTo>
                <a:cubicBezTo>
                  <a:pt x="2092" y="80"/>
                  <a:pt x="2092" y="26"/>
                  <a:pt x="2065" y="26"/>
                </a:cubicBezTo>
                <a:cubicBezTo>
                  <a:pt x="1917" y="9"/>
                  <a:pt x="1769" y="0"/>
                  <a:pt x="162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01" name="Google Shape;14801;p110"/>
          <p:cNvSpPr/>
          <p:nvPr/>
        </p:nvSpPr>
        <p:spPr>
          <a:xfrm>
            <a:off x="3904186" y="4298893"/>
            <a:ext cx="194613" cy="41893"/>
          </a:xfrm>
          <a:custGeom>
            <a:rect b="b" l="l" r="r" t="t"/>
            <a:pathLst>
              <a:path extrusionOk="0" h="1399" w="6499">
                <a:moveTo>
                  <a:pt x="1414" y="701"/>
                </a:moveTo>
                <a:cubicBezTo>
                  <a:pt x="1346" y="720"/>
                  <a:pt x="1279" y="739"/>
                  <a:pt x="1211" y="757"/>
                </a:cubicBezTo>
                <a:cubicBezTo>
                  <a:pt x="1286" y="747"/>
                  <a:pt x="1353" y="727"/>
                  <a:pt x="1414" y="701"/>
                </a:cubicBezTo>
                <a:close/>
                <a:moveTo>
                  <a:pt x="1583" y="1"/>
                </a:moveTo>
                <a:cubicBezTo>
                  <a:pt x="1091" y="1"/>
                  <a:pt x="606" y="291"/>
                  <a:pt x="404" y="811"/>
                </a:cubicBezTo>
                <a:cubicBezTo>
                  <a:pt x="404" y="865"/>
                  <a:pt x="431" y="892"/>
                  <a:pt x="458" y="919"/>
                </a:cubicBezTo>
                <a:lnTo>
                  <a:pt x="539" y="946"/>
                </a:lnTo>
                <a:cubicBezTo>
                  <a:pt x="377" y="972"/>
                  <a:pt x="189" y="999"/>
                  <a:pt x="28" y="1053"/>
                </a:cubicBezTo>
                <a:cubicBezTo>
                  <a:pt x="1" y="1053"/>
                  <a:pt x="28" y="1107"/>
                  <a:pt x="55" y="1107"/>
                </a:cubicBezTo>
                <a:lnTo>
                  <a:pt x="566" y="946"/>
                </a:lnTo>
                <a:cubicBezTo>
                  <a:pt x="1425" y="1248"/>
                  <a:pt x="2322" y="1398"/>
                  <a:pt x="3218" y="1398"/>
                </a:cubicBezTo>
                <a:cubicBezTo>
                  <a:pt x="4313" y="1398"/>
                  <a:pt x="5406" y="1174"/>
                  <a:pt x="6426" y="731"/>
                </a:cubicBezTo>
                <a:cubicBezTo>
                  <a:pt x="6498" y="707"/>
                  <a:pt x="6463" y="619"/>
                  <a:pt x="6398" y="619"/>
                </a:cubicBezTo>
                <a:cubicBezTo>
                  <a:pt x="6390" y="619"/>
                  <a:pt x="6381" y="620"/>
                  <a:pt x="6373" y="623"/>
                </a:cubicBezTo>
                <a:cubicBezTo>
                  <a:pt x="5391" y="1041"/>
                  <a:pt x="4336" y="1262"/>
                  <a:pt x="3274" y="1262"/>
                </a:cubicBezTo>
                <a:cubicBezTo>
                  <a:pt x="2765" y="1262"/>
                  <a:pt x="2254" y="1211"/>
                  <a:pt x="1748" y="1107"/>
                </a:cubicBezTo>
                <a:cubicBezTo>
                  <a:pt x="1265" y="1026"/>
                  <a:pt x="888" y="1080"/>
                  <a:pt x="1049" y="811"/>
                </a:cubicBezTo>
                <a:cubicBezTo>
                  <a:pt x="1130" y="704"/>
                  <a:pt x="1211" y="596"/>
                  <a:pt x="1291" y="515"/>
                </a:cubicBezTo>
                <a:cubicBezTo>
                  <a:pt x="1419" y="244"/>
                  <a:pt x="1528" y="105"/>
                  <a:pt x="1624" y="105"/>
                </a:cubicBezTo>
                <a:cubicBezTo>
                  <a:pt x="1689" y="105"/>
                  <a:pt x="1748" y="170"/>
                  <a:pt x="1802" y="300"/>
                </a:cubicBezTo>
                <a:cubicBezTo>
                  <a:pt x="1990" y="462"/>
                  <a:pt x="1964" y="542"/>
                  <a:pt x="1668" y="542"/>
                </a:cubicBezTo>
                <a:cubicBezTo>
                  <a:pt x="1587" y="607"/>
                  <a:pt x="1506" y="662"/>
                  <a:pt x="1414" y="701"/>
                </a:cubicBezTo>
                <a:lnTo>
                  <a:pt x="1414" y="701"/>
                </a:lnTo>
                <a:cubicBezTo>
                  <a:pt x="1749" y="605"/>
                  <a:pt x="2081" y="497"/>
                  <a:pt x="2394" y="408"/>
                </a:cubicBezTo>
                <a:cubicBezTo>
                  <a:pt x="2421" y="408"/>
                  <a:pt x="2447" y="354"/>
                  <a:pt x="2421" y="327"/>
                </a:cubicBezTo>
                <a:cubicBezTo>
                  <a:pt x="2178" y="105"/>
                  <a:pt x="1879" y="1"/>
                  <a:pt x="158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02" name="Google Shape;14802;p110"/>
          <p:cNvSpPr/>
          <p:nvPr/>
        </p:nvSpPr>
        <p:spPr>
          <a:xfrm>
            <a:off x="1963249" y="4418972"/>
            <a:ext cx="26591" cy="7277"/>
          </a:xfrm>
          <a:custGeom>
            <a:rect b="b" l="l" r="r" t="t"/>
            <a:pathLst>
              <a:path extrusionOk="0" h="243" w="888">
                <a:moveTo>
                  <a:pt x="646" y="0"/>
                </a:moveTo>
                <a:lnTo>
                  <a:pt x="646" y="0"/>
                </a:lnTo>
                <a:cubicBezTo>
                  <a:pt x="431" y="54"/>
                  <a:pt x="216" y="108"/>
                  <a:pt x="1" y="108"/>
                </a:cubicBezTo>
                <a:cubicBezTo>
                  <a:pt x="296" y="189"/>
                  <a:pt x="565" y="215"/>
                  <a:pt x="888" y="242"/>
                </a:cubicBezTo>
                <a:cubicBezTo>
                  <a:pt x="780" y="215"/>
                  <a:pt x="727" y="162"/>
                  <a:pt x="646" y="135"/>
                </a:cubicBezTo>
                <a:cubicBezTo>
                  <a:pt x="619" y="108"/>
                  <a:pt x="619" y="81"/>
                  <a:pt x="619" y="54"/>
                </a:cubicBezTo>
                <a:cubicBezTo>
                  <a:pt x="619" y="27"/>
                  <a:pt x="619" y="27"/>
                  <a:pt x="64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03" name="Google Shape;14803;p110"/>
          <p:cNvSpPr/>
          <p:nvPr/>
        </p:nvSpPr>
        <p:spPr>
          <a:xfrm>
            <a:off x="1982564" y="4404479"/>
            <a:ext cx="21770" cy="14523"/>
          </a:xfrm>
          <a:custGeom>
            <a:rect b="b" l="l" r="r" t="t"/>
            <a:pathLst>
              <a:path extrusionOk="0" h="485" w="727">
                <a:moveTo>
                  <a:pt x="646" y="0"/>
                </a:moveTo>
                <a:cubicBezTo>
                  <a:pt x="270" y="54"/>
                  <a:pt x="135" y="135"/>
                  <a:pt x="1" y="484"/>
                </a:cubicBezTo>
                <a:cubicBezTo>
                  <a:pt x="243" y="377"/>
                  <a:pt x="485" y="269"/>
                  <a:pt x="673" y="108"/>
                </a:cubicBezTo>
                <a:cubicBezTo>
                  <a:pt x="727" y="54"/>
                  <a:pt x="673" y="0"/>
                  <a:pt x="64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04" name="Google Shape;14804;p110"/>
          <p:cNvSpPr/>
          <p:nvPr/>
        </p:nvSpPr>
        <p:spPr>
          <a:xfrm>
            <a:off x="4917730" y="4588819"/>
            <a:ext cx="56386" cy="15332"/>
          </a:xfrm>
          <a:custGeom>
            <a:rect b="b" l="l" r="r" t="t"/>
            <a:pathLst>
              <a:path extrusionOk="0" h="512" w="1883">
                <a:moveTo>
                  <a:pt x="1802" y="1"/>
                </a:moveTo>
                <a:cubicBezTo>
                  <a:pt x="1238" y="55"/>
                  <a:pt x="646" y="162"/>
                  <a:pt x="108" y="350"/>
                </a:cubicBezTo>
                <a:cubicBezTo>
                  <a:pt x="1" y="377"/>
                  <a:pt x="28" y="512"/>
                  <a:pt x="135" y="512"/>
                </a:cubicBezTo>
                <a:cubicBezTo>
                  <a:pt x="700" y="431"/>
                  <a:pt x="1264" y="297"/>
                  <a:pt x="1829" y="135"/>
                </a:cubicBezTo>
                <a:cubicBezTo>
                  <a:pt x="1883" y="108"/>
                  <a:pt x="1883" y="1"/>
                  <a:pt x="180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05" name="Google Shape;14805;p110"/>
          <p:cNvSpPr/>
          <p:nvPr/>
        </p:nvSpPr>
        <p:spPr>
          <a:xfrm>
            <a:off x="5358907" y="4559862"/>
            <a:ext cx="140921" cy="85283"/>
          </a:xfrm>
          <a:custGeom>
            <a:rect b="b" l="l" r="r" t="t"/>
            <a:pathLst>
              <a:path extrusionOk="0" h="2848" w="4706">
                <a:moveTo>
                  <a:pt x="3173" y="376"/>
                </a:moveTo>
                <a:lnTo>
                  <a:pt x="4194" y="538"/>
                </a:lnTo>
                <a:cubicBezTo>
                  <a:pt x="4087" y="645"/>
                  <a:pt x="3979" y="753"/>
                  <a:pt x="3845" y="887"/>
                </a:cubicBezTo>
                <a:lnTo>
                  <a:pt x="2985" y="403"/>
                </a:lnTo>
                <a:lnTo>
                  <a:pt x="3173" y="376"/>
                </a:lnTo>
                <a:close/>
                <a:moveTo>
                  <a:pt x="2608" y="484"/>
                </a:moveTo>
                <a:lnTo>
                  <a:pt x="3307" y="833"/>
                </a:lnTo>
                <a:lnTo>
                  <a:pt x="3710" y="1022"/>
                </a:lnTo>
                <a:cubicBezTo>
                  <a:pt x="3046" y="1664"/>
                  <a:pt x="2253" y="2234"/>
                  <a:pt x="1393" y="2234"/>
                </a:cubicBezTo>
                <a:cubicBezTo>
                  <a:pt x="1210" y="2234"/>
                  <a:pt x="1023" y="2208"/>
                  <a:pt x="834" y="2151"/>
                </a:cubicBezTo>
                <a:cubicBezTo>
                  <a:pt x="807" y="1989"/>
                  <a:pt x="861" y="1828"/>
                  <a:pt x="941" y="1694"/>
                </a:cubicBezTo>
                <a:lnTo>
                  <a:pt x="1882" y="1102"/>
                </a:lnTo>
                <a:cubicBezTo>
                  <a:pt x="1929" y="1079"/>
                  <a:pt x="1895" y="1016"/>
                  <a:pt x="1851" y="1016"/>
                </a:cubicBezTo>
                <a:cubicBezTo>
                  <a:pt x="1844" y="1016"/>
                  <a:pt x="1836" y="1018"/>
                  <a:pt x="1828" y="1022"/>
                </a:cubicBezTo>
                <a:lnTo>
                  <a:pt x="1210" y="1344"/>
                </a:lnTo>
                <a:cubicBezTo>
                  <a:pt x="1318" y="1210"/>
                  <a:pt x="1452" y="1075"/>
                  <a:pt x="1613" y="968"/>
                </a:cubicBezTo>
                <a:cubicBezTo>
                  <a:pt x="1909" y="726"/>
                  <a:pt x="2259" y="565"/>
                  <a:pt x="2608" y="484"/>
                </a:cubicBezTo>
                <a:close/>
                <a:moveTo>
                  <a:pt x="3979" y="1156"/>
                </a:moveTo>
                <a:cubicBezTo>
                  <a:pt x="4087" y="1210"/>
                  <a:pt x="4194" y="1290"/>
                  <a:pt x="4194" y="1317"/>
                </a:cubicBezTo>
                <a:cubicBezTo>
                  <a:pt x="4302" y="1667"/>
                  <a:pt x="2662" y="2285"/>
                  <a:pt x="2420" y="2366"/>
                </a:cubicBezTo>
                <a:cubicBezTo>
                  <a:pt x="2097" y="2527"/>
                  <a:pt x="1775" y="2581"/>
                  <a:pt x="1425" y="2581"/>
                </a:cubicBezTo>
                <a:lnTo>
                  <a:pt x="1345" y="2554"/>
                </a:lnTo>
                <a:cubicBezTo>
                  <a:pt x="2312" y="2554"/>
                  <a:pt x="3226" y="1882"/>
                  <a:pt x="3979" y="1156"/>
                </a:cubicBezTo>
                <a:close/>
                <a:moveTo>
                  <a:pt x="2232" y="0"/>
                </a:moveTo>
                <a:cubicBezTo>
                  <a:pt x="2097" y="0"/>
                  <a:pt x="2044" y="161"/>
                  <a:pt x="2151" y="215"/>
                </a:cubicBezTo>
                <a:lnTo>
                  <a:pt x="2393" y="350"/>
                </a:lnTo>
                <a:cubicBezTo>
                  <a:pt x="2151" y="430"/>
                  <a:pt x="1909" y="565"/>
                  <a:pt x="1694" y="699"/>
                </a:cubicBezTo>
                <a:cubicBezTo>
                  <a:pt x="1345" y="914"/>
                  <a:pt x="1022" y="1210"/>
                  <a:pt x="780" y="1532"/>
                </a:cubicBezTo>
                <a:lnTo>
                  <a:pt x="108" y="1882"/>
                </a:lnTo>
                <a:cubicBezTo>
                  <a:pt x="0" y="1936"/>
                  <a:pt x="0" y="2070"/>
                  <a:pt x="108" y="2151"/>
                </a:cubicBezTo>
                <a:cubicBezTo>
                  <a:pt x="269" y="2285"/>
                  <a:pt x="484" y="2366"/>
                  <a:pt x="672" y="2446"/>
                </a:cubicBezTo>
                <a:cubicBezTo>
                  <a:pt x="836" y="2735"/>
                  <a:pt x="1120" y="2847"/>
                  <a:pt x="1463" y="2847"/>
                </a:cubicBezTo>
                <a:cubicBezTo>
                  <a:pt x="2529" y="2847"/>
                  <a:pt x="4171" y="1763"/>
                  <a:pt x="4598" y="1479"/>
                </a:cubicBezTo>
                <a:cubicBezTo>
                  <a:pt x="4651" y="1452"/>
                  <a:pt x="4705" y="1344"/>
                  <a:pt x="4598" y="1290"/>
                </a:cubicBezTo>
                <a:lnTo>
                  <a:pt x="4114" y="995"/>
                </a:lnTo>
                <a:cubicBezTo>
                  <a:pt x="4275" y="860"/>
                  <a:pt x="4409" y="699"/>
                  <a:pt x="4544" y="538"/>
                </a:cubicBezTo>
                <a:cubicBezTo>
                  <a:pt x="4624" y="457"/>
                  <a:pt x="4571" y="323"/>
                  <a:pt x="4463" y="323"/>
                </a:cubicBezTo>
                <a:lnTo>
                  <a:pt x="2232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06" name="Google Shape;14806;p110"/>
          <p:cNvSpPr/>
          <p:nvPr/>
        </p:nvSpPr>
        <p:spPr>
          <a:xfrm>
            <a:off x="5513902" y="4592682"/>
            <a:ext cx="34227" cy="29047"/>
          </a:xfrm>
          <a:custGeom>
            <a:rect b="b" l="l" r="r" t="t"/>
            <a:pathLst>
              <a:path extrusionOk="0" h="970" w="1143">
                <a:moveTo>
                  <a:pt x="797" y="0"/>
                </a:moveTo>
                <a:cubicBezTo>
                  <a:pt x="367" y="0"/>
                  <a:pt x="1" y="407"/>
                  <a:pt x="94" y="893"/>
                </a:cubicBezTo>
                <a:cubicBezTo>
                  <a:pt x="125" y="946"/>
                  <a:pt x="177" y="970"/>
                  <a:pt x="227" y="970"/>
                </a:cubicBezTo>
                <a:cubicBezTo>
                  <a:pt x="305" y="970"/>
                  <a:pt x="379" y="911"/>
                  <a:pt x="362" y="813"/>
                </a:cubicBezTo>
                <a:cubicBezTo>
                  <a:pt x="282" y="490"/>
                  <a:pt x="927" y="544"/>
                  <a:pt x="1061" y="463"/>
                </a:cubicBezTo>
                <a:cubicBezTo>
                  <a:pt x="1142" y="410"/>
                  <a:pt x="1142" y="302"/>
                  <a:pt x="1061" y="248"/>
                </a:cubicBezTo>
                <a:cubicBezTo>
                  <a:pt x="1061" y="221"/>
                  <a:pt x="1035" y="221"/>
                  <a:pt x="1008" y="194"/>
                </a:cubicBezTo>
                <a:cubicBezTo>
                  <a:pt x="1088" y="168"/>
                  <a:pt x="1088" y="60"/>
                  <a:pt x="1008" y="33"/>
                </a:cubicBezTo>
                <a:cubicBezTo>
                  <a:pt x="937" y="11"/>
                  <a:pt x="866" y="0"/>
                  <a:pt x="79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07" name="Google Shape;14807;p110"/>
          <p:cNvSpPr/>
          <p:nvPr/>
        </p:nvSpPr>
        <p:spPr>
          <a:xfrm>
            <a:off x="5616523" y="4525246"/>
            <a:ext cx="18536" cy="13715"/>
          </a:xfrm>
          <a:custGeom>
            <a:rect b="b" l="l" r="r" t="t"/>
            <a:pathLst>
              <a:path extrusionOk="0" h="458" w="619">
                <a:moveTo>
                  <a:pt x="323" y="0"/>
                </a:moveTo>
                <a:cubicBezTo>
                  <a:pt x="27" y="0"/>
                  <a:pt x="0" y="457"/>
                  <a:pt x="296" y="457"/>
                </a:cubicBezTo>
                <a:cubicBezTo>
                  <a:pt x="592" y="457"/>
                  <a:pt x="619" y="0"/>
                  <a:pt x="3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08" name="Google Shape;14808;p110"/>
          <p:cNvSpPr/>
          <p:nvPr/>
        </p:nvSpPr>
        <p:spPr>
          <a:xfrm>
            <a:off x="6129329" y="4463200"/>
            <a:ext cx="187605" cy="110677"/>
          </a:xfrm>
          <a:custGeom>
            <a:rect b="b" l="l" r="r" t="t"/>
            <a:pathLst>
              <a:path extrusionOk="0" h="3696" w="6265">
                <a:moveTo>
                  <a:pt x="4920" y="1723"/>
                </a:moveTo>
                <a:cubicBezTo>
                  <a:pt x="4947" y="1776"/>
                  <a:pt x="4974" y="1803"/>
                  <a:pt x="4974" y="1830"/>
                </a:cubicBezTo>
                <a:lnTo>
                  <a:pt x="4893" y="1857"/>
                </a:lnTo>
                <a:cubicBezTo>
                  <a:pt x="4893" y="1803"/>
                  <a:pt x="4893" y="1749"/>
                  <a:pt x="4920" y="1723"/>
                </a:cubicBezTo>
                <a:close/>
                <a:moveTo>
                  <a:pt x="5055" y="2260"/>
                </a:moveTo>
                <a:cubicBezTo>
                  <a:pt x="5055" y="2314"/>
                  <a:pt x="5055" y="2341"/>
                  <a:pt x="5055" y="2395"/>
                </a:cubicBezTo>
                <a:cubicBezTo>
                  <a:pt x="4920" y="2448"/>
                  <a:pt x="4786" y="2448"/>
                  <a:pt x="4651" y="2448"/>
                </a:cubicBezTo>
                <a:cubicBezTo>
                  <a:pt x="4786" y="2368"/>
                  <a:pt x="4920" y="2314"/>
                  <a:pt x="5055" y="2260"/>
                </a:cubicBezTo>
                <a:close/>
                <a:moveTo>
                  <a:pt x="2393" y="1803"/>
                </a:moveTo>
                <a:cubicBezTo>
                  <a:pt x="2501" y="1803"/>
                  <a:pt x="2608" y="1803"/>
                  <a:pt x="2716" y="1830"/>
                </a:cubicBezTo>
                <a:cubicBezTo>
                  <a:pt x="2581" y="1991"/>
                  <a:pt x="2447" y="2126"/>
                  <a:pt x="2259" y="2233"/>
                </a:cubicBezTo>
                <a:cubicBezTo>
                  <a:pt x="2017" y="2395"/>
                  <a:pt x="1775" y="2502"/>
                  <a:pt x="1533" y="2610"/>
                </a:cubicBezTo>
                <a:cubicBezTo>
                  <a:pt x="1264" y="2126"/>
                  <a:pt x="1990" y="1803"/>
                  <a:pt x="2393" y="1803"/>
                </a:cubicBezTo>
                <a:close/>
                <a:moveTo>
                  <a:pt x="3415" y="593"/>
                </a:moveTo>
                <a:cubicBezTo>
                  <a:pt x="3791" y="593"/>
                  <a:pt x="4140" y="835"/>
                  <a:pt x="4275" y="1185"/>
                </a:cubicBezTo>
                <a:cubicBezTo>
                  <a:pt x="4382" y="1534"/>
                  <a:pt x="4302" y="1911"/>
                  <a:pt x="4060" y="2180"/>
                </a:cubicBezTo>
                <a:cubicBezTo>
                  <a:pt x="4006" y="2260"/>
                  <a:pt x="3952" y="2314"/>
                  <a:pt x="3899" y="2368"/>
                </a:cubicBezTo>
                <a:lnTo>
                  <a:pt x="3845" y="2395"/>
                </a:lnTo>
                <a:cubicBezTo>
                  <a:pt x="3442" y="2771"/>
                  <a:pt x="2877" y="2959"/>
                  <a:pt x="2312" y="2959"/>
                </a:cubicBezTo>
                <a:lnTo>
                  <a:pt x="2205" y="2959"/>
                </a:lnTo>
                <a:cubicBezTo>
                  <a:pt x="2501" y="2798"/>
                  <a:pt x="2769" y="2610"/>
                  <a:pt x="3011" y="2395"/>
                </a:cubicBezTo>
                <a:cubicBezTo>
                  <a:pt x="3146" y="2260"/>
                  <a:pt x="3253" y="2126"/>
                  <a:pt x="3334" y="1991"/>
                </a:cubicBezTo>
                <a:cubicBezTo>
                  <a:pt x="3549" y="2045"/>
                  <a:pt x="3737" y="2099"/>
                  <a:pt x="3952" y="2153"/>
                </a:cubicBezTo>
                <a:cubicBezTo>
                  <a:pt x="4087" y="2153"/>
                  <a:pt x="4114" y="2018"/>
                  <a:pt x="4060" y="1938"/>
                </a:cubicBezTo>
                <a:cubicBezTo>
                  <a:pt x="3925" y="1723"/>
                  <a:pt x="3737" y="1561"/>
                  <a:pt x="3549" y="1400"/>
                </a:cubicBezTo>
                <a:cubicBezTo>
                  <a:pt x="3603" y="1131"/>
                  <a:pt x="3549" y="862"/>
                  <a:pt x="3415" y="593"/>
                </a:cubicBezTo>
                <a:close/>
                <a:moveTo>
                  <a:pt x="3483" y="0"/>
                </a:moveTo>
                <a:cubicBezTo>
                  <a:pt x="3230" y="0"/>
                  <a:pt x="2974" y="75"/>
                  <a:pt x="2743" y="244"/>
                </a:cubicBezTo>
                <a:cubicBezTo>
                  <a:pt x="2635" y="351"/>
                  <a:pt x="2608" y="540"/>
                  <a:pt x="2716" y="674"/>
                </a:cubicBezTo>
                <a:cubicBezTo>
                  <a:pt x="2850" y="782"/>
                  <a:pt x="2931" y="916"/>
                  <a:pt x="2984" y="1077"/>
                </a:cubicBezTo>
                <a:lnTo>
                  <a:pt x="2796" y="997"/>
                </a:lnTo>
                <a:cubicBezTo>
                  <a:pt x="2796" y="916"/>
                  <a:pt x="2716" y="835"/>
                  <a:pt x="2635" y="808"/>
                </a:cubicBezTo>
                <a:cubicBezTo>
                  <a:pt x="2431" y="781"/>
                  <a:pt x="2212" y="763"/>
                  <a:pt x="1990" y="763"/>
                </a:cubicBezTo>
                <a:cubicBezTo>
                  <a:pt x="1336" y="763"/>
                  <a:pt x="664" y="925"/>
                  <a:pt x="323" y="1507"/>
                </a:cubicBezTo>
                <a:cubicBezTo>
                  <a:pt x="0" y="2018"/>
                  <a:pt x="54" y="2852"/>
                  <a:pt x="619" y="3174"/>
                </a:cubicBezTo>
                <a:cubicBezTo>
                  <a:pt x="753" y="3228"/>
                  <a:pt x="888" y="3255"/>
                  <a:pt x="1022" y="3282"/>
                </a:cubicBezTo>
                <a:cubicBezTo>
                  <a:pt x="1374" y="3540"/>
                  <a:pt x="1807" y="3695"/>
                  <a:pt x="2269" y="3695"/>
                </a:cubicBezTo>
                <a:cubicBezTo>
                  <a:pt x="2336" y="3695"/>
                  <a:pt x="2405" y="3692"/>
                  <a:pt x="2474" y="3685"/>
                </a:cubicBezTo>
                <a:cubicBezTo>
                  <a:pt x="3146" y="3604"/>
                  <a:pt x="3764" y="3309"/>
                  <a:pt x="4275" y="2879"/>
                </a:cubicBezTo>
                <a:cubicBezTo>
                  <a:pt x="4382" y="2905"/>
                  <a:pt x="4490" y="2905"/>
                  <a:pt x="4624" y="2905"/>
                </a:cubicBezTo>
                <a:cubicBezTo>
                  <a:pt x="4839" y="2879"/>
                  <a:pt x="5055" y="2879"/>
                  <a:pt x="5270" y="2879"/>
                </a:cubicBezTo>
                <a:cubicBezTo>
                  <a:pt x="5305" y="2890"/>
                  <a:pt x="5340" y="2896"/>
                  <a:pt x="5373" y="2896"/>
                </a:cubicBezTo>
                <a:cubicBezTo>
                  <a:pt x="5569" y="2896"/>
                  <a:pt x="5723" y="2709"/>
                  <a:pt x="5700" y="2502"/>
                </a:cubicBezTo>
                <a:cubicBezTo>
                  <a:pt x="5673" y="2395"/>
                  <a:pt x="5619" y="2260"/>
                  <a:pt x="5592" y="2153"/>
                </a:cubicBezTo>
                <a:cubicBezTo>
                  <a:pt x="5727" y="2126"/>
                  <a:pt x="5888" y="2126"/>
                  <a:pt x="6049" y="2126"/>
                </a:cubicBezTo>
                <a:cubicBezTo>
                  <a:pt x="6264" y="2126"/>
                  <a:pt x="6264" y="1803"/>
                  <a:pt x="6049" y="1803"/>
                </a:cubicBezTo>
                <a:cubicBezTo>
                  <a:pt x="5908" y="1772"/>
                  <a:pt x="5766" y="1759"/>
                  <a:pt x="5624" y="1759"/>
                </a:cubicBezTo>
                <a:cubicBezTo>
                  <a:pt x="5524" y="1759"/>
                  <a:pt x="5424" y="1765"/>
                  <a:pt x="5323" y="1776"/>
                </a:cubicBezTo>
                <a:cubicBezTo>
                  <a:pt x="5243" y="1696"/>
                  <a:pt x="5162" y="1615"/>
                  <a:pt x="5081" y="1561"/>
                </a:cubicBezTo>
                <a:cubicBezTo>
                  <a:pt x="5059" y="1539"/>
                  <a:pt x="5036" y="1530"/>
                  <a:pt x="5015" y="1530"/>
                </a:cubicBezTo>
                <a:cubicBezTo>
                  <a:pt x="4987" y="1530"/>
                  <a:pt x="4963" y="1546"/>
                  <a:pt x="4947" y="1561"/>
                </a:cubicBezTo>
                <a:cubicBezTo>
                  <a:pt x="4947" y="1507"/>
                  <a:pt x="4947" y="1427"/>
                  <a:pt x="4947" y="1373"/>
                </a:cubicBezTo>
                <a:cubicBezTo>
                  <a:pt x="4887" y="599"/>
                  <a:pt x="4197" y="0"/>
                  <a:pt x="348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09" name="Google Shape;14809;p110"/>
          <p:cNvSpPr/>
          <p:nvPr/>
        </p:nvSpPr>
        <p:spPr>
          <a:xfrm>
            <a:off x="6107589" y="4449036"/>
            <a:ext cx="47044" cy="23237"/>
          </a:xfrm>
          <a:custGeom>
            <a:rect b="b" l="l" r="r" t="t"/>
            <a:pathLst>
              <a:path extrusionOk="0" h="776" w="1571">
                <a:moveTo>
                  <a:pt x="380" y="1"/>
                </a:moveTo>
                <a:cubicBezTo>
                  <a:pt x="218" y="1"/>
                  <a:pt x="93" y="72"/>
                  <a:pt x="54" y="314"/>
                </a:cubicBezTo>
                <a:cubicBezTo>
                  <a:pt x="0" y="475"/>
                  <a:pt x="54" y="636"/>
                  <a:pt x="162" y="744"/>
                </a:cubicBezTo>
                <a:cubicBezTo>
                  <a:pt x="198" y="765"/>
                  <a:pt x="234" y="775"/>
                  <a:pt x="268" y="775"/>
                </a:cubicBezTo>
                <a:cubicBezTo>
                  <a:pt x="361" y="775"/>
                  <a:pt x="438" y="701"/>
                  <a:pt x="458" y="583"/>
                </a:cubicBezTo>
                <a:cubicBezTo>
                  <a:pt x="458" y="529"/>
                  <a:pt x="377" y="502"/>
                  <a:pt x="350" y="502"/>
                </a:cubicBezTo>
                <a:cubicBezTo>
                  <a:pt x="323" y="502"/>
                  <a:pt x="323" y="475"/>
                  <a:pt x="350" y="448"/>
                </a:cubicBezTo>
                <a:cubicBezTo>
                  <a:pt x="350" y="344"/>
                  <a:pt x="366" y="304"/>
                  <a:pt x="424" y="304"/>
                </a:cubicBezTo>
                <a:cubicBezTo>
                  <a:pt x="440" y="304"/>
                  <a:pt x="460" y="308"/>
                  <a:pt x="484" y="314"/>
                </a:cubicBezTo>
                <a:cubicBezTo>
                  <a:pt x="731" y="352"/>
                  <a:pt x="938" y="470"/>
                  <a:pt x="1152" y="470"/>
                </a:cubicBezTo>
                <a:cubicBezTo>
                  <a:pt x="1240" y="470"/>
                  <a:pt x="1331" y="450"/>
                  <a:pt x="1425" y="394"/>
                </a:cubicBezTo>
                <a:cubicBezTo>
                  <a:pt x="1571" y="322"/>
                  <a:pt x="1498" y="118"/>
                  <a:pt x="1364" y="118"/>
                </a:cubicBezTo>
                <a:cubicBezTo>
                  <a:pt x="1349" y="118"/>
                  <a:pt x="1334" y="120"/>
                  <a:pt x="1318" y="125"/>
                </a:cubicBezTo>
                <a:cubicBezTo>
                  <a:pt x="1273" y="145"/>
                  <a:pt x="1223" y="152"/>
                  <a:pt x="1169" y="152"/>
                </a:cubicBezTo>
                <a:cubicBezTo>
                  <a:pt x="930" y="152"/>
                  <a:pt x="616" y="1"/>
                  <a:pt x="38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10" name="Google Shape;14810;p110"/>
          <p:cNvSpPr/>
          <p:nvPr/>
        </p:nvSpPr>
        <p:spPr>
          <a:xfrm>
            <a:off x="4622294" y="4657213"/>
            <a:ext cx="41594" cy="29196"/>
          </a:xfrm>
          <a:custGeom>
            <a:rect b="b" l="l" r="r" t="t"/>
            <a:pathLst>
              <a:path extrusionOk="0" h="975" w="1389">
                <a:moveTo>
                  <a:pt x="324" y="1"/>
                </a:moveTo>
                <a:cubicBezTo>
                  <a:pt x="306" y="1"/>
                  <a:pt x="288" y="1"/>
                  <a:pt x="269" y="2"/>
                </a:cubicBezTo>
                <a:cubicBezTo>
                  <a:pt x="1" y="29"/>
                  <a:pt x="27" y="459"/>
                  <a:pt x="296" y="459"/>
                </a:cubicBezTo>
                <a:cubicBezTo>
                  <a:pt x="337" y="452"/>
                  <a:pt x="379" y="449"/>
                  <a:pt x="421" y="449"/>
                </a:cubicBezTo>
                <a:cubicBezTo>
                  <a:pt x="550" y="449"/>
                  <a:pt x="686" y="479"/>
                  <a:pt x="807" y="540"/>
                </a:cubicBezTo>
                <a:cubicBezTo>
                  <a:pt x="968" y="620"/>
                  <a:pt x="1076" y="755"/>
                  <a:pt x="1157" y="916"/>
                </a:cubicBezTo>
                <a:cubicBezTo>
                  <a:pt x="1177" y="957"/>
                  <a:pt x="1217" y="975"/>
                  <a:pt x="1258" y="975"/>
                </a:cubicBezTo>
                <a:cubicBezTo>
                  <a:pt x="1323" y="975"/>
                  <a:pt x="1388" y="929"/>
                  <a:pt x="1372" y="862"/>
                </a:cubicBezTo>
                <a:cubicBezTo>
                  <a:pt x="1268" y="344"/>
                  <a:pt x="815" y="1"/>
                  <a:pt x="32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11" name="Google Shape;14811;p110"/>
          <p:cNvSpPr/>
          <p:nvPr/>
        </p:nvSpPr>
        <p:spPr>
          <a:xfrm>
            <a:off x="1848141" y="4574954"/>
            <a:ext cx="132866" cy="53512"/>
          </a:xfrm>
          <a:custGeom>
            <a:rect b="b" l="l" r="r" t="t"/>
            <a:pathLst>
              <a:path extrusionOk="0" h="1787" w="4437">
                <a:moveTo>
                  <a:pt x="1694" y="437"/>
                </a:moveTo>
                <a:cubicBezTo>
                  <a:pt x="1721" y="464"/>
                  <a:pt x="1748" y="518"/>
                  <a:pt x="1775" y="545"/>
                </a:cubicBezTo>
                <a:lnTo>
                  <a:pt x="2232" y="921"/>
                </a:lnTo>
                <a:cubicBezTo>
                  <a:pt x="2077" y="978"/>
                  <a:pt x="1915" y="1005"/>
                  <a:pt x="1752" y="1005"/>
                </a:cubicBezTo>
                <a:cubicBezTo>
                  <a:pt x="1380" y="1005"/>
                  <a:pt x="1007" y="861"/>
                  <a:pt x="726" y="598"/>
                </a:cubicBezTo>
                <a:cubicBezTo>
                  <a:pt x="1049" y="518"/>
                  <a:pt x="1371" y="464"/>
                  <a:pt x="1694" y="437"/>
                </a:cubicBezTo>
                <a:close/>
                <a:moveTo>
                  <a:pt x="2420" y="0"/>
                </a:moveTo>
                <a:cubicBezTo>
                  <a:pt x="2296" y="0"/>
                  <a:pt x="2170" y="11"/>
                  <a:pt x="2043" y="34"/>
                </a:cubicBezTo>
                <a:cubicBezTo>
                  <a:pt x="1896" y="20"/>
                  <a:pt x="1746" y="14"/>
                  <a:pt x="1596" y="14"/>
                </a:cubicBezTo>
                <a:cubicBezTo>
                  <a:pt x="1145" y="14"/>
                  <a:pt x="686" y="74"/>
                  <a:pt x="242" y="195"/>
                </a:cubicBezTo>
                <a:cubicBezTo>
                  <a:pt x="81" y="222"/>
                  <a:pt x="0" y="383"/>
                  <a:pt x="81" y="545"/>
                </a:cubicBezTo>
                <a:cubicBezTo>
                  <a:pt x="421" y="1156"/>
                  <a:pt x="1061" y="1500"/>
                  <a:pt x="1724" y="1500"/>
                </a:cubicBezTo>
                <a:cubicBezTo>
                  <a:pt x="2110" y="1500"/>
                  <a:pt x="2504" y="1383"/>
                  <a:pt x="2850" y="1136"/>
                </a:cubicBezTo>
                <a:cubicBezTo>
                  <a:pt x="2984" y="1055"/>
                  <a:pt x="2931" y="840"/>
                  <a:pt x="2823" y="733"/>
                </a:cubicBezTo>
                <a:lnTo>
                  <a:pt x="2474" y="464"/>
                </a:lnTo>
                <a:cubicBezTo>
                  <a:pt x="3092" y="464"/>
                  <a:pt x="3656" y="786"/>
                  <a:pt x="3925" y="1351"/>
                </a:cubicBezTo>
                <a:cubicBezTo>
                  <a:pt x="3683" y="1351"/>
                  <a:pt x="3441" y="1270"/>
                  <a:pt x="3253" y="1136"/>
                </a:cubicBezTo>
                <a:cubicBezTo>
                  <a:pt x="3236" y="1128"/>
                  <a:pt x="3219" y="1124"/>
                  <a:pt x="3202" y="1124"/>
                </a:cubicBezTo>
                <a:cubicBezTo>
                  <a:pt x="3109" y="1124"/>
                  <a:pt x="3024" y="1233"/>
                  <a:pt x="3092" y="1324"/>
                </a:cubicBezTo>
                <a:cubicBezTo>
                  <a:pt x="3306" y="1624"/>
                  <a:pt x="3639" y="1787"/>
                  <a:pt x="3983" y="1787"/>
                </a:cubicBezTo>
                <a:cubicBezTo>
                  <a:pt x="4071" y="1787"/>
                  <a:pt x="4160" y="1776"/>
                  <a:pt x="4248" y="1754"/>
                </a:cubicBezTo>
                <a:cubicBezTo>
                  <a:pt x="4382" y="1727"/>
                  <a:pt x="4436" y="1620"/>
                  <a:pt x="4436" y="1485"/>
                </a:cubicBezTo>
                <a:cubicBezTo>
                  <a:pt x="4176" y="587"/>
                  <a:pt x="3333" y="0"/>
                  <a:pt x="242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12" name="Google Shape;14812;p110"/>
          <p:cNvSpPr/>
          <p:nvPr/>
        </p:nvSpPr>
        <p:spPr>
          <a:xfrm>
            <a:off x="821092" y="4538242"/>
            <a:ext cx="36084" cy="8564"/>
          </a:xfrm>
          <a:custGeom>
            <a:rect b="b" l="l" r="r" t="t"/>
            <a:pathLst>
              <a:path extrusionOk="0" h="286" w="1205">
                <a:moveTo>
                  <a:pt x="128" y="1"/>
                </a:moveTo>
                <a:cubicBezTo>
                  <a:pt x="1" y="1"/>
                  <a:pt x="24" y="286"/>
                  <a:pt x="165" y="286"/>
                </a:cubicBezTo>
                <a:cubicBezTo>
                  <a:pt x="186" y="286"/>
                  <a:pt x="210" y="280"/>
                  <a:pt x="236" y="265"/>
                </a:cubicBezTo>
                <a:cubicBezTo>
                  <a:pt x="282" y="230"/>
                  <a:pt x="358" y="221"/>
                  <a:pt x="442" y="221"/>
                </a:cubicBezTo>
                <a:cubicBezTo>
                  <a:pt x="554" y="221"/>
                  <a:pt x="682" y="238"/>
                  <a:pt x="774" y="238"/>
                </a:cubicBezTo>
                <a:lnTo>
                  <a:pt x="962" y="238"/>
                </a:lnTo>
                <a:cubicBezTo>
                  <a:pt x="989" y="238"/>
                  <a:pt x="1150" y="184"/>
                  <a:pt x="1177" y="184"/>
                </a:cubicBezTo>
                <a:cubicBezTo>
                  <a:pt x="1204" y="184"/>
                  <a:pt x="1204" y="131"/>
                  <a:pt x="1177" y="131"/>
                </a:cubicBezTo>
                <a:cubicBezTo>
                  <a:pt x="1150" y="131"/>
                  <a:pt x="1070" y="104"/>
                  <a:pt x="1016" y="104"/>
                </a:cubicBezTo>
                <a:cubicBezTo>
                  <a:pt x="935" y="77"/>
                  <a:pt x="828" y="77"/>
                  <a:pt x="747" y="77"/>
                </a:cubicBezTo>
                <a:cubicBezTo>
                  <a:pt x="700" y="85"/>
                  <a:pt x="650" y="88"/>
                  <a:pt x="600" y="88"/>
                </a:cubicBezTo>
                <a:cubicBezTo>
                  <a:pt x="478" y="88"/>
                  <a:pt x="350" y="69"/>
                  <a:pt x="236" y="50"/>
                </a:cubicBezTo>
                <a:cubicBezTo>
                  <a:pt x="192" y="15"/>
                  <a:pt x="156" y="1"/>
                  <a:pt x="1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13" name="Google Shape;14813;p110"/>
          <p:cNvSpPr/>
          <p:nvPr/>
        </p:nvSpPr>
        <p:spPr>
          <a:xfrm>
            <a:off x="531884" y="4580255"/>
            <a:ext cx="85164" cy="45097"/>
          </a:xfrm>
          <a:custGeom>
            <a:rect b="b" l="l" r="r" t="t"/>
            <a:pathLst>
              <a:path extrusionOk="0" h="1506" w="2844">
                <a:moveTo>
                  <a:pt x="743" y="0"/>
                </a:moveTo>
                <a:cubicBezTo>
                  <a:pt x="728" y="0"/>
                  <a:pt x="712" y="6"/>
                  <a:pt x="700" y="18"/>
                </a:cubicBezTo>
                <a:cubicBezTo>
                  <a:pt x="324" y="368"/>
                  <a:pt x="82" y="851"/>
                  <a:pt x="1" y="1362"/>
                </a:cubicBezTo>
                <a:cubicBezTo>
                  <a:pt x="1" y="1416"/>
                  <a:pt x="28" y="1470"/>
                  <a:pt x="108" y="1470"/>
                </a:cubicBezTo>
                <a:cubicBezTo>
                  <a:pt x="314" y="1494"/>
                  <a:pt x="520" y="1506"/>
                  <a:pt x="725" y="1506"/>
                </a:cubicBezTo>
                <a:cubicBezTo>
                  <a:pt x="1431" y="1506"/>
                  <a:pt x="2130" y="1364"/>
                  <a:pt x="2797" y="1093"/>
                </a:cubicBezTo>
                <a:cubicBezTo>
                  <a:pt x="2843" y="1070"/>
                  <a:pt x="2810" y="1007"/>
                  <a:pt x="2765" y="1007"/>
                </a:cubicBezTo>
                <a:cubicBezTo>
                  <a:pt x="2758" y="1007"/>
                  <a:pt x="2751" y="1009"/>
                  <a:pt x="2743" y="1013"/>
                </a:cubicBezTo>
                <a:cubicBezTo>
                  <a:pt x="2167" y="1205"/>
                  <a:pt x="1577" y="1301"/>
                  <a:pt x="983" y="1301"/>
                </a:cubicBezTo>
                <a:cubicBezTo>
                  <a:pt x="746" y="1301"/>
                  <a:pt x="508" y="1285"/>
                  <a:pt x="270" y="1255"/>
                </a:cubicBezTo>
                <a:cubicBezTo>
                  <a:pt x="377" y="851"/>
                  <a:pt x="565" y="448"/>
                  <a:pt x="807" y="99"/>
                </a:cubicBezTo>
                <a:cubicBezTo>
                  <a:pt x="849" y="57"/>
                  <a:pt x="795" y="0"/>
                  <a:pt x="7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14" name="Google Shape;14814;p110"/>
          <p:cNvSpPr/>
          <p:nvPr/>
        </p:nvSpPr>
        <p:spPr>
          <a:xfrm>
            <a:off x="3929160" y="3421540"/>
            <a:ext cx="30" cy="30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15" name="Google Shape;14815;p110"/>
          <p:cNvSpPr/>
          <p:nvPr/>
        </p:nvSpPr>
        <p:spPr>
          <a:xfrm>
            <a:off x="3784256" y="3462594"/>
            <a:ext cx="52344" cy="24166"/>
          </a:xfrm>
          <a:custGeom>
            <a:rect b="b" l="l" r="r" t="t"/>
            <a:pathLst>
              <a:path extrusionOk="0" h="807" w="1748">
                <a:moveTo>
                  <a:pt x="1748" y="0"/>
                </a:moveTo>
                <a:lnTo>
                  <a:pt x="1748" y="0"/>
                </a:lnTo>
                <a:cubicBezTo>
                  <a:pt x="1156" y="296"/>
                  <a:pt x="592" y="565"/>
                  <a:pt x="0" y="807"/>
                </a:cubicBezTo>
                <a:cubicBezTo>
                  <a:pt x="592" y="592"/>
                  <a:pt x="1183" y="323"/>
                  <a:pt x="174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16" name="Google Shape;14816;p110"/>
          <p:cNvSpPr/>
          <p:nvPr/>
        </p:nvSpPr>
        <p:spPr>
          <a:xfrm>
            <a:off x="3923530" y="3417497"/>
            <a:ext cx="11289" cy="14523"/>
          </a:xfrm>
          <a:custGeom>
            <a:rect b="b" l="l" r="r" t="t"/>
            <a:pathLst>
              <a:path extrusionOk="0" h="485" w="377">
                <a:moveTo>
                  <a:pt x="377" y="1"/>
                </a:moveTo>
                <a:cubicBezTo>
                  <a:pt x="269" y="162"/>
                  <a:pt x="135" y="323"/>
                  <a:pt x="0" y="485"/>
                </a:cubicBezTo>
                <a:cubicBezTo>
                  <a:pt x="135" y="323"/>
                  <a:pt x="269" y="189"/>
                  <a:pt x="3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17" name="Google Shape;14817;p110"/>
          <p:cNvSpPr/>
          <p:nvPr/>
        </p:nvSpPr>
        <p:spPr>
          <a:xfrm>
            <a:off x="4895211" y="3146197"/>
            <a:ext cx="30" cy="1647"/>
          </a:xfrm>
          <a:custGeom>
            <a:rect b="b" l="l" r="r" t="t"/>
            <a:pathLst>
              <a:path extrusionOk="0" h="55" w="1">
                <a:moveTo>
                  <a:pt x="0" y="55"/>
                </a:moveTo>
                <a:lnTo>
                  <a:pt x="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18" name="Google Shape;14818;p110"/>
          <p:cNvSpPr/>
          <p:nvPr/>
        </p:nvSpPr>
        <p:spPr>
          <a:xfrm>
            <a:off x="4883922" y="3135747"/>
            <a:ext cx="24196" cy="8085"/>
          </a:xfrm>
          <a:custGeom>
            <a:rect b="b" l="l" r="r" t="t"/>
            <a:pathLst>
              <a:path extrusionOk="0" h="270" w="808">
                <a:moveTo>
                  <a:pt x="780" y="0"/>
                </a:moveTo>
                <a:lnTo>
                  <a:pt x="1" y="269"/>
                </a:lnTo>
                <a:cubicBezTo>
                  <a:pt x="270" y="189"/>
                  <a:pt x="512" y="108"/>
                  <a:pt x="780" y="54"/>
                </a:cubicBezTo>
                <a:cubicBezTo>
                  <a:pt x="807" y="27"/>
                  <a:pt x="780" y="0"/>
                  <a:pt x="7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19" name="Google Shape;14819;p110"/>
          <p:cNvSpPr/>
          <p:nvPr/>
        </p:nvSpPr>
        <p:spPr>
          <a:xfrm>
            <a:off x="3632915" y="3717784"/>
            <a:ext cx="1416099" cy="64442"/>
          </a:xfrm>
          <a:custGeom>
            <a:rect b="b" l="l" r="r" t="t"/>
            <a:pathLst>
              <a:path extrusionOk="0" h="2152" w="47290">
                <a:moveTo>
                  <a:pt x="47101" y="0"/>
                </a:moveTo>
                <a:cubicBezTo>
                  <a:pt x="43014" y="0"/>
                  <a:pt x="38928" y="350"/>
                  <a:pt x="34842" y="646"/>
                </a:cubicBezTo>
                <a:cubicBezTo>
                  <a:pt x="33707" y="501"/>
                  <a:pt x="32569" y="452"/>
                  <a:pt x="31429" y="452"/>
                </a:cubicBezTo>
                <a:cubicBezTo>
                  <a:pt x="29599" y="452"/>
                  <a:pt x="27766" y="579"/>
                  <a:pt x="25943" y="646"/>
                </a:cubicBezTo>
                <a:cubicBezTo>
                  <a:pt x="23255" y="753"/>
                  <a:pt x="20566" y="861"/>
                  <a:pt x="17878" y="1076"/>
                </a:cubicBezTo>
                <a:lnTo>
                  <a:pt x="17824" y="1076"/>
                </a:lnTo>
                <a:cubicBezTo>
                  <a:pt x="15781" y="1022"/>
                  <a:pt x="13711" y="968"/>
                  <a:pt x="11668" y="914"/>
                </a:cubicBezTo>
                <a:cubicBezTo>
                  <a:pt x="11641" y="914"/>
                  <a:pt x="11641" y="941"/>
                  <a:pt x="11668" y="941"/>
                </a:cubicBezTo>
                <a:cubicBezTo>
                  <a:pt x="13442" y="1022"/>
                  <a:pt x="15216" y="1103"/>
                  <a:pt x="16991" y="1130"/>
                </a:cubicBezTo>
                <a:cubicBezTo>
                  <a:pt x="11345" y="1587"/>
                  <a:pt x="5673" y="1694"/>
                  <a:pt x="27" y="2124"/>
                </a:cubicBezTo>
                <a:cubicBezTo>
                  <a:pt x="0" y="2124"/>
                  <a:pt x="0" y="2151"/>
                  <a:pt x="27" y="2151"/>
                </a:cubicBezTo>
                <a:cubicBezTo>
                  <a:pt x="5536" y="2151"/>
                  <a:pt x="11022" y="1876"/>
                  <a:pt x="16528" y="1876"/>
                </a:cubicBezTo>
                <a:cubicBezTo>
                  <a:pt x="16987" y="1876"/>
                  <a:pt x="17446" y="1878"/>
                  <a:pt x="17905" y="1882"/>
                </a:cubicBezTo>
                <a:cubicBezTo>
                  <a:pt x="18209" y="1885"/>
                  <a:pt x="18512" y="1886"/>
                  <a:pt x="18816" y="1886"/>
                </a:cubicBezTo>
                <a:cubicBezTo>
                  <a:pt x="21389" y="1886"/>
                  <a:pt x="23962" y="1790"/>
                  <a:pt x="26535" y="1694"/>
                </a:cubicBezTo>
                <a:cubicBezTo>
                  <a:pt x="28954" y="1613"/>
                  <a:pt x="31401" y="1613"/>
                  <a:pt x="33793" y="1237"/>
                </a:cubicBezTo>
                <a:cubicBezTo>
                  <a:pt x="38256" y="1210"/>
                  <a:pt x="42799" y="1076"/>
                  <a:pt x="47128" y="323"/>
                </a:cubicBezTo>
                <a:cubicBezTo>
                  <a:pt x="47289" y="296"/>
                  <a:pt x="47289" y="27"/>
                  <a:pt x="4710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20" name="Google Shape;14820;p110"/>
          <p:cNvSpPr/>
          <p:nvPr/>
        </p:nvSpPr>
        <p:spPr>
          <a:xfrm>
            <a:off x="3894543" y="3707154"/>
            <a:ext cx="822769" cy="25034"/>
          </a:xfrm>
          <a:custGeom>
            <a:rect b="b" l="l" r="r" t="t"/>
            <a:pathLst>
              <a:path extrusionOk="0" h="836" w="27476">
                <a:moveTo>
                  <a:pt x="19433" y="0"/>
                </a:moveTo>
                <a:cubicBezTo>
                  <a:pt x="16554" y="0"/>
                  <a:pt x="13633" y="291"/>
                  <a:pt x="10781" y="355"/>
                </a:cubicBezTo>
                <a:cubicBezTo>
                  <a:pt x="8993" y="396"/>
                  <a:pt x="7199" y="409"/>
                  <a:pt x="5404" y="409"/>
                </a:cubicBezTo>
                <a:cubicBezTo>
                  <a:pt x="3610" y="409"/>
                  <a:pt x="1815" y="396"/>
                  <a:pt x="27" y="382"/>
                </a:cubicBezTo>
                <a:cubicBezTo>
                  <a:pt x="0" y="382"/>
                  <a:pt x="0" y="436"/>
                  <a:pt x="27" y="436"/>
                </a:cubicBezTo>
                <a:cubicBezTo>
                  <a:pt x="3710" y="517"/>
                  <a:pt x="7420" y="517"/>
                  <a:pt x="11103" y="517"/>
                </a:cubicBezTo>
                <a:cubicBezTo>
                  <a:pt x="12842" y="517"/>
                  <a:pt x="14628" y="576"/>
                  <a:pt x="16415" y="576"/>
                </a:cubicBezTo>
                <a:cubicBezTo>
                  <a:pt x="17308" y="576"/>
                  <a:pt x="18201" y="562"/>
                  <a:pt x="19088" y="517"/>
                </a:cubicBezTo>
                <a:cubicBezTo>
                  <a:pt x="20943" y="664"/>
                  <a:pt x="22873" y="836"/>
                  <a:pt x="24767" y="836"/>
                </a:cubicBezTo>
                <a:cubicBezTo>
                  <a:pt x="25645" y="836"/>
                  <a:pt x="26516" y="799"/>
                  <a:pt x="27368" y="705"/>
                </a:cubicBezTo>
                <a:cubicBezTo>
                  <a:pt x="27476" y="705"/>
                  <a:pt x="27449" y="517"/>
                  <a:pt x="27368" y="517"/>
                </a:cubicBezTo>
                <a:cubicBezTo>
                  <a:pt x="26278" y="443"/>
                  <a:pt x="25181" y="426"/>
                  <a:pt x="24082" y="426"/>
                </a:cubicBezTo>
                <a:cubicBezTo>
                  <a:pt x="23065" y="426"/>
                  <a:pt x="22046" y="441"/>
                  <a:pt x="21026" y="441"/>
                </a:cubicBezTo>
                <a:cubicBezTo>
                  <a:pt x="20729" y="441"/>
                  <a:pt x="20433" y="439"/>
                  <a:pt x="20137" y="436"/>
                </a:cubicBezTo>
                <a:cubicBezTo>
                  <a:pt x="20620" y="382"/>
                  <a:pt x="21077" y="329"/>
                  <a:pt x="21561" y="275"/>
                </a:cubicBezTo>
                <a:cubicBezTo>
                  <a:pt x="21696" y="248"/>
                  <a:pt x="21669" y="60"/>
                  <a:pt x="21534" y="60"/>
                </a:cubicBezTo>
                <a:cubicBezTo>
                  <a:pt x="20838" y="17"/>
                  <a:pt x="20136" y="0"/>
                  <a:pt x="1943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21" name="Google Shape;14821;p110"/>
          <p:cNvSpPr/>
          <p:nvPr/>
        </p:nvSpPr>
        <p:spPr>
          <a:xfrm>
            <a:off x="4317185" y="3773481"/>
            <a:ext cx="748715" cy="25633"/>
          </a:xfrm>
          <a:custGeom>
            <a:rect b="b" l="l" r="r" t="t"/>
            <a:pathLst>
              <a:path extrusionOk="0" h="856" w="25003">
                <a:moveTo>
                  <a:pt x="21828" y="1"/>
                </a:moveTo>
                <a:cubicBezTo>
                  <a:pt x="18710" y="1"/>
                  <a:pt x="15547" y="264"/>
                  <a:pt x="12475" y="345"/>
                </a:cubicBezTo>
                <a:cubicBezTo>
                  <a:pt x="8361" y="479"/>
                  <a:pt x="4168" y="641"/>
                  <a:pt x="27" y="802"/>
                </a:cubicBezTo>
                <a:cubicBezTo>
                  <a:pt x="0" y="802"/>
                  <a:pt x="0" y="856"/>
                  <a:pt x="27" y="856"/>
                </a:cubicBezTo>
                <a:cubicBezTo>
                  <a:pt x="4275" y="721"/>
                  <a:pt x="8523" y="587"/>
                  <a:pt x="12770" y="506"/>
                </a:cubicBezTo>
                <a:cubicBezTo>
                  <a:pt x="13552" y="485"/>
                  <a:pt x="14337" y="479"/>
                  <a:pt x="15123" y="479"/>
                </a:cubicBezTo>
                <a:cubicBezTo>
                  <a:pt x="16540" y="479"/>
                  <a:pt x="17961" y="500"/>
                  <a:pt x="19380" y="500"/>
                </a:cubicBezTo>
                <a:cubicBezTo>
                  <a:pt x="21238" y="500"/>
                  <a:pt x="23091" y="463"/>
                  <a:pt x="24922" y="291"/>
                </a:cubicBezTo>
                <a:cubicBezTo>
                  <a:pt x="25003" y="264"/>
                  <a:pt x="25003" y="103"/>
                  <a:pt x="24895" y="103"/>
                </a:cubicBezTo>
                <a:cubicBezTo>
                  <a:pt x="23881" y="30"/>
                  <a:pt x="22857" y="1"/>
                  <a:pt x="218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22" name="Google Shape;14822;p110"/>
          <p:cNvSpPr/>
          <p:nvPr/>
        </p:nvSpPr>
        <p:spPr>
          <a:xfrm>
            <a:off x="4183541" y="3798276"/>
            <a:ext cx="863045" cy="37880"/>
          </a:xfrm>
          <a:custGeom>
            <a:rect b="b" l="l" r="r" t="t"/>
            <a:pathLst>
              <a:path extrusionOk="0" h="1265" w="28821">
                <a:moveTo>
                  <a:pt x="28498" y="1"/>
                </a:moveTo>
                <a:cubicBezTo>
                  <a:pt x="26186" y="1"/>
                  <a:pt x="23847" y="458"/>
                  <a:pt x="21535" y="512"/>
                </a:cubicBezTo>
                <a:cubicBezTo>
                  <a:pt x="21057" y="522"/>
                  <a:pt x="20579" y="526"/>
                  <a:pt x="20102" y="526"/>
                </a:cubicBezTo>
                <a:cubicBezTo>
                  <a:pt x="18133" y="526"/>
                  <a:pt x="16164" y="453"/>
                  <a:pt x="14195" y="431"/>
                </a:cubicBezTo>
                <a:cubicBezTo>
                  <a:pt x="13272" y="426"/>
                  <a:pt x="12348" y="422"/>
                  <a:pt x="11425" y="422"/>
                </a:cubicBezTo>
                <a:cubicBezTo>
                  <a:pt x="7618" y="422"/>
                  <a:pt x="3814" y="493"/>
                  <a:pt x="28" y="861"/>
                </a:cubicBezTo>
                <a:cubicBezTo>
                  <a:pt x="1" y="861"/>
                  <a:pt x="1" y="915"/>
                  <a:pt x="28" y="915"/>
                </a:cubicBezTo>
                <a:cubicBezTo>
                  <a:pt x="2541" y="740"/>
                  <a:pt x="5062" y="653"/>
                  <a:pt x="7582" y="653"/>
                </a:cubicBezTo>
                <a:cubicBezTo>
                  <a:pt x="10102" y="653"/>
                  <a:pt x="12623" y="740"/>
                  <a:pt x="15136" y="915"/>
                </a:cubicBezTo>
                <a:cubicBezTo>
                  <a:pt x="17475" y="1076"/>
                  <a:pt x="19814" y="1237"/>
                  <a:pt x="22126" y="1237"/>
                </a:cubicBezTo>
                <a:cubicBezTo>
                  <a:pt x="24223" y="1211"/>
                  <a:pt x="26589" y="1264"/>
                  <a:pt x="28578" y="539"/>
                </a:cubicBezTo>
                <a:cubicBezTo>
                  <a:pt x="28820" y="404"/>
                  <a:pt x="28767" y="28"/>
                  <a:pt x="2849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23" name="Google Shape;14823;p110"/>
          <p:cNvSpPr/>
          <p:nvPr/>
        </p:nvSpPr>
        <p:spPr>
          <a:xfrm>
            <a:off x="4322006" y="3864424"/>
            <a:ext cx="494332" cy="22459"/>
          </a:xfrm>
          <a:custGeom>
            <a:rect b="b" l="l" r="r" t="t"/>
            <a:pathLst>
              <a:path extrusionOk="0" h="750" w="16508">
                <a:moveTo>
                  <a:pt x="15217" y="0"/>
                </a:moveTo>
                <a:cubicBezTo>
                  <a:pt x="12861" y="0"/>
                  <a:pt x="10508" y="231"/>
                  <a:pt x="8174" y="346"/>
                </a:cubicBezTo>
                <a:cubicBezTo>
                  <a:pt x="6588" y="444"/>
                  <a:pt x="4874" y="671"/>
                  <a:pt x="3199" y="671"/>
                </a:cubicBezTo>
                <a:cubicBezTo>
                  <a:pt x="2119" y="671"/>
                  <a:pt x="1056" y="577"/>
                  <a:pt x="55" y="292"/>
                </a:cubicBezTo>
                <a:cubicBezTo>
                  <a:pt x="28" y="292"/>
                  <a:pt x="1" y="346"/>
                  <a:pt x="28" y="346"/>
                </a:cubicBezTo>
                <a:cubicBezTo>
                  <a:pt x="1095" y="656"/>
                  <a:pt x="2212" y="750"/>
                  <a:pt x="3340" y="750"/>
                </a:cubicBezTo>
                <a:cubicBezTo>
                  <a:pt x="4853" y="750"/>
                  <a:pt x="6387" y="580"/>
                  <a:pt x="7851" y="534"/>
                </a:cubicBezTo>
                <a:cubicBezTo>
                  <a:pt x="10701" y="453"/>
                  <a:pt x="13604" y="480"/>
                  <a:pt x="16454" y="131"/>
                </a:cubicBezTo>
                <a:cubicBezTo>
                  <a:pt x="16508" y="131"/>
                  <a:pt x="16508" y="50"/>
                  <a:pt x="16454" y="23"/>
                </a:cubicBezTo>
                <a:cubicBezTo>
                  <a:pt x="16042" y="7"/>
                  <a:pt x="15630" y="0"/>
                  <a:pt x="1521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24" name="Google Shape;14824;p110"/>
          <p:cNvSpPr/>
          <p:nvPr/>
        </p:nvSpPr>
        <p:spPr>
          <a:xfrm>
            <a:off x="5095662" y="3732457"/>
            <a:ext cx="184371" cy="13535"/>
          </a:xfrm>
          <a:custGeom>
            <a:rect b="b" l="l" r="r" t="t"/>
            <a:pathLst>
              <a:path extrusionOk="0" h="452" w="6157">
                <a:moveTo>
                  <a:pt x="4609" y="1"/>
                </a:moveTo>
                <a:cubicBezTo>
                  <a:pt x="3075" y="1"/>
                  <a:pt x="1512" y="214"/>
                  <a:pt x="27" y="398"/>
                </a:cubicBezTo>
                <a:cubicBezTo>
                  <a:pt x="0" y="398"/>
                  <a:pt x="0" y="451"/>
                  <a:pt x="27" y="451"/>
                </a:cubicBezTo>
                <a:cubicBezTo>
                  <a:pt x="2043" y="290"/>
                  <a:pt x="4060" y="398"/>
                  <a:pt x="6076" y="209"/>
                </a:cubicBezTo>
                <a:cubicBezTo>
                  <a:pt x="6157" y="209"/>
                  <a:pt x="6157" y="75"/>
                  <a:pt x="6076" y="75"/>
                </a:cubicBezTo>
                <a:cubicBezTo>
                  <a:pt x="5592" y="23"/>
                  <a:pt x="5102" y="1"/>
                  <a:pt x="460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25" name="Google Shape;14825;p110"/>
          <p:cNvSpPr/>
          <p:nvPr/>
        </p:nvSpPr>
        <p:spPr>
          <a:xfrm>
            <a:off x="8326435" y="2306743"/>
            <a:ext cx="314512" cy="160326"/>
          </a:xfrm>
          <a:custGeom>
            <a:rect b="b" l="l" r="r" t="t"/>
            <a:pathLst>
              <a:path extrusionOk="0" h="5354" w="10503">
                <a:moveTo>
                  <a:pt x="8467" y="1"/>
                </a:moveTo>
                <a:cubicBezTo>
                  <a:pt x="8205" y="1"/>
                  <a:pt x="7952" y="46"/>
                  <a:pt x="7733" y="141"/>
                </a:cubicBezTo>
                <a:cubicBezTo>
                  <a:pt x="6846" y="544"/>
                  <a:pt x="6254" y="1539"/>
                  <a:pt x="6147" y="2560"/>
                </a:cubicBezTo>
                <a:cubicBezTo>
                  <a:pt x="5548" y="1883"/>
                  <a:pt x="4646" y="1484"/>
                  <a:pt x="3735" y="1484"/>
                </a:cubicBezTo>
                <a:cubicBezTo>
                  <a:pt x="3706" y="1484"/>
                  <a:pt x="3676" y="1484"/>
                  <a:pt x="3647" y="1485"/>
                </a:cubicBezTo>
                <a:cubicBezTo>
                  <a:pt x="1792" y="1539"/>
                  <a:pt x="609" y="3098"/>
                  <a:pt x="17" y="4657"/>
                </a:cubicBezTo>
                <a:cubicBezTo>
                  <a:pt x="1" y="4691"/>
                  <a:pt x="25" y="4713"/>
                  <a:pt x="53" y="4713"/>
                </a:cubicBezTo>
                <a:cubicBezTo>
                  <a:pt x="70" y="4713"/>
                  <a:pt x="88" y="4705"/>
                  <a:pt x="98" y="4684"/>
                </a:cubicBezTo>
                <a:cubicBezTo>
                  <a:pt x="689" y="3394"/>
                  <a:pt x="1872" y="2184"/>
                  <a:pt x="3378" y="2130"/>
                </a:cubicBezTo>
                <a:cubicBezTo>
                  <a:pt x="3408" y="2129"/>
                  <a:pt x="3438" y="2129"/>
                  <a:pt x="3467" y="2129"/>
                </a:cubicBezTo>
                <a:cubicBezTo>
                  <a:pt x="4267" y="2129"/>
                  <a:pt x="5011" y="2475"/>
                  <a:pt x="5555" y="3071"/>
                </a:cubicBezTo>
                <a:cubicBezTo>
                  <a:pt x="4507" y="3340"/>
                  <a:pt x="3593" y="4039"/>
                  <a:pt x="3432" y="5114"/>
                </a:cubicBezTo>
                <a:cubicBezTo>
                  <a:pt x="3410" y="5242"/>
                  <a:pt x="3524" y="5353"/>
                  <a:pt x="3640" y="5353"/>
                </a:cubicBezTo>
                <a:cubicBezTo>
                  <a:pt x="3670" y="5353"/>
                  <a:pt x="3700" y="5346"/>
                  <a:pt x="3727" y="5329"/>
                </a:cubicBezTo>
                <a:cubicBezTo>
                  <a:pt x="4346" y="4953"/>
                  <a:pt x="4856" y="4442"/>
                  <a:pt x="5502" y="4146"/>
                </a:cubicBezTo>
                <a:cubicBezTo>
                  <a:pt x="5744" y="4039"/>
                  <a:pt x="5986" y="3958"/>
                  <a:pt x="6227" y="3905"/>
                </a:cubicBezTo>
                <a:cubicBezTo>
                  <a:pt x="6254" y="3931"/>
                  <a:pt x="6308" y="3931"/>
                  <a:pt x="6362" y="3931"/>
                </a:cubicBezTo>
                <a:lnTo>
                  <a:pt x="6416" y="4066"/>
                </a:lnTo>
                <a:cubicBezTo>
                  <a:pt x="6440" y="4140"/>
                  <a:pt x="6505" y="4174"/>
                  <a:pt x="6569" y="4174"/>
                </a:cubicBezTo>
                <a:cubicBezTo>
                  <a:pt x="6646" y="4174"/>
                  <a:pt x="6724" y="4126"/>
                  <a:pt x="6738" y="4039"/>
                </a:cubicBezTo>
                <a:cubicBezTo>
                  <a:pt x="6765" y="3958"/>
                  <a:pt x="6792" y="3878"/>
                  <a:pt x="6792" y="3770"/>
                </a:cubicBezTo>
                <a:cubicBezTo>
                  <a:pt x="7058" y="3751"/>
                  <a:pt x="7311" y="3732"/>
                  <a:pt x="7569" y="3732"/>
                </a:cubicBezTo>
                <a:cubicBezTo>
                  <a:pt x="7676" y="3732"/>
                  <a:pt x="7784" y="3735"/>
                  <a:pt x="7894" y="3743"/>
                </a:cubicBezTo>
                <a:cubicBezTo>
                  <a:pt x="8190" y="3743"/>
                  <a:pt x="8271" y="3313"/>
                  <a:pt x="8002" y="3206"/>
                </a:cubicBezTo>
                <a:cubicBezTo>
                  <a:pt x="7652" y="3071"/>
                  <a:pt x="7303" y="2990"/>
                  <a:pt x="6953" y="2964"/>
                </a:cubicBezTo>
                <a:cubicBezTo>
                  <a:pt x="7061" y="2291"/>
                  <a:pt x="7249" y="1646"/>
                  <a:pt x="7787" y="1189"/>
                </a:cubicBezTo>
                <a:cubicBezTo>
                  <a:pt x="8149" y="897"/>
                  <a:pt x="8578" y="742"/>
                  <a:pt x="8991" y="742"/>
                </a:cubicBezTo>
                <a:cubicBezTo>
                  <a:pt x="9527" y="742"/>
                  <a:pt x="10037" y="1004"/>
                  <a:pt x="10341" y="1566"/>
                </a:cubicBezTo>
                <a:cubicBezTo>
                  <a:pt x="10359" y="1594"/>
                  <a:pt x="10385" y="1606"/>
                  <a:pt x="10410" y="1606"/>
                </a:cubicBezTo>
                <a:cubicBezTo>
                  <a:pt x="10456" y="1606"/>
                  <a:pt x="10502" y="1564"/>
                  <a:pt x="10502" y="1512"/>
                </a:cubicBezTo>
                <a:cubicBezTo>
                  <a:pt x="10439" y="568"/>
                  <a:pt x="9395" y="1"/>
                  <a:pt x="846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26" name="Google Shape;14826;p110"/>
          <p:cNvSpPr/>
          <p:nvPr/>
        </p:nvSpPr>
        <p:spPr>
          <a:xfrm>
            <a:off x="8560587" y="1934495"/>
            <a:ext cx="262348" cy="175118"/>
          </a:xfrm>
          <a:custGeom>
            <a:rect b="b" l="l" r="r" t="t"/>
            <a:pathLst>
              <a:path extrusionOk="0" h="5848" w="8761">
                <a:moveTo>
                  <a:pt x="7152" y="1"/>
                </a:moveTo>
                <a:cubicBezTo>
                  <a:pt x="6603" y="1"/>
                  <a:pt x="6049" y="188"/>
                  <a:pt x="5646" y="539"/>
                </a:cubicBezTo>
                <a:cubicBezTo>
                  <a:pt x="5136" y="1023"/>
                  <a:pt x="4813" y="1695"/>
                  <a:pt x="4813" y="2394"/>
                </a:cubicBezTo>
                <a:cubicBezTo>
                  <a:pt x="4362" y="2109"/>
                  <a:pt x="3853" y="1966"/>
                  <a:pt x="3341" y="1966"/>
                </a:cubicBezTo>
                <a:cubicBezTo>
                  <a:pt x="2937" y="1966"/>
                  <a:pt x="2531" y="2055"/>
                  <a:pt x="2152" y="2233"/>
                </a:cubicBezTo>
                <a:cubicBezTo>
                  <a:pt x="861" y="2824"/>
                  <a:pt x="1" y="4303"/>
                  <a:pt x="485" y="5701"/>
                </a:cubicBezTo>
                <a:cubicBezTo>
                  <a:pt x="500" y="5791"/>
                  <a:pt x="581" y="5847"/>
                  <a:pt x="660" y="5847"/>
                </a:cubicBezTo>
                <a:cubicBezTo>
                  <a:pt x="723" y="5847"/>
                  <a:pt x="783" y="5811"/>
                  <a:pt x="807" y="5728"/>
                </a:cubicBezTo>
                <a:cubicBezTo>
                  <a:pt x="1049" y="4760"/>
                  <a:pt x="1506" y="3765"/>
                  <a:pt x="2420" y="3254"/>
                </a:cubicBezTo>
                <a:cubicBezTo>
                  <a:pt x="2887" y="2995"/>
                  <a:pt x="3419" y="2869"/>
                  <a:pt x="3954" y="2869"/>
                </a:cubicBezTo>
                <a:cubicBezTo>
                  <a:pt x="4252" y="2869"/>
                  <a:pt x="4551" y="2909"/>
                  <a:pt x="4840" y="2986"/>
                </a:cubicBezTo>
                <a:cubicBezTo>
                  <a:pt x="4598" y="3093"/>
                  <a:pt x="4383" y="3228"/>
                  <a:pt x="4168" y="3362"/>
                </a:cubicBezTo>
                <a:cubicBezTo>
                  <a:pt x="3657" y="3711"/>
                  <a:pt x="2743" y="4276"/>
                  <a:pt x="2743" y="4975"/>
                </a:cubicBezTo>
                <a:cubicBezTo>
                  <a:pt x="2743" y="5071"/>
                  <a:pt x="2829" y="5167"/>
                  <a:pt x="2924" y="5167"/>
                </a:cubicBezTo>
                <a:cubicBezTo>
                  <a:pt x="2935" y="5167"/>
                  <a:pt x="2947" y="5166"/>
                  <a:pt x="2958" y="5163"/>
                </a:cubicBezTo>
                <a:cubicBezTo>
                  <a:pt x="3576" y="5056"/>
                  <a:pt x="4060" y="4330"/>
                  <a:pt x="4571" y="3980"/>
                </a:cubicBezTo>
                <a:cubicBezTo>
                  <a:pt x="4786" y="3846"/>
                  <a:pt x="5001" y="3711"/>
                  <a:pt x="5216" y="3604"/>
                </a:cubicBezTo>
                <a:lnTo>
                  <a:pt x="5324" y="3711"/>
                </a:lnTo>
                <a:cubicBezTo>
                  <a:pt x="5384" y="3780"/>
                  <a:pt x="5460" y="3810"/>
                  <a:pt x="5535" y="3810"/>
                </a:cubicBezTo>
                <a:cubicBezTo>
                  <a:pt x="5696" y="3810"/>
                  <a:pt x="5853" y="3671"/>
                  <a:pt x="5835" y="3469"/>
                </a:cubicBezTo>
                <a:lnTo>
                  <a:pt x="5835" y="3416"/>
                </a:lnTo>
                <a:cubicBezTo>
                  <a:pt x="5888" y="3389"/>
                  <a:pt x="5915" y="3335"/>
                  <a:pt x="5862" y="3281"/>
                </a:cubicBezTo>
                <a:lnTo>
                  <a:pt x="5835" y="3254"/>
                </a:lnTo>
                <a:cubicBezTo>
                  <a:pt x="6050" y="3147"/>
                  <a:pt x="6238" y="3012"/>
                  <a:pt x="6426" y="2851"/>
                </a:cubicBezTo>
                <a:cubicBezTo>
                  <a:pt x="6480" y="2797"/>
                  <a:pt x="6426" y="2717"/>
                  <a:pt x="6372" y="2690"/>
                </a:cubicBezTo>
                <a:cubicBezTo>
                  <a:pt x="6265" y="2676"/>
                  <a:pt x="6164" y="2670"/>
                  <a:pt x="6067" y="2670"/>
                </a:cubicBezTo>
                <a:cubicBezTo>
                  <a:pt x="5969" y="2670"/>
                  <a:pt x="5875" y="2676"/>
                  <a:pt x="5781" y="2690"/>
                </a:cubicBezTo>
                <a:cubicBezTo>
                  <a:pt x="5754" y="2179"/>
                  <a:pt x="5942" y="1668"/>
                  <a:pt x="6319" y="1319"/>
                </a:cubicBezTo>
                <a:cubicBezTo>
                  <a:pt x="6748" y="945"/>
                  <a:pt x="7295" y="740"/>
                  <a:pt x="7850" y="740"/>
                </a:cubicBezTo>
                <a:cubicBezTo>
                  <a:pt x="8094" y="740"/>
                  <a:pt x="8339" y="780"/>
                  <a:pt x="8577" y="862"/>
                </a:cubicBezTo>
                <a:cubicBezTo>
                  <a:pt x="8586" y="864"/>
                  <a:pt x="8596" y="865"/>
                  <a:pt x="8605" y="865"/>
                </a:cubicBezTo>
                <a:cubicBezTo>
                  <a:pt x="8698" y="865"/>
                  <a:pt x="8760" y="747"/>
                  <a:pt x="8711" y="674"/>
                </a:cubicBezTo>
                <a:cubicBezTo>
                  <a:pt x="8322" y="215"/>
                  <a:pt x="7740" y="1"/>
                  <a:pt x="71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27" name="Google Shape;14827;p110"/>
          <p:cNvSpPr/>
          <p:nvPr/>
        </p:nvSpPr>
        <p:spPr>
          <a:xfrm>
            <a:off x="324282" y="1980728"/>
            <a:ext cx="218000" cy="150773"/>
          </a:xfrm>
          <a:custGeom>
            <a:rect b="b" l="l" r="r" t="t"/>
            <a:pathLst>
              <a:path extrusionOk="0" h="5035" w="7280">
                <a:moveTo>
                  <a:pt x="6272" y="1"/>
                </a:moveTo>
                <a:cubicBezTo>
                  <a:pt x="6039" y="1"/>
                  <a:pt x="5803" y="60"/>
                  <a:pt x="5626" y="178"/>
                </a:cubicBezTo>
                <a:cubicBezTo>
                  <a:pt x="5008" y="582"/>
                  <a:pt x="4578" y="1200"/>
                  <a:pt x="4417" y="1899"/>
                </a:cubicBezTo>
                <a:cubicBezTo>
                  <a:pt x="4069" y="1763"/>
                  <a:pt x="3712" y="1695"/>
                  <a:pt x="3357" y="1695"/>
                </a:cubicBezTo>
                <a:cubicBezTo>
                  <a:pt x="3081" y="1695"/>
                  <a:pt x="2805" y="1736"/>
                  <a:pt x="2535" y="1818"/>
                </a:cubicBezTo>
                <a:cubicBezTo>
                  <a:pt x="1352" y="2195"/>
                  <a:pt x="518" y="3351"/>
                  <a:pt x="61" y="4453"/>
                </a:cubicBezTo>
                <a:cubicBezTo>
                  <a:pt x="1" y="4574"/>
                  <a:pt x="107" y="4680"/>
                  <a:pt x="220" y="4680"/>
                </a:cubicBezTo>
                <a:cubicBezTo>
                  <a:pt x="258" y="4680"/>
                  <a:pt x="297" y="4668"/>
                  <a:pt x="330" y="4641"/>
                </a:cubicBezTo>
                <a:cubicBezTo>
                  <a:pt x="1029" y="4050"/>
                  <a:pt x="1594" y="3324"/>
                  <a:pt x="2454" y="2948"/>
                </a:cubicBezTo>
                <a:cubicBezTo>
                  <a:pt x="2741" y="2811"/>
                  <a:pt x="3054" y="2743"/>
                  <a:pt x="3373" y="2743"/>
                </a:cubicBezTo>
                <a:cubicBezTo>
                  <a:pt x="3622" y="2743"/>
                  <a:pt x="3874" y="2785"/>
                  <a:pt x="4121" y="2867"/>
                </a:cubicBezTo>
                <a:cubicBezTo>
                  <a:pt x="3341" y="3351"/>
                  <a:pt x="2723" y="4050"/>
                  <a:pt x="2320" y="4883"/>
                </a:cubicBezTo>
                <a:cubicBezTo>
                  <a:pt x="2299" y="4967"/>
                  <a:pt x="2376" y="5035"/>
                  <a:pt x="2449" y="5035"/>
                </a:cubicBezTo>
                <a:cubicBezTo>
                  <a:pt x="2470" y="5035"/>
                  <a:pt x="2490" y="5029"/>
                  <a:pt x="2508" y="5018"/>
                </a:cubicBezTo>
                <a:cubicBezTo>
                  <a:pt x="3019" y="4507"/>
                  <a:pt x="3529" y="4050"/>
                  <a:pt x="4094" y="3620"/>
                </a:cubicBezTo>
                <a:cubicBezTo>
                  <a:pt x="4336" y="3431"/>
                  <a:pt x="4605" y="3270"/>
                  <a:pt x="4874" y="3136"/>
                </a:cubicBezTo>
                <a:cubicBezTo>
                  <a:pt x="4954" y="3136"/>
                  <a:pt x="5035" y="3082"/>
                  <a:pt x="5089" y="3028"/>
                </a:cubicBezTo>
                <a:cubicBezTo>
                  <a:pt x="5411" y="2867"/>
                  <a:pt x="5734" y="2679"/>
                  <a:pt x="6056" y="2517"/>
                </a:cubicBezTo>
                <a:cubicBezTo>
                  <a:pt x="6229" y="2443"/>
                  <a:pt x="6153" y="2188"/>
                  <a:pt x="5994" y="2188"/>
                </a:cubicBezTo>
                <a:cubicBezTo>
                  <a:pt x="5979" y="2188"/>
                  <a:pt x="5964" y="2190"/>
                  <a:pt x="5949" y="2195"/>
                </a:cubicBezTo>
                <a:cubicBezTo>
                  <a:pt x="5626" y="2222"/>
                  <a:pt x="5304" y="2302"/>
                  <a:pt x="4981" y="2410"/>
                </a:cubicBezTo>
                <a:cubicBezTo>
                  <a:pt x="5035" y="2168"/>
                  <a:pt x="5116" y="1899"/>
                  <a:pt x="5250" y="1684"/>
                </a:cubicBezTo>
                <a:cubicBezTo>
                  <a:pt x="5411" y="1422"/>
                  <a:pt x="6130" y="512"/>
                  <a:pt x="6594" y="512"/>
                </a:cubicBezTo>
                <a:cubicBezTo>
                  <a:pt x="6749" y="512"/>
                  <a:pt x="6876" y="614"/>
                  <a:pt x="6944" y="877"/>
                </a:cubicBezTo>
                <a:cubicBezTo>
                  <a:pt x="6944" y="921"/>
                  <a:pt x="6990" y="948"/>
                  <a:pt x="7037" y="948"/>
                </a:cubicBezTo>
                <a:cubicBezTo>
                  <a:pt x="7078" y="948"/>
                  <a:pt x="7119" y="927"/>
                  <a:pt x="7132" y="877"/>
                </a:cubicBezTo>
                <a:cubicBezTo>
                  <a:pt x="7279" y="287"/>
                  <a:pt x="6781" y="1"/>
                  <a:pt x="62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28" name="Google Shape;14828;p110"/>
          <p:cNvSpPr/>
          <p:nvPr/>
        </p:nvSpPr>
        <p:spPr>
          <a:xfrm>
            <a:off x="1064238" y="215528"/>
            <a:ext cx="240309" cy="138436"/>
          </a:xfrm>
          <a:custGeom>
            <a:rect b="b" l="l" r="r" t="t"/>
            <a:pathLst>
              <a:path extrusionOk="0" h="4623" w="8025">
                <a:moveTo>
                  <a:pt x="6547" y="1"/>
                </a:moveTo>
                <a:cubicBezTo>
                  <a:pt x="6420" y="1"/>
                  <a:pt x="6292" y="13"/>
                  <a:pt x="6170" y="39"/>
                </a:cubicBezTo>
                <a:cubicBezTo>
                  <a:pt x="5363" y="227"/>
                  <a:pt x="4718" y="845"/>
                  <a:pt x="4530" y="1652"/>
                </a:cubicBezTo>
                <a:cubicBezTo>
                  <a:pt x="4258" y="1565"/>
                  <a:pt x="3962" y="1524"/>
                  <a:pt x="3656" y="1524"/>
                </a:cubicBezTo>
                <a:cubicBezTo>
                  <a:pt x="1970" y="1524"/>
                  <a:pt x="1" y="2776"/>
                  <a:pt x="228" y="4528"/>
                </a:cubicBezTo>
                <a:cubicBezTo>
                  <a:pt x="228" y="4596"/>
                  <a:pt x="275" y="4622"/>
                  <a:pt x="326" y="4622"/>
                </a:cubicBezTo>
                <a:cubicBezTo>
                  <a:pt x="376" y="4622"/>
                  <a:pt x="430" y="4596"/>
                  <a:pt x="443" y="4555"/>
                </a:cubicBezTo>
                <a:cubicBezTo>
                  <a:pt x="847" y="3668"/>
                  <a:pt x="1223" y="2915"/>
                  <a:pt x="2083" y="2405"/>
                </a:cubicBezTo>
                <a:cubicBezTo>
                  <a:pt x="2563" y="2109"/>
                  <a:pt x="3119" y="1966"/>
                  <a:pt x="3681" y="1966"/>
                </a:cubicBezTo>
                <a:cubicBezTo>
                  <a:pt x="3938" y="1966"/>
                  <a:pt x="4196" y="1996"/>
                  <a:pt x="4449" y="2055"/>
                </a:cubicBezTo>
                <a:cubicBezTo>
                  <a:pt x="4449" y="2109"/>
                  <a:pt x="4422" y="2163"/>
                  <a:pt x="4422" y="2216"/>
                </a:cubicBezTo>
                <a:cubicBezTo>
                  <a:pt x="3723" y="2566"/>
                  <a:pt x="3132" y="3104"/>
                  <a:pt x="2782" y="3803"/>
                </a:cubicBezTo>
                <a:cubicBezTo>
                  <a:pt x="2744" y="3880"/>
                  <a:pt x="2816" y="3943"/>
                  <a:pt x="2879" y="3943"/>
                </a:cubicBezTo>
                <a:cubicBezTo>
                  <a:pt x="2904" y="3943"/>
                  <a:pt x="2928" y="3933"/>
                  <a:pt x="2944" y="3910"/>
                </a:cubicBezTo>
                <a:cubicBezTo>
                  <a:pt x="3454" y="3507"/>
                  <a:pt x="3831" y="3023"/>
                  <a:pt x="4368" y="2673"/>
                </a:cubicBezTo>
                <a:cubicBezTo>
                  <a:pt x="4879" y="2324"/>
                  <a:pt x="5444" y="2055"/>
                  <a:pt x="6035" y="1867"/>
                </a:cubicBezTo>
                <a:cubicBezTo>
                  <a:pt x="6161" y="1817"/>
                  <a:pt x="6099" y="1649"/>
                  <a:pt x="5980" y="1649"/>
                </a:cubicBezTo>
                <a:cubicBezTo>
                  <a:pt x="5972" y="1649"/>
                  <a:pt x="5963" y="1650"/>
                  <a:pt x="5955" y="1652"/>
                </a:cubicBezTo>
                <a:cubicBezTo>
                  <a:pt x="5632" y="1706"/>
                  <a:pt x="5309" y="1813"/>
                  <a:pt x="5014" y="1948"/>
                </a:cubicBezTo>
                <a:cubicBezTo>
                  <a:pt x="5014" y="1867"/>
                  <a:pt x="4960" y="1813"/>
                  <a:pt x="4906" y="1813"/>
                </a:cubicBezTo>
                <a:lnTo>
                  <a:pt x="4879" y="1813"/>
                </a:lnTo>
                <a:cubicBezTo>
                  <a:pt x="5121" y="1249"/>
                  <a:pt x="5578" y="818"/>
                  <a:pt x="6143" y="603"/>
                </a:cubicBezTo>
                <a:cubicBezTo>
                  <a:pt x="6276" y="570"/>
                  <a:pt x="6411" y="554"/>
                  <a:pt x="6545" y="554"/>
                </a:cubicBezTo>
                <a:cubicBezTo>
                  <a:pt x="7055" y="554"/>
                  <a:pt x="7544" y="790"/>
                  <a:pt x="7863" y="1195"/>
                </a:cubicBezTo>
                <a:cubicBezTo>
                  <a:pt x="7879" y="1218"/>
                  <a:pt x="7899" y="1228"/>
                  <a:pt x="7920" y="1228"/>
                </a:cubicBezTo>
                <a:cubicBezTo>
                  <a:pt x="7971" y="1228"/>
                  <a:pt x="8025" y="1171"/>
                  <a:pt x="8025" y="1114"/>
                </a:cubicBezTo>
                <a:cubicBezTo>
                  <a:pt x="7934" y="366"/>
                  <a:pt x="7232" y="1"/>
                  <a:pt x="654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29" name="Google Shape;14829;p110"/>
          <p:cNvSpPr/>
          <p:nvPr/>
        </p:nvSpPr>
        <p:spPr>
          <a:xfrm>
            <a:off x="8556508" y="408333"/>
            <a:ext cx="270523" cy="160595"/>
          </a:xfrm>
          <a:custGeom>
            <a:rect b="b" l="l" r="r" t="t"/>
            <a:pathLst>
              <a:path extrusionOk="0" h="5363" w="9034">
                <a:moveTo>
                  <a:pt x="7679" y="1"/>
                </a:moveTo>
                <a:cubicBezTo>
                  <a:pt x="6308" y="1"/>
                  <a:pt x="4898" y="841"/>
                  <a:pt x="4221" y="2009"/>
                </a:cubicBezTo>
                <a:cubicBezTo>
                  <a:pt x="3972" y="1849"/>
                  <a:pt x="3653" y="1783"/>
                  <a:pt x="3314" y="1783"/>
                </a:cubicBezTo>
                <a:cubicBezTo>
                  <a:pt x="2629" y="1783"/>
                  <a:pt x="1866" y="2053"/>
                  <a:pt x="1452" y="2358"/>
                </a:cubicBezTo>
                <a:cubicBezTo>
                  <a:pt x="565" y="3031"/>
                  <a:pt x="1" y="4294"/>
                  <a:pt x="485" y="5343"/>
                </a:cubicBezTo>
                <a:cubicBezTo>
                  <a:pt x="498" y="5356"/>
                  <a:pt x="518" y="5363"/>
                  <a:pt x="535" y="5363"/>
                </a:cubicBezTo>
                <a:cubicBezTo>
                  <a:pt x="552" y="5363"/>
                  <a:pt x="565" y="5356"/>
                  <a:pt x="565" y="5343"/>
                </a:cubicBezTo>
                <a:cubicBezTo>
                  <a:pt x="646" y="4321"/>
                  <a:pt x="861" y="3272"/>
                  <a:pt x="1829" y="2708"/>
                </a:cubicBezTo>
                <a:cubicBezTo>
                  <a:pt x="2216" y="2490"/>
                  <a:pt x="2668" y="2381"/>
                  <a:pt x="3108" y="2381"/>
                </a:cubicBezTo>
                <a:cubicBezTo>
                  <a:pt x="3157" y="2381"/>
                  <a:pt x="3205" y="2383"/>
                  <a:pt x="3254" y="2385"/>
                </a:cubicBezTo>
                <a:cubicBezTo>
                  <a:pt x="3522" y="2412"/>
                  <a:pt x="3764" y="2466"/>
                  <a:pt x="4033" y="2547"/>
                </a:cubicBezTo>
                <a:lnTo>
                  <a:pt x="3926" y="2600"/>
                </a:lnTo>
                <a:cubicBezTo>
                  <a:pt x="3334" y="2923"/>
                  <a:pt x="2904" y="3514"/>
                  <a:pt x="2797" y="4213"/>
                </a:cubicBezTo>
                <a:cubicBezTo>
                  <a:pt x="2797" y="4298"/>
                  <a:pt x="2861" y="4351"/>
                  <a:pt x="2929" y="4351"/>
                </a:cubicBezTo>
                <a:cubicBezTo>
                  <a:pt x="2968" y="4351"/>
                  <a:pt x="3009" y="4334"/>
                  <a:pt x="3039" y="4294"/>
                </a:cubicBezTo>
                <a:cubicBezTo>
                  <a:pt x="3361" y="3783"/>
                  <a:pt x="3791" y="3353"/>
                  <a:pt x="4302" y="3031"/>
                </a:cubicBezTo>
                <a:cubicBezTo>
                  <a:pt x="4571" y="2896"/>
                  <a:pt x="4840" y="2789"/>
                  <a:pt x="5136" y="2735"/>
                </a:cubicBezTo>
                <a:cubicBezTo>
                  <a:pt x="5324" y="2654"/>
                  <a:pt x="5539" y="2600"/>
                  <a:pt x="5781" y="2547"/>
                </a:cubicBezTo>
                <a:cubicBezTo>
                  <a:pt x="5834" y="2547"/>
                  <a:pt x="5888" y="2439"/>
                  <a:pt x="5808" y="2412"/>
                </a:cubicBezTo>
                <a:cubicBezTo>
                  <a:pt x="5489" y="2339"/>
                  <a:pt x="5349" y="2220"/>
                  <a:pt x="5042" y="2220"/>
                </a:cubicBezTo>
                <a:cubicBezTo>
                  <a:pt x="5012" y="2220"/>
                  <a:pt x="4981" y="2222"/>
                  <a:pt x="4947" y="2224"/>
                </a:cubicBezTo>
                <a:cubicBezTo>
                  <a:pt x="4813" y="2251"/>
                  <a:pt x="4678" y="2278"/>
                  <a:pt x="4544" y="2332"/>
                </a:cubicBezTo>
                <a:cubicBezTo>
                  <a:pt x="4571" y="2251"/>
                  <a:pt x="4598" y="2170"/>
                  <a:pt x="4625" y="2090"/>
                </a:cubicBezTo>
                <a:cubicBezTo>
                  <a:pt x="4759" y="1848"/>
                  <a:pt x="4947" y="1659"/>
                  <a:pt x="5162" y="1471"/>
                </a:cubicBezTo>
                <a:cubicBezTo>
                  <a:pt x="5512" y="1176"/>
                  <a:pt x="5888" y="934"/>
                  <a:pt x="6292" y="772"/>
                </a:cubicBezTo>
                <a:cubicBezTo>
                  <a:pt x="6967" y="511"/>
                  <a:pt x="7677" y="373"/>
                  <a:pt x="8395" y="373"/>
                </a:cubicBezTo>
                <a:cubicBezTo>
                  <a:pt x="8563" y="373"/>
                  <a:pt x="8731" y="381"/>
                  <a:pt x="8899" y="396"/>
                </a:cubicBezTo>
                <a:cubicBezTo>
                  <a:pt x="9007" y="396"/>
                  <a:pt x="9034" y="261"/>
                  <a:pt x="8926" y="261"/>
                </a:cubicBezTo>
                <a:cubicBezTo>
                  <a:pt x="8530" y="83"/>
                  <a:pt x="8106" y="1"/>
                  <a:pt x="767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30" name="Google Shape;14830;p110"/>
          <p:cNvSpPr/>
          <p:nvPr/>
        </p:nvSpPr>
        <p:spPr>
          <a:xfrm>
            <a:off x="3388316" y="331344"/>
            <a:ext cx="247046" cy="76989"/>
          </a:xfrm>
          <a:custGeom>
            <a:rect b="b" l="l" r="r" t="t"/>
            <a:pathLst>
              <a:path extrusionOk="0" h="2571" w="8250">
                <a:moveTo>
                  <a:pt x="2456" y="0"/>
                </a:moveTo>
                <a:cubicBezTo>
                  <a:pt x="2426" y="0"/>
                  <a:pt x="2396" y="1"/>
                  <a:pt x="2367" y="2"/>
                </a:cubicBezTo>
                <a:cubicBezTo>
                  <a:pt x="1265" y="56"/>
                  <a:pt x="55" y="862"/>
                  <a:pt x="1" y="2045"/>
                </a:cubicBezTo>
                <a:cubicBezTo>
                  <a:pt x="1" y="2149"/>
                  <a:pt x="79" y="2209"/>
                  <a:pt x="150" y="2209"/>
                </a:cubicBezTo>
                <a:cubicBezTo>
                  <a:pt x="188" y="2209"/>
                  <a:pt x="224" y="2191"/>
                  <a:pt x="243" y="2153"/>
                </a:cubicBezTo>
                <a:cubicBezTo>
                  <a:pt x="700" y="1534"/>
                  <a:pt x="1157" y="1024"/>
                  <a:pt x="1910" y="782"/>
                </a:cubicBezTo>
                <a:cubicBezTo>
                  <a:pt x="2021" y="742"/>
                  <a:pt x="2204" y="719"/>
                  <a:pt x="2414" y="719"/>
                </a:cubicBezTo>
                <a:cubicBezTo>
                  <a:pt x="2916" y="719"/>
                  <a:pt x="3567" y="852"/>
                  <a:pt x="3738" y="1212"/>
                </a:cubicBezTo>
                <a:cubicBezTo>
                  <a:pt x="3738" y="1212"/>
                  <a:pt x="3738" y="1239"/>
                  <a:pt x="3765" y="1265"/>
                </a:cubicBezTo>
                <a:cubicBezTo>
                  <a:pt x="3765" y="1319"/>
                  <a:pt x="3765" y="1346"/>
                  <a:pt x="3765" y="1400"/>
                </a:cubicBezTo>
                <a:cubicBezTo>
                  <a:pt x="3646" y="1383"/>
                  <a:pt x="3526" y="1374"/>
                  <a:pt x="3407" y="1374"/>
                </a:cubicBezTo>
                <a:cubicBezTo>
                  <a:pt x="3150" y="1374"/>
                  <a:pt x="2893" y="1416"/>
                  <a:pt x="2636" y="1507"/>
                </a:cubicBezTo>
                <a:cubicBezTo>
                  <a:pt x="2528" y="1561"/>
                  <a:pt x="2555" y="1723"/>
                  <a:pt x="2689" y="1723"/>
                </a:cubicBezTo>
                <a:cubicBezTo>
                  <a:pt x="2761" y="1718"/>
                  <a:pt x="2833" y="1716"/>
                  <a:pt x="2904" y="1716"/>
                </a:cubicBezTo>
                <a:cubicBezTo>
                  <a:pt x="3263" y="1716"/>
                  <a:pt x="3621" y="1772"/>
                  <a:pt x="3980" y="1884"/>
                </a:cubicBezTo>
                <a:cubicBezTo>
                  <a:pt x="4383" y="2072"/>
                  <a:pt x="4759" y="2287"/>
                  <a:pt x="5136" y="2556"/>
                </a:cubicBezTo>
                <a:cubicBezTo>
                  <a:pt x="5151" y="2566"/>
                  <a:pt x="5167" y="2570"/>
                  <a:pt x="5183" y="2570"/>
                </a:cubicBezTo>
                <a:cubicBezTo>
                  <a:pt x="5251" y="2570"/>
                  <a:pt x="5314" y="2487"/>
                  <a:pt x="5270" y="2421"/>
                </a:cubicBezTo>
                <a:cubicBezTo>
                  <a:pt x="5028" y="1911"/>
                  <a:pt x="4544" y="1561"/>
                  <a:pt x="4007" y="1454"/>
                </a:cubicBezTo>
                <a:cubicBezTo>
                  <a:pt x="4034" y="1346"/>
                  <a:pt x="4060" y="1239"/>
                  <a:pt x="4060" y="1131"/>
                </a:cubicBezTo>
                <a:cubicBezTo>
                  <a:pt x="4453" y="674"/>
                  <a:pt x="4906" y="508"/>
                  <a:pt x="5384" y="508"/>
                </a:cubicBezTo>
                <a:cubicBezTo>
                  <a:pt x="6283" y="508"/>
                  <a:pt x="7268" y="1093"/>
                  <a:pt x="8093" y="1427"/>
                </a:cubicBezTo>
                <a:cubicBezTo>
                  <a:pt x="8100" y="1429"/>
                  <a:pt x="8107" y="1430"/>
                  <a:pt x="8115" y="1430"/>
                </a:cubicBezTo>
                <a:cubicBezTo>
                  <a:pt x="8187" y="1430"/>
                  <a:pt x="8250" y="1314"/>
                  <a:pt x="8201" y="1265"/>
                </a:cubicBezTo>
                <a:cubicBezTo>
                  <a:pt x="7525" y="658"/>
                  <a:pt x="6458" y="124"/>
                  <a:pt x="5491" y="124"/>
                </a:cubicBezTo>
                <a:cubicBezTo>
                  <a:pt x="4918" y="124"/>
                  <a:pt x="4380" y="311"/>
                  <a:pt x="3980" y="782"/>
                </a:cubicBezTo>
                <a:cubicBezTo>
                  <a:pt x="3775" y="268"/>
                  <a:pt x="3079" y="0"/>
                  <a:pt x="24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31" name="Google Shape;14831;p110"/>
          <p:cNvSpPr/>
          <p:nvPr/>
        </p:nvSpPr>
        <p:spPr>
          <a:xfrm>
            <a:off x="319366" y="4295150"/>
            <a:ext cx="879934" cy="45756"/>
          </a:xfrm>
          <a:custGeom>
            <a:rect b="b" l="l" r="r" t="t"/>
            <a:pathLst>
              <a:path extrusionOk="0" h="1528" w="29385">
                <a:moveTo>
                  <a:pt x="7912" y="1"/>
                </a:moveTo>
                <a:cubicBezTo>
                  <a:pt x="5133" y="1"/>
                  <a:pt x="2342" y="282"/>
                  <a:pt x="1" y="1501"/>
                </a:cubicBezTo>
                <a:lnTo>
                  <a:pt x="1" y="1528"/>
                </a:lnTo>
                <a:cubicBezTo>
                  <a:pt x="2447" y="264"/>
                  <a:pt x="5135" y="210"/>
                  <a:pt x="7824" y="183"/>
                </a:cubicBezTo>
                <a:cubicBezTo>
                  <a:pt x="10351" y="183"/>
                  <a:pt x="12851" y="237"/>
                  <a:pt x="15351" y="345"/>
                </a:cubicBezTo>
                <a:cubicBezTo>
                  <a:pt x="17852" y="452"/>
                  <a:pt x="20352" y="640"/>
                  <a:pt x="22852" y="856"/>
                </a:cubicBezTo>
                <a:cubicBezTo>
                  <a:pt x="23957" y="965"/>
                  <a:pt x="25062" y="1081"/>
                  <a:pt x="26164" y="1081"/>
                </a:cubicBezTo>
                <a:cubicBezTo>
                  <a:pt x="27233" y="1081"/>
                  <a:pt x="28299" y="971"/>
                  <a:pt x="29358" y="640"/>
                </a:cubicBezTo>
                <a:cubicBezTo>
                  <a:pt x="29385" y="640"/>
                  <a:pt x="29385" y="587"/>
                  <a:pt x="29358" y="587"/>
                </a:cubicBezTo>
                <a:cubicBezTo>
                  <a:pt x="28218" y="843"/>
                  <a:pt x="27099" y="932"/>
                  <a:pt x="25982" y="932"/>
                </a:cubicBezTo>
                <a:cubicBezTo>
                  <a:pt x="24517" y="932"/>
                  <a:pt x="23057" y="778"/>
                  <a:pt x="21562" y="640"/>
                </a:cubicBezTo>
                <a:cubicBezTo>
                  <a:pt x="18846" y="425"/>
                  <a:pt x="16131" y="264"/>
                  <a:pt x="13389" y="183"/>
                </a:cubicBezTo>
                <a:cubicBezTo>
                  <a:pt x="11664" y="129"/>
                  <a:pt x="9791" y="1"/>
                  <a:pt x="791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32" name="Google Shape;14832;p110"/>
          <p:cNvSpPr/>
          <p:nvPr/>
        </p:nvSpPr>
        <p:spPr>
          <a:xfrm>
            <a:off x="634146" y="3996870"/>
            <a:ext cx="699605" cy="8325"/>
          </a:xfrm>
          <a:custGeom>
            <a:rect b="b" l="l" r="r" t="t"/>
            <a:pathLst>
              <a:path extrusionOk="0" h="278" w="23363">
                <a:moveTo>
                  <a:pt x="20794" y="1"/>
                </a:moveTo>
                <a:cubicBezTo>
                  <a:pt x="13888" y="1"/>
                  <a:pt x="6950" y="182"/>
                  <a:pt x="53" y="278"/>
                </a:cubicBezTo>
                <a:lnTo>
                  <a:pt x="53" y="278"/>
                </a:lnTo>
                <a:cubicBezTo>
                  <a:pt x="7805" y="224"/>
                  <a:pt x="15584" y="278"/>
                  <a:pt x="23309" y="63"/>
                </a:cubicBezTo>
                <a:cubicBezTo>
                  <a:pt x="23336" y="63"/>
                  <a:pt x="23362" y="9"/>
                  <a:pt x="23309" y="9"/>
                </a:cubicBezTo>
                <a:cubicBezTo>
                  <a:pt x="22471" y="3"/>
                  <a:pt x="21633" y="1"/>
                  <a:pt x="20794" y="1"/>
                </a:cubicBezTo>
                <a:close/>
                <a:moveTo>
                  <a:pt x="53" y="278"/>
                </a:moveTo>
                <a:lnTo>
                  <a:pt x="53" y="278"/>
                </a:lnTo>
                <a:cubicBezTo>
                  <a:pt x="36" y="278"/>
                  <a:pt x="18" y="278"/>
                  <a:pt x="0" y="278"/>
                </a:cubicBezTo>
                <a:lnTo>
                  <a:pt x="27" y="278"/>
                </a:lnTo>
                <a:cubicBezTo>
                  <a:pt x="36" y="278"/>
                  <a:pt x="45" y="278"/>
                  <a:pt x="53" y="27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33" name="Google Shape;14833;p110"/>
          <p:cNvSpPr/>
          <p:nvPr/>
        </p:nvSpPr>
        <p:spPr>
          <a:xfrm>
            <a:off x="1224240" y="3903741"/>
            <a:ext cx="55578" cy="8085"/>
          </a:xfrm>
          <a:custGeom>
            <a:rect b="b" l="l" r="r" t="t"/>
            <a:pathLst>
              <a:path extrusionOk="0" h="270" w="1856">
                <a:moveTo>
                  <a:pt x="1828" y="1"/>
                </a:moveTo>
                <a:cubicBezTo>
                  <a:pt x="1237" y="54"/>
                  <a:pt x="618" y="135"/>
                  <a:pt x="27" y="216"/>
                </a:cubicBezTo>
                <a:cubicBezTo>
                  <a:pt x="0" y="216"/>
                  <a:pt x="0" y="269"/>
                  <a:pt x="27" y="269"/>
                </a:cubicBezTo>
                <a:cubicBezTo>
                  <a:pt x="618" y="189"/>
                  <a:pt x="1237" y="135"/>
                  <a:pt x="1828" y="28"/>
                </a:cubicBezTo>
                <a:cubicBezTo>
                  <a:pt x="1855" y="28"/>
                  <a:pt x="1855" y="1"/>
                  <a:pt x="18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34" name="Google Shape;14834;p110"/>
          <p:cNvSpPr/>
          <p:nvPr/>
        </p:nvSpPr>
        <p:spPr>
          <a:xfrm>
            <a:off x="2157262" y="3884457"/>
            <a:ext cx="2825730" cy="55548"/>
          </a:xfrm>
          <a:custGeom>
            <a:rect b="b" l="l" r="r" t="t"/>
            <a:pathLst>
              <a:path extrusionOk="0" h="1855" w="94364">
                <a:moveTo>
                  <a:pt x="30724" y="1"/>
                </a:moveTo>
                <a:cubicBezTo>
                  <a:pt x="27232" y="1"/>
                  <a:pt x="23738" y="47"/>
                  <a:pt x="20244" y="161"/>
                </a:cubicBezTo>
                <a:cubicBezTo>
                  <a:pt x="13470" y="349"/>
                  <a:pt x="6722" y="913"/>
                  <a:pt x="28" y="1801"/>
                </a:cubicBezTo>
                <a:cubicBezTo>
                  <a:pt x="1" y="1801"/>
                  <a:pt x="1" y="1854"/>
                  <a:pt x="28" y="1854"/>
                </a:cubicBezTo>
                <a:cubicBezTo>
                  <a:pt x="9788" y="518"/>
                  <a:pt x="19586" y="121"/>
                  <a:pt x="29400" y="121"/>
                </a:cubicBezTo>
                <a:cubicBezTo>
                  <a:pt x="43757" y="121"/>
                  <a:pt x="58149" y="971"/>
                  <a:pt x="72507" y="971"/>
                </a:cubicBezTo>
                <a:cubicBezTo>
                  <a:pt x="73018" y="971"/>
                  <a:pt x="73529" y="969"/>
                  <a:pt x="74039" y="967"/>
                </a:cubicBezTo>
                <a:cubicBezTo>
                  <a:pt x="80787" y="967"/>
                  <a:pt x="87589" y="752"/>
                  <a:pt x="94337" y="80"/>
                </a:cubicBezTo>
                <a:cubicBezTo>
                  <a:pt x="94364" y="80"/>
                  <a:pt x="94364" y="26"/>
                  <a:pt x="94337" y="26"/>
                </a:cubicBezTo>
                <a:cubicBezTo>
                  <a:pt x="87337" y="575"/>
                  <a:pt x="80340" y="758"/>
                  <a:pt x="73343" y="758"/>
                </a:cubicBezTo>
                <a:cubicBezTo>
                  <a:pt x="59137" y="758"/>
                  <a:pt x="44934" y="1"/>
                  <a:pt x="3072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35" name="Google Shape;14835;p110"/>
          <p:cNvSpPr/>
          <p:nvPr/>
        </p:nvSpPr>
        <p:spPr>
          <a:xfrm>
            <a:off x="331433" y="3052500"/>
            <a:ext cx="203716" cy="193924"/>
          </a:xfrm>
          <a:custGeom>
            <a:rect b="b" l="l" r="r" t="t"/>
            <a:pathLst>
              <a:path extrusionOk="0" h="6476" w="6803">
                <a:moveTo>
                  <a:pt x="6793" y="0"/>
                </a:moveTo>
                <a:cubicBezTo>
                  <a:pt x="6789" y="0"/>
                  <a:pt x="6783" y="3"/>
                  <a:pt x="6776" y="11"/>
                </a:cubicBezTo>
                <a:cubicBezTo>
                  <a:pt x="4383" y="2028"/>
                  <a:pt x="2125" y="4178"/>
                  <a:pt x="1" y="6463"/>
                </a:cubicBezTo>
                <a:cubicBezTo>
                  <a:pt x="1" y="6463"/>
                  <a:pt x="1" y="6475"/>
                  <a:pt x="9" y="6475"/>
                </a:cubicBezTo>
                <a:cubicBezTo>
                  <a:pt x="13" y="6475"/>
                  <a:pt x="19" y="6472"/>
                  <a:pt x="28" y="6463"/>
                </a:cubicBezTo>
                <a:cubicBezTo>
                  <a:pt x="2178" y="4232"/>
                  <a:pt x="4410" y="2054"/>
                  <a:pt x="6802" y="38"/>
                </a:cubicBezTo>
                <a:cubicBezTo>
                  <a:pt x="6802" y="19"/>
                  <a:pt x="6802" y="0"/>
                  <a:pt x="679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36" name="Google Shape;14836;p110"/>
          <p:cNvSpPr/>
          <p:nvPr/>
        </p:nvSpPr>
        <p:spPr>
          <a:xfrm>
            <a:off x="370901" y="3041331"/>
            <a:ext cx="239770" cy="224048"/>
          </a:xfrm>
          <a:custGeom>
            <a:rect b="b" l="l" r="r" t="t"/>
            <a:pathLst>
              <a:path extrusionOk="0" h="7482" w="8007">
                <a:moveTo>
                  <a:pt x="7973" y="0"/>
                </a:moveTo>
                <a:cubicBezTo>
                  <a:pt x="7969" y="0"/>
                  <a:pt x="7963" y="3"/>
                  <a:pt x="7958" y="8"/>
                </a:cubicBezTo>
                <a:cubicBezTo>
                  <a:pt x="5189" y="2374"/>
                  <a:pt x="2527" y="4847"/>
                  <a:pt x="0" y="7455"/>
                </a:cubicBezTo>
                <a:cubicBezTo>
                  <a:pt x="0" y="7455"/>
                  <a:pt x="0" y="7472"/>
                  <a:pt x="0" y="7482"/>
                </a:cubicBezTo>
                <a:cubicBezTo>
                  <a:pt x="2554" y="4874"/>
                  <a:pt x="5216" y="2401"/>
                  <a:pt x="7985" y="35"/>
                </a:cubicBezTo>
                <a:cubicBezTo>
                  <a:pt x="8006" y="35"/>
                  <a:pt x="7993" y="0"/>
                  <a:pt x="79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37" name="Google Shape;14837;p110"/>
          <p:cNvSpPr/>
          <p:nvPr/>
        </p:nvSpPr>
        <p:spPr>
          <a:xfrm>
            <a:off x="269687" y="3072952"/>
            <a:ext cx="366078" cy="368264"/>
          </a:xfrm>
          <a:custGeom>
            <a:rect b="b" l="l" r="r" t="t"/>
            <a:pathLst>
              <a:path extrusionOk="0" h="12298" w="12225">
                <a:moveTo>
                  <a:pt x="12198" y="0"/>
                </a:moveTo>
                <a:cubicBezTo>
                  <a:pt x="7682" y="3603"/>
                  <a:pt x="3595" y="7716"/>
                  <a:pt x="20" y="12259"/>
                </a:cubicBezTo>
                <a:cubicBezTo>
                  <a:pt x="1" y="12278"/>
                  <a:pt x="22" y="12297"/>
                  <a:pt x="46" y="12297"/>
                </a:cubicBezTo>
                <a:cubicBezTo>
                  <a:pt x="55" y="12297"/>
                  <a:pt x="66" y="12294"/>
                  <a:pt x="73" y="12286"/>
                </a:cubicBezTo>
                <a:cubicBezTo>
                  <a:pt x="3649" y="7770"/>
                  <a:pt x="7735" y="3657"/>
                  <a:pt x="12225" y="27"/>
                </a:cubicBezTo>
                <a:lnTo>
                  <a:pt x="1219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38" name="Google Shape;14838;p110"/>
          <p:cNvSpPr/>
          <p:nvPr/>
        </p:nvSpPr>
        <p:spPr>
          <a:xfrm>
            <a:off x="270496" y="3211417"/>
            <a:ext cx="246956" cy="418541"/>
          </a:xfrm>
          <a:custGeom>
            <a:rect b="b" l="l" r="r" t="t"/>
            <a:pathLst>
              <a:path extrusionOk="0" h="13977" w="8247">
                <a:moveTo>
                  <a:pt x="8246" y="0"/>
                </a:moveTo>
                <a:lnTo>
                  <a:pt x="8246" y="0"/>
                </a:lnTo>
                <a:cubicBezTo>
                  <a:pt x="5477" y="4651"/>
                  <a:pt x="2735" y="9275"/>
                  <a:pt x="20" y="13926"/>
                </a:cubicBezTo>
                <a:cubicBezTo>
                  <a:pt x="1" y="13945"/>
                  <a:pt x="21" y="13976"/>
                  <a:pt x="35" y="13976"/>
                </a:cubicBezTo>
                <a:cubicBezTo>
                  <a:pt x="41" y="13976"/>
                  <a:pt x="46" y="13970"/>
                  <a:pt x="46" y="13953"/>
                </a:cubicBezTo>
                <a:cubicBezTo>
                  <a:pt x="2789" y="9329"/>
                  <a:pt x="5531" y="4678"/>
                  <a:pt x="824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39" name="Google Shape;14839;p110"/>
          <p:cNvSpPr/>
          <p:nvPr/>
        </p:nvSpPr>
        <p:spPr>
          <a:xfrm>
            <a:off x="485200" y="3407855"/>
            <a:ext cx="16140" cy="22549"/>
          </a:xfrm>
          <a:custGeom>
            <a:rect b="b" l="l" r="r" t="t"/>
            <a:pathLst>
              <a:path extrusionOk="0" h="753" w="539">
                <a:moveTo>
                  <a:pt x="511" y="0"/>
                </a:moveTo>
                <a:lnTo>
                  <a:pt x="1" y="753"/>
                </a:lnTo>
                <a:cubicBezTo>
                  <a:pt x="189" y="511"/>
                  <a:pt x="350" y="269"/>
                  <a:pt x="538" y="27"/>
                </a:cubicBezTo>
                <a:cubicBezTo>
                  <a:pt x="538" y="0"/>
                  <a:pt x="511" y="0"/>
                  <a:pt x="5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40" name="Google Shape;14840;p110"/>
          <p:cNvSpPr/>
          <p:nvPr/>
        </p:nvSpPr>
        <p:spPr>
          <a:xfrm>
            <a:off x="353652" y="3551950"/>
            <a:ext cx="51086" cy="85703"/>
          </a:xfrm>
          <a:custGeom>
            <a:rect b="b" l="l" r="r" t="t"/>
            <a:pathLst>
              <a:path extrusionOk="0" h="2862" w="1706">
                <a:moveTo>
                  <a:pt x="1705" y="1"/>
                </a:moveTo>
                <a:cubicBezTo>
                  <a:pt x="1114" y="941"/>
                  <a:pt x="549" y="1855"/>
                  <a:pt x="38" y="2823"/>
                </a:cubicBezTo>
                <a:cubicBezTo>
                  <a:pt x="0" y="2842"/>
                  <a:pt x="3" y="2861"/>
                  <a:pt x="17" y="2861"/>
                </a:cubicBezTo>
                <a:cubicBezTo>
                  <a:pt x="23" y="2861"/>
                  <a:pt x="31" y="2858"/>
                  <a:pt x="38" y="2850"/>
                </a:cubicBezTo>
                <a:cubicBezTo>
                  <a:pt x="576" y="1909"/>
                  <a:pt x="1114" y="941"/>
                  <a:pt x="170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41" name="Google Shape;14841;p110"/>
          <p:cNvSpPr/>
          <p:nvPr/>
        </p:nvSpPr>
        <p:spPr>
          <a:xfrm>
            <a:off x="403900" y="3427978"/>
            <a:ext cx="144125" cy="201889"/>
          </a:xfrm>
          <a:custGeom>
            <a:rect b="b" l="l" r="r" t="t"/>
            <a:pathLst>
              <a:path extrusionOk="0" h="6742" w="4813">
                <a:moveTo>
                  <a:pt x="2608" y="0"/>
                </a:moveTo>
                <a:lnTo>
                  <a:pt x="2638" y="74"/>
                </a:lnTo>
                <a:lnTo>
                  <a:pt x="2638" y="74"/>
                </a:lnTo>
                <a:cubicBezTo>
                  <a:pt x="2630" y="34"/>
                  <a:pt x="2623" y="0"/>
                  <a:pt x="2608" y="0"/>
                </a:cubicBezTo>
                <a:close/>
                <a:moveTo>
                  <a:pt x="3307" y="2608"/>
                </a:moveTo>
                <a:cubicBezTo>
                  <a:pt x="3229" y="2694"/>
                  <a:pt x="3151" y="2781"/>
                  <a:pt x="3073" y="2868"/>
                </a:cubicBezTo>
                <a:lnTo>
                  <a:pt x="3073" y="2868"/>
                </a:lnTo>
                <a:cubicBezTo>
                  <a:pt x="3153" y="2787"/>
                  <a:pt x="3232" y="2707"/>
                  <a:pt x="3313" y="2628"/>
                </a:cubicBezTo>
                <a:lnTo>
                  <a:pt x="3313" y="2628"/>
                </a:lnTo>
                <a:cubicBezTo>
                  <a:pt x="3311" y="2622"/>
                  <a:pt x="3309" y="2615"/>
                  <a:pt x="3307" y="2608"/>
                </a:cubicBezTo>
                <a:close/>
                <a:moveTo>
                  <a:pt x="2662" y="162"/>
                </a:moveTo>
                <a:cubicBezTo>
                  <a:pt x="1721" y="1452"/>
                  <a:pt x="834" y="2769"/>
                  <a:pt x="0" y="4140"/>
                </a:cubicBezTo>
                <a:cubicBezTo>
                  <a:pt x="861" y="2796"/>
                  <a:pt x="1748" y="1479"/>
                  <a:pt x="2662" y="162"/>
                </a:cubicBezTo>
                <a:close/>
                <a:moveTo>
                  <a:pt x="3073" y="2868"/>
                </a:moveTo>
                <a:cubicBezTo>
                  <a:pt x="2001" y="3960"/>
                  <a:pt x="1068" y="5185"/>
                  <a:pt x="296" y="6479"/>
                </a:cubicBezTo>
                <a:cubicBezTo>
                  <a:pt x="277" y="6498"/>
                  <a:pt x="285" y="6517"/>
                  <a:pt x="301" y="6517"/>
                </a:cubicBezTo>
                <a:cubicBezTo>
                  <a:pt x="307" y="6517"/>
                  <a:pt x="315" y="6514"/>
                  <a:pt x="323" y="6506"/>
                </a:cubicBezTo>
                <a:cubicBezTo>
                  <a:pt x="1147" y="5233"/>
                  <a:pt x="2064" y="4005"/>
                  <a:pt x="3073" y="2868"/>
                </a:cubicBezTo>
                <a:close/>
                <a:moveTo>
                  <a:pt x="2638" y="74"/>
                </a:moveTo>
                <a:cubicBezTo>
                  <a:pt x="2644" y="104"/>
                  <a:pt x="2650" y="138"/>
                  <a:pt x="2662" y="162"/>
                </a:cubicBezTo>
                <a:cubicBezTo>
                  <a:pt x="2877" y="968"/>
                  <a:pt x="3092" y="1801"/>
                  <a:pt x="3334" y="2608"/>
                </a:cubicBezTo>
                <a:cubicBezTo>
                  <a:pt x="3327" y="2615"/>
                  <a:pt x="3320" y="2622"/>
                  <a:pt x="3313" y="2628"/>
                </a:cubicBezTo>
                <a:lnTo>
                  <a:pt x="3313" y="2628"/>
                </a:lnTo>
                <a:cubicBezTo>
                  <a:pt x="3714" y="3993"/>
                  <a:pt x="4089" y="5384"/>
                  <a:pt x="4517" y="6721"/>
                </a:cubicBezTo>
                <a:cubicBezTo>
                  <a:pt x="4517" y="6735"/>
                  <a:pt x="4524" y="6741"/>
                  <a:pt x="4530" y="6741"/>
                </a:cubicBezTo>
                <a:cubicBezTo>
                  <a:pt x="4537" y="6741"/>
                  <a:pt x="4544" y="6735"/>
                  <a:pt x="4544" y="6721"/>
                </a:cubicBezTo>
                <a:cubicBezTo>
                  <a:pt x="4651" y="6506"/>
                  <a:pt x="4732" y="6291"/>
                  <a:pt x="4813" y="6049"/>
                </a:cubicBezTo>
                <a:cubicBezTo>
                  <a:pt x="4813" y="6036"/>
                  <a:pt x="4806" y="6029"/>
                  <a:pt x="4799" y="6029"/>
                </a:cubicBezTo>
                <a:cubicBezTo>
                  <a:pt x="4792" y="6029"/>
                  <a:pt x="4786" y="6036"/>
                  <a:pt x="4786" y="6049"/>
                </a:cubicBezTo>
                <a:cubicBezTo>
                  <a:pt x="4695" y="6249"/>
                  <a:pt x="4616" y="6328"/>
                  <a:pt x="4546" y="6328"/>
                </a:cubicBezTo>
                <a:cubicBezTo>
                  <a:pt x="4324" y="6328"/>
                  <a:pt x="4195" y="5535"/>
                  <a:pt x="4114" y="5269"/>
                </a:cubicBezTo>
                <a:cubicBezTo>
                  <a:pt x="3925" y="4732"/>
                  <a:pt x="3764" y="4167"/>
                  <a:pt x="3603" y="3603"/>
                </a:cubicBezTo>
                <a:cubicBezTo>
                  <a:pt x="3522" y="3253"/>
                  <a:pt x="3415" y="2931"/>
                  <a:pt x="3334" y="2581"/>
                </a:cubicBezTo>
                <a:cubicBezTo>
                  <a:pt x="3092" y="1775"/>
                  <a:pt x="2877" y="968"/>
                  <a:pt x="2662" y="135"/>
                </a:cubicBezTo>
                <a:lnTo>
                  <a:pt x="2638" y="74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42" name="Google Shape;14842;p110"/>
          <p:cNvSpPr/>
          <p:nvPr/>
        </p:nvSpPr>
        <p:spPr>
          <a:xfrm>
            <a:off x="527872" y="3455348"/>
            <a:ext cx="30" cy="30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lnTo>
                  <a:pt x="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43" name="Google Shape;14843;p110"/>
          <p:cNvSpPr/>
          <p:nvPr/>
        </p:nvSpPr>
        <p:spPr>
          <a:xfrm>
            <a:off x="667954" y="3575277"/>
            <a:ext cx="27400" cy="41114"/>
          </a:xfrm>
          <a:custGeom>
            <a:rect b="b" l="l" r="r" t="t"/>
            <a:pathLst>
              <a:path extrusionOk="0" h="1373" w="915">
                <a:moveTo>
                  <a:pt x="0" y="1345"/>
                </a:moveTo>
                <a:lnTo>
                  <a:pt x="914" y="1"/>
                </a:lnTo>
                <a:lnTo>
                  <a:pt x="914" y="1"/>
                </a:lnTo>
                <a:lnTo>
                  <a:pt x="0" y="1345"/>
                </a:lnTo>
                <a:cubicBezTo>
                  <a:pt x="0" y="1345"/>
                  <a:pt x="0" y="1372"/>
                  <a:pt x="0" y="1345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44" name="Google Shape;14844;p110"/>
          <p:cNvSpPr/>
          <p:nvPr/>
        </p:nvSpPr>
        <p:spPr>
          <a:xfrm>
            <a:off x="1565551" y="3353925"/>
            <a:ext cx="128823" cy="141221"/>
          </a:xfrm>
          <a:custGeom>
            <a:rect b="b" l="l" r="r" t="t"/>
            <a:pathLst>
              <a:path extrusionOk="0" h="4716" w="4302">
                <a:moveTo>
                  <a:pt x="4301" y="1"/>
                </a:moveTo>
                <a:cubicBezTo>
                  <a:pt x="2608" y="1318"/>
                  <a:pt x="1157" y="2904"/>
                  <a:pt x="1" y="4678"/>
                </a:cubicBezTo>
                <a:cubicBezTo>
                  <a:pt x="1" y="4697"/>
                  <a:pt x="14" y="4716"/>
                  <a:pt x="22" y="4716"/>
                </a:cubicBezTo>
                <a:cubicBezTo>
                  <a:pt x="26" y="4716"/>
                  <a:pt x="28" y="4712"/>
                  <a:pt x="28" y="4705"/>
                </a:cubicBezTo>
                <a:cubicBezTo>
                  <a:pt x="1184" y="2904"/>
                  <a:pt x="2608" y="1318"/>
                  <a:pt x="430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45" name="Google Shape;14845;p110"/>
          <p:cNvSpPr/>
          <p:nvPr/>
        </p:nvSpPr>
        <p:spPr>
          <a:xfrm>
            <a:off x="1620320" y="3374826"/>
            <a:ext cx="155385" cy="141730"/>
          </a:xfrm>
          <a:custGeom>
            <a:rect b="b" l="l" r="r" t="t"/>
            <a:pathLst>
              <a:path extrusionOk="0" h="4733" w="5189">
                <a:moveTo>
                  <a:pt x="5189" y="1"/>
                </a:moveTo>
                <a:cubicBezTo>
                  <a:pt x="3199" y="1238"/>
                  <a:pt x="1452" y="2851"/>
                  <a:pt x="27" y="4706"/>
                </a:cubicBezTo>
                <a:cubicBezTo>
                  <a:pt x="0" y="4732"/>
                  <a:pt x="27" y="4732"/>
                  <a:pt x="54" y="4732"/>
                </a:cubicBezTo>
                <a:cubicBezTo>
                  <a:pt x="1479" y="2877"/>
                  <a:pt x="3226" y="1264"/>
                  <a:pt x="5189" y="28"/>
                </a:cubicBezTo>
                <a:cubicBezTo>
                  <a:pt x="5189" y="28"/>
                  <a:pt x="5189" y="1"/>
                  <a:pt x="518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46" name="Google Shape;14846;p110"/>
          <p:cNvSpPr/>
          <p:nvPr/>
        </p:nvSpPr>
        <p:spPr>
          <a:xfrm>
            <a:off x="1594538" y="3419923"/>
            <a:ext cx="179550" cy="177484"/>
          </a:xfrm>
          <a:custGeom>
            <a:rect b="b" l="l" r="r" t="t"/>
            <a:pathLst>
              <a:path extrusionOk="0" h="5927" w="5996">
                <a:moveTo>
                  <a:pt x="5996" y="0"/>
                </a:moveTo>
                <a:cubicBezTo>
                  <a:pt x="3818" y="1775"/>
                  <a:pt x="1829" y="3764"/>
                  <a:pt x="1" y="5915"/>
                </a:cubicBezTo>
                <a:cubicBezTo>
                  <a:pt x="1" y="5915"/>
                  <a:pt x="1" y="5927"/>
                  <a:pt x="9" y="5927"/>
                </a:cubicBezTo>
                <a:cubicBezTo>
                  <a:pt x="13" y="5927"/>
                  <a:pt x="19" y="5924"/>
                  <a:pt x="28" y="5915"/>
                </a:cubicBezTo>
                <a:cubicBezTo>
                  <a:pt x="1829" y="3764"/>
                  <a:pt x="3845" y="1775"/>
                  <a:pt x="599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47" name="Google Shape;14847;p110"/>
          <p:cNvSpPr/>
          <p:nvPr/>
        </p:nvSpPr>
        <p:spPr>
          <a:xfrm>
            <a:off x="1272541" y="3446484"/>
            <a:ext cx="262468" cy="109509"/>
          </a:xfrm>
          <a:custGeom>
            <a:rect b="b" l="l" r="r" t="t"/>
            <a:pathLst>
              <a:path extrusionOk="0" h="3657" w="8765">
                <a:moveTo>
                  <a:pt x="8738" y="1"/>
                </a:moveTo>
                <a:cubicBezTo>
                  <a:pt x="5753" y="1022"/>
                  <a:pt x="2823" y="2232"/>
                  <a:pt x="0" y="3630"/>
                </a:cubicBezTo>
                <a:lnTo>
                  <a:pt x="0" y="3657"/>
                </a:lnTo>
                <a:cubicBezTo>
                  <a:pt x="2823" y="2259"/>
                  <a:pt x="5753" y="1049"/>
                  <a:pt x="8738" y="27"/>
                </a:cubicBezTo>
                <a:cubicBezTo>
                  <a:pt x="8764" y="27"/>
                  <a:pt x="8738" y="1"/>
                  <a:pt x="873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48" name="Google Shape;14848;p110"/>
          <p:cNvSpPr/>
          <p:nvPr/>
        </p:nvSpPr>
        <p:spPr>
          <a:xfrm>
            <a:off x="1358662" y="3456156"/>
            <a:ext cx="215784" cy="99028"/>
          </a:xfrm>
          <a:custGeom>
            <a:rect b="b" l="l" r="r" t="t"/>
            <a:pathLst>
              <a:path extrusionOk="0" h="3307" w="7206">
                <a:moveTo>
                  <a:pt x="7206" y="0"/>
                </a:moveTo>
                <a:cubicBezTo>
                  <a:pt x="4679" y="780"/>
                  <a:pt x="2259" y="1882"/>
                  <a:pt x="1" y="3280"/>
                </a:cubicBezTo>
                <a:lnTo>
                  <a:pt x="1" y="3307"/>
                </a:lnTo>
                <a:cubicBezTo>
                  <a:pt x="2259" y="1936"/>
                  <a:pt x="4679" y="834"/>
                  <a:pt x="7206" y="27"/>
                </a:cubicBezTo>
                <a:lnTo>
                  <a:pt x="7206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49" name="Google Shape;14849;p110"/>
          <p:cNvSpPr/>
          <p:nvPr/>
        </p:nvSpPr>
        <p:spPr>
          <a:xfrm>
            <a:off x="1415018" y="3492359"/>
            <a:ext cx="132866" cy="72497"/>
          </a:xfrm>
          <a:custGeom>
            <a:rect b="b" l="l" r="r" t="t"/>
            <a:pathLst>
              <a:path extrusionOk="0" h="2421" w="4437">
                <a:moveTo>
                  <a:pt x="4437" y="1"/>
                </a:moveTo>
                <a:lnTo>
                  <a:pt x="4437" y="1"/>
                </a:lnTo>
                <a:cubicBezTo>
                  <a:pt x="2931" y="727"/>
                  <a:pt x="1426" y="1533"/>
                  <a:pt x="1" y="2420"/>
                </a:cubicBezTo>
                <a:cubicBezTo>
                  <a:pt x="1452" y="1560"/>
                  <a:pt x="2931" y="754"/>
                  <a:pt x="443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50" name="Google Shape;14850;p110"/>
          <p:cNvSpPr/>
          <p:nvPr/>
        </p:nvSpPr>
        <p:spPr>
          <a:xfrm>
            <a:off x="1547854" y="3479483"/>
            <a:ext cx="26591" cy="12906"/>
          </a:xfrm>
          <a:custGeom>
            <a:rect b="b" l="l" r="r" t="t"/>
            <a:pathLst>
              <a:path extrusionOk="0" h="431" w="888">
                <a:moveTo>
                  <a:pt x="834" y="1"/>
                </a:moveTo>
                <a:lnTo>
                  <a:pt x="1" y="431"/>
                </a:lnTo>
                <a:cubicBezTo>
                  <a:pt x="296" y="297"/>
                  <a:pt x="565" y="162"/>
                  <a:pt x="834" y="28"/>
                </a:cubicBezTo>
                <a:cubicBezTo>
                  <a:pt x="888" y="28"/>
                  <a:pt x="861" y="1"/>
                  <a:pt x="83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51" name="Google Shape;14851;p110"/>
          <p:cNvSpPr/>
          <p:nvPr/>
        </p:nvSpPr>
        <p:spPr>
          <a:xfrm>
            <a:off x="1749113" y="3489724"/>
            <a:ext cx="62016" cy="105526"/>
          </a:xfrm>
          <a:custGeom>
            <a:rect b="b" l="l" r="r" t="t"/>
            <a:pathLst>
              <a:path extrusionOk="0" h="3524" w="2071">
                <a:moveTo>
                  <a:pt x="2057" y="1"/>
                </a:moveTo>
                <a:cubicBezTo>
                  <a:pt x="2053" y="1"/>
                  <a:pt x="2049" y="3"/>
                  <a:pt x="2044" y="8"/>
                </a:cubicBezTo>
                <a:cubicBezTo>
                  <a:pt x="1103" y="1003"/>
                  <a:pt x="404" y="2186"/>
                  <a:pt x="1" y="3503"/>
                </a:cubicBezTo>
                <a:cubicBezTo>
                  <a:pt x="1" y="3517"/>
                  <a:pt x="7" y="3523"/>
                  <a:pt x="17" y="3523"/>
                </a:cubicBezTo>
                <a:cubicBezTo>
                  <a:pt x="27" y="3523"/>
                  <a:pt x="41" y="3517"/>
                  <a:pt x="54" y="3503"/>
                </a:cubicBezTo>
                <a:cubicBezTo>
                  <a:pt x="431" y="2213"/>
                  <a:pt x="1130" y="1030"/>
                  <a:pt x="2071" y="35"/>
                </a:cubicBezTo>
                <a:cubicBezTo>
                  <a:pt x="2071" y="35"/>
                  <a:pt x="2071" y="1"/>
                  <a:pt x="205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52" name="Google Shape;14852;p110"/>
          <p:cNvSpPr/>
          <p:nvPr/>
        </p:nvSpPr>
        <p:spPr>
          <a:xfrm>
            <a:off x="1787742" y="3501702"/>
            <a:ext cx="49140" cy="88098"/>
          </a:xfrm>
          <a:custGeom>
            <a:rect b="b" l="l" r="r" t="t"/>
            <a:pathLst>
              <a:path extrusionOk="0" h="2942" w="1641">
                <a:moveTo>
                  <a:pt x="1622" y="0"/>
                </a:moveTo>
                <a:cubicBezTo>
                  <a:pt x="1614" y="0"/>
                  <a:pt x="1603" y="4"/>
                  <a:pt x="1587" y="12"/>
                </a:cubicBezTo>
                <a:cubicBezTo>
                  <a:pt x="834" y="845"/>
                  <a:pt x="297" y="1840"/>
                  <a:pt x="1" y="2915"/>
                </a:cubicBezTo>
                <a:cubicBezTo>
                  <a:pt x="1" y="2942"/>
                  <a:pt x="28" y="2942"/>
                  <a:pt x="28" y="2942"/>
                </a:cubicBezTo>
                <a:cubicBezTo>
                  <a:pt x="350" y="1867"/>
                  <a:pt x="888" y="872"/>
                  <a:pt x="1641" y="38"/>
                </a:cubicBezTo>
                <a:cubicBezTo>
                  <a:pt x="1641" y="19"/>
                  <a:pt x="1641" y="0"/>
                  <a:pt x="162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53" name="Google Shape;14853;p110"/>
          <p:cNvSpPr/>
          <p:nvPr/>
        </p:nvSpPr>
        <p:spPr>
          <a:xfrm>
            <a:off x="1848950" y="3341018"/>
            <a:ext cx="33838" cy="40276"/>
          </a:xfrm>
          <a:custGeom>
            <a:rect b="b" l="l" r="r" t="t"/>
            <a:pathLst>
              <a:path extrusionOk="0" h="1345" w="1130">
                <a:moveTo>
                  <a:pt x="1129" y="1"/>
                </a:moveTo>
                <a:lnTo>
                  <a:pt x="0" y="1345"/>
                </a:lnTo>
                <a:lnTo>
                  <a:pt x="0" y="1345"/>
                </a:lnTo>
                <a:lnTo>
                  <a:pt x="1129" y="1"/>
                </a:lnTo>
                <a:cubicBezTo>
                  <a:pt x="1129" y="1"/>
                  <a:pt x="1129" y="1"/>
                  <a:pt x="112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54" name="Google Shape;14854;p110"/>
          <p:cNvSpPr/>
          <p:nvPr/>
        </p:nvSpPr>
        <p:spPr>
          <a:xfrm>
            <a:off x="1781304" y="3481909"/>
            <a:ext cx="1647" cy="838"/>
          </a:xfrm>
          <a:custGeom>
            <a:rect b="b" l="l" r="r" t="t"/>
            <a:pathLst>
              <a:path extrusionOk="0" h="28" w="55">
                <a:moveTo>
                  <a:pt x="28" y="0"/>
                </a:moveTo>
                <a:cubicBezTo>
                  <a:pt x="1" y="0"/>
                  <a:pt x="1" y="27"/>
                  <a:pt x="28" y="27"/>
                </a:cubicBezTo>
                <a:cubicBezTo>
                  <a:pt x="55" y="27"/>
                  <a:pt x="55" y="0"/>
                  <a:pt x="2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55" name="Google Shape;14855;p110"/>
          <p:cNvSpPr/>
          <p:nvPr/>
        </p:nvSpPr>
        <p:spPr>
          <a:xfrm>
            <a:off x="1852154" y="3374018"/>
            <a:ext cx="74892" cy="66867"/>
          </a:xfrm>
          <a:custGeom>
            <a:rect b="b" l="l" r="r" t="t"/>
            <a:pathLst>
              <a:path extrusionOk="0" h="2233" w="2501">
                <a:moveTo>
                  <a:pt x="2501" y="1"/>
                </a:moveTo>
                <a:cubicBezTo>
                  <a:pt x="1587" y="646"/>
                  <a:pt x="727" y="1399"/>
                  <a:pt x="1" y="2232"/>
                </a:cubicBezTo>
                <a:cubicBezTo>
                  <a:pt x="780" y="1453"/>
                  <a:pt x="1614" y="700"/>
                  <a:pt x="250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56" name="Google Shape;14856;p110"/>
          <p:cNvSpPr/>
          <p:nvPr/>
        </p:nvSpPr>
        <p:spPr>
          <a:xfrm>
            <a:off x="1821580" y="3440854"/>
            <a:ext cx="30604" cy="34976"/>
          </a:xfrm>
          <a:custGeom>
            <a:rect b="b" l="l" r="r" t="t"/>
            <a:pathLst>
              <a:path extrusionOk="0" h="1168" w="1022">
                <a:moveTo>
                  <a:pt x="1022" y="0"/>
                </a:moveTo>
                <a:lnTo>
                  <a:pt x="1022" y="0"/>
                </a:lnTo>
                <a:cubicBezTo>
                  <a:pt x="645" y="377"/>
                  <a:pt x="323" y="753"/>
                  <a:pt x="0" y="1129"/>
                </a:cubicBezTo>
                <a:cubicBezTo>
                  <a:pt x="0" y="1148"/>
                  <a:pt x="14" y="1168"/>
                  <a:pt x="21" y="1168"/>
                </a:cubicBezTo>
                <a:cubicBezTo>
                  <a:pt x="25" y="1168"/>
                  <a:pt x="27" y="1164"/>
                  <a:pt x="27" y="1156"/>
                </a:cubicBezTo>
                <a:cubicBezTo>
                  <a:pt x="350" y="780"/>
                  <a:pt x="672" y="377"/>
                  <a:pt x="102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57" name="Google Shape;14857;p110"/>
          <p:cNvSpPr/>
          <p:nvPr/>
        </p:nvSpPr>
        <p:spPr>
          <a:xfrm>
            <a:off x="1927016" y="3367250"/>
            <a:ext cx="9702" cy="6798"/>
          </a:xfrm>
          <a:custGeom>
            <a:rect b="b" l="l" r="r" t="t"/>
            <a:pathLst>
              <a:path extrusionOk="0" h="227" w="324">
                <a:moveTo>
                  <a:pt x="302" y="1"/>
                </a:moveTo>
                <a:cubicBezTo>
                  <a:pt x="299" y="1"/>
                  <a:pt x="297" y="4"/>
                  <a:pt x="297" y="12"/>
                </a:cubicBezTo>
                <a:lnTo>
                  <a:pt x="1" y="227"/>
                </a:lnTo>
                <a:cubicBezTo>
                  <a:pt x="108" y="173"/>
                  <a:pt x="216" y="93"/>
                  <a:pt x="324" y="39"/>
                </a:cubicBezTo>
                <a:cubicBezTo>
                  <a:pt x="324" y="20"/>
                  <a:pt x="310" y="1"/>
                  <a:pt x="30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58" name="Google Shape;14858;p110"/>
          <p:cNvSpPr/>
          <p:nvPr/>
        </p:nvSpPr>
        <p:spPr>
          <a:xfrm>
            <a:off x="1833079" y="3401058"/>
            <a:ext cx="110886" cy="106964"/>
          </a:xfrm>
          <a:custGeom>
            <a:rect b="b" l="l" r="r" t="t"/>
            <a:pathLst>
              <a:path extrusionOk="0" h="3572" w="3703">
                <a:moveTo>
                  <a:pt x="3681" y="1"/>
                </a:moveTo>
                <a:cubicBezTo>
                  <a:pt x="3678" y="1"/>
                  <a:pt x="3676" y="4"/>
                  <a:pt x="3676" y="12"/>
                </a:cubicBezTo>
                <a:lnTo>
                  <a:pt x="19" y="3534"/>
                </a:lnTo>
                <a:cubicBezTo>
                  <a:pt x="0" y="3553"/>
                  <a:pt x="8" y="3572"/>
                  <a:pt x="24" y="3572"/>
                </a:cubicBezTo>
                <a:cubicBezTo>
                  <a:pt x="30" y="3572"/>
                  <a:pt x="38" y="3569"/>
                  <a:pt x="46" y="3561"/>
                </a:cubicBezTo>
                <a:lnTo>
                  <a:pt x="3702" y="39"/>
                </a:lnTo>
                <a:cubicBezTo>
                  <a:pt x="3702" y="20"/>
                  <a:pt x="3689" y="1"/>
                  <a:pt x="36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59" name="Google Shape;14859;p110"/>
          <p:cNvSpPr/>
          <p:nvPr/>
        </p:nvSpPr>
        <p:spPr>
          <a:xfrm>
            <a:off x="1825832" y="3454330"/>
            <a:ext cx="98669" cy="79474"/>
          </a:xfrm>
          <a:custGeom>
            <a:rect b="b" l="l" r="r" t="t"/>
            <a:pathLst>
              <a:path extrusionOk="0" h="2654" w="3295">
                <a:moveTo>
                  <a:pt x="3246" y="0"/>
                </a:moveTo>
                <a:cubicBezTo>
                  <a:pt x="3238" y="0"/>
                  <a:pt x="3229" y="2"/>
                  <a:pt x="3219" y="7"/>
                </a:cubicBezTo>
                <a:lnTo>
                  <a:pt x="19" y="2615"/>
                </a:lnTo>
                <a:cubicBezTo>
                  <a:pt x="0" y="2634"/>
                  <a:pt x="8" y="2653"/>
                  <a:pt x="24" y="2653"/>
                </a:cubicBezTo>
                <a:cubicBezTo>
                  <a:pt x="31" y="2653"/>
                  <a:pt x="38" y="2650"/>
                  <a:pt x="46" y="2642"/>
                </a:cubicBezTo>
                <a:lnTo>
                  <a:pt x="3272" y="61"/>
                </a:lnTo>
                <a:cubicBezTo>
                  <a:pt x="3294" y="39"/>
                  <a:pt x="3281" y="0"/>
                  <a:pt x="324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60" name="Google Shape;14860;p110"/>
          <p:cNvSpPr/>
          <p:nvPr/>
        </p:nvSpPr>
        <p:spPr>
          <a:xfrm>
            <a:off x="2284468" y="3361141"/>
            <a:ext cx="1647" cy="838"/>
          </a:xfrm>
          <a:custGeom>
            <a:rect b="b" l="l" r="r" t="t"/>
            <a:pathLst>
              <a:path extrusionOk="0" h="28" w="55">
                <a:moveTo>
                  <a:pt x="27" y="1"/>
                </a:moveTo>
                <a:cubicBezTo>
                  <a:pt x="0" y="1"/>
                  <a:pt x="0" y="28"/>
                  <a:pt x="27" y="28"/>
                </a:cubicBezTo>
                <a:cubicBezTo>
                  <a:pt x="54" y="28"/>
                  <a:pt x="54" y="1"/>
                  <a:pt x="2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61" name="Google Shape;14861;p110"/>
          <p:cNvSpPr/>
          <p:nvPr/>
        </p:nvSpPr>
        <p:spPr>
          <a:xfrm>
            <a:off x="2294110" y="3488467"/>
            <a:ext cx="52913" cy="86391"/>
          </a:xfrm>
          <a:custGeom>
            <a:rect b="b" l="l" r="r" t="t"/>
            <a:pathLst>
              <a:path extrusionOk="0" h="2885" w="1767">
                <a:moveTo>
                  <a:pt x="1745" y="0"/>
                </a:moveTo>
                <a:cubicBezTo>
                  <a:pt x="1738" y="0"/>
                  <a:pt x="1730" y="7"/>
                  <a:pt x="1722" y="23"/>
                </a:cubicBezTo>
                <a:cubicBezTo>
                  <a:pt x="1103" y="937"/>
                  <a:pt x="512" y="1878"/>
                  <a:pt x="1" y="2846"/>
                </a:cubicBezTo>
                <a:cubicBezTo>
                  <a:pt x="1" y="2865"/>
                  <a:pt x="14" y="2884"/>
                  <a:pt x="22" y="2884"/>
                </a:cubicBezTo>
                <a:cubicBezTo>
                  <a:pt x="26" y="2884"/>
                  <a:pt x="28" y="2881"/>
                  <a:pt x="28" y="2873"/>
                </a:cubicBezTo>
                <a:cubicBezTo>
                  <a:pt x="592" y="1905"/>
                  <a:pt x="1157" y="964"/>
                  <a:pt x="1748" y="50"/>
                </a:cubicBezTo>
                <a:cubicBezTo>
                  <a:pt x="1767" y="32"/>
                  <a:pt x="1760" y="0"/>
                  <a:pt x="174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62" name="Google Shape;14862;p110"/>
          <p:cNvSpPr/>
          <p:nvPr/>
        </p:nvSpPr>
        <p:spPr>
          <a:xfrm>
            <a:off x="2363582" y="3494246"/>
            <a:ext cx="57375" cy="68514"/>
          </a:xfrm>
          <a:custGeom>
            <a:rect b="b" l="l" r="r" t="t"/>
            <a:pathLst>
              <a:path extrusionOk="0" h="2288" w="1916">
                <a:moveTo>
                  <a:pt x="1858" y="0"/>
                </a:moveTo>
                <a:cubicBezTo>
                  <a:pt x="1847" y="0"/>
                  <a:pt x="1834" y="6"/>
                  <a:pt x="1821" y="19"/>
                </a:cubicBezTo>
                <a:cubicBezTo>
                  <a:pt x="1122" y="664"/>
                  <a:pt x="531" y="1417"/>
                  <a:pt x="20" y="2250"/>
                </a:cubicBezTo>
                <a:cubicBezTo>
                  <a:pt x="1" y="2269"/>
                  <a:pt x="22" y="2288"/>
                  <a:pt x="36" y="2288"/>
                </a:cubicBezTo>
                <a:cubicBezTo>
                  <a:pt x="42" y="2288"/>
                  <a:pt x="47" y="2285"/>
                  <a:pt x="47" y="2277"/>
                </a:cubicBezTo>
                <a:cubicBezTo>
                  <a:pt x="611" y="1497"/>
                  <a:pt x="1230" y="744"/>
                  <a:pt x="1875" y="72"/>
                </a:cubicBezTo>
                <a:cubicBezTo>
                  <a:pt x="1916" y="52"/>
                  <a:pt x="1895" y="0"/>
                  <a:pt x="185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63" name="Google Shape;14863;p110"/>
          <p:cNvSpPr/>
          <p:nvPr/>
        </p:nvSpPr>
        <p:spPr>
          <a:xfrm>
            <a:off x="3116875" y="3314128"/>
            <a:ext cx="162422" cy="169429"/>
          </a:xfrm>
          <a:custGeom>
            <a:rect b="b" l="l" r="r" t="t"/>
            <a:pathLst>
              <a:path extrusionOk="0" h="5658" w="5424">
                <a:moveTo>
                  <a:pt x="5400" y="0"/>
                </a:moveTo>
                <a:cubicBezTo>
                  <a:pt x="5393" y="0"/>
                  <a:pt x="5385" y="4"/>
                  <a:pt x="5377" y="12"/>
                </a:cubicBezTo>
                <a:cubicBezTo>
                  <a:pt x="3603" y="1867"/>
                  <a:pt x="1748" y="3695"/>
                  <a:pt x="0" y="5603"/>
                </a:cubicBezTo>
                <a:cubicBezTo>
                  <a:pt x="0" y="5630"/>
                  <a:pt x="0" y="5657"/>
                  <a:pt x="27" y="5657"/>
                </a:cubicBezTo>
                <a:cubicBezTo>
                  <a:pt x="1882" y="3829"/>
                  <a:pt x="3630" y="1920"/>
                  <a:pt x="5404" y="38"/>
                </a:cubicBezTo>
                <a:cubicBezTo>
                  <a:pt x="5423" y="19"/>
                  <a:pt x="5415" y="0"/>
                  <a:pt x="54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64" name="Google Shape;14864;p110"/>
          <p:cNvSpPr/>
          <p:nvPr/>
        </p:nvSpPr>
        <p:spPr>
          <a:xfrm>
            <a:off x="3229737" y="3319877"/>
            <a:ext cx="110018" cy="109150"/>
          </a:xfrm>
          <a:custGeom>
            <a:rect b="b" l="l" r="r" t="t"/>
            <a:pathLst>
              <a:path extrusionOk="0" h="3645" w="3674">
                <a:moveTo>
                  <a:pt x="3625" y="0"/>
                </a:moveTo>
                <a:cubicBezTo>
                  <a:pt x="3617" y="0"/>
                  <a:pt x="3608" y="3"/>
                  <a:pt x="3598" y="8"/>
                </a:cubicBezTo>
                <a:cubicBezTo>
                  <a:pt x="2415" y="1218"/>
                  <a:pt x="1205" y="2400"/>
                  <a:pt x="22" y="3583"/>
                </a:cubicBezTo>
                <a:cubicBezTo>
                  <a:pt x="0" y="3605"/>
                  <a:pt x="14" y="3644"/>
                  <a:pt x="34" y="3644"/>
                </a:cubicBezTo>
                <a:cubicBezTo>
                  <a:pt x="39" y="3644"/>
                  <a:pt x="44" y="3642"/>
                  <a:pt x="49" y="3637"/>
                </a:cubicBezTo>
                <a:cubicBezTo>
                  <a:pt x="1259" y="2454"/>
                  <a:pt x="2442" y="1244"/>
                  <a:pt x="3651" y="62"/>
                </a:cubicBezTo>
                <a:cubicBezTo>
                  <a:pt x="3673" y="40"/>
                  <a:pt x="3660" y="0"/>
                  <a:pt x="3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65" name="Google Shape;14865;p110"/>
          <p:cNvSpPr/>
          <p:nvPr/>
        </p:nvSpPr>
        <p:spPr>
          <a:xfrm>
            <a:off x="3537900" y="3266965"/>
            <a:ext cx="74114" cy="222611"/>
          </a:xfrm>
          <a:custGeom>
            <a:rect b="b" l="l" r="r" t="t"/>
            <a:pathLst>
              <a:path extrusionOk="0" h="7434" w="2475">
                <a:moveTo>
                  <a:pt x="2474" y="0"/>
                </a:moveTo>
                <a:lnTo>
                  <a:pt x="1" y="7394"/>
                </a:lnTo>
                <a:cubicBezTo>
                  <a:pt x="1" y="7420"/>
                  <a:pt x="7" y="7434"/>
                  <a:pt x="18" y="7434"/>
                </a:cubicBezTo>
                <a:cubicBezTo>
                  <a:pt x="28" y="7434"/>
                  <a:pt x="41" y="7420"/>
                  <a:pt x="55" y="7394"/>
                </a:cubicBezTo>
                <a:cubicBezTo>
                  <a:pt x="861" y="4947"/>
                  <a:pt x="1668" y="2474"/>
                  <a:pt x="247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66" name="Google Shape;14866;p110"/>
          <p:cNvSpPr/>
          <p:nvPr/>
        </p:nvSpPr>
        <p:spPr>
          <a:xfrm>
            <a:off x="3631298" y="3393362"/>
            <a:ext cx="4043" cy="2426"/>
          </a:xfrm>
          <a:custGeom>
            <a:rect b="b" l="l" r="r" t="t"/>
            <a:pathLst>
              <a:path extrusionOk="0" h="81" w="135">
                <a:moveTo>
                  <a:pt x="81" y="0"/>
                </a:moveTo>
                <a:cubicBezTo>
                  <a:pt x="0" y="0"/>
                  <a:pt x="27" y="81"/>
                  <a:pt x="81" y="81"/>
                </a:cubicBezTo>
                <a:cubicBezTo>
                  <a:pt x="135" y="81"/>
                  <a:pt x="135" y="0"/>
                  <a:pt x="8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67" name="Google Shape;14867;p110"/>
          <p:cNvSpPr/>
          <p:nvPr/>
        </p:nvSpPr>
        <p:spPr>
          <a:xfrm>
            <a:off x="3459025" y="3053638"/>
            <a:ext cx="189193" cy="186797"/>
          </a:xfrm>
          <a:custGeom>
            <a:rect b="b" l="l" r="r" t="t"/>
            <a:pathLst>
              <a:path extrusionOk="0" h="6238" w="6318">
                <a:moveTo>
                  <a:pt x="6318" y="0"/>
                </a:moveTo>
                <a:lnTo>
                  <a:pt x="0" y="6237"/>
                </a:lnTo>
                <a:lnTo>
                  <a:pt x="6318" y="0"/>
                </a:lnTo>
                <a:cubicBezTo>
                  <a:pt x="6318" y="0"/>
                  <a:pt x="6318" y="0"/>
                  <a:pt x="631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68" name="Google Shape;14868;p110"/>
          <p:cNvSpPr/>
          <p:nvPr/>
        </p:nvSpPr>
        <p:spPr>
          <a:xfrm>
            <a:off x="3450401" y="3113767"/>
            <a:ext cx="234709" cy="200242"/>
          </a:xfrm>
          <a:custGeom>
            <a:rect b="b" l="l" r="r" t="t"/>
            <a:pathLst>
              <a:path extrusionOk="0" h="6687" w="7838">
                <a:moveTo>
                  <a:pt x="7804" y="1"/>
                </a:moveTo>
                <a:cubicBezTo>
                  <a:pt x="7800" y="1"/>
                  <a:pt x="7794" y="3"/>
                  <a:pt x="7789" y="8"/>
                </a:cubicBezTo>
                <a:cubicBezTo>
                  <a:pt x="4832" y="1756"/>
                  <a:pt x="2197" y="4014"/>
                  <a:pt x="19" y="6649"/>
                </a:cubicBezTo>
                <a:cubicBezTo>
                  <a:pt x="0" y="6668"/>
                  <a:pt x="8" y="6687"/>
                  <a:pt x="24" y="6687"/>
                </a:cubicBezTo>
                <a:cubicBezTo>
                  <a:pt x="30" y="6687"/>
                  <a:pt x="38" y="6684"/>
                  <a:pt x="46" y="6676"/>
                </a:cubicBezTo>
                <a:cubicBezTo>
                  <a:pt x="2251" y="4041"/>
                  <a:pt x="4858" y="1810"/>
                  <a:pt x="7816" y="35"/>
                </a:cubicBezTo>
                <a:cubicBezTo>
                  <a:pt x="7837" y="35"/>
                  <a:pt x="7824" y="1"/>
                  <a:pt x="78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69" name="Google Shape;14869;p110"/>
          <p:cNvSpPr/>
          <p:nvPr/>
        </p:nvSpPr>
        <p:spPr>
          <a:xfrm>
            <a:off x="3511339" y="3206596"/>
            <a:ext cx="162661" cy="134453"/>
          </a:xfrm>
          <a:custGeom>
            <a:rect b="b" l="l" r="r" t="t"/>
            <a:pathLst>
              <a:path extrusionOk="0" h="4490" w="5432">
                <a:moveTo>
                  <a:pt x="5404" y="0"/>
                </a:moveTo>
                <a:cubicBezTo>
                  <a:pt x="3791" y="1694"/>
                  <a:pt x="1990" y="3172"/>
                  <a:pt x="27" y="4436"/>
                </a:cubicBezTo>
                <a:cubicBezTo>
                  <a:pt x="1" y="4436"/>
                  <a:pt x="27" y="4490"/>
                  <a:pt x="27" y="4490"/>
                </a:cubicBezTo>
                <a:cubicBezTo>
                  <a:pt x="1990" y="3199"/>
                  <a:pt x="3791" y="1694"/>
                  <a:pt x="5404" y="27"/>
                </a:cubicBezTo>
                <a:cubicBezTo>
                  <a:pt x="5404" y="27"/>
                  <a:pt x="5431" y="0"/>
                  <a:pt x="540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70" name="Google Shape;14870;p110"/>
          <p:cNvSpPr/>
          <p:nvPr/>
        </p:nvSpPr>
        <p:spPr>
          <a:xfrm>
            <a:off x="4388843" y="2953802"/>
            <a:ext cx="27400" cy="16140"/>
          </a:xfrm>
          <a:custGeom>
            <a:rect b="b" l="l" r="r" t="t"/>
            <a:pathLst>
              <a:path extrusionOk="0" h="539" w="915">
                <a:moveTo>
                  <a:pt x="914" y="1"/>
                </a:moveTo>
                <a:cubicBezTo>
                  <a:pt x="592" y="189"/>
                  <a:pt x="296" y="350"/>
                  <a:pt x="0" y="538"/>
                </a:cubicBezTo>
                <a:cubicBezTo>
                  <a:pt x="296" y="377"/>
                  <a:pt x="592" y="189"/>
                  <a:pt x="914" y="27"/>
                </a:cubicBezTo>
                <a:cubicBezTo>
                  <a:pt x="914" y="27"/>
                  <a:pt x="914" y="11"/>
                  <a:pt x="91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71" name="Google Shape;14871;p110"/>
          <p:cNvSpPr/>
          <p:nvPr/>
        </p:nvSpPr>
        <p:spPr>
          <a:xfrm>
            <a:off x="3972640" y="3114815"/>
            <a:ext cx="168261" cy="98250"/>
          </a:xfrm>
          <a:custGeom>
            <a:rect b="b" l="l" r="r" t="t"/>
            <a:pathLst>
              <a:path extrusionOk="0" h="3281" w="5619">
                <a:moveTo>
                  <a:pt x="5619" y="0"/>
                </a:moveTo>
                <a:lnTo>
                  <a:pt x="5619" y="0"/>
                </a:lnTo>
                <a:cubicBezTo>
                  <a:pt x="3764" y="1076"/>
                  <a:pt x="1882" y="2151"/>
                  <a:pt x="27" y="3226"/>
                </a:cubicBezTo>
                <a:cubicBezTo>
                  <a:pt x="0" y="3253"/>
                  <a:pt x="0" y="3280"/>
                  <a:pt x="27" y="3280"/>
                </a:cubicBezTo>
                <a:lnTo>
                  <a:pt x="1049" y="2958"/>
                </a:lnTo>
                <a:cubicBezTo>
                  <a:pt x="1049" y="2958"/>
                  <a:pt x="1049" y="2931"/>
                  <a:pt x="1049" y="2931"/>
                </a:cubicBezTo>
                <a:cubicBezTo>
                  <a:pt x="809" y="3003"/>
                  <a:pt x="669" y="3033"/>
                  <a:pt x="603" y="3033"/>
                </a:cubicBezTo>
                <a:cubicBezTo>
                  <a:pt x="297" y="3033"/>
                  <a:pt x="1549" y="2396"/>
                  <a:pt x="1748" y="2285"/>
                </a:cubicBezTo>
                <a:lnTo>
                  <a:pt x="3441" y="1264"/>
                </a:lnTo>
                <a:lnTo>
                  <a:pt x="561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72" name="Google Shape;14872;p110"/>
          <p:cNvSpPr/>
          <p:nvPr/>
        </p:nvSpPr>
        <p:spPr>
          <a:xfrm>
            <a:off x="4140870" y="2970721"/>
            <a:ext cx="247196" cy="144934"/>
          </a:xfrm>
          <a:custGeom>
            <a:rect b="b" l="l" r="r" t="t"/>
            <a:pathLst>
              <a:path extrusionOk="0" h="4840" w="8255">
                <a:moveTo>
                  <a:pt x="8254" y="0"/>
                </a:moveTo>
                <a:cubicBezTo>
                  <a:pt x="5969" y="1291"/>
                  <a:pt x="3765" y="2635"/>
                  <a:pt x="1506" y="3952"/>
                </a:cubicBezTo>
                <a:lnTo>
                  <a:pt x="539" y="4517"/>
                </a:lnTo>
                <a:cubicBezTo>
                  <a:pt x="1049" y="3092"/>
                  <a:pt x="1587" y="1694"/>
                  <a:pt x="2098" y="269"/>
                </a:cubicBezTo>
                <a:cubicBezTo>
                  <a:pt x="2098" y="269"/>
                  <a:pt x="2086" y="257"/>
                  <a:pt x="2078" y="257"/>
                </a:cubicBezTo>
                <a:cubicBezTo>
                  <a:pt x="2074" y="257"/>
                  <a:pt x="2071" y="260"/>
                  <a:pt x="2071" y="269"/>
                </a:cubicBezTo>
                <a:cubicBezTo>
                  <a:pt x="1533" y="1694"/>
                  <a:pt x="1022" y="3119"/>
                  <a:pt x="512" y="4517"/>
                </a:cubicBezTo>
                <a:lnTo>
                  <a:pt x="1" y="4839"/>
                </a:lnTo>
                <a:lnTo>
                  <a:pt x="512" y="4544"/>
                </a:lnTo>
                <a:lnTo>
                  <a:pt x="512" y="4544"/>
                </a:lnTo>
                <a:cubicBezTo>
                  <a:pt x="512" y="4544"/>
                  <a:pt x="512" y="4544"/>
                  <a:pt x="512" y="4544"/>
                </a:cubicBezTo>
                <a:cubicBezTo>
                  <a:pt x="3093" y="3038"/>
                  <a:pt x="5700" y="1559"/>
                  <a:pt x="82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73" name="Google Shape;14873;p110"/>
          <p:cNvSpPr/>
          <p:nvPr/>
        </p:nvSpPr>
        <p:spPr>
          <a:xfrm>
            <a:off x="4433102" y="3002103"/>
            <a:ext cx="25004" cy="13715"/>
          </a:xfrm>
          <a:custGeom>
            <a:rect b="b" l="l" r="r" t="t"/>
            <a:pathLst>
              <a:path extrusionOk="0" h="458" w="835">
                <a:moveTo>
                  <a:pt x="780" y="1"/>
                </a:moveTo>
                <a:lnTo>
                  <a:pt x="1" y="458"/>
                </a:lnTo>
                <a:lnTo>
                  <a:pt x="807" y="27"/>
                </a:lnTo>
                <a:cubicBezTo>
                  <a:pt x="834" y="27"/>
                  <a:pt x="807" y="1"/>
                  <a:pt x="78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74" name="Google Shape;14874;p110"/>
          <p:cNvSpPr/>
          <p:nvPr/>
        </p:nvSpPr>
        <p:spPr>
          <a:xfrm>
            <a:off x="3959733" y="3226719"/>
            <a:ext cx="91003" cy="50727"/>
          </a:xfrm>
          <a:custGeom>
            <a:rect b="b" l="l" r="r" t="t"/>
            <a:pathLst>
              <a:path extrusionOk="0" h="1694" w="3039">
                <a:moveTo>
                  <a:pt x="3039" y="0"/>
                </a:moveTo>
                <a:cubicBezTo>
                  <a:pt x="2017" y="565"/>
                  <a:pt x="1023" y="1102"/>
                  <a:pt x="28" y="1667"/>
                </a:cubicBezTo>
                <a:cubicBezTo>
                  <a:pt x="28" y="1667"/>
                  <a:pt x="1" y="1694"/>
                  <a:pt x="28" y="1694"/>
                </a:cubicBezTo>
                <a:cubicBezTo>
                  <a:pt x="1023" y="1129"/>
                  <a:pt x="2044" y="565"/>
                  <a:pt x="303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75" name="Google Shape;14875;p110"/>
          <p:cNvSpPr/>
          <p:nvPr/>
        </p:nvSpPr>
        <p:spPr>
          <a:xfrm>
            <a:off x="4050706" y="3015788"/>
            <a:ext cx="382428" cy="210963"/>
          </a:xfrm>
          <a:custGeom>
            <a:rect b="b" l="l" r="r" t="t"/>
            <a:pathLst>
              <a:path extrusionOk="0" h="7045" w="12771">
                <a:moveTo>
                  <a:pt x="12771" y="1"/>
                </a:moveTo>
                <a:lnTo>
                  <a:pt x="12771" y="1"/>
                </a:lnTo>
                <a:cubicBezTo>
                  <a:pt x="8469" y="2259"/>
                  <a:pt x="4249" y="4678"/>
                  <a:pt x="1" y="7044"/>
                </a:cubicBezTo>
                <a:cubicBezTo>
                  <a:pt x="4275" y="4732"/>
                  <a:pt x="8577" y="2420"/>
                  <a:pt x="1277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76" name="Google Shape;14876;p110"/>
          <p:cNvSpPr/>
          <p:nvPr/>
        </p:nvSpPr>
        <p:spPr>
          <a:xfrm>
            <a:off x="4506377" y="3085020"/>
            <a:ext cx="9672" cy="4851"/>
          </a:xfrm>
          <a:custGeom>
            <a:rect b="b" l="l" r="r" t="t"/>
            <a:pathLst>
              <a:path extrusionOk="0" h="162" w="323">
                <a:moveTo>
                  <a:pt x="323" y="1"/>
                </a:moveTo>
                <a:cubicBezTo>
                  <a:pt x="215" y="54"/>
                  <a:pt x="135" y="108"/>
                  <a:pt x="27" y="135"/>
                </a:cubicBezTo>
                <a:lnTo>
                  <a:pt x="0" y="162"/>
                </a:lnTo>
                <a:cubicBezTo>
                  <a:pt x="108" y="135"/>
                  <a:pt x="215" y="54"/>
                  <a:pt x="32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77" name="Google Shape;14877;p110"/>
          <p:cNvSpPr/>
          <p:nvPr/>
        </p:nvSpPr>
        <p:spPr>
          <a:xfrm>
            <a:off x="4499130" y="3091458"/>
            <a:ext cx="2426" cy="838"/>
          </a:xfrm>
          <a:custGeom>
            <a:rect b="b" l="l" r="r" t="t"/>
            <a:pathLst>
              <a:path extrusionOk="0" h="28" w="81">
                <a:moveTo>
                  <a:pt x="81" y="1"/>
                </a:moveTo>
                <a:cubicBezTo>
                  <a:pt x="67" y="1"/>
                  <a:pt x="54" y="7"/>
                  <a:pt x="41" y="14"/>
                </a:cubicBezTo>
                <a:lnTo>
                  <a:pt x="41" y="14"/>
                </a:lnTo>
                <a:lnTo>
                  <a:pt x="81" y="1"/>
                </a:lnTo>
                <a:close/>
                <a:moveTo>
                  <a:pt x="41" y="14"/>
                </a:moveTo>
                <a:lnTo>
                  <a:pt x="0" y="28"/>
                </a:lnTo>
                <a:cubicBezTo>
                  <a:pt x="14" y="28"/>
                  <a:pt x="27" y="21"/>
                  <a:pt x="41" y="1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78" name="Google Shape;14878;p110"/>
          <p:cNvSpPr/>
          <p:nvPr/>
        </p:nvSpPr>
        <p:spPr>
          <a:xfrm>
            <a:off x="4502334" y="3058459"/>
            <a:ext cx="37880" cy="33029"/>
          </a:xfrm>
          <a:custGeom>
            <a:rect b="b" l="l" r="r" t="t"/>
            <a:pathLst>
              <a:path extrusionOk="0" h="1103" w="1265">
                <a:moveTo>
                  <a:pt x="1264" y="0"/>
                </a:moveTo>
                <a:cubicBezTo>
                  <a:pt x="834" y="350"/>
                  <a:pt x="404" y="726"/>
                  <a:pt x="1" y="1103"/>
                </a:cubicBezTo>
                <a:lnTo>
                  <a:pt x="162" y="1049"/>
                </a:lnTo>
                <a:cubicBezTo>
                  <a:pt x="377" y="807"/>
                  <a:pt x="619" y="619"/>
                  <a:pt x="834" y="404"/>
                </a:cubicBezTo>
                <a:lnTo>
                  <a:pt x="834" y="404"/>
                </a:lnTo>
                <a:cubicBezTo>
                  <a:pt x="754" y="592"/>
                  <a:pt x="619" y="753"/>
                  <a:pt x="458" y="888"/>
                </a:cubicBezTo>
                <a:cubicBezTo>
                  <a:pt x="807" y="673"/>
                  <a:pt x="1076" y="350"/>
                  <a:pt x="126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79" name="Google Shape;14879;p110"/>
          <p:cNvSpPr/>
          <p:nvPr/>
        </p:nvSpPr>
        <p:spPr>
          <a:xfrm>
            <a:off x="4501526" y="3091458"/>
            <a:ext cx="30" cy="30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80" name="Google Shape;14880;p110"/>
          <p:cNvSpPr/>
          <p:nvPr/>
        </p:nvSpPr>
        <p:spPr>
          <a:xfrm>
            <a:off x="5498181" y="3260527"/>
            <a:ext cx="1647" cy="838"/>
          </a:xfrm>
          <a:custGeom>
            <a:rect b="b" l="l" r="r" t="t"/>
            <a:pathLst>
              <a:path extrusionOk="0" h="28" w="55">
                <a:moveTo>
                  <a:pt x="27" y="0"/>
                </a:moveTo>
                <a:cubicBezTo>
                  <a:pt x="0" y="0"/>
                  <a:pt x="0" y="27"/>
                  <a:pt x="27" y="27"/>
                </a:cubicBezTo>
                <a:cubicBezTo>
                  <a:pt x="54" y="27"/>
                  <a:pt x="54" y="0"/>
                  <a:pt x="2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81" name="Google Shape;14881;p110"/>
          <p:cNvSpPr/>
          <p:nvPr/>
        </p:nvSpPr>
        <p:spPr>
          <a:xfrm>
            <a:off x="5337976" y="3233966"/>
            <a:ext cx="30" cy="30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82" name="Google Shape;14882;p110"/>
          <p:cNvSpPr/>
          <p:nvPr/>
        </p:nvSpPr>
        <p:spPr>
          <a:xfrm>
            <a:off x="5371784" y="3240853"/>
            <a:ext cx="9702" cy="29346"/>
          </a:xfrm>
          <a:custGeom>
            <a:rect b="b" l="l" r="r" t="t"/>
            <a:pathLst>
              <a:path extrusionOk="0" h="980" w="324">
                <a:moveTo>
                  <a:pt x="303" y="0"/>
                </a:moveTo>
                <a:cubicBezTo>
                  <a:pt x="299" y="0"/>
                  <a:pt x="296" y="3"/>
                  <a:pt x="296" y="12"/>
                </a:cubicBezTo>
                <a:cubicBezTo>
                  <a:pt x="189" y="362"/>
                  <a:pt x="108" y="657"/>
                  <a:pt x="1" y="980"/>
                </a:cubicBezTo>
                <a:cubicBezTo>
                  <a:pt x="108" y="657"/>
                  <a:pt x="216" y="335"/>
                  <a:pt x="323" y="12"/>
                </a:cubicBezTo>
                <a:cubicBezTo>
                  <a:pt x="323" y="12"/>
                  <a:pt x="311" y="0"/>
                  <a:pt x="30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83" name="Google Shape;14883;p110"/>
          <p:cNvSpPr/>
          <p:nvPr/>
        </p:nvSpPr>
        <p:spPr>
          <a:xfrm>
            <a:off x="5658386" y="3490772"/>
            <a:ext cx="4851" cy="28987"/>
          </a:xfrm>
          <a:custGeom>
            <a:rect b="b" l="l" r="r" t="t"/>
            <a:pathLst>
              <a:path extrusionOk="0" h="968" w="162">
                <a:moveTo>
                  <a:pt x="162" y="0"/>
                </a:moveTo>
                <a:lnTo>
                  <a:pt x="162" y="0"/>
                </a:lnTo>
                <a:cubicBezTo>
                  <a:pt x="81" y="296"/>
                  <a:pt x="27" y="645"/>
                  <a:pt x="0" y="968"/>
                </a:cubicBezTo>
                <a:cubicBezTo>
                  <a:pt x="54" y="726"/>
                  <a:pt x="81" y="511"/>
                  <a:pt x="108" y="323"/>
                </a:cubicBezTo>
                <a:cubicBezTo>
                  <a:pt x="108" y="215"/>
                  <a:pt x="135" y="108"/>
                  <a:pt x="16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84" name="Google Shape;14884;p110"/>
          <p:cNvSpPr/>
          <p:nvPr/>
        </p:nvSpPr>
        <p:spPr>
          <a:xfrm>
            <a:off x="6043986" y="3442921"/>
            <a:ext cx="32969" cy="15661"/>
          </a:xfrm>
          <a:custGeom>
            <a:rect b="b" l="l" r="r" t="t"/>
            <a:pathLst>
              <a:path extrusionOk="0" h="523" w="1101">
                <a:moveTo>
                  <a:pt x="1093" y="1"/>
                </a:moveTo>
                <a:cubicBezTo>
                  <a:pt x="1089" y="1"/>
                  <a:pt x="1084" y="4"/>
                  <a:pt x="1076" y="12"/>
                </a:cubicBezTo>
                <a:lnTo>
                  <a:pt x="1" y="523"/>
                </a:lnTo>
                <a:cubicBezTo>
                  <a:pt x="377" y="362"/>
                  <a:pt x="727" y="200"/>
                  <a:pt x="1076" y="39"/>
                </a:cubicBezTo>
                <a:cubicBezTo>
                  <a:pt x="1095" y="20"/>
                  <a:pt x="1101" y="1"/>
                  <a:pt x="109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85" name="Google Shape;14885;p110"/>
          <p:cNvSpPr/>
          <p:nvPr/>
        </p:nvSpPr>
        <p:spPr>
          <a:xfrm>
            <a:off x="5957865" y="3458552"/>
            <a:ext cx="86152" cy="42702"/>
          </a:xfrm>
          <a:custGeom>
            <a:rect b="b" l="l" r="r" t="t"/>
            <a:pathLst>
              <a:path extrusionOk="0" h="1426" w="2877">
                <a:moveTo>
                  <a:pt x="2877" y="1"/>
                </a:moveTo>
                <a:lnTo>
                  <a:pt x="2877" y="1"/>
                </a:lnTo>
                <a:cubicBezTo>
                  <a:pt x="1909" y="458"/>
                  <a:pt x="941" y="942"/>
                  <a:pt x="0" y="1426"/>
                </a:cubicBezTo>
                <a:cubicBezTo>
                  <a:pt x="941" y="942"/>
                  <a:pt x="1909" y="485"/>
                  <a:pt x="28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86" name="Google Shape;14886;p110"/>
          <p:cNvSpPr/>
          <p:nvPr/>
        </p:nvSpPr>
        <p:spPr>
          <a:xfrm>
            <a:off x="6135198" y="3486880"/>
            <a:ext cx="55907" cy="76689"/>
          </a:xfrm>
          <a:custGeom>
            <a:rect b="b" l="l" r="r" t="t"/>
            <a:pathLst>
              <a:path extrusionOk="0" h="2561" w="1867">
                <a:moveTo>
                  <a:pt x="1800" y="0"/>
                </a:moveTo>
                <a:cubicBezTo>
                  <a:pt x="1787" y="0"/>
                  <a:pt x="1775" y="7"/>
                  <a:pt x="1767" y="23"/>
                </a:cubicBezTo>
                <a:cubicBezTo>
                  <a:pt x="1283" y="910"/>
                  <a:pt x="692" y="1770"/>
                  <a:pt x="19" y="2523"/>
                </a:cubicBezTo>
                <a:cubicBezTo>
                  <a:pt x="0" y="2542"/>
                  <a:pt x="8" y="2561"/>
                  <a:pt x="24" y="2561"/>
                </a:cubicBezTo>
                <a:cubicBezTo>
                  <a:pt x="31" y="2561"/>
                  <a:pt x="38" y="2558"/>
                  <a:pt x="46" y="2550"/>
                </a:cubicBezTo>
                <a:cubicBezTo>
                  <a:pt x="745" y="1824"/>
                  <a:pt x="1364" y="990"/>
                  <a:pt x="1848" y="76"/>
                </a:cubicBezTo>
                <a:cubicBezTo>
                  <a:pt x="1867" y="38"/>
                  <a:pt x="1832" y="0"/>
                  <a:pt x="18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87" name="Google Shape;14887;p110"/>
          <p:cNvSpPr/>
          <p:nvPr/>
        </p:nvSpPr>
        <p:spPr>
          <a:xfrm>
            <a:off x="6954490" y="3281877"/>
            <a:ext cx="153019" cy="134034"/>
          </a:xfrm>
          <a:custGeom>
            <a:rect b="b" l="l" r="r" t="t"/>
            <a:pathLst>
              <a:path extrusionOk="0" h="4476" w="5110">
                <a:moveTo>
                  <a:pt x="5110" y="1"/>
                </a:moveTo>
                <a:cubicBezTo>
                  <a:pt x="3328" y="1413"/>
                  <a:pt x="1625" y="2905"/>
                  <a:pt x="0" y="4476"/>
                </a:cubicBezTo>
                <a:lnTo>
                  <a:pt x="27" y="4476"/>
                </a:lnTo>
                <a:cubicBezTo>
                  <a:pt x="1625" y="2905"/>
                  <a:pt x="3328" y="1413"/>
                  <a:pt x="51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88" name="Google Shape;14888;p110"/>
          <p:cNvSpPr/>
          <p:nvPr/>
        </p:nvSpPr>
        <p:spPr>
          <a:xfrm>
            <a:off x="6871872" y="3262144"/>
            <a:ext cx="368443" cy="281184"/>
          </a:xfrm>
          <a:custGeom>
            <a:rect b="b" l="l" r="r" t="t"/>
            <a:pathLst>
              <a:path extrusionOk="0" h="9390" w="12304">
                <a:moveTo>
                  <a:pt x="12276" y="0"/>
                </a:moveTo>
                <a:cubicBezTo>
                  <a:pt x="7975" y="2796"/>
                  <a:pt x="3889" y="5915"/>
                  <a:pt x="44" y="9329"/>
                </a:cubicBezTo>
                <a:cubicBezTo>
                  <a:pt x="1" y="9351"/>
                  <a:pt x="28" y="9390"/>
                  <a:pt x="54" y="9390"/>
                </a:cubicBezTo>
                <a:cubicBezTo>
                  <a:pt x="60" y="9390"/>
                  <a:pt x="66" y="9388"/>
                  <a:pt x="71" y="9383"/>
                </a:cubicBezTo>
                <a:cubicBezTo>
                  <a:pt x="3915" y="5968"/>
                  <a:pt x="8002" y="2850"/>
                  <a:pt x="12276" y="54"/>
                </a:cubicBezTo>
                <a:cubicBezTo>
                  <a:pt x="12303" y="54"/>
                  <a:pt x="12276" y="0"/>
                  <a:pt x="1227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89" name="Google Shape;14889;p110"/>
          <p:cNvSpPr/>
          <p:nvPr/>
        </p:nvSpPr>
        <p:spPr>
          <a:xfrm>
            <a:off x="6918257" y="3315026"/>
            <a:ext cx="346044" cy="253065"/>
          </a:xfrm>
          <a:custGeom>
            <a:rect b="b" l="l" r="r" t="t"/>
            <a:pathLst>
              <a:path extrusionOk="0" h="8451" w="11556">
                <a:moveTo>
                  <a:pt x="11523" y="1"/>
                </a:moveTo>
                <a:cubicBezTo>
                  <a:pt x="11518" y="1"/>
                  <a:pt x="11512" y="3"/>
                  <a:pt x="11507" y="8"/>
                </a:cubicBezTo>
                <a:cubicBezTo>
                  <a:pt x="7528" y="2589"/>
                  <a:pt x="3684" y="5412"/>
                  <a:pt x="28" y="8423"/>
                </a:cubicBezTo>
                <a:cubicBezTo>
                  <a:pt x="1" y="8423"/>
                  <a:pt x="28" y="8450"/>
                  <a:pt x="54" y="8450"/>
                </a:cubicBezTo>
                <a:cubicBezTo>
                  <a:pt x="3791" y="5520"/>
                  <a:pt x="7582" y="2670"/>
                  <a:pt x="11534" y="35"/>
                </a:cubicBezTo>
                <a:cubicBezTo>
                  <a:pt x="11555" y="35"/>
                  <a:pt x="11543" y="1"/>
                  <a:pt x="1152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90" name="Google Shape;14890;p110"/>
          <p:cNvSpPr/>
          <p:nvPr/>
        </p:nvSpPr>
        <p:spPr>
          <a:xfrm>
            <a:off x="7573720" y="3365992"/>
            <a:ext cx="394346" cy="212789"/>
          </a:xfrm>
          <a:custGeom>
            <a:rect b="b" l="l" r="r" t="t"/>
            <a:pathLst>
              <a:path extrusionOk="0" h="7106" w="13169">
                <a:moveTo>
                  <a:pt x="13115" y="0"/>
                </a:moveTo>
                <a:cubicBezTo>
                  <a:pt x="8598" y="1936"/>
                  <a:pt x="4055" y="4194"/>
                  <a:pt x="22" y="7071"/>
                </a:cubicBezTo>
                <a:cubicBezTo>
                  <a:pt x="1" y="7071"/>
                  <a:pt x="14" y="7105"/>
                  <a:pt x="33" y="7105"/>
                </a:cubicBezTo>
                <a:cubicBezTo>
                  <a:pt x="38" y="7105"/>
                  <a:pt x="44" y="7103"/>
                  <a:pt x="49" y="7098"/>
                </a:cubicBezTo>
                <a:cubicBezTo>
                  <a:pt x="4297" y="4517"/>
                  <a:pt x="8517" y="2043"/>
                  <a:pt x="13142" y="81"/>
                </a:cubicBezTo>
                <a:cubicBezTo>
                  <a:pt x="13168" y="54"/>
                  <a:pt x="13168" y="0"/>
                  <a:pt x="1311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91" name="Google Shape;14891;p110"/>
          <p:cNvSpPr/>
          <p:nvPr/>
        </p:nvSpPr>
        <p:spPr>
          <a:xfrm>
            <a:off x="7736500" y="3447921"/>
            <a:ext cx="225695" cy="113941"/>
          </a:xfrm>
          <a:custGeom>
            <a:rect b="b" l="l" r="r" t="t"/>
            <a:pathLst>
              <a:path extrusionOk="0" h="3805" w="7537">
                <a:moveTo>
                  <a:pt x="7485" y="1"/>
                </a:moveTo>
                <a:cubicBezTo>
                  <a:pt x="7478" y="1"/>
                  <a:pt x="7471" y="2"/>
                  <a:pt x="7464" y="6"/>
                </a:cubicBezTo>
                <a:cubicBezTo>
                  <a:pt x="4910" y="1082"/>
                  <a:pt x="2436" y="2318"/>
                  <a:pt x="44" y="3743"/>
                </a:cubicBezTo>
                <a:cubicBezTo>
                  <a:pt x="0" y="3765"/>
                  <a:pt x="27" y="3804"/>
                  <a:pt x="53" y="3804"/>
                </a:cubicBezTo>
                <a:cubicBezTo>
                  <a:pt x="59" y="3804"/>
                  <a:pt x="65" y="3802"/>
                  <a:pt x="70" y="3797"/>
                </a:cubicBezTo>
                <a:cubicBezTo>
                  <a:pt x="2517" y="2453"/>
                  <a:pt x="4936" y="1162"/>
                  <a:pt x="7490" y="60"/>
                </a:cubicBezTo>
                <a:cubicBezTo>
                  <a:pt x="7537" y="60"/>
                  <a:pt x="7523" y="1"/>
                  <a:pt x="74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92" name="Google Shape;14892;p110"/>
          <p:cNvSpPr/>
          <p:nvPr/>
        </p:nvSpPr>
        <p:spPr>
          <a:xfrm>
            <a:off x="6510917" y="3393122"/>
            <a:ext cx="309931" cy="85583"/>
          </a:xfrm>
          <a:custGeom>
            <a:rect b="b" l="l" r="r" t="t"/>
            <a:pathLst>
              <a:path extrusionOk="0" h="2858" w="10350">
                <a:moveTo>
                  <a:pt x="10337" y="1"/>
                </a:moveTo>
                <a:cubicBezTo>
                  <a:pt x="10334" y="1"/>
                  <a:pt x="10329" y="3"/>
                  <a:pt x="10324" y="8"/>
                </a:cubicBezTo>
                <a:cubicBezTo>
                  <a:pt x="6829" y="788"/>
                  <a:pt x="3388" y="1756"/>
                  <a:pt x="0" y="2831"/>
                </a:cubicBezTo>
                <a:lnTo>
                  <a:pt x="0" y="2858"/>
                </a:lnTo>
                <a:cubicBezTo>
                  <a:pt x="3388" y="1783"/>
                  <a:pt x="6829" y="842"/>
                  <a:pt x="10324" y="35"/>
                </a:cubicBezTo>
                <a:cubicBezTo>
                  <a:pt x="10345" y="35"/>
                  <a:pt x="10350" y="1"/>
                  <a:pt x="1033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93" name="Google Shape;14893;p110"/>
          <p:cNvSpPr/>
          <p:nvPr/>
        </p:nvSpPr>
        <p:spPr>
          <a:xfrm>
            <a:off x="6582664" y="3448101"/>
            <a:ext cx="292952" cy="91153"/>
          </a:xfrm>
          <a:custGeom>
            <a:rect b="b" l="l" r="r" t="t"/>
            <a:pathLst>
              <a:path extrusionOk="0" h="3044" w="9783">
                <a:moveTo>
                  <a:pt x="9729" y="0"/>
                </a:moveTo>
                <a:cubicBezTo>
                  <a:pt x="6395" y="646"/>
                  <a:pt x="3142" y="1640"/>
                  <a:pt x="24" y="2984"/>
                </a:cubicBezTo>
                <a:cubicBezTo>
                  <a:pt x="1" y="2984"/>
                  <a:pt x="17" y="3044"/>
                  <a:pt x="39" y="3044"/>
                </a:cubicBezTo>
                <a:cubicBezTo>
                  <a:pt x="43" y="3044"/>
                  <a:pt x="47" y="3042"/>
                  <a:pt x="51" y="3038"/>
                </a:cubicBezTo>
                <a:cubicBezTo>
                  <a:pt x="3196" y="1775"/>
                  <a:pt x="6422" y="780"/>
                  <a:pt x="9729" y="81"/>
                </a:cubicBezTo>
                <a:cubicBezTo>
                  <a:pt x="9783" y="54"/>
                  <a:pt x="9756" y="0"/>
                  <a:pt x="972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94" name="Google Shape;14894;p110"/>
          <p:cNvSpPr/>
          <p:nvPr/>
        </p:nvSpPr>
        <p:spPr>
          <a:xfrm>
            <a:off x="6600512" y="2675046"/>
            <a:ext cx="225995" cy="225995"/>
          </a:xfrm>
          <a:custGeom>
            <a:rect b="b" l="l" r="r" t="t"/>
            <a:pathLst>
              <a:path extrusionOk="0" h="7547" w="7547">
                <a:moveTo>
                  <a:pt x="7533" y="0"/>
                </a:moveTo>
                <a:cubicBezTo>
                  <a:pt x="7530" y="0"/>
                  <a:pt x="7525" y="2"/>
                  <a:pt x="7520" y="8"/>
                </a:cubicBezTo>
                <a:cubicBezTo>
                  <a:pt x="6391" y="1029"/>
                  <a:pt x="5289" y="2078"/>
                  <a:pt x="4213" y="3153"/>
                </a:cubicBezTo>
                <a:lnTo>
                  <a:pt x="4751" y="1029"/>
                </a:lnTo>
                <a:lnTo>
                  <a:pt x="4751" y="1029"/>
                </a:lnTo>
                <a:cubicBezTo>
                  <a:pt x="4563" y="1755"/>
                  <a:pt x="4375" y="2454"/>
                  <a:pt x="4186" y="3180"/>
                </a:cubicBezTo>
                <a:cubicBezTo>
                  <a:pt x="2762" y="4578"/>
                  <a:pt x="1364" y="6030"/>
                  <a:pt x="19" y="7508"/>
                </a:cubicBezTo>
                <a:cubicBezTo>
                  <a:pt x="0" y="7527"/>
                  <a:pt x="8" y="7546"/>
                  <a:pt x="14" y="7546"/>
                </a:cubicBezTo>
                <a:cubicBezTo>
                  <a:pt x="17" y="7546"/>
                  <a:pt x="19" y="7543"/>
                  <a:pt x="19" y="7535"/>
                </a:cubicBezTo>
                <a:cubicBezTo>
                  <a:pt x="1364" y="6110"/>
                  <a:pt x="2735" y="4686"/>
                  <a:pt x="4133" y="3288"/>
                </a:cubicBezTo>
                <a:lnTo>
                  <a:pt x="4133" y="3288"/>
                </a:lnTo>
                <a:cubicBezTo>
                  <a:pt x="3864" y="4417"/>
                  <a:pt x="3568" y="5546"/>
                  <a:pt x="3326" y="6675"/>
                </a:cubicBezTo>
                <a:cubicBezTo>
                  <a:pt x="3595" y="5519"/>
                  <a:pt x="3891" y="4390"/>
                  <a:pt x="4186" y="3261"/>
                </a:cubicBezTo>
                <a:cubicBezTo>
                  <a:pt x="5289" y="2158"/>
                  <a:pt x="6391" y="1083"/>
                  <a:pt x="7547" y="35"/>
                </a:cubicBezTo>
                <a:cubicBezTo>
                  <a:pt x="7547" y="35"/>
                  <a:pt x="7547" y="0"/>
                  <a:pt x="753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95" name="Google Shape;14895;p110"/>
          <p:cNvSpPr/>
          <p:nvPr/>
        </p:nvSpPr>
        <p:spPr>
          <a:xfrm>
            <a:off x="6666450" y="2712297"/>
            <a:ext cx="294509" cy="281333"/>
          </a:xfrm>
          <a:custGeom>
            <a:rect b="b" l="l" r="r" t="t"/>
            <a:pathLst>
              <a:path extrusionOk="0" h="9395" w="9835">
                <a:moveTo>
                  <a:pt x="1124" y="5431"/>
                </a:moveTo>
                <a:lnTo>
                  <a:pt x="1070" y="5727"/>
                </a:lnTo>
                <a:cubicBezTo>
                  <a:pt x="1097" y="5619"/>
                  <a:pt x="1124" y="5538"/>
                  <a:pt x="1124" y="5431"/>
                </a:cubicBezTo>
                <a:close/>
                <a:moveTo>
                  <a:pt x="4888" y="0"/>
                </a:moveTo>
                <a:cubicBezTo>
                  <a:pt x="4619" y="941"/>
                  <a:pt x="4350" y="1909"/>
                  <a:pt x="4054" y="2877"/>
                </a:cubicBezTo>
                <a:cubicBezTo>
                  <a:pt x="3060" y="3818"/>
                  <a:pt x="2038" y="4759"/>
                  <a:pt x="1070" y="5727"/>
                </a:cubicBezTo>
                <a:lnTo>
                  <a:pt x="237" y="6506"/>
                </a:lnTo>
                <a:lnTo>
                  <a:pt x="237" y="6506"/>
                </a:lnTo>
                <a:lnTo>
                  <a:pt x="1043" y="5754"/>
                </a:lnTo>
                <a:lnTo>
                  <a:pt x="1043" y="5754"/>
                </a:lnTo>
                <a:cubicBezTo>
                  <a:pt x="1043" y="5754"/>
                  <a:pt x="1043" y="5754"/>
                  <a:pt x="1043" y="5754"/>
                </a:cubicBezTo>
                <a:cubicBezTo>
                  <a:pt x="2065" y="4813"/>
                  <a:pt x="3060" y="3899"/>
                  <a:pt x="4028" y="2931"/>
                </a:cubicBezTo>
                <a:lnTo>
                  <a:pt x="4028" y="2931"/>
                </a:lnTo>
                <a:cubicBezTo>
                  <a:pt x="3732" y="4033"/>
                  <a:pt x="3409" y="5108"/>
                  <a:pt x="3087" y="6211"/>
                </a:cubicBezTo>
                <a:cubicBezTo>
                  <a:pt x="3436" y="5108"/>
                  <a:pt x="3759" y="4006"/>
                  <a:pt x="4108" y="2904"/>
                </a:cubicBezTo>
                <a:cubicBezTo>
                  <a:pt x="4350" y="2662"/>
                  <a:pt x="4565" y="2420"/>
                  <a:pt x="4807" y="2205"/>
                </a:cubicBezTo>
                <a:lnTo>
                  <a:pt x="4807" y="2205"/>
                </a:lnTo>
                <a:cubicBezTo>
                  <a:pt x="4565" y="2420"/>
                  <a:pt x="4350" y="2635"/>
                  <a:pt x="4108" y="2823"/>
                </a:cubicBezTo>
                <a:cubicBezTo>
                  <a:pt x="4377" y="1882"/>
                  <a:pt x="4646" y="941"/>
                  <a:pt x="4888" y="0"/>
                </a:cubicBezTo>
                <a:close/>
                <a:moveTo>
                  <a:pt x="6904" y="2877"/>
                </a:moveTo>
                <a:cubicBezTo>
                  <a:pt x="6366" y="4087"/>
                  <a:pt x="5829" y="5297"/>
                  <a:pt x="5318" y="6533"/>
                </a:cubicBezTo>
                <a:cubicBezTo>
                  <a:pt x="4270" y="7340"/>
                  <a:pt x="3248" y="8146"/>
                  <a:pt x="2226" y="9007"/>
                </a:cubicBezTo>
                <a:cubicBezTo>
                  <a:pt x="2522" y="8119"/>
                  <a:pt x="2791" y="7205"/>
                  <a:pt x="3060" y="6318"/>
                </a:cubicBezTo>
                <a:lnTo>
                  <a:pt x="6904" y="2877"/>
                </a:lnTo>
                <a:close/>
                <a:moveTo>
                  <a:pt x="8015" y="327"/>
                </a:moveTo>
                <a:cubicBezTo>
                  <a:pt x="8001" y="327"/>
                  <a:pt x="7988" y="333"/>
                  <a:pt x="7980" y="350"/>
                </a:cubicBezTo>
                <a:cubicBezTo>
                  <a:pt x="7657" y="1156"/>
                  <a:pt x="7281" y="1936"/>
                  <a:pt x="6958" y="2716"/>
                </a:cubicBezTo>
                <a:lnTo>
                  <a:pt x="3087" y="6211"/>
                </a:lnTo>
                <a:cubicBezTo>
                  <a:pt x="2199" y="6990"/>
                  <a:pt x="1312" y="7770"/>
                  <a:pt x="425" y="8576"/>
                </a:cubicBezTo>
                <a:cubicBezTo>
                  <a:pt x="640" y="7635"/>
                  <a:pt x="855" y="6694"/>
                  <a:pt x="1043" y="5754"/>
                </a:cubicBezTo>
                <a:lnTo>
                  <a:pt x="1043" y="5754"/>
                </a:lnTo>
                <a:cubicBezTo>
                  <a:pt x="828" y="6721"/>
                  <a:pt x="586" y="7662"/>
                  <a:pt x="371" y="8630"/>
                </a:cubicBezTo>
                <a:lnTo>
                  <a:pt x="22" y="8953"/>
                </a:lnTo>
                <a:cubicBezTo>
                  <a:pt x="0" y="8974"/>
                  <a:pt x="14" y="9014"/>
                  <a:pt x="34" y="9014"/>
                </a:cubicBezTo>
                <a:cubicBezTo>
                  <a:pt x="38" y="9014"/>
                  <a:pt x="44" y="9012"/>
                  <a:pt x="49" y="9007"/>
                </a:cubicBezTo>
                <a:cubicBezTo>
                  <a:pt x="156" y="8899"/>
                  <a:pt x="264" y="8818"/>
                  <a:pt x="344" y="8711"/>
                </a:cubicBezTo>
                <a:lnTo>
                  <a:pt x="344" y="8711"/>
                </a:lnTo>
                <a:cubicBezTo>
                  <a:pt x="318" y="8926"/>
                  <a:pt x="264" y="9141"/>
                  <a:pt x="210" y="9356"/>
                </a:cubicBezTo>
                <a:cubicBezTo>
                  <a:pt x="210" y="9372"/>
                  <a:pt x="228" y="9387"/>
                  <a:pt x="243" y="9387"/>
                </a:cubicBezTo>
                <a:cubicBezTo>
                  <a:pt x="254" y="9387"/>
                  <a:pt x="264" y="9379"/>
                  <a:pt x="264" y="9356"/>
                </a:cubicBezTo>
                <a:lnTo>
                  <a:pt x="398" y="8657"/>
                </a:lnTo>
                <a:cubicBezTo>
                  <a:pt x="1285" y="7877"/>
                  <a:pt x="2173" y="7098"/>
                  <a:pt x="3033" y="6318"/>
                </a:cubicBezTo>
                <a:lnTo>
                  <a:pt x="3033" y="6318"/>
                </a:lnTo>
                <a:cubicBezTo>
                  <a:pt x="2764" y="7232"/>
                  <a:pt x="2468" y="8119"/>
                  <a:pt x="2199" y="9033"/>
                </a:cubicBezTo>
                <a:cubicBezTo>
                  <a:pt x="2173" y="9033"/>
                  <a:pt x="2173" y="9060"/>
                  <a:pt x="2146" y="9060"/>
                </a:cubicBezTo>
                <a:cubicBezTo>
                  <a:pt x="2146" y="9060"/>
                  <a:pt x="2146" y="9087"/>
                  <a:pt x="2146" y="9114"/>
                </a:cubicBezTo>
                <a:cubicBezTo>
                  <a:pt x="2119" y="9195"/>
                  <a:pt x="2092" y="9302"/>
                  <a:pt x="2065" y="9383"/>
                </a:cubicBezTo>
                <a:cubicBezTo>
                  <a:pt x="2065" y="9383"/>
                  <a:pt x="2065" y="9395"/>
                  <a:pt x="2073" y="9395"/>
                </a:cubicBezTo>
                <a:cubicBezTo>
                  <a:pt x="2077" y="9395"/>
                  <a:pt x="2083" y="9392"/>
                  <a:pt x="2092" y="9383"/>
                </a:cubicBezTo>
                <a:cubicBezTo>
                  <a:pt x="2119" y="9302"/>
                  <a:pt x="2146" y="9195"/>
                  <a:pt x="2173" y="9114"/>
                </a:cubicBezTo>
                <a:cubicBezTo>
                  <a:pt x="3194" y="8254"/>
                  <a:pt x="4216" y="7447"/>
                  <a:pt x="5264" y="6641"/>
                </a:cubicBezTo>
                <a:lnTo>
                  <a:pt x="5264" y="6641"/>
                </a:lnTo>
                <a:cubicBezTo>
                  <a:pt x="5210" y="6721"/>
                  <a:pt x="5184" y="6802"/>
                  <a:pt x="5157" y="6910"/>
                </a:cubicBezTo>
                <a:cubicBezTo>
                  <a:pt x="5157" y="6923"/>
                  <a:pt x="5163" y="6930"/>
                  <a:pt x="5170" y="6930"/>
                </a:cubicBezTo>
                <a:cubicBezTo>
                  <a:pt x="5177" y="6930"/>
                  <a:pt x="5184" y="6923"/>
                  <a:pt x="5184" y="6910"/>
                </a:cubicBezTo>
                <a:cubicBezTo>
                  <a:pt x="5237" y="6775"/>
                  <a:pt x="5291" y="6668"/>
                  <a:pt x="5345" y="6560"/>
                </a:cubicBezTo>
                <a:cubicBezTo>
                  <a:pt x="6824" y="5431"/>
                  <a:pt x="8302" y="4356"/>
                  <a:pt x="9835" y="3307"/>
                </a:cubicBezTo>
                <a:cubicBezTo>
                  <a:pt x="9835" y="3307"/>
                  <a:pt x="9835" y="3280"/>
                  <a:pt x="9808" y="3280"/>
                </a:cubicBezTo>
                <a:cubicBezTo>
                  <a:pt x="8302" y="4302"/>
                  <a:pt x="6850" y="5350"/>
                  <a:pt x="5399" y="6453"/>
                </a:cubicBezTo>
                <a:cubicBezTo>
                  <a:pt x="5963" y="5189"/>
                  <a:pt x="6528" y="3952"/>
                  <a:pt x="7065" y="2689"/>
                </a:cubicBezTo>
                <a:lnTo>
                  <a:pt x="7738" y="2097"/>
                </a:lnTo>
                <a:cubicBezTo>
                  <a:pt x="7764" y="2070"/>
                  <a:pt x="7738" y="2044"/>
                  <a:pt x="7711" y="2044"/>
                </a:cubicBezTo>
                <a:lnTo>
                  <a:pt x="7119" y="2581"/>
                </a:lnTo>
                <a:cubicBezTo>
                  <a:pt x="7442" y="1855"/>
                  <a:pt x="7738" y="1103"/>
                  <a:pt x="8060" y="377"/>
                </a:cubicBezTo>
                <a:cubicBezTo>
                  <a:pt x="8079" y="358"/>
                  <a:pt x="8046" y="327"/>
                  <a:pt x="8015" y="327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96" name="Google Shape;14896;p110"/>
          <p:cNvSpPr/>
          <p:nvPr/>
        </p:nvSpPr>
        <p:spPr>
          <a:xfrm>
            <a:off x="6660641" y="2907118"/>
            <a:ext cx="12906" cy="12906"/>
          </a:xfrm>
          <a:custGeom>
            <a:rect b="b" l="l" r="r" t="t"/>
            <a:pathLst>
              <a:path extrusionOk="0" h="431" w="431">
                <a:moveTo>
                  <a:pt x="1" y="430"/>
                </a:moveTo>
                <a:cubicBezTo>
                  <a:pt x="135" y="296"/>
                  <a:pt x="270" y="162"/>
                  <a:pt x="431" y="0"/>
                </a:cubicBezTo>
                <a:lnTo>
                  <a:pt x="1" y="430"/>
                </a:lnTo>
                <a:cubicBezTo>
                  <a:pt x="1" y="430"/>
                  <a:pt x="1" y="430"/>
                  <a:pt x="1" y="43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97" name="Google Shape;14897;p110"/>
          <p:cNvSpPr/>
          <p:nvPr/>
        </p:nvSpPr>
        <p:spPr>
          <a:xfrm>
            <a:off x="6810395" y="2762664"/>
            <a:ext cx="16679" cy="15661"/>
          </a:xfrm>
          <a:custGeom>
            <a:rect b="b" l="l" r="r" t="t"/>
            <a:pathLst>
              <a:path extrusionOk="0" h="523" w="557">
                <a:moveTo>
                  <a:pt x="521" y="1"/>
                </a:moveTo>
                <a:cubicBezTo>
                  <a:pt x="516" y="1"/>
                  <a:pt x="511" y="4"/>
                  <a:pt x="511" y="12"/>
                </a:cubicBezTo>
                <a:cubicBezTo>
                  <a:pt x="350" y="173"/>
                  <a:pt x="162" y="335"/>
                  <a:pt x="0" y="523"/>
                </a:cubicBezTo>
                <a:lnTo>
                  <a:pt x="538" y="39"/>
                </a:lnTo>
                <a:cubicBezTo>
                  <a:pt x="557" y="20"/>
                  <a:pt x="536" y="1"/>
                  <a:pt x="52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98" name="Google Shape;14898;p110"/>
          <p:cNvSpPr/>
          <p:nvPr/>
        </p:nvSpPr>
        <p:spPr>
          <a:xfrm>
            <a:off x="6742750" y="2675734"/>
            <a:ext cx="8085" cy="30963"/>
          </a:xfrm>
          <a:custGeom>
            <a:rect b="b" l="l" r="r" t="t"/>
            <a:pathLst>
              <a:path extrusionOk="0" h="1034" w="270">
                <a:moveTo>
                  <a:pt x="248" y="0"/>
                </a:moveTo>
                <a:cubicBezTo>
                  <a:pt x="245" y="0"/>
                  <a:pt x="243" y="4"/>
                  <a:pt x="243" y="12"/>
                </a:cubicBezTo>
                <a:lnTo>
                  <a:pt x="17" y="964"/>
                </a:lnTo>
                <a:lnTo>
                  <a:pt x="17" y="964"/>
                </a:lnTo>
                <a:cubicBezTo>
                  <a:pt x="96" y="641"/>
                  <a:pt x="195" y="340"/>
                  <a:pt x="270" y="38"/>
                </a:cubicBezTo>
                <a:cubicBezTo>
                  <a:pt x="270" y="19"/>
                  <a:pt x="256" y="0"/>
                  <a:pt x="248" y="0"/>
                </a:cubicBezTo>
                <a:close/>
                <a:moveTo>
                  <a:pt x="17" y="964"/>
                </a:moveTo>
                <a:cubicBezTo>
                  <a:pt x="12" y="987"/>
                  <a:pt x="6" y="1010"/>
                  <a:pt x="1" y="1033"/>
                </a:cubicBezTo>
                <a:lnTo>
                  <a:pt x="17" y="964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99" name="Google Shape;14899;p110"/>
          <p:cNvSpPr/>
          <p:nvPr/>
        </p:nvSpPr>
        <p:spPr>
          <a:xfrm>
            <a:off x="6812791" y="2683310"/>
            <a:ext cx="8085" cy="29017"/>
          </a:xfrm>
          <a:custGeom>
            <a:rect b="b" l="l" r="r" t="t"/>
            <a:pathLst>
              <a:path extrusionOk="0" h="969" w="270">
                <a:moveTo>
                  <a:pt x="243" y="1"/>
                </a:moveTo>
                <a:cubicBezTo>
                  <a:pt x="162" y="323"/>
                  <a:pt x="82" y="646"/>
                  <a:pt x="1" y="968"/>
                </a:cubicBezTo>
                <a:cubicBezTo>
                  <a:pt x="82" y="646"/>
                  <a:pt x="189" y="323"/>
                  <a:pt x="270" y="27"/>
                </a:cubicBezTo>
                <a:cubicBezTo>
                  <a:pt x="270" y="1"/>
                  <a:pt x="243" y="1"/>
                  <a:pt x="2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00" name="Google Shape;14900;p110"/>
          <p:cNvSpPr/>
          <p:nvPr/>
        </p:nvSpPr>
        <p:spPr>
          <a:xfrm>
            <a:off x="6027876" y="2829830"/>
            <a:ext cx="153798" cy="136070"/>
          </a:xfrm>
          <a:custGeom>
            <a:rect b="b" l="l" r="r" t="t"/>
            <a:pathLst>
              <a:path extrusionOk="0" h="4544" w="5136">
                <a:moveTo>
                  <a:pt x="5136" y="0"/>
                </a:moveTo>
                <a:lnTo>
                  <a:pt x="1" y="4517"/>
                </a:lnTo>
                <a:cubicBezTo>
                  <a:pt x="1" y="4517"/>
                  <a:pt x="1" y="4544"/>
                  <a:pt x="1" y="4517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01" name="Google Shape;14901;p110"/>
          <p:cNvSpPr/>
          <p:nvPr/>
        </p:nvSpPr>
        <p:spPr>
          <a:xfrm>
            <a:off x="6215450" y="2897925"/>
            <a:ext cx="54799" cy="68784"/>
          </a:xfrm>
          <a:custGeom>
            <a:rect b="b" l="l" r="r" t="t"/>
            <a:pathLst>
              <a:path extrusionOk="0" h="2297" w="1830">
                <a:moveTo>
                  <a:pt x="1820" y="0"/>
                </a:moveTo>
                <a:cubicBezTo>
                  <a:pt x="1816" y="0"/>
                  <a:pt x="1810" y="4"/>
                  <a:pt x="1802" y="12"/>
                </a:cubicBezTo>
                <a:cubicBezTo>
                  <a:pt x="1291" y="818"/>
                  <a:pt x="700" y="1571"/>
                  <a:pt x="28" y="2243"/>
                </a:cubicBezTo>
                <a:cubicBezTo>
                  <a:pt x="1" y="2270"/>
                  <a:pt x="28" y="2297"/>
                  <a:pt x="55" y="2297"/>
                </a:cubicBezTo>
                <a:cubicBezTo>
                  <a:pt x="727" y="1625"/>
                  <a:pt x="1345" y="845"/>
                  <a:pt x="1829" y="38"/>
                </a:cubicBezTo>
                <a:cubicBezTo>
                  <a:pt x="1829" y="19"/>
                  <a:pt x="1829" y="0"/>
                  <a:pt x="182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02" name="Google Shape;14902;p110"/>
          <p:cNvSpPr/>
          <p:nvPr/>
        </p:nvSpPr>
        <p:spPr>
          <a:xfrm>
            <a:off x="3692475" y="2306754"/>
            <a:ext cx="317207" cy="345206"/>
          </a:xfrm>
          <a:custGeom>
            <a:rect b="b" l="l" r="r" t="t"/>
            <a:pathLst>
              <a:path extrusionOk="0" h="11528" w="10593">
                <a:moveTo>
                  <a:pt x="8066" y="1795"/>
                </a:moveTo>
                <a:lnTo>
                  <a:pt x="7736" y="2077"/>
                </a:lnTo>
                <a:lnTo>
                  <a:pt x="7736" y="2077"/>
                </a:lnTo>
                <a:cubicBezTo>
                  <a:pt x="7730" y="2091"/>
                  <a:pt x="7723" y="2104"/>
                  <a:pt x="7716" y="2118"/>
                </a:cubicBezTo>
                <a:lnTo>
                  <a:pt x="8066" y="1795"/>
                </a:lnTo>
                <a:close/>
                <a:moveTo>
                  <a:pt x="4963" y="7811"/>
                </a:moveTo>
                <a:lnTo>
                  <a:pt x="4378" y="9032"/>
                </a:lnTo>
                <a:lnTo>
                  <a:pt x="4378" y="9032"/>
                </a:lnTo>
                <a:cubicBezTo>
                  <a:pt x="4575" y="8625"/>
                  <a:pt x="4770" y="8218"/>
                  <a:pt x="4963" y="7811"/>
                </a:cubicBezTo>
                <a:close/>
                <a:moveTo>
                  <a:pt x="8721" y="1"/>
                </a:moveTo>
                <a:cubicBezTo>
                  <a:pt x="8711" y="1"/>
                  <a:pt x="8697" y="7"/>
                  <a:pt x="8684" y="21"/>
                </a:cubicBezTo>
                <a:cubicBezTo>
                  <a:pt x="8335" y="747"/>
                  <a:pt x="7985" y="1472"/>
                  <a:pt x="7636" y="2198"/>
                </a:cubicBezTo>
                <a:lnTo>
                  <a:pt x="5915" y="5747"/>
                </a:lnTo>
                <a:cubicBezTo>
                  <a:pt x="5135" y="6419"/>
                  <a:pt x="4329" y="7091"/>
                  <a:pt x="3576" y="7790"/>
                </a:cubicBezTo>
                <a:cubicBezTo>
                  <a:pt x="3979" y="6903"/>
                  <a:pt x="4356" y="5989"/>
                  <a:pt x="4678" y="5075"/>
                </a:cubicBezTo>
                <a:lnTo>
                  <a:pt x="7636" y="2198"/>
                </a:lnTo>
                <a:lnTo>
                  <a:pt x="4705" y="5048"/>
                </a:lnTo>
                <a:cubicBezTo>
                  <a:pt x="5082" y="4080"/>
                  <a:pt x="5404" y="3086"/>
                  <a:pt x="5700" y="2091"/>
                </a:cubicBezTo>
                <a:cubicBezTo>
                  <a:pt x="5700" y="2091"/>
                  <a:pt x="5688" y="2079"/>
                  <a:pt x="5680" y="2079"/>
                </a:cubicBezTo>
                <a:cubicBezTo>
                  <a:pt x="5676" y="2079"/>
                  <a:pt x="5673" y="2082"/>
                  <a:pt x="5673" y="2091"/>
                </a:cubicBezTo>
                <a:cubicBezTo>
                  <a:pt x="5377" y="3112"/>
                  <a:pt x="5028" y="4134"/>
                  <a:pt x="4651" y="5102"/>
                </a:cubicBezTo>
                <a:cubicBezTo>
                  <a:pt x="3119" y="6607"/>
                  <a:pt x="1560" y="8140"/>
                  <a:pt x="1" y="9645"/>
                </a:cubicBezTo>
                <a:cubicBezTo>
                  <a:pt x="1" y="9645"/>
                  <a:pt x="1" y="9672"/>
                  <a:pt x="27" y="9672"/>
                </a:cubicBezTo>
                <a:cubicBezTo>
                  <a:pt x="1560" y="8140"/>
                  <a:pt x="3092" y="6634"/>
                  <a:pt x="4625" y="5129"/>
                </a:cubicBezTo>
                <a:lnTo>
                  <a:pt x="4625" y="5129"/>
                </a:lnTo>
                <a:cubicBezTo>
                  <a:pt x="4302" y="6043"/>
                  <a:pt x="3899" y="6957"/>
                  <a:pt x="3495" y="7844"/>
                </a:cubicBezTo>
                <a:cubicBezTo>
                  <a:pt x="2689" y="8570"/>
                  <a:pt x="1909" y="9323"/>
                  <a:pt x="1157" y="10102"/>
                </a:cubicBezTo>
                <a:cubicBezTo>
                  <a:pt x="1157" y="10102"/>
                  <a:pt x="1157" y="10129"/>
                  <a:pt x="1183" y="10129"/>
                </a:cubicBezTo>
                <a:cubicBezTo>
                  <a:pt x="1936" y="9376"/>
                  <a:pt x="2689" y="8677"/>
                  <a:pt x="3469" y="7952"/>
                </a:cubicBezTo>
                <a:lnTo>
                  <a:pt x="3469" y="7952"/>
                </a:lnTo>
                <a:cubicBezTo>
                  <a:pt x="3092" y="8758"/>
                  <a:pt x="2716" y="9565"/>
                  <a:pt x="2313" y="10344"/>
                </a:cubicBezTo>
                <a:cubicBezTo>
                  <a:pt x="2313" y="10363"/>
                  <a:pt x="2313" y="10382"/>
                  <a:pt x="2322" y="10382"/>
                </a:cubicBezTo>
                <a:cubicBezTo>
                  <a:pt x="2326" y="10382"/>
                  <a:pt x="2332" y="10379"/>
                  <a:pt x="2339" y="10371"/>
                </a:cubicBezTo>
                <a:cubicBezTo>
                  <a:pt x="2743" y="9565"/>
                  <a:pt x="3146" y="8731"/>
                  <a:pt x="3522" y="7898"/>
                </a:cubicBezTo>
                <a:cubicBezTo>
                  <a:pt x="4302" y="7199"/>
                  <a:pt x="5082" y="6527"/>
                  <a:pt x="5888" y="5881"/>
                </a:cubicBezTo>
                <a:lnTo>
                  <a:pt x="5888" y="5881"/>
                </a:lnTo>
                <a:cubicBezTo>
                  <a:pt x="5574" y="6525"/>
                  <a:pt x="5270" y="7168"/>
                  <a:pt x="4963" y="7811"/>
                </a:cubicBezTo>
                <a:lnTo>
                  <a:pt x="4963" y="7811"/>
                </a:lnTo>
                <a:lnTo>
                  <a:pt x="5915" y="5828"/>
                </a:lnTo>
                <a:cubicBezTo>
                  <a:pt x="6910" y="5021"/>
                  <a:pt x="7904" y="4215"/>
                  <a:pt x="8926" y="3462"/>
                </a:cubicBezTo>
                <a:lnTo>
                  <a:pt x="8926" y="3462"/>
                </a:lnTo>
                <a:cubicBezTo>
                  <a:pt x="8523" y="4457"/>
                  <a:pt x="8093" y="5424"/>
                  <a:pt x="7689" y="6419"/>
                </a:cubicBezTo>
                <a:cubicBezTo>
                  <a:pt x="6533" y="7306"/>
                  <a:pt x="5431" y="8193"/>
                  <a:pt x="4329" y="9134"/>
                </a:cubicBezTo>
                <a:lnTo>
                  <a:pt x="4378" y="9032"/>
                </a:lnTo>
                <a:lnTo>
                  <a:pt x="4378" y="9032"/>
                </a:lnTo>
                <a:cubicBezTo>
                  <a:pt x="4353" y="9084"/>
                  <a:pt x="4327" y="9136"/>
                  <a:pt x="4302" y="9188"/>
                </a:cubicBezTo>
                <a:cubicBezTo>
                  <a:pt x="3415" y="9941"/>
                  <a:pt x="2528" y="10694"/>
                  <a:pt x="1640" y="11500"/>
                </a:cubicBezTo>
                <a:lnTo>
                  <a:pt x="1667" y="11527"/>
                </a:lnTo>
                <a:cubicBezTo>
                  <a:pt x="2528" y="10774"/>
                  <a:pt x="3388" y="10022"/>
                  <a:pt x="4248" y="9296"/>
                </a:cubicBezTo>
                <a:lnTo>
                  <a:pt x="4248" y="9296"/>
                </a:lnTo>
                <a:cubicBezTo>
                  <a:pt x="3979" y="9860"/>
                  <a:pt x="3684" y="10452"/>
                  <a:pt x="3415" y="11016"/>
                </a:cubicBezTo>
                <a:lnTo>
                  <a:pt x="3442" y="11016"/>
                </a:lnTo>
                <a:cubicBezTo>
                  <a:pt x="3737" y="10425"/>
                  <a:pt x="4006" y="9833"/>
                  <a:pt x="4302" y="9242"/>
                </a:cubicBezTo>
                <a:cubicBezTo>
                  <a:pt x="5404" y="8301"/>
                  <a:pt x="6506" y="7387"/>
                  <a:pt x="7662" y="6500"/>
                </a:cubicBezTo>
                <a:lnTo>
                  <a:pt x="7662" y="6500"/>
                </a:lnTo>
                <a:cubicBezTo>
                  <a:pt x="7420" y="7037"/>
                  <a:pt x="7205" y="7548"/>
                  <a:pt x="6990" y="8086"/>
                </a:cubicBezTo>
                <a:lnTo>
                  <a:pt x="7689" y="6473"/>
                </a:lnTo>
                <a:cubicBezTo>
                  <a:pt x="8630" y="5720"/>
                  <a:pt x="9598" y="4967"/>
                  <a:pt x="10566" y="4268"/>
                </a:cubicBezTo>
                <a:cubicBezTo>
                  <a:pt x="10593" y="4268"/>
                  <a:pt x="10566" y="4215"/>
                  <a:pt x="10539" y="4215"/>
                </a:cubicBezTo>
                <a:cubicBezTo>
                  <a:pt x="9598" y="4914"/>
                  <a:pt x="8657" y="5639"/>
                  <a:pt x="7743" y="6365"/>
                </a:cubicBezTo>
                <a:lnTo>
                  <a:pt x="8980" y="3408"/>
                </a:lnTo>
                <a:lnTo>
                  <a:pt x="9275" y="3193"/>
                </a:lnTo>
                <a:cubicBezTo>
                  <a:pt x="9297" y="3193"/>
                  <a:pt x="9284" y="3159"/>
                  <a:pt x="9264" y="3159"/>
                </a:cubicBezTo>
                <a:cubicBezTo>
                  <a:pt x="9259" y="3159"/>
                  <a:pt x="9254" y="3161"/>
                  <a:pt x="9249" y="3166"/>
                </a:cubicBezTo>
                <a:lnTo>
                  <a:pt x="9034" y="3327"/>
                </a:lnTo>
                <a:cubicBezTo>
                  <a:pt x="9249" y="2817"/>
                  <a:pt x="9464" y="2306"/>
                  <a:pt x="9679" y="1822"/>
                </a:cubicBezTo>
                <a:cubicBezTo>
                  <a:pt x="9679" y="1822"/>
                  <a:pt x="9667" y="1810"/>
                  <a:pt x="9659" y="1810"/>
                </a:cubicBezTo>
                <a:cubicBezTo>
                  <a:pt x="9655" y="1810"/>
                  <a:pt x="9652" y="1813"/>
                  <a:pt x="9652" y="1822"/>
                </a:cubicBezTo>
                <a:lnTo>
                  <a:pt x="8980" y="3354"/>
                </a:lnTo>
                <a:cubicBezTo>
                  <a:pt x="7958" y="4107"/>
                  <a:pt x="6963" y="4887"/>
                  <a:pt x="5969" y="5693"/>
                </a:cubicBezTo>
                <a:lnTo>
                  <a:pt x="7689" y="2118"/>
                </a:lnTo>
                <a:lnTo>
                  <a:pt x="7736" y="2077"/>
                </a:lnTo>
                <a:lnTo>
                  <a:pt x="7736" y="2077"/>
                </a:lnTo>
                <a:cubicBezTo>
                  <a:pt x="8078" y="1392"/>
                  <a:pt x="8395" y="706"/>
                  <a:pt x="8738" y="21"/>
                </a:cubicBezTo>
                <a:cubicBezTo>
                  <a:pt x="8738" y="7"/>
                  <a:pt x="8731" y="1"/>
                  <a:pt x="872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03" name="Google Shape;14903;p110"/>
          <p:cNvSpPr/>
          <p:nvPr/>
        </p:nvSpPr>
        <p:spPr>
          <a:xfrm>
            <a:off x="4054749" y="2374370"/>
            <a:ext cx="9672" cy="95435"/>
          </a:xfrm>
          <a:custGeom>
            <a:rect b="b" l="l" r="r" t="t"/>
            <a:pathLst>
              <a:path extrusionOk="0" h="3187" w="323">
                <a:moveTo>
                  <a:pt x="296" y="1"/>
                </a:moveTo>
                <a:cubicBezTo>
                  <a:pt x="283" y="1"/>
                  <a:pt x="269" y="8"/>
                  <a:pt x="269" y="21"/>
                </a:cubicBezTo>
                <a:cubicBezTo>
                  <a:pt x="162" y="1069"/>
                  <a:pt x="54" y="2118"/>
                  <a:pt x="0" y="3166"/>
                </a:cubicBezTo>
                <a:cubicBezTo>
                  <a:pt x="0" y="3180"/>
                  <a:pt x="7" y="3187"/>
                  <a:pt x="14" y="3187"/>
                </a:cubicBezTo>
                <a:cubicBezTo>
                  <a:pt x="20" y="3187"/>
                  <a:pt x="27" y="3180"/>
                  <a:pt x="27" y="3166"/>
                </a:cubicBezTo>
                <a:cubicBezTo>
                  <a:pt x="135" y="2118"/>
                  <a:pt x="215" y="1069"/>
                  <a:pt x="323" y="21"/>
                </a:cubicBezTo>
                <a:cubicBezTo>
                  <a:pt x="323" y="8"/>
                  <a:pt x="309" y="1"/>
                  <a:pt x="29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04" name="Google Shape;14904;p110"/>
          <p:cNvSpPr/>
          <p:nvPr/>
        </p:nvSpPr>
        <p:spPr>
          <a:xfrm>
            <a:off x="1033431" y="2938500"/>
            <a:ext cx="25004" cy="25813"/>
          </a:xfrm>
          <a:custGeom>
            <a:rect b="b" l="l" r="r" t="t"/>
            <a:pathLst>
              <a:path extrusionOk="0" h="862" w="835">
                <a:moveTo>
                  <a:pt x="807" y="1"/>
                </a:moveTo>
                <a:cubicBezTo>
                  <a:pt x="538" y="296"/>
                  <a:pt x="269" y="565"/>
                  <a:pt x="1" y="861"/>
                </a:cubicBezTo>
                <a:cubicBezTo>
                  <a:pt x="269" y="592"/>
                  <a:pt x="538" y="296"/>
                  <a:pt x="834" y="28"/>
                </a:cubicBezTo>
                <a:cubicBezTo>
                  <a:pt x="834" y="1"/>
                  <a:pt x="807" y="1"/>
                  <a:pt x="80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05" name="Google Shape;14905;p110"/>
          <p:cNvSpPr/>
          <p:nvPr/>
        </p:nvSpPr>
        <p:spPr>
          <a:xfrm>
            <a:off x="820912" y="3123679"/>
            <a:ext cx="60399" cy="62825"/>
          </a:xfrm>
          <a:custGeom>
            <a:rect b="b" l="l" r="r" t="t"/>
            <a:pathLst>
              <a:path extrusionOk="0" h="2098" w="2017">
                <a:moveTo>
                  <a:pt x="2017" y="0"/>
                </a:moveTo>
                <a:cubicBezTo>
                  <a:pt x="1344" y="672"/>
                  <a:pt x="672" y="1371"/>
                  <a:pt x="0" y="2070"/>
                </a:cubicBezTo>
                <a:cubicBezTo>
                  <a:pt x="0" y="2070"/>
                  <a:pt x="27" y="2097"/>
                  <a:pt x="27" y="2097"/>
                </a:cubicBezTo>
                <a:cubicBezTo>
                  <a:pt x="699" y="1398"/>
                  <a:pt x="1371" y="699"/>
                  <a:pt x="201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06" name="Google Shape;14906;p110"/>
          <p:cNvSpPr/>
          <p:nvPr/>
        </p:nvSpPr>
        <p:spPr>
          <a:xfrm>
            <a:off x="903021" y="3154253"/>
            <a:ext cx="27400" cy="25783"/>
          </a:xfrm>
          <a:custGeom>
            <a:rect b="b" l="l" r="r" t="t"/>
            <a:pathLst>
              <a:path extrusionOk="0" h="861" w="915">
                <a:moveTo>
                  <a:pt x="0" y="861"/>
                </a:moveTo>
                <a:lnTo>
                  <a:pt x="915" y="1"/>
                </a:lnTo>
                <a:lnTo>
                  <a:pt x="0" y="861"/>
                </a:lnTo>
                <a:cubicBezTo>
                  <a:pt x="0" y="861"/>
                  <a:pt x="0" y="861"/>
                  <a:pt x="0" y="86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07" name="Google Shape;14907;p110"/>
          <p:cNvSpPr/>
          <p:nvPr/>
        </p:nvSpPr>
        <p:spPr>
          <a:xfrm>
            <a:off x="1072868" y="3005337"/>
            <a:ext cx="19374" cy="17727"/>
          </a:xfrm>
          <a:custGeom>
            <a:rect b="b" l="l" r="r" t="t"/>
            <a:pathLst>
              <a:path extrusionOk="0" h="592" w="647">
                <a:moveTo>
                  <a:pt x="619" y="0"/>
                </a:moveTo>
                <a:cubicBezTo>
                  <a:pt x="404" y="215"/>
                  <a:pt x="216" y="403"/>
                  <a:pt x="1" y="592"/>
                </a:cubicBezTo>
                <a:cubicBezTo>
                  <a:pt x="216" y="403"/>
                  <a:pt x="431" y="215"/>
                  <a:pt x="619" y="27"/>
                </a:cubicBezTo>
                <a:cubicBezTo>
                  <a:pt x="646" y="27"/>
                  <a:pt x="619" y="0"/>
                  <a:pt x="6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08" name="Google Shape;14908;p110"/>
          <p:cNvSpPr/>
          <p:nvPr/>
        </p:nvSpPr>
        <p:spPr>
          <a:xfrm>
            <a:off x="881281" y="2858218"/>
            <a:ext cx="294689" cy="468939"/>
          </a:xfrm>
          <a:custGeom>
            <a:rect b="b" l="l" r="r" t="t"/>
            <a:pathLst>
              <a:path extrusionOk="0" h="15660" w="9841">
                <a:moveTo>
                  <a:pt x="5082" y="3569"/>
                </a:moveTo>
                <a:lnTo>
                  <a:pt x="5082" y="3569"/>
                </a:lnTo>
                <a:cubicBezTo>
                  <a:pt x="5022" y="3616"/>
                  <a:pt x="4968" y="3674"/>
                  <a:pt x="4915" y="3736"/>
                </a:cubicBezTo>
                <a:lnTo>
                  <a:pt x="4915" y="3736"/>
                </a:lnTo>
                <a:cubicBezTo>
                  <a:pt x="4970" y="3680"/>
                  <a:pt x="5026" y="3625"/>
                  <a:pt x="5082" y="3569"/>
                </a:cubicBezTo>
                <a:close/>
                <a:moveTo>
                  <a:pt x="5700" y="6150"/>
                </a:moveTo>
                <a:lnTo>
                  <a:pt x="5700" y="6150"/>
                </a:lnTo>
                <a:cubicBezTo>
                  <a:pt x="5584" y="6259"/>
                  <a:pt x="5467" y="6368"/>
                  <a:pt x="5351" y="6477"/>
                </a:cubicBezTo>
                <a:lnTo>
                  <a:pt x="5351" y="6477"/>
                </a:lnTo>
                <a:cubicBezTo>
                  <a:pt x="5463" y="6378"/>
                  <a:pt x="5575" y="6280"/>
                  <a:pt x="5688" y="6183"/>
                </a:cubicBezTo>
                <a:lnTo>
                  <a:pt x="5688" y="6183"/>
                </a:lnTo>
                <a:cubicBezTo>
                  <a:pt x="5692" y="6172"/>
                  <a:pt x="5696" y="6161"/>
                  <a:pt x="5700" y="6150"/>
                </a:cubicBezTo>
                <a:close/>
                <a:moveTo>
                  <a:pt x="7941" y="0"/>
                </a:moveTo>
                <a:cubicBezTo>
                  <a:pt x="7931" y="0"/>
                  <a:pt x="7918" y="7"/>
                  <a:pt x="7904" y="20"/>
                </a:cubicBezTo>
                <a:cubicBezTo>
                  <a:pt x="7179" y="2063"/>
                  <a:pt x="6453" y="4107"/>
                  <a:pt x="5727" y="6150"/>
                </a:cubicBezTo>
                <a:cubicBezTo>
                  <a:pt x="5714" y="6161"/>
                  <a:pt x="5701" y="6172"/>
                  <a:pt x="5688" y="6183"/>
                </a:cubicBezTo>
                <a:lnTo>
                  <a:pt x="5688" y="6183"/>
                </a:lnTo>
                <a:cubicBezTo>
                  <a:pt x="5208" y="7516"/>
                  <a:pt x="4728" y="8849"/>
                  <a:pt x="4249" y="10181"/>
                </a:cubicBezTo>
                <a:lnTo>
                  <a:pt x="4249" y="10181"/>
                </a:lnTo>
                <a:cubicBezTo>
                  <a:pt x="4277" y="10153"/>
                  <a:pt x="4305" y="10124"/>
                  <a:pt x="4334" y="10095"/>
                </a:cubicBezTo>
                <a:lnTo>
                  <a:pt x="4334" y="10095"/>
                </a:lnTo>
                <a:cubicBezTo>
                  <a:pt x="4807" y="8779"/>
                  <a:pt x="5280" y="7438"/>
                  <a:pt x="5754" y="6123"/>
                </a:cubicBezTo>
                <a:cubicBezTo>
                  <a:pt x="5969" y="5908"/>
                  <a:pt x="6184" y="5720"/>
                  <a:pt x="6399" y="5505"/>
                </a:cubicBezTo>
                <a:lnTo>
                  <a:pt x="6399" y="5505"/>
                </a:lnTo>
                <a:lnTo>
                  <a:pt x="5781" y="6069"/>
                </a:lnTo>
                <a:lnTo>
                  <a:pt x="5781" y="6069"/>
                </a:lnTo>
                <a:lnTo>
                  <a:pt x="7958" y="20"/>
                </a:lnTo>
                <a:cubicBezTo>
                  <a:pt x="7958" y="7"/>
                  <a:pt x="7952" y="0"/>
                  <a:pt x="7941" y="0"/>
                </a:cubicBezTo>
                <a:close/>
                <a:moveTo>
                  <a:pt x="7878" y="6661"/>
                </a:moveTo>
                <a:lnTo>
                  <a:pt x="7878" y="6661"/>
                </a:lnTo>
                <a:cubicBezTo>
                  <a:pt x="6654" y="7780"/>
                  <a:pt x="5481" y="8925"/>
                  <a:pt x="4334" y="10095"/>
                </a:cubicBezTo>
                <a:lnTo>
                  <a:pt x="4334" y="10095"/>
                </a:lnTo>
                <a:cubicBezTo>
                  <a:pt x="4323" y="10124"/>
                  <a:pt x="4313" y="10153"/>
                  <a:pt x="4302" y="10182"/>
                </a:cubicBezTo>
                <a:cubicBezTo>
                  <a:pt x="5438" y="8994"/>
                  <a:pt x="6625" y="7832"/>
                  <a:pt x="7864" y="6695"/>
                </a:cubicBezTo>
                <a:lnTo>
                  <a:pt x="7864" y="6695"/>
                </a:lnTo>
                <a:cubicBezTo>
                  <a:pt x="7869" y="6684"/>
                  <a:pt x="7873" y="6672"/>
                  <a:pt x="7878" y="6661"/>
                </a:cubicBezTo>
                <a:close/>
                <a:moveTo>
                  <a:pt x="4249" y="10181"/>
                </a:moveTo>
                <a:lnTo>
                  <a:pt x="4249" y="10181"/>
                </a:lnTo>
                <a:cubicBezTo>
                  <a:pt x="4240" y="10191"/>
                  <a:pt x="4230" y="10200"/>
                  <a:pt x="4221" y="10209"/>
                </a:cubicBezTo>
                <a:cubicBezTo>
                  <a:pt x="4221" y="10210"/>
                  <a:pt x="4221" y="10211"/>
                  <a:pt x="4221" y="10212"/>
                </a:cubicBezTo>
                <a:lnTo>
                  <a:pt x="4221" y="10212"/>
                </a:lnTo>
                <a:cubicBezTo>
                  <a:pt x="4230" y="10202"/>
                  <a:pt x="4239" y="10192"/>
                  <a:pt x="4248" y="10182"/>
                </a:cubicBezTo>
                <a:cubicBezTo>
                  <a:pt x="4248" y="10182"/>
                  <a:pt x="4248" y="10182"/>
                  <a:pt x="4249" y="10181"/>
                </a:cubicBezTo>
                <a:close/>
                <a:moveTo>
                  <a:pt x="4221" y="10263"/>
                </a:moveTo>
                <a:cubicBezTo>
                  <a:pt x="4212" y="10272"/>
                  <a:pt x="4203" y="10282"/>
                  <a:pt x="4194" y="10291"/>
                </a:cubicBezTo>
                <a:lnTo>
                  <a:pt x="4194" y="10291"/>
                </a:lnTo>
                <a:cubicBezTo>
                  <a:pt x="4069" y="10664"/>
                  <a:pt x="3943" y="11016"/>
                  <a:pt x="3818" y="11392"/>
                </a:cubicBezTo>
                <a:cubicBezTo>
                  <a:pt x="3953" y="11016"/>
                  <a:pt x="4087" y="10639"/>
                  <a:pt x="4221" y="10263"/>
                </a:cubicBezTo>
                <a:close/>
                <a:moveTo>
                  <a:pt x="4221" y="10212"/>
                </a:moveTo>
                <a:lnTo>
                  <a:pt x="4221" y="10212"/>
                </a:lnTo>
                <a:cubicBezTo>
                  <a:pt x="3236" y="11251"/>
                  <a:pt x="2277" y="12316"/>
                  <a:pt x="1372" y="13382"/>
                </a:cubicBezTo>
                <a:cubicBezTo>
                  <a:pt x="2277" y="12343"/>
                  <a:pt x="3209" y="11304"/>
                  <a:pt x="4194" y="10291"/>
                </a:cubicBezTo>
                <a:lnTo>
                  <a:pt x="4194" y="10291"/>
                </a:lnTo>
                <a:cubicBezTo>
                  <a:pt x="4203" y="10265"/>
                  <a:pt x="4212" y="10238"/>
                  <a:pt x="4221" y="10212"/>
                </a:cubicBezTo>
                <a:close/>
                <a:moveTo>
                  <a:pt x="9827" y="403"/>
                </a:moveTo>
                <a:cubicBezTo>
                  <a:pt x="9820" y="403"/>
                  <a:pt x="9813" y="410"/>
                  <a:pt x="9813" y="424"/>
                </a:cubicBezTo>
                <a:cubicBezTo>
                  <a:pt x="9302" y="2520"/>
                  <a:pt x="8684" y="4591"/>
                  <a:pt x="7931" y="6634"/>
                </a:cubicBezTo>
                <a:cubicBezTo>
                  <a:pt x="7909" y="6654"/>
                  <a:pt x="7887" y="6675"/>
                  <a:pt x="7864" y="6695"/>
                </a:cubicBezTo>
                <a:lnTo>
                  <a:pt x="7864" y="6695"/>
                </a:lnTo>
                <a:cubicBezTo>
                  <a:pt x="6981" y="8995"/>
                  <a:pt x="5990" y="11269"/>
                  <a:pt x="4813" y="13462"/>
                </a:cubicBezTo>
                <a:lnTo>
                  <a:pt x="4840" y="13462"/>
                </a:lnTo>
                <a:cubicBezTo>
                  <a:pt x="6023" y="11258"/>
                  <a:pt x="7071" y="8973"/>
                  <a:pt x="7958" y="6634"/>
                </a:cubicBezTo>
                <a:cubicBezTo>
                  <a:pt x="8523" y="6123"/>
                  <a:pt x="9087" y="5612"/>
                  <a:pt x="9652" y="5101"/>
                </a:cubicBezTo>
                <a:lnTo>
                  <a:pt x="9652" y="5074"/>
                </a:lnTo>
                <a:cubicBezTo>
                  <a:pt x="9087" y="5558"/>
                  <a:pt x="8523" y="6069"/>
                  <a:pt x="7958" y="6580"/>
                </a:cubicBezTo>
                <a:cubicBezTo>
                  <a:pt x="8711" y="4564"/>
                  <a:pt x="9329" y="2494"/>
                  <a:pt x="9840" y="424"/>
                </a:cubicBezTo>
                <a:cubicBezTo>
                  <a:pt x="9840" y="410"/>
                  <a:pt x="9833" y="403"/>
                  <a:pt x="9827" y="403"/>
                </a:cubicBezTo>
                <a:close/>
                <a:moveTo>
                  <a:pt x="5808" y="854"/>
                </a:moveTo>
                <a:lnTo>
                  <a:pt x="4652" y="3972"/>
                </a:lnTo>
                <a:cubicBezTo>
                  <a:pt x="3092" y="5585"/>
                  <a:pt x="1533" y="7225"/>
                  <a:pt x="1" y="8865"/>
                </a:cubicBezTo>
                <a:cubicBezTo>
                  <a:pt x="1560" y="7252"/>
                  <a:pt x="3119" y="5639"/>
                  <a:pt x="4652" y="3999"/>
                </a:cubicBezTo>
                <a:lnTo>
                  <a:pt x="4652" y="3999"/>
                </a:lnTo>
                <a:cubicBezTo>
                  <a:pt x="4087" y="5558"/>
                  <a:pt x="3496" y="7118"/>
                  <a:pt x="2931" y="8677"/>
                </a:cubicBezTo>
                <a:lnTo>
                  <a:pt x="1641" y="9887"/>
                </a:lnTo>
                <a:cubicBezTo>
                  <a:pt x="2071" y="9510"/>
                  <a:pt x="2474" y="9134"/>
                  <a:pt x="2904" y="8731"/>
                </a:cubicBezTo>
                <a:lnTo>
                  <a:pt x="2904" y="8731"/>
                </a:lnTo>
                <a:cubicBezTo>
                  <a:pt x="2071" y="11043"/>
                  <a:pt x="1237" y="13328"/>
                  <a:pt x="377" y="15640"/>
                </a:cubicBezTo>
                <a:cubicBezTo>
                  <a:pt x="390" y="15653"/>
                  <a:pt x="397" y="15660"/>
                  <a:pt x="404" y="15660"/>
                </a:cubicBezTo>
                <a:cubicBezTo>
                  <a:pt x="411" y="15660"/>
                  <a:pt x="417" y="15653"/>
                  <a:pt x="431" y="15640"/>
                </a:cubicBezTo>
                <a:cubicBezTo>
                  <a:pt x="1264" y="13328"/>
                  <a:pt x="2124" y="11016"/>
                  <a:pt x="2958" y="8677"/>
                </a:cubicBezTo>
                <a:cubicBezTo>
                  <a:pt x="3756" y="7950"/>
                  <a:pt x="4553" y="7222"/>
                  <a:pt x="5351" y="6477"/>
                </a:cubicBezTo>
                <a:lnTo>
                  <a:pt x="5351" y="6477"/>
                </a:lnTo>
                <a:cubicBezTo>
                  <a:pt x="4548" y="7187"/>
                  <a:pt x="3776" y="7928"/>
                  <a:pt x="2985" y="8650"/>
                </a:cubicBezTo>
                <a:cubicBezTo>
                  <a:pt x="3549" y="7091"/>
                  <a:pt x="4114" y="5531"/>
                  <a:pt x="4678" y="3972"/>
                </a:cubicBezTo>
                <a:cubicBezTo>
                  <a:pt x="4692" y="3959"/>
                  <a:pt x="4706" y="3945"/>
                  <a:pt x="4719" y="3931"/>
                </a:cubicBezTo>
                <a:lnTo>
                  <a:pt x="4719" y="3931"/>
                </a:lnTo>
                <a:cubicBezTo>
                  <a:pt x="4715" y="3945"/>
                  <a:pt x="4710" y="3959"/>
                  <a:pt x="4705" y="3972"/>
                </a:cubicBezTo>
                <a:cubicBezTo>
                  <a:pt x="4780" y="3897"/>
                  <a:pt x="4847" y="3814"/>
                  <a:pt x="4915" y="3736"/>
                </a:cubicBezTo>
                <a:lnTo>
                  <a:pt x="4915" y="3736"/>
                </a:lnTo>
                <a:cubicBezTo>
                  <a:pt x="4850" y="3801"/>
                  <a:pt x="4784" y="3866"/>
                  <a:pt x="4719" y="3931"/>
                </a:cubicBezTo>
                <a:lnTo>
                  <a:pt x="4719" y="3931"/>
                </a:lnTo>
                <a:cubicBezTo>
                  <a:pt x="5065" y="2923"/>
                  <a:pt x="5436" y="1889"/>
                  <a:pt x="5808" y="881"/>
                </a:cubicBezTo>
                <a:cubicBezTo>
                  <a:pt x="5808" y="881"/>
                  <a:pt x="5808" y="854"/>
                  <a:pt x="5808" y="85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09" name="Google Shape;14909;p110"/>
          <p:cNvSpPr/>
          <p:nvPr/>
        </p:nvSpPr>
        <p:spPr>
          <a:xfrm>
            <a:off x="1145335" y="2870286"/>
            <a:ext cx="78127" cy="250190"/>
          </a:xfrm>
          <a:custGeom>
            <a:rect b="b" l="l" r="r" t="t"/>
            <a:pathLst>
              <a:path extrusionOk="0" h="8355" w="2609">
                <a:moveTo>
                  <a:pt x="2585" y="0"/>
                </a:moveTo>
                <a:cubicBezTo>
                  <a:pt x="2575" y="0"/>
                  <a:pt x="2568" y="7"/>
                  <a:pt x="2581" y="21"/>
                </a:cubicBezTo>
                <a:cubicBezTo>
                  <a:pt x="1721" y="2790"/>
                  <a:pt x="861" y="5585"/>
                  <a:pt x="1" y="8355"/>
                </a:cubicBezTo>
                <a:lnTo>
                  <a:pt x="27" y="8355"/>
                </a:lnTo>
                <a:cubicBezTo>
                  <a:pt x="888" y="5585"/>
                  <a:pt x="1748" y="2790"/>
                  <a:pt x="2608" y="21"/>
                </a:cubicBezTo>
                <a:cubicBezTo>
                  <a:pt x="2608" y="7"/>
                  <a:pt x="2595" y="0"/>
                  <a:pt x="258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10" name="Google Shape;14910;p110"/>
          <p:cNvSpPr/>
          <p:nvPr/>
        </p:nvSpPr>
        <p:spPr>
          <a:xfrm>
            <a:off x="1257239" y="2910112"/>
            <a:ext cx="41893" cy="48092"/>
          </a:xfrm>
          <a:custGeom>
            <a:rect b="b" l="l" r="r" t="t"/>
            <a:pathLst>
              <a:path extrusionOk="0" h="1606" w="1399">
                <a:moveTo>
                  <a:pt x="1360" y="1"/>
                </a:moveTo>
                <a:cubicBezTo>
                  <a:pt x="1355" y="1"/>
                  <a:pt x="1350" y="3"/>
                  <a:pt x="1345" y="8"/>
                </a:cubicBezTo>
                <a:lnTo>
                  <a:pt x="0" y="1567"/>
                </a:lnTo>
                <a:cubicBezTo>
                  <a:pt x="0" y="1586"/>
                  <a:pt x="0" y="1605"/>
                  <a:pt x="10" y="1605"/>
                </a:cubicBezTo>
                <a:cubicBezTo>
                  <a:pt x="14" y="1605"/>
                  <a:pt x="19" y="1602"/>
                  <a:pt x="27" y="1594"/>
                </a:cubicBezTo>
                <a:lnTo>
                  <a:pt x="1398" y="62"/>
                </a:lnTo>
                <a:cubicBezTo>
                  <a:pt x="1398" y="40"/>
                  <a:pt x="1381" y="1"/>
                  <a:pt x="136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11" name="Google Shape;14911;p110"/>
          <p:cNvSpPr/>
          <p:nvPr/>
        </p:nvSpPr>
        <p:spPr>
          <a:xfrm>
            <a:off x="337183" y="483456"/>
            <a:ext cx="231086" cy="235098"/>
          </a:xfrm>
          <a:custGeom>
            <a:rect b="b" l="l" r="r" t="t"/>
            <a:pathLst>
              <a:path extrusionOk="0" h="7851" w="7717">
                <a:moveTo>
                  <a:pt x="7689" y="0"/>
                </a:moveTo>
                <a:cubicBezTo>
                  <a:pt x="5135" y="2608"/>
                  <a:pt x="2554" y="5189"/>
                  <a:pt x="27" y="7797"/>
                </a:cubicBezTo>
                <a:cubicBezTo>
                  <a:pt x="0" y="7824"/>
                  <a:pt x="27" y="7850"/>
                  <a:pt x="54" y="7850"/>
                </a:cubicBezTo>
                <a:cubicBezTo>
                  <a:pt x="2635" y="5270"/>
                  <a:pt x="5162" y="2635"/>
                  <a:pt x="7716" y="27"/>
                </a:cubicBezTo>
                <a:cubicBezTo>
                  <a:pt x="7716" y="27"/>
                  <a:pt x="7716" y="0"/>
                  <a:pt x="768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12" name="Google Shape;14912;p110"/>
          <p:cNvSpPr/>
          <p:nvPr/>
        </p:nvSpPr>
        <p:spPr>
          <a:xfrm>
            <a:off x="4196418" y="1046676"/>
            <a:ext cx="181976" cy="187605"/>
          </a:xfrm>
          <a:custGeom>
            <a:rect b="b" l="l" r="r" t="t"/>
            <a:pathLst>
              <a:path extrusionOk="0" h="6265" w="6077">
                <a:moveTo>
                  <a:pt x="4060" y="0"/>
                </a:moveTo>
                <a:lnTo>
                  <a:pt x="4060" y="0"/>
                </a:lnTo>
                <a:cubicBezTo>
                  <a:pt x="3662" y="724"/>
                  <a:pt x="3304" y="1464"/>
                  <a:pt x="2973" y="2215"/>
                </a:cubicBezTo>
                <a:lnTo>
                  <a:pt x="2973" y="2215"/>
                </a:lnTo>
                <a:cubicBezTo>
                  <a:pt x="3310" y="1469"/>
                  <a:pt x="3673" y="730"/>
                  <a:pt x="4060" y="0"/>
                </a:cubicBezTo>
                <a:close/>
                <a:moveTo>
                  <a:pt x="6077" y="673"/>
                </a:moveTo>
                <a:lnTo>
                  <a:pt x="6077" y="673"/>
                </a:lnTo>
                <a:cubicBezTo>
                  <a:pt x="4744" y="1712"/>
                  <a:pt x="3465" y="2830"/>
                  <a:pt x="2238" y="4002"/>
                </a:cubicBezTo>
                <a:lnTo>
                  <a:pt x="2238" y="4002"/>
                </a:lnTo>
                <a:cubicBezTo>
                  <a:pt x="2471" y="3400"/>
                  <a:pt x="2713" y="2804"/>
                  <a:pt x="2973" y="2215"/>
                </a:cubicBezTo>
                <a:lnTo>
                  <a:pt x="2973" y="2215"/>
                </a:lnTo>
                <a:cubicBezTo>
                  <a:pt x="2701" y="2816"/>
                  <a:pt x="2445" y="3422"/>
                  <a:pt x="2205" y="4033"/>
                </a:cubicBezTo>
                <a:cubicBezTo>
                  <a:pt x="2216" y="4023"/>
                  <a:pt x="2227" y="4012"/>
                  <a:pt x="2238" y="4002"/>
                </a:cubicBezTo>
                <a:lnTo>
                  <a:pt x="2238" y="4002"/>
                </a:lnTo>
                <a:cubicBezTo>
                  <a:pt x="2238" y="4002"/>
                  <a:pt x="2238" y="4002"/>
                  <a:pt x="2238" y="4003"/>
                </a:cubicBezTo>
                <a:lnTo>
                  <a:pt x="2238" y="4003"/>
                </a:lnTo>
                <a:cubicBezTo>
                  <a:pt x="3465" y="2857"/>
                  <a:pt x="4744" y="1739"/>
                  <a:pt x="6077" y="673"/>
                </a:cubicBezTo>
                <a:close/>
                <a:moveTo>
                  <a:pt x="2238" y="4003"/>
                </a:moveTo>
                <a:lnTo>
                  <a:pt x="2238" y="4003"/>
                </a:lnTo>
                <a:cubicBezTo>
                  <a:pt x="2227" y="4013"/>
                  <a:pt x="2216" y="4023"/>
                  <a:pt x="2205" y="4033"/>
                </a:cubicBezTo>
                <a:lnTo>
                  <a:pt x="2179" y="4111"/>
                </a:lnTo>
                <a:lnTo>
                  <a:pt x="2179" y="4111"/>
                </a:lnTo>
                <a:cubicBezTo>
                  <a:pt x="2188" y="4103"/>
                  <a:pt x="2197" y="4095"/>
                  <a:pt x="2205" y="4087"/>
                </a:cubicBezTo>
                <a:cubicBezTo>
                  <a:pt x="2216" y="4059"/>
                  <a:pt x="2227" y="4031"/>
                  <a:pt x="2238" y="4003"/>
                </a:cubicBezTo>
                <a:close/>
                <a:moveTo>
                  <a:pt x="2178" y="4087"/>
                </a:moveTo>
                <a:cubicBezTo>
                  <a:pt x="1426" y="4786"/>
                  <a:pt x="700" y="5512"/>
                  <a:pt x="1" y="6264"/>
                </a:cubicBezTo>
                <a:cubicBezTo>
                  <a:pt x="685" y="5527"/>
                  <a:pt x="1422" y="4816"/>
                  <a:pt x="2159" y="4130"/>
                </a:cubicBezTo>
                <a:lnTo>
                  <a:pt x="2159" y="4130"/>
                </a:lnTo>
                <a:cubicBezTo>
                  <a:pt x="2139" y="4178"/>
                  <a:pt x="2118" y="4234"/>
                  <a:pt x="2098" y="4275"/>
                </a:cubicBezTo>
                <a:lnTo>
                  <a:pt x="2125" y="4275"/>
                </a:lnTo>
                <a:lnTo>
                  <a:pt x="2179" y="4111"/>
                </a:lnTo>
                <a:lnTo>
                  <a:pt x="2179" y="4111"/>
                </a:lnTo>
                <a:cubicBezTo>
                  <a:pt x="2173" y="4117"/>
                  <a:pt x="2166" y="4124"/>
                  <a:pt x="2159" y="4130"/>
                </a:cubicBezTo>
                <a:lnTo>
                  <a:pt x="2159" y="4130"/>
                </a:lnTo>
                <a:cubicBezTo>
                  <a:pt x="2165" y="4115"/>
                  <a:pt x="2172" y="4100"/>
                  <a:pt x="2178" y="4087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13" name="Google Shape;14913;p110"/>
          <p:cNvSpPr/>
          <p:nvPr/>
        </p:nvSpPr>
        <p:spPr>
          <a:xfrm>
            <a:off x="167500" y="778094"/>
            <a:ext cx="169668" cy="122715"/>
          </a:xfrm>
          <a:custGeom>
            <a:rect b="b" l="l" r="r" t="t"/>
            <a:pathLst>
              <a:path extrusionOk="0" h="4098" w="5666">
                <a:moveTo>
                  <a:pt x="5612" y="1"/>
                </a:moveTo>
                <a:cubicBezTo>
                  <a:pt x="3649" y="1238"/>
                  <a:pt x="1794" y="2582"/>
                  <a:pt x="20" y="4034"/>
                </a:cubicBezTo>
                <a:cubicBezTo>
                  <a:pt x="0" y="4073"/>
                  <a:pt x="9" y="4098"/>
                  <a:pt x="26" y="4098"/>
                </a:cubicBezTo>
                <a:cubicBezTo>
                  <a:pt x="32" y="4098"/>
                  <a:pt x="40" y="4095"/>
                  <a:pt x="47" y="4087"/>
                </a:cubicBezTo>
                <a:cubicBezTo>
                  <a:pt x="1848" y="2689"/>
                  <a:pt x="3676" y="1318"/>
                  <a:pt x="5639" y="55"/>
                </a:cubicBezTo>
                <a:cubicBezTo>
                  <a:pt x="5666" y="55"/>
                  <a:pt x="5639" y="1"/>
                  <a:pt x="561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14" name="Google Shape;14914;p110"/>
          <p:cNvSpPr/>
          <p:nvPr/>
        </p:nvSpPr>
        <p:spPr>
          <a:xfrm>
            <a:off x="4412170" y="1100607"/>
            <a:ext cx="30" cy="30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15" name="Google Shape;14915;p110"/>
          <p:cNvSpPr/>
          <p:nvPr/>
        </p:nvSpPr>
        <p:spPr>
          <a:xfrm>
            <a:off x="4069242" y="2984885"/>
            <a:ext cx="75701" cy="149066"/>
          </a:xfrm>
          <a:custGeom>
            <a:rect b="b" l="l" r="r" t="t"/>
            <a:pathLst>
              <a:path extrusionOk="0" h="4978" w="2528">
                <a:moveTo>
                  <a:pt x="2495" y="0"/>
                </a:moveTo>
                <a:cubicBezTo>
                  <a:pt x="2488" y="0"/>
                  <a:pt x="2481" y="4"/>
                  <a:pt x="2474" y="11"/>
                </a:cubicBezTo>
                <a:cubicBezTo>
                  <a:pt x="1533" y="1597"/>
                  <a:pt x="726" y="3264"/>
                  <a:pt x="0" y="4958"/>
                </a:cubicBezTo>
                <a:cubicBezTo>
                  <a:pt x="0" y="4971"/>
                  <a:pt x="7" y="4978"/>
                  <a:pt x="17" y="4978"/>
                </a:cubicBezTo>
                <a:cubicBezTo>
                  <a:pt x="27" y="4978"/>
                  <a:pt x="41" y="4971"/>
                  <a:pt x="54" y="4958"/>
                </a:cubicBezTo>
                <a:cubicBezTo>
                  <a:pt x="753" y="3264"/>
                  <a:pt x="1586" y="1624"/>
                  <a:pt x="2527" y="65"/>
                </a:cubicBezTo>
                <a:cubicBezTo>
                  <a:pt x="2527" y="25"/>
                  <a:pt x="2513" y="0"/>
                  <a:pt x="249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16" name="Google Shape;14916;p110"/>
          <p:cNvSpPr/>
          <p:nvPr/>
        </p:nvSpPr>
        <p:spPr>
          <a:xfrm>
            <a:off x="3177244" y="2932062"/>
            <a:ext cx="120798" cy="174729"/>
          </a:xfrm>
          <a:custGeom>
            <a:rect b="b" l="l" r="r" t="t"/>
            <a:pathLst>
              <a:path extrusionOk="0" h="5835" w="4034">
                <a:moveTo>
                  <a:pt x="4033" y="1"/>
                </a:moveTo>
                <a:lnTo>
                  <a:pt x="4033" y="1"/>
                </a:lnTo>
                <a:lnTo>
                  <a:pt x="1" y="5808"/>
                </a:lnTo>
                <a:cubicBezTo>
                  <a:pt x="1" y="5808"/>
                  <a:pt x="1" y="5835"/>
                  <a:pt x="1" y="580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14917" name="Shape 149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18" name="Google Shape;14918;p111"/>
          <p:cNvSpPr/>
          <p:nvPr/>
        </p:nvSpPr>
        <p:spPr>
          <a:xfrm flipH="1">
            <a:off x="1143933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19" name="Google Shape;14919;p111"/>
          <p:cNvSpPr/>
          <p:nvPr/>
        </p:nvSpPr>
        <p:spPr>
          <a:xfrm flipH="1">
            <a:off x="1143933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20" name="Google Shape;14920;p111"/>
          <p:cNvSpPr/>
          <p:nvPr/>
        </p:nvSpPr>
        <p:spPr>
          <a:xfrm>
            <a:off x="799930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21" name="Google Shape;14921;p111"/>
          <p:cNvSpPr/>
          <p:nvPr/>
        </p:nvSpPr>
        <p:spPr>
          <a:xfrm>
            <a:off x="799930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22" name="Google Shape;14922;p111"/>
          <p:cNvSpPr/>
          <p:nvPr/>
        </p:nvSpPr>
        <p:spPr>
          <a:xfrm flipH="1">
            <a:off x="1143933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23" name="Google Shape;14923;p111"/>
          <p:cNvSpPr txBox="1"/>
          <p:nvPr>
            <p:ph idx="1" type="subTitle"/>
          </p:nvPr>
        </p:nvSpPr>
        <p:spPr>
          <a:xfrm flipH="1">
            <a:off x="4724525" y="2839150"/>
            <a:ext cx="3857100" cy="132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Lato"/>
                <a:ea typeface="Lato"/>
                <a:cs typeface="Lato"/>
                <a:sym typeface="Lato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4924" name="Google Shape;14924;p111"/>
          <p:cNvSpPr txBox="1"/>
          <p:nvPr>
            <p:ph type="ctrTitle"/>
          </p:nvPr>
        </p:nvSpPr>
        <p:spPr>
          <a:xfrm flipH="1">
            <a:off x="4724400" y="1237300"/>
            <a:ext cx="3836400" cy="188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9600"/>
              <a:buNone/>
              <a:defRPr sz="96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grpSp>
        <p:nvGrpSpPr>
          <p:cNvPr id="14925" name="Google Shape;14925;p111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4926" name="Google Shape;14926;p111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927" name="Google Shape;14927;p111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928" name="Google Shape;14928;p111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929" name="Google Shape;14929;p111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930" name="Google Shape;14930;p111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931" name="Google Shape;14931;p111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932" name="Google Shape;14932;p111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933" name="Google Shape;14933;p111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934" name="Google Shape;14934;p111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935" name="Google Shape;14935;p111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936" name="Google Shape;14936;p111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937" name="Google Shape;14937;p111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938" name="Google Shape;14938;p111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939" name="Google Shape;14939;p111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940" name="Google Shape;14940;p111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941" name="Google Shape;14941;p111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942" name="Google Shape;14942;p111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943" name="Google Shape;14943;p111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944" name="Google Shape;14944;p111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945" name="Google Shape;14945;p111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946" name="Google Shape;14946;p111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947" name="Google Shape;14947;p111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948" name="Google Shape;14948;p111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949" name="Google Shape;14949;p111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950" name="Google Shape;14950;p111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4951" name="Google Shape;14951;p111"/>
          <p:cNvSpPr/>
          <p:nvPr/>
        </p:nvSpPr>
        <p:spPr>
          <a:xfrm>
            <a:off x="2098759" y="396524"/>
            <a:ext cx="2331532" cy="866901"/>
          </a:xfrm>
          <a:custGeom>
            <a:rect b="b" l="l" r="r" t="t"/>
            <a:pathLst>
              <a:path extrusionOk="0" h="36390" w="97871">
                <a:moveTo>
                  <a:pt x="94835" y="2158"/>
                </a:moveTo>
                <a:cubicBezTo>
                  <a:pt x="95235" y="2659"/>
                  <a:pt x="95602" y="3226"/>
                  <a:pt x="95903" y="3793"/>
                </a:cubicBezTo>
                <a:cubicBezTo>
                  <a:pt x="96003" y="4026"/>
                  <a:pt x="95702" y="4460"/>
                  <a:pt x="95569" y="4860"/>
                </a:cubicBezTo>
                <a:cubicBezTo>
                  <a:pt x="95335" y="4360"/>
                  <a:pt x="95169" y="3859"/>
                  <a:pt x="95035" y="3326"/>
                </a:cubicBezTo>
                <a:cubicBezTo>
                  <a:pt x="94969" y="3092"/>
                  <a:pt x="94902" y="2859"/>
                  <a:pt x="94602" y="2859"/>
                </a:cubicBezTo>
                <a:cubicBezTo>
                  <a:pt x="94802" y="3626"/>
                  <a:pt x="95035" y="4393"/>
                  <a:pt x="95369" y="5127"/>
                </a:cubicBezTo>
                <a:cubicBezTo>
                  <a:pt x="95436" y="5294"/>
                  <a:pt x="95469" y="5327"/>
                  <a:pt x="95235" y="5361"/>
                </a:cubicBezTo>
                <a:cubicBezTo>
                  <a:pt x="95002" y="5427"/>
                  <a:pt x="95169" y="5661"/>
                  <a:pt x="95035" y="5794"/>
                </a:cubicBezTo>
                <a:cubicBezTo>
                  <a:pt x="94835" y="5327"/>
                  <a:pt x="94702" y="4827"/>
                  <a:pt x="94668" y="4326"/>
                </a:cubicBezTo>
                <a:cubicBezTo>
                  <a:pt x="94635" y="4060"/>
                  <a:pt x="94535" y="4026"/>
                  <a:pt x="94335" y="4026"/>
                </a:cubicBezTo>
                <a:lnTo>
                  <a:pt x="94368" y="4026"/>
                </a:lnTo>
                <a:cubicBezTo>
                  <a:pt x="94435" y="3626"/>
                  <a:pt x="94535" y="3226"/>
                  <a:pt x="94602" y="2859"/>
                </a:cubicBezTo>
                <a:cubicBezTo>
                  <a:pt x="94668" y="2659"/>
                  <a:pt x="94735" y="2458"/>
                  <a:pt x="94835" y="2158"/>
                </a:cubicBezTo>
                <a:close/>
                <a:moveTo>
                  <a:pt x="94335" y="4026"/>
                </a:moveTo>
                <a:lnTo>
                  <a:pt x="94335" y="4026"/>
                </a:lnTo>
                <a:cubicBezTo>
                  <a:pt x="94301" y="4894"/>
                  <a:pt x="94535" y="5794"/>
                  <a:pt x="95035" y="6561"/>
                </a:cubicBezTo>
                <a:cubicBezTo>
                  <a:pt x="95302" y="6962"/>
                  <a:pt x="94768" y="7062"/>
                  <a:pt x="94835" y="7495"/>
                </a:cubicBezTo>
                <a:cubicBezTo>
                  <a:pt x="94535" y="6695"/>
                  <a:pt x="94268" y="5894"/>
                  <a:pt x="94068" y="5094"/>
                </a:cubicBezTo>
                <a:cubicBezTo>
                  <a:pt x="93968" y="4727"/>
                  <a:pt x="94201" y="4360"/>
                  <a:pt x="94335" y="4026"/>
                </a:cubicBezTo>
                <a:close/>
                <a:moveTo>
                  <a:pt x="93868" y="5828"/>
                </a:moveTo>
                <a:lnTo>
                  <a:pt x="93868" y="5828"/>
                </a:lnTo>
                <a:cubicBezTo>
                  <a:pt x="94135" y="6528"/>
                  <a:pt x="94401" y="7229"/>
                  <a:pt x="94702" y="7896"/>
                </a:cubicBezTo>
                <a:cubicBezTo>
                  <a:pt x="94868" y="8229"/>
                  <a:pt x="94802" y="8630"/>
                  <a:pt x="94535" y="8896"/>
                </a:cubicBezTo>
                <a:cubicBezTo>
                  <a:pt x="94235" y="7929"/>
                  <a:pt x="93434" y="6995"/>
                  <a:pt x="93868" y="5828"/>
                </a:cubicBezTo>
                <a:close/>
                <a:moveTo>
                  <a:pt x="93467" y="7229"/>
                </a:moveTo>
                <a:lnTo>
                  <a:pt x="93467" y="7229"/>
                </a:lnTo>
                <a:cubicBezTo>
                  <a:pt x="93801" y="7996"/>
                  <a:pt x="94135" y="8763"/>
                  <a:pt x="94468" y="9530"/>
                </a:cubicBezTo>
                <a:cubicBezTo>
                  <a:pt x="94602" y="9830"/>
                  <a:pt x="94401" y="10164"/>
                  <a:pt x="94301" y="10464"/>
                </a:cubicBezTo>
                <a:cubicBezTo>
                  <a:pt x="93901" y="9430"/>
                  <a:pt x="93434" y="8396"/>
                  <a:pt x="93467" y="7229"/>
                </a:cubicBezTo>
                <a:close/>
                <a:moveTo>
                  <a:pt x="93167" y="8329"/>
                </a:moveTo>
                <a:cubicBezTo>
                  <a:pt x="93534" y="9330"/>
                  <a:pt x="93868" y="10231"/>
                  <a:pt x="94168" y="11131"/>
                </a:cubicBezTo>
                <a:cubicBezTo>
                  <a:pt x="94235" y="11265"/>
                  <a:pt x="94168" y="11432"/>
                  <a:pt x="94068" y="11532"/>
                </a:cubicBezTo>
                <a:cubicBezTo>
                  <a:pt x="93434" y="11031"/>
                  <a:pt x="92834" y="9063"/>
                  <a:pt x="93167" y="8329"/>
                </a:cubicBezTo>
                <a:close/>
                <a:moveTo>
                  <a:pt x="92767" y="9730"/>
                </a:moveTo>
                <a:lnTo>
                  <a:pt x="93834" y="12632"/>
                </a:lnTo>
                <a:lnTo>
                  <a:pt x="93668" y="12666"/>
                </a:lnTo>
                <a:cubicBezTo>
                  <a:pt x="93134" y="11798"/>
                  <a:pt x="92767" y="10798"/>
                  <a:pt x="92600" y="9764"/>
                </a:cubicBezTo>
                <a:lnTo>
                  <a:pt x="92767" y="9730"/>
                </a:lnTo>
                <a:close/>
                <a:moveTo>
                  <a:pt x="92467" y="10664"/>
                </a:moveTo>
                <a:lnTo>
                  <a:pt x="92867" y="11798"/>
                </a:lnTo>
                <a:cubicBezTo>
                  <a:pt x="92967" y="12132"/>
                  <a:pt x="93101" y="12466"/>
                  <a:pt x="93301" y="12799"/>
                </a:cubicBezTo>
                <a:cubicBezTo>
                  <a:pt x="93701" y="13333"/>
                  <a:pt x="93434" y="13800"/>
                  <a:pt x="93167" y="14334"/>
                </a:cubicBezTo>
                <a:cubicBezTo>
                  <a:pt x="92867" y="13166"/>
                  <a:pt x="91900" y="12132"/>
                  <a:pt x="92467" y="10664"/>
                </a:cubicBezTo>
                <a:close/>
                <a:moveTo>
                  <a:pt x="91966" y="12366"/>
                </a:moveTo>
                <a:cubicBezTo>
                  <a:pt x="92333" y="13199"/>
                  <a:pt x="92634" y="14033"/>
                  <a:pt x="93000" y="14801"/>
                </a:cubicBezTo>
                <a:cubicBezTo>
                  <a:pt x="93129" y="15058"/>
                  <a:pt x="92978" y="15316"/>
                  <a:pt x="92818" y="15543"/>
                </a:cubicBezTo>
                <a:lnTo>
                  <a:pt x="92818" y="15543"/>
                </a:lnTo>
                <a:cubicBezTo>
                  <a:pt x="92515" y="14465"/>
                  <a:pt x="91999" y="13480"/>
                  <a:pt x="91966" y="12366"/>
                </a:cubicBezTo>
                <a:close/>
                <a:moveTo>
                  <a:pt x="91733" y="13566"/>
                </a:moveTo>
                <a:cubicBezTo>
                  <a:pt x="92066" y="14467"/>
                  <a:pt x="92433" y="15334"/>
                  <a:pt x="92667" y="16268"/>
                </a:cubicBezTo>
                <a:cubicBezTo>
                  <a:pt x="92767" y="16535"/>
                  <a:pt x="92533" y="16869"/>
                  <a:pt x="92467" y="17169"/>
                </a:cubicBezTo>
                <a:lnTo>
                  <a:pt x="92333" y="17169"/>
                </a:lnTo>
                <a:cubicBezTo>
                  <a:pt x="92133" y="15968"/>
                  <a:pt x="91366" y="14867"/>
                  <a:pt x="91599" y="13600"/>
                </a:cubicBezTo>
                <a:lnTo>
                  <a:pt x="91733" y="13566"/>
                </a:lnTo>
                <a:close/>
                <a:moveTo>
                  <a:pt x="91333" y="15067"/>
                </a:moveTo>
                <a:lnTo>
                  <a:pt x="91333" y="15101"/>
                </a:lnTo>
                <a:cubicBezTo>
                  <a:pt x="91633" y="15968"/>
                  <a:pt x="91933" y="16869"/>
                  <a:pt x="92233" y="17703"/>
                </a:cubicBezTo>
                <a:cubicBezTo>
                  <a:pt x="92367" y="18070"/>
                  <a:pt x="92133" y="18403"/>
                  <a:pt x="92033" y="18770"/>
                </a:cubicBezTo>
                <a:cubicBezTo>
                  <a:pt x="91700" y="17536"/>
                  <a:pt x="91032" y="16402"/>
                  <a:pt x="91166" y="15067"/>
                </a:cubicBezTo>
                <a:close/>
                <a:moveTo>
                  <a:pt x="90899" y="16468"/>
                </a:moveTo>
                <a:cubicBezTo>
                  <a:pt x="91099" y="17269"/>
                  <a:pt x="91366" y="18036"/>
                  <a:pt x="91700" y="18803"/>
                </a:cubicBezTo>
                <a:cubicBezTo>
                  <a:pt x="91966" y="19404"/>
                  <a:pt x="91866" y="19938"/>
                  <a:pt x="91633" y="20638"/>
                </a:cubicBezTo>
                <a:cubicBezTo>
                  <a:pt x="91266" y="19204"/>
                  <a:pt x="90565" y="17936"/>
                  <a:pt x="90732" y="16502"/>
                </a:cubicBezTo>
                <a:lnTo>
                  <a:pt x="90899" y="16468"/>
                </a:lnTo>
                <a:close/>
                <a:moveTo>
                  <a:pt x="90465" y="17903"/>
                </a:moveTo>
                <a:lnTo>
                  <a:pt x="90465" y="17903"/>
                </a:lnTo>
                <a:cubicBezTo>
                  <a:pt x="90699" y="18803"/>
                  <a:pt x="90999" y="19671"/>
                  <a:pt x="91333" y="20538"/>
                </a:cubicBezTo>
                <a:cubicBezTo>
                  <a:pt x="91533" y="21038"/>
                  <a:pt x="91533" y="21572"/>
                  <a:pt x="91333" y="22072"/>
                </a:cubicBezTo>
                <a:cubicBezTo>
                  <a:pt x="90732" y="20671"/>
                  <a:pt x="89898" y="19437"/>
                  <a:pt x="90465" y="17903"/>
                </a:cubicBezTo>
                <a:close/>
                <a:moveTo>
                  <a:pt x="89998" y="19537"/>
                </a:moveTo>
                <a:cubicBezTo>
                  <a:pt x="90365" y="20638"/>
                  <a:pt x="90766" y="21739"/>
                  <a:pt x="91099" y="22840"/>
                </a:cubicBezTo>
                <a:cubicBezTo>
                  <a:pt x="91199" y="23140"/>
                  <a:pt x="91032" y="23407"/>
                  <a:pt x="90899" y="23774"/>
                </a:cubicBezTo>
                <a:cubicBezTo>
                  <a:pt x="90599" y="22273"/>
                  <a:pt x="89998" y="20972"/>
                  <a:pt x="89798" y="19571"/>
                </a:cubicBezTo>
                <a:lnTo>
                  <a:pt x="89965" y="19537"/>
                </a:lnTo>
                <a:close/>
                <a:moveTo>
                  <a:pt x="89631" y="20471"/>
                </a:moveTo>
                <a:cubicBezTo>
                  <a:pt x="89965" y="21372"/>
                  <a:pt x="90232" y="22273"/>
                  <a:pt x="90499" y="23207"/>
                </a:cubicBezTo>
                <a:cubicBezTo>
                  <a:pt x="90499" y="23273"/>
                  <a:pt x="90465" y="23373"/>
                  <a:pt x="90499" y="23407"/>
                </a:cubicBezTo>
                <a:cubicBezTo>
                  <a:pt x="91099" y="24274"/>
                  <a:pt x="90565" y="25075"/>
                  <a:pt x="90365" y="25909"/>
                </a:cubicBezTo>
                <a:cubicBezTo>
                  <a:pt x="89898" y="24674"/>
                  <a:pt x="89331" y="23440"/>
                  <a:pt x="89164" y="22139"/>
                </a:cubicBezTo>
                <a:lnTo>
                  <a:pt x="89164" y="22139"/>
                </a:lnTo>
                <a:cubicBezTo>
                  <a:pt x="89531" y="22873"/>
                  <a:pt x="89731" y="23674"/>
                  <a:pt x="90232" y="24374"/>
                </a:cubicBezTo>
                <a:cubicBezTo>
                  <a:pt x="90065" y="23107"/>
                  <a:pt x="89131" y="21972"/>
                  <a:pt x="89631" y="20471"/>
                </a:cubicBezTo>
                <a:close/>
                <a:moveTo>
                  <a:pt x="89164" y="23640"/>
                </a:moveTo>
                <a:cubicBezTo>
                  <a:pt x="89398" y="24808"/>
                  <a:pt x="90198" y="25742"/>
                  <a:pt x="90165" y="26943"/>
                </a:cubicBezTo>
                <a:lnTo>
                  <a:pt x="89998" y="26976"/>
                </a:lnTo>
                <a:cubicBezTo>
                  <a:pt x="89665" y="25909"/>
                  <a:pt x="89331" y="24808"/>
                  <a:pt x="88998" y="23674"/>
                </a:cubicBezTo>
                <a:lnTo>
                  <a:pt x="89164" y="23640"/>
                </a:lnTo>
                <a:close/>
                <a:moveTo>
                  <a:pt x="88664" y="23740"/>
                </a:moveTo>
                <a:cubicBezTo>
                  <a:pt x="89098" y="24975"/>
                  <a:pt x="89465" y="26142"/>
                  <a:pt x="89865" y="27310"/>
                </a:cubicBezTo>
                <a:cubicBezTo>
                  <a:pt x="89965" y="27677"/>
                  <a:pt x="89932" y="28043"/>
                  <a:pt x="89731" y="28344"/>
                </a:cubicBezTo>
                <a:cubicBezTo>
                  <a:pt x="89331" y="27009"/>
                  <a:pt x="88764" y="25809"/>
                  <a:pt x="88497" y="24508"/>
                </a:cubicBezTo>
                <a:cubicBezTo>
                  <a:pt x="88431" y="24241"/>
                  <a:pt x="88564" y="24041"/>
                  <a:pt x="88664" y="23740"/>
                </a:cubicBezTo>
                <a:close/>
                <a:moveTo>
                  <a:pt x="88297" y="25208"/>
                </a:moveTo>
                <a:cubicBezTo>
                  <a:pt x="88697" y="26342"/>
                  <a:pt x="89131" y="27476"/>
                  <a:pt x="89531" y="28611"/>
                </a:cubicBezTo>
                <a:cubicBezTo>
                  <a:pt x="89631" y="28911"/>
                  <a:pt x="89598" y="29278"/>
                  <a:pt x="89431" y="29578"/>
                </a:cubicBezTo>
                <a:cubicBezTo>
                  <a:pt x="88998" y="28077"/>
                  <a:pt x="88397" y="26709"/>
                  <a:pt x="88097" y="25275"/>
                </a:cubicBezTo>
                <a:lnTo>
                  <a:pt x="88297" y="25208"/>
                </a:lnTo>
                <a:close/>
                <a:moveTo>
                  <a:pt x="87363" y="28811"/>
                </a:moveTo>
                <a:lnTo>
                  <a:pt x="87830" y="30012"/>
                </a:lnTo>
                <a:cubicBezTo>
                  <a:pt x="87763" y="30045"/>
                  <a:pt x="87763" y="30078"/>
                  <a:pt x="87730" y="30078"/>
                </a:cubicBezTo>
                <a:cubicBezTo>
                  <a:pt x="86763" y="30045"/>
                  <a:pt x="86829" y="30178"/>
                  <a:pt x="87163" y="29278"/>
                </a:cubicBezTo>
                <a:cubicBezTo>
                  <a:pt x="87230" y="29111"/>
                  <a:pt x="87296" y="28944"/>
                  <a:pt x="87363" y="28811"/>
                </a:cubicBezTo>
                <a:close/>
                <a:moveTo>
                  <a:pt x="87697" y="27243"/>
                </a:moveTo>
                <a:lnTo>
                  <a:pt x="88564" y="29811"/>
                </a:lnTo>
                <a:cubicBezTo>
                  <a:pt x="88597" y="29945"/>
                  <a:pt x="88731" y="30078"/>
                  <a:pt x="88531" y="30145"/>
                </a:cubicBezTo>
                <a:cubicBezTo>
                  <a:pt x="88471" y="30160"/>
                  <a:pt x="88405" y="30175"/>
                  <a:pt x="88344" y="30175"/>
                </a:cubicBezTo>
                <a:cubicBezTo>
                  <a:pt x="88268" y="30175"/>
                  <a:pt x="88201" y="30152"/>
                  <a:pt x="88164" y="30078"/>
                </a:cubicBezTo>
                <a:cubicBezTo>
                  <a:pt x="87863" y="29411"/>
                  <a:pt x="87630" y="28744"/>
                  <a:pt x="87463" y="28043"/>
                </a:cubicBezTo>
                <a:cubicBezTo>
                  <a:pt x="87430" y="27743"/>
                  <a:pt x="87497" y="27476"/>
                  <a:pt x="87697" y="27243"/>
                </a:cubicBezTo>
                <a:close/>
                <a:moveTo>
                  <a:pt x="87964" y="26142"/>
                </a:moveTo>
                <a:cubicBezTo>
                  <a:pt x="88397" y="27410"/>
                  <a:pt x="88831" y="28611"/>
                  <a:pt x="89198" y="29811"/>
                </a:cubicBezTo>
                <a:cubicBezTo>
                  <a:pt x="89264" y="29945"/>
                  <a:pt x="89331" y="30145"/>
                  <a:pt x="89131" y="30178"/>
                </a:cubicBezTo>
                <a:cubicBezTo>
                  <a:pt x="89113" y="30181"/>
                  <a:pt x="89097" y="30183"/>
                  <a:pt x="89082" y="30183"/>
                </a:cubicBezTo>
                <a:cubicBezTo>
                  <a:pt x="88925" y="30183"/>
                  <a:pt x="88892" y="30033"/>
                  <a:pt x="88831" y="29911"/>
                </a:cubicBezTo>
                <a:cubicBezTo>
                  <a:pt x="88531" y="28877"/>
                  <a:pt x="88197" y="27877"/>
                  <a:pt x="87897" y="26843"/>
                </a:cubicBezTo>
                <a:cubicBezTo>
                  <a:pt x="87797" y="26609"/>
                  <a:pt x="87797" y="26342"/>
                  <a:pt x="87964" y="26142"/>
                </a:cubicBezTo>
                <a:close/>
                <a:moveTo>
                  <a:pt x="82955" y="1007"/>
                </a:moveTo>
                <a:cubicBezTo>
                  <a:pt x="83702" y="1007"/>
                  <a:pt x="84449" y="1013"/>
                  <a:pt x="85195" y="1024"/>
                </a:cubicBezTo>
                <a:cubicBezTo>
                  <a:pt x="88097" y="1091"/>
                  <a:pt x="90999" y="1124"/>
                  <a:pt x="93901" y="1124"/>
                </a:cubicBezTo>
                <a:cubicBezTo>
                  <a:pt x="94368" y="1124"/>
                  <a:pt x="94502" y="1291"/>
                  <a:pt x="94335" y="1791"/>
                </a:cubicBezTo>
                <a:cubicBezTo>
                  <a:pt x="93334" y="4793"/>
                  <a:pt x="92433" y="7862"/>
                  <a:pt x="91566" y="10931"/>
                </a:cubicBezTo>
                <a:cubicBezTo>
                  <a:pt x="90132" y="16068"/>
                  <a:pt x="88531" y="21205"/>
                  <a:pt x="86996" y="26342"/>
                </a:cubicBezTo>
                <a:cubicBezTo>
                  <a:pt x="86663" y="27443"/>
                  <a:pt x="86429" y="28544"/>
                  <a:pt x="86196" y="29645"/>
                </a:cubicBezTo>
                <a:cubicBezTo>
                  <a:pt x="86129" y="29911"/>
                  <a:pt x="86096" y="30012"/>
                  <a:pt x="85795" y="30012"/>
                </a:cubicBezTo>
                <a:cubicBezTo>
                  <a:pt x="83596" y="29965"/>
                  <a:pt x="81396" y="29951"/>
                  <a:pt x="79198" y="29951"/>
                </a:cubicBezTo>
                <a:cubicBezTo>
                  <a:pt x="75840" y="29951"/>
                  <a:pt x="72485" y="29984"/>
                  <a:pt x="69139" y="29984"/>
                </a:cubicBezTo>
                <a:cubicBezTo>
                  <a:pt x="68397" y="29984"/>
                  <a:pt x="67656" y="29982"/>
                  <a:pt x="66915" y="29978"/>
                </a:cubicBezTo>
                <a:cubicBezTo>
                  <a:pt x="65802" y="29963"/>
                  <a:pt x="64690" y="29957"/>
                  <a:pt x="63576" y="29957"/>
                </a:cubicBezTo>
                <a:cubicBezTo>
                  <a:pt x="59751" y="29957"/>
                  <a:pt x="55921" y="30034"/>
                  <a:pt x="52071" y="30112"/>
                </a:cubicBezTo>
                <a:cubicBezTo>
                  <a:pt x="47668" y="30212"/>
                  <a:pt x="43265" y="30378"/>
                  <a:pt x="38862" y="30512"/>
                </a:cubicBezTo>
                <a:cubicBezTo>
                  <a:pt x="35926" y="30612"/>
                  <a:pt x="32958" y="30712"/>
                  <a:pt x="30022" y="30812"/>
                </a:cubicBezTo>
                <a:cubicBezTo>
                  <a:pt x="26620" y="30912"/>
                  <a:pt x="23251" y="31012"/>
                  <a:pt x="19848" y="31112"/>
                </a:cubicBezTo>
                <a:cubicBezTo>
                  <a:pt x="17246" y="31212"/>
                  <a:pt x="14611" y="31312"/>
                  <a:pt x="11976" y="31446"/>
                </a:cubicBezTo>
                <a:cubicBezTo>
                  <a:pt x="10475" y="31513"/>
                  <a:pt x="9007" y="31579"/>
                  <a:pt x="7506" y="31713"/>
                </a:cubicBezTo>
                <a:cubicBezTo>
                  <a:pt x="7478" y="31715"/>
                  <a:pt x="7451" y="31716"/>
                  <a:pt x="7426" y="31716"/>
                </a:cubicBezTo>
                <a:cubicBezTo>
                  <a:pt x="7017" y="31716"/>
                  <a:pt x="7110" y="31462"/>
                  <a:pt x="7173" y="31179"/>
                </a:cubicBezTo>
                <a:cubicBezTo>
                  <a:pt x="7973" y="27076"/>
                  <a:pt x="9074" y="23040"/>
                  <a:pt x="10041" y="18970"/>
                </a:cubicBezTo>
                <a:cubicBezTo>
                  <a:pt x="11242" y="14100"/>
                  <a:pt x="12443" y="9230"/>
                  <a:pt x="13744" y="4360"/>
                </a:cubicBezTo>
                <a:cubicBezTo>
                  <a:pt x="14111" y="2959"/>
                  <a:pt x="13944" y="3126"/>
                  <a:pt x="15412" y="3026"/>
                </a:cubicBezTo>
                <a:cubicBezTo>
                  <a:pt x="19515" y="2759"/>
                  <a:pt x="23718" y="2525"/>
                  <a:pt x="27787" y="2358"/>
                </a:cubicBezTo>
                <a:cubicBezTo>
                  <a:pt x="31857" y="2192"/>
                  <a:pt x="35960" y="2192"/>
                  <a:pt x="40063" y="2192"/>
                </a:cubicBezTo>
                <a:cubicBezTo>
                  <a:pt x="44266" y="2158"/>
                  <a:pt x="48502" y="2158"/>
                  <a:pt x="52738" y="2092"/>
                </a:cubicBezTo>
                <a:cubicBezTo>
                  <a:pt x="56975" y="2025"/>
                  <a:pt x="61278" y="1858"/>
                  <a:pt x="65548" y="1625"/>
                </a:cubicBezTo>
                <a:cubicBezTo>
                  <a:pt x="71339" y="1329"/>
                  <a:pt x="77158" y="1007"/>
                  <a:pt x="82955" y="1007"/>
                </a:cubicBezTo>
                <a:close/>
                <a:moveTo>
                  <a:pt x="96991" y="30841"/>
                </a:moveTo>
                <a:cubicBezTo>
                  <a:pt x="97159" y="30841"/>
                  <a:pt x="97103" y="30991"/>
                  <a:pt x="97103" y="31112"/>
                </a:cubicBezTo>
                <a:lnTo>
                  <a:pt x="97103" y="32313"/>
                </a:lnTo>
                <a:lnTo>
                  <a:pt x="97070" y="32313"/>
                </a:lnTo>
                <a:cubicBezTo>
                  <a:pt x="97070" y="32814"/>
                  <a:pt x="97237" y="33347"/>
                  <a:pt x="97037" y="33748"/>
                </a:cubicBezTo>
                <a:cubicBezTo>
                  <a:pt x="96837" y="34148"/>
                  <a:pt x="96169" y="33981"/>
                  <a:pt x="95736" y="34148"/>
                </a:cubicBezTo>
                <a:cubicBezTo>
                  <a:pt x="94735" y="34481"/>
                  <a:pt x="93668" y="34748"/>
                  <a:pt x="92600" y="34915"/>
                </a:cubicBezTo>
                <a:cubicBezTo>
                  <a:pt x="92519" y="34931"/>
                  <a:pt x="92447" y="34942"/>
                  <a:pt x="92386" y="34942"/>
                </a:cubicBezTo>
                <a:cubicBezTo>
                  <a:pt x="92197" y="34942"/>
                  <a:pt x="92108" y="34843"/>
                  <a:pt x="92133" y="34515"/>
                </a:cubicBezTo>
                <a:cubicBezTo>
                  <a:pt x="92267" y="33581"/>
                  <a:pt x="92267" y="32613"/>
                  <a:pt x="92133" y="31679"/>
                </a:cubicBezTo>
                <a:cubicBezTo>
                  <a:pt x="92100" y="31379"/>
                  <a:pt x="92200" y="31312"/>
                  <a:pt x="92500" y="31246"/>
                </a:cubicBezTo>
                <a:cubicBezTo>
                  <a:pt x="93968" y="31012"/>
                  <a:pt x="95469" y="31079"/>
                  <a:pt x="96937" y="30845"/>
                </a:cubicBezTo>
                <a:cubicBezTo>
                  <a:pt x="96957" y="30843"/>
                  <a:pt x="96975" y="30841"/>
                  <a:pt x="96991" y="30841"/>
                </a:cubicBezTo>
                <a:close/>
                <a:moveTo>
                  <a:pt x="90721" y="30308"/>
                </a:moveTo>
                <a:cubicBezTo>
                  <a:pt x="91522" y="30308"/>
                  <a:pt x="92237" y="30449"/>
                  <a:pt x="92966" y="30449"/>
                </a:cubicBezTo>
                <a:cubicBezTo>
                  <a:pt x="93033" y="30449"/>
                  <a:pt x="93100" y="30448"/>
                  <a:pt x="93167" y="30445"/>
                </a:cubicBezTo>
                <a:lnTo>
                  <a:pt x="93167" y="30445"/>
                </a:lnTo>
                <a:cubicBezTo>
                  <a:pt x="92767" y="30612"/>
                  <a:pt x="92367" y="30712"/>
                  <a:pt x="91966" y="30779"/>
                </a:cubicBezTo>
                <a:cubicBezTo>
                  <a:pt x="91733" y="30845"/>
                  <a:pt x="91633" y="30879"/>
                  <a:pt x="91599" y="31212"/>
                </a:cubicBezTo>
                <a:cubicBezTo>
                  <a:pt x="91499" y="32380"/>
                  <a:pt x="91466" y="33581"/>
                  <a:pt x="91499" y="34782"/>
                </a:cubicBezTo>
                <a:cubicBezTo>
                  <a:pt x="91499" y="35153"/>
                  <a:pt x="91415" y="35356"/>
                  <a:pt x="91145" y="35356"/>
                </a:cubicBezTo>
                <a:cubicBezTo>
                  <a:pt x="91076" y="35356"/>
                  <a:pt x="90994" y="35343"/>
                  <a:pt x="90899" y="35315"/>
                </a:cubicBezTo>
                <a:cubicBezTo>
                  <a:pt x="90734" y="35292"/>
                  <a:pt x="90585" y="35268"/>
                  <a:pt x="90430" y="35268"/>
                </a:cubicBezTo>
                <a:cubicBezTo>
                  <a:pt x="90366" y="35268"/>
                  <a:pt x="90300" y="35272"/>
                  <a:pt x="90232" y="35282"/>
                </a:cubicBezTo>
                <a:cubicBezTo>
                  <a:pt x="85995" y="35282"/>
                  <a:pt x="81792" y="34982"/>
                  <a:pt x="77589" y="34882"/>
                </a:cubicBezTo>
                <a:cubicBezTo>
                  <a:pt x="74921" y="34815"/>
                  <a:pt x="72252" y="34715"/>
                  <a:pt x="69584" y="34682"/>
                </a:cubicBezTo>
                <a:cubicBezTo>
                  <a:pt x="63046" y="34548"/>
                  <a:pt x="56508" y="34415"/>
                  <a:pt x="50003" y="34381"/>
                </a:cubicBezTo>
                <a:cubicBezTo>
                  <a:pt x="49377" y="34372"/>
                  <a:pt x="48752" y="34368"/>
                  <a:pt x="48126" y="34368"/>
                </a:cubicBezTo>
                <a:cubicBezTo>
                  <a:pt x="44082" y="34368"/>
                  <a:pt x="40037" y="34542"/>
                  <a:pt x="35993" y="34715"/>
                </a:cubicBezTo>
                <a:cubicBezTo>
                  <a:pt x="30723" y="34915"/>
                  <a:pt x="25452" y="34982"/>
                  <a:pt x="20182" y="35015"/>
                </a:cubicBezTo>
                <a:cubicBezTo>
                  <a:pt x="17580" y="35015"/>
                  <a:pt x="15011" y="35115"/>
                  <a:pt x="12410" y="35215"/>
                </a:cubicBezTo>
                <a:cubicBezTo>
                  <a:pt x="10241" y="35282"/>
                  <a:pt x="8040" y="35549"/>
                  <a:pt x="5872" y="35749"/>
                </a:cubicBezTo>
                <a:cubicBezTo>
                  <a:pt x="5207" y="35807"/>
                  <a:pt x="4543" y="35821"/>
                  <a:pt x="3875" y="35821"/>
                </a:cubicBezTo>
                <a:cubicBezTo>
                  <a:pt x="3249" y="35821"/>
                  <a:pt x="2620" y="35808"/>
                  <a:pt x="1987" y="35808"/>
                </a:cubicBezTo>
                <a:cubicBezTo>
                  <a:pt x="1737" y="35808"/>
                  <a:pt x="1486" y="35810"/>
                  <a:pt x="1235" y="35816"/>
                </a:cubicBezTo>
                <a:cubicBezTo>
                  <a:pt x="1001" y="35816"/>
                  <a:pt x="968" y="35682"/>
                  <a:pt x="935" y="35515"/>
                </a:cubicBezTo>
                <a:cubicBezTo>
                  <a:pt x="835" y="34715"/>
                  <a:pt x="801" y="33914"/>
                  <a:pt x="835" y="33114"/>
                </a:cubicBezTo>
                <a:cubicBezTo>
                  <a:pt x="835" y="32764"/>
                  <a:pt x="1108" y="32444"/>
                  <a:pt x="1480" y="32444"/>
                </a:cubicBezTo>
                <a:cubicBezTo>
                  <a:pt x="1498" y="32444"/>
                  <a:pt x="1517" y="32445"/>
                  <a:pt x="1535" y="32447"/>
                </a:cubicBezTo>
                <a:cubicBezTo>
                  <a:pt x="2072" y="32459"/>
                  <a:pt x="2610" y="32467"/>
                  <a:pt x="3148" y="32467"/>
                </a:cubicBezTo>
                <a:cubicBezTo>
                  <a:pt x="4082" y="32467"/>
                  <a:pt x="5020" y="32443"/>
                  <a:pt x="5972" y="32380"/>
                </a:cubicBezTo>
                <a:cubicBezTo>
                  <a:pt x="6082" y="32364"/>
                  <a:pt x="6206" y="32334"/>
                  <a:pt x="6329" y="32334"/>
                </a:cubicBezTo>
                <a:cubicBezTo>
                  <a:pt x="6466" y="32334"/>
                  <a:pt x="6600" y="32372"/>
                  <a:pt x="6706" y="32513"/>
                </a:cubicBezTo>
                <a:cubicBezTo>
                  <a:pt x="6739" y="32530"/>
                  <a:pt x="6772" y="32538"/>
                  <a:pt x="6806" y="32538"/>
                </a:cubicBezTo>
                <a:cubicBezTo>
                  <a:pt x="6839" y="32538"/>
                  <a:pt x="6872" y="32530"/>
                  <a:pt x="6906" y="32513"/>
                </a:cubicBezTo>
                <a:cubicBezTo>
                  <a:pt x="7156" y="32305"/>
                  <a:pt x="7432" y="32266"/>
                  <a:pt x="7710" y="32266"/>
                </a:cubicBezTo>
                <a:cubicBezTo>
                  <a:pt x="7877" y="32266"/>
                  <a:pt x="8044" y="32280"/>
                  <a:pt x="8207" y="32280"/>
                </a:cubicBezTo>
                <a:cubicBezTo>
                  <a:pt x="11309" y="32113"/>
                  <a:pt x="14444" y="31980"/>
                  <a:pt x="17547" y="31846"/>
                </a:cubicBezTo>
                <a:cubicBezTo>
                  <a:pt x="19248" y="31779"/>
                  <a:pt x="20949" y="31746"/>
                  <a:pt x="22650" y="31713"/>
                </a:cubicBezTo>
                <a:cubicBezTo>
                  <a:pt x="26620" y="31579"/>
                  <a:pt x="30589" y="31446"/>
                  <a:pt x="34592" y="31346"/>
                </a:cubicBezTo>
                <a:cubicBezTo>
                  <a:pt x="36360" y="31279"/>
                  <a:pt x="38128" y="31246"/>
                  <a:pt x="39929" y="31212"/>
                </a:cubicBezTo>
                <a:cubicBezTo>
                  <a:pt x="46801" y="30946"/>
                  <a:pt x="53706" y="30779"/>
                  <a:pt x="60611" y="30745"/>
                </a:cubicBezTo>
                <a:cubicBezTo>
                  <a:pt x="63600" y="30717"/>
                  <a:pt x="66582" y="30707"/>
                  <a:pt x="69564" y="30707"/>
                </a:cubicBezTo>
                <a:cubicBezTo>
                  <a:pt x="73638" y="30707"/>
                  <a:pt x="77710" y="30726"/>
                  <a:pt x="81792" y="30745"/>
                </a:cubicBezTo>
                <a:cubicBezTo>
                  <a:pt x="82242" y="30732"/>
                  <a:pt x="82691" y="30725"/>
                  <a:pt x="83141" y="30725"/>
                </a:cubicBezTo>
                <a:cubicBezTo>
                  <a:pt x="84893" y="30725"/>
                  <a:pt x="86645" y="30826"/>
                  <a:pt x="88397" y="31012"/>
                </a:cubicBezTo>
                <a:cubicBezTo>
                  <a:pt x="89198" y="31112"/>
                  <a:pt x="89998" y="31046"/>
                  <a:pt x="90766" y="31146"/>
                </a:cubicBezTo>
                <a:cubicBezTo>
                  <a:pt x="90816" y="31162"/>
                  <a:pt x="90866" y="31171"/>
                  <a:pt x="90916" y="31171"/>
                </a:cubicBezTo>
                <a:cubicBezTo>
                  <a:pt x="90966" y="31171"/>
                  <a:pt x="91016" y="31162"/>
                  <a:pt x="91066" y="31146"/>
                </a:cubicBezTo>
                <a:cubicBezTo>
                  <a:pt x="91266" y="31112"/>
                  <a:pt x="91499" y="31112"/>
                  <a:pt x="91533" y="30879"/>
                </a:cubicBezTo>
                <a:cubicBezTo>
                  <a:pt x="91566" y="30612"/>
                  <a:pt x="91366" y="30512"/>
                  <a:pt x="91132" y="30479"/>
                </a:cubicBezTo>
                <a:lnTo>
                  <a:pt x="90499" y="30312"/>
                </a:lnTo>
                <a:cubicBezTo>
                  <a:pt x="90574" y="30309"/>
                  <a:pt x="90648" y="30308"/>
                  <a:pt x="90721" y="30308"/>
                </a:cubicBezTo>
                <a:close/>
                <a:moveTo>
                  <a:pt x="83287" y="0"/>
                </a:moveTo>
                <a:cubicBezTo>
                  <a:pt x="76769" y="0"/>
                  <a:pt x="70274" y="405"/>
                  <a:pt x="63780" y="757"/>
                </a:cubicBezTo>
                <a:cubicBezTo>
                  <a:pt x="59276" y="1024"/>
                  <a:pt x="54773" y="1158"/>
                  <a:pt x="50303" y="1224"/>
                </a:cubicBezTo>
                <a:cubicBezTo>
                  <a:pt x="45533" y="1324"/>
                  <a:pt x="40763" y="1291"/>
                  <a:pt x="35993" y="1358"/>
                </a:cubicBezTo>
                <a:cubicBezTo>
                  <a:pt x="33391" y="1391"/>
                  <a:pt x="30756" y="1458"/>
                  <a:pt x="28154" y="1591"/>
                </a:cubicBezTo>
                <a:cubicBezTo>
                  <a:pt x="25386" y="1691"/>
                  <a:pt x="22617" y="1891"/>
                  <a:pt x="19848" y="2092"/>
                </a:cubicBezTo>
                <a:cubicBezTo>
                  <a:pt x="18114" y="2192"/>
                  <a:pt x="16379" y="2325"/>
                  <a:pt x="14645" y="2592"/>
                </a:cubicBezTo>
                <a:cubicBezTo>
                  <a:pt x="13944" y="2592"/>
                  <a:pt x="13377" y="3059"/>
                  <a:pt x="13177" y="3726"/>
                </a:cubicBezTo>
                <a:cubicBezTo>
                  <a:pt x="12743" y="4994"/>
                  <a:pt x="12343" y="6228"/>
                  <a:pt x="12009" y="7529"/>
                </a:cubicBezTo>
                <a:cubicBezTo>
                  <a:pt x="10542" y="12966"/>
                  <a:pt x="9341" y="18470"/>
                  <a:pt x="8040" y="23974"/>
                </a:cubicBezTo>
                <a:cubicBezTo>
                  <a:pt x="7439" y="26309"/>
                  <a:pt x="6972" y="28677"/>
                  <a:pt x="6639" y="31112"/>
                </a:cubicBezTo>
                <a:cubicBezTo>
                  <a:pt x="6572" y="31579"/>
                  <a:pt x="6472" y="31713"/>
                  <a:pt x="5972" y="31746"/>
                </a:cubicBezTo>
                <a:cubicBezTo>
                  <a:pt x="4504" y="31813"/>
                  <a:pt x="3036" y="31913"/>
                  <a:pt x="1569" y="31913"/>
                </a:cubicBezTo>
                <a:cubicBezTo>
                  <a:pt x="635" y="31946"/>
                  <a:pt x="168" y="32280"/>
                  <a:pt x="101" y="33080"/>
                </a:cubicBezTo>
                <a:cubicBezTo>
                  <a:pt x="1" y="34048"/>
                  <a:pt x="134" y="35015"/>
                  <a:pt x="468" y="35916"/>
                </a:cubicBezTo>
                <a:cubicBezTo>
                  <a:pt x="534" y="36149"/>
                  <a:pt x="735" y="36316"/>
                  <a:pt x="935" y="36316"/>
                </a:cubicBezTo>
                <a:cubicBezTo>
                  <a:pt x="1902" y="36316"/>
                  <a:pt x="2836" y="36383"/>
                  <a:pt x="3803" y="36383"/>
                </a:cubicBezTo>
                <a:cubicBezTo>
                  <a:pt x="3998" y="36387"/>
                  <a:pt x="4194" y="36389"/>
                  <a:pt x="4390" y="36389"/>
                </a:cubicBezTo>
                <a:cubicBezTo>
                  <a:pt x="5736" y="36389"/>
                  <a:pt x="7101" y="36291"/>
                  <a:pt x="8440" y="36116"/>
                </a:cubicBezTo>
                <a:cubicBezTo>
                  <a:pt x="10869" y="35876"/>
                  <a:pt x="13298" y="35744"/>
                  <a:pt x="15703" y="35744"/>
                </a:cubicBezTo>
                <a:cubicBezTo>
                  <a:pt x="15973" y="35744"/>
                  <a:pt x="16243" y="35746"/>
                  <a:pt x="16513" y="35749"/>
                </a:cubicBezTo>
                <a:cubicBezTo>
                  <a:pt x="23818" y="35716"/>
                  <a:pt x="31090" y="35682"/>
                  <a:pt x="38361" y="35415"/>
                </a:cubicBezTo>
                <a:cubicBezTo>
                  <a:pt x="39896" y="35349"/>
                  <a:pt x="41430" y="35349"/>
                  <a:pt x="42931" y="35282"/>
                </a:cubicBezTo>
                <a:cubicBezTo>
                  <a:pt x="45185" y="35203"/>
                  <a:pt x="47439" y="35169"/>
                  <a:pt x="49693" y="35169"/>
                </a:cubicBezTo>
                <a:cubicBezTo>
                  <a:pt x="52209" y="35169"/>
                  <a:pt x="54725" y="35212"/>
                  <a:pt x="57242" y="35282"/>
                </a:cubicBezTo>
                <a:cubicBezTo>
                  <a:pt x="60177" y="35349"/>
                  <a:pt x="63112" y="35415"/>
                  <a:pt x="66048" y="35482"/>
                </a:cubicBezTo>
                <a:cubicBezTo>
                  <a:pt x="68716" y="35549"/>
                  <a:pt x="71385" y="35549"/>
                  <a:pt x="74054" y="35616"/>
                </a:cubicBezTo>
                <a:cubicBezTo>
                  <a:pt x="79114" y="35773"/>
                  <a:pt x="84174" y="36019"/>
                  <a:pt x="89206" y="36019"/>
                </a:cubicBezTo>
                <a:cubicBezTo>
                  <a:pt x="89515" y="36019"/>
                  <a:pt x="89823" y="36018"/>
                  <a:pt x="90132" y="36016"/>
                </a:cubicBezTo>
                <a:cubicBezTo>
                  <a:pt x="90212" y="36025"/>
                  <a:pt x="90290" y="36029"/>
                  <a:pt x="90367" y="36029"/>
                </a:cubicBezTo>
                <a:cubicBezTo>
                  <a:pt x="90577" y="36029"/>
                  <a:pt x="90779" y="35998"/>
                  <a:pt x="90999" y="35949"/>
                </a:cubicBezTo>
                <a:cubicBezTo>
                  <a:pt x="91833" y="35649"/>
                  <a:pt x="92700" y="35449"/>
                  <a:pt x="93568" y="35315"/>
                </a:cubicBezTo>
                <a:cubicBezTo>
                  <a:pt x="94768" y="35182"/>
                  <a:pt x="95936" y="34715"/>
                  <a:pt x="97137" y="34515"/>
                </a:cubicBezTo>
                <a:cubicBezTo>
                  <a:pt x="97537" y="34448"/>
                  <a:pt x="97737" y="34248"/>
                  <a:pt x="97737" y="33848"/>
                </a:cubicBezTo>
                <a:cubicBezTo>
                  <a:pt x="97737" y="32847"/>
                  <a:pt x="97871" y="31813"/>
                  <a:pt x="97737" y="30812"/>
                </a:cubicBezTo>
                <a:cubicBezTo>
                  <a:pt x="97712" y="30581"/>
                  <a:pt x="97844" y="30093"/>
                  <a:pt x="97542" y="30093"/>
                </a:cubicBezTo>
                <a:cubicBezTo>
                  <a:pt x="97451" y="30093"/>
                  <a:pt x="97321" y="30137"/>
                  <a:pt x="97137" y="30245"/>
                </a:cubicBezTo>
                <a:cubicBezTo>
                  <a:pt x="97133" y="30249"/>
                  <a:pt x="97129" y="30250"/>
                  <a:pt x="97124" y="30250"/>
                </a:cubicBezTo>
                <a:cubicBezTo>
                  <a:pt x="97089" y="30250"/>
                  <a:pt x="97029" y="30145"/>
                  <a:pt x="96970" y="30145"/>
                </a:cubicBezTo>
                <a:cubicBezTo>
                  <a:pt x="96770" y="30078"/>
                  <a:pt x="96536" y="30012"/>
                  <a:pt x="96336" y="30012"/>
                </a:cubicBezTo>
                <a:cubicBezTo>
                  <a:pt x="96206" y="30014"/>
                  <a:pt x="96076" y="30015"/>
                  <a:pt x="95946" y="30015"/>
                </a:cubicBezTo>
                <a:cubicBezTo>
                  <a:pt x="94385" y="30015"/>
                  <a:pt x="92825" y="29866"/>
                  <a:pt x="91264" y="29866"/>
                </a:cubicBezTo>
                <a:cubicBezTo>
                  <a:pt x="91020" y="29866"/>
                  <a:pt x="90776" y="29870"/>
                  <a:pt x="90532" y="29878"/>
                </a:cubicBezTo>
                <a:cubicBezTo>
                  <a:pt x="90198" y="29878"/>
                  <a:pt x="90098" y="29811"/>
                  <a:pt x="90198" y="29478"/>
                </a:cubicBezTo>
                <a:cubicBezTo>
                  <a:pt x="91166" y="25642"/>
                  <a:pt x="92033" y="21806"/>
                  <a:pt x="93034" y="17936"/>
                </a:cubicBezTo>
                <a:cubicBezTo>
                  <a:pt x="94135" y="13566"/>
                  <a:pt x="95436" y="9230"/>
                  <a:pt x="96236" y="4793"/>
                </a:cubicBezTo>
                <a:cubicBezTo>
                  <a:pt x="96370" y="4460"/>
                  <a:pt x="96403" y="4093"/>
                  <a:pt x="96370" y="3726"/>
                </a:cubicBezTo>
                <a:cubicBezTo>
                  <a:pt x="96203" y="2859"/>
                  <a:pt x="95802" y="2058"/>
                  <a:pt x="95302" y="1358"/>
                </a:cubicBezTo>
                <a:cubicBezTo>
                  <a:pt x="95169" y="1258"/>
                  <a:pt x="95102" y="1124"/>
                  <a:pt x="95069" y="957"/>
                </a:cubicBezTo>
                <a:cubicBezTo>
                  <a:pt x="95035" y="390"/>
                  <a:pt x="94768" y="123"/>
                  <a:pt x="94168" y="123"/>
                </a:cubicBezTo>
                <a:cubicBezTo>
                  <a:pt x="93666" y="130"/>
                  <a:pt x="93163" y="132"/>
                  <a:pt x="92659" y="132"/>
                </a:cubicBezTo>
                <a:cubicBezTo>
                  <a:pt x="90418" y="132"/>
                  <a:pt x="88162" y="78"/>
                  <a:pt x="85929" y="23"/>
                </a:cubicBezTo>
                <a:cubicBezTo>
                  <a:pt x="85048" y="8"/>
                  <a:pt x="84167" y="0"/>
                  <a:pt x="8328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952" name="Google Shape;14952;p111"/>
          <p:cNvGrpSpPr/>
          <p:nvPr/>
        </p:nvGrpSpPr>
        <p:grpSpPr>
          <a:xfrm>
            <a:off x="2448850" y="118467"/>
            <a:ext cx="1682727" cy="1373778"/>
            <a:chOff x="2448850" y="118467"/>
            <a:chExt cx="1682727" cy="1373778"/>
          </a:xfrm>
        </p:grpSpPr>
        <p:sp>
          <p:nvSpPr>
            <p:cNvPr id="14953" name="Google Shape;14953;p111"/>
            <p:cNvSpPr/>
            <p:nvPr/>
          </p:nvSpPr>
          <p:spPr>
            <a:xfrm rot="1745007">
              <a:off x="2563061" y="492906"/>
              <a:ext cx="262881" cy="538113"/>
            </a:xfrm>
            <a:custGeom>
              <a:rect b="b" l="l" r="r" t="t"/>
              <a:pathLst>
                <a:path extrusionOk="0" h="25358" w="12388">
                  <a:moveTo>
                    <a:pt x="4332" y="0"/>
                  </a:moveTo>
                  <a:cubicBezTo>
                    <a:pt x="3479" y="0"/>
                    <a:pt x="2703" y="805"/>
                    <a:pt x="2229" y="1436"/>
                  </a:cubicBezTo>
                  <a:cubicBezTo>
                    <a:pt x="0" y="4308"/>
                    <a:pt x="65" y="9066"/>
                    <a:pt x="3687" y="10652"/>
                  </a:cubicBezTo>
                  <a:cubicBezTo>
                    <a:pt x="5508" y="11466"/>
                    <a:pt x="7544" y="11509"/>
                    <a:pt x="9237" y="12602"/>
                  </a:cubicBezTo>
                  <a:cubicBezTo>
                    <a:pt x="11573" y="14123"/>
                    <a:pt x="11573" y="17574"/>
                    <a:pt x="10844" y="19910"/>
                  </a:cubicBezTo>
                  <a:cubicBezTo>
                    <a:pt x="10198" y="22004"/>
                    <a:pt x="8265" y="24546"/>
                    <a:pt x="5894" y="24546"/>
                  </a:cubicBezTo>
                  <a:cubicBezTo>
                    <a:pt x="5669" y="24546"/>
                    <a:pt x="5440" y="24523"/>
                    <a:pt x="5208" y="24474"/>
                  </a:cubicBezTo>
                  <a:cubicBezTo>
                    <a:pt x="2786" y="23982"/>
                    <a:pt x="2165" y="20403"/>
                    <a:pt x="4329" y="19203"/>
                  </a:cubicBezTo>
                  <a:cubicBezTo>
                    <a:pt x="4712" y="19002"/>
                    <a:pt x="4475" y="18461"/>
                    <a:pt x="4119" y="18461"/>
                  </a:cubicBezTo>
                  <a:cubicBezTo>
                    <a:pt x="4056" y="18461"/>
                    <a:pt x="3990" y="18478"/>
                    <a:pt x="3922" y="18517"/>
                  </a:cubicBezTo>
                  <a:cubicBezTo>
                    <a:pt x="570" y="20351"/>
                    <a:pt x="2486" y="25357"/>
                    <a:pt x="5996" y="25357"/>
                  </a:cubicBezTo>
                  <a:cubicBezTo>
                    <a:pt x="6054" y="25357"/>
                    <a:pt x="6113" y="25356"/>
                    <a:pt x="6172" y="25353"/>
                  </a:cubicBezTo>
                  <a:cubicBezTo>
                    <a:pt x="8273" y="25246"/>
                    <a:pt x="9987" y="23382"/>
                    <a:pt x="10952" y="21688"/>
                  </a:cubicBezTo>
                  <a:cubicBezTo>
                    <a:pt x="12087" y="19631"/>
                    <a:pt x="12387" y="17231"/>
                    <a:pt x="11787" y="14981"/>
                  </a:cubicBezTo>
                  <a:cubicBezTo>
                    <a:pt x="11230" y="12966"/>
                    <a:pt x="9773" y="11745"/>
                    <a:pt x="7865" y="11059"/>
                  </a:cubicBezTo>
                  <a:cubicBezTo>
                    <a:pt x="5787" y="10330"/>
                    <a:pt x="3151" y="10287"/>
                    <a:pt x="1972" y="8123"/>
                  </a:cubicBezTo>
                  <a:cubicBezTo>
                    <a:pt x="922" y="6194"/>
                    <a:pt x="1736" y="3515"/>
                    <a:pt x="2915" y="1844"/>
                  </a:cubicBezTo>
                  <a:cubicBezTo>
                    <a:pt x="3200" y="1457"/>
                    <a:pt x="3775" y="822"/>
                    <a:pt x="4320" y="822"/>
                  </a:cubicBezTo>
                  <a:cubicBezTo>
                    <a:pt x="4470" y="822"/>
                    <a:pt x="4619" y="870"/>
                    <a:pt x="4758" y="986"/>
                  </a:cubicBezTo>
                  <a:cubicBezTo>
                    <a:pt x="5680" y="1736"/>
                    <a:pt x="5572" y="3644"/>
                    <a:pt x="5572" y="4672"/>
                  </a:cubicBezTo>
                  <a:cubicBezTo>
                    <a:pt x="5572" y="4930"/>
                    <a:pt x="5776" y="5058"/>
                    <a:pt x="5980" y="5058"/>
                  </a:cubicBezTo>
                  <a:cubicBezTo>
                    <a:pt x="6183" y="5058"/>
                    <a:pt x="6387" y="4930"/>
                    <a:pt x="6387" y="4672"/>
                  </a:cubicBezTo>
                  <a:cubicBezTo>
                    <a:pt x="6365" y="3301"/>
                    <a:pt x="6408" y="836"/>
                    <a:pt x="4908" y="129"/>
                  </a:cubicBezTo>
                  <a:cubicBezTo>
                    <a:pt x="4714" y="40"/>
                    <a:pt x="4521" y="0"/>
                    <a:pt x="43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4" name="Google Shape;14954;p111"/>
            <p:cNvSpPr/>
            <p:nvPr/>
          </p:nvSpPr>
          <p:spPr>
            <a:xfrm rot="1745007">
              <a:off x="2895069" y="315742"/>
              <a:ext cx="1065701" cy="979227"/>
            </a:xfrm>
            <a:custGeom>
              <a:rect b="b" l="l" r="r" t="t"/>
              <a:pathLst>
                <a:path extrusionOk="0" h="46145" w="50220">
                  <a:moveTo>
                    <a:pt x="40307" y="830"/>
                  </a:moveTo>
                  <a:cubicBezTo>
                    <a:pt x="41494" y="830"/>
                    <a:pt x="41513" y="3001"/>
                    <a:pt x="41533" y="3825"/>
                  </a:cubicBezTo>
                  <a:cubicBezTo>
                    <a:pt x="41554" y="7575"/>
                    <a:pt x="39968" y="10897"/>
                    <a:pt x="38083" y="14090"/>
                  </a:cubicBezTo>
                  <a:cubicBezTo>
                    <a:pt x="38040" y="13661"/>
                    <a:pt x="38018" y="13254"/>
                    <a:pt x="37975" y="12869"/>
                  </a:cubicBezTo>
                  <a:cubicBezTo>
                    <a:pt x="37740" y="10040"/>
                    <a:pt x="37654" y="7189"/>
                    <a:pt x="38061" y="4382"/>
                  </a:cubicBezTo>
                  <a:cubicBezTo>
                    <a:pt x="38254" y="3182"/>
                    <a:pt x="38597" y="1317"/>
                    <a:pt x="39947" y="889"/>
                  </a:cubicBezTo>
                  <a:cubicBezTo>
                    <a:pt x="40078" y="849"/>
                    <a:pt x="40197" y="830"/>
                    <a:pt x="40307" y="830"/>
                  </a:cubicBezTo>
                  <a:close/>
                  <a:moveTo>
                    <a:pt x="32761" y="19904"/>
                  </a:moveTo>
                  <a:cubicBezTo>
                    <a:pt x="34785" y="19904"/>
                    <a:pt x="34685" y="23447"/>
                    <a:pt x="34568" y="24934"/>
                  </a:cubicBezTo>
                  <a:cubicBezTo>
                    <a:pt x="34461" y="26541"/>
                    <a:pt x="33904" y="29820"/>
                    <a:pt x="31803" y="30035"/>
                  </a:cubicBezTo>
                  <a:cubicBezTo>
                    <a:pt x="31767" y="30038"/>
                    <a:pt x="31730" y="30039"/>
                    <a:pt x="31695" y="30039"/>
                  </a:cubicBezTo>
                  <a:cubicBezTo>
                    <a:pt x="30007" y="30039"/>
                    <a:pt x="29595" y="26625"/>
                    <a:pt x="29553" y="25513"/>
                  </a:cubicBezTo>
                  <a:cubicBezTo>
                    <a:pt x="29510" y="24505"/>
                    <a:pt x="29639" y="23498"/>
                    <a:pt x="29960" y="22555"/>
                  </a:cubicBezTo>
                  <a:cubicBezTo>
                    <a:pt x="29982" y="22512"/>
                    <a:pt x="29982" y="22491"/>
                    <a:pt x="29982" y="22470"/>
                  </a:cubicBezTo>
                  <a:cubicBezTo>
                    <a:pt x="30346" y="21398"/>
                    <a:pt x="31118" y="20498"/>
                    <a:pt x="32125" y="20005"/>
                  </a:cubicBezTo>
                  <a:cubicBezTo>
                    <a:pt x="32357" y="19936"/>
                    <a:pt x="32569" y="19904"/>
                    <a:pt x="32761" y="19904"/>
                  </a:cubicBezTo>
                  <a:close/>
                  <a:moveTo>
                    <a:pt x="8963" y="24718"/>
                  </a:moveTo>
                  <a:cubicBezTo>
                    <a:pt x="9038" y="24718"/>
                    <a:pt x="9131" y="24771"/>
                    <a:pt x="9258" y="24891"/>
                  </a:cubicBezTo>
                  <a:cubicBezTo>
                    <a:pt x="10201" y="25791"/>
                    <a:pt x="9773" y="27720"/>
                    <a:pt x="9558" y="28792"/>
                  </a:cubicBezTo>
                  <a:cubicBezTo>
                    <a:pt x="9301" y="29992"/>
                    <a:pt x="8915" y="31149"/>
                    <a:pt x="8551" y="32328"/>
                  </a:cubicBezTo>
                  <a:cubicBezTo>
                    <a:pt x="8380" y="32863"/>
                    <a:pt x="8230" y="33421"/>
                    <a:pt x="8080" y="33978"/>
                  </a:cubicBezTo>
                  <a:cubicBezTo>
                    <a:pt x="7930" y="32563"/>
                    <a:pt x="7844" y="31149"/>
                    <a:pt x="7822" y="29713"/>
                  </a:cubicBezTo>
                  <a:cubicBezTo>
                    <a:pt x="7801" y="28620"/>
                    <a:pt x="7908" y="27549"/>
                    <a:pt x="8122" y="26477"/>
                  </a:cubicBezTo>
                  <a:cubicBezTo>
                    <a:pt x="8208" y="26048"/>
                    <a:pt x="8358" y="25641"/>
                    <a:pt x="8573" y="25234"/>
                  </a:cubicBezTo>
                  <a:cubicBezTo>
                    <a:pt x="8730" y="24933"/>
                    <a:pt x="8811" y="24718"/>
                    <a:pt x="8963" y="24718"/>
                  </a:cubicBezTo>
                  <a:close/>
                  <a:moveTo>
                    <a:pt x="23316" y="22994"/>
                  </a:moveTo>
                  <a:cubicBezTo>
                    <a:pt x="24478" y="22994"/>
                    <a:pt x="25405" y="24302"/>
                    <a:pt x="25781" y="25448"/>
                  </a:cubicBezTo>
                  <a:cubicBezTo>
                    <a:pt x="26615" y="28055"/>
                    <a:pt x="26319" y="35285"/>
                    <a:pt x="22472" y="35285"/>
                  </a:cubicBezTo>
                  <a:cubicBezTo>
                    <a:pt x="22461" y="35285"/>
                    <a:pt x="22450" y="35285"/>
                    <a:pt x="22438" y="35285"/>
                  </a:cubicBezTo>
                  <a:cubicBezTo>
                    <a:pt x="21174" y="34835"/>
                    <a:pt x="20831" y="32928"/>
                    <a:pt x="20574" y="31813"/>
                  </a:cubicBezTo>
                  <a:cubicBezTo>
                    <a:pt x="20445" y="31170"/>
                    <a:pt x="20359" y="30549"/>
                    <a:pt x="20317" y="29906"/>
                  </a:cubicBezTo>
                  <a:lnTo>
                    <a:pt x="20317" y="29906"/>
                  </a:lnTo>
                  <a:cubicBezTo>
                    <a:pt x="20361" y="29922"/>
                    <a:pt x="20406" y="29929"/>
                    <a:pt x="20449" y="29929"/>
                  </a:cubicBezTo>
                  <a:cubicBezTo>
                    <a:pt x="20698" y="29929"/>
                    <a:pt x="20907" y="29687"/>
                    <a:pt x="20852" y="29413"/>
                  </a:cubicBezTo>
                  <a:cubicBezTo>
                    <a:pt x="20424" y="27441"/>
                    <a:pt x="20359" y="24763"/>
                    <a:pt x="22181" y="23412"/>
                  </a:cubicBezTo>
                  <a:cubicBezTo>
                    <a:pt x="22576" y="23119"/>
                    <a:pt x="22957" y="22994"/>
                    <a:pt x="23316" y="22994"/>
                  </a:cubicBezTo>
                  <a:close/>
                  <a:moveTo>
                    <a:pt x="40235" y="0"/>
                  </a:moveTo>
                  <a:cubicBezTo>
                    <a:pt x="39893" y="0"/>
                    <a:pt x="39511" y="119"/>
                    <a:pt x="39090" y="396"/>
                  </a:cubicBezTo>
                  <a:cubicBezTo>
                    <a:pt x="37183" y="1639"/>
                    <a:pt x="37290" y="4682"/>
                    <a:pt x="36990" y="6654"/>
                  </a:cubicBezTo>
                  <a:cubicBezTo>
                    <a:pt x="36732" y="8325"/>
                    <a:pt x="37011" y="10254"/>
                    <a:pt x="37118" y="11926"/>
                  </a:cubicBezTo>
                  <a:cubicBezTo>
                    <a:pt x="37183" y="13019"/>
                    <a:pt x="37290" y="14090"/>
                    <a:pt x="37440" y="15183"/>
                  </a:cubicBezTo>
                  <a:cubicBezTo>
                    <a:pt x="36454" y="16812"/>
                    <a:pt x="35447" y="18419"/>
                    <a:pt x="34589" y="20048"/>
                  </a:cubicBezTo>
                  <a:cubicBezTo>
                    <a:pt x="34199" y="19470"/>
                    <a:pt x="33638" y="19086"/>
                    <a:pt x="32864" y="19086"/>
                  </a:cubicBezTo>
                  <a:cubicBezTo>
                    <a:pt x="32576" y="19086"/>
                    <a:pt x="32259" y="19139"/>
                    <a:pt x="31911" y="19255"/>
                  </a:cubicBezTo>
                  <a:lnTo>
                    <a:pt x="31825" y="19276"/>
                  </a:lnTo>
                  <a:cubicBezTo>
                    <a:pt x="30539" y="19855"/>
                    <a:pt x="29725" y="20905"/>
                    <a:pt x="29275" y="22148"/>
                  </a:cubicBezTo>
                  <a:cubicBezTo>
                    <a:pt x="28782" y="22577"/>
                    <a:pt x="28246" y="22941"/>
                    <a:pt x="27667" y="23241"/>
                  </a:cubicBezTo>
                  <a:cubicBezTo>
                    <a:pt x="27323" y="23441"/>
                    <a:pt x="26671" y="23793"/>
                    <a:pt x="26167" y="23793"/>
                  </a:cubicBezTo>
                  <a:cubicBezTo>
                    <a:pt x="26076" y="23793"/>
                    <a:pt x="25989" y="23782"/>
                    <a:pt x="25910" y="23755"/>
                  </a:cubicBezTo>
                  <a:cubicBezTo>
                    <a:pt x="25298" y="22831"/>
                    <a:pt x="24346" y="22255"/>
                    <a:pt x="23330" y="22255"/>
                  </a:cubicBezTo>
                  <a:cubicBezTo>
                    <a:pt x="22816" y="22255"/>
                    <a:pt x="22285" y="22403"/>
                    <a:pt x="21774" y="22727"/>
                  </a:cubicBezTo>
                  <a:cubicBezTo>
                    <a:pt x="20188" y="23755"/>
                    <a:pt x="19759" y="25706"/>
                    <a:pt x="19824" y="27549"/>
                  </a:cubicBezTo>
                  <a:cubicBezTo>
                    <a:pt x="19695" y="27591"/>
                    <a:pt x="19609" y="27699"/>
                    <a:pt x="19588" y="27827"/>
                  </a:cubicBezTo>
                  <a:cubicBezTo>
                    <a:pt x="18945" y="30399"/>
                    <a:pt x="18345" y="33121"/>
                    <a:pt x="16952" y="35392"/>
                  </a:cubicBezTo>
                  <a:cubicBezTo>
                    <a:pt x="16662" y="35876"/>
                    <a:pt x="16250" y="36464"/>
                    <a:pt x="15652" y="36464"/>
                  </a:cubicBezTo>
                  <a:cubicBezTo>
                    <a:pt x="15588" y="36464"/>
                    <a:pt x="15521" y="36457"/>
                    <a:pt x="15452" y="36442"/>
                  </a:cubicBezTo>
                  <a:cubicBezTo>
                    <a:pt x="14830" y="36314"/>
                    <a:pt x="14616" y="35199"/>
                    <a:pt x="14487" y="34706"/>
                  </a:cubicBezTo>
                  <a:cubicBezTo>
                    <a:pt x="14166" y="33528"/>
                    <a:pt x="13973" y="32371"/>
                    <a:pt x="13544" y="31235"/>
                  </a:cubicBezTo>
                  <a:cubicBezTo>
                    <a:pt x="13276" y="30574"/>
                    <a:pt x="12848" y="29774"/>
                    <a:pt x="12051" y="29774"/>
                  </a:cubicBezTo>
                  <a:cubicBezTo>
                    <a:pt x="12021" y="29774"/>
                    <a:pt x="11990" y="29775"/>
                    <a:pt x="11959" y="29777"/>
                  </a:cubicBezTo>
                  <a:cubicBezTo>
                    <a:pt x="10887" y="29863"/>
                    <a:pt x="10308" y="31513"/>
                    <a:pt x="9965" y="32285"/>
                  </a:cubicBezTo>
                  <a:cubicBezTo>
                    <a:pt x="9237" y="34021"/>
                    <a:pt x="8787" y="35885"/>
                    <a:pt x="8658" y="37771"/>
                  </a:cubicBezTo>
                  <a:cubicBezTo>
                    <a:pt x="8551" y="37257"/>
                    <a:pt x="8465" y="36742"/>
                    <a:pt x="8401" y="36207"/>
                  </a:cubicBezTo>
                  <a:cubicBezTo>
                    <a:pt x="8573" y="35521"/>
                    <a:pt x="8723" y="34814"/>
                    <a:pt x="8915" y="34106"/>
                  </a:cubicBezTo>
                  <a:cubicBezTo>
                    <a:pt x="9580" y="31470"/>
                    <a:pt x="12473" y="25727"/>
                    <a:pt x="9173" y="23841"/>
                  </a:cubicBezTo>
                  <a:cubicBezTo>
                    <a:pt x="9108" y="23798"/>
                    <a:pt x="9039" y="23777"/>
                    <a:pt x="8969" y="23777"/>
                  </a:cubicBezTo>
                  <a:cubicBezTo>
                    <a:pt x="8899" y="23777"/>
                    <a:pt x="8830" y="23798"/>
                    <a:pt x="8765" y="23841"/>
                  </a:cubicBezTo>
                  <a:cubicBezTo>
                    <a:pt x="6408" y="25556"/>
                    <a:pt x="6965" y="29970"/>
                    <a:pt x="7158" y="32456"/>
                  </a:cubicBezTo>
                  <a:cubicBezTo>
                    <a:pt x="7265" y="33678"/>
                    <a:pt x="7415" y="34899"/>
                    <a:pt x="7587" y="36121"/>
                  </a:cubicBezTo>
                  <a:cubicBezTo>
                    <a:pt x="7415" y="36785"/>
                    <a:pt x="7265" y="37450"/>
                    <a:pt x="7072" y="38135"/>
                  </a:cubicBezTo>
                  <a:cubicBezTo>
                    <a:pt x="6494" y="40364"/>
                    <a:pt x="5808" y="43000"/>
                    <a:pt x="4115" y="44672"/>
                  </a:cubicBezTo>
                  <a:cubicBezTo>
                    <a:pt x="3578" y="45204"/>
                    <a:pt x="3126" y="45425"/>
                    <a:pt x="2746" y="45425"/>
                  </a:cubicBezTo>
                  <a:cubicBezTo>
                    <a:pt x="1307" y="45425"/>
                    <a:pt x="904" y="42261"/>
                    <a:pt x="836" y="40921"/>
                  </a:cubicBezTo>
                  <a:cubicBezTo>
                    <a:pt x="750" y="39507"/>
                    <a:pt x="1072" y="38071"/>
                    <a:pt x="1715" y="36807"/>
                  </a:cubicBezTo>
                  <a:cubicBezTo>
                    <a:pt x="1972" y="36250"/>
                    <a:pt x="2336" y="35714"/>
                    <a:pt x="2786" y="35264"/>
                  </a:cubicBezTo>
                  <a:cubicBezTo>
                    <a:pt x="2992" y="35043"/>
                    <a:pt x="3166" y="34950"/>
                    <a:pt x="3310" y="34950"/>
                  </a:cubicBezTo>
                  <a:cubicBezTo>
                    <a:pt x="3600" y="34950"/>
                    <a:pt x="3772" y="35327"/>
                    <a:pt x="3858" y="35799"/>
                  </a:cubicBezTo>
                  <a:cubicBezTo>
                    <a:pt x="3901" y="36005"/>
                    <a:pt x="4050" y="36094"/>
                    <a:pt x="4208" y="36094"/>
                  </a:cubicBezTo>
                  <a:cubicBezTo>
                    <a:pt x="4445" y="36094"/>
                    <a:pt x="4702" y="35894"/>
                    <a:pt x="4651" y="35585"/>
                  </a:cubicBezTo>
                  <a:cubicBezTo>
                    <a:pt x="4474" y="34661"/>
                    <a:pt x="3996" y="34133"/>
                    <a:pt x="3380" y="34133"/>
                  </a:cubicBezTo>
                  <a:cubicBezTo>
                    <a:pt x="3024" y="34133"/>
                    <a:pt x="2623" y="34309"/>
                    <a:pt x="2208" y="34685"/>
                  </a:cubicBezTo>
                  <a:cubicBezTo>
                    <a:pt x="707" y="36057"/>
                    <a:pt x="0" y="38543"/>
                    <a:pt x="22" y="40514"/>
                  </a:cubicBezTo>
                  <a:cubicBezTo>
                    <a:pt x="22" y="42036"/>
                    <a:pt x="86" y="44157"/>
                    <a:pt x="1093" y="45400"/>
                  </a:cubicBezTo>
                  <a:cubicBezTo>
                    <a:pt x="1514" y="45931"/>
                    <a:pt x="2036" y="46145"/>
                    <a:pt x="2577" y="46145"/>
                  </a:cubicBezTo>
                  <a:cubicBezTo>
                    <a:pt x="3306" y="46145"/>
                    <a:pt x="4070" y="45757"/>
                    <a:pt x="4672" y="45229"/>
                  </a:cubicBezTo>
                  <a:cubicBezTo>
                    <a:pt x="6087" y="43986"/>
                    <a:pt x="6751" y="41864"/>
                    <a:pt x="7308" y="40150"/>
                  </a:cubicBezTo>
                  <a:cubicBezTo>
                    <a:pt x="7544" y="39464"/>
                    <a:pt x="7737" y="38800"/>
                    <a:pt x="7908" y="38114"/>
                  </a:cubicBezTo>
                  <a:cubicBezTo>
                    <a:pt x="8165" y="39678"/>
                    <a:pt x="8508" y="41221"/>
                    <a:pt x="8851" y="42764"/>
                  </a:cubicBezTo>
                  <a:cubicBezTo>
                    <a:pt x="8902" y="42967"/>
                    <a:pt x="9045" y="43053"/>
                    <a:pt x="9196" y="43053"/>
                  </a:cubicBezTo>
                  <a:cubicBezTo>
                    <a:pt x="9427" y="43053"/>
                    <a:pt x="9675" y="42849"/>
                    <a:pt x="9623" y="42550"/>
                  </a:cubicBezTo>
                  <a:cubicBezTo>
                    <a:pt x="9044" y="38757"/>
                    <a:pt x="9387" y="34471"/>
                    <a:pt x="11423" y="31149"/>
                  </a:cubicBezTo>
                  <a:cubicBezTo>
                    <a:pt x="11629" y="30821"/>
                    <a:pt x="11824" y="30685"/>
                    <a:pt x="12007" y="30685"/>
                  </a:cubicBezTo>
                  <a:cubicBezTo>
                    <a:pt x="12753" y="30685"/>
                    <a:pt x="13278" y="32959"/>
                    <a:pt x="13416" y="33614"/>
                  </a:cubicBezTo>
                  <a:cubicBezTo>
                    <a:pt x="13630" y="34621"/>
                    <a:pt x="13780" y="35692"/>
                    <a:pt x="14380" y="36550"/>
                  </a:cubicBezTo>
                  <a:cubicBezTo>
                    <a:pt x="14730" y="37084"/>
                    <a:pt x="15128" y="37294"/>
                    <a:pt x="15530" y="37294"/>
                  </a:cubicBezTo>
                  <a:cubicBezTo>
                    <a:pt x="16483" y="37294"/>
                    <a:pt x="17464" y="36120"/>
                    <a:pt x="17916" y="35307"/>
                  </a:cubicBezTo>
                  <a:cubicBezTo>
                    <a:pt x="18666" y="33892"/>
                    <a:pt x="19224" y="32413"/>
                    <a:pt x="19609" y="30892"/>
                  </a:cubicBezTo>
                  <a:cubicBezTo>
                    <a:pt x="19695" y="31470"/>
                    <a:pt x="19802" y="32049"/>
                    <a:pt x="19931" y="32606"/>
                  </a:cubicBezTo>
                  <a:cubicBezTo>
                    <a:pt x="20252" y="33935"/>
                    <a:pt x="20831" y="35607"/>
                    <a:pt x="22267" y="36078"/>
                  </a:cubicBezTo>
                  <a:cubicBezTo>
                    <a:pt x="22299" y="36089"/>
                    <a:pt x="22331" y="36094"/>
                    <a:pt x="22363" y="36094"/>
                  </a:cubicBezTo>
                  <a:cubicBezTo>
                    <a:pt x="22395" y="36094"/>
                    <a:pt x="22427" y="36089"/>
                    <a:pt x="22460" y="36078"/>
                  </a:cubicBezTo>
                  <a:cubicBezTo>
                    <a:pt x="24817" y="36078"/>
                    <a:pt x="25953" y="33806"/>
                    <a:pt x="26489" y="31792"/>
                  </a:cubicBezTo>
                  <a:cubicBezTo>
                    <a:pt x="27110" y="29499"/>
                    <a:pt x="27196" y="26820"/>
                    <a:pt x="26317" y="24570"/>
                  </a:cubicBezTo>
                  <a:cubicBezTo>
                    <a:pt x="27174" y="24527"/>
                    <a:pt x="28139" y="24013"/>
                    <a:pt x="28910" y="23455"/>
                  </a:cubicBezTo>
                  <a:lnTo>
                    <a:pt x="28910" y="23455"/>
                  </a:lnTo>
                  <a:cubicBezTo>
                    <a:pt x="28760" y="24355"/>
                    <a:pt x="28717" y="25277"/>
                    <a:pt x="28803" y="26177"/>
                  </a:cubicBezTo>
                  <a:cubicBezTo>
                    <a:pt x="28944" y="27804"/>
                    <a:pt x="29724" y="30805"/>
                    <a:pt x="31762" y="30805"/>
                  </a:cubicBezTo>
                  <a:cubicBezTo>
                    <a:pt x="31899" y="30805"/>
                    <a:pt x="32041" y="30791"/>
                    <a:pt x="32189" y="30763"/>
                  </a:cubicBezTo>
                  <a:cubicBezTo>
                    <a:pt x="34761" y="30270"/>
                    <a:pt x="35297" y="26456"/>
                    <a:pt x="35425" y="24420"/>
                  </a:cubicBezTo>
                  <a:cubicBezTo>
                    <a:pt x="35511" y="23241"/>
                    <a:pt x="35361" y="22041"/>
                    <a:pt x="35018" y="20927"/>
                  </a:cubicBezTo>
                  <a:cubicBezTo>
                    <a:pt x="35018" y="20905"/>
                    <a:pt x="35039" y="20884"/>
                    <a:pt x="35039" y="20884"/>
                  </a:cubicBezTo>
                  <a:cubicBezTo>
                    <a:pt x="35790" y="19383"/>
                    <a:pt x="36690" y="17905"/>
                    <a:pt x="37590" y="16405"/>
                  </a:cubicBezTo>
                  <a:cubicBezTo>
                    <a:pt x="37654" y="16833"/>
                    <a:pt x="37740" y="17262"/>
                    <a:pt x="37804" y="17690"/>
                  </a:cubicBezTo>
                  <a:cubicBezTo>
                    <a:pt x="38211" y="19748"/>
                    <a:pt x="38704" y="22962"/>
                    <a:pt x="40697" y="24184"/>
                  </a:cubicBezTo>
                  <a:cubicBezTo>
                    <a:pt x="41061" y="24408"/>
                    <a:pt x="41428" y="24508"/>
                    <a:pt x="41794" y="24508"/>
                  </a:cubicBezTo>
                  <a:cubicBezTo>
                    <a:pt x="44403" y="24508"/>
                    <a:pt x="46950" y="19422"/>
                    <a:pt x="47834" y="17862"/>
                  </a:cubicBezTo>
                  <a:cubicBezTo>
                    <a:pt x="48584" y="16555"/>
                    <a:pt x="49248" y="15226"/>
                    <a:pt x="50041" y="13940"/>
                  </a:cubicBezTo>
                  <a:cubicBezTo>
                    <a:pt x="50219" y="13628"/>
                    <a:pt x="49945" y="13337"/>
                    <a:pt x="49667" y="13337"/>
                  </a:cubicBezTo>
                  <a:cubicBezTo>
                    <a:pt x="49543" y="13337"/>
                    <a:pt x="49419" y="13395"/>
                    <a:pt x="49334" y="13533"/>
                  </a:cubicBezTo>
                  <a:cubicBezTo>
                    <a:pt x="47512" y="16533"/>
                    <a:pt x="46141" y="19962"/>
                    <a:pt x="43655" y="22534"/>
                  </a:cubicBezTo>
                  <a:cubicBezTo>
                    <a:pt x="43025" y="23175"/>
                    <a:pt x="42372" y="23568"/>
                    <a:pt x="41748" y="23568"/>
                  </a:cubicBezTo>
                  <a:cubicBezTo>
                    <a:pt x="41182" y="23568"/>
                    <a:pt x="40640" y="23245"/>
                    <a:pt x="40161" y="22491"/>
                  </a:cubicBezTo>
                  <a:cubicBezTo>
                    <a:pt x="38918" y="20498"/>
                    <a:pt x="38468" y="17840"/>
                    <a:pt x="38211" y="15376"/>
                  </a:cubicBezTo>
                  <a:cubicBezTo>
                    <a:pt x="40483" y="11540"/>
                    <a:pt x="42562" y="7597"/>
                    <a:pt x="42304" y="3010"/>
                  </a:cubicBezTo>
                  <a:cubicBezTo>
                    <a:pt x="42220" y="1658"/>
                    <a:pt x="41509" y="0"/>
                    <a:pt x="402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955" name="Google Shape;14955;p111"/>
          <p:cNvSpPr/>
          <p:nvPr/>
        </p:nvSpPr>
        <p:spPr>
          <a:xfrm>
            <a:off x="859135" y="164235"/>
            <a:ext cx="3602176" cy="4968992"/>
          </a:xfrm>
          <a:custGeom>
            <a:rect b="b" l="l" r="r" t="t"/>
            <a:pathLst>
              <a:path extrusionOk="0" h="208584" w="151209">
                <a:moveTo>
                  <a:pt x="132458" y="50862"/>
                </a:moveTo>
                <a:cubicBezTo>
                  <a:pt x="132605" y="50862"/>
                  <a:pt x="132629" y="50941"/>
                  <a:pt x="132629" y="51137"/>
                </a:cubicBezTo>
                <a:cubicBezTo>
                  <a:pt x="132562" y="52572"/>
                  <a:pt x="132529" y="54006"/>
                  <a:pt x="132529" y="55440"/>
                </a:cubicBezTo>
                <a:cubicBezTo>
                  <a:pt x="132529" y="55741"/>
                  <a:pt x="132362" y="55841"/>
                  <a:pt x="132095" y="55907"/>
                </a:cubicBezTo>
                <a:cubicBezTo>
                  <a:pt x="130894" y="56141"/>
                  <a:pt x="129693" y="56274"/>
                  <a:pt x="128459" y="56308"/>
                </a:cubicBezTo>
                <a:cubicBezTo>
                  <a:pt x="128415" y="56316"/>
                  <a:pt x="128376" y="56321"/>
                  <a:pt x="128341" y="56321"/>
                </a:cubicBezTo>
                <a:cubicBezTo>
                  <a:pt x="128109" y="56321"/>
                  <a:pt x="128059" y="56139"/>
                  <a:pt x="128059" y="55907"/>
                </a:cubicBezTo>
                <a:cubicBezTo>
                  <a:pt x="128025" y="54540"/>
                  <a:pt x="127992" y="53205"/>
                  <a:pt x="127959" y="51838"/>
                </a:cubicBezTo>
                <a:lnTo>
                  <a:pt x="127959" y="51471"/>
                </a:lnTo>
                <a:cubicBezTo>
                  <a:pt x="127959" y="51404"/>
                  <a:pt x="127892" y="51337"/>
                  <a:pt x="127792" y="51304"/>
                </a:cubicBezTo>
                <a:cubicBezTo>
                  <a:pt x="127725" y="51337"/>
                  <a:pt x="127658" y="51404"/>
                  <a:pt x="127658" y="51504"/>
                </a:cubicBezTo>
                <a:lnTo>
                  <a:pt x="127658" y="52071"/>
                </a:lnTo>
                <a:cubicBezTo>
                  <a:pt x="127658" y="53306"/>
                  <a:pt x="127625" y="54573"/>
                  <a:pt x="127758" y="55807"/>
                </a:cubicBezTo>
                <a:cubicBezTo>
                  <a:pt x="127792" y="56208"/>
                  <a:pt x="127692" y="56341"/>
                  <a:pt x="127258" y="56341"/>
                </a:cubicBezTo>
                <a:cubicBezTo>
                  <a:pt x="127148" y="56338"/>
                  <a:pt x="127037" y="56337"/>
                  <a:pt x="126927" y="56337"/>
                </a:cubicBezTo>
                <a:cubicBezTo>
                  <a:pt x="125942" y="56337"/>
                  <a:pt x="124939" y="56446"/>
                  <a:pt x="123954" y="56446"/>
                </a:cubicBezTo>
                <a:cubicBezTo>
                  <a:pt x="123843" y="56446"/>
                  <a:pt x="123732" y="56444"/>
                  <a:pt x="123622" y="56441"/>
                </a:cubicBezTo>
                <a:cubicBezTo>
                  <a:pt x="123022" y="56441"/>
                  <a:pt x="122421" y="56474"/>
                  <a:pt x="121854" y="56608"/>
                </a:cubicBezTo>
                <a:cubicBezTo>
                  <a:pt x="121809" y="56613"/>
                  <a:pt x="121768" y="56616"/>
                  <a:pt x="121731" y="56616"/>
                </a:cubicBezTo>
                <a:cubicBezTo>
                  <a:pt x="121526" y="56616"/>
                  <a:pt x="121454" y="56529"/>
                  <a:pt x="121454" y="56274"/>
                </a:cubicBezTo>
                <a:lnTo>
                  <a:pt x="121454" y="53973"/>
                </a:lnTo>
                <a:lnTo>
                  <a:pt x="121421" y="53973"/>
                </a:lnTo>
                <a:lnTo>
                  <a:pt x="121421" y="53939"/>
                </a:lnTo>
                <a:cubicBezTo>
                  <a:pt x="121421" y="53205"/>
                  <a:pt x="121454" y="52472"/>
                  <a:pt x="121387" y="51738"/>
                </a:cubicBezTo>
                <a:cubicBezTo>
                  <a:pt x="121387" y="51504"/>
                  <a:pt x="121487" y="51471"/>
                  <a:pt x="121654" y="51471"/>
                </a:cubicBezTo>
                <a:cubicBezTo>
                  <a:pt x="123689" y="51371"/>
                  <a:pt x="125724" y="51304"/>
                  <a:pt x="127758" y="51171"/>
                </a:cubicBezTo>
                <a:cubicBezTo>
                  <a:pt x="129293" y="51104"/>
                  <a:pt x="130827" y="51071"/>
                  <a:pt x="132362" y="50870"/>
                </a:cubicBezTo>
                <a:cubicBezTo>
                  <a:pt x="132399" y="50865"/>
                  <a:pt x="132431" y="50862"/>
                  <a:pt x="132458" y="50862"/>
                </a:cubicBezTo>
                <a:close/>
                <a:moveTo>
                  <a:pt x="120653" y="51471"/>
                </a:moveTo>
                <a:cubicBezTo>
                  <a:pt x="120987" y="51471"/>
                  <a:pt x="121054" y="51571"/>
                  <a:pt x="121054" y="51871"/>
                </a:cubicBezTo>
                <a:lnTo>
                  <a:pt x="121054" y="54073"/>
                </a:lnTo>
                <a:cubicBezTo>
                  <a:pt x="121054" y="54807"/>
                  <a:pt x="121054" y="55507"/>
                  <a:pt x="121087" y="56241"/>
                </a:cubicBezTo>
                <a:cubicBezTo>
                  <a:pt x="121087" y="56441"/>
                  <a:pt x="121054" y="56608"/>
                  <a:pt x="120753" y="56608"/>
                </a:cubicBezTo>
                <a:cubicBezTo>
                  <a:pt x="118418" y="56708"/>
                  <a:pt x="116050" y="56808"/>
                  <a:pt x="113682" y="56908"/>
                </a:cubicBezTo>
                <a:cubicBezTo>
                  <a:pt x="113634" y="56913"/>
                  <a:pt x="113591" y="56916"/>
                  <a:pt x="113551" y="56916"/>
                </a:cubicBezTo>
                <a:cubicBezTo>
                  <a:pt x="113313" y="56916"/>
                  <a:pt x="113215" y="56818"/>
                  <a:pt x="113215" y="56474"/>
                </a:cubicBezTo>
                <a:cubicBezTo>
                  <a:pt x="113181" y="55073"/>
                  <a:pt x="113315" y="53672"/>
                  <a:pt x="113115" y="52271"/>
                </a:cubicBezTo>
                <a:cubicBezTo>
                  <a:pt x="113048" y="51871"/>
                  <a:pt x="113181" y="51738"/>
                  <a:pt x="113582" y="51738"/>
                </a:cubicBezTo>
                <a:cubicBezTo>
                  <a:pt x="113747" y="51744"/>
                  <a:pt x="113913" y="51747"/>
                  <a:pt x="114079" y="51747"/>
                </a:cubicBezTo>
                <a:cubicBezTo>
                  <a:pt x="114780" y="51747"/>
                  <a:pt x="115482" y="51698"/>
                  <a:pt x="116184" y="51671"/>
                </a:cubicBezTo>
                <a:cubicBezTo>
                  <a:pt x="116209" y="51667"/>
                  <a:pt x="116235" y="51665"/>
                  <a:pt x="116261" y="51665"/>
                </a:cubicBezTo>
                <a:cubicBezTo>
                  <a:pt x="116434" y="51665"/>
                  <a:pt x="116597" y="51759"/>
                  <a:pt x="116684" y="51905"/>
                </a:cubicBezTo>
                <a:cubicBezTo>
                  <a:pt x="116891" y="52176"/>
                  <a:pt x="117198" y="52310"/>
                  <a:pt x="117502" y="52310"/>
                </a:cubicBezTo>
                <a:cubicBezTo>
                  <a:pt x="117833" y="52310"/>
                  <a:pt x="118160" y="52151"/>
                  <a:pt x="118352" y="51838"/>
                </a:cubicBezTo>
                <a:cubicBezTo>
                  <a:pt x="118441" y="51688"/>
                  <a:pt x="118611" y="51566"/>
                  <a:pt x="118790" y="51566"/>
                </a:cubicBezTo>
                <a:cubicBezTo>
                  <a:pt x="118810" y="51566"/>
                  <a:pt x="118831" y="51567"/>
                  <a:pt x="118852" y="51571"/>
                </a:cubicBezTo>
                <a:cubicBezTo>
                  <a:pt x="119453" y="51538"/>
                  <a:pt x="120053" y="51538"/>
                  <a:pt x="120653" y="51471"/>
                </a:cubicBezTo>
                <a:close/>
                <a:moveTo>
                  <a:pt x="112314" y="51738"/>
                </a:moveTo>
                <a:cubicBezTo>
                  <a:pt x="112614" y="51738"/>
                  <a:pt x="112748" y="51838"/>
                  <a:pt x="112748" y="52171"/>
                </a:cubicBezTo>
                <a:cubicBezTo>
                  <a:pt x="112848" y="53672"/>
                  <a:pt x="112781" y="55140"/>
                  <a:pt x="112781" y="56641"/>
                </a:cubicBezTo>
                <a:cubicBezTo>
                  <a:pt x="112814" y="56908"/>
                  <a:pt x="112681" y="56941"/>
                  <a:pt x="112448" y="56941"/>
                </a:cubicBezTo>
                <a:cubicBezTo>
                  <a:pt x="110646" y="57008"/>
                  <a:pt x="108878" y="57075"/>
                  <a:pt x="107077" y="57242"/>
                </a:cubicBezTo>
                <a:cubicBezTo>
                  <a:pt x="107038" y="57246"/>
                  <a:pt x="107001" y="57248"/>
                  <a:pt x="106966" y="57248"/>
                </a:cubicBezTo>
                <a:cubicBezTo>
                  <a:pt x="106706" y="57248"/>
                  <a:pt x="106577" y="57132"/>
                  <a:pt x="106577" y="56808"/>
                </a:cubicBezTo>
                <a:cubicBezTo>
                  <a:pt x="106610" y="56541"/>
                  <a:pt x="106543" y="56308"/>
                  <a:pt x="106477" y="56074"/>
                </a:cubicBezTo>
                <a:cubicBezTo>
                  <a:pt x="106394" y="55799"/>
                  <a:pt x="106153" y="55615"/>
                  <a:pt x="105883" y="55615"/>
                </a:cubicBezTo>
                <a:cubicBezTo>
                  <a:pt x="105826" y="55615"/>
                  <a:pt x="105768" y="55623"/>
                  <a:pt x="105709" y="55641"/>
                </a:cubicBezTo>
                <a:cubicBezTo>
                  <a:pt x="105376" y="55674"/>
                  <a:pt x="105109" y="55974"/>
                  <a:pt x="105176" y="56308"/>
                </a:cubicBezTo>
                <a:cubicBezTo>
                  <a:pt x="105176" y="57308"/>
                  <a:pt x="105176" y="57308"/>
                  <a:pt x="104142" y="57375"/>
                </a:cubicBezTo>
                <a:cubicBezTo>
                  <a:pt x="103675" y="57408"/>
                  <a:pt x="103174" y="57442"/>
                  <a:pt x="102674" y="57475"/>
                </a:cubicBezTo>
                <a:cubicBezTo>
                  <a:pt x="102634" y="57480"/>
                  <a:pt x="102598" y="57483"/>
                  <a:pt x="102564" y="57483"/>
                </a:cubicBezTo>
                <a:cubicBezTo>
                  <a:pt x="102370" y="57483"/>
                  <a:pt x="102274" y="57392"/>
                  <a:pt x="102274" y="57108"/>
                </a:cubicBezTo>
                <a:cubicBezTo>
                  <a:pt x="102307" y="55474"/>
                  <a:pt x="102307" y="53839"/>
                  <a:pt x="102307" y="52205"/>
                </a:cubicBezTo>
                <a:cubicBezTo>
                  <a:pt x="102307" y="51936"/>
                  <a:pt x="102433" y="51900"/>
                  <a:pt x="102578" y="51900"/>
                </a:cubicBezTo>
                <a:cubicBezTo>
                  <a:pt x="102632" y="51900"/>
                  <a:pt x="102687" y="51905"/>
                  <a:pt x="102741" y="51905"/>
                </a:cubicBezTo>
                <a:lnTo>
                  <a:pt x="107577" y="51905"/>
                </a:lnTo>
                <a:lnTo>
                  <a:pt x="107577" y="51804"/>
                </a:lnTo>
                <a:lnTo>
                  <a:pt x="107577" y="51771"/>
                </a:lnTo>
                <a:cubicBezTo>
                  <a:pt x="109145" y="51771"/>
                  <a:pt x="110746" y="51771"/>
                  <a:pt x="112314" y="51738"/>
                </a:cubicBezTo>
                <a:close/>
                <a:moveTo>
                  <a:pt x="70616" y="51252"/>
                </a:moveTo>
                <a:cubicBezTo>
                  <a:pt x="71885" y="51252"/>
                  <a:pt x="73086" y="51337"/>
                  <a:pt x="74287" y="51337"/>
                </a:cubicBezTo>
                <a:cubicBezTo>
                  <a:pt x="74621" y="51337"/>
                  <a:pt x="74621" y="51471"/>
                  <a:pt x="74621" y="51738"/>
                </a:cubicBezTo>
                <a:cubicBezTo>
                  <a:pt x="74554" y="52738"/>
                  <a:pt x="74487" y="53739"/>
                  <a:pt x="74420" y="54740"/>
                </a:cubicBezTo>
                <a:cubicBezTo>
                  <a:pt x="74387" y="55607"/>
                  <a:pt x="74320" y="56441"/>
                  <a:pt x="74320" y="57308"/>
                </a:cubicBezTo>
                <a:cubicBezTo>
                  <a:pt x="74320" y="57609"/>
                  <a:pt x="74187" y="57742"/>
                  <a:pt x="73887" y="57742"/>
                </a:cubicBezTo>
                <a:cubicBezTo>
                  <a:pt x="72019" y="57742"/>
                  <a:pt x="70184" y="57675"/>
                  <a:pt x="68316" y="57542"/>
                </a:cubicBezTo>
                <a:lnTo>
                  <a:pt x="67082" y="57542"/>
                </a:lnTo>
                <a:cubicBezTo>
                  <a:pt x="67046" y="57547"/>
                  <a:pt x="67012" y="57550"/>
                  <a:pt x="66981" y="57550"/>
                </a:cubicBezTo>
                <a:cubicBezTo>
                  <a:pt x="66810" y="57550"/>
                  <a:pt x="66715" y="57467"/>
                  <a:pt x="66715" y="57242"/>
                </a:cubicBezTo>
                <a:cubicBezTo>
                  <a:pt x="66715" y="55340"/>
                  <a:pt x="66882" y="53439"/>
                  <a:pt x="66815" y="51538"/>
                </a:cubicBezTo>
                <a:cubicBezTo>
                  <a:pt x="66815" y="51271"/>
                  <a:pt x="66982" y="51271"/>
                  <a:pt x="67182" y="51271"/>
                </a:cubicBezTo>
                <a:lnTo>
                  <a:pt x="69650" y="51271"/>
                </a:lnTo>
                <a:cubicBezTo>
                  <a:pt x="69977" y="51257"/>
                  <a:pt x="70299" y="51252"/>
                  <a:pt x="70616" y="51252"/>
                </a:cubicBezTo>
                <a:close/>
                <a:moveTo>
                  <a:pt x="97637" y="51771"/>
                </a:moveTo>
                <a:lnTo>
                  <a:pt x="97637" y="51871"/>
                </a:lnTo>
                <a:lnTo>
                  <a:pt x="101373" y="51871"/>
                </a:lnTo>
                <a:cubicBezTo>
                  <a:pt x="101419" y="51867"/>
                  <a:pt x="101462" y="51865"/>
                  <a:pt x="101501" y="51865"/>
                </a:cubicBezTo>
                <a:cubicBezTo>
                  <a:pt x="101802" y="51865"/>
                  <a:pt x="101907" y="51988"/>
                  <a:pt x="101907" y="52372"/>
                </a:cubicBezTo>
                <a:cubicBezTo>
                  <a:pt x="101840" y="53939"/>
                  <a:pt x="101807" y="55540"/>
                  <a:pt x="101807" y="57142"/>
                </a:cubicBezTo>
                <a:cubicBezTo>
                  <a:pt x="101807" y="57475"/>
                  <a:pt x="101640" y="57542"/>
                  <a:pt x="101373" y="57542"/>
                </a:cubicBezTo>
                <a:cubicBezTo>
                  <a:pt x="99805" y="57575"/>
                  <a:pt x="98237" y="57609"/>
                  <a:pt x="96670" y="57642"/>
                </a:cubicBezTo>
                <a:cubicBezTo>
                  <a:pt x="95702" y="57675"/>
                  <a:pt x="94768" y="57709"/>
                  <a:pt x="93801" y="57775"/>
                </a:cubicBezTo>
                <a:cubicBezTo>
                  <a:pt x="93765" y="57779"/>
                  <a:pt x="93731" y="57780"/>
                  <a:pt x="93701" y="57780"/>
                </a:cubicBezTo>
                <a:cubicBezTo>
                  <a:pt x="93416" y="57780"/>
                  <a:pt x="93337" y="57639"/>
                  <a:pt x="93367" y="57308"/>
                </a:cubicBezTo>
                <a:cubicBezTo>
                  <a:pt x="93534" y="55907"/>
                  <a:pt x="93434" y="54473"/>
                  <a:pt x="93467" y="53039"/>
                </a:cubicBezTo>
                <a:cubicBezTo>
                  <a:pt x="93467" y="52939"/>
                  <a:pt x="93467" y="52805"/>
                  <a:pt x="93467" y="52705"/>
                </a:cubicBezTo>
                <a:cubicBezTo>
                  <a:pt x="93367" y="51771"/>
                  <a:pt x="93367" y="51771"/>
                  <a:pt x="94301" y="51771"/>
                </a:cubicBezTo>
                <a:close/>
                <a:moveTo>
                  <a:pt x="89031" y="51604"/>
                </a:moveTo>
                <a:lnTo>
                  <a:pt x="89031" y="51771"/>
                </a:lnTo>
                <a:lnTo>
                  <a:pt x="92633" y="51804"/>
                </a:lnTo>
                <a:cubicBezTo>
                  <a:pt x="92867" y="51804"/>
                  <a:pt x="93034" y="51838"/>
                  <a:pt x="93034" y="52138"/>
                </a:cubicBezTo>
                <a:cubicBezTo>
                  <a:pt x="93067" y="53939"/>
                  <a:pt x="92934" y="55774"/>
                  <a:pt x="92934" y="57575"/>
                </a:cubicBezTo>
                <a:cubicBezTo>
                  <a:pt x="92934" y="57775"/>
                  <a:pt x="92867" y="57875"/>
                  <a:pt x="92633" y="57875"/>
                </a:cubicBezTo>
                <a:cubicBezTo>
                  <a:pt x="90198" y="57875"/>
                  <a:pt x="87797" y="57909"/>
                  <a:pt x="85362" y="57909"/>
                </a:cubicBezTo>
                <a:cubicBezTo>
                  <a:pt x="85028" y="57909"/>
                  <a:pt x="85095" y="57675"/>
                  <a:pt x="85095" y="57475"/>
                </a:cubicBezTo>
                <a:cubicBezTo>
                  <a:pt x="85128" y="56007"/>
                  <a:pt x="85161" y="54540"/>
                  <a:pt x="85195" y="53072"/>
                </a:cubicBezTo>
                <a:cubicBezTo>
                  <a:pt x="85228" y="52772"/>
                  <a:pt x="85228" y="52438"/>
                  <a:pt x="85195" y="52138"/>
                </a:cubicBezTo>
                <a:cubicBezTo>
                  <a:pt x="85095" y="51671"/>
                  <a:pt x="85295" y="51604"/>
                  <a:pt x="85728" y="51604"/>
                </a:cubicBezTo>
                <a:close/>
                <a:moveTo>
                  <a:pt x="75288" y="51438"/>
                </a:moveTo>
                <a:cubicBezTo>
                  <a:pt x="76155" y="51471"/>
                  <a:pt x="77056" y="51471"/>
                  <a:pt x="77923" y="51471"/>
                </a:cubicBezTo>
                <a:cubicBezTo>
                  <a:pt x="77949" y="51467"/>
                  <a:pt x="77974" y="51465"/>
                  <a:pt x="77999" y="51465"/>
                </a:cubicBezTo>
                <a:cubicBezTo>
                  <a:pt x="78165" y="51465"/>
                  <a:pt x="78303" y="51559"/>
                  <a:pt x="78390" y="51704"/>
                </a:cubicBezTo>
                <a:cubicBezTo>
                  <a:pt x="78481" y="51904"/>
                  <a:pt x="78601" y="51985"/>
                  <a:pt x="78736" y="51985"/>
                </a:cubicBezTo>
                <a:cubicBezTo>
                  <a:pt x="78848" y="51985"/>
                  <a:pt x="78969" y="51929"/>
                  <a:pt x="79090" y="51838"/>
                </a:cubicBezTo>
                <a:cubicBezTo>
                  <a:pt x="79441" y="51604"/>
                  <a:pt x="79844" y="51498"/>
                  <a:pt x="80252" y="51498"/>
                </a:cubicBezTo>
                <a:cubicBezTo>
                  <a:pt x="80310" y="51498"/>
                  <a:pt x="80367" y="51500"/>
                  <a:pt x="80425" y="51504"/>
                </a:cubicBezTo>
                <a:cubicBezTo>
                  <a:pt x="81726" y="51571"/>
                  <a:pt x="83027" y="51571"/>
                  <a:pt x="84361" y="51571"/>
                </a:cubicBezTo>
                <a:cubicBezTo>
                  <a:pt x="84694" y="51571"/>
                  <a:pt x="84794" y="51671"/>
                  <a:pt x="84794" y="52005"/>
                </a:cubicBezTo>
                <a:cubicBezTo>
                  <a:pt x="84761" y="52705"/>
                  <a:pt x="84794" y="53406"/>
                  <a:pt x="84794" y="54106"/>
                </a:cubicBezTo>
                <a:cubicBezTo>
                  <a:pt x="84728" y="55207"/>
                  <a:pt x="84661" y="56341"/>
                  <a:pt x="84594" y="57442"/>
                </a:cubicBezTo>
                <a:cubicBezTo>
                  <a:pt x="84594" y="57809"/>
                  <a:pt x="84494" y="57875"/>
                  <a:pt x="84161" y="57875"/>
                </a:cubicBezTo>
                <a:cubicBezTo>
                  <a:pt x="84089" y="57873"/>
                  <a:pt x="84016" y="57872"/>
                  <a:pt x="83943" y="57872"/>
                </a:cubicBezTo>
                <a:cubicBezTo>
                  <a:pt x="83391" y="57872"/>
                  <a:pt x="82817" y="57931"/>
                  <a:pt x="82259" y="57931"/>
                </a:cubicBezTo>
                <a:cubicBezTo>
                  <a:pt x="81832" y="57931"/>
                  <a:pt x="81415" y="57896"/>
                  <a:pt x="81025" y="57775"/>
                </a:cubicBezTo>
                <a:cubicBezTo>
                  <a:pt x="80737" y="57680"/>
                  <a:pt x="80461" y="57647"/>
                  <a:pt x="80190" y="57647"/>
                </a:cubicBezTo>
                <a:cubicBezTo>
                  <a:pt x="79619" y="57647"/>
                  <a:pt x="79073" y="57791"/>
                  <a:pt x="78500" y="57791"/>
                </a:cubicBezTo>
                <a:cubicBezTo>
                  <a:pt x="78397" y="57791"/>
                  <a:pt x="78294" y="57786"/>
                  <a:pt x="78190" y="57775"/>
                </a:cubicBezTo>
                <a:cubicBezTo>
                  <a:pt x="77592" y="57734"/>
                  <a:pt x="76981" y="57706"/>
                  <a:pt x="76374" y="57706"/>
                </a:cubicBezTo>
                <a:cubicBezTo>
                  <a:pt x="75998" y="57706"/>
                  <a:pt x="75624" y="57717"/>
                  <a:pt x="75254" y="57742"/>
                </a:cubicBezTo>
                <a:cubicBezTo>
                  <a:pt x="75218" y="57744"/>
                  <a:pt x="75185" y="57746"/>
                  <a:pt x="75153" y="57746"/>
                </a:cubicBezTo>
                <a:cubicBezTo>
                  <a:pt x="74745" y="57746"/>
                  <a:pt x="74690" y="57547"/>
                  <a:pt x="74721" y="57175"/>
                </a:cubicBezTo>
                <a:cubicBezTo>
                  <a:pt x="74854" y="55374"/>
                  <a:pt x="74921" y="53572"/>
                  <a:pt x="74921" y="51804"/>
                </a:cubicBezTo>
                <a:cubicBezTo>
                  <a:pt x="74921" y="51504"/>
                  <a:pt x="74987" y="51438"/>
                  <a:pt x="75288" y="51438"/>
                </a:cubicBezTo>
                <a:close/>
                <a:moveTo>
                  <a:pt x="127325" y="56975"/>
                </a:moveTo>
                <a:cubicBezTo>
                  <a:pt x="127658" y="56975"/>
                  <a:pt x="127725" y="57075"/>
                  <a:pt x="127725" y="57375"/>
                </a:cubicBezTo>
                <a:lnTo>
                  <a:pt x="127725" y="58743"/>
                </a:lnTo>
                <a:cubicBezTo>
                  <a:pt x="127758" y="59010"/>
                  <a:pt x="127658" y="59076"/>
                  <a:pt x="127392" y="59076"/>
                </a:cubicBezTo>
                <a:lnTo>
                  <a:pt x="126057" y="59076"/>
                </a:lnTo>
                <a:lnTo>
                  <a:pt x="126057" y="59110"/>
                </a:lnTo>
                <a:lnTo>
                  <a:pt x="126057" y="59110"/>
                </a:lnTo>
                <a:cubicBezTo>
                  <a:pt x="125758" y="59109"/>
                  <a:pt x="125472" y="59095"/>
                  <a:pt x="125181" y="59095"/>
                </a:cubicBezTo>
                <a:cubicBezTo>
                  <a:pt x="125031" y="59095"/>
                  <a:pt x="124879" y="59099"/>
                  <a:pt x="124723" y="59110"/>
                </a:cubicBezTo>
                <a:cubicBezTo>
                  <a:pt x="124456" y="59110"/>
                  <a:pt x="124389" y="59010"/>
                  <a:pt x="124389" y="58743"/>
                </a:cubicBezTo>
                <a:lnTo>
                  <a:pt x="124389" y="58042"/>
                </a:lnTo>
                <a:cubicBezTo>
                  <a:pt x="124356" y="57042"/>
                  <a:pt x="124356" y="57075"/>
                  <a:pt x="125323" y="57042"/>
                </a:cubicBezTo>
                <a:cubicBezTo>
                  <a:pt x="125991" y="57042"/>
                  <a:pt x="126658" y="57008"/>
                  <a:pt x="127325" y="56975"/>
                </a:cubicBezTo>
                <a:close/>
                <a:moveTo>
                  <a:pt x="122623" y="57170"/>
                </a:moveTo>
                <a:cubicBezTo>
                  <a:pt x="122907" y="57170"/>
                  <a:pt x="122988" y="57308"/>
                  <a:pt x="122988" y="57609"/>
                </a:cubicBezTo>
                <a:cubicBezTo>
                  <a:pt x="122988" y="58009"/>
                  <a:pt x="122988" y="58409"/>
                  <a:pt x="123055" y="58843"/>
                </a:cubicBezTo>
                <a:cubicBezTo>
                  <a:pt x="123088" y="59110"/>
                  <a:pt x="122955" y="59176"/>
                  <a:pt x="122688" y="59176"/>
                </a:cubicBezTo>
                <a:lnTo>
                  <a:pt x="122455" y="59176"/>
                </a:lnTo>
                <a:cubicBezTo>
                  <a:pt x="122256" y="59190"/>
                  <a:pt x="122098" y="59201"/>
                  <a:pt x="121973" y="59201"/>
                </a:cubicBezTo>
                <a:cubicBezTo>
                  <a:pt x="121487" y="59201"/>
                  <a:pt x="121487" y="59038"/>
                  <a:pt x="121487" y="58242"/>
                </a:cubicBezTo>
                <a:cubicBezTo>
                  <a:pt x="121487" y="57175"/>
                  <a:pt x="121487" y="57208"/>
                  <a:pt x="122521" y="57175"/>
                </a:cubicBezTo>
                <a:cubicBezTo>
                  <a:pt x="122558" y="57172"/>
                  <a:pt x="122591" y="57170"/>
                  <a:pt x="122623" y="57170"/>
                </a:cubicBezTo>
                <a:close/>
                <a:moveTo>
                  <a:pt x="81092" y="58409"/>
                </a:moveTo>
                <a:cubicBezTo>
                  <a:pt x="81692" y="58469"/>
                  <a:pt x="82293" y="58481"/>
                  <a:pt x="82893" y="58481"/>
                </a:cubicBezTo>
                <a:cubicBezTo>
                  <a:pt x="83293" y="58481"/>
                  <a:pt x="83694" y="58476"/>
                  <a:pt x="84094" y="58476"/>
                </a:cubicBezTo>
                <a:cubicBezTo>
                  <a:pt x="84461" y="58476"/>
                  <a:pt x="84628" y="58576"/>
                  <a:pt x="84594" y="58943"/>
                </a:cubicBezTo>
                <a:cubicBezTo>
                  <a:pt x="84561" y="59443"/>
                  <a:pt x="84761" y="60077"/>
                  <a:pt x="84494" y="60377"/>
                </a:cubicBezTo>
                <a:cubicBezTo>
                  <a:pt x="84402" y="60509"/>
                  <a:pt x="84243" y="60547"/>
                  <a:pt x="84054" y="60547"/>
                </a:cubicBezTo>
                <a:cubicBezTo>
                  <a:pt x="83795" y="60547"/>
                  <a:pt x="83481" y="60474"/>
                  <a:pt x="83214" y="60474"/>
                </a:cubicBezTo>
                <a:cubicBezTo>
                  <a:pt x="83184" y="60474"/>
                  <a:pt x="83155" y="60475"/>
                  <a:pt x="83127" y="60477"/>
                </a:cubicBezTo>
                <a:lnTo>
                  <a:pt x="82660" y="60477"/>
                </a:lnTo>
                <a:lnTo>
                  <a:pt x="82660" y="60444"/>
                </a:lnTo>
                <a:cubicBezTo>
                  <a:pt x="82304" y="60444"/>
                  <a:pt x="81933" y="60429"/>
                  <a:pt x="81567" y="60429"/>
                </a:cubicBezTo>
                <a:cubicBezTo>
                  <a:pt x="81385" y="60429"/>
                  <a:pt x="81203" y="60433"/>
                  <a:pt x="81025" y="60444"/>
                </a:cubicBezTo>
                <a:cubicBezTo>
                  <a:pt x="80825" y="60444"/>
                  <a:pt x="80692" y="60411"/>
                  <a:pt x="80725" y="60110"/>
                </a:cubicBezTo>
                <a:cubicBezTo>
                  <a:pt x="80792" y="59643"/>
                  <a:pt x="80825" y="59176"/>
                  <a:pt x="80825" y="58709"/>
                </a:cubicBezTo>
                <a:cubicBezTo>
                  <a:pt x="80825" y="58509"/>
                  <a:pt x="80858" y="58409"/>
                  <a:pt x="81092" y="58409"/>
                </a:cubicBezTo>
                <a:close/>
                <a:moveTo>
                  <a:pt x="75021" y="58276"/>
                </a:moveTo>
                <a:cubicBezTo>
                  <a:pt x="76322" y="58309"/>
                  <a:pt x="77623" y="58276"/>
                  <a:pt x="78924" y="58342"/>
                </a:cubicBezTo>
                <a:cubicBezTo>
                  <a:pt x="79157" y="58376"/>
                  <a:pt x="79224" y="58443"/>
                  <a:pt x="79224" y="58643"/>
                </a:cubicBezTo>
                <a:cubicBezTo>
                  <a:pt x="79257" y="59010"/>
                  <a:pt x="79291" y="59377"/>
                  <a:pt x="79291" y="59710"/>
                </a:cubicBezTo>
                <a:cubicBezTo>
                  <a:pt x="79291" y="60245"/>
                  <a:pt x="79291" y="60372"/>
                  <a:pt x="78993" y="60372"/>
                </a:cubicBezTo>
                <a:cubicBezTo>
                  <a:pt x="78901" y="60372"/>
                  <a:pt x="78781" y="60360"/>
                  <a:pt x="78623" y="60344"/>
                </a:cubicBezTo>
                <a:cubicBezTo>
                  <a:pt x="77964" y="60295"/>
                  <a:pt x="77305" y="60264"/>
                  <a:pt x="76659" y="60264"/>
                </a:cubicBezTo>
                <a:cubicBezTo>
                  <a:pt x="76422" y="60264"/>
                  <a:pt x="76187" y="60268"/>
                  <a:pt x="75955" y="60277"/>
                </a:cubicBezTo>
                <a:cubicBezTo>
                  <a:pt x="75021" y="60277"/>
                  <a:pt x="74921" y="60377"/>
                  <a:pt x="74687" y="61245"/>
                </a:cubicBezTo>
                <a:cubicBezTo>
                  <a:pt x="74654" y="61378"/>
                  <a:pt x="74621" y="61478"/>
                  <a:pt x="74554" y="61645"/>
                </a:cubicBezTo>
                <a:cubicBezTo>
                  <a:pt x="74520" y="60644"/>
                  <a:pt x="74554" y="59643"/>
                  <a:pt x="74621" y="58609"/>
                </a:cubicBezTo>
                <a:cubicBezTo>
                  <a:pt x="74654" y="58342"/>
                  <a:pt x="74754" y="58276"/>
                  <a:pt x="75021" y="58276"/>
                </a:cubicBezTo>
                <a:close/>
                <a:moveTo>
                  <a:pt x="67115" y="57942"/>
                </a:moveTo>
                <a:cubicBezTo>
                  <a:pt x="69383" y="58142"/>
                  <a:pt x="71685" y="58209"/>
                  <a:pt x="73953" y="58242"/>
                </a:cubicBezTo>
                <a:cubicBezTo>
                  <a:pt x="74187" y="58276"/>
                  <a:pt x="74220" y="58342"/>
                  <a:pt x="74220" y="58543"/>
                </a:cubicBezTo>
                <a:cubicBezTo>
                  <a:pt x="74053" y="60311"/>
                  <a:pt x="74187" y="62078"/>
                  <a:pt x="73987" y="63846"/>
                </a:cubicBezTo>
                <a:cubicBezTo>
                  <a:pt x="73920" y="64680"/>
                  <a:pt x="73453" y="65414"/>
                  <a:pt x="73153" y="66181"/>
                </a:cubicBezTo>
                <a:cubicBezTo>
                  <a:pt x="73119" y="66315"/>
                  <a:pt x="72986" y="66315"/>
                  <a:pt x="72853" y="66315"/>
                </a:cubicBezTo>
                <a:cubicBezTo>
                  <a:pt x="70885" y="66515"/>
                  <a:pt x="68950" y="66582"/>
                  <a:pt x="66982" y="66615"/>
                </a:cubicBezTo>
                <a:cubicBezTo>
                  <a:pt x="66615" y="66615"/>
                  <a:pt x="66615" y="66448"/>
                  <a:pt x="66615" y="66181"/>
                </a:cubicBezTo>
                <a:lnTo>
                  <a:pt x="66615" y="62279"/>
                </a:lnTo>
                <a:lnTo>
                  <a:pt x="66715" y="62279"/>
                </a:lnTo>
                <a:cubicBezTo>
                  <a:pt x="66715" y="60978"/>
                  <a:pt x="66715" y="59677"/>
                  <a:pt x="66715" y="58409"/>
                </a:cubicBezTo>
                <a:cubicBezTo>
                  <a:pt x="66715" y="58109"/>
                  <a:pt x="66748" y="57942"/>
                  <a:pt x="67115" y="57942"/>
                </a:cubicBezTo>
                <a:close/>
                <a:moveTo>
                  <a:pt x="132322" y="56517"/>
                </a:moveTo>
                <a:cubicBezTo>
                  <a:pt x="132532" y="56517"/>
                  <a:pt x="132462" y="56708"/>
                  <a:pt x="132462" y="56875"/>
                </a:cubicBezTo>
                <a:cubicBezTo>
                  <a:pt x="132428" y="57976"/>
                  <a:pt x="132428" y="59076"/>
                  <a:pt x="132362" y="60210"/>
                </a:cubicBezTo>
                <a:cubicBezTo>
                  <a:pt x="132228" y="62212"/>
                  <a:pt x="132095" y="64180"/>
                  <a:pt x="131928" y="66181"/>
                </a:cubicBezTo>
                <a:cubicBezTo>
                  <a:pt x="131928" y="66315"/>
                  <a:pt x="131995" y="66482"/>
                  <a:pt x="131761" y="66482"/>
                </a:cubicBezTo>
                <a:cubicBezTo>
                  <a:pt x="131694" y="66479"/>
                  <a:pt x="131627" y="66478"/>
                  <a:pt x="131560" y="66478"/>
                </a:cubicBezTo>
                <a:cubicBezTo>
                  <a:pt x="130756" y="66478"/>
                  <a:pt x="129971" y="66627"/>
                  <a:pt x="129170" y="66627"/>
                </a:cubicBezTo>
                <a:cubicBezTo>
                  <a:pt x="129044" y="66627"/>
                  <a:pt x="128919" y="66623"/>
                  <a:pt x="128793" y="66615"/>
                </a:cubicBezTo>
                <a:cubicBezTo>
                  <a:pt x="128492" y="66615"/>
                  <a:pt x="128359" y="66548"/>
                  <a:pt x="128426" y="66248"/>
                </a:cubicBezTo>
                <a:cubicBezTo>
                  <a:pt x="128592" y="65114"/>
                  <a:pt x="128459" y="63946"/>
                  <a:pt x="128626" y="62779"/>
                </a:cubicBezTo>
                <a:lnTo>
                  <a:pt x="128626" y="59944"/>
                </a:lnTo>
                <a:cubicBezTo>
                  <a:pt x="128659" y="59777"/>
                  <a:pt x="128626" y="59610"/>
                  <a:pt x="128526" y="59477"/>
                </a:cubicBezTo>
                <a:cubicBezTo>
                  <a:pt x="127859" y="58776"/>
                  <a:pt x="128326" y="57875"/>
                  <a:pt x="128192" y="57108"/>
                </a:cubicBezTo>
                <a:cubicBezTo>
                  <a:pt x="128159" y="56941"/>
                  <a:pt x="128326" y="56941"/>
                  <a:pt x="128459" y="56941"/>
                </a:cubicBezTo>
                <a:cubicBezTo>
                  <a:pt x="129693" y="56908"/>
                  <a:pt x="130927" y="56741"/>
                  <a:pt x="132162" y="56541"/>
                </a:cubicBezTo>
                <a:cubicBezTo>
                  <a:pt x="132228" y="56525"/>
                  <a:pt x="132280" y="56517"/>
                  <a:pt x="132322" y="56517"/>
                </a:cubicBezTo>
                <a:close/>
                <a:moveTo>
                  <a:pt x="76649" y="62305"/>
                </a:moveTo>
                <a:cubicBezTo>
                  <a:pt x="76711" y="62305"/>
                  <a:pt x="76791" y="62321"/>
                  <a:pt x="76889" y="62345"/>
                </a:cubicBezTo>
                <a:cubicBezTo>
                  <a:pt x="77075" y="62334"/>
                  <a:pt x="77262" y="62328"/>
                  <a:pt x="77449" y="62328"/>
                </a:cubicBezTo>
                <a:cubicBezTo>
                  <a:pt x="78871" y="62328"/>
                  <a:pt x="80322" y="62635"/>
                  <a:pt x="81826" y="62812"/>
                </a:cubicBezTo>
                <a:cubicBezTo>
                  <a:pt x="82226" y="62846"/>
                  <a:pt x="82259" y="62979"/>
                  <a:pt x="82126" y="63313"/>
                </a:cubicBezTo>
                <a:cubicBezTo>
                  <a:pt x="81659" y="64313"/>
                  <a:pt x="81259" y="65347"/>
                  <a:pt x="80858" y="66382"/>
                </a:cubicBezTo>
                <a:cubicBezTo>
                  <a:pt x="80806" y="66644"/>
                  <a:pt x="80568" y="66824"/>
                  <a:pt x="80306" y="66824"/>
                </a:cubicBezTo>
                <a:cubicBezTo>
                  <a:pt x="80235" y="66824"/>
                  <a:pt x="80162" y="66810"/>
                  <a:pt x="80091" y="66782"/>
                </a:cubicBezTo>
                <a:cubicBezTo>
                  <a:pt x="78723" y="66448"/>
                  <a:pt x="77356" y="66248"/>
                  <a:pt x="75988" y="66181"/>
                </a:cubicBezTo>
                <a:cubicBezTo>
                  <a:pt x="75588" y="66181"/>
                  <a:pt x="75521" y="66015"/>
                  <a:pt x="75588" y="65681"/>
                </a:cubicBezTo>
                <a:cubicBezTo>
                  <a:pt x="75788" y="64580"/>
                  <a:pt x="76255" y="63580"/>
                  <a:pt x="76489" y="62479"/>
                </a:cubicBezTo>
                <a:cubicBezTo>
                  <a:pt x="76489" y="62352"/>
                  <a:pt x="76542" y="62305"/>
                  <a:pt x="76649" y="62305"/>
                </a:cubicBezTo>
                <a:close/>
                <a:moveTo>
                  <a:pt x="120687" y="57275"/>
                </a:moveTo>
                <a:cubicBezTo>
                  <a:pt x="120954" y="57275"/>
                  <a:pt x="121120" y="57375"/>
                  <a:pt x="121087" y="57642"/>
                </a:cubicBezTo>
                <a:lnTo>
                  <a:pt x="121087" y="57875"/>
                </a:lnTo>
                <a:cubicBezTo>
                  <a:pt x="121020" y="58309"/>
                  <a:pt x="121220" y="58910"/>
                  <a:pt x="120987" y="59176"/>
                </a:cubicBezTo>
                <a:cubicBezTo>
                  <a:pt x="120833" y="59349"/>
                  <a:pt x="120581" y="59378"/>
                  <a:pt x="120311" y="59378"/>
                </a:cubicBezTo>
                <a:cubicBezTo>
                  <a:pt x="120173" y="59378"/>
                  <a:pt x="120031" y="59371"/>
                  <a:pt x="119895" y="59371"/>
                </a:cubicBezTo>
                <a:cubicBezTo>
                  <a:pt x="119835" y="59371"/>
                  <a:pt x="119776" y="59372"/>
                  <a:pt x="119719" y="59377"/>
                </a:cubicBezTo>
                <a:cubicBezTo>
                  <a:pt x="119152" y="59477"/>
                  <a:pt x="118952" y="59710"/>
                  <a:pt x="118986" y="60277"/>
                </a:cubicBezTo>
                <a:cubicBezTo>
                  <a:pt x="119086" y="62345"/>
                  <a:pt x="118952" y="64413"/>
                  <a:pt x="118585" y="66448"/>
                </a:cubicBezTo>
                <a:cubicBezTo>
                  <a:pt x="118534" y="66780"/>
                  <a:pt x="118308" y="66819"/>
                  <a:pt x="118099" y="66819"/>
                </a:cubicBezTo>
                <a:cubicBezTo>
                  <a:pt x="118035" y="66819"/>
                  <a:pt x="117973" y="66815"/>
                  <a:pt x="117918" y="66815"/>
                </a:cubicBezTo>
                <a:cubicBezTo>
                  <a:pt x="116851" y="66882"/>
                  <a:pt x="115783" y="66882"/>
                  <a:pt x="114716" y="66949"/>
                </a:cubicBezTo>
                <a:cubicBezTo>
                  <a:pt x="114382" y="66949"/>
                  <a:pt x="114082" y="66982"/>
                  <a:pt x="113748" y="67015"/>
                </a:cubicBezTo>
                <a:cubicBezTo>
                  <a:pt x="113689" y="67026"/>
                  <a:pt x="113635" y="67032"/>
                  <a:pt x="113586" y="67032"/>
                </a:cubicBezTo>
                <a:cubicBezTo>
                  <a:pt x="113332" y="67032"/>
                  <a:pt x="113215" y="66884"/>
                  <a:pt x="113215" y="66548"/>
                </a:cubicBezTo>
                <a:lnTo>
                  <a:pt x="113215" y="62279"/>
                </a:lnTo>
                <a:lnTo>
                  <a:pt x="113215" y="62245"/>
                </a:lnTo>
                <a:cubicBezTo>
                  <a:pt x="113215" y="60811"/>
                  <a:pt x="113248" y="59410"/>
                  <a:pt x="113215" y="58009"/>
                </a:cubicBezTo>
                <a:cubicBezTo>
                  <a:pt x="113215" y="57675"/>
                  <a:pt x="113281" y="57542"/>
                  <a:pt x="113648" y="57542"/>
                </a:cubicBezTo>
                <a:cubicBezTo>
                  <a:pt x="115583" y="57509"/>
                  <a:pt x="117518" y="57442"/>
                  <a:pt x="119486" y="57375"/>
                </a:cubicBezTo>
                <a:cubicBezTo>
                  <a:pt x="119886" y="57342"/>
                  <a:pt x="120286" y="57308"/>
                  <a:pt x="120687" y="57275"/>
                </a:cubicBezTo>
                <a:close/>
                <a:moveTo>
                  <a:pt x="100706" y="58142"/>
                </a:moveTo>
                <a:cubicBezTo>
                  <a:pt x="100906" y="58142"/>
                  <a:pt x="101006" y="58142"/>
                  <a:pt x="100973" y="58409"/>
                </a:cubicBezTo>
                <a:cubicBezTo>
                  <a:pt x="100773" y="60177"/>
                  <a:pt x="100906" y="61978"/>
                  <a:pt x="100739" y="63746"/>
                </a:cubicBezTo>
                <a:cubicBezTo>
                  <a:pt x="100639" y="64747"/>
                  <a:pt x="100539" y="65748"/>
                  <a:pt x="100439" y="66782"/>
                </a:cubicBezTo>
                <a:cubicBezTo>
                  <a:pt x="100415" y="66925"/>
                  <a:pt x="100408" y="67050"/>
                  <a:pt x="100286" y="67050"/>
                </a:cubicBezTo>
                <a:cubicBezTo>
                  <a:pt x="100236" y="67050"/>
                  <a:pt x="100168" y="67030"/>
                  <a:pt x="100072" y="66982"/>
                </a:cubicBezTo>
                <a:cubicBezTo>
                  <a:pt x="99922" y="66907"/>
                  <a:pt x="99753" y="66869"/>
                  <a:pt x="99565" y="66869"/>
                </a:cubicBezTo>
                <a:cubicBezTo>
                  <a:pt x="99503" y="66869"/>
                  <a:pt x="99438" y="66874"/>
                  <a:pt x="99372" y="66882"/>
                </a:cubicBezTo>
                <a:cubicBezTo>
                  <a:pt x="97470" y="66915"/>
                  <a:pt x="95569" y="66982"/>
                  <a:pt x="93634" y="67049"/>
                </a:cubicBezTo>
                <a:cubicBezTo>
                  <a:pt x="93334" y="67049"/>
                  <a:pt x="93234" y="66949"/>
                  <a:pt x="93234" y="66615"/>
                </a:cubicBezTo>
                <a:cubicBezTo>
                  <a:pt x="93301" y="64013"/>
                  <a:pt x="93334" y="61411"/>
                  <a:pt x="93367" y="58809"/>
                </a:cubicBezTo>
                <a:cubicBezTo>
                  <a:pt x="93367" y="58476"/>
                  <a:pt x="93467" y="58376"/>
                  <a:pt x="93768" y="58376"/>
                </a:cubicBezTo>
                <a:cubicBezTo>
                  <a:pt x="95602" y="58309"/>
                  <a:pt x="97403" y="58209"/>
                  <a:pt x="99338" y="58142"/>
                </a:cubicBezTo>
                <a:close/>
                <a:moveTo>
                  <a:pt x="112448" y="57542"/>
                </a:moveTo>
                <a:cubicBezTo>
                  <a:pt x="112748" y="57542"/>
                  <a:pt x="112781" y="57675"/>
                  <a:pt x="112781" y="57909"/>
                </a:cubicBezTo>
                <a:lnTo>
                  <a:pt x="112781" y="59143"/>
                </a:lnTo>
                <a:cubicBezTo>
                  <a:pt x="112714" y="61611"/>
                  <a:pt x="112781" y="64080"/>
                  <a:pt x="112781" y="66548"/>
                </a:cubicBezTo>
                <a:cubicBezTo>
                  <a:pt x="112781" y="66715"/>
                  <a:pt x="112881" y="66949"/>
                  <a:pt x="112681" y="66982"/>
                </a:cubicBezTo>
                <a:cubicBezTo>
                  <a:pt x="112461" y="67031"/>
                  <a:pt x="112242" y="67062"/>
                  <a:pt x="112022" y="67062"/>
                </a:cubicBezTo>
                <a:cubicBezTo>
                  <a:pt x="111941" y="67062"/>
                  <a:pt x="111861" y="67058"/>
                  <a:pt x="111780" y="67049"/>
                </a:cubicBezTo>
                <a:cubicBezTo>
                  <a:pt x="111647" y="67015"/>
                  <a:pt x="111747" y="66815"/>
                  <a:pt x="111747" y="66682"/>
                </a:cubicBezTo>
                <a:cubicBezTo>
                  <a:pt x="112014" y="64981"/>
                  <a:pt x="112081" y="63279"/>
                  <a:pt x="111981" y="61545"/>
                </a:cubicBezTo>
                <a:cubicBezTo>
                  <a:pt x="111914" y="60677"/>
                  <a:pt x="111680" y="59844"/>
                  <a:pt x="111580" y="58976"/>
                </a:cubicBezTo>
                <a:cubicBezTo>
                  <a:pt x="111480" y="58076"/>
                  <a:pt x="110946" y="57875"/>
                  <a:pt x="110213" y="57842"/>
                </a:cubicBezTo>
                <a:cubicBezTo>
                  <a:pt x="110012" y="57809"/>
                  <a:pt x="109812" y="57775"/>
                  <a:pt x="109612" y="57709"/>
                </a:cubicBezTo>
                <a:lnTo>
                  <a:pt x="109612" y="57542"/>
                </a:lnTo>
                <a:cubicBezTo>
                  <a:pt x="110257" y="57542"/>
                  <a:pt x="110887" y="57557"/>
                  <a:pt x="111512" y="57557"/>
                </a:cubicBezTo>
                <a:cubicBezTo>
                  <a:pt x="111825" y="57557"/>
                  <a:pt x="112136" y="57553"/>
                  <a:pt x="112448" y="57542"/>
                </a:cubicBezTo>
                <a:close/>
                <a:moveTo>
                  <a:pt x="92667" y="58409"/>
                </a:moveTo>
                <a:cubicBezTo>
                  <a:pt x="93034" y="58409"/>
                  <a:pt x="92934" y="58643"/>
                  <a:pt x="92934" y="58843"/>
                </a:cubicBezTo>
                <a:cubicBezTo>
                  <a:pt x="92867" y="60778"/>
                  <a:pt x="92867" y="62712"/>
                  <a:pt x="92867" y="64680"/>
                </a:cubicBezTo>
                <a:cubicBezTo>
                  <a:pt x="92834" y="65347"/>
                  <a:pt x="92800" y="66015"/>
                  <a:pt x="92800" y="66715"/>
                </a:cubicBezTo>
                <a:cubicBezTo>
                  <a:pt x="92800" y="66982"/>
                  <a:pt x="92667" y="67082"/>
                  <a:pt x="92400" y="67082"/>
                </a:cubicBezTo>
                <a:cubicBezTo>
                  <a:pt x="90132" y="67115"/>
                  <a:pt x="87863" y="67316"/>
                  <a:pt x="85595" y="67449"/>
                </a:cubicBezTo>
                <a:cubicBezTo>
                  <a:pt x="85228" y="67449"/>
                  <a:pt x="85128" y="67382"/>
                  <a:pt x="85128" y="66982"/>
                </a:cubicBezTo>
                <a:lnTo>
                  <a:pt x="85128" y="62846"/>
                </a:lnTo>
                <a:cubicBezTo>
                  <a:pt x="85028" y="61511"/>
                  <a:pt x="85028" y="60210"/>
                  <a:pt x="85095" y="58876"/>
                </a:cubicBezTo>
                <a:cubicBezTo>
                  <a:pt x="85095" y="58576"/>
                  <a:pt x="85195" y="58476"/>
                  <a:pt x="85495" y="58476"/>
                </a:cubicBezTo>
                <a:cubicBezTo>
                  <a:pt x="86696" y="58476"/>
                  <a:pt x="87888" y="58493"/>
                  <a:pt x="89081" y="58493"/>
                </a:cubicBezTo>
                <a:cubicBezTo>
                  <a:pt x="90273" y="58493"/>
                  <a:pt x="91466" y="58476"/>
                  <a:pt x="92667" y="58409"/>
                </a:cubicBezTo>
                <a:close/>
                <a:moveTo>
                  <a:pt x="84628" y="62946"/>
                </a:moveTo>
                <a:cubicBezTo>
                  <a:pt x="84628" y="64369"/>
                  <a:pt x="84628" y="65792"/>
                  <a:pt x="84628" y="67215"/>
                </a:cubicBezTo>
                <a:cubicBezTo>
                  <a:pt x="84628" y="67416"/>
                  <a:pt x="84561" y="67449"/>
                  <a:pt x="84394" y="67482"/>
                </a:cubicBezTo>
                <a:cubicBezTo>
                  <a:pt x="84133" y="67516"/>
                  <a:pt x="83935" y="67539"/>
                  <a:pt x="83792" y="67539"/>
                </a:cubicBezTo>
                <a:cubicBezTo>
                  <a:pt x="83369" y="67539"/>
                  <a:pt x="83420" y="67338"/>
                  <a:pt x="83694" y="66615"/>
                </a:cubicBezTo>
                <a:cubicBezTo>
                  <a:pt x="84127" y="65448"/>
                  <a:pt x="84294" y="64180"/>
                  <a:pt x="84628" y="62946"/>
                </a:cubicBezTo>
                <a:close/>
                <a:moveTo>
                  <a:pt x="127425" y="59844"/>
                </a:moveTo>
                <a:cubicBezTo>
                  <a:pt x="127758" y="59844"/>
                  <a:pt x="127892" y="59910"/>
                  <a:pt x="127892" y="60277"/>
                </a:cubicBezTo>
                <a:cubicBezTo>
                  <a:pt x="127925" y="62345"/>
                  <a:pt x="127859" y="64447"/>
                  <a:pt x="127692" y="66515"/>
                </a:cubicBezTo>
                <a:cubicBezTo>
                  <a:pt x="127658" y="66982"/>
                  <a:pt x="127525" y="67416"/>
                  <a:pt x="127225" y="67783"/>
                </a:cubicBezTo>
                <a:cubicBezTo>
                  <a:pt x="127125" y="67883"/>
                  <a:pt x="126991" y="67949"/>
                  <a:pt x="126824" y="67949"/>
                </a:cubicBezTo>
                <a:cubicBezTo>
                  <a:pt x="126369" y="68063"/>
                  <a:pt x="125913" y="68098"/>
                  <a:pt x="125458" y="68098"/>
                </a:cubicBezTo>
                <a:cubicBezTo>
                  <a:pt x="124846" y="68098"/>
                  <a:pt x="124234" y="68035"/>
                  <a:pt x="123622" y="68016"/>
                </a:cubicBezTo>
                <a:cubicBezTo>
                  <a:pt x="122255" y="67983"/>
                  <a:pt x="120854" y="67916"/>
                  <a:pt x="119453" y="67916"/>
                </a:cubicBezTo>
                <a:cubicBezTo>
                  <a:pt x="119019" y="67916"/>
                  <a:pt x="119019" y="67749"/>
                  <a:pt x="119086" y="67416"/>
                </a:cubicBezTo>
                <a:cubicBezTo>
                  <a:pt x="119453" y="65414"/>
                  <a:pt x="119653" y="63379"/>
                  <a:pt x="119619" y="61345"/>
                </a:cubicBezTo>
                <a:cubicBezTo>
                  <a:pt x="119586" y="60978"/>
                  <a:pt x="119553" y="60644"/>
                  <a:pt x="119486" y="60210"/>
                </a:cubicBezTo>
                <a:lnTo>
                  <a:pt x="119486" y="60210"/>
                </a:lnTo>
                <a:lnTo>
                  <a:pt x="119519" y="60244"/>
                </a:lnTo>
                <a:cubicBezTo>
                  <a:pt x="119663" y="60286"/>
                  <a:pt x="119801" y="60303"/>
                  <a:pt x="119935" y="60303"/>
                </a:cubicBezTo>
                <a:cubicBezTo>
                  <a:pt x="120330" y="60303"/>
                  <a:pt x="120697" y="60160"/>
                  <a:pt x="121120" y="60110"/>
                </a:cubicBezTo>
                <a:cubicBezTo>
                  <a:pt x="121687" y="60044"/>
                  <a:pt x="122221" y="60077"/>
                  <a:pt x="122788" y="60044"/>
                </a:cubicBezTo>
                <a:cubicBezTo>
                  <a:pt x="123055" y="60044"/>
                  <a:pt x="123122" y="60144"/>
                  <a:pt x="123122" y="60377"/>
                </a:cubicBezTo>
                <a:cubicBezTo>
                  <a:pt x="123122" y="60811"/>
                  <a:pt x="123155" y="61278"/>
                  <a:pt x="123155" y="61678"/>
                </a:cubicBezTo>
                <a:cubicBezTo>
                  <a:pt x="123155" y="62045"/>
                  <a:pt x="123255" y="62345"/>
                  <a:pt x="123656" y="62345"/>
                </a:cubicBezTo>
                <a:cubicBezTo>
                  <a:pt x="123712" y="62357"/>
                  <a:pt x="123768" y="62363"/>
                  <a:pt x="123822" y="62363"/>
                </a:cubicBezTo>
                <a:cubicBezTo>
                  <a:pt x="124215" y="62363"/>
                  <a:pt x="124531" y="62059"/>
                  <a:pt x="124590" y="61678"/>
                </a:cubicBezTo>
                <a:cubicBezTo>
                  <a:pt x="124590" y="61278"/>
                  <a:pt x="124590" y="60844"/>
                  <a:pt x="124523" y="60444"/>
                </a:cubicBezTo>
                <a:cubicBezTo>
                  <a:pt x="124456" y="60077"/>
                  <a:pt x="124590" y="59977"/>
                  <a:pt x="124923" y="59944"/>
                </a:cubicBezTo>
                <a:cubicBezTo>
                  <a:pt x="125757" y="59844"/>
                  <a:pt x="126591" y="59844"/>
                  <a:pt x="127425" y="59844"/>
                </a:cubicBezTo>
                <a:close/>
                <a:moveTo>
                  <a:pt x="107595" y="58337"/>
                </a:moveTo>
                <a:cubicBezTo>
                  <a:pt x="108545" y="58337"/>
                  <a:pt x="109496" y="58446"/>
                  <a:pt x="110446" y="58476"/>
                </a:cubicBezTo>
                <a:cubicBezTo>
                  <a:pt x="110613" y="58509"/>
                  <a:pt x="110646" y="58576"/>
                  <a:pt x="110713" y="58709"/>
                </a:cubicBezTo>
                <a:cubicBezTo>
                  <a:pt x="111480" y="61411"/>
                  <a:pt x="111413" y="64147"/>
                  <a:pt x="110980" y="66882"/>
                </a:cubicBezTo>
                <a:cubicBezTo>
                  <a:pt x="110913" y="67349"/>
                  <a:pt x="110846" y="67849"/>
                  <a:pt x="110780" y="68316"/>
                </a:cubicBezTo>
                <a:cubicBezTo>
                  <a:pt x="110746" y="68717"/>
                  <a:pt x="110513" y="68850"/>
                  <a:pt x="110146" y="68850"/>
                </a:cubicBezTo>
                <a:cubicBezTo>
                  <a:pt x="109185" y="68910"/>
                  <a:pt x="108225" y="68922"/>
                  <a:pt x="107156" y="68922"/>
                </a:cubicBezTo>
                <a:cubicBezTo>
                  <a:pt x="106443" y="68922"/>
                  <a:pt x="105683" y="68917"/>
                  <a:pt x="104842" y="68917"/>
                </a:cubicBezTo>
                <a:cubicBezTo>
                  <a:pt x="103941" y="68883"/>
                  <a:pt x="102540" y="68817"/>
                  <a:pt x="101139" y="68750"/>
                </a:cubicBezTo>
                <a:cubicBezTo>
                  <a:pt x="100806" y="68750"/>
                  <a:pt x="100773" y="68617"/>
                  <a:pt x="100806" y="68316"/>
                </a:cubicBezTo>
                <a:cubicBezTo>
                  <a:pt x="101373" y="65581"/>
                  <a:pt x="101573" y="62812"/>
                  <a:pt x="101406" y="60044"/>
                </a:cubicBezTo>
                <a:lnTo>
                  <a:pt x="101406" y="59076"/>
                </a:lnTo>
                <a:cubicBezTo>
                  <a:pt x="101406" y="58404"/>
                  <a:pt x="101406" y="58376"/>
                  <a:pt x="101946" y="58376"/>
                </a:cubicBezTo>
                <a:cubicBezTo>
                  <a:pt x="101995" y="58376"/>
                  <a:pt x="102048" y="58376"/>
                  <a:pt x="102107" y="58376"/>
                </a:cubicBezTo>
                <a:cubicBezTo>
                  <a:pt x="103007" y="58409"/>
                  <a:pt x="103875" y="58409"/>
                  <a:pt x="104742" y="58409"/>
                </a:cubicBezTo>
                <a:cubicBezTo>
                  <a:pt x="104782" y="58405"/>
                  <a:pt x="104819" y="58403"/>
                  <a:pt x="104852" y="58403"/>
                </a:cubicBezTo>
                <a:cubicBezTo>
                  <a:pt x="105098" y="58403"/>
                  <a:pt x="105176" y="58516"/>
                  <a:pt x="105176" y="58809"/>
                </a:cubicBezTo>
                <a:cubicBezTo>
                  <a:pt x="105176" y="59377"/>
                  <a:pt x="105376" y="59577"/>
                  <a:pt x="105809" y="59577"/>
                </a:cubicBezTo>
                <a:cubicBezTo>
                  <a:pt x="106377" y="59577"/>
                  <a:pt x="106844" y="59243"/>
                  <a:pt x="106810" y="58743"/>
                </a:cubicBezTo>
                <a:cubicBezTo>
                  <a:pt x="106777" y="58376"/>
                  <a:pt x="106944" y="58342"/>
                  <a:pt x="107244" y="58342"/>
                </a:cubicBezTo>
                <a:cubicBezTo>
                  <a:pt x="107361" y="58339"/>
                  <a:pt x="107478" y="58337"/>
                  <a:pt x="107595" y="58337"/>
                </a:cubicBezTo>
                <a:close/>
                <a:moveTo>
                  <a:pt x="75488" y="61144"/>
                </a:moveTo>
                <a:cubicBezTo>
                  <a:pt x="75866" y="61156"/>
                  <a:pt x="76244" y="61156"/>
                  <a:pt x="76622" y="61156"/>
                </a:cubicBezTo>
                <a:cubicBezTo>
                  <a:pt x="77378" y="61156"/>
                  <a:pt x="78134" y="61156"/>
                  <a:pt x="78890" y="61245"/>
                </a:cubicBezTo>
                <a:cubicBezTo>
                  <a:pt x="79090" y="61278"/>
                  <a:pt x="79357" y="61178"/>
                  <a:pt x="79324" y="61545"/>
                </a:cubicBezTo>
                <a:cubicBezTo>
                  <a:pt x="79309" y="61696"/>
                  <a:pt x="79252" y="61738"/>
                  <a:pt x="79179" y="61738"/>
                </a:cubicBezTo>
                <a:cubicBezTo>
                  <a:pt x="79092" y="61738"/>
                  <a:pt x="78981" y="61678"/>
                  <a:pt x="78890" y="61678"/>
                </a:cubicBezTo>
                <a:cubicBezTo>
                  <a:pt x="78256" y="61678"/>
                  <a:pt x="77623" y="61611"/>
                  <a:pt x="76989" y="61611"/>
                </a:cubicBezTo>
                <a:cubicBezTo>
                  <a:pt x="76965" y="61610"/>
                  <a:pt x="76942" y="61609"/>
                  <a:pt x="76918" y="61609"/>
                </a:cubicBezTo>
                <a:cubicBezTo>
                  <a:pt x="76479" y="61609"/>
                  <a:pt x="76085" y="61902"/>
                  <a:pt x="76022" y="62345"/>
                </a:cubicBezTo>
                <a:cubicBezTo>
                  <a:pt x="75655" y="63580"/>
                  <a:pt x="75221" y="64814"/>
                  <a:pt x="74821" y="66048"/>
                </a:cubicBezTo>
                <a:cubicBezTo>
                  <a:pt x="74654" y="66582"/>
                  <a:pt x="74754" y="66815"/>
                  <a:pt x="75321" y="66882"/>
                </a:cubicBezTo>
                <a:cubicBezTo>
                  <a:pt x="76088" y="66982"/>
                  <a:pt x="76855" y="67015"/>
                  <a:pt x="77589" y="67115"/>
                </a:cubicBezTo>
                <a:cubicBezTo>
                  <a:pt x="78423" y="67215"/>
                  <a:pt x="79257" y="67349"/>
                  <a:pt x="80091" y="67482"/>
                </a:cubicBezTo>
                <a:cubicBezTo>
                  <a:pt x="80221" y="67502"/>
                  <a:pt x="80338" y="67513"/>
                  <a:pt x="80442" y="67513"/>
                </a:cubicBezTo>
                <a:cubicBezTo>
                  <a:pt x="80874" y="67513"/>
                  <a:pt x="81111" y="67332"/>
                  <a:pt x="81325" y="66849"/>
                </a:cubicBezTo>
                <a:cubicBezTo>
                  <a:pt x="81859" y="65581"/>
                  <a:pt x="82226" y="64280"/>
                  <a:pt x="82826" y="63046"/>
                </a:cubicBezTo>
                <a:cubicBezTo>
                  <a:pt x="82993" y="62679"/>
                  <a:pt x="82760" y="62445"/>
                  <a:pt x="82426" y="62345"/>
                </a:cubicBezTo>
                <a:cubicBezTo>
                  <a:pt x="81892" y="62179"/>
                  <a:pt x="81325" y="62078"/>
                  <a:pt x="80792" y="62012"/>
                </a:cubicBezTo>
                <a:cubicBezTo>
                  <a:pt x="80625" y="61978"/>
                  <a:pt x="80358" y="62045"/>
                  <a:pt x="80358" y="61778"/>
                </a:cubicBezTo>
                <a:cubicBezTo>
                  <a:pt x="80390" y="61557"/>
                  <a:pt x="80421" y="61275"/>
                  <a:pt x="80794" y="61275"/>
                </a:cubicBezTo>
                <a:cubicBezTo>
                  <a:pt x="80815" y="61275"/>
                  <a:pt x="80836" y="61276"/>
                  <a:pt x="80858" y="61278"/>
                </a:cubicBezTo>
                <a:cubicBezTo>
                  <a:pt x="81014" y="61289"/>
                  <a:pt x="81173" y="61293"/>
                  <a:pt x="81335" y="61293"/>
                </a:cubicBezTo>
                <a:cubicBezTo>
                  <a:pt x="81659" y="61293"/>
                  <a:pt x="81992" y="61278"/>
                  <a:pt x="82326" y="61278"/>
                </a:cubicBezTo>
                <a:lnTo>
                  <a:pt x="82326" y="61245"/>
                </a:lnTo>
                <a:cubicBezTo>
                  <a:pt x="82760" y="61245"/>
                  <a:pt x="83227" y="61245"/>
                  <a:pt x="83627" y="61211"/>
                </a:cubicBezTo>
                <a:cubicBezTo>
                  <a:pt x="83894" y="61211"/>
                  <a:pt x="83994" y="61278"/>
                  <a:pt x="83961" y="61545"/>
                </a:cubicBezTo>
                <a:cubicBezTo>
                  <a:pt x="83760" y="63479"/>
                  <a:pt x="83460" y="65414"/>
                  <a:pt x="82626" y="67215"/>
                </a:cubicBezTo>
                <a:cubicBezTo>
                  <a:pt x="82459" y="67549"/>
                  <a:pt x="82259" y="67883"/>
                  <a:pt x="82126" y="68250"/>
                </a:cubicBezTo>
                <a:cubicBezTo>
                  <a:pt x="81973" y="68738"/>
                  <a:pt x="81514" y="69059"/>
                  <a:pt x="81002" y="69059"/>
                </a:cubicBezTo>
                <a:cubicBezTo>
                  <a:pt x="80955" y="69059"/>
                  <a:pt x="80907" y="69056"/>
                  <a:pt x="80858" y="69050"/>
                </a:cubicBezTo>
                <a:cubicBezTo>
                  <a:pt x="79591" y="68950"/>
                  <a:pt x="78323" y="68783"/>
                  <a:pt x="77089" y="68516"/>
                </a:cubicBezTo>
                <a:cubicBezTo>
                  <a:pt x="75955" y="68316"/>
                  <a:pt x="74821" y="67983"/>
                  <a:pt x="73653" y="67883"/>
                </a:cubicBezTo>
                <a:cubicBezTo>
                  <a:pt x="73253" y="67849"/>
                  <a:pt x="73253" y="67716"/>
                  <a:pt x="73386" y="67382"/>
                </a:cubicBezTo>
                <a:cubicBezTo>
                  <a:pt x="73987" y="65915"/>
                  <a:pt x="74487" y="64413"/>
                  <a:pt x="74854" y="62846"/>
                </a:cubicBezTo>
                <a:cubicBezTo>
                  <a:pt x="74954" y="62412"/>
                  <a:pt x="74987" y="61945"/>
                  <a:pt x="75054" y="61511"/>
                </a:cubicBezTo>
                <a:cubicBezTo>
                  <a:pt x="75088" y="61245"/>
                  <a:pt x="75188" y="61144"/>
                  <a:pt x="75488" y="61144"/>
                </a:cubicBezTo>
                <a:close/>
                <a:moveTo>
                  <a:pt x="92361" y="67843"/>
                </a:moveTo>
                <a:cubicBezTo>
                  <a:pt x="92662" y="67843"/>
                  <a:pt x="92763" y="67966"/>
                  <a:pt x="92733" y="68350"/>
                </a:cubicBezTo>
                <a:cubicBezTo>
                  <a:pt x="92733" y="69050"/>
                  <a:pt x="92733" y="69751"/>
                  <a:pt x="92733" y="70485"/>
                </a:cubicBezTo>
                <a:cubicBezTo>
                  <a:pt x="92733" y="70818"/>
                  <a:pt x="92633" y="70851"/>
                  <a:pt x="92333" y="70851"/>
                </a:cubicBezTo>
                <a:lnTo>
                  <a:pt x="85728" y="70851"/>
                </a:lnTo>
                <a:cubicBezTo>
                  <a:pt x="85362" y="70851"/>
                  <a:pt x="85161" y="70818"/>
                  <a:pt x="85195" y="70351"/>
                </a:cubicBezTo>
                <a:cubicBezTo>
                  <a:pt x="85261" y="69751"/>
                  <a:pt x="85228" y="69150"/>
                  <a:pt x="85128" y="68550"/>
                </a:cubicBezTo>
                <a:cubicBezTo>
                  <a:pt x="85095" y="68316"/>
                  <a:pt x="85095" y="68116"/>
                  <a:pt x="85428" y="68116"/>
                </a:cubicBezTo>
                <a:cubicBezTo>
                  <a:pt x="87697" y="68049"/>
                  <a:pt x="89965" y="67949"/>
                  <a:pt x="92233" y="67849"/>
                </a:cubicBezTo>
                <a:cubicBezTo>
                  <a:pt x="92279" y="67845"/>
                  <a:pt x="92322" y="67843"/>
                  <a:pt x="92361" y="67843"/>
                </a:cubicBezTo>
                <a:close/>
                <a:moveTo>
                  <a:pt x="83537" y="68031"/>
                </a:moveTo>
                <a:cubicBezTo>
                  <a:pt x="83616" y="68031"/>
                  <a:pt x="83701" y="68038"/>
                  <a:pt x="83794" y="68049"/>
                </a:cubicBezTo>
                <a:cubicBezTo>
                  <a:pt x="84694" y="68183"/>
                  <a:pt x="84694" y="68150"/>
                  <a:pt x="84694" y="69084"/>
                </a:cubicBezTo>
                <a:cubicBezTo>
                  <a:pt x="84728" y="69517"/>
                  <a:pt x="84728" y="69984"/>
                  <a:pt x="84794" y="70451"/>
                </a:cubicBezTo>
                <a:cubicBezTo>
                  <a:pt x="84861" y="70785"/>
                  <a:pt x="84694" y="70851"/>
                  <a:pt x="84394" y="70851"/>
                </a:cubicBezTo>
                <a:lnTo>
                  <a:pt x="79491" y="70851"/>
                </a:lnTo>
                <a:lnTo>
                  <a:pt x="79491" y="70885"/>
                </a:lnTo>
                <a:lnTo>
                  <a:pt x="74654" y="70885"/>
                </a:lnTo>
                <a:cubicBezTo>
                  <a:pt x="74320" y="70885"/>
                  <a:pt x="74187" y="70818"/>
                  <a:pt x="74254" y="70451"/>
                </a:cubicBezTo>
                <a:cubicBezTo>
                  <a:pt x="74320" y="70051"/>
                  <a:pt x="74320" y="69651"/>
                  <a:pt x="74287" y="69284"/>
                </a:cubicBezTo>
                <a:cubicBezTo>
                  <a:pt x="74263" y="68917"/>
                  <a:pt x="74363" y="68819"/>
                  <a:pt x="74576" y="68819"/>
                </a:cubicBezTo>
                <a:cubicBezTo>
                  <a:pt x="74654" y="68819"/>
                  <a:pt x="74747" y="68832"/>
                  <a:pt x="74854" y="68850"/>
                </a:cubicBezTo>
                <a:cubicBezTo>
                  <a:pt x="76322" y="69184"/>
                  <a:pt x="77823" y="69450"/>
                  <a:pt x="79357" y="69617"/>
                </a:cubicBezTo>
                <a:cubicBezTo>
                  <a:pt x="79821" y="69666"/>
                  <a:pt x="80303" y="69697"/>
                  <a:pt x="80790" y="69697"/>
                </a:cubicBezTo>
                <a:cubicBezTo>
                  <a:pt x="80968" y="69697"/>
                  <a:pt x="81147" y="69693"/>
                  <a:pt x="81325" y="69684"/>
                </a:cubicBezTo>
                <a:cubicBezTo>
                  <a:pt x="81959" y="69684"/>
                  <a:pt x="82560" y="69250"/>
                  <a:pt x="82726" y="68650"/>
                </a:cubicBezTo>
                <a:cubicBezTo>
                  <a:pt x="82919" y="68181"/>
                  <a:pt x="83158" y="68031"/>
                  <a:pt x="83537" y="68031"/>
                </a:cubicBezTo>
                <a:close/>
                <a:moveTo>
                  <a:pt x="100140" y="67553"/>
                </a:moveTo>
                <a:cubicBezTo>
                  <a:pt x="100315" y="67553"/>
                  <a:pt x="100325" y="67697"/>
                  <a:pt x="100272" y="67883"/>
                </a:cubicBezTo>
                <a:cubicBezTo>
                  <a:pt x="100172" y="68150"/>
                  <a:pt x="100105" y="68450"/>
                  <a:pt x="100072" y="68717"/>
                </a:cubicBezTo>
                <a:cubicBezTo>
                  <a:pt x="99972" y="69084"/>
                  <a:pt x="100205" y="69417"/>
                  <a:pt x="100572" y="69484"/>
                </a:cubicBezTo>
                <a:cubicBezTo>
                  <a:pt x="100939" y="69584"/>
                  <a:pt x="101306" y="69617"/>
                  <a:pt x="101673" y="69617"/>
                </a:cubicBezTo>
                <a:cubicBezTo>
                  <a:pt x="102073" y="69617"/>
                  <a:pt x="102174" y="69817"/>
                  <a:pt x="102207" y="70184"/>
                </a:cubicBezTo>
                <a:cubicBezTo>
                  <a:pt x="102307" y="70885"/>
                  <a:pt x="102307" y="70885"/>
                  <a:pt x="101606" y="70885"/>
                </a:cubicBezTo>
                <a:lnTo>
                  <a:pt x="97704" y="70885"/>
                </a:lnTo>
                <a:cubicBezTo>
                  <a:pt x="96792" y="70885"/>
                  <a:pt x="95880" y="70870"/>
                  <a:pt x="94968" y="70870"/>
                </a:cubicBezTo>
                <a:cubicBezTo>
                  <a:pt x="94513" y="70870"/>
                  <a:pt x="94057" y="70874"/>
                  <a:pt x="93601" y="70885"/>
                </a:cubicBezTo>
                <a:cubicBezTo>
                  <a:pt x="93562" y="70888"/>
                  <a:pt x="93525" y="70890"/>
                  <a:pt x="93492" y="70890"/>
                </a:cubicBezTo>
                <a:cubicBezTo>
                  <a:pt x="93188" y="70890"/>
                  <a:pt x="93137" y="70749"/>
                  <a:pt x="93167" y="70418"/>
                </a:cubicBezTo>
                <a:cubicBezTo>
                  <a:pt x="93167" y="69717"/>
                  <a:pt x="93167" y="68983"/>
                  <a:pt x="93167" y="68283"/>
                </a:cubicBezTo>
                <a:cubicBezTo>
                  <a:pt x="93167" y="67983"/>
                  <a:pt x="93234" y="67816"/>
                  <a:pt x="93601" y="67816"/>
                </a:cubicBezTo>
                <a:cubicBezTo>
                  <a:pt x="95369" y="67749"/>
                  <a:pt x="97137" y="67649"/>
                  <a:pt x="98938" y="67649"/>
                </a:cubicBezTo>
                <a:cubicBezTo>
                  <a:pt x="99027" y="67658"/>
                  <a:pt x="99119" y="67662"/>
                  <a:pt x="99212" y="67662"/>
                </a:cubicBezTo>
                <a:cubicBezTo>
                  <a:pt x="99466" y="67662"/>
                  <a:pt x="99728" y="67631"/>
                  <a:pt x="99972" y="67582"/>
                </a:cubicBezTo>
                <a:cubicBezTo>
                  <a:pt x="100040" y="67562"/>
                  <a:pt x="100095" y="67553"/>
                  <a:pt x="100140" y="67553"/>
                </a:cubicBezTo>
                <a:close/>
                <a:moveTo>
                  <a:pt x="72786" y="67015"/>
                </a:moveTo>
                <a:cubicBezTo>
                  <a:pt x="72319" y="68383"/>
                  <a:pt x="72319" y="68383"/>
                  <a:pt x="73687" y="68683"/>
                </a:cubicBezTo>
                <a:cubicBezTo>
                  <a:pt x="73853" y="68717"/>
                  <a:pt x="73920" y="68783"/>
                  <a:pt x="73920" y="68983"/>
                </a:cubicBezTo>
                <a:cubicBezTo>
                  <a:pt x="73920" y="69017"/>
                  <a:pt x="73920" y="69050"/>
                  <a:pt x="73920" y="69084"/>
                </a:cubicBezTo>
                <a:cubicBezTo>
                  <a:pt x="73920" y="69651"/>
                  <a:pt x="74120" y="70318"/>
                  <a:pt x="73787" y="70751"/>
                </a:cubicBezTo>
                <a:cubicBezTo>
                  <a:pt x="73644" y="70923"/>
                  <a:pt x="73427" y="70972"/>
                  <a:pt x="73182" y="70972"/>
                </a:cubicBezTo>
                <a:cubicBezTo>
                  <a:pt x="72855" y="70972"/>
                  <a:pt x="72476" y="70885"/>
                  <a:pt x="72152" y="70885"/>
                </a:cubicBezTo>
                <a:cubicBezTo>
                  <a:pt x="70451" y="70952"/>
                  <a:pt x="68716" y="70918"/>
                  <a:pt x="66982" y="70985"/>
                </a:cubicBezTo>
                <a:cubicBezTo>
                  <a:pt x="66581" y="70985"/>
                  <a:pt x="66448" y="70885"/>
                  <a:pt x="66481" y="70451"/>
                </a:cubicBezTo>
                <a:cubicBezTo>
                  <a:pt x="66548" y="69450"/>
                  <a:pt x="66548" y="68416"/>
                  <a:pt x="66581" y="67416"/>
                </a:cubicBezTo>
                <a:cubicBezTo>
                  <a:pt x="66613" y="67260"/>
                  <a:pt x="66556" y="67045"/>
                  <a:pt x="66821" y="67045"/>
                </a:cubicBezTo>
                <a:cubicBezTo>
                  <a:pt x="66840" y="67045"/>
                  <a:pt x="66860" y="67047"/>
                  <a:pt x="66882" y="67049"/>
                </a:cubicBezTo>
                <a:cubicBezTo>
                  <a:pt x="67442" y="67103"/>
                  <a:pt x="68006" y="67122"/>
                  <a:pt x="68572" y="67122"/>
                </a:cubicBezTo>
                <a:cubicBezTo>
                  <a:pt x="69759" y="67122"/>
                  <a:pt x="70955" y="67038"/>
                  <a:pt x="72152" y="67015"/>
                </a:cubicBezTo>
                <a:close/>
                <a:moveTo>
                  <a:pt x="112114" y="67516"/>
                </a:moveTo>
                <a:cubicBezTo>
                  <a:pt x="112915" y="67549"/>
                  <a:pt x="112814" y="67449"/>
                  <a:pt x="112814" y="68216"/>
                </a:cubicBezTo>
                <a:lnTo>
                  <a:pt x="112814" y="70518"/>
                </a:lnTo>
                <a:cubicBezTo>
                  <a:pt x="112814" y="70885"/>
                  <a:pt x="112714" y="71018"/>
                  <a:pt x="112281" y="71018"/>
                </a:cubicBezTo>
                <a:cubicBezTo>
                  <a:pt x="110083" y="70921"/>
                  <a:pt x="107885" y="70859"/>
                  <a:pt x="105675" y="70859"/>
                </a:cubicBezTo>
                <a:cubicBezTo>
                  <a:pt x="104865" y="70859"/>
                  <a:pt x="104054" y="70867"/>
                  <a:pt x="103241" y="70885"/>
                </a:cubicBezTo>
                <a:cubicBezTo>
                  <a:pt x="102807" y="70885"/>
                  <a:pt x="102607" y="70751"/>
                  <a:pt x="102641" y="70284"/>
                </a:cubicBezTo>
                <a:cubicBezTo>
                  <a:pt x="102641" y="70084"/>
                  <a:pt x="102607" y="69917"/>
                  <a:pt x="102607" y="69717"/>
                </a:cubicBezTo>
                <a:lnTo>
                  <a:pt x="102574" y="69717"/>
                </a:lnTo>
                <a:cubicBezTo>
                  <a:pt x="102692" y="69694"/>
                  <a:pt x="102826" y="69670"/>
                  <a:pt x="102966" y="69670"/>
                </a:cubicBezTo>
                <a:cubicBezTo>
                  <a:pt x="103024" y="69670"/>
                  <a:pt x="103082" y="69674"/>
                  <a:pt x="103141" y="69684"/>
                </a:cubicBezTo>
                <a:cubicBezTo>
                  <a:pt x="103686" y="69695"/>
                  <a:pt x="104231" y="69699"/>
                  <a:pt x="104775" y="69699"/>
                </a:cubicBezTo>
                <a:cubicBezTo>
                  <a:pt x="105865" y="69699"/>
                  <a:pt x="106955" y="69684"/>
                  <a:pt x="108044" y="69684"/>
                </a:cubicBezTo>
                <a:cubicBezTo>
                  <a:pt x="108845" y="69684"/>
                  <a:pt x="109646" y="69584"/>
                  <a:pt x="110379" y="69551"/>
                </a:cubicBezTo>
                <a:cubicBezTo>
                  <a:pt x="111113" y="69484"/>
                  <a:pt x="111347" y="69250"/>
                  <a:pt x="111514" y="68550"/>
                </a:cubicBezTo>
                <a:cubicBezTo>
                  <a:pt x="111547" y="68350"/>
                  <a:pt x="111580" y="68150"/>
                  <a:pt x="111614" y="67949"/>
                </a:cubicBezTo>
                <a:cubicBezTo>
                  <a:pt x="111580" y="67582"/>
                  <a:pt x="111780" y="67516"/>
                  <a:pt x="112114" y="67516"/>
                </a:cubicBezTo>
                <a:close/>
                <a:moveTo>
                  <a:pt x="118000" y="67408"/>
                </a:moveTo>
                <a:cubicBezTo>
                  <a:pt x="118089" y="67408"/>
                  <a:pt x="118174" y="67427"/>
                  <a:pt x="118252" y="67482"/>
                </a:cubicBezTo>
                <a:cubicBezTo>
                  <a:pt x="118519" y="67649"/>
                  <a:pt x="118252" y="67949"/>
                  <a:pt x="118252" y="68216"/>
                </a:cubicBezTo>
                <a:cubicBezTo>
                  <a:pt x="118285" y="68550"/>
                  <a:pt x="118485" y="68683"/>
                  <a:pt x="118785" y="68750"/>
                </a:cubicBezTo>
                <a:cubicBezTo>
                  <a:pt x="119152" y="68799"/>
                  <a:pt x="119536" y="68830"/>
                  <a:pt x="119925" y="68830"/>
                </a:cubicBezTo>
                <a:cubicBezTo>
                  <a:pt x="120067" y="68830"/>
                  <a:pt x="120210" y="68826"/>
                  <a:pt x="120353" y="68817"/>
                </a:cubicBezTo>
                <a:cubicBezTo>
                  <a:pt x="120389" y="68813"/>
                  <a:pt x="120422" y="68811"/>
                  <a:pt x="120453" y="68811"/>
                </a:cubicBezTo>
                <a:cubicBezTo>
                  <a:pt x="120676" y="68811"/>
                  <a:pt x="120753" y="68923"/>
                  <a:pt x="120753" y="69217"/>
                </a:cubicBezTo>
                <a:cubicBezTo>
                  <a:pt x="120753" y="69884"/>
                  <a:pt x="120787" y="70551"/>
                  <a:pt x="120787" y="71218"/>
                </a:cubicBezTo>
                <a:cubicBezTo>
                  <a:pt x="120815" y="71417"/>
                  <a:pt x="120795" y="71567"/>
                  <a:pt x="120564" y="71567"/>
                </a:cubicBezTo>
                <a:cubicBezTo>
                  <a:pt x="120523" y="71567"/>
                  <a:pt x="120475" y="71562"/>
                  <a:pt x="120420" y="71552"/>
                </a:cubicBezTo>
                <a:cubicBezTo>
                  <a:pt x="119019" y="71218"/>
                  <a:pt x="117585" y="71285"/>
                  <a:pt x="116150" y="71218"/>
                </a:cubicBezTo>
                <a:cubicBezTo>
                  <a:pt x="115283" y="71152"/>
                  <a:pt x="114416" y="71118"/>
                  <a:pt x="113548" y="71085"/>
                </a:cubicBezTo>
                <a:cubicBezTo>
                  <a:pt x="113315" y="71085"/>
                  <a:pt x="113215" y="71052"/>
                  <a:pt x="113215" y="70751"/>
                </a:cubicBezTo>
                <a:cubicBezTo>
                  <a:pt x="113248" y="69817"/>
                  <a:pt x="113248" y="68883"/>
                  <a:pt x="113215" y="67949"/>
                </a:cubicBezTo>
                <a:cubicBezTo>
                  <a:pt x="113215" y="67649"/>
                  <a:pt x="113315" y="67549"/>
                  <a:pt x="113648" y="67549"/>
                </a:cubicBezTo>
                <a:cubicBezTo>
                  <a:pt x="113729" y="67552"/>
                  <a:pt x="113809" y="67553"/>
                  <a:pt x="113890" y="67553"/>
                </a:cubicBezTo>
                <a:cubicBezTo>
                  <a:pt x="114690" y="67553"/>
                  <a:pt x="115475" y="67435"/>
                  <a:pt x="116291" y="67435"/>
                </a:cubicBezTo>
                <a:cubicBezTo>
                  <a:pt x="116443" y="67435"/>
                  <a:pt x="116596" y="67439"/>
                  <a:pt x="116751" y="67449"/>
                </a:cubicBezTo>
                <a:lnTo>
                  <a:pt x="117451" y="67482"/>
                </a:lnTo>
                <a:cubicBezTo>
                  <a:pt x="117629" y="67482"/>
                  <a:pt x="117822" y="67408"/>
                  <a:pt x="118000" y="67408"/>
                </a:cubicBezTo>
                <a:close/>
                <a:moveTo>
                  <a:pt x="131797" y="66937"/>
                </a:moveTo>
                <a:cubicBezTo>
                  <a:pt x="132006" y="66937"/>
                  <a:pt x="131928" y="67135"/>
                  <a:pt x="131928" y="67282"/>
                </a:cubicBezTo>
                <a:cubicBezTo>
                  <a:pt x="131895" y="68383"/>
                  <a:pt x="131795" y="69450"/>
                  <a:pt x="131728" y="70551"/>
                </a:cubicBezTo>
                <a:cubicBezTo>
                  <a:pt x="131595" y="72286"/>
                  <a:pt x="131461" y="74054"/>
                  <a:pt x="131328" y="75822"/>
                </a:cubicBezTo>
                <a:cubicBezTo>
                  <a:pt x="131294" y="76289"/>
                  <a:pt x="131261" y="76756"/>
                  <a:pt x="131228" y="77223"/>
                </a:cubicBezTo>
                <a:cubicBezTo>
                  <a:pt x="131228" y="77456"/>
                  <a:pt x="131161" y="77556"/>
                  <a:pt x="130894" y="77623"/>
                </a:cubicBezTo>
                <a:cubicBezTo>
                  <a:pt x="130127" y="77790"/>
                  <a:pt x="129360" y="77656"/>
                  <a:pt x="128626" y="77790"/>
                </a:cubicBezTo>
                <a:cubicBezTo>
                  <a:pt x="128259" y="77856"/>
                  <a:pt x="127859" y="77856"/>
                  <a:pt x="127492" y="77890"/>
                </a:cubicBezTo>
                <a:cubicBezTo>
                  <a:pt x="127451" y="77894"/>
                  <a:pt x="127414" y="77896"/>
                  <a:pt x="127380" y="77896"/>
                </a:cubicBezTo>
                <a:cubicBezTo>
                  <a:pt x="127136" y="77896"/>
                  <a:pt x="127062" y="77787"/>
                  <a:pt x="127091" y="77523"/>
                </a:cubicBezTo>
                <a:cubicBezTo>
                  <a:pt x="127191" y="76089"/>
                  <a:pt x="127291" y="74654"/>
                  <a:pt x="127392" y="73253"/>
                </a:cubicBezTo>
                <a:cubicBezTo>
                  <a:pt x="127558" y="71852"/>
                  <a:pt x="127625" y="70451"/>
                  <a:pt x="127592" y="69050"/>
                </a:cubicBezTo>
                <a:cubicBezTo>
                  <a:pt x="127558" y="68783"/>
                  <a:pt x="127658" y="68516"/>
                  <a:pt x="127859" y="68350"/>
                </a:cubicBezTo>
                <a:cubicBezTo>
                  <a:pt x="128125" y="68083"/>
                  <a:pt x="128292" y="67749"/>
                  <a:pt x="128292" y="67382"/>
                </a:cubicBezTo>
                <a:cubicBezTo>
                  <a:pt x="128326" y="67115"/>
                  <a:pt x="128426" y="67049"/>
                  <a:pt x="128692" y="67049"/>
                </a:cubicBezTo>
                <a:lnTo>
                  <a:pt x="129993" y="67049"/>
                </a:lnTo>
                <a:cubicBezTo>
                  <a:pt x="130560" y="67049"/>
                  <a:pt x="131128" y="67049"/>
                  <a:pt x="131695" y="66949"/>
                </a:cubicBezTo>
                <a:cubicBezTo>
                  <a:pt x="131735" y="66941"/>
                  <a:pt x="131768" y="66937"/>
                  <a:pt x="131797" y="66937"/>
                </a:cubicBezTo>
                <a:close/>
                <a:moveTo>
                  <a:pt x="126978" y="68699"/>
                </a:moveTo>
                <a:cubicBezTo>
                  <a:pt x="127125" y="68699"/>
                  <a:pt x="127125" y="68813"/>
                  <a:pt x="127125" y="68950"/>
                </a:cubicBezTo>
                <a:cubicBezTo>
                  <a:pt x="127158" y="69984"/>
                  <a:pt x="127091" y="71018"/>
                  <a:pt x="126991" y="72052"/>
                </a:cubicBezTo>
                <a:cubicBezTo>
                  <a:pt x="126925" y="73120"/>
                  <a:pt x="126824" y="74187"/>
                  <a:pt x="126724" y="75255"/>
                </a:cubicBezTo>
                <a:cubicBezTo>
                  <a:pt x="126658" y="76022"/>
                  <a:pt x="126591" y="76756"/>
                  <a:pt x="126558" y="77523"/>
                </a:cubicBezTo>
                <a:cubicBezTo>
                  <a:pt x="126558" y="77890"/>
                  <a:pt x="126391" y="77923"/>
                  <a:pt x="126091" y="77923"/>
                </a:cubicBezTo>
                <a:cubicBezTo>
                  <a:pt x="125474" y="77923"/>
                  <a:pt x="124865" y="77906"/>
                  <a:pt x="124256" y="77906"/>
                </a:cubicBezTo>
                <a:cubicBezTo>
                  <a:pt x="123647" y="77906"/>
                  <a:pt x="123038" y="77923"/>
                  <a:pt x="122421" y="77990"/>
                </a:cubicBezTo>
                <a:cubicBezTo>
                  <a:pt x="122397" y="77992"/>
                  <a:pt x="122374" y="77994"/>
                  <a:pt x="122353" y="77994"/>
                </a:cubicBezTo>
                <a:cubicBezTo>
                  <a:pt x="122088" y="77994"/>
                  <a:pt x="122088" y="77806"/>
                  <a:pt x="122088" y="77590"/>
                </a:cubicBezTo>
                <a:lnTo>
                  <a:pt x="122088" y="73920"/>
                </a:lnTo>
                <a:cubicBezTo>
                  <a:pt x="122088" y="73453"/>
                  <a:pt x="122054" y="72986"/>
                  <a:pt x="121988" y="72519"/>
                </a:cubicBezTo>
                <a:cubicBezTo>
                  <a:pt x="121930" y="72257"/>
                  <a:pt x="122049" y="71894"/>
                  <a:pt x="121660" y="71894"/>
                </a:cubicBezTo>
                <a:cubicBezTo>
                  <a:pt x="121603" y="71894"/>
                  <a:pt x="121535" y="71902"/>
                  <a:pt x="121454" y="71919"/>
                </a:cubicBezTo>
                <a:cubicBezTo>
                  <a:pt x="121442" y="71921"/>
                  <a:pt x="121430" y="71923"/>
                  <a:pt x="121419" y="71923"/>
                </a:cubicBezTo>
                <a:cubicBezTo>
                  <a:pt x="121278" y="71923"/>
                  <a:pt x="121220" y="71737"/>
                  <a:pt x="121220" y="71552"/>
                </a:cubicBezTo>
                <a:cubicBezTo>
                  <a:pt x="121254" y="70751"/>
                  <a:pt x="121220" y="69951"/>
                  <a:pt x="121154" y="69150"/>
                </a:cubicBezTo>
                <a:cubicBezTo>
                  <a:pt x="121125" y="68866"/>
                  <a:pt x="121218" y="68776"/>
                  <a:pt x="121431" y="68776"/>
                </a:cubicBezTo>
                <a:cubicBezTo>
                  <a:pt x="121469" y="68776"/>
                  <a:pt x="121510" y="68778"/>
                  <a:pt x="121554" y="68783"/>
                </a:cubicBezTo>
                <a:cubicBezTo>
                  <a:pt x="122255" y="68850"/>
                  <a:pt x="122988" y="68850"/>
                  <a:pt x="123522" y="68883"/>
                </a:cubicBezTo>
                <a:cubicBezTo>
                  <a:pt x="123680" y="68879"/>
                  <a:pt x="123835" y="68878"/>
                  <a:pt x="123987" y="68878"/>
                </a:cubicBezTo>
                <a:cubicBezTo>
                  <a:pt x="124384" y="68878"/>
                  <a:pt x="124765" y="68888"/>
                  <a:pt x="125134" y="68888"/>
                </a:cubicBezTo>
                <a:cubicBezTo>
                  <a:pt x="125732" y="68888"/>
                  <a:pt x="126300" y="68861"/>
                  <a:pt x="126858" y="68717"/>
                </a:cubicBezTo>
                <a:cubicBezTo>
                  <a:pt x="126906" y="68705"/>
                  <a:pt x="126945" y="68699"/>
                  <a:pt x="126978" y="68699"/>
                </a:cubicBezTo>
                <a:close/>
                <a:moveTo>
                  <a:pt x="130962" y="78050"/>
                </a:moveTo>
                <a:cubicBezTo>
                  <a:pt x="131120" y="78050"/>
                  <a:pt x="131106" y="78175"/>
                  <a:pt x="131061" y="78557"/>
                </a:cubicBezTo>
                <a:cubicBezTo>
                  <a:pt x="130794" y="81226"/>
                  <a:pt x="130527" y="83927"/>
                  <a:pt x="130227" y="86629"/>
                </a:cubicBezTo>
                <a:cubicBezTo>
                  <a:pt x="130227" y="86696"/>
                  <a:pt x="130227" y="86796"/>
                  <a:pt x="130227" y="86896"/>
                </a:cubicBezTo>
                <a:cubicBezTo>
                  <a:pt x="130160" y="87196"/>
                  <a:pt x="130327" y="87630"/>
                  <a:pt x="130160" y="87797"/>
                </a:cubicBezTo>
                <a:cubicBezTo>
                  <a:pt x="130069" y="87873"/>
                  <a:pt x="129944" y="87893"/>
                  <a:pt x="129803" y="87893"/>
                </a:cubicBezTo>
                <a:cubicBezTo>
                  <a:pt x="129633" y="87893"/>
                  <a:pt x="129442" y="87864"/>
                  <a:pt x="129260" y="87864"/>
                </a:cubicBezTo>
                <a:cubicBezTo>
                  <a:pt x="128959" y="87897"/>
                  <a:pt x="128592" y="87930"/>
                  <a:pt x="128292" y="87964"/>
                </a:cubicBezTo>
                <a:cubicBezTo>
                  <a:pt x="127992" y="87997"/>
                  <a:pt x="127692" y="87997"/>
                  <a:pt x="127392" y="87997"/>
                </a:cubicBezTo>
                <a:cubicBezTo>
                  <a:pt x="127347" y="87997"/>
                  <a:pt x="127303" y="88012"/>
                  <a:pt x="127248" y="88012"/>
                </a:cubicBezTo>
                <a:cubicBezTo>
                  <a:pt x="127221" y="88012"/>
                  <a:pt x="127191" y="88008"/>
                  <a:pt x="127158" y="87997"/>
                </a:cubicBezTo>
                <a:cubicBezTo>
                  <a:pt x="126124" y="87964"/>
                  <a:pt x="126157" y="87964"/>
                  <a:pt x="126257" y="86930"/>
                </a:cubicBezTo>
                <a:cubicBezTo>
                  <a:pt x="126491" y="84261"/>
                  <a:pt x="126724" y="81559"/>
                  <a:pt x="126958" y="78891"/>
                </a:cubicBezTo>
                <a:cubicBezTo>
                  <a:pt x="126991" y="78457"/>
                  <a:pt x="127125" y="78323"/>
                  <a:pt x="127525" y="78323"/>
                </a:cubicBezTo>
                <a:cubicBezTo>
                  <a:pt x="128392" y="78290"/>
                  <a:pt x="129226" y="78223"/>
                  <a:pt x="130093" y="78190"/>
                </a:cubicBezTo>
                <a:cubicBezTo>
                  <a:pt x="130260" y="78190"/>
                  <a:pt x="130427" y="78157"/>
                  <a:pt x="130594" y="78123"/>
                </a:cubicBezTo>
                <a:cubicBezTo>
                  <a:pt x="130768" y="78080"/>
                  <a:pt x="130886" y="78050"/>
                  <a:pt x="130962" y="78050"/>
                </a:cubicBezTo>
                <a:close/>
                <a:moveTo>
                  <a:pt x="122359" y="78340"/>
                </a:moveTo>
                <a:cubicBezTo>
                  <a:pt x="122407" y="78340"/>
                  <a:pt x="122460" y="78346"/>
                  <a:pt x="122521" y="78357"/>
                </a:cubicBezTo>
                <a:cubicBezTo>
                  <a:pt x="123275" y="78421"/>
                  <a:pt x="124029" y="78458"/>
                  <a:pt x="124792" y="78458"/>
                </a:cubicBezTo>
                <a:cubicBezTo>
                  <a:pt x="125211" y="78458"/>
                  <a:pt x="125632" y="78447"/>
                  <a:pt x="126057" y="78424"/>
                </a:cubicBezTo>
                <a:cubicBezTo>
                  <a:pt x="126391" y="78424"/>
                  <a:pt x="126524" y="78424"/>
                  <a:pt x="126491" y="78857"/>
                </a:cubicBezTo>
                <a:cubicBezTo>
                  <a:pt x="126291" y="80525"/>
                  <a:pt x="126157" y="82226"/>
                  <a:pt x="126024" y="83927"/>
                </a:cubicBezTo>
                <a:cubicBezTo>
                  <a:pt x="125924" y="85195"/>
                  <a:pt x="125824" y="86429"/>
                  <a:pt x="125724" y="87697"/>
                </a:cubicBezTo>
                <a:cubicBezTo>
                  <a:pt x="125724" y="87897"/>
                  <a:pt x="125657" y="87997"/>
                  <a:pt x="125423" y="87997"/>
                </a:cubicBezTo>
                <a:cubicBezTo>
                  <a:pt x="124389" y="87997"/>
                  <a:pt x="123355" y="87997"/>
                  <a:pt x="122321" y="88030"/>
                </a:cubicBezTo>
                <a:cubicBezTo>
                  <a:pt x="121954" y="88030"/>
                  <a:pt x="122054" y="87764"/>
                  <a:pt x="122054" y="87597"/>
                </a:cubicBezTo>
                <a:lnTo>
                  <a:pt x="122054" y="83194"/>
                </a:lnTo>
                <a:lnTo>
                  <a:pt x="122088" y="83194"/>
                </a:lnTo>
                <a:cubicBezTo>
                  <a:pt x="122088" y="81693"/>
                  <a:pt x="122088" y="80225"/>
                  <a:pt x="122054" y="78757"/>
                </a:cubicBezTo>
                <a:cubicBezTo>
                  <a:pt x="122054" y="78479"/>
                  <a:pt x="122124" y="78340"/>
                  <a:pt x="122359" y="78340"/>
                </a:cubicBezTo>
                <a:close/>
                <a:moveTo>
                  <a:pt x="37414" y="88989"/>
                </a:moveTo>
                <a:cubicBezTo>
                  <a:pt x="37504" y="88989"/>
                  <a:pt x="37600" y="89054"/>
                  <a:pt x="37627" y="89165"/>
                </a:cubicBezTo>
                <a:cubicBezTo>
                  <a:pt x="37928" y="89698"/>
                  <a:pt x="37961" y="90332"/>
                  <a:pt x="37728" y="90866"/>
                </a:cubicBezTo>
                <a:cubicBezTo>
                  <a:pt x="37494" y="90332"/>
                  <a:pt x="37361" y="89798"/>
                  <a:pt x="37261" y="89231"/>
                </a:cubicBezTo>
                <a:cubicBezTo>
                  <a:pt x="37261" y="89131"/>
                  <a:pt x="37227" y="89031"/>
                  <a:pt x="37361" y="88998"/>
                </a:cubicBezTo>
                <a:cubicBezTo>
                  <a:pt x="37378" y="88992"/>
                  <a:pt x="37396" y="88989"/>
                  <a:pt x="37414" y="88989"/>
                </a:cubicBezTo>
                <a:close/>
                <a:moveTo>
                  <a:pt x="36912" y="89200"/>
                </a:moveTo>
                <a:cubicBezTo>
                  <a:pt x="36976" y="89200"/>
                  <a:pt x="37023" y="89268"/>
                  <a:pt x="37060" y="89398"/>
                </a:cubicBezTo>
                <a:cubicBezTo>
                  <a:pt x="37160" y="89932"/>
                  <a:pt x="37294" y="90465"/>
                  <a:pt x="37427" y="91033"/>
                </a:cubicBezTo>
                <a:cubicBezTo>
                  <a:pt x="37027" y="90932"/>
                  <a:pt x="36627" y="90766"/>
                  <a:pt x="36527" y="90399"/>
                </a:cubicBezTo>
                <a:cubicBezTo>
                  <a:pt x="36360" y="90032"/>
                  <a:pt x="36427" y="89598"/>
                  <a:pt x="36727" y="89331"/>
                </a:cubicBezTo>
                <a:cubicBezTo>
                  <a:pt x="36801" y="89243"/>
                  <a:pt x="36861" y="89200"/>
                  <a:pt x="36912" y="89200"/>
                </a:cubicBezTo>
                <a:close/>
                <a:moveTo>
                  <a:pt x="38195" y="92100"/>
                </a:moveTo>
                <a:lnTo>
                  <a:pt x="38195" y="92100"/>
                </a:lnTo>
                <a:cubicBezTo>
                  <a:pt x="38328" y="93067"/>
                  <a:pt x="38461" y="93968"/>
                  <a:pt x="38595" y="94969"/>
                </a:cubicBezTo>
                <a:cubicBezTo>
                  <a:pt x="38361" y="94635"/>
                  <a:pt x="38161" y="94468"/>
                  <a:pt x="37994" y="94235"/>
                </a:cubicBezTo>
                <a:cubicBezTo>
                  <a:pt x="37946" y="94163"/>
                  <a:pt x="37898" y="94108"/>
                  <a:pt x="37838" y="94108"/>
                </a:cubicBezTo>
                <a:cubicBezTo>
                  <a:pt x="37814" y="94108"/>
                  <a:pt x="37789" y="94116"/>
                  <a:pt x="37761" y="94135"/>
                </a:cubicBezTo>
                <a:cubicBezTo>
                  <a:pt x="37661" y="94168"/>
                  <a:pt x="37661" y="94302"/>
                  <a:pt x="37728" y="94402"/>
                </a:cubicBezTo>
                <a:cubicBezTo>
                  <a:pt x="37761" y="94468"/>
                  <a:pt x="37828" y="94568"/>
                  <a:pt x="37894" y="94635"/>
                </a:cubicBezTo>
                <a:cubicBezTo>
                  <a:pt x="38195" y="94869"/>
                  <a:pt x="38328" y="95069"/>
                  <a:pt x="37828" y="95236"/>
                </a:cubicBezTo>
                <a:cubicBezTo>
                  <a:pt x="37761" y="95269"/>
                  <a:pt x="37627" y="95336"/>
                  <a:pt x="37694" y="95469"/>
                </a:cubicBezTo>
                <a:cubicBezTo>
                  <a:pt x="37733" y="95547"/>
                  <a:pt x="37795" y="95580"/>
                  <a:pt x="37860" y="95580"/>
                </a:cubicBezTo>
                <a:cubicBezTo>
                  <a:pt x="37906" y="95580"/>
                  <a:pt x="37953" y="95563"/>
                  <a:pt x="37994" y="95536"/>
                </a:cubicBezTo>
                <a:lnTo>
                  <a:pt x="38595" y="95102"/>
                </a:lnTo>
                <a:cubicBezTo>
                  <a:pt x="38728" y="95736"/>
                  <a:pt x="38795" y="96370"/>
                  <a:pt x="38795" y="97003"/>
                </a:cubicBezTo>
                <a:cubicBezTo>
                  <a:pt x="36927" y="95569"/>
                  <a:pt x="36693" y="93734"/>
                  <a:pt x="38195" y="92100"/>
                </a:cubicBezTo>
                <a:close/>
                <a:moveTo>
                  <a:pt x="42031" y="92200"/>
                </a:moveTo>
                <a:lnTo>
                  <a:pt x="42031" y="92200"/>
                </a:lnTo>
                <a:cubicBezTo>
                  <a:pt x="42731" y="92767"/>
                  <a:pt x="43131" y="93634"/>
                  <a:pt x="43131" y="94502"/>
                </a:cubicBezTo>
                <a:cubicBezTo>
                  <a:pt x="43131" y="95769"/>
                  <a:pt x="42364" y="96737"/>
                  <a:pt x="41864" y="97804"/>
                </a:cubicBezTo>
                <a:cubicBezTo>
                  <a:pt x="41964" y="95969"/>
                  <a:pt x="42131" y="94168"/>
                  <a:pt x="42031" y="92200"/>
                </a:cubicBezTo>
                <a:close/>
                <a:moveTo>
                  <a:pt x="39762" y="91366"/>
                </a:moveTo>
                <a:cubicBezTo>
                  <a:pt x="39829" y="91366"/>
                  <a:pt x="39829" y="91533"/>
                  <a:pt x="39829" y="91633"/>
                </a:cubicBezTo>
                <a:cubicBezTo>
                  <a:pt x="39896" y="92267"/>
                  <a:pt x="39929" y="92934"/>
                  <a:pt x="39929" y="93601"/>
                </a:cubicBezTo>
                <a:cubicBezTo>
                  <a:pt x="39929" y="94268"/>
                  <a:pt x="39962" y="94969"/>
                  <a:pt x="39996" y="95636"/>
                </a:cubicBezTo>
                <a:cubicBezTo>
                  <a:pt x="40063" y="95903"/>
                  <a:pt x="39929" y="96170"/>
                  <a:pt x="39696" y="96303"/>
                </a:cubicBezTo>
                <a:cubicBezTo>
                  <a:pt x="39596" y="96370"/>
                  <a:pt x="39529" y="96436"/>
                  <a:pt x="39462" y="96503"/>
                </a:cubicBezTo>
                <a:cubicBezTo>
                  <a:pt x="39362" y="96637"/>
                  <a:pt x="39162" y="96770"/>
                  <a:pt x="39362" y="96937"/>
                </a:cubicBezTo>
                <a:cubicBezTo>
                  <a:pt x="39411" y="96978"/>
                  <a:pt x="39452" y="96995"/>
                  <a:pt x="39488" y="96995"/>
                </a:cubicBezTo>
                <a:cubicBezTo>
                  <a:pt x="39597" y="96995"/>
                  <a:pt x="39654" y="96837"/>
                  <a:pt x="39729" y="96737"/>
                </a:cubicBezTo>
                <a:cubicBezTo>
                  <a:pt x="39796" y="96670"/>
                  <a:pt x="39829" y="96603"/>
                  <a:pt x="39896" y="96536"/>
                </a:cubicBezTo>
                <a:cubicBezTo>
                  <a:pt x="39896" y="97037"/>
                  <a:pt x="39896" y="97404"/>
                  <a:pt x="39929" y="97771"/>
                </a:cubicBezTo>
                <a:cubicBezTo>
                  <a:pt x="39929" y="98004"/>
                  <a:pt x="39929" y="98204"/>
                  <a:pt x="39596" y="98204"/>
                </a:cubicBezTo>
                <a:cubicBezTo>
                  <a:pt x="39262" y="98171"/>
                  <a:pt x="39129" y="98071"/>
                  <a:pt x="39129" y="97737"/>
                </a:cubicBezTo>
                <a:cubicBezTo>
                  <a:pt x="39095" y="96970"/>
                  <a:pt x="39129" y="96170"/>
                  <a:pt x="39028" y="95369"/>
                </a:cubicBezTo>
                <a:cubicBezTo>
                  <a:pt x="38895" y="94302"/>
                  <a:pt x="38795" y="93234"/>
                  <a:pt x="38628" y="92167"/>
                </a:cubicBezTo>
                <a:cubicBezTo>
                  <a:pt x="38595" y="91967"/>
                  <a:pt x="38528" y="91766"/>
                  <a:pt x="38728" y="91666"/>
                </a:cubicBezTo>
                <a:cubicBezTo>
                  <a:pt x="39028" y="91466"/>
                  <a:pt x="39395" y="91366"/>
                  <a:pt x="39762" y="91366"/>
                </a:cubicBezTo>
                <a:close/>
                <a:moveTo>
                  <a:pt x="40296" y="91266"/>
                </a:moveTo>
                <a:lnTo>
                  <a:pt x="40296" y="91266"/>
                </a:lnTo>
                <a:cubicBezTo>
                  <a:pt x="40441" y="91435"/>
                  <a:pt x="40498" y="91708"/>
                  <a:pt x="40683" y="91708"/>
                </a:cubicBezTo>
                <a:cubicBezTo>
                  <a:pt x="40754" y="91708"/>
                  <a:pt x="40843" y="91668"/>
                  <a:pt x="40963" y="91566"/>
                </a:cubicBezTo>
                <a:cubicBezTo>
                  <a:pt x="41006" y="91537"/>
                  <a:pt x="41058" y="91524"/>
                  <a:pt x="41111" y="91524"/>
                </a:cubicBezTo>
                <a:cubicBezTo>
                  <a:pt x="41305" y="91524"/>
                  <a:pt x="41530" y="91698"/>
                  <a:pt x="41530" y="91933"/>
                </a:cubicBezTo>
                <a:cubicBezTo>
                  <a:pt x="41564" y="92700"/>
                  <a:pt x="41564" y="93468"/>
                  <a:pt x="41564" y="94235"/>
                </a:cubicBezTo>
                <a:cubicBezTo>
                  <a:pt x="41564" y="94368"/>
                  <a:pt x="41530" y="94402"/>
                  <a:pt x="41363" y="94402"/>
                </a:cubicBezTo>
                <a:cubicBezTo>
                  <a:pt x="41097" y="94435"/>
                  <a:pt x="40863" y="94535"/>
                  <a:pt x="40663" y="94702"/>
                </a:cubicBezTo>
                <a:cubicBezTo>
                  <a:pt x="40496" y="94769"/>
                  <a:pt x="40496" y="95002"/>
                  <a:pt x="40630" y="95135"/>
                </a:cubicBezTo>
                <a:cubicBezTo>
                  <a:pt x="40673" y="95194"/>
                  <a:pt x="40730" y="95220"/>
                  <a:pt x="40788" y="95220"/>
                </a:cubicBezTo>
                <a:cubicBezTo>
                  <a:pt x="40863" y="95220"/>
                  <a:pt x="40940" y="95177"/>
                  <a:pt x="40997" y="95102"/>
                </a:cubicBezTo>
                <a:cubicBezTo>
                  <a:pt x="41130" y="94935"/>
                  <a:pt x="41330" y="94802"/>
                  <a:pt x="41530" y="94769"/>
                </a:cubicBezTo>
                <a:lnTo>
                  <a:pt x="41530" y="95602"/>
                </a:lnTo>
                <a:cubicBezTo>
                  <a:pt x="41458" y="95572"/>
                  <a:pt x="41379" y="95557"/>
                  <a:pt x="41300" y="95557"/>
                </a:cubicBezTo>
                <a:cubicBezTo>
                  <a:pt x="41124" y="95557"/>
                  <a:pt x="40945" y="95631"/>
                  <a:pt x="40830" y="95769"/>
                </a:cubicBezTo>
                <a:cubicBezTo>
                  <a:pt x="40730" y="95903"/>
                  <a:pt x="40663" y="96069"/>
                  <a:pt x="40796" y="96170"/>
                </a:cubicBezTo>
                <a:cubicBezTo>
                  <a:pt x="40827" y="96211"/>
                  <a:pt x="40865" y="96227"/>
                  <a:pt x="40904" y="96227"/>
                </a:cubicBezTo>
                <a:cubicBezTo>
                  <a:pt x="40990" y="96227"/>
                  <a:pt x="41084" y="96149"/>
                  <a:pt x="41130" y="96103"/>
                </a:cubicBezTo>
                <a:cubicBezTo>
                  <a:pt x="41197" y="96003"/>
                  <a:pt x="41297" y="95936"/>
                  <a:pt x="41430" y="95836"/>
                </a:cubicBezTo>
                <a:lnTo>
                  <a:pt x="41430" y="95836"/>
                </a:lnTo>
                <a:cubicBezTo>
                  <a:pt x="41530" y="96470"/>
                  <a:pt x="41530" y="97137"/>
                  <a:pt x="41397" y="97771"/>
                </a:cubicBezTo>
                <a:cubicBezTo>
                  <a:pt x="41348" y="97989"/>
                  <a:pt x="40894" y="98208"/>
                  <a:pt x="40598" y="98208"/>
                </a:cubicBezTo>
                <a:cubicBezTo>
                  <a:pt x="40487" y="98208"/>
                  <a:pt x="40399" y="98177"/>
                  <a:pt x="40363" y="98104"/>
                </a:cubicBezTo>
                <a:cubicBezTo>
                  <a:pt x="40196" y="97871"/>
                  <a:pt x="40229" y="97537"/>
                  <a:pt x="40463" y="97337"/>
                </a:cubicBezTo>
                <a:cubicBezTo>
                  <a:pt x="40630" y="97137"/>
                  <a:pt x="40830" y="96970"/>
                  <a:pt x="41097" y="96870"/>
                </a:cubicBezTo>
                <a:cubicBezTo>
                  <a:pt x="41197" y="96837"/>
                  <a:pt x="41263" y="96770"/>
                  <a:pt x="41230" y="96637"/>
                </a:cubicBezTo>
                <a:cubicBezTo>
                  <a:pt x="41208" y="96548"/>
                  <a:pt x="41141" y="96533"/>
                  <a:pt x="41079" y="96533"/>
                </a:cubicBezTo>
                <a:cubicBezTo>
                  <a:pt x="41048" y="96533"/>
                  <a:pt x="41019" y="96536"/>
                  <a:pt x="40997" y="96536"/>
                </a:cubicBezTo>
                <a:cubicBezTo>
                  <a:pt x="40796" y="96570"/>
                  <a:pt x="40596" y="96637"/>
                  <a:pt x="40329" y="96737"/>
                </a:cubicBezTo>
                <a:cubicBezTo>
                  <a:pt x="40396" y="95636"/>
                  <a:pt x="40396" y="94568"/>
                  <a:pt x="40329" y="93501"/>
                </a:cubicBezTo>
                <a:cubicBezTo>
                  <a:pt x="40329" y="93234"/>
                  <a:pt x="40630" y="93234"/>
                  <a:pt x="40696" y="93134"/>
                </a:cubicBezTo>
                <a:cubicBezTo>
                  <a:pt x="40730" y="93001"/>
                  <a:pt x="41030" y="92967"/>
                  <a:pt x="40930" y="92800"/>
                </a:cubicBezTo>
                <a:cubicBezTo>
                  <a:pt x="40868" y="92707"/>
                  <a:pt x="40798" y="92679"/>
                  <a:pt x="40728" y="92679"/>
                </a:cubicBezTo>
                <a:cubicBezTo>
                  <a:pt x="40648" y="92679"/>
                  <a:pt x="40567" y="92716"/>
                  <a:pt x="40496" y="92734"/>
                </a:cubicBezTo>
                <a:lnTo>
                  <a:pt x="40329" y="92734"/>
                </a:lnTo>
                <a:cubicBezTo>
                  <a:pt x="40329" y="92267"/>
                  <a:pt x="40163" y="91800"/>
                  <a:pt x="40296" y="91266"/>
                </a:cubicBezTo>
                <a:close/>
                <a:moveTo>
                  <a:pt x="43937" y="98614"/>
                </a:moveTo>
                <a:cubicBezTo>
                  <a:pt x="43977" y="98614"/>
                  <a:pt x="44019" y="98621"/>
                  <a:pt x="44065" y="98638"/>
                </a:cubicBezTo>
                <a:lnTo>
                  <a:pt x="44199" y="98705"/>
                </a:lnTo>
                <a:cubicBezTo>
                  <a:pt x="44027" y="99143"/>
                  <a:pt x="43987" y="99309"/>
                  <a:pt x="43797" y="99309"/>
                </a:cubicBezTo>
                <a:cubicBezTo>
                  <a:pt x="43654" y="99309"/>
                  <a:pt x="43428" y="99215"/>
                  <a:pt x="42998" y="99072"/>
                </a:cubicBezTo>
                <a:lnTo>
                  <a:pt x="42998" y="99072"/>
                </a:lnTo>
                <a:cubicBezTo>
                  <a:pt x="43051" y="99088"/>
                  <a:pt x="43099" y="99096"/>
                  <a:pt x="43144" y="99096"/>
                </a:cubicBezTo>
                <a:cubicBezTo>
                  <a:pt x="43504" y="99096"/>
                  <a:pt x="43620" y="98614"/>
                  <a:pt x="43937" y="98614"/>
                </a:cubicBezTo>
                <a:close/>
                <a:moveTo>
                  <a:pt x="36794" y="98771"/>
                </a:moveTo>
                <a:lnTo>
                  <a:pt x="36794" y="98771"/>
                </a:lnTo>
                <a:cubicBezTo>
                  <a:pt x="36977" y="99229"/>
                  <a:pt x="36713" y="99547"/>
                  <a:pt x="36182" y="99547"/>
                </a:cubicBezTo>
                <a:cubicBezTo>
                  <a:pt x="36150" y="99547"/>
                  <a:pt x="36117" y="99546"/>
                  <a:pt x="36083" y="99544"/>
                </a:cubicBezTo>
                <a:lnTo>
                  <a:pt x="36083" y="99544"/>
                </a:lnTo>
                <a:lnTo>
                  <a:pt x="36794" y="98771"/>
                </a:lnTo>
                <a:close/>
                <a:moveTo>
                  <a:pt x="41730" y="99906"/>
                </a:moveTo>
                <a:cubicBezTo>
                  <a:pt x="41897" y="99939"/>
                  <a:pt x="41997" y="99972"/>
                  <a:pt x="42131" y="100006"/>
                </a:cubicBezTo>
                <a:cubicBezTo>
                  <a:pt x="42264" y="100006"/>
                  <a:pt x="42398" y="100006"/>
                  <a:pt x="42598" y="100039"/>
                </a:cubicBezTo>
                <a:lnTo>
                  <a:pt x="42631" y="100039"/>
                </a:lnTo>
                <a:cubicBezTo>
                  <a:pt x="42410" y="100216"/>
                  <a:pt x="42234" y="100302"/>
                  <a:pt x="42095" y="100302"/>
                </a:cubicBezTo>
                <a:cubicBezTo>
                  <a:pt x="41921" y="100302"/>
                  <a:pt x="41805" y="100166"/>
                  <a:pt x="41730" y="99906"/>
                </a:cubicBezTo>
                <a:close/>
                <a:moveTo>
                  <a:pt x="39436" y="100100"/>
                </a:moveTo>
                <a:cubicBezTo>
                  <a:pt x="39709" y="100100"/>
                  <a:pt x="39983" y="100168"/>
                  <a:pt x="40229" y="100306"/>
                </a:cubicBezTo>
                <a:cubicBezTo>
                  <a:pt x="39814" y="100355"/>
                  <a:pt x="39381" y="100386"/>
                  <a:pt x="38956" y="100386"/>
                </a:cubicBezTo>
                <a:cubicBezTo>
                  <a:pt x="38801" y="100386"/>
                  <a:pt x="38647" y="100382"/>
                  <a:pt x="38495" y="100373"/>
                </a:cubicBezTo>
                <a:lnTo>
                  <a:pt x="38528" y="100373"/>
                </a:lnTo>
                <a:cubicBezTo>
                  <a:pt x="38798" y="100193"/>
                  <a:pt x="39116" y="100100"/>
                  <a:pt x="39436" y="100100"/>
                </a:cubicBezTo>
                <a:close/>
                <a:moveTo>
                  <a:pt x="36023" y="99608"/>
                </a:moveTo>
                <a:cubicBezTo>
                  <a:pt x="36026" y="99901"/>
                  <a:pt x="36236" y="100089"/>
                  <a:pt x="36360" y="100306"/>
                </a:cubicBezTo>
                <a:cubicBezTo>
                  <a:pt x="36395" y="100394"/>
                  <a:pt x="36467" y="100435"/>
                  <a:pt x="36543" y="100435"/>
                </a:cubicBezTo>
                <a:cubicBezTo>
                  <a:pt x="36610" y="100435"/>
                  <a:pt x="36680" y="100402"/>
                  <a:pt x="36727" y="100339"/>
                </a:cubicBezTo>
                <a:cubicBezTo>
                  <a:pt x="37094" y="100039"/>
                  <a:pt x="37561" y="100139"/>
                  <a:pt x="38094" y="99939"/>
                </a:cubicBezTo>
                <a:lnTo>
                  <a:pt x="38094" y="99939"/>
                </a:lnTo>
                <a:cubicBezTo>
                  <a:pt x="37587" y="100376"/>
                  <a:pt x="37062" y="100465"/>
                  <a:pt x="36523" y="100465"/>
                </a:cubicBezTo>
                <a:cubicBezTo>
                  <a:pt x="36154" y="100465"/>
                  <a:pt x="35778" y="100423"/>
                  <a:pt x="35398" y="100423"/>
                </a:cubicBezTo>
                <a:cubicBezTo>
                  <a:pt x="35274" y="100423"/>
                  <a:pt x="35150" y="100428"/>
                  <a:pt x="35026" y="100439"/>
                </a:cubicBezTo>
                <a:lnTo>
                  <a:pt x="36023" y="99608"/>
                </a:lnTo>
                <a:close/>
                <a:moveTo>
                  <a:pt x="52038" y="98905"/>
                </a:moveTo>
                <a:lnTo>
                  <a:pt x="52038" y="98905"/>
                </a:lnTo>
                <a:cubicBezTo>
                  <a:pt x="52338" y="99572"/>
                  <a:pt x="52271" y="100373"/>
                  <a:pt x="51904" y="101006"/>
                </a:cubicBezTo>
                <a:cubicBezTo>
                  <a:pt x="51971" y="100339"/>
                  <a:pt x="52004" y="99705"/>
                  <a:pt x="52038" y="98905"/>
                </a:cubicBezTo>
                <a:close/>
                <a:moveTo>
                  <a:pt x="42831" y="100739"/>
                </a:moveTo>
                <a:lnTo>
                  <a:pt x="42831" y="100739"/>
                </a:lnTo>
                <a:cubicBezTo>
                  <a:pt x="42738" y="100944"/>
                  <a:pt x="42697" y="101034"/>
                  <a:pt x="42455" y="101034"/>
                </a:cubicBezTo>
                <a:cubicBezTo>
                  <a:pt x="42262" y="101034"/>
                  <a:pt x="41941" y="100977"/>
                  <a:pt x="41363" y="100873"/>
                </a:cubicBezTo>
                <a:lnTo>
                  <a:pt x="41397" y="100873"/>
                </a:lnTo>
                <a:cubicBezTo>
                  <a:pt x="41617" y="100785"/>
                  <a:pt x="41837" y="100768"/>
                  <a:pt x="42051" y="100768"/>
                </a:cubicBezTo>
                <a:cubicBezTo>
                  <a:pt x="42187" y="100768"/>
                  <a:pt x="42320" y="100775"/>
                  <a:pt x="42450" y="100775"/>
                </a:cubicBezTo>
                <a:cubicBezTo>
                  <a:pt x="42581" y="100775"/>
                  <a:pt x="42709" y="100768"/>
                  <a:pt x="42831" y="100739"/>
                </a:cubicBezTo>
                <a:close/>
                <a:moveTo>
                  <a:pt x="43804" y="100637"/>
                </a:moveTo>
                <a:cubicBezTo>
                  <a:pt x="43846" y="100637"/>
                  <a:pt x="43890" y="100639"/>
                  <a:pt x="43932" y="100639"/>
                </a:cubicBezTo>
                <a:lnTo>
                  <a:pt x="44366" y="100639"/>
                </a:lnTo>
                <a:cubicBezTo>
                  <a:pt x="44366" y="100873"/>
                  <a:pt x="44165" y="101106"/>
                  <a:pt x="44366" y="101373"/>
                </a:cubicBezTo>
                <a:cubicBezTo>
                  <a:pt x="44466" y="101473"/>
                  <a:pt x="44366" y="101673"/>
                  <a:pt x="44199" y="101740"/>
                </a:cubicBezTo>
                <a:cubicBezTo>
                  <a:pt x="44177" y="101746"/>
                  <a:pt x="44156" y="101749"/>
                  <a:pt x="44138" y="101749"/>
                </a:cubicBezTo>
                <a:cubicBezTo>
                  <a:pt x="44045" y="101749"/>
                  <a:pt x="43999" y="101679"/>
                  <a:pt x="43999" y="101540"/>
                </a:cubicBezTo>
                <a:cubicBezTo>
                  <a:pt x="43999" y="101340"/>
                  <a:pt x="43832" y="101407"/>
                  <a:pt x="43732" y="101273"/>
                </a:cubicBezTo>
                <a:cubicBezTo>
                  <a:pt x="43632" y="101140"/>
                  <a:pt x="43465" y="101006"/>
                  <a:pt x="43532" y="100806"/>
                </a:cubicBezTo>
                <a:cubicBezTo>
                  <a:pt x="43557" y="100656"/>
                  <a:pt x="43676" y="100637"/>
                  <a:pt x="43804" y="100637"/>
                </a:cubicBezTo>
                <a:close/>
                <a:moveTo>
                  <a:pt x="48435" y="97137"/>
                </a:moveTo>
                <a:cubicBezTo>
                  <a:pt x="48469" y="97504"/>
                  <a:pt x="48535" y="97871"/>
                  <a:pt x="48535" y="98271"/>
                </a:cubicBezTo>
                <a:lnTo>
                  <a:pt x="48535" y="102741"/>
                </a:lnTo>
                <a:cubicBezTo>
                  <a:pt x="47968" y="101974"/>
                  <a:pt x="47468" y="101273"/>
                  <a:pt x="47368" y="100439"/>
                </a:cubicBezTo>
                <a:cubicBezTo>
                  <a:pt x="47301" y="99805"/>
                  <a:pt x="47301" y="99138"/>
                  <a:pt x="47401" y="98505"/>
                </a:cubicBezTo>
                <a:cubicBezTo>
                  <a:pt x="47468" y="97837"/>
                  <a:pt x="47868" y="97504"/>
                  <a:pt x="48435" y="97137"/>
                </a:cubicBezTo>
                <a:close/>
                <a:moveTo>
                  <a:pt x="50503" y="96770"/>
                </a:moveTo>
                <a:lnTo>
                  <a:pt x="50503" y="96770"/>
                </a:lnTo>
                <a:cubicBezTo>
                  <a:pt x="51137" y="97104"/>
                  <a:pt x="51537" y="97404"/>
                  <a:pt x="51537" y="98138"/>
                </a:cubicBezTo>
                <a:cubicBezTo>
                  <a:pt x="51637" y="99338"/>
                  <a:pt x="51571" y="100573"/>
                  <a:pt x="51404" y="101807"/>
                </a:cubicBezTo>
                <a:cubicBezTo>
                  <a:pt x="51304" y="102541"/>
                  <a:pt x="50670" y="102941"/>
                  <a:pt x="50337" y="103575"/>
                </a:cubicBezTo>
                <a:cubicBezTo>
                  <a:pt x="50670" y="101307"/>
                  <a:pt x="50703" y="99038"/>
                  <a:pt x="50503" y="96770"/>
                </a:cubicBezTo>
                <a:close/>
                <a:moveTo>
                  <a:pt x="46267" y="100773"/>
                </a:moveTo>
                <a:lnTo>
                  <a:pt x="46267" y="100773"/>
                </a:lnTo>
                <a:cubicBezTo>
                  <a:pt x="46567" y="101640"/>
                  <a:pt x="47201" y="102341"/>
                  <a:pt x="47401" y="103241"/>
                </a:cubicBezTo>
                <a:cubicBezTo>
                  <a:pt x="47434" y="103441"/>
                  <a:pt x="47434" y="103508"/>
                  <a:pt x="47234" y="103575"/>
                </a:cubicBezTo>
                <a:cubicBezTo>
                  <a:pt x="47001" y="103675"/>
                  <a:pt x="46767" y="103808"/>
                  <a:pt x="46467" y="103942"/>
                </a:cubicBezTo>
                <a:cubicBezTo>
                  <a:pt x="46167" y="102874"/>
                  <a:pt x="46467" y="101807"/>
                  <a:pt x="46267" y="100773"/>
                </a:cubicBezTo>
                <a:close/>
                <a:moveTo>
                  <a:pt x="49826" y="96664"/>
                </a:moveTo>
                <a:cubicBezTo>
                  <a:pt x="50044" y="96664"/>
                  <a:pt x="50058" y="96833"/>
                  <a:pt x="50103" y="97304"/>
                </a:cubicBezTo>
                <a:cubicBezTo>
                  <a:pt x="50303" y="99539"/>
                  <a:pt x="50070" y="101774"/>
                  <a:pt x="49870" y="103975"/>
                </a:cubicBezTo>
                <a:cubicBezTo>
                  <a:pt x="49870" y="104239"/>
                  <a:pt x="49715" y="104348"/>
                  <a:pt x="49542" y="104348"/>
                </a:cubicBezTo>
                <a:cubicBezTo>
                  <a:pt x="49518" y="104348"/>
                  <a:pt x="49494" y="104346"/>
                  <a:pt x="49469" y="104342"/>
                </a:cubicBezTo>
                <a:cubicBezTo>
                  <a:pt x="49236" y="104309"/>
                  <a:pt x="49069" y="104375"/>
                  <a:pt x="49002" y="103975"/>
                </a:cubicBezTo>
                <a:cubicBezTo>
                  <a:pt x="48869" y="102941"/>
                  <a:pt x="48835" y="101874"/>
                  <a:pt x="48869" y="100806"/>
                </a:cubicBezTo>
                <a:cubicBezTo>
                  <a:pt x="48969" y="99739"/>
                  <a:pt x="48769" y="98505"/>
                  <a:pt x="48735" y="97270"/>
                </a:cubicBezTo>
                <a:cubicBezTo>
                  <a:pt x="48735" y="97037"/>
                  <a:pt x="48835" y="96937"/>
                  <a:pt x="48936" y="96903"/>
                </a:cubicBezTo>
                <a:cubicBezTo>
                  <a:pt x="49069" y="96837"/>
                  <a:pt x="49202" y="96803"/>
                  <a:pt x="49336" y="96770"/>
                </a:cubicBezTo>
                <a:cubicBezTo>
                  <a:pt x="49566" y="96704"/>
                  <a:pt x="49720" y="96664"/>
                  <a:pt x="49826" y="96664"/>
                </a:cubicBezTo>
                <a:close/>
                <a:moveTo>
                  <a:pt x="48045" y="103869"/>
                </a:moveTo>
                <a:cubicBezTo>
                  <a:pt x="48124" y="103869"/>
                  <a:pt x="48193" y="103915"/>
                  <a:pt x="48235" y="104042"/>
                </a:cubicBezTo>
                <a:cubicBezTo>
                  <a:pt x="48268" y="104209"/>
                  <a:pt x="48235" y="104309"/>
                  <a:pt x="48002" y="104309"/>
                </a:cubicBezTo>
                <a:cubicBezTo>
                  <a:pt x="47735" y="104309"/>
                  <a:pt x="47501" y="104342"/>
                  <a:pt x="47268" y="104375"/>
                </a:cubicBezTo>
                <a:lnTo>
                  <a:pt x="47234" y="104275"/>
                </a:lnTo>
                <a:cubicBezTo>
                  <a:pt x="47468" y="104142"/>
                  <a:pt x="47701" y="104009"/>
                  <a:pt x="47901" y="103908"/>
                </a:cubicBezTo>
                <a:cubicBezTo>
                  <a:pt x="47950" y="103884"/>
                  <a:pt x="47999" y="103869"/>
                  <a:pt x="48045" y="103869"/>
                </a:cubicBezTo>
                <a:close/>
                <a:moveTo>
                  <a:pt x="45366" y="100573"/>
                </a:moveTo>
                <a:lnTo>
                  <a:pt x="45366" y="100573"/>
                </a:lnTo>
                <a:cubicBezTo>
                  <a:pt x="45767" y="101874"/>
                  <a:pt x="45200" y="103175"/>
                  <a:pt x="45400" y="104442"/>
                </a:cubicBezTo>
                <a:cubicBezTo>
                  <a:pt x="45342" y="104448"/>
                  <a:pt x="45286" y="104450"/>
                  <a:pt x="45233" y="104450"/>
                </a:cubicBezTo>
                <a:cubicBezTo>
                  <a:pt x="44641" y="104450"/>
                  <a:pt x="44329" y="104107"/>
                  <a:pt x="44299" y="103341"/>
                </a:cubicBezTo>
                <a:cubicBezTo>
                  <a:pt x="44266" y="102741"/>
                  <a:pt x="44432" y="102140"/>
                  <a:pt x="44799" y="101640"/>
                </a:cubicBezTo>
                <a:cubicBezTo>
                  <a:pt x="44999" y="101273"/>
                  <a:pt x="45200" y="100940"/>
                  <a:pt x="45366" y="100573"/>
                </a:cubicBezTo>
                <a:close/>
                <a:moveTo>
                  <a:pt x="54562" y="104213"/>
                </a:moveTo>
                <a:cubicBezTo>
                  <a:pt x="54658" y="104213"/>
                  <a:pt x="54752" y="104273"/>
                  <a:pt x="54873" y="104342"/>
                </a:cubicBezTo>
                <a:cubicBezTo>
                  <a:pt x="54452" y="104666"/>
                  <a:pt x="54000" y="104926"/>
                  <a:pt x="53517" y="105185"/>
                </a:cubicBezTo>
                <a:lnTo>
                  <a:pt x="53517" y="105185"/>
                </a:lnTo>
                <a:cubicBezTo>
                  <a:pt x="53720" y="104772"/>
                  <a:pt x="54109" y="104671"/>
                  <a:pt x="54273" y="104409"/>
                </a:cubicBezTo>
                <a:cubicBezTo>
                  <a:pt x="54385" y="104264"/>
                  <a:pt x="54474" y="104213"/>
                  <a:pt x="54562" y="104213"/>
                </a:cubicBezTo>
                <a:close/>
                <a:moveTo>
                  <a:pt x="52805" y="105109"/>
                </a:moveTo>
                <a:cubicBezTo>
                  <a:pt x="52972" y="105109"/>
                  <a:pt x="53172" y="105176"/>
                  <a:pt x="53172" y="105343"/>
                </a:cubicBezTo>
                <a:cubicBezTo>
                  <a:pt x="53172" y="105510"/>
                  <a:pt x="52972" y="105510"/>
                  <a:pt x="52805" y="105510"/>
                </a:cubicBezTo>
                <a:cubicBezTo>
                  <a:pt x="52783" y="105512"/>
                  <a:pt x="52761" y="105513"/>
                  <a:pt x="52740" y="105513"/>
                </a:cubicBezTo>
                <a:cubicBezTo>
                  <a:pt x="52436" y="105513"/>
                  <a:pt x="52183" y="105303"/>
                  <a:pt x="51871" y="105209"/>
                </a:cubicBezTo>
                <a:lnTo>
                  <a:pt x="51904" y="105109"/>
                </a:lnTo>
                <a:close/>
                <a:moveTo>
                  <a:pt x="50570" y="105309"/>
                </a:moveTo>
                <a:cubicBezTo>
                  <a:pt x="50804" y="105376"/>
                  <a:pt x="51070" y="105443"/>
                  <a:pt x="51304" y="105510"/>
                </a:cubicBezTo>
                <a:lnTo>
                  <a:pt x="51271" y="105576"/>
                </a:lnTo>
                <a:lnTo>
                  <a:pt x="50537" y="105576"/>
                </a:lnTo>
                <a:cubicBezTo>
                  <a:pt x="50437" y="105576"/>
                  <a:pt x="50337" y="105476"/>
                  <a:pt x="50370" y="105410"/>
                </a:cubicBezTo>
                <a:cubicBezTo>
                  <a:pt x="50403" y="105309"/>
                  <a:pt x="50470" y="105309"/>
                  <a:pt x="50570" y="105309"/>
                </a:cubicBezTo>
                <a:close/>
                <a:moveTo>
                  <a:pt x="53906" y="105810"/>
                </a:moveTo>
                <a:lnTo>
                  <a:pt x="53906" y="105810"/>
                </a:lnTo>
                <a:cubicBezTo>
                  <a:pt x="53806" y="106077"/>
                  <a:pt x="53639" y="106310"/>
                  <a:pt x="53439" y="106544"/>
                </a:cubicBezTo>
                <a:cubicBezTo>
                  <a:pt x="53305" y="106777"/>
                  <a:pt x="53105" y="107011"/>
                  <a:pt x="52872" y="107311"/>
                </a:cubicBezTo>
                <a:cubicBezTo>
                  <a:pt x="52805" y="106377"/>
                  <a:pt x="52805" y="106344"/>
                  <a:pt x="53906" y="105810"/>
                </a:cubicBezTo>
                <a:close/>
                <a:moveTo>
                  <a:pt x="55023" y="105071"/>
                </a:moveTo>
                <a:cubicBezTo>
                  <a:pt x="55201" y="105401"/>
                  <a:pt x="55098" y="105816"/>
                  <a:pt x="54806" y="106043"/>
                </a:cubicBezTo>
                <a:cubicBezTo>
                  <a:pt x="54306" y="106610"/>
                  <a:pt x="53839" y="107211"/>
                  <a:pt x="53472" y="107845"/>
                </a:cubicBezTo>
                <a:cubicBezTo>
                  <a:pt x="53405" y="107945"/>
                  <a:pt x="53339" y="108011"/>
                  <a:pt x="53272" y="108078"/>
                </a:cubicBezTo>
                <a:cubicBezTo>
                  <a:pt x="53072" y="107878"/>
                  <a:pt x="53105" y="107678"/>
                  <a:pt x="53272" y="107478"/>
                </a:cubicBezTo>
                <a:cubicBezTo>
                  <a:pt x="53606" y="107011"/>
                  <a:pt x="53839" y="106510"/>
                  <a:pt x="54206" y="106077"/>
                </a:cubicBezTo>
                <a:cubicBezTo>
                  <a:pt x="54531" y="105784"/>
                  <a:pt x="54793" y="105459"/>
                  <a:pt x="55023" y="105071"/>
                </a:cubicBezTo>
                <a:close/>
                <a:moveTo>
                  <a:pt x="54273" y="107144"/>
                </a:moveTo>
                <a:lnTo>
                  <a:pt x="54339" y="107177"/>
                </a:lnTo>
                <a:lnTo>
                  <a:pt x="54373" y="107177"/>
                </a:lnTo>
                <a:cubicBezTo>
                  <a:pt x="54206" y="107478"/>
                  <a:pt x="54073" y="107778"/>
                  <a:pt x="53939" y="108078"/>
                </a:cubicBezTo>
                <a:cubicBezTo>
                  <a:pt x="53890" y="108128"/>
                  <a:pt x="53840" y="108214"/>
                  <a:pt x="53777" y="108214"/>
                </a:cubicBezTo>
                <a:cubicBezTo>
                  <a:pt x="53755" y="108214"/>
                  <a:pt x="53731" y="108204"/>
                  <a:pt x="53706" y="108178"/>
                </a:cubicBezTo>
                <a:cubicBezTo>
                  <a:pt x="53606" y="108111"/>
                  <a:pt x="53672" y="108011"/>
                  <a:pt x="53739" y="107945"/>
                </a:cubicBezTo>
                <a:lnTo>
                  <a:pt x="54273" y="107144"/>
                </a:lnTo>
                <a:close/>
                <a:moveTo>
                  <a:pt x="53519" y="108874"/>
                </a:moveTo>
                <a:cubicBezTo>
                  <a:pt x="53558" y="108874"/>
                  <a:pt x="53601" y="108910"/>
                  <a:pt x="53672" y="108945"/>
                </a:cubicBezTo>
                <a:cubicBezTo>
                  <a:pt x="53839" y="109012"/>
                  <a:pt x="53806" y="109045"/>
                  <a:pt x="53739" y="109146"/>
                </a:cubicBezTo>
                <a:lnTo>
                  <a:pt x="53072" y="110380"/>
                </a:lnTo>
                <a:cubicBezTo>
                  <a:pt x="53038" y="109879"/>
                  <a:pt x="53172" y="109412"/>
                  <a:pt x="53405" y="108979"/>
                </a:cubicBezTo>
                <a:cubicBezTo>
                  <a:pt x="53452" y="108901"/>
                  <a:pt x="53484" y="108874"/>
                  <a:pt x="53519" y="108874"/>
                </a:cubicBezTo>
                <a:close/>
                <a:moveTo>
                  <a:pt x="55073" y="106811"/>
                </a:moveTo>
                <a:cubicBezTo>
                  <a:pt x="55073" y="107611"/>
                  <a:pt x="55207" y="108412"/>
                  <a:pt x="54606" y="109146"/>
                </a:cubicBezTo>
                <a:cubicBezTo>
                  <a:pt x="54139" y="109713"/>
                  <a:pt x="53772" y="110346"/>
                  <a:pt x="53439" y="111014"/>
                </a:cubicBezTo>
                <a:cubicBezTo>
                  <a:pt x="53806" y="109979"/>
                  <a:pt x="54239" y="109012"/>
                  <a:pt x="54773" y="108078"/>
                </a:cubicBezTo>
                <a:cubicBezTo>
                  <a:pt x="54740" y="108058"/>
                  <a:pt x="54709" y="108050"/>
                  <a:pt x="54680" y="108050"/>
                </a:cubicBezTo>
                <a:cubicBezTo>
                  <a:pt x="54562" y="108050"/>
                  <a:pt x="54466" y="108178"/>
                  <a:pt x="54306" y="108178"/>
                </a:cubicBezTo>
                <a:cubicBezTo>
                  <a:pt x="54506" y="107678"/>
                  <a:pt x="54740" y="107244"/>
                  <a:pt x="55073" y="106811"/>
                </a:cubicBezTo>
                <a:close/>
                <a:moveTo>
                  <a:pt x="55073" y="109579"/>
                </a:moveTo>
                <a:lnTo>
                  <a:pt x="55073" y="110180"/>
                </a:lnTo>
                <a:cubicBezTo>
                  <a:pt x="55073" y="110547"/>
                  <a:pt x="55207" y="110913"/>
                  <a:pt x="54640" y="111114"/>
                </a:cubicBezTo>
                <a:cubicBezTo>
                  <a:pt x="54339" y="111214"/>
                  <a:pt x="54206" y="111647"/>
                  <a:pt x="54006" y="111948"/>
                </a:cubicBezTo>
                <a:cubicBezTo>
                  <a:pt x="53606" y="112648"/>
                  <a:pt x="53205" y="113415"/>
                  <a:pt x="52872" y="114182"/>
                </a:cubicBezTo>
                <a:cubicBezTo>
                  <a:pt x="52705" y="113115"/>
                  <a:pt x="53372" y="112415"/>
                  <a:pt x="53706" y="111681"/>
                </a:cubicBezTo>
                <a:cubicBezTo>
                  <a:pt x="54039" y="110947"/>
                  <a:pt x="54239" y="110113"/>
                  <a:pt x="55073" y="109579"/>
                </a:cubicBezTo>
                <a:close/>
                <a:moveTo>
                  <a:pt x="70612" y="71675"/>
                </a:moveTo>
                <a:cubicBezTo>
                  <a:pt x="74414" y="71675"/>
                  <a:pt x="78215" y="71737"/>
                  <a:pt x="82016" y="71737"/>
                </a:cubicBezTo>
                <a:cubicBezTo>
                  <a:pt x="83109" y="71737"/>
                  <a:pt x="84202" y="71732"/>
                  <a:pt x="85295" y="71719"/>
                </a:cubicBezTo>
                <a:lnTo>
                  <a:pt x="91533" y="71719"/>
                </a:lnTo>
                <a:lnTo>
                  <a:pt x="91533" y="71819"/>
                </a:lnTo>
                <a:cubicBezTo>
                  <a:pt x="94168" y="71819"/>
                  <a:pt x="96795" y="71810"/>
                  <a:pt x="99417" y="71810"/>
                </a:cubicBezTo>
                <a:cubicBezTo>
                  <a:pt x="102040" y="71810"/>
                  <a:pt x="104659" y="71819"/>
                  <a:pt x="107277" y="71852"/>
                </a:cubicBezTo>
                <a:cubicBezTo>
                  <a:pt x="110980" y="71886"/>
                  <a:pt x="114682" y="72086"/>
                  <a:pt x="118385" y="72186"/>
                </a:cubicBezTo>
                <a:cubicBezTo>
                  <a:pt x="119386" y="72219"/>
                  <a:pt x="120353" y="72353"/>
                  <a:pt x="121321" y="72586"/>
                </a:cubicBezTo>
                <a:cubicBezTo>
                  <a:pt x="121621" y="72653"/>
                  <a:pt x="121521" y="72820"/>
                  <a:pt x="121521" y="72953"/>
                </a:cubicBezTo>
                <a:cubicBezTo>
                  <a:pt x="121487" y="74421"/>
                  <a:pt x="121454" y="75855"/>
                  <a:pt x="121454" y="77289"/>
                </a:cubicBezTo>
                <a:cubicBezTo>
                  <a:pt x="121387" y="80658"/>
                  <a:pt x="121354" y="83994"/>
                  <a:pt x="121321" y="87363"/>
                </a:cubicBezTo>
                <a:cubicBezTo>
                  <a:pt x="121287" y="91066"/>
                  <a:pt x="121287" y="94769"/>
                  <a:pt x="121187" y="98505"/>
                </a:cubicBezTo>
                <a:cubicBezTo>
                  <a:pt x="121120" y="101607"/>
                  <a:pt x="120854" y="104709"/>
                  <a:pt x="120720" y="107845"/>
                </a:cubicBezTo>
                <a:cubicBezTo>
                  <a:pt x="120620" y="110146"/>
                  <a:pt x="120253" y="112448"/>
                  <a:pt x="120086" y="114750"/>
                </a:cubicBezTo>
                <a:cubicBezTo>
                  <a:pt x="120086" y="114963"/>
                  <a:pt x="120044" y="115027"/>
                  <a:pt x="119890" y="115027"/>
                </a:cubicBezTo>
                <a:cubicBezTo>
                  <a:pt x="119852" y="115027"/>
                  <a:pt x="119806" y="115023"/>
                  <a:pt x="119753" y="115016"/>
                </a:cubicBezTo>
                <a:cubicBezTo>
                  <a:pt x="116784" y="114750"/>
                  <a:pt x="113815" y="114516"/>
                  <a:pt x="110846" y="114249"/>
                </a:cubicBezTo>
                <a:cubicBezTo>
                  <a:pt x="108611" y="114049"/>
                  <a:pt x="106377" y="113816"/>
                  <a:pt x="104108" y="113582"/>
                </a:cubicBezTo>
                <a:cubicBezTo>
                  <a:pt x="102040" y="113349"/>
                  <a:pt x="99939" y="113248"/>
                  <a:pt x="97837" y="113215"/>
                </a:cubicBezTo>
                <a:cubicBezTo>
                  <a:pt x="94168" y="113215"/>
                  <a:pt x="90532" y="113148"/>
                  <a:pt x="86896" y="113115"/>
                </a:cubicBezTo>
                <a:cubicBezTo>
                  <a:pt x="82960" y="113048"/>
                  <a:pt x="79024" y="112982"/>
                  <a:pt x="75088" y="112882"/>
                </a:cubicBezTo>
                <a:cubicBezTo>
                  <a:pt x="71585" y="112815"/>
                  <a:pt x="68083" y="112648"/>
                  <a:pt x="64580" y="112448"/>
                </a:cubicBezTo>
                <a:cubicBezTo>
                  <a:pt x="62712" y="112348"/>
                  <a:pt x="60877" y="112348"/>
                  <a:pt x="59009" y="112314"/>
                </a:cubicBezTo>
                <a:cubicBezTo>
                  <a:pt x="58075" y="112314"/>
                  <a:pt x="57775" y="111981"/>
                  <a:pt x="57942" y="111047"/>
                </a:cubicBezTo>
                <a:cubicBezTo>
                  <a:pt x="58109" y="109846"/>
                  <a:pt x="58175" y="108612"/>
                  <a:pt x="58142" y="107411"/>
                </a:cubicBezTo>
                <a:cubicBezTo>
                  <a:pt x="58142" y="104542"/>
                  <a:pt x="58276" y="101707"/>
                  <a:pt x="58376" y="98871"/>
                </a:cubicBezTo>
                <a:cubicBezTo>
                  <a:pt x="58442" y="95703"/>
                  <a:pt x="58542" y="92634"/>
                  <a:pt x="58676" y="89465"/>
                </a:cubicBezTo>
                <a:cubicBezTo>
                  <a:pt x="58809" y="86262"/>
                  <a:pt x="58943" y="83094"/>
                  <a:pt x="59076" y="79891"/>
                </a:cubicBezTo>
                <a:cubicBezTo>
                  <a:pt x="59176" y="77523"/>
                  <a:pt x="59376" y="75155"/>
                  <a:pt x="59376" y="72786"/>
                </a:cubicBezTo>
                <a:cubicBezTo>
                  <a:pt x="59376" y="72052"/>
                  <a:pt x="59510" y="71986"/>
                  <a:pt x="60277" y="71919"/>
                </a:cubicBezTo>
                <a:cubicBezTo>
                  <a:pt x="63722" y="71726"/>
                  <a:pt x="67167" y="71675"/>
                  <a:pt x="70612" y="71675"/>
                </a:cubicBezTo>
                <a:close/>
                <a:moveTo>
                  <a:pt x="43231" y="101273"/>
                </a:moveTo>
                <a:cubicBezTo>
                  <a:pt x="43532" y="101874"/>
                  <a:pt x="43665" y="102541"/>
                  <a:pt x="43565" y="103208"/>
                </a:cubicBezTo>
                <a:cubicBezTo>
                  <a:pt x="43332" y="105276"/>
                  <a:pt x="43598" y="107311"/>
                  <a:pt x="43598" y="109379"/>
                </a:cubicBezTo>
                <a:cubicBezTo>
                  <a:pt x="43665" y="111781"/>
                  <a:pt x="43732" y="114216"/>
                  <a:pt x="43799" y="116618"/>
                </a:cubicBezTo>
                <a:cubicBezTo>
                  <a:pt x="43832" y="117318"/>
                  <a:pt x="43832" y="117318"/>
                  <a:pt x="43131" y="117318"/>
                </a:cubicBezTo>
                <a:lnTo>
                  <a:pt x="35793" y="117318"/>
                </a:lnTo>
                <a:cubicBezTo>
                  <a:pt x="35608" y="117318"/>
                  <a:pt x="35416" y="117339"/>
                  <a:pt x="35227" y="117339"/>
                </a:cubicBezTo>
                <a:cubicBezTo>
                  <a:pt x="35006" y="117339"/>
                  <a:pt x="34790" y="117310"/>
                  <a:pt x="34592" y="117185"/>
                </a:cubicBezTo>
                <a:cubicBezTo>
                  <a:pt x="34225" y="116918"/>
                  <a:pt x="34525" y="116451"/>
                  <a:pt x="34525" y="116050"/>
                </a:cubicBezTo>
                <a:cubicBezTo>
                  <a:pt x="34425" y="113248"/>
                  <a:pt x="34325" y="110446"/>
                  <a:pt x="34225" y="107644"/>
                </a:cubicBezTo>
                <a:cubicBezTo>
                  <a:pt x="34158" y="105843"/>
                  <a:pt x="34325" y="104042"/>
                  <a:pt x="34425" y="102274"/>
                </a:cubicBezTo>
                <a:cubicBezTo>
                  <a:pt x="34425" y="101907"/>
                  <a:pt x="34592" y="101707"/>
                  <a:pt x="34992" y="101707"/>
                </a:cubicBezTo>
                <a:cubicBezTo>
                  <a:pt x="36693" y="101707"/>
                  <a:pt x="38395" y="101507"/>
                  <a:pt x="40063" y="101373"/>
                </a:cubicBezTo>
                <a:cubicBezTo>
                  <a:pt x="40418" y="101334"/>
                  <a:pt x="40773" y="101315"/>
                  <a:pt x="41126" y="101315"/>
                </a:cubicBezTo>
                <a:cubicBezTo>
                  <a:pt x="41668" y="101315"/>
                  <a:pt x="42206" y="101359"/>
                  <a:pt x="42731" y="101440"/>
                </a:cubicBezTo>
                <a:cubicBezTo>
                  <a:pt x="42802" y="101452"/>
                  <a:pt x="42868" y="101464"/>
                  <a:pt x="42931" y="101464"/>
                </a:cubicBezTo>
                <a:cubicBezTo>
                  <a:pt x="43045" y="101464"/>
                  <a:pt x="43145" y="101424"/>
                  <a:pt x="43231" y="101273"/>
                </a:cubicBezTo>
                <a:close/>
                <a:moveTo>
                  <a:pt x="55073" y="111280"/>
                </a:moveTo>
                <a:lnTo>
                  <a:pt x="55073" y="114483"/>
                </a:lnTo>
                <a:cubicBezTo>
                  <a:pt x="55073" y="114542"/>
                  <a:pt x="55100" y="114655"/>
                  <a:pt x="55035" y="114655"/>
                </a:cubicBezTo>
                <a:cubicBezTo>
                  <a:pt x="55027" y="114655"/>
                  <a:pt x="55017" y="114653"/>
                  <a:pt x="55007" y="114649"/>
                </a:cubicBezTo>
                <a:cubicBezTo>
                  <a:pt x="54963" y="114638"/>
                  <a:pt x="54925" y="114632"/>
                  <a:pt x="54890" y="114632"/>
                </a:cubicBezTo>
                <a:cubicBezTo>
                  <a:pt x="54629" y="114632"/>
                  <a:pt x="54575" y="114932"/>
                  <a:pt x="54339" y="115050"/>
                </a:cubicBezTo>
                <a:cubicBezTo>
                  <a:pt x="54506" y="114483"/>
                  <a:pt x="54640" y="113982"/>
                  <a:pt x="54773" y="113449"/>
                </a:cubicBezTo>
                <a:cubicBezTo>
                  <a:pt x="54806" y="113315"/>
                  <a:pt x="54873" y="113082"/>
                  <a:pt x="54673" y="113048"/>
                </a:cubicBezTo>
                <a:cubicBezTo>
                  <a:pt x="54642" y="113038"/>
                  <a:pt x="54613" y="113033"/>
                  <a:pt x="54587" y="113033"/>
                </a:cubicBezTo>
                <a:cubicBezTo>
                  <a:pt x="54443" y="113033"/>
                  <a:pt x="54362" y="113174"/>
                  <a:pt x="54306" y="113315"/>
                </a:cubicBezTo>
                <a:cubicBezTo>
                  <a:pt x="53772" y="114216"/>
                  <a:pt x="53305" y="115217"/>
                  <a:pt x="52972" y="116217"/>
                </a:cubicBezTo>
                <a:cubicBezTo>
                  <a:pt x="52938" y="116384"/>
                  <a:pt x="52938" y="116551"/>
                  <a:pt x="53105" y="116584"/>
                </a:cubicBezTo>
                <a:cubicBezTo>
                  <a:pt x="53136" y="116596"/>
                  <a:pt x="53163" y="116602"/>
                  <a:pt x="53187" y="116602"/>
                </a:cubicBezTo>
                <a:cubicBezTo>
                  <a:pt x="53295" y="116602"/>
                  <a:pt x="53345" y="116493"/>
                  <a:pt x="53372" y="116384"/>
                </a:cubicBezTo>
                <a:lnTo>
                  <a:pt x="54106" y="114716"/>
                </a:lnTo>
                <a:lnTo>
                  <a:pt x="54106" y="114716"/>
                </a:lnTo>
                <a:cubicBezTo>
                  <a:pt x="54039" y="115217"/>
                  <a:pt x="53906" y="115717"/>
                  <a:pt x="53739" y="116184"/>
                </a:cubicBezTo>
                <a:cubicBezTo>
                  <a:pt x="53672" y="116317"/>
                  <a:pt x="53572" y="116484"/>
                  <a:pt x="53739" y="116551"/>
                </a:cubicBezTo>
                <a:cubicBezTo>
                  <a:pt x="53774" y="116572"/>
                  <a:pt x="53805" y="116581"/>
                  <a:pt x="53833" y="116581"/>
                </a:cubicBezTo>
                <a:cubicBezTo>
                  <a:pt x="53934" y="116581"/>
                  <a:pt x="53987" y="116456"/>
                  <a:pt x="54039" y="116351"/>
                </a:cubicBezTo>
                <a:cubicBezTo>
                  <a:pt x="54239" y="115984"/>
                  <a:pt x="54473" y="115617"/>
                  <a:pt x="54706" y="115250"/>
                </a:cubicBezTo>
                <a:lnTo>
                  <a:pt x="54706" y="115250"/>
                </a:lnTo>
                <a:cubicBezTo>
                  <a:pt x="54673" y="115784"/>
                  <a:pt x="54273" y="116151"/>
                  <a:pt x="54139" y="116618"/>
                </a:cubicBezTo>
                <a:cubicBezTo>
                  <a:pt x="53972" y="117151"/>
                  <a:pt x="53372" y="117251"/>
                  <a:pt x="53005" y="117652"/>
                </a:cubicBezTo>
                <a:cubicBezTo>
                  <a:pt x="52772" y="116951"/>
                  <a:pt x="52738" y="116217"/>
                  <a:pt x="52872" y="115517"/>
                </a:cubicBezTo>
                <a:cubicBezTo>
                  <a:pt x="53172" y="114583"/>
                  <a:pt x="53572" y="113682"/>
                  <a:pt x="54006" y="112848"/>
                </a:cubicBezTo>
                <a:cubicBezTo>
                  <a:pt x="54773" y="112615"/>
                  <a:pt x="54673" y="111847"/>
                  <a:pt x="55073" y="111280"/>
                </a:cubicBezTo>
                <a:close/>
                <a:moveTo>
                  <a:pt x="50599" y="106190"/>
                </a:moveTo>
                <a:cubicBezTo>
                  <a:pt x="51158" y="106190"/>
                  <a:pt x="51721" y="106213"/>
                  <a:pt x="52271" y="106277"/>
                </a:cubicBezTo>
                <a:cubicBezTo>
                  <a:pt x="52038" y="106277"/>
                  <a:pt x="52004" y="106477"/>
                  <a:pt x="52038" y="106677"/>
                </a:cubicBezTo>
                <a:cubicBezTo>
                  <a:pt x="52138" y="107611"/>
                  <a:pt x="52205" y="108512"/>
                  <a:pt x="52205" y="109446"/>
                </a:cubicBezTo>
                <a:cubicBezTo>
                  <a:pt x="52271" y="111447"/>
                  <a:pt x="52338" y="113415"/>
                  <a:pt x="52405" y="115383"/>
                </a:cubicBezTo>
                <a:cubicBezTo>
                  <a:pt x="52405" y="116050"/>
                  <a:pt x="52338" y="116718"/>
                  <a:pt x="52338" y="117385"/>
                </a:cubicBezTo>
                <a:cubicBezTo>
                  <a:pt x="52338" y="117618"/>
                  <a:pt x="52138" y="117785"/>
                  <a:pt x="51904" y="117785"/>
                </a:cubicBezTo>
                <a:cubicBezTo>
                  <a:pt x="51352" y="117751"/>
                  <a:pt x="50798" y="117743"/>
                  <a:pt x="50242" y="117743"/>
                </a:cubicBezTo>
                <a:cubicBezTo>
                  <a:pt x="49791" y="117743"/>
                  <a:pt x="49340" y="117748"/>
                  <a:pt x="48888" y="117748"/>
                </a:cubicBezTo>
                <a:cubicBezTo>
                  <a:pt x="47745" y="117748"/>
                  <a:pt x="46601" y="117715"/>
                  <a:pt x="45466" y="117485"/>
                </a:cubicBezTo>
                <a:cubicBezTo>
                  <a:pt x="45099" y="117418"/>
                  <a:pt x="44933" y="117251"/>
                  <a:pt x="44899" y="116851"/>
                </a:cubicBezTo>
                <a:cubicBezTo>
                  <a:pt x="44699" y="115083"/>
                  <a:pt x="44799" y="113315"/>
                  <a:pt x="44799" y="111547"/>
                </a:cubicBezTo>
                <a:cubicBezTo>
                  <a:pt x="44799" y="109946"/>
                  <a:pt x="44799" y="108345"/>
                  <a:pt x="44799" y="106744"/>
                </a:cubicBezTo>
                <a:cubicBezTo>
                  <a:pt x="44771" y="106460"/>
                  <a:pt x="44815" y="106369"/>
                  <a:pt x="45035" y="106369"/>
                </a:cubicBezTo>
                <a:cubicBezTo>
                  <a:pt x="45073" y="106369"/>
                  <a:pt x="45117" y="106372"/>
                  <a:pt x="45166" y="106377"/>
                </a:cubicBezTo>
                <a:cubicBezTo>
                  <a:pt x="45504" y="106384"/>
                  <a:pt x="45839" y="106388"/>
                  <a:pt x="46174" y="106388"/>
                </a:cubicBezTo>
                <a:cubicBezTo>
                  <a:pt x="47329" y="106388"/>
                  <a:pt x="48472" y="106339"/>
                  <a:pt x="49636" y="106210"/>
                </a:cubicBezTo>
                <a:cubicBezTo>
                  <a:pt x="49953" y="106198"/>
                  <a:pt x="50275" y="106190"/>
                  <a:pt x="50599" y="106190"/>
                </a:cubicBezTo>
                <a:close/>
                <a:moveTo>
                  <a:pt x="85161" y="113849"/>
                </a:moveTo>
                <a:cubicBezTo>
                  <a:pt x="88664" y="113916"/>
                  <a:pt x="92200" y="114016"/>
                  <a:pt x="95736" y="114082"/>
                </a:cubicBezTo>
                <a:lnTo>
                  <a:pt x="98838" y="114082"/>
                </a:lnTo>
                <a:cubicBezTo>
                  <a:pt x="99171" y="114082"/>
                  <a:pt x="99271" y="114182"/>
                  <a:pt x="99271" y="114549"/>
                </a:cubicBezTo>
                <a:cubicBezTo>
                  <a:pt x="99238" y="115517"/>
                  <a:pt x="99338" y="116484"/>
                  <a:pt x="99171" y="117418"/>
                </a:cubicBezTo>
                <a:cubicBezTo>
                  <a:pt x="99105" y="117785"/>
                  <a:pt x="99071" y="118152"/>
                  <a:pt x="99071" y="118519"/>
                </a:cubicBezTo>
                <a:cubicBezTo>
                  <a:pt x="99138" y="118752"/>
                  <a:pt x="98905" y="118953"/>
                  <a:pt x="98738" y="119119"/>
                </a:cubicBezTo>
                <a:cubicBezTo>
                  <a:pt x="98337" y="119486"/>
                  <a:pt x="97904" y="119853"/>
                  <a:pt x="97437" y="120153"/>
                </a:cubicBezTo>
                <a:cubicBezTo>
                  <a:pt x="97237" y="120287"/>
                  <a:pt x="97037" y="120454"/>
                  <a:pt x="96870" y="120654"/>
                </a:cubicBezTo>
                <a:cubicBezTo>
                  <a:pt x="96666" y="121003"/>
                  <a:pt x="96284" y="121200"/>
                  <a:pt x="95902" y="121200"/>
                </a:cubicBezTo>
                <a:cubicBezTo>
                  <a:pt x="95846" y="121200"/>
                  <a:pt x="95791" y="121196"/>
                  <a:pt x="95736" y="121187"/>
                </a:cubicBezTo>
                <a:cubicBezTo>
                  <a:pt x="93901" y="121121"/>
                  <a:pt x="92100" y="120821"/>
                  <a:pt x="90298" y="120620"/>
                </a:cubicBezTo>
                <a:cubicBezTo>
                  <a:pt x="87797" y="120354"/>
                  <a:pt x="85295" y="120020"/>
                  <a:pt x="82760" y="119920"/>
                </a:cubicBezTo>
                <a:cubicBezTo>
                  <a:pt x="82026" y="119887"/>
                  <a:pt x="81259" y="119853"/>
                  <a:pt x="80491" y="119820"/>
                </a:cubicBezTo>
                <a:lnTo>
                  <a:pt x="80458" y="119686"/>
                </a:lnTo>
                <a:cubicBezTo>
                  <a:pt x="81125" y="119420"/>
                  <a:pt x="81759" y="119119"/>
                  <a:pt x="82426" y="118819"/>
                </a:cubicBezTo>
                <a:cubicBezTo>
                  <a:pt x="82860" y="118652"/>
                  <a:pt x="83260" y="118385"/>
                  <a:pt x="83627" y="118085"/>
                </a:cubicBezTo>
                <a:cubicBezTo>
                  <a:pt x="84127" y="117685"/>
                  <a:pt x="84394" y="117085"/>
                  <a:pt x="84428" y="116451"/>
                </a:cubicBezTo>
                <a:cubicBezTo>
                  <a:pt x="84461" y="115750"/>
                  <a:pt x="84561" y="115050"/>
                  <a:pt x="84561" y="114316"/>
                </a:cubicBezTo>
                <a:cubicBezTo>
                  <a:pt x="84594" y="113916"/>
                  <a:pt x="84761" y="113849"/>
                  <a:pt x="85161" y="113849"/>
                </a:cubicBezTo>
                <a:close/>
                <a:moveTo>
                  <a:pt x="58372" y="119985"/>
                </a:moveTo>
                <a:cubicBezTo>
                  <a:pt x="58561" y="119985"/>
                  <a:pt x="58757" y="120035"/>
                  <a:pt x="58943" y="120053"/>
                </a:cubicBezTo>
                <a:cubicBezTo>
                  <a:pt x="61244" y="120287"/>
                  <a:pt x="63579" y="120387"/>
                  <a:pt x="65881" y="120487"/>
                </a:cubicBezTo>
                <a:cubicBezTo>
                  <a:pt x="68650" y="120587"/>
                  <a:pt x="71452" y="120754"/>
                  <a:pt x="74220" y="120954"/>
                </a:cubicBezTo>
                <a:cubicBezTo>
                  <a:pt x="77923" y="121254"/>
                  <a:pt x="81659" y="121588"/>
                  <a:pt x="85395" y="121988"/>
                </a:cubicBezTo>
                <a:cubicBezTo>
                  <a:pt x="87997" y="122222"/>
                  <a:pt x="90632" y="122455"/>
                  <a:pt x="93234" y="122822"/>
                </a:cubicBezTo>
                <a:cubicBezTo>
                  <a:pt x="96002" y="123189"/>
                  <a:pt x="98838" y="123322"/>
                  <a:pt x="101606" y="123723"/>
                </a:cubicBezTo>
                <a:cubicBezTo>
                  <a:pt x="101673" y="123756"/>
                  <a:pt x="101773" y="123756"/>
                  <a:pt x="101840" y="123789"/>
                </a:cubicBezTo>
                <a:cubicBezTo>
                  <a:pt x="101807" y="124023"/>
                  <a:pt x="101640" y="124090"/>
                  <a:pt x="101540" y="124223"/>
                </a:cubicBezTo>
                <a:cubicBezTo>
                  <a:pt x="100172" y="125691"/>
                  <a:pt x="98704" y="127058"/>
                  <a:pt x="97203" y="128393"/>
                </a:cubicBezTo>
                <a:cubicBezTo>
                  <a:pt x="97114" y="128482"/>
                  <a:pt x="96981" y="128526"/>
                  <a:pt x="96852" y="128526"/>
                </a:cubicBezTo>
                <a:cubicBezTo>
                  <a:pt x="96788" y="128526"/>
                  <a:pt x="96725" y="128515"/>
                  <a:pt x="96670" y="128493"/>
                </a:cubicBezTo>
                <a:cubicBezTo>
                  <a:pt x="94635" y="128293"/>
                  <a:pt x="92600" y="128059"/>
                  <a:pt x="90599" y="127859"/>
                </a:cubicBezTo>
                <a:cubicBezTo>
                  <a:pt x="87930" y="127559"/>
                  <a:pt x="85261" y="127258"/>
                  <a:pt x="82593" y="126992"/>
                </a:cubicBezTo>
                <a:cubicBezTo>
                  <a:pt x="79324" y="126625"/>
                  <a:pt x="76055" y="126291"/>
                  <a:pt x="72786" y="125991"/>
                </a:cubicBezTo>
                <a:cubicBezTo>
                  <a:pt x="70484" y="125791"/>
                  <a:pt x="68183" y="125624"/>
                  <a:pt x="65914" y="125357"/>
                </a:cubicBezTo>
                <a:cubicBezTo>
                  <a:pt x="63446" y="125057"/>
                  <a:pt x="60977" y="124790"/>
                  <a:pt x="58509" y="124657"/>
                </a:cubicBezTo>
                <a:cubicBezTo>
                  <a:pt x="56741" y="124557"/>
                  <a:pt x="54973" y="124423"/>
                  <a:pt x="53205" y="124423"/>
                </a:cubicBezTo>
                <a:cubicBezTo>
                  <a:pt x="52605" y="124423"/>
                  <a:pt x="52038" y="124356"/>
                  <a:pt x="51471" y="124290"/>
                </a:cubicBezTo>
                <a:cubicBezTo>
                  <a:pt x="52605" y="123456"/>
                  <a:pt x="53672" y="122689"/>
                  <a:pt x="54706" y="122021"/>
                </a:cubicBezTo>
                <a:cubicBezTo>
                  <a:pt x="55774" y="121354"/>
                  <a:pt x="56941" y="120854"/>
                  <a:pt x="57942" y="120120"/>
                </a:cubicBezTo>
                <a:cubicBezTo>
                  <a:pt x="58075" y="120017"/>
                  <a:pt x="58221" y="119985"/>
                  <a:pt x="58372" y="119985"/>
                </a:cubicBezTo>
                <a:close/>
                <a:moveTo>
                  <a:pt x="102207" y="124623"/>
                </a:moveTo>
                <a:cubicBezTo>
                  <a:pt x="102240" y="124990"/>
                  <a:pt x="102107" y="125357"/>
                  <a:pt x="101873" y="125657"/>
                </a:cubicBezTo>
                <a:cubicBezTo>
                  <a:pt x="100606" y="126992"/>
                  <a:pt x="99138" y="128159"/>
                  <a:pt x="97570" y="129126"/>
                </a:cubicBezTo>
                <a:cubicBezTo>
                  <a:pt x="97470" y="128960"/>
                  <a:pt x="97537" y="128760"/>
                  <a:pt x="97704" y="128693"/>
                </a:cubicBezTo>
                <a:cubicBezTo>
                  <a:pt x="99338" y="127559"/>
                  <a:pt x="100839" y="126191"/>
                  <a:pt x="102107" y="124657"/>
                </a:cubicBezTo>
                <a:cubicBezTo>
                  <a:pt x="102107" y="124623"/>
                  <a:pt x="102174" y="124623"/>
                  <a:pt x="102207" y="124623"/>
                </a:cubicBezTo>
                <a:close/>
                <a:moveTo>
                  <a:pt x="51104" y="124823"/>
                </a:moveTo>
                <a:cubicBezTo>
                  <a:pt x="53772" y="125224"/>
                  <a:pt x="56408" y="125190"/>
                  <a:pt x="59043" y="125357"/>
                </a:cubicBezTo>
                <a:cubicBezTo>
                  <a:pt x="61545" y="125557"/>
                  <a:pt x="64013" y="125791"/>
                  <a:pt x="66481" y="126124"/>
                </a:cubicBezTo>
                <a:cubicBezTo>
                  <a:pt x="68516" y="126358"/>
                  <a:pt x="70551" y="126525"/>
                  <a:pt x="72619" y="126691"/>
                </a:cubicBezTo>
                <a:cubicBezTo>
                  <a:pt x="75188" y="126892"/>
                  <a:pt x="77823" y="127125"/>
                  <a:pt x="80458" y="127425"/>
                </a:cubicBezTo>
                <a:cubicBezTo>
                  <a:pt x="83093" y="127759"/>
                  <a:pt x="85728" y="128026"/>
                  <a:pt x="88364" y="128326"/>
                </a:cubicBezTo>
                <a:cubicBezTo>
                  <a:pt x="90699" y="128559"/>
                  <a:pt x="93067" y="128826"/>
                  <a:pt x="95402" y="129060"/>
                </a:cubicBezTo>
                <a:cubicBezTo>
                  <a:pt x="95736" y="129093"/>
                  <a:pt x="96103" y="129093"/>
                  <a:pt x="96469" y="129126"/>
                </a:cubicBezTo>
                <a:cubicBezTo>
                  <a:pt x="96603" y="129160"/>
                  <a:pt x="96836" y="129093"/>
                  <a:pt x="96770" y="129327"/>
                </a:cubicBezTo>
                <a:cubicBezTo>
                  <a:pt x="96770" y="129460"/>
                  <a:pt x="96670" y="129560"/>
                  <a:pt x="96436" y="129560"/>
                </a:cubicBezTo>
                <a:cubicBezTo>
                  <a:pt x="95068" y="129493"/>
                  <a:pt x="93734" y="129427"/>
                  <a:pt x="92367" y="129327"/>
                </a:cubicBezTo>
                <a:cubicBezTo>
                  <a:pt x="89064" y="129093"/>
                  <a:pt x="85795" y="128893"/>
                  <a:pt x="82526" y="128426"/>
                </a:cubicBezTo>
                <a:cubicBezTo>
                  <a:pt x="80258" y="128092"/>
                  <a:pt x="77956" y="127826"/>
                  <a:pt x="75655" y="127659"/>
                </a:cubicBezTo>
                <a:cubicBezTo>
                  <a:pt x="72052" y="127425"/>
                  <a:pt x="68483" y="126992"/>
                  <a:pt x="64914" y="126425"/>
                </a:cubicBezTo>
                <a:cubicBezTo>
                  <a:pt x="63279" y="126191"/>
                  <a:pt x="61578" y="126091"/>
                  <a:pt x="59910" y="126058"/>
                </a:cubicBezTo>
                <a:cubicBezTo>
                  <a:pt x="57842" y="125958"/>
                  <a:pt x="55807" y="125824"/>
                  <a:pt x="53739" y="125557"/>
                </a:cubicBezTo>
                <a:cubicBezTo>
                  <a:pt x="53581" y="125541"/>
                  <a:pt x="53423" y="125537"/>
                  <a:pt x="53265" y="125537"/>
                </a:cubicBezTo>
                <a:cubicBezTo>
                  <a:pt x="53046" y="125537"/>
                  <a:pt x="52827" y="125546"/>
                  <a:pt x="52606" y="125546"/>
                </a:cubicBezTo>
                <a:cubicBezTo>
                  <a:pt x="52310" y="125546"/>
                  <a:pt x="52010" y="125530"/>
                  <a:pt x="51704" y="125457"/>
                </a:cubicBezTo>
                <a:cubicBezTo>
                  <a:pt x="51404" y="125424"/>
                  <a:pt x="51137" y="125157"/>
                  <a:pt x="51104" y="124823"/>
                </a:cubicBezTo>
                <a:close/>
                <a:moveTo>
                  <a:pt x="3497" y="126629"/>
                </a:moveTo>
                <a:cubicBezTo>
                  <a:pt x="3674" y="126629"/>
                  <a:pt x="3905" y="126665"/>
                  <a:pt x="4204" y="126725"/>
                </a:cubicBezTo>
                <a:cubicBezTo>
                  <a:pt x="5905" y="127058"/>
                  <a:pt x="7606" y="127192"/>
                  <a:pt x="9274" y="127392"/>
                </a:cubicBezTo>
                <a:cubicBezTo>
                  <a:pt x="11742" y="127725"/>
                  <a:pt x="14177" y="128026"/>
                  <a:pt x="16612" y="128293"/>
                </a:cubicBezTo>
                <a:cubicBezTo>
                  <a:pt x="18380" y="128493"/>
                  <a:pt x="20115" y="128659"/>
                  <a:pt x="21883" y="128760"/>
                </a:cubicBezTo>
                <a:cubicBezTo>
                  <a:pt x="25919" y="129026"/>
                  <a:pt x="29955" y="129126"/>
                  <a:pt x="33992" y="129527"/>
                </a:cubicBezTo>
                <a:cubicBezTo>
                  <a:pt x="36160" y="129794"/>
                  <a:pt x="38328" y="129927"/>
                  <a:pt x="40530" y="129927"/>
                </a:cubicBezTo>
                <a:cubicBezTo>
                  <a:pt x="40798" y="129886"/>
                  <a:pt x="41066" y="129857"/>
                  <a:pt x="41341" y="129857"/>
                </a:cubicBezTo>
                <a:cubicBezTo>
                  <a:pt x="41512" y="129857"/>
                  <a:pt x="41685" y="129868"/>
                  <a:pt x="41864" y="129894"/>
                </a:cubicBezTo>
                <a:cubicBezTo>
                  <a:pt x="41297" y="130561"/>
                  <a:pt x="40830" y="131295"/>
                  <a:pt x="40463" y="132062"/>
                </a:cubicBezTo>
                <a:cubicBezTo>
                  <a:pt x="40383" y="132275"/>
                  <a:pt x="40260" y="132297"/>
                  <a:pt x="40112" y="132297"/>
                </a:cubicBezTo>
                <a:cubicBezTo>
                  <a:pt x="40075" y="132297"/>
                  <a:pt x="40036" y="132295"/>
                  <a:pt x="39996" y="132295"/>
                </a:cubicBezTo>
                <a:cubicBezTo>
                  <a:pt x="37194" y="132295"/>
                  <a:pt x="34392" y="131928"/>
                  <a:pt x="31623" y="131762"/>
                </a:cubicBezTo>
                <a:cubicBezTo>
                  <a:pt x="27754" y="131562"/>
                  <a:pt x="23884" y="131261"/>
                  <a:pt x="20048" y="130794"/>
                </a:cubicBezTo>
                <a:cubicBezTo>
                  <a:pt x="17680" y="130494"/>
                  <a:pt x="15278" y="130294"/>
                  <a:pt x="12910" y="130060"/>
                </a:cubicBezTo>
                <a:cubicBezTo>
                  <a:pt x="9741" y="129727"/>
                  <a:pt x="6572" y="129093"/>
                  <a:pt x="3436" y="128493"/>
                </a:cubicBezTo>
                <a:cubicBezTo>
                  <a:pt x="3069" y="128426"/>
                  <a:pt x="2903" y="128293"/>
                  <a:pt x="2969" y="127926"/>
                </a:cubicBezTo>
                <a:cubicBezTo>
                  <a:pt x="2969" y="127892"/>
                  <a:pt x="2969" y="127859"/>
                  <a:pt x="2969" y="127826"/>
                </a:cubicBezTo>
                <a:cubicBezTo>
                  <a:pt x="2920" y="126932"/>
                  <a:pt x="2981" y="126629"/>
                  <a:pt x="3497" y="126629"/>
                </a:cubicBezTo>
                <a:close/>
                <a:moveTo>
                  <a:pt x="31139" y="137549"/>
                </a:moveTo>
                <a:cubicBezTo>
                  <a:pt x="31298" y="137549"/>
                  <a:pt x="31456" y="137566"/>
                  <a:pt x="31623" y="137599"/>
                </a:cubicBezTo>
                <a:cubicBezTo>
                  <a:pt x="33224" y="137866"/>
                  <a:pt x="34859" y="138033"/>
                  <a:pt x="36493" y="138100"/>
                </a:cubicBezTo>
                <a:cubicBezTo>
                  <a:pt x="37094" y="138100"/>
                  <a:pt x="37694" y="138133"/>
                  <a:pt x="38261" y="138166"/>
                </a:cubicBezTo>
                <a:cubicBezTo>
                  <a:pt x="38288" y="138173"/>
                  <a:pt x="38319" y="138174"/>
                  <a:pt x="38350" y="138174"/>
                </a:cubicBezTo>
                <a:cubicBezTo>
                  <a:pt x="38371" y="138174"/>
                  <a:pt x="38392" y="138174"/>
                  <a:pt x="38413" y="138174"/>
                </a:cubicBezTo>
                <a:cubicBezTo>
                  <a:pt x="38517" y="138174"/>
                  <a:pt x="38606" y="138189"/>
                  <a:pt x="38561" y="138366"/>
                </a:cubicBezTo>
                <a:cubicBezTo>
                  <a:pt x="38561" y="138533"/>
                  <a:pt x="38595" y="138800"/>
                  <a:pt x="38261" y="138800"/>
                </a:cubicBezTo>
                <a:lnTo>
                  <a:pt x="37928" y="138800"/>
                </a:lnTo>
                <a:cubicBezTo>
                  <a:pt x="36193" y="138733"/>
                  <a:pt x="34625" y="138533"/>
                  <a:pt x="33024" y="138300"/>
                </a:cubicBezTo>
                <a:cubicBezTo>
                  <a:pt x="32357" y="138300"/>
                  <a:pt x="31657" y="138200"/>
                  <a:pt x="31023" y="138066"/>
                </a:cubicBezTo>
                <a:cubicBezTo>
                  <a:pt x="30889" y="138033"/>
                  <a:pt x="30723" y="137966"/>
                  <a:pt x="30622" y="137933"/>
                </a:cubicBezTo>
                <a:cubicBezTo>
                  <a:pt x="30522" y="137899"/>
                  <a:pt x="30456" y="137799"/>
                  <a:pt x="30456" y="137733"/>
                </a:cubicBezTo>
                <a:cubicBezTo>
                  <a:pt x="30489" y="137666"/>
                  <a:pt x="30589" y="137599"/>
                  <a:pt x="30656" y="137599"/>
                </a:cubicBezTo>
                <a:cubicBezTo>
                  <a:pt x="30823" y="137566"/>
                  <a:pt x="30981" y="137549"/>
                  <a:pt x="31139" y="137549"/>
                </a:cubicBezTo>
                <a:close/>
                <a:moveTo>
                  <a:pt x="33324" y="114149"/>
                </a:moveTo>
                <a:cubicBezTo>
                  <a:pt x="33424" y="114983"/>
                  <a:pt x="33458" y="115817"/>
                  <a:pt x="33458" y="116651"/>
                </a:cubicBezTo>
                <a:cubicBezTo>
                  <a:pt x="33358" y="117818"/>
                  <a:pt x="33658" y="118119"/>
                  <a:pt x="34825" y="118319"/>
                </a:cubicBezTo>
                <a:cubicBezTo>
                  <a:pt x="36026" y="118552"/>
                  <a:pt x="37227" y="118486"/>
                  <a:pt x="38428" y="118586"/>
                </a:cubicBezTo>
                <a:cubicBezTo>
                  <a:pt x="40229" y="118786"/>
                  <a:pt x="42031" y="118886"/>
                  <a:pt x="43865" y="118953"/>
                </a:cubicBezTo>
                <a:cubicBezTo>
                  <a:pt x="46400" y="119019"/>
                  <a:pt x="48936" y="119153"/>
                  <a:pt x="51471" y="119153"/>
                </a:cubicBezTo>
                <a:cubicBezTo>
                  <a:pt x="51562" y="119157"/>
                  <a:pt x="51653" y="119160"/>
                  <a:pt x="51745" y="119160"/>
                </a:cubicBezTo>
                <a:cubicBezTo>
                  <a:pt x="52915" y="119160"/>
                  <a:pt x="54045" y="118766"/>
                  <a:pt x="54973" y="118085"/>
                </a:cubicBezTo>
                <a:cubicBezTo>
                  <a:pt x="55540" y="117752"/>
                  <a:pt x="55840" y="117118"/>
                  <a:pt x="55807" y="116484"/>
                </a:cubicBezTo>
                <a:cubicBezTo>
                  <a:pt x="55740" y="115950"/>
                  <a:pt x="55740" y="115450"/>
                  <a:pt x="55740" y="114950"/>
                </a:cubicBezTo>
                <a:cubicBezTo>
                  <a:pt x="55740" y="114750"/>
                  <a:pt x="55774" y="114683"/>
                  <a:pt x="56041" y="114683"/>
                </a:cubicBezTo>
                <a:cubicBezTo>
                  <a:pt x="57141" y="114750"/>
                  <a:pt x="58276" y="114850"/>
                  <a:pt x="59410" y="114850"/>
                </a:cubicBezTo>
                <a:cubicBezTo>
                  <a:pt x="61545" y="114850"/>
                  <a:pt x="63646" y="114983"/>
                  <a:pt x="65714" y="115083"/>
                </a:cubicBezTo>
                <a:cubicBezTo>
                  <a:pt x="68950" y="115217"/>
                  <a:pt x="72185" y="115417"/>
                  <a:pt x="75421" y="115550"/>
                </a:cubicBezTo>
                <a:cubicBezTo>
                  <a:pt x="78056" y="115650"/>
                  <a:pt x="80692" y="115717"/>
                  <a:pt x="83360" y="115750"/>
                </a:cubicBezTo>
                <a:cubicBezTo>
                  <a:pt x="83760" y="115784"/>
                  <a:pt x="83894" y="115817"/>
                  <a:pt x="83827" y="116317"/>
                </a:cubicBezTo>
                <a:cubicBezTo>
                  <a:pt x="83727" y="117085"/>
                  <a:pt x="83227" y="117718"/>
                  <a:pt x="82493" y="117985"/>
                </a:cubicBezTo>
                <a:cubicBezTo>
                  <a:pt x="81459" y="118419"/>
                  <a:pt x="80558" y="119119"/>
                  <a:pt x="79524" y="119520"/>
                </a:cubicBezTo>
                <a:cubicBezTo>
                  <a:pt x="79424" y="119586"/>
                  <a:pt x="79324" y="119586"/>
                  <a:pt x="79324" y="119786"/>
                </a:cubicBezTo>
                <a:cubicBezTo>
                  <a:pt x="79324" y="119987"/>
                  <a:pt x="79457" y="120087"/>
                  <a:pt x="79624" y="120153"/>
                </a:cubicBezTo>
                <a:cubicBezTo>
                  <a:pt x="80091" y="120320"/>
                  <a:pt x="80558" y="120420"/>
                  <a:pt x="81058" y="120420"/>
                </a:cubicBezTo>
                <a:cubicBezTo>
                  <a:pt x="85028" y="120687"/>
                  <a:pt x="88997" y="121154"/>
                  <a:pt x="92934" y="121654"/>
                </a:cubicBezTo>
                <a:cubicBezTo>
                  <a:pt x="93934" y="121755"/>
                  <a:pt x="94935" y="121755"/>
                  <a:pt x="95936" y="121788"/>
                </a:cubicBezTo>
                <a:cubicBezTo>
                  <a:pt x="95957" y="121789"/>
                  <a:pt x="95978" y="121789"/>
                  <a:pt x="95998" y="121789"/>
                </a:cubicBezTo>
                <a:cubicBezTo>
                  <a:pt x="96664" y="121789"/>
                  <a:pt x="97119" y="121279"/>
                  <a:pt x="97637" y="120987"/>
                </a:cubicBezTo>
                <a:cubicBezTo>
                  <a:pt x="98504" y="120454"/>
                  <a:pt x="99338" y="119786"/>
                  <a:pt x="99605" y="118686"/>
                </a:cubicBezTo>
                <a:cubicBezTo>
                  <a:pt x="99666" y="118411"/>
                  <a:pt x="99783" y="118248"/>
                  <a:pt x="100135" y="118248"/>
                </a:cubicBezTo>
                <a:cubicBezTo>
                  <a:pt x="100168" y="118248"/>
                  <a:pt x="100202" y="118249"/>
                  <a:pt x="100239" y="118252"/>
                </a:cubicBezTo>
                <a:cubicBezTo>
                  <a:pt x="102674" y="118586"/>
                  <a:pt x="105142" y="118852"/>
                  <a:pt x="107577" y="119086"/>
                </a:cubicBezTo>
                <a:cubicBezTo>
                  <a:pt x="108712" y="119186"/>
                  <a:pt x="109846" y="119186"/>
                  <a:pt x="111013" y="119219"/>
                </a:cubicBezTo>
                <a:lnTo>
                  <a:pt x="121421" y="119653"/>
                </a:lnTo>
                <a:cubicBezTo>
                  <a:pt x="124123" y="119753"/>
                  <a:pt x="126791" y="119820"/>
                  <a:pt x="129493" y="119953"/>
                </a:cubicBezTo>
                <a:cubicBezTo>
                  <a:pt x="132562" y="120120"/>
                  <a:pt x="135597" y="120253"/>
                  <a:pt x="138666" y="120487"/>
                </a:cubicBezTo>
                <a:cubicBezTo>
                  <a:pt x="142002" y="120720"/>
                  <a:pt x="145304" y="121054"/>
                  <a:pt x="148607" y="121554"/>
                </a:cubicBezTo>
                <a:cubicBezTo>
                  <a:pt x="149207" y="121621"/>
                  <a:pt x="149774" y="121721"/>
                  <a:pt x="150375" y="121788"/>
                </a:cubicBezTo>
                <a:cubicBezTo>
                  <a:pt x="150641" y="121821"/>
                  <a:pt x="150742" y="121921"/>
                  <a:pt x="150608" y="122188"/>
                </a:cubicBezTo>
                <a:cubicBezTo>
                  <a:pt x="150341" y="122822"/>
                  <a:pt x="150141" y="123489"/>
                  <a:pt x="149841" y="124090"/>
                </a:cubicBezTo>
                <a:cubicBezTo>
                  <a:pt x="147239" y="128926"/>
                  <a:pt x="144604" y="133796"/>
                  <a:pt x="142002" y="138633"/>
                </a:cubicBezTo>
                <a:cubicBezTo>
                  <a:pt x="141909" y="138797"/>
                  <a:pt x="141815" y="138878"/>
                  <a:pt x="141687" y="138878"/>
                </a:cubicBezTo>
                <a:cubicBezTo>
                  <a:pt x="141633" y="138878"/>
                  <a:pt x="141572" y="138863"/>
                  <a:pt x="141502" y="138833"/>
                </a:cubicBezTo>
                <a:cubicBezTo>
                  <a:pt x="141330" y="138748"/>
                  <a:pt x="141159" y="138723"/>
                  <a:pt x="140987" y="138723"/>
                </a:cubicBezTo>
                <a:cubicBezTo>
                  <a:pt x="140758" y="138723"/>
                  <a:pt x="140530" y="138767"/>
                  <a:pt x="140301" y="138767"/>
                </a:cubicBezTo>
                <a:cubicBezTo>
                  <a:pt x="138766" y="138700"/>
                  <a:pt x="137232" y="138633"/>
                  <a:pt x="135697" y="138533"/>
                </a:cubicBezTo>
                <a:cubicBezTo>
                  <a:pt x="134597" y="138467"/>
                  <a:pt x="133496" y="138333"/>
                  <a:pt x="132395" y="138266"/>
                </a:cubicBezTo>
                <a:cubicBezTo>
                  <a:pt x="130627" y="138166"/>
                  <a:pt x="128826" y="137966"/>
                  <a:pt x="127058" y="137799"/>
                </a:cubicBezTo>
                <a:cubicBezTo>
                  <a:pt x="125724" y="137666"/>
                  <a:pt x="124423" y="137566"/>
                  <a:pt x="123122" y="137466"/>
                </a:cubicBezTo>
                <a:cubicBezTo>
                  <a:pt x="120887" y="137299"/>
                  <a:pt x="118685" y="137099"/>
                  <a:pt x="116484" y="136965"/>
                </a:cubicBezTo>
                <a:cubicBezTo>
                  <a:pt x="114849" y="136865"/>
                  <a:pt x="113181" y="136799"/>
                  <a:pt x="111547" y="136732"/>
                </a:cubicBezTo>
                <a:cubicBezTo>
                  <a:pt x="108878" y="136565"/>
                  <a:pt x="106276" y="136398"/>
                  <a:pt x="103641" y="136165"/>
                </a:cubicBezTo>
                <a:cubicBezTo>
                  <a:pt x="101406" y="135965"/>
                  <a:pt x="99138" y="135731"/>
                  <a:pt x="96903" y="135531"/>
                </a:cubicBezTo>
                <a:cubicBezTo>
                  <a:pt x="94735" y="135298"/>
                  <a:pt x="92567" y="135031"/>
                  <a:pt x="90398" y="134831"/>
                </a:cubicBezTo>
                <a:cubicBezTo>
                  <a:pt x="88964" y="134697"/>
                  <a:pt x="87530" y="134630"/>
                  <a:pt x="86095" y="134497"/>
                </a:cubicBezTo>
                <a:cubicBezTo>
                  <a:pt x="84928" y="134397"/>
                  <a:pt x="83727" y="134263"/>
                  <a:pt x="82526" y="134130"/>
                </a:cubicBezTo>
                <a:cubicBezTo>
                  <a:pt x="81692" y="134063"/>
                  <a:pt x="80892" y="133963"/>
                  <a:pt x="80058" y="133897"/>
                </a:cubicBezTo>
                <a:cubicBezTo>
                  <a:pt x="79791" y="133897"/>
                  <a:pt x="79624" y="133830"/>
                  <a:pt x="79524" y="133563"/>
                </a:cubicBezTo>
                <a:cubicBezTo>
                  <a:pt x="79457" y="133263"/>
                  <a:pt x="79324" y="132996"/>
                  <a:pt x="79190" y="132729"/>
                </a:cubicBezTo>
                <a:cubicBezTo>
                  <a:pt x="78390" y="130594"/>
                  <a:pt x="76855" y="129260"/>
                  <a:pt x="74721" y="128493"/>
                </a:cubicBezTo>
                <a:cubicBezTo>
                  <a:pt x="74187" y="128326"/>
                  <a:pt x="73653" y="128126"/>
                  <a:pt x="73153" y="127926"/>
                </a:cubicBezTo>
                <a:lnTo>
                  <a:pt x="73153" y="127926"/>
                </a:lnTo>
                <a:cubicBezTo>
                  <a:pt x="73720" y="127959"/>
                  <a:pt x="74287" y="127959"/>
                  <a:pt x="74821" y="128026"/>
                </a:cubicBezTo>
                <a:cubicBezTo>
                  <a:pt x="78323" y="128393"/>
                  <a:pt x="81792" y="128826"/>
                  <a:pt x="85261" y="129327"/>
                </a:cubicBezTo>
                <a:cubicBezTo>
                  <a:pt x="86996" y="129560"/>
                  <a:pt x="88731" y="129627"/>
                  <a:pt x="90465" y="129760"/>
                </a:cubicBezTo>
                <a:cubicBezTo>
                  <a:pt x="92467" y="129927"/>
                  <a:pt x="94468" y="130027"/>
                  <a:pt x="96503" y="130127"/>
                </a:cubicBezTo>
                <a:cubicBezTo>
                  <a:pt x="96570" y="130127"/>
                  <a:pt x="96670" y="130094"/>
                  <a:pt x="96736" y="130060"/>
                </a:cubicBezTo>
                <a:cubicBezTo>
                  <a:pt x="98604" y="128993"/>
                  <a:pt x="100372" y="127725"/>
                  <a:pt x="101940" y="126224"/>
                </a:cubicBezTo>
                <a:cubicBezTo>
                  <a:pt x="102574" y="125691"/>
                  <a:pt x="102841" y="124890"/>
                  <a:pt x="102741" y="124090"/>
                </a:cubicBezTo>
                <a:cubicBezTo>
                  <a:pt x="102707" y="123656"/>
                  <a:pt x="102407" y="123322"/>
                  <a:pt x="101973" y="123289"/>
                </a:cubicBezTo>
                <a:cubicBezTo>
                  <a:pt x="99805" y="122889"/>
                  <a:pt x="97637" y="122689"/>
                  <a:pt x="95435" y="122388"/>
                </a:cubicBezTo>
                <a:cubicBezTo>
                  <a:pt x="90565" y="121721"/>
                  <a:pt x="85695" y="121254"/>
                  <a:pt x="80792" y="120854"/>
                </a:cubicBezTo>
                <a:cubicBezTo>
                  <a:pt x="77523" y="120554"/>
                  <a:pt x="74287" y="120320"/>
                  <a:pt x="71018" y="120153"/>
                </a:cubicBezTo>
                <a:cubicBezTo>
                  <a:pt x="68083" y="119987"/>
                  <a:pt x="65180" y="119920"/>
                  <a:pt x="62245" y="119820"/>
                </a:cubicBezTo>
                <a:cubicBezTo>
                  <a:pt x="60911" y="119786"/>
                  <a:pt x="59576" y="119653"/>
                  <a:pt x="58242" y="119653"/>
                </a:cubicBezTo>
                <a:cubicBezTo>
                  <a:pt x="57809" y="119653"/>
                  <a:pt x="57408" y="119753"/>
                  <a:pt x="57041" y="119920"/>
                </a:cubicBezTo>
                <a:cubicBezTo>
                  <a:pt x="55273" y="120787"/>
                  <a:pt x="53606" y="121821"/>
                  <a:pt x="52071" y="122989"/>
                </a:cubicBezTo>
                <a:cubicBezTo>
                  <a:pt x="51604" y="123356"/>
                  <a:pt x="51237" y="123856"/>
                  <a:pt x="50703" y="124123"/>
                </a:cubicBezTo>
                <a:cubicBezTo>
                  <a:pt x="50637" y="124190"/>
                  <a:pt x="50603" y="124256"/>
                  <a:pt x="50603" y="124356"/>
                </a:cubicBezTo>
                <a:cubicBezTo>
                  <a:pt x="50570" y="124690"/>
                  <a:pt x="50804" y="124990"/>
                  <a:pt x="50837" y="125324"/>
                </a:cubicBezTo>
                <a:cubicBezTo>
                  <a:pt x="50904" y="125791"/>
                  <a:pt x="51237" y="125691"/>
                  <a:pt x="51537" y="125791"/>
                </a:cubicBezTo>
                <a:cubicBezTo>
                  <a:pt x="51943" y="125907"/>
                  <a:pt x="52400" y="125972"/>
                  <a:pt x="52841" y="126009"/>
                </a:cubicBezTo>
                <a:lnTo>
                  <a:pt x="52841" y="126009"/>
                </a:lnTo>
                <a:cubicBezTo>
                  <a:pt x="51172" y="126161"/>
                  <a:pt x="49503" y="126202"/>
                  <a:pt x="47835" y="126491"/>
                </a:cubicBezTo>
                <a:cubicBezTo>
                  <a:pt x="45867" y="126925"/>
                  <a:pt x="44032" y="127859"/>
                  <a:pt x="42531" y="129227"/>
                </a:cubicBezTo>
                <a:cubicBezTo>
                  <a:pt x="42364" y="129346"/>
                  <a:pt x="42231" y="129448"/>
                  <a:pt x="42072" y="129448"/>
                </a:cubicBezTo>
                <a:cubicBezTo>
                  <a:pt x="42008" y="129448"/>
                  <a:pt x="41940" y="129431"/>
                  <a:pt x="41864" y="129393"/>
                </a:cubicBezTo>
                <a:cubicBezTo>
                  <a:pt x="41664" y="129318"/>
                  <a:pt x="41464" y="129281"/>
                  <a:pt x="41263" y="129281"/>
                </a:cubicBezTo>
                <a:cubicBezTo>
                  <a:pt x="41197" y="129281"/>
                  <a:pt x="41130" y="129285"/>
                  <a:pt x="41063" y="129293"/>
                </a:cubicBezTo>
                <a:cubicBezTo>
                  <a:pt x="40662" y="129332"/>
                  <a:pt x="40262" y="129348"/>
                  <a:pt x="39861" y="129348"/>
                </a:cubicBezTo>
                <a:cubicBezTo>
                  <a:pt x="38195" y="129348"/>
                  <a:pt x="36533" y="129067"/>
                  <a:pt x="34892" y="128960"/>
                </a:cubicBezTo>
                <a:cubicBezTo>
                  <a:pt x="33224" y="128826"/>
                  <a:pt x="31556" y="128659"/>
                  <a:pt x="29889" y="128559"/>
                </a:cubicBezTo>
                <a:cubicBezTo>
                  <a:pt x="26620" y="128393"/>
                  <a:pt x="23351" y="128259"/>
                  <a:pt x="20082" y="128059"/>
                </a:cubicBezTo>
                <a:cubicBezTo>
                  <a:pt x="17413" y="127859"/>
                  <a:pt x="14744" y="127525"/>
                  <a:pt x="12076" y="127192"/>
                </a:cubicBezTo>
                <a:cubicBezTo>
                  <a:pt x="10541" y="126992"/>
                  <a:pt x="9007" y="126892"/>
                  <a:pt x="7473" y="126625"/>
                </a:cubicBezTo>
                <a:cubicBezTo>
                  <a:pt x="6338" y="126458"/>
                  <a:pt x="5238" y="126224"/>
                  <a:pt x="4137" y="125891"/>
                </a:cubicBezTo>
                <a:cubicBezTo>
                  <a:pt x="4871" y="125524"/>
                  <a:pt x="5538" y="125224"/>
                  <a:pt x="6205" y="124923"/>
                </a:cubicBezTo>
                <a:cubicBezTo>
                  <a:pt x="14978" y="121054"/>
                  <a:pt x="23951" y="117685"/>
                  <a:pt x="32924" y="114283"/>
                </a:cubicBezTo>
                <a:cubicBezTo>
                  <a:pt x="33058" y="114249"/>
                  <a:pt x="33158" y="114216"/>
                  <a:pt x="33324" y="114149"/>
                </a:cubicBezTo>
                <a:close/>
                <a:moveTo>
                  <a:pt x="79758" y="134163"/>
                </a:moveTo>
                <a:lnTo>
                  <a:pt x="79758" y="134163"/>
                </a:lnTo>
                <a:cubicBezTo>
                  <a:pt x="82226" y="134430"/>
                  <a:pt x="84561" y="134730"/>
                  <a:pt x="86963" y="134931"/>
                </a:cubicBezTo>
                <a:cubicBezTo>
                  <a:pt x="89698" y="135197"/>
                  <a:pt x="92467" y="135531"/>
                  <a:pt x="95235" y="135831"/>
                </a:cubicBezTo>
                <a:cubicBezTo>
                  <a:pt x="97670" y="136065"/>
                  <a:pt x="100105" y="136332"/>
                  <a:pt x="102540" y="136565"/>
                </a:cubicBezTo>
                <a:cubicBezTo>
                  <a:pt x="105109" y="136799"/>
                  <a:pt x="107677" y="136999"/>
                  <a:pt x="110246" y="137099"/>
                </a:cubicBezTo>
                <a:cubicBezTo>
                  <a:pt x="112581" y="137166"/>
                  <a:pt x="114916" y="137332"/>
                  <a:pt x="117218" y="137499"/>
                </a:cubicBezTo>
                <a:cubicBezTo>
                  <a:pt x="119853" y="137666"/>
                  <a:pt x="122488" y="137866"/>
                  <a:pt x="125123" y="138133"/>
                </a:cubicBezTo>
                <a:cubicBezTo>
                  <a:pt x="127992" y="138400"/>
                  <a:pt x="130861" y="138700"/>
                  <a:pt x="133696" y="138867"/>
                </a:cubicBezTo>
                <a:cubicBezTo>
                  <a:pt x="135931" y="139034"/>
                  <a:pt x="138166" y="139234"/>
                  <a:pt x="140401" y="139234"/>
                </a:cubicBezTo>
                <a:cubicBezTo>
                  <a:pt x="140623" y="139234"/>
                  <a:pt x="140846" y="139115"/>
                  <a:pt x="141048" y="139115"/>
                </a:cubicBezTo>
                <a:cubicBezTo>
                  <a:pt x="141150" y="139115"/>
                  <a:pt x="141246" y="139145"/>
                  <a:pt x="141335" y="139234"/>
                </a:cubicBezTo>
                <a:cubicBezTo>
                  <a:pt x="141602" y="139467"/>
                  <a:pt x="141301" y="139834"/>
                  <a:pt x="141301" y="140101"/>
                </a:cubicBezTo>
                <a:cubicBezTo>
                  <a:pt x="141301" y="140368"/>
                  <a:pt x="141268" y="140635"/>
                  <a:pt x="141301" y="140902"/>
                </a:cubicBezTo>
                <a:cubicBezTo>
                  <a:pt x="141346" y="141168"/>
                  <a:pt x="141213" y="141272"/>
                  <a:pt x="141079" y="141272"/>
                </a:cubicBezTo>
                <a:cubicBezTo>
                  <a:pt x="141012" y="141272"/>
                  <a:pt x="140946" y="141246"/>
                  <a:pt x="140901" y="141202"/>
                </a:cubicBezTo>
                <a:cubicBezTo>
                  <a:pt x="140764" y="141106"/>
                  <a:pt x="140638" y="141077"/>
                  <a:pt x="140516" y="141077"/>
                </a:cubicBezTo>
                <a:cubicBezTo>
                  <a:pt x="140342" y="141077"/>
                  <a:pt x="140177" y="141135"/>
                  <a:pt x="140001" y="141135"/>
                </a:cubicBezTo>
                <a:cubicBezTo>
                  <a:pt x="139300" y="141102"/>
                  <a:pt x="138600" y="141102"/>
                  <a:pt x="137932" y="141002"/>
                </a:cubicBezTo>
                <a:cubicBezTo>
                  <a:pt x="137165" y="140935"/>
                  <a:pt x="136398" y="140902"/>
                  <a:pt x="135631" y="140902"/>
                </a:cubicBezTo>
                <a:cubicBezTo>
                  <a:pt x="135512" y="140903"/>
                  <a:pt x="135393" y="140904"/>
                  <a:pt x="135274" y="140904"/>
                </a:cubicBezTo>
                <a:cubicBezTo>
                  <a:pt x="133094" y="140904"/>
                  <a:pt x="130942" y="140624"/>
                  <a:pt x="128759" y="140435"/>
                </a:cubicBezTo>
                <a:cubicBezTo>
                  <a:pt x="127325" y="140301"/>
                  <a:pt x="125890" y="140234"/>
                  <a:pt x="124456" y="140101"/>
                </a:cubicBezTo>
                <a:cubicBezTo>
                  <a:pt x="122621" y="139934"/>
                  <a:pt x="120787" y="139767"/>
                  <a:pt x="119019" y="139567"/>
                </a:cubicBezTo>
                <a:cubicBezTo>
                  <a:pt x="117218" y="139367"/>
                  <a:pt x="115450" y="139100"/>
                  <a:pt x="113682" y="138900"/>
                </a:cubicBezTo>
                <a:cubicBezTo>
                  <a:pt x="111580" y="138633"/>
                  <a:pt x="109479" y="138400"/>
                  <a:pt x="107377" y="138200"/>
                </a:cubicBezTo>
                <a:cubicBezTo>
                  <a:pt x="106010" y="138066"/>
                  <a:pt x="104609" y="138000"/>
                  <a:pt x="103241" y="137866"/>
                </a:cubicBezTo>
                <a:cubicBezTo>
                  <a:pt x="101373" y="137699"/>
                  <a:pt x="99505" y="137533"/>
                  <a:pt x="97604" y="137399"/>
                </a:cubicBezTo>
                <a:cubicBezTo>
                  <a:pt x="96236" y="137266"/>
                  <a:pt x="94835" y="137166"/>
                  <a:pt x="93434" y="137066"/>
                </a:cubicBezTo>
                <a:cubicBezTo>
                  <a:pt x="91366" y="136932"/>
                  <a:pt x="89298" y="136799"/>
                  <a:pt x="87230" y="136665"/>
                </a:cubicBezTo>
                <a:cubicBezTo>
                  <a:pt x="86296" y="136599"/>
                  <a:pt x="85328" y="136565"/>
                  <a:pt x="84361" y="136565"/>
                </a:cubicBezTo>
                <a:cubicBezTo>
                  <a:pt x="83193" y="136565"/>
                  <a:pt x="82026" y="136432"/>
                  <a:pt x="80858" y="136365"/>
                </a:cubicBezTo>
                <a:cubicBezTo>
                  <a:pt x="80692" y="136365"/>
                  <a:pt x="80558" y="136265"/>
                  <a:pt x="80525" y="136098"/>
                </a:cubicBezTo>
                <a:cubicBezTo>
                  <a:pt x="80291" y="135464"/>
                  <a:pt x="80024" y="134831"/>
                  <a:pt x="79758" y="134163"/>
                </a:cubicBezTo>
                <a:close/>
                <a:moveTo>
                  <a:pt x="150181" y="124473"/>
                </a:moveTo>
                <a:lnTo>
                  <a:pt x="150181" y="124473"/>
                </a:lnTo>
                <a:cubicBezTo>
                  <a:pt x="150237" y="124957"/>
                  <a:pt x="150168" y="125439"/>
                  <a:pt x="149974" y="125891"/>
                </a:cubicBezTo>
                <a:cubicBezTo>
                  <a:pt x="147739" y="130327"/>
                  <a:pt x="145538" y="134764"/>
                  <a:pt x="143270" y="139200"/>
                </a:cubicBezTo>
                <a:cubicBezTo>
                  <a:pt x="142836" y="139968"/>
                  <a:pt x="142336" y="140701"/>
                  <a:pt x="141768" y="141435"/>
                </a:cubicBezTo>
                <a:cubicBezTo>
                  <a:pt x="141802" y="140668"/>
                  <a:pt x="141635" y="139934"/>
                  <a:pt x="142069" y="139167"/>
                </a:cubicBezTo>
                <a:cubicBezTo>
                  <a:pt x="144804" y="134397"/>
                  <a:pt x="147506" y="129560"/>
                  <a:pt x="150074" y="124657"/>
                </a:cubicBezTo>
                <a:cubicBezTo>
                  <a:pt x="150100" y="124605"/>
                  <a:pt x="150146" y="124534"/>
                  <a:pt x="150181" y="124473"/>
                </a:cubicBezTo>
                <a:close/>
                <a:moveTo>
                  <a:pt x="10184" y="130131"/>
                </a:moveTo>
                <a:cubicBezTo>
                  <a:pt x="10275" y="130131"/>
                  <a:pt x="10391" y="130144"/>
                  <a:pt x="10541" y="130161"/>
                </a:cubicBezTo>
                <a:cubicBezTo>
                  <a:pt x="12176" y="130361"/>
                  <a:pt x="13810" y="130561"/>
                  <a:pt x="15478" y="130761"/>
                </a:cubicBezTo>
                <a:cubicBezTo>
                  <a:pt x="17513" y="130994"/>
                  <a:pt x="19581" y="131228"/>
                  <a:pt x="21649" y="131495"/>
                </a:cubicBezTo>
                <a:cubicBezTo>
                  <a:pt x="23617" y="131728"/>
                  <a:pt x="25586" y="131928"/>
                  <a:pt x="27587" y="132062"/>
                </a:cubicBezTo>
                <a:cubicBezTo>
                  <a:pt x="30789" y="132329"/>
                  <a:pt x="34025" y="132562"/>
                  <a:pt x="37261" y="132762"/>
                </a:cubicBezTo>
                <a:cubicBezTo>
                  <a:pt x="37864" y="132827"/>
                  <a:pt x="38481" y="132864"/>
                  <a:pt x="39103" y="132864"/>
                </a:cubicBezTo>
                <a:cubicBezTo>
                  <a:pt x="39444" y="132864"/>
                  <a:pt x="39787" y="132853"/>
                  <a:pt x="40129" y="132829"/>
                </a:cubicBezTo>
                <a:lnTo>
                  <a:pt x="40129" y="132829"/>
                </a:lnTo>
                <a:cubicBezTo>
                  <a:pt x="39562" y="134330"/>
                  <a:pt x="39129" y="135898"/>
                  <a:pt x="38795" y="137466"/>
                </a:cubicBezTo>
                <a:cubicBezTo>
                  <a:pt x="38762" y="137666"/>
                  <a:pt x="38695" y="137699"/>
                  <a:pt x="38495" y="137699"/>
                </a:cubicBezTo>
                <a:cubicBezTo>
                  <a:pt x="38272" y="137703"/>
                  <a:pt x="38050" y="137704"/>
                  <a:pt x="37827" y="137704"/>
                </a:cubicBezTo>
                <a:cubicBezTo>
                  <a:pt x="35842" y="137704"/>
                  <a:pt x="33836" y="137572"/>
                  <a:pt x="31857" y="137332"/>
                </a:cubicBezTo>
                <a:cubicBezTo>
                  <a:pt x="31578" y="137293"/>
                  <a:pt x="31299" y="137205"/>
                  <a:pt x="31013" y="137205"/>
                </a:cubicBezTo>
                <a:cubicBezTo>
                  <a:pt x="30820" y="137205"/>
                  <a:pt x="30624" y="137245"/>
                  <a:pt x="30422" y="137366"/>
                </a:cubicBezTo>
                <a:cubicBezTo>
                  <a:pt x="30256" y="137499"/>
                  <a:pt x="30022" y="137566"/>
                  <a:pt x="29989" y="137799"/>
                </a:cubicBezTo>
                <a:cubicBezTo>
                  <a:pt x="29955" y="138033"/>
                  <a:pt x="30089" y="138266"/>
                  <a:pt x="30322" y="138400"/>
                </a:cubicBezTo>
                <a:cubicBezTo>
                  <a:pt x="30789" y="138667"/>
                  <a:pt x="31356" y="138800"/>
                  <a:pt x="31923" y="138800"/>
                </a:cubicBezTo>
                <a:cubicBezTo>
                  <a:pt x="33958" y="139000"/>
                  <a:pt x="36026" y="139234"/>
                  <a:pt x="38094" y="139334"/>
                </a:cubicBezTo>
                <a:cubicBezTo>
                  <a:pt x="38261" y="139334"/>
                  <a:pt x="38428" y="139334"/>
                  <a:pt x="38395" y="139601"/>
                </a:cubicBezTo>
                <a:cubicBezTo>
                  <a:pt x="38161" y="141035"/>
                  <a:pt x="37928" y="142503"/>
                  <a:pt x="37728" y="143970"/>
                </a:cubicBezTo>
                <a:cubicBezTo>
                  <a:pt x="37728" y="144004"/>
                  <a:pt x="37694" y="144037"/>
                  <a:pt x="37694" y="144071"/>
                </a:cubicBezTo>
                <a:cubicBezTo>
                  <a:pt x="36860" y="143937"/>
                  <a:pt x="36093" y="143804"/>
                  <a:pt x="35292" y="143704"/>
                </a:cubicBezTo>
                <a:cubicBezTo>
                  <a:pt x="32691" y="143337"/>
                  <a:pt x="30089" y="143237"/>
                  <a:pt x="27520" y="142870"/>
                </a:cubicBezTo>
                <a:cubicBezTo>
                  <a:pt x="24418" y="142436"/>
                  <a:pt x="21316" y="142436"/>
                  <a:pt x="18247" y="142069"/>
                </a:cubicBezTo>
                <a:cubicBezTo>
                  <a:pt x="16546" y="141836"/>
                  <a:pt x="14911" y="141469"/>
                  <a:pt x="13243" y="141202"/>
                </a:cubicBezTo>
                <a:cubicBezTo>
                  <a:pt x="12343" y="141068"/>
                  <a:pt x="11442" y="140968"/>
                  <a:pt x="10575" y="140835"/>
                </a:cubicBezTo>
                <a:cubicBezTo>
                  <a:pt x="10008" y="140735"/>
                  <a:pt x="9841" y="140535"/>
                  <a:pt x="9841" y="140001"/>
                </a:cubicBezTo>
                <a:cubicBezTo>
                  <a:pt x="9941" y="136899"/>
                  <a:pt x="10008" y="133796"/>
                  <a:pt x="9908" y="130694"/>
                </a:cubicBezTo>
                <a:cubicBezTo>
                  <a:pt x="9883" y="130244"/>
                  <a:pt x="9914" y="130131"/>
                  <a:pt x="10184" y="130131"/>
                </a:cubicBezTo>
                <a:close/>
                <a:moveTo>
                  <a:pt x="83027" y="142670"/>
                </a:moveTo>
                <a:cubicBezTo>
                  <a:pt x="83760" y="142736"/>
                  <a:pt x="84461" y="142803"/>
                  <a:pt x="85161" y="142903"/>
                </a:cubicBezTo>
                <a:cubicBezTo>
                  <a:pt x="86296" y="143003"/>
                  <a:pt x="87396" y="143103"/>
                  <a:pt x="88497" y="143170"/>
                </a:cubicBezTo>
                <a:cubicBezTo>
                  <a:pt x="90832" y="143337"/>
                  <a:pt x="93134" y="143537"/>
                  <a:pt x="95435" y="143670"/>
                </a:cubicBezTo>
                <a:cubicBezTo>
                  <a:pt x="97070" y="143737"/>
                  <a:pt x="98671" y="143937"/>
                  <a:pt x="100306" y="144104"/>
                </a:cubicBezTo>
                <a:cubicBezTo>
                  <a:pt x="102540" y="144337"/>
                  <a:pt x="104775" y="144571"/>
                  <a:pt x="107010" y="144904"/>
                </a:cubicBezTo>
                <a:cubicBezTo>
                  <a:pt x="107210" y="144938"/>
                  <a:pt x="107411" y="144971"/>
                  <a:pt x="107377" y="145205"/>
                </a:cubicBezTo>
                <a:cubicBezTo>
                  <a:pt x="107362" y="145314"/>
                  <a:pt x="107310" y="145343"/>
                  <a:pt x="107245" y="145343"/>
                </a:cubicBezTo>
                <a:cubicBezTo>
                  <a:pt x="107172" y="145343"/>
                  <a:pt x="107082" y="145305"/>
                  <a:pt x="107010" y="145305"/>
                </a:cubicBezTo>
                <a:cubicBezTo>
                  <a:pt x="106752" y="145320"/>
                  <a:pt x="106494" y="145327"/>
                  <a:pt x="106235" y="145327"/>
                </a:cubicBezTo>
                <a:cubicBezTo>
                  <a:pt x="104826" y="145327"/>
                  <a:pt x="103416" y="145128"/>
                  <a:pt x="102007" y="145071"/>
                </a:cubicBezTo>
                <a:cubicBezTo>
                  <a:pt x="100839" y="145005"/>
                  <a:pt x="99672" y="144904"/>
                  <a:pt x="98504" y="144804"/>
                </a:cubicBezTo>
                <a:cubicBezTo>
                  <a:pt x="96436" y="144604"/>
                  <a:pt x="94335" y="144471"/>
                  <a:pt x="92266" y="144237"/>
                </a:cubicBezTo>
                <a:cubicBezTo>
                  <a:pt x="90398" y="144004"/>
                  <a:pt x="88564" y="143770"/>
                  <a:pt x="86696" y="143670"/>
                </a:cubicBezTo>
                <a:cubicBezTo>
                  <a:pt x="85762" y="143637"/>
                  <a:pt x="84761" y="143537"/>
                  <a:pt x="83794" y="143503"/>
                </a:cubicBezTo>
                <a:cubicBezTo>
                  <a:pt x="83260" y="143437"/>
                  <a:pt x="83127" y="143103"/>
                  <a:pt x="83027" y="142670"/>
                </a:cubicBezTo>
                <a:close/>
                <a:moveTo>
                  <a:pt x="134997" y="141335"/>
                </a:moveTo>
                <a:cubicBezTo>
                  <a:pt x="135331" y="141335"/>
                  <a:pt x="135431" y="141435"/>
                  <a:pt x="135397" y="141736"/>
                </a:cubicBezTo>
                <a:cubicBezTo>
                  <a:pt x="135297" y="142803"/>
                  <a:pt x="135197" y="143870"/>
                  <a:pt x="135064" y="144938"/>
                </a:cubicBezTo>
                <a:cubicBezTo>
                  <a:pt x="134930" y="146105"/>
                  <a:pt x="134830" y="147306"/>
                  <a:pt x="134797" y="148507"/>
                </a:cubicBezTo>
                <a:cubicBezTo>
                  <a:pt x="134697" y="150242"/>
                  <a:pt x="134730" y="152010"/>
                  <a:pt x="134230" y="153677"/>
                </a:cubicBezTo>
                <a:cubicBezTo>
                  <a:pt x="134330" y="151276"/>
                  <a:pt x="134363" y="148841"/>
                  <a:pt x="134463" y="146406"/>
                </a:cubicBezTo>
                <a:cubicBezTo>
                  <a:pt x="134530" y="144871"/>
                  <a:pt x="134630" y="143303"/>
                  <a:pt x="134697" y="141736"/>
                </a:cubicBezTo>
                <a:cubicBezTo>
                  <a:pt x="134697" y="141502"/>
                  <a:pt x="134697" y="141335"/>
                  <a:pt x="134997" y="141335"/>
                </a:cubicBezTo>
                <a:close/>
                <a:moveTo>
                  <a:pt x="89631" y="162350"/>
                </a:moveTo>
                <a:lnTo>
                  <a:pt x="89631" y="162350"/>
                </a:lnTo>
                <a:cubicBezTo>
                  <a:pt x="92733" y="162517"/>
                  <a:pt x="98571" y="164218"/>
                  <a:pt x="99939" y="165452"/>
                </a:cubicBezTo>
                <a:cubicBezTo>
                  <a:pt x="99038" y="165119"/>
                  <a:pt x="98271" y="164919"/>
                  <a:pt x="97504" y="164619"/>
                </a:cubicBezTo>
                <a:cubicBezTo>
                  <a:pt x="95769" y="163918"/>
                  <a:pt x="93934" y="163584"/>
                  <a:pt x="92166" y="163051"/>
                </a:cubicBezTo>
                <a:cubicBezTo>
                  <a:pt x="91499" y="162884"/>
                  <a:pt x="90799" y="162851"/>
                  <a:pt x="90132" y="162851"/>
                </a:cubicBezTo>
                <a:cubicBezTo>
                  <a:pt x="89765" y="162817"/>
                  <a:pt x="89631" y="162684"/>
                  <a:pt x="89631" y="162350"/>
                </a:cubicBezTo>
                <a:close/>
                <a:moveTo>
                  <a:pt x="89898" y="163584"/>
                </a:moveTo>
                <a:lnTo>
                  <a:pt x="89898" y="163584"/>
                </a:lnTo>
                <a:cubicBezTo>
                  <a:pt x="92367" y="163751"/>
                  <a:pt x="94535" y="164518"/>
                  <a:pt x="96736" y="165152"/>
                </a:cubicBezTo>
                <a:cubicBezTo>
                  <a:pt x="96469" y="165519"/>
                  <a:pt x="96103" y="165753"/>
                  <a:pt x="95969" y="166186"/>
                </a:cubicBezTo>
                <a:cubicBezTo>
                  <a:pt x="95937" y="166282"/>
                  <a:pt x="95807" y="166324"/>
                  <a:pt x="95653" y="166324"/>
                </a:cubicBezTo>
                <a:cubicBezTo>
                  <a:pt x="95485" y="166324"/>
                  <a:pt x="95291" y="166274"/>
                  <a:pt x="95169" y="166186"/>
                </a:cubicBezTo>
                <a:cubicBezTo>
                  <a:pt x="93801" y="165252"/>
                  <a:pt x="92233" y="164685"/>
                  <a:pt x="90599" y="164552"/>
                </a:cubicBezTo>
                <a:cubicBezTo>
                  <a:pt x="89898" y="164485"/>
                  <a:pt x="90232" y="163951"/>
                  <a:pt x="89898" y="163584"/>
                </a:cubicBezTo>
                <a:close/>
                <a:moveTo>
                  <a:pt x="90552" y="164929"/>
                </a:moveTo>
                <a:cubicBezTo>
                  <a:pt x="90644" y="164929"/>
                  <a:pt x="90758" y="164971"/>
                  <a:pt x="90832" y="164985"/>
                </a:cubicBezTo>
                <a:cubicBezTo>
                  <a:pt x="92000" y="165219"/>
                  <a:pt x="93167" y="165553"/>
                  <a:pt x="94301" y="165986"/>
                </a:cubicBezTo>
                <a:cubicBezTo>
                  <a:pt x="94601" y="166086"/>
                  <a:pt x="94868" y="166286"/>
                  <a:pt x="95068" y="166520"/>
                </a:cubicBezTo>
                <a:cubicBezTo>
                  <a:pt x="93768" y="167087"/>
                  <a:pt x="92633" y="167921"/>
                  <a:pt x="91733" y="168988"/>
                </a:cubicBezTo>
                <a:cubicBezTo>
                  <a:pt x="91299" y="167721"/>
                  <a:pt x="90765" y="166487"/>
                  <a:pt x="90432" y="165252"/>
                </a:cubicBezTo>
                <a:cubicBezTo>
                  <a:pt x="90358" y="164993"/>
                  <a:pt x="90438" y="164929"/>
                  <a:pt x="90552" y="164929"/>
                </a:cubicBezTo>
                <a:close/>
                <a:moveTo>
                  <a:pt x="97365" y="165475"/>
                </a:moveTo>
                <a:cubicBezTo>
                  <a:pt x="97502" y="165475"/>
                  <a:pt x="97640" y="165500"/>
                  <a:pt x="97770" y="165553"/>
                </a:cubicBezTo>
                <a:cubicBezTo>
                  <a:pt x="98704" y="165886"/>
                  <a:pt x="99638" y="166220"/>
                  <a:pt x="100606" y="166553"/>
                </a:cubicBezTo>
                <a:cubicBezTo>
                  <a:pt x="100939" y="166653"/>
                  <a:pt x="101273" y="166820"/>
                  <a:pt x="101606" y="167020"/>
                </a:cubicBezTo>
                <a:cubicBezTo>
                  <a:pt x="102501" y="167616"/>
                  <a:pt x="102672" y="168114"/>
                  <a:pt x="102249" y="169166"/>
                </a:cubicBezTo>
                <a:lnTo>
                  <a:pt x="102249" y="169166"/>
                </a:lnTo>
                <a:cubicBezTo>
                  <a:pt x="100653" y="167678"/>
                  <a:pt x="98693" y="166718"/>
                  <a:pt x="96536" y="166353"/>
                </a:cubicBezTo>
                <a:cubicBezTo>
                  <a:pt x="96303" y="166320"/>
                  <a:pt x="96269" y="166220"/>
                  <a:pt x="96403" y="166020"/>
                </a:cubicBezTo>
                <a:cubicBezTo>
                  <a:pt x="96600" y="165675"/>
                  <a:pt x="96979" y="165475"/>
                  <a:pt x="97365" y="165475"/>
                </a:cubicBezTo>
                <a:close/>
                <a:moveTo>
                  <a:pt x="95936" y="166653"/>
                </a:moveTo>
                <a:cubicBezTo>
                  <a:pt x="96158" y="166653"/>
                  <a:pt x="96381" y="166698"/>
                  <a:pt x="96603" y="166787"/>
                </a:cubicBezTo>
                <a:cubicBezTo>
                  <a:pt x="98471" y="167287"/>
                  <a:pt x="100239" y="168121"/>
                  <a:pt x="101840" y="169289"/>
                </a:cubicBezTo>
                <a:cubicBezTo>
                  <a:pt x="102140" y="169522"/>
                  <a:pt x="102107" y="169655"/>
                  <a:pt x="101940" y="169922"/>
                </a:cubicBezTo>
                <a:cubicBezTo>
                  <a:pt x="101106" y="171090"/>
                  <a:pt x="100139" y="172091"/>
                  <a:pt x="99005" y="172958"/>
                </a:cubicBezTo>
                <a:cubicBezTo>
                  <a:pt x="97971" y="173825"/>
                  <a:pt x="96836" y="174592"/>
                  <a:pt x="95602" y="175226"/>
                </a:cubicBezTo>
                <a:cubicBezTo>
                  <a:pt x="95389" y="175333"/>
                  <a:pt x="95162" y="175385"/>
                  <a:pt x="94940" y="175385"/>
                </a:cubicBezTo>
                <a:cubicBezTo>
                  <a:pt x="94537" y="175385"/>
                  <a:pt x="94147" y="175215"/>
                  <a:pt x="93868" y="174893"/>
                </a:cubicBezTo>
                <a:cubicBezTo>
                  <a:pt x="94535" y="174259"/>
                  <a:pt x="95302" y="173692"/>
                  <a:pt x="96136" y="173258"/>
                </a:cubicBezTo>
                <a:cubicBezTo>
                  <a:pt x="96203" y="173258"/>
                  <a:pt x="96269" y="173225"/>
                  <a:pt x="96236" y="173125"/>
                </a:cubicBezTo>
                <a:cubicBezTo>
                  <a:pt x="96215" y="173061"/>
                  <a:pt x="96180" y="173038"/>
                  <a:pt x="96132" y="173038"/>
                </a:cubicBezTo>
                <a:cubicBezTo>
                  <a:pt x="96105" y="173038"/>
                  <a:pt x="96072" y="173046"/>
                  <a:pt x="96036" y="173058"/>
                </a:cubicBezTo>
                <a:cubicBezTo>
                  <a:pt x="95802" y="173125"/>
                  <a:pt x="95535" y="173225"/>
                  <a:pt x="95302" y="173358"/>
                </a:cubicBezTo>
                <a:cubicBezTo>
                  <a:pt x="94735" y="173725"/>
                  <a:pt x="94168" y="174125"/>
                  <a:pt x="93634" y="174559"/>
                </a:cubicBezTo>
                <a:cubicBezTo>
                  <a:pt x="92934" y="172925"/>
                  <a:pt x="92500" y="171223"/>
                  <a:pt x="91833" y="169522"/>
                </a:cubicBezTo>
                <a:lnTo>
                  <a:pt x="91833" y="169522"/>
                </a:lnTo>
                <a:cubicBezTo>
                  <a:pt x="92433" y="169555"/>
                  <a:pt x="93067" y="169722"/>
                  <a:pt x="93634" y="169956"/>
                </a:cubicBezTo>
                <a:cubicBezTo>
                  <a:pt x="95002" y="170423"/>
                  <a:pt x="96303" y="171123"/>
                  <a:pt x="97470" y="172024"/>
                </a:cubicBezTo>
                <a:cubicBezTo>
                  <a:pt x="97637" y="172157"/>
                  <a:pt x="97804" y="172324"/>
                  <a:pt x="97937" y="172491"/>
                </a:cubicBezTo>
                <a:cubicBezTo>
                  <a:pt x="97989" y="172543"/>
                  <a:pt x="98001" y="172655"/>
                  <a:pt x="98082" y="172655"/>
                </a:cubicBezTo>
                <a:cubicBezTo>
                  <a:pt x="98105" y="172655"/>
                  <a:pt x="98134" y="172646"/>
                  <a:pt x="98171" y="172624"/>
                </a:cubicBezTo>
                <a:cubicBezTo>
                  <a:pt x="98304" y="172558"/>
                  <a:pt x="98204" y="172424"/>
                  <a:pt x="98171" y="172324"/>
                </a:cubicBezTo>
                <a:cubicBezTo>
                  <a:pt x="97937" y="171991"/>
                  <a:pt x="97637" y="171690"/>
                  <a:pt x="97337" y="171457"/>
                </a:cubicBezTo>
                <a:cubicBezTo>
                  <a:pt x="95802" y="170223"/>
                  <a:pt x="94001" y="169422"/>
                  <a:pt x="92066" y="169088"/>
                </a:cubicBezTo>
                <a:cubicBezTo>
                  <a:pt x="93134" y="168021"/>
                  <a:pt x="94201" y="167120"/>
                  <a:pt x="95602" y="166687"/>
                </a:cubicBezTo>
                <a:cubicBezTo>
                  <a:pt x="95713" y="166664"/>
                  <a:pt x="95825" y="166653"/>
                  <a:pt x="95936" y="166653"/>
                </a:cubicBezTo>
                <a:close/>
                <a:moveTo>
                  <a:pt x="54604" y="126936"/>
                </a:moveTo>
                <a:cubicBezTo>
                  <a:pt x="56124" y="126936"/>
                  <a:pt x="57647" y="126988"/>
                  <a:pt x="59176" y="127058"/>
                </a:cubicBezTo>
                <a:cubicBezTo>
                  <a:pt x="62012" y="127125"/>
                  <a:pt x="64847" y="127425"/>
                  <a:pt x="67649" y="127892"/>
                </a:cubicBezTo>
                <a:cubicBezTo>
                  <a:pt x="69817" y="128259"/>
                  <a:pt x="71952" y="128760"/>
                  <a:pt x="74087" y="129393"/>
                </a:cubicBezTo>
                <a:cubicBezTo>
                  <a:pt x="76155" y="129960"/>
                  <a:pt x="77823" y="131495"/>
                  <a:pt x="78590" y="133530"/>
                </a:cubicBezTo>
                <a:cubicBezTo>
                  <a:pt x="80792" y="139034"/>
                  <a:pt x="82860" y="144604"/>
                  <a:pt x="84694" y="150275"/>
                </a:cubicBezTo>
                <a:cubicBezTo>
                  <a:pt x="85795" y="153611"/>
                  <a:pt x="87129" y="156846"/>
                  <a:pt x="88063" y="160249"/>
                </a:cubicBezTo>
                <a:cubicBezTo>
                  <a:pt x="89298" y="164685"/>
                  <a:pt x="90832" y="169055"/>
                  <a:pt x="92367" y="173425"/>
                </a:cubicBezTo>
                <a:cubicBezTo>
                  <a:pt x="92500" y="173825"/>
                  <a:pt x="92733" y="174259"/>
                  <a:pt x="92934" y="174659"/>
                </a:cubicBezTo>
                <a:cubicBezTo>
                  <a:pt x="93326" y="175566"/>
                  <a:pt x="93970" y="175860"/>
                  <a:pt x="94747" y="175860"/>
                </a:cubicBezTo>
                <a:cubicBezTo>
                  <a:pt x="95027" y="175860"/>
                  <a:pt x="95326" y="175822"/>
                  <a:pt x="95636" y="175760"/>
                </a:cubicBezTo>
                <a:cubicBezTo>
                  <a:pt x="96369" y="175560"/>
                  <a:pt x="97037" y="175226"/>
                  <a:pt x="97637" y="174793"/>
                </a:cubicBezTo>
                <a:cubicBezTo>
                  <a:pt x="98971" y="173925"/>
                  <a:pt x="100205" y="172958"/>
                  <a:pt x="101306" y="171824"/>
                </a:cubicBezTo>
                <a:cubicBezTo>
                  <a:pt x="102207" y="170923"/>
                  <a:pt x="103007" y="169956"/>
                  <a:pt x="103174" y="168555"/>
                </a:cubicBezTo>
                <a:cubicBezTo>
                  <a:pt x="103975" y="169589"/>
                  <a:pt x="104008" y="169822"/>
                  <a:pt x="103241" y="170723"/>
                </a:cubicBezTo>
                <a:cubicBezTo>
                  <a:pt x="102607" y="171423"/>
                  <a:pt x="102007" y="172157"/>
                  <a:pt x="101373" y="172891"/>
                </a:cubicBezTo>
                <a:cubicBezTo>
                  <a:pt x="100205" y="174225"/>
                  <a:pt x="98738" y="175260"/>
                  <a:pt x="97070" y="175893"/>
                </a:cubicBezTo>
                <a:cubicBezTo>
                  <a:pt x="96570" y="176060"/>
                  <a:pt x="96069" y="176160"/>
                  <a:pt x="95569" y="176227"/>
                </a:cubicBezTo>
                <a:cubicBezTo>
                  <a:pt x="95535" y="176244"/>
                  <a:pt x="95494" y="176252"/>
                  <a:pt x="95456" y="176252"/>
                </a:cubicBezTo>
                <a:cubicBezTo>
                  <a:pt x="95419" y="176252"/>
                  <a:pt x="95385" y="176244"/>
                  <a:pt x="95369" y="176227"/>
                </a:cubicBezTo>
                <a:cubicBezTo>
                  <a:pt x="95217" y="176025"/>
                  <a:pt x="95075" y="175952"/>
                  <a:pt x="94939" y="175952"/>
                </a:cubicBezTo>
                <a:cubicBezTo>
                  <a:pt x="94716" y="175952"/>
                  <a:pt x="94509" y="176148"/>
                  <a:pt x="94301" y="176294"/>
                </a:cubicBezTo>
                <a:cubicBezTo>
                  <a:pt x="92300" y="177628"/>
                  <a:pt x="90132" y="178695"/>
                  <a:pt x="87863" y="179496"/>
                </a:cubicBezTo>
                <a:cubicBezTo>
                  <a:pt x="87787" y="179521"/>
                  <a:pt x="87710" y="179534"/>
                  <a:pt x="87636" y="179534"/>
                </a:cubicBezTo>
                <a:cubicBezTo>
                  <a:pt x="87421" y="179534"/>
                  <a:pt x="87229" y="179428"/>
                  <a:pt x="87129" y="179229"/>
                </a:cubicBezTo>
                <a:cubicBezTo>
                  <a:pt x="86529" y="178362"/>
                  <a:pt x="86029" y="177494"/>
                  <a:pt x="85562" y="176560"/>
                </a:cubicBezTo>
                <a:cubicBezTo>
                  <a:pt x="85477" y="176447"/>
                  <a:pt x="85464" y="176165"/>
                  <a:pt x="85277" y="176165"/>
                </a:cubicBezTo>
                <a:cubicBezTo>
                  <a:pt x="85245" y="176165"/>
                  <a:pt x="85206" y="176174"/>
                  <a:pt x="85161" y="176194"/>
                </a:cubicBezTo>
                <a:cubicBezTo>
                  <a:pt x="84895" y="176327"/>
                  <a:pt x="85161" y="176594"/>
                  <a:pt x="85261" y="176761"/>
                </a:cubicBezTo>
                <a:cubicBezTo>
                  <a:pt x="85829" y="177795"/>
                  <a:pt x="86462" y="178762"/>
                  <a:pt x="87163" y="179663"/>
                </a:cubicBezTo>
                <a:cubicBezTo>
                  <a:pt x="86817" y="179815"/>
                  <a:pt x="86615" y="179904"/>
                  <a:pt x="86468" y="179904"/>
                </a:cubicBezTo>
                <a:cubicBezTo>
                  <a:pt x="86260" y="179904"/>
                  <a:pt x="86163" y="179726"/>
                  <a:pt x="85929" y="179296"/>
                </a:cubicBezTo>
                <a:cubicBezTo>
                  <a:pt x="85328" y="178262"/>
                  <a:pt x="84761" y="177228"/>
                  <a:pt x="84161" y="176194"/>
                </a:cubicBezTo>
                <a:cubicBezTo>
                  <a:pt x="84104" y="176080"/>
                  <a:pt x="84096" y="175871"/>
                  <a:pt x="83952" y="175871"/>
                </a:cubicBezTo>
                <a:cubicBezTo>
                  <a:pt x="83926" y="175871"/>
                  <a:pt x="83896" y="175878"/>
                  <a:pt x="83860" y="175893"/>
                </a:cubicBezTo>
                <a:cubicBezTo>
                  <a:pt x="83627" y="175993"/>
                  <a:pt x="83860" y="176194"/>
                  <a:pt x="83927" y="176294"/>
                </a:cubicBezTo>
                <a:cubicBezTo>
                  <a:pt x="84628" y="177528"/>
                  <a:pt x="85328" y="178762"/>
                  <a:pt x="86029" y="179996"/>
                </a:cubicBezTo>
                <a:cubicBezTo>
                  <a:pt x="85775" y="180103"/>
                  <a:pt x="85623" y="180167"/>
                  <a:pt x="85506" y="180167"/>
                </a:cubicBezTo>
                <a:cubicBezTo>
                  <a:pt x="85331" y="180167"/>
                  <a:pt x="85235" y="180023"/>
                  <a:pt x="84995" y="179663"/>
                </a:cubicBezTo>
                <a:cubicBezTo>
                  <a:pt x="84161" y="178428"/>
                  <a:pt x="83460" y="177128"/>
                  <a:pt x="82726" y="175827"/>
                </a:cubicBezTo>
                <a:cubicBezTo>
                  <a:pt x="82693" y="175793"/>
                  <a:pt x="82660" y="175727"/>
                  <a:pt x="82660" y="175693"/>
                </a:cubicBezTo>
                <a:cubicBezTo>
                  <a:pt x="82578" y="175585"/>
                  <a:pt x="82541" y="175433"/>
                  <a:pt x="82423" y="175433"/>
                </a:cubicBezTo>
                <a:cubicBezTo>
                  <a:pt x="82396" y="175433"/>
                  <a:pt x="82364" y="175441"/>
                  <a:pt x="82326" y="175460"/>
                </a:cubicBezTo>
                <a:cubicBezTo>
                  <a:pt x="82126" y="175560"/>
                  <a:pt x="82293" y="175727"/>
                  <a:pt x="82359" y="175827"/>
                </a:cubicBezTo>
                <a:cubicBezTo>
                  <a:pt x="82860" y="176661"/>
                  <a:pt x="83360" y="177494"/>
                  <a:pt x="83860" y="178328"/>
                </a:cubicBezTo>
                <a:cubicBezTo>
                  <a:pt x="84261" y="178962"/>
                  <a:pt x="84661" y="179596"/>
                  <a:pt x="85095" y="180296"/>
                </a:cubicBezTo>
                <a:lnTo>
                  <a:pt x="82726" y="180830"/>
                </a:lnTo>
                <a:cubicBezTo>
                  <a:pt x="82703" y="180833"/>
                  <a:pt x="82681" y="180834"/>
                  <a:pt x="82660" y="180834"/>
                </a:cubicBezTo>
                <a:cubicBezTo>
                  <a:pt x="82442" y="180834"/>
                  <a:pt x="82348" y="180682"/>
                  <a:pt x="82226" y="180530"/>
                </a:cubicBezTo>
                <a:cubicBezTo>
                  <a:pt x="81392" y="179262"/>
                  <a:pt x="80591" y="177928"/>
                  <a:pt x="79891" y="176560"/>
                </a:cubicBezTo>
                <a:cubicBezTo>
                  <a:pt x="79758" y="176327"/>
                  <a:pt x="79624" y="176127"/>
                  <a:pt x="79524" y="175893"/>
                </a:cubicBezTo>
                <a:cubicBezTo>
                  <a:pt x="79470" y="175785"/>
                  <a:pt x="79438" y="175633"/>
                  <a:pt x="79303" y="175633"/>
                </a:cubicBezTo>
                <a:cubicBezTo>
                  <a:pt x="79271" y="175633"/>
                  <a:pt x="79234" y="175641"/>
                  <a:pt x="79190" y="175660"/>
                </a:cubicBezTo>
                <a:cubicBezTo>
                  <a:pt x="78957" y="175760"/>
                  <a:pt x="79124" y="175927"/>
                  <a:pt x="79190" y="176027"/>
                </a:cubicBezTo>
                <a:cubicBezTo>
                  <a:pt x="80058" y="177661"/>
                  <a:pt x="80992" y="179196"/>
                  <a:pt x="82059" y="180697"/>
                </a:cubicBezTo>
                <a:cubicBezTo>
                  <a:pt x="82093" y="180730"/>
                  <a:pt x="82093" y="180797"/>
                  <a:pt x="82126" y="180864"/>
                </a:cubicBezTo>
                <a:cubicBezTo>
                  <a:pt x="81726" y="180997"/>
                  <a:pt x="81292" y="181097"/>
                  <a:pt x="80858" y="181130"/>
                </a:cubicBezTo>
                <a:cubicBezTo>
                  <a:pt x="80843" y="181133"/>
                  <a:pt x="80828" y="181134"/>
                  <a:pt x="80815" y="181134"/>
                </a:cubicBezTo>
                <a:cubicBezTo>
                  <a:pt x="80616" y="181134"/>
                  <a:pt x="80554" y="180922"/>
                  <a:pt x="80491" y="180797"/>
                </a:cubicBezTo>
                <a:cubicBezTo>
                  <a:pt x="79657" y="179429"/>
                  <a:pt x="78890" y="178028"/>
                  <a:pt x="78156" y="176627"/>
                </a:cubicBezTo>
                <a:cubicBezTo>
                  <a:pt x="78036" y="176447"/>
                  <a:pt x="77917" y="176079"/>
                  <a:pt x="77748" y="176079"/>
                </a:cubicBezTo>
                <a:cubicBezTo>
                  <a:pt x="77729" y="176079"/>
                  <a:pt x="77710" y="176083"/>
                  <a:pt x="77689" y="176093"/>
                </a:cubicBezTo>
                <a:cubicBezTo>
                  <a:pt x="77489" y="176227"/>
                  <a:pt x="77789" y="176560"/>
                  <a:pt x="77923" y="176794"/>
                </a:cubicBezTo>
                <a:cubicBezTo>
                  <a:pt x="78723" y="178228"/>
                  <a:pt x="79524" y="179696"/>
                  <a:pt x="80458" y="181197"/>
                </a:cubicBezTo>
                <a:lnTo>
                  <a:pt x="77623" y="181631"/>
                </a:lnTo>
                <a:cubicBezTo>
                  <a:pt x="77602" y="181634"/>
                  <a:pt x="77583" y="181635"/>
                  <a:pt x="77565" y="181635"/>
                </a:cubicBezTo>
                <a:cubicBezTo>
                  <a:pt x="77372" y="181635"/>
                  <a:pt x="77280" y="181483"/>
                  <a:pt x="77189" y="181331"/>
                </a:cubicBezTo>
                <a:cubicBezTo>
                  <a:pt x="76288" y="179996"/>
                  <a:pt x="75488" y="178595"/>
                  <a:pt x="74854" y="177128"/>
                </a:cubicBezTo>
                <a:cubicBezTo>
                  <a:pt x="74793" y="176976"/>
                  <a:pt x="74732" y="176685"/>
                  <a:pt x="74596" y="176685"/>
                </a:cubicBezTo>
                <a:cubicBezTo>
                  <a:pt x="74583" y="176685"/>
                  <a:pt x="74569" y="176688"/>
                  <a:pt x="74554" y="176694"/>
                </a:cubicBezTo>
                <a:cubicBezTo>
                  <a:pt x="74254" y="176827"/>
                  <a:pt x="74554" y="177094"/>
                  <a:pt x="74621" y="177261"/>
                </a:cubicBezTo>
                <a:cubicBezTo>
                  <a:pt x="75254" y="178695"/>
                  <a:pt x="76022" y="180096"/>
                  <a:pt x="76956" y="181397"/>
                </a:cubicBezTo>
                <a:cubicBezTo>
                  <a:pt x="77089" y="181597"/>
                  <a:pt x="77056" y="181664"/>
                  <a:pt x="76789" y="181731"/>
                </a:cubicBezTo>
                <a:cubicBezTo>
                  <a:pt x="76687" y="181767"/>
                  <a:pt x="76582" y="181785"/>
                  <a:pt x="76478" y="181785"/>
                </a:cubicBezTo>
                <a:cubicBezTo>
                  <a:pt x="76106" y="181785"/>
                  <a:pt x="75752" y="181562"/>
                  <a:pt x="75621" y="181197"/>
                </a:cubicBezTo>
                <a:cubicBezTo>
                  <a:pt x="74954" y="179996"/>
                  <a:pt x="74287" y="178795"/>
                  <a:pt x="73653" y="177595"/>
                </a:cubicBezTo>
                <a:cubicBezTo>
                  <a:pt x="73597" y="177481"/>
                  <a:pt x="73540" y="177272"/>
                  <a:pt x="73423" y="177272"/>
                </a:cubicBezTo>
                <a:cubicBezTo>
                  <a:pt x="73401" y="177272"/>
                  <a:pt x="73378" y="177279"/>
                  <a:pt x="73353" y="177294"/>
                </a:cubicBezTo>
                <a:cubicBezTo>
                  <a:pt x="73186" y="177394"/>
                  <a:pt x="73320" y="177595"/>
                  <a:pt x="73420" y="177761"/>
                </a:cubicBezTo>
                <a:cubicBezTo>
                  <a:pt x="74087" y="179029"/>
                  <a:pt x="74754" y="180296"/>
                  <a:pt x="75521" y="181497"/>
                </a:cubicBezTo>
                <a:cubicBezTo>
                  <a:pt x="75588" y="181597"/>
                  <a:pt x="75655" y="181697"/>
                  <a:pt x="75688" y="181831"/>
                </a:cubicBezTo>
                <a:cubicBezTo>
                  <a:pt x="75365" y="181912"/>
                  <a:pt x="75153" y="181965"/>
                  <a:pt x="74997" y="181965"/>
                </a:cubicBezTo>
                <a:cubicBezTo>
                  <a:pt x="74702" y="181965"/>
                  <a:pt x="74604" y="181776"/>
                  <a:pt x="74320" y="181230"/>
                </a:cubicBezTo>
                <a:cubicBezTo>
                  <a:pt x="72853" y="178162"/>
                  <a:pt x="71618" y="174993"/>
                  <a:pt x="70651" y="171724"/>
                </a:cubicBezTo>
                <a:cubicBezTo>
                  <a:pt x="70591" y="171575"/>
                  <a:pt x="70638" y="171346"/>
                  <a:pt x="70436" y="171346"/>
                </a:cubicBezTo>
                <a:cubicBezTo>
                  <a:pt x="70411" y="171346"/>
                  <a:pt x="70383" y="171350"/>
                  <a:pt x="70351" y="171357"/>
                </a:cubicBezTo>
                <a:cubicBezTo>
                  <a:pt x="70084" y="171423"/>
                  <a:pt x="70217" y="171724"/>
                  <a:pt x="70284" y="171890"/>
                </a:cubicBezTo>
                <a:cubicBezTo>
                  <a:pt x="70985" y="174192"/>
                  <a:pt x="71852" y="176460"/>
                  <a:pt x="72819" y="178695"/>
                </a:cubicBezTo>
                <a:cubicBezTo>
                  <a:pt x="73320" y="179796"/>
                  <a:pt x="73820" y="180897"/>
                  <a:pt x="74454" y="182031"/>
                </a:cubicBezTo>
                <a:cubicBezTo>
                  <a:pt x="73920" y="182098"/>
                  <a:pt x="73420" y="182164"/>
                  <a:pt x="72953" y="182265"/>
                </a:cubicBezTo>
                <a:cubicBezTo>
                  <a:pt x="72931" y="182267"/>
                  <a:pt x="72911" y="182268"/>
                  <a:pt x="72891" y="182268"/>
                </a:cubicBezTo>
                <a:cubicBezTo>
                  <a:pt x="72610" y="182268"/>
                  <a:pt x="72546" y="182051"/>
                  <a:pt x="72452" y="181864"/>
                </a:cubicBezTo>
                <a:cubicBezTo>
                  <a:pt x="71452" y="179796"/>
                  <a:pt x="70584" y="177695"/>
                  <a:pt x="69750" y="175560"/>
                </a:cubicBezTo>
                <a:cubicBezTo>
                  <a:pt x="69717" y="175493"/>
                  <a:pt x="69750" y="175460"/>
                  <a:pt x="69684" y="175360"/>
                </a:cubicBezTo>
                <a:cubicBezTo>
                  <a:pt x="69630" y="175279"/>
                  <a:pt x="69598" y="175132"/>
                  <a:pt x="69499" y="175132"/>
                </a:cubicBezTo>
                <a:cubicBezTo>
                  <a:pt x="69476" y="175132"/>
                  <a:pt x="69449" y="175140"/>
                  <a:pt x="69417" y="175159"/>
                </a:cubicBezTo>
                <a:cubicBezTo>
                  <a:pt x="69250" y="175226"/>
                  <a:pt x="69383" y="175360"/>
                  <a:pt x="69417" y="175460"/>
                </a:cubicBezTo>
                <a:cubicBezTo>
                  <a:pt x="69884" y="176861"/>
                  <a:pt x="70484" y="178195"/>
                  <a:pt x="71085" y="179563"/>
                </a:cubicBezTo>
                <a:cubicBezTo>
                  <a:pt x="71485" y="180363"/>
                  <a:pt x="71852" y="181164"/>
                  <a:pt x="72252" y="181998"/>
                </a:cubicBezTo>
                <a:cubicBezTo>
                  <a:pt x="72386" y="182265"/>
                  <a:pt x="72319" y="182365"/>
                  <a:pt x="72019" y="182365"/>
                </a:cubicBezTo>
                <a:cubicBezTo>
                  <a:pt x="71658" y="182376"/>
                  <a:pt x="71437" y="182408"/>
                  <a:pt x="71290" y="182408"/>
                </a:cubicBezTo>
                <a:cubicBezTo>
                  <a:pt x="70988" y="182408"/>
                  <a:pt x="70998" y="182271"/>
                  <a:pt x="70751" y="181531"/>
                </a:cubicBezTo>
                <a:cubicBezTo>
                  <a:pt x="69784" y="178662"/>
                  <a:pt x="68950" y="175760"/>
                  <a:pt x="68083" y="172858"/>
                </a:cubicBezTo>
                <a:cubicBezTo>
                  <a:pt x="68052" y="172673"/>
                  <a:pt x="68049" y="172317"/>
                  <a:pt x="67838" y="172317"/>
                </a:cubicBezTo>
                <a:cubicBezTo>
                  <a:pt x="67821" y="172317"/>
                  <a:pt x="67802" y="172319"/>
                  <a:pt x="67782" y="172324"/>
                </a:cubicBezTo>
                <a:cubicBezTo>
                  <a:pt x="67515" y="172424"/>
                  <a:pt x="67782" y="172758"/>
                  <a:pt x="67849" y="172958"/>
                </a:cubicBezTo>
                <a:cubicBezTo>
                  <a:pt x="68716" y="176027"/>
                  <a:pt x="69617" y="179062"/>
                  <a:pt x="70684" y="182064"/>
                </a:cubicBezTo>
                <a:cubicBezTo>
                  <a:pt x="70784" y="182331"/>
                  <a:pt x="70784" y="182431"/>
                  <a:pt x="70484" y="182431"/>
                </a:cubicBezTo>
                <a:cubicBezTo>
                  <a:pt x="70344" y="182437"/>
                  <a:pt x="70227" y="182442"/>
                  <a:pt x="70128" y="182442"/>
                </a:cubicBezTo>
                <a:cubicBezTo>
                  <a:pt x="69665" y="182442"/>
                  <a:pt x="69603" y="182336"/>
                  <a:pt x="69383" y="181731"/>
                </a:cubicBezTo>
                <a:cubicBezTo>
                  <a:pt x="68049" y="178062"/>
                  <a:pt x="66848" y="174392"/>
                  <a:pt x="65814" y="170656"/>
                </a:cubicBezTo>
                <a:cubicBezTo>
                  <a:pt x="65748" y="170423"/>
                  <a:pt x="65814" y="170156"/>
                  <a:pt x="65581" y="169956"/>
                </a:cubicBezTo>
                <a:cubicBezTo>
                  <a:pt x="65381" y="170156"/>
                  <a:pt x="65481" y="170356"/>
                  <a:pt x="65514" y="170556"/>
                </a:cubicBezTo>
                <a:cubicBezTo>
                  <a:pt x="66381" y="173959"/>
                  <a:pt x="67449" y="177294"/>
                  <a:pt x="68683" y="180597"/>
                </a:cubicBezTo>
                <a:cubicBezTo>
                  <a:pt x="68850" y="181064"/>
                  <a:pt x="69050" y="181531"/>
                  <a:pt x="69217" y="181998"/>
                </a:cubicBezTo>
                <a:cubicBezTo>
                  <a:pt x="69317" y="182265"/>
                  <a:pt x="69383" y="182431"/>
                  <a:pt x="68983" y="182431"/>
                </a:cubicBezTo>
                <a:cubicBezTo>
                  <a:pt x="68956" y="182433"/>
                  <a:pt x="68930" y="182433"/>
                  <a:pt x="68903" y="182433"/>
                </a:cubicBezTo>
                <a:cubicBezTo>
                  <a:pt x="68302" y="182433"/>
                  <a:pt x="67775" y="182074"/>
                  <a:pt x="67616" y="181531"/>
                </a:cubicBezTo>
                <a:cubicBezTo>
                  <a:pt x="66481" y="178996"/>
                  <a:pt x="65547" y="176394"/>
                  <a:pt x="64847" y="173758"/>
                </a:cubicBezTo>
                <a:cubicBezTo>
                  <a:pt x="64780" y="173525"/>
                  <a:pt x="64747" y="173291"/>
                  <a:pt x="64680" y="173058"/>
                </a:cubicBezTo>
                <a:cubicBezTo>
                  <a:pt x="64650" y="172936"/>
                  <a:pt x="64675" y="172787"/>
                  <a:pt x="64502" y="172787"/>
                </a:cubicBezTo>
                <a:cubicBezTo>
                  <a:pt x="64486" y="172787"/>
                  <a:pt x="64467" y="172788"/>
                  <a:pt x="64447" y="172791"/>
                </a:cubicBezTo>
                <a:cubicBezTo>
                  <a:pt x="64213" y="172824"/>
                  <a:pt x="64280" y="173025"/>
                  <a:pt x="64313" y="173158"/>
                </a:cubicBezTo>
                <a:cubicBezTo>
                  <a:pt x="64547" y="174025"/>
                  <a:pt x="64780" y="174859"/>
                  <a:pt x="65047" y="175693"/>
                </a:cubicBezTo>
                <a:cubicBezTo>
                  <a:pt x="65614" y="177528"/>
                  <a:pt x="66281" y="179329"/>
                  <a:pt x="67048" y="181130"/>
                </a:cubicBezTo>
                <a:cubicBezTo>
                  <a:pt x="67215" y="181564"/>
                  <a:pt x="67482" y="181998"/>
                  <a:pt x="67782" y="182398"/>
                </a:cubicBezTo>
                <a:cubicBezTo>
                  <a:pt x="66648" y="182231"/>
                  <a:pt x="65647" y="182398"/>
                  <a:pt x="64647" y="181998"/>
                </a:cubicBezTo>
                <a:cubicBezTo>
                  <a:pt x="64380" y="181864"/>
                  <a:pt x="64347" y="181631"/>
                  <a:pt x="64246" y="181431"/>
                </a:cubicBezTo>
                <a:cubicBezTo>
                  <a:pt x="63479" y="179396"/>
                  <a:pt x="62779" y="177294"/>
                  <a:pt x="62212" y="175193"/>
                </a:cubicBezTo>
                <a:cubicBezTo>
                  <a:pt x="61811" y="173692"/>
                  <a:pt x="61278" y="172224"/>
                  <a:pt x="60977" y="170690"/>
                </a:cubicBezTo>
                <a:cubicBezTo>
                  <a:pt x="60977" y="170556"/>
                  <a:pt x="60911" y="170423"/>
                  <a:pt x="60777" y="170356"/>
                </a:cubicBezTo>
                <a:cubicBezTo>
                  <a:pt x="60577" y="170556"/>
                  <a:pt x="60677" y="170790"/>
                  <a:pt x="60711" y="170956"/>
                </a:cubicBezTo>
                <a:cubicBezTo>
                  <a:pt x="61645" y="174559"/>
                  <a:pt x="62745" y="178128"/>
                  <a:pt x="64046" y="181631"/>
                </a:cubicBezTo>
                <a:cubicBezTo>
                  <a:pt x="64113" y="181764"/>
                  <a:pt x="64146" y="181864"/>
                  <a:pt x="64213" y="181998"/>
                </a:cubicBezTo>
                <a:cubicBezTo>
                  <a:pt x="64058" y="182010"/>
                  <a:pt x="63929" y="182018"/>
                  <a:pt x="63818" y="182018"/>
                </a:cubicBezTo>
                <a:cubicBezTo>
                  <a:pt x="63333" y="182018"/>
                  <a:pt x="63211" y="181868"/>
                  <a:pt x="62912" y="181297"/>
                </a:cubicBezTo>
                <a:cubicBezTo>
                  <a:pt x="61411" y="178428"/>
                  <a:pt x="60077" y="175493"/>
                  <a:pt x="58909" y="172458"/>
                </a:cubicBezTo>
                <a:cubicBezTo>
                  <a:pt x="58843" y="172257"/>
                  <a:pt x="58776" y="172024"/>
                  <a:pt x="58709" y="171790"/>
                </a:cubicBezTo>
                <a:cubicBezTo>
                  <a:pt x="58651" y="171673"/>
                  <a:pt x="58643" y="171478"/>
                  <a:pt x="58484" y="171478"/>
                </a:cubicBezTo>
                <a:cubicBezTo>
                  <a:pt x="58462" y="171478"/>
                  <a:pt x="58437" y="171482"/>
                  <a:pt x="58409" y="171490"/>
                </a:cubicBezTo>
                <a:cubicBezTo>
                  <a:pt x="58175" y="171557"/>
                  <a:pt x="58309" y="171757"/>
                  <a:pt x="58376" y="171890"/>
                </a:cubicBezTo>
                <a:cubicBezTo>
                  <a:pt x="58509" y="172291"/>
                  <a:pt x="58642" y="172691"/>
                  <a:pt x="58809" y="173091"/>
                </a:cubicBezTo>
                <a:cubicBezTo>
                  <a:pt x="59943" y="175893"/>
                  <a:pt x="61278" y="178629"/>
                  <a:pt x="62679" y="181297"/>
                </a:cubicBezTo>
                <a:lnTo>
                  <a:pt x="62912" y="181764"/>
                </a:lnTo>
                <a:cubicBezTo>
                  <a:pt x="61678" y="181564"/>
                  <a:pt x="60444" y="181264"/>
                  <a:pt x="59243" y="180897"/>
                </a:cubicBezTo>
                <a:cubicBezTo>
                  <a:pt x="59109" y="180830"/>
                  <a:pt x="58976" y="180730"/>
                  <a:pt x="58943" y="180597"/>
                </a:cubicBezTo>
                <a:cubicBezTo>
                  <a:pt x="56808" y="176894"/>
                  <a:pt x="55107" y="172991"/>
                  <a:pt x="53839" y="168922"/>
                </a:cubicBezTo>
                <a:cubicBezTo>
                  <a:pt x="53806" y="168855"/>
                  <a:pt x="53806" y="168788"/>
                  <a:pt x="53772" y="168721"/>
                </a:cubicBezTo>
                <a:cubicBezTo>
                  <a:pt x="53742" y="168538"/>
                  <a:pt x="53767" y="168213"/>
                  <a:pt x="53539" y="168213"/>
                </a:cubicBezTo>
                <a:cubicBezTo>
                  <a:pt x="53519" y="168213"/>
                  <a:pt x="53497" y="168216"/>
                  <a:pt x="53472" y="168221"/>
                </a:cubicBezTo>
                <a:cubicBezTo>
                  <a:pt x="53172" y="168288"/>
                  <a:pt x="53339" y="168655"/>
                  <a:pt x="53405" y="168822"/>
                </a:cubicBezTo>
                <a:cubicBezTo>
                  <a:pt x="53872" y="170823"/>
                  <a:pt x="54706" y="172691"/>
                  <a:pt x="55540" y="174559"/>
                </a:cubicBezTo>
                <a:cubicBezTo>
                  <a:pt x="56408" y="176494"/>
                  <a:pt x="57375" y="178328"/>
                  <a:pt x="58409" y="180196"/>
                </a:cubicBezTo>
                <a:cubicBezTo>
                  <a:pt x="58476" y="180330"/>
                  <a:pt x="58509" y="180463"/>
                  <a:pt x="58542" y="180597"/>
                </a:cubicBezTo>
                <a:cubicBezTo>
                  <a:pt x="57675" y="180263"/>
                  <a:pt x="56641" y="180330"/>
                  <a:pt x="56107" y="179262"/>
                </a:cubicBezTo>
                <a:cubicBezTo>
                  <a:pt x="54573" y="176527"/>
                  <a:pt x="53272" y="173692"/>
                  <a:pt x="52205" y="170756"/>
                </a:cubicBezTo>
                <a:cubicBezTo>
                  <a:pt x="52171" y="170723"/>
                  <a:pt x="52171" y="170656"/>
                  <a:pt x="52138" y="170623"/>
                </a:cubicBezTo>
                <a:cubicBezTo>
                  <a:pt x="52138" y="170510"/>
                  <a:pt x="52138" y="170374"/>
                  <a:pt x="52038" y="170374"/>
                </a:cubicBezTo>
                <a:cubicBezTo>
                  <a:pt x="52019" y="170374"/>
                  <a:pt x="51997" y="170379"/>
                  <a:pt x="51971" y="170389"/>
                </a:cubicBezTo>
                <a:cubicBezTo>
                  <a:pt x="51771" y="170423"/>
                  <a:pt x="51871" y="170589"/>
                  <a:pt x="51904" y="170723"/>
                </a:cubicBezTo>
                <a:cubicBezTo>
                  <a:pt x="52071" y="171223"/>
                  <a:pt x="52238" y="171724"/>
                  <a:pt x="52405" y="172191"/>
                </a:cubicBezTo>
                <a:cubicBezTo>
                  <a:pt x="53405" y="174626"/>
                  <a:pt x="54540" y="176961"/>
                  <a:pt x="55807" y="179262"/>
                </a:cubicBezTo>
                <a:cubicBezTo>
                  <a:pt x="55874" y="179362"/>
                  <a:pt x="55941" y="179496"/>
                  <a:pt x="56074" y="179729"/>
                </a:cubicBezTo>
                <a:cubicBezTo>
                  <a:pt x="55273" y="179463"/>
                  <a:pt x="54640" y="179262"/>
                  <a:pt x="54273" y="178529"/>
                </a:cubicBezTo>
                <a:cubicBezTo>
                  <a:pt x="52705" y="175360"/>
                  <a:pt x="51104" y="172191"/>
                  <a:pt x="50003" y="168822"/>
                </a:cubicBezTo>
                <a:cubicBezTo>
                  <a:pt x="49972" y="168698"/>
                  <a:pt x="49998" y="168518"/>
                  <a:pt x="49844" y="168518"/>
                </a:cubicBezTo>
                <a:cubicBezTo>
                  <a:pt x="49832" y="168518"/>
                  <a:pt x="49818" y="168519"/>
                  <a:pt x="49803" y="168521"/>
                </a:cubicBezTo>
                <a:cubicBezTo>
                  <a:pt x="49603" y="168588"/>
                  <a:pt x="49736" y="168755"/>
                  <a:pt x="49769" y="168855"/>
                </a:cubicBezTo>
                <a:cubicBezTo>
                  <a:pt x="50236" y="170723"/>
                  <a:pt x="51104" y="172458"/>
                  <a:pt x="51871" y="174192"/>
                </a:cubicBezTo>
                <a:cubicBezTo>
                  <a:pt x="52571" y="175693"/>
                  <a:pt x="53305" y="177194"/>
                  <a:pt x="54106" y="178662"/>
                </a:cubicBezTo>
                <a:cubicBezTo>
                  <a:pt x="54139" y="178729"/>
                  <a:pt x="54139" y="178829"/>
                  <a:pt x="54106" y="178895"/>
                </a:cubicBezTo>
                <a:cubicBezTo>
                  <a:pt x="53405" y="178562"/>
                  <a:pt x="52738" y="178295"/>
                  <a:pt x="52338" y="177461"/>
                </a:cubicBezTo>
                <a:cubicBezTo>
                  <a:pt x="50637" y="174092"/>
                  <a:pt x="49336" y="170556"/>
                  <a:pt x="48368" y="166920"/>
                </a:cubicBezTo>
                <a:cubicBezTo>
                  <a:pt x="48339" y="166803"/>
                  <a:pt x="48387" y="166608"/>
                  <a:pt x="48263" y="166608"/>
                </a:cubicBezTo>
                <a:cubicBezTo>
                  <a:pt x="48246" y="166608"/>
                  <a:pt x="48226" y="166612"/>
                  <a:pt x="48202" y="166620"/>
                </a:cubicBezTo>
                <a:cubicBezTo>
                  <a:pt x="48002" y="166653"/>
                  <a:pt x="48102" y="166820"/>
                  <a:pt x="48135" y="166987"/>
                </a:cubicBezTo>
                <a:cubicBezTo>
                  <a:pt x="48969" y="170489"/>
                  <a:pt x="50203" y="173859"/>
                  <a:pt x="51871" y="177061"/>
                </a:cubicBezTo>
                <a:cubicBezTo>
                  <a:pt x="52004" y="177328"/>
                  <a:pt x="52104" y="177561"/>
                  <a:pt x="52205" y="177861"/>
                </a:cubicBezTo>
                <a:cubicBezTo>
                  <a:pt x="51204" y="177328"/>
                  <a:pt x="50203" y="176994"/>
                  <a:pt x="49769" y="175760"/>
                </a:cubicBezTo>
                <a:cubicBezTo>
                  <a:pt x="48869" y="173225"/>
                  <a:pt x="47801" y="170756"/>
                  <a:pt x="46901" y="168254"/>
                </a:cubicBezTo>
                <a:cubicBezTo>
                  <a:pt x="46834" y="168021"/>
                  <a:pt x="46701" y="167854"/>
                  <a:pt x="46467" y="167754"/>
                </a:cubicBezTo>
                <a:lnTo>
                  <a:pt x="46467" y="167754"/>
                </a:lnTo>
                <a:cubicBezTo>
                  <a:pt x="47434" y="170790"/>
                  <a:pt x="48702" y="173558"/>
                  <a:pt x="49803" y="176394"/>
                </a:cubicBezTo>
                <a:cubicBezTo>
                  <a:pt x="49202" y="176260"/>
                  <a:pt x="48702" y="175860"/>
                  <a:pt x="48469" y="175326"/>
                </a:cubicBezTo>
                <a:cubicBezTo>
                  <a:pt x="47535" y="172824"/>
                  <a:pt x="46567" y="170323"/>
                  <a:pt x="45967" y="167721"/>
                </a:cubicBezTo>
                <a:cubicBezTo>
                  <a:pt x="45900" y="167487"/>
                  <a:pt x="46000" y="167154"/>
                  <a:pt x="45600" y="166920"/>
                </a:cubicBezTo>
                <a:lnTo>
                  <a:pt x="45600" y="166920"/>
                </a:lnTo>
                <a:cubicBezTo>
                  <a:pt x="46100" y="169956"/>
                  <a:pt x="47268" y="172624"/>
                  <a:pt x="48235" y="175360"/>
                </a:cubicBezTo>
                <a:cubicBezTo>
                  <a:pt x="47668" y="175226"/>
                  <a:pt x="47234" y="174793"/>
                  <a:pt x="47034" y="174225"/>
                </a:cubicBezTo>
                <a:cubicBezTo>
                  <a:pt x="45833" y="170956"/>
                  <a:pt x="44866" y="167654"/>
                  <a:pt x="44032" y="164285"/>
                </a:cubicBezTo>
                <a:lnTo>
                  <a:pt x="43832" y="163351"/>
                </a:lnTo>
                <a:lnTo>
                  <a:pt x="43632" y="163351"/>
                </a:lnTo>
                <a:cubicBezTo>
                  <a:pt x="44332" y="167154"/>
                  <a:pt x="45633" y="170756"/>
                  <a:pt x="46834" y="174359"/>
                </a:cubicBezTo>
                <a:cubicBezTo>
                  <a:pt x="45967" y="173959"/>
                  <a:pt x="45300" y="173258"/>
                  <a:pt x="44933" y="172391"/>
                </a:cubicBezTo>
                <a:cubicBezTo>
                  <a:pt x="44132" y="170189"/>
                  <a:pt x="43298" y="167988"/>
                  <a:pt x="42698" y="165753"/>
                </a:cubicBezTo>
                <a:cubicBezTo>
                  <a:pt x="42667" y="165631"/>
                  <a:pt x="42720" y="165482"/>
                  <a:pt x="42552" y="165482"/>
                </a:cubicBezTo>
                <a:cubicBezTo>
                  <a:pt x="42536" y="165482"/>
                  <a:pt x="42518" y="165483"/>
                  <a:pt x="42498" y="165486"/>
                </a:cubicBezTo>
                <a:cubicBezTo>
                  <a:pt x="42297" y="165553"/>
                  <a:pt x="42431" y="165719"/>
                  <a:pt x="42464" y="165819"/>
                </a:cubicBezTo>
                <a:cubicBezTo>
                  <a:pt x="42865" y="167421"/>
                  <a:pt x="43365" y="168955"/>
                  <a:pt x="43965" y="170489"/>
                </a:cubicBezTo>
                <a:cubicBezTo>
                  <a:pt x="44199" y="171157"/>
                  <a:pt x="44466" y="171824"/>
                  <a:pt x="44666" y="172558"/>
                </a:cubicBezTo>
                <a:cubicBezTo>
                  <a:pt x="44232" y="172291"/>
                  <a:pt x="43865" y="171924"/>
                  <a:pt x="43632" y="171457"/>
                </a:cubicBezTo>
                <a:cubicBezTo>
                  <a:pt x="42865" y="169455"/>
                  <a:pt x="42197" y="167387"/>
                  <a:pt x="41697" y="165286"/>
                </a:cubicBezTo>
                <a:cubicBezTo>
                  <a:pt x="41664" y="165152"/>
                  <a:pt x="41597" y="165019"/>
                  <a:pt x="41564" y="164919"/>
                </a:cubicBezTo>
                <a:cubicBezTo>
                  <a:pt x="41363" y="165119"/>
                  <a:pt x="41430" y="165286"/>
                  <a:pt x="41497" y="165486"/>
                </a:cubicBezTo>
                <a:cubicBezTo>
                  <a:pt x="41964" y="167354"/>
                  <a:pt x="42531" y="169155"/>
                  <a:pt x="43198" y="170956"/>
                </a:cubicBezTo>
                <a:cubicBezTo>
                  <a:pt x="43298" y="171090"/>
                  <a:pt x="43332" y="171290"/>
                  <a:pt x="43332" y="171457"/>
                </a:cubicBezTo>
                <a:cubicBezTo>
                  <a:pt x="42798" y="171057"/>
                  <a:pt x="42431" y="170523"/>
                  <a:pt x="42197" y="169922"/>
                </a:cubicBezTo>
                <a:cubicBezTo>
                  <a:pt x="41597" y="167954"/>
                  <a:pt x="40930" y="165986"/>
                  <a:pt x="40463" y="163985"/>
                </a:cubicBezTo>
                <a:cubicBezTo>
                  <a:pt x="40429" y="163718"/>
                  <a:pt x="40396" y="163418"/>
                  <a:pt x="40363" y="163151"/>
                </a:cubicBezTo>
                <a:cubicBezTo>
                  <a:pt x="40363" y="163051"/>
                  <a:pt x="40296" y="162917"/>
                  <a:pt x="40163" y="162917"/>
                </a:cubicBezTo>
                <a:cubicBezTo>
                  <a:pt x="39996" y="162951"/>
                  <a:pt x="39996" y="163084"/>
                  <a:pt x="39996" y="163218"/>
                </a:cubicBezTo>
                <a:cubicBezTo>
                  <a:pt x="40063" y="163751"/>
                  <a:pt x="40163" y="164285"/>
                  <a:pt x="40363" y="164819"/>
                </a:cubicBezTo>
                <a:cubicBezTo>
                  <a:pt x="40863" y="166453"/>
                  <a:pt x="41363" y="168054"/>
                  <a:pt x="41864" y="169689"/>
                </a:cubicBezTo>
                <a:cubicBezTo>
                  <a:pt x="41931" y="169789"/>
                  <a:pt x="41964" y="169856"/>
                  <a:pt x="41931" y="169956"/>
                </a:cubicBezTo>
                <a:cubicBezTo>
                  <a:pt x="40329" y="168822"/>
                  <a:pt x="39362" y="167020"/>
                  <a:pt x="39295" y="165086"/>
                </a:cubicBezTo>
                <a:cubicBezTo>
                  <a:pt x="39295" y="164985"/>
                  <a:pt x="39262" y="164885"/>
                  <a:pt x="39262" y="164785"/>
                </a:cubicBezTo>
                <a:cubicBezTo>
                  <a:pt x="39229" y="164719"/>
                  <a:pt x="39162" y="164685"/>
                  <a:pt x="39129" y="164652"/>
                </a:cubicBezTo>
                <a:cubicBezTo>
                  <a:pt x="38995" y="164652"/>
                  <a:pt x="38995" y="164752"/>
                  <a:pt x="38995" y="164852"/>
                </a:cubicBezTo>
                <a:cubicBezTo>
                  <a:pt x="38962" y="165219"/>
                  <a:pt x="39028" y="165619"/>
                  <a:pt x="39162" y="165986"/>
                </a:cubicBezTo>
                <a:cubicBezTo>
                  <a:pt x="39295" y="166520"/>
                  <a:pt x="39462" y="167054"/>
                  <a:pt x="39562" y="167587"/>
                </a:cubicBezTo>
                <a:cubicBezTo>
                  <a:pt x="39028" y="166987"/>
                  <a:pt x="38161" y="166820"/>
                  <a:pt x="37694" y="166153"/>
                </a:cubicBezTo>
                <a:cubicBezTo>
                  <a:pt x="37561" y="165953"/>
                  <a:pt x="37261" y="166086"/>
                  <a:pt x="37027" y="165919"/>
                </a:cubicBezTo>
                <a:cubicBezTo>
                  <a:pt x="36427" y="165419"/>
                  <a:pt x="36293" y="164719"/>
                  <a:pt x="36260" y="163985"/>
                </a:cubicBezTo>
                <a:cubicBezTo>
                  <a:pt x="36226" y="162884"/>
                  <a:pt x="36327" y="161783"/>
                  <a:pt x="36493" y="160716"/>
                </a:cubicBezTo>
                <a:cubicBezTo>
                  <a:pt x="36860" y="157480"/>
                  <a:pt x="37194" y="154278"/>
                  <a:pt x="37627" y="151076"/>
                </a:cubicBezTo>
                <a:cubicBezTo>
                  <a:pt x="38195" y="146339"/>
                  <a:pt x="38595" y="141569"/>
                  <a:pt x="39696" y="136899"/>
                </a:cubicBezTo>
                <a:cubicBezTo>
                  <a:pt x="39996" y="135431"/>
                  <a:pt x="40463" y="134030"/>
                  <a:pt x="41030" y="132696"/>
                </a:cubicBezTo>
                <a:cubicBezTo>
                  <a:pt x="42464" y="129527"/>
                  <a:pt x="45033" y="127826"/>
                  <a:pt x="48335" y="127325"/>
                </a:cubicBezTo>
                <a:cubicBezTo>
                  <a:pt x="50422" y="127035"/>
                  <a:pt x="52510" y="126936"/>
                  <a:pt x="54604" y="126936"/>
                </a:cubicBezTo>
                <a:close/>
                <a:moveTo>
                  <a:pt x="76422" y="182832"/>
                </a:moveTo>
                <a:cubicBezTo>
                  <a:pt x="76122" y="183299"/>
                  <a:pt x="75755" y="183732"/>
                  <a:pt x="75354" y="184133"/>
                </a:cubicBezTo>
                <a:cubicBezTo>
                  <a:pt x="75288" y="184099"/>
                  <a:pt x="75254" y="184099"/>
                  <a:pt x="75254" y="184066"/>
                </a:cubicBezTo>
                <a:cubicBezTo>
                  <a:pt x="75054" y="182832"/>
                  <a:pt x="75054" y="182832"/>
                  <a:pt x="76422" y="182832"/>
                </a:cubicBezTo>
                <a:close/>
                <a:moveTo>
                  <a:pt x="62651" y="182754"/>
                </a:moveTo>
                <a:cubicBezTo>
                  <a:pt x="62678" y="182754"/>
                  <a:pt x="62709" y="182758"/>
                  <a:pt x="62745" y="182765"/>
                </a:cubicBezTo>
                <a:lnTo>
                  <a:pt x="63779" y="182998"/>
                </a:lnTo>
                <a:lnTo>
                  <a:pt x="62445" y="184299"/>
                </a:lnTo>
                <a:cubicBezTo>
                  <a:pt x="62412" y="183866"/>
                  <a:pt x="62445" y="183399"/>
                  <a:pt x="62512" y="182965"/>
                </a:cubicBezTo>
                <a:cubicBezTo>
                  <a:pt x="62512" y="182808"/>
                  <a:pt x="62553" y="182754"/>
                  <a:pt x="62651" y="182754"/>
                </a:cubicBezTo>
                <a:close/>
                <a:moveTo>
                  <a:pt x="88464" y="180497"/>
                </a:moveTo>
                <a:lnTo>
                  <a:pt x="87963" y="181230"/>
                </a:lnTo>
                <a:cubicBezTo>
                  <a:pt x="87763" y="181464"/>
                  <a:pt x="87663" y="181731"/>
                  <a:pt x="87563" y="181998"/>
                </a:cubicBezTo>
                <a:cubicBezTo>
                  <a:pt x="87563" y="182131"/>
                  <a:pt x="87463" y="182298"/>
                  <a:pt x="87663" y="182365"/>
                </a:cubicBezTo>
                <a:cubicBezTo>
                  <a:pt x="87681" y="182368"/>
                  <a:pt x="87697" y="182369"/>
                  <a:pt x="87711" y="182369"/>
                </a:cubicBezTo>
                <a:cubicBezTo>
                  <a:pt x="87858" y="182369"/>
                  <a:pt x="87833" y="182219"/>
                  <a:pt x="87863" y="182098"/>
                </a:cubicBezTo>
                <a:cubicBezTo>
                  <a:pt x="88030" y="181631"/>
                  <a:pt x="88230" y="181230"/>
                  <a:pt x="88530" y="180864"/>
                </a:cubicBezTo>
                <a:lnTo>
                  <a:pt x="88530" y="180864"/>
                </a:lnTo>
                <a:cubicBezTo>
                  <a:pt x="88631" y="181164"/>
                  <a:pt x="88297" y="181297"/>
                  <a:pt x="88297" y="181564"/>
                </a:cubicBezTo>
                <a:cubicBezTo>
                  <a:pt x="88631" y="181564"/>
                  <a:pt x="88597" y="181230"/>
                  <a:pt x="88864" y="181097"/>
                </a:cubicBezTo>
                <a:cubicBezTo>
                  <a:pt x="89098" y="181831"/>
                  <a:pt x="89364" y="182565"/>
                  <a:pt x="89631" y="183299"/>
                </a:cubicBezTo>
                <a:cubicBezTo>
                  <a:pt x="89665" y="183365"/>
                  <a:pt x="89731" y="183432"/>
                  <a:pt x="89665" y="183465"/>
                </a:cubicBezTo>
                <a:cubicBezTo>
                  <a:pt x="88931" y="183832"/>
                  <a:pt x="88997" y="184666"/>
                  <a:pt x="88631" y="185233"/>
                </a:cubicBezTo>
                <a:cubicBezTo>
                  <a:pt x="88564" y="185333"/>
                  <a:pt x="88597" y="185467"/>
                  <a:pt x="88430" y="185500"/>
                </a:cubicBezTo>
                <a:cubicBezTo>
                  <a:pt x="88297" y="185100"/>
                  <a:pt x="88164" y="184666"/>
                  <a:pt x="88030" y="184266"/>
                </a:cubicBezTo>
                <a:cubicBezTo>
                  <a:pt x="87997" y="184199"/>
                  <a:pt x="87930" y="184066"/>
                  <a:pt x="88030" y="184066"/>
                </a:cubicBezTo>
                <a:cubicBezTo>
                  <a:pt x="88397" y="184032"/>
                  <a:pt x="88330" y="183699"/>
                  <a:pt x="88430" y="183499"/>
                </a:cubicBezTo>
                <a:cubicBezTo>
                  <a:pt x="88597" y="183265"/>
                  <a:pt x="88597" y="182898"/>
                  <a:pt x="88931" y="182732"/>
                </a:cubicBezTo>
                <a:cubicBezTo>
                  <a:pt x="89098" y="182631"/>
                  <a:pt x="89098" y="182431"/>
                  <a:pt x="88964" y="182298"/>
                </a:cubicBezTo>
                <a:cubicBezTo>
                  <a:pt x="88922" y="182270"/>
                  <a:pt x="88887" y="182258"/>
                  <a:pt x="88857" y="182258"/>
                </a:cubicBezTo>
                <a:cubicBezTo>
                  <a:pt x="88748" y="182258"/>
                  <a:pt x="88716" y="182419"/>
                  <a:pt x="88664" y="182498"/>
                </a:cubicBezTo>
                <a:cubicBezTo>
                  <a:pt x="88430" y="182965"/>
                  <a:pt x="88197" y="183399"/>
                  <a:pt x="87930" y="183932"/>
                </a:cubicBezTo>
                <a:cubicBezTo>
                  <a:pt x="87630" y="182998"/>
                  <a:pt x="87296" y="182098"/>
                  <a:pt x="86996" y="181230"/>
                </a:cubicBezTo>
                <a:cubicBezTo>
                  <a:pt x="86896" y="181030"/>
                  <a:pt x="86996" y="180964"/>
                  <a:pt x="87163" y="180897"/>
                </a:cubicBezTo>
                <a:lnTo>
                  <a:pt x="88464" y="180497"/>
                </a:lnTo>
                <a:close/>
                <a:moveTo>
                  <a:pt x="77120" y="182688"/>
                </a:moveTo>
                <a:cubicBezTo>
                  <a:pt x="77177" y="182688"/>
                  <a:pt x="77235" y="182711"/>
                  <a:pt x="77289" y="182765"/>
                </a:cubicBezTo>
                <a:cubicBezTo>
                  <a:pt x="77456" y="182932"/>
                  <a:pt x="77456" y="183165"/>
                  <a:pt x="77356" y="183365"/>
                </a:cubicBezTo>
                <a:cubicBezTo>
                  <a:pt x="76655" y="184099"/>
                  <a:pt x="76155" y="185000"/>
                  <a:pt x="75521" y="185834"/>
                </a:cubicBezTo>
                <a:cubicBezTo>
                  <a:pt x="75121" y="185033"/>
                  <a:pt x="75454" y="184433"/>
                  <a:pt x="75988" y="183899"/>
                </a:cubicBezTo>
                <a:cubicBezTo>
                  <a:pt x="76288" y="183599"/>
                  <a:pt x="76522" y="183232"/>
                  <a:pt x="76789" y="182898"/>
                </a:cubicBezTo>
                <a:cubicBezTo>
                  <a:pt x="76879" y="182786"/>
                  <a:pt x="76999" y="182688"/>
                  <a:pt x="77120" y="182688"/>
                </a:cubicBezTo>
                <a:close/>
                <a:moveTo>
                  <a:pt x="64326" y="183071"/>
                </a:moveTo>
                <a:cubicBezTo>
                  <a:pt x="64355" y="183071"/>
                  <a:pt x="64384" y="183079"/>
                  <a:pt x="64413" y="183098"/>
                </a:cubicBezTo>
                <a:cubicBezTo>
                  <a:pt x="64513" y="183165"/>
                  <a:pt x="64447" y="183265"/>
                  <a:pt x="64447" y="183365"/>
                </a:cubicBezTo>
                <a:cubicBezTo>
                  <a:pt x="64513" y="184433"/>
                  <a:pt x="63646" y="185000"/>
                  <a:pt x="63112" y="185700"/>
                </a:cubicBezTo>
                <a:cubicBezTo>
                  <a:pt x="62879" y="186034"/>
                  <a:pt x="62579" y="186334"/>
                  <a:pt x="62278" y="186601"/>
                </a:cubicBezTo>
                <a:lnTo>
                  <a:pt x="62245" y="186601"/>
                </a:lnTo>
                <a:cubicBezTo>
                  <a:pt x="62278" y="186101"/>
                  <a:pt x="62312" y="185700"/>
                  <a:pt x="62345" y="185300"/>
                </a:cubicBezTo>
                <a:cubicBezTo>
                  <a:pt x="62378" y="185133"/>
                  <a:pt x="62445" y="184933"/>
                  <a:pt x="62545" y="184800"/>
                </a:cubicBezTo>
                <a:cubicBezTo>
                  <a:pt x="63046" y="184233"/>
                  <a:pt x="63579" y="183666"/>
                  <a:pt x="64146" y="183165"/>
                </a:cubicBezTo>
                <a:cubicBezTo>
                  <a:pt x="64194" y="183118"/>
                  <a:pt x="64257" y="183071"/>
                  <a:pt x="64326" y="183071"/>
                </a:cubicBezTo>
                <a:close/>
                <a:moveTo>
                  <a:pt x="89698" y="183499"/>
                </a:moveTo>
                <a:cubicBezTo>
                  <a:pt x="89831" y="183932"/>
                  <a:pt x="89965" y="184233"/>
                  <a:pt x="90098" y="184600"/>
                </a:cubicBezTo>
                <a:cubicBezTo>
                  <a:pt x="90132" y="184666"/>
                  <a:pt x="90132" y="184733"/>
                  <a:pt x="90098" y="184833"/>
                </a:cubicBezTo>
                <a:cubicBezTo>
                  <a:pt x="89565" y="185534"/>
                  <a:pt x="89398" y="186367"/>
                  <a:pt x="88964" y="187135"/>
                </a:cubicBezTo>
                <a:cubicBezTo>
                  <a:pt x="88597" y="186568"/>
                  <a:pt x="88564" y="185834"/>
                  <a:pt x="88897" y="185233"/>
                </a:cubicBezTo>
                <a:cubicBezTo>
                  <a:pt x="89131" y="184633"/>
                  <a:pt x="89398" y="184066"/>
                  <a:pt x="89698" y="183499"/>
                </a:cubicBezTo>
                <a:close/>
                <a:moveTo>
                  <a:pt x="77389" y="183666"/>
                </a:moveTo>
                <a:lnTo>
                  <a:pt x="77389" y="183666"/>
                </a:lnTo>
                <a:cubicBezTo>
                  <a:pt x="77756" y="184466"/>
                  <a:pt x="77489" y="185133"/>
                  <a:pt x="77022" y="185734"/>
                </a:cubicBezTo>
                <a:cubicBezTo>
                  <a:pt x="76589" y="186367"/>
                  <a:pt x="76188" y="187035"/>
                  <a:pt x="75755" y="187768"/>
                </a:cubicBezTo>
                <a:cubicBezTo>
                  <a:pt x="75588" y="187035"/>
                  <a:pt x="75454" y="186434"/>
                  <a:pt x="75888" y="185834"/>
                </a:cubicBezTo>
                <a:cubicBezTo>
                  <a:pt x="76388" y="185133"/>
                  <a:pt x="76822" y="184366"/>
                  <a:pt x="77389" y="183666"/>
                </a:cubicBezTo>
                <a:close/>
                <a:moveTo>
                  <a:pt x="64213" y="184700"/>
                </a:moveTo>
                <a:lnTo>
                  <a:pt x="64213" y="184700"/>
                </a:lnTo>
                <a:cubicBezTo>
                  <a:pt x="64246" y="185233"/>
                  <a:pt x="64013" y="185734"/>
                  <a:pt x="63646" y="186101"/>
                </a:cubicBezTo>
                <a:cubicBezTo>
                  <a:pt x="63112" y="186634"/>
                  <a:pt x="62679" y="187235"/>
                  <a:pt x="62145" y="187869"/>
                </a:cubicBezTo>
                <a:cubicBezTo>
                  <a:pt x="62078" y="187535"/>
                  <a:pt x="62145" y="187168"/>
                  <a:pt x="62412" y="186868"/>
                </a:cubicBezTo>
                <a:cubicBezTo>
                  <a:pt x="63012" y="186167"/>
                  <a:pt x="63579" y="185467"/>
                  <a:pt x="64213" y="184700"/>
                </a:cubicBezTo>
                <a:close/>
                <a:moveTo>
                  <a:pt x="90165" y="185067"/>
                </a:moveTo>
                <a:cubicBezTo>
                  <a:pt x="90332" y="185233"/>
                  <a:pt x="90432" y="185400"/>
                  <a:pt x="90332" y="185500"/>
                </a:cubicBezTo>
                <a:cubicBezTo>
                  <a:pt x="89798" y="186334"/>
                  <a:pt x="89665" y="187301"/>
                  <a:pt x="89298" y="188269"/>
                </a:cubicBezTo>
                <a:cubicBezTo>
                  <a:pt x="89131" y="188035"/>
                  <a:pt x="89064" y="187735"/>
                  <a:pt x="89164" y="187435"/>
                </a:cubicBezTo>
                <a:cubicBezTo>
                  <a:pt x="89464" y="186668"/>
                  <a:pt x="89765" y="185867"/>
                  <a:pt x="90165" y="185067"/>
                </a:cubicBezTo>
                <a:close/>
                <a:moveTo>
                  <a:pt x="90499" y="185834"/>
                </a:moveTo>
                <a:cubicBezTo>
                  <a:pt x="90765" y="186201"/>
                  <a:pt x="90799" y="186701"/>
                  <a:pt x="90565" y="187068"/>
                </a:cubicBezTo>
                <a:cubicBezTo>
                  <a:pt x="90198" y="187768"/>
                  <a:pt x="89931" y="188502"/>
                  <a:pt x="89631" y="189203"/>
                </a:cubicBezTo>
                <a:lnTo>
                  <a:pt x="89598" y="189203"/>
                </a:lnTo>
                <a:cubicBezTo>
                  <a:pt x="89498" y="188936"/>
                  <a:pt x="89231" y="188736"/>
                  <a:pt x="89665" y="188436"/>
                </a:cubicBezTo>
                <a:cubicBezTo>
                  <a:pt x="89865" y="188269"/>
                  <a:pt x="89831" y="187835"/>
                  <a:pt x="89931" y="187502"/>
                </a:cubicBezTo>
                <a:cubicBezTo>
                  <a:pt x="90065" y="186935"/>
                  <a:pt x="90232" y="186367"/>
                  <a:pt x="90499" y="185834"/>
                </a:cubicBezTo>
                <a:close/>
                <a:moveTo>
                  <a:pt x="77623" y="185400"/>
                </a:moveTo>
                <a:lnTo>
                  <a:pt x="77623" y="185400"/>
                </a:lnTo>
                <a:cubicBezTo>
                  <a:pt x="77856" y="185900"/>
                  <a:pt x="77789" y="186468"/>
                  <a:pt x="77456" y="186901"/>
                </a:cubicBezTo>
                <a:cubicBezTo>
                  <a:pt x="76922" y="187802"/>
                  <a:pt x="76489" y="188702"/>
                  <a:pt x="75988" y="189636"/>
                </a:cubicBezTo>
                <a:cubicBezTo>
                  <a:pt x="75755" y="189003"/>
                  <a:pt x="75821" y="188336"/>
                  <a:pt x="76155" y="187802"/>
                </a:cubicBezTo>
                <a:cubicBezTo>
                  <a:pt x="76655" y="187001"/>
                  <a:pt x="77122" y="186201"/>
                  <a:pt x="77623" y="185400"/>
                </a:cubicBezTo>
                <a:close/>
                <a:moveTo>
                  <a:pt x="64013" y="186101"/>
                </a:moveTo>
                <a:lnTo>
                  <a:pt x="64013" y="186101"/>
                </a:lnTo>
                <a:cubicBezTo>
                  <a:pt x="64146" y="187068"/>
                  <a:pt x="63246" y="188736"/>
                  <a:pt x="61845" y="190137"/>
                </a:cubicBezTo>
                <a:cubicBezTo>
                  <a:pt x="61878" y="188536"/>
                  <a:pt x="62212" y="187869"/>
                  <a:pt x="64013" y="186101"/>
                </a:cubicBezTo>
                <a:close/>
                <a:moveTo>
                  <a:pt x="90865" y="187001"/>
                </a:moveTo>
                <a:cubicBezTo>
                  <a:pt x="91166" y="187402"/>
                  <a:pt x="91199" y="187969"/>
                  <a:pt x="90932" y="188402"/>
                </a:cubicBezTo>
                <a:cubicBezTo>
                  <a:pt x="90532" y="189003"/>
                  <a:pt x="90265" y="189636"/>
                  <a:pt x="89865" y="190237"/>
                </a:cubicBezTo>
                <a:cubicBezTo>
                  <a:pt x="89898" y="189103"/>
                  <a:pt x="90465" y="188102"/>
                  <a:pt x="90865" y="187001"/>
                </a:cubicBezTo>
                <a:close/>
                <a:moveTo>
                  <a:pt x="22019" y="142752"/>
                </a:moveTo>
                <a:cubicBezTo>
                  <a:pt x="22054" y="142752"/>
                  <a:pt x="22097" y="142758"/>
                  <a:pt x="22150" y="142770"/>
                </a:cubicBezTo>
                <a:lnTo>
                  <a:pt x="26119" y="143303"/>
                </a:lnTo>
                <a:cubicBezTo>
                  <a:pt x="26353" y="143337"/>
                  <a:pt x="26453" y="143470"/>
                  <a:pt x="26486" y="143704"/>
                </a:cubicBezTo>
                <a:cubicBezTo>
                  <a:pt x="26786" y="144971"/>
                  <a:pt x="26920" y="146239"/>
                  <a:pt x="27087" y="147506"/>
                </a:cubicBezTo>
                <a:cubicBezTo>
                  <a:pt x="27320" y="149241"/>
                  <a:pt x="27554" y="150975"/>
                  <a:pt x="27754" y="152710"/>
                </a:cubicBezTo>
                <a:cubicBezTo>
                  <a:pt x="27954" y="154144"/>
                  <a:pt x="28121" y="155579"/>
                  <a:pt x="28321" y="156980"/>
                </a:cubicBezTo>
                <a:cubicBezTo>
                  <a:pt x="28554" y="158714"/>
                  <a:pt x="28821" y="160449"/>
                  <a:pt x="29055" y="162183"/>
                </a:cubicBezTo>
                <a:cubicBezTo>
                  <a:pt x="29288" y="163818"/>
                  <a:pt x="29522" y="165452"/>
                  <a:pt x="29722" y="167054"/>
                </a:cubicBezTo>
                <a:cubicBezTo>
                  <a:pt x="29922" y="168588"/>
                  <a:pt x="30122" y="170156"/>
                  <a:pt x="30322" y="171690"/>
                </a:cubicBezTo>
                <a:cubicBezTo>
                  <a:pt x="30489" y="173191"/>
                  <a:pt x="30656" y="174692"/>
                  <a:pt x="30856" y="176194"/>
                </a:cubicBezTo>
                <a:cubicBezTo>
                  <a:pt x="31056" y="177861"/>
                  <a:pt x="31290" y="179496"/>
                  <a:pt x="31490" y="181130"/>
                </a:cubicBezTo>
                <a:cubicBezTo>
                  <a:pt x="31723" y="182732"/>
                  <a:pt x="31957" y="184399"/>
                  <a:pt x="32157" y="186001"/>
                </a:cubicBezTo>
                <a:cubicBezTo>
                  <a:pt x="32390" y="187568"/>
                  <a:pt x="32557" y="189169"/>
                  <a:pt x="32757" y="190771"/>
                </a:cubicBezTo>
                <a:cubicBezTo>
                  <a:pt x="32788" y="190984"/>
                  <a:pt x="32846" y="191142"/>
                  <a:pt x="32525" y="191142"/>
                </a:cubicBezTo>
                <a:cubicBezTo>
                  <a:pt x="32494" y="191142"/>
                  <a:pt x="32461" y="191140"/>
                  <a:pt x="32424" y="191138"/>
                </a:cubicBezTo>
                <a:cubicBezTo>
                  <a:pt x="31023" y="190971"/>
                  <a:pt x="29588" y="191004"/>
                  <a:pt x="28187" y="190804"/>
                </a:cubicBezTo>
                <a:cubicBezTo>
                  <a:pt x="26453" y="190570"/>
                  <a:pt x="24685" y="190337"/>
                  <a:pt x="22950" y="190103"/>
                </a:cubicBezTo>
                <a:cubicBezTo>
                  <a:pt x="22617" y="190070"/>
                  <a:pt x="22717" y="189837"/>
                  <a:pt x="22717" y="189636"/>
                </a:cubicBezTo>
                <a:cubicBezTo>
                  <a:pt x="22717" y="187735"/>
                  <a:pt x="22583" y="185834"/>
                  <a:pt x="22617" y="184566"/>
                </a:cubicBezTo>
                <a:cubicBezTo>
                  <a:pt x="22683" y="179596"/>
                  <a:pt x="22517" y="175293"/>
                  <a:pt x="22383" y="170956"/>
                </a:cubicBezTo>
                <a:cubicBezTo>
                  <a:pt x="22283" y="167287"/>
                  <a:pt x="22050" y="163618"/>
                  <a:pt x="22150" y="159949"/>
                </a:cubicBezTo>
                <a:cubicBezTo>
                  <a:pt x="22283" y="155279"/>
                  <a:pt x="22083" y="150642"/>
                  <a:pt x="22083" y="146005"/>
                </a:cubicBezTo>
                <a:cubicBezTo>
                  <a:pt x="22083" y="145038"/>
                  <a:pt x="21950" y="144037"/>
                  <a:pt x="21883" y="143070"/>
                </a:cubicBezTo>
                <a:cubicBezTo>
                  <a:pt x="21855" y="142877"/>
                  <a:pt x="21851" y="142752"/>
                  <a:pt x="22019" y="142752"/>
                </a:cubicBezTo>
                <a:close/>
                <a:moveTo>
                  <a:pt x="77789" y="186801"/>
                </a:moveTo>
                <a:cubicBezTo>
                  <a:pt x="78123" y="187535"/>
                  <a:pt x="77856" y="188102"/>
                  <a:pt x="77523" y="188702"/>
                </a:cubicBezTo>
                <a:cubicBezTo>
                  <a:pt x="77089" y="189470"/>
                  <a:pt x="76722" y="190270"/>
                  <a:pt x="76355" y="191071"/>
                </a:cubicBezTo>
                <a:cubicBezTo>
                  <a:pt x="76288" y="191204"/>
                  <a:pt x="76188" y="191404"/>
                  <a:pt x="76355" y="191471"/>
                </a:cubicBezTo>
                <a:cubicBezTo>
                  <a:pt x="76379" y="191479"/>
                  <a:pt x="76401" y="191483"/>
                  <a:pt x="76419" y="191483"/>
                </a:cubicBezTo>
                <a:cubicBezTo>
                  <a:pt x="76556" y="191483"/>
                  <a:pt x="76563" y="191288"/>
                  <a:pt x="76622" y="191171"/>
                </a:cubicBezTo>
                <a:cubicBezTo>
                  <a:pt x="77022" y="190237"/>
                  <a:pt x="77489" y="189336"/>
                  <a:pt x="78023" y="188269"/>
                </a:cubicBezTo>
                <a:cubicBezTo>
                  <a:pt x="78090" y="188836"/>
                  <a:pt x="78156" y="189236"/>
                  <a:pt x="78190" y="189636"/>
                </a:cubicBezTo>
                <a:cubicBezTo>
                  <a:pt x="78223" y="189737"/>
                  <a:pt x="78190" y="189837"/>
                  <a:pt x="78123" y="189937"/>
                </a:cubicBezTo>
                <a:cubicBezTo>
                  <a:pt x="77523" y="190637"/>
                  <a:pt x="76922" y="191371"/>
                  <a:pt x="76255" y="192205"/>
                </a:cubicBezTo>
                <a:cubicBezTo>
                  <a:pt x="76188" y="191338"/>
                  <a:pt x="75855" y="190604"/>
                  <a:pt x="76255" y="189837"/>
                </a:cubicBezTo>
                <a:cubicBezTo>
                  <a:pt x="76722" y="188803"/>
                  <a:pt x="77189" y="187802"/>
                  <a:pt x="77789" y="186801"/>
                </a:cubicBezTo>
                <a:close/>
                <a:moveTo>
                  <a:pt x="91266" y="188202"/>
                </a:moveTo>
                <a:cubicBezTo>
                  <a:pt x="91499" y="188803"/>
                  <a:pt x="91833" y="189236"/>
                  <a:pt x="91533" y="189870"/>
                </a:cubicBezTo>
                <a:cubicBezTo>
                  <a:pt x="91166" y="190704"/>
                  <a:pt x="90865" y="191605"/>
                  <a:pt x="90499" y="192572"/>
                </a:cubicBezTo>
                <a:cubicBezTo>
                  <a:pt x="90332" y="191971"/>
                  <a:pt x="90198" y="191471"/>
                  <a:pt x="90032" y="190971"/>
                </a:cubicBezTo>
                <a:cubicBezTo>
                  <a:pt x="89998" y="190871"/>
                  <a:pt x="90032" y="190771"/>
                  <a:pt x="90098" y="190704"/>
                </a:cubicBezTo>
                <a:cubicBezTo>
                  <a:pt x="90465" y="189870"/>
                  <a:pt x="90865" y="189069"/>
                  <a:pt x="91266" y="188202"/>
                </a:cubicBezTo>
                <a:close/>
                <a:moveTo>
                  <a:pt x="139033" y="191104"/>
                </a:moveTo>
                <a:lnTo>
                  <a:pt x="139033" y="193072"/>
                </a:lnTo>
                <a:lnTo>
                  <a:pt x="139000" y="193072"/>
                </a:lnTo>
                <a:lnTo>
                  <a:pt x="139000" y="191104"/>
                </a:lnTo>
                <a:close/>
                <a:moveTo>
                  <a:pt x="78223" y="190170"/>
                </a:moveTo>
                <a:lnTo>
                  <a:pt x="78223" y="190170"/>
                </a:lnTo>
                <a:cubicBezTo>
                  <a:pt x="78390" y="190570"/>
                  <a:pt x="78323" y="191004"/>
                  <a:pt x="78023" y="191338"/>
                </a:cubicBezTo>
                <a:cubicBezTo>
                  <a:pt x="77489" y="192172"/>
                  <a:pt x="77022" y="193006"/>
                  <a:pt x="76455" y="193906"/>
                </a:cubicBezTo>
                <a:cubicBezTo>
                  <a:pt x="76388" y="193372"/>
                  <a:pt x="76255" y="192972"/>
                  <a:pt x="76555" y="192505"/>
                </a:cubicBezTo>
                <a:cubicBezTo>
                  <a:pt x="77022" y="191671"/>
                  <a:pt x="77656" y="190971"/>
                  <a:pt x="78223" y="190170"/>
                </a:cubicBezTo>
                <a:close/>
                <a:moveTo>
                  <a:pt x="91833" y="189737"/>
                </a:moveTo>
                <a:cubicBezTo>
                  <a:pt x="92066" y="190103"/>
                  <a:pt x="92133" y="190537"/>
                  <a:pt x="91966" y="190937"/>
                </a:cubicBezTo>
                <a:cubicBezTo>
                  <a:pt x="91599" y="191905"/>
                  <a:pt x="91299" y="192939"/>
                  <a:pt x="90966" y="193940"/>
                </a:cubicBezTo>
                <a:cubicBezTo>
                  <a:pt x="90732" y="193673"/>
                  <a:pt x="90665" y="193339"/>
                  <a:pt x="90732" y="192972"/>
                </a:cubicBezTo>
                <a:cubicBezTo>
                  <a:pt x="90999" y="191871"/>
                  <a:pt x="91366" y="190804"/>
                  <a:pt x="91833" y="189737"/>
                </a:cubicBezTo>
                <a:close/>
                <a:moveTo>
                  <a:pt x="57388" y="181286"/>
                </a:moveTo>
                <a:cubicBezTo>
                  <a:pt x="57465" y="181286"/>
                  <a:pt x="57560" y="181312"/>
                  <a:pt x="57675" y="181364"/>
                </a:cubicBezTo>
                <a:cubicBezTo>
                  <a:pt x="58376" y="181664"/>
                  <a:pt x="59076" y="181931"/>
                  <a:pt x="59810" y="182131"/>
                </a:cubicBezTo>
                <a:cubicBezTo>
                  <a:pt x="60410" y="182298"/>
                  <a:pt x="61011" y="182431"/>
                  <a:pt x="61645" y="182531"/>
                </a:cubicBezTo>
                <a:cubicBezTo>
                  <a:pt x="61945" y="182565"/>
                  <a:pt x="62012" y="182698"/>
                  <a:pt x="62012" y="182998"/>
                </a:cubicBezTo>
                <a:cubicBezTo>
                  <a:pt x="61978" y="184366"/>
                  <a:pt x="61845" y="185767"/>
                  <a:pt x="61645" y="187135"/>
                </a:cubicBezTo>
                <a:cubicBezTo>
                  <a:pt x="61378" y="189370"/>
                  <a:pt x="61011" y="191605"/>
                  <a:pt x="60677" y="193839"/>
                </a:cubicBezTo>
                <a:cubicBezTo>
                  <a:pt x="60544" y="194773"/>
                  <a:pt x="60544" y="194740"/>
                  <a:pt x="59677" y="194773"/>
                </a:cubicBezTo>
                <a:cubicBezTo>
                  <a:pt x="58342" y="194740"/>
                  <a:pt x="57041" y="194640"/>
                  <a:pt x="55740" y="194440"/>
                </a:cubicBezTo>
                <a:cubicBezTo>
                  <a:pt x="54773" y="194306"/>
                  <a:pt x="53806" y="194206"/>
                  <a:pt x="52772" y="194106"/>
                </a:cubicBezTo>
                <a:cubicBezTo>
                  <a:pt x="53172" y="192972"/>
                  <a:pt x="53606" y="191805"/>
                  <a:pt x="54006" y="190671"/>
                </a:cubicBezTo>
                <a:cubicBezTo>
                  <a:pt x="55007" y="187735"/>
                  <a:pt x="56174" y="184866"/>
                  <a:pt x="57041" y="181898"/>
                </a:cubicBezTo>
                <a:cubicBezTo>
                  <a:pt x="57075" y="181831"/>
                  <a:pt x="57108" y="181731"/>
                  <a:pt x="57108" y="181664"/>
                </a:cubicBezTo>
                <a:cubicBezTo>
                  <a:pt x="57131" y="181412"/>
                  <a:pt x="57217" y="181286"/>
                  <a:pt x="57388" y="181286"/>
                </a:cubicBezTo>
                <a:close/>
                <a:moveTo>
                  <a:pt x="92233" y="190937"/>
                </a:moveTo>
                <a:cubicBezTo>
                  <a:pt x="92600" y="191404"/>
                  <a:pt x="92633" y="192005"/>
                  <a:pt x="92400" y="192539"/>
                </a:cubicBezTo>
                <a:cubicBezTo>
                  <a:pt x="92000" y="193439"/>
                  <a:pt x="91733" y="194373"/>
                  <a:pt x="91366" y="195341"/>
                </a:cubicBezTo>
                <a:cubicBezTo>
                  <a:pt x="91166" y="195040"/>
                  <a:pt x="91099" y="194640"/>
                  <a:pt x="91232" y="194273"/>
                </a:cubicBezTo>
                <a:cubicBezTo>
                  <a:pt x="91499" y="193139"/>
                  <a:pt x="91833" y="192038"/>
                  <a:pt x="92233" y="190937"/>
                </a:cubicBezTo>
                <a:close/>
                <a:moveTo>
                  <a:pt x="138900" y="193773"/>
                </a:moveTo>
                <a:lnTo>
                  <a:pt x="138933" y="193806"/>
                </a:lnTo>
                <a:lnTo>
                  <a:pt x="138933" y="195641"/>
                </a:lnTo>
                <a:lnTo>
                  <a:pt x="138900" y="195641"/>
                </a:lnTo>
                <a:lnTo>
                  <a:pt x="138900" y="193773"/>
                </a:lnTo>
                <a:close/>
                <a:moveTo>
                  <a:pt x="26932" y="143429"/>
                </a:moveTo>
                <a:cubicBezTo>
                  <a:pt x="26967" y="143429"/>
                  <a:pt x="27007" y="143432"/>
                  <a:pt x="27053" y="143437"/>
                </a:cubicBezTo>
                <a:cubicBezTo>
                  <a:pt x="27687" y="143537"/>
                  <a:pt x="28321" y="143604"/>
                  <a:pt x="28988" y="143670"/>
                </a:cubicBezTo>
                <a:cubicBezTo>
                  <a:pt x="29155" y="143704"/>
                  <a:pt x="29255" y="143737"/>
                  <a:pt x="29322" y="143937"/>
                </a:cubicBezTo>
                <a:cubicBezTo>
                  <a:pt x="29989" y="146539"/>
                  <a:pt x="30489" y="149174"/>
                  <a:pt x="30856" y="151843"/>
                </a:cubicBezTo>
                <a:cubicBezTo>
                  <a:pt x="31256" y="154778"/>
                  <a:pt x="31590" y="157714"/>
                  <a:pt x="31923" y="160649"/>
                </a:cubicBezTo>
                <a:cubicBezTo>
                  <a:pt x="32157" y="162650"/>
                  <a:pt x="32324" y="164652"/>
                  <a:pt x="32591" y="166653"/>
                </a:cubicBezTo>
                <a:cubicBezTo>
                  <a:pt x="32791" y="168355"/>
                  <a:pt x="33058" y="170089"/>
                  <a:pt x="33324" y="171790"/>
                </a:cubicBezTo>
                <a:cubicBezTo>
                  <a:pt x="33625" y="173892"/>
                  <a:pt x="33958" y="175927"/>
                  <a:pt x="34292" y="177995"/>
                </a:cubicBezTo>
                <a:cubicBezTo>
                  <a:pt x="34759" y="180730"/>
                  <a:pt x="35226" y="183465"/>
                  <a:pt x="35693" y="186167"/>
                </a:cubicBezTo>
                <a:cubicBezTo>
                  <a:pt x="36026" y="188102"/>
                  <a:pt x="36293" y="190037"/>
                  <a:pt x="36560" y="192005"/>
                </a:cubicBezTo>
                <a:cubicBezTo>
                  <a:pt x="36727" y="193272"/>
                  <a:pt x="36960" y="194540"/>
                  <a:pt x="37160" y="195774"/>
                </a:cubicBezTo>
                <a:cubicBezTo>
                  <a:pt x="36560" y="195774"/>
                  <a:pt x="35993" y="195474"/>
                  <a:pt x="35393" y="195441"/>
                </a:cubicBezTo>
                <a:cubicBezTo>
                  <a:pt x="35092" y="195407"/>
                  <a:pt x="34792" y="195307"/>
                  <a:pt x="34492" y="195274"/>
                </a:cubicBezTo>
                <a:cubicBezTo>
                  <a:pt x="33591" y="195207"/>
                  <a:pt x="33591" y="195207"/>
                  <a:pt x="33491" y="194306"/>
                </a:cubicBezTo>
                <a:cubicBezTo>
                  <a:pt x="33158" y="190404"/>
                  <a:pt x="32691" y="186534"/>
                  <a:pt x="32124" y="182665"/>
                </a:cubicBezTo>
                <a:cubicBezTo>
                  <a:pt x="31657" y="179329"/>
                  <a:pt x="31223" y="175993"/>
                  <a:pt x="30823" y="172624"/>
                </a:cubicBezTo>
                <a:cubicBezTo>
                  <a:pt x="30322" y="168621"/>
                  <a:pt x="29855" y="164619"/>
                  <a:pt x="29221" y="160616"/>
                </a:cubicBezTo>
                <a:cubicBezTo>
                  <a:pt x="28754" y="157513"/>
                  <a:pt x="28388" y="154378"/>
                  <a:pt x="27987" y="151276"/>
                </a:cubicBezTo>
                <a:cubicBezTo>
                  <a:pt x="27620" y="148741"/>
                  <a:pt x="27387" y="146205"/>
                  <a:pt x="26786" y="143737"/>
                </a:cubicBezTo>
                <a:cubicBezTo>
                  <a:pt x="26730" y="143511"/>
                  <a:pt x="26745" y="143429"/>
                  <a:pt x="26932" y="143429"/>
                </a:cubicBezTo>
                <a:close/>
                <a:moveTo>
                  <a:pt x="29688" y="143804"/>
                </a:moveTo>
                <a:lnTo>
                  <a:pt x="29688" y="143804"/>
                </a:lnTo>
                <a:cubicBezTo>
                  <a:pt x="32324" y="143970"/>
                  <a:pt x="34992" y="144204"/>
                  <a:pt x="37661" y="144504"/>
                </a:cubicBezTo>
                <a:cubicBezTo>
                  <a:pt x="37527" y="145538"/>
                  <a:pt x="37361" y="146706"/>
                  <a:pt x="37261" y="147840"/>
                </a:cubicBezTo>
                <a:cubicBezTo>
                  <a:pt x="37027" y="149908"/>
                  <a:pt x="36794" y="151943"/>
                  <a:pt x="36560" y="154011"/>
                </a:cubicBezTo>
                <a:cubicBezTo>
                  <a:pt x="36293" y="156613"/>
                  <a:pt x="36026" y="159181"/>
                  <a:pt x="35793" y="161783"/>
                </a:cubicBezTo>
                <a:cubicBezTo>
                  <a:pt x="35693" y="162684"/>
                  <a:pt x="35693" y="163584"/>
                  <a:pt x="35826" y="164485"/>
                </a:cubicBezTo>
                <a:cubicBezTo>
                  <a:pt x="35960" y="165386"/>
                  <a:pt x="36527" y="166186"/>
                  <a:pt x="37327" y="166653"/>
                </a:cubicBezTo>
                <a:cubicBezTo>
                  <a:pt x="38295" y="167354"/>
                  <a:pt x="39195" y="168154"/>
                  <a:pt x="39996" y="169088"/>
                </a:cubicBezTo>
                <a:cubicBezTo>
                  <a:pt x="40963" y="170156"/>
                  <a:pt x="41931" y="171290"/>
                  <a:pt x="42965" y="172324"/>
                </a:cubicBezTo>
                <a:cubicBezTo>
                  <a:pt x="43598" y="172958"/>
                  <a:pt x="44332" y="173525"/>
                  <a:pt x="44999" y="174125"/>
                </a:cubicBezTo>
                <a:cubicBezTo>
                  <a:pt x="45900" y="174926"/>
                  <a:pt x="46867" y="175660"/>
                  <a:pt x="47835" y="176327"/>
                </a:cubicBezTo>
                <a:cubicBezTo>
                  <a:pt x="50003" y="177828"/>
                  <a:pt x="52305" y="179129"/>
                  <a:pt x="54706" y="180196"/>
                </a:cubicBezTo>
                <a:cubicBezTo>
                  <a:pt x="55040" y="180330"/>
                  <a:pt x="55140" y="180497"/>
                  <a:pt x="54973" y="180864"/>
                </a:cubicBezTo>
                <a:cubicBezTo>
                  <a:pt x="53305" y="185000"/>
                  <a:pt x="51671" y="189136"/>
                  <a:pt x="50170" y="193339"/>
                </a:cubicBezTo>
                <a:cubicBezTo>
                  <a:pt x="50105" y="193555"/>
                  <a:pt x="50027" y="193631"/>
                  <a:pt x="49889" y="193631"/>
                </a:cubicBezTo>
                <a:cubicBezTo>
                  <a:pt x="49814" y="193631"/>
                  <a:pt x="49721" y="193608"/>
                  <a:pt x="49603" y="193573"/>
                </a:cubicBezTo>
                <a:cubicBezTo>
                  <a:pt x="47735" y="193072"/>
                  <a:pt x="45767" y="192905"/>
                  <a:pt x="43865" y="192639"/>
                </a:cubicBezTo>
                <a:cubicBezTo>
                  <a:pt x="42197" y="192438"/>
                  <a:pt x="40530" y="192205"/>
                  <a:pt x="38862" y="192005"/>
                </a:cubicBezTo>
                <a:cubicBezTo>
                  <a:pt x="38561" y="191971"/>
                  <a:pt x="38395" y="191905"/>
                  <a:pt x="38361" y="191538"/>
                </a:cubicBezTo>
                <a:cubicBezTo>
                  <a:pt x="38094" y="189470"/>
                  <a:pt x="37794" y="187402"/>
                  <a:pt x="37461" y="185367"/>
                </a:cubicBezTo>
                <a:cubicBezTo>
                  <a:pt x="37027" y="182565"/>
                  <a:pt x="36593" y="179763"/>
                  <a:pt x="36093" y="176961"/>
                </a:cubicBezTo>
                <a:cubicBezTo>
                  <a:pt x="35593" y="173992"/>
                  <a:pt x="35026" y="171023"/>
                  <a:pt x="34525" y="168021"/>
                </a:cubicBezTo>
                <a:cubicBezTo>
                  <a:pt x="34025" y="165219"/>
                  <a:pt x="33491" y="162417"/>
                  <a:pt x="33024" y="159615"/>
                </a:cubicBezTo>
                <a:cubicBezTo>
                  <a:pt x="32691" y="157580"/>
                  <a:pt x="32457" y="155512"/>
                  <a:pt x="32157" y="153477"/>
                </a:cubicBezTo>
                <a:cubicBezTo>
                  <a:pt x="31857" y="151276"/>
                  <a:pt x="31523" y="149107"/>
                  <a:pt x="31190" y="146906"/>
                </a:cubicBezTo>
                <a:cubicBezTo>
                  <a:pt x="31056" y="146072"/>
                  <a:pt x="30889" y="145205"/>
                  <a:pt x="30756" y="144371"/>
                </a:cubicBezTo>
                <a:cubicBezTo>
                  <a:pt x="30756" y="144204"/>
                  <a:pt x="30656" y="144037"/>
                  <a:pt x="30522" y="143970"/>
                </a:cubicBezTo>
                <a:lnTo>
                  <a:pt x="30522" y="143970"/>
                </a:lnTo>
                <a:cubicBezTo>
                  <a:pt x="30322" y="144471"/>
                  <a:pt x="30522" y="144938"/>
                  <a:pt x="30589" y="145371"/>
                </a:cubicBezTo>
                <a:cubicBezTo>
                  <a:pt x="30823" y="147139"/>
                  <a:pt x="31089" y="148874"/>
                  <a:pt x="31356" y="150642"/>
                </a:cubicBezTo>
                <a:cubicBezTo>
                  <a:pt x="31623" y="152543"/>
                  <a:pt x="31890" y="154445"/>
                  <a:pt x="32124" y="156346"/>
                </a:cubicBezTo>
                <a:cubicBezTo>
                  <a:pt x="32390" y="158414"/>
                  <a:pt x="32724" y="160482"/>
                  <a:pt x="33091" y="162550"/>
                </a:cubicBezTo>
                <a:cubicBezTo>
                  <a:pt x="33458" y="164719"/>
                  <a:pt x="33858" y="166853"/>
                  <a:pt x="34258" y="169022"/>
                </a:cubicBezTo>
                <a:cubicBezTo>
                  <a:pt x="34659" y="171390"/>
                  <a:pt x="35092" y="173758"/>
                  <a:pt x="35493" y="176127"/>
                </a:cubicBezTo>
                <a:cubicBezTo>
                  <a:pt x="35860" y="178262"/>
                  <a:pt x="36226" y="180330"/>
                  <a:pt x="36593" y="182431"/>
                </a:cubicBezTo>
                <a:cubicBezTo>
                  <a:pt x="36894" y="184299"/>
                  <a:pt x="37160" y="186201"/>
                  <a:pt x="37427" y="188102"/>
                </a:cubicBezTo>
                <a:cubicBezTo>
                  <a:pt x="37661" y="189703"/>
                  <a:pt x="37894" y="191271"/>
                  <a:pt x="38128" y="192872"/>
                </a:cubicBezTo>
                <a:cubicBezTo>
                  <a:pt x="38161" y="193473"/>
                  <a:pt x="38228" y="194040"/>
                  <a:pt x="38395" y="194607"/>
                </a:cubicBezTo>
                <a:cubicBezTo>
                  <a:pt x="38428" y="194673"/>
                  <a:pt x="38361" y="194740"/>
                  <a:pt x="38328" y="194807"/>
                </a:cubicBezTo>
                <a:cubicBezTo>
                  <a:pt x="38128" y="195107"/>
                  <a:pt x="37894" y="195441"/>
                  <a:pt x="37661" y="195741"/>
                </a:cubicBezTo>
                <a:cubicBezTo>
                  <a:pt x="37574" y="195845"/>
                  <a:pt x="37486" y="195895"/>
                  <a:pt x="37399" y="195895"/>
                </a:cubicBezTo>
                <a:cubicBezTo>
                  <a:pt x="37320" y="195895"/>
                  <a:pt x="37240" y="195854"/>
                  <a:pt x="37160" y="195774"/>
                </a:cubicBezTo>
                <a:lnTo>
                  <a:pt x="37160" y="195774"/>
                </a:lnTo>
                <a:cubicBezTo>
                  <a:pt x="37223" y="195790"/>
                  <a:pt x="37279" y="195798"/>
                  <a:pt x="37327" y="195798"/>
                </a:cubicBezTo>
                <a:cubicBezTo>
                  <a:pt x="37481" y="195798"/>
                  <a:pt x="37553" y="195711"/>
                  <a:pt x="37527" y="195507"/>
                </a:cubicBezTo>
                <a:cubicBezTo>
                  <a:pt x="37294" y="193940"/>
                  <a:pt x="37027" y="192405"/>
                  <a:pt x="36860" y="190837"/>
                </a:cubicBezTo>
                <a:cubicBezTo>
                  <a:pt x="36527" y="188269"/>
                  <a:pt x="36093" y="185667"/>
                  <a:pt x="35659" y="183165"/>
                </a:cubicBezTo>
                <a:lnTo>
                  <a:pt x="34425" y="175660"/>
                </a:lnTo>
                <a:cubicBezTo>
                  <a:pt x="34025" y="173258"/>
                  <a:pt x="33658" y="170856"/>
                  <a:pt x="33324" y="168455"/>
                </a:cubicBezTo>
                <a:cubicBezTo>
                  <a:pt x="32957" y="165853"/>
                  <a:pt x="32724" y="163251"/>
                  <a:pt x="32424" y="160649"/>
                </a:cubicBezTo>
                <a:cubicBezTo>
                  <a:pt x="32124" y="157947"/>
                  <a:pt x="31857" y="155279"/>
                  <a:pt x="31456" y="152610"/>
                </a:cubicBezTo>
                <a:cubicBezTo>
                  <a:pt x="31089" y="149641"/>
                  <a:pt x="30489" y="146706"/>
                  <a:pt x="29688" y="143804"/>
                </a:cubicBezTo>
                <a:close/>
                <a:moveTo>
                  <a:pt x="92733" y="192305"/>
                </a:moveTo>
                <a:cubicBezTo>
                  <a:pt x="93000" y="192639"/>
                  <a:pt x="93034" y="193072"/>
                  <a:pt x="92834" y="193439"/>
                </a:cubicBezTo>
                <a:cubicBezTo>
                  <a:pt x="92367" y="194407"/>
                  <a:pt x="92033" y="195407"/>
                  <a:pt x="91699" y="196475"/>
                </a:cubicBezTo>
                <a:cubicBezTo>
                  <a:pt x="91533" y="196308"/>
                  <a:pt x="91499" y="196108"/>
                  <a:pt x="91566" y="195908"/>
                </a:cubicBezTo>
                <a:cubicBezTo>
                  <a:pt x="91933" y="194740"/>
                  <a:pt x="92300" y="193573"/>
                  <a:pt x="92733" y="192305"/>
                </a:cubicBezTo>
                <a:close/>
                <a:moveTo>
                  <a:pt x="63746" y="187969"/>
                </a:moveTo>
                <a:lnTo>
                  <a:pt x="63846" y="188002"/>
                </a:lnTo>
                <a:cubicBezTo>
                  <a:pt x="63546" y="189737"/>
                  <a:pt x="63212" y="191504"/>
                  <a:pt x="62946" y="193272"/>
                </a:cubicBezTo>
                <a:cubicBezTo>
                  <a:pt x="62879" y="193639"/>
                  <a:pt x="62645" y="193739"/>
                  <a:pt x="62512" y="193973"/>
                </a:cubicBezTo>
                <a:cubicBezTo>
                  <a:pt x="62045" y="194740"/>
                  <a:pt x="61578" y="195507"/>
                  <a:pt x="61111" y="196275"/>
                </a:cubicBezTo>
                <a:lnTo>
                  <a:pt x="60777" y="196775"/>
                </a:lnTo>
                <a:cubicBezTo>
                  <a:pt x="60777" y="196275"/>
                  <a:pt x="60877" y="195808"/>
                  <a:pt x="61144" y="195374"/>
                </a:cubicBezTo>
                <a:cubicBezTo>
                  <a:pt x="61645" y="194473"/>
                  <a:pt x="62145" y="193573"/>
                  <a:pt x="62645" y="192705"/>
                </a:cubicBezTo>
                <a:cubicBezTo>
                  <a:pt x="62712" y="192539"/>
                  <a:pt x="62879" y="192438"/>
                  <a:pt x="62712" y="192172"/>
                </a:cubicBezTo>
                <a:lnTo>
                  <a:pt x="62712" y="192172"/>
                </a:lnTo>
                <a:cubicBezTo>
                  <a:pt x="62112" y="192872"/>
                  <a:pt x="61778" y="193706"/>
                  <a:pt x="61244" y="194473"/>
                </a:cubicBezTo>
                <a:cubicBezTo>
                  <a:pt x="61178" y="194273"/>
                  <a:pt x="61211" y="194006"/>
                  <a:pt x="61378" y="193839"/>
                </a:cubicBezTo>
                <a:cubicBezTo>
                  <a:pt x="61845" y="192972"/>
                  <a:pt x="62345" y="192138"/>
                  <a:pt x="62912" y="191338"/>
                </a:cubicBezTo>
                <a:cubicBezTo>
                  <a:pt x="62979" y="191271"/>
                  <a:pt x="63012" y="191204"/>
                  <a:pt x="63046" y="191104"/>
                </a:cubicBezTo>
                <a:cubicBezTo>
                  <a:pt x="63046" y="191037"/>
                  <a:pt x="63179" y="191004"/>
                  <a:pt x="63046" y="190904"/>
                </a:cubicBezTo>
                <a:cubicBezTo>
                  <a:pt x="63007" y="190875"/>
                  <a:pt x="62973" y="190863"/>
                  <a:pt x="62945" y="190863"/>
                </a:cubicBezTo>
                <a:cubicBezTo>
                  <a:pt x="62876" y="190863"/>
                  <a:pt x="62836" y="190933"/>
                  <a:pt x="62812" y="191004"/>
                </a:cubicBezTo>
                <a:cubicBezTo>
                  <a:pt x="62479" y="191471"/>
                  <a:pt x="62178" y="191938"/>
                  <a:pt x="61845" y="192438"/>
                </a:cubicBezTo>
                <a:cubicBezTo>
                  <a:pt x="61745" y="192639"/>
                  <a:pt x="61611" y="192805"/>
                  <a:pt x="61444" y="193006"/>
                </a:cubicBezTo>
                <a:cubicBezTo>
                  <a:pt x="61411" y="191538"/>
                  <a:pt x="62645" y="190704"/>
                  <a:pt x="63146" y="189503"/>
                </a:cubicBezTo>
                <a:lnTo>
                  <a:pt x="63146" y="189503"/>
                </a:lnTo>
                <a:cubicBezTo>
                  <a:pt x="62512" y="189903"/>
                  <a:pt x="62245" y="190637"/>
                  <a:pt x="61745" y="191171"/>
                </a:cubicBezTo>
                <a:lnTo>
                  <a:pt x="61611" y="191071"/>
                </a:lnTo>
                <a:lnTo>
                  <a:pt x="63746" y="187969"/>
                </a:lnTo>
                <a:close/>
                <a:moveTo>
                  <a:pt x="74424" y="183051"/>
                </a:moveTo>
                <a:cubicBezTo>
                  <a:pt x="74566" y="183051"/>
                  <a:pt x="74629" y="183107"/>
                  <a:pt x="74654" y="183332"/>
                </a:cubicBezTo>
                <a:cubicBezTo>
                  <a:pt x="75088" y="187201"/>
                  <a:pt x="75521" y="191071"/>
                  <a:pt x="75988" y="194940"/>
                </a:cubicBezTo>
                <a:cubicBezTo>
                  <a:pt x="76055" y="195674"/>
                  <a:pt x="76155" y="196375"/>
                  <a:pt x="76255" y="197108"/>
                </a:cubicBezTo>
                <a:cubicBezTo>
                  <a:pt x="76288" y="197375"/>
                  <a:pt x="76255" y="197442"/>
                  <a:pt x="75921" y="197442"/>
                </a:cubicBezTo>
                <a:cubicBezTo>
                  <a:pt x="74354" y="197442"/>
                  <a:pt x="72919" y="196842"/>
                  <a:pt x="71418" y="196575"/>
                </a:cubicBezTo>
                <a:cubicBezTo>
                  <a:pt x="69050" y="196108"/>
                  <a:pt x="66682" y="195741"/>
                  <a:pt x="64313" y="195507"/>
                </a:cubicBezTo>
                <a:cubicBezTo>
                  <a:pt x="63146" y="195341"/>
                  <a:pt x="63112" y="195374"/>
                  <a:pt x="63346" y="194240"/>
                </a:cubicBezTo>
                <a:cubicBezTo>
                  <a:pt x="63779" y="191738"/>
                  <a:pt x="64213" y="189203"/>
                  <a:pt x="64513" y="186668"/>
                </a:cubicBezTo>
                <a:cubicBezTo>
                  <a:pt x="64613" y="185734"/>
                  <a:pt x="64747" y="184800"/>
                  <a:pt x="64780" y="183866"/>
                </a:cubicBezTo>
                <a:cubicBezTo>
                  <a:pt x="64780" y="183261"/>
                  <a:pt x="64803" y="183154"/>
                  <a:pt x="65203" y="183154"/>
                </a:cubicBezTo>
                <a:cubicBezTo>
                  <a:pt x="65288" y="183154"/>
                  <a:pt x="65391" y="183159"/>
                  <a:pt x="65514" y="183165"/>
                </a:cubicBezTo>
                <a:cubicBezTo>
                  <a:pt x="67215" y="183332"/>
                  <a:pt x="68916" y="183399"/>
                  <a:pt x="70651" y="183399"/>
                </a:cubicBezTo>
                <a:cubicBezTo>
                  <a:pt x="71852" y="183365"/>
                  <a:pt x="73053" y="183232"/>
                  <a:pt x="74254" y="183065"/>
                </a:cubicBezTo>
                <a:cubicBezTo>
                  <a:pt x="74320" y="183057"/>
                  <a:pt x="74377" y="183051"/>
                  <a:pt x="74424" y="183051"/>
                </a:cubicBezTo>
                <a:close/>
                <a:moveTo>
                  <a:pt x="17270" y="142261"/>
                </a:moveTo>
                <a:cubicBezTo>
                  <a:pt x="17303" y="142261"/>
                  <a:pt x="17339" y="142264"/>
                  <a:pt x="17380" y="142269"/>
                </a:cubicBezTo>
                <a:cubicBezTo>
                  <a:pt x="18614" y="142403"/>
                  <a:pt x="19815" y="142536"/>
                  <a:pt x="21082" y="142636"/>
                </a:cubicBezTo>
                <a:cubicBezTo>
                  <a:pt x="21383" y="142703"/>
                  <a:pt x="21483" y="142836"/>
                  <a:pt x="21483" y="143103"/>
                </a:cubicBezTo>
                <a:cubicBezTo>
                  <a:pt x="21516" y="144171"/>
                  <a:pt x="21583" y="145205"/>
                  <a:pt x="21583" y="146272"/>
                </a:cubicBezTo>
                <a:cubicBezTo>
                  <a:pt x="21583" y="152176"/>
                  <a:pt x="21516" y="158081"/>
                  <a:pt x="21583" y="164018"/>
                </a:cubicBezTo>
                <a:cubicBezTo>
                  <a:pt x="21649" y="168621"/>
                  <a:pt x="21850" y="173225"/>
                  <a:pt x="21950" y="177828"/>
                </a:cubicBezTo>
                <a:cubicBezTo>
                  <a:pt x="22016" y="180430"/>
                  <a:pt x="21983" y="182998"/>
                  <a:pt x="22016" y="185567"/>
                </a:cubicBezTo>
                <a:cubicBezTo>
                  <a:pt x="22050" y="187068"/>
                  <a:pt x="22083" y="188569"/>
                  <a:pt x="22083" y="190037"/>
                </a:cubicBezTo>
                <a:cubicBezTo>
                  <a:pt x="22083" y="190404"/>
                  <a:pt x="21950" y="190737"/>
                  <a:pt x="21683" y="190937"/>
                </a:cubicBezTo>
                <a:cubicBezTo>
                  <a:pt x="19915" y="192705"/>
                  <a:pt x="17980" y="194273"/>
                  <a:pt x="16246" y="196041"/>
                </a:cubicBezTo>
                <a:cubicBezTo>
                  <a:pt x="15678" y="196641"/>
                  <a:pt x="15045" y="197175"/>
                  <a:pt x="14344" y="197609"/>
                </a:cubicBezTo>
                <a:cubicBezTo>
                  <a:pt x="14444" y="195908"/>
                  <a:pt x="14511" y="194306"/>
                  <a:pt x="14611" y="192672"/>
                </a:cubicBezTo>
                <a:cubicBezTo>
                  <a:pt x="14678" y="191605"/>
                  <a:pt x="14744" y="190537"/>
                  <a:pt x="14778" y="189470"/>
                </a:cubicBezTo>
                <a:cubicBezTo>
                  <a:pt x="14945" y="186501"/>
                  <a:pt x="15111" y="183499"/>
                  <a:pt x="15278" y="180497"/>
                </a:cubicBezTo>
                <a:cubicBezTo>
                  <a:pt x="15345" y="178629"/>
                  <a:pt x="15412" y="176794"/>
                  <a:pt x="15512" y="174926"/>
                </a:cubicBezTo>
                <a:cubicBezTo>
                  <a:pt x="15612" y="172524"/>
                  <a:pt x="15745" y="170156"/>
                  <a:pt x="15879" y="167754"/>
                </a:cubicBezTo>
                <a:cubicBezTo>
                  <a:pt x="15979" y="166086"/>
                  <a:pt x="16012" y="164385"/>
                  <a:pt x="16112" y="162684"/>
                </a:cubicBezTo>
                <a:cubicBezTo>
                  <a:pt x="16279" y="160082"/>
                  <a:pt x="16446" y="157480"/>
                  <a:pt x="16579" y="154878"/>
                </a:cubicBezTo>
                <a:cubicBezTo>
                  <a:pt x="16679" y="153310"/>
                  <a:pt x="16746" y="151709"/>
                  <a:pt x="16813" y="150108"/>
                </a:cubicBezTo>
                <a:cubicBezTo>
                  <a:pt x="16979" y="147606"/>
                  <a:pt x="17013" y="145105"/>
                  <a:pt x="17013" y="142603"/>
                </a:cubicBezTo>
                <a:cubicBezTo>
                  <a:pt x="17013" y="142348"/>
                  <a:pt x="17085" y="142261"/>
                  <a:pt x="17270" y="142261"/>
                </a:cubicBezTo>
                <a:close/>
                <a:moveTo>
                  <a:pt x="78390" y="191238"/>
                </a:moveTo>
                <a:cubicBezTo>
                  <a:pt x="78490" y="191938"/>
                  <a:pt x="78557" y="192539"/>
                  <a:pt x="78657" y="193106"/>
                </a:cubicBezTo>
                <a:cubicBezTo>
                  <a:pt x="78824" y="193706"/>
                  <a:pt x="78723" y="194340"/>
                  <a:pt x="78390" y="194840"/>
                </a:cubicBezTo>
                <a:cubicBezTo>
                  <a:pt x="77823" y="195707"/>
                  <a:pt x="77423" y="196675"/>
                  <a:pt x="76855" y="197609"/>
                </a:cubicBezTo>
                <a:cubicBezTo>
                  <a:pt x="76822" y="197275"/>
                  <a:pt x="76655" y="196975"/>
                  <a:pt x="76855" y="196608"/>
                </a:cubicBezTo>
                <a:cubicBezTo>
                  <a:pt x="77489" y="195474"/>
                  <a:pt x="78056" y="194340"/>
                  <a:pt x="78523" y="193172"/>
                </a:cubicBezTo>
                <a:lnTo>
                  <a:pt x="78523" y="193172"/>
                </a:lnTo>
                <a:cubicBezTo>
                  <a:pt x="77789" y="194106"/>
                  <a:pt x="77389" y="195240"/>
                  <a:pt x="76722" y="196275"/>
                </a:cubicBezTo>
                <a:cubicBezTo>
                  <a:pt x="76622" y="195874"/>
                  <a:pt x="76689" y="195441"/>
                  <a:pt x="76889" y="195107"/>
                </a:cubicBezTo>
                <a:cubicBezTo>
                  <a:pt x="77356" y="194173"/>
                  <a:pt x="77789" y="193239"/>
                  <a:pt x="78223" y="192338"/>
                </a:cubicBezTo>
                <a:cubicBezTo>
                  <a:pt x="78357" y="192205"/>
                  <a:pt x="78357" y="192005"/>
                  <a:pt x="78290" y="191838"/>
                </a:cubicBezTo>
                <a:lnTo>
                  <a:pt x="78290" y="191838"/>
                </a:lnTo>
                <a:cubicBezTo>
                  <a:pt x="77623" y="192905"/>
                  <a:pt x="77189" y="194006"/>
                  <a:pt x="76589" y="195074"/>
                </a:cubicBezTo>
                <a:cubicBezTo>
                  <a:pt x="76455" y="194707"/>
                  <a:pt x="76522" y="194340"/>
                  <a:pt x="76755" y="194073"/>
                </a:cubicBezTo>
                <a:cubicBezTo>
                  <a:pt x="77222" y="193139"/>
                  <a:pt x="77756" y="192238"/>
                  <a:pt x="78390" y="191238"/>
                </a:cubicBezTo>
                <a:close/>
                <a:moveTo>
                  <a:pt x="93167" y="193372"/>
                </a:moveTo>
                <a:cubicBezTo>
                  <a:pt x="93434" y="193973"/>
                  <a:pt x="93701" y="194440"/>
                  <a:pt x="93401" y="195074"/>
                </a:cubicBezTo>
                <a:cubicBezTo>
                  <a:pt x="92967" y="196008"/>
                  <a:pt x="92600" y="196975"/>
                  <a:pt x="92166" y="198042"/>
                </a:cubicBezTo>
                <a:lnTo>
                  <a:pt x="92166" y="198009"/>
                </a:lnTo>
                <a:cubicBezTo>
                  <a:pt x="91966" y="197642"/>
                  <a:pt x="91900" y="197209"/>
                  <a:pt x="92033" y="196808"/>
                </a:cubicBezTo>
                <a:cubicBezTo>
                  <a:pt x="92333" y="195674"/>
                  <a:pt x="92733" y="194573"/>
                  <a:pt x="93167" y="193372"/>
                </a:cubicBezTo>
                <a:close/>
                <a:moveTo>
                  <a:pt x="62712" y="194273"/>
                </a:moveTo>
                <a:cubicBezTo>
                  <a:pt x="62712" y="194373"/>
                  <a:pt x="62712" y="194473"/>
                  <a:pt x="62712" y="194573"/>
                </a:cubicBezTo>
                <a:cubicBezTo>
                  <a:pt x="62645" y="195007"/>
                  <a:pt x="62378" y="195407"/>
                  <a:pt x="62479" y="195874"/>
                </a:cubicBezTo>
                <a:cubicBezTo>
                  <a:pt x="62545" y="196275"/>
                  <a:pt x="62112" y="196341"/>
                  <a:pt x="61945" y="196575"/>
                </a:cubicBezTo>
                <a:cubicBezTo>
                  <a:pt x="61478" y="197309"/>
                  <a:pt x="60944" y="198009"/>
                  <a:pt x="60444" y="198710"/>
                </a:cubicBezTo>
                <a:cubicBezTo>
                  <a:pt x="60844" y="197042"/>
                  <a:pt x="61811" y="195707"/>
                  <a:pt x="62712" y="194273"/>
                </a:cubicBezTo>
                <a:close/>
                <a:moveTo>
                  <a:pt x="55621" y="180686"/>
                </a:moveTo>
                <a:cubicBezTo>
                  <a:pt x="55678" y="180686"/>
                  <a:pt x="55734" y="180697"/>
                  <a:pt x="55774" y="180697"/>
                </a:cubicBezTo>
                <a:cubicBezTo>
                  <a:pt x="56107" y="180797"/>
                  <a:pt x="56408" y="180897"/>
                  <a:pt x="56674" y="181030"/>
                </a:cubicBezTo>
                <a:cubicBezTo>
                  <a:pt x="56941" y="181164"/>
                  <a:pt x="56774" y="181364"/>
                  <a:pt x="56708" y="181497"/>
                </a:cubicBezTo>
                <a:lnTo>
                  <a:pt x="54406" y="188002"/>
                </a:lnTo>
                <a:cubicBezTo>
                  <a:pt x="53472" y="190570"/>
                  <a:pt x="52538" y="193139"/>
                  <a:pt x="51604" y="195707"/>
                </a:cubicBezTo>
                <a:cubicBezTo>
                  <a:pt x="51537" y="195974"/>
                  <a:pt x="51371" y="196174"/>
                  <a:pt x="51170" y="196308"/>
                </a:cubicBezTo>
                <a:cubicBezTo>
                  <a:pt x="50537" y="196742"/>
                  <a:pt x="50136" y="197409"/>
                  <a:pt x="49669" y="197942"/>
                </a:cubicBezTo>
                <a:cubicBezTo>
                  <a:pt x="49369" y="198276"/>
                  <a:pt x="49136" y="198643"/>
                  <a:pt x="48769" y="199043"/>
                </a:cubicBezTo>
                <a:cubicBezTo>
                  <a:pt x="49069" y="197175"/>
                  <a:pt x="50603" y="196275"/>
                  <a:pt x="51537" y="194907"/>
                </a:cubicBezTo>
                <a:lnTo>
                  <a:pt x="51537" y="194907"/>
                </a:lnTo>
                <a:cubicBezTo>
                  <a:pt x="51271" y="195007"/>
                  <a:pt x="51037" y="195174"/>
                  <a:pt x="50870" y="195374"/>
                </a:cubicBezTo>
                <a:cubicBezTo>
                  <a:pt x="50670" y="195574"/>
                  <a:pt x="50470" y="195774"/>
                  <a:pt x="50270" y="196008"/>
                </a:cubicBezTo>
                <a:lnTo>
                  <a:pt x="49603" y="196708"/>
                </a:lnTo>
                <a:cubicBezTo>
                  <a:pt x="50003" y="195307"/>
                  <a:pt x="50403" y="194073"/>
                  <a:pt x="51404" y="193072"/>
                </a:cubicBezTo>
                <a:cubicBezTo>
                  <a:pt x="51904" y="192605"/>
                  <a:pt x="52338" y="192038"/>
                  <a:pt x="52772" y="191504"/>
                </a:cubicBezTo>
                <a:cubicBezTo>
                  <a:pt x="52838" y="191404"/>
                  <a:pt x="53038" y="191304"/>
                  <a:pt x="52872" y="191171"/>
                </a:cubicBezTo>
                <a:cubicBezTo>
                  <a:pt x="52843" y="191149"/>
                  <a:pt x="52815" y="191140"/>
                  <a:pt x="52790" y="191140"/>
                </a:cubicBezTo>
                <a:cubicBezTo>
                  <a:pt x="52696" y="191140"/>
                  <a:pt x="52624" y="191259"/>
                  <a:pt x="52571" y="191338"/>
                </a:cubicBezTo>
                <a:cubicBezTo>
                  <a:pt x="52004" y="191938"/>
                  <a:pt x="51471" y="192572"/>
                  <a:pt x="50870" y="193239"/>
                </a:cubicBezTo>
                <a:cubicBezTo>
                  <a:pt x="50904" y="192872"/>
                  <a:pt x="51070" y="192505"/>
                  <a:pt x="51337" y="192238"/>
                </a:cubicBezTo>
                <a:cubicBezTo>
                  <a:pt x="51904" y="191571"/>
                  <a:pt x="52438" y="190904"/>
                  <a:pt x="53005" y="190237"/>
                </a:cubicBezTo>
                <a:cubicBezTo>
                  <a:pt x="53038" y="190170"/>
                  <a:pt x="53272" y="190103"/>
                  <a:pt x="53105" y="189937"/>
                </a:cubicBezTo>
                <a:cubicBezTo>
                  <a:pt x="53065" y="189905"/>
                  <a:pt x="53031" y="189892"/>
                  <a:pt x="53001" y="189892"/>
                </a:cubicBezTo>
                <a:cubicBezTo>
                  <a:pt x="52906" y="189892"/>
                  <a:pt x="52856" y="190019"/>
                  <a:pt x="52805" y="190070"/>
                </a:cubicBezTo>
                <a:cubicBezTo>
                  <a:pt x="52371" y="190570"/>
                  <a:pt x="51938" y="191071"/>
                  <a:pt x="51437" y="191638"/>
                </a:cubicBezTo>
                <a:cubicBezTo>
                  <a:pt x="51504" y="191138"/>
                  <a:pt x="51738" y="190637"/>
                  <a:pt x="52038" y="190237"/>
                </a:cubicBezTo>
                <a:cubicBezTo>
                  <a:pt x="52405" y="189770"/>
                  <a:pt x="52805" y="189303"/>
                  <a:pt x="53139" y="188769"/>
                </a:cubicBezTo>
                <a:cubicBezTo>
                  <a:pt x="53272" y="188569"/>
                  <a:pt x="53739" y="188436"/>
                  <a:pt x="53405" y="188035"/>
                </a:cubicBezTo>
                <a:cubicBezTo>
                  <a:pt x="53339" y="187969"/>
                  <a:pt x="53739" y="187535"/>
                  <a:pt x="53872" y="187368"/>
                </a:cubicBezTo>
                <a:cubicBezTo>
                  <a:pt x="54039" y="187201"/>
                  <a:pt x="54306" y="186901"/>
                  <a:pt x="54206" y="186834"/>
                </a:cubicBezTo>
                <a:cubicBezTo>
                  <a:pt x="54161" y="186806"/>
                  <a:pt x="54122" y="186794"/>
                  <a:pt x="54087" y="186794"/>
                </a:cubicBezTo>
                <a:cubicBezTo>
                  <a:pt x="53915" y="186794"/>
                  <a:pt x="53850" y="187090"/>
                  <a:pt x="53739" y="187201"/>
                </a:cubicBezTo>
                <a:cubicBezTo>
                  <a:pt x="53339" y="187635"/>
                  <a:pt x="53005" y="188069"/>
                  <a:pt x="52605" y="188536"/>
                </a:cubicBezTo>
                <a:cubicBezTo>
                  <a:pt x="52638" y="188069"/>
                  <a:pt x="52638" y="188035"/>
                  <a:pt x="53272" y="187235"/>
                </a:cubicBezTo>
                <a:cubicBezTo>
                  <a:pt x="53606" y="186834"/>
                  <a:pt x="53906" y="186434"/>
                  <a:pt x="54239" y="186067"/>
                </a:cubicBezTo>
                <a:cubicBezTo>
                  <a:pt x="54540" y="185667"/>
                  <a:pt x="54873" y="185267"/>
                  <a:pt x="55207" y="184900"/>
                </a:cubicBezTo>
                <a:cubicBezTo>
                  <a:pt x="55149" y="184863"/>
                  <a:pt x="55100" y="184849"/>
                  <a:pt x="55058" y="184849"/>
                </a:cubicBezTo>
                <a:cubicBezTo>
                  <a:pt x="54905" y="184849"/>
                  <a:pt x="54830" y="185033"/>
                  <a:pt x="54673" y="185033"/>
                </a:cubicBezTo>
                <a:cubicBezTo>
                  <a:pt x="54840" y="184633"/>
                  <a:pt x="55273" y="184499"/>
                  <a:pt x="55340" y="184066"/>
                </a:cubicBezTo>
                <a:lnTo>
                  <a:pt x="55340" y="184066"/>
                </a:lnTo>
                <a:cubicBezTo>
                  <a:pt x="54706" y="184566"/>
                  <a:pt x="54139" y="185133"/>
                  <a:pt x="53639" y="185734"/>
                </a:cubicBezTo>
                <a:lnTo>
                  <a:pt x="53639" y="185734"/>
                </a:lnTo>
                <a:cubicBezTo>
                  <a:pt x="53906" y="184466"/>
                  <a:pt x="55140" y="183899"/>
                  <a:pt x="55707" y="182865"/>
                </a:cubicBezTo>
                <a:lnTo>
                  <a:pt x="55707" y="182865"/>
                </a:lnTo>
                <a:cubicBezTo>
                  <a:pt x="55107" y="183199"/>
                  <a:pt x="54773" y="183799"/>
                  <a:pt x="54239" y="184233"/>
                </a:cubicBezTo>
                <a:cubicBezTo>
                  <a:pt x="54273" y="183832"/>
                  <a:pt x="54273" y="183832"/>
                  <a:pt x="54706" y="183399"/>
                </a:cubicBezTo>
                <a:cubicBezTo>
                  <a:pt x="54973" y="183132"/>
                  <a:pt x="55240" y="182865"/>
                  <a:pt x="55474" y="182631"/>
                </a:cubicBezTo>
                <a:cubicBezTo>
                  <a:pt x="55707" y="182398"/>
                  <a:pt x="56074" y="182265"/>
                  <a:pt x="56274" y="181798"/>
                </a:cubicBezTo>
                <a:lnTo>
                  <a:pt x="56274" y="181798"/>
                </a:lnTo>
                <a:cubicBezTo>
                  <a:pt x="55574" y="182064"/>
                  <a:pt x="55207" y="182598"/>
                  <a:pt x="54606" y="182998"/>
                </a:cubicBezTo>
                <a:cubicBezTo>
                  <a:pt x="54906" y="182198"/>
                  <a:pt x="55140" y="181497"/>
                  <a:pt x="55407" y="180830"/>
                </a:cubicBezTo>
                <a:cubicBezTo>
                  <a:pt x="55447" y="180710"/>
                  <a:pt x="55535" y="180686"/>
                  <a:pt x="55621" y="180686"/>
                </a:cubicBezTo>
                <a:close/>
                <a:moveTo>
                  <a:pt x="93734" y="194874"/>
                </a:moveTo>
                <a:cubicBezTo>
                  <a:pt x="93934" y="195407"/>
                  <a:pt x="94168" y="195808"/>
                  <a:pt x="93901" y="196375"/>
                </a:cubicBezTo>
                <a:cubicBezTo>
                  <a:pt x="93401" y="197375"/>
                  <a:pt x="93034" y="198376"/>
                  <a:pt x="92600" y="199443"/>
                </a:cubicBezTo>
                <a:cubicBezTo>
                  <a:pt x="92367" y="199043"/>
                  <a:pt x="92333" y="198576"/>
                  <a:pt x="92467" y="198143"/>
                </a:cubicBezTo>
                <a:cubicBezTo>
                  <a:pt x="92900" y="197075"/>
                  <a:pt x="93267" y="196008"/>
                  <a:pt x="93734" y="194874"/>
                </a:cubicBezTo>
                <a:close/>
                <a:moveTo>
                  <a:pt x="78557" y="197409"/>
                </a:moveTo>
                <a:lnTo>
                  <a:pt x="78557" y="197409"/>
                </a:lnTo>
                <a:cubicBezTo>
                  <a:pt x="78090" y="198476"/>
                  <a:pt x="77656" y="199510"/>
                  <a:pt x="77189" y="200611"/>
                </a:cubicBezTo>
                <a:cubicBezTo>
                  <a:pt x="77089" y="200211"/>
                  <a:pt x="78190" y="197542"/>
                  <a:pt x="78557" y="197409"/>
                </a:cubicBezTo>
                <a:close/>
                <a:moveTo>
                  <a:pt x="94168" y="196174"/>
                </a:moveTo>
                <a:cubicBezTo>
                  <a:pt x="94468" y="196575"/>
                  <a:pt x="94535" y="197108"/>
                  <a:pt x="94335" y="197575"/>
                </a:cubicBezTo>
                <a:cubicBezTo>
                  <a:pt x="93934" y="198643"/>
                  <a:pt x="93634" y="199710"/>
                  <a:pt x="93267" y="200778"/>
                </a:cubicBezTo>
                <a:cubicBezTo>
                  <a:pt x="93234" y="200878"/>
                  <a:pt x="93234" y="200978"/>
                  <a:pt x="93134" y="201045"/>
                </a:cubicBezTo>
                <a:cubicBezTo>
                  <a:pt x="92800" y="200511"/>
                  <a:pt x="92733" y="199810"/>
                  <a:pt x="93000" y="199210"/>
                </a:cubicBezTo>
                <a:cubicBezTo>
                  <a:pt x="93434" y="198276"/>
                  <a:pt x="93768" y="197242"/>
                  <a:pt x="94168" y="196174"/>
                </a:cubicBezTo>
                <a:close/>
                <a:moveTo>
                  <a:pt x="86176" y="181143"/>
                </a:moveTo>
                <a:cubicBezTo>
                  <a:pt x="86417" y="181143"/>
                  <a:pt x="86540" y="181288"/>
                  <a:pt x="86662" y="181631"/>
                </a:cubicBezTo>
                <a:cubicBezTo>
                  <a:pt x="87930" y="186001"/>
                  <a:pt x="89198" y="190337"/>
                  <a:pt x="90499" y="194707"/>
                </a:cubicBezTo>
                <a:cubicBezTo>
                  <a:pt x="91099" y="196708"/>
                  <a:pt x="91733" y="198743"/>
                  <a:pt x="92433" y="200744"/>
                </a:cubicBezTo>
                <a:cubicBezTo>
                  <a:pt x="92467" y="200844"/>
                  <a:pt x="92467" y="200978"/>
                  <a:pt x="92500" y="201111"/>
                </a:cubicBezTo>
                <a:lnTo>
                  <a:pt x="80892" y="198509"/>
                </a:lnTo>
                <a:cubicBezTo>
                  <a:pt x="79924" y="198309"/>
                  <a:pt x="79958" y="198276"/>
                  <a:pt x="79824" y="197275"/>
                </a:cubicBezTo>
                <a:cubicBezTo>
                  <a:pt x="79391" y="194206"/>
                  <a:pt x="78957" y="191104"/>
                  <a:pt x="78523" y="188035"/>
                </a:cubicBezTo>
                <a:cubicBezTo>
                  <a:pt x="78490" y="187668"/>
                  <a:pt x="78523" y="187268"/>
                  <a:pt x="78657" y="186935"/>
                </a:cubicBezTo>
                <a:cubicBezTo>
                  <a:pt x="78056" y="186834"/>
                  <a:pt x="78390" y="186334"/>
                  <a:pt x="78290" y="186067"/>
                </a:cubicBezTo>
                <a:cubicBezTo>
                  <a:pt x="78223" y="185767"/>
                  <a:pt x="78190" y="185467"/>
                  <a:pt x="78156" y="185133"/>
                </a:cubicBezTo>
                <a:cubicBezTo>
                  <a:pt x="78090" y="184833"/>
                  <a:pt x="78023" y="184566"/>
                  <a:pt x="78323" y="184299"/>
                </a:cubicBezTo>
                <a:cubicBezTo>
                  <a:pt x="78390" y="184266"/>
                  <a:pt x="78423" y="184166"/>
                  <a:pt x="78357" y="184099"/>
                </a:cubicBezTo>
                <a:cubicBezTo>
                  <a:pt x="78342" y="184043"/>
                  <a:pt x="78316" y="184022"/>
                  <a:pt x="78286" y="184022"/>
                </a:cubicBezTo>
                <a:cubicBezTo>
                  <a:pt x="78245" y="184022"/>
                  <a:pt x="78195" y="184061"/>
                  <a:pt x="78156" y="184099"/>
                </a:cubicBezTo>
                <a:cubicBezTo>
                  <a:pt x="78120" y="184121"/>
                  <a:pt x="78092" y="184130"/>
                  <a:pt x="78070" y="184130"/>
                </a:cubicBezTo>
                <a:cubicBezTo>
                  <a:pt x="77990" y="184130"/>
                  <a:pt x="77990" y="184011"/>
                  <a:pt x="77990" y="183932"/>
                </a:cubicBezTo>
                <a:cubicBezTo>
                  <a:pt x="77689" y="182598"/>
                  <a:pt x="77689" y="182631"/>
                  <a:pt x="79024" y="182465"/>
                </a:cubicBezTo>
                <a:cubicBezTo>
                  <a:pt x="81325" y="182231"/>
                  <a:pt x="83627" y="181798"/>
                  <a:pt x="85862" y="181197"/>
                </a:cubicBezTo>
                <a:cubicBezTo>
                  <a:pt x="85986" y="181162"/>
                  <a:pt x="86089" y="181143"/>
                  <a:pt x="86176" y="181143"/>
                </a:cubicBezTo>
                <a:close/>
                <a:moveTo>
                  <a:pt x="94659" y="197367"/>
                </a:moveTo>
                <a:cubicBezTo>
                  <a:pt x="94812" y="197739"/>
                  <a:pt x="94908" y="198024"/>
                  <a:pt x="95035" y="198309"/>
                </a:cubicBezTo>
                <a:cubicBezTo>
                  <a:pt x="95068" y="198409"/>
                  <a:pt x="95068" y="198509"/>
                  <a:pt x="95002" y="198610"/>
                </a:cubicBezTo>
                <a:cubicBezTo>
                  <a:pt x="94468" y="199877"/>
                  <a:pt x="94001" y="201211"/>
                  <a:pt x="93634" y="202546"/>
                </a:cubicBezTo>
                <a:cubicBezTo>
                  <a:pt x="93334" y="202112"/>
                  <a:pt x="93301" y="201578"/>
                  <a:pt x="93501" y="201078"/>
                </a:cubicBezTo>
                <a:cubicBezTo>
                  <a:pt x="93832" y="199852"/>
                  <a:pt x="94196" y="198659"/>
                  <a:pt x="94659" y="197367"/>
                </a:cubicBezTo>
                <a:close/>
                <a:moveTo>
                  <a:pt x="51170" y="196508"/>
                </a:moveTo>
                <a:lnTo>
                  <a:pt x="51304" y="196575"/>
                </a:lnTo>
                <a:cubicBezTo>
                  <a:pt x="50937" y="197542"/>
                  <a:pt x="50603" y="198509"/>
                  <a:pt x="50270" y="199510"/>
                </a:cubicBezTo>
                <a:lnTo>
                  <a:pt x="48969" y="203179"/>
                </a:lnTo>
                <a:cubicBezTo>
                  <a:pt x="48735" y="203780"/>
                  <a:pt x="48335" y="204447"/>
                  <a:pt x="47868" y="204614"/>
                </a:cubicBezTo>
                <a:cubicBezTo>
                  <a:pt x="47201" y="204847"/>
                  <a:pt x="46967" y="205314"/>
                  <a:pt x="46567" y="205748"/>
                </a:cubicBezTo>
                <a:cubicBezTo>
                  <a:pt x="46334" y="205948"/>
                  <a:pt x="46167" y="206248"/>
                  <a:pt x="45967" y="206482"/>
                </a:cubicBezTo>
                <a:lnTo>
                  <a:pt x="45867" y="206415"/>
                </a:lnTo>
                <a:lnTo>
                  <a:pt x="45867" y="206382"/>
                </a:lnTo>
                <a:cubicBezTo>
                  <a:pt x="46667" y="204647"/>
                  <a:pt x="47968" y="203213"/>
                  <a:pt x="49102" y="201678"/>
                </a:cubicBezTo>
                <a:cubicBezTo>
                  <a:pt x="49024" y="201656"/>
                  <a:pt x="48973" y="201641"/>
                  <a:pt x="48929" y="201641"/>
                </a:cubicBezTo>
                <a:cubicBezTo>
                  <a:pt x="48843" y="201641"/>
                  <a:pt x="48791" y="201701"/>
                  <a:pt x="48635" y="201879"/>
                </a:cubicBezTo>
                <a:cubicBezTo>
                  <a:pt x="48102" y="202546"/>
                  <a:pt x="47601" y="203213"/>
                  <a:pt x="47101" y="203880"/>
                </a:cubicBezTo>
                <a:cubicBezTo>
                  <a:pt x="47034" y="203980"/>
                  <a:pt x="46934" y="204047"/>
                  <a:pt x="46867" y="204113"/>
                </a:cubicBezTo>
                <a:cubicBezTo>
                  <a:pt x="46967" y="203546"/>
                  <a:pt x="47168" y="203046"/>
                  <a:pt x="47468" y="202579"/>
                </a:cubicBezTo>
                <a:cubicBezTo>
                  <a:pt x="48068" y="201712"/>
                  <a:pt x="48669" y="200878"/>
                  <a:pt x="49302" y="200044"/>
                </a:cubicBezTo>
                <a:cubicBezTo>
                  <a:pt x="49469" y="199777"/>
                  <a:pt x="49703" y="199544"/>
                  <a:pt x="50003" y="199377"/>
                </a:cubicBezTo>
                <a:cubicBezTo>
                  <a:pt x="50170" y="199277"/>
                  <a:pt x="50337" y="199077"/>
                  <a:pt x="50170" y="198910"/>
                </a:cubicBezTo>
                <a:cubicBezTo>
                  <a:pt x="50129" y="198869"/>
                  <a:pt x="50090" y="198852"/>
                  <a:pt x="50053" y="198852"/>
                </a:cubicBezTo>
                <a:cubicBezTo>
                  <a:pt x="49939" y="198852"/>
                  <a:pt x="49845" y="199009"/>
                  <a:pt x="49769" y="199110"/>
                </a:cubicBezTo>
                <a:cubicBezTo>
                  <a:pt x="49069" y="199844"/>
                  <a:pt x="48469" y="200711"/>
                  <a:pt x="47801" y="201512"/>
                </a:cubicBezTo>
                <a:cubicBezTo>
                  <a:pt x="48402" y="199477"/>
                  <a:pt x="50003" y="198143"/>
                  <a:pt x="51170" y="196508"/>
                </a:cubicBezTo>
                <a:close/>
                <a:moveTo>
                  <a:pt x="20982" y="1"/>
                </a:moveTo>
                <a:cubicBezTo>
                  <a:pt x="20982" y="3336"/>
                  <a:pt x="20982" y="6639"/>
                  <a:pt x="20882" y="9975"/>
                </a:cubicBezTo>
                <a:cubicBezTo>
                  <a:pt x="20782" y="13677"/>
                  <a:pt x="20749" y="17413"/>
                  <a:pt x="20682" y="21116"/>
                </a:cubicBezTo>
                <a:cubicBezTo>
                  <a:pt x="20582" y="27854"/>
                  <a:pt x="20482" y="34626"/>
                  <a:pt x="20382" y="41364"/>
                </a:cubicBezTo>
                <a:cubicBezTo>
                  <a:pt x="20315" y="46034"/>
                  <a:pt x="20248" y="50737"/>
                  <a:pt x="20182" y="55407"/>
                </a:cubicBezTo>
                <a:cubicBezTo>
                  <a:pt x="20148" y="58209"/>
                  <a:pt x="20115" y="61011"/>
                  <a:pt x="20082" y="63813"/>
                </a:cubicBezTo>
                <a:cubicBezTo>
                  <a:pt x="20015" y="69751"/>
                  <a:pt x="20048" y="75722"/>
                  <a:pt x="20048" y="81659"/>
                </a:cubicBezTo>
                <a:cubicBezTo>
                  <a:pt x="20082" y="90465"/>
                  <a:pt x="20082" y="99272"/>
                  <a:pt x="20348" y="108078"/>
                </a:cubicBezTo>
                <a:cubicBezTo>
                  <a:pt x="20382" y="109412"/>
                  <a:pt x="20449" y="110780"/>
                  <a:pt x="20515" y="112114"/>
                </a:cubicBezTo>
                <a:cubicBezTo>
                  <a:pt x="20582" y="114016"/>
                  <a:pt x="20682" y="115884"/>
                  <a:pt x="20782" y="117752"/>
                </a:cubicBezTo>
                <a:cubicBezTo>
                  <a:pt x="20782" y="118019"/>
                  <a:pt x="20682" y="118085"/>
                  <a:pt x="20482" y="118185"/>
                </a:cubicBezTo>
                <a:cubicBezTo>
                  <a:pt x="19515" y="118552"/>
                  <a:pt x="18581" y="118886"/>
                  <a:pt x="17647" y="119286"/>
                </a:cubicBezTo>
                <a:cubicBezTo>
                  <a:pt x="14378" y="120687"/>
                  <a:pt x="10975" y="121755"/>
                  <a:pt x="7773" y="123356"/>
                </a:cubicBezTo>
                <a:cubicBezTo>
                  <a:pt x="6572" y="123956"/>
                  <a:pt x="5304" y="124623"/>
                  <a:pt x="4104" y="125124"/>
                </a:cubicBezTo>
                <a:cubicBezTo>
                  <a:pt x="2869" y="125624"/>
                  <a:pt x="2269" y="126358"/>
                  <a:pt x="2302" y="127725"/>
                </a:cubicBezTo>
                <a:cubicBezTo>
                  <a:pt x="2336" y="128593"/>
                  <a:pt x="2236" y="128593"/>
                  <a:pt x="3069" y="128793"/>
                </a:cubicBezTo>
                <a:cubicBezTo>
                  <a:pt x="5071" y="129293"/>
                  <a:pt x="7072" y="129660"/>
                  <a:pt x="9107" y="129994"/>
                </a:cubicBezTo>
                <a:cubicBezTo>
                  <a:pt x="9441" y="130060"/>
                  <a:pt x="9574" y="130194"/>
                  <a:pt x="9574" y="130561"/>
                </a:cubicBezTo>
                <a:cubicBezTo>
                  <a:pt x="9541" y="133796"/>
                  <a:pt x="9541" y="137032"/>
                  <a:pt x="9574" y="140268"/>
                </a:cubicBezTo>
                <a:cubicBezTo>
                  <a:pt x="9574" y="140501"/>
                  <a:pt x="9307" y="140768"/>
                  <a:pt x="9641" y="140968"/>
                </a:cubicBezTo>
                <a:cubicBezTo>
                  <a:pt x="9841" y="141068"/>
                  <a:pt x="10074" y="141168"/>
                  <a:pt x="10308" y="141269"/>
                </a:cubicBezTo>
                <a:cubicBezTo>
                  <a:pt x="10375" y="141302"/>
                  <a:pt x="10408" y="141302"/>
                  <a:pt x="10475" y="141302"/>
                </a:cubicBezTo>
                <a:cubicBezTo>
                  <a:pt x="10708" y="141335"/>
                  <a:pt x="10742" y="141435"/>
                  <a:pt x="10742" y="141669"/>
                </a:cubicBezTo>
                <a:cubicBezTo>
                  <a:pt x="10642" y="142569"/>
                  <a:pt x="10675" y="143470"/>
                  <a:pt x="10608" y="144371"/>
                </a:cubicBezTo>
                <a:cubicBezTo>
                  <a:pt x="10441" y="147573"/>
                  <a:pt x="10308" y="150809"/>
                  <a:pt x="10208" y="154011"/>
                </a:cubicBezTo>
                <a:cubicBezTo>
                  <a:pt x="10108" y="156446"/>
                  <a:pt x="10041" y="158914"/>
                  <a:pt x="10008" y="161350"/>
                </a:cubicBezTo>
                <a:cubicBezTo>
                  <a:pt x="9974" y="163785"/>
                  <a:pt x="9874" y="166220"/>
                  <a:pt x="9774" y="168655"/>
                </a:cubicBezTo>
                <a:cubicBezTo>
                  <a:pt x="9674" y="171190"/>
                  <a:pt x="9507" y="173725"/>
                  <a:pt x="9341" y="176227"/>
                </a:cubicBezTo>
                <a:cubicBezTo>
                  <a:pt x="9274" y="177661"/>
                  <a:pt x="9140" y="179096"/>
                  <a:pt x="9040" y="180530"/>
                </a:cubicBezTo>
                <a:cubicBezTo>
                  <a:pt x="8874" y="182465"/>
                  <a:pt x="8707" y="184433"/>
                  <a:pt x="8573" y="186401"/>
                </a:cubicBezTo>
                <a:cubicBezTo>
                  <a:pt x="8440" y="187869"/>
                  <a:pt x="8340" y="189370"/>
                  <a:pt x="8206" y="190837"/>
                </a:cubicBezTo>
                <a:cubicBezTo>
                  <a:pt x="8073" y="192939"/>
                  <a:pt x="7906" y="195007"/>
                  <a:pt x="7739" y="197108"/>
                </a:cubicBezTo>
                <a:cubicBezTo>
                  <a:pt x="7639" y="198576"/>
                  <a:pt x="7473" y="200044"/>
                  <a:pt x="7473" y="201512"/>
                </a:cubicBezTo>
                <a:cubicBezTo>
                  <a:pt x="7473" y="202179"/>
                  <a:pt x="7139" y="202446"/>
                  <a:pt x="6705" y="202846"/>
                </a:cubicBezTo>
                <a:cubicBezTo>
                  <a:pt x="4571" y="204814"/>
                  <a:pt x="2336" y="206715"/>
                  <a:pt x="1" y="208450"/>
                </a:cubicBezTo>
                <a:lnTo>
                  <a:pt x="1135" y="208450"/>
                </a:lnTo>
                <a:cubicBezTo>
                  <a:pt x="2002" y="207749"/>
                  <a:pt x="2903" y="207049"/>
                  <a:pt x="3770" y="206315"/>
                </a:cubicBezTo>
                <a:cubicBezTo>
                  <a:pt x="5038" y="205248"/>
                  <a:pt x="6338" y="204247"/>
                  <a:pt x="7373" y="202779"/>
                </a:cubicBezTo>
                <a:lnTo>
                  <a:pt x="7373" y="202779"/>
                </a:lnTo>
                <a:cubicBezTo>
                  <a:pt x="7373" y="204747"/>
                  <a:pt x="7106" y="206582"/>
                  <a:pt x="7139" y="208450"/>
                </a:cubicBezTo>
                <a:lnTo>
                  <a:pt x="7539" y="208450"/>
                </a:lnTo>
                <a:cubicBezTo>
                  <a:pt x="7706" y="205348"/>
                  <a:pt x="7873" y="202212"/>
                  <a:pt x="8140" y="199110"/>
                </a:cubicBezTo>
                <a:cubicBezTo>
                  <a:pt x="8340" y="196708"/>
                  <a:pt x="8507" y="194306"/>
                  <a:pt x="8673" y="191871"/>
                </a:cubicBezTo>
                <a:cubicBezTo>
                  <a:pt x="8940" y="188602"/>
                  <a:pt x="9207" y="185367"/>
                  <a:pt x="9474" y="182098"/>
                </a:cubicBezTo>
                <a:cubicBezTo>
                  <a:pt x="9641" y="179863"/>
                  <a:pt x="9774" y="177595"/>
                  <a:pt x="9908" y="175360"/>
                </a:cubicBezTo>
                <a:cubicBezTo>
                  <a:pt x="10074" y="172291"/>
                  <a:pt x="10241" y="169188"/>
                  <a:pt x="10375" y="166120"/>
                </a:cubicBezTo>
                <a:cubicBezTo>
                  <a:pt x="10441" y="164085"/>
                  <a:pt x="10475" y="162017"/>
                  <a:pt x="10508" y="159982"/>
                </a:cubicBezTo>
                <a:cubicBezTo>
                  <a:pt x="10575" y="157247"/>
                  <a:pt x="10608" y="154511"/>
                  <a:pt x="10742" y="151776"/>
                </a:cubicBezTo>
                <a:cubicBezTo>
                  <a:pt x="10842" y="149241"/>
                  <a:pt x="10975" y="146672"/>
                  <a:pt x="11042" y="144104"/>
                </a:cubicBezTo>
                <a:cubicBezTo>
                  <a:pt x="11042" y="143337"/>
                  <a:pt x="11109" y="142569"/>
                  <a:pt x="11109" y="141769"/>
                </a:cubicBezTo>
                <a:cubicBezTo>
                  <a:pt x="11109" y="141565"/>
                  <a:pt x="11160" y="141462"/>
                  <a:pt x="11351" y="141462"/>
                </a:cubicBezTo>
                <a:cubicBezTo>
                  <a:pt x="11379" y="141462"/>
                  <a:pt x="11409" y="141464"/>
                  <a:pt x="11442" y="141469"/>
                </a:cubicBezTo>
                <a:cubicBezTo>
                  <a:pt x="12276" y="141635"/>
                  <a:pt x="13110" y="141802"/>
                  <a:pt x="13944" y="141902"/>
                </a:cubicBezTo>
                <a:cubicBezTo>
                  <a:pt x="14244" y="141902"/>
                  <a:pt x="14511" y="142169"/>
                  <a:pt x="14444" y="142503"/>
                </a:cubicBezTo>
                <a:cubicBezTo>
                  <a:pt x="14411" y="144004"/>
                  <a:pt x="14511" y="145505"/>
                  <a:pt x="14411" y="147039"/>
                </a:cubicBezTo>
                <a:cubicBezTo>
                  <a:pt x="14344" y="148274"/>
                  <a:pt x="14378" y="149574"/>
                  <a:pt x="14277" y="150842"/>
                </a:cubicBezTo>
                <a:cubicBezTo>
                  <a:pt x="14111" y="153277"/>
                  <a:pt x="14077" y="155712"/>
                  <a:pt x="13944" y="158147"/>
                </a:cubicBezTo>
                <a:cubicBezTo>
                  <a:pt x="13844" y="160082"/>
                  <a:pt x="13744" y="161983"/>
                  <a:pt x="13610" y="163918"/>
                </a:cubicBezTo>
                <a:cubicBezTo>
                  <a:pt x="13477" y="166587"/>
                  <a:pt x="13343" y="169222"/>
                  <a:pt x="13210" y="171890"/>
                </a:cubicBezTo>
                <a:cubicBezTo>
                  <a:pt x="13110" y="174092"/>
                  <a:pt x="12977" y="176294"/>
                  <a:pt x="12910" y="178495"/>
                </a:cubicBezTo>
                <a:cubicBezTo>
                  <a:pt x="12776" y="181164"/>
                  <a:pt x="12676" y="183866"/>
                  <a:pt x="12610" y="186568"/>
                </a:cubicBezTo>
                <a:cubicBezTo>
                  <a:pt x="12476" y="189970"/>
                  <a:pt x="12376" y="193406"/>
                  <a:pt x="12309" y="196842"/>
                </a:cubicBezTo>
                <a:cubicBezTo>
                  <a:pt x="12243" y="198876"/>
                  <a:pt x="12176" y="200911"/>
                  <a:pt x="12109" y="202913"/>
                </a:cubicBezTo>
                <a:cubicBezTo>
                  <a:pt x="12009" y="204781"/>
                  <a:pt x="11909" y="206615"/>
                  <a:pt x="11809" y="208450"/>
                </a:cubicBezTo>
                <a:lnTo>
                  <a:pt x="12209" y="208450"/>
                </a:lnTo>
                <a:cubicBezTo>
                  <a:pt x="12243" y="206382"/>
                  <a:pt x="12409" y="204280"/>
                  <a:pt x="12510" y="202212"/>
                </a:cubicBezTo>
                <a:cubicBezTo>
                  <a:pt x="12576" y="200811"/>
                  <a:pt x="12610" y="199377"/>
                  <a:pt x="12643" y="197976"/>
                </a:cubicBezTo>
                <a:cubicBezTo>
                  <a:pt x="12776" y="194440"/>
                  <a:pt x="12910" y="190871"/>
                  <a:pt x="13010" y="187301"/>
                </a:cubicBezTo>
                <a:cubicBezTo>
                  <a:pt x="13077" y="185767"/>
                  <a:pt x="13110" y="184199"/>
                  <a:pt x="13143" y="182631"/>
                </a:cubicBezTo>
                <a:cubicBezTo>
                  <a:pt x="13277" y="179863"/>
                  <a:pt x="13410" y="177094"/>
                  <a:pt x="13544" y="174292"/>
                </a:cubicBezTo>
                <a:cubicBezTo>
                  <a:pt x="13610" y="172491"/>
                  <a:pt x="13677" y="170656"/>
                  <a:pt x="13777" y="168822"/>
                </a:cubicBezTo>
                <a:cubicBezTo>
                  <a:pt x="13911" y="165853"/>
                  <a:pt x="14077" y="162884"/>
                  <a:pt x="14244" y="159882"/>
                </a:cubicBezTo>
                <a:cubicBezTo>
                  <a:pt x="14344" y="158181"/>
                  <a:pt x="14378" y="156479"/>
                  <a:pt x="14478" y="154778"/>
                </a:cubicBezTo>
                <a:cubicBezTo>
                  <a:pt x="14611" y="151809"/>
                  <a:pt x="14778" y="148907"/>
                  <a:pt x="14778" y="145972"/>
                </a:cubicBezTo>
                <a:cubicBezTo>
                  <a:pt x="14778" y="144804"/>
                  <a:pt x="14811" y="143637"/>
                  <a:pt x="14778" y="142469"/>
                </a:cubicBezTo>
                <a:cubicBezTo>
                  <a:pt x="14778" y="142169"/>
                  <a:pt x="14832" y="142031"/>
                  <a:pt x="15087" y="142031"/>
                </a:cubicBezTo>
                <a:cubicBezTo>
                  <a:pt x="15115" y="142031"/>
                  <a:pt x="15145" y="142032"/>
                  <a:pt x="15178" y="142036"/>
                </a:cubicBezTo>
                <a:cubicBezTo>
                  <a:pt x="15678" y="142136"/>
                  <a:pt x="16346" y="142002"/>
                  <a:pt x="16646" y="142269"/>
                </a:cubicBezTo>
                <a:cubicBezTo>
                  <a:pt x="16979" y="142569"/>
                  <a:pt x="16713" y="143203"/>
                  <a:pt x="16713" y="143704"/>
                </a:cubicBezTo>
                <a:cubicBezTo>
                  <a:pt x="16612" y="146305"/>
                  <a:pt x="16546" y="148874"/>
                  <a:pt x="16412" y="151476"/>
                </a:cubicBezTo>
                <a:cubicBezTo>
                  <a:pt x="16279" y="153677"/>
                  <a:pt x="16145" y="155879"/>
                  <a:pt x="15979" y="158047"/>
                </a:cubicBezTo>
                <a:cubicBezTo>
                  <a:pt x="15812" y="160416"/>
                  <a:pt x="15712" y="162751"/>
                  <a:pt x="15578" y="165119"/>
                </a:cubicBezTo>
                <a:cubicBezTo>
                  <a:pt x="15412" y="167754"/>
                  <a:pt x="15245" y="170423"/>
                  <a:pt x="15145" y="173058"/>
                </a:cubicBezTo>
                <a:cubicBezTo>
                  <a:pt x="15078" y="175260"/>
                  <a:pt x="14945" y="177428"/>
                  <a:pt x="14845" y="179629"/>
                </a:cubicBezTo>
                <a:cubicBezTo>
                  <a:pt x="14744" y="181697"/>
                  <a:pt x="14644" y="183732"/>
                  <a:pt x="14544" y="185800"/>
                </a:cubicBezTo>
                <a:cubicBezTo>
                  <a:pt x="14378" y="189003"/>
                  <a:pt x="14211" y="192205"/>
                  <a:pt x="14044" y="195407"/>
                </a:cubicBezTo>
                <a:cubicBezTo>
                  <a:pt x="13911" y="197309"/>
                  <a:pt x="13810" y="199177"/>
                  <a:pt x="13710" y="201078"/>
                </a:cubicBezTo>
                <a:cubicBezTo>
                  <a:pt x="13610" y="203346"/>
                  <a:pt x="13477" y="205648"/>
                  <a:pt x="13410" y="207916"/>
                </a:cubicBezTo>
                <a:cubicBezTo>
                  <a:pt x="13410" y="208083"/>
                  <a:pt x="13377" y="208250"/>
                  <a:pt x="13343" y="208417"/>
                </a:cubicBezTo>
                <a:lnTo>
                  <a:pt x="13744" y="208417"/>
                </a:lnTo>
                <a:cubicBezTo>
                  <a:pt x="13777" y="208183"/>
                  <a:pt x="13844" y="207983"/>
                  <a:pt x="13844" y="207783"/>
                </a:cubicBezTo>
                <a:cubicBezTo>
                  <a:pt x="13977" y="205248"/>
                  <a:pt x="14077" y="202712"/>
                  <a:pt x="14177" y="200177"/>
                </a:cubicBezTo>
                <a:cubicBezTo>
                  <a:pt x="14211" y="199710"/>
                  <a:pt x="14277" y="199277"/>
                  <a:pt x="14277" y="198843"/>
                </a:cubicBezTo>
                <a:cubicBezTo>
                  <a:pt x="14277" y="198643"/>
                  <a:pt x="14378" y="198443"/>
                  <a:pt x="14578" y="198376"/>
                </a:cubicBezTo>
                <a:cubicBezTo>
                  <a:pt x="15245" y="197976"/>
                  <a:pt x="15879" y="197475"/>
                  <a:pt x="16379" y="196908"/>
                </a:cubicBezTo>
                <a:cubicBezTo>
                  <a:pt x="17180" y="196008"/>
                  <a:pt x="18047" y="195174"/>
                  <a:pt x="18981" y="194407"/>
                </a:cubicBezTo>
                <a:cubicBezTo>
                  <a:pt x="19982" y="193573"/>
                  <a:pt x="20916" y="192639"/>
                  <a:pt x="21749" y="191638"/>
                </a:cubicBezTo>
                <a:cubicBezTo>
                  <a:pt x="22083" y="191238"/>
                  <a:pt x="22650" y="191138"/>
                  <a:pt x="22850" y="190604"/>
                </a:cubicBezTo>
                <a:cubicBezTo>
                  <a:pt x="22861" y="190559"/>
                  <a:pt x="22887" y="190545"/>
                  <a:pt x="22919" y="190545"/>
                </a:cubicBezTo>
                <a:cubicBezTo>
                  <a:pt x="22984" y="190545"/>
                  <a:pt x="23073" y="190604"/>
                  <a:pt x="23117" y="190604"/>
                </a:cubicBezTo>
                <a:cubicBezTo>
                  <a:pt x="25385" y="191037"/>
                  <a:pt x="27620" y="191371"/>
                  <a:pt x="29889" y="191605"/>
                </a:cubicBezTo>
                <a:cubicBezTo>
                  <a:pt x="30756" y="191705"/>
                  <a:pt x="31623" y="191738"/>
                  <a:pt x="32490" y="191805"/>
                </a:cubicBezTo>
                <a:cubicBezTo>
                  <a:pt x="32757" y="191805"/>
                  <a:pt x="32891" y="191871"/>
                  <a:pt x="32891" y="192205"/>
                </a:cubicBezTo>
                <a:cubicBezTo>
                  <a:pt x="32991" y="193272"/>
                  <a:pt x="33091" y="194340"/>
                  <a:pt x="33191" y="195407"/>
                </a:cubicBezTo>
                <a:cubicBezTo>
                  <a:pt x="33224" y="195541"/>
                  <a:pt x="33258" y="195674"/>
                  <a:pt x="33291" y="195808"/>
                </a:cubicBezTo>
                <a:cubicBezTo>
                  <a:pt x="33324" y="195908"/>
                  <a:pt x="33358" y="195974"/>
                  <a:pt x="33458" y="195974"/>
                </a:cubicBezTo>
                <a:cubicBezTo>
                  <a:pt x="33558" y="195974"/>
                  <a:pt x="33591" y="195908"/>
                  <a:pt x="33591" y="195841"/>
                </a:cubicBezTo>
                <a:cubicBezTo>
                  <a:pt x="33591" y="195641"/>
                  <a:pt x="33661" y="195590"/>
                  <a:pt x="33756" y="195590"/>
                </a:cubicBezTo>
                <a:cubicBezTo>
                  <a:pt x="33836" y="195590"/>
                  <a:pt x="33934" y="195626"/>
                  <a:pt x="34025" y="195641"/>
                </a:cubicBezTo>
                <a:cubicBezTo>
                  <a:pt x="35126" y="195841"/>
                  <a:pt x="36193" y="196074"/>
                  <a:pt x="37294" y="196341"/>
                </a:cubicBezTo>
                <a:cubicBezTo>
                  <a:pt x="37461" y="196408"/>
                  <a:pt x="37694" y="196408"/>
                  <a:pt x="37894" y="196408"/>
                </a:cubicBezTo>
                <a:cubicBezTo>
                  <a:pt x="38094" y="196375"/>
                  <a:pt x="38461" y="196408"/>
                  <a:pt x="38128" y="196008"/>
                </a:cubicBezTo>
                <a:cubicBezTo>
                  <a:pt x="37994" y="195874"/>
                  <a:pt x="38161" y="195808"/>
                  <a:pt x="38228" y="195707"/>
                </a:cubicBezTo>
                <a:cubicBezTo>
                  <a:pt x="38395" y="195441"/>
                  <a:pt x="38595" y="195207"/>
                  <a:pt x="38795" y="194940"/>
                </a:cubicBezTo>
                <a:cubicBezTo>
                  <a:pt x="38828" y="194840"/>
                  <a:pt x="38895" y="194807"/>
                  <a:pt x="38862" y="194673"/>
                </a:cubicBezTo>
                <a:cubicBezTo>
                  <a:pt x="38561" y="193940"/>
                  <a:pt x="38695" y="193139"/>
                  <a:pt x="38428" y="192372"/>
                </a:cubicBezTo>
                <a:lnTo>
                  <a:pt x="38428" y="192372"/>
                </a:lnTo>
                <a:cubicBezTo>
                  <a:pt x="39729" y="192572"/>
                  <a:pt x="40930" y="192805"/>
                  <a:pt x="42131" y="193006"/>
                </a:cubicBezTo>
                <a:cubicBezTo>
                  <a:pt x="44232" y="193339"/>
                  <a:pt x="46334" y="193639"/>
                  <a:pt x="48469" y="193940"/>
                </a:cubicBezTo>
                <a:cubicBezTo>
                  <a:pt x="48802" y="193973"/>
                  <a:pt x="49136" y="193973"/>
                  <a:pt x="49469" y="193973"/>
                </a:cubicBezTo>
                <a:cubicBezTo>
                  <a:pt x="49803" y="193973"/>
                  <a:pt x="49870" y="194106"/>
                  <a:pt x="49769" y="194440"/>
                </a:cubicBezTo>
                <a:cubicBezTo>
                  <a:pt x="48035" y="199043"/>
                  <a:pt x="46300" y="203646"/>
                  <a:pt x="44599" y="208216"/>
                </a:cubicBezTo>
                <a:cubicBezTo>
                  <a:pt x="44599" y="208283"/>
                  <a:pt x="44599" y="208317"/>
                  <a:pt x="44599" y="208383"/>
                </a:cubicBezTo>
                <a:lnTo>
                  <a:pt x="45099" y="208383"/>
                </a:lnTo>
                <a:cubicBezTo>
                  <a:pt x="45633" y="206949"/>
                  <a:pt x="46801" y="206015"/>
                  <a:pt x="47568" y="204781"/>
                </a:cubicBezTo>
                <a:lnTo>
                  <a:pt x="47701" y="204881"/>
                </a:lnTo>
                <a:lnTo>
                  <a:pt x="47001" y="205815"/>
                </a:lnTo>
                <a:cubicBezTo>
                  <a:pt x="46734" y="206182"/>
                  <a:pt x="46500" y="206515"/>
                  <a:pt x="46267" y="206849"/>
                </a:cubicBezTo>
                <a:cubicBezTo>
                  <a:pt x="46167" y="207016"/>
                  <a:pt x="46033" y="207182"/>
                  <a:pt x="45967" y="207282"/>
                </a:cubicBezTo>
                <a:cubicBezTo>
                  <a:pt x="45900" y="207383"/>
                  <a:pt x="45733" y="207516"/>
                  <a:pt x="45900" y="207616"/>
                </a:cubicBezTo>
                <a:cubicBezTo>
                  <a:pt x="45939" y="207648"/>
                  <a:pt x="45973" y="207660"/>
                  <a:pt x="46003" y="207660"/>
                </a:cubicBezTo>
                <a:cubicBezTo>
                  <a:pt x="46098" y="207660"/>
                  <a:pt x="46149" y="207526"/>
                  <a:pt x="46200" y="207449"/>
                </a:cubicBezTo>
                <a:cubicBezTo>
                  <a:pt x="46867" y="206515"/>
                  <a:pt x="47568" y="205581"/>
                  <a:pt x="48235" y="204647"/>
                </a:cubicBezTo>
                <a:cubicBezTo>
                  <a:pt x="48268" y="204580"/>
                  <a:pt x="48335" y="204514"/>
                  <a:pt x="48502" y="204347"/>
                </a:cubicBezTo>
                <a:lnTo>
                  <a:pt x="48502" y="204347"/>
                </a:lnTo>
                <a:cubicBezTo>
                  <a:pt x="48035" y="205781"/>
                  <a:pt x="47568" y="207082"/>
                  <a:pt x="47134" y="208383"/>
                </a:cubicBezTo>
                <a:lnTo>
                  <a:pt x="47635" y="208383"/>
                </a:lnTo>
                <a:cubicBezTo>
                  <a:pt x="48335" y="206415"/>
                  <a:pt x="49036" y="204447"/>
                  <a:pt x="49736" y="202512"/>
                </a:cubicBezTo>
                <a:cubicBezTo>
                  <a:pt x="50637" y="200011"/>
                  <a:pt x="51537" y="197509"/>
                  <a:pt x="52405" y="195007"/>
                </a:cubicBezTo>
                <a:cubicBezTo>
                  <a:pt x="52553" y="194613"/>
                  <a:pt x="52737" y="194510"/>
                  <a:pt x="52984" y="194510"/>
                </a:cubicBezTo>
                <a:cubicBezTo>
                  <a:pt x="53072" y="194510"/>
                  <a:pt x="53167" y="194523"/>
                  <a:pt x="53272" y="194540"/>
                </a:cubicBezTo>
                <a:cubicBezTo>
                  <a:pt x="55440" y="194940"/>
                  <a:pt x="57608" y="195207"/>
                  <a:pt x="59810" y="195341"/>
                </a:cubicBezTo>
                <a:cubicBezTo>
                  <a:pt x="60210" y="195341"/>
                  <a:pt x="60210" y="195341"/>
                  <a:pt x="60444" y="195074"/>
                </a:cubicBezTo>
                <a:lnTo>
                  <a:pt x="60444" y="195074"/>
                </a:lnTo>
                <a:cubicBezTo>
                  <a:pt x="60344" y="195707"/>
                  <a:pt x="60244" y="196341"/>
                  <a:pt x="60110" y="197008"/>
                </a:cubicBezTo>
                <a:cubicBezTo>
                  <a:pt x="59510" y="200444"/>
                  <a:pt x="58843" y="203880"/>
                  <a:pt x="58342" y="207316"/>
                </a:cubicBezTo>
                <a:cubicBezTo>
                  <a:pt x="58276" y="207683"/>
                  <a:pt x="58209" y="208016"/>
                  <a:pt x="58142" y="208383"/>
                </a:cubicBezTo>
                <a:lnTo>
                  <a:pt x="58576" y="208383"/>
                </a:lnTo>
                <a:cubicBezTo>
                  <a:pt x="58709" y="207850"/>
                  <a:pt x="58743" y="207316"/>
                  <a:pt x="58743" y="206749"/>
                </a:cubicBezTo>
                <a:cubicBezTo>
                  <a:pt x="58943" y="204414"/>
                  <a:pt x="60210" y="202546"/>
                  <a:pt x="61311" y="200611"/>
                </a:cubicBezTo>
                <a:cubicBezTo>
                  <a:pt x="61344" y="200544"/>
                  <a:pt x="61411" y="200478"/>
                  <a:pt x="61444" y="200411"/>
                </a:cubicBezTo>
                <a:cubicBezTo>
                  <a:pt x="61478" y="200344"/>
                  <a:pt x="61578" y="200277"/>
                  <a:pt x="61478" y="200177"/>
                </a:cubicBezTo>
                <a:cubicBezTo>
                  <a:pt x="61455" y="200162"/>
                  <a:pt x="61433" y="200155"/>
                  <a:pt x="61413" y="200155"/>
                </a:cubicBezTo>
                <a:cubicBezTo>
                  <a:pt x="61347" y="200155"/>
                  <a:pt x="61296" y="200226"/>
                  <a:pt x="61244" y="200277"/>
                </a:cubicBezTo>
                <a:cubicBezTo>
                  <a:pt x="61044" y="200611"/>
                  <a:pt x="60811" y="200945"/>
                  <a:pt x="60611" y="201278"/>
                </a:cubicBezTo>
                <a:cubicBezTo>
                  <a:pt x="60244" y="201979"/>
                  <a:pt x="59877" y="202646"/>
                  <a:pt x="59476" y="203346"/>
                </a:cubicBezTo>
                <a:cubicBezTo>
                  <a:pt x="59476" y="202646"/>
                  <a:pt x="59543" y="202446"/>
                  <a:pt x="60010" y="201545"/>
                </a:cubicBezTo>
                <a:cubicBezTo>
                  <a:pt x="60277" y="200978"/>
                  <a:pt x="60611" y="200377"/>
                  <a:pt x="60911" y="199810"/>
                </a:cubicBezTo>
                <a:cubicBezTo>
                  <a:pt x="61211" y="199277"/>
                  <a:pt x="61511" y="198710"/>
                  <a:pt x="61778" y="198109"/>
                </a:cubicBezTo>
                <a:lnTo>
                  <a:pt x="61778" y="198109"/>
                </a:lnTo>
                <a:cubicBezTo>
                  <a:pt x="61011" y="198976"/>
                  <a:pt x="60577" y="200044"/>
                  <a:pt x="59943" y="200978"/>
                </a:cubicBezTo>
                <a:cubicBezTo>
                  <a:pt x="59977" y="199177"/>
                  <a:pt x="61411" y="198076"/>
                  <a:pt x="62245" y="196641"/>
                </a:cubicBezTo>
                <a:lnTo>
                  <a:pt x="62245" y="196641"/>
                </a:lnTo>
                <a:cubicBezTo>
                  <a:pt x="62112" y="197475"/>
                  <a:pt x="61978" y="198343"/>
                  <a:pt x="61811" y="199210"/>
                </a:cubicBezTo>
                <a:cubicBezTo>
                  <a:pt x="61678" y="200177"/>
                  <a:pt x="61478" y="201145"/>
                  <a:pt x="61344" y="202112"/>
                </a:cubicBezTo>
                <a:cubicBezTo>
                  <a:pt x="61311" y="202312"/>
                  <a:pt x="61244" y="202412"/>
                  <a:pt x="61078" y="202412"/>
                </a:cubicBezTo>
                <a:cubicBezTo>
                  <a:pt x="60877" y="202412"/>
                  <a:pt x="60811" y="202612"/>
                  <a:pt x="60744" y="202746"/>
                </a:cubicBezTo>
                <a:cubicBezTo>
                  <a:pt x="60210" y="203680"/>
                  <a:pt x="59710" y="204614"/>
                  <a:pt x="59176" y="205548"/>
                </a:cubicBezTo>
                <a:cubicBezTo>
                  <a:pt x="59143" y="205681"/>
                  <a:pt x="58976" y="205848"/>
                  <a:pt x="59143" y="205948"/>
                </a:cubicBezTo>
                <a:cubicBezTo>
                  <a:pt x="59181" y="205974"/>
                  <a:pt x="59213" y="205985"/>
                  <a:pt x="59241" y="205985"/>
                </a:cubicBezTo>
                <a:cubicBezTo>
                  <a:pt x="59357" y="205985"/>
                  <a:pt x="59389" y="205789"/>
                  <a:pt x="59443" y="205681"/>
                </a:cubicBezTo>
                <a:cubicBezTo>
                  <a:pt x="59677" y="205248"/>
                  <a:pt x="59943" y="204747"/>
                  <a:pt x="60144" y="204314"/>
                </a:cubicBezTo>
                <a:cubicBezTo>
                  <a:pt x="60377" y="203913"/>
                  <a:pt x="60544" y="203380"/>
                  <a:pt x="61144" y="203280"/>
                </a:cubicBezTo>
                <a:lnTo>
                  <a:pt x="61144" y="203280"/>
                </a:lnTo>
                <a:cubicBezTo>
                  <a:pt x="60944" y="204214"/>
                  <a:pt x="61111" y="205181"/>
                  <a:pt x="60444" y="206015"/>
                </a:cubicBezTo>
                <a:cubicBezTo>
                  <a:pt x="60144" y="206415"/>
                  <a:pt x="59910" y="206815"/>
                  <a:pt x="59710" y="207249"/>
                </a:cubicBezTo>
                <a:cubicBezTo>
                  <a:pt x="59643" y="207349"/>
                  <a:pt x="59510" y="207549"/>
                  <a:pt x="59710" y="207649"/>
                </a:cubicBezTo>
                <a:cubicBezTo>
                  <a:pt x="59750" y="207666"/>
                  <a:pt x="59783" y="207674"/>
                  <a:pt x="59810" y="207674"/>
                </a:cubicBezTo>
                <a:cubicBezTo>
                  <a:pt x="59945" y="207674"/>
                  <a:pt x="59955" y="207499"/>
                  <a:pt x="60010" y="207416"/>
                </a:cubicBezTo>
                <a:cubicBezTo>
                  <a:pt x="60210" y="206916"/>
                  <a:pt x="60477" y="206449"/>
                  <a:pt x="60811" y="206015"/>
                </a:cubicBezTo>
                <a:lnTo>
                  <a:pt x="60811" y="206015"/>
                </a:lnTo>
                <a:cubicBezTo>
                  <a:pt x="60711" y="206916"/>
                  <a:pt x="60611" y="207649"/>
                  <a:pt x="60510" y="208417"/>
                </a:cubicBezTo>
                <a:lnTo>
                  <a:pt x="60944" y="208417"/>
                </a:lnTo>
                <a:cubicBezTo>
                  <a:pt x="61545" y="204414"/>
                  <a:pt x="62212" y="200411"/>
                  <a:pt x="62879" y="196441"/>
                </a:cubicBezTo>
                <a:cubicBezTo>
                  <a:pt x="62975" y="195960"/>
                  <a:pt x="62985" y="195826"/>
                  <a:pt x="63245" y="195826"/>
                </a:cubicBezTo>
                <a:cubicBezTo>
                  <a:pt x="63345" y="195826"/>
                  <a:pt x="63484" y="195846"/>
                  <a:pt x="63679" y="195874"/>
                </a:cubicBezTo>
                <a:cubicBezTo>
                  <a:pt x="66648" y="196308"/>
                  <a:pt x="69550" y="196775"/>
                  <a:pt x="72486" y="197409"/>
                </a:cubicBezTo>
                <a:cubicBezTo>
                  <a:pt x="73486" y="197676"/>
                  <a:pt x="74520" y="197876"/>
                  <a:pt x="75588" y="197942"/>
                </a:cubicBezTo>
                <a:cubicBezTo>
                  <a:pt x="75655" y="197959"/>
                  <a:pt x="75730" y="197967"/>
                  <a:pt x="75805" y="197967"/>
                </a:cubicBezTo>
                <a:cubicBezTo>
                  <a:pt x="75880" y="197967"/>
                  <a:pt x="75955" y="197959"/>
                  <a:pt x="76022" y="197942"/>
                </a:cubicBezTo>
                <a:cubicBezTo>
                  <a:pt x="76063" y="197928"/>
                  <a:pt x="76099" y="197922"/>
                  <a:pt x="76130" y="197922"/>
                </a:cubicBezTo>
                <a:cubicBezTo>
                  <a:pt x="76247" y="197922"/>
                  <a:pt x="76288" y="198018"/>
                  <a:pt x="76288" y="198176"/>
                </a:cubicBezTo>
                <a:cubicBezTo>
                  <a:pt x="76522" y="200077"/>
                  <a:pt x="76722" y="202012"/>
                  <a:pt x="76922" y="203913"/>
                </a:cubicBezTo>
                <a:cubicBezTo>
                  <a:pt x="77089" y="205414"/>
                  <a:pt x="77256" y="206916"/>
                  <a:pt x="77423" y="208383"/>
                </a:cubicBezTo>
                <a:lnTo>
                  <a:pt x="77856" y="208383"/>
                </a:lnTo>
                <a:lnTo>
                  <a:pt x="77523" y="204647"/>
                </a:lnTo>
                <a:cubicBezTo>
                  <a:pt x="77523" y="204547"/>
                  <a:pt x="77456" y="204414"/>
                  <a:pt x="77523" y="204347"/>
                </a:cubicBezTo>
                <a:cubicBezTo>
                  <a:pt x="78156" y="203246"/>
                  <a:pt x="78357" y="201979"/>
                  <a:pt x="78890" y="200844"/>
                </a:cubicBezTo>
                <a:cubicBezTo>
                  <a:pt x="78924" y="200744"/>
                  <a:pt x="78990" y="200678"/>
                  <a:pt x="79057" y="200544"/>
                </a:cubicBezTo>
                <a:lnTo>
                  <a:pt x="79057" y="200544"/>
                </a:lnTo>
                <a:cubicBezTo>
                  <a:pt x="79190" y="201045"/>
                  <a:pt x="78924" y="201445"/>
                  <a:pt x="78723" y="201945"/>
                </a:cubicBezTo>
                <a:cubicBezTo>
                  <a:pt x="79224" y="201545"/>
                  <a:pt x="79457" y="200678"/>
                  <a:pt x="79291" y="200277"/>
                </a:cubicBezTo>
                <a:cubicBezTo>
                  <a:pt x="79232" y="200176"/>
                  <a:pt x="79168" y="200137"/>
                  <a:pt x="79108" y="200137"/>
                </a:cubicBezTo>
                <a:cubicBezTo>
                  <a:pt x="79031" y="200137"/>
                  <a:pt x="78961" y="200202"/>
                  <a:pt x="78924" y="200277"/>
                </a:cubicBezTo>
                <a:cubicBezTo>
                  <a:pt x="78757" y="200578"/>
                  <a:pt x="78623" y="200878"/>
                  <a:pt x="78490" y="201211"/>
                </a:cubicBezTo>
                <a:cubicBezTo>
                  <a:pt x="78156" y="202012"/>
                  <a:pt x="77856" y="202846"/>
                  <a:pt x="77523" y="203747"/>
                </a:cubicBezTo>
                <a:cubicBezTo>
                  <a:pt x="77322" y="203280"/>
                  <a:pt x="77356" y="202779"/>
                  <a:pt x="77589" y="202312"/>
                </a:cubicBezTo>
                <a:cubicBezTo>
                  <a:pt x="77990" y="201412"/>
                  <a:pt x="78290" y="200478"/>
                  <a:pt x="78657" y="199544"/>
                </a:cubicBezTo>
                <a:cubicBezTo>
                  <a:pt x="78690" y="199243"/>
                  <a:pt x="78857" y="198976"/>
                  <a:pt x="79057" y="198776"/>
                </a:cubicBezTo>
                <a:cubicBezTo>
                  <a:pt x="79157" y="198676"/>
                  <a:pt x="79190" y="198576"/>
                  <a:pt x="79190" y="198443"/>
                </a:cubicBezTo>
                <a:cubicBezTo>
                  <a:pt x="79190" y="198309"/>
                  <a:pt x="79257" y="198076"/>
                  <a:pt x="79090" y="198009"/>
                </a:cubicBezTo>
                <a:cubicBezTo>
                  <a:pt x="79077" y="198007"/>
                  <a:pt x="79065" y="198006"/>
                  <a:pt x="79053" y="198006"/>
                </a:cubicBezTo>
                <a:cubicBezTo>
                  <a:pt x="78886" y="198006"/>
                  <a:pt x="78855" y="198216"/>
                  <a:pt x="78824" y="198309"/>
                </a:cubicBezTo>
                <a:cubicBezTo>
                  <a:pt x="78323" y="199510"/>
                  <a:pt x="77823" y="200711"/>
                  <a:pt x="77322" y="201979"/>
                </a:cubicBezTo>
                <a:cubicBezTo>
                  <a:pt x="77156" y="201545"/>
                  <a:pt x="77189" y="201045"/>
                  <a:pt x="77456" y="200644"/>
                </a:cubicBezTo>
                <a:cubicBezTo>
                  <a:pt x="77823" y="199877"/>
                  <a:pt x="78156" y="199110"/>
                  <a:pt x="78423" y="198309"/>
                </a:cubicBezTo>
                <a:cubicBezTo>
                  <a:pt x="78590" y="197842"/>
                  <a:pt x="78824" y="197409"/>
                  <a:pt x="79157" y="197008"/>
                </a:cubicBezTo>
                <a:cubicBezTo>
                  <a:pt x="79104" y="196965"/>
                  <a:pt x="79059" y="196948"/>
                  <a:pt x="79017" y="196948"/>
                </a:cubicBezTo>
                <a:cubicBezTo>
                  <a:pt x="78900" y="196948"/>
                  <a:pt x="78813" y="197075"/>
                  <a:pt x="78690" y="197075"/>
                </a:cubicBezTo>
                <a:cubicBezTo>
                  <a:pt x="78757" y="196908"/>
                  <a:pt x="78824" y="196742"/>
                  <a:pt x="78857" y="196541"/>
                </a:cubicBezTo>
                <a:cubicBezTo>
                  <a:pt x="78890" y="196408"/>
                  <a:pt x="78957" y="196141"/>
                  <a:pt x="78790" y="196108"/>
                </a:cubicBezTo>
                <a:cubicBezTo>
                  <a:pt x="78763" y="196099"/>
                  <a:pt x="78738" y="196095"/>
                  <a:pt x="78716" y="196095"/>
                </a:cubicBezTo>
                <a:cubicBezTo>
                  <a:pt x="78572" y="196095"/>
                  <a:pt x="78514" y="196264"/>
                  <a:pt x="78457" y="196408"/>
                </a:cubicBezTo>
                <a:cubicBezTo>
                  <a:pt x="78023" y="197309"/>
                  <a:pt x="77623" y="198243"/>
                  <a:pt x="77189" y="199143"/>
                </a:cubicBezTo>
                <a:cubicBezTo>
                  <a:pt x="77156" y="199210"/>
                  <a:pt x="77156" y="199310"/>
                  <a:pt x="77022" y="199377"/>
                </a:cubicBezTo>
                <a:cubicBezTo>
                  <a:pt x="76922" y="198876"/>
                  <a:pt x="76956" y="198376"/>
                  <a:pt x="77156" y="197909"/>
                </a:cubicBezTo>
                <a:cubicBezTo>
                  <a:pt x="77689" y="196775"/>
                  <a:pt x="78223" y="195641"/>
                  <a:pt x="78890" y="194507"/>
                </a:cubicBezTo>
                <a:cubicBezTo>
                  <a:pt x="79024" y="195407"/>
                  <a:pt x="79157" y="196341"/>
                  <a:pt x="79291" y="197242"/>
                </a:cubicBezTo>
                <a:cubicBezTo>
                  <a:pt x="79691" y="199610"/>
                  <a:pt x="80058" y="202012"/>
                  <a:pt x="80458" y="204380"/>
                </a:cubicBezTo>
                <a:cubicBezTo>
                  <a:pt x="80658" y="205581"/>
                  <a:pt x="80825" y="206815"/>
                  <a:pt x="81025" y="208016"/>
                </a:cubicBezTo>
                <a:cubicBezTo>
                  <a:pt x="81058" y="208150"/>
                  <a:pt x="81092" y="208250"/>
                  <a:pt x="81125" y="208350"/>
                </a:cubicBezTo>
                <a:lnTo>
                  <a:pt x="81425" y="208350"/>
                </a:lnTo>
                <a:cubicBezTo>
                  <a:pt x="81325" y="207016"/>
                  <a:pt x="81058" y="205715"/>
                  <a:pt x="80892" y="204414"/>
                </a:cubicBezTo>
                <a:cubicBezTo>
                  <a:pt x="80625" y="202646"/>
                  <a:pt x="80358" y="200911"/>
                  <a:pt x="80091" y="199177"/>
                </a:cubicBezTo>
                <a:cubicBezTo>
                  <a:pt x="80041" y="198925"/>
                  <a:pt x="80047" y="198806"/>
                  <a:pt x="80226" y="198806"/>
                </a:cubicBezTo>
                <a:cubicBezTo>
                  <a:pt x="80284" y="198806"/>
                  <a:pt x="80360" y="198819"/>
                  <a:pt x="80458" y="198843"/>
                </a:cubicBezTo>
                <a:cubicBezTo>
                  <a:pt x="82926" y="199510"/>
                  <a:pt x="85462" y="200044"/>
                  <a:pt x="87963" y="200578"/>
                </a:cubicBezTo>
                <a:cubicBezTo>
                  <a:pt x="89264" y="200878"/>
                  <a:pt x="90565" y="201111"/>
                  <a:pt x="91799" y="201512"/>
                </a:cubicBezTo>
                <a:cubicBezTo>
                  <a:pt x="91894" y="201535"/>
                  <a:pt x="91988" y="201559"/>
                  <a:pt x="92071" y="201559"/>
                </a:cubicBezTo>
                <a:cubicBezTo>
                  <a:pt x="92105" y="201559"/>
                  <a:pt x="92137" y="201555"/>
                  <a:pt x="92166" y="201545"/>
                </a:cubicBezTo>
                <a:cubicBezTo>
                  <a:pt x="92297" y="201467"/>
                  <a:pt x="92396" y="201434"/>
                  <a:pt x="92473" y="201434"/>
                </a:cubicBezTo>
                <a:cubicBezTo>
                  <a:pt x="92691" y="201434"/>
                  <a:pt x="92735" y="201699"/>
                  <a:pt x="92834" y="201945"/>
                </a:cubicBezTo>
                <a:cubicBezTo>
                  <a:pt x="93567" y="204080"/>
                  <a:pt x="94335" y="206215"/>
                  <a:pt x="95068" y="208350"/>
                </a:cubicBezTo>
                <a:lnTo>
                  <a:pt x="95569" y="208350"/>
                </a:lnTo>
                <a:cubicBezTo>
                  <a:pt x="95369" y="207749"/>
                  <a:pt x="95135" y="207116"/>
                  <a:pt x="94902" y="206515"/>
                </a:cubicBezTo>
                <a:cubicBezTo>
                  <a:pt x="94768" y="206215"/>
                  <a:pt x="95035" y="206048"/>
                  <a:pt x="95068" y="205815"/>
                </a:cubicBezTo>
                <a:cubicBezTo>
                  <a:pt x="95302" y="204747"/>
                  <a:pt x="95569" y="203713"/>
                  <a:pt x="95902" y="202679"/>
                </a:cubicBezTo>
                <a:cubicBezTo>
                  <a:pt x="96069" y="202746"/>
                  <a:pt x="95936" y="202946"/>
                  <a:pt x="96103" y="202946"/>
                </a:cubicBezTo>
                <a:cubicBezTo>
                  <a:pt x="96236" y="202879"/>
                  <a:pt x="96203" y="202746"/>
                  <a:pt x="96203" y="202646"/>
                </a:cubicBezTo>
                <a:cubicBezTo>
                  <a:pt x="96169" y="202479"/>
                  <a:pt x="96169" y="202245"/>
                  <a:pt x="95969" y="202179"/>
                </a:cubicBezTo>
                <a:cubicBezTo>
                  <a:pt x="95957" y="202176"/>
                  <a:pt x="95946" y="202174"/>
                  <a:pt x="95935" y="202174"/>
                </a:cubicBezTo>
                <a:cubicBezTo>
                  <a:pt x="95824" y="202174"/>
                  <a:pt x="95766" y="202321"/>
                  <a:pt x="95736" y="202412"/>
                </a:cubicBezTo>
                <a:cubicBezTo>
                  <a:pt x="95469" y="203413"/>
                  <a:pt x="95169" y="204380"/>
                  <a:pt x="94902" y="205348"/>
                </a:cubicBezTo>
                <a:cubicBezTo>
                  <a:pt x="94835" y="205548"/>
                  <a:pt x="94802" y="205681"/>
                  <a:pt x="94735" y="205948"/>
                </a:cubicBezTo>
                <a:cubicBezTo>
                  <a:pt x="94401" y="204947"/>
                  <a:pt x="94068" y="204047"/>
                  <a:pt x="93768" y="203146"/>
                </a:cubicBezTo>
                <a:cubicBezTo>
                  <a:pt x="93701" y="202846"/>
                  <a:pt x="93934" y="202579"/>
                  <a:pt x="94001" y="202279"/>
                </a:cubicBezTo>
                <a:cubicBezTo>
                  <a:pt x="94301" y="201078"/>
                  <a:pt x="94668" y="199877"/>
                  <a:pt x="95102" y="198710"/>
                </a:cubicBezTo>
                <a:cubicBezTo>
                  <a:pt x="95302" y="198843"/>
                  <a:pt x="95302" y="199043"/>
                  <a:pt x="95369" y="199210"/>
                </a:cubicBezTo>
                <a:cubicBezTo>
                  <a:pt x="96236" y="201345"/>
                  <a:pt x="97070" y="203513"/>
                  <a:pt x="97937" y="205648"/>
                </a:cubicBezTo>
                <a:cubicBezTo>
                  <a:pt x="98171" y="206015"/>
                  <a:pt x="98004" y="206515"/>
                  <a:pt x="97604" y="206682"/>
                </a:cubicBezTo>
                <a:cubicBezTo>
                  <a:pt x="97037" y="207016"/>
                  <a:pt x="96970" y="207616"/>
                  <a:pt x="96636" y="208216"/>
                </a:cubicBezTo>
                <a:cubicBezTo>
                  <a:pt x="97170" y="208016"/>
                  <a:pt x="97103" y="207516"/>
                  <a:pt x="97370" y="207316"/>
                </a:cubicBezTo>
                <a:lnTo>
                  <a:pt x="97370" y="207316"/>
                </a:lnTo>
                <a:cubicBezTo>
                  <a:pt x="97504" y="207516"/>
                  <a:pt x="97137" y="207916"/>
                  <a:pt x="97570" y="207916"/>
                </a:cubicBezTo>
                <a:cubicBezTo>
                  <a:pt x="97586" y="207917"/>
                  <a:pt x="97601" y="207918"/>
                  <a:pt x="97615" y="207918"/>
                </a:cubicBezTo>
                <a:cubicBezTo>
                  <a:pt x="97987" y="207918"/>
                  <a:pt x="97773" y="207507"/>
                  <a:pt x="97837" y="207282"/>
                </a:cubicBezTo>
                <a:cubicBezTo>
                  <a:pt x="97837" y="207249"/>
                  <a:pt x="97837" y="207182"/>
                  <a:pt x="97870" y="207149"/>
                </a:cubicBezTo>
                <a:cubicBezTo>
                  <a:pt x="97937" y="206949"/>
                  <a:pt x="98037" y="206649"/>
                  <a:pt x="98237" y="206649"/>
                </a:cubicBezTo>
                <a:cubicBezTo>
                  <a:pt x="98438" y="206649"/>
                  <a:pt x="98438" y="206916"/>
                  <a:pt x="98504" y="207082"/>
                </a:cubicBezTo>
                <a:cubicBezTo>
                  <a:pt x="98704" y="207483"/>
                  <a:pt x="98838" y="207916"/>
                  <a:pt x="98971" y="208350"/>
                </a:cubicBezTo>
                <a:lnTo>
                  <a:pt x="99472" y="208350"/>
                </a:lnTo>
                <a:cubicBezTo>
                  <a:pt x="98871" y="206815"/>
                  <a:pt x="98271" y="205281"/>
                  <a:pt x="97704" y="203713"/>
                </a:cubicBezTo>
                <a:cubicBezTo>
                  <a:pt x="97537" y="203313"/>
                  <a:pt x="97370" y="202879"/>
                  <a:pt x="97170" y="202346"/>
                </a:cubicBezTo>
                <a:lnTo>
                  <a:pt x="97170" y="202346"/>
                </a:lnTo>
                <a:cubicBezTo>
                  <a:pt x="98137" y="202579"/>
                  <a:pt x="99005" y="202813"/>
                  <a:pt x="99872" y="203013"/>
                </a:cubicBezTo>
                <a:cubicBezTo>
                  <a:pt x="103741" y="203813"/>
                  <a:pt x="107511" y="205081"/>
                  <a:pt x="111413" y="205848"/>
                </a:cubicBezTo>
                <a:cubicBezTo>
                  <a:pt x="113982" y="206348"/>
                  <a:pt x="116584" y="206782"/>
                  <a:pt x="119152" y="207249"/>
                </a:cubicBezTo>
                <a:cubicBezTo>
                  <a:pt x="121054" y="207583"/>
                  <a:pt x="122988" y="207916"/>
                  <a:pt x="124890" y="208283"/>
                </a:cubicBezTo>
                <a:cubicBezTo>
                  <a:pt x="124923" y="208283"/>
                  <a:pt x="124990" y="208317"/>
                  <a:pt x="125023" y="208350"/>
                </a:cubicBezTo>
                <a:lnTo>
                  <a:pt x="127258" y="208350"/>
                </a:lnTo>
                <a:cubicBezTo>
                  <a:pt x="127191" y="208317"/>
                  <a:pt x="127091" y="208283"/>
                  <a:pt x="127025" y="208250"/>
                </a:cubicBezTo>
                <a:cubicBezTo>
                  <a:pt x="124523" y="207549"/>
                  <a:pt x="122021" y="207182"/>
                  <a:pt x="119419" y="206715"/>
                </a:cubicBezTo>
                <a:cubicBezTo>
                  <a:pt x="116817" y="206248"/>
                  <a:pt x="114215" y="205881"/>
                  <a:pt x="111647" y="205348"/>
                </a:cubicBezTo>
                <a:cubicBezTo>
                  <a:pt x="106844" y="204347"/>
                  <a:pt x="102174" y="202879"/>
                  <a:pt x="97337" y="202012"/>
                </a:cubicBezTo>
                <a:cubicBezTo>
                  <a:pt x="97103" y="201979"/>
                  <a:pt x="96936" y="201812"/>
                  <a:pt x="96870" y="201578"/>
                </a:cubicBezTo>
                <a:cubicBezTo>
                  <a:pt x="95235" y="197075"/>
                  <a:pt x="93567" y="192605"/>
                  <a:pt x="91900" y="188102"/>
                </a:cubicBezTo>
                <a:cubicBezTo>
                  <a:pt x="91032" y="185700"/>
                  <a:pt x="90198" y="183232"/>
                  <a:pt x="89231" y="180864"/>
                </a:cubicBezTo>
                <a:cubicBezTo>
                  <a:pt x="88997" y="180230"/>
                  <a:pt x="88997" y="180230"/>
                  <a:pt x="89598" y="179963"/>
                </a:cubicBezTo>
                <a:cubicBezTo>
                  <a:pt x="91466" y="179162"/>
                  <a:pt x="93367" y="178395"/>
                  <a:pt x="94902" y="177027"/>
                </a:cubicBezTo>
                <a:cubicBezTo>
                  <a:pt x="94991" y="176938"/>
                  <a:pt x="95080" y="176924"/>
                  <a:pt x="95178" y="176924"/>
                </a:cubicBezTo>
                <a:cubicBezTo>
                  <a:pt x="95228" y="176924"/>
                  <a:pt x="95280" y="176927"/>
                  <a:pt x="95335" y="176927"/>
                </a:cubicBezTo>
                <a:cubicBezTo>
                  <a:pt x="95502" y="176944"/>
                  <a:pt x="95669" y="176952"/>
                  <a:pt x="95835" y="176952"/>
                </a:cubicBezTo>
                <a:cubicBezTo>
                  <a:pt x="96332" y="176952"/>
                  <a:pt x="96820" y="176877"/>
                  <a:pt x="97270" y="176727"/>
                </a:cubicBezTo>
                <a:cubicBezTo>
                  <a:pt x="100472" y="175560"/>
                  <a:pt x="102507" y="173125"/>
                  <a:pt x="104408" y="170489"/>
                </a:cubicBezTo>
                <a:cubicBezTo>
                  <a:pt x="104742" y="170056"/>
                  <a:pt x="104775" y="169455"/>
                  <a:pt x="104542" y="168988"/>
                </a:cubicBezTo>
                <a:cubicBezTo>
                  <a:pt x="103875" y="167621"/>
                  <a:pt x="102974" y="166420"/>
                  <a:pt x="101807" y="165452"/>
                </a:cubicBezTo>
                <a:cubicBezTo>
                  <a:pt x="99805" y="163885"/>
                  <a:pt x="97504" y="163051"/>
                  <a:pt x="95035" y="162450"/>
                </a:cubicBezTo>
                <a:cubicBezTo>
                  <a:pt x="93301" y="162050"/>
                  <a:pt x="91499" y="161850"/>
                  <a:pt x="89731" y="161550"/>
                </a:cubicBezTo>
                <a:cubicBezTo>
                  <a:pt x="89464" y="161550"/>
                  <a:pt x="89264" y="161383"/>
                  <a:pt x="89231" y="161116"/>
                </a:cubicBezTo>
                <a:cubicBezTo>
                  <a:pt x="88497" y="158247"/>
                  <a:pt x="87396" y="155479"/>
                  <a:pt x="86462" y="152643"/>
                </a:cubicBezTo>
                <a:cubicBezTo>
                  <a:pt x="86162" y="151743"/>
                  <a:pt x="85829" y="150842"/>
                  <a:pt x="85495" y="149875"/>
                </a:cubicBezTo>
                <a:lnTo>
                  <a:pt x="85495" y="149875"/>
                </a:lnTo>
                <a:cubicBezTo>
                  <a:pt x="86229" y="150008"/>
                  <a:pt x="86863" y="150175"/>
                  <a:pt x="87530" y="150242"/>
                </a:cubicBezTo>
                <a:cubicBezTo>
                  <a:pt x="90365" y="150609"/>
                  <a:pt x="93234" y="150809"/>
                  <a:pt x="96103" y="151142"/>
                </a:cubicBezTo>
                <a:cubicBezTo>
                  <a:pt x="98638" y="151476"/>
                  <a:pt x="101173" y="151743"/>
                  <a:pt x="103708" y="151909"/>
                </a:cubicBezTo>
                <a:cubicBezTo>
                  <a:pt x="106910" y="152143"/>
                  <a:pt x="110113" y="152443"/>
                  <a:pt x="113315" y="152710"/>
                </a:cubicBezTo>
                <a:cubicBezTo>
                  <a:pt x="115450" y="152877"/>
                  <a:pt x="117585" y="153010"/>
                  <a:pt x="119719" y="153244"/>
                </a:cubicBezTo>
                <a:cubicBezTo>
                  <a:pt x="123622" y="153677"/>
                  <a:pt x="127525" y="154278"/>
                  <a:pt x="131428" y="154912"/>
                </a:cubicBezTo>
                <a:cubicBezTo>
                  <a:pt x="132095" y="155012"/>
                  <a:pt x="132762" y="155112"/>
                  <a:pt x="133429" y="155178"/>
                </a:cubicBezTo>
                <a:cubicBezTo>
                  <a:pt x="133500" y="155190"/>
                  <a:pt x="133575" y="155202"/>
                  <a:pt x="133644" y="155202"/>
                </a:cubicBezTo>
                <a:cubicBezTo>
                  <a:pt x="133769" y="155202"/>
                  <a:pt x="133875" y="155163"/>
                  <a:pt x="133896" y="155012"/>
                </a:cubicBezTo>
                <a:cubicBezTo>
                  <a:pt x="133930" y="154778"/>
                  <a:pt x="133696" y="154711"/>
                  <a:pt x="133529" y="154645"/>
                </a:cubicBezTo>
                <a:cubicBezTo>
                  <a:pt x="133329" y="154611"/>
                  <a:pt x="133129" y="154578"/>
                  <a:pt x="132929" y="154545"/>
                </a:cubicBezTo>
                <a:cubicBezTo>
                  <a:pt x="130327" y="154144"/>
                  <a:pt x="127758" y="153711"/>
                  <a:pt x="125157" y="153344"/>
                </a:cubicBezTo>
                <a:cubicBezTo>
                  <a:pt x="122355" y="152910"/>
                  <a:pt x="119553" y="152577"/>
                  <a:pt x="116717" y="152376"/>
                </a:cubicBezTo>
                <a:cubicBezTo>
                  <a:pt x="114849" y="152243"/>
                  <a:pt x="112981" y="152110"/>
                  <a:pt x="111113" y="151976"/>
                </a:cubicBezTo>
                <a:cubicBezTo>
                  <a:pt x="108545" y="151776"/>
                  <a:pt x="106010" y="151576"/>
                  <a:pt x="103441" y="151376"/>
                </a:cubicBezTo>
                <a:cubicBezTo>
                  <a:pt x="101773" y="151242"/>
                  <a:pt x="100072" y="151109"/>
                  <a:pt x="98404" y="150942"/>
                </a:cubicBezTo>
                <a:cubicBezTo>
                  <a:pt x="96336" y="150742"/>
                  <a:pt x="94268" y="150475"/>
                  <a:pt x="92200" y="150275"/>
                </a:cubicBezTo>
                <a:cubicBezTo>
                  <a:pt x="90065" y="150075"/>
                  <a:pt x="87897" y="149941"/>
                  <a:pt x="85795" y="149574"/>
                </a:cubicBezTo>
                <a:cubicBezTo>
                  <a:pt x="85495" y="149574"/>
                  <a:pt x="85228" y="149341"/>
                  <a:pt x="85195" y="149074"/>
                </a:cubicBezTo>
                <a:cubicBezTo>
                  <a:pt x="84694" y="147406"/>
                  <a:pt x="84161" y="145738"/>
                  <a:pt x="83527" y="144104"/>
                </a:cubicBezTo>
                <a:cubicBezTo>
                  <a:pt x="83494" y="144004"/>
                  <a:pt x="83393" y="143904"/>
                  <a:pt x="83494" y="143770"/>
                </a:cubicBezTo>
                <a:cubicBezTo>
                  <a:pt x="83560" y="143754"/>
                  <a:pt x="83619" y="143745"/>
                  <a:pt x="83677" y="143745"/>
                </a:cubicBezTo>
                <a:cubicBezTo>
                  <a:pt x="83735" y="143745"/>
                  <a:pt x="83794" y="143754"/>
                  <a:pt x="83860" y="143770"/>
                </a:cubicBezTo>
                <a:cubicBezTo>
                  <a:pt x="85261" y="144004"/>
                  <a:pt x="86696" y="143970"/>
                  <a:pt x="88130" y="144137"/>
                </a:cubicBezTo>
                <a:cubicBezTo>
                  <a:pt x="90065" y="144404"/>
                  <a:pt x="91933" y="144604"/>
                  <a:pt x="93868" y="144804"/>
                </a:cubicBezTo>
                <a:cubicBezTo>
                  <a:pt x="95802" y="145005"/>
                  <a:pt x="97737" y="145205"/>
                  <a:pt x="99672" y="145371"/>
                </a:cubicBezTo>
                <a:cubicBezTo>
                  <a:pt x="101039" y="145505"/>
                  <a:pt x="102407" y="145605"/>
                  <a:pt x="103775" y="145672"/>
                </a:cubicBezTo>
                <a:cubicBezTo>
                  <a:pt x="104575" y="145715"/>
                  <a:pt x="105376" y="145800"/>
                  <a:pt x="106177" y="145800"/>
                </a:cubicBezTo>
                <a:cubicBezTo>
                  <a:pt x="106610" y="145800"/>
                  <a:pt x="107044" y="145775"/>
                  <a:pt x="107477" y="145705"/>
                </a:cubicBezTo>
                <a:cubicBezTo>
                  <a:pt x="107811" y="145672"/>
                  <a:pt x="108178" y="145638"/>
                  <a:pt x="108178" y="145271"/>
                </a:cubicBezTo>
                <a:cubicBezTo>
                  <a:pt x="108178" y="144871"/>
                  <a:pt x="107811" y="144738"/>
                  <a:pt x="107511" y="144671"/>
                </a:cubicBezTo>
                <a:cubicBezTo>
                  <a:pt x="106610" y="144471"/>
                  <a:pt x="105743" y="144271"/>
                  <a:pt x="104842" y="144171"/>
                </a:cubicBezTo>
                <a:cubicBezTo>
                  <a:pt x="102374" y="143870"/>
                  <a:pt x="99905" y="143570"/>
                  <a:pt x="97437" y="143370"/>
                </a:cubicBezTo>
                <a:cubicBezTo>
                  <a:pt x="94568" y="143103"/>
                  <a:pt x="91699" y="142936"/>
                  <a:pt x="88831" y="142736"/>
                </a:cubicBezTo>
                <a:cubicBezTo>
                  <a:pt x="86963" y="142603"/>
                  <a:pt x="85061" y="142503"/>
                  <a:pt x="83227" y="142236"/>
                </a:cubicBezTo>
                <a:cubicBezTo>
                  <a:pt x="82960" y="142236"/>
                  <a:pt x="82726" y="142036"/>
                  <a:pt x="82626" y="141769"/>
                </a:cubicBezTo>
                <a:cubicBezTo>
                  <a:pt x="82126" y="140335"/>
                  <a:pt x="81592" y="138900"/>
                  <a:pt x="81058" y="137499"/>
                </a:cubicBezTo>
                <a:lnTo>
                  <a:pt x="80725" y="136565"/>
                </a:lnTo>
                <a:lnTo>
                  <a:pt x="80725" y="136565"/>
                </a:lnTo>
                <a:cubicBezTo>
                  <a:pt x="82426" y="136799"/>
                  <a:pt x="84094" y="136899"/>
                  <a:pt x="85795" y="136932"/>
                </a:cubicBezTo>
                <a:cubicBezTo>
                  <a:pt x="87830" y="137066"/>
                  <a:pt x="89865" y="137232"/>
                  <a:pt x="91866" y="137366"/>
                </a:cubicBezTo>
                <a:cubicBezTo>
                  <a:pt x="92967" y="137432"/>
                  <a:pt x="94034" y="137499"/>
                  <a:pt x="95135" y="137599"/>
                </a:cubicBezTo>
                <a:cubicBezTo>
                  <a:pt x="97137" y="137766"/>
                  <a:pt x="99171" y="138000"/>
                  <a:pt x="101173" y="138166"/>
                </a:cubicBezTo>
                <a:cubicBezTo>
                  <a:pt x="102641" y="138300"/>
                  <a:pt x="104108" y="138366"/>
                  <a:pt x="105576" y="138500"/>
                </a:cubicBezTo>
                <a:cubicBezTo>
                  <a:pt x="107778" y="138700"/>
                  <a:pt x="109979" y="138934"/>
                  <a:pt x="112181" y="139200"/>
                </a:cubicBezTo>
                <a:cubicBezTo>
                  <a:pt x="114249" y="139434"/>
                  <a:pt x="116317" y="139667"/>
                  <a:pt x="118385" y="139934"/>
                </a:cubicBezTo>
                <a:cubicBezTo>
                  <a:pt x="120520" y="140201"/>
                  <a:pt x="122655" y="140435"/>
                  <a:pt x="124790" y="140635"/>
                </a:cubicBezTo>
                <a:cubicBezTo>
                  <a:pt x="126191" y="140735"/>
                  <a:pt x="127558" y="140835"/>
                  <a:pt x="128926" y="140968"/>
                </a:cubicBezTo>
                <a:cubicBezTo>
                  <a:pt x="130527" y="141102"/>
                  <a:pt x="132095" y="141302"/>
                  <a:pt x="133696" y="141335"/>
                </a:cubicBezTo>
                <a:cubicBezTo>
                  <a:pt x="134296" y="141335"/>
                  <a:pt x="134330" y="141369"/>
                  <a:pt x="134263" y="141969"/>
                </a:cubicBezTo>
                <a:cubicBezTo>
                  <a:pt x="134063" y="143570"/>
                  <a:pt x="133963" y="145205"/>
                  <a:pt x="133863" y="146839"/>
                </a:cubicBezTo>
                <a:cubicBezTo>
                  <a:pt x="133763" y="149274"/>
                  <a:pt x="133796" y="151743"/>
                  <a:pt x="133596" y="154178"/>
                </a:cubicBezTo>
                <a:cubicBezTo>
                  <a:pt x="133565" y="154487"/>
                  <a:pt x="133649" y="154682"/>
                  <a:pt x="133927" y="154682"/>
                </a:cubicBezTo>
                <a:cubicBezTo>
                  <a:pt x="133949" y="154682"/>
                  <a:pt x="133972" y="154681"/>
                  <a:pt x="133996" y="154678"/>
                </a:cubicBezTo>
                <a:cubicBezTo>
                  <a:pt x="134045" y="154671"/>
                  <a:pt x="134083" y="154667"/>
                  <a:pt x="134113" y="154667"/>
                </a:cubicBezTo>
                <a:cubicBezTo>
                  <a:pt x="134230" y="154667"/>
                  <a:pt x="134230" y="154726"/>
                  <a:pt x="134230" y="154912"/>
                </a:cubicBezTo>
                <a:cubicBezTo>
                  <a:pt x="134130" y="156680"/>
                  <a:pt x="134063" y="158481"/>
                  <a:pt x="133963" y="160282"/>
                </a:cubicBezTo>
                <a:cubicBezTo>
                  <a:pt x="133930" y="161850"/>
                  <a:pt x="133896" y="163384"/>
                  <a:pt x="133863" y="164952"/>
                </a:cubicBezTo>
                <a:cubicBezTo>
                  <a:pt x="133696" y="168688"/>
                  <a:pt x="133663" y="172424"/>
                  <a:pt x="133463" y="176127"/>
                </a:cubicBezTo>
                <a:cubicBezTo>
                  <a:pt x="133362" y="178262"/>
                  <a:pt x="133329" y="180363"/>
                  <a:pt x="133229" y="182498"/>
                </a:cubicBezTo>
                <a:cubicBezTo>
                  <a:pt x="133062" y="185967"/>
                  <a:pt x="132962" y="189436"/>
                  <a:pt x="132862" y="192905"/>
                </a:cubicBezTo>
                <a:cubicBezTo>
                  <a:pt x="132795" y="194573"/>
                  <a:pt x="132795" y="196208"/>
                  <a:pt x="132729" y="197842"/>
                </a:cubicBezTo>
                <a:cubicBezTo>
                  <a:pt x="132595" y="201378"/>
                  <a:pt x="132462" y="204881"/>
                  <a:pt x="132462" y="208417"/>
                </a:cubicBezTo>
                <a:lnTo>
                  <a:pt x="132795" y="208583"/>
                </a:lnTo>
                <a:cubicBezTo>
                  <a:pt x="132895" y="205648"/>
                  <a:pt x="132996" y="202712"/>
                  <a:pt x="133096" y="199744"/>
                </a:cubicBezTo>
                <a:cubicBezTo>
                  <a:pt x="133162" y="197575"/>
                  <a:pt x="133229" y="195374"/>
                  <a:pt x="133329" y="193206"/>
                </a:cubicBezTo>
                <a:cubicBezTo>
                  <a:pt x="133429" y="189903"/>
                  <a:pt x="133563" y="186634"/>
                  <a:pt x="133696" y="183332"/>
                </a:cubicBezTo>
                <a:cubicBezTo>
                  <a:pt x="133829" y="180630"/>
                  <a:pt x="133896" y="177895"/>
                  <a:pt x="134030" y="175159"/>
                </a:cubicBezTo>
                <a:cubicBezTo>
                  <a:pt x="134196" y="171323"/>
                  <a:pt x="134263" y="167487"/>
                  <a:pt x="134330" y="163618"/>
                </a:cubicBezTo>
                <a:cubicBezTo>
                  <a:pt x="134397" y="160682"/>
                  <a:pt x="134463" y="157747"/>
                  <a:pt x="134630" y="154845"/>
                </a:cubicBezTo>
                <a:cubicBezTo>
                  <a:pt x="134730" y="153611"/>
                  <a:pt x="134997" y="152477"/>
                  <a:pt x="135064" y="151176"/>
                </a:cubicBezTo>
                <a:cubicBezTo>
                  <a:pt x="135130" y="149908"/>
                  <a:pt x="135164" y="148607"/>
                  <a:pt x="135264" y="147340"/>
                </a:cubicBezTo>
                <a:cubicBezTo>
                  <a:pt x="135397" y="145505"/>
                  <a:pt x="135597" y="143670"/>
                  <a:pt x="135731" y="141802"/>
                </a:cubicBezTo>
                <a:cubicBezTo>
                  <a:pt x="135764" y="141635"/>
                  <a:pt x="135831" y="141569"/>
                  <a:pt x="136031" y="141569"/>
                </a:cubicBezTo>
                <a:cubicBezTo>
                  <a:pt x="137332" y="141602"/>
                  <a:pt x="138633" y="141669"/>
                  <a:pt x="139934" y="141802"/>
                </a:cubicBezTo>
                <a:cubicBezTo>
                  <a:pt x="140167" y="141836"/>
                  <a:pt x="140234" y="141902"/>
                  <a:pt x="140234" y="142136"/>
                </a:cubicBezTo>
                <a:cubicBezTo>
                  <a:pt x="140134" y="144071"/>
                  <a:pt x="140034" y="145972"/>
                  <a:pt x="139934" y="147907"/>
                </a:cubicBezTo>
                <a:cubicBezTo>
                  <a:pt x="139900" y="148707"/>
                  <a:pt x="139900" y="149474"/>
                  <a:pt x="139834" y="150242"/>
                </a:cubicBezTo>
                <a:cubicBezTo>
                  <a:pt x="139700" y="152910"/>
                  <a:pt x="139600" y="155579"/>
                  <a:pt x="139500" y="158214"/>
                </a:cubicBezTo>
                <a:cubicBezTo>
                  <a:pt x="139367" y="161516"/>
                  <a:pt x="139267" y="164819"/>
                  <a:pt x="139167" y="168121"/>
                </a:cubicBezTo>
                <a:cubicBezTo>
                  <a:pt x="139133" y="170690"/>
                  <a:pt x="139033" y="173291"/>
                  <a:pt x="139000" y="175860"/>
                </a:cubicBezTo>
                <a:cubicBezTo>
                  <a:pt x="138900" y="179296"/>
                  <a:pt x="138800" y="182765"/>
                  <a:pt x="138666" y="186234"/>
                </a:cubicBezTo>
                <a:cubicBezTo>
                  <a:pt x="138566" y="189236"/>
                  <a:pt x="138466" y="192238"/>
                  <a:pt x="138366" y="195207"/>
                </a:cubicBezTo>
                <a:cubicBezTo>
                  <a:pt x="138166" y="199644"/>
                  <a:pt x="138166" y="204080"/>
                  <a:pt x="138166" y="208483"/>
                </a:cubicBezTo>
                <a:cubicBezTo>
                  <a:pt x="138166" y="208517"/>
                  <a:pt x="138166" y="208550"/>
                  <a:pt x="138166" y="208583"/>
                </a:cubicBezTo>
                <a:lnTo>
                  <a:pt x="138600" y="208583"/>
                </a:lnTo>
                <a:cubicBezTo>
                  <a:pt x="138499" y="207583"/>
                  <a:pt x="138600" y="206615"/>
                  <a:pt x="138600" y="205615"/>
                </a:cubicBezTo>
                <a:cubicBezTo>
                  <a:pt x="138566" y="202813"/>
                  <a:pt x="138700" y="200011"/>
                  <a:pt x="138733" y="197242"/>
                </a:cubicBezTo>
                <a:cubicBezTo>
                  <a:pt x="138700" y="197042"/>
                  <a:pt x="138766" y="196842"/>
                  <a:pt x="138900" y="196708"/>
                </a:cubicBezTo>
                <a:lnTo>
                  <a:pt x="138900" y="196708"/>
                </a:lnTo>
                <a:cubicBezTo>
                  <a:pt x="139167" y="200744"/>
                  <a:pt x="138700" y="204681"/>
                  <a:pt x="138800" y="208583"/>
                </a:cubicBezTo>
                <a:lnTo>
                  <a:pt x="139233" y="208583"/>
                </a:lnTo>
                <a:cubicBezTo>
                  <a:pt x="139300" y="205047"/>
                  <a:pt x="139433" y="201478"/>
                  <a:pt x="139433" y="197909"/>
                </a:cubicBezTo>
                <a:cubicBezTo>
                  <a:pt x="139433" y="196141"/>
                  <a:pt x="139233" y="194373"/>
                  <a:pt x="139333" y="192605"/>
                </a:cubicBezTo>
                <a:cubicBezTo>
                  <a:pt x="139467" y="190504"/>
                  <a:pt x="139433" y="188369"/>
                  <a:pt x="139300" y="186267"/>
                </a:cubicBezTo>
                <a:cubicBezTo>
                  <a:pt x="139167" y="183866"/>
                  <a:pt x="139333" y="181464"/>
                  <a:pt x="139367" y="179062"/>
                </a:cubicBezTo>
                <a:cubicBezTo>
                  <a:pt x="139400" y="175360"/>
                  <a:pt x="139534" y="171657"/>
                  <a:pt x="139667" y="167988"/>
                </a:cubicBezTo>
                <a:cubicBezTo>
                  <a:pt x="139734" y="165719"/>
                  <a:pt x="139767" y="163418"/>
                  <a:pt x="139867" y="161149"/>
                </a:cubicBezTo>
                <a:cubicBezTo>
                  <a:pt x="139967" y="158081"/>
                  <a:pt x="140101" y="155012"/>
                  <a:pt x="140267" y="151976"/>
                </a:cubicBezTo>
                <a:cubicBezTo>
                  <a:pt x="140401" y="148774"/>
                  <a:pt x="140568" y="145605"/>
                  <a:pt x="140601" y="142403"/>
                </a:cubicBezTo>
                <a:cubicBezTo>
                  <a:pt x="140601" y="142236"/>
                  <a:pt x="140501" y="141902"/>
                  <a:pt x="140734" y="141902"/>
                </a:cubicBezTo>
                <a:cubicBezTo>
                  <a:pt x="140807" y="141871"/>
                  <a:pt x="140882" y="141856"/>
                  <a:pt x="140958" y="141856"/>
                </a:cubicBezTo>
                <a:cubicBezTo>
                  <a:pt x="141127" y="141856"/>
                  <a:pt x="141297" y="141931"/>
                  <a:pt x="141435" y="142069"/>
                </a:cubicBezTo>
                <a:cubicBezTo>
                  <a:pt x="141560" y="142219"/>
                  <a:pt x="141662" y="142280"/>
                  <a:pt x="141752" y="142280"/>
                </a:cubicBezTo>
                <a:cubicBezTo>
                  <a:pt x="141903" y="142280"/>
                  <a:pt x="142023" y="142111"/>
                  <a:pt x="142169" y="141902"/>
                </a:cubicBezTo>
                <a:cubicBezTo>
                  <a:pt x="142903" y="140802"/>
                  <a:pt x="143570" y="139634"/>
                  <a:pt x="144170" y="138467"/>
                </a:cubicBezTo>
                <a:lnTo>
                  <a:pt x="144170" y="138467"/>
                </a:lnTo>
                <a:cubicBezTo>
                  <a:pt x="143937" y="161850"/>
                  <a:pt x="143737" y="185233"/>
                  <a:pt x="144003" y="208583"/>
                </a:cubicBezTo>
                <a:lnTo>
                  <a:pt x="144437" y="208583"/>
                </a:lnTo>
                <a:lnTo>
                  <a:pt x="144437" y="207850"/>
                </a:lnTo>
                <a:cubicBezTo>
                  <a:pt x="144437" y="197976"/>
                  <a:pt x="144437" y="188135"/>
                  <a:pt x="144437" y="178262"/>
                </a:cubicBezTo>
                <a:cubicBezTo>
                  <a:pt x="144404" y="172191"/>
                  <a:pt x="144504" y="166153"/>
                  <a:pt x="144537" y="160115"/>
                </a:cubicBezTo>
                <a:cubicBezTo>
                  <a:pt x="144570" y="155712"/>
                  <a:pt x="144570" y="151309"/>
                  <a:pt x="144604" y="146906"/>
                </a:cubicBezTo>
                <a:cubicBezTo>
                  <a:pt x="144637" y="144037"/>
                  <a:pt x="144637" y="141168"/>
                  <a:pt x="144604" y="138333"/>
                </a:cubicBezTo>
                <a:cubicBezTo>
                  <a:pt x="144604" y="137799"/>
                  <a:pt x="144704" y="137299"/>
                  <a:pt x="144971" y="136865"/>
                </a:cubicBezTo>
                <a:cubicBezTo>
                  <a:pt x="146772" y="133563"/>
                  <a:pt x="148507" y="130227"/>
                  <a:pt x="150041" y="126791"/>
                </a:cubicBezTo>
                <a:cubicBezTo>
                  <a:pt x="150408" y="126091"/>
                  <a:pt x="150675" y="125324"/>
                  <a:pt x="150808" y="124523"/>
                </a:cubicBezTo>
                <a:cubicBezTo>
                  <a:pt x="150842" y="123856"/>
                  <a:pt x="150942" y="123222"/>
                  <a:pt x="151075" y="122555"/>
                </a:cubicBezTo>
                <a:cubicBezTo>
                  <a:pt x="151209" y="121755"/>
                  <a:pt x="151142" y="121588"/>
                  <a:pt x="150308" y="121454"/>
                </a:cubicBezTo>
                <a:cubicBezTo>
                  <a:pt x="148540" y="121154"/>
                  <a:pt x="146739" y="120921"/>
                  <a:pt x="144971" y="120720"/>
                </a:cubicBezTo>
                <a:cubicBezTo>
                  <a:pt x="141969" y="120320"/>
                  <a:pt x="138933" y="120020"/>
                  <a:pt x="135964" y="119853"/>
                </a:cubicBezTo>
                <a:cubicBezTo>
                  <a:pt x="132996" y="119653"/>
                  <a:pt x="129993" y="119553"/>
                  <a:pt x="127025" y="119420"/>
                </a:cubicBezTo>
                <a:cubicBezTo>
                  <a:pt x="123122" y="119286"/>
                  <a:pt x="119219" y="119153"/>
                  <a:pt x="115283" y="119019"/>
                </a:cubicBezTo>
                <a:cubicBezTo>
                  <a:pt x="112948" y="118919"/>
                  <a:pt x="110613" y="118886"/>
                  <a:pt x="108278" y="118786"/>
                </a:cubicBezTo>
                <a:cubicBezTo>
                  <a:pt x="105509" y="118686"/>
                  <a:pt x="102807" y="118185"/>
                  <a:pt x="100039" y="118085"/>
                </a:cubicBezTo>
                <a:cubicBezTo>
                  <a:pt x="99805" y="118085"/>
                  <a:pt x="99772" y="117985"/>
                  <a:pt x="99772" y="117785"/>
                </a:cubicBezTo>
                <a:lnTo>
                  <a:pt x="99772" y="114616"/>
                </a:lnTo>
                <a:cubicBezTo>
                  <a:pt x="99772" y="114416"/>
                  <a:pt x="99772" y="114316"/>
                  <a:pt x="100039" y="114316"/>
                </a:cubicBezTo>
                <a:cubicBezTo>
                  <a:pt x="100439" y="114349"/>
                  <a:pt x="100839" y="114349"/>
                  <a:pt x="101240" y="114383"/>
                </a:cubicBezTo>
                <a:lnTo>
                  <a:pt x="107377" y="114950"/>
                </a:lnTo>
                <a:cubicBezTo>
                  <a:pt x="109812" y="115183"/>
                  <a:pt x="112247" y="115417"/>
                  <a:pt x="114649" y="115617"/>
                </a:cubicBezTo>
                <a:cubicBezTo>
                  <a:pt x="116450" y="115817"/>
                  <a:pt x="118252" y="115884"/>
                  <a:pt x="120020" y="115884"/>
                </a:cubicBezTo>
                <a:cubicBezTo>
                  <a:pt x="120620" y="115850"/>
                  <a:pt x="120687" y="115617"/>
                  <a:pt x="120753" y="115150"/>
                </a:cubicBezTo>
                <a:cubicBezTo>
                  <a:pt x="121087" y="111881"/>
                  <a:pt x="121387" y="108578"/>
                  <a:pt x="121587" y="105276"/>
                </a:cubicBezTo>
                <a:cubicBezTo>
                  <a:pt x="121721" y="102574"/>
                  <a:pt x="121888" y="99872"/>
                  <a:pt x="121954" y="97204"/>
                </a:cubicBezTo>
                <a:cubicBezTo>
                  <a:pt x="122021" y="94535"/>
                  <a:pt x="122021" y="91866"/>
                  <a:pt x="122021" y="89231"/>
                </a:cubicBezTo>
                <a:cubicBezTo>
                  <a:pt x="122021" y="88864"/>
                  <a:pt x="122088" y="88764"/>
                  <a:pt x="122455" y="88764"/>
                </a:cubicBezTo>
                <a:cubicBezTo>
                  <a:pt x="124029" y="88786"/>
                  <a:pt x="125617" y="88861"/>
                  <a:pt x="127202" y="88861"/>
                </a:cubicBezTo>
                <a:cubicBezTo>
                  <a:pt x="128101" y="88861"/>
                  <a:pt x="128999" y="88837"/>
                  <a:pt x="129893" y="88764"/>
                </a:cubicBezTo>
                <a:cubicBezTo>
                  <a:pt x="130460" y="88731"/>
                  <a:pt x="130961" y="88264"/>
                  <a:pt x="131027" y="87663"/>
                </a:cubicBezTo>
                <a:cubicBezTo>
                  <a:pt x="131061" y="87030"/>
                  <a:pt x="131094" y="86396"/>
                  <a:pt x="131161" y="85762"/>
                </a:cubicBezTo>
                <a:cubicBezTo>
                  <a:pt x="131328" y="84061"/>
                  <a:pt x="131561" y="82360"/>
                  <a:pt x="131728" y="80658"/>
                </a:cubicBezTo>
                <a:cubicBezTo>
                  <a:pt x="132128" y="76322"/>
                  <a:pt x="132428" y="71952"/>
                  <a:pt x="132662" y="67616"/>
                </a:cubicBezTo>
                <a:cubicBezTo>
                  <a:pt x="132895" y="63379"/>
                  <a:pt x="133229" y="59143"/>
                  <a:pt x="133162" y="54873"/>
                </a:cubicBezTo>
                <a:cubicBezTo>
                  <a:pt x="133162" y="53472"/>
                  <a:pt x="133229" y="52071"/>
                  <a:pt x="133229" y="50637"/>
                </a:cubicBezTo>
                <a:cubicBezTo>
                  <a:pt x="133229" y="50504"/>
                  <a:pt x="133229" y="50337"/>
                  <a:pt x="133196" y="50203"/>
                </a:cubicBezTo>
                <a:cubicBezTo>
                  <a:pt x="133170" y="50101"/>
                  <a:pt x="133066" y="49959"/>
                  <a:pt x="132989" y="49959"/>
                </a:cubicBezTo>
                <a:cubicBezTo>
                  <a:pt x="132965" y="49959"/>
                  <a:pt x="132944" y="49972"/>
                  <a:pt x="132929" y="50003"/>
                </a:cubicBezTo>
                <a:cubicBezTo>
                  <a:pt x="132806" y="50188"/>
                  <a:pt x="132661" y="50238"/>
                  <a:pt x="132512" y="50238"/>
                </a:cubicBezTo>
                <a:cubicBezTo>
                  <a:pt x="132337" y="50238"/>
                  <a:pt x="132157" y="50170"/>
                  <a:pt x="131995" y="50170"/>
                </a:cubicBezTo>
                <a:cubicBezTo>
                  <a:pt x="130861" y="50237"/>
                  <a:pt x="129727" y="50303"/>
                  <a:pt x="128592" y="50337"/>
                </a:cubicBezTo>
                <a:cubicBezTo>
                  <a:pt x="125123" y="50504"/>
                  <a:pt x="121621" y="50637"/>
                  <a:pt x="118152" y="50804"/>
                </a:cubicBezTo>
                <a:cubicBezTo>
                  <a:pt x="117851" y="50804"/>
                  <a:pt x="117585" y="50804"/>
                  <a:pt x="117484" y="50403"/>
                </a:cubicBezTo>
                <a:cubicBezTo>
                  <a:pt x="117454" y="50156"/>
                  <a:pt x="117222" y="49966"/>
                  <a:pt x="116976" y="49966"/>
                </a:cubicBezTo>
                <a:cubicBezTo>
                  <a:pt x="116957" y="49966"/>
                  <a:pt x="116937" y="49967"/>
                  <a:pt x="116917" y="49970"/>
                </a:cubicBezTo>
                <a:cubicBezTo>
                  <a:pt x="116684" y="50003"/>
                  <a:pt x="116484" y="50203"/>
                  <a:pt x="116484" y="50470"/>
                </a:cubicBezTo>
                <a:cubicBezTo>
                  <a:pt x="116450" y="50837"/>
                  <a:pt x="116250" y="50870"/>
                  <a:pt x="115950" y="50870"/>
                </a:cubicBezTo>
                <a:cubicBezTo>
                  <a:pt x="113882" y="50937"/>
                  <a:pt x="111847" y="51037"/>
                  <a:pt x="109746" y="51071"/>
                </a:cubicBezTo>
                <a:cubicBezTo>
                  <a:pt x="107617" y="51099"/>
                  <a:pt x="105488" y="51109"/>
                  <a:pt x="103359" y="51109"/>
                </a:cubicBezTo>
                <a:cubicBezTo>
                  <a:pt x="100451" y="51109"/>
                  <a:pt x="97543" y="51090"/>
                  <a:pt x="94635" y="51071"/>
                </a:cubicBezTo>
                <a:cubicBezTo>
                  <a:pt x="89965" y="51037"/>
                  <a:pt x="85295" y="51004"/>
                  <a:pt x="80625" y="50937"/>
                </a:cubicBezTo>
                <a:cubicBezTo>
                  <a:pt x="80556" y="50947"/>
                  <a:pt x="80488" y="50951"/>
                  <a:pt x="80420" y="50951"/>
                </a:cubicBezTo>
                <a:cubicBezTo>
                  <a:pt x="80255" y="50951"/>
                  <a:pt x="80089" y="50927"/>
                  <a:pt x="79924" y="50904"/>
                </a:cubicBezTo>
                <a:cubicBezTo>
                  <a:pt x="79624" y="50870"/>
                  <a:pt x="79291" y="50870"/>
                  <a:pt x="79124" y="50437"/>
                </a:cubicBezTo>
                <a:cubicBezTo>
                  <a:pt x="79043" y="50196"/>
                  <a:pt x="78791" y="50041"/>
                  <a:pt x="78522" y="50041"/>
                </a:cubicBezTo>
                <a:cubicBezTo>
                  <a:pt x="78456" y="50041"/>
                  <a:pt x="78389" y="50050"/>
                  <a:pt x="78323" y="50070"/>
                </a:cubicBezTo>
                <a:cubicBezTo>
                  <a:pt x="77956" y="50137"/>
                  <a:pt x="77923" y="50403"/>
                  <a:pt x="77956" y="50704"/>
                </a:cubicBezTo>
                <a:cubicBezTo>
                  <a:pt x="78023" y="50904"/>
                  <a:pt x="77856" y="50904"/>
                  <a:pt x="77723" y="50904"/>
                </a:cubicBezTo>
                <a:cubicBezTo>
                  <a:pt x="76322" y="50870"/>
                  <a:pt x="74921" y="50870"/>
                  <a:pt x="73486" y="50804"/>
                </a:cubicBezTo>
                <a:cubicBezTo>
                  <a:pt x="72608" y="50767"/>
                  <a:pt x="71720" y="50741"/>
                  <a:pt x="70827" y="50741"/>
                </a:cubicBezTo>
                <a:cubicBezTo>
                  <a:pt x="70092" y="50741"/>
                  <a:pt x="69354" y="50759"/>
                  <a:pt x="68616" y="50804"/>
                </a:cubicBezTo>
                <a:cubicBezTo>
                  <a:pt x="68179" y="50852"/>
                  <a:pt x="67706" y="50954"/>
                  <a:pt x="67275" y="50954"/>
                </a:cubicBezTo>
                <a:cubicBezTo>
                  <a:pt x="67114" y="50954"/>
                  <a:pt x="66960" y="50940"/>
                  <a:pt x="66815" y="50904"/>
                </a:cubicBezTo>
                <a:cubicBezTo>
                  <a:pt x="66702" y="50876"/>
                  <a:pt x="66613" y="50862"/>
                  <a:pt x="66543" y="50862"/>
                </a:cubicBezTo>
                <a:cubicBezTo>
                  <a:pt x="66280" y="50862"/>
                  <a:pt x="66274" y="51048"/>
                  <a:pt x="66248" y="51337"/>
                </a:cubicBezTo>
                <a:cubicBezTo>
                  <a:pt x="66014" y="53906"/>
                  <a:pt x="65881" y="56474"/>
                  <a:pt x="65814" y="59043"/>
                </a:cubicBezTo>
                <a:cubicBezTo>
                  <a:pt x="65748" y="62812"/>
                  <a:pt x="65681" y="66582"/>
                  <a:pt x="65614" y="70318"/>
                </a:cubicBezTo>
                <a:cubicBezTo>
                  <a:pt x="65614" y="71085"/>
                  <a:pt x="65614" y="71085"/>
                  <a:pt x="64880" y="71118"/>
                </a:cubicBezTo>
                <a:cubicBezTo>
                  <a:pt x="64580" y="71152"/>
                  <a:pt x="64313" y="71185"/>
                  <a:pt x="64013" y="71185"/>
                </a:cubicBezTo>
                <a:cubicBezTo>
                  <a:pt x="62612" y="71218"/>
                  <a:pt x="61211" y="71385"/>
                  <a:pt x="59843" y="71619"/>
                </a:cubicBezTo>
                <a:cubicBezTo>
                  <a:pt x="59343" y="71685"/>
                  <a:pt x="58976" y="71886"/>
                  <a:pt x="58976" y="72519"/>
                </a:cubicBezTo>
                <a:cubicBezTo>
                  <a:pt x="58943" y="73653"/>
                  <a:pt x="58776" y="74788"/>
                  <a:pt x="58709" y="75922"/>
                </a:cubicBezTo>
                <a:cubicBezTo>
                  <a:pt x="58542" y="79091"/>
                  <a:pt x="58376" y="82226"/>
                  <a:pt x="58209" y="85395"/>
                </a:cubicBezTo>
                <a:cubicBezTo>
                  <a:pt x="58109" y="87397"/>
                  <a:pt x="58042" y="89365"/>
                  <a:pt x="57975" y="91333"/>
                </a:cubicBezTo>
                <a:cubicBezTo>
                  <a:pt x="57842" y="94935"/>
                  <a:pt x="57708" y="98505"/>
                  <a:pt x="57575" y="102074"/>
                </a:cubicBezTo>
                <a:cubicBezTo>
                  <a:pt x="57542" y="103842"/>
                  <a:pt x="57508" y="105610"/>
                  <a:pt x="57475" y="107344"/>
                </a:cubicBezTo>
                <a:cubicBezTo>
                  <a:pt x="57442" y="108912"/>
                  <a:pt x="57375" y="110413"/>
                  <a:pt x="57475" y="111948"/>
                </a:cubicBezTo>
                <a:cubicBezTo>
                  <a:pt x="57475" y="112348"/>
                  <a:pt x="57742" y="112681"/>
                  <a:pt x="58109" y="112848"/>
                </a:cubicBezTo>
                <a:cubicBezTo>
                  <a:pt x="58442" y="112948"/>
                  <a:pt x="58743" y="112982"/>
                  <a:pt x="59076" y="112982"/>
                </a:cubicBezTo>
                <a:cubicBezTo>
                  <a:pt x="60510" y="113082"/>
                  <a:pt x="61978" y="113048"/>
                  <a:pt x="63446" y="113115"/>
                </a:cubicBezTo>
                <a:cubicBezTo>
                  <a:pt x="66615" y="113349"/>
                  <a:pt x="69817" y="113515"/>
                  <a:pt x="73019" y="113649"/>
                </a:cubicBezTo>
                <a:cubicBezTo>
                  <a:pt x="76322" y="113749"/>
                  <a:pt x="79591" y="113882"/>
                  <a:pt x="82893" y="113882"/>
                </a:cubicBezTo>
                <a:cubicBezTo>
                  <a:pt x="84027" y="113882"/>
                  <a:pt x="83994" y="113882"/>
                  <a:pt x="83927" y="114983"/>
                </a:cubicBezTo>
                <a:cubicBezTo>
                  <a:pt x="83894" y="115250"/>
                  <a:pt x="83827" y="115317"/>
                  <a:pt x="83560" y="115317"/>
                </a:cubicBezTo>
                <a:cubicBezTo>
                  <a:pt x="82626" y="115250"/>
                  <a:pt x="81692" y="115183"/>
                  <a:pt x="80758" y="115183"/>
                </a:cubicBezTo>
                <a:cubicBezTo>
                  <a:pt x="77389" y="115150"/>
                  <a:pt x="74020" y="114950"/>
                  <a:pt x="70651" y="114850"/>
                </a:cubicBezTo>
                <a:cubicBezTo>
                  <a:pt x="67015" y="114716"/>
                  <a:pt x="63413" y="114483"/>
                  <a:pt x="59777" y="114483"/>
                </a:cubicBezTo>
                <a:lnTo>
                  <a:pt x="56107" y="114483"/>
                </a:lnTo>
                <a:cubicBezTo>
                  <a:pt x="55774" y="114483"/>
                  <a:pt x="55674" y="114349"/>
                  <a:pt x="55674" y="114016"/>
                </a:cubicBezTo>
                <a:cubicBezTo>
                  <a:pt x="55674" y="112848"/>
                  <a:pt x="55674" y="111714"/>
                  <a:pt x="55640" y="110547"/>
                </a:cubicBezTo>
                <a:cubicBezTo>
                  <a:pt x="55540" y="109846"/>
                  <a:pt x="55540" y="109146"/>
                  <a:pt x="55574" y="108412"/>
                </a:cubicBezTo>
                <a:cubicBezTo>
                  <a:pt x="55640" y="107278"/>
                  <a:pt x="55674" y="106110"/>
                  <a:pt x="55640" y="104976"/>
                </a:cubicBezTo>
                <a:cubicBezTo>
                  <a:pt x="55640" y="104576"/>
                  <a:pt x="55407" y="104209"/>
                  <a:pt x="55007" y="104075"/>
                </a:cubicBezTo>
                <a:cubicBezTo>
                  <a:pt x="54206" y="103742"/>
                  <a:pt x="53305" y="103508"/>
                  <a:pt x="52438" y="103375"/>
                </a:cubicBezTo>
                <a:cubicBezTo>
                  <a:pt x="51871" y="103308"/>
                  <a:pt x="51871" y="103308"/>
                  <a:pt x="52205" y="102841"/>
                </a:cubicBezTo>
                <a:cubicBezTo>
                  <a:pt x="53439" y="101440"/>
                  <a:pt x="53672" y="99439"/>
                  <a:pt x="52772" y="97804"/>
                </a:cubicBezTo>
                <a:cubicBezTo>
                  <a:pt x="52538" y="97437"/>
                  <a:pt x="52571" y="96970"/>
                  <a:pt x="52872" y="96670"/>
                </a:cubicBezTo>
                <a:cubicBezTo>
                  <a:pt x="52938" y="96570"/>
                  <a:pt x="53139" y="96403"/>
                  <a:pt x="52972" y="96270"/>
                </a:cubicBezTo>
                <a:cubicBezTo>
                  <a:pt x="52936" y="96241"/>
                  <a:pt x="52904" y="96229"/>
                  <a:pt x="52874" y="96229"/>
                </a:cubicBezTo>
                <a:cubicBezTo>
                  <a:pt x="52764" y="96229"/>
                  <a:pt x="52691" y="96391"/>
                  <a:pt x="52638" y="96470"/>
                </a:cubicBezTo>
                <a:cubicBezTo>
                  <a:pt x="52503" y="96696"/>
                  <a:pt x="52381" y="96786"/>
                  <a:pt x="52263" y="96786"/>
                </a:cubicBezTo>
                <a:cubicBezTo>
                  <a:pt x="52120" y="96786"/>
                  <a:pt x="51984" y="96653"/>
                  <a:pt x="51838" y="96470"/>
                </a:cubicBezTo>
                <a:cubicBezTo>
                  <a:pt x="51738" y="96370"/>
                  <a:pt x="51704" y="96270"/>
                  <a:pt x="51771" y="96170"/>
                </a:cubicBezTo>
                <a:cubicBezTo>
                  <a:pt x="51830" y="96110"/>
                  <a:pt x="51837" y="95998"/>
                  <a:pt x="51979" y="95998"/>
                </a:cubicBezTo>
                <a:cubicBezTo>
                  <a:pt x="51997" y="95998"/>
                  <a:pt x="52016" y="95999"/>
                  <a:pt x="52038" y="96003"/>
                </a:cubicBezTo>
                <a:cubicBezTo>
                  <a:pt x="52100" y="96021"/>
                  <a:pt x="52146" y="96030"/>
                  <a:pt x="52179" y="96030"/>
                </a:cubicBezTo>
                <a:cubicBezTo>
                  <a:pt x="52324" y="96030"/>
                  <a:pt x="52225" y="95872"/>
                  <a:pt x="52171" y="95736"/>
                </a:cubicBezTo>
                <a:cubicBezTo>
                  <a:pt x="52116" y="95584"/>
                  <a:pt x="52049" y="95529"/>
                  <a:pt x="51983" y="95529"/>
                </a:cubicBezTo>
                <a:cubicBezTo>
                  <a:pt x="51889" y="95529"/>
                  <a:pt x="51796" y="95638"/>
                  <a:pt x="51738" y="95736"/>
                </a:cubicBezTo>
                <a:cubicBezTo>
                  <a:pt x="51637" y="95937"/>
                  <a:pt x="51440" y="96041"/>
                  <a:pt x="51240" y="96041"/>
                </a:cubicBezTo>
                <a:cubicBezTo>
                  <a:pt x="51109" y="96041"/>
                  <a:pt x="50976" y="95996"/>
                  <a:pt x="50870" y="95903"/>
                </a:cubicBezTo>
                <a:cubicBezTo>
                  <a:pt x="50770" y="95869"/>
                  <a:pt x="50703" y="95836"/>
                  <a:pt x="50603" y="95836"/>
                </a:cubicBezTo>
                <a:cubicBezTo>
                  <a:pt x="50337" y="95836"/>
                  <a:pt x="50337" y="95669"/>
                  <a:pt x="50437" y="95469"/>
                </a:cubicBezTo>
                <a:cubicBezTo>
                  <a:pt x="50570" y="95202"/>
                  <a:pt x="50670" y="94902"/>
                  <a:pt x="50804" y="94535"/>
                </a:cubicBezTo>
                <a:lnTo>
                  <a:pt x="50804" y="94535"/>
                </a:lnTo>
                <a:cubicBezTo>
                  <a:pt x="50437" y="94702"/>
                  <a:pt x="50203" y="95035"/>
                  <a:pt x="50136" y="95436"/>
                </a:cubicBezTo>
                <a:cubicBezTo>
                  <a:pt x="50011" y="95811"/>
                  <a:pt x="49774" y="95830"/>
                  <a:pt x="49508" y="95830"/>
                </a:cubicBezTo>
                <a:cubicBezTo>
                  <a:pt x="49478" y="95830"/>
                  <a:pt x="49448" y="95829"/>
                  <a:pt x="49418" y="95829"/>
                </a:cubicBezTo>
                <a:cubicBezTo>
                  <a:pt x="49358" y="95829"/>
                  <a:pt x="49297" y="95830"/>
                  <a:pt x="49236" y="95836"/>
                </a:cubicBezTo>
                <a:cubicBezTo>
                  <a:pt x="48902" y="95836"/>
                  <a:pt x="49069" y="95502"/>
                  <a:pt x="49036" y="95302"/>
                </a:cubicBezTo>
                <a:cubicBezTo>
                  <a:pt x="49002" y="95035"/>
                  <a:pt x="49002" y="94735"/>
                  <a:pt x="49002" y="94468"/>
                </a:cubicBezTo>
                <a:cubicBezTo>
                  <a:pt x="49002" y="94335"/>
                  <a:pt x="49136" y="94135"/>
                  <a:pt x="48869" y="94101"/>
                </a:cubicBezTo>
                <a:cubicBezTo>
                  <a:pt x="48854" y="94099"/>
                  <a:pt x="48840" y="94098"/>
                  <a:pt x="48827" y="94098"/>
                </a:cubicBezTo>
                <a:cubicBezTo>
                  <a:pt x="48648" y="94098"/>
                  <a:pt x="48733" y="94310"/>
                  <a:pt x="48702" y="94435"/>
                </a:cubicBezTo>
                <a:cubicBezTo>
                  <a:pt x="48635" y="94869"/>
                  <a:pt x="48635" y="95269"/>
                  <a:pt x="48702" y="95703"/>
                </a:cubicBezTo>
                <a:cubicBezTo>
                  <a:pt x="48769" y="95869"/>
                  <a:pt x="48635" y="96036"/>
                  <a:pt x="48469" y="96069"/>
                </a:cubicBezTo>
                <a:cubicBezTo>
                  <a:pt x="48380" y="96069"/>
                  <a:pt x="48276" y="96144"/>
                  <a:pt x="48177" y="96144"/>
                </a:cubicBezTo>
                <a:cubicBezTo>
                  <a:pt x="48128" y="96144"/>
                  <a:pt x="48079" y="96125"/>
                  <a:pt x="48035" y="96069"/>
                </a:cubicBezTo>
                <a:cubicBezTo>
                  <a:pt x="47735" y="95769"/>
                  <a:pt x="47535" y="95369"/>
                  <a:pt x="47434" y="94935"/>
                </a:cubicBezTo>
                <a:cubicBezTo>
                  <a:pt x="47408" y="94722"/>
                  <a:pt x="47381" y="94658"/>
                  <a:pt x="47269" y="94658"/>
                </a:cubicBezTo>
                <a:cubicBezTo>
                  <a:pt x="47241" y="94658"/>
                  <a:pt x="47208" y="94662"/>
                  <a:pt x="47168" y="94668"/>
                </a:cubicBezTo>
                <a:cubicBezTo>
                  <a:pt x="46934" y="94702"/>
                  <a:pt x="46967" y="94869"/>
                  <a:pt x="47001" y="95035"/>
                </a:cubicBezTo>
                <a:cubicBezTo>
                  <a:pt x="47134" y="95436"/>
                  <a:pt x="47301" y="95836"/>
                  <a:pt x="47568" y="96203"/>
                </a:cubicBezTo>
                <a:cubicBezTo>
                  <a:pt x="47601" y="96303"/>
                  <a:pt x="47735" y="96403"/>
                  <a:pt x="47601" y="96503"/>
                </a:cubicBezTo>
                <a:cubicBezTo>
                  <a:pt x="47533" y="96549"/>
                  <a:pt x="47464" y="96642"/>
                  <a:pt x="47374" y="96642"/>
                </a:cubicBezTo>
                <a:cubicBezTo>
                  <a:pt x="47333" y="96642"/>
                  <a:pt x="47287" y="96622"/>
                  <a:pt x="47234" y="96570"/>
                </a:cubicBezTo>
                <a:cubicBezTo>
                  <a:pt x="47134" y="96503"/>
                  <a:pt x="47034" y="96436"/>
                  <a:pt x="46901" y="96436"/>
                </a:cubicBezTo>
                <a:cubicBezTo>
                  <a:pt x="46798" y="96395"/>
                  <a:pt x="46682" y="96316"/>
                  <a:pt x="46578" y="96316"/>
                </a:cubicBezTo>
                <a:cubicBezTo>
                  <a:pt x="46513" y="96316"/>
                  <a:pt x="46452" y="96347"/>
                  <a:pt x="46400" y="96436"/>
                </a:cubicBezTo>
                <a:cubicBezTo>
                  <a:pt x="46267" y="96637"/>
                  <a:pt x="46500" y="96803"/>
                  <a:pt x="46601" y="96903"/>
                </a:cubicBezTo>
                <a:cubicBezTo>
                  <a:pt x="46701" y="97003"/>
                  <a:pt x="46934" y="97037"/>
                  <a:pt x="46734" y="97270"/>
                </a:cubicBezTo>
                <a:cubicBezTo>
                  <a:pt x="46400" y="97704"/>
                  <a:pt x="46167" y="98271"/>
                  <a:pt x="46100" y="98838"/>
                </a:cubicBezTo>
                <a:cubicBezTo>
                  <a:pt x="45946" y="98619"/>
                  <a:pt x="45807" y="98428"/>
                  <a:pt x="45644" y="98428"/>
                </a:cubicBezTo>
                <a:cubicBezTo>
                  <a:pt x="45560" y="98428"/>
                  <a:pt x="45469" y="98479"/>
                  <a:pt x="45366" y="98605"/>
                </a:cubicBezTo>
                <a:cubicBezTo>
                  <a:pt x="45338" y="98642"/>
                  <a:pt x="45321" y="98656"/>
                  <a:pt x="45309" y="98656"/>
                </a:cubicBezTo>
                <a:cubicBezTo>
                  <a:pt x="45280" y="98656"/>
                  <a:pt x="45290" y="98562"/>
                  <a:pt x="45266" y="98538"/>
                </a:cubicBezTo>
                <a:cubicBezTo>
                  <a:pt x="44966" y="98204"/>
                  <a:pt x="44566" y="97971"/>
                  <a:pt x="44132" y="97871"/>
                </a:cubicBezTo>
                <a:cubicBezTo>
                  <a:pt x="44091" y="97871"/>
                  <a:pt x="44048" y="97872"/>
                  <a:pt x="44003" y="97872"/>
                </a:cubicBezTo>
                <a:cubicBezTo>
                  <a:pt x="43756" y="97872"/>
                  <a:pt x="43468" y="97848"/>
                  <a:pt x="43298" y="97537"/>
                </a:cubicBezTo>
                <a:cubicBezTo>
                  <a:pt x="43340" y="97512"/>
                  <a:pt x="43398" y="97506"/>
                  <a:pt x="43462" y="97506"/>
                </a:cubicBezTo>
                <a:cubicBezTo>
                  <a:pt x="43526" y="97506"/>
                  <a:pt x="43596" y="97512"/>
                  <a:pt x="43661" y="97512"/>
                </a:cubicBezTo>
                <a:cubicBezTo>
                  <a:pt x="43790" y="97512"/>
                  <a:pt x="43899" y="97487"/>
                  <a:pt x="43899" y="97337"/>
                </a:cubicBezTo>
                <a:cubicBezTo>
                  <a:pt x="43899" y="97149"/>
                  <a:pt x="43796" y="97116"/>
                  <a:pt x="43670" y="97116"/>
                </a:cubicBezTo>
                <a:cubicBezTo>
                  <a:pt x="43599" y="97116"/>
                  <a:pt x="43521" y="97126"/>
                  <a:pt x="43450" y="97126"/>
                </a:cubicBezTo>
                <a:cubicBezTo>
                  <a:pt x="43376" y="97126"/>
                  <a:pt x="43310" y="97115"/>
                  <a:pt x="43265" y="97070"/>
                </a:cubicBezTo>
                <a:cubicBezTo>
                  <a:pt x="43265" y="96503"/>
                  <a:pt x="43665" y="95969"/>
                  <a:pt x="43765" y="95502"/>
                </a:cubicBezTo>
                <a:cubicBezTo>
                  <a:pt x="43865" y="95002"/>
                  <a:pt x="44399" y="95035"/>
                  <a:pt x="44699" y="94835"/>
                </a:cubicBezTo>
                <a:cubicBezTo>
                  <a:pt x="44721" y="94835"/>
                  <a:pt x="44818" y="94939"/>
                  <a:pt x="44909" y="94939"/>
                </a:cubicBezTo>
                <a:cubicBezTo>
                  <a:pt x="44955" y="94939"/>
                  <a:pt x="44999" y="94913"/>
                  <a:pt x="45033" y="94835"/>
                </a:cubicBezTo>
                <a:cubicBezTo>
                  <a:pt x="45099" y="94702"/>
                  <a:pt x="45066" y="94568"/>
                  <a:pt x="44999" y="94502"/>
                </a:cubicBezTo>
                <a:cubicBezTo>
                  <a:pt x="44920" y="94403"/>
                  <a:pt x="44830" y="94374"/>
                  <a:pt x="44734" y="94374"/>
                </a:cubicBezTo>
                <a:cubicBezTo>
                  <a:pt x="44669" y="94374"/>
                  <a:pt x="44600" y="94388"/>
                  <a:pt x="44532" y="94402"/>
                </a:cubicBezTo>
                <a:cubicBezTo>
                  <a:pt x="44332" y="94402"/>
                  <a:pt x="44165" y="94568"/>
                  <a:pt x="43965" y="94568"/>
                </a:cubicBezTo>
                <a:cubicBezTo>
                  <a:pt x="43932" y="94235"/>
                  <a:pt x="43899" y="93935"/>
                  <a:pt x="43832" y="93601"/>
                </a:cubicBezTo>
                <a:cubicBezTo>
                  <a:pt x="43665" y="92834"/>
                  <a:pt x="43665" y="92834"/>
                  <a:pt x="44366" y="92434"/>
                </a:cubicBezTo>
                <a:cubicBezTo>
                  <a:pt x="44432" y="92367"/>
                  <a:pt x="44499" y="92333"/>
                  <a:pt x="44466" y="92233"/>
                </a:cubicBezTo>
                <a:cubicBezTo>
                  <a:pt x="44466" y="92133"/>
                  <a:pt x="44399" y="92133"/>
                  <a:pt x="44266" y="92133"/>
                </a:cubicBezTo>
                <a:cubicBezTo>
                  <a:pt x="44212" y="92133"/>
                  <a:pt x="44159" y="92128"/>
                  <a:pt x="44108" y="92128"/>
                </a:cubicBezTo>
                <a:cubicBezTo>
                  <a:pt x="44031" y="92128"/>
                  <a:pt x="43959" y="92140"/>
                  <a:pt x="43899" y="92200"/>
                </a:cubicBezTo>
                <a:cubicBezTo>
                  <a:pt x="43740" y="92346"/>
                  <a:pt x="43609" y="92408"/>
                  <a:pt x="43494" y="92408"/>
                </a:cubicBezTo>
                <a:cubicBezTo>
                  <a:pt x="43295" y="92408"/>
                  <a:pt x="43146" y="92221"/>
                  <a:pt x="42998" y="91967"/>
                </a:cubicBezTo>
                <a:cubicBezTo>
                  <a:pt x="42965" y="91900"/>
                  <a:pt x="42898" y="91800"/>
                  <a:pt x="42798" y="91766"/>
                </a:cubicBezTo>
                <a:cubicBezTo>
                  <a:pt x="42531" y="91533"/>
                  <a:pt x="42498" y="91333"/>
                  <a:pt x="42798" y="91066"/>
                </a:cubicBezTo>
                <a:cubicBezTo>
                  <a:pt x="42931" y="90966"/>
                  <a:pt x="43165" y="90832"/>
                  <a:pt x="42998" y="90666"/>
                </a:cubicBezTo>
                <a:cubicBezTo>
                  <a:pt x="42959" y="90627"/>
                  <a:pt x="42926" y="90612"/>
                  <a:pt x="42896" y="90612"/>
                </a:cubicBezTo>
                <a:cubicBezTo>
                  <a:pt x="42795" y="90612"/>
                  <a:pt x="42726" y="90781"/>
                  <a:pt x="42598" y="90832"/>
                </a:cubicBezTo>
                <a:cubicBezTo>
                  <a:pt x="42423" y="90861"/>
                  <a:pt x="42376" y="91118"/>
                  <a:pt x="42190" y="91118"/>
                </a:cubicBezTo>
                <a:cubicBezTo>
                  <a:pt x="42163" y="91118"/>
                  <a:pt x="42132" y="91112"/>
                  <a:pt x="42097" y="91099"/>
                </a:cubicBezTo>
                <a:cubicBezTo>
                  <a:pt x="41197" y="90832"/>
                  <a:pt x="41030" y="90365"/>
                  <a:pt x="41697" y="89632"/>
                </a:cubicBezTo>
                <a:lnTo>
                  <a:pt x="41764" y="89565"/>
                </a:lnTo>
                <a:cubicBezTo>
                  <a:pt x="41830" y="89498"/>
                  <a:pt x="41997" y="89431"/>
                  <a:pt x="41897" y="89265"/>
                </a:cubicBezTo>
                <a:cubicBezTo>
                  <a:pt x="41861" y="89217"/>
                  <a:pt x="41817" y="89199"/>
                  <a:pt x="41770" y="89199"/>
                </a:cubicBezTo>
                <a:cubicBezTo>
                  <a:pt x="41686" y="89199"/>
                  <a:pt x="41594" y="89255"/>
                  <a:pt x="41530" y="89298"/>
                </a:cubicBezTo>
                <a:cubicBezTo>
                  <a:pt x="41263" y="89531"/>
                  <a:pt x="41030" y="89832"/>
                  <a:pt x="40863" y="90165"/>
                </a:cubicBezTo>
                <a:cubicBezTo>
                  <a:pt x="40806" y="90280"/>
                  <a:pt x="40773" y="90445"/>
                  <a:pt x="40636" y="90445"/>
                </a:cubicBezTo>
                <a:cubicBezTo>
                  <a:pt x="40614" y="90445"/>
                  <a:pt x="40590" y="90441"/>
                  <a:pt x="40563" y="90432"/>
                </a:cubicBezTo>
                <a:cubicBezTo>
                  <a:pt x="40394" y="90417"/>
                  <a:pt x="40223" y="90408"/>
                  <a:pt x="40052" y="90408"/>
                </a:cubicBezTo>
                <a:cubicBezTo>
                  <a:pt x="39479" y="90408"/>
                  <a:pt x="38901" y="90501"/>
                  <a:pt x="38361" y="90732"/>
                </a:cubicBezTo>
                <a:cubicBezTo>
                  <a:pt x="38628" y="90365"/>
                  <a:pt x="38295" y="89898"/>
                  <a:pt x="38895" y="89798"/>
                </a:cubicBezTo>
                <a:cubicBezTo>
                  <a:pt x="39028" y="89765"/>
                  <a:pt x="39028" y="89598"/>
                  <a:pt x="39028" y="89465"/>
                </a:cubicBezTo>
                <a:cubicBezTo>
                  <a:pt x="39062" y="89231"/>
                  <a:pt x="39129" y="88998"/>
                  <a:pt x="39262" y="88831"/>
                </a:cubicBezTo>
                <a:cubicBezTo>
                  <a:pt x="39329" y="88731"/>
                  <a:pt x="39429" y="88597"/>
                  <a:pt x="39295" y="88497"/>
                </a:cubicBezTo>
                <a:cubicBezTo>
                  <a:pt x="39255" y="88467"/>
                  <a:pt x="39214" y="88455"/>
                  <a:pt x="39175" y="88455"/>
                </a:cubicBezTo>
                <a:cubicBezTo>
                  <a:pt x="39084" y="88455"/>
                  <a:pt x="38998" y="88518"/>
                  <a:pt x="38928" y="88564"/>
                </a:cubicBezTo>
                <a:cubicBezTo>
                  <a:pt x="38728" y="88731"/>
                  <a:pt x="38662" y="88998"/>
                  <a:pt x="38461" y="89231"/>
                </a:cubicBezTo>
                <a:cubicBezTo>
                  <a:pt x="38295" y="88864"/>
                  <a:pt x="38161" y="88497"/>
                  <a:pt x="37828" y="88431"/>
                </a:cubicBezTo>
                <a:cubicBezTo>
                  <a:pt x="37427" y="88364"/>
                  <a:pt x="37127" y="88030"/>
                  <a:pt x="37160" y="87630"/>
                </a:cubicBezTo>
                <a:cubicBezTo>
                  <a:pt x="37127" y="87497"/>
                  <a:pt x="37127" y="87363"/>
                  <a:pt x="36960" y="87363"/>
                </a:cubicBezTo>
                <a:cubicBezTo>
                  <a:pt x="36794" y="87397"/>
                  <a:pt x="36827" y="87563"/>
                  <a:pt x="36827" y="87663"/>
                </a:cubicBezTo>
                <a:cubicBezTo>
                  <a:pt x="36960" y="88064"/>
                  <a:pt x="36727" y="88531"/>
                  <a:pt x="36327" y="88664"/>
                </a:cubicBezTo>
                <a:cubicBezTo>
                  <a:pt x="36232" y="88711"/>
                  <a:pt x="36138" y="88858"/>
                  <a:pt x="36032" y="88858"/>
                </a:cubicBezTo>
                <a:cubicBezTo>
                  <a:pt x="35988" y="88858"/>
                  <a:pt x="35942" y="88833"/>
                  <a:pt x="35893" y="88764"/>
                </a:cubicBezTo>
                <a:cubicBezTo>
                  <a:pt x="35793" y="88597"/>
                  <a:pt x="35493" y="88431"/>
                  <a:pt x="35726" y="88164"/>
                </a:cubicBezTo>
                <a:cubicBezTo>
                  <a:pt x="35826" y="88097"/>
                  <a:pt x="35860" y="88030"/>
                  <a:pt x="35759" y="87897"/>
                </a:cubicBezTo>
                <a:cubicBezTo>
                  <a:pt x="35720" y="87858"/>
                  <a:pt x="35681" y="87844"/>
                  <a:pt x="35640" y="87844"/>
                </a:cubicBezTo>
                <a:cubicBezTo>
                  <a:pt x="35576" y="87844"/>
                  <a:pt x="35507" y="87877"/>
                  <a:pt x="35426" y="87897"/>
                </a:cubicBezTo>
                <a:cubicBezTo>
                  <a:pt x="35259" y="87997"/>
                  <a:pt x="35159" y="88197"/>
                  <a:pt x="35192" y="88397"/>
                </a:cubicBezTo>
                <a:cubicBezTo>
                  <a:pt x="35226" y="88764"/>
                  <a:pt x="35359" y="89064"/>
                  <a:pt x="35559" y="89331"/>
                </a:cubicBezTo>
                <a:cubicBezTo>
                  <a:pt x="35659" y="89498"/>
                  <a:pt x="35726" y="89698"/>
                  <a:pt x="35559" y="89732"/>
                </a:cubicBezTo>
                <a:cubicBezTo>
                  <a:pt x="34659" y="89832"/>
                  <a:pt x="35359" y="90099"/>
                  <a:pt x="35526" y="90265"/>
                </a:cubicBezTo>
                <a:cubicBezTo>
                  <a:pt x="35626" y="90365"/>
                  <a:pt x="35626" y="90465"/>
                  <a:pt x="35659" y="90599"/>
                </a:cubicBezTo>
                <a:cubicBezTo>
                  <a:pt x="35759" y="90866"/>
                  <a:pt x="35926" y="91133"/>
                  <a:pt x="36160" y="91333"/>
                </a:cubicBezTo>
                <a:cubicBezTo>
                  <a:pt x="36393" y="91566"/>
                  <a:pt x="36894" y="91566"/>
                  <a:pt x="36894" y="91866"/>
                </a:cubicBezTo>
                <a:cubicBezTo>
                  <a:pt x="36894" y="92133"/>
                  <a:pt x="36527" y="92400"/>
                  <a:pt x="36393" y="92734"/>
                </a:cubicBezTo>
                <a:cubicBezTo>
                  <a:pt x="36337" y="93043"/>
                  <a:pt x="36068" y="93257"/>
                  <a:pt x="35745" y="93257"/>
                </a:cubicBezTo>
                <a:cubicBezTo>
                  <a:pt x="35685" y="93257"/>
                  <a:pt x="35622" y="93250"/>
                  <a:pt x="35559" y="93234"/>
                </a:cubicBezTo>
                <a:cubicBezTo>
                  <a:pt x="35493" y="93217"/>
                  <a:pt x="35393" y="93176"/>
                  <a:pt x="35301" y="93176"/>
                </a:cubicBezTo>
                <a:cubicBezTo>
                  <a:pt x="35209" y="93176"/>
                  <a:pt x="35126" y="93217"/>
                  <a:pt x="35092" y="93368"/>
                </a:cubicBezTo>
                <a:cubicBezTo>
                  <a:pt x="35059" y="93668"/>
                  <a:pt x="35326" y="93634"/>
                  <a:pt x="35526" y="93734"/>
                </a:cubicBezTo>
                <a:cubicBezTo>
                  <a:pt x="35726" y="93801"/>
                  <a:pt x="35960" y="93734"/>
                  <a:pt x="35960" y="94101"/>
                </a:cubicBezTo>
                <a:lnTo>
                  <a:pt x="35960" y="95169"/>
                </a:lnTo>
                <a:cubicBezTo>
                  <a:pt x="35860" y="95135"/>
                  <a:pt x="35759" y="95035"/>
                  <a:pt x="35726" y="94969"/>
                </a:cubicBezTo>
                <a:cubicBezTo>
                  <a:pt x="35641" y="94856"/>
                  <a:pt x="35628" y="94647"/>
                  <a:pt x="35504" y="94647"/>
                </a:cubicBezTo>
                <a:cubicBezTo>
                  <a:pt x="35482" y="94647"/>
                  <a:pt x="35456" y="94653"/>
                  <a:pt x="35426" y="94668"/>
                </a:cubicBezTo>
                <a:cubicBezTo>
                  <a:pt x="35226" y="94769"/>
                  <a:pt x="35426" y="94935"/>
                  <a:pt x="35459" y="95069"/>
                </a:cubicBezTo>
                <a:cubicBezTo>
                  <a:pt x="35793" y="95903"/>
                  <a:pt x="36593" y="96470"/>
                  <a:pt x="36994" y="97270"/>
                </a:cubicBezTo>
                <a:cubicBezTo>
                  <a:pt x="37160" y="97604"/>
                  <a:pt x="37494" y="97804"/>
                  <a:pt x="37828" y="98304"/>
                </a:cubicBezTo>
                <a:cubicBezTo>
                  <a:pt x="37536" y="98214"/>
                  <a:pt x="37269" y="98173"/>
                  <a:pt x="37023" y="98173"/>
                </a:cubicBezTo>
                <a:cubicBezTo>
                  <a:pt x="36002" y="98173"/>
                  <a:pt x="35331" y="98867"/>
                  <a:pt x="34659" y="99539"/>
                </a:cubicBezTo>
                <a:cubicBezTo>
                  <a:pt x="34358" y="99805"/>
                  <a:pt x="34158" y="100139"/>
                  <a:pt x="34025" y="100506"/>
                </a:cubicBezTo>
                <a:cubicBezTo>
                  <a:pt x="33458" y="102140"/>
                  <a:pt x="33191" y="103875"/>
                  <a:pt x="33191" y="105610"/>
                </a:cubicBezTo>
                <a:cubicBezTo>
                  <a:pt x="33224" y="108011"/>
                  <a:pt x="33358" y="110413"/>
                  <a:pt x="33291" y="112848"/>
                </a:cubicBezTo>
                <a:cubicBezTo>
                  <a:pt x="33291" y="113015"/>
                  <a:pt x="33391" y="113182"/>
                  <a:pt x="33124" y="113282"/>
                </a:cubicBezTo>
                <a:cubicBezTo>
                  <a:pt x="32724" y="113415"/>
                  <a:pt x="32390" y="113615"/>
                  <a:pt x="31990" y="113782"/>
                </a:cubicBezTo>
                <a:lnTo>
                  <a:pt x="23918" y="116851"/>
                </a:lnTo>
                <a:cubicBezTo>
                  <a:pt x="23017" y="117185"/>
                  <a:pt x="22116" y="117552"/>
                  <a:pt x="21216" y="117885"/>
                </a:cubicBezTo>
                <a:cubicBezTo>
                  <a:pt x="21149" y="117351"/>
                  <a:pt x="21082" y="116851"/>
                  <a:pt x="21082" y="116384"/>
                </a:cubicBezTo>
                <a:cubicBezTo>
                  <a:pt x="20982" y="113382"/>
                  <a:pt x="20882" y="110380"/>
                  <a:pt x="20815" y="107378"/>
                </a:cubicBezTo>
                <a:cubicBezTo>
                  <a:pt x="20749" y="104042"/>
                  <a:pt x="20682" y="100739"/>
                  <a:pt x="20682" y="97404"/>
                </a:cubicBezTo>
                <a:cubicBezTo>
                  <a:pt x="20682" y="86529"/>
                  <a:pt x="20582" y="75655"/>
                  <a:pt x="20782" y="64780"/>
                </a:cubicBezTo>
                <a:cubicBezTo>
                  <a:pt x="20849" y="61011"/>
                  <a:pt x="20916" y="57275"/>
                  <a:pt x="20949" y="53506"/>
                </a:cubicBezTo>
                <a:cubicBezTo>
                  <a:pt x="21049" y="48235"/>
                  <a:pt x="21116" y="42998"/>
                  <a:pt x="21216" y="37761"/>
                </a:cubicBezTo>
                <a:cubicBezTo>
                  <a:pt x="21316" y="31356"/>
                  <a:pt x="21416" y="24919"/>
                  <a:pt x="21516" y="18481"/>
                </a:cubicBezTo>
                <a:cubicBezTo>
                  <a:pt x="21583" y="14745"/>
                  <a:pt x="21616" y="10975"/>
                  <a:pt x="21683" y="7239"/>
                </a:cubicBezTo>
                <a:cubicBezTo>
                  <a:pt x="21683" y="4838"/>
                  <a:pt x="21683" y="2402"/>
                  <a:pt x="2168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56" name="Google Shape;14956;p111"/>
          <p:cNvSpPr/>
          <p:nvPr/>
        </p:nvSpPr>
        <p:spPr>
          <a:xfrm>
            <a:off x="1899321" y="2455182"/>
            <a:ext cx="29421" cy="23394"/>
          </a:xfrm>
          <a:custGeom>
            <a:rect b="b" l="l" r="r" t="t"/>
            <a:pathLst>
              <a:path extrusionOk="0" h="982" w="1235">
                <a:moveTo>
                  <a:pt x="167" y="1"/>
                </a:moveTo>
                <a:cubicBezTo>
                  <a:pt x="100" y="34"/>
                  <a:pt x="33" y="67"/>
                  <a:pt x="33" y="134"/>
                </a:cubicBezTo>
                <a:cubicBezTo>
                  <a:pt x="0" y="267"/>
                  <a:pt x="67" y="434"/>
                  <a:pt x="200" y="468"/>
                </a:cubicBezTo>
                <a:cubicBezTo>
                  <a:pt x="500" y="568"/>
                  <a:pt x="801" y="601"/>
                  <a:pt x="967" y="935"/>
                </a:cubicBezTo>
                <a:cubicBezTo>
                  <a:pt x="991" y="958"/>
                  <a:pt x="1031" y="982"/>
                  <a:pt x="1076" y="982"/>
                </a:cubicBezTo>
                <a:cubicBezTo>
                  <a:pt x="1095" y="982"/>
                  <a:pt x="1115" y="978"/>
                  <a:pt x="1134" y="968"/>
                </a:cubicBezTo>
                <a:cubicBezTo>
                  <a:pt x="1234" y="901"/>
                  <a:pt x="1201" y="834"/>
                  <a:pt x="1168" y="768"/>
                </a:cubicBezTo>
                <a:cubicBezTo>
                  <a:pt x="967" y="367"/>
                  <a:pt x="601" y="101"/>
                  <a:pt x="16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57" name="Google Shape;14957;p111"/>
          <p:cNvSpPr/>
          <p:nvPr/>
        </p:nvSpPr>
        <p:spPr>
          <a:xfrm>
            <a:off x="2711436" y="4993689"/>
            <a:ext cx="39736" cy="81521"/>
          </a:xfrm>
          <a:custGeom>
            <a:rect b="b" l="l" r="r" t="t"/>
            <a:pathLst>
              <a:path extrusionOk="0" h="3422" w="1668">
                <a:moveTo>
                  <a:pt x="1382" y="1"/>
                </a:moveTo>
                <a:cubicBezTo>
                  <a:pt x="1237" y="1"/>
                  <a:pt x="1157" y="142"/>
                  <a:pt x="1101" y="283"/>
                </a:cubicBezTo>
                <a:cubicBezTo>
                  <a:pt x="701" y="1183"/>
                  <a:pt x="367" y="2117"/>
                  <a:pt x="134" y="3051"/>
                </a:cubicBezTo>
                <a:cubicBezTo>
                  <a:pt x="100" y="3185"/>
                  <a:pt x="0" y="3385"/>
                  <a:pt x="200" y="3418"/>
                </a:cubicBezTo>
                <a:cubicBezTo>
                  <a:pt x="215" y="3421"/>
                  <a:pt x="229" y="3422"/>
                  <a:pt x="242" y="3422"/>
                </a:cubicBezTo>
                <a:cubicBezTo>
                  <a:pt x="401" y="3422"/>
                  <a:pt x="403" y="3241"/>
                  <a:pt x="434" y="3118"/>
                </a:cubicBezTo>
                <a:cubicBezTo>
                  <a:pt x="667" y="2451"/>
                  <a:pt x="834" y="1784"/>
                  <a:pt x="1068" y="1150"/>
                </a:cubicBezTo>
                <a:cubicBezTo>
                  <a:pt x="1134" y="850"/>
                  <a:pt x="1268" y="550"/>
                  <a:pt x="1468" y="316"/>
                </a:cubicBezTo>
                <a:lnTo>
                  <a:pt x="1468" y="316"/>
                </a:lnTo>
                <a:cubicBezTo>
                  <a:pt x="1468" y="950"/>
                  <a:pt x="1201" y="1450"/>
                  <a:pt x="1101" y="1984"/>
                </a:cubicBezTo>
                <a:cubicBezTo>
                  <a:pt x="1468" y="1517"/>
                  <a:pt x="1668" y="950"/>
                  <a:pt x="1635" y="383"/>
                </a:cubicBezTo>
                <a:cubicBezTo>
                  <a:pt x="1635" y="216"/>
                  <a:pt x="1668" y="49"/>
                  <a:pt x="1468" y="16"/>
                </a:cubicBezTo>
                <a:cubicBezTo>
                  <a:pt x="1437" y="6"/>
                  <a:pt x="1408" y="1"/>
                  <a:pt x="138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58" name="Google Shape;14958;p111"/>
          <p:cNvSpPr/>
          <p:nvPr/>
        </p:nvSpPr>
        <p:spPr>
          <a:xfrm>
            <a:off x="2736068" y="5043310"/>
            <a:ext cx="35781" cy="75517"/>
          </a:xfrm>
          <a:custGeom>
            <a:rect b="b" l="l" r="r" t="t"/>
            <a:pathLst>
              <a:path extrusionOk="0" h="3170" w="1502">
                <a:moveTo>
                  <a:pt x="1372" y="1"/>
                </a:moveTo>
                <a:cubicBezTo>
                  <a:pt x="1334" y="1"/>
                  <a:pt x="1301" y="18"/>
                  <a:pt x="1268" y="34"/>
                </a:cubicBezTo>
                <a:cubicBezTo>
                  <a:pt x="567" y="935"/>
                  <a:pt x="367" y="2036"/>
                  <a:pt x="34" y="3070"/>
                </a:cubicBezTo>
                <a:cubicBezTo>
                  <a:pt x="0" y="3103"/>
                  <a:pt x="34" y="3170"/>
                  <a:pt x="100" y="3170"/>
                </a:cubicBezTo>
                <a:cubicBezTo>
                  <a:pt x="167" y="3170"/>
                  <a:pt x="234" y="3170"/>
                  <a:pt x="267" y="3137"/>
                </a:cubicBezTo>
                <a:cubicBezTo>
                  <a:pt x="334" y="2970"/>
                  <a:pt x="367" y="2803"/>
                  <a:pt x="400" y="2636"/>
                </a:cubicBezTo>
                <a:cubicBezTo>
                  <a:pt x="734" y="1769"/>
                  <a:pt x="901" y="835"/>
                  <a:pt x="1501" y="68"/>
                </a:cubicBezTo>
                <a:cubicBezTo>
                  <a:pt x="1451" y="18"/>
                  <a:pt x="1410" y="1"/>
                  <a:pt x="13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59" name="Google Shape;14959;p111"/>
          <p:cNvSpPr/>
          <p:nvPr/>
        </p:nvSpPr>
        <p:spPr>
          <a:xfrm>
            <a:off x="2721751" y="5047217"/>
            <a:ext cx="26252" cy="63177"/>
          </a:xfrm>
          <a:custGeom>
            <a:rect b="b" l="l" r="r" t="t"/>
            <a:pathLst>
              <a:path extrusionOk="0" h="2652" w="1102">
                <a:moveTo>
                  <a:pt x="1001" y="1"/>
                </a:moveTo>
                <a:cubicBezTo>
                  <a:pt x="955" y="1"/>
                  <a:pt x="922" y="29"/>
                  <a:pt x="901" y="70"/>
                </a:cubicBezTo>
                <a:cubicBezTo>
                  <a:pt x="534" y="838"/>
                  <a:pt x="368" y="1672"/>
                  <a:pt x="34" y="2472"/>
                </a:cubicBezTo>
                <a:cubicBezTo>
                  <a:pt x="1" y="2539"/>
                  <a:pt x="34" y="2606"/>
                  <a:pt x="101" y="2639"/>
                </a:cubicBezTo>
                <a:cubicBezTo>
                  <a:pt x="118" y="2647"/>
                  <a:pt x="136" y="2652"/>
                  <a:pt x="155" y="2652"/>
                </a:cubicBezTo>
                <a:cubicBezTo>
                  <a:pt x="211" y="2652"/>
                  <a:pt x="268" y="2614"/>
                  <a:pt x="268" y="2539"/>
                </a:cubicBezTo>
                <a:cubicBezTo>
                  <a:pt x="568" y="1705"/>
                  <a:pt x="835" y="871"/>
                  <a:pt x="1102" y="37"/>
                </a:cubicBezTo>
                <a:cubicBezTo>
                  <a:pt x="1063" y="12"/>
                  <a:pt x="1030" y="1"/>
                  <a:pt x="100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60" name="Google Shape;14960;p111"/>
          <p:cNvSpPr/>
          <p:nvPr/>
        </p:nvSpPr>
        <p:spPr>
          <a:xfrm>
            <a:off x="2747979" y="5076375"/>
            <a:ext cx="31017" cy="48383"/>
          </a:xfrm>
          <a:custGeom>
            <a:rect b="b" l="l" r="r" t="t"/>
            <a:pathLst>
              <a:path extrusionOk="0" h="2031" w="1302">
                <a:moveTo>
                  <a:pt x="1176" y="1"/>
                </a:moveTo>
                <a:cubicBezTo>
                  <a:pt x="1119" y="1"/>
                  <a:pt x="1059" y="32"/>
                  <a:pt x="1035" y="81"/>
                </a:cubicBezTo>
                <a:cubicBezTo>
                  <a:pt x="634" y="581"/>
                  <a:pt x="334" y="1115"/>
                  <a:pt x="134" y="1715"/>
                </a:cubicBezTo>
                <a:cubicBezTo>
                  <a:pt x="101" y="1815"/>
                  <a:pt x="1" y="1949"/>
                  <a:pt x="201" y="2015"/>
                </a:cubicBezTo>
                <a:cubicBezTo>
                  <a:pt x="232" y="2026"/>
                  <a:pt x="259" y="2031"/>
                  <a:pt x="283" y="2031"/>
                </a:cubicBezTo>
                <a:cubicBezTo>
                  <a:pt x="411" y="2031"/>
                  <a:pt x="439" y="1894"/>
                  <a:pt x="468" y="1782"/>
                </a:cubicBezTo>
                <a:cubicBezTo>
                  <a:pt x="601" y="1248"/>
                  <a:pt x="868" y="715"/>
                  <a:pt x="1235" y="281"/>
                </a:cubicBezTo>
                <a:cubicBezTo>
                  <a:pt x="1235" y="214"/>
                  <a:pt x="1268" y="181"/>
                  <a:pt x="1301" y="147"/>
                </a:cubicBezTo>
                <a:cubicBezTo>
                  <a:pt x="1301" y="81"/>
                  <a:pt x="1268" y="14"/>
                  <a:pt x="1235" y="14"/>
                </a:cubicBezTo>
                <a:cubicBezTo>
                  <a:pt x="1217" y="5"/>
                  <a:pt x="1197" y="1"/>
                  <a:pt x="117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61" name="Google Shape;14961;p111"/>
          <p:cNvSpPr/>
          <p:nvPr/>
        </p:nvSpPr>
        <p:spPr>
          <a:xfrm>
            <a:off x="3104760" y="4947974"/>
            <a:ext cx="29445" cy="81187"/>
          </a:xfrm>
          <a:custGeom>
            <a:rect b="b" l="l" r="r" t="t"/>
            <a:pathLst>
              <a:path extrusionOk="0" h="3408" w="1236">
                <a:moveTo>
                  <a:pt x="1035" y="0"/>
                </a:moveTo>
                <a:cubicBezTo>
                  <a:pt x="868" y="0"/>
                  <a:pt x="835" y="167"/>
                  <a:pt x="768" y="300"/>
                </a:cubicBezTo>
                <a:cubicBezTo>
                  <a:pt x="468" y="1168"/>
                  <a:pt x="201" y="2035"/>
                  <a:pt x="1" y="2936"/>
                </a:cubicBezTo>
                <a:cubicBezTo>
                  <a:pt x="1" y="3002"/>
                  <a:pt x="1" y="3036"/>
                  <a:pt x="1" y="3102"/>
                </a:cubicBezTo>
                <a:cubicBezTo>
                  <a:pt x="1" y="3202"/>
                  <a:pt x="1" y="3403"/>
                  <a:pt x="134" y="3403"/>
                </a:cubicBezTo>
                <a:cubicBezTo>
                  <a:pt x="152" y="3406"/>
                  <a:pt x="168" y="3408"/>
                  <a:pt x="182" y="3408"/>
                </a:cubicBezTo>
                <a:cubicBezTo>
                  <a:pt x="301" y="3408"/>
                  <a:pt x="305" y="3288"/>
                  <a:pt x="334" y="3169"/>
                </a:cubicBezTo>
                <a:cubicBezTo>
                  <a:pt x="334" y="3002"/>
                  <a:pt x="368" y="2869"/>
                  <a:pt x="401" y="2702"/>
                </a:cubicBezTo>
                <a:cubicBezTo>
                  <a:pt x="568" y="1968"/>
                  <a:pt x="735" y="1268"/>
                  <a:pt x="968" y="534"/>
                </a:cubicBezTo>
                <a:lnTo>
                  <a:pt x="968" y="534"/>
                </a:lnTo>
                <a:cubicBezTo>
                  <a:pt x="1102" y="901"/>
                  <a:pt x="902" y="1268"/>
                  <a:pt x="1235" y="1668"/>
                </a:cubicBezTo>
                <a:lnTo>
                  <a:pt x="1235" y="367"/>
                </a:lnTo>
                <a:cubicBezTo>
                  <a:pt x="1235" y="200"/>
                  <a:pt x="1168" y="33"/>
                  <a:pt x="10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62" name="Google Shape;14962;p111"/>
          <p:cNvSpPr/>
          <p:nvPr/>
        </p:nvSpPr>
        <p:spPr>
          <a:xfrm>
            <a:off x="3126224" y="5015152"/>
            <a:ext cx="31017" cy="90263"/>
          </a:xfrm>
          <a:custGeom>
            <a:rect b="b" l="l" r="r" t="t"/>
            <a:pathLst>
              <a:path extrusionOk="0" h="3789" w="1302">
                <a:moveTo>
                  <a:pt x="1204" y="0"/>
                </a:moveTo>
                <a:cubicBezTo>
                  <a:pt x="1047" y="0"/>
                  <a:pt x="991" y="141"/>
                  <a:pt x="935" y="282"/>
                </a:cubicBezTo>
                <a:cubicBezTo>
                  <a:pt x="668" y="1316"/>
                  <a:pt x="401" y="2351"/>
                  <a:pt x="134" y="3385"/>
                </a:cubicBezTo>
                <a:cubicBezTo>
                  <a:pt x="101" y="3518"/>
                  <a:pt x="1" y="3752"/>
                  <a:pt x="234" y="3785"/>
                </a:cubicBezTo>
                <a:cubicBezTo>
                  <a:pt x="249" y="3787"/>
                  <a:pt x="263" y="3788"/>
                  <a:pt x="276" y="3788"/>
                </a:cubicBezTo>
                <a:cubicBezTo>
                  <a:pt x="459" y="3788"/>
                  <a:pt x="403" y="3576"/>
                  <a:pt x="434" y="3451"/>
                </a:cubicBezTo>
                <a:cubicBezTo>
                  <a:pt x="701" y="2317"/>
                  <a:pt x="901" y="1150"/>
                  <a:pt x="1301" y="15"/>
                </a:cubicBezTo>
                <a:cubicBezTo>
                  <a:pt x="1265" y="5"/>
                  <a:pt x="1233" y="0"/>
                  <a:pt x="120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63" name="Google Shape;14963;p111"/>
          <p:cNvSpPr/>
          <p:nvPr/>
        </p:nvSpPr>
        <p:spPr>
          <a:xfrm>
            <a:off x="3138135" y="5042524"/>
            <a:ext cx="34209" cy="75613"/>
          </a:xfrm>
          <a:custGeom>
            <a:rect b="b" l="l" r="r" t="t"/>
            <a:pathLst>
              <a:path extrusionOk="0" h="3174" w="1436">
                <a:moveTo>
                  <a:pt x="1335" y="1"/>
                </a:moveTo>
                <a:cubicBezTo>
                  <a:pt x="1202" y="1"/>
                  <a:pt x="1135" y="134"/>
                  <a:pt x="1102" y="234"/>
                </a:cubicBezTo>
                <a:cubicBezTo>
                  <a:pt x="635" y="1068"/>
                  <a:pt x="301" y="1969"/>
                  <a:pt x="68" y="2903"/>
                </a:cubicBezTo>
                <a:cubicBezTo>
                  <a:pt x="1" y="3036"/>
                  <a:pt x="1" y="3170"/>
                  <a:pt x="168" y="3170"/>
                </a:cubicBezTo>
                <a:cubicBezTo>
                  <a:pt x="182" y="3173"/>
                  <a:pt x="196" y="3174"/>
                  <a:pt x="208" y="3174"/>
                </a:cubicBezTo>
                <a:cubicBezTo>
                  <a:pt x="334" y="3174"/>
                  <a:pt x="334" y="3027"/>
                  <a:pt x="334" y="2936"/>
                </a:cubicBezTo>
                <a:cubicBezTo>
                  <a:pt x="568" y="2002"/>
                  <a:pt x="935" y="1101"/>
                  <a:pt x="1369" y="267"/>
                </a:cubicBezTo>
                <a:cubicBezTo>
                  <a:pt x="1369" y="201"/>
                  <a:pt x="1402" y="167"/>
                  <a:pt x="1435" y="101"/>
                </a:cubicBezTo>
                <a:cubicBezTo>
                  <a:pt x="1402" y="67"/>
                  <a:pt x="1369" y="34"/>
                  <a:pt x="133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64" name="Google Shape;14964;p111"/>
          <p:cNvSpPr/>
          <p:nvPr/>
        </p:nvSpPr>
        <p:spPr>
          <a:xfrm>
            <a:off x="2268824" y="5044906"/>
            <a:ext cx="39760" cy="54482"/>
          </a:xfrm>
          <a:custGeom>
            <a:rect b="b" l="l" r="r" t="t"/>
            <a:pathLst>
              <a:path extrusionOk="0" h="2287" w="1669">
                <a:moveTo>
                  <a:pt x="1601" y="1"/>
                </a:moveTo>
                <a:cubicBezTo>
                  <a:pt x="1468" y="1"/>
                  <a:pt x="1334" y="67"/>
                  <a:pt x="1268" y="167"/>
                </a:cubicBezTo>
                <a:cubicBezTo>
                  <a:pt x="834" y="768"/>
                  <a:pt x="467" y="1368"/>
                  <a:pt x="134" y="2002"/>
                </a:cubicBezTo>
                <a:cubicBezTo>
                  <a:pt x="67" y="2102"/>
                  <a:pt x="0" y="2202"/>
                  <a:pt x="134" y="2269"/>
                </a:cubicBezTo>
                <a:cubicBezTo>
                  <a:pt x="165" y="2281"/>
                  <a:pt x="191" y="2287"/>
                  <a:pt x="214" y="2287"/>
                </a:cubicBezTo>
                <a:cubicBezTo>
                  <a:pt x="314" y="2287"/>
                  <a:pt x="346" y="2184"/>
                  <a:pt x="400" y="2102"/>
                </a:cubicBezTo>
                <a:cubicBezTo>
                  <a:pt x="767" y="1468"/>
                  <a:pt x="1068" y="735"/>
                  <a:pt x="1601" y="201"/>
                </a:cubicBezTo>
                <a:cubicBezTo>
                  <a:pt x="1635" y="167"/>
                  <a:pt x="1668" y="134"/>
                  <a:pt x="1668" y="134"/>
                </a:cubicBezTo>
                <a:cubicBezTo>
                  <a:pt x="1668" y="101"/>
                  <a:pt x="1635" y="1"/>
                  <a:pt x="160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65" name="Google Shape;14965;p111"/>
          <p:cNvSpPr/>
          <p:nvPr/>
        </p:nvSpPr>
        <p:spPr>
          <a:xfrm>
            <a:off x="2592231" y="3273543"/>
            <a:ext cx="419610" cy="1017292"/>
          </a:xfrm>
          <a:custGeom>
            <a:rect b="b" l="l" r="r" t="t"/>
            <a:pathLst>
              <a:path extrusionOk="0" h="42703" w="17614">
                <a:moveTo>
                  <a:pt x="374" y="1"/>
                </a:moveTo>
                <a:cubicBezTo>
                  <a:pt x="331" y="1"/>
                  <a:pt x="285" y="21"/>
                  <a:pt x="234" y="72"/>
                </a:cubicBezTo>
                <a:cubicBezTo>
                  <a:pt x="1" y="306"/>
                  <a:pt x="367" y="472"/>
                  <a:pt x="534" y="639"/>
                </a:cubicBezTo>
                <a:cubicBezTo>
                  <a:pt x="1201" y="1340"/>
                  <a:pt x="2035" y="1873"/>
                  <a:pt x="2636" y="2607"/>
                </a:cubicBezTo>
                <a:cubicBezTo>
                  <a:pt x="3770" y="4142"/>
                  <a:pt x="4637" y="5810"/>
                  <a:pt x="5204" y="7578"/>
                </a:cubicBezTo>
                <a:cubicBezTo>
                  <a:pt x="6572" y="11247"/>
                  <a:pt x="7573" y="15016"/>
                  <a:pt x="8874" y="18652"/>
                </a:cubicBezTo>
                <a:cubicBezTo>
                  <a:pt x="10375" y="22755"/>
                  <a:pt x="11442" y="26991"/>
                  <a:pt x="12943" y="31094"/>
                </a:cubicBezTo>
                <a:cubicBezTo>
                  <a:pt x="14277" y="34697"/>
                  <a:pt x="15578" y="38333"/>
                  <a:pt x="17013" y="41902"/>
                </a:cubicBezTo>
                <a:cubicBezTo>
                  <a:pt x="17113" y="42202"/>
                  <a:pt x="17280" y="42469"/>
                  <a:pt x="17513" y="42703"/>
                </a:cubicBezTo>
                <a:cubicBezTo>
                  <a:pt x="17613" y="42269"/>
                  <a:pt x="17380" y="42036"/>
                  <a:pt x="17246" y="41735"/>
                </a:cubicBezTo>
                <a:cubicBezTo>
                  <a:pt x="15745" y="37899"/>
                  <a:pt x="14377" y="34030"/>
                  <a:pt x="13077" y="30127"/>
                </a:cubicBezTo>
                <a:cubicBezTo>
                  <a:pt x="10641" y="22822"/>
                  <a:pt x="8273" y="15483"/>
                  <a:pt x="5838" y="8211"/>
                </a:cubicBezTo>
                <a:cubicBezTo>
                  <a:pt x="5204" y="6143"/>
                  <a:pt x="4237" y="4208"/>
                  <a:pt x="2969" y="2474"/>
                </a:cubicBezTo>
                <a:cubicBezTo>
                  <a:pt x="2369" y="1640"/>
                  <a:pt x="1468" y="1106"/>
                  <a:pt x="734" y="372"/>
                </a:cubicBezTo>
                <a:cubicBezTo>
                  <a:pt x="630" y="268"/>
                  <a:pt x="526" y="1"/>
                  <a:pt x="37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66" name="Google Shape;14966;p111"/>
          <p:cNvSpPr/>
          <p:nvPr/>
        </p:nvSpPr>
        <p:spPr>
          <a:xfrm>
            <a:off x="1912828" y="3197002"/>
            <a:ext cx="652427" cy="68728"/>
          </a:xfrm>
          <a:custGeom>
            <a:rect b="b" l="l" r="r" t="t"/>
            <a:pathLst>
              <a:path extrusionOk="0" h="2885" w="27387">
                <a:moveTo>
                  <a:pt x="12470" y="1"/>
                </a:moveTo>
                <a:cubicBezTo>
                  <a:pt x="11761" y="1"/>
                  <a:pt x="11051" y="17"/>
                  <a:pt x="10341" y="50"/>
                </a:cubicBezTo>
                <a:cubicBezTo>
                  <a:pt x="8006" y="116"/>
                  <a:pt x="5671" y="383"/>
                  <a:pt x="3369" y="783"/>
                </a:cubicBezTo>
                <a:cubicBezTo>
                  <a:pt x="2335" y="950"/>
                  <a:pt x="1334" y="1250"/>
                  <a:pt x="400" y="1684"/>
                </a:cubicBezTo>
                <a:cubicBezTo>
                  <a:pt x="267" y="1751"/>
                  <a:pt x="0" y="1784"/>
                  <a:pt x="100" y="2018"/>
                </a:cubicBezTo>
                <a:cubicBezTo>
                  <a:pt x="133" y="2083"/>
                  <a:pt x="172" y="2105"/>
                  <a:pt x="215" y="2105"/>
                </a:cubicBezTo>
                <a:cubicBezTo>
                  <a:pt x="305" y="2105"/>
                  <a:pt x="410" y="2007"/>
                  <a:pt x="501" y="1984"/>
                </a:cubicBezTo>
                <a:cubicBezTo>
                  <a:pt x="1101" y="1751"/>
                  <a:pt x="1768" y="1551"/>
                  <a:pt x="2435" y="1384"/>
                </a:cubicBezTo>
                <a:cubicBezTo>
                  <a:pt x="5495" y="757"/>
                  <a:pt x="8612" y="450"/>
                  <a:pt x="11742" y="450"/>
                </a:cubicBezTo>
                <a:cubicBezTo>
                  <a:pt x="12775" y="450"/>
                  <a:pt x="13810" y="484"/>
                  <a:pt x="14844" y="550"/>
                </a:cubicBezTo>
                <a:cubicBezTo>
                  <a:pt x="18413" y="783"/>
                  <a:pt x="21983" y="1350"/>
                  <a:pt x="25418" y="2284"/>
                </a:cubicBezTo>
                <a:cubicBezTo>
                  <a:pt x="26085" y="2418"/>
                  <a:pt x="26753" y="2618"/>
                  <a:pt x="27386" y="2885"/>
                </a:cubicBezTo>
                <a:cubicBezTo>
                  <a:pt x="27320" y="2585"/>
                  <a:pt x="27086" y="2385"/>
                  <a:pt x="26786" y="2318"/>
                </a:cubicBezTo>
                <a:cubicBezTo>
                  <a:pt x="24951" y="1784"/>
                  <a:pt x="23117" y="1150"/>
                  <a:pt x="21182" y="783"/>
                </a:cubicBezTo>
                <a:cubicBezTo>
                  <a:pt x="18310" y="273"/>
                  <a:pt x="15394" y="1"/>
                  <a:pt x="1247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67" name="Google Shape;14967;p111"/>
          <p:cNvSpPr/>
          <p:nvPr/>
        </p:nvSpPr>
        <p:spPr>
          <a:xfrm>
            <a:off x="1749910" y="3281594"/>
            <a:ext cx="158181" cy="769252"/>
          </a:xfrm>
          <a:custGeom>
            <a:rect b="b" l="l" r="r" t="t"/>
            <a:pathLst>
              <a:path extrusionOk="0" h="32291" w="6640">
                <a:moveTo>
                  <a:pt x="6231" y="1"/>
                </a:moveTo>
                <a:cubicBezTo>
                  <a:pt x="6103" y="1"/>
                  <a:pt x="6040" y="200"/>
                  <a:pt x="5939" y="301"/>
                </a:cubicBezTo>
                <a:cubicBezTo>
                  <a:pt x="5838" y="468"/>
                  <a:pt x="5738" y="635"/>
                  <a:pt x="5672" y="802"/>
                </a:cubicBezTo>
                <a:cubicBezTo>
                  <a:pt x="4904" y="2469"/>
                  <a:pt x="4271" y="4204"/>
                  <a:pt x="3837" y="5972"/>
                </a:cubicBezTo>
                <a:cubicBezTo>
                  <a:pt x="3203" y="8407"/>
                  <a:pt x="2903" y="10942"/>
                  <a:pt x="2369" y="13377"/>
                </a:cubicBezTo>
                <a:cubicBezTo>
                  <a:pt x="1469" y="17680"/>
                  <a:pt x="902" y="21983"/>
                  <a:pt x="601" y="26353"/>
                </a:cubicBezTo>
                <a:cubicBezTo>
                  <a:pt x="435" y="28321"/>
                  <a:pt x="268" y="30289"/>
                  <a:pt x="1" y="32291"/>
                </a:cubicBezTo>
                <a:cubicBezTo>
                  <a:pt x="234" y="32191"/>
                  <a:pt x="401" y="31991"/>
                  <a:pt x="401" y="31724"/>
                </a:cubicBezTo>
                <a:cubicBezTo>
                  <a:pt x="501" y="30790"/>
                  <a:pt x="601" y="29856"/>
                  <a:pt x="701" y="28922"/>
                </a:cubicBezTo>
                <a:cubicBezTo>
                  <a:pt x="902" y="26987"/>
                  <a:pt x="1135" y="25052"/>
                  <a:pt x="1302" y="23084"/>
                </a:cubicBezTo>
                <a:cubicBezTo>
                  <a:pt x="1469" y="21049"/>
                  <a:pt x="1736" y="19048"/>
                  <a:pt x="2069" y="17047"/>
                </a:cubicBezTo>
                <a:cubicBezTo>
                  <a:pt x="2469" y="14912"/>
                  <a:pt x="2836" y="12744"/>
                  <a:pt x="3237" y="10575"/>
                </a:cubicBezTo>
                <a:cubicBezTo>
                  <a:pt x="3604" y="8240"/>
                  <a:pt x="4137" y="5905"/>
                  <a:pt x="4871" y="3637"/>
                </a:cubicBezTo>
                <a:cubicBezTo>
                  <a:pt x="5238" y="2503"/>
                  <a:pt x="5672" y="1435"/>
                  <a:pt x="6205" y="401"/>
                </a:cubicBezTo>
                <a:cubicBezTo>
                  <a:pt x="6272" y="268"/>
                  <a:pt x="6639" y="235"/>
                  <a:pt x="6372" y="68"/>
                </a:cubicBezTo>
                <a:cubicBezTo>
                  <a:pt x="6317" y="20"/>
                  <a:pt x="6271" y="1"/>
                  <a:pt x="623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68" name="Google Shape;14968;p111"/>
          <p:cNvSpPr/>
          <p:nvPr/>
        </p:nvSpPr>
        <p:spPr>
          <a:xfrm>
            <a:off x="2337145" y="4227236"/>
            <a:ext cx="104128" cy="276627"/>
          </a:xfrm>
          <a:custGeom>
            <a:rect b="b" l="l" r="r" t="t"/>
            <a:pathLst>
              <a:path extrusionOk="0" h="11612" w="4371">
                <a:moveTo>
                  <a:pt x="134" y="0"/>
                </a:moveTo>
                <a:cubicBezTo>
                  <a:pt x="1" y="167"/>
                  <a:pt x="68" y="334"/>
                  <a:pt x="101" y="501"/>
                </a:cubicBezTo>
                <a:cubicBezTo>
                  <a:pt x="668" y="2268"/>
                  <a:pt x="1235" y="4036"/>
                  <a:pt x="1836" y="5804"/>
                </a:cubicBezTo>
                <a:cubicBezTo>
                  <a:pt x="2403" y="7506"/>
                  <a:pt x="2936" y="9173"/>
                  <a:pt x="3603" y="10841"/>
                </a:cubicBezTo>
                <a:cubicBezTo>
                  <a:pt x="3704" y="11108"/>
                  <a:pt x="3837" y="11342"/>
                  <a:pt x="4037" y="11542"/>
                </a:cubicBezTo>
                <a:cubicBezTo>
                  <a:pt x="4078" y="11583"/>
                  <a:pt x="4132" y="11611"/>
                  <a:pt x="4191" y="11611"/>
                </a:cubicBezTo>
                <a:cubicBezTo>
                  <a:pt x="4228" y="11611"/>
                  <a:pt x="4266" y="11601"/>
                  <a:pt x="4304" y="11575"/>
                </a:cubicBezTo>
                <a:cubicBezTo>
                  <a:pt x="4371" y="11475"/>
                  <a:pt x="4271" y="11408"/>
                  <a:pt x="4237" y="11342"/>
                </a:cubicBezTo>
                <a:cubicBezTo>
                  <a:pt x="4037" y="11141"/>
                  <a:pt x="3904" y="10875"/>
                  <a:pt x="3837" y="10608"/>
                </a:cubicBezTo>
                <a:cubicBezTo>
                  <a:pt x="3203" y="8940"/>
                  <a:pt x="2669" y="7205"/>
                  <a:pt x="2102" y="5504"/>
                </a:cubicBezTo>
                <a:cubicBezTo>
                  <a:pt x="1535" y="3803"/>
                  <a:pt x="968" y="2068"/>
                  <a:pt x="401" y="367"/>
                </a:cubicBezTo>
                <a:cubicBezTo>
                  <a:pt x="334" y="234"/>
                  <a:pt x="334" y="67"/>
                  <a:pt x="1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69" name="Google Shape;14969;p111"/>
          <p:cNvSpPr/>
          <p:nvPr/>
        </p:nvSpPr>
        <p:spPr>
          <a:xfrm>
            <a:off x="2188567" y="4251344"/>
            <a:ext cx="108083" cy="223050"/>
          </a:xfrm>
          <a:custGeom>
            <a:rect b="b" l="l" r="r" t="t"/>
            <a:pathLst>
              <a:path extrusionOk="0" h="9363" w="4537">
                <a:moveTo>
                  <a:pt x="258" y="0"/>
                </a:moveTo>
                <a:cubicBezTo>
                  <a:pt x="233" y="0"/>
                  <a:pt x="202" y="7"/>
                  <a:pt x="167" y="22"/>
                </a:cubicBezTo>
                <a:cubicBezTo>
                  <a:pt x="0" y="89"/>
                  <a:pt x="134" y="289"/>
                  <a:pt x="167" y="423"/>
                </a:cubicBezTo>
                <a:cubicBezTo>
                  <a:pt x="1168" y="3124"/>
                  <a:pt x="2302" y="5760"/>
                  <a:pt x="3636" y="8328"/>
                </a:cubicBezTo>
                <a:cubicBezTo>
                  <a:pt x="3836" y="8728"/>
                  <a:pt x="4070" y="9062"/>
                  <a:pt x="4403" y="9362"/>
                </a:cubicBezTo>
                <a:cubicBezTo>
                  <a:pt x="4537" y="9162"/>
                  <a:pt x="4370" y="9062"/>
                  <a:pt x="4303" y="8929"/>
                </a:cubicBezTo>
                <a:cubicBezTo>
                  <a:pt x="4070" y="8495"/>
                  <a:pt x="3769" y="8061"/>
                  <a:pt x="3569" y="7628"/>
                </a:cubicBezTo>
                <a:cubicBezTo>
                  <a:pt x="2402" y="5226"/>
                  <a:pt x="1401" y="2791"/>
                  <a:pt x="467" y="322"/>
                </a:cubicBezTo>
                <a:cubicBezTo>
                  <a:pt x="411" y="209"/>
                  <a:pt x="402" y="0"/>
                  <a:pt x="25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70" name="Google Shape;14970;p111"/>
          <p:cNvSpPr/>
          <p:nvPr/>
        </p:nvSpPr>
        <p:spPr>
          <a:xfrm>
            <a:off x="2744810" y="4261826"/>
            <a:ext cx="119208" cy="199847"/>
          </a:xfrm>
          <a:custGeom>
            <a:rect b="b" l="l" r="r" t="t"/>
            <a:pathLst>
              <a:path extrusionOk="0" h="8389" w="5004">
                <a:moveTo>
                  <a:pt x="224" y="0"/>
                </a:moveTo>
                <a:cubicBezTo>
                  <a:pt x="207" y="0"/>
                  <a:pt x="188" y="5"/>
                  <a:pt x="167" y="16"/>
                </a:cubicBezTo>
                <a:cubicBezTo>
                  <a:pt x="0" y="116"/>
                  <a:pt x="100" y="216"/>
                  <a:pt x="167" y="316"/>
                </a:cubicBezTo>
                <a:cubicBezTo>
                  <a:pt x="367" y="750"/>
                  <a:pt x="567" y="1150"/>
                  <a:pt x="767" y="1584"/>
                </a:cubicBezTo>
                <a:cubicBezTo>
                  <a:pt x="1768" y="3652"/>
                  <a:pt x="2902" y="5687"/>
                  <a:pt x="4170" y="7621"/>
                </a:cubicBezTo>
                <a:cubicBezTo>
                  <a:pt x="4303" y="7888"/>
                  <a:pt x="4503" y="8155"/>
                  <a:pt x="4770" y="8322"/>
                </a:cubicBezTo>
                <a:cubicBezTo>
                  <a:pt x="4837" y="8355"/>
                  <a:pt x="4904" y="8389"/>
                  <a:pt x="4970" y="8389"/>
                </a:cubicBezTo>
                <a:cubicBezTo>
                  <a:pt x="4970" y="8389"/>
                  <a:pt x="5004" y="8322"/>
                  <a:pt x="5004" y="8288"/>
                </a:cubicBezTo>
                <a:cubicBezTo>
                  <a:pt x="4804" y="7988"/>
                  <a:pt x="4603" y="7755"/>
                  <a:pt x="4403" y="7488"/>
                </a:cubicBezTo>
                <a:cubicBezTo>
                  <a:pt x="3102" y="5486"/>
                  <a:pt x="1968" y="3418"/>
                  <a:pt x="967" y="1283"/>
                </a:cubicBezTo>
                <a:cubicBezTo>
                  <a:pt x="767" y="917"/>
                  <a:pt x="567" y="550"/>
                  <a:pt x="367" y="183"/>
                </a:cubicBezTo>
                <a:cubicBezTo>
                  <a:pt x="339" y="127"/>
                  <a:pt x="31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71" name="Google Shape;14971;p111"/>
          <p:cNvSpPr/>
          <p:nvPr/>
        </p:nvSpPr>
        <p:spPr>
          <a:xfrm>
            <a:off x="2646259" y="4304587"/>
            <a:ext cx="106510" cy="165828"/>
          </a:xfrm>
          <a:custGeom>
            <a:rect b="b" l="l" r="r" t="t"/>
            <a:pathLst>
              <a:path extrusionOk="0" h="6961" w="4471">
                <a:moveTo>
                  <a:pt x="238" y="0"/>
                </a:moveTo>
                <a:cubicBezTo>
                  <a:pt x="216" y="0"/>
                  <a:pt x="193" y="7"/>
                  <a:pt x="168" y="22"/>
                </a:cubicBezTo>
                <a:cubicBezTo>
                  <a:pt x="1" y="122"/>
                  <a:pt x="134" y="322"/>
                  <a:pt x="201" y="456"/>
                </a:cubicBezTo>
                <a:cubicBezTo>
                  <a:pt x="334" y="723"/>
                  <a:pt x="468" y="990"/>
                  <a:pt x="635" y="1256"/>
                </a:cubicBezTo>
                <a:cubicBezTo>
                  <a:pt x="1502" y="2991"/>
                  <a:pt x="2469" y="4692"/>
                  <a:pt x="3570" y="6327"/>
                </a:cubicBezTo>
                <a:cubicBezTo>
                  <a:pt x="3804" y="6627"/>
                  <a:pt x="4004" y="6960"/>
                  <a:pt x="4471" y="6960"/>
                </a:cubicBezTo>
                <a:cubicBezTo>
                  <a:pt x="3970" y="6493"/>
                  <a:pt x="3570" y="5960"/>
                  <a:pt x="3236" y="5359"/>
                </a:cubicBezTo>
                <a:cubicBezTo>
                  <a:pt x="2202" y="3725"/>
                  <a:pt x="1368" y="1990"/>
                  <a:pt x="468" y="289"/>
                </a:cubicBezTo>
                <a:cubicBezTo>
                  <a:pt x="411" y="204"/>
                  <a:pt x="355" y="0"/>
                  <a:pt x="2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72" name="Google Shape;14972;p111"/>
          <p:cNvSpPr/>
          <p:nvPr/>
        </p:nvSpPr>
        <p:spPr>
          <a:xfrm>
            <a:off x="2921998" y="4364857"/>
            <a:ext cx="52481" cy="56078"/>
          </a:xfrm>
          <a:custGeom>
            <a:rect b="b" l="l" r="r" t="t"/>
            <a:pathLst>
              <a:path extrusionOk="0" h="2354" w="2203">
                <a:moveTo>
                  <a:pt x="286" y="0"/>
                </a:moveTo>
                <a:cubicBezTo>
                  <a:pt x="261" y="0"/>
                  <a:pt x="233" y="8"/>
                  <a:pt x="201" y="27"/>
                </a:cubicBezTo>
                <a:cubicBezTo>
                  <a:pt x="1" y="161"/>
                  <a:pt x="134" y="328"/>
                  <a:pt x="234" y="428"/>
                </a:cubicBezTo>
                <a:cubicBezTo>
                  <a:pt x="668" y="995"/>
                  <a:pt x="1135" y="1562"/>
                  <a:pt x="1569" y="2095"/>
                </a:cubicBezTo>
                <a:cubicBezTo>
                  <a:pt x="1670" y="2272"/>
                  <a:pt x="1847" y="2353"/>
                  <a:pt x="2029" y="2353"/>
                </a:cubicBezTo>
                <a:cubicBezTo>
                  <a:pt x="2087" y="2353"/>
                  <a:pt x="2146" y="2345"/>
                  <a:pt x="2202" y="2329"/>
                </a:cubicBezTo>
                <a:cubicBezTo>
                  <a:pt x="1569" y="1695"/>
                  <a:pt x="968" y="995"/>
                  <a:pt x="501" y="227"/>
                </a:cubicBezTo>
                <a:cubicBezTo>
                  <a:pt x="447" y="146"/>
                  <a:pt x="393" y="0"/>
                  <a:pt x="2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73" name="Google Shape;14973;p111"/>
          <p:cNvSpPr/>
          <p:nvPr/>
        </p:nvSpPr>
        <p:spPr>
          <a:xfrm>
            <a:off x="2966069" y="4389632"/>
            <a:ext cx="25085" cy="31541"/>
          </a:xfrm>
          <a:custGeom>
            <a:rect b="b" l="l" r="r" t="t"/>
            <a:pathLst>
              <a:path extrusionOk="0" h="1324" w="1053">
                <a:moveTo>
                  <a:pt x="135" y="0"/>
                </a:moveTo>
                <a:cubicBezTo>
                  <a:pt x="70" y="0"/>
                  <a:pt x="0" y="84"/>
                  <a:pt x="52" y="188"/>
                </a:cubicBezTo>
                <a:cubicBezTo>
                  <a:pt x="186" y="588"/>
                  <a:pt x="452" y="955"/>
                  <a:pt x="753" y="1256"/>
                </a:cubicBezTo>
                <a:cubicBezTo>
                  <a:pt x="796" y="1299"/>
                  <a:pt x="846" y="1324"/>
                  <a:pt x="894" y="1324"/>
                </a:cubicBezTo>
                <a:cubicBezTo>
                  <a:pt x="956" y="1324"/>
                  <a:pt x="1015" y="1283"/>
                  <a:pt x="1053" y="1189"/>
                </a:cubicBezTo>
                <a:cubicBezTo>
                  <a:pt x="753" y="789"/>
                  <a:pt x="486" y="388"/>
                  <a:pt x="186" y="21"/>
                </a:cubicBezTo>
                <a:cubicBezTo>
                  <a:pt x="171" y="7"/>
                  <a:pt x="153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74" name="Google Shape;14974;p111"/>
          <p:cNvSpPr/>
          <p:nvPr/>
        </p:nvSpPr>
        <p:spPr>
          <a:xfrm>
            <a:off x="3306604" y="3043088"/>
            <a:ext cx="247039" cy="219691"/>
          </a:xfrm>
          <a:custGeom>
            <a:rect b="b" l="l" r="r" t="t"/>
            <a:pathLst>
              <a:path extrusionOk="0" h="9222" w="10370">
                <a:moveTo>
                  <a:pt x="7172" y="640"/>
                </a:moveTo>
                <a:lnTo>
                  <a:pt x="7172" y="640"/>
                </a:lnTo>
                <a:cubicBezTo>
                  <a:pt x="6705" y="1073"/>
                  <a:pt x="6072" y="1307"/>
                  <a:pt x="5771" y="1907"/>
                </a:cubicBezTo>
                <a:cubicBezTo>
                  <a:pt x="5743" y="1950"/>
                  <a:pt x="5696" y="1962"/>
                  <a:pt x="5644" y="1962"/>
                </a:cubicBezTo>
                <a:cubicBezTo>
                  <a:pt x="5574" y="1962"/>
                  <a:pt x="5495" y="1941"/>
                  <a:pt x="5438" y="1941"/>
                </a:cubicBezTo>
                <a:lnTo>
                  <a:pt x="4337" y="1807"/>
                </a:lnTo>
                <a:cubicBezTo>
                  <a:pt x="5238" y="1207"/>
                  <a:pt x="6105" y="706"/>
                  <a:pt x="7172" y="640"/>
                </a:cubicBezTo>
                <a:close/>
                <a:moveTo>
                  <a:pt x="8690" y="760"/>
                </a:moveTo>
                <a:cubicBezTo>
                  <a:pt x="9084" y="760"/>
                  <a:pt x="9433" y="1029"/>
                  <a:pt x="9541" y="1407"/>
                </a:cubicBezTo>
                <a:cubicBezTo>
                  <a:pt x="9837" y="2163"/>
                  <a:pt x="9776" y="2985"/>
                  <a:pt x="9359" y="3647"/>
                </a:cubicBezTo>
                <a:lnTo>
                  <a:pt x="9359" y="3647"/>
                </a:lnTo>
                <a:cubicBezTo>
                  <a:pt x="9238" y="3226"/>
                  <a:pt x="8857" y="3064"/>
                  <a:pt x="8507" y="2841"/>
                </a:cubicBezTo>
                <a:cubicBezTo>
                  <a:pt x="7806" y="2474"/>
                  <a:pt x="7072" y="2207"/>
                  <a:pt x="6305" y="2074"/>
                </a:cubicBezTo>
                <a:cubicBezTo>
                  <a:pt x="6939" y="1540"/>
                  <a:pt x="7639" y="1140"/>
                  <a:pt x="8407" y="806"/>
                </a:cubicBezTo>
                <a:cubicBezTo>
                  <a:pt x="8502" y="775"/>
                  <a:pt x="8597" y="760"/>
                  <a:pt x="8690" y="760"/>
                </a:cubicBezTo>
                <a:close/>
                <a:moveTo>
                  <a:pt x="4154" y="2328"/>
                </a:moveTo>
                <a:cubicBezTo>
                  <a:pt x="4305" y="2328"/>
                  <a:pt x="4457" y="2354"/>
                  <a:pt x="4604" y="2408"/>
                </a:cubicBezTo>
                <a:cubicBezTo>
                  <a:pt x="5871" y="2608"/>
                  <a:pt x="7106" y="2975"/>
                  <a:pt x="8273" y="3542"/>
                </a:cubicBezTo>
                <a:cubicBezTo>
                  <a:pt x="8492" y="3695"/>
                  <a:pt x="8740" y="3777"/>
                  <a:pt x="8989" y="3777"/>
                </a:cubicBezTo>
                <a:cubicBezTo>
                  <a:pt x="9100" y="3777"/>
                  <a:pt x="9211" y="3760"/>
                  <a:pt x="9320" y="3727"/>
                </a:cubicBezTo>
                <a:lnTo>
                  <a:pt x="9320" y="3727"/>
                </a:lnTo>
                <a:cubicBezTo>
                  <a:pt x="9122" y="4208"/>
                  <a:pt x="8861" y="4655"/>
                  <a:pt x="8507" y="5009"/>
                </a:cubicBezTo>
                <a:cubicBezTo>
                  <a:pt x="7339" y="6444"/>
                  <a:pt x="5805" y="7511"/>
                  <a:pt x="4070" y="8078"/>
                </a:cubicBezTo>
                <a:cubicBezTo>
                  <a:pt x="3660" y="8227"/>
                  <a:pt x="3240" y="8293"/>
                  <a:pt x="2815" y="8293"/>
                </a:cubicBezTo>
                <a:cubicBezTo>
                  <a:pt x="2479" y="8293"/>
                  <a:pt x="2141" y="8252"/>
                  <a:pt x="1802" y="8178"/>
                </a:cubicBezTo>
                <a:cubicBezTo>
                  <a:pt x="1268" y="8112"/>
                  <a:pt x="901" y="7578"/>
                  <a:pt x="1035" y="7044"/>
                </a:cubicBezTo>
                <a:cubicBezTo>
                  <a:pt x="1201" y="5276"/>
                  <a:pt x="2102" y="3642"/>
                  <a:pt x="3503" y="2508"/>
                </a:cubicBezTo>
                <a:cubicBezTo>
                  <a:pt x="3703" y="2388"/>
                  <a:pt x="3927" y="2328"/>
                  <a:pt x="4154" y="2328"/>
                </a:cubicBezTo>
                <a:close/>
                <a:moveTo>
                  <a:pt x="8108" y="0"/>
                </a:moveTo>
                <a:cubicBezTo>
                  <a:pt x="8043" y="0"/>
                  <a:pt x="7975" y="2"/>
                  <a:pt x="7906" y="6"/>
                </a:cubicBezTo>
                <a:cubicBezTo>
                  <a:pt x="6772" y="39"/>
                  <a:pt x="5671" y="306"/>
                  <a:pt x="4671" y="840"/>
                </a:cubicBezTo>
                <a:cubicBezTo>
                  <a:pt x="2236" y="2241"/>
                  <a:pt x="468" y="4142"/>
                  <a:pt x="167" y="7044"/>
                </a:cubicBezTo>
                <a:cubicBezTo>
                  <a:pt x="1" y="8012"/>
                  <a:pt x="634" y="8912"/>
                  <a:pt x="1602" y="9079"/>
                </a:cubicBezTo>
                <a:cubicBezTo>
                  <a:pt x="1931" y="9161"/>
                  <a:pt x="2261" y="9221"/>
                  <a:pt x="2590" y="9221"/>
                </a:cubicBezTo>
                <a:cubicBezTo>
                  <a:pt x="2661" y="9221"/>
                  <a:pt x="2732" y="9218"/>
                  <a:pt x="2803" y="9212"/>
                </a:cubicBezTo>
                <a:cubicBezTo>
                  <a:pt x="3136" y="9212"/>
                  <a:pt x="3470" y="9179"/>
                  <a:pt x="3803" y="9112"/>
                </a:cubicBezTo>
                <a:cubicBezTo>
                  <a:pt x="6572" y="8379"/>
                  <a:pt x="8540" y="6677"/>
                  <a:pt x="9908" y="4176"/>
                </a:cubicBezTo>
                <a:cubicBezTo>
                  <a:pt x="10108" y="3809"/>
                  <a:pt x="10208" y="3408"/>
                  <a:pt x="10241" y="2975"/>
                </a:cubicBezTo>
                <a:cubicBezTo>
                  <a:pt x="10370" y="1240"/>
                  <a:pt x="9818" y="0"/>
                  <a:pt x="81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75" name="Google Shape;14975;p111"/>
          <p:cNvSpPr/>
          <p:nvPr/>
        </p:nvSpPr>
        <p:spPr>
          <a:xfrm>
            <a:off x="2270396" y="1894958"/>
            <a:ext cx="1457413" cy="840124"/>
          </a:xfrm>
          <a:custGeom>
            <a:rect b="b" l="l" r="r" t="t"/>
            <a:pathLst>
              <a:path extrusionOk="0" h="35266" w="61178">
                <a:moveTo>
                  <a:pt x="15360" y="562"/>
                </a:moveTo>
                <a:cubicBezTo>
                  <a:pt x="15778" y="562"/>
                  <a:pt x="16196" y="564"/>
                  <a:pt x="16613" y="568"/>
                </a:cubicBezTo>
                <a:cubicBezTo>
                  <a:pt x="22617" y="701"/>
                  <a:pt x="28588" y="635"/>
                  <a:pt x="34559" y="701"/>
                </a:cubicBezTo>
                <a:cubicBezTo>
                  <a:pt x="37995" y="735"/>
                  <a:pt x="41430" y="835"/>
                  <a:pt x="44900" y="1001"/>
                </a:cubicBezTo>
                <a:cubicBezTo>
                  <a:pt x="48402" y="1168"/>
                  <a:pt x="51871" y="1435"/>
                  <a:pt x="55374" y="1669"/>
                </a:cubicBezTo>
                <a:cubicBezTo>
                  <a:pt x="56975" y="1802"/>
                  <a:pt x="58576" y="1935"/>
                  <a:pt x="60177" y="2036"/>
                </a:cubicBezTo>
                <a:cubicBezTo>
                  <a:pt x="60477" y="2069"/>
                  <a:pt x="60611" y="2169"/>
                  <a:pt x="60611" y="2536"/>
                </a:cubicBezTo>
                <a:cubicBezTo>
                  <a:pt x="60577" y="4604"/>
                  <a:pt x="60411" y="6672"/>
                  <a:pt x="60277" y="8707"/>
                </a:cubicBezTo>
                <a:cubicBezTo>
                  <a:pt x="60044" y="12243"/>
                  <a:pt x="59877" y="15779"/>
                  <a:pt x="59510" y="19315"/>
                </a:cubicBezTo>
                <a:cubicBezTo>
                  <a:pt x="59277" y="21349"/>
                  <a:pt x="59243" y="23417"/>
                  <a:pt x="59143" y="25486"/>
                </a:cubicBezTo>
                <a:cubicBezTo>
                  <a:pt x="59010" y="28254"/>
                  <a:pt x="58876" y="31023"/>
                  <a:pt x="58743" y="33758"/>
                </a:cubicBezTo>
                <a:cubicBezTo>
                  <a:pt x="58694" y="34322"/>
                  <a:pt x="58681" y="34471"/>
                  <a:pt x="58386" y="34471"/>
                </a:cubicBezTo>
                <a:cubicBezTo>
                  <a:pt x="58280" y="34471"/>
                  <a:pt x="58137" y="34452"/>
                  <a:pt x="57942" y="34425"/>
                </a:cubicBezTo>
                <a:cubicBezTo>
                  <a:pt x="55274" y="34159"/>
                  <a:pt x="52605" y="34025"/>
                  <a:pt x="49937" y="34025"/>
                </a:cubicBezTo>
                <a:cubicBezTo>
                  <a:pt x="46834" y="33958"/>
                  <a:pt x="43699" y="33792"/>
                  <a:pt x="40563" y="33692"/>
                </a:cubicBezTo>
                <a:cubicBezTo>
                  <a:pt x="38595" y="33625"/>
                  <a:pt x="36627" y="33591"/>
                  <a:pt x="34626" y="33558"/>
                </a:cubicBezTo>
                <a:cubicBezTo>
                  <a:pt x="30534" y="33529"/>
                  <a:pt x="26443" y="33346"/>
                  <a:pt x="22329" y="33346"/>
                </a:cubicBezTo>
                <a:cubicBezTo>
                  <a:pt x="21747" y="33346"/>
                  <a:pt x="21165" y="33350"/>
                  <a:pt x="20582" y="33358"/>
                </a:cubicBezTo>
                <a:lnTo>
                  <a:pt x="17380" y="33358"/>
                </a:lnTo>
                <a:lnTo>
                  <a:pt x="17380" y="33425"/>
                </a:lnTo>
                <a:cubicBezTo>
                  <a:pt x="14800" y="33425"/>
                  <a:pt x="12221" y="33439"/>
                  <a:pt x="9651" y="33439"/>
                </a:cubicBezTo>
                <a:cubicBezTo>
                  <a:pt x="8366" y="33439"/>
                  <a:pt x="7084" y="33436"/>
                  <a:pt x="5805" y="33425"/>
                </a:cubicBezTo>
                <a:cubicBezTo>
                  <a:pt x="4171" y="33391"/>
                  <a:pt x="2569" y="33291"/>
                  <a:pt x="968" y="33225"/>
                </a:cubicBezTo>
                <a:cubicBezTo>
                  <a:pt x="701" y="33225"/>
                  <a:pt x="635" y="33124"/>
                  <a:pt x="668" y="32891"/>
                </a:cubicBezTo>
                <a:cubicBezTo>
                  <a:pt x="968" y="29822"/>
                  <a:pt x="935" y="26720"/>
                  <a:pt x="1035" y="23618"/>
                </a:cubicBezTo>
                <a:cubicBezTo>
                  <a:pt x="1168" y="20749"/>
                  <a:pt x="1402" y="17880"/>
                  <a:pt x="1502" y="15045"/>
                </a:cubicBezTo>
                <a:cubicBezTo>
                  <a:pt x="1569" y="12410"/>
                  <a:pt x="1869" y="9841"/>
                  <a:pt x="2002" y="7239"/>
                </a:cubicBezTo>
                <a:cubicBezTo>
                  <a:pt x="2069" y="6105"/>
                  <a:pt x="2002" y="4971"/>
                  <a:pt x="2002" y="3870"/>
                </a:cubicBezTo>
                <a:cubicBezTo>
                  <a:pt x="2002" y="3336"/>
                  <a:pt x="1969" y="2803"/>
                  <a:pt x="1969" y="2302"/>
                </a:cubicBezTo>
                <a:cubicBezTo>
                  <a:pt x="1969" y="1035"/>
                  <a:pt x="1969" y="1035"/>
                  <a:pt x="3237" y="968"/>
                </a:cubicBezTo>
                <a:cubicBezTo>
                  <a:pt x="4337" y="935"/>
                  <a:pt x="5471" y="935"/>
                  <a:pt x="6539" y="868"/>
                </a:cubicBezTo>
                <a:cubicBezTo>
                  <a:pt x="9487" y="664"/>
                  <a:pt x="12435" y="562"/>
                  <a:pt x="15360" y="562"/>
                </a:cubicBezTo>
                <a:close/>
                <a:moveTo>
                  <a:pt x="14344" y="1"/>
                </a:moveTo>
                <a:cubicBezTo>
                  <a:pt x="13377" y="1"/>
                  <a:pt x="12376" y="34"/>
                  <a:pt x="11409" y="67"/>
                </a:cubicBezTo>
                <a:cubicBezTo>
                  <a:pt x="9141" y="168"/>
                  <a:pt x="6872" y="301"/>
                  <a:pt x="4604" y="434"/>
                </a:cubicBezTo>
                <a:cubicBezTo>
                  <a:pt x="3704" y="434"/>
                  <a:pt x="2803" y="568"/>
                  <a:pt x="1969" y="835"/>
                </a:cubicBezTo>
                <a:cubicBezTo>
                  <a:pt x="1769" y="901"/>
                  <a:pt x="1702" y="935"/>
                  <a:pt x="1669" y="1168"/>
                </a:cubicBezTo>
                <a:cubicBezTo>
                  <a:pt x="1635" y="1402"/>
                  <a:pt x="1569" y="1635"/>
                  <a:pt x="1569" y="1869"/>
                </a:cubicBezTo>
                <a:cubicBezTo>
                  <a:pt x="1469" y="5204"/>
                  <a:pt x="1435" y="8540"/>
                  <a:pt x="1102" y="11876"/>
                </a:cubicBezTo>
                <a:cubicBezTo>
                  <a:pt x="801" y="14845"/>
                  <a:pt x="768" y="17880"/>
                  <a:pt x="568" y="20849"/>
                </a:cubicBezTo>
                <a:cubicBezTo>
                  <a:pt x="435" y="23117"/>
                  <a:pt x="334" y="25386"/>
                  <a:pt x="334" y="27654"/>
                </a:cubicBezTo>
                <a:cubicBezTo>
                  <a:pt x="334" y="28988"/>
                  <a:pt x="268" y="30322"/>
                  <a:pt x="168" y="31623"/>
                </a:cubicBezTo>
                <a:cubicBezTo>
                  <a:pt x="101" y="32291"/>
                  <a:pt x="68" y="32958"/>
                  <a:pt x="34" y="33591"/>
                </a:cubicBezTo>
                <a:cubicBezTo>
                  <a:pt x="1" y="33725"/>
                  <a:pt x="34" y="33892"/>
                  <a:pt x="168" y="33958"/>
                </a:cubicBezTo>
                <a:cubicBezTo>
                  <a:pt x="203" y="33976"/>
                  <a:pt x="242" y="33985"/>
                  <a:pt x="280" y="33985"/>
                </a:cubicBezTo>
                <a:cubicBezTo>
                  <a:pt x="383" y="33985"/>
                  <a:pt x="486" y="33923"/>
                  <a:pt x="535" y="33825"/>
                </a:cubicBezTo>
                <a:cubicBezTo>
                  <a:pt x="612" y="33643"/>
                  <a:pt x="751" y="33623"/>
                  <a:pt x="887" y="33623"/>
                </a:cubicBezTo>
                <a:cubicBezTo>
                  <a:pt x="926" y="33623"/>
                  <a:pt x="965" y="33625"/>
                  <a:pt x="1002" y="33625"/>
                </a:cubicBezTo>
                <a:lnTo>
                  <a:pt x="3270" y="33825"/>
                </a:lnTo>
                <a:cubicBezTo>
                  <a:pt x="5338" y="34025"/>
                  <a:pt x="7406" y="33992"/>
                  <a:pt x="9474" y="34025"/>
                </a:cubicBezTo>
                <a:cubicBezTo>
                  <a:pt x="16546" y="34125"/>
                  <a:pt x="23618" y="33992"/>
                  <a:pt x="30689" y="34225"/>
                </a:cubicBezTo>
                <a:cubicBezTo>
                  <a:pt x="36227" y="34425"/>
                  <a:pt x="41764" y="34492"/>
                  <a:pt x="47268" y="34726"/>
                </a:cubicBezTo>
                <a:cubicBezTo>
                  <a:pt x="51071" y="34926"/>
                  <a:pt x="54907" y="34859"/>
                  <a:pt x="58709" y="35259"/>
                </a:cubicBezTo>
                <a:cubicBezTo>
                  <a:pt x="58749" y="35263"/>
                  <a:pt x="58785" y="35265"/>
                  <a:pt x="58819" y="35265"/>
                </a:cubicBezTo>
                <a:cubicBezTo>
                  <a:pt x="59073" y="35265"/>
                  <a:pt x="59180" y="35149"/>
                  <a:pt x="59210" y="34826"/>
                </a:cubicBezTo>
                <a:cubicBezTo>
                  <a:pt x="59343" y="31957"/>
                  <a:pt x="59510" y="29055"/>
                  <a:pt x="59710" y="26153"/>
                </a:cubicBezTo>
                <a:cubicBezTo>
                  <a:pt x="59810" y="24251"/>
                  <a:pt x="59877" y="22350"/>
                  <a:pt x="60044" y="20415"/>
                </a:cubicBezTo>
                <a:cubicBezTo>
                  <a:pt x="60311" y="17613"/>
                  <a:pt x="60544" y="14811"/>
                  <a:pt x="60711" y="12009"/>
                </a:cubicBezTo>
                <a:cubicBezTo>
                  <a:pt x="60844" y="10108"/>
                  <a:pt x="60978" y="8207"/>
                  <a:pt x="61111" y="6272"/>
                </a:cubicBezTo>
                <a:cubicBezTo>
                  <a:pt x="61178" y="4938"/>
                  <a:pt x="61178" y="3603"/>
                  <a:pt x="61111" y="2269"/>
                </a:cubicBezTo>
                <a:cubicBezTo>
                  <a:pt x="61044" y="1569"/>
                  <a:pt x="60978" y="1468"/>
                  <a:pt x="60277" y="1402"/>
                </a:cubicBezTo>
                <a:cubicBezTo>
                  <a:pt x="59944" y="1335"/>
                  <a:pt x="59610" y="1302"/>
                  <a:pt x="59243" y="1268"/>
                </a:cubicBezTo>
                <a:cubicBezTo>
                  <a:pt x="55874" y="968"/>
                  <a:pt x="52505" y="768"/>
                  <a:pt x="49103" y="534"/>
                </a:cubicBezTo>
                <a:cubicBezTo>
                  <a:pt x="45066" y="268"/>
                  <a:pt x="40963" y="101"/>
                  <a:pt x="36961" y="67"/>
                </a:cubicBezTo>
                <a:cubicBezTo>
                  <a:pt x="35626" y="56"/>
                  <a:pt x="34292" y="53"/>
                  <a:pt x="32958" y="53"/>
                </a:cubicBezTo>
                <a:cubicBezTo>
                  <a:pt x="30289" y="53"/>
                  <a:pt x="27621" y="67"/>
                  <a:pt x="24952" y="67"/>
                </a:cubicBezTo>
                <a:lnTo>
                  <a:pt x="2498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76" name="Google Shape;14976;p111"/>
          <p:cNvSpPr/>
          <p:nvPr/>
        </p:nvSpPr>
        <p:spPr>
          <a:xfrm>
            <a:off x="1749910" y="2709316"/>
            <a:ext cx="61224" cy="77995"/>
          </a:xfrm>
          <a:custGeom>
            <a:rect b="b" l="l" r="r" t="t"/>
            <a:pathLst>
              <a:path extrusionOk="0" h="3274" w="2570">
                <a:moveTo>
                  <a:pt x="491" y="1"/>
                </a:moveTo>
                <a:cubicBezTo>
                  <a:pt x="461" y="1"/>
                  <a:pt x="431" y="3"/>
                  <a:pt x="401" y="7"/>
                </a:cubicBezTo>
                <a:cubicBezTo>
                  <a:pt x="168" y="107"/>
                  <a:pt x="1" y="374"/>
                  <a:pt x="68" y="641"/>
                </a:cubicBezTo>
                <a:cubicBezTo>
                  <a:pt x="68" y="1475"/>
                  <a:pt x="335" y="2275"/>
                  <a:pt x="768" y="2976"/>
                </a:cubicBezTo>
                <a:cubicBezTo>
                  <a:pt x="858" y="3172"/>
                  <a:pt x="1052" y="3273"/>
                  <a:pt x="1249" y="3273"/>
                </a:cubicBezTo>
                <a:cubicBezTo>
                  <a:pt x="1421" y="3273"/>
                  <a:pt x="1594" y="3197"/>
                  <a:pt x="1702" y="3042"/>
                </a:cubicBezTo>
                <a:cubicBezTo>
                  <a:pt x="2169" y="2475"/>
                  <a:pt x="2469" y="1808"/>
                  <a:pt x="2536" y="1074"/>
                </a:cubicBezTo>
                <a:cubicBezTo>
                  <a:pt x="2569" y="874"/>
                  <a:pt x="2503" y="674"/>
                  <a:pt x="2303" y="607"/>
                </a:cubicBezTo>
                <a:cubicBezTo>
                  <a:pt x="2249" y="575"/>
                  <a:pt x="2189" y="560"/>
                  <a:pt x="2127" y="560"/>
                </a:cubicBezTo>
                <a:cubicBezTo>
                  <a:pt x="1996" y="560"/>
                  <a:pt x="1860" y="627"/>
                  <a:pt x="1769" y="741"/>
                </a:cubicBezTo>
                <a:cubicBezTo>
                  <a:pt x="1702" y="807"/>
                  <a:pt x="1602" y="908"/>
                  <a:pt x="1502" y="1008"/>
                </a:cubicBezTo>
                <a:cubicBezTo>
                  <a:pt x="1335" y="741"/>
                  <a:pt x="1202" y="507"/>
                  <a:pt x="1035" y="274"/>
                </a:cubicBezTo>
                <a:cubicBezTo>
                  <a:pt x="919" y="99"/>
                  <a:pt x="700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77" name="Google Shape;14977;p111"/>
          <p:cNvSpPr/>
          <p:nvPr/>
        </p:nvSpPr>
        <p:spPr>
          <a:xfrm>
            <a:off x="2883073" y="2971597"/>
            <a:ext cx="290063" cy="32923"/>
          </a:xfrm>
          <a:custGeom>
            <a:rect b="b" l="l" r="r" t="t"/>
            <a:pathLst>
              <a:path extrusionOk="0" h="1382" w="12176">
                <a:moveTo>
                  <a:pt x="182" y="0"/>
                </a:moveTo>
                <a:cubicBezTo>
                  <a:pt x="108" y="0"/>
                  <a:pt x="52" y="31"/>
                  <a:pt x="34" y="138"/>
                </a:cubicBezTo>
                <a:cubicBezTo>
                  <a:pt x="0" y="338"/>
                  <a:pt x="200" y="405"/>
                  <a:pt x="334" y="438"/>
                </a:cubicBezTo>
                <a:cubicBezTo>
                  <a:pt x="501" y="505"/>
                  <a:pt x="667" y="538"/>
                  <a:pt x="868" y="572"/>
                </a:cubicBezTo>
                <a:cubicBezTo>
                  <a:pt x="3303" y="872"/>
                  <a:pt x="5738" y="1005"/>
                  <a:pt x="8206" y="1172"/>
                </a:cubicBezTo>
                <a:cubicBezTo>
                  <a:pt x="9407" y="1272"/>
                  <a:pt x="10608" y="1306"/>
                  <a:pt x="11775" y="1372"/>
                </a:cubicBezTo>
                <a:cubicBezTo>
                  <a:pt x="11836" y="1372"/>
                  <a:pt x="11901" y="1381"/>
                  <a:pt x="11959" y="1381"/>
                </a:cubicBezTo>
                <a:cubicBezTo>
                  <a:pt x="12061" y="1381"/>
                  <a:pt x="12142" y="1354"/>
                  <a:pt x="12142" y="1206"/>
                </a:cubicBezTo>
                <a:cubicBezTo>
                  <a:pt x="12176" y="972"/>
                  <a:pt x="11975" y="972"/>
                  <a:pt x="11809" y="972"/>
                </a:cubicBezTo>
                <a:cubicBezTo>
                  <a:pt x="11008" y="872"/>
                  <a:pt x="10208" y="739"/>
                  <a:pt x="9407" y="705"/>
                </a:cubicBezTo>
                <a:cubicBezTo>
                  <a:pt x="6505" y="472"/>
                  <a:pt x="3603" y="305"/>
                  <a:pt x="701" y="105"/>
                </a:cubicBezTo>
                <a:lnTo>
                  <a:pt x="701" y="71"/>
                </a:lnTo>
                <a:cubicBezTo>
                  <a:pt x="601" y="71"/>
                  <a:pt x="501" y="38"/>
                  <a:pt x="401" y="38"/>
                </a:cubicBezTo>
                <a:cubicBezTo>
                  <a:pt x="323" y="23"/>
                  <a:pt x="246" y="0"/>
                  <a:pt x="18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78" name="Google Shape;14978;p111"/>
          <p:cNvSpPr/>
          <p:nvPr/>
        </p:nvSpPr>
        <p:spPr>
          <a:xfrm>
            <a:off x="1983532" y="2801150"/>
            <a:ext cx="52481" cy="56245"/>
          </a:xfrm>
          <a:custGeom>
            <a:rect b="b" l="l" r="r" t="t"/>
            <a:pathLst>
              <a:path extrusionOk="0" h="2361" w="2203">
                <a:moveTo>
                  <a:pt x="429" y="1"/>
                </a:moveTo>
                <a:cubicBezTo>
                  <a:pt x="386" y="1"/>
                  <a:pt x="343" y="7"/>
                  <a:pt x="301" y="21"/>
                </a:cubicBezTo>
                <a:cubicBezTo>
                  <a:pt x="34" y="88"/>
                  <a:pt x="1" y="322"/>
                  <a:pt x="1" y="555"/>
                </a:cubicBezTo>
                <a:cubicBezTo>
                  <a:pt x="1" y="1055"/>
                  <a:pt x="168" y="1556"/>
                  <a:pt x="401" y="1989"/>
                </a:cubicBezTo>
                <a:cubicBezTo>
                  <a:pt x="495" y="2233"/>
                  <a:pt x="715" y="2361"/>
                  <a:pt x="938" y="2361"/>
                </a:cubicBezTo>
                <a:cubicBezTo>
                  <a:pt x="1111" y="2361"/>
                  <a:pt x="1285" y="2283"/>
                  <a:pt x="1402" y="2123"/>
                </a:cubicBezTo>
                <a:cubicBezTo>
                  <a:pt x="1669" y="1789"/>
                  <a:pt x="1869" y="1422"/>
                  <a:pt x="1969" y="1055"/>
                </a:cubicBezTo>
                <a:cubicBezTo>
                  <a:pt x="2069" y="755"/>
                  <a:pt x="2203" y="422"/>
                  <a:pt x="1836" y="221"/>
                </a:cubicBezTo>
                <a:cubicBezTo>
                  <a:pt x="1752" y="183"/>
                  <a:pt x="1677" y="166"/>
                  <a:pt x="1609" y="166"/>
                </a:cubicBezTo>
                <a:cubicBezTo>
                  <a:pt x="1377" y="166"/>
                  <a:pt x="1223" y="364"/>
                  <a:pt x="1068" y="622"/>
                </a:cubicBezTo>
                <a:cubicBezTo>
                  <a:pt x="968" y="455"/>
                  <a:pt x="902" y="355"/>
                  <a:pt x="835" y="255"/>
                </a:cubicBezTo>
                <a:cubicBezTo>
                  <a:pt x="756" y="96"/>
                  <a:pt x="593" y="1"/>
                  <a:pt x="42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79" name="Google Shape;14979;p111"/>
          <p:cNvSpPr/>
          <p:nvPr/>
        </p:nvSpPr>
        <p:spPr>
          <a:xfrm>
            <a:off x="2151215" y="3033678"/>
            <a:ext cx="852679" cy="138337"/>
          </a:xfrm>
          <a:custGeom>
            <a:rect b="b" l="l" r="r" t="t"/>
            <a:pathLst>
              <a:path extrusionOk="0" h="5807" w="35793">
                <a:moveTo>
                  <a:pt x="5084" y="420"/>
                </a:moveTo>
                <a:cubicBezTo>
                  <a:pt x="5175" y="420"/>
                  <a:pt x="5287" y="426"/>
                  <a:pt x="5438" y="434"/>
                </a:cubicBezTo>
                <a:cubicBezTo>
                  <a:pt x="5147" y="704"/>
                  <a:pt x="4985" y="819"/>
                  <a:pt x="4800" y="819"/>
                </a:cubicBezTo>
                <a:cubicBezTo>
                  <a:pt x="4688" y="819"/>
                  <a:pt x="4567" y="777"/>
                  <a:pt x="4403" y="701"/>
                </a:cubicBezTo>
                <a:cubicBezTo>
                  <a:pt x="4729" y="476"/>
                  <a:pt x="4810" y="420"/>
                  <a:pt x="5084" y="420"/>
                </a:cubicBezTo>
                <a:close/>
                <a:moveTo>
                  <a:pt x="6600" y="509"/>
                </a:moveTo>
                <a:cubicBezTo>
                  <a:pt x="6749" y="509"/>
                  <a:pt x="6944" y="532"/>
                  <a:pt x="7239" y="568"/>
                </a:cubicBezTo>
                <a:cubicBezTo>
                  <a:pt x="7053" y="816"/>
                  <a:pt x="6893" y="935"/>
                  <a:pt x="6607" y="935"/>
                </a:cubicBezTo>
                <a:cubicBezTo>
                  <a:pt x="6432" y="935"/>
                  <a:pt x="6209" y="890"/>
                  <a:pt x="5905" y="801"/>
                </a:cubicBezTo>
                <a:cubicBezTo>
                  <a:pt x="6206" y="586"/>
                  <a:pt x="6327" y="509"/>
                  <a:pt x="6600" y="509"/>
                </a:cubicBezTo>
                <a:close/>
                <a:moveTo>
                  <a:pt x="8281" y="618"/>
                </a:moveTo>
                <a:cubicBezTo>
                  <a:pt x="8473" y="618"/>
                  <a:pt x="8673" y="684"/>
                  <a:pt x="8873" y="734"/>
                </a:cubicBezTo>
                <a:lnTo>
                  <a:pt x="8907" y="734"/>
                </a:lnTo>
                <a:cubicBezTo>
                  <a:pt x="8729" y="944"/>
                  <a:pt x="8544" y="1006"/>
                  <a:pt x="8355" y="1006"/>
                </a:cubicBezTo>
                <a:cubicBezTo>
                  <a:pt x="8152" y="1006"/>
                  <a:pt x="7946" y="936"/>
                  <a:pt x="7739" y="901"/>
                </a:cubicBezTo>
                <a:cubicBezTo>
                  <a:pt x="7906" y="684"/>
                  <a:pt x="8089" y="618"/>
                  <a:pt x="8281" y="618"/>
                </a:cubicBezTo>
                <a:close/>
                <a:moveTo>
                  <a:pt x="9743" y="767"/>
                </a:moveTo>
                <a:cubicBezTo>
                  <a:pt x="9936" y="767"/>
                  <a:pt x="10149" y="837"/>
                  <a:pt x="10372" y="837"/>
                </a:cubicBezTo>
                <a:cubicBezTo>
                  <a:pt x="10395" y="837"/>
                  <a:pt x="10418" y="836"/>
                  <a:pt x="10441" y="835"/>
                </a:cubicBezTo>
                <a:lnTo>
                  <a:pt x="10441" y="835"/>
                </a:lnTo>
                <a:cubicBezTo>
                  <a:pt x="10215" y="1080"/>
                  <a:pt x="9989" y="1133"/>
                  <a:pt x="9756" y="1133"/>
                </a:cubicBezTo>
                <a:cubicBezTo>
                  <a:pt x="9578" y="1133"/>
                  <a:pt x="9395" y="1101"/>
                  <a:pt x="9207" y="1101"/>
                </a:cubicBezTo>
                <a:lnTo>
                  <a:pt x="9240" y="1101"/>
                </a:lnTo>
                <a:cubicBezTo>
                  <a:pt x="9382" y="834"/>
                  <a:pt x="9552" y="767"/>
                  <a:pt x="9743" y="767"/>
                </a:cubicBezTo>
                <a:close/>
                <a:moveTo>
                  <a:pt x="11136" y="888"/>
                </a:moveTo>
                <a:cubicBezTo>
                  <a:pt x="11284" y="888"/>
                  <a:pt x="11500" y="919"/>
                  <a:pt x="11842" y="968"/>
                </a:cubicBezTo>
                <a:lnTo>
                  <a:pt x="11875" y="968"/>
                </a:lnTo>
                <a:cubicBezTo>
                  <a:pt x="11693" y="1205"/>
                  <a:pt x="11481" y="1253"/>
                  <a:pt x="11261" y="1253"/>
                </a:cubicBezTo>
                <a:cubicBezTo>
                  <a:pt x="11112" y="1253"/>
                  <a:pt x="10960" y="1231"/>
                  <a:pt x="10810" y="1231"/>
                </a:cubicBezTo>
                <a:cubicBezTo>
                  <a:pt x="10776" y="1231"/>
                  <a:pt x="10742" y="1232"/>
                  <a:pt x="10708" y="1235"/>
                </a:cubicBezTo>
                <a:cubicBezTo>
                  <a:pt x="10835" y="981"/>
                  <a:pt x="10881" y="888"/>
                  <a:pt x="11136" y="888"/>
                </a:cubicBezTo>
                <a:close/>
                <a:moveTo>
                  <a:pt x="12811" y="957"/>
                </a:moveTo>
                <a:cubicBezTo>
                  <a:pt x="13004" y="957"/>
                  <a:pt x="13204" y="1009"/>
                  <a:pt x="13410" y="1068"/>
                </a:cubicBezTo>
                <a:cubicBezTo>
                  <a:pt x="13151" y="1284"/>
                  <a:pt x="13060" y="1360"/>
                  <a:pt x="12784" y="1360"/>
                </a:cubicBezTo>
                <a:cubicBezTo>
                  <a:pt x="12634" y="1360"/>
                  <a:pt x="12428" y="1337"/>
                  <a:pt x="12109" y="1302"/>
                </a:cubicBezTo>
                <a:cubicBezTo>
                  <a:pt x="12333" y="1041"/>
                  <a:pt x="12567" y="957"/>
                  <a:pt x="12811" y="957"/>
                </a:cubicBezTo>
                <a:close/>
                <a:moveTo>
                  <a:pt x="14257" y="1049"/>
                </a:moveTo>
                <a:cubicBezTo>
                  <a:pt x="14450" y="1049"/>
                  <a:pt x="14650" y="1108"/>
                  <a:pt x="14844" y="1168"/>
                </a:cubicBezTo>
                <a:cubicBezTo>
                  <a:pt x="14702" y="1453"/>
                  <a:pt x="14515" y="1527"/>
                  <a:pt x="14311" y="1527"/>
                </a:cubicBezTo>
                <a:cubicBezTo>
                  <a:pt x="14085" y="1527"/>
                  <a:pt x="13838" y="1435"/>
                  <a:pt x="13610" y="1435"/>
                </a:cubicBezTo>
                <a:cubicBezTo>
                  <a:pt x="13794" y="1140"/>
                  <a:pt x="14020" y="1049"/>
                  <a:pt x="14257" y="1049"/>
                </a:cubicBezTo>
                <a:close/>
                <a:moveTo>
                  <a:pt x="15812" y="1146"/>
                </a:moveTo>
                <a:cubicBezTo>
                  <a:pt x="15955" y="1146"/>
                  <a:pt x="16102" y="1183"/>
                  <a:pt x="16245" y="1235"/>
                </a:cubicBezTo>
                <a:cubicBezTo>
                  <a:pt x="15983" y="1517"/>
                  <a:pt x="15879" y="1629"/>
                  <a:pt x="15699" y="1629"/>
                </a:cubicBezTo>
                <a:cubicBezTo>
                  <a:pt x="15580" y="1629"/>
                  <a:pt x="15429" y="1581"/>
                  <a:pt x="15178" y="1502"/>
                </a:cubicBezTo>
                <a:lnTo>
                  <a:pt x="15211" y="1502"/>
                </a:lnTo>
                <a:cubicBezTo>
                  <a:pt x="15374" y="1237"/>
                  <a:pt x="15587" y="1146"/>
                  <a:pt x="15812" y="1146"/>
                </a:cubicBezTo>
                <a:close/>
                <a:moveTo>
                  <a:pt x="4120" y="1029"/>
                </a:moveTo>
                <a:cubicBezTo>
                  <a:pt x="4218" y="1029"/>
                  <a:pt x="4323" y="1041"/>
                  <a:pt x="4437" y="1068"/>
                </a:cubicBezTo>
                <a:cubicBezTo>
                  <a:pt x="3985" y="1294"/>
                  <a:pt x="3653" y="1639"/>
                  <a:pt x="3178" y="1639"/>
                </a:cubicBezTo>
                <a:cubicBezTo>
                  <a:pt x="3091" y="1639"/>
                  <a:pt x="3000" y="1627"/>
                  <a:pt x="2902" y="1602"/>
                </a:cubicBezTo>
                <a:cubicBezTo>
                  <a:pt x="3293" y="1350"/>
                  <a:pt x="3614" y="1029"/>
                  <a:pt x="4120" y="1029"/>
                </a:cubicBezTo>
                <a:close/>
                <a:moveTo>
                  <a:pt x="5536" y="1127"/>
                </a:moveTo>
                <a:cubicBezTo>
                  <a:pt x="5736" y="1127"/>
                  <a:pt x="5947" y="1172"/>
                  <a:pt x="6171" y="1268"/>
                </a:cubicBezTo>
                <a:cubicBezTo>
                  <a:pt x="5838" y="1624"/>
                  <a:pt x="5460" y="1743"/>
                  <a:pt x="5037" y="1743"/>
                </a:cubicBezTo>
                <a:cubicBezTo>
                  <a:pt x="4826" y="1743"/>
                  <a:pt x="4604" y="1713"/>
                  <a:pt x="4370" y="1668"/>
                </a:cubicBezTo>
                <a:cubicBezTo>
                  <a:pt x="4733" y="1329"/>
                  <a:pt x="5111" y="1127"/>
                  <a:pt x="5536" y="1127"/>
                </a:cubicBezTo>
                <a:close/>
                <a:moveTo>
                  <a:pt x="17071" y="1229"/>
                </a:moveTo>
                <a:cubicBezTo>
                  <a:pt x="17333" y="1229"/>
                  <a:pt x="17611" y="1335"/>
                  <a:pt x="17880" y="1335"/>
                </a:cubicBezTo>
                <a:cubicBezTo>
                  <a:pt x="17678" y="1638"/>
                  <a:pt x="17464" y="1782"/>
                  <a:pt x="17164" y="1782"/>
                </a:cubicBezTo>
                <a:cubicBezTo>
                  <a:pt x="16968" y="1782"/>
                  <a:pt x="16735" y="1720"/>
                  <a:pt x="16445" y="1602"/>
                </a:cubicBezTo>
                <a:cubicBezTo>
                  <a:pt x="16631" y="1308"/>
                  <a:pt x="16845" y="1229"/>
                  <a:pt x="17071" y="1229"/>
                </a:cubicBezTo>
                <a:close/>
                <a:moveTo>
                  <a:pt x="7311" y="1241"/>
                </a:moveTo>
                <a:cubicBezTo>
                  <a:pt x="7498" y="1241"/>
                  <a:pt x="7689" y="1282"/>
                  <a:pt x="7873" y="1368"/>
                </a:cubicBezTo>
                <a:cubicBezTo>
                  <a:pt x="7618" y="1687"/>
                  <a:pt x="7308" y="1816"/>
                  <a:pt x="6953" y="1816"/>
                </a:cubicBezTo>
                <a:cubicBezTo>
                  <a:pt x="6751" y="1816"/>
                  <a:pt x="6535" y="1774"/>
                  <a:pt x="6305" y="1702"/>
                </a:cubicBezTo>
                <a:lnTo>
                  <a:pt x="6271" y="1735"/>
                </a:lnTo>
                <a:cubicBezTo>
                  <a:pt x="6542" y="1419"/>
                  <a:pt x="6920" y="1241"/>
                  <a:pt x="7311" y="1241"/>
                </a:cubicBezTo>
                <a:close/>
                <a:moveTo>
                  <a:pt x="18716" y="1326"/>
                </a:moveTo>
                <a:cubicBezTo>
                  <a:pt x="18916" y="1326"/>
                  <a:pt x="19162" y="1387"/>
                  <a:pt x="19481" y="1502"/>
                </a:cubicBezTo>
                <a:lnTo>
                  <a:pt x="19481" y="1535"/>
                </a:lnTo>
                <a:cubicBezTo>
                  <a:pt x="19284" y="1858"/>
                  <a:pt x="19029" y="1949"/>
                  <a:pt x="18747" y="1949"/>
                </a:cubicBezTo>
                <a:cubicBezTo>
                  <a:pt x="18504" y="1949"/>
                  <a:pt x="18242" y="1882"/>
                  <a:pt x="17980" y="1835"/>
                </a:cubicBezTo>
                <a:cubicBezTo>
                  <a:pt x="18186" y="1485"/>
                  <a:pt x="18392" y="1326"/>
                  <a:pt x="18716" y="1326"/>
                </a:cubicBezTo>
                <a:close/>
                <a:moveTo>
                  <a:pt x="8905" y="1429"/>
                </a:moveTo>
                <a:cubicBezTo>
                  <a:pt x="9073" y="1429"/>
                  <a:pt x="9243" y="1463"/>
                  <a:pt x="9407" y="1535"/>
                </a:cubicBezTo>
                <a:cubicBezTo>
                  <a:pt x="9167" y="1895"/>
                  <a:pt x="8879" y="1967"/>
                  <a:pt x="8564" y="1967"/>
                </a:cubicBezTo>
                <a:cubicBezTo>
                  <a:pt x="8354" y="1967"/>
                  <a:pt x="8133" y="1935"/>
                  <a:pt x="7906" y="1935"/>
                </a:cubicBezTo>
                <a:lnTo>
                  <a:pt x="7906" y="1902"/>
                </a:lnTo>
                <a:cubicBezTo>
                  <a:pt x="8160" y="1602"/>
                  <a:pt x="8526" y="1429"/>
                  <a:pt x="8905" y="1429"/>
                </a:cubicBezTo>
                <a:close/>
                <a:moveTo>
                  <a:pt x="10162" y="1554"/>
                </a:moveTo>
                <a:cubicBezTo>
                  <a:pt x="10306" y="1554"/>
                  <a:pt x="10496" y="1596"/>
                  <a:pt x="10775" y="1668"/>
                </a:cubicBezTo>
                <a:cubicBezTo>
                  <a:pt x="10577" y="1916"/>
                  <a:pt x="10269" y="2053"/>
                  <a:pt x="9946" y="2053"/>
                </a:cubicBezTo>
                <a:cubicBezTo>
                  <a:pt x="9833" y="2053"/>
                  <a:pt x="9719" y="2037"/>
                  <a:pt x="9607" y="2002"/>
                </a:cubicBezTo>
                <a:cubicBezTo>
                  <a:pt x="9798" y="1683"/>
                  <a:pt x="9909" y="1554"/>
                  <a:pt x="10162" y="1554"/>
                </a:cubicBezTo>
                <a:close/>
                <a:moveTo>
                  <a:pt x="20275" y="1464"/>
                </a:moveTo>
                <a:cubicBezTo>
                  <a:pt x="20473" y="1464"/>
                  <a:pt x="20750" y="1493"/>
                  <a:pt x="21149" y="1535"/>
                </a:cubicBezTo>
                <a:lnTo>
                  <a:pt x="21149" y="1568"/>
                </a:lnTo>
                <a:cubicBezTo>
                  <a:pt x="20965" y="1991"/>
                  <a:pt x="20690" y="2080"/>
                  <a:pt x="20392" y="2080"/>
                </a:cubicBezTo>
                <a:cubicBezTo>
                  <a:pt x="20175" y="2080"/>
                  <a:pt x="19946" y="2033"/>
                  <a:pt x="19729" y="2033"/>
                </a:cubicBezTo>
                <a:cubicBezTo>
                  <a:pt x="19702" y="2033"/>
                  <a:pt x="19675" y="2034"/>
                  <a:pt x="19648" y="2035"/>
                </a:cubicBezTo>
                <a:cubicBezTo>
                  <a:pt x="19785" y="1601"/>
                  <a:pt x="19844" y="1464"/>
                  <a:pt x="20275" y="1464"/>
                </a:cubicBezTo>
                <a:close/>
                <a:moveTo>
                  <a:pt x="11750" y="1732"/>
                </a:moveTo>
                <a:cubicBezTo>
                  <a:pt x="11942" y="1732"/>
                  <a:pt x="12142" y="1769"/>
                  <a:pt x="12342" y="1769"/>
                </a:cubicBezTo>
                <a:cubicBezTo>
                  <a:pt x="12133" y="2074"/>
                  <a:pt x="11890" y="2139"/>
                  <a:pt x="11634" y="2139"/>
                </a:cubicBezTo>
                <a:cubicBezTo>
                  <a:pt x="11442" y="2139"/>
                  <a:pt x="11242" y="2102"/>
                  <a:pt x="11042" y="2102"/>
                </a:cubicBezTo>
                <a:cubicBezTo>
                  <a:pt x="11251" y="1797"/>
                  <a:pt x="11494" y="1732"/>
                  <a:pt x="11750" y="1732"/>
                </a:cubicBezTo>
                <a:close/>
                <a:moveTo>
                  <a:pt x="2470" y="1865"/>
                </a:moveTo>
                <a:cubicBezTo>
                  <a:pt x="2555" y="1865"/>
                  <a:pt x="2649" y="1905"/>
                  <a:pt x="2802" y="1969"/>
                </a:cubicBezTo>
                <a:cubicBezTo>
                  <a:pt x="2661" y="2158"/>
                  <a:pt x="2435" y="2246"/>
                  <a:pt x="2209" y="2246"/>
                </a:cubicBezTo>
                <a:cubicBezTo>
                  <a:pt x="2125" y="2246"/>
                  <a:pt x="2041" y="2234"/>
                  <a:pt x="1962" y="2211"/>
                </a:cubicBezTo>
                <a:lnTo>
                  <a:pt x="1962" y="2211"/>
                </a:lnTo>
                <a:cubicBezTo>
                  <a:pt x="2230" y="1962"/>
                  <a:pt x="2338" y="1865"/>
                  <a:pt x="2470" y="1865"/>
                </a:cubicBezTo>
                <a:close/>
                <a:moveTo>
                  <a:pt x="13305" y="1851"/>
                </a:moveTo>
                <a:cubicBezTo>
                  <a:pt x="13510" y="1851"/>
                  <a:pt x="13728" y="1899"/>
                  <a:pt x="13953" y="1902"/>
                </a:cubicBezTo>
                <a:lnTo>
                  <a:pt x="13953" y="1902"/>
                </a:lnTo>
                <a:cubicBezTo>
                  <a:pt x="13740" y="2185"/>
                  <a:pt x="13509" y="2250"/>
                  <a:pt x="13269" y="2250"/>
                </a:cubicBezTo>
                <a:cubicBezTo>
                  <a:pt x="13064" y="2250"/>
                  <a:pt x="12854" y="2202"/>
                  <a:pt x="12643" y="2202"/>
                </a:cubicBezTo>
                <a:cubicBezTo>
                  <a:pt x="12838" y="1918"/>
                  <a:pt x="13063" y="1851"/>
                  <a:pt x="13305" y="1851"/>
                </a:cubicBezTo>
                <a:close/>
                <a:moveTo>
                  <a:pt x="21961" y="1519"/>
                </a:moveTo>
                <a:cubicBezTo>
                  <a:pt x="22132" y="1519"/>
                  <a:pt x="22340" y="1572"/>
                  <a:pt x="22616" y="1668"/>
                </a:cubicBezTo>
                <a:cubicBezTo>
                  <a:pt x="22389" y="2082"/>
                  <a:pt x="22213" y="2265"/>
                  <a:pt x="21922" y="2265"/>
                </a:cubicBezTo>
                <a:cubicBezTo>
                  <a:pt x="21743" y="2265"/>
                  <a:pt x="21520" y="2196"/>
                  <a:pt x="21215" y="2069"/>
                </a:cubicBezTo>
                <a:cubicBezTo>
                  <a:pt x="21471" y="1685"/>
                  <a:pt x="21659" y="1519"/>
                  <a:pt x="21961" y="1519"/>
                </a:cubicBezTo>
                <a:close/>
                <a:moveTo>
                  <a:pt x="14849" y="1940"/>
                </a:moveTo>
                <a:cubicBezTo>
                  <a:pt x="14913" y="1940"/>
                  <a:pt x="14979" y="1949"/>
                  <a:pt x="15044" y="1969"/>
                </a:cubicBezTo>
                <a:cubicBezTo>
                  <a:pt x="15178" y="1969"/>
                  <a:pt x="15345" y="1969"/>
                  <a:pt x="15345" y="2102"/>
                </a:cubicBezTo>
                <a:cubicBezTo>
                  <a:pt x="15311" y="2236"/>
                  <a:pt x="15211" y="2336"/>
                  <a:pt x="15044" y="2336"/>
                </a:cubicBezTo>
                <a:lnTo>
                  <a:pt x="14244" y="2336"/>
                </a:lnTo>
                <a:cubicBezTo>
                  <a:pt x="14351" y="2095"/>
                  <a:pt x="14587" y="1940"/>
                  <a:pt x="14849" y="1940"/>
                </a:cubicBezTo>
                <a:close/>
                <a:moveTo>
                  <a:pt x="23467" y="1684"/>
                </a:moveTo>
                <a:cubicBezTo>
                  <a:pt x="23675" y="1684"/>
                  <a:pt x="23956" y="1717"/>
                  <a:pt x="24351" y="1769"/>
                </a:cubicBezTo>
                <a:lnTo>
                  <a:pt x="24351" y="1802"/>
                </a:lnTo>
                <a:cubicBezTo>
                  <a:pt x="24091" y="2256"/>
                  <a:pt x="23762" y="2388"/>
                  <a:pt x="23389" y="2388"/>
                </a:cubicBezTo>
                <a:cubicBezTo>
                  <a:pt x="23187" y="2388"/>
                  <a:pt x="22973" y="2349"/>
                  <a:pt x="22750" y="2302"/>
                </a:cubicBezTo>
                <a:cubicBezTo>
                  <a:pt x="22911" y="1843"/>
                  <a:pt x="23008" y="1684"/>
                  <a:pt x="23467" y="1684"/>
                </a:cubicBezTo>
                <a:close/>
                <a:moveTo>
                  <a:pt x="4030" y="2051"/>
                </a:moveTo>
                <a:cubicBezTo>
                  <a:pt x="4225" y="2051"/>
                  <a:pt x="4422" y="2073"/>
                  <a:pt x="4628" y="2073"/>
                </a:cubicBezTo>
                <a:cubicBezTo>
                  <a:pt x="4675" y="2073"/>
                  <a:pt x="4722" y="2072"/>
                  <a:pt x="4770" y="2069"/>
                </a:cubicBezTo>
                <a:lnTo>
                  <a:pt x="4770" y="2069"/>
                </a:lnTo>
                <a:cubicBezTo>
                  <a:pt x="4518" y="2353"/>
                  <a:pt x="4272" y="2428"/>
                  <a:pt x="4024" y="2428"/>
                </a:cubicBezTo>
                <a:cubicBezTo>
                  <a:pt x="3748" y="2428"/>
                  <a:pt x="3468" y="2336"/>
                  <a:pt x="3169" y="2336"/>
                </a:cubicBezTo>
                <a:cubicBezTo>
                  <a:pt x="3461" y="2099"/>
                  <a:pt x="3742" y="2051"/>
                  <a:pt x="4030" y="2051"/>
                </a:cubicBezTo>
                <a:close/>
                <a:moveTo>
                  <a:pt x="16198" y="2073"/>
                </a:moveTo>
                <a:cubicBezTo>
                  <a:pt x="16369" y="2073"/>
                  <a:pt x="16634" y="2121"/>
                  <a:pt x="17079" y="2202"/>
                </a:cubicBezTo>
                <a:lnTo>
                  <a:pt x="17046" y="2202"/>
                </a:lnTo>
                <a:cubicBezTo>
                  <a:pt x="16854" y="2410"/>
                  <a:pt x="16647" y="2457"/>
                  <a:pt x="16440" y="2457"/>
                </a:cubicBezTo>
                <a:cubicBezTo>
                  <a:pt x="16267" y="2457"/>
                  <a:pt x="16095" y="2424"/>
                  <a:pt x="15930" y="2424"/>
                </a:cubicBezTo>
                <a:cubicBezTo>
                  <a:pt x="15878" y="2424"/>
                  <a:pt x="15828" y="2427"/>
                  <a:pt x="15778" y="2436"/>
                </a:cubicBezTo>
                <a:cubicBezTo>
                  <a:pt x="15897" y="2177"/>
                  <a:pt x="15946" y="2073"/>
                  <a:pt x="16198" y="2073"/>
                </a:cubicBezTo>
                <a:close/>
                <a:moveTo>
                  <a:pt x="17934" y="2260"/>
                </a:moveTo>
                <a:cubicBezTo>
                  <a:pt x="18172" y="2260"/>
                  <a:pt x="18429" y="2333"/>
                  <a:pt x="18714" y="2369"/>
                </a:cubicBezTo>
                <a:cubicBezTo>
                  <a:pt x="18499" y="2498"/>
                  <a:pt x="18291" y="2534"/>
                  <a:pt x="18091" y="2534"/>
                </a:cubicBezTo>
                <a:cubicBezTo>
                  <a:pt x="17839" y="2534"/>
                  <a:pt x="17600" y="2475"/>
                  <a:pt x="17380" y="2470"/>
                </a:cubicBezTo>
                <a:lnTo>
                  <a:pt x="17380" y="2470"/>
                </a:lnTo>
                <a:cubicBezTo>
                  <a:pt x="17556" y="2309"/>
                  <a:pt x="17739" y="2260"/>
                  <a:pt x="17934" y="2260"/>
                </a:cubicBezTo>
                <a:close/>
                <a:moveTo>
                  <a:pt x="25029" y="1881"/>
                </a:moveTo>
                <a:cubicBezTo>
                  <a:pt x="25112" y="1881"/>
                  <a:pt x="25207" y="1889"/>
                  <a:pt x="25318" y="1902"/>
                </a:cubicBezTo>
                <a:cubicBezTo>
                  <a:pt x="25685" y="1969"/>
                  <a:pt x="26052" y="2002"/>
                  <a:pt x="26486" y="2069"/>
                </a:cubicBezTo>
                <a:cubicBezTo>
                  <a:pt x="26180" y="2452"/>
                  <a:pt x="25852" y="2546"/>
                  <a:pt x="25517" y="2546"/>
                </a:cubicBezTo>
                <a:cubicBezTo>
                  <a:pt x="25189" y="2546"/>
                  <a:pt x="24853" y="2456"/>
                  <a:pt x="24522" y="2456"/>
                </a:cubicBezTo>
                <a:cubicBezTo>
                  <a:pt x="24454" y="2456"/>
                  <a:pt x="24386" y="2460"/>
                  <a:pt x="24318" y="2469"/>
                </a:cubicBezTo>
                <a:cubicBezTo>
                  <a:pt x="24559" y="2014"/>
                  <a:pt x="24692" y="1881"/>
                  <a:pt x="25029" y="1881"/>
                </a:cubicBezTo>
                <a:close/>
                <a:moveTo>
                  <a:pt x="5902" y="2187"/>
                </a:moveTo>
                <a:cubicBezTo>
                  <a:pt x="6104" y="2187"/>
                  <a:pt x="6310" y="2217"/>
                  <a:pt x="6520" y="2232"/>
                </a:cubicBezTo>
                <a:lnTo>
                  <a:pt x="6520" y="2232"/>
                </a:lnTo>
                <a:cubicBezTo>
                  <a:pt x="6313" y="2564"/>
                  <a:pt x="6077" y="2640"/>
                  <a:pt x="5825" y="2640"/>
                </a:cubicBezTo>
                <a:cubicBezTo>
                  <a:pt x="5613" y="2640"/>
                  <a:pt x="5391" y="2587"/>
                  <a:pt x="5166" y="2587"/>
                </a:cubicBezTo>
                <a:cubicBezTo>
                  <a:pt x="5101" y="2587"/>
                  <a:pt x="5036" y="2591"/>
                  <a:pt x="4971" y="2602"/>
                </a:cubicBezTo>
                <a:cubicBezTo>
                  <a:pt x="5269" y="2264"/>
                  <a:pt x="5580" y="2187"/>
                  <a:pt x="5902" y="2187"/>
                </a:cubicBezTo>
                <a:close/>
                <a:moveTo>
                  <a:pt x="27344" y="2152"/>
                </a:moveTo>
                <a:cubicBezTo>
                  <a:pt x="27648" y="2152"/>
                  <a:pt x="27967" y="2236"/>
                  <a:pt x="28287" y="2236"/>
                </a:cubicBezTo>
                <a:cubicBezTo>
                  <a:pt x="28432" y="2236"/>
                  <a:pt x="28577" y="2219"/>
                  <a:pt x="28721" y="2169"/>
                </a:cubicBezTo>
                <a:lnTo>
                  <a:pt x="28721" y="2169"/>
                </a:lnTo>
                <a:cubicBezTo>
                  <a:pt x="28414" y="2537"/>
                  <a:pt x="27970" y="2717"/>
                  <a:pt x="27480" y="2717"/>
                </a:cubicBezTo>
                <a:cubicBezTo>
                  <a:pt x="27177" y="2717"/>
                  <a:pt x="26856" y="2648"/>
                  <a:pt x="26540" y="2511"/>
                </a:cubicBezTo>
                <a:lnTo>
                  <a:pt x="26540" y="2511"/>
                </a:lnTo>
                <a:cubicBezTo>
                  <a:pt x="26787" y="2226"/>
                  <a:pt x="27059" y="2152"/>
                  <a:pt x="27344" y="2152"/>
                </a:cubicBezTo>
                <a:close/>
                <a:moveTo>
                  <a:pt x="19491" y="2371"/>
                </a:moveTo>
                <a:cubicBezTo>
                  <a:pt x="19687" y="2371"/>
                  <a:pt x="19894" y="2452"/>
                  <a:pt x="20117" y="2452"/>
                </a:cubicBezTo>
                <a:cubicBezTo>
                  <a:pt x="20171" y="2452"/>
                  <a:pt x="20226" y="2448"/>
                  <a:pt x="20281" y="2436"/>
                </a:cubicBezTo>
                <a:lnTo>
                  <a:pt x="20281" y="2436"/>
                </a:lnTo>
                <a:cubicBezTo>
                  <a:pt x="20121" y="2663"/>
                  <a:pt x="19949" y="2730"/>
                  <a:pt x="19778" y="2730"/>
                </a:cubicBezTo>
                <a:cubicBezTo>
                  <a:pt x="19538" y="2730"/>
                  <a:pt x="19299" y="2601"/>
                  <a:pt x="19089" y="2601"/>
                </a:cubicBezTo>
                <a:cubicBezTo>
                  <a:pt x="19075" y="2601"/>
                  <a:pt x="19061" y="2601"/>
                  <a:pt x="19047" y="2602"/>
                </a:cubicBezTo>
                <a:cubicBezTo>
                  <a:pt x="19190" y="2421"/>
                  <a:pt x="19337" y="2371"/>
                  <a:pt x="19491" y="2371"/>
                </a:cubicBezTo>
                <a:close/>
                <a:moveTo>
                  <a:pt x="7413" y="2233"/>
                </a:moveTo>
                <a:cubicBezTo>
                  <a:pt x="7601" y="2233"/>
                  <a:pt x="7849" y="2283"/>
                  <a:pt x="8206" y="2369"/>
                </a:cubicBezTo>
                <a:lnTo>
                  <a:pt x="8206" y="2402"/>
                </a:lnTo>
                <a:cubicBezTo>
                  <a:pt x="7993" y="2705"/>
                  <a:pt x="7731" y="2770"/>
                  <a:pt x="7458" y="2770"/>
                </a:cubicBezTo>
                <a:cubicBezTo>
                  <a:pt x="7252" y="2770"/>
                  <a:pt x="7039" y="2733"/>
                  <a:pt x="6834" y="2733"/>
                </a:cubicBezTo>
                <a:cubicBezTo>
                  <a:pt x="6802" y="2733"/>
                  <a:pt x="6770" y="2734"/>
                  <a:pt x="6738" y="2736"/>
                </a:cubicBezTo>
                <a:cubicBezTo>
                  <a:pt x="6949" y="2378"/>
                  <a:pt x="7093" y="2233"/>
                  <a:pt x="7413" y="2233"/>
                </a:cubicBezTo>
                <a:close/>
                <a:moveTo>
                  <a:pt x="21052" y="2528"/>
                </a:moveTo>
                <a:cubicBezTo>
                  <a:pt x="21219" y="2528"/>
                  <a:pt x="21398" y="2596"/>
                  <a:pt x="21561" y="2596"/>
                </a:cubicBezTo>
                <a:cubicBezTo>
                  <a:pt x="21615" y="2596"/>
                  <a:pt x="21667" y="2589"/>
                  <a:pt x="21716" y="2569"/>
                </a:cubicBezTo>
                <a:lnTo>
                  <a:pt x="21716" y="2569"/>
                </a:lnTo>
                <a:cubicBezTo>
                  <a:pt x="21603" y="2780"/>
                  <a:pt x="21461" y="2837"/>
                  <a:pt x="21304" y="2837"/>
                </a:cubicBezTo>
                <a:cubicBezTo>
                  <a:pt x="21122" y="2837"/>
                  <a:pt x="20920" y="2761"/>
                  <a:pt x="20722" y="2761"/>
                </a:cubicBezTo>
                <a:cubicBezTo>
                  <a:pt x="20705" y="2761"/>
                  <a:pt x="20687" y="2761"/>
                  <a:pt x="20670" y="2763"/>
                </a:cubicBezTo>
                <a:lnTo>
                  <a:pt x="20670" y="2763"/>
                </a:lnTo>
                <a:cubicBezTo>
                  <a:pt x="20775" y="2578"/>
                  <a:pt x="20909" y="2528"/>
                  <a:pt x="21052" y="2528"/>
                </a:cubicBezTo>
                <a:close/>
                <a:moveTo>
                  <a:pt x="29520" y="2349"/>
                </a:moveTo>
                <a:cubicBezTo>
                  <a:pt x="29787" y="2349"/>
                  <a:pt x="30239" y="2392"/>
                  <a:pt x="31089" y="2469"/>
                </a:cubicBezTo>
                <a:cubicBezTo>
                  <a:pt x="30855" y="2743"/>
                  <a:pt x="30735" y="2856"/>
                  <a:pt x="30300" y="2856"/>
                </a:cubicBezTo>
                <a:cubicBezTo>
                  <a:pt x="29993" y="2856"/>
                  <a:pt x="29528" y="2799"/>
                  <a:pt x="28754" y="2703"/>
                </a:cubicBezTo>
                <a:lnTo>
                  <a:pt x="28788" y="2703"/>
                </a:lnTo>
                <a:cubicBezTo>
                  <a:pt x="29136" y="2457"/>
                  <a:pt x="29094" y="2349"/>
                  <a:pt x="29520" y="2349"/>
                </a:cubicBezTo>
                <a:close/>
                <a:moveTo>
                  <a:pt x="9110" y="2359"/>
                </a:moveTo>
                <a:cubicBezTo>
                  <a:pt x="9267" y="2359"/>
                  <a:pt x="9432" y="2404"/>
                  <a:pt x="9607" y="2502"/>
                </a:cubicBezTo>
                <a:cubicBezTo>
                  <a:pt x="9422" y="2835"/>
                  <a:pt x="9176" y="2922"/>
                  <a:pt x="8902" y="2922"/>
                </a:cubicBezTo>
                <a:cubicBezTo>
                  <a:pt x="8682" y="2922"/>
                  <a:pt x="8444" y="2866"/>
                  <a:pt x="8206" y="2836"/>
                </a:cubicBezTo>
                <a:cubicBezTo>
                  <a:pt x="8497" y="2545"/>
                  <a:pt x="8788" y="2359"/>
                  <a:pt x="9110" y="2359"/>
                </a:cubicBezTo>
                <a:close/>
                <a:moveTo>
                  <a:pt x="23450" y="2602"/>
                </a:moveTo>
                <a:cubicBezTo>
                  <a:pt x="23203" y="2895"/>
                  <a:pt x="23122" y="2990"/>
                  <a:pt x="22788" y="2990"/>
                </a:cubicBezTo>
                <a:cubicBezTo>
                  <a:pt x="22627" y="2990"/>
                  <a:pt x="22407" y="2969"/>
                  <a:pt x="22083" y="2936"/>
                </a:cubicBezTo>
                <a:cubicBezTo>
                  <a:pt x="22266" y="2686"/>
                  <a:pt x="22475" y="2644"/>
                  <a:pt x="22700" y="2644"/>
                </a:cubicBezTo>
                <a:cubicBezTo>
                  <a:pt x="22812" y="2644"/>
                  <a:pt x="22929" y="2655"/>
                  <a:pt x="23049" y="2655"/>
                </a:cubicBezTo>
                <a:cubicBezTo>
                  <a:pt x="23169" y="2655"/>
                  <a:pt x="23292" y="2644"/>
                  <a:pt x="23417" y="2602"/>
                </a:cubicBezTo>
                <a:close/>
                <a:moveTo>
                  <a:pt x="1615" y="2543"/>
                </a:moveTo>
                <a:cubicBezTo>
                  <a:pt x="1686" y="2543"/>
                  <a:pt x="1759" y="2552"/>
                  <a:pt x="1835" y="2569"/>
                </a:cubicBezTo>
                <a:cubicBezTo>
                  <a:pt x="1601" y="3036"/>
                  <a:pt x="1168" y="2969"/>
                  <a:pt x="667" y="3003"/>
                </a:cubicBezTo>
                <a:cubicBezTo>
                  <a:pt x="998" y="2728"/>
                  <a:pt x="1282" y="2543"/>
                  <a:pt x="1615" y="2543"/>
                </a:cubicBezTo>
                <a:close/>
                <a:moveTo>
                  <a:pt x="32074" y="2537"/>
                </a:moveTo>
                <a:cubicBezTo>
                  <a:pt x="32279" y="2537"/>
                  <a:pt x="32487" y="2575"/>
                  <a:pt x="32690" y="2602"/>
                </a:cubicBezTo>
                <a:cubicBezTo>
                  <a:pt x="32440" y="2922"/>
                  <a:pt x="32360" y="3023"/>
                  <a:pt x="31994" y="3023"/>
                </a:cubicBezTo>
                <a:cubicBezTo>
                  <a:pt x="31825" y="3023"/>
                  <a:pt x="31594" y="3001"/>
                  <a:pt x="31256" y="2969"/>
                </a:cubicBezTo>
                <a:lnTo>
                  <a:pt x="31223" y="2936"/>
                </a:lnTo>
                <a:cubicBezTo>
                  <a:pt x="31480" y="2619"/>
                  <a:pt x="31773" y="2537"/>
                  <a:pt x="32074" y="2537"/>
                </a:cubicBezTo>
                <a:close/>
                <a:moveTo>
                  <a:pt x="2918" y="2682"/>
                </a:moveTo>
                <a:cubicBezTo>
                  <a:pt x="3204" y="2682"/>
                  <a:pt x="3511" y="2768"/>
                  <a:pt x="3836" y="2803"/>
                </a:cubicBezTo>
                <a:cubicBezTo>
                  <a:pt x="3605" y="3020"/>
                  <a:pt x="3374" y="3077"/>
                  <a:pt x="3145" y="3077"/>
                </a:cubicBezTo>
                <a:cubicBezTo>
                  <a:pt x="2895" y="3077"/>
                  <a:pt x="2647" y="3009"/>
                  <a:pt x="2406" y="3009"/>
                </a:cubicBezTo>
                <a:cubicBezTo>
                  <a:pt x="2326" y="3009"/>
                  <a:pt x="2247" y="3017"/>
                  <a:pt x="2169" y="3036"/>
                </a:cubicBezTo>
                <a:cubicBezTo>
                  <a:pt x="2396" y="2760"/>
                  <a:pt x="2647" y="2682"/>
                  <a:pt x="2918" y="2682"/>
                </a:cubicBezTo>
                <a:close/>
                <a:moveTo>
                  <a:pt x="10589" y="2504"/>
                </a:moveTo>
                <a:cubicBezTo>
                  <a:pt x="10803" y="2504"/>
                  <a:pt x="11025" y="2542"/>
                  <a:pt x="11242" y="2569"/>
                </a:cubicBezTo>
                <a:cubicBezTo>
                  <a:pt x="10974" y="2919"/>
                  <a:pt x="10744" y="3079"/>
                  <a:pt x="10435" y="3079"/>
                </a:cubicBezTo>
                <a:cubicBezTo>
                  <a:pt x="10243" y="3079"/>
                  <a:pt x="10021" y="3018"/>
                  <a:pt x="9741" y="2903"/>
                </a:cubicBezTo>
                <a:cubicBezTo>
                  <a:pt x="9978" y="2586"/>
                  <a:pt x="10275" y="2504"/>
                  <a:pt x="10589" y="2504"/>
                </a:cubicBezTo>
                <a:close/>
                <a:moveTo>
                  <a:pt x="33603" y="2669"/>
                </a:moveTo>
                <a:cubicBezTo>
                  <a:pt x="33925" y="2669"/>
                  <a:pt x="34258" y="2769"/>
                  <a:pt x="34592" y="2769"/>
                </a:cubicBezTo>
                <a:cubicBezTo>
                  <a:pt x="34308" y="3086"/>
                  <a:pt x="34000" y="3153"/>
                  <a:pt x="33679" y="3153"/>
                </a:cubicBezTo>
                <a:cubicBezTo>
                  <a:pt x="33445" y="3153"/>
                  <a:pt x="33205" y="3118"/>
                  <a:pt x="32963" y="3118"/>
                </a:cubicBezTo>
                <a:cubicBezTo>
                  <a:pt x="32881" y="3118"/>
                  <a:pt x="32799" y="3122"/>
                  <a:pt x="32717" y="3132"/>
                </a:cubicBezTo>
                <a:lnTo>
                  <a:pt x="32717" y="3132"/>
                </a:lnTo>
                <a:cubicBezTo>
                  <a:pt x="32993" y="2763"/>
                  <a:pt x="33293" y="2669"/>
                  <a:pt x="33603" y="2669"/>
                </a:cubicBezTo>
                <a:close/>
                <a:moveTo>
                  <a:pt x="4729" y="2877"/>
                </a:moveTo>
                <a:cubicBezTo>
                  <a:pt x="4998" y="2877"/>
                  <a:pt x="5268" y="2973"/>
                  <a:pt x="5538" y="3069"/>
                </a:cubicBezTo>
                <a:cubicBezTo>
                  <a:pt x="5304" y="3136"/>
                  <a:pt x="5071" y="3170"/>
                  <a:pt x="4837" y="3170"/>
                </a:cubicBezTo>
                <a:cubicBezTo>
                  <a:pt x="4604" y="3170"/>
                  <a:pt x="4370" y="3136"/>
                  <a:pt x="4137" y="3069"/>
                </a:cubicBezTo>
                <a:cubicBezTo>
                  <a:pt x="4334" y="2928"/>
                  <a:pt x="4531" y="2877"/>
                  <a:pt x="4729" y="2877"/>
                </a:cubicBezTo>
                <a:close/>
                <a:moveTo>
                  <a:pt x="24434" y="2780"/>
                </a:moveTo>
                <a:cubicBezTo>
                  <a:pt x="24735" y="2780"/>
                  <a:pt x="25051" y="2861"/>
                  <a:pt x="25384" y="2899"/>
                </a:cubicBezTo>
                <a:lnTo>
                  <a:pt x="25384" y="2899"/>
                </a:lnTo>
                <a:cubicBezTo>
                  <a:pt x="25127" y="3115"/>
                  <a:pt x="24875" y="3181"/>
                  <a:pt x="24627" y="3181"/>
                </a:cubicBezTo>
                <a:cubicBezTo>
                  <a:pt x="24309" y="3181"/>
                  <a:pt x="23996" y="3073"/>
                  <a:pt x="23684" y="3036"/>
                </a:cubicBezTo>
                <a:cubicBezTo>
                  <a:pt x="23926" y="2839"/>
                  <a:pt x="24175" y="2780"/>
                  <a:pt x="24434" y="2780"/>
                </a:cubicBezTo>
                <a:close/>
                <a:moveTo>
                  <a:pt x="12173" y="2639"/>
                </a:moveTo>
                <a:cubicBezTo>
                  <a:pt x="12369" y="2639"/>
                  <a:pt x="12614" y="2677"/>
                  <a:pt x="12943" y="2736"/>
                </a:cubicBezTo>
                <a:cubicBezTo>
                  <a:pt x="12712" y="3082"/>
                  <a:pt x="12641" y="3188"/>
                  <a:pt x="12223" y="3188"/>
                </a:cubicBezTo>
                <a:cubicBezTo>
                  <a:pt x="12036" y="3188"/>
                  <a:pt x="11780" y="3167"/>
                  <a:pt x="11408" y="3136"/>
                </a:cubicBezTo>
                <a:cubicBezTo>
                  <a:pt x="11625" y="2769"/>
                  <a:pt x="11813" y="2639"/>
                  <a:pt x="12173" y="2639"/>
                </a:cubicBezTo>
                <a:close/>
                <a:moveTo>
                  <a:pt x="26449" y="2856"/>
                </a:moveTo>
                <a:cubicBezTo>
                  <a:pt x="26752" y="2856"/>
                  <a:pt x="27062" y="2935"/>
                  <a:pt x="27374" y="2935"/>
                </a:cubicBezTo>
                <a:cubicBezTo>
                  <a:pt x="27478" y="2935"/>
                  <a:pt x="27582" y="2926"/>
                  <a:pt x="27687" y="2903"/>
                </a:cubicBezTo>
                <a:lnTo>
                  <a:pt x="27687" y="2903"/>
                </a:lnTo>
                <a:cubicBezTo>
                  <a:pt x="27368" y="3270"/>
                  <a:pt x="27041" y="3362"/>
                  <a:pt x="26703" y="3362"/>
                </a:cubicBezTo>
                <a:cubicBezTo>
                  <a:pt x="26361" y="3362"/>
                  <a:pt x="26008" y="3268"/>
                  <a:pt x="25640" y="3268"/>
                </a:cubicBezTo>
                <a:cubicBezTo>
                  <a:pt x="25611" y="3268"/>
                  <a:pt x="25581" y="3268"/>
                  <a:pt x="25552" y="3270"/>
                </a:cubicBezTo>
                <a:cubicBezTo>
                  <a:pt x="25840" y="2938"/>
                  <a:pt x="26141" y="2856"/>
                  <a:pt x="26449" y="2856"/>
                </a:cubicBezTo>
                <a:close/>
                <a:moveTo>
                  <a:pt x="13915" y="2717"/>
                </a:moveTo>
                <a:cubicBezTo>
                  <a:pt x="14094" y="2717"/>
                  <a:pt x="14296" y="2770"/>
                  <a:pt x="14544" y="2869"/>
                </a:cubicBezTo>
                <a:lnTo>
                  <a:pt x="14544" y="2903"/>
                </a:lnTo>
                <a:cubicBezTo>
                  <a:pt x="14305" y="3242"/>
                  <a:pt x="14125" y="3390"/>
                  <a:pt x="13847" y="3390"/>
                </a:cubicBezTo>
                <a:cubicBezTo>
                  <a:pt x="13661" y="3390"/>
                  <a:pt x="13431" y="3323"/>
                  <a:pt x="13110" y="3203"/>
                </a:cubicBezTo>
                <a:cubicBezTo>
                  <a:pt x="13382" y="2868"/>
                  <a:pt x="13615" y="2717"/>
                  <a:pt x="13915" y="2717"/>
                </a:cubicBezTo>
                <a:close/>
                <a:moveTo>
                  <a:pt x="15521" y="2859"/>
                </a:moveTo>
                <a:cubicBezTo>
                  <a:pt x="15753" y="2859"/>
                  <a:pt x="16002" y="2927"/>
                  <a:pt x="16245" y="2969"/>
                </a:cubicBezTo>
                <a:lnTo>
                  <a:pt x="16279" y="3003"/>
                </a:lnTo>
                <a:cubicBezTo>
                  <a:pt x="16081" y="3398"/>
                  <a:pt x="15815" y="3484"/>
                  <a:pt x="15524" y="3484"/>
                </a:cubicBezTo>
                <a:cubicBezTo>
                  <a:pt x="15302" y="3484"/>
                  <a:pt x="15064" y="3434"/>
                  <a:pt x="14830" y="3434"/>
                </a:cubicBezTo>
                <a:cubicBezTo>
                  <a:pt x="14801" y="3434"/>
                  <a:pt x="14773" y="3435"/>
                  <a:pt x="14744" y="3436"/>
                </a:cubicBezTo>
                <a:cubicBezTo>
                  <a:pt x="14935" y="2979"/>
                  <a:pt x="15213" y="2859"/>
                  <a:pt x="15521" y="2859"/>
                </a:cubicBezTo>
                <a:close/>
                <a:moveTo>
                  <a:pt x="28768" y="3017"/>
                </a:moveTo>
                <a:cubicBezTo>
                  <a:pt x="29136" y="3017"/>
                  <a:pt x="29524" y="3142"/>
                  <a:pt x="29913" y="3142"/>
                </a:cubicBezTo>
                <a:cubicBezTo>
                  <a:pt x="29961" y="3142"/>
                  <a:pt x="30008" y="3140"/>
                  <a:pt x="30055" y="3136"/>
                </a:cubicBezTo>
                <a:lnTo>
                  <a:pt x="30055" y="3136"/>
                </a:lnTo>
                <a:cubicBezTo>
                  <a:pt x="29778" y="3453"/>
                  <a:pt x="29491" y="3540"/>
                  <a:pt x="29202" y="3540"/>
                </a:cubicBezTo>
                <a:cubicBezTo>
                  <a:pt x="28846" y="3540"/>
                  <a:pt x="28488" y="3408"/>
                  <a:pt x="28141" y="3408"/>
                </a:cubicBezTo>
                <a:cubicBezTo>
                  <a:pt x="28056" y="3408"/>
                  <a:pt x="27971" y="3416"/>
                  <a:pt x="27887" y="3436"/>
                </a:cubicBezTo>
                <a:cubicBezTo>
                  <a:pt x="28159" y="3107"/>
                  <a:pt x="28457" y="3017"/>
                  <a:pt x="28768" y="3017"/>
                </a:cubicBezTo>
                <a:close/>
                <a:moveTo>
                  <a:pt x="17031" y="2989"/>
                </a:moveTo>
                <a:cubicBezTo>
                  <a:pt x="17267" y="2989"/>
                  <a:pt x="17522" y="3059"/>
                  <a:pt x="17765" y="3059"/>
                </a:cubicBezTo>
                <a:cubicBezTo>
                  <a:pt x="17838" y="3059"/>
                  <a:pt x="17910" y="3053"/>
                  <a:pt x="17980" y="3036"/>
                </a:cubicBezTo>
                <a:lnTo>
                  <a:pt x="17980" y="3036"/>
                </a:lnTo>
                <a:cubicBezTo>
                  <a:pt x="17823" y="3417"/>
                  <a:pt x="17486" y="3602"/>
                  <a:pt x="17049" y="3602"/>
                </a:cubicBezTo>
                <a:cubicBezTo>
                  <a:pt x="16835" y="3602"/>
                  <a:pt x="16598" y="3558"/>
                  <a:pt x="16345" y="3470"/>
                </a:cubicBezTo>
                <a:cubicBezTo>
                  <a:pt x="16517" y="3080"/>
                  <a:pt x="16761" y="2989"/>
                  <a:pt x="17031" y="2989"/>
                </a:cubicBezTo>
                <a:close/>
                <a:moveTo>
                  <a:pt x="30931" y="3263"/>
                </a:moveTo>
                <a:cubicBezTo>
                  <a:pt x="31197" y="3263"/>
                  <a:pt x="31472" y="3372"/>
                  <a:pt x="31757" y="3372"/>
                </a:cubicBezTo>
                <a:cubicBezTo>
                  <a:pt x="31779" y="3372"/>
                  <a:pt x="31801" y="3371"/>
                  <a:pt x="31823" y="3370"/>
                </a:cubicBezTo>
                <a:lnTo>
                  <a:pt x="31823" y="3370"/>
                </a:lnTo>
                <a:cubicBezTo>
                  <a:pt x="31601" y="3607"/>
                  <a:pt x="31378" y="3673"/>
                  <a:pt x="31156" y="3673"/>
                </a:cubicBezTo>
                <a:cubicBezTo>
                  <a:pt x="30878" y="3673"/>
                  <a:pt x="30600" y="3570"/>
                  <a:pt x="30322" y="3570"/>
                </a:cubicBezTo>
                <a:cubicBezTo>
                  <a:pt x="30519" y="3330"/>
                  <a:pt x="30722" y="3263"/>
                  <a:pt x="30931" y="3263"/>
                </a:cubicBezTo>
                <a:close/>
                <a:moveTo>
                  <a:pt x="18870" y="3175"/>
                </a:moveTo>
                <a:cubicBezTo>
                  <a:pt x="19039" y="3175"/>
                  <a:pt x="19218" y="3206"/>
                  <a:pt x="19395" y="3206"/>
                </a:cubicBezTo>
                <a:cubicBezTo>
                  <a:pt x="19424" y="3206"/>
                  <a:pt x="19452" y="3205"/>
                  <a:pt x="19481" y="3203"/>
                </a:cubicBezTo>
                <a:lnTo>
                  <a:pt x="19481" y="3203"/>
                </a:lnTo>
                <a:cubicBezTo>
                  <a:pt x="19348" y="3640"/>
                  <a:pt x="19096" y="3698"/>
                  <a:pt x="18811" y="3698"/>
                </a:cubicBezTo>
                <a:cubicBezTo>
                  <a:pt x="18708" y="3698"/>
                  <a:pt x="18600" y="3690"/>
                  <a:pt x="18492" y="3690"/>
                </a:cubicBezTo>
                <a:cubicBezTo>
                  <a:pt x="18375" y="3690"/>
                  <a:pt x="18258" y="3699"/>
                  <a:pt x="18147" y="3737"/>
                </a:cubicBezTo>
                <a:cubicBezTo>
                  <a:pt x="18324" y="3263"/>
                  <a:pt x="18584" y="3175"/>
                  <a:pt x="18870" y="3175"/>
                </a:cubicBezTo>
                <a:close/>
                <a:moveTo>
                  <a:pt x="20395" y="3290"/>
                </a:moveTo>
                <a:cubicBezTo>
                  <a:pt x="20636" y="3290"/>
                  <a:pt x="20888" y="3370"/>
                  <a:pt x="21149" y="3370"/>
                </a:cubicBezTo>
                <a:cubicBezTo>
                  <a:pt x="20925" y="3641"/>
                  <a:pt x="20701" y="3691"/>
                  <a:pt x="20470" y="3691"/>
                </a:cubicBezTo>
                <a:cubicBezTo>
                  <a:pt x="20337" y="3691"/>
                  <a:pt x="20202" y="3675"/>
                  <a:pt x="20062" y="3675"/>
                </a:cubicBezTo>
                <a:cubicBezTo>
                  <a:pt x="19939" y="3675"/>
                  <a:pt x="19812" y="3688"/>
                  <a:pt x="19681" y="3737"/>
                </a:cubicBezTo>
                <a:cubicBezTo>
                  <a:pt x="19903" y="3378"/>
                  <a:pt x="20143" y="3290"/>
                  <a:pt x="20395" y="3290"/>
                </a:cubicBezTo>
                <a:close/>
                <a:moveTo>
                  <a:pt x="6005" y="3071"/>
                </a:moveTo>
                <a:lnTo>
                  <a:pt x="6005" y="3071"/>
                </a:lnTo>
                <a:cubicBezTo>
                  <a:pt x="8528" y="3205"/>
                  <a:pt x="11019" y="3471"/>
                  <a:pt x="13543" y="3770"/>
                </a:cubicBezTo>
                <a:lnTo>
                  <a:pt x="6005" y="3236"/>
                </a:lnTo>
                <a:lnTo>
                  <a:pt x="6005" y="3071"/>
                </a:lnTo>
                <a:close/>
                <a:moveTo>
                  <a:pt x="21861" y="3423"/>
                </a:moveTo>
                <a:cubicBezTo>
                  <a:pt x="22018" y="3423"/>
                  <a:pt x="22250" y="3454"/>
                  <a:pt x="22616" y="3503"/>
                </a:cubicBezTo>
                <a:cubicBezTo>
                  <a:pt x="22433" y="3737"/>
                  <a:pt x="22233" y="3787"/>
                  <a:pt x="22029" y="3787"/>
                </a:cubicBezTo>
                <a:cubicBezTo>
                  <a:pt x="21875" y="3787"/>
                  <a:pt x="21720" y="3759"/>
                  <a:pt x="21567" y="3759"/>
                </a:cubicBezTo>
                <a:cubicBezTo>
                  <a:pt x="21516" y="3759"/>
                  <a:pt x="21466" y="3762"/>
                  <a:pt x="21416" y="3770"/>
                </a:cubicBezTo>
                <a:cubicBezTo>
                  <a:pt x="21543" y="3516"/>
                  <a:pt x="21589" y="3423"/>
                  <a:pt x="21861" y="3423"/>
                </a:cubicBezTo>
                <a:close/>
                <a:moveTo>
                  <a:pt x="32733" y="3472"/>
                </a:moveTo>
                <a:cubicBezTo>
                  <a:pt x="32939" y="3472"/>
                  <a:pt x="33143" y="3525"/>
                  <a:pt x="33324" y="3637"/>
                </a:cubicBezTo>
                <a:cubicBezTo>
                  <a:pt x="33137" y="3761"/>
                  <a:pt x="32943" y="3791"/>
                  <a:pt x="32731" y="3791"/>
                </a:cubicBezTo>
                <a:cubicBezTo>
                  <a:pt x="32534" y="3791"/>
                  <a:pt x="32322" y="3765"/>
                  <a:pt x="32087" y="3765"/>
                </a:cubicBezTo>
                <a:cubicBezTo>
                  <a:pt x="32034" y="3765"/>
                  <a:pt x="31979" y="3767"/>
                  <a:pt x="31923" y="3770"/>
                </a:cubicBezTo>
                <a:cubicBezTo>
                  <a:pt x="32156" y="3576"/>
                  <a:pt x="32446" y="3472"/>
                  <a:pt x="32733" y="3472"/>
                </a:cubicBezTo>
                <a:close/>
                <a:moveTo>
                  <a:pt x="23474" y="3550"/>
                </a:moveTo>
                <a:cubicBezTo>
                  <a:pt x="23713" y="3550"/>
                  <a:pt x="23964" y="3651"/>
                  <a:pt x="24204" y="3651"/>
                </a:cubicBezTo>
                <a:cubicBezTo>
                  <a:pt x="24254" y="3651"/>
                  <a:pt x="24303" y="3647"/>
                  <a:pt x="24351" y="3637"/>
                </a:cubicBezTo>
                <a:lnTo>
                  <a:pt x="24351" y="3637"/>
                </a:lnTo>
                <a:cubicBezTo>
                  <a:pt x="24198" y="3853"/>
                  <a:pt x="24026" y="3914"/>
                  <a:pt x="23845" y="3914"/>
                </a:cubicBezTo>
                <a:cubicBezTo>
                  <a:pt x="23613" y="3914"/>
                  <a:pt x="23367" y="3813"/>
                  <a:pt x="23131" y="3813"/>
                </a:cubicBezTo>
                <a:cubicBezTo>
                  <a:pt x="23070" y="3813"/>
                  <a:pt x="23009" y="3820"/>
                  <a:pt x="22950" y="3837"/>
                </a:cubicBezTo>
                <a:cubicBezTo>
                  <a:pt x="23108" y="3613"/>
                  <a:pt x="23287" y="3550"/>
                  <a:pt x="23474" y="3550"/>
                </a:cubicBezTo>
                <a:close/>
                <a:moveTo>
                  <a:pt x="25393" y="3688"/>
                </a:moveTo>
                <a:cubicBezTo>
                  <a:pt x="25683" y="3688"/>
                  <a:pt x="25983" y="3824"/>
                  <a:pt x="26271" y="3824"/>
                </a:cubicBezTo>
                <a:cubicBezTo>
                  <a:pt x="26332" y="3824"/>
                  <a:pt x="26393" y="3818"/>
                  <a:pt x="26453" y="3803"/>
                </a:cubicBezTo>
                <a:lnTo>
                  <a:pt x="26453" y="3803"/>
                </a:lnTo>
                <a:cubicBezTo>
                  <a:pt x="26256" y="4052"/>
                  <a:pt x="26044" y="4126"/>
                  <a:pt x="25826" y="4126"/>
                </a:cubicBezTo>
                <a:cubicBezTo>
                  <a:pt x="25509" y="4126"/>
                  <a:pt x="25180" y="3969"/>
                  <a:pt x="24871" y="3969"/>
                </a:cubicBezTo>
                <a:cubicBezTo>
                  <a:pt x="24853" y="3969"/>
                  <a:pt x="24836" y="3969"/>
                  <a:pt x="24818" y="3970"/>
                </a:cubicBezTo>
                <a:cubicBezTo>
                  <a:pt x="24999" y="3753"/>
                  <a:pt x="25193" y="3688"/>
                  <a:pt x="25393" y="3688"/>
                </a:cubicBezTo>
                <a:close/>
                <a:moveTo>
                  <a:pt x="20281" y="4104"/>
                </a:moveTo>
                <a:cubicBezTo>
                  <a:pt x="20348" y="4104"/>
                  <a:pt x="20448" y="4104"/>
                  <a:pt x="20448" y="4237"/>
                </a:cubicBezTo>
                <a:cubicBezTo>
                  <a:pt x="20421" y="4319"/>
                  <a:pt x="20348" y="4379"/>
                  <a:pt x="20268" y="4379"/>
                </a:cubicBezTo>
                <a:cubicBezTo>
                  <a:pt x="20250" y="4379"/>
                  <a:pt x="20232" y="4376"/>
                  <a:pt x="20215" y="4370"/>
                </a:cubicBezTo>
                <a:lnTo>
                  <a:pt x="19314" y="4304"/>
                </a:lnTo>
                <a:lnTo>
                  <a:pt x="17438" y="4104"/>
                </a:lnTo>
                <a:close/>
                <a:moveTo>
                  <a:pt x="27737" y="3844"/>
                </a:moveTo>
                <a:cubicBezTo>
                  <a:pt x="28099" y="3844"/>
                  <a:pt x="28484" y="3937"/>
                  <a:pt x="28888" y="3937"/>
                </a:cubicBezTo>
                <a:lnTo>
                  <a:pt x="28888" y="3970"/>
                </a:lnTo>
                <a:cubicBezTo>
                  <a:pt x="28622" y="4315"/>
                  <a:pt x="28346" y="4417"/>
                  <a:pt x="28068" y="4417"/>
                </a:cubicBezTo>
                <a:cubicBezTo>
                  <a:pt x="27664" y="4417"/>
                  <a:pt x="27256" y="4202"/>
                  <a:pt x="26869" y="4202"/>
                </a:cubicBezTo>
                <a:cubicBezTo>
                  <a:pt x="26853" y="4202"/>
                  <a:pt x="26836" y="4203"/>
                  <a:pt x="26819" y="4204"/>
                </a:cubicBezTo>
                <a:cubicBezTo>
                  <a:pt x="27104" y="3919"/>
                  <a:pt x="27411" y="3844"/>
                  <a:pt x="27737" y="3844"/>
                </a:cubicBezTo>
                <a:close/>
                <a:moveTo>
                  <a:pt x="21983" y="4170"/>
                </a:moveTo>
                <a:cubicBezTo>
                  <a:pt x="21875" y="4365"/>
                  <a:pt x="21514" y="4489"/>
                  <a:pt x="21229" y="4489"/>
                </a:cubicBezTo>
                <a:cubicBezTo>
                  <a:pt x="21074" y="4489"/>
                  <a:pt x="20941" y="4453"/>
                  <a:pt x="20882" y="4370"/>
                </a:cubicBezTo>
                <a:cubicBezTo>
                  <a:pt x="20782" y="4237"/>
                  <a:pt x="20915" y="4170"/>
                  <a:pt x="21049" y="4170"/>
                </a:cubicBezTo>
                <a:close/>
                <a:moveTo>
                  <a:pt x="29919" y="3995"/>
                </a:moveTo>
                <a:cubicBezTo>
                  <a:pt x="30211" y="3995"/>
                  <a:pt x="30520" y="4072"/>
                  <a:pt x="30822" y="4104"/>
                </a:cubicBezTo>
                <a:cubicBezTo>
                  <a:pt x="30574" y="4456"/>
                  <a:pt x="30300" y="4628"/>
                  <a:pt x="29912" y="4628"/>
                </a:cubicBezTo>
                <a:cubicBezTo>
                  <a:pt x="29675" y="4628"/>
                  <a:pt x="29396" y="4564"/>
                  <a:pt x="29054" y="4437"/>
                </a:cubicBezTo>
                <a:cubicBezTo>
                  <a:pt x="29299" y="4088"/>
                  <a:pt x="29598" y="3995"/>
                  <a:pt x="29919" y="3995"/>
                </a:cubicBezTo>
                <a:close/>
                <a:moveTo>
                  <a:pt x="22836" y="4286"/>
                </a:moveTo>
                <a:cubicBezTo>
                  <a:pt x="23051" y="4286"/>
                  <a:pt x="23284" y="4340"/>
                  <a:pt x="23547" y="4340"/>
                </a:cubicBezTo>
                <a:cubicBezTo>
                  <a:pt x="23581" y="4340"/>
                  <a:pt x="23615" y="4339"/>
                  <a:pt x="23651" y="4337"/>
                </a:cubicBezTo>
                <a:lnTo>
                  <a:pt x="23651" y="4337"/>
                </a:lnTo>
                <a:cubicBezTo>
                  <a:pt x="23448" y="4612"/>
                  <a:pt x="23239" y="4692"/>
                  <a:pt x="23032" y="4692"/>
                </a:cubicBezTo>
                <a:cubicBezTo>
                  <a:pt x="22762" y="4692"/>
                  <a:pt x="22495" y="4556"/>
                  <a:pt x="22250" y="4537"/>
                </a:cubicBezTo>
                <a:cubicBezTo>
                  <a:pt x="22434" y="4337"/>
                  <a:pt x="22626" y="4286"/>
                  <a:pt x="22836" y="4286"/>
                </a:cubicBezTo>
                <a:close/>
                <a:moveTo>
                  <a:pt x="31802" y="4131"/>
                </a:moveTo>
                <a:cubicBezTo>
                  <a:pt x="31987" y="4131"/>
                  <a:pt x="32183" y="4160"/>
                  <a:pt x="32390" y="4204"/>
                </a:cubicBezTo>
                <a:lnTo>
                  <a:pt x="32390" y="4237"/>
                </a:lnTo>
                <a:cubicBezTo>
                  <a:pt x="31956" y="4650"/>
                  <a:pt x="31689" y="4833"/>
                  <a:pt x="31405" y="4833"/>
                </a:cubicBezTo>
                <a:cubicBezTo>
                  <a:pt x="31231" y="4833"/>
                  <a:pt x="31051" y="4764"/>
                  <a:pt x="30822" y="4637"/>
                </a:cubicBezTo>
                <a:cubicBezTo>
                  <a:pt x="31092" y="4255"/>
                  <a:pt x="31422" y="4131"/>
                  <a:pt x="31802" y="4131"/>
                </a:cubicBezTo>
                <a:close/>
                <a:moveTo>
                  <a:pt x="24431" y="4424"/>
                </a:moveTo>
                <a:cubicBezTo>
                  <a:pt x="24745" y="4424"/>
                  <a:pt x="25065" y="4576"/>
                  <a:pt x="25358" y="4576"/>
                </a:cubicBezTo>
                <a:cubicBezTo>
                  <a:pt x="25390" y="4576"/>
                  <a:pt x="25421" y="4574"/>
                  <a:pt x="25452" y="4571"/>
                </a:cubicBezTo>
                <a:lnTo>
                  <a:pt x="25452" y="4571"/>
                </a:lnTo>
                <a:cubicBezTo>
                  <a:pt x="25233" y="4833"/>
                  <a:pt x="25002" y="4904"/>
                  <a:pt x="24758" y="4904"/>
                </a:cubicBezTo>
                <a:cubicBezTo>
                  <a:pt x="24467" y="4904"/>
                  <a:pt x="24157" y="4802"/>
                  <a:pt x="23829" y="4802"/>
                </a:cubicBezTo>
                <a:cubicBezTo>
                  <a:pt x="23803" y="4802"/>
                  <a:pt x="23777" y="4803"/>
                  <a:pt x="23751" y="4804"/>
                </a:cubicBezTo>
                <a:cubicBezTo>
                  <a:pt x="23965" y="4509"/>
                  <a:pt x="24197" y="4424"/>
                  <a:pt x="24431" y="4424"/>
                </a:cubicBezTo>
                <a:close/>
                <a:moveTo>
                  <a:pt x="26535" y="4679"/>
                </a:moveTo>
                <a:cubicBezTo>
                  <a:pt x="26906" y="4679"/>
                  <a:pt x="27265" y="4810"/>
                  <a:pt x="27623" y="4810"/>
                </a:cubicBezTo>
                <a:cubicBezTo>
                  <a:pt x="27666" y="4810"/>
                  <a:pt x="27710" y="4808"/>
                  <a:pt x="27753" y="4804"/>
                </a:cubicBezTo>
                <a:lnTo>
                  <a:pt x="27753" y="4804"/>
                </a:lnTo>
                <a:cubicBezTo>
                  <a:pt x="27753" y="5045"/>
                  <a:pt x="27710" y="5157"/>
                  <a:pt x="27520" y="5157"/>
                </a:cubicBezTo>
                <a:cubicBezTo>
                  <a:pt x="27474" y="5157"/>
                  <a:pt x="27419" y="5151"/>
                  <a:pt x="27353" y="5138"/>
                </a:cubicBezTo>
                <a:cubicBezTo>
                  <a:pt x="26853" y="5071"/>
                  <a:pt x="26319" y="5038"/>
                  <a:pt x="25685" y="5004"/>
                </a:cubicBezTo>
                <a:cubicBezTo>
                  <a:pt x="25978" y="4752"/>
                  <a:pt x="26260" y="4679"/>
                  <a:pt x="26535" y="4679"/>
                </a:cubicBezTo>
                <a:close/>
                <a:moveTo>
                  <a:pt x="28875" y="4879"/>
                </a:moveTo>
                <a:cubicBezTo>
                  <a:pt x="29179" y="4879"/>
                  <a:pt x="29505" y="4937"/>
                  <a:pt x="29855" y="4937"/>
                </a:cubicBezTo>
                <a:cubicBezTo>
                  <a:pt x="29629" y="5175"/>
                  <a:pt x="29399" y="5244"/>
                  <a:pt x="29170" y="5244"/>
                </a:cubicBezTo>
                <a:cubicBezTo>
                  <a:pt x="28857" y="5244"/>
                  <a:pt x="28545" y="5116"/>
                  <a:pt x="28247" y="5116"/>
                </a:cubicBezTo>
                <a:cubicBezTo>
                  <a:pt x="28185" y="5116"/>
                  <a:pt x="28123" y="5122"/>
                  <a:pt x="28063" y="5136"/>
                </a:cubicBezTo>
                <a:lnTo>
                  <a:pt x="28063" y="5136"/>
                </a:lnTo>
                <a:cubicBezTo>
                  <a:pt x="28317" y="4932"/>
                  <a:pt x="28587" y="4879"/>
                  <a:pt x="28875" y="4879"/>
                </a:cubicBezTo>
                <a:close/>
                <a:moveTo>
                  <a:pt x="30447" y="4996"/>
                </a:moveTo>
                <a:cubicBezTo>
                  <a:pt x="30564" y="4996"/>
                  <a:pt x="30689" y="5038"/>
                  <a:pt x="30822" y="5071"/>
                </a:cubicBezTo>
                <a:cubicBezTo>
                  <a:pt x="30856" y="5071"/>
                  <a:pt x="30889" y="5104"/>
                  <a:pt x="30956" y="5104"/>
                </a:cubicBezTo>
                <a:lnTo>
                  <a:pt x="30956" y="5138"/>
                </a:lnTo>
                <a:cubicBezTo>
                  <a:pt x="30922" y="5171"/>
                  <a:pt x="30889" y="5171"/>
                  <a:pt x="30889" y="5204"/>
                </a:cubicBezTo>
                <a:cubicBezTo>
                  <a:pt x="30775" y="5318"/>
                  <a:pt x="30630" y="5378"/>
                  <a:pt x="30482" y="5378"/>
                </a:cubicBezTo>
                <a:cubicBezTo>
                  <a:pt x="30370" y="5378"/>
                  <a:pt x="30256" y="5343"/>
                  <a:pt x="30155" y="5271"/>
                </a:cubicBezTo>
                <a:cubicBezTo>
                  <a:pt x="30122" y="5271"/>
                  <a:pt x="30088" y="5238"/>
                  <a:pt x="30122" y="5171"/>
                </a:cubicBezTo>
                <a:cubicBezTo>
                  <a:pt x="30222" y="5038"/>
                  <a:pt x="30330" y="4996"/>
                  <a:pt x="30447" y="4996"/>
                </a:cubicBezTo>
                <a:close/>
                <a:moveTo>
                  <a:pt x="5438" y="1"/>
                </a:moveTo>
                <a:cubicBezTo>
                  <a:pt x="5171" y="1"/>
                  <a:pt x="4870" y="67"/>
                  <a:pt x="4637" y="167"/>
                </a:cubicBezTo>
                <a:cubicBezTo>
                  <a:pt x="3269" y="901"/>
                  <a:pt x="1902" y="1635"/>
                  <a:pt x="634" y="2502"/>
                </a:cubicBezTo>
                <a:cubicBezTo>
                  <a:pt x="401" y="2669"/>
                  <a:pt x="0" y="2836"/>
                  <a:pt x="100" y="3136"/>
                </a:cubicBezTo>
                <a:cubicBezTo>
                  <a:pt x="170" y="3344"/>
                  <a:pt x="399" y="3376"/>
                  <a:pt x="633" y="3376"/>
                </a:cubicBezTo>
                <a:cubicBezTo>
                  <a:pt x="737" y="3376"/>
                  <a:pt x="842" y="3370"/>
                  <a:pt x="934" y="3370"/>
                </a:cubicBezTo>
                <a:cubicBezTo>
                  <a:pt x="3036" y="3370"/>
                  <a:pt x="5137" y="3670"/>
                  <a:pt x="7205" y="3803"/>
                </a:cubicBezTo>
                <a:cubicBezTo>
                  <a:pt x="9874" y="4003"/>
                  <a:pt x="12576" y="4270"/>
                  <a:pt x="15245" y="4504"/>
                </a:cubicBezTo>
                <a:cubicBezTo>
                  <a:pt x="17046" y="4637"/>
                  <a:pt x="18847" y="4704"/>
                  <a:pt x="20615" y="4937"/>
                </a:cubicBezTo>
                <a:cubicBezTo>
                  <a:pt x="23784" y="5338"/>
                  <a:pt x="26953" y="5638"/>
                  <a:pt x="30155" y="5771"/>
                </a:cubicBezTo>
                <a:cubicBezTo>
                  <a:pt x="30262" y="5795"/>
                  <a:pt x="30368" y="5806"/>
                  <a:pt x="30473" y="5806"/>
                </a:cubicBezTo>
                <a:cubicBezTo>
                  <a:pt x="30664" y="5806"/>
                  <a:pt x="30850" y="5769"/>
                  <a:pt x="31022" y="5705"/>
                </a:cubicBezTo>
                <a:lnTo>
                  <a:pt x="35526" y="2769"/>
                </a:lnTo>
                <a:cubicBezTo>
                  <a:pt x="35793" y="2636"/>
                  <a:pt x="35692" y="2502"/>
                  <a:pt x="35459" y="2436"/>
                </a:cubicBezTo>
                <a:cubicBezTo>
                  <a:pt x="35359" y="2402"/>
                  <a:pt x="35225" y="2369"/>
                  <a:pt x="35125" y="2369"/>
                </a:cubicBezTo>
                <a:cubicBezTo>
                  <a:pt x="33424" y="2102"/>
                  <a:pt x="31690" y="2002"/>
                  <a:pt x="29988" y="1835"/>
                </a:cubicBezTo>
                <a:cubicBezTo>
                  <a:pt x="28854" y="1735"/>
                  <a:pt x="27653" y="1702"/>
                  <a:pt x="26586" y="1535"/>
                </a:cubicBezTo>
                <a:cubicBezTo>
                  <a:pt x="25519" y="1402"/>
                  <a:pt x="24451" y="1235"/>
                  <a:pt x="23384" y="1135"/>
                </a:cubicBezTo>
                <a:cubicBezTo>
                  <a:pt x="21783" y="968"/>
                  <a:pt x="20181" y="968"/>
                  <a:pt x="18580" y="835"/>
                </a:cubicBezTo>
                <a:cubicBezTo>
                  <a:pt x="16445" y="701"/>
                  <a:pt x="14311" y="634"/>
                  <a:pt x="12209" y="534"/>
                </a:cubicBezTo>
                <a:cubicBezTo>
                  <a:pt x="11475" y="468"/>
                  <a:pt x="10775" y="434"/>
                  <a:pt x="10074" y="401"/>
                </a:cubicBezTo>
                <a:cubicBezTo>
                  <a:pt x="8540" y="267"/>
                  <a:pt x="7039" y="134"/>
                  <a:pt x="543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80" name="Google Shape;14980;p111"/>
          <p:cNvSpPr/>
          <p:nvPr/>
        </p:nvSpPr>
        <p:spPr>
          <a:xfrm>
            <a:off x="2934719" y="3099022"/>
            <a:ext cx="282916" cy="105605"/>
          </a:xfrm>
          <a:custGeom>
            <a:rect b="b" l="l" r="r" t="t"/>
            <a:pathLst>
              <a:path extrusionOk="0" h="4433" w="11876">
                <a:moveTo>
                  <a:pt x="5737" y="417"/>
                </a:moveTo>
                <a:cubicBezTo>
                  <a:pt x="5917" y="417"/>
                  <a:pt x="6103" y="446"/>
                  <a:pt x="6305" y="460"/>
                </a:cubicBezTo>
                <a:cubicBezTo>
                  <a:pt x="6095" y="705"/>
                  <a:pt x="5867" y="748"/>
                  <a:pt x="5625" y="748"/>
                </a:cubicBezTo>
                <a:cubicBezTo>
                  <a:pt x="5494" y="748"/>
                  <a:pt x="5359" y="735"/>
                  <a:pt x="5220" y="735"/>
                </a:cubicBezTo>
                <a:cubicBezTo>
                  <a:pt x="5127" y="735"/>
                  <a:pt x="5033" y="741"/>
                  <a:pt x="4937" y="760"/>
                </a:cubicBezTo>
                <a:cubicBezTo>
                  <a:pt x="5216" y="482"/>
                  <a:pt x="5471" y="417"/>
                  <a:pt x="5737" y="417"/>
                </a:cubicBezTo>
                <a:close/>
                <a:moveTo>
                  <a:pt x="7253" y="540"/>
                </a:moveTo>
                <a:cubicBezTo>
                  <a:pt x="7524" y="540"/>
                  <a:pt x="7816" y="627"/>
                  <a:pt x="8140" y="627"/>
                </a:cubicBezTo>
                <a:cubicBezTo>
                  <a:pt x="7911" y="798"/>
                  <a:pt x="7694" y="847"/>
                  <a:pt x="7485" y="847"/>
                </a:cubicBezTo>
                <a:cubicBezTo>
                  <a:pt x="7206" y="847"/>
                  <a:pt x="6939" y="760"/>
                  <a:pt x="6672" y="760"/>
                </a:cubicBezTo>
                <a:cubicBezTo>
                  <a:pt x="6858" y="589"/>
                  <a:pt x="7050" y="540"/>
                  <a:pt x="7253" y="540"/>
                </a:cubicBezTo>
                <a:close/>
                <a:moveTo>
                  <a:pt x="9094" y="718"/>
                </a:moveTo>
                <a:cubicBezTo>
                  <a:pt x="9243" y="718"/>
                  <a:pt x="9394" y="747"/>
                  <a:pt x="9546" y="747"/>
                </a:cubicBezTo>
                <a:cubicBezTo>
                  <a:pt x="9611" y="747"/>
                  <a:pt x="9676" y="742"/>
                  <a:pt x="9741" y="727"/>
                </a:cubicBezTo>
                <a:lnTo>
                  <a:pt x="9741" y="727"/>
                </a:lnTo>
                <a:cubicBezTo>
                  <a:pt x="9595" y="1017"/>
                  <a:pt x="9411" y="1081"/>
                  <a:pt x="9203" y="1081"/>
                </a:cubicBezTo>
                <a:cubicBezTo>
                  <a:pt x="9039" y="1081"/>
                  <a:pt x="8860" y="1042"/>
                  <a:pt x="8674" y="1042"/>
                </a:cubicBezTo>
                <a:cubicBezTo>
                  <a:pt x="8608" y="1042"/>
                  <a:pt x="8541" y="1047"/>
                  <a:pt x="8473" y="1060"/>
                </a:cubicBezTo>
                <a:cubicBezTo>
                  <a:pt x="8673" y="777"/>
                  <a:pt x="8882" y="718"/>
                  <a:pt x="9094" y="718"/>
                </a:cubicBezTo>
                <a:close/>
                <a:moveTo>
                  <a:pt x="5471" y="1027"/>
                </a:moveTo>
                <a:lnTo>
                  <a:pt x="5471" y="1027"/>
                </a:lnTo>
                <a:cubicBezTo>
                  <a:pt x="5265" y="1292"/>
                  <a:pt x="5047" y="1355"/>
                  <a:pt x="4826" y="1355"/>
                </a:cubicBezTo>
                <a:cubicBezTo>
                  <a:pt x="4621" y="1355"/>
                  <a:pt x="4415" y="1300"/>
                  <a:pt x="4216" y="1300"/>
                </a:cubicBezTo>
                <a:cubicBezTo>
                  <a:pt x="4144" y="1300"/>
                  <a:pt x="4073" y="1307"/>
                  <a:pt x="4003" y="1327"/>
                </a:cubicBezTo>
                <a:cubicBezTo>
                  <a:pt x="4213" y="1082"/>
                  <a:pt x="4451" y="1039"/>
                  <a:pt x="4711" y="1039"/>
                </a:cubicBezTo>
                <a:cubicBezTo>
                  <a:pt x="4852" y="1039"/>
                  <a:pt x="5000" y="1052"/>
                  <a:pt x="5153" y="1052"/>
                </a:cubicBezTo>
                <a:cubicBezTo>
                  <a:pt x="5257" y="1052"/>
                  <a:pt x="5363" y="1046"/>
                  <a:pt x="5471" y="1027"/>
                </a:cubicBezTo>
                <a:close/>
                <a:moveTo>
                  <a:pt x="6350" y="1123"/>
                </a:moveTo>
                <a:cubicBezTo>
                  <a:pt x="6621" y="1123"/>
                  <a:pt x="6897" y="1194"/>
                  <a:pt x="7172" y="1194"/>
                </a:cubicBezTo>
                <a:cubicBezTo>
                  <a:pt x="6955" y="1477"/>
                  <a:pt x="6714" y="1561"/>
                  <a:pt x="6451" y="1561"/>
                </a:cubicBezTo>
                <a:cubicBezTo>
                  <a:pt x="6188" y="1561"/>
                  <a:pt x="5905" y="1477"/>
                  <a:pt x="5604" y="1427"/>
                </a:cubicBezTo>
                <a:cubicBezTo>
                  <a:pt x="5847" y="1185"/>
                  <a:pt x="6097" y="1123"/>
                  <a:pt x="6350" y="1123"/>
                </a:cubicBezTo>
                <a:close/>
                <a:moveTo>
                  <a:pt x="8179" y="1331"/>
                </a:moveTo>
                <a:cubicBezTo>
                  <a:pt x="8416" y="1331"/>
                  <a:pt x="8667" y="1391"/>
                  <a:pt x="8919" y="1394"/>
                </a:cubicBezTo>
                <a:lnTo>
                  <a:pt x="8919" y="1394"/>
                </a:lnTo>
                <a:cubicBezTo>
                  <a:pt x="8713" y="1708"/>
                  <a:pt x="8493" y="1790"/>
                  <a:pt x="8261" y="1790"/>
                </a:cubicBezTo>
                <a:cubicBezTo>
                  <a:pt x="8010" y="1790"/>
                  <a:pt x="7746" y="1694"/>
                  <a:pt x="7472" y="1694"/>
                </a:cubicBezTo>
                <a:cubicBezTo>
                  <a:pt x="7679" y="1402"/>
                  <a:pt x="7920" y="1331"/>
                  <a:pt x="8179" y="1331"/>
                </a:cubicBezTo>
                <a:close/>
                <a:moveTo>
                  <a:pt x="3501" y="1663"/>
                </a:moveTo>
                <a:cubicBezTo>
                  <a:pt x="3791" y="1663"/>
                  <a:pt x="4069" y="1789"/>
                  <a:pt x="4337" y="1828"/>
                </a:cubicBezTo>
                <a:cubicBezTo>
                  <a:pt x="4135" y="1943"/>
                  <a:pt x="3932" y="1971"/>
                  <a:pt x="3722" y="1971"/>
                </a:cubicBezTo>
                <a:cubicBezTo>
                  <a:pt x="3525" y="1971"/>
                  <a:pt x="3320" y="1946"/>
                  <a:pt x="3101" y="1946"/>
                </a:cubicBezTo>
                <a:cubicBezTo>
                  <a:pt x="3015" y="1946"/>
                  <a:pt x="2927" y="1950"/>
                  <a:pt x="2836" y="1961"/>
                </a:cubicBezTo>
                <a:cubicBezTo>
                  <a:pt x="3064" y="1733"/>
                  <a:pt x="3285" y="1663"/>
                  <a:pt x="3501" y="1663"/>
                </a:cubicBezTo>
                <a:close/>
                <a:moveTo>
                  <a:pt x="10446" y="885"/>
                </a:moveTo>
                <a:cubicBezTo>
                  <a:pt x="10663" y="885"/>
                  <a:pt x="10908" y="1041"/>
                  <a:pt x="11142" y="1060"/>
                </a:cubicBezTo>
                <a:cubicBezTo>
                  <a:pt x="10663" y="1406"/>
                  <a:pt x="10332" y="2029"/>
                  <a:pt x="9693" y="2029"/>
                </a:cubicBezTo>
                <a:cubicBezTo>
                  <a:pt x="9531" y="2029"/>
                  <a:pt x="9349" y="1989"/>
                  <a:pt x="9140" y="1894"/>
                </a:cubicBezTo>
                <a:lnTo>
                  <a:pt x="9140" y="1861"/>
                </a:lnTo>
                <a:cubicBezTo>
                  <a:pt x="9358" y="1671"/>
                  <a:pt x="9509" y="1458"/>
                  <a:pt x="9774" y="1458"/>
                </a:cubicBezTo>
                <a:cubicBezTo>
                  <a:pt x="9834" y="1458"/>
                  <a:pt x="9900" y="1469"/>
                  <a:pt x="9974" y="1494"/>
                </a:cubicBezTo>
                <a:cubicBezTo>
                  <a:pt x="10045" y="1529"/>
                  <a:pt x="10133" y="1574"/>
                  <a:pt x="10207" y="1574"/>
                </a:cubicBezTo>
                <a:cubicBezTo>
                  <a:pt x="10272" y="1574"/>
                  <a:pt x="10325" y="1538"/>
                  <a:pt x="10341" y="1427"/>
                </a:cubicBezTo>
                <a:cubicBezTo>
                  <a:pt x="10408" y="1227"/>
                  <a:pt x="10141" y="1294"/>
                  <a:pt x="10041" y="1227"/>
                </a:cubicBezTo>
                <a:cubicBezTo>
                  <a:pt x="10152" y="964"/>
                  <a:pt x="10292" y="885"/>
                  <a:pt x="10446" y="885"/>
                </a:cubicBezTo>
                <a:close/>
                <a:moveTo>
                  <a:pt x="5227" y="1853"/>
                </a:moveTo>
                <a:cubicBezTo>
                  <a:pt x="5485" y="1853"/>
                  <a:pt x="5756" y="1954"/>
                  <a:pt x="6038" y="1994"/>
                </a:cubicBezTo>
                <a:cubicBezTo>
                  <a:pt x="5858" y="2162"/>
                  <a:pt x="5687" y="2215"/>
                  <a:pt x="5521" y="2215"/>
                </a:cubicBezTo>
                <a:cubicBezTo>
                  <a:pt x="5257" y="2215"/>
                  <a:pt x="5003" y="2082"/>
                  <a:pt x="4737" y="2061"/>
                </a:cubicBezTo>
                <a:lnTo>
                  <a:pt x="4737" y="2028"/>
                </a:lnTo>
                <a:cubicBezTo>
                  <a:pt x="4895" y="1896"/>
                  <a:pt x="5059" y="1853"/>
                  <a:pt x="5227" y="1853"/>
                </a:cubicBezTo>
                <a:close/>
                <a:moveTo>
                  <a:pt x="7005" y="2065"/>
                </a:moveTo>
                <a:cubicBezTo>
                  <a:pt x="7240" y="2065"/>
                  <a:pt x="7493" y="2153"/>
                  <a:pt x="7767" y="2153"/>
                </a:cubicBezTo>
                <a:cubicBezTo>
                  <a:pt x="7845" y="2153"/>
                  <a:pt x="7925" y="2146"/>
                  <a:pt x="8006" y="2128"/>
                </a:cubicBezTo>
                <a:lnTo>
                  <a:pt x="8006" y="2128"/>
                </a:lnTo>
                <a:cubicBezTo>
                  <a:pt x="7806" y="2352"/>
                  <a:pt x="7609" y="2418"/>
                  <a:pt x="7420" y="2418"/>
                </a:cubicBezTo>
                <a:cubicBezTo>
                  <a:pt x="7153" y="2418"/>
                  <a:pt x="6900" y="2287"/>
                  <a:pt x="6670" y="2287"/>
                </a:cubicBezTo>
                <a:cubicBezTo>
                  <a:pt x="6602" y="2287"/>
                  <a:pt x="6536" y="2298"/>
                  <a:pt x="6472" y="2328"/>
                </a:cubicBezTo>
                <a:cubicBezTo>
                  <a:pt x="6639" y="2122"/>
                  <a:pt x="6816" y="2065"/>
                  <a:pt x="7005" y="2065"/>
                </a:cubicBezTo>
                <a:close/>
                <a:moveTo>
                  <a:pt x="2643" y="2258"/>
                </a:moveTo>
                <a:cubicBezTo>
                  <a:pt x="2900" y="2258"/>
                  <a:pt x="3158" y="2303"/>
                  <a:pt x="3403" y="2395"/>
                </a:cubicBezTo>
                <a:cubicBezTo>
                  <a:pt x="3028" y="2927"/>
                  <a:pt x="2584" y="3086"/>
                  <a:pt x="2104" y="3086"/>
                </a:cubicBezTo>
                <a:cubicBezTo>
                  <a:pt x="1772" y="3086"/>
                  <a:pt x="1423" y="3010"/>
                  <a:pt x="1068" y="2928"/>
                </a:cubicBezTo>
                <a:cubicBezTo>
                  <a:pt x="1484" y="2489"/>
                  <a:pt x="2062" y="2258"/>
                  <a:pt x="2643" y="2258"/>
                </a:cubicBezTo>
                <a:close/>
                <a:moveTo>
                  <a:pt x="4361" y="2450"/>
                </a:moveTo>
                <a:cubicBezTo>
                  <a:pt x="4573" y="2450"/>
                  <a:pt x="4797" y="2503"/>
                  <a:pt x="5037" y="2628"/>
                </a:cubicBezTo>
                <a:cubicBezTo>
                  <a:pt x="4698" y="3116"/>
                  <a:pt x="4292" y="3334"/>
                  <a:pt x="3818" y="3334"/>
                </a:cubicBezTo>
                <a:cubicBezTo>
                  <a:pt x="3546" y="3334"/>
                  <a:pt x="3252" y="3262"/>
                  <a:pt x="2936" y="3128"/>
                </a:cubicBezTo>
                <a:cubicBezTo>
                  <a:pt x="3387" y="2772"/>
                  <a:pt x="3838" y="2450"/>
                  <a:pt x="4361" y="2450"/>
                </a:cubicBezTo>
                <a:close/>
                <a:moveTo>
                  <a:pt x="6181" y="2734"/>
                </a:moveTo>
                <a:cubicBezTo>
                  <a:pt x="6471" y="2734"/>
                  <a:pt x="6779" y="2783"/>
                  <a:pt x="7106" y="2862"/>
                </a:cubicBezTo>
                <a:cubicBezTo>
                  <a:pt x="6739" y="3195"/>
                  <a:pt x="6438" y="3629"/>
                  <a:pt x="6005" y="3662"/>
                </a:cubicBezTo>
                <a:cubicBezTo>
                  <a:pt x="5538" y="3629"/>
                  <a:pt x="5104" y="3562"/>
                  <a:pt x="4670" y="3429"/>
                </a:cubicBezTo>
                <a:cubicBezTo>
                  <a:pt x="5112" y="2921"/>
                  <a:pt x="5613" y="2734"/>
                  <a:pt x="6181" y="2734"/>
                </a:cubicBezTo>
                <a:close/>
                <a:moveTo>
                  <a:pt x="8853" y="2240"/>
                </a:moveTo>
                <a:cubicBezTo>
                  <a:pt x="9060" y="2240"/>
                  <a:pt x="9293" y="2339"/>
                  <a:pt x="9541" y="2361"/>
                </a:cubicBezTo>
                <a:cubicBezTo>
                  <a:pt x="8974" y="3028"/>
                  <a:pt x="8206" y="3329"/>
                  <a:pt x="7639" y="3862"/>
                </a:cubicBezTo>
                <a:cubicBezTo>
                  <a:pt x="7592" y="3909"/>
                  <a:pt x="7524" y="3927"/>
                  <a:pt x="7442" y="3927"/>
                </a:cubicBezTo>
                <a:cubicBezTo>
                  <a:pt x="7231" y="3927"/>
                  <a:pt x="6926" y="3810"/>
                  <a:pt x="6639" y="3762"/>
                </a:cubicBezTo>
                <a:cubicBezTo>
                  <a:pt x="7306" y="3229"/>
                  <a:pt x="7906" y="2762"/>
                  <a:pt x="8573" y="2328"/>
                </a:cubicBezTo>
                <a:cubicBezTo>
                  <a:pt x="8660" y="2263"/>
                  <a:pt x="8754" y="2240"/>
                  <a:pt x="8853" y="2240"/>
                </a:cubicBezTo>
                <a:close/>
                <a:moveTo>
                  <a:pt x="5811" y="0"/>
                </a:moveTo>
                <a:cubicBezTo>
                  <a:pt x="5544" y="0"/>
                  <a:pt x="5282" y="62"/>
                  <a:pt x="5037" y="160"/>
                </a:cubicBezTo>
                <a:cubicBezTo>
                  <a:pt x="3703" y="860"/>
                  <a:pt x="2369" y="1561"/>
                  <a:pt x="1035" y="2261"/>
                </a:cubicBezTo>
                <a:cubicBezTo>
                  <a:pt x="734" y="2428"/>
                  <a:pt x="434" y="2628"/>
                  <a:pt x="167" y="2828"/>
                </a:cubicBezTo>
                <a:cubicBezTo>
                  <a:pt x="34" y="2895"/>
                  <a:pt x="0" y="3028"/>
                  <a:pt x="34" y="3128"/>
                </a:cubicBezTo>
                <a:cubicBezTo>
                  <a:pt x="34" y="3262"/>
                  <a:pt x="167" y="3262"/>
                  <a:pt x="267" y="3262"/>
                </a:cubicBezTo>
                <a:cubicBezTo>
                  <a:pt x="568" y="3329"/>
                  <a:pt x="868" y="3429"/>
                  <a:pt x="1201" y="3495"/>
                </a:cubicBezTo>
                <a:cubicBezTo>
                  <a:pt x="3136" y="3796"/>
                  <a:pt x="5071" y="4096"/>
                  <a:pt x="7005" y="4396"/>
                </a:cubicBezTo>
                <a:cubicBezTo>
                  <a:pt x="7082" y="4422"/>
                  <a:pt x="7158" y="4432"/>
                  <a:pt x="7235" y="4432"/>
                </a:cubicBezTo>
                <a:cubicBezTo>
                  <a:pt x="7359" y="4432"/>
                  <a:pt x="7482" y="4404"/>
                  <a:pt x="7606" y="4363"/>
                </a:cubicBezTo>
                <a:cubicBezTo>
                  <a:pt x="8273" y="3896"/>
                  <a:pt x="8940" y="3462"/>
                  <a:pt x="9574" y="2962"/>
                </a:cubicBezTo>
                <a:cubicBezTo>
                  <a:pt x="10308" y="2428"/>
                  <a:pt x="10975" y="1828"/>
                  <a:pt x="11642" y="1260"/>
                </a:cubicBezTo>
                <a:cubicBezTo>
                  <a:pt x="11776" y="1160"/>
                  <a:pt x="11876" y="994"/>
                  <a:pt x="11842" y="860"/>
                </a:cubicBezTo>
                <a:cubicBezTo>
                  <a:pt x="11809" y="727"/>
                  <a:pt x="11709" y="760"/>
                  <a:pt x="11609" y="727"/>
                </a:cubicBezTo>
                <a:cubicBezTo>
                  <a:pt x="9807" y="193"/>
                  <a:pt x="7906" y="126"/>
                  <a:pt x="6105" y="26"/>
                </a:cubicBezTo>
                <a:cubicBezTo>
                  <a:pt x="6007" y="8"/>
                  <a:pt x="5908" y="0"/>
                  <a:pt x="58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81" name="Google Shape;14981;p111"/>
          <p:cNvSpPr/>
          <p:nvPr/>
        </p:nvSpPr>
        <p:spPr>
          <a:xfrm>
            <a:off x="3237473" y="4204987"/>
            <a:ext cx="40546" cy="38735"/>
          </a:xfrm>
          <a:custGeom>
            <a:rect b="b" l="l" r="r" t="t"/>
            <a:pathLst>
              <a:path extrusionOk="0" h="1626" w="1702">
                <a:moveTo>
                  <a:pt x="1602" y="0"/>
                </a:moveTo>
                <a:lnTo>
                  <a:pt x="1602" y="0"/>
                </a:lnTo>
                <a:cubicBezTo>
                  <a:pt x="1301" y="100"/>
                  <a:pt x="1201" y="400"/>
                  <a:pt x="935" y="534"/>
                </a:cubicBezTo>
                <a:lnTo>
                  <a:pt x="868" y="601"/>
                </a:lnTo>
                <a:lnTo>
                  <a:pt x="201" y="1301"/>
                </a:lnTo>
                <a:cubicBezTo>
                  <a:pt x="134" y="1368"/>
                  <a:pt x="1" y="1401"/>
                  <a:pt x="134" y="1568"/>
                </a:cubicBezTo>
                <a:cubicBezTo>
                  <a:pt x="165" y="1609"/>
                  <a:pt x="196" y="1625"/>
                  <a:pt x="226" y="1625"/>
                </a:cubicBezTo>
                <a:cubicBezTo>
                  <a:pt x="293" y="1625"/>
                  <a:pt x="355" y="1547"/>
                  <a:pt x="401" y="1501"/>
                </a:cubicBezTo>
                <a:cubicBezTo>
                  <a:pt x="801" y="1134"/>
                  <a:pt x="1168" y="734"/>
                  <a:pt x="1535" y="334"/>
                </a:cubicBezTo>
                <a:cubicBezTo>
                  <a:pt x="1635" y="267"/>
                  <a:pt x="1702" y="167"/>
                  <a:pt x="160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82" name="Google Shape;14982;p111"/>
          <p:cNvSpPr/>
          <p:nvPr/>
        </p:nvSpPr>
        <p:spPr>
          <a:xfrm>
            <a:off x="3215223" y="4212753"/>
            <a:ext cx="44524" cy="31779"/>
          </a:xfrm>
          <a:custGeom>
            <a:rect b="b" l="l" r="r" t="t"/>
            <a:pathLst>
              <a:path extrusionOk="0" h="1334" w="1869">
                <a:moveTo>
                  <a:pt x="1720" y="1"/>
                </a:moveTo>
                <a:cubicBezTo>
                  <a:pt x="1661" y="1"/>
                  <a:pt x="1587" y="32"/>
                  <a:pt x="1502" y="74"/>
                </a:cubicBezTo>
                <a:cubicBezTo>
                  <a:pt x="1068" y="275"/>
                  <a:pt x="668" y="541"/>
                  <a:pt x="367" y="908"/>
                </a:cubicBezTo>
                <a:cubicBezTo>
                  <a:pt x="267" y="1008"/>
                  <a:pt x="1" y="1109"/>
                  <a:pt x="201" y="1275"/>
                </a:cubicBezTo>
                <a:cubicBezTo>
                  <a:pt x="251" y="1317"/>
                  <a:pt x="295" y="1334"/>
                  <a:pt x="334" y="1334"/>
                </a:cubicBezTo>
                <a:cubicBezTo>
                  <a:pt x="451" y="1334"/>
                  <a:pt x="526" y="1184"/>
                  <a:pt x="601" y="1109"/>
                </a:cubicBezTo>
                <a:cubicBezTo>
                  <a:pt x="968" y="775"/>
                  <a:pt x="1268" y="341"/>
                  <a:pt x="1802" y="275"/>
                </a:cubicBezTo>
                <a:lnTo>
                  <a:pt x="1869" y="208"/>
                </a:lnTo>
                <a:cubicBezTo>
                  <a:pt x="1849" y="55"/>
                  <a:pt x="1798" y="1"/>
                  <a:pt x="172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83" name="Google Shape;14983;p111"/>
          <p:cNvSpPr/>
          <p:nvPr/>
        </p:nvSpPr>
        <p:spPr>
          <a:xfrm>
            <a:off x="3131798" y="4290794"/>
            <a:ext cx="33399" cy="31732"/>
          </a:xfrm>
          <a:custGeom>
            <a:rect b="b" l="l" r="r" t="t"/>
            <a:pathLst>
              <a:path extrusionOk="0" h="1332" w="1402">
                <a:moveTo>
                  <a:pt x="1401" y="1"/>
                </a:moveTo>
                <a:lnTo>
                  <a:pt x="1401" y="1"/>
                </a:lnTo>
                <a:cubicBezTo>
                  <a:pt x="901" y="334"/>
                  <a:pt x="500" y="768"/>
                  <a:pt x="67" y="1102"/>
                </a:cubicBezTo>
                <a:cubicBezTo>
                  <a:pt x="33" y="1168"/>
                  <a:pt x="0" y="1235"/>
                  <a:pt x="33" y="1268"/>
                </a:cubicBezTo>
                <a:cubicBezTo>
                  <a:pt x="48" y="1313"/>
                  <a:pt x="84" y="1331"/>
                  <a:pt x="121" y="1331"/>
                </a:cubicBezTo>
                <a:cubicBezTo>
                  <a:pt x="167" y="1331"/>
                  <a:pt x="215" y="1305"/>
                  <a:pt x="234" y="1268"/>
                </a:cubicBezTo>
                <a:cubicBezTo>
                  <a:pt x="701" y="935"/>
                  <a:pt x="1067" y="468"/>
                  <a:pt x="140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84" name="Google Shape;14984;p111"/>
          <p:cNvSpPr/>
          <p:nvPr/>
        </p:nvSpPr>
        <p:spPr>
          <a:xfrm>
            <a:off x="1792837" y="2366873"/>
            <a:ext cx="10339" cy="17748"/>
          </a:xfrm>
          <a:custGeom>
            <a:rect b="b" l="l" r="r" t="t"/>
            <a:pathLst>
              <a:path extrusionOk="0" h="745" w="434">
                <a:moveTo>
                  <a:pt x="127" y="1"/>
                </a:moveTo>
                <a:cubicBezTo>
                  <a:pt x="0" y="1"/>
                  <a:pt x="0" y="150"/>
                  <a:pt x="0" y="272"/>
                </a:cubicBezTo>
                <a:cubicBezTo>
                  <a:pt x="67" y="472"/>
                  <a:pt x="67" y="672"/>
                  <a:pt x="267" y="739"/>
                </a:cubicBezTo>
                <a:cubicBezTo>
                  <a:pt x="278" y="742"/>
                  <a:pt x="288" y="744"/>
                  <a:pt x="298" y="744"/>
                </a:cubicBezTo>
                <a:cubicBezTo>
                  <a:pt x="380" y="744"/>
                  <a:pt x="427" y="631"/>
                  <a:pt x="367" y="572"/>
                </a:cubicBezTo>
                <a:cubicBezTo>
                  <a:pt x="234" y="405"/>
                  <a:pt x="434" y="105"/>
                  <a:pt x="167" y="5"/>
                </a:cubicBezTo>
                <a:cubicBezTo>
                  <a:pt x="152" y="2"/>
                  <a:pt x="139" y="1"/>
                  <a:pt x="12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85" name="Google Shape;14985;p111"/>
          <p:cNvSpPr/>
          <p:nvPr/>
        </p:nvSpPr>
        <p:spPr>
          <a:xfrm>
            <a:off x="2535010" y="2236852"/>
            <a:ext cx="560258" cy="305786"/>
          </a:xfrm>
          <a:custGeom>
            <a:rect b="b" l="l" r="r" t="t"/>
            <a:pathLst>
              <a:path extrusionOk="0" h="12836" w="23518">
                <a:moveTo>
                  <a:pt x="23443" y="1"/>
                </a:moveTo>
                <a:cubicBezTo>
                  <a:pt x="23409" y="1"/>
                  <a:pt x="23368" y="26"/>
                  <a:pt x="23317" y="59"/>
                </a:cubicBezTo>
                <a:cubicBezTo>
                  <a:pt x="22984" y="192"/>
                  <a:pt x="22684" y="293"/>
                  <a:pt x="22383" y="426"/>
                </a:cubicBezTo>
                <a:cubicBezTo>
                  <a:pt x="18614" y="2127"/>
                  <a:pt x="14945" y="3962"/>
                  <a:pt x="11342" y="5930"/>
                </a:cubicBezTo>
                <a:cubicBezTo>
                  <a:pt x="7673" y="7865"/>
                  <a:pt x="4104" y="9966"/>
                  <a:pt x="635" y="12301"/>
                </a:cubicBezTo>
                <a:cubicBezTo>
                  <a:pt x="468" y="12401"/>
                  <a:pt x="1" y="12468"/>
                  <a:pt x="168" y="12735"/>
                </a:cubicBezTo>
                <a:cubicBezTo>
                  <a:pt x="213" y="12807"/>
                  <a:pt x="268" y="12835"/>
                  <a:pt x="327" y="12835"/>
                </a:cubicBezTo>
                <a:cubicBezTo>
                  <a:pt x="487" y="12835"/>
                  <a:pt x="680" y="12632"/>
                  <a:pt x="801" y="12535"/>
                </a:cubicBezTo>
                <a:cubicBezTo>
                  <a:pt x="4204" y="10300"/>
                  <a:pt x="7706" y="8298"/>
                  <a:pt x="11276" y="6364"/>
                </a:cubicBezTo>
                <a:cubicBezTo>
                  <a:pt x="15178" y="4262"/>
                  <a:pt x="19081" y="2194"/>
                  <a:pt x="23117" y="393"/>
                </a:cubicBezTo>
                <a:cubicBezTo>
                  <a:pt x="23284" y="326"/>
                  <a:pt x="23451" y="293"/>
                  <a:pt x="23518" y="92"/>
                </a:cubicBezTo>
                <a:cubicBezTo>
                  <a:pt x="23501" y="26"/>
                  <a:pt x="23476" y="1"/>
                  <a:pt x="234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86" name="Google Shape;14986;p111"/>
          <p:cNvSpPr/>
          <p:nvPr/>
        </p:nvSpPr>
        <p:spPr>
          <a:xfrm>
            <a:off x="2636730" y="2083367"/>
            <a:ext cx="599993" cy="305166"/>
          </a:xfrm>
          <a:custGeom>
            <a:rect b="b" l="l" r="r" t="t"/>
            <a:pathLst>
              <a:path extrusionOk="0" h="12810" w="25186">
                <a:moveTo>
                  <a:pt x="25025" y="1"/>
                </a:moveTo>
                <a:cubicBezTo>
                  <a:pt x="24959" y="1"/>
                  <a:pt x="24882" y="76"/>
                  <a:pt x="24818" y="97"/>
                </a:cubicBezTo>
                <a:cubicBezTo>
                  <a:pt x="20949" y="1732"/>
                  <a:pt x="17146" y="3433"/>
                  <a:pt x="13377" y="5268"/>
                </a:cubicBezTo>
                <a:cubicBezTo>
                  <a:pt x="8940" y="7369"/>
                  <a:pt x="4637" y="9738"/>
                  <a:pt x="501" y="12340"/>
                </a:cubicBezTo>
                <a:cubicBezTo>
                  <a:pt x="334" y="12440"/>
                  <a:pt x="101" y="12506"/>
                  <a:pt x="1" y="12773"/>
                </a:cubicBezTo>
                <a:cubicBezTo>
                  <a:pt x="52" y="12799"/>
                  <a:pt x="97" y="12809"/>
                  <a:pt x="137" y="12809"/>
                </a:cubicBezTo>
                <a:cubicBezTo>
                  <a:pt x="252" y="12809"/>
                  <a:pt x="326" y="12723"/>
                  <a:pt x="401" y="12673"/>
                </a:cubicBezTo>
                <a:cubicBezTo>
                  <a:pt x="1802" y="11806"/>
                  <a:pt x="3236" y="11005"/>
                  <a:pt x="4671" y="10171"/>
                </a:cubicBezTo>
                <a:cubicBezTo>
                  <a:pt x="10675" y="6836"/>
                  <a:pt x="16879" y="3900"/>
                  <a:pt x="23184" y="1132"/>
                </a:cubicBezTo>
                <a:cubicBezTo>
                  <a:pt x="23751" y="865"/>
                  <a:pt x="24351" y="631"/>
                  <a:pt x="24918" y="331"/>
                </a:cubicBezTo>
                <a:cubicBezTo>
                  <a:pt x="25018" y="298"/>
                  <a:pt x="25185" y="298"/>
                  <a:pt x="25118" y="97"/>
                </a:cubicBezTo>
                <a:cubicBezTo>
                  <a:pt x="25094" y="25"/>
                  <a:pt x="25061" y="1"/>
                  <a:pt x="25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87" name="Google Shape;14987;p111"/>
          <p:cNvSpPr/>
          <p:nvPr/>
        </p:nvSpPr>
        <p:spPr>
          <a:xfrm>
            <a:off x="2847316" y="2265868"/>
            <a:ext cx="448983" cy="232960"/>
          </a:xfrm>
          <a:custGeom>
            <a:rect b="b" l="l" r="r" t="t"/>
            <a:pathLst>
              <a:path extrusionOk="0" h="9779" w="18847">
                <a:moveTo>
                  <a:pt x="18726" y="0"/>
                </a:moveTo>
                <a:cubicBezTo>
                  <a:pt x="18680" y="0"/>
                  <a:pt x="18630" y="25"/>
                  <a:pt x="18580" y="42"/>
                </a:cubicBezTo>
                <a:cubicBezTo>
                  <a:pt x="18046" y="242"/>
                  <a:pt x="17479" y="409"/>
                  <a:pt x="16979" y="642"/>
                </a:cubicBezTo>
                <a:cubicBezTo>
                  <a:pt x="11308" y="3011"/>
                  <a:pt x="5838" y="5879"/>
                  <a:pt x="667" y="9182"/>
                </a:cubicBezTo>
                <a:cubicBezTo>
                  <a:pt x="501" y="9282"/>
                  <a:pt x="334" y="9382"/>
                  <a:pt x="167" y="9482"/>
                </a:cubicBezTo>
                <a:cubicBezTo>
                  <a:pt x="67" y="9549"/>
                  <a:pt x="0" y="9649"/>
                  <a:pt x="67" y="9715"/>
                </a:cubicBezTo>
                <a:cubicBezTo>
                  <a:pt x="97" y="9761"/>
                  <a:pt x="127" y="9779"/>
                  <a:pt x="157" y="9779"/>
                </a:cubicBezTo>
                <a:cubicBezTo>
                  <a:pt x="194" y="9779"/>
                  <a:pt x="230" y="9752"/>
                  <a:pt x="267" y="9715"/>
                </a:cubicBezTo>
                <a:cubicBezTo>
                  <a:pt x="501" y="9615"/>
                  <a:pt x="734" y="9482"/>
                  <a:pt x="934" y="9382"/>
                </a:cubicBezTo>
                <a:cubicBezTo>
                  <a:pt x="5571" y="6547"/>
                  <a:pt x="10374" y="4011"/>
                  <a:pt x="15278" y="1743"/>
                </a:cubicBezTo>
                <a:cubicBezTo>
                  <a:pt x="16345" y="1276"/>
                  <a:pt x="17413" y="842"/>
                  <a:pt x="18480" y="375"/>
                </a:cubicBezTo>
                <a:cubicBezTo>
                  <a:pt x="18613" y="309"/>
                  <a:pt x="18780" y="275"/>
                  <a:pt x="18847" y="109"/>
                </a:cubicBezTo>
                <a:cubicBezTo>
                  <a:pt x="18814" y="25"/>
                  <a:pt x="18772" y="0"/>
                  <a:pt x="1872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88" name="Google Shape;14988;p111"/>
          <p:cNvSpPr/>
          <p:nvPr/>
        </p:nvSpPr>
        <p:spPr>
          <a:xfrm>
            <a:off x="2608930" y="2098065"/>
            <a:ext cx="476807" cy="239035"/>
          </a:xfrm>
          <a:custGeom>
            <a:rect b="b" l="l" r="r" t="t"/>
            <a:pathLst>
              <a:path extrusionOk="0" h="10034" w="20015">
                <a:moveTo>
                  <a:pt x="19885" y="0"/>
                </a:moveTo>
                <a:cubicBezTo>
                  <a:pt x="19870" y="0"/>
                  <a:pt x="19857" y="4"/>
                  <a:pt x="19848" y="14"/>
                </a:cubicBezTo>
                <a:cubicBezTo>
                  <a:pt x="19547" y="114"/>
                  <a:pt x="19247" y="248"/>
                  <a:pt x="18980" y="381"/>
                </a:cubicBezTo>
                <a:cubicBezTo>
                  <a:pt x="12676" y="3216"/>
                  <a:pt x="6538" y="6385"/>
                  <a:pt x="434" y="9621"/>
                </a:cubicBezTo>
                <a:cubicBezTo>
                  <a:pt x="300" y="9721"/>
                  <a:pt x="0" y="9788"/>
                  <a:pt x="133" y="9955"/>
                </a:cubicBezTo>
                <a:cubicBezTo>
                  <a:pt x="162" y="10012"/>
                  <a:pt x="202" y="10034"/>
                  <a:pt x="248" y="10034"/>
                </a:cubicBezTo>
                <a:cubicBezTo>
                  <a:pt x="360" y="10034"/>
                  <a:pt x="506" y="9902"/>
                  <a:pt x="600" y="9855"/>
                </a:cubicBezTo>
                <a:cubicBezTo>
                  <a:pt x="6872" y="6519"/>
                  <a:pt x="13176" y="3283"/>
                  <a:pt x="19647" y="314"/>
                </a:cubicBezTo>
                <a:cubicBezTo>
                  <a:pt x="19747" y="281"/>
                  <a:pt x="19914" y="248"/>
                  <a:pt x="20014" y="48"/>
                </a:cubicBezTo>
                <a:cubicBezTo>
                  <a:pt x="19967" y="24"/>
                  <a:pt x="19920" y="0"/>
                  <a:pt x="1988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89" name="Google Shape;14989;p111"/>
          <p:cNvSpPr/>
          <p:nvPr/>
        </p:nvSpPr>
        <p:spPr>
          <a:xfrm>
            <a:off x="2836978" y="2285140"/>
            <a:ext cx="265430" cy="143054"/>
          </a:xfrm>
          <a:custGeom>
            <a:rect b="b" l="l" r="r" t="t"/>
            <a:pathLst>
              <a:path extrusionOk="0" h="6005" w="11142">
                <a:moveTo>
                  <a:pt x="11142" y="0"/>
                </a:moveTo>
                <a:lnTo>
                  <a:pt x="11142" y="0"/>
                </a:lnTo>
                <a:cubicBezTo>
                  <a:pt x="9407" y="334"/>
                  <a:pt x="101" y="5337"/>
                  <a:pt x="1" y="6004"/>
                </a:cubicBezTo>
                <a:cubicBezTo>
                  <a:pt x="3670" y="3903"/>
                  <a:pt x="7306" y="1735"/>
                  <a:pt x="111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90" name="Google Shape;14990;p111"/>
          <p:cNvSpPr/>
          <p:nvPr/>
        </p:nvSpPr>
        <p:spPr>
          <a:xfrm>
            <a:off x="3004637" y="2396580"/>
            <a:ext cx="168497" cy="97815"/>
          </a:xfrm>
          <a:custGeom>
            <a:rect b="b" l="l" r="r" t="t"/>
            <a:pathLst>
              <a:path extrusionOk="0" h="4106" w="7073">
                <a:moveTo>
                  <a:pt x="6874" y="1"/>
                </a:moveTo>
                <a:cubicBezTo>
                  <a:pt x="6750" y="1"/>
                  <a:pt x="6652" y="70"/>
                  <a:pt x="6539" y="92"/>
                </a:cubicBezTo>
                <a:cubicBezTo>
                  <a:pt x="4738" y="1093"/>
                  <a:pt x="2936" y="2094"/>
                  <a:pt x="1102" y="3128"/>
                </a:cubicBezTo>
                <a:cubicBezTo>
                  <a:pt x="801" y="3294"/>
                  <a:pt x="501" y="3495"/>
                  <a:pt x="201" y="3695"/>
                </a:cubicBezTo>
                <a:cubicBezTo>
                  <a:pt x="101" y="3761"/>
                  <a:pt x="1" y="3895"/>
                  <a:pt x="101" y="4028"/>
                </a:cubicBezTo>
                <a:cubicBezTo>
                  <a:pt x="143" y="4085"/>
                  <a:pt x="186" y="4105"/>
                  <a:pt x="228" y="4105"/>
                </a:cubicBezTo>
                <a:cubicBezTo>
                  <a:pt x="286" y="4105"/>
                  <a:pt x="343" y="4067"/>
                  <a:pt x="401" y="4028"/>
                </a:cubicBezTo>
                <a:cubicBezTo>
                  <a:pt x="2303" y="2761"/>
                  <a:pt x="4371" y="1793"/>
                  <a:pt x="6339" y="593"/>
                </a:cubicBezTo>
                <a:cubicBezTo>
                  <a:pt x="6606" y="459"/>
                  <a:pt x="6872" y="292"/>
                  <a:pt x="7073" y="59"/>
                </a:cubicBezTo>
                <a:cubicBezTo>
                  <a:pt x="6998" y="16"/>
                  <a:pt x="6933" y="1"/>
                  <a:pt x="687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91" name="Google Shape;14991;p111"/>
          <p:cNvSpPr/>
          <p:nvPr/>
        </p:nvSpPr>
        <p:spPr>
          <a:xfrm>
            <a:off x="2779757" y="2127199"/>
            <a:ext cx="128761" cy="76232"/>
          </a:xfrm>
          <a:custGeom>
            <a:rect b="b" l="l" r="r" t="t"/>
            <a:pathLst>
              <a:path extrusionOk="0" h="3200" w="5405">
                <a:moveTo>
                  <a:pt x="5264" y="1"/>
                </a:moveTo>
                <a:cubicBezTo>
                  <a:pt x="5177" y="1"/>
                  <a:pt x="5116" y="69"/>
                  <a:pt x="5071" y="92"/>
                </a:cubicBezTo>
                <a:cubicBezTo>
                  <a:pt x="3470" y="959"/>
                  <a:pt x="1869" y="1893"/>
                  <a:pt x="268" y="2794"/>
                </a:cubicBezTo>
                <a:cubicBezTo>
                  <a:pt x="134" y="2861"/>
                  <a:pt x="1" y="2861"/>
                  <a:pt x="134" y="3094"/>
                </a:cubicBezTo>
                <a:cubicBezTo>
                  <a:pt x="174" y="3173"/>
                  <a:pt x="218" y="3200"/>
                  <a:pt x="265" y="3200"/>
                </a:cubicBezTo>
                <a:cubicBezTo>
                  <a:pt x="339" y="3200"/>
                  <a:pt x="420" y="3135"/>
                  <a:pt x="501" y="3094"/>
                </a:cubicBezTo>
                <a:cubicBezTo>
                  <a:pt x="1936" y="2160"/>
                  <a:pt x="3403" y="1326"/>
                  <a:pt x="4838" y="492"/>
                </a:cubicBezTo>
                <a:cubicBezTo>
                  <a:pt x="5071" y="392"/>
                  <a:pt x="5338" y="326"/>
                  <a:pt x="5405" y="59"/>
                </a:cubicBezTo>
                <a:cubicBezTo>
                  <a:pt x="5351" y="16"/>
                  <a:pt x="5305" y="1"/>
                  <a:pt x="526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92" name="Google Shape;14992;p111"/>
          <p:cNvSpPr/>
          <p:nvPr/>
        </p:nvSpPr>
        <p:spPr>
          <a:xfrm>
            <a:off x="194835" y="162662"/>
            <a:ext cx="480786" cy="2660497"/>
          </a:xfrm>
          <a:custGeom>
            <a:rect b="b" l="l" r="r" t="t"/>
            <a:pathLst>
              <a:path extrusionOk="0" h="111680" w="20182">
                <a:moveTo>
                  <a:pt x="17513" y="0"/>
                </a:moveTo>
                <a:cubicBezTo>
                  <a:pt x="17579" y="1434"/>
                  <a:pt x="17679" y="2869"/>
                  <a:pt x="17713" y="4303"/>
                </a:cubicBezTo>
                <a:cubicBezTo>
                  <a:pt x="17713" y="7472"/>
                  <a:pt x="17713" y="10574"/>
                  <a:pt x="17646" y="13710"/>
                </a:cubicBezTo>
                <a:cubicBezTo>
                  <a:pt x="17579" y="18046"/>
                  <a:pt x="17379" y="22349"/>
                  <a:pt x="17312" y="26686"/>
                </a:cubicBezTo>
                <a:cubicBezTo>
                  <a:pt x="17279" y="30522"/>
                  <a:pt x="17246" y="34358"/>
                  <a:pt x="17279" y="38194"/>
                </a:cubicBezTo>
                <a:cubicBezTo>
                  <a:pt x="17346" y="43231"/>
                  <a:pt x="17312" y="48268"/>
                  <a:pt x="17246" y="53305"/>
                </a:cubicBezTo>
                <a:cubicBezTo>
                  <a:pt x="17146" y="57374"/>
                  <a:pt x="17212" y="61477"/>
                  <a:pt x="17146" y="65547"/>
                </a:cubicBezTo>
                <a:cubicBezTo>
                  <a:pt x="17112" y="70417"/>
                  <a:pt x="17112" y="75254"/>
                  <a:pt x="17112" y="80124"/>
                </a:cubicBezTo>
                <a:cubicBezTo>
                  <a:pt x="17112" y="82059"/>
                  <a:pt x="17179" y="83993"/>
                  <a:pt x="17246" y="85962"/>
                </a:cubicBezTo>
                <a:cubicBezTo>
                  <a:pt x="17346" y="88730"/>
                  <a:pt x="17546" y="91499"/>
                  <a:pt x="17613" y="94301"/>
                </a:cubicBezTo>
                <a:cubicBezTo>
                  <a:pt x="17646" y="96602"/>
                  <a:pt x="17713" y="98937"/>
                  <a:pt x="17779" y="101239"/>
                </a:cubicBezTo>
                <a:cubicBezTo>
                  <a:pt x="17846" y="102240"/>
                  <a:pt x="17980" y="103241"/>
                  <a:pt x="17946" y="104241"/>
                </a:cubicBezTo>
                <a:cubicBezTo>
                  <a:pt x="17980" y="104608"/>
                  <a:pt x="17679" y="104942"/>
                  <a:pt x="17312" y="104975"/>
                </a:cubicBezTo>
                <a:cubicBezTo>
                  <a:pt x="12709" y="105709"/>
                  <a:pt x="8173" y="106710"/>
                  <a:pt x="3703" y="107977"/>
                </a:cubicBezTo>
                <a:cubicBezTo>
                  <a:pt x="2468" y="108278"/>
                  <a:pt x="1234" y="108611"/>
                  <a:pt x="0" y="108911"/>
                </a:cubicBezTo>
                <a:lnTo>
                  <a:pt x="0" y="109645"/>
                </a:lnTo>
                <a:cubicBezTo>
                  <a:pt x="1668" y="109212"/>
                  <a:pt x="3336" y="108811"/>
                  <a:pt x="5037" y="108344"/>
                </a:cubicBezTo>
                <a:cubicBezTo>
                  <a:pt x="8873" y="107310"/>
                  <a:pt x="12776" y="106443"/>
                  <a:pt x="16712" y="105676"/>
                </a:cubicBezTo>
                <a:cubicBezTo>
                  <a:pt x="17046" y="105609"/>
                  <a:pt x="17379" y="105542"/>
                  <a:pt x="17746" y="105442"/>
                </a:cubicBezTo>
                <a:cubicBezTo>
                  <a:pt x="17860" y="105396"/>
                  <a:pt x="17983" y="105374"/>
                  <a:pt x="18108" y="105374"/>
                </a:cubicBezTo>
                <a:cubicBezTo>
                  <a:pt x="18346" y="105374"/>
                  <a:pt x="18594" y="105456"/>
                  <a:pt x="18813" y="105609"/>
                </a:cubicBezTo>
                <a:cubicBezTo>
                  <a:pt x="18146" y="105909"/>
                  <a:pt x="17479" y="106109"/>
                  <a:pt x="16779" y="106243"/>
                </a:cubicBezTo>
                <a:cubicBezTo>
                  <a:pt x="14043" y="106877"/>
                  <a:pt x="11341" y="107644"/>
                  <a:pt x="8706" y="108611"/>
                </a:cubicBezTo>
                <a:cubicBezTo>
                  <a:pt x="6038" y="109478"/>
                  <a:pt x="3302" y="110112"/>
                  <a:pt x="634" y="110846"/>
                </a:cubicBezTo>
                <a:cubicBezTo>
                  <a:pt x="434" y="110913"/>
                  <a:pt x="200" y="110979"/>
                  <a:pt x="0" y="111080"/>
                </a:cubicBezTo>
                <a:lnTo>
                  <a:pt x="0" y="111680"/>
                </a:lnTo>
                <a:cubicBezTo>
                  <a:pt x="100" y="111647"/>
                  <a:pt x="200" y="111580"/>
                  <a:pt x="300" y="111580"/>
                </a:cubicBezTo>
                <a:cubicBezTo>
                  <a:pt x="3369" y="110946"/>
                  <a:pt x="6405" y="110179"/>
                  <a:pt x="9407" y="109212"/>
                </a:cubicBezTo>
                <a:cubicBezTo>
                  <a:pt x="11275" y="108578"/>
                  <a:pt x="13143" y="107877"/>
                  <a:pt x="15077" y="107410"/>
                </a:cubicBezTo>
                <a:cubicBezTo>
                  <a:pt x="16512" y="107143"/>
                  <a:pt x="17946" y="106743"/>
                  <a:pt x="19314" y="106276"/>
                </a:cubicBezTo>
                <a:cubicBezTo>
                  <a:pt x="20148" y="105943"/>
                  <a:pt x="20148" y="105943"/>
                  <a:pt x="20148" y="105075"/>
                </a:cubicBezTo>
                <a:cubicBezTo>
                  <a:pt x="20181" y="102006"/>
                  <a:pt x="20114" y="98971"/>
                  <a:pt x="19848" y="95935"/>
                </a:cubicBezTo>
                <a:cubicBezTo>
                  <a:pt x="19581" y="93100"/>
                  <a:pt x="19381" y="90298"/>
                  <a:pt x="19280" y="87463"/>
                </a:cubicBezTo>
                <a:cubicBezTo>
                  <a:pt x="19180" y="84861"/>
                  <a:pt x="19114" y="82292"/>
                  <a:pt x="19047" y="79690"/>
                </a:cubicBezTo>
                <a:cubicBezTo>
                  <a:pt x="18947" y="74253"/>
                  <a:pt x="18947" y="68783"/>
                  <a:pt x="19180" y="63345"/>
                </a:cubicBezTo>
                <a:cubicBezTo>
                  <a:pt x="19414" y="58742"/>
                  <a:pt x="19614" y="54105"/>
                  <a:pt x="19614" y="49502"/>
                </a:cubicBezTo>
                <a:cubicBezTo>
                  <a:pt x="19581" y="45132"/>
                  <a:pt x="19581" y="40763"/>
                  <a:pt x="19581" y="36426"/>
                </a:cubicBezTo>
                <a:cubicBezTo>
                  <a:pt x="19581" y="29688"/>
                  <a:pt x="19614" y="22983"/>
                  <a:pt x="19614" y="16278"/>
                </a:cubicBezTo>
                <a:cubicBezTo>
                  <a:pt x="19614" y="15378"/>
                  <a:pt x="19614" y="14444"/>
                  <a:pt x="19614" y="13543"/>
                </a:cubicBezTo>
                <a:cubicBezTo>
                  <a:pt x="19647" y="9040"/>
                  <a:pt x="19714" y="4503"/>
                  <a:pt x="19647" y="0"/>
                </a:cubicBezTo>
                <a:lnTo>
                  <a:pt x="18847" y="0"/>
                </a:lnTo>
                <a:cubicBezTo>
                  <a:pt x="18980" y="5704"/>
                  <a:pt x="18914" y="11408"/>
                  <a:pt x="18847" y="17112"/>
                </a:cubicBezTo>
                <a:cubicBezTo>
                  <a:pt x="18780" y="25785"/>
                  <a:pt x="18780" y="34458"/>
                  <a:pt x="18880" y="43131"/>
                </a:cubicBezTo>
                <a:cubicBezTo>
                  <a:pt x="18947" y="47267"/>
                  <a:pt x="18880" y="51370"/>
                  <a:pt x="18780" y="55473"/>
                </a:cubicBezTo>
                <a:cubicBezTo>
                  <a:pt x="18713" y="60043"/>
                  <a:pt x="18380" y="64580"/>
                  <a:pt x="18313" y="69183"/>
                </a:cubicBezTo>
                <a:cubicBezTo>
                  <a:pt x="18280" y="72952"/>
                  <a:pt x="18280" y="76722"/>
                  <a:pt x="18413" y="80491"/>
                </a:cubicBezTo>
                <a:cubicBezTo>
                  <a:pt x="18447" y="82192"/>
                  <a:pt x="18447" y="83893"/>
                  <a:pt x="18547" y="85595"/>
                </a:cubicBezTo>
                <a:cubicBezTo>
                  <a:pt x="18680" y="88463"/>
                  <a:pt x="18847" y="91299"/>
                  <a:pt x="19114" y="94134"/>
                </a:cubicBezTo>
                <a:cubicBezTo>
                  <a:pt x="19280" y="95935"/>
                  <a:pt x="19447" y="97770"/>
                  <a:pt x="19581" y="99571"/>
                </a:cubicBezTo>
                <a:cubicBezTo>
                  <a:pt x="19681" y="101206"/>
                  <a:pt x="19547" y="102840"/>
                  <a:pt x="19747" y="104475"/>
                </a:cubicBezTo>
                <a:cubicBezTo>
                  <a:pt x="19747" y="104742"/>
                  <a:pt x="19747" y="104975"/>
                  <a:pt x="19747" y="105242"/>
                </a:cubicBezTo>
                <a:cubicBezTo>
                  <a:pt x="19381" y="105109"/>
                  <a:pt x="19047" y="104975"/>
                  <a:pt x="18713" y="104875"/>
                </a:cubicBezTo>
                <a:cubicBezTo>
                  <a:pt x="18547" y="104842"/>
                  <a:pt x="18513" y="104742"/>
                  <a:pt x="18513" y="104608"/>
                </a:cubicBezTo>
                <a:cubicBezTo>
                  <a:pt x="18380" y="101940"/>
                  <a:pt x="18246" y="99271"/>
                  <a:pt x="18213" y="96636"/>
                </a:cubicBezTo>
                <a:cubicBezTo>
                  <a:pt x="18180" y="93167"/>
                  <a:pt x="17980" y="89698"/>
                  <a:pt x="17879" y="86262"/>
                </a:cubicBezTo>
                <a:cubicBezTo>
                  <a:pt x="17713" y="81658"/>
                  <a:pt x="17646" y="77055"/>
                  <a:pt x="17746" y="72485"/>
                </a:cubicBezTo>
                <a:cubicBezTo>
                  <a:pt x="17779" y="69650"/>
                  <a:pt x="17813" y="66814"/>
                  <a:pt x="17813" y="63979"/>
                </a:cubicBezTo>
                <a:cubicBezTo>
                  <a:pt x="17846" y="57474"/>
                  <a:pt x="17846" y="50970"/>
                  <a:pt x="17846" y="44499"/>
                </a:cubicBezTo>
                <a:cubicBezTo>
                  <a:pt x="17846" y="40662"/>
                  <a:pt x="17813" y="36826"/>
                  <a:pt x="17813" y="32990"/>
                </a:cubicBezTo>
                <a:cubicBezTo>
                  <a:pt x="17846" y="30021"/>
                  <a:pt x="17813" y="27119"/>
                  <a:pt x="17980" y="24151"/>
                </a:cubicBezTo>
                <a:cubicBezTo>
                  <a:pt x="18180" y="19747"/>
                  <a:pt x="18146" y="15311"/>
                  <a:pt x="18246" y="10908"/>
                </a:cubicBezTo>
                <a:cubicBezTo>
                  <a:pt x="18280" y="8039"/>
                  <a:pt x="18180" y="5137"/>
                  <a:pt x="18013" y="2268"/>
                </a:cubicBezTo>
                <a:cubicBezTo>
                  <a:pt x="18013" y="1501"/>
                  <a:pt x="17946" y="767"/>
                  <a:pt x="1781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93" name="Google Shape;14993;p111"/>
          <p:cNvSpPr/>
          <p:nvPr/>
        </p:nvSpPr>
        <p:spPr>
          <a:xfrm>
            <a:off x="194835" y="162662"/>
            <a:ext cx="981416" cy="2925927"/>
          </a:xfrm>
          <a:custGeom>
            <a:rect b="b" l="l" r="r" t="t"/>
            <a:pathLst>
              <a:path extrusionOk="0" h="122822" w="41197">
                <a:moveTo>
                  <a:pt x="40429" y="0"/>
                </a:moveTo>
                <a:cubicBezTo>
                  <a:pt x="40562" y="1001"/>
                  <a:pt x="40629" y="2001"/>
                  <a:pt x="40596" y="3002"/>
                </a:cubicBezTo>
                <a:cubicBezTo>
                  <a:pt x="40662" y="5804"/>
                  <a:pt x="40496" y="8640"/>
                  <a:pt x="40462" y="11442"/>
                </a:cubicBezTo>
                <a:cubicBezTo>
                  <a:pt x="40362" y="15711"/>
                  <a:pt x="40162" y="19981"/>
                  <a:pt x="40129" y="24251"/>
                </a:cubicBezTo>
                <a:cubicBezTo>
                  <a:pt x="40062" y="27453"/>
                  <a:pt x="39895" y="30622"/>
                  <a:pt x="39828" y="33824"/>
                </a:cubicBezTo>
                <a:cubicBezTo>
                  <a:pt x="39728" y="37694"/>
                  <a:pt x="39495" y="41563"/>
                  <a:pt x="39495" y="45433"/>
                </a:cubicBezTo>
                <a:cubicBezTo>
                  <a:pt x="39462" y="52438"/>
                  <a:pt x="39595" y="59476"/>
                  <a:pt x="39395" y="66481"/>
                </a:cubicBezTo>
                <a:cubicBezTo>
                  <a:pt x="39261" y="72419"/>
                  <a:pt x="39195" y="78356"/>
                  <a:pt x="38894" y="84294"/>
                </a:cubicBezTo>
                <a:cubicBezTo>
                  <a:pt x="38761" y="86529"/>
                  <a:pt x="38661" y="88797"/>
                  <a:pt x="38561" y="91032"/>
                </a:cubicBezTo>
                <a:cubicBezTo>
                  <a:pt x="38361" y="94601"/>
                  <a:pt x="38094" y="98137"/>
                  <a:pt x="37994" y="101706"/>
                </a:cubicBezTo>
                <a:cubicBezTo>
                  <a:pt x="37894" y="105342"/>
                  <a:pt x="37727" y="109011"/>
                  <a:pt x="37794" y="112681"/>
                </a:cubicBezTo>
                <a:cubicBezTo>
                  <a:pt x="37794" y="112814"/>
                  <a:pt x="37860" y="113014"/>
                  <a:pt x="37694" y="113148"/>
                </a:cubicBezTo>
                <a:cubicBezTo>
                  <a:pt x="37093" y="112647"/>
                  <a:pt x="36426" y="112214"/>
                  <a:pt x="35759" y="111847"/>
                </a:cubicBezTo>
                <a:cubicBezTo>
                  <a:pt x="35405" y="111634"/>
                  <a:pt x="35017" y="111522"/>
                  <a:pt x="34619" y="111522"/>
                </a:cubicBezTo>
                <a:cubicBezTo>
                  <a:pt x="34455" y="111522"/>
                  <a:pt x="34290" y="111541"/>
                  <a:pt x="34124" y="111580"/>
                </a:cubicBezTo>
                <a:cubicBezTo>
                  <a:pt x="29388" y="112881"/>
                  <a:pt x="24618" y="113982"/>
                  <a:pt x="19948" y="115483"/>
                </a:cubicBezTo>
                <a:cubicBezTo>
                  <a:pt x="14377" y="117284"/>
                  <a:pt x="8940" y="119385"/>
                  <a:pt x="3402" y="121253"/>
                </a:cubicBezTo>
                <a:cubicBezTo>
                  <a:pt x="2302" y="121687"/>
                  <a:pt x="1168" y="122054"/>
                  <a:pt x="0" y="122354"/>
                </a:cubicBezTo>
                <a:lnTo>
                  <a:pt x="0" y="122821"/>
                </a:lnTo>
                <a:lnTo>
                  <a:pt x="567" y="122688"/>
                </a:lnTo>
                <a:cubicBezTo>
                  <a:pt x="4236" y="121687"/>
                  <a:pt x="7772" y="120386"/>
                  <a:pt x="11308" y="119119"/>
                </a:cubicBezTo>
                <a:cubicBezTo>
                  <a:pt x="16612" y="117284"/>
                  <a:pt x="21949" y="115516"/>
                  <a:pt x="27420" y="114115"/>
                </a:cubicBezTo>
                <a:cubicBezTo>
                  <a:pt x="29888" y="113481"/>
                  <a:pt x="32390" y="113014"/>
                  <a:pt x="34825" y="112180"/>
                </a:cubicBezTo>
                <a:cubicBezTo>
                  <a:pt x="34863" y="112155"/>
                  <a:pt x="34901" y="112144"/>
                  <a:pt x="34940" y="112144"/>
                </a:cubicBezTo>
                <a:cubicBezTo>
                  <a:pt x="35001" y="112144"/>
                  <a:pt x="35063" y="112172"/>
                  <a:pt x="35125" y="112214"/>
                </a:cubicBezTo>
                <a:cubicBezTo>
                  <a:pt x="36059" y="112847"/>
                  <a:pt x="37060" y="113381"/>
                  <a:pt x="37727" y="114349"/>
                </a:cubicBezTo>
                <a:cubicBezTo>
                  <a:pt x="37994" y="114649"/>
                  <a:pt x="38061" y="115049"/>
                  <a:pt x="37927" y="115383"/>
                </a:cubicBezTo>
                <a:cubicBezTo>
                  <a:pt x="37860" y="115549"/>
                  <a:pt x="37860" y="115716"/>
                  <a:pt x="38027" y="115783"/>
                </a:cubicBezTo>
                <a:cubicBezTo>
                  <a:pt x="38072" y="115805"/>
                  <a:pt x="38120" y="115816"/>
                  <a:pt x="38168" y="115816"/>
                </a:cubicBezTo>
                <a:cubicBezTo>
                  <a:pt x="38264" y="115816"/>
                  <a:pt x="38361" y="115772"/>
                  <a:pt x="38427" y="115683"/>
                </a:cubicBezTo>
                <a:cubicBezTo>
                  <a:pt x="38761" y="115416"/>
                  <a:pt x="38861" y="114949"/>
                  <a:pt x="38661" y="114582"/>
                </a:cubicBezTo>
                <a:cubicBezTo>
                  <a:pt x="38461" y="114048"/>
                  <a:pt x="38427" y="113448"/>
                  <a:pt x="38494" y="112914"/>
                </a:cubicBezTo>
                <a:cubicBezTo>
                  <a:pt x="38494" y="108644"/>
                  <a:pt x="38594" y="104408"/>
                  <a:pt x="38794" y="100205"/>
                </a:cubicBezTo>
                <a:cubicBezTo>
                  <a:pt x="38961" y="96402"/>
                  <a:pt x="39195" y="92600"/>
                  <a:pt x="39395" y="88830"/>
                </a:cubicBezTo>
                <a:cubicBezTo>
                  <a:pt x="39595" y="84761"/>
                  <a:pt x="39828" y="80691"/>
                  <a:pt x="39895" y="76622"/>
                </a:cubicBezTo>
                <a:cubicBezTo>
                  <a:pt x="39962" y="73586"/>
                  <a:pt x="40029" y="70551"/>
                  <a:pt x="40095" y="67515"/>
                </a:cubicBezTo>
                <a:cubicBezTo>
                  <a:pt x="40195" y="63412"/>
                  <a:pt x="40195" y="59309"/>
                  <a:pt x="40195" y="55206"/>
                </a:cubicBezTo>
                <a:cubicBezTo>
                  <a:pt x="40195" y="49569"/>
                  <a:pt x="40162" y="43898"/>
                  <a:pt x="40329" y="38261"/>
                </a:cubicBezTo>
                <a:cubicBezTo>
                  <a:pt x="40496" y="34225"/>
                  <a:pt x="40596" y="30155"/>
                  <a:pt x="40729" y="26119"/>
                </a:cubicBezTo>
                <a:cubicBezTo>
                  <a:pt x="40762" y="23550"/>
                  <a:pt x="40829" y="21015"/>
                  <a:pt x="40896" y="18447"/>
                </a:cubicBezTo>
                <a:cubicBezTo>
                  <a:pt x="41029" y="14811"/>
                  <a:pt x="41096" y="11141"/>
                  <a:pt x="41163" y="7505"/>
                </a:cubicBezTo>
                <a:cubicBezTo>
                  <a:pt x="41196" y="5004"/>
                  <a:pt x="41129" y="2502"/>
                  <a:pt x="4092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94" name="Google Shape;14994;p111"/>
          <p:cNvSpPr/>
          <p:nvPr/>
        </p:nvSpPr>
        <p:spPr>
          <a:xfrm>
            <a:off x="194835" y="162662"/>
            <a:ext cx="901158" cy="2769366"/>
          </a:xfrm>
          <a:custGeom>
            <a:rect b="b" l="l" r="r" t="t"/>
            <a:pathLst>
              <a:path extrusionOk="0" h="116250" w="37828">
                <a:moveTo>
                  <a:pt x="37160" y="0"/>
                </a:moveTo>
                <a:cubicBezTo>
                  <a:pt x="37227" y="1001"/>
                  <a:pt x="37060" y="2035"/>
                  <a:pt x="37060" y="3036"/>
                </a:cubicBezTo>
                <a:lnTo>
                  <a:pt x="37060" y="7706"/>
                </a:lnTo>
                <a:cubicBezTo>
                  <a:pt x="37060" y="15511"/>
                  <a:pt x="37026" y="23317"/>
                  <a:pt x="37026" y="31122"/>
                </a:cubicBezTo>
                <a:cubicBezTo>
                  <a:pt x="37026" y="34058"/>
                  <a:pt x="37060" y="36993"/>
                  <a:pt x="37160" y="39929"/>
                </a:cubicBezTo>
                <a:cubicBezTo>
                  <a:pt x="37260" y="42497"/>
                  <a:pt x="37260" y="45032"/>
                  <a:pt x="37260" y="47601"/>
                </a:cubicBezTo>
                <a:cubicBezTo>
                  <a:pt x="37260" y="53205"/>
                  <a:pt x="37327" y="58775"/>
                  <a:pt x="36993" y="64379"/>
                </a:cubicBezTo>
                <a:cubicBezTo>
                  <a:pt x="36793" y="67949"/>
                  <a:pt x="36493" y="71485"/>
                  <a:pt x="36293" y="75020"/>
                </a:cubicBezTo>
                <a:cubicBezTo>
                  <a:pt x="36092" y="77956"/>
                  <a:pt x="35959" y="80891"/>
                  <a:pt x="35859" y="83793"/>
                </a:cubicBezTo>
                <a:cubicBezTo>
                  <a:pt x="35792" y="86896"/>
                  <a:pt x="35692" y="89998"/>
                  <a:pt x="35559" y="93100"/>
                </a:cubicBezTo>
                <a:cubicBezTo>
                  <a:pt x="35459" y="96069"/>
                  <a:pt x="35392" y="99071"/>
                  <a:pt x="35225" y="102040"/>
                </a:cubicBezTo>
                <a:cubicBezTo>
                  <a:pt x="35058" y="104808"/>
                  <a:pt x="34858" y="107544"/>
                  <a:pt x="34792" y="110312"/>
                </a:cubicBezTo>
                <a:cubicBezTo>
                  <a:pt x="34792" y="110346"/>
                  <a:pt x="34758" y="110346"/>
                  <a:pt x="34758" y="110379"/>
                </a:cubicBezTo>
                <a:cubicBezTo>
                  <a:pt x="33657" y="109979"/>
                  <a:pt x="32557" y="109679"/>
                  <a:pt x="31422" y="109478"/>
                </a:cubicBezTo>
                <a:cubicBezTo>
                  <a:pt x="29254" y="109011"/>
                  <a:pt x="27086" y="108478"/>
                  <a:pt x="24851" y="108344"/>
                </a:cubicBezTo>
                <a:cubicBezTo>
                  <a:pt x="24735" y="108362"/>
                  <a:pt x="24621" y="108370"/>
                  <a:pt x="24509" y="108370"/>
                </a:cubicBezTo>
                <a:cubicBezTo>
                  <a:pt x="24203" y="108370"/>
                  <a:pt x="23910" y="108308"/>
                  <a:pt x="23617" y="108211"/>
                </a:cubicBezTo>
                <a:cubicBezTo>
                  <a:pt x="23504" y="108120"/>
                  <a:pt x="23390" y="108087"/>
                  <a:pt x="23278" y="108087"/>
                </a:cubicBezTo>
                <a:cubicBezTo>
                  <a:pt x="23060" y="108087"/>
                  <a:pt x="22848" y="108211"/>
                  <a:pt x="22650" y="108278"/>
                </a:cubicBezTo>
                <a:cubicBezTo>
                  <a:pt x="16478" y="110212"/>
                  <a:pt x="10307" y="112147"/>
                  <a:pt x="4170" y="114082"/>
                </a:cubicBezTo>
                <a:cubicBezTo>
                  <a:pt x="2769" y="114482"/>
                  <a:pt x="1401" y="114982"/>
                  <a:pt x="0" y="115316"/>
                </a:cubicBezTo>
                <a:lnTo>
                  <a:pt x="0" y="116250"/>
                </a:lnTo>
                <a:cubicBezTo>
                  <a:pt x="2135" y="115549"/>
                  <a:pt x="4270" y="114882"/>
                  <a:pt x="6438" y="114182"/>
                </a:cubicBezTo>
                <a:cubicBezTo>
                  <a:pt x="11708" y="112481"/>
                  <a:pt x="16979" y="110846"/>
                  <a:pt x="22216" y="109011"/>
                </a:cubicBezTo>
                <a:cubicBezTo>
                  <a:pt x="22659" y="108839"/>
                  <a:pt x="23121" y="108739"/>
                  <a:pt x="23587" y="108739"/>
                </a:cubicBezTo>
                <a:cubicBezTo>
                  <a:pt x="23753" y="108739"/>
                  <a:pt x="23918" y="108752"/>
                  <a:pt x="24084" y="108778"/>
                </a:cubicBezTo>
                <a:cubicBezTo>
                  <a:pt x="27086" y="109212"/>
                  <a:pt x="30021" y="109979"/>
                  <a:pt x="32990" y="110613"/>
                </a:cubicBezTo>
                <a:cubicBezTo>
                  <a:pt x="33624" y="110779"/>
                  <a:pt x="34158" y="111146"/>
                  <a:pt x="34758" y="111380"/>
                </a:cubicBezTo>
                <a:cubicBezTo>
                  <a:pt x="34850" y="111408"/>
                  <a:pt x="34926" y="111421"/>
                  <a:pt x="34990" y="111421"/>
                </a:cubicBezTo>
                <a:cubicBezTo>
                  <a:pt x="35230" y="111421"/>
                  <a:pt x="35292" y="111236"/>
                  <a:pt x="35292" y="110946"/>
                </a:cubicBezTo>
                <a:cubicBezTo>
                  <a:pt x="35359" y="110412"/>
                  <a:pt x="35325" y="109845"/>
                  <a:pt x="35359" y="109278"/>
                </a:cubicBezTo>
                <a:cubicBezTo>
                  <a:pt x="35525" y="106243"/>
                  <a:pt x="35759" y="103207"/>
                  <a:pt x="35892" y="100138"/>
                </a:cubicBezTo>
                <a:cubicBezTo>
                  <a:pt x="36059" y="96502"/>
                  <a:pt x="36193" y="92900"/>
                  <a:pt x="36326" y="89264"/>
                </a:cubicBezTo>
                <a:cubicBezTo>
                  <a:pt x="36426" y="85561"/>
                  <a:pt x="36559" y="81859"/>
                  <a:pt x="36726" y="78156"/>
                </a:cubicBezTo>
                <a:cubicBezTo>
                  <a:pt x="36893" y="74887"/>
                  <a:pt x="37127" y="71618"/>
                  <a:pt x="37360" y="68349"/>
                </a:cubicBezTo>
                <a:cubicBezTo>
                  <a:pt x="37594" y="64479"/>
                  <a:pt x="37760" y="60577"/>
                  <a:pt x="37794" y="56674"/>
                </a:cubicBezTo>
                <a:cubicBezTo>
                  <a:pt x="37827" y="48935"/>
                  <a:pt x="37594" y="41196"/>
                  <a:pt x="37527" y="33424"/>
                </a:cubicBezTo>
                <a:cubicBezTo>
                  <a:pt x="37393" y="22283"/>
                  <a:pt x="37460" y="11141"/>
                  <a:pt x="3746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95" name="Google Shape;14995;p111"/>
          <p:cNvSpPr/>
          <p:nvPr/>
        </p:nvSpPr>
        <p:spPr>
          <a:xfrm>
            <a:off x="748672" y="162662"/>
            <a:ext cx="60438" cy="2577857"/>
          </a:xfrm>
          <a:custGeom>
            <a:rect b="b" l="l" r="r" t="t"/>
            <a:pathLst>
              <a:path extrusionOk="0" h="108211" w="2537">
                <a:moveTo>
                  <a:pt x="1802" y="0"/>
                </a:moveTo>
                <a:cubicBezTo>
                  <a:pt x="1802" y="767"/>
                  <a:pt x="1736" y="1568"/>
                  <a:pt x="1736" y="2335"/>
                </a:cubicBezTo>
                <a:cubicBezTo>
                  <a:pt x="1635" y="5838"/>
                  <a:pt x="1502" y="9340"/>
                  <a:pt x="1302" y="12843"/>
                </a:cubicBezTo>
                <a:cubicBezTo>
                  <a:pt x="1102" y="16979"/>
                  <a:pt x="868" y="21115"/>
                  <a:pt x="701" y="25285"/>
                </a:cubicBezTo>
                <a:cubicBezTo>
                  <a:pt x="535" y="28854"/>
                  <a:pt x="368" y="32423"/>
                  <a:pt x="268" y="36026"/>
                </a:cubicBezTo>
                <a:cubicBezTo>
                  <a:pt x="168" y="40329"/>
                  <a:pt x="68" y="44632"/>
                  <a:pt x="34" y="48935"/>
                </a:cubicBezTo>
                <a:cubicBezTo>
                  <a:pt x="1" y="55773"/>
                  <a:pt x="34" y="62611"/>
                  <a:pt x="34" y="69450"/>
                </a:cubicBezTo>
                <a:cubicBezTo>
                  <a:pt x="34" y="76688"/>
                  <a:pt x="34" y="83960"/>
                  <a:pt x="68" y="91232"/>
                </a:cubicBezTo>
                <a:cubicBezTo>
                  <a:pt x="101" y="94434"/>
                  <a:pt x="134" y="97670"/>
                  <a:pt x="268" y="100872"/>
                </a:cubicBezTo>
                <a:cubicBezTo>
                  <a:pt x="335" y="102607"/>
                  <a:pt x="335" y="104341"/>
                  <a:pt x="234" y="106076"/>
                </a:cubicBezTo>
                <a:cubicBezTo>
                  <a:pt x="134" y="106776"/>
                  <a:pt x="201" y="107510"/>
                  <a:pt x="368" y="108211"/>
                </a:cubicBezTo>
                <a:cubicBezTo>
                  <a:pt x="601" y="108211"/>
                  <a:pt x="668" y="108111"/>
                  <a:pt x="668" y="107844"/>
                </a:cubicBezTo>
                <a:lnTo>
                  <a:pt x="668" y="107077"/>
                </a:lnTo>
                <a:cubicBezTo>
                  <a:pt x="735" y="105442"/>
                  <a:pt x="935" y="103808"/>
                  <a:pt x="868" y="102173"/>
                </a:cubicBezTo>
                <a:cubicBezTo>
                  <a:pt x="768" y="99171"/>
                  <a:pt x="768" y="96202"/>
                  <a:pt x="768" y="93200"/>
                </a:cubicBezTo>
                <a:cubicBezTo>
                  <a:pt x="802" y="82392"/>
                  <a:pt x="802" y="71585"/>
                  <a:pt x="835" y="60810"/>
                </a:cubicBezTo>
                <a:cubicBezTo>
                  <a:pt x="835" y="56440"/>
                  <a:pt x="835" y="52104"/>
                  <a:pt x="902" y="47768"/>
                </a:cubicBezTo>
                <a:cubicBezTo>
                  <a:pt x="1002" y="42731"/>
                  <a:pt x="1102" y="37660"/>
                  <a:pt x="1302" y="32623"/>
                </a:cubicBezTo>
                <a:cubicBezTo>
                  <a:pt x="1435" y="28954"/>
                  <a:pt x="1602" y="25285"/>
                  <a:pt x="1769" y="21649"/>
                </a:cubicBezTo>
                <a:cubicBezTo>
                  <a:pt x="1936" y="17713"/>
                  <a:pt x="2136" y="13743"/>
                  <a:pt x="2303" y="9807"/>
                </a:cubicBezTo>
                <a:cubicBezTo>
                  <a:pt x="2436" y="6538"/>
                  <a:pt x="2536" y="3269"/>
                  <a:pt x="253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96" name="Google Shape;14996;p111"/>
          <p:cNvSpPr/>
          <p:nvPr/>
        </p:nvSpPr>
        <p:spPr>
          <a:xfrm>
            <a:off x="194835" y="2921833"/>
            <a:ext cx="905922" cy="316101"/>
          </a:xfrm>
          <a:custGeom>
            <a:rect b="b" l="l" r="r" t="t"/>
            <a:pathLst>
              <a:path extrusionOk="0" h="13269" w="38028">
                <a:moveTo>
                  <a:pt x="37667" y="0"/>
                </a:moveTo>
                <a:cubicBezTo>
                  <a:pt x="37596" y="0"/>
                  <a:pt x="37523" y="13"/>
                  <a:pt x="37460" y="26"/>
                </a:cubicBezTo>
                <a:cubicBezTo>
                  <a:pt x="36993" y="126"/>
                  <a:pt x="36526" y="226"/>
                  <a:pt x="36092" y="393"/>
                </a:cubicBezTo>
                <a:cubicBezTo>
                  <a:pt x="32924" y="1427"/>
                  <a:pt x="29755" y="2461"/>
                  <a:pt x="26552" y="3428"/>
                </a:cubicBezTo>
                <a:cubicBezTo>
                  <a:pt x="18680" y="5830"/>
                  <a:pt x="11008" y="8765"/>
                  <a:pt x="3236" y="11467"/>
                </a:cubicBezTo>
                <a:cubicBezTo>
                  <a:pt x="2135" y="11834"/>
                  <a:pt x="1067" y="12268"/>
                  <a:pt x="0" y="12635"/>
                </a:cubicBezTo>
                <a:lnTo>
                  <a:pt x="0" y="13268"/>
                </a:lnTo>
                <a:cubicBezTo>
                  <a:pt x="67" y="13202"/>
                  <a:pt x="167" y="13168"/>
                  <a:pt x="234" y="13168"/>
                </a:cubicBezTo>
                <a:lnTo>
                  <a:pt x="20114" y="6330"/>
                </a:lnTo>
                <a:cubicBezTo>
                  <a:pt x="24884" y="4696"/>
                  <a:pt x="29721" y="3395"/>
                  <a:pt x="34491" y="1760"/>
                </a:cubicBezTo>
                <a:cubicBezTo>
                  <a:pt x="35559" y="1460"/>
                  <a:pt x="36626" y="1060"/>
                  <a:pt x="37627" y="626"/>
                </a:cubicBezTo>
                <a:cubicBezTo>
                  <a:pt x="37827" y="526"/>
                  <a:pt x="38027" y="393"/>
                  <a:pt x="37960" y="159"/>
                </a:cubicBezTo>
                <a:cubicBezTo>
                  <a:pt x="37898" y="35"/>
                  <a:pt x="37784" y="0"/>
                  <a:pt x="376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97" name="Google Shape;14997;p111"/>
          <p:cNvSpPr/>
          <p:nvPr/>
        </p:nvSpPr>
        <p:spPr>
          <a:xfrm>
            <a:off x="194025" y="1797049"/>
            <a:ext cx="288490" cy="415012"/>
          </a:xfrm>
          <a:custGeom>
            <a:rect b="b" l="l" r="r" t="t"/>
            <a:pathLst>
              <a:path extrusionOk="0" h="17421" w="12110">
                <a:moveTo>
                  <a:pt x="11849" y="0"/>
                </a:moveTo>
                <a:cubicBezTo>
                  <a:pt x="11755" y="0"/>
                  <a:pt x="11690" y="79"/>
                  <a:pt x="11642" y="175"/>
                </a:cubicBezTo>
                <a:cubicBezTo>
                  <a:pt x="11509" y="408"/>
                  <a:pt x="11375" y="642"/>
                  <a:pt x="11209" y="842"/>
                </a:cubicBezTo>
                <a:cubicBezTo>
                  <a:pt x="7840" y="5512"/>
                  <a:pt x="4504" y="10282"/>
                  <a:pt x="1235" y="15019"/>
                </a:cubicBezTo>
                <a:cubicBezTo>
                  <a:pt x="901" y="15619"/>
                  <a:pt x="501" y="16186"/>
                  <a:pt x="34" y="16686"/>
                </a:cubicBezTo>
                <a:lnTo>
                  <a:pt x="1" y="17420"/>
                </a:lnTo>
                <a:cubicBezTo>
                  <a:pt x="101" y="17320"/>
                  <a:pt x="201" y="17187"/>
                  <a:pt x="301" y="17053"/>
                </a:cubicBezTo>
                <a:cubicBezTo>
                  <a:pt x="3970" y="11683"/>
                  <a:pt x="7673" y="6346"/>
                  <a:pt x="11476" y="1075"/>
                </a:cubicBezTo>
                <a:cubicBezTo>
                  <a:pt x="11642" y="842"/>
                  <a:pt x="11809" y="575"/>
                  <a:pt x="11976" y="341"/>
                </a:cubicBezTo>
                <a:cubicBezTo>
                  <a:pt x="12043" y="241"/>
                  <a:pt x="12109" y="141"/>
                  <a:pt x="11976" y="41"/>
                </a:cubicBezTo>
                <a:cubicBezTo>
                  <a:pt x="11929" y="13"/>
                  <a:pt x="11887" y="0"/>
                  <a:pt x="118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98" name="Google Shape;14998;p111"/>
          <p:cNvSpPr/>
          <p:nvPr/>
        </p:nvSpPr>
        <p:spPr>
          <a:xfrm>
            <a:off x="194835" y="273959"/>
            <a:ext cx="332181" cy="448935"/>
          </a:xfrm>
          <a:custGeom>
            <a:rect b="b" l="l" r="r" t="t"/>
            <a:pathLst>
              <a:path extrusionOk="0" h="18845" w="13944">
                <a:moveTo>
                  <a:pt x="13652" y="1"/>
                </a:moveTo>
                <a:cubicBezTo>
                  <a:pt x="13555" y="1"/>
                  <a:pt x="13482" y="126"/>
                  <a:pt x="13410" y="198"/>
                </a:cubicBezTo>
                <a:cubicBezTo>
                  <a:pt x="13276" y="298"/>
                  <a:pt x="13176" y="432"/>
                  <a:pt x="13076" y="565"/>
                </a:cubicBezTo>
                <a:cubicBezTo>
                  <a:pt x="9373" y="5369"/>
                  <a:pt x="5904" y="10305"/>
                  <a:pt x="2335" y="15176"/>
                </a:cubicBezTo>
                <a:cubicBezTo>
                  <a:pt x="1568" y="16243"/>
                  <a:pt x="767" y="17277"/>
                  <a:pt x="0" y="18344"/>
                </a:cubicBezTo>
                <a:lnTo>
                  <a:pt x="0" y="18845"/>
                </a:lnTo>
                <a:cubicBezTo>
                  <a:pt x="1134" y="17310"/>
                  <a:pt x="2268" y="15743"/>
                  <a:pt x="3402" y="14175"/>
                </a:cubicBezTo>
                <a:cubicBezTo>
                  <a:pt x="6204" y="10339"/>
                  <a:pt x="8940" y="6469"/>
                  <a:pt x="11875" y="2733"/>
                </a:cubicBezTo>
                <a:cubicBezTo>
                  <a:pt x="12442" y="1966"/>
                  <a:pt x="13076" y="1232"/>
                  <a:pt x="13710" y="465"/>
                </a:cubicBezTo>
                <a:cubicBezTo>
                  <a:pt x="13777" y="365"/>
                  <a:pt x="13943" y="232"/>
                  <a:pt x="13777" y="65"/>
                </a:cubicBezTo>
                <a:cubicBezTo>
                  <a:pt x="13731" y="19"/>
                  <a:pt x="13690" y="1"/>
                  <a:pt x="136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99" name="Google Shape;14999;p111"/>
          <p:cNvSpPr/>
          <p:nvPr/>
        </p:nvSpPr>
        <p:spPr>
          <a:xfrm>
            <a:off x="194835" y="1095298"/>
            <a:ext cx="281320" cy="388878"/>
          </a:xfrm>
          <a:custGeom>
            <a:rect b="b" l="l" r="r" t="t"/>
            <a:pathLst>
              <a:path extrusionOk="0" h="16324" w="11809">
                <a:moveTo>
                  <a:pt x="11534" y="0"/>
                </a:moveTo>
                <a:cubicBezTo>
                  <a:pt x="11428" y="0"/>
                  <a:pt x="11351" y="135"/>
                  <a:pt x="11275" y="212"/>
                </a:cubicBezTo>
                <a:cubicBezTo>
                  <a:pt x="11075" y="478"/>
                  <a:pt x="10841" y="745"/>
                  <a:pt x="10641" y="1012"/>
                </a:cubicBezTo>
                <a:cubicBezTo>
                  <a:pt x="7439" y="5115"/>
                  <a:pt x="4470" y="9418"/>
                  <a:pt x="1534" y="13688"/>
                </a:cubicBezTo>
                <a:cubicBezTo>
                  <a:pt x="1067" y="14422"/>
                  <a:pt x="567" y="15156"/>
                  <a:pt x="0" y="15823"/>
                </a:cubicBezTo>
                <a:lnTo>
                  <a:pt x="0" y="16323"/>
                </a:lnTo>
                <a:cubicBezTo>
                  <a:pt x="133" y="16290"/>
                  <a:pt x="167" y="16190"/>
                  <a:pt x="234" y="16090"/>
                </a:cubicBezTo>
                <a:cubicBezTo>
                  <a:pt x="3069" y="11987"/>
                  <a:pt x="5904" y="7917"/>
                  <a:pt x="8873" y="3914"/>
                </a:cubicBezTo>
                <a:cubicBezTo>
                  <a:pt x="9740" y="2747"/>
                  <a:pt x="10641" y="1579"/>
                  <a:pt x="11542" y="412"/>
                </a:cubicBezTo>
                <a:cubicBezTo>
                  <a:pt x="11608" y="278"/>
                  <a:pt x="11808" y="178"/>
                  <a:pt x="11642" y="45"/>
                </a:cubicBezTo>
                <a:cubicBezTo>
                  <a:pt x="11602" y="13"/>
                  <a:pt x="11567" y="0"/>
                  <a:pt x="115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00" name="Google Shape;15000;p111"/>
          <p:cNvSpPr/>
          <p:nvPr/>
        </p:nvSpPr>
        <p:spPr>
          <a:xfrm>
            <a:off x="194835" y="1297452"/>
            <a:ext cx="238416" cy="290801"/>
          </a:xfrm>
          <a:custGeom>
            <a:rect b="b" l="l" r="r" t="t"/>
            <a:pathLst>
              <a:path extrusionOk="0" h="12207" w="10008">
                <a:moveTo>
                  <a:pt x="9710" y="1"/>
                </a:moveTo>
                <a:cubicBezTo>
                  <a:pt x="9603" y="1"/>
                  <a:pt x="9513" y="126"/>
                  <a:pt x="9440" y="198"/>
                </a:cubicBezTo>
                <a:cubicBezTo>
                  <a:pt x="8173" y="1432"/>
                  <a:pt x="7038" y="2733"/>
                  <a:pt x="5971" y="4134"/>
                </a:cubicBezTo>
                <a:cubicBezTo>
                  <a:pt x="3970" y="6670"/>
                  <a:pt x="2001" y="9238"/>
                  <a:pt x="0" y="11807"/>
                </a:cubicBezTo>
                <a:lnTo>
                  <a:pt x="33" y="12207"/>
                </a:lnTo>
                <a:cubicBezTo>
                  <a:pt x="167" y="12207"/>
                  <a:pt x="200" y="12107"/>
                  <a:pt x="267" y="12007"/>
                </a:cubicBezTo>
                <a:cubicBezTo>
                  <a:pt x="1334" y="10639"/>
                  <a:pt x="2368" y="9238"/>
                  <a:pt x="3436" y="7904"/>
                </a:cubicBezTo>
                <a:cubicBezTo>
                  <a:pt x="5437" y="5335"/>
                  <a:pt x="7372" y="2733"/>
                  <a:pt x="9674" y="432"/>
                </a:cubicBezTo>
                <a:cubicBezTo>
                  <a:pt x="9807" y="332"/>
                  <a:pt x="10007" y="232"/>
                  <a:pt x="9840" y="65"/>
                </a:cubicBezTo>
                <a:cubicBezTo>
                  <a:pt x="9794" y="19"/>
                  <a:pt x="9751" y="1"/>
                  <a:pt x="97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01" name="Google Shape;15001;p111"/>
          <p:cNvSpPr/>
          <p:nvPr/>
        </p:nvSpPr>
        <p:spPr>
          <a:xfrm>
            <a:off x="194835" y="2054042"/>
            <a:ext cx="216952" cy="271648"/>
          </a:xfrm>
          <a:custGeom>
            <a:rect b="b" l="l" r="r" t="t"/>
            <a:pathLst>
              <a:path extrusionOk="0" h="11403" w="9107">
                <a:moveTo>
                  <a:pt x="8901" y="0"/>
                </a:moveTo>
                <a:cubicBezTo>
                  <a:pt x="8834" y="0"/>
                  <a:pt x="8764" y="36"/>
                  <a:pt x="8706" y="94"/>
                </a:cubicBezTo>
                <a:cubicBezTo>
                  <a:pt x="8206" y="561"/>
                  <a:pt x="7739" y="1062"/>
                  <a:pt x="7305" y="1562"/>
                </a:cubicBezTo>
                <a:cubicBezTo>
                  <a:pt x="5304" y="3964"/>
                  <a:pt x="3436" y="6465"/>
                  <a:pt x="1534" y="8967"/>
                </a:cubicBezTo>
                <a:cubicBezTo>
                  <a:pt x="1101" y="9668"/>
                  <a:pt x="567" y="10302"/>
                  <a:pt x="0" y="10902"/>
                </a:cubicBezTo>
                <a:lnTo>
                  <a:pt x="0" y="11402"/>
                </a:lnTo>
                <a:cubicBezTo>
                  <a:pt x="67" y="11369"/>
                  <a:pt x="100" y="11336"/>
                  <a:pt x="167" y="11302"/>
                </a:cubicBezTo>
                <a:cubicBezTo>
                  <a:pt x="1201" y="9968"/>
                  <a:pt x="2202" y="8600"/>
                  <a:pt x="3269" y="7266"/>
                </a:cubicBezTo>
                <a:cubicBezTo>
                  <a:pt x="5104" y="4931"/>
                  <a:pt x="6805" y="2429"/>
                  <a:pt x="8940" y="294"/>
                </a:cubicBezTo>
                <a:cubicBezTo>
                  <a:pt x="9006" y="228"/>
                  <a:pt x="9107" y="161"/>
                  <a:pt x="9040" y="61"/>
                </a:cubicBezTo>
                <a:cubicBezTo>
                  <a:pt x="8998" y="19"/>
                  <a:pt x="8950" y="0"/>
                  <a:pt x="890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02" name="Google Shape;15002;p111"/>
          <p:cNvSpPr/>
          <p:nvPr/>
        </p:nvSpPr>
        <p:spPr>
          <a:xfrm>
            <a:off x="194835" y="1474521"/>
            <a:ext cx="183576" cy="251994"/>
          </a:xfrm>
          <a:custGeom>
            <a:rect b="b" l="l" r="r" t="t"/>
            <a:pathLst>
              <a:path extrusionOk="0" h="10578" w="7706">
                <a:moveTo>
                  <a:pt x="7502" y="1"/>
                </a:moveTo>
                <a:cubicBezTo>
                  <a:pt x="7409" y="1"/>
                  <a:pt x="7330" y="79"/>
                  <a:pt x="7305" y="104"/>
                </a:cubicBezTo>
                <a:cubicBezTo>
                  <a:pt x="7272" y="171"/>
                  <a:pt x="7205" y="237"/>
                  <a:pt x="7172" y="271"/>
                </a:cubicBezTo>
                <a:cubicBezTo>
                  <a:pt x="5704" y="2105"/>
                  <a:pt x="4336" y="4007"/>
                  <a:pt x="2969" y="5908"/>
                </a:cubicBezTo>
                <a:cubicBezTo>
                  <a:pt x="1968" y="7309"/>
                  <a:pt x="1001" y="8677"/>
                  <a:pt x="0" y="10078"/>
                </a:cubicBezTo>
                <a:lnTo>
                  <a:pt x="0" y="10578"/>
                </a:lnTo>
                <a:cubicBezTo>
                  <a:pt x="33" y="10545"/>
                  <a:pt x="100" y="10478"/>
                  <a:pt x="133" y="10445"/>
                </a:cubicBezTo>
                <a:cubicBezTo>
                  <a:pt x="2035" y="7542"/>
                  <a:pt x="4136" y="4740"/>
                  <a:pt x="6204" y="1972"/>
                </a:cubicBezTo>
                <a:cubicBezTo>
                  <a:pt x="6638" y="1405"/>
                  <a:pt x="7072" y="838"/>
                  <a:pt x="7539" y="304"/>
                </a:cubicBezTo>
                <a:cubicBezTo>
                  <a:pt x="7605" y="204"/>
                  <a:pt x="7706" y="137"/>
                  <a:pt x="7605" y="37"/>
                </a:cubicBezTo>
                <a:cubicBezTo>
                  <a:pt x="7570" y="11"/>
                  <a:pt x="7535" y="1"/>
                  <a:pt x="750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03" name="Google Shape;15003;p111"/>
          <p:cNvSpPr/>
          <p:nvPr/>
        </p:nvSpPr>
        <p:spPr>
          <a:xfrm>
            <a:off x="220253" y="494480"/>
            <a:ext cx="238416" cy="290039"/>
          </a:xfrm>
          <a:custGeom>
            <a:rect b="b" l="l" r="r" t="t"/>
            <a:pathLst>
              <a:path extrusionOk="0" h="12175" w="10008">
                <a:moveTo>
                  <a:pt x="9825" y="1"/>
                </a:moveTo>
                <a:cubicBezTo>
                  <a:pt x="9782" y="1"/>
                  <a:pt x="9739" y="16"/>
                  <a:pt x="9707" y="48"/>
                </a:cubicBezTo>
                <a:cubicBezTo>
                  <a:pt x="9574" y="148"/>
                  <a:pt x="9474" y="248"/>
                  <a:pt x="9374" y="381"/>
                </a:cubicBezTo>
                <a:cubicBezTo>
                  <a:pt x="8106" y="1882"/>
                  <a:pt x="6839" y="3383"/>
                  <a:pt x="5604" y="4884"/>
                </a:cubicBezTo>
                <a:cubicBezTo>
                  <a:pt x="3703" y="7153"/>
                  <a:pt x="2002" y="9521"/>
                  <a:pt x="167" y="11823"/>
                </a:cubicBezTo>
                <a:cubicBezTo>
                  <a:pt x="101" y="11923"/>
                  <a:pt x="0" y="12056"/>
                  <a:pt x="101" y="12156"/>
                </a:cubicBezTo>
                <a:cubicBezTo>
                  <a:pt x="126" y="12169"/>
                  <a:pt x="150" y="12175"/>
                  <a:pt x="173" y="12175"/>
                </a:cubicBezTo>
                <a:cubicBezTo>
                  <a:pt x="271" y="12175"/>
                  <a:pt x="347" y="12077"/>
                  <a:pt x="401" y="12023"/>
                </a:cubicBezTo>
                <a:cubicBezTo>
                  <a:pt x="768" y="11556"/>
                  <a:pt x="1135" y="11122"/>
                  <a:pt x="1502" y="10655"/>
                </a:cubicBezTo>
                <a:cubicBezTo>
                  <a:pt x="4170" y="7186"/>
                  <a:pt x="6872" y="3717"/>
                  <a:pt x="9841" y="481"/>
                </a:cubicBezTo>
                <a:cubicBezTo>
                  <a:pt x="9908" y="415"/>
                  <a:pt x="9974" y="281"/>
                  <a:pt x="10008" y="181"/>
                </a:cubicBezTo>
                <a:cubicBezTo>
                  <a:pt x="10008" y="68"/>
                  <a:pt x="9915" y="1"/>
                  <a:pt x="98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04" name="Google Shape;15004;p111"/>
          <p:cNvSpPr/>
          <p:nvPr/>
        </p:nvSpPr>
        <p:spPr>
          <a:xfrm>
            <a:off x="245671" y="2233779"/>
            <a:ext cx="104938" cy="136408"/>
          </a:xfrm>
          <a:custGeom>
            <a:rect b="b" l="l" r="r" t="t"/>
            <a:pathLst>
              <a:path extrusionOk="0" h="5726" w="4405">
                <a:moveTo>
                  <a:pt x="4061" y="0"/>
                </a:moveTo>
                <a:cubicBezTo>
                  <a:pt x="3875" y="0"/>
                  <a:pt x="3745" y="293"/>
                  <a:pt x="3637" y="455"/>
                </a:cubicBezTo>
                <a:cubicBezTo>
                  <a:pt x="2703" y="1622"/>
                  <a:pt x="1836" y="2857"/>
                  <a:pt x="1035" y="4124"/>
                </a:cubicBezTo>
                <a:cubicBezTo>
                  <a:pt x="701" y="4625"/>
                  <a:pt x="334" y="5125"/>
                  <a:pt x="1" y="5625"/>
                </a:cubicBezTo>
                <a:lnTo>
                  <a:pt x="134" y="5725"/>
                </a:lnTo>
                <a:cubicBezTo>
                  <a:pt x="435" y="5358"/>
                  <a:pt x="735" y="4991"/>
                  <a:pt x="1002" y="4591"/>
                </a:cubicBezTo>
                <a:cubicBezTo>
                  <a:pt x="1936" y="3224"/>
                  <a:pt x="2836" y="1856"/>
                  <a:pt x="3870" y="555"/>
                </a:cubicBezTo>
                <a:cubicBezTo>
                  <a:pt x="4004" y="388"/>
                  <a:pt x="4404" y="188"/>
                  <a:pt x="4204" y="55"/>
                </a:cubicBezTo>
                <a:cubicBezTo>
                  <a:pt x="4153" y="16"/>
                  <a:pt x="4106" y="0"/>
                  <a:pt x="406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15005" name="Shape 15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06" name="Google Shape;15006;p112"/>
          <p:cNvSpPr/>
          <p:nvPr/>
        </p:nvSpPr>
        <p:spPr>
          <a:xfrm>
            <a:off x="0" y="0"/>
            <a:ext cx="9144000" cy="5157300"/>
          </a:xfrm>
          <a:prstGeom prst="rect">
            <a:avLst/>
          </a:prstGeom>
          <a:solidFill>
            <a:schemeClr val="lt1">
              <a:alpha val="262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07" name="Google Shape;15007;p112"/>
          <p:cNvSpPr txBox="1"/>
          <p:nvPr>
            <p:ph type="title"/>
          </p:nvPr>
        </p:nvSpPr>
        <p:spPr>
          <a:xfrm>
            <a:off x="1953450" y="1038575"/>
            <a:ext cx="5237100" cy="118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5008" name="Google Shape;15008;p112"/>
          <p:cNvSpPr/>
          <p:nvPr/>
        </p:nvSpPr>
        <p:spPr>
          <a:xfrm>
            <a:off x="186796" y="2345561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09" name="Google Shape;15009;p112"/>
          <p:cNvSpPr/>
          <p:nvPr/>
        </p:nvSpPr>
        <p:spPr>
          <a:xfrm>
            <a:off x="502545" y="3841245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10" name="Google Shape;15010;p112"/>
          <p:cNvSpPr/>
          <p:nvPr/>
        </p:nvSpPr>
        <p:spPr>
          <a:xfrm>
            <a:off x="1778802" y="3896207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11" name="Google Shape;15011;p112"/>
          <p:cNvSpPr/>
          <p:nvPr/>
        </p:nvSpPr>
        <p:spPr>
          <a:xfrm>
            <a:off x="8588275" y="589852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12" name="Google Shape;15012;p112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13" name="Google Shape;15013;p112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14" name="Google Shape;15014;p112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15" name="Google Shape;15015;p112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16" name="Google Shape;15016;p112"/>
          <p:cNvSpPr/>
          <p:nvPr/>
        </p:nvSpPr>
        <p:spPr>
          <a:xfrm>
            <a:off x="1778800" y="478191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17" name="Google Shape;15017;p112"/>
          <p:cNvSpPr/>
          <p:nvPr/>
        </p:nvSpPr>
        <p:spPr>
          <a:xfrm>
            <a:off x="6837646" y="1038566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18" name="Google Shape;15018;p112"/>
          <p:cNvSpPr/>
          <p:nvPr/>
        </p:nvSpPr>
        <p:spPr>
          <a:xfrm>
            <a:off x="3503097" y="536120"/>
            <a:ext cx="180122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19" name="Google Shape;15019;p112"/>
          <p:cNvSpPr/>
          <p:nvPr/>
        </p:nvSpPr>
        <p:spPr>
          <a:xfrm>
            <a:off x="7119569" y="734357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20" name="Google Shape;15020;p112"/>
          <p:cNvSpPr/>
          <p:nvPr/>
        </p:nvSpPr>
        <p:spPr>
          <a:xfrm>
            <a:off x="249994" y="3415305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21" name="Google Shape;15021;p112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22" name="Google Shape;15022;p112"/>
          <p:cNvSpPr/>
          <p:nvPr/>
        </p:nvSpPr>
        <p:spPr>
          <a:xfrm>
            <a:off x="511573" y="103857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23" name="Google Shape;15023;p112"/>
          <p:cNvSpPr/>
          <p:nvPr/>
        </p:nvSpPr>
        <p:spPr>
          <a:xfrm>
            <a:off x="8948580" y="2357617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24" name="Google Shape;15024;p112"/>
          <p:cNvSpPr/>
          <p:nvPr/>
        </p:nvSpPr>
        <p:spPr>
          <a:xfrm>
            <a:off x="8662226" y="1703843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25" name="Google Shape;15025;p112"/>
          <p:cNvSpPr/>
          <p:nvPr/>
        </p:nvSpPr>
        <p:spPr>
          <a:xfrm>
            <a:off x="5737215" y="4287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26" name="Google Shape;15026;p112"/>
          <p:cNvSpPr/>
          <p:nvPr/>
        </p:nvSpPr>
        <p:spPr>
          <a:xfrm>
            <a:off x="7616139" y="39737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27" name="Google Shape;15027;p112"/>
          <p:cNvSpPr/>
          <p:nvPr/>
        </p:nvSpPr>
        <p:spPr>
          <a:xfrm>
            <a:off x="7905207" y="609166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28" name="Google Shape;15028;p112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29" name="Google Shape;15029;p112"/>
          <p:cNvSpPr/>
          <p:nvPr/>
        </p:nvSpPr>
        <p:spPr>
          <a:xfrm>
            <a:off x="7908032" y="4753671"/>
            <a:ext cx="32720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30" name="Google Shape;15030;p112"/>
          <p:cNvSpPr/>
          <p:nvPr/>
        </p:nvSpPr>
        <p:spPr>
          <a:xfrm>
            <a:off x="6837642" y="353868"/>
            <a:ext cx="37247" cy="36024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31" name="Google Shape;15031;p112"/>
          <p:cNvSpPr/>
          <p:nvPr/>
        </p:nvSpPr>
        <p:spPr>
          <a:xfrm>
            <a:off x="146194" y="4269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32" name="Google Shape;15032;p112"/>
          <p:cNvSpPr/>
          <p:nvPr/>
        </p:nvSpPr>
        <p:spPr>
          <a:xfrm>
            <a:off x="368270" y="2808170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33" name="Google Shape;15033;p112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34" name="Google Shape;15034;p112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35" name="Google Shape;15035;p112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36" name="Google Shape;15036;p112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37" name="Google Shape;15037;p112"/>
          <p:cNvSpPr/>
          <p:nvPr/>
        </p:nvSpPr>
        <p:spPr>
          <a:xfrm>
            <a:off x="6449704" y="148239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38" name="Google Shape;15038;p112"/>
          <p:cNvSpPr/>
          <p:nvPr/>
        </p:nvSpPr>
        <p:spPr>
          <a:xfrm>
            <a:off x="513823" y="608728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39" name="Google Shape;15039;p112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40" name="Google Shape;15040;p112"/>
          <p:cNvSpPr/>
          <p:nvPr/>
        </p:nvSpPr>
        <p:spPr>
          <a:xfrm>
            <a:off x="8950265" y="1735737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41" name="Google Shape;15041;p112"/>
          <p:cNvSpPr/>
          <p:nvPr/>
        </p:nvSpPr>
        <p:spPr>
          <a:xfrm>
            <a:off x="8862345" y="214586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42" name="Google Shape;15042;p112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43" name="Google Shape;15043;p112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44" name="Google Shape;15044;p112"/>
          <p:cNvSpPr/>
          <p:nvPr/>
        </p:nvSpPr>
        <p:spPr>
          <a:xfrm>
            <a:off x="2455690" y="999107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45" name="Google Shape;15045;p112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46" name="Google Shape;15046;p112"/>
          <p:cNvSpPr/>
          <p:nvPr/>
        </p:nvSpPr>
        <p:spPr>
          <a:xfrm>
            <a:off x="410037" y="4838281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15047" name="Shape 150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48" name="Google Shape;15048;p113"/>
          <p:cNvSpPr txBox="1"/>
          <p:nvPr>
            <p:ph hasCustomPrompt="1" type="title"/>
          </p:nvPr>
        </p:nvSpPr>
        <p:spPr>
          <a:xfrm>
            <a:off x="714850" y="1106125"/>
            <a:ext cx="59205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0"/>
              <a:buNone/>
              <a:defRPr sz="8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5049" name="Google Shape;15049;p113"/>
          <p:cNvSpPr txBox="1"/>
          <p:nvPr>
            <p:ph idx="1" type="subTitle"/>
          </p:nvPr>
        </p:nvSpPr>
        <p:spPr>
          <a:xfrm>
            <a:off x="714850" y="3008913"/>
            <a:ext cx="5683800" cy="7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15050" name="Google Shape;15050;p113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5051" name="Google Shape;15051;p113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5052" name="Google Shape;15052;p113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5053" name="Google Shape;15053;p113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5054" name="Google Shape;15054;p113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5055" name="Google Shape;15055;p113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5056" name="Google Shape;15056;p113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5057" name="Google Shape;15057;p113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5058" name="Google Shape;15058;p113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5059" name="Google Shape;15059;p113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5060" name="Google Shape;15060;p113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5061" name="Google Shape;15061;p113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5062" name="Google Shape;15062;p113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5063" name="Google Shape;15063;p113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5064" name="Google Shape;15064;p113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5065" name="Google Shape;15065;p113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5066" name="Google Shape;15066;p113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5067" name="Google Shape;15067;p113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5068" name="Google Shape;15068;p113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5069" name="Google Shape;15069;p113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5070" name="Google Shape;15070;p113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5071" name="Google Shape;15071;p113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5072" name="Google Shape;15072;p113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5073" name="Google Shape;15073;p113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5074" name="Google Shape;15074;p113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5075" name="Google Shape;15075;p113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5076" name="Google Shape;15076;p113"/>
          <p:cNvSpPr/>
          <p:nvPr/>
        </p:nvSpPr>
        <p:spPr>
          <a:xfrm>
            <a:off x="4708951" y="3910833"/>
            <a:ext cx="188495" cy="371573"/>
          </a:xfrm>
          <a:custGeom>
            <a:rect b="b" l="l" r="r" t="t"/>
            <a:pathLst>
              <a:path extrusionOk="0" h="17556" w="8906">
                <a:moveTo>
                  <a:pt x="663" y="3739"/>
                </a:moveTo>
                <a:cubicBezTo>
                  <a:pt x="661" y="3746"/>
                  <a:pt x="659" y="3753"/>
                  <a:pt x="657" y="3763"/>
                </a:cubicBezTo>
                <a:cubicBezTo>
                  <a:pt x="657" y="3763"/>
                  <a:pt x="657" y="3753"/>
                  <a:pt x="663" y="3739"/>
                </a:cubicBezTo>
                <a:close/>
                <a:moveTo>
                  <a:pt x="2087" y="0"/>
                </a:moveTo>
                <a:cubicBezTo>
                  <a:pt x="1980" y="0"/>
                  <a:pt x="1873" y="49"/>
                  <a:pt x="1807" y="148"/>
                </a:cubicBezTo>
                <a:lnTo>
                  <a:pt x="164" y="3270"/>
                </a:lnTo>
                <a:cubicBezTo>
                  <a:pt x="132" y="3335"/>
                  <a:pt x="99" y="3368"/>
                  <a:pt x="66" y="3434"/>
                </a:cubicBezTo>
                <a:cubicBezTo>
                  <a:pt x="0" y="3730"/>
                  <a:pt x="0" y="4025"/>
                  <a:pt x="33" y="4321"/>
                </a:cubicBezTo>
                <a:lnTo>
                  <a:pt x="33" y="16940"/>
                </a:lnTo>
                <a:cubicBezTo>
                  <a:pt x="49" y="17137"/>
                  <a:pt x="197" y="17235"/>
                  <a:pt x="349" y="17235"/>
                </a:cubicBezTo>
                <a:cubicBezTo>
                  <a:pt x="501" y="17235"/>
                  <a:pt x="657" y="17137"/>
                  <a:pt x="690" y="16940"/>
                </a:cubicBezTo>
                <a:lnTo>
                  <a:pt x="690" y="3927"/>
                </a:lnTo>
                <a:cubicBezTo>
                  <a:pt x="690" y="3879"/>
                  <a:pt x="690" y="3729"/>
                  <a:pt x="678" y="3711"/>
                </a:cubicBezTo>
                <a:lnTo>
                  <a:pt x="678" y="3711"/>
                </a:lnTo>
                <a:cubicBezTo>
                  <a:pt x="681" y="3706"/>
                  <a:pt x="685" y="3702"/>
                  <a:pt x="690" y="3697"/>
                </a:cubicBezTo>
                <a:cubicBezTo>
                  <a:pt x="953" y="3138"/>
                  <a:pt x="1249" y="2613"/>
                  <a:pt x="1545" y="2054"/>
                </a:cubicBezTo>
                <a:lnTo>
                  <a:pt x="2138" y="915"/>
                </a:lnTo>
                <a:lnTo>
                  <a:pt x="2138" y="915"/>
                </a:lnTo>
                <a:lnTo>
                  <a:pt x="4929" y="4617"/>
                </a:lnTo>
                <a:lnTo>
                  <a:pt x="7164" y="7509"/>
                </a:lnTo>
                <a:lnTo>
                  <a:pt x="7887" y="8462"/>
                </a:lnTo>
                <a:cubicBezTo>
                  <a:pt x="8000" y="8575"/>
                  <a:pt x="8089" y="8714"/>
                  <a:pt x="8175" y="8834"/>
                </a:cubicBezTo>
                <a:lnTo>
                  <a:pt x="8175" y="8834"/>
                </a:lnTo>
                <a:cubicBezTo>
                  <a:pt x="8170" y="8847"/>
                  <a:pt x="8182" y="8902"/>
                  <a:pt x="8182" y="8922"/>
                </a:cubicBezTo>
                <a:cubicBezTo>
                  <a:pt x="8149" y="9119"/>
                  <a:pt x="8149" y="9316"/>
                  <a:pt x="8182" y="9513"/>
                </a:cubicBezTo>
                <a:lnTo>
                  <a:pt x="8182" y="17235"/>
                </a:lnTo>
                <a:cubicBezTo>
                  <a:pt x="8182" y="17449"/>
                  <a:pt x="8347" y="17556"/>
                  <a:pt x="8511" y="17556"/>
                </a:cubicBezTo>
                <a:cubicBezTo>
                  <a:pt x="8675" y="17556"/>
                  <a:pt x="8840" y="17449"/>
                  <a:pt x="8840" y="17235"/>
                </a:cubicBezTo>
                <a:lnTo>
                  <a:pt x="8840" y="9349"/>
                </a:lnTo>
                <a:cubicBezTo>
                  <a:pt x="8840" y="9119"/>
                  <a:pt x="8905" y="8757"/>
                  <a:pt x="8774" y="8527"/>
                </a:cubicBezTo>
                <a:cubicBezTo>
                  <a:pt x="8708" y="8462"/>
                  <a:pt x="8642" y="8396"/>
                  <a:pt x="8609" y="8330"/>
                </a:cubicBezTo>
                <a:lnTo>
                  <a:pt x="7985" y="7509"/>
                </a:lnTo>
                <a:lnTo>
                  <a:pt x="3582" y="1758"/>
                </a:lnTo>
                <a:lnTo>
                  <a:pt x="2366" y="148"/>
                </a:lnTo>
                <a:cubicBezTo>
                  <a:pt x="2300" y="49"/>
                  <a:pt x="2194" y="0"/>
                  <a:pt x="208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77" name="Google Shape;15077;p113"/>
          <p:cNvSpPr/>
          <p:nvPr/>
        </p:nvSpPr>
        <p:spPr>
          <a:xfrm>
            <a:off x="4752763" y="3888927"/>
            <a:ext cx="779655" cy="207269"/>
          </a:xfrm>
          <a:custGeom>
            <a:rect b="b" l="l" r="r" t="t"/>
            <a:pathLst>
              <a:path extrusionOk="0" fill="none" h="9793" w="36837">
                <a:moveTo>
                  <a:pt x="6441" y="9792"/>
                </a:moveTo>
                <a:lnTo>
                  <a:pt x="36837" y="8149"/>
                </a:lnTo>
                <a:lnTo>
                  <a:pt x="30725" y="0"/>
                </a:lnTo>
                <a:lnTo>
                  <a:pt x="0" y="1347"/>
                </a:lnTo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78" name="Google Shape;15078;p113"/>
          <p:cNvSpPr/>
          <p:nvPr/>
        </p:nvSpPr>
        <p:spPr>
          <a:xfrm>
            <a:off x="4542718" y="4020364"/>
            <a:ext cx="173892" cy="75834"/>
          </a:xfrm>
          <a:custGeom>
            <a:rect b="b" l="l" r="r" t="t"/>
            <a:pathLst>
              <a:path extrusionOk="0" fill="none" h="3583" w="8216">
                <a:moveTo>
                  <a:pt x="8216" y="1"/>
                </a:moveTo>
                <a:lnTo>
                  <a:pt x="1" y="2202"/>
                </a:lnTo>
                <a:lnTo>
                  <a:pt x="691" y="3582"/>
                </a:lnTo>
                <a:lnTo>
                  <a:pt x="8216" y="1446"/>
                </a:lnTo>
                <a:close/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79" name="Google Shape;15079;p113"/>
          <p:cNvSpPr/>
          <p:nvPr/>
        </p:nvSpPr>
        <p:spPr>
          <a:xfrm>
            <a:off x="4574720" y="4096178"/>
            <a:ext cx="21" cy="179458"/>
          </a:xfrm>
          <a:custGeom>
            <a:rect b="b" l="l" r="r" t="t"/>
            <a:pathLst>
              <a:path extrusionOk="0" fill="none" h="8479" w="1">
                <a:moveTo>
                  <a:pt x="0" y="0"/>
                </a:moveTo>
                <a:lnTo>
                  <a:pt x="0" y="8478"/>
                </a:lnTo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80" name="Google Shape;15080;p113"/>
          <p:cNvSpPr/>
          <p:nvPr/>
        </p:nvSpPr>
        <p:spPr>
          <a:xfrm>
            <a:off x="5500429" y="4062800"/>
            <a:ext cx="21" cy="264986"/>
          </a:xfrm>
          <a:custGeom>
            <a:rect b="b" l="l" r="r" t="t"/>
            <a:pathLst>
              <a:path extrusionOk="0" fill="none" h="12520" w="1">
                <a:moveTo>
                  <a:pt x="0" y="0"/>
                </a:moveTo>
                <a:lnTo>
                  <a:pt x="0" y="12520"/>
                </a:lnTo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81" name="Google Shape;15081;p113"/>
          <p:cNvSpPr/>
          <p:nvPr/>
        </p:nvSpPr>
        <p:spPr>
          <a:xfrm>
            <a:off x="4590700" y="3582897"/>
            <a:ext cx="1819428" cy="320650"/>
          </a:xfrm>
          <a:custGeom>
            <a:rect b="b" l="l" r="r" t="t"/>
            <a:pathLst>
              <a:path extrusionOk="0" fill="none" h="15150" w="85964">
                <a:moveTo>
                  <a:pt x="1" y="15149"/>
                </a:moveTo>
                <a:lnTo>
                  <a:pt x="24580" y="15083"/>
                </a:lnTo>
                <a:lnTo>
                  <a:pt x="58525" y="1183"/>
                </a:lnTo>
                <a:lnTo>
                  <a:pt x="84616" y="1644"/>
                </a:lnTo>
                <a:lnTo>
                  <a:pt x="85963" y="526"/>
                </a:lnTo>
                <a:lnTo>
                  <a:pt x="56619" y="0"/>
                </a:lnTo>
                <a:lnTo>
                  <a:pt x="31152" y="2662"/>
                </a:lnTo>
                <a:close/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82" name="Google Shape;15082;p113"/>
          <p:cNvSpPr/>
          <p:nvPr/>
        </p:nvSpPr>
        <p:spPr>
          <a:xfrm>
            <a:off x="4640778" y="3903531"/>
            <a:ext cx="21" cy="137022"/>
          </a:xfrm>
          <a:custGeom>
            <a:rect b="b" l="l" r="r" t="t"/>
            <a:pathLst>
              <a:path extrusionOk="0" fill="none" h="6474" w="1">
                <a:moveTo>
                  <a:pt x="1" y="6474"/>
                </a:moveTo>
                <a:lnTo>
                  <a:pt x="1" y="0"/>
                </a:lnTo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83" name="Google Shape;15083;p113"/>
          <p:cNvSpPr/>
          <p:nvPr/>
        </p:nvSpPr>
        <p:spPr>
          <a:xfrm>
            <a:off x="6023425" y="3548821"/>
            <a:ext cx="996660" cy="354027"/>
          </a:xfrm>
          <a:custGeom>
            <a:rect b="b" l="l" r="r" t="t"/>
            <a:pathLst>
              <a:path extrusionOk="0" fill="none" h="16727" w="47090">
                <a:moveTo>
                  <a:pt x="44296" y="7788"/>
                </a:moveTo>
                <a:lnTo>
                  <a:pt x="33880" y="16003"/>
                </a:lnTo>
                <a:lnTo>
                  <a:pt x="1" y="16726"/>
                </a:lnTo>
                <a:lnTo>
                  <a:pt x="19783" y="1052"/>
                </a:lnTo>
                <a:lnTo>
                  <a:pt x="47090" y="0"/>
                </a:lnTo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84" name="Google Shape;15084;p113"/>
          <p:cNvSpPr/>
          <p:nvPr/>
        </p:nvSpPr>
        <p:spPr>
          <a:xfrm>
            <a:off x="6745353" y="3884038"/>
            <a:ext cx="3513" cy="223291"/>
          </a:xfrm>
          <a:custGeom>
            <a:rect b="b" l="l" r="r" t="t"/>
            <a:pathLst>
              <a:path extrusionOk="0" fill="none" h="10550" w="166">
                <a:moveTo>
                  <a:pt x="1" y="10549"/>
                </a:moveTo>
                <a:lnTo>
                  <a:pt x="165" y="1"/>
                </a:lnTo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85" name="Google Shape;15085;p113"/>
          <p:cNvSpPr/>
          <p:nvPr/>
        </p:nvSpPr>
        <p:spPr>
          <a:xfrm>
            <a:off x="6079068" y="3903531"/>
            <a:ext cx="6286" cy="406178"/>
          </a:xfrm>
          <a:custGeom>
            <a:rect b="b" l="l" r="r" t="t"/>
            <a:pathLst>
              <a:path extrusionOk="0" fill="none" h="19191" w="297">
                <a:moveTo>
                  <a:pt x="1" y="0"/>
                </a:moveTo>
                <a:lnTo>
                  <a:pt x="296" y="19190"/>
                </a:lnTo>
              </a:path>
            </a:pathLst>
          </a:custGeom>
          <a:solidFill>
            <a:schemeClr val="dk1"/>
          </a:solidFill>
          <a:ln cap="flat" cmpd="sng" w="16425">
            <a:solidFill>
              <a:schemeClr val="dk1"/>
            </a:solidFill>
            <a:prstDash val="solid"/>
            <a:miter lim="3286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86" name="Google Shape;15086;p113"/>
          <p:cNvSpPr/>
          <p:nvPr/>
        </p:nvSpPr>
        <p:spPr>
          <a:xfrm>
            <a:off x="5807834" y="3621143"/>
            <a:ext cx="6963" cy="301178"/>
          </a:xfrm>
          <a:custGeom>
            <a:rect b="b" l="l" r="r" t="t"/>
            <a:pathLst>
              <a:path extrusionOk="0" fill="none" h="14230" w="329">
                <a:moveTo>
                  <a:pt x="329" y="14229"/>
                </a:moveTo>
                <a:lnTo>
                  <a:pt x="0" y="1"/>
                </a:lnTo>
              </a:path>
            </a:pathLst>
          </a:custGeom>
          <a:solidFill>
            <a:schemeClr val="dk1"/>
          </a:solidFill>
          <a:ln cap="flat" cmpd="sng" w="16425">
            <a:solidFill>
              <a:schemeClr val="dk1"/>
            </a:solidFill>
            <a:prstDash val="solid"/>
            <a:miter lim="3286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87" name="Google Shape;15087;p113"/>
          <p:cNvSpPr/>
          <p:nvPr/>
        </p:nvSpPr>
        <p:spPr>
          <a:xfrm>
            <a:off x="5814777" y="3922305"/>
            <a:ext cx="264309" cy="405479"/>
          </a:xfrm>
          <a:custGeom>
            <a:rect b="b" l="l" r="r" t="t"/>
            <a:pathLst>
              <a:path extrusionOk="0" fill="none" h="19158" w="12488">
                <a:moveTo>
                  <a:pt x="12488" y="4831"/>
                </a:moveTo>
                <a:lnTo>
                  <a:pt x="11173" y="4831"/>
                </a:lnTo>
                <a:lnTo>
                  <a:pt x="1" y="0"/>
                </a:lnTo>
                <a:lnTo>
                  <a:pt x="329" y="19158"/>
                </a:lnTo>
              </a:path>
            </a:pathLst>
          </a:custGeom>
          <a:solidFill>
            <a:schemeClr val="dk1"/>
          </a:solidFill>
          <a:ln cap="flat" cmpd="sng" w="16425">
            <a:solidFill>
              <a:schemeClr val="dk1"/>
            </a:solidFill>
            <a:prstDash val="solid"/>
            <a:miter lim="3286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88" name="Google Shape;15088;p113"/>
          <p:cNvSpPr/>
          <p:nvPr/>
        </p:nvSpPr>
        <p:spPr>
          <a:xfrm>
            <a:off x="5815475" y="3879170"/>
            <a:ext cx="237873" cy="21"/>
          </a:xfrm>
          <a:custGeom>
            <a:rect b="b" l="l" r="r" t="t"/>
            <a:pathLst>
              <a:path extrusionOk="0" fill="none" h="1" w="11239">
                <a:moveTo>
                  <a:pt x="1" y="1"/>
                </a:moveTo>
                <a:lnTo>
                  <a:pt x="11239" y="1"/>
                </a:lnTo>
              </a:path>
            </a:pathLst>
          </a:custGeom>
          <a:solidFill>
            <a:schemeClr val="dk1"/>
          </a:solidFill>
          <a:ln cap="flat" cmpd="sng" w="16425">
            <a:solidFill>
              <a:schemeClr val="dk1"/>
            </a:solidFill>
            <a:prstDash val="solid"/>
            <a:miter lim="3286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89" name="Google Shape;15089;p113"/>
          <p:cNvSpPr/>
          <p:nvPr/>
        </p:nvSpPr>
        <p:spPr>
          <a:xfrm>
            <a:off x="5313327" y="3310965"/>
            <a:ext cx="392971" cy="322025"/>
          </a:xfrm>
          <a:custGeom>
            <a:rect b="b" l="l" r="r" t="t"/>
            <a:pathLst>
              <a:path extrusionOk="0" fill="none" h="15215" w="18567">
                <a:moveTo>
                  <a:pt x="1" y="15214"/>
                </a:moveTo>
                <a:lnTo>
                  <a:pt x="1" y="13473"/>
                </a:lnTo>
                <a:lnTo>
                  <a:pt x="8511" y="0"/>
                </a:lnTo>
                <a:lnTo>
                  <a:pt x="18567" y="13243"/>
                </a:lnTo>
              </a:path>
            </a:pathLst>
          </a:custGeom>
          <a:solidFill>
            <a:schemeClr val="dk1"/>
          </a:solidFill>
          <a:ln cap="flat" cmpd="sng" w="16425">
            <a:solidFill>
              <a:schemeClr val="dk1"/>
            </a:solidFill>
            <a:prstDash val="solid"/>
            <a:miter lim="3286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90" name="Google Shape;15090;p113"/>
          <p:cNvSpPr/>
          <p:nvPr/>
        </p:nvSpPr>
        <p:spPr>
          <a:xfrm>
            <a:off x="5256985" y="3274095"/>
            <a:ext cx="1422986" cy="340820"/>
          </a:xfrm>
          <a:custGeom>
            <a:rect b="b" l="l" r="r" t="t"/>
            <a:pathLst>
              <a:path extrusionOk="0" fill="none" h="16103" w="67233">
                <a:moveTo>
                  <a:pt x="2663" y="16102"/>
                </a:moveTo>
                <a:lnTo>
                  <a:pt x="1" y="16102"/>
                </a:lnTo>
                <a:lnTo>
                  <a:pt x="10253" y="1"/>
                </a:lnTo>
                <a:cubicBezTo>
                  <a:pt x="10253" y="1"/>
                  <a:pt x="49554" y="2892"/>
                  <a:pt x="56225" y="1183"/>
                </a:cubicBezTo>
                <a:cubicBezTo>
                  <a:pt x="56225" y="1183"/>
                  <a:pt x="65458" y="13342"/>
                  <a:pt x="67233" y="13605"/>
                </a:cubicBezTo>
              </a:path>
            </a:pathLst>
          </a:custGeom>
          <a:solidFill>
            <a:schemeClr val="dk1"/>
          </a:solidFill>
          <a:ln cap="flat" cmpd="sng" w="16425">
            <a:solidFill>
              <a:schemeClr val="dk1"/>
            </a:solidFill>
            <a:prstDash val="solid"/>
            <a:miter lim="3286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91" name="Google Shape;15091;p113"/>
          <p:cNvSpPr/>
          <p:nvPr/>
        </p:nvSpPr>
        <p:spPr>
          <a:xfrm>
            <a:off x="5487201" y="3392324"/>
            <a:ext cx="26456" cy="92533"/>
          </a:xfrm>
          <a:custGeom>
            <a:rect b="b" l="l" r="r" t="t"/>
            <a:pathLst>
              <a:path extrusionOk="0" h="4372" w="1250">
                <a:moveTo>
                  <a:pt x="1249" y="1"/>
                </a:moveTo>
                <a:lnTo>
                  <a:pt x="1" y="198"/>
                </a:lnTo>
                <a:lnTo>
                  <a:pt x="1" y="4371"/>
                </a:lnTo>
                <a:lnTo>
                  <a:pt x="1249" y="4174"/>
                </a:lnTo>
                <a:lnTo>
                  <a:pt x="1249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92" name="Google Shape;15092;p113"/>
          <p:cNvSpPr/>
          <p:nvPr/>
        </p:nvSpPr>
        <p:spPr>
          <a:xfrm>
            <a:off x="4752763" y="4046799"/>
            <a:ext cx="33398" cy="232307"/>
          </a:xfrm>
          <a:custGeom>
            <a:rect b="b" l="l" r="r" t="t"/>
            <a:pathLst>
              <a:path extrusionOk="0" h="10976" w="1578">
                <a:moveTo>
                  <a:pt x="1578" y="0"/>
                </a:moveTo>
                <a:lnTo>
                  <a:pt x="0" y="263"/>
                </a:lnTo>
                <a:lnTo>
                  <a:pt x="0" y="10976"/>
                </a:lnTo>
                <a:lnTo>
                  <a:pt x="1578" y="10976"/>
                </a:lnTo>
                <a:lnTo>
                  <a:pt x="1578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93" name="Google Shape;15093;p113"/>
          <p:cNvSpPr/>
          <p:nvPr/>
        </p:nvSpPr>
        <p:spPr>
          <a:xfrm>
            <a:off x="6146543" y="4016893"/>
            <a:ext cx="26435" cy="92512"/>
          </a:xfrm>
          <a:custGeom>
            <a:rect b="b" l="l" r="r" t="t"/>
            <a:pathLst>
              <a:path extrusionOk="0" h="4371" w="1249">
                <a:moveTo>
                  <a:pt x="1249" y="0"/>
                </a:moveTo>
                <a:lnTo>
                  <a:pt x="0" y="197"/>
                </a:lnTo>
                <a:lnTo>
                  <a:pt x="0" y="4371"/>
                </a:lnTo>
                <a:lnTo>
                  <a:pt x="1249" y="4174"/>
                </a:lnTo>
                <a:lnTo>
                  <a:pt x="1249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94" name="Google Shape;15094;p113"/>
          <p:cNvSpPr/>
          <p:nvPr/>
        </p:nvSpPr>
        <p:spPr>
          <a:xfrm>
            <a:off x="6550611" y="4016893"/>
            <a:ext cx="26456" cy="92512"/>
          </a:xfrm>
          <a:custGeom>
            <a:rect b="b" l="l" r="r" t="t"/>
            <a:pathLst>
              <a:path extrusionOk="0" h="4371" w="1250">
                <a:moveTo>
                  <a:pt x="1250" y="0"/>
                </a:moveTo>
                <a:lnTo>
                  <a:pt x="1" y="197"/>
                </a:lnTo>
                <a:lnTo>
                  <a:pt x="1" y="4371"/>
                </a:lnTo>
                <a:lnTo>
                  <a:pt x="1250" y="4174"/>
                </a:lnTo>
                <a:lnTo>
                  <a:pt x="1250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95" name="Google Shape;15095;p113"/>
          <p:cNvSpPr/>
          <p:nvPr/>
        </p:nvSpPr>
        <p:spPr>
          <a:xfrm>
            <a:off x="5543522" y="3310457"/>
            <a:ext cx="144726" cy="171415"/>
          </a:xfrm>
          <a:custGeom>
            <a:rect b="b" l="l" r="r" t="t"/>
            <a:pathLst>
              <a:path extrusionOk="0" h="8099" w="6838">
                <a:moveTo>
                  <a:pt x="223" y="0"/>
                </a:moveTo>
                <a:cubicBezTo>
                  <a:pt x="108" y="0"/>
                  <a:pt x="0" y="163"/>
                  <a:pt x="100" y="287"/>
                </a:cubicBezTo>
                <a:cubicBezTo>
                  <a:pt x="2269" y="2817"/>
                  <a:pt x="4437" y="5413"/>
                  <a:pt x="6508" y="8042"/>
                </a:cubicBezTo>
                <a:cubicBezTo>
                  <a:pt x="6540" y="8082"/>
                  <a:pt x="6577" y="8099"/>
                  <a:pt x="6614" y="8099"/>
                </a:cubicBezTo>
                <a:cubicBezTo>
                  <a:pt x="6729" y="8099"/>
                  <a:pt x="6837" y="7936"/>
                  <a:pt x="6738" y="7812"/>
                </a:cubicBezTo>
                <a:cubicBezTo>
                  <a:pt x="4635" y="5183"/>
                  <a:pt x="2499" y="2587"/>
                  <a:pt x="330" y="57"/>
                </a:cubicBezTo>
                <a:cubicBezTo>
                  <a:pt x="298" y="17"/>
                  <a:pt x="260" y="0"/>
                  <a:pt x="2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96" name="Google Shape;15096;p113"/>
          <p:cNvSpPr/>
          <p:nvPr/>
        </p:nvSpPr>
        <p:spPr>
          <a:xfrm>
            <a:off x="5696441" y="3504861"/>
            <a:ext cx="81464" cy="80279"/>
          </a:xfrm>
          <a:custGeom>
            <a:rect b="b" l="l" r="r" t="t"/>
            <a:pathLst>
              <a:path extrusionOk="0" h="3793" w="3849">
                <a:moveTo>
                  <a:pt x="243" y="1"/>
                </a:moveTo>
                <a:cubicBezTo>
                  <a:pt x="122" y="1"/>
                  <a:pt x="0" y="166"/>
                  <a:pt x="104" y="270"/>
                </a:cubicBezTo>
                <a:cubicBezTo>
                  <a:pt x="1156" y="1519"/>
                  <a:pt x="2306" y="2669"/>
                  <a:pt x="3489" y="3753"/>
                </a:cubicBezTo>
                <a:cubicBezTo>
                  <a:pt x="3523" y="3781"/>
                  <a:pt x="3561" y="3792"/>
                  <a:pt x="3597" y="3792"/>
                </a:cubicBezTo>
                <a:cubicBezTo>
                  <a:pt x="3732" y="3792"/>
                  <a:pt x="3849" y="3627"/>
                  <a:pt x="3719" y="3523"/>
                </a:cubicBezTo>
                <a:cubicBezTo>
                  <a:pt x="2536" y="2439"/>
                  <a:pt x="1386" y="1289"/>
                  <a:pt x="334" y="40"/>
                </a:cubicBezTo>
                <a:cubicBezTo>
                  <a:pt x="307" y="12"/>
                  <a:pt x="275" y="1"/>
                  <a:pt x="2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97" name="Google Shape;15097;p113"/>
          <p:cNvSpPr/>
          <p:nvPr/>
        </p:nvSpPr>
        <p:spPr>
          <a:xfrm>
            <a:off x="5800998" y="3296996"/>
            <a:ext cx="186993" cy="233556"/>
          </a:xfrm>
          <a:custGeom>
            <a:rect b="b" l="l" r="r" t="t"/>
            <a:pathLst>
              <a:path extrusionOk="0" h="11035" w="8835">
                <a:moveTo>
                  <a:pt x="246" y="1"/>
                </a:moveTo>
                <a:cubicBezTo>
                  <a:pt x="121" y="1"/>
                  <a:pt x="0" y="117"/>
                  <a:pt x="93" y="233"/>
                </a:cubicBezTo>
                <a:cubicBezTo>
                  <a:pt x="2163" y="3125"/>
                  <a:pt x="4299" y="5918"/>
                  <a:pt x="6567" y="8645"/>
                </a:cubicBezTo>
                <a:cubicBezTo>
                  <a:pt x="7191" y="9434"/>
                  <a:pt x="7848" y="10222"/>
                  <a:pt x="8505" y="10978"/>
                </a:cubicBezTo>
                <a:cubicBezTo>
                  <a:pt x="8537" y="11018"/>
                  <a:pt x="8575" y="11035"/>
                  <a:pt x="8612" y="11035"/>
                </a:cubicBezTo>
                <a:cubicBezTo>
                  <a:pt x="8727" y="11035"/>
                  <a:pt x="8835" y="10873"/>
                  <a:pt x="8735" y="10748"/>
                </a:cubicBezTo>
                <a:cubicBezTo>
                  <a:pt x="6435" y="8087"/>
                  <a:pt x="4234" y="5326"/>
                  <a:pt x="2131" y="2500"/>
                </a:cubicBezTo>
                <a:cubicBezTo>
                  <a:pt x="1539" y="1679"/>
                  <a:pt x="948" y="890"/>
                  <a:pt x="389" y="69"/>
                </a:cubicBezTo>
                <a:cubicBezTo>
                  <a:pt x="350" y="21"/>
                  <a:pt x="298" y="1"/>
                  <a:pt x="2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98" name="Google Shape;15098;p113"/>
          <p:cNvSpPr/>
          <p:nvPr/>
        </p:nvSpPr>
        <p:spPr>
          <a:xfrm>
            <a:off x="5994894" y="3542768"/>
            <a:ext cx="37716" cy="43769"/>
          </a:xfrm>
          <a:custGeom>
            <a:rect b="b" l="l" r="r" t="t"/>
            <a:pathLst>
              <a:path extrusionOk="0" h="2068" w="1782">
                <a:moveTo>
                  <a:pt x="213" y="0"/>
                </a:moveTo>
                <a:cubicBezTo>
                  <a:pt x="101" y="0"/>
                  <a:pt x="0" y="119"/>
                  <a:pt x="67" y="253"/>
                </a:cubicBezTo>
                <a:cubicBezTo>
                  <a:pt x="462" y="878"/>
                  <a:pt x="922" y="1469"/>
                  <a:pt x="1447" y="2028"/>
                </a:cubicBezTo>
                <a:cubicBezTo>
                  <a:pt x="1482" y="2056"/>
                  <a:pt x="1518" y="2067"/>
                  <a:pt x="1552" y="2067"/>
                </a:cubicBezTo>
                <a:cubicBezTo>
                  <a:pt x="1680" y="2067"/>
                  <a:pt x="1781" y="1902"/>
                  <a:pt x="1677" y="1798"/>
                </a:cubicBezTo>
                <a:cubicBezTo>
                  <a:pt x="1185" y="1272"/>
                  <a:pt x="725" y="681"/>
                  <a:pt x="363" y="89"/>
                </a:cubicBezTo>
                <a:cubicBezTo>
                  <a:pt x="321" y="26"/>
                  <a:pt x="266" y="0"/>
                  <a:pt x="21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99" name="Google Shape;15099;p113"/>
          <p:cNvSpPr/>
          <p:nvPr/>
        </p:nvSpPr>
        <p:spPr>
          <a:xfrm>
            <a:off x="5820470" y="3296297"/>
            <a:ext cx="94459" cy="115667"/>
          </a:xfrm>
          <a:custGeom>
            <a:rect b="b" l="l" r="r" t="t"/>
            <a:pathLst>
              <a:path extrusionOk="0" h="5465" w="4463">
                <a:moveTo>
                  <a:pt x="246" y="1"/>
                </a:moveTo>
                <a:cubicBezTo>
                  <a:pt x="121" y="1"/>
                  <a:pt x="0" y="117"/>
                  <a:pt x="93" y="233"/>
                </a:cubicBezTo>
                <a:cubicBezTo>
                  <a:pt x="1243" y="2106"/>
                  <a:pt x="2591" y="3848"/>
                  <a:pt x="4102" y="5425"/>
                </a:cubicBezTo>
                <a:cubicBezTo>
                  <a:pt x="4137" y="5453"/>
                  <a:pt x="4174" y="5464"/>
                  <a:pt x="4210" y="5464"/>
                </a:cubicBezTo>
                <a:cubicBezTo>
                  <a:pt x="4346" y="5464"/>
                  <a:pt x="4462" y="5299"/>
                  <a:pt x="4332" y="5195"/>
                </a:cubicBezTo>
                <a:cubicBezTo>
                  <a:pt x="2854" y="3618"/>
                  <a:pt x="1506" y="1909"/>
                  <a:pt x="389" y="69"/>
                </a:cubicBezTo>
                <a:cubicBezTo>
                  <a:pt x="351" y="21"/>
                  <a:pt x="298" y="1"/>
                  <a:pt x="2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00" name="Google Shape;15100;p113"/>
          <p:cNvSpPr/>
          <p:nvPr/>
        </p:nvSpPr>
        <p:spPr>
          <a:xfrm>
            <a:off x="5919249" y="3426612"/>
            <a:ext cx="111032" cy="134800"/>
          </a:xfrm>
          <a:custGeom>
            <a:rect b="b" l="l" r="r" t="t"/>
            <a:pathLst>
              <a:path extrusionOk="0" h="6369" w="5246">
                <a:moveTo>
                  <a:pt x="231" y="0"/>
                </a:moveTo>
                <a:cubicBezTo>
                  <a:pt x="103" y="0"/>
                  <a:pt x="1" y="162"/>
                  <a:pt x="125" y="287"/>
                </a:cubicBezTo>
                <a:cubicBezTo>
                  <a:pt x="1013" y="1141"/>
                  <a:pt x="1834" y="2061"/>
                  <a:pt x="2557" y="3080"/>
                </a:cubicBezTo>
                <a:cubicBezTo>
                  <a:pt x="3346" y="4131"/>
                  <a:pt x="4101" y="5216"/>
                  <a:pt x="4857" y="6300"/>
                </a:cubicBezTo>
                <a:cubicBezTo>
                  <a:pt x="4896" y="6348"/>
                  <a:pt x="4948" y="6368"/>
                  <a:pt x="5000" y="6368"/>
                </a:cubicBezTo>
                <a:cubicBezTo>
                  <a:pt x="5125" y="6368"/>
                  <a:pt x="5246" y="6252"/>
                  <a:pt x="5153" y="6136"/>
                </a:cubicBezTo>
                <a:cubicBezTo>
                  <a:pt x="4364" y="5019"/>
                  <a:pt x="3576" y="3934"/>
                  <a:pt x="2787" y="2850"/>
                </a:cubicBezTo>
                <a:cubicBezTo>
                  <a:pt x="2064" y="1831"/>
                  <a:pt x="1243" y="878"/>
                  <a:pt x="355" y="57"/>
                </a:cubicBezTo>
                <a:cubicBezTo>
                  <a:pt x="315" y="17"/>
                  <a:pt x="272" y="0"/>
                  <a:pt x="2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01" name="Google Shape;15101;p113"/>
          <p:cNvSpPr/>
          <p:nvPr/>
        </p:nvSpPr>
        <p:spPr>
          <a:xfrm>
            <a:off x="6134141" y="3310901"/>
            <a:ext cx="161129" cy="205300"/>
          </a:xfrm>
          <a:custGeom>
            <a:rect b="b" l="l" r="r" t="t"/>
            <a:pathLst>
              <a:path extrusionOk="0" h="9700" w="7613">
                <a:moveTo>
                  <a:pt x="246" y="1"/>
                </a:moveTo>
                <a:cubicBezTo>
                  <a:pt x="121" y="1"/>
                  <a:pt x="0" y="117"/>
                  <a:pt x="93" y="233"/>
                </a:cubicBezTo>
                <a:lnTo>
                  <a:pt x="7257" y="9631"/>
                </a:lnTo>
                <a:cubicBezTo>
                  <a:pt x="7295" y="9679"/>
                  <a:pt x="7345" y="9699"/>
                  <a:pt x="7393" y="9699"/>
                </a:cubicBezTo>
                <a:cubicBezTo>
                  <a:pt x="7508" y="9699"/>
                  <a:pt x="7613" y="9583"/>
                  <a:pt x="7520" y="9467"/>
                </a:cubicBezTo>
                <a:lnTo>
                  <a:pt x="389" y="69"/>
                </a:lnTo>
                <a:cubicBezTo>
                  <a:pt x="350" y="21"/>
                  <a:pt x="298" y="1"/>
                  <a:pt x="2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02" name="Google Shape;15102;p113"/>
          <p:cNvSpPr/>
          <p:nvPr/>
        </p:nvSpPr>
        <p:spPr>
          <a:xfrm>
            <a:off x="6294108" y="3526513"/>
            <a:ext cx="65231" cy="68363"/>
          </a:xfrm>
          <a:custGeom>
            <a:rect b="b" l="l" r="r" t="t"/>
            <a:pathLst>
              <a:path extrusionOk="0" h="3230" w="3082">
                <a:moveTo>
                  <a:pt x="246" y="0"/>
                </a:moveTo>
                <a:cubicBezTo>
                  <a:pt x="121" y="0"/>
                  <a:pt x="0" y="117"/>
                  <a:pt x="93" y="233"/>
                </a:cubicBezTo>
                <a:lnTo>
                  <a:pt x="93" y="266"/>
                </a:lnTo>
                <a:cubicBezTo>
                  <a:pt x="783" y="1383"/>
                  <a:pt x="1670" y="2369"/>
                  <a:pt x="2722" y="3190"/>
                </a:cubicBezTo>
                <a:cubicBezTo>
                  <a:pt x="2756" y="3218"/>
                  <a:pt x="2794" y="3230"/>
                  <a:pt x="2830" y="3230"/>
                </a:cubicBezTo>
                <a:cubicBezTo>
                  <a:pt x="2965" y="3230"/>
                  <a:pt x="3082" y="3064"/>
                  <a:pt x="2952" y="2960"/>
                </a:cubicBezTo>
                <a:cubicBezTo>
                  <a:pt x="1933" y="2139"/>
                  <a:pt x="1046" y="1186"/>
                  <a:pt x="389" y="69"/>
                </a:cubicBezTo>
                <a:cubicBezTo>
                  <a:pt x="350" y="20"/>
                  <a:pt x="298" y="0"/>
                  <a:pt x="2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03" name="Google Shape;15103;p113"/>
          <p:cNvSpPr/>
          <p:nvPr/>
        </p:nvSpPr>
        <p:spPr>
          <a:xfrm>
            <a:off x="6152724" y="3310542"/>
            <a:ext cx="100957" cy="118482"/>
          </a:xfrm>
          <a:custGeom>
            <a:rect b="b" l="l" r="r" t="t"/>
            <a:pathLst>
              <a:path extrusionOk="0" h="5598" w="4770">
                <a:moveTo>
                  <a:pt x="234" y="1"/>
                </a:moveTo>
                <a:cubicBezTo>
                  <a:pt x="116" y="1"/>
                  <a:pt x="1" y="181"/>
                  <a:pt x="102" y="283"/>
                </a:cubicBezTo>
                <a:cubicBezTo>
                  <a:pt x="793" y="1203"/>
                  <a:pt x="1483" y="2090"/>
                  <a:pt x="2206" y="3010"/>
                </a:cubicBezTo>
                <a:cubicBezTo>
                  <a:pt x="2928" y="3898"/>
                  <a:pt x="3651" y="4719"/>
                  <a:pt x="4440" y="5541"/>
                </a:cubicBezTo>
                <a:cubicBezTo>
                  <a:pt x="4472" y="5581"/>
                  <a:pt x="4510" y="5597"/>
                  <a:pt x="4547" y="5597"/>
                </a:cubicBezTo>
                <a:cubicBezTo>
                  <a:pt x="4662" y="5597"/>
                  <a:pt x="4770" y="5435"/>
                  <a:pt x="4670" y="5311"/>
                </a:cubicBezTo>
                <a:cubicBezTo>
                  <a:pt x="3881" y="4489"/>
                  <a:pt x="3158" y="3668"/>
                  <a:pt x="2436" y="2780"/>
                </a:cubicBezTo>
                <a:cubicBezTo>
                  <a:pt x="1745" y="1893"/>
                  <a:pt x="1023" y="973"/>
                  <a:pt x="332" y="53"/>
                </a:cubicBezTo>
                <a:cubicBezTo>
                  <a:pt x="303" y="16"/>
                  <a:pt x="268" y="1"/>
                  <a:pt x="2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04" name="Google Shape;15104;p113"/>
          <p:cNvSpPr/>
          <p:nvPr/>
        </p:nvSpPr>
        <p:spPr>
          <a:xfrm>
            <a:off x="6261895" y="3445132"/>
            <a:ext cx="122418" cy="149129"/>
          </a:xfrm>
          <a:custGeom>
            <a:rect b="b" l="l" r="r" t="t"/>
            <a:pathLst>
              <a:path extrusionOk="0" h="7046" w="5784">
                <a:moveTo>
                  <a:pt x="244" y="1"/>
                </a:moveTo>
                <a:cubicBezTo>
                  <a:pt x="128" y="1"/>
                  <a:pt x="1" y="117"/>
                  <a:pt x="71" y="233"/>
                </a:cubicBezTo>
                <a:lnTo>
                  <a:pt x="103" y="233"/>
                </a:lnTo>
                <a:cubicBezTo>
                  <a:pt x="1451" y="2796"/>
                  <a:pt x="3258" y="5096"/>
                  <a:pt x="5427" y="7002"/>
                </a:cubicBezTo>
                <a:cubicBezTo>
                  <a:pt x="5464" y="7032"/>
                  <a:pt x="5505" y="7045"/>
                  <a:pt x="5544" y="7045"/>
                </a:cubicBezTo>
                <a:cubicBezTo>
                  <a:pt x="5676" y="7045"/>
                  <a:pt x="5784" y="6899"/>
                  <a:pt x="5657" y="6772"/>
                </a:cubicBezTo>
                <a:cubicBezTo>
                  <a:pt x="3521" y="4866"/>
                  <a:pt x="1714" y="2599"/>
                  <a:pt x="366" y="69"/>
                </a:cubicBezTo>
                <a:cubicBezTo>
                  <a:pt x="338" y="21"/>
                  <a:pt x="292" y="1"/>
                  <a:pt x="2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05" name="Google Shape;15105;p113"/>
          <p:cNvSpPr/>
          <p:nvPr/>
        </p:nvSpPr>
        <p:spPr>
          <a:xfrm>
            <a:off x="6427429" y="3327622"/>
            <a:ext cx="176093" cy="237704"/>
          </a:xfrm>
          <a:custGeom>
            <a:rect b="b" l="l" r="r" t="t"/>
            <a:pathLst>
              <a:path extrusionOk="0" h="11231" w="8320">
                <a:moveTo>
                  <a:pt x="246" y="0"/>
                </a:moveTo>
                <a:cubicBezTo>
                  <a:pt x="130" y="0"/>
                  <a:pt x="0" y="124"/>
                  <a:pt x="70" y="265"/>
                </a:cubicBezTo>
                <a:cubicBezTo>
                  <a:pt x="1779" y="3321"/>
                  <a:pt x="3751" y="6245"/>
                  <a:pt x="5985" y="8940"/>
                </a:cubicBezTo>
                <a:cubicBezTo>
                  <a:pt x="6642" y="9696"/>
                  <a:pt x="7300" y="10451"/>
                  <a:pt x="7990" y="11174"/>
                </a:cubicBezTo>
                <a:cubicBezTo>
                  <a:pt x="8022" y="11214"/>
                  <a:pt x="8059" y="11231"/>
                  <a:pt x="8096" y="11231"/>
                </a:cubicBezTo>
                <a:cubicBezTo>
                  <a:pt x="8211" y="11231"/>
                  <a:pt x="8319" y="11069"/>
                  <a:pt x="8220" y="10944"/>
                </a:cubicBezTo>
                <a:cubicBezTo>
                  <a:pt x="5821" y="8381"/>
                  <a:pt x="3685" y="5588"/>
                  <a:pt x="1845" y="2631"/>
                </a:cubicBezTo>
                <a:cubicBezTo>
                  <a:pt x="1319" y="1809"/>
                  <a:pt x="826" y="955"/>
                  <a:pt x="366" y="67"/>
                </a:cubicBezTo>
                <a:cubicBezTo>
                  <a:pt x="338" y="20"/>
                  <a:pt x="293" y="0"/>
                  <a:pt x="2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06" name="Google Shape;15106;p113"/>
          <p:cNvSpPr/>
          <p:nvPr/>
        </p:nvSpPr>
        <p:spPr>
          <a:xfrm>
            <a:off x="5726454" y="4134699"/>
            <a:ext cx="496594" cy="195670"/>
          </a:xfrm>
          <a:custGeom>
            <a:rect b="b" l="l" r="r" t="t"/>
            <a:pathLst>
              <a:path extrusionOk="0" h="9245" w="23463">
                <a:moveTo>
                  <a:pt x="10171" y="0"/>
                </a:moveTo>
                <a:cubicBezTo>
                  <a:pt x="9674" y="0"/>
                  <a:pt x="9221" y="254"/>
                  <a:pt x="8939" y="678"/>
                </a:cubicBezTo>
                <a:cubicBezTo>
                  <a:pt x="8643" y="1171"/>
                  <a:pt x="8676" y="1795"/>
                  <a:pt x="9004" y="2255"/>
                </a:cubicBezTo>
                <a:cubicBezTo>
                  <a:pt x="8947" y="2230"/>
                  <a:pt x="8887" y="2219"/>
                  <a:pt x="8829" y="2219"/>
                </a:cubicBezTo>
                <a:cubicBezTo>
                  <a:pt x="8418" y="2219"/>
                  <a:pt x="8027" y="2769"/>
                  <a:pt x="8314" y="3142"/>
                </a:cubicBezTo>
                <a:cubicBezTo>
                  <a:pt x="7953" y="3274"/>
                  <a:pt x="7690" y="3537"/>
                  <a:pt x="7526" y="3898"/>
                </a:cubicBezTo>
                <a:cubicBezTo>
                  <a:pt x="7467" y="3811"/>
                  <a:pt x="7377" y="3769"/>
                  <a:pt x="7286" y="3769"/>
                </a:cubicBezTo>
                <a:cubicBezTo>
                  <a:pt x="7171" y="3769"/>
                  <a:pt x="7055" y="3836"/>
                  <a:pt x="7000" y="3964"/>
                </a:cubicBezTo>
                <a:cubicBezTo>
                  <a:pt x="6969" y="3590"/>
                  <a:pt x="6641" y="3304"/>
                  <a:pt x="6243" y="3304"/>
                </a:cubicBezTo>
                <a:cubicBezTo>
                  <a:pt x="6222" y="3304"/>
                  <a:pt x="6200" y="3305"/>
                  <a:pt x="6178" y="3307"/>
                </a:cubicBezTo>
                <a:cubicBezTo>
                  <a:pt x="5784" y="3372"/>
                  <a:pt x="5488" y="3668"/>
                  <a:pt x="5390" y="4030"/>
                </a:cubicBezTo>
                <a:cubicBezTo>
                  <a:pt x="5333" y="3931"/>
                  <a:pt x="5228" y="3886"/>
                  <a:pt x="5113" y="3886"/>
                </a:cubicBezTo>
                <a:cubicBezTo>
                  <a:pt x="4962" y="3886"/>
                  <a:pt x="4793" y="3964"/>
                  <a:pt x="4700" y="4095"/>
                </a:cubicBezTo>
                <a:cubicBezTo>
                  <a:pt x="4568" y="4358"/>
                  <a:pt x="4535" y="4654"/>
                  <a:pt x="4601" y="4917"/>
                </a:cubicBezTo>
                <a:cubicBezTo>
                  <a:pt x="4667" y="5180"/>
                  <a:pt x="4667" y="5475"/>
                  <a:pt x="4568" y="5738"/>
                </a:cubicBezTo>
                <a:cubicBezTo>
                  <a:pt x="4406" y="6108"/>
                  <a:pt x="4001" y="6202"/>
                  <a:pt x="3580" y="6202"/>
                </a:cubicBezTo>
                <a:cubicBezTo>
                  <a:pt x="3402" y="6202"/>
                  <a:pt x="3222" y="6185"/>
                  <a:pt x="3057" y="6165"/>
                </a:cubicBezTo>
                <a:cubicBezTo>
                  <a:pt x="2991" y="5870"/>
                  <a:pt x="2728" y="5705"/>
                  <a:pt x="2465" y="5705"/>
                </a:cubicBezTo>
                <a:cubicBezTo>
                  <a:pt x="2169" y="5705"/>
                  <a:pt x="1906" y="5804"/>
                  <a:pt x="1676" y="5968"/>
                </a:cubicBezTo>
                <a:cubicBezTo>
                  <a:pt x="1348" y="6165"/>
                  <a:pt x="1052" y="6395"/>
                  <a:pt x="756" y="6658"/>
                </a:cubicBezTo>
                <a:cubicBezTo>
                  <a:pt x="673" y="6638"/>
                  <a:pt x="590" y="6627"/>
                  <a:pt x="508" y="6627"/>
                </a:cubicBezTo>
                <a:cubicBezTo>
                  <a:pt x="330" y="6627"/>
                  <a:pt x="158" y="6677"/>
                  <a:pt x="1" y="6790"/>
                </a:cubicBezTo>
                <a:cubicBezTo>
                  <a:pt x="202" y="7623"/>
                  <a:pt x="714" y="8320"/>
                  <a:pt x="1417" y="8762"/>
                </a:cubicBezTo>
                <a:lnTo>
                  <a:pt x="1417" y="8762"/>
                </a:lnTo>
                <a:cubicBezTo>
                  <a:pt x="1781" y="9144"/>
                  <a:pt x="2397" y="9244"/>
                  <a:pt x="3004" y="9244"/>
                </a:cubicBezTo>
                <a:cubicBezTo>
                  <a:pt x="3189" y="9244"/>
                  <a:pt x="3373" y="9235"/>
                  <a:pt x="3549" y="9221"/>
                </a:cubicBezTo>
                <a:cubicBezTo>
                  <a:pt x="9497" y="8729"/>
                  <a:pt x="15478" y="8433"/>
                  <a:pt x="21458" y="8334"/>
                </a:cubicBezTo>
                <a:cubicBezTo>
                  <a:pt x="21918" y="8334"/>
                  <a:pt x="22378" y="8268"/>
                  <a:pt x="22806" y="8071"/>
                </a:cubicBezTo>
                <a:cubicBezTo>
                  <a:pt x="23233" y="7874"/>
                  <a:pt x="23463" y="7414"/>
                  <a:pt x="23364" y="6954"/>
                </a:cubicBezTo>
                <a:cubicBezTo>
                  <a:pt x="23288" y="6929"/>
                  <a:pt x="23211" y="6917"/>
                  <a:pt x="23137" y="6917"/>
                </a:cubicBezTo>
                <a:cubicBezTo>
                  <a:pt x="22826" y="6917"/>
                  <a:pt x="22544" y="7123"/>
                  <a:pt x="22411" y="7414"/>
                </a:cubicBezTo>
                <a:cubicBezTo>
                  <a:pt x="22214" y="6757"/>
                  <a:pt x="21721" y="6264"/>
                  <a:pt x="21097" y="6034"/>
                </a:cubicBezTo>
                <a:cubicBezTo>
                  <a:pt x="21019" y="6017"/>
                  <a:pt x="20932" y="6006"/>
                  <a:pt x="20844" y="6006"/>
                </a:cubicBezTo>
                <a:cubicBezTo>
                  <a:pt x="20737" y="6006"/>
                  <a:pt x="20630" y="6022"/>
                  <a:pt x="20539" y="6060"/>
                </a:cubicBezTo>
                <a:lnTo>
                  <a:pt x="20539" y="6060"/>
                </a:lnTo>
                <a:cubicBezTo>
                  <a:pt x="20954" y="5429"/>
                  <a:pt x="20803" y="4536"/>
                  <a:pt x="20604" y="3767"/>
                </a:cubicBezTo>
                <a:cubicBezTo>
                  <a:pt x="20571" y="3602"/>
                  <a:pt x="20505" y="3471"/>
                  <a:pt x="20407" y="3339"/>
                </a:cubicBezTo>
                <a:cubicBezTo>
                  <a:pt x="20308" y="3224"/>
                  <a:pt x="20169" y="3183"/>
                  <a:pt x="20012" y="3183"/>
                </a:cubicBezTo>
                <a:cubicBezTo>
                  <a:pt x="19856" y="3183"/>
                  <a:pt x="19684" y="3224"/>
                  <a:pt x="19520" y="3274"/>
                </a:cubicBezTo>
                <a:lnTo>
                  <a:pt x="18698" y="3471"/>
                </a:lnTo>
                <a:cubicBezTo>
                  <a:pt x="18632" y="3471"/>
                  <a:pt x="18567" y="3537"/>
                  <a:pt x="18501" y="3569"/>
                </a:cubicBezTo>
                <a:cubicBezTo>
                  <a:pt x="18271" y="3832"/>
                  <a:pt x="18698" y="4292"/>
                  <a:pt x="18534" y="4522"/>
                </a:cubicBezTo>
                <a:cubicBezTo>
                  <a:pt x="18484" y="4602"/>
                  <a:pt x="18414" y="4633"/>
                  <a:pt x="18335" y="4633"/>
                </a:cubicBezTo>
                <a:cubicBezTo>
                  <a:pt x="18150" y="4633"/>
                  <a:pt x="17916" y="4463"/>
                  <a:pt x="17778" y="4325"/>
                </a:cubicBezTo>
                <a:cubicBezTo>
                  <a:pt x="17660" y="4207"/>
                  <a:pt x="17472" y="4132"/>
                  <a:pt x="17321" y="4132"/>
                </a:cubicBezTo>
                <a:cubicBezTo>
                  <a:pt x="17235" y="4132"/>
                  <a:pt x="17161" y="4157"/>
                  <a:pt x="17120" y="4213"/>
                </a:cubicBezTo>
                <a:lnTo>
                  <a:pt x="17120" y="4213"/>
                </a:lnTo>
                <a:cubicBezTo>
                  <a:pt x="17110" y="4007"/>
                  <a:pt x="16875" y="3832"/>
                  <a:pt x="16661" y="3832"/>
                </a:cubicBezTo>
                <a:cubicBezTo>
                  <a:pt x="16365" y="3865"/>
                  <a:pt x="16135" y="3997"/>
                  <a:pt x="15905" y="4128"/>
                </a:cubicBezTo>
                <a:cubicBezTo>
                  <a:pt x="15790" y="4210"/>
                  <a:pt x="15650" y="4251"/>
                  <a:pt x="15511" y="4251"/>
                </a:cubicBezTo>
                <a:cubicBezTo>
                  <a:pt x="15371" y="4251"/>
                  <a:pt x="15231" y="4210"/>
                  <a:pt x="15116" y="4128"/>
                </a:cubicBezTo>
                <a:cubicBezTo>
                  <a:pt x="14853" y="3865"/>
                  <a:pt x="15083" y="3438"/>
                  <a:pt x="15313" y="3142"/>
                </a:cubicBezTo>
                <a:lnTo>
                  <a:pt x="14689" y="3044"/>
                </a:lnTo>
                <a:cubicBezTo>
                  <a:pt x="14952" y="2682"/>
                  <a:pt x="15116" y="2058"/>
                  <a:pt x="14722" y="1894"/>
                </a:cubicBezTo>
                <a:cubicBezTo>
                  <a:pt x="14656" y="1877"/>
                  <a:pt x="14582" y="1869"/>
                  <a:pt x="14508" y="1869"/>
                </a:cubicBezTo>
                <a:cubicBezTo>
                  <a:pt x="14434" y="1869"/>
                  <a:pt x="14360" y="1877"/>
                  <a:pt x="14295" y="1894"/>
                </a:cubicBezTo>
                <a:cubicBezTo>
                  <a:pt x="13703" y="2025"/>
                  <a:pt x="12915" y="2321"/>
                  <a:pt x="12882" y="2945"/>
                </a:cubicBezTo>
                <a:cubicBezTo>
                  <a:pt x="12520" y="2945"/>
                  <a:pt x="12192" y="3011"/>
                  <a:pt x="11896" y="3142"/>
                </a:cubicBezTo>
                <a:cubicBezTo>
                  <a:pt x="11995" y="2945"/>
                  <a:pt x="11995" y="2682"/>
                  <a:pt x="11896" y="2485"/>
                </a:cubicBezTo>
                <a:cubicBezTo>
                  <a:pt x="11830" y="2354"/>
                  <a:pt x="11732" y="2288"/>
                  <a:pt x="11666" y="2156"/>
                </a:cubicBezTo>
                <a:cubicBezTo>
                  <a:pt x="11600" y="1926"/>
                  <a:pt x="11567" y="1696"/>
                  <a:pt x="11633" y="1434"/>
                </a:cubicBezTo>
                <a:cubicBezTo>
                  <a:pt x="11605" y="1235"/>
                  <a:pt x="11454" y="987"/>
                  <a:pt x="11265" y="987"/>
                </a:cubicBezTo>
                <a:cubicBezTo>
                  <a:pt x="11235" y="987"/>
                  <a:pt x="11204" y="993"/>
                  <a:pt x="11173" y="1006"/>
                </a:cubicBezTo>
                <a:cubicBezTo>
                  <a:pt x="11337" y="546"/>
                  <a:pt x="10877" y="86"/>
                  <a:pt x="10417" y="21"/>
                </a:cubicBezTo>
                <a:cubicBezTo>
                  <a:pt x="10334" y="7"/>
                  <a:pt x="10252" y="0"/>
                  <a:pt x="1017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07" name="Google Shape;15107;p113"/>
          <p:cNvSpPr/>
          <p:nvPr/>
        </p:nvSpPr>
        <p:spPr>
          <a:xfrm>
            <a:off x="6028991" y="3628635"/>
            <a:ext cx="6984" cy="176495"/>
          </a:xfrm>
          <a:custGeom>
            <a:rect b="b" l="l" r="r" t="t"/>
            <a:pathLst>
              <a:path extrusionOk="0" h="8339" w="330">
                <a:moveTo>
                  <a:pt x="165" y="0"/>
                </a:moveTo>
                <a:cubicBezTo>
                  <a:pt x="83" y="0"/>
                  <a:pt x="1" y="58"/>
                  <a:pt x="1" y="173"/>
                </a:cubicBezTo>
                <a:lnTo>
                  <a:pt x="1" y="8190"/>
                </a:lnTo>
                <a:cubicBezTo>
                  <a:pt x="1" y="8289"/>
                  <a:pt x="83" y="8338"/>
                  <a:pt x="165" y="8338"/>
                </a:cubicBezTo>
                <a:cubicBezTo>
                  <a:pt x="247" y="8338"/>
                  <a:pt x="329" y="8289"/>
                  <a:pt x="329" y="8190"/>
                </a:cubicBezTo>
                <a:lnTo>
                  <a:pt x="329" y="173"/>
                </a:lnTo>
                <a:cubicBezTo>
                  <a:pt x="329" y="58"/>
                  <a:pt x="247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08" name="Google Shape;15108;p113"/>
          <p:cNvSpPr/>
          <p:nvPr/>
        </p:nvSpPr>
        <p:spPr>
          <a:xfrm>
            <a:off x="6028991" y="3827357"/>
            <a:ext cx="6984" cy="49230"/>
          </a:xfrm>
          <a:custGeom>
            <a:rect b="b" l="l" r="r" t="t"/>
            <a:pathLst>
              <a:path extrusionOk="0" h="2326" w="330">
                <a:moveTo>
                  <a:pt x="165" y="1"/>
                </a:moveTo>
                <a:cubicBezTo>
                  <a:pt x="83" y="1"/>
                  <a:pt x="1" y="50"/>
                  <a:pt x="1" y="149"/>
                </a:cubicBezTo>
                <a:lnTo>
                  <a:pt x="1" y="2153"/>
                </a:lnTo>
                <a:cubicBezTo>
                  <a:pt x="1" y="2268"/>
                  <a:pt x="83" y="2326"/>
                  <a:pt x="165" y="2326"/>
                </a:cubicBezTo>
                <a:cubicBezTo>
                  <a:pt x="247" y="2326"/>
                  <a:pt x="329" y="2268"/>
                  <a:pt x="329" y="2153"/>
                </a:cubicBezTo>
                <a:lnTo>
                  <a:pt x="329" y="149"/>
                </a:lnTo>
                <a:cubicBezTo>
                  <a:pt x="329" y="50"/>
                  <a:pt x="247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09" name="Google Shape;15109;p113"/>
          <p:cNvSpPr/>
          <p:nvPr/>
        </p:nvSpPr>
        <p:spPr>
          <a:xfrm>
            <a:off x="6043595" y="3622201"/>
            <a:ext cx="6286" cy="133022"/>
          </a:xfrm>
          <a:custGeom>
            <a:rect b="b" l="l" r="r" t="t"/>
            <a:pathLst>
              <a:path extrusionOk="0" h="6285" w="297">
                <a:moveTo>
                  <a:pt x="136" y="0"/>
                </a:moveTo>
                <a:cubicBezTo>
                  <a:pt x="67" y="0"/>
                  <a:pt x="1" y="49"/>
                  <a:pt x="1" y="148"/>
                </a:cubicBezTo>
                <a:lnTo>
                  <a:pt x="1" y="6161"/>
                </a:lnTo>
                <a:cubicBezTo>
                  <a:pt x="1" y="6244"/>
                  <a:pt x="67" y="6285"/>
                  <a:pt x="136" y="6285"/>
                </a:cubicBezTo>
                <a:cubicBezTo>
                  <a:pt x="206" y="6285"/>
                  <a:pt x="280" y="6244"/>
                  <a:pt x="297" y="6161"/>
                </a:cubicBezTo>
                <a:lnTo>
                  <a:pt x="297" y="148"/>
                </a:lnTo>
                <a:cubicBezTo>
                  <a:pt x="280" y="49"/>
                  <a:pt x="206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10" name="Google Shape;15110;p113"/>
          <p:cNvSpPr/>
          <p:nvPr/>
        </p:nvSpPr>
        <p:spPr>
          <a:xfrm>
            <a:off x="6044992" y="3780074"/>
            <a:ext cx="6984" cy="100174"/>
          </a:xfrm>
          <a:custGeom>
            <a:rect b="b" l="l" r="r" t="t"/>
            <a:pathLst>
              <a:path extrusionOk="0" h="4733" w="330">
                <a:moveTo>
                  <a:pt x="165" y="0"/>
                </a:moveTo>
                <a:cubicBezTo>
                  <a:pt x="91" y="0"/>
                  <a:pt x="17" y="50"/>
                  <a:pt x="1" y="148"/>
                </a:cubicBezTo>
                <a:lnTo>
                  <a:pt x="1" y="4584"/>
                </a:lnTo>
                <a:cubicBezTo>
                  <a:pt x="17" y="4683"/>
                  <a:pt x="91" y="4732"/>
                  <a:pt x="165" y="4732"/>
                </a:cubicBezTo>
                <a:cubicBezTo>
                  <a:pt x="239" y="4732"/>
                  <a:pt x="313" y="4683"/>
                  <a:pt x="329" y="4584"/>
                </a:cubicBezTo>
                <a:lnTo>
                  <a:pt x="329" y="148"/>
                </a:lnTo>
                <a:cubicBezTo>
                  <a:pt x="313" y="50"/>
                  <a:pt x="239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11" name="Google Shape;15111;p113"/>
          <p:cNvSpPr/>
          <p:nvPr/>
        </p:nvSpPr>
        <p:spPr>
          <a:xfrm>
            <a:off x="6251566" y="3643240"/>
            <a:ext cx="9059" cy="72173"/>
          </a:xfrm>
          <a:custGeom>
            <a:rect b="b" l="l" r="r" t="t"/>
            <a:pathLst>
              <a:path extrusionOk="0" h="3410" w="428">
                <a:moveTo>
                  <a:pt x="164" y="0"/>
                </a:moveTo>
                <a:cubicBezTo>
                  <a:pt x="82" y="0"/>
                  <a:pt x="0" y="58"/>
                  <a:pt x="0" y="173"/>
                </a:cubicBezTo>
                <a:lnTo>
                  <a:pt x="99" y="3262"/>
                </a:lnTo>
                <a:cubicBezTo>
                  <a:pt x="99" y="3360"/>
                  <a:pt x="181" y="3409"/>
                  <a:pt x="263" y="3409"/>
                </a:cubicBezTo>
                <a:cubicBezTo>
                  <a:pt x="345" y="3409"/>
                  <a:pt x="427" y="3360"/>
                  <a:pt x="427" y="3262"/>
                </a:cubicBezTo>
                <a:lnTo>
                  <a:pt x="329" y="173"/>
                </a:lnTo>
                <a:cubicBezTo>
                  <a:pt x="329" y="58"/>
                  <a:pt x="246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12" name="Google Shape;15112;p113"/>
          <p:cNvSpPr/>
          <p:nvPr/>
        </p:nvSpPr>
        <p:spPr>
          <a:xfrm>
            <a:off x="5885024" y="3999854"/>
            <a:ext cx="6984" cy="216835"/>
          </a:xfrm>
          <a:custGeom>
            <a:rect b="b" l="l" r="r" t="t"/>
            <a:pathLst>
              <a:path extrusionOk="0" h="10245" w="330">
                <a:moveTo>
                  <a:pt x="165" y="0"/>
                </a:moveTo>
                <a:cubicBezTo>
                  <a:pt x="83" y="0"/>
                  <a:pt x="1" y="50"/>
                  <a:pt x="1" y="148"/>
                </a:cubicBezTo>
                <a:lnTo>
                  <a:pt x="1" y="10072"/>
                </a:lnTo>
                <a:cubicBezTo>
                  <a:pt x="1" y="10187"/>
                  <a:pt x="83" y="10244"/>
                  <a:pt x="165" y="10244"/>
                </a:cubicBezTo>
                <a:cubicBezTo>
                  <a:pt x="247" y="10244"/>
                  <a:pt x="329" y="10187"/>
                  <a:pt x="329" y="10072"/>
                </a:cubicBezTo>
                <a:lnTo>
                  <a:pt x="329" y="148"/>
                </a:lnTo>
                <a:cubicBezTo>
                  <a:pt x="329" y="50"/>
                  <a:pt x="247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13" name="Google Shape;15113;p113"/>
          <p:cNvSpPr/>
          <p:nvPr/>
        </p:nvSpPr>
        <p:spPr>
          <a:xfrm>
            <a:off x="5898930" y="3988192"/>
            <a:ext cx="6984" cy="111137"/>
          </a:xfrm>
          <a:custGeom>
            <a:rect b="b" l="l" r="r" t="t"/>
            <a:pathLst>
              <a:path extrusionOk="0" h="5251" w="330">
                <a:moveTo>
                  <a:pt x="165" y="1"/>
                </a:moveTo>
                <a:cubicBezTo>
                  <a:pt x="83" y="1"/>
                  <a:pt x="1" y="58"/>
                  <a:pt x="1" y="173"/>
                </a:cubicBezTo>
                <a:lnTo>
                  <a:pt x="1" y="5102"/>
                </a:lnTo>
                <a:cubicBezTo>
                  <a:pt x="1" y="5201"/>
                  <a:pt x="83" y="5250"/>
                  <a:pt x="165" y="5250"/>
                </a:cubicBezTo>
                <a:cubicBezTo>
                  <a:pt x="247" y="5250"/>
                  <a:pt x="329" y="5201"/>
                  <a:pt x="329" y="5102"/>
                </a:cubicBezTo>
                <a:lnTo>
                  <a:pt x="329" y="173"/>
                </a:lnTo>
                <a:cubicBezTo>
                  <a:pt x="329" y="58"/>
                  <a:pt x="247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14" name="Google Shape;15114;p113"/>
          <p:cNvSpPr/>
          <p:nvPr/>
        </p:nvSpPr>
        <p:spPr>
          <a:xfrm>
            <a:off x="5896856" y="4113216"/>
            <a:ext cx="7662" cy="97380"/>
          </a:xfrm>
          <a:custGeom>
            <a:rect b="b" l="l" r="r" t="t"/>
            <a:pathLst>
              <a:path extrusionOk="0" h="4601" w="362">
                <a:moveTo>
                  <a:pt x="165" y="0"/>
                </a:moveTo>
                <a:cubicBezTo>
                  <a:pt x="91" y="0"/>
                  <a:pt x="17" y="50"/>
                  <a:pt x="0" y="148"/>
                </a:cubicBezTo>
                <a:lnTo>
                  <a:pt x="33" y="4453"/>
                </a:lnTo>
                <a:cubicBezTo>
                  <a:pt x="50" y="4552"/>
                  <a:pt x="124" y="4601"/>
                  <a:pt x="197" y="4601"/>
                </a:cubicBezTo>
                <a:cubicBezTo>
                  <a:pt x="271" y="4601"/>
                  <a:pt x="345" y="4552"/>
                  <a:pt x="362" y="4453"/>
                </a:cubicBezTo>
                <a:lnTo>
                  <a:pt x="329" y="148"/>
                </a:lnTo>
                <a:cubicBezTo>
                  <a:pt x="312" y="50"/>
                  <a:pt x="239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15" name="Google Shape;15115;p113"/>
          <p:cNvSpPr/>
          <p:nvPr/>
        </p:nvSpPr>
        <p:spPr>
          <a:xfrm>
            <a:off x="6289833" y="3671347"/>
            <a:ext cx="210338" cy="212856"/>
          </a:xfrm>
          <a:custGeom>
            <a:rect b="b" l="l" r="r" t="t"/>
            <a:pathLst>
              <a:path extrusionOk="0" h="10057" w="9938">
                <a:moveTo>
                  <a:pt x="9706" y="1"/>
                </a:moveTo>
                <a:cubicBezTo>
                  <a:pt x="9679" y="1"/>
                  <a:pt x="9652" y="9"/>
                  <a:pt x="9627" y="28"/>
                </a:cubicBezTo>
                <a:lnTo>
                  <a:pt x="2234" y="7585"/>
                </a:lnTo>
                <a:lnTo>
                  <a:pt x="131" y="9787"/>
                </a:lnTo>
                <a:cubicBezTo>
                  <a:pt x="1" y="9891"/>
                  <a:pt x="117" y="10056"/>
                  <a:pt x="253" y="10056"/>
                </a:cubicBezTo>
                <a:cubicBezTo>
                  <a:pt x="289" y="10056"/>
                  <a:pt x="326" y="10045"/>
                  <a:pt x="361" y="10017"/>
                </a:cubicBezTo>
                <a:lnTo>
                  <a:pt x="361" y="9984"/>
                </a:lnTo>
                <a:lnTo>
                  <a:pt x="7754" y="2426"/>
                </a:lnTo>
                <a:lnTo>
                  <a:pt x="9857" y="258"/>
                </a:lnTo>
                <a:cubicBezTo>
                  <a:pt x="9937" y="151"/>
                  <a:pt x="9823" y="1"/>
                  <a:pt x="970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16" name="Google Shape;15116;p113"/>
          <p:cNvSpPr/>
          <p:nvPr/>
        </p:nvSpPr>
        <p:spPr>
          <a:xfrm>
            <a:off x="6499856" y="3567087"/>
            <a:ext cx="92533" cy="102163"/>
          </a:xfrm>
          <a:custGeom>
            <a:rect b="b" l="l" r="r" t="t"/>
            <a:pathLst>
              <a:path extrusionOk="0" h="4827" w="4372">
                <a:moveTo>
                  <a:pt x="4148" y="1"/>
                </a:moveTo>
                <a:cubicBezTo>
                  <a:pt x="4112" y="1"/>
                  <a:pt x="4074" y="18"/>
                  <a:pt x="4042" y="57"/>
                </a:cubicBezTo>
                <a:cubicBezTo>
                  <a:pt x="2727" y="1536"/>
                  <a:pt x="1413" y="3048"/>
                  <a:pt x="99" y="4526"/>
                </a:cubicBezTo>
                <a:cubicBezTo>
                  <a:pt x="1" y="4649"/>
                  <a:pt x="104" y="4827"/>
                  <a:pt x="217" y="4827"/>
                </a:cubicBezTo>
                <a:cubicBezTo>
                  <a:pt x="256" y="4827"/>
                  <a:pt x="295" y="4806"/>
                  <a:pt x="329" y="4756"/>
                </a:cubicBezTo>
                <a:cubicBezTo>
                  <a:pt x="1643" y="3278"/>
                  <a:pt x="2958" y="1766"/>
                  <a:pt x="4272" y="287"/>
                </a:cubicBezTo>
                <a:cubicBezTo>
                  <a:pt x="4371" y="163"/>
                  <a:pt x="4264" y="1"/>
                  <a:pt x="4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17" name="Google Shape;15117;p113"/>
          <p:cNvSpPr/>
          <p:nvPr/>
        </p:nvSpPr>
        <p:spPr>
          <a:xfrm>
            <a:off x="6299527" y="3738187"/>
            <a:ext cx="159859" cy="159584"/>
          </a:xfrm>
          <a:custGeom>
            <a:rect b="b" l="l" r="r" t="t"/>
            <a:pathLst>
              <a:path extrusionOk="0" h="7540" w="7553">
                <a:moveTo>
                  <a:pt x="7322" y="1"/>
                </a:moveTo>
                <a:cubicBezTo>
                  <a:pt x="7281" y="1"/>
                  <a:pt x="7238" y="17"/>
                  <a:pt x="7198" y="57"/>
                </a:cubicBezTo>
                <a:cubicBezTo>
                  <a:pt x="4766" y="2357"/>
                  <a:pt x="2400" y="4756"/>
                  <a:pt x="100" y="7253"/>
                </a:cubicBezTo>
                <a:cubicBezTo>
                  <a:pt x="0" y="7378"/>
                  <a:pt x="108" y="7540"/>
                  <a:pt x="223" y="7540"/>
                </a:cubicBezTo>
                <a:cubicBezTo>
                  <a:pt x="260" y="7540"/>
                  <a:pt x="298" y="7523"/>
                  <a:pt x="330" y="7483"/>
                </a:cubicBezTo>
                <a:cubicBezTo>
                  <a:pt x="2630" y="4986"/>
                  <a:pt x="4996" y="2587"/>
                  <a:pt x="7428" y="287"/>
                </a:cubicBezTo>
                <a:cubicBezTo>
                  <a:pt x="7552" y="163"/>
                  <a:pt x="7450" y="1"/>
                  <a:pt x="73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18" name="Google Shape;15118;p113"/>
          <p:cNvSpPr/>
          <p:nvPr/>
        </p:nvSpPr>
        <p:spPr>
          <a:xfrm>
            <a:off x="6462902" y="3555975"/>
            <a:ext cx="172601" cy="180008"/>
          </a:xfrm>
          <a:custGeom>
            <a:rect b="b" l="l" r="r" t="t"/>
            <a:pathLst>
              <a:path extrusionOk="0" h="8505" w="8155">
                <a:moveTo>
                  <a:pt x="7932" y="0"/>
                </a:moveTo>
                <a:cubicBezTo>
                  <a:pt x="7895" y="0"/>
                  <a:pt x="7857" y="17"/>
                  <a:pt x="7825" y="57"/>
                </a:cubicBezTo>
                <a:cubicBezTo>
                  <a:pt x="5032" y="2587"/>
                  <a:pt x="2206" y="5150"/>
                  <a:pt x="70" y="8272"/>
                </a:cubicBezTo>
                <a:cubicBezTo>
                  <a:pt x="1" y="8388"/>
                  <a:pt x="112" y="8504"/>
                  <a:pt x="229" y="8504"/>
                </a:cubicBezTo>
                <a:cubicBezTo>
                  <a:pt x="278" y="8504"/>
                  <a:pt x="327" y="8484"/>
                  <a:pt x="366" y="8436"/>
                </a:cubicBezTo>
                <a:cubicBezTo>
                  <a:pt x="2469" y="5347"/>
                  <a:pt x="5295" y="2784"/>
                  <a:pt x="8055" y="287"/>
                </a:cubicBezTo>
                <a:cubicBezTo>
                  <a:pt x="8155" y="162"/>
                  <a:pt x="8047" y="0"/>
                  <a:pt x="79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19" name="Google Shape;15119;p113"/>
          <p:cNvSpPr/>
          <p:nvPr/>
        </p:nvSpPr>
        <p:spPr>
          <a:xfrm>
            <a:off x="6663973" y="3682544"/>
            <a:ext cx="178802" cy="201321"/>
          </a:xfrm>
          <a:custGeom>
            <a:rect b="b" l="l" r="r" t="t"/>
            <a:pathLst>
              <a:path extrusionOk="0" h="9512" w="8448">
                <a:moveTo>
                  <a:pt x="8224" y="1"/>
                </a:moveTo>
                <a:cubicBezTo>
                  <a:pt x="8187" y="1"/>
                  <a:pt x="8149" y="17"/>
                  <a:pt x="8118" y="57"/>
                </a:cubicBezTo>
                <a:cubicBezTo>
                  <a:pt x="5554" y="3212"/>
                  <a:pt x="2893" y="6268"/>
                  <a:pt x="100" y="9225"/>
                </a:cubicBezTo>
                <a:cubicBezTo>
                  <a:pt x="0" y="9350"/>
                  <a:pt x="108" y="9512"/>
                  <a:pt x="223" y="9512"/>
                </a:cubicBezTo>
                <a:cubicBezTo>
                  <a:pt x="260" y="9512"/>
                  <a:pt x="298" y="9495"/>
                  <a:pt x="330" y="9455"/>
                </a:cubicBezTo>
                <a:cubicBezTo>
                  <a:pt x="3090" y="6498"/>
                  <a:pt x="5785" y="3442"/>
                  <a:pt x="8348" y="287"/>
                </a:cubicBezTo>
                <a:cubicBezTo>
                  <a:pt x="8447" y="163"/>
                  <a:pt x="8339" y="1"/>
                  <a:pt x="822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20" name="Google Shape;15120;p113"/>
          <p:cNvSpPr/>
          <p:nvPr/>
        </p:nvSpPr>
        <p:spPr>
          <a:xfrm>
            <a:off x="6837867" y="3550027"/>
            <a:ext cx="98798" cy="121318"/>
          </a:xfrm>
          <a:custGeom>
            <a:rect b="b" l="l" r="r" t="t"/>
            <a:pathLst>
              <a:path extrusionOk="0" h="5732" w="4668">
                <a:moveTo>
                  <a:pt x="4464" y="0"/>
                </a:moveTo>
                <a:cubicBezTo>
                  <a:pt x="4417" y="0"/>
                  <a:pt x="4369" y="23"/>
                  <a:pt x="4338" y="75"/>
                </a:cubicBezTo>
                <a:cubicBezTo>
                  <a:pt x="3713" y="1028"/>
                  <a:pt x="3023" y="1915"/>
                  <a:pt x="2268" y="2769"/>
                </a:cubicBezTo>
                <a:lnTo>
                  <a:pt x="99" y="5431"/>
                </a:lnTo>
                <a:cubicBezTo>
                  <a:pt x="1" y="5554"/>
                  <a:pt x="104" y="5731"/>
                  <a:pt x="217" y="5731"/>
                </a:cubicBezTo>
                <a:cubicBezTo>
                  <a:pt x="256" y="5731"/>
                  <a:pt x="295" y="5711"/>
                  <a:pt x="329" y="5661"/>
                </a:cubicBezTo>
                <a:lnTo>
                  <a:pt x="2563" y="2901"/>
                </a:lnTo>
                <a:cubicBezTo>
                  <a:pt x="3319" y="2079"/>
                  <a:pt x="4009" y="1192"/>
                  <a:pt x="4601" y="239"/>
                </a:cubicBezTo>
                <a:cubicBezTo>
                  <a:pt x="4668" y="104"/>
                  <a:pt x="4567" y="0"/>
                  <a:pt x="44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21" name="Google Shape;15121;p113"/>
          <p:cNvSpPr/>
          <p:nvPr/>
        </p:nvSpPr>
        <p:spPr>
          <a:xfrm>
            <a:off x="6749248" y="3635260"/>
            <a:ext cx="95433" cy="101571"/>
          </a:xfrm>
          <a:custGeom>
            <a:rect b="b" l="l" r="r" t="t"/>
            <a:pathLst>
              <a:path extrusionOk="0" h="4799" w="4509">
                <a:moveTo>
                  <a:pt x="4279" y="0"/>
                </a:moveTo>
                <a:cubicBezTo>
                  <a:pt x="4244" y="0"/>
                  <a:pt x="4208" y="12"/>
                  <a:pt x="4173" y="40"/>
                </a:cubicBezTo>
                <a:lnTo>
                  <a:pt x="4173" y="40"/>
                </a:lnTo>
                <a:cubicBezTo>
                  <a:pt x="4178" y="34"/>
                  <a:pt x="4183" y="29"/>
                  <a:pt x="4187" y="24"/>
                </a:cubicBezTo>
                <a:lnTo>
                  <a:pt x="4187" y="24"/>
                </a:lnTo>
                <a:lnTo>
                  <a:pt x="4154" y="57"/>
                </a:lnTo>
                <a:cubicBezTo>
                  <a:pt x="4161" y="50"/>
                  <a:pt x="4167" y="45"/>
                  <a:pt x="4173" y="40"/>
                </a:cubicBezTo>
                <a:lnTo>
                  <a:pt x="4173" y="40"/>
                </a:lnTo>
                <a:cubicBezTo>
                  <a:pt x="3488" y="823"/>
                  <a:pt x="2802" y="1607"/>
                  <a:pt x="2117" y="2423"/>
                </a:cubicBezTo>
                <a:cubicBezTo>
                  <a:pt x="1788" y="2850"/>
                  <a:pt x="1460" y="3211"/>
                  <a:pt x="1164" y="3639"/>
                </a:cubicBezTo>
                <a:cubicBezTo>
                  <a:pt x="901" y="4000"/>
                  <a:pt x="573" y="4296"/>
                  <a:pt x="178" y="4460"/>
                </a:cubicBezTo>
                <a:cubicBezTo>
                  <a:pt x="0" y="4549"/>
                  <a:pt x="36" y="4798"/>
                  <a:pt x="190" y="4798"/>
                </a:cubicBezTo>
                <a:cubicBezTo>
                  <a:pt x="206" y="4798"/>
                  <a:pt x="225" y="4795"/>
                  <a:pt x="244" y="4789"/>
                </a:cubicBezTo>
                <a:cubicBezTo>
                  <a:pt x="638" y="4624"/>
                  <a:pt x="967" y="4361"/>
                  <a:pt x="1230" y="4033"/>
                </a:cubicBezTo>
                <a:cubicBezTo>
                  <a:pt x="1558" y="3639"/>
                  <a:pt x="1887" y="3211"/>
                  <a:pt x="2248" y="2817"/>
                </a:cubicBezTo>
                <a:cubicBezTo>
                  <a:pt x="2938" y="1963"/>
                  <a:pt x="3661" y="1108"/>
                  <a:pt x="4384" y="287"/>
                </a:cubicBezTo>
                <a:cubicBezTo>
                  <a:pt x="4509" y="162"/>
                  <a:pt x="4407" y="0"/>
                  <a:pt x="427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22" name="Google Shape;15122;p113"/>
          <p:cNvSpPr/>
          <p:nvPr/>
        </p:nvSpPr>
        <p:spPr>
          <a:xfrm>
            <a:off x="6710557" y="3772263"/>
            <a:ext cx="80046" cy="94227"/>
          </a:xfrm>
          <a:custGeom>
            <a:rect b="b" l="l" r="r" t="t"/>
            <a:pathLst>
              <a:path extrusionOk="0" h="4452" w="3782">
                <a:moveTo>
                  <a:pt x="3559" y="1"/>
                </a:moveTo>
                <a:cubicBezTo>
                  <a:pt x="3522" y="1"/>
                  <a:pt x="3484" y="17"/>
                  <a:pt x="3452" y="57"/>
                </a:cubicBezTo>
                <a:lnTo>
                  <a:pt x="100" y="4165"/>
                </a:lnTo>
                <a:cubicBezTo>
                  <a:pt x="1" y="4289"/>
                  <a:pt x="109" y="4451"/>
                  <a:pt x="224" y="4451"/>
                </a:cubicBezTo>
                <a:cubicBezTo>
                  <a:pt x="261" y="4451"/>
                  <a:pt x="298" y="4435"/>
                  <a:pt x="330" y="4395"/>
                </a:cubicBezTo>
                <a:lnTo>
                  <a:pt x="3682" y="287"/>
                </a:lnTo>
                <a:cubicBezTo>
                  <a:pt x="3782" y="163"/>
                  <a:pt x="3674" y="1"/>
                  <a:pt x="35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23" name="Google Shape;15123;p113"/>
          <p:cNvSpPr/>
          <p:nvPr/>
        </p:nvSpPr>
        <p:spPr>
          <a:xfrm>
            <a:off x="6075153" y="3769491"/>
            <a:ext cx="160981" cy="135562"/>
          </a:xfrm>
          <a:custGeom>
            <a:rect b="b" l="l" r="r" t="t"/>
            <a:pathLst>
              <a:path extrusionOk="0" h="6405" w="7606">
                <a:moveTo>
                  <a:pt x="7375" y="0"/>
                </a:moveTo>
                <a:cubicBezTo>
                  <a:pt x="7334" y="0"/>
                  <a:pt x="7291" y="17"/>
                  <a:pt x="7251" y="57"/>
                </a:cubicBezTo>
                <a:lnTo>
                  <a:pt x="3833" y="3113"/>
                </a:lnTo>
                <a:lnTo>
                  <a:pt x="2157" y="4624"/>
                </a:lnTo>
                <a:lnTo>
                  <a:pt x="1336" y="5380"/>
                </a:lnTo>
                <a:lnTo>
                  <a:pt x="876" y="5774"/>
                </a:lnTo>
                <a:cubicBezTo>
                  <a:pt x="731" y="5890"/>
                  <a:pt x="561" y="6082"/>
                  <a:pt x="366" y="6082"/>
                </a:cubicBezTo>
                <a:cubicBezTo>
                  <a:pt x="339" y="6082"/>
                  <a:pt x="312" y="6078"/>
                  <a:pt x="284" y="6070"/>
                </a:cubicBezTo>
                <a:cubicBezTo>
                  <a:pt x="272" y="6068"/>
                  <a:pt x="261" y="6068"/>
                  <a:pt x="250" y="6068"/>
                </a:cubicBezTo>
                <a:cubicBezTo>
                  <a:pt x="48" y="6068"/>
                  <a:pt x="1" y="6337"/>
                  <a:pt x="219" y="6399"/>
                </a:cubicBezTo>
                <a:lnTo>
                  <a:pt x="186" y="6399"/>
                </a:lnTo>
                <a:cubicBezTo>
                  <a:pt x="223" y="6403"/>
                  <a:pt x="260" y="6405"/>
                  <a:pt x="296" y="6405"/>
                </a:cubicBezTo>
                <a:cubicBezTo>
                  <a:pt x="554" y="6405"/>
                  <a:pt x="802" y="6304"/>
                  <a:pt x="974" y="6103"/>
                </a:cubicBezTo>
                <a:cubicBezTo>
                  <a:pt x="1303" y="5840"/>
                  <a:pt x="1599" y="5577"/>
                  <a:pt x="1894" y="5282"/>
                </a:cubicBezTo>
                <a:lnTo>
                  <a:pt x="3735" y="3606"/>
                </a:lnTo>
                <a:lnTo>
                  <a:pt x="7481" y="287"/>
                </a:lnTo>
                <a:cubicBezTo>
                  <a:pt x="7605" y="162"/>
                  <a:pt x="7503" y="0"/>
                  <a:pt x="737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24" name="Google Shape;15124;p113"/>
          <p:cNvSpPr/>
          <p:nvPr/>
        </p:nvSpPr>
        <p:spPr>
          <a:xfrm>
            <a:off x="6373309" y="3566409"/>
            <a:ext cx="91115" cy="84808"/>
          </a:xfrm>
          <a:custGeom>
            <a:rect b="b" l="l" r="r" t="t"/>
            <a:pathLst>
              <a:path extrusionOk="0" h="4007" w="4305">
                <a:moveTo>
                  <a:pt x="4081" y="0"/>
                </a:moveTo>
                <a:cubicBezTo>
                  <a:pt x="4044" y="0"/>
                  <a:pt x="4007" y="17"/>
                  <a:pt x="3975" y="57"/>
                </a:cubicBezTo>
                <a:cubicBezTo>
                  <a:pt x="2759" y="1371"/>
                  <a:pt x="1477" y="2587"/>
                  <a:pt x="130" y="3737"/>
                </a:cubicBezTo>
                <a:cubicBezTo>
                  <a:pt x="0" y="3841"/>
                  <a:pt x="117" y="4006"/>
                  <a:pt x="252" y="4006"/>
                </a:cubicBezTo>
                <a:cubicBezTo>
                  <a:pt x="288" y="4006"/>
                  <a:pt x="326" y="3995"/>
                  <a:pt x="360" y="3967"/>
                </a:cubicBezTo>
                <a:cubicBezTo>
                  <a:pt x="1707" y="2817"/>
                  <a:pt x="2989" y="1601"/>
                  <a:pt x="4205" y="287"/>
                </a:cubicBezTo>
                <a:cubicBezTo>
                  <a:pt x="4304" y="162"/>
                  <a:pt x="4196" y="0"/>
                  <a:pt x="40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25" name="Google Shape;15125;p113"/>
          <p:cNvSpPr/>
          <p:nvPr/>
        </p:nvSpPr>
        <p:spPr>
          <a:xfrm>
            <a:off x="6803791" y="3884397"/>
            <a:ext cx="9059" cy="133213"/>
          </a:xfrm>
          <a:custGeom>
            <a:rect b="b" l="l" r="r" t="t"/>
            <a:pathLst>
              <a:path extrusionOk="0" h="6294" w="428">
                <a:moveTo>
                  <a:pt x="230" y="0"/>
                </a:moveTo>
                <a:cubicBezTo>
                  <a:pt x="156" y="0"/>
                  <a:pt x="82" y="50"/>
                  <a:pt x="66" y="148"/>
                </a:cubicBezTo>
                <a:cubicBezTo>
                  <a:pt x="66" y="1430"/>
                  <a:pt x="66" y="2744"/>
                  <a:pt x="66" y="4026"/>
                </a:cubicBezTo>
                <a:cubicBezTo>
                  <a:pt x="66" y="4683"/>
                  <a:pt x="0" y="5307"/>
                  <a:pt x="0" y="5965"/>
                </a:cubicBezTo>
                <a:cubicBezTo>
                  <a:pt x="0" y="6096"/>
                  <a:pt x="33" y="6293"/>
                  <a:pt x="197" y="6293"/>
                </a:cubicBezTo>
                <a:cubicBezTo>
                  <a:pt x="361" y="6293"/>
                  <a:pt x="427" y="6129"/>
                  <a:pt x="394" y="6030"/>
                </a:cubicBezTo>
                <a:cubicBezTo>
                  <a:pt x="380" y="5988"/>
                  <a:pt x="360" y="5957"/>
                  <a:pt x="336" y="5936"/>
                </a:cubicBezTo>
                <a:lnTo>
                  <a:pt x="336" y="5936"/>
                </a:lnTo>
                <a:cubicBezTo>
                  <a:pt x="334" y="5925"/>
                  <a:pt x="332" y="5912"/>
                  <a:pt x="329" y="5899"/>
                </a:cubicBezTo>
                <a:cubicBezTo>
                  <a:pt x="296" y="5800"/>
                  <a:pt x="329" y="5767"/>
                  <a:pt x="329" y="5702"/>
                </a:cubicBezTo>
                <a:lnTo>
                  <a:pt x="329" y="5307"/>
                </a:lnTo>
                <a:lnTo>
                  <a:pt x="361" y="4584"/>
                </a:lnTo>
                <a:cubicBezTo>
                  <a:pt x="361" y="4092"/>
                  <a:pt x="394" y="3599"/>
                  <a:pt x="394" y="3106"/>
                </a:cubicBezTo>
                <a:lnTo>
                  <a:pt x="394" y="148"/>
                </a:lnTo>
                <a:cubicBezTo>
                  <a:pt x="378" y="50"/>
                  <a:pt x="304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26" name="Google Shape;15126;p113"/>
          <p:cNvSpPr/>
          <p:nvPr/>
        </p:nvSpPr>
        <p:spPr>
          <a:xfrm>
            <a:off x="6883076" y="3762676"/>
            <a:ext cx="11133" cy="82797"/>
          </a:xfrm>
          <a:custGeom>
            <a:rect b="b" l="l" r="r" t="t"/>
            <a:pathLst>
              <a:path extrusionOk="0" h="3912" w="526">
                <a:moveTo>
                  <a:pt x="362" y="1"/>
                </a:moveTo>
                <a:cubicBezTo>
                  <a:pt x="288" y="1"/>
                  <a:pt x="214" y="50"/>
                  <a:pt x="197" y="149"/>
                </a:cubicBezTo>
                <a:cubicBezTo>
                  <a:pt x="197" y="1365"/>
                  <a:pt x="132" y="2548"/>
                  <a:pt x="0" y="3763"/>
                </a:cubicBezTo>
                <a:cubicBezTo>
                  <a:pt x="0" y="3862"/>
                  <a:pt x="82" y="3911"/>
                  <a:pt x="164" y="3911"/>
                </a:cubicBezTo>
                <a:cubicBezTo>
                  <a:pt x="247" y="3911"/>
                  <a:pt x="329" y="3862"/>
                  <a:pt x="329" y="3763"/>
                </a:cubicBezTo>
                <a:cubicBezTo>
                  <a:pt x="460" y="2548"/>
                  <a:pt x="526" y="1365"/>
                  <a:pt x="526" y="149"/>
                </a:cubicBezTo>
                <a:cubicBezTo>
                  <a:pt x="509" y="50"/>
                  <a:pt x="435" y="1"/>
                  <a:pt x="3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27" name="Google Shape;15127;p113"/>
          <p:cNvSpPr/>
          <p:nvPr/>
        </p:nvSpPr>
        <p:spPr>
          <a:xfrm>
            <a:off x="6918189" y="3776941"/>
            <a:ext cx="7662" cy="26266"/>
          </a:xfrm>
          <a:custGeom>
            <a:rect b="b" l="l" r="r" t="t"/>
            <a:pathLst>
              <a:path extrusionOk="0" h="1241" w="362">
                <a:moveTo>
                  <a:pt x="181" y="1"/>
                </a:moveTo>
                <a:cubicBezTo>
                  <a:pt x="83" y="1"/>
                  <a:pt x="17" y="66"/>
                  <a:pt x="17" y="165"/>
                </a:cubicBezTo>
                <a:lnTo>
                  <a:pt x="17" y="1118"/>
                </a:lnTo>
                <a:cubicBezTo>
                  <a:pt x="1" y="1200"/>
                  <a:pt x="91" y="1241"/>
                  <a:pt x="181" y="1241"/>
                </a:cubicBezTo>
                <a:cubicBezTo>
                  <a:pt x="272" y="1241"/>
                  <a:pt x="362" y="1200"/>
                  <a:pt x="346" y="1118"/>
                </a:cubicBezTo>
                <a:lnTo>
                  <a:pt x="346" y="165"/>
                </a:lnTo>
                <a:cubicBezTo>
                  <a:pt x="346" y="66"/>
                  <a:pt x="247" y="1"/>
                  <a:pt x="1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28" name="Google Shape;15128;p113"/>
          <p:cNvSpPr/>
          <p:nvPr/>
        </p:nvSpPr>
        <p:spPr>
          <a:xfrm>
            <a:off x="6254339" y="4017231"/>
            <a:ext cx="11852" cy="280309"/>
          </a:xfrm>
          <a:custGeom>
            <a:rect b="b" l="l" r="r" t="t"/>
            <a:pathLst>
              <a:path extrusionOk="0" h="13244" w="560">
                <a:moveTo>
                  <a:pt x="395" y="1"/>
                </a:moveTo>
                <a:cubicBezTo>
                  <a:pt x="313" y="1"/>
                  <a:pt x="230" y="50"/>
                  <a:pt x="230" y="149"/>
                </a:cubicBezTo>
                <a:lnTo>
                  <a:pt x="0" y="13096"/>
                </a:lnTo>
                <a:cubicBezTo>
                  <a:pt x="17" y="13194"/>
                  <a:pt x="91" y="13243"/>
                  <a:pt x="165" y="13243"/>
                </a:cubicBezTo>
                <a:cubicBezTo>
                  <a:pt x="239" y="13243"/>
                  <a:pt x="313" y="13194"/>
                  <a:pt x="329" y="13096"/>
                </a:cubicBezTo>
                <a:lnTo>
                  <a:pt x="559" y="149"/>
                </a:lnTo>
                <a:cubicBezTo>
                  <a:pt x="559" y="50"/>
                  <a:pt x="477" y="1"/>
                  <a:pt x="39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29" name="Google Shape;15129;p113"/>
          <p:cNvSpPr/>
          <p:nvPr/>
        </p:nvSpPr>
        <p:spPr>
          <a:xfrm>
            <a:off x="6245301" y="3899869"/>
            <a:ext cx="9059" cy="37250"/>
          </a:xfrm>
          <a:custGeom>
            <a:rect b="b" l="l" r="r" t="t"/>
            <a:pathLst>
              <a:path extrusionOk="0" h="1760" w="428">
                <a:moveTo>
                  <a:pt x="242" y="0"/>
                </a:moveTo>
                <a:cubicBezTo>
                  <a:pt x="165" y="0"/>
                  <a:pt x="99" y="54"/>
                  <a:pt x="99" y="107"/>
                </a:cubicBezTo>
                <a:cubicBezTo>
                  <a:pt x="0" y="633"/>
                  <a:pt x="0" y="1126"/>
                  <a:pt x="99" y="1652"/>
                </a:cubicBezTo>
                <a:cubicBezTo>
                  <a:pt x="99" y="1705"/>
                  <a:pt x="165" y="1759"/>
                  <a:pt x="242" y="1759"/>
                </a:cubicBezTo>
                <a:cubicBezTo>
                  <a:pt x="260" y="1759"/>
                  <a:pt x="278" y="1756"/>
                  <a:pt x="296" y="1750"/>
                </a:cubicBezTo>
                <a:cubicBezTo>
                  <a:pt x="362" y="1718"/>
                  <a:pt x="427" y="1652"/>
                  <a:pt x="395" y="1553"/>
                </a:cubicBezTo>
                <a:cubicBezTo>
                  <a:pt x="329" y="1093"/>
                  <a:pt x="329" y="633"/>
                  <a:pt x="395" y="206"/>
                </a:cubicBezTo>
                <a:cubicBezTo>
                  <a:pt x="427" y="107"/>
                  <a:pt x="362" y="9"/>
                  <a:pt x="296" y="9"/>
                </a:cubicBezTo>
                <a:cubicBezTo>
                  <a:pt x="278" y="3"/>
                  <a:pt x="260" y="0"/>
                  <a:pt x="24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30" name="Google Shape;15130;p113"/>
          <p:cNvSpPr/>
          <p:nvPr/>
        </p:nvSpPr>
        <p:spPr>
          <a:xfrm>
            <a:off x="6461590" y="3891361"/>
            <a:ext cx="14625" cy="164685"/>
          </a:xfrm>
          <a:custGeom>
            <a:rect b="b" l="l" r="r" t="t"/>
            <a:pathLst>
              <a:path extrusionOk="0" h="7781" w="691">
                <a:moveTo>
                  <a:pt x="527" y="0"/>
                </a:moveTo>
                <a:cubicBezTo>
                  <a:pt x="444" y="0"/>
                  <a:pt x="362" y="49"/>
                  <a:pt x="362" y="148"/>
                </a:cubicBezTo>
                <a:lnTo>
                  <a:pt x="329" y="148"/>
                </a:lnTo>
                <a:lnTo>
                  <a:pt x="165" y="3993"/>
                </a:lnTo>
                <a:lnTo>
                  <a:pt x="99" y="5866"/>
                </a:lnTo>
                <a:cubicBezTo>
                  <a:pt x="1" y="6457"/>
                  <a:pt x="34" y="7081"/>
                  <a:pt x="132" y="7673"/>
                </a:cubicBezTo>
                <a:cubicBezTo>
                  <a:pt x="157" y="7748"/>
                  <a:pt x="216" y="7780"/>
                  <a:pt x="277" y="7780"/>
                </a:cubicBezTo>
                <a:cubicBezTo>
                  <a:pt x="376" y="7780"/>
                  <a:pt x="481" y="7696"/>
                  <a:pt x="461" y="7574"/>
                </a:cubicBezTo>
                <a:cubicBezTo>
                  <a:pt x="362" y="6983"/>
                  <a:pt x="329" y="6358"/>
                  <a:pt x="428" y="5767"/>
                </a:cubicBezTo>
                <a:lnTo>
                  <a:pt x="527" y="3894"/>
                </a:lnTo>
                <a:lnTo>
                  <a:pt x="691" y="148"/>
                </a:lnTo>
                <a:cubicBezTo>
                  <a:pt x="691" y="49"/>
                  <a:pt x="609" y="0"/>
                  <a:pt x="5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31" name="Google Shape;15131;p113"/>
          <p:cNvSpPr/>
          <p:nvPr/>
        </p:nvSpPr>
        <p:spPr>
          <a:xfrm>
            <a:off x="6467854" y="4076536"/>
            <a:ext cx="7662" cy="203607"/>
          </a:xfrm>
          <a:custGeom>
            <a:rect b="b" l="l" r="r" t="t"/>
            <a:pathLst>
              <a:path extrusionOk="0" h="9620" w="362">
                <a:moveTo>
                  <a:pt x="165" y="0"/>
                </a:moveTo>
                <a:cubicBezTo>
                  <a:pt x="83" y="0"/>
                  <a:pt x="1" y="58"/>
                  <a:pt x="1" y="173"/>
                </a:cubicBezTo>
                <a:cubicBezTo>
                  <a:pt x="33" y="3261"/>
                  <a:pt x="33" y="6383"/>
                  <a:pt x="1" y="9472"/>
                </a:cubicBezTo>
                <a:cubicBezTo>
                  <a:pt x="17" y="9571"/>
                  <a:pt x="91" y="9620"/>
                  <a:pt x="165" y="9620"/>
                </a:cubicBezTo>
                <a:cubicBezTo>
                  <a:pt x="239" y="9620"/>
                  <a:pt x="313" y="9571"/>
                  <a:pt x="329" y="9472"/>
                </a:cubicBezTo>
                <a:cubicBezTo>
                  <a:pt x="362" y="6383"/>
                  <a:pt x="362" y="3261"/>
                  <a:pt x="329" y="173"/>
                </a:cubicBezTo>
                <a:cubicBezTo>
                  <a:pt x="329" y="58"/>
                  <a:pt x="247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32" name="Google Shape;15132;p113"/>
          <p:cNvSpPr/>
          <p:nvPr/>
        </p:nvSpPr>
        <p:spPr>
          <a:xfrm>
            <a:off x="6476194" y="4001421"/>
            <a:ext cx="18117" cy="236477"/>
          </a:xfrm>
          <a:custGeom>
            <a:rect b="b" l="l" r="r" t="t"/>
            <a:pathLst>
              <a:path extrusionOk="0" h="11173" w="856">
                <a:moveTo>
                  <a:pt x="165" y="0"/>
                </a:moveTo>
                <a:cubicBezTo>
                  <a:pt x="83" y="0"/>
                  <a:pt x="1" y="58"/>
                  <a:pt x="1" y="173"/>
                </a:cubicBezTo>
                <a:cubicBezTo>
                  <a:pt x="297" y="3787"/>
                  <a:pt x="461" y="7402"/>
                  <a:pt x="527" y="11049"/>
                </a:cubicBezTo>
                <a:cubicBezTo>
                  <a:pt x="543" y="11132"/>
                  <a:pt x="617" y="11173"/>
                  <a:pt x="691" y="11173"/>
                </a:cubicBezTo>
                <a:cubicBezTo>
                  <a:pt x="765" y="11173"/>
                  <a:pt x="839" y="11132"/>
                  <a:pt x="855" y="11049"/>
                </a:cubicBezTo>
                <a:cubicBezTo>
                  <a:pt x="790" y="7402"/>
                  <a:pt x="625" y="3787"/>
                  <a:pt x="329" y="173"/>
                </a:cubicBezTo>
                <a:cubicBezTo>
                  <a:pt x="329" y="58"/>
                  <a:pt x="247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33" name="Google Shape;15133;p113"/>
          <p:cNvSpPr/>
          <p:nvPr/>
        </p:nvSpPr>
        <p:spPr>
          <a:xfrm>
            <a:off x="6484554" y="4242917"/>
            <a:ext cx="9059" cy="28806"/>
          </a:xfrm>
          <a:custGeom>
            <a:rect b="b" l="l" r="r" t="t"/>
            <a:pathLst>
              <a:path extrusionOk="0" h="1361" w="428">
                <a:moveTo>
                  <a:pt x="197" y="1"/>
                </a:moveTo>
                <a:cubicBezTo>
                  <a:pt x="99" y="1"/>
                  <a:pt x="33" y="99"/>
                  <a:pt x="33" y="165"/>
                </a:cubicBezTo>
                <a:cubicBezTo>
                  <a:pt x="0" y="527"/>
                  <a:pt x="33" y="888"/>
                  <a:pt x="99" y="1250"/>
                </a:cubicBezTo>
                <a:cubicBezTo>
                  <a:pt x="123" y="1324"/>
                  <a:pt x="167" y="1360"/>
                  <a:pt x="228" y="1360"/>
                </a:cubicBezTo>
                <a:cubicBezTo>
                  <a:pt x="249" y="1360"/>
                  <a:pt x="271" y="1356"/>
                  <a:pt x="296" y="1348"/>
                </a:cubicBezTo>
                <a:cubicBezTo>
                  <a:pt x="395" y="1348"/>
                  <a:pt x="427" y="1250"/>
                  <a:pt x="427" y="1151"/>
                </a:cubicBezTo>
                <a:cubicBezTo>
                  <a:pt x="329" y="855"/>
                  <a:pt x="329" y="494"/>
                  <a:pt x="362" y="165"/>
                </a:cubicBezTo>
                <a:cubicBezTo>
                  <a:pt x="362" y="99"/>
                  <a:pt x="296" y="1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34" name="Google Shape;15134;p113"/>
          <p:cNvSpPr/>
          <p:nvPr/>
        </p:nvSpPr>
        <p:spPr>
          <a:xfrm>
            <a:off x="6480384" y="3894134"/>
            <a:ext cx="8360" cy="68871"/>
          </a:xfrm>
          <a:custGeom>
            <a:rect b="b" l="l" r="r" t="t"/>
            <a:pathLst>
              <a:path extrusionOk="0" h="3254" w="395">
                <a:moveTo>
                  <a:pt x="164" y="0"/>
                </a:moveTo>
                <a:cubicBezTo>
                  <a:pt x="82" y="0"/>
                  <a:pt x="0" y="50"/>
                  <a:pt x="0" y="148"/>
                </a:cubicBezTo>
                <a:cubicBezTo>
                  <a:pt x="66" y="1134"/>
                  <a:pt x="66" y="2120"/>
                  <a:pt x="0" y="3106"/>
                </a:cubicBezTo>
                <a:cubicBezTo>
                  <a:pt x="0" y="3204"/>
                  <a:pt x="74" y="3254"/>
                  <a:pt x="152" y="3254"/>
                </a:cubicBezTo>
                <a:cubicBezTo>
                  <a:pt x="230" y="3254"/>
                  <a:pt x="312" y="3204"/>
                  <a:pt x="329" y="3106"/>
                </a:cubicBezTo>
                <a:cubicBezTo>
                  <a:pt x="394" y="2120"/>
                  <a:pt x="394" y="1134"/>
                  <a:pt x="329" y="148"/>
                </a:cubicBezTo>
                <a:cubicBezTo>
                  <a:pt x="329" y="50"/>
                  <a:pt x="246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35" name="Google Shape;15135;p113"/>
          <p:cNvSpPr/>
          <p:nvPr/>
        </p:nvSpPr>
        <p:spPr>
          <a:xfrm>
            <a:off x="6692503" y="3898472"/>
            <a:ext cx="13228" cy="168706"/>
          </a:xfrm>
          <a:custGeom>
            <a:rect b="b" l="l" r="r" t="t"/>
            <a:pathLst>
              <a:path extrusionOk="0" h="7971" w="625">
                <a:moveTo>
                  <a:pt x="230" y="1"/>
                </a:moveTo>
                <a:cubicBezTo>
                  <a:pt x="148" y="1"/>
                  <a:pt x="66" y="58"/>
                  <a:pt x="66" y="173"/>
                </a:cubicBezTo>
                <a:cubicBezTo>
                  <a:pt x="132" y="1488"/>
                  <a:pt x="296" y="2835"/>
                  <a:pt x="296" y="4149"/>
                </a:cubicBezTo>
                <a:cubicBezTo>
                  <a:pt x="263" y="4807"/>
                  <a:pt x="230" y="5431"/>
                  <a:pt x="132" y="6055"/>
                </a:cubicBezTo>
                <a:cubicBezTo>
                  <a:pt x="0" y="6647"/>
                  <a:pt x="33" y="7271"/>
                  <a:pt x="230" y="7863"/>
                </a:cubicBezTo>
                <a:cubicBezTo>
                  <a:pt x="255" y="7938"/>
                  <a:pt x="319" y="7970"/>
                  <a:pt x="382" y="7970"/>
                </a:cubicBezTo>
                <a:cubicBezTo>
                  <a:pt x="485" y="7970"/>
                  <a:pt x="587" y="7886"/>
                  <a:pt x="526" y="7764"/>
                </a:cubicBezTo>
                <a:cubicBezTo>
                  <a:pt x="362" y="7173"/>
                  <a:pt x="329" y="6515"/>
                  <a:pt x="460" y="5858"/>
                </a:cubicBezTo>
                <a:cubicBezTo>
                  <a:pt x="559" y="5267"/>
                  <a:pt x="625" y="4675"/>
                  <a:pt x="625" y="4051"/>
                </a:cubicBezTo>
                <a:cubicBezTo>
                  <a:pt x="592" y="2769"/>
                  <a:pt x="460" y="1455"/>
                  <a:pt x="395" y="173"/>
                </a:cubicBezTo>
                <a:cubicBezTo>
                  <a:pt x="395" y="58"/>
                  <a:pt x="313" y="1"/>
                  <a:pt x="2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36" name="Google Shape;15136;p113"/>
          <p:cNvSpPr/>
          <p:nvPr/>
        </p:nvSpPr>
        <p:spPr>
          <a:xfrm>
            <a:off x="6691107" y="4079097"/>
            <a:ext cx="12953" cy="60490"/>
          </a:xfrm>
          <a:custGeom>
            <a:rect b="b" l="l" r="r" t="t"/>
            <a:pathLst>
              <a:path extrusionOk="0" h="2858" w="612">
                <a:moveTo>
                  <a:pt x="420" y="1"/>
                </a:moveTo>
                <a:cubicBezTo>
                  <a:pt x="355" y="1"/>
                  <a:pt x="290" y="37"/>
                  <a:pt x="264" y="117"/>
                </a:cubicBezTo>
                <a:cubicBezTo>
                  <a:pt x="34" y="972"/>
                  <a:pt x="1" y="1859"/>
                  <a:pt x="132" y="2746"/>
                </a:cubicBezTo>
                <a:cubicBezTo>
                  <a:pt x="132" y="2820"/>
                  <a:pt x="188" y="2857"/>
                  <a:pt x="257" y="2857"/>
                </a:cubicBezTo>
                <a:cubicBezTo>
                  <a:pt x="280" y="2857"/>
                  <a:pt x="305" y="2853"/>
                  <a:pt x="329" y="2845"/>
                </a:cubicBezTo>
                <a:cubicBezTo>
                  <a:pt x="395" y="2845"/>
                  <a:pt x="461" y="2746"/>
                  <a:pt x="428" y="2648"/>
                </a:cubicBezTo>
                <a:lnTo>
                  <a:pt x="428" y="2648"/>
                </a:lnTo>
                <a:lnTo>
                  <a:pt x="428" y="2680"/>
                </a:lnTo>
                <a:cubicBezTo>
                  <a:pt x="296" y="1859"/>
                  <a:pt x="362" y="1005"/>
                  <a:pt x="592" y="216"/>
                </a:cubicBezTo>
                <a:cubicBezTo>
                  <a:pt x="612" y="79"/>
                  <a:pt x="515" y="1"/>
                  <a:pt x="42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37" name="Google Shape;15137;p113"/>
          <p:cNvSpPr/>
          <p:nvPr/>
        </p:nvSpPr>
        <p:spPr>
          <a:xfrm>
            <a:off x="6695975" y="4078103"/>
            <a:ext cx="8360" cy="6963"/>
          </a:xfrm>
          <a:custGeom>
            <a:rect b="b" l="l" r="r" t="t"/>
            <a:pathLst>
              <a:path extrusionOk="0" h="329" w="395">
                <a:moveTo>
                  <a:pt x="198" y="0"/>
                </a:moveTo>
                <a:cubicBezTo>
                  <a:pt x="1" y="33"/>
                  <a:pt x="1" y="296"/>
                  <a:pt x="198" y="329"/>
                </a:cubicBezTo>
                <a:cubicBezTo>
                  <a:pt x="395" y="296"/>
                  <a:pt x="395" y="33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38" name="Google Shape;15138;p113"/>
          <p:cNvSpPr/>
          <p:nvPr/>
        </p:nvSpPr>
        <p:spPr>
          <a:xfrm>
            <a:off x="6101334" y="3904039"/>
            <a:ext cx="9757" cy="183987"/>
          </a:xfrm>
          <a:custGeom>
            <a:rect b="b" l="l" r="r" t="t"/>
            <a:pathLst>
              <a:path extrusionOk="0" h="8693" w="461">
                <a:moveTo>
                  <a:pt x="165" y="1"/>
                </a:moveTo>
                <a:cubicBezTo>
                  <a:pt x="82" y="1"/>
                  <a:pt x="0" y="58"/>
                  <a:pt x="0" y="173"/>
                </a:cubicBezTo>
                <a:cubicBezTo>
                  <a:pt x="99" y="2966"/>
                  <a:pt x="132" y="5727"/>
                  <a:pt x="99" y="8520"/>
                </a:cubicBezTo>
                <a:cubicBezTo>
                  <a:pt x="99" y="8635"/>
                  <a:pt x="181" y="8692"/>
                  <a:pt x="263" y="8692"/>
                </a:cubicBezTo>
                <a:cubicBezTo>
                  <a:pt x="345" y="8692"/>
                  <a:pt x="427" y="8635"/>
                  <a:pt x="427" y="8520"/>
                </a:cubicBezTo>
                <a:cubicBezTo>
                  <a:pt x="460" y="5727"/>
                  <a:pt x="427" y="2966"/>
                  <a:pt x="329" y="173"/>
                </a:cubicBezTo>
                <a:cubicBezTo>
                  <a:pt x="329" y="58"/>
                  <a:pt x="247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39" name="Google Shape;15139;p113"/>
          <p:cNvSpPr/>
          <p:nvPr/>
        </p:nvSpPr>
        <p:spPr>
          <a:xfrm>
            <a:off x="6100636" y="4115481"/>
            <a:ext cx="14646" cy="121699"/>
          </a:xfrm>
          <a:custGeom>
            <a:rect b="b" l="l" r="r" t="t"/>
            <a:pathLst>
              <a:path extrusionOk="0" h="5750" w="692">
                <a:moveTo>
                  <a:pt x="198" y="0"/>
                </a:moveTo>
                <a:cubicBezTo>
                  <a:pt x="115" y="0"/>
                  <a:pt x="33" y="58"/>
                  <a:pt x="33" y="173"/>
                </a:cubicBezTo>
                <a:lnTo>
                  <a:pt x="33" y="3130"/>
                </a:lnTo>
                <a:cubicBezTo>
                  <a:pt x="33" y="3985"/>
                  <a:pt x="0" y="4872"/>
                  <a:pt x="362" y="5660"/>
                </a:cubicBezTo>
                <a:cubicBezTo>
                  <a:pt x="383" y="5723"/>
                  <a:pt x="427" y="5749"/>
                  <a:pt x="475" y="5749"/>
                </a:cubicBezTo>
                <a:cubicBezTo>
                  <a:pt x="576" y="5749"/>
                  <a:pt x="692" y="5630"/>
                  <a:pt x="625" y="5496"/>
                </a:cubicBezTo>
                <a:cubicBezTo>
                  <a:pt x="296" y="4707"/>
                  <a:pt x="362" y="3787"/>
                  <a:pt x="362" y="2933"/>
                </a:cubicBezTo>
                <a:lnTo>
                  <a:pt x="362" y="173"/>
                </a:lnTo>
                <a:cubicBezTo>
                  <a:pt x="362" y="58"/>
                  <a:pt x="280" y="0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40" name="Google Shape;15140;p113"/>
          <p:cNvSpPr/>
          <p:nvPr/>
        </p:nvSpPr>
        <p:spPr>
          <a:xfrm>
            <a:off x="6256074" y="3898472"/>
            <a:ext cx="15323" cy="93740"/>
          </a:xfrm>
          <a:custGeom>
            <a:rect b="b" l="l" r="r" t="t"/>
            <a:pathLst>
              <a:path extrusionOk="0" h="4429" w="724">
                <a:moveTo>
                  <a:pt x="169" y="1"/>
                </a:moveTo>
                <a:cubicBezTo>
                  <a:pt x="83" y="1"/>
                  <a:pt x="1" y="58"/>
                  <a:pt x="17" y="173"/>
                </a:cubicBezTo>
                <a:cubicBezTo>
                  <a:pt x="116" y="1521"/>
                  <a:pt x="247" y="2901"/>
                  <a:pt x="378" y="4281"/>
                </a:cubicBezTo>
                <a:cubicBezTo>
                  <a:pt x="395" y="4379"/>
                  <a:pt x="485" y="4429"/>
                  <a:pt x="567" y="4429"/>
                </a:cubicBezTo>
                <a:cubicBezTo>
                  <a:pt x="650" y="4429"/>
                  <a:pt x="724" y="4379"/>
                  <a:pt x="707" y="4281"/>
                </a:cubicBezTo>
                <a:cubicBezTo>
                  <a:pt x="576" y="2901"/>
                  <a:pt x="444" y="1521"/>
                  <a:pt x="346" y="173"/>
                </a:cubicBezTo>
                <a:cubicBezTo>
                  <a:pt x="346" y="58"/>
                  <a:pt x="255" y="1"/>
                  <a:pt x="16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41" name="Google Shape;15141;p113"/>
          <p:cNvSpPr/>
          <p:nvPr/>
        </p:nvSpPr>
        <p:spPr>
          <a:xfrm>
            <a:off x="6263736" y="4110443"/>
            <a:ext cx="14964" cy="187099"/>
          </a:xfrm>
          <a:custGeom>
            <a:rect b="b" l="l" r="r" t="t"/>
            <a:pathLst>
              <a:path extrusionOk="0" h="8840" w="707">
                <a:moveTo>
                  <a:pt x="444" y="0"/>
                </a:moveTo>
                <a:cubicBezTo>
                  <a:pt x="370" y="0"/>
                  <a:pt x="296" y="49"/>
                  <a:pt x="279" y="148"/>
                </a:cubicBezTo>
                <a:cubicBezTo>
                  <a:pt x="378" y="3007"/>
                  <a:pt x="279" y="5833"/>
                  <a:pt x="16" y="8692"/>
                </a:cubicBezTo>
                <a:cubicBezTo>
                  <a:pt x="0" y="8790"/>
                  <a:pt x="74" y="8839"/>
                  <a:pt x="156" y="8839"/>
                </a:cubicBezTo>
                <a:cubicBezTo>
                  <a:pt x="238" y="8839"/>
                  <a:pt x="329" y="8790"/>
                  <a:pt x="345" y="8692"/>
                </a:cubicBezTo>
                <a:cubicBezTo>
                  <a:pt x="608" y="5833"/>
                  <a:pt x="707" y="3007"/>
                  <a:pt x="608" y="148"/>
                </a:cubicBezTo>
                <a:cubicBezTo>
                  <a:pt x="592" y="49"/>
                  <a:pt x="518" y="0"/>
                  <a:pt x="4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42" name="Google Shape;15142;p113"/>
          <p:cNvSpPr/>
          <p:nvPr/>
        </p:nvSpPr>
        <p:spPr>
          <a:xfrm>
            <a:off x="4898000" y="3904780"/>
            <a:ext cx="106566" cy="120979"/>
          </a:xfrm>
          <a:custGeom>
            <a:rect b="b" l="l" r="r" t="t"/>
            <a:pathLst>
              <a:path extrusionOk="0" h="5716" w="5035">
                <a:moveTo>
                  <a:pt x="243" y="0"/>
                </a:moveTo>
                <a:cubicBezTo>
                  <a:pt x="123" y="0"/>
                  <a:pt x="1" y="166"/>
                  <a:pt x="105" y="270"/>
                </a:cubicBezTo>
                <a:lnTo>
                  <a:pt x="4705" y="5659"/>
                </a:lnTo>
                <a:cubicBezTo>
                  <a:pt x="4737" y="5699"/>
                  <a:pt x="4775" y="5715"/>
                  <a:pt x="4812" y="5715"/>
                </a:cubicBezTo>
                <a:cubicBezTo>
                  <a:pt x="4927" y="5715"/>
                  <a:pt x="5035" y="5553"/>
                  <a:pt x="4935" y="5429"/>
                </a:cubicBezTo>
                <a:lnTo>
                  <a:pt x="335" y="40"/>
                </a:lnTo>
                <a:cubicBezTo>
                  <a:pt x="307" y="12"/>
                  <a:pt x="275" y="0"/>
                  <a:pt x="2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43" name="Google Shape;15143;p113"/>
          <p:cNvSpPr/>
          <p:nvPr/>
        </p:nvSpPr>
        <p:spPr>
          <a:xfrm>
            <a:off x="5011510" y="4044577"/>
            <a:ext cx="50182" cy="48976"/>
          </a:xfrm>
          <a:custGeom>
            <a:rect b="b" l="l" r="r" t="t"/>
            <a:pathLst>
              <a:path extrusionOk="0" h="2314" w="2371">
                <a:moveTo>
                  <a:pt x="253" y="0"/>
                </a:moveTo>
                <a:cubicBezTo>
                  <a:pt x="117" y="0"/>
                  <a:pt x="1" y="166"/>
                  <a:pt x="131" y="270"/>
                </a:cubicBezTo>
                <a:lnTo>
                  <a:pt x="2037" y="2274"/>
                </a:lnTo>
                <a:cubicBezTo>
                  <a:pt x="2064" y="2302"/>
                  <a:pt x="2096" y="2313"/>
                  <a:pt x="2128" y="2313"/>
                </a:cubicBezTo>
                <a:cubicBezTo>
                  <a:pt x="2249" y="2313"/>
                  <a:pt x="2371" y="2148"/>
                  <a:pt x="2267" y="2044"/>
                </a:cubicBezTo>
                <a:lnTo>
                  <a:pt x="361" y="40"/>
                </a:lnTo>
                <a:cubicBezTo>
                  <a:pt x="326" y="12"/>
                  <a:pt x="289" y="0"/>
                  <a:pt x="2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44" name="Google Shape;15144;p113"/>
          <p:cNvSpPr/>
          <p:nvPr/>
        </p:nvSpPr>
        <p:spPr>
          <a:xfrm>
            <a:off x="4919800" y="3900695"/>
            <a:ext cx="150145" cy="168876"/>
          </a:xfrm>
          <a:custGeom>
            <a:rect b="b" l="l" r="r" t="t"/>
            <a:pathLst>
              <a:path extrusionOk="0" h="7979" w="7094">
                <a:moveTo>
                  <a:pt x="235" y="0"/>
                </a:moveTo>
                <a:cubicBezTo>
                  <a:pt x="121" y="0"/>
                  <a:pt x="0" y="116"/>
                  <a:pt x="93" y="233"/>
                </a:cubicBezTo>
                <a:cubicBezTo>
                  <a:pt x="2098" y="2960"/>
                  <a:pt x="4299" y="5556"/>
                  <a:pt x="6764" y="7922"/>
                </a:cubicBezTo>
                <a:cubicBezTo>
                  <a:pt x="6796" y="7962"/>
                  <a:pt x="6834" y="7978"/>
                  <a:pt x="6870" y="7978"/>
                </a:cubicBezTo>
                <a:cubicBezTo>
                  <a:pt x="6986" y="7978"/>
                  <a:pt x="7094" y="7816"/>
                  <a:pt x="6994" y="7692"/>
                </a:cubicBezTo>
                <a:cubicBezTo>
                  <a:pt x="4562" y="5359"/>
                  <a:pt x="2361" y="2796"/>
                  <a:pt x="356" y="68"/>
                </a:cubicBezTo>
                <a:cubicBezTo>
                  <a:pt x="327" y="20"/>
                  <a:pt x="282" y="0"/>
                  <a:pt x="2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45" name="Google Shape;15145;p113"/>
          <p:cNvSpPr/>
          <p:nvPr/>
        </p:nvSpPr>
        <p:spPr>
          <a:xfrm>
            <a:off x="5217089" y="3917246"/>
            <a:ext cx="103751" cy="156367"/>
          </a:xfrm>
          <a:custGeom>
            <a:rect b="b" l="l" r="r" t="t"/>
            <a:pathLst>
              <a:path extrusionOk="0" h="7388" w="4902">
                <a:moveTo>
                  <a:pt x="199" y="1"/>
                </a:moveTo>
                <a:cubicBezTo>
                  <a:pt x="94" y="1"/>
                  <a:pt x="1" y="105"/>
                  <a:pt x="46" y="239"/>
                </a:cubicBezTo>
                <a:cubicBezTo>
                  <a:pt x="1492" y="2638"/>
                  <a:pt x="2970" y="5004"/>
                  <a:pt x="4515" y="7304"/>
                </a:cubicBezTo>
                <a:cubicBezTo>
                  <a:pt x="4555" y="7364"/>
                  <a:pt x="4610" y="7388"/>
                  <a:pt x="4663" y="7388"/>
                </a:cubicBezTo>
                <a:cubicBezTo>
                  <a:pt x="4786" y="7388"/>
                  <a:pt x="4902" y="7264"/>
                  <a:pt x="4810" y="7173"/>
                </a:cubicBezTo>
                <a:cubicBezTo>
                  <a:pt x="3266" y="4840"/>
                  <a:pt x="1755" y="2474"/>
                  <a:pt x="342" y="75"/>
                </a:cubicBezTo>
                <a:cubicBezTo>
                  <a:pt x="300" y="23"/>
                  <a:pt x="248" y="1"/>
                  <a:pt x="1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46" name="Google Shape;15146;p113"/>
          <p:cNvSpPr/>
          <p:nvPr/>
        </p:nvSpPr>
        <p:spPr>
          <a:xfrm>
            <a:off x="5216792" y="3890641"/>
            <a:ext cx="97126" cy="129107"/>
          </a:xfrm>
          <a:custGeom>
            <a:rect b="b" l="l" r="r" t="t"/>
            <a:pathLst>
              <a:path extrusionOk="0" h="6100" w="4589">
                <a:moveTo>
                  <a:pt x="243" y="1"/>
                </a:moveTo>
                <a:cubicBezTo>
                  <a:pt x="119" y="1"/>
                  <a:pt x="0" y="132"/>
                  <a:pt x="93" y="248"/>
                </a:cubicBezTo>
                <a:cubicBezTo>
                  <a:pt x="1440" y="2186"/>
                  <a:pt x="2787" y="4125"/>
                  <a:pt x="4200" y="6031"/>
                </a:cubicBezTo>
                <a:cubicBezTo>
                  <a:pt x="4239" y="6079"/>
                  <a:pt x="4291" y="6099"/>
                  <a:pt x="4343" y="6099"/>
                </a:cubicBezTo>
                <a:cubicBezTo>
                  <a:pt x="4468" y="6099"/>
                  <a:pt x="4589" y="5983"/>
                  <a:pt x="4496" y="5867"/>
                </a:cubicBezTo>
                <a:cubicBezTo>
                  <a:pt x="3050" y="3961"/>
                  <a:pt x="1703" y="2022"/>
                  <a:pt x="388" y="83"/>
                </a:cubicBezTo>
                <a:cubicBezTo>
                  <a:pt x="349" y="25"/>
                  <a:pt x="295" y="1"/>
                  <a:pt x="2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47" name="Google Shape;15147;p113"/>
          <p:cNvSpPr/>
          <p:nvPr/>
        </p:nvSpPr>
        <p:spPr>
          <a:xfrm>
            <a:off x="5315338" y="4030057"/>
            <a:ext cx="29970" cy="35176"/>
          </a:xfrm>
          <a:custGeom>
            <a:rect b="b" l="l" r="r" t="t"/>
            <a:pathLst>
              <a:path extrusionOk="0" h="1662" w="1416">
                <a:moveTo>
                  <a:pt x="229" y="0"/>
                </a:moveTo>
                <a:cubicBezTo>
                  <a:pt x="111" y="0"/>
                  <a:pt x="0" y="116"/>
                  <a:pt x="70" y="233"/>
                </a:cubicBezTo>
                <a:cubicBezTo>
                  <a:pt x="399" y="693"/>
                  <a:pt x="727" y="1153"/>
                  <a:pt x="1056" y="1613"/>
                </a:cubicBezTo>
                <a:cubicBezTo>
                  <a:pt x="1083" y="1647"/>
                  <a:pt x="1117" y="1662"/>
                  <a:pt x="1151" y="1662"/>
                </a:cubicBezTo>
                <a:cubicBezTo>
                  <a:pt x="1279" y="1662"/>
                  <a:pt x="1416" y="1461"/>
                  <a:pt x="1286" y="1383"/>
                </a:cubicBezTo>
                <a:cubicBezTo>
                  <a:pt x="957" y="956"/>
                  <a:pt x="661" y="528"/>
                  <a:pt x="366" y="68"/>
                </a:cubicBezTo>
                <a:cubicBezTo>
                  <a:pt x="327" y="20"/>
                  <a:pt x="277" y="0"/>
                  <a:pt x="2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48" name="Google Shape;15148;p113"/>
          <p:cNvSpPr/>
          <p:nvPr/>
        </p:nvSpPr>
        <p:spPr>
          <a:xfrm>
            <a:off x="5385078" y="3933374"/>
            <a:ext cx="106206" cy="131562"/>
          </a:xfrm>
          <a:custGeom>
            <a:rect b="b" l="l" r="r" t="t"/>
            <a:pathLst>
              <a:path extrusionOk="0" h="6216" w="5018">
                <a:moveTo>
                  <a:pt x="247" y="1"/>
                </a:moveTo>
                <a:cubicBezTo>
                  <a:pt x="122" y="1"/>
                  <a:pt x="1" y="117"/>
                  <a:pt x="94" y="233"/>
                </a:cubicBezTo>
                <a:lnTo>
                  <a:pt x="4661" y="6148"/>
                </a:lnTo>
                <a:cubicBezTo>
                  <a:pt x="4700" y="6196"/>
                  <a:pt x="4750" y="6216"/>
                  <a:pt x="4797" y="6216"/>
                </a:cubicBezTo>
                <a:cubicBezTo>
                  <a:pt x="4913" y="6216"/>
                  <a:pt x="5017" y="6100"/>
                  <a:pt x="4924" y="5984"/>
                </a:cubicBezTo>
                <a:lnTo>
                  <a:pt x="390" y="69"/>
                </a:lnTo>
                <a:cubicBezTo>
                  <a:pt x="351" y="21"/>
                  <a:pt x="298" y="1"/>
                  <a:pt x="24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49" name="Google Shape;15149;p113"/>
          <p:cNvSpPr/>
          <p:nvPr/>
        </p:nvSpPr>
        <p:spPr>
          <a:xfrm>
            <a:off x="4714920" y="3792540"/>
            <a:ext cx="296035" cy="111899"/>
          </a:xfrm>
          <a:custGeom>
            <a:rect b="b" l="l" r="r" t="t"/>
            <a:pathLst>
              <a:path extrusionOk="0" h="5287" w="13987">
                <a:moveTo>
                  <a:pt x="13787" y="1"/>
                </a:moveTo>
                <a:cubicBezTo>
                  <a:pt x="13766" y="1"/>
                  <a:pt x="13742" y="7"/>
                  <a:pt x="13717" y="19"/>
                </a:cubicBezTo>
                <a:lnTo>
                  <a:pt x="3168" y="3864"/>
                </a:lnTo>
                <a:lnTo>
                  <a:pt x="178" y="4948"/>
                </a:lnTo>
                <a:cubicBezTo>
                  <a:pt x="0" y="5037"/>
                  <a:pt x="63" y="5286"/>
                  <a:pt x="222" y="5286"/>
                </a:cubicBezTo>
                <a:cubicBezTo>
                  <a:pt x="239" y="5286"/>
                  <a:pt x="257" y="5283"/>
                  <a:pt x="277" y="5277"/>
                </a:cubicBezTo>
                <a:lnTo>
                  <a:pt x="10825" y="1399"/>
                </a:lnTo>
                <a:lnTo>
                  <a:pt x="13815" y="315"/>
                </a:lnTo>
                <a:cubicBezTo>
                  <a:pt x="13987" y="258"/>
                  <a:pt x="13934" y="1"/>
                  <a:pt x="1378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50" name="Google Shape;15150;p113"/>
          <p:cNvSpPr/>
          <p:nvPr/>
        </p:nvSpPr>
        <p:spPr>
          <a:xfrm>
            <a:off x="5118966" y="3623513"/>
            <a:ext cx="277261" cy="118863"/>
          </a:xfrm>
          <a:custGeom>
            <a:rect b="b" l="l" r="r" t="t"/>
            <a:pathLst>
              <a:path extrusionOk="0" h="5616" w="13100">
                <a:moveTo>
                  <a:pt x="12845" y="0"/>
                </a:moveTo>
                <a:cubicBezTo>
                  <a:pt x="12820" y="0"/>
                  <a:pt x="12793" y="6"/>
                  <a:pt x="12765" y="20"/>
                </a:cubicBezTo>
                <a:cubicBezTo>
                  <a:pt x="9545" y="1532"/>
                  <a:pt x="6292" y="2945"/>
                  <a:pt x="3006" y="4226"/>
                </a:cubicBezTo>
                <a:cubicBezTo>
                  <a:pt x="2053" y="4588"/>
                  <a:pt x="1133" y="4949"/>
                  <a:pt x="180" y="5278"/>
                </a:cubicBezTo>
                <a:cubicBezTo>
                  <a:pt x="1" y="5338"/>
                  <a:pt x="66" y="5615"/>
                  <a:pt x="228" y="5615"/>
                </a:cubicBezTo>
                <a:cubicBezTo>
                  <a:pt x="244" y="5615"/>
                  <a:pt x="261" y="5612"/>
                  <a:pt x="279" y="5606"/>
                </a:cubicBezTo>
                <a:lnTo>
                  <a:pt x="279" y="5574"/>
                </a:lnTo>
                <a:cubicBezTo>
                  <a:pt x="3630" y="4358"/>
                  <a:pt x="6916" y="3043"/>
                  <a:pt x="10137" y="1598"/>
                </a:cubicBezTo>
                <a:cubicBezTo>
                  <a:pt x="11090" y="1170"/>
                  <a:pt x="12010" y="743"/>
                  <a:pt x="12930" y="316"/>
                </a:cubicBezTo>
                <a:cubicBezTo>
                  <a:pt x="13099" y="231"/>
                  <a:pt x="13001" y="0"/>
                  <a:pt x="128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51" name="Google Shape;15151;p113"/>
          <p:cNvSpPr/>
          <p:nvPr/>
        </p:nvSpPr>
        <p:spPr>
          <a:xfrm>
            <a:off x="5079535" y="3633969"/>
            <a:ext cx="525379" cy="235905"/>
          </a:xfrm>
          <a:custGeom>
            <a:rect b="b" l="l" r="r" t="t"/>
            <a:pathLst>
              <a:path extrusionOk="0" h="11146" w="24823">
                <a:moveTo>
                  <a:pt x="24623" y="1"/>
                </a:moveTo>
                <a:cubicBezTo>
                  <a:pt x="24601" y="1"/>
                  <a:pt x="24578" y="6"/>
                  <a:pt x="24552" y="19"/>
                </a:cubicBezTo>
                <a:cubicBezTo>
                  <a:pt x="21299" y="1169"/>
                  <a:pt x="18079" y="2418"/>
                  <a:pt x="14924" y="3765"/>
                </a:cubicBezTo>
                <a:cubicBezTo>
                  <a:pt x="11737" y="5112"/>
                  <a:pt x="8549" y="6591"/>
                  <a:pt x="5395" y="8136"/>
                </a:cubicBezTo>
                <a:cubicBezTo>
                  <a:pt x="3653" y="9023"/>
                  <a:pt x="1911" y="9910"/>
                  <a:pt x="170" y="10830"/>
                </a:cubicBezTo>
                <a:cubicBezTo>
                  <a:pt x="0" y="10915"/>
                  <a:pt x="123" y="11146"/>
                  <a:pt x="265" y="11146"/>
                </a:cubicBezTo>
                <a:cubicBezTo>
                  <a:pt x="288" y="11146"/>
                  <a:pt x="311" y="11140"/>
                  <a:pt x="334" y="11126"/>
                </a:cubicBezTo>
                <a:cubicBezTo>
                  <a:pt x="3390" y="9483"/>
                  <a:pt x="6479" y="7938"/>
                  <a:pt x="9601" y="6493"/>
                </a:cubicBezTo>
                <a:cubicBezTo>
                  <a:pt x="12722" y="5047"/>
                  <a:pt x="15943" y="3667"/>
                  <a:pt x="19163" y="2385"/>
                </a:cubicBezTo>
                <a:cubicBezTo>
                  <a:pt x="21003" y="1662"/>
                  <a:pt x="22811" y="972"/>
                  <a:pt x="24651" y="315"/>
                </a:cubicBezTo>
                <a:cubicBezTo>
                  <a:pt x="24823" y="258"/>
                  <a:pt x="24770" y="1"/>
                  <a:pt x="246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52" name="Google Shape;15152;p113"/>
          <p:cNvSpPr/>
          <p:nvPr/>
        </p:nvSpPr>
        <p:spPr>
          <a:xfrm>
            <a:off x="5552348" y="3573648"/>
            <a:ext cx="262742" cy="113804"/>
          </a:xfrm>
          <a:custGeom>
            <a:rect b="b" l="l" r="r" t="t"/>
            <a:pathLst>
              <a:path extrusionOk="0" h="5377" w="12414">
                <a:moveTo>
                  <a:pt x="12192" y="1"/>
                </a:moveTo>
                <a:cubicBezTo>
                  <a:pt x="12175" y="1"/>
                  <a:pt x="12156" y="4"/>
                  <a:pt x="12137" y="10"/>
                </a:cubicBezTo>
                <a:cubicBezTo>
                  <a:pt x="8982" y="1193"/>
                  <a:pt x="5893" y="2442"/>
                  <a:pt x="2837" y="3822"/>
                </a:cubicBezTo>
                <a:cubicBezTo>
                  <a:pt x="1950" y="4249"/>
                  <a:pt x="1063" y="4644"/>
                  <a:pt x="176" y="5071"/>
                </a:cubicBezTo>
                <a:cubicBezTo>
                  <a:pt x="0" y="5159"/>
                  <a:pt x="111" y="5377"/>
                  <a:pt x="277" y="5377"/>
                </a:cubicBezTo>
                <a:cubicBezTo>
                  <a:pt x="298" y="5377"/>
                  <a:pt x="319" y="5374"/>
                  <a:pt x="340" y="5367"/>
                </a:cubicBezTo>
                <a:cubicBezTo>
                  <a:pt x="3363" y="3921"/>
                  <a:pt x="6419" y="2573"/>
                  <a:pt x="9541" y="1358"/>
                </a:cubicBezTo>
                <a:cubicBezTo>
                  <a:pt x="10428" y="996"/>
                  <a:pt x="11348" y="668"/>
                  <a:pt x="12236" y="306"/>
                </a:cubicBezTo>
                <a:cubicBezTo>
                  <a:pt x="12413" y="247"/>
                  <a:pt x="12351" y="1"/>
                  <a:pt x="1219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53" name="Google Shape;15153;p113"/>
          <p:cNvSpPr/>
          <p:nvPr/>
        </p:nvSpPr>
        <p:spPr>
          <a:xfrm>
            <a:off x="5064275" y="3805027"/>
            <a:ext cx="190866" cy="97571"/>
          </a:xfrm>
          <a:custGeom>
            <a:rect b="b" l="l" r="r" t="t"/>
            <a:pathLst>
              <a:path extrusionOk="0" h="4610" w="9018">
                <a:moveTo>
                  <a:pt x="8780" y="1"/>
                </a:moveTo>
                <a:cubicBezTo>
                  <a:pt x="8758" y="1"/>
                  <a:pt x="8735" y="7"/>
                  <a:pt x="8712" y="21"/>
                </a:cubicBezTo>
                <a:cubicBezTo>
                  <a:pt x="5787" y="1302"/>
                  <a:pt x="2928" y="2715"/>
                  <a:pt x="168" y="4293"/>
                </a:cubicBezTo>
                <a:cubicBezTo>
                  <a:pt x="1" y="4404"/>
                  <a:pt x="93" y="4610"/>
                  <a:pt x="246" y="4610"/>
                </a:cubicBezTo>
                <a:cubicBezTo>
                  <a:pt x="273" y="4610"/>
                  <a:pt x="302" y="4603"/>
                  <a:pt x="332" y="4588"/>
                </a:cubicBezTo>
                <a:cubicBezTo>
                  <a:pt x="3093" y="3011"/>
                  <a:pt x="5951" y="1565"/>
                  <a:pt x="8876" y="284"/>
                </a:cubicBezTo>
                <a:cubicBezTo>
                  <a:pt x="9017" y="227"/>
                  <a:pt x="8916" y="1"/>
                  <a:pt x="878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54" name="Google Shape;15154;p113"/>
          <p:cNvSpPr/>
          <p:nvPr/>
        </p:nvSpPr>
        <p:spPr>
          <a:xfrm>
            <a:off x="5320989" y="3584993"/>
            <a:ext cx="6963" cy="22541"/>
          </a:xfrm>
          <a:custGeom>
            <a:rect b="b" l="l" r="r" t="t"/>
            <a:pathLst>
              <a:path extrusionOk="0" h="1065" w="329">
                <a:moveTo>
                  <a:pt x="132" y="0"/>
                </a:moveTo>
                <a:cubicBezTo>
                  <a:pt x="66" y="0"/>
                  <a:pt x="33" y="66"/>
                  <a:pt x="33" y="132"/>
                </a:cubicBezTo>
                <a:cubicBezTo>
                  <a:pt x="0" y="427"/>
                  <a:pt x="33" y="723"/>
                  <a:pt x="132" y="986"/>
                </a:cubicBezTo>
                <a:cubicBezTo>
                  <a:pt x="132" y="1034"/>
                  <a:pt x="167" y="1064"/>
                  <a:pt x="211" y="1064"/>
                </a:cubicBezTo>
                <a:cubicBezTo>
                  <a:pt x="228" y="1064"/>
                  <a:pt x="245" y="1060"/>
                  <a:pt x="263" y="1052"/>
                </a:cubicBezTo>
                <a:cubicBezTo>
                  <a:pt x="296" y="1052"/>
                  <a:pt x="329" y="986"/>
                  <a:pt x="329" y="953"/>
                </a:cubicBezTo>
                <a:cubicBezTo>
                  <a:pt x="230" y="690"/>
                  <a:pt x="197" y="394"/>
                  <a:pt x="230" y="132"/>
                </a:cubicBezTo>
                <a:cubicBezTo>
                  <a:pt x="230" y="66"/>
                  <a:pt x="197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55" name="Google Shape;15155;p113"/>
          <p:cNvSpPr/>
          <p:nvPr/>
        </p:nvSpPr>
        <p:spPr>
          <a:xfrm>
            <a:off x="5330027" y="3570558"/>
            <a:ext cx="4889" cy="26266"/>
          </a:xfrm>
          <a:custGeom>
            <a:rect b="b" l="l" r="r" t="t"/>
            <a:pathLst>
              <a:path extrusionOk="0" h="1241" w="231">
                <a:moveTo>
                  <a:pt x="115" y="0"/>
                </a:moveTo>
                <a:cubicBezTo>
                  <a:pt x="58" y="0"/>
                  <a:pt x="0" y="41"/>
                  <a:pt x="0" y="123"/>
                </a:cubicBezTo>
                <a:lnTo>
                  <a:pt x="0" y="1142"/>
                </a:lnTo>
                <a:cubicBezTo>
                  <a:pt x="0" y="1208"/>
                  <a:pt x="58" y="1241"/>
                  <a:pt x="115" y="1241"/>
                </a:cubicBezTo>
                <a:cubicBezTo>
                  <a:pt x="173" y="1241"/>
                  <a:pt x="230" y="1208"/>
                  <a:pt x="230" y="1142"/>
                </a:cubicBezTo>
                <a:lnTo>
                  <a:pt x="230" y="123"/>
                </a:lnTo>
                <a:cubicBezTo>
                  <a:pt x="230" y="41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56" name="Google Shape;15156;p113"/>
          <p:cNvSpPr/>
          <p:nvPr/>
        </p:nvSpPr>
        <p:spPr>
          <a:xfrm>
            <a:off x="5339763" y="3554557"/>
            <a:ext cx="4191" cy="37399"/>
          </a:xfrm>
          <a:custGeom>
            <a:rect b="b" l="l" r="r" t="t"/>
            <a:pathLst>
              <a:path extrusionOk="0" h="1767" w="198">
                <a:moveTo>
                  <a:pt x="99" y="0"/>
                </a:moveTo>
                <a:cubicBezTo>
                  <a:pt x="50" y="0"/>
                  <a:pt x="0" y="42"/>
                  <a:pt x="0" y="124"/>
                </a:cubicBezTo>
                <a:lnTo>
                  <a:pt x="0" y="1668"/>
                </a:lnTo>
                <a:cubicBezTo>
                  <a:pt x="0" y="1734"/>
                  <a:pt x="50" y="1767"/>
                  <a:pt x="99" y="1767"/>
                </a:cubicBezTo>
                <a:cubicBezTo>
                  <a:pt x="148" y="1767"/>
                  <a:pt x="197" y="1734"/>
                  <a:pt x="197" y="1668"/>
                </a:cubicBezTo>
                <a:lnTo>
                  <a:pt x="197" y="124"/>
                </a:lnTo>
                <a:cubicBezTo>
                  <a:pt x="197" y="42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57" name="Google Shape;15157;p113"/>
          <p:cNvSpPr/>
          <p:nvPr/>
        </p:nvSpPr>
        <p:spPr>
          <a:xfrm>
            <a:off x="5345329" y="3534746"/>
            <a:ext cx="9059" cy="35642"/>
          </a:xfrm>
          <a:custGeom>
            <a:rect b="b" l="l" r="r" t="t"/>
            <a:pathLst>
              <a:path extrusionOk="0" h="1684" w="428">
                <a:moveTo>
                  <a:pt x="314" y="0"/>
                </a:moveTo>
                <a:cubicBezTo>
                  <a:pt x="278" y="0"/>
                  <a:pt x="243" y="21"/>
                  <a:pt x="230" y="74"/>
                </a:cubicBezTo>
                <a:cubicBezTo>
                  <a:pt x="66" y="567"/>
                  <a:pt x="0" y="1093"/>
                  <a:pt x="33" y="1585"/>
                </a:cubicBezTo>
                <a:cubicBezTo>
                  <a:pt x="33" y="1651"/>
                  <a:pt x="91" y="1684"/>
                  <a:pt x="144" y="1684"/>
                </a:cubicBezTo>
                <a:cubicBezTo>
                  <a:pt x="197" y="1684"/>
                  <a:pt x="247" y="1651"/>
                  <a:pt x="230" y="1585"/>
                </a:cubicBezTo>
                <a:cubicBezTo>
                  <a:pt x="230" y="1093"/>
                  <a:pt x="296" y="600"/>
                  <a:pt x="427" y="107"/>
                </a:cubicBezTo>
                <a:cubicBezTo>
                  <a:pt x="427" y="48"/>
                  <a:pt x="368" y="0"/>
                  <a:pt x="31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58" name="Google Shape;15158;p113"/>
          <p:cNvSpPr/>
          <p:nvPr/>
        </p:nvSpPr>
        <p:spPr>
          <a:xfrm>
            <a:off x="5361309" y="3518385"/>
            <a:ext cx="4212" cy="39494"/>
          </a:xfrm>
          <a:custGeom>
            <a:rect b="b" l="l" r="r" t="t"/>
            <a:pathLst>
              <a:path extrusionOk="0" h="1866" w="199">
                <a:moveTo>
                  <a:pt x="100" y="1"/>
                </a:moveTo>
                <a:cubicBezTo>
                  <a:pt x="50" y="1"/>
                  <a:pt x="1" y="42"/>
                  <a:pt x="1" y="124"/>
                </a:cubicBezTo>
                <a:lnTo>
                  <a:pt x="1" y="1767"/>
                </a:lnTo>
                <a:cubicBezTo>
                  <a:pt x="1" y="1833"/>
                  <a:pt x="50" y="1866"/>
                  <a:pt x="100" y="1866"/>
                </a:cubicBezTo>
                <a:cubicBezTo>
                  <a:pt x="149" y="1866"/>
                  <a:pt x="198" y="1833"/>
                  <a:pt x="198" y="1767"/>
                </a:cubicBezTo>
                <a:lnTo>
                  <a:pt x="198" y="124"/>
                </a:lnTo>
                <a:cubicBezTo>
                  <a:pt x="198" y="42"/>
                  <a:pt x="149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59" name="Google Shape;15159;p113"/>
          <p:cNvSpPr/>
          <p:nvPr/>
        </p:nvSpPr>
        <p:spPr>
          <a:xfrm>
            <a:off x="5371744" y="3503612"/>
            <a:ext cx="6286" cy="38965"/>
          </a:xfrm>
          <a:custGeom>
            <a:rect b="b" l="l" r="r" t="t"/>
            <a:pathLst>
              <a:path extrusionOk="0" h="1841" w="297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34" y="625"/>
                  <a:pt x="67" y="1183"/>
                  <a:pt x="99" y="1742"/>
                </a:cubicBezTo>
                <a:cubicBezTo>
                  <a:pt x="99" y="1808"/>
                  <a:pt x="149" y="1841"/>
                  <a:pt x="198" y="1841"/>
                </a:cubicBezTo>
                <a:cubicBezTo>
                  <a:pt x="247" y="1841"/>
                  <a:pt x="297" y="1808"/>
                  <a:pt x="297" y="1742"/>
                </a:cubicBezTo>
                <a:cubicBezTo>
                  <a:pt x="264" y="1183"/>
                  <a:pt x="231" y="625"/>
                  <a:pt x="198" y="99"/>
                </a:cubicBez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60" name="Google Shape;15160;p113"/>
          <p:cNvSpPr/>
          <p:nvPr/>
        </p:nvSpPr>
        <p:spPr>
          <a:xfrm>
            <a:off x="5382178" y="3482912"/>
            <a:ext cx="4889" cy="39494"/>
          </a:xfrm>
          <a:custGeom>
            <a:rect b="b" l="l" r="r" t="t"/>
            <a:pathLst>
              <a:path extrusionOk="0" h="1866" w="231">
                <a:moveTo>
                  <a:pt x="116" y="1"/>
                </a:moveTo>
                <a:cubicBezTo>
                  <a:pt x="58" y="1"/>
                  <a:pt x="1" y="42"/>
                  <a:pt x="1" y="124"/>
                </a:cubicBezTo>
                <a:lnTo>
                  <a:pt x="1" y="1767"/>
                </a:lnTo>
                <a:cubicBezTo>
                  <a:pt x="1" y="1833"/>
                  <a:pt x="58" y="1866"/>
                  <a:pt x="116" y="1866"/>
                </a:cubicBezTo>
                <a:cubicBezTo>
                  <a:pt x="173" y="1866"/>
                  <a:pt x="231" y="1833"/>
                  <a:pt x="231" y="1767"/>
                </a:cubicBezTo>
                <a:lnTo>
                  <a:pt x="231" y="124"/>
                </a:lnTo>
                <a:cubicBezTo>
                  <a:pt x="231" y="42"/>
                  <a:pt x="173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61" name="Google Shape;15161;p113"/>
          <p:cNvSpPr/>
          <p:nvPr/>
        </p:nvSpPr>
        <p:spPr>
          <a:xfrm>
            <a:off x="5394708" y="3466742"/>
            <a:ext cx="5228" cy="38287"/>
          </a:xfrm>
          <a:custGeom>
            <a:rect b="b" l="l" r="r" t="t"/>
            <a:pathLst>
              <a:path extrusionOk="0" h="1809" w="247">
                <a:moveTo>
                  <a:pt x="144" y="1"/>
                </a:moveTo>
                <a:cubicBezTo>
                  <a:pt x="99" y="1"/>
                  <a:pt x="50" y="34"/>
                  <a:pt x="33" y="99"/>
                </a:cubicBezTo>
                <a:cubicBezTo>
                  <a:pt x="0" y="625"/>
                  <a:pt x="0" y="1151"/>
                  <a:pt x="33" y="1710"/>
                </a:cubicBezTo>
                <a:cubicBezTo>
                  <a:pt x="33" y="1775"/>
                  <a:pt x="91" y="1808"/>
                  <a:pt x="144" y="1808"/>
                </a:cubicBezTo>
                <a:cubicBezTo>
                  <a:pt x="197" y="1808"/>
                  <a:pt x="247" y="1775"/>
                  <a:pt x="230" y="1710"/>
                </a:cubicBezTo>
                <a:cubicBezTo>
                  <a:pt x="230" y="1151"/>
                  <a:pt x="230" y="625"/>
                  <a:pt x="230" y="99"/>
                </a:cubicBezTo>
                <a:cubicBezTo>
                  <a:pt x="230" y="34"/>
                  <a:pt x="189" y="1"/>
                  <a:pt x="1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62" name="Google Shape;15162;p113"/>
          <p:cNvSpPr/>
          <p:nvPr/>
        </p:nvSpPr>
        <p:spPr>
          <a:xfrm>
            <a:off x="5409312" y="3440327"/>
            <a:ext cx="4191" cy="34795"/>
          </a:xfrm>
          <a:custGeom>
            <a:rect b="b" l="l" r="r" t="t"/>
            <a:pathLst>
              <a:path extrusionOk="0" h="1644" w="198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0" y="1545"/>
                </a:lnTo>
                <a:cubicBezTo>
                  <a:pt x="0" y="1610"/>
                  <a:pt x="50" y="1643"/>
                  <a:pt x="99" y="1643"/>
                </a:cubicBezTo>
                <a:cubicBezTo>
                  <a:pt x="148" y="1643"/>
                  <a:pt x="197" y="1610"/>
                  <a:pt x="197" y="1545"/>
                </a:cubicBezTo>
                <a:cubicBezTo>
                  <a:pt x="197" y="1052"/>
                  <a:pt x="165" y="592"/>
                  <a:pt x="197" y="99"/>
                </a:cubicBez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63" name="Google Shape;15163;p113"/>
          <p:cNvSpPr/>
          <p:nvPr/>
        </p:nvSpPr>
        <p:spPr>
          <a:xfrm>
            <a:off x="5425313" y="3420157"/>
            <a:ext cx="4191" cy="38965"/>
          </a:xfrm>
          <a:custGeom>
            <a:rect b="b" l="l" r="r" t="t"/>
            <a:pathLst>
              <a:path extrusionOk="0" h="1841" w="198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0" y="1742"/>
                </a:lnTo>
                <a:cubicBezTo>
                  <a:pt x="0" y="1807"/>
                  <a:pt x="49" y="1840"/>
                  <a:pt x="99" y="1840"/>
                </a:cubicBezTo>
                <a:cubicBezTo>
                  <a:pt x="148" y="1840"/>
                  <a:pt x="197" y="1807"/>
                  <a:pt x="197" y="1742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64" name="Google Shape;15164;p113"/>
          <p:cNvSpPr/>
          <p:nvPr/>
        </p:nvSpPr>
        <p:spPr>
          <a:xfrm>
            <a:off x="5440616" y="3386081"/>
            <a:ext cx="6963" cy="50775"/>
          </a:xfrm>
          <a:custGeom>
            <a:rect b="b" l="l" r="r" t="t"/>
            <a:pathLst>
              <a:path extrusionOk="0" h="2399" w="329">
                <a:moveTo>
                  <a:pt x="197" y="0"/>
                </a:moveTo>
                <a:cubicBezTo>
                  <a:pt x="148" y="0"/>
                  <a:pt x="99" y="33"/>
                  <a:pt x="99" y="99"/>
                </a:cubicBezTo>
                <a:cubicBezTo>
                  <a:pt x="99" y="822"/>
                  <a:pt x="66" y="1577"/>
                  <a:pt x="0" y="2300"/>
                </a:cubicBezTo>
                <a:cubicBezTo>
                  <a:pt x="0" y="2366"/>
                  <a:pt x="41" y="2399"/>
                  <a:pt x="86" y="2399"/>
                </a:cubicBezTo>
                <a:cubicBezTo>
                  <a:pt x="131" y="2399"/>
                  <a:pt x="181" y="2366"/>
                  <a:pt x="197" y="2300"/>
                </a:cubicBezTo>
                <a:cubicBezTo>
                  <a:pt x="263" y="1577"/>
                  <a:pt x="329" y="822"/>
                  <a:pt x="296" y="99"/>
                </a:cubicBezTo>
                <a:cubicBezTo>
                  <a:pt x="296" y="33"/>
                  <a:pt x="246" y="0"/>
                  <a:pt x="19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65" name="Google Shape;15165;p113"/>
          <p:cNvSpPr/>
          <p:nvPr/>
        </p:nvSpPr>
        <p:spPr>
          <a:xfrm>
            <a:off x="5454521" y="3368683"/>
            <a:ext cx="5588" cy="44531"/>
          </a:xfrm>
          <a:custGeom>
            <a:rect b="b" l="l" r="r" t="t"/>
            <a:pathLst>
              <a:path extrusionOk="0" h="2104" w="264">
                <a:moveTo>
                  <a:pt x="165" y="1"/>
                </a:moveTo>
                <a:cubicBezTo>
                  <a:pt x="115" y="1"/>
                  <a:pt x="66" y="33"/>
                  <a:pt x="66" y="99"/>
                </a:cubicBezTo>
                <a:cubicBezTo>
                  <a:pt x="33" y="723"/>
                  <a:pt x="0" y="1381"/>
                  <a:pt x="0" y="2005"/>
                </a:cubicBezTo>
                <a:cubicBezTo>
                  <a:pt x="0" y="2071"/>
                  <a:pt x="50" y="2104"/>
                  <a:pt x="99" y="2104"/>
                </a:cubicBezTo>
                <a:cubicBezTo>
                  <a:pt x="148" y="2104"/>
                  <a:pt x="197" y="2071"/>
                  <a:pt x="197" y="2005"/>
                </a:cubicBezTo>
                <a:cubicBezTo>
                  <a:pt x="230" y="1381"/>
                  <a:pt x="230" y="723"/>
                  <a:pt x="263" y="99"/>
                </a:cubicBezTo>
                <a:cubicBezTo>
                  <a:pt x="263" y="33"/>
                  <a:pt x="214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66" name="Google Shape;15166;p113"/>
          <p:cNvSpPr/>
          <p:nvPr/>
        </p:nvSpPr>
        <p:spPr>
          <a:xfrm>
            <a:off x="5463559" y="3351983"/>
            <a:ext cx="6984" cy="52193"/>
          </a:xfrm>
          <a:custGeom>
            <a:rect b="b" l="l" r="r" t="t"/>
            <a:pathLst>
              <a:path extrusionOk="0" h="2466" w="330">
                <a:moveTo>
                  <a:pt x="198" y="1"/>
                </a:moveTo>
                <a:cubicBezTo>
                  <a:pt x="148" y="1"/>
                  <a:pt x="99" y="34"/>
                  <a:pt x="99" y="99"/>
                </a:cubicBezTo>
                <a:cubicBezTo>
                  <a:pt x="132" y="855"/>
                  <a:pt x="99" y="1611"/>
                  <a:pt x="0" y="2367"/>
                </a:cubicBezTo>
                <a:cubicBezTo>
                  <a:pt x="0" y="2433"/>
                  <a:pt x="50" y="2465"/>
                  <a:pt x="99" y="2465"/>
                </a:cubicBezTo>
                <a:cubicBezTo>
                  <a:pt x="148" y="2465"/>
                  <a:pt x="198" y="2433"/>
                  <a:pt x="198" y="2367"/>
                </a:cubicBezTo>
                <a:cubicBezTo>
                  <a:pt x="296" y="1611"/>
                  <a:pt x="329" y="855"/>
                  <a:pt x="296" y="99"/>
                </a:cubicBezTo>
                <a:cubicBezTo>
                  <a:pt x="296" y="34"/>
                  <a:pt x="247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67" name="Google Shape;15167;p113"/>
          <p:cNvSpPr/>
          <p:nvPr/>
        </p:nvSpPr>
        <p:spPr>
          <a:xfrm>
            <a:off x="5475475" y="3336871"/>
            <a:ext cx="6180" cy="39473"/>
          </a:xfrm>
          <a:custGeom>
            <a:rect b="b" l="l" r="r" t="t"/>
            <a:pathLst>
              <a:path extrusionOk="0" h="1865" w="292">
                <a:moveTo>
                  <a:pt x="156" y="0"/>
                </a:moveTo>
                <a:cubicBezTo>
                  <a:pt x="127" y="0"/>
                  <a:pt x="95" y="8"/>
                  <a:pt x="62" y="25"/>
                </a:cubicBezTo>
                <a:cubicBezTo>
                  <a:pt x="1" y="86"/>
                  <a:pt x="40" y="159"/>
                  <a:pt x="95" y="191"/>
                </a:cubicBezTo>
                <a:lnTo>
                  <a:pt x="95" y="191"/>
                </a:lnTo>
                <a:lnTo>
                  <a:pt x="95" y="222"/>
                </a:lnTo>
                <a:cubicBezTo>
                  <a:pt x="95" y="255"/>
                  <a:pt x="95" y="288"/>
                  <a:pt x="95" y="353"/>
                </a:cubicBezTo>
                <a:lnTo>
                  <a:pt x="95" y="551"/>
                </a:lnTo>
                <a:lnTo>
                  <a:pt x="95" y="945"/>
                </a:lnTo>
                <a:cubicBezTo>
                  <a:pt x="95" y="1208"/>
                  <a:pt x="95" y="1504"/>
                  <a:pt x="62" y="1766"/>
                </a:cubicBezTo>
                <a:cubicBezTo>
                  <a:pt x="62" y="1832"/>
                  <a:pt x="111" y="1865"/>
                  <a:pt x="160" y="1865"/>
                </a:cubicBezTo>
                <a:cubicBezTo>
                  <a:pt x="210" y="1865"/>
                  <a:pt x="259" y="1832"/>
                  <a:pt x="259" y="1766"/>
                </a:cubicBezTo>
                <a:cubicBezTo>
                  <a:pt x="292" y="1405"/>
                  <a:pt x="292" y="1076"/>
                  <a:pt x="292" y="715"/>
                </a:cubicBezTo>
                <a:lnTo>
                  <a:pt x="292" y="222"/>
                </a:lnTo>
                <a:cubicBezTo>
                  <a:pt x="292" y="123"/>
                  <a:pt x="292" y="91"/>
                  <a:pt x="226" y="25"/>
                </a:cubicBezTo>
                <a:cubicBezTo>
                  <a:pt x="210" y="8"/>
                  <a:pt x="185" y="0"/>
                  <a:pt x="1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68" name="Google Shape;15168;p113"/>
          <p:cNvSpPr/>
          <p:nvPr/>
        </p:nvSpPr>
        <p:spPr>
          <a:xfrm>
            <a:off x="5489550" y="3316404"/>
            <a:ext cx="10202" cy="50902"/>
          </a:xfrm>
          <a:custGeom>
            <a:rect b="b" l="l" r="r" t="t"/>
            <a:pathLst>
              <a:path extrusionOk="0" h="2405" w="482">
                <a:moveTo>
                  <a:pt x="131" y="0"/>
                </a:moveTo>
                <a:cubicBezTo>
                  <a:pt x="68" y="0"/>
                  <a:pt x="1" y="56"/>
                  <a:pt x="21" y="137"/>
                </a:cubicBezTo>
                <a:cubicBezTo>
                  <a:pt x="185" y="860"/>
                  <a:pt x="251" y="1583"/>
                  <a:pt x="284" y="2306"/>
                </a:cubicBezTo>
                <a:cubicBezTo>
                  <a:pt x="284" y="2372"/>
                  <a:pt x="333" y="2405"/>
                  <a:pt x="383" y="2405"/>
                </a:cubicBezTo>
                <a:cubicBezTo>
                  <a:pt x="432" y="2405"/>
                  <a:pt x="481" y="2372"/>
                  <a:pt x="481" y="2306"/>
                </a:cubicBezTo>
                <a:cubicBezTo>
                  <a:pt x="481" y="1550"/>
                  <a:pt x="383" y="795"/>
                  <a:pt x="218" y="72"/>
                </a:cubicBezTo>
                <a:cubicBezTo>
                  <a:pt x="206" y="22"/>
                  <a:pt x="169" y="0"/>
                  <a:pt x="1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69" name="Google Shape;15169;p113"/>
          <p:cNvSpPr/>
          <p:nvPr/>
        </p:nvSpPr>
        <p:spPr>
          <a:xfrm>
            <a:off x="5512938" y="3337379"/>
            <a:ext cx="7408" cy="32848"/>
          </a:xfrm>
          <a:custGeom>
            <a:rect b="b" l="l" r="r" t="t"/>
            <a:pathLst>
              <a:path extrusionOk="0" h="1552" w="350">
                <a:moveTo>
                  <a:pt x="132" y="1"/>
                </a:moveTo>
                <a:cubicBezTo>
                  <a:pt x="83" y="1"/>
                  <a:pt x="33" y="34"/>
                  <a:pt x="33" y="99"/>
                </a:cubicBezTo>
                <a:cubicBezTo>
                  <a:pt x="0" y="559"/>
                  <a:pt x="33" y="1019"/>
                  <a:pt x="132" y="1480"/>
                </a:cubicBezTo>
                <a:cubicBezTo>
                  <a:pt x="144" y="1530"/>
                  <a:pt x="181" y="1551"/>
                  <a:pt x="220" y="1551"/>
                </a:cubicBezTo>
                <a:cubicBezTo>
                  <a:pt x="282" y="1551"/>
                  <a:pt x="349" y="1495"/>
                  <a:pt x="329" y="1414"/>
                </a:cubicBezTo>
                <a:cubicBezTo>
                  <a:pt x="231" y="987"/>
                  <a:pt x="198" y="559"/>
                  <a:pt x="231" y="99"/>
                </a:cubicBezTo>
                <a:cubicBezTo>
                  <a:pt x="231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70" name="Google Shape;15170;p113"/>
          <p:cNvSpPr/>
          <p:nvPr/>
        </p:nvSpPr>
        <p:spPr>
          <a:xfrm>
            <a:off x="5528939" y="3359645"/>
            <a:ext cx="5588" cy="38097"/>
          </a:xfrm>
          <a:custGeom>
            <a:rect b="b" l="l" r="r" t="t"/>
            <a:pathLst>
              <a:path extrusionOk="0" h="1800" w="264">
                <a:moveTo>
                  <a:pt x="165" y="0"/>
                </a:moveTo>
                <a:cubicBezTo>
                  <a:pt x="115" y="0"/>
                  <a:pt x="66" y="33"/>
                  <a:pt x="66" y="99"/>
                </a:cubicBezTo>
                <a:lnTo>
                  <a:pt x="0" y="1676"/>
                </a:lnTo>
                <a:cubicBezTo>
                  <a:pt x="0" y="1758"/>
                  <a:pt x="58" y="1799"/>
                  <a:pt x="115" y="1799"/>
                </a:cubicBezTo>
                <a:cubicBezTo>
                  <a:pt x="173" y="1799"/>
                  <a:pt x="230" y="1758"/>
                  <a:pt x="230" y="1676"/>
                </a:cubicBezTo>
                <a:lnTo>
                  <a:pt x="263" y="99"/>
                </a:lnTo>
                <a:cubicBezTo>
                  <a:pt x="263" y="33"/>
                  <a:pt x="214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71" name="Google Shape;15171;p113"/>
          <p:cNvSpPr/>
          <p:nvPr/>
        </p:nvSpPr>
        <p:spPr>
          <a:xfrm>
            <a:off x="5541447" y="3375646"/>
            <a:ext cx="4889" cy="31303"/>
          </a:xfrm>
          <a:custGeom>
            <a:rect b="b" l="l" r="r" t="t"/>
            <a:pathLst>
              <a:path extrusionOk="0" h="1479" w="231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lnTo>
                  <a:pt x="1" y="1380"/>
                </a:lnTo>
                <a:cubicBezTo>
                  <a:pt x="1" y="1446"/>
                  <a:pt x="58" y="1479"/>
                  <a:pt x="116" y="1479"/>
                </a:cubicBezTo>
                <a:cubicBezTo>
                  <a:pt x="173" y="1479"/>
                  <a:pt x="231" y="1446"/>
                  <a:pt x="231" y="1380"/>
                </a:cubicBezTo>
                <a:lnTo>
                  <a:pt x="231" y="99"/>
                </a:ln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72" name="Google Shape;15172;p113"/>
          <p:cNvSpPr/>
          <p:nvPr/>
        </p:nvSpPr>
        <p:spPr>
          <a:xfrm>
            <a:off x="5556750" y="3403457"/>
            <a:ext cx="4889" cy="22287"/>
          </a:xfrm>
          <a:custGeom>
            <a:rect b="b" l="l" r="r" t="t"/>
            <a:pathLst>
              <a:path extrusionOk="0" h="1053" w="231">
                <a:moveTo>
                  <a:pt x="99" y="1"/>
                </a:moveTo>
                <a:cubicBezTo>
                  <a:pt x="66" y="1"/>
                  <a:pt x="1" y="33"/>
                  <a:pt x="1" y="99"/>
                </a:cubicBezTo>
                <a:cubicBezTo>
                  <a:pt x="1" y="395"/>
                  <a:pt x="1" y="658"/>
                  <a:pt x="34" y="953"/>
                </a:cubicBezTo>
                <a:cubicBezTo>
                  <a:pt x="34" y="1019"/>
                  <a:pt x="99" y="1052"/>
                  <a:pt x="132" y="1052"/>
                </a:cubicBezTo>
                <a:cubicBezTo>
                  <a:pt x="198" y="1052"/>
                  <a:pt x="231" y="1019"/>
                  <a:pt x="231" y="953"/>
                </a:cubicBezTo>
                <a:cubicBezTo>
                  <a:pt x="198" y="658"/>
                  <a:pt x="198" y="395"/>
                  <a:pt x="231" y="99"/>
                </a:cubicBezTo>
                <a:cubicBezTo>
                  <a:pt x="231" y="33"/>
                  <a:pt x="165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73" name="Google Shape;15173;p113"/>
          <p:cNvSpPr/>
          <p:nvPr/>
        </p:nvSpPr>
        <p:spPr>
          <a:xfrm>
            <a:off x="5571354" y="3417363"/>
            <a:ext cx="5588" cy="25059"/>
          </a:xfrm>
          <a:custGeom>
            <a:rect b="b" l="l" r="r" t="t"/>
            <a:pathLst>
              <a:path extrusionOk="0" h="1184" w="264">
                <a:moveTo>
                  <a:pt x="132" y="1"/>
                </a:moveTo>
                <a:cubicBezTo>
                  <a:pt x="99" y="1"/>
                  <a:pt x="34" y="34"/>
                  <a:pt x="34" y="99"/>
                </a:cubicBezTo>
                <a:cubicBezTo>
                  <a:pt x="1" y="428"/>
                  <a:pt x="1" y="757"/>
                  <a:pt x="1" y="1085"/>
                </a:cubicBezTo>
                <a:cubicBezTo>
                  <a:pt x="1" y="1151"/>
                  <a:pt x="58" y="1184"/>
                  <a:pt x="112" y="1184"/>
                </a:cubicBezTo>
                <a:cubicBezTo>
                  <a:pt x="165" y="1184"/>
                  <a:pt x="214" y="1151"/>
                  <a:pt x="198" y="1085"/>
                </a:cubicBezTo>
                <a:cubicBezTo>
                  <a:pt x="198" y="757"/>
                  <a:pt x="198" y="428"/>
                  <a:pt x="264" y="99"/>
                </a:cubicBezTo>
                <a:cubicBezTo>
                  <a:pt x="264" y="34"/>
                  <a:pt x="198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74" name="Google Shape;15174;p113"/>
          <p:cNvSpPr/>
          <p:nvPr/>
        </p:nvSpPr>
        <p:spPr>
          <a:xfrm>
            <a:off x="5585260" y="3437534"/>
            <a:ext cx="5588" cy="22985"/>
          </a:xfrm>
          <a:custGeom>
            <a:rect b="b" l="l" r="r" t="t"/>
            <a:pathLst>
              <a:path extrusionOk="0" h="1086" w="264">
                <a:moveTo>
                  <a:pt x="100" y="1"/>
                </a:moveTo>
                <a:cubicBezTo>
                  <a:pt x="67" y="1"/>
                  <a:pt x="1" y="34"/>
                  <a:pt x="1" y="99"/>
                </a:cubicBezTo>
                <a:cubicBezTo>
                  <a:pt x="1" y="395"/>
                  <a:pt x="34" y="691"/>
                  <a:pt x="67" y="986"/>
                </a:cubicBezTo>
                <a:cubicBezTo>
                  <a:pt x="67" y="1052"/>
                  <a:pt x="100" y="1085"/>
                  <a:pt x="165" y="1085"/>
                </a:cubicBezTo>
                <a:cubicBezTo>
                  <a:pt x="231" y="1085"/>
                  <a:pt x="264" y="1052"/>
                  <a:pt x="264" y="986"/>
                </a:cubicBezTo>
                <a:cubicBezTo>
                  <a:pt x="264" y="691"/>
                  <a:pt x="231" y="395"/>
                  <a:pt x="198" y="99"/>
                </a:cubicBezTo>
                <a:cubicBezTo>
                  <a:pt x="198" y="34"/>
                  <a:pt x="165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75" name="Google Shape;15175;p113"/>
          <p:cNvSpPr/>
          <p:nvPr/>
        </p:nvSpPr>
        <p:spPr>
          <a:xfrm>
            <a:off x="5605430" y="3461874"/>
            <a:ext cx="4889" cy="27853"/>
          </a:xfrm>
          <a:custGeom>
            <a:rect b="b" l="l" r="r" t="t"/>
            <a:pathLst>
              <a:path extrusionOk="0" h="1316" w="231">
                <a:moveTo>
                  <a:pt x="132" y="1"/>
                </a:moveTo>
                <a:cubicBezTo>
                  <a:pt x="83" y="1"/>
                  <a:pt x="34" y="34"/>
                  <a:pt x="34" y="99"/>
                </a:cubicBezTo>
                <a:cubicBezTo>
                  <a:pt x="1" y="461"/>
                  <a:pt x="1" y="855"/>
                  <a:pt x="34" y="1217"/>
                </a:cubicBezTo>
                <a:cubicBezTo>
                  <a:pt x="34" y="1249"/>
                  <a:pt x="67" y="1315"/>
                  <a:pt x="132" y="1315"/>
                </a:cubicBezTo>
                <a:cubicBezTo>
                  <a:pt x="165" y="1315"/>
                  <a:pt x="231" y="1249"/>
                  <a:pt x="231" y="1217"/>
                </a:cubicBezTo>
                <a:cubicBezTo>
                  <a:pt x="198" y="855"/>
                  <a:pt x="198" y="461"/>
                  <a:pt x="231" y="99"/>
                </a:cubicBezTo>
                <a:cubicBezTo>
                  <a:pt x="231" y="34"/>
                  <a:pt x="182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76" name="Google Shape;15176;p113"/>
          <p:cNvSpPr/>
          <p:nvPr/>
        </p:nvSpPr>
        <p:spPr>
          <a:xfrm>
            <a:off x="5619357" y="3483611"/>
            <a:ext cx="4191" cy="28361"/>
          </a:xfrm>
          <a:custGeom>
            <a:rect b="b" l="l" r="r" t="t"/>
            <a:pathLst>
              <a:path extrusionOk="0" h="1340" w="198">
                <a:moveTo>
                  <a:pt x="99" y="1"/>
                </a:moveTo>
                <a:cubicBezTo>
                  <a:pt x="49" y="1"/>
                  <a:pt x="0" y="42"/>
                  <a:pt x="0" y="124"/>
                </a:cubicBezTo>
                <a:lnTo>
                  <a:pt x="0" y="1241"/>
                </a:lnTo>
                <a:cubicBezTo>
                  <a:pt x="0" y="1307"/>
                  <a:pt x="49" y="1340"/>
                  <a:pt x="99" y="1340"/>
                </a:cubicBezTo>
                <a:cubicBezTo>
                  <a:pt x="148" y="1340"/>
                  <a:pt x="197" y="1307"/>
                  <a:pt x="197" y="1241"/>
                </a:cubicBezTo>
                <a:lnTo>
                  <a:pt x="197" y="124"/>
                </a:lnTo>
                <a:cubicBezTo>
                  <a:pt x="197" y="42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77" name="Google Shape;15177;p113"/>
          <p:cNvSpPr/>
          <p:nvPr/>
        </p:nvSpPr>
        <p:spPr>
          <a:xfrm>
            <a:off x="5640205" y="3506384"/>
            <a:ext cx="4889" cy="26456"/>
          </a:xfrm>
          <a:custGeom>
            <a:rect b="b" l="l" r="r" t="t"/>
            <a:pathLst>
              <a:path extrusionOk="0" h="1250" w="231">
                <a:moveTo>
                  <a:pt x="99" y="1"/>
                </a:moveTo>
                <a:cubicBezTo>
                  <a:pt x="50" y="1"/>
                  <a:pt x="1" y="34"/>
                  <a:pt x="1" y="99"/>
                </a:cubicBezTo>
                <a:cubicBezTo>
                  <a:pt x="1" y="461"/>
                  <a:pt x="1" y="790"/>
                  <a:pt x="34" y="1151"/>
                </a:cubicBezTo>
                <a:cubicBezTo>
                  <a:pt x="34" y="1184"/>
                  <a:pt x="67" y="1250"/>
                  <a:pt x="132" y="1250"/>
                </a:cubicBezTo>
                <a:cubicBezTo>
                  <a:pt x="198" y="1250"/>
                  <a:pt x="231" y="1184"/>
                  <a:pt x="231" y="1151"/>
                </a:cubicBezTo>
                <a:cubicBezTo>
                  <a:pt x="198" y="790"/>
                  <a:pt x="198" y="461"/>
                  <a:pt x="198" y="99"/>
                </a:cubicBezTo>
                <a:cubicBezTo>
                  <a:pt x="198" y="34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78" name="Google Shape;15178;p113"/>
          <p:cNvSpPr/>
          <p:nvPr/>
        </p:nvSpPr>
        <p:spPr>
          <a:xfrm>
            <a:off x="5486164" y="3477176"/>
            <a:ext cx="7323" cy="47325"/>
          </a:xfrm>
          <a:custGeom>
            <a:rect b="b" l="l" r="r" t="t"/>
            <a:pathLst>
              <a:path extrusionOk="0" h="2236" w="346">
                <a:moveTo>
                  <a:pt x="103" y="1"/>
                </a:moveTo>
                <a:cubicBezTo>
                  <a:pt x="50" y="1"/>
                  <a:pt x="0" y="34"/>
                  <a:pt x="17" y="99"/>
                </a:cubicBezTo>
                <a:cubicBezTo>
                  <a:pt x="83" y="789"/>
                  <a:pt x="115" y="1447"/>
                  <a:pt x="148" y="2137"/>
                </a:cubicBezTo>
                <a:cubicBezTo>
                  <a:pt x="148" y="2202"/>
                  <a:pt x="198" y="2235"/>
                  <a:pt x="247" y="2235"/>
                </a:cubicBezTo>
                <a:cubicBezTo>
                  <a:pt x="296" y="2235"/>
                  <a:pt x="345" y="2202"/>
                  <a:pt x="345" y="2137"/>
                </a:cubicBezTo>
                <a:cubicBezTo>
                  <a:pt x="345" y="1447"/>
                  <a:pt x="280" y="789"/>
                  <a:pt x="214" y="99"/>
                </a:cubicBezTo>
                <a:cubicBezTo>
                  <a:pt x="214" y="34"/>
                  <a:pt x="156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79" name="Google Shape;15179;p113"/>
          <p:cNvSpPr/>
          <p:nvPr/>
        </p:nvSpPr>
        <p:spPr>
          <a:xfrm>
            <a:off x="5494863" y="3473705"/>
            <a:ext cx="4889" cy="25758"/>
          </a:xfrm>
          <a:custGeom>
            <a:rect b="b" l="l" r="r" t="t"/>
            <a:pathLst>
              <a:path extrusionOk="0" h="1217" w="231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33" y="1118"/>
                </a:lnTo>
                <a:cubicBezTo>
                  <a:pt x="33" y="1183"/>
                  <a:pt x="82" y="1216"/>
                  <a:pt x="132" y="1216"/>
                </a:cubicBezTo>
                <a:cubicBezTo>
                  <a:pt x="181" y="1216"/>
                  <a:pt x="230" y="1183"/>
                  <a:pt x="230" y="1118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80" name="Google Shape;15180;p113"/>
          <p:cNvSpPr/>
          <p:nvPr/>
        </p:nvSpPr>
        <p:spPr>
          <a:xfrm>
            <a:off x="5509467" y="3471610"/>
            <a:ext cx="4889" cy="42457"/>
          </a:xfrm>
          <a:custGeom>
            <a:rect b="b" l="l" r="r" t="t"/>
            <a:pathLst>
              <a:path extrusionOk="0" h="2006" w="231">
                <a:moveTo>
                  <a:pt x="99" y="1"/>
                </a:moveTo>
                <a:cubicBezTo>
                  <a:pt x="49" y="1"/>
                  <a:pt x="0" y="34"/>
                  <a:pt x="0" y="99"/>
                </a:cubicBezTo>
                <a:cubicBezTo>
                  <a:pt x="0" y="691"/>
                  <a:pt x="0" y="1315"/>
                  <a:pt x="33" y="1907"/>
                </a:cubicBezTo>
                <a:cubicBezTo>
                  <a:pt x="33" y="1972"/>
                  <a:pt x="82" y="2005"/>
                  <a:pt x="132" y="2005"/>
                </a:cubicBezTo>
                <a:cubicBezTo>
                  <a:pt x="181" y="2005"/>
                  <a:pt x="230" y="1972"/>
                  <a:pt x="230" y="1907"/>
                </a:cubicBezTo>
                <a:cubicBezTo>
                  <a:pt x="230" y="1315"/>
                  <a:pt x="197" y="691"/>
                  <a:pt x="197" y="99"/>
                </a:cubicBez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81" name="Google Shape;15181;p113"/>
          <p:cNvSpPr/>
          <p:nvPr/>
        </p:nvSpPr>
        <p:spPr>
          <a:xfrm>
            <a:off x="5510165" y="3604465"/>
            <a:ext cx="5566" cy="4889"/>
          </a:xfrm>
          <a:custGeom>
            <a:rect b="b" l="l" r="r" t="t"/>
            <a:pathLst>
              <a:path extrusionOk="0" h="231" w="263">
                <a:moveTo>
                  <a:pt x="131" y="0"/>
                </a:moveTo>
                <a:cubicBezTo>
                  <a:pt x="0" y="0"/>
                  <a:pt x="0" y="230"/>
                  <a:pt x="131" y="230"/>
                </a:cubicBezTo>
                <a:cubicBezTo>
                  <a:pt x="263" y="230"/>
                  <a:pt x="263" y="0"/>
                  <a:pt x="1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82" name="Google Shape;15182;p113"/>
          <p:cNvSpPr/>
          <p:nvPr/>
        </p:nvSpPr>
        <p:spPr>
          <a:xfrm>
            <a:off x="5508768" y="3536291"/>
            <a:ext cx="6286" cy="73062"/>
          </a:xfrm>
          <a:custGeom>
            <a:rect b="b" l="l" r="r" t="t"/>
            <a:pathLst>
              <a:path extrusionOk="0" h="3452" w="297">
                <a:moveTo>
                  <a:pt x="115" y="1"/>
                </a:moveTo>
                <a:cubicBezTo>
                  <a:pt x="58" y="1"/>
                  <a:pt x="0" y="34"/>
                  <a:pt x="0" y="99"/>
                </a:cubicBezTo>
                <a:cubicBezTo>
                  <a:pt x="33" y="1184"/>
                  <a:pt x="66" y="2268"/>
                  <a:pt x="99" y="3353"/>
                </a:cubicBezTo>
                <a:cubicBezTo>
                  <a:pt x="99" y="3418"/>
                  <a:pt x="148" y="3451"/>
                  <a:pt x="197" y="3451"/>
                </a:cubicBezTo>
                <a:cubicBezTo>
                  <a:pt x="247" y="3451"/>
                  <a:pt x="296" y="3418"/>
                  <a:pt x="296" y="3353"/>
                </a:cubicBezTo>
                <a:cubicBezTo>
                  <a:pt x="263" y="2268"/>
                  <a:pt x="263" y="1184"/>
                  <a:pt x="230" y="99"/>
                </a:cubicBezTo>
                <a:cubicBezTo>
                  <a:pt x="230" y="34"/>
                  <a:pt x="173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83" name="Google Shape;15183;p113"/>
          <p:cNvSpPr/>
          <p:nvPr/>
        </p:nvSpPr>
        <p:spPr>
          <a:xfrm>
            <a:off x="5486502" y="3569690"/>
            <a:ext cx="5588" cy="44531"/>
          </a:xfrm>
          <a:custGeom>
            <a:rect b="b" l="l" r="r" t="t"/>
            <a:pathLst>
              <a:path extrusionOk="0" h="2104" w="264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67" y="2005"/>
                </a:lnTo>
                <a:cubicBezTo>
                  <a:pt x="67" y="2070"/>
                  <a:pt x="116" y="2103"/>
                  <a:pt x="165" y="2103"/>
                </a:cubicBezTo>
                <a:cubicBezTo>
                  <a:pt x="214" y="2103"/>
                  <a:pt x="264" y="2070"/>
                  <a:pt x="264" y="2005"/>
                </a:cubicBezTo>
                <a:lnTo>
                  <a:pt x="198" y="99"/>
                </a:ln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84" name="Google Shape;15184;p113"/>
          <p:cNvSpPr/>
          <p:nvPr/>
        </p:nvSpPr>
        <p:spPr>
          <a:xfrm>
            <a:off x="5496238" y="3582199"/>
            <a:ext cx="4889" cy="31324"/>
          </a:xfrm>
          <a:custGeom>
            <a:rect b="b" l="l" r="r" t="t"/>
            <a:pathLst>
              <a:path extrusionOk="0" h="1480" w="231">
                <a:moveTo>
                  <a:pt x="116" y="1"/>
                </a:moveTo>
                <a:cubicBezTo>
                  <a:pt x="58" y="1"/>
                  <a:pt x="1" y="33"/>
                  <a:pt x="1" y="99"/>
                </a:cubicBezTo>
                <a:lnTo>
                  <a:pt x="1" y="1381"/>
                </a:lnTo>
                <a:cubicBezTo>
                  <a:pt x="1" y="1446"/>
                  <a:pt x="58" y="1479"/>
                  <a:pt x="116" y="1479"/>
                </a:cubicBezTo>
                <a:cubicBezTo>
                  <a:pt x="173" y="1479"/>
                  <a:pt x="231" y="1446"/>
                  <a:pt x="231" y="1381"/>
                </a:cubicBezTo>
                <a:cubicBezTo>
                  <a:pt x="198" y="954"/>
                  <a:pt x="198" y="526"/>
                  <a:pt x="231" y="99"/>
                </a:cubicBezTo>
                <a:cubicBezTo>
                  <a:pt x="231" y="33"/>
                  <a:pt x="173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85" name="Google Shape;15185;p113"/>
          <p:cNvSpPr/>
          <p:nvPr/>
        </p:nvSpPr>
        <p:spPr>
          <a:xfrm>
            <a:off x="5436425" y="3572463"/>
            <a:ext cx="6984" cy="44531"/>
          </a:xfrm>
          <a:custGeom>
            <a:rect b="b" l="l" r="r" t="t"/>
            <a:pathLst>
              <a:path extrusionOk="0" h="2104" w="330">
                <a:moveTo>
                  <a:pt x="231" y="1"/>
                </a:moveTo>
                <a:cubicBezTo>
                  <a:pt x="182" y="1"/>
                  <a:pt x="132" y="33"/>
                  <a:pt x="132" y="99"/>
                </a:cubicBezTo>
                <a:lnTo>
                  <a:pt x="1" y="2005"/>
                </a:lnTo>
                <a:cubicBezTo>
                  <a:pt x="1" y="2071"/>
                  <a:pt x="50" y="2104"/>
                  <a:pt x="104" y="2104"/>
                </a:cubicBezTo>
                <a:cubicBezTo>
                  <a:pt x="157" y="2104"/>
                  <a:pt x="214" y="2071"/>
                  <a:pt x="231" y="2005"/>
                </a:cubicBezTo>
                <a:lnTo>
                  <a:pt x="329" y="99"/>
                </a:lnTo>
                <a:cubicBezTo>
                  <a:pt x="329" y="33"/>
                  <a:pt x="280" y="1"/>
                  <a:pt x="2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86" name="Google Shape;15186;p113"/>
          <p:cNvSpPr/>
          <p:nvPr/>
        </p:nvSpPr>
        <p:spPr>
          <a:xfrm>
            <a:off x="5456596" y="3594030"/>
            <a:ext cx="4889" cy="22964"/>
          </a:xfrm>
          <a:custGeom>
            <a:rect b="b" l="l" r="r" t="t"/>
            <a:pathLst>
              <a:path extrusionOk="0" h="1085" w="231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lnTo>
                  <a:pt x="1" y="986"/>
                </a:lnTo>
                <a:cubicBezTo>
                  <a:pt x="1" y="1052"/>
                  <a:pt x="58" y="1085"/>
                  <a:pt x="116" y="1085"/>
                </a:cubicBezTo>
                <a:cubicBezTo>
                  <a:pt x="173" y="1085"/>
                  <a:pt x="231" y="1052"/>
                  <a:pt x="231" y="986"/>
                </a:cubicBezTo>
                <a:lnTo>
                  <a:pt x="231" y="99"/>
                </a:ln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87" name="Google Shape;15187;p113"/>
          <p:cNvSpPr/>
          <p:nvPr/>
        </p:nvSpPr>
        <p:spPr>
          <a:xfrm>
            <a:off x="5468427" y="3599321"/>
            <a:ext cx="5588" cy="16276"/>
          </a:xfrm>
          <a:custGeom>
            <a:rect b="b" l="l" r="r" t="t"/>
            <a:pathLst>
              <a:path extrusionOk="0" h="769" w="264">
                <a:moveTo>
                  <a:pt x="133" y="0"/>
                </a:moveTo>
                <a:cubicBezTo>
                  <a:pt x="99" y="0"/>
                  <a:pt x="57" y="31"/>
                  <a:pt x="33" y="79"/>
                </a:cubicBezTo>
                <a:cubicBezTo>
                  <a:pt x="0" y="276"/>
                  <a:pt x="0" y="473"/>
                  <a:pt x="0" y="670"/>
                </a:cubicBezTo>
                <a:cubicBezTo>
                  <a:pt x="0" y="736"/>
                  <a:pt x="66" y="769"/>
                  <a:pt x="99" y="769"/>
                </a:cubicBezTo>
                <a:cubicBezTo>
                  <a:pt x="165" y="769"/>
                  <a:pt x="230" y="736"/>
                  <a:pt x="230" y="670"/>
                </a:cubicBezTo>
                <a:lnTo>
                  <a:pt x="263" y="670"/>
                </a:lnTo>
                <a:lnTo>
                  <a:pt x="263" y="375"/>
                </a:lnTo>
                <a:lnTo>
                  <a:pt x="263" y="243"/>
                </a:lnTo>
                <a:lnTo>
                  <a:pt x="263" y="210"/>
                </a:lnTo>
                <a:lnTo>
                  <a:pt x="263" y="145"/>
                </a:lnTo>
                <a:cubicBezTo>
                  <a:pt x="263" y="79"/>
                  <a:pt x="230" y="13"/>
                  <a:pt x="165" y="13"/>
                </a:cubicBezTo>
                <a:cubicBezTo>
                  <a:pt x="156" y="4"/>
                  <a:pt x="145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88" name="Google Shape;15188;p113"/>
          <p:cNvSpPr/>
          <p:nvPr/>
        </p:nvSpPr>
        <p:spPr>
          <a:xfrm>
            <a:off x="5585958" y="3536291"/>
            <a:ext cx="6286" cy="68892"/>
          </a:xfrm>
          <a:custGeom>
            <a:rect b="b" l="l" r="r" t="t"/>
            <a:pathLst>
              <a:path extrusionOk="0" h="3255" w="297">
                <a:moveTo>
                  <a:pt x="198" y="1"/>
                </a:moveTo>
                <a:cubicBezTo>
                  <a:pt x="149" y="1"/>
                  <a:pt x="99" y="34"/>
                  <a:pt x="99" y="99"/>
                </a:cubicBezTo>
                <a:cubicBezTo>
                  <a:pt x="1" y="1118"/>
                  <a:pt x="1" y="2137"/>
                  <a:pt x="67" y="3155"/>
                </a:cubicBezTo>
                <a:cubicBezTo>
                  <a:pt x="67" y="3221"/>
                  <a:pt x="124" y="3254"/>
                  <a:pt x="177" y="3254"/>
                </a:cubicBezTo>
                <a:cubicBezTo>
                  <a:pt x="231" y="3254"/>
                  <a:pt x="280" y="3221"/>
                  <a:pt x="264" y="3155"/>
                </a:cubicBezTo>
                <a:cubicBezTo>
                  <a:pt x="198" y="2137"/>
                  <a:pt x="231" y="1118"/>
                  <a:pt x="297" y="99"/>
                </a:cubicBezTo>
                <a:cubicBezTo>
                  <a:pt x="297" y="34"/>
                  <a:pt x="247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89" name="Google Shape;15189;p113"/>
          <p:cNvSpPr/>
          <p:nvPr/>
        </p:nvSpPr>
        <p:spPr>
          <a:xfrm>
            <a:off x="5599885" y="3575659"/>
            <a:ext cx="6709" cy="21990"/>
          </a:xfrm>
          <a:custGeom>
            <a:rect b="b" l="l" r="r" t="t"/>
            <a:pathLst>
              <a:path extrusionOk="0" h="1039" w="317">
                <a:moveTo>
                  <a:pt x="133" y="1"/>
                </a:moveTo>
                <a:cubicBezTo>
                  <a:pt x="101" y="1"/>
                  <a:pt x="66" y="31"/>
                  <a:pt x="66" y="80"/>
                </a:cubicBezTo>
                <a:cubicBezTo>
                  <a:pt x="0" y="375"/>
                  <a:pt x="33" y="671"/>
                  <a:pt x="99" y="967"/>
                </a:cubicBezTo>
                <a:cubicBezTo>
                  <a:pt x="111" y="1017"/>
                  <a:pt x="148" y="1038"/>
                  <a:pt x="186" y="1038"/>
                </a:cubicBezTo>
                <a:cubicBezTo>
                  <a:pt x="249" y="1038"/>
                  <a:pt x="316" y="982"/>
                  <a:pt x="296" y="901"/>
                </a:cubicBezTo>
                <a:cubicBezTo>
                  <a:pt x="230" y="638"/>
                  <a:pt x="197" y="375"/>
                  <a:pt x="230" y="145"/>
                </a:cubicBezTo>
                <a:cubicBezTo>
                  <a:pt x="263" y="80"/>
                  <a:pt x="230" y="14"/>
                  <a:pt x="164" y="14"/>
                </a:cubicBezTo>
                <a:cubicBezTo>
                  <a:pt x="156" y="5"/>
                  <a:pt x="144" y="1"/>
                  <a:pt x="13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90" name="Google Shape;15190;p113"/>
          <p:cNvSpPr/>
          <p:nvPr/>
        </p:nvSpPr>
        <p:spPr>
          <a:xfrm>
            <a:off x="5623527" y="3573161"/>
            <a:ext cx="4191" cy="25758"/>
          </a:xfrm>
          <a:custGeom>
            <a:rect b="b" l="l" r="r" t="t"/>
            <a:pathLst>
              <a:path extrusionOk="0" h="1217" w="198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0" y="1118"/>
                </a:lnTo>
                <a:cubicBezTo>
                  <a:pt x="0" y="1183"/>
                  <a:pt x="50" y="1216"/>
                  <a:pt x="99" y="1216"/>
                </a:cubicBezTo>
                <a:cubicBezTo>
                  <a:pt x="148" y="1216"/>
                  <a:pt x="197" y="1183"/>
                  <a:pt x="197" y="1118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91" name="Google Shape;15191;p113"/>
          <p:cNvSpPr/>
          <p:nvPr/>
        </p:nvSpPr>
        <p:spPr>
          <a:xfrm>
            <a:off x="5641602" y="3551086"/>
            <a:ext cx="4191" cy="45039"/>
          </a:xfrm>
          <a:custGeom>
            <a:rect b="b" l="l" r="r" t="t"/>
            <a:pathLst>
              <a:path extrusionOk="0" h="2128" w="198">
                <a:moveTo>
                  <a:pt x="99" y="0"/>
                </a:moveTo>
                <a:cubicBezTo>
                  <a:pt x="50" y="0"/>
                  <a:pt x="1" y="41"/>
                  <a:pt x="1" y="123"/>
                </a:cubicBezTo>
                <a:lnTo>
                  <a:pt x="1" y="2029"/>
                </a:lnTo>
                <a:cubicBezTo>
                  <a:pt x="1" y="2095"/>
                  <a:pt x="50" y="2128"/>
                  <a:pt x="99" y="2128"/>
                </a:cubicBezTo>
                <a:cubicBezTo>
                  <a:pt x="148" y="2128"/>
                  <a:pt x="198" y="2095"/>
                  <a:pt x="198" y="2029"/>
                </a:cubicBezTo>
                <a:lnTo>
                  <a:pt x="198" y="123"/>
                </a:lnTo>
                <a:cubicBezTo>
                  <a:pt x="198" y="41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92" name="Google Shape;15192;p113"/>
          <p:cNvSpPr/>
          <p:nvPr/>
        </p:nvSpPr>
        <p:spPr>
          <a:xfrm>
            <a:off x="5340461" y="3611407"/>
            <a:ext cx="4191" cy="13927"/>
          </a:xfrm>
          <a:custGeom>
            <a:rect b="b" l="l" r="r" t="t"/>
            <a:pathLst>
              <a:path extrusionOk="0" h="658" w="198">
                <a:moveTo>
                  <a:pt x="99" y="1"/>
                </a:moveTo>
                <a:cubicBezTo>
                  <a:pt x="33" y="1"/>
                  <a:pt x="0" y="34"/>
                  <a:pt x="0" y="99"/>
                </a:cubicBezTo>
                <a:lnTo>
                  <a:pt x="0" y="527"/>
                </a:lnTo>
                <a:cubicBezTo>
                  <a:pt x="0" y="592"/>
                  <a:pt x="33" y="658"/>
                  <a:pt x="99" y="658"/>
                </a:cubicBezTo>
                <a:cubicBezTo>
                  <a:pt x="164" y="658"/>
                  <a:pt x="197" y="592"/>
                  <a:pt x="197" y="527"/>
                </a:cubicBezTo>
                <a:lnTo>
                  <a:pt x="197" y="99"/>
                </a:lnTo>
                <a:cubicBezTo>
                  <a:pt x="197" y="34"/>
                  <a:pt x="16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93" name="Google Shape;15193;p113"/>
          <p:cNvSpPr/>
          <p:nvPr/>
        </p:nvSpPr>
        <p:spPr>
          <a:xfrm>
            <a:off x="5350896" y="3616529"/>
            <a:ext cx="5566" cy="11366"/>
          </a:xfrm>
          <a:custGeom>
            <a:rect b="b" l="l" r="r" t="t"/>
            <a:pathLst>
              <a:path extrusionOk="0" h="537" w="263">
                <a:moveTo>
                  <a:pt x="144" y="0"/>
                </a:moveTo>
                <a:cubicBezTo>
                  <a:pt x="116" y="0"/>
                  <a:pt x="85" y="16"/>
                  <a:pt x="66" y="55"/>
                </a:cubicBezTo>
                <a:cubicBezTo>
                  <a:pt x="33" y="120"/>
                  <a:pt x="0" y="186"/>
                  <a:pt x="0" y="252"/>
                </a:cubicBezTo>
                <a:cubicBezTo>
                  <a:pt x="0" y="350"/>
                  <a:pt x="33" y="416"/>
                  <a:pt x="66" y="482"/>
                </a:cubicBezTo>
                <a:cubicBezTo>
                  <a:pt x="85" y="520"/>
                  <a:pt x="116" y="536"/>
                  <a:pt x="144" y="536"/>
                </a:cubicBezTo>
                <a:cubicBezTo>
                  <a:pt x="164" y="536"/>
                  <a:pt x="184" y="528"/>
                  <a:pt x="197" y="515"/>
                </a:cubicBezTo>
                <a:cubicBezTo>
                  <a:pt x="263" y="515"/>
                  <a:pt x="263" y="449"/>
                  <a:pt x="230" y="383"/>
                </a:cubicBezTo>
                <a:cubicBezTo>
                  <a:pt x="230" y="361"/>
                  <a:pt x="230" y="339"/>
                  <a:pt x="230" y="317"/>
                </a:cubicBezTo>
                <a:cubicBezTo>
                  <a:pt x="197" y="285"/>
                  <a:pt x="197" y="219"/>
                  <a:pt x="230" y="186"/>
                </a:cubicBezTo>
                <a:cubicBezTo>
                  <a:pt x="230" y="175"/>
                  <a:pt x="230" y="164"/>
                  <a:pt x="230" y="153"/>
                </a:cubicBezTo>
                <a:cubicBezTo>
                  <a:pt x="263" y="120"/>
                  <a:pt x="263" y="87"/>
                  <a:pt x="230" y="55"/>
                </a:cubicBezTo>
                <a:cubicBezTo>
                  <a:pt x="230" y="55"/>
                  <a:pt x="230" y="22"/>
                  <a:pt x="197" y="22"/>
                </a:cubicBezTo>
                <a:cubicBezTo>
                  <a:pt x="184" y="8"/>
                  <a:pt x="164" y="0"/>
                  <a:pt x="1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94" name="Google Shape;15194;p113"/>
          <p:cNvSpPr/>
          <p:nvPr/>
        </p:nvSpPr>
        <p:spPr>
          <a:xfrm>
            <a:off x="5382178" y="3575256"/>
            <a:ext cx="6286" cy="49399"/>
          </a:xfrm>
          <a:custGeom>
            <a:rect b="b" l="l" r="r" t="t"/>
            <a:pathLst>
              <a:path extrusionOk="0" h="2334" w="297">
                <a:moveTo>
                  <a:pt x="165" y="0"/>
                </a:moveTo>
                <a:cubicBezTo>
                  <a:pt x="116" y="0"/>
                  <a:pt x="66" y="33"/>
                  <a:pt x="66" y="99"/>
                </a:cubicBezTo>
                <a:cubicBezTo>
                  <a:pt x="1" y="822"/>
                  <a:pt x="34" y="1544"/>
                  <a:pt x="99" y="2235"/>
                </a:cubicBezTo>
                <a:cubicBezTo>
                  <a:pt x="99" y="2300"/>
                  <a:pt x="149" y="2333"/>
                  <a:pt x="198" y="2333"/>
                </a:cubicBezTo>
                <a:cubicBezTo>
                  <a:pt x="247" y="2333"/>
                  <a:pt x="297" y="2300"/>
                  <a:pt x="297" y="2235"/>
                </a:cubicBezTo>
                <a:cubicBezTo>
                  <a:pt x="231" y="1544"/>
                  <a:pt x="231" y="822"/>
                  <a:pt x="264" y="99"/>
                </a:cubicBezTo>
                <a:cubicBezTo>
                  <a:pt x="264" y="33"/>
                  <a:pt x="214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95" name="Google Shape;15195;p113"/>
          <p:cNvSpPr/>
          <p:nvPr/>
        </p:nvSpPr>
        <p:spPr>
          <a:xfrm>
            <a:off x="5398878" y="3596104"/>
            <a:ext cx="6011" cy="18922"/>
          </a:xfrm>
          <a:custGeom>
            <a:rect b="b" l="l" r="r" t="t"/>
            <a:pathLst>
              <a:path extrusionOk="0" h="894" w="284">
                <a:moveTo>
                  <a:pt x="99" y="1"/>
                </a:moveTo>
                <a:cubicBezTo>
                  <a:pt x="66" y="1"/>
                  <a:pt x="0" y="34"/>
                  <a:pt x="0" y="99"/>
                </a:cubicBezTo>
                <a:cubicBezTo>
                  <a:pt x="0" y="329"/>
                  <a:pt x="0" y="592"/>
                  <a:pt x="66" y="822"/>
                </a:cubicBezTo>
                <a:cubicBezTo>
                  <a:pt x="79" y="873"/>
                  <a:pt x="115" y="894"/>
                  <a:pt x="154" y="894"/>
                </a:cubicBezTo>
                <a:cubicBezTo>
                  <a:pt x="216" y="894"/>
                  <a:pt x="284" y="838"/>
                  <a:pt x="263" y="757"/>
                </a:cubicBezTo>
                <a:cubicBezTo>
                  <a:pt x="230" y="559"/>
                  <a:pt x="198" y="329"/>
                  <a:pt x="230" y="99"/>
                </a:cubicBezTo>
                <a:cubicBezTo>
                  <a:pt x="230" y="34"/>
                  <a:pt x="165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96" name="Google Shape;15196;p113"/>
          <p:cNvSpPr/>
          <p:nvPr/>
        </p:nvSpPr>
        <p:spPr>
          <a:xfrm>
            <a:off x="5184663" y="3871529"/>
            <a:ext cx="5101" cy="20191"/>
          </a:xfrm>
          <a:custGeom>
            <a:rect b="b" l="l" r="r" t="t"/>
            <a:pathLst>
              <a:path extrusionOk="0" h="954" w="241">
                <a:moveTo>
                  <a:pt x="132" y="1"/>
                </a:moveTo>
                <a:cubicBezTo>
                  <a:pt x="66" y="1"/>
                  <a:pt x="33" y="33"/>
                  <a:pt x="33" y="99"/>
                </a:cubicBezTo>
                <a:lnTo>
                  <a:pt x="2" y="817"/>
                </a:lnTo>
                <a:lnTo>
                  <a:pt x="0" y="822"/>
                </a:lnTo>
                <a:lnTo>
                  <a:pt x="2" y="822"/>
                </a:lnTo>
                <a:lnTo>
                  <a:pt x="2" y="822"/>
                </a:lnTo>
                <a:lnTo>
                  <a:pt x="0" y="855"/>
                </a:lnTo>
                <a:cubicBezTo>
                  <a:pt x="0" y="888"/>
                  <a:pt x="33" y="953"/>
                  <a:pt x="66" y="953"/>
                </a:cubicBezTo>
                <a:cubicBezTo>
                  <a:pt x="132" y="953"/>
                  <a:pt x="165" y="921"/>
                  <a:pt x="198" y="888"/>
                </a:cubicBezTo>
                <a:lnTo>
                  <a:pt x="231" y="789"/>
                </a:lnTo>
                <a:cubicBezTo>
                  <a:pt x="241" y="747"/>
                  <a:pt x="228" y="712"/>
                  <a:pt x="205" y="688"/>
                </a:cubicBezTo>
                <a:lnTo>
                  <a:pt x="205" y="688"/>
                </a:lnTo>
                <a:lnTo>
                  <a:pt x="231" y="99"/>
                </a:lnTo>
                <a:cubicBezTo>
                  <a:pt x="231" y="33"/>
                  <a:pt x="198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97" name="Google Shape;15197;p113"/>
          <p:cNvSpPr/>
          <p:nvPr/>
        </p:nvSpPr>
        <p:spPr>
          <a:xfrm>
            <a:off x="5165191" y="3880799"/>
            <a:ext cx="6286" cy="13990"/>
          </a:xfrm>
          <a:custGeom>
            <a:rect b="b" l="l" r="r" t="t"/>
            <a:pathLst>
              <a:path extrusionOk="0" h="661" w="297">
                <a:moveTo>
                  <a:pt x="151" y="1"/>
                </a:moveTo>
                <a:cubicBezTo>
                  <a:pt x="116" y="1"/>
                  <a:pt x="85" y="17"/>
                  <a:pt x="66" y="55"/>
                </a:cubicBezTo>
                <a:cubicBezTo>
                  <a:pt x="0" y="220"/>
                  <a:pt x="0" y="417"/>
                  <a:pt x="66" y="614"/>
                </a:cubicBezTo>
                <a:cubicBezTo>
                  <a:pt x="89" y="637"/>
                  <a:pt x="129" y="661"/>
                  <a:pt x="173" y="661"/>
                </a:cubicBezTo>
                <a:cubicBezTo>
                  <a:pt x="192" y="661"/>
                  <a:pt x="211" y="657"/>
                  <a:pt x="230" y="647"/>
                </a:cubicBezTo>
                <a:cubicBezTo>
                  <a:pt x="263" y="614"/>
                  <a:pt x="296" y="548"/>
                  <a:pt x="263" y="515"/>
                </a:cubicBezTo>
                <a:lnTo>
                  <a:pt x="263" y="483"/>
                </a:lnTo>
                <a:cubicBezTo>
                  <a:pt x="263" y="450"/>
                  <a:pt x="263" y="450"/>
                  <a:pt x="263" y="417"/>
                </a:cubicBezTo>
                <a:lnTo>
                  <a:pt x="263" y="384"/>
                </a:lnTo>
                <a:lnTo>
                  <a:pt x="263" y="285"/>
                </a:lnTo>
                <a:cubicBezTo>
                  <a:pt x="263" y="253"/>
                  <a:pt x="263" y="253"/>
                  <a:pt x="263" y="220"/>
                </a:cubicBezTo>
                <a:cubicBezTo>
                  <a:pt x="263" y="220"/>
                  <a:pt x="263" y="187"/>
                  <a:pt x="263" y="187"/>
                </a:cubicBezTo>
                <a:lnTo>
                  <a:pt x="263" y="154"/>
                </a:lnTo>
                <a:cubicBezTo>
                  <a:pt x="296" y="121"/>
                  <a:pt x="263" y="55"/>
                  <a:pt x="230" y="23"/>
                </a:cubicBezTo>
                <a:cubicBezTo>
                  <a:pt x="203" y="9"/>
                  <a:pt x="176" y="1"/>
                  <a:pt x="15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98" name="Google Shape;15198;p113"/>
          <p:cNvSpPr/>
          <p:nvPr/>
        </p:nvSpPr>
        <p:spPr>
          <a:xfrm>
            <a:off x="5199267" y="3868058"/>
            <a:ext cx="4191" cy="18795"/>
          </a:xfrm>
          <a:custGeom>
            <a:rect b="b" l="l" r="r" t="t"/>
            <a:pathLst>
              <a:path extrusionOk="0" h="888" w="198">
                <a:moveTo>
                  <a:pt x="99" y="0"/>
                </a:moveTo>
                <a:cubicBezTo>
                  <a:pt x="33" y="0"/>
                  <a:pt x="1" y="33"/>
                  <a:pt x="1" y="99"/>
                </a:cubicBezTo>
                <a:lnTo>
                  <a:pt x="1" y="789"/>
                </a:lnTo>
                <a:cubicBezTo>
                  <a:pt x="1" y="822"/>
                  <a:pt x="33" y="887"/>
                  <a:pt x="99" y="887"/>
                </a:cubicBezTo>
                <a:cubicBezTo>
                  <a:pt x="165" y="887"/>
                  <a:pt x="198" y="822"/>
                  <a:pt x="198" y="789"/>
                </a:cubicBezTo>
                <a:lnTo>
                  <a:pt x="198" y="99"/>
                </a:lnTo>
                <a:cubicBezTo>
                  <a:pt x="198" y="33"/>
                  <a:pt x="165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99" name="Google Shape;15199;p113"/>
          <p:cNvSpPr/>
          <p:nvPr/>
        </p:nvSpPr>
        <p:spPr>
          <a:xfrm>
            <a:off x="5214570" y="3860396"/>
            <a:ext cx="4191" cy="21588"/>
          </a:xfrm>
          <a:custGeom>
            <a:rect b="b" l="l" r="r" t="t"/>
            <a:pathLst>
              <a:path extrusionOk="0" h="1020" w="198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lnTo>
                  <a:pt x="0" y="921"/>
                </a:lnTo>
                <a:cubicBezTo>
                  <a:pt x="0" y="987"/>
                  <a:pt x="50" y="1019"/>
                  <a:pt x="99" y="1019"/>
                </a:cubicBezTo>
                <a:cubicBezTo>
                  <a:pt x="148" y="1019"/>
                  <a:pt x="198" y="987"/>
                  <a:pt x="198" y="921"/>
                </a:cubicBezTo>
                <a:lnTo>
                  <a:pt x="198" y="99"/>
                </a:lnTo>
                <a:cubicBezTo>
                  <a:pt x="198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00" name="Google Shape;15200;p113"/>
          <p:cNvSpPr/>
          <p:nvPr/>
        </p:nvSpPr>
        <p:spPr>
          <a:xfrm>
            <a:off x="5233344" y="3852057"/>
            <a:ext cx="4191" cy="30626"/>
          </a:xfrm>
          <a:custGeom>
            <a:rect b="b" l="l" r="r" t="t"/>
            <a:pathLst>
              <a:path extrusionOk="0" h="1447" w="198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1" y="1348"/>
                </a:lnTo>
                <a:cubicBezTo>
                  <a:pt x="1" y="1413"/>
                  <a:pt x="50" y="1446"/>
                  <a:pt x="99" y="1446"/>
                </a:cubicBezTo>
                <a:cubicBezTo>
                  <a:pt x="149" y="1446"/>
                  <a:pt x="198" y="1413"/>
                  <a:pt x="198" y="1348"/>
                </a:cubicBezTo>
                <a:lnTo>
                  <a:pt x="198" y="99"/>
                </a:ln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01" name="Google Shape;15201;p113"/>
          <p:cNvSpPr/>
          <p:nvPr/>
        </p:nvSpPr>
        <p:spPr>
          <a:xfrm>
            <a:off x="5249345" y="3848057"/>
            <a:ext cx="4191" cy="21398"/>
          </a:xfrm>
          <a:custGeom>
            <a:rect b="b" l="l" r="r" t="t"/>
            <a:pathLst>
              <a:path extrusionOk="0" h="1011" w="198">
                <a:moveTo>
                  <a:pt x="99" y="0"/>
                </a:moveTo>
                <a:cubicBezTo>
                  <a:pt x="50" y="0"/>
                  <a:pt x="0" y="42"/>
                  <a:pt x="0" y="124"/>
                </a:cubicBezTo>
                <a:lnTo>
                  <a:pt x="0" y="912"/>
                </a:lnTo>
                <a:cubicBezTo>
                  <a:pt x="0" y="978"/>
                  <a:pt x="50" y="1011"/>
                  <a:pt x="99" y="1011"/>
                </a:cubicBezTo>
                <a:cubicBezTo>
                  <a:pt x="148" y="1011"/>
                  <a:pt x="198" y="978"/>
                  <a:pt x="198" y="912"/>
                </a:cubicBezTo>
                <a:lnTo>
                  <a:pt x="198" y="124"/>
                </a:lnTo>
                <a:cubicBezTo>
                  <a:pt x="198" y="42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02" name="Google Shape;15202;p113"/>
          <p:cNvSpPr/>
          <p:nvPr/>
        </p:nvSpPr>
        <p:spPr>
          <a:xfrm>
            <a:off x="5265346" y="3838151"/>
            <a:ext cx="4889" cy="19493"/>
          </a:xfrm>
          <a:custGeom>
            <a:rect b="b" l="l" r="r" t="t"/>
            <a:pathLst>
              <a:path extrusionOk="0" h="921" w="231">
                <a:moveTo>
                  <a:pt x="99" y="0"/>
                </a:moveTo>
                <a:cubicBezTo>
                  <a:pt x="66" y="0"/>
                  <a:pt x="0" y="33"/>
                  <a:pt x="0" y="99"/>
                </a:cubicBezTo>
                <a:cubicBezTo>
                  <a:pt x="0" y="329"/>
                  <a:pt x="0" y="592"/>
                  <a:pt x="0" y="822"/>
                </a:cubicBezTo>
                <a:cubicBezTo>
                  <a:pt x="0" y="887"/>
                  <a:pt x="66" y="920"/>
                  <a:pt x="99" y="920"/>
                </a:cubicBezTo>
                <a:cubicBezTo>
                  <a:pt x="165" y="920"/>
                  <a:pt x="230" y="887"/>
                  <a:pt x="230" y="822"/>
                </a:cubicBezTo>
                <a:cubicBezTo>
                  <a:pt x="197" y="592"/>
                  <a:pt x="197" y="329"/>
                  <a:pt x="230" y="99"/>
                </a:cubicBezTo>
                <a:cubicBezTo>
                  <a:pt x="197" y="33"/>
                  <a:pt x="165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03" name="Google Shape;15203;p113"/>
          <p:cNvSpPr/>
          <p:nvPr/>
        </p:nvSpPr>
        <p:spPr>
          <a:xfrm>
            <a:off x="5282722" y="3832585"/>
            <a:ext cx="4889" cy="37568"/>
          </a:xfrm>
          <a:custGeom>
            <a:rect b="b" l="l" r="r" t="t"/>
            <a:pathLst>
              <a:path extrusionOk="0" h="1775" w="231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cubicBezTo>
                  <a:pt x="34" y="625"/>
                  <a:pt x="34" y="1150"/>
                  <a:pt x="1" y="1676"/>
                </a:cubicBezTo>
                <a:cubicBezTo>
                  <a:pt x="1" y="1742"/>
                  <a:pt x="50" y="1775"/>
                  <a:pt x="99" y="1775"/>
                </a:cubicBezTo>
                <a:cubicBezTo>
                  <a:pt x="149" y="1775"/>
                  <a:pt x="198" y="1742"/>
                  <a:pt x="198" y="1676"/>
                </a:cubicBezTo>
                <a:cubicBezTo>
                  <a:pt x="231" y="1150"/>
                  <a:pt x="231" y="625"/>
                  <a:pt x="231" y="99"/>
                </a:cubicBez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04" name="Google Shape;15204;p113"/>
          <p:cNvSpPr/>
          <p:nvPr/>
        </p:nvSpPr>
        <p:spPr>
          <a:xfrm>
            <a:off x="5307761" y="3821452"/>
            <a:ext cx="4889" cy="20890"/>
          </a:xfrm>
          <a:custGeom>
            <a:rect b="b" l="l" r="r" t="t"/>
            <a:pathLst>
              <a:path extrusionOk="0" h="987" w="231">
                <a:moveTo>
                  <a:pt x="132" y="1"/>
                </a:moveTo>
                <a:cubicBezTo>
                  <a:pt x="99" y="1"/>
                  <a:pt x="34" y="33"/>
                  <a:pt x="34" y="99"/>
                </a:cubicBezTo>
                <a:cubicBezTo>
                  <a:pt x="34" y="362"/>
                  <a:pt x="1" y="625"/>
                  <a:pt x="1" y="888"/>
                </a:cubicBezTo>
                <a:cubicBezTo>
                  <a:pt x="1" y="954"/>
                  <a:pt x="34" y="986"/>
                  <a:pt x="99" y="986"/>
                </a:cubicBezTo>
                <a:cubicBezTo>
                  <a:pt x="165" y="986"/>
                  <a:pt x="198" y="954"/>
                  <a:pt x="198" y="888"/>
                </a:cubicBezTo>
                <a:cubicBezTo>
                  <a:pt x="198" y="625"/>
                  <a:pt x="231" y="362"/>
                  <a:pt x="231" y="99"/>
                </a:cubicBezTo>
                <a:cubicBezTo>
                  <a:pt x="231" y="33"/>
                  <a:pt x="198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05" name="Google Shape;15205;p113"/>
          <p:cNvSpPr/>
          <p:nvPr/>
        </p:nvSpPr>
        <p:spPr>
          <a:xfrm>
            <a:off x="5319846" y="3814488"/>
            <a:ext cx="6709" cy="32848"/>
          </a:xfrm>
          <a:custGeom>
            <a:rect b="b" l="l" r="r" t="t"/>
            <a:pathLst>
              <a:path extrusionOk="0" h="1552" w="317">
                <a:moveTo>
                  <a:pt x="202" y="1"/>
                </a:moveTo>
                <a:cubicBezTo>
                  <a:pt x="144" y="1"/>
                  <a:pt x="87" y="34"/>
                  <a:pt x="87" y="100"/>
                </a:cubicBezTo>
                <a:cubicBezTo>
                  <a:pt x="120" y="527"/>
                  <a:pt x="87" y="987"/>
                  <a:pt x="21" y="1414"/>
                </a:cubicBezTo>
                <a:cubicBezTo>
                  <a:pt x="1" y="1495"/>
                  <a:pt x="68" y="1551"/>
                  <a:pt x="131" y="1551"/>
                </a:cubicBezTo>
                <a:cubicBezTo>
                  <a:pt x="169" y="1551"/>
                  <a:pt x="206" y="1530"/>
                  <a:pt x="218" y="1480"/>
                </a:cubicBezTo>
                <a:cubicBezTo>
                  <a:pt x="317" y="1020"/>
                  <a:pt x="317" y="560"/>
                  <a:pt x="317" y="100"/>
                </a:cubicBezTo>
                <a:cubicBezTo>
                  <a:pt x="317" y="34"/>
                  <a:pt x="259" y="1"/>
                  <a:pt x="20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06" name="Google Shape;15206;p113"/>
          <p:cNvSpPr/>
          <p:nvPr/>
        </p:nvSpPr>
        <p:spPr>
          <a:xfrm>
            <a:off x="5334895" y="3809620"/>
            <a:ext cx="6963" cy="32023"/>
          </a:xfrm>
          <a:custGeom>
            <a:rect b="b" l="l" r="r" t="t"/>
            <a:pathLst>
              <a:path extrusionOk="0" h="1513" w="329">
                <a:moveTo>
                  <a:pt x="197" y="1"/>
                </a:moveTo>
                <a:cubicBezTo>
                  <a:pt x="148" y="1"/>
                  <a:pt x="99" y="34"/>
                  <a:pt x="99" y="100"/>
                </a:cubicBezTo>
                <a:cubicBezTo>
                  <a:pt x="132" y="527"/>
                  <a:pt x="99" y="954"/>
                  <a:pt x="0" y="1381"/>
                </a:cubicBezTo>
                <a:cubicBezTo>
                  <a:pt x="0" y="1447"/>
                  <a:pt x="33" y="1480"/>
                  <a:pt x="99" y="1513"/>
                </a:cubicBezTo>
                <a:cubicBezTo>
                  <a:pt x="132" y="1513"/>
                  <a:pt x="197" y="1480"/>
                  <a:pt x="230" y="1447"/>
                </a:cubicBezTo>
                <a:cubicBezTo>
                  <a:pt x="296" y="987"/>
                  <a:pt x="329" y="560"/>
                  <a:pt x="296" y="100"/>
                </a:cubicBezTo>
                <a:cubicBezTo>
                  <a:pt x="296" y="34"/>
                  <a:pt x="247" y="1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07" name="Google Shape;15207;p113"/>
          <p:cNvSpPr/>
          <p:nvPr/>
        </p:nvSpPr>
        <p:spPr>
          <a:xfrm>
            <a:off x="5350896" y="3805451"/>
            <a:ext cx="4191" cy="27663"/>
          </a:xfrm>
          <a:custGeom>
            <a:rect b="b" l="l" r="r" t="t"/>
            <a:pathLst>
              <a:path extrusionOk="0" h="1307" w="198">
                <a:moveTo>
                  <a:pt x="99" y="1"/>
                </a:moveTo>
                <a:cubicBezTo>
                  <a:pt x="49" y="1"/>
                  <a:pt x="0" y="34"/>
                  <a:pt x="0" y="99"/>
                </a:cubicBezTo>
                <a:lnTo>
                  <a:pt x="0" y="1184"/>
                </a:lnTo>
                <a:cubicBezTo>
                  <a:pt x="0" y="1266"/>
                  <a:pt x="49" y="1307"/>
                  <a:pt x="99" y="1307"/>
                </a:cubicBezTo>
                <a:cubicBezTo>
                  <a:pt x="148" y="1307"/>
                  <a:pt x="197" y="1266"/>
                  <a:pt x="197" y="1184"/>
                </a:cubicBezTo>
                <a:lnTo>
                  <a:pt x="197" y="99"/>
                </a:ln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08" name="Google Shape;15208;p113"/>
          <p:cNvSpPr/>
          <p:nvPr/>
        </p:nvSpPr>
        <p:spPr>
          <a:xfrm>
            <a:off x="5366876" y="3798509"/>
            <a:ext cx="5588" cy="30626"/>
          </a:xfrm>
          <a:custGeom>
            <a:rect b="b" l="l" r="r" t="t"/>
            <a:pathLst>
              <a:path extrusionOk="0" h="1447" w="264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1" y="493"/>
                  <a:pt x="34" y="920"/>
                  <a:pt x="34" y="1347"/>
                </a:cubicBezTo>
                <a:cubicBezTo>
                  <a:pt x="34" y="1413"/>
                  <a:pt x="91" y="1446"/>
                  <a:pt x="149" y="1446"/>
                </a:cubicBezTo>
                <a:cubicBezTo>
                  <a:pt x="206" y="1446"/>
                  <a:pt x="264" y="1413"/>
                  <a:pt x="264" y="1347"/>
                </a:cubicBezTo>
                <a:cubicBezTo>
                  <a:pt x="264" y="953"/>
                  <a:pt x="231" y="493"/>
                  <a:pt x="198" y="99"/>
                </a:cubicBez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09" name="Google Shape;15209;p113"/>
          <p:cNvSpPr/>
          <p:nvPr/>
        </p:nvSpPr>
        <p:spPr>
          <a:xfrm>
            <a:off x="5382877" y="3791545"/>
            <a:ext cx="6286" cy="48701"/>
          </a:xfrm>
          <a:custGeom>
            <a:rect b="b" l="l" r="r" t="t"/>
            <a:pathLst>
              <a:path extrusionOk="0" h="2301" w="297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cubicBezTo>
                  <a:pt x="66" y="789"/>
                  <a:pt x="99" y="1512"/>
                  <a:pt x="66" y="2202"/>
                </a:cubicBezTo>
                <a:cubicBezTo>
                  <a:pt x="66" y="2268"/>
                  <a:pt x="124" y="2301"/>
                  <a:pt x="181" y="2301"/>
                </a:cubicBezTo>
                <a:cubicBezTo>
                  <a:pt x="239" y="2301"/>
                  <a:pt x="296" y="2268"/>
                  <a:pt x="296" y="2202"/>
                </a:cubicBezTo>
                <a:cubicBezTo>
                  <a:pt x="296" y="1512"/>
                  <a:pt x="296" y="789"/>
                  <a:pt x="198" y="99"/>
                </a:cubicBez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10" name="Google Shape;15210;p113"/>
          <p:cNvSpPr/>
          <p:nvPr/>
        </p:nvSpPr>
        <p:spPr>
          <a:xfrm>
            <a:off x="5394708" y="3785280"/>
            <a:ext cx="4191" cy="23684"/>
          </a:xfrm>
          <a:custGeom>
            <a:rect b="b" l="l" r="r" t="t"/>
            <a:pathLst>
              <a:path extrusionOk="0" h="1119" w="198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lnTo>
                  <a:pt x="0" y="1020"/>
                </a:lnTo>
                <a:cubicBezTo>
                  <a:pt x="0" y="1085"/>
                  <a:pt x="50" y="1118"/>
                  <a:pt x="99" y="1118"/>
                </a:cubicBezTo>
                <a:cubicBezTo>
                  <a:pt x="148" y="1118"/>
                  <a:pt x="197" y="1085"/>
                  <a:pt x="197" y="1020"/>
                </a:cubicBezTo>
                <a:lnTo>
                  <a:pt x="197" y="99"/>
                </a:ln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11" name="Google Shape;15211;p113"/>
          <p:cNvSpPr/>
          <p:nvPr/>
        </p:nvSpPr>
        <p:spPr>
          <a:xfrm>
            <a:off x="5410709" y="3778338"/>
            <a:ext cx="5566" cy="25758"/>
          </a:xfrm>
          <a:custGeom>
            <a:rect b="b" l="l" r="r" t="t"/>
            <a:pathLst>
              <a:path extrusionOk="0" h="1217" w="263">
                <a:moveTo>
                  <a:pt x="164" y="0"/>
                </a:moveTo>
                <a:cubicBezTo>
                  <a:pt x="115" y="0"/>
                  <a:pt x="66" y="33"/>
                  <a:pt x="66" y="99"/>
                </a:cubicBezTo>
                <a:cubicBezTo>
                  <a:pt x="66" y="427"/>
                  <a:pt x="0" y="756"/>
                  <a:pt x="0" y="1117"/>
                </a:cubicBezTo>
                <a:cubicBezTo>
                  <a:pt x="0" y="1183"/>
                  <a:pt x="49" y="1216"/>
                  <a:pt x="99" y="1216"/>
                </a:cubicBezTo>
                <a:cubicBezTo>
                  <a:pt x="148" y="1216"/>
                  <a:pt x="197" y="1183"/>
                  <a:pt x="197" y="1117"/>
                </a:cubicBezTo>
                <a:cubicBezTo>
                  <a:pt x="197" y="756"/>
                  <a:pt x="230" y="427"/>
                  <a:pt x="263" y="99"/>
                </a:cubicBezTo>
                <a:cubicBezTo>
                  <a:pt x="263" y="33"/>
                  <a:pt x="214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12" name="Google Shape;15212;p113"/>
          <p:cNvSpPr/>
          <p:nvPr/>
        </p:nvSpPr>
        <p:spPr>
          <a:xfrm>
            <a:off x="5427387" y="3772073"/>
            <a:ext cx="4889" cy="26456"/>
          </a:xfrm>
          <a:custGeom>
            <a:rect b="b" l="l" r="r" t="t"/>
            <a:pathLst>
              <a:path extrusionOk="0" h="1250" w="231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34" y="428"/>
                  <a:pt x="1" y="789"/>
                  <a:pt x="1" y="1151"/>
                </a:cubicBezTo>
                <a:cubicBezTo>
                  <a:pt x="1" y="1216"/>
                  <a:pt x="50" y="1249"/>
                  <a:pt x="99" y="1249"/>
                </a:cubicBezTo>
                <a:cubicBezTo>
                  <a:pt x="149" y="1249"/>
                  <a:pt x="198" y="1216"/>
                  <a:pt x="198" y="1151"/>
                </a:cubicBezTo>
                <a:cubicBezTo>
                  <a:pt x="198" y="789"/>
                  <a:pt x="231" y="428"/>
                  <a:pt x="231" y="99"/>
                </a:cubicBezTo>
                <a:cubicBezTo>
                  <a:pt x="231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13" name="Google Shape;15213;p113"/>
          <p:cNvSpPr/>
          <p:nvPr/>
        </p:nvSpPr>
        <p:spPr>
          <a:xfrm>
            <a:off x="5446860" y="3764432"/>
            <a:ext cx="5588" cy="31303"/>
          </a:xfrm>
          <a:custGeom>
            <a:rect b="b" l="l" r="r" t="t"/>
            <a:pathLst>
              <a:path extrusionOk="0" h="1479" w="264">
                <a:moveTo>
                  <a:pt x="165" y="0"/>
                </a:moveTo>
                <a:cubicBezTo>
                  <a:pt x="116" y="0"/>
                  <a:pt x="66" y="33"/>
                  <a:pt x="66" y="99"/>
                </a:cubicBezTo>
                <a:cubicBezTo>
                  <a:pt x="66" y="526"/>
                  <a:pt x="34" y="953"/>
                  <a:pt x="1" y="1380"/>
                </a:cubicBezTo>
                <a:cubicBezTo>
                  <a:pt x="1" y="1446"/>
                  <a:pt x="34" y="1479"/>
                  <a:pt x="99" y="1479"/>
                </a:cubicBezTo>
                <a:cubicBezTo>
                  <a:pt x="165" y="1479"/>
                  <a:pt x="198" y="1446"/>
                  <a:pt x="198" y="1380"/>
                </a:cubicBezTo>
                <a:cubicBezTo>
                  <a:pt x="264" y="953"/>
                  <a:pt x="264" y="526"/>
                  <a:pt x="264" y="99"/>
                </a:cubicBezTo>
                <a:cubicBezTo>
                  <a:pt x="264" y="33"/>
                  <a:pt x="214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14" name="Google Shape;15214;p113"/>
          <p:cNvSpPr/>
          <p:nvPr/>
        </p:nvSpPr>
        <p:spPr>
          <a:xfrm>
            <a:off x="5458966" y="3754675"/>
            <a:ext cx="6688" cy="37060"/>
          </a:xfrm>
          <a:custGeom>
            <a:rect b="b" l="l" r="r" t="t"/>
            <a:pathLst>
              <a:path extrusionOk="0" h="1751" w="316">
                <a:moveTo>
                  <a:pt x="168" y="1"/>
                </a:moveTo>
                <a:cubicBezTo>
                  <a:pt x="111" y="1"/>
                  <a:pt x="53" y="34"/>
                  <a:pt x="53" y="100"/>
                </a:cubicBezTo>
                <a:cubicBezTo>
                  <a:pt x="86" y="592"/>
                  <a:pt x="86" y="1118"/>
                  <a:pt x="20" y="1644"/>
                </a:cubicBezTo>
                <a:cubicBezTo>
                  <a:pt x="1" y="1703"/>
                  <a:pt x="52" y="1750"/>
                  <a:pt x="110" y="1750"/>
                </a:cubicBezTo>
                <a:cubicBezTo>
                  <a:pt x="149" y="1750"/>
                  <a:pt x="191" y="1729"/>
                  <a:pt x="217" y="1677"/>
                </a:cubicBezTo>
                <a:cubicBezTo>
                  <a:pt x="283" y="1151"/>
                  <a:pt x="316" y="625"/>
                  <a:pt x="283" y="100"/>
                </a:cubicBezTo>
                <a:cubicBezTo>
                  <a:pt x="283" y="34"/>
                  <a:pt x="226" y="1"/>
                  <a:pt x="16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15" name="Google Shape;15215;p113"/>
          <p:cNvSpPr/>
          <p:nvPr/>
        </p:nvSpPr>
        <p:spPr>
          <a:xfrm>
            <a:off x="5471898" y="3752601"/>
            <a:ext cx="4889" cy="35494"/>
          </a:xfrm>
          <a:custGeom>
            <a:rect b="b" l="l" r="r" t="t"/>
            <a:pathLst>
              <a:path extrusionOk="0" h="1677" w="231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34" y="592"/>
                  <a:pt x="34" y="1085"/>
                  <a:pt x="1" y="1578"/>
                </a:cubicBezTo>
                <a:cubicBezTo>
                  <a:pt x="1" y="1643"/>
                  <a:pt x="50" y="1676"/>
                  <a:pt x="99" y="1676"/>
                </a:cubicBezTo>
                <a:cubicBezTo>
                  <a:pt x="149" y="1676"/>
                  <a:pt x="198" y="1643"/>
                  <a:pt x="198" y="1578"/>
                </a:cubicBezTo>
                <a:cubicBezTo>
                  <a:pt x="198" y="1085"/>
                  <a:pt x="231" y="592"/>
                  <a:pt x="231" y="99"/>
                </a:cubicBezTo>
                <a:cubicBezTo>
                  <a:pt x="231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16" name="Google Shape;15216;p113"/>
          <p:cNvSpPr/>
          <p:nvPr/>
        </p:nvSpPr>
        <p:spPr>
          <a:xfrm>
            <a:off x="5487201" y="3747034"/>
            <a:ext cx="6625" cy="32700"/>
          </a:xfrm>
          <a:custGeom>
            <a:rect b="b" l="l" r="r" t="t"/>
            <a:pathLst>
              <a:path extrusionOk="0" h="1545" w="313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lnTo>
                  <a:pt x="99" y="1446"/>
                </a:lnTo>
                <a:cubicBezTo>
                  <a:pt x="99" y="1512"/>
                  <a:pt x="157" y="1545"/>
                  <a:pt x="210" y="1545"/>
                </a:cubicBezTo>
                <a:cubicBezTo>
                  <a:pt x="264" y="1545"/>
                  <a:pt x="313" y="1512"/>
                  <a:pt x="296" y="1446"/>
                </a:cubicBezTo>
                <a:lnTo>
                  <a:pt x="198" y="99"/>
                </a:ln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17" name="Google Shape;15217;p113"/>
          <p:cNvSpPr/>
          <p:nvPr/>
        </p:nvSpPr>
        <p:spPr>
          <a:xfrm>
            <a:off x="5506673" y="3737298"/>
            <a:ext cx="6286" cy="36891"/>
          </a:xfrm>
          <a:custGeom>
            <a:rect b="b" l="l" r="r" t="t"/>
            <a:pathLst>
              <a:path extrusionOk="0" h="1743" w="297">
                <a:moveTo>
                  <a:pt x="198" y="0"/>
                </a:moveTo>
                <a:cubicBezTo>
                  <a:pt x="149" y="0"/>
                  <a:pt x="99" y="33"/>
                  <a:pt x="99" y="99"/>
                </a:cubicBezTo>
                <a:cubicBezTo>
                  <a:pt x="66" y="625"/>
                  <a:pt x="34" y="1118"/>
                  <a:pt x="1" y="1643"/>
                </a:cubicBezTo>
                <a:cubicBezTo>
                  <a:pt x="1" y="1709"/>
                  <a:pt x="50" y="1742"/>
                  <a:pt x="103" y="1742"/>
                </a:cubicBezTo>
                <a:cubicBezTo>
                  <a:pt x="157" y="1742"/>
                  <a:pt x="214" y="1709"/>
                  <a:pt x="231" y="1643"/>
                </a:cubicBezTo>
                <a:cubicBezTo>
                  <a:pt x="231" y="1118"/>
                  <a:pt x="264" y="625"/>
                  <a:pt x="296" y="99"/>
                </a:cubicBezTo>
                <a:cubicBezTo>
                  <a:pt x="296" y="33"/>
                  <a:pt x="247" y="0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18" name="Google Shape;15218;p113"/>
          <p:cNvSpPr/>
          <p:nvPr/>
        </p:nvSpPr>
        <p:spPr>
          <a:xfrm>
            <a:off x="5524071" y="3732430"/>
            <a:ext cx="4889" cy="43833"/>
          </a:xfrm>
          <a:custGeom>
            <a:rect b="b" l="l" r="r" t="t"/>
            <a:pathLst>
              <a:path extrusionOk="0" h="2071" w="231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33" y="1972"/>
                </a:lnTo>
                <a:cubicBezTo>
                  <a:pt x="33" y="2038"/>
                  <a:pt x="82" y="2071"/>
                  <a:pt x="132" y="2071"/>
                </a:cubicBezTo>
                <a:cubicBezTo>
                  <a:pt x="181" y="2071"/>
                  <a:pt x="230" y="2038"/>
                  <a:pt x="230" y="1972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19" name="Google Shape;15219;p113"/>
          <p:cNvSpPr/>
          <p:nvPr/>
        </p:nvSpPr>
        <p:spPr>
          <a:xfrm>
            <a:off x="5537278" y="3726864"/>
            <a:ext cx="5588" cy="24361"/>
          </a:xfrm>
          <a:custGeom>
            <a:rect b="b" l="l" r="r" t="t"/>
            <a:pathLst>
              <a:path extrusionOk="0" h="1151" w="264">
                <a:moveTo>
                  <a:pt x="148" y="1"/>
                </a:moveTo>
                <a:cubicBezTo>
                  <a:pt x="91" y="1"/>
                  <a:pt x="33" y="33"/>
                  <a:pt x="33" y="99"/>
                </a:cubicBezTo>
                <a:cubicBezTo>
                  <a:pt x="66" y="395"/>
                  <a:pt x="33" y="723"/>
                  <a:pt x="1" y="1052"/>
                </a:cubicBezTo>
                <a:cubicBezTo>
                  <a:pt x="1" y="1085"/>
                  <a:pt x="33" y="1151"/>
                  <a:pt x="99" y="1151"/>
                </a:cubicBezTo>
                <a:cubicBezTo>
                  <a:pt x="165" y="1151"/>
                  <a:pt x="198" y="1085"/>
                  <a:pt x="198" y="1052"/>
                </a:cubicBezTo>
                <a:cubicBezTo>
                  <a:pt x="231" y="723"/>
                  <a:pt x="263" y="395"/>
                  <a:pt x="263" y="99"/>
                </a:cubicBezTo>
                <a:cubicBezTo>
                  <a:pt x="263" y="33"/>
                  <a:pt x="206" y="1"/>
                  <a:pt x="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20" name="Google Shape;15220;p113"/>
          <p:cNvSpPr/>
          <p:nvPr/>
        </p:nvSpPr>
        <p:spPr>
          <a:xfrm>
            <a:off x="5553977" y="3723393"/>
            <a:ext cx="4191" cy="15323"/>
          </a:xfrm>
          <a:custGeom>
            <a:rect b="b" l="l" r="r" t="t"/>
            <a:pathLst>
              <a:path extrusionOk="0" h="724" w="198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0" y="625"/>
                </a:lnTo>
                <a:cubicBezTo>
                  <a:pt x="0" y="690"/>
                  <a:pt x="66" y="723"/>
                  <a:pt x="99" y="723"/>
                </a:cubicBezTo>
                <a:cubicBezTo>
                  <a:pt x="165" y="723"/>
                  <a:pt x="197" y="690"/>
                  <a:pt x="197" y="625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21" name="Google Shape;15221;p113"/>
          <p:cNvSpPr/>
          <p:nvPr/>
        </p:nvSpPr>
        <p:spPr>
          <a:xfrm>
            <a:off x="5570656" y="3717128"/>
            <a:ext cx="5588" cy="37568"/>
          </a:xfrm>
          <a:custGeom>
            <a:rect b="b" l="l" r="r" t="t"/>
            <a:pathLst>
              <a:path extrusionOk="0" h="1775" w="264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cubicBezTo>
                  <a:pt x="34" y="625"/>
                  <a:pt x="67" y="1151"/>
                  <a:pt x="34" y="1676"/>
                </a:cubicBezTo>
                <a:cubicBezTo>
                  <a:pt x="34" y="1742"/>
                  <a:pt x="83" y="1775"/>
                  <a:pt x="132" y="1775"/>
                </a:cubicBezTo>
                <a:cubicBezTo>
                  <a:pt x="182" y="1775"/>
                  <a:pt x="231" y="1742"/>
                  <a:pt x="231" y="1676"/>
                </a:cubicBezTo>
                <a:cubicBezTo>
                  <a:pt x="264" y="1151"/>
                  <a:pt x="264" y="625"/>
                  <a:pt x="198" y="99"/>
                </a:cubicBez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22" name="Google Shape;15222;p113"/>
          <p:cNvSpPr/>
          <p:nvPr/>
        </p:nvSpPr>
        <p:spPr>
          <a:xfrm>
            <a:off x="5587355" y="3708789"/>
            <a:ext cx="4191" cy="37060"/>
          </a:xfrm>
          <a:custGeom>
            <a:rect b="b" l="l" r="r" t="t"/>
            <a:pathLst>
              <a:path extrusionOk="0" h="1751" w="198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1" y="1676"/>
                </a:lnTo>
                <a:cubicBezTo>
                  <a:pt x="1" y="1725"/>
                  <a:pt x="50" y="1750"/>
                  <a:pt x="99" y="1750"/>
                </a:cubicBezTo>
                <a:cubicBezTo>
                  <a:pt x="148" y="1750"/>
                  <a:pt x="198" y="1725"/>
                  <a:pt x="198" y="1676"/>
                </a:cubicBezTo>
                <a:cubicBezTo>
                  <a:pt x="198" y="1117"/>
                  <a:pt x="198" y="625"/>
                  <a:pt x="198" y="99"/>
                </a:cubicBez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23" name="Google Shape;15223;p113"/>
          <p:cNvSpPr/>
          <p:nvPr/>
        </p:nvSpPr>
        <p:spPr>
          <a:xfrm>
            <a:off x="5602933" y="3700428"/>
            <a:ext cx="7387" cy="32848"/>
          </a:xfrm>
          <a:custGeom>
            <a:rect b="b" l="l" r="r" t="t"/>
            <a:pathLst>
              <a:path extrusionOk="0" h="1552" w="349">
                <a:moveTo>
                  <a:pt x="250" y="1"/>
                </a:moveTo>
                <a:cubicBezTo>
                  <a:pt x="201" y="1"/>
                  <a:pt x="152" y="34"/>
                  <a:pt x="152" y="99"/>
                </a:cubicBezTo>
                <a:lnTo>
                  <a:pt x="119" y="99"/>
                </a:lnTo>
                <a:cubicBezTo>
                  <a:pt x="119" y="527"/>
                  <a:pt x="86" y="987"/>
                  <a:pt x="20" y="1414"/>
                </a:cubicBezTo>
                <a:cubicBezTo>
                  <a:pt x="0" y="1495"/>
                  <a:pt x="68" y="1551"/>
                  <a:pt x="130" y="1551"/>
                </a:cubicBezTo>
                <a:cubicBezTo>
                  <a:pt x="168" y="1551"/>
                  <a:pt x="205" y="1530"/>
                  <a:pt x="217" y="1480"/>
                </a:cubicBezTo>
                <a:cubicBezTo>
                  <a:pt x="283" y="1020"/>
                  <a:pt x="349" y="560"/>
                  <a:pt x="349" y="99"/>
                </a:cubicBezTo>
                <a:cubicBezTo>
                  <a:pt x="349" y="34"/>
                  <a:pt x="300" y="1"/>
                  <a:pt x="25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24" name="Google Shape;15224;p113"/>
          <p:cNvSpPr/>
          <p:nvPr/>
        </p:nvSpPr>
        <p:spPr>
          <a:xfrm>
            <a:off x="5618659" y="3699053"/>
            <a:ext cx="4191" cy="25059"/>
          </a:xfrm>
          <a:custGeom>
            <a:rect b="b" l="l" r="r" t="t"/>
            <a:pathLst>
              <a:path extrusionOk="0" h="1184" w="198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0" y="1085"/>
                </a:lnTo>
                <a:cubicBezTo>
                  <a:pt x="0" y="1150"/>
                  <a:pt x="50" y="1183"/>
                  <a:pt x="99" y="1183"/>
                </a:cubicBezTo>
                <a:cubicBezTo>
                  <a:pt x="148" y="1183"/>
                  <a:pt x="197" y="1150"/>
                  <a:pt x="197" y="1085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25" name="Google Shape;15225;p113"/>
          <p:cNvSpPr/>
          <p:nvPr/>
        </p:nvSpPr>
        <p:spPr>
          <a:xfrm>
            <a:off x="5631866" y="3689740"/>
            <a:ext cx="6286" cy="53844"/>
          </a:xfrm>
          <a:custGeom>
            <a:rect b="b" l="l" r="r" t="t"/>
            <a:pathLst>
              <a:path extrusionOk="0" h="2544" w="297">
                <a:moveTo>
                  <a:pt x="157" y="0"/>
                </a:moveTo>
                <a:cubicBezTo>
                  <a:pt x="110" y="0"/>
                  <a:pt x="66" y="34"/>
                  <a:pt x="66" y="112"/>
                </a:cubicBezTo>
                <a:cubicBezTo>
                  <a:pt x="99" y="867"/>
                  <a:pt x="99" y="1656"/>
                  <a:pt x="1" y="2445"/>
                </a:cubicBezTo>
                <a:cubicBezTo>
                  <a:pt x="1" y="2510"/>
                  <a:pt x="50" y="2543"/>
                  <a:pt x="103" y="2543"/>
                </a:cubicBezTo>
                <a:cubicBezTo>
                  <a:pt x="157" y="2543"/>
                  <a:pt x="214" y="2510"/>
                  <a:pt x="231" y="2445"/>
                </a:cubicBezTo>
                <a:cubicBezTo>
                  <a:pt x="296" y="1656"/>
                  <a:pt x="296" y="867"/>
                  <a:pt x="263" y="112"/>
                </a:cubicBezTo>
                <a:cubicBezTo>
                  <a:pt x="263" y="42"/>
                  <a:pt x="209" y="0"/>
                  <a:pt x="15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26" name="Google Shape;15226;p113"/>
          <p:cNvSpPr/>
          <p:nvPr/>
        </p:nvSpPr>
        <p:spPr>
          <a:xfrm>
            <a:off x="5647507" y="3678882"/>
            <a:ext cx="5249" cy="48701"/>
          </a:xfrm>
          <a:custGeom>
            <a:rect b="b" l="l" r="r" t="t"/>
            <a:pathLst>
              <a:path extrusionOk="0" h="2301" w="248">
                <a:moveTo>
                  <a:pt x="104" y="0"/>
                </a:moveTo>
                <a:cubicBezTo>
                  <a:pt x="50" y="0"/>
                  <a:pt x="1" y="33"/>
                  <a:pt x="17" y="99"/>
                </a:cubicBezTo>
                <a:cubicBezTo>
                  <a:pt x="50" y="789"/>
                  <a:pt x="50" y="1512"/>
                  <a:pt x="17" y="2202"/>
                </a:cubicBezTo>
                <a:cubicBezTo>
                  <a:pt x="17" y="2268"/>
                  <a:pt x="67" y="2300"/>
                  <a:pt x="116" y="2300"/>
                </a:cubicBezTo>
                <a:cubicBezTo>
                  <a:pt x="165" y="2300"/>
                  <a:pt x="215" y="2268"/>
                  <a:pt x="215" y="2202"/>
                </a:cubicBezTo>
                <a:cubicBezTo>
                  <a:pt x="247" y="1512"/>
                  <a:pt x="247" y="789"/>
                  <a:pt x="215" y="99"/>
                </a:cubicBezTo>
                <a:cubicBezTo>
                  <a:pt x="215" y="33"/>
                  <a:pt x="157" y="0"/>
                  <a:pt x="10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27" name="Google Shape;15227;p113"/>
          <p:cNvSpPr/>
          <p:nvPr/>
        </p:nvSpPr>
        <p:spPr>
          <a:xfrm>
            <a:off x="5649941" y="3730335"/>
            <a:ext cx="4212" cy="26456"/>
          </a:xfrm>
          <a:custGeom>
            <a:rect b="b" l="l" r="r" t="t"/>
            <a:pathLst>
              <a:path extrusionOk="0" h="1250" w="199">
                <a:moveTo>
                  <a:pt x="100" y="1"/>
                </a:moveTo>
                <a:cubicBezTo>
                  <a:pt x="50" y="1"/>
                  <a:pt x="1" y="34"/>
                  <a:pt x="1" y="99"/>
                </a:cubicBezTo>
                <a:lnTo>
                  <a:pt x="1" y="1151"/>
                </a:lnTo>
                <a:cubicBezTo>
                  <a:pt x="1" y="1217"/>
                  <a:pt x="50" y="1250"/>
                  <a:pt x="100" y="1250"/>
                </a:cubicBezTo>
                <a:cubicBezTo>
                  <a:pt x="149" y="1250"/>
                  <a:pt x="198" y="1217"/>
                  <a:pt x="198" y="1151"/>
                </a:cubicBezTo>
                <a:lnTo>
                  <a:pt x="198" y="99"/>
                </a:lnTo>
                <a:cubicBezTo>
                  <a:pt x="198" y="34"/>
                  <a:pt x="149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28" name="Google Shape;15228;p113"/>
          <p:cNvSpPr/>
          <p:nvPr/>
        </p:nvSpPr>
        <p:spPr>
          <a:xfrm>
            <a:off x="5660651" y="3673485"/>
            <a:ext cx="8106" cy="37674"/>
          </a:xfrm>
          <a:custGeom>
            <a:rect b="b" l="l" r="r" t="t"/>
            <a:pathLst>
              <a:path extrusionOk="0" h="1780" w="383">
                <a:moveTo>
                  <a:pt x="126" y="1"/>
                </a:moveTo>
                <a:cubicBezTo>
                  <a:pt x="65" y="1"/>
                  <a:pt x="1" y="44"/>
                  <a:pt x="21" y="124"/>
                </a:cubicBezTo>
                <a:cubicBezTo>
                  <a:pt x="152" y="617"/>
                  <a:pt x="152" y="1142"/>
                  <a:pt x="86" y="1668"/>
                </a:cubicBezTo>
                <a:cubicBezTo>
                  <a:pt x="86" y="1701"/>
                  <a:pt x="119" y="1767"/>
                  <a:pt x="185" y="1767"/>
                </a:cubicBezTo>
                <a:cubicBezTo>
                  <a:pt x="194" y="1776"/>
                  <a:pt x="205" y="1780"/>
                  <a:pt x="217" y="1780"/>
                </a:cubicBezTo>
                <a:cubicBezTo>
                  <a:pt x="248" y="1780"/>
                  <a:pt x="284" y="1749"/>
                  <a:pt x="284" y="1701"/>
                </a:cubicBezTo>
                <a:cubicBezTo>
                  <a:pt x="382" y="1175"/>
                  <a:pt x="349" y="617"/>
                  <a:pt x="218" y="58"/>
                </a:cubicBezTo>
                <a:cubicBezTo>
                  <a:pt x="205" y="19"/>
                  <a:pt x="166" y="1"/>
                  <a:pt x="12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29" name="Google Shape;15229;p113"/>
          <p:cNvSpPr/>
          <p:nvPr/>
        </p:nvSpPr>
        <p:spPr>
          <a:xfrm>
            <a:off x="5678472" y="3668447"/>
            <a:ext cx="6963" cy="58564"/>
          </a:xfrm>
          <a:custGeom>
            <a:rect b="b" l="l" r="r" t="t"/>
            <a:pathLst>
              <a:path extrusionOk="0" h="2767" w="329">
                <a:moveTo>
                  <a:pt x="243" y="0"/>
                </a:moveTo>
                <a:cubicBezTo>
                  <a:pt x="197" y="0"/>
                  <a:pt x="148" y="33"/>
                  <a:pt x="132" y="99"/>
                </a:cubicBezTo>
                <a:cubicBezTo>
                  <a:pt x="99" y="559"/>
                  <a:pt x="66" y="1019"/>
                  <a:pt x="33" y="1479"/>
                </a:cubicBezTo>
                <a:cubicBezTo>
                  <a:pt x="0" y="1873"/>
                  <a:pt x="0" y="2301"/>
                  <a:pt x="99" y="2695"/>
                </a:cubicBezTo>
                <a:cubicBezTo>
                  <a:pt x="111" y="2745"/>
                  <a:pt x="143" y="2766"/>
                  <a:pt x="178" y="2766"/>
                </a:cubicBezTo>
                <a:cubicBezTo>
                  <a:pt x="233" y="2766"/>
                  <a:pt x="296" y="2710"/>
                  <a:pt x="296" y="2629"/>
                </a:cubicBezTo>
                <a:cubicBezTo>
                  <a:pt x="197" y="2235"/>
                  <a:pt x="197" y="1808"/>
                  <a:pt x="263" y="1413"/>
                </a:cubicBezTo>
                <a:lnTo>
                  <a:pt x="329" y="99"/>
                </a:lnTo>
                <a:cubicBezTo>
                  <a:pt x="329" y="33"/>
                  <a:pt x="288" y="0"/>
                  <a:pt x="2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30" name="Google Shape;15230;p113"/>
          <p:cNvSpPr/>
          <p:nvPr/>
        </p:nvSpPr>
        <p:spPr>
          <a:xfrm>
            <a:off x="5697944" y="3664278"/>
            <a:ext cx="4889" cy="33398"/>
          </a:xfrm>
          <a:custGeom>
            <a:rect b="b" l="l" r="r" t="t"/>
            <a:pathLst>
              <a:path extrusionOk="0" h="1578" w="231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lnTo>
                  <a:pt x="0" y="1479"/>
                </a:lnTo>
                <a:cubicBezTo>
                  <a:pt x="0" y="1545"/>
                  <a:pt x="58" y="1577"/>
                  <a:pt x="115" y="1577"/>
                </a:cubicBezTo>
                <a:cubicBezTo>
                  <a:pt x="173" y="1577"/>
                  <a:pt x="230" y="1545"/>
                  <a:pt x="230" y="1479"/>
                </a:cubicBezTo>
                <a:lnTo>
                  <a:pt x="230" y="99"/>
                </a:ln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31" name="Google Shape;15231;p113"/>
          <p:cNvSpPr/>
          <p:nvPr/>
        </p:nvSpPr>
        <p:spPr>
          <a:xfrm>
            <a:off x="5711151" y="3680681"/>
            <a:ext cx="5588" cy="21863"/>
          </a:xfrm>
          <a:custGeom>
            <a:rect b="b" l="l" r="r" t="t"/>
            <a:pathLst>
              <a:path extrusionOk="0" h="1033" w="264">
                <a:moveTo>
                  <a:pt x="146" y="1"/>
                </a:moveTo>
                <a:cubicBezTo>
                  <a:pt x="102" y="1"/>
                  <a:pt x="66" y="31"/>
                  <a:pt x="66" y="80"/>
                </a:cubicBezTo>
                <a:cubicBezTo>
                  <a:pt x="34" y="375"/>
                  <a:pt x="1" y="638"/>
                  <a:pt x="34" y="934"/>
                </a:cubicBezTo>
                <a:cubicBezTo>
                  <a:pt x="34" y="1000"/>
                  <a:pt x="66" y="1032"/>
                  <a:pt x="132" y="1032"/>
                </a:cubicBezTo>
                <a:cubicBezTo>
                  <a:pt x="198" y="1032"/>
                  <a:pt x="231" y="1000"/>
                  <a:pt x="231" y="934"/>
                </a:cubicBezTo>
                <a:cubicBezTo>
                  <a:pt x="231" y="671"/>
                  <a:pt x="231" y="408"/>
                  <a:pt x="264" y="145"/>
                </a:cubicBezTo>
                <a:cubicBezTo>
                  <a:pt x="264" y="80"/>
                  <a:pt x="231" y="14"/>
                  <a:pt x="198" y="14"/>
                </a:cubicBezTo>
                <a:cubicBezTo>
                  <a:pt x="180" y="5"/>
                  <a:pt x="163" y="1"/>
                  <a:pt x="1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32" name="Google Shape;15232;p113"/>
          <p:cNvSpPr/>
          <p:nvPr/>
        </p:nvSpPr>
        <p:spPr>
          <a:xfrm>
            <a:off x="5712548" y="3651050"/>
            <a:ext cx="5588" cy="25758"/>
          </a:xfrm>
          <a:custGeom>
            <a:rect b="b" l="l" r="r" t="t"/>
            <a:pathLst>
              <a:path extrusionOk="0" h="1217" w="264">
                <a:moveTo>
                  <a:pt x="161" y="1"/>
                </a:moveTo>
                <a:cubicBezTo>
                  <a:pt x="107" y="1"/>
                  <a:pt x="50" y="34"/>
                  <a:pt x="33" y="99"/>
                </a:cubicBezTo>
                <a:cubicBezTo>
                  <a:pt x="33" y="461"/>
                  <a:pt x="33" y="789"/>
                  <a:pt x="0" y="1118"/>
                </a:cubicBezTo>
                <a:cubicBezTo>
                  <a:pt x="0" y="1184"/>
                  <a:pt x="50" y="1217"/>
                  <a:pt x="99" y="1217"/>
                </a:cubicBezTo>
                <a:cubicBezTo>
                  <a:pt x="148" y="1217"/>
                  <a:pt x="198" y="1184"/>
                  <a:pt x="198" y="1118"/>
                </a:cubicBezTo>
                <a:cubicBezTo>
                  <a:pt x="198" y="789"/>
                  <a:pt x="230" y="461"/>
                  <a:pt x="263" y="99"/>
                </a:cubicBezTo>
                <a:cubicBezTo>
                  <a:pt x="263" y="34"/>
                  <a:pt x="214" y="1"/>
                  <a:pt x="1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33" name="Google Shape;15233;p113"/>
          <p:cNvSpPr/>
          <p:nvPr/>
        </p:nvSpPr>
        <p:spPr>
          <a:xfrm>
            <a:off x="5729925" y="3647578"/>
            <a:ext cx="6286" cy="48701"/>
          </a:xfrm>
          <a:custGeom>
            <a:rect b="b" l="l" r="r" t="t"/>
            <a:pathLst>
              <a:path extrusionOk="0" h="2301" w="297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67" y="789"/>
                  <a:pt x="99" y="1479"/>
                  <a:pt x="99" y="2202"/>
                </a:cubicBezTo>
                <a:cubicBezTo>
                  <a:pt x="99" y="2268"/>
                  <a:pt x="149" y="2301"/>
                  <a:pt x="198" y="2301"/>
                </a:cubicBezTo>
                <a:cubicBezTo>
                  <a:pt x="247" y="2301"/>
                  <a:pt x="297" y="2268"/>
                  <a:pt x="297" y="2202"/>
                </a:cubicBezTo>
                <a:cubicBezTo>
                  <a:pt x="297" y="1479"/>
                  <a:pt x="264" y="789"/>
                  <a:pt x="198" y="99"/>
                </a:cubicBez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34" name="Google Shape;15234;p113"/>
          <p:cNvSpPr/>
          <p:nvPr/>
        </p:nvSpPr>
        <p:spPr>
          <a:xfrm>
            <a:off x="5729925" y="3703222"/>
            <a:ext cx="6286" cy="34097"/>
          </a:xfrm>
          <a:custGeom>
            <a:rect b="b" l="l" r="r" t="t"/>
            <a:pathLst>
              <a:path extrusionOk="0" h="1611" w="297">
                <a:moveTo>
                  <a:pt x="198" y="0"/>
                </a:moveTo>
                <a:cubicBezTo>
                  <a:pt x="132" y="0"/>
                  <a:pt x="99" y="33"/>
                  <a:pt x="99" y="99"/>
                </a:cubicBezTo>
                <a:cubicBezTo>
                  <a:pt x="34" y="559"/>
                  <a:pt x="1" y="1052"/>
                  <a:pt x="34" y="1512"/>
                </a:cubicBezTo>
                <a:cubicBezTo>
                  <a:pt x="34" y="1578"/>
                  <a:pt x="91" y="1610"/>
                  <a:pt x="149" y="1610"/>
                </a:cubicBezTo>
                <a:cubicBezTo>
                  <a:pt x="206" y="1610"/>
                  <a:pt x="264" y="1578"/>
                  <a:pt x="264" y="1512"/>
                </a:cubicBezTo>
                <a:cubicBezTo>
                  <a:pt x="231" y="1052"/>
                  <a:pt x="231" y="559"/>
                  <a:pt x="297" y="99"/>
                </a:cubicBezTo>
                <a:cubicBezTo>
                  <a:pt x="297" y="33"/>
                  <a:pt x="264" y="0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35" name="Google Shape;15235;p113"/>
          <p:cNvSpPr/>
          <p:nvPr/>
        </p:nvSpPr>
        <p:spPr>
          <a:xfrm>
            <a:off x="5750794" y="3635747"/>
            <a:ext cx="9059" cy="88364"/>
          </a:xfrm>
          <a:custGeom>
            <a:rect b="b" l="l" r="r" t="t"/>
            <a:pathLst>
              <a:path extrusionOk="0" h="4175" w="428">
                <a:moveTo>
                  <a:pt x="99" y="1"/>
                </a:moveTo>
                <a:cubicBezTo>
                  <a:pt x="50" y="1"/>
                  <a:pt x="1" y="34"/>
                  <a:pt x="1" y="99"/>
                </a:cubicBezTo>
                <a:cubicBezTo>
                  <a:pt x="66" y="1447"/>
                  <a:pt x="132" y="2761"/>
                  <a:pt x="198" y="4076"/>
                </a:cubicBezTo>
                <a:cubicBezTo>
                  <a:pt x="198" y="4141"/>
                  <a:pt x="255" y="4174"/>
                  <a:pt x="313" y="4174"/>
                </a:cubicBezTo>
                <a:cubicBezTo>
                  <a:pt x="370" y="4174"/>
                  <a:pt x="428" y="4141"/>
                  <a:pt x="428" y="4076"/>
                </a:cubicBezTo>
                <a:cubicBezTo>
                  <a:pt x="362" y="2761"/>
                  <a:pt x="264" y="1447"/>
                  <a:pt x="198" y="99"/>
                </a:cubicBezTo>
                <a:cubicBezTo>
                  <a:pt x="198" y="34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36" name="Google Shape;15236;p113"/>
          <p:cNvSpPr/>
          <p:nvPr/>
        </p:nvSpPr>
        <p:spPr>
          <a:xfrm>
            <a:off x="5753588" y="3737298"/>
            <a:ext cx="6265" cy="35769"/>
          </a:xfrm>
          <a:custGeom>
            <a:rect b="b" l="l" r="r" t="t"/>
            <a:pathLst>
              <a:path extrusionOk="0" h="1690" w="296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592"/>
                  <a:pt x="0" y="1118"/>
                  <a:pt x="99" y="1611"/>
                </a:cubicBezTo>
                <a:cubicBezTo>
                  <a:pt x="99" y="1659"/>
                  <a:pt x="134" y="1689"/>
                  <a:pt x="179" y="1689"/>
                </a:cubicBezTo>
                <a:cubicBezTo>
                  <a:pt x="195" y="1689"/>
                  <a:pt x="213" y="1685"/>
                  <a:pt x="230" y="1676"/>
                </a:cubicBezTo>
                <a:cubicBezTo>
                  <a:pt x="263" y="1676"/>
                  <a:pt x="296" y="1611"/>
                  <a:pt x="296" y="1578"/>
                </a:cubicBezTo>
                <a:cubicBezTo>
                  <a:pt x="230" y="1085"/>
                  <a:pt x="197" y="592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37" name="Google Shape;15237;p113"/>
          <p:cNvSpPr/>
          <p:nvPr/>
        </p:nvSpPr>
        <p:spPr>
          <a:xfrm>
            <a:off x="5777229" y="3628805"/>
            <a:ext cx="4889" cy="114079"/>
          </a:xfrm>
          <a:custGeom>
            <a:rect b="b" l="l" r="r" t="t"/>
            <a:pathLst>
              <a:path extrusionOk="0" h="5390" w="231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33" y="5291"/>
                </a:lnTo>
                <a:cubicBezTo>
                  <a:pt x="33" y="5356"/>
                  <a:pt x="83" y="5389"/>
                  <a:pt x="132" y="5389"/>
                </a:cubicBezTo>
                <a:cubicBezTo>
                  <a:pt x="181" y="5389"/>
                  <a:pt x="230" y="5356"/>
                  <a:pt x="230" y="5291"/>
                </a:cubicBezTo>
                <a:lnTo>
                  <a:pt x="198" y="99"/>
                </a:ln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38" name="Google Shape;15238;p113"/>
          <p:cNvSpPr/>
          <p:nvPr/>
        </p:nvSpPr>
        <p:spPr>
          <a:xfrm>
            <a:off x="5778965" y="3753299"/>
            <a:ext cx="6625" cy="45039"/>
          </a:xfrm>
          <a:custGeom>
            <a:rect b="b" l="l" r="r" t="t"/>
            <a:pathLst>
              <a:path extrusionOk="0" h="2128" w="313">
                <a:moveTo>
                  <a:pt x="103" y="0"/>
                </a:moveTo>
                <a:cubicBezTo>
                  <a:pt x="50" y="0"/>
                  <a:pt x="1" y="33"/>
                  <a:pt x="17" y="99"/>
                </a:cubicBezTo>
                <a:cubicBezTo>
                  <a:pt x="83" y="723"/>
                  <a:pt x="83" y="1380"/>
                  <a:pt x="83" y="2005"/>
                </a:cubicBezTo>
                <a:cubicBezTo>
                  <a:pt x="83" y="2087"/>
                  <a:pt x="140" y="2128"/>
                  <a:pt x="198" y="2128"/>
                </a:cubicBezTo>
                <a:cubicBezTo>
                  <a:pt x="255" y="2128"/>
                  <a:pt x="313" y="2087"/>
                  <a:pt x="313" y="2005"/>
                </a:cubicBezTo>
                <a:cubicBezTo>
                  <a:pt x="313" y="1380"/>
                  <a:pt x="280" y="723"/>
                  <a:pt x="214" y="99"/>
                </a:cubicBezTo>
                <a:cubicBezTo>
                  <a:pt x="214" y="33"/>
                  <a:pt x="157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39" name="Google Shape;15239;p113"/>
          <p:cNvSpPr/>
          <p:nvPr/>
        </p:nvSpPr>
        <p:spPr>
          <a:xfrm>
            <a:off x="5781399" y="3813811"/>
            <a:ext cx="6286" cy="29927"/>
          </a:xfrm>
          <a:custGeom>
            <a:rect b="b" l="l" r="r" t="t"/>
            <a:pathLst>
              <a:path extrusionOk="0" h="1414" w="297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lnTo>
                  <a:pt x="99" y="1315"/>
                </a:lnTo>
                <a:cubicBezTo>
                  <a:pt x="99" y="1380"/>
                  <a:pt x="148" y="1413"/>
                  <a:pt x="198" y="1413"/>
                </a:cubicBezTo>
                <a:cubicBezTo>
                  <a:pt x="247" y="1413"/>
                  <a:pt x="296" y="1380"/>
                  <a:pt x="296" y="1315"/>
                </a:cubicBezTo>
                <a:lnTo>
                  <a:pt x="231" y="99"/>
                </a:ln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40" name="Google Shape;15240;p113"/>
          <p:cNvSpPr/>
          <p:nvPr/>
        </p:nvSpPr>
        <p:spPr>
          <a:xfrm>
            <a:off x="5679170" y="3737997"/>
            <a:ext cx="4889" cy="21567"/>
          </a:xfrm>
          <a:custGeom>
            <a:rect b="b" l="l" r="r" t="t"/>
            <a:pathLst>
              <a:path extrusionOk="0" h="1019" w="231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362"/>
                  <a:pt x="0" y="658"/>
                  <a:pt x="33" y="920"/>
                </a:cubicBezTo>
                <a:cubicBezTo>
                  <a:pt x="33" y="986"/>
                  <a:pt x="66" y="1019"/>
                  <a:pt x="132" y="1019"/>
                </a:cubicBezTo>
                <a:cubicBezTo>
                  <a:pt x="197" y="1019"/>
                  <a:pt x="230" y="986"/>
                  <a:pt x="230" y="920"/>
                </a:cubicBezTo>
                <a:cubicBezTo>
                  <a:pt x="230" y="658"/>
                  <a:pt x="230" y="362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41" name="Google Shape;15241;p113"/>
          <p:cNvSpPr/>
          <p:nvPr/>
        </p:nvSpPr>
        <p:spPr>
          <a:xfrm>
            <a:off x="5677773" y="3778169"/>
            <a:ext cx="6286" cy="17144"/>
          </a:xfrm>
          <a:custGeom>
            <a:rect b="b" l="l" r="r" t="t"/>
            <a:pathLst>
              <a:path extrusionOk="0" h="810" w="297">
                <a:moveTo>
                  <a:pt x="150" y="0"/>
                </a:moveTo>
                <a:cubicBezTo>
                  <a:pt x="113" y="0"/>
                  <a:pt x="79" y="21"/>
                  <a:pt x="66" y="74"/>
                </a:cubicBezTo>
                <a:lnTo>
                  <a:pt x="33" y="74"/>
                </a:lnTo>
                <a:cubicBezTo>
                  <a:pt x="0" y="304"/>
                  <a:pt x="33" y="534"/>
                  <a:pt x="99" y="731"/>
                </a:cubicBezTo>
                <a:cubicBezTo>
                  <a:pt x="123" y="779"/>
                  <a:pt x="147" y="810"/>
                  <a:pt x="184" y="810"/>
                </a:cubicBezTo>
                <a:cubicBezTo>
                  <a:pt x="198" y="810"/>
                  <a:pt x="213" y="806"/>
                  <a:pt x="230" y="797"/>
                </a:cubicBezTo>
                <a:cubicBezTo>
                  <a:pt x="296" y="797"/>
                  <a:pt x="296" y="731"/>
                  <a:pt x="296" y="698"/>
                </a:cubicBezTo>
                <a:cubicBezTo>
                  <a:pt x="296" y="633"/>
                  <a:pt x="263" y="600"/>
                  <a:pt x="263" y="534"/>
                </a:cubicBezTo>
                <a:lnTo>
                  <a:pt x="263" y="468"/>
                </a:lnTo>
                <a:cubicBezTo>
                  <a:pt x="263" y="435"/>
                  <a:pt x="263" y="435"/>
                  <a:pt x="263" y="403"/>
                </a:cubicBezTo>
                <a:cubicBezTo>
                  <a:pt x="230" y="304"/>
                  <a:pt x="230" y="205"/>
                  <a:pt x="263" y="107"/>
                </a:cubicBezTo>
                <a:cubicBezTo>
                  <a:pt x="263" y="48"/>
                  <a:pt x="204" y="0"/>
                  <a:pt x="15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42" name="Google Shape;15242;p113"/>
          <p:cNvSpPr/>
          <p:nvPr/>
        </p:nvSpPr>
        <p:spPr>
          <a:xfrm>
            <a:off x="5415831" y="3868629"/>
            <a:ext cx="11239" cy="49526"/>
          </a:xfrm>
          <a:custGeom>
            <a:rect b="b" l="l" r="r" t="t"/>
            <a:pathLst>
              <a:path extrusionOk="0" h="2340" w="531">
                <a:moveTo>
                  <a:pt x="130" y="0"/>
                </a:moveTo>
                <a:cubicBezTo>
                  <a:pt x="68" y="0"/>
                  <a:pt x="1" y="56"/>
                  <a:pt x="21" y="138"/>
                </a:cubicBezTo>
                <a:cubicBezTo>
                  <a:pt x="152" y="828"/>
                  <a:pt x="251" y="1551"/>
                  <a:pt x="317" y="2241"/>
                </a:cubicBezTo>
                <a:cubicBezTo>
                  <a:pt x="317" y="2306"/>
                  <a:pt x="374" y="2339"/>
                  <a:pt x="428" y="2339"/>
                </a:cubicBezTo>
                <a:cubicBezTo>
                  <a:pt x="481" y="2339"/>
                  <a:pt x="530" y="2306"/>
                  <a:pt x="514" y="2241"/>
                </a:cubicBezTo>
                <a:cubicBezTo>
                  <a:pt x="448" y="1518"/>
                  <a:pt x="350" y="795"/>
                  <a:pt x="218" y="72"/>
                </a:cubicBezTo>
                <a:cubicBezTo>
                  <a:pt x="206" y="22"/>
                  <a:pt x="169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43" name="Google Shape;15243;p113"/>
          <p:cNvSpPr/>
          <p:nvPr/>
        </p:nvSpPr>
        <p:spPr>
          <a:xfrm>
            <a:off x="5434351" y="3903531"/>
            <a:ext cx="4889" cy="32001"/>
          </a:xfrm>
          <a:custGeom>
            <a:rect b="b" l="l" r="r" t="t"/>
            <a:pathLst>
              <a:path extrusionOk="0" h="1512" w="231">
                <a:moveTo>
                  <a:pt x="144" y="0"/>
                </a:moveTo>
                <a:cubicBezTo>
                  <a:pt x="99" y="0"/>
                  <a:pt x="50" y="33"/>
                  <a:pt x="33" y="99"/>
                </a:cubicBezTo>
                <a:cubicBezTo>
                  <a:pt x="0" y="526"/>
                  <a:pt x="0" y="953"/>
                  <a:pt x="33" y="1380"/>
                </a:cubicBezTo>
                <a:cubicBezTo>
                  <a:pt x="33" y="1446"/>
                  <a:pt x="99" y="1512"/>
                  <a:pt x="132" y="1512"/>
                </a:cubicBezTo>
                <a:cubicBezTo>
                  <a:pt x="197" y="1479"/>
                  <a:pt x="230" y="1446"/>
                  <a:pt x="230" y="1380"/>
                </a:cubicBezTo>
                <a:cubicBezTo>
                  <a:pt x="197" y="953"/>
                  <a:pt x="197" y="526"/>
                  <a:pt x="230" y="99"/>
                </a:cubicBezTo>
                <a:cubicBezTo>
                  <a:pt x="230" y="33"/>
                  <a:pt x="189" y="0"/>
                  <a:pt x="1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44" name="Google Shape;15244;p113"/>
          <p:cNvSpPr/>
          <p:nvPr/>
        </p:nvSpPr>
        <p:spPr>
          <a:xfrm>
            <a:off x="5450690" y="3886133"/>
            <a:ext cx="7662" cy="63495"/>
          </a:xfrm>
          <a:custGeom>
            <a:rect b="b" l="l" r="r" t="t"/>
            <a:pathLst>
              <a:path extrusionOk="0" h="3000" w="362">
                <a:moveTo>
                  <a:pt x="103" y="1"/>
                </a:moveTo>
                <a:cubicBezTo>
                  <a:pt x="50" y="1"/>
                  <a:pt x="1" y="33"/>
                  <a:pt x="17" y="99"/>
                </a:cubicBezTo>
                <a:cubicBezTo>
                  <a:pt x="83" y="1052"/>
                  <a:pt x="116" y="1972"/>
                  <a:pt x="148" y="2925"/>
                </a:cubicBezTo>
                <a:cubicBezTo>
                  <a:pt x="148" y="2974"/>
                  <a:pt x="206" y="2999"/>
                  <a:pt x="259" y="2999"/>
                </a:cubicBezTo>
                <a:cubicBezTo>
                  <a:pt x="313" y="2999"/>
                  <a:pt x="362" y="2974"/>
                  <a:pt x="346" y="2925"/>
                </a:cubicBezTo>
                <a:cubicBezTo>
                  <a:pt x="313" y="1972"/>
                  <a:pt x="280" y="1052"/>
                  <a:pt x="214" y="99"/>
                </a:cubicBezTo>
                <a:cubicBezTo>
                  <a:pt x="214" y="33"/>
                  <a:pt x="157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45" name="Google Shape;15245;p113"/>
          <p:cNvSpPr/>
          <p:nvPr/>
        </p:nvSpPr>
        <p:spPr>
          <a:xfrm>
            <a:off x="5463559" y="3941078"/>
            <a:ext cx="6286" cy="32023"/>
          </a:xfrm>
          <a:custGeom>
            <a:rect b="b" l="l" r="r" t="t"/>
            <a:pathLst>
              <a:path extrusionOk="0" h="1513" w="297">
                <a:moveTo>
                  <a:pt x="132" y="1"/>
                </a:moveTo>
                <a:cubicBezTo>
                  <a:pt x="83" y="1"/>
                  <a:pt x="33" y="33"/>
                  <a:pt x="33" y="99"/>
                </a:cubicBezTo>
                <a:cubicBezTo>
                  <a:pt x="0" y="526"/>
                  <a:pt x="33" y="953"/>
                  <a:pt x="99" y="1414"/>
                </a:cubicBezTo>
                <a:cubicBezTo>
                  <a:pt x="99" y="1446"/>
                  <a:pt x="132" y="1512"/>
                  <a:pt x="198" y="1512"/>
                </a:cubicBezTo>
                <a:cubicBezTo>
                  <a:pt x="230" y="1512"/>
                  <a:pt x="296" y="1446"/>
                  <a:pt x="296" y="1414"/>
                </a:cubicBezTo>
                <a:cubicBezTo>
                  <a:pt x="230" y="953"/>
                  <a:pt x="198" y="526"/>
                  <a:pt x="230" y="99"/>
                </a:cubicBezTo>
                <a:cubicBezTo>
                  <a:pt x="230" y="33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46" name="Google Shape;15246;p113"/>
          <p:cNvSpPr/>
          <p:nvPr/>
        </p:nvSpPr>
        <p:spPr>
          <a:xfrm>
            <a:off x="5496556" y="3958095"/>
            <a:ext cx="7365" cy="49780"/>
          </a:xfrm>
          <a:custGeom>
            <a:rect b="b" l="l" r="r" t="t"/>
            <a:pathLst>
              <a:path extrusionOk="0" h="2352" w="348">
                <a:moveTo>
                  <a:pt x="125" y="0"/>
                </a:moveTo>
                <a:cubicBezTo>
                  <a:pt x="65" y="0"/>
                  <a:pt x="0" y="43"/>
                  <a:pt x="19" y="117"/>
                </a:cubicBezTo>
                <a:cubicBezTo>
                  <a:pt x="117" y="840"/>
                  <a:pt x="117" y="1530"/>
                  <a:pt x="84" y="2253"/>
                </a:cubicBezTo>
                <a:cubicBezTo>
                  <a:pt x="84" y="2318"/>
                  <a:pt x="134" y="2351"/>
                  <a:pt x="187" y="2351"/>
                </a:cubicBezTo>
                <a:cubicBezTo>
                  <a:pt x="241" y="2351"/>
                  <a:pt x="298" y="2318"/>
                  <a:pt x="314" y="2253"/>
                </a:cubicBezTo>
                <a:cubicBezTo>
                  <a:pt x="347" y="1530"/>
                  <a:pt x="314" y="807"/>
                  <a:pt x="216" y="84"/>
                </a:cubicBezTo>
                <a:cubicBezTo>
                  <a:pt x="216" y="26"/>
                  <a:pt x="172" y="0"/>
                  <a:pt x="12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47" name="Google Shape;15247;p113"/>
          <p:cNvSpPr/>
          <p:nvPr/>
        </p:nvSpPr>
        <p:spPr>
          <a:xfrm>
            <a:off x="5512938" y="4013421"/>
            <a:ext cx="4191" cy="18625"/>
          </a:xfrm>
          <a:custGeom>
            <a:rect b="b" l="l" r="r" t="t"/>
            <a:pathLst>
              <a:path extrusionOk="0" h="880" w="198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0" y="756"/>
                </a:lnTo>
                <a:cubicBezTo>
                  <a:pt x="0" y="838"/>
                  <a:pt x="50" y="879"/>
                  <a:pt x="99" y="879"/>
                </a:cubicBezTo>
                <a:cubicBezTo>
                  <a:pt x="148" y="879"/>
                  <a:pt x="198" y="838"/>
                  <a:pt x="198" y="756"/>
                </a:cubicBezTo>
                <a:lnTo>
                  <a:pt x="198" y="99"/>
                </a:ln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48" name="Google Shape;15248;p113"/>
          <p:cNvSpPr/>
          <p:nvPr/>
        </p:nvSpPr>
        <p:spPr>
          <a:xfrm>
            <a:off x="5527542" y="4219974"/>
            <a:ext cx="4889" cy="106439"/>
          </a:xfrm>
          <a:custGeom>
            <a:rect b="b" l="l" r="r" t="t"/>
            <a:pathLst>
              <a:path extrusionOk="0" h="5029" w="231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cubicBezTo>
                  <a:pt x="33" y="1709"/>
                  <a:pt x="33" y="3319"/>
                  <a:pt x="1" y="4930"/>
                </a:cubicBezTo>
                <a:cubicBezTo>
                  <a:pt x="1" y="4995"/>
                  <a:pt x="58" y="5028"/>
                  <a:pt x="116" y="5028"/>
                </a:cubicBezTo>
                <a:cubicBezTo>
                  <a:pt x="173" y="5028"/>
                  <a:pt x="231" y="4995"/>
                  <a:pt x="231" y="4930"/>
                </a:cubicBezTo>
                <a:cubicBezTo>
                  <a:pt x="231" y="3319"/>
                  <a:pt x="231" y="1709"/>
                  <a:pt x="198" y="99"/>
                </a:cubicBezTo>
                <a:cubicBezTo>
                  <a:pt x="198" y="33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49" name="Google Shape;15249;p113"/>
          <p:cNvSpPr/>
          <p:nvPr/>
        </p:nvSpPr>
        <p:spPr>
          <a:xfrm>
            <a:off x="5543543" y="4298180"/>
            <a:ext cx="7365" cy="29038"/>
          </a:xfrm>
          <a:custGeom>
            <a:rect b="b" l="l" r="r" t="t"/>
            <a:pathLst>
              <a:path extrusionOk="0" h="1372" w="348">
                <a:moveTo>
                  <a:pt x="237" y="1"/>
                </a:moveTo>
                <a:cubicBezTo>
                  <a:pt x="192" y="1"/>
                  <a:pt x="146" y="27"/>
                  <a:pt x="132" y="84"/>
                </a:cubicBezTo>
                <a:cubicBezTo>
                  <a:pt x="0" y="479"/>
                  <a:pt x="0" y="906"/>
                  <a:pt x="99" y="1300"/>
                </a:cubicBezTo>
                <a:cubicBezTo>
                  <a:pt x="111" y="1350"/>
                  <a:pt x="143" y="1372"/>
                  <a:pt x="178" y="1372"/>
                </a:cubicBezTo>
                <a:cubicBezTo>
                  <a:pt x="227" y="1372"/>
                  <a:pt x="283" y="1327"/>
                  <a:pt x="294" y="1259"/>
                </a:cubicBezTo>
                <a:lnTo>
                  <a:pt x="294" y="1259"/>
                </a:lnTo>
                <a:cubicBezTo>
                  <a:pt x="295" y="1262"/>
                  <a:pt x="295" y="1265"/>
                  <a:pt x="296" y="1267"/>
                </a:cubicBezTo>
                <a:lnTo>
                  <a:pt x="296" y="1235"/>
                </a:lnTo>
                <a:cubicBezTo>
                  <a:pt x="296" y="1243"/>
                  <a:pt x="295" y="1251"/>
                  <a:pt x="294" y="1259"/>
                </a:cubicBezTo>
                <a:lnTo>
                  <a:pt x="294" y="1259"/>
                </a:lnTo>
                <a:cubicBezTo>
                  <a:pt x="198" y="868"/>
                  <a:pt x="198" y="476"/>
                  <a:pt x="329" y="117"/>
                </a:cubicBezTo>
                <a:cubicBezTo>
                  <a:pt x="347" y="43"/>
                  <a:pt x="293" y="1"/>
                  <a:pt x="23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50" name="Google Shape;15250;p113"/>
          <p:cNvSpPr/>
          <p:nvPr/>
        </p:nvSpPr>
        <p:spPr>
          <a:xfrm>
            <a:off x="5574148" y="4250579"/>
            <a:ext cx="6625" cy="73739"/>
          </a:xfrm>
          <a:custGeom>
            <a:rect b="b" l="l" r="r" t="t"/>
            <a:pathLst>
              <a:path extrusionOk="0" h="3484" w="313">
                <a:moveTo>
                  <a:pt x="197" y="0"/>
                </a:moveTo>
                <a:cubicBezTo>
                  <a:pt x="148" y="0"/>
                  <a:pt x="99" y="33"/>
                  <a:pt x="99" y="99"/>
                </a:cubicBezTo>
                <a:cubicBezTo>
                  <a:pt x="0" y="1183"/>
                  <a:pt x="0" y="2268"/>
                  <a:pt x="99" y="3385"/>
                </a:cubicBezTo>
                <a:cubicBezTo>
                  <a:pt x="99" y="3451"/>
                  <a:pt x="156" y="3484"/>
                  <a:pt x="210" y="3484"/>
                </a:cubicBezTo>
                <a:cubicBezTo>
                  <a:pt x="263" y="3484"/>
                  <a:pt x="312" y="3451"/>
                  <a:pt x="296" y="3385"/>
                </a:cubicBezTo>
                <a:cubicBezTo>
                  <a:pt x="230" y="2268"/>
                  <a:pt x="230" y="1183"/>
                  <a:pt x="296" y="99"/>
                </a:cubicBezTo>
                <a:cubicBezTo>
                  <a:pt x="296" y="33"/>
                  <a:pt x="247" y="0"/>
                  <a:pt x="19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51" name="Google Shape;15251;p113"/>
          <p:cNvSpPr/>
          <p:nvPr/>
        </p:nvSpPr>
        <p:spPr>
          <a:xfrm>
            <a:off x="5592922" y="4299259"/>
            <a:ext cx="4889" cy="25059"/>
          </a:xfrm>
          <a:custGeom>
            <a:rect b="b" l="l" r="r" t="t"/>
            <a:pathLst>
              <a:path extrusionOk="0" h="1184" w="231">
                <a:moveTo>
                  <a:pt x="115" y="1"/>
                </a:moveTo>
                <a:cubicBezTo>
                  <a:pt x="58" y="1"/>
                  <a:pt x="0" y="33"/>
                  <a:pt x="0" y="99"/>
                </a:cubicBezTo>
                <a:lnTo>
                  <a:pt x="0" y="1085"/>
                </a:lnTo>
                <a:cubicBezTo>
                  <a:pt x="0" y="1151"/>
                  <a:pt x="58" y="1184"/>
                  <a:pt x="115" y="1184"/>
                </a:cubicBezTo>
                <a:cubicBezTo>
                  <a:pt x="173" y="1184"/>
                  <a:pt x="230" y="1151"/>
                  <a:pt x="230" y="1085"/>
                </a:cubicBezTo>
                <a:lnTo>
                  <a:pt x="230" y="99"/>
                </a:lnTo>
                <a:cubicBezTo>
                  <a:pt x="230" y="33"/>
                  <a:pt x="173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52" name="Google Shape;15252;p113"/>
          <p:cNvSpPr/>
          <p:nvPr/>
        </p:nvSpPr>
        <p:spPr>
          <a:xfrm>
            <a:off x="5609621" y="4304826"/>
            <a:ext cx="4889" cy="18096"/>
          </a:xfrm>
          <a:custGeom>
            <a:rect b="b" l="l" r="r" t="t"/>
            <a:pathLst>
              <a:path extrusionOk="0" h="855" w="231">
                <a:moveTo>
                  <a:pt x="99" y="0"/>
                </a:moveTo>
                <a:cubicBezTo>
                  <a:pt x="33" y="0"/>
                  <a:pt x="0" y="33"/>
                  <a:pt x="0" y="99"/>
                </a:cubicBezTo>
                <a:cubicBezTo>
                  <a:pt x="0" y="329"/>
                  <a:pt x="33" y="526"/>
                  <a:pt x="33" y="756"/>
                </a:cubicBezTo>
                <a:cubicBezTo>
                  <a:pt x="33" y="822"/>
                  <a:pt x="99" y="855"/>
                  <a:pt x="131" y="855"/>
                </a:cubicBezTo>
                <a:cubicBezTo>
                  <a:pt x="197" y="855"/>
                  <a:pt x="230" y="822"/>
                  <a:pt x="230" y="756"/>
                </a:cubicBezTo>
                <a:cubicBezTo>
                  <a:pt x="230" y="526"/>
                  <a:pt x="197" y="329"/>
                  <a:pt x="197" y="99"/>
                </a:cubicBezTo>
                <a:cubicBezTo>
                  <a:pt x="197" y="33"/>
                  <a:pt x="131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53" name="Google Shape;15253;p113"/>
          <p:cNvSpPr/>
          <p:nvPr/>
        </p:nvSpPr>
        <p:spPr>
          <a:xfrm>
            <a:off x="5623527" y="4268654"/>
            <a:ext cx="4889" cy="65400"/>
          </a:xfrm>
          <a:custGeom>
            <a:rect b="b" l="l" r="r" t="t"/>
            <a:pathLst>
              <a:path extrusionOk="0" h="3090" w="231">
                <a:moveTo>
                  <a:pt x="132" y="1"/>
                </a:moveTo>
                <a:cubicBezTo>
                  <a:pt x="82" y="1"/>
                  <a:pt x="33" y="34"/>
                  <a:pt x="33" y="99"/>
                </a:cubicBezTo>
                <a:cubicBezTo>
                  <a:pt x="0" y="1052"/>
                  <a:pt x="33" y="2038"/>
                  <a:pt x="33" y="2991"/>
                </a:cubicBezTo>
                <a:cubicBezTo>
                  <a:pt x="33" y="3057"/>
                  <a:pt x="82" y="3090"/>
                  <a:pt x="132" y="3090"/>
                </a:cubicBezTo>
                <a:cubicBezTo>
                  <a:pt x="181" y="3090"/>
                  <a:pt x="230" y="3057"/>
                  <a:pt x="230" y="2991"/>
                </a:cubicBezTo>
                <a:cubicBezTo>
                  <a:pt x="197" y="2038"/>
                  <a:pt x="197" y="1052"/>
                  <a:pt x="230" y="99"/>
                </a:cubicBezTo>
                <a:cubicBezTo>
                  <a:pt x="230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54" name="Google Shape;15254;p113"/>
          <p:cNvSpPr/>
          <p:nvPr/>
        </p:nvSpPr>
        <p:spPr>
          <a:xfrm>
            <a:off x="5604055" y="4262389"/>
            <a:ext cx="4889" cy="33420"/>
          </a:xfrm>
          <a:custGeom>
            <a:rect b="b" l="l" r="r" t="t"/>
            <a:pathLst>
              <a:path extrusionOk="0" h="1579" w="231">
                <a:moveTo>
                  <a:pt x="132" y="1"/>
                </a:moveTo>
                <a:cubicBezTo>
                  <a:pt x="82" y="1"/>
                  <a:pt x="33" y="34"/>
                  <a:pt x="33" y="100"/>
                </a:cubicBezTo>
                <a:cubicBezTo>
                  <a:pt x="0" y="560"/>
                  <a:pt x="0" y="1020"/>
                  <a:pt x="33" y="1480"/>
                </a:cubicBezTo>
                <a:cubicBezTo>
                  <a:pt x="33" y="1545"/>
                  <a:pt x="82" y="1578"/>
                  <a:pt x="132" y="1578"/>
                </a:cubicBezTo>
                <a:cubicBezTo>
                  <a:pt x="181" y="1578"/>
                  <a:pt x="230" y="1545"/>
                  <a:pt x="230" y="1480"/>
                </a:cubicBezTo>
                <a:cubicBezTo>
                  <a:pt x="197" y="1020"/>
                  <a:pt x="197" y="560"/>
                  <a:pt x="230" y="100"/>
                </a:cubicBezTo>
                <a:cubicBezTo>
                  <a:pt x="230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55" name="Google Shape;15255;p113"/>
          <p:cNvSpPr/>
          <p:nvPr/>
        </p:nvSpPr>
        <p:spPr>
          <a:xfrm>
            <a:off x="5558147" y="4283957"/>
            <a:ext cx="5588" cy="31324"/>
          </a:xfrm>
          <a:custGeom>
            <a:rect b="b" l="l" r="r" t="t"/>
            <a:pathLst>
              <a:path extrusionOk="0" h="1480" w="264">
                <a:moveTo>
                  <a:pt x="165" y="1"/>
                </a:moveTo>
                <a:cubicBezTo>
                  <a:pt x="99" y="1"/>
                  <a:pt x="66" y="34"/>
                  <a:pt x="66" y="99"/>
                </a:cubicBezTo>
                <a:cubicBezTo>
                  <a:pt x="0" y="526"/>
                  <a:pt x="0" y="954"/>
                  <a:pt x="0" y="1381"/>
                </a:cubicBezTo>
                <a:cubicBezTo>
                  <a:pt x="0" y="1447"/>
                  <a:pt x="58" y="1479"/>
                  <a:pt x="115" y="1479"/>
                </a:cubicBezTo>
                <a:cubicBezTo>
                  <a:pt x="173" y="1479"/>
                  <a:pt x="230" y="1447"/>
                  <a:pt x="230" y="1381"/>
                </a:cubicBezTo>
                <a:cubicBezTo>
                  <a:pt x="198" y="954"/>
                  <a:pt x="230" y="526"/>
                  <a:pt x="263" y="99"/>
                </a:cubicBezTo>
                <a:cubicBezTo>
                  <a:pt x="263" y="66"/>
                  <a:pt x="230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56" name="Google Shape;15256;p113"/>
          <p:cNvSpPr/>
          <p:nvPr/>
        </p:nvSpPr>
        <p:spPr>
          <a:xfrm>
            <a:off x="5559544" y="4226239"/>
            <a:ext cx="5566" cy="26435"/>
          </a:xfrm>
          <a:custGeom>
            <a:rect b="b" l="l" r="r" t="t"/>
            <a:pathLst>
              <a:path extrusionOk="0" h="1249" w="263">
                <a:moveTo>
                  <a:pt x="164" y="0"/>
                </a:moveTo>
                <a:cubicBezTo>
                  <a:pt x="115" y="0"/>
                  <a:pt x="66" y="33"/>
                  <a:pt x="66" y="99"/>
                </a:cubicBezTo>
                <a:lnTo>
                  <a:pt x="0" y="1150"/>
                </a:lnTo>
                <a:cubicBezTo>
                  <a:pt x="0" y="1216"/>
                  <a:pt x="49" y="1249"/>
                  <a:pt x="99" y="1249"/>
                </a:cubicBezTo>
                <a:cubicBezTo>
                  <a:pt x="148" y="1249"/>
                  <a:pt x="197" y="1216"/>
                  <a:pt x="197" y="1150"/>
                </a:cubicBezTo>
                <a:lnTo>
                  <a:pt x="263" y="99"/>
                </a:lnTo>
                <a:cubicBezTo>
                  <a:pt x="263" y="33"/>
                  <a:pt x="214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57" name="Google Shape;15257;p113"/>
          <p:cNvSpPr/>
          <p:nvPr/>
        </p:nvSpPr>
        <p:spPr>
          <a:xfrm>
            <a:off x="5632564" y="4249182"/>
            <a:ext cx="4191" cy="29229"/>
          </a:xfrm>
          <a:custGeom>
            <a:rect b="b" l="l" r="r" t="t"/>
            <a:pathLst>
              <a:path extrusionOk="0" h="1381" w="198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lnTo>
                  <a:pt x="0" y="1282"/>
                </a:lnTo>
                <a:cubicBezTo>
                  <a:pt x="0" y="1348"/>
                  <a:pt x="50" y="1381"/>
                  <a:pt x="99" y="1381"/>
                </a:cubicBezTo>
                <a:cubicBezTo>
                  <a:pt x="148" y="1381"/>
                  <a:pt x="198" y="1348"/>
                  <a:pt x="198" y="1282"/>
                </a:cubicBezTo>
                <a:lnTo>
                  <a:pt x="198" y="99"/>
                </a:lnTo>
                <a:cubicBezTo>
                  <a:pt x="198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58" name="Google Shape;15258;p113"/>
          <p:cNvSpPr/>
          <p:nvPr/>
        </p:nvSpPr>
        <p:spPr>
          <a:xfrm>
            <a:off x="5637432" y="4304826"/>
            <a:ext cx="7662" cy="19959"/>
          </a:xfrm>
          <a:custGeom>
            <a:rect b="b" l="l" r="r" t="t"/>
            <a:pathLst>
              <a:path extrusionOk="0" h="943" w="362">
                <a:moveTo>
                  <a:pt x="198" y="0"/>
                </a:moveTo>
                <a:cubicBezTo>
                  <a:pt x="165" y="0"/>
                  <a:pt x="99" y="33"/>
                  <a:pt x="99" y="99"/>
                </a:cubicBezTo>
                <a:lnTo>
                  <a:pt x="99" y="66"/>
                </a:lnTo>
                <a:lnTo>
                  <a:pt x="99" y="66"/>
                </a:lnTo>
                <a:cubicBezTo>
                  <a:pt x="0" y="329"/>
                  <a:pt x="33" y="625"/>
                  <a:pt x="165" y="888"/>
                </a:cubicBezTo>
                <a:cubicBezTo>
                  <a:pt x="184" y="926"/>
                  <a:pt x="215" y="942"/>
                  <a:pt x="243" y="942"/>
                </a:cubicBezTo>
                <a:cubicBezTo>
                  <a:pt x="263" y="942"/>
                  <a:pt x="283" y="934"/>
                  <a:pt x="296" y="921"/>
                </a:cubicBezTo>
                <a:cubicBezTo>
                  <a:pt x="362" y="888"/>
                  <a:pt x="362" y="822"/>
                  <a:pt x="329" y="789"/>
                </a:cubicBezTo>
                <a:cubicBezTo>
                  <a:pt x="263" y="592"/>
                  <a:pt x="230" y="362"/>
                  <a:pt x="296" y="132"/>
                </a:cubicBezTo>
                <a:cubicBezTo>
                  <a:pt x="296" y="99"/>
                  <a:pt x="263" y="33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59" name="Google Shape;15259;p113"/>
          <p:cNvSpPr/>
          <p:nvPr/>
        </p:nvSpPr>
        <p:spPr>
          <a:xfrm>
            <a:off x="5650639" y="4241541"/>
            <a:ext cx="4889" cy="82776"/>
          </a:xfrm>
          <a:custGeom>
            <a:rect b="b" l="l" r="r" t="t"/>
            <a:pathLst>
              <a:path extrusionOk="0" h="3911" w="231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cubicBezTo>
                  <a:pt x="1" y="1347"/>
                  <a:pt x="1" y="2563"/>
                  <a:pt x="1" y="3812"/>
                </a:cubicBezTo>
                <a:cubicBezTo>
                  <a:pt x="1" y="3878"/>
                  <a:pt x="58" y="3911"/>
                  <a:pt x="116" y="3911"/>
                </a:cubicBezTo>
                <a:cubicBezTo>
                  <a:pt x="173" y="3911"/>
                  <a:pt x="231" y="3878"/>
                  <a:pt x="231" y="3812"/>
                </a:cubicBezTo>
                <a:cubicBezTo>
                  <a:pt x="198" y="2563"/>
                  <a:pt x="198" y="1347"/>
                  <a:pt x="231" y="99"/>
                </a:cubicBez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60" name="Google Shape;15260;p113"/>
          <p:cNvSpPr/>
          <p:nvPr/>
        </p:nvSpPr>
        <p:spPr>
          <a:xfrm>
            <a:off x="5664566" y="4263278"/>
            <a:ext cx="8741" cy="41251"/>
          </a:xfrm>
          <a:custGeom>
            <a:rect b="b" l="l" r="r" t="t"/>
            <a:pathLst>
              <a:path extrusionOk="0" h="1949" w="413">
                <a:moveTo>
                  <a:pt x="99" y="0"/>
                </a:moveTo>
                <a:cubicBezTo>
                  <a:pt x="49" y="0"/>
                  <a:pt x="0" y="41"/>
                  <a:pt x="0" y="123"/>
                </a:cubicBezTo>
                <a:cubicBezTo>
                  <a:pt x="33" y="715"/>
                  <a:pt x="66" y="1306"/>
                  <a:pt x="197" y="1865"/>
                </a:cubicBezTo>
                <a:cubicBezTo>
                  <a:pt x="212" y="1923"/>
                  <a:pt x="258" y="1949"/>
                  <a:pt x="302" y="1949"/>
                </a:cubicBezTo>
                <a:cubicBezTo>
                  <a:pt x="359" y="1949"/>
                  <a:pt x="413" y="1906"/>
                  <a:pt x="394" y="1832"/>
                </a:cubicBezTo>
                <a:cubicBezTo>
                  <a:pt x="296" y="1241"/>
                  <a:pt x="230" y="682"/>
                  <a:pt x="197" y="123"/>
                </a:cubicBezTo>
                <a:cubicBezTo>
                  <a:pt x="197" y="41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61" name="Google Shape;15261;p113"/>
          <p:cNvSpPr/>
          <p:nvPr/>
        </p:nvSpPr>
        <p:spPr>
          <a:xfrm>
            <a:off x="5666640" y="4310392"/>
            <a:ext cx="6286" cy="14625"/>
          </a:xfrm>
          <a:custGeom>
            <a:rect b="b" l="l" r="r" t="t"/>
            <a:pathLst>
              <a:path extrusionOk="0" h="691" w="297">
                <a:moveTo>
                  <a:pt x="165" y="0"/>
                </a:moveTo>
                <a:cubicBezTo>
                  <a:pt x="132" y="0"/>
                  <a:pt x="66" y="33"/>
                  <a:pt x="66" y="99"/>
                </a:cubicBezTo>
                <a:lnTo>
                  <a:pt x="1" y="592"/>
                </a:lnTo>
                <a:cubicBezTo>
                  <a:pt x="1" y="658"/>
                  <a:pt x="66" y="690"/>
                  <a:pt x="132" y="690"/>
                </a:cubicBezTo>
                <a:cubicBezTo>
                  <a:pt x="165" y="690"/>
                  <a:pt x="231" y="658"/>
                  <a:pt x="231" y="592"/>
                </a:cubicBezTo>
                <a:lnTo>
                  <a:pt x="296" y="99"/>
                </a:lnTo>
                <a:cubicBezTo>
                  <a:pt x="296" y="33"/>
                  <a:pt x="231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62" name="Google Shape;15262;p113"/>
          <p:cNvSpPr/>
          <p:nvPr/>
        </p:nvSpPr>
        <p:spPr>
          <a:xfrm>
            <a:off x="5682641" y="4256146"/>
            <a:ext cx="6963" cy="70945"/>
          </a:xfrm>
          <a:custGeom>
            <a:rect b="b" l="l" r="r" t="t"/>
            <a:pathLst>
              <a:path extrusionOk="0" h="3352" w="329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132" y="3253"/>
                </a:lnTo>
                <a:cubicBezTo>
                  <a:pt x="132" y="3319"/>
                  <a:pt x="181" y="3352"/>
                  <a:pt x="230" y="3352"/>
                </a:cubicBezTo>
                <a:cubicBezTo>
                  <a:pt x="280" y="3352"/>
                  <a:pt x="329" y="3319"/>
                  <a:pt x="329" y="3253"/>
                </a:cubicBezTo>
                <a:lnTo>
                  <a:pt x="198" y="99"/>
                </a:ln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63" name="Google Shape;15263;p113"/>
          <p:cNvSpPr/>
          <p:nvPr/>
        </p:nvSpPr>
        <p:spPr>
          <a:xfrm>
            <a:off x="5695849" y="4309376"/>
            <a:ext cx="6455" cy="14371"/>
          </a:xfrm>
          <a:custGeom>
            <a:rect b="b" l="l" r="r" t="t"/>
            <a:pathLst>
              <a:path extrusionOk="0" h="679" w="305">
                <a:moveTo>
                  <a:pt x="132" y="0"/>
                </a:moveTo>
                <a:cubicBezTo>
                  <a:pt x="90" y="0"/>
                  <a:pt x="47" y="26"/>
                  <a:pt x="34" y="81"/>
                </a:cubicBezTo>
                <a:cubicBezTo>
                  <a:pt x="1" y="246"/>
                  <a:pt x="34" y="443"/>
                  <a:pt x="66" y="607"/>
                </a:cubicBezTo>
                <a:cubicBezTo>
                  <a:pt x="79" y="657"/>
                  <a:pt x="120" y="679"/>
                  <a:pt x="163" y="679"/>
                </a:cubicBezTo>
                <a:cubicBezTo>
                  <a:pt x="232" y="679"/>
                  <a:pt x="304" y="622"/>
                  <a:pt x="264" y="541"/>
                </a:cubicBezTo>
                <a:lnTo>
                  <a:pt x="264" y="508"/>
                </a:lnTo>
                <a:cubicBezTo>
                  <a:pt x="264" y="476"/>
                  <a:pt x="264" y="443"/>
                  <a:pt x="231" y="410"/>
                </a:cubicBezTo>
                <a:lnTo>
                  <a:pt x="231" y="344"/>
                </a:lnTo>
                <a:cubicBezTo>
                  <a:pt x="231" y="311"/>
                  <a:pt x="231" y="246"/>
                  <a:pt x="231" y="213"/>
                </a:cubicBezTo>
                <a:lnTo>
                  <a:pt x="231" y="180"/>
                </a:lnTo>
                <a:lnTo>
                  <a:pt x="231" y="147"/>
                </a:lnTo>
                <a:cubicBezTo>
                  <a:pt x="250" y="51"/>
                  <a:pt x="19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64" name="Google Shape;15264;p113"/>
          <p:cNvSpPr/>
          <p:nvPr/>
        </p:nvSpPr>
        <p:spPr>
          <a:xfrm>
            <a:off x="5697944" y="4250579"/>
            <a:ext cx="5926" cy="38965"/>
          </a:xfrm>
          <a:custGeom>
            <a:rect b="b" l="l" r="r" t="t"/>
            <a:pathLst>
              <a:path extrusionOk="0" h="1841" w="280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625"/>
                  <a:pt x="33" y="1183"/>
                  <a:pt x="66" y="1742"/>
                </a:cubicBezTo>
                <a:cubicBezTo>
                  <a:pt x="66" y="1808"/>
                  <a:pt x="124" y="1841"/>
                  <a:pt x="177" y="1841"/>
                </a:cubicBezTo>
                <a:cubicBezTo>
                  <a:pt x="230" y="1841"/>
                  <a:pt x="280" y="1808"/>
                  <a:pt x="263" y="1742"/>
                </a:cubicBezTo>
                <a:cubicBezTo>
                  <a:pt x="230" y="1183"/>
                  <a:pt x="230" y="625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65" name="Google Shape;15265;p113"/>
          <p:cNvSpPr/>
          <p:nvPr/>
        </p:nvSpPr>
        <p:spPr>
          <a:xfrm>
            <a:off x="5714622" y="4249182"/>
            <a:ext cx="4889" cy="75136"/>
          </a:xfrm>
          <a:custGeom>
            <a:rect b="b" l="l" r="r" t="t"/>
            <a:pathLst>
              <a:path extrusionOk="0" h="3550" w="231">
                <a:moveTo>
                  <a:pt x="132" y="1"/>
                </a:moveTo>
                <a:cubicBezTo>
                  <a:pt x="83" y="1"/>
                  <a:pt x="34" y="34"/>
                  <a:pt x="34" y="99"/>
                </a:cubicBezTo>
                <a:cubicBezTo>
                  <a:pt x="1" y="1216"/>
                  <a:pt x="34" y="2334"/>
                  <a:pt x="34" y="3451"/>
                </a:cubicBezTo>
                <a:cubicBezTo>
                  <a:pt x="34" y="3517"/>
                  <a:pt x="83" y="3550"/>
                  <a:pt x="132" y="3550"/>
                </a:cubicBezTo>
                <a:cubicBezTo>
                  <a:pt x="182" y="3550"/>
                  <a:pt x="231" y="3517"/>
                  <a:pt x="231" y="3451"/>
                </a:cubicBezTo>
                <a:cubicBezTo>
                  <a:pt x="198" y="2334"/>
                  <a:pt x="198" y="1216"/>
                  <a:pt x="231" y="99"/>
                </a:cubicBezTo>
                <a:cubicBezTo>
                  <a:pt x="231" y="34"/>
                  <a:pt x="182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66" name="Google Shape;15266;p113"/>
          <p:cNvSpPr/>
          <p:nvPr/>
        </p:nvSpPr>
        <p:spPr>
          <a:xfrm>
            <a:off x="5722284" y="4301355"/>
            <a:ext cx="8360" cy="22731"/>
          </a:xfrm>
          <a:custGeom>
            <a:rect b="b" l="l" r="r" t="t"/>
            <a:pathLst>
              <a:path extrusionOk="0" h="1074" w="395">
                <a:moveTo>
                  <a:pt x="165" y="0"/>
                </a:moveTo>
                <a:cubicBezTo>
                  <a:pt x="132" y="0"/>
                  <a:pt x="66" y="33"/>
                  <a:pt x="33" y="66"/>
                </a:cubicBezTo>
                <a:cubicBezTo>
                  <a:pt x="0" y="394"/>
                  <a:pt x="33" y="723"/>
                  <a:pt x="165" y="1019"/>
                </a:cubicBezTo>
                <a:cubicBezTo>
                  <a:pt x="184" y="1057"/>
                  <a:pt x="214" y="1073"/>
                  <a:pt x="250" y="1073"/>
                </a:cubicBezTo>
                <a:cubicBezTo>
                  <a:pt x="275" y="1073"/>
                  <a:pt x="302" y="1065"/>
                  <a:pt x="329" y="1052"/>
                </a:cubicBezTo>
                <a:cubicBezTo>
                  <a:pt x="362" y="1052"/>
                  <a:pt x="395" y="986"/>
                  <a:pt x="362" y="920"/>
                </a:cubicBezTo>
                <a:cubicBezTo>
                  <a:pt x="230" y="690"/>
                  <a:pt x="198" y="394"/>
                  <a:pt x="230" y="132"/>
                </a:cubicBezTo>
                <a:cubicBezTo>
                  <a:pt x="263" y="66"/>
                  <a:pt x="230" y="33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67" name="Google Shape;15267;p113"/>
          <p:cNvSpPr/>
          <p:nvPr/>
        </p:nvSpPr>
        <p:spPr>
          <a:xfrm>
            <a:off x="5737587" y="4300487"/>
            <a:ext cx="8064" cy="26985"/>
          </a:xfrm>
          <a:custGeom>
            <a:rect b="b" l="l" r="r" t="t"/>
            <a:pathLst>
              <a:path extrusionOk="0" h="1275" w="381">
                <a:moveTo>
                  <a:pt x="159" y="0"/>
                </a:moveTo>
                <a:cubicBezTo>
                  <a:pt x="119" y="0"/>
                  <a:pt x="79" y="21"/>
                  <a:pt x="66" y="74"/>
                </a:cubicBezTo>
                <a:cubicBezTo>
                  <a:pt x="0" y="435"/>
                  <a:pt x="33" y="830"/>
                  <a:pt x="165" y="1191"/>
                </a:cubicBezTo>
                <a:cubicBezTo>
                  <a:pt x="179" y="1249"/>
                  <a:pt x="225" y="1275"/>
                  <a:pt x="269" y="1275"/>
                </a:cubicBezTo>
                <a:cubicBezTo>
                  <a:pt x="326" y="1275"/>
                  <a:pt x="380" y="1232"/>
                  <a:pt x="362" y="1158"/>
                </a:cubicBezTo>
                <a:cubicBezTo>
                  <a:pt x="263" y="830"/>
                  <a:pt x="230" y="468"/>
                  <a:pt x="263" y="107"/>
                </a:cubicBezTo>
                <a:cubicBezTo>
                  <a:pt x="283" y="48"/>
                  <a:pt x="220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68" name="Google Shape;15268;p113"/>
          <p:cNvSpPr/>
          <p:nvPr/>
        </p:nvSpPr>
        <p:spPr>
          <a:xfrm>
            <a:off x="5743153" y="4189369"/>
            <a:ext cx="4191" cy="77231"/>
          </a:xfrm>
          <a:custGeom>
            <a:rect b="b" l="l" r="r" t="t"/>
            <a:pathLst>
              <a:path extrusionOk="0" h="3649" w="198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lnTo>
                  <a:pt x="0" y="3550"/>
                </a:lnTo>
                <a:cubicBezTo>
                  <a:pt x="0" y="3615"/>
                  <a:pt x="50" y="3648"/>
                  <a:pt x="99" y="3648"/>
                </a:cubicBezTo>
                <a:cubicBezTo>
                  <a:pt x="148" y="3648"/>
                  <a:pt x="197" y="3615"/>
                  <a:pt x="197" y="3550"/>
                </a:cubicBezTo>
                <a:lnTo>
                  <a:pt x="197" y="99"/>
                </a:ln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69" name="Google Shape;15269;p113"/>
          <p:cNvSpPr/>
          <p:nvPr/>
        </p:nvSpPr>
        <p:spPr>
          <a:xfrm>
            <a:off x="5760530" y="4208841"/>
            <a:ext cx="6984" cy="54267"/>
          </a:xfrm>
          <a:custGeom>
            <a:rect b="b" l="l" r="r" t="t"/>
            <a:pathLst>
              <a:path extrusionOk="0" h="2564" w="330">
                <a:moveTo>
                  <a:pt x="227" y="1"/>
                </a:moveTo>
                <a:cubicBezTo>
                  <a:pt x="173" y="1"/>
                  <a:pt x="116" y="34"/>
                  <a:pt x="99" y="99"/>
                </a:cubicBezTo>
                <a:cubicBezTo>
                  <a:pt x="34" y="888"/>
                  <a:pt x="1" y="1677"/>
                  <a:pt x="1" y="2465"/>
                </a:cubicBezTo>
                <a:cubicBezTo>
                  <a:pt x="1" y="2531"/>
                  <a:pt x="50" y="2564"/>
                  <a:pt x="99" y="2564"/>
                </a:cubicBezTo>
                <a:cubicBezTo>
                  <a:pt x="149" y="2564"/>
                  <a:pt x="198" y="2531"/>
                  <a:pt x="198" y="2465"/>
                </a:cubicBezTo>
                <a:cubicBezTo>
                  <a:pt x="198" y="1677"/>
                  <a:pt x="231" y="888"/>
                  <a:pt x="329" y="99"/>
                </a:cubicBezTo>
                <a:cubicBezTo>
                  <a:pt x="329" y="34"/>
                  <a:pt x="280" y="1"/>
                  <a:pt x="22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70" name="Google Shape;15270;p113"/>
          <p:cNvSpPr/>
          <p:nvPr/>
        </p:nvSpPr>
        <p:spPr>
          <a:xfrm>
            <a:off x="5779304" y="4235277"/>
            <a:ext cx="7408" cy="29060"/>
          </a:xfrm>
          <a:custGeom>
            <a:rect b="b" l="l" r="r" t="t"/>
            <a:pathLst>
              <a:path extrusionOk="0" h="1373" w="350">
                <a:moveTo>
                  <a:pt x="132" y="0"/>
                </a:moveTo>
                <a:cubicBezTo>
                  <a:pt x="100" y="0"/>
                  <a:pt x="34" y="33"/>
                  <a:pt x="34" y="99"/>
                </a:cubicBezTo>
                <a:cubicBezTo>
                  <a:pt x="1" y="493"/>
                  <a:pt x="34" y="921"/>
                  <a:pt x="132" y="1315"/>
                </a:cubicBezTo>
                <a:cubicBezTo>
                  <a:pt x="145" y="1354"/>
                  <a:pt x="184" y="1372"/>
                  <a:pt x="224" y="1372"/>
                </a:cubicBezTo>
                <a:cubicBezTo>
                  <a:pt x="285" y="1372"/>
                  <a:pt x="349" y="1329"/>
                  <a:pt x="330" y="1249"/>
                </a:cubicBezTo>
                <a:cubicBezTo>
                  <a:pt x="231" y="888"/>
                  <a:pt x="198" y="493"/>
                  <a:pt x="264" y="99"/>
                </a:cubicBezTo>
                <a:cubicBezTo>
                  <a:pt x="264" y="33"/>
                  <a:pt x="198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71" name="Google Shape;15271;p113"/>
          <p:cNvSpPr/>
          <p:nvPr/>
        </p:nvSpPr>
        <p:spPr>
          <a:xfrm>
            <a:off x="5797400" y="4188670"/>
            <a:ext cx="6963" cy="74437"/>
          </a:xfrm>
          <a:custGeom>
            <a:rect b="b" l="l" r="r" t="t"/>
            <a:pathLst>
              <a:path extrusionOk="0" h="3517" w="329">
                <a:moveTo>
                  <a:pt x="214" y="1"/>
                </a:moveTo>
                <a:cubicBezTo>
                  <a:pt x="156" y="1"/>
                  <a:pt x="99" y="34"/>
                  <a:pt x="99" y="99"/>
                </a:cubicBezTo>
                <a:cubicBezTo>
                  <a:pt x="132" y="1184"/>
                  <a:pt x="99" y="2301"/>
                  <a:pt x="0" y="3418"/>
                </a:cubicBezTo>
                <a:cubicBezTo>
                  <a:pt x="0" y="3484"/>
                  <a:pt x="50" y="3517"/>
                  <a:pt x="99" y="3517"/>
                </a:cubicBezTo>
                <a:cubicBezTo>
                  <a:pt x="148" y="3517"/>
                  <a:pt x="197" y="3484"/>
                  <a:pt x="197" y="3418"/>
                </a:cubicBezTo>
                <a:cubicBezTo>
                  <a:pt x="296" y="2301"/>
                  <a:pt x="329" y="1184"/>
                  <a:pt x="329" y="99"/>
                </a:cubicBezTo>
                <a:cubicBezTo>
                  <a:pt x="329" y="34"/>
                  <a:pt x="271" y="1"/>
                  <a:pt x="2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72" name="Google Shape;15272;p113"/>
          <p:cNvSpPr/>
          <p:nvPr/>
        </p:nvSpPr>
        <p:spPr>
          <a:xfrm>
            <a:off x="5590128" y="3884038"/>
            <a:ext cx="9080" cy="241366"/>
          </a:xfrm>
          <a:custGeom>
            <a:rect b="b" l="l" r="r" t="t"/>
            <a:pathLst>
              <a:path extrusionOk="0" h="11404" w="429">
                <a:moveTo>
                  <a:pt x="116" y="1"/>
                </a:moveTo>
                <a:cubicBezTo>
                  <a:pt x="58" y="1"/>
                  <a:pt x="1" y="34"/>
                  <a:pt x="1" y="100"/>
                </a:cubicBezTo>
                <a:cubicBezTo>
                  <a:pt x="198" y="3846"/>
                  <a:pt x="231" y="7559"/>
                  <a:pt x="67" y="11305"/>
                </a:cubicBezTo>
                <a:cubicBezTo>
                  <a:pt x="67" y="11371"/>
                  <a:pt x="116" y="11404"/>
                  <a:pt x="165" y="11404"/>
                </a:cubicBezTo>
                <a:cubicBezTo>
                  <a:pt x="215" y="11404"/>
                  <a:pt x="264" y="11371"/>
                  <a:pt x="264" y="11305"/>
                </a:cubicBezTo>
                <a:cubicBezTo>
                  <a:pt x="428" y="7559"/>
                  <a:pt x="395" y="3846"/>
                  <a:pt x="231" y="100"/>
                </a:cubicBezTo>
                <a:cubicBezTo>
                  <a:pt x="231" y="34"/>
                  <a:pt x="173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73" name="Google Shape;15273;p113"/>
          <p:cNvSpPr/>
          <p:nvPr/>
        </p:nvSpPr>
        <p:spPr>
          <a:xfrm>
            <a:off x="5606129" y="3970985"/>
            <a:ext cx="8762" cy="62987"/>
          </a:xfrm>
          <a:custGeom>
            <a:rect b="b" l="l" r="r" t="t"/>
            <a:pathLst>
              <a:path extrusionOk="0" h="2976" w="414">
                <a:moveTo>
                  <a:pt x="165" y="1"/>
                </a:moveTo>
                <a:cubicBezTo>
                  <a:pt x="116" y="1"/>
                  <a:pt x="66" y="33"/>
                  <a:pt x="66" y="99"/>
                </a:cubicBezTo>
                <a:cubicBezTo>
                  <a:pt x="1" y="1052"/>
                  <a:pt x="66" y="1972"/>
                  <a:pt x="198" y="2892"/>
                </a:cubicBezTo>
                <a:cubicBezTo>
                  <a:pt x="198" y="2950"/>
                  <a:pt x="242" y="2976"/>
                  <a:pt x="289" y="2976"/>
                </a:cubicBezTo>
                <a:cubicBezTo>
                  <a:pt x="349" y="2976"/>
                  <a:pt x="414" y="2933"/>
                  <a:pt x="395" y="2859"/>
                </a:cubicBezTo>
                <a:cubicBezTo>
                  <a:pt x="264" y="1939"/>
                  <a:pt x="231" y="1019"/>
                  <a:pt x="264" y="99"/>
                </a:cubicBezTo>
                <a:cubicBezTo>
                  <a:pt x="264" y="33"/>
                  <a:pt x="214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74" name="Google Shape;15274;p113"/>
          <p:cNvSpPr/>
          <p:nvPr/>
        </p:nvSpPr>
        <p:spPr>
          <a:xfrm>
            <a:off x="5608224" y="4071838"/>
            <a:ext cx="4889" cy="22964"/>
          </a:xfrm>
          <a:custGeom>
            <a:rect b="b" l="l" r="r" t="t"/>
            <a:pathLst>
              <a:path extrusionOk="0" h="1085" w="231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lnTo>
                  <a:pt x="0" y="986"/>
                </a:lnTo>
                <a:cubicBezTo>
                  <a:pt x="0" y="1052"/>
                  <a:pt x="58" y="1085"/>
                  <a:pt x="115" y="1085"/>
                </a:cubicBezTo>
                <a:cubicBezTo>
                  <a:pt x="173" y="1085"/>
                  <a:pt x="230" y="1052"/>
                  <a:pt x="230" y="986"/>
                </a:cubicBezTo>
                <a:lnTo>
                  <a:pt x="230" y="99"/>
                </a:ln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75" name="Google Shape;15275;p113"/>
          <p:cNvSpPr/>
          <p:nvPr/>
        </p:nvSpPr>
        <p:spPr>
          <a:xfrm>
            <a:off x="5720887" y="3920209"/>
            <a:ext cx="6984" cy="70268"/>
          </a:xfrm>
          <a:custGeom>
            <a:rect b="b" l="l" r="r" t="t"/>
            <a:pathLst>
              <a:path extrusionOk="0" h="3320" w="330">
                <a:moveTo>
                  <a:pt x="132" y="1"/>
                </a:moveTo>
                <a:cubicBezTo>
                  <a:pt x="83" y="1"/>
                  <a:pt x="34" y="34"/>
                  <a:pt x="34" y="99"/>
                </a:cubicBezTo>
                <a:cubicBezTo>
                  <a:pt x="1" y="1118"/>
                  <a:pt x="34" y="2170"/>
                  <a:pt x="99" y="3221"/>
                </a:cubicBezTo>
                <a:cubicBezTo>
                  <a:pt x="99" y="3287"/>
                  <a:pt x="157" y="3320"/>
                  <a:pt x="214" y="3320"/>
                </a:cubicBezTo>
                <a:cubicBezTo>
                  <a:pt x="272" y="3320"/>
                  <a:pt x="329" y="3287"/>
                  <a:pt x="329" y="3221"/>
                </a:cubicBezTo>
                <a:cubicBezTo>
                  <a:pt x="231" y="2170"/>
                  <a:pt x="231" y="1118"/>
                  <a:pt x="231" y="99"/>
                </a:cubicBezTo>
                <a:cubicBezTo>
                  <a:pt x="231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76" name="Google Shape;15276;p113"/>
          <p:cNvSpPr/>
          <p:nvPr/>
        </p:nvSpPr>
        <p:spPr>
          <a:xfrm>
            <a:off x="5725755" y="4009231"/>
            <a:ext cx="5588" cy="64003"/>
          </a:xfrm>
          <a:custGeom>
            <a:rect b="b" l="l" r="r" t="t"/>
            <a:pathLst>
              <a:path extrusionOk="0" h="3024" w="264">
                <a:moveTo>
                  <a:pt x="149" y="1"/>
                </a:moveTo>
                <a:cubicBezTo>
                  <a:pt x="91" y="1"/>
                  <a:pt x="34" y="34"/>
                  <a:pt x="34" y="99"/>
                </a:cubicBezTo>
                <a:cubicBezTo>
                  <a:pt x="66" y="1052"/>
                  <a:pt x="66" y="1972"/>
                  <a:pt x="1" y="2925"/>
                </a:cubicBezTo>
                <a:cubicBezTo>
                  <a:pt x="1" y="2991"/>
                  <a:pt x="50" y="3024"/>
                  <a:pt x="99" y="3024"/>
                </a:cubicBezTo>
                <a:cubicBezTo>
                  <a:pt x="149" y="3024"/>
                  <a:pt x="198" y="2991"/>
                  <a:pt x="198" y="2925"/>
                </a:cubicBezTo>
                <a:cubicBezTo>
                  <a:pt x="264" y="1972"/>
                  <a:pt x="264" y="1020"/>
                  <a:pt x="264" y="99"/>
                </a:cubicBezTo>
                <a:cubicBezTo>
                  <a:pt x="264" y="34"/>
                  <a:pt x="206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77" name="Google Shape;15277;p113"/>
          <p:cNvSpPr/>
          <p:nvPr/>
        </p:nvSpPr>
        <p:spPr>
          <a:xfrm>
            <a:off x="5736888" y="4024533"/>
            <a:ext cx="6286" cy="4191"/>
          </a:xfrm>
          <a:custGeom>
            <a:rect b="b" l="l" r="r" t="t"/>
            <a:pathLst>
              <a:path extrusionOk="0" h="198" w="297">
                <a:moveTo>
                  <a:pt x="132" y="1"/>
                </a:moveTo>
                <a:cubicBezTo>
                  <a:pt x="0" y="1"/>
                  <a:pt x="0" y="198"/>
                  <a:pt x="132" y="198"/>
                </a:cubicBezTo>
                <a:cubicBezTo>
                  <a:pt x="296" y="198"/>
                  <a:pt x="296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78" name="Google Shape;15278;p113"/>
          <p:cNvSpPr/>
          <p:nvPr/>
        </p:nvSpPr>
        <p:spPr>
          <a:xfrm>
            <a:off x="5737587" y="3942644"/>
            <a:ext cx="4889" cy="86078"/>
          </a:xfrm>
          <a:custGeom>
            <a:rect b="b" l="l" r="r" t="t"/>
            <a:pathLst>
              <a:path extrusionOk="0" h="4067" w="231">
                <a:moveTo>
                  <a:pt x="115" y="0"/>
                </a:moveTo>
                <a:cubicBezTo>
                  <a:pt x="58" y="0"/>
                  <a:pt x="0" y="42"/>
                  <a:pt x="0" y="124"/>
                </a:cubicBezTo>
                <a:lnTo>
                  <a:pt x="0" y="3968"/>
                </a:lnTo>
                <a:cubicBezTo>
                  <a:pt x="0" y="4034"/>
                  <a:pt x="58" y="4067"/>
                  <a:pt x="115" y="4067"/>
                </a:cubicBezTo>
                <a:cubicBezTo>
                  <a:pt x="173" y="4067"/>
                  <a:pt x="230" y="4034"/>
                  <a:pt x="230" y="3968"/>
                </a:cubicBezTo>
                <a:lnTo>
                  <a:pt x="230" y="124"/>
                </a:lnTo>
                <a:cubicBezTo>
                  <a:pt x="230" y="42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79" name="Google Shape;15279;p113"/>
          <p:cNvSpPr/>
          <p:nvPr/>
        </p:nvSpPr>
        <p:spPr>
          <a:xfrm>
            <a:off x="5767493" y="4089214"/>
            <a:ext cx="5588" cy="30626"/>
          </a:xfrm>
          <a:custGeom>
            <a:rect b="b" l="l" r="r" t="t"/>
            <a:pathLst>
              <a:path extrusionOk="0" h="1447" w="264">
                <a:moveTo>
                  <a:pt x="197" y="1"/>
                </a:moveTo>
                <a:cubicBezTo>
                  <a:pt x="132" y="1"/>
                  <a:pt x="66" y="34"/>
                  <a:pt x="66" y="99"/>
                </a:cubicBezTo>
                <a:cubicBezTo>
                  <a:pt x="0" y="527"/>
                  <a:pt x="0" y="954"/>
                  <a:pt x="66" y="1381"/>
                </a:cubicBezTo>
                <a:cubicBezTo>
                  <a:pt x="66" y="1414"/>
                  <a:pt x="132" y="1447"/>
                  <a:pt x="197" y="1447"/>
                </a:cubicBezTo>
                <a:cubicBezTo>
                  <a:pt x="230" y="1414"/>
                  <a:pt x="263" y="1381"/>
                  <a:pt x="263" y="1315"/>
                </a:cubicBezTo>
                <a:cubicBezTo>
                  <a:pt x="197" y="921"/>
                  <a:pt x="197" y="527"/>
                  <a:pt x="263" y="132"/>
                </a:cubicBezTo>
                <a:cubicBezTo>
                  <a:pt x="263" y="66"/>
                  <a:pt x="230" y="34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80" name="Google Shape;15280;p113"/>
          <p:cNvSpPr/>
          <p:nvPr/>
        </p:nvSpPr>
        <p:spPr>
          <a:xfrm>
            <a:off x="4586531" y="4090611"/>
            <a:ext cx="6286" cy="38965"/>
          </a:xfrm>
          <a:custGeom>
            <a:rect b="b" l="l" r="r" t="t"/>
            <a:pathLst>
              <a:path extrusionOk="0" h="1841" w="297">
                <a:moveTo>
                  <a:pt x="198" y="0"/>
                </a:moveTo>
                <a:cubicBezTo>
                  <a:pt x="132" y="0"/>
                  <a:pt x="99" y="33"/>
                  <a:pt x="99" y="99"/>
                </a:cubicBezTo>
                <a:cubicBezTo>
                  <a:pt x="34" y="625"/>
                  <a:pt x="1" y="1183"/>
                  <a:pt x="34" y="1742"/>
                </a:cubicBezTo>
                <a:cubicBezTo>
                  <a:pt x="34" y="1808"/>
                  <a:pt x="83" y="1841"/>
                  <a:pt x="132" y="1841"/>
                </a:cubicBezTo>
                <a:cubicBezTo>
                  <a:pt x="181" y="1841"/>
                  <a:pt x="231" y="1808"/>
                  <a:pt x="231" y="1742"/>
                </a:cubicBezTo>
                <a:cubicBezTo>
                  <a:pt x="198" y="1183"/>
                  <a:pt x="231" y="625"/>
                  <a:pt x="296" y="99"/>
                </a:cubicBezTo>
                <a:cubicBezTo>
                  <a:pt x="296" y="33"/>
                  <a:pt x="264" y="0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81" name="Google Shape;15281;p113"/>
          <p:cNvSpPr/>
          <p:nvPr/>
        </p:nvSpPr>
        <p:spPr>
          <a:xfrm>
            <a:off x="4605304" y="4085045"/>
            <a:ext cx="4889" cy="28530"/>
          </a:xfrm>
          <a:custGeom>
            <a:rect b="b" l="l" r="r" t="t"/>
            <a:pathLst>
              <a:path extrusionOk="0" h="1348" w="231">
                <a:moveTo>
                  <a:pt x="132" y="1"/>
                </a:moveTo>
                <a:cubicBezTo>
                  <a:pt x="67" y="1"/>
                  <a:pt x="34" y="33"/>
                  <a:pt x="34" y="99"/>
                </a:cubicBezTo>
                <a:cubicBezTo>
                  <a:pt x="1" y="494"/>
                  <a:pt x="1" y="855"/>
                  <a:pt x="1" y="1249"/>
                </a:cubicBezTo>
                <a:cubicBezTo>
                  <a:pt x="1" y="1315"/>
                  <a:pt x="58" y="1348"/>
                  <a:pt x="116" y="1348"/>
                </a:cubicBezTo>
                <a:cubicBezTo>
                  <a:pt x="173" y="1348"/>
                  <a:pt x="231" y="1315"/>
                  <a:pt x="231" y="1249"/>
                </a:cubicBezTo>
                <a:cubicBezTo>
                  <a:pt x="198" y="855"/>
                  <a:pt x="198" y="494"/>
                  <a:pt x="231" y="99"/>
                </a:cubicBezTo>
                <a:cubicBezTo>
                  <a:pt x="231" y="33"/>
                  <a:pt x="198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82" name="Google Shape;15282;p113"/>
          <p:cNvSpPr/>
          <p:nvPr/>
        </p:nvSpPr>
        <p:spPr>
          <a:xfrm>
            <a:off x="4617834" y="4078505"/>
            <a:ext cx="6286" cy="25335"/>
          </a:xfrm>
          <a:custGeom>
            <a:rect b="b" l="l" r="r" t="t"/>
            <a:pathLst>
              <a:path extrusionOk="0" h="1197" w="297">
                <a:moveTo>
                  <a:pt x="145" y="1"/>
                </a:moveTo>
                <a:cubicBezTo>
                  <a:pt x="132" y="1"/>
                  <a:pt x="117" y="5"/>
                  <a:pt x="99" y="14"/>
                </a:cubicBezTo>
                <a:cubicBezTo>
                  <a:pt x="33" y="14"/>
                  <a:pt x="0" y="80"/>
                  <a:pt x="33" y="145"/>
                </a:cubicBezTo>
                <a:cubicBezTo>
                  <a:pt x="66" y="441"/>
                  <a:pt x="99" y="770"/>
                  <a:pt x="66" y="1098"/>
                </a:cubicBezTo>
                <a:cubicBezTo>
                  <a:pt x="66" y="1164"/>
                  <a:pt x="124" y="1197"/>
                  <a:pt x="181" y="1197"/>
                </a:cubicBezTo>
                <a:cubicBezTo>
                  <a:pt x="239" y="1197"/>
                  <a:pt x="296" y="1164"/>
                  <a:pt x="296" y="1098"/>
                </a:cubicBezTo>
                <a:cubicBezTo>
                  <a:pt x="296" y="737"/>
                  <a:pt x="263" y="408"/>
                  <a:pt x="230" y="80"/>
                </a:cubicBezTo>
                <a:cubicBezTo>
                  <a:pt x="206" y="31"/>
                  <a:pt x="182" y="1"/>
                  <a:pt x="14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83" name="Google Shape;15283;p113"/>
          <p:cNvSpPr/>
          <p:nvPr/>
        </p:nvSpPr>
        <p:spPr>
          <a:xfrm>
            <a:off x="4633137" y="4073213"/>
            <a:ext cx="5588" cy="28552"/>
          </a:xfrm>
          <a:custGeom>
            <a:rect b="b" l="l" r="r" t="t"/>
            <a:pathLst>
              <a:path extrusionOk="0" h="1349" w="264">
                <a:moveTo>
                  <a:pt x="132" y="1"/>
                </a:moveTo>
                <a:cubicBezTo>
                  <a:pt x="83" y="1"/>
                  <a:pt x="33" y="34"/>
                  <a:pt x="33" y="100"/>
                </a:cubicBezTo>
                <a:cubicBezTo>
                  <a:pt x="0" y="461"/>
                  <a:pt x="0" y="855"/>
                  <a:pt x="66" y="1250"/>
                </a:cubicBezTo>
                <a:cubicBezTo>
                  <a:pt x="66" y="1283"/>
                  <a:pt x="99" y="1348"/>
                  <a:pt x="165" y="1348"/>
                </a:cubicBezTo>
                <a:cubicBezTo>
                  <a:pt x="198" y="1348"/>
                  <a:pt x="263" y="1283"/>
                  <a:pt x="263" y="1250"/>
                </a:cubicBezTo>
                <a:cubicBezTo>
                  <a:pt x="230" y="855"/>
                  <a:pt x="198" y="461"/>
                  <a:pt x="230" y="100"/>
                </a:cubicBezTo>
                <a:cubicBezTo>
                  <a:pt x="230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84" name="Google Shape;15284;p113"/>
          <p:cNvSpPr/>
          <p:nvPr/>
        </p:nvSpPr>
        <p:spPr>
          <a:xfrm>
            <a:off x="4647042" y="4066843"/>
            <a:ext cx="6984" cy="35621"/>
          </a:xfrm>
          <a:custGeom>
            <a:rect b="b" l="l" r="r" t="t"/>
            <a:pathLst>
              <a:path extrusionOk="0" h="1683" w="330">
                <a:moveTo>
                  <a:pt x="133" y="0"/>
                </a:moveTo>
                <a:cubicBezTo>
                  <a:pt x="76" y="0"/>
                  <a:pt x="1" y="56"/>
                  <a:pt x="1" y="138"/>
                </a:cubicBezTo>
                <a:cubicBezTo>
                  <a:pt x="99" y="598"/>
                  <a:pt x="132" y="1091"/>
                  <a:pt x="132" y="1584"/>
                </a:cubicBezTo>
                <a:cubicBezTo>
                  <a:pt x="132" y="1649"/>
                  <a:pt x="181" y="1682"/>
                  <a:pt x="231" y="1682"/>
                </a:cubicBezTo>
                <a:cubicBezTo>
                  <a:pt x="280" y="1682"/>
                  <a:pt x="329" y="1649"/>
                  <a:pt x="329" y="1584"/>
                </a:cubicBezTo>
                <a:cubicBezTo>
                  <a:pt x="329" y="1058"/>
                  <a:pt x="296" y="565"/>
                  <a:pt x="198" y="72"/>
                </a:cubicBezTo>
                <a:cubicBezTo>
                  <a:pt x="198" y="22"/>
                  <a:pt x="169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85" name="Google Shape;15285;p113"/>
          <p:cNvSpPr/>
          <p:nvPr/>
        </p:nvSpPr>
        <p:spPr>
          <a:xfrm>
            <a:off x="4660250" y="4062102"/>
            <a:ext cx="6984" cy="46605"/>
          </a:xfrm>
          <a:custGeom>
            <a:rect b="b" l="l" r="r" t="t"/>
            <a:pathLst>
              <a:path extrusionOk="0" h="2202" w="330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cubicBezTo>
                  <a:pt x="99" y="756"/>
                  <a:pt x="99" y="1446"/>
                  <a:pt x="67" y="2103"/>
                </a:cubicBezTo>
                <a:cubicBezTo>
                  <a:pt x="67" y="2169"/>
                  <a:pt x="116" y="2202"/>
                  <a:pt x="165" y="2202"/>
                </a:cubicBezTo>
                <a:cubicBezTo>
                  <a:pt x="214" y="2202"/>
                  <a:pt x="264" y="2169"/>
                  <a:pt x="264" y="2103"/>
                </a:cubicBezTo>
                <a:cubicBezTo>
                  <a:pt x="330" y="1446"/>
                  <a:pt x="297" y="756"/>
                  <a:pt x="231" y="99"/>
                </a:cubicBez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86" name="Google Shape;15286;p113"/>
          <p:cNvSpPr/>
          <p:nvPr/>
        </p:nvSpPr>
        <p:spPr>
          <a:xfrm>
            <a:off x="4673478" y="4055837"/>
            <a:ext cx="6265" cy="46626"/>
          </a:xfrm>
          <a:custGeom>
            <a:rect b="b" l="l" r="r" t="t"/>
            <a:pathLst>
              <a:path extrusionOk="0" h="2203" w="296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cubicBezTo>
                  <a:pt x="0" y="756"/>
                  <a:pt x="66" y="1446"/>
                  <a:pt x="99" y="2104"/>
                </a:cubicBezTo>
                <a:cubicBezTo>
                  <a:pt x="99" y="2169"/>
                  <a:pt x="148" y="2202"/>
                  <a:pt x="197" y="2202"/>
                </a:cubicBezTo>
                <a:cubicBezTo>
                  <a:pt x="247" y="2202"/>
                  <a:pt x="296" y="2169"/>
                  <a:pt x="296" y="2104"/>
                </a:cubicBezTo>
                <a:cubicBezTo>
                  <a:pt x="263" y="1446"/>
                  <a:pt x="230" y="756"/>
                  <a:pt x="230" y="99"/>
                </a:cubicBez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87" name="Google Shape;15287;p113"/>
          <p:cNvSpPr/>
          <p:nvPr/>
        </p:nvSpPr>
        <p:spPr>
          <a:xfrm>
            <a:off x="4681817" y="4060006"/>
            <a:ext cx="6984" cy="20890"/>
          </a:xfrm>
          <a:custGeom>
            <a:rect b="b" l="l" r="r" t="t"/>
            <a:pathLst>
              <a:path extrusionOk="0" h="987" w="330">
                <a:moveTo>
                  <a:pt x="165" y="1"/>
                </a:moveTo>
                <a:cubicBezTo>
                  <a:pt x="99" y="1"/>
                  <a:pt x="66" y="34"/>
                  <a:pt x="33" y="66"/>
                </a:cubicBezTo>
                <a:lnTo>
                  <a:pt x="33" y="99"/>
                </a:lnTo>
                <a:cubicBezTo>
                  <a:pt x="1" y="362"/>
                  <a:pt x="33" y="658"/>
                  <a:pt x="132" y="921"/>
                </a:cubicBezTo>
                <a:cubicBezTo>
                  <a:pt x="132" y="954"/>
                  <a:pt x="198" y="986"/>
                  <a:pt x="263" y="986"/>
                </a:cubicBezTo>
                <a:cubicBezTo>
                  <a:pt x="296" y="954"/>
                  <a:pt x="329" y="921"/>
                  <a:pt x="329" y="855"/>
                </a:cubicBezTo>
                <a:cubicBezTo>
                  <a:pt x="231" y="625"/>
                  <a:pt x="198" y="362"/>
                  <a:pt x="231" y="132"/>
                </a:cubicBezTo>
                <a:cubicBezTo>
                  <a:pt x="263" y="66"/>
                  <a:pt x="231" y="34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88" name="Google Shape;15288;p113"/>
          <p:cNvSpPr/>
          <p:nvPr/>
        </p:nvSpPr>
        <p:spPr>
          <a:xfrm>
            <a:off x="4694347" y="4059308"/>
            <a:ext cx="5566" cy="23684"/>
          </a:xfrm>
          <a:custGeom>
            <a:rect b="b" l="l" r="r" t="t"/>
            <a:pathLst>
              <a:path extrusionOk="0" h="1119" w="263">
                <a:moveTo>
                  <a:pt x="99" y="1"/>
                </a:moveTo>
                <a:cubicBezTo>
                  <a:pt x="66" y="1"/>
                  <a:pt x="0" y="34"/>
                  <a:pt x="0" y="99"/>
                </a:cubicBezTo>
                <a:cubicBezTo>
                  <a:pt x="0" y="395"/>
                  <a:pt x="0" y="724"/>
                  <a:pt x="33" y="1052"/>
                </a:cubicBezTo>
                <a:cubicBezTo>
                  <a:pt x="66" y="1085"/>
                  <a:pt x="99" y="1118"/>
                  <a:pt x="164" y="1118"/>
                </a:cubicBezTo>
                <a:cubicBezTo>
                  <a:pt x="230" y="1085"/>
                  <a:pt x="263" y="1052"/>
                  <a:pt x="230" y="987"/>
                </a:cubicBezTo>
                <a:cubicBezTo>
                  <a:pt x="197" y="691"/>
                  <a:pt x="197" y="395"/>
                  <a:pt x="230" y="99"/>
                </a:cubicBezTo>
                <a:cubicBezTo>
                  <a:pt x="230" y="34"/>
                  <a:pt x="16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89" name="Google Shape;15289;p113"/>
          <p:cNvSpPr/>
          <p:nvPr/>
        </p:nvSpPr>
        <p:spPr>
          <a:xfrm>
            <a:off x="4658175" y="3904907"/>
            <a:ext cx="5228" cy="37589"/>
          </a:xfrm>
          <a:custGeom>
            <a:rect b="b" l="l" r="r" t="t"/>
            <a:pathLst>
              <a:path extrusionOk="0" h="1776" w="247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cubicBezTo>
                  <a:pt x="0" y="625"/>
                  <a:pt x="0" y="1151"/>
                  <a:pt x="33" y="1677"/>
                </a:cubicBezTo>
                <a:cubicBezTo>
                  <a:pt x="33" y="1742"/>
                  <a:pt x="91" y="1775"/>
                  <a:pt x="144" y="1775"/>
                </a:cubicBezTo>
                <a:cubicBezTo>
                  <a:pt x="197" y="1775"/>
                  <a:pt x="247" y="1742"/>
                  <a:pt x="230" y="1677"/>
                </a:cubicBezTo>
                <a:cubicBezTo>
                  <a:pt x="197" y="1151"/>
                  <a:pt x="197" y="625"/>
                  <a:pt x="197" y="99"/>
                </a:cubicBez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90" name="Google Shape;15290;p113"/>
          <p:cNvSpPr/>
          <p:nvPr/>
        </p:nvSpPr>
        <p:spPr>
          <a:xfrm>
            <a:off x="4672081" y="3907701"/>
            <a:ext cx="6286" cy="28530"/>
          </a:xfrm>
          <a:custGeom>
            <a:rect b="b" l="l" r="r" t="t"/>
            <a:pathLst>
              <a:path extrusionOk="0" h="1348" w="297">
                <a:moveTo>
                  <a:pt x="132" y="0"/>
                </a:moveTo>
                <a:cubicBezTo>
                  <a:pt x="99" y="0"/>
                  <a:pt x="33" y="66"/>
                  <a:pt x="33" y="132"/>
                </a:cubicBezTo>
                <a:cubicBezTo>
                  <a:pt x="1" y="493"/>
                  <a:pt x="33" y="855"/>
                  <a:pt x="66" y="1249"/>
                </a:cubicBezTo>
                <a:cubicBezTo>
                  <a:pt x="66" y="1315"/>
                  <a:pt x="132" y="1348"/>
                  <a:pt x="165" y="1348"/>
                </a:cubicBezTo>
                <a:cubicBezTo>
                  <a:pt x="231" y="1348"/>
                  <a:pt x="296" y="1315"/>
                  <a:pt x="263" y="1249"/>
                </a:cubicBezTo>
                <a:cubicBezTo>
                  <a:pt x="231" y="855"/>
                  <a:pt x="231" y="493"/>
                  <a:pt x="231" y="132"/>
                </a:cubicBezTo>
                <a:cubicBezTo>
                  <a:pt x="231" y="66"/>
                  <a:pt x="198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91" name="Google Shape;15291;p113"/>
          <p:cNvSpPr/>
          <p:nvPr/>
        </p:nvSpPr>
        <p:spPr>
          <a:xfrm>
            <a:off x="4685288" y="3904907"/>
            <a:ext cx="5588" cy="45230"/>
          </a:xfrm>
          <a:custGeom>
            <a:rect b="b" l="l" r="r" t="t"/>
            <a:pathLst>
              <a:path extrusionOk="0" h="2137" w="264">
                <a:moveTo>
                  <a:pt x="165" y="1"/>
                </a:moveTo>
                <a:cubicBezTo>
                  <a:pt x="116" y="1"/>
                  <a:pt x="67" y="34"/>
                  <a:pt x="67" y="99"/>
                </a:cubicBezTo>
                <a:cubicBezTo>
                  <a:pt x="1" y="757"/>
                  <a:pt x="1" y="1381"/>
                  <a:pt x="34" y="2038"/>
                </a:cubicBezTo>
                <a:cubicBezTo>
                  <a:pt x="34" y="2104"/>
                  <a:pt x="83" y="2137"/>
                  <a:pt x="132" y="2137"/>
                </a:cubicBezTo>
                <a:cubicBezTo>
                  <a:pt x="182" y="2137"/>
                  <a:pt x="231" y="2104"/>
                  <a:pt x="231" y="2038"/>
                </a:cubicBezTo>
                <a:cubicBezTo>
                  <a:pt x="198" y="1381"/>
                  <a:pt x="231" y="757"/>
                  <a:pt x="264" y="99"/>
                </a:cubicBezTo>
                <a:cubicBezTo>
                  <a:pt x="264" y="34"/>
                  <a:pt x="214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92" name="Google Shape;15292;p113"/>
          <p:cNvSpPr/>
          <p:nvPr/>
        </p:nvSpPr>
        <p:spPr>
          <a:xfrm>
            <a:off x="4700591" y="3903531"/>
            <a:ext cx="5588" cy="30605"/>
          </a:xfrm>
          <a:custGeom>
            <a:rect b="b" l="l" r="r" t="t"/>
            <a:pathLst>
              <a:path extrusionOk="0" h="1446" w="264">
                <a:moveTo>
                  <a:pt x="165" y="0"/>
                </a:moveTo>
                <a:cubicBezTo>
                  <a:pt x="116" y="0"/>
                  <a:pt x="67" y="33"/>
                  <a:pt x="67" y="99"/>
                </a:cubicBezTo>
                <a:lnTo>
                  <a:pt x="1" y="1347"/>
                </a:lnTo>
                <a:cubicBezTo>
                  <a:pt x="1" y="1413"/>
                  <a:pt x="50" y="1446"/>
                  <a:pt x="99" y="1446"/>
                </a:cubicBezTo>
                <a:cubicBezTo>
                  <a:pt x="149" y="1446"/>
                  <a:pt x="198" y="1413"/>
                  <a:pt x="198" y="1347"/>
                </a:cubicBezTo>
                <a:lnTo>
                  <a:pt x="264" y="99"/>
                </a:lnTo>
                <a:cubicBezTo>
                  <a:pt x="264" y="33"/>
                  <a:pt x="214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93" name="Google Shape;15293;p113"/>
          <p:cNvSpPr/>
          <p:nvPr/>
        </p:nvSpPr>
        <p:spPr>
          <a:xfrm>
            <a:off x="4717989" y="3905605"/>
            <a:ext cx="5588" cy="26456"/>
          </a:xfrm>
          <a:custGeom>
            <a:rect b="b" l="l" r="r" t="t"/>
            <a:pathLst>
              <a:path extrusionOk="0" h="1250" w="264">
                <a:moveTo>
                  <a:pt x="165" y="1"/>
                </a:moveTo>
                <a:cubicBezTo>
                  <a:pt x="99" y="1"/>
                  <a:pt x="66" y="66"/>
                  <a:pt x="66" y="99"/>
                </a:cubicBezTo>
                <a:cubicBezTo>
                  <a:pt x="0" y="461"/>
                  <a:pt x="0" y="789"/>
                  <a:pt x="33" y="1151"/>
                </a:cubicBezTo>
                <a:cubicBezTo>
                  <a:pt x="33" y="1184"/>
                  <a:pt x="66" y="1249"/>
                  <a:pt x="132" y="1249"/>
                </a:cubicBezTo>
                <a:cubicBezTo>
                  <a:pt x="197" y="1249"/>
                  <a:pt x="230" y="1184"/>
                  <a:pt x="230" y="1151"/>
                </a:cubicBezTo>
                <a:cubicBezTo>
                  <a:pt x="197" y="789"/>
                  <a:pt x="197" y="461"/>
                  <a:pt x="263" y="99"/>
                </a:cubicBezTo>
                <a:cubicBezTo>
                  <a:pt x="263" y="66"/>
                  <a:pt x="197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94" name="Google Shape;15294;p113"/>
          <p:cNvSpPr/>
          <p:nvPr/>
        </p:nvSpPr>
        <p:spPr>
          <a:xfrm>
            <a:off x="4731196" y="3907002"/>
            <a:ext cx="4889" cy="17398"/>
          </a:xfrm>
          <a:custGeom>
            <a:rect b="b" l="l" r="r" t="t"/>
            <a:pathLst>
              <a:path extrusionOk="0" h="822" w="231">
                <a:moveTo>
                  <a:pt x="132" y="0"/>
                </a:moveTo>
                <a:cubicBezTo>
                  <a:pt x="66" y="0"/>
                  <a:pt x="1" y="33"/>
                  <a:pt x="1" y="99"/>
                </a:cubicBezTo>
                <a:lnTo>
                  <a:pt x="1" y="723"/>
                </a:lnTo>
                <a:cubicBezTo>
                  <a:pt x="1" y="756"/>
                  <a:pt x="66" y="822"/>
                  <a:pt x="132" y="822"/>
                </a:cubicBezTo>
                <a:cubicBezTo>
                  <a:pt x="165" y="822"/>
                  <a:pt x="231" y="756"/>
                  <a:pt x="231" y="723"/>
                </a:cubicBezTo>
                <a:lnTo>
                  <a:pt x="231" y="99"/>
                </a:lnTo>
                <a:cubicBezTo>
                  <a:pt x="231" y="33"/>
                  <a:pt x="165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95" name="Google Shape;15295;p113"/>
          <p:cNvSpPr/>
          <p:nvPr/>
        </p:nvSpPr>
        <p:spPr>
          <a:xfrm>
            <a:off x="4655382" y="3994796"/>
            <a:ext cx="4212" cy="37250"/>
          </a:xfrm>
          <a:custGeom>
            <a:rect b="b" l="l" r="r" t="t"/>
            <a:pathLst>
              <a:path extrusionOk="0" h="1760" w="199">
                <a:moveTo>
                  <a:pt x="99" y="1"/>
                </a:moveTo>
                <a:cubicBezTo>
                  <a:pt x="50" y="1"/>
                  <a:pt x="1" y="42"/>
                  <a:pt x="1" y="124"/>
                </a:cubicBezTo>
                <a:lnTo>
                  <a:pt x="1" y="1636"/>
                </a:lnTo>
                <a:cubicBezTo>
                  <a:pt x="1" y="1718"/>
                  <a:pt x="50" y="1759"/>
                  <a:pt x="99" y="1759"/>
                </a:cubicBezTo>
                <a:cubicBezTo>
                  <a:pt x="149" y="1759"/>
                  <a:pt x="198" y="1718"/>
                  <a:pt x="198" y="1636"/>
                </a:cubicBezTo>
                <a:lnTo>
                  <a:pt x="198" y="124"/>
                </a:lnTo>
                <a:cubicBezTo>
                  <a:pt x="198" y="42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96" name="Google Shape;15296;p113"/>
          <p:cNvSpPr/>
          <p:nvPr/>
        </p:nvSpPr>
        <p:spPr>
          <a:xfrm>
            <a:off x="4673478" y="4007855"/>
            <a:ext cx="5588" cy="16699"/>
          </a:xfrm>
          <a:custGeom>
            <a:rect b="b" l="l" r="r" t="t"/>
            <a:pathLst>
              <a:path extrusionOk="0" h="789" w="264">
                <a:moveTo>
                  <a:pt x="99" y="0"/>
                </a:moveTo>
                <a:cubicBezTo>
                  <a:pt x="66" y="0"/>
                  <a:pt x="0" y="66"/>
                  <a:pt x="0" y="99"/>
                </a:cubicBezTo>
                <a:cubicBezTo>
                  <a:pt x="0" y="296"/>
                  <a:pt x="33" y="493"/>
                  <a:pt x="66" y="690"/>
                </a:cubicBezTo>
                <a:cubicBezTo>
                  <a:pt x="66" y="723"/>
                  <a:pt x="99" y="789"/>
                  <a:pt x="165" y="789"/>
                </a:cubicBezTo>
                <a:cubicBezTo>
                  <a:pt x="197" y="789"/>
                  <a:pt x="263" y="723"/>
                  <a:pt x="263" y="690"/>
                </a:cubicBezTo>
                <a:cubicBezTo>
                  <a:pt x="263" y="493"/>
                  <a:pt x="230" y="296"/>
                  <a:pt x="230" y="99"/>
                </a:cubicBezTo>
                <a:cubicBezTo>
                  <a:pt x="197" y="66"/>
                  <a:pt x="165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97" name="Google Shape;15297;p113"/>
          <p:cNvSpPr/>
          <p:nvPr/>
        </p:nvSpPr>
        <p:spPr>
          <a:xfrm>
            <a:off x="4689479" y="3963344"/>
            <a:ext cx="5566" cy="50775"/>
          </a:xfrm>
          <a:custGeom>
            <a:rect b="b" l="l" r="r" t="t"/>
            <a:pathLst>
              <a:path extrusionOk="0" h="2399" w="263">
                <a:moveTo>
                  <a:pt x="131" y="0"/>
                </a:moveTo>
                <a:cubicBezTo>
                  <a:pt x="82" y="0"/>
                  <a:pt x="33" y="33"/>
                  <a:pt x="33" y="99"/>
                </a:cubicBezTo>
                <a:cubicBezTo>
                  <a:pt x="66" y="854"/>
                  <a:pt x="33" y="1577"/>
                  <a:pt x="0" y="2300"/>
                </a:cubicBezTo>
                <a:cubicBezTo>
                  <a:pt x="0" y="2366"/>
                  <a:pt x="49" y="2399"/>
                  <a:pt x="99" y="2399"/>
                </a:cubicBezTo>
                <a:cubicBezTo>
                  <a:pt x="148" y="2399"/>
                  <a:pt x="197" y="2366"/>
                  <a:pt x="197" y="2300"/>
                </a:cubicBezTo>
                <a:cubicBezTo>
                  <a:pt x="263" y="1577"/>
                  <a:pt x="263" y="854"/>
                  <a:pt x="230" y="99"/>
                </a:cubicBezTo>
                <a:cubicBezTo>
                  <a:pt x="230" y="33"/>
                  <a:pt x="181" y="0"/>
                  <a:pt x="1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98" name="Google Shape;15298;p113"/>
          <p:cNvSpPr/>
          <p:nvPr/>
        </p:nvSpPr>
        <p:spPr>
          <a:xfrm>
            <a:off x="4699215" y="3984891"/>
            <a:ext cx="5926" cy="36891"/>
          </a:xfrm>
          <a:custGeom>
            <a:rect b="b" l="l" r="r" t="t"/>
            <a:pathLst>
              <a:path extrusionOk="0" h="1743" w="280">
                <a:moveTo>
                  <a:pt x="177" y="1"/>
                </a:moveTo>
                <a:cubicBezTo>
                  <a:pt x="132" y="1"/>
                  <a:pt x="82" y="34"/>
                  <a:pt x="66" y="99"/>
                </a:cubicBezTo>
                <a:cubicBezTo>
                  <a:pt x="0" y="625"/>
                  <a:pt x="0" y="1151"/>
                  <a:pt x="66" y="1644"/>
                </a:cubicBezTo>
                <a:cubicBezTo>
                  <a:pt x="66" y="1709"/>
                  <a:pt x="123" y="1742"/>
                  <a:pt x="177" y="1742"/>
                </a:cubicBezTo>
                <a:cubicBezTo>
                  <a:pt x="230" y="1742"/>
                  <a:pt x="279" y="1709"/>
                  <a:pt x="263" y="1644"/>
                </a:cubicBezTo>
                <a:cubicBezTo>
                  <a:pt x="230" y="1151"/>
                  <a:pt x="230" y="625"/>
                  <a:pt x="263" y="99"/>
                </a:cubicBezTo>
                <a:cubicBezTo>
                  <a:pt x="263" y="34"/>
                  <a:pt x="222" y="1"/>
                  <a:pt x="17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99" name="Google Shape;15299;p113"/>
          <p:cNvSpPr/>
          <p:nvPr/>
        </p:nvSpPr>
        <p:spPr>
          <a:xfrm>
            <a:off x="4587928" y="4194935"/>
            <a:ext cx="9059" cy="80173"/>
          </a:xfrm>
          <a:custGeom>
            <a:rect b="b" l="l" r="r" t="t"/>
            <a:pathLst>
              <a:path extrusionOk="0" h="3788" w="428">
                <a:moveTo>
                  <a:pt x="263" y="1"/>
                </a:moveTo>
                <a:cubicBezTo>
                  <a:pt x="214" y="1"/>
                  <a:pt x="165" y="33"/>
                  <a:pt x="165" y="99"/>
                </a:cubicBezTo>
                <a:cubicBezTo>
                  <a:pt x="230" y="1282"/>
                  <a:pt x="198" y="2498"/>
                  <a:pt x="0" y="3681"/>
                </a:cubicBezTo>
                <a:cubicBezTo>
                  <a:pt x="0" y="3740"/>
                  <a:pt x="60" y="3787"/>
                  <a:pt x="114" y="3787"/>
                </a:cubicBezTo>
                <a:cubicBezTo>
                  <a:pt x="150" y="3787"/>
                  <a:pt x="184" y="3766"/>
                  <a:pt x="198" y="3714"/>
                </a:cubicBezTo>
                <a:cubicBezTo>
                  <a:pt x="395" y="2531"/>
                  <a:pt x="428" y="1315"/>
                  <a:pt x="362" y="99"/>
                </a:cubicBezTo>
                <a:cubicBezTo>
                  <a:pt x="362" y="33"/>
                  <a:pt x="313" y="1"/>
                  <a:pt x="26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00" name="Google Shape;15300;p113"/>
          <p:cNvSpPr/>
          <p:nvPr/>
        </p:nvSpPr>
        <p:spPr>
          <a:xfrm>
            <a:off x="4604627" y="4237372"/>
            <a:ext cx="4191" cy="25737"/>
          </a:xfrm>
          <a:custGeom>
            <a:rect b="b" l="l" r="r" t="t"/>
            <a:pathLst>
              <a:path extrusionOk="0" h="1216" w="198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0" y="1117"/>
                </a:lnTo>
                <a:cubicBezTo>
                  <a:pt x="0" y="1183"/>
                  <a:pt x="49" y="1216"/>
                  <a:pt x="99" y="1216"/>
                </a:cubicBezTo>
                <a:cubicBezTo>
                  <a:pt x="148" y="1216"/>
                  <a:pt x="197" y="1183"/>
                  <a:pt x="197" y="1117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01" name="Google Shape;15301;p113"/>
          <p:cNvSpPr/>
          <p:nvPr/>
        </p:nvSpPr>
        <p:spPr>
          <a:xfrm>
            <a:off x="4619231" y="4245013"/>
            <a:ext cx="6265" cy="31324"/>
          </a:xfrm>
          <a:custGeom>
            <a:rect b="b" l="l" r="r" t="t"/>
            <a:pathLst>
              <a:path extrusionOk="0" h="1480" w="296">
                <a:moveTo>
                  <a:pt x="164" y="0"/>
                </a:moveTo>
                <a:cubicBezTo>
                  <a:pt x="115" y="0"/>
                  <a:pt x="66" y="33"/>
                  <a:pt x="66" y="99"/>
                </a:cubicBezTo>
                <a:cubicBezTo>
                  <a:pt x="99" y="526"/>
                  <a:pt x="66" y="921"/>
                  <a:pt x="33" y="1348"/>
                </a:cubicBezTo>
                <a:cubicBezTo>
                  <a:pt x="0" y="1413"/>
                  <a:pt x="33" y="1446"/>
                  <a:pt x="99" y="1479"/>
                </a:cubicBezTo>
                <a:cubicBezTo>
                  <a:pt x="132" y="1479"/>
                  <a:pt x="197" y="1446"/>
                  <a:pt x="230" y="1413"/>
                </a:cubicBezTo>
                <a:cubicBezTo>
                  <a:pt x="263" y="986"/>
                  <a:pt x="296" y="526"/>
                  <a:pt x="263" y="99"/>
                </a:cubicBezTo>
                <a:cubicBezTo>
                  <a:pt x="263" y="33"/>
                  <a:pt x="214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02" name="Google Shape;15302;p113"/>
          <p:cNvSpPr/>
          <p:nvPr/>
        </p:nvSpPr>
        <p:spPr>
          <a:xfrm>
            <a:off x="4608437" y="4201200"/>
            <a:ext cx="5947" cy="29229"/>
          </a:xfrm>
          <a:custGeom>
            <a:rect b="b" l="l" r="r" t="t"/>
            <a:pathLst>
              <a:path extrusionOk="0" h="1381" w="281">
                <a:moveTo>
                  <a:pt x="104" y="0"/>
                </a:moveTo>
                <a:cubicBezTo>
                  <a:pt x="50" y="0"/>
                  <a:pt x="1" y="33"/>
                  <a:pt x="17" y="99"/>
                </a:cubicBezTo>
                <a:cubicBezTo>
                  <a:pt x="17" y="526"/>
                  <a:pt x="50" y="888"/>
                  <a:pt x="83" y="1282"/>
                </a:cubicBezTo>
                <a:cubicBezTo>
                  <a:pt x="83" y="1348"/>
                  <a:pt x="132" y="1380"/>
                  <a:pt x="182" y="1380"/>
                </a:cubicBezTo>
                <a:cubicBezTo>
                  <a:pt x="231" y="1380"/>
                  <a:pt x="280" y="1348"/>
                  <a:pt x="280" y="1282"/>
                </a:cubicBezTo>
                <a:cubicBezTo>
                  <a:pt x="247" y="888"/>
                  <a:pt x="247" y="493"/>
                  <a:pt x="214" y="99"/>
                </a:cubicBezTo>
                <a:cubicBezTo>
                  <a:pt x="214" y="33"/>
                  <a:pt x="157" y="0"/>
                  <a:pt x="10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03" name="Google Shape;15303;p113"/>
          <p:cNvSpPr/>
          <p:nvPr/>
        </p:nvSpPr>
        <p:spPr>
          <a:xfrm>
            <a:off x="4637306" y="4233181"/>
            <a:ext cx="6286" cy="31324"/>
          </a:xfrm>
          <a:custGeom>
            <a:rect b="b" l="l" r="r" t="t"/>
            <a:pathLst>
              <a:path extrusionOk="0" h="1480" w="297">
                <a:moveTo>
                  <a:pt x="132" y="1"/>
                </a:moveTo>
                <a:cubicBezTo>
                  <a:pt x="83" y="1"/>
                  <a:pt x="33" y="34"/>
                  <a:pt x="33" y="99"/>
                </a:cubicBezTo>
                <a:cubicBezTo>
                  <a:pt x="1" y="527"/>
                  <a:pt x="33" y="954"/>
                  <a:pt x="66" y="1381"/>
                </a:cubicBezTo>
                <a:cubicBezTo>
                  <a:pt x="66" y="1414"/>
                  <a:pt x="132" y="1480"/>
                  <a:pt x="198" y="1480"/>
                </a:cubicBezTo>
                <a:cubicBezTo>
                  <a:pt x="231" y="1480"/>
                  <a:pt x="296" y="1447"/>
                  <a:pt x="296" y="1381"/>
                </a:cubicBezTo>
                <a:cubicBezTo>
                  <a:pt x="231" y="954"/>
                  <a:pt x="231" y="527"/>
                  <a:pt x="231" y="99"/>
                </a:cubicBezTo>
                <a:cubicBezTo>
                  <a:pt x="231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04" name="Google Shape;15304;p113"/>
          <p:cNvSpPr/>
          <p:nvPr/>
        </p:nvSpPr>
        <p:spPr>
          <a:xfrm>
            <a:off x="4656080" y="4251278"/>
            <a:ext cx="5588" cy="17673"/>
          </a:xfrm>
          <a:custGeom>
            <a:rect b="b" l="l" r="r" t="t"/>
            <a:pathLst>
              <a:path extrusionOk="0" h="835" w="264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329"/>
                  <a:pt x="1" y="526"/>
                  <a:pt x="66" y="756"/>
                </a:cubicBezTo>
                <a:cubicBezTo>
                  <a:pt x="66" y="804"/>
                  <a:pt x="102" y="835"/>
                  <a:pt x="146" y="835"/>
                </a:cubicBezTo>
                <a:cubicBezTo>
                  <a:pt x="163" y="835"/>
                  <a:pt x="180" y="831"/>
                  <a:pt x="198" y="822"/>
                </a:cubicBezTo>
                <a:cubicBezTo>
                  <a:pt x="231" y="822"/>
                  <a:pt x="264" y="756"/>
                  <a:pt x="264" y="690"/>
                </a:cubicBezTo>
                <a:cubicBezTo>
                  <a:pt x="198" y="493"/>
                  <a:pt x="198" y="296"/>
                  <a:pt x="231" y="99"/>
                </a:cubicBezTo>
                <a:cubicBezTo>
                  <a:pt x="231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05" name="Google Shape;15305;p113"/>
          <p:cNvSpPr/>
          <p:nvPr/>
        </p:nvSpPr>
        <p:spPr>
          <a:xfrm>
            <a:off x="4667911" y="4215804"/>
            <a:ext cx="8360" cy="58437"/>
          </a:xfrm>
          <a:custGeom>
            <a:rect b="b" l="l" r="r" t="t"/>
            <a:pathLst>
              <a:path extrusionOk="0" h="2761" w="395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165" y="2662"/>
                </a:lnTo>
                <a:cubicBezTo>
                  <a:pt x="165" y="2728"/>
                  <a:pt x="222" y="2761"/>
                  <a:pt x="280" y="2761"/>
                </a:cubicBezTo>
                <a:cubicBezTo>
                  <a:pt x="337" y="2761"/>
                  <a:pt x="395" y="2728"/>
                  <a:pt x="395" y="2662"/>
                </a:cubicBezTo>
                <a:lnTo>
                  <a:pt x="198" y="99"/>
                </a:ln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06" name="Google Shape;15306;p113"/>
          <p:cNvSpPr/>
          <p:nvPr/>
        </p:nvSpPr>
        <p:spPr>
          <a:xfrm>
            <a:off x="4683214" y="4247108"/>
            <a:ext cx="5588" cy="23662"/>
          </a:xfrm>
          <a:custGeom>
            <a:rect b="b" l="l" r="r" t="t"/>
            <a:pathLst>
              <a:path extrusionOk="0" h="1118" w="264">
                <a:moveTo>
                  <a:pt x="132" y="0"/>
                </a:moveTo>
                <a:cubicBezTo>
                  <a:pt x="99" y="0"/>
                  <a:pt x="33" y="33"/>
                  <a:pt x="33" y="99"/>
                </a:cubicBezTo>
                <a:cubicBezTo>
                  <a:pt x="0" y="394"/>
                  <a:pt x="0" y="723"/>
                  <a:pt x="33" y="1019"/>
                </a:cubicBezTo>
                <a:cubicBezTo>
                  <a:pt x="33" y="1084"/>
                  <a:pt x="99" y="1117"/>
                  <a:pt x="132" y="1117"/>
                </a:cubicBezTo>
                <a:cubicBezTo>
                  <a:pt x="197" y="1117"/>
                  <a:pt x="230" y="1084"/>
                  <a:pt x="263" y="1019"/>
                </a:cubicBezTo>
                <a:cubicBezTo>
                  <a:pt x="230" y="723"/>
                  <a:pt x="230" y="394"/>
                  <a:pt x="263" y="99"/>
                </a:cubicBezTo>
                <a:cubicBezTo>
                  <a:pt x="230" y="33"/>
                  <a:pt x="197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07" name="Google Shape;15307;p113"/>
          <p:cNvSpPr/>
          <p:nvPr/>
        </p:nvSpPr>
        <p:spPr>
          <a:xfrm>
            <a:off x="4695024" y="4211106"/>
            <a:ext cx="5588" cy="44362"/>
          </a:xfrm>
          <a:custGeom>
            <a:rect b="b" l="l" r="r" t="t"/>
            <a:pathLst>
              <a:path extrusionOk="0" h="2096" w="264">
                <a:moveTo>
                  <a:pt x="132" y="1"/>
                </a:moveTo>
                <a:cubicBezTo>
                  <a:pt x="83" y="1"/>
                  <a:pt x="34" y="42"/>
                  <a:pt x="34" y="124"/>
                </a:cubicBezTo>
                <a:cubicBezTo>
                  <a:pt x="34" y="748"/>
                  <a:pt x="34" y="1372"/>
                  <a:pt x="1" y="1997"/>
                </a:cubicBezTo>
                <a:cubicBezTo>
                  <a:pt x="1" y="2063"/>
                  <a:pt x="50" y="2095"/>
                  <a:pt x="99" y="2095"/>
                </a:cubicBezTo>
                <a:cubicBezTo>
                  <a:pt x="149" y="2095"/>
                  <a:pt x="198" y="2063"/>
                  <a:pt x="198" y="1997"/>
                </a:cubicBezTo>
                <a:cubicBezTo>
                  <a:pt x="231" y="1372"/>
                  <a:pt x="264" y="748"/>
                  <a:pt x="231" y="124"/>
                </a:cubicBezTo>
                <a:cubicBezTo>
                  <a:pt x="231" y="42"/>
                  <a:pt x="182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08" name="Google Shape;15308;p113"/>
          <p:cNvSpPr/>
          <p:nvPr/>
        </p:nvSpPr>
        <p:spPr>
          <a:xfrm>
            <a:off x="4692950" y="4260040"/>
            <a:ext cx="5588" cy="16297"/>
          </a:xfrm>
          <a:custGeom>
            <a:rect b="b" l="l" r="r" t="t"/>
            <a:pathLst>
              <a:path extrusionOk="0" h="770" w="264">
                <a:moveTo>
                  <a:pt x="146" y="1"/>
                </a:moveTo>
                <a:cubicBezTo>
                  <a:pt x="101" y="1"/>
                  <a:pt x="66" y="31"/>
                  <a:pt x="66" y="79"/>
                </a:cubicBezTo>
                <a:cubicBezTo>
                  <a:pt x="0" y="276"/>
                  <a:pt x="0" y="473"/>
                  <a:pt x="33" y="703"/>
                </a:cubicBezTo>
                <a:cubicBezTo>
                  <a:pt x="33" y="736"/>
                  <a:pt x="99" y="769"/>
                  <a:pt x="165" y="769"/>
                </a:cubicBezTo>
                <a:cubicBezTo>
                  <a:pt x="197" y="736"/>
                  <a:pt x="230" y="703"/>
                  <a:pt x="230" y="638"/>
                </a:cubicBezTo>
                <a:lnTo>
                  <a:pt x="230" y="605"/>
                </a:lnTo>
                <a:cubicBezTo>
                  <a:pt x="230" y="572"/>
                  <a:pt x="230" y="539"/>
                  <a:pt x="230" y="539"/>
                </a:cubicBezTo>
                <a:cubicBezTo>
                  <a:pt x="230" y="473"/>
                  <a:pt x="230" y="441"/>
                  <a:pt x="230" y="375"/>
                </a:cubicBezTo>
                <a:lnTo>
                  <a:pt x="230" y="309"/>
                </a:lnTo>
                <a:lnTo>
                  <a:pt x="230" y="276"/>
                </a:lnTo>
                <a:cubicBezTo>
                  <a:pt x="230" y="211"/>
                  <a:pt x="230" y="178"/>
                  <a:pt x="263" y="145"/>
                </a:cubicBezTo>
                <a:cubicBezTo>
                  <a:pt x="263" y="79"/>
                  <a:pt x="230" y="13"/>
                  <a:pt x="197" y="13"/>
                </a:cubicBezTo>
                <a:cubicBezTo>
                  <a:pt x="180" y="5"/>
                  <a:pt x="162" y="1"/>
                  <a:pt x="1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09" name="Google Shape;15309;p113"/>
          <p:cNvSpPr/>
          <p:nvPr/>
        </p:nvSpPr>
        <p:spPr>
          <a:xfrm>
            <a:off x="4732593" y="4230578"/>
            <a:ext cx="4889" cy="45759"/>
          </a:xfrm>
          <a:custGeom>
            <a:rect b="b" l="l" r="r" t="t"/>
            <a:pathLst>
              <a:path extrusionOk="0" h="2162" w="231">
                <a:moveTo>
                  <a:pt x="99" y="1"/>
                </a:moveTo>
                <a:cubicBezTo>
                  <a:pt x="50" y="1"/>
                  <a:pt x="0" y="42"/>
                  <a:pt x="0" y="124"/>
                </a:cubicBezTo>
                <a:cubicBezTo>
                  <a:pt x="0" y="748"/>
                  <a:pt x="0" y="1405"/>
                  <a:pt x="33" y="2063"/>
                </a:cubicBezTo>
                <a:cubicBezTo>
                  <a:pt x="33" y="2128"/>
                  <a:pt x="83" y="2161"/>
                  <a:pt x="132" y="2161"/>
                </a:cubicBezTo>
                <a:cubicBezTo>
                  <a:pt x="181" y="2161"/>
                  <a:pt x="230" y="2128"/>
                  <a:pt x="230" y="2063"/>
                </a:cubicBezTo>
                <a:cubicBezTo>
                  <a:pt x="198" y="1405"/>
                  <a:pt x="198" y="748"/>
                  <a:pt x="198" y="124"/>
                </a:cubicBezTo>
                <a:cubicBezTo>
                  <a:pt x="198" y="42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10" name="Google Shape;15310;p113"/>
          <p:cNvSpPr/>
          <p:nvPr/>
        </p:nvSpPr>
        <p:spPr>
          <a:xfrm>
            <a:off x="4791708" y="4231107"/>
            <a:ext cx="6625" cy="48701"/>
          </a:xfrm>
          <a:custGeom>
            <a:rect b="b" l="l" r="r" t="t"/>
            <a:pathLst>
              <a:path extrusionOk="0" h="2301" w="313">
                <a:moveTo>
                  <a:pt x="132" y="0"/>
                </a:moveTo>
                <a:cubicBezTo>
                  <a:pt x="83" y="0"/>
                  <a:pt x="33" y="33"/>
                  <a:pt x="33" y="99"/>
                </a:cubicBezTo>
                <a:cubicBezTo>
                  <a:pt x="0" y="789"/>
                  <a:pt x="33" y="1479"/>
                  <a:pt x="99" y="2202"/>
                </a:cubicBezTo>
                <a:cubicBezTo>
                  <a:pt x="99" y="2268"/>
                  <a:pt x="157" y="2300"/>
                  <a:pt x="210" y="2300"/>
                </a:cubicBezTo>
                <a:cubicBezTo>
                  <a:pt x="263" y="2300"/>
                  <a:pt x="313" y="2268"/>
                  <a:pt x="296" y="2202"/>
                </a:cubicBezTo>
                <a:cubicBezTo>
                  <a:pt x="230" y="1479"/>
                  <a:pt x="230" y="789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11" name="Google Shape;15311;p113"/>
          <p:cNvSpPr/>
          <p:nvPr/>
        </p:nvSpPr>
        <p:spPr>
          <a:xfrm>
            <a:off x="4805613" y="4246134"/>
            <a:ext cx="5588" cy="30202"/>
          </a:xfrm>
          <a:custGeom>
            <a:rect b="b" l="l" r="r" t="t"/>
            <a:pathLst>
              <a:path extrusionOk="0" h="1427" w="264">
                <a:moveTo>
                  <a:pt x="170" y="1"/>
                </a:moveTo>
                <a:cubicBezTo>
                  <a:pt x="114" y="1"/>
                  <a:pt x="51" y="42"/>
                  <a:pt x="34" y="112"/>
                </a:cubicBezTo>
                <a:cubicBezTo>
                  <a:pt x="1" y="506"/>
                  <a:pt x="34" y="933"/>
                  <a:pt x="66" y="1328"/>
                </a:cubicBezTo>
                <a:cubicBezTo>
                  <a:pt x="66" y="1393"/>
                  <a:pt x="99" y="1426"/>
                  <a:pt x="165" y="1426"/>
                </a:cubicBezTo>
                <a:cubicBezTo>
                  <a:pt x="231" y="1426"/>
                  <a:pt x="264" y="1393"/>
                  <a:pt x="264" y="1328"/>
                </a:cubicBezTo>
                <a:cubicBezTo>
                  <a:pt x="231" y="933"/>
                  <a:pt x="231" y="506"/>
                  <a:pt x="264" y="112"/>
                </a:cubicBezTo>
                <a:cubicBezTo>
                  <a:pt x="264" y="34"/>
                  <a:pt x="220" y="1"/>
                  <a:pt x="17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12" name="Google Shape;15312;p113"/>
          <p:cNvSpPr/>
          <p:nvPr/>
        </p:nvSpPr>
        <p:spPr>
          <a:xfrm>
            <a:off x="4818482" y="4231107"/>
            <a:ext cx="7323" cy="47304"/>
          </a:xfrm>
          <a:custGeom>
            <a:rect b="b" l="l" r="r" t="t"/>
            <a:pathLst>
              <a:path extrusionOk="0" h="2235" w="346">
                <a:moveTo>
                  <a:pt x="103" y="0"/>
                </a:moveTo>
                <a:cubicBezTo>
                  <a:pt x="50" y="0"/>
                  <a:pt x="1" y="33"/>
                  <a:pt x="17" y="99"/>
                </a:cubicBezTo>
                <a:lnTo>
                  <a:pt x="116" y="2136"/>
                </a:lnTo>
                <a:cubicBezTo>
                  <a:pt x="116" y="2202"/>
                  <a:pt x="173" y="2235"/>
                  <a:pt x="231" y="2235"/>
                </a:cubicBezTo>
                <a:cubicBezTo>
                  <a:pt x="288" y="2235"/>
                  <a:pt x="346" y="2202"/>
                  <a:pt x="346" y="2136"/>
                </a:cubicBezTo>
                <a:lnTo>
                  <a:pt x="214" y="99"/>
                </a:lnTo>
                <a:cubicBezTo>
                  <a:pt x="214" y="33"/>
                  <a:pt x="157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13" name="Google Shape;15313;p113"/>
          <p:cNvSpPr/>
          <p:nvPr/>
        </p:nvSpPr>
        <p:spPr>
          <a:xfrm>
            <a:off x="4835520" y="4258220"/>
            <a:ext cx="5757" cy="20318"/>
          </a:xfrm>
          <a:custGeom>
            <a:rect b="b" l="l" r="r" t="t"/>
            <a:pathLst>
              <a:path extrusionOk="0" h="960" w="272">
                <a:moveTo>
                  <a:pt x="132" y="1"/>
                </a:moveTo>
                <a:cubicBezTo>
                  <a:pt x="66" y="1"/>
                  <a:pt x="1" y="34"/>
                  <a:pt x="1" y="99"/>
                </a:cubicBezTo>
                <a:cubicBezTo>
                  <a:pt x="1" y="362"/>
                  <a:pt x="1" y="625"/>
                  <a:pt x="34" y="888"/>
                </a:cubicBezTo>
                <a:cubicBezTo>
                  <a:pt x="46" y="938"/>
                  <a:pt x="87" y="960"/>
                  <a:pt x="130" y="960"/>
                </a:cubicBezTo>
                <a:cubicBezTo>
                  <a:pt x="199" y="960"/>
                  <a:pt x="271" y="904"/>
                  <a:pt x="231" y="822"/>
                </a:cubicBezTo>
                <a:cubicBezTo>
                  <a:pt x="198" y="592"/>
                  <a:pt x="198" y="329"/>
                  <a:pt x="231" y="99"/>
                </a:cubicBezTo>
                <a:cubicBezTo>
                  <a:pt x="231" y="34"/>
                  <a:pt x="165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14" name="Google Shape;15314;p113"/>
          <p:cNvSpPr/>
          <p:nvPr/>
        </p:nvSpPr>
        <p:spPr>
          <a:xfrm>
            <a:off x="4834821" y="4223445"/>
            <a:ext cx="5588" cy="25758"/>
          </a:xfrm>
          <a:custGeom>
            <a:rect b="b" l="l" r="r" t="t"/>
            <a:pathLst>
              <a:path extrusionOk="0" h="1217" w="264">
                <a:moveTo>
                  <a:pt x="99" y="1"/>
                </a:moveTo>
                <a:cubicBezTo>
                  <a:pt x="34" y="1"/>
                  <a:pt x="1" y="34"/>
                  <a:pt x="1" y="99"/>
                </a:cubicBezTo>
                <a:cubicBezTo>
                  <a:pt x="1" y="428"/>
                  <a:pt x="34" y="789"/>
                  <a:pt x="67" y="1118"/>
                </a:cubicBezTo>
                <a:cubicBezTo>
                  <a:pt x="67" y="1184"/>
                  <a:pt x="99" y="1217"/>
                  <a:pt x="165" y="1217"/>
                </a:cubicBezTo>
                <a:cubicBezTo>
                  <a:pt x="198" y="1217"/>
                  <a:pt x="264" y="1184"/>
                  <a:pt x="264" y="1118"/>
                </a:cubicBezTo>
                <a:cubicBezTo>
                  <a:pt x="231" y="789"/>
                  <a:pt x="231" y="428"/>
                  <a:pt x="198" y="99"/>
                </a:cubicBezTo>
                <a:cubicBezTo>
                  <a:pt x="198" y="34"/>
                  <a:pt x="132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15" name="Google Shape;15315;p113"/>
          <p:cNvSpPr/>
          <p:nvPr/>
        </p:nvSpPr>
        <p:spPr>
          <a:xfrm>
            <a:off x="4848748" y="4247108"/>
            <a:ext cx="4191" cy="20699"/>
          </a:xfrm>
          <a:custGeom>
            <a:rect b="b" l="l" r="r" t="t"/>
            <a:pathLst>
              <a:path extrusionOk="0" h="978" w="198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0" y="854"/>
                </a:lnTo>
                <a:cubicBezTo>
                  <a:pt x="0" y="937"/>
                  <a:pt x="49" y="978"/>
                  <a:pt x="99" y="978"/>
                </a:cubicBezTo>
                <a:cubicBezTo>
                  <a:pt x="148" y="978"/>
                  <a:pt x="197" y="937"/>
                  <a:pt x="197" y="854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16" name="Google Shape;15316;p113"/>
          <p:cNvSpPr/>
          <p:nvPr/>
        </p:nvSpPr>
        <p:spPr>
          <a:xfrm>
            <a:off x="4848748" y="4270982"/>
            <a:ext cx="5566" cy="10921"/>
          </a:xfrm>
          <a:custGeom>
            <a:rect b="b" l="l" r="r" t="t"/>
            <a:pathLst>
              <a:path extrusionOk="0" h="516" w="263">
                <a:moveTo>
                  <a:pt x="144" y="1"/>
                </a:moveTo>
                <a:cubicBezTo>
                  <a:pt x="116" y="1"/>
                  <a:pt x="85" y="17"/>
                  <a:pt x="66" y="55"/>
                </a:cubicBezTo>
                <a:cubicBezTo>
                  <a:pt x="0" y="154"/>
                  <a:pt x="0" y="285"/>
                  <a:pt x="0" y="416"/>
                </a:cubicBezTo>
                <a:cubicBezTo>
                  <a:pt x="0" y="449"/>
                  <a:pt x="0" y="449"/>
                  <a:pt x="33" y="482"/>
                </a:cubicBezTo>
                <a:cubicBezTo>
                  <a:pt x="66" y="515"/>
                  <a:pt x="66" y="515"/>
                  <a:pt x="99" y="515"/>
                </a:cubicBezTo>
                <a:cubicBezTo>
                  <a:pt x="131" y="515"/>
                  <a:pt x="164" y="515"/>
                  <a:pt x="164" y="482"/>
                </a:cubicBezTo>
                <a:cubicBezTo>
                  <a:pt x="197" y="449"/>
                  <a:pt x="197" y="449"/>
                  <a:pt x="197" y="416"/>
                </a:cubicBezTo>
                <a:cubicBezTo>
                  <a:pt x="197" y="351"/>
                  <a:pt x="197" y="318"/>
                  <a:pt x="197" y="285"/>
                </a:cubicBezTo>
                <a:cubicBezTo>
                  <a:pt x="230" y="252"/>
                  <a:pt x="230" y="219"/>
                  <a:pt x="263" y="154"/>
                </a:cubicBezTo>
                <a:cubicBezTo>
                  <a:pt x="263" y="121"/>
                  <a:pt x="263" y="55"/>
                  <a:pt x="197" y="22"/>
                </a:cubicBezTo>
                <a:cubicBezTo>
                  <a:pt x="184" y="9"/>
                  <a:pt x="164" y="1"/>
                  <a:pt x="1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17" name="Google Shape;15317;p113"/>
          <p:cNvSpPr/>
          <p:nvPr/>
        </p:nvSpPr>
        <p:spPr>
          <a:xfrm>
            <a:off x="4865426" y="4231805"/>
            <a:ext cx="9376" cy="48722"/>
          </a:xfrm>
          <a:custGeom>
            <a:rect b="b" l="l" r="r" t="t"/>
            <a:pathLst>
              <a:path extrusionOk="0" h="2302" w="443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789"/>
                  <a:pt x="34" y="1512"/>
                  <a:pt x="99" y="2202"/>
                </a:cubicBezTo>
                <a:cubicBezTo>
                  <a:pt x="99" y="2265"/>
                  <a:pt x="140" y="2302"/>
                  <a:pt x="187" y="2302"/>
                </a:cubicBezTo>
                <a:cubicBezTo>
                  <a:pt x="213" y="2302"/>
                  <a:pt x="240" y="2291"/>
                  <a:pt x="264" y="2267"/>
                </a:cubicBezTo>
                <a:lnTo>
                  <a:pt x="362" y="2202"/>
                </a:lnTo>
                <a:cubicBezTo>
                  <a:pt x="442" y="2122"/>
                  <a:pt x="370" y="2020"/>
                  <a:pt x="288" y="2020"/>
                </a:cubicBezTo>
                <a:cubicBezTo>
                  <a:pt x="285" y="2020"/>
                  <a:pt x="283" y="2020"/>
                  <a:pt x="281" y="2020"/>
                </a:cubicBezTo>
                <a:lnTo>
                  <a:pt x="281" y="2020"/>
                </a:lnTo>
                <a:cubicBezTo>
                  <a:pt x="231" y="1386"/>
                  <a:pt x="231" y="728"/>
                  <a:pt x="231" y="99"/>
                </a:cubicBezTo>
                <a:cubicBezTo>
                  <a:pt x="231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18" name="Google Shape;15318;p113"/>
          <p:cNvSpPr/>
          <p:nvPr/>
        </p:nvSpPr>
        <p:spPr>
          <a:xfrm>
            <a:off x="4862294" y="4066970"/>
            <a:ext cx="5947" cy="60532"/>
          </a:xfrm>
          <a:custGeom>
            <a:rect b="b" l="l" r="r" t="t"/>
            <a:pathLst>
              <a:path extrusionOk="0" h="2860" w="281">
                <a:moveTo>
                  <a:pt x="103" y="0"/>
                </a:moveTo>
                <a:cubicBezTo>
                  <a:pt x="50" y="0"/>
                  <a:pt x="1" y="33"/>
                  <a:pt x="17" y="99"/>
                </a:cubicBezTo>
                <a:lnTo>
                  <a:pt x="50" y="2761"/>
                </a:lnTo>
                <a:cubicBezTo>
                  <a:pt x="50" y="2826"/>
                  <a:pt x="108" y="2859"/>
                  <a:pt x="165" y="2859"/>
                </a:cubicBezTo>
                <a:cubicBezTo>
                  <a:pt x="223" y="2859"/>
                  <a:pt x="280" y="2826"/>
                  <a:pt x="280" y="2761"/>
                </a:cubicBezTo>
                <a:lnTo>
                  <a:pt x="214" y="99"/>
                </a:lnTo>
                <a:cubicBezTo>
                  <a:pt x="214" y="33"/>
                  <a:pt x="157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19" name="Google Shape;15319;p113"/>
          <p:cNvSpPr/>
          <p:nvPr/>
        </p:nvSpPr>
        <p:spPr>
          <a:xfrm>
            <a:off x="4841785" y="4047498"/>
            <a:ext cx="6984" cy="34097"/>
          </a:xfrm>
          <a:custGeom>
            <a:rect b="b" l="l" r="r" t="t"/>
            <a:pathLst>
              <a:path extrusionOk="0" h="1611" w="330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lnTo>
                  <a:pt x="99" y="1512"/>
                </a:lnTo>
                <a:cubicBezTo>
                  <a:pt x="99" y="1577"/>
                  <a:pt x="156" y="1610"/>
                  <a:pt x="214" y="1610"/>
                </a:cubicBezTo>
                <a:cubicBezTo>
                  <a:pt x="272" y="1610"/>
                  <a:pt x="329" y="1577"/>
                  <a:pt x="329" y="1512"/>
                </a:cubicBezTo>
                <a:lnTo>
                  <a:pt x="230" y="99"/>
                </a:ln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20" name="Google Shape;15320;p113"/>
          <p:cNvSpPr/>
          <p:nvPr/>
        </p:nvSpPr>
        <p:spPr>
          <a:xfrm>
            <a:off x="4751366" y="4023030"/>
            <a:ext cx="6984" cy="33525"/>
          </a:xfrm>
          <a:custGeom>
            <a:rect b="b" l="l" r="r" t="t"/>
            <a:pathLst>
              <a:path extrusionOk="0" h="1584" w="330">
                <a:moveTo>
                  <a:pt x="196" y="0"/>
                </a:moveTo>
                <a:cubicBezTo>
                  <a:pt x="161" y="0"/>
                  <a:pt x="132" y="22"/>
                  <a:pt x="132" y="72"/>
                </a:cubicBezTo>
                <a:cubicBezTo>
                  <a:pt x="33" y="532"/>
                  <a:pt x="1" y="1025"/>
                  <a:pt x="33" y="1485"/>
                </a:cubicBezTo>
                <a:cubicBezTo>
                  <a:pt x="33" y="1550"/>
                  <a:pt x="99" y="1583"/>
                  <a:pt x="132" y="1583"/>
                </a:cubicBezTo>
                <a:cubicBezTo>
                  <a:pt x="198" y="1583"/>
                  <a:pt x="263" y="1550"/>
                  <a:pt x="263" y="1485"/>
                </a:cubicBezTo>
                <a:cubicBezTo>
                  <a:pt x="198" y="1025"/>
                  <a:pt x="231" y="565"/>
                  <a:pt x="329" y="137"/>
                </a:cubicBezTo>
                <a:cubicBezTo>
                  <a:pt x="329" y="56"/>
                  <a:pt x="254" y="0"/>
                  <a:pt x="19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21" name="Google Shape;15321;p113"/>
          <p:cNvSpPr/>
          <p:nvPr/>
        </p:nvSpPr>
        <p:spPr>
          <a:xfrm>
            <a:off x="4759028" y="4040958"/>
            <a:ext cx="6265" cy="16297"/>
          </a:xfrm>
          <a:custGeom>
            <a:rect b="b" l="l" r="r" t="t"/>
            <a:pathLst>
              <a:path extrusionOk="0" h="770" w="296">
                <a:moveTo>
                  <a:pt x="151" y="1"/>
                </a:moveTo>
                <a:cubicBezTo>
                  <a:pt x="114" y="1"/>
                  <a:pt x="90" y="31"/>
                  <a:pt x="66" y="79"/>
                </a:cubicBezTo>
                <a:cubicBezTo>
                  <a:pt x="33" y="276"/>
                  <a:pt x="0" y="473"/>
                  <a:pt x="33" y="703"/>
                </a:cubicBezTo>
                <a:cubicBezTo>
                  <a:pt x="33" y="736"/>
                  <a:pt x="99" y="769"/>
                  <a:pt x="164" y="769"/>
                </a:cubicBezTo>
                <a:cubicBezTo>
                  <a:pt x="230" y="736"/>
                  <a:pt x="263" y="703"/>
                  <a:pt x="230" y="638"/>
                </a:cubicBezTo>
                <a:lnTo>
                  <a:pt x="230" y="572"/>
                </a:lnTo>
                <a:lnTo>
                  <a:pt x="230" y="506"/>
                </a:lnTo>
                <a:lnTo>
                  <a:pt x="230" y="375"/>
                </a:lnTo>
                <a:cubicBezTo>
                  <a:pt x="230" y="375"/>
                  <a:pt x="230" y="342"/>
                  <a:pt x="230" y="309"/>
                </a:cubicBezTo>
                <a:lnTo>
                  <a:pt x="230" y="276"/>
                </a:lnTo>
                <a:cubicBezTo>
                  <a:pt x="230" y="243"/>
                  <a:pt x="230" y="178"/>
                  <a:pt x="263" y="112"/>
                </a:cubicBezTo>
                <a:cubicBezTo>
                  <a:pt x="296" y="79"/>
                  <a:pt x="263" y="13"/>
                  <a:pt x="197" y="13"/>
                </a:cubicBezTo>
                <a:cubicBezTo>
                  <a:pt x="180" y="5"/>
                  <a:pt x="164" y="1"/>
                  <a:pt x="15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22" name="Google Shape;15322;p113"/>
          <p:cNvSpPr/>
          <p:nvPr/>
        </p:nvSpPr>
        <p:spPr>
          <a:xfrm>
            <a:off x="4777802" y="4015496"/>
            <a:ext cx="4889" cy="42457"/>
          </a:xfrm>
          <a:custGeom>
            <a:rect b="b" l="l" r="r" t="t"/>
            <a:pathLst>
              <a:path extrusionOk="0" h="2006" w="231">
                <a:moveTo>
                  <a:pt x="115" y="1"/>
                </a:moveTo>
                <a:cubicBezTo>
                  <a:pt x="58" y="1"/>
                  <a:pt x="0" y="33"/>
                  <a:pt x="0" y="99"/>
                </a:cubicBezTo>
                <a:cubicBezTo>
                  <a:pt x="33" y="691"/>
                  <a:pt x="33" y="1315"/>
                  <a:pt x="0" y="1906"/>
                </a:cubicBezTo>
                <a:cubicBezTo>
                  <a:pt x="0" y="1972"/>
                  <a:pt x="50" y="2005"/>
                  <a:pt x="99" y="2005"/>
                </a:cubicBezTo>
                <a:cubicBezTo>
                  <a:pt x="148" y="2005"/>
                  <a:pt x="197" y="1972"/>
                  <a:pt x="197" y="1906"/>
                </a:cubicBezTo>
                <a:cubicBezTo>
                  <a:pt x="230" y="1315"/>
                  <a:pt x="230" y="691"/>
                  <a:pt x="230" y="99"/>
                </a:cubicBezTo>
                <a:cubicBezTo>
                  <a:pt x="230" y="33"/>
                  <a:pt x="173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23" name="Google Shape;15323;p113"/>
          <p:cNvSpPr/>
          <p:nvPr/>
        </p:nvSpPr>
        <p:spPr>
          <a:xfrm>
            <a:off x="4727026" y="3962117"/>
            <a:ext cx="4889" cy="36023"/>
          </a:xfrm>
          <a:custGeom>
            <a:rect b="b" l="l" r="r" t="t"/>
            <a:pathLst>
              <a:path extrusionOk="0" h="1702" w="231">
                <a:moveTo>
                  <a:pt x="132" y="1"/>
                </a:moveTo>
                <a:cubicBezTo>
                  <a:pt x="83" y="1"/>
                  <a:pt x="33" y="42"/>
                  <a:pt x="33" y="124"/>
                </a:cubicBezTo>
                <a:cubicBezTo>
                  <a:pt x="0" y="617"/>
                  <a:pt x="0" y="1110"/>
                  <a:pt x="33" y="1602"/>
                </a:cubicBezTo>
                <a:cubicBezTo>
                  <a:pt x="33" y="1668"/>
                  <a:pt x="83" y="1701"/>
                  <a:pt x="132" y="1701"/>
                </a:cubicBezTo>
                <a:cubicBezTo>
                  <a:pt x="181" y="1701"/>
                  <a:pt x="230" y="1668"/>
                  <a:pt x="230" y="1602"/>
                </a:cubicBezTo>
                <a:cubicBezTo>
                  <a:pt x="198" y="1110"/>
                  <a:pt x="198" y="617"/>
                  <a:pt x="230" y="124"/>
                </a:cubicBezTo>
                <a:cubicBezTo>
                  <a:pt x="230" y="42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24" name="Google Shape;15324;p113"/>
          <p:cNvSpPr/>
          <p:nvPr/>
        </p:nvSpPr>
        <p:spPr>
          <a:xfrm>
            <a:off x="4737461" y="3943851"/>
            <a:ext cx="5588" cy="40362"/>
          </a:xfrm>
          <a:custGeom>
            <a:rect b="b" l="l" r="r" t="t"/>
            <a:pathLst>
              <a:path extrusionOk="0" h="1907" w="264">
                <a:moveTo>
                  <a:pt x="132" y="1"/>
                </a:moveTo>
                <a:cubicBezTo>
                  <a:pt x="83" y="1"/>
                  <a:pt x="33" y="34"/>
                  <a:pt x="33" y="100"/>
                </a:cubicBezTo>
                <a:cubicBezTo>
                  <a:pt x="0" y="658"/>
                  <a:pt x="0" y="1217"/>
                  <a:pt x="66" y="1808"/>
                </a:cubicBezTo>
                <a:cubicBezTo>
                  <a:pt x="66" y="1874"/>
                  <a:pt x="115" y="1907"/>
                  <a:pt x="165" y="1907"/>
                </a:cubicBezTo>
                <a:cubicBezTo>
                  <a:pt x="214" y="1907"/>
                  <a:pt x="263" y="1874"/>
                  <a:pt x="263" y="1808"/>
                </a:cubicBezTo>
                <a:cubicBezTo>
                  <a:pt x="230" y="1217"/>
                  <a:pt x="198" y="658"/>
                  <a:pt x="230" y="100"/>
                </a:cubicBezTo>
                <a:cubicBezTo>
                  <a:pt x="230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25" name="Google Shape;15325;p113"/>
          <p:cNvSpPr/>
          <p:nvPr/>
        </p:nvSpPr>
        <p:spPr>
          <a:xfrm>
            <a:off x="4754838" y="3926474"/>
            <a:ext cx="5947" cy="59833"/>
          </a:xfrm>
          <a:custGeom>
            <a:rect b="b" l="l" r="r" t="t"/>
            <a:pathLst>
              <a:path extrusionOk="0" h="2827" w="281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1" y="986"/>
                  <a:pt x="1" y="1841"/>
                  <a:pt x="67" y="2728"/>
                </a:cubicBezTo>
                <a:cubicBezTo>
                  <a:pt x="67" y="2794"/>
                  <a:pt x="124" y="2826"/>
                  <a:pt x="178" y="2826"/>
                </a:cubicBezTo>
                <a:cubicBezTo>
                  <a:pt x="231" y="2826"/>
                  <a:pt x="280" y="2794"/>
                  <a:pt x="264" y="2728"/>
                </a:cubicBezTo>
                <a:cubicBezTo>
                  <a:pt x="198" y="1841"/>
                  <a:pt x="165" y="986"/>
                  <a:pt x="198" y="99"/>
                </a:cubicBez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26" name="Google Shape;15326;p113"/>
          <p:cNvSpPr/>
          <p:nvPr/>
        </p:nvSpPr>
        <p:spPr>
          <a:xfrm>
            <a:off x="4768764" y="3951513"/>
            <a:ext cx="4191" cy="29229"/>
          </a:xfrm>
          <a:custGeom>
            <a:rect b="b" l="l" r="r" t="t"/>
            <a:pathLst>
              <a:path extrusionOk="0" h="1381" w="198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0" y="1282"/>
                </a:lnTo>
                <a:cubicBezTo>
                  <a:pt x="0" y="1348"/>
                  <a:pt x="49" y="1381"/>
                  <a:pt x="99" y="1381"/>
                </a:cubicBezTo>
                <a:cubicBezTo>
                  <a:pt x="148" y="1381"/>
                  <a:pt x="197" y="1348"/>
                  <a:pt x="197" y="1282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27" name="Google Shape;15327;p113"/>
          <p:cNvSpPr/>
          <p:nvPr/>
        </p:nvSpPr>
        <p:spPr>
          <a:xfrm>
            <a:off x="4780575" y="3970985"/>
            <a:ext cx="4191" cy="26266"/>
          </a:xfrm>
          <a:custGeom>
            <a:rect b="b" l="l" r="r" t="t"/>
            <a:pathLst>
              <a:path extrusionOk="0" h="1241" w="198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lnTo>
                  <a:pt x="1" y="1118"/>
                </a:lnTo>
                <a:cubicBezTo>
                  <a:pt x="1" y="1200"/>
                  <a:pt x="50" y="1241"/>
                  <a:pt x="99" y="1241"/>
                </a:cubicBezTo>
                <a:cubicBezTo>
                  <a:pt x="149" y="1241"/>
                  <a:pt x="198" y="1200"/>
                  <a:pt x="198" y="1118"/>
                </a:cubicBezTo>
                <a:lnTo>
                  <a:pt x="198" y="99"/>
                </a:ln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28" name="Google Shape;15328;p113"/>
          <p:cNvSpPr/>
          <p:nvPr/>
        </p:nvSpPr>
        <p:spPr>
          <a:xfrm>
            <a:off x="4791009" y="3980721"/>
            <a:ext cx="4889" cy="27155"/>
          </a:xfrm>
          <a:custGeom>
            <a:rect b="b" l="l" r="r" t="t"/>
            <a:pathLst>
              <a:path extrusionOk="0" h="1283" w="231">
                <a:moveTo>
                  <a:pt x="116" y="1"/>
                </a:moveTo>
                <a:cubicBezTo>
                  <a:pt x="58" y="1"/>
                  <a:pt x="1" y="33"/>
                  <a:pt x="1" y="99"/>
                </a:cubicBezTo>
                <a:lnTo>
                  <a:pt x="1" y="1184"/>
                </a:lnTo>
                <a:cubicBezTo>
                  <a:pt x="1" y="1249"/>
                  <a:pt x="58" y="1282"/>
                  <a:pt x="116" y="1282"/>
                </a:cubicBezTo>
                <a:cubicBezTo>
                  <a:pt x="173" y="1282"/>
                  <a:pt x="231" y="1249"/>
                  <a:pt x="231" y="1184"/>
                </a:cubicBezTo>
                <a:lnTo>
                  <a:pt x="231" y="99"/>
                </a:lnTo>
                <a:cubicBezTo>
                  <a:pt x="231" y="33"/>
                  <a:pt x="173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29" name="Google Shape;15329;p113"/>
          <p:cNvSpPr/>
          <p:nvPr/>
        </p:nvSpPr>
        <p:spPr>
          <a:xfrm>
            <a:off x="4799348" y="3997420"/>
            <a:ext cx="5990" cy="26816"/>
          </a:xfrm>
          <a:custGeom>
            <a:rect b="b" l="l" r="r" t="t"/>
            <a:pathLst>
              <a:path extrusionOk="0" h="1267" w="283">
                <a:moveTo>
                  <a:pt x="132" y="0"/>
                </a:moveTo>
                <a:cubicBezTo>
                  <a:pt x="67" y="0"/>
                  <a:pt x="34" y="33"/>
                  <a:pt x="34" y="99"/>
                </a:cubicBezTo>
                <a:cubicBezTo>
                  <a:pt x="1" y="460"/>
                  <a:pt x="1" y="822"/>
                  <a:pt x="67" y="1183"/>
                </a:cubicBezTo>
                <a:cubicBezTo>
                  <a:pt x="81" y="1241"/>
                  <a:pt x="127" y="1267"/>
                  <a:pt x="171" y="1267"/>
                </a:cubicBezTo>
                <a:cubicBezTo>
                  <a:pt x="228" y="1267"/>
                  <a:pt x="282" y="1224"/>
                  <a:pt x="264" y="1150"/>
                </a:cubicBezTo>
                <a:cubicBezTo>
                  <a:pt x="231" y="789"/>
                  <a:pt x="198" y="427"/>
                  <a:pt x="231" y="99"/>
                </a:cubicBezTo>
                <a:cubicBezTo>
                  <a:pt x="231" y="33"/>
                  <a:pt x="198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30" name="Google Shape;15330;p113"/>
          <p:cNvSpPr/>
          <p:nvPr/>
        </p:nvSpPr>
        <p:spPr>
          <a:xfrm>
            <a:off x="4809084" y="4001590"/>
            <a:ext cx="5249" cy="33398"/>
          </a:xfrm>
          <a:custGeom>
            <a:rect b="b" l="l" r="r" t="t"/>
            <a:pathLst>
              <a:path extrusionOk="0" h="1578" w="248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559"/>
                  <a:pt x="1" y="1019"/>
                  <a:pt x="34" y="1479"/>
                </a:cubicBezTo>
                <a:cubicBezTo>
                  <a:pt x="34" y="1545"/>
                  <a:pt x="91" y="1578"/>
                  <a:pt x="145" y="1578"/>
                </a:cubicBezTo>
                <a:cubicBezTo>
                  <a:pt x="198" y="1578"/>
                  <a:pt x="247" y="1545"/>
                  <a:pt x="231" y="1479"/>
                </a:cubicBezTo>
                <a:cubicBezTo>
                  <a:pt x="198" y="1019"/>
                  <a:pt x="198" y="559"/>
                  <a:pt x="231" y="99"/>
                </a:cubicBezTo>
                <a:cubicBezTo>
                  <a:pt x="231" y="33"/>
                  <a:pt x="182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31" name="Google Shape;15331;p113"/>
          <p:cNvSpPr/>
          <p:nvPr/>
        </p:nvSpPr>
        <p:spPr>
          <a:xfrm>
            <a:off x="4820916" y="4012723"/>
            <a:ext cx="5926" cy="32001"/>
          </a:xfrm>
          <a:custGeom>
            <a:rect b="b" l="l" r="r" t="t"/>
            <a:pathLst>
              <a:path extrusionOk="0" h="1512" w="280">
                <a:moveTo>
                  <a:pt x="132" y="0"/>
                </a:moveTo>
                <a:cubicBezTo>
                  <a:pt x="83" y="0"/>
                  <a:pt x="33" y="33"/>
                  <a:pt x="33" y="99"/>
                </a:cubicBezTo>
                <a:cubicBezTo>
                  <a:pt x="1" y="526"/>
                  <a:pt x="33" y="986"/>
                  <a:pt x="66" y="1413"/>
                </a:cubicBezTo>
                <a:cubicBezTo>
                  <a:pt x="66" y="1479"/>
                  <a:pt x="124" y="1512"/>
                  <a:pt x="177" y="1512"/>
                </a:cubicBezTo>
                <a:cubicBezTo>
                  <a:pt x="231" y="1512"/>
                  <a:pt x="280" y="1479"/>
                  <a:pt x="263" y="1413"/>
                </a:cubicBezTo>
                <a:cubicBezTo>
                  <a:pt x="231" y="986"/>
                  <a:pt x="231" y="526"/>
                  <a:pt x="231" y="99"/>
                </a:cubicBezTo>
                <a:cubicBezTo>
                  <a:pt x="231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32" name="Google Shape;15332;p113"/>
          <p:cNvSpPr/>
          <p:nvPr/>
        </p:nvSpPr>
        <p:spPr>
          <a:xfrm>
            <a:off x="4829255" y="4025232"/>
            <a:ext cx="4212" cy="28530"/>
          </a:xfrm>
          <a:custGeom>
            <a:rect b="b" l="l" r="r" t="t"/>
            <a:pathLst>
              <a:path extrusionOk="0" h="1348" w="199">
                <a:moveTo>
                  <a:pt x="100" y="1"/>
                </a:moveTo>
                <a:cubicBezTo>
                  <a:pt x="50" y="1"/>
                  <a:pt x="1" y="33"/>
                  <a:pt x="1" y="99"/>
                </a:cubicBezTo>
                <a:lnTo>
                  <a:pt x="1" y="1249"/>
                </a:lnTo>
                <a:cubicBezTo>
                  <a:pt x="1" y="1315"/>
                  <a:pt x="50" y="1348"/>
                  <a:pt x="100" y="1348"/>
                </a:cubicBezTo>
                <a:cubicBezTo>
                  <a:pt x="149" y="1348"/>
                  <a:pt x="198" y="1315"/>
                  <a:pt x="198" y="1249"/>
                </a:cubicBezTo>
                <a:lnTo>
                  <a:pt x="198" y="99"/>
                </a:lnTo>
                <a:cubicBezTo>
                  <a:pt x="198" y="33"/>
                  <a:pt x="149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33" name="Google Shape;15333;p113"/>
          <p:cNvSpPr/>
          <p:nvPr/>
        </p:nvSpPr>
        <p:spPr>
          <a:xfrm>
            <a:off x="4898127" y="4094781"/>
            <a:ext cx="5566" cy="24361"/>
          </a:xfrm>
          <a:custGeom>
            <a:rect b="b" l="l" r="r" t="t"/>
            <a:pathLst>
              <a:path extrusionOk="0" h="1151" w="263">
                <a:moveTo>
                  <a:pt x="99" y="1"/>
                </a:moveTo>
                <a:cubicBezTo>
                  <a:pt x="33" y="1"/>
                  <a:pt x="0" y="66"/>
                  <a:pt x="0" y="99"/>
                </a:cubicBezTo>
                <a:cubicBezTo>
                  <a:pt x="0" y="428"/>
                  <a:pt x="33" y="724"/>
                  <a:pt x="66" y="1052"/>
                </a:cubicBezTo>
                <a:cubicBezTo>
                  <a:pt x="66" y="1085"/>
                  <a:pt x="99" y="1151"/>
                  <a:pt x="164" y="1151"/>
                </a:cubicBezTo>
                <a:cubicBezTo>
                  <a:pt x="197" y="1151"/>
                  <a:pt x="263" y="1085"/>
                  <a:pt x="263" y="1052"/>
                </a:cubicBezTo>
                <a:cubicBezTo>
                  <a:pt x="230" y="724"/>
                  <a:pt x="230" y="428"/>
                  <a:pt x="197" y="99"/>
                </a:cubicBezTo>
                <a:cubicBezTo>
                  <a:pt x="197" y="66"/>
                  <a:pt x="132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34" name="Google Shape;15334;p113"/>
          <p:cNvSpPr/>
          <p:nvPr/>
        </p:nvSpPr>
        <p:spPr>
          <a:xfrm>
            <a:off x="4911334" y="4088516"/>
            <a:ext cx="5588" cy="27155"/>
          </a:xfrm>
          <a:custGeom>
            <a:rect b="b" l="l" r="r" t="t"/>
            <a:pathLst>
              <a:path extrusionOk="0" h="1283" w="264">
                <a:moveTo>
                  <a:pt x="132" y="1"/>
                </a:moveTo>
                <a:cubicBezTo>
                  <a:pt x="83" y="1"/>
                  <a:pt x="33" y="34"/>
                  <a:pt x="33" y="99"/>
                </a:cubicBezTo>
                <a:cubicBezTo>
                  <a:pt x="0" y="461"/>
                  <a:pt x="0" y="822"/>
                  <a:pt x="66" y="1184"/>
                </a:cubicBezTo>
                <a:cubicBezTo>
                  <a:pt x="66" y="1217"/>
                  <a:pt x="99" y="1282"/>
                  <a:pt x="165" y="1282"/>
                </a:cubicBezTo>
                <a:cubicBezTo>
                  <a:pt x="198" y="1282"/>
                  <a:pt x="263" y="1217"/>
                  <a:pt x="263" y="1184"/>
                </a:cubicBezTo>
                <a:cubicBezTo>
                  <a:pt x="230" y="822"/>
                  <a:pt x="198" y="461"/>
                  <a:pt x="230" y="99"/>
                </a:cubicBezTo>
                <a:cubicBezTo>
                  <a:pt x="230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35" name="Google Shape;15335;p113"/>
          <p:cNvSpPr/>
          <p:nvPr/>
        </p:nvSpPr>
        <p:spPr>
          <a:xfrm>
            <a:off x="4932203" y="4089638"/>
            <a:ext cx="5588" cy="30202"/>
          </a:xfrm>
          <a:custGeom>
            <a:rect b="b" l="l" r="r" t="t"/>
            <a:pathLst>
              <a:path extrusionOk="0" h="1427" w="264">
                <a:moveTo>
                  <a:pt x="140" y="1"/>
                </a:moveTo>
                <a:cubicBezTo>
                  <a:pt x="88" y="1"/>
                  <a:pt x="33" y="43"/>
                  <a:pt x="33" y="112"/>
                </a:cubicBezTo>
                <a:cubicBezTo>
                  <a:pt x="0" y="507"/>
                  <a:pt x="0" y="934"/>
                  <a:pt x="33" y="1328"/>
                </a:cubicBezTo>
                <a:cubicBezTo>
                  <a:pt x="66" y="1394"/>
                  <a:pt x="99" y="1427"/>
                  <a:pt x="165" y="1427"/>
                </a:cubicBezTo>
                <a:cubicBezTo>
                  <a:pt x="197" y="1427"/>
                  <a:pt x="263" y="1394"/>
                  <a:pt x="263" y="1328"/>
                </a:cubicBezTo>
                <a:cubicBezTo>
                  <a:pt x="197" y="934"/>
                  <a:pt x="197" y="507"/>
                  <a:pt x="230" y="112"/>
                </a:cubicBezTo>
                <a:cubicBezTo>
                  <a:pt x="230" y="35"/>
                  <a:pt x="186" y="1"/>
                  <a:pt x="14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36" name="Google Shape;15336;p113"/>
          <p:cNvSpPr/>
          <p:nvPr/>
        </p:nvSpPr>
        <p:spPr>
          <a:xfrm>
            <a:off x="4947506" y="4088262"/>
            <a:ext cx="5588" cy="26012"/>
          </a:xfrm>
          <a:custGeom>
            <a:rect b="b" l="l" r="r" t="t"/>
            <a:pathLst>
              <a:path extrusionOk="0" h="1229" w="264">
                <a:moveTo>
                  <a:pt x="132" y="0"/>
                </a:moveTo>
                <a:cubicBezTo>
                  <a:pt x="99" y="0"/>
                  <a:pt x="57" y="31"/>
                  <a:pt x="33" y="79"/>
                </a:cubicBezTo>
                <a:cubicBezTo>
                  <a:pt x="0" y="440"/>
                  <a:pt x="0" y="769"/>
                  <a:pt x="0" y="1130"/>
                </a:cubicBezTo>
                <a:cubicBezTo>
                  <a:pt x="0" y="1196"/>
                  <a:pt x="66" y="1229"/>
                  <a:pt x="132" y="1229"/>
                </a:cubicBezTo>
                <a:cubicBezTo>
                  <a:pt x="164" y="1229"/>
                  <a:pt x="230" y="1196"/>
                  <a:pt x="230" y="1130"/>
                </a:cubicBezTo>
                <a:cubicBezTo>
                  <a:pt x="197" y="802"/>
                  <a:pt x="197" y="473"/>
                  <a:pt x="263" y="144"/>
                </a:cubicBezTo>
                <a:cubicBezTo>
                  <a:pt x="263" y="79"/>
                  <a:pt x="230" y="13"/>
                  <a:pt x="164" y="13"/>
                </a:cubicBezTo>
                <a:cubicBezTo>
                  <a:pt x="156" y="4"/>
                  <a:pt x="144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37" name="Google Shape;15337;p113"/>
          <p:cNvSpPr/>
          <p:nvPr/>
        </p:nvSpPr>
        <p:spPr>
          <a:xfrm>
            <a:off x="4962110" y="4094083"/>
            <a:ext cx="6265" cy="19493"/>
          </a:xfrm>
          <a:custGeom>
            <a:rect b="b" l="l" r="r" t="t"/>
            <a:pathLst>
              <a:path extrusionOk="0" h="921" w="296">
                <a:moveTo>
                  <a:pt x="132" y="1"/>
                </a:moveTo>
                <a:cubicBezTo>
                  <a:pt x="99" y="1"/>
                  <a:pt x="33" y="34"/>
                  <a:pt x="33" y="99"/>
                </a:cubicBezTo>
                <a:cubicBezTo>
                  <a:pt x="0" y="329"/>
                  <a:pt x="33" y="592"/>
                  <a:pt x="66" y="855"/>
                </a:cubicBezTo>
                <a:cubicBezTo>
                  <a:pt x="99" y="888"/>
                  <a:pt x="132" y="921"/>
                  <a:pt x="197" y="921"/>
                </a:cubicBezTo>
                <a:cubicBezTo>
                  <a:pt x="263" y="888"/>
                  <a:pt x="296" y="855"/>
                  <a:pt x="263" y="789"/>
                </a:cubicBezTo>
                <a:cubicBezTo>
                  <a:pt x="230" y="559"/>
                  <a:pt x="230" y="329"/>
                  <a:pt x="263" y="99"/>
                </a:cubicBezTo>
                <a:cubicBezTo>
                  <a:pt x="263" y="34"/>
                  <a:pt x="197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38" name="Google Shape;15338;p113"/>
          <p:cNvSpPr/>
          <p:nvPr/>
        </p:nvSpPr>
        <p:spPr>
          <a:xfrm>
            <a:off x="4979486" y="4090611"/>
            <a:ext cx="6709" cy="31494"/>
          </a:xfrm>
          <a:custGeom>
            <a:rect b="b" l="l" r="r" t="t"/>
            <a:pathLst>
              <a:path extrusionOk="0" h="1488" w="317">
                <a:moveTo>
                  <a:pt x="198" y="0"/>
                </a:moveTo>
                <a:cubicBezTo>
                  <a:pt x="132" y="0"/>
                  <a:pt x="66" y="33"/>
                  <a:pt x="66" y="66"/>
                </a:cubicBezTo>
                <a:cubicBezTo>
                  <a:pt x="1" y="526"/>
                  <a:pt x="1" y="986"/>
                  <a:pt x="99" y="1413"/>
                </a:cubicBezTo>
                <a:cubicBezTo>
                  <a:pt x="112" y="1466"/>
                  <a:pt x="152" y="1487"/>
                  <a:pt x="192" y="1487"/>
                </a:cubicBezTo>
                <a:cubicBezTo>
                  <a:pt x="253" y="1487"/>
                  <a:pt x="316" y="1440"/>
                  <a:pt x="296" y="1381"/>
                </a:cubicBezTo>
                <a:cubicBezTo>
                  <a:pt x="231" y="953"/>
                  <a:pt x="198" y="526"/>
                  <a:pt x="264" y="132"/>
                </a:cubicBezTo>
                <a:cubicBezTo>
                  <a:pt x="264" y="66"/>
                  <a:pt x="231" y="33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39" name="Google Shape;15339;p113"/>
          <p:cNvSpPr/>
          <p:nvPr/>
        </p:nvSpPr>
        <p:spPr>
          <a:xfrm>
            <a:off x="4998112" y="4090611"/>
            <a:ext cx="6434" cy="19620"/>
          </a:xfrm>
          <a:custGeom>
            <a:rect b="b" l="l" r="r" t="t"/>
            <a:pathLst>
              <a:path extrusionOk="0" h="927" w="304">
                <a:moveTo>
                  <a:pt x="172" y="0"/>
                </a:moveTo>
                <a:cubicBezTo>
                  <a:pt x="139" y="0"/>
                  <a:pt x="74" y="33"/>
                  <a:pt x="74" y="99"/>
                </a:cubicBezTo>
                <a:cubicBezTo>
                  <a:pt x="107" y="329"/>
                  <a:pt x="74" y="559"/>
                  <a:pt x="41" y="789"/>
                </a:cubicBezTo>
                <a:cubicBezTo>
                  <a:pt x="0" y="870"/>
                  <a:pt x="73" y="927"/>
                  <a:pt x="141" y="927"/>
                </a:cubicBezTo>
                <a:cubicBezTo>
                  <a:pt x="184" y="927"/>
                  <a:pt x="225" y="905"/>
                  <a:pt x="238" y="855"/>
                </a:cubicBezTo>
                <a:cubicBezTo>
                  <a:pt x="271" y="592"/>
                  <a:pt x="304" y="362"/>
                  <a:pt x="304" y="99"/>
                </a:cubicBezTo>
                <a:cubicBezTo>
                  <a:pt x="271" y="33"/>
                  <a:pt x="238" y="0"/>
                  <a:pt x="17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40" name="Google Shape;15340;p113"/>
          <p:cNvSpPr/>
          <p:nvPr/>
        </p:nvSpPr>
        <p:spPr>
          <a:xfrm>
            <a:off x="5019129" y="4088516"/>
            <a:ext cx="4889" cy="23684"/>
          </a:xfrm>
          <a:custGeom>
            <a:rect b="b" l="l" r="r" t="t"/>
            <a:pathLst>
              <a:path extrusionOk="0" h="1119" w="231">
                <a:moveTo>
                  <a:pt x="116" y="1"/>
                </a:moveTo>
                <a:cubicBezTo>
                  <a:pt x="58" y="1"/>
                  <a:pt x="1" y="34"/>
                  <a:pt x="1" y="99"/>
                </a:cubicBezTo>
                <a:lnTo>
                  <a:pt x="1" y="1020"/>
                </a:lnTo>
                <a:cubicBezTo>
                  <a:pt x="1" y="1085"/>
                  <a:pt x="58" y="1118"/>
                  <a:pt x="116" y="1118"/>
                </a:cubicBezTo>
                <a:cubicBezTo>
                  <a:pt x="173" y="1118"/>
                  <a:pt x="231" y="1085"/>
                  <a:pt x="231" y="1020"/>
                </a:cubicBezTo>
                <a:lnTo>
                  <a:pt x="231" y="99"/>
                </a:lnTo>
                <a:cubicBezTo>
                  <a:pt x="231" y="34"/>
                  <a:pt x="173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41" name="Google Shape;15341;p113"/>
          <p:cNvSpPr/>
          <p:nvPr/>
        </p:nvSpPr>
        <p:spPr>
          <a:xfrm>
            <a:off x="5035130" y="4085045"/>
            <a:ext cx="5588" cy="26456"/>
          </a:xfrm>
          <a:custGeom>
            <a:rect b="b" l="l" r="r" t="t"/>
            <a:pathLst>
              <a:path extrusionOk="0" h="1250" w="264">
                <a:moveTo>
                  <a:pt x="165" y="1"/>
                </a:moveTo>
                <a:cubicBezTo>
                  <a:pt x="99" y="1"/>
                  <a:pt x="66" y="33"/>
                  <a:pt x="66" y="99"/>
                </a:cubicBezTo>
                <a:cubicBezTo>
                  <a:pt x="33" y="428"/>
                  <a:pt x="1" y="789"/>
                  <a:pt x="33" y="1118"/>
                </a:cubicBezTo>
                <a:cubicBezTo>
                  <a:pt x="33" y="1184"/>
                  <a:pt x="66" y="1249"/>
                  <a:pt x="132" y="1249"/>
                </a:cubicBezTo>
                <a:cubicBezTo>
                  <a:pt x="198" y="1249"/>
                  <a:pt x="231" y="1184"/>
                  <a:pt x="231" y="1118"/>
                </a:cubicBezTo>
                <a:cubicBezTo>
                  <a:pt x="198" y="789"/>
                  <a:pt x="231" y="428"/>
                  <a:pt x="263" y="99"/>
                </a:cubicBezTo>
                <a:cubicBezTo>
                  <a:pt x="263" y="33"/>
                  <a:pt x="198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42" name="Google Shape;15342;p113"/>
          <p:cNvSpPr/>
          <p:nvPr/>
        </p:nvSpPr>
        <p:spPr>
          <a:xfrm>
            <a:off x="5053205" y="4081743"/>
            <a:ext cx="4212" cy="33927"/>
          </a:xfrm>
          <a:custGeom>
            <a:rect b="b" l="l" r="r" t="t"/>
            <a:pathLst>
              <a:path extrusionOk="0" h="1603" w="199">
                <a:moveTo>
                  <a:pt x="99" y="1"/>
                </a:moveTo>
                <a:cubicBezTo>
                  <a:pt x="50" y="1"/>
                  <a:pt x="1" y="42"/>
                  <a:pt x="1" y="124"/>
                </a:cubicBezTo>
                <a:lnTo>
                  <a:pt x="1" y="1504"/>
                </a:lnTo>
                <a:cubicBezTo>
                  <a:pt x="1" y="1570"/>
                  <a:pt x="50" y="1602"/>
                  <a:pt x="99" y="1602"/>
                </a:cubicBezTo>
                <a:cubicBezTo>
                  <a:pt x="149" y="1602"/>
                  <a:pt x="198" y="1570"/>
                  <a:pt x="198" y="1504"/>
                </a:cubicBezTo>
                <a:lnTo>
                  <a:pt x="198" y="124"/>
                </a:lnTo>
                <a:cubicBezTo>
                  <a:pt x="198" y="42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43" name="Google Shape;15343;p113"/>
          <p:cNvSpPr/>
          <p:nvPr/>
        </p:nvSpPr>
        <p:spPr>
          <a:xfrm>
            <a:off x="5072000" y="4080875"/>
            <a:ext cx="6963" cy="34922"/>
          </a:xfrm>
          <a:custGeom>
            <a:rect b="b" l="l" r="r" t="t"/>
            <a:pathLst>
              <a:path extrusionOk="0" h="1650" w="329">
                <a:moveTo>
                  <a:pt x="144" y="0"/>
                </a:moveTo>
                <a:cubicBezTo>
                  <a:pt x="99" y="0"/>
                  <a:pt x="49" y="33"/>
                  <a:pt x="33" y="99"/>
                </a:cubicBezTo>
                <a:cubicBezTo>
                  <a:pt x="0" y="592"/>
                  <a:pt x="33" y="1085"/>
                  <a:pt x="99" y="1578"/>
                </a:cubicBezTo>
                <a:cubicBezTo>
                  <a:pt x="111" y="1628"/>
                  <a:pt x="148" y="1649"/>
                  <a:pt x="188" y="1649"/>
                </a:cubicBezTo>
                <a:cubicBezTo>
                  <a:pt x="253" y="1649"/>
                  <a:pt x="329" y="1593"/>
                  <a:pt x="329" y="1512"/>
                </a:cubicBezTo>
                <a:cubicBezTo>
                  <a:pt x="230" y="1052"/>
                  <a:pt x="197" y="559"/>
                  <a:pt x="230" y="99"/>
                </a:cubicBezTo>
                <a:cubicBezTo>
                  <a:pt x="230" y="33"/>
                  <a:pt x="189" y="0"/>
                  <a:pt x="1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44" name="Google Shape;15344;p113"/>
          <p:cNvSpPr/>
          <p:nvPr/>
        </p:nvSpPr>
        <p:spPr>
          <a:xfrm>
            <a:off x="5088678" y="4080875"/>
            <a:ext cx="5588" cy="28530"/>
          </a:xfrm>
          <a:custGeom>
            <a:rect b="b" l="l" r="r" t="t"/>
            <a:pathLst>
              <a:path extrusionOk="0" h="1348" w="264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460"/>
                  <a:pt x="1" y="855"/>
                  <a:pt x="34" y="1216"/>
                </a:cubicBezTo>
                <a:cubicBezTo>
                  <a:pt x="34" y="1282"/>
                  <a:pt x="99" y="1315"/>
                  <a:pt x="132" y="1348"/>
                </a:cubicBezTo>
                <a:cubicBezTo>
                  <a:pt x="198" y="1348"/>
                  <a:pt x="264" y="1282"/>
                  <a:pt x="264" y="1216"/>
                </a:cubicBezTo>
                <a:cubicBezTo>
                  <a:pt x="198" y="855"/>
                  <a:pt x="198" y="460"/>
                  <a:pt x="231" y="99"/>
                </a:cubicBezTo>
                <a:cubicBezTo>
                  <a:pt x="231" y="33"/>
                  <a:pt x="182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45" name="Google Shape;15345;p113"/>
          <p:cNvSpPr/>
          <p:nvPr/>
        </p:nvSpPr>
        <p:spPr>
          <a:xfrm>
            <a:off x="5103981" y="4081997"/>
            <a:ext cx="6286" cy="35769"/>
          </a:xfrm>
          <a:custGeom>
            <a:rect b="b" l="l" r="r" t="t"/>
            <a:pathLst>
              <a:path extrusionOk="0" h="1690" w="297">
                <a:moveTo>
                  <a:pt x="166" y="0"/>
                </a:moveTo>
                <a:cubicBezTo>
                  <a:pt x="132" y="0"/>
                  <a:pt x="90" y="31"/>
                  <a:pt x="66" y="79"/>
                </a:cubicBezTo>
                <a:cubicBezTo>
                  <a:pt x="1" y="572"/>
                  <a:pt x="1" y="1065"/>
                  <a:pt x="34" y="1590"/>
                </a:cubicBezTo>
                <a:cubicBezTo>
                  <a:pt x="34" y="1656"/>
                  <a:pt x="83" y="1689"/>
                  <a:pt x="132" y="1689"/>
                </a:cubicBezTo>
                <a:cubicBezTo>
                  <a:pt x="181" y="1689"/>
                  <a:pt x="231" y="1656"/>
                  <a:pt x="231" y="1590"/>
                </a:cubicBezTo>
                <a:cubicBezTo>
                  <a:pt x="198" y="1098"/>
                  <a:pt x="198" y="605"/>
                  <a:pt x="264" y="112"/>
                </a:cubicBezTo>
                <a:cubicBezTo>
                  <a:pt x="296" y="79"/>
                  <a:pt x="264" y="13"/>
                  <a:pt x="198" y="13"/>
                </a:cubicBezTo>
                <a:cubicBezTo>
                  <a:pt x="189" y="4"/>
                  <a:pt x="178" y="0"/>
                  <a:pt x="16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46" name="Google Shape;15346;p113"/>
          <p:cNvSpPr/>
          <p:nvPr/>
        </p:nvSpPr>
        <p:spPr>
          <a:xfrm>
            <a:off x="5126945" y="4087140"/>
            <a:ext cx="4889" cy="34097"/>
          </a:xfrm>
          <a:custGeom>
            <a:rect b="b" l="l" r="r" t="t"/>
            <a:pathLst>
              <a:path extrusionOk="0" h="1611" w="231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559"/>
                  <a:pt x="0" y="1019"/>
                  <a:pt x="33" y="1512"/>
                </a:cubicBezTo>
                <a:cubicBezTo>
                  <a:pt x="33" y="1577"/>
                  <a:pt x="82" y="1610"/>
                  <a:pt x="132" y="1610"/>
                </a:cubicBezTo>
                <a:cubicBezTo>
                  <a:pt x="181" y="1610"/>
                  <a:pt x="230" y="1577"/>
                  <a:pt x="230" y="1512"/>
                </a:cubicBezTo>
                <a:cubicBezTo>
                  <a:pt x="197" y="1019"/>
                  <a:pt x="197" y="559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47" name="Google Shape;15347;p113"/>
          <p:cNvSpPr/>
          <p:nvPr/>
        </p:nvSpPr>
        <p:spPr>
          <a:xfrm>
            <a:off x="5148492" y="4084346"/>
            <a:ext cx="4889" cy="19493"/>
          </a:xfrm>
          <a:custGeom>
            <a:rect b="b" l="l" r="r" t="t"/>
            <a:pathLst>
              <a:path extrusionOk="0" h="921" w="231">
                <a:moveTo>
                  <a:pt x="132" y="1"/>
                </a:moveTo>
                <a:cubicBezTo>
                  <a:pt x="66" y="1"/>
                  <a:pt x="1" y="34"/>
                  <a:pt x="1" y="99"/>
                </a:cubicBezTo>
                <a:lnTo>
                  <a:pt x="1" y="822"/>
                </a:lnTo>
                <a:cubicBezTo>
                  <a:pt x="1" y="888"/>
                  <a:pt x="58" y="921"/>
                  <a:pt x="116" y="921"/>
                </a:cubicBezTo>
                <a:cubicBezTo>
                  <a:pt x="173" y="921"/>
                  <a:pt x="231" y="888"/>
                  <a:pt x="231" y="822"/>
                </a:cubicBezTo>
                <a:lnTo>
                  <a:pt x="231" y="99"/>
                </a:lnTo>
                <a:cubicBezTo>
                  <a:pt x="231" y="34"/>
                  <a:pt x="165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48" name="Google Shape;15348;p113"/>
          <p:cNvSpPr/>
          <p:nvPr/>
        </p:nvSpPr>
        <p:spPr>
          <a:xfrm>
            <a:off x="5163794" y="4083648"/>
            <a:ext cx="6286" cy="20890"/>
          </a:xfrm>
          <a:custGeom>
            <a:rect b="b" l="l" r="r" t="t"/>
            <a:pathLst>
              <a:path extrusionOk="0" h="987" w="297">
                <a:moveTo>
                  <a:pt x="198" y="1"/>
                </a:moveTo>
                <a:cubicBezTo>
                  <a:pt x="132" y="1"/>
                  <a:pt x="99" y="67"/>
                  <a:pt x="99" y="132"/>
                </a:cubicBezTo>
                <a:cubicBezTo>
                  <a:pt x="66" y="362"/>
                  <a:pt x="34" y="625"/>
                  <a:pt x="1" y="888"/>
                </a:cubicBezTo>
                <a:cubicBezTo>
                  <a:pt x="1" y="954"/>
                  <a:pt x="34" y="987"/>
                  <a:pt x="99" y="987"/>
                </a:cubicBezTo>
                <a:cubicBezTo>
                  <a:pt x="165" y="987"/>
                  <a:pt x="198" y="954"/>
                  <a:pt x="198" y="888"/>
                </a:cubicBezTo>
                <a:cubicBezTo>
                  <a:pt x="231" y="625"/>
                  <a:pt x="264" y="362"/>
                  <a:pt x="296" y="132"/>
                </a:cubicBezTo>
                <a:cubicBezTo>
                  <a:pt x="296" y="67"/>
                  <a:pt x="231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49" name="Google Shape;15349;p113"/>
          <p:cNvSpPr/>
          <p:nvPr/>
        </p:nvSpPr>
        <p:spPr>
          <a:xfrm>
            <a:off x="5180494" y="4078780"/>
            <a:ext cx="6709" cy="33547"/>
          </a:xfrm>
          <a:custGeom>
            <a:rect b="b" l="l" r="r" t="t"/>
            <a:pathLst>
              <a:path extrusionOk="0" h="1585" w="317">
                <a:moveTo>
                  <a:pt x="165" y="1"/>
                </a:moveTo>
                <a:cubicBezTo>
                  <a:pt x="99" y="1"/>
                  <a:pt x="66" y="34"/>
                  <a:pt x="66" y="99"/>
                </a:cubicBezTo>
                <a:cubicBezTo>
                  <a:pt x="0" y="559"/>
                  <a:pt x="33" y="1052"/>
                  <a:pt x="99" y="1512"/>
                </a:cubicBezTo>
                <a:cubicBezTo>
                  <a:pt x="111" y="1563"/>
                  <a:pt x="148" y="1584"/>
                  <a:pt x="186" y="1584"/>
                </a:cubicBezTo>
                <a:cubicBezTo>
                  <a:pt x="249" y="1584"/>
                  <a:pt x="316" y="1528"/>
                  <a:pt x="296" y="1447"/>
                </a:cubicBezTo>
                <a:cubicBezTo>
                  <a:pt x="230" y="1020"/>
                  <a:pt x="197" y="559"/>
                  <a:pt x="263" y="99"/>
                </a:cubicBezTo>
                <a:cubicBezTo>
                  <a:pt x="263" y="34"/>
                  <a:pt x="197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50" name="Google Shape;15350;p113"/>
          <p:cNvSpPr/>
          <p:nvPr/>
        </p:nvSpPr>
        <p:spPr>
          <a:xfrm>
            <a:off x="5197870" y="4073213"/>
            <a:ext cx="5588" cy="37589"/>
          </a:xfrm>
          <a:custGeom>
            <a:rect b="b" l="l" r="r" t="t"/>
            <a:pathLst>
              <a:path extrusionOk="0" h="1776" w="264">
                <a:moveTo>
                  <a:pt x="132" y="1"/>
                </a:moveTo>
                <a:cubicBezTo>
                  <a:pt x="83" y="1"/>
                  <a:pt x="34" y="34"/>
                  <a:pt x="34" y="100"/>
                </a:cubicBezTo>
                <a:cubicBezTo>
                  <a:pt x="67" y="625"/>
                  <a:pt x="34" y="1151"/>
                  <a:pt x="1" y="1677"/>
                </a:cubicBezTo>
                <a:cubicBezTo>
                  <a:pt x="1" y="1743"/>
                  <a:pt x="42" y="1775"/>
                  <a:pt x="87" y="1775"/>
                </a:cubicBezTo>
                <a:cubicBezTo>
                  <a:pt x="132" y="1775"/>
                  <a:pt x="182" y="1743"/>
                  <a:pt x="198" y="1677"/>
                </a:cubicBezTo>
                <a:cubicBezTo>
                  <a:pt x="231" y="1151"/>
                  <a:pt x="264" y="625"/>
                  <a:pt x="231" y="100"/>
                </a:cubicBezTo>
                <a:cubicBezTo>
                  <a:pt x="231" y="34"/>
                  <a:pt x="182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51" name="Google Shape;15351;p113"/>
          <p:cNvSpPr/>
          <p:nvPr/>
        </p:nvSpPr>
        <p:spPr>
          <a:xfrm>
            <a:off x="5211797" y="4078103"/>
            <a:ext cx="7387" cy="29356"/>
          </a:xfrm>
          <a:custGeom>
            <a:rect b="b" l="l" r="r" t="t"/>
            <a:pathLst>
              <a:path extrusionOk="0" h="1387" w="349">
                <a:moveTo>
                  <a:pt x="164" y="0"/>
                </a:moveTo>
                <a:cubicBezTo>
                  <a:pt x="99" y="0"/>
                  <a:pt x="66" y="33"/>
                  <a:pt x="66" y="99"/>
                </a:cubicBezTo>
                <a:lnTo>
                  <a:pt x="66" y="66"/>
                </a:lnTo>
                <a:lnTo>
                  <a:pt x="66" y="66"/>
                </a:lnTo>
                <a:cubicBezTo>
                  <a:pt x="0" y="493"/>
                  <a:pt x="33" y="887"/>
                  <a:pt x="131" y="1314"/>
                </a:cubicBezTo>
                <a:cubicBezTo>
                  <a:pt x="144" y="1365"/>
                  <a:pt x="181" y="1386"/>
                  <a:pt x="219" y="1386"/>
                </a:cubicBezTo>
                <a:cubicBezTo>
                  <a:pt x="281" y="1386"/>
                  <a:pt x="349" y="1330"/>
                  <a:pt x="329" y="1249"/>
                </a:cubicBezTo>
                <a:cubicBezTo>
                  <a:pt x="230" y="854"/>
                  <a:pt x="230" y="493"/>
                  <a:pt x="263" y="99"/>
                </a:cubicBezTo>
                <a:cubicBezTo>
                  <a:pt x="263" y="33"/>
                  <a:pt x="230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52" name="Google Shape;15352;p113"/>
          <p:cNvSpPr/>
          <p:nvPr/>
        </p:nvSpPr>
        <p:spPr>
          <a:xfrm>
            <a:off x="5231269" y="4079796"/>
            <a:ext cx="5969" cy="29610"/>
          </a:xfrm>
          <a:custGeom>
            <a:rect b="b" l="l" r="r" t="t"/>
            <a:pathLst>
              <a:path extrusionOk="0" h="1399" w="282">
                <a:moveTo>
                  <a:pt x="171" y="1"/>
                </a:moveTo>
                <a:cubicBezTo>
                  <a:pt x="126" y="1"/>
                  <a:pt x="80" y="27"/>
                  <a:pt x="66" y="84"/>
                </a:cubicBezTo>
                <a:cubicBezTo>
                  <a:pt x="0" y="479"/>
                  <a:pt x="0" y="873"/>
                  <a:pt x="33" y="1267"/>
                </a:cubicBezTo>
                <a:cubicBezTo>
                  <a:pt x="33" y="1333"/>
                  <a:pt x="66" y="1366"/>
                  <a:pt x="132" y="1399"/>
                </a:cubicBezTo>
                <a:cubicBezTo>
                  <a:pt x="197" y="1399"/>
                  <a:pt x="230" y="1333"/>
                  <a:pt x="230" y="1267"/>
                </a:cubicBezTo>
                <a:cubicBezTo>
                  <a:pt x="197" y="906"/>
                  <a:pt x="197" y="511"/>
                  <a:pt x="263" y="117"/>
                </a:cubicBezTo>
                <a:cubicBezTo>
                  <a:pt x="281" y="43"/>
                  <a:pt x="227" y="1"/>
                  <a:pt x="17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53" name="Google Shape;15353;p113"/>
          <p:cNvSpPr/>
          <p:nvPr/>
        </p:nvSpPr>
        <p:spPr>
          <a:xfrm>
            <a:off x="5247249" y="4077722"/>
            <a:ext cx="7365" cy="33779"/>
          </a:xfrm>
          <a:custGeom>
            <a:rect b="b" l="l" r="r" t="t"/>
            <a:pathLst>
              <a:path extrusionOk="0" h="1596" w="348">
                <a:moveTo>
                  <a:pt x="237" y="0"/>
                </a:moveTo>
                <a:cubicBezTo>
                  <a:pt x="193" y="0"/>
                  <a:pt x="147" y="26"/>
                  <a:pt x="132" y="84"/>
                </a:cubicBezTo>
                <a:cubicBezTo>
                  <a:pt x="34" y="544"/>
                  <a:pt x="1" y="1004"/>
                  <a:pt x="34" y="1497"/>
                </a:cubicBezTo>
                <a:cubicBezTo>
                  <a:pt x="34" y="1562"/>
                  <a:pt x="91" y="1595"/>
                  <a:pt x="149" y="1595"/>
                </a:cubicBezTo>
                <a:cubicBezTo>
                  <a:pt x="206" y="1595"/>
                  <a:pt x="264" y="1562"/>
                  <a:pt x="264" y="1497"/>
                </a:cubicBezTo>
                <a:cubicBezTo>
                  <a:pt x="198" y="1037"/>
                  <a:pt x="231" y="577"/>
                  <a:pt x="330" y="117"/>
                </a:cubicBezTo>
                <a:cubicBezTo>
                  <a:pt x="348" y="43"/>
                  <a:pt x="294" y="0"/>
                  <a:pt x="23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54" name="Google Shape;15354;p113"/>
          <p:cNvSpPr/>
          <p:nvPr/>
        </p:nvSpPr>
        <p:spPr>
          <a:xfrm>
            <a:off x="5266044" y="4079478"/>
            <a:ext cx="6963" cy="34224"/>
          </a:xfrm>
          <a:custGeom>
            <a:rect b="b" l="l" r="r" t="t"/>
            <a:pathLst>
              <a:path extrusionOk="0" h="1617" w="329">
                <a:moveTo>
                  <a:pt x="164" y="1"/>
                </a:moveTo>
                <a:cubicBezTo>
                  <a:pt x="99" y="1"/>
                  <a:pt x="66" y="66"/>
                  <a:pt x="66" y="99"/>
                </a:cubicBezTo>
                <a:cubicBezTo>
                  <a:pt x="0" y="592"/>
                  <a:pt x="33" y="1052"/>
                  <a:pt x="132" y="1545"/>
                </a:cubicBezTo>
                <a:cubicBezTo>
                  <a:pt x="132" y="1595"/>
                  <a:pt x="160" y="1617"/>
                  <a:pt x="196" y="1617"/>
                </a:cubicBezTo>
                <a:cubicBezTo>
                  <a:pt x="253" y="1617"/>
                  <a:pt x="329" y="1561"/>
                  <a:pt x="329" y="1479"/>
                </a:cubicBezTo>
                <a:cubicBezTo>
                  <a:pt x="230" y="1019"/>
                  <a:pt x="230" y="559"/>
                  <a:pt x="263" y="99"/>
                </a:cubicBezTo>
                <a:cubicBezTo>
                  <a:pt x="263" y="66"/>
                  <a:pt x="230" y="1"/>
                  <a:pt x="16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55" name="Google Shape;15355;p113"/>
          <p:cNvSpPr/>
          <p:nvPr/>
        </p:nvSpPr>
        <p:spPr>
          <a:xfrm>
            <a:off x="5284119" y="4073213"/>
            <a:ext cx="5588" cy="34795"/>
          </a:xfrm>
          <a:custGeom>
            <a:rect b="b" l="l" r="r" t="t"/>
            <a:pathLst>
              <a:path extrusionOk="0" h="1644" w="264">
                <a:moveTo>
                  <a:pt x="165" y="1"/>
                </a:moveTo>
                <a:cubicBezTo>
                  <a:pt x="116" y="1"/>
                  <a:pt x="66" y="34"/>
                  <a:pt x="66" y="100"/>
                </a:cubicBezTo>
                <a:cubicBezTo>
                  <a:pt x="0" y="592"/>
                  <a:pt x="0" y="1053"/>
                  <a:pt x="33" y="1545"/>
                </a:cubicBezTo>
                <a:cubicBezTo>
                  <a:pt x="33" y="1611"/>
                  <a:pt x="83" y="1644"/>
                  <a:pt x="132" y="1644"/>
                </a:cubicBezTo>
                <a:cubicBezTo>
                  <a:pt x="181" y="1644"/>
                  <a:pt x="231" y="1611"/>
                  <a:pt x="231" y="1545"/>
                </a:cubicBezTo>
                <a:cubicBezTo>
                  <a:pt x="198" y="1053"/>
                  <a:pt x="198" y="592"/>
                  <a:pt x="263" y="100"/>
                </a:cubicBezTo>
                <a:cubicBezTo>
                  <a:pt x="263" y="34"/>
                  <a:pt x="214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56" name="Google Shape;15356;p113"/>
          <p:cNvSpPr/>
          <p:nvPr/>
        </p:nvSpPr>
        <p:spPr>
          <a:xfrm>
            <a:off x="5302194" y="4076706"/>
            <a:ext cx="4212" cy="36869"/>
          </a:xfrm>
          <a:custGeom>
            <a:rect b="b" l="l" r="r" t="t"/>
            <a:pathLst>
              <a:path extrusionOk="0" h="1742" w="199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1" y="1643"/>
                </a:lnTo>
                <a:cubicBezTo>
                  <a:pt x="1" y="1709"/>
                  <a:pt x="50" y="1742"/>
                  <a:pt x="99" y="1742"/>
                </a:cubicBezTo>
                <a:cubicBezTo>
                  <a:pt x="149" y="1742"/>
                  <a:pt x="198" y="1709"/>
                  <a:pt x="198" y="1643"/>
                </a:cubicBezTo>
                <a:cubicBezTo>
                  <a:pt x="165" y="1118"/>
                  <a:pt x="165" y="592"/>
                  <a:pt x="198" y="99"/>
                </a:cubicBez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57" name="Google Shape;15357;p113"/>
          <p:cNvSpPr/>
          <p:nvPr/>
        </p:nvSpPr>
        <p:spPr>
          <a:xfrm>
            <a:off x="5317497" y="4077404"/>
            <a:ext cx="6286" cy="26435"/>
          </a:xfrm>
          <a:custGeom>
            <a:rect b="b" l="l" r="r" t="t"/>
            <a:pathLst>
              <a:path extrusionOk="0" h="1249" w="297">
                <a:moveTo>
                  <a:pt x="198" y="0"/>
                </a:moveTo>
                <a:cubicBezTo>
                  <a:pt x="132" y="0"/>
                  <a:pt x="99" y="33"/>
                  <a:pt x="66" y="66"/>
                </a:cubicBezTo>
                <a:cubicBezTo>
                  <a:pt x="1" y="427"/>
                  <a:pt x="1" y="789"/>
                  <a:pt x="66" y="1150"/>
                </a:cubicBezTo>
                <a:cubicBezTo>
                  <a:pt x="99" y="1216"/>
                  <a:pt x="132" y="1249"/>
                  <a:pt x="198" y="1249"/>
                </a:cubicBezTo>
                <a:cubicBezTo>
                  <a:pt x="264" y="1216"/>
                  <a:pt x="297" y="1150"/>
                  <a:pt x="264" y="1117"/>
                </a:cubicBezTo>
                <a:cubicBezTo>
                  <a:pt x="231" y="789"/>
                  <a:pt x="231" y="460"/>
                  <a:pt x="264" y="132"/>
                </a:cubicBezTo>
                <a:cubicBezTo>
                  <a:pt x="297" y="66"/>
                  <a:pt x="264" y="33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58" name="Google Shape;15358;p113"/>
          <p:cNvSpPr/>
          <p:nvPr/>
        </p:nvSpPr>
        <p:spPr>
          <a:xfrm>
            <a:off x="5339064" y="4066441"/>
            <a:ext cx="4191" cy="27493"/>
          </a:xfrm>
          <a:custGeom>
            <a:rect b="b" l="l" r="r" t="t"/>
            <a:pathLst>
              <a:path extrusionOk="0" h="1299" w="198">
                <a:moveTo>
                  <a:pt x="99" y="1"/>
                </a:moveTo>
                <a:cubicBezTo>
                  <a:pt x="50" y="1"/>
                  <a:pt x="0" y="42"/>
                  <a:pt x="0" y="124"/>
                </a:cubicBezTo>
                <a:lnTo>
                  <a:pt x="0" y="1175"/>
                </a:lnTo>
                <a:cubicBezTo>
                  <a:pt x="0" y="1258"/>
                  <a:pt x="50" y="1299"/>
                  <a:pt x="99" y="1299"/>
                </a:cubicBezTo>
                <a:cubicBezTo>
                  <a:pt x="148" y="1299"/>
                  <a:pt x="198" y="1258"/>
                  <a:pt x="198" y="1175"/>
                </a:cubicBezTo>
                <a:lnTo>
                  <a:pt x="198" y="124"/>
                </a:lnTo>
                <a:cubicBezTo>
                  <a:pt x="198" y="42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59" name="Google Shape;15359;p113"/>
          <p:cNvSpPr/>
          <p:nvPr/>
        </p:nvSpPr>
        <p:spPr>
          <a:xfrm>
            <a:off x="5360632" y="4064874"/>
            <a:ext cx="7662" cy="34097"/>
          </a:xfrm>
          <a:custGeom>
            <a:rect b="b" l="l" r="r" t="t"/>
            <a:pathLst>
              <a:path extrusionOk="0" h="1611" w="362">
                <a:moveTo>
                  <a:pt x="259" y="1"/>
                </a:moveTo>
                <a:cubicBezTo>
                  <a:pt x="205" y="1"/>
                  <a:pt x="148" y="34"/>
                  <a:pt x="132" y="99"/>
                </a:cubicBezTo>
                <a:cubicBezTo>
                  <a:pt x="99" y="559"/>
                  <a:pt x="33" y="1052"/>
                  <a:pt x="0" y="1512"/>
                </a:cubicBezTo>
                <a:cubicBezTo>
                  <a:pt x="0" y="1578"/>
                  <a:pt x="49" y="1611"/>
                  <a:pt x="99" y="1611"/>
                </a:cubicBezTo>
                <a:cubicBezTo>
                  <a:pt x="148" y="1611"/>
                  <a:pt x="197" y="1578"/>
                  <a:pt x="197" y="1512"/>
                </a:cubicBezTo>
                <a:cubicBezTo>
                  <a:pt x="263" y="1052"/>
                  <a:pt x="296" y="559"/>
                  <a:pt x="362" y="99"/>
                </a:cubicBezTo>
                <a:cubicBezTo>
                  <a:pt x="362" y="34"/>
                  <a:pt x="312" y="1"/>
                  <a:pt x="2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60" name="Google Shape;15360;p113"/>
          <p:cNvSpPr/>
          <p:nvPr/>
        </p:nvSpPr>
        <p:spPr>
          <a:xfrm>
            <a:off x="5381480" y="4066271"/>
            <a:ext cx="4889" cy="32001"/>
          </a:xfrm>
          <a:custGeom>
            <a:rect b="b" l="l" r="r" t="t"/>
            <a:pathLst>
              <a:path extrusionOk="0" h="1512" w="231">
                <a:moveTo>
                  <a:pt x="132" y="0"/>
                </a:moveTo>
                <a:cubicBezTo>
                  <a:pt x="67" y="0"/>
                  <a:pt x="34" y="66"/>
                  <a:pt x="34" y="132"/>
                </a:cubicBezTo>
                <a:cubicBezTo>
                  <a:pt x="1" y="559"/>
                  <a:pt x="1" y="986"/>
                  <a:pt x="34" y="1413"/>
                </a:cubicBezTo>
                <a:cubicBezTo>
                  <a:pt x="34" y="1479"/>
                  <a:pt x="83" y="1512"/>
                  <a:pt x="132" y="1512"/>
                </a:cubicBezTo>
                <a:cubicBezTo>
                  <a:pt x="182" y="1512"/>
                  <a:pt x="231" y="1479"/>
                  <a:pt x="231" y="1413"/>
                </a:cubicBezTo>
                <a:cubicBezTo>
                  <a:pt x="198" y="986"/>
                  <a:pt x="198" y="559"/>
                  <a:pt x="231" y="132"/>
                </a:cubicBezTo>
                <a:cubicBezTo>
                  <a:pt x="231" y="66"/>
                  <a:pt x="165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61" name="Google Shape;15361;p113"/>
          <p:cNvSpPr/>
          <p:nvPr/>
        </p:nvSpPr>
        <p:spPr>
          <a:xfrm>
            <a:off x="5398179" y="4069742"/>
            <a:ext cx="7408" cy="34922"/>
          </a:xfrm>
          <a:custGeom>
            <a:rect b="b" l="l" r="r" t="t"/>
            <a:pathLst>
              <a:path extrusionOk="0" h="1650" w="350">
                <a:moveTo>
                  <a:pt x="165" y="1"/>
                </a:moveTo>
                <a:cubicBezTo>
                  <a:pt x="99" y="1"/>
                  <a:pt x="66" y="66"/>
                  <a:pt x="66" y="99"/>
                </a:cubicBezTo>
                <a:cubicBezTo>
                  <a:pt x="1" y="592"/>
                  <a:pt x="33" y="1085"/>
                  <a:pt x="132" y="1578"/>
                </a:cubicBezTo>
                <a:cubicBezTo>
                  <a:pt x="145" y="1628"/>
                  <a:pt x="181" y="1650"/>
                  <a:pt x="220" y="1650"/>
                </a:cubicBezTo>
                <a:cubicBezTo>
                  <a:pt x="282" y="1650"/>
                  <a:pt x="349" y="1593"/>
                  <a:pt x="329" y="1512"/>
                </a:cubicBezTo>
                <a:cubicBezTo>
                  <a:pt x="231" y="1052"/>
                  <a:pt x="198" y="592"/>
                  <a:pt x="263" y="99"/>
                </a:cubicBezTo>
                <a:cubicBezTo>
                  <a:pt x="263" y="34"/>
                  <a:pt x="231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62" name="Google Shape;15362;p113"/>
          <p:cNvSpPr/>
          <p:nvPr/>
        </p:nvSpPr>
        <p:spPr>
          <a:xfrm>
            <a:off x="5416953" y="4062229"/>
            <a:ext cx="6286" cy="36044"/>
          </a:xfrm>
          <a:custGeom>
            <a:rect b="b" l="l" r="r" t="t"/>
            <a:pathLst>
              <a:path extrusionOk="0" h="1703" w="297">
                <a:moveTo>
                  <a:pt x="192" y="1"/>
                </a:moveTo>
                <a:cubicBezTo>
                  <a:pt x="171" y="1"/>
                  <a:pt x="151" y="9"/>
                  <a:pt x="132" y="27"/>
                </a:cubicBezTo>
                <a:cubicBezTo>
                  <a:pt x="1" y="159"/>
                  <a:pt x="1" y="323"/>
                  <a:pt x="67" y="454"/>
                </a:cubicBezTo>
                <a:cubicBezTo>
                  <a:pt x="76" y="473"/>
                  <a:pt x="87" y="486"/>
                  <a:pt x="99" y="495"/>
                </a:cubicBezTo>
                <a:lnTo>
                  <a:pt x="99" y="495"/>
                </a:lnTo>
                <a:lnTo>
                  <a:pt x="99" y="1604"/>
                </a:lnTo>
                <a:cubicBezTo>
                  <a:pt x="99" y="1670"/>
                  <a:pt x="149" y="1703"/>
                  <a:pt x="198" y="1703"/>
                </a:cubicBezTo>
                <a:cubicBezTo>
                  <a:pt x="247" y="1703"/>
                  <a:pt x="297" y="1670"/>
                  <a:pt x="297" y="1604"/>
                </a:cubicBezTo>
                <a:lnTo>
                  <a:pt x="297" y="126"/>
                </a:lnTo>
                <a:cubicBezTo>
                  <a:pt x="297" y="55"/>
                  <a:pt x="245" y="1"/>
                  <a:pt x="19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63" name="Google Shape;15363;p113"/>
          <p:cNvSpPr/>
          <p:nvPr/>
        </p:nvSpPr>
        <p:spPr>
          <a:xfrm>
            <a:off x="5438520" y="4063477"/>
            <a:ext cx="5926" cy="33420"/>
          </a:xfrm>
          <a:custGeom>
            <a:rect b="b" l="l" r="r" t="t"/>
            <a:pathLst>
              <a:path extrusionOk="0" h="1579" w="280">
                <a:moveTo>
                  <a:pt x="99" y="1"/>
                </a:moveTo>
                <a:cubicBezTo>
                  <a:pt x="50" y="1"/>
                  <a:pt x="0" y="34"/>
                  <a:pt x="0" y="100"/>
                </a:cubicBezTo>
                <a:lnTo>
                  <a:pt x="66" y="1480"/>
                </a:lnTo>
                <a:cubicBezTo>
                  <a:pt x="66" y="1545"/>
                  <a:pt x="124" y="1578"/>
                  <a:pt x="177" y="1578"/>
                </a:cubicBezTo>
                <a:cubicBezTo>
                  <a:pt x="230" y="1578"/>
                  <a:pt x="280" y="1545"/>
                  <a:pt x="263" y="1480"/>
                </a:cubicBezTo>
                <a:lnTo>
                  <a:pt x="198" y="100"/>
                </a:lnTo>
                <a:cubicBezTo>
                  <a:pt x="198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64" name="Google Shape;15364;p113"/>
          <p:cNvSpPr/>
          <p:nvPr/>
        </p:nvSpPr>
        <p:spPr>
          <a:xfrm>
            <a:off x="5457294" y="4069044"/>
            <a:ext cx="6286" cy="35494"/>
          </a:xfrm>
          <a:custGeom>
            <a:rect b="b" l="l" r="r" t="t"/>
            <a:pathLst>
              <a:path extrusionOk="0" h="1677" w="297">
                <a:moveTo>
                  <a:pt x="194" y="1"/>
                </a:moveTo>
                <a:cubicBezTo>
                  <a:pt x="140" y="1"/>
                  <a:pt x="83" y="34"/>
                  <a:pt x="66" y="99"/>
                </a:cubicBezTo>
                <a:cubicBezTo>
                  <a:pt x="66" y="592"/>
                  <a:pt x="34" y="1085"/>
                  <a:pt x="1" y="1578"/>
                </a:cubicBezTo>
                <a:cubicBezTo>
                  <a:pt x="1" y="1644"/>
                  <a:pt x="50" y="1677"/>
                  <a:pt x="99" y="1677"/>
                </a:cubicBezTo>
                <a:cubicBezTo>
                  <a:pt x="149" y="1677"/>
                  <a:pt x="198" y="1644"/>
                  <a:pt x="198" y="1578"/>
                </a:cubicBezTo>
                <a:cubicBezTo>
                  <a:pt x="231" y="1085"/>
                  <a:pt x="264" y="592"/>
                  <a:pt x="296" y="99"/>
                </a:cubicBezTo>
                <a:cubicBezTo>
                  <a:pt x="296" y="34"/>
                  <a:pt x="247" y="1"/>
                  <a:pt x="19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65" name="Google Shape;15365;p113"/>
          <p:cNvSpPr/>
          <p:nvPr/>
        </p:nvSpPr>
        <p:spPr>
          <a:xfrm>
            <a:off x="5470776" y="4067668"/>
            <a:ext cx="7408" cy="39092"/>
          </a:xfrm>
          <a:custGeom>
            <a:rect b="b" l="l" r="r" t="t"/>
            <a:pathLst>
              <a:path extrusionOk="0" h="1847" w="350">
                <a:moveTo>
                  <a:pt x="185" y="0"/>
                </a:moveTo>
                <a:cubicBezTo>
                  <a:pt x="136" y="0"/>
                  <a:pt x="87" y="33"/>
                  <a:pt x="87" y="99"/>
                </a:cubicBezTo>
                <a:cubicBezTo>
                  <a:pt x="152" y="657"/>
                  <a:pt x="119" y="1183"/>
                  <a:pt x="21" y="1709"/>
                </a:cubicBezTo>
                <a:cubicBezTo>
                  <a:pt x="1" y="1790"/>
                  <a:pt x="68" y="1846"/>
                  <a:pt x="130" y="1846"/>
                </a:cubicBezTo>
                <a:cubicBezTo>
                  <a:pt x="169" y="1846"/>
                  <a:pt x="205" y="1825"/>
                  <a:pt x="218" y="1775"/>
                </a:cubicBezTo>
                <a:cubicBezTo>
                  <a:pt x="317" y="1216"/>
                  <a:pt x="349" y="657"/>
                  <a:pt x="284" y="99"/>
                </a:cubicBezTo>
                <a:cubicBezTo>
                  <a:pt x="284" y="33"/>
                  <a:pt x="234" y="0"/>
                  <a:pt x="18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66" name="Google Shape;15366;p113"/>
          <p:cNvSpPr/>
          <p:nvPr/>
        </p:nvSpPr>
        <p:spPr>
          <a:xfrm>
            <a:off x="4925240" y="4258918"/>
            <a:ext cx="7683" cy="26054"/>
          </a:xfrm>
          <a:custGeom>
            <a:rect b="b" l="l" r="r" t="t"/>
            <a:pathLst>
              <a:path extrusionOk="0" h="1231" w="363">
                <a:moveTo>
                  <a:pt x="264" y="1"/>
                </a:moveTo>
                <a:cubicBezTo>
                  <a:pt x="198" y="1"/>
                  <a:pt x="165" y="34"/>
                  <a:pt x="132" y="66"/>
                </a:cubicBezTo>
                <a:cubicBezTo>
                  <a:pt x="1" y="428"/>
                  <a:pt x="1" y="822"/>
                  <a:pt x="165" y="1184"/>
                </a:cubicBezTo>
                <a:cubicBezTo>
                  <a:pt x="188" y="1207"/>
                  <a:pt x="228" y="1230"/>
                  <a:pt x="261" y="1230"/>
                </a:cubicBezTo>
                <a:cubicBezTo>
                  <a:pt x="274" y="1230"/>
                  <a:pt x="287" y="1226"/>
                  <a:pt x="296" y="1217"/>
                </a:cubicBezTo>
                <a:cubicBezTo>
                  <a:pt x="362" y="1184"/>
                  <a:pt x="362" y="1118"/>
                  <a:pt x="362" y="1085"/>
                </a:cubicBezTo>
                <a:lnTo>
                  <a:pt x="329" y="1085"/>
                </a:lnTo>
                <a:cubicBezTo>
                  <a:pt x="198" y="756"/>
                  <a:pt x="198" y="428"/>
                  <a:pt x="329" y="132"/>
                </a:cubicBezTo>
                <a:cubicBezTo>
                  <a:pt x="362" y="66"/>
                  <a:pt x="329" y="1"/>
                  <a:pt x="26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67" name="Google Shape;15367;p113"/>
          <p:cNvSpPr/>
          <p:nvPr/>
        </p:nvSpPr>
        <p:spPr>
          <a:xfrm>
            <a:off x="4946109" y="4267109"/>
            <a:ext cx="6582" cy="16466"/>
          </a:xfrm>
          <a:custGeom>
            <a:rect b="b" l="l" r="r" t="t"/>
            <a:pathLst>
              <a:path extrusionOk="0" h="778" w="311">
                <a:moveTo>
                  <a:pt x="171" y="1"/>
                </a:moveTo>
                <a:cubicBezTo>
                  <a:pt x="144" y="1"/>
                  <a:pt x="118" y="13"/>
                  <a:pt x="99" y="41"/>
                </a:cubicBezTo>
                <a:cubicBezTo>
                  <a:pt x="0" y="271"/>
                  <a:pt x="0" y="501"/>
                  <a:pt x="99" y="731"/>
                </a:cubicBezTo>
                <a:cubicBezTo>
                  <a:pt x="122" y="754"/>
                  <a:pt x="162" y="777"/>
                  <a:pt x="195" y="777"/>
                </a:cubicBezTo>
                <a:cubicBezTo>
                  <a:pt x="208" y="777"/>
                  <a:pt x="221" y="773"/>
                  <a:pt x="230" y="764"/>
                </a:cubicBezTo>
                <a:cubicBezTo>
                  <a:pt x="263" y="731"/>
                  <a:pt x="296" y="665"/>
                  <a:pt x="263" y="632"/>
                </a:cubicBezTo>
                <a:lnTo>
                  <a:pt x="263" y="599"/>
                </a:lnTo>
                <a:lnTo>
                  <a:pt x="263" y="567"/>
                </a:lnTo>
                <a:lnTo>
                  <a:pt x="263" y="501"/>
                </a:lnTo>
                <a:lnTo>
                  <a:pt x="263" y="468"/>
                </a:lnTo>
                <a:lnTo>
                  <a:pt x="263" y="402"/>
                </a:lnTo>
                <a:cubicBezTo>
                  <a:pt x="263" y="369"/>
                  <a:pt x="263" y="337"/>
                  <a:pt x="263" y="337"/>
                </a:cubicBezTo>
                <a:cubicBezTo>
                  <a:pt x="263" y="304"/>
                  <a:pt x="263" y="304"/>
                  <a:pt x="263" y="304"/>
                </a:cubicBezTo>
                <a:lnTo>
                  <a:pt x="263" y="271"/>
                </a:lnTo>
                <a:lnTo>
                  <a:pt x="263" y="205"/>
                </a:lnTo>
                <a:lnTo>
                  <a:pt x="263" y="172"/>
                </a:lnTo>
                <a:cubicBezTo>
                  <a:pt x="310" y="78"/>
                  <a:pt x="239" y="1"/>
                  <a:pt x="17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68" name="Google Shape;15368;p113"/>
          <p:cNvSpPr/>
          <p:nvPr/>
        </p:nvSpPr>
        <p:spPr>
          <a:xfrm>
            <a:off x="4962110" y="4210238"/>
            <a:ext cx="5588" cy="77210"/>
          </a:xfrm>
          <a:custGeom>
            <a:rect b="b" l="l" r="r" t="t"/>
            <a:pathLst>
              <a:path extrusionOk="0" h="3648" w="264">
                <a:moveTo>
                  <a:pt x="148" y="0"/>
                </a:moveTo>
                <a:cubicBezTo>
                  <a:pt x="91" y="0"/>
                  <a:pt x="33" y="33"/>
                  <a:pt x="33" y="99"/>
                </a:cubicBezTo>
                <a:lnTo>
                  <a:pt x="0" y="3549"/>
                </a:lnTo>
                <a:cubicBezTo>
                  <a:pt x="0" y="3615"/>
                  <a:pt x="50" y="3648"/>
                  <a:pt x="99" y="3648"/>
                </a:cubicBezTo>
                <a:cubicBezTo>
                  <a:pt x="148" y="3648"/>
                  <a:pt x="197" y="3615"/>
                  <a:pt x="197" y="3549"/>
                </a:cubicBezTo>
                <a:lnTo>
                  <a:pt x="263" y="99"/>
                </a:lnTo>
                <a:cubicBezTo>
                  <a:pt x="263" y="33"/>
                  <a:pt x="206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69" name="Google Shape;15369;p113"/>
          <p:cNvSpPr/>
          <p:nvPr/>
        </p:nvSpPr>
        <p:spPr>
          <a:xfrm>
            <a:off x="4985053" y="4280888"/>
            <a:ext cx="8678" cy="16678"/>
          </a:xfrm>
          <a:custGeom>
            <a:rect b="b" l="l" r="r" t="t"/>
            <a:pathLst>
              <a:path extrusionOk="0" h="788" w="410">
                <a:moveTo>
                  <a:pt x="239" y="1"/>
                </a:moveTo>
                <a:cubicBezTo>
                  <a:pt x="195" y="1"/>
                  <a:pt x="155" y="24"/>
                  <a:pt x="132" y="47"/>
                </a:cubicBezTo>
                <a:cubicBezTo>
                  <a:pt x="1" y="277"/>
                  <a:pt x="1" y="573"/>
                  <a:pt x="198" y="770"/>
                </a:cubicBezTo>
                <a:cubicBezTo>
                  <a:pt x="210" y="782"/>
                  <a:pt x="226" y="788"/>
                  <a:pt x="243" y="788"/>
                </a:cubicBezTo>
                <a:cubicBezTo>
                  <a:pt x="316" y="788"/>
                  <a:pt x="409" y="686"/>
                  <a:pt x="329" y="606"/>
                </a:cubicBezTo>
                <a:lnTo>
                  <a:pt x="329" y="540"/>
                </a:lnTo>
                <a:lnTo>
                  <a:pt x="296" y="507"/>
                </a:lnTo>
                <a:lnTo>
                  <a:pt x="296" y="474"/>
                </a:lnTo>
                <a:lnTo>
                  <a:pt x="263" y="409"/>
                </a:lnTo>
                <a:cubicBezTo>
                  <a:pt x="263" y="376"/>
                  <a:pt x="263" y="376"/>
                  <a:pt x="263" y="376"/>
                </a:cubicBezTo>
                <a:lnTo>
                  <a:pt x="263" y="310"/>
                </a:lnTo>
                <a:lnTo>
                  <a:pt x="263" y="244"/>
                </a:lnTo>
                <a:lnTo>
                  <a:pt x="263" y="211"/>
                </a:lnTo>
                <a:cubicBezTo>
                  <a:pt x="296" y="211"/>
                  <a:pt x="296" y="179"/>
                  <a:pt x="329" y="146"/>
                </a:cubicBezTo>
                <a:cubicBezTo>
                  <a:pt x="329" y="113"/>
                  <a:pt x="329" y="47"/>
                  <a:pt x="296" y="14"/>
                </a:cubicBezTo>
                <a:cubicBezTo>
                  <a:pt x="277" y="5"/>
                  <a:pt x="258" y="1"/>
                  <a:pt x="23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70" name="Google Shape;15370;p113"/>
          <p:cNvSpPr/>
          <p:nvPr/>
        </p:nvSpPr>
        <p:spPr>
          <a:xfrm>
            <a:off x="5004525" y="4285354"/>
            <a:ext cx="5588" cy="13059"/>
          </a:xfrm>
          <a:custGeom>
            <a:rect b="b" l="l" r="r" t="t"/>
            <a:pathLst>
              <a:path extrusionOk="0" h="617" w="264">
                <a:moveTo>
                  <a:pt x="132" y="0"/>
                </a:moveTo>
                <a:cubicBezTo>
                  <a:pt x="99" y="0"/>
                  <a:pt x="34" y="33"/>
                  <a:pt x="1" y="66"/>
                </a:cubicBezTo>
                <a:cubicBezTo>
                  <a:pt x="1" y="230"/>
                  <a:pt x="1" y="395"/>
                  <a:pt x="66" y="559"/>
                </a:cubicBezTo>
                <a:cubicBezTo>
                  <a:pt x="66" y="559"/>
                  <a:pt x="99" y="592"/>
                  <a:pt x="99" y="592"/>
                </a:cubicBezTo>
                <a:cubicBezTo>
                  <a:pt x="116" y="608"/>
                  <a:pt x="132" y="617"/>
                  <a:pt x="149" y="617"/>
                </a:cubicBezTo>
                <a:cubicBezTo>
                  <a:pt x="165" y="617"/>
                  <a:pt x="181" y="608"/>
                  <a:pt x="198" y="592"/>
                </a:cubicBezTo>
                <a:cubicBezTo>
                  <a:pt x="231" y="592"/>
                  <a:pt x="264" y="526"/>
                  <a:pt x="264" y="493"/>
                </a:cubicBezTo>
                <a:lnTo>
                  <a:pt x="231" y="493"/>
                </a:lnTo>
                <a:cubicBezTo>
                  <a:pt x="231" y="460"/>
                  <a:pt x="198" y="428"/>
                  <a:pt x="198" y="395"/>
                </a:cubicBezTo>
                <a:lnTo>
                  <a:pt x="198" y="329"/>
                </a:lnTo>
                <a:lnTo>
                  <a:pt x="198" y="296"/>
                </a:lnTo>
                <a:cubicBezTo>
                  <a:pt x="198" y="263"/>
                  <a:pt x="198" y="230"/>
                  <a:pt x="198" y="198"/>
                </a:cubicBezTo>
                <a:cubicBezTo>
                  <a:pt x="198" y="198"/>
                  <a:pt x="198" y="165"/>
                  <a:pt x="198" y="165"/>
                </a:cubicBezTo>
                <a:lnTo>
                  <a:pt x="198" y="132"/>
                </a:lnTo>
                <a:cubicBezTo>
                  <a:pt x="198" y="99"/>
                  <a:pt x="198" y="99"/>
                  <a:pt x="198" y="66"/>
                </a:cubicBezTo>
                <a:cubicBezTo>
                  <a:pt x="198" y="33"/>
                  <a:pt x="165" y="33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71" name="Google Shape;15371;p113"/>
          <p:cNvSpPr/>
          <p:nvPr/>
        </p:nvSpPr>
        <p:spPr>
          <a:xfrm>
            <a:off x="5023299" y="4264485"/>
            <a:ext cx="5588" cy="34795"/>
          </a:xfrm>
          <a:custGeom>
            <a:rect b="b" l="l" r="r" t="t"/>
            <a:pathLst>
              <a:path extrusionOk="0" h="1644" w="264">
                <a:moveTo>
                  <a:pt x="165" y="1"/>
                </a:moveTo>
                <a:cubicBezTo>
                  <a:pt x="99" y="1"/>
                  <a:pt x="67" y="33"/>
                  <a:pt x="67" y="99"/>
                </a:cubicBezTo>
                <a:cubicBezTo>
                  <a:pt x="1" y="592"/>
                  <a:pt x="1" y="1052"/>
                  <a:pt x="34" y="1545"/>
                </a:cubicBezTo>
                <a:cubicBezTo>
                  <a:pt x="34" y="1611"/>
                  <a:pt x="83" y="1644"/>
                  <a:pt x="132" y="1644"/>
                </a:cubicBezTo>
                <a:cubicBezTo>
                  <a:pt x="182" y="1644"/>
                  <a:pt x="231" y="1611"/>
                  <a:pt x="231" y="1545"/>
                </a:cubicBezTo>
                <a:cubicBezTo>
                  <a:pt x="198" y="1052"/>
                  <a:pt x="231" y="592"/>
                  <a:pt x="264" y="99"/>
                </a:cubicBezTo>
                <a:cubicBezTo>
                  <a:pt x="264" y="33"/>
                  <a:pt x="231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72" name="Google Shape;15372;p113"/>
          <p:cNvSpPr/>
          <p:nvPr/>
        </p:nvSpPr>
        <p:spPr>
          <a:xfrm>
            <a:off x="5076868" y="4153896"/>
            <a:ext cx="6265" cy="62627"/>
          </a:xfrm>
          <a:custGeom>
            <a:rect b="b" l="l" r="r" t="t"/>
            <a:pathLst>
              <a:path extrusionOk="0" h="2959" w="296">
                <a:moveTo>
                  <a:pt x="99" y="1"/>
                </a:moveTo>
                <a:cubicBezTo>
                  <a:pt x="49" y="1"/>
                  <a:pt x="0" y="34"/>
                  <a:pt x="0" y="99"/>
                </a:cubicBezTo>
                <a:cubicBezTo>
                  <a:pt x="33" y="1019"/>
                  <a:pt x="66" y="1940"/>
                  <a:pt x="99" y="2860"/>
                </a:cubicBezTo>
                <a:cubicBezTo>
                  <a:pt x="99" y="2925"/>
                  <a:pt x="148" y="2958"/>
                  <a:pt x="197" y="2958"/>
                </a:cubicBezTo>
                <a:cubicBezTo>
                  <a:pt x="247" y="2958"/>
                  <a:pt x="296" y="2925"/>
                  <a:pt x="296" y="2860"/>
                </a:cubicBezTo>
                <a:cubicBezTo>
                  <a:pt x="263" y="1940"/>
                  <a:pt x="230" y="1019"/>
                  <a:pt x="197" y="99"/>
                </a:cubicBez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73" name="Google Shape;15373;p113"/>
          <p:cNvSpPr/>
          <p:nvPr/>
        </p:nvSpPr>
        <p:spPr>
          <a:xfrm>
            <a:off x="5092848" y="4192840"/>
            <a:ext cx="5588" cy="31324"/>
          </a:xfrm>
          <a:custGeom>
            <a:rect b="b" l="l" r="r" t="t"/>
            <a:pathLst>
              <a:path extrusionOk="0" h="1480" w="264">
                <a:moveTo>
                  <a:pt x="165" y="1"/>
                </a:moveTo>
                <a:cubicBezTo>
                  <a:pt x="100" y="1"/>
                  <a:pt x="67" y="34"/>
                  <a:pt x="67" y="100"/>
                </a:cubicBezTo>
                <a:cubicBezTo>
                  <a:pt x="1" y="527"/>
                  <a:pt x="1" y="954"/>
                  <a:pt x="34" y="1381"/>
                </a:cubicBezTo>
                <a:cubicBezTo>
                  <a:pt x="34" y="1447"/>
                  <a:pt x="83" y="1480"/>
                  <a:pt x="132" y="1480"/>
                </a:cubicBezTo>
                <a:cubicBezTo>
                  <a:pt x="182" y="1480"/>
                  <a:pt x="231" y="1447"/>
                  <a:pt x="231" y="1381"/>
                </a:cubicBezTo>
                <a:cubicBezTo>
                  <a:pt x="198" y="954"/>
                  <a:pt x="231" y="527"/>
                  <a:pt x="264" y="100"/>
                </a:cubicBezTo>
                <a:cubicBezTo>
                  <a:pt x="264" y="34"/>
                  <a:pt x="198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74" name="Google Shape;15374;p113"/>
          <p:cNvSpPr/>
          <p:nvPr/>
        </p:nvSpPr>
        <p:spPr>
          <a:xfrm>
            <a:off x="5104679" y="4224144"/>
            <a:ext cx="5588" cy="26456"/>
          </a:xfrm>
          <a:custGeom>
            <a:rect b="b" l="l" r="r" t="t"/>
            <a:pathLst>
              <a:path extrusionOk="0" h="1250" w="264">
                <a:moveTo>
                  <a:pt x="198" y="1"/>
                </a:moveTo>
                <a:cubicBezTo>
                  <a:pt x="132" y="1"/>
                  <a:pt x="66" y="34"/>
                  <a:pt x="66" y="99"/>
                </a:cubicBezTo>
                <a:cubicBezTo>
                  <a:pt x="1" y="428"/>
                  <a:pt x="1" y="822"/>
                  <a:pt x="66" y="1184"/>
                </a:cubicBezTo>
                <a:cubicBezTo>
                  <a:pt x="66" y="1217"/>
                  <a:pt x="132" y="1249"/>
                  <a:pt x="198" y="1249"/>
                </a:cubicBezTo>
                <a:cubicBezTo>
                  <a:pt x="231" y="1217"/>
                  <a:pt x="263" y="1184"/>
                  <a:pt x="263" y="1118"/>
                </a:cubicBezTo>
                <a:cubicBezTo>
                  <a:pt x="198" y="789"/>
                  <a:pt x="198" y="461"/>
                  <a:pt x="263" y="132"/>
                </a:cubicBezTo>
                <a:cubicBezTo>
                  <a:pt x="263" y="66"/>
                  <a:pt x="231" y="34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75" name="Google Shape;15375;p113"/>
          <p:cNvSpPr/>
          <p:nvPr/>
        </p:nvSpPr>
        <p:spPr>
          <a:xfrm>
            <a:off x="5138756" y="4240843"/>
            <a:ext cx="7831" cy="64574"/>
          </a:xfrm>
          <a:custGeom>
            <a:rect b="b" l="l" r="r" t="t"/>
            <a:pathLst>
              <a:path extrusionOk="0" h="3051" w="370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lnTo>
                  <a:pt x="1" y="2563"/>
                </a:lnTo>
                <a:cubicBezTo>
                  <a:pt x="1" y="2728"/>
                  <a:pt x="1" y="2925"/>
                  <a:pt x="165" y="3023"/>
                </a:cubicBezTo>
                <a:cubicBezTo>
                  <a:pt x="197" y="3043"/>
                  <a:pt x="225" y="3051"/>
                  <a:pt x="249" y="3051"/>
                </a:cubicBezTo>
                <a:cubicBezTo>
                  <a:pt x="347" y="3051"/>
                  <a:pt x="370" y="2912"/>
                  <a:pt x="264" y="2859"/>
                </a:cubicBezTo>
                <a:lnTo>
                  <a:pt x="264" y="2826"/>
                </a:lnTo>
                <a:cubicBezTo>
                  <a:pt x="198" y="2793"/>
                  <a:pt x="231" y="2629"/>
                  <a:pt x="231" y="2563"/>
                </a:cubicBezTo>
                <a:lnTo>
                  <a:pt x="231" y="99"/>
                </a:ln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76" name="Google Shape;15376;p113"/>
          <p:cNvSpPr/>
          <p:nvPr/>
        </p:nvSpPr>
        <p:spPr>
          <a:xfrm>
            <a:off x="5162397" y="4277692"/>
            <a:ext cx="6984" cy="23684"/>
          </a:xfrm>
          <a:custGeom>
            <a:rect b="b" l="l" r="r" t="t"/>
            <a:pathLst>
              <a:path extrusionOk="0" h="1119" w="330">
                <a:moveTo>
                  <a:pt x="132" y="1"/>
                </a:moveTo>
                <a:cubicBezTo>
                  <a:pt x="67" y="1"/>
                  <a:pt x="34" y="34"/>
                  <a:pt x="34" y="99"/>
                </a:cubicBezTo>
                <a:cubicBezTo>
                  <a:pt x="1" y="428"/>
                  <a:pt x="34" y="724"/>
                  <a:pt x="132" y="1052"/>
                </a:cubicBezTo>
                <a:cubicBezTo>
                  <a:pt x="132" y="1085"/>
                  <a:pt x="198" y="1118"/>
                  <a:pt x="264" y="1118"/>
                </a:cubicBezTo>
                <a:cubicBezTo>
                  <a:pt x="297" y="1085"/>
                  <a:pt x="330" y="1052"/>
                  <a:pt x="330" y="987"/>
                </a:cubicBezTo>
                <a:cubicBezTo>
                  <a:pt x="231" y="691"/>
                  <a:pt x="198" y="395"/>
                  <a:pt x="231" y="99"/>
                </a:cubicBezTo>
                <a:cubicBezTo>
                  <a:pt x="231" y="34"/>
                  <a:pt x="198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77" name="Google Shape;15377;p113"/>
          <p:cNvSpPr/>
          <p:nvPr/>
        </p:nvSpPr>
        <p:spPr>
          <a:xfrm>
            <a:off x="5225703" y="4165727"/>
            <a:ext cx="5588" cy="47304"/>
          </a:xfrm>
          <a:custGeom>
            <a:rect b="b" l="l" r="r" t="t"/>
            <a:pathLst>
              <a:path extrusionOk="0" h="2235" w="264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cubicBezTo>
                  <a:pt x="0" y="789"/>
                  <a:pt x="0" y="1479"/>
                  <a:pt x="66" y="2136"/>
                </a:cubicBezTo>
                <a:cubicBezTo>
                  <a:pt x="66" y="2202"/>
                  <a:pt x="115" y="2235"/>
                  <a:pt x="165" y="2235"/>
                </a:cubicBezTo>
                <a:cubicBezTo>
                  <a:pt x="214" y="2235"/>
                  <a:pt x="263" y="2202"/>
                  <a:pt x="263" y="2136"/>
                </a:cubicBezTo>
                <a:cubicBezTo>
                  <a:pt x="230" y="1479"/>
                  <a:pt x="197" y="789"/>
                  <a:pt x="197" y="99"/>
                </a:cubicBez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78" name="Google Shape;15378;p113"/>
          <p:cNvSpPr/>
          <p:nvPr/>
        </p:nvSpPr>
        <p:spPr>
          <a:xfrm>
            <a:off x="5245873" y="4189686"/>
            <a:ext cx="6709" cy="22774"/>
          </a:xfrm>
          <a:custGeom>
            <a:rect b="b" l="l" r="r" t="t"/>
            <a:pathLst>
              <a:path extrusionOk="0" h="1076" w="317">
                <a:moveTo>
                  <a:pt x="198" y="1"/>
                </a:moveTo>
                <a:cubicBezTo>
                  <a:pt x="149" y="1"/>
                  <a:pt x="95" y="27"/>
                  <a:pt x="66" y="84"/>
                </a:cubicBezTo>
                <a:cubicBezTo>
                  <a:pt x="0" y="380"/>
                  <a:pt x="0" y="709"/>
                  <a:pt x="66" y="1004"/>
                </a:cubicBezTo>
                <a:cubicBezTo>
                  <a:pt x="78" y="1055"/>
                  <a:pt x="120" y="1076"/>
                  <a:pt x="164" y="1076"/>
                </a:cubicBezTo>
                <a:cubicBezTo>
                  <a:pt x="236" y="1076"/>
                  <a:pt x="316" y="1020"/>
                  <a:pt x="296" y="939"/>
                </a:cubicBezTo>
                <a:cubicBezTo>
                  <a:pt x="197" y="676"/>
                  <a:pt x="197" y="380"/>
                  <a:pt x="296" y="117"/>
                </a:cubicBezTo>
                <a:cubicBezTo>
                  <a:pt x="314" y="43"/>
                  <a:pt x="260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79" name="Google Shape;15379;p113"/>
          <p:cNvSpPr/>
          <p:nvPr/>
        </p:nvSpPr>
        <p:spPr>
          <a:xfrm>
            <a:off x="5266721" y="4258918"/>
            <a:ext cx="4212" cy="54267"/>
          </a:xfrm>
          <a:custGeom>
            <a:rect b="b" l="l" r="r" t="t"/>
            <a:pathLst>
              <a:path extrusionOk="0" h="2564" w="199">
                <a:moveTo>
                  <a:pt x="100" y="1"/>
                </a:moveTo>
                <a:cubicBezTo>
                  <a:pt x="50" y="1"/>
                  <a:pt x="1" y="34"/>
                  <a:pt x="1" y="99"/>
                </a:cubicBezTo>
                <a:lnTo>
                  <a:pt x="1" y="2465"/>
                </a:lnTo>
                <a:cubicBezTo>
                  <a:pt x="1" y="2531"/>
                  <a:pt x="50" y="2564"/>
                  <a:pt x="100" y="2564"/>
                </a:cubicBezTo>
                <a:cubicBezTo>
                  <a:pt x="149" y="2564"/>
                  <a:pt x="198" y="2531"/>
                  <a:pt x="198" y="2465"/>
                </a:cubicBezTo>
                <a:cubicBezTo>
                  <a:pt x="165" y="1677"/>
                  <a:pt x="165" y="888"/>
                  <a:pt x="198" y="99"/>
                </a:cubicBezTo>
                <a:cubicBezTo>
                  <a:pt x="198" y="34"/>
                  <a:pt x="149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80" name="Google Shape;15380;p113"/>
          <p:cNvSpPr/>
          <p:nvPr/>
        </p:nvSpPr>
        <p:spPr>
          <a:xfrm>
            <a:off x="5276479" y="4193538"/>
            <a:ext cx="7387" cy="36319"/>
          </a:xfrm>
          <a:custGeom>
            <a:rect b="b" l="l" r="r" t="t"/>
            <a:pathLst>
              <a:path extrusionOk="0" h="1716" w="349">
                <a:moveTo>
                  <a:pt x="131" y="1"/>
                </a:moveTo>
                <a:cubicBezTo>
                  <a:pt x="82" y="1"/>
                  <a:pt x="33" y="34"/>
                  <a:pt x="33" y="99"/>
                </a:cubicBezTo>
                <a:cubicBezTo>
                  <a:pt x="0" y="625"/>
                  <a:pt x="33" y="1118"/>
                  <a:pt x="131" y="1644"/>
                </a:cubicBezTo>
                <a:cubicBezTo>
                  <a:pt x="144" y="1694"/>
                  <a:pt x="181" y="1715"/>
                  <a:pt x="219" y="1715"/>
                </a:cubicBezTo>
                <a:cubicBezTo>
                  <a:pt x="281" y="1715"/>
                  <a:pt x="349" y="1659"/>
                  <a:pt x="329" y="1578"/>
                </a:cubicBezTo>
                <a:cubicBezTo>
                  <a:pt x="230" y="1085"/>
                  <a:pt x="197" y="592"/>
                  <a:pt x="230" y="99"/>
                </a:cubicBezTo>
                <a:cubicBezTo>
                  <a:pt x="230" y="34"/>
                  <a:pt x="181" y="1"/>
                  <a:pt x="1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81" name="Google Shape;15381;p113"/>
          <p:cNvSpPr/>
          <p:nvPr/>
        </p:nvSpPr>
        <p:spPr>
          <a:xfrm>
            <a:off x="5314724" y="4229710"/>
            <a:ext cx="7662" cy="64003"/>
          </a:xfrm>
          <a:custGeom>
            <a:rect b="b" l="l" r="r" t="t"/>
            <a:pathLst>
              <a:path extrusionOk="0" h="3024" w="362">
                <a:moveTo>
                  <a:pt x="99" y="1"/>
                </a:moveTo>
                <a:cubicBezTo>
                  <a:pt x="50" y="1"/>
                  <a:pt x="0" y="33"/>
                  <a:pt x="0" y="99"/>
                </a:cubicBezTo>
                <a:lnTo>
                  <a:pt x="165" y="2925"/>
                </a:lnTo>
                <a:cubicBezTo>
                  <a:pt x="165" y="2991"/>
                  <a:pt x="214" y="3024"/>
                  <a:pt x="263" y="3024"/>
                </a:cubicBezTo>
                <a:cubicBezTo>
                  <a:pt x="313" y="3024"/>
                  <a:pt x="362" y="2991"/>
                  <a:pt x="362" y="2925"/>
                </a:cubicBezTo>
                <a:lnTo>
                  <a:pt x="197" y="99"/>
                </a:lnTo>
                <a:cubicBezTo>
                  <a:pt x="197" y="33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82" name="Google Shape;15382;p113"/>
          <p:cNvSpPr/>
          <p:nvPr/>
        </p:nvSpPr>
        <p:spPr>
          <a:xfrm>
            <a:off x="5317497" y="4306921"/>
            <a:ext cx="6286" cy="15577"/>
          </a:xfrm>
          <a:custGeom>
            <a:rect b="b" l="l" r="r" t="t"/>
            <a:pathLst>
              <a:path extrusionOk="0" h="736" w="297">
                <a:moveTo>
                  <a:pt x="99" y="0"/>
                </a:moveTo>
                <a:cubicBezTo>
                  <a:pt x="34" y="0"/>
                  <a:pt x="1" y="66"/>
                  <a:pt x="1" y="99"/>
                </a:cubicBezTo>
                <a:cubicBezTo>
                  <a:pt x="1" y="296"/>
                  <a:pt x="34" y="493"/>
                  <a:pt x="99" y="657"/>
                </a:cubicBezTo>
                <a:cubicBezTo>
                  <a:pt x="99" y="705"/>
                  <a:pt x="135" y="736"/>
                  <a:pt x="179" y="736"/>
                </a:cubicBezTo>
                <a:cubicBezTo>
                  <a:pt x="196" y="736"/>
                  <a:pt x="213" y="732"/>
                  <a:pt x="231" y="723"/>
                </a:cubicBezTo>
                <a:cubicBezTo>
                  <a:pt x="264" y="723"/>
                  <a:pt x="297" y="657"/>
                  <a:pt x="297" y="592"/>
                </a:cubicBezTo>
                <a:lnTo>
                  <a:pt x="264" y="592"/>
                </a:lnTo>
                <a:cubicBezTo>
                  <a:pt x="231" y="493"/>
                  <a:pt x="231" y="427"/>
                  <a:pt x="198" y="329"/>
                </a:cubicBezTo>
                <a:lnTo>
                  <a:pt x="198" y="296"/>
                </a:lnTo>
                <a:lnTo>
                  <a:pt x="198" y="230"/>
                </a:lnTo>
                <a:lnTo>
                  <a:pt x="198" y="99"/>
                </a:lnTo>
                <a:cubicBezTo>
                  <a:pt x="198" y="66"/>
                  <a:pt x="165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83" name="Google Shape;15383;p113"/>
          <p:cNvSpPr/>
          <p:nvPr/>
        </p:nvSpPr>
        <p:spPr>
          <a:xfrm>
            <a:off x="5347404" y="4206767"/>
            <a:ext cx="9418" cy="123117"/>
          </a:xfrm>
          <a:custGeom>
            <a:rect b="b" l="l" r="r" t="t"/>
            <a:pathLst>
              <a:path extrusionOk="0" h="5817" w="445">
                <a:moveTo>
                  <a:pt x="194" y="0"/>
                </a:moveTo>
                <a:cubicBezTo>
                  <a:pt x="140" y="0"/>
                  <a:pt x="83" y="33"/>
                  <a:pt x="66" y="99"/>
                </a:cubicBezTo>
                <a:cubicBezTo>
                  <a:pt x="1" y="1972"/>
                  <a:pt x="34" y="3845"/>
                  <a:pt x="231" y="5718"/>
                </a:cubicBezTo>
                <a:cubicBezTo>
                  <a:pt x="231" y="5784"/>
                  <a:pt x="288" y="5816"/>
                  <a:pt x="342" y="5816"/>
                </a:cubicBezTo>
                <a:cubicBezTo>
                  <a:pt x="395" y="5816"/>
                  <a:pt x="444" y="5784"/>
                  <a:pt x="428" y="5718"/>
                </a:cubicBezTo>
                <a:cubicBezTo>
                  <a:pt x="231" y="3845"/>
                  <a:pt x="198" y="1972"/>
                  <a:pt x="297" y="99"/>
                </a:cubicBezTo>
                <a:cubicBezTo>
                  <a:pt x="297" y="33"/>
                  <a:pt x="247" y="0"/>
                  <a:pt x="19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84" name="Google Shape;15384;p113"/>
          <p:cNvSpPr/>
          <p:nvPr/>
        </p:nvSpPr>
        <p:spPr>
          <a:xfrm>
            <a:off x="5410709" y="4171992"/>
            <a:ext cx="6265" cy="115455"/>
          </a:xfrm>
          <a:custGeom>
            <a:rect b="b" l="l" r="r" t="t"/>
            <a:pathLst>
              <a:path extrusionOk="0" h="5455" w="296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cubicBezTo>
                  <a:pt x="33" y="1840"/>
                  <a:pt x="66" y="3582"/>
                  <a:pt x="99" y="5356"/>
                </a:cubicBezTo>
                <a:cubicBezTo>
                  <a:pt x="99" y="5422"/>
                  <a:pt x="148" y="5455"/>
                  <a:pt x="197" y="5455"/>
                </a:cubicBezTo>
                <a:cubicBezTo>
                  <a:pt x="246" y="5455"/>
                  <a:pt x="296" y="5422"/>
                  <a:pt x="296" y="5356"/>
                </a:cubicBezTo>
                <a:cubicBezTo>
                  <a:pt x="263" y="3615"/>
                  <a:pt x="230" y="1840"/>
                  <a:pt x="197" y="99"/>
                </a:cubicBez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85" name="Google Shape;15385;p113"/>
          <p:cNvSpPr/>
          <p:nvPr/>
        </p:nvSpPr>
        <p:spPr>
          <a:xfrm>
            <a:off x="5412085" y="4304699"/>
            <a:ext cx="6011" cy="21842"/>
          </a:xfrm>
          <a:custGeom>
            <a:rect b="b" l="l" r="r" t="t"/>
            <a:pathLst>
              <a:path extrusionOk="0" h="1032" w="284">
                <a:moveTo>
                  <a:pt x="168" y="1"/>
                </a:moveTo>
                <a:cubicBezTo>
                  <a:pt x="131" y="1"/>
                  <a:pt x="92" y="22"/>
                  <a:pt x="66" y="72"/>
                </a:cubicBezTo>
                <a:cubicBezTo>
                  <a:pt x="1" y="368"/>
                  <a:pt x="1" y="664"/>
                  <a:pt x="66" y="959"/>
                </a:cubicBezTo>
                <a:cubicBezTo>
                  <a:pt x="79" y="1010"/>
                  <a:pt x="116" y="1031"/>
                  <a:pt x="154" y="1031"/>
                </a:cubicBezTo>
                <a:cubicBezTo>
                  <a:pt x="216" y="1031"/>
                  <a:pt x="284" y="975"/>
                  <a:pt x="264" y="894"/>
                </a:cubicBezTo>
                <a:cubicBezTo>
                  <a:pt x="198" y="631"/>
                  <a:pt x="198" y="368"/>
                  <a:pt x="264" y="138"/>
                </a:cubicBezTo>
                <a:cubicBezTo>
                  <a:pt x="284" y="57"/>
                  <a:pt x="229" y="1"/>
                  <a:pt x="16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86" name="Google Shape;15386;p113"/>
          <p:cNvSpPr/>
          <p:nvPr/>
        </p:nvSpPr>
        <p:spPr>
          <a:xfrm>
            <a:off x="5432954" y="4302730"/>
            <a:ext cx="6011" cy="20318"/>
          </a:xfrm>
          <a:custGeom>
            <a:rect b="b" l="l" r="r" t="t"/>
            <a:pathLst>
              <a:path extrusionOk="0" h="960" w="284">
                <a:moveTo>
                  <a:pt x="132" y="1"/>
                </a:moveTo>
                <a:cubicBezTo>
                  <a:pt x="66" y="1"/>
                  <a:pt x="33" y="34"/>
                  <a:pt x="33" y="99"/>
                </a:cubicBezTo>
                <a:cubicBezTo>
                  <a:pt x="1" y="362"/>
                  <a:pt x="1" y="625"/>
                  <a:pt x="66" y="888"/>
                </a:cubicBezTo>
                <a:cubicBezTo>
                  <a:pt x="79" y="938"/>
                  <a:pt x="115" y="960"/>
                  <a:pt x="154" y="960"/>
                </a:cubicBezTo>
                <a:cubicBezTo>
                  <a:pt x="216" y="960"/>
                  <a:pt x="284" y="904"/>
                  <a:pt x="263" y="822"/>
                </a:cubicBezTo>
                <a:cubicBezTo>
                  <a:pt x="231" y="592"/>
                  <a:pt x="198" y="329"/>
                  <a:pt x="231" y="99"/>
                </a:cubicBezTo>
                <a:cubicBezTo>
                  <a:pt x="231" y="34"/>
                  <a:pt x="198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87" name="Google Shape;15387;p113"/>
          <p:cNvSpPr/>
          <p:nvPr/>
        </p:nvSpPr>
        <p:spPr>
          <a:xfrm>
            <a:off x="5446161" y="4299259"/>
            <a:ext cx="5588" cy="26033"/>
          </a:xfrm>
          <a:custGeom>
            <a:rect b="b" l="l" r="r" t="t"/>
            <a:pathLst>
              <a:path extrusionOk="0" h="1230" w="264">
                <a:moveTo>
                  <a:pt x="132" y="1"/>
                </a:moveTo>
                <a:cubicBezTo>
                  <a:pt x="83" y="1"/>
                  <a:pt x="34" y="33"/>
                  <a:pt x="34" y="99"/>
                </a:cubicBezTo>
                <a:cubicBezTo>
                  <a:pt x="1" y="461"/>
                  <a:pt x="1" y="789"/>
                  <a:pt x="67" y="1151"/>
                </a:cubicBezTo>
                <a:cubicBezTo>
                  <a:pt x="67" y="1199"/>
                  <a:pt x="102" y="1229"/>
                  <a:pt x="147" y="1229"/>
                </a:cubicBezTo>
                <a:cubicBezTo>
                  <a:pt x="163" y="1229"/>
                  <a:pt x="180" y="1225"/>
                  <a:pt x="198" y="1216"/>
                </a:cubicBezTo>
                <a:cubicBezTo>
                  <a:pt x="231" y="1216"/>
                  <a:pt x="264" y="1151"/>
                  <a:pt x="264" y="1118"/>
                </a:cubicBezTo>
                <a:cubicBezTo>
                  <a:pt x="198" y="756"/>
                  <a:pt x="198" y="428"/>
                  <a:pt x="231" y="99"/>
                </a:cubicBezTo>
                <a:cubicBezTo>
                  <a:pt x="231" y="33"/>
                  <a:pt x="182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88" name="Google Shape;15388;p113"/>
          <p:cNvSpPr/>
          <p:nvPr/>
        </p:nvSpPr>
        <p:spPr>
          <a:xfrm>
            <a:off x="5462861" y="4267956"/>
            <a:ext cx="8783" cy="57230"/>
          </a:xfrm>
          <a:custGeom>
            <a:rect b="b" l="l" r="r" t="t"/>
            <a:pathLst>
              <a:path extrusionOk="0" h="2704" w="415">
                <a:moveTo>
                  <a:pt x="165" y="1"/>
                </a:moveTo>
                <a:cubicBezTo>
                  <a:pt x="116" y="1"/>
                  <a:pt x="66" y="34"/>
                  <a:pt x="66" y="99"/>
                </a:cubicBezTo>
                <a:cubicBezTo>
                  <a:pt x="1" y="954"/>
                  <a:pt x="33" y="1808"/>
                  <a:pt x="198" y="2630"/>
                </a:cubicBezTo>
                <a:cubicBezTo>
                  <a:pt x="198" y="2682"/>
                  <a:pt x="235" y="2703"/>
                  <a:pt x="277" y="2703"/>
                </a:cubicBezTo>
                <a:cubicBezTo>
                  <a:pt x="340" y="2703"/>
                  <a:pt x="415" y="2656"/>
                  <a:pt x="395" y="2597"/>
                </a:cubicBezTo>
                <a:cubicBezTo>
                  <a:pt x="263" y="1775"/>
                  <a:pt x="198" y="921"/>
                  <a:pt x="263" y="99"/>
                </a:cubicBezTo>
                <a:cubicBezTo>
                  <a:pt x="263" y="34"/>
                  <a:pt x="214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89" name="Google Shape;15389;p113"/>
          <p:cNvSpPr/>
          <p:nvPr/>
        </p:nvSpPr>
        <p:spPr>
          <a:xfrm>
            <a:off x="5832175" y="3927871"/>
            <a:ext cx="8762" cy="51854"/>
          </a:xfrm>
          <a:custGeom>
            <a:rect b="b" l="l" r="r" t="t"/>
            <a:pathLst>
              <a:path extrusionOk="0" h="2450" w="414">
                <a:moveTo>
                  <a:pt x="165" y="0"/>
                </a:moveTo>
                <a:cubicBezTo>
                  <a:pt x="115" y="0"/>
                  <a:pt x="66" y="33"/>
                  <a:pt x="66" y="99"/>
                </a:cubicBezTo>
                <a:cubicBezTo>
                  <a:pt x="0" y="855"/>
                  <a:pt x="66" y="1610"/>
                  <a:pt x="197" y="2366"/>
                </a:cubicBezTo>
                <a:cubicBezTo>
                  <a:pt x="212" y="2424"/>
                  <a:pt x="258" y="2450"/>
                  <a:pt x="302" y="2450"/>
                </a:cubicBezTo>
                <a:cubicBezTo>
                  <a:pt x="359" y="2450"/>
                  <a:pt x="413" y="2407"/>
                  <a:pt x="395" y="2333"/>
                </a:cubicBezTo>
                <a:cubicBezTo>
                  <a:pt x="263" y="1577"/>
                  <a:pt x="197" y="822"/>
                  <a:pt x="263" y="99"/>
                </a:cubicBezTo>
                <a:cubicBezTo>
                  <a:pt x="263" y="33"/>
                  <a:pt x="214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90" name="Google Shape;15390;p113"/>
          <p:cNvSpPr/>
          <p:nvPr/>
        </p:nvSpPr>
        <p:spPr>
          <a:xfrm>
            <a:off x="5848853" y="3941777"/>
            <a:ext cx="6286" cy="41060"/>
          </a:xfrm>
          <a:custGeom>
            <a:rect b="b" l="l" r="r" t="t"/>
            <a:pathLst>
              <a:path extrusionOk="0" h="1940" w="297">
                <a:moveTo>
                  <a:pt x="149" y="0"/>
                </a:moveTo>
                <a:cubicBezTo>
                  <a:pt x="91" y="0"/>
                  <a:pt x="34" y="33"/>
                  <a:pt x="34" y="99"/>
                </a:cubicBezTo>
                <a:cubicBezTo>
                  <a:pt x="1" y="690"/>
                  <a:pt x="34" y="1249"/>
                  <a:pt x="67" y="1841"/>
                </a:cubicBezTo>
                <a:cubicBezTo>
                  <a:pt x="67" y="1906"/>
                  <a:pt x="124" y="1939"/>
                  <a:pt x="182" y="1939"/>
                </a:cubicBezTo>
                <a:cubicBezTo>
                  <a:pt x="239" y="1939"/>
                  <a:pt x="297" y="1906"/>
                  <a:pt x="297" y="1841"/>
                </a:cubicBezTo>
                <a:cubicBezTo>
                  <a:pt x="231" y="1249"/>
                  <a:pt x="231" y="690"/>
                  <a:pt x="264" y="99"/>
                </a:cubicBezTo>
                <a:cubicBezTo>
                  <a:pt x="264" y="33"/>
                  <a:pt x="206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91" name="Google Shape;15391;p113"/>
          <p:cNvSpPr/>
          <p:nvPr/>
        </p:nvSpPr>
        <p:spPr>
          <a:xfrm>
            <a:off x="5863478" y="3945946"/>
            <a:ext cx="5566" cy="31324"/>
          </a:xfrm>
          <a:custGeom>
            <a:rect b="b" l="l" r="r" t="t"/>
            <a:pathLst>
              <a:path extrusionOk="0" h="1480" w="263">
                <a:moveTo>
                  <a:pt x="131" y="1"/>
                </a:moveTo>
                <a:cubicBezTo>
                  <a:pt x="82" y="1"/>
                  <a:pt x="33" y="33"/>
                  <a:pt x="33" y="99"/>
                </a:cubicBezTo>
                <a:cubicBezTo>
                  <a:pt x="0" y="526"/>
                  <a:pt x="0" y="954"/>
                  <a:pt x="66" y="1381"/>
                </a:cubicBezTo>
                <a:cubicBezTo>
                  <a:pt x="66" y="1446"/>
                  <a:pt x="99" y="1479"/>
                  <a:pt x="164" y="1479"/>
                </a:cubicBezTo>
                <a:cubicBezTo>
                  <a:pt x="197" y="1479"/>
                  <a:pt x="263" y="1446"/>
                  <a:pt x="263" y="1381"/>
                </a:cubicBezTo>
                <a:cubicBezTo>
                  <a:pt x="197" y="954"/>
                  <a:pt x="197" y="526"/>
                  <a:pt x="230" y="99"/>
                </a:cubicBezTo>
                <a:cubicBezTo>
                  <a:pt x="230" y="33"/>
                  <a:pt x="181" y="1"/>
                  <a:pt x="1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92" name="Google Shape;15392;p113"/>
          <p:cNvSpPr/>
          <p:nvPr/>
        </p:nvSpPr>
        <p:spPr>
          <a:xfrm>
            <a:off x="5875288" y="3955682"/>
            <a:ext cx="5588" cy="20890"/>
          </a:xfrm>
          <a:custGeom>
            <a:rect b="b" l="l" r="r" t="t"/>
            <a:pathLst>
              <a:path extrusionOk="0" h="987" w="264">
                <a:moveTo>
                  <a:pt x="132" y="1"/>
                </a:moveTo>
                <a:cubicBezTo>
                  <a:pt x="66" y="1"/>
                  <a:pt x="34" y="66"/>
                  <a:pt x="34" y="99"/>
                </a:cubicBezTo>
                <a:cubicBezTo>
                  <a:pt x="1" y="362"/>
                  <a:pt x="1" y="658"/>
                  <a:pt x="66" y="921"/>
                </a:cubicBezTo>
                <a:cubicBezTo>
                  <a:pt x="66" y="954"/>
                  <a:pt x="132" y="986"/>
                  <a:pt x="198" y="986"/>
                </a:cubicBezTo>
                <a:cubicBezTo>
                  <a:pt x="231" y="954"/>
                  <a:pt x="264" y="921"/>
                  <a:pt x="264" y="855"/>
                </a:cubicBezTo>
                <a:cubicBezTo>
                  <a:pt x="231" y="592"/>
                  <a:pt x="198" y="362"/>
                  <a:pt x="231" y="99"/>
                </a:cubicBezTo>
                <a:cubicBezTo>
                  <a:pt x="231" y="66"/>
                  <a:pt x="198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93" name="Google Shape;15393;p113"/>
          <p:cNvSpPr/>
          <p:nvPr/>
        </p:nvSpPr>
        <p:spPr>
          <a:xfrm>
            <a:off x="5896157" y="3959852"/>
            <a:ext cx="6011" cy="18922"/>
          </a:xfrm>
          <a:custGeom>
            <a:rect b="b" l="l" r="r" t="t"/>
            <a:pathLst>
              <a:path extrusionOk="0" h="894" w="284">
                <a:moveTo>
                  <a:pt x="132" y="1"/>
                </a:moveTo>
                <a:cubicBezTo>
                  <a:pt x="66" y="1"/>
                  <a:pt x="0" y="66"/>
                  <a:pt x="0" y="132"/>
                </a:cubicBezTo>
                <a:cubicBezTo>
                  <a:pt x="0" y="362"/>
                  <a:pt x="0" y="592"/>
                  <a:pt x="66" y="822"/>
                </a:cubicBezTo>
                <a:cubicBezTo>
                  <a:pt x="79" y="872"/>
                  <a:pt x="115" y="894"/>
                  <a:pt x="154" y="894"/>
                </a:cubicBezTo>
                <a:cubicBezTo>
                  <a:pt x="216" y="894"/>
                  <a:pt x="284" y="838"/>
                  <a:pt x="263" y="757"/>
                </a:cubicBezTo>
                <a:cubicBezTo>
                  <a:pt x="198" y="559"/>
                  <a:pt x="198" y="329"/>
                  <a:pt x="230" y="132"/>
                </a:cubicBezTo>
                <a:cubicBezTo>
                  <a:pt x="230" y="66"/>
                  <a:pt x="165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94" name="Google Shape;15394;p113"/>
          <p:cNvSpPr/>
          <p:nvPr/>
        </p:nvSpPr>
        <p:spPr>
          <a:xfrm>
            <a:off x="5919101" y="3972382"/>
            <a:ext cx="7408" cy="37695"/>
          </a:xfrm>
          <a:custGeom>
            <a:rect b="b" l="l" r="r" t="t"/>
            <a:pathLst>
              <a:path extrusionOk="0" h="1781" w="350">
                <a:moveTo>
                  <a:pt x="165" y="0"/>
                </a:moveTo>
                <a:cubicBezTo>
                  <a:pt x="116" y="0"/>
                  <a:pt x="67" y="33"/>
                  <a:pt x="67" y="99"/>
                </a:cubicBezTo>
                <a:cubicBezTo>
                  <a:pt x="1" y="625"/>
                  <a:pt x="34" y="1183"/>
                  <a:pt x="132" y="1709"/>
                </a:cubicBezTo>
                <a:cubicBezTo>
                  <a:pt x="145" y="1759"/>
                  <a:pt x="181" y="1781"/>
                  <a:pt x="220" y="1781"/>
                </a:cubicBezTo>
                <a:cubicBezTo>
                  <a:pt x="282" y="1781"/>
                  <a:pt x="350" y="1724"/>
                  <a:pt x="329" y="1643"/>
                </a:cubicBezTo>
                <a:cubicBezTo>
                  <a:pt x="231" y="1150"/>
                  <a:pt x="231" y="625"/>
                  <a:pt x="264" y="99"/>
                </a:cubicBezTo>
                <a:cubicBezTo>
                  <a:pt x="264" y="33"/>
                  <a:pt x="214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95" name="Google Shape;15395;p113"/>
          <p:cNvSpPr/>
          <p:nvPr/>
        </p:nvSpPr>
        <p:spPr>
          <a:xfrm>
            <a:off x="5942065" y="3980022"/>
            <a:ext cx="6265" cy="25758"/>
          </a:xfrm>
          <a:custGeom>
            <a:rect b="b" l="l" r="r" t="t"/>
            <a:pathLst>
              <a:path extrusionOk="0" h="1217" w="296">
                <a:moveTo>
                  <a:pt x="99" y="1"/>
                </a:moveTo>
                <a:cubicBezTo>
                  <a:pt x="33" y="1"/>
                  <a:pt x="0" y="34"/>
                  <a:pt x="0" y="99"/>
                </a:cubicBezTo>
                <a:cubicBezTo>
                  <a:pt x="33" y="428"/>
                  <a:pt x="66" y="789"/>
                  <a:pt x="99" y="1118"/>
                </a:cubicBezTo>
                <a:cubicBezTo>
                  <a:pt x="99" y="1184"/>
                  <a:pt x="132" y="1217"/>
                  <a:pt x="197" y="1217"/>
                </a:cubicBezTo>
                <a:cubicBezTo>
                  <a:pt x="263" y="1217"/>
                  <a:pt x="296" y="1184"/>
                  <a:pt x="296" y="1118"/>
                </a:cubicBezTo>
                <a:cubicBezTo>
                  <a:pt x="263" y="789"/>
                  <a:pt x="230" y="428"/>
                  <a:pt x="197" y="99"/>
                </a:cubicBezTo>
                <a:cubicBezTo>
                  <a:pt x="197" y="34"/>
                  <a:pt x="165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96" name="Google Shape;15396;p113"/>
          <p:cNvSpPr/>
          <p:nvPr/>
        </p:nvSpPr>
        <p:spPr>
          <a:xfrm>
            <a:off x="5962236" y="3986287"/>
            <a:ext cx="10456" cy="31599"/>
          </a:xfrm>
          <a:custGeom>
            <a:rect b="b" l="l" r="r" t="t"/>
            <a:pathLst>
              <a:path extrusionOk="0" h="1493" w="494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cubicBezTo>
                  <a:pt x="0" y="559"/>
                  <a:pt x="99" y="986"/>
                  <a:pt x="263" y="1413"/>
                </a:cubicBezTo>
                <a:cubicBezTo>
                  <a:pt x="287" y="1462"/>
                  <a:pt x="311" y="1492"/>
                  <a:pt x="348" y="1492"/>
                </a:cubicBezTo>
                <a:cubicBezTo>
                  <a:pt x="362" y="1492"/>
                  <a:pt x="377" y="1488"/>
                  <a:pt x="394" y="1479"/>
                </a:cubicBezTo>
                <a:cubicBezTo>
                  <a:pt x="460" y="1479"/>
                  <a:pt x="493" y="1413"/>
                  <a:pt x="460" y="1348"/>
                </a:cubicBezTo>
                <a:cubicBezTo>
                  <a:pt x="296" y="953"/>
                  <a:pt x="230" y="526"/>
                  <a:pt x="197" y="99"/>
                </a:cubicBez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97" name="Google Shape;15397;p113"/>
          <p:cNvSpPr/>
          <p:nvPr/>
        </p:nvSpPr>
        <p:spPr>
          <a:xfrm>
            <a:off x="5974744" y="3997420"/>
            <a:ext cx="7408" cy="30054"/>
          </a:xfrm>
          <a:custGeom>
            <a:rect b="b" l="l" r="r" t="t"/>
            <a:pathLst>
              <a:path extrusionOk="0" h="1420" w="350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1" y="526"/>
                  <a:pt x="66" y="920"/>
                  <a:pt x="132" y="1347"/>
                </a:cubicBezTo>
                <a:cubicBezTo>
                  <a:pt x="145" y="1398"/>
                  <a:pt x="181" y="1419"/>
                  <a:pt x="220" y="1419"/>
                </a:cubicBezTo>
                <a:cubicBezTo>
                  <a:pt x="282" y="1419"/>
                  <a:pt x="350" y="1363"/>
                  <a:pt x="329" y="1282"/>
                </a:cubicBezTo>
                <a:cubicBezTo>
                  <a:pt x="264" y="887"/>
                  <a:pt x="198" y="493"/>
                  <a:pt x="198" y="99"/>
                </a:cubicBez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98" name="Google Shape;15398;p113"/>
          <p:cNvSpPr/>
          <p:nvPr/>
        </p:nvSpPr>
        <p:spPr>
          <a:xfrm>
            <a:off x="5987973" y="3999495"/>
            <a:ext cx="7662" cy="45230"/>
          </a:xfrm>
          <a:custGeom>
            <a:rect b="b" l="l" r="r" t="t"/>
            <a:pathLst>
              <a:path extrusionOk="0" h="2137" w="362">
                <a:moveTo>
                  <a:pt x="99" y="1"/>
                </a:moveTo>
                <a:cubicBezTo>
                  <a:pt x="49" y="1"/>
                  <a:pt x="0" y="34"/>
                  <a:pt x="0" y="99"/>
                </a:cubicBezTo>
                <a:cubicBezTo>
                  <a:pt x="33" y="757"/>
                  <a:pt x="66" y="1381"/>
                  <a:pt x="164" y="2038"/>
                </a:cubicBezTo>
                <a:cubicBezTo>
                  <a:pt x="164" y="2104"/>
                  <a:pt x="214" y="2137"/>
                  <a:pt x="263" y="2137"/>
                </a:cubicBezTo>
                <a:cubicBezTo>
                  <a:pt x="312" y="2137"/>
                  <a:pt x="361" y="2104"/>
                  <a:pt x="361" y="2038"/>
                </a:cubicBezTo>
                <a:cubicBezTo>
                  <a:pt x="296" y="1381"/>
                  <a:pt x="230" y="757"/>
                  <a:pt x="197" y="99"/>
                </a:cubicBez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99" name="Google Shape;15399;p113"/>
          <p:cNvSpPr/>
          <p:nvPr/>
        </p:nvSpPr>
        <p:spPr>
          <a:xfrm>
            <a:off x="6002577" y="4007855"/>
            <a:ext cx="5566" cy="41039"/>
          </a:xfrm>
          <a:custGeom>
            <a:rect b="b" l="l" r="r" t="t"/>
            <a:pathLst>
              <a:path extrusionOk="0" h="1939" w="263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690"/>
                  <a:pt x="0" y="1282"/>
                  <a:pt x="66" y="1840"/>
                </a:cubicBezTo>
                <a:cubicBezTo>
                  <a:pt x="66" y="1906"/>
                  <a:pt x="115" y="1939"/>
                  <a:pt x="164" y="1939"/>
                </a:cubicBezTo>
                <a:cubicBezTo>
                  <a:pt x="214" y="1939"/>
                  <a:pt x="263" y="1906"/>
                  <a:pt x="263" y="1840"/>
                </a:cubicBezTo>
                <a:cubicBezTo>
                  <a:pt x="197" y="1282"/>
                  <a:pt x="197" y="690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00" name="Google Shape;15400;p113"/>
          <p:cNvSpPr/>
          <p:nvPr/>
        </p:nvSpPr>
        <p:spPr>
          <a:xfrm>
            <a:off x="6013689" y="4013421"/>
            <a:ext cx="4889" cy="41039"/>
          </a:xfrm>
          <a:custGeom>
            <a:rect b="b" l="l" r="r" t="t"/>
            <a:pathLst>
              <a:path extrusionOk="0" h="1939" w="231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cubicBezTo>
                  <a:pt x="1" y="690"/>
                  <a:pt x="1" y="1249"/>
                  <a:pt x="1" y="1840"/>
                </a:cubicBezTo>
                <a:cubicBezTo>
                  <a:pt x="1" y="1906"/>
                  <a:pt x="58" y="1939"/>
                  <a:pt x="116" y="1939"/>
                </a:cubicBezTo>
                <a:cubicBezTo>
                  <a:pt x="173" y="1939"/>
                  <a:pt x="231" y="1906"/>
                  <a:pt x="231" y="1840"/>
                </a:cubicBezTo>
                <a:cubicBezTo>
                  <a:pt x="165" y="1249"/>
                  <a:pt x="165" y="690"/>
                  <a:pt x="231" y="99"/>
                </a:cubicBez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01" name="Google Shape;15401;p113"/>
          <p:cNvSpPr/>
          <p:nvPr/>
        </p:nvSpPr>
        <p:spPr>
          <a:xfrm>
            <a:off x="6027615" y="4017591"/>
            <a:ext cx="5990" cy="28361"/>
          </a:xfrm>
          <a:custGeom>
            <a:rect b="b" l="l" r="r" t="t"/>
            <a:pathLst>
              <a:path extrusionOk="0" h="1340" w="283">
                <a:moveTo>
                  <a:pt x="197" y="0"/>
                </a:moveTo>
                <a:cubicBezTo>
                  <a:pt x="131" y="0"/>
                  <a:pt x="99" y="33"/>
                  <a:pt x="66" y="66"/>
                </a:cubicBezTo>
                <a:cubicBezTo>
                  <a:pt x="0" y="460"/>
                  <a:pt x="0" y="887"/>
                  <a:pt x="66" y="1282"/>
                </a:cubicBezTo>
                <a:cubicBezTo>
                  <a:pt x="79" y="1321"/>
                  <a:pt x="117" y="1339"/>
                  <a:pt x="157" y="1339"/>
                </a:cubicBezTo>
                <a:cubicBezTo>
                  <a:pt x="218" y="1339"/>
                  <a:pt x="283" y="1296"/>
                  <a:pt x="263" y="1216"/>
                </a:cubicBezTo>
                <a:cubicBezTo>
                  <a:pt x="230" y="855"/>
                  <a:pt x="230" y="493"/>
                  <a:pt x="263" y="132"/>
                </a:cubicBezTo>
                <a:cubicBezTo>
                  <a:pt x="263" y="66"/>
                  <a:pt x="230" y="33"/>
                  <a:pt x="19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02" name="Google Shape;15402;p113"/>
          <p:cNvSpPr/>
          <p:nvPr/>
        </p:nvSpPr>
        <p:spPr>
          <a:xfrm>
            <a:off x="6035256" y="4021062"/>
            <a:ext cx="6286" cy="27155"/>
          </a:xfrm>
          <a:custGeom>
            <a:rect b="b" l="l" r="r" t="t"/>
            <a:pathLst>
              <a:path extrusionOk="0" h="1283" w="297">
                <a:moveTo>
                  <a:pt x="132" y="0"/>
                </a:moveTo>
                <a:cubicBezTo>
                  <a:pt x="99" y="0"/>
                  <a:pt x="33" y="33"/>
                  <a:pt x="33" y="99"/>
                </a:cubicBezTo>
                <a:cubicBezTo>
                  <a:pt x="0" y="461"/>
                  <a:pt x="33" y="855"/>
                  <a:pt x="99" y="1216"/>
                </a:cubicBezTo>
                <a:cubicBezTo>
                  <a:pt x="99" y="1249"/>
                  <a:pt x="165" y="1282"/>
                  <a:pt x="231" y="1282"/>
                </a:cubicBezTo>
                <a:cubicBezTo>
                  <a:pt x="296" y="1249"/>
                  <a:pt x="296" y="1216"/>
                  <a:pt x="296" y="1151"/>
                </a:cubicBezTo>
                <a:cubicBezTo>
                  <a:pt x="231" y="822"/>
                  <a:pt x="231" y="461"/>
                  <a:pt x="231" y="99"/>
                </a:cubicBezTo>
                <a:cubicBezTo>
                  <a:pt x="231" y="33"/>
                  <a:pt x="198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03" name="Google Shape;15403;p113"/>
          <p:cNvSpPr/>
          <p:nvPr/>
        </p:nvSpPr>
        <p:spPr>
          <a:xfrm>
            <a:off x="6053331" y="4023157"/>
            <a:ext cx="8466" cy="35854"/>
          </a:xfrm>
          <a:custGeom>
            <a:rect b="b" l="l" r="r" t="t"/>
            <a:pathLst>
              <a:path extrusionOk="0" h="1694" w="400">
                <a:moveTo>
                  <a:pt x="165" y="0"/>
                </a:moveTo>
                <a:cubicBezTo>
                  <a:pt x="116" y="0"/>
                  <a:pt x="67" y="33"/>
                  <a:pt x="67" y="99"/>
                </a:cubicBezTo>
                <a:cubicBezTo>
                  <a:pt x="1" y="624"/>
                  <a:pt x="34" y="1117"/>
                  <a:pt x="165" y="1610"/>
                </a:cubicBezTo>
                <a:cubicBezTo>
                  <a:pt x="194" y="1668"/>
                  <a:pt x="248" y="1694"/>
                  <a:pt x="294" y="1694"/>
                </a:cubicBezTo>
                <a:cubicBezTo>
                  <a:pt x="353" y="1694"/>
                  <a:pt x="399" y="1651"/>
                  <a:pt x="362" y="1577"/>
                </a:cubicBezTo>
                <a:cubicBezTo>
                  <a:pt x="264" y="1084"/>
                  <a:pt x="198" y="592"/>
                  <a:pt x="264" y="99"/>
                </a:cubicBezTo>
                <a:cubicBezTo>
                  <a:pt x="264" y="33"/>
                  <a:pt x="214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04" name="Google Shape;15404;p113"/>
          <p:cNvSpPr/>
          <p:nvPr/>
        </p:nvSpPr>
        <p:spPr>
          <a:xfrm>
            <a:off x="6061692" y="4021062"/>
            <a:ext cx="6709" cy="34922"/>
          </a:xfrm>
          <a:custGeom>
            <a:rect b="b" l="l" r="r" t="t"/>
            <a:pathLst>
              <a:path extrusionOk="0" h="1650" w="317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592"/>
                  <a:pt x="0" y="1085"/>
                  <a:pt x="99" y="1578"/>
                </a:cubicBezTo>
                <a:cubicBezTo>
                  <a:pt x="111" y="1628"/>
                  <a:pt x="148" y="1649"/>
                  <a:pt x="186" y="1649"/>
                </a:cubicBezTo>
                <a:cubicBezTo>
                  <a:pt x="249" y="1649"/>
                  <a:pt x="316" y="1593"/>
                  <a:pt x="296" y="1512"/>
                </a:cubicBezTo>
                <a:cubicBezTo>
                  <a:pt x="230" y="1052"/>
                  <a:pt x="197" y="559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05" name="Google Shape;15405;p113"/>
          <p:cNvSpPr/>
          <p:nvPr/>
        </p:nvSpPr>
        <p:spPr>
          <a:xfrm>
            <a:off x="6059596" y="4131651"/>
            <a:ext cx="5588" cy="95983"/>
          </a:xfrm>
          <a:custGeom>
            <a:rect b="b" l="l" r="r" t="t"/>
            <a:pathLst>
              <a:path extrusionOk="0" h="4535" w="264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66" y="4436"/>
                </a:lnTo>
                <a:cubicBezTo>
                  <a:pt x="66" y="4502"/>
                  <a:pt x="116" y="4535"/>
                  <a:pt x="165" y="4535"/>
                </a:cubicBezTo>
                <a:cubicBezTo>
                  <a:pt x="214" y="4535"/>
                  <a:pt x="263" y="4502"/>
                  <a:pt x="263" y="4436"/>
                </a:cubicBezTo>
                <a:lnTo>
                  <a:pt x="198" y="99"/>
                </a:ln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06" name="Google Shape;15406;p113"/>
          <p:cNvSpPr/>
          <p:nvPr/>
        </p:nvSpPr>
        <p:spPr>
          <a:xfrm>
            <a:off x="6032483" y="4084346"/>
            <a:ext cx="7323" cy="62627"/>
          </a:xfrm>
          <a:custGeom>
            <a:rect b="b" l="l" r="r" t="t"/>
            <a:pathLst>
              <a:path extrusionOk="0" h="2959" w="346">
                <a:moveTo>
                  <a:pt x="164" y="1"/>
                </a:moveTo>
                <a:cubicBezTo>
                  <a:pt x="115" y="1"/>
                  <a:pt x="66" y="34"/>
                  <a:pt x="66" y="99"/>
                </a:cubicBezTo>
                <a:cubicBezTo>
                  <a:pt x="0" y="1019"/>
                  <a:pt x="33" y="1940"/>
                  <a:pt x="131" y="2860"/>
                </a:cubicBezTo>
                <a:cubicBezTo>
                  <a:pt x="131" y="2925"/>
                  <a:pt x="189" y="2958"/>
                  <a:pt x="242" y="2958"/>
                </a:cubicBezTo>
                <a:cubicBezTo>
                  <a:pt x="296" y="2958"/>
                  <a:pt x="345" y="2925"/>
                  <a:pt x="329" y="2860"/>
                </a:cubicBezTo>
                <a:cubicBezTo>
                  <a:pt x="230" y="1940"/>
                  <a:pt x="197" y="1019"/>
                  <a:pt x="263" y="99"/>
                </a:cubicBezTo>
                <a:cubicBezTo>
                  <a:pt x="263" y="34"/>
                  <a:pt x="214" y="1"/>
                  <a:pt x="16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07" name="Google Shape;15407;p113"/>
          <p:cNvSpPr/>
          <p:nvPr/>
        </p:nvSpPr>
        <p:spPr>
          <a:xfrm>
            <a:off x="5981009" y="4092008"/>
            <a:ext cx="9757" cy="116852"/>
          </a:xfrm>
          <a:custGeom>
            <a:rect b="b" l="l" r="r" t="t"/>
            <a:pathLst>
              <a:path extrusionOk="0" h="5521" w="461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cubicBezTo>
                  <a:pt x="132" y="1873"/>
                  <a:pt x="230" y="3648"/>
                  <a:pt x="263" y="5422"/>
                </a:cubicBezTo>
                <a:cubicBezTo>
                  <a:pt x="263" y="5488"/>
                  <a:pt x="313" y="5521"/>
                  <a:pt x="362" y="5521"/>
                </a:cubicBezTo>
                <a:cubicBezTo>
                  <a:pt x="411" y="5521"/>
                  <a:pt x="460" y="5488"/>
                  <a:pt x="460" y="5422"/>
                </a:cubicBezTo>
                <a:cubicBezTo>
                  <a:pt x="428" y="3648"/>
                  <a:pt x="362" y="1873"/>
                  <a:pt x="230" y="99"/>
                </a:cubicBez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08" name="Google Shape;15408;p113"/>
          <p:cNvSpPr/>
          <p:nvPr/>
        </p:nvSpPr>
        <p:spPr>
          <a:xfrm>
            <a:off x="5958066" y="4056705"/>
            <a:ext cx="4889" cy="63135"/>
          </a:xfrm>
          <a:custGeom>
            <a:rect b="b" l="l" r="r" t="t"/>
            <a:pathLst>
              <a:path extrusionOk="0" h="2983" w="231">
                <a:moveTo>
                  <a:pt x="131" y="1"/>
                </a:moveTo>
                <a:cubicBezTo>
                  <a:pt x="82" y="1"/>
                  <a:pt x="33" y="42"/>
                  <a:pt x="33" y="124"/>
                </a:cubicBezTo>
                <a:cubicBezTo>
                  <a:pt x="0" y="1044"/>
                  <a:pt x="33" y="1964"/>
                  <a:pt x="33" y="2884"/>
                </a:cubicBezTo>
                <a:cubicBezTo>
                  <a:pt x="33" y="2950"/>
                  <a:pt x="82" y="2983"/>
                  <a:pt x="131" y="2983"/>
                </a:cubicBezTo>
                <a:cubicBezTo>
                  <a:pt x="181" y="2983"/>
                  <a:pt x="230" y="2950"/>
                  <a:pt x="230" y="2884"/>
                </a:cubicBezTo>
                <a:cubicBezTo>
                  <a:pt x="197" y="1964"/>
                  <a:pt x="197" y="1044"/>
                  <a:pt x="230" y="124"/>
                </a:cubicBezTo>
                <a:cubicBezTo>
                  <a:pt x="230" y="42"/>
                  <a:pt x="181" y="1"/>
                  <a:pt x="1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09" name="Google Shape;15409;p113"/>
          <p:cNvSpPr/>
          <p:nvPr/>
        </p:nvSpPr>
        <p:spPr>
          <a:xfrm>
            <a:off x="5854081" y="4078780"/>
            <a:ext cx="8022" cy="135646"/>
          </a:xfrm>
          <a:custGeom>
            <a:rect b="b" l="l" r="r" t="t"/>
            <a:pathLst>
              <a:path extrusionOk="0" h="6409" w="379">
                <a:moveTo>
                  <a:pt x="103" y="1"/>
                </a:moveTo>
                <a:cubicBezTo>
                  <a:pt x="50" y="1"/>
                  <a:pt x="0" y="34"/>
                  <a:pt x="17" y="99"/>
                </a:cubicBezTo>
                <a:cubicBezTo>
                  <a:pt x="148" y="2170"/>
                  <a:pt x="181" y="4240"/>
                  <a:pt x="83" y="6310"/>
                </a:cubicBezTo>
                <a:cubicBezTo>
                  <a:pt x="83" y="6376"/>
                  <a:pt x="132" y="6409"/>
                  <a:pt x="185" y="6409"/>
                </a:cubicBezTo>
                <a:cubicBezTo>
                  <a:pt x="239" y="6409"/>
                  <a:pt x="296" y="6376"/>
                  <a:pt x="313" y="6310"/>
                </a:cubicBezTo>
                <a:cubicBezTo>
                  <a:pt x="378" y="4240"/>
                  <a:pt x="345" y="2170"/>
                  <a:pt x="214" y="99"/>
                </a:cubicBezTo>
                <a:cubicBezTo>
                  <a:pt x="214" y="34"/>
                  <a:pt x="157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10" name="Google Shape;15410;p113"/>
          <p:cNvSpPr/>
          <p:nvPr/>
        </p:nvSpPr>
        <p:spPr>
          <a:xfrm>
            <a:off x="5873891" y="4173368"/>
            <a:ext cx="4212" cy="42288"/>
          </a:xfrm>
          <a:custGeom>
            <a:rect b="b" l="l" r="r" t="t"/>
            <a:pathLst>
              <a:path extrusionOk="0" h="1998" w="199">
                <a:moveTo>
                  <a:pt x="100" y="1"/>
                </a:moveTo>
                <a:cubicBezTo>
                  <a:pt x="50" y="1"/>
                  <a:pt x="1" y="34"/>
                  <a:pt x="1" y="99"/>
                </a:cubicBezTo>
                <a:lnTo>
                  <a:pt x="1" y="1874"/>
                </a:lnTo>
                <a:cubicBezTo>
                  <a:pt x="1" y="1956"/>
                  <a:pt x="50" y="1997"/>
                  <a:pt x="100" y="1997"/>
                </a:cubicBezTo>
                <a:cubicBezTo>
                  <a:pt x="149" y="1997"/>
                  <a:pt x="198" y="1956"/>
                  <a:pt x="198" y="1874"/>
                </a:cubicBezTo>
                <a:lnTo>
                  <a:pt x="198" y="99"/>
                </a:lnTo>
                <a:cubicBezTo>
                  <a:pt x="198" y="34"/>
                  <a:pt x="149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11" name="Google Shape;15411;p113"/>
          <p:cNvSpPr/>
          <p:nvPr/>
        </p:nvSpPr>
        <p:spPr>
          <a:xfrm>
            <a:off x="5847477" y="3835357"/>
            <a:ext cx="5588" cy="39663"/>
          </a:xfrm>
          <a:custGeom>
            <a:rect b="b" l="l" r="r" t="t"/>
            <a:pathLst>
              <a:path extrusionOk="0" h="1874" w="264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cubicBezTo>
                  <a:pt x="0" y="658"/>
                  <a:pt x="33" y="1217"/>
                  <a:pt x="33" y="1775"/>
                </a:cubicBezTo>
                <a:cubicBezTo>
                  <a:pt x="33" y="1841"/>
                  <a:pt x="91" y="1874"/>
                  <a:pt x="148" y="1874"/>
                </a:cubicBezTo>
                <a:cubicBezTo>
                  <a:pt x="206" y="1874"/>
                  <a:pt x="263" y="1841"/>
                  <a:pt x="263" y="1775"/>
                </a:cubicBezTo>
                <a:cubicBezTo>
                  <a:pt x="230" y="1217"/>
                  <a:pt x="197" y="658"/>
                  <a:pt x="197" y="99"/>
                </a:cubicBez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12" name="Google Shape;15412;p113"/>
          <p:cNvSpPr/>
          <p:nvPr/>
        </p:nvSpPr>
        <p:spPr>
          <a:xfrm>
            <a:off x="5873214" y="3854829"/>
            <a:ext cx="5566" cy="21588"/>
          </a:xfrm>
          <a:custGeom>
            <a:rect b="b" l="l" r="r" t="t"/>
            <a:pathLst>
              <a:path extrusionOk="0" h="1020" w="263">
                <a:moveTo>
                  <a:pt x="132" y="1"/>
                </a:moveTo>
                <a:cubicBezTo>
                  <a:pt x="66" y="1"/>
                  <a:pt x="33" y="34"/>
                  <a:pt x="33" y="99"/>
                </a:cubicBezTo>
                <a:cubicBezTo>
                  <a:pt x="0" y="395"/>
                  <a:pt x="0" y="658"/>
                  <a:pt x="66" y="954"/>
                </a:cubicBezTo>
                <a:cubicBezTo>
                  <a:pt x="66" y="987"/>
                  <a:pt x="132" y="1020"/>
                  <a:pt x="197" y="1020"/>
                </a:cubicBezTo>
                <a:cubicBezTo>
                  <a:pt x="263" y="1020"/>
                  <a:pt x="263" y="954"/>
                  <a:pt x="263" y="888"/>
                </a:cubicBezTo>
                <a:cubicBezTo>
                  <a:pt x="230" y="625"/>
                  <a:pt x="197" y="362"/>
                  <a:pt x="230" y="99"/>
                </a:cubicBezTo>
                <a:cubicBezTo>
                  <a:pt x="230" y="34"/>
                  <a:pt x="164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13" name="Google Shape;15413;p113"/>
          <p:cNvSpPr/>
          <p:nvPr/>
        </p:nvSpPr>
        <p:spPr>
          <a:xfrm>
            <a:off x="5901724" y="3853454"/>
            <a:ext cx="4191" cy="19493"/>
          </a:xfrm>
          <a:custGeom>
            <a:rect b="b" l="l" r="r" t="t"/>
            <a:pathLst>
              <a:path extrusionOk="0" h="921" w="198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0" y="822"/>
                </a:lnTo>
                <a:cubicBezTo>
                  <a:pt x="0" y="887"/>
                  <a:pt x="66" y="920"/>
                  <a:pt x="99" y="920"/>
                </a:cubicBezTo>
                <a:cubicBezTo>
                  <a:pt x="165" y="920"/>
                  <a:pt x="197" y="887"/>
                  <a:pt x="197" y="822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14" name="Google Shape;15414;p113"/>
          <p:cNvSpPr/>
          <p:nvPr/>
        </p:nvSpPr>
        <p:spPr>
          <a:xfrm>
            <a:off x="5920498" y="3774168"/>
            <a:ext cx="4889" cy="95983"/>
          </a:xfrm>
          <a:custGeom>
            <a:rect b="b" l="l" r="r" t="t"/>
            <a:pathLst>
              <a:path extrusionOk="0" h="4535" w="231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1" y="1545"/>
                  <a:pt x="33" y="2990"/>
                  <a:pt x="33" y="4436"/>
                </a:cubicBezTo>
                <a:cubicBezTo>
                  <a:pt x="33" y="4502"/>
                  <a:pt x="83" y="4535"/>
                  <a:pt x="132" y="4535"/>
                </a:cubicBezTo>
                <a:cubicBezTo>
                  <a:pt x="181" y="4535"/>
                  <a:pt x="231" y="4502"/>
                  <a:pt x="231" y="4436"/>
                </a:cubicBezTo>
                <a:cubicBezTo>
                  <a:pt x="231" y="2990"/>
                  <a:pt x="231" y="1545"/>
                  <a:pt x="198" y="99"/>
                </a:cubicBez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15" name="Google Shape;15415;p113"/>
          <p:cNvSpPr/>
          <p:nvPr/>
        </p:nvSpPr>
        <p:spPr>
          <a:xfrm>
            <a:off x="5951801" y="3849263"/>
            <a:ext cx="6709" cy="25186"/>
          </a:xfrm>
          <a:custGeom>
            <a:rect b="b" l="l" r="r" t="t"/>
            <a:pathLst>
              <a:path extrusionOk="0" h="1190" w="317">
                <a:moveTo>
                  <a:pt x="99" y="1"/>
                </a:moveTo>
                <a:cubicBezTo>
                  <a:pt x="50" y="1"/>
                  <a:pt x="0" y="34"/>
                  <a:pt x="0" y="100"/>
                </a:cubicBezTo>
                <a:cubicBezTo>
                  <a:pt x="0" y="428"/>
                  <a:pt x="33" y="790"/>
                  <a:pt x="99" y="1118"/>
                </a:cubicBezTo>
                <a:cubicBezTo>
                  <a:pt x="111" y="1168"/>
                  <a:pt x="148" y="1190"/>
                  <a:pt x="186" y="1190"/>
                </a:cubicBezTo>
                <a:cubicBezTo>
                  <a:pt x="249" y="1190"/>
                  <a:pt x="316" y="1134"/>
                  <a:pt x="296" y="1053"/>
                </a:cubicBezTo>
                <a:cubicBezTo>
                  <a:pt x="230" y="724"/>
                  <a:pt x="197" y="428"/>
                  <a:pt x="197" y="100"/>
                </a:cubicBez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16" name="Google Shape;15416;p113"/>
          <p:cNvSpPr/>
          <p:nvPr/>
        </p:nvSpPr>
        <p:spPr>
          <a:xfrm>
            <a:off x="5967802" y="3849263"/>
            <a:ext cx="5566" cy="23684"/>
          </a:xfrm>
          <a:custGeom>
            <a:rect b="b" l="l" r="r" t="t"/>
            <a:pathLst>
              <a:path extrusionOk="0" h="1119" w="263">
                <a:moveTo>
                  <a:pt x="115" y="1"/>
                </a:moveTo>
                <a:cubicBezTo>
                  <a:pt x="58" y="1"/>
                  <a:pt x="0" y="34"/>
                  <a:pt x="0" y="100"/>
                </a:cubicBezTo>
                <a:cubicBezTo>
                  <a:pt x="0" y="428"/>
                  <a:pt x="33" y="724"/>
                  <a:pt x="66" y="1020"/>
                </a:cubicBezTo>
                <a:cubicBezTo>
                  <a:pt x="66" y="1085"/>
                  <a:pt x="115" y="1118"/>
                  <a:pt x="164" y="1118"/>
                </a:cubicBezTo>
                <a:cubicBezTo>
                  <a:pt x="214" y="1118"/>
                  <a:pt x="263" y="1085"/>
                  <a:pt x="263" y="1020"/>
                </a:cubicBezTo>
                <a:cubicBezTo>
                  <a:pt x="263" y="724"/>
                  <a:pt x="230" y="428"/>
                  <a:pt x="230" y="100"/>
                </a:cubicBezTo>
                <a:cubicBezTo>
                  <a:pt x="230" y="34"/>
                  <a:pt x="173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17" name="Google Shape;15417;p113"/>
          <p:cNvSpPr/>
          <p:nvPr/>
        </p:nvSpPr>
        <p:spPr>
          <a:xfrm>
            <a:off x="5981708" y="3779714"/>
            <a:ext cx="7323" cy="92533"/>
          </a:xfrm>
          <a:custGeom>
            <a:rect b="b" l="l" r="r" t="t"/>
            <a:pathLst>
              <a:path extrusionOk="0" h="4372" w="346">
                <a:moveTo>
                  <a:pt x="193" y="1"/>
                </a:moveTo>
                <a:cubicBezTo>
                  <a:pt x="140" y="1"/>
                  <a:pt x="82" y="34"/>
                  <a:pt x="66" y="100"/>
                </a:cubicBezTo>
                <a:cubicBezTo>
                  <a:pt x="0" y="1480"/>
                  <a:pt x="33" y="2893"/>
                  <a:pt x="132" y="4273"/>
                </a:cubicBezTo>
                <a:cubicBezTo>
                  <a:pt x="132" y="4339"/>
                  <a:pt x="189" y="4371"/>
                  <a:pt x="243" y="4371"/>
                </a:cubicBezTo>
                <a:cubicBezTo>
                  <a:pt x="296" y="4371"/>
                  <a:pt x="345" y="4339"/>
                  <a:pt x="329" y="4273"/>
                </a:cubicBezTo>
                <a:cubicBezTo>
                  <a:pt x="230" y="2893"/>
                  <a:pt x="197" y="1480"/>
                  <a:pt x="296" y="100"/>
                </a:cubicBezTo>
                <a:cubicBezTo>
                  <a:pt x="296" y="34"/>
                  <a:pt x="247" y="1"/>
                  <a:pt x="19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18" name="Google Shape;15418;p113"/>
          <p:cNvSpPr/>
          <p:nvPr/>
        </p:nvSpPr>
        <p:spPr>
          <a:xfrm>
            <a:off x="6001878" y="3829791"/>
            <a:ext cx="8360" cy="40891"/>
          </a:xfrm>
          <a:custGeom>
            <a:rect b="b" l="l" r="r" t="t"/>
            <a:pathLst>
              <a:path extrusionOk="0" h="1932" w="395">
                <a:moveTo>
                  <a:pt x="165" y="1"/>
                </a:moveTo>
                <a:cubicBezTo>
                  <a:pt x="115" y="1"/>
                  <a:pt x="66" y="34"/>
                  <a:pt x="66" y="99"/>
                </a:cubicBezTo>
                <a:cubicBezTo>
                  <a:pt x="0" y="691"/>
                  <a:pt x="33" y="1282"/>
                  <a:pt x="197" y="1874"/>
                </a:cubicBezTo>
                <a:cubicBezTo>
                  <a:pt x="210" y="1913"/>
                  <a:pt x="244" y="1931"/>
                  <a:pt x="279" y="1931"/>
                </a:cubicBezTo>
                <a:cubicBezTo>
                  <a:pt x="334" y="1931"/>
                  <a:pt x="395" y="1888"/>
                  <a:pt x="395" y="1808"/>
                </a:cubicBezTo>
                <a:cubicBezTo>
                  <a:pt x="230" y="1250"/>
                  <a:pt x="197" y="691"/>
                  <a:pt x="263" y="99"/>
                </a:cubicBezTo>
                <a:cubicBezTo>
                  <a:pt x="263" y="34"/>
                  <a:pt x="214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19" name="Google Shape;15419;p113"/>
          <p:cNvSpPr/>
          <p:nvPr/>
        </p:nvSpPr>
        <p:spPr>
          <a:xfrm>
            <a:off x="5988311" y="3616973"/>
            <a:ext cx="5228" cy="46626"/>
          </a:xfrm>
          <a:custGeom>
            <a:rect b="b" l="l" r="r" t="t"/>
            <a:pathLst>
              <a:path extrusionOk="0" h="2203" w="247">
                <a:moveTo>
                  <a:pt x="103" y="1"/>
                </a:moveTo>
                <a:cubicBezTo>
                  <a:pt x="50" y="1"/>
                  <a:pt x="0" y="34"/>
                  <a:pt x="17" y="99"/>
                </a:cubicBezTo>
                <a:cubicBezTo>
                  <a:pt x="17" y="756"/>
                  <a:pt x="17" y="1414"/>
                  <a:pt x="50" y="2104"/>
                </a:cubicBezTo>
                <a:cubicBezTo>
                  <a:pt x="50" y="2169"/>
                  <a:pt x="99" y="2202"/>
                  <a:pt x="148" y="2202"/>
                </a:cubicBezTo>
                <a:cubicBezTo>
                  <a:pt x="198" y="2202"/>
                  <a:pt x="247" y="2169"/>
                  <a:pt x="247" y="2104"/>
                </a:cubicBezTo>
                <a:cubicBezTo>
                  <a:pt x="247" y="1414"/>
                  <a:pt x="214" y="756"/>
                  <a:pt x="214" y="99"/>
                </a:cubicBezTo>
                <a:cubicBezTo>
                  <a:pt x="214" y="34"/>
                  <a:pt x="157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20" name="Google Shape;15420;p113"/>
          <p:cNvSpPr/>
          <p:nvPr/>
        </p:nvSpPr>
        <p:spPr>
          <a:xfrm>
            <a:off x="5830079" y="3602369"/>
            <a:ext cx="4191" cy="51494"/>
          </a:xfrm>
          <a:custGeom>
            <a:rect b="b" l="l" r="r" t="t"/>
            <a:pathLst>
              <a:path extrusionOk="0" h="2433" w="198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lnTo>
                  <a:pt x="1" y="2334"/>
                </a:lnTo>
                <a:cubicBezTo>
                  <a:pt x="1" y="2399"/>
                  <a:pt x="50" y="2432"/>
                  <a:pt x="99" y="2432"/>
                </a:cubicBezTo>
                <a:cubicBezTo>
                  <a:pt x="149" y="2432"/>
                  <a:pt x="198" y="2399"/>
                  <a:pt x="198" y="2334"/>
                </a:cubicBezTo>
                <a:lnTo>
                  <a:pt x="198" y="99"/>
                </a:ln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21" name="Google Shape;15421;p113"/>
          <p:cNvSpPr/>
          <p:nvPr/>
        </p:nvSpPr>
        <p:spPr>
          <a:xfrm>
            <a:off x="5846779" y="3609058"/>
            <a:ext cx="8360" cy="24805"/>
          </a:xfrm>
          <a:custGeom>
            <a:rect b="b" l="l" r="r" t="t"/>
            <a:pathLst>
              <a:path extrusionOk="0" h="1172" w="395">
                <a:moveTo>
                  <a:pt x="145" y="0"/>
                </a:moveTo>
                <a:cubicBezTo>
                  <a:pt x="132" y="0"/>
                  <a:pt x="117" y="4"/>
                  <a:pt x="99" y="13"/>
                </a:cubicBezTo>
                <a:cubicBezTo>
                  <a:pt x="33" y="13"/>
                  <a:pt x="0" y="79"/>
                  <a:pt x="33" y="145"/>
                </a:cubicBezTo>
                <a:lnTo>
                  <a:pt x="198" y="1098"/>
                </a:lnTo>
                <a:cubicBezTo>
                  <a:pt x="211" y="1150"/>
                  <a:pt x="245" y="1171"/>
                  <a:pt x="281" y="1171"/>
                </a:cubicBezTo>
                <a:cubicBezTo>
                  <a:pt x="336" y="1171"/>
                  <a:pt x="395" y="1124"/>
                  <a:pt x="395" y="1065"/>
                </a:cubicBezTo>
                <a:lnTo>
                  <a:pt x="230" y="79"/>
                </a:lnTo>
                <a:cubicBezTo>
                  <a:pt x="206" y="31"/>
                  <a:pt x="182" y="0"/>
                  <a:pt x="1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22" name="Google Shape;15422;p113"/>
          <p:cNvSpPr/>
          <p:nvPr/>
        </p:nvSpPr>
        <p:spPr>
          <a:xfrm>
            <a:off x="5862780" y="3609333"/>
            <a:ext cx="4889" cy="21567"/>
          </a:xfrm>
          <a:custGeom>
            <a:rect b="b" l="l" r="r" t="t"/>
            <a:pathLst>
              <a:path extrusionOk="0" h="1019" w="231">
                <a:moveTo>
                  <a:pt x="99" y="0"/>
                </a:moveTo>
                <a:cubicBezTo>
                  <a:pt x="33" y="0"/>
                  <a:pt x="0" y="33"/>
                  <a:pt x="0" y="99"/>
                </a:cubicBezTo>
                <a:cubicBezTo>
                  <a:pt x="0" y="362"/>
                  <a:pt x="33" y="657"/>
                  <a:pt x="33" y="920"/>
                </a:cubicBezTo>
                <a:cubicBezTo>
                  <a:pt x="33" y="986"/>
                  <a:pt x="66" y="1019"/>
                  <a:pt x="132" y="1019"/>
                </a:cubicBezTo>
                <a:cubicBezTo>
                  <a:pt x="197" y="1019"/>
                  <a:pt x="230" y="986"/>
                  <a:pt x="230" y="920"/>
                </a:cubicBezTo>
                <a:cubicBezTo>
                  <a:pt x="230" y="657"/>
                  <a:pt x="197" y="362"/>
                  <a:pt x="197" y="99"/>
                </a:cubicBezTo>
                <a:cubicBezTo>
                  <a:pt x="197" y="33"/>
                  <a:pt x="132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23" name="Google Shape;15423;p113"/>
          <p:cNvSpPr/>
          <p:nvPr/>
        </p:nvSpPr>
        <p:spPr>
          <a:xfrm>
            <a:off x="5879458" y="3605840"/>
            <a:ext cx="5588" cy="25758"/>
          </a:xfrm>
          <a:custGeom>
            <a:rect b="b" l="l" r="r" t="t"/>
            <a:pathLst>
              <a:path extrusionOk="0" h="1217" w="264">
                <a:moveTo>
                  <a:pt x="99" y="1"/>
                </a:moveTo>
                <a:cubicBezTo>
                  <a:pt x="50" y="1"/>
                  <a:pt x="1" y="34"/>
                  <a:pt x="1" y="99"/>
                </a:cubicBezTo>
                <a:cubicBezTo>
                  <a:pt x="1" y="461"/>
                  <a:pt x="34" y="790"/>
                  <a:pt x="67" y="1118"/>
                </a:cubicBezTo>
                <a:cubicBezTo>
                  <a:pt x="67" y="1184"/>
                  <a:pt x="116" y="1217"/>
                  <a:pt x="165" y="1217"/>
                </a:cubicBezTo>
                <a:cubicBezTo>
                  <a:pt x="214" y="1217"/>
                  <a:pt x="264" y="1184"/>
                  <a:pt x="264" y="1118"/>
                </a:cubicBezTo>
                <a:cubicBezTo>
                  <a:pt x="264" y="790"/>
                  <a:pt x="231" y="461"/>
                  <a:pt x="198" y="99"/>
                </a:cubicBezTo>
                <a:cubicBezTo>
                  <a:pt x="198" y="34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24" name="Google Shape;15424;p113"/>
          <p:cNvSpPr/>
          <p:nvPr/>
        </p:nvSpPr>
        <p:spPr>
          <a:xfrm>
            <a:off x="5892686" y="3611132"/>
            <a:ext cx="6265" cy="21694"/>
          </a:xfrm>
          <a:custGeom>
            <a:rect b="b" l="l" r="r" t="t"/>
            <a:pathLst>
              <a:path extrusionOk="0" h="1025" w="296">
                <a:moveTo>
                  <a:pt x="146" y="1"/>
                </a:moveTo>
                <a:cubicBezTo>
                  <a:pt x="101" y="1"/>
                  <a:pt x="66" y="31"/>
                  <a:pt x="66" y="79"/>
                </a:cubicBezTo>
                <a:cubicBezTo>
                  <a:pt x="0" y="375"/>
                  <a:pt x="0" y="671"/>
                  <a:pt x="99" y="967"/>
                </a:cubicBezTo>
                <a:cubicBezTo>
                  <a:pt x="112" y="1006"/>
                  <a:pt x="145" y="1024"/>
                  <a:pt x="181" y="1024"/>
                </a:cubicBezTo>
                <a:cubicBezTo>
                  <a:pt x="236" y="1024"/>
                  <a:pt x="296" y="981"/>
                  <a:pt x="296" y="901"/>
                </a:cubicBezTo>
                <a:cubicBezTo>
                  <a:pt x="197" y="638"/>
                  <a:pt x="197" y="375"/>
                  <a:pt x="263" y="145"/>
                </a:cubicBezTo>
                <a:cubicBezTo>
                  <a:pt x="263" y="79"/>
                  <a:pt x="230" y="14"/>
                  <a:pt x="197" y="14"/>
                </a:cubicBezTo>
                <a:cubicBezTo>
                  <a:pt x="180" y="5"/>
                  <a:pt x="162" y="1"/>
                  <a:pt x="1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25" name="Google Shape;15425;p113"/>
          <p:cNvSpPr/>
          <p:nvPr/>
        </p:nvSpPr>
        <p:spPr>
          <a:xfrm>
            <a:off x="5910063" y="3614899"/>
            <a:ext cx="6984" cy="25059"/>
          </a:xfrm>
          <a:custGeom>
            <a:rect b="b" l="l" r="r" t="t"/>
            <a:pathLst>
              <a:path extrusionOk="0" h="1184" w="330">
                <a:moveTo>
                  <a:pt x="99" y="0"/>
                </a:moveTo>
                <a:cubicBezTo>
                  <a:pt x="66" y="0"/>
                  <a:pt x="1" y="33"/>
                  <a:pt x="1" y="99"/>
                </a:cubicBezTo>
                <a:cubicBezTo>
                  <a:pt x="34" y="427"/>
                  <a:pt x="66" y="756"/>
                  <a:pt x="132" y="1052"/>
                </a:cubicBezTo>
                <a:cubicBezTo>
                  <a:pt x="132" y="1117"/>
                  <a:pt x="165" y="1183"/>
                  <a:pt x="231" y="1183"/>
                </a:cubicBezTo>
                <a:cubicBezTo>
                  <a:pt x="264" y="1150"/>
                  <a:pt x="329" y="1117"/>
                  <a:pt x="329" y="1052"/>
                </a:cubicBezTo>
                <a:cubicBezTo>
                  <a:pt x="296" y="756"/>
                  <a:pt x="264" y="427"/>
                  <a:pt x="198" y="99"/>
                </a:cubicBezTo>
                <a:cubicBezTo>
                  <a:pt x="198" y="33"/>
                  <a:pt x="165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26" name="Google Shape;15426;p113"/>
          <p:cNvSpPr/>
          <p:nvPr/>
        </p:nvSpPr>
        <p:spPr>
          <a:xfrm>
            <a:off x="5927461" y="3613502"/>
            <a:ext cx="5588" cy="41060"/>
          </a:xfrm>
          <a:custGeom>
            <a:rect b="b" l="l" r="r" t="t"/>
            <a:pathLst>
              <a:path extrusionOk="0" h="1940" w="264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690"/>
                  <a:pt x="0" y="1282"/>
                  <a:pt x="66" y="1841"/>
                </a:cubicBezTo>
                <a:cubicBezTo>
                  <a:pt x="66" y="1906"/>
                  <a:pt x="115" y="1939"/>
                  <a:pt x="164" y="1939"/>
                </a:cubicBezTo>
                <a:cubicBezTo>
                  <a:pt x="214" y="1939"/>
                  <a:pt x="263" y="1906"/>
                  <a:pt x="263" y="1841"/>
                </a:cubicBezTo>
                <a:cubicBezTo>
                  <a:pt x="230" y="1282"/>
                  <a:pt x="197" y="690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27" name="Google Shape;15427;p113"/>
          <p:cNvSpPr/>
          <p:nvPr/>
        </p:nvSpPr>
        <p:spPr>
          <a:xfrm>
            <a:off x="5943441" y="3612359"/>
            <a:ext cx="8805" cy="47875"/>
          </a:xfrm>
          <a:custGeom>
            <a:rect b="b" l="l" r="r" t="t"/>
            <a:pathLst>
              <a:path extrusionOk="0" h="2262" w="416">
                <a:moveTo>
                  <a:pt x="176" y="1"/>
                </a:moveTo>
                <a:cubicBezTo>
                  <a:pt x="123" y="1"/>
                  <a:pt x="67" y="34"/>
                  <a:pt x="67" y="87"/>
                </a:cubicBezTo>
                <a:cubicBezTo>
                  <a:pt x="1" y="810"/>
                  <a:pt x="67" y="1500"/>
                  <a:pt x="198" y="2190"/>
                </a:cubicBezTo>
                <a:cubicBezTo>
                  <a:pt x="211" y="2240"/>
                  <a:pt x="247" y="2262"/>
                  <a:pt x="286" y="2262"/>
                </a:cubicBezTo>
                <a:cubicBezTo>
                  <a:pt x="348" y="2262"/>
                  <a:pt x="416" y="2206"/>
                  <a:pt x="395" y="2125"/>
                </a:cubicBezTo>
                <a:cubicBezTo>
                  <a:pt x="264" y="1467"/>
                  <a:pt x="198" y="777"/>
                  <a:pt x="264" y="87"/>
                </a:cubicBezTo>
                <a:cubicBezTo>
                  <a:pt x="264" y="26"/>
                  <a:pt x="221" y="1"/>
                  <a:pt x="17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28" name="Google Shape;15428;p113"/>
          <p:cNvSpPr/>
          <p:nvPr/>
        </p:nvSpPr>
        <p:spPr>
          <a:xfrm>
            <a:off x="5958066" y="3610031"/>
            <a:ext cx="4889" cy="31472"/>
          </a:xfrm>
          <a:custGeom>
            <a:rect b="b" l="l" r="r" t="t"/>
            <a:pathLst>
              <a:path extrusionOk="0" h="1487" w="231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33" y="1413"/>
                </a:lnTo>
                <a:cubicBezTo>
                  <a:pt x="33" y="1462"/>
                  <a:pt x="82" y="1487"/>
                  <a:pt x="131" y="1487"/>
                </a:cubicBezTo>
                <a:cubicBezTo>
                  <a:pt x="181" y="1487"/>
                  <a:pt x="230" y="1462"/>
                  <a:pt x="230" y="1413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29" name="Google Shape;15429;p113"/>
          <p:cNvSpPr/>
          <p:nvPr/>
        </p:nvSpPr>
        <p:spPr>
          <a:xfrm>
            <a:off x="6004228" y="3612677"/>
            <a:ext cx="8106" cy="30753"/>
          </a:xfrm>
          <a:custGeom>
            <a:rect b="b" l="l" r="r" t="t"/>
            <a:pathLst>
              <a:path extrusionOk="0" h="1453" w="383">
                <a:moveTo>
                  <a:pt x="130" y="1"/>
                </a:moveTo>
                <a:cubicBezTo>
                  <a:pt x="68" y="1"/>
                  <a:pt x="0" y="57"/>
                  <a:pt x="21" y="138"/>
                </a:cubicBezTo>
                <a:lnTo>
                  <a:pt x="21" y="105"/>
                </a:lnTo>
                <a:cubicBezTo>
                  <a:pt x="152" y="499"/>
                  <a:pt x="185" y="927"/>
                  <a:pt x="152" y="1354"/>
                </a:cubicBezTo>
                <a:cubicBezTo>
                  <a:pt x="152" y="1387"/>
                  <a:pt x="185" y="1452"/>
                  <a:pt x="251" y="1452"/>
                </a:cubicBezTo>
                <a:cubicBezTo>
                  <a:pt x="316" y="1452"/>
                  <a:pt x="349" y="1387"/>
                  <a:pt x="349" y="1354"/>
                </a:cubicBezTo>
                <a:cubicBezTo>
                  <a:pt x="382" y="927"/>
                  <a:pt x="349" y="467"/>
                  <a:pt x="218" y="72"/>
                </a:cubicBezTo>
                <a:cubicBezTo>
                  <a:pt x="205" y="22"/>
                  <a:pt x="169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30" name="Google Shape;15430;p113"/>
          <p:cNvSpPr/>
          <p:nvPr/>
        </p:nvSpPr>
        <p:spPr>
          <a:xfrm>
            <a:off x="6069332" y="3614370"/>
            <a:ext cx="7365" cy="32912"/>
          </a:xfrm>
          <a:custGeom>
            <a:rect b="b" l="l" r="r" t="t"/>
            <a:pathLst>
              <a:path extrusionOk="0" h="1555" w="348">
                <a:moveTo>
                  <a:pt x="153" y="0"/>
                </a:moveTo>
                <a:cubicBezTo>
                  <a:pt x="99" y="0"/>
                  <a:pt x="50" y="41"/>
                  <a:pt x="66" y="124"/>
                </a:cubicBezTo>
                <a:cubicBezTo>
                  <a:pt x="1" y="584"/>
                  <a:pt x="34" y="1044"/>
                  <a:pt x="132" y="1471"/>
                </a:cubicBezTo>
                <a:cubicBezTo>
                  <a:pt x="146" y="1529"/>
                  <a:pt x="192" y="1555"/>
                  <a:pt x="237" y="1555"/>
                </a:cubicBezTo>
                <a:cubicBezTo>
                  <a:pt x="294" y="1555"/>
                  <a:pt x="348" y="1512"/>
                  <a:pt x="329" y="1438"/>
                </a:cubicBezTo>
                <a:cubicBezTo>
                  <a:pt x="231" y="978"/>
                  <a:pt x="198" y="551"/>
                  <a:pt x="264" y="124"/>
                </a:cubicBezTo>
                <a:cubicBezTo>
                  <a:pt x="264" y="41"/>
                  <a:pt x="206" y="0"/>
                  <a:pt x="1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31" name="Google Shape;15431;p113"/>
          <p:cNvSpPr/>
          <p:nvPr/>
        </p:nvSpPr>
        <p:spPr>
          <a:xfrm>
            <a:off x="6083936" y="3612804"/>
            <a:ext cx="6286" cy="26456"/>
          </a:xfrm>
          <a:custGeom>
            <a:rect b="b" l="l" r="r" t="t"/>
            <a:pathLst>
              <a:path extrusionOk="0" h="1250" w="297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cubicBezTo>
                  <a:pt x="1" y="461"/>
                  <a:pt x="66" y="789"/>
                  <a:pt x="66" y="1151"/>
                </a:cubicBezTo>
                <a:cubicBezTo>
                  <a:pt x="66" y="1216"/>
                  <a:pt x="124" y="1249"/>
                  <a:pt x="181" y="1249"/>
                </a:cubicBezTo>
                <a:cubicBezTo>
                  <a:pt x="239" y="1249"/>
                  <a:pt x="296" y="1216"/>
                  <a:pt x="296" y="1151"/>
                </a:cubicBezTo>
                <a:cubicBezTo>
                  <a:pt x="264" y="789"/>
                  <a:pt x="231" y="461"/>
                  <a:pt x="231" y="99"/>
                </a:cubicBez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32" name="Google Shape;15432;p113"/>
          <p:cNvSpPr/>
          <p:nvPr/>
        </p:nvSpPr>
        <p:spPr>
          <a:xfrm>
            <a:off x="6107578" y="3613502"/>
            <a:ext cx="5588" cy="41060"/>
          </a:xfrm>
          <a:custGeom>
            <a:rect b="b" l="l" r="r" t="t"/>
            <a:pathLst>
              <a:path extrusionOk="0" h="1940" w="264">
                <a:moveTo>
                  <a:pt x="165" y="0"/>
                </a:moveTo>
                <a:cubicBezTo>
                  <a:pt x="116" y="0"/>
                  <a:pt x="67" y="33"/>
                  <a:pt x="67" y="99"/>
                </a:cubicBezTo>
                <a:cubicBezTo>
                  <a:pt x="34" y="690"/>
                  <a:pt x="1" y="1249"/>
                  <a:pt x="34" y="1841"/>
                </a:cubicBezTo>
                <a:cubicBezTo>
                  <a:pt x="34" y="1906"/>
                  <a:pt x="83" y="1939"/>
                  <a:pt x="132" y="1939"/>
                </a:cubicBezTo>
                <a:cubicBezTo>
                  <a:pt x="182" y="1939"/>
                  <a:pt x="231" y="1906"/>
                  <a:pt x="231" y="1841"/>
                </a:cubicBezTo>
                <a:cubicBezTo>
                  <a:pt x="231" y="1249"/>
                  <a:pt x="231" y="690"/>
                  <a:pt x="264" y="99"/>
                </a:cubicBezTo>
                <a:cubicBezTo>
                  <a:pt x="264" y="33"/>
                  <a:pt x="215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33" name="Google Shape;15433;p113"/>
          <p:cNvSpPr/>
          <p:nvPr/>
        </p:nvSpPr>
        <p:spPr>
          <a:xfrm>
            <a:off x="6127071" y="3610031"/>
            <a:ext cx="5566" cy="34795"/>
          </a:xfrm>
          <a:custGeom>
            <a:rect b="b" l="l" r="r" t="t"/>
            <a:pathLst>
              <a:path extrusionOk="0" h="1644" w="263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cubicBezTo>
                  <a:pt x="0" y="592"/>
                  <a:pt x="33" y="1084"/>
                  <a:pt x="33" y="1544"/>
                </a:cubicBezTo>
                <a:cubicBezTo>
                  <a:pt x="33" y="1610"/>
                  <a:pt x="90" y="1643"/>
                  <a:pt x="148" y="1643"/>
                </a:cubicBezTo>
                <a:cubicBezTo>
                  <a:pt x="205" y="1643"/>
                  <a:pt x="263" y="1610"/>
                  <a:pt x="263" y="1544"/>
                </a:cubicBezTo>
                <a:cubicBezTo>
                  <a:pt x="263" y="1084"/>
                  <a:pt x="230" y="592"/>
                  <a:pt x="197" y="99"/>
                </a:cubicBez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34" name="Google Shape;15434;p113"/>
          <p:cNvSpPr/>
          <p:nvPr/>
        </p:nvSpPr>
        <p:spPr>
          <a:xfrm>
            <a:off x="6152787" y="3613502"/>
            <a:ext cx="4212" cy="27134"/>
          </a:xfrm>
          <a:custGeom>
            <a:rect b="b" l="l" r="r" t="t"/>
            <a:pathLst>
              <a:path extrusionOk="0" h="1282" w="199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1" y="1183"/>
                </a:lnTo>
                <a:cubicBezTo>
                  <a:pt x="1" y="1249"/>
                  <a:pt x="50" y="1282"/>
                  <a:pt x="99" y="1282"/>
                </a:cubicBezTo>
                <a:cubicBezTo>
                  <a:pt x="149" y="1282"/>
                  <a:pt x="198" y="1249"/>
                  <a:pt x="198" y="1183"/>
                </a:cubicBezTo>
                <a:lnTo>
                  <a:pt x="198" y="99"/>
                </a:ln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35" name="Google Shape;15435;p113"/>
          <p:cNvSpPr/>
          <p:nvPr/>
        </p:nvSpPr>
        <p:spPr>
          <a:xfrm>
            <a:off x="6168090" y="3611407"/>
            <a:ext cx="5947" cy="31324"/>
          </a:xfrm>
          <a:custGeom>
            <a:rect b="b" l="l" r="r" t="t"/>
            <a:pathLst>
              <a:path extrusionOk="0" h="1480" w="281">
                <a:moveTo>
                  <a:pt x="99" y="1"/>
                </a:moveTo>
                <a:cubicBezTo>
                  <a:pt x="50" y="1"/>
                  <a:pt x="1" y="34"/>
                  <a:pt x="1" y="99"/>
                </a:cubicBezTo>
                <a:lnTo>
                  <a:pt x="67" y="1381"/>
                </a:lnTo>
                <a:cubicBezTo>
                  <a:pt x="67" y="1447"/>
                  <a:pt x="124" y="1479"/>
                  <a:pt x="177" y="1479"/>
                </a:cubicBezTo>
                <a:cubicBezTo>
                  <a:pt x="231" y="1479"/>
                  <a:pt x="280" y="1447"/>
                  <a:pt x="264" y="1381"/>
                </a:cubicBezTo>
                <a:lnTo>
                  <a:pt x="198" y="99"/>
                </a:lnTo>
                <a:cubicBezTo>
                  <a:pt x="198" y="34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36" name="Google Shape;15436;p113"/>
          <p:cNvSpPr/>
          <p:nvPr/>
        </p:nvSpPr>
        <p:spPr>
          <a:xfrm>
            <a:off x="6185043" y="3609206"/>
            <a:ext cx="7408" cy="48955"/>
          </a:xfrm>
          <a:custGeom>
            <a:rect b="b" l="l" r="r" t="t"/>
            <a:pathLst>
              <a:path extrusionOk="0" h="2313" w="350">
                <a:moveTo>
                  <a:pt x="131" y="0"/>
                </a:moveTo>
                <a:cubicBezTo>
                  <a:pt x="69" y="0"/>
                  <a:pt x="1" y="56"/>
                  <a:pt x="21" y="138"/>
                </a:cubicBezTo>
                <a:cubicBezTo>
                  <a:pt x="153" y="795"/>
                  <a:pt x="153" y="1485"/>
                  <a:pt x="54" y="2175"/>
                </a:cubicBezTo>
                <a:cubicBezTo>
                  <a:pt x="54" y="2256"/>
                  <a:pt x="129" y="2312"/>
                  <a:pt x="187" y="2312"/>
                </a:cubicBezTo>
                <a:cubicBezTo>
                  <a:pt x="223" y="2312"/>
                  <a:pt x="251" y="2291"/>
                  <a:pt x="251" y="2241"/>
                </a:cubicBezTo>
                <a:cubicBezTo>
                  <a:pt x="350" y="1518"/>
                  <a:pt x="350" y="795"/>
                  <a:pt x="218" y="72"/>
                </a:cubicBezTo>
                <a:cubicBezTo>
                  <a:pt x="206" y="22"/>
                  <a:pt x="169" y="0"/>
                  <a:pt x="1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37" name="Google Shape;15437;p113"/>
          <p:cNvSpPr/>
          <p:nvPr/>
        </p:nvSpPr>
        <p:spPr>
          <a:xfrm>
            <a:off x="6210526" y="3611407"/>
            <a:ext cx="4191" cy="50796"/>
          </a:xfrm>
          <a:custGeom>
            <a:rect b="b" l="l" r="r" t="t"/>
            <a:pathLst>
              <a:path extrusionOk="0" h="2400" w="198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lnTo>
                  <a:pt x="0" y="2301"/>
                </a:lnTo>
                <a:cubicBezTo>
                  <a:pt x="0" y="2367"/>
                  <a:pt x="50" y="2400"/>
                  <a:pt x="99" y="2400"/>
                </a:cubicBezTo>
                <a:cubicBezTo>
                  <a:pt x="148" y="2400"/>
                  <a:pt x="197" y="2367"/>
                  <a:pt x="197" y="2301"/>
                </a:cubicBezTo>
                <a:lnTo>
                  <a:pt x="197" y="99"/>
                </a:ln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38" name="Google Shape;15438;p113"/>
          <p:cNvSpPr/>
          <p:nvPr/>
        </p:nvSpPr>
        <p:spPr>
          <a:xfrm>
            <a:off x="6223035" y="3612359"/>
            <a:ext cx="5588" cy="42203"/>
          </a:xfrm>
          <a:custGeom>
            <a:rect b="b" l="l" r="r" t="t"/>
            <a:pathLst>
              <a:path extrusionOk="0" h="1994" w="264">
                <a:moveTo>
                  <a:pt x="172" y="1"/>
                </a:moveTo>
                <a:cubicBezTo>
                  <a:pt x="116" y="1"/>
                  <a:pt x="51" y="34"/>
                  <a:pt x="34" y="87"/>
                </a:cubicBezTo>
                <a:cubicBezTo>
                  <a:pt x="1" y="712"/>
                  <a:pt x="1" y="1303"/>
                  <a:pt x="34" y="1895"/>
                </a:cubicBezTo>
                <a:cubicBezTo>
                  <a:pt x="34" y="1960"/>
                  <a:pt x="91" y="1993"/>
                  <a:pt x="149" y="1993"/>
                </a:cubicBezTo>
                <a:cubicBezTo>
                  <a:pt x="206" y="1993"/>
                  <a:pt x="264" y="1960"/>
                  <a:pt x="264" y="1895"/>
                </a:cubicBezTo>
                <a:cubicBezTo>
                  <a:pt x="198" y="1303"/>
                  <a:pt x="198" y="712"/>
                  <a:pt x="264" y="87"/>
                </a:cubicBezTo>
                <a:cubicBezTo>
                  <a:pt x="264" y="26"/>
                  <a:pt x="221" y="1"/>
                  <a:pt x="17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39" name="Google Shape;15439;p113"/>
          <p:cNvSpPr/>
          <p:nvPr/>
        </p:nvSpPr>
        <p:spPr>
          <a:xfrm>
            <a:off x="6236941" y="3613502"/>
            <a:ext cx="5947" cy="41060"/>
          </a:xfrm>
          <a:custGeom>
            <a:rect b="b" l="l" r="r" t="t"/>
            <a:pathLst>
              <a:path extrusionOk="0" h="1940" w="281">
                <a:moveTo>
                  <a:pt x="165" y="0"/>
                </a:moveTo>
                <a:cubicBezTo>
                  <a:pt x="116" y="0"/>
                  <a:pt x="67" y="33"/>
                  <a:pt x="67" y="99"/>
                </a:cubicBezTo>
                <a:cubicBezTo>
                  <a:pt x="1" y="690"/>
                  <a:pt x="1" y="1282"/>
                  <a:pt x="67" y="1841"/>
                </a:cubicBezTo>
                <a:cubicBezTo>
                  <a:pt x="67" y="1906"/>
                  <a:pt x="124" y="1939"/>
                  <a:pt x="178" y="1939"/>
                </a:cubicBezTo>
                <a:cubicBezTo>
                  <a:pt x="231" y="1939"/>
                  <a:pt x="280" y="1906"/>
                  <a:pt x="264" y="1841"/>
                </a:cubicBezTo>
                <a:cubicBezTo>
                  <a:pt x="231" y="1282"/>
                  <a:pt x="231" y="690"/>
                  <a:pt x="264" y="99"/>
                </a:cubicBezTo>
                <a:cubicBezTo>
                  <a:pt x="264" y="33"/>
                  <a:pt x="215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40" name="Google Shape;15440;p113"/>
          <p:cNvSpPr/>
          <p:nvPr/>
        </p:nvSpPr>
        <p:spPr>
          <a:xfrm>
            <a:off x="6289113" y="3623238"/>
            <a:ext cx="5588" cy="26456"/>
          </a:xfrm>
          <a:custGeom>
            <a:rect b="b" l="l" r="r" t="t"/>
            <a:pathLst>
              <a:path extrusionOk="0" h="1250" w="264">
                <a:moveTo>
                  <a:pt x="132" y="0"/>
                </a:moveTo>
                <a:cubicBezTo>
                  <a:pt x="83" y="0"/>
                  <a:pt x="33" y="33"/>
                  <a:pt x="33" y="99"/>
                </a:cubicBezTo>
                <a:cubicBezTo>
                  <a:pt x="0" y="460"/>
                  <a:pt x="0" y="789"/>
                  <a:pt x="33" y="1150"/>
                </a:cubicBezTo>
                <a:cubicBezTo>
                  <a:pt x="33" y="1183"/>
                  <a:pt x="99" y="1249"/>
                  <a:pt x="132" y="1249"/>
                </a:cubicBezTo>
                <a:cubicBezTo>
                  <a:pt x="198" y="1249"/>
                  <a:pt x="263" y="1183"/>
                  <a:pt x="230" y="1150"/>
                </a:cubicBezTo>
                <a:cubicBezTo>
                  <a:pt x="198" y="789"/>
                  <a:pt x="198" y="460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41" name="Google Shape;15441;p113"/>
          <p:cNvSpPr/>
          <p:nvPr/>
        </p:nvSpPr>
        <p:spPr>
          <a:xfrm>
            <a:off x="6267546" y="3618794"/>
            <a:ext cx="6286" cy="26033"/>
          </a:xfrm>
          <a:custGeom>
            <a:rect b="b" l="l" r="r" t="t"/>
            <a:pathLst>
              <a:path extrusionOk="0" h="1230" w="297">
                <a:moveTo>
                  <a:pt x="146" y="0"/>
                </a:moveTo>
                <a:cubicBezTo>
                  <a:pt x="132" y="0"/>
                  <a:pt x="117" y="4"/>
                  <a:pt x="99" y="13"/>
                </a:cubicBezTo>
                <a:cubicBezTo>
                  <a:pt x="34" y="13"/>
                  <a:pt x="1" y="79"/>
                  <a:pt x="34" y="145"/>
                </a:cubicBezTo>
                <a:cubicBezTo>
                  <a:pt x="67" y="473"/>
                  <a:pt x="99" y="802"/>
                  <a:pt x="67" y="1130"/>
                </a:cubicBezTo>
                <a:cubicBezTo>
                  <a:pt x="67" y="1196"/>
                  <a:pt x="132" y="1229"/>
                  <a:pt x="165" y="1229"/>
                </a:cubicBezTo>
                <a:cubicBezTo>
                  <a:pt x="231" y="1229"/>
                  <a:pt x="264" y="1196"/>
                  <a:pt x="264" y="1130"/>
                </a:cubicBezTo>
                <a:cubicBezTo>
                  <a:pt x="297" y="769"/>
                  <a:pt x="297" y="440"/>
                  <a:pt x="231" y="79"/>
                </a:cubicBezTo>
                <a:cubicBezTo>
                  <a:pt x="207" y="31"/>
                  <a:pt x="183" y="0"/>
                  <a:pt x="1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42" name="Google Shape;15442;p113"/>
          <p:cNvSpPr/>
          <p:nvPr/>
        </p:nvSpPr>
        <p:spPr>
          <a:xfrm>
            <a:off x="6309982" y="3615576"/>
            <a:ext cx="6265" cy="33420"/>
          </a:xfrm>
          <a:custGeom>
            <a:rect b="b" l="l" r="r" t="t"/>
            <a:pathLst>
              <a:path extrusionOk="0" h="1579" w="296">
                <a:moveTo>
                  <a:pt x="132" y="1"/>
                </a:moveTo>
                <a:cubicBezTo>
                  <a:pt x="66" y="1"/>
                  <a:pt x="0" y="67"/>
                  <a:pt x="0" y="100"/>
                </a:cubicBezTo>
                <a:cubicBezTo>
                  <a:pt x="66" y="560"/>
                  <a:pt x="99" y="1020"/>
                  <a:pt x="66" y="1480"/>
                </a:cubicBezTo>
                <a:cubicBezTo>
                  <a:pt x="66" y="1545"/>
                  <a:pt x="115" y="1578"/>
                  <a:pt x="165" y="1578"/>
                </a:cubicBezTo>
                <a:cubicBezTo>
                  <a:pt x="214" y="1578"/>
                  <a:pt x="263" y="1545"/>
                  <a:pt x="263" y="1480"/>
                </a:cubicBezTo>
                <a:cubicBezTo>
                  <a:pt x="296" y="1020"/>
                  <a:pt x="263" y="560"/>
                  <a:pt x="230" y="100"/>
                </a:cubicBezTo>
                <a:cubicBezTo>
                  <a:pt x="230" y="67"/>
                  <a:pt x="165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43" name="Google Shape;15443;p113"/>
          <p:cNvSpPr/>
          <p:nvPr/>
        </p:nvSpPr>
        <p:spPr>
          <a:xfrm>
            <a:off x="6328756" y="3617672"/>
            <a:ext cx="5588" cy="29229"/>
          </a:xfrm>
          <a:custGeom>
            <a:rect b="b" l="l" r="r" t="t"/>
            <a:pathLst>
              <a:path extrusionOk="0" h="1381" w="264">
                <a:moveTo>
                  <a:pt x="198" y="1"/>
                </a:moveTo>
                <a:cubicBezTo>
                  <a:pt x="132" y="1"/>
                  <a:pt x="66" y="33"/>
                  <a:pt x="66" y="99"/>
                </a:cubicBezTo>
                <a:cubicBezTo>
                  <a:pt x="0" y="493"/>
                  <a:pt x="0" y="888"/>
                  <a:pt x="0" y="1282"/>
                </a:cubicBezTo>
                <a:cubicBezTo>
                  <a:pt x="0" y="1348"/>
                  <a:pt x="58" y="1381"/>
                  <a:pt x="116" y="1381"/>
                </a:cubicBezTo>
                <a:cubicBezTo>
                  <a:pt x="173" y="1381"/>
                  <a:pt x="231" y="1348"/>
                  <a:pt x="231" y="1282"/>
                </a:cubicBezTo>
                <a:cubicBezTo>
                  <a:pt x="198" y="921"/>
                  <a:pt x="198" y="526"/>
                  <a:pt x="263" y="132"/>
                </a:cubicBezTo>
                <a:cubicBezTo>
                  <a:pt x="263" y="99"/>
                  <a:pt x="231" y="33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44" name="Google Shape;15444;p113"/>
          <p:cNvSpPr/>
          <p:nvPr/>
        </p:nvSpPr>
        <p:spPr>
          <a:xfrm>
            <a:off x="6341963" y="3619767"/>
            <a:ext cx="4191" cy="24361"/>
          </a:xfrm>
          <a:custGeom>
            <a:rect b="b" l="l" r="r" t="t"/>
            <a:pathLst>
              <a:path extrusionOk="0" h="1151" w="198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1" y="1052"/>
                </a:lnTo>
                <a:cubicBezTo>
                  <a:pt x="1" y="1117"/>
                  <a:pt x="50" y="1150"/>
                  <a:pt x="99" y="1150"/>
                </a:cubicBezTo>
                <a:cubicBezTo>
                  <a:pt x="149" y="1150"/>
                  <a:pt x="198" y="1117"/>
                  <a:pt x="198" y="1052"/>
                </a:cubicBezTo>
                <a:lnTo>
                  <a:pt x="198" y="99"/>
                </a:ln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45" name="Google Shape;15445;p113"/>
          <p:cNvSpPr/>
          <p:nvPr/>
        </p:nvSpPr>
        <p:spPr>
          <a:xfrm>
            <a:off x="6082539" y="3779714"/>
            <a:ext cx="7683" cy="68194"/>
          </a:xfrm>
          <a:custGeom>
            <a:rect b="b" l="l" r="r" t="t"/>
            <a:pathLst>
              <a:path extrusionOk="0" h="3222" w="363">
                <a:moveTo>
                  <a:pt x="260" y="1"/>
                </a:moveTo>
                <a:cubicBezTo>
                  <a:pt x="206" y="1"/>
                  <a:pt x="149" y="34"/>
                  <a:pt x="132" y="100"/>
                </a:cubicBezTo>
                <a:cubicBezTo>
                  <a:pt x="34" y="1118"/>
                  <a:pt x="1" y="2137"/>
                  <a:pt x="67" y="3123"/>
                </a:cubicBezTo>
                <a:cubicBezTo>
                  <a:pt x="67" y="3188"/>
                  <a:pt x="116" y="3221"/>
                  <a:pt x="165" y="3221"/>
                </a:cubicBezTo>
                <a:cubicBezTo>
                  <a:pt x="215" y="3221"/>
                  <a:pt x="264" y="3188"/>
                  <a:pt x="264" y="3123"/>
                </a:cubicBezTo>
                <a:cubicBezTo>
                  <a:pt x="198" y="2137"/>
                  <a:pt x="231" y="1118"/>
                  <a:pt x="362" y="100"/>
                </a:cubicBezTo>
                <a:cubicBezTo>
                  <a:pt x="362" y="34"/>
                  <a:pt x="313" y="1"/>
                  <a:pt x="2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46" name="Google Shape;15446;p113"/>
          <p:cNvSpPr/>
          <p:nvPr/>
        </p:nvSpPr>
        <p:spPr>
          <a:xfrm>
            <a:off x="6081164" y="3705995"/>
            <a:ext cx="4191" cy="36891"/>
          </a:xfrm>
          <a:custGeom>
            <a:rect b="b" l="l" r="r" t="t"/>
            <a:pathLst>
              <a:path extrusionOk="0" h="1743" w="198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lnTo>
                  <a:pt x="0" y="1644"/>
                </a:lnTo>
                <a:cubicBezTo>
                  <a:pt x="0" y="1709"/>
                  <a:pt x="50" y="1742"/>
                  <a:pt x="99" y="1742"/>
                </a:cubicBezTo>
                <a:cubicBezTo>
                  <a:pt x="148" y="1742"/>
                  <a:pt x="197" y="1709"/>
                  <a:pt x="197" y="1644"/>
                </a:cubicBezTo>
                <a:lnTo>
                  <a:pt x="197" y="99"/>
                </a:ln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47" name="Google Shape;15447;p113"/>
          <p:cNvSpPr/>
          <p:nvPr/>
        </p:nvSpPr>
        <p:spPr>
          <a:xfrm>
            <a:off x="6106202" y="3708958"/>
            <a:ext cx="4191" cy="28361"/>
          </a:xfrm>
          <a:custGeom>
            <a:rect b="b" l="l" r="r" t="t"/>
            <a:pathLst>
              <a:path extrusionOk="0" h="1340" w="198">
                <a:moveTo>
                  <a:pt x="99" y="0"/>
                </a:moveTo>
                <a:cubicBezTo>
                  <a:pt x="50" y="0"/>
                  <a:pt x="0" y="41"/>
                  <a:pt x="0" y="124"/>
                </a:cubicBezTo>
                <a:lnTo>
                  <a:pt x="0" y="1241"/>
                </a:lnTo>
                <a:cubicBezTo>
                  <a:pt x="0" y="1307"/>
                  <a:pt x="50" y="1339"/>
                  <a:pt x="99" y="1339"/>
                </a:cubicBezTo>
                <a:cubicBezTo>
                  <a:pt x="148" y="1339"/>
                  <a:pt x="197" y="1307"/>
                  <a:pt x="197" y="1241"/>
                </a:cubicBezTo>
                <a:lnTo>
                  <a:pt x="197" y="124"/>
                </a:lnTo>
                <a:cubicBezTo>
                  <a:pt x="197" y="41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48" name="Google Shape;15448;p113"/>
          <p:cNvSpPr/>
          <p:nvPr/>
        </p:nvSpPr>
        <p:spPr>
          <a:xfrm>
            <a:off x="6126373" y="3686523"/>
            <a:ext cx="7662" cy="91136"/>
          </a:xfrm>
          <a:custGeom>
            <a:rect b="b" l="l" r="r" t="t"/>
            <a:pathLst>
              <a:path extrusionOk="0" h="4306" w="362">
                <a:moveTo>
                  <a:pt x="115" y="1"/>
                </a:moveTo>
                <a:cubicBezTo>
                  <a:pt x="58" y="1"/>
                  <a:pt x="0" y="34"/>
                  <a:pt x="0" y="99"/>
                </a:cubicBezTo>
                <a:cubicBezTo>
                  <a:pt x="132" y="1447"/>
                  <a:pt x="164" y="2827"/>
                  <a:pt x="132" y="4207"/>
                </a:cubicBezTo>
                <a:cubicBezTo>
                  <a:pt x="132" y="4273"/>
                  <a:pt x="181" y="4305"/>
                  <a:pt x="230" y="4305"/>
                </a:cubicBezTo>
                <a:cubicBezTo>
                  <a:pt x="279" y="4305"/>
                  <a:pt x="329" y="4273"/>
                  <a:pt x="329" y="4207"/>
                </a:cubicBezTo>
                <a:cubicBezTo>
                  <a:pt x="362" y="2827"/>
                  <a:pt x="329" y="1447"/>
                  <a:pt x="230" y="99"/>
                </a:cubicBezTo>
                <a:cubicBezTo>
                  <a:pt x="230" y="34"/>
                  <a:pt x="173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49" name="Google Shape;15449;p113"/>
          <p:cNvSpPr/>
          <p:nvPr/>
        </p:nvSpPr>
        <p:spPr>
          <a:xfrm>
            <a:off x="6119409" y="3786000"/>
            <a:ext cx="7387" cy="29377"/>
          </a:xfrm>
          <a:custGeom>
            <a:rect b="b" l="l" r="r" t="t"/>
            <a:pathLst>
              <a:path extrusionOk="0" h="1388" w="349">
                <a:moveTo>
                  <a:pt x="176" y="1"/>
                </a:moveTo>
                <a:cubicBezTo>
                  <a:pt x="129" y="1"/>
                  <a:pt x="80" y="29"/>
                  <a:pt x="66" y="98"/>
                </a:cubicBezTo>
                <a:cubicBezTo>
                  <a:pt x="1" y="493"/>
                  <a:pt x="33" y="920"/>
                  <a:pt x="132" y="1314"/>
                </a:cubicBezTo>
                <a:cubicBezTo>
                  <a:pt x="145" y="1367"/>
                  <a:pt x="185" y="1388"/>
                  <a:pt x="225" y="1388"/>
                </a:cubicBezTo>
                <a:cubicBezTo>
                  <a:pt x="286" y="1388"/>
                  <a:pt x="349" y="1340"/>
                  <a:pt x="329" y="1281"/>
                </a:cubicBezTo>
                <a:cubicBezTo>
                  <a:pt x="231" y="920"/>
                  <a:pt x="198" y="525"/>
                  <a:pt x="263" y="131"/>
                </a:cubicBezTo>
                <a:cubicBezTo>
                  <a:pt x="302" y="55"/>
                  <a:pt x="240" y="1"/>
                  <a:pt x="17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50" name="Google Shape;15450;p113"/>
          <p:cNvSpPr/>
          <p:nvPr/>
        </p:nvSpPr>
        <p:spPr>
          <a:xfrm>
            <a:off x="6154184" y="3759183"/>
            <a:ext cx="7365" cy="30287"/>
          </a:xfrm>
          <a:custGeom>
            <a:rect b="b" l="l" r="r" t="t"/>
            <a:pathLst>
              <a:path extrusionOk="0" h="1431" w="348">
                <a:moveTo>
                  <a:pt x="237" y="0"/>
                </a:moveTo>
                <a:cubicBezTo>
                  <a:pt x="192" y="0"/>
                  <a:pt x="146" y="26"/>
                  <a:pt x="132" y="84"/>
                </a:cubicBezTo>
                <a:cubicBezTo>
                  <a:pt x="33" y="478"/>
                  <a:pt x="1" y="905"/>
                  <a:pt x="33" y="1332"/>
                </a:cubicBezTo>
                <a:cubicBezTo>
                  <a:pt x="33" y="1398"/>
                  <a:pt x="99" y="1431"/>
                  <a:pt x="165" y="1431"/>
                </a:cubicBezTo>
                <a:cubicBezTo>
                  <a:pt x="198" y="1431"/>
                  <a:pt x="263" y="1398"/>
                  <a:pt x="263" y="1332"/>
                </a:cubicBezTo>
                <a:cubicBezTo>
                  <a:pt x="198" y="938"/>
                  <a:pt x="231" y="511"/>
                  <a:pt x="329" y="117"/>
                </a:cubicBezTo>
                <a:cubicBezTo>
                  <a:pt x="348" y="43"/>
                  <a:pt x="294" y="0"/>
                  <a:pt x="23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51" name="Google Shape;15451;p113"/>
          <p:cNvSpPr/>
          <p:nvPr/>
        </p:nvSpPr>
        <p:spPr>
          <a:xfrm>
            <a:off x="6183392" y="3701825"/>
            <a:ext cx="6286" cy="68871"/>
          </a:xfrm>
          <a:custGeom>
            <a:rect b="b" l="l" r="r" t="t"/>
            <a:pathLst>
              <a:path extrusionOk="0" h="3254" w="297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lnTo>
                  <a:pt x="99" y="3155"/>
                </a:lnTo>
                <a:cubicBezTo>
                  <a:pt x="99" y="3221"/>
                  <a:pt x="149" y="3254"/>
                  <a:pt x="198" y="3254"/>
                </a:cubicBezTo>
                <a:cubicBezTo>
                  <a:pt x="247" y="3254"/>
                  <a:pt x="296" y="3221"/>
                  <a:pt x="296" y="3155"/>
                </a:cubicBezTo>
                <a:lnTo>
                  <a:pt x="198" y="99"/>
                </a:ln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52" name="Google Shape;15452;p113"/>
          <p:cNvSpPr/>
          <p:nvPr/>
        </p:nvSpPr>
        <p:spPr>
          <a:xfrm>
            <a:off x="6207732" y="3677485"/>
            <a:ext cx="7365" cy="49082"/>
          </a:xfrm>
          <a:custGeom>
            <a:rect b="b" l="l" r="r" t="t"/>
            <a:pathLst>
              <a:path extrusionOk="0" h="2319" w="348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822"/>
                  <a:pt x="34" y="1545"/>
                  <a:pt x="132" y="2235"/>
                </a:cubicBezTo>
                <a:cubicBezTo>
                  <a:pt x="132" y="2293"/>
                  <a:pt x="176" y="2319"/>
                  <a:pt x="223" y="2319"/>
                </a:cubicBezTo>
                <a:cubicBezTo>
                  <a:pt x="283" y="2319"/>
                  <a:pt x="348" y="2276"/>
                  <a:pt x="329" y="2202"/>
                </a:cubicBezTo>
                <a:cubicBezTo>
                  <a:pt x="231" y="1512"/>
                  <a:pt x="198" y="789"/>
                  <a:pt x="231" y="99"/>
                </a:cubicBezTo>
                <a:cubicBezTo>
                  <a:pt x="231" y="33"/>
                  <a:pt x="182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53" name="Google Shape;15453;p113"/>
          <p:cNvSpPr/>
          <p:nvPr/>
        </p:nvSpPr>
        <p:spPr>
          <a:xfrm>
            <a:off x="6225130" y="3708090"/>
            <a:ext cx="6286" cy="21842"/>
          </a:xfrm>
          <a:custGeom>
            <a:rect b="b" l="l" r="r" t="t"/>
            <a:pathLst>
              <a:path extrusionOk="0" h="1032" w="297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395"/>
                  <a:pt x="33" y="658"/>
                  <a:pt x="66" y="953"/>
                </a:cubicBezTo>
                <a:cubicBezTo>
                  <a:pt x="90" y="1001"/>
                  <a:pt x="132" y="1032"/>
                  <a:pt x="165" y="1032"/>
                </a:cubicBezTo>
                <a:cubicBezTo>
                  <a:pt x="178" y="1032"/>
                  <a:pt x="189" y="1028"/>
                  <a:pt x="197" y="1019"/>
                </a:cubicBezTo>
                <a:cubicBezTo>
                  <a:pt x="263" y="1019"/>
                  <a:pt x="296" y="953"/>
                  <a:pt x="263" y="888"/>
                </a:cubicBezTo>
                <a:cubicBezTo>
                  <a:pt x="230" y="625"/>
                  <a:pt x="197" y="362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54" name="Google Shape;15454;p113"/>
          <p:cNvSpPr/>
          <p:nvPr/>
        </p:nvSpPr>
        <p:spPr>
          <a:xfrm>
            <a:off x="6090201" y="3900356"/>
            <a:ext cx="7408" cy="41568"/>
          </a:xfrm>
          <a:custGeom>
            <a:rect b="b" l="l" r="r" t="t"/>
            <a:pathLst>
              <a:path extrusionOk="0" h="1964" w="350">
                <a:moveTo>
                  <a:pt x="171" y="1"/>
                </a:moveTo>
                <a:cubicBezTo>
                  <a:pt x="127" y="1"/>
                  <a:pt x="81" y="27"/>
                  <a:pt x="66" y="84"/>
                </a:cubicBezTo>
                <a:cubicBezTo>
                  <a:pt x="0" y="676"/>
                  <a:pt x="0" y="1300"/>
                  <a:pt x="132" y="1892"/>
                </a:cubicBezTo>
                <a:cubicBezTo>
                  <a:pt x="144" y="1942"/>
                  <a:pt x="181" y="1963"/>
                  <a:pt x="219" y="1963"/>
                </a:cubicBezTo>
                <a:cubicBezTo>
                  <a:pt x="282" y="1963"/>
                  <a:pt x="349" y="1907"/>
                  <a:pt x="329" y="1826"/>
                </a:cubicBezTo>
                <a:cubicBezTo>
                  <a:pt x="198" y="1267"/>
                  <a:pt x="198" y="709"/>
                  <a:pt x="263" y="117"/>
                </a:cubicBezTo>
                <a:cubicBezTo>
                  <a:pt x="282" y="43"/>
                  <a:pt x="228" y="1"/>
                  <a:pt x="17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55" name="Google Shape;15455;p113"/>
          <p:cNvSpPr/>
          <p:nvPr/>
        </p:nvSpPr>
        <p:spPr>
          <a:xfrm>
            <a:off x="6113843" y="3903531"/>
            <a:ext cx="4191" cy="27134"/>
          </a:xfrm>
          <a:custGeom>
            <a:rect b="b" l="l" r="r" t="t"/>
            <a:pathLst>
              <a:path extrusionOk="0" h="1282" w="198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1" y="1183"/>
                </a:lnTo>
                <a:cubicBezTo>
                  <a:pt x="1" y="1249"/>
                  <a:pt x="50" y="1282"/>
                  <a:pt x="99" y="1282"/>
                </a:cubicBezTo>
                <a:cubicBezTo>
                  <a:pt x="149" y="1282"/>
                  <a:pt x="198" y="1249"/>
                  <a:pt x="198" y="1183"/>
                </a:cubicBezTo>
                <a:lnTo>
                  <a:pt x="198" y="99"/>
                </a:ln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56" name="Google Shape;15456;p113"/>
          <p:cNvSpPr/>
          <p:nvPr/>
        </p:nvSpPr>
        <p:spPr>
          <a:xfrm>
            <a:off x="6122881" y="3897964"/>
            <a:ext cx="5249" cy="28530"/>
          </a:xfrm>
          <a:custGeom>
            <a:rect b="b" l="l" r="r" t="t"/>
            <a:pathLst>
              <a:path extrusionOk="0" h="1348" w="248">
                <a:moveTo>
                  <a:pt x="132" y="0"/>
                </a:moveTo>
                <a:cubicBezTo>
                  <a:pt x="67" y="0"/>
                  <a:pt x="34" y="66"/>
                  <a:pt x="34" y="99"/>
                </a:cubicBezTo>
                <a:cubicBezTo>
                  <a:pt x="1" y="493"/>
                  <a:pt x="1" y="855"/>
                  <a:pt x="34" y="1249"/>
                </a:cubicBezTo>
                <a:cubicBezTo>
                  <a:pt x="34" y="1315"/>
                  <a:pt x="91" y="1347"/>
                  <a:pt x="145" y="1347"/>
                </a:cubicBezTo>
                <a:cubicBezTo>
                  <a:pt x="198" y="1347"/>
                  <a:pt x="247" y="1315"/>
                  <a:pt x="231" y="1249"/>
                </a:cubicBezTo>
                <a:cubicBezTo>
                  <a:pt x="231" y="855"/>
                  <a:pt x="231" y="493"/>
                  <a:pt x="231" y="99"/>
                </a:cubicBezTo>
                <a:cubicBezTo>
                  <a:pt x="231" y="66"/>
                  <a:pt x="198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57" name="Google Shape;15457;p113"/>
          <p:cNvSpPr/>
          <p:nvPr/>
        </p:nvSpPr>
        <p:spPr>
          <a:xfrm>
            <a:off x="6141675" y="3900462"/>
            <a:ext cx="5566" cy="23938"/>
          </a:xfrm>
          <a:custGeom>
            <a:rect b="b" l="l" r="r" t="t"/>
            <a:pathLst>
              <a:path extrusionOk="0" h="1131" w="263">
                <a:moveTo>
                  <a:pt x="146" y="1"/>
                </a:moveTo>
                <a:cubicBezTo>
                  <a:pt x="101" y="1"/>
                  <a:pt x="66" y="31"/>
                  <a:pt x="66" y="79"/>
                </a:cubicBezTo>
                <a:cubicBezTo>
                  <a:pt x="0" y="408"/>
                  <a:pt x="0" y="737"/>
                  <a:pt x="66" y="1065"/>
                </a:cubicBezTo>
                <a:cubicBezTo>
                  <a:pt x="66" y="1098"/>
                  <a:pt x="132" y="1131"/>
                  <a:pt x="197" y="1131"/>
                </a:cubicBezTo>
                <a:cubicBezTo>
                  <a:pt x="230" y="1098"/>
                  <a:pt x="263" y="1065"/>
                  <a:pt x="263" y="999"/>
                </a:cubicBezTo>
                <a:cubicBezTo>
                  <a:pt x="197" y="704"/>
                  <a:pt x="197" y="408"/>
                  <a:pt x="263" y="112"/>
                </a:cubicBezTo>
                <a:cubicBezTo>
                  <a:pt x="263" y="79"/>
                  <a:pt x="230" y="14"/>
                  <a:pt x="197" y="14"/>
                </a:cubicBezTo>
                <a:cubicBezTo>
                  <a:pt x="180" y="5"/>
                  <a:pt x="162" y="1"/>
                  <a:pt x="1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58" name="Google Shape;15458;p113"/>
          <p:cNvSpPr/>
          <p:nvPr/>
        </p:nvSpPr>
        <p:spPr>
          <a:xfrm>
            <a:off x="6156279" y="3899340"/>
            <a:ext cx="5588" cy="26033"/>
          </a:xfrm>
          <a:custGeom>
            <a:rect b="b" l="l" r="r" t="t"/>
            <a:pathLst>
              <a:path extrusionOk="0" h="1230" w="264">
                <a:moveTo>
                  <a:pt x="132" y="1"/>
                </a:moveTo>
                <a:cubicBezTo>
                  <a:pt x="99" y="1"/>
                  <a:pt x="33" y="34"/>
                  <a:pt x="33" y="100"/>
                </a:cubicBezTo>
                <a:cubicBezTo>
                  <a:pt x="66" y="428"/>
                  <a:pt x="66" y="757"/>
                  <a:pt x="0" y="1118"/>
                </a:cubicBezTo>
                <a:cubicBezTo>
                  <a:pt x="0" y="1151"/>
                  <a:pt x="33" y="1217"/>
                  <a:pt x="66" y="1217"/>
                </a:cubicBezTo>
                <a:cubicBezTo>
                  <a:pt x="83" y="1226"/>
                  <a:pt x="101" y="1230"/>
                  <a:pt x="117" y="1230"/>
                </a:cubicBezTo>
                <a:cubicBezTo>
                  <a:pt x="162" y="1230"/>
                  <a:pt x="197" y="1199"/>
                  <a:pt x="197" y="1151"/>
                </a:cubicBezTo>
                <a:cubicBezTo>
                  <a:pt x="263" y="790"/>
                  <a:pt x="263" y="461"/>
                  <a:pt x="230" y="100"/>
                </a:cubicBezTo>
                <a:cubicBezTo>
                  <a:pt x="230" y="34"/>
                  <a:pt x="197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59" name="Google Shape;15459;p113"/>
          <p:cNvSpPr/>
          <p:nvPr/>
        </p:nvSpPr>
        <p:spPr>
          <a:xfrm>
            <a:off x="6168788" y="3895171"/>
            <a:ext cx="5588" cy="29229"/>
          </a:xfrm>
          <a:custGeom>
            <a:rect b="b" l="l" r="r" t="t"/>
            <a:pathLst>
              <a:path extrusionOk="0" h="1381" w="264">
                <a:moveTo>
                  <a:pt x="132" y="1"/>
                </a:moveTo>
                <a:cubicBezTo>
                  <a:pt x="83" y="1"/>
                  <a:pt x="34" y="34"/>
                  <a:pt x="34" y="99"/>
                </a:cubicBezTo>
                <a:cubicBezTo>
                  <a:pt x="1" y="494"/>
                  <a:pt x="1" y="888"/>
                  <a:pt x="66" y="1282"/>
                </a:cubicBezTo>
                <a:cubicBezTo>
                  <a:pt x="66" y="1315"/>
                  <a:pt x="99" y="1381"/>
                  <a:pt x="165" y="1381"/>
                </a:cubicBezTo>
                <a:cubicBezTo>
                  <a:pt x="198" y="1381"/>
                  <a:pt x="264" y="1315"/>
                  <a:pt x="264" y="1282"/>
                </a:cubicBezTo>
                <a:cubicBezTo>
                  <a:pt x="198" y="888"/>
                  <a:pt x="198" y="494"/>
                  <a:pt x="231" y="99"/>
                </a:cubicBezTo>
                <a:cubicBezTo>
                  <a:pt x="231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60" name="Google Shape;15460;p113"/>
          <p:cNvSpPr/>
          <p:nvPr/>
        </p:nvSpPr>
        <p:spPr>
          <a:xfrm>
            <a:off x="6186186" y="3902832"/>
            <a:ext cx="7365" cy="26816"/>
          </a:xfrm>
          <a:custGeom>
            <a:rect b="b" l="l" r="r" t="t"/>
            <a:pathLst>
              <a:path extrusionOk="0" h="1267" w="348">
                <a:moveTo>
                  <a:pt x="132" y="0"/>
                </a:moveTo>
                <a:cubicBezTo>
                  <a:pt x="66" y="0"/>
                  <a:pt x="0" y="33"/>
                  <a:pt x="0" y="99"/>
                </a:cubicBezTo>
                <a:cubicBezTo>
                  <a:pt x="0" y="460"/>
                  <a:pt x="33" y="822"/>
                  <a:pt x="132" y="1183"/>
                </a:cubicBezTo>
                <a:cubicBezTo>
                  <a:pt x="146" y="1241"/>
                  <a:pt x="192" y="1267"/>
                  <a:pt x="236" y="1267"/>
                </a:cubicBezTo>
                <a:cubicBezTo>
                  <a:pt x="293" y="1267"/>
                  <a:pt x="347" y="1224"/>
                  <a:pt x="329" y="1150"/>
                </a:cubicBezTo>
                <a:cubicBezTo>
                  <a:pt x="230" y="789"/>
                  <a:pt x="197" y="427"/>
                  <a:pt x="230" y="99"/>
                </a:cubicBezTo>
                <a:cubicBezTo>
                  <a:pt x="230" y="33"/>
                  <a:pt x="164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61" name="Google Shape;15461;p113"/>
          <p:cNvSpPr/>
          <p:nvPr/>
        </p:nvSpPr>
        <p:spPr>
          <a:xfrm>
            <a:off x="6206357" y="3904907"/>
            <a:ext cx="5566" cy="34795"/>
          </a:xfrm>
          <a:custGeom>
            <a:rect b="b" l="l" r="r" t="t"/>
            <a:pathLst>
              <a:path extrusionOk="0" h="1644" w="263">
                <a:moveTo>
                  <a:pt x="127" y="1"/>
                </a:moveTo>
                <a:cubicBezTo>
                  <a:pt x="74" y="1"/>
                  <a:pt x="17" y="34"/>
                  <a:pt x="0" y="99"/>
                </a:cubicBezTo>
                <a:cubicBezTo>
                  <a:pt x="0" y="559"/>
                  <a:pt x="0" y="1052"/>
                  <a:pt x="33" y="1545"/>
                </a:cubicBezTo>
                <a:cubicBezTo>
                  <a:pt x="33" y="1611"/>
                  <a:pt x="90" y="1644"/>
                  <a:pt x="148" y="1644"/>
                </a:cubicBezTo>
                <a:cubicBezTo>
                  <a:pt x="205" y="1644"/>
                  <a:pt x="263" y="1611"/>
                  <a:pt x="263" y="1545"/>
                </a:cubicBezTo>
                <a:cubicBezTo>
                  <a:pt x="197" y="1052"/>
                  <a:pt x="197" y="559"/>
                  <a:pt x="230" y="99"/>
                </a:cubicBezTo>
                <a:cubicBezTo>
                  <a:pt x="230" y="34"/>
                  <a:pt x="181" y="1"/>
                  <a:pt x="12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62" name="Google Shape;15462;p113"/>
          <p:cNvSpPr/>
          <p:nvPr/>
        </p:nvSpPr>
        <p:spPr>
          <a:xfrm>
            <a:off x="6220961" y="3898134"/>
            <a:ext cx="8360" cy="46605"/>
          </a:xfrm>
          <a:custGeom>
            <a:rect b="b" l="l" r="r" t="t"/>
            <a:pathLst>
              <a:path extrusionOk="0" h="2202" w="395">
                <a:moveTo>
                  <a:pt x="115" y="0"/>
                </a:moveTo>
                <a:cubicBezTo>
                  <a:pt x="58" y="0"/>
                  <a:pt x="0" y="41"/>
                  <a:pt x="0" y="124"/>
                </a:cubicBezTo>
                <a:cubicBezTo>
                  <a:pt x="33" y="781"/>
                  <a:pt x="66" y="1471"/>
                  <a:pt x="197" y="2128"/>
                </a:cubicBezTo>
                <a:cubicBezTo>
                  <a:pt x="197" y="2181"/>
                  <a:pt x="229" y="2202"/>
                  <a:pt x="267" y="2202"/>
                </a:cubicBezTo>
                <a:cubicBezTo>
                  <a:pt x="324" y="2202"/>
                  <a:pt x="394" y="2154"/>
                  <a:pt x="394" y="2095"/>
                </a:cubicBezTo>
                <a:cubicBezTo>
                  <a:pt x="296" y="1438"/>
                  <a:pt x="230" y="781"/>
                  <a:pt x="230" y="124"/>
                </a:cubicBezTo>
                <a:cubicBezTo>
                  <a:pt x="230" y="41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63" name="Google Shape;15463;p113"/>
          <p:cNvSpPr/>
          <p:nvPr/>
        </p:nvSpPr>
        <p:spPr>
          <a:xfrm>
            <a:off x="6232073" y="3899340"/>
            <a:ext cx="10202" cy="34922"/>
          </a:xfrm>
          <a:custGeom>
            <a:rect b="b" l="l" r="r" t="t"/>
            <a:pathLst>
              <a:path extrusionOk="0" h="1650" w="482">
                <a:moveTo>
                  <a:pt x="100" y="1"/>
                </a:moveTo>
                <a:cubicBezTo>
                  <a:pt x="67" y="1"/>
                  <a:pt x="1" y="34"/>
                  <a:pt x="1" y="100"/>
                </a:cubicBezTo>
                <a:cubicBezTo>
                  <a:pt x="67" y="592"/>
                  <a:pt x="132" y="1085"/>
                  <a:pt x="264" y="1578"/>
                </a:cubicBezTo>
                <a:cubicBezTo>
                  <a:pt x="276" y="1628"/>
                  <a:pt x="313" y="1650"/>
                  <a:pt x="351" y="1650"/>
                </a:cubicBezTo>
                <a:cubicBezTo>
                  <a:pt x="414" y="1650"/>
                  <a:pt x="481" y="1594"/>
                  <a:pt x="461" y="1512"/>
                </a:cubicBezTo>
                <a:cubicBezTo>
                  <a:pt x="330" y="1052"/>
                  <a:pt x="264" y="592"/>
                  <a:pt x="198" y="100"/>
                </a:cubicBezTo>
                <a:cubicBezTo>
                  <a:pt x="198" y="34"/>
                  <a:pt x="165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64" name="Google Shape;15464;p113"/>
          <p:cNvSpPr/>
          <p:nvPr/>
        </p:nvSpPr>
        <p:spPr>
          <a:xfrm>
            <a:off x="6276160" y="3897097"/>
            <a:ext cx="6709" cy="28128"/>
          </a:xfrm>
          <a:custGeom>
            <a:rect b="b" l="l" r="r" t="t"/>
            <a:pathLst>
              <a:path extrusionOk="0" h="1329" w="317">
                <a:moveTo>
                  <a:pt x="125" y="0"/>
                </a:moveTo>
                <a:cubicBezTo>
                  <a:pt x="64" y="0"/>
                  <a:pt x="1" y="48"/>
                  <a:pt x="21" y="107"/>
                </a:cubicBezTo>
                <a:cubicBezTo>
                  <a:pt x="120" y="468"/>
                  <a:pt x="120" y="863"/>
                  <a:pt x="21" y="1191"/>
                </a:cubicBezTo>
                <a:cubicBezTo>
                  <a:pt x="1" y="1273"/>
                  <a:pt x="68" y="1329"/>
                  <a:pt x="131" y="1329"/>
                </a:cubicBezTo>
                <a:cubicBezTo>
                  <a:pt x="169" y="1329"/>
                  <a:pt x="206" y="1307"/>
                  <a:pt x="218" y="1257"/>
                </a:cubicBezTo>
                <a:cubicBezTo>
                  <a:pt x="317" y="863"/>
                  <a:pt x="317" y="468"/>
                  <a:pt x="218" y="74"/>
                </a:cubicBezTo>
                <a:cubicBezTo>
                  <a:pt x="205" y="21"/>
                  <a:pt x="166" y="0"/>
                  <a:pt x="12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65" name="Google Shape;15465;p113"/>
          <p:cNvSpPr/>
          <p:nvPr/>
        </p:nvSpPr>
        <p:spPr>
          <a:xfrm>
            <a:off x="6293981" y="3897266"/>
            <a:ext cx="5588" cy="34795"/>
          </a:xfrm>
          <a:custGeom>
            <a:rect b="b" l="l" r="r" t="t"/>
            <a:pathLst>
              <a:path extrusionOk="0" h="1644" w="264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66" y="1545"/>
                </a:lnTo>
                <a:cubicBezTo>
                  <a:pt x="66" y="1610"/>
                  <a:pt x="115" y="1643"/>
                  <a:pt x="165" y="1643"/>
                </a:cubicBezTo>
                <a:cubicBezTo>
                  <a:pt x="214" y="1643"/>
                  <a:pt x="263" y="1610"/>
                  <a:pt x="263" y="1545"/>
                </a:cubicBezTo>
                <a:lnTo>
                  <a:pt x="198" y="99"/>
                </a:ln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66" name="Google Shape;15466;p113"/>
          <p:cNvSpPr/>
          <p:nvPr/>
        </p:nvSpPr>
        <p:spPr>
          <a:xfrm>
            <a:off x="6310681" y="3895171"/>
            <a:ext cx="5566" cy="33420"/>
          </a:xfrm>
          <a:custGeom>
            <a:rect b="b" l="l" r="r" t="t"/>
            <a:pathLst>
              <a:path extrusionOk="0" h="1579" w="263">
                <a:moveTo>
                  <a:pt x="115" y="1"/>
                </a:moveTo>
                <a:cubicBezTo>
                  <a:pt x="58" y="1"/>
                  <a:pt x="0" y="34"/>
                  <a:pt x="0" y="99"/>
                </a:cubicBezTo>
                <a:cubicBezTo>
                  <a:pt x="66" y="559"/>
                  <a:pt x="66" y="1019"/>
                  <a:pt x="33" y="1479"/>
                </a:cubicBezTo>
                <a:cubicBezTo>
                  <a:pt x="33" y="1545"/>
                  <a:pt x="82" y="1578"/>
                  <a:pt x="132" y="1578"/>
                </a:cubicBezTo>
                <a:cubicBezTo>
                  <a:pt x="181" y="1578"/>
                  <a:pt x="230" y="1545"/>
                  <a:pt x="230" y="1479"/>
                </a:cubicBezTo>
                <a:cubicBezTo>
                  <a:pt x="263" y="1019"/>
                  <a:pt x="263" y="559"/>
                  <a:pt x="230" y="99"/>
                </a:cubicBezTo>
                <a:cubicBezTo>
                  <a:pt x="230" y="34"/>
                  <a:pt x="173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67" name="Google Shape;15467;p113"/>
          <p:cNvSpPr/>
          <p:nvPr/>
        </p:nvSpPr>
        <p:spPr>
          <a:xfrm>
            <a:off x="6327359" y="3895171"/>
            <a:ext cx="4889" cy="29927"/>
          </a:xfrm>
          <a:custGeom>
            <a:rect b="b" l="l" r="r" t="t"/>
            <a:pathLst>
              <a:path extrusionOk="0" h="1414" w="231">
                <a:moveTo>
                  <a:pt x="132" y="1"/>
                </a:moveTo>
                <a:cubicBezTo>
                  <a:pt x="83" y="1"/>
                  <a:pt x="34" y="34"/>
                  <a:pt x="34" y="99"/>
                </a:cubicBezTo>
                <a:cubicBezTo>
                  <a:pt x="34" y="494"/>
                  <a:pt x="1" y="921"/>
                  <a:pt x="1" y="1315"/>
                </a:cubicBezTo>
                <a:cubicBezTo>
                  <a:pt x="1" y="1381"/>
                  <a:pt x="50" y="1414"/>
                  <a:pt x="99" y="1414"/>
                </a:cubicBezTo>
                <a:cubicBezTo>
                  <a:pt x="149" y="1414"/>
                  <a:pt x="198" y="1381"/>
                  <a:pt x="198" y="1315"/>
                </a:cubicBezTo>
                <a:cubicBezTo>
                  <a:pt x="198" y="921"/>
                  <a:pt x="231" y="494"/>
                  <a:pt x="231" y="99"/>
                </a:cubicBezTo>
                <a:cubicBezTo>
                  <a:pt x="231" y="34"/>
                  <a:pt x="182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68" name="Google Shape;15468;p113"/>
          <p:cNvSpPr/>
          <p:nvPr/>
        </p:nvSpPr>
        <p:spPr>
          <a:xfrm>
            <a:off x="6346831" y="3895171"/>
            <a:ext cx="5588" cy="27853"/>
          </a:xfrm>
          <a:custGeom>
            <a:rect b="b" l="l" r="r" t="t"/>
            <a:pathLst>
              <a:path extrusionOk="0" h="1316" w="264">
                <a:moveTo>
                  <a:pt x="165" y="1"/>
                </a:moveTo>
                <a:cubicBezTo>
                  <a:pt x="99" y="1"/>
                  <a:pt x="67" y="34"/>
                  <a:pt x="67" y="99"/>
                </a:cubicBezTo>
                <a:cubicBezTo>
                  <a:pt x="1" y="461"/>
                  <a:pt x="1" y="855"/>
                  <a:pt x="34" y="1217"/>
                </a:cubicBezTo>
                <a:cubicBezTo>
                  <a:pt x="34" y="1282"/>
                  <a:pt x="83" y="1315"/>
                  <a:pt x="132" y="1315"/>
                </a:cubicBezTo>
                <a:cubicBezTo>
                  <a:pt x="182" y="1315"/>
                  <a:pt x="231" y="1282"/>
                  <a:pt x="231" y="1217"/>
                </a:cubicBezTo>
                <a:cubicBezTo>
                  <a:pt x="198" y="855"/>
                  <a:pt x="231" y="461"/>
                  <a:pt x="264" y="99"/>
                </a:cubicBezTo>
                <a:cubicBezTo>
                  <a:pt x="264" y="34"/>
                  <a:pt x="198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69" name="Google Shape;15469;p113"/>
          <p:cNvSpPr/>
          <p:nvPr/>
        </p:nvSpPr>
        <p:spPr>
          <a:xfrm>
            <a:off x="6366303" y="3895171"/>
            <a:ext cx="5588" cy="33420"/>
          </a:xfrm>
          <a:custGeom>
            <a:rect b="b" l="l" r="r" t="t"/>
            <a:pathLst>
              <a:path extrusionOk="0" h="1579" w="264">
                <a:moveTo>
                  <a:pt x="165" y="1"/>
                </a:moveTo>
                <a:cubicBezTo>
                  <a:pt x="100" y="1"/>
                  <a:pt x="67" y="34"/>
                  <a:pt x="67" y="99"/>
                </a:cubicBezTo>
                <a:cubicBezTo>
                  <a:pt x="1" y="559"/>
                  <a:pt x="1" y="1019"/>
                  <a:pt x="67" y="1479"/>
                </a:cubicBezTo>
                <a:cubicBezTo>
                  <a:pt x="67" y="1545"/>
                  <a:pt x="100" y="1578"/>
                  <a:pt x="165" y="1578"/>
                </a:cubicBezTo>
                <a:cubicBezTo>
                  <a:pt x="231" y="1578"/>
                  <a:pt x="264" y="1545"/>
                  <a:pt x="264" y="1479"/>
                </a:cubicBezTo>
                <a:cubicBezTo>
                  <a:pt x="198" y="1019"/>
                  <a:pt x="198" y="559"/>
                  <a:pt x="264" y="99"/>
                </a:cubicBezTo>
                <a:cubicBezTo>
                  <a:pt x="264" y="34"/>
                  <a:pt x="231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70" name="Google Shape;15470;p113"/>
          <p:cNvSpPr/>
          <p:nvPr/>
        </p:nvSpPr>
        <p:spPr>
          <a:xfrm>
            <a:off x="6382304" y="3893668"/>
            <a:ext cx="7408" cy="38203"/>
          </a:xfrm>
          <a:custGeom>
            <a:rect b="b" l="l" r="r" t="t"/>
            <a:pathLst>
              <a:path extrusionOk="0" h="1805" w="350">
                <a:moveTo>
                  <a:pt x="164" y="0"/>
                </a:moveTo>
                <a:cubicBezTo>
                  <a:pt x="128" y="0"/>
                  <a:pt x="99" y="22"/>
                  <a:pt x="99" y="72"/>
                </a:cubicBezTo>
                <a:lnTo>
                  <a:pt x="99" y="105"/>
                </a:lnTo>
                <a:cubicBezTo>
                  <a:pt x="1" y="630"/>
                  <a:pt x="1" y="1189"/>
                  <a:pt x="132" y="1748"/>
                </a:cubicBezTo>
                <a:cubicBezTo>
                  <a:pt x="145" y="1787"/>
                  <a:pt x="184" y="1805"/>
                  <a:pt x="224" y="1805"/>
                </a:cubicBezTo>
                <a:cubicBezTo>
                  <a:pt x="285" y="1805"/>
                  <a:pt x="349" y="1762"/>
                  <a:pt x="329" y="1682"/>
                </a:cubicBezTo>
                <a:cubicBezTo>
                  <a:pt x="231" y="1156"/>
                  <a:pt x="198" y="630"/>
                  <a:pt x="296" y="137"/>
                </a:cubicBezTo>
                <a:cubicBezTo>
                  <a:pt x="296" y="56"/>
                  <a:pt x="221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71" name="Google Shape;15471;p113"/>
          <p:cNvSpPr/>
          <p:nvPr/>
        </p:nvSpPr>
        <p:spPr>
          <a:xfrm>
            <a:off x="6404570" y="3893795"/>
            <a:ext cx="5588" cy="36869"/>
          </a:xfrm>
          <a:custGeom>
            <a:rect b="b" l="l" r="r" t="t"/>
            <a:pathLst>
              <a:path extrusionOk="0" h="1742" w="264">
                <a:moveTo>
                  <a:pt x="160" y="0"/>
                </a:moveTo>
                <a:cubicBezTo>
                  <a:pt x="107" y="0"/>
                  <a:pt x="50" y="33"/>
                  <a:pt x="33" y="99"/>
                </a:cubicBezTo>
                <a:cubicBezTo>
                  <a:pt x="0" y="624"/>
                  <a:pt x="0" y="1117"/>
                  <a:pt x="33" y="1643"/>
                </a:cubicBezTo>
                <a:cubicBezTo>
                  <a:pt x="33" y="1709"/>
                  <a:pt x="91" y="1742"/>
                  <a:pt x="148" y="1742"/>
                </a:cubicBezTo>
                <a:cubicBezTo>
                  <a:pt x="206" y="1742"/>
                  <a:pt x="263" y="1709"/>
                  <a:pt x="263" y="1643"/>
                </a:cubicBezTo>
                <a:cubicBezTo>
                  <a:pt x="230" y="1117"/>
                  <a:pt x="230" y="624"/>
                  <a:pt x="263" y="99"/>
                </a:cubicBezTo>
                <a:cubicBezTo>
                  <a:pt x="263" y="33"/>
                  <a:pt x="214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72" name="Google Shape;15472;p113"/>
          <p:cNvSpPr/>
          <p:nvPr/>
        </p:nvSpPr>
        <p:spPr>
          <a:xfrm>
            <a:off x="6429609" y="3893795"/>
            <a:ext cx="4889" cy="32700"/>
          </a:xfrm>
          <a:custGeom>
            <a:rect b="b" l="l" r="r" t="t"/>
            <a:pathLst>
              <a:path extrusionOk="0" h="1545" w="231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559"/>
                  <a:pt x="0" y="986"/>
                  <a:pt x="33" y="1446"/>
                </a:cubicBezTo>
                <a:cubicBezTo>
                  <a:pt x="33" y="1512"/>
                  <a:pt x="82" y="1544"/>
                  <a:pt x="132" y="1544"/>
                </a:cubicBezTo>
                <a:cubicBezTo>
                  <a:pt x="181" y="1544"/>
                  <a:pt x="230" y="1512"/>
                  <a:pt x="230" y="1446"/>
                </a:cubicBezTo>
                <a:cubicBezTo>
                  <a:pt x="197" y="986"/>
                  <a:pt x="197" y="559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73" name="Google Shape;15473;p113"/>
          <p:cNvSpPr/>
          <p:nvPr/>
        </p:nvSpPr>
        <p:spPr>
          <a:xfrm>
            <a:off x="6448382" y="3892567"/>
            <a:ext cx="4191" cy="29758"/>
          </a:xfrm>
          <a:custGeom>
            <a:rect b="b" l="l" r="r" t="t"/>
            <a:pathLst>
              <a:path extrusionOk="0" h="1406" w="198">
                <a:moveTo>
                  <a:pt x="99" y="1"/>
                </a:moveTo>
                <a:cubicBezTo>
                  <a:pt x="50" y="1"/>
                  <a:pt x="0" y="42"/>
                  <a:pt x="0" y="124"/>
                </a:cubicBezTo>
                <a:lnTo>
                  <a:pt x="0" y="1307"/>
                </a:lnTo>
                <a:cubicBezTo>
                  <a:pt x="0" y="1372"/>
                  <a:pt x="50" y="1405"/>
                  <a:pt x="99" y="1405"/>
                </a:cubicBezTo>
                <a:cubicBezTo>
                  <a:pt x="148" y="1405"/>
                  <a:pt x="198" y="1372"/>
                  <a:pt x="198" y="1307"/>
                </a:cubicBezTo>
                <a:lnTo>
                  <a:pt x="198" y="124"/>
                </a:lnTo>
                <a:cubicBezTo>
                  <a:pt x="198" y="42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74" name="Google Shape;15474;p113"/>
          <p:cNvSpPr/>
          <p:nvPr/>
        </p:nvSpPr>
        <p:spPr>
          <a:xfrm>
            <a:off x="6504725" y="3897266"/>
            <a:ext cx="4889" cy="25758"/>
          </a:xfrm>
          <a:custGeom>
            <a:rect b="b" l="l" r="r" t="t"/>
            <a:pathLst>
              <a:path extrusionOk="0" h="1217" w="231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lnTo>
                  <a:pt x="0" y="1118"/>
                </a:lnTo>
                <a:cubicBezTo>
                  <a:pt x="0" y="1183"/>
                  <a:pt x="58" y="1216"/>
                  <a:pt x="115" y="1216"/>
                </a:cubicBezTo>
                <a:cubicBezTo>
                  <a:pt x="173" y="1216"/>
                  <a:pt x="230" y="1183"/>
                  <a:pt x="230" y="1118"/>
                </a:cubicBezTo>
                <a:lnTo>
                  <a:pt x="230" y="99"/>
                </a:ln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75" name="Google Shape;15475;p113"/>
          <p:cNvSpPr/>
          <p:nvPr/>
        </p:nvSpPr>
        <p:spPr>
          <a:xfrm>
            <a:off x="6522800" y="3893795"/>
            <a:ext cx="5588" cy="33398"/>
          </a:xfrm>
          <a:custGeom>
            <a:rect b="b" l="l" r="r" t="t"/>
            <a:pathLst>
              <a:path extrusionOk="0" h="1578" w="264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66" y="1479"/>
                </a:lnTo>
                <a:cubicBezTo>
                  <a:pt x="66" y="1544"/>
                  <a:pt x="115" y="1577"/>
                  <a:pt x="165" y="1577"/>
                </a:cubicBezTo>
                <a:cubicBezTo>
                  <a:pt x="214" y="1577"/>
                  <a:pt x="263" y="1544"/>
                  <a:pt x="263" y="1479"/>
                </a:cubicBezTo>
                <a:lnTo>
                  <a:pt x="198" y="99"/>
                </a:ln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76" name="Google Shape;15476;p113"/>
          <p:cNvSpPr/>
          <p:nvPr/>
        </p:nvSpPr>
        <p:spPr>
          <a:xfrm>
            <a:off x="6546441" y="3891573"/>
            <a:ext cx="7810" cy="26054"/>
          </a:xfrm>
          <a:custGeom>
            <a:rect b="b" l="l" r="r" t="t"/>
            <a:pathLst>
              <a:path extrusionOk="0" h="1231" w="369">
                <a:moveTo>
                  <a:pt x="187" y="1"/>
                </a:moveTo>
                <a:cubicBezTo>
                  <a:pt x="148" y="1"/>
                  <a:pt x="112" y="22"/>
                  <a:pt x="99" y="72"/>
                </a:cubicBezTo>
                <a:cubicBezTo>
                  <a:pt x="1" y="434"/>
                  <a:pt x="34" y="795"/>
                  <a:pt x="132" y="1157"/>
                </a:cubicBezTo>
                <a:cubicBezTo>
                  <a:pt x="158" y="1209"/>
                  <a:pt x="206" y="1230"/>
                  <a:pt x="249" y="1230"/>
                </a:cubicBezTo>
                <a:cubicBezTo>
                  <a:pt x="314" y="1230"/>
                  <a:pt x="369" y="1183"/>
                  <a:pt x="329" y="1124"/>
                </a:cubicBezTo>
                <a:cubicBezTo>
                  <a:pt x="231" y="795"/>
                  <a:pt x="231" y="467"/>
                  <a:pt x="296" y="138"/>
                </a:cubicBezTo>
                <a:cubicBezTo>
                  <a:pt x="317" y="57"/>
                  <a:pt x="249" y="1"/>
                  <a:pt x="18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77" name="Google Shape;15477;p113"/>
          <p:cNvSpPr/>
          <p:nvPr/>
        </p:nvSpPr>
        <p:spPr>
          <a:xfrm>
            <a:off x="6566612" y="3895171"/>
            <a:ext cx="4889" cy="24890"/>
          </a:xfrm>
          <a:custGeom>
            <a:rect b="b" l="l" r="r" t="t"/>
            <a:pathLst>
              <a:path extrusionOk="0" h="1176" w="231">
                <a:moveTo>
                  <a:pt x="116" y="1"/>
                </a:moveTo>
                <a:cubicBezTo>
                  <a:pt x="58" y="1"/>
                  <a:pt x="1" y="34"/>
                  <a:pt x="1" y="99"/>
                </a:cubicBezTo>
                <a:lnTo>
                  <a:pt x="1" y="1052"/>
                </a:lnTo>
                <a:cubicBezTo>
                  <a:pt x="1" y="1134"/>
                  <a:pt x="58" y="1176"/>
                  <a:pt x="116" y="1176"/>
                </a:cubicBezTo>
                <a:cubicBezTo>
                  <a:pt x="173" y="1176"/>
                  <a:pt x="231" y="1134"/>
                  <a:pt x="231" y="1052"/>
                </a:cubicBezTo>
                <a:lnTo>
                  <a:pt x="231" y="99"/>
                </a:lnTo>
                <a:cubicBezTo>
                  <a:pt x="231" y="34"/>
                  <a:pt x="173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78" name="Google Shape;15478;p113"/>
          <p:cNvSpPr/>
          <p:nvPr/>
        </p:nvSpPr>
        <p:spPr>
          <a:xfrm>
            <a:off x="6588878" y="3891700"/>
            <a:ext cx="6963" cy="30626"/>
          </a:xfrm>
          <a:custGeom>
            <a:rect b="b" l="l" r="r" t="t"/>
            <a:pathLst>
              <a:path extrusionOk="0" h="1447" w="329">
                <a:moveTo>
                  <a:pt x="99" y="0"/>
                </a:moveTo>
                <a:cubicBezTo>
                  <a:pt x="33" y="0"/>
                  <a:pt x="0" y="33"/>
                  <a:pt x="0" y="99"/>
                </a:cubicBezTo>
                <a:lnTo>
                  <a:pt x="132" y="1348"/>
                </a:lnTo>
                <a:cubicBezTo>
                  <a:pt x="132" y="1381"/>
                  <a:pt x="165" y="1446"/>
                  <a:pt x="230" y="1446"/>
                </a:cubicBezTo>
                <a:cubicBezTo>
                  <a:pt x="296" y="1446"/>
                  <a:pt x="329" y="1381"/>
                  <a:pt x="329" y="1348"/>
                </a:cubicBezTo>
                <a:lnTo>
                  <a:pt x="197" y="99"/>
                </a:lnTo>
                <a:cubicBezTo>
                  <a:pt x="197" y="33"/>
                  <a:pt x="132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79" name="Google Shape;15479;p113"/>
          <p:cNvSpPr/>
          <p:nvPr/>
        </p:nvSpPr>
        <p:spPr>
          <a:xfrm>
            <a:off x="6609048" y="3890303"/>
            <a:ext cx="6963" cy="29927"/>
          </a:xfrm>
          <a:custGeom>
            <a:rect b="b" l="l" r="r" t="t"/>
            <a:pathLst>
              <a:path extrusionOk="0" h="1414" w="329">
                <a:moveTo>
                  <a:pt x="99" y="1"/>
                </a:moveTo>
                <a:cubicBezTo>
                  <a:pt x="66" y="1"/>
                  <a:pt x="0" y="66"/>
                  <a:pt x="0" y="132"/>
                </a:cubicBezTo>
                <a:lnTo>
                  <a:pt x="132" y="1282"/>
                </a:lnTo>
                <a:cubicBezTo>
                  <a:pt x="132" y="1348"/>
                  <a:pt x="164" y="1414"/>
                  <a:pt x="230" y="1414"/>
                </a:cubicBezTo>
                <a:cubicBezTo>
                  <a:pt x="263" y="1414"/>
                  <a:pt x="329" y="1348"/>
                  <a:pt x="329" y="1282"/>
                </a:cubicBezTo>
                <a:lnTo>
                  <a:pt x="197" y="132"/>
                </a:lnTo>
                <a:cubicBezTo>
                  <a:pt x="197" y="66"/>
                  <a:pt x="16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80" name="Google Shape;15480;p113"/>
          <p:cNvSpPr/>
          <p:nvPr/>
        </p:nvSpPr>
        <p:spPr>
          <a:xfrm>
            <a:off x="6620859" y="3885159"/>
            <a:ext cx="8381" cy="26033"/>
          </a:xfrm>
          <a:custGeom>
            <a:rect b="b" l="l" r="r" t="t"/>
            <a:pathLst>
              <a:path extrusionOk="0" h="1230" w="396">
                <a:moveTo>
                  <a:pt x="146" y="1"/>
                </a:moveTo>
                <a:cubicBezTo>
                  <a:pt x="132" y="1"/>
                  <a:pt x="117" y="5"/>
                  <a:pt x="99" y="14"/>
                </a:cubicBezTo>
                <a:cubicBezTo>
                  <a:pt x="34" y="14"/>
                  <a:pt x="1" y="79"/>
                  <a:pt x="34" y="145"/>
                </a:cubicBezTo>
                <a:lnTo>
                  <a:pt x="198" y="1164"/>
                </a:lnTo>
                <a:cubicBezTo>
                  <a:pt x="198" y="1197"/>
                  <a:pt x="264" y="1230"/>
                  <a:pt x="329" y="1230"/>
                </a:cubicBezTo>
                <a:cubicBezTo>
                  <a:pt x="362" y="1197"/>
                  <a:pt x="395" y="1164"/>
                  <a:pt x="395" y="1098"/>
                </a:cubicBezTo>
                <a:cubicBezTo>
                  <a:pt x="329" y="770"/>
                  <a:pt x="297" y="408"/>
                  <a:pt x="231" y="79"/>
                </a:cubicBezTo>
                <a:cubicBezTo>
                  <a:pt x="207" y="31"/>
                  <a:pt x="183" y="1"/>
                  <a:pt x="1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81" name="Google Shape;15481;p113"/>
          <p:cNvSpPr/>
          <p:nvPr/>
        </p:nvSpPr>
        <p:spPr>
          <a:xfrm>
            <a:off x="6641728" y="3891700"/>
            <a:ext cx="5588" cy="27832"/>
          </a:xfrm>
          <a:custGeom>
            <a:rect b="b" l="l" r="r" t="t"/>
            <a:pathLst>
              <a:path extrusionOk="0" h="1315" w="264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33" y="493"/>
                  <a:pt x="33" y="855"/>
                  <a:pt x="66" y="1216"/>
                </a:cubicBezTo>
                <a:cubicBezTo>
                  <a:pt x="66" y="1282"/>
                  <a:pt x="116" y="1315"/>
                  <a:pt x="165" y="1315"/>
                </a:cubicBezTo>
                <a:cubicBezTo>
                  <a:pt x="214" y="1315"/>
                  <a:pt x="263" y="1282"/>
                  <a:pt x="263" y="1216"/>
                </a:cubicBezTo>
                <a:cubicBezTo>
                  <a:pt x="263" y="855"/>
                  <a:pt x="231" y="493"/>
                  <a:pt x="198" y="99"/>
                </a:cubicBez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82" name="Google Shape;15482;p113"/>
          <p:cNvSpPr/>
          <p:nvPr/>
        </p:nvSpPr>
        <p:spPr>
          <a:xfrm>
            <a:off x="6658067" y="3891700"/>
            <a:ext cx="7323" cy="34795"/>
          </a:xfrm>
          <a:custGeom>
            <a:rect b="b" l="l" r="r" t="t"/>
            <a:pathLst>
              <a:path extrusionOk="0" h="1644" w="346">
                <a:moveTo>
                  <a:pt x="103" y="0"/>
                </a:moveTo>
                <a:cubicBezTo>
                  <a:pt x="50" y="0"/>
                  <a:pt x="1" y="33"/>
                  <a:pt x="17" y="99"/>
                </a:cubicBezTo>
                <a:cubicBezTo>
                  <a:pt x="50" y="592"/>
                  <a:pt x="83" y="1052"/>
                  <a:pt x="116" y="1545"/>
                </a:cubicBezTo>
                <a:cubicBezTo>
                  <a:pt x="116" y="1611"/>
                  <a:pt x="173" y="1643"/>
                  <a:pt x="231" y="1643"/>
                </a:cubicBezTo>
                <a:cubicBezTo>
                  <a:pt x="288" y="1643"/>
                  <a:pt x="346" y="1611"/>
                  <a:pt x="346" y="1545"/>
                </a:cubicBezTo>
                <a:cubicBezTo>
                  <a:pt x="280" y="1052"/>
                  <a:pt x="247" y="592"/>
                  <a:pt x="214" y="99"/>
                </a:cubicBezTo>
                <a:cubicBezTo>
                  <a:pt x="214" y="33"/>
                  <a:pt x="157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83" name="Google Shape;15483;p113"/>
          <p:cNvSpPr/>
          <p:nvPr/>
        </p:nvSpPr>
        <p:spPr>
          <a:xfrm>
            <a:off x="6674428" y="3889604"/>
            <a:ext cx="4889" cy="37589"/>
          </a:xfrm>
          <a:custGeom>
            <a:rect b="b" l="l" r="r" t="t"/>
            <a:pathLst>
              <a:path extrusionOk="0" h="1776" w="231">
                <a:moveTo>
                  <a:pt x="115" y="1"/>
                </a:moveTo>
                <a:cubicBezTo>
                  <a:pt x="58" y="1"/>
                  <a:pt x="0" y="34"/>
                  <a:pt x="0" y="99"/>
                </a:cubicBezTo>
                <a:cubicBezTo>
                  <a:pt x="0" y="625"/>
                  <a:pt x="0" y="1151"/>
                  <a:pt x="0" y="1677"/>
                </a:cubicBezTo>
                <a:cubicBezTo>
                  <a:pt x="0" y="1742"/>
                  <a:pt x="58" y="1775"/>
                  <a:pt x="115" y="1775"/>
                </a:cubicBezTo>
                <a:cubicBezTo>
                  <a:pt x="173" y="1775"/>
                  <a:pt x="230" y="1742"/>
                  <a:pt x="230" y="1677"/>
                </a:cubicBezTo>
                <a:cubicBezTo>
                  <a:pt x="197" y="1151"/>
                  <a:pt x="197" y="625"/>
                  <a:pt x="230" y="99"/>
                </a:cubicBezTo>
                <a:cubicBezTo>
                  <a:pt x="230" y="34"/>
                  <a:pt x="173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84" name="Google Shape;15484;p113"/>
          <p:cNvSpPr/>
          <p:nvPr/>
        </p:nvSpPr>
        <p:spPr>
          <a:xfrm>
            <a:off x="6710579" y="3888228"/>
            <a:ext cx="5588" cy="34795"/>
          </a:xfrm>
          <a:custGeom>
            <a:rect b="b" l="l" r="r" t="t"/>
            <a:pathLst>
              <a:path extrusionOk="0" h="1644" w="264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66" y="592"/>
                  <a:pt x="66" y="1085"/>
                  <a:pt x="34" y="1545"/>
                </a:cubicBezTo>
                <a:cubicBezTo>
                  <a:pt x="34" y="1610"/>
                  <a:pt x="83" y="1643"/>
                  <a:pt x="132" y="1643"/>
                </a:cubicBezTo>
                <a:cubicBezTo>
                  <a:pt x="181" y="1643"/>
                  <a:pt x="231" y="1610"/>
                  <a:pt x="231" y="1545"/>
                </a:cubicBezTo>
                <a:cubicBezTo>
                  <a:pt x="264" y="1085"/>
                  <a:pt x="264" y="592"/>
                  <a:pt x="198" y="99"/>
                </a:cubicBez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85" name="Google Shape;15485;p113"/>
          <p:cNvSpPr/>
          <p:nvPr/>
        </p:nvSpPr>
        <p:spPr>
          <a:xfrm>
            <a:off x="6722410" y="3901436"/>
            <a:ext cx="4191" cy="17398"/>
          </a:xfrm>
          <a:custGeom>
            <a:rect b="b" l="l" r="r" t="t"/>
            <a:pathLst>
              <a:path extrusionOk="0" h="822" w="198">
                <a:moveTo>
                  <a:pt x="99" y="1"/>
                </a:moveTo>
                <a:cubicBezTo>
                  <a:pt x="50" y="1"/>
                  <a:pt x="0" y="33"/>
                  <a:pt x="0" y="99"/>
                </a:cubicBezTo>
                <a:lnTo>
                  <a:pt x="0" y="723"/>
                </a:lnTo>
                <a:cubicBezTo>
                  <a:pt x="0" y="789"/>
                  <a:pt x="33" y="822"/>
                  <a:pt x="99" y="822"/>
                </a:cubicBezTo>
                <a:cubicBezTo>
                  <a:pt x="165" y="822"/>
                  <a:pt x="198" y="789"/>
                  <a:pt x="198" y="723"/>
                </a:cubicBezTo>
                <a:lnTo>
                  <a:pt x="198" y="99"/>
                </a:lnTo>
                <a:cubicBezTo>
                  <a:pt x="198" y="33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86" name="Google Shape;15486;p113"/>
          <p:cNvSpPr/>
          <p:nvPr/>
        </p:nvSpPr>
        <p:spPr>
          <a:xfrm>
            <a:off x="6764825" y="3872227"/>
            <a:ext cx="6984" cy="40044"/>
          </a:xfrm>
          <a:custGeom>
            <a:rect b="b" l="l" r="r" t="t"/>
            <a:pathLst>
              <a:path extrusionOk="0" h="1892" w="330">
                <a:moveTo>
                  <a:pt x="198" y="0"/>
                </a:moveTo>
                <a:cubicBezTo>
                  <a:pt x="149" y="0"/>
                  <a:pt x="99" y="33"/>
                  <a:pt x="99" y="99"/>
                </a:cubicBezTo>
                <a:cubicBezTo>
                  <a:pt x="132" y="658"/>
                  <a:pt x="67" y="1216"/>
                  <a:pt x="1" y="1775"/>
                </a:cubicBezTo>
                <a:cubicBezTo>
                  <a:pt x="1" y="1849"/>
                  <a:pt x="53" y="1891"/>
                  <a:pt x="104" y="1891"/>
                </a:cubicBezTo>
                <a:cubicBezTo>
                  <a:pt x="144" y="1891"/>
                  <a:pt x="184" y="1865"/>
                  <a:pt x="198" y="1808"/>
                </a:cubicBezTo>
                <a:cubicBezTo>
                  <a:pt x="297" y="1249"/>
                  <a:pt x="329" y="658"/>
                  <a:pt x="297" y="99"/>
                </a:cubicBezTo>
                <a:cubicBezTo>
                  <a:pt x="297" y="33"/>
                  <a:pt x="247" y="0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87" name="Google Shape;15487;p113"/>
          <p:cNvSpPr/>
          <p:nvPr/>
        </p:nvSpPr>
        <p:spPr>
          <a:xfrm>
            <a:off x="6785694" y="3856925"/>
            <a:ext cx="5588" cy="42436"/>
          </a:xfrm>
          <a:custGeom>
            <a:rect b="b" l="l" r="r" t="t"/>
            <a:pathLst>
              <a:path extrusionOk="0" h="2005" w="264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66" y="691"/>
                  <a:pt x="34" y="1315"/>
                  <a:pt x="1" y="1906"/>
                </a:cubicBezTo>
                <a:cubicBezTo>
                  <a:pt x="1" y="1972"/>
                  <a:pt x="50" y="2005"/>
                  <a:pt x="99" y="2005"/>
                </a:cubicBezTo>
                <a:cubicBezTo>
                  <a:pt x="149" y="2005"/>
                  <a:pt x="198" y="1972"/>
                  <a:pt x="198" y="1906"/>
                </a:cubicBezTo>
                <a:cubicBezTo>
                  <a:pt x="264" y="1315"/>
                  <a:pt x="264" y="691"/>
                  <a:pt x="231" y="99"/>
                </a:cubicBezTo>
                <a:cubicBezTo>
                  <a:pt x="231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88" name="Google Shape;15488;p113"/>
          <p:cNvSpPr/>
          <p:nvPr/>
        </p:nvSpPr>
        <p:spPr>
          <a:xfrm>
            <a:off x="6800658" y="3835357"/>
            <a:ext cx="7323" cy="38965"/>
          </a:xfrm>
          <a:custGeom>
            <a:rect b="b" l="l" r="r" t="t"/>
            <a:pathLst>
              <a:path extrusionOk="0" h="1841" w="346">
                <a:moveTo>
                  <a:pt x="103" y="1"/>
                </a:moveTo>
                <a:cubicBezTo>
                  <a:pt x="49" y="1"/>
                  <a:pt x="0" y="34"/>
                  <a:pt x="17" y="99"/>
                </a:cubicBezTo>
                <a:cubicBezTo>
                  <a:pt x="49" y="625"/>
                  <a:pt x="82" y="1184"/>
                  <a:pt x="115" y="1742"/>
                </a:cubicBezTo>
                <a:cubicBezTo>
                  <a:pt x="115" y="1808"/>
                  <a:pt x="173" y="1841"/>
                  <a:pt x="230" y="1841"/>
                </a:cubicBezTo>
                <a:cubicBezTo>
                  <a:pt x="288" y="1841"/>
                  <a:pt x="345" y="1808"/>
                  <a:pt x="345" y="1742"/>
                </a:cubicBezTo>
                <a:cubicBezTo>
                  <a:pt x="279" y="1184"/>
                  <a:pt x="247" y="625"/>
                  <a:pt x="214" y="99"/>
                </a:cubicBezTo>
                <a:cubicBezTo>
                  <a:pt x="214" y="34"/>
                  <a:pt x="156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89" name="Google Shape;15489;p113"/>
          <p:cNvSpPr/>
          <p:nvPr/>
        </p:nvSpPr>
        <p:spPr>
          <a:xfrm>
            <a:off x="6821866" y="3818679"/>
            <a:ext cx="5588" cy="34097"/>
          </a:xfrm>
          <a:custGeom>
            <a:rect b="b" l="l" r="r" t="t"/>
            <a:pathLst>
              <a:path extrusionOk="0" h="1611" w="264">
                <a:moveTo>
                  <a:pt x="161" y="0"/>
                </a:moveTo>
                <a:cubicBezTo>
                  <a:pt x="107" y="0"/>
                  <a:pt x="50" y="33"/>
                  <a:pt x="33" y="99"/>
                </a:cubicBezTo>
                <a:cubicBezTo>
                  <a:pt x="0" y="559"/>
                  <a:pt x="0" y="1019"/>
                  <a:pt x="33" y="1512"/>
                </a:cubicBezTo>
                <a:cubicBezTo>
                  <a:pt x="33" y="1577"/>
                  <a:pt x="83" y="1610"/>
                  <a:pt x="132" y="1610"/>
                </a:cubicBezTo>
                <a:cubicBezTo>
                  <a:pt x="181" y="1610"/>
                  <a:pt x="230" y="1577"/>
                  <a:pt x="230" y="1512"/>
                </a:cubicBezTo>
                <a:cubicBezTo>
                  <a:pt x="198" y="1019"/>
                  <a:pt x="198" y="559"/>
                  <a:pt x="263" y="99"/>
                </a:cubicBezTo>
                <a:cubicBezTo>
                  <a:pt x="263" y="33"/>
                  <a:pt x="214" y="0"/>
                  <a:pt x="16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90" name="Google Shape;15490;p113"/>
          <p:cNvSpPr/>
          <p:nvPr/>
        </p:nvSpPr>
        <p:spPr>
          <a:xfrm>
            <a:off x="6846206" y="3808118"/>
            <a:ext cx="7387" cy="32658"/>
          </a:xfrm>
          <a:custGeom>
            <a:rect b="b" l="l" r="r" t="t"/>
            <a:pathLst>
              <a:path extrusionOk="0" h="1543" w="349">
                <a:moveTo>
                  <a:pt x="187" y="0"/>
                </a:moveTo>
                <a:cubicBezTo>
                  <a:pt x="148" y="0"/>
                  <a:pt x="112" y="22"/>
                  <a:pt x="99" y="72"/>
                </a:cubicBezTo>
                <a:cubicBezTo>
                  <a:pt x="0" y="532"/>
                  <a:pt x="0" y="1025"/>
                  <a:pt x="132" y="1485"/>
                </a:cubicBezTo>
                <a:cubicBezTo>
                  <a:pt x="145" y="1524"/>
                  <a:pt x="183" y="1542"/>
                  <a:pt x="223" y="1542"/>
                </a:cubicBezTo>
                <a:cubicBezTo>
                  <a:pt x="285" y="1542"/>
                  <a:pt x="349" y="1499"/>
                  <a:pt x="329" y="1419"/>
                </a:cubicBezTo>
                <a:cubicBezTo>
                  <a:pt x="230" y="992"/>
                  <a:pt x="198" y="532"/>
                  <a:pt x="296" y="138"/>
                </a:cubicBezTo>
                <a:cubicBezTo>
                  <a:pt x="317" y="56"/>
                  <a:pt x="249" y="0"/>
                  <a:pt x="18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91" name="Google Shape;15491;p113"/>
          <p:cNvSpPr/>
          <p:nvPr/>
        </p:nvSpPr>
        <p:spPr>
          <a:xfrm>
            <a:off x="6861509" y="3798509"/>
            <a:ext cx="5588" cy="33398"/>
          </a:xfrm>
          <a:custGeom>
            <a:rect b="b" l="l" r="r" t="t"/>
            <a:pathLst>
              <a:path extrusionOk="0" h="1578" w="264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cubicBezTo>
                  <a:pt x="66" y="559"/>
                  <a:pt x="66" y="1019"/>
                  <a:pt x="33" y="1479"/>
                </a:cubicBezTo>
                <a:cubicBezTo>
                  <a:pt x="33" y="1545"/>
                  <a:pt x="83" y="1577"/>
                  <a:pt x="136" y="1577"/>
                </a:cubicBezTo>
                <a:cubicBezTo>
                  <a:pt x="189" y="1577"/>
                  <a:pt x="247" y="1545"/>
                  <a:pt x="263" y="1479"/>
                </a:cubicBezTo>
                <a:cubicBezTo>
                  <a:pt x="263" y="1019"/>
                  <a:pt x="263" y="559"/>
                  <a:pt x="230" y="99"/>
                </a:cubicBez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92" name="Google Shape;15492;p113"/>
          <p:cNvSpPr/>
          <p:nvPr/>
        </p:nvSpPr>
        <p:spPr>
          <a:xfrm>
            <a:off x="6896982" y="3762337"/>
            <a:ext cx="5228" cy="34795"/>
          </a:xfrm>
          <a:custGeom>
            <a:rect b="b" l="l" r="r" t="t"/>
            <a:pathLst>
              <a:path extrusionOk="0" h="1644" w="247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592"/>
                  <a:pt x="0" y="1052"/>
                  <a:pt x="33" y="1545"/>
                </a:cubicBezTo>
                <a:cubicBezTo>
                  <a:pt x="33" y="1611"/>
                  <a:pt x="91" y="1643"/>
                  <a:pt x="144" y="1643"/>
                </a:cubicBezTo>
                <a:cubicBezTo>
                  <a:pt x="197" y="1643"/>
                  <a:pt x="247" y="1611"/>
                  <a:pt x="230" y="1545"/>
                </a:cubicBezTo>
                <a:cubicBezTo>
                  <a:pt x="197" y="1052"/>
                  <a:pt x="197" y="592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93" name="Google Shape;15493;p113"/>
          <p:cNvSpPr/>
          <p:nvPr/>
        </p:nvSpPr>
        <p:spPr>
          <a:xfrm>
            <a:off x="6910189" y="3751373"/>
            <a:ext cx="4191" cy="38097"/>
          </a:xfrm>
          <a:custGeom>
            <a:rect b="b" l="l" r="r" t="t"/>
            <a:pathLst>
              <a:path extrusionOk="0" h="1800" w="198">
                <a:moveTo>
                  <a:pt x="99" y="1"/>
                </a:moveTo>
                <a:cubicBezTo>
                  <a:pt x="50" y="1"/>
                  <a:pt x="1" y="42"/>
                  <a:pt x="1" y="124"/>
                </a:cubicBezTo>
                <a:lnTo>
                  <a:pt x="1" y="1701"/>
                </a:lnTo>
                <a:cubicBezTo>
                  <a:pt x="1" y="1767"/>
                  <a:pt x="50" y="1800"/>
                  <a:pt x="99" y="1800"/>
                </a:cubicBezTo>
                <a:cubicBezTo>
                  <a:pt x="148" y="1800"/>
                  <a:pt x="198" y="1767"/>
                  <a:pt x="198" y="1701"/>
                </a:cubicBezTo>
                <a:lnTo>
                  <a:pt x="198" y="124"/>
                </a:lnTo>
                <a:cubicBezTo>
                  <a:pt x="198" y="42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94" name="Google Shape;15494;p113"/>
          <p:cNvSpPr/>
          <p:nvPr/>
        </p:nvSpPr>
        <p:spPr>
          <a:xfrm>
            <a:off x="6928963" y="3737298"/>
            <a:ext cx="5990" cy="28213"/>
          </a:xfrm>
          <a:custGeom>
            <a:rect b="b" l="l" r="r" t="t"/>
            <a:pathLst>
              <a:path extrusionOk="0" h="1333" w="283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493"/>
                  <a:pt x="34" y="888"/>
                  <a:pt x="67" y="1249"/>
                </a:cubicBezTo>
                <a:cubicBezTo>
                  <a:pt x="95" y="1307"/>
                  <a:pt x="143" y="1333"/>
                  <a:pt x="185" y="1333"/>
                </a:cubicBezTo>
                <a:cubicBezTo>
                  <a:pt x="238" y="1333"/>
                  <a:pt x="282" y="1290"/>
                  <a:pt x="264" y="1216"/>
                </a:cubicBezTo>
                <a:cubicBezTo>
                  <a:pt x="231" y="855"/>
                  <a:pt x="198" y="461"/>
                  <a:pt x="231" y="99"/>
                </a:cubicBezTo>
                <a:cubicBezTo>
                  <a:pt x="231" y="33"/>
                  <a:pt x="182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95" name="Google Shape;15495;p113"/>
          <p:cNvSpPr/>
          <p:nvPr/>
        </p:nvSpPr>
        <p:spPr>
          <a:xfrm>
            <a:off x="6762053" y="4030100"/>
            <a:ext cx="7746" cy="64871"/>
          </a:xfrm>
          <a:custGeom>
            <a:rect b="b" l="l" r="r" t="t"/>
            <a:pathLst>
              <a:path extrusionOk="0" h="3065" w="366">
                <a:moveTo>
                  <a:pt x="263" y="1"/>
                </a:moveTo>
                <a:cubicBezTo>
                  <a:pt x="214" y="1"/>
                  <a:pt x="165" y="34"/>
                  <a:pt x="165" y="99"/>
                </a:cubicBezTo>
                <a:lnTo>
                  <a:pt x="66" y="1677"/>
                </a:lnTo>
                <a:cubicBezTo>
                  <a:pt x="66" y="1939"/>
                  <a:pt x="0" y="2202"/>
                  <a:pt x="0" y="2465"/>
                </a:cubicBezTo>
                <a:cubicBezTo>
                  <a:pt x="0" y="2662"/>
                  <a:pt x="33" y="2859"/>
                  <a:pt x="132" y="3024"/>
                </a:cubicBezTo>
                <a:cubicBezTo>
                  <a:pt x="151" y="3053"/>
                  <a:pt x="182" y="3065"/>
                  <a:pt x="213" y="3065"/>
                </a:cubicBezTo>
                <a:cubicBezTo>
                  <a:pt x="288" y="3065"/>
                  <a:pt x="366" y="2995"/>
                  <a:pt x="296" y="2925"/>
                </a:cubicBezTo>
                <a:cubicBezTo>
                  <a:pt x="198" y="2728"/>
                  <a:pt x="165" y="2531"/>
                  <a:pt x="230" y="2301"/>
                </a:cubicBezTo>
                <a:cubicBezTo>
                  <a:pt x="230" y="2071"/>
                  <a:pt x="263" y="1808"/>
                  <a:pt x="263" y="1578"/>
                </a:cubicBezTo>
                <a:lnTo>
                  <a:pt x="362" y="99"/>
                </a:lnTo>
                <a:cubicBezTo>
                  <a:pt x="362" y="34"/>
                  <a:pt x="313" y="1"/>
                  <a:pt x="26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96" name="Google Shape;15496;p113"/>
          <p:cNvSpPr/>
          <p:nvPr/>
        </p:nvSpPr>
        <p:spPr>
          <a:xfrm>
            <a:off x="6775260" y="4022078"/>
            <a:ext cx="6984" cy="40171"/>
          </a:xfrm>
          <a:custGeom>
            <a:rect b="b" l="l" r="r" t="t"/>
            <a:pathLst>
              <a:path extrusionOk="0" h="1898" w="330">
                <a:moveTo>
                  <a:pt x="190" y="0"/>
                </a:moveTo>
                <a:cubicBezTo>
                  <a:pt x="144" y="0"/>
                  <a:pt x="99" y="26"/>
                  <a:pt x="99" y="84"/>
                </a:cubicBezTo>
                <a:cubicBezTo>
                  <a:pt x="1" y="643"/>
                  <a:pt x="1" y="1234"/>
                  <a:pt x="99" y="1826"/>
                </a:cubicBezTo>
                <a:cubicBezTo>
                  <a:pt x="112" y="1876"/>
                  <a:pt x="148" y="1897"/>
                  <a:pt x="189" y="1897"/>
                </a:cubicBezTo>
                <a:cubicBezTo>
                  <a:pt x="254" y="1897"/>
                  <a:pt x="329" y="1841"/>
                  <a:pt x="329" y="1760"/>
                </a:cubicBezTo>
                <a:cubicBezTo>
                  <a:pt x="198" y="1234"/>
                  <a:pt x="198" y="675"/>
                  <a:pt x="296" y="117"/>
                </a:cubicBezTo>
                <a:cubicBezTo>
                  <a:pt x="315" y="43"/>
                  <a:pt x="250" y="0"/>
                  <a:pt x="19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97" name="Google Shape;15497;p113"/>
          <p:cNvSpPr/>
          <p:nvPr/>
        </p:nvSpPr>
        <p:spPr>
          <a:xfrm>
            <a:off x="6787790" y="4014289"/>
            <a:ext cx="4191" cy="24869"/>
          </a:xfrm>
          <a:custGeom>
            <a:rect b="b" l="l" r="r" t="t"/>
            <a:pathLst>
              <a:path extrusionOk="0" h="1175" w="198">
                <a:moveTo>
                  <a:pt x="99" y="0"/>
                </a:moveTo>
                <a:cubicBezTo>
                  <a:pt x="50" y="0"/>
                  <a:pt x="0" y="41"/>
                  <a:pt x="0" y="123"/>
                </a:cubicBezTo>
                <a:lnTo>
                  <a:pt x="0" y="1076"/>
                </a:lnTo>
                <a:cubicBezTo>
                  <a:pt x="0" y="1142"/>
                  <a:pt x="50" y="1175"/>
                  <a:pt x="99" y="1175"/>
                </a:cubicBezTo>
                <a:cubicBezTo>
                  <a:pt x="148" y="1175"/>
                  <a:pt x="197" y="1142"/>
                  <a:pt x="197" y="1076"/>
                </a:cubicBezTo>
                <a:lnTo>
                  <a:pt x="197" y="123"/>
                </a:lnTo>
                <a:cubicBezTo>
                  <a:pt x="197" y="41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98" name="Google Shape;15498;p113"/>
          <p:cNvSpPr/>
          <p:nvPr/>
        </p:nvSpPr>
        <p:spPr>
          <a:xfrm>
            <a:off x="6789166" y="3940380"/>
            <a:ext cx="5588" cy="45928"/>
          </a:xfrm>
          <a:custGeom>
            <a:rect b="b" l="l" r="r" t="t"/>
            <a:pathLst>
              <a:path extrusionOk="0" h="2170" w="264">
                <a:moveTo>
                  <a:pt x="132" y="1"/>
                </a:moveTo>
                <a:cubicBezTo>
                  <a:pt x="83" y="1"/>
                  <a:pt x="34" y="34"/>
                  <a:pt x="34" y="99"/>
                </a:cubicBezTo>
                <a:cubicBezTo>
                  <a:pt x="1" y="756"/>
                  <a:pt x="1" y="1414"/>
                  <a:pt x="67" y="2071"/>
                </a:cubicBezTo>
                <a:cubicBezTo>
                  <a:pt x="67" y="2137"/>
                  <a:pt x="116" y="2169"/>
                  <a:pt x="165" y="2169"/>
                </a:cubicBezTo>
                <a:cubicBezTo>
                  <a:pt x="215" y="2169"/>
                  <a:pt x="264" y="2137"/>
                  <a:pt x="264" y="2071"/>
                </a:cubicBezTo>
                <a:cubicBezTo>
                  <a:pt x="231" y="1414"/>
                  <a:pt x="198" y="756"/>
                  <a:pt x="231" y="99"/>
                </a:cubicBezTo>
                <a:cubicBezTo>
                  <a:pt x="231" y="34"/>
                  <a:pt x="182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99" name="Google Shape;15499;p113"/>
          <p:cNvSpPr/>
          <p:nvPr/>
        </p:nvSpPr>
        <p:spPr>
          <a:xfrm>
            <a:off x="6828808" y="3890472"/>
            <a:ext cx="4212" cy="38118"/>
          </a:xfrm>
          <a:custGeom>
            <a:rect b="b" l="l" r="r" t="t"/>
            <a:pathLst>
              <a:path extrusionOk="0" h="1801" w="199">
                <a:moveTo>
                  <a:pt x="100" y="1"/>
                </a:moveTo>
                <a:cubicBezTo>
                  <a:pt x="50" y="1"/>
                  <a:pt x="1" y="42"/>
                  <a:pt x="1" y="124"/>
                </a:cubicBezTo>
                <a:lnTo>
                  <a:pt x="1" y="1701"/>
                </a:lnTo>
                <a:cubicBezTo>
                  <a:pt x="1" y="1767"/>
                  <a:pt x="50" y="1800"/>
                  <a:pt x="100" y="1800"/>
                </a:cubicBezTo>
                <a:cubicBezTo>
                  <a:pt x="149" y="1800"/>
                  <a:pt x="198" y="1767"/>
                  <a:pt x="198" y="1701"/>
                </a:cubicBezTo>
                <a:lnTo>
                  <a:pt x="198" y="124"/>
                </a:lnTo>
                <a:cubicBezTo>
                  <a:pt x="198" y="42"/>
                  <a:pt x="149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00" name="Google Shape;15500;p113"/>
          <p:cNvSpPr/>
          <p:nvPr/>
        </p:nvSpPr>
        <p:spPr>
          <a:xfrm>
            <a:off x="6830205" y="3945946"/>
            <a:ext cx="6286" cy="24361"/>
          </a:xfrm>
          <a:custGeom>
            <a:rect b="b" l="l" r="r" t="t"/>
            <a:pathLst>
              <a:path extrusionOk="0" h="1151" w="297">
                <a:moveTo>
                  <a:pt x="198" y="1"/>
                </a:moveTo>
                <a:cubicBezTo>
                  <a:pt x="132" y="1"/>
                  <a:pt x="99" y="33"/>
                  <a:pt x="66" y="99"/>
                </a:cubicBezTo>
                <a:cubicBezTo>
                  <a:pt x="34" y="395"/>
                  <a:pt x="1" y="723"/>
                  <a:pt x="34" y="1019"/>
                </a:cubicBezTo>
                <a:cubicBezTo>
                  <a:pt x="34" y="1085"/>
                  <a:pt x="99" y="1151"/>
                  <a:pt x="132" y="1151"/>
                </a:cubicBezTo>
                <a:cubicBezTo>
                  <a:pt x="198" y="1151"/>
                  <a:pt x="264" y="1085"/>
                  <a:pt x="264" y="1019"/>
                </a:cubicBezTo>
                <a:cubicBezTo>
                  <a:pt x="231" y="723"/>
                  <a:pt x="231" y="428"/>
                  <a:pt x="264" y="132"/>
                </a:cubicBezTo>
                <a:cubicBezTo>
                  <a:pt x="296" y="66"/>
                  <a:pt x="264" y="33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01" name="Google Shape;15501;p113"/>
          <p:cNvSpPr/>
          <p:nvPr/>
        </p:nvSpPr>
        <p:spPr>
          <a:xfrm>
            <a:off x="6848302" y="3889604"/>
            <a:ext cx="6963" cy="42584"/>
          </a:xfrm>
          <a:custGeom>
            <a:rect b="b" l="l" r="r" t="t"/>
            <a:pathLst>
              <a:path extrusionOk="0" h="2012" w="329">
                <a:moveTo>
                  <a:pt x="164" y="1"/>
                </a:moveTo>
                <a:cubicBezTo>
                  <a:pt x="115" y="1"/>
                  <a:pt x="66" y="34"/>
                  <a:pt x="66" y="99"/>
                </a:cubicBezTo>
                <a:cubicBezTo>
                  <a:pt x="0" y="724"/>
                  <a:pt x="33" y="1315"/>
                  <a:pt x="131" y="1940"/>
                </a:cubicBezTo>
                <a:cubicBezTo>
                  <a:pt x="131" y="1990"/>
                  <a:pt x="160" y="2011"/>
                  <a:pt x="196" y="2011"/>
                </a:cubicBezTo>
                <a:cubicBezTo>
                  <a:pt x="253" y="2011"/>
                  <a:pt x="329" y="1955"/>
                  <a:pt x="329" y="1874"/>
                </a:cubicBezTo>
                <a:cubicBezTo>
                  <a:pt x="230" y="1282"/>
                  <a:pt x="230" y="691"/>
                  <a:pt x="263" y="99"/>
                </a:cubicBezTo>
                <a:cubicBezTo>
                  <a:pt x="263" y="34"/>
                  <a:pt x="214" y="1"/>
                  <a:pt x="16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02" name="Google Shape;15502;p113"/>
          <p:cNvSpPr/>
          <p:nvPr/>
        </p:nvSpPr>
        <p:spPr>
          <a:xfrm>
            <a:off x="6869149" y="3865772"/>
            <a:ext cx="6286" cy="23853"/>
          </a:xfrm>
          <a:custGeom>
            <a:rect b="b" l="l" r="r" t="t"/>
            <a:pathLst>
              <a:path extrusionOk="0" h="1127" w="297">
                <a:moveTo>
                  <a:pt x="67" y="1"/>
                </a:moveTo>
                <a:cubicBezTo>
                  <a:pt x="23" y="1"/>
                  <a:pt x="1" y="55"/>
                  <a:pt x="1" y="108"/>
                </a:cubicBezTo>
                <a:lnTo>
                  <a:pt x="99" y="1028"/>
                </a:lnTo>
                <a:cubicBezTo>
                  <a:pt x="99" y="1061"/>
                  <a:pt x="132" y="1127"/>
                  <a:pt x="198" y="1127"/>
                </a:cubicBezTo>
                <a:cubicBezTo>
                  <a:pt x="231" y="1127"/>
                  <a:pt x="297" y="1061"/>
                  <a:pt x="297" y="1028"/>
                </a:cubicBezTo>
                <a:lnTo>
                  <a:pt x="198" y="108"/>
                </a:lnTo>
                <a:cubicBezTo>
                  <a:pt x="198" y="42"/>
                  <a:pt x="165" y="10"/>
                  <a:pt x="99" y="10"/>
                </a:cubicBezTo>
                <a:cubicBezTo>
                  <a:pt x="87" y="4"/>
                  <a:pt x="76" y="1"/>
                  <a:pt x="6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03" name="Google Shape;15503;p113"/>
          <p:cNvSpPr/>
          <p:nvPr/>
        </p:nvSpPr>
        <p:spPr>
          <a:xfrm>
            <a:off x="6892812" y="3837326"/>
            <a:ext cx="6011" cy="22774"/>
          </a:xfrm>
          <a:custGeom>
            <a:rect b="b" l="l" r="r" t="t"/>
            <a:pathLst>
              <a:path extrusionOk="0" h="1076" w="284">
                <a:moveTo>
                  <a:pt x="153" y="0"/>
                </a:moveTo>
                <a:cubicBezTo>
                  <a:pt x="115" y="0"/>
                  <a:pt x="78" y="22"/>
                  <a:pt x="66" y="72"/>
                </a:cubicBezTo>
                <a:cubicBezTo>
                  <a:pt x="0" y="368"/>
                  <a:pt x="0" y="696"/>
                  <a:pt x="66" y="992"/>
                </a:cubicBezTo>
                <a:cubicBezTo>
                  <a:pt x="80" y="1050"/>
                  <a:pt x="126" y="1076"/>
                  <a:pt x="171" y="1076"/>
                </a:cubicBezTo>
                <a:cubicBezTo>
                  <a:pt x="227" y="1076"/>
                  <a:pt x="281" y="1033"/>
                  <a:pt x="263" y="959"/>
                </a:cubicBezTo>
                <a:cubicBezTo>
                  <a:pt x="197" y="696"/>
                  <a:pt x="197" y="401"/>
                  <a:pt x="263" y="138"/>
                </a:cubicBezTo>
                <a:cubicBezTo>
                  <a:pt x="283" y="57"/>
                  <a:pt x="216" y="0"/>
                  <a:pt x="1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04" name="Google Shape;15504;p113"/>
          <p:cNvSpPr/>
          <p:nvPr/>
        </p:nvSpPr>
        <p:spPr>
          <a:xfrm>
            <a:off x="6515836" y="4216503"/>
            <a:ext cx="7683" cy="54267"/>
          </a:xfrm>
          <a:custGeom>
            <a:rect b="b" l="l" r="r" t="t"/>
            <a:pathLst>
              <a:path extrusionOk="0" h="2564" w="363">
                <a:moveTo>
                  <a:pt x="264" y="0"/>
                </a:moveTo>
                <a:cubicBezTo>
                  <a:pt x="214" y="0"/>
                  <a:pt x="165" y="33"/>
                  <a:pt x="165" y="99"/>
                </a:cubicBezTo>
                <a:cubicBezTo>
                  <a:pt x="132" y="887"/>
                  <a:pt x="99" y="1676"/>
                  <a:pt x="1" y="2465"/>
                </a:cubicBezTo>
                <a:cubicBezTo>
                  <a:pt x="1" y="2530"/>
                  <a:pt x="50" y="2563"/>
                  <a:pt x="99" y="2563"/>
                </a:cubicBezTo>
                <a:cubicBezTo>
                  <a:pt x="149" y="2563"/>
                  <a:pt x="198" y="2530"/>
                  <a:pt x="198" y="2465"/>
                </a:cubicBezTo>
                <a:cubicBezTo>
                  <a:pt x="297" y="1676"/>
                  <a:pt x="362" y="887"/>
                  <a:pt x="362" y="99"/>
                </a:cubicBezTo>
                <a:cubicBezTo>
                  <a:pt x="362" y="33"/>
                  <a:pt x="313" y="0"/>
                  <a:pt x="2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05" name="Google Shape;15505;p113"/>
          <p:cNvSpPr/>
          <p:nvPr/>
        </p:nvSpPr>
        <p:spPr>
          <a:xfrm>
            <a:off x="6541573" y="4236673"/>
            <a:ext cx="7683" cy="23260"/>
          </a:xfrm>
          <a:custGeom>
            <a:rect b="b" l="l" r="r" t="t"/>
            <a:pathLst>
              <a:path extrusionOk="0" h="1099" w="363">
                <a:moveTo>
                  <a:pt x="231" y="0"/>
                </a:moveTo>
                <a:cubicBezTo>
                  <a:pt x="198" y="0"/>
                  <a:pt x="132" y="33"/>
                  <a:pt x="132" y="99"/>
                </a:cubicBezTo>
                <a:cubicBezTo>
                  <a:pt x="1" y="394"/>
                  <a:pt x="34" y="756"/>
                  <a:pt x="165" y="1052"/>
                </a:cubicBezTo>
                <a:cubicBezTo>
                  <a:pt x="188" y="1075"/>
                  <a:pt x="228" y="1098"/>
                  <a:pt x="261" y="1098"/>
                </a:cubicBezTo>
                <a:cubicBezTo>
                  <a:pt x="274" y="1098"/>
                  <a:pt x="287" y="1094"/>
                  <a:pt x="296" y="1085"/>
                </a:cubicBezTo>
                <a:cubicBezTo>
                  <a:pt x="362" y="1052"/>
                  <a:pt x="362" y="986"/>
                  <a:pt x="329" y="953"/>
                </a:cubicBezTo>
                <a:cubicBezTo>
                  <a:pt x="231" y="690"/>
                  <a:pt x="231" y="394"/>
                  <a:pt x="329" y="132"/>
                </a:cubicBezTo>
                <a:cubicBezTo>
                  <a:pt x="329" y="99"/>
                  <a:pt x="296" y="33"/>
                  <a:pt x="2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06" name="Google Shape;15506;p113"/>
          <p:cNvSpPr/>
          <p:nvPr/>
        </p:nvSpPr>
        <p:spPr>
          <a:xfrm>
            <a:off x="6558971" y="4226260"/>
            <a:ext cx="6667" cy="30605"/>
          </a:xfrm>
          <a:custGeom>
            <a:rect b="b" l="l" r="r" t="t"/>
            <a:pathLst>
              <a:path extrusionOk="0" h="1446" w="315">
                <a:moveTo>
                  <a:pt x="198" y="0"/>
                </a:moveTo>
                <a:cubicBezTo>
                  <a:pt x="155" y="0"/>
                  <a:pt x="113" y="29"/>
                  <a:pt x="99" y="98"/>
                </a:cubicBezTo>
                <a:cubicBezTo>
                  <a:pt x="0" y="492"/>
                  <a:pt x="0" y="919"/>
                  <a:pt x="33" y="1347"/>
                </a:cubicBezTo>
                <a:cubicBezTo>
                  <a:pt x="33" y="1412"/>
                  <a:pt x="99" y="1445"/>
                  <a:pt x="165" y="1445"/>
                </a:cubicBezTo>
                <a:cubicBezTo>
                  <a:pt x="197" y="1445"/>
                  <a:pt x="263" y="1412"/>
                  <a:pt x="263" y="1347"/>
                </a:cubicBezTo>
                <a:cubicBezTo>
                  <a:pt x="197" y="952"/>
                  <a:pt x="197" y="525"/>
                  <a:pt x="296" y="131"/>
                </a:cubicBezTo>
                <a:cubicBezTo>
                  <a:pt x="315" y="54"/>
                  <a:pt x="257" y="0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07" name="Google Shape;15507;p113"/>
          <p:cNvSpPr/>
          <p:nvPr/>
        </p:nvSpPr>
        <p:spPr>
          <a:xfrm>
            <a:off x="6578443" y="4233880"/>
            <a:ext cx="6667" cy="22668"/>
          </a:xfrm>
          <a:custGeom>
            <a:rect b="b" l="l" r="r" t="t"/>
            <a:pathLst>
              <a:path extrusionOk="0" h="1071" w="315">
                <a:moveTo>
                  <a:pt x="165" y="1"/>
                </a:moveTo>
                <a:cubicBezTo>
                  <a:pt x="132" y="1"/>
                  <a:pt x="66" y="34"/>
                  <a:pt x="66" y="66"/>
                </a:cubicBezTo>
                <a:cubicBezTo>
                  <a:pt x="0" y="395"/>
                  <a:pt x="33" y="691"/>
                  <a:pt x="99" y="987"/>
                </a:cubicBezTo>
                <a:cubicBezTo>
                  <a:pt x="113" y="1044"/>
                  <a:pt x="159" y="1070"/>
                  <a:pt x="204" y="1070"/>
                </a:cubicBezTo>
                <a:cubicBezTo>
                  <a:pt x="260" y="1070"/>
                  <a:pt x="314" y="1027"/>
                  <a:pt x="296" y="954"/>
                </a:cubicBezTo>
                <a:cubicBezTo>
                  <a:pt x="230" y="691"/>
                  <a:pt x="197" y="395"/>
                  <a:pt x="263" y="132"/>
                </a:cubicBezTo>
                <a:cubicBezTo>
                  <a:pt x="263" y="66"/>
                  <a:pt x="230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08" name="Google Shape;15508;p113"/>
          <p:cNvSpPr/>
          <p:nvPr/>
        </p:nvSpPr>
        <p:spPr>
          <a:xfrm>
            <a:off x="6594444" y="4171294"/>
            <a:ext cx="6963" cy="72342"/>
          </a:xfrm>
          <a:custGeom>
            <a:rect b="b" l="l" r="r" t="t"/>
            <a:pathLst>
              <a:path extrusionOk="0" h="3418" w="329">
                <a:moveTo>
                  <a:pt x="160" y="0"/>
                </a:moveTo>
                <a:cubicBezTo>
                  <a:pt x="107" y="0"/>
                  <a:pt x="49" y="33"/>
                  <a:pt x="33" y="99"/>
                </a:cubicBezTo>
                <a:cubicBezTo>
                  <a:pt x="0" y="1150"/>
                  <a:pt x="0" y="2235"/>
                  <a:pt x="99" y="3319"/>
                </a:cubicBezTo>
                <a:cubicBezTo>
                  <a:pt x="99" y="3385"/>
                  <a:pt x="156" y="3418"/>
                  <a:pt x="214" y="3418"/>
                </a:cubicBezTo>
                <a:cubicBezTo>
                  <a:pt x="271" y="3418"/>
                  <a:pt x="329" y="3385"/>
                  <a:pt x="329" y="3319"/>
                </a:cubicBezTo>
                <a:cubicBezTo>
                  <a:pt x="230" y="2235"/>
                  <a:pt x="197" y="1150"/>
                  <a:pt x="263" y="99"/>
                </a:cubicBezTo>
                <a:cubicBezTo>
                  <a:pt x="263" y="33"/>
                  <a:pt x="214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09" name="Google Shape;15509;p113"/>
          <p:cNvSpPr/>
          <p:nvPr/>
        </p:nvSpPr>
        <p:spPr>
          <a:xfrm>
            <a:off x="6554103" y="4135990"/>
            <a:ext cx="4191" cy="53399"/>
          </a:xfrm>
          <a:custGeom>
            <a:rect b="b" l="l" r="r" t="t"/>
            <a:pathLst>
              <a:path extrusionOk="0" h="2523" w="198">
                <a:moveTo>
                  <a:pt x="99" y="1"/>
                </a:moveTo>
                <a:cubicBezTo>
                  <a:pt x="49" y="1"/>
                  <a:pt x="0" y="42"/>
                  <a:pt x="0" y="124"/>
                </a:cubicBezTo>
                <a:lnTo>
                  <a:pt x="0" y="2424"/>
                </a:lnTo>
                <a:cubicBezTo>
                  <a:pt x="0" y="2490"/>
                  <a:pt x="49" y="2523"/>
                  <a:pt x="99" y="2523"/>
                </a:cubicBezTo>
                <a:cubicBezTo>
                  <a:pt x="148" y="2523"/>
                  <a:pt x="197" y="2490"/>
                  <a:pt x="197" y="2424"/>
                </a:cubicBezTo>
                <a:lnTo>
                  <a:pt x="197" y="124"/>
                </a:lnTo>
                <a:cubicBezTo>
                  <a:pt x="197" y="42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10" name="Google Shape;15510;p113"/>
          <p:cNvSpPr/>
          <p:nvPr/>
        </p:nvSpPr>
        <p:spPr>
          <a:xfrm>
            <a:off x="6547838" y="4105639"/>
            <a:ext cx="6286" cy="24065"/>
          </a:xfrm>
          <a:custGeom>
            <a:rect b="b" l="l" r="r" t="t"/>
            <a:pathLst>
              <a:path extrusionOk="0" h="1137" w="297">
                <a:moveTo>
                  <a:pt x="151" y="1"/>
                </a:moveTo>
                <a:cubicBezTo>
                  <a:pt x="114" y="1"/>
                  <a:pt x="90" y="31"/>
                  <a:pt x="66" y="79"/>
                </a:cubicBezTo>
                <a:cubicBezTo>
                  <a:pt x="0" y="408"/>
                  <a:pt x="0" y="736"/>
                  <a:pt x="66" y="1065"/>
                </a:cubicBezTo>
                <a:cubicBezTo>
                  <a:pt x="79" y="1115"/>
                  <a:pt x="115" y="1137"/>
                  <a:pt x="154" y="1137"/>
                </a:cubicBezTo>
                <a:cubicBezTo>
                  <a:pt x="216" y="1137"/>
                  <a:pt x="284" y="1080"/>
                  <a:pt x="263" y="999"/>
                </a:cubicBezTo>
                <a:cubicBezTo>
                  <a:pt x="198" y="703"/>
                  <a:pt x="198" y="408"/>
                  <a:pt x="263" y="145"/>
                </a:cubicBezTo>
                <a:cubicBezTo>
                  <a:pt x="296" y="79"/>
                  <a:pt x="263" y="13"/>
                  <a:pt x="198" y="13"/>
                </a:cubicBezTo>
                <a:cubicBezTo>
                  <a:pt x="180" y="5"/>
                  <a:pt x="165" y="1"/>
                  <a:pt x="15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11" name="Google Shape;15511;p113"/>
          <p:cNvSpPr/>
          <p:nvPr/>
        </p:nvSpPr>
        <p:spPr>
          <a:xfrm>
            <a:off x="6559670" y="4102443"/>
            <a:ext cx="6265" cy="20869"/>
          </a:xfrm>
          <a:custGeom>
            <a:rect b="b" l="l" r="r" t="t"/>
            <a:pathLst>
              <a:path extrusionOk="0" h="986" w="296">
                <a:moveTo>
                  <a:pt x="132" y="0"/>
                </a:moveTo>
                <a:cubicBezTo>
                  <a:pt x="99" y="0"/>
                  <a:pt x="33" y="66"/>
                  <a:pt x="33" y="99"/>
                </a:cubicBezTo>
                <a:cubicBezTo>
                  <a:pt x="0" y="362"/>
                  <a:pt x="33" y="657"/>
                  <a:pt x="99" y="920"/>
                </a:cubicBezTo>
                <a:cubicBezTo>
                  <a:pt x="99" y="953"/>
                  <a:pt x="164" y="986"/>
                  <a:pt x="197" y="986"/>
                </a:cubicBezTo>
                <a:cubicBezTo>
                  <a:pt x="263" y="953"/>
                  <a:pt x="296" y="920"/>
                  <a:pt x="296" y="854"/>
                </a:cubicBezTo>
                <a:cubicBezTo>
                  <a:pt x="230" y="592"/>
                  <a:pt x="230" y="362"/>
                  <a:pt x="230" y="99"/>
                </a:cubicBezTo>
                <a:cubicBezTo>
                  <a:pt x="230" y="66"/>
                  <a:pt x="197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12" name="Google Shape;15512;p113"/>
          <p:cNvSpPr/>
          <p:nvPr/>
        </p:nvSpPr>
        <p:spPr>
          <a:xfrm>
            <a:off x="6568707" y="4102443"/>
            <a:ext cx="4889" cy="69569"/>
          </a:xfrm>
          <a:custGeom>
            <a:rect b="b" l="l" r="r" t="t"/>
            <a:pathLst>
              <a:path extrusionOk="0" h="3287" w="231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1117"/>
                  <a:pt x="0" y="2169"/>
                  <a:pt x="33" y="3188"/>
                </a:cubicBezTo>
                <a:cubicBezTo>
                  <a:pt x="33" y="3253"/>
                  <a:pt x="82" y="3286"/>
                  <a:pt x="132" y="3286"/>
                </a:cubicBezTo>
                <a:cubicBezTo>
                  <a:pt x="181" y="3286"/>
                  <a:pt x="230" y="3253"/>
                  <a:pt x="230" y="3188"/>
                </a:cubicBezTo>
                <a:cubicBezTo>
                  <a:pt x="197" y="2169"/>
                  <a:pt x="197" y="1150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13" name="Google Shape;15513;p113"/>
          <p:cNvSpPr/>
          <p:nvPr/>
        </p:nvSpPr>
        <p:spPr>
          <a:xfrm>
            <a:off x="6552706" y="3980721"/>
            <a:ext cx="5926" cy="38266"/>
          </a:xfrm>
          <a:custGeom>
            <a:rect b="b" l="l" r="r" t="t"/>
            <a:pathLst>
              <a:path extrusionOk="0" h="1808" w="280">
                <a:moveTo>
                  <a:pt x="165" y="1"/>
                </a:moveTo>
                <a:cubicBezTo>
                  <a:pt x="115" y="1"/>
                  <a:pt x="66" y="33"/>
                  <a:pt x="66" y="99"/>
                </a:cubicBezTo>
                <a:cubicBezTo>
                  <a:pt x="0" y="625"/>
                  <a:pt x="0" y="1184"/>
                  <a:pt x="66" y="1709"/>
                </a:cubicBezTo>
                <a:cubicBezTo>
                  <a:pt x="66" y="1775"/>
                  <a:pt x="124" y="1808"/>
                  <a:pt x="177" y="1808"/>
                </a:cubicBezTo>
                <a:cubicBezTo>
                  <a:pt x="230" y="1808"/>
                  <a:pt x="280" y="1775"/>
                  <a:pt x="263" y="1709"/>
                </a:cubicBezTo>
                <a:cubicBezTo>
                  <a:pt x="198" y="1184"/>
                  <a:pt x="198" y="625"/>
                  <a:pt x="263" y="99"/>
                </a:cubicBezTo>
                <a:cubicBezTo>
                  <a:pt x="263" y="33"/>
                  <a:pt x="214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14" name="Google Shape;15514;p113"/>
          <p:cNvSpPr/>
          <p:nvPr/>
        </p:nvSpPr>
        <p:spPr>
          <a:xfrm>
            <a:off x="6561744" y="4005463"/>
            <a:ext cx="6286" cy="13990"/>
          </a:xfrm>
          <a:custGeom>
            <a:rect b="b" l="l" r="r" t="t"/>
            <a:pathLst>
              <a:path extrusionOk="0" h="661" w="297">
                <a:moveTo>
                  <a:pt x="195" y="1"/>
                </a:moveTo>
                <a:cubicBezTo>
                  <a:pt x="162" y="1"/>
                  <a:pt x="122" y="24"/>
                  <a:pt x="99" y="47"/>
                </a:cubicBezTo>
                <a:cubicBezTo>
                  <a:pt x="1" y="245"/>
                  <a:pt x="1" y="442"/>
                  <a:pt x="99" y="606"/>
                </a:cubicBezTo>
                <a:cubicBezTo>
                  <a:pt x="118" y="645"/>
                  <a:pt x="149" y="660"/>
                  <a:pt x="178" y="660"/>
                </a:cubicBezTo>
                <a:cubicBezTo>
                  <a:pt x="198" y="660"/>
                  <a:pt x="217" y="652"/>
                  <a:pt x="231" y="639"/>
                </a:cubicBezTo>
                <a:cubicBezTo>
                  <a:pt x="296" y="639"/>
                  <a:pt x="296" y="573"/>
                  <a:pt x="264" y="507"/>
                </a:cubicBezTo>
                <a:lnTo>
                  <a:pt x="264" y="475"/>
                </a:lnTo>
                <a:cubicBezTo>
                  <a:pt x="264" y="475"/>
                  <a:pt x="264" y="475"/>
                  <a:pt x="264" y="442"/>
                </a:cubicBezTo>
                <a:cubicBezTo>
                  <a:pt x="264" y="442"/>
                  <a:pt x="264" y="409"/>
                  <a:pt x="264" y="409"/>
                </a:cubicBezTo>
                <a:lnTo>
                  <a:pt x="264" y="376"/>
                </a:lnTo>
                <a:cubicBezTo>
                  <a:pt x="264" y="343"/>
                  <a:pt x="264" y="343"/>
                  <a:pt x="264" y="310"/>
                </a:cubicBezTo>
                <a:cubicBezTo>
                  <a:pt x="264" y="310"/>
                  <a:pt x="264" y="277"/>
                  <a:pt x="264" y="277"/>
                </a:cubicBezTo>
                <a:lnTo>
                  <a:pt x="264" y="245"/>
                </a:lnTo>
                <a:cubicBezTo>
                  <a:pt x="264" y="212"/>
                  <a:pt x="264" y="212"/>
                  <a:pt x="264" y="179"/>
                </a:cubicBezTo>
                <a:lnTo>
                  <a:pt x="264" y="146"/>
                </a:lnTo>
                <a:cubicBezTo>
                  <a:pt x="296" y="113"/>
                  <a:pt x="296" y="47"/>
                  <a:pt x="231" y="15"/>
                </a:cubicBezTo>
                <a:cubicBezTo>
                  <a:pt x="221" y="5"/>
                  <a:pt x="209" y="1"/>
                  <a:pt x="19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15" name="Google Shape;15515;p113"/>
          <p:cNvSpPr/>
          <p:nvPr/>
        </p:nvSpPr>
        <p:spPr>
          <a:xfrm>
            <a:off x="6638257" y="3988383"/>
            <a:ext cx="6625" cy="81379"/>
          </a:xfrm>
          <a:custGeom>
            <a:rect b="b" l="l" r="r" t="t"/>
            <a:pathLst>
              <a:path extrusionOk="0" h="3845" w="313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cubicBezTo>
                  <a:pt x="0" y="1314"/>
                  <a:pt x="33" y="2530"/>
                  <a:pt x="99" y="3746"/>
                </a:cubicBezTo>
                <a:cubicBezTo>
                  <a:pt x="99" y="3812"/>
                  <a:pt x="156" y="3845"/>
                  <a:pt x="210" y="3845"/>
                </a:cubicBezTo>
                <a:cubicBezTo>
                  <a:pt x="263" y="3845"/>
                  <a:pt x="312" y="3812"/>
                  <a:pt x="296" y="3746"/>
                </a:cubicBezTo>
                <a:cubicBezTo>
                  <a:pt x="230" y="2530"/>
                  <a:pt x="197" y="1314"/>
                  <a:pt x="197" y="99"/>
                </a:cubicBez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16" name="Google Shape;15516;p113"/>
          <p:cNvSpPr/>
          <p:nvPr/>
        </p:nvSpPr>
        <p:spPr>
          <a:xfrm>
            <a:off x="6623653" y="4034968"/>
            <a:ext cx="4191" cy="34795"/>
          </a:xfrm>
          <a:custGeom>
            <a:rect b="b" l="l" r="r" t="t"/>
            <a:pathLst>
              <a:path extrusionOk="0" h="1644" w="198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lnTo>
                  <a:pt x="0" y="1545"/>
                </a:lnTo>
                <a:cubicBezTo>
                  <a:pt x="0" y="1611"/>
                  <a:pt x="50" y="1644"/>
                  <a:pt x="99" y="1644"/>
                </a:cubicBezTo>
                <a:cubicBezTo>
                  <a:pt x="148" y="1644"/>
                  <a:pt x="197" y="1611"/>
                  <a:pt x="197" y="1545"/>
                </a:cubicBezTo>
                <a:lnTo>
                  <a:pt x="197" y="99"/>
                </a:ln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17" name="Google Shape;15517;p113"/>
          <p:cNvSpPr/>
          <p:nvPr/>
        </p:nvSpPr>
        <p:spPr>
          <a:xfrm>
            <a:off x="6673031" y="4024025"/>
            <a:ext cx="5588" cy="90248"/>
          </a:xfrm>
          <a:custGeom>
            <a:rect b="b" l="l" r="r" t="t"/>
            <a:pathLst>
              <a:path extrusionOk="0" h="4264" w="264">
                <a:moveTo>
                  <a:pt x="132" y="0"/>
                </a:moveTo>
                <a:cubicBezTo>
                  <a:pt x="82" y="0"/>
                  <a:pt x="33" y="41"/>
                  <a:pt x="33" y="123"/>
                </a:cubicBezTo>
                <a:cubicBezTo>
                  <a:pt x="0" y="1471"/>
                  <a:pt x="33" y="2818"/>
                  <a:pt x="66" y="4165"/>
                </a:cubicBezTo>
                <a:cubicBezTo>
                  <a:pt x="66" y="4231"/>
                  <a:pt x="115" y="4264"/>
                  <a:pt x="165" y="4264"/>
                </a:cubicBezTo>
                <a:cubicBezTo>
                  <a:pt x="214" y="4264"/>
                  <a:pt x="263" y="4231"/>
                  <a:pt x="263" y="4165"/>
                </a:cubicBezTo>
                <a:cubicBezTo>
                  <a:pt x="230" y="2818"/>
                  <a:pt x="197" y="1471"/>
                  <a:pt x="230" y="123"/>
                </a:cubicBezTo>
                <a:cubicBezTo>
                  <a:pt x="230" y="41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18" name="Google Shape;15518;p113"/>
          <p:cNvSpPr/>
          <p:nvPr/>
        </p:nvSpPr>
        <p:spPr>
          <a:xfrm>
            <a:off x="6344058" y="4176416"/>
            <a:ext cx="10456" cy="119392"/>
          </a:xfrm>
          <a:custGeom>
            <a:rect b="b" l="l" r="r" t="t"/>
            <a:pathLst>
              <a:path extrusionOk="0" h="5641" w="494">
                <a:moveTo>
                  <a:pt x="417" y="0"/>
                </a:moveTo>
                <a:cubicBezTo>
                  <a:pt x="369" y="0"/>
                  <a:pt x="314" y="34"/>
                  <a:pt x="296" y="87"/>
                </a:cubicBezTo>
                <a:cubicBezTo>
                  <a:pt x="66" y="1894"/>
                  <a:pt x="0" y="3734"/>
                  <a:pt x="99" y="5542"/>
                </a:cubicBezTo>
                <a:cubicBezTo>
                  <a:pt x="99" y="5607"/>
                  <a:pt x="148" y="5640"/>
                  <a:pt x="198" y="5640"/>
                </a:cubicBezTo>
                <a:cubicBezTo>
                  <a:pt x="247" y="5640"/>
                  <a:pt x="296" y="5607"/>
                  <a:pt x="296" y="5542"/>
                </a:cubicBezTo>
                <a:cubicBezTo>
                  <a:pt x="198" y="3734"/>
                  <a:pt x="263" y="1894"/>
                  <a:pt x="493" y="87"/>
                </a:cubicBezTo>
                <a:cubicBezTo>
                  <a:pt x="493" y="26"/>
                  <a:pt x="458" y="0"/>
                  <a:pt x="41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19" name="Google Shape;15519;p113"/>
          <p:cNvSpPr/>
          <p:nvPr/>
        </p:nvSpPr>
        <p:spPr>
          <a:xfrm>
            <a:off x="6369097" y="4249182"/>
            <a:ext cx="7662" cy="34097"/>
          </a:xfrm>
          <a:custGeom>
            <a:rect b="b" l="l" r="r" t="t"/>
            <a:pathLst>
              <a:path extrusionOk="0" h="1611" w="362">
                <a:moveTo>
                  <a:pt x="99" y="1"/>
                </a:moveTo>
                <a:cubicBezTo>
                  <a:pt x="66" y="1"/>
                  <a:pt x="0" y="66"/>
                  <a:pt x="0" y="99"/>
                </a:cubicBezTo>
                <a:lnTo>
                  <a:pt x="165" y="1512"/>
                </a:lnTo>
                <a:cubicBezTo>
                  <a:pt x="165" y="1545"/>
                  <a:pt x="198" y="1578"/>
                  <a:pt x="263" y="1611"/>
                </a:cubicBezTo>
                <a:cubicBezTo>
                  <a:pt x="329" y="1611"/>
                  <a:pt x="362" y="1545"/>
                  <a:pt x="362" y="1512"/>
                </a:cubicBezTo>
                <a:lnTo>
                  <a:pt x="230" y="99"/>
                </a:lnTo>
                <a:cubicBezTo>
                  <a:pt x="230" y="66"/>
                  <a:pt x="165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20" name="Google Shape;15520;p113"/>
          <p:cNvSpPr/>
          <p:nvPr/>
        </p:nvSpPr>
        <p:spPr>
          <a:xfrm>
            <a:off x="6410814" y="4249182"/>
            <a:ext cx="6286" cy="27155"/>
          </a:xfrm>
          <a:custGeom>
            <a:rect b="b" l="l" r="r" t="t"/>
            <a:pathLst>
              <a:path extrusionOk="0" h="1283" w="297">
                <a:moveTo>
                  <a:pt x="198" y="1"/>
                </a:moveTo>
                <a:cubicBezTo>
                  <a:pt x="165" y="1"/>
                  <a:pt x="67" y="1"/>
                  <a:pt x="67" y="66"/>
                </a:cubicBezTo>
                <a:cubicBezTo>
                  <a:pt x="34" y="428"/>
                  <a:pt x="1" y="822"/>
                  <a:pt x="34" y="1184"/>
                </a:cubicBezTo>
                <a:cubicBezTo>
                  <a:pt x="34" y="1249"/>
                  <a:pt x="100" y="1282"/>
                  <a:pt x="132" y="1282"/>
                </a:cubicBezTo>
                <a:cubicBezTo>
                  <a:pt x="198" y="1282"/>
                  <a:pt x="231" y="1249"/>
                  <a:pt x="231" y="1184"/>
                </a:cubicBezTo>
                <a:cubicBezTo>
                  <a:pt x="198" y="822"/>
                  <a:pt x="231" y="461"/>
                  <a:pt x="264" y="132"/>
                </a:cubicBezTo>
                <a:cubicBezTo>
                  <a:pt x="297" y="66"/>
                  <a:pt x="264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21" name="Google Shape;15521;p113"/>
          <p:cNvSpPr/>
          <p:nvPr/>
        </p:nvSpPr>
        <p:spPr>
          <a:xfrm>
            <a:off x="6426815" y="4218895"/>
            <a:ext cx="8762" cy="50859"/>
          </a:xfrm>
          <a:custGeom>
            <a:rect b="b" l="l" r="r" t="t"/>
            <a:pathLst>
              <a:path extrusionOk="0" h="2403" w="414">
                <a:moveTo>
                  <a:pt x="204" y="1"/>
                </a:moveTo>
                <a:cubicBezTo>
                  <a:pt x="160" y="1"/>
                  <a:pt x="114" y="27"/>
                  <a:pt x="99" y="84"/>
                </a:cubicBezTo>
                <a:cubicBezTo>
                  <a:pt x="1" y="807"/>
                  <a:pt x="34" y="1596"/>
                  <a:pt x="198" y="2319"/>
                </a:cubicBezTo>
                <a:cubicBezTo>
                  <a:pt x="212" y="2376"/>
                  <a:pt x="258" y="2403"/>
                  <a:pt x="303" y="2403"/>
                </a:cubicBezTo>
                <a:cubicBezTo>
                  <a:pt x="359" y="2403"/>
                  <a:pt x="414" y="2360"/>
                  <a:pt x="395" y="2286"/>
                </a:cubicBezTo>
                <a:cubicBezTo>
                  <a:pt x="231" y="1563"/>
                  <a:pt x="198" y="840"/>
                  <a:pt x="297" y="117"/>
                </a:cubicBezTo>
                <a:cubicBezTo>
                  <a:pt x="315" y="43"/>
                  <a:pt x="261" y="1"/>
                  <a:pt x="20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22" name="Google Shape;15522;p113"/>
          <p:cNvSpPr/>
          <p:nvPr/>
        </p:nvSpPr>
        <p:spPr>
          <a:xfrm>
            <a:off x="6303019" y="4192840"/>
            <a:ext cx="5588" cy="31324"/>
          </a:xfrm>
          <a:custGeom>
            <a:rect b="b" l="l" r="r" t="t"/>
            <a:pathLst>
              <a:path extrusionOk="0" h="1480" w="264">
                <a:moveTo>
                  <a:pt x="99" y="1"/>
                </a:moveTo>
                <a:cubicBezTo>
                  <a:pt x="34" y="1"/>
                  <a:pt x="1" y="34"/>
                  <a:pt x="1" y="100"/>
                </a:cubicBezTo>
                <a:cubicBezTo>
                  <a:pt x="34" y="527"/>
                  <a:pt x="66" y="954"/>
                  <a:pt x="34" y="1381"/>
                </a:cubicBezTo>
                <a:cubicBezTo>
                  <a:pt x="34" y="1447"/>
                  <a:pt x="83" y="1480"/>
                  <a:pt x="132" y="1480"/>
                </a:cubicBezTo>
                <a:cubicBezTo>
                  <a:pt x="181" y="1480"/>
                  <a:pt x="231" y="1447"/>
                  <a:pt x="231" y="1381"/>
                </a:cubicBezTo>
                <a:cubicBezTo>
                  <a:pt x="264" y="954"/>
                  <a:pt x="264" y="527"/>
                  <a:pt x="198" y="100"/>
                </a:cubicBezTo>
                <a:cubicBezTo>
                  <a:pt x="198" y="34"/>
                  <a:pt x="132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23" name="Google Shape;15523;p113"/>
          <p:cNvSpPr/>
          <p:nvPr/>
        </p:nvSpPr>
        <p:spPr>
          <a:xfrm>
            <a:off x="6302320" y="4250579"/>
            <a:ext cx="5947" cy="49399"/>
          </a:xfrm>
          <a:custGeom>
            <a:rect b="b" l="l" r="r" t="t"/>
            <a:pathLst>
              <a:path extrusionOk="0" h="2334" w="281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822"/>
                  <a:pt x="1" y="1545"/>
                  <a:pt x="67" y="2235"/>
                </a:cubicBezTo>
                <a:cubicBezTo>
                  <a:pt x="67" y="2301"/>
                  <a:pt x="124" y="2333"/>
                  <a:pt x="177" y="2333"/>
                </a:cubicBezTo>
                <a:cubicBezTo>
                  <a:pt x="231" y="2333"/>
                  <a:pt x="280" y="2301"/>
                  <a:pt x="264" y="2235"/>
                </a:cubicBezTo>
                <a:cubicBezTo>
                  <a:pt x="231" y="1545"/>
                  <a:pt x="198" y="822"/>
                  <a:pt x="231" y="99"/>
                </a:cubicBezTo>
                <a:cubicBezTo>
                  <a:pt x="231" y="33"/>
                  <a:pt x="182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24" name="Google Shape;15524;p113"/>
          <p:cNvSpPr/>
          <p:nvPr/>
        </p:nvSpPr>
        <p:spPr>
          <a:xfrm>
            <a:off x="6325285" y="4171294"/>
            <a:ext cx="6963" cy="47304"/>
          </a:xfrm>
          <a:custGeom>
            <a:rect b="b" l="l" r="r" t="t"/>
            <a:pathLst>
              <a:path extrusionOk="0" h="2235" w="329">
                <a:moveTo>
                  <a:pt x="230" y="0"/>
                </a:moveTo>
                <a:cubicBezTo>
                  <a:pt x="181" y="0"/>
                  <a:pt x="132" y="33"/>
                  <a:pt x="132" y="99"/>
                </a:cubicBezTo>
                <a:cubicBezTo>
                  <a:pt x="33" y="756"/>
                  <a:pt x="0" y="1446"/>
                  <a:pt x="33" y="2136"/>
                </a:cubicBezTo>
                <a:cubicBezTo>
                  <a:pt x="33" y="2202"/>
                  <a:pt x="82" y="2235"/>
                  <a:pt x="132" y="2235"/>
                </a:cubicBezTo>
                <a:cubicBezTo>
                  <a:pt x="181" y="2235"/>
                  <a:pt x="230" y="2202"/>
                  <a:pt x="230" y="2136"/>
                </a:cubicBezTo>
                <a:cubicBezTo>
                  <a:pt x="197" y="1446"/>
                  <a:pt x="230" y="756"/>
                  <a:pt x="329" y="99"/>
                </a:cubicBezTo>
                <a:cubicBezTo>
                  <a:pt x="329" y="33"/>
                  <a:pt x="280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25" name="Google Shape;15525;p113"/>
          <p:cNvSpPr/>
          <p:nvPr/>
        </p:nvSpPr>
        <p:spPr>
          <a:xfrm>
            <a:off x="6307887" y="4014797"/>
            <a:ext cx="6984" cy="72363"/>
          </a:xfrm>
          <a:custGeom>
            <a:rect b="b" l="l" r="r" t="t"/>
            <a:pathLst>
              <a:path extrusionOk="0" h="3419" w="330">
                <a:moveTo>
                  <a:pt x="231" y="1"/>
                </a:moveTo>
                <a:cubicBezTo>
                  <a:pt x="181" y="1"/>
                  <a:pt x="132" y="34"/>
                  <a:pt x="132" y="99"/>
                </a:cubicBezTo>
                <a:cubicBezTo>
                  <a:pt x="66" y="1151"/>
                  <a:pt x="34" y="2235"/>
                  <a:pt x="1" y="3320"/>
                </a:cubicBezTo>
                <a:cubicBezTo>
                  <a:pt x="1" y="3385"/>
                  <a:pt x="58" y="3418"/>
                  <a:pt x="116" y="3418"/>
                </a:cubicBezTo>
                <a:cubicBezTo>
                  <a:pt x="173" y="3418"/>
                  <a:pt x="231" y="3385"/>
                  <a:pt x="231" y="3320"/>
                </a:cubicBezTo>
                <a:cubicBezTo>
                  <a:pt x="264" y="2235"/>
                  <a:pt x="296" y="1151"/>
                  <a:pt x="329" y="99"/>
                </a:cubicBezTo>
                <a:cubicBezTo>
                  <a:pt x="329" y="34"/>
                  <a:pt x="280" y="1"/>
                  <a:pt x="2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26" name="Google Shape;15526;p113"/>
          <p:cNvSpPr/>
          <p:nvPr/>
        </p:nvSpPr>
        <p:spPr>
          <a:xfrm>
            <a:off x="6441080" y="4111480"/>
            <a:ext cx="5926" cy="64701"/>
          </a:xfrm>
          <a:custGeom>
            <a:rect b="b" l="l" r="r" t="t"/>
            <a:pathLst>
              <a:path extrusionOk="0" h="3057" w="280">
                <a:moveTo>
                  <a:pt x="103" y="0"/>
                </a:moveTo>
                <a:cubicBezTo>
                  <a:pt x="50" y="0"/>
                  <a:pt x="0" y="33"/>
                  <a:pt x="17" y="99"/>
                </a:cubicBezTo>
                <a:cubicBezTo>
                  <a:pt x="17" y="1052"/>
                  <a:pt x="50" y="2005"/>
                  <a:pt x="83" y="2958"/>
                </a:cubicBezTo>
                <a:cubicBezTo>
                  <a:pt x="83" y="3023"/>
                  <a:pt x="132" y="3056"/>
                  <a:pt x="181" y="3056"/>
                </a:cubicBezTo>
                <a:cubicBezTo>
                  <a:pt x="230" y="3056"/>
                  <a:pt x="280" y="3023"/>
                  <a:pt x="280" y="2958"/>
                </a:cubicBezTo>
                <a:cubicBezTo>
                  <a:pt x="247" y="2005"/>
                  <a:pt x="247" y="1052"/>
                  <a:pt x="214" y="99"/>
                </a:cubicBezTo>
                <a:cubicBezTo>
                  <a:pt x="214" y="33"/>
                  <a:pt x="157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27" name="Google Shape;15527;p113"/>
          <p:cNvSpPr/>
          <p:nvPr/>
        </p:nvSpPr>
        <p:spPr>
          <a:xfrm>
            <a:off x="6432381" y="4110084"/>
            <a:ext cx="4191" cy="40362"/>
          </a:xfrm>
          <a:custGeom>
            <a:rect b="b" l="l" r="r" t="t"/>
            <a:pathLst>
              <a:path extrusionOk="0" h="1907" w="198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lnTo>
                  <a:pt x="1" y="1808"/>
                </a:lnTo>
                <a:cubicBezTo>
                  <a:pt x="1" y="1874"/>
                  <a:pt x="50" y="1906"/>
                  <a:pt x="99" y="1906"/>
                </a:cubicBezTo>
                <a:cubicBezTo>
                  <a:pt x="149" y="1906"/>
                  <a:pt x="198" y="1874"/>
                  <a:pt x="198" y="1808"/>
                </a:cubicBezTo>
                <a:lnTo>
                  <a:pt x="198" y="99"/>
                </a:ln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28" name="Google Shape;15528;p113"/>
          <p:cNvSpPr/>
          <p:nvPr/>
        </p:nvSpPr>
        <p:spPr>
          <a:xfrm>
            <a:off x="6147221" y="4101744"/>
            <a:ext cx="6984" cy="45230"/>
          </a:xfrm>
          <a:custGeom>
            <a:rect b="b" l="l" r="r" t="t"/>
            <a:pathLst>
              <a:path extrusionOk="0" h="2137" w="330">
                <a:moveTo>
                  <a:pt x="231" y="0"/>
                </a:moveTo>
                <a:cubicBezTo>
                  <a:pt x="182" y="0"/>
                  <a:pt x="132" y="33"/>
                  <a:pt x="132" y="99"/>
                </a:cubicBezTo>
                <a:cubicBezTo>
                  <a:pt x="100" y="723"/>
                  <a:pt x="34" y="1380"/>
                  <a:pt x="1" y="2038"/>
                </a:cubicBezTo>
                <a:cubicBezTo>
                  <a:pt x="1" y="2103"/>
                  <a:pt x="50" y="2136"/>
                  <a:pt x="100" y="2136"/>
                </a:cubicBezTo>
                <a:cubicBezTo>
                  <a:pt x="149" y="2136"/>
                  <a:pt x="198" y="2103"/>
                  <a:pt x="198" y="2038"/>
                </a:cubicBezTo>
                <a:cubicBezTo>
                  <a:pt x="264" y="1380"/>
                  <a:pt x="297" y="723"/>
                  <a:pt x="330" y="99"/>
                </a:cubicBezTo>
                <a:cubicBezTo>
                  <a:pt x="330" y="33"/>
                  <a:pt x="280" y="0"/>
                  <a:pt x="2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29" name="Google Shape;15529;p113"/>
          <p:cNvSpPr/>
          <p:nvPr/>
        </p:nvSpPr>
        <p:spPr>
          <a:xfrm>
            <a:off x="6158354" y="4104517"/>
            <a:ext cx="6984" cy="34097"/>
          </a:xfrm>
          <a:custGeom>
            <a:rect b="b" l="l" r="r" t="t"/>
            <a:pathLst>
              <a:path extrusionOk="0" h="1611" w="330">
                <a:moveTo>
                  <a:pt x="231" y="1"/>
                </a:moveTo>
                <a:cubicBezTo>
                  <a:pt x="181" y="1"/>
                  <a:pt x="132" y="34"/>
                  <a:pt x="132" y="99"/>
                </a:cubicBezTo>
                <a:cubicBezTo>
                  <a:pt x="99" y="559"/>
                  <a:pt x="66" y="1052"/>
                  <a:pt x="1" y="1512"/>
                </a:cubicBezTo>
                <a:cubicBezTo>
                  <a:pt x="1" y="1578"/>
                  <a:pt x="50" y="1611"/>
                  <a:pt x="103" y="1611"/>
                </a:cubicBezTo>
                <a:cubicBezTo>
                  <a:pt x="157" y="1611"/>
                  <a:pt x="214" y="1578"/>
                  <a:pt x="231" y="1512"/>
                </a:cubicBezTo>
                <a:cubicBezTo>
                  <a:pt x="264" y="1052"/>
                  <a:pt x="296" y="559"/>
                  <a:pt x="329" y="99"/>
                </a:cubicBezTo>
                <a:cubicBezTo>
                  <a:pt x="329" y="34"/>
                  <a:pt x="280" y="1"/>
                  <a:pt x="2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30" name="Google Shape;15530;p113"/>
          <p:cNvSpPr/>
          <p:nvPr/>
        </p:nvSpPr>
        <p:spPr>
          <a:xfrm>
            <a:off x="6159052" y="3980022"/>
            <a:ext cx="6984" cy="54966"/>
          </a:xfrm>
          <a:custGeom>
            <a:rect b="b" l="l" r="r" t="t"/>
            <a:pathLst>
              <a:path extrusionOk="0" h="2597" w="330">
                <a:moveTo>
                  <a:pt x="231" y="1"/>
                </a:moveTo>
                <a:cubicBezTo>
                  <a:pt x="181" y="1"/>
                  <a:pt x="132" y="34"/>
                  <a:pt x="132" y="99"/>
                </a:cubicBezTo>
                <a:cubicBezTo>
                  <a:pt x="33" y="888"/>
                  <a:pt x="1" y="1709"/>
                  <a:pt x="33" y="2498"/>
                </a:cubicBezTo>
                <a:cubicBezTo>
                  <a:pt x="33" y="2564"/>
                  <a:pt x="91" y="2597"/>
                  <a:pt x="148" y="2597"/>
                </a:cubicBezTo>
                <a:cubicBezTo>
                  <a:pt x="206" y="2597"/>
                  <a:pt x="263" y="2564"/>
                  <a:pt x="263" y="2498"/>
                </a:cubicBezTo>
                <a:cubicBezTo>
                  <a:pt x="198" y="1709"/>
                  <a:pt x="231" y="888"/>
                  <a:pt x="329" y="99"/>
                </a:cubicBezTo>
                <a:cubicBezTo>
                  <a:pt x="329" y="34"/>
                  <a:pt x="280" y="1"/>
                  <a:pt x="2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31" name="Google Shape;15531;p113"/>
          <p:cNvSpPr/>
          <p:nvPr/>
        </p:nvSpPr>
        <p:spPr>
          <a:xfrm>
            <a:off x="6152110" y="4001590"/>
            <a:ext cx="4191" cy="25059"/>
          </a:xfrm>
          <a:custGeom>
            <a:rect b="b" l="l" r="r" t="t"/>
            <a:pathLst>
              <a:path extrusionOk="0" h="1184" w="198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0" y="1085"/>
                </a:lnTo>
                <a:cubicBezTo>
                  <a:pt x="0" y="1150"/>
                  <a:pt x="49" y="1183"/>
                  <a:pt x="99" y="1183"/>
                </a:cubicBezTo>
                <a:cubicBezTo>
                  <a:pt x="148" y="1183"/>
                  <a:pt x="197" y="1150"/>
                  <a:pt x="197" y="1085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32" name="Google Shape;15532;p113"/>
          <p:cNvSpPr/>
          <p:nvPr/>
        </p:nvSpPr>
        <p:spPr>
          <a:xfrm>
            <a:off x="6216093" y="3982816"/>
            <a:ext cx="4191" cy="48002"/>
          </a:xfrm>
          <a:custGeom>
            <a:rect b="b" l="l" r="r" t="t"/>
            <a:pathLst>
              <a:path extrusionOk="0" h="2268" w="198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0" y="2169"/>
                </a:lnTo>
                <a:cubicBezTo>
                  <a:pt x="0" y="2235"/>
                  <a:pt x="49" y="2268"/>
                  <a:pt x="99" y="2268"/>
                </a:cubicBezTo>
                <a:cubicBezTo>
                  <a:pt x="148" y="2268"/>
                  <a:pt x="197" y="2235"/>
                  <a:pt x="197" y="2169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33" name="Google Shape;15533;p113"/>
          <p:cNvSpPr/>
          <p:nvPr/>
        </p:nvSpPr>
        <p:spPr>
          <a:xfrm>
            <a:off x="6222337" y="4229710"/>
            <a:ext cx="11577" cy="68638"/>
          </a:xfrm>
          <a:custGeom>
            <a:rect b="b" l="l" r="r" t="t"/>
            <a:pathLst>
              <a:path extrusionOk="0" h="3243" w="547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lnTo>
                  <a:pt x="165" y="2071"/>
                </a:lnTo>
                <a:cubicBezTo>
                  <a:pt x="165" y="2366"/>
                  <a:pt x="198" y="2695"/>
                  <a:pt x="231" y="3024"/>
                </a:cubicBezTo>
                <a:cubicBezTo>
                  <a:pt x="231" y="3089"/>
                  <a:pt x="264" y="3188"/>
                  <a:pt x="329" y="3221"/>
                </a:cubicBezTo>
                <a:cubicBezTo>
                  <a:pt x="357" y="3234"/>
                  <a:pt x="390" y="3242"/>
                  <a:pt x="421" y="3242"/>
                </a:cubicBezTo>
                <a:cubicBezTo>
                  <a:pt x="466" y="3242"/>
                  <a:pt x="507" y="3226"/>
                  <a:pt x="527" y="3188"/>
                </a:cubicBezTo>
                <a:cubicBezTo>
                  <a:pt x="547" y="3107"/>
                  <a:pt x="492" y="3039"/>
                  <a:pt x="432" y="3021"/>
                </a:cubicBezTo>
                <a:lnTo>
                  <a:pt x="432" y="3021"/>
                </a:lnTo>
                <a:cubicBezTo>
                  <a:pt x="395" y="2939"/>
                  <a:pt x="395" y="2749"/>
                  <a:pt x="395" y="2695"/>
                </a:cubicBezTo>
                <a:lnTo>
                  <a:pt x="395" y="2334"/>
                </a:lnTo>
                <a:lnTo>
                  <a:pt x="329" y="1578"/>
                </a:lnTo>
                <a:lnTo>
                  <a:pt x="198" y="99"/>
                </a:ln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34" name="Google Shape;15534;p113"/>
          <p:cNvSpPr/>
          <p:nvPr/>
        </p:nvSpPr>
        <p:spPr>
          <a:xfrm>
            <a:off x="6206357" y="4235975"/>
            <a:ext cx="4889" cy="61209"/>
          </a:xfrm>
          <a:custGeom>
            <a:rect b="b" l="l" r="r" t="t"/>
            <a:pathLst>
              <a:path extrusionOk="0" h="2892" w="231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cubicBezTo>
                  <a:pt x="0" y="1019"/>
                  <a:pt x="0" y="1906"/>
                  <a:pt x="0" y="2793"/>
                </a:cubicBezTo>
                <a:cubicBezTo>
                  <a:pt x="0" y="2859"/>
                  <a:pt x="58" y="2892"/>
                  <a:pt x="115" y="2892"/>
                </a:cubicBezTo>
                <a:cubicBezTo>
                  <a:pt x="173" y="2892"/>
                  <a:pt x="230" y="2859"/>
                  <a:pt x="230" y="2793"/>
                </a:cubicBezTo>
                <a:cubicBezTo>
                  <a:pt x="197" y="1906"/>
                  <a:pt x="164" y="1019"/>
                  <a:pt x="230" y="99"/>
                </a:cubicBez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35" name="Google Shape;15535;p113"/>
          <p:cNvSpPr/>
          <p:nvPr/>
        </p:nvSpPr>
        <p:spPr>
          <a:xfrm>
            <a:off x="6186186" y="4249182"/>
            <a:ext cx="6265" cy="33568"/>
          </a:xfrm>
          <a:custGeom>
            <a:rect b="b" l="l" r="r" t="t"/>
            <a:pathLst>
              <a:path extrusionOk="0" h="1586" w="296">
                <a:moveTo>
                  <a:pt x="197" y="1"/>
                </a:moveTo>
                <a:cubicBezTo>
                  <a:pt x="132" y="1"/>
                  <a:pt x="99" y="34"/>
                  <a:pt x="66" y="66"/>
                </a:cubicBezTo>
                <a:cubicBezTo>
                  <a:pt x="0" y="559"/>
                  <a:pt x="0" y="1052"/>
                  <a:pt x="66" y="1512"/>
                </a:cubicBezTo>
                <a:cubicBezTo>
                  <a:pt x="79" y="1565"/>
                  <a:pt x="118" y="1586"/>
                  <a:pt x="159" y="1586"/>
                </a:cubicBezTo>
                <a:cubicBezTo>
                  <a:pt x="220" y="1586"/>
                  <a:pt x="283" y="1539"/>
                  <a:pt x="263" y="1479"/>
                </a:cubicBezTo>
                <a:cubicBezTo>
                  <a:pt x="197" y="1019"/>
                  <a:pt x="197" y="559"/>
                  <a:pt x="263" y="132"/>
                </a:cubicBezTo>
                <a:cubicBezTo>
                  <a:pt x="296" y="66"/>
                  <a:pt x="263" y="34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36" name="Google Shape;15536;p113"/>
          <p:cNvSpPr/>
          <p:nvPr/>
        </p:nvSpPr>
        <p:spPr>
          <a:xfrm>
            <a:off x="6185488" y="4166426"/>
            <a:ext cx="5588" cy="57738"/>
          </a:xfrm>
          <a:custGeom>
            <a:rect b="b" l="l" r="r" t="t"/>
            <a:pathLst>
              <a:path extrusionOk="0" h="2728" w="264">
                <a:moveTo>
                  <a:pt x="160" y="0"/>
                </a:moveTo>
                <a:cubicBezTo>
                  <a:pt x="107" y="0"/>
                  <a:pt x="50" y="33"/>
                  <a:pt x="33" y="99"/>
                </a:cubicBezTo>
                <a:cubicBezTo>
                  <a:pt x="33" y="953"/>
                  <a:pt x="0" y="1775"/>
                  <a:pt x="0" y="2629"/>
                </a:cubicBezTo>
                <a:cubicBezTo>
                  <a:pt x="0" y="2695"/>
                  <a:pt x="50" y="2728"/>
                  <a:pt x="99" y="2728"/>
                </a:cubicBezTo>
                <a:cubicBezTo>
                  <a:pt x="148" y="2728"/>
                  <a:pt x="197" y="2695"/>
                  <a:pt x="197" y="2629"/>
                </a:cubicBezTo>
                <a:cubicBezTo>
                  <a:pt x="230" y="1775"/>
                  <a:pt x="230" y="953"/>
                  <a:pt x="263" y="99"/>
                </a:cubicBezTo>
                <a:cubicBezTo>
                  <a:pt x="263" y="33"/>
                  <a:pt x="214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37" name="Google Shape;15537;p113"/>
          <p:cNvSpPr/>
          <p:nvPr/>
        </p:nvSpPr>
        <p:spPr>
          <a:xfrm>
            <a:off x="6171582" y="4215677"/>
            <a:ext cx="7387" cy="54225"/>
          </a:xfrm>
          <a:custGeom>
            <a:rect b="b" l="l" r="r" t="t"/>
            <a:pathLst>
              <a:path extrusionOk="0" h="2562" w="349">
                <a:moveTo>
                  <a:pt x="219" y="0"/>
                </a:moveTo>
                <a:cubicBezTo>
                  <a:pt x="181" y="0"/>
                  <a:pt x="144" y="22"/>
                  <a:pt x="132" y="72"/>
                </a:cubicBezTo>
                <a:cubicBezTo>
                  <a:pt x="0" y="861"/>
                  <a:pt x="0" y="1682"/>
                  <a:pt x="132" y="2504"/>
                </a:cubicBezTo>
                <a:cubicBezTo>
                  <a:pt x="144" y="2543"/>
                  <a:pt x="183" y="2561"/>
                  <a:pt x="223" y="2561"/>
                </a:cubicBezTo>
                <a:cubicBezTo>
                  <a:pt x="284" y="2561"/>
                  <a:pt x="349" y="2518"/>
                  <a:pt x="329" y="2438"/>
                </a:cubicBezTo>
                <a:cubicBezTo>
                  <a:pt x="197" y="1649"/>
                  <a:pt x="197" y="894"/>
                  <a:pt x="329" y="138"/>
                </a:cubicBezTo>
                <a:cubicBezTo>
                  <a:pt x="349" y="57"/>
                  <a:pt x="281" y="0"/>
                  <a:pt x="21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38" name="Google Shape;15538;p113"/>
          <p:cNvSpPr/>
          <p:nvPr/>
        </p:nvSpPr>
        <p:spPr>
          <a:xfrm>
            <a:off x="6143750" y="4155991"/>
            <a:ext cx="5588" cy="48701"/>
          </a:xfrm>
          <a:custGeom>
            <a:rect b="b" l="l" r="r" t="t"/>
            <a:pathLst>
              <a:path extrusionOk="0" h="2301" w="264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789"/>
                  <a:pt x="34" y="1512"/>
                  <a:pt x="34" y="2202"/>
                </a:cubicBezTo>
                <a:cubicBezTo>
                  <a:pt x="34" y="2268"/>
                  <a:pt x="91" y="2301"/>
                  <a:pt x="149" y="2301"/>
                </a:cubicBezTo>
                <a:cubicBezTo>
                  <a:pt x="206" y="2301"/>
                  <a:pt x="264" y="2268"/>
                  <a:pt x="264" y="2202"/>
                </a:cubicBezTo>
                <a:cubicBezTo>
                  <a:pt x="231" y="1512"/>
                  <a:pt x="198" y="789"/>
                  <a:pt x="231" y="99"/>
                </a:cubicBezTo>
                <a:cubicBezTo>
                  <a:pt x="231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39" name="Google Shape;15539;p113"/>
          <p:cNvSpPr/>
          <p:nvPr/>
        </p:nvSpPr>
        <p:spPr>
          <a:xfrm>
            <a:off x="4806079" y="3931025"/>
            <a:ext cx="46542" cy="64278"/>
          </a:xfrm>
          <a:custGeom>
            <a:rect b="b" l="l" r="r" t="t"/>
            <a:pathLst>
              <a:path extrusionOk="0" h="3037" w="2199">
                <a:moveTo>
                  <a:pt x="122" y="1"/>
                </a:moveTo>
                <a:cubicBezTo>
                  <a:pt x="59" y="1"/>
                  <a:pt x="1" y="59"/>
                  <a:pt x="44" y="147"/>
                </a:cubicBezTo>
                <a:cubicBezTo>
                  <a:pt x="603" y="1133"/>
                  <a:pt x="1260" y="2086"/>
                  <a:pt x="1983" y="3006"/>
                </a:cubicBezTo>
                <a:cubicBezTo>
                  <a:pt x="2005" y="3027"/>
                  <a:pt x="2027" y="3036"/>
                  <a:pt x="2050" y="3036"/>
                </a:cubicBezTo>
                <a:cubicBezTo>
                  <a:pt x="2129" y="3036"/>
                  <a:pt x="2199" y="2919"/>
                  <a:pt x="2147" y="2841"/>
                </a:cubicBezTo>
                <a:cubicBezTo>
                  <a:pt x="1425" y="1954"/>
                  <a:pt x="767" y="1034"/>
                  <a:pt x="209" y="48"/>
                </a:cubicBezTo>
                <a:cubicBezTo>
                  <a:pt x="187" y="15"/>
                  <a:pt x="154" y="1"/>
                  <a:pt x="1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40" name="Google Shape;15540;p113"/>
          <p:cNvSpPr/>
          <p:nvPr/>
        </p:nvSpPr>
        <p:spPr>
          <a:xfrm>
            <a:off x="4831541" y="3944401"/>
            <a:ext cx="36467" cy="56828"/>
          </a:xfrm>
          <a:custGeom>
            <a:rect b="b" l="l" r="r" t="t"/>
            <a:pathLst>
              <a:path extrusionOk="0" h="2685" w="1723">
                <a:moveTo>
                  <a:pt x="134" y="1"/>
                </a:moveTo>
                <a:cubicBezTo>
                  <a:pt x="62" y="1"/>
                  <a:pt x="1" y="78"/>
                  <a:pt x="24" y="172"/>
                </a:cubicBezTo>
                <a:lnTo>
                  <a:pt x="1503" y="2637"/>
                </a:lnTo>
                <a:cubicBezTo>
                  <a:pt x="1525" y="2670"/>
                  <a:pt x="1558" y="2684"/>
                  <a:pt x="1591" y="2684"/>
                </a:cubicBezTo>
                <a:cubicBezTo>
                  <a:pt x="1656" y="2684"/>
                  <a:pt x="1722" y="2626"/>
                  <a:pt x="1700" y="2538"/>
                </a:cubicBezTo>
                <a:lnTo>
                  <a:pt x="222" y="41"/>
                </a:lnTo>
                <a:cubicBezTo>
                  <a:pt x="194" y="13"/>
                  <a:pt x="163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41" name="Google Shape;15541;p113"/>
          <p:cNvSpPr/>
          <p:nvPr/>
        </p:nvSpPr>
        <p:spPr>
          <a:xfrm>
            <a:off x="4849150" y="3950349"/>
            <a:ext cx="33970" cy="54204"/>
          </a:xfrm>
          <a:custGeom>
            <a:rect b="b" l="l" r="r" t="t"/>
            <a:pathLst>
              <a:path extrusionOk="0" h="2561" w="1605">
                <a:moveTo>
                  <a:pt x="148" y="0"/>
                </a:moveTo>
                <a:cubicBezTo>
                  <a:pt x="83" y="0"/>
                  <a:pt x="1" y="85"/>
                  <a:pt x="47" y="154"/>
                </a:cubicBezTo>
                <a:cubicBezTo>
                  <a:pt x="441" y="976"/>
                  <a:pt x="901" y="1764"/>
                  <a:pt x="1394" y="2520"/>
                </a:cubicBezTo>
                <a:cubicBezTo>
                  <a:pt x="1413" y="2549"/>
                  <a:pt x="1441" y="2561"/>
                  <a:pt x="1469" y="2561"/>
                </a:cubicBezTo>
                <a:cubicBezTo>
                  <a:pt x="1536" y="2561"/>
                  <a:pt x="1605" y="2491"/>
                  <a:pt x="1558" y="2421"/>
                </a:cubicBezTo>
                <a:cubicBezTo>
                  <a:pt x="1065" y="1633"/>
                  <a:pt x="638" y="844"/>
                  <a:pt x="211" y="55"/>
                </a:cubicBezTo>
                <a:cubicBezTo>
                  <a:pt x="201" y="16"/>
                  <a:pt x="176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42" name="Google Shape;15542;p113"/>
          <p:cNvSpPr/>
          <p:nvPr/>
        </p:nvSpPr>
        <p:spPr>
          <a:xfrm>
            <a:off x="4865850" y="3955217"/>
            <a:ext cx="27007" cy="41695"/>
          </a:xfrm>
          <a:custGeom>
            <a:rect b="b" l="l" r="r" t="t"/>
            <a:pathLst>
              <a:path extrusionOk="0" h="1970" w="1276">
                <a:moveTo>
                  <a:pt x="148" y="0"/>
                </a:moveTo>
                <a:cubicBezTo>
                  <a:pt x="83" y="0"/>
                  <a:pt x="0" y="85"/>
                  <a:pt x="46" y="154"/>
                </a:cubicBezTo>
                <a:lnTo>
                  <a:pt x="46" y="187"/>
                </a:lnTo>
                <a:cubicBezTo>
                  <a:pt x="309" y="778"/>
                  <a:pt x="671" y="1370"/>
                  <a:pt x="1032" y="1928"/>
                </a:cubicBezTo>
                <a:cubicBezTo>
                  <a:pt x="1061" y="1957"/>
                  <a:pt x="1096" y="1969"/>
                  <a:pt x="1128" y="1969"/>
                </a:cubicBezTo>
                <a:cubicBezTo>
                  <a:pt x="1207" y="1969"/>
                  <a:pt x="1276" y="1900"/>
                  <a:pt x="1229" y="1830"/>
                </a:cubicBezTo>
                <a:cubicBezTo>
                  <a:pt x="835" y="1271"/>
                  <a:pt x="506" y="680"/>
                  <a:pt x="211" y="55"/>
                </a:cubicBezTo>
                <a:cubicBezTo>
                  <a:pt x="201" y="16"/>
                  <a:pt x="176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43" name="Google Shape;15543;p113"/>
          <p:cNvSpPr/>
          <p:nvPr/>
        </p:nvSpPr>
        <p:spPr>
          <a:xfrm>
            <a:off x="4882316" y="3961101"/>
            <a:ext cx="24467" cy="35811"/>
          </a:xfrm>
          <a:custGeom>
            <a:rect b="b" l="l" r="r" t="t"/>
            <a:pathLst>
              <a:path extrusionOk="0" h="1692" w="1156">
                <a:moveTo>
                  <a:pt x="134" y="0"/>
                </a:moveTo>
                <a:cubicBezTo>
                  <a:pt x="61" y="0"/>
                  <a:pt x="1" y="78"/>
                  <a:pt x="24" y="172"/>
                </a:cubicBezTo>
                <a:cubicBezTo>
                  <a:pt x="320" y="665"/>
                  <a:pt x="649" y="1158"/>
                  <a:pt x="944" y="1650"/>
                </a:cubicBezTo>
                <a:cubicBezTo>
                  <a:pt x="963" y="1679"/>
                  <a:pt x="991" y="1691"/>
                  <a:pt x="1019" y="1691"/>
                </a:cubicBezTo>
                <a:cubicBezTo>
                  <a:pt x="1086" y="1691"/>
                  <a:pt x="1155" y="1622"/>
                  <a:pt x="1109" y="1552"/>
                </a:cubicBezTo>
                <a:cubicBezTo>
                  <a:pt x="813" y="1059"/>
                  <a:pt x="517" y="533"/>
                  <a:pt x="221" y="40"/>
                </a:cubicBezTo>
                <a:cubicBezTo>
                  <a:pt x="193" y="12"/>
                  <a:pt x="163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44" name="Google Shape;15544;p113"/>
          <p:cNvSpPr/>
          <p:nvPr/>
        </p:nvSpPr>
        <p:spPr>
          <a:xfrm>
            <a:off x="4931907" y="4031348"/>
            <a:ext cx="24890" cy="27938"/>
          </a:xfrm>
          <a:custGeom>
            <a:rect b="b" l="l" r="r" t="t"/>
            <a:pathLst>
              <a:path extrusionOk="0" h="1320" w="1176">
                <a:moveTo>
                  <a:pt x="166" y="0"/>
                </a:moveTo>
                <a:cubicBezTo>
                  <a:pt x="88" y="0"/>
                  <a:pt x="0" y="77"/>
                  <a:pt x="47" y="172"/>
                </a:cubicBezTo>
                <a:cubicBezTo>
                  <a:pt x="277" y="566"/>
                  <a:pt x="606" y="960"/>
                  <a:pt x="967" y="1289"/>
                </a:cubicBezTo>
                <a:cubicBezTo>
                  <a:pt x="989" y="1310"/>
                  <a:pt x="1011" y="1319"/>
                  <a:pt x="1033" y="1319"/>
                </a:cubicBezTo>
                <a:cubicBezTo>
                  <a:pt x="1112" y="1319"/>
                  <a:pt x="1176" y="1202"/>
                  <a:pt x="1099" y="1125"/>
                </a:cubicBezTo>
                <a:cubicBezTo>
                  <a:pt x="770" y="829"/>
                  <a:pt x="474" y="467"/>
                  <a:pt x="244" y="40"/>
                </a:cubicBezTo>
                <a:cubicBezTo>
                  <a:pt x="226" y="12"/>
                  <a:pt x="196" y="0"/>
                  <a:pt x="16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45" name="Google Shape;15545;p113"/>
          <p:cNvSpPr/>
          <p:nvPr/>
        </p:nvSpPr>
        <p:spPr>
          <a:xfrm>
            <a:off x="4934701" y="4020194"/>
            <a:ext cx="31832" cy="41166"/>
          </a:xfrm>
          <a:custGeom>
            <a:rect b="b" l="l" r="r" t="t"/>
            <a:pathLst>
              <a:path extrusionOk="0" h="1945" w="1504">
                <a:moveTo>
                  <a:pt x="136" y="1"/>
                </a:moveTo>
                <a:cubicBezTo>
                  <a:pt x="69" y="1"/>
                  <a:pt x="0" y="70"/>
                  <a:pt x="47" y="140"/>
                </a:cubicBezTo>
                <a:lnTo>
                  <a:pt x="79" y="140"/>
                </a:lnTo>
                <a:cubicBezTo>
                  <a:pt x="408" y="764"/>
                  <a:pt x="835" y="1356"/>
                  <a:pt x="1295" y="1915"/>
                </a:cubicBezTo>
                <a:cubicBezTo>
                  <a:pt x="1317" y="1936"/>
                  <a:pt x="1340" y="1945"/>
                  <a:pt x="1361" y="1945"/>
                </a:cubicBezTo>
                <a:cubicBezTo>
                  <a:pt x="1440" y="1945"/>
                  <a:pt x="1504" y="1827"/>
                  <a:pt x="1427" y="1750"/>
                </a:cubicBezTo>
                <a:cubicBezTo>
                  <a:pt x="967" y="1224"/>
                  <a:pt x="572" y="666"/>
                  <a:pt x="211" y="41"/>
                </a:cubicBezTo>
                <a:cubicBezTo>
                  <a:pt x="192" y="13"/>
                  <a:pt x="164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46" name="Google Shape;15546;p113"/>
          <p:cNvSpPr/>
          <p:nvPr/>
        </p:nvSpPr>
        <p:spPr>
          <a:xfrm>
            <a:off x="4934701" y="3996235"/>
            <a:ext cx="42267" cy="51918"/>
          </a:xfrm>
          <a:custGeom>
            <a:rect b="b" l="l" r="r" t="t"/>
            <a:pathLst>
              <a:path extrusionOk="0" h="2453" w="1997">
                <a:moveTo>
                  <a:pt x="145" y="1"/>
                </a:moveTo>
                <a:cubicBezTo>
                  <a:pt x="67" y="1"/>
                  <a:pt x="1" y="86"/>
                  <a:pt x="47" y="155"/>
                </a:cubicBezTo>
                <a:cubicBezTo>
                  <a:pt x="539" y="976"/>
                  <a:pt x="1131" y="1732"/>
                  <a:pt x="1788" y="2422"/>
                </a:cubicBezTo>
                <a:cubicBezTo>
                  <a:pt x="1810" y="2444"/>
                  <a:pt x="1832" y="2453"/>
                  <a:pt x="1854" y="2453"/>
                </a:cubicBezTo>
                <a:cubicBezTo>
                  <a:pt x="1933" y="2453"/>
                  <a:pt x="1997" y="2335"/>
                  <a:pt x="1920" y="2258"/>
                </a:cubicBezTo>
                <a:cubicBezTo>
                  <a:pt x="1295" y="1601"/>
                  <a:pt x="704" y="845"/>
                  <a:pt x="244" y="56"/>
                </a:cubicBezTo>
                <a:cubicBezTo>
                  <a:pt x="214" y="17"/>
                  <a:pt x="178" y="1"/>
                  <a:pt x="14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47" name="Google Shape;15547;p113"/>
          <p:cNvSpPr/>
          <p:nvPr/>
        </p:nvSpPr>
        <p:spPr>
          <a:xfrm>
            <a:off x="5023024" y="3963556"/>
            <a:ext cx="20467" cy="27282"/>
          </a:xfrm>
          <a:custGeom>
            <a:rect b="b" l="l" r="r" t="t"/>
            <a:pathLst>
              <a:path extrusionOk="0" h="1289" w="967">
                <a:moveTo>
                  <a:pt x="160" y="0"/>
                </a:moveTo>
                <a:cubicBezTo>
                  <a:pt x="83" y="0"/>
                  <a:pt x="1" y="85"/>
                  <a:pt x="47" y="154"/>
                </a:cubicBezTo>
                <a:cubicBezTo>
                  <a:pt x="277" y="516"/>
                  <a:pt x="507" y="910"/>
                  <a:pt x="770" y="1239"/>
                </a:cubicBezTo>
                <a:cubicBezTo>
                  <a:pt x="786" y="1272"/>
                  <a:pt x="819" y="1288"/>
                  <a:pt x="852" y="1288"/>
                </a:cubicBezTo>
                <a:cubicBezTo>
                  <a:pt x="885" y="1288"/>
                  <a:pt x="918" y="1272"/>
                  <a:pt x="934" y="1239"/>
                </a:cubicBezTo>
                <a:cubicBezTo>
                  <a:pt x="967" y="1206"/>
                  <a:pt x="967" y="1140"/>
                  <a:pt x="934" y="1107"/>
                </a:cubicBezTo>
                <a:cubicBezTo>
                  <a:pt x="671" y="779"/>
                  <a:pt x="441" y="417"/>
                  <a:pt x="244" y="56"/>
                </a:cubicBezTo>
                <a:cubicBezTo>
                  <a:pt x="224" y="16"/>
                  <a:pt x="192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48" name="Google Shape;15548;p113"/>
          <p:cNvSpPr/>
          <p:nvPr/>
        </p:nvSpPr>
        <p:spPr>
          <a:xfrm>
            <a:off x="5033437" y="3953439"/>
            <a:ext cx="27049" cy="42753"/>
          </a:xfrm>
          <a:custGeom>
            <a:rect b="b" l="l" r="r" t="t"/>
            <a:pathLst>
              <a:path extrusionOk="0" h="2020" w="1278">
                <a:moveTo>
                  <a:pt x="154" y="1"/>
                </a:moveTo>
                <a:cubicBezTo>
                  <a:pt x="88" y="1"/>
                  <a:pt x="1" y="78"/>
                  <a:pt x="48" y="172"/>
                </a:cubicBezTo>
                <a:lnTo>
                  <a:pt x="48" y="139"/>
                </a:lnTo>
                <a:cubicBezTo>
                  <a:pt x="311" y="764"/>
                  <a:pt x="672" y="1388"/>
                  <a:pt x="1033" y="1980"/>
                </a:cubicBezTo>
                <a:cubicBezTo>
                  <a:pt x="1052" y="2008"/>
                  <a:pt x="1081" y="2020"/>
                  <a:pt x="1112" y="2020"/>
                </a:cubicBezTo>
                <a:cubicBezTo>
                  <a:pt x="1190" y="2020"/>
                  <a:pt x="1278" y="1942"/>
                  <a:pt x="1231" y="1848"/>
                </a:cubicBezTo>
                <a:cubicBezTo>
                  <a:pt x="836" y="1290"/>
                  <a:pt x="508" y="665"/>
                  <a:pt x="212" y="41"/>
                </a:cubicBezTo>
                <a:cubicBezTo>
                  <a:pt x="203" y="13"/>
                  <a:pt x="180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49" name="Google Shape;15549;p113"/>
          <p:cNvSpPr/>
          <p:nvPr/>
        </p:nvSpPr>
        <p:spPr>
          <a:xfrm>
            <a:off x="5038834" y="3942856"/>
            <a:ext cx="41822" cy="59622"/>
          </a:xfrm>
          <a:custGeom>
            <a:rect b="b" l="l" r="r" t="t"/>
            <a:pathLst>
              <a:path extrusionOk="0" h="2817" w="1976">
                <a:moveTo>
                  <a:pt x="132" y="1"/>
                </a:moveTo>
                <a:cubicBezTo>
                  <a:pt x="67" y="1"/>
                  <a:pt x="1" y="59"/>
                  <a:pt x="23" y="147"/>
                </a:cubicBezTo>
                <a:cubicBezTo>
                  <a:pt x="548" y="1034"/>
                  <a:pt x="1140" y="1921"/>
                  <a:pt x="1764" y="2775"/>
                </a:cubicBezTo>
                <a:cubicBezTo>
                  <a:pt x="1784" y="2804"/>
                  <a:pt x="1811" y="2816"/>
                  <a:pt x="1839" y="2816"/>
                </a:cubicBezTo>
                <a:cubicBezTo>
                  <a:pt x="1907" y="2816"/>
                  <a:pt x="1975" y="2747"/>
                  <a:pt x="1929" y="2677"/>
                </a:cubicBezTo>
                <a:cubicBezTo>
                  <a:pt x="1304" y="1822"/>
                  <a:pt x="746" y="935"/>
                  <a:pt x="220" y="48"/>
                </a:cubicBezTo>
                <a:cubicBezTo>
                  <a:pt x="198" y="15"/>
                  <a:pt x="165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50" name="Google Shape;15550;p113"/>
          <p:cNvSpPr/>
          <p:nvPr/>
        </p:nvSpPr>
        <p:spPr>
          <a:xfrm>
            <a:off x="5074286" y="3966667"/>
            <a:ext cx="27282" cy="37081"/>
          </a:xfrm>
          <a:custGeom>
            <a:rect b="b" l="l" r="r" t="t"/>
            <a:pathLst>
              <a:path extrusionOk="0" h="1752" w="1289">
                <a:moveTo>
                  <a:pt x="148" y="0"/>
                </a:moveTo>
                <a:cubicBezTo>
                  <a:pt x="78" y="0"/>
                  <a:pt x="0" y="77"/>
                  <a:pt x="24" y="172"/>
                </a:cubicBezTo>
                <a:cubicBezTo>
                  <a:pt x="319" y="697"/>
                  <a:pt x="681" y="1223"/>
                  <a:pt x="1075" y="1716"/>
                </a:cubicBezTo>
                <a:cubicBezTo>
                  <a:pt x="1100" y="1741"/>
                  <a:pt x="1126" y="1751"/>
                  <a:pt x="1152" y="1751"/>
                </a:cubicBezTo>
                <a:cubicBezTo>
                  <a:pt x="1227" y="1751"/>
                  <a:pt x="1289" y="1659"/>
                  <a:pt x="1239" y="1585"/>
                </a:cubicBezTo>
                <a:cubicBezTo>
                  <a:pt x="845" y="1092"/>
                  <a:pt x="484" y="599"/>
                  <a:pt x="221" y="40"/>
                </a:cubicBezTo>
                <a:cubicBezTo>
                  <a:pt x="202" y="12"/>
                  <a:pt x="176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51" name="Google Shape;15551;p113"/>
          <p:cNvSpPr/>
          <p:nvPr/>
        </p:nvSpPr>
        <p:spPr>
          <a:xfrm>
            <a:off x="5093970" y="3977779"/>
            <a:ext cx="26901" cy="29441"/>
          </a:xfrm>
          <a:custGeom>
            <a:rect b="b" l="l" r="r" t="t"/>
            <a:pathLst>
              <a:path extrusionOk="0" h="1391" w="1271">
                <a:moveTo>
                  <a:pt x="136" y="0"/>
                </a:moveTo>
                <a:cubicBezTo>
                  <a:pt x="69" y="0"/>
                  <a:pt x="0" y="70"/>
                  <a:pt x="47" y="140"/>
                </a:cubicBezTo>
                <a:cubicBezTo>
                  <a:pt x="309" y="600"/>
                  <a:pt x="671" y="1027"/>
                  <a:pt x="1065" y="1355"/>
                </a:cubicBezTo>
                <a:cubicBezTo>
                  <a:pt x="1090" y="1380"/>
                  <a:pt x="1117" y="1390"/>
                  <a:pt x="1141" y="1390"/>
                </a:cubicBezTo>
                <a:cubicBezTo>
                  <a:pt x="1215" y="1390"/>
                  <a:pt x="1271" y="1298"/>
                  <a:pt x="1197" y="1224"/>
                </a:cubicBezTo>
                <a:cubicBezTo>
                  <a:pt x="835" y="895"/>
                  <a:pt x="474" y="501"/>
                  <a:pt x="211" y="41"/>
                </a:cubicBezTo>
                <a:cubicBezTo>
                  <a:pt x="192" y="12"/>
                  <a:pt x="164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52" name="Google Shape;15552;p113"/>
          <p:cNvSpPr/>
          <p:nvPr/>
        </p:nvSpPr>
        <p:spPr>
          <a:xfrm>
            <a:off x="5116913" y="3988594"/>
            <a:ext cx="23493" cy="28255"/>
          </a:xfrm>
          <a:custGeom>
            <a:rect b="b" l="l" r="r" t="t"/>
            <a:pathLst>
              <a:path extrusionOk="0" h="1335" w="1110">
                <a:moveTo>
                  <a:pt x="149" y="0"/>
                </a:moveTo>
                <a:cubicBezTo>
                  <a:pt x="83" y="0"/>
                  <a:pt x="1" y="85"/>
                  <a:pt x="47" y="154"/>
                </a:cubicBezTo>
                <a:lnTo>
                  <a:pt x="80" y="154"/>
                </a:lnTo>
                <a:cubicBezTo>
                  <a:pt x="310" y="549"/>
                  <a:pt x="573" y="943"/>
                  <a:pt x="901" y="1304"/>
                </a:cubicBezTo>
                <a:cubicBezTo>
                  <a:pt x="923" y="1326"/>
                  <a:pt x="946" y="1335"/>
                  <a:pt x="967" y="1335"/>
                </a:cubicBezTo>
                <a:cubicBezTo>
                  <a:pt x="1046" y="1335"/>
                  <a:pt x="1110" y="1217"/>
                  <a:pt x="1033" y="1140"/>
                </a:cubicBezTo>
                <a:cubicBezTo>
                  <a:pt x="704" y="812"/>
                  <a:pt x="441" y="450"/>
                  <a:pt x="211" y="56"/>
                </a:cubicBezTo>
                <a:cubicBezTo>
                  <a:pt x="201" y="16"/>
                  <a:pt x="177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53" name="Google Shape;15553;p113"/>
          <p:cNvSpPr/>
          <p:nvPr/>
        </p:nvSpPr>
        <p:spPr>
          <a:xfrm>
            <a:off x="5160768" y="3982859"/>
            <a:ext cx="47156" cy="58564"/>
          </a:xfrm>
          <a:custGeom>
            <a:rect b="b" l="l" r="r" t="t"/>
            <a:pathLst>
              <a:path extrusionOk="0" h="2767" w="2228">
                <a:moveTo>
                  <a:pt x="156" y="1"/>
                </a:moveTo>
                <a:cubicBezTo>
                  <a:pt x="85" y="1"/>
                  <a:pt x="1" y="118"/>
                  <a:pt x="78" y="195"/>
                </a:cubicBezTo>
                <a:cubicBezTo>
                  <a:pt x="735" y="1017"/>
                  <a:pt x="1392" y="1871"/>
                  <a:pt x="2017" y="2726"/>
                </a:cubicBezTo>
                <a:cubicBezTo>
                  <a:pt x="2036" y="2754"/>
                  <a:pt x="2064" y="2766"/>
                  <a:pt x="2092" y="2766"/>
                </a:cubicBezTo>
                <a:cubicBezTo>
                  <a:pt x="2159" y="2766"/>
                  <a:pt x="2227" y="2697"/>
                  <a:pt x="2181" y="2627"/>
                </a:cubicBezTo>
                <a:cubicBezTo>
                  <a:pt x="1557" y="1740"/>
                  <a:pt x="899" y="885"/>
                  <a:pt x="209" y="31"/>
                </a:cubicBezTo>
                <a:cubicBezTo>
                  <a:pt x="195" y="10"/>
                  <a:pt x="176" y="1"/>
                  <a:pt x="1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54" name="Google Shape;15554;p113"/>
          <p:cNvSpPr/>
          <p:nvPr/>
        </p:nvSpPr>
        <p:spPr>
          <a:xfrm>
            <a:off x="5184388" y="3983028"/>
            <a:ext cx="38795" cy="50521"/>
          </a:xfrm>
          <a:custGeom>
            <a:rect b="b" l="l" r="r" t="t"/>
            <a:pathLst>
              <a:path extrusionOk="0" h="2387" w="1833">
                <a:moveTo>
                  <a:pt x="133" y="1"/>
                </a:moveTo>
                <a:cubicBezTo>
                  <a:pt x="67" y="1"/>
                  <a:pt x="0" y="86"/>
                  <a:pt x="46" y="154"/>
                </a:cubicBezTo>
                <a:cubicBezTo>
                  <a:pt x="539" y="910"/>
                  <a:pt x="1065" y="1633"/>
                  <a:pt x="1624" y="2356"/>
                </a:cubicBezTo>
                <a:cubicBezTo>
                  <a:pt x="1638" y="2377"/>
                  <a:pt x="1657" y="2386"/>
                  <a:pt x="1677" y="2386"/>
                </a:cubicBezTo>
                <a:cubicBezTo>
                  <a:pt x="1748" y="2386"/>
                  <a:pt x="1832" y="2269"/>
                  <a:pt x="1755" y="2192"/>
                </a:cubicBezTo>
                <a:cubicBezTo>
                  <a:pt x="1229" y="1502"/>
                  <a:pt x="704" y="779"/>
                  <a:pt x="211" y="56"/>
                </a:cubicBezTo>
                <a:cubicBezTo>
                  <a:pt x="191" y="16"/>
                  <a:pt x="162" y="1"/>
                  <a:pt x="13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55" name="Google Shape;15555;p113"/>
          <p:cNvSpPr/>
          <p:nvPr/>
        </p:nvSpPr>
        <p:spPr>
          <a:xfrm>
            <a:off x="5216369" y="3999325"/>
            <a:ext cx="27663" cy="31451"/>
          </a:xfrm>
          <a:custGeom>
            <a:rect b="b" l="l" r="r" t="t"/>
            <a:pathLst>
              <a:path extrusionOk="0" h="1486" w="1307">
                <a:moveTo>
                  <a:pt x="162" y="1"/>
                </a:moveTo>
                <a:cubicBezTo>
                  <a:pt x="85" y="1"/>
                  <a:pt x="0" y="71"/>
                  <a:pt x="47" y="140"/>
                </a:cubicBezTo>
                <a:cubicBezTo>
                  <a:pt x="343" y="633"/>
                  <a:pt x="704" y="1060"/>
                  <a:pt x="1098" y="1455"/>
                </a:cubicBezTo>
                <a:cubicBezTo>
                  <a:pt x="1120" y="1476"/>
                  <a:pt x="1144" y="1485"/>
                  <a:pt x="1166" y="1485"/>
                </a:cubicBezTo>
                <a:cubicBezTo>
                  <a:pt x="1244" y="1485"/>
                  <a:pt x="1307" y="1374"/>
                  <a:pt x="1230" y="1323"/>
                </a:cubicBezTo>
                <a:cubicBezTo>
                  <a:pt x="868" y="929"/>
                  <a:pt x="507" y="502"/>
                  <a:pt x="244" y="42"/>
                </a:cubicBezTo>
                <a:cubicBezTo>
                  <a:pt x="225" y="13"/>
                  <a:pt x="194" y="1"/>
                  <a:pt x="1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56" name="Google Shape;15556;p113"/>
          <p:cNvSpPr/>
          <p:nvPr/>
        </p:nvSpPr>
        <p:spPr>
          <a:xfrm>
            <a:off x="5228476" y="4000193"/>
            <a:ext cx="24361" cy="30393"/>
          </a:xfrm>
          <a:custGeom>
            <a:rect b="b" l="l" r="r" t="t"/>
            <a:pathLst>
              <a:path extrusionOk="0" h="1436" w="1151">
                <a:moveTo>
                  <a:pt x="66" y="1"/>
                </a:moveTo>
                <a:cubicBezTo>
                  <a:pt x="34" y="34"/>
                  <a:pt x="1" y="99"/>
                  <a:pt x="34" y="165"/>
                </a:cubicBezTo>
                <a:lnTo>
                  <a:pt x="954" y="1381"/>
                </a:lnTo>
                <a:cubicBezTo>
                  <a:pt x="973" y="1419"/>
                  <a:pt x="992" y="1435"/>
                  <a:pt x="1018" y="1435"/>
                </a:cubicBezTo>
                <a:cubicBezTo>
                  <a:pt x="1036" y="1435"/>
                  <a:pt x="1058" y="1427"/>
                  <a:pt x="1085" y="1414"/>
                </a:cubicBezTo>
                <a:cubicBezTo>
                  <a:pt x="1118" y="1381"/>
                  <a:pt x="1151" y="1348"/>
                  <a:pt x="1118" y="1282"/>
                </a:cubicBezTo>
                <a:cubicBezTo>
                  <a:pt x="822" y="855"/>
                  <a:pt x="526" y="461"/>
                  <a:pt x="231" y="34"/>
                </a:cubicBezTo>
                <a:cubicBezTo>
                  <a:pt x="198" y="1"/>
                  <a:pt x="132" y="1"/>
                  <a:pt x="6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57" name="Google Shape;15557;p113"/>
          <p:cNvSpPr/>
          <p:nvPr/>
        </p:nvSpPr>
        <p:spPr>
          <a:xfrm>
            <a:off x="5288903" y="3918664"/>
            <a:ext cx="49759" cy="70204"/>
          </a:xfrm>
          <a:custGeom>
            <a:rect b="b" l="l" r="r" t="t"/>
            <a:pathLst>
              <a:path extrusionOk="0" h="3317" w="2351">
                <a:moveTo>
                  <a:pt x="154" y="0"/>
                </a:moveTo>
                <a:cubicBezTo>
                  <a:pt x="79" y="0"/>
                  <a:pt x="1" y="70"/>
                  <a:pt x="70" y="139"/>
                </a:cubicBezTo>
                <a:cubicBezTo>
                  <a:pt x="793" y="1158"/>
                  <a:pt x="1483" y="2210"/>
                  <a:pt x="2108" y="3261"/>
                </a:cubicBezTo>
                <a:cubicBezTo>
                  <a:pt x="2127" y="3301"/>
                  <a:pt x="2159" y="3316"/>
                  <a:pt x="2192" y="3316"/>
                </a:cubicBezTo>
                <a:cubicBezTo>
                  <a:pt x="2268" y="3316"/>
                  <a:pt x="2351" y="3232"/>
                  <a:pt x="2305" y="3163"/>
                </a:cubicBezTo>
                <a:cubicBezTo>
                  <a:pt x="1648" y="2078"/>
                  <a:pt x="957" y="1060"/>
                  <a:pt x="235" y="41"/>
                </a:cubicBezTo>
                <a:cubicBezTo>
                  <a:pt x="215" y="12"/>
                  <a:pt x="185" y="0"/>
                  <a:pt x="1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58" name="Google Shape;15558;p113"/>
          <p:cNvSpPr/>
          <p:nvPr/>
        </p:nvSpPr>
        <p:spPr>
          <a:xfrm>
            <a:off x="5319296" y="3937438"/>
            <a:ext cx="38838" cy="58394"/>
          </a:xfrm>
          <a:custGeom>
            <a:rect b="b" l="l" r="r" t="t"/>
            <a:pathLst>
              <a:path extrusionOk="0" h="2759" w="1835">
                <a:moveTo>
                  <a:pt x="163" y="0"/>
                </a:moveTo>
                <a:cubicBezTo>
                  <a:pt x="86" y="0"/>
                  <a:pt x="1" y="70"/>
                  <a:pt x="47" y="140"/>
                </a:cubicBezTo>
                <a:cubicBezTo>
                  <a:pt x="507" y="1027"/>
                  <a:pt x="1033" y="1881"/>
                  <a:pt x="1592" y="2703"/>
                </a:cubicBezTo>
                <a:cubicBezTo>
                  <a:pt x="1621" y="2742"/>
                  <a:pt x="1657" y="2758"/>
                  <a:pt x="1690" y="2758"/>
                </a:cubicBezTo>
                <a:cubicBezTo>
                  <a:pt x="1768" y="2758"/>
                  <a:pt x="1835" y="2673"/>
                  <a:pt x="1789" y="2604"/>
                </a:cubicBezTo>
                <a:cubicBezTo>
                  <a:pt x="1197" y="1783"/>
                  <a:pt x="704" y="928"/>
                  <a:pt x="244" y="41"/>
                </a:cubicBezTo>
                <a:cubicBezTo>
                  <a:pt x="225" y="12"/>
                  <a:pt x="195" y="0"/>
                  <a:pt x="16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59" name="Google Shape;15559;p113"/>
          <p:cNvSpPr/>
          <p:nvPr/>
        </p:nvSpPr>
        <p:spPr>
          <a:xfrm>
            <a:off x="5345710" y="3959005"/>
            <a:ext cx="31113" cy="42626"/>
          </a:xfrm>
          <a:custGeom>
            <a:rect b="b" l="l" r="r" t="t"/>
            <a:pathLst>
              <a:path extrusionOk="0" h="2014" w="1470">
                <a:moveTo>
                  <a:pt x="166" y="1"/>
                </a:moveTo>
                <a:cubicBezTo>
                  <a:pt x="89" y="1"/>
                  <a:pt x="1" y="78"/>
                  <a:pt x="48" y="172"/>
                </a:cubicBezTo>
                <a:cubicBezTo>
                  <a:pt x="377" y="797"/>
                  <a:pt x="771" y="1421"/>
                  <a:pt x="1264" y="1980"/>
                </a:cubicBezTo>
                <a:cubicBezTo>
                  <a:pt x="1280" y="2004"/>
                  <a:pt x="1302" y="2014"/>
                  <a:pt x="1324" y="2014"/>
                </a:cubicBezTo>
                <a:cubicBezTo>
                  <a:pt x="1394" y="2014"/>
                  <a:pt x="1470" y="1915"/>
                  <a:pt x="1395" y="1815"/>
                </a:cubicBezTo>
                <a:cubicBezTo>
                  <a:pt x="935" y="1289"/>
                  <a:pt x="541" y="698"/>
                  <a:pt x="245" y="41"/>
                </a:cubicBezTo>
                <a:cubicBezTo>
                  <a:pt x="226" y="13"/>
                  <a:pt x="197" y="1"/>
                  <a:pt x="16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60" name="Google Shape;15560;p113"/>
          <p:cNvSpPr/>
          <p:nvPr/>
        </p:nvSpPr>
        <p:spPr>
          <a:xfrm>
            <a:off x="5361182" y="3961418"/>
            <a:ext cx="28213" cy="40827"/>
          </a:xfrm>
          <a:custGeom>
            <a:rect b="b" l="l" r="r" t="t"/>
            <a:pathLst>
              <a:path extrusionOk="0" h="1929" w="1333">
                <a:moveTo>
                  <a:pt x="122" y="1"/>
                </a:moveTo>
                <a:cubicBezTo>
                  <a:pt x="57" y="1"/>
                  <a:pt x="0" y="44"/>
                  <a:pt x="40" y="124"/>
                </a:cubicBezTo>
                <a:cubicBezTo>
                  <a:pt x="303" y="748"/>
                  <a:pt x="664" y="1340"/>
                  <a:pt x="1124" y="1898"/>
                </a:cubicBezTo>
                <a:cubicBezTo>
                  <a:pt x="1138" y="1920"/>
                  <a:pt x="1157" y="1929"/>
                  <a:pt x="1177" y="1929"/>
                </a:cubicBezTo>
                <a:cubicBezTo>
                  <a:pt x="1249" y="1929"/>
                  <a:pt x="1333" y="1811"/>
                  <a:pt x="1256" y="1734"/>
                </a:cubicBezTo>
                <a:cubicBezTo>
                  <a:pt x="828" y="1241"/>
                  <a:pt x="467" y="683"/>
                  <a:pt x="237" y="58"/>
                </a:cubicBezTo>
                <a:cubicBezTo>
                  <a:pt x="211" y="19"/>
                  <a:pt x="165" y="1"/>
                  <a:pt x="1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61" name="Google Shape;15561;p113"/>
          <p:cNvSpPr/>
          <p:nvPr/>
        </p:nvSpPr>
        <p:spPr>
          <a:xfrm>
            <a:off x="5378432" y="3971895"/>
            <a:ext cx="33166" cy="41589"/>
          </a:xfrm>
          <a:custGeom>
            <a:rect b="b" l="l" r="r" t="t"/>
            <a:pathLst>
              <a:path extrusionOk="0" h="1965" w="1567">
                <a:moveTo>
                  <a:pt x="159" y="1"/>
                </a:moveTo>
                <a:cubicBezTo>
                  <a:pt x="83" y="1"/>
                  <a:pt x="0" y="86"/>
                  <a:pt x="46" y="155"/>
                </a:cubicBezTo>
                <a:cubicBezTo>
                  <a:pt x="408" y="812"/>
                  <a:pt x="835" y="1403"/>
                  <a:pt x="1361" y="1929"/>
                </a:cubicBezTo>
                <a:cubicBezTo>
                  <a:pt x="1377" y="1954"/>
                  <a:pt x="1400" y="1964"/>
                  <a:pt x="1423" y="1964"/>
                </a:cubicBezTo>
                <a:cubicBezTo>
                  <a:pt x="1492" y="1964"/>
                  <a:pt x="1566" y="1872"/>
                  <a:pt x="1492" y="1798"/>
                </a:cubicBezTo>
                <a:cubicBezTo>
                  <a:pt x="999" y="1272"/>
                  <a:pt x="572" y="680"/>
                  <a:pt x="243" y="56"/>
                </a:cubicBezTo>
                <a:cubicBezTo>
                  <a:pt x="224" y="17"/>
                  <a:pt x="192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62" name="Google Shape;15562;p113"/>
          <p:cNvSpPr/>
          <p:nvPr/>
        </p:nvSpPr>
        <p:spPr>
          <a:xfrm>
            <a:off x="5365309" y="4013379"/>
            <a:ext cx="22943" cy="29038"/>
          </a:xfrm>
          <a:custGeom>
            <a:rect b="b" l="l" r="r" t="t"/>
            <a:pathLst>
              <a:path extrusionOk="0" h="1372" w="1084">
                <a:moveTo>
                  <a:pt x="160" y="0"/>
                </a:moveTo>
                <a:cubicBezTo>
                  <a:pt x="76" y="0"/>
                  <a:pt x="0" y="100"/>
                  <a:pt x="75" y="199"/>
                </a:cubicBezTo>
                <a:lnTo>
                  <a:pt x="108" y="199"/>
                </a:lnTo>
                <a:cubicBezTo>
                  <a:pt x="403" y="528"/>
                  <a:pt x="666" y="922"/>
                  <a:pt x="863" y="1316"/>
                </a:cubicBezTo>
                <a:cubicBezTo>
                  <a:pt x="883" y="1356"/>
                  <a:pt x="912" y="1372"/>
                  <a:pt x="942" y="1372"/>
                </a:cubicBezTo>
                <a:cubicBezTo>
                  <a:pt x="1010" y="1372"/>
                  <a:pt x="1084" y="1287"/>
                  <a:pt x="1061" y="1218"/>
                </a:cubicBezTo>
                <a:cubicBezTo>
                  <a:pt x="831" y="791"/>
                  <a:pt x="535" y="396"/>
                  <a:pt x="239" y="35"/>
                </a:cubicBezTo>
                <a:cubicBezTo>
                  <a:pt x="215" y="11"/>
                  <a:pt x="187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63" name="Google Shape;15563;p113"/>
          <p:cNvSpPr/>
          <p:nvPr/>
        </p:nvSpPr>
        <p:spPr>
          <a:xfrm>
            <a:off x="5869934" y="3911087"/>
            <a:ext cx="130969" cy="63685"/>
          </a:xfrm>
          <a:custGeom>
            <a:rect b="b" l="l" r="r" t="t"/>
            <a:pathLst>
              <a:path extrusionOk="0" h="3009" w="6188">
                <a:moveTo>
                  <a:pt x="159" y="1"/>
                </a:moveTo>
                <a:cubicBezTo>
                  <a:pt x="48" y="1"/>
                  <a:pt x="1" y="171"/>
                  <a:pt x="122" y="202"/>
                </a:cubicBezTo>
                <a:cubicBezTo>
                  <a:pt x="2127" y="1023"/>
                  <a:pt x="4098" y="1976"/>
                  <a:pt x="6004" y="2995"/>
                </a:cubicBezTo>
                <a:cubicBezTo>
                  <a:pt x="6018" y="3004"/>
                  <a:pt x="6032" y="3008"/>
                  <a:pt x="6045" y="3008"/>
                </a:cubicBezTo>
                <a:cubicBezTo>
                  <a:pt x="6126" y="3008"/>
                  <a:pt x="6188" y="2854"/>
                  <a:pt x="6103" y="2798"/>
                </a:cubicBezTo>
                <a:cubicBezTo>
                  <a:pt x="4164" y="1779"/>
                  <a:pt x="2192" y="859"/>
                  <a:pt x="188" y="5"/>
                </a:cubicBezTo>
                <a:cubicBezTo>
                  <a:pt x="178" y="2"/>
                  <a:pt x="168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64" name="Google Shape;15564;p113"/>
          <p:cNvSpPr/>
          <p:nvPr/>
        </p:nvSpPr>
        <p:spPr>
          <a:xfrm>
            <a:off x="5971570" y="3944973"/>
            <a:ext cx="78057" cy="39346"/>
          </a:xfrm>
          <a:custGeom>
            <a:rect b="b" l="l" r="r" t="t"/>
            <a:pathLst>
              <a:path extrusionOk="0" h="1859" w="3688">
                <a:moveTo>
                  <a:pt x="143" y="0"/>
                </a:moveTo>
                <a:cubicBezTo>
                  <a:pt x="61" y="0"/>
                  <a:pt x="0" y="154"/>
                  <a:pt x="85" y="211"/>
                </a:cubicBezTo>
                <a:lnTo>
                  <a:pt x="3470" y="1854"/>
                </a:lnTo>
                <a:cubicBezTo>
                  <a:pt x="3481" y="1857"/>
                  <a:pt x="3493" y="1858"/>
                  <a:pt x="3504" y="1858"/>
                </a:cubicBezTo>
                <a:cubicBezTo>
                  <a:pt x="3617" y="1858"/>
                  <a:pt x="3688" y="1717"/>
                  <a:pt x="3568" y="1657"/>
                </a:cubicBezTo>
                <a:lnTo>
                  <a:pt x="184" y="14"/>
                </a:lnTo>
                <a:cubicBezTo>
                  <a:pt x="170" y="5"/>
                  <a:pt x="156" y="0"/>
                  <a:pt x="1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65" name="Google Shape;15565;p113"/>
          <p:cNvSpPr/>
          <p:nvPr/>
        </p:nvSpPr>
        <p:spPr>
          <a:xfrm>
            <a:off x="6022388" y="3953269"/>
            <a:ext cx="47960" cy="26372"/>
          </a:xfrm>
          <a:custGeom>
            <a:rect b="b" l="l" r="r" t="t"/>
            <a:pathLst>
              <a:path extrusionOk="0" h="1246" w="2266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cubicBezTo>
                  <a:pt x="707" y="575"/>
                  <a:pt x="1397" y="903"/>
                  <a:pt x="2054" y="1232"/>
                </a:cubicBezTo>
                <a:cubicBezTo>
                  <a:pt x="2073" y="1241"/>
                  <a:pt x="2091" y="1245"/>
                  <a:pt x="2107" y="1245"/>
                </a:cubicBezTo>
                <a:cubicBezTo>
                  <a:pt x="2209" y="1245"/>
                  <a:pt x="2266" y="1096"/>
                  <a:pt x="2153" y="1068"/>
                </a:cubicBezTo>
                <a:cubicBezTo>
                  <a:pt x="1496" y="739"/>
                  <a:pt x="839" y="377"/>
                  <a:pt x="181" y="16"/>
                </a:cubicBezTo>
                <a:cubicBezTo>
                  <a:pt x="165" y="5"/>
                  <a:pt x="149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66" name="Google Shape;15566;p113"/>
          <p:cNvSpPr/>
          <p:nvPr/>
        </p:nvSpPr>
        <p:spPr>
          <a:xfrm>
            <a:off x="6039066" y="3937290"/>
            <a:ext cx="43177" cy="27091"/>
          </a:xfrm>
          <a:custGeom>
            <a:rect b="b" l="l" r="r" t="t"/>
            <a:pathLst>
              <a:path extrusionOk="0" h="1280" w="2040">
                <a:moveTo>
                  <a:pt x="135" y="0"/>
                </a:moveTo>
                <a:cubicBezTo>
                  <a:pt x="57" y="0"/>
                  <a:pt x="1" y="124"/>
                  <a:pt x="83" y="180"/>
                </a:cubicBezTo>
                <a:cubicBezTo>
                  <a:pt x="642" y="574"/>
                  <a:pt x="1233" y="935"/>
                  <a:pt x="1825" y="1264"/>
                </a:cubicBezTo>
                <a:cubicBezTo>
                  <a:pt x="1846" y="1275"/>
                  <a:pt x="1867" y="1279"/>
                  <a:pt x="1885" y="1279"/>
                </a:cubicBezTo>
                <a:cubicBezTo>
                  <a:pt x="1983" y="1279"/>
                  <a:pt x="2039" y="1155"/>
                  <a:pt x="1956" y="1100"/>
                </a:cubicBezTo>
                <a:cubicBezTo>
                  <a:pt x="1332" y="771"/>
                  <a:pt x="773" y="410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67" name="Google Shape;15567;p113"/>
          <p:cNvSpPr/>
          <p:nvPr/>
        </p:nvSpPr>
        <p:spPr>
          <a:xfrm>
            <a:off x="6032801" y="3909457"/>
            <a:ext cx="43875" cy="27790"/>
          </a:xfrm>
          <a:custGeom>
            <a:rect b="b" l="l" r="r" t="t"/>
            <a:pathLst>
              <a:path extrusionOk="0" h="1313" w="2073">
                <a:moveTo>
                  <a:pt x="136" y="1"/>
                </a:moveTo>
                <a:cubicBezTo>
                  <a:pt x="57" y="1"/>
                  <a:pt x="1" y="130"/>
                  <a:pt x="84" y="213"/>
                </a:cubicBezTo>
                <a:lnTo>
                  <a:pt x="1858" y="1297"/>
                </a:lnTo>
                <a:cubicBezTo>
                  <a:pt x="1879" y="1308"/>
                  <a:pt x="1900" y="1313"/>
                  <a:pt x="1918" y="1313"/>
                </a:cubicBezTo>
                <a:cubicBezTo>
                  <a:pt x="2016" y="1313"/>
                  <a:pt x="2072" y="1188"/>
                  <a:pt x="1990" y="1133"/>
                </a:cubicBezTo>
                <a:lnTo>
                  <a:pt x="182" y="16"/>
                </a:lnTo>
                <a:cubicBezTo>
                  <a:pt x="167" y="5"/>
                  <a:pt x="151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68" name="Google Shape;15568;p113"/>
          <p:cNvSpPr/>
          <p:nvPr/>
        </p:nvSpPr>
        <p:spPr>
          <a:xfrm>
            <a:off x="6046220" y="3899996"/>
            <a:ext cx="26604" cy="22096"/>
          </a:xfrm>
          <a:custGeom>
            <a:rect b="b" l="l" r="r" t="t"/>
            <a:pathLst>
              <a:path extrusionOk="0" h="1044" w="1257">
                <a:moveTo>
                  <a:pt x="129" y="1"/>
                </a:moveTo>
                <a:cubicBezTo>
                  <a:pt x="55" y="1"/>
                  <a:pt x="0" y="93"/>
                  <a:pt x="74" y="167"/>
                </a:cubicBezTo>
                <a:cubicBezTo>
                  <a:pt x="370" y="496"/>
                  <a:pt x="698" y="791"/>
                  <a:pt x="1093" y="1021"/>
                </a:cubicBezTo>
                <a:cubicBezTo>
                  <a:pt x="1106" y="1035"/>
                  <a:pt x="1126" y="1043"/>
                  <a:pt x="1146" y="1043"/>
                </a:cubicBezTo>
                <a:cubicBezTo>
                  <a:pt x="1174" y="1043"/>
                  <a:pt x="1205" y="1027"/>
                  <a:pt x="1224" y="989"/>
                </a:cubicBezTo>
                <a:cubicBezTo>
                  <a:pt x="1257" y="956"/>
                  <a:pt x="1224" y="890"/>
                  <a:pt x="1191" y="857"/>
                </a:cubicBezTo>
                <a:cubicBezTo>
                  <a:pt x="830" y="594"/>
                  <a:pt x="501" y="331"/>
                  <a:pt x="205" y="36"/>
                </a:cubicBezTo>
                <a:cubicBezTo>
                  <a:pt x="181" y="11"/>
                  <a:pt x="154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69" name="Google Shape;15569;p113"/>
          <p:cNvSpPr/>
          <p:nvPr/>
        </p:nvSpPr>
        <p:spPr>
          <a:xfrm>
            <a:off x="5887988" y="3886048"/>
            <a:ext cx="85697" cy="41420"/>
          </a:xfrm>
          <a:custGeom>
            <a:rect b="b" l="l" r="r" t="t"/>
            <a:pathLst>
              <a:path extrusionOk="0" h="1957" w="4049">
                <a:moveTo>
                  <a:pt x="163" y="0"/>
                </a:moveTo>
                <a:cubicBezTo>
                  <a:pt x="75" y="0"/>
                  <a:pt x="1" y="142"/>
                  <a:pt x="91" y="202"/>
                </a:cubicBezTo>
                <a:lnTo>
                  <a:pt x="3837" y="1943"/>
                </a:lnTo>
                <a:cubicBezTo>
                  <a:pt x="3855" y="1953"/>
                  <a:pt x="3873" y="1957"/>
                  <a:pt x="3890" y="1957"/>
                </a:cubicBezTo>
                <a:cubicBezTo>
                  <a:pt x="3991" y="1957"/>
                  <a:pt x="4048" y="1807"/>
                  <a:pt x="3935" y="1779"/>
                </a:cubicBezTo>
                <a:lnTo>
                  <a:pt x="189" y="5"/>
                </a:lnTo>
                <a:cubicBezTo>
                  <a:pt x="180" y="2"/>
                  <a:pt x="172" y="0"/>
                  <a:pt x="16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70" name="Google Shape;15570;p113"/>
          <p:cNvSpPr/>
          <p:nvPr/>
        </p:nvSpPr>
        <p:spPr>
          <a:xfrm>
            <a:off x="5955505" y="3896462"/>
            <a:ext cx="57907" cy="31007"/>
          </a:xfrm>
          <a:custGeom>
            <a:rect b="b" l="l" r="r" t="t"/>
            <a:pathLst>
              <a:path extrusionOk="0" h="1465" w="2736">
                <a:moveTo>
                  <a:pt x="147" y="0"/>
                </a:moveTo>
                <a:cubicBezTo>
                  <a:pt x="43" y="0"/>
                  <a:pt x="0" y="115"/>
                  <a:pt x="88" y="203"/>
                </a:cubicBezTo>
                <a:cubicBezTo>
                  <a:pt x="877" y="630"/>
                  <a:pt x="1698" y="1057"/>
                  <a:pt x="2553" y="1451"/>
                </a:cubicBezTo>
                <a:cubicBezTo>
                  <a:pt x="2567" y="1461"/>
                  <a:pt x="2581" y="1465"/>
                  <a:pt x="2594" y="1465"/>
                </a:cubicBezTo>
                <a:cubicBezTo>
                  <a:pt x="2675" y="1465"/>
                  <a:pt x="2736" y="1315"/>
                  <a:pt x="2651" y="1287"/>
                </a:cubicBezTo>
                <a:cubicBezTo>
                  <a:pt x="1797" y="893"/>
                  <a:pt x="975" y="466"/>
                  <a:pt x="187" y="5"/>
                </a:cubicBezTo>
                <a:cubicBezTo>
                  <a:pt x="173" y="2"/>
                  <a:pt x="159" y="0"/>
                  <a:pt x="14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71" name="Google Shape;15571;p113"/>
          <p:cNvSpPr/>
          <p:nvPr/>
        </p:nvSpPr>
        <p:spPr>
          <a:xfrm>
            <a:off x="5978914" y="3890705"/>
            <a:ext cx="34414" cy="16593"/>
          </a:xfrm>
          <a:custGeom>
            <a:rect b="b" l="l" r="r" t="t"/>
            <a:pathLst>
              <a:path extrusionOk="0" h="784" w="1626">
                <a:moveTo>
                  <a:pt x="108" y="1"/>
                </a:moveTo>
                <a:cubicBezTo>
                  <a:pt x="64" y="1"/>
                  <a:pt x="24" y="24"/>
                  <a:pt x="1" y="47"/>
                </a:cubicBezTo>
                <a:cubicBezTo>
                  <a:pt x="1" y="113"/>
                  <a:pt x="1" y="146"/>
                  <a:pt x="67" y="179"/>
                </a:cubicBezTo>
                <a:cubicBezTo>
                  <a:pt x="527" y="409"/>
                  <a:pt x="987" y="606"/>
                  <a:pt x="1447" y="770"/>
                </a:cubicBezTo>
                <a:cubicBezTo>
                  <a:pt x="1465" y="780"/>
                  <a:pt x="1482" y="784"/>
                  <a:pt x="1498" y="784"/>
                </a:cubicBezTo>
                <a:cubicBezTo>
                  <a:pt x="1593" y="784"/>
                  <a:pt x="1625" y="630"/>
                  <a:pt x="1512" y="573"/>
                </a:cubicBezTo>
                <a:cubicBezTo>
                  <a:pt x="1052" y="409"/>
                  <a:pt x="592" y="212"/>
                  <a:pt x="165" y="15"/>
                </a:cubicBezTo>
                <a:cubicBezTo>
                  <a:pt x="146" y="5"/>
                  <a:pt x="127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72" name="Google Shape;15572;p113"/>
          <p:cNvSpPr/>
          <p:nvPr/>
        </p:nvSpPr>
        <p:spPr>
          <a:xfrm>
            <a:off x="6005349" y="3882662"/>
            <a:ext cx="23662" cy="14900"/>
          </a:xfrm>
          <a:custGeom>
            <a:rect b="b" l="l" r="r" t="t"/>
            <a:pathLst>
              <a:path extrusionOk="0" h="704" w="1118">
                <a:moveTo>
                  <a:pt x="132" y="0"/>
                </a:moveTo>
                <a:cubicBezTo>
                  <a:pt x="66" y="0"/>
                  <a:pt x="1" y="33"/>
                  <a:pt x="1" y="66"/>
                </a:cubicBezTo>
                <a:cubicBezTo>
                  <a:pt x="1" y="132"/>
                  <a:pt x="1" y="197"/>
                  <a:pt x="66" y="197"/>
                </a:cubicBezTo>
                <a:cubicBezTo>
                  <a:pt x="395" y="296"/>
                  <a:pt x="691" y="460"/>
                  <a:pt x="953" y="690"/>
                </a:cubicBezTo>
                <a:cubicBezTo>
                  <a:pt x="973" y="700"/>
                  <a:pt x="992" y="704"/>
                  <a:pt x="1010" y="704"/>
                </a:cubicBezTo>
                <a:cubicBezTo>
                  <a:pt x="1052" y="704"/>
                  <a:pt x="1085" y="681"/>
                  <a:pt x="1085" y="657"/>
                </a:cubicBezTo>
                <a:cubicBezTo>
                  <a:pt x="1118" y="592"/>
                  <a:pt x="1118" y="526"/>
                  <a:pt x="1052" y="493"/>
                </a:cubicBezTo>
                <a:cubicBezTo>
                  <a:pt x="789" y="296"/>
                  <a:pt x="461" y="132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73" name="Google Shape;15573;p113"/>
          <p:cNvSpPr/>
          <p:nvPr/>
        </p:nvSpPr>
        <p:spPr>
          <a:xfrm>
            <a:off x="4867733" y="3769702"/>
            <a:ext cx="132959" cy="49060"/>
          </a:xfrm>
          <a:custGeom>
            <a:rect b="b" l="l" r="r" t="t"/>
            <a:pathLst>
              <a:path extrusionOk="0" h="2318" w="6282">
                <a:moveTo>
                  <a:pt x="6153" y="1"/>
                </a:moveTo>
                <a:cubicBezTo>
                  <a:pt x="6138" y="1"/>
                  <a:pt x="6121" y="5"/>
                  <a:pt x="6102" y="14"/>
                </a:cubicBezTo>
                <a:cubicBezTo>
                  <a:pt x="4131" y="770"/>
                  <a:pt x="2126" y="1460"/>
                  <a:pt x="122" y="2084"/>
                </a:cubicBezTo>
                <a:cubicBezTo>
                  <a:pt x="0" y="2145"/>
                  <a:pt x="47" y="2318"/>
                  <a:pt x="133" y="2318"/>
                </a:cubicBezTo>
                <a:cubicBezTo>
                  <a:pt x="140" y="2318"/>
                  <a:pt x="147" y="2317"/>
                  <a:pt x="155" y="2314"/>
                </a:cubicBezTo>
                <a:cubicBezTo>
                  <a:pt x="2192" y="1657"/>
                  <a:pt x="4196" y="967"/>
                  <a:pt x="6168" y="211"/>
                </a:cubicBezTo>
                <a:cubicBezTo>
                  <a:pt x="6281" y="155"/>
                  <a:pt x="6248" y="1"/>
                  <a:pt x="61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74" name="Google Shape;15574;p113"/>
          <p:cNvSpPr/>
          <p:nvPr/>
        </p:nvSpPr>
        <p:spPr>
          <a:xfrm>
            <a:off x="5045078" y="3741891"/>
            <a:ext cx="147668" cy="61569"/>
          </a:xfrm>
          <a:custGeom>
            <a:rect b="b" l="l" r="r" t="t"/>
            <a:pathLst>
              <a:path extrusionOk="0" h="2909" w="6977">
                <a:moveTo>
                  <a:pt x="6875" y="0"/>
                </a:moveTo>
                <a:cubicBezTo>
                  <a:pt x="6860" y="0"/>
                  <a:pt x="6844" y="4"/>
                  <a:pt x="6826" y="13"/>
                </a:cubicBezTo>
                <a:lnTo>
                  <a:pt x="122" y="2675"/>
                </a:lnTo>
                <a:cubicBezTo>
                  <a:pt x="1" y="2736"/>
                  <a:pt x="19" y="2909"/>
                  <a:pt x="127" y="2909"/>
                </a:cubicBezTo>
                <a:cubicBezTo>
                  <a:pt x="135" y="2909"/>
                  <a:pt x="145" y="2908"/>
                  <a:pt x="155" y="2905"/>
                </a:cubicBezTo>
                <a:lnTo>
                  <a:pt x="6891" y="211"/>
                </a:lnTo>
                <a:cubicBezTo>
                  <a:pt x="6976" y="154"/>
                  <a:pt x="6964" y="0"/>
                  <a:pt x="687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75" name="Google Shape;15575;p113"/>
          <p:cNvSpPr/>
          <p:nvPr/>
        </p:nvSpPr>
        <p:spPr>
          <a:xfrm>
            <a:off x="5099282" y="3755797"/>
            <a:ext cx="88576" cy="43494"/>
          </a:xfrm>
          <a:custGeom>
            <a:rect b="b" l="l" r="r" t="t"/>
            <a:pathLst>
              <a:path extrusionOk="0" h="2055" w="4185">
                <a:moveTo>
                  <a:pt x="4022" y="0"/>
                </a:moveTo>
                <a:cubicBezTo>
                  <a:pt x="4005" y="0"/>
                  <a:pt x="3987" y="4"/>
                  <a:pt x="3969" y="14"/>
                </a:cubicBezTo>
                <a:cubicBezTo>
                  <a:pt x="2720" y="671"/>
                  <a:pt x="1406" y="1295"/>
                  <a:pt x="91" y="1854"/>
                </a:cubicBezTo>
                <a:cubicBezTo>
                  <a:pt x="0" y="1884"/>
                  <a:pt x="21" y="2055"/>
                  <a:pt x="129" y="2055"/>
                </a:cubicBezTo>
                <a:cubicBezTo>
                  <a:pt x="137" y="2055"/>
                  <a:pt x="147" y="2054"/>
                  <a:pt x="157" y="2051"/>
                </a:cubicBezTo>
                <a:cubicBezTo>
                  <a:pt x="1504" y="1492"/>
                  <a:pt x="2786" y="868"/>
                  <a:pt x="4100" y="178"/>
                </a:cubicBezTo>
                <a:cubicBezTo>
                  <a:pt x="4185" y="150"/>
                  <a:pt x="4124" y="0"/>
                  <a:pt x="402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76" name="Google Shape;15576;p113"/>
          <p:cNvSpPr/>
          <p:nvPr/>
        </p:nvSpPr>
        <p:spPr>
          <a:xfrm>
            <a:off x="5140491" y="3732155"/>
            <a:ext cx="128747" cy="63897"/>
          </a:xfrm>
          <a:custGeom>
            <a:rect b="b" l="l" r="r" t="t"/>
            <a:pathLst>
              <a:path extrusionOk="0" h="3019" w="6083">
                <a:moveTo>
                  <a:pt x="5940" y="0"/>
                </a:moveTo>
                <a:cubicBezTo>
                  <a:pt x="5927" y="0"/>
                  <a:pt x="5913" y="4"/>
                  <a:pt x="5899" y="13"/>
                </a:cubicBezTo>
                <a:cubicBezTo>
                  <a:pt x="3928" y="868"/>
                  <a:pt x="1989" y="1821"/>
                  <a:pt x="83" y="2839"/>
                </a:cubicBezTo>
                <a:cubicBezTo>
                  <a:pt x="0" y="2895"/>
                  <a:pt x="56" y="3019"/>
                  <a:pt x="135" y="3019"/>
                </a:cubicBezTo>
                <a:cubicBezTo>
                  <a:pt x="150" y="3019"/>
                  <a:pt x="166" y="3014"/>
                  <a:pt x="182" y="3004"/>
                </a:cubicBezTo>
                <a:cubicBezTo>
                  <a:pt x="2087" y="1985"/>
                  <a:pt x="4026" y="1065"/>
                  <a:pt x="5998" y="178"/>
                </a:cubicBezTo>
                <a:cubicBezTo>
                  <a:pt x="6083" y="150"/>
                  <a:pt x="6022" y="0"/>
                  <a:pt x="594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77" name="Google Shape;15577;p113"/>
          <p:cNvSpPr/>
          <p:nvPr/>
        </p:nvSpPr>
        <p:spPr>
          <a:xfrm>
            <a:off x="5192008" y="3758781"/>
            <a:ext cx="52278" cy="24022"/>
          </a:xfrm>
          <a:custGeom>
            <a:rect b="b" l="l" r="r" t="t"/>
            <a:pathLst>
              <a:path extrusionOk="0" h="1135" w="2470">
                <a:moveTo>
                  <a:pt x="2311" y="0"/>
                </a:moveTo>
                <a:cubicBezTo>
                  <a:pt x="2302" y="0"/>
                  <a:pt x="2292" y="2"/>
                  <a:pt x="2282" y="4"/>
                </a:cubicBezTo>
                <a:cubicBezTo>
                  <a:pt x="1559" y="300"/>
                  <a:pt x="836" y="596"/>
                  <a:pt x="114" y="957"/>
                </a:cubicBezTo>
                <a:cubicBezTo>
                  <a:pt x="1" y="985"/>
                  <a:pt x="82" y="1135"/>
                  <a:pt x="169" y="1135"/>
                </a:cubicBezTo>
                <a:cubicBezTo>
                  <a:pt x="184" y="1135"/>
                  <a:pt x="198" y="1131"/>
                  <a:pt x="212" y="1121"/>
                </a:cubicBezTo>
                <a:cubicBezTo>
                  <a:pt x="902" y="793"/>
                  <a:pt x="1625" y="464"/>
                  <a:pt x="2348" y="201"/>
                </a:cubicBezTo>
                <a:cubicBezTo>
                  <a:pt x="2469" y="171"/>
                  <a:pt x="2423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78" name="Google Shape;15578;p113"/>
          <p:cNvSpPr/>
          <p:nvPr/>
        </p:nvSpPr>
        <p:spPr>
          <a:xfrm>
            <a:off x="5323974" y="3639155"/>
            <a:ext cx="114397" cy="50246"/>
          </a:xfrm>
          <a:custGeom>
            <a:rect b="b" l="l" r="r" t="t"/>
            <a:pathLst>
              <a:path extrusionOk="0" h="2374" w="5405">
                <a:moveTo>
                  <a:pt x="5277" y="0"/>
                </a:moveTo>
                <a:cubicBezTo>
                  <a:pt x="5268" y="0"/>
                  <a:pt x="5258" y="2"/>
                  <a:pt x="5248" y="4"/>
                </a:cubicBezTo>
                <a:lnTo>
                  <a:pt x="122" y="2173"/>
                </a:lnTo>
                <a:cubicBezTo>
                  <a:pt x="1" y="2203"/>
                  <a:pt x="47" y="2374"/>
                  <a:pt x="133" y="2374"/>
                </a:cubicBezTo>
                <a:cubicBezTo>
                  <a:pt x="140" y="2374"/>
                  <a:pt x="147" y="2373"/>
                  <a:pt x="155" y="2370"/>
                </a:cubicBezTo>
                <a:lnTo>
                  <a:pt x="5314" y="201"/>
                </a:lnTo>
                <a:cubicBezTo>
                  <a:pt x="5405" y="171"/>
                  <a:pt x="5384" y="0"/>
                  <a:pt x="527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79" name="Google Shape;15579;p113"/>
          <p:cNvSpPr/>
          <p:nvPr/>
        </p:nvSpPr>
        <p:spPr>
          <a:xfrm>
            <a:off x="5372887" y="3648192"/>
            <a:ext cx="87009" cy="36594"/>
          </a:xfrm>
          <a:custGeom>
            <a:rect b="b" l="l" r="r" t="t"/>
            <a:pathLst>
              <a:path extrusionOk="0" h="1729" w="4111">
                <a:moveTo>
                  <a:pt x="3952" y="1"/>
                </a:moveTo>
                <a:cubicBezTo>
                  <a:pt x="3943" y="1"/>
                  <a:pt x="3933" y="2"/>
                  <a:pt x="3923" y="4"/>
                </a:cubicBezTo>
                <a:cubicBezTo>
                  <a:pt x="2609" y="464"/>
                  <a:pt x="1360" y="990"/>
                  <a:pt x="111" y="1549"/>
                </a:cubicBezTo>
                <a:cubicBezTo>
                  <a:pt x="1" y="1604"/>
                  <a:pt x="76" y="1728"/>
                  <a:pt x="161" y="1728"/>
                </a:cubicBezTo>
                <a:cubicBezTo>
                  <a:pt x="177" y="1728"/>
                  <a:pt x="194" y="1724"/>
                  <a:pt x="210" y="1713"/>
                </a:cubicBezTo>
                <a:cubicBezTo>
                  <a:pt x="1426" y="1154"/>
                  <a:pt x="2707" y="662"/>
                  <a:pt x="3989" y="202"/>
                </a:cubicBezTo>
                <a:cubicBezTo>
                  <a:pt x="4110" y="171"/>
                  <a:pt x="4063" y="1"/>
                  <a:pt x="39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80" name="Google Shape;15580;p113"/>
          <p:cNvSpPr/>
          <p:nvPr/>
        </p:nvSpPr>
        <p:spPr>
          <a:xfrm>
            <a:off x="5397671" y="3649335"/>
            <a:ext cx="77273" cy="37991"/>
          </a:xfrm>
          <a:custGeom>
            <a:rect b="b" l="l" r="r" t="t"/>
            <a:pathLst>
              <a:path extrusionOk="0" h="1795" w="3651">
                <a:moveTo>
                  <a:pt x="3491" y="1"/>
                </a:moveTo>
                <a:cubicBezTo>
                  <a:pt x="3475" y="1"/>
                  <a:pt x="3458" y="5"/>
                  <a:pt x="3442" y="16"/>
                </a:cubicBezTo>
                <a:lnTo>
                  <a:pt x="90" y="1593"/>
                </a:lnTo>
                <a:cubicBezTo>
                  <a:pt x="1" y="1653"/>
                  <a:pt x="74" y="1795"/>
                  <a:pt x="163" y="1795"/>
                </a:cubicBezTo>
                <a:cubicBezTo>
                  <a:pt x="171" y="1795"/>
                  <a:pt x="180" y="1793"/>
                  <a:pt x="189" y="1791"/>
                </a:cubicBezTo>
                <a:lnTo>
                  <a:pt x="3541" y="180"/>
                </a:lnTo>
                <a:cubicBezTo>
                  <a:pt x="3651" y="125"/>
                  <a:pt x="3576" y="1"/>
                  <a:pt x="349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81" name="Google Shape;15581;p113"/>
          <p:cNvSpPr/>
          <p:nvPr/>
        </p:nvSpPr>
        <p:spPr>
          <a:xfrm>
            <a:off x="4871882" y="3817663"/>
            <a:ext cx="113550" cy="58140"/>
          </a:xfrm>
          <a:custGeom>
            <a:rect b="b" l="l" r="r" t="t"/>
            <a:pathLst>
              <a:path extrusionOk="0" h="2747" w="5365">
                <a:moveTo>
                  <a:pt x="5211" y="0"/>
                </a:moveTo>
                <a:cubicBezTo>
                  <a:pt x="5192" y="0"/>
                  <a:pt x="5172" y="5"/>
                  <a:pt x="5150" y="15"/>
                </a:cubicBezTo>
                <a:lnTo>
                  <a:pt x="90" y="2546"/>
                </a:lnTo>
                <a:cubicBezTo>
                  <a:pt x="0" y="2605"/>
                  <a:pt x="74" y="2747"/>
                  <a:pt x="162" y="2747"/>
                </a:cubicBezTo>
                <a:cubicBezTo>
                  <a:pt x="171" y="2747"/>
                  <a:pt x="180" y="2746"/>
                  <a:pt x="189" y="2743"/>
                </a:cubicBezTo>
                <a:lnTo>
                  <a:pt x="5282" y="180"/>
                </a:lnTo>
                <a:cubicBezTo>
                  <a:pt x="5365" y="124"/>
                  <a:pt x="5309" y="0"/>
                  <a:pt x="521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82" name="Google Shape;15582;p113"/>
          <p:cNvSpPr/>
          <p:nvPr/>
        </p:nvSpPr>
        <p:spPr>
          <a:xfrm>
            <a:off x="4933833" y="3824140"/>
            <a:ext cx="72617" cy="37060"/>
          </a:xfrm>
          <a:custGeom>
            <a:rect b="b" l="l" r="r" t="t"/>
            <a:pathLst>
              <a:path extrusionOk="0" h="1751" w="3431">
                <a:moveTo>
                  <a:pt x="3244" y="1"/>
                </a:moveTo>
                <a:cubicBezTo>
                  <a:pt x="3232" y="1"/>
                  <a:pt x="3221" y="2"/>
                  <a:pt x="3209" y="5"/>
                </a:cubicBezTo>
                <a:cubicBezTo>
                  <a:pt x="2191" y="564"/>
                  <a:pt x="1172" y="1089"/>
                  <a:pt x="120" y="1549"/>
                </a:cubicBezTo>
                <a:cubicBezTo>
                  <a:pt x="1" y="1609"/>
                  <a:pt x="99" y="1751"/>
                  <a:pt x="192" y="1751"/>
                </a:cubicBezTo>
                <a:cubicBezTo>
                  <a:pt x="201" y="1751"/>
                  <a:pt x="210" y="1750"/>
                  <a:pt x="219" y="1747"/>
                </a:cubicBezTo>
                <a:cubicBezTo>
                  <a:pt x="1271" y="1254"/>
                  <a:pt x="2289" y="728"/>
                  <a:pt x="3341" y="202"/>
                </a:cubicBezTo>
                <a:cubicBezTo>
                  <a:pt x="3430" y="142"/>
                  <a:pt x="3357" y="1"/>
                  <a:pt x="32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83" name="Google Shape;15583;p113"/>
          <p:cNvSpPr/>
          <p:nvPr/>
        </p:nvSpPr>
        <p:spPr>
          <a:xfrm>
            <a:off x="4981920" y="3832987"/>
            <a:ext cx="41801" cy="24975"/>
          </a:xfrm>
          <a:custGeom>
            <a:rect b="b" l="l" r="r" t="t"/>
            <a:pathLst>
              <a:path extrusionOk="0" h="1180" w="1975">
                <a:moveTo>
                  <a:pt x="1833" y="1"/>
                </a:moveTo>
                <a:cubicBezTo>
                  <a:pt x="1819" y="1"/>
                  <a:pt x="1806" y="5"/>
                  <a:pt x="1792" y="14"/>
                </a:cubicBezTo>
                <a:cubicBezTo>
                  <a:pt x="1167" y="277"/>
                  <a:pt x="609" y="606"/>
                  <a:pt x="83" y="1000"/>
                </a:cubicBezTo>
                <a:cubicBezTo>
                  <a:pt x="0" y="1055"/>
                  <a:pt x="56" y="1180"/>
                  <a:pt x="135" y="1180"/>
                </a:cubicBezTo>
                <a:cubicBezTo>
                  <a:pt x="150" y="1180"/>
                  <a:pt x="166" y="1175"/>
                  <a:pt x="181" y="1164"/>
                </a:cubicBezTo>
                <a:cubicBezTo>
                  <a:pt x="707" y="770"/>
                  <a:pt x="1266" y="441"/>
                  <a:pt x="1890" y="178"/>
                </a:cubicBezTo>
                <a:cubicBezTo>
                  <a:pt x="1975" y="150"/>
                  <a:pt x="1914" y="1"/>
                  <a:pt x="183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84" name="Google Shape;15584;p113"/>
          <p:cNvSpPr/>
          <p:nvPr/>
        </p:nvSpPr>
        <p:spPr>
          <a:xfrm>
            <a:off x="5647570" y="3322606"/>
            <a:ext cx="40933" cy="60490"/>
          </a:xfrm>
          <a:custGeom>
            <a:rect b="b" l="l" r="r" t="t"/>
            <a:pathLst>
              <a:path extrusionOk="0" h="2858" w="1934">
                <a:moveTo>
                  <a:pt x="163" y="1"/>
                </a:moveTo>
                <a:cubicBezTo>
                  <a:pt x="86" y="1"/>
                  <a:pt x="1" y="70"/>
                  <a:pt x="47" y="140"/>
                </a:cubicBezTo>
                <a:lnTo>
                  <a:pt x="1690" y="2802"/>
                </a:lnTo>
                <a:cubicBezTo>
                  <a:pt x="1710" y="2841"/>
                  <a:pt x="1742" y="2857"/>
                  <a:pt x="1775" y="2857"/>
                </a:cubicBezTo>
                <a:cubicBezTo>
                  <a:pt x="1851" y="2857"/>
                  <a:pt x="1933" y="2772"/>
                  <a:pt x="1887" y="2703"/>
                </a:cubicBezTo>
                <a:lnTo>
                  <a:pt x="244" y="42"/>
                </a:lnTo>
                <a:cubicBezTo>
                  <a:pt x="225" y="13"/>
                  <a:pt x="195" y="1"/>
                  <a:pt x="16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85" name="Google Shape;15585;p113"/>
          <p:cNvSpPr/>
          <p:nvPr/>
        </p:nvSpPr>
        <p:spPr>
          <a:xfrm>
            <a:off x="5683065" y="3361254"/>
            <a:ext cx="26308" cy="38224"/>
          </a:xfrm>
          <a:custGeom>
            <a:rect b="b" l="l" r="r" t="t"/>
            <a:pathLst>
              <a:path extrusionOk="0" h="1806" w="1243">
                <a:moveTo>
                  <a:pt x="133" y="0"/>
                </a:moveTo>
                <a:cubicBezTo>
                  <a:pt x="67" y="0"/>
                  <a:pt x="0" y="85"/>
                  <a:pt x="46" y="154"/>
                </a:cubicBezTo>
                <a:cubicBezTo>
                  <a:pt x="342" y="713"/>
                  <a:pt x="670" y="1239"/>
                  <a:pt x="999" y="1765"/>
                </a:cubicBezTo>
                <a:cubicBezTo>
                  <a:pt x="1018" y="1793"/>
                  <a:pt x="1049" y="1805"/>
                  <a:pt x="1081" y="1805"/>
                </a:cubicBezTo>
                <a:cubicBezTo>
                  <a:pt x="1158" y="1805"/>
                  <a:pt x="1243" y="1736"/>
                  <a:pt x="1196" y="1666"/>
                </a:cubicBezTo>
                <a:cubicBezTo>
                  <a:pt x="835" y="1140"/>
                  <a:pt x="506" y="614"/>
                  <a:pt x="210" y="56"/>
                </a:cubicBezTo>
                <a:cubicBezTo>
                  <a:pt x="191" y="16"/>
                  <a:pt x="162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86" name="Google Shape;15586;p113"/>
          <p:cNvSpPr/>
          <p:nvPr/>
        </p:nvSpPr>
        <p:spPr>
          <a:xfrm>
            <a:off x="5695362" y="3353232"/>
            <a:ext cx="39219" cy="60998"/>
          </a:xfrm>
          <a:custGeom>
            <a:rect b="b" l="l" r="r" t="t"/>
            <a:pathLst>
              <a:path extrusionOk="0" h="2882" w="1853">
                <a:moveTo>
                  <a:pt x="148" y="0"/>
                </a:moveTo>
                <a:cubicBezTo>
                  <a:pt x="78" y="0"/>
                  <a:pt x="0" y="78"/>
                  <a:pt x="24" y="172"/>
                </a:cubicBezTo>
                <a:lnTo>
                  <a:pt x="1634" y="2834"/>
                </a:lnTo>
                <a:cubicBezTo>
                  <a:pt x="1656" y="2866"/>
                  <a:pt x="1689" y="2881"/>
                  <a:pt x="1721" y="2881"/>
                </a:cubicBezTo>
                <a:cubicBezTo>
                  <a:pt x="1787" y="2881"/>
                  <a:pt x="1853" y="2823"/>
                  <a:pt x="1831" y="2735"/>
                </a:cubicBezTo>
                <a:cubicBezTo>
                  <a:pt x="1272" y="1848"/>
                  <a:pt x="747" y="961"/>
                  <a:pt x="221" y="40"/>
                </a:cubicBezTo>
                <a:cubicBezTo>
                  <a:pt x="202" y="13"/>
                  <a:pt x="176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87" name="Google Shape;15587;p113"/>
          <p:cNvSpPr/>
          <p:nvPr/>
        </p:nvSpPr>
        <p:spPr>
          <a:xfrm>
            <a:off x="5704611" y="3345951"/>
            <a:ext cx="47875" cy="66352"/>
          </a:xfrm>
          <a:custGeom>
            <a:rect b="b" l="l" r="r" t="t"/>
            <a:pathLst>
              <a:path extrusionOk="0" h="3135" w="2262">
                <a:moveTo>
                  <a:pt x="160" y="1"/>
                </a:moveTo>
                <a:cubicBezTo>
                  <a:pt x="83" y="1"/>
                  <a:pt x="1" y="86"/>
                  <a:pt x="47" y="154"/>
                </a:cubicBezTo>
                <a:cubicBezTo>
                  <a:pt x="671" y="1173"/>
                  <a:pt x="1328" y="2159"/>
                  <a:pt x="2018" y="3079"/>
                </a:cubicBezTo>
                <a:cubicBezTo>
                  <a:pt x="2048" y="3119"/>
                  <a:pt x="2084" y="3134"/>
                  <a:pt x="2117" y="3134"/>
                </a:cubicBezTo>
                <a:cubicBezTo>
                  <a:pt x="2195" y="3134"/>
                  <a:pt x="2261" y="3049"/>
                  <a:pt x="2216" y="2980"/>
                </a:cubicBezTo>
                <a:cubicBezTo>
                  <a:pt x="1493" y="2027"/>
                  <a:pt x="835" y="1075"/>
                  <a:pt x="244" y="56"/>
                </a:cubicBezTo>
                <a:cubicBezTo>
                  <a:pt x="224" y="16"/>
                  <a:pt x="192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88" name="Google Shape;15588;p113"/>
          <p:cNvSpPr/>
          <p:nvPr/>
        </p:nvSpPr>
        <p:spPr>
          <a:xfrm>
            <a:off x="5715024" y="3335834"/>
            <a:ext cx="54161" cy="71982"/>
          </a:xfrm>
          <a:custGeom>
            <a:rect b="b" l="l" r="r" t="t"/>
            <a:pathLst>
              <a:path extrusionOk="0" h="3401" w="2559">
                <a:moveTo>
                  <a:pt x="152" y="1"/>
                </a:moveTo>
                <a:cubicBezTo>
                  <a:pt x="72" y="1"/>
                  <a:pt x="1" y="78"/>
                  <a:pt x="48" y="172"/>
                </a:cubicBezTo>
                <a:cubicBezTo>
                  <a:pt x="771" y="1257"/>
                  <a:pt x="1526" y="2308"/>
                  <a:pt x="2315" y="3360"/>
                </a:cubicBezTo>
                <a:cubicBezTo>
                  <a:pt x="2344" y="3389"/>
                  <a:pt x="2378" y="3401"/>
                  <a:pt x="2411" y="3401"/>
                </a:cubicBezTo>
                <a:cubicBezTo>
                  <a:pt x="2490" y="3401"/>
                  <a:pt x="2559" y="3331"/>
                  <a:pt x="2512" y="3261"/>
                </a:cubicBezTo>
                <a:cubicBezTo>
                  <a:pt x="1724" y="2210"/>
                  <a:pt x="935" y="1158"/>
                  <a:pt x="245" y="41"/>
                </a:cubicBezTo>
                <a:cubicBezTo>
                  <a:pt x="217" y="13"/>
                  <a:pt x="184" y="1"/>
                  <a:pt x="1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89" name="Google Shape;15589;p113"/>
          <p:cNvSpPr/>
          <p:nvPr/>
        </p:nvSpPr>
        <p:spPr>
          <a:xfrm>
            <a:off x="5745630" y="3344893"/>
            <a:ext cx="43621" cy="57929"/>
          </a:xfrm>
          <a:custGeom>
            <a:rect b="b" l="l" r="r" t="t"/>
            <a:pathLst>
              <a:path extrusionOk="0" h="2737" w="2061">
                <a:moveTo>
                  <a:pt x="166" y="0"/>
                </a:moveTo>
                <a:cubicBezTo>
                  <a:pt x="88" y="0"/>
                  <a:pt x="0" y="77"/>
                  <a:pt x="48" y="172"/>
                </a:cubicBezTo>
                <a:cubicBezTo>
                  <a:pt x="573" y="1059"/>
                  <a:pt x="1198" y="1913"/>
                  <a:pt x="1855" y="2702"/>
                </a:cubicBezTo>
                <a:cubicBezTo>
                  <a:pt x="1871" y="2726"/>
                  <a:pt x="1894" y="2737"/>
                  <a:pt x="1917" y="2737"/>
                </a:cubicBezTo>
                <a:cubicBezTo>
                  <a:pt x="1986" y="2737"/>
                  <a:pt x="2060" y="2644"/>
                  <a:pt x="1986" y="2570"/>
                </a:cubicBezTo>
                <a:cubicBezTo>
                  <a:pt x="1329" y="1782"/>
                  <a:pt x="738" y="927"/>
                  <a:pt x="245" y="40"/>
                </a:cubicBezTo>
                <a:cubicBezTo>
                  <a:pt x="226" y="12"/>
                  <a:pt x="197" y="0"/>
                  <a:pt x="16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90" name="Google Shape;15590;p113"/>
          <p:cNvSpPr/>
          <p:nvPr/>
        </p:nvSpPr>
        <p:spPr>
          <a:xfrm>
            <a:off x="5772742" y="3360195"/>
            <a:ext cx="28911" cy="40277"/>
          </a:xfrm>
          <a:custGeom>
            <a:rect b="b" l="l" r="r" t="t"/>
            <a:pathLst>
              <a:path extrusionOk="0" h="1903" w="1366">
                <a:moveTo>
                  <a:pt x="152" y="0"/>
                </a:moveTo>
                <a:cubicBezTo>
                  <a:pt x="72" y="0"/>
                  <a:pt x="1" y="77"/>
                  <a:pt x="48" y="172"/>
                </a:cubicBezTo>
                <a:cubicBezTo>
                  <a:pt x="410" y="730"/>
                  <a:pt x="771" y="1289"/>
                  <a:pt x="1132" y="1847"/>
                </a:cubicBezTo>
                <a:cubicBezTo>
                  <a:pt x="1152" y="1887"/>
                  <a:pt x="1184" y="1903"/>
                  <a:pt x="1216" y="1903"/>
                </a:cubicBezTo>
                <a:cubicBezTo>
                  <a:pt x="1290" y="1903"/>
                  <a:pt x="1366" y="1818"/>
                  <a:pt x="1297" y="1749"/>
                </a:cubicBezTo>
                <a:lnTo>
                  <a:pt x="245" y="40"/>
                </a:lnTo>
                <a:cubicBezTo>
                  <a:pt x="217" y="12"/>
                  <a:pt x="184" y="0"/>
                  <a:pt x="15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91" name="Google Shape;15591;p113"/>
          <p:cNvSpPr/>
          <p:nvPr/>
        </p:nvSpPr>
        <p:spPr>
          <a:xfrm>
            <a:off x="5763006" y="3467758"/>
            <a:ext cx="43028" cy="46775"/>
          </a:xfrm>
          <a:custGeom>
            <a:rect b="b" l="l" r="r" t="t"/>
            <a:pathLst>
              <a:path extrusionOk="0" h="2210" w="2033">
                <a:moveTo>
                  <a:pt x="155" y="1"/>
                </a:moveTo>
                <a:cubicBezTo>
                  <a:pt x="73" y="1"/>
                  <a:pt x="1" y="103"/>
                  <a:pt x="81" y="183"/>
                </a:cubicBezTo>
                <a:cubicBezTo>
                  <a:pt x="738" y="741"/>
                  <a:pt x="1330" y="1432"/>
                  <a:pt x="1790" y="2154"/>
                </a:cubicBezTo>
                <a:cubicBezTo>
                  <a:pt x="1809" y="2194"/>
                  <a:pt x="1841" y="2210"/>
                  <a:pt x="1874" y="2210"/>
                </a:cubicBezTo>
                <a:cubicBezTo>
                  <a:pt x="1950" y="2210"/>
                  <a:pt x="2033" y="2125"/>
                  <a:pt x="1987" y="2056"/>
                </a:cubicBezTo>
                <a:cubicBezTo>
                  <a:pt x="1494" y="1300"/>
                  <a:pt x="902" y="610"/>
                  <a:pt x="212" y="19"/>
                </a:cubicBezTo>
                <a:cubicBezTo>
                  <a:pt x="194" y="6"/>
                  <a:pt x="174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92" name="Google Shape;15592;p113"/>
          <p:cNvSpPr/>
          <p:nvPr/>
        </p:nvSpPr>
        <p:spPr>
          <a:xfrm>
            <a:off x="5785971" y="3474933"/>
            <a:ext cx="50457" cy="63262"/>
          </a:xfrm>
          <a:custGeom>
            <a:rect b="b" l="l" r="r" t="t"/>
            <a:pathLst>
              <a:path extrusionOk="0" h="2989" w="2384">
                <a:moveTo>
                  <a:pt x="152" y="1"/>
                </a:moveTo>
                <a:cubicBezTo>
                  <a:pt x="71" y="1"/>
                  <a:pt x="0" y="78"/>
                  <a:pt x="47" y="172"/>
                </a:cubicBezTo>
                <a:lnTo>
                  <a:pt x="2150" y="2933"/>
                </a:lnTo>
                <a:cubicBezTo>
                  <a:pt x="2170" y="2972"/>
                  <a:pt x="2202" y="2988"/>
                  <a:pt x="2234" y="2988"/>
                </a:cubicBezTo>
                <a:cubicBezTo>
                  <a:pt x="2308" y="2988"/>
                  <a:pt x="2384" y="2903"/>
                  <a:pt x="2315" y="2834"/>
                </a:cubicBezTo>
                <a:lnTo>
                  <a:pt x="245" y="41"/>
                </a:lnTo>
                <a:cubicBezTo>
                  <a:pt x="217" y="13"/>
                  <a:pt x="183" y="1"/>
                  <a:pt x="1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93" name="Google Shape;15593;p113"/>
          <p:cNvSpPr/>
          <p:nvPr/>
        </p:nvSpPr>
        <p:spPr>
          <a:xfrm>
            <a:off x="5802670" y="3474234"/>
            <a:ext cx="56130" cy="67686"/>
          </a:xfrm>
          <a:custGeom>
            <a:rect b="b" l="l" r="r" t="t"/>
            <a:pathLst>
              <a:path extrusionOk="0" h="3198" w="2652">
                <a:moveTo>
                  <a:pt x="136" y="0"/>
                </a:moveTo>
                <a:cubicBezTo>
                  <a:pt x="69" y="0"/>
                  <a:pt x="1" y="70"/>
                  <a:pt x="47" y="140"/>
                </a:cubicBezTo>
                <a:cubicBezTo>
                  <a:pt x="737" y="1224"/>
                  <a:pt x="1559" y="2243"/>
                  <a:pt x="2446" y="3163"/>
                </a:cubicBezTo>
                <a:cubicBezTo>
                  <a:pt x="2470" y="3188"/>
                  <a:pt x="2497" y="3198"/>
                  <a:pt x="2522" y="3198"/>
                </a:cubicBezTo>
                <a:cubicBezTo>
                  <a:pt x="2596" y="3198"/>
                  <a:pt x="2651" y="3105"/>
                  <a:pt x="2577" y="3031"/>
                </a:cubicBezTo>
                <a:cubicBezTo>
                  <a:pt x="1690" y="2111"/>
                  <a:pt x="901" y="1126"/>
                  <a:pt x="211" y="41"/>
                </a:cubicBezTo>
                <a:cubicBezTo>
                  <a:pt x="192" y="12"/>
                  <a:pt x="164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94" name="Google Shape;15594;p113"/>
          <p:cNvSpPr/>
          <p:nvPr/>
        </p:nvSpPr>
        <p:spPr>
          <a:xfrm>
            <a:off x="5812406" y="3456836"/>
            <a:ext cx="58437" cy="74564"/>
          </a:xfrm>
          <a:custGeom>
            <a:rect b="b" l="l" r="r" t="t"/>
            <a:pathLst>
              <a:path extrusionOk="0" h="3523" w="2761">
                <a:moveTo>
                  <a:pt x="148" y="1"/>
                </a:moveTo>
                <a:cubicBezTo>
                  <a:pt x="69" y="1"/>
                  <a:pt x="1" y="71"/>
                  <a:pt x="47" y="140"/>
                </a:cubicBezTo>
                <a:lnTo>
                  <a:pt x="47" y="173"/>
                </a:lnTo>
                <a:cubicBezTo>
                  <a:pt x="869" y="1290"/>
                  <a:pt x="1690" y="2375"/>
                  <a:pt x="2544" y="3492"/>
                </a:cubicBezTo>
                <a:cubicBezTo>
                  <a:pt x="2566" y="3513"/>
                  <a:pt x="2589" y="3522"/>
                  <a:pt x="2611" y="3522"/>
                </a:cubicBezTo>
                <a:cubicBezTo>
                  <a:pt x="2691" y="3522"/>
                  <a:pt x="2760" y="3405"/>
                  <a:pt x="2709" y="3328"/>
                </a:cubicBezTo>
                <a:cubicBezTo>
                  <a:pt x="1854" y="2243"/>
                  <a:pt x="1033" y="1159"/>
                  <a:pt x="244" y="42"/>
                </a:cubicBezTo>
                <a:cubicBezTo>
                  <a:pt x="215" y="13"/>
                  <a:pt x="181" y="1"/>
                  <a:pt x="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95" name="Google Shape;15595;p113"/>
          <p:cNvSpPr/>
          <p:nvPr/>
        </p:nvSpPr>
        <p:spPr>
          <a:xfrm>
            <a:off x="5826947" y="3450021"/>
            <a:ext cx="57653" cy="71644"/>
          </a:xfrm>
          <a:custGeom>
            <a:rect b="b" l="l" r="r" t="t"/>
            <a:pathLst>
              <a:path extrusionOk="0" h="3385" w="2724">
                <a:moveTo>
                  <a:pt x="124" y="0"/>
                </a:moveTo>
                <a:cubicBezTo>
                  <a:pt x="62" y="0"/>
                  <a:pt x="1" y="93"/>
                  <a:pt x="50" y="166"/>
                </a:cubicBezTo>
                <a:lnTo>
                  <a:pt x="2515" y="3354"/>
                </a:lnTo>
                <a:cubicBezTo>
                  <a:pt x="2536" y="3375"/>
                  <a:pt x="2559" y="3384"/>
                  <a:pt x="2581" y="3384"/>
                </a:cubicBezTo>
                <a:cubicBezTo>
                  <a:pt x="2659" y="3384"/>
                  <a:pt x="2723" y="3267"/>
                  <a:pt x="2646" y="3190"/>
                </a:cubicBezTo>
                <a:lnTo>
                  <a:pt x="182" y="35"/>
                </a:lnTo>
                <a:cubicBezTo>
                  <a:pt x="165" y="10"/>
                  <a:pt x="145" y="0"/>
                  <a:pt x="12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96" name="Google Shape;15596;p113"/>
          <p:cNvSpPr/>
          <p:nvPr/>
        </p:nvSpPr>
        <p:spPr>
          <a:xfrm>
            <a:off x="5843710" y="3453746"/>
            <a:ext cx="44298" cy="52701"/>
          </a:xfrm>
          <a:custGeom>
            <a:rect b="b" l="l" r="r" t="t"/>
            <a:pathLst>
              <a:path extrusionOk="0" h="2490" w="2093">
                <a:moveTo>
                  <a:pt x="134" y="1"/>
                </a:moveTo>
                <a:cubicBezTo>
                  <a:pt x="67" y="1"/>
                  <a:pt x="1" y="86"/>
                  <a:pt x="47" y="155"/>
                </a:cubicBezTo>
                <a:cubicBezTo>
                  <a:pt x="638" y="943"/>
                  <a:pt x="1230" y="1699"/>
                  <a:pt x="1887" y="2455"/>
                </a:cubicBezTo>
                <a:cubicBezTo>
                  <a:pt x="1903" y="2480"/>
                  <a:pt x="1926" y="2490"/>
                  <a:pt x="1949" y="2490"/>
                </a:cubicBezTo>
                <a:cubicBezTo>
                  <a:pt x="2018" y="2490"/>
                  <a:pt x="2092" y="2397"/>
                  <a:pt x="2018" y="2324"/>
                </a:cubicBezTo>
                <a:cubicBezTo>
                  <a:pt x="1394" y="1601"/>
                  <a:pt x="803" y="812"/>
                  <a:pt x="211" y="56"/>
                </a:cubicBezTo>
                <a:cubicBezTo>
                  <a:pt x="191" y="17"/>
                  <a:pt x="163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97" name="Google Shape;15597;p113"/>
          <p:cNvSpPr/>
          <p:nvPr/>
        </p:nvSpPr>
        <p:spPr>
          <a:xfrm>
            <a:off x="5831878" y="3407479"/>
            <a:ext cx="40298" cy="48214"/>
          </a:xfrm>
          <a:custGeom>
            <a:rect b="b" l="l" r="r" t="t"/>
            <a:pathLst>
              <a:path extrusionOk="0" h="2278" w="1904">
                <a:moveTo>
                  <a:pt x="139" y="1"/>
                </a:moveTo>
                <a:cubicBezTo>
                  <a:pt x="71" y="1"/>
                  <a:pt x="0" y="78"/>
                  <a:pt x="47" y="172"/>
                </a:cubicBezTo>
                <a:cubicBezTo>
                  <a:pt x="573" y="895"/>
                  <a:pt x="1099" y="1585"/>
                  <a:pt x="1690" y="2242"/>
                </a:cubicBezTo>
                <a:cubicBezTo>
                  <a:pt x="1715" y="2267"/>
                  <a:pt x="1742" y="2277"/>
                  <a:pt x="1767" y="2277"/>
                </a:cubicBezTo>
                <a:cubicBezTo>
                  <a:pt x="1842" y="2277"/>
                  <a:pt x="1904" y="2185"/>
                  <a:pt x="1854" y="2111"/>
                </a:cubicBezTo>
                <a:cubicBezTo>
                  <a:pt x="1263" y="1454"/>
                  <a:pt x="737" y="763"/>
                  <a:pt x="211" y="41"/>
                </a:cubicBezTo>
                <a:cubicBezTo>
                  <a:pt x="193" y="13"/>
                  <a:pt x="166" y="1"/>
                  <a:pt x="13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98" name="Google Shape;15598;p113"/>
          <p:cNvSpPr/>
          <p:nvPr/>
        </p:nvSpPr>
        <p:spPr>
          <a:xfrm>
            <a:off x="5788066" y="3411627"/>
            <a:ext cx="21250" cy="29187"/>
          </a:xfrm>
          <a:custGeom>
            <a:rect b="b" l="l" r="r" t="t"/>
            <a:pathLst>
              <a:path extrusionOk="0" h="1379" w="1004">
                <a:moveTo>
                  <a:pt x="136" y="1"/>
                </a:moveTo>
                <a:cubicBezTo>
                  <a:pt x="69" y="1"/>
                  <a:pt x="1" y="71"/>
                  <a:pt x="47" y="140"/>
                </a:cubicBezTo>
                <a:cubicBezTo>
                  <a:pt x="244" y="567"/>
                  <a:pt x="474" y="962"/>
                  <a:pt x="770" y="1323"/>
                </a:cubicBezTo>
                <a:cubicBezTo>
                  <a:pt x="790" y="1363"/>
                  <a:pt x="821" y="1379"/>
                  <a:pt x="853" y="1379"/>
                </a:cubicBezTo>
                <a:cubicBezTo>
                  <a:pt x="928" y="1379"/>
                  <a:pt x="1003" y="1294"/>
                  <a:pt x="934" y="1225"/>
                </a:cubicBezTo>
                <a:cubicBezTo>
                  <a:pt x="671" y="863"/>
                  <a:pt x="408" y="469"/>
                  <a:pt x="211" y="42"/>
                </a:cubicBezTo>
                <a:cubicBezTo>
                  <a:pt x="192" y="13"/>
                  <a:pt x="164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99" name="Google Shape;15599;p113"/>
          <p:cNvSpPr/>
          <p:nvPr/>
        </p:nvSpPr>
        <p:spPr>
          <a:xfrm>
            <a:off x="5803665" y="3410421"/>
            <a:ext cx="16001" cy="24805"/>
          </a:xfrm>
          <a:custGeom>
            <a:rect b="b" l="l" r="r" t="t"/>
            <a:pathLst>
              <a:path extrusionOk="0" h="1172" w="756">
                <a:moveTo>
                  <a:pt x="99" y="0"/>
                </a:moveTo>
                <a:cubicBezTo>
                  <a:pt x="33" y="0"/>
                  <a:pt x="0" y="66"/>
                  <a:pt x="0" y="132"/>
                </a:cubicBezTo>
                <a:cubicBezTo>
                  <a:pt x="164" y="460"/>
                  <a:pt x="329" y="822"/>
                  <a:pt x="559" y="1117"/>
                </a:cubicBezTo>
                <a:cubicBezTo>
                  <a:pt x="578" y="1156"/>
                  <a:pt x="597" y="1172"/>
                  <a:pt x="623" y="1172"/>
                </a:cubicBezTo>
                <a:cubicBezTo>
                  <a:pt x="641" y="1172"/>
                  <a:pt x="663" y="1164"/>
                  <a:pt x="690" y="1150"/>
                </a:cubicBezTo>
                <a:cubicBezTo>
                  <a:pt x="723" y="1117"/>
                  <a:pt x="756" y="1052"/>
                  <a:pt x="723" y="1019"/>
                </a:cubicBezTo>
                <a:cubicBezTo>
                  <a:pt x="526" y="723"/>
                  <a:pt x="362" y="394"/>
                  <a:pt x="230" y="66"/>
                </a:cubicBezTo>
                <a:cubicBezTo>
                  <a:pt x="197" y="33"/>
                  <a:pt x="131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00" name="Google Shape;15600;p113"/>
          <p:cNvSpPr/>
          <p:nvPr/>
        </p:nvSpPr>
        <p:spPr>
          <a:xfrm>
            <a:off x="5975887" y="3384028"/>
            <a:ext cx="48553" cy="55770"/>
          </a:xfrm>
          <a:custGeom>
            <a:rect b="b" l="l" r="r" t="t"/>
            <a:pathLst>
              <a:path extrusionOk="0" h="2635" w="2294">
                <a:moveTo>
                  <a:pt x="157" y="1"/>
                </a:moveTo>
                <a:cubicBezTo>
                  <a:pt x="85" y="1"/>
                  <a:pt x="1" y="118"/>
                  <a:pt x="78" y="196"/>
                </a:cubicBezTo>
                <a:cubicBezTo>
                  <a:pt x="768" y="951"/>
                  <a:pt x="1425" y="1740"/>
                  <a:pt x="2050" y="2594"/>
                </a:cubicBezTo>
                <a:cubicBezTo>
                  <a:pt x="2078" y="2622"/>
                  <a:pt x="2111" y="2634"/>
                  <a:pt x="2143" y="2634"/>
                </a:cubicBezTo>
                <a:cubicBezTo>
                  <a:pt x="2223" y="2634"/>
                  <a:pt x="2294" y="2557"/>
                  <a:pt x="2247" y="2463"/>
                </a:cubicBezTo>
                <a:cubicBezTo>
                  <a:pt x="1590" y="1641"/>
                  <a:pt x="932" y="820"/>
                  <a:pt x="210" y="31"/>
                </a:cubicBezTo>
                <a:cubicBezTo>
                  <a:pt x="195" y="10"/>
                  <a:pt x="176" y="1"/>
                  <a:pt x="15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01" name="Google Shape;15601;p113"/>
          <p:cNvSpPr/>
          <p:nvPr/>
        </p:nvSpPr>
        <p:spPr>
          <a:xfrm>
            <a:off x="6011339" y="3398124"/>
            <a:ext cx="41399" cy="56299"/>
          </a:xfrm>
          <a:custGeom>
            <a:rect b="b" l="l" r="r" t="t"/>
            <a:pathLst>
              <a:path extrusionOk="0" h="2660" w="1956">
                <a:moveTo>
                  <a:pt x="133" y="0"/>
                </a:moveTo>
                <a:cubicBezTo>
                  <a:pt x="67" y="0"/>
                  <a:pt x="0" y="85"/>
                  <a:pt x="46" y="154"/>
                </a:cubicBezTo>
                <a:cubicBezTo>
                  <a:pt x="539" y="1008"/>
                  <a:pt x="1098" y="1830"/>
                  <a:pt x="1722" y="2618"/>
                </a:cubicBezTo>
                <a:cubicBezTo>
                  <a:pt x="1741" y="2647"/>
                  <a:pt x="1772" y="2659"/>
                  <a:pt x="1803" y="2659"/>
                </a:cubicBezTo>
                <a:cubicBezTo>
                  <a:pt x="1878" y="2659"/>
                  <a:pt x="1956" y="2590"/>
                  <a:pt x="1886" y="2520"/>
                </a:cubicBezTo>
                <a:cubicBezTo>
                  <a:pt x="1295" y="1731"/>
                  <a:pt x="703" y="910"/>
                  <a:pt x="210" y="55"/>
                </a:cubicBezTo>
                <a:cubicBezTo>
                  <a:pt x="191" y="16"/>
                  <a:pt x="162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02" name="Google Shape;15602;p113"/>
          <p:cNvSpPr/>
          <p:nvPr/>
        </p:nvSpPr>
        <p:spPr>
          <a:xfrm>
            <a:off x="6046389" y="3472266"/>
            <a:ext cx="42732" cy="51008"/>
          </a:xfrm>
          <a:custGeom>
            <a:rect b="b" l="l" r="r" t="t"/>
            <a:pathLst>
              <a:path extrusionOk="0" h="2410" w="2019">
                <a:moveTo>
                  <a:pt x="150" y="1"/>
                </a:moveTo>
                <a:cubicBezTo>
                  <a:pt x="68" y="1"/>
                  <a:pt x="0" y="93"/>
                  <a:pt x="99" y="167"/>
                </a:cubicBezTo>
                <a:cubicBezTo>
                  <a:pt x="789" y="791"/>
                  <a:pt x="1348" y="1547"/>
                  <a:pt x="1808" y="2369"/>
                </a:cubicBezTo>
                <a:cubicBezTo>
                  <a:pt x="1827" y="2398"/>
                  <a:pt x="1855" y="2409"/>
                  <a:pt x="1882" y="2409"/>
                </a:cubicBezTo>
                <a:cubicBezTo>
                  <a:pt x="1950" y="2409"/>
                  <a:pt x="2018" y="2340"/>
                  <a:pt x="1972" y="2270"/>
                </a:cubicBezTo>
                <a:cubicBezTo>
                  <a:pt x="1545" y="1416"/>
                  <a:pt x="920" y="660"/>
                  <a:pt x="230" y="36"/>
                </a:cubicBezTo>
                <a:cubicBezTo>
                  <a:pt x="206" y="11"/>
                  <a:pt x="177" y="1"/>
                  <a:pt x="15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03" name="Google Shape;15603;p113"/>
          <p:cNvSpPr/>
          <p:nvPr/>
        </p:nvSpPr>
        <p:spPr>
          <a:xfrm>
            <a:off x="6069057" y="3471144"/>
            <a:ext cx="50076" cy="69294"/>
          </a:xfrm>
          <a:custGeom>
            <a:rect b="b" l="l" r="r" t="t"/>
            <a:pathLst>
              <a:path extrusionOk="0" h="3274" w="2366">
                <a:moveTo>
                  <a:pt x="134" y="0"/>
                </a:moveTo>
                <a:cubicBezTo>
                  <a:pt x="67" y="0"/>
                  <a:pt x="1" y="85"/>
                  <a:pt x="47" y="154"/>
                </a:cubicBezTo>
                <a:cubicBezTo>
                  <a:pt x="605" y="1239"/>
                  <a:pt x="1328" y="2290"/>
                  <a:pt x="2150" y="3243"/>
                </a:cubicBezTo>
                <a:cubicBezTo>
                  <a:pt x="2171" y="3265"/>
                  <a:pt x="2194" y="3274"/>
                  <a:pt x="2216" y="3274"/>
                </a:cubicBezTo>
                <a:cubicBezTo>
                  <a:pt x="2296" y="3274"/>
                  <a:pt x="2365" y="3156"/>
                  <a:pt x="2314" y="3079"/>
                </a:cubicBezTo>
                <a:cubicBezTo>
                  <a:pt x="1492" y="2159"/>
                  <a:pt x="802" y="1140"/>
                  <a:pt x="211" y="56"/>
                </a:cubicBezTo>
                <a:cubicBezTo>
                  <a:pt x="191" y="16"/>
                  <a:pt x="162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04" name="Google Shape;15604;p113"/>
          <p:cNvSpPr/>
          <p:nvPr/>
        </p:nvSpPr>
        <p:spPr>
          <a:xfrm>
            <a:off x="6080867" y="3455461"/>
            <a:ext cx="58521" cy="88681"/>
          </a:xfrm>
          <a:custGeom>
            <a:rect b="b" l="l" r="r" t="t"/>
            <a:pathLst>
              <a:path extrusionOk="0" h="4190" w="2765">
                <a:moveTo>
                  <a:pt x="148" y="0"/>
                </a:moveTo>
                <a:cubicBezTo>
                  <a:pt x="69" y="0"/>
                  <a:pt x="1" y="70"/>
                  <a:pt x="47" y="139"/>
                </a:cubicBezTo>
                <a:cubicBezTo>
                  <a:pt x="934" y="1454"/>
                  <a:pt x="1789" y="2801"/>
                  <a:pt x="2545" y="4148"/>
                </a:cubicBezTo>
                <a:cubicBezTo>
                  <a:pt x="2573" y="4177"/>
                  <a:pt x="2605" y="4189"/>
                  <a:pt x="2635" y="4189"/>
                </a:cubicBezTo>
                <a:cubicBezTo>
                  <a:pt x="2706" y="4189"/>
                  <a:pt x="2765" y="4120"/>
                  <a:pt x="2742" y="4050"/>
                </a:cubicBezTo>
                <a:cubicBezTo>
                  <a:pt x="1953" y="2670"/>
                  <a:pt x="1132" y="1355"/>
                  <a:pt x="244" y="41"/>
                </a:cubicBezTo>
                <a:cubicBezTo>
                  <a:pt x="215" y="12"/>
                  <a:pt x="181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05" name="Google Shape;15605;p113"/>
          <p:cNvSpPr/>
          <p:nvPr/>
        </p:nvSpPr>
        <p:spPr>
          <a:xfrm>
            <a:off x="6042622" y="3364344"/>
            <a:ext cx="100767" cy="152642"/>
          </a:xfrm>
          <a:custGeom>
            <a:rect b="b" l="l" r="r" t="t"/>
            <a:pathLst>
              <a:path extrusionOk="0" h="7212" w="4761">
                <a:moveTo>
                  <a:pt x="136" y="0"/>
                </a:moveTo>
                <a:cubicBezTo>
                  <a:pt x="69" y="0"/>
                  <a:pt x="0" y="70"/>
                  <a:pt x="47" y="140"/>
                </a:cubicBezTo>
                <a:lnTo>
                  <a:pt x="4549" y="7172"/>
                </a:lnTo>
                <a:cubicBezTo>
                  <a:pt x="4567" y="7200"/>
                  <a:pt x="4594" y="7212"/>
                  <a:pt x="4621" y="7212"/>
                </a:cubicBezTo>
                <a:cubicBezTo>
                  <a:pt x="4689" y="7212"/>
                  <a:pt x="4760" y="7135"/>
                  <a:pt x="4713" y="7040"/>
                </a:cubicBezTo>
                <a:lnTo>
                  <a:pt x="211" y="41"/>
                </a:lnTo>
                <a:cubicBezTo>
                  <a:pt x="192" y="12"/>
                  <a:pt x="164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06" name="Google Shape;15606;p113"/>
          <p:cNvSpPr/>
          <p:nvPr/>
        </p:nvSpPr>
        <p:spPr>
          <a:xfrm>
            <a:off x="6084635" y="3407627"/>
            <a:ext cx="60807" cy="81168"/>
          </a:xfrm>
          <a:custGeom>
            <a:rect b="b" l="l" r="r" t="t"/>
            <a:pathLst>
              <a:path extrusionOk="0" h="3835" w="2873">
                <a:moveTo>
                  <a:pt x="263" y="132"/>
                </a:moveTo>
                <a:cubicBezTo>
                  <a:pt x="251" y="144"/>
                  <a:pt x="242" y="156"/>
                  <a:pt x="234" y="168"/>
                </a:cubicBezTo>
                <a:lnTo>
                  <a:pt x="234" y="168"/>
                </a:lnTo>
                <a:cubicBezTo>
                  <a:pt x="235" y="157"/>
                  <a:pt x="234" y="145"/>
                  <a:pt x="231" y="132"/>
                </a:cubicBezTo>
                <a:close/>
                <a:moveTo>
                  <a:pt x="165" y="1"/>
                </a:moveTo>
                <a:cubicBezTo>
                  <a:pt x="66" y="1"/>
                  <a:pt x="1" y="99"/>
                  <a:pt x="33" y="198"/>
                </a:cubicBezTo>
                <a:cubicBezTo>
                  <a:pt x="46" y="237"/>
                  <a:pt x="85" y="255"/>
                  <a:pt x="125" y="255"/>
                </a:cubicBezTo>
                <a:cubicBezTo>
                  <a:pt x="159" y="255"/>
                  <a:pt x="194" y="242"/>
                  <a:pt x="215" y="216"/>
                </a:cubicBezTo>
                <a:lnTo>
                  <a:pt x="215" y="216"/>
                </a:lnTo>
                <a:cubicBezTo>
                  <a:pt x="210" y="253"/>
                  <a:pt x="226" y="291"/>
                  <a:pt x="263" y="329"/>
                </a:cubicBezTo>
                <a:lnTo>
                  <a:pt x="329" y="461"/>
                </a:lnTo>
                <a:lnTo>
                  <a:pt x="493" y="691"/>
                </a:lnTo>
                <a:lnTo>
                  <a:pt x="789" y="1118"/>
                </a:lnTo>
                <a:lnTo>
                  <a:pt x="1414" y="2005"/>
                </a:lnTo>
                <a:cubicBezTo>
                  <a:pt x="1808" y="2597"/>
                  <a:pt x="2235" y="3188"/>
                  <a:pt x="2629" y="3780"/>
                </a:cubicBezTo>
                <a:cubicBezTo>
                  <a:pt x="2649" y="3819"/>
                  <a:pt x="2681" y="3835"/>
                  <a:pt x="2714" y="3835"/>
                </a:cubicBezTo>
                <a:cubicBezTo>
                  <a:pt x="2790" y="3835"/>
                  <a:pt x="2872" y="3750"/>
                  <a:pt x="2827" y="3681"/>
                </a:cubicBezTo>
                <a:lnTo>
                  <a:pt x="1249" y="1414"/>
                </a:lnTo>
                <a:lnTo>
                  <a:pt x="493" y="296"/>
                </a:lnTo>
                <a:cubicBezTo>
                  <a:pt x="428" y="231"/>
                  <a:pt x="329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07" name="Google Shape;15607;p113"/>
          <p:cNvSpPr/>
          <p:nvPr/>
        </p:nvSpPr>
        <p:spPr>
          <a:xfrm>
            <a:off x="6106118" y="3414421"/>
            <a:ext cx="50267" cy="66416"/>
          </a:xfrm>
          <a:custGeom>
            <a:rect b="b" l="l" r="r" t="t"/>
            <a:pathLst>
              <a:path extrusionOk="0" h="3138" w="2375">
                <a:moveTo>
                  <a:pt x="153" y="0"/>
                </a:moveTo>
                <a:cubicBezTo>
                  <a:pt x="78" y="0"/>
                  <a:pt x="0" y="70"/>
                  <a:pt x="70" y="140"/>
                </a:cubicBezTo>
                <a:cubicBezTo>
                  <a:pt x="760" y="1126"/>
                  <a:pt x="1450" y="2111"/>
                  <a:pt x="2140" y="3097"/>
                </a:cubicBezTo>
                <a:cubicBezTo>
                  <a:pt x="2159" y="3126"/>
                  <a:pt x="2190" y="3138"/>
                  <a:pt x="2221" y="3138"/>
                </a:cubicBezTo>
                <a:cubicBezTo>
                  <a:pt x="2296" y="3138"/>
                  <a:pt x="2374" y="3068"/>
                  <a:pt x="2304" y="2999"/>
                </a:cubicBezTo>
                <a:lnTo>
                  <a:pt x="234" y="41"/>
                </a:lnTo>
                <a:cubicBezTo>
                  <a:pt x="215" y="12"/>
                  <a:pt x="184" y="0"/>
                  <a:pt x="1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08" name="Google Shape;15608;p113"/>
          <p:cNvSpPr/>
          <p:nvPr/>
        </p:nvSpPr>
        <p:spPr>
          <a:xfrm>
            <a:off x="6130246" y="3427649"/>
            <a:ext cx="42118" cy="53188"/>
          </a:xfrm>
          <a:custGeom>
            <a:rect b="b" l="l" r="r" t="t"/>
            <a:pathLst>
              <a:path extrusionOk="0" h="2513" w="1990">
                <a:moveTo>
                  <a:pt x="151" y="0"/>
                </a:moveTo>
                <a:cubicBezTo>
                  <a:pt x="71" y="0"/>
                  <a:pt x="0" y="78"/>
                  <a:pt x="47" y="172"/>
                </a:cubicBezTo>
                <a:lnTo>
                  <a:pt x="1756" y="2472"/>
                </a:lnTo>
                <a:cubicBezTo>
                  <a:pt x="1775" y="2501"/>
                  <a:pt x="1806" y="2513"/>
                  <a:pt x="1837" y="2513"/>
                </a:cubicBezTo>
                <a:cubicBezTo>
                  <a:pt x="1912" y="2513"/>
                  <a:pt x="1990" y="2443"/>
                  <a:pt x="1920" y="2374"/>
                </a:cubicBezTo>
                <a:lnTo>
                  <a:pt x="244" y="41"/>
                </a:lnTo>
                <a:cubicBezTo>
                  <a:pt x="216" y="13"/>
                  <a:pt x="183" y="0"/>
                  <a:pt x="15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09" name="Google Shape;15609;p113"/>
          <p:cNvSpPr/>
          <p:nvPr/>
        </p:nvSpPr>
        <p:spPr>
          <a:xfrm>
            <a:off x="6140681" y="3417892"/>
            <a:ext cx="49928" cy="62035"/>
          </a:xfrm>
          <a:custGeom>
            <a:rect b="b" l="l" r="r" t="t"/>
            <a:pathLst>
              <a:path extrusionOk="0" h="2931" w="2359">
                <a:moveTo>
                  <a:pt x="137" y="1"/>
                </a:moveTo>
                <a:cubicBezTo>
                  <a:pt x="69" y="1"/>
                  <a:pt x="1" y="70"/>
                  <a:pt x="47" y="140"/>
                </a:cubicBezTo>
                <a:cubicBezTo>
                  <a:pt x="639" y="1159"/>
                  <a:pt x="1329" y="2079"/>
                  <a:pt x="2150" y="2900"/>
                </a:cubicBezTo>
                <a:cubicBezTo>
                  <a:pt x="2172" y="2922"/>
                  <a:pt x="2194" y="2931"/>
                  <a:pt x="2216" y="2931"/>
                </a:cubicBezTo>
                <a:cubicBezTo>
                  <a:pt x="2295" y="2931"/>
                  <a:pt x="2359" y="2813"/>
                  <a:pt x="2282" y="2736"/>
                </a:cubicBezTo>
                <a:cubicBezTo>
                  <a:pt x="1493" y="1947"/>
                  <a:pt x="803" y="1027"/>
                  <a:pt x="211" y="41"/>
                </a:cubicBezTo>
                <a:cubicBezTo>
                  <a:pt x="192" y="13"/>
                  <a:pt x="164" y="1"/>
                  <a:pt x="13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10" name="Google Shape;15610;p113"/>
          <p:cNvSpPr/>
          <p:nvPr/>
        </p:nvSpPr>
        <p:spPr>
          <a:xfrm>
            <a:off x="6159581" y="3424284"/>
            <a:ext cx="38626" cy="45992"/>
          </a:xfrm>
          <a:custGeom>
            <a:rect b="b" l="l" r="r" t="t"/>
            <a:pathLst>
              <a:path extrusionOk="0" h="2173" w="1825">
                <a:moveTo>
                  <a:pt x="144" y="0"/>
                </a:moveTo>
                <a:cubicBezTo>
                  <a:pt x="74" y="0"/>
                  <a:pt x="0" y="93"/>
                  <a:pt x="74" y="167"/>
                </a:cubicBezTo>
                <a:lnTo>
                  <a:pt x="1619" y="2138"/>
                </a:lnTo>
                <a:cubicBezTo>
                  <a:pt x="1635" y="2162"/>
                  <a:pt x="1657" y="2173"/>
                  <a:pt x="1679" y="2173"/>
                </a:cubicBezTo>
                <a:cubicBezTo>
                  <a:pt x="1749" y="2173"/>
                  <a:pt x="1825" y="2073"/>
                  <a:pt x="1750" y="1974"/>
                </a:cubicBezTo>
                <a:cubicBezTo>
                  <a:pt x="1224" y="1350"/>
                  <a:pt x="731" y="692"/>
                  <a:pt x="206" y="35"/>
                </a:cubicBezTo>
                <a:cubicBezTo>
                  <a:pt x="189" y="11"/>
                  <a:pt x="167" y="0"/>
                  <a:pt x="1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11" name="Google Shape;15611;p113"/>
          <p:cNvSpPr/>
          <p:nvPr/>
        </p:nvSpPr>
        <p:spPr>
          <a:xfrm>
            <a:off x="6083132" y="3335834"/>
            <a:ext cx="50288" cy="62246"/>
          </a:xfrm>
          <a:custGeom>
            <a:rect b="b" l="l" r="r" t="t"/>
            <a:pathLst>
              <a:path extrusionOk="0" h="2941" w="2376">
                <a:moveTo>
                  <a:pt x="158" y="1"/>
                </a:moveTo>
                <a:cubicBezTo>
                  <a:pt x="82" y="1"/>
                  <a:pt x="1" y="78"/>
                  <a:pt x="72" y="172"/>
                </a:cubicBezTo>
                <a:lnTo>
                  <a:pt x="2142" y="2900"/>
                </a:lnTo>
                <a:cubicBezTo>
                  <a:pt x="2161" y="2929"/>
                  <a:pt x="2192" y="2941"/>
                  <a:pt x="2223" y="2941"/>
                </a:cubicBezTo>
                <a:cubicBezTo>
                  <a:pt x="2298" y="2941"/>
                  <a:pt x="2376" y="2871"/>
                  <a:pt x="2306" y="2801"/>
                </a:cubicBezTo>
                <a:lnTo>
                  <a:pt x="236" y="41"/>
                </a:lnTo>
                <a:cubicBezTo>
                  <a:pt x="217" y="13"/>
                  <a:pt x="188" y="1"/>
                  <a:pt x="15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12" name="Google Shape;15612;p113"/>
          <p:cNvSpPr/>
          <p:nvPr/>
        </p:nvSpPr>
        <p:spPr>
          <a:xfrm>
            <a:off x="6005053" y="3330268"/>
            <a:ext cx="30520" cy="44150"/>
          </a:xfrm>
          <a:custGeom>
            <a:rect b="b" l="l" r="r" t="t"/>
            <a:pathLst>
              <a:path extrusionOk="0" h="2086" w="1442">
                <a:moveTo>
                  <a:pt x="137" y="0"/>
                </a:moveTo>
                <a:cubicBezTo>
                  <a:pt x="69" y="0"/>
                  <a:pt x="1" y="70"/>
                  <a:pt x="47" y="140"/>
                </a:cubicBezTo>
                <a:lnTo>
                  <a:pt x="1197" y="2046"/>
                </a:lnTo>
                <a:cubicBezTo>
                  <a:pt x="1216" y="2073"/>
                  <a:pt x="1245" y="2086"/>
                  <a:pt x="1276" y="2086"/>
                </a:cubicBezTo>
                <a:cubicBezTo>
                  <a:pt x="1354" y="2086"/>
                  <a:pt x="1442" y="2008"/>
                  <a:pt x="1395" y="1914"/>
                </a:cubicBezTo>
                <a:lnTo>
                  <a:pt x="212" y="41"/>
                </a:lnTo>
                <a:cubicBezTo>
                  <a:pt x="192" y="12"/>
                  <a:pt x="165" y="0"/>
                  <a:pt x="13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13" name="Google Shape;15613;p113"/>
          <p:cNvSpPr/>
          <p:nvPr/>
        </p:nvSpPr>
        <p:spPr>
          <a:xfrm>
            <a:off x="5981411" y="3332342"/>
            <a:ext cx="27239" cy="38626"/>
          </a:xfrm>
          <a:custGeom>
            <a:rect b="b" l="l" r="r" t="t"/>
            <a:pathLst>
              <a:path extrusionOk="0" h="1825" w="1287">
                <a:moveTo>
                  <a:pt x="148" y="1"/>
                </a:moveTo>
                <a:cubicBezTo>
                  <a:pt x="69" y="1"/>
                  <a:pt x="1" y="71"/>
                  <a:pt x="47" y="140"/>
                </a:cubicBezTo>
                <a:cubicBezTo>
                  <a:pt x="409" y="699"/>
                  <a:pt x="770" y="1225"/>
                  <a:pt x="1066" y="1783"/>
                </a:cubicBezTo>
                <a:cubicBezTo>
                  <a:pt x="1095" y="1812"/>
                  <a:pt x="1126" y="1824"/>
                  <a:pt x="1156" y="1824"/>
                </a:cubicBezTo>
                <a:cubicBezTo>
                  <a:pt x="1227" y="1824"/>
                  <a:pt x="1286" y="1754"/>
                  <a:pt x="1263" y="1685"/>
                </a:cubicBezTo>
                <a:cubicBezTo>
                  <a:pt x="934" y="1126"/>
                  <a:pt x="573" y="600"/>
                  <a:pt x="244" y="42"/>
                </a:cubicBezTo>
                <a:cubicBezTo>
                  <a:pt x="215" y="13"/>
                  <a:pt x="181" y="1"/>
                  <a:pt x="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14" name="Google Shape;15614;p113"/>
          <p:cNvSpPr/>
          <p:nvPr/>
        </p:nvSpPr>
        <p:spPr>
          <a:xfrm>
            <a:off x="6175476" y="3515655"/>
            <a:ext cx="38795" cy="48426"/>
          </a:xfrm>
          <a:custGeom>
            <a:rect b="b" l="l" r="r" t="t"/>
            <a:pathLst>
              <a:path extrusionOk="0" h="2288" w="1833">
                <a:moveTo>
                  <a:pt x="133" y="0"/>
                </a:moveTo>
                <a:cubicBezTo>
                  <a:pt x="67" y="0"/>
                  <a:pt x="0" y="85"/>
                  <a:pt x="46" y="154"/>
                </a:cubicBezTo>
                <a:cubicBezTo>
                  <a:pt x="473" y="910"/>
                  <a:pt x="999" y="1600"/>
                  <a:pt x="1623" y="2257"/>
                </a:cubicBezTo>
                <a:cubicBezTo>
                  <a:pt x="1638" y="2279"/>
                  <a:pt x="1657" y="2288"/>
                  <a:pt x="1676" y="2288"/>
                </a:cubicBezTo>
                <a:cubicBezTo>
                  <a:pt x="1748" y="2288"/>
                  <a:pt x="1832" y="2170"/>
                  <a:pt x="1755" y="2093"/>
                </a:cubicBezTo>
                <a:cubicBezTo>
                  <a:pt x="1163" y="1469"/>
                  <a:pt x="670" y="779"/>
                  <a:pt x="210" y="56"/>
                </a:cubicBezTo>
                <a:cubicBezTo>
                  <a:pt x="191" y="16"/>
                  <a:pt x="162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15" name="Google Shape;15615;p113"/>
          <p:cNvSpPr/>
          <p:nvPr/>
        </p:nvSpPr>
        <p:spPr>
          <a:xfrm>
            <a:off x="6203267" y="3522237"/>
            <a:ext cx="29187" cy="38478"/>
          </a:xfrm>
          <a:custGeom>
            <a:rect b="b" l="l" r="r" t="t"/>
            <a:pathLst>
              <a:path extrusionOk="0" h="1818" w="1379">
                <a:moveTo>
                  <a:pt x="166" y="0"/>
                </a:moveTo>
                <a:cubicBezTo>
                  <a:pt x="88" y="0"/>
                  <a:pt x="0" y="78"/>
                  <a:pt x="48" y="172"/>
                </a:cubicBezTo>
                <a:lnTo>
                  <a:pt x="48" y="139"/>
                </a:lnTo>
                <a:cubicBezTo>
                  <a:pt x="376" y="731"/>
                  <a:pt x="770" y="1256"/>
                  <a:pt x="1165" y="1782"/>
                </a:cubicBezTo>
                <a:cubicBezTo>
                  <a:pt x="1189" y="1807"/>
                  <a:pt x="1216" y="1817"/>
                  <a:pt x="1241" y="1817"/>
                </a:cubicBezTo>
                <a:cubicBezTo>
                  <a:pt x="1317" y="1817"/>
                  <a:pt x="1378" y="1725"/>
                  <a:pt x="1329" y="1651"/>
                </a:cubicBezTo>
                <a:cubicBezTo>
                  <a:pt x="935" y="1125"/>
                  <a:pt x="573" y="599"/>
                  <a:pt x="245" y="41"/>
                </a:cubicBezTo>
                <a:cubicBezTo>
                  <a:pt x="226" y="13"/>
                  <a:pt x="197" y="0"/>
                  <a:pt x="16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16" name="Google Shape;15616;p113"/>
          <p:cNvSpPr/>
          <p:nvPr/>
        </p:nvSpPr>
        <p:spPr>
          <a:xfrm>
            <a:off x="6225829" y="3526555"/>
            <a:ext cx="24530" cy="32763"/>
          </a:xfrm>
          <a:custGeom>
            <a:rect b="b" l="l" r="r" t="t"/>
            <a:pathLst>
              <a:path extrusionOk="0" h="1548" w="1159">
                <a:moveTo>
                  <a:pt x="66" y="1"/>
                </a:moveTo>
                <a:cubicBezTo>
                  <a:pt x="0" y="1"/>
                  <a:pt x="0" y="67"/>
                  <a:pt x="0" y="132"/>
                </a:cubicBezTo>
                <a:cubicBezTo>
                  <a:pt x="197" y="658"/>
                  <a:pt x="526" y="1118"/>
                  <a:pt x="953" y="1512"/>
                </a:cubicBezTo>
                <a:cubicBezTo>
                  <a:pt x="970" y="1537"/>
                  <a:pt x="992" y="1547"/>
                  <a:pt x="1015" y="1547"/>
                </a:cubicBezTo>
                <a:cubicBezTo>
                  <a:pt x="1085" y="1547"/>
                  <a:pt x="1159" y="1455"/>
                  <a:pt x="1085" y="1381"/>
                </a:cubicBezTo>
                <a:cubicBezTo>
                  <a:pt x="690" y="1019"/>
                  <a:pt x="395" y="559"/>
                  <a:pt x="197" y="67"/>
                </a:cubicBezTo>
                <a:cubicBezTo>
                  <a:pt x="164" y="34"/>
                  <a:pt x="132" y="1"/>
                  <a:pt x="6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17" name="Google Shape;15617;p113"/>
          <p:cNvSpPr/>
          <p:nvPr/>
        </p:nvSpPr>
        <p:spPr>
          <a:xfrm>
            <a:off x="6238338" y="3533053"/>
            <a:ext cx="18795" cy="26054"/>
          </a:xfrm>
          <a:custGeom>
            <a:rect b="b" l="l" r="r" t="t"/>
            <a:pathLst>
              <a:path extrusionOk="0" h="1231" w="888">
                <a:moveTo>
                  <a:pt x="143" y="1"/>
                </a:moveTo>
                <a:cubicBezTo>
                  <a:pt x="121" y="1"/>
                  <a:pt x="94" y="9"/>
                  <a:pt x="66" y="22"/>
                </a:cubicBezTo>
                <a:cubicBezTo>
                  <a:pt x="34" y="55"/>
                  <a:pt x="1" y="121"/>
                  <a:pt x="34" y="154"/>
                </a:cubicBezTo>
                <a:cubicBezTo>
                  <a:pt x="231" y="515"/>
                  <a:pt x="428" y="877"/>
                  <a:pt x="724" y="1205"/>
                </a:cubicBezTo>
                <a:cubicBezTo>
                  <a:pt x="740" y="1222"/>
                  <a:pt x="765" y="1230"/>
                  <a:pt x="789" y="1230"/>
                </a:cubicBezTo>
                <a:cubicBezTo>
                  <a:pt x="814" y="1230"/>
                  <a:pt x="839" y="1222"/>
                  <a:pt x="855" y="1205"/>
                </a:cubicBezTo>
                <a:cubicBezTo>
                  <a:pt x="888" y="1173"/>
                  <a:pt x="888" y="1107"/>
                  <a:pt x="855" y="1041"/>
                </a:cubicBezTo>
                <a:cubicBezTo>
                  <a:pt x="592" y="745"/>
                  <a:pt x="395" y="417"/>
                  <a:pt x="198" y="55"/>
                </a:cubicBezTo>
                <a:cubicBezTo>
                  <a:pt x="198" y="17"/>
                  <a:pt x="175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18" name="Google Shape;15618;p113"/>
          <p:cNvSpPr/>
          <p:nvPr/>
        </p:nvSpPr>
        <p:spPr>
          <a:xfrm>
            <a:off x="6341688" y="3477409"/>
            <a:ext cx="36764" cy="50034"/>
          </a:xfrm>
          <a:custGeom>
            <a:rect b="b" l="l" r="r" t="t"/>
            <a:pathLst>
              <a:path extrusionOk="0" h="2364" w="1737">
                <a:moveTo>
                  <a:pt x="134" y="0"/>
                </a:moveTo>
                <a:cubicBezTo>
                  <a:pt x="67" y="0"/>
                  <a:pt x="1" y="85"/>
                  <a:pt x="47" y="154"/>
                </a:cubicBezTo>
                <a:lnTo>
                  <a:pt x="1525" y="2323"/>
                </a:lnTo>
                <a:cubicBezTo>
                  <a:pt x="1545" y="2352"/>
                  <a:pt x="1572" y="2364"/>
                  <a:pt x="1600" y="2364"/>
                </a:cubicBezTo>
                <a:cubicBezTo>
                  <a:pt x="1668" y="2364"/>
                  <a:pt x="1736" y="2294"/>
                  <a:pt x="1690" y="2224"/>
                </a:cubicBezTo>
                <a:lnTo>
                  <a:pt x="211" y="55"/>
                </a:lnTo>
                <a:cubicBezTo>
                  <a:pt x="191" y="16"/>
                  <a:pt x="163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19" name="Google Shape;15619;p113"/>
          <p:cNvSpPr/>
          <p:nvPr/>
        </p:nvSpPr>
        <p:spPr>
          <a:xfrm>
            <a:off x="6361901" y="3482446"/>
            <a:ext cx="35282" cy="45484"/>
          </a:xfrm>
          <a:custGeom>
            <a:rect b="b" l="l" r="r" t="t"/>
            <a:pathLst>
              <a:path extrusionOk="0" h="2149" w="1667">
                <a:moveTo>
                  <a:pt x="123" y="0"/>
                </a:moveTo>
                <a:cubicBezTo>
                  <a:pt x="59" y="0"/>
                  <a:pt x="1" y="58"/>
                  <a:pt x="45" y="146"/>
                </a:cubicBezTo>
                <a:cubicBezTo>
                  <a:pt x="406" y="869"/>
                  <a:pt x="899" y="1526"/>
                  <a:pt x="1458" y="2118"/>
                </a:cubicBezTo>
                <a:cubicBezTo>
                  <a:pt x="1472" y="2139"/>
                  <a:pt x="1491" y="2148"/>
                  <a:pt x="1511" y="2148"/>
                </a:cubicBezTo>
                <a:cubicBezTo>
                  <a:pt x="1582" y="2148"/>
                  <a:pt x="1666" y="2031"/>
                  <a:pt x="1589" y="1953"/>
                </a:cubicBezTo>
                <a:cubicBezTo>
                  <a:pt x="1063" y="1395"/>
                  <a:pt x="603" y="738"/>
                  <a:pt x="209" y="47"/>
                </a:cubicBezTo>
                <a:cubicBezTo>
                  <a:pt x="187" y="15"/>
                  <a:pt x="154" y="0"/>
                  <a:pt x="1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20" name="Google Shape;15620;p113"/>
          <p:cNvSpPr/>
          <p:nvPr/>
        </p:nvSpPr>
        <p:spPr>
          <a:xfrm>
            <a:off x="6377351" y="3480499"/>
            <a:ext cx="40827" cy="46542"/>
          </a:xfrm>
          <a:custGeom>
            <a:rect b="b" l="l" r="r" t="t"/>
            <a:pathLst>
              <a:path extrusionOk="0" h="2199" w="1929">
                <a:moveTo>
                  <a:pt x="154" y="0"/>
                </a:moveTo>
                <a:cubicBezTo>
                  <a:pt x="79" y="0"/>
                  <a:pt x="1" y="70"/>
                  <a:pt x="70" y="139"/>
                </a:cubicBezTo>
                <a:lnTo>
                  <a:pt x="38" y="139"/>
                </a:lnTo>
                <a:cubicBezTo>
                  <a:pt x="530" y="862"/>
                  <a:pt x="1089" y="1552"/>
                  <a:pt x="1746" y="2177"/>
                </a:cubicBezTo>
                <a:cubicBezTo>
                  <a:pt x="1761" y="2192"/>
                  <a:pt x="1779" y="2198"/>
                  <a:pt x="1798" y="2198"/>
                </a:cubicBezTo>
                <a:cubicBezTo>
                  <a:pt x="1861" y="2198"/>
                  <a:pt x="1929" y="2122"/>
                  <a:pt x="1878" y="2045"/>
                </a:cubicBezTo>
                <a:cubicBezTo>
                  <a:pt x="1253" y="1421"/>
                  <a:pt x="695" y="764"/>
                  <a:pt x="235" y="41"/>
                </a:cubicBezTo>
                <a:cubicBezTo>
                  <a:pt x="215" y="12"/>
                  <a:pt x="185" y="0"/>
                  <a:pt x="1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21" name="Google Shape;15621;p113"/>
          <p:cNvSpPr/>
          <p:nvPr/>
        </p:nvSpPr>
        <p:spPr>
          <a:xfrm>
            <a:off x="6391807" y="3473388"/>
            <a:ext cx="46415" cy="58013"/>
          </a:xfrm>
          <a:custGeom>
            <a:rect b="b" l="l" r="r" t="t"/>
            <a:pathLst>
              <a:path extrusionOk="0" h="2741" w="2193">
                <a:moveTo>
                  <a:pt x="123" y="1"/>
                </a:moveTo>
                <a:cubicBezTo>
                  <a:pt x="59" y="1"/>
                  <a:pt x="1" y="59"/>
                  <a:pt x="45" y="147"/>
                </a:cubicBezTo>
                <a:cubicBezTo>
                  <a:pt x="570" y="1067"/>
                  <a:pt x="1228" y="1921"/>
                  <a:pt x="1983" y="2710"/>
                </a:cubicBezTo>
                <a:cubicBezTo>
                  <a:pt x="1998" y="2731"/>
                  <a:pt x="2017" y="2740"/>
                  <a:pt x="2036" y="2740"/>
                </a:cubicBezTo>
                <a:cubicBezTo>
                  <a:pt x="2108" y="2740"/>
                  <a:pt x="2192" y="2623"/>
                  <a:pt x="2115" y="2546"/>
                </a:cubicBezTo>
                <a:cubicBezTo>
                  <a:pt x="1392" y="1790"/>
                  <a:pt x="735" y="936"/>
                  <a:pt x="209" y="48"/>
                </a:cubicBezTo>
                <a:cubicBezTo>
                  <a:pt x="187" y="15"/>
                  <a:pt x="154" y="1"/>
                  <a:pt x="1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22" name="Google Shape;15622;p113"/>
          <p:cNvSpPr/>
          <p:nvPr/>
        </p:nvSpPr>
        <p:spPr>
          <a:xfrm>
            <a:off x="6376568" y="3427057"/>
            <a:ext cx="75474" cy="95391"/>
          </a:xfrm>
          <a:custGeom>
            <a:rect b="b" l="l" r="r" t="t"/>
            <a:pathLst>
              <a:path extrusionOk="0" h="4507" w="3566">
                <a:moveTo>
                  <a:pt x="130" y="1"/>
                </a:moveTo>
                <a:cubicBezTo>
                  <a:pt x="56" y="1"/>
                  <a:pt x="1" y="93"/>
                  <a:pt x="75" y="167"/>
                </a:cubicBezTo>
                <a:cubicBezTo>
                  <a:pt x="732" y="857"/>
                  <a:pt x="1323" y="1613"/>
                  <a:pt x="1849" y="2434"/>
                </a:cubicBezTo>
                <a:cubicBezTo>
                  <a:pt x="2243" y="3157"/>
                  <a:pt x="2769" y="3847"/>
                  <a:pt x="3361" y="4472"/>
                </a:cubicBezTo>
                <a:cubicBezTo>
                  <a:pt x="3385" y="4496"/>
                  <a:pt x="3412" y="4507"/>
                  <a:pt x="3437" y="4507"/>
                </a:cubicBezTo>
                <a:cubicBezTo>
                  <a:pt x="3511" y="4507"/>
                  <a:pt x="3566" y="4414"/>
                  <a:pt x="3492" y="4340"/>
                </a:cubicBezTo>
                <a:cubicBezTo>
                  <a:pt x="2901" y="3683"/>
                  <a:pt x="2375" y="2960"/>
                  <a:pt x="1915" y="2204"/>
                </a:cubicBezTo>
                <a:cubicBezTo>
                  <a:pt x="1422" y="1416"/>
                  <a:pt x="830" y="693"/>
                  <a:pt x="206" y="36"/>
                </a:cubicBezTo>
                <a:cubicBezTo>
                  <a:pt x="181" y="11"/>
                  <a:pt x="155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23" name="Google Shape;15623;p113"/>
          <p:cNvSpPr/>
          <p:nvPr/>
        </p:nvSpPr>
        <p:spPr>
          <a:xfrm>
            <a:off x="6407258" y="3442931"/>
            <a:ext cx="54415" cy="68829"/>
          </a:xfrm>
          <a:custGeom>
            <a:rect b="b" l="l" r="r" t="t"/>
            <a:pathLst>
              <a:path extrusionOk="0" h="3252" w="2571">
                <a:moveTo>
                  <a:pt x="154" y="1"/>
                </a:moveTo>
                <a:cubicBezTo>
                  <a:pt x="79" y="1"/>
                  <a:pt x="1" y="70"/>
                  <a:pt x="70" y="140"/>
                </a:cubicBezTo>
                <a:lnTo>
                  <a:pt x="2338" y="3196"/>
                </a:lnTo>
                <a:cubicBezTo>
                  <a:pt x="2358" y="3236"/>
                  <a:pt x="2389" y="3251"/>
                  <a:pt x="2421" y="3251"/>
                </a:cubicBezTo>
                <a:cubicBezTo>
                  <a:pt x="2495" y="3251"/>
                  <a:pt x="2571" y="3166"/>
                  <a:pt x="2502" y="3097"/>
                </a:cubicBezTo>
                <a:lnTo>
                  <a:pt x="235" y="41"/>
                </a:lnTo>
                <a:cubicBezTo>
                  <a:pt x="215" y="13"/>
                  <a:pt x="185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24" name="Google Shape;15624;p113"/>
          <p:cNvSpPr/>
          <p:nvPr/>
        </p:nvSpPr>
        <p:spPr>
          <a:xfrm>
            <a:off x="6439959" y="3463800"/>
            <a:ext cx="36510" cy="42563"/>
          </a:xfrm>
          <a:custGeom>
            <a:rect b="b" l="l" r="r" t="t"/>
            <a:pathLst>
              <a:path extrusionOk="0" h="2011" w="1725">
                <a:moveTo>
                  <a:pt x="153" y="0"/>
                </a:moveTo>
                <a:cubicBezTo>
                  <a:pt x="78" y="0"/>
                  <a:pt x="0" y="70"/>
                  <a:pt x="70" y="140"/>
                </a:cubicBezTo>
                <a:cubicBezTo>
                  <a:pt x="497" y="764"/>
                  <a:pt x="990" y="1389"/>
                  <a:pt x="1516" y="1980"/>
                </a:cubicBezTo>
                <a:cubicBezTo>
                  <a:pt x="1530" y="2001"/>
                  <a:pt x="1549" y="2010"/>
                  <a:pt x="1569" y="2010"/>
                </a:cubicBezTo>
                <a:cubicBezTo>
                  <a:pt x="1640" y="2010"/>
                  <a:pt x="1724" y="1893"/>
                  <a:pt x="1647" y="1816"/>
                </a:cubicBezTo>
                <a:cubicBezTo>
                  <a:pt x="1154" y="1257"/>
                  <a:pt x="661" y="666"/>
                  <a:pt x="234" y="41"/>
                </a:cubicBezTo>
                <a:cubicBezTo>
                  <a:pt x="215" y="12"/>
                  <a:pt x="184" y="0"/>
                  <a:pt x="1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25" name="Google Shape;15625;p113"/>
          <p:cNvSpPr/>
          <p:nvPr/>
        </p:nvSpPr>
        <p:spPr>
          <a:xfrm>
            <a:off x="6335444" y="3412728"/>
            <a:ext cx="29038" cy="37991"/>
          </a:xfrm>
          <a:custGeom>
            <a:rect b="b" l="l" r="r" t="t"/>
            <a:pathLst>
              <a:path extrusionOk="0" h="1795" w="1372">
                <a:moveTo>
                  <a:pt x="148" y="0"/>
                </a:moveTo>
                <a:cubicBezTo>
                  <a:pt x="83" y="0"/>
                  <a:pt x="0" y="85"/>
                  <a:pt x="46" y="154"/>
                </a:cubicBezTo>
                <a:cubicBezTo>
                  <a:pt x="342" y="746"/>
                  <a:pt x="703" y="1271"/>
                  <a:pt x="1163" y="1764"/>
                </a:cubicBezTo>
                <a:cubicBezTo>
                  <a:pt x="1185" y="1786"/>
                  <a:pt x="1208" y="1795"/>
                  <a:pt x="1229" y="1795"/>
                </a:cubicBezTo>
                <a:cubicBezTo>
                  <a:pt x="1308" y="1795"/>
                  <a:pt x="1372" y="1677"/>
                  <a:pt x="1295" y="1600"/>
                </a:cubicBezTo>
                <a:cubicBezTo>
                  <a:pt x="867" y="1140"/>
                  <a:pt x="506" y="614"/>
                  <a:pt x="210" y="55"/>
                </a:cubicBezTo>
                <a:cubicBezTo>
                  <a:pt x="200" y="16"/>
                  <a:pt x="176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26" name="Google Shape;15626;p113"/>
          <p:cNvSpPr/>
          <p:nvPr/>
        </p:nvSpPr>
        <p:spPr>
          <a:xfrm>
            <a:off x="6358662" y="3428729"/>
            <a:ext cx="18795" cy="27430"/>
          </a:xfrm>
          <a:custGeom>
            <a:rect b="b" l="l" r="r" t="t"/>
            <a:pathLst>
              <a:path extrusionOk="0" h="1296" w="888">
                <a:moveTo>
                  <a:pt x="143" y="1"/>
                </a:moveTo>
                <a:cubicBezTo>
                  <a:pt x="121" y="1"/>
                  <a:pt x="93" y="9"/>
                  <a:pt x="66" y="22"/>
                </a:cubicBezTo>
                <a:cubicBezTo>
                  <a:pt x="33" y="55"/>
                  <a:pt x="0" y="121"/>
                  <a:pt x="33" y="154"/>
                </a:cubicBezTo>
                <a:cubicBezTo>
                  <a:pt x="198" y="548"/>
                  <a:pt x="428" y="910"/>
                  <a:pt x="723" y="1271"/>
                </a:cubicBezTo>
                <a:cubicBezTo>
                  <a:pt x="740" y="1287"/>
                  <a:pt x="764" y="1296"/>
                  <a:pt x="789" y="1296"/>
                </a:cubicBezTo>
                <a:cubicBezTo>
                  <a:pt x="814" y="1296"/>
                  <a:pt x="838" y="1287"/>
                  <a:pt x="855" y="1271"/>
                </a:cubicBezTo>
                <a:cubicBezTo>
                  <a:pt x="888" y="1205"/>
                  <a:pt x="888" y="1140"/>
                  <a:pt x="855" y="1107"/>
                </a:cubicBezTo>
                <a:cubicBezTo>
                  <a:pt x="592" y="778"/>
                  <a:pt x="395" y="417"/>
                  <a:pt x="198" y="55"/>
                </a:cubicBezTo>
                <a:cubicBezTo>
                  <a:pt x="198" y="17"/>
                  <a:pt x="175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27" name="Google Shape;15627;p113"/>
          <p:cNvSpPr/>
          <p:nvPr/>
        </p:nvSpPr>
        <p:spPr>
          <a:xfrm>
            <a:off x="6343783" y="3379329"/>
            <a:ext cx="21165" cy="30414"/>
          </a:xfrm>
          <a:custGeom>
            <a:rect b="b" l="l" r="r" t="t"/>
            <a:pathLst>
              <a:path extrusionOk="0" h="1437" w="1000">
                <a:moveTo>
                  <a:pt x="148" y="1"/>
                </a:moveTo>
                <a:cubicBezTo>
                  <a:pt x="83" y="1"/>
                  <a:pt x="0" y="86"/>
                  <a:pt x="46" y="155"/>
                </a:cubicBezTo>
                <a:cubicBezTo>
                  <a:pt x="243" y="582"/>
                  <a:pt x="506" y="1009"/>
                  <a:pt x="802" y="1403"/>
                </a:cubicBezTo>
                <a:cubicBezTo>
                  <a:pt x="835" y="1436"/>
                  <a:pt x="901" y="1436"/>
                  <a:pt x="934" y="1436"/>
                </a:cubicBezTo>
                <a:cubicBezTo>
                  <a:pt x="966" y="1403"/>
                  <a:pt x="999" y="1338"/>
                  <a:pt x="966" y="1272"/>
                </a:cubicBezTo>
                <a:cubicBezTo>
                  <a:pt x="703" y="911"/>
                  <a:pt x="441" y="483"/>
                  <a:pt x="211" y="56"/>
                </a:cubicBezTo>
                <a:cubicBezTo>
                  <a:pt x="201" y="17"/>
                  <a:pt x="176" y="1"/>
                  <a:pt x="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28" name="Google Shape;15628;p113"/>
          <p:cNvSpPr/>
          <p:nvPr/>
        </p:nvSpPr>
        <p:spPr>
          <a:xfrm>
            <a:off x="6349329" y="3360174"/>
            <a:ext cx="45124" cy="62225"/>
          </a:xfrm>
          <a:custGeom>
            <a:rect b="b" l="l" r="r" t="t"/>
            <a:pathLst>
              <a:path extrusionOk="0" h="2940" w="2132">
                <a:moveTo>
                  <a:pt x="137" y="0"/>
                </a:moveTo>
                <a:cubicBezTo>
                  <a:pt x="69" y="0"/>
                  <a:pt x="1" y="70"/>
                  <a:pt x="47" y="140"/>
                </a:cubicBezTo>
                <a:cubicBezTo>
                  <a:pt x="606" y="1093"/>
                  <a:pt x="1230" y="2013"/>
                  <a:pt x="1920" y="2900"/>
                </a:cubicBezTo>
                <a:cubicBezTo>
                  <a:pt x="1939" y="2928"/>
                  <a:pt x="1965" y="2940"/>
                  <a:pt x="1992" y="2940"/>
                </a:cubicBezTo>
                <a:cubicBezTo>
                  <a:pt x="2061" y="2940"/>
                  <a:pt x="2132" y="2863"/>
                  <a:pt x="2084" y="2768"/>
                </a:cubicBezTo>
                <a:cubicBezTo>
                  <a:pt x="1427" y="1914"/>
                  <a:pt x="803" y="994"/>
                  <a:pt x="211" y="41"/>
                </a:cubicBezTo>
                <a:cubicBezTo>
                  <a:pt x="192" y="12"/>
                  <a:pt x="165" y="0"/>
                  <a:pt x="13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29" name="Google Shape;15629;p113"/>
          <p:cNvSpPr/>
          <p:nvPr/>
        </p:nvSpPr>
        <p:spPr>
          <a:xfrm>
            <a:off x="6362557" y="3360174"/>
            <a:ext cx="40806" cy="50309"/>
          </a:xfrm>
          <a:custGeom>
            <a:rect b="b" l="l" r="r" t="t"/>
            <a:pathLst>
              <a:path extrusionOk="0" h="2377" w="1928">
                <a:moveTo>
                  <a:pt x="136" y="0"/>
                </a:moveTo>
                <a:cubicBezTo>
                  <a:pt x="69" y="0"/>
                  <a:pt x="0" y="70"/>
                  <a:pt x="47" y="140"/>
                </a:cubicBezTo>
                <a:lnTo>
                  <a:pt x="14" y="140"/>
                </a:lnTo>
                <a:cubicBezTo>
                  <a:pt x="539" y="928"/>
                  <a:pt x="1098" y="1651"/>
                  <a:pt x="1722" y="2341"/>
                </a:cubicBezTo>
                <a:cubicBezTo>
                  <a:pt x="1747" y="2366"/>
                  <a:pt x="1774" y="2376"/>
                  <a:pt x="1798" y="2376"/>
                </a:cubicBezTo>
                <a:cubicBezTo>
                  <a:pt x="1872" y="2376"/>
                  <a:pt x="1928" y="2284"/>
                  <a:pt x="1854" y="2210"/>
                </a:cubicBezTo>
                <a:cubicBezTo>
                  <a:pt x="1262" y="1520"/>
                  <a:pt x="704" y="797"/>
                  <a:pt x="211" y="41"/>
                </a:cubicBezTo>
                <a:cubicBezTo>
                  <a:pt x="192" y="12"/>
                  <a:pt x="164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30" name="Google Shape;15630;p113"/>
          <p:cNvSpPr/>
          <p:nvPr/>
        </p:nvSpPr>
        <p:spPr>
          <a:xfrm>
            <a:off x="6382706" y="3369910"/>
            <a:ext cx="45759" cy="57167"/>
          </a:xfrm>
          <a:custGeom>
            <a:rect b="b" l="l" r="r" t="t"/>
            <a:pathLst>
              <a:path extrusionOk="0" h="2701" w="2162">
                <a:moveTo>
                  <a:pt x="137" y="0"/>
                </a:moveTo>
                <a:cubicBezTo>
                  <a:pt x="70" y="0"/>
                  <a:pt x="1" y="70"/>
                  <a:pt x="47" y="140"/>
                </a:cubicBezTo>
                <a:lnTo>
                  <a:pt x="47" y="173"/>
                </a:lnTo>
                <a:cubicBezTo>
                  <a:pt x="639" y="994"/>
                  <a:pt x="1296" y="1848"/>
                  <a:pt x="1953" y="2670"/>
                </a:cubicBezTo>
                <a:cubicBezTo>
                  <a:pt x="1968" y="2691"/>
                  <a:pt x="1986" y="2700"/>
                  <a:pt x="2006" y="2700"/>
                </a:cubicBezTo>
                <a:cubicBezTo>
                  <a:pt x="2078" y="2700"/>
                  <a:pt x="2162" y="2583"/>
                  <a:pt x="2085" y="2506"/>
                </a:cubicBezTo>
                <a:cubicBezTo>
                  <a:pt x="1428" y="1684"/>
                  <a:pt x="803" y="895"/>
                  <a:pt x="212" y="41"/>
                </a:cubicBezTo>
                <a:cubicBezTo>
                  <a:pt x="193" y="12"/>
                  <a:pt x="165" y="0"/>
                  <a:pt x="13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31" name="Google Shape;15631;p113"/>
          <p:cNvSpPr/>
          <p:nvPr/>
        </p:nvSpPr>
        <p:spPr>
          <a:xfrm>
            <a:off x="6238062" y="3327474"/>
            <a:ext cx="47198" cy="45780"/>
          </a:xfrm>
          <a:custGeom>
            <a:rect b="b" l="l" r="r" t="t"/>
            <a:pathLst>
              <a:path extrusionOk="0" h="2163" w="2230">
                <a:moveTo>
                  <a:pt x="148" y="1"/>
                </a:moveTo>
                <a:cubicBezTo>
                  <a:pt x="69" y="1"/>
                  <a:pt x="0" y="71"/>
                  <a:pt x="47" y="140"/>
                </a:cubicBezTo>
                <a:cubicBezTo>
                  <a:pt x="605" y="896"/>
                  <a:pt x="1262" y="1553"/>
                  <a:pt x="1985" y="2145"/>
                </a:cubicBezTo>
                <a:cubicBezTo>
                  <a:pt x="2004" y="2157"/>
                  <a:pt x="2025" y="2163"/>
                  <a:pt x="2047" y="2163"/>
                </a:cubicBezTo>
                <a:cubicBezTo>
                  <a:pt x="2137" y="2163"/>
                  <a:pt x="2229" y="2066"/>
                  <a:pt x="2150" y="2013"/>
                </a:cubicBezTo>
                <a:cubicBezTo>
                  <a:pt x="1427" y="1422"/>
                  <a:pt x="769" y="765"/>
                  <a:pt x="244" y="42"/>
                </a:cubicBezTo>
                <a:cubicBezTo>
                  <a:pt x="215" y="13"/>
                  <a:pt x="180" y="1"/>
                  <a:pt x="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32" name="Google Shape;15632;p113"/>
          <p:cNvSpPr/>
          <p:nvPr/>
        </p:nvSpPr>
        <p:spPr>
          <a:xfrm>
            <a:off x="6270720" y="3340702"/>
            <a:ext cx="32467" cy="41547"/>
          </a:xfrm>
          <a:custGeom>
            <a:rect b="b" l="l" r="r" t="t"/>
            <a:pathLst>
              <a:path extrusionOk="0" h="1963" w="1534">
                <a:moveTo>
                  <a:pt x="152" y="1"/>
                </a:moveTo>
                <a:cubicBezTo>
                  <a:pt x="72" y="1"/>
                  <a:pt x="1" y="78"/>
                  <a:pt x="48" y="172"/>
                </a:cubicBezTo>
                <a:lnTo>
                  <a:pt x="81" y="172"/>
                </a:lnTo>
                <a:cubicBezTo>
                  <a:pt x="442" y="764"/>
                  <a:pt x="869" y="1355"/>
                  <a:pt x="1330" y="1914"/>
                </a:cubicBezTo>
                <a:cubicBezTo>
                  <a:pt x="1347" y="1949"/>
                  <a:pt x="1371" y="1963"/>
                  <a:pt x="1396" y="1963"/>
                </a:cubicBezTo>
                <a:cubicBezTo>
                  <a:pt x="1464" y="1963"/>
                  <a:pt x="1533" y="1855"/>
                  <a:pt x="1461" y="1783"/>
                </a:cubicBezTo>
                <a:cubicBezTo>
                  <a:pt x="1001" y="1224"/>
                  <a:pt x="607" y="665"/>
                  <a:pt x="245" y="41"/>
                </a:cubicBezTo>
                <a:cubicBezTo>
                  <a:pt x="217" y="13"/>
                  <a:pt x="184" y="1"/>
                  <a:pt x="1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33" name="Google Shape;15633;p113"/>
          <p:cNvSpPr/>
          <p:nvPr/>
        </p:nvSpPr>
        <p:spPr>
          <a:xfrm>
            <a:off x="6302045" y="3360174"/>
            <a:ext cx="27176" cy="31853"/>
          </a:xfrm>
          <a:custGeom>
            <a:rect b="b" l="l" r="r" t="t"/>
            <a:pathLst>
              <a:path extrusionOk="0" h="1505" w="1284">
                <a:moveTo>
                  <a:pt x="136" y="0"/>
                </a:moveTo>
                <a:cubicBezTo>
                  <a:pt x="69" y="0"/>
                  <a:pt x="0" y="70"/>
                  <a:pt x="47" y="140"/>
                </a:cubicBezTo>
                <a:lnTo>
                  <a:pt x="47" y="173"/>
                </a:lnTo>
                <a:cubicBezTo>
                  <a:pt x="342" y="633"/>
                  <a:pt x="671" y="1093"/>
                  <a:pt x="1065" y="1487"/>
                </a:cubicBezTo>
                <a:cubicBezTo>
                  <a:pt x="1084" y="1499"/>
                  <a:pt x="1103" y="1505"/>
                  <a:pt x="1123" y="1505"/>
                </a:cubicBezTo>
                <a:cubicBezTo>
                  <a:pt x="1206" y="1505"/>
                  <a:pt x="1283" y="1403"/>
                  <a:pt x="1230" y="1323"/>
                </a:cubicBezTo>
                <a:cubicBezTo>
                  <a:pt x="835" y="961"/>
                  <a:pt x="474" y="501"/>
                  <a:pt x="211" y="41"/>
                </a:cubicBezTo>
                <a:cubicBezTo>
                  <a:pt x="192" y="12"/>
                  <a:pt x="164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34" name="Google Shape;15634;p113"/>
          <p:cNvSpPr/>
          <p:nvPr/>
        </p:nvSpPr>
        <p:spPr>
          <a:xfrm>
            <a:off x="6453780" y="3748474"/>
            <a:ext cx="107518" cy="95983"/>
          </a:xfrm>
          <a:custGeom>
            <a:rect b="b" l="l" r="r" t="t"/>
            <a:pathLst>
              <a:path extrusionOk="0" h="4535" w="5080">
                <a:moveTo>
                  <a:pt x="4939" y="0"/>
                </a:moveTo>
                <a:cubicBezTo>
                  <a:pt x="4917" y="0"/>
                  <a:pt x="4893" y="9"/>
                  <a:pt x="4872" y="31"/>
                </a:cubicBezTo>
                <a:cubicBezTo>
                  <a:pt x="3261" y="1444"/>
                  <a:pt x="1651" y="2890"/>
                  <a:pt x="74" y="4369"/>
                </a:cubicBezTo>
                <a:cubicBezTo>
                  <a:pt x="0" y="4443"/>
                  <a:pt x="56" y="4535"/>
                  <a:pt x="130" y="4535"/>
                </a:cubicBezTo>
                <a:cubicBezTo>
                  <a:pt x="154" y="4535"/>
                  <a:pt x="181" y="4525"/>
                  <a:pt x="205" y="4500"/>
                </a:cubicBezTo>
                <a:cubicBezTo>
                  <a:pt x="1783" y="3021"/>
                  <a:pt x="3393" y="1576"/>
                  <a:pt x="5003" y="163"/>
                </a:cubicBezTo>
                <a:cubicBezTo>
                  <a:pt x="5080" y="111"/>
                  <a:pt x="5017" y="0"/>
                  <a:pt x="493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35" name="Google Shape;15635;p113"/>
          <p:cNvSpPr/>
          <p:nvPr/>
        </p:nvSpPr>
        <p:spPr>
          <a:xfrm>
            <a:off x="6499603" y="3760199"/>
            <a:ext cx="72765" cy="68172"/>
          </a:xfrm>
          <a:custGeom>
            <a:rect b="b" l="l" r="r" t="t"/>
            <a:pathLst>
              <a:path extrusionOk="0" h="3221" w="3438">
                <a:moveTo>
                  <a:pt x="3281" y="1"/>
                </a:moveTo>
                <a:cubicBezTo>
                  <a:pt x="3253" y="1"/>
                  <a:pt x="3224" y="11"/>
                  <a:pt x="3200" y="36"/>
                </a:cubicBezTo>
                <a:lnTo>
                  <a:pt x="78" y="3026"/>
                </a:lnTo>
                <a:cubicBezTo>
                  <a:pt x="1" y="3103"/>
                  <a:pt x="64" y="3221"/>
                  <a:pt x="143" y="3221"/>
                </a:cubicBezTo>
                <a:cubicBezTo>
                  <a:pt x="165" y="3221"/>
                  <a:pt x="188" y="3212"/>
                  <a:pt x="209" y="3190"/>
                </a:cubicBezTo>
                <a:lnTo>
                  <a:pt x="3364" y="167"/>
                </a:lnTo>
                <a:cubicBezTo>
                  <a:pt x="3438" y="93"/>
                  <a:pt x="3364" y="1"/>
                  <a:pt x="32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36" name="Google Shape;15636;p113"/>
          <p:cNvSpPr/>
          <p:nvPr/>
        </p:nvSpPr>
        <p:spPr>
          <a:xfrm>
            <a:off x="6549743" y="3754739"/>
            <a:ext cx="53992" cy="52172"/>
          </a:xfrm>
          <a:custGeom>
            <a:rect b="b" l="l" r="r" t="t"/>
            <a:pathLst>
              <a:path extrusionOk="0" h="2465" w="2551">
                <a:moveTo>
                  <a:pt x="2408" y="0"/>
                </a:moveTo>
                <a:cubicBezTo>
                  <a:pt x="2386" y="0"/>
                  <a:pt x="2363" y="9"/>
                  <a:pt x="2342" y="31"/>
                </a:cubicBezTo>
                <a:cubicBezTo>
                  <a:pt x="1521" y="754"/>
                  <a:pt x="765" y="1477"/>
                  <a:pt x="75" y="2298"/>
                </a:cubicBezTo>
                <a:cubicBezTo>
                  <a:pt x="1" y="2372"/>
                  <a:pt x="75" y="2465"/>
                  <a:pt x="144" y="2465"/>
                </a:cubicBezTo>
                <a:cubicBezTo>
                  <a:pt x="167" y="2465"/>
                  <a:pt x="190" y="2454"/>
                  <a:pt x="206" y="2430"/>
                </a:cubicBezTo>
                <a:cubicBezTo>
                  <a:pt x="929" y="1641"/>
                  <a:pt x="1685" y="885"/>
                  <a:pt x="2474" y="195"/>
                </a:cubicBezTo>
                <a:cubicBezTo>
                  <a:pt x="2551" y="118"/>
                  <a:pt x="2487" y="0"/>
                  <a:pt x="24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37" name="Google Shape;15637;p113"/>
          <p:cNvSpPr/>
          <p:nvPr/>
        </p:nvSpPr>
        <p:spPr>
          <a:xfrm>
            <a:off x="6562972" y="3754802"/>
            <a:ext cx="56807" cy="50013"/>
          </a:xfrm>
          <a:custGeom>
            <a:rect b="b" l="l" r="r" t="t"/>
            <a:pathLst>
              <a:path extrusionOk="0" h="2363" w="2684">
                <a:moveTo>
                  <a:pt x="2562" y="1"/>
                </a:moveTo>
                <a:cubicBezTo>
                  <a:pt x="2544" y="1"/>
                  <a:pt x="2525" y="9"/>
                  <a:pt x="2506" y="28"/>
                </a:cubicBezTo>
                <a:cubicBezTo>
                  <a:pt x="1619" y="652"/>
                  <a:pt x="797" y="1375"/>
                  <a:pt x="74" y="2197"/>
                </a:cubicBezTo>
                <a:cubicBezTo>
                  <a:pt x="0" y="2271"/>
                  <a:pt x="56" y="2363"/>
                  <a:pt x="130" y="2363"/>
                </a:cubicBezTo>
                <a:cubicBezTo>
                  <a:pt x="154" y="2363"/>
                  <a:pt x="181" y="2353"/>
                  <a:pt x="206" y="2328"/>
                </a:cubicBezTo>
                <a:cubicBezTo>
                  <a:pt x="928" y="1539"/>
                  <a:pt x="1750" y="816"/>
                  <a:pt x="2604" y="192"/>
                </a:cubicBezTo>
                <a:cubicBezTo>
                  <a:pt x="2684" y="139"/>
                  <a:pt x="2635" y="1"/>
                  <a:pt x="25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38" name="Google Shape;15638;p113"/>
          <p:cNvSpPr/>
          <p:nvPr/>
        </p:nvSpPr>
        <p:spPr>
          <a:xfrm>
            <a:off x="6575417" y="3733086"/>
            <a:ext cx="82501" cy="81379"/>
          </a:xfrm>
          <a:custGeom>
            <a:rect b="b" l="l" r="r" t="t"/>
            <a:pathLst>
              <a:path extrusionOk="0" h="3845" w="3898">
                <a:moveTo>
                  <a:pt x="3768" y="0"/>
                </a:moveTo>
                <a:cubicBezTo>
                  <a:pt x="3744" y="0"/>
                  <a:pt x="3717" y="11"/>
                  <a:pt x="3692" y="35"/>
                </a:cubicBezTo>
                <a:lnTo>
                  <a:pt x="78" y="3683"/>
                </a:lnTo>
                <a:cubicBezTo>
                  <a:pt x="1" y="3734"/>
                  <a:pt x="64" y="3845"/>
                  <a:pt x="142" y="3845"/>
                </a:cubicBezTo>
                <a:cubicBezTo>
                  <a:pt x="164" y="3845"/>
                  <a:pt x="187" y="3836"/>
                  <a:pt x="209" y="3814"/>
                </a:cubicBezTo>
                <a:lnTo>
                  <a:pt x="242" y="3814"/>
                </a:lnTo>
                <a:lnTo>
                  <a:pt x="3824" y="167"/>
                </a:lnTo>
                <a:cubicBezTo>
                  <a:pt x="3898" y="93"/>
                  <a:pt x="3842" y="0"/>
                  <a:pt x="376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39" name="Google Shape;15639;p113"/>
          <p:cNvSpPr/>
          <p:nvPr/>
        </p:nvSpPr>
        <p:spPr>
          <a:xfrm>
            <a:off x="6594952" y="3752643"/>
            <a:ext cx="76257" cy="82078"/>
          </a:xfrm>
          <a:custGeom>
            <a:rect b="b" l="l" r="r" t="t"/>
            <a:pathLst>
              <a:path extrusionOk="0" h="3878" w="3603">
                <a:moveTo>
                  <a:pt x="3460" y="1"/>
                </a:moveTo>
                <a:cubicBezTo>
                  <a:pt x="3438" y="1"/>
                  <a:pt x="3415" y="10"/>
                  <a:pt x="3394" y="31"/>
                </a:cubicBezTo>
                <a:cubicBezTo>
                  <a:pt x="2211" y="1214"/>
                  <a:pt x="1126" y="2430"/>
                  <a:pt x="75" y="3712"/>
                </a:cubicBezTo>
                <a:cubicBezTo>
                  <a:pt x="1" y="3786"/>
                  <a:pt x="75" y="3878"/>
                  <a:pt x="144" y="3878"/>
                </a:cubicBezTo>
                <a:cubicBezTo>
                  <a:pt x="167" y="3878"/>
                  <a:pt x="190" y="3868"/>
                  <a:pt x="206" y="3843"/>
                </a:cubicBezTo>
                <a:cubicBezTo>
                  <a:pt x="1258" y="2562"/>
                  <a:pt x="2375" y="1346"/>
                  <a:pt x="3525" y="196"/>
                </a:cubicBezTo>
                <a:cubicBezTo>
                  <a:pt x="3602" y="118"/>
                  <a:pt x="3538" y="1"/>
                  <a:pt x="34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40" name="Google Shape;15640;p113"/>
          <p:cNvSpPr/>
          <p:nvPr/>
        </p:nvSpPr>
        <p:spPr>
          <a:xfrm>
            <a:off x="6623907" y="3773131"/>
            <a:ext cx="48066" cy="52193"/>
          </a:xfrm>
          <a:custGeom>
            <a:rect b="b" l="l" r="r" t="t"/>
            <a:pathLst>
              <a:path extrusionOk="0" h="2466" w="2271">
                <a:moveTo>
                  <a:pt x="2139" y="0"/>
                </a:moveTo>
                <a:cubicBezTo>
                  <a:pt x="2113" y="0"/>
                  <a:pt x="2085" y="14"/>
                  <a:pt x="2058" y="49"/>
                </a:cubicBezTo>
                <a:cubicBezTo>
                  <a:pt x="1434" y="838"/>
                  <a:pt x="777" y="1594"/>
                  <a:pt x="54" y="2284"/>
                </a:cubicBezTo>
                <a:cubicBezTo>
                  <a:pt x="1" y="2364"/>
                  <a:pt x="77" y="2466"/>
                  <a:pt x="161" y="2466"/>
                </a:cubicBezTo>
                <a:cubicBezTo>
                  <a:pt x="180" y="2466"/>
                  <a:pt x="200" y="2460"/>
                  <a:pt x="218" y="2448"/>
                </a:cubicBezTo>
                <a:cubicBezTo>
                  <a:pt x="908" y="1725"/>
                  <a:pt x="1598" y="969"/>
                  <a:pt x="2223" y="181"/>
                </a:cubicBezTo>
                <a:cubicBezTo>
                  <a:pt x="2271" y="108"/>
                  <a:pt x="2213" y="0"/>
                  <a:pt x="213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41" name="Google Shape;15641;p113"/>
          <p:cNvSpPr/>
          <p:nvPr/>
        </p:nvSpPr>
        <p:spPr>
          <a:xfrm>
            <a:off x="6568242" y="3625630"/>
            <a:ext cx="73802" cy="69188"/>
          </a:xfrm>
          <a:custGeom>
            <a:rect b="b" l="l" r="r" t="t"/>
            <a:pathLst>
              <a:path extrusionOk="0" h="3269" w="3487">
                <a:moveTo>
                  <a:pt x="3304" y="1"/>
                </a:moveTo>
                <a:cubicBezTo>
                  <a:pt x="3283" y="1"/>
                  <a:pt x="3261" y="6"/>
                  <a:pt x="3243" y="19"/>
                </a:cubicBezTo>
                <a:cubicBezTo>
                  <a:pt x="2651" y="512"/>
                  <a:pt x="2027" y="1005"/>
                  <a:pt x="1435" y="1530"/>
                </a:cubicBezTo>
                <a:cubicBezTo>
                  <a:pt x="942" y="1990"/>
                  <a:pt x="318" y="2450"/>
                  <a:pt x="22" y="3108"/>
                </a:cubicBezTo>
                <a:cubicBezTo>
                  <a:pt x="0" y="3195"/>
                  <a:pt x="66" y="3268"/>
                  <a:pt x="132" y="3268"/>
                </a:cubicBezTo>
                <a:cubicBezTo>
                  <a:pt x="165" y="3268"/>
                  <a:pt x="198" y="3250"/>
                  <a:pt x="219" y="3206"/>
                </a:cubicBezTo>
                <a:cubicBezTo>
                  <a:pt x="351" y="2911"/>
                  <a:pt x="548" y="2615"/>
                  <a:pt x="811" y="2385"/>
                </a:cubicBezTo>
                <a:cubicBezTo>
                  <a:pt x="1074" y="2122"/>
                  <a:pt x="1370" y="1892"/>
                  <a:pt x="1632" y="1629"/>
                </a:cubicBezTo>
                <a:cubicBezTo>
                  <a:pt x="2224" y="1136"/>
                  <a:pt x="2783" y="643"/>
                  <a:pt x="3407" y="150"/>
                </a:cubicBezTo>
                <a:cubicBezTo>
                  <a:pt x="3487" y="97"/>
                  <a:pt x="3394" y="1"/>
                  <a:pt x="330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42" name="Google Shape;15642;p113"/>
          <p:cNvSpPr/>
          <p:nvPr/>
        </p:nvSpPr>
        <p:spPr>
          <a:xfrm>
            <a:off x="6603990" y="3630435"/>
            <a:ext cx="52743" cy="50584"/>
          </a:xfrm>
          <a:custGeom>
            <a:rect b="b" l="l" r="r" t="t"/>
            <a:pathLst>
              <a:path extrusionOk="0" h="2390" w="2492">
                <a:moveTo>
                  <a:pt x="2374" y="1"/>
                </a:moveTo>
                <a:cubicBezTo>
                  <a:pt x="2354" y="1"/>
                  <a:pt x="2332" y="7"/>
                  <a:pt x="2309" y="22"/>
                </a:cubicBezTo>
                <a:lnTo>
                  <a:pt x="75" y="2223"/>
                </a:lnTo>
                <a:cubicBezTo>
                  <a:pt x="1" y="2297"/>
                  <a:pt x="75" y="2390"/>
                  <a:pt x="158" y="2390"/>
                </a:cubicBezTo>
                <a:cubicBezTo>
                  <a:pt x="186" y="2390"/>
                  <a:pt x="215" y="2380"/>
                  <a:pt x="239" y="2355"/>
                </a:cubicBezTo>
                <a:lnTo>
                  <a:pt x="2441" y="153"/>
                </a:lnTo>
                <a:cubicBezTo>
                  <a:pt x="2492" y="77"/>
                  <a:pt x="2444" y="1"/>
                  <a:pt x="237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43" name="Google Shape;15643;p113"/>
          <p:cNvSpPr/>
          <p:nvPr/>
        </p:nvSpPr>
        <p:spPr>
          <a:xfrm>
            <a:off x="6638722" y="3610666"/>
            <a:ext cx="50500" cy="50796"/>
          </a:xfrm>
          <a:custGeom>
            <a:rect b="b" l="l" r="r" t="t"/>
            <a:pathLst>
              <a:path extrusionOk="0" h="2400" w="2386">
                <a:moveTo>
                  <a:pt x="2256" y="1"/>
                </a:moveTo>
                <a:cubicBezTo>
                  <a:pt x="2231" y="1"/>
                  <a:pt x="2205" y="11"/>
                  <a:pt x="2180" y="36"/>
                </a:cubicBezTo>
                <a:lnTo>
                  <a:pt x="77" y="2237"/>
                </a:lnTo>
                <a:cubicBezTo>
                  <a:pt x="0" y="2289"/>
                  <a:pt x="63" y="2400"/>
                  <a:pt x="141" y="2400"/>
                </a:cubicBezTo>
                <a:cubicBezTo>
                  <a:pt x="163" y="2400"/>
                  <a:pt x="187" y="2391"/>
                  <a:pt x="208" y="2369"/>
                </a:cubicBezTo>
                <a:lnTo>
                  <a:pt x="2311" y="167"/>
                </a:lnTo>
                <a:cubicBezTo>
                  <a:pt x="2385" y="93"/>
                  <a:pt x="2330" y="1"/>
                  <a:pt x="22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44" name="Google Shape;15644;p113"/>
          <p:cNvSpPr/>
          <p:nvPr/>
        </p:nvSpPr>
        <p:spPr>
          <a:xfrm>
            <a:off x="6640162" y="3591977"/>
            <a:ext cx="90840" cy="86967"/>
          </a:xfrm>
          <a:custGeom>
            <a:rect b="b" l="l" r="r" t="t"/>
            <a:pathLst>
              <a:path extrusionOk="0" h="4109" w="4292">
                <a:moveTo>
                  <a:pt x="4135" y="1"/>
                </a:moveTo>
                <a:cubicBezTo>
                  <a:pt x="4109" y="1"/>
                  <a:pt x="4080" y="10"/>
                  <a:pt x="4051" y="32"/>
                </a:cubicBezTo>
                <a:cubicBezTo>
                  <a:pt x="2638" y="1247"/>
                  <a:pt x="1323" y="2529"/>
                  <a:pt x="75" y="3942"/>
                </a:cubicBezTo>
                <a:cubicBezTo>
                  <a:pt x="1" y="4016"/>
                  <a:pt x="75" y="4108"/>
                  <a:pt x="144" y="4108"/>
                </a:cubicBezTo>
                <a:cubicBezTo>
                  <a:pt x="167" y="4108"/>
                  <a:pt x="190" y="4098"/>
                  <a:pt x="206" y="4073"/>
                </a:cubicBezTo>
                <a:cubicBezTo>
                  <a:pt x="1455" y="2693"/>
                  <a:pt x="2802" y="1379"/>
                  <a:pt x="4215" y="163"/>
                </a:cubicBezTo>
                <a:cubicBezTo>
                  <a:pt x="4292" y="112"/>
                  <a:pt x="4229" y="1"/>
                  <a:pt x="4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45" name="Google Shape;15645;p113"/>
          <p:cNvSpPr/>
          <p:nvPr/>
        </p:nvSpPr>
        <p:spPr>
          <a:xfrm>
            <a:off x="6675571" y="3587384"/>
            <a:ext cx="81930" cy="80321"/>
          </a:xfrm>
          <a:custGeom>
            <a:rect b="b" l="l" r="r" t="t"/>
            <a:pathLst>
              <a:path extrusionOk="0" h="3795" w="3871">
                <a:moveTo>
                  <a:pt x="3686" y="1"/>
                </a:moveTo>
                <a:cubicBezTo>
                  <a:pt x="3666" y="1"/>
                  <a:pt x="3645" y="6"/>
                  <a:pt x="3626" y="19"/>
                </a:cubicBezTo>
                <a:cubicBezTo>
                  <a:pt x="2378" y="1169"/>
                  <a:pt x="1195" y="2352"/>
                  <a:pt x="77" y="3600"/>
                </a:cubicBezTo>
                <a:cubicBezTo>
                  <a:pt x="0" y="3677"/>
                  <a:pt x="64" y="3795"/>
                  <a:pt x="143" y="3795"/>
                </a:cubicBezTo>
                <a:cubicBezTo>
                  <a:pt x="165" y="3795"/>
                  <a:pt x="188" y="3786"/>
                  <a:pt x="209" y="3765"/>
                </a:cubicBezTo>
                <a:cubicBezTo>
                  <a:pt x="1326" y="2483"/>
                  <a:pt x="2509" y="1300"/>
                  <a:pt x="3791" y="183"/>
                </a:cubicBezTo>
                <a:cubicBezTo>
                  <a:pt x="3871" y="103"/>
                  <a:pt x="3777" y="1"/>
                  <a:pt x="368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46" name="Google Shape;15646;p113"/>
          <p:cNvSpPr/>
          <p:nvPr/>
        </p:nvSpPr>
        <p:spPr>
          <a:xfrm>
            <a:off x="6699149" y="3597459"/>
            <a:ext cx="72998" cy="67897"/>
          </a:xfrm>
          <a:custGeom>
            <a:rect b="b" l="l" r="r" t="t"/>
            <a:pathLst>
              <a:path extrusionOk="0" h="3208" w="3449">
                <a:moveTo>
                  <a:pt x="3312" y="1"/>
                </a:moveTo>
                <a:cubicBezTo>
                  <a:pt x="3287" y="1"/>
                  <a:pt x="3260" y="11"/>
                  <a:pt x="3235" y="35"/>
                </a:cubicBezTo>
                <a:lnTo>
                  <a:pt x="81" y="3026"/>
                </a:lnTo>
                <a:cubicBezTo>
                  <a:pt x="1" y="3106"/>
                  <a:pt x="94" y="3208"/>
                  <a:pt x="185" y="3208"/>
                </a:cubicBezTo>
                <a:cubicBezTo>
                  <a:pt x="206" y="3208"/>
                  <a:pt x="227" y="3202"/>
                  <a:pt x="245" y="3190"/>
                </a:cubicBezTo>
                <a:lnTo>
                  <a:pt x="3400" y="167"/>
                </a:lnTo>
                <a:cubicBezTo>
                  <a:pt x="3449" y="93"/>
                  <a:pt x="3387" y="1"/>
                  <a:pt x="33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47" name="Google Shape;15647;p113"/>
          <p:cNvSpPr/>
          <p:nvPr/>
        </p:nvSpPr>
        <p:spPr>
          <a:xfrm>
            <a:off x="6698514" y="3641970"/>
            <a:ext cx="47727" cy="46605"/>
          </a:xfrm>
          <a:custGeom>
            <a:rect b="b" l="l" r="r" t="t"/>
            <a:pathLst>
              <a:path extrusionOk="0" h="2202" w="2255">
                <a:moveTo>
                  <a:pt x="2125" y="1"/>
                </a:moveTo>
                <a:cubicBezTo>
                  <a:pt x="2101" y="1"/>
                  <a:pt x="2074" y="11"/>
                  <a:pt x="2049" y="35"/>
                </a:cubicBezTo>
                <a:cubicBezTo>
                  <a:pt x="1392" y="693"/>
                  <a:pt x="735" y="1350"/>
                  <a:pt x="78" y="2007"/>
                </a:cubicBezTo>
                <a:cubicBezTo>
                  <a:pt x="1" y="2084"/>
                  <a:pt x="85" y="2202"/>
                  <a:pt x="156" y="2202"/>
                </a:cubicBezTo>
                <a:cubicBezTo>
                  <a:pt x="176" y="2202"/>
                  <a:pt x="195" y="2193"/>
                  <a:pt x="209" y="2171"/>
                </a:cubicBezTo>
                <a:lnTo>
                  <a:pt x="2181" y="167"/>
                </a:lnTo>
                <a:cubicBezTo>
                  <a:pt x="2255" y="93"/>
                  <a:pt x="2199" y="1"/>
                  <a:pt x="212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48" name="Google Shape;15648;p113"/>
          <p:cNvSpPr/>
          <p:nvPr/>
        </p:nvSpPr>
        <p:spPr>
          <a:xfrm>
            <a:off x="6617155" y="3686480"/>
            <a:ext cx="35197" cy="31324"/>
          </a:xfrm>
          <a:custGeom>
            <a:rect b="b" l="l" r="r" t="t"/>
            <a:pathLst>
              <a:path extrusionOk="0" h="1480" w="1663">
                <a:moveTo>
                  <a:pt x="1533" y="1"/>
                </a:moveTo>
                <a:cubicBezTo>
                  <a:pt x="1509" y="1"/>
                  <a:pt x="1482" y="11"/>
                  <a:pt x="1457" y="36"/>
                </a:cubicBezTo>
                <a:lnTo>
                  <a:pt x="77" y="1317"/>
                </a:lnTo>
                <a:cubicBezTo>
                  <a:pt x="0" y="1368"/>
                  <a:pt x="63" y="1479"/>
                  <a:pt x="141" y="1479"/>
                </a:cubicBezTo>
                <a:cubicBezTo>
                  <a:pt x="163" y="1479"/>
                  <a:pt x="187" y="1470"/>
                  <a:pt x="209" y="1449"/>
                </a:cubicBezTo>
                <a:lnTo>
                  <a:pt x="1589" y="167"/>
                </a:lnTo>
                <a:cubicBezTo>
                  <a:pt x="1663" y="93"/>
                  <a:pt x="1607" y="1"/>
                  <a:pt x="153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49" name="Google Shape;15649;p113"/>
          <p:cNvSpPr/>
          <p:nvPr/>
        </p:nvSpPr>
        <p:spPr>
          <a:xfrm>
            <a:off x="6640162" y="3681972"/>
            <a:ext cx="33187" cy="30351"/>
          </a:xfrm>
          <a:custGeom>
            <a:rect b="b" l="l" r="r" t="t"/>
            <a:pathLst>
              <a:path extrusionOk="0" h="1434" w="1568">
                <a:moveTo>
                  <a:pt x="1413" y="1"/>
                </a:moveTo>
                <a:cubicBezTo>
                  <a:pt x="1394" y="1"/>
                  <a:pt x="1375" y="6"/>
                  <a:pt x="1356" y="19"/>
                </a:cubicBezTo>
                <a:lnTo>
                  <a:pt x="75" y="1267"/>
                </a:lnTo>
                <a:cubicBezTo>
                  <a:pt x="1" y="1341"/>
                  <a:pt x="56" y="1434"/>
                  <a:pt x="130" y="1434"/>
                </a:cubicBezTo>
                <a:cubicBezTo>
                  <a:pt x="155" y="1434"/>
                  <a:pt x="181" y="1423"/>
                  <a:pt x="206" y="1399"/>
                </a:cubicBezTo>
                <a:lnTo>
                  <a:pt x="1488" y="183"/>
                </a:lnTo>
                <a:cubicBezTo>
                  <a:pt x="1568" y="103"/>
                  <a:pt x="1496" y="1"/>
                  <a:pt x="14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50" name="Google Shape;15650;p113"/>
          <p:cNvSpPr/>
          <p:nvPr/>
        </p:nvSpPr>
        <p:spPr>
          <a:xfrm>
            <a:off x="6654935" y="3690883"/>
            <a:ext cx="22287" cy="24700"/>
          </a:xfrm>
          <a:custGeom>
            <a:rect b="b" l="l" r="r" t="t"/>
            <a:pathLst>
              <a:path extrusionOk="0" h="1167" w="1053">
                <a:moveTo>
                  <a:pt x="921" y="0"/>
                </a:moveTo>
                <a:cubicBezTo>
                  <a:pt x="896" y="0"/>
                  <a:pt x="872" y="8"/>
                  <a:pt x="855" y="25"/>
                </a:cubicBezTo>
                <a:cubicBezTo>
                  <a:pt x="592" y="353"/>
                  <a:pt x="297" y="682"/>
                  <a:pt x="34" y="1011"/>
                </a:cubicBezTo>
                <a:cubicBezTo>
                  <a:pt x="1" y="1043"/>
                  <a:pt x="1" y="1109"/>
                  <a:pt x="34" y="1142"/>
                </a:cubicBezTo>
                <a:cubicBezTo>
                  <a:pt x="50" y="1158"/>
                  <a:pt x="75" y="1167"/>
                  <a:pt x="100" y="1167"/>
                </a:cubicBezTo>
                <a:cubicBezTo>
                  <a:pt x="124" y="1167"/>
                  <a:pt x="149" y="1158"/>
                  <a:pt x="165" y="1142"/>
                </a:cubicBezTo>
                <a:lnTo>
                  <a:pt x="987" y="156"/>
                </a:lnTo>
                <a:cubicBezTo>
                  <a:pt x="1052" y="123"/>
                  <a:pt x="1052" y="58"/>
                  <a:pt x="987" y="25"/>
                </a:cubicBezTo>
                <a:cubicBezTo>
                  <a:pt x="970" y="8"/>
                  <a:pt x="946" y="0"/>
                  <a:pt x="92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51" name="Google Shape;15651;p113"/>
          <p:cNvSpPr/>
          <p:nvPr/>
        </p:nvSpPr>
        <p:spPr>
          <a:xfrm>
            <a:off x="6848640" y="3691920"/>
            <a:ext cx="43071" cy="62839"/>
          </a:xfrm>
          <a:custGeom>
            <a:rect b="b" l="l" r="r" t="t"/>
            <a:pathLst>
              <a:path extrusionOk="0" h="2969" w="2035">
                <a:moveTo>
                  <a:pt x="1885" y="1"/>
                </a:moveTo>
                <a:cubicBezTo>
                  <a:pt x="1858" y="1"/>
                  <a:pt x="1834" y="13"/>
                  <a:pt x="1824" y="41"/>
                </a:cubicBezTo>
                <a:cubicBezTo>
                  <a:pt x="1298" y="994"/>
                  <a:pt x="740" y="1914"/>
                  <a:pt x="50" y="2802"/>
                </a:cubicBezTo>
                <a:cubicBezTo>
                  <a:pt x="0" y="2876"/>
                  <a:pt x="62" y="2968"/>
                  <a:pt x="138" y="2968"/>
                </a:cubicBezTo>
                <a:cubicBezTo>
                  <a:pt x="163" y="2968"/>
                  <a:pt x="189" y="2958"/>
                  <a:pt x="214" y="2933"/>
                </a:cubicBezTo>
                <a:cubicBezTo>
                  <a:pt x="871" y="2046"/>
                  <a:pt x="1463" y="1126"/>
                  <a:pt x="1989" y="140"/>
                </a:cubicBezTo>
                <a:cubicBezTo>
                  <a:pt x="2035" y="70"/>
                  <a:pt x="1950" y="1"/>
                  <a:pt x="18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52" name="Google Shape;15652;p113"/>
          <p:cNvSpPr/>
          <p:nvPr/>
        </p:nvSpPr>
        <p:spPr>
          <a:xfrm>
            <a:off x="6869149" y="3703751"/>
            <a:ext cx="30224" cy="41145"/>
          </a:xfrm>
          <a:custGeom>
            <a:rect b="b" l="l" r="r" t="t"/>
            <a:pathLst>
              <a:path extrusionOk="0" h="1944" w="1428">
                <a:moveTo>
                  <a:pt x="1265" y="0"/>
                </a:moveTo>
                <a:cubicBezTo>
                  <a:pt x="1234" y="0"/>
                  <a:pt x="1203" y="12"/>
                  <a:pt x="1184" y="41"/>
                </a:cubicBezTo>
                <a:lnTo>
                  <a:pt x="67" y="1783"/>
                </a:lnTo>
                <a:cubicBezTo>
                  <a:pt x="1" y="1870"/>
                  <a:pt x="67" y="1943"/>
                  <a:pt x="137" y="1943"/>
                </a:cubicBezTo>
                <a:cubicBezTo>
                  <a:pt x="172" y="1943"/>
                  <a:pt x="209" y="1925"/>
                  <a:pt x="231" y="1881"/>
                </a:cubicBezTo>
                <a:lnTo>
                  <a:pt x="1381" y="140"/>
                </a:lnTo>
                <a:cubicBezTo>
                  <a:pt x="1427" y="70"/>
                  <a:pt x="1342" y="0"/>
                  <a:pt x="12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53" name="Google Shape;15653;p113"/>
          <p:cNvSpPr/>
          <p:nvPr/>
        </p:nvSpPr>
        <p:spPr>
          <a:xfrm>
            <a:off x="6909258" y="3575764"/>
            <a:ext cx="78247" cy="84300"/>
          </a:xfrm>
          <a:custGeom>
            <a:rect b="b" l="l" r="r" t="t"/>
            <a:pathLst>
              <a:path extrusionOk="0" h="3983" w="3697">
                <a:moveTo>
                  <a:pt x="3543" y="1"/>
                </a:moveTo>
                <a:cubicBezTo>
                  <a:pt x="3512" y="1"/>
                  <a:pt x="3481" y="13"/>
                  <a:pt x="3462" y="42"/>
                </a:cubicBezTo>
                <a:cubicBezTo>
                  <a:pt x="2443" y="1389"/>
                  <a:pt x="1293" y="2638"/>
                  <a:pt x="77" y="3821"/>
                </a:cubicBezTo>
                <a:cubicBezTo>
                  <a:pt x="1" y="3872"/>
                  <a:pt x="63" y="3983"/>
                  <a:pt x="142" y="3983"/>
                </a:cubicBezTo>
                <a:cubicBezTo>
                  <a:pt x="164" y="3983"/>
                  <a:pt x="187" y="3974"/>
                  <a:pt x="209" y="3952"/>
                </a:cubicBezTo>
                <a:cubicBezTo>
                  <a:pt x="1458" y="2769"/>
                  <a:pt x="2608" y="1520"/>
                  <a:pt x="3626" y="140"/>
                </a:cubicBezTo>
                <a:cubicBezTo>
                  <a:pt x="3696" y="71"/>
                  <a:pt x="3618" y="1"/>
                  <a:pt x="35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54" name="Google Shape;15654;p113"/>
          <p:cNvSpPr/>
          <p:nvPr/>
        </p:nvSpPr>
        <p:spPr>
          <a:xfrm>
            <a:off x="6919756" y="3622498"/>
            <a:ext cx="42965" cy="50881"/>
          </a:xfrm>
          <a:custGeom>
            <a:rect b="b" l="l" r="r" t="t"/>
            <a:pathLst>
              <a:path extrusionOk="0" h="2404" w="2030">
                <a:moveTo>
                  <a:pt x="1892" y="0"/>
                </a:moveTo>
                <a:cubicBezTo>
                  <a:pt x="1867" y="0"/>
                  <a:pt x="1841" y="11"/>
                  <a:pt x="1816" y="35"/>
                </a:cubicBezTo>
                <a:lnTo>
                  <a:pt x="74" y="2237"/>
                </a:lnTo>
                <a:cubicBezTo>
                  <a:pt x="0" y="2311"/>
                  <a:pt x="56" y="2403"/>
                  <a:pt x="130" y="2403"/>
                </a:cubicBezTo>
                <a:cubicBezTo>
                  <a:pt x="154" y="2403"/>
                  <a:pt x="181" y="2393"/>
                  <a:pt x="206" y="2368"/>
                </a:cubicBezTo>
                <a:lnTo>
                  <a:pt x="1980" y="167"/>
                </a:lnTo>
                <a:cubicBezTo>
                  <a:pt x="2030" y="93"/>
                  <a:pt x="1968" y="0"/>
                  <a:pt x="189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55" name="Google Shape;15655;p113"/>
          <p:cNvSpPr/>
          <p:nvPr/>
        </p:nvSpPr>
        <p:spPr>
          <a:xfrm>
            <a:off x="6916898" y="3641843"/>
            <a:ext cx="40002" cy="44658"/>
          </a:xfrm>
          <a:custGeom>
            <a:rect b="b" l="l" r="r" t="t"/>
            <a:pathLst>
              <a:path extrusionOk="0" h="2110" w="1890">
                <a:moveTo>
                  <a:pt x="1736" y="1"/>
                </a:moveTo>
                <a:cubicBezTo>
                  <a:pt x="1705" y="1"/>
                  <a:pt x="1674" y="13"/>
                  <a:pt x="1655" y="41"/>
                </a:cubicBezTo>
                <a:cubicBezTo>
                  <a:pt x="1162" y="699"/>
                  <a:pt x="637" y="1323"/>
                  <a:pt x="78" y="1915"/>
                </a:cubicBezTo>
                <a:cubicBezTo>
                  <a:pt x="1" y="1992"/>
                  <a:pt x="85" y="2109"/>
                  <a:pt x="156" y="2109"/>
                </a:cubicBezTo>
                <a:cubicBezTo>
                  <a:pt x="176" y="2109"/>
                  <a:pt x="195" y="2100"/>
                  <a:pt x="209" y="2079"/>
                </a:cubicBezTo>
                <a:cubicBezTo>
                  <a:pt x="801" y="1454"/>
                  <a:pt x="1327" y="830"/>
                  <a:pt x="1820" y="140"/>
                </a:cubicBezTo>
                <a:cubicBezTo>
                  <a:pt x="1889" y="70"/>
                  <a:pt x="1811" y="1"/>
                  <a:pt x="17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56" name="Google Shape;15656;p113"/>
          <p:cNvSpPr/>
          <p:nvPr/>
        </p:nvSpPr>
        <p:spPr>
          <a:xfrm>
            <a:off x="6909850" y="3584252"/>
            <a:ext cx="39473" cy="39049"/>
          </a:xfrm>
          <a:custGeom>
            <a:rect b="b" l="l" r="r" t="t"/>
            <a:pathLst>
              <a:path extrusionOk="0" h="1845" w="1865">
                <a:moveTo>
                  <a:pt x="1708" y="0"/>
                </a:moveTo>
                <a:cubicBezTo>
                  <a:pt x="1680" y="0"/>
                  <a:pt x="1651" y="10"/>
                  <a:pt x="1627" y="35"/>
                </a:cubicBezTo>
                <a:lnTo>
                  <a:pt x="49" y="1678"/>
                </a:lnTo>
                <a:cubicBezTo>
                  <a:pt x="0" y="1752"/>
                  <a:pt x="62" y="1844"/>
                  <a:pt x="137" y="1844"/>
                </a:cubicBezTo>
                <a:cubicBezTo>
                  <a:pt x="162" y="1844"/>
                  <a:pt x="189" y="1834"/>
                  <a:pt x="214" y="1810"/>
                </a:cubicBezTo>
                <a:lnTo>
                  <a:pt x="1791" y="167"/>
                </a:lnTo>
                <a:cubicBezTo>
                  <a:pt x="1865" y="93"/>
                  <a:pt x="1791" y="0"/>
                  <a:pt x="17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57" name="Google Shape;15657;p113"/>
          <p:cNvSpPr/>
          <p:nvPr/>
        </p:nvSpPr>
        <p:spPr>
          <a:xfrm>
            <a:off x="6191456" y="3739013"/>
            <a:ext cx="112577" cy="122270"/>
          </a:xfrm>
          <a:custGeom>
            <a:rect b="b" l="l" r="r" t="t"/>
            <a:pathLst>
              <a:path extrusionOk="0" h="5777" w="5319">
                <a:moveTo>
                  <a:pt x="5152" y="0"/>
                </a:moveTo>
                <a:cubicBezTo>
                  <a:pt x="5135" y="0"/>
                  <a:pt x="5120" y="6"/>
                  <a:pt x="5107" y="18"/>
                </a:cubicBezTo>
                <a:cubicBezTo>
                  <a:pt x="3267" y="1760"/>
                  <a:pt x="1591" y="3633"/>
                  <a:pt x="47" y="5637"/>
                </a:cubicBezTo>
                <a:cubicBezTo>
                  <a:pt x="0" y="5707"/>
                  <a:pt x="69" y="5777"/>
                  <a:pt x="148" y="5777"/>
                </a:cubicBezTo>
                <a:cubicBezTo>
                  <a:pt x="181" y="5777"/>
                  <a:pt x="215" y="5765"/>
                  <a:pt x="244" y="5736"/>
                </a:cubicBezTo>
                <a:lnTo>
                  <a:pt x="244" y="5769"/>
                </a:lnTo>
                <a:cubicBezTo>
                  <a:pt x="1756" y="3764"/>
                  <a:pt x="3431" y="1891"/>
                  <a:pt x="5239" y="182"/>
                </a:cubicBezTo>
                <a:cubicBezTo>
                  <a:pt x="5319" y="102"/>
                  <a:pt x="5225" y="0"/>
                  <a:pt x="515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58" name="Google Shape;15658;p113"/>
          <p:cNvSpPr/>
          <p:nvPr/>
        </p:nvSpPr>
        <p:spPr>
          <a:xfrm>
            <a:off x="6236644" y="3759183"/>
            <a:ext cx="77824" cy="82607"/>
          </a:xfrm>
          <a:custGeom>
            <a:rect b="b" l="l" r="r" t="t"/>
            <a:pathLst>
              <a:path extrusionOk="0" h="3903" w="3677">
                <a:moveTo>
                  <a:pt x="3522" y="0"/>
                </a:moveTo>
                <a:cubicBezTo>
                  <a:pt x="3503" y="0"/>
                  <a:pt x="3484" y="6"/>
                  <a:pt x="3465" y="18"/>
                </a:cubicBezTo>
                <a:cubicBezTo>
                  <a:pt x="2217" y="1168"/>
                  <a:pt x="1066" y="2417"/>
                  <a:pt x="48" y="3731"/>
                </a:cubicBezTo>
                <a:cubicBezTo>
                  <a:pt x="1" y="3825"/>
                  <a:pt x="72" y="3903"/>
                  <a:pt x="152" y="3903"/>
                </a:cubicBezTo>
                <a:cubicBezTo>
                  <a:pt x="184" y="3903"/>
                  <a:pt x="217" y="3891"/>
                  <a:pt x="245" y="3863"/>
                </a:cubicBezTo>
                <a:cubicBezTo>
                  <a:pt x="1231" y="2515"/>
                  <a:pt x="2381" y="1300"/>
                  <a:pt x="3597" y="182"/>
                </a:cubicBezTo>
                <a:cubicBezTo>
                  <a:pt x="3677" y="102"/>
                  <a:pt x="3605" y="0"/>
                  <a:pt x="352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59" name="Google Shape;15659;p113"/>
          <p:cNvSpPr/>
          <p:nvPr/>
        </p:nvSpPr>
        <p:spPr>
          <a:xfrm>
            <a:off x="6270255" y="3781851"/>
            <a:ext cx="51113" cy="55092"/>
          </a:xfrm>
          <a:custGeom>
            <a:rect b="b" l="l" r="r" t="t"/>
            <a:pathLst>
              <a:path extrusionOk="0" h="2603" w="2415">
                <a:moveTo>
                  <a:pt x="2243" y="1"/>
                </a:moveTo>
                <a:cubicBezTo>
                  <a:pt x="2219" y="1"/>
                  <a:pt x="2194" y="10"/>
                  <a:pt x="2173" y="31"/>
                </a:cubicBezTo>
                <a:cubicBezTo>
                  <a:pt x="1417" y="787"/>
                  <a:pt x="694" y="1609"/>
                  <a:pt x="70" y="2463"/>
                </a:cubicBezTo>
                <a:cubicBezTo>
                  <a:pt x="0" y="2533"/>
                  <a:pt x="78" y="2602"/>
                  <a:pt x="153" y="2602"/>
                </a:cubicBezTo>
                <a:cubicBezTo>
                  <a:pt x="184" y="2602"/>
                  <a:pt x="215" y="2591"/>
                  <a:pt x="234" y="2562"/>
                </a:cubicBezTo>
                <a:cubicBezTo>
                  <a:pt x="859" y="1707"/>
                  <a:pt x="1582" y="919"/>
                  <a:pt x="2337" y="196"/>
                </a:cubicBezTo>
                <a:cubicBezTo>
                  <a:pt x="2415" y="118"/>
                  <a:pt x="2331" y="1"/>
                  <a:pt x="22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60" name="Google Shape;15660;p113"/>
          <p:cNvSpPr/>
          <p:nvPr/>
        </p:nvSpPr>
        <p:spPr>
          <a:xfrm>
            <a:off x="6356398" y="3651706"/>
            <a:ext cx="83835" cy="91920"/>
          </a:xfrm>
          <a:custGeom>
            <a:rect b="b" l="l" r="r" t="t"/>
            <a:pathLst>
              <a:path extrusionOk="0" h="4343" w="3961">
                <a:moveTo>
                  <a:pt x="3831" y="1"/>
                </a:moveTo>
                <a:cubicBezTo>
                  <a:pt x="3806" y="1"/>
                  <a:pt x="3780" y="11"/>
                  <a:pt x="3755" y="36"/>
                </a:cubicBezTo>
                <a:cubicBezTo>
                  <a:pt x="2572" y="1449"/>
                  <a:pt x="1323" y="2829"/>
                  <a:pt x="75" y="4176"/>
                </a:cubicBezTo>
                <a:cubicBezTo>
                  <a:pt x="1" y="4250"/>
                  <a:pt x="75" y="4342"/>
                  <a:pt x="144" y="4342"/>
                </a:cubicBezTo>
                <a:cubicBezTo>
                  <a:pt x="167" y="4342"/>
                  <a:pt x="190" y="4332"/>
                  <a:pt x="206" y="4307"/>
                </a:cubicBezTo>
                <a:cubicBezTo>
                  <a:pt x="1455" y="2960"/>
                  <a:pt x="2703" y="1580"/>
                  <a:pt x="3886" y="167"/>
                </a:cubicBezTo>
                <a:cubicBezTo>
                  <a:pt x="3960" y="93"/>
                  <a:pt x="3905" y="1"/>
                  <a:pt x="38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61" name="Google Shape;15661;p113"/>
          <p:cNvSpPr/>
          <p:nvPr/>
        </p:nvSpPr>
        <p:spPr>
          <a:xfrm>
            <a:off x="6359827" y="3638499"/>
            <a:ext cx="75538" cy="77210"/>
          </a:xfrm>
          <a:custGeom>
            <a:rect b="b" l="l" r="r" t="t"/>
            <a:pathLst>
              <a:path extrusionOk="0" h="3648" w="3569">
                <a:moveTo>
                  <a:pt x="3425" y="0"/>
                </a:moveTo>
                <a:cubicBezTo>
                  <a:pt x="3402" y="0"/>
                  <a:pt x="3379" y="11"/>
                  <a:pt x="3363" y="35"/>
                </a:cubicBezTo>
                <a:cubicBezTo>
                  <a:pt x="2377" y="1284"/>
                  <a:pt x="1260" y="2434"/>
                  <a:pt x="77" y="3486"/>
                </a:cubicBezTo>
                <a:cubicBezTo>
                  <a:pt x="0" y="3537"/>
                  <a:pt x="63" y="3648"/>
                  <a:pt x="141" y="3648"/>
                </a:cubicBezTo>
                <a:cubicBezTo>
                  <a:pt x="163" y="3648"/>
                  <a:pt x="187" y="3639"/>
                  <a:pt x="208" y="3617"/>
                </a:cubicBezTo>
                <a:cubicBezTo>
                  <a:pt x="1424" y="2598"/>
                  <a:pt x="2509" y="1448"/>
                  <a:pt x="3494" y="167"/>
                </a:cubicBezTo>
                <a:cubicBezTo>
                  <a:pt x="3568" y="93"/>
                  <a:pt x="3494" y="0"/>
                  <a:pt x="342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62" name="Google Shape;15662;p113"/>
          <p:cNvSpPr/>
          <p:nvPr/>
        </p:nvSpPr>
        <p:spPr>
          <a:xfrm>
            <a:off x="6433376" y="3596168"/>
            <a:ext cx="68130" cy="75030"/>
          </a:xfrm>
          <a:custGeom>
            <a:rect b="b" l="l" r="r" t="t"/>
            <a:pathLst>
              <a:path extrusionOk="0" h="3545" w="3219">
                <a:moveTo>
                  <a:pt x="3076" y="0"/>
                </a:moveTo>
                <a:cubicBezTo>
                  <a:pt x="3054" y="0"/>
                  <a:pt x="3031" y="9"/>
                  <a:pt x="3010" y="31"/>
                </a:cubicBezTo>
                <a:cubicBezTo>
                  <a:pt x="1991" y="1115"/>
                  <a:pt x="1005" y="2232"/>
                  <a:pt x="52" y="3350"/>
                </a:cubicBezTo>
                <a:cubicBezTo>
                  <a:pt x="1" y="3427"/>
                  <a:pt x="70" y="3544"/>
                  <a:pt x="150" y="3544"/>
                </a:cubicBezTo>
                <a:cubicBezTo>
                  <a:pt x="172" y="3544"/>
                  <a:pt x="195" y="3535"/>
                  <a:pt x="217" y="3514"/>
                </a:cubicBezTo>
                <a:cubicBezTo>
                  <a:pt x="1169" y="2364"/>
                  <a:pt x="2155" y="1279"/>
                  <a:pt x="3141" y="195"/>
                </a:cubicBezTo>
                <a:cubicBezTo>
                  <a:pt x="3218" y="118"/>
                  <a:pt x="3154" y="0"/>
                  <a:pt x="307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63" name="Google Shape;15663;p113"/>
          <p:cNvSpPr/>
          <p:nvPr/>
        </p:nvSpPr>
        <p:spPr>
          <a:xfrm>
            <a:off x="6473802" y="3586008"/>
            <a:ext cx="53505" cy="53611"/>
          </a:xfrm>
          <a:custGeom>
            <a:rect b="b" l="l" r="r" t="t"/>
            <a:pathLst>
              <a:path extrusionOk="0" h="2533" w="2528">
                <a:moveTo>
                  <a:pt x="2373" y="0"/>
                </a:moveTo>
                <a:cubicBezTo>
                  <a:pt x="2354" y="0"/>
                  <a:pt x="2334" y="5"/>
                  <a:pt x="2315" y="18"/>
                </a:cubicBezTo>
                <a:lnTo>
                  <a:pt x="81" y="2351"/>
                </a:lnTo>
                <a:cubicBezTo>
                  <a:pt x="1" y="2431"/>
                  <a:pt x="73" y="2533"/>
                  <a:pt x="155" y="2533"/>
                </a:cubicBezTo>
                <a:cubicBezTo>
                  <a:pt x="174" y="2533"/>
                  <a:pt x="194" y="2527"/>
                  <a:pt x="212" y="2515"/>
                </a:cubicBezTo>
                <a:lnTo>
                  <a:pt x="2447" y="182"/>
                </a:lnTo>
                <a:cubicBezTo>
                  <a:pt x="2527" y="102"/>
                  <a:pt x="2455" y="0"/>
                  <a:pt x="237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64" name="Google Shape;15664;p113"/>
          <p:cNvSpPr/>
          <p:nvPr/>
        </p:nvSpPr>
        <p:spPr>
          <a:xfrm>
            <a:off x="4340060" y="4833811"/>
            <a:ext cx="2362162" cy="169426"/>
          </a:xfrm>
          <a:custGeom>
            <a:rect b="b" l="l" r="r" t="t"/>
            <a:pathLst>
              <a:path extrusionOk="0" h="8005" w="111607">
                <a:moveTo>
                  <a:pt x="54351" y="0"/>
                </a:moveTo>
                <a:cubicBezTo>
                  <a:pt x="51502" y="0"/>
                  <a:pt x="48656" y="43"/>
                  <a:pt x="45820" y="146"/>
                </a:cubicBezTo>
                <a:cubicBezTo>
                  <a:pt x="42239" y="277"/>
                  <a:pt x="38690" y="573"/>
                  <a:pt x="35174" y="1033"/>
                </a:cubicBezTo>
                <a:cubicBezTo>
                  <a:pt x="31658" y="1493"/>
                  <a:pt x="28109" y="2150"/>
                  <a:pt x="24593" y="2807"/>
                </a:cubicBezTo>
                <a:lnTo>
                  <a:pt x="375" y="7375"/>
                </a:lnTo>
                <a:cubicBezTo>
                  <a:pt x="0" y="7437"/>
                  <a:pt x="130" y="8004"/>
                  <a:pt x="510" y="8004"/>
                </a:cubicBezTo>
                <a:cubicBezTo>
                  <a:pt x="530" y="8004"/>
                  <a:pt x="551" y="8002"/>
                  <a:pt x="572" y="7999"/>
                </a:cubicBezTo>
                <a:lnTo>
                  <a:pt x="22194" y="3925"/>
                </a:lnTo>
                <a:cubicBezTo>
                  <a:pt x="29292" y="2610"/>
                  <a:pt x="36389" y="1296"/>
                  <a:pt x="43619" y="901"/>
                </a:cubicBezTo>
                <a:cubicBezTo>
                  <a:pt x="47037" y="715"/>
                  <a:pt x="50447" y="646"/>
                  <a:pt x="53858" y="646"/>
                </a:cubicBezTo>
                <a:cubicBezTo>
                  <a:pt x="57660" y="646"/>
                  <a:pt x="61462" y="732"/>
                  <a:pt x="65274" y="836"/>
                </a:cubicBezTo>
                <a:cubicBezTo>
                  <a:pt x="72470" y="1000"/>
                  <a:pt x="79732" y="1361"/>
                  <a:pt x="86961" y="1920"/>
                </a:cubicBezTo>
                <a:cubicBezTo>
                  <a:pt x="95045" y="2512"/>
                  <a:pt x="103128" y="3333"/>
                  <a:pt x="111179" y="4385"/>
                </a:cubicBezTo>
                <a:cubicBezTo>
                  <a:pt x="111190" y="4385"/>
                  <a:pt x="111200" y="4386"/>
                  <a:pt x="111210" y="4386"/>
                </a:cubicBezTo>
                <a:cubicBezTo>
                  <a:pt x="111606" y="4386"/>
                  <a:pt x="111596" y="3759"/>
                  <a:pt x="111179" y="3727"/>
                </a:cubicBezTo>
                <a:cubicBezTo>
                  <a:pt x="96754" y="1854"/>
                  <a:pt x="82262" y="704"/>
                  <a:pt x="67672" y="244"/>
                </a:cubicBezTo>
                <a:cubicBezTo>
                  <a:pt x="63246" y="104"/>
                  <a:pt x="58796" y="0"/>
                  <a:pt x="5435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65" name="Google Shape;15665;p113"/>
          <p:cNvSpPr/>
          <p:nvPr/>
        </p:nvSpPr>
        <p:spPr>
          <a:xfrm>
            <a:off x="7445630" y="5055201"/>
            <a:ext cx="1374667" cy="112280"/>
          </a:xfrm>
          <a:custGeom>
            <a:rect b="b" l="l" r="r" t="t"/>
            <a:pathLst>
              <a:path extrusionOk="0" h="5305" w="64950">
                <a:moveTo>
                  <a:pt x="39385" y="0"/>
                </a:moveTo>
                <a:cubicBezTo>
                  <a:pt x="35345" y="0"/>
                  <a:pt x="31406" y="196"/>
                  <a:pt x="27410" y="562"/>
                </a:cubicBezTo>
                <a:cubicBezTo>
                  <a:pt x="23106" y="957"/>
                  <a:pt x="18867" y="1515"/>
                  <a:pt x="14628" y="2172"/>
                </a:cubicBezTo>
                <a:cubicBezTo>
                  <a:pt x="10389" y="2863"/>
                  <a:pt x="6183" y="3585"/>
                  <a:pt x="1977" y="4374"/>
                </a:cubicBezTo>
                <a:lnTo>
                  <a:pt x="366" y="4670"/>
                </a:lnTo>
                <a:cubicBezTo>
                  <a:pt x="1" y="4761"/>
                  <a:pt x="115" y="5305"/>
                  <a:pt x="448" y="5305"/>
                </a:cubicBezTo>
                <a:cubicBezTo>
                  <a:pt x="475" y="5305"/>
                  <a:pt x="502" y="5301"/>
                  <a:pt x="531" y="5294"/>
                </a:cubicBezTo>
                <a:cubicBezTo>
                  <a:pt x="4737" y="4538"/>
                  <a:pt x="8943" y="3750"/>
                  <a:pt x="13149" y="3093"/>
                </a:cubicBezTo>
                <a:cubicBezTo>
                  <a:pt x="17355" y="2403"/>
                  <a:pt x="21561" y="1811"/>
                  <a:pt x="25767" y="1384"/>
                </a:cubicBezTo>
                <a:cubicBezTo>
                  <a:pt x="30006" y="957"/>
                  <a:pt x="34278" y="694"/>
                  <a:pt x="38550" y="661"/>
                </a:cubicBezTo>
                <a:cubicBezTo>
                  <a:pt x="38914" y="658"/>
                  <a:pt x="39278" y="657"/>
                  <a:pt x="39643" y="657"/>
                </a:cubicBezTo>
                <a:cubicBezTo>
                  <a:pt x="43533" y="657"/>
                  <a:pt x="47496" y="812"/>
                  <a:pt x="51431" y="1022"/>
                </a:cubicBezTo>
                <a:cubicBezTo>
                  <a:pt x="55309" y="1187"/>
                  <a:pt x="59383" y="1154"/>
                  <a:pt x="63031" y="2600"/>
                </a:cubicBezTo>
                <a:cubicBezTo>
                  <a:pt x="63458" y="2764"/>
                  <a:pt x="63885" y="2961"/>
                  <a:pt x="64312" y="3191"/>
                </a:cubicBezTo>
                <a:cubicBezTo>
                  <a:pt x="64365" y="3220"/>
                  <a:pt x="64417" y="3233"/>
                  <a:pt x="64467" y="3233"/>
                </a:cubicBezTo>
                <a:cubicBezTo>
                  <a:pt x="64755" y="3233"/>
                  <a:pt x="64950" y="2801"/>
                  <a:pt x="64641" y="2633"/>
                </a:cubicBezTo>
                <a:cubicBezTo>
                  <a:pt x="61191" y="825"/>
                  <a:pt x="57215" y="661"/>
                  <a:pt x="53403" y="464"/>
                </a:cubicBezTo>
                <a:cubicBezTo>
                  <a:pt x="49065" y="234"/>
                  <a:pt x="44695" y="4"/>
                  <a:pt x="40324" y="4"/>
                </a:cubicBezTo>
                <a:cubicBezTo>
                  <a:pt x="40011" y="1"/>
                  <a:pt x="39698" y="0"/>
                  <a:pt x="3938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66" name="Google Shape;15666;p113"/>
          <p:cNvSpPr/>
          <p:nvPr/>
        </p:nvSpPr>
        <p:spPr>
          <a:xfrm>
            <a:off x="4267315" y="4251172"/>
            <a:ext cx="2332954" cy="86353"/>
          </a:xfrm>
          <a:custGeom>
            <a:rect b="b" l="l" r="r" t="t"/>
            <a:pathLst>
              <a:path extrusionOk="0" h="4080" w="110227">
                <a:moveTo>
                  <a:pt x="109744" y="0"/>
                </a:moveTo>
                <a:cubicBezTo>
                  <a:pt x="109726" y="0"/>
                  <a:pt x="109707" y="2"/>
                  <a:pt x="109687" y="5"/>
                </a:cubicBezTo>
                <a:cubicBezTo>
                  <a:pt x="95623" y="2108"/>
                  <a:pt x="81493" y="3258"/>
                  <a:pt x="67298" y="3423"/>
                </a:cubicBezTo>
                <a:cubicBezTo>
                  <a:pt x="66442" y="3431"/>
                  <a:pt x="65587" y="3435"/>
                  <a:pt x="64733" y="3435"/>
                </a:cubicBezTo>
                <a:cubicBezTo>
                  <a:pt x="58596" y="3435"/>
                  <a:pt x="52481" y="3223"/>
                  <a:pt x="46366" y="2733"/>
                </a:cubicBezTo>
                <a:cubicBezTo>
                  <a:pt x="39169" y="2207"/>
                  <a:pt x="32006" y="1254"/>
                  <a:pt x="24776" y="991"/>
                </a:cubicBezTo>
                <a:cubicBezTo>
                  <a:pt x="22947" y="932"/>
                  <a:pt x="21118" y="906"/>
                  <a:pt x="19288" y="906"/>
                </a:cubicBezTo>
                <a:cubicBezTo>
                  <a:pt x="13001" y="906"/>
                  <a:pt x="6714" y="1211"/>
                  <a:pt x="427" y="1517"/>
                </a:cubicBezTo>
                <a:cubicBezTo>
                  <a:pt x="10" y="1549"/>
                  <a:pt x="0" y="2175"/>
                  <a:pt x="397" y="2175"/>
                </a:cubicBezTo>
                <a:cubicBezTo>
                  <a:pt x="407" y="2175"/>
                  <a:pt x="417" y="2175"/>
                  <a:pt x="427" y="2174"/>
                </a:cubicBezTo>
                <a:lnTo>
                  <a:pt x="394" y="2174"/>
                </a:lnTo>
                <a:cubicBezTo>
                  <a:pt x="6613" y="1864"/>
                  <a:pt x="12808" y="1555"/>
                  <a:pt x="19020" y="1555"/>
                </a:cubicBezTo>
                <a:cubicBezTo>
                  <a:pt x="20062" y="1555"/>
                  <a:pt x="21104" y="1564"/>
                  <a:pt x="22148" y="1583"/>
                </a:cubicBezTo>
                <a:cubicBezTo>
                  <a:pt x="29377" y="1714"/>
                  <a:pt x="36606" y="2535"/>
                  <a:pt x="43835" y="3193"/>
                </a:cubicBezTo>
                <a:cubicBezTo>
                  <a:pt x="50867" y="3784"/>
                  <a:pt x="57965" y="4080"/>
                  <a:pt x="65063" y="4080"/>
                </a:cubicBezTo>
                <a:cubicBezTo>
                  <a:pt x="72128" y="4080"/>
                  <a:pt x="79226" y="3784"/>
                  <a:pt x="86291" y="3258"/>
                </a:cubicBezTo>
                <a:cubicBezTo>
                  <a:pt x="93257" y="2733"/>
                  <a:pt x="100256" y="1977"/>
                  <a:pt x="107223" y="991"/>
                </a:cubicBezTo>
                <a:cubicBezTo>
                  <a:pt x="108110" y="860"/>
                  <a:pt x="108964" y="761"/>
                  <a:pt x="109852" y="630"/>
                </a:cubicBezTo>
                <a:cubicBezTo>
                  <a:pt x="110226" y="567"/>
                  <a:pt x="110097" y="0"/>
                  <a:pt x="1097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67" name="Google Shape;15667;p113"/>
          <p:cNvSpPr/>
          <p:nvPr/>
        </p:nvSpPr>
        <p:spPr>
          <a:xfrm>
            <a:off x="8244156" y="4027242"/>
            <a:ext cx="622463" cy="49103"/>
          </a:xfrm>
          <a:custGeom>
            <a:rect b="b" l="l" r="r" t="t"/>
            <a:pathLst>
              <a:path extrusionOk="0" h="2320" w="29410">
                <a:moveTo>
                  <a:pt x="24738" y="0"/>
                </a:moveTo>
                <a:cubicBezTo>
                  <a:pt x="22440" y="0"/>
                  <a:pt x="20142" y="147"/>
                  <a:pt x="17844" y="431"/>
                </a:cubicBezTo>
                <a:cubicBezTo>
                  <a:pt x="14130" y="793"/>
                  <a:pt x="10417" y="1319"/>
                  <a:pt x="6704" y="1582"/>
                </a:cubicBezTo>
                <a:cubicBezTo>
                  <a:pt x="5652" y="1647"/>
                  <a:pt x="4601" y="1680"/>
                  <a:pt x="3553" y="1680"/>
                </a:cubicBezTo>
                <a:cubicBezTo>
                  <a:pt x="2506" y="1680"/>
                  <a:pt x="1463" y="1647"/>
                  <a:pt x="428" y="1582"/>
                </a:cubicBezTo>
                <a:cubicBezTo>
                  <a:pt x="0" y="1582"/>
                  <a:pt x="0" y="2206"/>
                  <a:pt x="428" y="2239"/>
                </a:cubicBezTo>
                <a:cubicBezTo>
                  <a:pt x="1329" y="2295"/>
                  <a:pt x="2232" y="2319"/>
                  <a:pt x="3136" y="2319"/>
                </a:cubicBezTo>
                <a:cubicBezTo>
                  <a:pt x="5957" y="2319"/>
                  <a:pt x="8788" y="2077"/>
                  <a:pt x="11600" y="1779"/>
                </a:cubicBezTo>
                <a:cubicBezTo>
                  <a:pt x="15280" y="1384"/>
                  <a:pt x="18994" y="859"/>
                  <a:pt x="22740" y="694"/>
                </a:cubicBezTo>
                <a:cubicBezTo>
                  <a:pt x="23516" y="657"/>
                  <a:pt x="24297" y="639"/>
                  <a:pt x="25079" y="639"/>
                </a:cubicBezTo>
                <a:cubicBezTo>
                  <a:pt x="26383" y="639"/>
                  <a:pt x="27689" y="690"/>
                  <a:pt x="28983" y="793"/>
                </a:cubicBezTo>
                <a:cubicBezTo>
                  <a:pt x="29003" y="796"/>
                  <a:pt x="29023" y="797"/>
                  <a:pt x="29041" y="797"/>
                </a:cubicBezTo>
                <a:cubicBezTo>
                  <a:pt x="29409" y="797"/>
                  <a:pt x="29390" y="200"/>
                  <a:pt x="28983" y="169"/>
                </a:cubicBezTo>
                <a:cubicBezTo>
                  <a:pt x="27568" y="56"/>
                  <a:pt x="26153" y="0"/>
                  <a:pt x="2473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68" name="Google Shape;15668;p113"/>
          <p:cNvSpPr/>
          <p:nvPr/>
        </p:nvSpPr>
        <p:spPr>
          <a:xfrm>
            <a:off x="8196851" y="4226239"/>
            <a:ext cx="713599" cy="20467"/>
          </a:xfrm>
          <a:custGeom>
            <a:rect b="b" l="l" r="r" t="t"/>
            <a:pathLst>
              <a:path extrusionOk="0" h="967" w="33716">
                <a:moveTo>
                  <a:pt x="428" y="0"/>
                </a:moveTo>
                <a:cubicBezTo>
                  <a:pt x="1" y="0"/>
                  <a:pt x="1" y="657"/>
                  <a:pt x="428" y="657"/>
                </a:cubicBezTo>
                <a:cubicBezTo>
                  <a:pt x="4667" y="789"/>
                  <a:pt x="8939" y="855"/>
                  <a:pt x="13211" y="920"/>
                </a:cubicBezTo>
                <a:cubicBezTo>
                  <a:pt x="16231" y="944"/>
                  <a:pt x="19252" y="967"/>
                  <a:pt x="22284" y="967"/>
                </a:cubicBezTo>
                <a:cubicBezTo>
                  <a:pt x="23540" y="967"/>
                  <a:pt x="24798" y="963"/>
                  <a:pt x="26059" y="953"/>
                </a:cubicBezTo>
                <a:cubicBezTo>
                  <a:pt x="28458" y="953"/>
                  <a:pt x="30890" y="920"/>
                  <a:pt x="33288" y="887"/>
                </a:cubicBezTo>
                <a:cubicBezTo>
                  <a:pt x="33716" y="887"/>
                  <a:pt x="33716" y="230"/>
                  <a:pt x="33288" y="230"/>
                </a:cubicBezTo>
                <a:cubicBezTo>
                  <a:pt x="29017" y="296"/>
                  <a:pt x="24745" y="329"/>
                  <a:pt x="20473" y="329"/>
                </a:cubicBezTo>
                <a:cubicBezTo>
                  <a:pt x="16201" y="296"/>
                  <a:pt x="11929" y="263"/>
                  <a:pt x="7625" y="165"/>
                </a:cubicBezTo>
                <a:cubicBezTo>
                  <a:pt x="5226" y="132"/>
                  <a:pt x="2827" y="66"/>
                  <a:pt x="4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69" name="Google Shape;15669;p113"/>
          <p:cNvSpPr/>
          <p:nvPr/>
        </p:nvSpPr>
        <p:spPr>
          <a:xfrm>
            <a:off x="4337986" y="4512077"/>
            <a:ext cx="450349" cy="511706"/>
          </a:xfrm>
          <a:custGeom>
            <a:rect b="b" l="l" r="r" t="t"/>
            <a:pathLst>
              <a:path extrusionOk="0" h="24177" w="21278">
                <a:moveTo>
                  <a:pt x="21062" y="1"/>
                </a:moveTo>
                <a:cubicBezTo>
                  <a:pt x="21035" y="1"/>
                  <a:pt x="21006" y="11"/>
                  <a:pt x="20977" y="34"/>
                </a:cubicBezTo>
                <a:cubicBezTo>
                  <a:pt x="17527" y="2432"/>
                  <a:pt x="14340" y="5127"/>
                  <a:pt x="11415" y="8117"/>
                </a:cubicBezTo>
                <a:cubicBezTo>
                  <a:pt x="6880" y="12783"/>
                  <a:pt x="3036" y="18107"/>
                  <a:pt x="45" y="23923"/>
                </a:cubicBezTo>
                <a:cubicBezTo>
                  <a:pt x="1" y="24057"/>
                  <a:pt x="108" y="24176"/>
                  <a:pt x="213" y="24176"/>
                </a:cubicBezTo>
                <a:cubicBezTo>
                  <a:pt x="262" y="24176"/>
                  <a:pt x="310" y="24150"/>
                  <a:pt x="341" y="24087"/>
                </a:cubicBezTo>
                <a:cubicBezTo>
                  <a:pt x="2247" y="20374"/>
                  <a:pt x="4482" y="16858"/>
                  <a:pt x="7045" y="13605"/>
                </a:cubicBezTo>
                <a:cubicBezTo>
                  <a:pt x="9608" y="10352"/>
                  <a:pt x="12467" y="7329"/>
                  <a:pt x="15588" y="4634"/>
                </a:cubicBezTo>
                <a:cubicBezTo>
                  <a:pt x="17363" y="3090"/>
                  <a:pt x="19203" y="1644"/>
                  <a:pt x="21142" y="329"/>
                </a:cubicBezTo>
                <a:cubicBezTo>
                  <a:pt x="21277" y="221"/>
                  <a:pt x="21189" y="1"/>
                  <a:pt x="210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70" name="Google Shape;15670;p113"/>
          <p:cNvSpPr/>
          <p:nvPr/>
        </p:nvSpPr>
        <p:spPr>
          <a:xfrm>
            <a:off x="4836832" y="4315959"/>
            <a:ext cx="436168" cy="162060"/>
          </a:xfrm>
          <a:custGeom>
            <a:rect b="b" l="l" r="r" t="t"/>
            <a:pathLst>
              <a:path extrusionOk="0" h="7657" w="20608">
                <a:moveTo>
                  <a:pt x="20378" y="0"/>
                </a:moveTo>
                <a:cubicBezTo>
                  <a:pt x="14759" y="625"/>
                  <a:pt x="9304" y="2300"/>
                  <a:pt x="4276" y="4929"/>
                </a:cubicBezTo>
                <a:cubicBezTo>
                  <a:pt x="2863" y="5685"/>
                  <a:pt x="1483" y="6474"/>
                  <a:pt x="136" y="7328"/>
                </a:cubicBezTo>
                <a:cubicBezTo>
                  <a:pt x="0" y="7437"/>
                  <a:pt x="88" y="7657"/>
                  <a:pt x="216" y="7657"/>
                </a:cubicBezTo>
                <a:cubicBezTo>
                  <a:pt x="243" y="7657"/>
                  <a:pt x="271" y="7647"/>
                  <a:pt x="300" y="7624"/>
                </a:cubicBezTo>
                <a:cubicBezTo>
                  <a:pt x="4999" y="4568"/>
                  <a:pt x="10224" y="2333"/>
                  <a:pt x="15712" y="1085"/>
                </a:cubicBezTo>
                <a:cubicBezTo>
                  <a:pt x="17256" y="756"/>
                  <a:pt x="18833" y="493"/>
                  <a:pt x="20378" y="329"/>
                </a:cubicBezTo>
                <a:cubicBezTo>
                  <a:pt x="20608" y="329"/>
                  <a:pt x="20608" y="0"/>
                  <a:pt x="2037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71" name="Google Shape;15671;p113"/>
          <p:cNvSpPr/>
          <p:nvPr/>
        </p:nvSpPr>
        <p:spPr>
          <a:xfrm>
            <a:off x="4998832" y="4620401"/>
            <a:ext cx="151118" cy="257917"/>
          </a:xfrm>
          <a:custGeom>
            <a:rect b="b" l="l" r="r" t="t"/>
            <a:pathLst>
              <a:path extrusionOk="0" h="12186" w="7140">
                <a:moveTo>
                  <a:pt x="6925" y="0"/>
                </a:moveTo>
                <a:cubicBezTo>
                  <a:pt x="6872" y="0"/>
                  <a:pt x="6818" y="23"/>
                  <a:pt x="6776" y="75"/>
                </a:cubicBezTo>
                <a:cubicBezTo>
                  <a:pt x="4640" y="2934"/>
                  <a:pt x="2504" y="5891"/>
                  <a:pt x="1058" y="9177"/>
                </a:cubicBezTo>
                <a:cubicBezTo>
                  <a:pt x="664" y="10097"/>
                  <a:pt x="303" y="11017"/>
                  <a:pt x="40" y="11970"/>
                </a:cubicBezTo>
                <a:cubicBezTo>
                  <a:pt x="1" y="12107"/>
                  <a:pt x="89" y="12185"/>
                  <a:pt x="181" y="12185"/>
                </a:cubicBezTo>
                <a:cubicBezTo>
                  <a:pt x="244" y="12185"/>
                  <a:pt x="309" y="12149"/>
                  <a:pt x="335" y="12069"/>
                </a:cubicBezTo>
                <a:lnTo>
                  <a:pt x="368" y="12069"/>
                </a:lnTo>
                <a:cubicBezTo>
                  <a:pt x="1387" y="8651"/>
                  <a:pt x="3227" y="5562"/>
                  <a:pt x="5297" y="2638"/>
                </a:cubicBezTo>
                <a:cubicBezTo>
                  <a:pt x="5856" y="1816"/>
                  <a:pt x="6447" y="995"/>
                  <a:pt x="7072" y="239"/>
                </a:cubicBezTo>
                <a:cubicBezTo>
                  <a:pt x="7139" y="104"/>
                  <a:pt x="7038" y="0"/>
                  <a:pt x="692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72" name="Google Shape;15672;p113"/>
          <p:cNvSpPr/>
          <p:nvPr/>
        </p:nvSpPr>
        <p:spPr>
          <a:xfrm>
            <a:off x="5178525" y="4327071"/>
            <a:ext cx="280267" cy="253239"/>
          </a:xfrm>
          <a:custGeom>
            <a:rect b="b" l="l" r="r" t="t"/>
            <a:pathLst>
              <a:path extrusionOk="0" h="11965" w="13242">
                <a:moveTo>
                  <a:pt x="13027" y="1"/>
                </a:moveTo>
                <a:cubicBezTo>
                  <a:pt x="13000" y="1"/>
                  <a:pt x="12971" y="11"/>
                  <a:pt x="12942" y="34"/>
                </a:cubicBezTo>
                <a:cubicBezTo>
                  <a:pt x="8933" y="2301"/>
                  <a:pt x="5351" y="5291"/>
                  <a:pt x="2361" y="8808"/>
                </a:cubicBezTo>
                <a:cubicBezTo>
                  <a:pt x="1539" y="9728"/>
                  <a:pt x="783" y="10713"/>
                  <a:pt x="93" y="11732"/>
                </a:cubicBezTo>
                <a:cubicBezTo>
                  <a:pt x="0" y="11848"/>
                  <a:pt x="121" y="11964"/>
                  <a:pt x="235" y="11964"/>
                </a:cubicBezTo>
                <a:cubicBezTo>
                  <a:pt x="282" y="11964"/>
                  <a:pt x="327" y="11945"/>
                  <a:pt x="356" y="11896"/>
                </a:cubicBezTo>
                <a:cubicBezTo>
                  <a:pt x="2985" y="8150"/>
                  <a:pt x="6271" y="4897"/>
                  <a:pt x="10017" y="2268"/>
                </a:cubicBezTo>
                <a:cubicBezTo>
                  <a:pt x="11003" y="1545"/>
                  <a:pt x="12022" y="888"/>
                  <a:pt x="13106" y="297"/>
                </a:cubicBezTo>
                <a:cubicBezTo>
                  <a:pt x="13241" y="216"/>
                  <a:pt x="13154" y="1"/>
                  <a:pt x="1302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73" name="Google Shape;15673;p113"/>
          <p:cNvSpPr/>
          <p:nvPr/>
        </p:nvSpPr>
        <p:spPr>
          <a:xfrm>
            <a:off x="4281813" y="4305524"/>
            <a:ext cx="881988" cy="232307"/>
          </a:xfrm>
          <a:custGeom>
            <a:rect b="b" l="l" r="r" t="t"/>
            <a:pathLst>
              <a:path extrusionOk="0" h="10976" w="41672">
                <a:moveTo>
                  <a:pt x="41475" y="0"/>
                </a:moveTo>
                <a:cubicBezTo>
                  <a:pt x="35855" y="165"/>
                  <a:pt x="30236" y="723"/>
                  <a:pt x="24683" y="1709"/>
                </a:cubicBezTo>
                <a:cubicBezTo>
                  <a:pt x="19130" y="2629"/>
                  <a:pt x="13642" y="3976"/>
                  <a:pt x="8450" y="6145"/>
                </a:cubicBezTo>
                <a:cubicBezTo>
                  <a:pt x="5525" y="7361"/>
                  <a:pt x="2732" y="8873"/>
                  <a:pt x="136" y="10647"/>
                </a:cubicBezTo>
                <a:cubicBezTo>
                  <a:pt x="1" y="10755"/>
                  <a:pt x="89" y="10976"/>
                  <a:pt x="216" y="10976"/>
                </a:cubicBezTo>
                <a:cubicBezTo>
                  <a:pt x="243" y="10976"/>
                  <a:pt x="272" y="10966"/>
                  <a:pt x="301" y="10943"/>
                </a:cubicBezTo>
                <a:cubicBezTo>
                  <a:pt x="4934" y="7722"/>
                  <a:pt x="10224" y="5554"/>
                  <a:pt x="15646" y="4009"/>
                </a:cubicBezTo>
                <a:cubicBezTo>
                  <a:pt x="21035" y="2563"/>
                  <a:pt x="26556" y="1545"/>
                  <a:pt x="32109" y="986"/>
                </a:cubicBezTo>
                <a:cubicBezTo>
                  <a:pt x="35231" y="625"/>
                  <a:pt x="38353" y="395"/>
                  <a:pt x="41475" y="329"/>
                </a:cubicBezTo>
                <a:cubicBezTo>
                  <a:pt x="41672" y="296"/>
                  <a:pt x="41672" y="33"/>
                  <a:pt x="4147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74" name="Google Shape;15674;p113"/>
          <p:cNvSpPr/>
          <p:nvPr/>
        </p:nvSpPr>
        <p:spPr>
          <a:xfrm>
            <a:off x="4225450" y="4277480"/>
            <a:ext cx="508553" cy="113339"/>
          </a:xfrm>
          <a:custGeom>
            <a:rect b="b" l="l" r="r" t="t"/>
            <a:pathLst>
              <a:path extrusionOk="0" h="5355" w="24028">
                <a:moveTo>
                  <a:pt x="22785" y="0"/>
                </a:moveTo>
                <a:cubicBezTo>
                  <a:pt x="14969" y="0"/>
                  <a:pt x="7239" y="1708"/>
                  <a:pt x="171" y="5039"/>
                </a:cubicBezTo>
                <a:cubicBezTo>
                  <a:pt x="1" y="5123"/>
                  <a:pt x="99" y="5354"/>
                  <a:pt x="255" y="5354"/>
                </a:cubicBezTo>
                <a:cubicBezTo>
                  <a:pt x="280" y="5354"/>
                  <a:pt x="307" y="5348"/>
                  <a:pt x="335" y="5334"/>
                </a:cubicBezTo>
                <a:cubicBezTo>
                  <a:pt x="6053" y="2640"/>
                  <a:pt x="12230" y="997"/>
                  <a:pt x="18539" y="471"/>
                </a:cubicBezTo>
                <a:cubicBezTo>
                  <a:pt x="20009" y="362"/>
                  <a:pt x="21479" y="298"/>
                  <a:pt x="22949" y="298"/>
                </a:cubicBezTo>
                <a:cubicBezTo>
                  <a:pt x="23254" y="298"/>
                  <a:pt x="23558" y="301"/>
                  <a:pt x="23863" y="307"/>
                </a:cubicBezTo>
                <a:cubicBezTo>
                  <a:pt x="24027" y="274"/>
                  <a:pt x="24027" y="11"/>
                  <a:pt x="23863" y="11"/>
                </a:cubicBezTo>
                <a:cubicBezTo>
                  <a:pt x="23503" y="4"/>
                  <a:pt x="23144" y="0"/>
                  <a:pt x="2278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75" name="Google Shape;15675;p113"/>
          <p:cNvSpPr/>
          <p:nvPr/>
        </p:nvSpPr>
        <p:spPr>
          <a:xfrm>
            <a:off x="5740021" y="4688130"/>
            <a:ext cx="14964" cy="69823"/>
          </a:xfrm>
          <a:custGeom>
            <a:rect b="b" l="l" r="r" t="t"/>
            <a:pathLst>
              <a:path extrusionOk="0" h="3299" w="707">
                <a:moveTo>
                  <a:pt x="147" y="0"/>
                </a:moveTo>
                <a:cubicBezTo>
                  <a:pt x="69" y="0"/>
                  <a:pt x="1" y="50"/>
                  <a:pt x="17" y="161"/>
                </a:cubicBezTo>
                <a:cubicBezTo>
                  <a:pt x="148" y="1147"/>
                  <a:pt x="247" y="2165"/>
                  <a:pt x="378" y="3151"/>
                </a:cubicBezTo>
                <a:cubicBezTo>
                  <a:pt x="395" y="3250"/>
                  <a:pt x="477" y="3299"/>
                  <a:pt x="555" y="3299"/>
                </a:cubicBezTo>
                <a:cubicBezTo>
                  <a:pt x="633" y="3299"/>
                  <a:pt x="707" y="3250"/>
                  <a:pt x="707" y="3151"/>
                </a:cubicBezTo>
                <a:cubicBezTo>
                  <a:pt x="575" y="2165"/>
                  <a:pt x="477" y="1147"/>
                  <a:pt x="345" y="161"/>
                </a:cubicBezTo>
                <a:cubicBezTo>
                  <a:pt x="328" y="58"/>
                  <a:pt x="232" y="0"/>
                  <a:pt x="14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76" name="Google Shape;15676;p113"/>
          <p:cNvSpPr/>
          <p:nvPr/>
        </p:nvSpPr>
        <p:spPr>
          <a:xfrm>
            <a:off x="5708252" y="4517262"/>
            <a:ext cx="33949" cy="137107"/>
          </a:xfrm>
          <a:custGeom>
            <a:rect b="b" l="l" r="r" t="t"/>
            <a:pathLst>
              <a:path extrusionOk="0" h="6478" w="1604">
                <a:moveTo>
                  <a:pt x="181" y="1"/>
                </a:moveTo>
                <a:cubicBezTo>
                  <a:pt x="89" y="1"/>
                  <a:pt x="0" y="79"/>
                  <a:pt x="39" y="216"/>
                </a:cubicBezTo>
                <a:cubicBezTo>
                  <a:pt x="565" y="2220"/>
                  <a:pt x="992" y="4291"/>
                  <a:pt x="1255" y="6361"/>
                </a:cubicBezTo>
                <a:cubicBezTo>
                  <a:pt x="1268" y="6441"/>
                  <a:pt x="1330" y="6477"/>
                  <a:pt x="1397" y="6477"/>
                </a:cubicBezTo>
                <a:cubicBezTo>
                  <a:pt x="1495" y="6477"/>
                  <a:pt x="1603" y="6399"/>
                  <a:pt x="1583" y="6262"/>
                </a:cubicBezTo>
                <a:cubicBezTo>
                  <a:pt x="1288" y="4192"/>
                  <a:pt x="893" y="2155"/>
                  <a:pt x="335" y="117"/>
                </a:cubicBezTo>
                <a:cubicBezTo>
                  <a:pt x="308" y="37"/>
                  <a:pt x="244" y="1"/>
                  <a:pt x="1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77" name="Google Shape;15677;p113"/>
          <p:cNvSpPr/>
          <p:nvPr/>
        </p:nvSpPr>
        <p:spPr>
          <a:xfrm>
            <a:off x="5617389" y="4329102"/>
            <a:ext cx="87687" cy="158145"/>
          </a:xfrm>
          <a:custGeom>
            <a:rect b="b" l="l" r="r" t="t"/>
            <a:pathLst>
              <a:path extrusionOk="0" h="7472" w="4143">
                <a:moveTo>
                  <a:pt x="217" y="0"/>
                </a:moveTo>
                <a:cubicBezTo>
                  <a:pt x="103" y="0"/>
                  <a:pt x="1" y="109"/>
                  <a:pt x="93" y="201"/>
                </a:cubicBezTo>
                <a:cubicBezTo>
                  <a:pt x="1670" y="2370"/>
                  <a:pt x="2919" y="4801"/>
                  <a:pt x="3773" y="7364"/>
                </a:cubicBezTo>
                <a:cubicBezTo>
                  <a:pt x="3799" y="7440"/>
                  <a:pt x="3862" y="7472"/>
                  <a:pt x="3927" y="7472"/>
                </a:cubicBezTo>
                <a:cubicBezTo>
                  <a:pt x="4033" y="7472"/>
                  <a:pt x="4143" y="7388"/>
                  <a:pt x="4102" y="7266"/>
                </a:cubicBezTo>
                <a:cubicBezTo>
                  <a:pt x="3215" y="4670"/>
                  <a:pt x="1966" y="2238"/>
                  <a:pt x="356" y="69"/>
                </a:cubicBezTo>
                <a:cubicBezTo>
                  <a:pt x="317" y="20"/>
                  <a:pt x="266" y="0"/>
                  <a:pt x="21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78" name="Google Shape;15678;p113"/>
          <p:cNvSpPr/>
          <p:nvPr/>
        </p:nvSpPr>
        <p:spPr>
          <a:xfrm>
            <a:off x="6225765" y="4586981"/>
            <a:ext cx="225428" cy="245556"/>
          </a:xfrm>
          <a:custGeom>
            <a:rect b="b" l="l" r="r" t="t"/>
            <a:pathLst>
              <a:path extrusionOk="0" h="11602" w="10651">
                <a:moveTo>
                  <a:pt x="218" y="1"/>
                </a:moveTo>
                <a:cubicBezTo>
                  <a:pt x="94" y="1"/>
                  <a:pt x="0" y="147"/>
                  <a:pt x="102" y="274"/>
                </a:cubicBezTo>
                <a:cubicBezTo>
                  <a:pt x="2928" y="3034"/>
                  <a:pt x="5524" y="6024"/>
                  <a:pt x="8120" y="9014"/>
                </a:cubicBezTo>
                <a:lnTo>
                  <a:pt x="10321" y="11545"/>
                </a:lnTo>
                <a:cubicBezTo>
                  <a:pt x="10353" y="11585"/>
                  <a:pt x="10391" y="11601"/>
                  <a:pt x="10428" y="11601"/>
                </a:cubicBezTo>
                <a:cubicBezTo>
                  <a:pt x="10543" y="11601"/>
                  <a:pt x="10651" y="11439"/>
                  <a:pt x="10551" y="11315"/>
                </a:cubicBezTo>
                <a:cubicBezTo>
                  <a:pt x="7955" y="8324"/>
                  <a:pt x="5392" y="5301"/>
                  <a:pt x="2698" y="2442"/>
                </a:cubicBezTo>
                <a:cubicBezTo>
                  <a:pt x="1909" y="1621"/>
                  <a:pt x="1120" y="832"/>
                  <a:pt x="332" y="44"/>
                </a:cubicBezTo>
                <a:cubicBezTo>
                  <a:pt x="294" y="14"/>
                  <a:pt x="255" y="1"/>
                  <a:pt x="21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79" name="Google Shape;15679;p113"/>
          <p:cNvSpPr/>
          <p:nvPr/>
        </p:nvSpPr>
        <p:spPr>
          <a:xfrm>
            <a:off x="5921090" y="4372555"/>
            <a:ext cx="249768" cy="161235"/>
          </a:xfrm>
          <a:custGeom>
            <a:rect b="b" l="l" r="r" t="t"/>
            <a:pathLst>
              <a:path extrusionOk="0" h="7618" w="11801">
                <a:moveTo>
                  <a:pt x="254" y="1"/>
                </a:moveTo>
                <a:cubicBezTo>
                  <a:pt x="98" y="1"/>
                  <a:pt x="0" y="227"/>
                  <a:pt x="170" y="284"/>
                </a:cubicBezTo>
                <a:lnTo>
                  <a:pt x="137" y="284"/>
                </a:lnTo>
                <a:cubicBezTo>
                  <a:pt x="3357" y="1697"/>
                  <a:pt x="6380" y="3504"/>
                  <a:pt x="9141" y="5673"/>
                </a:cubicBezTo>
                <a:cubicBezTo>
                  <a:pt x="9929" y="6297"/>
                  <a:pt x="10685" y="6921"/>
                  <a:pt x="11441" y="7579"/>
                </a:cubicBezTo>
                <a:cubicBezTo>
                  <a:pt x="11475" y="7606"/>
                  <a:pt x="11513" y="7618"/>
                  <a:pt x="11549" y="7618"/>
                </a:cubicBezTo>
                <a:cubicBezTo>
                  <a:pt x="11684" y="7618"/>
                  <a:pt x="11801" y="7452"/>
                  <a:pt x="11671" y="7349"/>
                </a:cubicBezTo>
                <a:cubicBezTo>
                  <a:pt x="9042" y="5016"/>
                  <a:pt x="6150" y="2978"/>
                  <a:pt x="3061" y="1335"/>
                </a:cubicBezTo>
                <a:cubicBezTo>
                  <a:pt x="2141" y="842"/>
                  <a:pt x="1254" y="415"/>
                  <a:pt x="334" y="21"/>
                </a:cubicBezTo>
                <a:cubicBezTo>
                  <a:pt x="306" y="7"/>
                  <a:pt x="279" y="1"/>
                  <a:pt x="2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80" name="Google Shape;15680;p113"/>
          <p:cNvSpPr/>
          <p:nvPr/>
        </p:nvSpPr>
        <p:spPr>
          <a:xfrm>
            <a:off x="6279779" y="4393657"/>
            <a:ext cx="300924" cy="164812"/>
          </a:xfrm>
          <a:custGeom>
            <a:rect b="b" l="l" r="r" t="t"/>
            <a:pathLst>
              <a:path extrusionOk="0" h="7787" w="14218">
                <a:moveTo>
                  <a:pt x="222" y="0"/>
                </a:moveTo>
                <a:cubicBezTo>
                  <a:pt x="63" y="0"/>
                  <a:pt x="1" y="249"/>
                  <a:pt x="179" y="338"/>
                </a:cubicBezTo>
                <a:cubicBezTo>
                  <a:pt x="3958" y="1817"/>
                  <a:pt x="7605" y="3690"/>
                  <a:pt x="11055" y="5826"/>
                </a:cubicBezTo>
                <a:cubicBezTo>
                  <a:pt x="12008" y="6450"/>
                  <a:pt x="12994" y="7107"/>
                  <a:pt x="13914" y="7765"/>
                </a:cubicBezTo>
                <a:cubicBezTo>
                  <a:pt x="13939" y="7780"/>
                  <a:pt x="13964" y="7786"/>
                  <a:pt x="13988" y="7786"/>
                </a:cubicBezTo>
                <a:cubicBezTo>
                  <a:pt x="14121" y="7786"/>
                  <a:pt x="14218" y="7580"/>
                  <a:pt x="14078" y="7469"/>
                </a:cubicBezTo>
                <a:cubicBezTo>
                  <a:pt x="10727" y="5103"/>
                  <a:pt x="7145" y="3066"/>
                  <a:pt x="3399" y="1357"/>
                </a:cubicBezTo>
                <a:cubicBezTo>
                  <a:pt x="2380" y="864"/>
                  <a:pt x="1329" y="437"/>
                  <a:pt x="277" y="10"/>
                </a:cubicBezTo>
                <a:cubicBezTo>
                  <a:pt x="258" y="3"/>
                  <a:pt x="239" y="0"/>
                  <a:pt x="22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81" name="Google Shape;15681;p113"/>
          <p:cNvSpPr/>
          <p:nvPr/>
        </p:nvSpPr>
        <p:spPr>
          <a:xfrm>
            <a:off x="6000735" y="4317292"/>
            <a:ext cx="186633" cy="48108"/>
          </a:xfrm>
          <a:custGeom>
            <a:rect b="b" l="l" r="r" t="t"/>
            <a:pathLst>
              <a:path extrusionOk="0" h="2273" w="8818">
                <a:moveTo>
                  <a:pt x="254" y="0"/>
                </a:moveTo>
                <a:cubicBezTo>
                  <a:pt x="78" y="0"/>
                  <a:pt x="1" y="268"/>
                  <a:pt x="219" y="299"/>
                </a:cubicBezTo>
                <a:cubicBezTo>
                  <a:pt x="3044" y="759"/>
                  <a:pt x="5838" y="1416"/>
                  <a:pt x="8565" y="2270"/>
                </a:cubicBezTo>
                <a:cubicBezTo>
                  <a:pt x="8575" y="2272"/>
                  <a:pt x="8585" y="2273"/>
                  <a:pt x="8595" y="2273"/>
                </a:cubicBezTo>
                <a:cubicBezTo>
                  <a:pt x="8768" y="2273"/>
                  <a:pt x="8818" y="2004"/>
                  <a:pt x="8631" y="1942"/>
                </a:cubicBezTo>
                <a:cubicBezTo>
                  <a:pt x="5903" y="1087"/>
                  <a:pt x="3110" y="430"/>
                  <a:pt x="284" y="3"/>
                </a:cubicBezTo>
                <a:cubicBezTo>
                  <a:pt x="274" y="1"/>
                  <a:pt x="264" y="0"/>
                  <a:pt x="2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82" name="Google Shape;15682;p113"/>
          <p:cNvSpPr/>
          <p:nvPr/>
        </p:nvSpPr>
        <p:spPr>
          <a:xfrm>
            <a:off x="6149316" y="4304783"/>
            <a:ext cx="302173" cy="37801"/>
          </a:xfrm>
          <a:custGeom>
            <a:rect b="b" l="l" r="r" t="t"/>
            <a:pathLst>
              <a:path extrusionOk="0" h="1786" w="14277">
                <a:moveTo>
                  <a:pt x="3661" y="1"/>
                </a:moveTo>
                <a:cubicBezTo>
                  <a:pt x="3547" y="1"/>
                  <a:pt x="3433" y="1"/>
                  <a:pt x="3319" y="2"/>
                </a:cubicBezTo>
                <a:cubicBezTo>
                  <a:pt x="2301" y="2"/>
                  <a:pt x="1249" y="35"/>
                  <a:pt x="231" y="167"/>
                </a:cubicBezTo>
                <a:cubicBezTo>
                  <a:pt x="1" y="167"/>
                  <a:pt x="1" y="495"/>
                  <a:pt x="231" y="495"/>
                </a:cubicBezTo>
                <a:cubicBezTo>
                  <a:pt x="1411" y="377"/>
                  <a:pt x="2596" y="319"/>
                  <a:pt x="3779" y="319"/>
                </a:cubicBezTo>
                <a:cubicBezTo>
                  <a:pt x="6218" y="319"/>
                  <a:pt x="8652" y="567"/>
                  <a:pt x="11042" y="1054"/>
                </a:cubicBezTo>
                <a:cubicBezTo>
                  <a:pt x="12027" y="1251"/>
                  <a:pt x="13013" y="1514"/>
                  <a:pt x="13999" y="1777"/>
                </a:cubicBezTo>
                <a:cubicBezTo>
                  <a:pt x="14020" y="1783"/>
                  <a:pt x="14039" y="1786"/>
                  <a:pt x="14057" y="1786"/>
                </a:cubicBezTo>
                <a:cubicBezTo>
                  <a:pt x="14239" y="1786"/>
                  <a:pt x="14277" y="1511"/>
                  <a:pt x="14098" y="1481"/>
                </a:cubicBezTo>
                <a:cubicBezTo>
                  <a:pt x="10691" y="494"/>
                  <a:pt x="7193" y="1"/>
                  <a:pt x="36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83" name="Google Shape;15683;p113"/>
          <p:cNvSpPr/>
          <p:nvPr/>
        </p:nvSpPr>
        <p:spPr>
          <a:xfrm>
            <a:off x="6551542" y="4353464"/>
            <a:ext cx="59770" cy="26266"/>
          </a:xfrm>
          <a:custGeom>
            <a:rect b="b" l="l" r="r" t="t"/>
            <a:pathLst>
              <a:path extrusionOk="0" h="1241" w="2824">
                <a:moveTo>
                  <a:pt x="255" y="0"/>
                </a:moveTo>
                <a:cubicBezTo>
                  <a:pt x="79" y="0"/>
                  <a:pt x="0" y="269"/>
                  <a:pt x="187" y="331"/>
                </a:cubicBezTo>
                <a:cubicBezTo>
                  <a:pt x="1008" y="528"/>
                  <a:pt x="1797" y="824"/>
                  <a:pt x="2520" y="1219"/>
                </a:cubicBezTo>
                <a:cubicBezTo>
                  <a:pt x="2545" y="1234"/>
                  <a:pt x="2570" y="1240"/>
                  <a:pt x="2594" y="1240"/>
                </a:cubicBezTo>
                <a:cubicBezTo>
                  <a:pt x="2727" y="1240"/>
                  <a:pt x="2824" y="1034"/>
                  <a:pt x="2684" y="923"/>
                </a:cubicBezTo>
                <a:cubicBezTo>
                  <a:pt x="1929" y="528"/>
                  <a:pt x="1107" y="233"/>
                  <a:pt x="285" y="3"/>
                </a:cubicBezTo>
                <a:cubicBezTo>
                  <a:pt x="275" y="1"/>
                  <a:pt x="265" y="0"/>
                  <a:pt x="2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84" name="Google Shape;15684;p113"/>
          <p:cNvSpPr/>
          <p:nvPr/>
        </p:nvSpPr>
        <p:spPr>
          <a:xfrm>
            <a:off x="6894611" y="4430506"/>
            <a:ext cx="171437" cy="75093"/>
          </a:xfrm>
          <a:custGeom>
            <a:rect b="b" l="l" r="r" t="t"/>
            <a:pathLst>
              <a:path extrusionOk="0" h="3548" w="8100">
                <a:moveTo>
                  <a:pt x="221" y="1"/>
                </a:moveTo>
                <a:cubicBezTo>
                  <a:pt x="63" y="1"/>
                  <a:pt x="0" y="247"/>
                  <a:pt x="178" y="306"/>
                </a:cubicBezTo>
                <a:cubicBezTo>
                  <a:pt x="2807" y="1160"/>
                  <a:pt x="5337" y="2245"/>
                  <a:pt x="7769" y="3526"/>
                </a:cubicBezTo>
                <a:cubicBezTo>
                  <a:pt x="7799" y="3541"/>
                  <a:pt x="7828" y="3548"/>
                  <a:pt x="7856" y="3548"/>
                </a:cubicBezTo>
                <a:cubicBezTo>
                  <a:pt x="8008" y="3548"/>
                  <a:pt x="8100" y="3347"/>
                  <a:pt x="7933" y="3263"/>
                </a:cubicBezTo>
                <a:cubicBezTo>
                  <a:pt x="5501" y="1949"/>
                  <a:pt x="2905" y="865"/>
                  <a:pt x="277" y="10"/>
                </a:cubicBezTo>
                <a:cubicBezTo>
                  <a:pt x="257" y="4"/>
                  <a:pt x="239" y="1"/>
                  <a:pt x="22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85" name="Google Shape;15685;p113"/>
          <p:cNvSpPr/>
          <p:nvPr/>
        </p:nvSpPr>
        <p:spPr>
          <a:xfrm>
            <a:off x="7302298" y="4597945"/>
            <a:ext cx="203925" cy="118778"/>
          </a:xfrm>
          <a:custGeom>
            <a:rect b="b" l="l" r="r" t="t"/>
            <a:pathLst>
              <a:path extrusionOk="0" h="5612" w="9635">
                <a:moveTo>
                  <a:pt x="200" y="0"/>
                </a:moveTo>
                <a:cubicBezTo>
                  <a:pt x="53" y="0"/>
                  <a:pt x="0" y="257"/>
                  <a:pt x="172" y="314"/>
                </a:cubicBezTo>
                <a:cubicBezTo>
                  <a:pt x="3491" y="1530"/>
                  <a:pt x="6580" y="3305"/>
                  <a:pt x="9274" y="5572"/>
                </a:cubicBezTo>
                <a:cubicBezTo>
                  <a:pt x="9309" y="5599"/>
                  <a:pt x="9346" y="5611"/>
                  <a:pt x="9382" y="5611"/>
                </a:cubicBezTo>
                <a:cubicBezTo>
                  <a:pt x="9518" y="5611"/>
                  <a:pt x="9634" y="5446"/>
                  <a:pt x="9504" y="5342"/>
                </a:cubicBezTo>
                <a:cubicBezTo>
                  <a:pt x="6744" y="3042"/>
                  <a:pt x="3622" y="1234"/>
                  <a:pt x="271" y="19"/>
                </a:cubicBezTo>
                <a:cubicBezTo>
                  <a:pt x="245" y="6"/>
                  <a:pt x="221" y="0"/>
                  <a:pt x="20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86" name="Google Shape;15686;p113"/>
          <p:cNvSpPr/>
          <p:nvPr/>
        </p:nvSpPr>
        <p:spPr>
          <a:xfrm>
            <a:off x="8030471" y="4926918"/>
            <a:ext cx="258023" cy="141721"/>
          </a:xfrm>
          <a:custGeom>
            <a:rect b="b" l="l" r="r" t="t"/>
            <a:pathLst>
              <a:path extrusionOk="0" h="6696" w="12191">
                <a:moveTo>
                  <a:pt x="191" y="0"/>
                </a:moveTo>
                <a:cubicBezTo>
                  <a:pt x="29" y="0"/>
                  <a:pt x="1" y="257"/>
                  <a:pt x="173" y="314"/>
                </a:cubicBezTo>
                <a:cubicBezTo>
                  <a:pt x="3426" y="1431"/>
                  <a:pt x="6548" y="2976"/>
                  <a:pt x="9406" y="4882"/>
                </a:cubicBezTo>
                <a:cubicBezTo>
                  <a:pt x="10228" y="5440"/>
                  <a:pt x="11017" y="6032"/>
                  <a:pt x="11805" y="6656"/>
                </a:cubicBezTo>
                <a:cubicBezTo>
                  <a:pt x="11840" y="6684"/>
                  <a:pt x="11878" y="6695"/>
                  <a:pt x="11916" y="6695"/>
                </a:cubicBezTo>
                <a:cubicBezTo>
                  <a:pt x="12060" y="6695"/>
                  <a:pt x="12191" y="6530"/>
                  <a:pt x="12035" y="6426"/>
                </a:cubicBezTo>
                <a:cubicBezTo>
                  <a:pt x="9275" y="4225"/>
                  <a:pt x="6252" y="2417"/>
                  <a:pt x="2999" y="1070"/>
                </a:cubicBezTo>
                <a:cubicBezTo>
                  <a:pt x="2111" y="676"/>
                  <a:pt x="1191" y="314"/>
                  <a:pt x="271" y="18"/>
                </a:cubicBezTo>
                <a:cubicBezTo>
                  <a:pt x="242" y="6"/>
                  <a:pt x="215" y="0"/>
                  <a:pt x="19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87" name="Google Shape;15687;p113"/>
          <p:cNvSpPr/>
          <p:nvPr/>
        </p:nvSpPr>
        <p:spPr>
          <a:xfrm>
            <a:off x="7430264" y="5109066"/>
            <a:ext cx="62140" cy="41970"/>
          </a:xfrm>
          <a:custGeom>
            <a:rect b="b" l="l" r="r" t="t"/>
            <a:pathLst>
              <a:path extrusionOk="0" h="1983" w="2936">
                <a:moveTo>
                  <a:pt x="230" y="0"/>
                </a:moveTo>
                <a:cubicBezTo>
                  <a:pt x="97" y="0"/>
                  <a:pt x="0" y="206"/>
                  <a:pt x="139" y="318"/>
                </a:cubicBezTo>
                <a:lnTo>
                  <a:pt x="2604" y="1961"/>
                </a:lnTo>
                <a:cubicBezTo>
                  <a:pt x="2634" y="1976"/>
                  <a:pt x="2663" y="1982"/>
                  <a:pt x="2691" y="1982"/>
                </a:cubicBezTo>
                <a:cubicBezTo>
                  <a:pt x="2843" y="1982"/>
                  <a:pt x="2935" y="1776"/>
                  <a:pt x="2768" y="1665"/>
                </a:cubicBezTo>
                <a:lnTo>
                  <a:pt x="304" y="22"/>
                </a:lnTo>
                <a:cubicBezTo>
                  <a:pt x="279" y="7"/>
                  <a:pt x="254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88" name="Google Shape;15688;p113"/>
          <p:cNvSpPr/>
          <p:nvPr/>
        </p:nvSpPr>
        <p:spPr>
          <a:xfrm>
            <a:off x="7477018" y="5104368"/>
            <a:ext cx="55241" cy="41589"/>
          </a:xfrm>
          <a:custGeom>
            <a:rect b="b" l="l" r="r" t="t"/>
            <a:pathLst>
              <a:path extrusionOk="0" h="1965" w="2610">
                <a:moveTo>
                  <a:pt x="200" y="1"/>
                </a:moveTo>
                <a:cubicBezTo>
                  <a:pt x="134" y="1"/>
                  <a:pt x="58" y="31"/>
                  <a:pt x="34" y="80"/>
                </a:cubicBezTo>
                <a:cubicBezTo>
                  <a:pt x="1" y="145"/>
                  <a:pt x="34" y="244"/>
                  <a:pt x="99" y="310"/>
                </a:cubicBezTo>
                <a:lnTo>
                  <a:pt x="2301" y="1953"/>
                </a:lnTo>
                <a:cubicBezTo>
                  <a:pt x="2321" y="1960"/>
                  <a:pt x="2341" y="1964"/>
                  <a:pt x="2360" y="1964"/>
                </a:cubicBezTo>
                <a:cubicBezTo>
                  <a:pt x="2500" y="1964"/>
                  <a:pt x="2610" y="1772"/>
                  <a:pt x="2465" y="1657"/>
                </a:cubicBezTo>
                <a:lnTo>
                  <a:pt x="264" y="14"/>
                </a:lnTo>
                <a:cubicBezTo>
                  <a:pt x="246" y="5"/>
                  <a:pt x="224" y="1"/>
                  <a:pt x="2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89" name="Google Shape;15689;p113"/>
          <p:cNvSpPr/>
          <p:nvPr/>
        </p:nvSpPr>
        <p:spPr>
          <a:xfrm>
            <a:off x="7523031" y="5094843"/>
            <a:ext cx="61188" cy="42520"/>
          </a:xfrm>
          <a:custGeom>
            <a:rect b="b" l="l" r="r" t="t"/>
            <a:pathLst>
              <a:path extrusionOk="0" h="2009" w="2891">
                <a:moveTo>
                  <a:pt x="217" y="1"/>
                </a:moveTo>
                <a:cubicBezTo>
                  <a:pt x="77" y="1"/>
                  <a:pt x="0" y="193"/>
                  <a:pt x="160" y="299"/>
                </a:cubicBezTo>
                <a:lnTo>
                  <a:pt x="2591" y="1975"/>
                </a:lnTo>
                <a:cubicBezTo>
                  <a:pt x="2620" y="1999"/>
                  <a:pt x="2649" y="2008"/>
                  <a:pt x="2677" y="2008"/>
                </a:cubicBezTo>
                <a:cubicBezTo>
                  <a:pt x="2803" y="2008"/>
                  <a:pt x="2891" y="1794"/>
                  <a:pt x="2756" y="1712"/>
                </a:cubicBezTo>
                <a:lnTo>
                  <a:pt x="324" y="37"/>
                </a:lnTo>
                <a:cubicBezTo>
                  <a:pt x="286" y="11"/>
                  <a:pt x="250" y="1"/>
                  <a:pt x="21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90" name="Google Shape;15690;p113"/>
          <p:cNvSpPr/>
          <p:nvPr/>
        </p:nvSpPr>
        <p:spPr>
          <a:xfrm>
            <a:off x="7575775" y="5095542"/>
            <a:ext cx="45230" cy="36023"/>
          </a:xfrm>
          <a:custGeom>
            <a:rect b="b" l="l" r="r" t="t"/>
            <a:pathLst>
              <a:path extrusionOk="0" h="1702" w="2137">
                <a:moveTo>
                  <a:pt x="154" y="1"/>
                </a:moveTo>
                <a:cubicBezTo>
                  <a:pt x="99" y="1"/>
                  <a:pt x="54" y="29"/>
                  <a:pt x="34" y="69"/>
                </a:cubicBezTo>
                <a:cubicBezTo>
                  <a:pt x="1" y="168"/>
                  <a:pt x="1" y="266"/>
                  <a:pt x="99" y="299"/>
                </a:cubicBezTo>
                <a:lnTo>
                  <a:pt x="1874" y="1679"/>
                </a:lnTo>
                <a:cubicBezTo>
                  <a:pt x="1901" y="1693"/>
                  <a:pt x="1934" y="1701"/>
                  <a:pt x="1968" y="1701"/>
                </a:cubicBezTo>
                <a:cubicBezTo>
                  <a:pt x="2016" y="1701"/>
                  <a:pt x="2065" y="1685"/>
                  <a:pt x="2104" y="1647"/>
                </a:cubicBezTo>
                <a:cubicBezTo>
                  <a:pt x="2137" y="1548"/>
                  <a:pt x="2104" y="1449"/>
                  <a:pt x="2038" y="1417"/>
                </a:cubicBezTo>
                <a:lnTo>
                  <a:pt x="2038" y="1384"/>
                </a:lnTo>
                <a:lnTo>
                  <a:pt x="264" y="36"/>
                </a:lnTo>
                <a:cubicBezTo>
                  <a:pt x="226" y="11"/>
                  <a:pt x="188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91" name="Google Shape;15691;p113"/>
          <p:cNvSpPr/>
          <p:nvPr/>
        </p:nvSpPr>
        <p:spPr>
          <a:xfrm>
            <a:off x="7586803" y="5065275"/>
            <a:ext cx="84237" cy="58183"/>
          </a:xfrm>
          <a:custGeom>
            <a:rect b="b" l="l" r="r" t="t"/>
            <a:pathLst>
              <a:path extrusionOk="0" h="2749" w="3980">
                <a:moveTo>
                  <a:pt x="254" y="1"/>
                </a:moveTo>
                <a:cubicBezTo>
                  <a:pt x="98" y="1"/>
                  <a:pt x="0" y="232"/>
                  <a:pt x="170" y="316"/>
                </a:cubicBezTo>
                <a:cubicBezTo>
                  <a:pt x="1353" y="1039"/>
                  <a:pt x="2536" y="1861"/>
                  <a:pt x="3653" y="2715"/>
                </a:cubicBezTo>
                <a:cubicBezTo>
                  <a:pt x="3688" y="2738"/>
                  <a:pt x="3721" y="2748"/>
                  <a:pt x="3752" y="2748"/>
                </a:cubicBezTo>
                <a:cubicBezTo>
                  <a:pt x="3897" y="2748"/>
                  <a:pt x="3980" y="2528"/>
                  <a:pt x="3817" y="2419"/>
                </a:cubicBezTo>
                <a:cubicBezTo>
                  <a:pt x="2700" y="1565"/>
                  <a:pt x="1517" y="776"/>
                  <a:pt x="334" y="21"/>
                </a:cubicBezTo>
                <a:cubicBezTo>
                  <a:pt x="307" y="7"/>
                  <a:pt x="280" y="1"/>
                  <a:pt x="2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92" name="Google Shape;15692;p113"/>
          <p:cNvSpPr/>
          <p:nvPr/>
        </p:nvSpPr>
        <p:spPr>
          <a:xfrm>
            <a:off x="7650150" y="5086102"/>
            <a:ext cx="44002" cy="34012"/>
          </a:xfrm>
          <a:custGeom>
            <a:rect b="b" l="l" r="r" t="t"/>
            <a:pathLst>
              <a:path extrusionOk="0" h="1607" w="2079">
                <a:moveTo>
                  <a:pt x="244" y="1"/>
                </a:moveTo>
                <a:cubicBezTo>
                  <a:pt x="92" y="1"/>
                  <a:pt x="0" y="202"/>
                  <a:pt x="167" y="285"/>
                </a:cubicBezTo>
                <a:cubicBezTo>
                  <a:pt x="726" y="647"/>
                  <a:pt x="1252" y="1074"/>
                  <a:pt x="1744" y="1567"/>
                </a:cubicBezTo>
                <a:cubicBezTo>
                  <a:pt x="1772" y="1594"/>
                  <a:pt x="1804" y="1606"/>
                  <a:pt x="1836" y="1606"/>
                </a:cubicBezTo>
                <a:cubicBezTo>
                  <a:pt x="1957" y="1606"/>
                  <a:pt x="2078" y="1441"/>
                  <a:pt x="1974" y="1337"/>
                </a:cubicBezTo>
                <a:cubicBezTo>
                  <a:pt x="1482" y="811"/>
                  <a:pt x="923" y="384"/>
                  <a:pt x="331" y="22"/>
                </a:cubicBezTo>
                <a:cubicBezTo>
                  <a:pt x="301" y="7"/>
                  <a:pt x="272" y="1"/>
                  <a:pt x="2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93" name="Google Shape;15693;p113"/>
          <p:cNvSpPr/>
          <p:nvPr/>
        </p:nvSpPr>
        <p:spPr>
          <a:xfrm>
            <a:off x="7682872" y="5074250"/>
            <a:ext cx="40235" cy="34393"/>
          </a:xfrm>
          <a:custGeom>
            <a:rect b="b" l="l" r="r" t="t"/>
            <a:pathLst>
              <a:path extrusionOk="0" h="1625" w="1901">
                <a:moveTo>
                  <a:pt x="223" y="0"/>
                </a:moveTo>
                <a:cubicBezTo>
                  <a:pt x="108" y="0"/>
                  <a:pt x="0" y="162"/>
                  <a:pt x="100" y="287"/>
                </a:cubicBezTo>
                <a:lnTo>
                  <a:pt x="1546" y="1568"/>
                </a:lnTo>
                <a:cubicBezTo>
                  <a:pt x="1586" y="1608"/>
                  <a:pt x="1629" y="1625"/>
                  <a:pt x="1670" y="1625"/>
                </a:cubicBezTo>
                <a:cubicBezTo>
                  <a:pt x="1798" y="1625"/>
                  <a:pt x="1900" y="1463"/>
                  <a:pt x="1776" y="1338"/>
                </a:cubicBezTo>
                <a:lnTo>
                  <a:pt x="330" y="57"/>
                </a:lnTo>
                <a:cubicBezTo>
                  <a:pt x="298" y="17"/>
                  <a:pt x="260" y="0"/>
                  <a:pt x="2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94" name="Google Shape;15694;p113"/>
          <p:cNvSpPr/>
          <p:nvPr/>
        </p:nvSpPr>
        <p:spPr>
          <a:xfrm>
            <a:off x="7687592" y="5051327"/>
            <a:ext cx="79369" cy="56892"/>
          </a:xfrm>
          <a:custGeom>
            <a:rect b="b" l="l" r="r" t="t"/>
            <a:pathLst>
              <a:path extrusionOk="0" h="2688" w="3750">
                <a:moveTo>
                  <a:pt x="230" y="1"/>
                </a:moveTo>
                <a:cubicBezTo>
                  <a:pt x="97" y="1"/>
                  <a:pt x="0" y="207"/>
                  <a:pt x="140" y="318"/>
                </a:cubicBezTo>
                <a:lnTo>
                  <a:pt x="3426" y="2651"/>
                </a:lnTo>
                <a:cubicBezTo>
                  <a:pt x="3463" y="2676"/>
                  <a:pt x="3500" y="2687"/>
                  <a:pt x="3533" y="2687"/>
                </a:cubicBezTo>
                <a:cubicBezTo>
                  <a:pt x="3672" y="2687"/>
                  <a:pt x="3750" y="2495"/>
                  <a:pt x="3590" y="2388"/>
                </a:cubicBezTo>
                <a:cubicBezTo>
                  <a:pt x="2506" y="1600"/>
                  <a:pt x="1421" y="811"/>
                  <a:pt x="304" y="22"/>
                </a:cubicBezTo>
                <a:cubicBezTo>
                  <a:pt x="279" y="7"/>
                  <a:pt x="254" y="1"/>
                  <a:pt x="2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95" name="Google Shape;15695;p113"/>
          <p:cNvSpPr/>
          <p:nvPr/>
        </p:nvSpPr>
        <p:spPr>
          <a:xfrm>
            <a:off x="7769819" y="5054502"/>
            <a:ext cx="41716" cy="37991"/>
          </a:xfrm>
          <a:custGeom>
            <a:rect b="b" l="l" r="r" t="t"/>
            <a:pathLst>
              <a:path extrusionOk="0" h="1795" w="1971">
                <a:moveTo>
                  <a:pt x="178" y="1"/>
                </a:moveTo>
                <a:cubicBezTo>
                  <a:pt x="127" y="1"/>
                  <a:pt x="74" y="29"/>
                  <a:pt x="34" y="70"/>
                </a:cubicBezTo>
                <a:cubicBezTo>
                  <a:pt x="1" y="168"/>
                  <a:pt x="34" y="267"/>
                  <a:pt x="99" y="300"/>
                </a:cubicBezTo>
                <a:cubicBezTo>
                  <a:pt x="658" y="727"/>
                  <a:pt x="1151" y="1220"/>
                  <a:pt x="1611" y="1745"/>
                </a:cubicBezTo>
                <a:cubicBezTo>
                  <a:pt x="1639" y="1780"/>
                  <a:pt x="1672" y="1794"/>
                  <a:pt x="1706" y="1794"/>
                </a:cubicBezTo>
                <a:cubicBezTo>
                  <a:pt x="1834" y="1794"/>
                  <a:pt x="1971" y="1593"/>
                  <a:pt x="1841" y="1515"/>
                </a:cubicBezTo>
                <a:cubicBezTo>
                  <a:pt x="1381" y="957"/>
                  <a:pt x="855" y="464"/>
                  <a:pt x="264" y="37"/>
                </a:cubicBezTo>
                <a:cubicBezTo>
                  <a:pt x="239" y="12"/>
                  <a:pt x="209" y="1"/>
                  <a:pt x="17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96" name="Google Shape;15696;p113"/>
          <p:cNvSpPr/>
          <p:nvPr/>
        </p:nvSpPr>
        <p:spPr>
          <a:xfrm>
            <a:off x="7795302" y="5049761"/>
            <a:ext cx="48955" cy="38034"/>
          </a:xfrm>
          <a:custGeom>
            <a:rect b="b" l="l" r="r" t="t"/>
            <a:pathLst>
              <a:path extrusionOk="0" h="1797" w="2313">
                <a:moveTo>
                  <a:pt x="208" y="1"/>
                </a:moveTo>
                <a:cubicBezTo>
                  <a:pt x="87" y="1"/>
                  <a:pt x="0" y="131"/>
                  <a:pt x="78" y="261"/>
                </a:cubicBezTo>
                <a:lnTo>
                  <a:pt x="2017" y="1772"/>
                </a:lnTo>
                <a:cubicBezTo>
                  <a:pt x="2050" y="1789"/>
                  <a:pt x="2091" y="1797"/>
                  <a:pt x="2132" y="1797"/>
                </a:cubicBezTo>
                <a:cubicBezTo>
                  <a:pt x="2173" y="1797"/>
                  <a:pt x="2214" y="1789"/>
                  <a:pt x="2247" y="1772"/>
                </a:cubicBezTo>
                <a:cubicBezTo>
                  <a:pt x="2313" y="1707"/>
                  <a:pt x="2313" y="1608"/>
                  <a:pt x="2247" y="1542"/>
                </a:cubicBezTo>
                <a:lnTo>
                  <a:pt x="308" y="31"/>
                </a:lnTo>
                <a:cubicBezTo>
                  <a:pt x="274" y="10"/>
                  <a:pt x="240" y="1"/>
                  <a:pt x="2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97" name="Google Shape;15697;p113"/>
          <p:cNvSpPr/>
          <p:nvPr/>
        </p:nvSpPr>
        <p:spPr>
          <a:xfrm>
            <a:off x="7798054" y="5029337"/>
            <a:ext cx="92682" cy="68426"/>
          </a:xfrm>
          <a:custGeom>
            <a:rect b="b" l="l" r="r" t="t"/>
            <a:pathLst>
              <a:path extrusionOk="0" h="3233" w="4379">
                <a:moveTo>
                  <a:pt x="190" y="0"/>
                </a:moveTo>
                <a:cubicBezTo>
                  <a:pt x="37" y="0"/>
                  <a:pt x="1" y="246"/>
                  <a:pt x="178" y="306"/>
                </a:cubicBezTo>
                <a:cubicBezTo>
                  <a:pt x="1690" y="864"/>
                  <a:pt x="3037" y="1850"/>
                  <a:pt x="3990" y="3164"/>
                </a:cubicBezTo>
                <a:cubicBezTo>
                  <a:pt x="4029" y="3213"/>
                  <a:pt x="4081" y="3233"/>
                  <a:pt x="4133" y="3233"/>
                </a:cubicBezTo>
                <a:cubicBezTo>
                  <a:pt x="4258" y="3233"/>
                  <a:pt x="4379" y="3116"/>
                  <a:pt x="4286" y="3000"/>
                </a:cubicBezTo>
                <a:cubicBezTo>
                  <a:pt x="3267" y="1620"/>
                  <a:pt x="1854" y="568"/>
                  <a:pt x="244" y="10"/>
                </a:cubicBezTo>
                <a:cubicBezTo>
                  <a:pt x="225" y="3"/>
                  <a:pt x="206" y="0"/>
                  <a:pt x="19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98" name="Google Shape;15698;p113"/>
          <p:cNvSpPr/>
          <p:nvPr/>
        </p:nvSpPr>
        <p:spPr>
          <a:xfrm>
            <a:off x="7903351" y="5054756"/>
            <a:ext cx="37589" cy="37737"/>
          </a:xfrm>
          <a:custGeom>
            <a:rect b="b" l="l" r="r" t="t"/>
            <a:pathLst>
              <a:path extrusionOk="0" h="1783" w="1776">
                <a:moveTo>
                  <a:pt x="182" y="0"/>
                </a:moveTo>
                <a:cubicBezTo>
                  <a:pt x="141" y="0"/>
                  <a:pt x="100" y="8"/>
                  <a:pt x="67" y="25"/>
                </a:cubicBezTo>
                <a:cubicBezTo>
                  <a:pt x="1" y="90"/>
                  <a:pt x="1" y="189"/>
                  <a:pt x="67" y="255"/>
                </a:cubicBezTo>
                <a:cubicBezTo>
                  <a:pt x="592" y="715"/>
                  <a:pt x="1052" y="1208"/>
                  <a:pt x="1480" y="1733"/>
                </a:cubicBezTo>
                <a:cubicBezTo>
                  <a:pt x="1513" y="1766"/>
                  <a:pt x="1554" y="1783"/>
                  <a:pt x="1595" y="1783"/>
                </a:cubicBezTo>
                <a:cubicBezTo>
                  <a:pt x="1636" y="1783"/>
                  <a:pt x="1677" y="1766"/>
                  <a:pt x="1710" y="1733"/>
                </a:cubicBezTo>
                <a:cubicBezTo>
                  <a:pt x="1775" y="1668"/>
                  <a:pt x="1775" y="1569"/>
                  <a:pt x="1710" y="1503"/>
                </a:cubicBezTo>
                <a:cubicBezTo>
                  <a:pt x="1283" y="978"/>
                  <a:pt x="822" y="485"/>
                  <a:pt x="297" y="25"/>
                </a:cubicBezTo>
                <a:cubicBezTo>
                  <a:pt x="264" y="8"/>
                  <a:pt x="223" y="0"/>
                  <a:pt x="18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99" name="Google Shape;15699;p113"/>
          <p:cNvSpPr/>
          <p:nvPr/>
        </p:nvSpPr>
        <p:spPr>
          <a:xfrm>
            <a:off x="7931163" y="5043644"/>
            <a:ext cx="39007" cy="35092"/>
          </a:xfrm>
          <a:custGeom>
            <a:rect b="b" l="l" r="r" t="t"/>
            <a:pathLst>
              <a:path extrusionOk="0" h="1658" w="1843">
                <a:moveTo>
                  <a:pt x="223" y="0"/>
                </a:moveTo>
                <a:cubicBezTo>
                  <a:pt x="108" y="0"/>
                  <a:pt x="0" y="162"/>
                  <a:pt x="100" y="287"/>
                </a:cubicBezTo>
                <a:lnTo>
                  <a:pt x="1513" y="1601"/>
                </a:lnTo>
                <a:cubicBezTo>
                  <a:pt x="1545" y="1641"/>
                  <a:pt x="1583" y="1658"/>
                  <a:pt x="1619" y="1658"/>
                </a:cubicBezTo>
                <a:cubicBezTo>
                  <a:pt x="1735" y="1658"/>
                  <a:pt x="1843" y="1496"/>
                  <a:pt x="1743" y="1371"/>
                </a:cubicBezTo>
                <a:lnTo>
                  <a:pt x="330" y="57"/>
                </a:lnTo>
                <a:cubicBezTo>
                  <a:pt x="298" y="17"/>
                  <a:pt x="260" y="0"/>
                  <a:pt x="2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00" name="Google Shape;15700;p113"/>
          <p:cNvSpPr/>
          <p:nvPr/>
        </p:nvSpPr>
        <p:spPr>
          <a:xfrm>
            <a:off x="7896113" y="4993864"/>
            <a:ext cx="120662" cy="81401"/>
          </a:xfrm>
          <a:custGeom>
            <a:rect b="b" l="l" r="r" t="t"/>
            <a:pathLst>
              <a:path extrusionOk="0" h="3846" w="5701">
                <a:moveTo>
                  <a:pt x="222" y="1"/>
                </a:moveTo>
                <a:cubicBezTo>
                  <a:pt x="64" y="1"/>
                  <a:pt x="1" y="250"/>
                  <a:pt x="179" y="339"/>
                </a:cubicBezTo>
                <a:cubicBezTo>
                  <a:pt x="2150" y="1062"/>
                  <a:pt x="3925" y="2244"/>
                  <a:pt x="5371" y="3789"/>
                </a:cubicBezTo>
                <a:cubicBezTo>
                  <a:pt x="5402" y="3829"/>
                  <a:pt x="5440" y="3845"/>
                  <a:pt x="5477" y="3845"/>
                </a:cubicBezTo>
                <a:cubicBezTo>
                  <a:pt x="5592" y="3845"/>
                  <a:pt x="5700" y="3683"/>
                  <a:pt x="5601" y="3559"/>
                </a:cubicBezTo>
                <a:cubicBezTo>
                  <a:pt x="4122" y="1982"/>
                  <a:pt x="2315" y="766"/>
                  <a:pt x="277" y="10"/>
                </a:cubicBezTo>
                <a:cubicBezTo>
                  <a:pt x="258" y="4"/>
                  <a:pt x="239" y="1"/>
                  <a:pt x="2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01" name="Google Shape;15701;p113"/>
          <p:cNvSpPr/>
          <p:nvPr/>
        </p:nvSpPr>
        <p:spPr>
          <a:xfrm>
            <a:off x="8047911" y="5028024"/>
            <a:ext cx="50182" cy="41991"/>
          </a:xfrm>
          <a:custGeom>
            <a:rect b="b" l="l" r="r" t="t"/>
            <a:pathLst>
              <a:path extrusionOk="0" h="1984" w="2371">
                <a:moveTo>
                  <a:pt x="244" y="0"/>
                </a:moveTo>
                <a:cubicBezTo>
                  <a:pt x="123" y="0"/>
                  <a:pt x="0" y="172"/>
                  <a:pt x="104" y="302"/>
                </a:cubicBezTo>
                <a:lnTo>
                  <a:pt x="2010" y="1945"/>
                </a:lnTo>
                <a:cubicBezTo>
                  <a:pt x="2044" y="1972"/>
                  <a:pt x="2081" y="1984"/>
                  <a:pt x="2117" y="1984"/>
                </a:cubicBezTo>
                <a:cubicBezTo>
                  <a:pt x="2253" y="1984"/>
                  <a:pt x="2371" y="1812"/>
                  <a:pt x="2240" y="1682"/>
                </a:cubicBezTo>
                <a:lnTo>
                  <a:pt x="334" y="39"/>
                </a:lnTo>
                <a:cubicBezTo>
                  <a:pt x="307" y="12"/>
                  <a:pt x="276" y="0"/>
                  <a:pt x="2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02" name="Google Shape;15702;p113"/>
          <p:cNvSpPr/>
          <p:nvPr/>
        </p:nvSpPr>
        <p:spPr>
          <a:xfrm>
            <a:off x="8079320" y="5023622"/>
            <a:ext cx="40362" cy="34965"/>
          </a:xfrm>
          <a:custGeom>
            <a:rect b="b" l="l" r="r" t="t"/>
            <a:pathLst>
              <a:path extrusionOk="0" h="1652" w="1907">
                <a:moveTo>
                  <a:pt x="181" y="1"/>
                </a:moveTo>
                <a:cubicBezTo>
                  <a:pt x="140" y="1"/>
                  <a:pt x="99" y="17"/>
                  <a:pt x="66" y="50"/>
                </a:cubicBezTo>
                <a:cubicBezTo>
                  <a:pt x="1" y="116"/>
                  <a:pt x="1" y="214"/>
                  <a:pt x="66" y="280"/>
                </a:cubicBezTo>
                <a:lnTo>
                  <a:pt x="1611" y="1627"/>
                </a:lnTo>
                <a:cubicBezTo>
                  <a:pt x="1644" y="1644"/>
                  <a:pt x="1685" y="1652"/>
                  <a:pt x="1726" y="1652"/>
                </a:cubicBezTo>
                <a:cubicBezTo>
                  <a:pt x="1767" y="1652"/>
                  <a:pt x="1808" y="1644"/>
                  <a:pt x="1841" y="1627"/>
                </a:cubicBezTo>
                <a:cubicBezTo>
                  <a:pt x="1906" y="1561"/>
                  <a:pt x="1906" y="1430"/>
                  <a:pt x="1841" y="1397"/>
                </a:cubicBezTo>
                <a:lnTo>
                  <a:pt x="296" y="50"/>
                </a:lnTo>
                <a:cubicBezTo>
                  <a:pt x="263" y="17"/>
                  <a:pt x="222" y="1"/>
                  <a:pt x="1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03" name="Google Shape;15703;p113"/>
          <p:cNvSpPr/>
          <p:nvPr/>
        </p:nvSpPr>
        <p:spPr>
          <a:xfrm>
            <a:off x="8110772" y="5014436"/>
            <a:ext cx="44552" cy="40721"/>
          </a:xfrm>
          <a:custGeom>
            <a:rect b="b" l="l" r="r" t="t"/>
            <a:pathLst>
              <a:path extrusionOk="0" h="1924" w="2105">
                <a:moveTo>
                  <a:pt x="230" y="0"/>
                </a:moveTo>
                <a:cubicBezTo>
                  <a:pt x="102" y="0"/>
                  <a:pt x="0" y="162"/>
                  <a:pt x="125" y="287"/>
                </a:cubicBezTo>
                <a:cubicBezTo>
                  <a:pt x="618" y="845"/>
                  <a:pt x="1176" y="1404"/>
                  <a:pt x="1768" y="1897"/>
                </a:cubicBezTo>
                <a:cubicBezTo>
                  <a:pt x="1799" y="1915"/>
                  <a:pt x="1831" y="1923"/>
                  <a:pt x="1862" y="1923"/>
                </a:cubicBezTo>
                <a:cubicBezTo>
                  <a:pt x="1995" y="1923"/>
                  <a:pt x="2104" y="1774"/>
                  <a:pt x="1998" y="1667"/>
                </a:cubicBezTo>
                <a:cubicBezTo>
                  <a:pt x="1406" y="1174"/>
                  <a:pt x="848" y="615"/>
                  <a:pt x="355" y="57"/>
                </a:cubicBezTo>
                <a:cubicBezTo>
                  <a:pt x="315" y="17"/>
                  <a:pt x="271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04" name="Google Shape;15704;p113"/>
          <p:cNvSpPr/>
          <p:nvPr/>
        </p:nvSpPr>
        <p:spPr>
          <a:xfrm>
            <a:off x="8105459" y="4987599"/>
            <a:ext cx="98946" cy="76787"/>
          </a:xfrm>
          <a:custGeom>
            <a:rect b="b" l="l" r="r" t="t"/>
            <a:pathLst>
              <a:path extrusionOk="0" h="3628" w="4675">
                <a:moveTo>
                  <a:pt x="222" y="1"/>
                </a:moveTo>
                <a:cubicBezTo>
                  <a:pt x="63" y="1"/>
                  <a:pt x="1" y="247"/>
                  <a:pt x="179" y="306"/>
                </a:cubicBezTo>
                <a:cubicBezTo>
                  <a:pt x="1822" y="996"/>
                  <a:pt x="3235" y="2113"/>
                  <a:pt x="4286" y="3559"/>
                </a:cubicBezTo>
                <a:cubicBezTo>
                  <a:pt x="4325" y="3607"/>
                  <a:pt x="4377" y="3627"/>
                  <a:pt x="4429" y="3627"/>
                </a:cubicBezTo>
                <a:cubicBezTo>
                  <a:pt x="4554" y="3627"/>
                  <a:pt x="4675" y="3511"/>
                  <a:pt x="4582" y="3395"/>
                </a:cubicBezTo>
                <a:cubicBezTo>
                  <a:pt x="3497" y="1883"/>
                  <a:pt x="1986" y="700"/>
                  <a:pt x="277" y="10"/>
                </a:cubicBezTo>
                <a:cubicBezTo>
                  <a:pt x="258" y="4"/>
                  <a:pt x="239" y="1"/>
                  <a:pt x="2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05" name="Google Shape;15705;p113"/>
          <p:cNvSpPr/>
          <p:nvPr/>
        </p:nvSpPr>
        <p:spPr>
          <a:xfrm>
            <a:off x="8186946" y="5019939"/>
            <a:ext cx="54436" cy="44214"/>
          </a:xfrm>
          <a:custGeom>
            <a:rect b="b" l="l" r="r" t="t"/>
            <a:pathLst>
              <a:path extrusionOk="0" h="2089" w="2572">
                <a:moveTo>
                  <a:pt x="244" y="0"/>
                </a:moveTo>
                <a:cubicBezTo>
                  <a:pt x="111" y="0"/>
                  <a:pt x="1" y="150"/>
                  <a:pt x="107" y="257"/>
                </a:cubicBezTo>
                <a:lnTo>
                  <a:pt x="2276" y="2064"/>
                </a:lnTo>
                <a:cubicBezTo>
                  <a:pt x="2309" y="2080"/>
                  <a:pt x="2350" y="2089"/>
                  <a:pt x="2391" y="2089"/>
                </a:cubicBezTo>
                <a:cubicBezTo>
                  <a:pt x="2432" y="2089"/>
                  <a:pt x="2473" y="2080"/>
                  <a:pt x="2506" y="2064"/>
                </a:cubicBezTo>
                <a:cubicBezTo>
                  <a:pt x="2572" y="1998"/>
                  <a:pt x="2572" y="1900"/>
                  <a:pt x="2506" y="1834"/>
                </a:cubicBezTo>
                <a:lnTo>
                  <a:pt x="338" y="27"/>
                </a:lnTo>
                <a:cubicBezTo>
                  <a:pt x="307" y="8"/>
                  <a:pt x="274" y="0"/>
                  <a:pt x="2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06" name="Google Shape;15706;p113"/>
          <p:cNvSpPr/>
          <p:nvPr/>
        </p:nvSpPr>
        <p:spPr>
          <a:xfrm>
            <a:off x="8018152" y="5037041"/>
            <a:ext cx="41039" cy="36827"/>
          </a:xfrm>
          <a:custGeom>
            <a:rect b="b" l="l" r="r" t="t"/>
            <a:pathLst>
              <a:path extrusionOk="0" h="1740" w="1939">
                <a:moveTo>
                  <a:pt x="252" y="1"/>
                </a:moveTo>
                <a:cubicBezTo>
                  <a:pt x="117" y="1"/>
                  <a:pt x="1" y="166"/>
                  <a:pt x="130" y="270"/>
                </a:cubicBezTo>
                <a:lnTo>
                  <a:pt x="1609" y="1683"/>
                </a:lnTo>
                <a:cubicBezTo>
                  <a:pt x="1641" y="1723"/>
                  <a:pt x="1679" y="1740"/>
                  <a:pt x="1716" y="1740"/>
                </a:cubicBezTo>
                <a:cubicBezTo>
                  <a:pt x="1831" y="1740"/>
                  <a:pt x="1939" y="1578"/>
                  <a:pt x="1839" y="1453"/>
                </a:cubicBezTo>
                <a:lnTo>
                  <a:pt x="360" y="40"/>
                </a:lnTo>
                <a:cubicBezTo>
                  <a:pt x="326" y="13"/>
                  <a:pt x="289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07" name="Google Shape;15707;p113"/>
          <p:cNvSpPr/>
          <p:nvPr/>
        </p:nvSpPr>
        <p:spPr>
          <a:xfrm>
            <a:off x="8244050" y="4988361"/>
            <a:ext cx="79284" cy="70458"/>
          </a:xfrm>
          <a:custGeom>
            <a:rect b="b" l="l" r="r" t="t"/>
            <a:pathLst>
              <a:path extrusionOk="0" h="3329" w="3746">
                <a:moveTo>
                  <a:pt x="243" y="1"/>
                </a:moveTo>
                <a:cubicBezTo>
                  <a:pt x="122" y="1"/>
                  <a:pt x="0" y="166"/>
                  <a:pt x="104" y="270"/>
                </a:cubicBezTo>
                <a:cubicBezTo>
                  <a:pt x="1188" y="1289"/>
                  <a:pt x="2470" y="2077"/>
                  <a:pt x="3390" y="3260"/>
                </a:cubicBezTo>
                <a:cubicBezTo>
                  <a:pt x="3419" y="3308"/>
                  <a:pt x="3465" y="3328"/>
                  <a:pt x="3512" y="3328"/>
                </a:cubicBezTo>
                <a:cubicBezTo>
                  <a:pt x="3625" y="3328"/>
                  <a:pt x="3746" y="3212"/>
                  <a:pt x="3653" y="3096"/>
                </a:cubicBezTo>
                <a:cubicBezTo>
                  <a:pt x="2733" y="1880"/>
                  <a:pt x="1418" y="1059"/>
                  <a:pt x="334" y="40"/>
                </a:cubicBezTo>
                <a:cubicBezTo>
                  <a:pt x="306" y="12"/>
                  <a:pt x="275" y="1"/>
                  <a:pt x="2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08" name="Google Shape;15708;p113"/>
          <p:cNvSpPr/>
          <p:nvPr/>
        </p:nvSpPr>
        <p:spPr>
          <a:xfrm>
            <a:off x="8313663" y="5008616"/>
            <a:ext cx="61971" cy="57611"/>
          </a:xfrm>
          <a:custGeom>
            <a:rect b="b" l="l" r="r" t="t"/>
            <a:pathLst>
              <a:path extrusionOk="0" h="2722" w="2928">
                <a:moveTo>
                  <a:pt x="206" y="0"/>
                </a:moveTo>
                <a:cubicBezTo>
                  <a:pt x="83" y="0"/>
                  <a:pt x="1" y="192"/>
                  <a:pt x="134" y="299"/>
                </a:cubicBezTo>
                <a:cubicBezTo>
                  <a:pt x="594" y="660"/>
                  <a:pt x="1021" y="1022"/>
                  <a:pt x="1415" y="1416"/>
                </a:cubicBezTo>
                <a:cubicBezTo>
                  <a:pt x="1843" y="1810"/>
                  <a:pt x="2237" y="2205"/>
                  <a:pt x="2598" y="2665"/>
                </a:cubicBezTo>
                <a:cubicBezTo>
                  <a:pt x="2630" y="2705"/>
                  <a:pt x="2668" y="2721"/>
                  <a:pt x="2705" y="2721"/>
                </a:cubicBezTo>
                <a:cubicBezTo>
                  <a:pt x="2820" y="2721"/>
                  <a:pt x="2928" y="2559"/>
                  <a:pt x="2828" y="2435"/>
                </a:cubicBezTo>
                <a:cubicBezTo>
                  <a:pt x="2073" y="1547"/>
                  <a:pt x="1218" y="759"/>
                  <a:pt x="298" y="36"/>
                </a:cubicBezTo>
                <a:cubicBezTo>
                  <a:pt x="267" y="11"/>
                  <a:pt x="235" y="0"/>
                  <a:pt x="20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09" name="Google Shape;15709;p113"/>
          <p:cNvSpPr/>
          <p:nvPr/>
        </p:nvSpPr>
        <p:spPr>
          <a:xfrm>
            <a:off x="8380355" y="5011325"/>
            <a:ext cx="60066" cy="54521"/>
          </a:xfrm>
          <a:custGeom>
            <a:rect b="b" l="l" r="r" t="t"/>
            <a:pathLst>
              <a:path extrusionOk="0" h="2576" w="2838">
                <a:moveTo>
                  <a:pt x="243" y="0"/>
                </a:moveTo>
                <a:cubicBezTo>
                  <a:pt x="123" y="0"/>
                  <a:pt x="1" y="166"/>
                  <a:pt x="105" y="269"/>
                </a:cubicBezTo>
                <a:lnTo>
                  <a:pt x="2503" y="2537"/>
                </a:lnTo>
                <a:cubicBezTo>
                  <a:pt x="2531" y="2564"/>
                  <a:pt x="2563" y="2576"/>
                  <a:pt x="2595" y="2576"/>
                </a:cubicBezTo>
                <a:cubicBezTo>
                  <a:pt x="2715" y="2576"/>
                  <a:pt x="2837" y="2411"/>
                  <a:pt x="2733" y="2307"/>
                </a:cubicBezTo>
                <a:lnTo>
                  <a:pt x="335" y="39"/>
                </a:lnTo>
                <a:cubicBezTo>
                  <a:pt x="307" y="12"/>
                  <a:pt x="275" y="0"/>
                  <a:pt x="2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10" name="Google Shape;15710;p113"/>
          <p:cNvSpPr/>
          <p:nvPr/>
        </p:nvSpPr>
        <p:spPr>
          <a:xfrm>
            <a:off x="8443703" y="5025590"/>
            <a:ext cx="41801" cy="38309"/>
          </a:xfrm>
          <a:custGeom>
            <a:rect b="b" l="l" r="r" t="t"/>
            <a:pathLst>
              <a:path extrusionOk="0" h="1810" w="1975">
                <a:moveTo>
                  <a:pt x="245" y="1"/>
                </a:moveTo>
                <a:cubicBezTo>
                  <a:pt x="93" y="1"/>
                  <a:pt x="0" y="207"/>
                  <a:pt x="168" y="318"/>
                </a:cubicBezTo>
                <a:cubicBezTo>
                  <a:pt x="759" y="680"/>
                  <a:pt x="1252" y="1173"/>
                  <a:pt x="1646" y="1731"/>
                </a:cubicBezTo>
                <a:cubicBezTo>
                  <a:pt x="1670" y="1779"/>
                  <a:pt x="1730" y="1810"/>
                  <a:pt x="1798" y="1810"/>
                </a:cubicBezTo>
                <a:cubicBezTo>
                  <a:pt x="1824" y="1810"/>
                  <a:pt x="1850" y="1806"/>
                  <a:pt x="1876" y="1797"/>
                </a:cubicBezTo>
                <a:cubicBezTo>
                  <a:pt x="1942" y="1731"/>
                  <a:pt x="1975" y="1666"/>
                  <a:pt x="1942" y="1567"/>
                </a:cubicBezTo>
                <a:cubicBezTo>
                  <a:pt x="1482" y="976"/>
                  <a:pt x="956" y="450"/>
                  <a:pt x="332" y="23"/>
                </a:cubicBezTo>
                <a:cubicBezTo>
                  <a:pt x="302" y="8"/>
                  <a:pt x="273" y="1"/>
                  <a:pt x="24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11" name="Google Shape;15711;p113"/>
          <p:cNvSpPr/>
          <p:nvPr/>
        </p:nvSpPr>
        <p:spPr>
          <a:xfrm>
            <a:off x="8433247" y="4981545"/>
            <a:ext cx="106629" cy="88279"/>
          </a:xfrm>
          <a:custGeom>
            <a:rect b="b" l="l" r="r" t="t"/>
            <a:pathLst>
              <a:path extrusionOk="0" h="4171" w="5038">
                <a:moveTo>
                  <a:pt x="216" y="0"/>
                </a:moveTo>
                <a:cubicBezTo>
                  <a:pt x="88" y="0"/>
                  <a:pt x="0" y="221"/>
                  <a:pt x="136" y="329"/>
                </a:cubicBezTo>
                <a:cubicBezTo>
                  <a:pt x="1746" y="1479"/>
                  <a:pt x="3290" y="2728"/>
                  <a:pt x="4703" y="4141"/>
                </a:cubicBezTo>
                <a:cubicBezTo>
                  <a:pt x="4738" y="4162"/>
                  <a:pt x="4774" y="4171"/>
                  <a:pt x="4808" y="4171"/>
                </a:cubicBezTo>
                <a:cubicBezTo>
                  <a:pt x="4936" y="4171"/>
                  <a:pt x="5037" y="4041"/>
                  <a:pt x="4933" y="3911"/>
                </a:cubicBezTo>
                <a:lnTo>
                  <a:pt x="4933" y="3878"/>
                </a:lnTo>
                <a:cubicBezTo>
                  <a:pt x="3488" y="2498"/>
                  <a:pt x="1943" y="1183"/>
                  <a:pt x="300" y="33"/>
                </a:cubicBezTo>
                <a:cubicBezTo>
                  <a:pt x="271" y="10"/>
                  <a:pt x="243" y="0"/>
                  <a:pt x="2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12" name="Google Shape;15712;p113"/>
          <p:cNvSpPr/>
          <p:nvPr/>
        </p:nvSpPr>
        <p:spPr>
          <a:xfrm>
            <a:off x="8508469" y="5004362"/>
            <a:ext cx="84808" cy="71241"/>
          </a:xfrm>
          <a:custGeom>
            <a:rect b="b" l="l" r="r" t="t"/>
            <a:pathLst>
              <a:path extrusionOk="0" h="3366" w="4007">
                <a:moveTo>
                  <a:pt x="253" y="1"/>
                </a:moveTo>
                <a:cubicBezTo>
                  <a:pt x="117" y="1"/>
                  <a:pt x="1" y="166"/>
                  <a:pt x="131" y="270"/>
                </a:cubicBezTo>
                <a:cubicBezTo>
                  <a:pt x="1347" y="1256"/>
                  <a:pt x="2497" y="2307"/>
                  <a:pt x="3647" y="3326"/>
                </a:cubicBezTo>
                <a:cubicBezTo>
                  <a:pt x="3681" y="3353"/>
                  <a:pt x="3719" y="3365"/>
                  <a:pt x="3755" y="3365"/>
                </a:cubicBezTo>
                <a:cubicBezTo>
                  <a:pt x="3890" y="3365"/>
                  <a:pt x="4007" y="3200"/>
                  <a:pt x="3877" y="3096"/>
                </a:cubicBezTo>
                <a:cubicBezTo>
                  <a:pt x="2727" y="2077"/>
                  <a:pt x="1577" y="1026"/>
                  <a:pt x="361" y="40"/>
                </a:cubicBezTo>
                <a:cubicBezTo>
                  <a:pt x="326" y="12"/>
                  <a:pt x="289" y="1"/>
                  <a:pt x="2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13" name="Google Shape;15713;p113"/>
          <p:cNvSpPr/>
          <p:nvPr/>
        </p:nvSpPr>
        <p:spPr>
          <a:xfrm>
            <a:off x="8562144" y="5023474"/>
            <a:ext cx="56278" cy="53590"/>
          </a:xfrm>
          <a:custGeom>
            <a:rect b="b" l="l" r="r" t="t"/>
            <a:pathLst>
              <a:path extrusionOk="0" h="2532" w="2659">
                <a:moveTo>
                  <a:pt x="230" y="0"/>
                </a:moveTo>
                <a:cubicBezTo>
                  <a:pt x="102" y="0"/>
                  <a:pt x="1" y="162"/>
                  <a:pt x="125" y="287"/>
                </a:cubicBezTo>
                <a:lnTo>
                  <a:pt x="2327" y="2489"/>
                </a:lnTo>
                <a:cubicBezTo>
                  <a:pt x="2364" y="2519"/>
                  <a:pt x="2404" y="2531"/>
                  <a:pt x="2440" y="2531"/>
                </a:cubicBezTo>
                <a:cubicBezTo>
                  <a:pt x="2564" y="2531"/>
                  <a:pt x="2658" y="2385"/>
                  <a:pt x="2557" y="2258"/>
                </a:cubicBezTo>
                <a:lnTo>
                  <a:pt x="355" y="57"/>
                </a:lnTo>
                <a:cubicBezTo>
                  <a:pt x="315" y="17"/>
                  <a:pt x="271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14" name="Google Shape;15714;p113"/>
          <p:cNvSpPr/>
          <p:nvPr/>
        </p:nvSpPr>
        <p:spPr>
          <a:xfrm>
            <a:off x="8583584" y="5016193"/>
            <a:ext cx="56870" cy="67411"/>
          </a:xfrm>
          <a:custGeom>
            <a:rect b="b" l="l" r="r" t="t"/>
            <a:pathLst>
              <a:path extrusionOk="0" h="3185" w="2687">
                <a:moveTo>
                  <a:pt x="253" y="0"/>
                </a:moveTo>
                <a:cubicBezTo>
                  <a:pt x="117" y="0"/>
                  <a:pt x="1" y="166"/>
                  <a:pt x="131" y="269"/>
                </a:cubicBezTo>
                <a:cubicBezTo>
                  <a:pt x="558" y="697"/>
                  <a:pt x="952" y="1189"/>
                  <a:pt x="1248" y="1682"/>
                </a:cubicBezTo>
                <a:cubicBezTo>
                  <a:pt x="1577" y="2175"/>
                  <a:pt x="1938" y="2668"/>
                  <a:pt x="2332" y="3128"/>
                </a:cubicBezTo>
                <a:cubicBezTo>
                  <a:pt x="2372" y="3168"/>
                  <a:pt x="2416" y="3185"/>
                  <a:pt x="2457" y="3185"/>
                </a:cubicBezTo>
                <a:cubicBezTo>
                  <a:pt x="2585" y="3185"/>
                  <a:pt x="2687" y="3023"/>
                  <a:pt x="2562" y="2898"/>
                </a:cubicBezTo>
                <a:cubicBezTo>
                  <a:pt x="2168" y="2438"/>
                  <a:pt x="1807" y="1945"/>
                  <a:pt x="1511" y="1452"/>
                </a:cubicBezTo>
                <a:cubicBezTo>
                  <a:pt x="1182" y="959"/>
                  <a:pt x="788" y="467"/>
                  <a:pt x="361" y="39"/>
                </a:cubicBezTo>
                <a:cubicBezTo>
                  <a:pt x="326" y="12"/>
                  <a:pt x="289" y="0"/>
                  <a:pt x="2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15" name="Google Shape;15715;p113"/>
          <p:cNvSpPr/>
          <p:nvPr/>
        </p:nvSpPr>
        <p:spPr>
          <a:xfrm>
            <a:off x="8595352" y="5011388"/>
            <a:ext cx="63918" cy="62035"/>
          </a:xfrm>
          <a:custGeom>
            <a:rect b="b" l="l" r="r" t="t"/>
            <a:pathLst>
              <a:path extrusionOk="0" h="2931" w="3020">
                <a:moveTo>
                  <a:pt x="206" y="1"/>
                </a:moveTo>
                <a:cubicBezTo>
                  <a:pt x="83" y="1"/>
                  <a:pt x="0" y="193"/>
                  <a:pt x="133" y="299"/>
                </a:cubicBezTo>
                <a:cubicBezTo>
                  <a:pt x="1086" y="1022"/>
                  <a:pt x="1941" y="1877"/>
                  <a:pt x="2664" y="2862"/>
                </a:cubicBezTo>
                <a:cubicBezTo>
                  <a:pt x="2692" y="2910"/>
                  <a:pt x="2738" y="2930"/>
                  <a:pt x="2785" y="2930"/>
                </a:cubicBezTo>
                <a:cubicBezTo>
                  <a:pt x="2899" y="2930"/>
                  <a:pt x="3019" y="2814"/>
                  <a:pt x="2926" y="2698"/>
                </a:cubicBezTo>
                <a:cubicBezTo>
                  <a:pt x="2171" y="1679"/>
                  <a:pt x="1283" y="792"/>
                  <a:pt x="298" y="36"/>
                </a:cubicBezTo>
                <a:cubicBezTo>
                  <a:pt x="266" y="11"/>
                  <a:pt x="235" y="1"/>
                  <a:pt x="20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16" name="Google Shape;15716;p113"/>
          <p:cNvSpPr/>
          <p:nvPr/>
        </p:nvSpPr>
        <p:spPr>
          <a:xfrm>
            <a:off x="8630190" y="5021759"/>
            <a:ext cx="55706" cy="65569"/>
          </a:xfrm>
          <a:custGeom>
            <a:rect b="b" l="l" r="r" t="t"/>
            <a:pathLst>
              <a:path extrusionOk="0" h="3098" w="2632">
                <a:moveTo>
                  <a:pt x="265" y="0"/>
                </a:moveTo>
                <a:cubicBezTo>
                  <a:pt x="137" y="0"/>
                  <a:pt x="0" y="165"/>
                  <a:pt x="130" y="269"/>
                </a:cubicBezTo>
                <a:cubicBezTo>
                  <a:pt x="1050" y="1025"/>
                  <a:pt x="1773" y="1945"/>
                  <a:pt x="2299" y="3030"/>
                </a:cubicBezTo>
                <a:cubicBezTo>
                  <a:pt x="2318" y="3078"/>
                  <a:pt x="2357" y="3098"/>
                  <a:pt x="2400" y="3098"/>
                </a:cubicBezTo>
                <a:cubicBezTo>
                  <a:pt x="2504" y="3098"/>
                  <a:pt x="2632" y="2981"/>
                  <a:pt x="2562" y="2865"/>
                </a:cubicBezTo>
                <a:cubicBezTo>
                  <a:pt x="2036" y="1781"/>
                  <a:pt x="1313" y="795"/>
                  <a:pt x="360" y="39"/>
                </a:cubicBezTo>
                <a:cubicBezTo>
                  <a:pt x="333" y="12"/>
                  <a:pt x="299" y="0"/>
                  <a:pt x="2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17" name="Google Shape;15717;p113"/>
          <p:cNvSpPr/>
          <p:nvPr/>
        </p:nvSpPr>
        <p:spPr>
          <a:xfrm>
            <a:off x="8662129" y="5030416"/>
            <a:ext cx="43727" cy="54140"/>
          </a:xfrm>
          <a:custGeom>
            <a:rect b="b" l="l" r="r" t="t"/>
            <a:pathLst>
              <a:path extrusionOk="0" h="2558" w="2066">
                <a:moveTo>
                  <a:pt x="223" y="1"/>
                </a:moveTo>
                <a:cubicBezTo>
                  <a:pt x="108" y="1"/>
                  <a:pt x="0" y="163"/>
                  <a:pt x="100" y="287"/>
                </a:cubicBezTo>
                <a:cubicBezTo>
                  <a:pt x="691" y="978"/>
                  <a:pt x="1217" y="1733"/>
                  <a:pt x="1710" y="2489"/>
                </a:cubicBezTo>
                <a:cubicBezTo>
                  <a:pt x="1739" y="2537"/>
                  <a:pt x="1785" y="2557"/>
                  <a:pt x="1832" y="2557"/>
                </a:cubicBezTo>
                <a:cubicBezTo>
                  <a:pt x="1945" y="2557"/>
                  <a:pt x="2066" y="2441"/>
                  <a:pt x="1973" y="2325"/>
                </a:cubicBezTo>
                <a:cubicBezTo>
                  <a:pt x="1480" y="1536"/>
                  <a:pt x="954" y="780"/>
                  <a:pt x="330" y="57"/>
                </a:cubicBezTo>
                <a:cubicBezTo>
                  <a:pt x="298" y="18"/>
                  <a:pt x="260" y="1"/>
                  <a:pt x="2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18" name="Google Shape;15718;p113"/>
          <p:cNvSpPr/>
          <p:nvPr/>
        </p:nvSpPr>
        <p:spPr>
          <a:xfrm>
            <a:off x="8681749" y="5020447"/>
            <a:ext cx="58902" cy="76321"/>
          </a:xfrm>
          <a:custGeom>
            <a:rect b="b" l="l" r="r" t="t"/>
            <a:pathLst>
              <a:path extrusionOk="0" h="3606" w="2783">
                <a:moveTo>
                  <a:pt x="234" y="0"/>
                </a:moveTo>
                <a:cubicBezTo>
                  <a:pt x="121" y="0"/>
                  <a:pt x="0" y="117"/>
                  <a:pt x="93" y="233"/>
                </a:cubicBezTo>
                <a:cubicBezTo>
                  <a:pt x="816" y="1350"/>
                  <a:pt x="1605" y="2434"/>
                  <a:pt x="2426" y="3552"/>
                </a:cubicBezTo>
                <a:cubicBezTo>
                  <a:pt x="2454" y="3589"/>
                  <a:pt x="2499" y="3605"/>
                  <a:pt x="2544" y="3605"/>
                </a:cubicBezTo>
                <a:cubicBezTo>
                  <a:pt x="2659" y="3605"/>
                  <a:pt x="2783" y="3505"/>
                  <a:pt x="2689" y="3387"/>
                </a:cubicBezTo>
                <a:lnTo>
                  <a:pt x="2689" y="3354"/>
                </a:lnTo>
                <a:cubicBezTo>
                  <a:pt x="1868" y="2270"/>
                  <a:pt x="1112" y="1186"/>
                  <a:pt x="356" y="68"/>
                </a:cubicBezTo>
                <a:cubicBezTo>
                  <a:pt x="327" y="20"/>
                  <a:pt x="281" y="0"/>
                  <a:pt x="2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19" name="Google Shape;15719;p113"/>
          <p:cNvSpPr/>
          <p:nvPr/>
        </p:nvSpPr>
        <p:spPr>
          <a:xfrm>
            <a:off x="8695422" y="5015495"/>
            <a:ext cx="63453" cy="87581"/>
          </a:xfrm>
          <a:custGeom>
            <a:rect b="b" l="l" r="r" t="t"/>
            <a:pathLst>
              <a:path extrusionOk="0" h="4138" w="2998">
                <a:moveTo>
                  <a:pt x="230" y="0"/>
                </a:moveTo>
                <a:cubicBezTo>
                  <a:pt x="102" y="0"/>
                  <a:pt x="0" y="166"/>
                  <a:pt x="104" y="270"/>
                </a:cubicBezTo>
                <a:cubicBezTo>
                  <a:pt x="1090" y="1420"/>
                  <a:pt x="1944" y="2701"/>
                  <a:pt x="2635" y="4048"/>
                </a:cubicBezTo>
                <a:cubicBezTo>
                  <a:pt x="2666" y="4111"/>
                  <a:pt x="2717" y="4137"/>
                  <a:pt x="2770" y="4137"/>
                </a:cubicBezTo>
                <a:cubicBezTo>
                  <a:pt x="2882" y="4137"/>
                  <a:pt x="2997" y="4018"/>
                  <a:pt x="2930" y="3884"/>
                </a:cubicBezTo>
                <a:cubicBezTo>
                  <a:pt x="2207" y="2504"/>
                  <a:pt x="1353" y="1222"/>
                  <a:pt x="334" y="40"/>
                </a:cubicBezTo>
                <a:cubicBezTo>
                  <a:pt x="300" y="12"/>
                  <a:pt x="264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20" name="Google Shape;15720;p113"/>
          <p:cNvSpPr/>
          <p:nvPr/>
        </p:nvSpPr>
        <p:spPr>
          <a:xfrm>
            <a:off x="7302446" y="4358734"/>
            <a:ext cx="96470" cy="16403"/>
          </a:xfrm>
          <a:custGeom>
            <a:rect b="b" l="l" r="r" t="t"/>
            <a:pathLst>
              <a:path extrusionOk="0" h="775" w="4558">
                <a:moveTo>
                  <a:pt x="914" y="0"/>
                </a:moveTo>
                <a:cubicBezTo>
                  <a:pt x="685" y="0"/>
                  <a:pt x="458" y="6"/>
                  <a:pt x="231" y="17"/>
                </a:cubicBezTo>
                <a:cubicBezTo>
                  <a:pt x="1" y="17"/>
                  <a:pt x="1" y="345"/>
                  <a:pt x="231" y="345"/>
                </a:cubicBezTo>
                <a:cubicBezTo>
                  <a:pt x="452" y="334"/>
                  <a:pt x="675" y="329"/>
                  <a:pt x="898" y="329"/>
                </a:cubicBezTo>
                <a:cubicBezTo>
                  <a:pt x="2030" y="329"/>
                  <a:pt x="3174" y="470"/>
                  <a:pt x="4273" y="772"/>
                </a:cubicBezTo>
                <a:cubicBezTo>
                  <a:pt x="4283" y="774"/>
                  <a:pt x="4293" y="775"/>
                  <a:pt x="4303" y="775"/>
                </a:cubicBezTo>
                <a:cubicBezTo>
                  <a:pt x="4479" y="775"/>
                  <a:pt x="4558" y="506"/>
                  <a:pt x="4371" y="444"/>
                </a:cubicBezTo>
                <a:cubicBezTo>
                  <a:pt x="3245" y="142"/>
                  <a:pt x="2074" y="0"/>
                  <a:pt x="91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21" name="Google Shape;15721;p113"/>
          <p:cNvSpPr/>
          <p:nvPr/>
        </p:nvSpPr>
        <p:spPr>
          <a:xfrm>
            <a:off x="7626763" y="4396578"/>
            <a:ext cx="247652" cy="62860"/>
          </a:xfrm>
          <a:custGeom>
            <a:rect b="b" l="l" r="r" t="t"/>
            <a:pathLst>
              <a:path extrusionOk="0" h="2970" w="11701">
                <a:moveTo>
                  <a:pt x="256" y="0"/>
                </a:moveTo>
                <a:cubicBezTo>
                  <a:pt x="80" y="0"/>
                  <a:pt x="1" y="268"/>
                  <a:pt x="188" y="299"/>
                </a:cubicBezTo>
                <a:cubicBezTo>
                  <a:pt x="3967" y="1022"/>
                  <a:pt x="7713" y="1909"/>
                  <a:pt x="11426" y="2960"/>
                </a:cubicBezTo>
                <a:cubicBezTo>
                  <a:pt x="11444" y="2966"/>
                  <a:pt x="11461" y="2969"/>
                  <a:pt x="11477" y="2969"/>
                </a:cubicBezTo>
                <a:cubicBezTo>
                  <a:pt x="11638" y="2969"/>
                  <a:pt x="11701" y="2692"/>
                  <a:pt x="11492" y="2632"/>
                </a:cubicBezTo>
                <a:cubicBezTo>
                  <a:pt x="7811" y="1580"/>
                  <a:pt x="4065" y="726"/>
                  <a:pt x="286" y="3"/>
                </a:cubicBezTo>
                <a:cubicBezTo>
                  <a:pt x="276" y="1"/>
                  <a:pt x="266" y="0"/>
                  <a:pt x="2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22" name="Google Shape;15722;p113"/>
          <p:cNvSpPr/>
          <p:nvPr/>
        </p:nvSpPr>
        <p:spPr>
          <a:xfrm>
            <a:off x="8159516" y="4520374"/>
            <a:ext cx="771422" cy="228370"/>
          </a:xfrm>
          <a:custGeom>
            <a:rect b="b" l="l" r="r" t="t"/>
            <a:pathLst>
              <a:path extrusionOk="0" h="10790" w="36448">
                <a:moveTo>
                  <a:pt x="256" y="1"/>
                </a:moveTo>
                <a:cubicBezTo>
                  <a:pt x="80" y="1"/>
                  <a:pt x="1" y="269"/>
                  <a:pt x="188" y="332"/>
                </a:cubicBezTo>
                <a:lnTo>
                  <a:pt x="14252" y="4406"/>
                </a:lnTo>
                <a:lnTo>
                  <a:pt x="28283" y="8481"/>
                </a:lnTo>
                <a:lnTo>
                  <a:pt x="36170" y="10781"/>
                </a:lnTo>
                <a:cubicBezTo>
                  <a:pt x="36190" y="10787"/>
                  <a:pt x="36210" y="10790"/>
                  <a:pt x="36228" y="10790"/>
                </a:cubicBezTo>
                <a:cubicBezTo>
                  <a:pt x="36409" y="10790"/>
                  <a:pt x="36447" y="10515"/>
                  <a:pt x="36268" y="10486"/>
                </a:cubicBezTo>
                <a:lnTo>
                  <a:pt x="22204" y="6378"/>
                </a:lnTo>
                <a:lnTo>
                  <a:pt x="8206" y="2303"/>
                </a:lnTo>
                <a:lnTo>
                  <a:pt x="286" y="3"/>
                </a:lnTo>
                <a:cubicBezTo>
                  <a:pt x="276" y="1"/>
                  <a:pt x="266" y="1"/>
                  <a:pt x="2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23" name="Google Shape;15723;p113"/>
          <p:cNvSpPr/>
          <p:nvPr/>
        </p:nvSpPr>
        <p:spPr>
          <a:xfrm>
            <a:off x="8224197" y="4323557"/>
            <a:ext cx="690042" cy="151859"/>
          </a:xfrm>
          <a:custGeom>
            <a:rect b="b" l="l" r="r" t="t"/>
            <a:pathLst>
              <a:path extrusionOk="0" h="7175" w="32603">
                <a:moveTo>
                  <a:pt x="256" y="0"/>
                </a:moveTo>
                <a:cubicBezTo>
                  <a:pt x="80" y="0"/>
                  <a:pt x="1" y="269"/>
                  <a:pt x="188" y="331"/>
                </a:cubicBezTo>
                <a:lnTo>
                  <a:pt x="221" y="331"/>
                </a:lnTo>
                <a:cubicBezTo>
                  <a:pt x="4427" y="1021"/>
                  <a:pt x="8600" y="1810"/>
                  <a:pt x="12806" y="2664"/>
                </a:cubicBezTo>
                <a:cubicBezTo>
                  <a:pt x="16979" y="3519"/>
                  <a:pt x="21185" y="4439"/>
                  <a:pt x="25359" y="5425"/>
                </a:cubicBezTo>
                <a:cubicBezTo>
                  <a:pt x="27692" y="5983"/>
                  <a:pt x="30025" y="6542"/>
                  <a:pt x="32325" y="7166"/>
                </a:cubicBezTo>
                <a:cubicBezTo>
                  <a:pt x="32346" y="7172"/>
                  <a:pt x="32365" y="7175"/>
                  <a:pt x="32383" y="7175"/>
                </a:cubicBezTo>
                <a:cubicBezTo>
                  <a:pt x="32565" y="7175"/>
                  <a:pt x="32603" y="6900"/>
                  <a:pt x="32424" y="6870"/>
                </a:cubicBezTo>
                <a:cubicBezTo>
                  <a:pt x="28283" y="5786"/>
                  <a:pt x="24143" y="4800"/>
                  <a:pt x="19970" y="3847"/>
                </a:cubicBezTo>
                <a:cubicBezTo>
                  <a:pt x="15796" y="2927"/>
                  <a:pt x="11623" y="2073"/>
                  <a:pt x="7384" y="1284"/>
                </a:cubicBezTo>
                <a:cubicBezTo>
                  <a:pt x="5018" y="824"/>
                  <a:pt x="2652" y="397"/>
                  <a:pt x="286" y="3"/>
                </a:cubicBezTo>
                <a:cubicBezTo>
                  <a:pt x="276" y="1"/>
                  <a:pt x="266" y="0"/>
                  <a:pt x="2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24" name="Google Shape;15724;p113"/>
          <p:cNvSpPr/>
          <p:nvPr/>
        </p:nvSpPr>
        <p:spPr>
          <a:xfrm>
            <a:off x="8279121" y="4291555"/>
            <a:ext cx="530966" cy="119752"/>
          </a:xfrm>
          <a:custGeom>
            <a:rect b="b" l="l" r="r" t="t"/>
            <a:pathLst>
              <a:path extrusionOk="0" h="5658" w="25087">
                <a:moveTo>
                  <a:pt x="256" y="1"/>
                </a:moveTo>
                <a:cubicBezTo>
                  <a:pt x="52" y="1"/>
                  <a:pt x="1" y="300"/>
                  <a:pt x="189" y="332"/>
                </a:cubicBezTo>
                <a:cubicBezTo>
                  <a:pt x="6662" y="1416"/>
                  <a:pt x="13070" y="2763"/>
                  <a:pt x="19445" y="4275"/>
                </a:cubicBezTo>
                <a:cubicBezTo>
                  <a:pt x="21219" y="4735"/>
                  <a:pt x="23026" y="5162"/>
                  <a:pt x="24801" y="5655"/>
                </a:cubicBezTo>
                <a:cubicBezTo>
                  <a:pt x="24811" y="5657"/>
                  <a:pt x="24821" y="5658"/>
                  <a:pt x="24831" y="5658"/>
                </a:cubicBezTo>
                <a:cubicBezTo>
                  <a:pt x="25008" y="5658"/>
                  <a:pt x="25086" y="5389"/>
                  <a:pt x="24899" y="5326"/>
                </a:cubicBezTo>
                <a:cubicBezTo>
                  <a:pt x="18557" y="3683"/>
                  <a:pt x="12183" y="2238"/>
                  <a:pt x="5742" y="989"/>
                </a:cubicBezTo>
                <a:cubicBezTo>
                  <a:pt x="3902" y="660"/>
                  <a:pt x="2095" y="332"/>
                  <a:pt x="287" y="3"/>
                </a:cubicBezTo>
                <a:cubicBezTo>
                  <a:pt x="276" y="2"/>
                  <a:pt x="266" y="1"/>
                  <a:pt x="2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25" name="Google Shape;15725;p113"/>
          <p:cNvSpPr/>
          <p:nvPr/>
        </p:nvSpPr>
        <p:spPr>
          <a:xfrm>
            <a:off x="8455132" y="4299915"/>
            <a:ext cx="392505" cy="96089"/>
          </a:xfrm>
          <a:custGeom>
            <a:rect b="b" l="l" r="r" t="t"/>
            <a:pathLst>
              <a:path extrusionOk="0" h="4540" w="18545">
                <a:moveTo>
                  <a:pt x="257" y="0"/>
                </a:moveTo>
                <a:cubicBezTo>
                  <a:pt x="79" y="0"/>
                  <a:pt x="0" y="300"/>
                  <a:pt x="219" y="331"/>
                </a:cubicBezTo>
                <a:cubicBezTo>
                  <a:pt x="4951" y="1185"/>
                  <a:pt x="9650" y="2237"/>
                  <a:pt x="14316" y="3453"/>
                </a:cubicBezTo>
                <a:cubicBezTo>
                  <a:pt x="15631" y="3814"/>
                  <a:pt x="16945" y="4143"/>
                  <a:pt x="18292" y="4537"/>
                </a:cubicBezTo>
                <a:cubicBezTo>
                  <a:pt x="18303" y="4539"/>
                  <a:pt x="18312" y="4540"/>
                  <a:pt x="18322" y="4540"/>
                </a:cubicBezTo>
                <a:cubicBezTo>
                  <a:pt x="18496" y="4540"/>
                  <a:pt x="18545" y="4271"/>
                  <a:pt x="18358" y="4209"/>
                </a:cubicBezTo>
                <a:cubicBezTo>
                  <a:pt x="13725" y="2894"/>
                  <a:pt x="9059" y="1777"/>
                  <a:pt x="4327" y="791"/>
                </a:cubicBezTo>
                <a:cubicBezTo>
                  <a:pt x="2979" y="528"/>
                  <a:pt x="1632" y="265"/>
                  <a:pt x="285" y="2"/>
                </a:cubicBezTo>
                <a:cubicBezTo>
                  <a:pt x="275" y="1"/>
                  <a:pt x="266" y="0"/>
                  <a:pt x="25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26" name="Google Shape;15726;p113"/>
          <p:cNvSpPr/>
          <p:nvPr/>
        </p:nvSpPr>
        <p:spPr>
          <a:xfrm>
            <a:off x="8580304" y="4292254"/>
            <a:ext cx="258827" cy="68405"/>
          </a:xfrm>
          <a:custGeom>
            <a:rect b="b" l="l" r="r" t="t"/>
            <a:pathLst>
              <a:path extrusionOk="0" h="3232" w="12229">
                <a:moveTo>
                  <a:pt x="255" y="0"/>
                </a:moveTo>
                <a:cubicBezTo>
                  <a:pt x="79" y="0"/>
                  <a:pt x="0" y="268"/>
                  <a:pt x="187" y="299"/>
                </a:cubicBezTo>
                <a:cubicBezTo>
                  <a:pt x="4196" y="923"/>
                  <a:pt x="8139" y="1909"/>
                  <a:pt x="11951" y="3223"/>
                </a:cubicBezTo>
                <a:cubicBezTo>
                  <a:pt x="11972" y="3229"/>
                  <a:pt x="11991" y="3232"/>
                  <a:pt x="12009" y="3232"/>
                </a:cubicBezTo>
                <a:cubicBezTo>
                  <a:pt x="12191" y="3232"/>
                  <a:pt x="12229" y="2954"/>
                  <a:pt x="12050" y="2895"/>
                </a:cubicBezTo>
                <a:cubicBezTo>
                  <a:pt x="8238" y="1580"/>
                  <a:pt x="4295" y="594"/>
                  <a:pt x="286" y="3"/>
                </a:cubicBezTo>
                <a:cubicBezTo>
                  <a:pt x="275" y="1"/>
                  <a:pt x="265" y="0"/>
                  <a:pt x="2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27" name="Google Shape;15727;p113"/>
          <p:cNvSpPr/>
          <p:nvPr/>
        </p:nvSpPr>
        <p:spPr>
          <a:xfrm>
            <a:off x="8652605" y="4272083"/>
            <a:ext cx="183882" cy="44637"/>
          </a:xfrm>
          <a:custGeom>
            <a:rect b="b" l="l" r="r" t="t"/>
            <a:pathLst>
              <a:path extrusionOk="0" h="2109" w="8688">
                <a:moveTo>
                  <a:pt x="260" y="1"/>
                </a:moveTo>
                <a:cubicBezTo>
                  <a:pt x="81" y="1"/>
                  <a:pt x="1" y="300"/>
                  <a:pt x="189" y="332"/>
                </a:cubicBezTo>
                <a:cubicBezTo>
                  <a:pt x="2949" y="792"/>
                  <a:pt x="5709" y="1383"/>
                  <a:pt x="8404" y="2106"/>
                </a:cubicBezTo>
                <a:cubicBezTo>
                  <a:pt x="8415" y="2108"/>
                  <a:pt x="8426" y="2109"/>
                  <a:pt x="8437" y="2109"/>
                </a:cubicBezTo>
                <a:cubicBezTo>
                  <a:pt x="8611" y="2109"/>
                  <a:pt x="8688" y="1872"/>
                  <a:pt x="8502" y="1810"/>
                </a:cubicBezTo>
                <a:cubicBezTo>
                  <a:pt x="5775" y="1087"/>
                  <a:pt x="3047" y="496"/>
                  <a:pt x="287" y="3"/>
                </a:cubicBezTo>
                <a:cubicBezTo>
                  <a:pt x="278" y="1"/>
                  <a:pt x="269" y="1"/>
                  <a:pt x="2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28" name="Google Shape;15728;p113"/>
          <p:cNvSpPr/>
          <p:nvPr/>
        </p:nvSpPr>
        <p:spPr>
          <a:xfrm>
            <a:off x="8189909" y="4254050"/>
            <a:ext cx="176262" cy="37081"/>
          </a:xfrm>
          <a:custGeom>
            <a:rect b="b" l="l" r="r" t="t"/>
            <a:pathLst>
              <a:path extrusionOk="0" h="1752" w="8328">
                <a:moveTo>
                  <a:pt x="198" y="1"/>
                </a:moveTo>
                <a:cubicBezTo>
                  <a:pt x="0" y="34"/>
                  <a:pt x="0" y="296"/>
                  <a:pt x="198" y="329"/>
                </a:cubicBezTo>
                <a:cubicBezTo>
                  <a:pt x="2892" y="329"/>
                  <a:pt x="5554" y="789"/>
                  <a:pt x="8084" y="1742"/>
                </a:cubicBezTo>
                <a:cubicBezTo>
                  <a:pt x="8103" y="1749"/>
                  <a:pt x="8121" y="1752"/>
                  <a:pt x="8138" y="1752"/>
                </a:cubicBezTo>
                <a:cubicBezTo>
                  <a:pt x="8292" y="1752"/>
                  <a:pt x="8327" y="1503"/>
                  <a:pt x="8150" y="1414"/>
                </a:cubicBezTo>
                <a:cubicBezTo>
                  <a:pt x="5619" y="494"/>
                  <a:pt x="2892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29" name="Google Shape;15729;p113"/>
          <p:cNvSpPr/>
          <p:nvPr/>
        </p:nvSpPr>
        <p:spPr>
          <a:xfrm>
            <a:off x="8270105" y="4231742"/>
            <a:ext cx="143393" cy="35028"/>
          </a:xfrm>
          <a:custGeom>
            <a:rect b="b" l="l" r="r" t="t"/>
            <a:pathLst>
              <a:path extrusionOk="0" h="1655" w="6775">
                <a:moveTo>
                  <a:pt x="256" y="1"/>
                </a:moveTo>
                <a:cubicBezTo>
                  <a:pt x="79" y="1"/>
                  <a:pt x="1" y="269"/>
                  <a:pt x="187" y="332"/>
                </a:cubicBezTo>
                <a:lnTo>
                  <a:pt x="6497" y="1646"/>
                </a:lnTo>
                <a:cubicBezTo>
                  <a:pt x="6514" y="1652"/>
                  <a:pt x="6531" y="1655"/>
                  <a:pt x="6548" y="1655"/>
                </a:cubicBezTo>
                <a:cubicBezTo>
                  <a:pt x="6709" y="1655"/>
                  <a:pt x="6774" y="1380"/>
                  <a:pt x="6595" y="1350"/>
                </a:cubicBezTo>
                <a:lnTo>
                  <a:pt x="286" y="3"/>
                </a:lnTo>
                <a:cubicBezTo>
                  <a:pt x="276" y="1"/>
                  <a:pt x="266" y="1"/>
                  <a:pt x="2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30" name="Google Shape;15730;p113"/>
          <p:cNvSpPr/>
          <p:nvPr/>
        </p:nvSpPr>
        <p:spPr>
          <a:xfrm>
            <a:off x="8436125" y="4239404"/>
            <a:ext cx="147774" cy="37102"/>
          </a:xfrm>
          <a:custGeom>
            <a:rect b="b" l="l" r="r" t="t"/>
            <a:pathLst>
              <a:path extrusionOk="0" h="1753" w="6982">
                <a:moveTo>
                  <a:pt x="170" y="0"/>
                </a:moveTo>
                <a:cubicBezTo>
                  <a:pt x="0" y="0"/>
                  <a:pt x="9" y="300"/>
                  <a:pt x="197" y="331"/>
                </a:cubicBezTo>
                <a:cubicBezTo>
                  <a:pt x="2432" y="594"/>
                  <a:pt x="4600" y="1054"/>
                  <a:pt x="6736" y="1744"/>
                </a:cubicBezTo>
                <a:cubicBezTo>
                  <a:pt x="6754" y="1750"/>
                  <a:pt x="6771" y="1753"/>
                  <a:pt x="6786" y="1753"/>
                </a:cubicBezTo>
                <a:cubicBezTo>
                  <a:pt x="6943" y="1753"/>
                  <a:pt x="6981" y="1478"/>
                  <a:pt x="6802" y="1448"/>
                </a:cubicBezTo>
                <a:cubicBezTo>
                  <a:pt x="4666" y="758"/>
                  <a:pt x="2464" y="265"/>
                  <a:pt x="197" y="3"/>
                </a:cubicBezTo>
                <a:cubicBezTo>
                  <a:pt x="188" y="1"/>
                  <a:pt x="179" y="0"/>
                  <a:pt x="17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31" name="Google Shape;15731;p113"/>
          <p:cNvSpPr/>
          <p:nvPr/>
        </p:nvSpPr>
        <p:spPr>
          <a:xfrm>
            <a:off x="7195032" y="4516077"/>
            <a:ext cx="163246" cy="68130"/>
          </a:xfrm>
          <a:custGeom>
            <a:rect b="b" l="l" r="r" t="t"/>
            <a:pathLst>
              <a:path extrusionOk="0" h="3219" w="7713">
                <a:moveTo>
                  <a:pt x="227" y="0"/>
                </a:moveTo>
                <a:cubicBezTo>
                  <a:pt x="66" y="0"/>
                  <a:pt x="0" y="275"/>
                  <a:pt x="180" y="305"/>
                </a:cubicBezTo>
                <a:cubicBezTo>
                  <a:pt x="2710" y="962"/>
                  <a:pt x="5141" y="1915"/>
                  <a:pt x="7409" y="3196"/>
                </a:cubicBezTo>
                <a:cubicBezTo>
                  <a:pt x="7434" y="3211"/>
                  <a:pt x="7459" y="3218"/>
                  <a:pt x="7483" y="3218"/>
                </a:cubicBezTo>
                <a:cubicBezTo>
                  <a:pt x="7616" y="3218"/>
                  <a:pt x="7712" y="3012"/>
                  <a:pt x="7573" y="2901"/>
                </a:cubicBezTo>
                <a:cubicBezTo>
                  <a:pt x="5273" y="1619"/>
                  <a:pt x="2808" y="633"/>
                  <a:pt x="278" y="9"/>
                </a:cubicBezTo>
                <a:cubicBezTo>
                  <a:pt x="260" y="3"/>
                  <a:pt x="243" y="0"/>
                  <a:pt x="2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32" name="Google Shape;15732;p113"/>
          <p:cNvSpPr/>
          <p:nvPr/>
        </p:nvSpPr>
        <p:spPr>
          <a:xfrm>
            <a:off x="7271566" y="4514659"/>
            <a:ext cx="150589" cy="81358"/>
          </a:xfrm>
          <a:custGeom>
            <a:rect b="b" l="l" r="r" t="t"/>
            <a:pathLst>
              <a:path extrusionOk="0" h="3844" w="7115">
                <a:moveTo>
                  <a:pt x="190" y="1"/>
                </a:moveTo>
                <a:cubicBezTo>
                  <a:pt x="36" y="1"/>
                  <a:pt x="0" y="250"/>
                  <a:pt x="178" y="339"/>
                </a:cubicBezTo>
                <a:cubicBezTo>
                  <a:pt x="2478" y="1259"/>
                  <a:pt x="4713" y="2409"/>
                  <a:pt x="6783" y="3822"/>
                </a:cubicBezTo>
                <a:cubicBezTo>
                  <a:pt x="6813" y="3837"/>
                  <a:pt x="6842" y="3844"/>
                  <a:pt x="6870" y="3844"/>
                </a:cubicBezTo>
                <a:cubicBezTo>
                  <a:pt x="7022" y="3844"/>
                  <a:pt x="7115" y="3638"/>
                  <a:pt x="6947" y="3526"/>
                </a:cubicBezTo>
                <a:cubicBezTo>
                  <a:pt x="4844" y="2113"/>
                  <a:pt x="2610" y="930"/>
                  <a:pt x="244" y="10"/>
                </a:cubicBezTo>
                <a:cubicBezTo>
                  <a:pt x="225" y="4"/>
                  <a:pt x="206" y="1"/>
                  <a:pt x="19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33" name="Google Shape;15733;p113"/>
          <p:cNvSpPr/>
          <p:nvPr/>
        </p:nvSpPr>
        <p:spPr>
          <a:xfrm>
            <a:off x="7322469" y="4504669"/>
            <a:ext cx="119963" cy="58585"/>
          </a:xfrm>
          <a:custGeom>
            <a:rect b="b" l="l" r="r" t="t"/>
            <a:pathLst>
              <a:path extrusionOk="0" h="2768" w="5668">
                <a:moveTo>
                  <a:pt x="229" y="0"/>
                </a:moveTo>
                <a:cubicBezTo>
                  <a:pt x="96" y="0"/>
                  <a:pt x="0" y="202"/>
                  <a:pt x="139" y="285"/>
                </a:cubicBezTo>
                <a:cubicBezTo>
                  <a:pt x="1848" y="1205"/>
                  <a:pt x="3589" y="2027"/>
                  <a:pt x="5397" y="2750"/>
                </a:cubicBezTo>
                <a:cubicBezTo>
                  <a:pt x="5422" y="2762"/>
                  <a:pt x="5446" y="2768"/>
                  <a:pt x="5468" y="2768"/>
                </a:cubicBezTo>
                <a:cubicBezTo>
                  <a:pt x="5614" y="2768"/>
                  <a:pt x="5667" y="2511"/>
                  <a:pt x="5495" y="2454"/>
                </a:cubicBezTo>
                <a:cubicBezTo>
                  <a:pt x="3721" y="1731"/>
                  <a:pt x="1979" y="909"/>
                  <a:pt x="303" y="22"/>
                </a:cubicBezTo>
                <a:cubicBezTo>
                  <a:pt x="278" y="7"/>
                  <a:pt x="253" y="0"/>
                  <a:pt x="2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34" name="Google Shape;15734;p113"/>
          <p:cNvSpPr/>
          <p:nvPr/>
        </p:nvSpPr>
        <p:spPr>
          <a:xfrm>
            <a:off x="7372694" y="4498150"/>
            <a:ext cx="40362" cy="21186"/>
          </a:xfrm>
          <a:custGeom>
            <a:rect b="b" l="l" r="r" t="t"/>
            <a:pathLst>
              <a:path extrusionOk="0" h="1001" w="1907">
                <a:moveTo>
                  <a:pt x="195" y="0"/>
                </a:moveTo>
                <a:cubicBezTo>
                  <a:pt x="136" y="0"/>
                  <a:pt x="88" y="37"/>
                  <a:pt x="66" y="100"/>
                </a:cubicBezTo>
                <a:cubicBezTo>
                  <a:pt x="1" y="166"/>
                  <a:pt x="33" y="265"/>
                  <a:pt x="132" y="297"/>
                </a:cubicBezTo>
                <a:lnTo>
                  <a:pt x="1644" y="987"/>
                </a:lnTo>
                <a:cubicBezTo>
                  <a:pt x="1661" y="996"/>
                  <a:pt x="1681" y="1000"/>
                  <a:pt x="1702" y="1000"/>
                </a:cubicBezTo>
                <a:cubicBezTo>
                  <a:pt x="1757" y="1000"/>
                  <a:pt x="1817" y="970"/>
                  <a:pt x="1841" y="922"/>
                </a:cubicBezTo>
                <a:cubicBezTo>
                  <a:pt x="1907" y="856"/>
                  <a:pt x="1874" y="757"/>
                  <a:pt x="1808" y="692"/>
                </a:cubicBezTo>
                <a:lnTo>
                  <a:pt x="296" y="34"/>
                </a:lnTo>
                <a:cubicBezTo>
                  <a:pt x="261" y="11"/>
                  <a:pt x="227" y="0"/>
                  <a:pt x="19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35" name="Google Shape;15735;p113"/>
          <p:cNvSpPr/>
          <p:nvPr/>
        </p:nvSpPr>
        <p:spPr>
          <a:xfrm>
            <a:off x="7399130" y="4478170"/>
            <a:ext cx="16699" cy="10117"/>
          </a:xfrm>
          <a:custGeom>
            <a:rect b="b" l="l" r="r" t="t"/>
            <a:pathLst>
              <a:path extrusionOk="0" h="478" w="789">
                <a:moveTo>
                  <a:pt x="165" y="1"/>
                </a:moveTo>
                <a:cubicBezTo>
                  <a:pt x="140" y="1"/>
                  <a:pt x="115" y="9"/>
                  <a:pt x="99" y="26"/>
                </a:cubicBezTo>
                <a:cubicBezTo>
                  <a:pt x="66" y="26"/>
                  <a:pt x="33" y="91"/>
                  <a:pt x="33" y="124"/>
                </a:cubicBezTo>
                <a:cubicBezTo>
                  <a:pt x="0" y="190"/>
                  <a:pt x="33" y="288"/>
                  <a:pt x="132" y="321"/>
                </a:cubicBezTo>
                <a:lnTo>
                  <a:pt x="559" y="453"/>
                </a:lnTo>
                <a:cubicBezTo>
                  <a:pt x="575" y="469"/>
                  <a:pt x="592" y="477"/>
                  <a:pt x="612" y="477"/>
                </a:cubicBezTo>
                <a:cubicBezTo>
                  <a:pt x="633" y="477"/>
                  <a:pt x="658" y="469"/>
                  <a:pt x="690" y="453"/>
                </a:cubicBezTo>
                <a:cubicBezTo>
                  <a:pt x="789" y="387"/>
                  <a:pt x="789" y="190"/>
                  <a:pt x="625" y="157"/>
                </a:cubicBezTo>
                <a:lnTo>
                  <a:pt x="230" y="26"/>
                </a:lnTo>
                <a:cubicBezTo>
                  <a:pt x="214" y="9"/>
                  <a:pt x="189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36" name="Google Shape;15736;p113"/>
          <p:cNvSpPr/>
          <p:nvPr/>
        </p:nvSpPr>
        <p:spPr>
          <a:xfrm>
            <a:off x="7676353" y="4551529"/>
            <a:ext cx="223841" cy="83178"/>
          </a:xfrm>
          <a:custGeom>
            <a:rect b="b" l="l" r="r" t="t"/>
            <a:pathLst>
              <a:path extrusionOk="0" h="3930" w="10576">
                <a:moveTo>
                  <a:pt x="189" y="0"/>
                </a:moveTo>
                <a:cubicBezTo>
                  <a:pt x="36" y="0"/>
                  <a:pt x="0" y="246"/>
                  <a:pt x="178" y="306"/>
                </a:cubicBezTo>
                <a:lnTo>
                  <a:pt x="178" y="338"/>
                </a:lnTo>
                <a:lnTo>
                  <a:pt x="10332" y="3920"/>
                </a:lnTo>
                <a:cubicBezTo>
                  <a:pt x="10351" y="3927"/>
                  <a:pt x="10369" y="3930"/>
                  <a:pt x="10386" y="3930"/>
                </a:cubicBezTo>
                <a:cubicBezTo>
                  <a:pt x="10539" y="3930"/>
                  <a:pt x="10575" y="3684"/>
                  <a:pt x="10397" y="3624"/>
                </a:cubicBezTo>
                <a:lnTo>
                  <a:pt x="244" y="10"/>
                </a:lnTo>
                <a:cubicBezTo>
                  <a:pt x="224" y="3"/>
                  <a:pt x="206" y="0"/>
                  <a:pt x="18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37" name="Google Shape;15737;p113"/>
          <p:cNvSpPr/>
          <p:nvPr/>
        </p:nvSpPr>
        <p:spPr>
          <a:xfrm>
            <a:off x="7737521" y="4544587"/>
            <a:ext cx="119582" cy="50457"/>
          </a:xfrm>
          <a:custGeom>
            <a:rect b="b" l="l" r="r" t="t"/>
            <a:pathLst>
              <a:path extrusionOk="0" h="2384" w="5650">
                <a:moveTo>
                  <a:pt x="195" y="1"/>
                </a:moveTo>
                <a:cubicBezTo>
                  <a:pt x="38" y="1"/>
                  <a:pt x="0" y="278"/>
                  <a:pt x="180" y="338"/>
                </a:cubicBezTo>
                <a:lnTo>
                  <a:pt x="5371" y="2375"/>
                </a:lnTo>
                <a:cubicBezTo>
                  <a:pt x="5389" y="2381"/>
                  <a:pt x="5406" y="2384"/>
                  <a:pt x="5422" y="2384"/>
                </a:cubicBezTo>
                <a:cubicBezTo>
                  <a:pt x="5584" y="2384"/>
                  <a:pt x="5649" y="2106"/>
                  <a:pt x="5470" y="2047"/>
                </a:cubicBezTo>
                <a:lnTo>
                  <a:pt x="245" y="9"/>
                </a:lnTo>
                <a:cubicBezTo>
                  <a:pt x="227" y="3"/>
                  <a:pt x="211" y="1"/>
                  <a:pt x="19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38" name="Google Shape;15738;p113"/>
          <p:cNvSpPr/>
          <p:nvPr/>
        </p:nvSpPr>
        <p:spPr>
          <a:xfrm>
            <a:off x="7785016" y="4529051"/>
            <a:ext cx="112915" cy="57188"/>
          </a:xfrm>
          <a:custGeom>
            <a:rect b="b" l="l" r="r" t="t"/>
            <a:pathLst>
              <a:path extrusionOk="0" h="2702" w="5335">
                <a:moveTo>
                  <a:pt x="255" y="0"/>
                </a:moveTo>
                <a:cubicBezTo>
                  <a:pt x="98" y="0"/>
                  <a:pt x="0" y="231"/>
                  <a:pt x="170" y="316"/>
                </a:cubicBezTo>
                <a:lnTo>
                  <a:pt x="5000" y="2682"/>
                </a:lnTo>
                <a:cubicBezTo>
                  <a:pt x="5028" y="2696"/>
                  <a:pt x="5055" y="2702"/>
                  <a:pt x="5080" y="2702"/>
                </a:cubicBezTo>
                <a:cubicBezTo>
                  <a:pt x="5236" y="2702"/>
                  <a:pt x="5334" y="2471"/>
                  <a:pt x="5165" y="2386"/>
                </a:cubicBezTo>
                <a:lnTo>
                  <a:pt x="334" y="20"/>
                </a:lnTo>
                <a:cubicBezTo>
                  <a:pt x="307" y="7"/>
                  <a:pt x="280" y="0"/>
                  <a:pt x="2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39" name="Google Shape;15739;p113"/>
          <p:cNvSpPr/>
          <p:nvPr/>
        </p:nvSpPr>
        <p:spPr>
          <a:xfrm>
            <a:off x="7797482" y="4513791"/>
            <a:ext cx="96322" cy="43917"/>
          </a:xfrm>
          <a:custGeom>
            <a:rect b="b" l="l" r="r" t="t"/>
            <a:pathLst>
              <a:path extrusionOk="0" h="2075" w="4551">
                <a:moveTo>
                  <a:pt x="200" y="0"/>
                </a:moveTo>
                <a:cubicBezTo>
                  <a:pt x="53" y="0"/>
                  <a:pt x="1" y="257"/>
                  <a:pt x="173" y="314"/>
                </a:cubicBezTo>
                <a:lnTo>
                  <a:pt x="205" y="314"/>
                </a:lnTo>
                <a:lnTo>
                  <a:pt x="4313" y="2056"/>
                </a:lnTo>
                <a:cubicBezTo>
                  <a:pt x="4334" y="2068"/>
                  <a:pt x="4354" y="2074"/>
                  <a:pt x="4373" y="2074"/>
                </a:cubicBezTo>
                <a:cubicBezTo>
                  <a:pt x="4498" y="2074"/>
                  <a:pt x="4550" y="1817"/>
                  <a:pt x="4379" y="1760"/>
                </a:cubicBezTo>
                <a:lnTo>
                  <a:pt x="271" y="18"/>
                </a:lnTo>
                <a:cubicBezTo>
                  <a:pt x="246" y="6"/>
                  <a:pt x="222" y="0"/>
                  <a:pt x="20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40" name="Google Shape;15740;p113"/>
          <p:cNvSpPr/>
          <p:nvPr/>
        </p:nvSpPr>
        <p:spPr>
          <a:xfrm>
            <a:off x="7812658" y="4501452"/>
            <a:ext cx="85210" cy="38245"/>
          </a:xfrm>
          <a:custGeom>
            <a:rect b="b" l="l" r="r" t="t"/>
            <a:pathLst>
              <a:path extrusionOk="0" h="1807" w="4026">
                <a:moveTo>
                  <a:pt x="222" y="0"/>
                </a:moveTo>
                <a:cubicBezTo>
                  <a:pt x="63" y="0"/>
                  <a:pt x="1" y="246"/>
                  <a:pt x="178" y="306"/>
                </a:cubicBezTo>
                <a:cubicBezTo>
                  <a:pt x="1394" y="700"/>
                  <a:pt x="2577" y="1193"/>
                  <a:pt x="3694" y="1784"/>
                </a:cubicBezTo>
                <a:cubicBezTo>
                  <a:pt x="3725" y="1800"/>
                  <a:pt x="3754" y="1806"/>
                  <a:pt x="3782" y="1806"/>
                </a:cubicBezTo>
                <a:cubicBezTo>
                  <a:pt x="3934" y="1806"/>
                  <a:pt x="4026" y="1605"/>
                  <a:pt x="3859" y="1521"/>
                </a:cubicBezTo>
                <a:cubicBezTo>
                  <a:pt x="2709" y="897"/>
                  <a:pt x="1493" y="404"/>
                  <a:pt x="277" y="10"/>
                </a:cubicBezTo>
                <a:cubicBezTo>
                  <a:pt x="258" y="3"/>
                  <a:pt x="239" y="0"/>
                  <a:pt x="22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41" name="Google Shape;15741;p113"/>
          <p:cNvSpPr/>
          <p:nvPr/>
        </p:nvSpPr>
        <p:spPr>
          <a:xfrm>
            <a:off x="8265512" y="4718926"/>
            <a:ext cx="288818" cy="188347"/>
          </a:xfrm>
          <a:custGeom>
            <a:rect b="b" l="l" r="r" t="t"/>
            <a:pathLst>
              <a:path extrusionOk="0" h="8899" w="13646">
                <a:moveTo>
                  <a:pt x="238" y="0"/>
                </a:moveTo>
                <a:cubicBezTo>
                  <a:pt x="102" y="0"/>
                  <a:pt x="0" y="231"/>
                  <a:pt x="142" y="316"/>
                </a:cubicBezTo>
                <a:cubicBezTo>
                  <a:pt x="3789" y="2156"/>
                  <a:pt x="7239" y="4259"/>
                  <a:pt x="10493" y="6691"/>
                </a:cubicBezTo>
                <a:cubicBezTo>
                  <a:pt x="11445" y="7381"/>
                  <a:pt x="12366" y="8104"/>
                  <a:pt x="13286" y="8860"/>
                </a:cubicBezTo>
                <a:cubicBezTo>
                  <a:pt x="13320" y="8887"/>
                  <a:pt x="13357" y="8899"/>
                  <a:pt x="13393" y="8899"/>
                </a:cubicBezTo>
                <a:cubicBezTo>
                  <a:pt x="13529" y="8899"/>
                  <a:pt x="13645" y="8733"/>
                  <a:pt x="13516" y="8630"/>
                </a:cubicBezTo>
                <a:cubicBezTo>
                  <a:pt x="10328" y="6034"/>
                  <a:pt x="6944" y="3701"/>
                  <a:pt x="3362" y="1663"/>
                </a:cubicBezTo>
                <a:cubicBezTo>
                  <a:pt x="2376" y="1105"/>
                  <a:pt x="1357" y="579"/>
                  <a:pt x="306" y="20"/>
                </a:cubicBezTo>
                <a:cubicBezTo>
                  <a:pt x="283" y="6"/>
                  <a:pt x="260" y="0"/>
                  <a:pt x="23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42" name="Google Shape;15742;p113"/>
          <p:cNvSpPr/>
          <p:nvPr/>
        </p:nvSpPr>
        <p:spPr>
          <a:xfrm>
            <a:off x="8336479" y="4719582"/>
            <a:ext cx="172643" cy="121635"/>
          </a:xfrm>
          <a:custGeom>
            <a:rect b="b" l="l" r="r" t="t"/>
            <a:pathLst>
              <a:path extrusionOk="0" h="5747" w="8157">
                <a:moveTo>
                  <a:pt x="231" y="0"/>
                </a:moveTo>
                <a:cubicBezTo>
                  <a:pt x="98" y="0"/>
                  <a:pt x="1" y="206"/>
                  <a:pt x="140" y="318"/>
                </a:cubicBezTo>
                <a:cubicBezTo>
                  <a:pt x="2868" y="1829"/>
                  <a:pt x="5431" y="3670"/>
                  <a:pt x="7797" y="5707"/>
                </a:cubicBezTo>
                <a:cubicBezTo>
                  <a:pt x="7831" y="5734"/>
                  <a:pt x="7869" y="5746"/>
                  <a:pt x="7905" y="5746"/>
                </a:cubicBezTo>
                <a:cubicBezTo>
                  <a:pt x="8040" y="5746"/>
                  <a:pt x="8157" y="5581"/>
                  <a:pt x="8027" y="5477"/>
                </a:cubicBezTo>
                <a:cubicBezTo>
                  <a:pt x="5628" y="3407"/>
                  <a:pt x="3065" y="1566"/>
                  <a:pt x="305" y="22"/>
                </a:cubicBezTo>
                <a:cubicBezTo>
                  <a:pt x="280" y="7"/>
                  <a:pt x="255" y="0"/>
                  <a:pt x="2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43" name="Google Shape;15743;p113"/>
          <p:cNvSpPr/>
          <p:nvPr/>
        </p:nvSpPr>
        <p:spPr>
          <a:xfrm>
            <a:off x="8400483" y="4722355"/>
            <a:ext cx="122672" cy="72829"/>
          </a:xfrm>
          <a:custGeom>
            <a:rect b="b" l="l" r="r" t="t"/>
            <a:pathLst>
              <a:path extrusionOk="0" h="3441" w="5796">
                <a:moveTo>
                  <a:pt x="229" y="1"/>
                </a:moveTo>
                <a:cubicBezTo>
                  <a:pt x="97" y="1"/>
                  <a:pt x="0" y="202"/>
                  <a:pt x="139" y="285"/>
                </a:cubicBezTo>
                <a:cubicBezTo>
                  <a:pt x="1980" y="1205"/>
                  <a:pt x="3754" y="2257"/>
                  <a:pt x="5496" y="3407"/>
                </a:cubicBezTo>
                <a:cubicBezTo>
                  <a:pt x="5524" y="3430"/>
                  <a:pt x="5553" y="3440"/>
                  <a:pt x="5580" y="3440"/>
                </a:cubicBezTo>
                <a:cubicBezTo>
                  <a:pt x="5707" y="3440"/>
                  <a:pt x="5795" y="3220"/>
                  <a:pt x="5660" y="3111"/>
                </a:cubicBezTo>
                <a:cubicBezTo>
                  <a:pt x="3918" y="1961"/>
                  <a:pt x="2144" y="943"/>
                  <a:pt x="304" y="22"/>
                </a:cubicBezTo>
                <a:cubicBezTo>
                  <a:pt x="279" y="7"/>
                  <a:pt x="253" y="1"/>
                  <a:pt x="2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44" name="Google Shape;15744;p113"/>
          <p:cNvSpPr/>
          <p:nvPr/>
        </p:nvSpPr>
        <p:spPr>
          <a:xfrm>
            <a:off x="8411722" y="4693146"/>
            <a:ext cx="103201" cy="55854"/>
          </a:xfrm>
          <a:custGeom>
            <a:rect b="b" l="l" r="r" t="t"/>
            <a:pathLst>
              <a:path extrusionOk="0" h="2639" w="4876">
                <a:moveTo>
                  <a:pt x="244" y="1"/>
                </a:moveTo>
                <a:cubicBezTo>
                  <a:pt x="92" y="1"/>
                  <a:pt x="0" y="202"/>
                  <a:pt x="167" y="285"/>
                </a:cubicBezTo>
                <a:cubicBezTo>
                  <a:pt x="1646" y="1008"/>
                  <a:pt x="3124" y="1797"/>
                  <a:pt x="4570" y="2618"/>
                </a:cubicBezTo>
                <a:cubicBezTo>
                  <a:pt x="4593" y="2632"/>
                  <a:pt x="4616" y="2638"/>
                  <a:pt x="4638" y="2638"/>
                </a:cubicBezTo>
                <a:cubicBezTo>
                  <a:pt x="4774" y="2638"/>
                  <a:pt x="4876" y="2407"/>
                  <a:pt x="4735" y="2323"/>
                </a:cubicBezTo>
                <a:cubicBezTo>
                  <a:pt x="3289" y="1501"/>
                  <a:pt x="1810" y="745"/>
                  <a:pt x="331" y="22"/>
                </a:cubicBezTo>
                <a:cubicBezTo>
                  <a:pt x="301" y="7"/>
                  <a:pt x="272" y="1"/>
                  <a:pt x="2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45" name="Google Shape;15745;p113"/>
          <p:cNvSpPr/>
          <p:nvPr/>
        </p:nvSpPr>
        <p:spPr>
          <a:xfrm>
            <a:off x="8464339" y="4687855"/>
            <a:ext cx="140959" cy="72300"/>
          </a:xfrm>
          <a:custGeom>
            <a:rect b="b" l="l" r="r" t="t"/>
            <a:pathLst>
              <a:path extrusionOk="0" h="3416" w="6660">
                <a:moveTo>
                  <a:pt x="222" y="0"/>
                </a:moveTo>
                <a:cubicBezTo>
                  <a:pt x="63" y="0"/>
                  <a:pt x="1" y="246"/>
                  <a:pt x="178" y="305"/>
                </a:cubicBezTo>
                <a:cubicBezTo>
                  <a:pt x="2380" y="1028"/>
                  <a:pt x="4450" y="2080"/>
                  <a:pt x="6356" y="3394"/>
                </a:cubicBezTo>
                <a:cubicBezTo>
                  <a:pt x="6381" y="3409"/>
                  <a:pt x="6406" y="3416"/>
                  <a:pt x="6430" y="3416"/>
                </a:cubicBezTo>
                <a:cubicBezTo>
                  <a:pt x="6563" y="3416"/>
                  <a:pt x="6660" y="3210"/>
                  <a:pt x="6520" y="3098"/>
                </a:cubicBezTo>
                <a:cubicBezTo>
                  <a:pt x="4582" y="1784"/>
                  <a:pt x="2479" y="732"/>
                  <a:pt x="277" y="9"/>
                </a:cubicBezTo>
                <a:cubicBezTo>
                  <a:pt x="258" y="3"/>
                  <a:pt x="239" y="0"/>
                  <a:pt x="22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46" name="Google Shape;15746;p113"/>
          <p:cNvSpPr/>
          <p:nvPr/>
        </p:nvSpPr>
        <p:spPr>
          <a:xfrm>
            <a:off x="8270803" y="4468222"/>
            <a:ext cx="226635" cy="89507"/>
          </a:xfrm>
          <a:custGeom>
            <a:rect b="b" l="l" r="r" t="t"/>
            <a:pathLst>
              <a:path extrusionOk="0" h="4229" w="10708">
                <a:moveTo>
                  <a:pt x="256" y="0"/>
                </a:moveTo>
                <a:cubicBezTo>
                  <a:pt x="79" y="0"/>
                  <a:pt x="0" y="269"/>
                  <a:pt x="187" y="331"/>
                </a:cubicBezTo>
                <a:cubicBezTo>
                  <a:pt x="3703" y="1251"/>
                  <a:pt x="7121" y="2566"/>
                  <a:pt x="10374" y="4209"/>
                </a:cubicBezTo>
                <a:cubicBezTo>
                  <a:pt x="10401" y="4223"/>
                  <a:pt x="10428" y="4229"/>
                  <a:pt x="10454" y="4229"/>
                </a:cubicBezTo>
                <a:cubicBezTo>
                  <a:pt x="10610" y="4229"/>
                  <a:pt x="10708" y="3998"/>
                  <a:pt x="10538" y="3913"/>
                </a:cubicBezTo>
                <a:cubicBezTo>
                  <a:pt x="7252" y="2270"/>
                  <a:pt x="3835" y="956"/>
                  <a:pt x="286" y="3"/>
                </a:cubicBezTo>
                <a:cubicBezTo>
                  <a:pt x="276" y="1"/>
                  <a:pt x="266" y="0"/>
                  <a:pt x="2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47" name="Google Shape;15747;p113"/>
          <p:cNvSpPr/>
          <p:nvPr/>
        </p:nvSpPr>
        <p:spPr>
          <a:xfrm>
            <a:off x="8315674" y="4442104"/>
            <a:ext cx="207713" cy="83390"/>
          </a:xfrm>
          <a:custGeom>
            <a:rect b="b" l="l" r="r" t="t"/>
            <a:pathLst>
              <a:path extrusionOk="0" h="3940" w="9814">
                <a:moveTo>
                  <a:pt x="254" y="1"/>
                </a:moveTo>
                <a:cubicBezTo>
                  <a:pt x="98" y="1"/>
                  <a:pt x="1" y="227"/>
                  <a:pt x="170" y="284"/>
                </a:cubicBezTo>
                <a:cubicBezTo>
                  <a:pt x="3259" y="1631"/>
                  <a:pt x="6381" y="2847"/>
                  <a:pt x="9536" y="3931"/>
                </a:cubicBezTo>
                <a:cubicBezTo>
                  <a:pt x="9556" y="3937"/>
                  <a:pt x="9576" y="3940"/>
                  <a:pt x="9594" y="3940"/>
                </a:cubicBezTo>
                <a:cubicBezTo>
                  <a:pt x="9775" y="3940"/>
                  <a:pt x="9813" y="3662"/>
                  <a:pt x="9634" y="3603"/>
                </a:cubicBezTo>
                <a:cubicBezTo>
                  <a:pt x="6480" y="2551"/>
                  <a:pt x="3391" y="1335"/>
                  <a:pt x="335" y="21"/>
                </a:cubicBezTo>
                <a:cubicBezTo>
                  <a:pt x="307" y="7"/>
                  <a:pt x="280" y="1"/>
                  <a:pt x="2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48" name="Google Shape;15748;p113"/>
          <p:cNvSpPr/>
          <p:nvPr/>
        </p:nvSpPr>
        <p:spPr>
          <a:xfrm>
            <a:off x="8424125" y="4449787"/>
            <a:ext cx="142377" cy="56934"/>
          </a:xfrm>
          <a:custGeom>
            <a:rect b="b" l="l" r="r" t="t"/>
            <a:pathLst>
              <a:path extrusionOk="0" h="2690" w="6727">
                <a:moveTo>
                  <a:pt x="169" y="1"/>
                </a:moveTo>
                <a:cubicBezTo>
                  <a:pt x="29" y="1"/>
                  <a:pt x="1" y="258"/>
                  <a:pt x="173" y="315"/>
                </a:cubicBezTo>
                <a:lnTo>
                  <a:pt x="6449" y="2681"/>
                </a:lnTo>
                <a:cubicBezTo>
                  <a:pt x="6467" y="2687"/>
                  <a:pt x="6484" y="2690"/>
                  <a:pt x="6500" y="2690"/>
                </a:cubicBezTo>
                <a:cubicBezTo>
                  <a:pt x="6661" y="2690"/>
                  <a:pt x="6727" y="2412"/>
                  <a:pt x="6547" y="2352"/>
                </a:cubicBezTo>
                <a:lnTo>
                  <a:pt x="238" y="19"/>
                </a:lnTo>
                <a:cubicBezTo>
                  <a:pt x="213" y="7"/>
                  <a:pt x="190" y="1"/>
                  <a:pt x="16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49" name="Google Shape;15749;p113"/>
          <p:cNvSpPr/>
          <p:nvPr/>
        </p:nvSpPr>
        <p:spPr>
          <a:xfrm>
            <a:off x="8519284" y="4455544"/>
            <a:ext cx="120260" cy="43536"/>
          </a:xfrm>
          <a:custGeom>
            <a:rect b="b" l="l" r="r" t="t"/>
            <a:pathLst>
              <a:path extrusionOk="0" h="2057" w="5682">
                <a:moveTo>
                  <a:pt x="222" y="1"/>
                </a:moveTo>
                <a:cubicBezTo>
                  <a:pt x="63" y="1"/>
                  <a:pt x="1" y="247"/>
                  <a:pt x="178" y="306"/>
                </a:cubicBezTo>
                <a:cubicBezTo>
                  <a:pt x="1887" y="996"/>
                  <a:pt x="3629" y="1587"/>
                  <a:pt x="5403" y="2047"/>
                </a:cubicBezTo>
                <a:cubicBezTo>
                  <a:pt x="5421" y="2053"/>
                  <a:pt x="5438" y="2056"/>
                  <a:pt x="5454" y="2056"/>
                </a:cubicBezTo>
                <a:cubicBezTo>
                  <a:pt x="5616" y="2056"/>
                  <a:pt x="5681" y="1782"/>
                  <a:pt x="5502" y="1752"/>
                </a:cubicBezTo>
                <a:cubicBezTo>
                  <a:pt x="3727" y="1259"/>
                  <a:pt x="1986" y="667"/>
                  <a:pt x="277" y="10"/>
                </a:cubicBezTo>
                <a:cubicBezTo>
                  <a:pt x="257" y="4"/>
                  <a:pt x="239" y="1"/>
                  <a:pt x="2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50" name="Google Shape;15750;p113"/>
          <p:cNvSpPr/>
          <p:nvPr/>
        </p:nvSpPr>
        <p:spPr>
          <a:xfrm>
            <a:off x="7893361" y="4495907"/>
            <a:ext cx="74120" cy="29144"/>
          </a:xfrm>
          <a:custGeom>
            <a:rect b="b" l="l" r="r" t="t"/>
            <a:pathLst>
              <a:path extrusionOk="0" h="1377" w="3502">
                <a:moveTo>
                  <a:pt x="225" y="0"/>
                </a:moveTo>
                <a:cubicBezTo>
                  <a:pt x="63" y="0"/>
                  <a:pt x="1" y="275"/>
                  <a:pt x="210" y="305"/>
                </a:cubicBezTo>
                <a:cubicBezTo>
                  <a:pt x="1229" y="568"/>
                  <a:pt x="2215" y="896"/>
                  <a:pt x="3167" y="1356"/>
                </a:cubicBezTo>
                <a:cubicBezTo>
                  <a:pt x="3195" y="1370"/>
                  <a:pt x="3222" y="1376"/>
                  <a:pt x="3248" y="1376"/>
                </a:cubicBezTo>
                <a:cubicBezTo>
                  <a:pt x="3404" y="1376"/>
                  <a:pt x="3501" y="1150"/>
                  <a:pt x="3332" y="1093"/>
                </a:cubicBezTo>
                <a:cubicBezTo>
                  <a:pt x="2346" y="601"/>
                  <a:pt x="1327" y="239"/>
                  <a:pt x="276" y="9"/>
                </a:cubicBezTo>
                <a:cubicBezTo>
                  <a:pt x="258" y="3"/>
                  <a:pt x="241" y="0"/>
                  <a:pt x="22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51" name="Google Shape;15751;p113"/>
          <p:cNvSpPr/>
          <p:nvPr/>
        </p:nvSpPr>
        <p:spPr>
          <a:xfrm>
            <a:off x="7809885" y="4388090"/>
            <a:ext cx="131371" cy="50479"/>
          </a:xfrm>
          <a:custGeom>
            <a:rect b="b" l="l" r="r" t="t"/>
            <a:pathLst>
              <a:path extrusionOk="0" h="2385" w="6207">
                <a:moveTo>
                  <a:pt x="221" y="0"/>
                </a:moveTo>
                <a:cubicBezTo>
                  <a:pt x="63" y="0"/>
                  <a:pt x="0" y="246"/>
                  <a:pt x="178" y="305"/>
                </a:cubicBezTo>
                <a:lnTo>
                  <a:pt x="5929" y="2376"/>
                </a:lnTo>
                <a:cubicBezTo>
                  <a:pt x="5946" y="2382"/>
                  <a:pt x="5963" y="2384"/>
                  <a:pt x="5979" y="2384"/>
                </a:cubicBezTo>
                <a:cubicBezTo>
                  <a:pt x="6141" y="2384"/>
                  <a:pt x="6207" y="2107"/>
                  <a:pt x="6027" y="2047"/>
                </a:cubicBezTo>
                <a:lnTo>
                  <a:pt x="277" y="10"/>
                </a:lnTo>
                <a:cubicBezTo>
                  <a:pt x="257" y="3"/>
                  <a:pt x="239" y="0"/>
                  <a:pt x="22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52" name="Google Shape;15752;p113"/>
          <p:cNvSpPr/>
          <p:nvPr/>
        </p:nvSpPr>
        <p:spPr>
          <a:xfrm>
            <a:off x="7880408" y="4390884"/>
            <a:ext cx="62606" cy="30287"/>
          </a:xfrm>
          <a:custGeom>
            <a:rect b="b" l="l" r="r" t="t"/>
            <a:pathLst>
              <a:path extrusionOk="0" h="1431" w="2958">
                <a:moveTo>
                  <a:pt x="177" y="0"/>
                </a:moveTo>
                <a:cubicBezTo>
                  <a:pt x="98" y="0"/>
                  <a:pt x="27" y="54"/>
                  <a:pt x="1" y="108"/>
                </a:cubicBezTo>
                <a:cubicBezTo>
                  <a:pt x="1" y="206"/>
                  <a:pt x="33" y="305"/>
                  <a:pt x="132" y="338"/>
                </a:cubicBezTo>
                <a:lnTo>
                  <a:pt x="2728" y="1422"/>
                </a:lnTo>
                <a:cubicBezTo>
                  <a:pt x="2745" y="1428"/>
                  <a:pt x="2762" y="1431"/>
                  <a:pt x="2777" y="1431"/>
                </a:cubicBezTo>
                <a:cubicBezTo>
                  <a:pt x="2849" y="1431"/>
                  <a:pt x="2898" y="1372"/>
                  <a:pt x="2925" y="1291"/>
                </a:cubicBezTo>
                <a:cubicBezTo>
                  <a:pt x="2958" y="1225"/>
                  <a:pt x="2892" y="1126"/>
                  <a:pt x="2827" y="1094"/>
                </a:cubicBezTo>
                <a:lnTo>
                  <a:pt x="231" y="9"/>
                </a:lnTo>
                <a:cubicBezTo>
                  <a:pt x="213" y="3"/>
                  <a:pt x="194" y="0"/>
                  <a:pt x="17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53" name="Google Shape;15753;p113"/>
          <p:cNvSpPr/>
          <p:nvPr/>
        </p:nvSpPr>
        <p:spPr>
          <a:xfrm>
            <a:off x="7646955" y="4341632"/>
            <a:ext cx="128937" cy="36298"/>
          </a:xfrm>
          <a:custGeom>
            <a:rect b="b" l="l" r="r" t="t"/>
            <a:pathLst>
              <a:path extrusionOk="0" h="1715" w="6092">
                <a:moveTo>
                  <a:pt x="258" y="1"/>
                </a:moveTo>
                <a:cubicBezTo>
                  <a:pt x="80" y="1"/>
                  <a:pt x="0" y="300"/>
                  <a:pt x="220" y="332"/>
                </a:cubicBezTo>
                <a:cubicBezTo>
                  <a:pt x="2093" y="660"/>
                  <a:pt x="3966" y="1120"/>
                  <a:pt x="5806" y="1712"/>
                </a:cubicBezTo>
                <a:cubicBezTo>
                  <a:pt x="5816" y="1714"/>
                  <a:pt x="5826" y="1714"/>
                  <a:pt x="5836" y="1714"/>
                </a:cubicBezTo>
                <a:cubicBezTo>
                  <a:pt x="6012" y="1714"/>
                  <a:pt x="6091" y="1445"/>
                  <a:pt x="5904" y="1383"/>
                </a:cubicBezTo>
                <a:cubicBezTo>
                  <a:pt x="4064" y="825"/>
                  <a:pt x="2191" y="365"/>
                  <a:pt x="285" y="3"/>
                </a:cubicBezTo>
                <a:cubicBezTo>
                  <a:pt x="276" y="1"/>
                  <a:pt x="267" y="1"/>
                  <a:pt x="25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54" name="Google Shape;15754;p113"/>
          <p:cNvSpPr/>
          <p:nvPr/>
        </p:nvSpPr>
        <p:spPr>
          <a:xfrm>
            <a:off x="6830904" y="4948146"/>
            <a:ext cx="246318" cy="66860"/>
          </a:xfrm>
          <a:custGeom>
            <a:rect b="b" l="l" r="r" t="t"/>
            <a:pathLst>
              <a:path extrusionOk="0" h="3159" w="11638">
                <a:moveTo>
                  <a:pt x="5140" y="1"/>
                </a:moveTo>
                <a:cubicBezTo>
                  <a:pt x="5013" y="1"/>
                  <a:pt x="4926" y="216"/>
                  <a:pt x="5061" y="297"/>
                </a:cubicBezTo>
                <a:cubicBezTo>
                  <a:pt x="5458" y="597"/>
                  <a:pt x="5855" y="887"/>
                  <a:pt x="6254" y="1168"/>
                </a:cubicBezTo>
                <a:lnTo>
                  <a:pt x="6254" y="1168"/>
                </a:lnTo>
                <a:cubicBezTo>
                  <a:pt x="6768" y="1619"/>
                  <a:pt x="7235" y="2128"/>
                  <a:pt x="7640" y="2684"/>
                </a:cubicBezTo>
                <a:lnTo>
                  <a:pt x="7640" y="2684"/>
                </a:lnTo>
                <a:cubicBezTo>
                  <a:pt x="6479" y="2447"/>
                  <a:pt x="5293" y="2213"/>
                  <a:pt x="4108" y="2006"/>
                </a:cubicBezTo>
                <a:cubicBezTo>
                  <a:pt x="3154" y="1810"/>
                  <a:pt x="2181" y="1705"/>
                  <a:pt x="1204" y="1705"/>
                </a:cubicBezTo>
                <a:cubicBezTo>
                  <a:pt x="869" y="1705"/>
                  <a:pt x="533" y="1718"/>
                  <a:pt x="198" y="1743"/>
                </a:cubicBezTo>
                <a:cubicBezTo>
                  <a:pt x="10" y="1774"/>
                  <a:pt x="1" y="2074"/>
                  <a:pt x="171" y="2074"/>
                </a:cubicBezTo>
                <a:cubicBezTo>
                  <a:pt x="179" y="2074"/>
                  <a:pt x="188" y="2073"/>
                  <a:pt x="198" y="2071"/>
                </a:cubicBezTo>
                <a:cubicBezTo>
                  <a:pt x="533" y="2046"/>
                  <a:pt x="869" y="2034"/>
                  <a:pt x="1204" y="2034"/>
                </a:cubicBezTo>
                <a:cubicBezTo>
                  <a:pt x="2181" y="2034"/>
                  <a:pt x="3154" y="2139"/>
                  <a:pt x="4108" y="2334"/>
                </a:cubicBezTo>
                <a:cubicBezTo>
                  <a:pt x="5390" y="2564"/>
                  <a:pt x="6638" y="2827"/>
                  <a:pt x="7920" y="3057"/>
                </a:cubicBezTo>
                <a:cubicBezTo>
                  <a:pt x="7934" y="3061"/>
                  <a:pt x="7948" y="3062"/>
                  <a:pt x="7961" y="3062"/>
                </a:cubicBezTo>
                <a:cubicBezTo>
                  <a:pt x="8077" y="3062"/>
                  <a:pt x="8176" y="2945"/>
                  <a:pt x="8117" y="2827"/>
                </a:cubicBezTo>
                <a:cubicBezTo>
                  <a:pt x="7926" y="2545"/>
                  <a:pt x="7721" y="2271"/>
                  <a:pt x="7501" y="2009"/>
                </a:cubicBezTo>
                <a:lnTo>
                  <a:pt x="7501" y="2009"/>
                </a:lnTo>
                <a:cubicBezTo>
                  <a:pt x="7920" y="2279"/>
                  <a:pt x="8343" y="2540"/>
                  <a:pt x="8774" y="2794"/>
                </a:cubicBezTo>
                <a:cubicBezTo>
                  <a:pt x="8802" y="2808"/>
                  <a:pt x="8832" y="2815"/>
                  <a:pt x="8861" y="2815"/>
                </a:cubicBezTo>
                <a:cubicBezTo>
                  <a:pt x="8967" y="2815"/>
                  <a:pt x="9063" y="2726"/>
                  <a:pt x="9037" y="2597"/>
                </a:cubicBezTo>
                <a:cubicBezTo>
                  <a:pt x="8959" y="2167"/>
                  <a:pt x="8846" y="1737"/>
                  <a:pt x="8691" y="1320"/>
                </a:cubicBezTo>
                <a:lnTo>
                  <a:pt x="8691" y="1320"/>
                </a:lnTo>
                <a:cubicBezTo>
                  <a:pt x="9170" y="1784"/>
                  <a:pt x="9654" y="2231"/>
                  <a:pt x="10154" y="2663"/>
                </a:cubicBezTo>
                <a:cubicBezTo>
                  <a:pt x="10193" y="2702"/>
                  <a:pt x="10237" y="2720"/>
                  <a:pt x="10278" y="2720"/>
                </a:cubicBezTo>
                <a:cubicBezTo>
                  <a:pt x="10341" y="2720"/>
                  <a:pt x="10397" y="2677"/>
                  <a:pt x="10417" y="2597"/>
                </a:cubicBezTo>
                <a:cubicBezTo>
                  <a:pt x="10456" y="2457"/>
                  <a:pt x="10479" y="2312"/>
                  <a:pt x="10484" y="2167"/>
                </a:cubicBezTo>
                <a:lnTo>
                  <a:pt x="10484" y="2167"/>
                </a:lnTo>
                <a:cubicBezTo>
                  <a:pt x="10657" y="2330"/>
                  <a:pt x="10856" y="2463"/>
                  <a:pt x="11071" y="2563"/>
                </a:cubicBezTo>
                <a:lnTo>
                  <a:pt x="11071" y="2563"/>
                </a:lnTo>
                <a:cubicBezTo>
                  <a:pt x="11123" y="2745"/>
                  <a:pt x="11201" y="2922"/>
                  <a:pt x="11304" y="3090"/>
                </a:cubicBezTo>
                <a:cubicBezTo>
                  <a:pt x="11333" y="3138"/>
                  <a:pt x="11376" y="3158"/>
                  <a:pt x="11420" y="3158"/>
                </a:cubicBezTo>
                <a:cubicBezTo>
                  <a:pt x="11526" y="3158"/>
                  <a:pt x="11637" y="3042"/>
                  <a:pt x="11567" y="2926"/>
                </a:cubicBezTo>
                <a:cubicBezTo>
                  <a:pt x="11478" y="2762"/>
                  <a:pt x="11409" y="2585"/>
                  <a:pt x="11366" y="2401"/>
                </a:cubicBezTo>
                <a:lnTo>
                  <a:pt x="11366" y="2401"/>
                </a:lnTo>
                <a:cubicBezTo>
                  <a:pt x="11499" y="2151"/>
                  <a:pt x="11478" y="1843"/>
                  <a:pt x="11304" y="1611"/>
                </a:cubicBezTo>
                <a:cubicBezTo>
                  <a:pt x="11280" y="1563"/>
                  <a:pt x="11234" y="1541"/>
                  <a:pt x="11185" y="1541"/>
                </a:cubicBezTo>
                <a:cubicBezTo>
                  <a:pt x="11101" y="1541"/>
                  <a:pt x="11009" y="1606"/>
                  <a:pt x="11009" y="1710"/>
                </a:cubicBezTo>
                <a:cubicBezTo>
                  <a:pt x="10989" y="1851"/>
                  <a:pt x="10984" y="1994"/>
                  <a:pt x="10995" y="2138"/>
                </a:cubicBezTo>
                <a:lnTo>
                  <a:pt x="10995" y="2138"/>
                </a:lnTo>
                <a:cubicBezTo>
                  <a:pt x="10732" y="1976"/>
                  <a:pt x="10503" y="1750"/>
                  <a:pt x="10352" y="1447"/>
                </a:cubicBezTo>
                <a:cubicBezTo>
                  <a:pt x="10320" y="1405"/>
                  <a:pt x="10271" y="1386"/>
                  <a:pt x="10221" y="1386"/>
                </a:cubicBezTo>
                <a:cubicBezTo>
                  <a:pt x="10117" y="1386"/>
                  <a:pt x="10011" y="1467"/>
                  <a:pt x="10056" y="1579"/>
                </a:cubicBezTo>
                <a:cubicBezTo>
                  <a:pt x="10059" y="1588"/>
                  <a:pt x="10062" y="1598"/>
                  <a:pt x="10065" y="1608"/>
                </a:cubicBezTo>
                <a:lnTo>
                  <a:pt x="10065" y="1608"/>
                </a:lnTo>
                <a:lnTo>
                  <a:pt x="10056" y="1611"/>
                </a:lnTo>
                <a:cubicBezTo>
                  <a:pt x="10063" y="1626"/>
                  <a:pt x="10071" y="1640"/>
                  <a:pt x="10079" y="1654"/>
                </a:cubicBezTo>
                <a:lnTo>
                  <a:pt x="10079" y="1654"/>
                </a:lnTo>
                <a:cubicBezTo>
                  <a:pt x="10135" y="1848"/>
                  <a:pt x="10163" y="2054"/>
                  <a:pt x="10154" y="2264"/>
                </a:cubicBezTo>
                <a:lnTo>
                  <a:pt x="10154" y="2264"/>
                </a:lnTo>
                <a:cubicBezTo>
                  <a:pt x="9514" y="1694"/>
                  <a:pt x="8898" y="1078"/>
                  <a:pt x="8281" y="461"/>
                </a:cubicBezTo>
                <a:cubicBezTo>
                  <a:pt x="8248" y="428"/>
                  <a:pt x="8210" y="414"/>
                  <a:pt x="8174" y="414"/>
                </a:cubicBezTo>
                <a:cubicBezTo>
                  <a:pt x="8069" y="414"/>
                  <a:pt x="7978" y="536"/>
                  <a:pt x="8051" y="658"/>
                </a:cubicBezTo>
                <a:cubicBezTo>
                  <a:pt x="8055" y="666"/>
                  <a:pt x="8059" y="674"/>
                  <a:pt x="8063" y="682"/>
                </a:cubicBezTo>
                <a:lnTo>
                  <a:pt x="8063" y="682"/>
                </a:lnTo>
                <a:lnTo>
                  <a:pt x="8051" y="691"/>
                </a:lnTo>
                <a:cubicBezTo>
                  <a:pt x="8062" y="702"/>
                  <a:pt x="8073" y="713"/>
                  <a:pt x="8083" y="723"/>
                </a:cubicBezTo>
                <a:lnTo>
                  <a:pt x="8083" y="723"/>
                </a:lnTo>
                <a:cubicBezTo>
                  <a:pt x="8343" y="1254"/>
                  <a:pt x="8538" y="1786"/>
                  <a:pt x="8651" y="2353"/>
                </a:cubicBezTo>
                <a:lnTo>
                  <a:pt x="8651" y="2353"/>
                </a:lnTo>
                <a:cubicBezTo>
                  <a:pt x="7819" y="1834"/>
                  <a:pt x="7014" y="1300"/>
                  <a:pt x="6227" y="741"/>
                </a:cubicBezTo>
                <a:lnTo>
                  <a:pt x="6227" y="741"/>
                </a:lnTo>
                <a:cubicBezTo>
                  <a:pt x="5969" y="529"/>
                  <a:pt x="5699" y="333"/>
                  <a:pt x="5418" y="154"/>
                </a:cubicBezTo>
                <a:lnTo>
                  <a:pt x="5418" y="154"/>
                </a:lnTo>
                <a:cubicBezTo>
                  <a:pt x="5365" y="114"/>
                  <a:pt x="5311" y="74"/>
                  <a:pt x="5258" y="34"/>
                </a:cubicBezTo>
                <a:lnTo>
                  <a:pt x="5249" y="48"/>
                </a:lnTo>
                <a:lnTo>
                  <a:pt x="5249" y="48"/>
                </a:lnTo>
                <a:cubicBezTo>
                  <a:pt x="5241" y="44"/>
                  <a:pt x="5233" y="39"/>
                  <a:pt x="5225" y="34"/>
                </a:cubicBezTo>
                <a:cubicBezTo>
                  <a:pt x="5196" y="11"/>
                  <a:pt x="5167" y="1"/>
                  <a:pt x="514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55" name="Google Shape;15755;p113"/>
          <p:cNvSpPr/>
          <p:nvPr/>
        </p:nvSpPr>
        <p:spPr>
          <a:xfrm>
            <a:off x="7086158" y="4984995"/>
            <a:ext cx="18795" cy="33017"/>
          </a:xfrm>
          <a:custGeom>
            <a:rect b="b" l="l" r="r" t="t"/>
            <a:pathLst>
              <a:path extrusionOk="0" h="1560" w="888">
                <a:moveTo>
                  <a:pt x="711" y="0"/>
                </a:moveTo>
                <a:cubicBezTo>
                  <a:pt x="662" y="0"/>
                  <a:pt x="613" y="37"/>
                  <a:pt x="592" y="100"/>
                </a:cubicBezTo>
                <a:cubicBezTo>
                  <a:pt x="395" y="495"/>
                  <a:pt x="230" y="922"/>
                  <a:pt x="33" y="1316"/>
                </a:cubicBezTo>
                <a:cubicBezTo>
                  <a:pt x="0" y="1382"/>
                  <a:pt x="33" y="1481"/>
                  <a:pt x="99" y="1546"/>
                </a:cubicBezTo>
                <a:cubicBezTo>
                  <a:pt x="116" y="1555"/>
                  <a:pt x="136" y="1559"/>
                  <a:pt x="157" y="1559"/>
                </a:cubicBezTo>
                <a:cubicBezTo>
                  <a:pt x="215" y="1559"/>
                  <a:pt x="281" y="1529"/>
                  <a:pt x="329" y="1481"/>
                </a:cubicBezTo>
                <a:lnTo>
                  <a:pt x="855" y="265"/>
                </a:lnTo>
                <a:cubicBezTo>
                  <a:pt x="887" y="166"/>
                  <a:pt x="887" y="68"/>
                  <a:pt x="789" y="35"/>
                </a:cubicBezTo>
                <a:cubicBezTo>
                  <a:pt x="766" y="11"/>
                  <a:pt x="738" y="0"/>
                  <a:pt x="71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56" name="Google Shape;15756;p113"/>
          <p:cNvSpPr/>
          <p:nvPr/>
        </p:nvSpPr>
        <p:spPr>
          <a:xfrm>
            <a:off x="7099280" y="4988318"/>
            <a:ext cx="51135" cy="35028"/>
          </a:xfrm>
          <a:custGeom>
            <a:rect b="b" l="l" r="r" t="t"/>
            <a:pathLst>
              <a:path extrusionOk="0" h="1655" w="2416">
                <a:moveTo>
                  <a:pt x="2191" y="0"/>
                </a:moveTo>
                <a:cubicBezTo>
                  <a:pt x="2175" y="0"/>
                  <a:pt x="2158" y="3"/>
                  <a:pt x="2140" y="9"/>
                </a:cubicBezTo>
                <a:cubicBezTo>
                  <a:pt x="1286" y="173"/>
                  <a:pt x="530" y="699"/>
                  <a:pt x="70" y="1422"/>
                </a:cubicBezTo>
                <a:cubicBezTo>
                  <a:pt x="1" y="1538"/>
                  <a:pt x="112" y="1654"/>
                  <a:pt x="229" y="1654"/>
                </a:cubicBezTo>
                <a:cubicBezTo>
                  <a:pt x="278" y="1654"/>
                  <a:pt x="328" y="1635"/>
                  <a:pt x="366" y="1586"/>
                </a:cubicBezTo>
                <a:cubicBezTo>
                  <a:pt x="793" y="929"/>
                  <a:pt x="1450" y="469"/>
                  <a:pt x="2206" y="305"/>
                </a:cubicBezTo>
                <a:cubicBezTo>
                  <a:pt x="2415" y="275"/>
                  <a:pt x="2353" y="0"/>
                  <a:pt x="219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57" name="Google Shape;15757;p113"/>
          <p:cNvSpPr/>
          <p:nvPr/>
        </p:nvSpPr>
        <p:spPr>
          <a:xfrm>
            <a:off x="7125821" y="4991070"/>
            <a:ext cx="59431" cy="41399"/>
          </a:xfrm>
          <a:custGeom>
            <a:rect b="b" l="l" r="r" t="t"/>
            <a:pathLst>
              <a:path extrusionOk="0" h="1956" w="2808">
                <a:moveTo>
                  <a:pt x="2550" y="0"/>
                </a:moveTo>
                <a:cubicBezTo>
                  <a:pt x="2532" y="0"/>
                  <a:pt x="2515" y="3"/>
                  <a:pt x="2497" y="11"/>
                </a:cubicBezTo>
                <a:cubicBezTo>
                  <a:pt x="1609" y="438"/>
                  <a:pt x="788" y="996"/>
                  <a:pt x="131" y="1686"/>
                </a:cubicBezTo>
                <a:cubicBezTo>
                  <a:pt x="1" y="1790"/>
                  <a:pt x="117" y="1956"/>
                  <a:pt x="253" y="1956"/>
                </a:cubicBezTo>
                <a:cubicBezTo>
                  <a:pt x="289" y="1956"/>
                  <a:pt x="326" y="1944"/>
                  <a:pt x="361" y="1916"/>
                </a:cubicBezTo>
                <a:cubicBezTo>
                  <a:pt x="1018" y="1226"/>
                  <a:pt x="1774" y="701"/>
                  <a:pt x="2661" y="306"/>
                </a:cubicBezTo>
                <a:cubicBezTo>
                  <a:pt x="2807" y="218"/>
                  <a:pt x="2693" y="0"/>
                  <a:pt x="255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58" name="Google Shape;15758;p113"/>
          <p:cNvSpPr/>
          <p:nvPr/>
        </p:nvSpPr>
        <p:spPr>
          <a:xfrm>
            <a:off x="7160448" y="5007981"/>
            <a:ext cx="70395" cy="24996"/>
          </a:xfrm>
          <a:custGeom>
            <a:rect b="b" l="l" r="r" t="t"/>
            <a:pathLst>
              <a:path extrusionOk="0" h="1181" w="3326">
                <a:moveTo>
                  <a:pt x="3095" y="0"/>
                </a:moveTo>
                <a:cubicBezTo>
                  <a:pt x="2044" y="0"/>
                  <a:pt x="1025" y="296"/>
                  <a:pt x="138" y="855"/>
                </a:cubicBezTo>
                <a:cubicBezTo>
                  <a:pt x="0" y="937"/>
                  <a:pt x="93" y="1181"/>
                  <a:pt x="223" y="1181"/>
                </a:cubicBezTo>
                <a:cubicBezTo>
                  <a:pt x="249" y="1181"/>
                  <a:pt x="275" y="1172"/>
                  <a:pt x="302" y="1150"/>
                </a:cubicBezTo>
                <a:cubicBezTo>
                  <a:pt x="1156" y="592"/>
                  <a:pt x="2109" y="329"/>
                  <a:pt x="3095" y="329"/>
                </a:cubicBezTo>
                <a:cubicBezTo>
                  <a:pt x="3325" y="329"/>
                  <a:pt x="3325" y="0"/>
                  <a:pt x="309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59" name="Google Shape;15759;p113"/>
          <p:cNvSpPr/>
          <p:nvPr/>
        </p:nvSpPr>
        <p:spPr>
          <a:xfrm>
            <a:off x="7192238" y="5019685"/>
            <a:ext cx="67813" cy="16318"/>
          </a:xfrm>
          <a:custGeom>
            <a:rect b="b" l="l" r="r" t="t"/>
            <a:pathLst>
              <a:path extrusionOk="0" h="771" w="3204">
                <a:moveTo>
                  <a:pt x="2691" y="1"/>
                </a:moveTo>
                <a:cubicBezTo>
                  <a:pt x="1838" y="1"/>
                  <a:pt x="1009" y="137"/>
                  <a:pt x="180" y="433"/>
                </a:cubicBezTo>
                <a:cubicBezTo>
                  <a:pt x="1" y="493"/>
                  <a:pt x="66" y="770"/>
                  <a:pt x="228" y="770"/>
                </a:cubicBezTo>
                <a:cubicBezTo>
                  <a:pt x="244" y="770"/>
                  <a:pt x="261" y="768"/>
                  <a:pt x="279" y="762"/>
                </a:cubicBezTo>
                <a:cubicBezTo>
                  <a:pt x="1048" y="466"/>
                  <a:pt x="1872" y="330"/>
                  <a:pt x="2700" y="330"/>
                </a:cubicBezTo>
                <a:cubicBezTo>
                  <a:pt x="2791" y="330"/>
                  <a:pt x="2882" y="331"/>
                  <a:pt x="2973" y="334"/>
                </a:cubicBezTo>
                <a:cubicBezTo>
                  <a:pt x="3203" y="334"/>
                  <a:pt x="3203" y="6"/>
                  <a:pt x="2973" y="6"/>
                </a:cubicBezTo>
                <a:cubicBezTo>
                  <a:pt x="2879" y="3"/>
                  <a:pt x="2785" y="1"/>
                  <a:pt x="269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60" name="Google Shape;15760;p113"/>
          <p:cNvSpPr/>
          <p:nvPr/>
        </p:nvSpPr>
        <p:spPr>
          <a:xfrm>
            <a:off x="7218991" y="5037147"/>
            <a:ext cx="57738" cy="10498"/>
          </a:xfrm>
          <a:custGeom>
            <a:rect b="b" l="l" r="r" t="t"/>
            <a:pathLst>
              <a:path extrusionOk="0" h="496" w="2728">
                <a:moveTo>
                  <a:pt x="2555" y="0"/>
                </a:moveTo>
                <a:cubicBezTo>
                  <a:pt x="2548" y="0"/>
                  <a:pt x="2539" y="1"/>
                  <a:pt x="2531" y="2"/>
                </a:cubicBezTo>
                <a:lnTo>
                  <a:pt x="198" y="167"/>
                </a:lnTo>
                <a:cubicBezTo>
                  <a:pt x="1" y="167"/>
                  <a:pt x="1" y="495"/>
                  <a:pt x="198" y="495"/>
                </a:cubicBezTo>
                <a:lnTo>
                  <a:pt x="2531" y="331"/>
                </a:lnTo>
                <a:cubicBezTo>
                  <a:pt x="2719" y="331"/>
                  <a:pt x="2728" y="0"/>
                  <a:pt x="25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61" name="Google Shape;15761;p113"/>
          <p:cNvSpPr/>
          <p:nvPr/>
        </p:nvSpPr>
        <p:spPr>
          <a:xfrm>
            <a:off x="7224558" y="5054566"/>
            <a:ext cx="154039" cy="24551"/>
          </a:xfrm>
          <a:custGeom>
            <a:rect b="b" l="l" r="r" t="t"/>
            <a:pathLst>
              <a:path extrusionOk="0" h="1160" w="7278">
                <a:moveTo>
                  <a:pt x="1356" y="1"/>
                </a:moveTo>
                <a:cubicBezTo>
                  <a:pt x="970" y="1"/>
                  <a:pt x="584" y="12"/>
                  <a:pt x="198" y="34"/>
                </a:cubicBezTo>
                <a:cubicBezTo>
                  <a:pt x="10" y="34"/>
                  <a:pt x="1" y="332"/>
                  <a:pt x="171" y="332"/>
                </a:cubicBezTo>
                <a:cubicBezTo>
                  <a:pt x="179" y="332"/>
                  <a:pt x="188" y="331"/>
                  <a:pt x="198" y="329"/>
                </a:cubicBezTo>
                <a:cubicBezTo>
                  <a:pt x="509" y="316"/>
                  <a:pt x="821" y="309"/>
                  <a:pt x="1133" y="309"/>
                </a:cubicBezTo>
                <a:cubicBezTo>
                  <a:pt x="3119" y="309"/>
                  <a:pt x="5096" y="583"/>
                  <a:pt x="7000" y="1151"/>
                </a:cubicBezTo>
                <a:cubicBezTo>
                  <a:pt x="7017" y="1157"/>
                  <a:pt x="7035" y="1160"/>
                  <a:pt x="7051" y="1160"/>
                </a:cubicBezTo>
                <a:cubicBezTo>
                  <a:pt x="7212" y="1160"/>
                  <a:pt x="7278" y="885"/>
                  <a:pt x="7098" y="855"/>
                </a:cubicBezTo>
                <a:cubicBezTo>
                  <a:pt x="5234" y="279"/>
                  <a:pt x="3300" y="1"/>
                  <a:pt x="13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62" name="Google Shape;15762;p113"/>
          <p:cNvSpPr/>
          <p:nvPr/>
        </p:nvSpPr>
        <p:spPr>
          <a:xfrm>
            <a:off x="6602085" y="4980847"/>
            <a:ext cx="537781" cy="124217"/>
          </a:xfrm>
          <a:custGeom>
            <a:rect b="b" l="l" r="r" t="t"/>
            <a:pathLst>
              <a:path extrusionOk="0" h="5869" w="25409">
                <a:moveTo>
                  <a:pt x="198" y="1"/>
                </a:moveTo>
                <a:cubicBezTo>
                  <a:pt x="1" y="1"/>
                  <a:pt x="1" y="296"/>
                  <a:pt x="198" y="329"/>
                </a:cubicBezTo>
                <a:cubicBezTo>
                  <a:pt x="6868" y="559"/>
                  <a:pt x="13506" y="1775"/>
                  <a:pt x="19848" y="3878"/>
                </a:cubicBezTo>
                <a:cubicBezTo>
                  <a:pt x="21655" y="4470"/>
                  <a:pt x="23397" y="5127"/>
                  <a:pt x="25139" y="5850"/>
                </a:cubicBezTo>
                <a:cubicBezTo>
                  <a:pt x="25164" y="5862"/>
                  <a:pt x="25188" y="5868"/>
                  <a:pt x="25209" y="5868"/>
                </a:cubicBezTo>
                <a:cubicBezTo>
                  <a:pt x="25356" y="5868"/>
                  <a:pt x="25409" y="5611"/>
                  <a:pt x="25237" y="5554"/>
                </a:cubicBezTo>
                <a:cubicBezTo>
                  <a:pt x="19059" y="2958"/>
                  <a:pt x="12520" y="1216"/>
                  <a:pt x="5883" y="428"/>
                </a:cubicBezTo>
                <a:cubicBezTo>
                  <a:pt x="3977" y="198"/>
                  <a:pt x="2104" y="66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63" name="Google Shape;15763;p113"/>
          <p:cNvSpPr/>
          <p:nvPr/>
        </p:nvSpPr>
        <p:spPr>
          <a:xfrm>
            <a:off x="7169613" y="5065000"/>
            <a:ext cx="214232" cy="18117"/>
          </a:xfrm>
          <a:custGeom>
            <a:rect b="b" l="l" r="r" t="t"/>
            <a:pathLst>
              <a:path extrusionOk="0" h="856" w="10122">
                <a:moveTo>
                  <a:pt x="198" y="1"/>
                </a:moveTo>
                <a:cubicBezTo>
                  <a:pt x="0" y="1"/>
                  <a:pt x="0" y="329"/>
                  <a:pt x="198" y="329"/>
                </a:cubicBezTo>
                <a:lnTo>
                  <a:pt x="9924" y="855"/>
                </a:lnTo>
                <a:cubicBezTo>
                  <a:pt x="10121" y="855"/>
                  <a:pt x="10121" y="527"/>
                  <a:pt x="9924" y="527"/>
                </a:cubicBezTo>
                <a:lnTo>
                  <a:pt x="198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64" name="Google Shape;15764;p113"/>
          <p:cNvSpPr/>
          <p:nvPr/>
        </p:nvSpPr>
        <p:spPr>
          <a:xfrm>
            <a:off x="7327231" y="5026712"/>
            <a:ext cx="247863" cy="54500"/>
          </a:xfrm>
          <a:custGeom>
            <a:rect b="b" l="l" r="r" t="t"/>
            <a:pathLst>
              <a:path extrusionOk="0" h="2575" w="11711">
                <a:moveTo>
                  <a:pt x="2824" y="0"/>
                </a:moveTo>
                <a:cubicBezTo>
                  <a:pt x="2779" y="0"/>
                  <a:pt x="2736" y="20"/>
                  <a:pt x="2707" y="68"/>
                </a:cubicBezTo>
                <a:cubicBezTo>
                  <a:pt x="2704" y="73"/>
                  <a:pt x="2701" y="77"/>
                  <a:pt x="2698" y="82"/>
                </a:cubicBezTo>
                <a:lnTo>
                  <a:pt x="2698" y="82"/>
                </a:lnTo>
                <a:lnTo>
                  <a:pt x="2674" y="68"/>
                </a:lnTo>
                <a:lnTo>
                  <a:pt x="2346" y="791"/>
                </a:lnTo>
                <a:cubicBezTo>
                  <a:pt x="2313" y="890"/>
                  <a:pt x="2280" y="1087"/>
                  <a:pt x="2181" y="1153"/>
                </a:cubicBezTo>
                <a:cubicBezTo>
                  <a:pt x="2174" y="1156"/>
                  <a:pt x="2165" y="1158"/>
                  <a:pt x="2154" y="1158"/>
                </a:cubicBezTo>
                <a:cubicBezTo>
                  <a:pt x="2060" y="1158"/>
                  <a:pt x="1839" y="1047"/>
                  <a:pt x="1721" y="988"/>
                </a:cubicBezTo>
                <a:lnTo>
                  <a:pt x="397" y="115"/>
                </a:lnTo>
                <a:lnTo>
                  <a:pt x="397" y="115"/>
                </a:lnTo>
                <a:cubicBezTo>
                  <a:pt x="389" y="100"/>
                  <a:pt x="382" y="84"/>
                  <a:pt x="374" y="68"/>
                </a:cubicBezTo>
                <a:lnTo>
                  <a:pt x="355" y="88"/>
                </a:lnTo>
                <a:lnTo>
                  <a:pt x="355" y="88"/>
                </a:lnTo>
                <a:lnTo>
                  <a:pt x="276" y="35"/>
                </a:lnTo>
                <a:cubicBezTo>
                  <a:pt x="248" y="15"/>
                  <a:pt x="219" y="6"/>
                  <a:pt x="191" y="6"/>
                </a:cubicBezTo>
                <a:cubicBezTo>
                  <a:pt x="87" y="6"/>
                  <a:pt x="1" y="135"/>
                  <a:pt x="78" y="265"/>
                </a:cubicBezTo>
                <a:cubicBezTo>
                  <a:pt x="374" y="791"/>
                  <a:pt x="867" y="1218"/>
                  <a:pt x="1459" y="1415"/>
                </a:cubicBezTo>
                <a:cubicBezTo>
                  <a:pt x="1484" y="1428"/>
                  <a:pt x="1507" y="1434"/>
                  <a:pt x="1528" y="1434"/>
                </a:cubicBezTo>
                <a:cubicBezTo>
                  <a:pt x="1597" y="1434"/>
                  <a:pt x="1639" y="1371"/>
                  <a:pt x="1643" y="1301"/>
                </a:cubicBezTo>
                <a:lnTo>
                  <a:pt x="1643" y="1301"/>
                </a:lnTo>
                <a:cubicBezTo>
                  <a:pt x="1753" y="1363"/>
                  <a:pt x="1866" y="1422"/>
                  <a:pt x="1984" y="1481"/>
                </a:cubicBezTo>
                <a:cubicBezTo>
                  <a:pt x="2032" y="1495"/>
                  <a:pt x="2080" y="1501"/>
                  <a:pt x="2127" y="1501"/>
                </a:cubicBezTo>
                <a:cubicBezTo>
                  <a:pt x="2283" y="1501"/>
                  <a:pt x="2423" y="1427"/>
                  <a:pt x="2489" y="1301"/>
                </a:cubicBezTo>
                <a:lnTo>
                  <a:pt x="2489" y="1301"/>
                </a:lnTo>
                <a:cubicBezTo>
                  <a:pt x="2495" y="1328"/>
                  <a:pt x="2502" y="1355"/>
                  <a:pt x="2510" y="1383"/>
                </a:cubicBezTo>
                <a:cubicBezTo>
                  <a:pt x="2535" y="1457"/>
                  <a:pt x="2615" y="1493"/>
                  <a:pt x="2695" y="1493"/>
                </a:cubicBezTo>
                <a:cubicBezTo>
                  <a:pt x="2722" y="1493"/>
                  <a:pt x="2748" y="1489"/>
                  <a:pt x="2773" y="1481"/>
                </a:cubicBezTo>
                <a:cubicBezTo>
                  <a:pt x="2852" y="1420"/>
                  <a:pt x="2929" y="1353"/>
                  <a:pt x="3002" y="1283"/>
                </a:cubicBezTo>
                <a:lnTo>
                  <a:pt x="3002" y="1283"/>
                </a:lnTo>
                <a:cubicBezTo>
                  <a:pt x="3018" y="1287"/>
                  <a:pt x="3034" y="1289"/>
                  <a:pt x="3052" y="1289"/>
                </a:cubicBezTo>
                <a:cubicBezTo>
                  <a:pt x="3068" y="1289"/>
                  <a:pt x="3084" y="1287"/>
                  <a:pt x="3102" y="1284"/>
                </a:cubicBezTo>
                <a:cubicBezTo>
                  <a:pt x="3364" y="1231"/>
                  <a:pt x="3627" y="1142"/>
                  <a:pt x="3880" y="1019"/>
                </a:cubicBezTo>
                <a:lnTo>
                  <a:pt x="3880" y="1019"/>
                </a:lnTo>
                <a:cubicBezTo>
                  <a:pt x="3880" y="1052"/>
                  <a:pt x="3883" y="1085"/>
                  <a:pt x="3890" y="1120"/>
                </a:cubicBezTo>
                <a:cubicBezTo>
                  <a:pt x="3890" y="1263"/>
                  <a:pt x="3969" y="1387"/>
                  <a:pt x="4088" y="1460"/>
                </a:cubicBezTo>
                <a:lnTo>
                  <a:pt x="4088" y="1460"/>
                </a:lnTo>
                <a:lnTo>
                  <a:pt x="3759" y="1810"/>
                </a:lnTo>
                <a:cubicBezTo>
                  <a:pt x="3693" y="1908"/>
                  <a:pt x="3726" y="2105"/>
                  <a:pt x="3890" y="2105"/>
                </a:cubicBezTo>
                <a:cubicBezTo>
                  <a:pt x="4795" y="2003"/>
                  <a:pt x="5732" y="1908"/>
                  <a:pt x="6661" y="1908"/>
                </a:cubicBezTo>
                <a:cubicBezTo>
                  <a:pt x="7761" y="1908"/>
                  <a:pt x="8850" y="2042"/>
                  <a:pt x="9861" y="2458"/>
                </a:cubicBezTo>
                <a:lnTo>
                  <a:pt x="9861" y="2458"/>
                </a:lnTo>
                <a:cubicBezTo>
                  <a:pt x="9930" y="2499"/>
                  <a:pt x="9999" y="2535"/>
                  <a:pt x="10068" y="2566"/>
                </a:cubicBezTo>
                <a:cubicBezTo>
                  <a:pt x="10084" y="2572"/>
                  <a:pt x="10100" y="2575"/>
                  <a:pt x="10115" y="2575"/>
                </a:cubicBezTo>
                <a:cubicBezTo>
                  <a:pt x="10255" y="2575"/>
                  <a:pt x="10347" y="2329"/>
                  <a:pt x="10199" y="2270"/>
                </a:cubicBezTo>
                <a:cubicBezTo>
                  <a:pt x="10191" y="2266"/>
                  <a:pt x="10184" y="2263"/>
                  <a:pt x="10176" y="2259"/>
                </a:cubicBezTo>
                <a:lnTo>
                  <a:pt x="10176" y="2259"/>
                </a:lnTo>
                <a:cubicBezTo>
                  <a:pt x="10206" y="2243"/>
                  <a:pt x="10236" y="2225"/>
                  <a:pt x="10265" y="2204"/>
                </a:cubicBezTo>
                <a:cubicBezTo>
                  <a:pt x="10306" y="2171"/>
                  <a:pt x="10345" y="2130"/>
                  <a:pt x="10378" y="2084"/>
                </a:cubicBezTo>
                <a:lnTo>
                  <a:pt x="10378" y="2084"/>
                </a:lnTo>
                <a:cubicBezTo>
                  <a:pt x="10691" y="2163"/>
                  <a:pt x="11011" y="2210"/>
                  <a:pt x="11321" y="2210"/>
                </a:cubicBezTo>
                <a:cubicBezTo>
                  <a:pt x="11386" y="2210"/>
                  <a:pt x="11450" y="2208"/>
                  <a:pt x="11514" y="2204"/>
                </a:cubicBezTo>
                <a:cubicBezTo>
                  <a:pt x="11711" y="2204"/>
                  <a:pt x="11711" y="1875"/>
                  <a:pt x="11514" y="1875"/>
                </a:cubicBezTo>
                <a:cubicBezTo>
                  <a:pt x="11437" y="1881"/>
                  <a:pt x="11360" y="1884"/>
                  <a:pt x="11281" y="1884"/>
                </a:cubicBezTo>
                <a:cubicBezTo>
                  <a:pt x="11009" y="1884"/>
                  <a:pt x="10729" y="1850"/>
                  <a:pt x="10455" y="1784"/>
                </a:cubicBezTo>
                <a:lnTo>
                  <a:pt x="10455" y="1784"/>
                </a:lnTo>
                <a:cubicBezTo>
                  <a:pt x="10442" y="1734"/>
                  <a:pt x="10413" y="1687"/>
                  <a:pt x="10364" y="1645"/>
                </a:cubicBezTo>
                <a:cubicBezTo>
                  <a:pt x="10305" y="1599"/>
                  <a:pt x="10239" y="1577"/>
                  <a:pt x="10175" y="1577"/>
                </a:cubicBezTo>
                <a:cubicBezTo>
                  <a:pt x="10057" y="1577"/>
                  <a:pt x="9946" y="1650"/>
                  <a:pt x="9904" y="1777"/>
                </a:cubicBezTo>
                <a:cubicBezTo>
                  <a:pt x="9871" y="1875"/>
                  <a:pt x="9937" y="1974"/>
                  <a:pt x="10002" y="1974"/>
                </a:cubicBezTo>
                <a:cubicBezTo>
                  <a:pt x="10015" y="1978"/>
                  <a:pt x="10028" y="1982"/>
                  <a:pt x="10040" y="1987"/>
                </a:cubicBezTo>
                <a:lnTo>
                  <a:pt x="10040" y="1987"/>
                </a:lnTo>
                <a:cubicBezTo>
                  <a:pt x="9978" y="2005"/>
                  <a:pt x="9910" y="2015"/>
                  <a:pt x="9861" y="2015"/>
                </a:cubicBezTo>
                <a:cubicBezTo>
                  <a:pt x="9837" y="2015"/>
                  <a:pt x="9817" y="2013"/>
                  <a:pt x="9805" y="2007"/>
                </a:cubicBezTo>
                <a:cubicBezTo>
                  <a:pt x="9794" y="2007"/>
                  <a:pt x="9784" y="2006"/>
                  <a:pt x="9774" y="2005"/>
                </a:cubicBezTo>
                <a:lnTo>
                  <a:pt x="9774" y="2005"/>
                </a:lnTo>
                <a:cubicBezTo>
                  <a:pt x="9694" y="1940"/>
                  <a:pt x="9617" y="1867"/>
                  <a:pt x="9545" y="1789"/>
                </a:cubicBezTo>
                <a:lnTo>
                  <a:pt x="9545" y="1789"/>
                </a:lnTo>
                <a:cubicBezTo>
                  <a:pt x="9544" y="1785"/>
                  <a:pt x="9543" y="1781"/>
                  <a:pt x="9542" y="1777"/>
                </a:cubicBezTo>
                <a:lnTo>
                  <a:pt x="9537" y="1780"/>
                </a:lnTo>
                <a:lnTo>
                  <a:pt x="9537" y="1780"/>
                </a:lnTo>
                <a:cubicBezTo>
                  <a:pt x="9517" y="1757"/>
                  <a:pt x="9496" y="1734"/>
                  <a:pt x="9476" y="1711"/>
                </a:cubicBezTo>
                <a:cubicBezTo>
                  <a:pt x="9449" y="1684"/>
                  <a:pt x="9415" y="1672"/>
                  <a:pt x="9380" y="1672"/>
                </a:cubicBezTo>
                <a:cubicBezTo>
                  <a:pt x="9287" y="1672"/>
                  <a:pt x="9190" y="1756"/>
                  <a:pt x="9214" y="1875"/>
                </a:cubicBezTo>
                <a:cubicBezTo>
                  <a:pt x="9218" y="1888"/>
                  <a:pt x="9223" y="1899"/>
                  <a:pt x="9228" y="1911"/>
                </a:cubicBezTo>
                <a:lnTo>
                  <a:pt x="9228" y="1911"/>
                </a:lnTo>
                <a:cubicBezTo>
                  <a:pt x="8385" y="1669"/>
                  <a:pt x="7516" y="1585"/>
                  <a:pt x="6642" y="1585"/>
                </a:cubicBezTo>
                <a:cubicBezTo>
                  <a:pt x="5846" y="1585"/>
                  <a:pt x="5045" y="1654"/>
                  <a:pt x="4255" y="1738"/>
                </a:cubicBezTo>
                <a:lnTo>
                  <a:pt x="4255" y="1738"/>
                </a:lnTo>
                <a:lnTo>
                  <a:pt x="4482" y="1481"/>
                </a:lnTo>
                <a:cubicBezTo>
                  <a:pt x="4602" y="1361"/>
                  <a:pt x="4530" y="1214"/>
                  <a:pt x="4392" y="1214"/>
                </a:cubicBezTo>
                <a:cubicBezTo>
                  <a:pt x="4379" y="1214"/>
                  <a:pt x="4365" y="1215"/>
                  <a:pt x="4350" y="1218"/>
                </a:cubicBezTo>
                <a:cubicBezTo>
                  <a:pt x="4338" y="1220"/>
                  <a:pt x="4327" y="1221"/>
                  <a:pt x="4317" y="1221"/>
                </a:cubicBezTo>
                <a:cubicBezTo>
                  <a:pt x="4127" y="1221"/>
                  <a:pt x="4189" y="952"/>
                  <a:pt x="4252" y="890"/>
                </a:cubicBezTo>
                <a:cubicBezTo>
                  <a:pt x="4299" y="819"/>
                  <a:pt x="4346" y="766"/>
                  <a:pt x="4393" y="717"/>
                </a:cubicBezTo>
                <a:lnTo>
                  <a:pt x="4393" y="717"/>
                </a:lnTo>
                <a:cubicBezTo>
                  <a:pt x="4434" y="688"/>
                  <a:pt x="4474" y="658"/>
                  <a:pt x="4515" y="627"/>
                </a:cubicBezTo>
                <a:cubicBezTo>
                  <a:pt x="4621" y="547"/>
                  <a:pt x="4513" y="361"/>
                  <a:pt x="4398" y="361"/>
                </a:cubicBezTo>
                <a:cubicBezTo>
                  <a:pt x="4371" y="361"/>
                  <a:pt x="4343" y="371"/>
                  <a:pt x="4317" y="397"/>
                </a:cubicBezTo>
                <a:cubicBezTo>
                  <a:pt x="4298" y="410"/>
                  <a:pt x="4279" y="424"/>
                  <a:pt x="4260" y="439"/>
                </a:cubicBezTo>
                <a:lnTo>
                  <a:pt x="4260" y="439"/>
                </a:lnTo>
                <a:lnTo>
                  <a:pt x="4252" y="430"/>
                </a:lnTo>
                <a:cubicBezTo>
                  <a:pt x="3993" y="618"/>
                  <a:pt x="3700" y="773"/>
                  <a:pt x="3373" y="882"/>
                </a:cubicBezTo>
                <a:lnTo>
                  <a:pt x="3373" y="882"/>
                </a:lnTo>
                <a:lnTo>
                  <a:pt x="3503" y="669"/>
                </a:lnTo>
                <a:lnTo>
                  <a:pt x="3503" y="669"/>
                </a:lnTo>
                <a:cubicBezTo>
                  <a:pt x="3512" y="655"/>
                  <a:pt x="3520" y="641"/>
                  <a:pt x="3529" y="627"/>
                </a:cubicBezTo>
                <a:cubicBezTo>
                  <a:pt x="3598" y="511"/>
                  <a:pt x="3471" y="394"/>
                  <a:pt x="3356" y="394"/>
                </a:cubicBezTo>
                <a:cubicBezTo>
                  <a:pt x="3308" y="394"/>
                  <a:pt x="3262" y="414"/>
                  <a:pt x="3233" y="462"/>
                </a:cubicBezTo>
                <a:cubicBezTo>
                  <a:pt x="3108" y="687"/>
                  <a:pt x="2945" y="874"/>
                  <a:pt x="2758" y="1038"/>
                </a:cubicBezTo>
                <a:lnTo>
                  <a:pt x="2758" y="1038"/>
                </a:lnTo>
                <a:cubicBezTo>
                  <a:pt x="2750" y="943"/>
                  <a:pt x="2752" y="845"/>
                  <a:pt x="2766" y="748"/>
                </a:cubicBezTo>
                <a:lnTo>
                  <a:pt x="2766" y="748"/>
                </a:lnTo>
                <a:cubicBezTo>
                  <a:pt x="2845" y="573"/>
                  <a:pt x="2920" y="399"/>
                  <a:pt x="3003" y="232"/>
                </a:cubicBezTo>
                <a:cubicBezTo>
                  <a:pt x="3049" y="116"/>
                  <a:pt x="2932" y="0"/>
                  <a:pt x="282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65" name="Google Shape;15765;p113"/>
          <p:cNvSpPr/>
          <p:nvPr/>
        </p:nvSpPr>
        <p:spPr>
          <a:xfrm>
            <a:off x="6045204" y="4407711"/>
            <a:ext cx="90311" cy="42499"/>
          </a:xfrm>
          <a:custGeom>
            <a:rect b="b" l="l" r="r" t="t"/>
            <a:pathLst>
              <a:path extrusionOk="0" h="2008" w="4267">
                <a:moveTo>
                  <a:pt x="224" y="0"/>
                </a:moveTo>
                <a:cubicBezTo>
                  <a:pt x="50" y="0"/>
                  <a:pt x="1" y="269"/>
                  <a:pt x="188" y="331"/>
                </a:cubicBezTo>
                <a:cubicBezTo>
                  <a:pt x="1502" y="693"/>
                  <a:pt x="2784" y="1251"/>
                  <a:pt x="3967" y="1974"/>
                </a:cubicBezTo>
                <a:cubicBezTo>
                  <a:pt x="3996" y="1998"/>
                  <a:pt x="4025" y="2008"/>
                  <a:pt x="4052" y="2008"/>
                </a:cubicBezTo>
                <a:cubicBezTo>
                  <a:pt x="4179" y="2008"/>
                  <a:pt x="4266" y="1793"/>
                  <a:pt x="4131" y="1712"/>
                </a:cubicBezTo>
                <a:cubicBezTo>
                  <a:pt x="2915" y="956"/>
                  <a:pt x="1634" y="397"/>
                  <a:pt x="253" y="3"/>
                </a:cubicBezTo>
                <a:cubicBezTo>
                  <a:pt x="243" y="1"/>
                  <a:pt x="233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66" name="Google Shape;15766;p113"/>
          <p:cNvSpPr/>
          <p:nvPr/>
        </p:nvSpPr>
        <p:spPr>
          <a:xfrm>
            <a:off x="6111811" y="4419584"/>
            <a:ext cx="99475" cy="62373"/>
          </a:xfrm>
          <a:custGeom>
            <a:rect b="b" l="l" r="r" t="t"/>
            <a:pathLst>
              <a:path extrusionOk="0" h="2947" w="4700">
                <a:moveTo>
                  <a:pt x="227" y="0"/>
                </a:moveTo>
                <a:cubicBezTo>
                  <a:pt x="83" y="0"/>
                  <a:pt x="0" y="215"/>
                  <a:pt x="162" y="296"/>
                </a:cubicBezTo>
                <a:lnTo>
                  <a:pt x="4369" y="2925"/>
                </a:lnTo>
                <a:cubicBezTo>
                  <a:pt x="4399" y="2940"/>
                  <a:pt x="4428" y="2947"/>
                  <a:pt x="4455" y="2947"/>
                </a:cubicBezTo>
                <a:cubicBezTo>
                  <a:pt x="4607" y="2947"/>
                  <a:pt x="4700" y="2741"/>
                  <a:pt x="4533" y="2629"/>
                </a:cubicBezTo>
                <a:lnTo>
                  <a:pt x="327" y="33"/>
                </a:lnTo>
                <a:cubicBezTo>
                  <a:pt x="292" y="10"/>
                  <a:pt x="258" y="0"/>
                  <a:pt x="2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67" name="Google Shape;15767;p113"/>
          <p:cNvSpPr/>
          <p:nvPr/>
        </p:nvSpPr>
        <p:spPr>
          <a:xfrm>
            <a:off x="6134649" y="4408007"/>
            <a:ext cx="117085" cy="79517"/>
          </a:xfrm>
          <a:custGeom>
            <a:rect b="b" l="l" r="r" t="t"/>
            <a:pathLst>
              <a:path extrusionOk="0" h="3757" w="5532">
                <a:moveTo>
                  <a:pt x="246" y="0"/>
                </a:moveTo>
                <a:cubicBezTo>
                  <a:pt x="93" y="0"/>
                  <a:pt x="1" y="206"/>
                  <a:pt x="168" y="317"/>
                </a:cubicBezTo>
                <a:lnTo>
                  <a:pt x="5228" y="3735"/>
                </a:lnTo>
                <a:cubicBezTo>
                  <a:pt x="5253" y="3750"/>
                  <a:pt x="5278" y="3756"/>
                  <a:pt x="5302" y="3756"/>
                </a:cubicBezTo>
                <a:cubicBezTo>
                  <a:pt x="5435" y="3756"/>
                  <a:pt x="5532" y="3551"/>
                  <a:pt x="5393" y="3439"/>
                </a:cubicBezTo>
                <a:lnTo>
                  <a:pt x="332" y="22"/>
                </a:lnTo>
                <a:cubicBezTo>
                  <a:pt x="302" y="7"/>
                  <a:pt x="273" y="0"/>
                  <a:pt x="2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68" name="Google Shape;15768;p113"/>
          <p:cNvSpPr/>
          <p:nvPr/>
        </p:nvSpPr>
        <p:spPr>
          <a:xfrm>
            <a:off x="6178355" y="4413552"/>
            <a:ext cx="90777" cy="55897"/>
          </a:xfrm>
          <a:custGeom>
            <a:rect b="b" l="l" r="r" t="t"/>
            <a:pathLst>
              <a:path extrusionOk="0" h="2641" w="4289">
                <a:moveTo>
                  <a:pt x="231" y="1"/>
                </a:moveTo>
                <a:cubicBezTo>
                  <a:pt x="98" y="1"/>
                  <a:pt x="1" y="207"/>
                  <a:pt x="140" y="318"/>
                </a:cubicBezTo>
                <a:lnTo>
                  <a:pt x="3985" y="2618"/>
                </a:lnTo>
                <a:cubicBezTo>
                  <a:pt x="4015" y="2634"/>
                  <a:pt x="4044" y="2640"/>
                  <a:pt x="4070" y="2640"/>
                </a:cubicBezTo>
                <a:cubicBezTo>
                  <a:pt x="4215" y="2640"/>
                  <a:pt x="4288" y="2439"/>
                  <a:pt x="4149" y="2356"/>
                </a:cubicBezTo>
                <a:lnTo>
                  <a:pt x="304" y="23"/>
                </a:lnTo>
                <a:cubicBezTo>
                  <a:pt x="279" y="8"/>
                  <a:pt x="254" y="1"/>
                  <a:pt x="2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69" name="Google Shape;15769;p113"/>
          <p:cNvSpPr/>
          <p:nvPr/>
        </p:nvSpPr>
        <p:spPr>
          <a:xfrm>
            <a:off x="6227162" y="4425384"/>
            <a:ext cx="75961" cy="48468"/>
          </a:xfrm>
          <a:custGeom>
            <a:rect b="b" l="l" r="r" t="t"/>
            <a:pathLst>
              <a:path extrusionOk="0" h="2290" w="3589">
                <a:moveTo>
                  <a:pt x="244" y="0"/>
                </a:moveTo>
                <a:cubicBezTo>
                  <a:pt x="92" y="0"/>
                  <a:pt x="0" y="202"/>
                  <a:pt x="167" y="285"/>
                </a:cubicBezTo>
                <a:cubicBezTo>
                  <a:pt x="1252" y="877"/>
                  <a:pt x="2303" y="1534"/>
                  <a:pt x="3289" y="2257"/>
                </a:cubicBezTo>
                <a:cubicBezTo>
                  <a:pt x="3323" y="2280"/>
                  <a:pt x="3356" y="2290"/>
                  <a:pt x="3385" y="2290"/>
                </a:cubicBezTo>
                <a:cubicBezTo>
                  <a:pt x="3523" y="2290"/>
                  <a:pt x="3589" y="2069"/>
                  <a:pt x="3453" y="1961"/>
                </a:cubicBezTo>
                <a:cubicBezTo>
                  <a:pt x="2467" y="1238"/>
                  <a:pt x="1416" y="581"/>
                  <a:pt x="332" y="22"/>
                </a:cubicBezTo>
                <a:cubicBezTo>
                  <a:pt x="301" y="7"/>
                  <a:pt x="272" y="0"/>
                  <a:pt x="2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70" name="Google Shape;15770;p113"/>
          <p:cNvSpPr/>
          <p:nvPr/>
        </p:nvSpPr>
        <p:spPr>
          <a:xfrm>
            <a:off x="6300077" y="4570049"/>
            <a:ext cx="70458" cy="50606"/>
          </a:xfrm>
          <a:custGeom>
            <a:rect b="b" l="l" r="r" t="t"/>
            <a:pathLst>
              <a:path extrusionOk="0" h="2391" w="3329">
                <a:moveTo>
                  <a:pt x="230" y="0"/>
                </a:moveTo>
                <a:cubicBezTo>
                  <a:pt x="97" y="0"/>
                  <a:pt x="0" y="206"/>
                  <a:pt x="140" y="318"/>
                </a:cubicBezTo>
                <a:lnTo>
                  <a:pt x="3031" y="2355"/>
                </a:lnTo>
                <a:cubicBezTo>
                  <a:pt x="3063" y="2380"/>
                  <a:pt x="3094" y="2391"/>
                  <a:pt x="3123" y="2391"/>
                </a:cubicBezTo>
                <a:cubicBezTo>
                  <a:pt x="3246" y="2391"/>
                  <a:pt x="3329" y="2199"/>
                  <a:pt x="3196" y="2092"/>
                </a:cubicBezTo>
                <a:lnTo>
                  <a:pt x="304" y="22"/>
                </a:lnTo>
                <a:cubicBezTo>
                  <a:pt x="279" y="7"/>
                  <a:pt x="254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71" name="Google Shape;15771;p113"/>
          <p:cNvSpPr/>
          <p:nvPr/>
        </p:nvSpPr>
        <p:spPr>
          <a:xfrm>
            <a:off x="6325433" y="4556799"/>
            <a:ext cx="70839" cy="61082"/>
          </a:xfrm>
          <a:custGeom>
            <a:rect b="b" l="l" r="r" t="t"/>
            <a:pathLst>
              <a:path extrusionOk="0" h="2886" w="3347">
                <a:moveTo>
                  <a:pt x="230" y="0"/>
                </a:moveTo>
                <a:cubicBezTo>
                  <a:pt x="102" y="0"/>
                  <a:pt x="0" y="162"/>
                  <a:pt x="125" y="287"/>
                </a:cubicBezTo>
                <a:lnTo>
                  <a:pt x="92" y="287"/>
                </a:lnTo>
                <a:cubicBezTo>
                  <a:pt x="979" y="1240"/>
                  <a:pt x="1965" y="2094"/>
                  <a:pt x="3049" y="2850"/>
                </a:cubicBezTo>
                <a:cubicBezTo>
                  <a:pt x="3081" y="2875"/>
                  <a:pt x="3112" y="2886"/>
                  <a:pt x="3141" y="2886"/>
                </a:cubicBezTo>
                <a:cubicBezTo>
                  <a:pt x="3264" y="2886"/>
                  <a:pt x="3346" y="2693"/>
                  <a:pt x="3213" y="2587"/>
                </a:cubicBezTo>
                <a:cubicBezTo>
                  <a:pt x="2162" y="1831"/>
                  <a:pt x="1209" y="977"/>
                  <a:pt x="355" y="57"/>
                </a:cubicBezTo>
                <a:cubicBezTo>
                  <a:pt x="315" y="17"/>
                  <a:pt x="271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72" name="Google Shape;15772;p113"/>
          <p:cNvSpPr/>
          <p:nvPr/>
        </p:nvSpPr>
        <p:spPr>
          <a:xfrm>
            <a:off x="6340460" y="4547423"/>
            <a:ext cx="76025" cy="65527"/>
          </a:xfrm>
          <a:custGeom>
            <a:rect b="b" l="l" r="r" t="t"/>
            <a:pathLst>
              <a:path extrusionOk="0" h="3096" w="3592">
                <a:moveTo>
                  <a:pt x="232" y="1"/>
                </a:moveTo>
                <a:cubicBezTo>
                  <a:pt x="103" y="1"/>
                  <a:pt x="0" y="172"/>
                  <a:pt x="105" y="302"/>
                </a:cubicBezTo>
                <a:cubicBezTo>
                  <a:pt x="1091" y="1288"/>
                  <a:pt x="2175" y="2208"/>
                  <a:pt x="3292" y="3063"/>
                </a:cubicBezTo>
                <a:cubicBezTo>
                  <a:pt x="3321" y="3086"/>
                  <a:pt x="3350" y="3096"/>
                  <a:pt x="3377" y="3096"/>
                </a:cubicBezTo>
                <a:cubicBezTo>
                  <a:pt x="3504" y="3096"/>
                  <a:pt x="3592" y="2875"/>
                  <a:pt x="3456" y="2767"/>
                </a:cubicBezTo>
                <a:cubicBezTo>
                  <a:pt x="2339" y="1945"/>
                  <a:pt x="1321" y="1025"/>
                  <a:pt x="335" y="40"/>
                </a:cubicBezTo>
                <a:cubicBezTo>
                  <a:pt x="301" y="12"/>
                  <a:pt x="265" y="1"/>
                  <a:pt x="2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73" name="Google Shape;15773;p113"/>
          <p:cNvSpPr/>
          <p:nvPr/>
        </p:nvSpPr>
        <p:spPr>
          <a:xfrm>
            <a:off x="6348969" y="4530025"/>
            <a:ext cx="114693" cy="102544"/>
          </a:xfrm>
          <a:custGeom>
            <a:rect b="b" l="l" r="r" t="t"/>
            <a:pathLst>
              <a:path extrusionOk="0" h="4845" w="5419">
                <a:moveTo>
                  <a:pt x="252" y="1"/>
                </a:moveTo>
                <a:cubicBezTo>
                  <a:pt x="116" y="1"/>
                  <a:pt x="0" y="166"/>
                  <a:pt x="130" y="270"/>
                </a:cubicBezTo>
                <a:lnTo>
                  <a:pt x="5059" y="4805"/>
                </a:lnTo>
                <a:cubicBezTo>
                  <a:pt x="5093" y="4832"/>
                  <a:pt x="5131" y="4844"/>
                  <a:pt x="5167" y="4844"/>
                </a:cubicBezTo>
                <a:cubicBezTo>
                  <a:pt x="5302" y="4844"/>
                  <a:pt x="5419" y="4679"/>
                  <a:pt x="5289" y="4575"/>
                </a:cubicBezTo>
                <a:lnTo>
                  <a:pt x="360" y="40"/>
                </a:lnTo>
                <a:cubicBezTo>
                  <a:pt x="325" y="12"/>
                  <a:pt x="288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74" name="Google Shape;15774;p113"/>
          <p:cNvSpPr/>
          <p:nvPr/>
        </p:nvSpPr>
        <p:spPr>
          <a:xfrm>
            <a:off x="6406687" y="4553688"/>
            <a:ext cx="71432" cy="58712"/>
          </a:xfrm>
          <a:custGeom>
            <a:rect b="b" l="l" r="r" t="t"/>
            <a:pathLst>
              <a:path extrusionOk="0" h="2774" w="3375">
                <a:moveTo>
                  <a:pt x="252" y="0"/>
                </a:moveTo>
                <a:cubicBezTo>
                  <a:pt x="117" y="0"/>
                  <a:pt x="0" y="165"/>
                  <a:pt x="130" y="269"/>
                </a:cubicBezTo>
                <a:lnTo>
                  <a:pt x="2989" y="2734"/>
                </a:lnTo>
                <a:cubicBezTo>
                  <a:pt x="3024" y="2761"/>
                  <a:pt x="3062" y="2773"/>
                  <a:pt x="3100" y="2773"/>
                </a:cubicBezTo>
                <a:cubicBezTo>
                  <a:pt x="3243" y="2773"/>
                  <a:pt x="3375" y="2608"/>
                  <a:pt x="3219" y="2504"/>
                </a:cubicBezTo>
                <a:lnTo>
                  <a:pt x="360" y="39"/>
                </a:lnTo>
                <a:cubicBezTo>
                  <a:pt x="326" y="12"/>
                  <a:pt x="288" y="0"/>
                  <a:pt x="25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75" name="Google Shape;15775;p113"/>
          <p:cNvSpPr/>
          <p:nvPr/>
        </p:nvSpPr>
        <p:spPr>
          <a:xfrm>
            <a:off x="6445610" y="4561815"/>
            <a:ext cx="40552" cy="33483"/>
          </a:xfrm>
          <a:custGeom>
            <a:rect b="b" l="l" r="r" t="t"/>
            <a:pathLst>
              <a:path extrusionOk="0" h="1582" w="1916">
                <a:moveTo>
                  <a:pt x="181" y="0"/>
                </a:moveTo>
                <a:cubicBezTo>
                  <a:pt x="140" y="0"/>
                  <a:pt x="99" y="17"/>
                  <a:pt x="66" y="50"/>
                </a:cubicBezTo>
                <a:cubicBezTo>
                  <a:pt x="0" y="115"/>
                  <a:pt x="0" y="214"/>
                  <a:pt x="66" y="280"/>
                </a:cubicBezTo>
                <a:cubicBezTo>
                  <a:pt x="493" y="805"/>
                  <a:pt x="1019" y="1233"/>
                  <a:pt x="1610" y="1561"/>
                </a:cubicBezTo>
                <a:cubicBezTo>
                  <a:pt x="1633" y="1575"/>
                  <a:pt x="1656" y="1581"/>
                  <a:pt x="1678" y="1581"/>
                </a:cubicBezTo>
                <a:cubicBezTo>
                  <a:pt x="1814" y="1581"/>
                  <a:pt x="1916" y="1350"/>
                  <a:pt x="1774" y="1265"/>
                </a:cubicBezTo>
                <a:cubicBezTo>
                  <a:pt x="1183" y="970"/>
                  <a:pt x="690" y="543"/>
                  <a:pt x="296" y="50"/>
                </a:cubicBezTo>
                <a:cubicBezTo>
                  <a:pt x="263" y="17"/>
                  <a:pt x="222" y="0"/>
                  <a:pt x="1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76" name="Google Shape;15776;p113"/>
          <p:cNvSpPr/>
          <p:nvPr/>
        </p:nvSpPr>
        <p:spPr>
          <a:xfrm>
            <a:off x="6451134" y="4767521"/>
            <a:ext cx="89845" cy="80512"/>
          </a:xfrm>
          <a:custGeom>
            <a:rect b="b" l="l" r="r" t="t"/>
            <a:pathLst>
              <a:path extrusionOk="0" h="3804" w="4245">
                <a:moveTo>
                  <a:pt x="224" y="1"/>
                </a:moveTo>
                <a:cubicBezTo>
                  <a:pt x="109" y="1"/>
                  <a:pt x="1" y="163"/>
                  <a:pt x="100" y="287"/>
                </a:cubicBezTo>
                <a:cubicBezTo>
                  <a:pt x="1251" y="1569"/>
                  <a:pt x="2532" y="2752"/>
                  <a:pt x="3945" y="3770"/>
                </a:cubicBezTo>
                <a:cubicBezTo>
                  <a:pt x="3974" y="3793"/>
                  <a:pt x="4003" y="3803"/>
                  <a:pt x="4030" y="3803"/>
                </a:cubicBezTo>
                <a:cubicBezTo>
                  <a:pt x="4157" y="3803"/>
                  <a:pt x="4245" y="3583"/>
                  <a:pt x="4109" y="3475"/>
                </a:cubicBezTo>
                <a:cubicBezTo>
                  <a:pt x="2729" y="2489"/>
                  <a:pt x="1448" y="1339"/>
                  <a:pt x="330" y="57"/>
                </a:cubicBezTo>
                <a:cubicBezTo>
                  <a:pt x="299" y="17"/>
                  <a:pt x="261" y="1"/>
                  <a:pt x="22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77" name="Google Shape;15777;p113"/>
          <p:cNvSpPr/>
          <p:nvPr/>
        </p:nvSpPr>
        <p:spPr>
          <a:xfrm>
            <a:off x="6510460" y="4791544"/>
            <a:ext cx="68659" cy="55918"/>
          </a:xfrm>
          <a:custGeom>
            <a:rect b="b" l="l" r="r" t="t"/>
            <a:pathLst>
              <a:path extrusionOk="0" h="2642" w="3244">
                <a:moveTo>
                  <a:pt x="275" y="0"/>
                </a:moveTo>
                <a:cubicBezTo>
                  <a:pt x="132" y="0"/>
                  <a:pt x="1" y="166"/>
                  <a:pt x="156" y="270"/>
                </a:cubicBezTo>
                <a:lnTo>
                  <a:pt x="2884" y="2603"/>
                </a:lnTo>
                <a:cubicBezTo>
                  <a:pt x="2911" y="2630"/>
                  <a:pt x="2945" y="2642"/>
                  <a:pt x="2979" y="2642"/>
                </a:cubicBezTo>
                <a:cubicBezTo>
                  <a:pt x="3107" y="2642"/>
                  <a:pt x="3244" y="2476"/>
                  <a:pt x="3114" y="2373"/>
                </a:cubicBezTo>
                <a:lnTo>
                  <a:pt x="386" y="40"/>
                </a:lnTo>
                <a:cubicBezTo>
                  <a:pt x="352" y="12"/>
                  <a:pt x="313" y="0"/>
                  <a:pt x="27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78" name="Google Shape;15778;p113"/>
          <p:cNvSpPr/>
          <p:nvPr/>
        </p:nvSpPr>
        <p:spPr>
          <a:xfrm>
            <a:off x="6723045" y="4805175"/>
            <a:ext cx="84321" cy="72067"/>
          </a:xfrm>
          <a:custGeom>
            <a:rect b="b" l="l" r="r" t="t"/>
            <a:pathLst>
              <a:path extrusionOk="0" h="3405" w="3984">
                <a:moveTo>
                  <a:pt x="233" y="0"/>
                </a:moveTo>
                <a:cubicBezTo>
                  <a:pt x="115" y="0"/>
                  <a:pt x="0" y="181"/>
                  <a:pt x="102" y="283"/>
                </a:cubicBezTo>
                <a:cubicBezTo>
                  <a:pt x="1153" y="1466"/>
                  <a:pt x="2369" y="2484"/>
                  <a:pt x="3684" y="3372"/>
                </a:cubicBezTo>
                <a:cubicBezTo>
                  <a:pt x="3712" y="3395"/>
                  <a:pt x="3741" y="3405"/>
                  <a:pt x="3768" y="3405"/>
                </a:cubicBezTo>
                <a:cubicBezTo>
                  <a:pt x="3895" y="3405"/>
                  <a:pt x="3983" y="3184"/>
                  <a:pt x="3848" y="3076"/>
                </a:cubicBezTo>
                <a:cubicBezTo>
                  <a:pt x="2533" y="2222"/>
                  <a:pt x="1383" y="1203"/>
                  <a:pt x="332" y="53"/>
                </a:cubicBezTo>
                <a:cubicBezTo>
                  <a:pt x="302" y="16"/>
                  <a:pt x="268" y="0"/>
                  <a:pt x="2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79" name="Google Shape;15779;p113"/>
          <p:cNvSpPr/>
          <p:nvPr/>
        </p:nvSpPr>
        <p:spPr>
          <a:xfrm>
            <a:off x="6753735" y="4806148"/>
            <a:ext cx="109254" cy="87094"/>
          </a:xfrm>
          <a:custGeom>
            <a:rect b="b" l="l" r="r" t="t"/>
            <a:pathLst>
              <a:path extrusionOk="0" h="4115" w="5162">
                <a:moveTo>
                  <a:pt x="253" y="0"/>
                </a:moveTo>
                <a:cubicBezTo>
                  <a:pt x="117" y="0"/>
                  <a:pt x="1" y="166"/>
                  <a:pt x="131" y="270"/>
                </a:cubicBezTo>
                <a:cubicBezTo>
                  <a:pt x="1642" y="1617"/>
                  <a:pt x="3219" y="2866"/>
                  <a:pt x="4862" y="4081"/>
                </a:cubicBezTo>
                <a:cubicBezTo>
                  <a:pt x="4891" y="4105"/>
                  <a:pt x="4920" y="4115"/>
                  <a:pt x="4948" y="4115"/>
                </a:cubicBezTo>
                <a:cubicBezTo>
                  <a:pt x="5074" y="4115"/>
                  <a:pt x="5162" y="3900"/>
                  <a:pt x="5027" y="3819"/>
                </a:cubicBezTo>
                <a:cubicBezTo>
                  <a:pt x="3417" y="2603"/>
                  <a:pt x="1872" y="1354"/>
                  <a:pt x="361" y="40"/>
                </a:cubicBezTo>
                <a:cubicBezTo>
                  <a:pt x="326" y="12"/>
                  <a:pt x="289" y="0"/>
                  <a:pt x="2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80" name="Google Shape;15780;p113"/>
          <p:cNvSpPr/>
          <p:nvPr/>
        </p:nvSpPr>
        <p:spPr>
          <a:xfrm>
            <a:off x="6876155" y="4857601"/>
            <a:ext cx="140028" cy="122503"/>
          </a:xfrm>
          <a:custGeom>
            <a:rect b="b" l="l" r="r" t="t"/>
            <a:pathLst>
              <a:path extrusionOk="0" h="5788" w="6616">
                <a:moveTo>
                  <a:pt x="252" y="1"/>
                </a:moveTo>
                <a:cubicBezTo>
                  <a:pt x="116" y="1"/>
                  <a:pt x="0" y="166"/>
                  <a:pt x="130" y="270"/>
                </a:cubicBezTo>
                <a:cubicBezTo>
                  <a:pt x="2299" y="1979"/>
                  <a:pt x="4336" y="3819"/>
                  <a:pt x="6308" y="5758"/>
                </a:cubicBezTo>
                <a:cubicBezTo>
                  <a:pt x="6335" y="5779"/>
                  <a:pt x="6366" y="5788"/>
                  <a:pt x="6396" y="5788"/>
                </a:cubicBezTo>
                <a:cubicBezTo>
                  <a:pt x="6509" y="5788"/>
                  <a:pt x="6616" y="5658"/>
                  <a:pt x="6538" y="5528"/>
                </a:cubicBezTo>
                <a:cubicBezTo>
                  <a:pt x="4566" y="3589"/>
                  <a:pt x="2529" y="1749"/>
                  <a:pt x="360" y="40"/>
                </a:cubicBezTo>
                <a:cubicBezTo>
                  <a:pt x="325" y="13"/>
                  <a:pt x="288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81" name="Google Shape;15781;p113"/>
          <p:cNvSpPr/>
          <p:nvPr/>
        </p:nvSpPr>
        <p:spPr>
          <a:xfrm>
            <a:off x="6971378" y="4901752"/>
            <a:ext cx="73929" cy="64977"/>
          </a:xfrm>
          <a:custGeom>
            <a:rect b="b" l="l" r="r" t="t"/>
            <a:pathLst>
              <a:path extrusionOk="0" h="3070" w="3493">
                <a:moveTo>
                  <a:pt x="223" y="1"/>
                </a:moveTo>
                <a:cubicBezTo>
                  <a:pt x="108" y="1"/>
                  <a:pt x="0" y="163"/>
                  <a:pt x="100" y="287"/>
                </a:cubicBezTo>
                <a:cubicBezTo>
                  <a:pt x="1020" y="1339"/>
                  <a:pt x="2039" y="2259"/>
                  <a:pt x="3189" y="3048"/>
                </a:cubicBezTo>
                <a:cubicBezTo>
                  <a:pt x="3214" y="3063"/>
                  <a:pt x="3239" y="3069"/>
                  <a:pt x="3263" y="3069"/>
                </a:cubicBezTo>
                <a:cubicBezTo>
                  <a:pt x="3395" y="3069"/>
                  <a:pt x="3492" y="2863"/>
                  <a:pt x="3353" y="2752"/>
                </a:cubicBezTo>
                <a:cubicBezTo>
                  <a:pt x="2236" y="1996"/>
                  <a:pt x="1217" y="1076"/>
                  <a:pt x="330" y="57"/>
                </a:cubicBezTo>
                <a:cubicBezTo>
                  <a:pt x="298" y="17"/>
                  <a:pt x="260" y="1"/>
                  <a:pt x="2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82" name="Google Shape;15782;p113"/>
          <p:cNvSpPr/>
          <p:nvPr/>
        </p:nvSpPr>
        <p:spPr>
          <a:xfrm>
            <a:off x="7009687" y="4909774"/>
            <a:ext cx="50817" cy="38859"/>
          </a:xfrm>
          <a:custGeom>
            <a:rect b="b" l="l" r="r" t="t"/>
            <a:pathLst>
              <a:path extrusionOk="0" h="1836" w="2401">
                <a:moveTo>
                  <a:pt x="252" y="1"/>
                </a:moveTo>
                <a:cubicBezTo>
                  <a:pt x="117" y="1"/>
                  <a:pt x="0" y="166"/>
                  <a:pt x="130" y="270"/>
                </a:cubicBezTo>
                <a:cubicBezTo>
                  <a:pt x="689" y="861"/>
                  <a:pt x="1346" y="1387"/>
                  <a:pt x="2069" y="1814"/>
                </a:cubicBezTo>
                <a:cubicBezTo>
                  <a:pt x="2099" y="1829"/>
                  <a:pt x="2128" y="1836"/>
                  <a:pt x="2155" y="1836"/>
                </a:cubicBezTo>
                <a:cubicBezTo>
                  <a:pt x="2308" y="1836"/>
                  <a:pt x="2400" y="1630"/>
                  <a:pt x="2233" y="1518"/>
                </a:cubicBezTo>
                <a:cubicBezTo>
                  <a:pt x="1543" y="1124"/>
                  <a:pt x="919" y="631"/>
                  <a:pt x="360" y="40"/>
                </a:cubicBezTo>
                <a:cubicBezTo>
                  <a:pt x="326" y="12"/>
                  <a:pt x="288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83" name="Google Shape;15783;p113"/>
          <p:cNvSpPr/>
          <p:nvPr/>
        </p:nvSpPr>
        <p:spPr>
          <a:xfrm>
            <a:off x="7065289" y="4933288"/>
            <a:ext cx="45928" cy="35811"/>
          </a:xfrm>
          <a:custGeom>
            <a:rect b="b" l="l" r="r" t="t"/>
            <a:pathLst>
              <a:path extrusionOk="0" h="1692" w="2170">
                <a:moveTo>
                  <a:pt x="205" y="0"/>
                </a:moveTo>
                <a:cubicBezTo>
                  <a:pt x="149" y="0"/>
                  <a:pt x="90" y="31"/>
                  <a:pt x="66" y="79"/>
                </a:cubicBezTo>
                <a:cubicBezTo>
                  <a:pt x="0" y="145"/>
                  <a:pt x="33" y="243"/>
                  <a:pt x="99" y="309"/>
                </a:cubicBezTo>
                <a:lnTo>
                  <a:pt x="1906" y="1656"/>
                </a:lnTo>
                <a:cubicBezTo>
                  <a:pt x="1931" y="1681"/>
                  <a:pt x="1961" y="1692"/>
                  <a:pt x="1991" y="1692"/>
                </a:cubicBezTo>
                <a:cubicBezTo>
                  <a:pt x="2038" y="1692"/>
                  <a:pt x="2083" y="1664"/>
                  <a:pt x="2103" y="1623"/>
                </a:cubicBezTo>
                <a:cubicBezTo>
                  <a:pt x="2169" y="1525"/>
                  <a:pt x="2136" y="1426"/>
                  <a:pt x="2071" y="1393"/>
                </a:cubicBezTo>
                <a:lnTo>
                  <a:pt x="263" y="13"/>
                </a:lnTo>
                <a:cubicBezTo>
                  <a:pt x="246" y="4"/>
                  <a:pt x="226" y="0"/>
                  <a:pt x="20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84" name="Google Shape;15784;p113"/>
          <p:cNvSpPr/>
          <p:nvPr/>
        </p:nvSpPr>
        <p:spPr>
          <a:xfrm>
            <a:off x="6873128" y="4623639"/>
            <a:ext cx="146377" cy="115836"/>
          </a:xfrm>
          <a:custGeom>
            <a:rect b="b" l="l" r="r" t="t"/>
            <a:pathLst>
              <a:path extrusionOk="0" h="5473" w="6916">
                <a:moveTo>
                  <a:pt x="238" y="0"/>
                </a:moveTo>
                <a:cubicBezTo>
                  <a:pt x="102" y="0"/>
                  <a:pt x="0" y="231"/>
                  <a:pt x="141" y="316"/>
                </a:cubicBezTo>
                <a:cubicBezTo>
                  <a:pt x="2475" y="1762"/>
                  <a:pt x="4643" y="3504"/>
                  <a:pt x="6582" y="5442"/>
                </a:cubicBezTo>
                <a:cubicBezTo>
                  <a:pt x="6616" y="5463"/>
                  <a:pt x="6652" y="5472"/>
                  <a:pt x="6686" y="5472"/>
                </a:cubicBezTo>
                <a:cubicBezTo>
                  <a:pt x="6815" y="5472"/>
                  <a:pt x="6916" y="5342"/>
                  <a:pt x="6812" y="5212"/>
                </a:cubicBezTo>
                <a:lnTo>
                  <a:pt x="6812" y="5179"/>
                </a:lnTo>
                <a:cubicBezTo>
                  <a:pt x="4840" y="3241"/>
                  <a:pt x="2672" y="1499"/>
                  <a:pt x="306" y="20"/>
                </a:cubicBezTo>
                <a:cubicBezTo>
                  <a:pt x="283" y="7"/>
                  <a:pt x="260" y="0"/>
                  <a:pt x="23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85" name="Google Shape;15785;p113"/>
          <p:cNvSpPr/>
          <p:nvPr/>
        </p:nvSpPr>
        <p:spPr>
          <a:xfrm>
            <a:off x="6958213" y="4665081"/>
            <a:ext cx="55579" cy="36891"/>
          </a:xfrm>
          <a:custGeom>
            <a:rect b="b" l="l" r="r" t="t"/>
            <a:pathLst>
              <a:path extrusionOk="0" h="1743" w="2626">
                <a:moveTo>
                  <a:pt x="228" y="1"/>
                </a:moveTo>
                <a:cubicBezTo>
                  <a:pt x="84" y="1"/>
                  <a:pt x="1" y="216"/>
                  <a:pt x="163" y="297"/>
                </a:cubicBezTo>
                <a:lnTo>
                  <a:pt x="2299" y="1710"/>
                </a:lnTo>
                <a:cubicBezTo>
                  <a:pt x="2334" y="1733"/>
                  <a:pt x="2368" y="1743"/>
                  <a:pt x="2399" y="1743"/>
                </a:cubicBezTo>
                <a:cubicBezTo>
                  <a:pt x="2543" y="1743"/>
                  <a:pt x="2626" y="1528"/>
                  <a:pt x="2463" y="1447"/>
                </a:cubicBezTo>
                <a:lnTo>
                  <a:pt x="328" y="34"/>
                </a:lnTo>
                <a:cubicBezTo>
                  <a:pt x="293" y="11"/>
                  <a:pt x="259" y="1"/>
                  <a:pt x="2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86" name="Google Shape;15786;p113"/>
          <p:cNvSpPr/>
          <p:nvPr/>
        </p:nvSpPr>
        <p:spPr>
          <a:xfrm>
            <a:off x="6922592" y="4596505"/>
            <a:ext cx="116132" cy="92068"/>
          </a:xfrm>
          <a:custGeom>
            <a:rect b="b" l="l" r="r" t="t"/>
            <a:pathLst>
              <a:path extrusionOk="0" h="4350" w="5487">
                <a:moveTo>
                  <a:pt x="255" y="1"/>
                </a:moveTo>
                <a:cubicBezTo>
                  <a:pt x="99" y="1"/>
                  <a:pt x="1" y="232"/>
                  <a:pt x="170" y="317"/>
                </a:cubicBezTo>
                <a:cubicBezTo>
                  <a:pt x="1978" y="1434"/>
                  <a:pt x="3654" y="2781"/>
                  <a:pt x="5132" y="4293"/>
                </a:cubicBezTo>
                <a:cubicBezTo>
                  <a:pt x="5172" y="4332"/>
                  <a:pt x="5216" y="4349"/>
                  <a:pt x="5257" y="4349"/>
                </a:cubicBezTo>
                <a:cubicBezTo>
                  <a:pt x="5385" y="4349"/>
                  <a:pt x="5487" y="4187"/>
                  <a:pt x="5362" y="4063"/>
                </a:cubicBezTo>
                <a:cubicBezTo>
                  <a:pt x="3851" y="2551"/>
                  <a:pt x="2142" y="1171"/>
                  <a:pt x="335" y="21"/>
                </a:cubicBezTo>
                <a:cubicBezTo>
                  <a:pt x="307" y="7"/>
                  <a:pt x="280" y="1"/>
                  <a:pt x="2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87" name="Google Shape;15787;p113"/>
          <p:cNvSpPr/>
          <p:nvPr/>
        </p:nvSpPr>
        <p:spPr>
          <a:xfrm>
            <a:off x="7013158" y="4633651"/>
            <a:ext cx="44468" cy="39240"/>
          </a:xfrm>
          <a:custGeom>
            <a:rect b="b" l="l" r="r" t="t"/>
            <a:pathLst>
              <a:path extrusionOk="0" h="1854" w="2101">
                <a:moveTo>
                  <a:pt x="253" y="1"/>
                </a:moveTo>
                <a:cubicBezTo>
                  <a:pt x="117" y="1"/>
                  <a:pt x="1" y="166"/>
                  <a:pt x="130" y="270"/>
                </a:cubicBezTo>
                <a:lnTo>
                  <a:pt x="1741" y="1815"/>
                </a:lnTo>
                <a:cubicBezTo>
                  <a:pt x="1775" y="1842"/>
                  <a:pt x="1812" y="1854"/>
                  <a:pt x="1848" y="1854"/>
                </a:cubicBezTo>
                <a:cubicBezTo>
                  <a:pt x="1984" y="1854"/>
                  <a:pt x="2100" y="1689"/>
                  <a:pt x="1971" y="1585"/>
                </a:cubicBezTo>
                <a:lnTo>
                  <a:pt x="360" y="40"/>
                </a:lnTo>
                <a:cubicBezTo>
                  <a:pt x="326" y="13"/>
                  <a:pt x="289" y="1"/>
                  <a:pt x="2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88" name="Google Shape;15788;p113"/>
          <p:cNvSpPr/>
          <p:nvPr/>
        </p:nvSpPr>
        <p:spPr>
          <a:xfrm>
            <a:off x="6969240" y="4573520"/>
            <a:ext cx="96788" cy="79580"/>
          </a:xfrm>
          <a:custGeom>
            <a:rect b="b" l="l" r="r" t="t"/>
            <a:pathLst>
              <a:path extrusionOk="0" h="3760" w="4573">
                <a:moveTo>
                  <a:pt x="246" y="1"/>
                </a:moveTo>
                <a:cubicBezTo>
                  <a:pt x="94" y="1"/>
                  <a:pt x="1" y="207"/>
                  <a:pt x="168" y="318"/>
                </a:cubicBezTo>
                <a:cubicBezTo>
                  <a:pt x="1647" y="1271"/>
                  <a:pt x="3027" y="2421"/>
                  <a:pt x="4243" y="3703"/>
                </a:cubicBezTo>
                <a:cubicBezTo>
                  <a:pt x="4275" y="3743"/>
                  <a:pt x="4312" y="3759"/>
                  <a:pt x="4349" y="3759"/>
                </a:cubicBezTo>
                <a:cubicBezTo>
                  <a:pt x="4464" y="3759"/>
                  <a:pt x="4572" y="3597"/>
                  <a:pt x="4473" y="3473"/>
                </a:cubicBezTo>
                <a:cubicBezTo>
                  <a:pt x="3224" y="2158"/>
                  <a:pt x="1844" y="1008"/>
                  <a:pt x="332" y="22"/>
                </a:cubicBezTo>
                <a:cubicBezTo>
                  <a:pt x="302" y="7"/>
                  <a:pt x="273" y="1"/>
                  <a:pt x="2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89" name="Google Shape;15789;p113"/>
          <p:cNvSpPr/>
          <p:nvPr/>
        </p:nvSpPr>
        <p:spPr>
          <a:xfrm>
            <a:off x="6398157" y="4377465"/>
            <a:ext cx="181215" cy="92639"/>
          </a:xfrm>
          <a:custGeom>
            <a:rect b="b" l="l" r="r" t="t"/>
            <a:pathLst>
              <a:path extrusionOk="0" h="4377" w="8562">
                <a:moveTo>
                  <a:pt x="200" y="0"/>
                </a:moveTo>
                <a:cubicBezTo>
                  <a:pt x="53" y="0"/>
                  <a:pt x="0" y="257"/>
                  <a:pt x="172" y="315"/>
                </a:cubicBezTo>
                <a:lnTo>
                  <a:pt x="172" y="347"/>
                </a:lnTo>
                <a:cubicBezTo>
                  <a:pt x="2932" y="1498"/>
                  <a:pt x="5627" y="2845"/>
                  <a:pt x="8255" y="4356"/>
                </a:cubicBezTo>
                <a:cubicBezTo>
                  <a:pt x="8278" y="4370"/>
                  <a:pt x="8301" y="4376"/>
                  <a:pt x="8323" y="4376"/>
                </a:cubicBezTo>
                <a:cubicBezTo>
                  <a:pt x="8459" y="4376"/>
                  <a:pt x="8561" y="4145"/>
                  <a:pt x="8420" y="4061"/>
                </a:cubicBezTo>
                <a:cubicBezTo>
                  <a:pt x="5791" y="2549"/>
                  <a:pt x="3064" y="1169"/>
                  <a:pt x="270" y="19"/>
                </a:cubicBezTo>
                <a:cubicBezTo>
                  <a:pt x="245" y="6"/>
                  <a:pt x="221" y="0"/>
                  <a:pt x="20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90" name="Google Shape;15790;p113"/>
          <p:cNvSpPr/>
          <p:nvPr/>
        </p:nvSpPr>
        <p:spPr>
          <a:xfrm>
            <a:off x="6453780" y="4380936"/>
            <a:ext cx="120535" cy="65167"/>
          </a:xfrm>
          <a:custGeom>
            <a:rect b="b" l="l" r="r" t="t"/>
            <a:pathLst>
              <a:path extrusionOk="0" h="3079" w="5695">
                <a:moveTo>
                  <a:pt x="200" y="1"/>
                </a:moveTo>
                <a:cubicBezTo>
                  <a:pt x="54" y="1"/>
                  <a:pt x="1" y="258"/>
                  <a:pt x="173" y="315"/>
                </a:cubicBezTo>
                <a:lnTo>
                  <a:pt x="205" y="315"/>
                </a:lnTo>
                <a:cubicBezTo>
                  <a:pt x="2013" y="1071"/>
                  <a:pt x="3754" y="1991"/>
                  <a:pt x="5397" y="3042"/>
                </a:cubicBezTo>
                <a:cubicBezTo>
                  <a:pt x="5429" y="3067"/>
                  <a:pt x="5460" y="3078"/>
                  <a:pt x="5489" y="3078"/>
                </a:cubicBezTo>
                <a:cubicBezTo>
                  <a:pt x="5612" y="3078"/>
                  <a:pt x="5695" y="2886"/>
                  <a:pt x="5562" y="2779"/>
                </a:cubicBezTo>
                <a:cubicBezTo>
                  <a:pt x="3886" y="1695"/>
                  <a:pt x="2111" y="742"/>
                  <a:pt x="271" y="19"/>
                </a:cubicBezTo>
                <a:cubicBezTo>
                  <a:pt x="246" y="6"/>
                  <a:pt x="222" y="1"/>
                  <a:pt x="2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91" name="Google Shape;15791;p113"/>
          <p:cNvSpPr/>
          <p:nvPr/>
        </p:nvSpPr>
        <p:spPr>
          <a:xfrm>
            <a:off x="6482353" y="4380217"/>
            <a:ext cx="88512" cy="46097"/>
          </a:xfrm>
          <a:custGeom>
            <a:rect b="b" l="l" r="r" t="t"/>
            <a:pathLst>
              <a:path extrusionOk="0" h="2178" w="4182">
                <a:moveTo>
                  <a:pt x="254" y="0"/>
                </a:moveTo>
                <a:cubicBezTo>
                  <a:pt x="98" y="0"/>
                  <a:pt x="0" y="227"/>
                  <a:pt x="170" y="283"/>
                </a:cubicBezTo>
                <a:lnTo>
                  <a:pt x="137" y="283"/>
                </a:lnTo>
                <a:cubicBezTo>
                  <a:pt x="1419" y="842"/>
                  <a:pt x="2667" y="1466"/>
                  <a:pt x="3850" y="2156"/>
                </a:cubicBezTo>
                <a:cubicBezTo>
                  <a:pt x="3881" y="2171"/>
                  <a:pt x="3910" y="2178"/>
                  <a:pt x="3938" y="2178"/>
                </a:cubicBezTo>
                <a:cubicBezTo>
                  <a:pt x="4089" y="2178"/>
                  <a:pt x="4181" y="1977"/>
                  <a:pt x="4015" y="1893"/>
                </a:cubicBezTo>
                <a:cubicBezTo>
                  <a:pt x="2832" y="1170"/>
                  <a:pt x="1583" y="546"/>
                  <a:pt x="334" y="20"/>
                </a:cubicBezTo>
                <a:cubicBezTo>
                  <a:pt x="306" y="6"/>
                  <a:pt x="279" y="0"/>
                  <a:pt x="2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92" name="Google Shape;15792;p113"/>
          <p:cNvSpPr/>
          <p:nvPr/>
        </p:nvSpPr>
        <p:spPr>
          <a:xfrm>
            <a:off x="6355191" y="4297354"/>
            <a:ext cx="162336" cy="31345"/>
          </a:xfrm>
          <a:custGeom>
            <a:rect b="b" l="l" r="r" t="t"/>
            <a:pathLst>
              <a:path extrusionOk="0" h="1481" w="7670">
                <a:moveTo>
                  <a:pt x="1136" y="0"/>
                </a:moveTo>
                <a:cubicBezTo>
                  <a:pt x="824" y="0"/>
                  <a:pt x="511" y="8"/>
                  <a:pt x="197" y="25"/>
                </a:cubicBezTo>
                <a:cubicBezTo>
                  <a:pt x="9" y="25"/>
                  <a:pt x="1" y="356"/>
                  <a:pt x="173" y="356"/>
                </a:cubicBezTo>
                <a:cubicBezTo>
                  <a:pt x="181" y="356"/>
                  <a:pt x="189" y="355"/>
                  <a:pt x="197" y="353"/>
                </a:cubicBezTo>
                <a:cubicBezTo>
                  <a:pt x="508" y="337"/>
                  <a:pt x="818" y="329"/>
                  <a:pt x="1127" y="329"/>
                </a:cubicBezTo>
                <a:cubicBezTo>
                  <a:pt x="3273" y="329"/>
                  <a:pt x="5383" y="724"/>
                  <a:pt x="7394" y="1471"/>
                </a:cubicBezTo>
                <a:cubicBezTo>
                  <a:pt x="7413" y="1477"/>
                  <a:pt x="7432" y="1480"/>
                  <a:pt x="7449" y="1480"/>
                </a:cubicBezTo>
                <a:cubicBezTo>
                  <a:pt x="7607" y="1480"/>
                  <a:pt x="7670" y="1234"/>
                  <a:pt x="7492" y="1175"/>
                </a:cubicBezTo>
                <a:cubicBezTo>
                  <a:pt x="5452" y="399"/>
                  <a:pt x="3311" y="0"/>
                  <a:pt x="1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93" name="Google Shape;15793;p113"/>
          <p:cNvSpPr/>
          <p:nvPr/>
        </p:nvSpPr>
        <p:spPr>
          <a:xfrm>
            <a:off x="6471008" y="4291428"/>
            <a:ext cx="79411" cy="28086"/>
          </a:xfrm>
          <a:custGeom>
            <a:rect b="b" l="l" r="r" t="t"/>
            <a:pathLst>
              <a:path extrusionOk="0" h="1327" w="3752">
                <a:moveTo>
                  <a:pt x="228" y="0"/>
                </a:moveTo>
                <a:cubicBezTo>
                  <a:pt x="66" y="0"/>
                  <a:pt x="1" y="278"/>
                  <a:pt x="180" y="338"/>
                </a:cubicBezTo>
                <a:cubicBezTo>
                  <a:pt x="1265" y="732"/>
                  <a:pt x="2349" y="1061"/>
                  <a:pt x="3466" y="1324"/>
                </a:cubicBezTo>
                <a:cubicBezTo>
                  <a:pt x="3478" y="1325"/>
                  <a:pt x="3490" y="1326"/>
                  <a:pt x="3501" y="1326"/>
                </a:cubicBezTo>
                <a:cubicBezTo>
                  <a:pt x="3702" y="1326"/>
                  <a:pt x="3752" y="1057"/>
                  <a:pt x="3565" y="995"/>
                </a:cubicBezTo>
                <a:cubicBezTo>
                  <a:pt x="2447" y="732"/>
                  <a:pt x="1363" y="403"/>
                  <a:pt x="279" y="9"/>
                </a:cubicBezTo>
                <a:cubicBezTo>
                  <a:pt x="261" y="3"/>
                  <a:pt x="244" y="0"/>
                  <a:pt x="2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94" name="Google Shape;15794;p113"/>
          <p:cNvSpPr/>
          <p:nvPr/>
        </p:nvSpPr>
        <p:spPr>
          <a:xfrm>
            <a:off x="6515159" y="4289333"/>
            <a:ext cx="31599" cy="12932"/>
          </a:xfrm>
          <a:custGeom>
            <a:rect b="b" l="l" r="r" t="t"/>
            <a:pathLst>
              <a:path extrusionOk="0" h="611" w="1493">
                <a:moveTo>
                  <a:pt x="179" y="1"/>
                </a:moveTo>
                <a:cubicBezTo>
                  <a:pt x="108" y="1"/>
                  <a:pt x="60" y="54"/>
                  <a:pt x="33" y="108"/>
                </a:cubicBezTo>
                <a:cubicBezTo>
                  <a:pt x="0" y="207"/>
                  <a:pt x="66" y="305"/>
                  <a:pt x="131" y="338"/>
                </a:cubicBezTo>
                <a:lnTo>
                  <a:pt x="1249" y="601"/>
                </a:lnTo>
                <a:cubicBezTo>
                  <a:pt x="1268" y="608"/>
                  <a:pt x="1286" y="610"/>
                  <a:pt x="1303" y="610"/>
                </a:cubicBezTo>
                <a:cubicBezTo>
                  <a:pt x="1456" y="610"/>
                  <a:pt x="1492" y="364"/>
                  <a:pt x="1314" y="305"/>
                </a:cubicBezTo>
                <a:lnTo>
                  <a:pt x="230" y="10"/>
                </a:lnTo>
                <a:cubicBezTo>
                  <a:pt x="212" y="4"/>
                  <a:pt x="195" y="1"/>
                  <a:pt x="17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95" name="Google Shape;15795;p113"/>
          <p:cNvSpPr/>
          <p:nvPr/>
        </p:nvSpPr>
        <p:spPr>
          <a:xfrm>
            <a:off x="6120298" y="4314520"/>
            <a:ext cx="160071" cy="48955"/>
          </a:xfrm>
          <a:custGeom>
            <a:rect b="b" l="l" r="r" t="t"/>
            <a:pathLst>
              <a:path extrusionOk="0" h="2313" w="7563">
                <a:moveTo>
                  <a:pt x="256" y="0"/>
                </a:moveTo>
                <a:cubicBezTo>
                  <a:pt x="52" y="0"/>
                  <a:pt x="1" y="300"/>
                  <a:pt x="189" y="331"/>
                </a:cubicBezTo>
                <a:cubicBezTo>
                  <a:pt x="2620" y="758"/>
                  <a:pt x="4986" y="1415"/>
                  <a:pt x="7286" y="2303"/>
                </a:cubicBezTo>
                <a:cubicBezTo>
                  <a:pt x="7306" y="2309"/>
                  <a:pt x="7324" y="2312"/>
                  <a:pt x="7342" y="2312"/>
                </a:cubicBezTo>
                <a:cubicBezTo>
                  <a:pt x="7500" y="2312"/>
                  <a:pt x="7563" y="2063"/>
                  <a:pt x="7385" y="1974"/>
                </a:cubicBezTo>
                <a:cubicBezTo>
                  <a:pt x="5085" y="1120"/>
                  <a:pt x="2686" y="463"/>
                  <a:pt x="287" y="3"/>
                </a:cubicBezTo>
                <a:cubicBezTo>
                  <a:pt x="276" y="1"/>
                  <a:pt x="266" y="0"/>
                  <a:pt x="2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96" name="Google Shape;15796;p113"/>
          <p:cNvSpPr/>
          <p:nvPr/>
        </p:nvSpPr>
        <p:spPr>
          <a:xfrm>
            <a:off x="6241555" y="4326901"/>
            <a:ext cx="94396" cy="38880"/>
          </a:xfrm>
          <a:custGeom>
            <a:rect b="b" l="l" r="r" t="t"/>
            <a:pathLst>
              <a:path extrusionOk="0" h="1837" w="4460">
                <a:moveTo>
                  <a:pt x="225" y="0"/>
                </a:moveTo>
                <a:cubicBezTo>
                  <a:pt x="64" y="0"/>
                  <a:pt x="1" y="275"/>
                  <a:pt x="210" y="305"/>
                </a:cubicBezTo>
                <a:cubicBezTo>
                  <a:pt x="1557" y="666"/>
                  <a:pt x="2872" y="1159"/>
                  <a:pt x="4153" y="1816"/>
                </a:cubicBezTo>
                <a:cubicBezTo>
                  <a:pt x="4176" y="1830"/>
                  <a:pt x="4199" y="1836"/>
                  <a:pt x="4221" y="1836"/>
                </a:cubicBezTo>
                <a:cubicBezTo>
                  <a:pt x="4357" y="1836"/>
                  <a:pt x="4459" y="1605"/>
                  <a:pt x="4318" y="1521"/>
                </a:cubicBezTo>
                <a:cubicBezTo>
                  <a:pt x="3036" y="863"/>
                  <a:pt x="1689" y="370"/>
                  <a:pt x="276" y="9"/>
                </a:cubicBezTo>
                <a:cubicBezTo>
                  <a:pt x="258" y="3"/>
                  <a:pt x="241" y="0"/>
                  <a:pt x="22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97" name="Google Shape;15797;p113"/>
          <p:cNvSpPr/>
          <p:nvPr/>
        </p:nvSpPr>
        <p:spPr>
          <a:xfrm>
            <a:off x="6318004" y="4337336"/>
            <a:ext cx="69400" cy="35388"/>
          </a:xfrm>
          <a:custGeom>
            <a:rect b="b" l="l" r="r" t="t"/>
            <a:pathLst>
              <a:path extrusionOk="0" h="1672" w="3279">
                <a:moveTo>
                  <a:pt x="196" y="0"/>
                </a:moveTo>
                <a:cubicBezTo>
                  <a:pt x="39" y="0"/>
                  <a:pt x="0" y="278"/>
                  <a:pt x="180" y="337"/>
                </a:cubicBezTo>
                <a:cubicBezTo>
                  <a:pt x="1133" y="699"/>
                  <a:pt x="2053" y="1159"/>
                  <a:pt x="2973" y="1652"/>
                </a:cubicBezTo>
                <a:cubicBezTo>
                  <a:pt x="2996" y="1666"/>
                  <a:pt x="3019" y="1672"/>
                  <a:pt x="3041" y="1672"/>
                </a:cubicBezTo>
                <a:cubicBezTo>
                  <a:pt x="3177" y="1672"/>
                  <a:pt x="3279" y="1441"/>
                  <a:pt x="3137" y="1356"/>
                </a:cubicBezTo>
                <a:cubicBezTo>
                  <a:pt x="2184" y="863"/>
                  <a:pt x="1231" y="403"/>
                  <a:pt x="246" y="9"/>
                </a:cubicBezTo>
                <a:cubicBezTo>
                  <a:pt x="228" y="3"/>
                  <a:pt x="211" y="0"/>
                  <a:pt x="19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98" name="Google Shape;15798;p113"/>
          <p:cNvSpPr/>
          <p:nvPr/>
        </p:nvSpPr>
        <p:spPr>
          <a:xfrm>
            <a:off x="6390368" y="4416600"/>
            <a:ext cx="107497" cy="60722"/>
          </a:xfrm>
          <a:custGeom>
            <a:rect b="b" l="l" r="r" t="t"/>
            <a:pathLst>
              <a:path extrusionOk="0" h="2869" w="5079">
                <a:moveTo>
                  <a:pt x="222" y="1"/>
                </a:moveTo>
                <a:cubicBezTo>
                  <a:pt x="63" y="1"/>
                  <a:pt x="1" y="246"/>
                  <a:pt x="178" y="306"/>
                </a:cubicBezTo>
                <a:cubicBezTo>
                  <a:pt x="1821" y="930"/>
                  <a:pt x="3366" y="1784"/>
                  <a:pt x="4779" y="2836"/>
                </a:cubicBezTo>
                <a:cubicBezTo>
                  <a:pt x="4808" y="2859"/>
                  <a:pt x="4836" y="2869"/>
                  <a:pt x="4863" y="2869"/>
                </a:cubicBezTo>
                <a:cubicBezTo>
                  <a:pt x="4991" y="2869"/>
                  <a:pt x="5079" y="2649"/>
                  <a:pt x="4943" y="2540"/>
                </a:cubicBezTo>
                <a:cubicBezTo>
                  <a:pt x="3497" y="1489"/>
                  <a:pt x="1920" y="634"/>
                  <a:pt x="277" y="10"/>
                </a:cubicBezTo>
                <a:cubicBezTo>
                  <a:pt x="257" y="3"/>
                  <a:pt x="239" y="1"/>
                  <a:pt x="2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99" name="Google Shape;15799;p113"/>
          <p:cNvSpPr/>
          <p:nvPr/>
        </p:nvSpPr>
        <p:spPr>
          <a:xfrm>
            <a:off x="5888644" y="4663346"/>
            <a:ext cx="87623" cy="192771"/>
          </a:xfrm>
          <a:custGeom>
            <a:rect b="b" l="l" r="r" t="t"/>
            <a:pathLst>
              <a:path extrusionOk="0" h="9108" w="4140">
                <a:moveTo>
                  <a:pt x="257" y="1"/>
                </a:moveTo>
                <a:cubicBezTo>
                  <a:pt x="135" y="1"/>
                  <a:pt x="0" y="132"/>
                  <a:pt x="93" y="247"/>
                </a:cubicBezTo>
                <a:cubicBezTo>
                  <a:pt x="1768" y="2942"/>
                  <a:pt x="3017" y="5899"/>
                  <a:pt x="3806" y="8988"/>
                </a:cubicBezTo>
                <a:cubicBezTo>
                  <a:pt x="3820" y="9071"/>
                  <a:pt x="3885" y="9107"/>
                  <a:pt x="3952" y="9107"/>
                </a:cubicBezTo>
                <a:cubicBezTo>
                  <a:pt x="4045" y="9107"/>
                  <a:pt x="4140" y="9037"/>
                  <a:pt x="4102" y="8923"/>
                </a:cubicBezTo>
                <a:lnTo>
                  <a:pt x="4134" y="8923"/>
                </a:lnTo>
                <a:cubicBezTo>
                  <a:pt x="3346" y="5801"/>
                  <a:pt x="2064" y="2810"/>
                  <a:pt x="388" y="83"/>
                </a:cubicBezTo>
                <a:cubicBezTo>
                  <a:pt x="359" y="24"/>
                  <a:pt x="309" y="1"/>
                  <a:pt x="25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00" name="Google Shape;15800;p113"/>
          <p:cNvSpPr/>
          <p:nvPr/>
        </p:nvSpPr>
        <p:spPr>
          <a:xfrm>
            <a:off x="5949155" y="4677950"/>
            <a:ext cx="63982" cy="122524"/>
          </a:xfrm>
          <a:custGeom>
            <a:rect b="b" l="l" r="r" t="t"/>
            <a:pathLst>
              <a:path extrusionOk="0" h="5789" w="3023">
                <a:moveTo>
                  <a:pt x="231" y="1"/>
                </a:moveTo>
                <a:cubicBezTo>
                  <a:pt x="118" y="1"/>
                  <a:pt x="0" y="132"/>
                  <a:pt x="92" y="247"/>
                </a:cubicBezTo>
                <a:cubicBezTo>
                  <a:pt x="1144" y="1956"/>
                  <a:pt x="2031" y="3764"/>
                  <a:pt x="2656" y="5669"/>
                </a:cubicBezTo>
                <a:cubicBezTo>
                  <a:pt x="2683" y="5752"/>
                  <a:pt x="2757" y="5788"/>
                  <a:pt x="2828" y="5788"/>
                </a:cubicBezTo>
                <a:cubicBezTo>
                  <a:pt x="2927" y="5788"/>
                  <a:pt x="3022" y="5718"/>
                  <a:pt x="2984" y="5604"/>
                </a:cubicBezTo>
                <a:cubicBezTo>
                  <a:pt x="2327" y="3665"/>
                  <a:pt x="1440" y="1792"/>
                  <a:pt x="355" y="83"/>
                </a:cubicBezTo>
                <a:cubicBezTo>
                  <a:pt x="326" y="24"/>
                  <a:pt x="279" y="1"/>
                  <a:pt x="2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01" name="Google Shape;15801;p113"/>
          <p:cNvSpPr/>
          <p:nvPr/>
        </p:nvSpPr>
        <p:spPr>
          <a:xfrm>
            <a:off x="6001794" y="4718587"/>
            <a:ext cx="34435" cy="64553"/>
          </a:xfrm>
          <a:custGeom>
            <a:rect b="b" l="l" r="r" t="t"/>
            <a:pathLst>
              <a:path extrusionOk="0" h="3050" w="1627">
                <a:moveTo>
                  <a:pt x="232" y="1"/>
                </a:moveTo>
                <a:cubicBezTo>
                  <a:pt x="128" y="1"/>
                  <a:pt x="0" y="117"/>
                  <a:pt x="70" y="233"/>
                </a:cubicBezTo>
                <a:lnTo>
                  <a:pt x="1286" y="2961"/>
                </a:lnTo>
                <a:cubicBezTo>
                  <a:pt x="1317" y="3024"/>
                  <a:pt x="1365" y="3050"/>
                  <a:pt x="1414" y="3050"/>
                </a:cubicBezTo>
                <a:cubicBezTo>
                  <a:pt x="1519" y="3050"/>
                  <a:pt x="1626" y="2931"/>
                  <a:pt x="1581" y="2796"/>
                </a:cubicBezTo>
                <a:cubicBezTo>
                  <a:pt x="1154" y="1909"/>
                  <a:pt x="760" y="989"/>
                  <a:pt x="333" y="69"/>
                </a:cubicBezTo>
                <a:cubicBezTo>
                  <a:pt x="314" y="21"/>
                  <a:pt x="275" y="1"/>
                  <a:pt x="2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02" name="Google Shape;15802;p113"/>
          <p:cNvSpPr/>
          <p:nvPr/>
        </p:nvSpPr>
        <p:spPr>
          <a:xfrm>
            <a:off x="6027615" y="4727498"/>
            <a:ext cx="25737" cy="53061"/>
          </a:xfrm>
          <a:custGeom>
            <a:rect b="b" l="l" r="r" t="t"/>
            <a:pathLst>
              <a:path extrusionOk="0" h="2507" w="1216">
                <a:moveTo>
                  <a:pt x="181" y="1"/>
                </a:moveTo>
                <a:cubicBezTo>
                  <a:pt x="165" y="1"/>
                  <a:pt x="149" y="4"/>
                  <a:pt x="131" y="10"/>
                </a:cubicBezTo>
                <a:cubicBezTo>
                  <a:pt x="33" y="42"/>
                  <a:pt x="0" y="141"/>
                  <a:pt x="33" y="207"/>
                </a:cubicBezTo>
                <a:lnTo>
                  <a:pt x="0" y="207"/>
                </a:lnTo>
                <a:lnTo>
                  <a:pt x="887" y="2375"/>
                </a:lnTo>
                <a:cubicBezTo>
                  <a:pt x="920" y="2474"/>
                  <a:pt x="1019" y="2507"/>
                  <a:pt x="1084" y="2507"/>
                </a:cubicBezTo>
                <a:cubicBezTo>
                  <a:pt x="1183" y="2474"/>
                  <a:pt x="1216" y="2375"/>
                  <a:pt x="1216" y="2310"/>
                </a:cubicBezTo>
                <a:cubicBezTo>
                  <a:pt x="920" y="1587"/>
                  <a:pt x="624" y="864"/>
                  <a:pt x="329" y="141"/>
                </a:cubicBezTo>
                <a:cubicBezTo>
                  <a:pt x="302" y="60"/>
                  <a:pt x="252" y="1"/>
                  <a:pt x="1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03" name="Google Shape;15803;p113"/>
          <p:cNvSpPr/>
          <p:nvPr/>
        </p:nvSpPr>
        <p:spPr>
          <a:xfrm>
            <a:off x="6152766" y="4724408"/>
            <a:ext cx="70987" cy="149975"/>
          </a:xfrm>
          <a:custGeom>
            <a:rect b="b" l="l" r="r" t="t"/>
            <a:pathLst>
              <a:path extrusionOk="0" h="7086" w="3354">
                <a:moveTo>
                  <a:pt x="228" y="1"/>
                </a:moveTo>
                <a:cubicBezTo>
                  <a:pt x="116" y="1"/>
                  <a:pt x="0" y="120"/>
                  <a:pt x="68" y="254"/>
                </a:cubicBezTo>
                <a:cubicBezTo>
                  <a:pt x="626" y="1338"/>
                  <a:pt x="1152" y="2423"/>
                  <a:pt x="1612" y="3540"/>
                </a:cubicBezTo>
                <a:cubicBezTo>
                  <a:pt x="1875" y="4099"/>
                  <a:pt x="2105" y="4657"/>
                  <a:pt x="2335" y="5216"/>
                </a:cubicBezTo>
                <a:cubicBezTo>
                  <a:pt x="2393" y="5362"/>
                  <a:pt x="2866" y="6465"/>
                  <a:pt x="2902" y="6758"/>
                </a:cubicBezTo>
                <a:lnTo>
                  <a:pt x="2902" y="6758"/>
                </a:lnTo>
                <a:cubicBezTo>
                  <a:pt x="2824" y="6779"/>
                  <a:pt x="2761" y="6855"/>
                  <a:pt x="2795" y="6958"/>
                </a:cubicBezTo>
                <a:lnTo>
                  <a:pt x="2795" y="6925"/>
                </a:lnTo>
                <a:cubicBezTo>
                  <a:pt x="2815" y="7023"/>
                  <a:pt x="2904" y="7086"/>
                  <a:pt x="2994" y="7086"/>
                </a:cubicBezTo>
                <a:cubicBezTo>
                  <a:pt x="3055" y="7086"/>
                  <a:pt x="3117" y="7057"/>
                  <a:pt x="3156" y="6990"/>
                </a:cubicBezTo>
                <a:cubicBezTo>
                  <a:pt x="3354" y="6793"/>
                  <a:pt x="3189" y="6530"/>
                  <a:pt x="3124" y="6333"/>
                </a:cubicBezTo>
                <a:cubicBezTo>
                  <a:pt x="2861" y="5610"/>
                  <a:pt x="2565" y="4887"/>
                  <a:pt x="2269" y="4197"/>
                </a:cubicBezTo>
                <a:cubicBezTo>
                  <a:pt x="1678" y="2784"/>
                  <a:pt x="1053" y="1437"/>
                  <a:pt x="363" y="90"/>
                </a:cubicBezTo>
                <a:cubicBezTo>
                  <a:pt x="332" y="27"/>
                  <a:pt x="280" y="1"/>
                  <a:pt x="2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04" name="Google Shape;15804;p113"/>
          <p:cNvSpPr/>
          <p:nvPr/>
        </p:nvSpPr>
        <p:spPr>
          <a:xfrm>
            <a:off x="6198441" y="4784919"/>
            <a:ext cx="34435" cy="62458"/>
          </a:xfrm>
          <a:custGeom>
            <a:rect b="b" l="l" r="r" t="t"/>
            <a:pathLst>
              <a:path extrusionOk="0" h="2951" w="1627">
                <a:moveTo>
                  <a:pt x="213" y="1"/>
                </a:moveTo>
                <a:cubicBezTo>
                  <a:pt x="108" y="1"/>
                  <a:pt x="1" y="120"/>
                  <a:pt x="46" y="254"/>
                </a:cubicBezTo>
                <a:lnTo>
                  <a:pt x="1294" y="2883"/>
                </a:lnTo>
                <a:cubicBezTo>
                  <a:pt x="1313" y="2931"/>
                  <a:pt x="1352" y="2951"/>
                  <a:pt x="1395" y="2951"/>
                </a:cubicBezTo>
                <a:cubicBezTo>
                  <a:pt x="1499" y="2951"/>
                  <a:pt x="1627" y="2835"/>
                  <a:pt x="1557" y="2718"/>
                </a:cubicBezTo>
                <a:cubicBezTo>
                  <a:pt x="1163" y="1831"/>
                  <a:pt x="736" y="977"/>
                  <a:pt x="341" y="90"/>
                </a:cubicBezTo>
                <a:cubicBezTo>
                  <a:pt x="310" y="27"/>
                  <a:pt x="262" y="1"/>
                  <a:pt x="2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05" name="Google Shape;15805;p113"/>
          <p:cNvSpPr/>
          <p:nvPr/>
        </p:nvSpPr>
        <p:spPr>
          <a:xfrm>
            <a:off x="6205404" y="4741425"/>
            <a:ext cx="60193" cy="113995"/>
          </a:xfrm>
          <a:custGeom>
            <a:rect b="b" l="l" r="r" t="t"/>
            <a:pathLst>
              <a:path extrusionOk="0" h="5386" w="2844">
                <a:moveTo>
                  <a:pt x="199" y="0"/>
                </a:moveTo>
                <a:cubicBezTo>
                  <a:pt x="93" y="0"/>
                  <a:pt x="0" y="104"/>
                  <a:pt x="45" y="239"/>
                </a:cubicBezTo>
                <a:cubicBezTo>
                  <a:pt x="998" y="1849"/>
                  <a:pt x="1820" y="3525"/>
                  <a:pt x="2477" y="5266"/>
                </a:cubicBezTo>
                <a:cubicBezTo>
                  <a:pt x="2504" y="5349"/>
                  <a:pt x="2578" y="5385"/>
                  <a:pt x="2649" y="5385"/>
                </a:cubicBezTo>
                <a:cubicBezTo>
                  <a:pt x="2749" y="5385"/>
                  <a:pt x="2844" y="5315"/>
                  <a:pt x="2805" y="5201"/>
                </a:cubicBezTo>
                <a:cubicBezTo>
                  <a:pt x="2115" y="3426"/>
                  <a:pt x="1294" y="1717"/>
                  <a:pt x="341" y="74"/>
                </a:cubicBezTo>
                <a:cubicBezTo>
                  <a:pt x="299" y="22"/>
                  <a:pt x="248" y="0"/>
                  <a:pt x="1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06" name="Google Shape;15806;p113"/>
          <p:cNvSpPr/>
          <p:nvPr/>
        </p:nvSpPr>
        <p:spPr>
          <a:xfrm>
            <a:off x="6132468" y="4750462"/>
            <a:ext cx="34859" cy="76194"/>
          </a:xfrm>
          <a:custGeom>
            <a:rect b="b" l="l" r="r" t="t"/>
            <a:pathLst>
              <a:path extrusionOk="0" h="3600" w="1647">
                <a:moveTo>
                  <a:pt x="216" y="0"/>
                </a:moveTo>
                <a:cubicBezTo>
                  <a:pt x="110" y="0"/>
                  <a:pt x="0" y="84"/>
                  <a:pt x="41" y="206"/>
                </a:cubicBezTo>
                <a:lnTo>
                  <a:pt x="1289" y="3492"/>
                </a:lnTo>
                <a:cubicBezTo>
                  <a:pt x="1315" y="3567"/>
                  <a:pt x="1378" y="3600"/>
                  <a:pt x="1441" y="3600"/>
                </a:cubicBezTo>
                <a:cubicBezTo>
                  <a:pt x="1544" y="3600"/>
                  <a:pt x="1646" y="3515"/>
                  <a:pt x="1585" y="3394"/>
                </a:cubicBezTo>
                <a:lnTo>
                  <a:pt x="369" y="107"/>
                </a:lnTo>
                <a:cubicBezTo>
                  <a:pt x="344" y="32"/>
                  <a:pt x="281" y="0"/>
                  <a:pt x="2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07" name="Google Shape;15807;p113"/>
          <p:cNvSpPr/>
          <p:nvPr/>
        </p:nvSpPr>
        <p:spPr>
          <a:xfrm>
            <a:off x="6246719" y="4707391"/>
            <a:ext cx="88872" cy="107603"/>
          </a:xfrm>
          <a:custGeom>
            <a:rect b="b" l="l" r="r" t="t"/>
            <a:pathLst>
              <a:path extrusionOk="0" h="5084" w="4199">
                <a:moveTo>
                  <a:pt x="253" y="0"/>
                </a:moveTo>
                <a:cubicBezTo>
                  <a:pt x="117" y="0"/>
                  <a:pt x="1" y="166"/>
                  <a:pt x="130" y="269"/>
                </a:cubicBezTo>
                <a:cubicBezTo>
                  <a:pt x="1511" y="1748"/>
                  <a:pt x="2726" y="3325"/>
                  <a:pt x="3811" y="5001"/>
                </a:cubicBezTo>
                <a:cubicBezTo>
                  <a:pt x="3850" y="5060"/>
                  <a:pt x="3904" y="5084"/>
                  <a:pt x="3956" y="5084"/>
                </a:cubicBezTo>
                <a:cubicBezTo>
                  <a:pt x="4081" y="5084"/>
                  <a:pt x="4199" y="4952"/>
                  <a:pt x="4107" y="4837"/>
                </a:cubicBezTo>
                <a:cubicBezTo>
                  <a:pt x="2989" y="3128"/>
                  <a:pt x="1741" y="1518"/>
                  <a:pt x="360" y="39"/>
                </a:cubicBezTo>
                <a:cubicBezTo>
                  <a:pt x="326" y="12"/>
                  <a:pt x="289" y="0"/>
                  <a:pt x="2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08" name="Google Shape;15808;p113"/>
          <p:cNvSpPr/>
          <p:nvPr/>
        </p:nvSpPr>
        <p:spPr>
          <a:xfrm>
            <a:off x="5905809" y="4425828"/>
            <a:ext cx="171077" cy="175352"/>
          </a:xfrm>
          <a:custGeom>
            <a:rect b="b" l="l" r="r" t="t"/>
            <a:pathLst>
              <a:path extrusionOk="0" h="8285" w="8083">
                <a:moveTo>
                  <a:pt x="215" y="1"/>
                </a:moveTo>
                <a:cubicBezTo>
                  <a:pt x="88" y="1"/>
                  <a:pt x="1" y="216"/>
                  <a:pt x="136" y="297"/>
                </a:cubicBezTo>
                <a:cubicBezTo>
                  <a:pt x="3159" y="2400"/>
                  <a:pt x="5755" y="5094"/>
                  <a:pt x="7694" y="8216"/>
                </a:cubicBezTo>
                <a:cubicBezTo>
                  <a:pt x="7732" y="8264"/>
                  <a:pt x="7785" y="8284"/>
                  <a:pt x="7837" y="8284"/>
                </a:cubicBezTo>
                <a:cubicBezTo>
                  <a:pt x="7962" y="8284"/>
                  <a:pt x="8082" y="8168"/>
                  <a:pt x="7990" y="8052"/>
                </a:cubicBezTo>
                <a:cubicBezTo>
                  <a:pt x="6445" y="5587"/>
                  <a:pt x="4506" y="3386"/>
                  <a:pt x="2272" y="1513"/>
                </a:cubicBezTo>
                <a:cubicBezTo>
                  <a:pt x="1648" y="987"/>
                  <a:pt x="990" y="494"/>
                  <a:pt x="300" y="34"/>
                </a:cubicBezTo>
                <a:cubicBezTo>
                  <a:pt x="271" y="11"/>
                  <a:pt x="242" y="1"/>
                  <a:pt x="2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09" name="Google Shape;15809;p113"/>
          <p:cNvSpPr/>
          <p:nvPr/>
        </p:nvSpPr>
        <p:spPr>
          <a:xfrm>
            <a:off x="5845276" y="4399287"/>
            <a:ext cx="67622" cy="73675"/>
          </a:xfrm>
          <a:custGeom>
            <a:rect b="b" l="l" r="r" t="t"/>
            <a:pathLst>
              <a:path extrusionOk="0" h="3481" w="3195">
                <a:moveTo>
                  <a:pt x="243" y="0"/>
                </a:moveTo>
                <a:cubicBezTo>
                  <a:pt x="122" y="0"/>
                  <a:pt x="0" y="165"/>
                  <a:pt x="104" y="269"/>
                </a:cubicBezTo>
                <a:lnTo>
                  <a:pt x="2864" y="3424"/>
                </a:lnTo>
                <a:cubicBezTo>
                  <a:pt x="2896" y="3464"/>
                  <a:pt x="2934" y="3480"/>
                  <a:pt x="2971" y="3480"/>
                </a:cubicBezTo>
                <a:cubicBezTo>
                  <a:pt x="3086" y="3480"/>
                  <a:pt x="3194" y="3318"/>
                  <a:pt x="3095" y="3194"/>
                </a:cubicBezTo>
                <a:lnTo>
                  <a:pt x="334" y="39"/>
                </a:lnTo>
                <a:cubicBezTo>
                  <a:pt x="307" y="12"/>
                  <a:pt x="275" y="0"/>
                  <a:pt x="2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10" name="Google Shape;15810;p113"/>
          <p:cNvSpPr/>
          <p:nvPr/>
        </p:nvSpPr>
        <p:spPr>
          <a:xfrm>
            <a:off x="5792553" y="4381889"/>
            <a:ext cx="70098" cy="77019"/>
          </a:xfrm>
          <a:custGeom>
            <a:rect b="b" l="l" r="r" t="t"/>
            <a:pathLst>
              <a:path extrusionOk="0" h="3639" w="3312">
                <a:moveTo>
                  <a:pt x="253" y="1"/>
                </a:moveTo>
                <a:cubicBezTo>
                  <a:pt x="117" y="1"/>
                  <a:pt x="1" y="166"/>
                  <a:pt x="131" y="270"/>
                </a:cubicBezTo>
                <a:cubicBezTo>
                  <a:pt x="1248" y="1223"/>
                  <a:pt x="2201" y="2307"/>
                  <a:pt x="2957" y="3556"/>
                </a:cubicBezTo>
                <a:cubicBezTo>
                  <a:pt x="2986" y="3615"/>
                  <a:pt x="3033" y="3638"/>
                  <a:pt x="3081" y="3638"/>
                </a:cubicBezTo>
                <a:cubicBezTo>
                  <a:pt x="3194" y="3638"/>
                  <a:pt x="3312" y="3507"/>
                  <a:pt x="3220" y="3392"/>
                </a:cubicBezTo>
                <a:cubicBezTo>
                  <a:pt x="2464" y="2143"/>
                  <a:pt x="1478" y="993"/>
                  <a:pt x="361" y="40"/>
                </a:cubicBezTo>
                <a:cubicBezTo>
                  <a:pt x="326" y="12"/>
                  <a:pt x="289" y="1"/>
                  <a:pt x="2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11" name="Google Shape;15811;p113"/>
          <p:cNvSpPr/>
          <p:nvPr/>
        </p:nvSpPr>
        <p:spPr>
          <a:xfrm>
            <a:off x="5734920" y="4356236"/>
            <a:ext cx="60574" cy="117106"/>
          </a:xfrm>
          <a:custGeom>
            <a:rect b="b" l="l" r="r" t="t"/>
            <a:pathLst>
              <a:path extrusionOk="0" h="5533" w="2862">
                <a:moveTo>
                  <a:pt x="235" y="1"/>
                </a:moveTo>
                <a:cubicBezTo>
                  <a:pt x="121" y="1"/>
                  <a:pt x="1" y="117"/>
                  <a:pt x="93" y="233"/>
                </a:cubicBezTo>
                <a:cubicBezTo>
                  <a:pt x="1046" y="1876"/>
                  <a:pt x="1868" y="3618"/>
                  <a:pt x="2525" y="5425"/>
                </a:cubicBezTo>
                <a:cubicBezTo>
                  <a:pt x="2550" y="5500"/>
                  <a:pt x="2609" y="5533"/>
                  <a:pt x="2668" y="5533"/>
                </a:cubicBezTo>
                <a:cubicBezTo>
                  <a:pt x="2764" y="5533"/>
                  <a:pt x="2861" y="5448"/>
                  <a:pt x="2821" y="5326"/>
                </a:cubicBezTo>
                <a:cubicBezTo>
                  <a:pt x="2164" y="3486"/>
                  <a:pt x="1342" y="1745"/>
                  <a:pt x="356" y="69"/>
                </a:cubicBezTo>
                <a:cubicBezTo>
                  <a:pt x="327" y="21"/>
                  <a:pt x="282" y="1"/>
                  <a:pt x="2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12" name="Google Shape;15812;p113"/>
          <p:cNvSpPr/>
          <p:nvPr/>
        </p:nvSpPr>
        <p:spPr>
          <a:xfrm>
            <a:off x="5379279" y="4350670"/>
            <a:ext cx="101571" cy="186506"/>
          </a:xfrm>
          <a:custGeom>
            <a:rect b="b" l="l" r="r" t="t"/>
            <a:pathLst>
              <a:path extrusionOk="0" h="8812" w="4799">
                <a:moveTo>
                  <a:pt x="4553" y="1"/>
                </a:moveTo>
                <a:cubicBezTo>
                  <a:pt x="4501" y="1"/>
                  <a:pt x="4448" y="21"/>
                  <a:pt x="4410" y="69"/>
                </a:cubicBezTo>
                <a:cubicBezTo>
                  <a:pt x="2471" y="2632"/>
                  <a:pt x="992" y="5524"/>
                  <a:pt x="39" y="8613"/>
                </a:cubicBezTo>
                <a:cubicBezTo>
                  <a:pt x="0" y="8729"/>
                  <a:pt x="99" y="8811"/>
                  <a:pt x="194" y="8811"/>
                </a:cubicBezTo>
                <a:cubicBezTo>
                  <a:pt x="259" y="8811"/>
                  <a:pt x="322" y="8772"/>
                  <a:pt x="335" y="8678"/>
                </a:cubicBezTo>
                <a:cubicBezTo>
                  <a:pt x="1288" y="5622"/>
                  <a:pt x="2767" y="2764"/>
                  <a:pt x="4705" y="233"/>
                </a:cubicBezTo>
                <a:cubicBezTo>
                  <a:pt x="4798" y="117"/>
                  <a:pt x="4678" y="1"/>
                  <a:pt x="45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13" name="Google Shape;15813;p113"/>
          <p:cNvSpPr/>
          <p:nvPr/>
        </p:nvSpPr>
        <p:spPr>
          <a:xfrm>
            <a:off x="5445314" y="4402694"/>
            <a:ext cx="34414" cy="93592"/>
          </a:xfrm>
          <a:custGeom>
            <a:rect b="b" l="l" r="r" t="t"/>
            <a:pathLst>
              <a:path extrusionOk="0" h="4422" w="1626">
                <a:moveTo>
                  <a:pt x="1410" y="1"/>
                </a:moveTo>
                <a:cubicBezTo>
                  <a:pt x="1345" y="1"/>
                  <a:pt x="1282" y="33"/>
                  <a:pt x="1257" y="108"/>
                </a:cubicBezTo>
                <a:cubicBezTo>
                  <a:pt x="797" y="1456"/>
                  <a:pt x="402" y="2836"/>
                  <a:pt x="41" y="4216"/>
                </a:cubicBezTo>
                <a:cubicBezTo>
                  <a:pt x="0" y="4338"/>
                  <a:pt x="110" y="4422"/>
                  <a:pt x="208" y="4422"/>
                </a:cubicBezTo>
                <a:cubicBezTo>
                  <a:pt x="268" y="4422"/>
                  <a:pt x="324" y="4390"/>
                  <a:pt x="337" y="4314"/>
                </a:cubicBezTo>
                <a:cubicBezTo>
                  <a:pt x="698" y="2901"/>
                  <a:pt x="1125" y="1554"/>
                  <a:pt x="1585" y="207"/>
                </a:cubicBezTo>
                <a:cubicBezTo>
                  <a:pt x="1626" y="85"/>
                  <a:pt x="1516" y="1"/>
                  <a:pt x="141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14" name="Google Shape;15814;p113"/>
          <p:cNvSpPr/>
          <p:nvPr/>
        </p:nvSpPr>
        <p:spPr>
          <a:xfrm>
            <a:off x="5511837" y="4321864"/>
            <a:ext cx="19197" cy="136726"/>
          </a:xfrm>
          <a:custGeom>
            <a:rect b="b" l="l" r="r" t="t"/>
            <a:pathLst>
              <a:path extrusionOk="0" h="6460" w="907">
                <a:moveTo>
                  <a:pt x="484" y="1"/>
                </a:moveTo>
                <a:cubicBezTo>
                  <a:pt x="406" y="1"/>
                  <a:pt x="332" y="50"/>
                  <a:pt x="348" y="148"/>
                </a:cubicBezTo>
                <a:cubicBezTo>
                  <a:pt x="578" y="2186"/>
                  <a:pt x="447" y="4256"/>
                  <a:pt x="20" y="6260"/>
                </a:cubicBezTo>
                <a:cubicBezTo>
                  <a:pt x="0" y="6377"/>
                  <a:pt x="96" y="6459"/>
                  <a:pt x="191" y="6459"/>
                </a:cubicBezTo>
                <a:cubicBezTo>
                  <a:pt x="256" y="6459"/>
                  <a:pt x="321" y="6420"/>
                  <a:pt x="348" y="6326"/>
                </a:cubicBezTo>
                <a:cubicBezTo>
                  <a:pt x="775" y="4322"/>
                  <a:pt x="907" y="2219"/>
                  <a:pt x="644" y="148"/>
                </a:cubicBezTo>
                <a:cubicBezTo>
                  <a:pt x="644" y="50"/>
                  <a:pt x="562" y="1"/>
                  <a:pt x="48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15" name="Google Shape;15815;p113"/>
          <p:cNvSpPr/>
          <p:nvPr/>
        </p:nvSpPr>
        <p:spPr>
          <a:xfrm>
            <a:off x="5559544" y="4388111"/>
            <a:ext cx="11133" cy="122778"/>
          </a:xfrm>
          <a:custGeom>
            <a:rect b="b" l="l" r="r" t="t"/>
            <a:pathLst>
              <a:path extrusionOk="0" h="5801" w="526">
                <a:moveTo>
                  <a:pt x="164" y="0"/>
                </a:moveTo>
                <a:cubicBezTo>
                  <a:pt x="82" y="0"/>
                  <a:pt x="0" y="58"/>
                  <a:pt x="0" y="173"/>
                </a:cubicBezTo>
                <a:cubicBezTo>
                  <a:pt x="164" y="1980"/>
                  <a:pt x="197" y="3820"/>
                  <a:pt x="132" y="5628"/>
                </a:cubicBezTo>
                <a:cubicBezTo>
                  <a:pt x="132" y="5743"/>
                  <a:pt x="214" y="5800"/>
                  <a:pt x="296" y="5800"/>
                </a:cubicBezTo>
                <a:cubicBezTo>
                  <a:pt x="378" y="5800"/>
                  <a:pt x="460" y="5743"/>
                  <a:pt x="460" y="5628"/>
                </a:cubicBezTo>
                <a:cubicBezTo>
                  <a:pt x="526" y="3820"/>
                  <a:pt x="493" y="1980"/>
                  <a:pt x="329" y="173"/>
                </a:cubicBezTo>
                <a:cubicBezTo>
                  <a:pt x="329" y="58"/>
                  <a:pt x="247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16" name="Google Shape;15816;p113"/>
          <p:cNvSpPr/>
          <p:nvPr/>
        </p:nvSpPr>
        <p:spPr>
          <a:xfrm>
            <a:off x="5582233" y="4385000"/>
            <a:ext cx="29483" cy="105190"/>
          </a:xfrm>
          <a:custGeom>
            <a:rect b="b" l="l" r="r" t="t"/>
            <a:pathLst>
              <a:path extrusionOk="0" h="4970" w="1393">
                <a:moveTo>
                  <a:pt x="213" y="1"/>
                </a:moveTo>
                <a:cubicBezTo>
                  <a:pt x="108" y="1"/>
                  <a:pt x="1" y="120"/>
                  <a:pt x="45" y="254"/>
                </a:cubicBezTo>
                <a:cubicBezTo>
                  <a:pt x="703" y="1700"/>
                  <a:pt x="1031" y="3245"/>
                  <a:pt x="1064" y="4822"/>
                </a:cubicBezTo>
                <a:cubicBezTo>
                  <a:pt x="1080" y="4920"/>
                  <a:pt x="1154" y="4970"/>
                  <a:pt x="1228" y="4970"/>
                </a:cubicBezTo>
                <a:cubicBezTo>
                  <a:pt x="1302" y="4970"/>
                  <a:pt x="1376" y="4920"/>
                  <a:pt x="1393" y="4822"/>
                </a:cubicBezTo>
                <a:cubicBezTo>
                  <a:pt x="1360" y="3179"/>
                  <a:pt x="998" y="1569"/>
                  <a:pt x="341" y="90"/>
                </a:cubicBezTo>
                <a:cubicBezTo>
                  <a:pt x="310" y="27"/>
                  <a:pt x="262" y="1"/>
                  <a:pt x="2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17" name="Google Shape;15817;p113"/>
          <p:cNvSpPr/>
          <p:nvPr/>
        </p:nvSpPr>
        <p:spPr>
          <a:xfrm>
            <a:off x="5603187" y="4634307"/>
            <a:ext cx="25927" cy="214846"/>
          </a:xfrm>
          <a:custGeom>
            <a:rect b="b" l="l" r="r" t="t"/>
            <a:pathLst>
              <a:path extrusionOk="0" h="10151" w="1225">
                <a:moveTo>
                  <a:pt x="208" y="0"/>
                </a:moveTo>
                <a:cubicBezTo>
                  <a:pt x="111" y="0"/>
                  <a:pt x="1" y="85"/>
                  <a:pt x="41" y="206"/>
                </a:cubicBezTo>
                <a:cubicBezTo>
                  <a:pt x="896" y="3394"/>
                  <a:pt x="896" y="6778"/>
                  <a:pt x="41" y="9966"/>
                </a:cubicBezTo>
                <a:cubicBezTo>
                  <a:pt x="22" y="10080"/>
                  <a:pt x="103" y="10151"/>
                  <a:pt x="187" y="10151"/>
                </a:cubicBezTo>
                <a:cubicBezTo>
                  <a:pt x="247" y="10151"/>
                  <a:pt x="309" y="10114"/>
                  <a:pt x="337" y="10032"/>
                </a:cubicBezTo>
                <a:cubicBezTo>
                  <a:pt x="1224" y="6811"/>
                  <a:pt x="1224" y="3361"/>
                  <a:pt x="337" y="108"/>
                </a:cubicBezTo>
                <a:cubicBezTo>
                  <a:pt x="324" y="33"/>
                  <a:pt x="269" y="0"/>
                  <a:pt x="2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18" name="Google Shape;15818;p113"/>
          <p:cNvSpPr/>
          <p:nvPr/>
        </p:nvSpPr>
        <p:spPr>
          <a:xfrm>
            <a:off x="5450352" y="4547359"/>
            <a:ext cx="31747" cy="241725"/>
          </a:xfrm>
          <a:custGeom>
            <a:rect b="b" l="l" r="r" t="t"/>
            <a:pathLst>
              <a:path extrusionOk="0" h="11421" w="1500">
                <a:moveTo>
                  <a:pt x="1281" y="1"/>
                </a:moveTo>
                <a:cubicBezTo>
                  <a:pt x="1218" y="1"/>
                  <a:pt x="1163" y="33"/>
                  <a:pt x="1150" y="108"/>
                </a:cubicBezTo>
                <a:cubicBezTo>
                  <a:pt x="329" y="3789"/>
                  <a:pt x="0" y="7502"/>
                  <a:pt x="132" y="11248"/>
                </a:cubicBezTo>
                <a:cubicBezTo>
                  <a:pt x="132" y="11363"/>
                  <a:pt x="214" y="11420"/>
                  <a:pt x="296" y="11420"/>
                </a:cubicBezTo>
                <a:cubicBezTo>
                  <a:pt x="378" y="11420"/>
                  <a:pt x="460" y="11363"/>
                  <a:pt x="460" y="11248"/>
                </a:cubicBezTo>
                <a:cubicBezTo>
                  <a:pt x="329" y="7535"/>
                  <a:pt x="657" y="3821"/>
                  <a:pt x="1479" y="207"/>
                </a:cubicBezTo>
                <a:cubicBezTo>
                  <a:pt x="1499" y="85"/>
                  <a:pt x="1381" y="1"/>
                  <a:pt x="12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19" name="Google Shape;15819;p113"/>
          <p:cNvSpPr/>
          <p:nvPr/>
        </p:nvSpPr>
        <p:spPr>
          <a:xfrm>
            <a:off x="5203331" y="4586007"/>
            <a:ext cx="91962" cy="229069"/>
          </a:xfrm>
          <a:custGeom>
            <a:rect b="b" l="l" r="r" t="t"/>
            <a:pathLst>
              <a:path extrusionOk="0" h="10823" w="4345">
                <a:moveTo>
                  <a:pt x="4117" y="1"/>
                </a:moveTo>
                <a:cubicBezTo>
                  <a:pt x="4065" y="1"/>
                  <a:pt x="4013" y="27"/>
                  <a:pt x="3982" y="90"/>
                </a:cubicBezTo>
                <a:cubicBezTo>
                  <a:pt x="2306" y="3441"/>
                  <a:pt x="959" y="6957"/>
                  <a:pt x="39" y="10638"/>
                </a:cubicBezTo>
                <a:cubicBezTo>
                  <a:pt x="0" y="10752"/>
                  <a:pt x="95" y="10823"/>
                  <a:pt x="195" y="10823"/>
                </a:cubicBezTo>
                <a:cubicBezTo>
                  <a:pt x="266" y="10823"/>
                  <a:pt x="340" y="10786"/>
                  <a:pt x="367" y="10703"/>
                </a:cubicBezTo>
                <a:cubicBezTo>
                  <a:pt x="1287" y="7056"/>
                  <a:pt x="2602" y="3573"/>
                  <a:pt x="4278" y="254"/>
                </a:cubicBezTo>
                <a:cubicBezTo>
                  <a:pt x="4345" y="120"/>
                  <a:pt x="4229" y="1"/>
                  <a:pt x="411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20" name="Google Shape;15820;p113"/>
          <p:cNvSpPr/>
          <p:nvPr/>
        </p:nvSpPr>
        <p:spPr>
          <a:xfrm>
            <a:off x="5263949" y="4613141"/>
            <a:ext cx="43875" cy="138377"/>
          </a:xfrm>
          <a:custGeom>
            <a:rect b="b" l="l" r="r" t="t"/>
            <a:pathLst>
              <a:path extrusionOk="0" h="6538" w="2073">
                <a:moveTo>
                  <a:pt x="1845" y="0"/>
                </a:moveTo>
                <a:cubicBezTo>
                  <a:pt x="1792" y="0"/>
                  <a:pt x="1741" y="26"/>
                  <a:pt x="1709" y="89"/>
                </a:cubicBezTo>
                <a:cubicBezTo>
                  <a:pt x="789" y="2061"/>
                  <a:pt x="198" y="4197"/>
                  <a:pt x="1" y="6365"/>
                </a:cubicBezTo>
                <a:cubicBezTo>
                  <a:pt x="1" y="6480"/>
                  <a:pt x="74" y="6538"/>
                  <a:pt x="153" y="6538"/>
                </a:cubicBezTo>
                <a:cubicBezTo>
                  <a:pt x="231" y="6538"/>
                  <a:pt x="313" y="6480"/>
                  <a:pt x="329" y="6365"/>
                </a:cubicBezTo>
                <a:cubicBezTo>
                  <a:pt x="526" y="4262"/>
                  <a:pt x="1085" y="2192"/>
                  <a:pt x="2005" y="253"/>
                </a:cubicBezTo>
                <a:cubicBezTo>
                  <a:pt x="2072" y="119"/>
                  <a:pt x="1956" y="0"/>
                  <a:pt x="18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21" name="Google Shape;15821;p113"/>
          <p:cNvSpPr/>
          <p:nvPr/>
        </p:nvSpPr>
        <p:spPr>
          <a:xfrm>
            <a:off x="5295527" y="4628444"/>
            <a:ext cx="42203" cy="94078"/>
          </a:xfrm>
          <a:custGeom>
            <a:rect b="b" l="l" r="r" t="t"/>
            <a:pathLst>
              <a:path extrusionOk="0" h="4445" w="1994">
                <a:moveTo>
                  <a:pt x="1780" y="0"/>
                </a:moveTo>
                <a:cubicBezTo>
                  <a:pt x="1727" y="0"/>
                  <a:pt x="1672" y="26"/>
                  <a:pt x="1630" y="89"/>
                </a:cubicBezTo>
                <a:lnTo>
                  <a:pt x="1663" y="89"/>
                </a:lnTo>
                <a:cubicBezTo>
                  <a:pt x="842" y="1338"/>
                  <a:pt x="250" y="2751"/>
                  <a:pt x="20" y="4229"/>
                </a:cubicBezTo>
                <a:cubicBezTo>
                  <a:pt x="1" y="4366"/>
                  <a:pt x="97" y="4445"/>
                  <a:pt x="185" y="4445"/>
                </a:cubicBezTo>
                <a:cubicBezTo>
                  <a:pt x="246" y="4445"/>
                  <a:pt x="303" y="4408"/>
                  <a:pt x="316" y="4328"/>
                </a:cubicBezTo>
                <a:cubicBezTo>
                  <a:pt x="579" y="2882"/>
                  <a:pt x="1104" y="1469"/>
                  <a:pt x="1926" y="253"/>
                </a:cubicBezTo>
                <a:cubicBezTo>
                  <a:pt x="1993" y="119"/>
                  <a:pt x="1893" y="0"/>
                  <a:pt x="178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22" name="Google Shape;15822;p113"/>
          <p:cNvSpPr/>
          <p:nvPr/>
        </p:nvSpPr>
        <p:spPr>
          <a:xfrm>
            <a:off x="5338260" y="4637482"/>
            <a:ext cx="35409" cy="58669"/>
          </a:xfrm>
          <a:custGeom>
            <a:rect b="b" l="l" r="r" t="t"/>
            <a:pathLst>
              <a:path extrusionOk="0" h="2772" w="1673">
                <a:moveTo>
                  <a:pt x="1454" y="0"/>
                </a:moveTo>
                <a:cubicBezTo>
                  <a:pt x="1403" y="0"/>
                  <a:pt x="1351" y="26"/>
                  <a:pt x="1320" y="89"/>
                </a:cubicBezTo>
                <a:lnTo>
                  <a:pt x="1287" y="89"/>
                </a:lnTo>
                <a:cubicBezTo>
                  <a:pt x="794" y="878"/>
                  <a:pt x="367" y="1699"/>
                  <a:pt x="38" y="2587"/>
                </a:cubicBezTo>
                <a:cubicBezTo>
                  <a:pt x="0" y="2701"/>
                  <a:pt x="84" y="2771"/>
                  <a:pt x="180" y="2771"/>
                </a:cubicBezTo>
                <a:cubicBezTo>
                  <a:pt x="250" y="2771"/>
                  <a:pt x="326" y="2735"/>
                  <a:pt x="367" y="2652"/>
                </a:cubicBezTo>
                <a:cubicBezTo>
                  <a:pt x="696" y="1831"/>
                  <a:pt x="1090" y="1009"/>
                  <a:pt x="1583" y="254"/>
                </a:cubicBezTo>
                <a:cubicBezTo>
                  <a:pt x="1672" y="119"/>
                  <a:pt x="1564" y="0"/>
                  <a:pt x="14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23" name="Google Shape;15823;p113"/>
          <p:cNvSpPr/>
          <p:nvPr/>
        </p:nvSpPr>
        <p:spPr>
          <a:xfrm>
            <a:off x="5185764" y="4620084"/>
            <a:ext cx="56892" cy="117402"/>
          </a:xfrm>
          <a:custGeom>
            <a:rect b="b" l="l" r="r" t="t"/>
            <a:pathLst>
              <a:path extrusionOk="0" h="5547" w="2688">
                <a:moveTo>
                  <a:pt x="2476" y="1"/>
                </a:moveTo>
                <a:cubicBezTo>
                  <a:pt x="2427" y="1"/>
                  <a:pt x="2379" y="27"/>
                  <a:pt x="2347" y="90"/>
                </a:cubicBezTo>
                <a:cubicBezTo>
                  <a:pt x="1591" y="1831"/>
                  <a:pt x="836" y="3540"/>
                  <a:pt x="47" y="5315"/>
                </a:cubicBezTo>
                <a:cubicBezTo>
                  <a:pt x="1" y="5431"/>
                  <a:pt x="118" y="5547"/>
                  <a:pt x="226" y="5547"/>
                </a:cubicBezTo>
                <a:cubicBezTo>
                  <a:pt x="271" y="5547"/>
                  <a:pt x="314" y="5527"/>
                  <a:pt x="343" y="5479"/>
                </a:cubicBezTo>
                <a:lnTo>
                  <a:pt x="2643" y="254"/>
                </a:lnTo>
                <a:cubicBezTo>
                  <a:pt x="2688" y="120"/>
                  <a:pt x="2580" y="1"/>
                  <a:pt x="247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24" name="Google Shape;15824;p113"/>
          <p:cNvSpPr/>
          <p:nvPr/>
        </p:nvSpPr>
        <p:spPr>
          <a:xfrm>
            <a:off x="4722074" y="4465492"/>
            <a:ext cx="308988" cy="293559"/>
          </a:xfrm>
          <a:custGeom>
            <a:rect b="b" l="l" r="r" t="t"/>
            <a:pathLst>
              <a:path extrusionOk="0" h="13870" w="14599">
                <a:moveTo>
                  <a:pt x="14383" y="0"/>
                </a:moveTo>
                <a:cubicBezTo>
                  <a:pt x="14356" y="0"/>
                  <a:pt x="14327" y="10"/>
                  <a:pt x="14299" y="33"/>
                </a:cubicBezTo>
                <a:cubicBezTo>
                  <a:pt x="10027" y="2925"/>
                  <a:pt x="6149" y="6375"/>
                  <a:pt x="2765" y="10285"/>
                </a:cubicBezTo>
                <a:cubicBezTo>
                  <a:pt x="1812" y="11370"/>
                  <a:pt x="925" y="12487"/>
                  <a:pt x="70" y="13637"/>
                </a:cubicBezTo>
                <a:cubicBezTo>
                  <a:pt x="0" y="13753"/>
                  <a:pt x="111" y="13870"/>
                  <a:pt x="229" y="13870"/>
                </a:cubicBezTo>
                <a:cubicBezTo>
                  <a:pt x="278" y="13870"/>
                  <a:pt x="327" y="13850"/>
                  <a:pt x="366" y="13802"/>
                </a:cubicBezTo>
                <a:cubicBezTo>
                  <a:pt x="3389" y="9694"/>
                  <a:pt x="6971" y="6046"/>
                  <a:pt x="10947" y="2892"/>
                </a:cubicBezTo>
                <a:cubicBezTo>
                  <a:pt x="12097" y="1972"/>
                  <a:pt x="13247" y="1117"/>
                  <a:pt x="14463" y="329"/>
                </a:cubicBezTo>
                <a:cubicBezTo>
                  <a:pt x="14598" y="220"/>
                  <a:pt x="14510" y="0"/>
                  <a:pt x="1438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25" name="Google Shape;15825;p113"/>
          <p:cNvSpPr/>
          <p:nvPr/>
        </p:nvSpPr>
        <p:spPr>
          <a:xfrm>
            <a:off x="4856431" y="4509495"/>
            <a:ext cx="155097" cy="157849"/>
          </a:xfrm>
          <a:custGeom>
            <a:rect b="b" l="l" r="r" t="t"/>
            <a:pathLst>
              <a:path extrusionOk="0" h="7458" w="7328">
                <a:moveTo>
                  <a:pt x="7104" y="1"/>
                </a:moveTo>
                <a:cubicBezTo>
                  <a:pt x="7067" y="1"/>
                  <a:pt x="7030" y="17"/>
                  <a:pt x="6998" y="57"/>
                </a:cubicBezTo>
                <a:lnTo>
                  <a:pt x="130" y="7188"/>
                </a:lnTo>
                <a:cubicBezTo>
                  <a:pt x="0" y="7292"/>
                  <a:pt x="116" y="7457"/>
                  <a:pt x="252" y="7457"/>
                </a:cubicBezTo>
                <a:cubicBezTo>
                  <a:pt x="288" y="7457"/>
                  <a:pt x="325" y="7445"/>
                  <a:pt x="360" y="7418"/>
                </a:cubicBezTo>
                <a:lnTo>
                  <a:pt x="7228" y="287"/>
                </a:lnTo>
                <a:cubicBezTo>
                  <a:pt x="7327" y="163"/>
                  <a:pt x="7219" y="1"/>
                  <a:pt x="710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26" name="Google Shape;15826;p113"/>
          <p:cNvSpPr/>
          <p:nvPr/>
        </p:nvSpPr>
        <p:spPr>
          <a:xfrm>
            <a:off x="4878824" y="4533136"/>
            <a:ext cx="150081" cy="164854"/>
          </a:xfrm>
          <a:custGeom>
            <a:rect b="b" l="l" r="r" t="t"/>
            <a:pathLst>
              <a:path extrusionOk="0" h="7789" w="7091">
                <a:moveTo>
                  <a:pt x="6868" y="1"/>
                </a:moveTo>
                <a:cubicBezTo>
                  <a:pt x="6831" y="1"/>
                  <a:pt x="6793" y="17"/>
                  <a:pt x="6761" y="57"/>
                </a:cubicBezTo>
                <a:cubicBezTo>
                  <a:pt x="4297" y="2358"/>
                  <a:pt x="2095" y="4855"/>
                  <a:pt x="91" y="7549"/>
                </a:cubicBezTo>
                <a:cubicBezTo>
                  <a:pt x="1" y="7684"/>
                  <a:pt x="110" y="7788"/>
                  <a:pt x="231" y="7788"/>
                </a:cubicBezTo>
                <a:cubicBezTo>
                  <a:pt x="287" y="7788"/>
                  <a:pt x="345" y="7766"/>
                  <a:pt x="386" y="7714"/>
                </a:cubicBezTo>
                <a:lnTo>
                  <a:pt x="386" y="7747"/>
                </a:lnTo>
                <a:cubicBezTo>
                  <a:pt x="2358" y="5052"/>
                  <a:pt x="4560" y="2555"/>
                  <a:pt x="6991" y="287"/>
                </a:cubicBezTo>
                <a:cubicBezTo>
                  <a:pt x="7091" y="163"/>
                  <a:pt x="6983" y="1"/>
                  <a:pt x="686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27" name="Google Shape;15827;p113"/>
          <p:cNvSpPr/>
          <p:nvPr/>
        </p:nvSpPr>
        <p:spPr>
          <a:xfrm>
            <a:off x="5122797" y="4364914"/>
            <a:ext cx="129466" cy="76257"/>
          </a:xfrm>
          <a:custGeom>
            <a:rect b="b" l="l" r="r" t="t"/>
            <a:pathLst>
              <a:path extrusionOk="0" h="3603" w="6117">
                <a:moveTo>
                  <a:pt x="5863" y="0"/>
                </a:moveTo>
                <a:cubicBezTo>
                  <a:pt x="5837" y="0"/>
                  <a:pt x="5810" y="6"/>
                  <a:pt x="5782" y="20"/>
                </a:cubicBezTo>
                <a:cubicBezTo>
                  <a:pt x="3811" y="973"/>
                  <a:pt x="1938" y="2058"/>
                  <a:pt x="163" y="3306"/>
                </a:cubicBezTo>
                <a:cubicBezTo>
                  <a:pt x="1" y="3388"/>
                  <a:pt x="106" y="3602"/>
                  <a:pt x="240" y="3602"/>
                </a:cubicBezTo>
                <a:cubicBezTo>
                  <a:pt x="268" y="3602"/>
                  <a:pt x="299" y="3592"/>
                  <a:pt x="328" y="3569"/>
                </a:cubicBezTo>
                <a:cubicBezTo>
                  <a:pt x="2102" y="2321"/>
                  <a:pt x="3975" y="1236"/>
                  <a:pt x="5947" y="283"/>
                </a:cubicBezTo>
                <a:cubicBezTo>
                  <a:pt x="6116" y="227"/>
                  <a:pt x="6019" y="0"/>
                  <a:pt x="586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28" name="Google Shape;15828;p113"/>
          <p:cNvSpPr/>
          <p:nvPr/>
        </p:nvSpPr>
        <p:spPr>
          <a:xfrm>
            <a:off x="5178441" y="4373952"/>
            <a:ext cx="85634" cy="55516"/>
          </a:xfrm>
          <a:custGeom>
            <a:rect b="b" l="l" r="r" t="t"/>
            <a:pathLst>
              <a:path extrusionOk="0" h="2623" w="4046">
                <a:moveTo>
                  <a:pt x="3792" y="1"/>
                </a:moveTo>
                <a:cubicBezTo>
                  <a:pt x="3767" y="1"/>
                  <a:pt x="3740" y="7"/>
                  <a:pt x="3712" y="20"/>
                </a:cubicBezTo>
                <a:cubicBezTo>
                  <a:pt x="2430" y="678"/>
                  <a:pt x="1247" y="1466"/>
                  <a:pt x="130" y="2354"/>
                </a:cubicBezTo>
                <a:cubicBezTo>
                  <a:pt x="0" y="2457"/>
                  <a:pt x="117" y="2623"/>
                  <a:pt x="252" y="2623"/>
                </a:cubicBezTo>
                <a:cubicBezTo>
                  <a:pt x="288" y="2623"/>
                  <a:pt x="326" y="2611"/>
                  <a:pt x="360" y="2584"/>
                </a:cubicBezTo>
                <a:cubicBezTo>
                  <a:pt x="1445" y="1696"/>
                  <a:pt x="2628" y="941"/>
                  <a:pt x="3876" y="283"/>
                </a:cubicBezTo>
                <a:cubicBezTo>
                  <a:pt x="4046" y="227"/>
                  <a:pt x="3948" y="1"/>
                  <a:pt x="379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29" name="Google Shape;15829;p113"/>
          <p:cNvSpPr/>
          <p:nvPr/>
        </p:nvSpPr>
        <p:spPr>
          <a:xfrm>
            <a:off x="4491287" y="4408769"/>
            <a:ext cx="198358" cy="118778"/>
          </a:xfrm>
          <a:custGeom>
            <a:rect b="b" l="l" r="r" t="t"/>
            <a:pathLst>
              <a:path extrusionOk="0" h="5612" w="9372">
                <a:moveTo>
                  <a:pt x="9203" y="0"/>
                </a:moveTo>
                <a:cubicBezTo>
                  <a:pt x="9183" y="0"/>
                  <a:pt x="9159" y="6"/>
                  <a:pt x="9134" y="19"/>
                </a:cubicBezTo>
                <a:cubicBezTo>
                  <a:pt x="5881" y="1300"/>
                  <a:pt x="2825" y="3107"/>
                  <a:pt x="130" y="5342"/>
                </a:cubicBezTo>
                <a:cubicBezTo>
                  <a:pt x="0" y="5446"/>
                  <a:pt x="117" y="5611"/>
                  <a:pt x="252" y="5611"/>
                </a:cubicBezTo>
                <a:cubicBezTo>
                  <a:pt x="288" y="5611"/>
                  <a:pt x="326" y="5599"/>
                  <a:pt x="360" y="5572"/>
                </a:cubicBezTo>
                <a:lnTo>
                  <a:pt x="360" y="5605"/>
                </a:lnTo>
                <a:cubicBezTo>
                  <a:pt x="3022" y="3370"/>
                  <a:pt x="6012" y="1596"/>
                  <a:pt x="9200" y="314"/>
                </a:cubicBezTo>
                <a:cubicBezTo>
                  <a:pt x="9371" y="257"/>
                  <a:pt x="9344" y="0"/>
                  <a:pt x="92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30" name="Google Shape;15830;p113"/>
          <p:cNvSpPr/>
          <p:nvPr/>
        </p:nvSpPr>
        <p:spPr>
          <a:xfrm>
            <a:off x="4667255" y="4417108"/>
            <a:ext cx="103074" cy="61061"/>
          </a:xfrm>
          <a:custGeom>
            <a:rect b="b" l="l" r="r" t="t"/>
            <a:pathLst>
              <a:path extrusionOk="0" h="2885" w="4870">
                <a:moveTo>
                  <a:pt x="4692" y="1"/>
                </a:moveTo>
                <a:cubicBezTo>
                  <a:pt x="4673" y="1"/>
                  <a:pt x="4653" y="6"/>
                  <a:pt x="4632" y="19"/>
                </a:cubicBezTo>
                <a:cubicBezTo>
                  <a:pt x="3022" y="676"/>
                  <a:pt x="1510" y="1530"/>
                  <a:pt x="130" y="2615"/>
                </a:cubicBezTo>
                <a:cubicBezTo>
                  <a:pt x="0" y="2719"/>
                  <a:pt x="116" y="2884"/>
                  <a:pt x="252" y="2884"/>
                </a:cubicBezTo>
                <a:cubicBezTo>
                  <a:pt x="288" y="2884"/>
                  <a:pt x="325" y="2872"/>
                  <a:pt x="360" y="2845"/>
                </a:cubicBezTo>
                <a:cubicBezTo>
                  <a:pt x="1674" y="1793"/>
                  <a:pt x="3153" y="972"/>
                  <a:pt x="4698" y="315"/>
                </a:cubicBezTo>
                <a:cubicBezTo>
                  <a:pt x="4869" y="257"/>
                  <a:pt x="4817" y="1"/>
                  <a:pt x="469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31" name="Google Shape;15831;p113"/>
          <p:cNvSpPr/>
          <p:nvPr/>
        </p:nvSpPr>
        <p:spPr>
          <a:xfrm>
            <a:off x="4659593" y="4411478"/>
            <a:ext cx="84999" cy="56257"/>
          </a:xfrm>
          <a:custGeom>
            <a:rect b="b" l="l" r="r" t="t"/>
            <a:pathLst>
              <a:path extrusionOk="0" h="2658" w="4016">
                <a:moveTo>
                  <a:pt x="3787" y="0"/>
                </a:moveTo>
                <a:cubicBezTo>
                  <a:pt x="3763" y="0"/>
                  <a:pt x="3737" y="7"/>
                  <a:pt x="3712" y="22"/>
                </a:cubicBezTo>
                <a:cubicBezTo>
                  <a:pt x="2431" y="646"/>
                  <a:pt x="1215" y="1468"/>
                  <a:pt x="130" y="2388"/>
                </a:cubicBezTo>
                <a:cubicBezTo>
                  <a:pt x="1" y="2492"/>
                  <a:pt x="117" y="2657"/>
                  <a:pt x="253" y="2657"/>
                </a:cubicBezTo>
                <a:cubicBezTo>
                  <a:pt x="289" y="2657"/>
                  <a:pt x="326" y="2645"/>
                  <a:pt x="361" y="2618"/>
                </a:cubicBezTo>
                <a:cubicBezTo>
                  <a:pt x="1445" y="1698"/>
                  <a:pt x="2628" y="942"/>
                  <a:pt x="3877" y="285"/>
                </a:cubicBezTo>
                <a:cubicBezTo>
                  <a:pt x="4016" y="201"/>
                  <a:pt x="3919" y="0"/>
                  <a:pt x="378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32" name="Google Shape;15832;p113"/>
          <p:cNvSpPr/>
          <p:nvPr/>
        </p:nvSpPr>
        <p:spPr>
          <a:xfrm>
            <a:off x="4366073" y="4663007"/>
            <a:ext cx="117635" cy="105148"/>
          </a:xfrm>
          <a:custGeom>
            <a:rect b="b" l="l" r="r" t="t"/>
            <a:pathLst>
              <a:path extrusionOk="0" h="4968" w="5558">
                <a:moveTo>
                  <a:pt x="5342" y="0"/>
                </a:moveTo>
                <a:cubicBezTo>
                  <a:pt x="5315" y="0"/>
                  <a:pt x="5286" y="10"/>
                  <a:pt x="5258" y="33"/>
                </a:cubicBezTo>
                <a:cubicBezTo>
                  <a:pt x="3352" y="1348"/>
                  <a:pt x="1610" y="2925"/>
                  <a:pt x="99" y="4667"/>
                </a:cubicBezTo>
                <a:cubicBezTo>
                  <a:pt x="0" y="4789"/>
                  <a:pt x="104" y="4967"/>
                  <a:pt x="217" y="4967"/>
                </a:cubicBezTo>
                <a:cubicBezTo>
                  <a:pt x="256" y="4967"/>
                  <a:pt x="295" y="4947"/>
                  <a:pt x="329" y="4897"/>
                </a:cubicBezTo>
                <a:cubicBezTo>
                  <a:pt x="1807" y="3155"/>
                  <a:pt x="3549" y="1644"/>
                  <a:pt x="5422" y="329"/>
                </a:cubicBezTo>
                <a:cubicBezTo>
                  <a:pt x="5558" y="221"/>
                  <a:pt x="5469" y="0"/>
                  <a:pt x="534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33" name="Google Shape;15833;p113"/>
          <p:cNvSpPr/>
          <p:nvPr/>
        </p:nvSpPr>
        <p:spPr>
          <a:xfrm>
            <a:off x="4401419" y="4692088"/>
            <a:ext cx="71051" cy="62183"/>
          </a:xfrm>
          <a:custGeom>
            <a:rect b="b" l="l" r="r" t="t"/>
            <a:pathLst>
              <a:path extrusionOk="0" h="2938" w="3357">
                <a:moveTo>
                  <a:pt x="3104" y="0"/>
                </a:moveTo>
                <a:cubicBezTo>
                  <a:pt x="3068" y="0"/>
                  <a:pt x="3031" y="12"/>
                  <a:pt x="2996" y="39"/>
                </a:cubicBezTo>
                <a:lnTo>
                  <a:pt x="104" y="2668"/>
                </a:lnTo>
                <a:cubicBezTo>
                  <a:pt x="1" y="2772"/>
                  <a:pt x="122" y="2938"/>
                  <a:pt x="243" y="2938"/>
                </a:cubicBezTo>
                <a:cubicBezTo>
                  <a:pt x="275" y="2938"/>
                  <a:pt x="307" y="2926"/>
                  <a:pt x="335" y="2898"/>
                </a:cubicBezTo>
                <a:lnTo>
                  <a:pt x="3226" y="270"/>
                </a:lnTo>
                <a:cubicBezTo>
                  <a:pt x="3356" y="166"/>
                  <a:pt x="3240" y="0"/>
                  <a:pt x="310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34" name="Google Shape;15834;p113"/>
          <p:cNvSpPr/>
          <p:nvPr/>
        </p:nvSpPr>
        <p:spPr>
          <a:xfrm>
            <a:off x="4343595" y="4338860"/>
            <a:ext cx="166230" cy="62394"/>
          </a:xfrm>
          <a:custGeom>
            <a:rect b="b" l="l" r="r" t="t"/>
            <a:pathLst>
              <a:path extrusionOk="0" h="2948" w="7854">
                <a:moveTo>
                  <a:pt x="7603" y="0"/>
                </a:moveTo>
                <a:cubicBezTo>
                  <a:pt x="7592" y="0"/>
                  <a:pt x="7580" y="1"/>
                  <a:pt x="7568" y="3"/>
                </a:cubicBezTo>
                <a:cubicBezTo>
                  <a:pt x="4972" y="463"/>
                  <a:pt x="2475" y="1350"/>
                  <a:pt x="142" y="2631"/>
                </a:cubicBezTo>
                <a:cubicBezTo>
                  <a:pt x="1" y="2716"/>
                  <a:pt x="102" y="2947"/>
                  <a:pt x="238" y="2947"/>
                </a:cubicBezTo>
                <a:cubicBezTo>
                  <a:pt x="260" y="2947"/>
                  <a:pt x="283" y="2941"/>
                  <a:pt x="306" y="2927"/>
                </a:cubicBezTo>
                <a:cubicBezTo>
                  <a:pt x="2606" y="1646"/>
                  <a:pt x="5104" y="791"/>
                  <a:pt x="7667" y="298"/>
                </a:cubicBezTo>
                <a:cubicBezTo>
                  <a:pt x="7854" y="267"/>
                  <a:pt x="7805" y="0"/>
                  <a:pt x="76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35" name="Google Shape;15835;p113"/>
          <p:cNvSpPr/>
          <p:nvPr/>
        </p:nvSpPr>
        <p:spPr>
          <a:xfrm>
            <a:off x="4422774" y="4347051"/>
            <a:ext cx="107031" cy="40743"/>
          </a:xfrm>
          <a:custGeom>
            <a:rect b="b" l="l" r="r" t="t"/>
            <a:pathLst>
              <a:path extrusionOk="0" h="1925" w="5057">
                <a:moveTo>
                  <a:pt x="4836" y="0"/>
                </a:moveTo>
                <a:cubicBezTo>
                  <a:pt x="4818" y="0"/>
                  <a:pt x="4800" y="3"/>
                  <a:pt x="4780" y="10"/>
                </a:cubicBezTo>
                <a:lnTo>
                  <a:pt x="180" y="1587"/>
                </a:lnTo>
                <a:cubicBezTo>
                  <a:pt x="0" y="1647"/>
                  <a:pt x="39" y="1924"/>
                  <a:pt x="196" y="1924"/>
                </a:cubicBezTo>
                <a:cubicBezTo>
                  <a:pt x="211" y="1924"/>
                  <a:pt x="228" y="1922"/>
                  <a:pt x="246" y="1916"/>
                </a:cubicBezTo>
                <a:lnTo>
                  <a:pt x="4879" y="306"/>
                </a:lnTo>
                <a:cubicBezTo>
                  <a:pt x="5057" y="246"/>
                  <a:pt x="4994" y="0"/>
                  <a:pt x="48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36" name="Google Shape;15836;p113"/>
          <p:cNvSpPr/>
          <p:nvPr/>
        </p:nvSpPr>
        <p:spPr>
          <a:xfrm>
            <a:off x="4653710" y="4276316"/>
            <a:ext cx="232603" cy="48193"/>
          </a:xfrm>
          <a:custGeom>
            <a:rect b="b" l="l" r="r" t="t"/>
            <a:pathLst>
              <a:path extrusionOk="0" h="2277" w="10990">
                <a:moveTo>
                  <a:pt x="10759" y="0"/>
                </a:moveTo>
                <a:cubicBezTo>
                  <a:pt x="7145" y="132"/>
                  <a:pt x="3596" y="789"/>
                  <a:pt x="178" y="1939"/>
                </a:cubicBezTo>
                <a:cubicBezTo>
                  <a:pt x="1" y="2028"/>
                  <a:pt x="37" y="2277"/>
                  <a:pt x="190" y="2277"/>
                </a:cubicBezTo>
                <a:cubicBezTo>
                  <a:pt x="207" y="2277"/>
                  <a:pt x="225" y="2274"/>
                  <a:pt x="244" y="2268"/>
                </a:cubicBezTo>
                <a:lnTo>
                  <a:pt x="277" y="2268"/>
                </a:lnTo>
                <a:cubicBezTo>
                  <a:pt x="3662" y="1117"/>
                  <a:pt x="7178" y="460"/>
                  <a:pt x="10759" y="329"/>
                </a:cubicBezTo>
                <a:cubicBezTo>
                  <a:pt x="10989" y="329"/>
                  <a:pt x="10989" y="0"/>
                  <a:pt x="107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37" name="Google Shape;15837;p113"/>
          <p:cNvSpPr/>
          <p:nvPr/>
        </p:nvSpPr>
        <p:spPr>
          <a:xfrm>
            <a:off x="4767050" y="4275618"/>
            <a:ext cx="157510" cy="37060"/>
          </a:xfrm>
          <a:custGeom>
            <a:rect b="b" l="l" r="r" t="t"/>
            <a:pathLst>
              <a:path extrusionOk="0" h="1751" w="7442">
                <a:moveTo>
                  <a:pt x="7212" y="0"/>
                </a:moveTo>
                <a:cubicBezTo>
                  <a:pt x="4813" y="132"/>
                  <a:pt x="2447" y="625"/>
                  <a:pt x="180" y="1413"/>
                </a:cubicBezTo>
                <a:cubicBezTo>
                  <a:pt x="0" y="1473"/>
                  <a:pt x="39" y="1751"/>
                  <a:pt x="195" y="1751"/>
                </a:cubicBezTo>
                <a:cubicBezTo>
                  <a:pt x="211" y="1751"/>
                  <a:pt x="228" y="1748"/>
                  <a:pt x="245" y="1742"/>
                </a:cubicBezTo>
                <a:cubicBezTo>
                  <a:pt x="2480" y="920"/>
                  <a:pt x="4846" y="460"/>
                  <a:pt x="7212" y="329"/>
                </a:cubicBezTo>
                <a:cubicBezTo>
                  <a:pt x="7442" y="329"/>
                  <a:pt x="7442" y="0"/>
                  <a:pt x="721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38" name="Google Shape;15838;p113"/>
          <p:cNvSpPr/>
          <p:nvPr/>
        </p:nvSpPr>
        <p:spPr>
          <a:xfrm>
            <a:off x="4604987" y="4280676"/>
            <a:ext cx="165172" cy="34097"/>
          </a:xfrm>
          <a:custGeom>
            <a:rect b="b" l="l" r="r" t="t"/>
            <a:pathLst>
              <a:path extrusionOk="0" h="1611" w="7804">
                <a:moveTo>
                  <a:pt x="6711" y="1"/>
                </a:moveTo>
                <a:cubicBezTo>
                  <a:pt x="4481" y="1"/>
                  <a:pt x="2267" y="432"/>
                  <a:pt x="180" y="1273"/>
                </a:cubicBezTo>
                <a:cubicBezTo>
                  <a:pt x="1" y="1333"/>
                  <a:pt x="66" y="1610"/>
                  <a:pt x="228" y="1610"/>
                </a:cubicBezTo>
                <a:cubicBezTo>
                  <a:pt x="244" y="1610"/>
                  <a:pt x="261" y="1607"/>
                  <a:pt x="279" y="1602"/>
                </a:cubicBezTo>
                <a:cubicBezTo>
                  <a:pt x="2307" y="761"/>
                  <a:pt x="4489" y="330"/>
                  <a:pt x="6712" y="330"/>
                </a:cubicBezTo>
                <a:cubicBezTo>
                  <a:pt x="7010" y="330"/>
                  <a:pt x="7308" y="337"/>
                  <a:pt x="7607" y="353"/>
                </a:cubicBezTo>
                <a:cubicBezTo>
                  <a:pt x="7804" y="353"/>
                  <a:pt x="7804" y="24"/>
                  <a:pt x="7607" y="24"/>
                </a:cubicBezTo>
                <a:cubicBezTo>
                  <a:pt x="7308" y="9"/>
                  <a:pt x="7009" y="1"/>
                  <a:pt x="671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39" name="Google Shape;15839;p113"/>
          <p:cNvSpPr/>
          <p:nvPr/>
        </p:nvSpPr>
        <p:spPr>
          <a:xfrm>
            <a:off x="5044401" y="4314562"/>
            <a:ext cx="212602" cy="41102"/>
          </a:xfrm>
          <a:custGeom>
            <a:rect b="b" l="l" r="r" t="t"/>
            <a:pathLst>
              <a:path extrusionOk="0" h="1942" w="10045">
                <a:moveTo>
                  <a:pt x="9848" y="1"/>
                </a:moveTo>
                <a:cubicBezTo>
                  <a:pt x="6595" y="263"/>
                  <a:pt x="3341" y="789"/>
                  <a:pt x="187" y="1611"/>
                </a:cubicBezTo>
                <a:cubicBezTo>
                  <a:pt x="0" y="1673"/>
                  <a:pt x="49" y="1942"/>
                  <a:pt x="251" y="1942"/>
                </a:cubicBezTo>
                <a:cubicBezTo>
                  <a:pt x="262" y="1942"/>
                  <a:pt x="273" y="1941"/>
                  <a:pt x="285" y="1939"/>
                </a:cubicBezTo>
                <a:lnTo>
                  <a:pt x="285" y="1906"/>
                </a:lnTo>
                <a:cubicBezTo>
                  <a:pt x="3407" y="1085"/>
                  <a:pt x="6627" y="559"/>
                  <a:pt x="9848" y="329"/>
                </a:cubicBezTo>
                <a:cubicBezTo>
                  <a:pt x="10045" y="329"/>
                  <a:pt x="10045" y="1"/>
                  <a:pt x="98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40" name="Google Shape;15840;p113"/>
          <p:cNvSpPr/>
          <p:nvPr/>
        </p:nvSpPr>
        <p:spPr>
          <a:xfrm>
            <a:off x="8247627" y="4184162"/>
            <a:ext cx="38965" cy="56743"/>
          </a:xfrm>
          <a:custGeom>
            <a:rect b="b" l="l" r="r" t="t"/>
            <a:pathLst>
              <a:path extrusionOk="0" h="2681" w="1841">
                <a:moveTo>
                  <a:pt x="149" y="0"/>
                </a:moveTo>
                <a:cubicBezTo>
                  <a:pt x="108" y="0"/>
                  <a:pt x="66" y="17"/>
                  <a:pt x="34" y="49"/>
                </a:cubicBezTo>
                <a:cubicBezTo>
                  <a:pt x="1" y="115"/>
                  <a:pt x="1" y="214"/>
                  <a:pt x="34" y="280"/>
                </a:cubicBezTo>
                <a:cubicBezTo>
                  <a:pt x="538" y="903"/>
                  <a:pt x="989" y="1607"/>
                  <a:pt x="1387" y="2343"/>
                </a:cubicBezTo>
                <a:lnTo>
                  <a:pt x="1387" y="2343"/>
                </a:lnTo>
                <a:lnTo>
                  <a:pt x="1315" y="2350"/>
                </a:lnTo>
                <a:cubicBezTo>
                  <a:pt x="1096" y="2381"/>
                  <a:pt x="1086" y="2681"/>
                  <a:pt x="1284" y="2681"/>
                </a:cubicBezTo>
                <a:cubicBezTo>
                  <a:pt x="1294" y="2681"/>
                  <a:pt x="1304" y="2680"/>
                  <a:pt x="1315" y="2678"/>
                </a:cubicBezTo>
                <a:lnTo>
                  <a:pt x="1644" y="2645"/>
                </a:lnTo>
                <a:cubicBezTo>
                  <a:pt x="1775" y="2645"/>
                  <a:pt x="1841" y="2514"/>
                  <a:pt x="1775" y="2415"/>
                </a:cubicBezTo>
                <a:cubicBezTo>
                  <a:pt x="1348" y="1561"/>
                  <a:pt x="855" y="772"/>
                  <a:pt x="264" y="49"/>
                </a:cubicBezTo>
                <a:cubicBezTo>
                  <a:pt x="231" y="17"/>
                  <a:pt x="190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41" name="Google Shape;15841;p113"/>
          <p:cNvSpPr/>
          <p:nvPr/>
        </p:nvSpPr>
        <p:spPr>
          <a:xfrm>
            <a:off x="8399785" y="4061636"/>
            <a:ext cx="97422" cy="92343"/>
          </a:xfrm>
          <a:custGeom>
            <a:rect b="b" l="l" r="r" t="t"/>
            <a:pathLst>
              <a:path extrusionOk="0" h="4363" w="4603">
                <a:moveTo>
                  <a:pt x="219" y="1"/>
                </a:moveTo>
                <a:cubicBezTo>
                  <a:pt x="74" y="1"/>
                  <a:pt x="0" y="207"/>
                  <a:pt x="140" y="318"/>
                </a:cubicBezTo>
                <a:lnTo>
                  <a:pt x="140" y="285"/>
                </a:lnTo>
                <a:cubicBezTo>
                  <a:pt x="1783" y="1304"/>
                  <a:pt x="3196" y="2651"/>
                  <a:pt x="4247" y="4294"/>
                </a:cubicBezTo>
                <a:cubicBezTo>
                  <a:pt x="4276" y="4342"/>
                  <a:pt x="4322" y="4362"/>
                  <a:pt x="4369" y="4362"/>
                </a:cubicBezTo>
                <a:cubicBezTo>
                  <a:pt x="4482" y="4362"/>
                  <a:pt x="4603" y="4246"/>
                  <a:pt x="4510" y="4130"/>
                </a:cubicBezTo>
                <a:cubicBezTo>
                  <a:pt x="3426" y="2454"/>
                  <a:pt x="2013" y="1041"/>
                  <a:pt x="304" y="22"/>
                </a:cubicBezTo>
                <a:cubicBezTo>
                  <a:pt x="274" y="7"/>
                  <a:pt x="245" y="1"/>
                  <a:pt x="21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42" name="Google Shape;15842;p113"/>
          <p:cNvSpPr/>
          <p:nvPr/>
        </p:nvSpPr>
        <p:spPr>
          <a:xfrm>
            <a:off x="8520300" y="4164203"/>
            <a:ext cx="56362" cy="71580"/>
          </a:xfrm>
          <a:custGeom>
            <a:rect b="b" l="l" r="r" t="t"/>
            <a:pathLst>
              <a:path extrusionOk="0" h="3382" w="2663">
                <a:moveTo>
                  <a:pt x="253" y="0"/>
                </a:moveTo>
                <a:cubicBezTo>
                  <a:pt x="117" y="0"/>
                  <a:pt x="1" y="166"/>
                  <a:pt x="130" y="270"/>
                </a:cubicBezTo>
                <a:cubicBezTo>
                  <a:pt x="1050" y="1124"/>
                  <a:pt x="1773" y="2143"/>
                  <a:pt x="2332" y="3293"/>
                </a:cubicBezTo>
                <a:cubicBezTo>
                  <a:pt x="2363" y="3356"/>
                  <a:pt x="2412" y="3382"/>
                  <a:pt x="2459" y="3382"/>
                </a:cubicBezTo>
                <a:cubicBezTo>
                  <a:pt x="2562" y="3382"/>
                  <a:pt x="2662" y="3263"/>
                  <a:pt x="2595" y="3128"/>
                </a:cubicBezTo>
                <a:cubicBezTo>
                  <a:pt x="2036" y="1978"/>
                  <a:pt x="1280" y="927"/>
                  <a:pt x="360" y="40"/>
                </a:cubicBezTo>
                <a:cubicBezTo>
                  <a:pt x="326" y="12"/>
                  <a:pt x="289" y="0"/>
                  <a:pt x="2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43" name="Google Shape;15843;p113"/>
          <p:cNvSpPr/>
          <p:nvPr/>
        </p:nvSpPr>
        <p:spPr>
          <a:xfrm>
            <a:off x="8549148" y="4043836"/>
            <a:ext cx="134609" cy="92512"/>
          </a:xfrm>
          <a:custGeom>
            <a:rect b="b" l="l" r="r" t="t"/>
            <a:pathLst>
              <a:path extrusionOk="0" h="4371" w="6360">
                <a:moveTo>
                  <a:pt x="196" y="0"/>
                </a:moveTo>
                <a:cubicBezTo>
                  <a:pt x="39" y="0"/>
                  <a:pt x="1" y="278"/>
                  <a:pt x="180" y="337"/>
                </a:cubicBezTo>
                <a:cubicBezTo>
                  <a:pt x="2448" y="1093"/>
                  <a:pt x="4485" y="2473"/>
                  <a:pt x="6029" y="4314"/>
                </a:cubicBezTo>
                <a:cubicBezTo>
                  <a:pt x="6061" y="4353"/>
                  <a:pt x="6099" y="4370"/>
                  <a:pt x="6136" y="4370"/>
                </a:cubicBezTo>
                <a:cubicBezTo>
                  <a:pt x="6251" y="4370"/>
                  <a:pt x="6359" y="4208"/>
                  <a:pt x="6260" y="4084"/>
                </a:cubicBezTo>
                <a:cubicBezTo>
                  <a:pt x="4682" y="2210"/>
                  <a:pt x="2579" y="798"/>
                  <a:pt x="246" y="9"/>
                </a:cubicBezTo>
                <a:cubicBezTo>
                  <a:pt x="228" y="3"/>
                  <a:pt x="212" y="0"/>
                  <a:pt x="19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44" name="Google Shape;15844;p113"/>
          <p:cNvSpPr/>
          <p:nvPr/>
        </p:nvSpPr>
        <p:spPr>
          <a:xfrm>
            <a:off x="8704036" y="4158277"/>
            <a:ext cx="57886" cy="73591"/>
          </a:xfrm>
          <a:custGeom>
            <a:rect b="b" l="l" r="r" t="t"/>
            <a:pathLst>
              <a:path extrusionOk="0" h="3477" w="2735">
                <a:moveTo>
                  <a:pt x="244" y="0"/>
                </a:moveTo>
                <a:cubicBezTo>
                  <a:pt x="121" y="0"/>
                  <a:pt x="0" y="162"/>
                  <a:pt x="124" y="287"/>
                </a:cubicBezTo>
                <a:cubicBezTo>
                  <a:pt x="1077" y="1141"/>
                  <a:pt x="1866" y="2225"/>
                  <a:pt x="2392" y="3408"/>
                </a:cubicBezTo>
                <a:cubicBezTo>
                  <a:pt x="2421" y="3457"/>
                  <a:pt x="2464" y="3476"/>
                  <a:pt x="2508" y="3476"/>
                </a:cubicBezTo>
                <a:cubicBezTo>
                  <a:pt x="2616" y="3476"/>
                  <a:pt x="2734" y="3360"/>
                  <a:pt x="2688" y="3244"/>
                </a:cubicBezTo>
                <a:cubicBezTo>
                  <a:pt x="2129" y="2028"/>
                  <a:pt x="1340" y="944"/>
                  <a:pt x="355" y="57"/>
                </a:cubicBezTo>
                <a:cubicBezTo>
                  <a:pt x="323" y="17"/>
                  <a:pt x="283" y="0"/>
                  <a:pt x="2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45" name="Google Shape;15845;p113"/>
          <p:cNvSpPr/>
          <p:nvPr/>
        </p:nvSpPr>
        <p:spPr>
          <a:xfrm>
            <a:off x="8648266" y="4061954"/>
            <a:ext cx="107666" cy="113571"/>
          </a:xfrm>
          <a:custGeom>
            <a:rect b="b" l="l" r="r" t="t"/>
            <a:pathLst>
              <a:path extrusionOk="0" h="5366" w="5087">
                <a:moveTo>
                  <a:pt x="253" y="1"/>
                </a:moveTo>
                <a:cubicBezTo>
                  <a:pt x="117" y="1"/>
                  <a:pt x="1" y="166"/>
                  <a:pt x="131" y="270"/>
                </a:cubicBezTo>
                <a:cubicBezTo>
                  <a:pt x="1905" y="1716"/>
                  <a:pt x="3450" y="3392"/>
                  <a:pt x="4731" y="5298"/>
                </a:cubicBezTo>
                <a:cubicBezTo>
                  <a:pt x="4760" y="5346"/>
                  <a:pt x="4806" y="5366"/>
                  <a:pt x="4853" y="5366"/>
                </a:cubicBezTo>
                <a:cubicBezTo>
                  <a:pt x="4966" y="5366"/>
                  <a:pt x="5087" y="5250"/>
                  <a:pt x="4994" y="5133"/>
                </a:cubicBezTo>
                <a:cubicBezTo>
                  <a:pt x="3712" y="3195"/>
                  <a:pt x="2135" y="1486"/>
                  <a:pt x="361" y="40"/>
                </a:cubicBezTo>
                <a:cubicBezTo>
                  <a:pt x="326" y="13"/>
                  <a:pt x="289" y="1"/>
                  <a:pt x="2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46" name="Google Shape;15846;p113"/>
          <p:cNvSpPr/>
          <p:nvPr/>
        </p:nvSpPr>
        <p:spPr>
          <a:xfrm>
            <a:off x="8711571" y="4077256"/>
            <a:ext cx="94438" cy="102439"/>
          </a:xfrm>
          <a:custGeom>
            <a:rect b="b" l="l" r="r" t="t"/>
            <a:pathLst>
              <a:path extrusionOk="0" h="4840" w="4462">
                <a:moveTo>
                  <a:pt x="252" y="1"/>
                </a:moveTo>
                <a:cubicBezTo>
                  <a:pt x="116" y="1"/>
                  <a:pt x="0" y="166"/>
                  <a:pt x="130" y="270"/>
                </a:cubicBezTo>
                <a:cubicBezTo>
                  <a:pt x="1609" y="1617"/>
                  <a:pt x="2923" y="3129"/>
                  <a:pt x="4073" y="4772"/>
                </a:cubicBezTo>
                <a:cubicBezTo>
                  <a:pt x="4112" y="4820"/>
                  <a:pt x="4164" y="4840"/>
                  <a:pt x="4216" y="4840"/>
                </a:cubicBezTo>
                <a:cubicBezTo>
                  <a:pt x="4341" y="4840"/>
                  <a:pt x="4462" y="4724"/>
                  <a:pt x="4369" y="4608"/>
                </a:cubicBezTo>
                <a:cubicBezTo>
                  <a:pt x="3186" y="2932"/>
                  <a:pt x="1872" y="1420"/>
                  <a:pt x="360" y="40"/>
                </a:cubicBezTo>
                <a:cubicBezTo>
                  <a:pt x="325" y="12"/>
                  <a:pt x="288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47" name="Google Shape;15847;p113"/>
          <p:cNvSpPr/>
          <p:nvPr/>
        </p:nvSpPr>
        <p:spPr>
          <a:xfrm>
            <a:off x="8511834" y="4081574"/>
            <a:ext cx="90396" cy="84914"/>
          </a:xfrm>
          <a:custGeom>
            <a:rect b="b" l="l" r="r" t="t"/>
            <a:pathLst>
              <a:path extrusionOk="0" h="4012" w="4271">
                <a:moveTo>
                  <a:pt x="216" y="0"/>
                </a:moveTo>
                <a:cubicBezTo>
                  <a:pt x="89" y="0"/>
                  <a:pt x="1" y="220"/>
                  <a:pt x="136" y="329"/>
                </a:cubicBezTo>
                <a:cubicBezTo>
                  <a:pt x="1582" y="1315"/>
                  <a:pt x="2831" y="2531"/>
                  <a:pt x="3882" y="3944"/>
                </a:cubicBezTo>
                <a:cubicBezTo>
                  <a:pt x="3921" y="3992"/>
                  <a:pt x="3973" y="4012"/>
                  <a:pt x="4025" y="4012"/>
                </a:cubicBezTo>
                <a:cubicBezTo>
                  <a:pt x="4150" y="4012"/>
                  <a:pt x="4271" y="3895"/>
                  <a:pt x="4178" y="3779"/>
                </a:cubicBezTo>
                <a:cubicBezTo>
                  <a:pt x="3093" y="2333"/>
                  <a:pt x="1779" y="1052"/>
                  <a:pt x="300" y="33"/>
                </a:cubicBezTo>
                <a:cubicBezTo>
                  <a:pt x="272" y="10"/>
                  <a:pt x="243" y="0"/>
                  <a:pt x="2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48" name="Google Shape;15848;p113"/>
          <p:cNvSpPr/>
          <p:nvPr/>
        </p:nvSpPr>
        <p:spPr>
          <a:xfrm>
            <a:off x="8576642" y="4116899"/>
            <a:ext cx="62458" cy="62797"/>
          </a:xfrm>
          <a:custGeom>
            <a:rect b="b" l="l" r="r" t="t"/>
            <a:pathLst>
              <a:path extrusionOk="0" h="2967" w="2951">
                <a:moveTo>
                  <a:pt x="252" y="1"/>
                </a:moveTo>
                <a:cubicBezTo>
                  <a:pt x="117" y="1"/>
                  <a:pt x="0" y="166"/>
                  <a:pt x="130" y="270"/>
                </a:cubicBezTo>
                <a:cubicBezTo>
                  <a:pt x="1050" y="1026"/>
                  <a:pt x="1905" y="1913"/>
                  <a:pt x="2595" y="2899"/>
                </a:cubicBezTo>
                <a:cubicBezTo>
                  <a:pt x="2623" y="2947"/>
                  <a:pt x="2669" y="2967"/>
                  <a:pt x="2716" y="2967"/>
                </a:cubicBezTo>
                <a:cubicBezTo>
                  <a:pt x="2830" y="2967"/>
                  <a:pt x="2950" y="2851"/>
                  <a:pt x="2857" y="2735"/>
                </a:cubicBezTo>
                <a:cubicBezTo>
                  <a:pt x="2167" y="1716"/>
                  <a:pt x="1313" y="796"/>
                  <a:pt x="360" y="40"/>
                </a:cubicBezTo>
                <a:cubicBezTo>
                  <a:pt x="326" y="12"/>
                  <a:pt x="288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49" name="Google Shape;15849;p113"/>
          <p:cNvSpPr/>
          <p:nvPr/>
        </p:nvSpPr>
        <p:spPr>
          <a:xfrm>
            <a:off x="8619904" y="4140562"/>
            <a:ext cx="55558" cy="60701"/>
          </a:xfrm>
          <a:custGeom>
            <a:rect b="b" l="l" r="r" t="t"/>
            <a:pathLst>
              <a:path extrusionOk="0" h="2868" w="2625">
                <a:moveTo>
                  <a:pt x="275" y="0"/>
                </a:moveTo>
                <a:cubicBezTo>
                  <a:pt x="132" y="0"/>
                  <a:pt x="0" y="165"/>
                  <a:pt x="156" y="269"/>
                </a:cubicBezTo>
                <a:cubicBezTo>
                  <a:pt x="978" y="959"/>
                  <a:pt x="1701" y="1847"/>
                  <a:pt x="2259" y="2800"/>
                </a:cubicBezTo>
                <a:cubicBezTo>
                  <a:pt x="2298" y="2848"/>
                  <a:pt x="2348" y="2868"/>
                  <a:pt x="2396" y="2868"/>
                </a:cubicBezTo>
                <a:cubicBezTo>
                  <a:pt x="2514" y="2868"/>
                  <a:pt x="2625" y="2751"/>
                  <a:pt x="2555" y="2635"/>
                </a:cubicBezTo>
                <a:cubicBezTo>
                  <a:pt x="1996" y="1649"/>
                  <a:pt x="1241" y="762"/>
                  <a:pt x="386" y="39"/>
                </a:cubicBezTo>
                <a:cubicBezTo>
                  <a:pt x="352" y="12"/>
                  <a:pt x="313" y="0"/>
                  <a:pt x="27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50" name="Google Shape;15850;p113"/>
          <p:cNvSpPr/>
          <p:nvPr/>
        </p:nvSpPr>
        <p:spPr>
          <a:xfrm>
            <a:off x="8270464" y="4096728"/>
            <a:ext cx="71792" cy="81337"/>
          </a:xfrm>
          <a:custGeom>
            <a:rect b="b" l="l" r="r" t="t"/>
            <a:pathLst>
              <a:path extrusionOk="0" h="3843" w="3392">
                <a:moveTo>
                  <a:pt x="243" y="1"/>
                </a:moveTo>
                <a:cubicBezTo>
                  <a:pt x="123" y="1"/>
                  <a:pt x="1" y="166"/>
                  <a:pt x="105" y="270"/>
                </a:cubicBezTo>
                <a:lnTo>
                  <a:pt x="3062" y="3786"/>
                </a:lnTo>
                <a:cubicBezTo>
                  <a:pt x="3094" y="3826"/>
                  <a:pt x="3132" y="3843"/>
                  <a:pt x="3169" y="3843"/>
                </a:cubicBezTo>
                <a:cubicBezTo>
                  <a:pt x="3284" y="3843"/>
                  <a:pt x="3392" y="3681"/>
                  <a:pt x="3292" y="3556"/>
                </a:cubicBezTo>
                <a:lnTo>
                  <a:pt x="335" y="40"/>
                </a:lnTo>
                <a:cubicBezTo>
                  <a:pt x="307" y="13"/>
                  <a:pt x="275" y="1"/>
                  <a:pt x="2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51" name="Google Shape;15851;p113"/>
          <p:cNvSpPr/>
          <p:nvPr/>
        </p:nvSpPr>
        <p:spPr>
          <a:xfrm>
            <a:off x="8327039" y="4121174"/>
            <a:ext cx="55410" cy="66881"/>
          </a:xfrm>
          <a:custGeom>
            <a:rect b="b" l="l" r="r" t="t"/>
            <a:pathLst>
              <a:path extrusionOk="0" h="3160" w="2618">
                <a:moveTo>
                  <a:pt x="246" y="0"/>
                </a:moveTo>
                <a:cubicBezTo>
                  <a:pt x="121" y="0"/>
                  <a:pt x="0" y="116"/>
                  <a:pt x="93" y="232"/>
                </a:cubicBezTo>
                <a:lnTo>
                  <a:pt x="2229" y="3091"/>
                </a:lnTo>
                <a:cubicBezTo>
                  <a:pt x="2268" y="3139"/>
                  <a:pt x="2320" y="3159"/>
                  <a:pt x="2372" y="3159"/>
                </a:cubicBezTo>
                <a:cubicBezTo>
                  <a:pt x="2497" y="3159"/>
                  <a:pt x="2618" y="3043"/>
                  <a:pt x="2525" y="2927"/>
                </a:cubicBezTo>
                <a:lnTo>
                  <a:pt x="389" y="68"/>
                </a:lnTo>
                <a:cubicBezTo>
                  <a:pt x="351" y="20"/>
                  <a:pt x="298" y="0"/>
                  <a:pt x="2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52" name="Google Shape;15852;p113"/>
          <p:cNvSpPr/>
          <p:nvPr/>
        </p:nvSpPr>
        <p:spPr>
          <a:xfrm>
            <a:off x="8357009" y="4120391"/>
            <a:ext cx="54944" cy="69887"/>
          </a:xfrm>
          <a:custGeom>
            <a:rect b="b" l="l" r="r" t="t"/>
            <a:pathLst>
              <a:path extrusionOk="0" h="3302" w="2596">
                <a:moveTo>
                  <a:pt x="275" y="0"/>
                </a:moveTo>
                <a:cubicBezTo>
                  <a:pt x="132" y="0"/>
                  <a:pt x="0" y="166"/>
                  <a:pt x="156" y="269"/>
                </a:cubicBezTo>
                <a:cubicBezTo>
                  <a:pt x="1109" y="1025"/>
                  <a:pt x="1832" y="2044"/>
                  <a:pt x="2259" y="3194"/>
                </a:cubicBezTo>
                <a:cubicBezTo>
                  <a:pt x="2284" y="3269"/>
                  <a:pt x="2343" y="3301"/>
                  <a:pt x="2402" y="3301"/>
                </a:cubicBezTo>
                <a:cubicBezTo>
                  <a:pt x="2498" y="3301"/>
                  <a:pt x="2596" y="3217"/>
                  <a:pt x="2555" y="3095"/>
                </a:cubicBezTo>
                <a:cubicBezTo>
                  <a:pt x="2128" y="1912"/>
                  <a:pt x="1372" y="828"/>
                  <a:pt x="386" y="39"/>
                </a:cubicBezTo>
                <a:cubicBezTo>
                  <a:pt x="352" y="12"/>
                  <a:pt x="313" y="0"/>
                  <a:pt x="27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53" name="Google Shape;15853;p113"/>
          <p:cNvSpPr/>
          <p:nvPr/>
        </p:nvSpPr>
        <p:spPr>
          <a:xfrm>
            <a:off x="8419426" y="4152859"/>
            <a:ext cx="30626" cy="44446"/>
          </a:xfrm>
          <a:custGeom>
            <a:rect b="b" l="l" r="r" t="t"/>
            <a:pathLst>
              <a:path extrusionOk="0" h="2100" w="1447">
                <a:moveTo>
                  <a:pt x="181" y="0"/>
                </a:moveTo>
                <a:cubicBezTo>
                  <a:pt x="140" y="0"/>
                  <a:pt x="99" y="17"/>
                  <a:pt x="66" y="50"/>
                </a:cubicBezTo>
                <a:cubicBezTo>
                  <a:pt x="0" y="116"/>
                  <a:pt x="0" y="214"/>
                  <a:pt x="66" y="280"/>
                </a:cubicBezTo>
                <a:cubicBezTo>
                  <a:pt x="493" y="806"/>
                  <a:pt x="855" y="1397"/>
                  <a:pt x="1150" y="2021"/>
                </a:cubicBezTo>
                <a:cubicBezTo>
                  <a:pt x="1174" y="2070"/>
                  <a:pt x="1234" y="2100"/>
                  <a:pt x="1289" y="2100"/>
                </a:cubicBezTo>
                <a:cubicBezTo>
                  <a:pt x="1310" y="2100"/>
                  <a:pt x="1330" y="2096"/>
                  <a:pt x="1347" y="2087"/>
                </a:cubicBezTo>
                <a:cubicBezTo>
                  <a:pt x="1446" y="2021"/>
                  <a:pt x="1446" y="1923"/>
                  <a:pt x="1413" y="1857"/>
                </a:cubicBezTo>
                <a:cubicBezTo>
                  <a:pt x="1117" y="1200"/>
                  <a:pt x="756" y="608"/>
                  <a:pt x="296" y="50"/>
                </a:cubicBezTo>
                <a:cubicBezTo>
                  <a:pt x="263" y="17"/>
                  <a:pt x="222" y="0"/>
                  <a:pt x="1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54" name="Google Shape;15854;p113"/>
          <p:cNvSpPr/>
          <p:nvPr/>
        </p:nvSpPr>
        <p:spPr>
          <a:xfrm>
            <a:off x="5504091" y="4959935"/>
            <a:ext cx="358958" cy="84406"/>
          </a:xfrm>
          <a:custGeom>
            <a:rect b="b" l="l" r="r" t="t"/>
            <a:pathLst>
              <a:path extrusionOk="0" h="3988" w="16960">
                <a:moveTo>
                  <a:pt x="227" y="1"/>
                </a:moveTo>
                <a:cubicBezTo>
                  <a:pt x="51" y="1"/>
                  <a:pt x="1" y="300"/>
                  <a:pt x="188" y="331"/>
                </a:cubicBezTo>
                <a:cubicBezTo>
                  <a:pt x="4526" y="1022"/>
                  <a:pt x="8798" y="2007"/>
                  <a:pt x="13070" y="3059"/>
                </a:cubicBezTo>
                <a:lnTo>
                  <a:pt x="16684" y="3979"/>
                </a:lnTo>
                <a:cubicBezTo>
                  <a:pt x="16702" y="3985"/>
                  <a:pt x="16719" y="3988"/>
                  <a:pt x="16735" y="3988"/>
                </a:cubicBezTo>
                <a:cubicBezTo>
                  <a:pt x="16897" y="3988"/>
                  <a:pt x="16959" y="3713"/>
                  <a:pt x="16750" y="3683"/>
                </a:cubicBezTo>
                <a:cubicBezTo>
                  <a:pt x="12511" y="2566"/>
                  <a:pt x="8239" y="1514"/>
                  <a:pt x="3935" y="660"/>
                </a:cubicBezTo>
                <a:cubicBezTo>
                  <a:pt x="2719" y="430"/>
                  <a:pt x="1503" y="200"/>
                  <a:pt x="254" y="3"/>
                </a:cubicBezTo>
                <a:cubicBezTo>
                  <a:pt x="245" y="1"/>
                  <a:pt x="236" y="1"/>
                  <a:pt x="22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55" name="Google Shape;15855;p113"/>
          <p:cNvSpPr/>
          <p:nvPr/>
        </p:nvSpPr>
        <p:spPr>
          <a:xfrm>
            <a:off x="5066645" y="4941204"/>
            <a:ext cx="319718" cy="29991"/>
          </a:xfrm>
          <a:custGeom>
            <a:rect b="b" l="l" r="r" t="t"/>
            <a:pathLst>
              <a:path extrusionOk="0" h="1417" w="15106">
                <a:moveTo>
                  <a:pt x="10643" y="0"/>
                </a:moveTo>
                <a:cubicBezTo>
                  <a:pt x="8229" y="0"/>
                  <a:pt x="5812" y="162"/>
                  <a:pt x="3408" y="494"/>
                </a:cubicBezTo>
                <a:cubicBezTo>
                  <a:pt x="2323" y="658"/>
                  <a:pt x="1272" y="855"/>
                  <a:pt x="187" y="1085"/>
                </a:cubicBezTo>
                <a:cubicBezTo>
                  <a:pt x="1" y="1147"/>
                  <a:pt x="79" y="1416"/>
                  <a:pt x="256" y="1416"/>
                </a:cubicBezTo>
                <a:cubicBezTo>
                  <a:pt x="266" y="1416"/>
                  <a:pt x="276" y="1415"/>
                  <a:pt x="286" y="1414"/>
                </a:cubicBezTo>
                <a:cubicBezTo>
                  <a:pt x="3601" y="680"/>
                  <a:pt x="6995" y="313"/>
                  <a:pt x="10398" y="313"/>
                </a:cubicBezTo>
                <a:cubicBezTo>
                  <a:pt x="10806" y="313"/>
                  <a:pt x="11214" y="319"/>
                  <a:pt x="11623" y="329"/>
                </a:cubicBezTo>
                <a:cubicBezTo>
                  <a:pt x="12707" y="362"/>
                  <a:pt x="13792" y="428"/>
                  <a:pt x="14876" y="494"/>
                </a:cubicBezTo>
                <a:cubicBezTo>
                  <a:pt x="15106" y="494"/>
                  <a:pt x="15106" y="198"/>
                  <a:pt x="14876" y="165"/>
                </a:cubicBezTo>
                <a:cubicBezTo>
                  <a:pt x="13468" y="56"/>
                  <a:pt x="12056" y="0"/>
                  <a:pt x="106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56" name="Google Shape;15856;p113"/>
          <p:cNvSpPr/>
          <p:nvPr/>
        </p:nvSpPr>
        <p:spPr>
          <a:xfrm>
            <a:off x="5209892" y="4978624"/>
            <a:ext cx="462328" cy="76660"/>
          </a:xfrm>
          <a:custGeom>
            <a:rect b="b" l="l" r="r" t="t"/>
            <a:pathLst>
              <a:path extrusionOk="0" h="3622" w="21844">
                <a:moveTo>
                  <a:pt x="4351" y="1"/>
                </a:moveTo>
                <a:cubicBezTo>
                  <a:pt x="2949" y="1"/>
                  <a:pt x="1569" y="102"/>
                  <a:pt x="189" y="303"/>
                </a:cubicBezTo>
                <a:cubicBezTo>
                  <a:pt x="1" y="334"/>
                  <a:pt x="81" y="634"/>
                  <a:pt x="260" y="634"/>
                </a:cubicBezTo>
                <a:cubicBezTo>
                  <a:pt x="269" y="634"/>
                  <a:pt x="278" y="633"/>
                  <a:pt x="287" y="631"/>
                </a:cubicBezTo>
                <a:cubicBezTo>
                  <a:pt x="1631" y="435"/>
                  <a:pt x="2977" y="347"/>
                  <a:pt x="4321" y="347"/>
                </a:cubicBezTo>
                <a:cubicBezTo>
                  <a:pt x="8597" y="347"/>
                  <a:pt x="12855" y="1232"/>
                  <a:pt x="16980" y="2307"/>
                </a:cubicBezTo>
                <a:cubicBezTo>
                  <a:pt x="18525" y="2734"/>
                  <a:pt x="20036" y="3162"/>
                  <a:pt x="21581" y="3622"/>
                </a:cubicBezTo>
                <a:cubicBezTo>
                  <a:pt x="21745" y="3622"/>
                  <a:pt x="21843" y="3359"/>
                  <a:pt x="21646" y="3293"/>
                </a:cubicBezTo>
                <a:cubicBezTo>
                  <a:pt x="16192" y="1716"/>
                  <a:pt x="10671" y="139"/>
                  <a:pt x="4953" y="7"/>
                </a:cubicBezTo>
                <a:cubicBezTo>
                  <a:pt x="4752" y="3"/>
                  <a:pt x="4551" y="1"/>
                  <a:pt x="435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57" name="Google Shape;15857;p113"/>
          <p:cNvSpPr/>
          <p:nvPr/>
        </p:nvSpPr>
        <p:spPr>
          <a:xfrm>
            <a:off x="5288289" y="5019685"/>
            <a:ext cx="287421" cy="54775"/>
          </a:xfrm>
          <a:custGeom>
            <a:rect b="b" l="l" r="r" t="t"/>
            <a:pathLst>
              <a:path extrusionOk="0" h="2588" w="13580">
                <a:moveTo>
                  <a:pt x="1481" y="1"/>
                </a:moveTo>
                <a:cubicBezTo>
                  <a:pt x="1064" y="1"/>
                  <a:pt x="647" y="11"/>
                  <a:pt x="231" y="39"/>
                </a:cubicBezTo>
                <a:cubicBezTo>
                  <a:pt x="1" y="39"/>
                  <a:pt x="1" y="367"/>
                  <a:pt x="231" y="367"/>
                </a:cubicBezTo>
                <a:cubicBezTo>
                  <a:pt x="642" y="352"/>
                  <a:pt x="1053" y="344"/>
                  <a:pt x="1463" y="344"/>
                </a:cubicBezTo>
                <a:cubicBezTo>
                  <a:pt x="4527" y="344"/>
                  <a:pt x="7556" y="776"/>
                  <a:pt x="10483" y="1616"/>
                </a:cubicBezTo>
                <a:cubicBezTo>
                  <a:pt x="11436" y="1879"/>
                  <a:pt x="12389" y="2207"/>
                  <a:pt x="13309" y="2569"/>
                </a:cubicBezTo>
                <a:cubicBezTo>
                  <a:pt x="13334" y="2582"/>
                  <a:pt x="13358" y="2587"/>
                  <a:pt x="13380" y="2587"/>
                </a:cubicBezTo>
                <a:cubicBezTo>
                  <a:pt x="13527" y="2587"/>
                  <a:pt x="13579" y="2330"/>
                  <a:pt x="13408" y="2273"/>
                </a:cubicBezTo>
                <a:cubicBezTo>
                  <a:pt x="10122" y="992"/>
                  <a:pt x="6704" y="236"/>
                  <a:pt x="3188" y="39"/>
                </a:cubicBezTo>
                <a:cubicBezTo>
                  <a:pt x="2619" y="20"/>
                  <a:pt x="2050" y="1"/>
                  <a:pt x="14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58" name="Google Shape;15858;p113"/>
          <p:cNvSpPr/>
          <p:nvPr/>
        </p:nvSpPr>
        <p:spPr>
          <a:xfrm>
            <a:off x="5419260" y="5069127"/>
            <a:ext cx="260922" cy="69802"/>
          </a:xfrm>
          <a:custGeom>
            <a:rect b="b" l="l" r="r" t="t"/>
            <a:pathLst>
              <a:path extrusionOk="0" h="3298" w="12328">
                <a:moveTo>
                  <a:pt x="251" y="0"/>
                </a:moveTo>
                <a:cubicBezTo>
                  <a:pt x="50" y="0"/>
                  <a:pt x="1" y="269"/>
                  <a:pt x="188" y="332"/>
                </a:cubicBezTo>
                <a:lnTo>
                  <a:pt x="12083" y="3289"/>
                </a:lnTo>
                <a:cubicBezTo>
                  <a:pt x="12101" y="3295"/>
                  <a:pt x="12118" y="3298"/>
                  <a:pt x="12133" y="3298"/>
                </a:cubicBezTo>
                <a:cubicBezTo>
                  <a:pt x="12290" y="3298"/>
                  <a:pt x="12328" y="3023"/>
                  <a:pt x="12149" y="2993"/>
                </a:cubicBezTo>
                <a:lnTo>
                  <a:pt x="286" y="3"/>
                </a:lnTo>
                <a:cubicBezTo>
                  <a:pt x="274" y="1"/>
                  <a:pt x="262" y="0"/>
                  <a:pt x="25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59" name="Google Shape;15859;p113"/>
          <p:cNvSpPr/>
          <p:nvPr/>
        </p:nvSpPr>
        <p:spPr>
          <a:xfrm>
            <a:off x="5058073" y="5048026"/>
            <a:ext cx="304945" cy="38076"/>
          </a:xfrm>
          <a:custGeom>
            <a:rect b="b" l="l" r="r" t="t"/>
            <a:pathLst>
              <a:path extrusionOk="0" h="1799" w="14408">
                <a:moveTo>
                  <a:pt x="2462" y="0"/>
                </a:moveTo>
                <a:cubicBezTo>
                  <a:pt x="1718" y="0"/>
                  <a:pt x="974" y="24"/>
                  <a:pt x="231" y="47"/>
                </a:cubicBezTo>
                <a:cubicBezTo>
                  <a:pt x="1" y="47"/>
                  <a:pt x="1" y="376"/>
                  <a:pt x="231" y="376"/>
                </a:cubicBezTo>
                <a:cubicBezTo>
                  <a:pt x="978" y="342"/>
                  <a:pt x="1725" y="325"/>
                  <a:pt x="2472" y="325"/>
                </a:cubicBezTo>
                <a:cubicBezTo>
                  <a:pt x="5370" y="325"/>
                  <a:pt x="8260" y="583"/>
                  <a:pt x="11108" y="1131"/>
                </a:cubicBezTo>
                <a:cubicBezTo>
                  <a:pt x="12126" y="1329"/>
                  <a:pt x="13145" y="1526"/>
                  <a:pt x="14164" y="1789"/>
                </a:cubicBezTo>
                <a:cubicBezTo>
                  <a:pt x="14183" y="1795"/>
                  <a:pt x="14201" y="1798"/>
                  <a:pt x="14218" y="1798"/>
                </a:cubicBezTo>
                <a:cubicBezTo>
                  <a:pt x="14371" y="1798"/>
                  <a:pt x="14407" y="1552"/>
                  <a:pt x="14229" y="1493"/>
                </a:cubicBezTo>
                <a:cubicBezTo>
                  <a:pt x="10680" y="573"/>
                  <a:pt x="7033" y="80"/>
                  <a:pt x="3386" y="14"/>
                </a:cubicBezTo>
                <a:cubicBezTo>
                  <a:pt x="3078" y="4"/>
                  <a:pt x="2770" y="0"/>
                  <a:pt x="246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60" name="Google Shape;15860;p113"/>
          <p:cNvSpPr/>
          <p:nvPr/>
        </p:nvSpPr>
        <p:spPr>
          <a:xfrm>
            <a:off x="5149889" y="5101172"/>
            <a:ext cx="395341" cy="55156"/>
          </a:xfrm>
          <a:custGeom>
            <a:rect b="b" l="l" r="r" t="t"/>
            <a:pathLst>
              <a:path extrusionOk="0" h="2606" w="18679">
                <a:moveTo>
                  <a:pt x="4272" y="0"/>
                </a:moveTo>
                <a:cubicBezTo>
                  <a:pt x="2892" y="0"/>
                  <a:pt x="1545" y="66"/>
                  <a:pt x="198" y="165"/>
                </a:cubicBezTo>
                <a:cubicBezTo>
                  <a:pt x="0" y="198"/>
                  <a:pt x="0" y="526"/>
                  <a:pt x="198" y="526"/>
                </a:cubicBezTo>
                <a:cubicBezTo>
                  <a:pt x="1553" y="406"/>
                  <a:pt x="2912" y="345"/>
                  <a:pt x="4269" y="345"/>
                </a:cubicBezTo>
                <a:cubicBezTo>
                  <a:pt x="7712" y="345"/>
                  <a:pt x="11144" y="734"/>
                  <a:pt x="14492" y="1512"/>
                </a:cubicBezTo>
                <a:cubicBezTo>
                  <a:pt x="15839" y="1841"/>
                  <a:pt x="17121" y="2169"/>
                  <a:pt x="18435" y="2596"/>
                </a:cubicBezTo>
                <a:cubicBezTo>
                  <a:pt x="18455" y="2603"/>
                  <a:pt x="18473" y="2606"/>
                  <a:pt x="18490" y="2606"/>
                </a:cubicBezTo>
                <a:cubicBezTo>
                  <a:pt x="18643" y="2606"/>
                  <a:pt x="18678" y="2360"/>
                  <a:pt x="18501" y="2301"/>
                </a:cubicBezTo>
                <a:cubicBezTo>
                  <a:pt x="13900" y="789"/>
                  <a:pt x="9103" y="33"/>
                  <a:pt x="427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61" name="Google Shape;15861;p113"/>
          <p:cNvSpPr/>
          <p:nvPr/>
        </p:nvSpPr>
        <p:spPr>
          <a:xfrm>
            <a:off x="5258382" y="5148286"/>
            <a:ext cx="217915" cy="55558"/>
          </a:xfrm>
          <a:custGeom>
            <a:rect b="b" l="l" r="r" t="t"/>
            <a:pathLst>
              <a:path extrusionOk="0" h="2625" w="10296">
                <a:moveTo>
                  <a:pt x="779" y="1"/>
                </a:moveTo>
                <a:cubicBezTo>
                  <a:pt x="585" y="1"/>
                  <a:pt x="392" y="3"/>
                  <a:pt x="198" y="9"/>
                </a:cubicBezTo>
                <a:cubicBezTo>
                  <a:pt x="1" y="9"/>
                  <a:pt x="1" y="338"/>
                  <a:pt x="198" y="338"/>
                </a:cubicBezTo>
                <a:cubicBezTo>
                  <a:pt x="443" y="328"/>
                  <a:pt x="688" y="323"/>
                  <a:pt x="932" y="323"/>
                </a:cubicBezTo>
                <a:cubicBezTo>
                  <a:pt x="4094" y="323"/>
                  <a:pt x="7184" y="1110"/>
                  <a:pt x="9990" y="2605"/>
                </a:cubicBezTo>
                <a:cubicBezTo>
                  <a:pt x="10013" y="2619"/>
                  <a:pt x="10036" y="2625"/>
                  <a:pt x="10058" y="2625"/>
                </a:cubicBezTo>
                <a:cubicBezTo>
                  <a:pt x="10194" y="2625"/>
                  <a:pt x="10296" y="2394"/>
                  <a:pt x="10154" y="2309"/>
                </a:cubicBezTo>
                <a:cubicBezTo>
                  <a:pt x="7269" y="789"/>
                  <a:pt x="4060" y="1"/>
                  <a:pt x="77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62" name="Google Shape;15862;p113"/>
          <p:cNvSpPr/>
          <p:nvPr/>
        </p:nvSpPr>
        <p:spPr>
          <a:xfrm>
            <a:off x="5211099" y="5191548"/>
            <a:ext cx="165045" cy="38732"/>
          </a:xfrm>
          <a:custGeom>
            <a:rect b="b" l="l" r="r" t="t"/>
            <a:pathLst>
              <a:path extrusionOk="0" h="1830" w="7798">
                <a:moveTo>
                  <a:pt x="424" y="1"/>
                </a:moveTo>
                <a:cubicBezTo>
                  <a:pt x="348" y="1"/>
                  <a:pt x="273" y="1"/>
                  <a:pt x="197" y="2"/>
                </a:cubicBezTo>
                <a:cubicBezTo>
                  <a:pt x="0" y="35"/>
                  <a:pt x="0" y="298"/>
                  <a:pt x="197" y="331"/>
                </a:cubicBezTo>
                <a:cubicBezTo>
                  <a:pt x="275" y="330"/>
                  <a:pt x="353" y="329"/>
                  <a:pt x="431" y="329"/>
                </a:cubicBezTo>
                <a:cubicBezTo>
                  <a:pt x="2851" y="329"/>
                  <a:pt x="5264" y="823"/>
                  <a:pt x="7492" y="1810"/>
                </a:cubicBezTo>
                <a:cubicBezTo>
                  <a:pt x="7515" y="1824"/>
                  <a:pt x="7539" y="1830"/>
                  <a:pt x="7561" y="1830"/>
                </a:cubicBezTo>
                <a:cubicBezTo>
                  <a:pt x="7696" y="1830"/>
                  <a:pt x="7798" y="1603"/>
                  <a:pt x="7657" y="1547"/>
                </a:cubicBezTo>
                <a:cubicBezTo>
                  <a:pt x="5360" y="526"/>
                  <a:pt x="2909" y="1"/>
                  <a:pt x="42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63" name="Google Shape;15863;p113"/>
          <p:cNvSpPr/>
          <p:nvPr/>
        </p:nvSpPr>
        <p:spPr>
          <a:xfrm>
            <a:off x="8056589" y="5176542"/>
            <a:ext cx="830493" cy="98714"/>
          </a:xfrm>
          <a:custGeom>
            <a:rect b="b" l="l" r="r" t="t"/>
            <a:pathLst>
              <a:path extrusionOk="0" h="4664" w="39239">
                <a:moveTo>
                  <a:pt x="16156" y="0"/>
                </a:moveTo>
                <a:cubicBezTo>
                  <a:pt x="13675" y="0"/>
                  <a:pt x="11196" y="148"/>
                  <a:pt x="8731" y="448"/>
                </a:cubicBezTo>
                <a:cubicBezTo>
                  <a:pt x="5839" y="810"/>
                  <a:pt x="2980" y="1336"/>
                  <a:pt x="187" y="2091"/>
                </a:cubicBezTo>
                <a:cubicBezTo>
                  <a:pt x="1" y="2154"/>
                  <a:pt x="50" y="2423"/>
                  <a:pt x="251" y="2423"/>
                </a:cubicBezTo>
                <a:cubicBezTo>
                  <a:pt x="262" y="2423"/>
                  <a:pt x="274" y="2422"/>
                  <a:pt x="286" y="2420"/>
                </a:cubicBezTo>
                <a:cubicBezTo>
                  <a:pt x="5248" y="1073"/>
                  <a:pt x="10374" y="383"/>
                  <a:pt x="15533" y="317"/>
                </a:cubicBezTo>
                <a:cubicBezTo>
                  <a:pt x="15790" y="314"/>
                  <a:pt x="16047" y="312"/>
                  <a:pt x="16304" y="312"/>
                </a:cubicBezTo>
                <a:cubicBezTo>
                  <a:pt x="21170" y="312"/>
                  <a:pt x="26003" y="902"/>
                  <a:pt x="30747" y="2026"/>
                </a:cubicBezTo>
                <a:cubicBezTo>
                  <a:pt x="33540" y="2716"/>
                  <a:pt x="36301" y="3570"/>
                  <a:pt x="38995" y="4655"/>
                </a:cubicBezTo>
                <a:cubicBezTo>
                  <a:pt x="39015" y="4661"/>
                  <a:pt x="39033" y="4664"/>
                  <a:pt x="39050" y="4664"/>
                </a:cubicBezTo>
                <a:cubicBezTo>
                  <a:pt x="39203" y="4664"/>
                  <a:pt x="39239" y="4415"/>
                  <a:pt x="39061" y="4326"/>
                </a:cubicBezTo>
                <a:cubicBezTo>
                  <a:pt x="34296" y="2453"/>
                  <a:pt x="29269" y="1139"/>
                  <a:pt x="24175" y="514"/>
                </a:cubicBezTo>
                <a:cubicBezTo>
                  <a:pt x="21514" y="173"/>
                  <a:pt x="18834" y="0"/>
                  <a:pt x="161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64" name="Google Shape;15864;p113"/>
          <p:cNvSpPr/>
          <p:nvPr/>
        </p:nvSpPr>
        <p:spPr>
          <a:xfrm>
            <a:off x="8300450" y="4984650"/>
            <a:ext cx="395500" cy="67125"/>
          </a:xfrm>
          <a:custGeom>
            <a:rect b="b" l="l" r="r" t="t"/>
            <a:pathLst>
              <a:path extrusionOk="0" h="2685" w="15820">
                <a:moveTo>
                  <a:pt x="2756" y="1"/>
                </a:moveTo>
                <a:cubicBezTo>
                  <a:pt x="1912" y="1"/>
                  <a:pt x="1064" y="31"/>
                  <a:pt x="198" y="79"/>
                </a:cubicBezTo>
                <a:cubicBezTo>
                  <a:pt x="1" y="79"/>
                  <a:pt x="1" y="408"/>
                  <a:pt x="198" y="408"/>
                </a:cubicBezTo>
                <a:cubicBezTo>
                  <a:pt x="1043" y="347"/>
                  <a:pt x="1889" y="316"/>
                  <a:pt x="2733" y="316"/>
                </a:cubicBezTo>
                <a:cubicBezTo>
                  <a:pt x="5958" y="316"/>
                  <a:pt x="9165" y="758"/>
                  <a:pt x="12290" y="1591"/>
                </a:cubicBezTo>
                <a:cubicBezTo>
                  <a:pt x="13375" y="1920"/>
                  <a:pt x="14492" y="2248"/>
                  <a:pt x="15576" y="2675"/>
                </a:cubicBezTo>
                <a:cubicBezTo>
                  <a:pt x="15593" y="2682"/>
                  <a:pt x="15608" y="2685"/>
                  <a:pt x="15623" y="2685"/>
                </a:cubicBezTo>
                <a:cubicBezTo>
                  <a:pt x="15757" y="2685"/>
                  <a:pt x="15820" y="2436"/>
                  <a:pt x="15642" y="2347"/>
                </a:cubicBezTo>
                <a:cubicBezTo>
                  <a:pt x="11830" y="901"/>
                  <a:pt x="7789" y="112"/>
                  <a:pt x="3681" y="14"/>
                </a:cubicBezTo>
                <a:cubicBezTo>
                  <a:pt x="3373" y="5"/>
                  <a:pt x="3065" y="1"/>
                  <a:pt x="27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65" name="Google Shape;15865;p113"/>
          <p:cNvSpPr/>
          <p:nvPr/>
        </p:nvSpPr>
        <p:spPr>
          <a:xfrm>
            <a:off x="8398225" y="5055625"/>
            <a:ext cx="302675" cy="66800"/>
          </a:xfrm>
          <a:custGeom>
            <a:rect b="b" l="l" r="r" t="t"/>
            <a:pathLst>
              <a:path extrusionOk="0" h="2672" w="12107">
                <a:moveTo>
                  <a:pt x="197" y="1"/>
                </a:moveTo>
                <a:cubicBezTo>
                  <a:pt x="0" y="34"/>
                  <a:pt x="0" y="296"/>
                  <a:pt x="197" y="329"/>
                </a:cubicBezTo>
                <a:cubicBezTo>
                  <a:pt x="4206" y="329"/>
                  <a:pt x="8149" y="1118"/>
                  <a:pt x="11863" y="2662"/>
                </a:cubicBezTo>
                <a:cubicBezTo>
                  <a:pt x="11882" y="2669"/>
                  <a:pt x="11900" y="2672"/>
                  <a:pt x="11917" y="2672"/>
                </a:cubicBezTo>
                <a:cubicBezTo>
                  <a:pt x="12070" y="2672"/>
                  <a:pt x="12106" y="2423"/>
                  <a:pt x="11928" y="2334"/>
                </a:cubicBezTo>
                <a:cubicBezTo>
                  <a:pt x="8215" y="789"/>
                  <a:pt x="4206" y="1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66" name="Google Shape;15866;p113"/>
          <p:cNvSpPr/>
          <p:nvPr/>
        </p:nvSpPr>
        <p:spPr>
          <a:xfrm>
            <a:off x="8448550" y="5123750"/>
            <a:ext cx="376175" cy="123000"/>
          </a:xfrm>
          <a:custGeom>
            <a:rect b="b" l="l" r="r" t="t"/>
            <a:pathLst>
              <a:path extrusionOk="0" h="4920" w="15047">
                <a:moveTo>
                  <a:pt x="260" y="1"/>
                </a:moveTo>
                <a:cubicBezTo>
                  <a:pt x="81" y="1"/>
                  <a:pt x="1" y="300"/>
                  <a:pt x="189" y="332"/>
                </a:cubicBezTo>
                <a:cubicBezTo>
                  <a:pt x="4033" y="1120"/>
                  <a:pt x="7812" y="2238"/>
                  <a:pt x="11525" y="3618"/>
                </a:cubicBezTo>
                <a:cubicBezTo>
                  <a:pt x="12577" y="4012"/>
                  <a:pt x="13661" y="4439"/>
                  <a:pt x="14713" y="4899"/>
                </a:cubicBezTo>
                <a:cubicBezTo>
                  <a:pt x="14741" y="4913"/>
                  <a:pt x="14768" y="4919"/>
                  <a:pt x="14793" y="4919"/>
                </a:cubicBezTo>
                <a:cubicBezTo>
                  <a:pt x="14949" y="4919"/>
                  <a:pt x="15047" y="4693"/>
                  <a:pt x="14877" y="4636"/>
                </a:cubicBezTo>
                <a:cubicBezTo>
                  <a:pt x="11197" y="3059"/>
                  <a:pt x="7418" y="1777"/>
                  <a:pt x="3573" y="792"/>
                </a:cubicBezTo>
                <a:cubicBezTo>
                  <a:pt x="2489" y="496"/>
                  <a:pt x="1372" y="266"/>
                  <a:pt x="287" y="3"/>
                </a:cubicBezTo>
                <a:cubicBezTo>
                  <a:pt x="278" y="1"/>
                  <a:pt x="269" y="1"/>
                  <a:pt x="2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67" name="Google Shape;15867;p113"/>
          <p:cNvSpPr/>
          <p:nvPr/>
        </p:nvSpPr>
        <p:spPr>
          <a:xfrm>
            <a:off x="8521925" y="5208200"/>
            <a:ext cx="281375" cy="121550"/>
          </a:xfrm>
          <a:custGeom>
            <a:rect b="b" l="l" r="r" t="t"/>
            <a:pathLst>
              <a:path extrusionOk="0" h="4862" w="11255">
                <a:moveTo>
                  <a:pt x="189" y="0"/>
                </a:moveTo>
                <a:cubicBezTo>
                  <a:pt x="36" y="0"/>
                  <a:pt x="1" y="246"/>
                  <a:pt x="178" y="305"/>
                </a:cubicBezTo>
                <a:lnTo>
                  <a:pt x="178" y="338"/>
                </a:lnTo>
                <a:cubicBezTo>
                  <a:pt x="3957" y="1324"/>
                  <a:pt x="7572" y="2836"/>
                  <a:pt x="10924" y="4840"/>
                </a:cubicBezTo>
                <a:cubicBezTo>
                  <a:pt x="10954" y="4855"/>
                  <a:pt x="10983" y="4862"/>
                  <a:pt x="11011" y="4862"/>
                </a:cubicBezTo>
                <a:cubicBezTo>
                  <a:pt x="11163" y="4862"/>
                  <a:pt x="11255" y="4661"/>
                  <a:pt x="11088" y="4577"/>
                </a:cubicBezTo>
                <a:cubicBezTo>
                  <a:pt x="7703" y="2540"/>
                  <a:pt x="4056" y="1028"/>
                  <a:pt x="244" y="10"/>
                </a:cubicBezTo>
                <a:cubicBezTo>
                  <a:pt x="224" y="3"/>
                  <a:pt x="206" y="0"/>
                  <a:pt x="18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68" name="Google Shape;15868;p113"/>
          <p:cNvSpPr/>
          <p:nvPr/>
        </p:nvSpPr>
        <p:spPr>
          <a:xfrm>
            <a:off x="8051800" y="5113900"/>
            <a:ext cx="315550" cy="66025"/>
          </a:xfrm>
          <a:custGeom>
            <a:rect b="b" l="l" r="r" t="t"/>
            <a:pathLst>
              <a:path extrusionOk="0" h="2641" w="12622">
                <a:moveTo>
                  <a:pt x="251" y="0"/>
                </a:moveTo>
                <a:cubicBezTo>
                  <a:pt x="50" y="0"/>
                  <a:pt x="0" y="269"/>
                  <a:pt x="187" y="331"/>
                </a:cubicBezTo>
                <a:cubicBezTo>
                  <a:pt x="1239" y="496"/>
                  <a:pt x="2257" y="561"/>
                  <a:pt x="3309" y="627"/>
                </a:cubicBezTo>
                <a:cubicBezTo>
                  <a:pt x="4360" y="726"/>
                  <a:pt x="5379" y="824"/>
                  <a:pt x="6431" y="1021"/>
                </a:cubicBezTo>
                <a:cubicBezTo>
                  <a:pt x="8435" y="1350"/>
                  <a:pt x="10440" y="1909"/>
                  <a:pt x="12345" y="2632"/>
                </a:cubicBezTo>
                <a:cubicBezTo>
                  <a:pt x="12365" y="2638"/>
                  <a:pt x="12384" y="2641"/>
                  <a:pt x="12401" y="2641"/>
                </a:cubicBezTo>
                <a:cubicBezTo>
                  <a:pt x="12559" y="2641"/>
                  <a:pt x="12622" y="2395"/>
                  <a:pt x="12444" y="2336"/>
                </a:cubicBezTo>
                <a:cubicBezTo>
                  <a:pt x="10505" y="1580"/>
                  <a:pt x="8534" y="1054"/>
                  <a:pt x="6496" y="693"/>
                </a:cubicBezTo>
                <a:cubicBezTo>
                  <a:pt x="5511" y="528"/>
                  <a:pt x="4492" y="397"/>
                  <a:pt x="3506" y="331"/>
                </a:cubicBezTo>
                <a:cubicBezTo>
                  <a:pt x="2422" y="233"/>
                  <a:pt x="1337" y="200"/>
                  <a:pt x="286" y="3"/>
                </a:cubicBezTo>
                <a:cubicBezTo>
                  <a:pt x="274" y="1"/>
                  <a:pt x="262" y="0"/>
                  <a:pt x="25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69" name="Google Shape;15869;p113"/>
          <p:cNvSpPr/>
          <p:nvPr/>
        </p:nvSpPr>
        <p:spPr>
          <a:xfrm>
            <a:off x="8104425" y="5043250"/>
            <a:ext cx="160275" cy="43825"/>
          </a:xfrm>
          <a:custGeom>
            <a:rect b="b" l="l" r="r" t="t"/>
            <a:pathLst>
              <a:path extrusionOk="0" h="1753" w="6411">
                <a:moveTo>
                  <a:pt x="254" y="0"/>
                </a:moveTo>
                <a:cubicBezTo>
                  <a:pt x="77" y="0"/>
                  <a:pt x="0" y="267"/>
                  <a:pt x="218" y="298"/>
                </a:cubicBezTo>
                <a:lnTo>
                  <a:pt x="185" y="298"/>
                </a:lnTo>
                <a:cubicBezTo>
                  <a:pt x="2223" y="594"/>
                  <a:pt x="4194" y="1054"/>
                  <a:pt x="6133" y="1744"/>
                </a:cubicBezTo>
                <a:cubicBezTo>
                  <a:pt x="6151" y="1750"/>
                  <a:pt x="6168" y="1753"/>
                  <a:pt x="6184" y="1753"/>
                </a:cubicBezTo>
                <a:cubicBezTo>
                  <a:pt x="6345" y="1753"/>
                  <a:pt x="6411" y="1476"/>
                  <a:pt x="6232" y="1416"/>
                </a:cubicBezTo>
                <a:cubicBezTo>
                  <a:pt x="4293" y="759"/>
                  <a:pt x="2321" y="266"/>
                  <a:pt x="284" y="3"/>
                </a:cubicBezTo>
                <a:cubicBezTo>
                  <a:pt x="274" y="1"/>
                  <a:pt x="263" y="0"/>
                  <a:pt x="2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70" name="Google Shape;15870;p113"/>
          <p:cNvSpPr/>
          <p:nvPr/>
        </p:nvSpPr>
        <p:spPr>
          <a:xfrm>
            <a:off x="8181600" y="5200150"/>
            <a:ext cx="579850" cy="248200"/>
          </a:xfrm>
          <a:custGeom>
            <a:rect b="b" l="l" r="r" t="t"/>
            <a:pathLst>
              <a:path extrusionOk="0" h="9928" w="23194">
                <a:moveTo>
                  <a:pt x="256" y="1"/>
                </a:moveTo>
                <a:cubicBezTo>
                  <a:pt x="79" y="1"/>
                  <a:pt x="0" y="269"/>
                  <a:pt x="187" y="332"/>
                </a:cubicBezTo>
                <a:cubicBezTo>
                  <a:pt x="3309" y="1055"/>
                  <a:pt x="6398" y="1975"/>
                  <a:pt x="9421" y="3125"/>
                </a:cubicBezTo>
                <a:cubicBezTo>
                  <a:pt x="12411" y="4275"/>
                  <a:pt x="15369" y="5589"/>
                  <a:pt x="18195" y="7134"/>
                </a:cubicBezTo>
                <a:cubicBezTo>
                  <a:pt x="19805" y="7988"/>
                  <a:pt x="21349" y="8908"/>
                  <a:pt x="22894" y="9894"/>
                </a:cubicBezTo>
                <a:cubicBezTo>
                  <a:pt x="22923" y="9917"/>
                  <a:pt x="22952" y="9927"/>
                  <a:pt x="22979" y="9927"/>
                </a:cubicBezTo>
                <a:cubicBezTo>
                  <a:pt x="23106" y="9927"/>
                  <a:pt x="23193" y="9712"/>
                  <a:pt x="23058" y="9631"/>
                </a:cubicBezTo>
                <a:cubicBezTo>
                  <a:pt x="17603" y="6115"/>
                  <a:pt x="11754" y="3388"/>
                  <a:pt x="5576" y="1449"/>
                </a:cubicBezTo>
                <a:cubicBezTo>
                  <a:pt x="3835" y="890"/>
                  <a:pt x="2060" y="430"/>
                  <a:pt x="286" y="3"/>
                </a:cubicBezTo>
                <a:cubicBezTo>
                  <a:pt x="275" y="1"/>
                  <a:pt x="265" y="1"/>
                  <a:pt x="2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71" name="Google Shape;15871;p113"/>
          <p:cNvSpPr/>
          <p:nvPr/>
        </p:nvSpPr>
        <p:spPr>
          <a:xfrm>
            <a:off x="8335200" y="5323375"/>
            <a:ext cx="307125" cy="162750"/>
          </a:xfrm>
          <a:custGeom>
            <a:rect b="b" l="l" r="r" t="t"/>
            <a:pathLst>
              <a:path extrusionOk="0" h="6510" w="12285">
                <a:moveTo>
                  <a:pt x="259" y="1"/>
                </a:moveTo>
                <a:cubicBezTo>
                  <a:pt x="81" y="1"/>
                  <a:pt x="0" y="300"/>
                  <a:pt x="188" y="332"/>
                </a:cubicBezTo>
                <a:cubicBezTo>
                  <a:pt x="3605" y="1055"/>
                  <a:pt x="6694" y="2829"/>
                  <a:pt x="9553" y="4768"/>
                </a:cubicBezTo>
                <a:cubicBezTo>
                  <a:pt x="10375" y="5326"/>
                  <a:pt x="11196" y="5918"/>
                  <a:pt x="11985" y="6477"/>
                </a:cubicBezTo>
                <a:cubicBezTo>
                  <a:pt x="12014" y="6500"/>
                  <a:pt x="12043" y="6510"/>
                  <a:pt x="12070" y="6510"/>
                </a:cubicBezTo>
                <a:cubicBezTo>
                  <a:pt x="12197" y="6510"/>
                  <a:pt x="12284" y="6295"/>
                  <a:pt x="12149" y="6214"/>
                </a:cubicBezTo>
                <a:cubicBezTo>
                  <a:pt x="9290" y="4176"/>
                  <a:pt x="6399" y="2139"/>
                  <a:pt x="3145" y="857"/>
                </a:cubicBezTo>
                <a:cubicBezTo>
                  <a:pt x="2192" y="496"/>
                  <a:pt x="1240" y="233"/>
                  <a:pt x="287" y="3"/>
                </a:cubicBezTo>
                <a:cubicBezTo>
                  <a:pt x="277" y="2"/>
                  <a:pt x="268" y="1"/>
                  <a:pt x="259" y="1"/>
                </a:cubicBezTo>
                <a:close/>
              </a:path>
            </a:pathLst>
          </a:custGeom>
          <a:solidFill>
            <a:srgbClr val="40475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72" name="Google Shape;15872;p113"/>
          <p:cNvSpPr/>
          <p:nvPr/>
        </p:nvSpPr>
        <p:spPr>
          <a:xfrm>
            <a:off x="8299575" y="5345075"/>
            <a:ext cx="139975" cy="85675"/>
          </a:xfrm>
          <a:custGeom>
            <a:rect b="b" l="l" r="r" t="t"/>
            <a:pathLst>
              <a:path extrusionOk="0" h="3427" w="5599">
                <a:moveTo>
                  <a:pt x="244" y="1"/>
                </a:moveTo>
                <a:cubicBezTo>
                  <a:pt x="92" y="1"/>
                  <a:pt x="0" y="202"/>
                  <a:pt x="167" y="285"/>
                </a:cubicBezTo>
                <a:lnTo>
                  <a:pt x="5293" y="3407"/>
                </a:lnTo>
                <a:cubicBezTo>
                  <a:pt x="5316" y="3421"/>
                  <a:pt x="5339" y="3427"/>
                  <a:pt x="5361" y="3427"/>
                </a:cubicBezTo>
                <a:cubicBezTo>
                  <a:pt x="5497" y="3427"/>
                  <a:pt x="5599" y="3196"/>
                  <a:pt x="5458" y="3111"/>
                </a:cubicBezTo>
                <a:lnTo>
                  <a:pt x="331" y="22"/>
                </a:lnTo>
                <a:cubicBezTo>
                  <a:pt x="301" y="7"/>
                  <a:pt x="272" y="1"/>
                  <a:pt x="244" y="1"/>
                </a:cubicBezTo>
                <a:close/>
              </a:path>
            </a:pathLst>
          </a:custGeom>
          <a:solidFill>
            <a:srgbClr val="40475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73" name="Google Shape;15873;p113"/>
          <p:cNvSpPr/>
          <p:nvPr/>
        </p:nvSpPr>
        <p:spPr>
          <a:xfrm>
            <a:off x="6923396" y="5153344"/>
            <a:ext cx="517632" cy="197977"/>
          </a:xfrm>
          <a:custGeom>
            <a:rect b="b" l="l" r="r" t="t"/>
            <a:pathLst>
              <a:path extrusionOk="0" h="9354" w="24457">
                <a:moveTo>
                  <a:pt x="231" y="0"/>
                </a:moveTo>
                <a:cubicBezTo>
                  <a:pt x="1" y="0"/>
                  <a:pt x="34" y="329"/>
                  <a:pt x="231" y="329"/>
                </a:cubicBezTo>
                <a:cubicBezTo>
                  <a:pt x="6902" y="1216"/>
                  <a:pt x="13375" y="3286"/>
                  <a:pt x="19323" y="6441"/>
                </a:cubicBezTo>
                <a:cubicBezTo>
                  <a:pt x="20966" y="7328"/>
                  <a:pt x="22576" y="8281"/>
                  <a:pt x="24153" y="9332"/>
                </a:cubicBezTo>
                <a:cubicBezTo>
                  <a:pt x="24178" y="9347"/>
                  <a:pt x="24203" y="9354"/>
                  <a:pt x="24227" y="9354"/>
                </a:cubicBezTo>
                <a:cubicBezTo>
                  <a:pt x="24360" y="9354"/>
                  <a:pt x="24457" y="9148"/>
                  <a:pt x="24317" y="9037"/>
                </a:cubicBezTo>
                <a:cubicBezTo>
                  <a:pt x="18666" y="5291"/>
                  <a:pt x="12389" y="2596"/>
                  <a:pt x="5817" y="1052"/>
                </a:cubicBezTo>
                <a:cubicBezTo>
                  <a:pt x="3977" y="591"/>
                  <a:pt x="2104" y="263"/>
                  <a:pt x="2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74" name="Google Shape;15874;p113"/>
          <p:cNvSpPr/>
          <p:nvPr/>
        </p:nvSpPr>
        <p:spPr>
          <a:xfrm>
            <a:off x="6698975" y="4976550"/>
            <a:ext cx="291825" cy="148275"/>
          </a:xfrm>
          <a:custGeom>
            <a:rect b="b" l="l" r="r" t="t"/>
            <a:pathLst>
              <a:path extrusionOk="0" h="5931" w="11673">
                <a:moveTo>
                  <a:pt x="220" y="0"/>
                </a:moveTo>
                <a:cubicBezTo>
                  <a:pt x="38" y="0"/>
                  <a:pt x="0" y="278"/>
                  <a:pt x="179" y="338"/>
                </a:cubicBezTo>
                <a:cubicBezTo>
                  <a:pt x="3334" y="1126"/>
                  <a:pt x="6324" y="2441"/>
                  <a:pt x="9052" y="4248"/>
                </a:cubicBezTo>
                <a:cubicBezTo>
                  <a:pt x="9808" y="4774"/>
                  <a:pt x="10563" y="5300"/>
                  <a:pt x="11286" y="5891"/>
                </a:cubicBezTo>
                <a:cubicBezTo>
                  <a:pt x="11321" y="5919"/>
                  <a:pt x="11360" y="5930"/>
                  <a:pt x="11398" y="5930"/>
                </a:cubicBezTo>
                <a:cubicBezTo>
                  <a:pt x="11541" y="5930"/>
                  <a:pt x="11672" y="5765"/>
                  <a:pt x="11516" y="5661"/>
                </a:cubicBezTo>
                <a:cubicBezTo>
                  <a:pt x="8953" y="3591"/>
                  <a:pt x="6061" y="1948"/>
                  <a:pt x="2973" y="831"/>
                </a:cubicBezTo>
                <a:cubicBezTo>
                  <a:pt x="2085" y="502"/>
                  <a:pt x="1165" y="239"/>
                  <a:pt x="278" y="9"/>
                </a:cubicBezTo>
                <a:cubicBezTo>
                  <a:pt x="257" y="3"/>
                  <a:pt x="238" y="0"/>
                  <a:pt x="22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75" name="Google Shape;15875;p113"/>
          <p:cNvSpPr/>
          <p:nvPr/>
        </p:nvSpPr>
        <p:spPr>
          <a:xfrm>
            <a:off x="6758200" y="5059475"/>
            <a:ext cx="172100" cy="98050"/>
          </a:xfrm>
          <a:custGeom>
            <a:rect b="b" l="l" r="r" t="t"/>
            <a:pathLst>
              <a:path extrusionOk="0" h="3922" w="6884">
                <a:moveTo>
                  <a:pt x="278" y="1"/>
                </a:moveTo>
                <a:cubicBezTo>
                  <a:pt x="112" y="1"/>
                  <a:pt x="1" y="219"/>
                  <a:pt x="176" y="307"/>
                </a:cubicBezTo>
                <a:cubicBezTo>
                  <a:pt x="2378" y="1358"/>
                  <a:pt x="4514" y="2574"/>
                  <a:pt x="6584" y="3888"/>
                </a:cubicBezTo>
                <a:cubicBezTo>
                  <a:pt x="6613" y="3912"/>
                  <a:pt x="6642" y="3922"/>
                  <a:pt x="6669" y="3922"/>
                </a:cubicBezTo>
                <a:cubicBezTo>
                  <a:pt x="6796" y="3922"/>
                  <a:pt x="6884" y="3707"/>
                  <a:pt x="6748" y="3626"/>
                </a:cubicBezTo>
                <a:cubicBezTo>
                  <a:pt x="4678" y="2278"/>
                  <a:pt x="2542" y="1095"/>
                  <a:pt x="341" y="11"/>
                </a:cubicBezTo>
                <a:cubicBezTo>
                  <a:pt x="319" y="4"/>
                  <a:pt x="298" y="1"/>
                  <a:pt x="27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76" name="Google Shape;15876;p113"/>
          <p:cNvSpPr/>
          <p:nvPr/>
        </p:nvSpPr>
        <p:spPr>
          <a:xfrm>
            <a:off x="6841500" y="5159125"/>
            <a:ext cx="138100" cy="83850"/>
          </a:xfrm>
          <a:custGeom>
            <a:rect b="b" l="l" r="r" t="t"/>
            <a:pathLst>
              <a:path extrusionOk="0" h="3354" w="5524">
                <a:moveTo>
                  <a:pt x="228" y="1"/>
                </a:moveTo>
                <a:cubicBezTo>
                  <a:pt x="84" y="1"/>
                  <a:pt x="1" y="216"/>
                  <a:pt x="163" y="297"/>
                </a:cubicBezTo>
                <a:lnTo>
                  <a:pt x="196" y="297"/>
                </a:lnTo>
                <a:lnTo>
                  <a:pt x="5224" y="3320"/>
                </a:lnTo>
                <a:cubicBezTo>
                  <a:pt x="5253" y="3343"/>
                  <a:pt x="5282" y="3353"/>
                  <a:pt x="5309" y="3353"/>
                </a:cubicBezTo>
                <a:cubicBezTo>
                  <a:pt x="5436" y="3353"/>
                  <a:pt x="5523" y="3138"/>
                  <a:pt x="5388" y="3057"/>
                </a:cubicBezTo>
                <a:lnTo>
                  <a:pt x="328" y="34"/>
                </a:lnTo>
                <a:cubicBezTo>
                  <a:pt x="293" y="11"/>
                  <a:pt x="259" y="1"/>
                  <a:pt x="2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77" name="Google Shape;15877;p113"/>
          <p:cNvSpPr/>
          <p:nvPr/>
        </p:nvSpPr>
        <p:spPr>
          <a:xfrm>
            <a:off x="6149528" y="5050417"/>
            <a:ext cx="404209" cy="46097"/>
          </a:xfrm>
          <a:custGeom>
            <a:rect b="b" l="l" r="r" t="t"/>
            <a:pathLst>
              <a:path extrusionOk="0" h="2178" w="19098">
                <a:moveTo>
                  <a:pt x="8565" y="1"/>
                </a:moveTo>
                <a:cubicBezTo>
                  <a:pt x="7161" y="1"/>
                  <a:pt x="5756" y="99"/>
                  <a:pt x="4361" y="295"/>
                </a:cubicBezTo>
                <a:cubicBezTo>
                  <a:pt x="2948" y="493"/>
                  <a:pt x="1568" y="821"/>
                  <a:pt x="188" y="1216"/>
                </a:cubicBezTo>
                <a:cubicBezTo>
                  <a:pt x="1" y="1278"/>
                  <a:pt x="80" y="1547"/>
                  <a:pt x="256" y="1547"/>
                </a:cubicBezTo>
                <a:cubicBezTo>
                  <a:pt x="266" y="1547"/>
                  <a:pt x="276" y="1546"/>
                  <a:pt x="286" y="1544"/>
                </a:cubicBezTo>
                <a:cubicBezTo>
                  <a:pt x="3015" y="729"/>
                  <a:pt x="5830" y="319"/>
                  <a:pt x="8652" y="319"/>
                </a:cubicBezTo>
                <a:cubicBezTo>
                  <a:pt x="10723" y="319"/>
                  <a:pt x="12798" y="540"/>
                  <a:pt x="14843" y="985"/>
                </a:cubicBezTo>
                <a:cubicBezTo>
                  <a:pt x="16191" y="1281"/>
                  <a:pt x="17538" y="1676"/>
                  <a:pt x="18852" y="2168"/>
                </a:cubicBezTo>
                <a:cubicBezTo>
                  <a:pt x="18870" y="2174"/>
                  <a:pt x="18887" y="2177"/>
                  <a:pt x="18902" y="2177"/>
                </a:cubicBezTo>
                <a:cubicBezTo>
                  <a:pt x="19059" y="2177"/>
                  <a:pt x="19097" y="1900"/>
                  <a:pt x="18918" y="1840"/>
                </a:cubicBezTo>
                <a:cubicBezTo>
                  <a:pt x="15605" y="618"/>
                  <a:pt x="12090" y="1"/>
                  <a:pt x="85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78" name="Google Shape;15878;p113"/>
          <p:cNvSpPr/>
          <p:nvPr/>
        </p:nvSpPr>
        <p:spPr>
          <a:xfrm>
            <a:off x="6309982" y="5100918"/>
            <a:ext cx="144451" cy="16318"/>
          </a:xfrm>
          <a:custGeom>
            <a:rect b="b" l="l" r="r" t="t"/>
            <a:pathLst>
              <a:path extrusionOk="0" h="771" w="6825">
                <a:moveTo>
                  <a:pt x="2569" y="1"/>
                </a:moveTo>
                <a:cubicBezTo>
                  <a:pt x="1788" y="1"/>
                  <a:pt x="1007" y="48"/>
                  <a:pt x="230" y="144"/>
                </a:cubicBezTo>
                <a:cubicBezTo>
                  <a:pt x="11" y="175"/>
                  <a:pt x="1" y="475"/>
                  <a:pt x="199" y="475"/>
                </a:cubicBezTo>
                <a:cubicBezTo>
                  <a:pt x="209" y="475"/>
                  <a:pt x="219" y="474"/>
                  <a:pt x="230" y="473"/>
                </a:cubicBezTo>
                <a:cubicBezTo>
                  <a:pt x="995" y="377"/>
                  <a:pt x="1764" y="329"/>
                  <a:pt x="2533" y="329"/>
                </a:cubicBezTo>
                <a:cubicBezTo>
                  <a:pt x="3878" y="329"/>
                  <a:pt x="5222" y="476"/>
                  <a:pt x="6539" y="768"/>
                </a:cubicBezTo>
                <a:cubicBezTo>
                  <a:pt x="6550" y="770"/>
                  <a:pt x="6560" y="771"/>
                  <a:pt x="6570" y="771"/>
                </a:cubicBezTo>
                <a:cubicBezTo>
                  <a:pt x="6746" y="771"/>
                  <a:pt x="6825" y="502"/>
                  <a:pt x="6638" y="440"/>
                </a:cubicBezTo>
                <a:cubicBezTo>
                  <a:pt x="5300" y="147"/>
                  <a:pt x="3935" y="1"/>
                  <a:pt x="256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79" name="Google Shape;15879;p113"/>
          <p:cNvSpPr/>
          <p:nvPr/>
        </p:nvSpPr>
        <p:spPr>
          <a:xfrm>
            <a:off x="6357985" y="5154233"/>
            <a:ext cx="82882" cy="20403"/>
          </a:xfrm>
          <a:custGeom>
            <a:rect b="b" l="l" r="r" t="t"/>
            <a:pathLst>
              <a:path extrusionOk="0" h="964" w="3916">
                <a:moveTo>
                  <a:pt x="1029" y="1"/>
                </a:moveTo>
                <a:cubicBezTo>
                  <a:pt x="751" y="1"/>
                  <a:pt x="473" y="19"/>
                  <a:pt x="197" y="57"/>
                </a:cubicBezTo>
                <a:cubicBezTo>
                  <a:pt x="9" y="88"/>
                  <a:pt x="0" y="387"/>
                  <a:pt x="170" y="387"/>
                </a:cubicBezTo>
                <a:cubicBezTo>
                  <a:pt x="178" y="387"/>
                  <a:pt x="187" y="387"/>
                  <a:pt x="197" y="385"/>
                </a:cubicBezTo>
                <a:cubicBezTo>
                  <a:pt x="468" y="347"/>
                  <a:pt x="738" y="329"/>
                  <a:pt x="1006" y="329"/>
                </a:cubicBezTo>
                <a:cubicBezTo>
                  <a:pt x="1903" y="329"/>
                  <a:pt x="2771" y="539"/>
                  <a:pt x="3581" y="944"/>
                </a:cubicBezTo>
                <a:cubicBezTo>
                  <a:pt x="3609" y="958"/>
                  <a:pt x="3636" y="964"/>
                  <a:pt x="3661" y="964"/>
                </a:cubicBezTo>
                <a:cubicBezTo>
                  <a:pt x="3817" y="964"/>
                  <a:pt x="3915" y="733"/>
                  <a:pt x="3746" y="648"/>
                </a:cubicBezTo>
                <a:cubicBezTo>
                  <a:pt x="2908" y="216"/>
                  <a:pt x="1972" y="1"/>
                  <a:pt x="10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80" name="Google Shape;15880;p113"/>
          <p:cNvSpPr/>
          <p:nvPr/>
        </p:nvSpPr>
        <p:spPr>
          <a:xfrm>
            <a:off x="5886875" y="4947200"/>
            <a:ext cx="149100" cy="33100"/>
          </a:xfrm>
          <a:custGeom>
            <a:rect b="b" l="l" r="r" t="t"/>
            <a:pathLst>
              <a:path extrusionOk="0" h="1324" w="5964">
                <a:moveTo>
                  <a:pt x="198" y="0"/>
                </a:moveTo>
                <a:cubicBezTo>
                  <a:pt x="0" y="0"/>
                  <a:pt x="0" y="329"/>
                  <a:pt x="198" y="329"/>
                </a:cubicBezTo>
                <a:cubicBezTo>
                  <a:pt x="2071" y="394"/>
                  <a:pt x="3911" y="723"/>
                  <a:pt x="5685" y="1314"/>
                </a:cubicBezTo>
                <a:cubicBezTo>
                  <a:pt x="5703" y="1320"/>
                  <a:pt x="5720" y="1323"/>
                  <a:pt x="5736" y="1323"/>
                </a:cubicBezTo>
                <a:cubicBezTo>
                  <a:pt x="5898" y="1323"/>
                  <a:pt x="5963" y="1046"/>
                  <a:pt x="5784" y="986"/>
                </a:cubicBezTo>
                <a:cubicBezTo>
                  <a:pt x="3977" y="394"/>
                  <a:pt x="2104" y="66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81" name="Google Shape;15881;p113"/>
          <p:cNvSpPr/>
          <p:nvPr/>
        </p:nvSpPr>
        <p:spPr>
          <a:xfrm>
            <a:off x="6245301" y="5000531"/>
            <a:ext cx="195924" cy="20742"/>
          </a:xfrm>
          <a:custGeom>
            <a:rect b="b" l="l" r="r" t="t"/>
            <a:pathLst>
              <a:path extrusionOk="0" h="980" w="9257">
                <a:moveTo>
                  <a:pt x="2211" y="1"/>
                </a:moveTo>
                <a:cubicBezTo>
                  <a:pt x="1541" y="1"/>
                  <a:pt x="870" y="19"/>
                  <a:pt x="197" y="56"/>
                </a:cubicBezTo>
                <a:cubicBezTo>
                  <a:pt x="0" y="56"/>
                  <a:pt x="0" y="385"/>
                  <a:pt x="197" y="385"/>
                </a:cubicBezTo>
                <a:cubicBezTo>
                  <a:pt x="870" y="348"/>
                  <a:pt x="1540" y="329"/>
                  <a:pt x="2209" y="329"/>
                </a:cubicBezTo>
                <a:cubicBezTo>
                  <a:pt x="4484" y="329"/>
                  <a:pt x="6744" y="545"/>
                  <a:pt x="9004" y="977"/>
                </a:cubicBezTo>
                <a:cubicBezTo>
                  <a:pt x="9014" y="978"/>
                  <a:pt x="9024" y="979"/>
                  <a:pt x="9034" y="979"/>
                </a:cubicBezTo>
                <a:cubicBezTo>
                  <a:pt x="9207" y="979"/>
                  <a:pt x="9257" y="712"/>
                  <a:pt x="9070" y="681"/>
                </a:cubicBezTo>
                <a:cubicBezTo>
                  <a:pt x="6803" y="222"/>
                  <a:pt x="4517" y="1"/>
                  <a:pt x="221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82" name="Google Shape;15882;p113"/>
          <p:cNvSpPr/>
          <p:nvPr/>
        </p:nvSpPr>
        <p:spPr>
          <a:xfrm>
            <a:off x="6301177" y="4969545"/>
            <a:ext cx="98079" cy="19895"/>
          </a:xfrm>
          <a:custGeom>
            <a:rect b="b" l="l" r="r" t="t"/>
            <a:pathLst>
              <a:path extrusionOk="0" h="940" w="4634">
                <a:moveTo>
                  <a:pt x="1300" y="0"/>
                </a:moveTo>
                <a:cubicBezTo>
                  <a:pt x="937" y="0"/>
                  <a:pt x="576" y="25"/>
                  <a:pt x="219" y="75"/>
                </a:cubicBezTo>
                <a:cubicBezTo>
                  <a:pt x="0" y="106"/>
                  <a:pt x="79" y="406"/>
                  <a:pt x="257" y="406"/>
                </a:cubicBezTo>
                <a:cubicBezTo>
                  <a:pt x="266" y="406"/>
                  <a:pt x="275" y="405"/>
                  <a:pt x="285" y="403"/>
                </a:cubicBezTo>
                <a:cubicBezTo>
                  <a:pt x="629" y="353"/>
                  <a:pt x="975" y="328"/>
                  <a:pt x="1321" y="328"/>
                </a:cubicBezTo>
                <a:cubicBezTo>
                  <a:pt x="2331" y="328"/>
                  <a:pt x="3340" y="538"/>
                  <a:pt x="4294" y="929"/>
                </a:cubicBezTo>
                <a:cubicBezTo>
                  <a:pt x="4315" y="936"/>
                  <a:pt x="4336" y="939"/>
                  <a:pt x="4357" y="939"/>
                </a:cubicBezTo>
                <a:cubicBezTo>
                  <a:pt x="4522" y="939"/>
                  <a:pt x="4634" y="721"/>
                  <a:pt x="4458" y="633"/>
                </a:cubicBezTo>
                <a:cubicBezTo>
                  <a:pt x="3451" y="216"/>
                  <a:pt x="2371" y="0"/>
                  <a:pt x="130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83" name="Google Shape;15883;p113"/>
          <p:cNvSpPr/>
          <p:nvPr/>
        </p:nvSpPr>
        <p:spPr>
          <a:xfrm>
            <a:off x="6331084" y="4941860"/>
            <a:ext cx="84406" cy="17503"/>
          </a:xfrm>
          <a:custGeom>
            <a:rect b="b" l="l" r="r" t="t"/>
            <a:pathLst>
              <a:path extrusionOk="0" h="827" w="3988">
                <a:moveTo>
                  <a:pt x="257" y="0"/>
                </a:moveTo>
                <a:cubicBezTo>
                  <a:pt x="79" y="0"/>
                  <a:pt x="0" y="300"/>
                  <a:pt x="219" y="331"/>
                </a:cubicBezTo>
                <a:lnTo>
                  <a:pt x="3702" y="824"/>
                </a:lnTo>
                <a:cubicBezTo>
                  <a:pt x="3713" y="826"/>
                  <a:pt x="3723" y="827"/>
                  <a:pt x="3732" y="827"/>
                </a:cubicBezTo>
                <a:cubicBezTo>
                  <a:pt x="3909" y="827"/>
                  <a:pt x="3988" y="559"/>
                  <a:pt x="3801" y="528"/>
                </a:cubicBezTo>
                <a:lnTo>
                  <a:pt x="285" y="2"/>
                </a:lnTo>
                <a:cubicBezTo>
                  <a:pt x="275" y="1"/>
                  <a:pt x="266" y="0"/>
                  <a:pt x="25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84" name="Google Shape;15884;p113"/>
          <p:cNvSpPr/>
          <p:nvPr/>
        </p:nvSpPr>
        <p:spPr>
          <a:xfrm>
            <a:off x="6413819" y="4918896"/>
            <a:ext cx="75390" cy="19599"/>
          </a:xfrm>
          <a:custGeom>
            <a:rect b="b" l="l" r="r" t="t"/>
            <a:pathLst>
              <a:path extrusionOk="0" h="926" w="3562">
                <a:moveTo>
                  <a:pt x="256" y="1"/>
                </a:moveTo>
                <a:cubicBezTo>
                  <a:pt x="80" y="1"/>
                  <a:pt x="1" y="269"/>
                  <a:pt x="188" y="332"/>
                </a:cubicBezTo>
                <a:lnTo>
                  <a:pt x="3276" y="923"/>
                </a:lnTo>
                <a:cubicBezTo>
                  <a:pt x="3289" y="925"/>
                  <a:pt x="3300" y="926"/>
                  <a:pt x="3311" y="926"/>
                </a:cubicBezTo>
                <a:cubicBezTo>
                  <a:pt x="3513" y="926"/>
                  <a:pt x="3562" y="659"/>
                  <a:pt x="3375" y="627"/>
                </a:cubicBezTo>
                <a:lnTo>
                  <a:pt x="286" y="3"/>
                </a:lnTo>
                <a:cubicBezTo>
                  <a:pt x="276" y="1"/>
                  <a:pt x="266" y="1"/>
                  <a:pt x="2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85" name="Google Shape;15885;p113"/>
          <p:cNvSpPr/>
          <p:nvPr/>
        </p:nvSpPr>
        <p:spPr>
          <a:xfrm>
            <a:off x="7932581" y="4694818"/>
            <a:ext cx="90099" cy="131921"/>
          </a:xfrm>
          <a:custGeom>
            <a:rect b="b" l="l" r="r" t="t"/>
            <a:pathLst>
              <a:path extrusionOk="0" h="6233" w="4257">
                <a:moveTo>
                  <a:pt x="953" y="1"/>
                </a:moveTo>
                <a:cubicBezTo>
                  <a:pt x="871" y="1"/>
                  <a:pt x="789" y="58"/>
                  <a:pt x="789" y="173"/>
                </a:cubicBezTo>
                <a:cubicBezTo>
                  <a:pt x="756" y="1455"/>
                  <a:pt x="559" y="2736"/>
                  <a:pt x="230" y="3985"/>
                </a:cubicBezTo>
                <a:cubicBezTo>
                  <a:pt x="66" y="4412"/>
                  <a:pt x="0" y="4872"/>
                  <a:pt x="99" y="5332"/>
                </a:cubicBezTo>
                <a:cubicBezTo>
                  <a:pt x="164" y="5530"/>
                  <a:pt x="296" y="5694"/>
                  <a:pt x="460" y="5825"/>
                </a:cubicBezTo>
                <a:cubicBezTo>
                  <a:pt x="690" y="5957"/>
                  <a:pt x="986" y="6023"/>
                  <a:pt x="1183" y="6187"/>
                </a:cubicBezTo>
                <a:cubicBezTo>
                  <a:pt x="1227" y="6216"/>
                  <a:pt x="1272" y="6233"/>
                  <a:pt x="1313" y="6233"/>
                </a:cubicBezTo>
                <a:cubicBezTo>
                  <a:pt x="1364" y="6233"/>
                  <a:pt x="1410" y="6208"/>
                  <a:pt x="1446" y="6154"/>
                </a:cubicBezTo>
                <a:cubicBezTo>
                  <a:pt x="1479" y="6121"/>
                  <a:pt x="1512" y="6105"/>
                  <a:pt x="1540" y="6105"/>
                </a:cubicBezTo>
                <a:cubicBezTo>
                  <a:pt x="1569" y="6105"/>
                  <a:pt x="1594" y="6121"/>
                  <a:pt x="1610" y="6154"/>
                </a:cubicBezTo>
                <a:cubicBezTo>
                  <a:pt x="1625" y="6169"/>
                  <a:pt x="1647" y="6175"/>
                  <a:pt x="1671" y="6175"/>
                </a:cubicBezTo>
                <a:cubicBezTo>
                  <a:pt x="1755" y="6175"/>
                  <a:pt x="1873" y="6099"/>
                  <a:pt x="1873" y="6023"/>
                </a:cubicBezTo>
                <a:lnTo>
                  <a:pt x="1873" y="5423"/>
                </a:lnTo>
                <a:lnTo>
                  <a:pt x="1873" y="5423"/>
                </a:lnTo>
                <a:cubicBezTo>
                  <a:pt x="2054" y="5694"/>
                  <a:pt x="2300" y="5924"/>
                  <a:pt x="2596" y="6088"/>
                </a:cubicBezTo>
                <a:cubicBezTo>
                  <a:pt x="2620" y="6100"/>
                  <a:pt x="2649" y="6108"/>
                  <a:pt x="2678" y="6108"/>
                </a:cubicBezTo>
                <a:cubicBezTo>
                  <a:pt x="2730" y="6108"/>
                  <a:pt x="2784" y="6085"/>
                  <a:pt x="2826" y="6023"/>
                </a:cubicBezTo>
                <a:cubicBezTo>
                  <a:pt x="3007" y="5726"/>
                  <a:pt x="3213" y="5438"/>
                  <a:pt x="3439" y="5163"/>
                </a:cubicBezTo>
                <a:lnTo>
                  <a:pt x="3439" y="5163"/>
                </a:lnTo>
                <a:lnTo>
                  <a:pt x="3089" y="5891"/>
                </a:lnTo>
                <a:cubicBezTo>
                  <a:pt x="3022" y="6025"/>
                  <a:pt x="3138" y="6144"/>
                  <a:pt x="3249" y="6144"/>
                </a:cubicBezTo>
                <a:cubicBezTo>
                  <a:pt x="3302" y="6144"/>
                  <a:pt x="3353" y="6118"/>
                  <a:pt x="3385" y="6055"/>
                </a:cubicBezTo>
                <a:lnTo>
                  <a:pt x="4206" y="4347"/>
                </a:lnTo>
                <a:cubicBezTo>
                  <a:pt x="4256" y="4222"/>
                  <a:pt x="4154" y="4116"/>
                  <a:pt x="4044" y="4116"/>
                </a:cubicBezTo>
                <a:cubicBezTo>
                  <a:pt x="4010" y="4116"/>
                  <a:pt x="3975" y="4126"/>
                  <a:pt x="3943" y="4149"/>
                </a:cubicBezTo>
                <a:cubicBezTo>
                  <a:pt x="3429" y="4604"/>
                  <a:pt x="2998" y="5141"/>
                  <a:pt x="2625" y="5712"/>
                </a:cubicBezTo>
                <a:lnTo>
                  <a:pt x="2625" y="5712"/>
                </a:lnTo>
                <a:cubicBezTo>
                  <a:pt x="2207" y="5436"/>
                  <a:pt x="1933" y="4987"/>
                  <a:pt x="1873" y="4511"/>
                </a:cubicBezTo>
                <a:cubicBezTo>
                  <a:pt x="1857" y="4396"/>
                  <a:pt x="1775" y="4338"/>
                  <a:pt x="1696" y="4338"/>
                </a:cubicBezTo>
                <a:cubicBezTo>
                  <a:pt x="1618" y="4338"/>
                  <a:pt x="1545" y="4396"/>
                  <a:pt x="1545" y="4511"/>
                </a:cubicBezTo>
                <a:lnTo>
                  <a:pt x="1545" y="5767"/>
                </a:lnTo>
                <a:lnTo>
                  <a:pt x="1545" y="5767"/>
                </a:lnTo>
                <a:cubicBezTo>
                  <a:pt x="1538" y="5767"/>
                  <a:pt x="1532" y="5767"/>
                  <a:pt x="1525" y="5767"/>
                </a:cubicBezTo>
                <a:cubicBezTo>
                  <a:pt x="1435" y="5767"/>
                  <a:pt x="1348" y="5798"/>
                  <a:pt x="1280" y="5857"/>
                </a:cubicBezTo>
                <a:lnTo>
                  <a:pt x="1280" y="5857"/>
                </a:lnTo>
                <a:cubicBezTo>
                  <a:pt x="945" y="5646"/>
                  <a:pt x="481" y="5567"/>
                  <a:pt x="394" y="5135"/>
                </a:cubicBezTo>
                <a:cubicBezTo>
                  <a:pt x="296" y="4610"/>
                  <a:pt x="526" y="4084"/>
                  <a:pt x="657" y="3624"/>
                </a:cubicBezTo>
                <a:cubicBezTo>
                  <a:pt x="920" y="2474"/>
                  <a:pt x="1084" y="1323"/>
                  <a:pt x="1117" y="173"/>
                </a:cubicBezTo>
                <a:cubicBezTo>
                  <a:pt x="1117" y="58"/>
                  <a:pt x="1035" y="1"/>
                  <a:pt x="9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86" name="Google Shape;15886;p113"/>
          <p:cNvSpPr/>
          <p:nvPr/>
        </p:nvSpPr>
        <p:spPr>
          <a:xfrm>
            <a:off x="8001262" y="4799587"/>
            <a:ext cx="91285" cy="32848"/>
          </a:xfrm>
          <a:custGeom>
            <a:rect b="b" l="l" r="r" t="t"/>
            <a:pathLst>
              <a:path extrusionOk="0" h="1552" w="4313">
                <a:moveTo>
                  <a:pt x="3050" y="0"/>
                </a:moveTo>
                <a:cubicBezTo>
                  <a:pt x="3023" y="0"/>
                  <a:pt x="2994" y="7"/>
                  <a:pt x="2966" y="21"/>
                </a:cubicBezTo>
                <a:lnTo>
                  <a:pt x="1914" y="810"/>
                </a:lnTo>
                <a:cubicBezTo>
                  <a:pt x="1834" y="863"/>
                  <a:pt x="1429" y="1241"/>
                  <a:pt x="1210" y="1241"/>
                </a:cubicBezTo>
                <a:cubicBezTo>
                  <a:pt x="1201" y="1241"/>
                  <a:pt x="1193" y="1240"/>
                  <a:pt x="1186" y="1239"/>
                </a:cubicBezTo>
                <a:lnTo>
                  <a:pt x="1186" y="1239"/>
                </a:lnTo>
                <a:cubicBezTo>
                  <a:pt x="1366" y="1024"/>
                  <a:pt x="1460" y="752"/>
                  <a:pt x="1487" y="481"/>
                </a:cubicBezTo>
                <a:cubicBezTo>
                  <a:pt x="1487" y="385"/>
                  <a:pt x="1417" y="324"/>
                  <a:pt x="1340" y="324"/>
                </a:cubicBezTo>
                <a:cubicBezTo>
                  <a:pt x="1312" y="324"/>
                  <a:pt x="1283" y="332"/>
                  <a:pt x="1257" y="350"/>
                </a:cubicBezTo>
                <a:lnTo>
                  <a:pt x="140" y="974"/>
                </a:lnTo>
                <a:cubicBezTo>
                  <a:pt x="1" y="1057"/>
                  <a:pt x="97" y="1259"/>
                  <a:pt x="230" y="1259"/>
                </a:cubicBezTo>
                <a:cubicBezTo>
                  <a:pt x="254" y="1259"/>
                  <a:pt x="279" y="1252"/>
                  <a:pt x="304" y="1237"/>
                </a:cubicBezTo>
                <a:lnTo>
                  <a:pt x="1100" y="792"/>
                </a:lnTo>
                <a:lnTo>
                  <a:pt x="1100" y="792"/>
                </a:lnTo>
                <a:cubicBezTo>
                  <a:pt x="1037" y="925"/>
                  <a:pt x="944" y="1043"/>
                  <a:pt x="830" y="1138"/>
                </a:cubicBezTo>
                <a:cubicBezTo>
                  <a:pt x="797" y="1204"/>
                  <a:pt x="764" y="1270"/>
                  <a:pt x="830" y="1335"/>
                </a:cubicBezTo>
                <a:cubicBezTo>
                  <a:pt x="902" y="1495"/>
                  <a:pt x="1032" y="1552"/>
                  <a:pt x="1177" y="1552"/>
                </a:cubicBezTo>
                <a:cubicBezTo>
                  <a:pt x="1361" y="1552"/>
                  <a:pt x="1570" y="1460"/>
                  <a:pt x="1717" y="1368"/>
                </a:cubicBezTo>
                <a:cubicBezTo>
                  <a:pt x="2038" y="1139"/>
                  <a:pt x="2358" y="878"/>
                  <a:pt x="2690" y="619"/>
                </a:cubicBezTo>
                <a:lnTo>
                  <a:pt x="2690" y="619"/>
                </a:lnTo>
                <a:cubicBezTo>
                  <a:pt x="2683" y="639"/>
                  <a:pt x="2677" y="658"/>
                  <a:pt x="2670" y="678"/>
                </a:cubicBezTo>
                <a:cubicBezTo>
                  <a:pt x="2593" y="833"/>
                  <a:pt x="2677" y="886"/>
                  <a:pt x="2781" y="886"/>
                </a:cubicBezTo>
                <a:cubicBezTo>
                  <a:pt x="2809" y="886"/>
                  <a:pt x="2839" y="882"/>
                  <a:pt x="2867" y="875"/>
                </a:cubicBezTo>
                <a:cubicBezTo>
                  <a:pt x="3156" y="827"/>
                  <a:pt x="3462" y="797"/>
                  <a:pt x="3773" y="797"/>
                </a:cubicBezTo>
                <a:cubicBezTo>
                  <a:pt x="3887" y="797"/>
                  <a:pt x="4001" y="801"/>
                  <a:pt x="4116" y="810"/>
                </a:cubicBezTo>
                <a:cubicBezTo>
                  <a:pt x="4313" y="810"/>
                  <a:pt x="4313" y="514"/>
                  <a:pt x="4116" y="481"/>
                </a:cubicBezTo>
                <a:cubicBezTo>
                  <a:pt x="4001" y="473"/>
                  <a:pt x="3886" y="469"/>
                  <a:pt x="3771" y="469"/>
                </a:cubicBezTo>
                <a:cubicBezTo>
                  <a:pt x="3532" y="469"/>
                  <a:pt x="3295" y="487"/>
                  <a:pt x="3065" y="523"/>
                </a:cubicBezTo>
                <a:lnTo>
                  <a:pt x="3065" y="523"/>
                </a:lnTo>
                <a:lnTo>
                  <a:pt x="3196" y="185"/>
                </a:lnTo>
                <a:cubicBezTo>
                  <a:pt x="3221" y="83"/>
                  <a:pt x="3147" y="0"/>
                  <a:pt x="305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87" name="Google Shape;15887;p113"/>
          <p:cNvSpPr/>
          <p:nvPr/>
        </p:nvSpPr>
        <p:spPr>
          <a:xfrm>
            <a:off x="8031338" y="4228990"/>
            <a:ext cx="72469" cy="580958"/>
          </a:xfrm>
          <a:custGeom>
            <a:rect b="b" l="l" r="r" t="t"/>
            <a:pathLst>
              <a:path extrusionOk="0" h="27449" w="3424">
                <a:moveTo>
                  <a:pt x="3224" y="0"/>
                </a:moveTo>
                <a:cubicBezTo>
                  <a:pt x="3154" y="0"/>
                  <a:pt x="3083" y="39"/>
                  <a:pt x="3056" y="133"/>
                </a:cubicBezTo>
                <a:cubicBezTo>
                  <a:pt x="822" y="6902"/>
                  <a:pt x="0" y="14033"/>
                  <a:pt x="592" y="21131"/>
                </a:cubicBezTo>
                <a:cubicBezTo>
                  <a:pt x="789" y="23201"/>
                  <a:pt x="1052" y="25271"/>
                  <a:pt x="1348" y="27341"/>
                </a:cubicBezTo>
                <a:cubicBezTo>
                  <a:pt x="1360" y="27417"/>
                  <a:pt x="1416" y="27449"/>
                  <a:pt x="1478" y="27449"/>
                </a:cubicBezTo>
                <a:cubicBezTo>
                  <a:pt x="1579" y="27449"/>
                  <a:pt x="1696" y="27365"/>
                  <a:pt x="1676" y="27243"/>
                </a:cubicBezTo>
                <a:cubicBezTo>
                  <a:pt x="1117" y="23661"/>
                  <a:pt x="789" y="20014"/>
                  <a:pt x="756" y="16399"/>
                </a:cubicBezTo>
                <a:cubicBezTo>
                  <a:pt x="756" y="10878"/>
                  <a:pt x="1676" y="5424"/>
                  <a:pt x="3385" y="199"/>
                </a:cubicBezTo>
                <a:cubicBezTo>
                  <a:pt x="3424" y="82"/>
                  <a:pt x="3325" y="0"/>
                  <a:pt x="322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88" name="Google Shape;15888;p113"/>
          <p:cNvSpPr/>
          <p:nvPr/>
        </p:nvSpPr>
        <p:spPr>
          <a:xfrm>
            <a:off x="8088337" y="3972890"/>
            <a:ext cx="73506" cy="232286"/>
          </a:xfrm>
          <a:custGeom>
            <a:rect b="b" l="l" r="r" t="t"/>
            <a:pathLst>
              <a:path extrusionOk="0" h="10975" w="3473">
                <a:moveTo>
                  <a:pt x="3268" y="0"/>
                </a:moveTo>
                <a:cubicBezTo>
                  <a:pt x="3207" y="0"/>
                  <a:pt x="3149" y="32"/>
                  <a:pt x="3123" y="108"/>
                </a:cubicBezTo>
                <a:cubicBezTo>
                  <a:pt x="2302" y="3722"/>
                  <a:pt x="1711" y="7403"/>
                  <a:pt x="67" y="10722"/>
                </a:cubicBezTo>
                <a:cubicBezTo>
                  <a:pt x="0" y="10856"/>
                  <a:pt x="116" y="10975"/>
                  <a:pt x="228" y="10975"/>
                </a:cubicBezTo>
                <a:cubicBezTo>
                  <a:pt x="280" y="10975"/>
                  <a:pt x="332" y="10949"/>
                  <a:pt x="363" y="10886"/>
                </a:cubicBezTo>
                <a:cubicBezTo>
                  <a:pt x="2006" y="7534"/>
                  <a:pt x="2631" y="3821"/>
                  <a:pt x="3452" y="206"/>
                </a:cubicBezTo>
                <a:cubicBezTo>
                  <a:pt x="3472" y="84"/>
                  <a:pt x="3367" y="0"/>
                  <a:pt x="326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89" name="Google Shape;15889;p113"/>
          <p:cNvSpPr/>
          <p:nvPr/>
        </p:nvSpPr>
        <p:spPr>
          <a:xfrm>
            <a:off x="8092485" y="3244421"/>
            <a:ext cx="138483" cy="1165154"/>
          </a:xfrm>
          <a:custGeom>
            <a:rect b="b" l="l" r="r" t="t"/>
            <a:pathLst>
              <a:path extrusionOk="0" h="55051" w="6543">
                <a:moveTo>
                  <a:pt x="244" y="1"/>
                </a:moveTo>
                <a:cubicBezTo>
                  <a:pt x="92" y="1"/>
                  <a:pt x="0" y="202"/>
                  <a:pt x="167" y="285"/>
                </a:cubicBezTo>
                <a:cubicBezTo>
                  <a:pt x="3059" y="1665"/>
                  <a:pt x="4801" y="4557"/>
                  <a:pt x="5556" y="7547"/>
                </a:cubicBezTo>
                <a:cubicBezTo>
                  <a:pt x="5983" y="9420"/>
                  <a:pt x="6181" y="11326"/>
                  <a:pt x="6181" y="13232"/>
                </a:cubicBezTo>
                <a:cubicBezTo>
                  <a:pt x="6214" y="15204"/>
                  <a:pt x="6181" y="17175"/>
                  <a:pt x="6082" y="19114"/>
                </a:cubicBezTo>
                <a:cubicBezTo>
                  <a:pt x="5983" y="23090"/>
                  <a:pt x="5753" y="27066"/>
                  <a:pt x="5425" y="31043"/>
                </a:cubicBezTo>
                <a:cubicBezTo>
                  <a:pt x="5261" y="33014"/>
                  <a:pt x="5063" y="34953"/>
                  <a:pt x="4932" y="36924"/>
                </a:cubicBezTo>
                <a:cubicBezTo>
                  <a:pt x="4801" y="38830"/>
                  <a:pt x="4801" y="40736"/>
                  <a:pt x="4899" y="42609"/>
                </a:cubicBezTo>
                <a:cubicBezTo>
                  <a:pt x="5063" y="46257"/>
                  <a:pt x="5458" y="50003"/>
                  <a:pt x="4505" y="53585"/>
                </a:cubicBezTo>
                <a:cubicBezTo>
                  <a:pt x="4406" y="54012"/>
                  <a:pt x="4275" y="54439"/>
                  <a:pt x="4110" y="54866"/>
                </a:cubicBezTo>
                <a:cubicBezTo>
                  <a:pt x="4072" y="54981"/>
                  <a:pt x="4156" y="55051"/>
                  <a:pt x="4252" y="55051"/>
                </a:cubicBezTo>
                <a:cubicBezTo>
                  <a:pt x="4322" y="55051"/>
                  <a:pt x="4398" y="55015"/>
                  <a:pt x="4439" y="54932"/>
                </a:cubicBezTo>
                <a:cubicBezTo>
                  <a:pt x="5688" y="51416"/>
                  <a:pt x="5491" y="47637"/>
                  <a:pt x="5293" y="43989"/>
                </a:cubicBezTo>
                <a:cubicBezTo>
                  <a:pt x="5195" y="42084"/>
                  <a:pt x="5096" y="40178"/>
                  <a:pt x="5162" y="38272"/>
                </a:cubicBezTo>
                <a:cubicBezTo>
                  <a:pt x="5261" y="36300"/>
                  <a:pt x="5458" y="34296"/>
                  <a:pt x="5622" y="32324"/>
                </a:cubicBezTo>
                <a:cubicBezTo>
                  <a:pt x="5983" y="28282"/>
                  <a:pt x="6246" y="24208"/>
                  <a:pt x="6378" y="20133"/>
                </a:cubicBezTo>
                <a:cubicBezTo>
                  <a:pt x="6444" y="18128"/>
                  <a:pt x="6476" y="16124"/>
                  <a:pt x="6476" y="14119"/>
                </a:cubicBezTo>
                <a:cubicBezTo>
                  <a:pt x="6542" y="12214"/>
                  <a:pt x="6378" y="10341"/>
                  <a:pt x="6082" y="8467"/>
                </a:cubicBezTo>
                <a:cubicBezTo>
                  <a:pt x="5491" y="5411"/>
                  <a:pt x="4012" y="2323"/>
                  <a:pt x="1350" y="548"/>
                </a:cubicBezTo>
                <a:cubicBezTo>
                  <a:pt x="1022" y="351"/>
                  <a:pt x="693" y="154"/>
                  <a:pt x="332" y="22"/>
                </a:cubicBezTo>
                <a:cubicBezTo>
                  <a:pt x="301" y="7"/>
                  <a:pt x="272" y="1"/>
                  <a:pt x="2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90" name="Google Shape;15890;p113"/>
          <p:cNvSpPr/>
          <p:nvPr/>
        </p:nvSpPr>
        <p:spPr>
          <a:xfrm>
            <a:off x="8128699" y="4177114"/>
            <a:ext cx="46944" cy="232244"/>
          </a:xfrm>
          <a:custGeom>
            <a:rect b="b" l="l" r="r" t="t"/>
            <a:pathLst>
              <a:path extrusionOk="0" h="10973" w="2218">
                <a:moveTo>
                  <a:pt x="498" y="1"/>
                </a:moveTo>
                <a:cubicBezTo>
                  <a:pt x="436" y="1"/>
                  <a:pt x="376" y="37"/>
                  <a:pt x="362" y="120"/>
                </a:cubicBezTo>
                <a:cubicBezTo>
                  <a:pt x="99" y="1730"/>
                  <a:pt x="1" y="3373"/>
                  <a:pt x="66" y="4983"/>
                </a:cubicBezTo>
                <a:cubicBezTo>
                  <a:pt x="99" y="5804"/>
                  <a:pt x="198" y="6626"/>
                  <a:pt x="329" y="7415"/>
                </a:cubicBezTo>
                <a:cubicBezTo>
                  <a:pt x="395" y="8138"/>
                  <a:pt x="559" y="8860"/>
                  <a:pt x="789" y="9551"/>
                </a:cubicBezTo>
                <a:cubicBezTo>
                  <a:pt x="954" y="10175"/>
                  <a:pt x="1381" y="10668"/>
                  <a:pt x="1972" y="10964"/>
                </a:cubicBezTo>
                <a:cubicBezTo>
                  <a:pt x="1990" y="10969"/>
                  <a:pt x="2007" y="10972"/>
                  <a:pt x="2022" y="10972"/>
                </a:cubicBezTo>
                <a:cubicBezTo>
                  <a:pt x="2179" y="10972"/>
                  <a:pt x="2217" y="10695"/>
                  <a:pt x="2038" y="10635"/>
                </a:cubicBezTo>
                <a:cubicBezTo>
                  <a:pt x="1348" y="10339"/>
                  <a:pt x="1052" y="9518"/>
                  <a:pt x="921" y="8828"/>
                </a:cubicBezTo>
                <a:cubicBezTo>
                  <a:pt x="691" y="7907"/>
                  <a:pt x="559" y="6955"/>
                  <a:pt x="461" y="6034"/>
                </a:cubicBezTo>
                <a:cubicBezTo>
                  <a:pt x="296" y="4096"/>
                  <a:pt x="362" y="2124"/>
                  <a:pt x="658" y="185"/>
                </a:cubicBezTo>
                <a:cubicBezTo>
                  <a:pt x="677" y="71"/>
                  <a:pt x="585" y="1"/>
                  <a:pt x="4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91" name="Google Shape;15891;p113"/>
          <p:cNvSpPr/>
          <p:nvPr/>
        </p:nvSpPr>
        <p:spPr>
          <a:xfrm>
            <a:off x="8101565" y="3338268"/>
            <a:ext cx="102269" cy="697598"/>
          </a:xfrm>
          <a:custGeom>
            <a:rect b="b" l="l" r="r" t="t"/>
            <a:pathLst>
              <a:path extrusionOk="0" h="32960" w="4832">
                <a:moveTo>
                  <a:pt x="223" y="1"/>
                </a:moveTo>
                <a:cubicBezTo>
                  <a:pt x="108" y="1"/>
                  <a:pt x="0" y="163"/>
                  <a:pt x="100" y="287"/>
                </a:cubicBezTo>
                <a:lnTo>
                  <a:pt x="100" y="255"/>
                </a:lnTo>
                <a:cubicBezTo>
                  <a:pt x="2860" y="3376"/>
                  <a:pt x="3911" y="7550"/>
                  <a:pt x="4273" y="11624"/>
                </a:cubicBezTo>
                <a:cubicBezTo>
                  <a:pt x="4470" y="13859"/>
                  <a:pt x="4503" y="16093"/>
                  <a:pt x="4470" y="18328"/>
                </a:cubicBezTo>
                <a:cubicBezTo>
                  <a:pt x="4470" y="19478"/>
                  <a:pt x="4372" y="20661"/>
                  <a:pt x="4240" y="21811"/>
                </a:cubicBezTo>
                <a:cubicBezTo>
                  <a:pt x="4076" y="22928"/>
                  <a:pt x="3846" y="24045"/>
                  <a:pt x="3616" y="25163"/>
                </a:cubicBezTo>
                <a:cubicBezTo>
                  <a:pt x="3090" y="27693"/>
                  <a:pt x="2597" y="30223"/>
                  <a:pt x="2071" y="32753"/>
                </a:cubicBezTo>
                <a:cubicBezTo>
                  <a:pt x="2051" y="32875"/>
                  <a:pt x="2156" y="32959"/>
                  <a:pt x="2255" y="32959"/>
                </a:cubicBezTo>
                <a:cubicBezTo>
                  <a:pt x="2316" y="32959"/>
                  <a:pt x="2375" y="32927"/>
                  <a:pt x="2400" y="32852"/>
                </a:cubicBezTo>
                <a:cubicBezTo>
                  <a:pt x="2860" y="30519"/>
                  <a:pt x="3320" y="28186"/>
                  <a:pt x="3813" y="25886"/>
                </a:cubicBezTo>
                <a:cubicBezTo>
                  <a:pt x="4306" y="23651"/>
                  <a:pt x="4634" y="21384"/>
                  <a:pt x="4766" y="19083"/>
                </a:cubicBezTo>
                <a:cubicBezTo>
                  <a:pt x="4832" y="16783"/>
                  <a:pt x="4799" y="14483"/>
                  <a:pt x="4634" y="12150"/>
                </a:cubicBezTo>
                <a:cubicBezTo>
                  <a:pt x="4503" y="10014"/>
                  <a:pt x="4141" y="7878"/>
                  <a:pt x="3517" y="5808"/>
                </a:cubicBezTo>
                <a:cubicBezTo>
                  <a:pt x="2860" y="3672"/>
                  <a:pt x="1776" y="1733"/>
                  <a:pt x="330" y="57"/>
                </a:cubicBezTo>
                <a:cubicBezTo>
                  <a:pt x="298" y="18"/>
                  <a:pt x="260" y="1"/>
                  <a:pt x="2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92" name="Google Shape;15892;p113"/>
          <p:cNvSpPr/>
          <p:nvPr/>
        </p:nvSpPr>
        <p:spPr>
          <a:xfrm>
            <a:off x="8137736" y="4075140"/>
            <a:ext cx="12191" cy="119984"/>
          </a:xfrm>
          <a:custGeom>
            <a:rect b="b" l="l" r="r" t="t"/>
            <a:pathLst>
              <a:path extrusionOk="0" h="5669" w="576">
                <a:moveTo>
                  <a:pt x="420" y="0"/>
                </a:moveTo>
                <a:cubicBezTo>
                  <a:pt x="338" y="0"/>
                  <a:pt x="247" y="58"/>
                  <a:pt x="231" y="173"/>
                </a:cubicBezTo>
                <a:cubicBezTo>
                  <a:pt x="67" y="1947"/>
                  <a:pt x="1" y="3722"/>
                  <a:pt x="99" y="5496"/>
                </a:cubicBezTo>
                <a:cubicBezTo>
                  <a:pt x="99" y="5611"/>
                  <a:pt x="182" y="5669"/>
                  <a:pt x="264" y="5669"/>
                </a:cubicBezTo>
                <a:cubicBezTo>
                  <a:pt x="346" y="5669"/>
                  <a:pt x="428" y="5611"/>
                  <a:pt x="428" y="5496"/>
                </a:cubicBezTo>
                <a:cubicBezTo>
                  <a:pt x="329" y="3722"/>
                  <a:pt x="362" y="1947"/>
                  <a:pt x="559" y="173"/>
                </a:cubicBezTo>
                <a:cubicBezTo>
                  <a:pt x="576" y="58"/>
                  <a:pt x="502" y="0"/>
                  <a:pt x="42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93" name="Google Shape;15893;p113"/>
          <p:cNvSpPr/>
          <p:nvPr/>
        </p:nvSpPr>
        <p:spPr>
          <a:xfrm>
            <a:off x="7572685" y="3236442"/>
            <a:ext cx="530353" cy="92830"/>
          </a:xfrm>
          <a:custGeom>
            <a:rect b="b" l="l" r="r" t="t"/>
            <a:pathLst>
              <a:path extrusionOk="0" h="4386" w="25058">
                <a:moveTo>
                  <a:pt x="22805" y="0"/>
                </a:moveTo>
                <a:cubicBezTo>
                  <a:pt x="22026" y="0"/>
                  <a:pt x="21250" y="190"/>
                  <a:pt x="20553" y="564"/>
                </a:cubicBezTo>
                <a:cubicBezTo>
                  <a:pt x="19797" y="991"/>
                  <a:pt x="19140" y="1484"/>
                  <a:pt x="18351" y="1845"/>
                </a:cubicBezTo>
                <a:cubicBezTo>
                  <a:pt x="17563" y="2174"/>
                  <a:pt x="16774" y="2404"/>
                  <a:pt x="15953" y="2568"/>
                </a:cubicBezTo>
                <a:cubicBezTo>
                  <a:pt x="15098" y="2732"/>
                  <a:pt x="14244" y="2831"/>
                  <a:pt x="13357" y="2962"/>
                </a:cubicBezTo>
                <a:cubicBezTo>
                  <a:pt x="12622" y="3071"/>
                  <a:pt x="11864" y="3135"/>
                  <a:pt x="11121" y="3135"/>
                </a:cubicBezTo>
                <a:cubicBezTo>
                  <a:pt x="10967" y="3135"/>
                  <a:pt x="10814" y="3132"/>
                  <a:pt x="10662" y="3127"/>
                </a:cubicBezTo>
                <a:cubicBezTo>
                  <a:pt x="9808" y="3061"/>
                  <a:pt x="8953" y="2864"/>
                  <a:pt x="8132" y="2535"/>
                </a:cubicBezTo>
                <a:cubicBezTo>
                  <a:pt x="7451" y="2239"/>
                  <a:pt x="6717" y="2103"/>
                  <a:pt x="5977" y="2103"/>
                </a:cubicBezTo>
                <a:cubicBezTo>
                  <a:pt x="5896" y="2103"/>
                  <a:pt x="5814" y="2105"/>
                  <a:pt x="5733" y="2108"/>
                </a:cubicBezTo>
                <a:cubicBezTo>
                  <a:pt x="4780" y="2272"/>
                  <a:pt x="3827" y="2568"/>
                  <a:pt x="2940" y="2930"/>
                </a:cubicBezTo>
                <a:cubicBezTo>
                  <a:pt x="1987" y="3291"/>
                  <a:pt x="1067" y="3685"/>
                  <a:pt x="147" y="4080"/>
                </a:cubicBezTo>
                <a:cubicBezTo>
                  <a:pt x="0" y="4168"/>
                  <a:pt x="115" y="4386"/>
                  <a:pt x="258" y="4386"/>
                </a:cubicBezTo>
                <a:cubicBezTo>
                  <a:pt x="275" y="4386"/>
                  <a:pt x="293" y="4383"/>
                  <a:pt x="311" y="4375"/>
                </a:cubicBezTo>
                <a:cubicBezTo>
                  <a:pt x="1133" y="3981"/>
                  <a:pt x="1954" y="3653"/>
                  <a:pt x="2776" y="3357"/>
                </a:cubicBezTo>
                <a:cubicBezTo>
                  <a:pt x="3597" y="2995"/>
                  <a:pt x="4419" y="2732"/>
                  <a:pt x="5240" y="2535"/>
                </a:cubicBezTo>
                <a:cubicBezTo>
                  <a:pt x="5538" y="2478"/>
                  <a:pt x="5836" y="2449"/>
                  <a:pt x="6131" y="2449"/>
                </a:cubicBezTo>
                <a:cubicBezTo>
                  <a:pt x="6682" y="2449"/>
                  <a:pt x="7224" y="2551"/>
                  <a:pt x="7738" y="2765"/>
                </a:cubicBezTo>
                <a:cubicBezTo>
                  <a:pt x="8493" y="3028"/>
                  <a:pt x="9282" y="3258"/>
                  <a:pt x="10071" y="3423"/>
                </a:cubicBezTo>
                <a:cubicBezTo>
                  <a:pt x="10428" y="3464"/>
                  <a:pt x="10792" y="3482"/>
                  <a:pt x="11157" y="3482"/>
                </a:cubicBezTo>
                <a:cubicBezTo>
                  <a:pt x="11662" y="3482"/>
                  <a:pt x="12170" y="3447"/>
                  <a:pt x="12667" y="3390"/>
                </a:cubicBezTo>
                <a:cubicBezTo>
                  <a:pt x="13488" y="3291"/>
                  <a:pt x="14310" y="3193"/>
                  <a:pt x="15131" y="3061"/>
                </a:cubicBezTo>
                <a:cubicBezTo>
                  <a:pt x="16708" y="2864"/>
                  <a:pt x="18253" y="2338"/>
                  <a:pt x="19633" y="1517"/>
                </a:cubicBezTo>
                <a:cubicBezTo>
                  <a:pt x="20356" y="991"/>
                  <a:pt x="21177" y="597"/>
                  <a:pt x="22065" y="399"/>
                </a:cubicBezTo>
                <a:cubicBezTo>
                  <a:pt x="22304" y="357"/>
                  <a:pt x="22543" y="336"/>
                  <a:pt x="22781" y="336"/>
                </a:cubicBezTo>
                <a:cubicBezTo>
                  <a:pt x="23457" y="336"/>
                  <a:pt x="24118" y="502"/>
                  <a:pt x="24726" y="794"/>
                </a:cubicBezTo>
                <a:cubicBezTo>
                  <a:pt x="24756" y="809"/>
                  <a:pt x="24786" y="815"/>
                  <a:pt x="24814" y="815"/>
                </a:cubicBezTo>
                <a:cubicBezTo>
                  <a:pt x="24965" y="815"/>
                  <a:pt x="25057" y="614"/>
                  <a:pt x="24891" y="531"/>
                </a:cubicBezTo>
                <a:lnTo>
                  <a:pt x="24923" y="498"/>
                </a:lnTo>
                <a:cubicBezTo>
                  <a:pt x="24257" y="165"/>
                  <a:pt x="23530" y="0"/>
                  <a:pt x="2280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94" name="Google Shape;15894;p113"/>
          <p:cNvSpPr/>
          <p:nvPr/>
        </p:nvSpPr>
        <p:spPr>
          <a:xfrm>
            <a:off x="8144700" y="3275153"/>
            <a:ext cx="239270" cy="939260"/>
          </a:xfrm>
          <a:custGeom>
            <a:rect b="b" l="l" r="r" t="t"/>
            <a:pathLst>
              <a:path extrusionOk="0" h="44378" w="11305">
                <a:moveTo>
                  <a:pt x="4842" y="1"/>
                </a:moveTo>
                <a:cubicBezTo>
                  <a:pt x="3568" y="1"/>
                  <a:pt x="2254" y="407"/>
                  <a:pt x="978" y="407"/>
                </a:cubicBezTo>
                <a:cubicBezTo>
                  <a:pt x="649" y="407"/>
                  <a:pt x="323" y="380"/>
                  <a:pt x="0" y="312"/>
                </a:cubicBezTo>
                <a:lnTo>
                  <a:pt x="0" y="312"/>
                </a:lnTo>
                <a:cubicBezTo>
                  <a:pt x="1" y="312"/>
                  <a:pt x="3188" y="3697"/>
                  <a:pt x="3516" y="7410"/>
                </a:cubicBezTo>
                <a:cubicBezTo>
                  <a:pt x="3878" y="11123"/>
                  <a:pt x="3878" y="18911"/>
                  <a:pt x="3516" y="24004"/>
                </a:cubicBezTo>
                <a:cubicBezTo>
                  <a:pt x="3155" y="29098"/>
                  <a:pt x="2465" y="37937"/>
                  <a:pt x="2564" y="40270"/>
                </a:cubicBezTo>
                <a:cubicBezTo>
                  <a:pt x="2695" y="42636"/>
                  <a:pt x="2958" y="44378"/>
                  <a:pt x="2958" y="44378"/>
                </a:cubicBezTo>
                <a:cubicBezTo>
                  <a:pt x="4075" y="42110"/>
                  <a:pt x="4601" y="39580"/>
                  <a:pt x="5127" y="37083"/>
                </a:cubicBezTo>
                <a:cubicBezTo>
                  <a:pt x="5850" y="33698"/>
                  <a:pt x="6540" y="30313"/>
                  <a:pt x="6704" y="26863"/>
                </a:cubicBezTo>
                <a:cubicBezTo>
                  <a:pt x="6835" y="23380"/>
                  <a:pt x="6474" y="19667"/>
                  <a:pt x="8281" y="16709"/>
                </a:cubicBezTo>
                <a:cubicBezTo>
                  <a:pt x="8938" y="15625"/>
                  <a:pt x="9859" y="14738"/>
                  <a:pt x="10384" y="13588"/>
                </a:cubicBezTo>
                <a:cubicBezTo>
                  <a:pt x="11304" y="11616"/>
                  <a:pt x="10976" y="9283"/>
                  <a:pt x="10549" y="7147"/>
                </a:cubicBezTo>
                <a:cubicBezTo>
                  <a:pt x="10319" y="5668"/>
                  <a:pt x="9859" y="4190"/>
                  <a:pt x="9168" y="2842"/>
                </a:cubicBezTo>
                <a:cubicBezTo>
                  <a:pt x="8446" y="1528"/>
                  <a:pt x="7230" y="378"/>
                  <a:pt x="5751" y="82"/>
                </a:cubicBezTo>
                <a:cubicBezTo>
                  <a:pt x="5451" y="24"/>
                  <a:pt x="5148" y="1"/>
                  <a:pt x="484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95" name="Google Shape;15895;p113"/>
          <p:cNvSpPr/>
          <p:nvPr/>
        </p:nvSpPr>
        <p:spPr>
          <a:xfrm>
            <a:off x="8139980" y="3272465"/>
            <a:ext cx="243990" cy="946308"/>
          </a:xfrm>
          <a:custGeom>
            <a:rect b="b" l="l" r="r" t="t"/>
            <a:pathLst>
              <a:path extrusionOk="0" h="44711" w="11528">
                <a:moveTo>
                  <a:pt x="4997" y="303"/>
                </a:moveTo>
                <a:cubicBezTo>
                  <a:pt x="5071" y="303"/>
                  <a:pt x="5145" y="305"/>
                  <a:pt x="5218" y="308"/>
                </a:cubicBezTo>
                <a:cubicBezTo>
                  <a:pt x="6861" y="373"/>
                  <a:pt x="8208" y="1425"/>
                  <a:pt x="9063" y="2739"/>
                </a:cubicBezTo>
                <a:cubicBezTo>
                  <a:pt x="9983" y="4218"/>
                  <a:pt x="10344" y="5992"/>
                  <a:pt x="10673" y="7668"/>
                </a:cubicBezTo>
                <a:cubicBezTo>
                  <a:pt x="11002" y="9344"/>
                  <a:pt x="11264" y="11151"/>
                  <a:pt x="10772" y="12827"/>
                </a:cubicBezTo>
                <a:cubicBezTo>
                  <a:pt x="10279" y="14503"/>
                  <a:pt x="8964" y="15620"/>
                  <a:pt x="8176" y="17099"/>
                </a:cubicBezTo>
                <a:cubicBezTo>
                  <a:pt x="7453" y="18512"/>
                  <a:pt x="7026" y="20057"/>
                  <a:pt x="6927" y="21634"/>
                </a:cubicBezTo>
                <a:cubicBezTo>
                  <a:pt x="6763" y="23277"/>
                  <a:pt x="6828" y="24953"/>
                  <a:pt x="6763" y="26596"/>
                </a:cubicBezTo>
                <a:cubicBezTo>
                  <a:pt x="6697" y="28535"/>
                  <a:pt x="6467" y="30440"/>
                  <a:pt x="6138" y="32346"/>
                </a:cubicBezTo>
                <a:cubicBezTo>
                  <a:pt x="5810" y="34252"/>
                  <a:pt x="5415" y="36125"/>
                  <a:pt x="5021" y="37998"/>
                </a:cubicBezTo>
                <a:cubicBezTo>
                  <a:pt x="4692" y="39773"/>
                  <a:pt x="4200" y="41514"/>
                  <a:pt x="3575" y="43190"/>
                </a:cubicBezTo>
                <a:cubicBezTo>
                  <a:pt x="3473" y="43455"/>
                  <a:pt x="3359" y="43720"/>
                  <a:pt x="3240" y="43984"/>
                </a:cubicBezTo>
                <a:lnTo>
                  <a:pt x="3240" y="43984"/>
                </a:lnTo>
                <a:cubicBezTo>
                  <a:pt x="3083" y="42803"/>
                  <a:pt x="2979" y="41600"/>
                  <a:pt x="2951" y="40397"/>
                </a:cubicBezTo>
                <a:cubicBezTo>
                  <a:pt x="2885" y="39378"/>
                  <a:pt x="2951" y="38360"/>
                  <a:pt x="3017" y="37374"/>
                </a:cubicBezTo>
                <a:cubicBezTo>
                  <a:pt x="3148" y="34121"/>
                  <a:pt x="3411" y="30900"/>
                  <a:pt x="3641" y="27680"/>
                </a:cubicBezTo>
                <a:cubicBezTo>
                  <a:pt x="3871" y="24460"/>
                  <a:pt x="4101" y="21141"/>
                  <a:pt x="4134" y="17888"/>
                </a:cubicBezTo>
                <a:cubicBezTo>
                  <a:pt x="4200" y="14602"/>
                  <a:pt x="4200" y="11250"/>
                  <a:pt x="3937" y="7964"/>
                </a:cubicBezTo>
                <a:cubicBezTo>
                  <a:pt x="3805" y="6321"/>
                  <a:pt x="3279" y="4744"/>
                  <a:pt x="2458" y="3298"/>
                </a:cubicBezTo>
                <a:cubicBezTo>
                  <a:pt x="1944" y="2360"/>
                  <a:pt x="1318" y="1478"/>
                  <a:pt x="632" y="677"/>
                </a:cubicBezTo>
                <a:lnTo>
                  <a:pt x="632" y="677"/>
                </a:lnTo>
                <a:cubicBezTo>
                  <a:pt x="818" y="697"/>
                  <a:pt x="1004" y="705"/>
                  <a:pt x="1189" y="705"/>
                </a:cubicBezTo>
                <a:cubicBezTo>
                  <a:pt x="2468" y="705"/>
                  <a:pt x="3733" y="303"/>
                  <a:pt x="4997" y="303"/>
                </a:cubicBezTo>
                <a:close/>
                <a:moveTo>
                  <a:pt x="5035" y="1"/>
                </a:moveTo>
                <a:cubicBezTo>
                  <a:pt x="3892" y="1"/>
                  <a:pt x="2724" y="307"/>
                  <a:pt x="1571" y="373"/>
                </a:cubicBezTo>
                <a:cubicBezTo>
                  <a:pt x="1464" y="381"/>
                  <a:pt x="1355" y="386"/>
                  <a:pt x="1245" y="386"/>
                </a:cubicBezTo>
                <a:cubicBezTo>
                  <a:pt x="916" y="386"/>
                  <a:pt x="577" y="349"/>
                  <a:pt x="256" y="275"/>
                </a:cubicBezTo>
                <a:cubicBezTo>
                  <a:pt x="244" y="272"/>
                  <a:pt x="232" y="271"/>
                  <a:pt x="220" y="271"/>
                </a:cubicBezTo>
                <a:cubicBezTo>
                  <a:pt x="78" y="271"/>
                  <a:pt x="1" y="449"/>
                  <a:pt x="92" y="570"/>
                </a:cubicBezTo>
                <a:cubicBezTo>
                  <a:pt x="683" y="1195"/>
                  <a:pt x="1176" y="1852"/>
                  <a:pt x="1636" y="2575"/>
                </a:cubicBezTo>
                <a:cubicBezTo>
                  <a:pt x="2622" y="3988"/>
                  <a:pt x="3279" y="5598"/>
                  <a:pt x="3542" y="7307"/>
                </a:cubicBezTo>
                <a:cubicBezTo>
                  <a:pt x="3707" y="8720"/>
                  <a:pt x="3739" y="10133"/>
                  <a:pt x="3772" y="11546"/>
                </a:cubicBezTo>
                <a:cubicBezTo>
                  <a:pt x="3838" y="13320"/>
                  <a:pt x="3838" y="15095"/>
                  <a:pt x="3838" y="16902"/>
                </a:cubicBezTo>
                <a:cubicBezTo>
                  <a:pt x="3805" y="20188"/>
                  <a:pt x="3641" y="23474"/>
                  <a:pt x="3378" y="26793"/>
                </a:cubicBezTo>
                <a:cubicBezTo>
                  <a:pt x="3148" y="30112"/>
                  <a:pt x="2918" y="33299"/>
                  <a:pt x="2721" y="36520"/>
                </a:cubicBezTo>
                <a:cubicBezTo>
                  <a:pt x="2655" y="37670"/>
                  <a:pt x="2589" y="38820"/>
                  <a:pt x="2589" y="39970"/>
                </a:cubicBezTo>
                <a:cubicBezTo>
                  <a:pt x="2622" y="41416"/>
                  <a:pt x="2754" y="42862"/>
                  <a:pt x="2951" y="44275"/>
                </a:cubicBezTo>
                <a:cubicBezTo>
                  <a:pt x="2951" y="44353"/>
                  <a:pt x="2972" y="44452"/>
                  <a:pt x="2997" y="44539"/>
                </a:cubicBezTo>
                <a:lnTo>
                  <a:pt x="2997" y="44539"/>
                </a:lnTo>
                <a:cubicBezTo>
                  <a:pt x="2997" y="44564"/>
                  <a:pt x="3004" y="44587"/>
                  <a:pt x="3017" y="44607"/>
                </a:cubicBezTo>
                <a:lnTo>
                  <a:pt x="3017" y="44607"/>
                </a:lnTo>
                <a:cubicBezTo>
                  <a:pt x="3018" y="44680"/>
                  <a:pt x="3066" y="44711"/>
                  <a:pt x="3122" y="44711"/>
                </a:cubicBezTo>
                <a:cubicBezTo>
                  <a:pt x="3149" y="44711"/>
                  <a:pt x="3179" y="44703"/>
                  <a:pt x="3206" y="44690"/>
                </a:cubicBezTo>
                <a:lnTo>
                  <a:pt x="3206" y="44690"/>
                </a:lnTo>
                <a:cubicBezTo>
                  <a:pt x="3248" y="44681"/>
                  <a:pt x="3287" y="44654"/>
                  <a:pt x="3312" y="44603"/>
                </a:cubicBezTo>
                <a:cubicBezTo>
                  <a:pt x="4101" y="42927"/>
                  <a:pt x="4660" y="41186"/>
                  <a:pt x="5054" y="39378"/>
                </a:cubicBezTo>
                <a:cubicBezTo>
                  <a:pt x="5481" y="37538"/>
                  <a:pt x="5875" y="35632"/>
                  <a:pt x="6237" y="33759"/>
                </a:cubicBezTo>
                <a:cubicBezTo>
                  <a:pt x="6598" y="31853"/>
                  <a:pt x="6861" y="29915"/>
                  <a:pt x="7026" y="27976"/>
                </a:cubicBezTo>
                <a:cubicBezTo>
                  <a:pt x="7157" y="26234"/>
                  <a:pt x="7091" y="24493"/>
                  <a:pt x="7190" y="22751"/>
                </a:cubicBezTo>
                <a:cubicBezTo>
                  <a:pt x="7190" y="21042"/>
                  <a:pt x="7551" y="19367"/>
                  <a:pt x="8176" y="17822"/>
                </a:cubicBezTo>
                <a:cubicBezTo>
                  <a:pt x="8899" y="16278"/>
                  <a:pt x="10213" y="15128"/>
                  <a:pt x="10870" y="13550"/>
                </a:cubicBezTo>
                <a:cubicBezTo>
                  <a:pt x="11527" y="12006"/>
                  <a:pt x="11429" y="10231"/>
                  <a:pt x="11166" y="8555"/>
                </a:cubicBezTo>
                <a:cubicBezTo>
                  <a:pt x="10870" y="6814"/>
                  <a:pt x="10542" y="5007"/>
                  <a:pt x="9786" y="3396"/>
                </a:cubicBezTo>
                <a:cubicBezTo>
                  <a:pt x="9161" y="2016"/>
                  <a:pt x="8044" y="866"/>
                  <a:pt x="6664" y="275"/>
                </a:cubicBezTo>
                <a:cubicBezTo>
                  <a:pt x="6130" y="72"/>
                  <a:pt x="5585" y="1"/>
                  <a:pt x="50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96" name="Google Shape;15896;p113"/>
          <p:cNvSpPr/>
          <p:nvPr/>
        </p:nvSpPr>
        <p:spPr>
          <a:xfrm>
            <a:off x="8055234" y="4726672"/>
            <a:ext cx="187543" cy="44235"/>
          </a:xfrm>
          <a:custGeom>
            <a:rect b="b" l="l" r="r" t="t"/>
            <a:pathLst>
              <a:path extrusionOk="0" h="2090" w="8861">
                <a:moveTo>
                  <a:pt x="1673" y="1"/>
                </a:moveTo>
                <a:cubicBezTo>
                  <a:pt x="1637" y="1"/>
                  <a:pt x="1599" y="15"/>
                  <a:pt x="1566" y="49"/>
                </a:cubicBezTo>
                <a:cubicBezTo>
                  <a:pt x="1561" y="53"/>
                  <a:pt x="1556" y="58"/>
                  <a:pt x="1552" y="63"/>
                </a:cubicBezTo>
                <a:lnTo>
                  <a:pt x="1552" y="63"/>
                </a:lnTo>
                <a:lnTo>
                  <a:pt x="1533" y="49"/>
                </a:lnTo>
                <a:cubicBezTo>
                  <a:pt x="1520" y="72"/>
                  <a:pt x="1508" y="96"/>
                  <a:pt x="1497" y="120"/>
                </a:cubicBezTo>
                <a:lnTo>
                  <a:pt x="1497" y="120"/>
                </a:lnTo>
                <a:cubicBezTo>
                  <a:pt x="1207" y="431"/>
                  <a:pt x="994" y="798"/>
                  <a:pt x="858" y="1208"/>
                </a:cubicBezTo>
                <a:lnTo>
                  <a:pt x="858" y="1208"/>
                </a:lnTo>
                <a:cubicBezTo>
                  <a:pt x="675" y="1012"/>
                  <a:pt x="500" y="799"/>
                  <a:pt x="355" y="570"/>
                </a:cubicBezTo>
                <a:lnTo>
                  <a:pt x="355" y="570"/>
                </a:lnTo>
                <a:cubicBezTo>
                  <a:pt x="353" y="560"/>
                  <a:pt x="352" y="551"/>
                  <a:pt x="350" y="541"/>
                </a:cubicBezTo>
                <a:lnTo>
                  <a:pt x="340" y="546"/>
                </a:lnTo>
                <a:lnTo>
                  <a:pt x="340" y="546"/>
                </a:lnTo>
                <a:cubicBezTo>
                  <a:pt x="332" y="533"/>
                  <a:pt x="325" y="521"/>
                  <a:pt x="317" y="509"/>
                </a:cubicBezTo>
                <a:cubicBezTo>
                  <a:pt x="282" y="451"/>
                  <a:pt x="232" y="426"/>
                  <a:pt x="182" y="426"/>
                </a:cubicBezTo>
                <a:cubicBezTo>
                  <a:pt x="89" y="426"/>
                  <a:pt x="0" y="512"/>
                  <a:pt x="21" y="640"/>
                </a:cubicBezTo>
                <a:lnTo>
                  <a:pt x="29" y="670"/>
                </a:lnTo>
                <a:lnTo>
                  <a:pt x="29" y="670"/>
                </a:lnTo>
                <a:lnTo>
                  <a:pt x="21" y="673"/>
                </a:lnTo>
                <a:cubicBezTo>
                  <a:pt x="27" y="681"/>
                  <a:pt x="32" y="689"/>
                  <a:pt x="37" y="697"/>
                </a:cubicBezTo>
                <a:lnTo>
                  <a:pt x="37" y="697"/>
                </a:lnTo>
                <a:lnTo>
                  <a:pt x="120" y="1001"/>
                </a:lnTo>
                <a:cubicBezTo>
                  <a:pt x="120" y="1041"/>
                  <a:pt x="155" y="1126"/>
                  <a:pt x="169" y="1203"/>
                </a:cubicBezTo>
                <a:lnTo>
                  <a:pt x="169" y="1203"/>
                </a:lnTo>
                <a:cubicBezTo>
                  <a:pt x="152" y="1209"/>
                  <a:pt x="136" y="1219"/>
                  <a:pt x="120" y="1231"/>
                </a:cubicBezTo>
                <a:cubicBezTo>
                  <a:pt x="54" y="1264"/>
                  <a:pt x="54" y="1330"/>
                  <a:pt x="54" y="1396"/>
                </a:cubicBezTo>
                <a:cubicBezTo>
                  <a:pt x="94" y="1495"/>
                  <a:pt x="194" y="1571"/>
                  <a:pt x="296" y="1571"/>
                </a:cubicBezTo>
                <a:cubicBezTo>
                  <a:pt x="363" y="1571"/>
                  <a:pt x="430" y="1539"/>
                  <a:pt x="481" y="1462"/>
                </a:cubicBezTo>
                <a:cubicBezTo>
                  <a:pt x="499" y="1410"/>
                  <a:pt x="507" y="1358"/>
                  <a:pt x="506" y="1306"/>
                </a:cubicBezTo>
                <a:lnTo>
                  <a:pt x="506" y="1306"/>
                </a:lnTo>
                <a:cubicBezTo>
                  <a:pt x="603" y="1415"/>
                  <a:pt x="704" y="1520"/>
                  <a:pt x="810" y="1626"/>
                </a:cubicBezTo>
                <a:cubicBezTo>
                  <a:pt x="845" y="1649"/>
                  <a:pt x="884" y="1660"/>
                  <a:pt x="921" y="1660"/>
                </a:cubicBezTo>
                <a:cubicBezTo>
                  <a:pt x="989" y="1660"/>
                  <a:pt x="1052" y="1624"/>
                  <a:pt x="1073" y="1560"/>
                </a:cubicBezTo>
                <a:cubicBezTo>
                  <a:pt x="1125" y="1364"/>
                  <a:pt x="1193" y="1178"/>
                  <a:pt x="1279" y="1000"/>
                </a:cubicBezTo>
                <a:lnTo>
                  <a:pt x="1279" y="1000"/>
                </a:lnTo>
                <a:cubicBezTo>
                  <a:pt x="1267" y="1288"/>
                  <a:pt x="1309" y="1579"/>
                  <a:pt x="1401" y="1856"/>
                </a:cubicBezTo>
                <a:cubicBezTo>
                  <a:pt x="1434" y="1922"/>
                  <a:pt x="1500" y="1954"/>
                  <a:pt x="1566" y="1954"/>
                </a:cubicBezTo>
                <a:cubicBezTo>
                  <a:pt x="1631" y="1954"/>
                  <a:pt x="1697" y="1922"/>
                  <a:pt x="1730" y="1856"/>
                </a:cubicBezTo>
                <a:cubicBezTo>
                  <a:pt x="1786" y="1678"/>
                  <a:pt x="1864" y="1511"/>
                  <a:pt x="1959" y="1356"/>
                </a:cubicBezTo>
                <a:lnTo>
                  <a:pt x="1959" y="1356"/>
                </a:lnTo>
                <a:cubicBezTo>
                  <a:pt x="1923" y="1456"/>
                  <a:pt x="1891" y="1556"/>
                  <a:pt x="1862" y="1659"/>
                </a:cubicBezTo>
                <a:cubicBezTo>
                  <a:pt x="1836" y="1762"/>
                  <a:pt x="1932" y="1886"/>
                  <a:pt x="2022" y="1886"/>
                </a:cubicBezTo>
                <a:cubicBezTo>
                  <a:pt x="2047" y="1886"/>
                  <a:pt x="2071" y="1877"/>
                  <a:pt x="2092" y="1856"/>
                </a:cubicBezTo>
                <a:lnTo>
                  <a:pt x="2499" y="1566"/>
                </a:lnTo>
                <a:lnTo>
                  <a:pt x="2499" y="1566"/>
                </a:lnTo>
                <a:lnTo>
                  <a:pt x="2420" y="1659"/>
                </a:lnTo>
                <a:cubicBezTo>
                  <a:pt x="2329" y="1780"/>
                  <a:pt x="2406" y="1958"/>
                  <a:pt x="2549" y="1958"/>
                </a:cubicBezTo>
                <a:cubicBezTo>
                  <a:pt x="2560" y="1958"/>
                  <a:pt x="2572" y="1957"/>
                  <a:pt x="2584" y="1954"/>
                </a:cubicBezTo>
                <a:lnTo>
                  <a:pt x="3467" y="1679"/>
                </a:lnTo>
                <a:lnTo>
                  <a:pt x="3382" y="1756"/>
                </a:lnTo>
                <a:lnTo>
                  <a:pt x="3382" y="1756"/>
                </a:lnTo>
                <a:cubicBezTo>
                  <a:pt x="3379" y="1756"/>
                  <a:pt x="3376" y="1757"/>
                  <a:pt x="3373" y="1757"/>
                </a:cubicBezTo>
                <a:lnTo>
                  <a:pt x="3376" y="1761"/>
                </a:lnTo>
                <a:lnTo>
                  <a:pt x="3376" y="1761"/>
                </a:lnTo>
                <a:lnTo>
                  <a:pt x="3307" y="1823"/>
                </a:lnTo>
                <a:cubicBezTo>
                  <a:pt x="3186" y="1914"/>
                  <a:pt x="3289" y="2090"/>
                  <a:pt x="3435" y="2090"/>
                </a:cubicBezTo>
                <a:cubicBezTo>
                  <a:pt x="3447" y="2090"/>
                  <a:pt x="3459" y="2088"/>
                  <a:pt x="3472" y="2086"/>
                </a:cubicBezTo>
                <a:cubicBezTo>
                  <a:pt x="5011" y="1790"/>
                  <a:pt x="6577" y="1654"/>
                  <a:pt x="8146" y="1654"/>
                </a:cubicBezTo>
                <a:cubicBezTo>
                  <a:pt x="8319" y="1654"/>
                  <a:pt x="8491" y="1655"/>
                  <a:pt x="8664" y="1659"/>
                </a:cubicBezTo>
                <a:cubicBezTo>
                  <a:pt x="8861" y="1659"/>
                  <a:pt x="8861" y="1363"/>
                  <a:pt x="8664" y="1330"/>
                </a:cubicBezTo>
                <a:cubicBezTo>
                  <a:pt x="8488" y="1327"/>
                  <a:pt x="8312" y="1325"/>
                  <a:pt x="8136" y="1325"/>
                </a:cubicBezTo>
                <a:cubicBezTo>
                  <a:pt x="6739" y="1325"/>
                  <a:pt x="5343" y="1429"/>
                  <a:pt x="3965" y="1653"/>
                </a:cubicBezTo>
                <a:lnTo>
                  <a:pt x="3965" y="1653"/>
                </a:lnTo>
                <a:lnTo>
                  <a:pt x="4227" y="1429"/>
                </a:lnTo>
                <a:cubicBezTo>
                  <a:pt x="4349" y="1338"/>
                  <a:pt x="4246" y="1162"/>
                  <a:pt x="4100" y="1162"/>
                </a:cubicBezTo>
                <a:cubicBezTo>
                  <a:pt x="4088" y="1162"/>
                  <a:pt x="4076" y="1163"/>
                  <a:pt x="4063" y="1166"/>
                </a:cubicBezTo>
                <a:lnTo>
                  <a:pt x="3001" y="1498"/>
                </a:lnTo>
                <a:lnTo>
                  <a:pt x="3001" y="1498"/>
                </a:lnTo>
                <a:lnTo>
                  <a:pt x="3603" y="771"/>
                </a:lnTo>
                <a:cubicBezTo>
                  <a:pt x="3685" y="662"/>
                  <a:pt x="3608" y="485"/>
                  <a:pt x="3485" y="485"/>
                </a:cubicBezTo>
                <a:cubicBezTo>
                  <a:pt x="3460" y="485"/>
                  <a:pt x="3434" y="492"/>
                  <a:pt x="3406" y="509"/>
                </a:cubicBezTo>
                <a:lnTo>
                  <a:pt x="2326" y="1319"/>
                </a:lnTo>
                <a:lnTo>
                  <a:pt x="2326" y="1319"/>
                </a:lnTo>
                <a:cubicBezTo>
                  <a:pt x="2432" y="1044"/>
                  <a:pt x="2576" y="778"/>
                  <a:pt x="2749" y="541"/>
                </a:cubicBezTo>
                <a:cubicBezTo>
                  <a:pt x="2829" y="435"/>
                  <a:pt x="2714" y="285"/>
                  <a:pt x="2598" y="285"/>
                </a:cubicBezTo>
                <a:cubicBezTo>
                  <a:pt x="2571" y="285"/>
                  <a:pt x="2543" y="293"/>
                  <a:pt x="2519" y="311"/>
                </a:cubicBezTo>
                <a:cubicBezTo>
                  <a:pt x="2155" y="578"/>
                  <a:pt x="1845" y="916"/>
                  <a:pt x="1615" y="1312"/>
                </a:cubicBezTo>
                <a:lnTo>
                  <a:pt x="1615" y="1312"/>
                </a:lnTo>
                <a:cubicBezTo>
                  <a:pt x="1569" y="946"/>
                  <a:pt x="1633" y="571"/>
                  <a:pt x="1796" y="246"/>
                </a:cubicBezTo>
                <a:cubicBezTo>
                  <a:pt x="1869" y="123"/>
                  <a:pt x="1778" y="1"/>
                  <a:pt x="167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97" name="Google Shape;15897;p113"/>
          <p:cNvSpPr/>
          <p:nvPr/>
        </p:nvSpPr>
        <p:spPr>
          <a:xfrm>
            <a:off x="8126625" y="4403033"/>
            <a:ext cx="61908" cy="353371"/>
          </a:xfrm>
          <a:custGeom>
            <a:rect b="b" l="l" r="r" t="t"/>
            <a:pathLst>
              <a:path extrusionOk="0" h="16696" w="2925">
                <a:moveTo>
                  <a:pt x="2713" y="1"/>
                </a:moveTo>
                <a:cubicBezTo>
                  <a:pt x="2138" y="1"/>
                  <a:pt x="1902" y="2085"/>
                  <a:pt x="1840" y="2425"/>
                </a:cubicBezTo>
                <a:cubicBezTo>
                  <a:pt x="1643" y="3608"/>
                  <a:pt x="1380" y="4791"/>
                  <a:pt x="1084" y="5941"/>
                </a:cubicBezTo>
                <a:cubicBezTo>
                  <a:pt x="953" y="6500"/>
                  <a:pt x="789" y="7059"/>
                  <a:pt x="624" y="7617"/>
                </a:cubicBezTo>
                <a:cubicBezTo>
                  <a:pt x="427" y="8176"/>
                  <a:pt x="263" y="8767"/>
                  <a:pt x="132" y="9326"/>
                </a:cubicBezTo>
                <a:cubicBezTo>
                  <a:pt x="33" y="9852"/>
                  <a:pt x="33" y="10410"/>
                  <a:pt x="132" y="10936"/>
                </a:cubicBezTo>
                <a:cubicBezTo>
                  <a:pt x="263" y="11528"/>
                  <a:pt x="296" y="12152"/>
                  <a:pt x="197" y="12744"/>
                </a:cubicBezTo>
                <a:cubicBezTo>
                  <a:pt x="66" y="13368"/>
                  <a:pt x="0" y="13992"/>
                  <a:pt x="0" y="14617"/>
                </a:cubicBezTo>
                <a:cubicBezTo>
                  <a:pt x="66" y="15274"/>
                  <a:pt x="164" y="15931"/>
                  <a:pt x="329" y="16588"/>
                </a:cubicBezTo>
                <a:cubicBezTo>
                  <a:pt x="341" y="16664"/>
                  <a:pt x="397" y="16696"/>
                  <a:pt x="457" y="16696"/>
                </a:cubicBezTo>
                <a:cubicBezTo>
                  <a:pt x="555" y="16696"/>
                  <a:pt x="665" y="16611"/>
                  <a:pt x="624" y="16490"/>
                </a:cubicBezTo>
                <a:cubicBezTo>
                  <a:pt x="329" y="15405"/>
                  <a:pt x="263" y="14288"/>
                  <a:pt x="460" y="13171"/>
                </a:cubicBezTo>
                <a:cubicBezTo>
                  <a:pt x="559" y="12678"/>
                  <a:pt x="624" y="12185"/>
                  <a:pt x="559" y="11692"/>
                </a:cubicBezTo>
                <a:cubicBezTo>
                  <a:pt x="460" y="11166"/>
                  <a:pt x="394" y="10608"/>
                  <a:pt x="362" y="10082"/>
                </a:cubicBezTo>
                <a:cubicBezTo>
                  <a:pt x="362" y="9030"/>
                  <a:pt x="854" y="7979"/>
                  <a:pt x="1150" y="6960"/>
                </a:cubicBezTo>
                <a:cubicBezTo>
                  <a:pt x="1446" y="5941"/>
                  <a:pt x="1709" y="4890"/>
                  <a:pt x="1906" y="3838"/>
                </a:cubicBezTo>
                <a:cubicBezTo>
                  <a:pt x="2037" y="3214"/>
                  <a:pt x="2136" y="2623"/>
                  <a:pt x="2235" y="2031"/>
                </a:cubicBezTo>
                <a:cubicBezTo>
                  <a:pt x="2300" y="1735"/>
                  <a:pt x="2333" y="1472"/>
                  <a:pt x="2399" y="1210"/>
                </a:cubicBezTo>
                <a:cubicBezTo>
                  <a:pt x="2432" y="1045"/>
                  <a:pt x="2497" y="914"/>
                  <a:pt x="2530" y="750"/>
                </a:cubicBezTo>
                <a:cubicBezTo>
                  <a:pt x="2583" y="644"/>
                  <a:pt x="2700" y="453"/>
                  <a:pt x="2692" y="348"/>
                </a:cubicBezTo>
                <a:lnTo>
                  <a:pt x="2692" y="348"/>
                </a:lnTo>
                <a:cubicBezTo>
                  <a:pt x="2711" y="354"/>
                  <a:pt x="2730" y="357"/>
                  <a:pt x="2748" y="357"/>
                </a:cubicBezTo>
                <a:cubicBezTo>
                  <a:pt x="2816" y="357"/>
                  <a:pt x="2878" y="318"/>
                  <a:pt x="2892" y="224"/>
                </a:cubicBezTo>
                <a:lnTo>
                  <a:pt x="2892" y="191"/>
                </a:lnTo>
                <a:cubicBezTo>
                  <a:pt x="2925" y="125"/>
                  <a:pt x="2892" y="59"/>
                  <a:pt x="2826" y="27"/>
                </a:cubicBezTo>
                <a:cubicBezTo>
                  <a:pt x="2787" y="9"/>
                  <a:pt x="2749" y="1"/>
                  <a:pt x="27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98" name="Google Shape;15898;p113"/>
          <p:cNvSpPr/>
          <p:nvPr/>
        </p:nvSpPr>
        <p:spPr>
          <a:xfrm>
            <a:off x="8048715" y="4308106"/>
            <a:ext cx="45230" cy="403257"/>
          </a:xfrm>
          <a:custGeom>
            <a:rect b="b" l="l" r="r" t="t"/>
            <a:pathLst>
              <a:path extrusionOk="0" h="19053" w="2137">
                <a:moveTo>
                  <a:pt x="1360" y="1"/>
                </a:moveTo>
                <a:cubicBezTo>
                  <a:pt x="1269" y="1"/>
                  <a:pt x="1163" y="85"/>
                  <a:pt x="1184" y="207"/>
                </a:cubicBezTo>
                <a:cubicBezTo>
                  <a:pt x="1545" y="2573"/>
                  <a:pt x="1742" y="4972"/>
                  <a:pt x="1775" y="7370"/>
                </a:cubicBezTo>
                <a:cubicBezTo>
                  <a:pt x="1808" y="8652"/>
                  <a:pt x="1742" y="9934"/>
                  <a:pt x="1611" y="11215"/>
                </a:cubicBezTo>
                <a:cubicBezTo>
                  <a:pt x="1414" y="12530"/>
                  <a:pt x="1052" y="13778"/>
                  <a:pt x="559" y="15027"/>
                </a:cubicBezTo>
                <a:cubicBezTo>
                  <a:pt x="165" y="16243"/>
                  <a:pt x="132" y="17590"/>
                  <a:pt x="1" y="18904"/>
                </a:cubicBezTo>
                <a:cubicBezTo>
                  <a:pt x="1" y="19003"/>
                  <a:pt x="83" y="19052"/>
                  <a:pt x="165" y="19052"/>
                </a:cubicBezTo>
                <a:cubicBezTo>
                  <a:pt x="247" y="19052"/>
                  <a:pt x="329" y="19003"/>
                  <a:pt x="329" y="18904"/>
                </a:cubicBezTo>
                <a:cubicBezTo>
                  <a:pt x="362" y="17689"/>
                  <a:pt x="527" y="16473"/>
                  <a:pt x="822" y="15290"/>
                </a:cubicBezTo>
                <a:cubicBezTo>
                  <a:pt x="1217" y="14074"/>
                  <a:pt x="1709" y="12891"/>
                  <a:pt x="1907" y="11609"/>
                </a:cubicBezTo>
                <a:cubicBezTo>
                  <a:pt x="2038" y="10295"/>
                  <a:pt x="2137" y="8981"/>
                  <a:pt x="2104" y="7699"/>
                </a:cubicBezTo>
                <a:cubicBezTo>
                  <a:pt x="2104" y="6516"/>
                  <a:pt x="2071" y="5366"/>
                  <a:pt x="1972" y="4216"/>
                </a:cubicBezTo>
                <a:cubicBezTo>
                  <a:pt x="1841" y="2836"/>
                  <a:pt x="1677" y="1488"/>
                  <a:pt x="1479" y="108"/>
                </a:cubicBezTo>
                <a:cubicBezTo>
                  <a:pt x="1467" y="33"/>
                  <a:pt x="1416" y="1"/>
                  <a:pt x="13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99" name="Google Shape;15899;p113"/>
          <p:cNvSpPr/>
          <p:nvPr/>
        </p:nvSpPr>
        <p:spPr>
          <a:xfrm>
            <a:off x="8143303" y="4164838"/>
            <a:ext cx="39642" cy="245154"/>
          </a:xfrm>
          <a:custGeom>
            <a:rect b="b" l="l" r="r" t="t"/>
            <a:pathLst>
              <a:path extrusionOk="0" h="11583" w="1873">
                <a:moveTo>
                  <a:pt x="679" y="1"/>
                </a:moveTo>
                <a:cubicBezTo>
                  <a:pt x="623" y="1"/>
                  <a:pt x="572" y="33"/>
                  <a:pt x="559" y="108"/>
                </a:cubicBezTo>
                <a:cubicBezTo>
                  <a:pt x="198" y="2211"/>
                  <a:pt x="1" y="4314"/>
                  <a:pt x="1" y="6450"/>
                </a:cubicBezTo>
                <a:cubicBezTo>
                  <a:pt x="1" y="7436"/>
                  <a:pt x="132" y="8422"/>
                  <a:pt x="362" y="9375"/>
                </a:cubicBezTo>
                <a:cubicBezTo>
                  <a:pt x="526" y="10196"/>
                  <a:pt x="921" y="10952"/>
                  <a:pt x="1512" y="11544"/>
                </a:cubicBezTo>
                <a:cubicBezTo>
                  <a:pt x="1547" y="11571"/>
                  <a:pt x="1584" y="11583"/>
                  <a:pt x="1620" y="11583"/>
                </a:cubicBezTo>
                <a:cubicBezTo>
                  <a:pt x="1756" y="11583"/>
                  <a:pt x="1872" y="11417"/>
                  <a:pt x="1742" y="11313"/>
                </a:cubicBezTo>
                <a:cubicBezTo>
                  <a:pt x="1151" y="10689"/>
                  <a:pt x="789" y="9933"/>
                  <a:pt x="625" y="9112"/>
                </a:cubicBezTo>
                <a:cubicBezTo>
                  <a:pt x="428" y="8159"/>
                  <a:pt x="329" y="7206"/>
                  <a:pt x="329" y="6253"/>
                </a:cubicBezTo>
                <a:cubicBezTo>
                  <a:pt x="329" y="4216"/>
                  <a:pt x="526" y="2211"/>
                  <a:pt x="855" y="207"/>
                </a:cubicBezTo>
                <a:cubicBezTo>
                  <a:pt x="875" y="85"/>
                  <a:pt x="770" y="1"/>
                  <a:pt x="67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00" name="Google Shape;15900;p113"/>
          <p:cNvSpPr/>
          <p:nvPr/>
        </p:nvSpPr>
        <p:spPr>
          <a:xfrm>
            <a:off x="8148171" y="4159822"/>
            <a:ext cx="34266" cy="251610"/>
          </a:xfrm>
          <a:custGeom>
            <a:rect b="b" l="l" r="r" t="t"/>
            <a:pathLst>
              <a:path extrusionOk="0" h="11888" w="1619">
                <a:moveTo>
                  <a:pt x="1052" y="0"/>
                </a:moveTo>
                <a:cubicBezTo>
                  <a:pt x="970" y="0"/>
                  <a:pt x="888" y="49"/>
                  <a:pt x="888" y="148"/>
                </a:cubicBezTo>
                <a:cubicBezTo>
                  <a:pt x="1019" y="4025"/>
                  <a:pt x="1" y="8002"/>
                  <a:pt x="1249" y="11781"/>
                </a:cubicBezTo>
                <a:cubicBezTo>
                  <a:pt x="1275" y="11856"/>
                  <a:pt x="1338" y="11888"/>
                  <a:pt x="1403" y="11888"/>
                </a:cubicBezTo>
                <a:cubicBezTo>
                  <a:pt x="1509" y="11888"/>
                  <a:pt x="1619" y="11804"/>
                  <a:pt x="1578" y="11682"/>
                </a:cubicBezTo>
                <a:cubicBezTo>
                  <a:pt x="329" y="7969"/>
                  <a:pt x="1348" y="3993"/>
                  <a:pt x="1217" y="148"/>
                </a:cubicBezTo>
                <a:cubicBezTo>
                  <a:pt x="1217" y="49"/>
                  <a:pt x="1134" y="0"/>
                  <a:pt x="105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01" name="Google Shape;15901;p113"/>
          <p:cNvSpPr/>
          <p:nvPr/>
        </p:nvSpPr>
        <p:spPr>
          <a:xfrm>
            <a:off x="8173210" y="4198068"/>
            <a:ext cx="22985" cy="204496"/>
          </a:xfrm>
          <a:custGeom>
            <a:rect b="b" l="l" r="r" t="t"/>
            <a:pathLst>
              <a:path extrusionOk="0" h="9662" w="1086">
                <a:moveTo>
                  <a:pt x="789" y="0"/>
                </a:moveTo>
                <a:cubicBezTo>
                  <a:pt x="707" y="0"/>
                  <a:pt x="625" y="50"/>
                  <a:pt x="625" y="148"/>
                </a:cubicBezTo>
                <a:cubicBezTo>
                  <a:pt x="756" y="1726"/>
                  <a:pt x="724" y="3270"/>
                  <a:pt x="592" y="4847"/>
                </a:cubicBezTo>
                <a:cubicBezTo>
                  <a:pt x="428" y="6392"/>
                  <a:pt x="1" y="7936"/>
                  <a:pt x="165" y="9513"/>
                </a:cubicBezTo>
                <a:cubicBezTo>
                  <a:pt x="181" y="9612"/>
                  <a:pt x="272" y="9661"/>
                  <a:pt x="354" y="9661"/>
                </a:cubicBezTo>
                <a:cubicBezTo>
                  <a:pt x="436" y="9661"/>
                  <a:pt x="510" y="9612"/>
                  <a:pt x="494" y="9513"/>
                </a:cubicBezTo>
                <a:cubicBezTo>
                  <a:pt x="296" y="7936"/>
                  <a:pt x="756" y="6392"/>
                  <a:pt x="921" y="4847"/>
                </a:cubicBezTo>
                <a:cubicBezTo>
                  <a:pt x="1052" y="3270"/>
                  <a:pt x="1085" y="1726"/>
                  <a:pt x="954" y="148"/>
                </a:cubicBezTo>
                <a:cubicBezTo>
                  <a:pt x="954" y="50"/>
                  <a:pt x="872" y="0"/>
                  <a:pt x="78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02" name="Google Shape;15902;p113"/>
          <p:cNvSpPr/>
          <p:nvPr/>
        </p:nvSpPr>
        <p:spPr>
          <a:xfrm>
            <a:off x="8178078" y="4090442"/>
            <a:ext cx="13673" cy="97042"/>
          </a:xfrm>
          <a:custGeom>
            <a:rect b="b" l="l" r="r" t="t"/>
            <a:pathLst>
              <a:path extrusionOk="0" h="4585" w="646">
                <a:moveTo>
                  <a:pt x="321" y="0"/>
                </a:moveTo>
                <a:cubicBezTo>
                  <a:pt x="239" y="0"/>
                  <a:pt x="149" y="58"/>
                  <a:pt x="132" y="173"/>
                </a:cubicBezTo>
                <a:cubicBezTo>
                  <a:pt x="1" y="1586"/>
                  <a:pt x="66" y="3032"/>
                  <a:pt x="329" y="4477"/>
                </a:cubicBezTo>
                <a:cubicBezTo>
                  <a:pt x="342" y="4553"/>
                  <a:pt x="393" y="4585"/>
                  <a:pt x="449" y="4585"/>
                </a:cubicBezTo>
                <a:cubicBezTo>
                  <a:pt x="540" y="4585"/>
                  <a:pt x="645" y="4501"/>
                  <a:pt x="625" y="4379"/>
                </a:cubicBezTo>
                <a:cubicBezTo>
                  <a:pt x="395" y="2999"/>
                  <a:pt x="329" y="1553"/>
                  <a:pt x="461" y="173"/>
                </a:cubicBezTo>
                <a:cubicBezTo>
                  <a:pt x="477" y="58"/>
                  <a:pt x="403" y="0"/>
                  <a:pt x="32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03" name="Google Shape;15903;p113"/>
          <p:cNvSpPr/>
          <p:nvPr/>
        </p:nvSpPr>
        <p:spPr>
          <a:xfrm>
            <a:off x="8165569" y="4020872"/>
            <a:ext cx="21736" cy="131837"/>
          </a:xfrm>
          <a:custGeom>
            <a:rect b="b" l="l" r="r" t="t"/>
            <a:pathLst>
              <a:path extrusionOk="0" h="6229" w="1027">
                <a:moveTo>
                  <a:pt x="819" y="1"/>
                </a:moveTo>
                <a:cubicBezTo>
                  <a:pt x="759" y="1"/>
                  <a:pt x="703" y="33"/>
                  <a:pt x="690" y="108"/>
                </a:cubicBezTo>
                <a:cubicBezTo>
                  <a:pt x="263" y="2080"/>
                  <a:pt x="33" y="4051"/>
                  <a:pt x="0" y="6056"/>
                </a:cubicBezTo>
                <a:cubicBezTo>
                  <a:pt x="0" y="6171"/>
                  <a:pt x="74" y="6228"/>
                  <a:pt x="148" y="6228"/>
                </a:cubicBezTo>
                <a:cubicBezTo>
                  <a:pt x="222" y="6228"/>
                  <a:pt x="296" y="6171"/>
                  <a:pt x="296" y="6056"/>
                </a:cubicBezTo>
                <a:cubicBezTo>
                  <a:pt x="362" y="4084"/>
                  <a:pt x="592" y="2145"/>
                  <a:pt x="986" y="207"/>
                </a:cubicBezTo>
                <a:cubicBezTo>
                  <a:pt x="1027" y="85"/>
                  <a:pt x="917" y="1"/>
                  <a:pt x="81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04" name="Google Shape;15904;p113"/>
          <p:cNvSpPr/>
          <p:nvPr/>
        </p:nvSpPr>
        <p:spPr>
          <a:xfrm>
            <a:off x="8152341" y="4075965"/>
            <a:ext cx="15048" cy="76744"/>
          </a:xfrm>
          <a:custGeom>
            <a:rect b="b" l="l" r="r" t="t"/>
            <a:pathLst>
              <a:path extrusionOk="0" h="3626" w="711">
                <a:moveTo>
                  <a:pt x="506" y="1"/>
                </a:moveTo>
                <a:cubicBezTo>
                  <a:pt x="439" y="1"/>
                  <a:pt x="376" y="40"/>
                  <a:pt x="362" y="134"/>
                </a:cubicBezTo>
                <a:cubicBezTo>
                  <a:pt x="165" y="1218"/>
                  <a:pt x="34" y="2336"/>
                  <a:pt x="1" y="3453"/>
                </a:cubicBezTo>
                <a:cubicBezTo>
                  <a:pt x="1" y="3568"/>
                  <a:pt x="83" y="3625"/>
                  <a:pt x="165" y="3625"/>
                </a:cubicBezTo>
                <a:cubicBezTo>
                  <a:pt x="247" y="3625"/>
                  <a:pt x="330" y="3568"/>
                  <a:pt x="330" y="3453"/>
                </a:cubicBezTo>
                <a:cubicBezTo>
                  <a:pt x="362" y="2368"/>
                  <a:pt x="461" y="1284"/>
                  <a:pt x="691" y="200"/>
                </a:cubicBezTo>
                <a:cubicBezTo>
                  <a:pt x="710" y="83"/>
                  <a:pt x="603" y="1"/>
                  <a:pt x="50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05" name="Google Shape;15905;p113"/>
          <p:cNvSpPr/>
          <p:nvPr/>
        </p:nvSpPr>
        <p:spPr>
          <a:xfrm>
            <a:off x="8160955" y="3983769"/>
            <a:ext cx="22414" cy="88279"/>
          </a:xfrm>
          <a:custGeom>
            <a:rect b="b" l="l" r="r" t="t"/>
            <a:pathLst>
              <a:path extrusionOk="0" h="4171" w="1059">
                <a:moveTo>
                  <a:pt x="874" y="0"/>
                </a:moveTo>
                <a:cubicBezTo>
                  <a:pt x="807" y="0"/>
                  <a:pt x="739" y="37"/>
                  <a:pt x="711" y="119"/>
                </a:cubicBezTo>
                <a:cubicBezTo>
                  <a:pt x="481" y="1401"/>
                  <a:pt x="218" y="2683"/>
                  <a:pt x="21" y="3964"/>
                </a:cubicBezTo>
                <a:cubicBezTo>
                  <a:pt x="1" y="4086"/>
                  <a:pt x="119" y="4170"/>
                  <a:pt x="219" y="4170"/>
                </a:cubicBezTo>
                <a:cubicBezTo>
                  <a:pt x="281" y="4170"/>
                  <a:pt x="337" y="4138"/>
                  <a:pt x="350" y="4063"/>
                </a:cubicBezTo>
                <a:cubicBezTo>
                  <a:pt x="547" y="2748"/>
                  <a:pt x="777" y="1467"/>
                  <a:pt x="1040" y="185"/>
                </a:cubicBezTo>
                <a:cubicBezTo>
                  <a:pt x="1059" y="71"/>
                  <a:pt x="967" y="0"/>
                  <a:pt x="87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06" name="Google Shape;15906;p113"/>
          <p:cNvSpPr/>
          <p:nvPr/>
        </p:nvSpPr>
        <p:spPr>
          <a:xfrm>
            <a:off x="8168342" y="4224461"/>
            <a:ext cx="18519" cy="173066"/>
          </a:xfrm>
          <a:custGeom>
            <a:rect b="b" l="l" r="r" t="t"/>
            <a:pathLst>
              <a:path extrusionOk="0" h="8177" w="875">
                <a:moveTo>
                  <a:pt x="690" y="0"/>
                </a:moveTo>
                <a:cubicBezTo>
                  <a:pt x="629" y="0"/>
                  <a:pt x="573" y="37"/>
                  <a:pt x="559" y="117"/>
                </a:cubicBezTo>
                <a:cubicBezTo>
                  <a:pt x="329" y="1432"/>
                  <a:pt x="198" y="2779"/>
                  <a:pt x="132" y="4126"/>
                </a:cubicBezTo>
                <a:cubicBezTo>
                  <a:pt x="1" y="5440"/>
                  <a:pt x="66" y="6755"/>
                  <a:pt x="296" y="8069"/>
                </a:cubicBezTo>
                <a:cubicBezTo>
                  <a:pt x="309" y="8145"/>
                  <a:pt x="365" y="8177"/>
                  <a:pt x="427" y="8177"/>
                </a:cubicBezTo>
                <a:cubicBezTo>
                  <a:pt x="528" y="8177"/>
                  <a:pt x="645" y="8093"/>
                  <a:pt x="625" y="7971"/>
                </a:cubicBezTo>
                <a:lnTo>
                  <a:pt x="592" y="7971"/>
                </a:lnTo>
                <a:cubicBezTo>
                  <a:pt x="362" y="6689"/>
                  <a:pt x="329" y="5408"/>
                  <a:pt x="461" y="4126"/>
                </a:cubicBezTo>
                <a:cubicBezTo>
                  <a:pt x="494" y="2812"/>
                  <a:pt x="658" y="1497"/>
                  <a:pt x="855" y="216"/>
                </a:cubicBezTo>
                <a:cubicBezTo>
                  <a:pt x="875" y="79"/>
                  <a:pt x="778" y="0"/>
                  <a:pt x="69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07" name="Google Shape;15907;p113"/>
          <p:cNvSpPr/>
          <p:nvPr/>
        </p:nvSpPr>
        <p:spPr>
          <a:xfrm>
            <a:off x="8148869" y="4234239"/>
            <a:ext cx="32128" cy="170484"/>
          </a:xfrm>
          <a:custGeom>
            <a:rect b="b" l="l" r="r" t="t"/>
            <a:pathLst>
              <a:path extrusionOk="0" h="8055" w="1518">
                <a:moveTo>
                  <a:pt x="518" y="0"/>
                </a:moveTo>
                <a:cubicBezTo>
                  <a:pt x="436" y="0"/>
                  <a:pt x="346" y="49"/>
                  <a:pt x="329" y="148"/>
                </a:cubicBezTo>
                <a:cubicBezTo>
                  <a:pt x="1" y="2777"/>
                  <a:pt x="296" y="5439"/>
                  <a:pt x="1151" y="7936"/>
                </a:cubicBezTo>
                <a:cubicBezTo>
                  <a:pt x="1178" y="8018"/>
                  <a:pt x="1252" y="8055"/>
                  <a:pt x="1323" y="8055"/>
                </a:cubicBezTo>
                <a:cubicBezTo>
                  <a:pt x="1423" y="8055"/>
                  <a:pt x="1518" y="7985"/>
                  <a:pt x="1479" y="7870"/>
                </a:cubicBezTo>
                <a:cubicBezTo>
                  <a:pt x="625" y="5406"/>
                  <a:pt x="329" y="2744"/>
                  <a:pt x="658" y="148"/>
                </a:cubicBezTo>
                <a:cubicBezTo>
                  <a:pt x="674" y="49"/>
                  <a:pt x="600" y="0"/>
                  <a:pt x="51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08" name="Google Shape;15908;p113"/>
          <p:cNvSpPr/>
          <p:nvPr/>
        </p:nvSpPr>
        <p:spPr>
          <a:xfrm>
            <a:off x="7830310" y="4177749"/>
            <a:ext cx="142610" cy="526649"/>
          </a:xfrm>
          <a:custGeom>
            <a:rect b="b" l="l" r="r" t="t"/>
            <a:pathLst>
              <a:path extrusionOk="0" h="24883" w="6738">
                <a:moveTo>
                  <a:pt x="224" y="0"/>
                </a:moveTo>
                <a:cubicBezTo>
                  <a:pt x="108" y="0"/>
                  <a:pt x="1" y="162"/>
                  <a:pt x="100" y="287"/>
                </a:cubicBezTo>
                <a:cubicBezTo>
                  <a:pt x="1119" y="1601"/>
                  <a:pt x="2039" y="3014"/>
                  <a:pt x="2795" y="4526"/>
                </a:cubicBezTo>
                <a:cubicBezTo>
                  <a:pt x="3649" y="5972"/>
                  <a:pt x="4405" y="7516"/>
                  <a:pt x="5095" y="9093"/>
                </a:cubicBezTo>
                <a:cubicBezTo>
                  <a:pt x="6377" y="12215"/>
                  <a:pt x="6541" y="15600"/>
                  <a:pt x="6245" y="18951"/>
                </a:cubicBezTo>
                <a:cubicBezTo>
                  <a:pt x="6179" y="19904"/>
                  <a:pt x="6048" y="20857"/>
                  <a:pt x="5884" y="21810"/>
                </a:cubicBezTo>
                <a:cubicBezTo>
                  <a:pt x="5686" y="22763"/>
                  <a:pt x="5621" y="23749"/>
                  <a:pt x="5686" y="24735"/>
                </a:cubicBezTo>
                <a:cubicBezTo>
                  <a:pt x="5703" y="24833"/>
                  <a:pt x="5793" y="24883"/>
                  <a:pt x="5875" y="24883"/>
                </a:cubicBezTo>
                <a:cubicBezTo>
                  <a:pt x="5958" y="24883"/>
                  <a:pt x="6031" y="24833"/>
                  <a:pt x="6015" y="24735"/>
                </a:cubicBezTo>
                <a:lnTo>
                  <a:pt x="6015" y="24702"/>
                </a:lnTo>
                <a:cubicBezTo>
                  <a:pt x="5949" y="23782"/>
                  <a:pt x="5982" y="22862"/>
                  <a:pt x="6179" y="21975"/>
                </a:cubicBezTo>
                <a:cubicBezTo>
                  <a:pt x="6311" y="21153"/>
                  <a:pt x="6442" y="20332"/>
                  <a:pt x="6508" y="19510"/>
                </a:cubicBezTo>
                <a:cubicBezTo>
                  <a:pt x="6705" y="17801"/>
                  <a:pt x="6738" y="16093"/>
                  <a:pt x="6639" y="14384"/>
                </a:cubicBezTo>
                <a:cubicBezTo>
                  <a:pt x="6508" y="12708"/>
                  <a:pt x="6179" y="11065"/>
                  <a:pt x="5588" y="9488"/>
                </a:cubicBezTo>
                <a:cubicBezTo>
                  <a:pt x="4964" y="7910"/>
                  <a:pt x="4208" y="6333"/>
                  <a:pt x="3353" y="4854"/>
                </a:cubicBezTo>
                <a:cubicBezTo>
                  <a:pt x="2499" y="3146"/>
                  <a:pt x="1480" y="1568"/>
                  <a:pt x="330" y="57"/>
                </a:cubicBezTo>
                <a:cubicBezTo>
                  <a:pt x="298" y="17"/>
                  <a:pt x="26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09" name="Google Shape;15909;p113"/>
          <p:cNvSpPr/>
          <p:nvPr/>
        </p:nvSpPr>
        <p:spPr>
          <a:xfrm>
            <a:off x="7769819" y="3885604"/>
            <a:ext cx="51664" cy="279632"/>
          </a:xfrm>
          <a:custGeom>
            <a:rect b="b" l="l" r="r" t="t"/>
            <a:pathLst>
              <a:path extrusionOk="0" h="13212" w="2441">
                <a:moveTo>
                  <a:pt x="198" y="1"/>
                </a:moveTo>
                <a:cubicBezTo>
                  <a:pt x="124" y="1"/>
                  <a:pt x="50" y="42"/>
                  <a:pt x="34" y="124"/>
                </a:cubicBezTo>
                <a:cubicBezTo>
                  <a:pt x="1" y="3542"/>
                  <a:pt x="428" y="6959"/>
                  <a:pt x="1282" y="10311"/>
                </a:cubicBezTo>
                <a:cubicBezTo>
                  <a:pt x="1512" y="11231"/>
                  <a:pt x="1775" y="12184"/>
                  <a:pt x="2104" y="13104"/>
                </a:cubicBezTo>
                <a:cubicBezTo>
                  <a:pt x="2129" y="13179"/>
                  <a:pt x="2188" y="13211"/>
                  <a:pt x="2247" y="13211"/>
                </a:cubicBezTo>
                <a:cubicBezTo>
                  <a:pt x="2343" y="13211"/>
                  <a:pt x="2440" y="13127"/>
                  <a:pt x="2400" y="13005"/>
                </a:cubicBezTo>
                <a:cubicBezTo>
                  <a:pt x="1315" y="9785"/>
                  <a:pt x="658" y="6400"/>
                  <a:pt x="428" y="3016"/>
                </a:cubicBezTo>
                <a:cubicBezTo>
                  <a:pt x="395" y="2063"/>
                  <a:pt x="362" y="1077"/>
                  <a:pt x="362" y="124"/>
                </a:cubicBezTo>
                <a:cubicBezTo>
                  <a:pt x="346" y="42"/>
                  <a:pt x="272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10" name="Google Shape;15910;p113"/>
          <p:cNvSpPr/>
          <p:nvPr/>
        </p:nvSpPr>
        <p:spPr>
          <a:xfrm>
            <a:off x="7676628" y="3997928"/>
            <a:ext cx="230296" cy="377393"/>
          </a:xfrm>
          <a:custGeom>
            <a:rect b="b" l="l" r="r" t="t"/>
            <a:pathLst>
              <a:path extrusionOk="0" h="17831" w="10881">
                <a:moveTo>
                  <a:pt x="2027" y="0"/>
                </a:moveTo>
                <a:cubicBezTo>
                  <a:pt x="1962" y="0"/>
                  <a:pt x="1899" y="32"/>
                  <a:pt x="1874" y="108"/>
                </a:cubicBezTo>
                <a:cubicBezTo>
                  <a:pt x="1282" y="1948"/>
                  <a:pt x="559" y="3821"/>
                  <a:pt x="263" y="5760"/>
                </a:cubicBezTo>
                <a:cubicBezTo>
                  <a:pt x="1" y="7337"/>
                  <a:pt x="198" y="8980"/>
                  <a:pt x="789" y="10459"/>
                </a:cubicBezTo>
                <a:cubicBezTo>
                  <a:pt x="1381" y="11905"/>
                  <a:pt x="2465" y="13087"/>
                  <a:pt x="3812" y="13843"/>
                </a:cubicBezTo>
                <a:cubicBezTo>
                  <a:pt x="4568" y="14238"/>
                  <a:pt x="5357" y="14599"/>
                  <a:pt x="6080" y="15059"/>
                </a:cubicBezTo>
                <a:cubicBezTo>
                  <a:pt x="6803" y="15486"/>
                  <a:pt x="7427" y="16078"/>
                  <a:pt x="7887" y="16801"/>
                </a:cubicBezTo>
                <a:cubicBezTo>
                  <a:pt x="8084" y="17129"/>
                  <a:pt x="8248" y="17622"/>
                  <a:pt x="8610" y="17786"/>
                </a:cubicBezTo>
                <a:cubicBezTo>
                  <a:pt x="8677" y="17817"/>
                  <a:pt x="8739" y="17830"/>
                  <a:pt x="8797" y="17830"/>
                </a:cubicBezTo>
                <a:cubicBezTo>
                  <a:pt x="9051" y="17830"/>
                  <a:pt x="9214" y="17568"/>
                  <a:pt x="9267" y="17326"/>
                </a:cubicBezTo>
                <a:cubicBezTo>
                  <a:pt x="9399" y="16439"/>
                  <a:pt x="9924" y="15651"/>
                  <a:pt x="10713" y="15191"/>
                </a:cubicBezTo>
                <a:cubicBezTo>
                  <a:pt x="10880" y="15079"/>
                  <a:pt x="10787" y="14873"/>
                  <a:pt x="10635" y="14873"/>
                </a:cubicBezTo>
                <a:cubicBezTo>
                  <a:pt x="10608" y="14873"/>
                  <a:pt x="10579" y="14880"/>
                  <a:pt x="10549" y="14895"/>
                </a:cubicBezTo>
                <a:cubicBezTo>
                  <a:pt x="9957" y="15256"/>
                  <a:pt x="9464" y="15782"/>
                  <a:pt x="9201" y="16406"/>
                </a:cubicBezTo>
                <a:cubicBezTo>
                  <a:pt x="9136" y="16538"/>
                  <a:pt x="9070" y="16702"/>
                  <a:pt x="9037" y="16866"/>
                </a:cubicBezTo>
                <a:cubicBezTo>
                  <a:pt x="9004" y="17031"/>
                  <a:pt x="8971" y="17195"/>
                  <a:pt x="8906" y="17359"/>
                </a:cubicBezTo>
                <a:cubicBezTo>
                  <a:pt x="8871" y="17447"/>
                  <a:pt x="8826" y="17481"/>
                  <a:pt x="8779" y="17481"/>
                </a:cubicBezTo>
                <a:cubicBezTo>
                  <a:pt x="8648" y="17481"/>
                  <a:pt x="8494" y="17226"/>
                  <a:pt x="8446" y="17129"/>
                </a:cubicBezTo>
                <a:cubicBezTo>
                  <a:pt x="8380" y="16965"/>
                  <a:pt x="8248" y="16768"/>
                  <a:pt x="8150" y="16604"/>
                </a:cubicBezTo>
                <a:cubicBezTo>
                  <a:pt x="7756" y="15979"/>
                  <a:pt x="7197" y="15421"/>
                  <a:pt x="6573" y="14993"/>
                </a:cubicBezTo>
                <a:cubicBezTo>
                  <a:pt x="5915" y="14566"/>
                  <a:pt x="5192" y="14172"/>
                  <a:pt x="4470" y="13810"/>
                </a:cubicBezTo>
                <a:cubicBezTo>
                  <a:pt x="3747" y="13482"/>
                  <a:pt x="3122" y="13022"/>
                  <a:pt x="2531" y="12496"/>
                </a:cubicBezTo>
                <a:cubicBezTo>
                  <a:pt x="2005" y="11970"/>
                  <a:pt x="1578" y="11379"/>
                  <a:pt x="1282" y="10689"/>
                </a:cubicBezTo>
                <a:cubicBezTo>
                  <a:pt x="625" y="9309"/>
                  <a:pt x="362" y="7764"/>
                  <a:pt x="526" y="6220"/>
                </a:cubicBezTo>
                <a:cubicBezTo>
                  <a:pt x="756" y="4149"/>
                  <a:pt x="1545" y="2178"/>
                  <a:pt x="2202" y="206"/>
                </a:cubicBezTo>
                <a:cubicBezTo>
                  <a:pt x="2243" y="84"/>
                  <a:pt x="2133" y="0"/>
                  <a:pt x="20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11" name="Google Shape;15911;p113"/>
          <p:cNvSpPr/>
          <p:nvPr/>
        </p:nvSpPr>
        <p:spPr>
          <a:xfrm>
            <a:off x="7885975" y="4321377"/>
            <a:ext cx="39621" cy="40679"/>
          </a:xfrm>
          <a:custGeom>
            <a:rect b="b" l="l" r="r" t="t"/>
            <a:pathLst>
              <a:path extrusionOk="0" h="1922" w="1872">
                <a:moveTo>
                  <a:pt x="1620" y="1"/>
                </a:moveTo>
                <a:cubicBezTo>
                  <a:pt x="1584" y="1"/>
                  <a:pt x="1547" y="12"/>
                  <a:pt x="1512" y="40"/>
                </a:cubicBezTo>
                <a:cubicBezTo>
                  <a:pt x="1282" y="336"/>
                  <a:pt x="1118" y="697"/>
                  <a:pt x="1085" y="1059"/>
                </a:cubicBezTo>
                <a:cubicBezTo>
                  <a:pt x="1053" y="1251"/>
                  <a:pt x="958" y="1412"/>
                  <a:pt x="892" y="1542"/>
                </a:cubicBezTo>
                <a:lnTo>
                  <a:pt x="892" y="1542"/>
                </a:lnTo>
                <a:lnTo>
                  <a:pt x="855" y="1486"/>
                </a:lnTo>
                <a:lnTo>
                  <a:pt x="691" y="1124"/>
                </a:lnTo>
                <a:lnTo>
                  <a:pt x="362" y="270"/>
                </a:lnTo>
                <a:cubicBezTo>
                  <a:pt x="329" y="171"/>
                  <a:pt x="230" y="139"/>
                  <a:pt x="165" y="139"/>
                </a:cubicBezTo>
                <a:cubicBezTo>
                  <a:pt x="66" y="171"/>
                  <a:pt x="0" y="270"/>
                  <a:pt x="33" y="336"/>
                </a:cubicBezTo>
                <a:lnTo>
                  <a:pt x="33" y="369"/>
                </a:lnTo>
                <a:lnTo>
                  <a:pt x="395" y="1223"/>
                </a:lnTo>
                <a:lnTo>
                  <a:pt x="559" y="1617"/>
                </a:lnTo>
                <a:cubicBezTo>
                  <a:pt x="592" y="1749"/>
                  <a:pt x="658" y="1880"/>
                  <a:pt x="789" y="1913"/>
                </a:cubicBezTo>
                <a:cubicBezTo>
                  <a:pt x="812" y="1919"/>
                  <a:pt x="835" y="1922"/>
                  <a:pt x="857" y="1922"/>
                </a:cubicBezTo>
                <a:cubicBezTo>
                  <a:pt x="1080" y="1922"/>
                  <a:pt x="1222" y="1633"/>
                  <a:pt x="1282" y="1453"/>
                </a:cubicBezTo>
                <a:cubicBezTo>
                  <a:pt x="1348" y="1256"/>
                  <a:pt x="1413" y="1059"/>
                  <a:pt x="1446" y="861"/>
                </a:cubicBezTo>
                <a:cubicBezTo>
                  <a:pt x="1479" y="631"/>
                  <a:pt x="1578" y="434"/>
                  <a:pt x="1742" y="270"/>
                </a:cubicBezTo>
                <a:cubicBezTo>
                  <a:pt x="1872" y="166"/>
                  <a:pt x="1755" y="1"/>
                  <a:pt x="162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12" name="Google Shape;15912;p113"/>
          <p:cNvSpPr/>
          <p:nvPr/>
        </p:nvSpPr>
        <p:spPr>
          <a:xfrm>
            <a:off x="7248877" y="4053953"/>
            <a:ext cx="559264" cy="262467"/>
          </a:xfrm>
          <a:custGeom>
            <a:rect b="b" l="l" r="r" t="t"/>
            <a:pathLst>
              <a:path extrusionOk="0" h="12401" w="26424">
                <a:moveTo>
                  <a:pt x="203" y="0"/>
                </a:moveTo>
                <a:cubicBezTo>
                  <a:pt x="101" y="0"/>
                  <a:pt x="0" y="120"/>
                  <a:pt x="67" y="254"/>
                </a:cubicBezTo>
                <a:cubicBezTo>
                  <a:pt x="1645" y="3704"/>
                  <a:pt x="2959" y="7845"/>
                  <a:pt x="6639" y="9685"/>
                </a:cubicBezTo>
                <a:cubicBezTo>
                  <a:pt x="8447" y="10605"/>
                  <a:pt x="10583" y="10966"/>
                  <a:pt x="12620" y="11196"/>
                </a:cubicBezTo>
                <a:cubicBezTo>
                  <a:pt x="14723" y="11459"/>
                  <a:pt x="16859" y="11492"/>
                  <a:pt x="18995" y="11525"/>
                </a:cubicBezTo>
                <a:cubicBezTo>
                  <a:pt x="20211" y="11558"/>
                  <a:pt x="21394" y="11591"/>
                  <a:pt x="22576" y="11689"/>
                </a:cubicBezTo>
                <a:cubicBezTo>
                  <a:pt x="23759" y="11755"/>
                  <a:pt x="25008" y="11853"/>
                  <a:pt x="26093" y="12379"/>
                </a:cubicBezTo>
                <a:cubicBezTo>
                  <a:pt x="26123" y="12394"/>
                  <a:pt x="26152" y="12401"/>
                  <a:pt x="26180" y="12401"/>
                </a:cubicBezTo>
                <a:cubicBezTo>
                  <a:pt x="26332" y="12401"/>
                  <a:pt x="26424" y="12200"/>
                  <a:pt x="26257" y="12116"/>
                </a:cubicBezTo>
                <a:cubicBezTo>
                  <a:pt x="25337" y="11689"/>
                  <a:pt x="24384" y="11459"/>
                  <a:pt x="23431" y="11426"/>
                </a:cubicBezTo>
                <a:cubicBezTo>
                  <a:pt x="22346" y="11328"/>
                  <a:pt x="21295" y="11295"/>
                  <a:pt x="20243" y="11262"/>
                </a:cubicBezTo>
                <a:cubicBezTo>
                  <a:pt x="18140" y="11163"/>
                  <a:pt x="16037" y="11163"/>
                  <a:pt x="13934" y="10999"/>
                </a:cubicBezTo>
                <a:cubicBezTo>
                  <a:pt x="11831" y="10901"/>
                  <a:pt x="9761" y="10473"/>
                  <a:pt x="7757" y="9816"/>
                </a:cubicBezTo>
                <a:cubicBezTo>
                  <a:pt x="5949" y="9126"/>
                  <a:pt x="4438" y="7877"/>
                  <a:pt x="3386" y="6234"/>
                </a:cubicBezTo>
                <a:cubicBezTo>
                  <a:pt x="2072" y="4361"/>
                  <a:pt x="1283" y="2160"/>
                  <a:pt x="330" y="89"/>
                </a:cubicBezTo>
                <a:cubicBezTo>
                  <a:pt x="299" y="27"/>
                  <a:pt x="251" y="0"/>
                  <a:pt x="2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13" name="Google Shape;15913;p113"/>
          <p:cNvSpPr/>
          <p:nvPr/>
        </p:nvSpPr>
        <p:spPr>
          <a:xfrm>
            <a:off x="7557700" y="4287259"/>
            <a:ext cx="50796" cy="438539"/>
          </a:xfrm>
          <a:custGeom>
            <a:rect b="b" l="l" r="r" t="t"/>
            <a:pathLst>
              <a:path extrusionOk="0" h="20720" w="2400">
                <a:moveTo>
                  <a:pt x="1873" y="1"/>
                </a:moveTo>
                <a:cubicBezTo>
                  <a:pt x="1791" y="1"/>
                  <a:pt x="1709" y="58"/>
                  <a:pt x="1709" y="173"/>
                </a:cubicBezTo>
                <a:cubicBezTo>
                  <a:pt x="1873" y="2999"/>
                  <a:pt x="1052" y="5760"/>
                  <a:pt x="625" y="8553"/>
                </a:cubicBezTo>
                <a:cubicBezTo>
                  <a:pt x="198" y="11149"/>
                  <a:pt x="0" y="13876"/>
                  <a:pt x="789" y="16439"/>
                </a:cubicBezTo>
                <a:cubicBezTo>
                  <a:pt x="1183" y="17819"/>
                  <a:pt x="1939" y="19101"/>
                  <a:pt x="2071" y="20547"/>
                </a:cubicBezTo>
                <a:cubicBezTo>
                  <a:pt x="2071" y="20662"/>
                  <a:pt x="2153" y="20719"/>
                  <a:pt x="2235" y="20719"/>
                </a:cubicBezTo>
                <a:cubicBezTo>
                  <a:pt x="2317" y="20719"/>
                  <a:pt x="2399" y="20662"/>
                  <a:pt x="2399" y="20547"/>
                </a:cubicBezTo>
                <a:cubicBezTo>
                  <a:pt x="2268" y="19298"/>
                  <a:pt x="1742" y="18148"/>
                  <a:pt x="1315" y="16965"/>
                </a:cubicBezTo>
                <a:cubicBezTo>
                  <a:pt x="855" y="15716"/>
                  <a:pt x="592" y="14402"/>
                  <a:pt x="559" y="13054"/>
                </a:cubicBezTo>
                <a:cubicBezTo>
                  <a:pt x="493" y="10261"/>
                  <a:pt x="1118" y="7534"/>
                  <a:pt x="1643" y="4807"/>
                </a:cubicBezTo>
                <a:cubicBezTo>
                  <a:pt x="1972" y="3262"/>
                  <a:pt x="2104" y="1718"/>
                  <a:pt x="2038" y="173"/>
                </a:cubicBezTo>
                <a:cubicBezTo>
                  <a:pt x="2038" y="58"/>
                  <a:pt x="1956" y="1"/>
                  <a:pt x="187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14" name="Google Shape;15914;p113"/>
          <p:cNvSpPr/>
          <p:nvPr/>
        </p:nvSpPr>
        <p:spPr>
          <a:xfrm>
            <a:off x="7388695" y="4686987"/>
            <a:ext cx="133424" cy="57611"/>
          </a:xfrm>
          <a:custGeom>
            <a:rect b="b" l="l" r="r" t="t"/>
            <a:pathLst>
              <a:path extrusionOk="0" h="2722" w="6304">
                <a:moveTo>
                  <a:pt x="6106" y="0"/>
                </a:moveTo>
                <a:cubicBezTo>
                  <a:pt x="6085" y="0"/>
                  <a:pt x="6065" y="6"/>
                  <a:pt x="6047" y="18"/>
                </a:cubicBezTo>
                <a:cubicBezTo>
                  <a:pt x="5718" y="215"/>
                  <a:pt x="5488" y="511"/>
                  <a:pt x="5324" y="839"/>
                </a:cubicBezTo>
                <a:cubicBezTo>
                  <a:pt x="5133" y="1193"/>
                  <a:pt x="4965" y="1547"/>
                  <a:pt x="4782" y="1901"/>
                </a:cubicBezTo>
                <a:lnTo>
                  <a:pt x="4782" y="1901"/>
                </a:lnTo>
                <a:cubicBezTo>
                  <a:pt x="4749" y="1826"/>
                  <a:pt x="4732" y="1743"/>
                  <a:pt x="4732" y="1661"/>
                </a:cubicBezTo>
                <a:cubicBezTo>
                  <a:pt x="4732" y="1532"/>
                  <a:pt x="4640" y="1465"/>
                  <a:pt x="4553" y="1465"/>
                </a:cubicBezTo>
                <a:cubicBezTo>
                  <a:pt x="4484" y="1465"/>
                  <a:pt x="4418" y="1508"/>
                  <a:pt x="4404" y="1595"/>
                </a:cubicBezTo>
                <a:cubicBezTo>
                  <a:pt x="4397" y="1620"/>
                  <a:pt x="4390" y="1646"/>
                  <a:pt x="4381" y="1672"/>
                </a:cubicBezTo>
                <a:lnTo>
                  <a:pt x="4381" y="1672"/>
                </a:lnTo>
                <a:cubicBezTo>
                  <a:pt x="4374" y="1637"/>
                  <a:pt x="4371" y="1600"/>
                  <a:pt x="4371" y="1562"/>
                </a:cubicBezTo>
                <a:cubicBezTo>
                  <a:pt x="4371" y="1469"/>
                  <a:pt x="4276" y="1408"/>
                  <a:pt x="4188" y="1408"/>
                </a:cubicBezTo>
                <a:cubicBezTo>
                  <a:pt x="4143" y="1408"/>
                  <a:pt x="4099" y="1424"/>
                  <a:pt x="4071" y="1460"/>
                </a:cubicBezTo>
                <a:lnTo>
                  <a:pt x="4071" y="1460"/>
                </a:lnTo>
                <a:cubicBezTo>
                  <a:pt x="4053" y="1386"/>
                  <a:pt x="3982" y="1348"/>
                  <a:pt x="3911" y="1348"/>
                </a:cubicBezTo>
                <a:cubicBezTo>
                  <a:pt x="3851" y="1348"/>
                  <a:pt x="3792" y="1374"/>
                  <a:pt x="3764" y="1426"/>
                </a:cubicBezTo>
                <a:lnTo>
                  <a:pt x="3764" y="1426"/>
                </a:lnTo>
                <a:cubicBezTo>
                  <a:pt x="3644" y="1103"/>
                  <a:pt x="3572" y="757"/>
                  <a:pt x="3549" y="412"/>
                </a:cubicBezTo>
                <a:cubicBezTo>
                  <a:pt x="3549" y="305"/>
                  <a:pt x="3472" y="247"/>
                  <a:pt x="3396" y="247"/>
                </a:cubicBezTo>
                <a:cubicBezTo>
                  <a:pt x="3332" y="247"/>
                  <a:pt x="3269" y="289"/>
                  <a:pt x="3254" y="379"/>
                </a:cubicBezTo>
                <a:cubicBezTo>
                  <a:pt x="3249" y="391"/>
                  <a:pt x="3245" y="404"/>
                  <a:pt x="3241" y="416"/>
                </a:cubicBezTo>
                <a:lnTo>
                  <a:pt x="3241" y="416"/>
                </a:lnTo>
                <a:lnTo>
                  <a:pt x="3221" y="412"/>
                </a:lnTo>
                <a:lnTo>
                  <a:pt x="3221" y="412"/>
                </a:lnTo>
                <a:cubicBezTo>
                  <a:pt x="3222" y="430"/>
                  <a:pt x="3223" y="447"/>
                  <a:pt x="3224" y="465"/>
                </a:cubicBezTo>
                <a:lnTo>
                  <a:pt x="3224" y="465"/>
                </a:lnTo>
                <a:cubicBezTo>
                  <a:pt x="3096" y="847"/>
                  <a:pt x="3014" y="1230"/>
                  <a:pt x="2979" y="1624"/>
                </a:cubicBezTo>
                <a:lnTo>
                  <a:pt x="2979" y="1624"/>
                </a:lnTo>
                <a:cubicBezTo>
                  <a:pt x="2657" y="1218"/>
                  <a:pt x="2360" y="776"/>
                  <a:pt x="2103" y="313"/>
                </a:cubicBezTo>
                <a:cubicBezTo>
                  <a:pt x="2080" y="256"/>
                  <a:pt x="2029" y="230"/>
                  <a:pt x="1975" y="230"/>
                </a:cubicBezTo>
                <a:cubicBezTo>
                  <a:pt x="1875" y="230"/>
                  <a:pt x="1765" y="317"/>
                  <a:pt x="1808" y="445"/>
                </a:cubicBezTo>
                <a:cubicBezTo>
                  <a:pt x="1811" y="454"/>
                  <a:pt x="1814" y="464"/>
                  <a:pt x="1817" y="473"/>
                </a:cubicBezTo>
                <a:lnTo>
                  <a:pt x="1817" y="473"/>
                </a:lnTo>
                <a:lnTo>
                  <a:pt x="1808" y="478"/>
                </a:lnTo>
                <a:cubicBezTo>
                  <a:pt x="1816" y="492"/>
                  <a:pt x="1824" y="506"/>
                  <a:pt x="1833" y="521"/>
                </a:cubicBezTo>
                <a:lnTo>
                  <a:pt x="1833" y="521"/>
                </a:lnTo>
                <a:cubicBezTo>
                  <a:pt x="1954" y="892"/>
                  <a:pt x="2055" y="1264"/>
                  <a:pt x="2123" y="1652"/>
                </a:cubicBezTo>
                <a:lnTo>
                  <a:pt x="2123" y="1652"/>
                </a:lnTo>
                <a:cubicBezTo>
                  <a:pt x="2082" y="1632"/>
                  <a:pt x="2042" y="1614"/>
                  <a:pt x="2005" y="1595"/>
                </a:cubicBezTo>
                <a:cubicBezTo>
                  <a:pt x="1987" y="1589"/>
                  <a:pt x="1971" y="1586"/>
                  <a:pt x="1956" y="1586"/>
                </a:cubicBezTo>
                <a:cubicBezTo>
                  <a:pt x="1884" y="1586"/>
                  <a:pt x="1835" y="1645"/>
                  <a:pt x="1808" y="1726"/>
                </a:cubicBezTo>
                <a:cubicBezTo>
                  <a:pt x="1808" y="1825"/>
                  <a:pt x="1808" y="1924"/>
                  <a:pt x="1676" y="1924"/>
                </a:cubicBezTo>
                <a:cubicBezTo>
                  <a:pt x="1545" y="1924"/>
                  <a:pt x="1512" y="1825"/>
                  <a:pt x="1479" y="1792"/>
                </a:cubicBezTo>
                <a:cubicBezTo>
                  <a:pt x="1371" y="1711"/>
                  <a:pt x="1241" y="1652"/>
                  <a:pt x="1106" y="1652"/>
                </a:cubicBezTo>
                <a:cubicBezTo>
                  <a:pt x="1077" y="1652"/>
                  <a:pt x="1048" y="1655"/>
                  <a:pt x="1019" y="1661"/>
                </a:cubicBezTo>
                <a:cubicBezTo>
                  <a:pt x="953" y="1661"/>
                  <a:pt x="855" y="1726"/>
                  <a:pt x="855" y="1825"/>
                </a:cubicBezTo>
                <a:cubicBezTo>
                  <a:pt x="865" y="1895"/>
                  <a:pt x="887" y="1964"/>
                  <a:pt x="919" y="2030"/>
                </a:cubicBezTo>
                <a:lnTo>
                  <a:pt x="919" y="2030"/>
                </a:lnTo>
                <a:lnTo>
                  <a:pt x="789" y="2022"/>
                </a:lnTo>
                <a:cubicBezTo>
                  <a:pt x="740" y="2022"/>
                  <a:pt x="633" y="2030"/>
                  <a:pt x="530" y="2030"/>
                </a:cubicBezTo>
                <a:cubicBezTo>
                  <a:pt x="468" y="2030"/>
                  <a:pt x="407" y="2027"/>
                  <a:pt x="362" y="2018"/>
                </a:cubicBezTo>
                <a:lnTo>
                  <a:pt x="362" y="2018"/>
                </a:lnTo>
                <a:lnTo>
                  <a:pt x="362" y="1989"/>
                </a:lnTo>
                <a:cubicBezTo>
                  <a:pt x="338" y="1941"/>
                  <a:pt x="296" y="1911"/>
                  <a:pt x="250" y="1911"/>
                </a:cubicBezTo>
                <a:cubicBezTo>
                  <a:pt x="233" y="1911"/>
                  <a:pt x="215" y="1915"/>
                  <a:pt x="198" y="1924"/>
                </a:cubicBezTo>
                <a:cubicBezTo>
                  <a:pt x="132" y="1924"/>
                  <a:pt x="66" y="1956"/>
                  <a:pt x="33" y="2022"/>
                </a:cubicBezTo>
                <a:cubicBezTo>
                  <a:pt x="0" y="2088"/>
                  <a:pt x="33" y="2154"/>
                  <a:pt x="66" y="2219"/>
                </a:cubicBezTo>
                <a:cubicBezTo>
                  <a:pt x="154" y="2307"/>
                  <a:pt x="271" y="2321"/>
                  <a:pt x="387" y="2321"/>
                </a:cubicBezTo>
                <a:cubicBezTo>
                  <a:pt x="446" y="2321"/>
                  <a:pt x="504" y="2318"/>
                  <a:pt x="559" y="2318"/>
                </a:cubicBezTo>
                <a:lnTo>
                  <a:pt x="1267" y="2377"/>
                </a:lnTo>
                <a:lnTo>
                  <a:pt x="1267" y="2377"/>
                </a:lnTo>
                <a:cubicBezTo>
                  <a:pt x="1272" y="2379"/>
                  <a:pt x="1277" y="2381"/>
                  <a:pt x="1282" y="2384"/>
                </a:cubicBezTo>
                <a:lnTo>
                  <a:pt x="1283" y="2378"/>
                </a:lnTo>
                <a:lnTo>
                  <a:pt x="1283" y="2378"/>
                </a:lnTo>
                <a:lnTo>
                  <a:pt x="1348" y="2384"/>
                </a:lnTo>
                <a:cubicBezTo>
                  <a:pt x="1482" y="2384"/>
                  <a:pt x="1525" y="2261"/>
                  <a:pt x="1486" y="2162"/>
                </a:cubicBezTo>
                <a:lnTo>
                  <a:pt x="1486" y="2162"/>
                </a:lnTo>
                <a:cubicBezTo>
                  <a:pt x="1567" y="2212"/>
                  <a:pt x="1651" y="2252"/>
                  <a:pt x="1742" y="2252"/>
                </a:cubicBezTo>
                <a:cubicBezTo>
                  <a:pt x="1954" y="2252"/>
                  <a:pt x="2031" y="2133"/>
                  <a:pt x="2070" y="1981"/>
                </a:cubicBezTo>
                <a:lnTo>
                  <a:pt x="2070" y="1981"/>
                </a:lnTo>
                <a:cubicBezTo>
                  <a:pt x="2128" y="2017"/>
                  <a:pt x="2182" y="2052"/>
                  <a:pt x="2235" y="2088"/>
                </a:cubicBezTo>
                <a:cubicBezTo>
                  <a:pt x="2257" y="2103"/>
                  <a:pt x="2283" y="2109"/>
                  <a:pt x="2309" y="2109"/>
                </a:cubicBezTo>
                <a:cubicBezTo>
                  <a:pt x="2399" y="2109"/>
                  <a:pt x="2498" y="2033"/>
                  <a:pt x="2498" y="1956"/>
                </a:cubicBezTo>
                <a:cubicBezTo>
                  <a:pt x="2477" y="1776"/>
                  <a:pt x="2449" y="1599"/>
                  <a:pt x="2414" y="1425"/>
                </a:cubicBezTo>
                <a:lnTo>
                  <a:pt x="2414" y="1425"/>
                </a:lnTo>
                <a:cubicBezTo>
                  <a:pt x="2599" y="1688"/>
                  <a:pt x="2791" y="1941"/>
                  <a:pt x="2991" y="2186"/>
                </a:cubicBezTo>
                <a:cubicBezTo>
                  <a:pt x="3020" y="2226"/>
                  <a:pt x="3056" y="2242"/>
                  <a:pt x="3092" y="2242"/>
                </a:cubicBezTo>
                <a:cubicBezTo>
                  <a:pt x="3176" y="2242"/>
                  <a:pt x="3263" y="2157"/>
                  <a:pt x="3286" y="2088"/>
                </a:cubicBezTo>
                <a:cubicBezTo>
                  <a:pt x="3286" y="1809"/>
                  <a:pt x="3311" y="1538"/>
                  <a:pt x="3356" y="1272"/>
                </a:cubicBezTo>
                <a:lnTo>
                  <a:pt x="3356" y="1272"/>
                </a:lnTo>
                <a:cubicBezTo>
                  <a:pt x="3425" y="1532"/>
                  <a:pt x="3521" y="1785"/>
                  <a:pt x="3648" y="2022"/>
                </a:cubicBezTo>
                <a:cubicBezTo>
                  <a:pt x="3681" y="2071"/>
                  <a:pt x="3738" y="2096"/>
                  <a:pt x="3796" y="2096"/>
                </a:cubicBezTo>
                <a:cubicBezTo>
                  <a:pt x="3828" y="2096"/>
                  <a:pt x="3861" y="2088"/>
                  <a:pt x="3889" y="2072"/>
                </a:cubicBezTo>
                <a:lnTo>
                  <a:pt x="3889" y="2072"/>
                </a:lnTo>
                <a:cubicBezTo>
                  <a:pt x="3914" y="2134"/>
                  <a:pt x="3943" y="2194"/>
                  <a:pt x="3977" y="2252"/>
                </a:cubicBezTo>
                <a:cubicBezTo>
                  <a:pt x="4005" y="2310"/>
                  <a:pt x="4053" y="2336"/>
                  <a:pt x="4103" y="2336"/>
                </a:cubicBezTo>
                <a:cubicBezTo>
                  <a:pt x="4167" y="2336"/>
                  <a:pt x="4235" y="2293"/>
                  <a:pt x="4272" y="2219"/>
                </a:cubicBezTo>
                <a:cubicBezTo>
                  <a:pt x="4275" y="2200"/>
                  <a:pt x="4279" y="2181"/>
                  <a:pt x="4282" y="2162"/>
                </a:cubicBezTo>
                <a:lnTo>
                  <a:pt x="4282" y="2162"/>
                </a:lnTo>
                <a:cubicBezTo>
                  <a:pt x="4289" y="2170"/>
                  <a:pt x="4297" y="2178"/>
                  <a:pt x="4305" y="2186"/>
                </a:cubicBezTo>
                <a:cubicBezTo>
                  <a:pt x="4328" y="2210"/>
                  <a:pt x="4364" y="2221"/>
                  <a:pt x="4402" y="2221"/>
                </a:cubicBezTo>
                <a:cubicBezTo>
                  <a:pt x="4455" y="2221"/>
                  <a:pt x="4513" y="2199"/>
                  <a:pt x="4546" y="2160"/>
                </a:cubicBezTo>
                <a:lnTo>
                  <a:pt x="4546" y="2160"/>
                </a:lnTo>
                <a:cubicBezTo>
                  <a:pt x="4588" y="2227"/>
                  <a:pt x="4639" y="2290"/>
                  <a:pt x="4699" y="2351"/>
                </a:cubicBezTo>
                <a:cubicBezTo>
                  <a:pt x="4725" y="2376"/>
                  <a:pt x="4759" y="2387"/>
                  <a:pt x="4796" y="2387"/>
                </a:cubicBezTo>
                <a:cubicBezTo>
                  <a:pt x="4856" y="2387"/>
                  <a:pt x="4922" y="2358"/>
                  <a:pt x="4962" y="2318"/>
                </a:cubicBezTo>
                <a:lnTo>
                  <a:pt x="5521" y="1168"/>
                </a:lnTo>
                <a:cubicBezTo>
                  <a:pt x="5607" y="978"/>
                  <a:pt x="5712" y="806"/>
                  <a:pt x="5835" y="657"/>
                </a:cubicBezTo>
                <a:lnTo>
                  <a:pt x="5835" y="657"/>
                </a:lnTo>
                <a:cubicBezTo>
                  <a:pt x="5697" y="1287"/>
                  <a:pt x="5543" y="1901"/>
                  <a:pt x="5389" y="2515"/>
                </a:cubicBezTo>
                <a:cubicBezTo>
                  <a:pt x="5369" y="2637"/>
                  <a:pt x="5474" y="2721"/>
                  <a:pt x="5573" y="2721"/>
                </a:cubicBezTo>
                <a:cubicBezTo>
                  <a:pt x="5634" y="2721"/>
                  <a:pt x="5693" y="2689"/>
                  <a:pt x="5718" y="2614"/>
                </a:cubicBezTo>
                <a:cubicBezTo>
                  <a:pt x="5882" y="1792"/>
                  <a:pt x="6080" y="1003"/>
                  <a:pt x="6277" y="215"/>
                </a:cubicBezTo>
                <a:cubicBezTo>
                  <a:pt x="6304" y="107"/>
                  <a:pt x="6199" y="0"/>
                  <a:pt x="610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15" name="Google Shape;15915;p113"/>
          <p:cNvSpPr/>
          <p:nvPr/>
        </p:nvSpPr>
        <p:spPr>
          <a:xfrm>
            <a:off x="7513105" y="4704364"/>
            <a:ext cx="27218" cy="40087"/>
          </a:xfrm>
          <a:custGeom>
            <a:rect b="b" l="l" r="r" t="t"/>
            <a:pathLst>
              <a:path extrusionOk="0" h="1894" w="1286">
                <a:moveTo>
                  <a:pt x="1027" y="1"/>
                </a:moveTo>
                <a:cubicBezTo>
                  <a:pt x="977" y="1"/>
                  <a:pt x="926" y="26"/>
                  <a:pt x="892" y="84"/>
                </a:cubicBezTo>
                <a:lnTo>
                  <a:pt x="872" y="122"/>
                </a:lnTo>
                <a:lnTo>
                  <a:pt x="872" y="122"/>
                </a:lnTo>
                <a:lnTo>
                  <a:pt x="859" y="117"/>
                </a:lnTo>
                <a:cubicBezTo>
                  <a:pt x="854" y="136"/>
                  <a:pt x="849" y="154"/>
                  <a:pt x="845" y="173"/>
                </a:cubicBezTo>
                <a:lnTo>
                  <a:pt x="845" y="173"/>
                </a:lnTo>
                <a:lnTo>
                  <a:pt x="70" y="1661"/>
                </a:lnTo>
                <a:cubicBezTo>
                  <a:pt x="0" y="1777"/>
                  <a:pt x="128" y="1893"/>
                  <a:pt x="243" y="1893"/>
                </a:cubicBezTo>
                <a:cubicBezTo>
                  <a:pt x="291" y="1893"/>
                  <a:pt x="337" y="1874"/>
                  <a:pt x="366" y="1825"/>
                </a:cubicBezTo>
                <a:lnTo>
                  <a:pt x="730" y="1126"/>
                </a:lnTo>
                <a:lnTo>
                  <a:pt x="730" y="1126"/>
                </a:lnTo>
                <a:cubicBezTo>
                  <a:pt x="728" y="1194"/>
                  <a:pt x="727" y="1263"/>
                  <a:pt x="727" y="1333"/>
                </a:cubicBezTo>
                <a:cubicBezTo>
                  <a:pt x="727" y="1420"/>
                  <a:pt x="800" y="1479"/>
                  <a:pt x="888" y="1479"/>
                </a:cubicBezTo>
                <a:cubicBezTo>
                  <a:pt x="932" y="1479"/>
                  <a:pt x="979" y="1464"/>
                  <a:pt x="1023" y="1431"/>
                </a:cubicBezTo>
                <a:cubicBezTo>
                  <a:pt x="1220" y="1234"/>
                  <a:pt x="1286" y="905"/>
                  <a:pt x="1253" y="610"/>
                </a:cubicBezTo>
                <a:cubicBezTo>
                  <a:pt x="1231" y="543"/>
                  <a:pt x="1179" y="510"/>
                  <a:pt x="1122" y="503"/>
                </a:cubicBezTo>
                <a:lnTo>
                  <a:pt x="1122" y="503"/>
                </a:lnTo>
                <a:cubicBezTo>
                  <a:pt x="1136" y="429"/>
                  <a:pt x="1151" y="355"/>
                  <a:pt x="1170" y="281"/>
                </a:cubicBezTo>
                <a:lnTo>
                  <a:pt x="1170" y="281"/>
                </a:lnTo>
                <a:lnTo>
                  <a:pt x="1187" y="248"/>
                </a:lnTo>
                <a:lnTo>
                  <a:pt x="1179" y="245"/>
                </a:lnTo>
                <a:lnTo>
                  <a:pt x="1179" y="245"/>
                </a:lnTo>
                <a:cubicBezTo>
                  <a:pt x="1182" y="235"/>
                  <a:pt x="1185" y="225"/>
                  <a:pt x="1187" y="215"/>
                </a:cubicBezTo>
                <a:cubicBezTo>
                  <a:pt x="1209" y="87"/>
                  <a:pt x="1119" y="1"/>
                  <a:pt x="102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16" name="Google Shape;15916;p113"/>
          <p:cNvSpPr/>
          <p:nvPr/>
        </p:nvSpPr>
        <p:spPr>
          <a:xfrm>
            <a:off x="7533360" y="4718651"/>
            <a:ext cx="7662" cy="6963"/>
          </a:xfrm>
          <a:custGeom>
            <a:rect b="b" l="l" r="r" t="t"/>
            <a:pathLst>
              <a:path extrusionOk="0" h="329" w="362">
                <a:moveTo>
                  <a:pt x="198" y="0"/>
                </a:moveTo>
                <a:cubicBezTo>
                  <a:pt x="0" y="33"/>
                  <a:pt x="0" y="296"/>
                  <a:pt x="198" y="329"/>
                </a:cubicBezTo>
                <a:cubicBezTo>
                  <a:pt x="362" y="296"/>
                  <a:pt x="362" y="33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17" name="Google Shape;15917;p113"/>
          <p:cNvSpPr/>
          <p:nvPr/>
        </p:nvSpPr>
        <p:spPr>
          <a:xfrm>
            <a:off x="7540535" y="4689929"/>
            <a:ext cx="81168" cy="50817"/>
          </a:xfrm>
          <a:custGeom>
            <a:rect b="b" l="l" r="r" t="t"/>
            <a:pathLst>
              <a:path extrusionOk="0" h="2401" w="3835">
                <a:moveTo>
                  <a:pt x="209" y="0"/>
                </a:moveTo>
                <a:cubicBezTo>
                  <a:pt x="113" y="0"/>
                  <a:pt x="1" y="96"/>
                  <a:pt x="23" y="207"/>
                </a:cubicBezTo>
                <a:cubicBezTo>
                  <a:pt x="154" y="799"/>
                  <a:pt x="220" y="1390"/>
                  <a:pt x="187" y="1949"/>
                </a:cubicBezTo>
                <a:cubicBezTo>
                  <a:pt x="187" y="2064"/>
                  <a:pt x="261" y="2121"/>
                  <a:pt x="339" y="2121"/>
                </a:cubicBezTo>
                <a:cubicBezTo>
                  <a:pt x="417" y="2121"/>
                  <a:pt x="499" y="2064"/>
                  <a:pt x="516" y="1949"/>
                </a:cubicBezTo>
                <a:lnTo>
                  <a:pt x="516" y="1982"/>
                </a:lnTo>
                <a:cubicBezTo>
                  <a:pt x="526" y="1786"/>
                  <a:pt x="530" y="1591"/>
                  <a:pt x="525" y="1397"/>
                </a:cubicBezTo>
                <a:lnTo>
                  <a:pt x="525" y="1397"/>
                </a:lnTo>
                <a:cubicBezTo>
                  <a:pt x="609" y="1642"/>
                  <a:pt x="682" y="1891"/>
                  <a:pt x="746" y="2146"/>
                </a:cubicBezTo>
                <a:cubicBezTo>
                  <a:pt x="764" y="2220"/>
                  <a:pt x="834" y="2263"/>
                  <a:pt x="904" y="2263"/>
                </a:cubicBezTo>
                <a:cubicBezTo>
                  <a:pt x="945" y="2263"/>
                  <a:pt x="987" y="2248"/>
                  <a:pt x="1017" y="2215"/>
                </a:cubicBezTo>
                <a:lnTo>
                  <a:pt x="1017" y="2215"/>
                </a:lnTo>
                <a:cubicBezTo>
                  <a:pt x="1026" y="2236"/>
                  <a:pt x="1035" y="2257"/>
                  <a:pt x="1041" y="2277"/>
                </a:cubicBezTo>
                <a:cubicBezTo>
                  <a:pt x="1074" y="2360"/>
                  <a:pt x="1140" y="2401"/>
                  <a:pt x="1206" y="2401"/>
                </a:cubicBezTo>
                <a:cubicBezTo>
                  <a:pt x="1271" y="2401"/>
                  <a:pt x="1337" y="2360"/>
                  <a:pt x="1370" y="2277"/>
                </a:cubicBezTo>
                <a:cubicBezTo>
                  <a:pt x="1394" y="2206"/>
                  <a:pt x="1422" y="2130"/>
                  <a:pt x="1451" y="2051"/>
                </a:cubicBezTo>
                <a:lnTo>
                  <a:pt x="1451" y="2051"/>
                </a:lnTo>
                <a:cubicBezTo>
                  <a:pt x="1457" y="2061"/>
                  <a:pt x="1463" y="2071"/>
                  <a:pt x="1469" y="2080"/>
                </a:cubicBezTo>
                <a:cubicBezTo>
                  <a:pt x="1485" y="2130"/>
                  <a:pt x="1534" y="2154"/>
                  <a:pt x="1588" y="2154"/>
                </a:cubicBezTo>
                <a:cubicBezTo>
                  <a:pt x="1641" y="2154"/>
                  <a:pt x="1699" y="2130"/>
                  <a:pt x="1732" y="2080"/>
                </a:cubicBezTo>
                <a:cubicBezTo>
                  <a:pt x="1759" y="2015"/>
                  <a:pt x="1785" y="1950"/>
                  <a:pt x="1807" y="1884"/>
                </a:cubicBezTo>
                <a:lnTo>
                  <a:pt x="1807" y="1884"/>
                </a:lnTo>
                <a:cubicBezTo>
                  <a:pt x="1811" y="1884"/>
                  <a:pt x="1814" y="1884"/>
                  <a:pt x="1817" y="1884"/>
                </a:cubicBezTo>
                <a:cubicBezTo>
                  <a:pt x="1844" y="1884"/>
                  <a:pt x="1872" y="1879"/>
                  <a:pt x="1898" y="1867"/>
                </a:cubicBezTo>
                <a:lnTo>
                  <a:pt x="1898" y="1867"/>
                </a:lnTo>
                <a:cubicBezTo>
                  <a:pt x="1930" y="1944"/>
                  <a:pt x="1973" y="2015"/>
                  <a:pt x="2027" y="2080"/>
                </a:cubicBezTo>
                <a:cubicBezTo>
                  <a:pt x="2062" y="2115"/>
                  <a:pt x="2104" y="2129"/>
                  <a:pt x="2146" y="2129"/>
                </a:cubicBezTo>
                <a:cubicBezTo>
                  <a:pt x="2224" y="2129"/>
                  <a:pt x="2302" y="2079"/>
                  <a:pt x="2323" y="2015"/>
                </a:cubicBezTo>
                <a:cubicBezTo>
                  <a:pt x="2389" y="1832"/>
                  <a:pt x="2481" y="1666"/>
                  <a:pt x="2594" y="1517"/>
                </a:cubicBezTo>
                <a:lnTo>
                  <a:pt x="2594" y="1517"/>
                </a:lnTo>
                <a:cubicBezTo>
                  <a:pt x="2568" y="1630"/>
                  <a:pt x="2544" y="1742"/>
                  <a:pt x="2520" y="1850"/>
                </a:cubicBezTo>
                <a:cubicBezTo>
                  <a:pt x="2496" y="1969"/>
                  <a:pt x="2593" y="2054"/>
                  <a:pt x="2686" y="2054"/>
                </a:cubicBezTo>
                <a:cubicBezTo>
                  <a:pt x="2721" y="2054"/>
                  <a:pt x="2756" y="2042"/>
                  <a:pt x="2783" y="2015"/>
                </a:cubicBezTo>
                <a:cubicBezTo>
                  <a:pt x="2804" y="1991"/>
                  <a:pt x="2825" y="1969"/>
                  <a:pt x="2846" y="1947"/>
                </a:cubicBezTo>
                <a:lnTo>
                  <a:pt x="2846" y="1947"/>
                </a:lnTo>
                <a:lnTo>
                  <a:pt x="2849" y="1949"/>
                </a:lnTo>
                <a:lnTo>
                  <a:pt x="2850" y="1944"/>
                </a:lnTo>
                <a:lnTo>
                  <a:pt x="2850" y="1944"/>
                </a:lnTo>
                <a:cubicBezTo>
                  <a:pt x="2983" y="1812"/>
                  <a:pt x="3135" y="1720"/>
                  <a:pt x="3294" y="1661"/>
                </a:cubicBezTo>
                <a:lnTo>
                  <a:pt x="3294" y="1661"/>
                </a:lnTo>
                <a:cubicBezTo>
                  <a:pt x="3265" y="1777"/>
                  <a:pt x="3369" y="1874"/>
                  <a:pt x="3469" y="1874"/>
                </a:cubicBezTo>
                <a:cubicBezTo>
                  <a:pt x="3522" y="1874"/>
                  <a:pt x="3573" y="1847"/>
                  <a:pt x="3605" y="1785"/>
                </a:cubicBezTo>
                <a:lnTo>
                  <a:pt x="3769" y="1522"/>
                </a:lnTo>
                <a:cubicBezTo>
                  <a:pt x="3835" y="1390"/>
                  <a:pt x="3736" y="1259"/>
                  <a:pt x="3605" y="1259"/>
                </a:cubicBezTo>
                <a:cubicBezTo>
                  <a:pt x="3373" y="1278"/>
                  <a:pt x="3153" y="1354"/>
                  <a:pt x="2951" y="1473"/>
                </a:cubicBezTo>
                <a:lnTo>
                  <a:pt x="2951" y="1473"/>
                </a:lnTo>
                <a:lnTo>
                  <a:pt x="3046" y="1029"/>
                </a:lnTo>
                <a:cubicBezTo>
                  <a:pt x="3071" y="929"/>
                  <a:pt x="3002" y="830"/>
                  <a:pt x="2910" y="830"/>
                </a:cubicBezTo>
                <a:cubicBezTo>
                  <a:pt x="2880" y="830"/>
                  <a:pt x="2848" y="840"/>
                  <a:pt x="2816" y="864"/>
                </a:cubicBezTo>
                <a:cubicBezTo>
                  <a:pt x="2527" y="1057"/>
                  <a:pt x="2308" y="1303"/>
                  <a:pt x="2147" y="1589"/>
                </a:cubicBezTo>
                <a:lnTo>
                  <a:pt x="2147" y="1589"/>
                </a:lnTo>
                <a:cubicBezTo>
                  <a:pt x="2144" y="1543"/>
                  <a:pt x="2148" y="1498"/>
                  <a:pt x="2159" y="1456"/>
                </a:cubicBezTo>
                <a:cubicBezTo>
                  <a:pt x="2198" y="1319"/>
                  <a:pt x="2098" y="1241"/>
                  <a:pt x="1996" y="1241"/>
                </a:cubicBezTo>
                <a:cubicBezTo>
                  <a:pt x="1963" y="1241"/>
                  <a:pt x="1931" y="1249"/>
                  <a:pt x="1902" y="1266"/>
                </a:cubicBezTo>
                <a:lnTo>
                  <a:pt x="1902" y="1266"/>
                </a:lnTo>
                <a:cubicBezTo>
                  <a:pt x="1870" y="1218"/>
                  <a:pt x="1813" y="1192"/>
                  <a:pt x="1757" y="1192"/>
                </a:cubicBezTo>
                <a:cubicBezTo>
                  <a:pt x="1686" y="1192"/>
                  <a:pt x="1615" y="1234"/>
                  <a:pt x="1600" y="1324"/>
                </a:cubicBezTo>
                <a:cubicBezTo>
                  <a:pt x="1592" y="1358"/>
                  <a:pt x="1588" y="1394"/>
                  <a:pt x="1587" y="1432"/>
                </a:cubicBezTo>
                <a:lnTo>
                  <a:pt x="1587" y="1432"/>
                </a:lnTo>
                <a:cubicBezTo>
                  <a:pt x="1581" y="1465"/>
                  <a:pt x="1575" y="1496"/>
                  <a:pt x="1569" y="1528"/>
                </a:cubicBezTo>
                <a:lnTo>
                  <a:pt x="1569" y="1528"/>
                </a:lnTo>
                <a:cubicBezTo>
                  <a:pt x="1568" y="1526"/>
                  <a:pt x="1568" y="1524"/>
                  <a:pt x="1567" y="1522"/>
                </a:cubicBezTo>
                <a:cubicBezTo>
                  <a:pt x="1567" y="1456"/>
                  <a:pt x="1502" y="1423"/>
                  <a:pt x="1432" y="1423"/>
                </a:cubicBezTo>
                <a:cubicBezTo>
                  <a:pt x="1362" y="1423"/>
                  <a:pt x="1288" y="1456"/>
                  <a:pt x="1271" y="1522"/>
                </a:cubicBezTo>
                <a:cubicBezTo>
                  <a:pt x="1242" y="1625"/>
                  <a:pt x="1212" y="1728"/>
                  <a:pt x="1180" y="1832"/>
                </a:cubicBezTo>
                <a:lnTo>
                  <a:pt x="1180" y="1832"/>
                </a:lnTo>
                <a:cubicBezTo>
                  <a:pt x="1178" y="1827"/>
                  <a:pt x="1175" y="1822"/>
                  <a:pt x="1173" y="1817"/>
                </a:cubicBezTo>
                <a:cubicBezTo>
                  <a:pt x="1140" y="1768"/>
                  <a:pt x="1083" y="1743"/>
                  <a:pt x="1025" y="1743"/>
                </a:cubicBezTo>
                <a:cubicBezTo>
                  <a:pt x="1004" y="1743"/>
                  <a:pt x="983" y="1747"/>
                  <a:pt x="963" y="1753"/>
                </a:cubicBezTo>
                <a:lnTo>
                  <a:pt x="963" y="1753"/>
                </a:lnTo>
                <a:cubicBezTo>
                  <a:pt x="813" y="1217"/>
                  <a:pt x="615" y="680"/>
                  <a:pt x="352" y="143"/>
                </a:cubicBezTo>
                <a:lnTo>
                  <a:pt x="352" y="143"/>
                </a:lnTo>
                <a:cubicBezTo>
                  <a:pt x="352" y="143"/>
                  <a:pt x="352" y="142"/>
                  <a:pt x="351" y="141"/>
                </a:cubicBezTo>
                <a:lnTo>
                  <a:pt x="351" y="142"/>
                </a:lnTo>
                <a:lnTo>
                  <a:pt x="351" y="142"/>
                </a:lnTo>
                <a:cubicBezTo>
                  <a:pt x="340" y="120"/>
                  <a:pt x="330" y="98"/>
                  <a:pt x="319" y="76"/>
                </a:cubicBezTo>
                <a:cubicBezTo>
                  <a:pt x="297" y="22"/>
                  <a:pt x="255" y="0"/>
                  <a:pt x="20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18" name="Google Shape;15918;p113"/>
          <p:cNvSpPr/>
          <p:nvPr/>
        </p:nvSpPr>
        <p:spPr>
          <a:xfrm>
            <a:off x="7609174" y="4725593"/>
            <a:ext cx="114566" cy="15387"/>
          </a:xfrm>
          <a:custGeom>
            <a:rect b="b" l="l" r="r" t="t"/>
            <a:pathLst>
              <a:path extrusionOk="0" h="727" w="5413">
                <a:moveTo>
                  <a:pt x="197" y="1"/>
                </a:moveTo>
                <a:cubicBezTo>
                  <a:pt x="0" y="34"/>
                  <a:pt x="0" y="297"/>
                  <a:pt x="197" y="330"/>
                </a:cubicBezTo>
                <a:lnTo>
                  <a:pt x="197" y="297"/>
                </a:lnTo>
                <a:cubicBezTo>
                  <a:pt x="1840" y="362"/>
                  <a:pt x="3483" y="494"/>
                  <a:pt x="5126" y="724"/>
                </a:cubicBezTo>
                <a:cubicBezTo>
                  <a:pt x="5136" y="725"/>
                  <a:pt x="5145" y="726"/>
                  <a:pt x="5154" y="726"/>
                </a:cubicBezTo>
                <a:cubicBezTo>
                  <a:pt x="5332" y="726"/>
                  <a:pt x="5413" y="427"/>
                  <a:pt x="5225" y="395"/>
                </a:cubicBezTo>
                <a:cubicBezTo>
                  <a:pt x="3549" y="165"/>
                  <a:pt x="1873" y="34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19" name="Google Shape;15919;p113"/>
          <p:cNvSpPr/>
          <p:nvPr/>
        </p:nvSpPr>
        <p:spPr>
          <a:xfrm>
            <a:off x="7462414" y="4277523"/>
            <a:ext cx="64701" cy="417839"/>
          </a:xfrm>
          <a:custGeom>
            <a:rect b="b" l="l" r="r" t="t"/>
            <a:pathLst>
              <a:path extrusionOk="0" h="19742" w="3057">
                <a:moveTo>
                  <a:pt x="493" y="0"/>
                </a:moveTo>
                <a:cubicBezTo>
                  <a:pt x="430" y="0"/>
                  <a:pt x="375" y="32"/>
                  <a:pt x="362" y="107"/>
                </a:cubicBezTo>
                <a:cubicBezTo>
                  <a:pt x="1" y="2605"/>
                  <a:pt x="99" y="5168"/>
                  <a:pt x="658" y="7632"/>
                </a:cubicBezTo>
                <a:cubicBezTo>
                  <a:pt x="921" y="8848"/>
                  <a:pt x="1315" y="10031"/>
                  <a:pt x="1808" y="11214"/>
                </a:cubicBezTo>
                <a:cubicBezTo>
                  <a:pt x="2334" y="12397"/>
                  <a:pt x="2662" y="13646"/>
                  <a:pt x="2728" y="14927"/>
                </a:cubicBezTo>
                <a:cubicBezTo>
                  <a:pt x="2728" y="15716"/>
                  <a:pt x="2662" y="16505"/>
                  <a:pt x="2564" y="17261"/>
                </a:cubicBezTo>
                <a:lnTo>
                  <a:pt x="2301" y="19594"/>
                </a:lnTo>
                <a:cubicBezTo>
                  <a:pt x="2301" y="19692"/>
                  <a:pt x="2383" y="19742"/>
                  <a:pt x="2465" y="19742"/>
                </a:cubicBezTo>
                <a:cubicBezTo>
                  <a:pt x="2547" y="19742"/>
                  <a:pt x="2629" y="19692"/>
                  <a:pt x="2629" y="19594"/>
                </a:cubicBezTo>
                <a:lnTo>
                  <a:pt x="2629" y="19561"/>
                </a:lnTo>
                <a:cubicBezTo>
                  <a:pt x="2761" y="18214"/>
                  <a:pt x="2958" y="16866"/>
                  <a:pt x="3024" y="15519"/>
                </a:cubicBezTo>
                <a:cubicBezTo>
                  <a:pt x="3057" y="14270"/>
                  <a:pt x="2827" y="12989"/>
                  <a:pt x="2367" y="11839"/>
                </a:cubicBezTo>
                <a:cubicBezTo>
                  <a:pt x="1906" y="10656"/>
                  <a:pt x="1479" y="9473"/>
                  <a:pt x="1151" y="8257"/>
                </a:cubicBezTo>
                <a:cubicBezTo>
                  <a:pt x="428" y="5628"/>
                  <a:pt x="296" y="2901"/>
                  <a:pt x="691" y="206"/>
                </a:cubicBezTo>
                <a:cubicBezTo>
                  <a:pt x="711" y="84"/>
                  <a:pt x="593" y="0"/>
                  <a:pt x="49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20" name="Google Shape;15920;p113"/>
          <p:cNvSpPr/>
          <p:nvPr/>
        </p:nvSpPr>
        <p:spPr>
          <a:xfrm>
            <a:off x="7173211" y="4267786"/>
            <a:ext cx="266594" cy="145827"/>
          </a:xfrm>
          <a:custGeom>
            <a:rect b="b" l="l" r="r" t="t"/>
            <a:pathLst>
              <a:path extrusionOk="0" h="6890" w="12596">
                <a:moveTo>
                  <a:pt x="12368" y="0"/>
                </a:moveTo>
                <a:cubicBezTo>
                  <a:pt x="12352" y="0"/>
                  <a:pt x="12335" y="3"/>
                  <a:pt x="12317" y="9"/>
                </a:cubicBezTo>
                <a:cubicBezTo>
                  <a:pt x="11332" y="370"/>
                  <a:pt x="10280" y="666"/>
                  <a:pt x="9327" y="1093"/>
                </a:cubicBezTo>
                <a:cubicBezTo>
                  <a:pt x="8506" y="1455"/>
                  <a:pt x="7815" y="2013"/>
                  <a:pt x="7290" y="2736"/>
                </a:cubicBezTo>
                <a:cubicBezTo>
                  <a:pt x="6731" y="3459"/>
                  <a:pt x="6238" y="4248"/>
                  <a:pt x="5614" y="4905"/>
                </a:cubicBezTo>
                <a:cubicBezTo>
                  <a:pt x="5285" y="5267"/>
                  <a:pt x="4924" y="5628"/>
                  <a:pt x="4529" y="5924"/>
                </a:cubicBezTo>
                <a:cubicBezTo>
                  <a:pt x="4135" y="6285"/>
                  <a:pt x="3642" y="6515"/>
                  <a:pt x="3116" y="6548"/>
                </a:cubicBezTo>
                <a:cubicBezTo>
                  <a:pt x="2558" y="6515"/>
                  <a:pt x="2032" y="6318"/>
                  <a:pt x="1572" y="6022"/>
                </a:cubicBezTo>
                <a:cubicBezTo>
                  <a:pt x="1112" y="5727"/>
                  <a:pt x="685" y="5332"/>
                  <a:pt x="356" y="4905"/>
                </a:cubicBezTo>
                <a:cubicBezTo>
                  <a:pt x="318" y="4857"/>
                  <a:pt x="268" y="4837"/>
                  <a:pt x="220" y="4837"/>
                </a:cubicBezTo>
                <a:cubicBezTo>
                  <a:pt x="105" y="4837"/>
                  <a:pt x="0" y="4953"/>
                  <a:pt x="93" y="5069"/>
                </a:cubicBezTo>
                <a:cubicBezTo>
                  <a:pt x="619" y="5825"/>
                  <a:pt x="1375" y="6384"/>
                  <a:pt x="2262" y="6712"/>
                </a:cubicBezTo>
                <a:cubicBezTo>
                  <a:pt x="2518" y="6831"/>
                  <a:pt x="2798" y="6890"/>
                  <a:pt x="3081" y="6890"/>
                </a:cubicBezTo>
                <a:cubicBezTo>
                  <a:pt x="3269" y="6890"/>
                  <a:pt x="3458" y="6864"/>
                  <a:pt x="3642" y="6811"/>
                </a:cubicBezTo>
                <a:cubicBezTo>
                  <a:pt x="4102" y="6647"/>
                  <a:pt x="4529" y="6384"/>
                  <a:pt x="4891" y="6055"/>
                </a:cubicBezTo>
                <a:cubicBezTo>
                  <a:pt x="5647" y="5398"/>
                  <a:pt x="6337" y="4642"/>
                  <a:pt x="6895" y="3821"/>
                </a:cubicBezTo>
                <a:cubicBezTo>
                  <a:pt x="7454" y="3032"/>
                  <a:pt x="8013" y="2211"/>
                  <a:pt x="8834" y="1685"/>
                </a:cubicBezTo>
                <a:cubicBezTo>
                  <a:pt x="9360" y="1422"/>
                  <a:pt x="9919" y="1192"/>
                  <a:pt x="10477" y="995"/>
                </a:cubicBezTo>
                <a:lnTo>
                  <a:pt x="12416" y="337"/>
                </a:lnTo>
                <a:cubicBezTo>
                  <a:pt x="12595" y="278"/>
                  <a:pt x="12530" y="0"/>
                  <a:pt x="1236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21" name="Google Shape;15921;p113"/>
          <p:cNvSpPr/>
          <p:nvPr/>
        </p:nvSpPr>
        <p:spPr>
          <a:xfrm>
            <a:off x="7147347" y="3986097"/>
            <a:ext cx="73485" cy="524955"/>
          </a:xfrm>
          <a:custGeom>
            <a:rect b="b" l="l" r="r" t="t"/>
            <a:pathLst>
              <a:path extrusionOk="0" h="24803" w="3472">
                <a:moveTo>
                  <a:pt x="3253" y="1"/>
                </a:moveTo>
                <a:cubicBezTo>
                  <a:pt x="3191" y="1"/>
                  <a:pt x="3135" y="33"/>
                  <a:pt x="3123" y="108"/>
                </a:cubicBezTo>
                <a:cubicBezTo>
                  <a:pt x="2663" y="3328"/>
                  <a:pt x="2695" y="6582"/>
                  <a:pt x="2531" y="9835"/>
                </a:cubicBezTo>
                <a:cubicBezTo>
                  <a:pt x="2465" y="11445"/>
                  <a:pt x="2301" y="13055"/>
                  <a:pt x="2071" y="14632"/>
                </a:cubicBezTo>
                <a:cubicBezTo>
                  <a:pt x="1808" y="16242"/>
                  <a:pt x="1447" y="17820"/>
                  <a:pt x="1052" y="19364"/>
                </a:cubicBezTo>
                <a:cubicBezTo>
                  <a:pt x="527" y="21106"/>
                  <a:pt x="198" y="22847"/>
                  <a:pt x="1" y="24655"/>
                </a:cubicBezTo>
                <a:cubicBezTo>
                  <a:pt x="1" y="24753"/>
                  <a:pt x="83" y="24803"/>
                  <a:pt x="165" y="24803"/>
                </a:cubicBezTo>
                <a:cubicBezTo>
                  <a:pt x="247" y="24803"/>
                  <a:pt x="330" y="24753"/>
                  <a:pt x="330" y="24655"/>
                </a:cubicBezTo>
                <a:cubicBezTo>
                  <a:pt x="494" y="23012"/>
                  <a:pt x="822" y="21401"/>
                  <a:pt x="1250" y="19857"/>
                </a:cubicBezTo>
                <a:cubicBezTo>
                  <a:pt x="1677" y="18313"/>
                  <a:pt x="2005" y="16768"/>
                  <a:pt x="2301" y="15224"/>
                </a:cubicBezTo>
                <a:cubicBezTo>
                  <a:pt x="2827" y="12069"/>
                  <a:pt x="2893" y="8915"/>
                  <a:pt x="3024" y="5727"/>
                </a:cubicBezTo>
                <a:cubicBezTo>
                  <a:pt x="3057" y="3887"/>
                  <a:pt x="3188" y="2047"/>
                  <a:pt x="3451" y="207"/>
                </a:cubicBezTo>
                <a:cubicBezTo>
                  <a:pt x="3472" y="85"/>
                  <a:pt x="3354" y="1"/>
                  <a:pt x="32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22" name="Google Shape;15922;p113"/>
          <p:cNvSpPr/>
          <p:nvPr/>
        </p:nvSpPr>
        <p:spPr>
          <a:xfrm>
            <a:off x="7084105" y="4500605"/>
            <a:ext cx="70225" cy="253663"/>
          </a:xfrm>
          <a:custGeom>
            <a:rect b="b" l="l" r="r" t="t"/>
            <a:pathLst>
              <a:path extrusionOk="0" h="11985" w="3318">
                <a:moveTo>
                  <a:pt x="3157" y="1"/>
                </a:moveTo>
                <a:cubicBezTo>
                  <a:pt x="3088" y="1"/>
                  <a:pt x="3022" y="50"/>
                  <a:pt x="3022" y="149"/>
                </a:cubicBezTo>
                <a:cubicBezTo>
                  <a:pt x="2989" y="1824"/>
                  <a:pt x="2956" y="3533"/>
                  <a:pt x="2956" y="5242"/>
                </a:cubicBezTo>
                <a:cubicBezTo>
                  <a:pt x="2956" y="6096"/>
                  <a:pt x="2956" y="6951"/>
                  <a:pt x="2890" y="7805"/>
                </a:cubicBezTo>
                <a:cubicBezTo>
                  <a:pt x="2726" y="8594"/>
                  <a:pt x="2397" y="9284"/>
                  <a:pt x="1905" y="9908"/>
                </a:cubicBezTo>
                <a:cubicBezTo>
                  <a:pt x="1379" y="10565"/>
                  <a:pt x="787" y="11190"/>
                  <a:pt x="130" y="11715"/>
                </a:cubicBezTo>
                <a:cubicBezTo>
                  <a:pt x="0" y="11819"/>
                  <a:pt x="117" y="11985"/>
                  <a:pt x="252" y="11985"/>
                </a:cubicBezTo>
                <a:cubicBezTo>
                  <a:pt x="288" y="11985"/>
                  <a:pt x="326" y="11973"/>
                  <a:pt x="360" y="11945"/>
                </a:cubicBezTo>
                <a:cubicBezTo>
                  <a:pt x="952" y="11485"/>
                  <a:pt x="1510" y="10927"/>
                  <a:pt x="2003" y="10302"/>
                </a:cubicBezTo>
                <a:cubicBezTo>
                  <a:pt x="2463" y="9744"/>
                  <a:pt x="2857" y="9086"/>
                  <a:pt x="3088" y="8396"/>
                </a:cubicBezTo>
                <a:cubicBezTo>
                  <a:pt x="3318" y="7575"/>
                  <a:pt x="3252" y="6688"/>
                  <a:pt x="3252" y="5866"/>
                </a:cubicBezTo>
                <a:cubicBezTo>
                  <a:pt x="3252" y="5045"/>
                  <a:pt x="3285" y="4092"/>
                  <a:pt x="3285" y="3205"/>
                </a:cubicBezTo>
                <a:cubicBezTo>
                  <a:pt x="3318" y="2186"/>
                  <a:pt x="3318" y="1167"/>
                  <a:pt x="3318" y="149"/>
                </a:cubicBezTo>
                <a:cubicBezTo>
                  <a:pt x="3301" y="50"/>
                  <a:pt x="3227" y="1"/>
                  <a:pt x="315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23" name="Google Shape;15923;p113"/>
          <p:cNvSpPr/>
          <p:nvPr/>
        </p:nvSpPr>
        <p:spPr>
          <a:xfrm>
            <a:off x="7008036" y="4728556"/>
            <a:ext cx="179500" cy="34203"/>
          </a:xfrm>
          <a:custGeom>
            <a:rect b="b" l="l" r="r" t="t"/>
            <a:pathLst>
              <a:path extrusionOk="0" h="1616" w="8481">
                <a:moveTo>
                  <a:pt x="2114" y="1"/>
                </a:moveTo>
                <a:cubicBezTo>
                  <a:pt x="2048" y="1"/>
                  <a:pt x="1983" y="42"/>
                  <a:pt x="1950" y="124"/>
                </a:cubicBezTo>
                <a:cubicBezTo>
                  <a:pt x="1884" y="321"/>
                  <a:pt x="1884" y="518"/>
                  <a:pt x="1950" y="715"/>
                </a:cubicBezTo>
                <a:cubicBezTo>
                  <a:pt x="1977" y="909"/>
                  <a:pt x="1982" y="1173"/>
                  <a:pt x="1806" y="1173"/>
                </a:cubicBezTo>
                <a:cubicBezTo>
                  <a:pt x="1773" y="1173"/>
                  <a:pt x="1734" y="1163"/>
                  <a:pt x="1687" y="1142"/>
                </a:cubicBezTo>
                <a:cubicBezTo>
                  <a:pt x="1488" y="1032"/>
                  <a:pt x="1333" y="906"/>
                  <a:pt x="1173" y="906"/>
                </a:cubicBezTo>
                <a:cubicBezTo>
                  <a:pt x="1119" y="906"/>
                  <a:pt x="1063" y="921"/>
                  <a:pt x="1005" y="956"/>
                </a:cubicBezTo>
                <a:lnTo>
                  <a:pt x="1005" y="956"/>
                </a:lnTo>
                <a:cubicBezTo>
                  <a:pt x="845" y="913"/>
                  <a:pt x="688" y="850"/>
                  <a:pt x="550" y="761"/>
                </a:cubicBezTo>
                <a:lnTo>
                  <a:pt x="550" y="761"/>
                </a:lnTo>
                <a:cubicBezTo>
                  <a:pt x="472" y="685"/>
                  <a:pt x="391" y="614"/>
                  <a:pt x="307" y="551"/>
                </a:cubicBezTo>
                <a:cubicBezTo>
                  <a:pt x="277" y="521"/>
                  <a:pt x="243" y="508"/>
                  <a:pt x="210" y="508"/>
                </a:cubicBezTo>
                <a:cubicBezTo>
                  <a:pt x="100" y="508"/>
                  <a:pt x="1" y="654"/>
                  <a:pt x="77" y="781"/>
                </a:cubicBezTo>
                <a:cubicBezTo>
                  <a:pt x="77" y="781"/>
                  <a:pt x="77" y="781"/>
                  <a:pt x="77" y="781"/>
                </a:cubicBezTo>
                <a:lnTo>
                  <a:pt x="77" y="781"/>
                </a:lnTo>
                <a:cubicBezTo>
                  <a:pt x="131" y="836"/>
                  <a:pt x="190" y="889"/>
                  <a:pt x="252" y="938"/>
                </a:cubicBezTo>
                <a:lnTo>
                  <a:pt x="252" y="938"/>
                </a:lnTo>
                <a:cubicBezTo>
                  <a:pt x="420" y="1098"/>
                  <a:pt x="579" y="1275"/>
                  <a:pt x="701" y="1471"/>
                </a:cubicBezTo>
                <a:cubicBezTo>
                  <a:pt x="730" y="1519"/>
                  <a:pt x="776" y="1539"/>
                  <a:pt x="823" y="1539"/>
                </a:cubicBezTo>
                <a:cubicBezTo>
                  <a:pt x="939" y="1539"/>
                  <a:pt x="1066" y="1423"/>
                  <a:pt x="997" y="1307"/>
                </a:cubicBezTo>
                <a:cubicBezTo>
                  <a:pt x="991" y="1299"/>
                  <a:pt x="986" y="1290"/>
                  <a:pt x="980" y="1282"/>
                </a:cubicBezTo>
                <a:lnTo>
                  <a:pt x="980" y="1282"/>
                </a:lnTo>
                <a:cubicBezTo>
                  <a:pt x="990" y="1283"/>
                  <a:pt x="1000" y="1283"/>
                  <a:pt x="1010" y="1283"/>
                </a:cubicBezTo>
                <a:cubicBezTo>
                  <a:pt x="1079" y="1283"/>
                  <a:pt x="1139" y="1264"/>
                  <a:pt x="1197" y="1264"/>
                </a:cubicBezTo>
                <a:cubicBezTo>
                  <a:pt x="1218" y="1264"/>
                  <a:pt x="1239" y="1267"/>
                  <a:pt x="1260" y="1274"/>
                </a:cubicBezTo>
                <a:cubicBezTo>
                  <a:pt x="1391" y="1340"/>
                  <a:pt x="1522" y="1438"/>
                  <a:pt x="1654" y="1504"/>
                </a:cubicBezTo>
                <a:cubicBezTo>
                  <a:pt x="1701" y="1517"/>
                  <a:pt x="1749" y="1524"/>
                  <a:pt x="1797" y="1524"/>
                </a:cubicBezTo>
                <a:cubicBezTo>
                  <a:pt x="1984" y="1524"/>
                  <a:pt x="2167" y="1424"/>
                  <a:pt x="2245" y="1241"/>
                </a:cubicBezTo>
                <a:cubicBezTo>
                  <a:pt x="2287" y="1159"/>
                  <a:pt x="2301" y="1074"/>
                  <a:pt x="2301" y="988"/>
                </a:cubicBezTo>
                <a:lnTo>
                  <a:pt x="2301" y="988"/>
                </a:lnTo>
                <a:cubicBezTo>
                  <a:pt x="2391" y="1146"/>
                  <a:pt x="2491" y="1297"/>
                  <a:pt x="2607" y="1438"/>
                </a:cubicBezTo>
                <a:cubicBezTo>
                  <a:pt x="2631" y="1486"/>
                  <a:pt x="2690" y="1517"/>
                  <a:pt x="2746" y="1517"/>
                </a:cubicBezTo>
                <a:cubicBezTo>
                  <a:pt x="2766" y="1517"/>
                  <a:pt x="2786" y="1513"/>
                  <a:pt x="2804" y="1504"/>
                </a:cubicBezTo>
                <a:cubicBezTo>
                  <a:pt x="2934" y="1448"/>
                  <a:pt x="3043" y="1372"/>
                  <a:pt x="3136" y="1286"/>
                </a:cubicBezTo>
                <a:lnTo>
                  <a:pt x="3136" y="1286"/>
                </a:lnTo>
                <a:cubicBezTo>
                  <a:pt x="3173" y="1299"/>
                  <a:pt x="3215" y="1307"/>
                  <a:pt x="3264" y="1307"/>
                </a:cubicBezTo>
                <a:cubicBezTo>
                  <a:pt x="3305" y="1307"/>
                  <a:pt x="3356" y="1279"/>
                  <a:pt x="3410" y="1249"/>
                </a:cubicBezTo>
                <a:lnTo>
                  <a:pt x="3410" y="1249"/>
                </a:lnTo>
                <a:cubicBezTo>
                  <a:pt x="3410" y="1276"/>
                  <a:pt x="3415" y="1305"/>
                  <a:pt x="3428" y="1340"/>
                </a:cubicBezTo>
                <a:cubicBezTo>
                  <a:pt x="3494" y="1438"/>
                  <a:pt x="3593" y="1504"/>
                  <a:pt x="3691" y="1504"/>
                </a:cubicBezTo>
                <a:lnTo>
                  <a:pt x="4940" y="1504"/>
                </a:lnTo>
                <a:lnTo>
                  <a:pt x="7534" y="1535"/>
                </a:lnTo>
                <a:lnTo>
                  <a:pt x="7534" y="1535"/>
                </a:lnTo>
                <a:lnTo>
                  <a:pt x="7536" y="1537"/>
                </a:lnTo>
                <a:cubicBezTo>
                  <a:pt x="7572" y="1591"/>
                  <a:pt x="7628" y="1615"/>
                  <a:pt x="7682" y="1615"/>
                </a:cubicBezTo>
                <a:cubicBezTo>
                  <a:pt x="7726" y="1615"/>
                  <a:pt x="7769" y="1599"/>
                  <a:pt x="7799" y="1570"/>
                </a:cubicBezTo>
                <a:cubicBezTo>
                  <a:pt x="7848" y="1537"/>
                  <a:pt x="7906" y="1520"/>
                  <a:pt x="7959" y="1520"/>
                </a:cubicBezTo>
                <a:cubicBezTo>
                  <a:pt x="8012" y="1520"/>
                  <a:pt x="8062" y="1537"/>
                  <a:pt x="8095" y="1570"/>
                </a:cubicBezTo>
                <a:cubicBezTo>
                  <a:pt x="8129" y="1597"/>
                  <a:pt x="8168" y="1609"/>
                  <a:pt x="8206" y="1609"/>
                </a:cubicBezTo>
                <a:cubicBezTo>
                  <a:pt x="8349" y="1609"/>
                  <a:pt x="8480" y="1444"/>
                  <a:pt x="8325" y="1340"/>
                </a:cubicBezTo>
                <a:cubicBezTo>
                  <a:pt x="8226" y="1241"/>
                  <a:pt x="8095" y="1192"/>
                  <a:pt x="7959" y="1192"/>
                </a:cubicBezTo>
                <a:cubicBezTo>
                  <a:pt x="7893" y="1192"/>
                  <a:pt x="7825" y="1204"/>
                  <a:pt x="7760" y="1227"/>
                </a:cubicBezTo>
                <a:lnTo>
                  <a:pt x="7760" y="1227"/>
                </a:lnTo>
                <a:cubicBezTo>
                  <a:pt x="7744" y="1219"/>
                  <a:pt x="7726" y="1213"/>
                  <a:pt x="7706" y="1209"/>
                </a:cubicBezTo>
                <a:lnTo>
                  <a:pt x="7706" y="1209"/>
                </a:lnTo>
                <a:lnTo>
                  <a:pt x="7503" y="945"/>
                </a:lnTo>
                <a:cubicBezTo>
                  <a:pt x="7470" y="896"/>
                  <a:pt x="7404" y="863"/>
                  <a:pt x="7343" y="863"/>
                </a:cubicBezTo>
                <a:cubicBezTo>
                  <a:pt x="7281" y="863"/>
                  <a:pt x="7224" y="896"/>
                  <a:pt x="7207" y="978"/>
                </a:cubicBezTo>
                <a:cubicBezTo>
                  <a:pt x="7192" y="1056"/>
                  <a:pt x="7196" y="1132"/>
                  <a:pt x="7217" y="1201"/>
                </a:cubicBezTo>
                <a:lnTo>
                  <a:pt x="7217" y="1201"/>
                </a:lnTo>
                <a:lnTo>
                  <a:pt x="5466" y="1175"/>
                </a:lnTo>
                <a:lnTo>
                  <a:pt x="4348" y="1175"/>
                </a:lnTo>
                <a:cubicBezTo>
                  <a:pt x="4250" y="1159"/>
                  <a:pt x="4159" y="1151"/>
                  <a:pt x="4069" y="1151"/>
                </a:cubicBezTo>
                <a:cubicBezTo>
                  <a:pt x="3979" y="1151"/>
                  <a:pt x="3888" y="1159"/>
                  <a:pt x="3790" y="1175"/>
                </a:cubicBezTo>
                <a:cubicBezTo>
                  <a:pt x="3785" y="1173"/>
                  <a:pt x="3781" y="1171"/>
                  <a:pt x="3776" y="1169"/>
                </a:cubicBezTo>
                <a:lnTo>
                  <a:pt x="3776" y="1169"/>
                </a:lnTo>
                <a:cubicBezTo>
                  <a:pt x="3802" y="1116"/>
                  <a:pt x="3823" y="1064"/>
                  <a:pt x="3823" y="1011"/>
                </a:cubicBezTo>
                <a:cubicBezTo>
                  <a:pt x="3823" y="945"/>
                  <a:pt x="3790" y="847"/>
                  <a:pt x="3691" y="814"/>
                </a:cubicBezTo>
                <a:cubicBezTo>
                  <a:pt x="3658" y="797"/>
                  <a:pt x="3626" y="789"/>
                  <a:pt x="3589" y="789"/>
                </a:cubicBezTo>
                <a:cubicBezTo>
                  <a:pt x="3552" y="789"/>
                  <a:pt x="3511" y="797"/>
                  <a:pt x="3461" y="814"/>
                </a:cubicBezTo>
                <a:lnTo>
                  <a:pt x="3395" y="880"/>
                </a:lnTo>
                <a:cubicBezTo>
                  <a:pt x="3367" y="880"/>
                  <a:pt x="3339" y="880"/>
                  <a:pt x="3332" y="900"/>
                </a:cubicBezTo>
                <a:lnTo>
                  <a:pt x="3332" y="900"/>
                </a:lnTo>
                <a:cubicBezTo>
                  <a:pt x="3301" y="850"/>
                  <a:pt x="3245" y="817"/>
                  <a:pt x="3188" y="817"/>
                </a:cubicBezTo>
                <a:cubicBezTo>
                  <a:pt x="3158" y="817"/>
                  <a:pt x="3127" y="826"/>
                  <a:pt x="3100" y="847"/>
                </a:cubicBezTo>
                <a:cubicBezTo>
                  <a:pt x="3054" y="870"/>
                  <a:pt x="3020" y="909"/>
                  <a:pt x="2999" y="956"/>
                </a:cubicBezTo>
                <a:lnTo>
                  <a:pt x="2999" y="956"/>
                </a:lnTo>
                <a:cubicBezTo>
                  <a:pt x="2937" y="1029"/>
                  <a:pt x="2863" y="1091"/>
                  <a:pt x="2777" y="1141"/>
                </a:cubicBezTo>
                <a:lnTo>
                  <a:pt x="2777" y="1141"/>
                </a:lnTo>
                <a:cubicBezTo>
                  <a:pt x="2560" y="817"/>
                  <a:pt x="2394" y="470"/>
                  <a:pt x="2278" y="124"/>
                </a:cubicBezTo>
                <a:cubicBezTo>
                  <a:pt x="2245" y="42"/>
                  <a:pt x="2180" y="1"/>
                  <a:pt x="21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24" name="Google Shape;15924;p113"/>
          <p:cNvSpPr/>
          <p:nvPr/>
        </p:nvSpPr>
        <p:spPr>
          <a:xfrm>
            <a:off x="6915057" y="4728112"/>
            <a:ext cx="31345" cy="28869"/>
          </a:xfrm>
          <a:custGeom>
            <a:rect b="b" l="l" r="r" t="t"/>
            <a:pathLst>
              <a:path extrusionOk="0" h="1364" w="1481">
                <a:moveTo>
                  <a:pt x="173" y="0"/>
                </a:moveTo>
                <a:cubicBezTo>
                  <a:pt x="117" y="0"/>
                  <a:pt x="58" y="31"/>
                  <a:pt x="33" y="79"/>
                </a:cubicBezTo>
                <a:cubicBezTo>
                  <a:pt x="1" y="145"/>
                  <a:pt x="33" y="211"/>
                  <a:pt x="66" y="276"/>
                </a:cubicBezTo>
                <a:lnTo>
                  <a:pt x="1118" y="1328"/>
                </a:lnTo>
                <a:cubicBezTo>
                  <a:pt x="1143" y="1353"/>
                  <a:pt x="1174" y="1364"/>
                  <a:pt x="1205" y="1364"/>
                </a:cubicBezTo>
                <a:cubicBezTo>
                  <a:pt x="1335" y="1364"/>
                  <a:pt x="1480" y="1177"/>
                  <a:pt x="1348" y="1098"/>
                </a:cubicBezTo>
                <a:lnTo>
                  <a:pt x="1381" y="1098"/>
                </a:lnTo>
                <a:lnTo>
                  <a:pt x="883" y="600"/>
                </a:lnTo>
                <a:lnTo>
                  <a:pt x="883" y="600"/>
                </a:lnTo>
                <a:cubicBezTo>
                  <a:pt x="919" y="538"/>
                  <a:pt x="909" y="462"/>
                  <a:pt x="855" y="408"/>
                </a:cubicBezTo>
                <a:cubicBezTo>
                  <a:pt x="694" y="273"/>
                  <a:pt x="533" y="161"/>
                  <a:pt x="354" y="71"/>
                </a:cubicBezTo>
                <a:lnTo>
                  <a:pt x="354" y="71"/>
                </a:lnTo>
                <a:lnTo>
                  <a:pt x="329" y="46"/>
                </a:lnTo>
                <a:lnTo>
                  <a:pt x="324" y="56"/>
                </a:lnTo>
                <a:lnTo>
                  <a:pt x="324" y="56"/>
                </a:lnTo>
                <a:cubicBezTo>
                  <a:pt x="293" y="41"/>
                  <a:pt x="262" y="27"/>
                  <a:pt x="231" y="13"/>
                </a:cubicBezTo>
                <a:cubicBezTo>
                  <a:pt x="213" y="5"/>
                  <a:pt x="193" y="0"/>
                  <a:pt x="17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25" name="Google Shape;15925;p113"/>
          <p:cNvSpPr/>
          <p:nvPr/>
        </p:nvSpPr>
        <p:spPr>
          <a:xfrm>
            <a:off x="6941281" y="4727688"/>
            <a:ext cx="23176" cy="30901"/>
          </a:xfrm>
          <a:custGeom>
            <a:rect b="b" l="l" r="r" t="t"/>
            <a:pathLst>
              <a:path extrusionOk="0" h="1460" w="1095">
                <a:moveTo>
                  <a:pt x="193" y="0"/>
                </a:moveTo>
                <a:cubicBezTo>
                  <a:pt x="94" y="0"/>
                  <a:pt x="1" y="92"/>
                  <a:pt x="43" y="198"/>
                </a:cubicBezTo>
                <a:lnTo>
                  <a:pt x="58" y="257"/>
                </a:lnTo>
                <a:lnTo>
                  <a:pt x="43" y="263"/>
                </a:lnTo>
                <a:lnTo>
                  <a:pt x="70" y="305"/>
                </a:lnTo>
                <a:lnTo>
                  <a:pt x="76" y="329"/>
                </a:lnTo>
                <a:cubicBezTo>
                  <a:pt x="93" y="387"/>
                  <a:pt x="124" y="424"/>
                  <a:pt x="160" y="444"/>
                </a:cubicBezTo>
                <a:lnTo>
                  <a:pt x="160" y="444"/>
                </a:lnTo>
                <a:lnTo>
                  <a:pt x="766" y="1381"/>
                </a:lnTo>
                <a:cubicBezTo>
                  <a:pt x="814" y="1429"/>
                  <a:pt x="880" y="1459"/>
                  <a:pt x="937" y="1459"/>
                </a:cubicBezTo>
                <a:cubicBezTo>
                  <a:pt x="959" y="1459"/>
                  <a:pt x="979" y="1455"/>
                  <a:pt x="996" y="1446"/>
                </a:cubicBezTo>
                <a:cubicBezTo>
                  <a:pt x="1062" y="1381"/>
                  <a:pt x="1095" y="1282"/>
                  <a:pt x="1062" y="1216"/>
                </a:cubicBezTo>
                <a:lnTo>
                  <a:pt x="372" y="150"/>
                </a:lnTo>
                <a:lnTo>
                  <a:pt x="372" y="132"/>
                </a:lnTo>
                <a:lnTo>
                  <a:pt x="363" y="136"/>
                </a:lnTo>
                <a:lnTo>
                  <a:pt x="363" y="136"/>
                </a:lnTo>
                <a:lnTo>
                  <a:pt x="339" y="99"/>
                </a:lnTo>
                <a:cubicBezTo>
                  <a:pt x="304" y="29"/>
                  <a:pt x="247" y="0"/>
                  <a:pt x="19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26" name="Google Shape;15926;p113"/>
          <p:cNvSpPr/>
          <p:nvPr/>
        </p:nvSpPr>
        <p:spPr>
          <a:xfrm>
            <a:off x="6951461" y="4721063"/>
            <a:ext cx="18731" cy="36742"/>
          </a:xfrm>
          <a:custGeom>
            <a:rect b="b" l="l" r="r" t="t"/>
            <a:pathLst>
              <a:path extrusionOk="0" h="1736" w="885">
                <a:moveTo>
                  <a:pt x="197" y="1"/>
                </a:moveTo>
                <a:cubicBezTo>
                  <a:pt x="104" y="1"/>
                  <a:pt x="1" y="87"/>
                  <a:pt x="22" y="215"/>
                </a:cubicBezTo>
                <a:lnTo>
                  <a:pt x="121" y="445"/>
                </a:lnTo>
                <a:cubicBezTo>
                  <a:pt x="133" y="481"/>
                  <a:pt x="153" y="507"/>
                  <a:pt x="176" y="525"/>
                </a:cubicBezTo>
                <a:lnTo>
                  <a:pt x="176" y="525"/>
                </a:lnTo>
                <a:cubicBezTo>
                  <a:pt x="321" y="872"/>
                  <a:pt x="444" y="1240"/>
                  <a:pt x="548" y="1628"/>
                </a:cubicBezTo>
                <a:cubicBezTo>
                  <a:pt x="573" y="1703"/>
                  <a:pt x="632" y="1735"/>
                  <a:pt x="691" y="1735"/>
                </a:cubicBezTo>
                <a:cubicBezTo>
                  <a:pt x="787" y="1735"/>
                  <a:pt x="884" y="1651"/>
                  <a:pt x="844" y="1529"/>
                </a:cubicBezTo>
                <a:cubicBezTo>
                  <a:pt x="719" y="1063"/>
                  <a:pt x="565" y="596"/>
                  <a:pt x="354" y="157"/>
                </a:cubicBezTo>
                <a:lnTo>
                  <a:pt x="354" y="157"/>
                </a:lnTo>
                <a:cubicBezTo>
                  <a:pt x="352" y="143"/>
                  <a:pt x="351" y="129"/>
                  <a:pt x="351" y="116"/>
                </a:cubicBezTo>
                <a:lnTo>
                  <a:pt x="337" y="122"/>
                </a:lnTo>
                <a:lnTo>
                  <a:pt x="337" y="122"/>
                </a:lnTo>
                <a:cubicBezTo>
                  <a:pt x="331" y="109"/>
                  <a:pt x="324" y="96"/>
                  <a:pt x="318" y="83"/>
                </a:cubicBezTo>
                <a:cubicBezTo>
                  <a:pt x="295" y="26"/>
                  <a:pt x="248" y="1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27" name="Google Shape;15927;p113"/>
          <p:cNvSpPr/>
          <p:nvPr/>
        </p:nvSpPr>
        <p:spPr>
          <a:xfrm>
            <a:off x="6966531" y="4724027"/>
            <a:ext cx="11154" cy="30456"/>
          </a:xfrm>
          <a:custGeom>
            <a:rect b="b" l="l" r="r" t="t"/>
            <a:pathLst>
              <a:path extrusionOk="0" h="1439" w="527">
                <a:moveTo>
                  <a:pt x="183" y="0"/>
                </a:moveTo>
                <a:cubicBezTo>
                  <a:pt x="167" y="0"/>
                  <a:pt x="150" y="3"/>
                  <a:pt x="132" y="9"/>
                </a:cubicBezTo>
                <a:cubicBezTo>
                  <a:pt x="66" y="9"/>
                  <a:pt x="0" y="75"/>
                  <a:pt x="0" y="174"/>
                </a:cubicBezTo>
                <a:lnTo>
                  <a:pt x="0" y="305"/>
                </a:lnTo>
                <a:cubicBezTo>
                  <a:pt x="0" y="373"/>
                  <a:pt x="31" y="425"/>
                  <a:pt x="83" y="451"/>
                </a:cubicBezTo>
                <a:lnTo>
                  <a:pt x="83" y="451"/>
                </a:lnTo>
                <a:cubicBezTo>
                  <a:pt x="157" y="721"/>
                  <a:pt x="190" y="1015"/>
                  <a:pt x="165" y="1291"/>
                </a:cubicBezTo>
                <a:cubicBezTo>
                  <a:pt x="148" y="1389"/>
                  <a:pt x="239" y="1439"/>
                  <a:pt x="329" y="1439"/>
                </a:cubicBezTo>
                <a:cubicBezTo>
                  <a:pt x="419" y="1439"/>
                  <a:pt x="510" y="1389"/>
                  <a:pt x="493" y="1291"/>
                </a:cubicBezTo>
                <a:cubicBezTo>
                  <a:pt x="526" y="896"/>
                  <a:pt x="460" y="469"/>
                  <a:pt x="329" y="108"/>
                </a:cubicBezTo>
                <a:cubicBezTo>
                  <a:pt x="302" y="54"/>
                  <a:pt x="253" y="0"/>
                  <a:pt x="18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28" name="Google Shape;15928;p113"/>
          <p:cNvSpPr/>
          <p:nvPr/>
        </p:nvSpPr>
        <p:spPr>
          <a:xfrm>
            <a:off x="6977452" y="4731498"/>
            <a:ext cx="58966" cy="27768"/>
          </a:xfrm>
          <a:custGeom>
            <a:rect b="b" l="l" r="r" t="t"/>
            <a:pathLst>
              <a:path extrusionOk="0" h="1312" w="2786">
                <a:moveTo>
                  <a:pt x="195" y="0"/>
                </a:moveTo>
                <a:cubicBezTo>
                  <a:pt x="96" y="0"/>
                  <a:pt x="0" y="87"/>
                  <a:pt x="43" y="215"/>
                </a:cubicBezTo>
                <a:cubicBezTo>
                  <a:pt x="45" y="225"/>
                  <a:pt x="47" y="235"/>
                  <a:pt x="49" y="245"/>
                </a:cubicBezTo>
                <a:lnTo>
                  <a:pt x="49" y="245"/>
                </a:lnTo>
                <a:lnTo>
                  <a:pt x="43" y="248"/>
                </a:lnTo>
                <a:cubicBezTo>
                  <a:pt x="47" y="255"/>
                  <a:pt x="50" y="263"/>
                  <a:pt x="54" y="270"/>
                </a:cubicBezTo>
                <a:lnTo>
                  <a:pt x="54" y="270"/>
                </a:lnTo>
                <a:cubicBezTo>
                  <a:pt x="89" y="434"/>
                  <a:pt x="145" y="666"/>
                  <a:pt x="174" y="872"/>
                </a:cubicBezTo>
                <a:cubicBezTo>
                  <a:pt x="200" y="963"/>
                  <a:pt x="263" y="1003"/>
                  <a:pt x="327" y="1003"/>
                </a:cubicBezTo>
                <a:cubicBezTo>
                  <a:pt x="417" y="1003"/>
                  <a:pt x="510" y="924"/>
                  <a:pt x="505" y="800"/>
                </a:cubicBezTo>
                <a:lnTo>
                  <a:pt x="505" y="800"/>
                </a:lnTo>
                <a:cubicBezTo>
                  <a:pt x="615" y="887"/>
                  <a:pt x="735" y="966"/>
                  <a:pt x="864" y="1036"/>
                </a:cubicBezTo>
                <a:cubicBezTo>
                  <a:pt x="883" y="1048"/>
                  <a:pt x="903" y="1054"/>
                  <a:pt x="924" y="1054"/>
                </a:cubicBezTo>
                <a:cubicBezTo>
                  <a:pt x="954" y="1054"/>
                  <a:pt x="986" y="1042"/>
                  <a:pt x="1015" y="1023"/>
                </a:cubicBezTo>
                <a:lnTo>
                  <a:pt x="1015" y="1023"/>
                </a:lnTo>
                <a:cubicBezTo>
                  <a:pt x="1081" y="1100"/>
                  <a:pt x="1151" y="1171"/>
                  <a:pt x="1226" y="1234"/>
                </a:cubicBezTo>
                <a:cubicBezTo>
                  <a:pt x="1259" y="1266"/>
                  <a:pt x="1300" y="1283"/>
                  <a:pt x="1341" y="1283"/>
                </a:cubicBezTo>
                <a:cubicBezTo>
                  <a:pt x="1382" y="1283"/>
                  <a:pt x="1423" y="1266"/>
                  <a:pt x="1456" y="1234"/>
                </a:cubicBezTo>
                <a:cubicBezTo>
                  <a:pt x="1515" y="1174"/>
                  <a:pt x="1588" y="1155"/>
                  <a:pt x="1666" y="1155"/>
                </a:cubicBezTo>
                <a:cubicBezTo>
                  <a:pt x="1759" y="1155"/>
                  <a:pt x="1859" y="1183"/>
                  <a:pt x="1949" y="1201"/>
                </a:cubicBezTo>
                <a:cubicBezTo>
                  <a:pt x="2097" y="1275"/>
                  <a:pt x="2263" y="1312"/>
                  <a:pt x="2434" y="1312"/>
                </a:cubicBezTo>
                <a:cubicBezTo>
                  <a:pt x="2491" y="1312"/>
                  <a:pt x="2549" y="1307"/>
                  <a:pt x="2606" y="1299"/>
                </a:cubicBezTo>
                <a:cubicBezTo>
                  <a:pt x="2785" y="1239"/>
                  <a:pt x="2747" y="962"/>
                  <a:pt x="2590" y="962"/>
                </a:cubicBezTo>
                <a:cubicBezTo>
                  <a:pt x="2575" y="962"/>
                  <a:pt x="2558" y="965"/>
                  <a:pt x="2540" y="971"/>
                </a:cubicBezTo>
                <a:cubicBezTo>
                  <a:pt x="2503" y="983"/>
                  <a:pt x="2461" y="989"/>
                  <a:pt x="2418" y="989"/>
                </a:cubicBezTo>
                <a:cubicBezTo>
                  <a:pt x="2233" y="989"/>
                  <a:pt x="2003" y="892"/>
                  <a:pt x="1817" y="839"/>
                </a:cubicBezTo>
                <a:cubicBezTo>
                  <a:pt x="1784" y="834"/>
                  <a:pt x="1749" y="831"/>
                  <a:pt x="1713" y="831"/>
                </a:cubicBezTo>
                <a:cubicBezTo>
                  <a:pt x="1597" y="831"/>
                  <a:pt x="1476" y="861"/>
                  <a:pt x="1367" y="914"/>
                </a:cubicBezTo>
                <a:lnTo>
                  <a:pt x="1367" y="914"/>
                </a:lnTo>
                <a:cubicBezTo>
                  <a:pt x="1233" y="778"/>
                  <a:pt x="1104" y="633"/>
                  <a:pt x="996" y="445"/>
                </a:cubicBezTo>
                <a:cubicBezTo>
                  <a:pt x="973" y="376"/>
                  <a:pt x="922" y="347"/>
                  <a:pt x="868" y="347"/>
                </a:cubicBezTo>
                <a:cubicBezTo>
                  <a:pt x="774" y="347"/>
                  <a:pt x="670" y="437"/>
                  <a:pt x="694" y="554"/>
                </a:cubicBezTo>
                <a:lnTo>
                  <a:pt x="694" y="554"/>
                </a:lnTo>
                <a:cubicBezTo>
                  <a:pt x="542" y="428"/>
                  <a:pt x="421" y="269"/>
                  <a:pt x="339" y="83"/>
                </a:cubicBezTo>
                <a:cubicBezTo>
                  <a:pt x="304" y="26"/>
                  <a:pt x="249" y="0"/>
                  <a:pt x="19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29" name="Google Shape;15929;p113"/>
          <p:cNvSpPr/>
          <p:nvPr/>
        </p:nvSpPr>
        <p:spPr>
          <a:xfrm>
            <a:off x="7024249" y="4171251"/>
            <a:ext cx="90438" cy="581868"/>
          </a:xfrm>
          <a:custGeom>
            <a:rect b="b" l="l" r="r" t="t"/>
            <a:pathLst>
              <a:path extrusionOk="0" h="27492" w="4273">
                <a:moveTo>
                  <a:pt x="362" y="1"/>
                </a:moveTo>
                <a:cubicBezTo>
                  <a:pt x="274" y="1"/>
                  <a:pt x="178" y="83"/>
                  <a:pt x="198" y="199"/>
                </a:cubicBezTo>
                <a:cubicBezTo>
                  <a:pt x="494" y="2171"/>
                  <a:pt x="822" y="4110"/>
                  <a:pt x="1217" y="6081"/>
                </a:cubicBezTo>
                <a:cubicBezTo>
                  <a:pt x="1578" y="7954"/>
                  <a:pt x="1874" y="9860"/>
                  <a:pt x="2432" y="11701"/>
                </a:cubicBezTo>
                <a:cubicBezTo>
                  <a:pt x="2695" y="12588"/>
                  <a:pt x="3057" y="13475"/>
                  <a:pt x="3385" y="14362"/>
                </a:cubicBezTo>
                <a:cubicBezTo>
                  <a:pt x="3747" y="15249"/>
                  <a:pt x="3911" y="16170"/>
                  <a:pt x="3911" y="17122"/>
                </a:cubicBezTo>
                <a:cubicBezTo>
                  <a:pt x="3878" y="18075"/>
                  <a:pt x="3812" y="19061"/>
                  <a:pt x="3648" y="20014"/>
                </a:cubicBezTo>
                <a:cubicBezTo>
                  <a:pt x="3517" y="20901"/>
                  <a:pt x="3188" y="21723"/>
                  <a:pt x="2662" y="22479"/>
                </a:cubicBezTo>
                <a:cubicBezTo>
                  <a:pt x="1644" y="23892"/>
                  <a:pt x="1" y="25436"/>
                  <a:pt x="592" y="27375"/>
                </a:cubicBezTo>
                <a:cubicBezTo>
                  <a:pt x="619" y="27455"/>
                  <a:pt x="683" y="27492"/>
                  <a:pt x="749" y="27492"/>
                </a:cubicBezTo>
                <a:cubicBezTo>
                  <a:pt x="844" y="27492"/>
                  <a:pt x="940" y="27413"/>
                  <a:pt x="921" y="27276"/>
                </a:cubicBezTo>
                <a:lnTo>
                  <a:pt x="888" y="27243"/>
                </a:lnTo>
                <a:cubicBezTo>
                  <a:pt x="329" y="25469"/>
                  <a:pt x="1907" y="23957"/>
                  <a:pt x="2860" y="22676"/>
                </a:cubicBezTo>
                <a:cubicBezTo>
                  <a:pt x="3352" y="21986"/>
                  <a:pt x="3714" y="21230"/>
                  <a:pt x="3878" y="20376"/>
                </a:cubicBezTo>
                <a:cubicBezTo>
                  <a:pt x="4042" y="19488"/>
                  <a:pt x="4141" y="18568"/>
                  <a:pt x="4207" y="17648"/>
                </a:cubicBezTo>
                <a:cubicBezTo>
                  <a:pt x="4273" y="16728"/>
                  <a:pt x="4174" y="15808"/>
                  <a:pt x="3911" y="14921"/>
                </a:cubicBezTo>
                <a:cubicBezTo>
                  <a:pt x="3648" y="14034"/>
                  <a:pt x="3221" y="13179"/>
                  <a:pt x="2958" y="12292"/>
                </a:cubicBezTo>
                <a:cubicBezTo>
                  <a:pt x="2399" y="10452"/>
                  <a:pt x="1972" y="8579"/>
                  <a:pt x="1644" y="6706"/>
                </a:cubicBezTo>
                <a:cubicBezTo>
                  <a:pt x="1249" y="4504"/>
                  <a:pt x="822" y="2335"/>
                  <a:pt x="494" y="134"/>
                </a:cubicBezTo>
                <a:cubicBezTo>
                  <a:pt x="480" y="40"/>
                  <a:pt x="423" y="1"/>
                  <a:pt x="3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30" name="Google Shape;15930;p113"/>
          <p:cNvSpPr/>
          <p:nvPr/>
        </p:nvSpPr>
        <p:spPr>
          <a:xfrm>
            <a:off x="7024249" y="3800413"/>
            <a:ext cx="28530" cy="391404"/>
          </a:xfrm>
          <a:custGeom>
            <a:rect b="b" l="l" r="r" t="t"/>
            <a:pathLst>
              <a:path extrusionOk="0" h="18493" w="1348">
                <a:moveTo>
                  <a:pt x="896" y="1"/>
                </a:moveTo>
                <a:cubicBezTo>
                  <a:pt x="814" y="1"/>
                  <a:pt x="740" y="58"/>
                  <a:pt x="756" y="173"/>
                </a:cubicBezTo>
                <a:cubicBezTo>
                  <a:pt x="1348" y="4905"/>
                  <a:pt x="264" y="9604"/>
                  <a:pt x="66" y="14336"/>
                </a:cubicBezTo>
                <a:cubicBezTo>
                  <a:pt x="1" y="15650"/>
                  <a:pt x="1" y="16998"/>
                  <a:pt x="132" y="18345"/>
                </a:cubicBezTo>
                <a:cubicBezTo>
                  <a:pt x="149" y="18443"/>
                  <a:pt x="239" y="18493"/>
                  <a:pt x="321" y="18493"/>
                </a:cubicBezTo>
                <a:cubicBezTo>
                  <a:pt x="403" y="18493"/>
                  <a:pt x="477" y="18443"/>
                  <a:pt x="461" y="18345"/>
                </a:cubicBezTo>
                <a:cubicBezTo>
                  <a:pt x="1" y="13580"/>
                  <a:pt x="1085" y="8881"/>
                  <a:pt x="1249" y="4149"/>
                </a:cubicBezTo>
                <a:cubicBezTo>
                  <a:pt x="1282" y="2835"/>
                  <a:pt x="1217" y="1487"/>
                  <a:pt x="1085" y="173"/>
                </a:cubicBezTo>
                <a:cubicBezTo>
                  <a:pt x="1069" y="58"/>
                  <a:pt x="978" y="1"/>
                  <a:pt x="89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31" name="Google Shape;15931;p113"/>
          <p:cNvSpPr/>
          <p:nvPr/>
        </p:nvSpPr>
        <p:spPr>
          <a:xfrm>
            <a:off x="7223859" y="3972022"/>
            <a:ext cx="74395" cy="257832"/>
          </a:xfrm>
          <a:custGeom>
            <a:rect b="b" l="l" r="r" t="t"/>
            <a:pathLst>
              <a:path extrusionOk="0" h="12182" w="3515">
                <a:moveTo>
                  <a:pt x="407" y="1"/>
                </a:moveTo>
                <a:cubicBezTo>
                  <a:pt x="329" y="1"/>
                  <a:pt x="247" y="50"/>
                  <a:pt x="231" y="149"/>
                </a:cubicBezTo>
                <a:cubicBezTo>
                  <a:pt x="1" y="3500"/>
                  <a:pt x="33" y="7016"/>
                  <a:pt x="1676" y="10040"/>
                </a:cubicBezTo>
                <a:cubicBezTo>
                  <a:pt x="2071" y="10795"/>
                  <a:pt x="2564" y="11485"/>
                  <a:pt x="3155" y="12143"/>
                </a:cubicBezTo>
                <a:cubicBezTo>
                  <a:pt x="3190" y="12170"/>
                  <a:pt x="3227" y="12182"/>
                  <a:pt x="3263" y="12182"/>
                </a:cubicBezTo>
                <a:cubicBezTo>
                  <a:pt x="3399" y="12182"/>
                  <a:pt x="3515" y="12017"/>
                  <a:pt x="3385" y="11913"/>
                </a:cubicBezTo>
                <a:cubicBezTo>
                  <a:pt x="1184" y="9547"/>
                  <a:pt x="493" y="6228"/>
                  <a:pt x="461" y="3106"/>
                </a:cubicBezTo>
                <a:cubicBezTo>
                  <a:pt x="461" y="2120"/>
                  <a:pt x="493" y="1134"/>
                  <a:pt x="559" y="149"/>
                </a:cubicBezTo>
                <a:cubicBezTo>
                  <a:pt x="559" y="50"/>
                  <a:pt x="485" y="1"/>
                  <a:pt x="40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32" name="Google Shape;15932;p113"/>
          <p:cNvSpPr/>
          <p:nvPr/>
        </p:nvSpPr>
        <p:spPr>
          <a:xfrm>
            <a:off x="7118138" y="4720217"/>
            <a:ext cx="6984" cy="38436"/>
          </a:xfrm>
          <a:custGeom>
            <a:rect b="b" l="l" r="r" t="t"/>
            <a:pathLst>
              <a:path extrusionOk="0" h="1816" w="330">
                <a:moveTo>
                  <a:pt x="165" y="0"/>
                </a:moveTo>
                <a:cubicBezTo>
                  <a:pt x="91" y="0"/>
                  <a:pt x="17" y="41"/>
                  <a:pt x="1" y="123"/>
                </a:cubicBezTo>
                <a:lnTo>
                  <a:pt x="1" y="1668"/>
                </a:lnTo>
                <a:cubicBezTo>
                  <a:pt x="17" y="1767"/>
                  <a:pt x="91" y="1816"/>
                  <a:pt x="165" y="1816"/>
                </a:cubicBezTo>
                <a:cubicBezTo>
                  <a:pt x="239" y="1816"/>
                  <a:pt x="313" y="1767"/>
                  <a:pt x="329" y="1668"/>
                </a:cubicBezTo>
                <a:lnTo>
                  <a:pt x="329" y="123"/>
                </a:lnTo>
                <a:cubicBezTo>
                  <a:pt x="313" y="41"/>
                  <a:pt x="239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33" name="Google Shape;15933;p113"/>
          <p:cNvSpPr/>
          <p:nvPr/>
        </p:nvSpPr>
        <p:spPr>
          <a:xfrm>
            <a:off x="7161972" y="4741742"/>
            <a:ext cx="30605" cy="24043"/>
          </a:xfrm>
          <a:custGeom>
            <a:rect b="b" l="l" r="r" t="t"/>
            <a:pathLst>
              <a:path extrusionOk="0" h="1136" w="1446">
                <a:moveTo>
                  <a:pt x="361" y="191"/>
                </a:moveTo>
                <a:lnTo>
                  <a:pt x="349" y="196"/>
                </a:lnTo>
                <a:lnTo>
                  <a:pt x="349" y="196"/>
                </a:lnTo>
                <a:cubicBezTo>
                  <a:pt x="343" y="194"/>
                  <a:pt x="336" y="192"/>
                  <a:pt x="329" y="191"/>
                </a:cubicBezTo>
                <a:close/>
                <a:moveTo>
                  <a:pt x="208" y="0"/>
                </a:moveTo>
                <a:cubicBezTo>
                  <a:pt x="131" y="0"/>
                  <a:pt x="57" y="54"/>
                  <a:pt x="33" y="125"/>
                </a:cubicBezTo>
                <a:cubicBezTo>
                  <a:pt x="0" y="289"/>
                  <a:pt x="99" y="454"/>
                  <a:pt x="230" y="487"/>
                </a:cubicBezTo>
                <a:cubicBezTo>
                  <a:pt x="251" y="493"/>
                  <a:pt x="270" y="495"/>
                  <a:pt x="288" y="495"/>
                </a:cubicBezTo>
                <a:cubicBezTo>
                  <a:pt x="315" y="495"/>
                  <a:pt x="338" y="489"/>
                  <a:pt x="359" y="479"/>
                </a:cubicBezTo>
                <a:lnTo>
                  <a:pt x="359" y="479"/>
                </a:lnTo>
                <a:cubicBezTo>
                  <a:pt x="632" y="680"/>
                  <a:pt x="900" y="886"/>
                  <a:pt x="1150" y="1111"/>
                </a:cubicBezTo>
                <a:cubicBezTo>
                  <a:pt x="1183" y="1127"/>
                  <a:pt x="1224" y="1136"/>
                  <a:pt x="1265" y="1136"/>
                </a:cubicBezTo>
                <a:cubicBezTo>
                  <a:pt x="1306" y="1136"/>
                  <a:pt x="1347" y="1127"/>
                  <a:pt x="1380" y="1111"/>
                </a:cubicBezTo>
                <a:cubicBezTo>
                  <a:pt x="1446" y="1045"/>
                  <a:pt x="1446" y="947"/>
                  <a:pt x="1380" y="881"/>
                </a:cubicBezTo>
                <a:cubicBezTo>
                  <a:pt x="1052" y="552"/>
                  <a:pt x="657" y="289"/>
                  <a:pt x="296" y="27"/>
                </a:cubicBezTo>
                <a:cubicBezTo>
                  <a:pt x="268" y="8"/>
                  <a:pt x="238" y="0"/>
                  <a:pt x="2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34" name="Google Shape;15934;p113"/>
          <p:cNvSpPr/>
          <p:nvPr/>
        </p:nvSpPr>
        <p:spPr>
          <a:xfrm>
            <a:off x="7179327" y="4741530"/>
            <a:ext cx="25779" cy="30054"/>
          </a:xfrm>
          <a:custGeom>
            <a:rect b="b" l="l" r="r" t="t"/>
            <a:pathLst>
              <a:path extrusionOk="0" h="1420" w="1218">
                <a:moveTo>
                  <a:pt x="276" y="1"/>
                </a:moveTo>
                <a:cubicBezTo>
                  <a:pt x="146" y="1"/>
                  <a:pt x="0" y="187"/>
                  <a:pt x="133" y="267"/>
                </a:cubicBezTo>
                <a:lnTo>
                  <a:pt x="133" y="299"/>
                </a:lnTo>
                <a:cubicBezTo>
                  <a:pt x="396" y="595"/>
                  <a:pt x="659" y="957"/>
                  <a:pt x="889" y="1351"/>
                </a:cubicBezTo>
                <a:cubicBezTo>
                  <a:pt x="929" y="1392"/>
                  <a:pt x="983" y="1420"/>
                  <a:pt x="1033" y="1420"/>
                </a:cubicBezTo>
                <a:cubicBezTo>
                  <a:pt x="1064" y="1420"/>
                  <a:pt x="1094" y="1409"/>
                  <a:pt x="1119" y="1384"/>
                </a:cubicBezTo>
                <a:cubicBezTo>
                  <a:pt x="1184" y="1351"/>
                  <a:pt x="1217" y="1252"/>
                  <a:pt x="1184" y="1187"/>
                </a:cubicBezTo>
                <a:cubicBezTo>
                  <a:pt x="922" y="792"/>
                  <a:pt x="659" y="398"/>
                  <a:pt x="363" y="37"/>
                </a:cubicBezTo>
                <a:cubicBezTo>
                  <a:pt x="338" y="11"/>
                  <a:pt x="307" y="1"/>
                  <a:pt x="27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35" name="Google Shape;15935;p113"/>
          <p:cNvSpPr/>
          <p:nvPr/>
        </p:nvSpPr>
        <p:spPr>
          <a:xfrm>
            <a:off x="7196048" y="4742271"/>
            <a:ext cx="17398" cy="25800"/>
          </a:xfrm>
          <a:custGeom>
            <a:rect b="b" l="l" r="r" t="t"/>
            <a:pathLst>
              <a:path extrusionOk="0" h="1219" w="822">
                <a:moveTo>
                  <a:pt x="178" y="0"/>
                </a:moveTo>
                <a:cubicBezTo>
                  <a:pt x="149" y="0"/>
                  <a:pt x="122" y="11"/>
                  <a:pt x="99" y="34"/>
                </a:cubicBezTo>
                <a:cubicBezTo>
                  <a:pt x="33" y="67"/>
                  <a:pt x="0" y="166"/>
                  <a:pt x="33" y="264"/>
                </a:cubicBezTo>
                <a:cubicBezTo>
                  <a:pt x="197" y="527"/>
                  <a:pt x="362" y="823"/>
                  <a:pt x="526" y="1119"/>
                </a:cubicBezTo>
                <a:cubicBezTo>
                  <a:pt x="547" y="1182"/>
                  <a:pt x="596" y="1219"/>
                  <a:pt x="645" y="1219"/>
                </a:cubicBezTo>
                <a:cubicBezTo>
                  <a:pt x="672" y="1219"/>
                  <a:pt x="700" y="1208"/>
                  <a:pt x="723" y="1185"/>
                </a:cubicBezTo>
                <a:cubicBezTo>
                  <a:pt x="822" y="1152"/>
                  <a:pt x="822" y="1053"/>
                  <a:pt x="789" y="955"/>
                </a:cubicBezTo>
                <a:cubicBezTo>
                  <a:pt x="657" y="659"/>
                  <a:pt x="493" y="363"/>
                  <a:pt x="329" y="100"/>
                </a:cubicBezTo>
                <a:cubicBezTo>
                  <a:pt x="286" y="37"/>
                  <a:pt x="230" y="0"/>
                  <a:pt x="17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36" name="Google Shape;15936;p113"/>
          <p:cNvSpPr/>
          <p:nvPr/>
        </p:nvSpPr>
        <p:spPr>
          <a:xfrm>
            <a:off x="7204133" y="4740959"/>
            <a:ext cx="19049" cy="22414"/>
          </a:xfrm>
          <a:custGeom>
            <a:rect b="b" l="l" r="r" t="t"/>
            <a:pathLst>
              <a:path extrusionOk="0" h="1059" w="900">
                <a:moveTo>
                  <a:pt x="220" y="1"/>
                </a:moveTo>
                <a:cubicBezTo>
                  <a:pt x="107" y="1"/>
                  <a:pt x="0" y="131"/>
                  <a:pt x="78" y="261"/>
                </a:cubicBezTo>
                <a:lnTo>
                  <a:pt x="111" y="228"/>
                </a:lnTo>
                <a:cubicBezTo>
                  <a:pt x="177" y="294"/>
                  <a:pt x="242" y="326"/>
                  <a:pt x="275" y="392"/>
                </a:cubicBezTo>
                <a:lnTo>
                  <a:pt x="374" y="491"/>
                </a:lnTo>
                <a:cubicBezTo>
                  <a:pt x="374" y="524"/>
                  <a:pt x="374" y="524"/>
                  <a:pt x="407" y="556"/>
                </a:cubicBezTo>
                <a:cubicBezTo>
                  <a:pt x="440" y="622"/>
                  <a:pt x="473" y="688"/>
                  <a:pt x="505" y="754"/>
                </a:cubicBezTo>
                <a:cubicBezTo>
                  <a:pt x="505" y="754"/>
                  <a:pt x="538" y="787"/>
                  <a:pt x="538" y="819"/>
                </a:cubicBezTo>
                <a:lnTo>
                  <a:pt x="571" y="951"/>
                </a:lnTo>
                <a:cubicBezTo>
                  <a:pt x="598" y="1004"/>
                  <a:pt x="647" y="1058"/>
                  <a:pt x="717" y="1058"/>
                </a:cubicBezTo>
                <a:cubicBezTo>
                  <a:pt x="733" y="1058"/>
                  <a:pt x="750" y="1055"/>
                  <a:pt x="768" y="1049"/>
                </a:cubicBezTo>
                <a:cubicBezTo>
                  <a:pt x="834" y="1017"/>
                  <a:pt x="900" y="951"/>
                  <a:pt x="867" y="852"/>
                </a:cubicBezTo>
                <a:cubicBezTo>
                  <a:pt x="768" y="524"/>
                  <a:pt x="571" y="261"/>
                  <a:pt x="308" y="31"/>
                </a:cubicBezTo>
                <a:cubicBezTo>
                  <a:pt x="281" y="10"/>
                  <a:pt x="250" y="1"/>
                  <a:pt x="22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37" name="Google Shape;15937;p113"/>
          <p:cNvSpPr/>
          <p:nvPr/>
        </p:nvSpPr>
        <p:spPr>
          <a:xfrm>
            <a:off x="7221764" y="4744557"/>
            <a:ext cx="15323" cy="17927"/>
          </a:xfrm>
          <a:custGeom>
            <a:rect b="b" l="l" r="r" t="t"/>
            <a:pathLst>
              <a:path extrusionOk="0" h="847" w="724">
                <a:moveTo>
                  <a:pt x="153" y="0"/>
                </a:moveTo>
                <a:cubicBezTo>
                  <a:pt x="132" y="0"/>
                  <a:pt x="116" y="9"/>
                  <a:pt x="100" y="25"/>
                </a:cubicBezTo>
                <a:cubicBezTo>
                  <a:pt x="1" y="58"/>
                  <a:pt x="1" y="156"/>
                  <a:pt x="34" y="255"/>
                </a:cubicBezTo>
                <a:lnTo>
                  <a:pt x="395" y="781"/>
                </a:lnTo>
                <a:cubicBezTo>
                  <a:pt x="395" y="814"/>
                  <a:pt x="428" y="814"/>
                  <a:pt x="494" y="847"/>
                </a:cubicBezTo>
                <a:lnTo>
                  <a:pt x="625" y="847"/>
                </a:lnTo>
                <a:cubicBezTo>
                  <a:pt x="691" y="781"/>
                  <a:pt x="724" y="682"/>
                  <a:pt x="658" y="617"/>
                </a:cubicBezTo>
                <a:lnTo>
                  <a:pt x="330" y="91"/>
                </a:lnTo>
                <a:cubicBezTo>
                  <a:pt x="297" y="58"/>
                  <a:pt x="264" y="25"/>
                  <a:pt x="231" y="25"/>
                </a:cubicBezTo>
                <a:cubicBezTo>
                  <a:pt x="198" y="9"/>
                  <a:pt x="173" y="0"/>
                  <a:pt x="1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38" name="Google Shape;15938;p113"/>
          <p:cNvSpPr/>
          <p:nvPr/>
        </p:nvSpPr>
        <p:spPr>
          <a:xfrm>
            <a:off x="7232833" y="4746758"/>
            <a:ext cx="16085" cy="15387"/>
          </a:xfrm>
          <a:custGeom>
            <a:rect b="b" l="l" r="r" t="t"/>
            <a:pathLst>
              <a:path extrusionOk="0" h="727" w="760">
                <a:moveTo>
                  <a:pt x="247" y="0"/>
                </a:moveTo>
                <a:cubicBezTo>
                  <a:pt x="135" y="0"/>
                  <a:pt x="1" y="181"/>
                  <a:pt x="102" y="282"/>
                </a:cubicBezTo>
                <a:cubicBezTo>
                  <a:pt x="234" y="414"/>
                  <a:pt x="365" y="545"/>
                  <a:pt x="464" y="677"/>
                </a:cubicBezTo>
                <a:cubicBezTo>
                  <a:pt x="497" y="710"/>
                  <a:pt x="538" y="726"/>
                  <a:pt x="579" y="726"/>
                </a:cubicBezTo>
                <a:cubicBezTo>
                  <a:pt x="620" y="726"/>
                  <a:pt x="661" y="710"/>
                  <a:pt x="694" y="677"/>
                </a:cubicBezTo>
                <a:cubicBezTo>
                  <a:pt x="760" y="611"/>
                  <a:pt x="760" y="513"/>
                  <a:pt x="694" y="447"/>
                </a:cubicBezTo>
                <a:lnTo>
                  <a:pt x="332" y="52"/>
                </a:lnTo>
                <a:cubicBezTo>
                  <a:pt x="310" y="15"/>
                  <a:pt x="280" y="0"/>
                  <a:pt x="24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39" name="Google Shape;15939;p113"/>
          <p:cNvSpPr/>
          <p:nvPr/>
        </p:nvSpPr>
        <p:spPr>
          <a:xfrm>
            <a:off x="7244728" y="4747160"/>
            <a:ext cx="17398" cy="20022"/>
          </a:xfrm>
          <a:custGeom>
            <a:rect b="b" l="l" r="r" t="t"/>
            <a:pathLst>
              <a:path extrusionOk="0" h="946" w="822">
                <a:moveTo>
                  <a:pt x="165" y="1"/>
                </a:moveTo>
                <a:cubicBezTo>
                  <a:pt x="132" y="1"/>
                  <a:pt x="99" y="1"/>
                  <a:pt x="66" y="33"/>
                </a:cubicBezTo>
                <a:cubicBezTo>
                  <a:pt x="0" y="99"/>
                  <a:pt x="0" y="198"/>
                  <a:pt x="66" y="263"/>
                </a:cubicBezTo>
                <a:lnTo>
                  <a:pt x="99" y="329"/>
                </a:lnTo>
                <a:cubicBezTo>
                  <a:pt x="165" y="362"/>
                  <a:pt x="198" y="395"/>
                  <a:pt x="230" y="428"/>
                </a:cubicBezTo>
                <a:lnTo>
                  <a:pt x="296" y="494"/>
                </a:lnTo>
                <a:lnTo>
                  <a:pt x="329" y="559"/>
                </a:lnTo>
                <a:cubicBezTo>
                  <a:pt x="362" y="592"/>
                  <a:pt x="395" y="658"/>
                  <a:pt x="428" y="691"/>
                </a:cubicBezTo>
                <a:lnTo>
                  <a:pt x="493" y="789"/>
                </a:lnTo>
                <a:lnTo>
                  <a:pt x="493" y="822"/>
                </a:lnTo>
                <a:cubicBezTo>
                  <a:pt x="526" y="855"/>
                  <a:pt x="559" y="888"/>
                  <a:pt x="592" y="921"/>
                </a:cubicBezTo>
                <a:cubicBezTo>
                  <a:pt x="608" y="937"/>
                  <a:pt x="625" y="945"/>
                  <a:pt x="641" y="945"/>
                </a:cubicBezTo>
                <a:cubicBezTo>
                  <a:pt x="658" y="945"/>
                  <a:pt x="674" y="937"/>
                  <a:pt x="690" y="921"/>
                </a:cubicBezTo>
                <a:cubicBezTo>
                  <a:pt x="756" y="921"/>
                  <a:pt x="789" y="888"/>
                  <a:pt x="789" y="855"/>
                </a:cubicBezTo>
                <a:cubicBezTo>
                  <a:pt x="822" y="822"/>
                  <a:pt x="822" y="756"/>
                  <a:pt x="789" y="724"/>
                </a:cubicBezTo>
                <a:cubicBezTo>
                  <a:pt x="690" y="461"/>
                  <a:pt x="526" y="231"/>
                  <a:pt x="296" y="33"/>
                </a:cubicBezTo>
                <a:cubicBezTo>
                  <a:pt x="263" y="1"/>
                  <a:pt x="230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40" name="Google Shape;15940;p113"/>
          <p:cNvSpPr/>
          <p:nvPr/>
        </p:nvSpPr>
        <p:spPr>
          <a:xfrm>
            <a:off x="6868472" y="4745594"/>
            <a:ext cx="27134" cy="14371"/>
          </a:xfrm>
          <a:custGeom>
            <a:rect b="b" l="l" r="r" t="t"/>
            <a:pathLst>
              <a:path extrusionOk="0" h="679" w="1282">
                <a:moveTo>
                  <a:pt x="176" y="0"/>
                </a:moveTo>
                <a:cubicBezTo>
                  <a:pt x="99" y="0"/>
                  <a:pt x="33" y="54"/>
                  <a:pt x="33" y="107"/>
                </a:cubicBezTo>
                <a:cubicBezTo>
                  <a:pt x="0" y="206"/>
                  <a:pt x="66" y="305"/>
                  <a:pt x="131" y="305"/>
                </a:cubicBezTo>
                <a:lnTo>
                  <a:pt x="131" y="337"/>
                </a:lnTo>
                <a:cubicBezTo>
                  <a:pt x="296" y="337"/>
                  <a:pt x="460" y="403"/>
                  <a:pt x="624" y="436"/>
                </a:cubicBezTo>
                <a:lnTo>
                  <a:pt x="657" y="469"/>
                </a:lnTo>
                <a:cubicBezTo>
                  <a:pt x="679" y="480"/>
                  <a:pt x="686" y="484"/>
                  <a:pt x="688" y="484"/>
                </a:cubicBezTo>
                <a:cubicBezTo>
                  <a:pt x="690" y="484"/>
                  <a:pt x="668" y="469"/>
                  <a:pt x="690" y="469"/>
                </a:cubicBezTo>
                <a:lnTo>
                  <a:pt x="822" y="535"/>
                </a:lnTo>
                <a:cubicBezTo>
                  <a:pt x="887" y="568"/>
                  <a:pt x="953" y="600"/>
                  <a:pt x="1019" y="666"/>
                </a:cubicBezTo>
                <a:cubicBezTo>
                  <a:pt x="1036" y="675"/>
                  <a:pt x="1056" y="679"/>
                  <a:pt x="1077" y="679"/>
                </a:cubicBezTo>
                <a:cubicBezTo>
                  <a:pt x="1135" y="679"/>
                  <a:pt x="1201" y="648"/>
                  <a:pt x="1249" y="600"/>
                </a:cubicBezTo>
                <a:cubicBezTo>
                  <a:pt x="1282" y="502"/>
                  <a:pt x="1282" y="403"/>
                  <a:pt x="1183" y="370"/>
                </a:cubicBezTo>
                <a:cubicBezTo>
                  <a:pt x="887" y="173"/>
                  <a:pt x="559" y="75"/>
                  <a:pt x="230" y="9"/>
                </a:cubicBezTo>
                <a:cubicBezTo>
                  <a:pt x="212" y="3"/>
                  <a:pt x="194" y="0"/>
                  <a:pt x="17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41" name="Google Shape;15941;p113"/>
          <p:cNvSpPr/>
          <p:nvPr/>
        </p:nvSpPr>
        <p:spPr>
          <a:xfrm>
            <a:off x="6888346" y="4742779"/>
            <a:ext cx="23260" cy="18033"/>
          </a:xfrm>
          <a:custGeom>
            <a:rect b="b" l="l" r="r" t="t"/>
            <a:pathLst>
              <a:path extrusionOk="0" h="852" w="1099">
                <a:moveTo>
                  <a:pt x="213" y="1"/>
                </a:moveTo>
                <a:cubicBezTo>
                  <a:pt x="36" y="1"/>
                  <a:pt x="1" y="247"/>
                  <a:pt x="178" y="306"/>
                </a:cubicBezTo>
                <a:lnTo>
                  <a:pt x="244" y="339"/>
                </a:lnTo>
                <a:lnTo>
                  <a:pt x="343" y="372"/>
                </a:lnTo>
                <a:lnTo>
                  <a:pt x="375" y="372"/>
                </a:lnTo>
                <a:lnTo>
                  <a:pt x="474" y="438"/>
                </a:lnTo>
                <a:lnTo>
                  <a:pt x="507" y="470"/>
                </a:lnTo>
                <a:lnTo>
                  <a:pt x="540" y="503"/>
                </a:lnTo>
                <a:lnTo>
                  <a:pt x="573" y="503"/>
                </a:lnTo>
                <a:lnTo>
                  <a:pt x="605" y="536"/>
                </a:lnTo>
                <a:lnTo>
                  <a:pt x="671" y="635"/>
                </a:lnTo>
                <a:lnTo>
                  <a:pt x="737" y="668"/>
                </a:lnTo>
                <a:cubicBezTo>
                  <a:pt x="737" y="701"/>
                  <a:pt x="770" y="733"/>
                  <a:pt x="803" y="766"/>
                </a:cubicBezTo>
                <a:cubicBezTo>
                  <a:pt x="823" y="829"/>
                  <a:pt x="871" y="852"/>
                  <a:pt x="919" y="852"/>
                </a:cubicBezTo>
                <a:cubicBezTo>
                  <a:pt x="947" y="852"/>
                  <a:pt x="976" y="844"/>
                  <a:pt x="1000" y="832"/>
                </a:cubicBezTo>
                <a:cubicBezTo>
                  <a:pt x="1098" y="799"/>
                  <a:pt x="1098" y="701"/>
                  <a:pt x="1065" y="602"/>
                </a:cubicBezTo>
                <a:cubicBezTo>
                  <a:pt x="901" y="306"/>
                  <a:pt x="605" y="76"/>
                  <a:pt x="277" y="10"/>
                </a:cubicBezTo>
                <a:cubicBezTo>
                  <a:pt x="254" y="4"/>
                  <a:pt x="233" y="1"/>
                  <a:pt x="2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42" name="Google Shape;15942;p113"/>
          <p:cNvSpPr/>
          <p:nvPr/>
        </p:nvSpPr>
        <p:spPr>
          <a:xfrm>
            <a:off x="6905406" y="4741192"/>
            <a:ext cx="22456" cy="18435"/>
          </a:xfrm>
          <a:custGeom>
            <a:rect b="b" l="l" r="r" t="t"/>
            <a:pathLst>
              <a:path extrusionOk="0" h="871" w="1061">
                <a:moveTo>
                  <a:pt x="269" y="0"/>
                </a:moveTo>
                <a:cubicBezTo>
                  <a:pt x="149" y="0"/>
                  <a:pt x="1" y="181"/>
                  <a:pt x="128" y="283"/>
                </a:cubicBezTo>
                <a:lnTo>
                  <a:pt x="752" y="841"/>
                </a:lnTo>
                <a:cubicBezTo>
                  <a:pt x="780" y="862"/>
                  <a:pt x="810" y="871"/>
                  <a:pt x="840" y="871"/>
                </a:cubicBezTo>
                <a:cubicBezTo>
                  <a:pt x="953" y="871"/>
                  <a:pt x="1060" y="741"/>
                  <a:pt x="982" y="611"/>
                </a:cubicBezTo>
                <a:lnTo>
                  <a:pt x="358" y="53"/>
                </a:lnTo>
                <a:cubicBezTo>
                  <a:pt x="336" y="16"/>
                  <a:pt x="304" y="0"/>
                  <a:pt x="26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43" name="Google Shape;15943;p113"/>
          <p:cNvSpPr/>
          <p:nvPr/>
        </p:nvSpPr>
        <p:spPr>
          <a:xfrm>
            <a:off x="6954001" y="4760664"/>
            <a:ext cx="27895" cy="15493"/>
          </a:xfrm>
          <a:custGeom>
            <a:rect b="b" l="l" r="r" t="t"/>
            <a:pathLst>
              <a:path extrusionOk="0" h="732" w="1318">
                <a:moveTo>
                  <a:pt x="192" y="0"/>
                </a:moveTo>
                <a:cubicBezTo>
                  <a:pt x="135" y="0"/>
                  <a:pt x="87" y="23"/>
                  <a:pt x="67" y="86"/>
                </a:cubicBezTo>
                <a:cubicBezTo>
                  <a:pt x="1" y="151"/>
                  <a:pt x="34" y="250"/>
                  <a:pt x="132" y="316"/>
                </a:cubicBezTo>
                <a:lnTo>
                  <a:pt x="987" y="710"/>
                </a:lnTo>
                <a:cubicBezTo>
                  <a:pt x="1017" y="725"/>
                  <a:pt x="1046" y="732"/>
                  <a:pt x="1074" y="732"/>
                </a:cubicBezTo>
                <a:cubicBezTo>
                  <a:pt x="1226" y="732"/>
                  <a:pt x="1318" y="530"/>
                  <a:pt x="1151" y="447"/>
                </a:cubicBezTo>
                <a:lnTo>
                  <a:pt x="297" y="20"/>
                </a:lnTo>
                <a:cubicBezTo>
                  <a:pt x="260" y="8"/>
                  <a:pt x="224" y="0"/>
                  <a:pt x="19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44" name="Google Shape;15944;p113"/>
          <p:cNvSpPr/>
          <p:nvPr/>
        </p:nvSpPr>
        <p:spPr>
          <a:xfrm>
            <a:off x="7011677" y="4759225"/>
            <a:ext cx="27197" cy="15958"/>
          </a:xfrm>
          <a:custGeom>
            <a:rect b="b" l="l" r="r" t="t"/>
            <a:pathLst>
              <a:path extrusionOk="0" h="754" w="1285">
                <a:moveTo>
                  <a:pt x="245" y="0"/>
                </a:moveTo>
                <a:cubicBezTo>
                  <a:pt x="93" y="0"/>
                  <a:pt x="0" y="206"/>
                  <a:pt x="168" y="318"/>
                </a:cubicBezTo>
                <a:lnTo>
                  <a:pt x="168" y="285"/>
                </a:lnTo>
                <a:cubicBezTo>
                  <a:pt x="430" y="482"/>
                  <a:pt x="759" y="614"/>
                  <a:pt x="1088" y="745"/>
                </a:cubicBezTo>
                <a:cubicBezTo>
                  <a:pt x="1100" y="751"/>
                  <a:pt x="1113" y="754"/>
                  <a:pt x="1126" y="754"/>
                </a:cubicBezTo>
                <a:cubicBezTo>
                  <a:pt x="1187" y="754"/>
                  <a:pt x="1258" y="700"/>
                  <a:pt x="1285" y="646"/>
                </a:cubicBezTo>
                <a:cubicBezTo>
                  <a:pt x="1285" y="548"/>
                  <a:pt x="1252" y="449"/>
                  <a:pt x="1153" y="449"/>
                </a:cubicBezTo>
                <a:lnTo>
                  <a:pt x="1055" y="384"/>
                </a:lnTo>
                <a:lnTo>
                  <a:pt x="956" y="384"/>
                </a:lnTo>
                <a:lnTo>
                  <a:pt x="726" y="252"/>
                </a:lnTo>
                <a:cubicBezTo>
                  <a:pt x="595" y="186"/>
                  <a:pt x="463" y="121"/>
                  <a:pt x="332" y="22"/>
                </a:cubicBezTo>
                <a:cubicBezTo>
                  <a:pt x="302" y="7"/>
                  <a:pt x="273" y="0"/>
                  <a:pt x="2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45" name="Google Shape;15945;p113"/>
          <p:cNvSpPr/>
          <p:nvPr/>
        </p:nvSpPr>
        <p:spPr>
          <a:xfrm>
            <a:off x="7047848" y="4761997"/>
            <a:ext cx="21631" cy="15366"/>
          </a:xfrm>
          <a:custGeom>
            <a:rect b="b" l="l" r="r" t="t"/>
            <a:pathLst>
              <a:path extrusionOk="0" h="726" w="1022">
                <a:moveTo>
                  <a:pt x="244" y="1"/>
                </a:moveTo>
                <a:cubicBezTo>
                  <a:pt x="92" y="1"/>
                  <a:pt x="0" y="202"/>
                  <a:pt x="167" y="285"/>
                </a:cubicBezTo>
                <a:lnTo>
                  <a:pt x="759" y="713"/>
                </a:lnTo>
                <a:cubicBezTo>
                  <a:pt x="776" y="721"/>
                  <a:pt x="796" y="725"/>
                  <a:pt x="817" y="725"/>
                </a:cubicBezTo>
                <a:cubicBezTo>
                  <a:pt x="875" y="725"/>
                  <a:pt x="941" y="695"/>
                  <a:pt x="989" y="647"/>
                </a:cubicBezTo>
                <a:cubicBezTo>
                  <a:pt x="1022" y="581"/>
                  <a:pt x="989" y="483"/>
                  <a:pt x="923" y="417"/>
                </a:cubicBezTo>
                <a:lnTo>
                  <a:pt x="332" y="23"/>
                </a:lnTo>
                <a:cubicBezTo>
                  <a:pt x="301" y="7"/>
                  <a:pt x="272" y="1"/>
                  <a:pt x="2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46" name="Google Shape;15946;p113"/>
          <p:cNvSpPr/>
          <p:nvPr/>
        </p:nvSpPr>
        <p:spPr>
          <a:xfrm>
            <a:off x="7059722" y="4763140"/>
            <a:ext cx="19493" cy="14710"/>
          </a:xfrm>
          <a:custGeom>
            <a:rect b="b" l="l" r="r" t="t"/>
            <a:pathLst>
              <a:path extrusionOk="0" h="695" w="921">
                <a:moveTo>
                  <a:pt x="162" y="0"/>
                </a:moveTo>
                <a:cubicBezTo>
                  <a:pt x="103" y="0"/>
                  <a:pt x="55" y="36"/>
                  <a:pt x="33" y="100"/>
                </a:cubicBezTo>
                <a:cubicBezTo>
                  <a:pt x="1" y="166"/>
                  <a:pt x="1" y="264"/>
                  <a:pt x="99" y="297"/>
                </a:cubicBezTo>
                <a:lnTo>
                  <a:pt x="658" y="659"/>
                </a:lnTo>
                <a:cubicBezTo>
                  <a:pt x="683" y="684"/>
                  <a:pt x="713" y="694"/>
                  <a:pt x="744" y="694"/>
                </a:cubicBezTo>
                <a:cubicBezTo>
                  <a:pt x="794" y="694"/>
                  <a:pt x="847" y="666"/>
                  <a:pt x="888" y="626"/>
                </a:cubicBezTo>
                <a:cubicBezTo>
                  <a:pt x="921" y="527"/>
                  <a:pt x="888" y="429"/>
                  <a:pt x="822" y="396"/>
                </a:cubicBezTo>
                <a:lnTo>
                  <a:pt x="263" y="34"/>
                </a:lnTo>
                <a:cubicBezTo>
                  <a:pt x="229" y="11"/>
                  <a:pt x="194" y="0"/>
                  <a:pt x="16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47" name="Google Shape;15947;p113"/>
          <p:cNvSpPr/>
          <p:nvPr/>
        </p:nvSpPr>
        <p:spPr>
          <a:xfrm>
            <a:off x="7075723" y="4760304"/>
            <a:ext cx="24361" cy="19916"/>
          </a:xfrm>
          <a:custGeom>
            <a:rect b="b" l="l" r="r" t="t"/>
            <a:pathLst>
              <a:path extrusionOk="0" h="941" w="1151">
                <a:moveTo>
                  <a:pt x="154" y="1"/>
                </a:moveTo>
                <a:cubicBezTo>
                  <a:pt x="99" y="1"/>
                  <a:pt x="54" y="29"/>
                  <a:pt x="33" y="70"/>
                </a:cubicBezTo>
                <a:cubicBezTo>
                  <a:pt x="0" y="168"/>
                  <a:pt x="0" y="267"/>
                  <a:pt x="99" y="300"/>
                </a:cubicBezTo>
                <a:lnTo>
                  <a:pt x="99" y="333"/>
                </a:lnTo>
                <a:lnTo>
                  <a:pt x="329" y="464"/>
                </a:lnTo>
                <a:lnTo>
                  <a:pt x="395" y="530"/>
                </a:lnTo>
                <a:lnTo>
                  <a:pt x="428" y="530"/>
                </a:lnTo>
                <a:lnTo>
                  <a:pt x="493" y="563"/>
                </a:lnTo>
                <a:cubicBezTo>
                  <a:pt x="625" y="661"/>
                  <a:pt x="723" y="793"/>
                  <a:pt x="855" y="891"/>
                </a:cubicBezTo>
                <a:cubicBezTo>
                  <a:pt x="888" y="924"/>
                  <a:pt x="929" y="940"/>
                  <a:pt x="970" y="940"/>
                </a:cubicBezTo>
                <a:cubicBezTo>
                  <a:pt x="1011" y="940"/>
                  <a:pt x="1052" y="924"/>
                  <a:pt x="1085" y="891"/>
                </a:cubicBezTo>
                <a:cubicBezTo>
                  <a:pt x="1150" y="825"/>
                  <a:pt x="1150" y="727"/>
                  <a:pt x="1085" y="661"/>
                </a:cubicBezTo>
                <a:cubicBezTo>
                  <a:pt x="822" y="431"/>
                  <a:pt x="559" y="201"/>
                  <a:pt x="263" y="37"/>
                </a:cubicBezTo>
                <a:cubicBezTo>
                  <a:pt x="226" y="12"/>
                  <a:pt x="188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48" name="Google Shape;15948;p113"/>
          <p:cNvSpPr/>
          <p:nvPr/>
        </p:nvSpPr>
        <p:spPr>
          <a:xfrm>
            <a:off x="7097291" y="4765595"/>
            <a:ext cx="14625" cy="14096"/>
          </a:xfrm>
          <a:custGeom>
            <a:rect b="b" l="l" r="r" t="t"/>
            <a:pathLst>
              <a:path extrusionOk="0" h="666" w="691">
                <a:moveTo>
                  <a:pt x="181" y="0"/>
                </a:moveTo>
                <a:cubicBezTo>
                  <a:pt x="140" y="0"/>
                  <a:pt x="99" y="17"/>
                  <a:pt x="66" y="50"/>
                </a:cubicBezTo>
                <a:cubicBezTo>
                  <a:pt x="33" y="83"/>
                  <a:pt x="0" y="148"/>
                  <a:pt x="0" y="181"/>
                </a:cubicBezTo>
                <a:lnTo>
                  <a:pt x="0" y="214"/>
                </a:lnTo>
                <a:cubicBezTo>
                  <a:pt x="0" y="247"/>
                  <a:pt x="33" y="280"/>
                  <a:pt x="33" y="280"/>
                </a:cubicBezTo>
                <a:lnTo>
                  <a:pt x="66" y="313"/>
                </a:lnTo>
                <a:cubicBezTo>
                  <a:pt x="164" y="444"/>
                  <a:pt x="296" y="575"/>
                  <a:pt x="427" y="641"/>
                </a:cubicBezTo>
                <a:cubicBezTo>
                  <a:pt x="460" y="658"/>
                  <a:pt x="485" y="666"/>
                  <a:pt x="505" y="666"/>
                </a:cubicBezTo>
                <a:cubicBezTo>
                  <a:pt x="526" y="666"/>
                  <a:pt x="542" y="658"/>
                  <a:pt x="559" y="641"/>
                </a:cubicBezTo>
                <a:cubicBezTo>
                  <a:pt x="591" y="641"/>
                  <a:pt x="657" y="608"/>
                  <a:pt x="657" y="575"/>
                </a:cubicBezTo>
                <a:cubicBezTo>
                  <a:pt x="690" y="510"/>
                  <a:pt x="690" y="411"/>
                  <a:pt x="591" y="345"/>
                </a:cubicBezTo>
                <a:lnTo>
                  <a:pt x="493" y="280"/>
                </a:lnTo>
                <a:lnTo>
                  <a:pt x="526" y="280"/>
                </a:lnTo>
                <a:cubicBezTo>
                  <a:pt x="427" y="214"/>
                  <a:pt x="361" y="148"/>
                  <a:pt x="296" y="50"/>
                </a:cubicBezTo>
                <a:cubicBezTo>
                  <a:pt x="263" y="17"/>
                  <a:pt x="222" y="0"/>
                  <a:pt x="1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49" name="Google Shape;15949;p113"/>
          <p:cNvSpPr/>
          <p:nvPr/>
        </p:nvSpPr>
        <p:spPr>
          <a:xfrm>
            <a:off x="7096592" y="4765680"/>
            <a:ext cx="29927" cy="15937"/>
          </a:xfrm>
          <a:custGeom>
            <a:rect b="b" l="l" r="r" t="t"/>
            <a:pathLst>
              <a:path extrusionOk="0" h="753" w="1414">
                <a:moveTo>
                  <a:pt x="331" y="0"/>
                </a:moveTo>
                <a:cubicBezTo>
                  <a:pt x="275" y="0"/>
                  <a:pt x="220" y="4"/>
                  <a:pt x="164" y="13"/>
                </a:cubicBezTo>
                <a:cubicBezTo>
                  <a:pt x="66" y="13"/>
                  <a:pt x="0" y="79"/>
                  <a:pt x="0" y="177"/>
                </a:cubicBezTo>
                <a:cubicBezTo>
                  <a:pt x="0" y="243"/>
                  <a:pt x="66" y="309"/>
                  <a:pt x="164" y="309"/>
                </a:cubicBezTo>
                <a:lnTo>
                  <a:pt x="197" y="341"/>
                </a:lnTo>
                <a:cubicBezTo>
                  <a:pt x="241" y="333"/>
                  <a:pt x="288" y="329"/>
                  <a:pt x="335" y="329"/>
                </a:cubicBezTo>
                <a:cubicBezTo>
                  <a:pt x="465" y="329"/>
                  <a:pt x="603" y="359"/>
                  <a:pt x="723" y="407"/>
                </a:cubicBezTo>
                <a:lnTo>
                  <a:pt x="756" y="407"/>
                </a:lnTo>
                <a:lnTo>
                  <a:pt x="822" y="440"/>
                </a:lnTo>
                <a:lnTo>
                  <a:pt x="920" y="539"/>
                </a:lnTo>
                <a:lnTo>
                  <a:pt x="953" y="539"/>
                </a:lnTo>
                <a:lnTo>
                  <a:pt x="1019" y="604"/>
                </a:lnTo>
                <a:cubicBezTo>
                  <a:pt x="1052" y="637"/>
                  <a:pt x="1085" y="670"/>
                  <a:pt x="1117" y="703"/>
                </a:cubicBezTo>
                <a:cubicBezTo>
                  <a:pt x="1150" y="736"/>
                  <a:pt x="1191" y="752"/>
                  <a:pt x="1232" y="752"/>
                </a:cubicBezTo>
                <a:cubicBezTo>
                  <a:pt x="1273" y="752"/>
                  <a:pt x="1315" y="736"/>
                  <a:pt x="1347" y="703"/>
                </a:cubicBezTo>
                <a:cubicBezTo>
                  <a:pt x="1413" y="637"/>
                  <a:pt x="1413" y="539"/>
                  <a:pt x="1347" y="473"/>
                </a:cubicBezTo>
                <a:cubicBezTo>
                  <a:pt x="1090" y="187"/>
                  <a:pt x="708" y="0"/>
                  <a:pt x="3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50" name="Google Shape;15950;p113"/>
          <p:cNvSpPr/>
          <p:nvPr/>
        </p:nvSpPr>
        <p:spPr>
          <a:xfrm>
            <a:off x="7120234" y="4761426"/>
            <a:ext cx="22266" cy="19133"/>
          </a:xfrm>
          <a:custGeom>
            <a:rect b="b" l="l" r="r" t="t"/>
            <a:pathLst>
              <a:path extrusionOk="0" h="904" w="1052">
                <a:moveTo>
                  <a:pt x="181" y="0"/>
                </a:moveTo>
                <a:cubicBezTo>
                  <a:pt x="140" y="0"/>
                  <a:pt x="99" y="17"/>
                  <a:pt x="66" y="50"/>
                </a:cubicBezTo>
                <a:cubicBezTo>
                  <a:pt x="0" y="115"/>
                  <a:pt x="0" y="214"/>
                  <a:pt x="66" y="280"/>
                </a:cubicBezTo>
                <a:cubicBezTo>
                  <a:pt x="296" y="477"/>
                  <a:pt x="526" y="674"/>
                  <a:pt x="756" y="871"/>
                </a:cubicBezTo>
                <a:cubicBezTo>
                  <a:pt x="789" y="871"/>
                  <a:pt x="822" y="904"/>
                  <a:pt x="888" y="904"/>
                </a:cubicBezTo>
                <a:cubicBezTo>
                  <a:pt x="920" y="904"/>
                  <a:pt x="953" y="871"/>
                  <a:pt x="986" y="871"/>
                </a:cubicBezTo>
                <a:cubicBezTo>
                  <a:pt x="1052" y="772"/>
                  <a:pt x="1052" y="674"/>
                  <a:pt x="986" y="608"/>
                </a:cubicBezTo>
                <a:cubicBezTo>
                  <a:pt x="756" y="444"/>
                  <a:pt x="526" y="247"/>
                  <a:pt x="296" y="50"/>
                </a:cubicBezTo>
                <a:cubicBezTo>
                  <a:pt x="263" y="17"/>
                  <a:pt x="222" y="0"/>
                  <a:pt x="1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51" name="Google Shape;15951;p113"/>
          <p:cNvSpPr/>
          <p:nvPr/>
        </p:nvSpPr>
        <p:spPr>
          <a:xfrm>
            <a:off x="6909491" y="3283831"/>
            <a:ext cx="737748" cy="574693"/>
          </a:xfrm>
          <a:custGeom>
            <a:rect b="b" l="l" r="r" t="t"/>
            <a:pathLst>
              <a:path extrusionOk="0" h="27153" w="34857">
                <a:moveTo>
                  <a:pt x="29706" y="1"/>
                </a:moveTo>
                <a:cubicBezTo>
                  <a:pt x="28885" y="1"/>
                  <a:pt x="28063" y="99"/>
                  <a:pt x="27275" y="329"/>
                </a:cubicBezTo>
                <a:cubicBezTo>
                  <a:pt x="26519" y="559"/>
                  <a:pt x="25796" y="822"/>
                  <a:pt x="25073" y="1151"/>
                </a:cubicBezTo>
                <a:cubicBezTo>
                  <a:pt x="24350" y="1512"/>
                  <a:pt x="23594" y="1742"/>
                  <a:pt x="22806" y="1874"/>
                </a:cubicBezTo>
                <a:cubicBezTo>
                  <a:pt x="22379" y="1939"/>
                  <a:pt x="21943" y="1948"/>
                  <a:pt x="21504" y="1948"/>
                </a:cubicBezTo>
                <a:cubicBezTo>
                  <a:pt x="21357" y="1948"/>
                  <a:pt x="21210" y="1947"/>
                  <a:pt x="21063" y="1947"/>
                </a:cubicBezTo>
                <a:cubicBezTo>
                  <a:pt x="20768" y="1947"/>
                  <a:pt x="20473" y="1950"/>
                  <a:pt x="20177" y="1972"/>
                </a:cubicBezTo>
                <a:cubicBezTo>
                  <a:pt x="19388" y="2038"/>
                  <a:pt x="18600" y="2268"/>
                  <a:pt x="17877" y="2629"/>
                </a:cubicBezTo>
                <a:cubicBezTo>
                  <a:pt x="17055" y="2991"/>
                  <a:pt x="16267" y="3385"/>
                  <a:pt x="15478" y="3780"/>
                </a:cubicBezTo>
                <a:cubicBezTo>
                  <a:pt x="13966" y="4535"/>
                  <a:pt x="12356" y="5225"/>
                  <a:pt x="10877" y="6080"/>
                </a:cubicBezTo>
                <a:cubicBezTo>
                  <a:pt x="9629" y="6836"/>
                  <a:pt x="8544" y="7788"/>
                  <a:pt x="7624" y="8906"/>
                </a:cubicBezTo>
                <a:cubicBezTo>
                  <a:pt x="5751" y="11173"/>
                  <a:pt x="4568" y="13966"/>
                  <a:pt x="3615" y="16726"/>
                </a:cubicBezTo>
                <a:cubicBezTo>
                  <a:pt x="3057" y="18304"/>
                  <a:pt x="2564" y="19881"/>
                  <a:pt x="1972" y="21425"/>
                </a:cubicBezTo>
                <a:cubicBezTo>
                  <a:pt x="1677" y="22214"/>
                  <a:pt x="1348" y="23003"/>
                  <a:pt x="987" y="23791"/>
                </a:cubicBezTo>
                <a:cubicBezTo>
                  <a:pt x="559" y="24481"/>
                  <a:pt x="264" y="25204"/>
                  <a:pt x="66" y="25993"/>
                </a:cubicBezTo>
                <a:cubicBezTo>
                  <a:pt x="1" y="26322"/>
                  <a:pt x="1" y="26683"/>
                  <a:pt x="99" y="27045"/>
                </a:cubicBezTo>
                <a:cubicBezTo>
                  <a:pt x="112" y="27120"/>
                  <a:pt x="168" y="27152"/>
                  <a:pt x="228" y="27152"/>
                </a:cubicBezTo>
                <a:cubicBezTo>
                  <a:pt x="326" y="27152"/>
                  <a:pt x="436" y="27068"/>
                  <a:pt x="395" y="26946"/>
                </a:cubicBezTo>
                <a:cubicBezTo>
                  <a:pt x="198" y="26124"/>
                  <a:pt x="559" y="25336"/>
                  <a:pt x="921" y="24613"/>
                </a:cubicBezTo>
                <a:cubicBezTo>
                  <a:pt x="1282" y="23923"/>
                  <a:pt x="1611" y="23200"/>
                  <a:pt x="1907" y="22477"/>
                </a:cubicBezTo>
                <a:cubicBezTo>
                  <a:pt x="2498" y="20998"/>
                  <a:pt x="3024" y="19454"/>
                  <a:pt x="3550" y="17942"/>
                </a:cubicBezTo>
                <a:cubicBezTo>
                  <a:pt x="4503" y="15149"/>
                  <a:pt x="5521" y="12323"/>
                  <a:pt x="7263" y="9892"/>
                </a:cubicBezTo>
                <a:cubicBezTo>
                  <a:pt x="8084" y="8741"/>
                  <a:pt x="9070" y="7723"/>
                  <a:pt x="10220" y="6901"/>
                </a:cubicBezTo>
                <a:cubicBezTo>
                  <a:pt x="11535" y="5981"/>
                  <a:pt x="13046" y="5324"/>
                  <a:pt x="14525" y="4601"/>
                </a:cubicBezTo>
                <a:lnTo>
                  <a:pt x="16891" y="3451"/>
                </a:lnTo>
                <a:cubicBezTo>
                  <a:pt x="17614" y="3057"/>
                  <a:pt x="18402" y="2728"/>
                  <a:pt x="19191" y="2465"/>
                </a:cubicBezTo>
                <a:cubicBezTo>
                  <a:pt x="19876" y="2328"/>
                  <a:pt x="20583" y="2260"/>
                  <a:pt x="21275" y="2260"/>
                </a:cubicBezTo>
                <a:cubicBezTo>
                  <a:pt x="21414" y="2260"/>
                  <a:pt x="21552" y="2262"/>
                  <a:pt x="21688" y="2268"/>
                </a:cubicBezTo>
                <a:cubicBezTo>
                  <a:pt x="22477" y="2268"/>
                  <a:pt x="23266" y="2169"/>
                  <a:pt x="23989" y="1939"/>
                </a:cubicBezTo>
                <a:cubicBezTo>
                  <a:pt x="24744" y="1709"/>
                  <a:pt x="25402" y="1348"/>
                  <a:pt x="26125" y="1085"/>
                </a:cubicBezTo>
                <a:cubicBezTo>
                  <a:pt x="26848" y="756"/>
                  <a:pt x="27603" y="559"/>
                  <a:pt x="28392" y="428"/>
                </a:cubicBezTo>
                <a:cubicBezTo>
                  <a:pt x="29023" y="352"/>
                  <a:pt x="29659" y="315"/>
                  <a:pt x="30297" y="315"/>
                </a:cubicBezTo>
                <a:cubicBezTo>
                  <a:pt x="31318" y="315"/>
                  <a:pt x="32342" y="410"/>
                  <a:pt x="33354" y="592"/>
                </a:cubicBezTo>
                <a:lnTo>
                  <a:pt x="34570" y="789"/>
                </a:lnTo>
                <a:cubicBezTo>
                  <a:pt x="34579" y="791"/>
                  <a:pt x="34588" y="792"/>
                  <a:pt x="34597" y="792"/>
                </a:cubicBezTo>
                <a:cubicBezTo>
                  <a:pt x="34776" y="792"/>
                  <a:pt x="34856" y="492"/>
                  <a:pt x="34668" y="461"/>
                </a:cubicBezTo>
                <a:cubicBezTo>
                  <a:pt x="33025" y="132"/>
                  <a:pt x="31382" y="1"/>
                  <a:pt x="2970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52" name="Google Shape;15952;p113"/>
          <p:cNvSpPr/>
          <p:nvPr/>
        </p:nvSpPr>
        <p:spPr>
          <a:xfrm>
            <a:off x="6952625" y="3539021"/>
            <a:ext cx="159775" cy="512849"/>
          </a:xfrm>
          <a:custGeom>
            <a:rect b="b" l="l" r="r" t="t"/>
            <a:pathLst>
              <a:path extrusionOk="0" h="24231" w="7549">
                <a:moveTo>
                  <a:pt x="7294" y="1"/>
                </a:moveTo>
                <a:cubicBezTo>
                  <a:pt x="7284" y="1"/>
                  <a:pt x="7273" y="2"/>
                  <a:pt x="7262" y="3"/>
                </a:cubicBezTo>
                <a:cubicBezTo>
                  <a:pt x="6605" y="135"/>
                  <a:pt x="6211" y="726"/>
                  <a:pt x="5915" y="1285"/>
                </a:cubicBezTo>
                <a:cubicBezTo>
                  <a:pt x="5455" y="2041"/>
                  <a:pt x="5028" y="2796"/>
                  <a:pt x="4633" y="3585"/>
                </a:cubicBezTo>
                <a:cubicBezTo>
                  <a:pt x="3812" y="5129"/>
                  <a:pt x="3089" y="6740"/>
                  <a:pt x="2399" y="8350"/>
                </a:cubicBezTo>
                <a:cubicBezTo>
                  <a:pt x="1709" y="9993"/>
                  <a:pt x="1052" y="11603"/>
                  <a:pt x="427" y="13213"/>
                </a:cubicBezTo>
                <a:cubicBezTo>
                  <a:pt x="263" y="13575"/>
                  <a:pt x="132" y="13969"/>
                  <a:pt x="33" y="14396"/>
                </a:cubicBezTo>
                <a:cubicBezTo>
                  <a:pt x="0" y="14790"/>
                  <a:pt x="0" y="15185"/>
                  <a:pt x="99" y="15579"/>
                </a:cubicBezTo>
                <a:cubicBezTo>
                  <a:pt x="296" y="16466"/>
                  <a:pt x="559" y="17321"/>
                  <a:pt x="854" y="18175"/>
                </a:cubicBezTo>
                <a:lnTo>
                  <a:pt x="2859" y="24123"/>
                </a:lnTo>
                <a:cubicBezTo>
                  <a:pt x="2884" y="24198"/>
                  <a:pt x="2947" y="24230"/>
                  <a:pt x="3013" y="24230"/>
                </a:cubicBezTo>
                <a:cubicBezTo>
                  <a:pt x="3118" y="24230"/>
                  <a:pt x="3228" y="24146"/>
                  <a:pt x="3188" y="24024"/>
                </a:cubicBezTo>
                <a:lnTo>
                  <a:pt x="1479" y="18997"/>
                </a:lnTo>
                <a:cubicBezTo>
                  <a:pt x="1216" y="18175"/>
                  <a:pt x="920" y="17354"/>
                  <a:pt x="657" y="16499"/>
                </a:cubicBezTo>
                <a:cubicBezTo>
                  <a:pt x="427" y="15645"/>
                  <a:pt x="197" y="14823"/>
                  <a:pt x="493" y="13936"/>
                </a:cubicBezTo>
                <a:cubicBezTo>
                  <a:pt x="756" y="13180"/>
                  <a:pt x="1084" y="12424"/>
                  <a:pt x="1380" y="11636"/>
                </a:cubicBezTo>
                <a:cubicBezTo>
                  <a:pt x="1709" y="10880"/>
                  <a:pt x="2037" y="10059"/>
                  <a:pt x="2366" y="9303"/>
                </a:cubicBezTo>
                <a:cubicBezTo>
                  <a:pt x="3023" y="7725"/>
                  <a:pt x="3680" y="6148"/>
                  <a:pt x="4436" y="4637"/>
                </a:cubicBezTo>
                <a:cubicBezTo>
                  <a:pt x="4863" y="3782"/>
                  <a:pt x="5323" y="2961"/>
                  <a:pt x="5783" y="2139"/>
                </a:cubicBezTo>
                <a:cubicBezTo>
                  <a:pt x="6145" y="1482"/>
                  <a:pt x="6539" y="496"/>
                  <a:pt x="7361" y="332"/>
                </a:cubicBezTo>
                <a:cubicBezTo>
                  <a:pt x="7549" y="301"/>
                  <a:pt x="7498" y="1"/>
                  <a:pt x="729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53" name="Google Shape;15953;p113"/>
          <p:cNvSpPr/>
          <p:nvPr/>
        </p:nvSpPr>
        <p:spPr>
          <a:xfrm>
            <a:off x="6654046" y="3828606"/>
            <a:ext cx="266616" cy="320861"/>
          </a:xfrm>
          <a:custGeom>
            <a:rect b="b" l="l" r="r" t="t"/>
            <a:pathLst>
              <a:path extrusionOk="0" h="15160" w="12597">
                <a:moveTo>
                  <a:pt x="12373" y="0"/>
                </a:moveTo>
                <a:cubicBezTo>
                  <a:pt x="12337" y="0"/>
                  <a:pt x="12299" y="17"/>
                  <a:pt x="12267" y="57"/>
                </a:cubicBezTo>
                <a:cubicBezTo>
                  <a:pt x="11413" y="1141"/>
                  <a:pt x="10624" y="2291"/>
                  <a:pt x="9967" y="3507"/>
                </a:cubicBezTo>
                <a:cubicBezTo>
                  <a:pt x="9309" y="4756"/>
                  <a:pt x="8817" y="6103"/>
                  <a:pt x="8127" y="7319"/>
                </a:cubicBezTo>
                <a:cubicBezTo>
                  <a:pt x="7404" y="8568"/>
                  <a:pt x="6582" y="9652"/>
                  <a:pt x="5892" y="10835"/>
                </a:cubicBezTo>
                <a:cubicBezTo>
                  <a:pt x="5333" y="11821"/>
                  <a:pt x="4873" y="12938"/>
                  <a:pt x="3986" y="13694"/>
                </a:cubicBezTo>
                <a:cubicBezTo>
                  <a:pt x="3460" y="14121"/>
                  <a:pt x="2836" y="14384"/>
                  <a:pt x="2146" y="14417"/>
                </a:cubicBezTo>
                <a:cubicBezTo>
                  <a:pt x="1456" y="14417"/>
                  <a:pt x="799" y="14581"/>
                  <a:pt x="142" y="14844"/>
                </a:cubicBezTo>
                <a:cubicBezTo>
                  <a:pt x="0" y="14929"/>
                  <a:pt x="102" y="15160"/>
                  <a:pt x="238" y="15160"/>
                </a:cubicBezTo>
                <a:cubicBezTo>
                  <a:pt x="260" y="15160"/>
                  <a:pt x="283" y="15154"/>
                  <a:pt x="306" y="15140"/>
                </a:cubicBezTo>
                <a:cubicBezTo>
                  <a:pt x="930" y="14877"/>
                  <a:pt x="1620" y="14745"/>
                  <a:pt x="2277" y="14713"/>
                </a:cubicBezTo>
                <a:cubicBezTo>
                  <a:pt x="2836" y="14680"/>
                  <a:pt x="3395" y="14483"/>
                  <a:pt x="3855" y="14220"/>
                </a:cubicBezTo>
                <a:cubicBezTo>
                  <a:pt x="4775" y="13595"/>
                  <a:pt x="5301" y="12577"/>
                  <a:pt x="5826" y="11624"/>
                </a:cubicBezTo>
                <a:cubicBezTo>
                  <a:pt x="6451" y="10441"/>
                  <a:pt x="7239" y="9323"/>
                  <a:pt x="7995" y="8173"/>
                </a:cubicBezTo>
                <a:cubicBezTo>
                  <a:pt x="8357" y="7549"/>
                  <a:pt x="8718" y="6925"/>
                  <a:pt x="9014" y="6267"/>
                </a:cubicBezTo>
                <a:cubicBezTo>
                  <a:pt x="9342" y="5610"/>
                  <a:pt x="9605" y="4953"/>
                  <a:pt x="9934" y="4329"/>
                </a:cubicBezTo>
                <a:cubicBezTo>
                  <a:pt x="10624" y="2883"/>
                  <a:pt x="11478" y="1536"/>
                  <a:pt x="12497" y="287"/>
                </a:cubicBezTo>
                <a:cubicBezTo>
                  <a:pt x="12596" y="162"/>
                  <a:pt x="12489" y="0"/>
                  <a:pt x="1237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54" name="Google Shape;15954;p113"/>
          <p:cNvSpPr/>
          <p:nvPr/>
        </p:nvSpPr>
        <p:spPr>
          <a:xfrm>
            <a:off x="6584010" y="4096178"/>
            <a:ext cx="95983" cy="175289"/>
          </a:xfrm>
          <a:custGeom>
            <a:rect b="b" l="l" r="r" t="t"/>
            <a:pathLst>
              <a:path extrusionOk="0" fill="none" h="8282" w="4535">
                <a:moveTo>
                  <a:pt x="4535" y="4371"/>
                </a:moveTo>
                <a:cubicBezTo>
                  <a:pt x="3943" y="3451"/>
                  <a:pt x="3418" y="2498"/>
                  <a:pt x="2958" y="1479"/>
                </a:cubicBezTo>
                <a:cubicBezTo>
                  <a:pt x="2268" y="0"/>
                  <a:pt x="1347" y="0"/>
                  <a:pt x="822" y="625"/>
                </a:cubicBezTo>
                <a:cubicBezTo>
                  <a:pt x="329" y="1249"/>
                  <a:pt x="0" y="2629"/>
                  <a:pt x="2005" y="4732"/>
                </a:cubicBezTo>
                <a:cubicBezTo>
                  <a:pt x="4009" y="6835"/>
                  <a:pt x="4272" y="8281"/>
                  <a:pt x="4272" y="8281"/>
                </a:cubicBezTo>
              </a:path>
            </a:pathLst>
          </a:custGeom>
          <a:solidFill>
            <a:schemeClr val="dk1"/>
          </a:solidFill>
          <a:ln cap="rnd" cmpd="sng" w="82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55" name="Google Shape;15955;p113"/>
          <p:cNvSpPr/>
          <p:nvPr/>
        </p:nvSpPr>
        <p:spPr>
          <a:xfrm>
            <a:off x="6526969" y="4187104"/>
            <a:ext cx="98079" cy="528257"/>
          </a:xfrm>
          <a:custGeom>
            <a:rect b="b" l="l" r="r" t="t"/>
            <a:pathLst>
              <a:path extrusionOk="0" h="24959" w="4634">
                <a:moveTo>
                  <a:pt x="4286" y="0"/>
                </a:moveTo>
                <a:cubicBezTo>
                  <a:pt x="4225" y="0"/>
                  <a:pt x="4166" y="32"/>
                  <a:pt x="4141" y="108"/>
                </a:cubicBezTo>
                <a:cubicBezTo>
                  <a:pt x="3812" y="1619"/>
                  <a:pt x="3254" y="3032"/>
                  <a:pt x="2498" y="4347"/>
                </a:cubicBezTo>
                <a:cubicBezTo>
                  <a:pt x="2235" y="4708"/>
                  <a:pt x="2038" y="5102"/>
                  <a:pt x="1874" y="5530"/>
                </a:cubicBezTo>
                <a:cubicBezTo>
                  <a:pt x="1611" y="6450"/>
                  <a:pt x="1972" y="7403"/>
                  <a:pt x="2432" y="8191"/>
                </a:cubicBezTo>
                <a:cubicBezTo>
                  <a:pt x="2892" y="9046"/>
                  <a:pt x="3484" y="9867"/>
                  <a:pt x="3582" y="10886"/>
                </a:cubicBezTo>
                <a:cubicBezTo>
                  <a:pt x="3780" y="12989"/>
                  <a:pt x="2662" y="14862"/>
                  <a:pt x="2268" y="16866"/>
                </a:cubicBezTo>
                <a:cubicBezTo>
                  <a:pt x="2071" y="17852"/>
                  <a:pt x="2104" y="18838"/>
                  <a:pt x="1446" y="19627"/>
                </a:cubicBezTo>
                <a:cubicBezTo>
                  <a:pt x="921" y="20251"/>
                  <a:pt x="1" y="20547"/>
                  <a:pt x="132" y="21467"/>
                </a:cubicBezTo>
                <a:cubicBezTo>
                  <a:pt x="231" y="21993"/>
                  <a:pt x="428" y="22453"/>
                  <a:pt x="756" y="22847"/>
                </a:cubicBezTo>
                <a:cubicBezTo>
                  <a:pt x="1052" y="23274"/>
                  <a:pt x="1381" y="23668"/>
                  <a:pt x="1709" y="24063"/>
                </a:cubicBezTo>
                <a:cubicBezTo>
                  <a:pt x="2038" y="24391"/>
                  <a:pt x="2465" y="24654"/>
                  <a:pt x="2925" y="24819"/>
                </a:cubicBezTo>
                <a:cubicBezTo>
                  <a:pt x="3331" y="24900"/>
                  <a:pt x="3759" y="24959"/>
                  <a:pt x="4190" y="24959"/>
                </a:cubicBezTo>
                <a:cubicBezTo>
                  <a:pt x="4283" y="24959"/>
                  <a:pt x="4377" y="24956"/>
                  <a:pt x="4470" y="24950"/>
                </a:cubicBezTo>
                <a:cubicBezTo>
                  <a:pt x="4634" y="24917"/>
                  <a:pt x="4634" y="24654"/>
                  <a:pt x="4470" y="24621"/>
                </a:cubicBezTo>
                <a:cubicBezTo>
                  <a:pt x="4355" y="24630"/>
                  <a:pt x="4240" y="24634"/>
                  <a:pt x="4125" y="24634"/>
                </a:cubicBezTo>
                <a:cubicBezTo>
                  <a:pt x="3780" y="24634"/>
                  <a:pt x="3435" y="24597"/>
                  <a:pt x="3090" y="24523"/>
                </a:cubicBezTo>
                <a:cubicBezTo>
                  <a:pt x="2629" y="24391"/>
                  <a:pt x="2235" y="24129"/>
                  <a:pt x="1939" y="23800"/>
                </a:cubicBezTo>
                <a:cubicBezTo>
                  <a:pt x="1348" y="23176"/>
                  <a:pt x="625" y="22354"/>
                  <a:pt x="461" y="21500"/>
                </a:cubicBezTo>
                <a:cubicBezTo>
                  <a:pt x="362" y="20941"/>
                  <a:pt x="724" y="20645"/>
                  <a:pt x="1118" y="20350"/>
                </a:cubicBezTo>
                <a:cubicBezTo>
                  <a:pt x="1446" y="20120"/>
                  <a:pt x="1709" y="19824"/>
                  <a:pt x="1939" y="19495"/>
                </a:cubicBezTo>
                <a:cubicBezTo>
                  <a:pt x="2465" y="18674"/>
                  <a:pt x="2399" y="17754"/>
                  <a:pt x="2597" y="16834"/>
                </a:cubicBezTo>
                <a:cubicBezTo>
                  <a:pt x="2991" y="14993"/>
                  <a:pt x="3977" y="13252"/>
                  <a:pt x="3944" y="11313"/>
                </a:cubicBezTo>
                <a:cubicBezTo>
                  <a:pt x="3911" y="10393"/>
                  <a:pt x="3615" y="9506"/>
                  <a:pt x="3155" y="8750"/>
                </a:cubicBezTo>
                <a:cubicBezTo>
                  <a:pt x="2695" y="7961"/>
                  <a:pt x="2104" y="7107"/>
                  <a:pt x="2137" y="6154"/>
                </a:cubicBezTo>
                <a:cubicBezTo>
                  <a:pt x="2202" y="5595"/>
                  <a:pt x="2367" y="5102"/>
                  <a:pt x="2695" y="4642"/>
                </a:cubicBezTo>
                <a:cubicBezTo>
                  <a:pt x="2991" y="4182"/>
                  <a:pt x="3221" y="3722"/>
                  <a:pt x="3451" y="3229"/>
                </a:cubicBezTo>
                <a:cubicBezTo>
                  <a:pt x="3911" y="2244"/>
                  <a:pt x="4240" y="1225"/>
                  <a:pt x="4470" y="206"/>
                </a:cubicBezTo>
                <a:cubicBezTo>
                  <a:pt x="4490" y="84"/>
                  <a:pt x="4385" y="0"/>
                  <a:pt x="428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56" name="Google Shape;15956;p113"/>
          <p:cNvSpPr/>
          <p:nvPr/>
        </p:nvSpPr>
        <p:spPr>
          <a:xfrm>
            <a:off x="6615271" y="4684765"/>
            <a:ext cx="27895" cy="39642"/>
          </a:xfrm>
          <a:custGeom>
            <a:rect b="b" l="l" r="r" t="t"/>
            <a:pathLst>
              <a:path extrusionOk="0" h="1873" w="1318">
                <a:moveTo>
                  <a:pt x="213" y="1"/>
                </a:moveTo>
                <a:cubicBezTo>
                  <a:pt x="101" y="1"/>
                  <a:pt x="0" y="120"/>
                  <a:pt x="68" y="254"/>
                </a:cubicBezTo>
                <a:lnTo>
                  <a:pt x="495" y="1076"/>
                </a:lnTo>
                <a:cubicBezTo>
                  <a:pt x="523" y="1133"/>
                  <a:pt x="566" y="1160"/>
                  <a:pt x="610" y="1164"/>
                </a:cubicBezTo>
                <a:lnTo>
                  <a:pt x="610" y="1164"/>
                </a:lnTo>
                <a:lnTo>
                  <a:pt x="988" y="1798"/>
                </a:lnTo>
                <a:cubicBezTo>
                  <a:pt x="1019" y="1851"/>
                  <a:pt x="1067" y="1873"/>
                  <a:pt x="1114" y="1873"/>
                </a:cubicBezTo>
                <a:cubicBezTo>
                  <a:pt x="1217" y="1873"/>
                  <a:pt x="1318" y="1769"/>
                  <a:pt x="1251" y="1634"/>
                </a:cubicBezTo>
                <a:cubicBezTo>
                  <a:pt x="955" y="1141"/>
                  <a:pt x="659" y="616"/>
                  <a:pt x="363" y="90"/>
                </a:cubicBezTo>
                <a:cubicBezTo>
                  <a:pt x="321" y="27"/>
                  <a:pt x="266" y="1"/>
                  <a:pt x="2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57" name="Google Shape;15957;p113"/>
          <p:cNvSpPr/>
          <p:nvPr/>
        </p:nvSpPr>
        <p:spPr>
          <a:xfrm>
            <a:off x="6629134" y="4690776"/>
            <a:ext cx="39600" cy="30986"/>
          </a:xfrm>
          <a:custGeom>
            <a:rect b="b" l="l" r="r" t="t"/>
            <a:pathLst>
              <a:path extrusionOk="0" h="1464" w="1871">
                <a:moveTo>
                  <a:pt x="243" y="1"/>
                </a:moveTo>
                <a:cubicBezTo>
                  <a:pt x="128" y="1"/>
                  <a:pt x="0" y="117"/>
                  <a:pt x="70" y="233"/>
                </a:cubicBezTo>
                <a:cubicBezTo>
                  <a:pt x="300" y="693"/>
                  <a:pt x="596" y="1087"/>
                  <a:pt x="957" y="1416"/>
                </a:cubicBezTo>
                <a:cubicBezTo>
                  <a:pt x="990" y="1449"/>
                  <a:pt x="1034" y="1463"/>
                  <a:pt x="1076" y="1463"/>
                </a:cubicBezTo>
                <a:cubicBezTo>
                  <a:pt x="1162" y="1463"/>
                  <a:pt x="1242" y="1405"/>
                  <a:pt x="1220" y="1317"/>
                </a:cubicBezTo>
                <a:cubicBezTo>
                  <a:pt x="1208" y="1185"/>
                  <a:pt x="1191" y="1057"/>
                  <a:pt x="1171" y="934"/>
                </a:cubicBezTo>
                <a:lnTo>
                  <a:pt x="1171" y="934"/>
                </a:lnTo>
                <a:cubicBezTo>
                  <a:pt x="1284" y="1053"/>
                  <a:pt x="1400" y="1169"/>
                  <a:pt x="1516" y="1284"/>
                </a:cubicBezTo>
                <a:cubicBezTo>
                  <a:pt x="1556" y="1324"/>
                  <a:pt x="1599" y="1341"/>
                  <a:pt x="1640" y="1341"/>
                </a:cubicBezTo>
                <a:cubicBezTo>
                  <a:pt x="1768" y="1341"/>
                  <a:pt x="1870" y="1179"/>
                  <a:pt x="1746" y="1054"/>
                </a:cubicBezTo>
                <a:cubicBezTo>
                  <a:pt x="1483" y="792"/>
                  <a:pt x="1220" y="529"/>
                  <a:pt x="990" y="233"/>
                </a:cubicBezTo>
                <a:cubicBezTo>
                  <a:pt x="963" y="206"/>
                  <a:pt x="926" y="194"/>
                  <a:pt x="888" y="194"/>
                </a:cubicBezTo>
                <a:cubicBezTo>
                  <a:pt x="787" y="194"/>
                  <a:pt x="679" y="278"/>
                  <a:pt x="727" y="397"/>
                </a:cubicBezTo>
                <a:cubicBezTo>
                  <a:pt x="770" y="526"/>
                  <a:pt x="801" y="656"/>
                  <a:pt x="824" y="788"/>
                </a:cubicBezTo>
                <a:lnTo>
                  <a:pt x="824" y="788"/>
                </a:lnTo>
                <a:cubicBezTo>
                  <a:pt x="644" y="568"/>
                  <a:pt x="486" y="330"/>
                  <a:pt x="366" y="69"/>
                </a:cubicBezTo>
                <a:cubicBezTo>
                  <a:pt x="337" y="21"/>
                  <a:pt x="291" y="1"/>
                  <a:pt x="2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58" name="Google Shape;15958;p113"/>
          <p:cNvSpPr/>
          <p:nvPr/>
        </p:nvSpPr>
        <p:spPr>
          <a:xfrm>
            <a:off x="6660480" y="4686860"/>
            <a:ext cx="28573" cy="36319"/>
          </a:xfrm>
          <a:custGeom>
            <a:rect b="b" l="l" r="r" t="t"/>
            <a:pathLst>
              <a:path extrusionOk="0" h="1716" w="1350">
                <a:moveTo>
                  <a:pt x="228" y="0"/>
                </a:moveTo>
                <a:cubicBezTo>
                  <a:pt x="116" y="0"/>
                  <a:pt x="0" y="119"/>
                  <a:pt x="68" y="254"/>
                </a:cubicBezTo>
                <a:cubicBezTo>
                  <a:pt x="363" y="747"/>
                  <a:pt x="692" y="1239"/>
                  <a:pt x="1053" y="1667"/>
                </a:cubicBezTo>
                <a:cubicBezTo>
                  <a:pt x="1086" y="1699"/>
                  <a:pt x="1127" y="1716"/>
                  <a:pt x="1168" y="1716"/>
                </a:cubicBezTo>
                <a:cubicBezTo>
                  <a:pt x="1209" y="1716"/>
                  <a:pt x="1250" y="1699"/>
                  <a:pt x="1283" y="1667"/>
                </a:cubicBezTo>
                <a:cubicBezTo>
                  <a:pt x="1349" y="1601"/>
                  <a:pt x="1349" y="1502"/>
                  <a:pt x="1283" y="1437"/>
                </a:cubicBezTo>
                <a:cubicBezTo>
                  <a:pt x="922" y="1009"/>
                  <a:pt x="626" y="549"/>
                  <a:pt x="363" y="89"/>
                </a:cubicBezTo>
                <a:cubicBezTo>
                  <a:pt x="332" y="26"/>
                  <a:pt x="280" y="0"/>
                  <a:pt x="2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59" name="Google Shape;15959;p113"/>
          <p:cNvSpPr/>
          <p:nvPr/>
        </p:nvSpPr>
        <p:spPr>
          <a:xfrm>
            <a:off x="6677899" y="4692575"/>
            <a:ext cx="27303" cy="25461"/>
          </a:xfrm>
          <a:custGeom>
            <a:rect b="b" l="l" r="r" t="t"/>
            <a:pathLst>
              <a:path extrusionOk="0" h="1203" w="1290">
                <a:moveTo>
                  <a:pt x="181" y="0"/>
                </a:moveTo>
                <a:cubicBezTo>
                  <a:pt x="140" y="0"/>
                  <a:pt x="99" y="16"/>
                  <a:pt x="66" y="49"/>
                </a:cubicBezTo>
                <a:cubicBezTo>
                  <a:pt x="0" y="115"/>
                  <a:pt x="0" y="214"/>
                  <a:pt x="66" y="279"/>
                </a:cubicBezTo>
                <a:lnTo>
                  <a:pt x="953" y="1167"/>
                </a:lnTo>
                <a:cubicBezTo>
                  <a:pt x="972" y="1192"/>
                  <a:pt x="997" y="1203"/>
                  <a:pt x="1025" y="1203"/>
                </a:cubicBezTo>
                <a:cubicBezTo>
                  <a:pt x="1139" y="1203"/>
                  <a:pt x="1289" y="1016"/>
                  <a:pt x="1183" y="937"/>
                </a:cubicBezTo>
                <a:lnTo>
                  <a:pt x="296" y="49"/>
                </a:lnTo>
                <a:cubicBezTo>
                  <a:pt x="263" y="16"/>
                  <a:pt x="222" y="0"/>
                  <a:pt x="1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60" name="Google Shape;15960;p113"/>
          <p:cNvSpPr/>
          <p:nvPr/>
        </p:nvSpPr>
        <p:spPr>
          <a:xfrm>
            <a:off x="6691784" y="4698141"/>
            <a:ext cx="38986" cy="20022"/>
          </a:xfrm>
          <a:custGeom>
            <a:rect b="b" l="l" r="r" t="t"/>
            <a:pathLst>
              <a:path extrusionOk="0" h="946" w="1842">
                <a:moveTo>
                  <a:pt x="1162" y="1"/>
                </a:moveTo>
                <a:cubicBezTo>
                  <a:pt x="1087" y="1"/>
                  <a:pt x="1020" y="52"/>
                  <a:pt x="1020" y="148"/>
                </a:cubicBezTo>
                <a:lnTo>
                  <a:pt x="1020" y="483"/>
                </a:lnTo>
                <a:lnTo>
                  <a:pt x="1020" y="483"/>
                </a:lnTo>
                <a:cubicBezTo>
                  <a:pt x="926" y="397"/>
                  <a:pt x="847" y="294"/>
                  <a:pt x="790" y="181"/>
                </a:cubicBezTo>
                <a:cubicBezTo>
                  <a:pt x="750" y="114"/>
                  <a:pt x="689" y="86"/>
                  <a:pt x="630" y="86"/>
                </a:cubicBezTo>
                <a:cubicBezTo>
                  <a:pt x="543" y="86"/>
                  <a:pt x="462" y="148"/>
                  <a:pt x="462" y="246"/>
                </a:cubicBezTo>
                <a:cubicBezTo>
                  <a:pt x="462" y="303"/>
                  <a:pt x="462" y="360"/>
                  <a:pt x="460" y="416"/>
                </a:cubicBezTo>
                <a:lnTo>
                  <a:pt x="460" y="416"/>
                </a:lnTo>
                <a:cubicBezTo>
                  <a:pt x="421" y="364"/>
                  <a:pt x="387" y="308"/>
                  <a:pt x="363" y="246"/>
                </a:cubicBezTo>
                <a:cubicBezTo>
                  <a:pt x="332" y="184"/>
                  <a:pt x="280" y="157"/>
                  <a:pt x="228" y="157"/>
                </a:cubicBezTo>
                <a:cubicBezTo>
                  <a:pt x="116" y="157"/>
                  <a:pt x="0" y="276"/>
                  <a:pt x="67" y="411"/>
                </a:cubicBezTo>
                <a:lnTo>
                  <a:pt x="67" y="378"/>
                </a:lnTo>
                <a:cubicBezTo>
                  <a:pt x="166" y="575"/>
                  <a:pt x="297" y="739"/>
                  <a:pt x="494" y="871"/>
                </a:cubicBezTo>
                <a:cubicBezTo>
                  <a:pt x="517" y="905"/>
                  <a:pt x="552" y="920"/>
                  <a:pt x="589" y="920"/>
                </a:cubicBezTo>
                <a:cubicBezTo>
                  <a:pt x="659" y="920"/>
                  <a:pt x="736" y="869"/>
                  <a:pt x="757" y="805"/>
                </a:cubicBezTo>
                <a:cubicBezTo>
                  <a:pt x="765" y="759"/>
                  <a:pt x="773" y="715"/>
                  <a:pt x="780" y="672"/>
                </a:cubicBezTo>
                <a:lnTo>
                  <a:pt x="780" y="672"/>
                </a:lnTo>
                <a:cubicBezTo>
                  <a:pt x="877" y="768"/>
                  <a:pt x="990" y="856"/>
                  <a:pt x="1119" y="936"/>
                </a:cubicBezTo>
                <a:cubicBezTo>
                  <a:pt x="1136" y="942"/>
                  <a:pt x="1155" y="945"/>
                  <a:pt x="1173" y="945"/>
                </a:cubicBezTo>
                <a:cubicBezTo>
                  <a:pt x="1260" y="945"/>
                  <a:pt x="1349" y="886"/>
                  <a:pt x="1349" y="805"/>
                </a:cubicBezTo>
                <a:lnTo>
                  <a:pt x="1349" y="698"/>
                </a:lnTo>
                <a:lnTo>
                  <a:pt x="1349" y="698"/>
                </a:lnTo>
                <a:cubicBezTo>
                  <a:pt x="1392" y="747"/>
                  <a:pt x="1436" y="794"/>
                  <a:pt x="1480" y="838"/>
                </a:cubicBezTo>
                <a:cubicBezTo>
                  <a:pt x="1519" y="877"/>
                  <a:pt x="1568" y="895"/>
                  <a:pt x="1615" y="895"/>
                </a:cubicBezTo>
                <a:cubicBezTo>
                  <a:pt x="1688" y="895"/>
                  <a:pt x="1756" y="852"/>
                  <a:pt x="1776" y="772"/>
                </a:cubicBezTo>
                <a:lnTo>
                  <a:pt x="1842" y="411"/>
                </a:lnTo>
                <a:cubicBezTo>
                  <a:pt x="1842" y="312"/>
                  <a:pt x="1809" y="214"/>
                  <a:pt x="1710" y="181"/>
                </a:cubicBezTo>
                <a:cubicBezTo>
                  <a:pt x="1612" y="181"/>
                  <a:pt x="1546" y="214"/>
                  <a:pt x="1513" y="312"/>
                </a:cubicBezTo>
                <a:lnTo>
                  <a:pt x="1502" y="375"/>
                </a:lnTo>
                <a:lnTo>
                  <a:pt x="1502" y="375"/>
                </a:lnTo>
                <a:cubicBezTo>
                  <a:pt x="1430" y="283"/>
                  <a:pt x="1369" y="187"/>
                  <a:pt x="1316" y="82"/>
                </a:cubicBezTo>
                <a:cubicBezTo>
                  <a:pt x="1275" y="27"/>
                  <a:pt x="1216" y="1"/>
                  <a:pt x="11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61" name="Google Shape;15961;p113"/>
          <p:cNvSpPr/>
          <p:nvPr/>
        </p:nvSpPr>
        <p:spPr>
          <a:xfrm>
            <a:off x="6734919" y="4700491"/>
            <a:ext cx="21588" cy="19387"/>
          </a:xfrm>
          <a:custGeom>
            <a:rect b="b" l="l" r="r" t="t"/>
            <a:pathLst>
              <a:path extrusionOk="0" h="916" w="1020">
                <a:moveTo>
                  <a:pt x="194" y="1"/>
                </a:moveTo>
                <a:cubicBezTo>
                  <a:pt x="159" y="1"/>
                  <a:pt x="125" y="12"/>
                  <a:pt x="99" y="37"/>
                </a:cubicBezTo>
                <a:cubicBezTo>
                  <a:pt x="34" y="70"/>
                  <a:pt x="1" y="168"/>
                  <a:pt x="34" y="234"/>
                </a:cubicBezTo>
                <a:cubicBezTo>
                  <a:pt x="198" y="530"/>
                  <a:pt x="461" y="760"/>
                  <a:pt x="757" y="891"/>
                </a:cubicBezTo>
                <a:cubicBezTo>
                  <a:pt x="789" y="908"/>
                  <a:pt x="822" y="916"/>
                  <a:pt x="851" y="916"/>
                </a:cubicBezTo>
                <a:cubicBezTo>
                  <a:pt x="880" y="916"/>
                  <a:pt x="905" y="908"/>
                  <a:pt x="921" y="891"/>
                </a:cubicBezTo>
                <a:cubicBezTo>
                  <a:pt x="987" y="858"/>
                  <a:pt x="1020" y="793"/>
                  <a:pt x="987" y="727"/>
                </a:cubicBezTo>
                <a:lnTo>
                  <a:pt x="954" y="563"/>
                </a:lnTo>
                <a:cubicBezTo>
                  <a:pt x="927" y="509"/>
                  <a:pt x="856" y="455"/>
                  <a:pt x="796" y="455"/>
                </a:cubicBezTo>
                <a:cubicBezTo>
                  <a:pt x="782" y="455"/>
                  <a:pt x="769" y="458"/>
                  <a:pt x="757" y="464"/>
                </a:cubicBezTo>
                <a:cubicBezTo>
                  <a:pt x="724" y="475"/>
                  <a:pt x="699" y="489"/>
                  <a:pt x="679" y="507"/>
                </a:cubicBezTo>
                <a:lnTo>
                  <a:pt x="679" y="507"/>
                </a:lnTo>
                <a:lnTo>
                  <a:pt x="658" y="497"/>
                </a:lnTo>
                <a:lnTo>
                  <a:pt x="658" y="464"/>
                </a:lnTo>
                <a:lnTo>
                  <a:pt x="559" y="398"/>
                </a:lnTo>
                <a:lnTo>
                  <a:pt x="494" y="333"/>
                </a:lnTo>
                <a:lnTo>
                  <a:pt x="461" y="267"/>
                </a:lnTo>
                <a:cubicBezTo>
                  <a:pt x="428" y="234"/>
                  <a:pt x="395" y="201"/>
                  <a:pt x="395" y="168"/>
                </a:cubicBezTo>
                <a:lnTo>
                  <a:pt x="329" y="70"/>
                </a:lnTo>
                <a:cubicBezTo>
                  <a:pt x="309" y="29"/>
                  <a:pt x="251" y="1"/>
                  <a:pt x="19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62" name="Google Shape;15962;p113"/>
          <p:cNvSpPr/>
          <p:nvPr/>
        </p:nvSpPr>
        <p:spPr>
          <a:xfrm>
            <a:off x="6745290" y="4698819"/>
            <a:ext cx="79369" cy="24022"/>
          </a:xfrm>
          <a:custGeom>
            <a:rect b="b" l="l" r="r" t="t"/>
            <a:pathLst>
              <a:path extrusionOk="0" h="1135" w="3750">
                <a:moveTo>
                  <a:pt x="214" y="0"/>
                </a:moveTo>
                <a:cubicBezTo>
                  <a:pt x="109" y="0"/>
                  <a:pt x="0" y="132"/>
                  <a:pt x="69" y="247"/>
                </a:cubicBezTo>
                <a:cubicBezTo>
                  <a:pt x="168" y="444"/>
                  <a:pt x="332" y="609"/>
                  <a:pt x="497" y="707"/>
                </a:cubicBezTo>
                <a:cubicBezTo>
                  <a:pt x="532" y="725"/>
                  <a:pt x="567" y="733"/>
                  <a:pt x="600" y="733"/>
                </a:cubicBezTo>
                <a:cubicBezTo>
                  <a:pt x="672" y="733"/>
                  <a:pt x="732" y="693"/>
                  <a:pt x="752" y="627"/>
                </a:cubicBezTo>
                <a:lnTo>
                  <a:pt x="752" y="627"/>
                </a:lnTo>
                <a:lnTo>
                  <a:pt x="825" y="740"/>
                </a:lnTo>
                <a:cubicBezTo>
                  <a:pt x="842" y="789"/>
                  <a:pt x="891" y="814"/>
                  <a:pt x="944" y="814"/>
                </a:cubicBezTo>
                <a:cubicBezTo>
                  <a:pt x="998" y="814"/>
                  <a:pt x="1055" y="789"/>
                  <a:pt x="1088" y="740"/>
                </a:cubicBezTo>
                <a:cubicBezTo>
                  <a:pt x="1110" y="707"/>
                  <a:pt x="1150" y="696"/>
                  <a:pt x="1199" y="696"/>
                </a:cubicBezTo>
                <a:cubicBezTo>
                  <a:pt x="1296" y="696"/>
                  <a:pt x="1428" y="740"/>
                  <a:pt x="1515" y="740"/>
                </a:cubicBezTo>
                <a:cubicBezTo>
                  <a:pt x="1712" y="839"/>
                  <a:pt x="1943" y="904"/>
                  <a:pt x="2173" y="937"/>
                </a:cubicBezTo>
                <a:cubicBezTo>
                  <a:pt x="2633" y="1069"/>
                  <a:pt x="3093" y="1134"/>
                  <a:pt x="3553" y="1134"/>
                </a:cubicBezTo>
                <a:cubicBezTo>
                  <a:pt x="3750" y="1134"/>
                  <a:pt x="3750" y="806"/>
                  <a:pt x="3553" y="806"/>
                </a:cubicBezTo>
                <a:cubicBezTo>
                  <a:pt x="2994" y="806"/>
                  <a:pt x="2435" y="707"/>
                  <a:pt x="1910" y="543"/>
                </a:cubicBezTo>
                <a:cubicBezTo>
                  <a:pt x="1712" y="484"/>
                  <a:pt x="1444" y="366"/>
                  <a:pt x="1212" y="366"/>
                </a:cubicBezTo>
                <a:cubicBezTo>
                  <a:pt x="1130" y="366"/>
                  <a:pt x="1054" y="380"/>
                  <a:pt x="986" y="416"/>
                </a:cubicBezTo>
                <a:lnTo>
                  <a:pt x="986" y="416"/>
                </a:lnTo>
                <a:lnTo>
                  <a:pt x="792" y="116"/>
                </a:lnTo>
                <a:cubicBezTo>
                  <a:pt x="749" y="58"/>
                  <a:pt x="693" y="32"/>
                  <a:pt x="641" y="32"/>
                </a:cubicBezTo>
                <a:cubicBezTo>
                  <a:pt x="575" y="32"/>
                  <a:pt x="515" y="75"/>
                  <a:pt x="497" y="149"/>
                </a:cubicBezTo>
                <a:cubicBezTo>
                  <a:pt x="481" y="181"/>
                  <a:pt x="469" y="212"/>
                  <a:pt x="460" y="244"/>
                </a:cubicBezTo>
                <a:lnTo>
                  <a:pt x="460" y="244"/>
                </a:lnTo>
                <a:cubicBezTo>
                  <a:pt x="415" y="194"/>
                  <a:pt x="374" y="138"/>
                  <a:pt x="332" y="83"/>
                </a:cubicBezTo>
                <a:cubicBezTo>
                  <a:pt x="303" y="24"/>
                  <a:pt x="259" y="0"/>
                  <a:pt x="21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63" name="Google Shape;15963;p113"/>
          <p:cNvSpPr/>
          <p:nvPr/>
        </p:nvSpPr>
        <p:spPr>
          <a:xfrm>
            <a:off x="6478945" y="4684066"/>
            <a:ext cx="34838" cy="41822"/>
          </a:xfrm>
          <a:custGeom>
            <a:rect b="b" l="l" r="r" t="t"/>
            <a:pathLst>
              <a:path extrusionOk="0" h="1976" w="1646">
                <a:moveTo>
                  <a:pt x="214" y="1"/>
                </a:moveTo>
                <a:cubicBezTo>
                  <a:pt x="101" y="1"/>
                  <a:pt x="1" y="120"/>
                  <a:pt x="68" y="254"/>
                </a:cubicBezTo>
                <a:lnTo>
                  <a:pt x="68" y="287"/>
                </a:lnTo>
                <a:lnTo>
                  <a:pt x="1317" y="1897"/>
                </a:lnTo>
                <a:cubicBezTo>
                  <a:pt x="1341" y="1945"/>
                  <a:pt x="1400" y="1976"/>
                  <a:pt x="1456" y="1976"/>
                </a:cubicBezTo>
                <a:cubicBezTo>
                  <a:pt x="1476" y="1976"/>
                  <a:pt x="1496" y="1972"/>
                  <a:pt x="1514" y="1963"/>
                </a:cubicBezTo>
                <a:cubicBezTo>
                  <a:pt x="1612" y="1897"/>
                  <a:pt x="1645" y="1799"/>
                  <a:pt x="1580" y="1733"/>
                </a:cubicBezTo>
                <a:lnTo>
                  <a:pt x="364" y="90"/>
                </a:lnTo>
                <a:cubicBezTo>
                  <a:pt x="322" y="27"/>
                  <a:pt x="267" y="1"/>
                  <a:pt x="2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64" name="Google Shape;15964;p113"/>
          <p:cNvSpPr/>
          <p:nvPr/>
        </p:nvSpPr>
        <p:spPr>
          <a:xfrm>
            <a:off x="6506799" y="4694649"/>
            <a:ext cx="22350" cy="20953"/>
          </a:xfrm>
          <a:custGeom>
            <a:rect b="b" l="l" r="r" t="t"/>
            <a:pathLst>
              <a:path extrusionOk="0" h="990" w="1056">
                <a:moveTo>
                  <a:pt x="169" y="1"/>
                </a:moveTo>
                <a:cubicBezTo>
                  <a:pt x="124" y="1"/>
                  <a:pt x="83" y="17"/>
                  <a:pt x="66" y="50"/>
                </a:cubicBezTo>
                <a:cubicBezTo>
                  <a:pt x="1" y="83"/>
                  <a:pt x="1" y="214"/>
                  <a:pt x="66" y="280"/>
                </a:cubicBezTo>
                <a:lnTo>
                  <a:pt x="724" y="937"/>
                </a:lnTo>
                <a:cubicBezTo>
                  <a:pt x="746" y="974"/>
                  <a:pt x="776" y="990"/>
                  <a:pt x="809" y="990"/>
                </a:cubicBezTo>
                <a:cubicBezTo>
                  <a:pt x="921" y="990"/>
                  <a:pt x="1055" y="809"/>
                  <a:pt x="954" y="707"/>
                </a:cubicBezTo>
                <a:lnTo>
                  <a:pt x="296" y="50"/>
                </a:lnTo>
                <a:cubicBezTo>
                  <a:pt x="264" y="17"/>
                  <a:pt x="214" y="1"/>
                  <a:pt x="16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65" name="Google Shape;15965;p113"/>
          <p:cNvSpPr/>
          <p:nvPr/>
        </p:nvSpPr>
        <p:spPr>
          <a:xfrm>
            <a:off x="6517932" y="4696110"/>
            <a:ext cx="27451" cy="26266"/>
          </a:xfrm>
          <a:custGeom>
            <a:rect b="b" l="l" r="r" t="t"/>
            <a:pathLst>
              <a:path extrusionOk="0" h="1241" w="1297">
                <a:moveTo>
                  <a:pt x="177" y="1"/>
                </a:moveTo>
                <a:cubicBezTo>
                  <a:pt x="152" y="1"/>
                  <a:pt x="125" y="5"/>
                  <a:pt x="99" y="14"/>
                </a:cubicBezTo>
                <a:cubicBezTo>
                  <a:pt x="33" y="80"/>
                  <a:pt x="0" y="178"/>
                  <a:pt x="66" y="244"/>
                </a:cubicBezTo>
                <a:lnTo>
                  <a:pt x="33" y="211"/>
                </a:lnTo>
                <a:lnTo>
                  <a:pt x="33" y="211"/>
                </a:lnTo>
                <a:cubicBezTo>
                  <a:pt x="230" y="638"/>
                  <a:pt x="559" y="1000"/>
                  <a:pt x="986" y="1230"/>
                </a:cubicBezTo>
                <a:cubicBezTo>
                  <a:pt x="1008" y="1237"/>
                  <a:pt x="1028" y="1240"/>
                  <a:pt x="1048" y="1240"/>
                </a:cubicBezTo>
                <a:cubicBezTo>
                  <a:pt x="1209" y="1240"/>
                  <a:pt x="1297" y="1022"/>
                  <a:pt x="1151" y="934"/>
                </a:cubicBezTo>
                <a:cubicBezTo>
                  <a:pt x="1052" y="901"/>
                  <a:pt x="953" y="835"/>
                  <a:pt x="888" y="770"/>
                </a:cubicBezTo>
                <a:lnTo>
                  <a:pt x="855" y="737"/>
                </a:lnTo>
                <a:lnTo>
                  <a:pt x="789" y="704"/>
                </a:lnTo>
                <a:cubicBezTo>
                  <a:pt x="756" y="671"/>
                  <a:pt x="723" y="605"/>
                  <a:pt x="691" y="572"/>
                </a:cubicBezTo>
                <a:lnTo>
                  <a:pt x="559" y="474"/>
                </a:lnTo>
                <a:lnTo>
                  <a:pt x="559" y="441"/>
                </a:lnTo>
                <a:cubicBezTo>
                  <a:pt x="550" y="424"/>
                  <a:pt x="546" y="418"/>
                  <a:pt x="545" y="418"/>
                </a:cubicBezTo>
                <a:lnTo>
                  <a:pt x="545" y="418"/>
                </a:lnTo>
                <a:cubicBezTo>
                  <a:pt x="544" y="418"/>
                  <a:pt x="545" y="423"/>
                  <a:pt x="547" y="429"/>
                </a:cubicBezTo>
                <a:lnTo>
                  <a:pt x="493" y="375"/>
                </a:lnTo>
                <a:cubicBezTo>
                  <a:pt x="428" y="277"/>
                  <a:pt x="362" y="178"/>
                  <a:pt x="329" y="80"/>
                </a:cubicBezTo>
                <a:cubicBezTo>
                  <a:pt x="305" y="31"/>
                  <a:pt x="246" y="1"/>
                  <a:pt x="17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66" name="Google Shape;15966;p113"/>
          <p:cNvSpPr/>
          <p:nvPr/>
        </p:nvSpPr>
        <p:spPr>
          <a:xfrm>
            <a:off x="6533234" y="4698417"/>
            <a:ext cx="25377" cy="20467"/>
          </a:xfrm>
          <a:custGeom>
            <a:rect b="b" l="l" r="r" t="t"/>
            <a:pathLst>
              <a:path extrusionOk="0" h="967" w="1199">
                <a:moveTo>
                  <a:pt x="185" y="0"/>
                </a:moveTo>
                <a:cubicBezTo>
                  <a:pt x="154" y="0"/>
                  <a:pt x="124" y="11"/>
                  <a:pt x="99" y="36"/>
                </a:cubicBezTo>
                <a:cubicBezTo>
                  <a:pt x="0" y="69"/>
                  <a:pt x="0" y="168"/>
                  <a:pt x="33" y="266"/>
                </a:cubicBezTo>
                <a:lnTo>
                  <a:pt x="0" y="233"/>
                </a:lnTo>
                <a:lnTo>
                  <a:pt x="0" y="233"/>
                </a:lnTo>
                <a:cubicBezTo>
                  <a:pt x="230" y="529"/>
                  <a:pt x="526" y="792"/>
                  <a:pt x="888" y="956"/>
                </a:cubicBezTo>
                <a:cubicBezTo>
                  <a:pt x="909" y="963"/>
                  <a:pt x="930" y="967"/>
                  <a:pt x="949" y="967"/>
                </a:cubicBezTo>
                <a:cubicBezTo>
                  <a:pt x="1110" y="967"/>
                  <a:pt x="1198" y="748"/>
                  <a:pt x="1052" y="661"/>
                </a:cubicBezTo>
                <a:cubicBezTo>
                  <a:pt x="986" y="628"/>
                  <a:pt x="888" y="595"/>
                  <a:pt x="822" y="529"/>
                </a:cubicBezTo>
                <a:lnTo>
                  <a:pt x="723" y="463"/>
                </a:lnTo>
                <a:lnTo>
                  <a:pt x="658" y="431"/>
                </a:lnTo>
                <a:cubicBezTo>
                  <a:pt x="592" y="398"/>
                  <a:pt x="526" y="332"/>
                  <a:pt x="460" y="266"/>
                </a:cubicBezTo>
                <a:cubicBezTo>
                  <a:pt x="428" y="233"/>
                  <a:pt x="395" y="201"/>
                  <a:pt x="395" y="168"/>
                </a:cubicBezTo>
                <a:lnTo>
                  <a:pt x="329" y="102"/>
                </a:lnTo>
                <a:lnTo>
                  <a:pt x="329" y="69"/>
                </a:lnTo>
                <a:cubicBezTo>
                  <a:pt x="288" y="28"/>
                  <a:pt x="235" y="0"/>
                  <a:pt x="18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67" name="Google Shape;15967;p113"/>
          <p:cNvSpPr/>
          <p:nvPr/>
        </p:nvSpPr>
        <p:spPr>
          <a:xfrm>
            <a:off x="6549934" y="4698649"/>
            <a:ext cx="16001" cy="13588"/>
          </a:xfrm>
          <a:custGeom>
            <a:rect b="b" l="l" r="r" t="t"/>
            <a:pathLst>
              <a:path extrusionOk="0" h="642" w="756">
                <a:moveTo>
                  <a:pt x="185" y="1"/>
                </a:moveTo>
                <a:cubicBezTo>
                  <a:pt x="164" y="1"/>
                  <a:pt x="148" y="9"/>
                  <a:pt x="131" y="25"/>
                </a:cubicBezTo>
                <a:cubicBezTo>
                  <a:pt x="99" y="25"/>
                  <a:pt x="33" y="58"/>
                  <a:pt x="33" y="91"/>
                </a:cubicBezTo>
                <a:cubicBezTo>
                  <a:pt x="0" y="124"/>
                  <a:pt x="0" y="190"/>
                  <a:pt x="33" y="222"/>
                </a:cubicBezTo>
                <a:cubicBezTo>
                  <a:pt x="33" y="255"/>
                  <a:pt x="66" y="288"/>
                  <a:pt x="99" y="321"/>
                </a:cubicBezTo>
                <a:lnTo>
                  <a:pt x="526" y="617"/>
                </a:lnTo>
                <a:cubicBezTo>
                  <a:pt x="542" y="633"/>
                  <a:pt x="559" y="641"/>
                  <a:pt x="575" y="641"/>
                </a:cubicBezTo>
                <a:cubicBezTo>
                  <a:pt x="592" y="641"/>
                  <a:pt x="608" y="633"/>
                  <a:pt x="624" y="617"/>
                </a:cubicBezTo>
                <a:cubicBezTo>
                  <a:pt x="690" y="617"/>
                  <a:pt x="723" y="584"/>
                  <a:pt x="723" y="551"/>
                </a:cubicBezTo>
                <a:cubicBezTo>
                  <a:pt x="756" y="518"/>
                  <a:pt x="756" y="452"/>
                  <a:pt x="723" y="420"/>
                </a:cubicBezTo>
                <a:cubicBezTo>
                  <a:pt x="723" y="387"/>
                  <a:pt x="690" y="354"/>
                  <a:pt x="657" y="321"/>
                </a:cubicBezTo>
                <a:lnTo>
                  <a:pt x="263" y="25"/>
                </a:lnTo>
                <a:cubicBezTo>
                  <a:pt x="230" y="9"/>
                  <a:pt x="205" y="1"/>
                  <a:pt x="1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68" name="Google Shape;15968;p113"/>
          <p:cNvSpPr/>
          <p:nvPr/>
        </p:nvSpPr>
        <p:spPr>
          <a:xfrm>
            <a:off x="6554103" y="4699813"/>
            <a:ext cx="24361" cy="16826"/>
          </a:xfrm>
          <a:custGeom>
            <a:rect b="b" l="l" r="r" t="t"/>
            <a:pathLst>
              <a:path extrusionOk="0" h="795" w="1151">
                <a:moveTo>
                  <a:pt x="187" y="0"/>
                </a:moveTo>
                <a:cubicBezTo>
                  <a:pt x="132" y="0"/>
                  <a:pt x="86" y="28"/>
                  <a:pt x="66" y="69"/>
                </a:cubicBezTo>
                <a:cubicBezTo>
                  <a:pt x="0" y="167"/>
                  <a:pt x="33" y="266"/>
                  <a:pt x="99" y="299"/>
                </a:cubicBezTo>
                <a:lnTo>
                  <a:pt x="887" y="759"/>
                </a:lnTo>
                <a:cubicBezTo>
                  <a:pt x="913" y="784"/>
                  <a:pt x="942" y="795"/>
                  <a:pt x="973" y="795"/>
                </a:cubicBezTo>
                <a:cubicBezTo>
                  <a:pt x="1024" y="795"/>
                  <a:pt x="1077" y="767"/>
                  <a:pt x="1117" y="726"/>
                </a:cubicBezTo>
                <a:cubicBezTo>
                  <a:pt x="1150" y="627"/>
                  <a:pt x="1117" y="529"/>
                  <a:pt x="1052" y="496"/>
                </a:cubicBezTo>
                <a:cubicBezTo>
                  <a:pt x="789" y="332"/>
                  <a:pt x="526" y="167"/>
                  <a:pt x="296" y="36"/>
                </a:cubicBezTo>
                <a:cubicBezTo>
                  <a:pt x="258" y="11"/>
                  <a:pt x="221" y="0"/>
                  <a:pt x="18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69" name="Google Shape;15969;p113"/>
          <p:cNvSpPr/>
          <p:nvPr/>
        </p:nvSpPr>
        <p:spPr>
          <a:xfrm>
            <a:off x="6575650" y="4707518"/>
            <a:ext cx="14625" cy="13228"/>
          </a:xfrm>
          <a:custGeom>
            <a:rect b="b" l="l" r="r" t="t"/>
            <a:pathLst>
              <a:path extrusionOk="0" h="625" w="691">
                <a:moveTo>
                  <a:pt x="99" y="1"/>
                </a:moveTo>
                <a:cubicBezTo>
                  <a:pt x="34" y="33"/>
                  <a:pt x="34" y="66"/>
                  <a:pt x="1" y="99"/>
                </a:cubicBezTo>
                <a:lnTo>
                  <a:pt x="1" y="165"/>
                </a:lnTo>
                <a:cubicBezTo>
                  <a:pt x="1" y="165"/>
                  <a:pt x="1" y="198"/>
                  <a:pt x="1" y="231"/>
                </a:cubicBezTo>
                <a:lnTo>
                  <a:pt x="1" y="263"/>
                </a:lnTo>
                <a:cubicBezTo>
                  <a:pt x="99" y="428"/>
                  <a:pt x="264" y="559"/>
                  <a:pt x="461" y="625"/>
                </a:cubicBezTo>
                <a:lnTo>
                  <a:pt x="592" y="625"/>
                </a:lnTo>
                <a:cubicBezTo>
                  <a:pt x="625" y="592"/>
                  <a:pt x="658" y="559"/>
                  <a:pt x="658" y="526"/>
                </a:cubicBezTo>
                <a:cubicBezTo>
                  <a:pt x="691" y="493"/>
                  <a:pt x="691" y="428"/>
                  <a:pt x="658" y="395"/>
                </a:cubicBezTo>
                <a:cubicBezTo>
                  <a:pt x="658" y="362"/>
                  <a:pt x="625" y="329"/>
                  <a:pt x="559" y="329"/>
                </a:cubicBezTo>
                <a:cubicBezTo>
                  <a:pt x="559" y="329"/>
                  <a:pt x="527" y="329"/>
                  <a:pt x="494" y="296"/>
                </a:cubicBezTo>
                <a:lnTo>
                  <a:pt x="527" y="296"/>
                </a:lnTo>
                <a:cubicBezTo>
                  <a:pt x="494" y="296"/>
                  <a:pt x="461" y="264"/>
                  <a:pt x="429" y="231"/>
                </a:cubicBezTo>
                <a:lnTo>
                  <a:pt x="429" y="231"/>
                </a:lnTo>
                <a:lnTo>
                  <a:pt x="461" y="263"/>
                </a:lnTo>
                <a:cubicBezTo>
                  <a:pt x="395" y="231"/>
                  <a:pt x="362" y="198"/>
                  <a:pt x="362" y="165"/>
                </a:cubicBezTo>
                <a:lnTo>
                  <a:pt x="362" y="198"/>
                </a:lnTo>
                <a:cubicBezTo>
                  <a:pt x="362" y="165"/>
                  <a:pt x="329" y="132"/>
                  <a:pt x="297" y="66"/>
                </a:cubicBezTo>
                <a:cubicBezTo>
                  <a:pt x="297" y="33"/>
                  <a:pt x="264" y="33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70" name="Google Shape;15970;p113"/>
          <p:cNvSpPr/>
          <p:nvPr/>
        </p:nvSpPr>
        <p:spPr>
          <a:xfrm>
            <a:off x="6593047" y="4705782"/>
            <a:ext cx="19959" cy="20848"/>
          </a:xfrm>
          <a:custGeom>
            <a:rect b="b" l="l" r="r" t="t"/>
            <a:pathLst>
              <a:path extrusionOk="0" h="985" w="943">
                <a:moveTo>
                  <a:pt x="181" y="0"/>
                </a:moveTo>
                <a:cubicBezTo>
                  <a:pt x="140" y="0"/>
                  <a:pt x="99" y="17"/>
                  <a:pt x="66" y="50"/>
                </a:cubicBezTo>
                <a:cubicBezTo>
                  <a:pt x="0" y="115"/>
                  <a:pt x="0" y="214"/>
                  <a:pt x="66" y="280"/>
                </a:cubicBezTo>
                <a:lnTo>
                  <a:pt x="658" y="970"/>
                </a:lnTo>
                <a:cubicBezTo>
                  <a:pt x="683" y="980"/>
                  <a:pt x="708" y="985"/>
                  <a:pt x="732" y="985"/>
                </a:cubicBezTo>
                <a:cubicBezTo>
                  <a:pt x="858" y="985"/>
                  <a:pt x="943" y="851"/>
                  <a:pt x="888" y="740"/>
                </a:cubicBezTo>
                <a:lnTo>
                  <a:pt x="296" y="50"/>
                </a:lnTo>
                <a:cubicBezTo>
                  <a:pt x="263" y="17"/>
                  <a:pt x="222" y="0"/>
                  <a:pt x="1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71" name="Google Shape;15971;p113"/>
          <p:cNvSpPr/>
          <p:nvPr/>
        </p:nvSpPr>
        <p:spPr>
          <a:xfrm>
            <a:off x="6395533" y="4698205"/>
            <a:ext cx="45907" cy="24911"/>
          </a:xfrm>
          <a:custGeom>
            <a:rect b="b" l="l" r="r" t="t"/>
            <a:pathLst>
              <a:path extrusionOk="0" h="1177" w="2169">
                <a:moveTo>
                  <a:pt x="204" y="0"/>
                </a:moveTo>
                <a:cubicBezTo>
                  <a:pt x="147" y="0"/>
                  <a:pt x="81" y="31"/>
                  <a:pt x="33" y="79"/>
                </a:cubicBezTo>
                <a:cubicBezTo>
                  <a:pt x="0" y="145"/>
                  <a:pt x="33" y="243"/>
                  <a:pt x="99" y="309"/>
                </a:cubicBezTo>
                <a:lnTo>
                  <a:pt x="1906" y="1163"/>
                </a:lnTo>
                <a:cubicBezTo>
                  <a:pt x="1924" y="1172"/>
                  <a:pt x="1944" y="1176"/>
                  <a:pt x="1965" y="1176"/>
                </a:cubicBezTo>
                <a:cubicBezTo>
                  <a:pt x="2022" y="1176"/>
                  <a:pt x="2088" y="1146"/>
                  <a:pt x="2136" y="1098"/>
                </a:cubicBezTo>
                <a:cubicBezTo>
                  <a:pt x="2169" y="1032"/>
                  <a:pt x="2136" y="933"/>
                  <a:pt x="2070" y="868"/>
                </a:cubicBezTo>
                <a:lnTo>
                  <a:pt x="263" y="13"/>
                </a:lnTo>
                <a:cubicBezTo>
                  <a:pt x="245" y="5"/>
                  <a:pt x="225" y="0"/>
                  <a:pt x="20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72" name="Google Shape;15972;p113"/>
          <p:cNvSpPr/>
          <p:nvPr/>
        </p:nvSpPr>
        <p:spPr>
          <a:xfrm>
            <a:off x="6437948" y="4704322"/>
            <a:ext cx="24361" cy="18583"/>
          </a:xfrm>
          <a:custGeom>
            <a:rect b="b" l="l" r="r" t="t"/>
            <a:pathLst>
              <a:path extrusionOk="0" h="878" w="1151">
                <a:moveTo>
                  <a:pt x="183" y="0"/>
                </a:moveTo>
                <a:cubicBezTo>
                  <a:pt x="134" y="0"/>
                  <a:pt x="87" y="23"/>
                  <a:pt x="66" y="86"/>
                </a:cubicBezTo>
                <a:cubicBezTo>
                  <a:pt x="1" y="152"/>
                  <a:pt x="33" y="250"/>
                  <a:pt x="99" y="316"/>
                </a:cubicBezTo>
                <a:lnTo>
                  <a:pt x="888" y="842"/>
                </a:lnTo>
                <a:cubicBezTo>
                  <a:pt x="913" y="867"/>
                  <a:pt x="943" y="877"/>
                  <a:pt x="974" y="877"/>
                </a:cubicBezTo>
                <a:cubicBezTo>
                  <a:pt x="1024" y="877"/>
                  <a:pt x="1077" y="849"/>
                  <a:pt x="1118" y="809"/>
                </a:cubicBezTo>
                <a:cubicBezTo>
                  <a:pt x="1151" y="710"/>
                  <a:pt x="1118" y="612"/>
                  <a:pt x="1052" y="579"/>
                </a:cubicBezTo>
                <a:lnTo>
                  <a:pt x="263" y="20"/>
                </a:lnTo>
                <a:cubicBezTo>
                  <a:pt x="239" y="8"/>
                  <a:pt x="211" y="0"/>
                  <a:pt x="18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73" name="Google Shape;15973;p113"/>
          <p:cNvSpPr/>
          <p:nvPr/>
        </p:nvSpPr>
        <p:spPr>
          <a:xfrm>
            <a:off x="6451007" y="4703581"/>
            <a:ext cx="24827" cy="17038"/>
          </a:xfrm>
          <a:custGeom>
            <a:rect b="b" l="l" r="r" t="t"/>
            <a:pathLst>
              <a:path extrusionOk="0" h="805" w="1173">
                <a:moveTo>
                  <a:pt x="230" y="1"/>
                </a:moveTo>
                <a:cubicBezTo>
                  <a:pt x="97" y="1"/>
                  <a:pt x="0" y="207"/>
                  <a:pt x="139" y="318"/>
                </a:cubicBezTo>
                <a:lnTo>
                  <a:pt x="139" y="285"/>
                </a:lnTo>
                <a:cubicBezTo>
                  <a:pt x="271" y="351"/>
                  <a:pt x="402" y="417"/>
                  <a:pt x="534" y="515"/>
                </a:cubicBezTo>
                <a:lnTo>
                  <a:pt x="632" y="581"/>
                </a:lnTo>
                <a:lnTo>
                  <a:pt x="698" y="614"/>
                </a:lnTo>
                <a:cubicBezTo>
                  <a:pt x="731" y="647"/>
                  <a:pt x="797" y="712"/>
                  <a:pt x="862" y="778"/>
                </a:cubicBezTo>
                <a:cubicBezTo>
                  <a:pt x="887" y="797"/>
                  <a:pt x="914" y="805"/>
                  <a:pt x="941" y="805"/>
                </a:cubicBezTo>
                <a:cubicBezTo>
                  <a:pt x="1057" y="805"/>
                  <a:pt x="1172" y="655"/>
                  <a:pt x="1092" y="548"/>
                </a:cubicBezTo>
                <a:cubicBezTo>
                  <a:pt x="862" y="318"/>
                  <a:pt x="599" y="154"/>
                  <a:pt x="304" y="22"/>
                </a:cubicBezTo>
                <a:cubicBezTo>
                  <a:pt x="279" y="7"/>
                  <a:pt x="254" y="1"/>
                  <a:pt x="2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74" name="Google Shape;15974;p113"/>
          <p:cNvSpPr/>
          <p:nvPr/>
        </p:nvSpPr>
        <p:spPr>
          <a:xfrm>
            <a:off x="6460891" y="4693252"/>
            <a:ext cx="28552" cy="25758"/>
          </a:xfrm>
          <a:custGeom>
            <a:rect b="b" l="l" r="r" t="t"/>
            <a:pathLst>
              <a:path extrusionOk="0" h="1217" w="1349">
                <a:moveTo>
                  <a:pt x="182" y="1"/>
                </a:moveTo>
                <a:cubicBezTo>
                  <a:pt x="141" y="1"/>
                  <a:pt x="100" y="17"/>
                  <a:pt x="67" y="50"/>
                </a:cubicBezTo>
                <a:cubicBezTo>
                  <a:pt x="1" y="116"/>
                  <a:pt x="1" y="215"/>
                  <a:pt x="67" y="280"/>
                </a:cubicBezTo>
                <a:cubicBezTo>
                  <a:pt x="395" y="576"/>
                  <a:pt x="724" y="872"/>
                  <a:pt x="1052" y="1167"/>
                </a:cubicBezTo>
                <a:cubicBezTo>
                  <a:pt x="1085" y="1200"/>
                  <a:pt x="1126" y="1217"/>
                  <a:pt x="1167" y="1217"/>
                </a:cubicBezTo>
                <a:cubicBezTo>
                  <a:pt x="1209" y="1217"/>
                  <a:pt x="1250" y="1200"/>
                  <a:pt x="1282" y="1167"/>
                </a:cubicBezTo>
                <a:cubicBezTo>
                  <a:pt x="1348" y="1102"/>
                  <a:pt x="1348" y="1003"/>
                  <a:pt x="1282" y="937"/>
                </a:cubicBezTo>
                <a:cubicBezTo>
                  <a:pt x="954" y="642"/>
                  <a:pt x="625" y="346"/>
                  <a:pt x="297" y="50"/>
                </a:cubicBezTo>
                <a:cubicBezTo>
                  <a:pt x="264" y="17"/>
                  <a:pt x="223" y="1"/>
                  <a:pt x="18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75" name="Google Shape;15975;p113"/>
          <p:cNvSpPr/>
          <p:nvPr/>
        </p:nvSpPr>
        <p:spPr>
          <a:xfrm>
            <a:off x="6476892" y="4695877"/>
            <a:ext cx="18435" cy="18837"/>
          </a:xfrm>
          <a:custGeom>
            <a:rect b="b" l="l" r="r" t="t"/>
            <a:pathLst>
              <a:path extrusionOk="0" h="890" w="871">
                <a:moveTo>
                  <a:pt x="218" y="0"/>
                </a:moveTo>
                <a:cubicBezTo>
                  <a:pt x="198" y="0"/>
                  <a:pt x="181" y="8"/>
                  <a:pt x="165" y="25"/>
                </a:cubicBezTo>
                <a:cubicBezTo>
                  <a:pt x="66" y="58"/>
                  <a:pt x="34" y="123"/>
                  <a:pt x="34" y="222"/>
                </a:cubicBezTo>
                <a:lnTo>
                  <a:pt x="1" y="189"/>
                </a:lnTo>
                <a:lnTo>
                  <a:pt x="1" y="189"/>
                </a:lnTo>
                <a:cubicBezTo>
                  <a:pt x="99" y="485"/>
                  <a:pt x="296" y="715"/>
                  <a:pt x="559" y="879"/>
                </a:cubicBezTo>
                <a:cubicBezTo>
                  <a:pt x="581" y="886"/>
                  <a:pt x="601" y="890"/>
                  <a:pt x="621" y="890"/>
                </a:cubicBezTo>
                <a:cubicBezTo>
                  <a:pt x="782" y="890"/>
                  <a:pt x="870" y="671"/>
                  <a:pt x="724" y="583"/>
                </a:cubicBezTo>
                <a:lnTo>
                  <a:pt x="658" y="518"/>
                </a:lnTo>
                <a:lnTo>
                  <a:pt x="625" y="518"/>
                </a:lnTo>
                <a:cubicBezTo>
                  <a:pt x="592" y="485"/>
                  <a:pt x="526" y="419"/>
                  <a:pt x="461" y="386"/>
                </a:cubicBezTo>
                <a:lnTo>
                  <a:pt x="461" y="353"/>
                </a:lnTo>
                <a:cubicBezTo>
                  <a:pt x="461" y="321"/>
                  <a:pt x="428" y="288"/>
                  <a:pt x="395" y="255"/>
                </a:cubicBezTo>
                <a:lnTo>
                  <a:pt x="362" y="189"/>
                </a:lnTo>
                <a:lnTo>
                  <a:pt x="362" y="156"/>
                </a:lnTo>
                <a:lnTo>
                  <a:pt x="362" y="123"/>
                </a:lnTo>
                <a:cubicBezTo>
                  <a:pt x="329" y="91"/>
                  <a:pt x="329" y="58"/>
                  <a:pt x="296" y="25"/>
                </a:cubicBezTo>
                <a:cubicBezTo>
                  <a:pt x="264" y="8"/>
                  <a:pt x="239" y="0"/>
                  <a:pt x="21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76" name="Google Shape;15976;p113"/>
          <p:cNvSpPr/>
          <p:nvPr/>
        </p:nvSpPr>
        <p:spPr>
          <a:xfrm>
            <a:off x="6397607" y="4713783"/>
            <a:ext cx="18795" cy="10032"/>
          </a:xfrm>
          <a:custGeom>
            <a:rect b="b" l="l" r="r" t="t"/>
            <a:pathLst>
              <a:path extrusionOk="0" h="474" w="888">
                <a:moveTo>
                  <a:pt x="165" y="0"/>
                </a:moveTo>
                <a:cubicBezTo>
                  <a:pt x="66" y="0"/>
                  <a:pt x="1" y="66"/>
                  <a:pt x="1" y="132"/>
                </a:cubicBezTo>
                <a:cubicBezTo>
                  <a:pt x="1" y="230"/>
                  <a:pt x="66" y="296"/>
                  <a:pt x="165" y="296"/>
                </a:cubicBezTo>
                <a:lnTo>
                  <a:pt x="132" y="329"/>
                </a:lnTo>
                <a:lnTo>
                  <a:pt x="231" y="329"/>
                </a:lnTo>
                <a:cubicBezTo>
                  <a:pt x="296" y="362"/>
                  <a:pt x="362" y="362"/>
                  <a:pt x="461" y="395"/>
                </a:cubicBezTo>
                <a:lnTo>
                  <a:pt x="526" y="395"/>
                </a:lnTo>
                <a:lnTo>
                  <a:pt x="625" y="460"/>
                </a:lnTo>
                <a:cubicBezTo>
                  <a:pt x="643" y="469"/>
                  <a:pt x="665" y="473"/>
                  <a:pt x="689" y="473"/>
                </a:cubicBezTo>
                <a:cubicBezTo>
                  <a:pt x="754" y="473"/>
                  <a:pt x="831" y="443"/>
                  <a:pt x="855" y="395"/>
                </a:cubicBezTo>
                <a:cubicBezTo>
                  <a:pt x="888" y="296"/>
                  <a:pt x="855" y="197"/>
                  <a:pt x="789" y="165"/>
                </a:cubicBezTo>
                <a:cubicBezTo>
                  <a:pt x="592" y="66"/>
                  <a:pt x="362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77" name="Google Shape;15977;p113"/>
          <p:cNvSpPr/>
          <p:nvPr/>
        </p:nvSpPr>
        <p:spPr>
          <a:xfrm>
            <a:off x="6369034" y="4715412"/>
            <a:ext cx="21652" cy="13270"/>
          </a:xfrm>
          <a:custGeom>
            <a:rect b="b" l="l" r="r" t="t"/>
            <a:pathLst>
              <a:path extrusionOk="0" h="627" w="1023">
                <a:moveTo>
                  <a:pt x="245" y="0"/>
                </a:moveTo>
                <a:cubicBezTo>
                  <a:pt x="93" y="0"/>
                  <a:pt x="1" y="206"/>
                  <a:pt x="168" y="318"/>
                </a:cubicBezTo>
                <a:lnTo>
                  <a:pt x="759" y="613"/>
                </a:lnTo>
                <a:cubicBezTo>
                  <a:pt x="777" y="622"/>
                  <a:pt x="797" y="626"/>
                  <a:pt x="817" y="626"/>
                </a:cubicBezTo>
                <a:cubicBezTo>
                  <a:pt x="873" y="626"/>
                  <a:pt x="932" y="596"/>
                  <a:pt x="956" y="548"/>
                </a:cubicBezTo>
                <a:cubicBezTo>
                  <a:pt x="1022" y="449"/>
                  <a:pt x="989" y="350"/>
                  <a:pt x="923" y="318"/>
                </a:cubicBezTo>
                <a:lnTo>
                  <a:pt x="332" y="22"/>
                </a:lnTo>
                <a:cubicBezTo>
                  <a:pt x="302" y="7"/>
                  <a:pt x="273" y="0"/>
                  <a:pt x="2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78" name="Google Shape;15978;p113"/>
          <p:cNvSpPr/>
          <p:nvPr/>
        </p:nvSpPr>
        <p:spPr>
          <a:xfrm>
            <a:off x="6683254" y="4268019"/>
            <a:ext cx="338026" cy="434369"/>
          </a:xfrm>
          <a:custGeom>
            <a:rect b="b" l="l" r="r" t="t"/>
            <a:pathLst>
              <a:path extrusionOk="0" h="20523" w="15971">
                <a:moveTo>
                  <a:pt x="15652" y="228"/>
                </a:moveTo>
                <a:cubicBezTo>
                  <a:pt x="15658" y="246"/>
                  <a:pt x="15668" y="262"/>
                  <a:pt x="15681" y="275"/>
                </a:cubicBezTo>
                <a:lnTo>
                  <a:pt x="15681" y="275"/>
                </a:lnTo>
                <a:lnTo>
                  <a:pt x="15652" y="261"/>
                </a:lnTo>
                <a:lnTo>
                  <a:pt x="15652" y="228"/>
                </a:lnTo>
                <a:close/>
                <a:moveTo>
                  <a:pt x="15812" y="312"/>
                </a:moveTo>
                <a:cubicBezTo>
                  <a:pt x="15827" y="312"/>
                  <a:pt x="15827" y="326"/>
                  <a:pt x="15783" y="326"/>
                </a:cubicBezTo>
                <a:cubicBezTo>
                  <a:pt x="15794" y="316"/>
                  <a:pt x="15805" y="312"/>
                  <a:pt x="15812" y="312"/>
                </a:cubicBezTo>
                <a:close/>
                <a:moveTo>
                  <a:pt x="14699" y="787"/>
                </a:moveTo>
                <a:cubicBezTo>
                  <a:pt x="14677" y="797"/>
                  <a:pt x="14659" y="801"/>
                  <a:pt x="14648" y="801"/>
                </a:cubicBezTo>
                <a:cubicBezTo>
                  <a:pt x="14626" y="801"/>
                  <a:pt x="14633" y="787"/>
                  <a:pt x="14699" y="787"/>
                </a:cubicBezTo>
                <a:close/>
                <a:moveTo>
                  <a:pt x="14803" y="839"/>
                </a:moveTo>
                <a:lnTo>
                  <a:pt x="14830" y="852"/>
                </a:lnTo>
                <a:lnTo>
                  <a:pt x="14830" y="901"/>
                </a:lnTo>
                <a:lnTo>
                  <a:pt x="14830" y="901"/>
                </a:lnTo>
                <a:cubicBezTo>
                  <a:pt x="14825" y="878"/>
                  <a:pt x="14815" y="857"/>
                  <a:pt x="14803" y="839"/>
                </a:cubicBezTo>
                <a:close/>
                <a:moveTo>
                  <a:pt x="15816" y="1"/>
                </a:moveTo>
                <a:cubicBezTo>
                  <a:pt x="15777" y="1"/>
                  <a:pt x="15732" y="12"/>
                  <a:pt x="15685" y="31"/>
                </a:cubicBezTo>
                <a:cubicBezTo>
                  <a:pt x="15586" y="96"/>
                  <a:pt x="15487" y="162"/>
                  <a:pt x="15389" y="228"/>
                </a:cubicBezTo>
                <a:cubicBezTo>
                  <a:pt x="15257" y="359"/>
                  <a:pt x="15093" y="491"/>
                  <a:pt x="14929" y="589"/>
                </a:cubicBezTo>
                <a:lnTo>
                  <a:pt x="14764" y="721"/>
                </a:lnTo>
                <a:cubicBezTo>
                  <a:pt x="14738" y="747"/>
                  <a:pt x="14712" y="752"/>
                  <a:pt x="14703" y="770"/>
                </a:cubicBezTo>
                <a:lnTo>
                  <a:pt x="14703" y="770"/>
                </a:lnTo>
                <a:cubicBezTo>
                  <a:pt x="14692" y="767"/>
                  <a:pt x="14681" y="766"/>
                  <a:pt x="14670" y="766"/>
                </a:cubicBezTo>
                <a:cubicBezTo>
                  <a:pt x="14645" y="766"/>
                  <a:pt x="14621" y="772"/>
                  <a:pt x="14600" y="787"/>
                </a:cubicBezTo>
                <a:cubicBezTo>
                  <a:pt x="13910" y="1181"/>
                  <a:pt x="13253" y="1641"/>
                  <a:pt x="12661" y="2167"/>
                </a:cubicBezTo>
                <a:cubicBezTo>
                  <a:pt x="12103" y="2660"/>
                  <a:pt x="11643" y="3284"/>
                  <a:pt x="11314" y="3974"/>
                </a:cubicBezTo>
                <a:cubicBezTo>
                  <a:pt x="10657" y="5321"/>
                  <a:pt x="10394" y="6800"/>
                  <a:pt x="9803" y="8180"/>
                </a:cubicBezTo>
                <a:cubicBezTo>
                  <a:pt x="9507" y="8903"/>
                  <a:pt x="9047" y="9560"/>
                  <a:pt x="8488" y="10152"/>
                </a:cubicBezTo>
                <a:cubicBezTo>
                  <a:pt x="7864" y="10776"/>
                  <a:pt x="7207" y="11335"/>
                  <a:pt x="6648" y="12025"/>
                </a:cubicBezTo>
                <a:cubicBezTo>
                  <a:pt x="5432" y="13372"/>
                  <a:pt x="4315" y="14818"/>
                  <a:pt x="3329" y="16329"/>
                </a:cubicBezTo>
                <a:cubicBezTo>
                  <a:pt x="2409" y="17742"/>
                  <a:pt x="1686" y="19418"/>
                  <a:pt x="142" y="20207"/>
                </a:cubicBezTo>
                <a:cubicBezTo>
                  <a:pt x="0" y="20292"/>
                  <a:pt x="102" y="20523"/>
                  <a:pt x="238" y="20523"/>
                </a:cubicBezTo>
                <a:cubicBezTo>
                  <a:pt x="260" y="20523"/>
                  <a:pt x="283" y="20516"/>
                  <a:pt x="306" y="20503"/>
                </a:cubicBezTo>
                <a:cubicBezTo>
                  <a:pt x="1620" y="19813"/>
                  <a:pt x="2376" y="18498"/>
                  <a:pt x="3132" y="17282"/>
                </a:cubicBezTo>
                <a:cubicBezTo>
                  <a:pt x="4085" y="15738"/>
                  <a:pt x="5136" y="14292"/>
                  <a:pt x="6319" y="12945"/>
                </a:cubicBezTo>
                <a:cubicBezTo>
                  <a:pt x="6878" y="12222"/>
                  <a:pt x="7469" y="11565"/>
                  <a:pt x="8127" y="10940"/>
                </a:cubicBezTo>
                <a:cubicBezTo>
                  <a:pt x="8751" y="10415"/>
                  <a:pt x="9244" y="9823"/>
                  <a:pt x="9704" y="9133"/>
                </a:cubicBezTo>
                <a:cubicBezTo>
                  <a:pt x="10427" y="7851"/>
                  <a:pt x="10723" y="6340"/>
                  <a:pt x="11248" y="4960"/>
                </a:cubicBezTo>
                <a:cubicBezTo>
                  <a:pt x="11544" y="4138"/>
                  <a:pt x="11971" y="3382"/>
                  <a:pt x="12563" y="2725"/>
                </a:cubicBezTo>
                <a:cubicBezTo>
                  <a:pt x="13220" y="2068"/>
                  <a:pt x="13943" y="1509"/>
                  <a:pt x="14764" y="1082"/>
                </a:cubicBezTo>
                <a:cubicBezTo>
                  <a:pt x="14863" y="1017"/>
                  <a:pt x="14962" y="951"/>
                  <a:pt x="15060" y="885"/>
                </a:cubicBezTo>
                <a:lnTo>
                  <a:pt x="15520" y="524"/>
                </a:lnTo>
                <a:lnTo>
                  <a:pt x="15717" y="392"/>
                </a:lnTo>
                <a:lnTo>
                  <a:pt x="15779" y="331"/>
                </a:lnTo>
                <a:lnTo>
                  <a:pt x="15779" y="331"/>
                </a:lnTo>
                <a:cubicBezTo>
                  <a:pt x="15792" y="334"/>
                  <a:pt x="15805" y="335"/>
                  <a:pt x="15819" y="335"/>
                </a:cubicBezTo>
                <a:cubicBezTo>
                  <a:pt x="15879" y="335"/>
                  <a:pt x="15935" y="303"/>
                  <a:pt x="15947" y="228"/>
                </a:cubicBezTo>
                <a:cubicBezTo>
                  <a:pt x="15971" y="65"/>
                  <a:pt x="15911" y="1"/>
                  <a:pt x="158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79" name="Google Shape;15979;p113"/>
          <p:cNvSpPr/>
          <p:nvPr/>
        </p:nvSpPr>
        <p:spPr>
          <a:xfrm>
            <a:off x="6926190" y="4327367"/>
            <a:ext cx="135054" cy="26160"/>
          </a:xfrm>
          <a:custGeom>
            <a:rect b="b" l="l" r="r" t="t"/>
            <a:pathLst>
              <a:path extrusionOk="0" h="1236" w="6381">
                <a:moveTo>
                  <a:pt x="6126" y="0"/>
                </a:moveTo>
                <a:cubicBezTo>
                  <a:pt x="6101" y="0"/>
                  <a:pt x="6074" y="6"/>
                  <a:pt x="6047" y="20"/>
                </a:cubicBezTo>
                <a:cubicBezTo>
                  <a:pt x="5192" y="480"/>
                  <a:pt x="4272" y="776"/>
                  <a:pt x="3286" y="874"/>
                </a:cubicBezTo>
                <a:cubicBezTo>
                  <a:pt x="3056" y="891"/>
                  <a:pt x="2826" y="899"/>
                  <a:pt x="2596" y="899"/>
                </a:cubicBezTo>
                <a:cubicBezTo>
                  <a:pt x="2366" y="899"/>
                  <a:pt x="2136" y="891"/>
                  <a:pt x="1906" y="874"/>
                </a:cubicBezTo>
                <a:cubicBezTo>
                  <a:pt x="1643" y="841"/>
                  <a:pt x="1413" y="808"/>
                  <a:pt x="1151" y="776"/>
                </a:cubicBezTo>
                <a:cubicBezTo>
                  <a:pt x="1074" y="750"/>
                  <a:pt x="761" y="646"/>
                  <a:pt x="609" y="646"/>
                </a:cubicBezTo>
                <a:cubicBezTo>
                  <a:pt x="569" y="646"/>
                  <a:pt x="540" y="653"/>
                  <a:pt x="529" y="670"/>
                </a:cubicBezTo>
                <a:lnTo>
                  <a:pt x="529" y="670"/>
                </a:lnTo>
                <a:cubicBezTo>
                  <a:pt x="589" y="539"/>
                  <a:pt x="476" y="424"/>
                  <a:pt x="366" y="424"/>
                </a:cubicBezTo>
                <a:cubicBezTo>
                  <a:pt x="313" y="424"/>
                  <a:pt x="262" y="450"/>
                  <a:pt x="230" y="513"/>
                </a:cubicBezTo>
                <a:cubicBezTo>
                  <a:pt x="0" y="973"/>
                  <a:pt x="888" y="1071"/>
                  <a:pt x="1151" y="1104"/>
                </a:cubicBezTo>
                <a:cubicBezTo>
                  <a:pt x="1619" y="1193"/>
                  <a:pt x="2089" y="1236"/>
                  <a:pt x="2557" y="1236"/>
                </a:cubicBezTo>
                <a:cubicBezTo>
                  <a:pt x="3830" y="1236"/>
                  <a:pt x="5082" y="916"/>
                  <a:pt x="6211" y="316"/>
                </a:cubicBezTo>
                <a:cubicBezTo>
                  <a:pt x="6381" y="231"/>
                  <a:pt x="6283" y="0"/>
                  <a:pt x="612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80" name="Google Shape;15980;p113"/>
          <p:cNvSpPr/>
          <p:nvPr/>
        </p:nvSpPr>
        <p:spPr>
          <a:xfrm>
            <a:off x="6571776" y="4621925"/>
            <a:ext cx="30414" cy="70755"/>
          </a:xfrm>
          <a:custGeom>
            <a:rect b="b" l="l" r="r" t="t"/>
            <a:pathLst>
              <a:path extrusionOk="0" h="3343" w="1437">
                <a:moveTo>
                  <a:pt x="1194" y="0"/>
                </a:moveTo>
                <a:cubicBezTo>
                  <a:pt x="1146" y="0"/>
                  <a:pt x="1100" y="20"/>
                  <a:pt x="1071" y="68"/>
                </a:cubicBezTo>
                <a:cubicBezTo>
                  <a:pt x="578" y="1054"/>
                  <a:pt x="217" y="2073"/>
                  <a:pt x="20" y="3157"/>
                </a:cubicBezTo>
                <a:cubicBezTo>
                  <a:pt x="0" y="3272"/>
                  <a:pt x="92" y="3342"/>
                  <a:pt x="179" y="3342"/>
                </a:cubicBezTo>
                <a:cubicBezTo>
                  <a:pt x="242" y="3342"/>
                  <a:pt x="302" y="3306"/>
                  <a:pt x="315" y="3223"/>
                </a:cubicBezTo>
                <a:cubicBezTo>
                  <a:pt x="512" y="2172"/>
                  <a:pt x="874" y="1186"/>
                  <a:pt x="1367" y="233"/>
                </a:cubicBezTo>
                <a:cubicBezTo>
                  <a:pt x="1437" y="117"/>
                  <a:pt x="1309" y="0"/>
                  <a:pt x="119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81" name="Google Shape;15981;p113"/>
          <p:cNvSpPr/>
          <p:nvPr/>
        </p:nvSpPr>
        <p:spPr>
          <a:xfrm>
            <a:off x="7881107" y="4743626"/>
            <a:ext cx="66077" cy="9122"/>
          </a:xfrm>
          <a:custGeom>
            <a:rect b="b" l="l" r="r" t="t"/>
            <a:pathLst>
              <a:path extrusionOk="0" h="431" w="3122">
                <a:moveTo>
                  <a:pt x="2952" y="1"/>
                </a:moveTo>
                <a:cubicBezTo>
                  <a:pt x="2943" y="1"/>
                  <a:pt x="2934" y="2"/>
                  <a:pt x="2925" y="3"/>
                </a:cubicBezTo>
                <a:cubicBezTo>
                  <a:pt x="2005" y="69"/>
                  <a:pt x="1085" y="102"/>
                  <a:pt x="198" y="102"/>
                </a:cubicBezTo>
                <a:cubicBezTo>
                  <a:pt x="0" y="135"/>
                  <a:pt x="0" y="398"/>
                  <a:pt x="198" y="430"/>
                </a:cubicBezTo>
                <a:cubicBezTo>
                  <a:pt x="1085" y="430"/>
                  <a:pt x="2005" y="398"/>
                  <a:pt x="2925" y="299"/>
                </a:cubicBezTo>
                <a:cubicBezTo>
                  <a:pt x="3113" y="299"/>
                  <a:pt x="3122" y="1"/>
                  <a:pt x="29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82" name="Google Shape;15982;p113"/>
          <p:cNvSpPr/>
          <p:nvPr/>
        </p:nvSpPr>
        <p:spPr>
          <a:xfrm>
            <a:off x="7850480" y="4733445"/>
            <a:ext cx="26477" cy="28001"/>
          </a:xfrm>
          <a:custGeom>
            <a:rect b="b" l="l" r="r" t="t"/>
            <a:pathLst>
              <a:path extrusionOk="0" h="1323" w="1251">
                <a:moveTo>
                  <a:pt x="213" y="1"/>
                </a:moveTo>
                <a:cubicBezTo>
                  <a:pt x="101" y="1"/>
                  <a:pt x="0" y="120"/>
                  <a:pt x="67" y="254"/>
                </a:cubicBezTo>
                <a:cubicBezTo>
                  <a:pt x="330" y="649"/>
                  <a:pt x="626" y="977"/>
                  <a:pt x="955" y="1273"/>
                </a:cubicBezTo>
                <a:cubicBezTo>
                  <a:pt x="987" y="1306"/>
                  <a:pt x="1028" y="1322"/>
                  <a:pt x="1070" y="1322"/>
                </a:cubicBezTo>
                <a:cubicBezTo>
                  <a:pt x="1111" y="1322"/>
                  <a:pt x="1152" y="1306"/>
                  <a:pt x="1185" y="1273"/>
                </a:cubicBezTo>
                <a:cubicBezTo>
                  <a:pt x="1250" y="1207"/>
                  <a:pt x="1250" y="1109"/>
                  <a:pt x="1185" y="1043"/>
                </a:cubicBezTo>
                <a:cubicBezTo>
                  <a:pt x="856" y="780"/>
                  <a:pt x="593" y="451"/>
                  <a:pt x="363" y="90"/>
                </a:cubicBezTo>
                <a:cubicBezTo>
                  <a:pt x="321" y="27"/>
                  <a:pt x="266" y="1"/>
                  <a:pt x="2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83" name="Google Shape;15983;p113"/>
          <p:cNvSpPr/>
          <p:nvPr/>
        </p:nvSpPr>
        <p:spPr>
          <a:xfrm>
            <a:off x="7814288" y="4731646"/>
            <a:ext cx="21631" cy="20763"/>
          </a:xfrm>
          <a:custGeom>
            <a:rect b="b" l="l" r="r" t="t"/>
            <a:pathLst>
              <a:path extrusionOk="0" h="981" w="1022">
                <a:moveTo>
                  <a:pt x="218" y="1"/>
                </a:moveTo>
                <a:cubicBezTo>
                  <a:pt x="94" y="1"/>
                  <a:pt x="0" y="147"/>
                  <a:pt x="101" y="274"/>
                </a:cubicBezTo>
                <a:lnTo>
                  <a:pt x="726" y="931"/>
                </a:lnTo>
                <a:cubicBezTo>
                  <a:pt x="759" y="964"/>
                  <a:pt x="800" y="980"/>
                  <a:pt x="841" y="980"/>
                </a:cubicBezTo>
                <a:cubicBezTo>
                  <a:pt x="882" y="980"/>
                  <a:pt x="923" y="964"/>
                  <a:pt x="956" y="931"/>
                </a:cubicBezTo>
                <a:cubicBezTo>
                  <a:pt x="1022" y="865"/>
                  <a:pt x="1022" y="766"/>
                  <a:pt x="956" y="701"/>
                </a:cubicBezTo>
                <a:lnTo>
                  <a:pt x="331" y="44"/>
                </a:lnTo>
                <a:cubicBezTo>
                  <a:pt x="294" y="13"/>
                  <a:pt x="255" y="1"/>
                  <a:pt x="21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84" name="Google Shape;15984;p113"/>
          <p:cNvSpPr/>
          <p:nvPr/>
        </p:nvSpPr>
        <p:spPr>
          <a:xfrm>
            <a:off x="7828722" y="4733741"/>
            <a:ext cx="20318" cy="20107"/>
          </a:xfrm>
          <a:custGeom>
            <a:rect b="b" l="l" r="r" t="t"/>
            <a:pathLst>
              <a:path extrusionOk="0" h="950" w="960">
                <a:moveTo>
                  <a:pt x="197" y="0"/>
                </a:moveTo>
                <a:cubicBezTo>
                  <a:pt x="81" y="0"/>
                  <a:pt x="1" y="146"/>
                  <a:pt x="77" y="273"/>
                </a:cubicBezTo>
                <a:lnTo>
                  <a:pt x="602" y="897"/>
                </a:lnTo>
                <a:cubicBezTo>
                  <a:pt x="639" y="935"/>
                  <a:pt x="680" y="950"/>
                  <a:pt x="718" y="950"/>
                </a:cubicBezTo>
                <a:cubicBezTo>
                  <a:pt x="850" y="950"/>
                  <a:pt x="960" y="769"/>
                  <a:pt x="832" y="667"/>
                </a:cubicBezTo>
                <a:lnTo>
                  <a:pt x="307" y="43"/>
                </a:lnTo>
                <a:cubicBezTo>
                  <a:pt x="269" y="13"/>
                  <a:pt x="231" y="0"/>
                  <a:pt x="19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85" name="Google Shape;15985;p113"/>
          <p:cNvSpPr/>
          <p:nvPr/>
        </p:nvSpPr>
        <p:spPr>
          <a:xfrm>
            <a:off x="7839369" y="4736895"/>
            <a:ext cx="22160" cy="22858"/>
          </a:xfrm>
          <a:custGeom>
            <a:rect b="b" l="l" r="r" t="t"/>
            <a:pathLst>
              <a:path extrusionOk="0" h="1080" w="1047">
                <a:moveTo>
                  <a:pt x="214" y="1"/>
                </a:moveTo>
                <a:cubicBezTo>
                  <a:pt x="198" y="1"/>
                  <a:pt x="182" y="9"/>
                  <a:pt x="165" y="26"/>
                </a:cubicBezTo>
                <a:cubicBezTo>
                  <a:pt x="99" y="26"/>
                  <a:pt x="67" y="58"/>
                  <a:pt x="67" y="91"/>
                </a:cubicBezTo>
                <a:cubicBezTo>
                  <a:pt x="1" y="157"/>
                  <a:pt x="34" y="256"/>
                  <a:pt x="99" y="321"/>
                </a:cubicBezTo>
                <a:lnTo>
                  <a:pt x="132" y="321"/>
                </a:lnTo>
                <a:lnTo>
                  <a:pt x="198" y="354"/>
                </a:lnTo>
                <a:lnTo>
                  <a:pt x="264" y="420"/>
                </a:lnTo>
                <a:cubicBezTo>
                  <a:pt x="329" y="486"/>
                  <a:pt x="395" y="551"/>
                  <a:pt x="428" y="617"/>
                </a:cubicBezTo>
                <a:lnTo>
                  <a:pt x="461" y="650"/>
                </a:lnTo>
                <a:lnTo>
                  <a:pt x="494" y="683"/>
                </a:lnTo>
                <a:cubicBezTo>
                  <a:pt x="527" y="716"/>
                  <a:pt x="527" y="748"/>
                  <a:pt x="559" y="781"/>
                </a:cubicBezTo>
                <a:cubicBezTo>
                  <a:pt x="592" y="847"/>
                  <a:pt x="658" y="913"/>
                  <a:pt x="691" y="1011"/>
                </a:cubicBezTo>
                <a:cubicBezTo>
                  <a:pt x="720" y="1059"/>
                  <a:pt x="766" y="1079"/>
                  <a:pt x="813" y="1079"/>
                </a:cubicBezTo>
                <a:cubicBezTo>
                  <a:pt x="926" y="1079"/>
                  <a:pt x="1047" y="963"/>
                  <a:pt x="954" y="847"/>
                </a:cubicBezTo>
                <a:cubicBezTo>
                  <a:pt x="789" y="518"/>
                  <a:pt x="559" y="223"/>
                  <a:pt x="264" y="26"/>
                </a:cubicBezTo>
                <a:cubicBezTo>
                  <a:pt x="247" y="9"/>
                  <a:pt x="231" y="1"/>
                  <a:pt x="2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86" name="Google Shape;15986;p113"/>
          <p:cNvSpPr/>
          <p:nvPr/>
        </p:nvSpPr>
        <p:spPr>
          <a:xfrm>
            <a:off x="7776783" y="4741954"/>
            <a:ext cx="21588" cy="20869"/>
          </a:xfrm>
          <a:custGeom>
            <a:rect b="b" l="l" r="r" t="t"/>
            <a:pathLst>
              <a:path extrusionOk="0" h="986" w="1020">
                <a:moveTo>
                  <a:pt x="181" y="0"/>
                </a:moveTo>
                <a:cubicBezTo>
                  <a:pt x="140" y="0"/>
                  <a:pt x="99" y="17"/>
                  <a:pt x="66" y="49"/>
                </a:cubicBezTo>
                <a:cubicBezTo>
                  <a:pt x="0" y="115"/>
                  <a:pt x="0" y="214"/>
                  <a:pt x="66" y="279"/>
                </a:cubicBezTo>
                <a:lnTo>
                  <a:pt x="723" y="937"/>
                </a:lnTo>
                <a:cubicBezTo>
                  <a:pt x="756" y="970"/>
                  <a:pt x="797" y="986"/>
                  <a:pt x="838" y="986"/>
                </a:cubicBezTo>
                <a:cubicBezTo>
                  <a:pt x="879" y="986"/>
                  <a:pt x="920" y="970"/>
                  <a:pt x="953" y="937"/>
                </a:cubicBezTo>
                <a:cubicBezTo>
                  <a:pt x="1019" y="871"/>
                  <a:pt x="1019" y="772"/>
                  <a:pt x="953" y="707"/>
                </a:cubicBezTo>
                <a:lnTo>
                  <a:pt x="296" y="49"/>
                </a:lnTo>
                <a:cubicBezTo>
                  <a:pt x="263" y="17"/>
                  <a:pt x="222" y="0"/>
                  <a:pt x="1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87" name="Google Shape;15987;p113"/>
          <p:cNvSpPr/>
          <p:nvPr/>
        </p:nvSpPr>
        <p:spPr>
          <a:xfrm>
            <a:off x="7793482" y="4743329"/>
            <a:ext cx="23662" cy="22985"/>
          </a:xfrm>
          <a:custGeom>
            <a:rect b="b" l="l" r="r" t="t"/>
            <a:pathLst>
              <a:path extrusionOk="0" h="1086" w="1118">
                <a:moveTo>
                  <a:pt x="181" y="1"/>
                </a:moveTo>
                <a:cubicBezTo>
                  <a:pt x="140" y="1"/>
                  <a:pt x="99" y="17"/>
                  <a:pt x="66" y="50"/>
                </a:cubicBezTo>
                <a:cubicBezTo>
                  <a:pt x="0" y="116"/>
                  <a:pt x="0" y="214"/>
                  <a:pt x="66" y="280"/>
                </a:cubicBezTo>
                <a:lnTo>
                  <a:pt x="822" y="1036"/>
                </a:lnTo>
                <a:cubicBezTo>
                  <a:pt x="854" y="1069"/>
                  <a:pt x="895" y="1085"/>
                  <a:pt x="937" y="1085"/>
                </a:cubicBezTo>
                <a:cubicBezTo>
                  <a:pt x="978" y="1085"/>
                  <a:pt x="1019" y="1069"/>
                  <a:pt x="1052" y="1036"/>
                </a:cubicBezTo>
                <a:cubicBezTo>
                  <a:pt x="1117" y="970"/>
                  <a:pt x="1117" y="872"/>
                  <a:pt x="1052" y="806"/>
                </a:cubicBezTo>
                <a:lnTo>
                  <a:pt x="296" y="50"/>
                </a:lnTo>
                <a:cubicBezTo>
                  <a:pt x="263" y="17"/>
                  <a:pt x="222" y="1"/>
                  <a:pt x="1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88" name="Google Shape;15988;p113"/>
          <p:cNvSpPr/>
          <p:nvPr/>
        </p:nvSpPr>
        <p:spPr>
          <a:xfrm>
            <a:off x="7809356" y="4748621"/>
            <a:ext cx="31430" cy="30901"/>
          </a:xfrm>
          <a:custGeom>
            <a:rect b="b" l="l" r="r" t="t"/>
            <a:pathLst>
              <a:path extrusionOk="0" h="1460" w="1485">
                <a:moveTo>
                  <a:pt x="230" y="0"/>
                </a:moveTo>
                <a:cubicBezTo>
                  <a:pt x="102" y="0"/>
                  <a:pt x="1" y="130"/>
                  <a:pt x="104" y="260"/>
                </a:cubicBezTo>
                <a:cubicBezTo>
                  <a:pt x="499" y="622"/>
                  <a:pt x="860" y="1016"/>
                  <a:pt x="1189" y="1410"/>
                </a:cubicBezTo>
                <a:cubicBezTo>
                  <a:pt x="1222" y="1443"/>
                  <a:pt x="1263" y="1460"/>
                  <a:pt x="1304" y="1460"/>
                </a:cubicBezTo>
                <a:cubicBezTo>
                  <a:pt x="1345" y="1460"/>
                  <a:pt x="1386" y="1443"/>
                  <a:pt x="1419" y="1410"/>
                </a:cubicBezTo>
                <a:cubicBezTo>
                  <a:pt x="1485" y="1345"/>
                  <a:pt x="1485" y="1246"/>
                  <a:pt x="1419" y="1180"/>
                </a:cubicBezTo>
                <a:cubicBezTo>
                  <a:pt x="1090" y="786"/>
                  <a:pt x="729" y="392"/>
                  <a:pt x="334" y="30"/>
                </a:cubicBezTo>
                <a:cubicBezTo>
                  <a:pt x="300" y="10"/>
                  <a:pt x="264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89" name="Google Shape;15989;p113"/>
          <p:cNvSpPr/>
          <p:nvPr/>
        </p:nvSpPr>
        <p:spPr>
          <a:xfrm>
            <a:off x="7836384" y="4764347"/>
            <a:ext cx="25271" cy="24911"/>
          </a:xfrm>
          <a:custGeom>
            <a:rect b="b" l="l" r="r" t="t"/>
            <a:pathLst>
              <a:path extrusionOk="0" h="1177" w="1194">
                <a:moveTo>
                  <a:pt x="197" y="0"/>
                </a:moveTo>
                <a:cubicBezTo>
                  <a:pt x="80" y="0"/>
                  <a:pt x="0" y="146"/>
                  <a:pt x="76" y="273"/>
                </a:cubicBezTo>
                <a:cubicBezTo>
                  <a:pt x="372" y="536"/>
                  <a:pt x="635" y="832"/>
                  <a:pt x="898" y="1127"/>
                </a:cubicBezTo>
                <a:cubicBezTo>
                  <a:pt x="930" y="1160"/>
                  <a:pt x="972" y="1177"/>
                  <a:pt x="1013" y="1177"/>
                </a:cubicBezTo>
                <a:cubicBezTo>
                  <a:pt x="1054" y="1177"/>
                  <a:pt x="1095" y="1160"/>
                  <a:pt x="1128" y="1127"/>
                </a:cubicBezTo>
                <a:cubicBezTo>
                  <a:pt x="1193" y="1062"/>
                  <a:pt x="1193" y="963"/>
                  <a:pt x="1128" y="897"/>
                </a:cubicBezTo>
                <a:cubicBezTo>
                  <a:pt x="865" y="602"/>
                  <a:pt x="602" y="306"/>
                  <a:pt x="306" y="43"/>
                </a:cubicBezTo>
                <a:cubicBezTo>
                  <a:pt x="269" y="13"/>
                  <a:pt x="231" y="0"/>
                  <a:pt x="19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90" name="Google Shape;15990;p113"/>
          <p:cNvSpPr/>
          <p:nvPr/>
        </p:nvSpPr>
        <p:spPr>
          <a:xfrm>
            <a:off x="7852512" y="4768664"/>
            <a:ext cx="20953" cy="19832"/>
          </a:xfrm>
          <a:custGeom>
            <a:rect b="b" l="l" r="r" t="t"/>
            <a:pathLst>
              <a:path extrusionOk="0" h="937" w="990">
                <a:moveTo>
                  <a:pt x="229" y="1"/>
                </a:moveTo>
                <a:cubicBezTo>
                  <a:pt x="111" y="1"/>
                  <a:pt x="0" y="117"/>
                  <a:pt x="70" y="233"/>
                </a:cubicBezTo>
                <a:cubicBezTo>
                  <a:pt x="234" y="496"/>
                  <a:pt x="464" y="726"/>
                  <a:pt x="727" y="923"/>
                </a:cubicBezTo>
                <a:cubicBezTo>
                  <a:pt x="745" y="932"/>
                  <a:pt x="765" y="936"/>
                  <a:pt x="786" y="936"/>
                </a:cubicBezTo>
                <a:cubicBezTo>
                  <a:pt x="843" y="936"/>
                  <a:pt x="909" y="906"/>
                  <a:pt x="957" y="858"/>
                </a:cubicBezTo>
                <a:cubicBezTo>
                  <a:pt x="990" y="792"/>
                  <a:pt x="957" y="693"/>
                  <a:pt x="891" y="628"/>
                </a:cubicBezTo>
                <a:lnTo>
                  <a:pt x="826" y="562"/>
                </a:lnTo>
                <a:lnTo>
                  <a:pt x="793" y="562"/>
                </a:lnTo>
                <a:cubicBezTo>
                  <a:pt x="760" y="562"/>
                  <a:pt x="760" y="562"/>
                  <a:pt x="760" y="529"/>
                </a:cubicBezTo>
                <a:cubicBezTo>
                  <a:pt x="694" y="496"/>
                  <a:pt x="629" y="430"/>
                  <a:pt x="596" y="398"/>
                </a:cubicBezTo>
                <a:cubicBezTo>
                  <a:pt x="530" y="332"/>
                  <a:pt x="497" y="299"/>
                  <a:pt x="464" y="233"/>
                </a:cubicBezTo>
                <a:lnTo>
                  <a:pt x="464" y="200"/>
                </a:lnTo>
                <a:lnTo>
                  <a:pt x="398" y="168"/>
                </a:lnTo>
                <a:lnTo>
                  <a:pt x="366" y="69"/>
                </a:lnTo>
                <a:cubicBezTo>
                  <a:pt x="327" y="21"/>
                  <a:pt x="277" y="1"/>
                  <a:pt x="2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91" name="Google Shape;15991;p113"/>
          <p:cNvSpPr/>
          <p:nvPr/>
        </p:nvSpPr>
        <p:spPr>
          <a:xfrm>
            <a:off x="7865804" y="4771500"/>
            <a:ext cx="17419" cy="15683"/>
          </a:xfrm>
          <a:custGeom>
            <a:rect b="b" l="l" r="r" t="t"/>
            <a:pathLst>
              <a:path extrusionOk="0" h="741" w="823">
                <a:moveTo>
                  <a:pt x="198" y="1"/>
                </a:moveTo>
                <a:cubicBezTo>
                  <a:pt x="165" y="1"/>
                  <a:pt x="99" y="34"/>
                  <a:pt x="66" y="66"/>
                </a:cubicBezTo>
                <a:cubicBezTo>
                  <a:pt x="1" y="132"/>
                  <a:pt x="1" y="231"/>
                  <a:pt x="66" y="296"/>
                </a:cubicBezTo>
                <a:lnTo>
                  <a:pt x="526" y="691"/>
                </a:lnTo>
                <a:cubicBezTo>
                  <a:pt x="559" y="724"/>
                  <a:pt x="600" y="740"/>
                  <a:pt x="641" y="740"/>
                </a:cubicBezTo>
                <a:cubicBezTo>
                  <a:pt x="682" y="740"/>
                  <a:pt x="723" y="724"/>
                  <a:pt x="756" y="691"/>
                </a:cubicBezTo>
                <a:cubicBezTo>
                  <a:pt x="822" y="625"/>
                  <a:pt x="822" y="526"/>
                  <a:pt x="756" y="461"/>
                </a:cubicBezTo>
                <a:lnTo>
                  <a:pt x="296" y="66"/>
                </a:lnTo>
                <a:cubicBezTo>
                  <a:pt x="263" y="34"/>
                  <a:pt x="231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92" name="Google Shape;15992;p113"/>
          <p:cNvSpPr/>
          <p:nvPr/>
        </p:nvSpPr>
        <p:spPr>
          <a:xfrm>
            <a:off x="7880408" y="4771860"/>
            <a:ext cx="19493" cy="18710"/>
          </a:xfrm>
          <a:custGeom>
            <a:rect b="b" l="l" r="r" t="t"/>
            <a:pathLst>
              <a:path extrusionOk="0" h="884" w="921">
                <a:moveTo>
                  <a:pt x="169" y="0"/>
                </a:moveTo>
                <a:cubicBezTo>
                  <a:pt x="124" y="0"/>
                  <a:pt x="83" y="17"/>
                  <a:pt x="66" y="49"/>
                </a:cubicBezTo>
                <a:cubicBezTo>
                  <a:pt x="33" y="82"/>
                  <a:pt x="1" y="115"/>
                  <a:pt x="1" y="181"/>
                </a:cubicBezTo>
                <a:cubicBezTo>
                  <a:pt x="1" y="214"/>
                  <a:pt x="33" y="247"/>
                  <a:pt x="66" y="279"/>
                </a:cubicBezTo>
                <a:lnTo>
                  <a:pt x="33" y="279"/>
                </a:lnTo>
                <a:cubicBezTo>
                  <a:pt x="231" y="509"/>
                  <a:pt x="428" y="707"/>
                  <a:pt x="658" y="871"/>
                </a:cubicBezTo>
                <a:cubicBezTo>
                  <a:pt x="675" y="880"/>
                  <a:pt x="695" y="884"/>
                  <a:pt x="716" y="884"/>
                </a:cubicBezTo>
                <a:cubicBezTo>
                  <a:pt x="774" y="884"/>
                  <a:pt x="840" y="853"/>
                  <a:pt x="888" y="805"/>
                </a:cubicBezTo>
                <a:cubicBezTo>
                  <a:pt x="921" y="707"/>
                  <a:pt x="888" y="608"/>
                  <a:pt x="822" y="575"/>
                </a:cubicBezTo>
                <a:lnTo>
                  <a:pt x="724" y="509"/>
                </a:lnTo>
                <a:lnTo>
                  <a:pt x="691" y="477"/>
                </a:lnTo>
                <a:cubicBezTo>
                  <a:pt x="658" y="444"/>
                  <a:pt x="592" y="411"/>
                  <a:pt x="559" y="345"/>
                </a:cubicBezTo>
                <a:cubicBezTo>
                  <a:pt x="461" y="247"/>
                  <a:pt x="362" y="148"/>
                  <a:pt x="296" y="49"/>
                </a:cubicBezTo>
                <a:cubicBezTo>
                  <a:pt x="263" y="17"/>
                  <a:pt x="214" y="0"/>
                  <a:pt x="16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93" name="Google Shape;15993;p113"/>
          <p:cNvSpPr/>
          <p:nvPr/>
        </p:nvSpPr>
        <p:spPr>
          <a:xfrm>
            <a:off x="7892938" y="4770527"/>
            <a:ext cx="20869" cy="24361"/>
          </a:xfrm>
          <a:custGeom>
            <a:rect b="b" l="l" r="r" t="t"/>
            <a:pathLst>
              <a:path extrusionOk="0" h="1151" w="986">
                <a:moveTo>
                  <a:pt x="177" y="1"/>
                </a:moveTo>
                <a:cubicBezTo>
                  <a:pt x="151" y="1"/>
                  <a:pt x="125" y="5"/>
                  <a:pt x="99" y="14"/>
                </a:cubicBezTo>
                <a:cubicBezTo>
                  <a:pt x="33" y="80"/>
                  <a:pt x="0" y="178"/>
                  <a:pt x="66" y="244"/>
                </a:cubicBezTo>
                <a:lnTo>
                  <a:pt x="657" y="1065"/>
                </a:lnTo>
                <a:cubicBezTo>
                  <a:pt x="699" y="1128"/>
                  <a:pt x="754" y="1151"/>
                  <a:pt x="805" y="1151"/>
                </a:cubicBezTo>
                <a:cubicBezTo>
                  <a:pt x="835" y="1151"/>
                  <a:pt x="863" y="1143"/>
                  <a:pt x="887" y="1131"/>
                </a:cubicBezTo>
                <a:cubicBezTo>
                  <a:pt x="953" y="1098"/>
                  <a:pt x="986" y="1000"/>
                  <a:pt x="953" y="901"/>
                </a:cubicBezTo>
                <a:cubicBezTo>
                  <a:pt x="756" y="638"/>
                  <a:pt x="526" y="375"/>
                  <a:pt x="329" y="80"/>
                </a:cubicBezTo>
                <a:cubicBezTo>
                  <a:pt x="305" y="31"/>
                  <a:pt x="245" y="1"/>
                  <a:pt x="17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94" name="Google Shape;15994;p113"/>
          <p:cNvSpPr/>
          <p:nvPr/>
        </p:nvSpPr>
        <p:spPr>
          <a:xfrm>
            <a:off x="7905235" y="4769892"/>
            <a:ext cx="25271" cy="30414"/>
          </a:xfrm>
          <a:custGeom>
            <a:rect b="b" l="l" r="r" t="t"/>
            <a:pathLst>
              <a:path extrusionOk="0" h="1437" w="1194">
                <a:moveTo>
                  <a:pt x="197" y="1"/>
                </a:moveTo>
                <a:cubicBezTo>
                  <a:pt x="81" y="1"/>
                  <a:pt x="0" y="147"/>
                  <a:pt x="76" y="274"/>
                </a:cubicBezTo>
                <a:cubicBezTo>
                  <a:pt x="405" y="602"/>
                  <a:pt x="668" y="964"/>
                  <a:pt x="865" y="1358"/>
                </a:cubicBezTo>
                <a:cubicBezTo>
                  <a:pt x="913" y="1406"/>
                  <a:pt x="979" y="1437"/>
                  <a:pt x="1036" y="1437"/>
                </a:cubicBezTo>
                <a:cubicBezTo>
                  <a:pt x="1057" y="1437"/>
                  <a:pt x="1077" y="1433"/>
                  <a:pt x="1095" y="1424"/>
                </a:cubicBezTo>
                <a:cubicBezTo>
                  <a:pt x="1161" y="1358"/>
                  <a:pt x="1194" y="1260"/>
                  <a:pt x="1161" y="1194"/>
                </a:cubicBezTo>
                <a:cubicBezTo>
                  <a:pt x="931" y="767"/>
                  <a:pt x="635" y="372"/>
                  <a:pt x="306" y="44"/>
                </a:cubicBezTo>
                <a:cubicBezTo>
                  <a:pt x="269" y="14"/>
                  <a:pt x="231" y="1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95" name="Google Shape;15995;p113"/>
          <p:cNvSpPr/>
          <p:nvPr/>
        </p:nvSpPr>
        <p:spPr>
          <a:xfrm>
            <a:off x="7710451" y="4716386"/>
            <a:ext cx="29737" cy="43494"/>
          </a:xfrm>
          <a:custGeom>
            <a:rect b="b" l="l" r="r" t="t"/>
            <a:pathLst>
              <a:path extrusionOk="0" h="2055" w="1405">
                <a:moveTo>
                  <a:pt x="199" y="0"/>
                </a:moveTo>
                <a:cubicBezTo>
                  <a:pt x="94" y="0"/>
                  <a:pt x="1" y="104"/>
                  <a:pt x="46" y="239"/>
                </a:cubicBezTo>
                <a:lnTo>
                  <a:pt x="1064" y="1980"/>
                </a:lnTo>
                <a:cubicBezTo>
                  <a:pt x="1095" y="2032"/>
                  <a:pt x="1143" y="2055"/>
                  <a:pt x="1192" y="2055"/>
                </a:cubicBezTo>
                <a:cubicBezTo>
                  <a:pt x="1296" y="2055"/>
                  <a:pt x="1405" y="1951"/>
                  <a:pt x="1360" y="1816"/>
                </a:cubicBezTo>
                <a:lnTo>
                  <a:pt x="341" y="74"/>
                </a:lnTo>
                <a:cubicBezTo>
                  <a:pt x="300" y="22"/>
                  <a:pt x="248" y="0"/>
                  <a:pt x="1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96" name="Google Shape;15996;p113"/>
          <p:cNvSpPr/>
          <p:nvPr/>
        </p:nvSpPr>
        <p:spPr>
          <a:xfrm>
            <a:off x="7723933" y="4719688"/>
            <a:ext cx="25038" cy="30541"/>
          </a:xfrm>
          <a:custGeom>
            <a:rect b="b" l="l" r="r" t="t"/>
            <a:pathLst>
              <a:path extrusionOk="0" h="1443" w="1183">
                <a:moveTo>
                  <a:pt x="181" y="1"/>
                </a:moveTo>
                <a:cubicBezTo>
                  <a:pt x="140" y="1"/>
                  <a:pt x="99" y="17"/>
                  <a:pt x="66" y="50"/>
                </a:cubicBezTo>
                <a:cubicBezTo>
                  <a:pt x="0" y="116"/>
                  <a:pt x="0" y="214"/>
                  <a:pt x="66" y="280"/>
                </a:cubicBezTo>
                <a:cubicBezTo>
                  <a:pt x="394" y="576"/>
                  <a:pt x="657" y="937"/>
                  <a:pt x="854" y="1364"/>
                </a:cubicBezTo>
                <a:cubicBezTo>
                  <a:pt x="878" y="1412"/>
                  <a:pt x="938" y="1443"/>
                  <a:pt x="1006" y="1443"/>
                </a:cubicBezTo>
                <a:cubicBezTo>
                  <a:pt x="1032" y="1443"/>
                  <a:pt x="1058" y="1439"/>
                  <a:pt x="1084" y="1430"/>
                </a:cubicBezTo>
                <a:cubicBezTo>
                  <a:pt x="1150" y="1397"/>
                  <a:pt x="1183" y="1299"/>
                  <a:pt x="1117" y="1200"/>
                </a:cubicBezTo>
                <a:cubicBezTo>
                  <a:pt x="920" y="773"/>
                  <a:pt x="657" y="379"/>
                  <a:pt x="296" y="50"/>
                </a:cubicBezTo>
                <a:cubicBezTo>
                  <a:pt x="263" y="17"/>
                  <a:pt x="222" y="1"/>
                  <a:pt x="1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97" name="Google Shape;15997;p113"/>
          <p:cNvSpPr/>
          <p:nvPr/>
        </p:nvSpPr>
        <p:spPr>
          <a:xfrm>
            <a:off x="7740611" y="4720704"/>
            <a:ext cx="23705" cy="30837"/>
          </a:xfrm>
          <a:custGeom>
            <a:rect b="b" l="l" r="r" t="t"/>
            <a:pathLst>
              <a:path extrusionOk="0" h="1457" w="1120">
                <a:moveTo>
                  <a:pt x="201" y="1"/>
                </a:moveTo>
                <a:cubicBezTo>
                  <a:pt x="169" y="1"/>
                  <a:pt x="134" y="11"/>
                  <a:pt x="99" y="35"/>
                </a:cubicBezTo>
                <a:cubicBezTo>
                  <a:pt x="34" y="68"/>
                  <a:pt x="1" y="166"/>
                  <a:pt x="66" y="265"/>
                </a:cubicBezTo>
                <a:lnTo>
                  <a:pt x="756" y="1382"/>
                </a:lnTo>
                <a:cubicBezTo>
                  <a:pt x="798" y="1434"/>
                  <a:pt x="853" y="1456"/>
                  <a:pt x="905" y="1456"/>
                </a:cubicBezTo>
                <a:cubicBezTo>
                  <a:pt x="1018" y="1456"/>
                  <a:pt x="1120" y="1352"/>
                  <a:pt x="1052" y="1218"/>
                </a:cubicBezTo>
                <a:lnTo>
                  <a:pt x="329" y="100"/>
                </a:lnTo>
                <a:cubicBezTo>
                  <a:pt x="308" y="37"/>
                  <a:pt x="259" y="1"/>
                  <a:pt x="20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98" name="Google Shape;15998;p113"/>
          <p:cNvSpPr/>
          <p:nvPr/>
        </p:nvSpPr>
        <p:spPr>
          <a:xfrm>
            <a:off x="7750982" y="4722609"/>
            <a:ext cx="24467" cy="25758"/>
          </a:xfrm>
          <a:custGeom>
            <a:rect b="b" l="l" r="r" t="t"/>
            <a:pathLst>
              <a:path extrusionOk="0" h="1217" w="1156">
                <a:moveTo>
                  <a:pt x="219" y="0"/>
                </a:moveTo>
                <a:cubicBezTo>
                  <a:pt x="95" y="0"/>
                  <a:pt x="1" y="147"/>
                  <a:pt x="102" y="273"/>
                </a:cubicBezTo>
                <a:cubicBezTo>
                  <a:pt x="266" y="405"/>
                  <a:pt x="398" y="569"/>
                  <a:pt x="529" y="701"/>
                </a:cubicBezTo>
                <a:lnTo>
                  <a:pt x="562" y="766"/>
                </a:lnTo>
                <a:lnTo>
                  <a:pt x="661" y="898"/>
                </a:lnTo>
                <a:cubicBezTo>
                  <a:pt x="694" y="963"/>
                  <a:pt x="759" y="1062"/>
                  <a:pt x="825" y="1128"/>
                </a:cubicBezTo>
                <a:cubicBezTo>
                  <a:pt x="857" y="1191"/>
                  <a:pt x="905" y="1217"/>
                  <a:pt x="953" y="1217"/>
                </a:cubicBezTo>
                <a:cubicBezTo>
                  <a:pt x="1055" y="1217"/>
                  <a:pt x="1155" y="1098"/>
                  <a:pt x="1088" y="963"/>
                </a:cubicBezTo>
                <a:cubicBezTo>
                  <a:pt x="891" y="635"/>
                  <a:pt x="628" y="306"/>
                  <a:pt x="332" y="43"/>
                </a:cubicBezTo>
                <a:cubicBezTo>
                  <a:pt x="295" y="13"/>
                  <a:pt x="255" y="0"/>
                  <a:pt x="21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99" name="Google Shape;15999;p113"/>
          <p:cNvSpPr/>
          <p:nvPr/>
        </p:nvSpPr>
        <p:spPr>
          <a:xfrm>
            <a:off x="7769819" y="4724556"/>
            <a:ext cx="22287" cy="24361"/>
          </a:xfrm>
          <a:custGeom>
            <a:rect b="b" l="l" r="r" t="t"/>
            <a:pathLst>
              <a:path extrusionOk="0" h="1151" w="1053">
                <a:moveTo>
                  <a:pt x="169" y="1"/>
                </a:moveTo>
                <a:cubicBezTo>
                  <a:pt x="124" y="1"/>
                  <a:pt x="83" y="17"/>
                  <a:pt x="67" y="50"/>
                </a:cubicBezTo>
                <a:cubicBezTo>
                  <a:pt x="1" y="116"/>
                  <a:pt x="1" y="214"/>
                  <a:pt x="67" y="280"/>
                </a:cubicBezTo>
                <a:cubicBezTo>
                  <a:pt x="297" y="576"/>
                  <a:pt x="527" y="839"/>
                  <a:pt x="757" y="1101"/>
                </a:cubicBezTo>
                <a:cubicBezTo>
                  <a:pt x="789" y="1134"/>
                  <a:pt x="831" y="1151"/>
                  <a:pt x="872" y="1151"/>
                </a:cubicBezTo>
                <a:cubicBezTo>
                  <a:pt x="913" y="1151"/>
                  <a:pt x="954" y="1134"/>
                  <a:pt x="987" y="1101"/>
                </a:cubicBezTo>
                <a:cubicBezTo>
                  <a:pt x="1052" y="1036"/>
                  <a:pt x="1052" y="937"/>
                  <a:pt x="987" y="871"/>
                </a:cubicBezTo>
                <a:cubicBezTo>
                  <a:pt x="757" y="609"/>
                  <a:pt x="527" y="346"/>
                  <a:pt x="297" y="50"/>
                </a:cubicBezTo>
                <a:cubicBezTo>
                  <a:pt x="264" y="17"/>
                  <a:pt x="214" y="1"/>
                  <a:pt x="16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00" name="Google Shape;16000;p113"/>
          <p:cNvSpPr/>
          <p:nvPr/>
        </p:nvSpPr>
        <p:spPr>
          <a:xfrm>
            <a:off x="7792784" y="4732895"/>
            <a:ext cx="13228" cy="15683"/>
          </a:xfrm>
          <a:custGeom>
            <a:rect b="b" l="l" r="r" t="t"/>
            <a:pathLst>
              <a:path extrusionOk="0" h="741" w="625">
                <a:moveTo>
                  <a:pt x="148" y="1"/>
                </a:moveTo>
                <a:cubicBezTo>
                  <a:pt x="107" y="1"/>
                  <a:pt x="66" y="17"/>
                  <a:pt x="33" y="50"/>
                </a:cubicBezTo>
                <a:cubicBezTo>
                  <a:pt x="0" y="83"/>
                  <a:pt x="0" y="116"/>
                  <a:pt x="0" y="149"/>
                </a:cubicBezTo>
                <a:lnTo>
                  <a:pt x="0" y="215"/>
                </a:lnTo>
                <a:cubicBezTo>
                  <a:pt x="0" y="247"/>
                  <a:pt x="0" y="247"/>
                  <a:pt x="33" y="280"/>
                </a:cubicBezTo>
                <a:cubicBezTo>
                  <a:pt x="132" y="412"/>
                  <a:pt x="263" y="543"/>
                  <a:pt x="362" y="707"/>
                </a:cubicBezTo>
                <a:cubicBezTo>
                  <a:pt x="395" y="707"/>
                  <a:pt x="427" y="740"/>
                  <a:pt x="460" y="740"/>
                </a:cubicBezTo>
                <a:cubicBezTo>
                  <a:pt x="526" y="740"/>
                  <a:pt x="559" y="707"/>
                  <a:pt x="592" y="707"/>
                </a:cubicBezTo>
                <a:cubicBezTo>
                  <a:pt x="625" y="675"/>
                  <a:pt x="625" y="609"/>
                  <a:pt x="625" y="576"/>
                </a:cubicBezTo>
                <a:lnTo>
                  <a:pt x="625" y="543"/>
                </a:lnTo>
                <a:cubicBezTo>
                  <a:pt x="625" y="510"/>
                  <a:pt x="625" y="477"/>
                  <a:pt x="592" y="477"/>
                </a:cubicBezTo>
                <a:cubicBezTo>
                  <a:pt x="493" y="346"/>
                  <a:pt x="395" y="182"/>
                  <a:pt x="263" y="50"/>
                </a:cubicBezTo>
                <a:cubicBezTo>
                  <a:pt x="230" y="17"/>
                  <a:pt x="189" y="1"/>
                  <a:pt x="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01" name="Google Shape;16001;p113"/>
          <p:cNvSpPr/>
          <p:nvPr/>
        </p:nvSpPr>
        <p:spPr>
          <a:xfrm>
            <a:off x="7336522" y="4822001"/>
            <a:ext cx="34965" cy="24403"/>
          </a:xfrm>
          <a:custGeom>
            <a:rect b="b" l="l" r="r" t="t"/>
            <a:pathLst>
              <a:path extrusionOk="0" h="1153" w="1652">
                <a:moveTo>
                  <a:pt x="205" y="1"/>
                </a:moveTo>
                <a:cubicBezTo>
                  <a:pt x="148" y="1"/>
                  <a:pt x="82" y="31"/>
                  <a:pt x="34" y="79"/>
                </a:cubicBezTo>
                <a:cubicBezTo>
                  <a:pt x="1" y="145"/>
                  <a:pt x="34" y="244"/>
                  <a:pt x="99" y="309"/>
                </a:cubicBezTo>
                <a:cubicBezTo>
                  <a:pt x="494" y="605"/>
                  <a:pt x="921" y="868"/>
                  <a:pt x="1348" y="1131"/>
                </a:cubicBezTo>
                <a:cubicBezTo>
                  <a:pt x="1373" y="1146"/>
                  <a:pt x="1398" y="1152"/>
                  <a:pt x="1422" y="1152"/>
                </a:cubicBezTo>
                <a:cubicBezTo>
                  <a:pt x="1555" y="1152"/>
                  <a:pt x="1652" y="946"/>
                  <a:pt x="1512" y="835"/>
                </a:cubicBezTo>
                <a:cubicBezTo>
                  <a:pt x="1085" y="605"/>
                  <a:pt x="658" y="309"/>
                  <a:pt x="264" y="14"/>
                </a:cubicBezTo>
                <a:cubicBezTo>
                  <a:pt x="246" y="5"/>
                  <a:pt x="226" y="1"/>
                  <a:pt x="20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02" name="Google Shape;16002;p113"/>
          <p:cNvSpPr/>
          <p:nvPr/>
        </p:nvSpPr>
        <p:spPr>
          <a:xfrm>
            <a:off x="7363656" y="4824795"/>
            <a:ext cx="24361" cy="20805"/>
          </a:xfrm>
          <a:custGeom>
            <a:rect b="b" l="l" r="r" t="t"/>
            <a:pathLst>
              <a:path extrusionOk="0" h="983" w="1151">
                <a:moveTo>
                  <a:pt x="205" y="0"/>
                </a:moveTo>
                <a:cubicBezTo>
                  <a:pt x="150" y="0"/>
                  <a:pt x="90" y="31"/>
                  <a:pt x="66" y="79"/>
                </a:cubicBezTo>
                <a:cubicBezTo>
                  <a:pt x="0" y="177"/>
                  <a:pt x="33" y="276"/>
                  <a:pt x="99" y="309"/>
                </a:cubicBezTo>
                <a:lnTo>
                  <a:pt x="132" y="309"/>
                </a:lnTo>
                <a:cubicBezTo>
                  <a:pt x="198" y="342"/>
                  <a:pt x="263" y="407"/>
                  <a:pt x="329" y="440"/>
                </a:cubicBezTo>
                <a:lnTo>
                  <a:pt x="362" y="473"/>
                </a:lnTo>
                <a:lnTo>
                  <a:pt x="395" y="506"/>
                </a:lnTo>
                <a:cubicBezTo>
                  <a:pt x="428" y="539"/>
                  <a:pt x="460" y="572"/>
                  <a:pt x="493" y="604"/>
                </a:cubicBezTo>
                <a:cubicBezTo>
                  <a:pt x="625" y="703"/>
                  <a:pt x="756" y="834"/>
                  <a:pt x="855" y="933"/>
                </a:cubicBezTo>
                <a:cubicBezTo>
                  <a:pt x="888" y="966"/>
                  <a:pt x="929" y="982"/>
                  <a:pt x="970" y="982"/>
                </a:cubicBezTo>
                <a:cubicBezTo>
                  <a:pt x="1011" y="982"/>
                  <a:pt x="1052" y="966"/>
                  <a:pt x="1085" y="933"/>
                </a:cubicBezTo>
                <a:cubicBezTo>
                  <a:pt x="1151" y="867"/>
                  <a:pt x="1151" y="769"/>
                  <a:pt x="1085" y="703"/>
                </a:cubicBezTo>
                <a:cubicBezTo>
                  <a:pt x="855" y="440"/>
                  <a:pt x="559" y="243"/>
                  <a:pt x="263" y="13"/>
                </a:cubicBezTo>
                <a:cubicBezTo>
                  <a:pt x="246" y="4"/>
                  <a:pt x="226" y="0"/>
                  <a:pt x="20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03" name="Google Shape;16003;p113"/>
          <p:cNvSpPr/>
          <p:nvPr/>
        </p:nvSpPr>
        <p:spPr>
          <a:xfrm>
            <a:off x="7387129" y="4787882"/>
            <a:ext cx="112323" cy="63114"/>
          </a:xfrm>
          <a:custGeom>
            <a:rect b="b" l="l" r="r" t="t"/>
            <a:pathLst>
              <a:path extrusionOk="0" h="2982" w="5307">
                <a:moveTo>
                  <a:pt x="2881" y="1"/>
                </a:moveTo>
                <a:cubicBezTo>
                  <a:pt x="2842" y="1"/>
                  <a:pt x="2802" y="15"/>
                  <a:pt x="2769" y="48"/>
                </a:cubicBezTo>
                <a:cubicBezTo>
                  <a:pt x="2506" y="311"/>
                  <a:pt x="2572" y="673"/>
                  <a:pt x="2572" y="1001"/>
                </a:cubicBezTo>
                <a:lnTo>
                  <a:pt x="2611" y="1842"/>
                </a:lnTo>
                <a:lnTo>
                  <a:pt x="2611" y="1842"/>
                </a:lnTo>
                <a:cubicBezTo>
                  <a:pt x="2236" y="1345"/>
                  <a:pt x="1862" y="851"/>
                  <a:pt x="1487" y="377"/>
                </a:cubicBezTo>
                <a:cubicBezTo>
                  <a:pt x="1451" y="350"/>
                  <a:pt x="1410" y="337"/>
                  <a:pt x="1370" y="337"/>
                </a:cubicBezTo>
                <a:cubicBezTo>
                  <a:pt x="1265" y="337"/>
                  <a:pt x="1168" y="422"/>
                  <a:pt x="1192" y="541"/>
                </a:cubicBezTo>
                <a:lnTo>
                  <a:pt x="1704" y="2005"/>
                </a:lnTo>
                <a:lnTo>
                  <a:pt x="1704" y="2005"/>
                </a:lnTo>
                <a:cubicBezTo>
                  <a:pt x="1660" y="1958"/>
                  <a:pt x="1621" y="1908"/>
                  <a:pt x="1586" y="1856"/>
                </a:cubicBezTo>
                <a:cubicBezTo>
                  <a:pt x="1557" y="1807"/>
                  <a:pt x="1511" y="1787"/>
                  <a:pt x="1464" y="1787"/>
                </a:cubicBezTo>
                <a:cubicBezTo>
                  <a:pt x="1412" y="1787"/>
                  <a:pt x="1358" y="1812"/>
                  <a:pt x="1324" y="1851"/>
                </a:cubicBezTo>
                <a:lnTo>
                  <a:pt x="1324" y="1851"/>
                </a:lnTo>
                <a:lnTo>
                  <a:pt x="1316" y="1843"/>
                </a:lnTo>
                <a:lnTo>
                  <a:pt x="1316" y="1843"/>
                </a:lnTo>
                <a:cubicBezTo>
                  <a:pt x="1308" y="1825"/>
                  <a:pt x="1299" y="1807"/>
                  <a:pt x="1290" y="1790"/>
                </a:cubicBezTo>
                <a:lnTo>
                  <a:pt x="1272" y="1803"/>
                </a:lnTo>
                <a:lnTo>
                  <a:pt x="1272" y="1803"/>
                </a:lnTo>
                <a:lnTo>
                  <a:pt x="1257" y="1790"/>
                </a:lnTo>
                <a:cubicBezTo>
                  <a:pt x="1224" y="1756"/>
                  <a:pt x="1184" y="1742"/>
                  <a:pt x="1145" y="1742"/>
                </a:cubicBezTo>
                <a:cubicBezTo>
                  <a:pt x="1033" y="1742"/>
                  <a:pt x="926" y="1859"/>
                  <a:pt x="990" y="1979"/>
                </a:cubicBezTo>
                <a:lnTo>
                  <a:pt x="990" y="1979"/>
                </a:lnTo>
                <a:lnTo>
                  <a:pt x="410" y="1490"/>
                </a:lnTo>
                <a:lnTo>
                  <a:pt x="410" y="1490"/>
                </a:lnTo>
                <a:cubicBezTo>
                  <a:pt x="397" y="1469"/>
                  <a:pt x="384" y="1449"/>
                  <a:pt x="370" y="1428"/>
                </a:cubicBezTo>
                <a:lnTo>
                  <a:pt x="354" y="1442"/>
                </a:lnTo>
                <a:lnTo>
                  <a:pt x="354" y="1442"/>
                </a:lnTo>
                <a:lnTo>
                  <a:pt x="337" y="1428"/>
                </a:lnTo>
                <a:cubicBezTo>
                  <a:pt x="304" y="1395"/>
                  <a:pt x="264" y="1381"/>
                  <a:pt x="225" y="1381"/>
                </a:cubicBezTo>
                <a:cubicBezTo>
                  <a:pt x="110" y="1381"/>
                  <a:pt x="1" y="1503"/>
                  <a:pt x="74" y="1626"/>
                </a:cubicBezTo>
                <a:cubicBezTo>
                  <a:pt x="151" y="1733"/>
                  <a:pt x="221" y="1855"/>
                  <a:pt x="276" y="1984"/>
                </a:cubicBezTo>
                <a:lnTo>
                  <a:pt x="276" y="1984"/>
                </a:lnTo>
                <a:cubicBezTo>
                  <a:pt x="178" y="2014"/>
                  <a:pt x="118" y="2139"/>
                  <a:pt x="206" y="2250"/>
                </a:cubicBezTo>
                <a:lnTo>
                  <a:pt x="469" y="2513"/>
                </a:lnTo>
                <a:cubicBezTo>
                  <a:pt x="505" y="2540"/>
                  <a:pt x="544" y="2552"/>
                  <a:pt x="580" y="2552"/>
                </a:cubicBezTo>
                <a:cubicBezTo>
                  <a:pt x="676" y="2552"/>
                  <a:pt x="755" y="2468"/>
                  <a:pt x="732" y="2348"/>
                </a:cubicBezTo>
                <a:cubicBezTo>
                  <a:pt x="724" y="2272"/>
                  <a:pt x="711" y="2198"/>
                  <a:pt x="693" y="2125"/>
                </a:cubicBezTo>
                <a:lnTo>
                  <a:pt x="693" y="2125"/>
                </a:lnTo>
                <a:lnTo>
                  <a:pt x="1159" y="2546"/>
                </a:lnTo>
                <a:cubicBezTo>
                  <a:pt x="1192" y="2578"/>
                  <a:pt x="1235" y="2593"/>
                  <a:pt x="1279" y="2593"/>
                </a:cubicBezTo>
                <a:cubicBezTo>
                  <a:pt x="1367" y="2593"/>
                  <a:pt x="1455" y="2535"/>
                  <a:pt x="1455" y="2447"/>
                </a:cubicBezTo>
                <a:cubicBezTo>
                  <a:pt x="1455" y="2425"/>
                  <a:pt x="1454" y="2402"/>
                  <a:pt x="1453" y="2380"/>
                </a:cubicBezTo>
                <a:lnTo>
                  <a:pt x="1453" y="2380"/>
                </a:lnTo>
                <a:lnTo>
                  <a:pt x="1455" y="2381"/>
                </a:lnTo>
                <a:cubicBezTo>
                  <a:pt x="1482" y="2408"/>
                  <a:pt x="1516" y="2421"/>
                  <a:pt x="1552" y="2421"/>
                </a:cubicBezTo>
                <a:cubicBezTo>
                  <a:pt x="1587" y="2421"/>
                  <a:pt x="1623" y="2408"/>
                  <a:pt x="1652" y="2387"/>
                </a:cubicBezTo>
                <a:lnTo>
                  <a:pt x="1652" y="2387"/>
                </a:lnTo>
                <a:cubicBezTo>
                  <a:pt x="1753" y="2475"/>
                  <a:pt x="1864" y="2553"/>
                  <a:pt x="1980" y="2611"/>
                </a:cubicBezTo>
                <a:cubicBezTo>
                  <a:pt x="2002" y="2626"/>
                  <a:pt x="2027" y="2632"/>
                  <a:pt x="2052" y="2632"/>
                </a:cubicBezTo>
                <a:cubicBezTo>
                  <a:pt x="2141" y="2632"/>
                  <a:pt x="2236" y="2550"/>
                  <a:pt x="2210" y="2447"/>
                </a:cubicBezTo>
                <a:lnTo>
                  <a:pt x="1823" y="1340"/>
                </a:lnTo>
                <a:lnTo>
                  <a:pt x="1823" y="1340"/>
                </a:lnTo>
                <a:cubicBezTo>
                  <a:pt x="2110" y="1720"/>
                  <a:pt x="2390" y="2100"/>
                  <a:pt x="2670" y="2480"/>
                </a:cubicBezTo>
                <a:cubicBezTo>
                  <a:pt x="2712" y="2535"/>
                  <a:pt x="2770" y="2561"/>
                  <a:pt x="2824" y="2561"/>
                </a:cubicBezTo>
                <a:cubicBezTo>
                  <a:pt x="2899" y="2561"/>
                  <a:pt x="2966" y="2510"/>
                  <a:pt x="2966" y="2414"/>
                </a:cubicBezTo>
                <a:cubicBezTo>
                  <a:pt x="2966" y="2382"/>
                  <a:pt x="2966" y="2349"/>
                  <a:pt x="2965" y="2316"/>
                </a:cubicBezTo>
                <a:lnTo>
                  <a:pt x="2965" y="2316"/>
                </a:lnTo>
                <a:lnTo>
                  <a:pt x="2966" y="2316"/>
                </a:lnTo>
                <a:cubicBezTo>
                  <a:pt x="2966" y="2315"/>
                  <a:pt x="2966" y="2315"/>
                  <a:pt x="2965" y="2315"/>
                </a:cubicBezTo>
                <a:lnTo>
                  <a:pt x="2965" y="2315"/>
                </a:lnTo>
                <a:cubicBezTo>
                  <a:pt x="2961" y="2020"/>
                  <a:pt x="2937" y="1707"/>
                  <a:pt x="2911" y="1412"/>
                </a:cubicBezTo>
                <a:lnTo>
                  <a:pt x="2911" y="1412"/>
                </a:lnTo>
                <a:cubicBezTo>
                  <a:pt x="3030" y="1803"/>
                  <a:pt x="3200" y="2174"/>
                  <a:pt x="3426" y="2513"/>
                </a:cubicBezTo>
                <a:cubicBezTo>
                  <a:pt x="3455" y="2570"/>
                  <a:pt x="3509" y="2596"/>
                  <a:pt x="3563" y="2596"/>
                </a:cubicBezTo>
                <a:cubicBezTo>
                  <a:pt x="3633" y="2596"/>
                  <a:pt x="3703" y="2554"/>
                  <a:pt x="3722" y="2480"/>
                </a:cubicBezTo>
                <a:cubicBezTo>
                  <a:pt x="3752" y="2359"/>
                  <a:pt x="3776" y="2235"/>
                  <a:pt x="3794" y="2108"/>
                </a:cubicBezTo>
                <a:lnTo>
                  <a:pt x="3794" y="2108"/>
                </a:lnTo>
                <a:cubicBezTo>
                  <a:pt x="3883" y="2271"/>
                  <a:pt x="3990" y="2427"/>
                  <a:pt x="4116" y="2578"/>
                </a:cubicBezTo>
                <a:cubicBezTo>
                  <a:pt x="4146" y="2608"/>
                  <a:pt x="4189" y="2624"/>
                  <a:pt x="4230" y="2624"/>
                </a:cubicBezTo>
                <a:cubicBezTo>
                  <a:pt x="4280" y="2624"/>
                  <a:pt x="4328" y="2600"/>
                  <a:pt x="4346" y="2546"/>
                </a:cubicBezTo>
                <a:cubicBezTo>
                  <a:pt x="4360" y="2525"/>
                  <a:pt x="4372" y="2505"/>
                  <a:pt x="4384" y="2484"/>
                </a:cubicBezTo>
                <a:lnTo>
                  <a:pt x="4384" y="2484"/>
                </a:lnTo>
                <a:cubicBezTo>
                  <a:pt x="4451" y="2570"/>
                  <a:pt x="4536" y="2632"/>
                  <a:pt x="4642" y="2644"/>
                </a:cubicBezTo>
                <a:cubicBezTo>
                  <a:pt x="4652" y="2645"/>
                  <a:pt x="4662" y="2646"/>
                  <a:pt x="4672" y="2646"/>
                </a:cubicBezTo>
                <a:cubicBezTo>
                  <a:pt x="4765" y="2646"/>
                  <a:pt x="4834" y="2594"/>
                  <a:pt x="4888" y="2519"/>
                </a:cubicBezTo>
                <a:lnTo>
                  <a:pt x="4888" y="2519"/>
                </a:lnTo>
                <a:cubicBezTo>
                  <a:pt x="4916" y="2633"/>
                  <a:pt x="4943" y="2751"/>
                  <a:pt x="4971" y="2874"/>
                </a:cubicBezTo>
                <a:cubicBezTo>
                  <a:pt x="4983" y="2950"/>
                  <a:pt x="5039" y="2982"/>
                  <a:pt x="5099" y="2982"/>
                </a:cubicBezTo>
                <a:cubicBezTo>
                  <a:pt x="5197" y="2982"/>
                  <a:pt x="5307" y="2897"/>
                  <a:pt x="5266" y="2776"/>
                </a:cubicBezTo>
                <a:cubicBezTo>
                  <a:pt x="5233" y="2480"/>
                  <a:pt x="5168" y="2217"/>
                  <a:pt x="5102" y="1954"/>
                </a:cubicBezTo>
                <a:cubicBezTo>
                  <a:pt x="5087" y="1876"/>
                  <a:pt x="5027" y="1843"/>
                  <a:pt x="4962" y="1843"/>
                </a:cubicBezTo>
                <a:cubicBezTo>
                  <a:pt x="4888" y="1843"/>
                  <a:pt x="4808" y="1885"/>
                  <a:pt x="4773" y="1954"/>
                </a:cubicBezTo>
                <a:cubicBezTo>
                  <a:pt x="4741" y="2053"/>
                  <a:pt x="4708" y="2184"/>
                  <a:pt x="4675" y="2283"/>
                </a:cubicBezTo>
                <a:cubicBezTo>
                  <a:pt x="4576" y="2283"/>
                  <a:pt x="4511" y="1921"/>
                  <a:pt x="4478" y="1856"/>
                </a:cubicBezTo>
                <a:cubicBezTo>
                  <a:pt x="4463" y="1782"/>
                  <a:pt x="4395" y="1748"/>
                  <a:pt x="4324" y="1748"/>
                </a:cubicBezTo>
                <a:cubicBezTo>
                  <a:pt x="4238" y="1748"/>
                  <a:pt x="4149" y="1798"/>
                  <a:pt x="4149" y="1888"/>
                </a:cubicBezTo>
                <a:cubicBezTo>
                  <a:pt x="4162" y="1953"/>
                  <a:pt x="4165" y="2017"/>
                  <a:pt x="4159" y="2081"/>
                </a:cubicBezTo>
                <a:lnTo>
                  <a:pt x="4159" y="2081"/>
                </a:lnTo>
                <a:cubicBezTo>
                  <a:pt x="3992" y="1805"/>
                  <a:pt x="3869" y="1492"/>
                  <a:pt x="3820" y="1198"/>
                </a:cubicBezTo>
                <a:cubicBezTo>
                  <a:pt x="3790" y="1108"/>
                  <a:pt x="3712" y="1066"/>
                  <a:pt x="3639" y="1066"/>
                </a:cubicBezTo>
                <a:cubicBezTo>
                  <a:pt x="3553" y="1066"/>
                  <a:pt x="3474" y="1124"/>
                  <a:pt x="3492" y="1231"/>
                </a:cubicBezTo>
                <a:cubicBezTo>
                  <a:pt x="3493" y="1242"/>
                  <a:pt x="3494" y="1253"/>
                  <a:pt x="3494" y="1264"/>
                </a:cubicBezTo>
                <a:lnTo>
                  <a:pt x="3494" y="1264"/>
                </a:lnTo>
                <a:lnTo>
                  <a:pt x="3492" y="1264"/>
                </a:lnTo>
                <a:cubicBezTo>
                  <a:pt x="3493" y="1271"/>
                  <a:pt x="3495" y="1277"/>
                  <a:pt x="3496" y="1284"/>
                </a:cubicBezTo>
                <a:lnTo>
                  <a:pt x="3496" y="1284"/>
                </a:lnTo>
                <a:cubicBezTo>
                  <a:pt x="3511" y="1508"/>
                  <a:pt x="3505" y="1731"/>
                  <a:pt x="3478" y="1955"/>
                </a:cubicBezTo>
                <a:lnTo>
                  <a:pt x="3478" y="1955"/>
                </a:lnTo>
                <a:cubicBezTo>
                  <a:pt x="3213" y="1397"/>
                  <a:pt x="3058" y="782"/>
                  <a:pt x="3032" y="147"/>
                </a:cubicBezTo>
                <a:cubicBezTo>
                  <a:pt x="3032" y="59"/>
                  <a:pt x="2959" y="1"/>
                  <a:pt x="28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04" name="Google Shape;16004;p113"/>
          <p:cNvSpPr/>
          <p:nvPr/>
        </p:nvSpPr>
        <p:spPr>
          <a:xfrm>
            <a:off x="7497189" y="4797830"/>
            <a:ext cx="65209" cy="55431"/>
          </a:xfrm>
          <a:custGeom>
            <a:rect b="b" l="l" r="r" t="t"/>
            <a:pathLst>
              <a:path extrusionOk="0" h="2619" w="3081">
                <a:moveTo>
                  <a:pt x="195" y="2426"/>
                </a:moveTo>
                <a:cubicBezTo>
                  <a:pt x="215" y="2433"/>
                  <a:pt x="238" y="2437"/>
                  <a:pt x="263" y="2437"/>
                </a:cubicBezTo>
                <a:lnTo>
                  <a:pt x="231" y="2470"/>
                </a:lnTo>
                <a:lnTo>
                  <a:pt x="195" y="2426"/>
                </a:lnTo>
                <a:close/>
                <a:moveTo>
                  <a:pt x="1753" y="0"/>
                </a:moveTo>
                <a:cubicBezTo>
                  <a:pt x="1738" y="0"/>
                  <a:pt x="1723" y="2"/>
                  <a:pt x="1709" y="5"/>
                </a:cubicBezTo>
                <a:cubicBezTo>
                  <a:pt x="1216" y="301"/>
                  <a:pt x="822" y="728"/>
                  <a:pt x="592" y="1254"/>
                </a:cubicBezTo>
                <a:cubicBezTo>
                  <a:pt x="395" y="1550"/>
                  <a:pt x="231" y="1846"/>
                  <a:pt x="66" y="2141"/>
                </a:cubicBezTo>
                <a:cubicBezTo>
                  <a:pt x="1" y="2273"/>
                  <a:pt x="33" y="2437"/>
                  <a:pt x="165" y="2470"/>
                </a:cubicBezTo>
                <a:cubicBezTo>
                  <a:pt x="182" y="2474"/>
                  <a:pt x="199" y="2476"/>
                  <a:pt x="216" y="2476"/>
                </a:cubicBezTo>
                <a:cubicBezTo>
                  <a:pt x="329" y="2476"/>
                  <a:pt x="428" y="2387"/>
                  <a:pt x="428" y="2273"/>
                </a:cubicBezTo>
                <a:cubicBezTo>
                  <a:pt x="423" y="2264"/>
                  <a:pt x="419" y="2255"/>
                  <a:pt x="413" y="2245"/>
                </a:cubicBezTo>
                <a:lnTo>
                  <a:pt x="413" y="2245"/>
                </a:lnTo>
                <a:lnTo>
                  <a:pt x="461" y="2174"/>
                </a:lnTo>
                <a:lnTo>
                  <a:pt x="559" y="1977"/>
                </a:lnTo>
                <a:lnTo>
                  <a:pt x="724" y="1681"/>
                </a:lnTo>
                <a:cubicBezTo>
                  <a:pt x="822" y="1484"/>
                  <a:pt x="954" y="1287"/>
                  <a:pt x="1085" y="1090"/>
                </a:cubicBezTo>
                <a:cubicBezTo>
                  <a:pt x="1141" y="978"/>
                  <a:pt x="1212" y="874"/>
                  <a:pt x="1295" y="778"/>
                </a:cubicBezTo>
                <a:lnTo>
                  <a:pt x="1295" y="778"/>
                </a:lnTo>
                <a:cubicBezTo>
                  <a:pt x="1068" y="1244"/>
                  <a:pt x="899" y="1735"/>
                  <a:pt x="789" y="2240"/>
                </a:cubicBezTo>
                <a:cubicBezTo>
                  <a:pt x="765" y="2359"/>
                  <a:pt x="862" y="2444"/>
                  <a:pt x="955" y="2444"/>
                </a:cubicBezTo>
                <a:cubicBezTo>
                  <a:pt x="990" y="2444"/>
                  <a:pt x="1025" y="2431"/>
                  <a:pt x="1052" y="2404"/>
                </a:cubicBezTo>
                <a:lnTo>
                  <a:pt x="1226" y="2247"/>
                </a:lnTo>
                <a:lnTo>
                  <a:pt x="1226" y="2247"/>
                </a:lnTo>
                <a:cubicBezTo>
                  <a:pt x="1240" y="2310"/>
                  <a:pt x="1277" y="2365"/>
                  <a:pt x="1348" y="2404"/>
                </a:cubicBezTo>
                <a:cubicBezTo>
                  <a:pt x="1391" y="2419"/>
                  <a:pt x="1431" y="2425"/>
                  <a:pt x="1468" y="2425"/>
                </a:cubicBezTo>
                <a:cubicBezTo>
                  <a:pt x="1558" y="2425"/>
                  <a:pt x="1631" y="2388"/>
                  <a:pt x="1693" y="2332"/>
                </a:cubicBezTo>
                <a:lnTo>
                  <a:pt x="1693" y="2332"/>
                </a:lnTo>
                <a:cubicBezTo>
                  <a:pt x="1702" y="2424"/>
                  <a:pt x="1783" y="2507"/>
                  <a:pt x="1872" y="2507"/>
                </a:cubicBezTo>
                <a:cubicBezTo>
                  <a:pt x="1883" y="2507"/>
                  <a:pt x="1895" y="2506"/>
                  <a:pt x="1907" y="2503"/>
                </a:cubicBezTo>
                <a:cubicBezTo>
                  <a:pt x="1937" y="2494"/>
                  <a:pt x="1967" y="2484"/>
                  <a:pt x="1998" y="2473"/>
                </a:cubicBezTo>
                <a:lnTo>
                  <a:pt x="1998" y="2473"/>
                </a:lnTo>
                <a:cubicBezTo>
                  <a:pt x="2010" y="2527"/>
                  <a:pt x="2045" y="2582"/>
                  <a:pt x="2104" y="2601"/>
                </a:cubicBezTo>
                <a:cubicBezTo>
                  <a:pt x="2160" y="2613"/>
                  <a:pt x="2217" y="2618"/>
                  <a:pt x="2275" y="2618"/>
                </a:cubicBezTo>
                <a:cubicBezTo>
                  <a:pt x="2551" y="2618"/>
                  <a:pt x="2828" y="2491"/>
                  <a:pt x="2991" y="2273"/>
                </a:cubicBezTo>
                <a:cubicBezTo>
                  <a:pt x="3080" y="2138"/>
                  <a:pt x="2972" y="2019"/>
                  <a:pt x="2852" y="2019"/>
                </a:cubicBezTo>
                <a:cubicBezTo>
                  <a:pt x="2796" y="2019"/>
                  <a:pt x="2737" y="2046"/>
                  <a:pt x="2695" y="2108"/>
                </a:cubicBezTo>
                <a:cubicBezTo>
                  <a:pt x="2636" y="2188"/>
                  <a:pt x="2541" y="2255"/>
                  <a:pt x="2431" y="2282"/>
                </a:cubicBezTo>
                <a:lnTo>
                  <a:pt x="2431" y="2282"/>
                </a:lnTo>
                <a:cubicBezTo>
                  <a:pt x="2450" y="2251"/>
                  <a:pt x="2469" y="2221"/>
                  <a:pt x="2489" y="2192"/>
                </a:cubicBezTo>
                <a:lnTo>
                  <a:pt x="2489" y="2192"/>
                </a:lnTo>
                <a:cubicBezTo>
                  <a:pt x="2587" y="2111"/>
                  <a:pt x="2678" y="2017"/>
                  <a:pt x="2761" y="1911"/>
                </a:cubicBezTo>
                <a:cubicBezTo>
                  <a:pt x="2838" y="1808"/>
                  <a:pt x="2713" y="1684"/>
                  <a:pt x="2591" y="1684"/>
                </a:cubicBezTo>
                <a:cubicBezTo>
                  <a:pt x="2558" y="1684"/>
                  <a:pt x="2526" y="1693"/>
                  <a:pt x="2498" y="1714"/>
                </a:cubicBezTo>
                <a:cubicBezTo>
                  <a:pt x="2487" y="1725"/>
                  <a:pt x="2476" y="1736"/>
                  <a:pt x="2465" y="1747"/>
                </a:cubicBezTo>
                <a:lnTo>
                  <a:pt x="2465" y="1747"/>
                </a:lnTo>
                <a:lnTo>
                  <a:pt x="2465" y="1747"/>
                </a:lnTo>
                <a:cubicBezTo>
                  <a:pt x="2465" y="1747"/>
                  <a:pt x="2465" y="1748"/>
                  <a:pt x="2464" y="1748"/>
                </a:cubicBezTo>
                <a:lnTo>
                  <a:pt x="2464" y="1748"/>
                </a:lnTo>
                <a:cubicBezTo>
                  <a:pt x="2405" y="1808"/>
                  <a:pt x="2350" y="1869"/>
                  <a:pt x="2297" y="1931"/>
                </a:cubicBezTo>
                <a:lnTo>
                  <a:pt x="2297" y="1931"/>
                </a:lnTo>
                <a:cubicBezTo>
                  <a:pt x="2258" y="1965"/>
                  <a:pt x="2217" y="1995"/>
                  <a:pt x="2174" y="2022"/>
                </a:cubicBezTo>
                <a:lnTo>
                  <a:pt x="2174" y="2022"/>
                </a:lnTo>
                <a:cubicBezTo>
                  <a:pt x="2193" y="1936"/>
                  <a:pt x="2202" y="1844"/>
                  <a:pt x="2202" y="1747"/>
                </a:cubicBezTo>
                <a:cubicBezTo>
                  <a:pt x="2202" y="1659"/>
                  <a:pt x="2129" y="1601"/>
                  <a:pt x="2051" y="1601"/>
                </a:cubicBezTo>
                <a:cubicBezTo>
                  <a:pt x="2012" y="1601"/>
                  <a:pt x="1972" y="1616"/>
                  <a:pt x="1939" y="1648"/>
                </a:cubicBezTo>
                <a:lnTo>
                  <a:pt x="1709" y="1846"/>
                </a:lnTo>
                <a:cubicBezTo>
                  <a:pt x="1691" y="1864"/>
                  <a:pt x="1672" y="1882"/>
                  <a:pt x="1654" y="1901"/>
                </a:cubicBezTo>
                <a:lnTo>
                  <a:pt x="1654" y="1901"/>
                </a:lnTo>
                <a:cubicBezTo>
                  <a:pt x="1664" y="1879"/>
                  <a:pt x="1674" y="1857"/>
                  <a:pt x="1683" y="1836"/>
                </a:cubicBezTo>
                <a:lnTo>
                  <a:pt x="1683" y="1836"/>
                </a:lnTo>
                <a:lnTo>
                  <a:pt x="1709" y="1813"/>
                </a:lnTo>
                <a:lnTo>
                  <a:pt x="1698" y="1804"/>
                </a:lnTo>
                <a:lnTo>
                  <a:pt x="1698" y="1804"/>
                </a:lnTo>
                <a:cubicBezTo>
                  <a:pt x="1702" y="1795"/>
                  <a:pt x="1706" y="1787"/>
                  <a:pt x="1709" y="1780"/>
                </a:cubicBezTo>
                <a:cubicBezTo>
                  <a:pt x="1758" y="1657"/>
                  <a:pt x="1661" y="1535"/>
                  <a:pt x="1554" y="1535"/>
                </a:cubicBezTo>
                <a:cubicBezTo>
                  <a:pt x="1518" y="1535"/>
                  <a:pt x="1480" y="1549"/>
                  <a:pt x="1446" y="1583"/>
                </a:cubicBezTo>
                <a:lnTo>
                  <a:pt x="1231" y="1786"/>
                </a:lnTo>
                <a:lnTo>
                  <a:pt x="1231" y="1786"/>
                </a:lnTo>
                <a:cubicBezTo>
                  <a:pt x="1394" y="1268"/>
                  <a:pt x="1620" y="778"/>
                  <a:pt x="1897" y="306"/>
                </a:cubicBezTo>
                <a:lnTo>
                  <a:pt x="1897" y="306"/>
                </a:lnTo>
                <a:cubicBezTo>
                  <a:pt x="1900" y="304"/>
                  <a:pt x="1903" y="303"/>
                  <a:pt x="1907" y="301"/>
                </a:cubicBezTo>
                <a:lnTo>
                  <a:pt x="1902" y="298"/>
                </a:lnTo>
                <a:lnTo>
                  <a:pt x="1902" y="298"/>
                </a:lnTo>
                <a:cubicBezTo>
                  <a:pt x="1915" y="277"/>
                  <a:pt x="1927" y="256"/>
                  <a:pt x="1939" y="235"/>
                </a:cubicBezTo>
                <a:cubicBezTo>
                  <a:pt x="2028" y="118"/>
                  <a:pt x="1879" y="0"/>
                  <a:pt x="17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05" name="Google Shape;16005;p113"/>
          <p:cNvSpPr/>
          <p:nvPr/>
        </p:nvSpPr>
        <p:spPr>
          <a:xfrm>
            <a:off x="7560473" y="4828075"/>
            <a:ext cx="40531" cy="35092"/>
          </a:xfrm>
          <a:custGeom>
            <a:rect b="b" l="l" r="r" t="t"/>
            <a:pathLst>
              <a:path extrusionOk="0" h="1658" w="1915">
                <a:moveTo>
                  <a:pt x="1685" y="1"/>
                </a:moveTo>
                <a:cubicBezTo>
                  <a:pt x="1661" y="1"/>
                  <a:pt x="1636" y="7"/>
                  <a:pt x="1611" y="22"/>
                </a:cubicBezTo>
                <a:cubicBezTo>
                  <a:pt x="1020" y="384"/>
                  <a:pt x="494" y="844"/>
                  <a:pt x="67" y="1402"/>
                </a:cubicBezTo>
                <a:cubicBezTo>
                  <a:pt x="1" y="1435"/>
                  <a:pt x="1" y="1567"/>
                  <a:pt x="67" y="1632"/>
                </a:cubicBezTo>
                <a:cubicBezTo>
                  <a:pt x="99" y="1649"/>
                  <a:pt x="141" y="1657"/>
                  <a:pt x="182" y="1657"/>
                </a:cubicBezTo>
                <a:cubicBezTo>
                  <a:pt x="223" y="1657"/>
                  <a:pt x="264" y="1649"/>
                  <a:pt x="297" y="1632"/>
                </a:cubicBezTo>
                <a:cubicBezTo>
                  <a:pt x="691" y="1107"/>
                  <a:pt x="1184" y="647"/>
                  <a:pt x="1775" y="318"/>
                </a:cubicBezTo>
                <a:cubicBezTo>
                  <a:pt x="1915" y="207"/>
                  <a:pt x="1818" y="1"/>
                  <a:pt x="16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06" name="Google Shape;16006;p113"/>
          <p:cNvSpPr/>
          <p:nvPr/>
        </p:nvSpPr>
        <p:spPr>
          <a:xfrm>
            <a:off x="7576220" y="4838954"/>
            <a:ext cx="31536" cy="22223"/>
          </a:xfrm>
          <a:custGeom>
            <a:rect b="b" l="l" r="r" t="t"/>
            <a:pathLst>
              <a:path extrusionOk="0" h="1050" w="1490">
                <a:moveTo>
                  <a:pt x="1262" y="1"/>
                </a:moveTo>
                <a:cubicBezTo>
                  <a:pt x="1231" y="1"/>
                  <a:pt x="1198" y="11"/>
                  <a:pt x="1163" y="34"/>
                </a:cubicBezTo>
                <a:cubicBezTo>
                  <a:pt x="768" y="231"/>
                  <a:pt x="407" y="461"/>
                  <a:pt x="78" y="790"/>
                </a:cubicBezTo>
                <a:cubicBezTo>
                  <a:pt x="0" y="920"/>
                  <a:pt x="87" y="1050"/>
                  <a:pt x="208" y="1050"/>
                </a:cubicBezTo>
                <a:cubicBezTo>
                  <a:pt x="240" y="1050"/>
                  <a:pt x="274" y="1040"/>
                  <a:pt x="308" y="1020"/>
                </a:cubicBezTo>
                <a:cubicBezTo>
                  <a:pt x="604" y="724"/>
                  <a:pt x="966" y="494"/>
                  <a:pt x="1327" y="297"/>
                </a:cubicBezTo>
                <a:cubicBezTo>
                  <a:pt x="1489" y="216"/>
                  <a:pt x="1407" y="1"/>
                  <a:pt x="12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07" name="Google Shape;16007;p113"/>
          <p:cNvSpPr/>
          <p:nvPr/>
        </p:nvSpPr>
        <p:spPr>
          <a:xfrm>
            <a:off x="7593872" y="4842023"/>
            <a:ext cx="31430" cy="22287"/>
          </a:xfrm>
          <a:custGeom>
            <a:rect b="b" l="l" r="r" t="t"/>
            <a:pathLst>
              <a:path extrusionOk="0" h="1053" w="1485">
                <a:moveTo>
                  <a:pt x="1230" y="1"/>
                </a:moveTo>
                <a:cubicBezTo>
                  <a:pt x="1205" y="1"/>
                  <a:pt x="1178" y="7"/>
                  <a:pt x="1150" y="20"/>
                </a:cubicBezTo>
                <a:lnTo>
                  <a:pt x="99" y="743"/>
                </a:lnTo>
                <a:cubicBezTo>
                  <a:pt x="33" y="776"/>
                  <a:pt x="0" y="875"/>
                  <a:pt x="66" y="973"/>
                </a:cubicBezTo>
                <a:cubicBezTo>
                  <a:pt x="90" y="1022"/>
                  <a:pt x="149" y="1052"/>
                  <a:pt x="205" y="1052"/>
                </a:cubicBezTo>
                <a:cubicBezTo>
                  <a:pt x="225" y="1052"/>
                  <a:pt x="245" y="1048"/>
                  <a:pt x="263" y="1039"/>
                </a:cubicBezTo>
                <a:lnTo>
                  <a:pt x="1315" y="316"/>
                </a:lnTo>
                <a:cubicBezTo>
                  <a:pt x="1484" y="231"/>
                  <a:pt x="1386" y="1"/>
                  <a:pt x="12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08" name="Google Shape;16008;p113"/>
          <p:cNvSpPr/>
          <p:nvPr/>
        </p:nvSpPr>
        <p:spPr>
          <a:xfrm>
            <a:off x="7616815" y="4847823"/>
            <a:ext cx="25059" cy="15091"/>
          </a:xfrm>
          <a:custGeom>
            <a:rect b="b" l="l" r="r" t="t"/>
            <a:pathLst>
              <a:path extrusionOk="0" h="713" w="1184">
                <a:moveTo>
                  <a:pt x="1007" y="1"/>
                </a:moveTo>
                <a:cubicBezTo>
                  <a:pt x="990" y="1"/>
                  <a:pt x="972" y="3"/>
                  <a:pt x="954" y="9"/>
                </a:cubicBezTo>
                <a:cubicBezTo>
                  <a:pt x="658" y="108"/>
                  <a:pt x="362" y="239"/>
                  <a:pt x="99" y="404"/>
                </a:cubicBezTo>
                <a:cubicBezTo>
                  <a:pt x="33" y="437"/>
                  <a:pt x="1" y="535"/>
                  <a:pt x="66" y="634"/>
                </a:cubicBezTo>
                <a:cubicBezTo>
                  <a:pt x="90" y="682"/>
                  <a:pt x="150" y="712"/>
                  <a:pt x="205" y="712"/>
                </a:cubicBezTo>
                <a:cubicBezTo>
                  <a:pt x="226" y="712"/>
                  <a:pt x="246" y="708"/>
                  <a:pt x="263" y="699"/>
                </a:cubicBezTo>
                <a:lnTo>
                  <a:pt x="296" y="667"/>
                </a:lnTo>
                <a:cubicBezTo>
                  <a:pt x="428" y="601"/>
                  <a:pt x="559" y="535"/>
                  <a:pt x="691" y="469"/>
                </a:cubicBezTo>
                <a:lnTo>
                  <a:pt x="789" y="437"/>
                </a:lnTo>
                <a:lnTo>
                  <a:pt x="822" y="404"/>
                </a:lnTo>
                <a:lnTo>
                  <a:pt x="1052" y="338"/>
                </a:lnTo>
                <a:cubicBezTo>
                  <a:pt x="1118" y="305"/>
                  <a:pt x="1184" y="207"/>
                  <a:pt x="1151" y="108"/>
                </a:cubicBezTo>
                <a:cubicBezTo>
                  <a:pt x="1151" y="54"/>
                  <a:pt x="1085" y="1"/>
                  <a:pt x="100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09" name="Google Shape;16009;p113"/>
          <p:cNvSpPr/>
          <p:nvPr/>
        </p:nvSpPr>
        <p:spPr>
          <a:xfrm>
            <a:off x="7636287" y="4847738"/>
            <a:ext cx="18795" cy="13228"/>
          </a:xfrm>
          <a:custGeom>
            <a:rect b="b" l="l" r="r" t="t"/>
            <a:pathLst>
              <a:path extrusionOk="0" h="625" w="888">
                <a:moveTo>
                  <a:pt x="684" y="0"/>
                </a:moveTo>
                <a:cubicBezTo>
                  <a:pt x="663" y="0"/>
                  <a:pt x="643" y="5"/>
                  <a:pt x="625" y="13"/>
                </a:cubicBezTo>
                <a:lnTo>
                  <a:pt x="132" y="342"/>
                </a:lnTo>
                <a:cubicBezTo>
                  <a:pt x="34" y="375"/>
                  <a:pt x="1" y="473"/>
                  <a:pt x="66" y="539"/>
                </a:cubicBezTo>
                <a:cubicBezTo>
                  <a:pt x="87" y="602"/>
                  <a:pt x="134" y="624"/>
                  <a:pt x="191" y="624"/>
                </a:cubicBezTo>
                <a:cubicBezTo>
                  <a:pt x="224" y="624"/>
                  <a:pt x="260" y="617"/>
                  <a:pt x="296" y="605"/>
                </a:cubicBezTo>
                <a:lnTo>
                  <a:pt x="789" y="309"/>
                </a:lnTo>
                <a:cubicBezTo>
                  <a:pt x="855" y="243"/>
                  <a:pt x="888" y="145"/>
                  <a:pt x="855" y="79"/>
                </a:cubicBezTo>
                <a:cubicBezTo>
                  <a:pt x="807" y="31"/>
                  <a:pt x="741" y="0"/>
                  <a:pt x="68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10" name="Google Shape;16010;p113"/>
          <p:cNvSpPr/>
          <p:nvPr/>
        </p:nvSpPr>
        <p:spPr>
          <a:xfrm>
            <a:off x="7650193" y="4852691"/>
            <a:ext cx="19493" cy="13778"/>
          </a:xfrm>
          <a:custGeom>
            <a:rect b="b" l="l" r="r" t="t"/>
            <a:pathLst>
              <a:path extrusionOk="0" h="651" w="921">
                <a:moveTo>
                  <a:pt x="745" y="1"/>
                </a:moveTo>
                <a:cubicBezTo>
                  <a:pt x="727" y="1"/>
                  <a:pt x="709" y="3"/>
                  <a:pt x="691" y="9"/>
                </a:cubicBezTo>
                <a:cubicBezTo>
                  <a:pt x="461" y="75"/>
                  <a:pt x="264" y="207"/>
                  <a:pt x="67" y="371"/>
                </a:cubicBezTo>
                <a:cubicBezTo>
                  <a:pt x="1" y="437"/>
                  <a:pt x="1" y="535"/>
                  <a:pt x="67" y="601"/>
                </a:cubicBezTo>
                <a:cubicBezTo>
                  <a:pt x="99" y="634"/>
                  <a:pt x="141" y="650"/>
                  <a:pt x="182" y="650"/>
                </a:cubicBezTo>
                <a:cubicBezTo>
                  <a:pt x="223" y="650"/>
                  <a:pt x="264" y="634"/>
                  <a:pt x="297" y="601"/>
                </a:cubicBezTo>
                <a:lnTo>
                  <a:pt x="329" y="568"/>
                </a:lnTo>
                <a:lnTo>
                  <a:pt x="395" y="535"/>
                </a:lnTo>
                <a:lnTo>
                  <a:pt x="428" y="502"/>
                </a:lnTo>
                <a:lnTo>
                  <a:pt x="559" y="404"/>
                </a:lnTo>
                <a:lnTo>
                  <a:pt x="691" y="338"/>
                </a:lnTo>
                <a:lnTo>
                  <a:pt x="724" y="338"/>
                </a:lnTo>
                <a:lnTo>
                  <a:pt x="789" y="305"/>
                </a:lnTo>
                <a:cubicBezTo>
                  <a:pt x="855" y="305"/>
                  <a:pt x="888" y="272"/>
                  <a:pt x="888" y="239"/>
                </a:cubicBezTo>
                <a:cubicBezTo>
                  <a:pt x="921" y="207"/>
                  <a:pt x="921" y="141"/>
                  <a:pt x="888" y="108"/>
                </a:cubicBezTo>
                <a:cubicBezTo>
                  <a:pt x="888" y="54"/>
                  <a:pt x="822" y="1"/>
                  <a:pt x="74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11" name="Google Shape;16011;p113"/>
          <p:cNvSpPr/>
          <p:nvPr/>
        </p:nvSpPr>
        <p:spPr>
          <a:xfrm>
            <a:off x="7662024" y="4857474"/>
            <a:ext cx="18096" cy="11937"/>
          </a:xfrm>
          <a:custGeom>
            <a:rect b="b" l="l" r="r" t="t"/>
            <a:pathLst>
              <a:path extrusionOk="0" h="564" w="855">
                <a:moveTo>
                  <a:pt x="295" y="485"/>
                </a:moveTo>
                <a:cubicBezTo>
                  <a:pt x="292" y="496"/>
                  <a:pt x="286" y="506"/>
                  <a:pt x="276" y="515"/>
                </a:cubicBezTo>
                <a:lnTo>
                  <a:pt x="276" y="515"/>
                </a:lnTo>
                <a:cubicBezTo>
                  <a:pt x="283" y="504"/>
                  <a:pt x="289" y="494"/>
                  <a:pt x="295" y="485"/>
                </a:cubicBezTo>
                <a:close/>
                <a:moveTo>
                  <a:pt x="585" y="0"/>
                </a:moveTo>
                <a:cubicBezTo>
                  <a:pt x="489" y="0"/>
                  <a:pt x="392" y="31"/>
                  <a:pt x="296" y="79"/>
                </a:cubicBezTo>
                <a:cubicBezTo>
                  <a:pt x="198" y="145"/>
                  <a:pt x="99" y="211"/>
                  <a:pt x="0" y="309"/>
                </a:cubicBezTo>
                <a:cubicBezTo>
                  <a:pt x="0" y="342"/>
                  <a:pt x="0" y="408"/>
                  <a:pt x="0" y="441"/>
                </a:cubicBezTo>
                <a:cubicBezTo>
                  <a:pt x="33" y="473"/>
                  <a:pt x="33" y="506"/>
                  <a:pt x="99" y="539"/>
                </a:cubicBezTo>
                <a:cubicBezTo>
                  <a:pt x="115" y="556"/>
                  <a:pt x="132" y="564"/>
                  <a:pt x="148" y="564"/>
                </a:cubicBezTo>
                <a:cubicBezTo>
                  <a:pt x="165" y="564"/>
                  <a:pt x="181" y="556"/>
                  <a:pt x="198" y="539"/>
                </a:cubicBezTo>
                <a:cubicBezTo>
                  <a:pt x="234" y="539"/>
                  <a:pt x="260" y="529"/>
                  <a:pt x="276" y="515"/>
                </a:cubicBezTo>
                <a:lnTo>
                  <a:pt x="276" y="515"/>
                </a:lnTo>
                <a:cubicBezTo>
                  <a:pt x="272" y="522"/>
                  <a:pt x="268" y="530"/>
                  <a:pt x="263" y="539"/>
                </a:cubicBezTo>
                <a:lnTo>
                  <a:pt x="296" y="506"/>
                </a:lnTo>
                <a:lnTo>
                  <a:pt x="296" y="483"/>
                </a:lnTo>
                <a:lnTo>
                  <a:pt x="296" y="483"/>
                </a:lnTo>
                <a:cubicBezTo>
                  <a:pt x="296" y="484"/>
                  <a:pt x="295" y="485"/>
                  <a:pt x="295" y="485"/>
                </a:cubicBezTo>
                <a:lnTo>
                  <a:pt x="295" y="485"/>
                </a:lnTo>
                <a:cubicBezTo>
                  <a:pt x="296" y="481"/>
                  <a:pt x="296" y="477"/>
                  <a:pt x="296" y="473"/>
                </a:cubicBezTo>
                <a:lnTo>
                  <a:pt x="296" y="483"/>
                </a:lnTo>
                <a:lnTo>
                  <a:pt x="296" y="483"/>
                </a:lnTo>
                <a:cubicBezTo>
                  <a:pt x="308" y="466"/>
                  <a:pt x="319" y="452"/>
                  <a:pt x="331" y="440"/>
                </a:cubicBezTo>
                <a:lnTo>
                  <a:pt x="331" y="440"/>
                </a:lnTo>
                <a:cubicBezTo>
                  <a:pt x="395" y="407"/>
                  <a:pt x="428" y="375"/>
                  <a:pt x="493" y="375"/>
                </a:cubicBezTo>
                <a:lnTo>
                  <a:pt x="461" y="375"/>
                </a:lnTo>
                <a:cubicBezTo>
                  <a:pt x="493" y="342"/>
                  <a:pt x="559" y="342"/>
                  <a:pt x="592" y="309"/>
                </a:cubicBezTo>
                <a:lnTo>
                  <a:pt x="691" y="309"/>
                </a:lnTo>
                <a:cubicBezTo>
                  <a:pt x="756" y="309"/>
                  <a:pt x="855" y="243"/>
                  <a:pt x="855" y="178"/>
                </a:cubicBezTo>
                <a:cubicBezTo>
                  <a:pt x="822" y="79"/>
                  <a:pt x="756" y="13"/>
                  <a:pt x="691" y="13"/>
                </a:cubicBezTo>
                <a:cubicBezTo>
                  <a:pt x="655" y="5"/>
                  <a:pt x="620" y="0"/>
                  <a:pt x="58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12" name="Google Shape;16012;p113"/>
          <p:cNvSpPr/>
          <p:nvPr/>
        </p:nvSpPr>
        <p:spPr>
          <a:xfrm>
            <a:off x="7315548" y="4830679"/>
            <a:ext cx="18922" cy="13186"/>
          </a:xfrm>
          <a:custGeom>
            <a:rect b="b" l="l" r="r" t="t"/>
            <a:pathLst>
              <a:path extrusionOk="0" h="623" w="894">
                <a:moveTo>
                  <a:pt x="230" y="1"/>
                </a:moveTo>
                <a:cubicBezTo>
                  <a:pt x="102" y="1"/>
                  <a:pt x="1" y="131"/>
                  <a:pt x="105" y="261"/>
                </a:cubicBezTo>
                <a:cubicBezTo>
                  <a:pt x="269" y="425"/>
                  <a:pt x="466" y="556"/>
                  <a:pt x="696" y="622"/>
                </a:cubicBezTo>
                <a:lnTo>
                  <a:pt x="795" y="622"/>
                </a:lnTo>
                <a:cubicBezTo>
                  <a:pt x="828" y="589"/>
                  <a:pt x="860" y="556"/>
                  <a:pt x="893" y="524"/>
                </a:cubicBezTo>
                <a:cubicBezTo>
                  <a:pt x="893" y="425"/>
                  <a:pt x="860" y="359"/>
                  <a:pt x="762" y="326"/>
                </a:cubicBezTo>
                <a:lnTo>
                  <a:pt x="696" y="294"/>
                </a:lnTo>
                <a:lnTo>
                  <a:pt x="729" y="294"/>
                </a:lnTo>
                <a:cubicBezTo>
                  <a:pt x="598" y="228"/>
                  <a:pt x="499" y="162"/>
                  <a:pt x="400" y="96"/>
                </a:cubicBezTo>
                <a:lnTo>
                  <a:pt x="400" y="96"/>
                </a:lnTo>
                <a:lnTo>
                  <a:pt x="335" y="31"/>
                </a:lnTo>
                <a:cubicBezTo>
                  <a:pt x="300" y="10"/>
                  <a:pt x="264" y="1"/>
                  <a:pt x="2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13" name="Google Shape;16013;p113"/>
          <p:cNvSpPr/>
          <p:nvPr/>
        </p:nvSpPr>
        <p:spPr>
          <a:xfrm>
            <a:off x="7183518" y="4824223"/>
            <a:ext cx="140514" cy="23112"/>
          </a:xfrm>
          <a:custGeom>
            <a:rect b="b" l="l" r="r" t="t"/>
            <a:pathLst>
              <a:path extrusionOk="0" h="1092" w="6639">
                <a:moveTo>
                  <a:pt x="4960" y="1"/>
                </a:moveTo>
                <a:cubicBezTo>
                  <a:pt x="4841" y="1"/>
                  <a:pt x="4760" y="166"/>
                  <a:pt x="4864" y="270"/>
                </a:cubicBezTo>
                <a:cubicBezTo>
                  <a:pt x="4974" y="398"/>
                  <a:pt x="5099" y="514"/>
                  <a:pt x="5235" y="614"/>
                </a:cubicBezTo>
                <a:lnTo>
                  <a:pt x="5235" y="614"/>
                </a:lnTo>
                <a:cubicBezTo>
                  <a:pt x="5248" y="633"/>
                  <a:pt x="5260" y="653"/>
                  <a:pt x="5271" y="673"/>
                </a:cubicBezTo>
                <a:lnTo>
                  <a:pt x="5271" y="673"/>
                </a:lnTo>
                <a:cubicBezTo>
                  <a:pt x="3580" y="733"/>
                  <a:pt x="1889" y="763"/>
                  <a:pt x="198" y="763"/>
                </a:cubicBezTo>
                <a:cubicBezTo>
                  <a:pt x="1" y="796"/>
                  <a:pt x="1" y="1059"/>
                  <a:pt x="198" y="1091"/>
                </a:cubicBezTo>
                <a:cubicBezTo>
                  <a:pt x="1972" y="1091"/>
                  <a:pt x="3747" y="1059"/>
                  <a:pt x="5521" y="993"/>
                </a:cubicBezTo>
                <a:cubicBezTo>
                  <a:pt x="5593" y="993"/>
                  <a:pt x="5664" y="941"/>
                  <a:pt x="5686" y="875"/>
                </a:cubicBezTo>
                <a:lnTo>
                  <a:pt x="5686" y="875"/>
                </a:lnTo>
                <a:cubicBezTo>
                  <a:pt x="5927" y="980"/>
                  <a:pt x="6184" y="1044"/>
                  <a:pt x="6441" y="1059"/>
                </a:cubicBezTo>
                <a:cubicBezTo>
                  <a:pt x="6638" y="1059"/>
                  <a:pt x="6638" y="763"/>
                  <a:pt x="6441" y="730"/>
                </a:cubicBezTo>
                <a:cubicBezTo>
                  <a:pt x="6090" y="708"/>
                  <a:pt x="5754" y="584"/>
                  <a:pt x="5472" y="386"/>
                </a:cubicBezTo>
                <a:lnTo>
                  <a:pt x="5472" y="386"/>
                </a:lnTo>
                <a:cubicBezTo>
                  <a:pt x="5376" y="266"/>
                  <a:pt x="5260" y="162"/>
                  <a:pt x="5128" y="79"/>
                </a:cubicBezTo>
                <a:lnTo>
                  <a:pt x="5128" y="79"/>
                </a:lnTo>
                <a:cubicBezTo>
                  <a:pt x="5116" y="66"/>
                  <a:pt x="5105" y="53"/>
                  <a:pt x="5094" y="40"/>
                </a:cubicBezTo>
                <a:lnTo>
                  <a:pt x="5084" y="53"/>
                </a:lnTo>
                <a:lnTo>
                  <a:pt x="5084" y="53"/>
                </a:lnTo>
                <a:cubicBezTo>
                  <a:pt x="5077" y="49"/>
                  <a:pt x="5069" y="44"/>
                  <a:pt x="5061" y="40"/>
                </a:cubicBezTo>
                <a:cubicBezTo>
                  <a:pt x="5027" y="12"/>
                  <a:pt x="4992" y="1"/>
                  <a:pt x="49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14" name="Google Shape;16014;p113"/>
          <p:cNvSpPr/>
          <p:nvPr/>
        </p:nvSpPr>
        <p:spPr>
          <a:xfrm>
            <a:off x="7671760" y="4845410"/>
            <a:ext cx="148875" cy="29737"/>
          </a:xfrm>
          <a:custGeom>
            <a:rect b="b" l="l" r="r" t="t"/>
            <a:pathLst>
              <a:path extrusionOk="0" h="1405" w="7034">
                <a:moveTo>
                  <a:pt x="4755" y="1"/>
                </a:moveTo>
                <a:cubicBezTo>
                  <a:pt x="4639" y="1"/>
                  <a:pt x="4527" y="156"/>
                  <a:pt x="4601" y="255"/>
                </a:cubicBezTo>
                <a:lnTo>
                  <a:pt x="5180" y="1060"/>
                </a:lnTo>
                <a:lnTo>
                  <a:pt x="5180" y="1060"/>
                </a:lnTo>
                <a:cubicBezTo>
                  <a:pt x="4308" y="1017"/>
                  <a:pt x="3442" y="998"/>
                  <a:pt x="2577" y="998"/>
                </a:cubicBezTo>
                <a:cubicBezTo>
                  <a:pt x="1786" y="998"/>
                  <a:pt x="995" y="1014"/>
                  <a:pt x="198" y="1043"/>
                </a:cubicBezTo>
                <a:cubicBezTo>
                  <a:pt x="1" y="1043"/>
                  <a:pt x="1" y="1372"/>
                  <a:pt x="198" y="1372"/>
                </a:cubicBezTo>
                <a:lnTo>
                  <a:pt x="231" y="1372"/>
                </a:lnTo>
                <a:cubicBezTo>
                  <a:pt x="1013" y="1342"/>
                  <a:pt x="1803" y="1326"/>
                  <a:pt x="2596" y="1326"/>
                </a:cubicBezTo>
                <a:cubicBezTo>
                  <a:pt x="3567" y="1326"/>
                  <a:pt x="4544" y="1351"/>
                  <a:pt x="5521" y="1405"/>
                </a:cubicBezTo>
                <a:cubicBezTo>
                  <a:pt x="5616" y="1405"/>
                  <a:pt x="5711" y="1283"/>
                  <a:pt x="5659" y="1157"/>
                </a:cubicBezTo>
                <a:lnTo>
                  <a:pt x="5659" y="1157"/>
                </a:lnTo>
                <a:cubicBezTo>
                  <a:pt x="5689" y="1174"/>
                  <a:pt x="5720" y="1191"/>
                  <a:pt x="5751" y="1208"/>
                </a:cubicBezTo>
                <a:cubicBezTo>
                  <a:pt x="5832" y="1252"/>
                  <a:pt x="5917" y="1273"/>
                  <a:pt x="6001" y="1273"/>
                </a:cubicBezTo>
                <a:cubicBezTo>
                  <a:pt x="6117" y="1273"/>
                  <a:pt x="6230" y="1233"/>
                  <a:pt x="6321" y="1165"/>
                </a:cubicBezTo>
                <a:lnTo>
                  <a:pt x="6321" y="1165"/>
                </a:lnTo>
                <a:lnTo>
                  <a:pt x="6343" y="1208"/>
                </a:lnTo>
                <a:cubicBezTo>
                  <a:pt x="6363" y="1248"/>
                  <a:pt x="6408" y="1276"/>
                  <a:pt x="6455" y="1276"/>
                </a:cubicBezTo>
                <a:cubicBezTo>
                  <a:pt x="6485" y="1276"/>
                  <a:pt x="6515" y="1266"/>
                  <a:pt x="6540" y="1241"/>
                </a:cubicBezTo>
                <a:cubicBezTo>
                  <a:pt x="6704" y="1175"/>
                  <a:pt x="6868" y="1043"/>
                  <a:pt x="6967" y="879"/>
                </a:cubicBezTo>
                <a:cubicBezTo>
                  <a:pt x="7034" y="745"/>
                  <a:pt x="6934" y="626"/>
                  <a:pt x="6821" y="626"/>
                </a:cubicBezTo>
                <a:cubicBezTo>
                  <a:pt x="6768" y="626"/>
                  <a:pt x="6713" y="652"/>
                  <a:pt x="6671" y="715"/>
                </a:cubicBezTo>
                <a:cubicBezTo>
                  <a:pt x="6633" y="772"/>
                  <a:pt x="6584" y="829"/>
                  <a:pt x="6524" y="880"/>
                </a:cubicBezTo>
                <a:lnTo>
                  <a:pt x="6524" y="880"/>
                </a:lnTo>
                <a:lnTo>
                  <a:pt x="6474" y="781"/>
                </a:lnTo>
                <a:cubicBezTo>
                  <a:pt x="6445" y="723"/>
                  <a:pt x="6397" y="697"/>
                  <a:pt x="6347" y="697"/>
                </a:cubicBezTo>
                <a:cubicBezTo>
                  <a:pt x="6283" y="697"/>
                  <a:pt x="6215" y="740"/>
                  <a:pt x="6178" y="813"/>
                </a:cubicBezTo>
                <a:cubicBezTo>
                  <a:pt x="6160" y="903"/>
                  <a:pt x="6109" y="941"/>
                  <a:pt x="6037" y="941"/>
                </a:cubicBezTo>
                <a:cubicBezTo>
                  <a:pt x="5748" y="941"/>
                  <a:pt x="5118" y="336"/>
                  <a:pt x="4915" y="116"/>
                </a:cubicBezTo>
                <a:lnTo>
                  <a:pt x="4915" y="116"/>
                </a:lnTo>
                <a:lnTo>
                  <a:pt x="4897" y="90"/>
                </a:lnTo>
                <a:lnTo>
                  <a:pt x="4894" y="93"/>
                </a:lnTo>
                <a:lnTo>
                  <a:pt x="4894" y="93"/>
                </a:lnTo>
                <a:cubicBezTo>
                  <a:pt x="4881" y="79"/>
                  <a:pt x="4871" y="67"/>
                  <a:pt x="4864" y="58"/>
                </a:cubicBezTo>
                <a:cubicBezTo>
                  <a:pt x="4831" y="17"/>
                  <a:pt x="4793" y="1"/>
                  <a:pt x="47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15" name="Google Shape;16015;p113"/>
          <p:cNvSpPr/>
          <p:nvPr/>
        </p:nvSpPr>
        <p:spPr>
          <a:xfrm>
            <a:off x="7817822" y="4842172"/>
            <a:ext cx="30605" cy="31874"/>
          </a:xfrm>
          <a:custGeom>
            <a:rect b="b" l="l" r="r" t="t"/>
            <a:pathLst>
              <a:path extrusionOk="0" h="1506" w="1446">
                <a:moveTo>
                  <a:pt x="1261" y="1"/>
                </a:moveTo>
                <a:cubicBezTo>
                  <a:pt x="1236" y="1"/>
                  <a:pt x="1210" y="5"/>
                  <a:pt x="1183" y="13"/>
                </a:cubicBezTo>
                <a:cubicBezTo>
                  <a:pt x="723" y="342"/>
                  <a:pt x="296" y="769"/>
                  <a:pt x="33" y="1262"/>
                </a:cubicBezTo>
                <a:cubicBezTo>
                  <a:pt x="0" y="1328"/>
                  <a:pt x="0" y="1426"/>
                  <a:pt x="99" y="1492"/>
                </a:cubicBezTo>
                <a:cubicBezTo>
                  <a:pt x="116" y="1501"/>
                  <a:pt x="136" y="1505"/>
                  <a:pt x="157" y="1505"/>
                </a:cubicBezTo>
                <a:cubicBezTo>
                  <a:pt x="215" y="1505"/>
                  <a:pt x="281" y="1475"/>
                  <a:pt x="329" y="1426"/>
                </a:cubicBezTo>
                <a:cubicBezTo>
                  <a:pt x="559" y="966"/>
                  <a:pt x="920" y="572"/>
                  <a:pt x="1347" y="309"/>
                </a:cubicBezTo>
                <a:cubicBezTo>
                  <a:pt x="1446" y="243"/>
                  <a:pt x="1446" y="145"/>
                  <a:pt x="1413" y="79"/>
                </a:cubicBezTo>
                <a:cubicBezTo>
                  <a:pt x="1389" y="31"/>
                  <a:pt x="1330" y="1"/>
                  <a:pt x="12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16" name="Google Shape;16016;p113"/>
          <p:cNvSpPr/>
          <p:nvPr/>
        </p:nvSpPr>
        <p:spPr>
          <a:xfrm>
            <a:off x="7828257" y="4850722"/>
            <a:ext cx="24509" cy="23387"/>
          </a:xfrm>
          <a:custGeom>
            <a:rect b="b" l="l" r="r" t="t"/>
            <a:pathLst>
              <a:path extrusionOk="0" h="1105" w="1158">
                <a:moveTo>
                  <a:pt x="893" y="1"/>
                </a:moveTo>
                <a:cubicBezTo>
                  <a:pt x="866" y="1"/>
                  <a:pt x="841" y="11"/>
                  <a:pt x="822" y="37"/>
                </a:cubicBezTo>
                <a:cubicBezTo>
                  <a:pt x="526" y="300"/>
                  <a:pt x="296" y="562"/>
                  <a:pt x="66" y="825"/>
                </a:cubicBezTo>
                <a:cubicBezTo>
                  <a:pt x="0" y="891"/>
                  <a:pt x="0" y="990"/>
                  <a:pt x="66" y="1055"/>
                </a:cubicBezTo>
                <a:cubicBezTo>
                  <a:pt x="99" y="1088"/>
                  <a:pt x="140" y="1105"/>
                  <a:pt x="181" y="1105"/>
                </a:cubicBezTo>
                <a:cubicBezTo>
                  <a:pt x="222" y="1105"/>
                  <a:pt x="263" y="1088"/>
                  <a:pt x="296" y="1055"/>
                </a:cubicBezTo>
                <a:cubicBezTo>
                  <a:pt x="526" y="792"/>
                  <a:pt x="756" y="530"/>
                  <a:pt x="1052" y="267"/>
                </a:cubicBezTo>
                <a:cubicBezTo>
                  <a:pt x="1158" y="187"/>
                  <a:pt x="1007" y="1"/>
                  <a:pt x="89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17" name="Google Shape;16017;p113"/>
          <p:cNvSpPr/>
          <p:nvPr/>
        </p:nvSpPr>
        <p:spPr>
          <a:xfrm>
            <a:off x="7837294" y="4858088"/>
            <a:ext cx="17398" cy="18456"/>
          </a:xfrm>
          <a:custGeom>
            <a:rect b="b" l="l" r="r" t="t"/>
            <a:pathLst>
              <a:path extrusionOk="0" h="872" w="822">
                <a:moveTo>
                  <a:pt x="641" y="1"/>
                </a:moveTo>
                <a:cubicBezTo>
                  <a:pt x="600" y="1"/>
                  <a:pt x="559" y="17"/>
                  <a:pt x="526" y="50"/>
                </a:cubicBezTo>
                <a:cubicBezTo>
                  <a:pt x="362" y="214"/>
                  <a:pt x="197" y="412"/>
                  <a:pt x="33" y="609"/>
                </a:cubicBezTo>
                <a:cubicBezTo>
                  <a:pt x="0" y="609"/>
                  <a:pt x="0" y="674"/>
                  <a:pt x="0" y="707"/>
                </a:cubicBezTo>
                <a:cubicBezTo>
                  <a:pt x="0" y="740"/>
                  <a:pt x="0" y="806"/>
                  <a:pt x="33" y="806"/>
                </a:cubicBezTo>
                <a:cubicBezTo>
                  <a:pt x="66" y="839"/>
                  <a:pt x="99" y="872"/>
                  <a:pt x="165" y="872"/>
                </a:cubicBezTo>
                <a:cubicBezTo>
                  <a:pt x="197" y="872"/>
                  <a:pt x="230" y="839"/>
                  <a:pt x="263" y="839"/>
                </a:cubicBezTo>
                <a:cubicBezTo>
                  <a:pt x="427" y="642"/>
                  <a:pt x="592" y="444"/>
                  <a:pt x="756" y="280"/>
                </a:cubicBezTo>
                <a:cubicBezTo>
                  <a:pt x="822" y="214"/>
                  <a:pt x="822" y="116"/>
                  <a:pt x="756" y="50"/>
                </a:cubicBezTo>
                <a:cubicBezTo>
                  <a:pt x="723" y="17"/>
                  <a:pt x="682" y="1"/>
                  <a:pt x="64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18" name="Google Shape;16018;p113"/>
          <p:cNvSpPr/>
          <p:nvPr/>
        </p:nvSpPr>
        <p:spPr>
          <a:xfrm>
            <a:off x="7847729" y="4862363"/>
            <a:ext cx="19493" cy="13143"/>
          </a:xfrm>
          <a:custGeom>
            <a:rect b="b" l="l" r="r" t="t"/>
            <a:pathLst>
              <a:path extrusionOk="0" h="621" w="921">
                <a:moveTo>
                  <a:pt x="758" y="0"/>
                </a:moveTo>
                <a:cubicBezTo>
                  <a:pt x="737" y="0"/>
                  <a:pt x="715" y="4"/>
                  <a:pt x="690" y="12"/>
                </a:cubicBezTo>
                <a:cubicBezTo>
                  <a:pt x="460" y="45"/>
                  <a:pt x="230" y="177"/>
                  <a:pt x="66" y="341"/>
                </a:cubicBezTo>
                <a:cubicBezTo>
                  <a:pt x="0" y="407"/>
                  <a:pt x="0" y="505"/>
                  <a:pt x="66" y="571"/>
                </a:cubicBezTo>
                <a:cubicBezTo>
                  <a:pt x="99" y="604"/>
                  <a:pt x="140" y="620"/>
                  <a:pt x="181" y="620"/>
                </a:cubicBezTo>
                <a:cubicBezTo>
                  <a:pt x="222" y="620"/>
                  <a:pt x="263" y="604"/>
                  <a:pt x="296" y="571"/>
                </a:cubicBezTo>
                <a:lnTo>
                  <a:pt x="329" y="571"/>
                </a:lnTo>
                <a:lnTo>
                  <a:pt x="394" y="505"/>
                </a:lnTo>
                <a:lnTo>
                  <a:pt x="427" y="472"/>
                </a:lnTo>
                <a:cubicBezTo>
                  <a:pt x="460" y="440"/>
                  <a:pt x="493" y="407"/>
                  <a:pt x="559" y="407"/>
                </a:cubicBezTo>
                <a:lnTo>
                  <a:pt x="624" y="374"/>
                </a:lnTo>
                <a:cubicBezTo>
                  <a:pt x="657" y="341"/>
                  <a:pt x="723" y="341"/>
                  <a:pt x="789" y="308"/>
                </a:cubicBezTo>
                <a:cubicBezTo>
                  <a:pt x="855" y="275"/>
                  <a:pt x="920" y="210"/>
                  <a:pt x="887" y="111"/>
                </a:cubicBezTo>
                <a:cubicBezTo>
                  <a:pt x="863" y="37"/>
                  <a:pt x="820" y="0"/>
                  <a:pt x="75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19" name="Google Shape;16019;p113"/>
          <p:cNvSpPr/>
          <p:nvPr/>
        </p:nvSpPr>
        <p:spPr>
          <a:xfrm>
            <a:off x="7865106" y="4864014"/>
            <a:ext cx="15323" cy="12106"/>
          </a:xfrm>
          <a:custGeom>
            <a:rect b="b" l="l" r="r" t="t"/>
            <a:pathLst>
              <a:path extrusionOk="0" h="572" w="724">
                <a:moveTo>
                  <a:pt x="559" y="0"/>
                </a:moveTo>
                <a:cubicBezTo>
                  <a:pt x="329" y="0"/>
                  <a:pt x="132" y="132"/>
                  <a:pt x="34" y="329"/>
                </a:cubicBezTo>
                <a:cubicBezTo>
                  <a:pt x="1" y="362"/>
                  <a:pt x="1" y="394"/>
                  <a:pt x="34" y="460"/>
                </a:cubicBezTo>
                <a:cubicBezTo>
                  <a:pt x="34" y="493"/>
                  <a:pt x="66" y="526"/>
                  <a:pt x="99" y="559"/>
                </a:cubicBezTo>
                <a:cubicBezTo>
                  <a:pt x="117" y="568"/>
                  <a:pt x="137" y="572"/>
                  <a:pt x="158" y="572"/>
                </a:cubicBezTo>
                <a:cubicBezTo>
                  <a:pt x="215" y="572"/>
                  <a:pt x="281" y="541"/>
                  <a:pt x="329" y="493"/>
                </a:cubicBezTo>
                <a:lnTo>
                  <a:pt x="296" y="493"/>
                </a:lnTo>
                <a:cubicBezTo>
                  <a:pt x="329" y="493"/>
                  <a:pt x="329" y="460"/>
                  <a:pt x="362" y="427"/>
                </a:cubicBezTo>
                <a:lnTo>
                  <a:pt x="362" y="427"/>
                </a:lnTo>
                <a:lnTo>
                  <a:pt x="329" y="460"/>
                </a:lnTo>
                <a:cubicBezTo>
                  <a:pt x="362" y="427"/>
                  <a:pt x="362" y="394"/>
                  <a:pt x="428" y="394"/>
                </a:cubicBezTo>
                <a:lnTo>
                  <a:pt x="395" y="427"/>
                </a:lnTo>
                <a:lnTo>
                  <a:pt x="395" y="427"/>
                </a:lnTo>
                <a:cubicBezTo>
                  <a:pt x="428" y="394"/>
                  <a:pt x="461" y="362"/>
                  <a:pt x="494" y="362"/>
                </a:cubicBezTo>
                <a:lnTo>
                  <a:pt x="461" y="362"/>
                </a:lnTo>
                <a:cubicBezTo>
                  <a:pt x="494" y="329"/>
                  <a:pt x="526" y="329"/>
                  <a:pt x="559" y="329"/>
                </a:cubicBezTo>
                <a:cubicBezTo>
                  <a:pt x="625" y="329"/>
                  <a:pt x="658" y="296"/>
                  <a:pt x="691" y="263"/>
                </a:cubicBezTo>
                <a:cubicBezTo>
                  <a:pt x="724" y="230"/>
                  <a:pt x="724" y="197"/>
                  <a:pt x="724" y="164"/>
                </a:cubicBezTo>
                <a:cubicBezTo>
                  <a:pt x="724" y="66"/>
                  <a:pt x="658" y="0"/>
                  <a:pt x="5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20" name="Google Shape;16020;p113"/>
          <p:cNvSpPr/>
          <p:nvPr/>
        </p:nvSpPr>
        <p:spPr>
          <a:xfrm>
            <a:off x="7879011" y="4865136"/>
            <a:ext cx="19493" cy="14540"/>
          </a:xfrm>
          <a:custGeom>
            <a:rect b="b" l="l" r="r" t="t"/>
            <a:pathLst>
              <a:path extrusionOk="0" h="687" w="921">
                <a:moveTo>
                  <a:pt x="759" y="1"/>
                </a:moveTo>
                <a:cubicBezTo>
                  <a:pt x="738" y="1"/>
                  <a:pt x="716" y="5"/>
                  <a:pt x="691" y="13"/>
                </a:cubicBezTo>
                <a:cubicBezTo>
                  <a:pt x="428" y="79"/>
                  <a:pt x="231" y="210"/>
                  <a:pt x="34" y="407"/>
                </a:cubicBezTo>
                <a:cubicBezTo>
                  <a:pt x="34" y="440"/>
                  <a:pt x="1" y="473"/>
                  <a:pt x="1" y="506"/>
                </a:cubicBezTo>
                <a:cubicBezTo>
                  <a:pt x="1" y="571"/>
                  <a:pt x="34" y="604"/>
                  <a:pt x="34" y="637"/>
                </a:cubicBezTo>
                <a:cubicBezTo>
                  <a:pt x="67" y="670"/>
                  <a:pt x="116" y="686"/>
                  <a:pt x="161" y="686"/>
                </a:cubicBezTo>
                <a:cubicBezTo>
                  <a:pt x="206" y="686"/>
                  <a:pt x="247" y="670"/>
                  <a:pt x="264" y="637"/>
                </a:cubicBezTo>
                <a:lnTo>
                  <a:pt x="297" y="604"/>
                </a:lnTo>
                <a:cubicBezTo>
                  <a:pt x="329" y="571"/>
                  <a:pt x="362" y="539"/>
                  <a:pt x="428" y="473"/>
                </a:cubicBezTo>
                <a:lnTo>
                  <a:pt x="461" y="473"/>
                </a:lnTo>
                <a:lnTo>
                  <a:pt x="527" y="407"/>
                </a:lnTo>
                <a:cubicBezTo>
                  <a:pt x="559" y="374"/>
                  <a:pt x="592" y="374"/>
                  <a:pt x="658" y="341"/>
                </a:cubicBezTo>
                <a:lnTo>
                  <a:pt x="691" y="341"/>
                </a:lnTo>
                <a:lnTo>
                  <a:pt x="790" y="309"/>
                </a:lnTo>
                <a:cubicBezTo>
                  <a:pt x="855" y="276"/>
                  <a:pt x="921" y="210"/>
                  <a:pt x="888" y="111"/>
                </a:cubicBezTo>
                <a:cubicBezTo>
                  <a:pt x="863" y="37"/>
                  <a:pt x="820" y="1"/>
                  <a:pt x="7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21" name="Google Shape;16021;p113"/>
          <p:cNvSpPr/>
          <p:nvPr/>
        </p:nvSpPr>
        <p:spPr>
          <a:xfrm>
            <a:off x="7895711" y="4869581"/>
            <a:ext cx="18795" cy="10709"/>
          </a:xfrm>
          <a:custGeom>
            <a:rect b="b" l="l" r="r" t="t"/>
            <a:pathLst>
              <a:path extrusionOk="0" h="506" w="888">
                <a:moveTo>
                  <a:pt x="723" y="0"/>
                </a:moveTo>
                <a:cubicBezTo>
                  <a:pt x="526" y="0"/>
                  <a:pt x="296" y="99"/>
                  <a:pt x="132" y="197"/>
                </a:cubicBezTo>
                <a:cubicBezTo>
                  <a:pt x="33" y="230"/>
                  <a:pt x="1" y="329"/>
                  <a:pt x="66" y="427"/>
                </a:cubicBezTo>
                <a:cubicBezTo>
                  <a:pt x="90" y="475"/>
                  <a:pt x="150" y="506"/>
                  <a:pt x="218" y="506"/>
                </a:cubicBezTo>
                <a:cubicBezTo>
                  <a:pt x="243" y="506"/>
                  <a:pt x="270" y="502"/>
                  <a:pt x="296" y="493"/>
                </a:cubicBezTo>
                <a:cubicBezTo>
                  <a:pt x="362" y="460"/>
                  <a:pt x="395" y="427"/>
                  <a:pt x="461" y="394"/>
                </a:cubicBezTo>
                <a:lnTo>
                  <a:pt x="428" y="394"/>
                </a:lnTo>
                <a:cubicBezTo>
                  <a:pt x="519" y="364"/>
                  <a:pt x="638" y="334"/>
                  <a:pt x="733" y="303"/>
                </a:cubicBezTo>
                <a:lnTo>
                  <a:pt x="733" y="303"/>
                </a:lnTo>
                <a:cubicBezTo>
                  <a:pt x="741" y="307"/>
                  <a:pt x="750" y="309"/>
                  <a:pt x="759" y="309"/>
                </a:cubicBezTo>
                <a:cubicBezTo>
                  <a:pt x="792" y="309"/>
                  <a:pt x="832" y="286"/>
                  <a:pt x="855" y="263"/>
                </a:cubicBezTo>
                <a:cubicBezTo>
                  <a:pt x="855" y="230"/>
                  <a:pt x="888" y="197"/>
                  <a:pt x="888" y="164"/>
                </a:cubicBezTo>
                <a:cubicBezTo>
                  <a:pt x="888" y="99"/>
                  <a:pt x="855" y="66"/>
                  <a:pt x="855" y="33"/>
                </a:cubicBezTo>
                <a:cubicBezTo>
                  <a:pt x="822" y="0"/>
                  <a:pt x="756" y="0"/>
                  <a:pt x="7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22" name="Google Shape;16022;p113"/>
          <p:cNvSpPr/>
          <p:nvPr/>
        </p:nvSpPr>
        <p:spPr>
          <a:xfrm>
            <a:off x="6816829" y="4709846"/>
            <a:ext cx="77443" cy="22816"/>
          </a:xfrm>
          <a:custGeom>
            <a:rect b="b" l="l" r="r" t="t"/>
            <a:pathLst>
              <a:path extrusionOk="0" h="1078" w="3659">
                <a:moveTo>
                  <a:pt x="230" y="0"/>
                </a:moveTo>
                <a:cubicBezTo>
                  <a:pt x="97" y="0"/>
                  <a:pt x="1" y="201"/>
                  <a:pt x="140" y="285"/>
                </a:cubicBezTo>
                <a:lnTo>
                  <a:pt x="173" y="285"/>
                </a:lnTo>
                <a:cubicBezTo>
                  <a:pt x="440" y="433"/>
                  <a:pt x="734" y="582"/>
                  <a:pt x="1054" y="706"/>
                </a:cubicBezTo>
                <a:lnTo>
                  <a:pt x="1054" y="706"/>
                </a:lnTo>
                <a:lnTo>
                  <a:pt x="1060" y="712"/>
                </a:lnTo>
                <a:lnTo>
                  <a:pt x="1062" y="709"/>
                </a:lnTo>
                <a:lnTo>
                  <a:pt x="1062" y="709"/>
                </a:lnTo>
                <a:cubicBezTo>
                  <a:pt x="1094" y="721"/>
                  <a:pt x="1126" y="733"/>
                  <a:pt x="1158" y="745"/>
                </a:cubicBezTo>
                <a:cubicBezTo>
                  <a:pt x="1171" y="747"/>
                  <a:pt x="1183" y="749"/>
                  <a:pt x="1194" y="749"/>
                </a:cubicBezTo>
                <a:cubicBezTo>
                  <a:pt x="1261" y="749"/>
                  <a:pt x="1314" y="709"/>
                  <a:pt x="1342" y="654"/>
                </a:cubicBezTo>
                <a:lnTo>
                  <a:pt x="1342" y="654"/>
                </a:lnTo>
                <a:cubicBezTo>
                  <a:pt x="1390" y="689"/>
                  <a:pt x="1439" y="721"/>
                  <a:pt x="1487" y="745"/>
                </a:cubicBezTo>
                <a:cubicBezTo>
                  <a:pt x="1684" y="811"/>
                  <a:pt x="1947" y="909"/>
                  <a:pt x="2177" y="975"/>
                </a:cubicBezTo>
                <a:cubicBezTo>
                  <a:pt x="2355" y="1043"/>
                  <a:pt x="2545" y="1078"/>
                  <a:pt x="2733" y="1078"/>
                </a:cubicBezTo>
                <a:cubicBezTo>
                  <a:pt x="2998" y="1078"/>
                  <a:pt x="3262" y="1011"/>
                  <a:pt x="3492" y="876"/>
                </a:cubicBezTo>
                <a:cubicBezTo>
                  <a:pt x="3659" y="765"/>
                  <a:pt x="3566" y="559"/>
                  <a:pt x="3414" y="559"/>
                </a:cubicBezTo>
                <a:cubicBezTo>
                  <a:pt x="3386" y="559"/>
                  <a:pt x="3357" y="566"/>
                  <a:pt x="3327" y="581"/>
                </a:cubicBezTo>
                <a:cubicBezTo>
                  <a:pt x="3163" y="679"/>
                  <a:pt x="2933" y="745"/>
                  <a:pt x="2703" y="745"/>
                </a:cubicBezTo>
                <a:cubicBezTo>
                  <a:pt x="2473" y="712"/>
                  <a:pt x="2243" y="679"/>
                  <a:pt x="2013" y="581"/>
                </a:cubicBezTo>
                <a:cubicBezTo>
                  <a:pt x="1816" y="515"/>
                  <a:pt x="1586" y="416"/>
                  <a:pt x="1388" y="318"/>
                </a:cubicBezTo>
                <a:cubicBezTo>
                  <a:pt x="1257" y="186"/>
                  <a:pt x="1060" y="121"/>
                  <a:pt x="863" y="88"/>
                </a:cubicBezTo>
                <a:cubicBezTo>
                  <a:pt x="782" y="88"/>
                  <a:pt x="726" y="150"/>
                  <a:pt x="718" y="229"/>
                </a:cubicBezTo>
                <a:lnTo>
                  <a:pt x="718" y="229"/>
                </a:lnTo>
                <a:cubicBezTo>
                  <a:pt x="578" y="167"/>
                  <a:pt x="441" y="98"/>
                  <a:pt x="304" y="22"/>
                </a:cubicBezTo>
                <a:cubicBezTo>
                  <a:pt x="279" y="7"/>
                  <a:pt x="254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23" name="Google Shape;16023;p113"/>
          <p:cNvSpPr/>
          <p:nvPr/>
        </p:nvSpPr>
        <p:spPr>
          <a:xfrm>
            <a:off x="7161972" y="3263279"/>
            <a:ext cx="1053678" cy="831763"/>
          </a:xfrm>
          <a:custGeom>
            <a:rect b="b" l="l" r="r" t="t"/>
            <a:pathLst>
              <a:path extrusionOk="0" h="39299" w="49784">
                <a:moveTo>
                  <a:pt x="43774" y="1"/>
                </a:moveTo>
                <a:cubicBezTo>
                  <a:pt x="42955" y="1"/>
                  <a:pt x="42096" y="315"/>
                  <a:pt x="41338" y="643"/>
                </a:cubicBezTo>
                <a:cubicBezTo>
                  <a:pt x="38972" y="1629"/>
                  <a:pt x="36672" y="2713"/>
                  <a:pt x="34405" y="3896"/>
                </a:cubicBezTo>
                <a:cubicBezTo>
                  <a:pt x="33550" y="4422"/>
                  <a:pt x="32630" y="4783"/>
                  <a:pt x="31644" y="4981"/>
                </a:cubicBezTo>
                <a:cubicBezTo>
                  <a:pt x="31446" y="5005"/>
                  <a:pt x="31244" y="5016"/>
                  <a:pt x="31041" y="5016"/>
                </a:cubicBezTo>
                <a:cubicBezTo>
                  <a:pt x="30056" y="5016"/>
                  <a:pt x="29024" y="4775"/>
                  <a:pt x="28067" y="4775"/>
                </a:cubicBezTo>
                <a:cubicBezTo>
                  <a:pt x="27389" y="4775"/>
                  <a:pt x="26749" y="4896"/>
                  <a:pt x="26190" y="5309"/>
                </a:cubicBezTo>
                <a:cubicBezTo>
                  <a:pt x="24514" y="6525"/>
                  <a:pt x="25138" y="9285"/>
                  <a:pt x="23955" y="11060"/>
                </a:cubicBezTo>
                <a:cubicBezTo>
                  <a:pt x="23495" y="10107"/>
                  <a:pt x="22739" y="9351"/>
                  <a:pt x="21819" y="8825"/>
                </a:cubicBezTo>
                <a:cubicBezTo>
                  <a:pt x="23561" y="7609"/>
                  <a:pt x="22805" y="4586"/>
                  <a:pt x="24415" y="3206"/>
                </a:cubicBezTo>
                <a:cubicBezTo>
                  <a:pt x="24777" y="2910"/>
                  <a:pt x="25204" y="2746"/>
                  <a:pt x="25532" y="2450"/>
                </a:cubicBezTo>
                <a:cubicBezTo>
                  <a:pt x="25894" y="2155"/>
                  <a:pt x="26058" y="1662"/>
                  <a:pt x="25894" y="1234"/>
                </a:cubicBezTo>
                <a:lnTo>
                  <a:pt x="25894" y="1234"/>
                </a:lnTo>
                <a:cubicBezTo>
                  <a:pt x="24612" y="1432"/>
                  <a:pt x="23429" y="2089"/>
                  <a:pt x="22213" y="2516"/>
                </a:cubicBezTo>
                <a:cubicBezTo>
                  <a:pt x="21162" y="2910"/>
                  <a:pt x="20078" y="3140"/>
                  <a:pt x="18927" y="3173"/>
                </a:cubicBezTo>
                <a:cubicBezTo>
                  <a:pt x="18862" y="3181"/>
                  <a:pt x="18794" y="3186"/>
                  <a:pt x="18725" y="3186"/>
                </a:cubicBezTo>
                <a:cubicBezTo>
                  <a:pt x="18519" y="3186"/>
                  <a:pt x="18303" y="3149"/>
                  <a:pt x="18106" y="3075"/>
                </a:cubicBezTo>
                <a:cubicBezTo>
                  <a:pt x="17843" y="2877"/>
                  <a:pt x="17613" y="2680"/>
                  <a:pt x="17383" y="2417"/>
                </a:cubicBezTo>
                <a:cubicBezTo>
                  <a:pt x="16885" y="2033"/>
                  <a:pt x="16263" y="1835"/>
                  <a:pt x="15634" y="1835"/>
                </a:cubicBezTo>
                <a:cubicBezTo>
                  <a:pt x="15349" y="1835"/>
                  <a:pt x="15063" y="1876"/>
                  <a:pt x="14787" y="1957"/>
                </a:cubicBezTo>
                <a:cubicBezTo>
                  <a:pt x="13900" y="2253"/>
                  <a:pt x="13078" y="2680"/>
                  <a:pt x="12323" y="3206"/>
                </a:cubicBezTo>
                <a:cubicBezTo>
                  <a:pt x="10778" y="4159"/>
                  <a:pt x="9069" y="5046"/>
                  <a:pt x="7262" y="5046"/>
                </a:cubicBezTo>
                <a:cubicBezTo>
                  <a:pt x="7065" y="6492"/>
                  <a:pt x="6506" y="7839"/>
                  <a:pt x="5652" y="8989"/>
                </a:cubicBezTo>
                <a:cubicBezTo>
                  <a:pt x="5060" y="9811"/>
                  <a:pt x="4305" y="10534"/>
                  <a:pt x="4009" y="11454"/>
                </a:cubicBezTo>
                <a:cubicBezTo>
                  <a:pt x="3845" y="12045"/>
                  <a:pt x="3746" y="12604"/>
                  <a:pt x="3680" y="13196"/>
                </a:cubicBezTo>
                <a:cubicBezTo>
                  <a:pt x="3352" y="14477"/>
                  <a:pt x="2793" y="15693"/>
                  <a:pt x="2004" y="16777"/>
                </a:cubicBezTo>
                <a:cubicBezTo>
                  <a:pt x="1282" y="17895"/>
                  <a:pt x="460" y="19012"/>
                  <a:pt x="230" y="20326"/>
                </a:cubicBezTo>
                <a:cubicBezTo>
                  <a:pt x="0" y="21641"/>
                  <a:pt x="591" y="23185"/>
                  <a:pt x="1873" y="23547"/>
                </a:cubicBezTo>
                <a:cubicBezTo>
                  <a:pt x="2169" y="24795"/>
                  <a:pt x="2004" y="26110"/>
                  <a:pt x="1380" y="27260"/>
                </a:cubicBezTo>
                <a:cubicBezTo>
                  <a:pt x="1249" y="26865"/>
                  <a:pt x="953" y="26570"/>
                  <a:pt x="559" y="26471"/>
                </a:cubicBezTo>
                <a:lnTo>
                  <a:pt x="559" y="26471"/>
                </a:lnTo>
                <a:cubicBezTo>
                  <a:pt x="66" y="27293"/>
                  <a:pt x="1052" y="28180"/>
                  <a:pt x="1577" y="29001"/>
                </a:cubicBezTo>
                <a:cubicBezTo>
                  <a:pt x="2037" y="29724"/>
                  <a:pt x="2136" y="30644"/>
                  <a:pt x="2333" y="31466"/>
                </a:cubicBezTo>
                <a:cubicBezTo>
                  <a:pt x="3056" y="34095"/>
                  <a:pt x="5093" y="36165"/>
                  <a:pt x="7229" y="37907"/>
                </a:cubicBezTo>
                <a:cubicBezTo>
                  <a:pt x="7361" y="37052"/>
                  <a:pt x="7164" y="36165"/>
                  <a:pt x="6736" y="35442"/>
                </a:cubicBezTo>
                <a:lnTo>
                  <a:pt x="6736" y="35442"/>
                </a:lnTo>
                <a:cubicBezTo>
                  <a:pt x="7689" y="36066"/>
                  <a:pt x="8642" y="36724"/>
                  <a:pt x="9595" y="37315"/>
                </a:cubicBezTo>
                <a:cubicBezTo>
                  <a:pt x="10105" y="37593"/>
                  <a:pt x="10696" y="37887"/>
                  <a:pt x="11242" y="37887"/>
                </a:cubicBezTo>
                <a:cubicBezTo>
                  <a:pt x="11471" y="37887"/>
                  <a:pt x="11692" y="37835"/>
                  <a:pt x="11895" y="37709"/>
                </a:cubicBezTo>
                <a:cubicBezTo>
                  <a:pt x="12585" y="37184"/>
                  <a:pt x="12487" y="36132"/>
                  <a:pt x="11731" y="35705"/>
                </a:cubicBezTo>
                <a:lnTo>
                  <a:pt x="11731" y="35705"/>
                </a:lnTo>
                <a:lnTo>
                  <a:pt x="12947" y="36066"/>
                </a:lnTo>
                <a:lnTo>
                  <a:pt x="13276" y="35376"/>
                </a:lnTo>
                <a:cubicBezTo>
                  <a:pt x="14721" y="36756"/>
                  <a:pt x="16463" y="37841"/>
                  <a:pt x="18336" y="38564"/>
                </a:cubicBezTo>
                <a:cubicBezTo>
                  <a:pt x="18106" y="38071"/>
                  <a:pt x="18467" y="37479"/>
                  <a:pt x="18862" y="37118"/>
                </a:cubicBezTo>
                <a:cubicBezTo>
                  <a:pt x="19322" y="36822"/>
                  <a:pt x="19716" y="36461"/>
                  <a:pt x="20078" y="36033"/>
                </a:cubicBezTo>
                <a:cubicBezTo>
                  <a:pt x="20505" y="35376"/>
                  <a:pt x="20439" y="34325"/>
                  <a:pt x="21195" y="33996"/>
                </a:cubicBezTo>
                <a:lnTo>
                  <a:pt x="21195" y="33996"/>
                </a:lnTo>
                <a:cubicBezTo>
                  <a:pt x="21031" y="34325"/>
                  <a:pt x="20866" y="34653"/>
                  <a:pt x="20702" y="34982"/>
                </a:cubicBezTo>
                <a:cubicBezTo>
                  <a:pt x="21951" y="34949"/>
                  <a:pt x="22936" y="33898"/>
                  <a:pt x="22904" y="32649"/>
                </a:cubicBezTo>
                <a:cubicBezTo>
                  <a:pt x="22805" y="31729"/>
                  <a:pt x="22181" y="30710"/>
                  <a:pt x="22739" y="29987"/>
                </a:cubicBezTo>
                <a:cubicBezTo>
                  <a:pt x="23002" y="29659"/>
                  <a:pt x="23429" y="29527"/>
                  <a:pt x="23561" y="29166"/>
                </a:cubicBezTo>
                <a:cubicBezTo>
                  <a:pt x="23659" y="28837"/>
                  <a:pt x="23626" y="28508"/>
                  <a:pt x="23462" y="28246"/>
                </a:cubicBezTo>
                <a:cubicBezTo>
                  <a:pt x="23035" y="26997"/>
                  <a:pt x="22444" y="25617"/>
                  <a:pt x="21228" y="25157"/>
                </a:cubicBezTo>
                <a:cubicBezTo>
                  <a:pt x="20833" y="25058"/>
                  <a:pt x="20472" y="24894"/>
                  <a:pt x="20143" y="24664"/>
                </a:cubicBezTo>
                <a:cubicBezTo>
                  <a:pt x="19815" y="24335"/>
                  <a:pt x="19815" y="23809"/>
                  <a:pt x="19650" y="23349"/>
                </a:cubicBezTo>
                <a:cubicBezTo>
                  <a:pt x="19335" y="22535"/>
                  <a:pt x="18558" y="22036"/>
                  <a:pt x="17722" y="22036"/>
                </a:cubicBezTo>
                <a:cubicBezTo>
                  <a:pt x="17512" y="22036"/>
                  <a:pt x="17298" y="22068"/>
                  <a:pt x="17087" y="22134"/>
                </a:cubicBezTo>
                <a:cubicBezTo>
                  <a:pt x="16857" y="19899"/>
                  <a:pt x="15707" y="17862"/>
                  <a:pt x="13933" y="16482"/>
                </a:cubicBezTo>
                <a:cubicBezTo>
                  <a:pt x="14491" y="15200"/>
                  <a:pt x="15313" y="14083"/>
                  <a:pt x="16397" y="13196"/>
                </a:cubicBezTo>
                <a:cubicBezTo>
                  <a:pt x="16397" y="13754"/>
                  <a:pt x="16627" y="14280"/>
                  <a:pt x="17022" y="14641"/>
                </a:cubicBezTo>
                <a:lnTo>
                  <a:pt x="18237" y="13919"/>
                </a:lnTo>
                <a:cubicBezTo>
                  <a:pt x="18960" y="15726"/>
                  <a:pt x="18500" y="17763"/>
                  <a:pt x="18960" y="19636"/>
                </a:cubicBezTo>
                <a:cubicBezTo>
                  <a:pt x="19388" y="21246"/>
                  <a:pt x="20472" y="22561"/>
                  <a:pt x="21523" y="23842"/>
                </a:cubicBezTo>
                <a:cubicBezTo>
                  <a:pt x="22016" y="24401"/>
                  <a:pt x="22542" y="25025"/>
                  <a:pt x="23265" y="25222"/>
                </a:cubicBezTo>
                <a:cubicBezTo>
                  <a:pt x="23410" y="25269"/>
                  <a:pt x="23564" y="25291"/>
                  <a:pt x="23717" y="25291"/>
                </a:cubicBezTo>
                <a:cubicBezTo>
                  <a:pt x="24325" y="25291"/>
                  <a:pt x="24928" y="24939"/>
                  <a:pt x="25007" y="24335"/>
                </a:cubicBezTo>
                <a:cubicBezTo>
                  <a:pt x="25467" y="24927"/>
                  <a:pt x="26025" y="25420"/>
                  <a:pt x="26650" y="25814"/>
                </a:cubicBezTo>
                <a:cubicBezTo>
                  <a:pt x="27101" y="26115"/>
                  <a:pt x="27663" y="26278"/>
                  <a:pt x="28234" y="26278"/>
                </a:cubicBezTo>
                <a:cubicBezTo>
                  <a:pt x="28286" y="26278"/>
                  <a:pt x="28339" y="26277"/>
                  <a:pt x="28391" y="26274"/>
                </a:cubicBezTo>
                <a:cubicBezTo>
                  <a:pt x="29016" y="26241"/>
                  <a:pt x="29541" y="25781"/>
                  <a:pt x="29673" y="25157"/>
                </a:cubicBezTo>
                <a:cubicBezTo>
                  <a:pt x="29789" y="25273"/>
                  <a:pt x="29940" y="25324"/>
                  <a:pt x="30101" y="25324"/>
                </a:cubicBezTo>
                <a:cubicBezTo>
                  <a:pt x="30486" y="25324"/>
                  <a:pt x="30933" y="25035"/>
                  <a:pt x="31119" y="24664"/>
                </a:cubicBezTo>
                <a:cubicBezTo>
                  <a:pt x="31381" y="24105"/>
                  <a:pt x="31349" y="23481"/>
                  <a:pt x="31546" y="22889"/>
                </a:cubicBezTo>
                <a:cubicBezTo>
                  <a:pt x="31973" y="21575"/>
                  <a:pt x="33452" y="20918"/>
                  <a:pt x="34766" y="20425"/>
                </a:cubicBezTo>
                <a:lnTo>
                  <a:pt x="34766" y="20425"/>
                </a:lnTo>
                <a:cubicBezTo>
                  <a:pt x="34700" y="21542"/>
                  <a:pt x="34635" y="22659"/>
                  <a:pt x="34569" y="23777"/>
                </a:cubicBezTo>
                <a:cubicBezTo>
                  <a:pt x="34569" y="23974"/>
                  <a:pt x="34536" y="24171"/>
                  <a:pt x="34470" y="24368"/>
                </a:cubicBezTo>
                <a:cubicBezTo>
                  <a:pt x="34339" y="24532"/>
                  <a:pt x="34207" y="24697"/>
                  <a:pt x="34043" y="24828"/>
                </a:cubicBezTo>
                <a:cubicBezTo>
                  <a:pt x="33813" y="25058"/>
                  <a:pt x="33649" y="25354"/>
                  <a:pt x="33485" y="25650"/>
                </a:cubicBezTo>
                <a:cubicBezTo>
                  <a:pt x="32827" y="26767"/>
                  <a:pt x="32203" y="27884"/>
                  <a:pt x="31546" y="29001"/>
                </a:cubicBezTo>
                <a:cubicBezTo>
                  <a:pt x="31250" y="30743"/>
                  <a:pt x="33255" y="32057"/>
                  <a:pt x="33353" y="33832"/>
                </a:cubicBezTo>
                <a:cubicBezTo>
                  <a:pt x="33386" y="34226"/>
                  <a:pt x="33320" y="34653"/>
                  <a:pt x="33320" y="35048"/>
                </a:cubicBezTo>
                <a:cubicBezTo>
                  <a:pt x="33386" y="35968"/>
                  <a:pt x="33977" y="36756"/>
                  <a:pt x="34832" y="37085"/>
                </a:cubicBezTo>
                <a:cubicBezTo>
                  <a:pt x="35160" y="37184"/>
                  <a:pt x="35456" y="37249"/>
                  <a:pt x="35752" y="37348"/>
                </a:cubicBezTo>
                <a:cubicBezTo>
                  <a:pt x="36311" y="37644"/>
                  <a:pt x="36803" y="38005"/>
                  <a:pt x="37263" y="38432"/>
                </a:cubicBezTo>
                <a:cubicBezTo>
                  <a:pt x="37986" y="38958"/>
                  <a:pt x="38841" y="39254"/>
                  <a:pt x="39728" y="39287"/>
                </a:cubicBezTo>
                <a:cubicBezTo>
                  <a:pt x="39769" y="39295"/>
                  <a:pt x="39810" y="39299"/>
                  <a:pt x="39851" y="39299"/>
                </a:cubicBezTo>
                <a:cubicBezTo>
                  <a:pt x="39972" y="39299"/>
                  <a:pt x="40089" y="39262"/>
                  <a:pt x="40188" y="39188"/>
                </a:cubicBezTo>
                <a:cubicBezTo>
                  <a:pt x="40254" y="39089"/>
                  <a:pt x="40319" y="38991"/>
                  <a:pt x="40352" y="38859"/>
                </a:cubicBezTo>
                <a:cubicBezTo>
                  <a:pt x="40845" y="37446"/>
                  <a:pt x="41141" y="36001"/>
                  <a:pt x="41240" y="34522"/>
                </a:cubicBezTo>
                <a:cubicBezTo>
                  <a:pt x="41831" y="33635"/>
                  <a:pt x="40911" y="32255"/>
                  <a:pt x="41634" y="31499"/>
                </a:cubicBezTo>
                <a:cubicBezTo>
                  <a:pt x="41864" y="31236"/>
                  <a:pt x="42225" y="31137"/>
                  <a:pt x="42455" y="30874"/>
                </a:cubicBezTo>
                <a:cubicBezTo>
                  <a:pt x="42685" y="30513"/>
                  <a:pt x="42784" y="30086"/>
                  <a:pt x="42718" y="29659"/>
                </a:cubicBezTo>
                <a:lnTo>
                  <a:pt x="42521" y="25157"/>
                </a:lnTo>
                <a:cubicBezTo>
                  <a:pt x="42423" y="24072"/>
                  <a:pt x="42521" y="22988"/>
                  <a:pt x="42817" y="21969"/>
                </a:cubicBezTo>
                <a:lnTo>
                  <a:pt x="42850" y="21969"/>
                </a:lnTo>
                <a:cubicBezTo>
                  <a:pt x="43573" y="20392"/>
                  <a:pt x="44296" y="18782"/>
                  <a:pt x="45018" y="17205"/>
                </a:cubicBezTo>
                <a:cubicBezTo>
                  <a:pt x="45150" y="16810"/>
                  <a:pt x="45413" y="16449"/>
                  <a:pt x="45741" y="16186"/>
                </a:cubicBezTo>
                <a:cubicBezTo>
                  <a:pt x="46333" y="15890"/>
                  <a:pt x="46891" y="15562"/>
                  <a:pt x="47450" y="15167"/>
                </a:cubicBezTo>
                <a:cubicBezTo>
                  <a:pt x="47614" y="13754"/>
                  <a:pt x="47812" y="13294"/>
                  <a:pt x="47647" y="11815"/>
                </a:cubicBezTo>
                <a:cubicBezTo>
                  <a:pt x="47450" y="10764"/>
                  <a:pt x="47154" y="9745"/>
                  <a:pt x="46826" y="8727"/>
                </a:cubicBezTo>
                <a:cubicBezTo>
                  <a:pt x="46563" y="8135"/>
                  <a:pt x="45544" y="6131"/>
                  <a:pt x="43605" y="2746"/>
                </a:cubicBezTo>
                <a:lnTo>
                  <a:pt x="43605" y="2746"/>
                </a:lnTo>
                <a:cubicBezTo>
                  <a:pt x="44986" y="4356"/>
                  <a:pt x="46169" y="6131"/>
                  <a:pt x="47089" y="8037"/>
                </a:cubicBezTo>
                <a:cubicBezTo>
                  <a:pt x="47220" y="8332"/>
                  <a:pt x="47319" y="8628"/>
                  <a:pt x="47417" y="8957"/>
                </a:cubicBezTo>
                <a:cubicBezTo>
                  <a:pt x="47483" y="9088"/>
                  <a:pt x="47549" y="9219"/>
                  <a:pt x="47582" y="9351"/>
                </a:cubicBezTo>
                <a:cubicBezTo>
                  <a:pt x="47877" y="10205"/>
                  <a:pt x="48074" y="11060"/>
                  <a:pt x="48239" y="11914"/>
                </a:cubicBezTo>
                <a:cubicBezTo>
                  <a:pt x="48403" y="12571"/>
                  <a:pt x="48502" y="13228"/>
                  <a:pt x="48567" y="13919"/>
                </a:cubicBezTo>
                <a:cubicBezTo>
                  <a:pt x="48600" y="13886"/>
                  <a:pt x="48600" y="13820"/>
                  <a:pt x="48633" y="13787"/>
                </a:cubicBezTo>
                <a:cubicBezTo>
                  <a:pt x="48732" y="13426"/>
                  <a:pt x="48797" y="13064"/>
                  <a:pt x="48797" y="12670"/>
                </a:cubicBezTo>
                <a:cubicBezTo>
                  <a:pt x="48896" y="10468"/>
                  <a:pt x="49783" y="8234"/>
                  <a:pt x="48830" y="6361"/>
                </a:cubicBezTo>
                <a:cubicBezTo>
                  <a:pt x="48370" y="5506"/>
                  <a:pt x="47582" y="4882"/>
                  <a:pt x="47089" y="4060"/>
                </a:cubicBezTo>
                <a:cubicBezTo>
                  <a:pt x="46399" y="2845"/>
                  <a:pt x="46333" y="1169"/>
                  <a:pt x="45183" y="413"/>
                </a:cubicBezTo>
                <a:cubicBezTo>
                  <a:pt x="44749" y="116"/>
                  <a:pt x="44269" y="1"/>
                  <a:pt x="4377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24" name="Google Shape;16024;p113"/>
          <p:cNvSpPr/>
          <p:nvPr/>
        </p:nvSpPr>
        <p:spPr>
          <a:xfrm>
            <a:off x="6574972" y="3840225"/>
            <a:ext cx="447216" cy="677428"/>
          </a:xfrm>
          <a:custGeom>
            <a:rect b="b" l="l" r="r" t="t"/>
            <a:pathLst>
              <a:path extrusionOk="0" h="32007" w="21130">
                <a:moveTo>
                  <a:pt x="16824" y="1"/>
                </a:moveTo>
                <a:cubicBezTo>
                  <a:pt x="15674" y="987"/>
                  <a:pt x="14754" y="2235"/>
                  <a:pt x="14130" y="3615"/>
                </a:cubicBezTo>
                <a:cubicBezTo>
                  <a:pt x="13867" y="4207"/>
                  <a:pt x="13637" y="4831"/>
                  <a:pt x="13308" y="5423"/>
                </a:cubicBezTo>
                <a:cubicBezTo>
                  <a:pt x="12848" y="6277"/>
                  <a:pt x="12191" y="7000"/>
                  <a:pt x="11830" y="7887"/>
                </a:cubicBezTo>
                <a:cubicBezTo>
                  <a:pt x="11435" y="8774"/>
                  <a:pt x="11337" y="9760"/>
                  <a:pt x="11041" y="10713"/>
                </a:cubicBezTo>
                <a:cubicBezTo>
                  <a:pt x="10548" y="12192"/>
                  <a:pt x="9562" y="13474"/>
                  <a:pt x="8609" y="14722"/>
                </a:cubicBezTo>
                <a:cubicBezTo>
                  <a:pt x="7792" y="14537"/>
                  <a:pt x="6965" y="14435"/>
                  <a:pt x="6133" y="14435"/>
                </a:cubicBezTo>
                <a:cubicBezTo>
                  <a:pt x="5492" y="14435"/>
                  <a:pt x="4849" y="14495"/>
                  <a:pt x="4206" y="14624"/>
                </a:cubicBezTo>
                <a:cubicBezTo>
                  <a:pt x="4091" y="14662"/>
                  <a:pt x="3975" y="14678"/>
                  <a:pt x="3860" y="14678"/>
                </a:cubicBezTo>
                <a:cubicBezTo>
                  <a:pt x="3778" y="14678"/>
                  <a:pt x="3696" y="14670"/>
                  <a:pt x="3615" y="14656"/>
                </a:cubicBezTo>
                <a:lnTo>
                  <a:pt x="3615" y="14656"/>
                </a:lnTo>
                <a:cubicBezTo>
                  <a:pt x="4140" y="15905"/>
                  <a:pt x="4929" y="17022"/>
                  <a:pt x="5882" y="17975"/>
                </a:cubicBezTo>
                <a:cubicBezTo>
                  <a:pt x="5983" y="18102"/>
                  <a:pt x="5889" y="18248"/>
                  <a:pt x="5781" y="18248"/>
                </a:cubicBezTo>
                <a:cubicBezTo>
                  <a:pt x="5748" y="18248"/>
                  <a:pt x="5715" y="18235"/>
                  <a:pt x="5685" y="18205"/>
                </a:cubicBezTo>
                <a:cubicBezTo>
                  <a:pt x="4535" y="17088"/>
                  <a:pt x="3680" y="15774"/>
                  <a:pt x="3122" y="14262"/>
                </a:cubicBezTo>
                <a:cubicBezTo>
                  <a:pt x="2892" y="13868"/>
                  <a:pt x="2793" y="13211"/>
                  <a:pt x="2366" y="12948"/>
                </a:cubicBezTo>
                <a:cubicBezTo>
                  <a:pt x="2268" y="12887"/>
                  <a:pt x="2154" y="12860"/>
                  <a:pt x="2035" y="12860"/>
                </a:cubicBezTo>
                <a:cubicBezTo>
                  <a:pt x="1636" y="12860"/>
                  <a:pt x="1178" y="13167"/>
                  <a:pt x="1052" y="13572"/>
                </a:cubicBezTo>
                <a:cubicBezTo>
                  <a:pt x="920" y="14131"/>
                  <a:pt x="1052" y="14722"/>
                  <a:pt x="1380" y="15182"/>
                </a:cubicBezTo>
                <a:cubicBezTo>
                  <a:pt x="1742" y="15642"/>
                  <a:pt x="2037" y="16102"/>
                  <a:pt x="2333" y="16628"/>
                </a:cubicBezTo>
                <a:cubicBezTo>
                  <a:pt x="2366" y="16727"/>
                  <a:pt x="2399" y="16825"/>
                  <a:pt x="2432" y="16957"/>
                </a:cubicBezTo>
                <a:cubicBezTo>
                  <a:pt x="3549" y="17811"/>
                  <a:pt x="4009" y="19027"/>
                  <a:pt x="4666" y="20341"/>
                </a:cubicBezTo>
                <a:cubicBezTo>
                  <a:pt x="4733" y="20452"/>
                  <a:pt x="4635" y="20563"/>
                  <a:pt x="4534" y="20563"/>
                </a:cubicBezTo>
                <a:cubicBezTo>
                  <a:pt x="4485" y="20563"/>
                  <a:pt x="4435" y="20537"/>
                  <a:pt x="4403" y="20473"/>
                </a:cubicBezTo>
                <a:cubicBezTo>
                  <a:pt x="3812" y="19323"/>
                  <a:pt x="3417" y="18205"/>
                  <a:pt x="2465" y="17384"/>
                </a:cubicBezTo>
                <a:cubicBezTo>
                  <a:pt x="2465" y="17417"/>
                  <a:pt x="2465" y="17482"/>
                  <a:pt x="2465" y="17515"/>
                </a:cubicBezTo>
                <a:cubicBezTo>
                  <a:pt x="2399" y="17712"/>
                  <a:pt x="2300" y="17877"/>
                  <a:pt x="2202" y="18041"/>
                </a:cubicBezTo>
                <a:cubicBezTo>
                  <a:pt x="1380" y="19388"/>
                  <a:pt x="690" y="20801"/>
                  <a:pt x="230" y="22313"/>
                </a:cubicBezTo>
                <a:cubicBezTo>
                  <a:pt x="99" y="22674"/>
                  <a:pt x="0" y="23069"/>
                  <a:pt x="0" y="23463"/>
                </a:cubicBezTo>
                <a:cubicBezTo>
                  <a:pt x="33" y="24482"/>
                  <a:pt x="822" y="25303"/>
                  <a:pt x="1282" y="26190"/>
                </a:cubicBezTo>
                <a:cubicBezTo>
                  <a:pt x="1840" y="27308"/>
                  <a:pt x="1742" y="28261"/>
                  <a:pt x="1282" y="29378"/>
                </a:cubicBezTo>
                <a:cubicBezTo>
                  <a:pt x="1052" y="30002"/>
                  <a:pt x="953" y="30692"/>
                  <a:pt x="1019" y="31350"/>
                </a:cubicBezTo>
                <a:lnTo>
                  <a:pt x="920" y="31119"/>
                </a:lnTo>
                <a:lnTo>
                  <a:pt x="920" y="31119"/>
                </a:lnTo>
                <a:cubicBezTo>
                  <a:pt x="920" y="31284"/>
                  <a:pt x="986" y="31481"/>
                  <a:pt x="1084" y="31612"/>
                </a:cubicBezTo>
                <a:cubicBezTo>
                  <a:pt x="1084" y="31645"/>
                  <a:pt x="1084" y="31645"/>
                  <a:pt x="1117" y="31678"/>
                </a:cubicBezTo>
                <a:lnTo>
                  <a:pt x="1117" y="31612"/>
                </a:lnTo>
                <a:cubicBezTo>
                  <a:pt x="1282" y="31842"/>
                  <a:pt x="1544" y="31974"/>
                  <a:pt x="1807" y="32007"/>
                </a:cubicBezTo>
                <a:cubicBezTo>
                  <a:pt x="2267" y="31974"/>
                  <a:pt x="2727" y="31875"/>
                  <a:pt x="3122" y="31612"/>
                </a:cubicBezTo>
                <a:cubicBezTo>
                  <a:pt x="3417" y="31514"/>
                  <a:pt x="3680" y="31317"/>
                  <a:pt x="3878" y="31087"/>
                </a:cubicBezTo>
                <a:cubicBezTo>
                  <a:pt x="4009" y="30758"/>
                  <a:pt x="4108" y="30429"/>
                  <a:pt x="4173" y="30101"/>
                </a:cubicBezTo>
                <a:cubicBezTo>
                  <a:pt x="4403" y="29674"/>
                  <a:pt x="4699" y="29312"/>
                  <a:pt x="5060" y="29016"/>
                </a:cubicBezTo>
                <a:cubicBezTo>
                  <a:pt x="6013" y="28031"/>
                  <a:pt x="6572" y="26683"/>
                  <a:pt x="7098" y="25402"/>
                </a:cubicBezTo>
                <a:lnTo>
                  <a:pt x="7689" y="23956"/>
                </a:lnTo>
                <a:cubicBezTo>
                  <a:pt x="7919" y="23332"/>
                  <a:pt x="8182" y="22740"/>
                  <a:pt x="8379" y="22083"/>
                </a:cubicBezTo>
                <a:cubicBezTo>
                  <a:pt x="8544" y="21590"/>
                  <a:pt x="8807" y="20999"/>
                  <a:pt x="9299" y="20966"/>
                </a:cubicBezTo>
                <a:cubicBezTo>
                  <a:pt x="9661" y="20966"/>
                  <a:pt x="9957" y="21261"/>
                  <a:pt x="10187" y="21524"/>
                </a:cubicBezTo>
                <a:cubicBezTo>
                  <a:pt x="10844" y="22280"/>
                  <a:pt x="11600" y="22937"/>
                  <a:pt x="12487" y="23463"/>
                </a:cubicBezTo>
                <a:cubicBezTo>
                  <a:pt x="12750" y="23594"/>
                  <a:pt x="13013" y="23693"/>
                  <a:pt x="13308" y="23759"/>
                </a:cubicBezTo>
                <a:cubicBezTo>
                  <a:pt x="13434" y="23783"/>
                  <a:pt x="13558" y="23795"/>
                  <a:pt x="13680" y="23795"/>
                </a:cubicBezTo>
                <a:cubicBezTo>
                  <a:pt x="14866" y="23795"/>
                  <a:pt x="15870" y="22692"/>
                  <a:pt x="16496" y="21590"/>
                </a:cubicBezTo>
                <a:cubicBezTo>
                  <a:pt x="16726" y="21064"/>
                  <a:pt x="17054" y="20538"/>
                  <a:pt x="17416" y="20078"/>
                </a:cubicBezTo>
                <a:cubicBezTo>
                  <a:pt x="17770" y="19665"/>
                  <a:pt x="18283" y="19411"/>
                  <a:pt x="18836" y="19411"/>
                </a:cubicBezTo>
                <a:cubicBezTo>
                  <a:pt x="18899" y="19411"/>
                  <a:pt x="18962" y="19415"/>
                  <a:pt x="19026" y="19421"/>
                </a:cubicBezTo>
                <a:cubicBezTo>
                  <a:pt x="19170" y="19469"/>
                  <a:pt x="19332" y="19500"/>
                  <a:pt x="19499" y="19500"/>
                </a:cubicBezTo>
                <a:cubicBezTo>
                  <a:pt x="19560" y="19500"/>
                  <a:pt x="19622" y="19496"/>
                  <a:pt x="19683" y="19487"/>
                </a:cubicBezTo>
                <a:cubicBezTo>
                  <a:pt x="19979" y="19421"/>
                  <a:pt x="20110" y="19125"/>
                  <a:pt x="20242" y="18830"/>
                </a:cubicBezTo>
                <a:lnTo>
                  <a:pt x="20965" y="17055"/>
                </a:lnTo>
                <a:cubicBezTo>
                  <a:pt x="21031" y="16924"/>
                  <a:pt x="21096" y="16760"/>
                  <a:pt x="21129" y="16562"/>
                </a:cubicBezTo>
                <a:cubicBezTo>
                  <a:pt x="21096" y="16365"/>
                  <a:pt x="21063" y="16135"/>
                  <a:pt x="20965" y="15938"/>
                </a:cubicBezTo>
                <a:cubicBezTo>
                  <a:pt x="20603" y="14755"/>
                  <a:pt x="20472" y="13506"/>
                  <a:pt x="20603" y="12258"/>
                </a:cubicBezTo>
                <a:cubicBezTo>
                  <a:pt x="20702" y="11863"/>
                  <a:pt x="20669" y="11469"/>
                  <a:pt x="20570" y="11108"/>
                </a:cubicBezTo>
                <a:cubicBezTo>
                  <a:pt x="20275" y="10286"/>
                  <a:pt x="19190" y="10056"/>
                  <a:pt x="18697" y="9366"/>
                </a:cubicBezTo>
                <a:cubicBezTo>
                  <a:pt x="18205" y="8643"/>
                  <a:pt x="18435" y="7493"/>
                  <a:pt x="18040" y="6671"/>
                </a:cubicBezTo>
                <a:cubicBezTo>
                  <a:pt x="17810" y="6211"/>
                  <a:pt x="17383" y="5817"/>
                  <a:pt x="17416" y="5324"/>
                </a:cubicBezTo>
                <a:cubicBezTo>
                  <a:pt x="17416" y="5094"/>
                  <a:pt x="17547" y="4864"/>
                  <a:pt x="17547" y="4634"/>
                </a:cubicBezTo>
                <a:cubicBezTo>
                  <a:pt x="17547" y="4010"/>
                  <a:pt x="16726" y="3747"/>
                  <a:pt x="16496" y="3188"/>
                </a:cubicBezTo>
                <a:cubicBezTo>
                  <a:pt x="16233" y="2597"/>
                  <a:pt x="16562" y="2071"/>
                  <a:pt x="16792" y="1578"/>
                </a:cubicBezTo>
                <a:cubicBezTo>
                  <a:pt x="17022" y="1085"/>
                  <a:pt x="17219" y="395"/>
                  <a:pt x="1682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25" name="Google Shape;16025;p113"/>
          <p:cNvSpPr/>
          <p:nvPr/>
        </p:nvSpPr>
        <p:spPr>
          <a:xfrm>
            <a:off x="7935121" y="4786845"/>
            <a:ext cx="32340" cy="32848"/>
          </a:xfrm>
          <a:custGeom>
            <a:rect b="b" l="l" r="r" t="t"/>
            <a:pathLst>
              <a:path extrusionOk="0" h="1552" w="1528">
                <a:moveTo>
                  <a:pt x="170" y="1"/>
                </a:moveTo>
                <a:cubicBezTo>
                  <a:pt x="83" y="1"/>
                  <a:pt x="0" y="112"/>
                  <a:pt x="77" y="163"/>
                </a:cubicBezTo>
                <a:lnTo>
                  <a:pt x="110" y="163"/>
                </a:lnTo>
                <a:cubicBezTo>
                  <a:pt x="537" y="557"/>
                  <a:pt x="932" y="1017"/>
                  <a:pt x="1293" y="1510"/>
                </a:cubicBezTo>
                <a:cubicBezTo>
                  <a:pt x="1312" y="1539"/>
                  <a:pt x="1343" y="1551"/>
                  <a:pt x="1374" y="1551"/>
                </a:cubicBezTo>
                <a:cubicBezTo>
                  <a:pt x="1449" y="1551"/>
                  <a:pt x="1527" y="1481"/>
                  <a:pt x="1457" y="1412"/>
                </a:cubicBezTo>
                <a:cubicBezTo>
                  <a:pt x="1096" y="886"/>
                  <a:pt x="702" y="426"/>
                  <a:pt x="242" y="31"/>
                </a:cubicBezTo>
                <a:cubicBezTo>
                  <a:pt x="220" y="10"/>
                  <a:pt x="195" y="1"/>
                  <a:pt x="17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26" name="Google Shape;16026;p113"/>
          <p:cNvSpPr/>
          <p:nvPr/>
        </p:nvSpPr>
        <p:spPr>
          <a:xfrm>
            <a:off x="7937703" y="4778781"/>
            <a:ext cx="30710" cy="27155"/>
          </a:xfrm>
          <a:custGeom>
            <a:rect b="b" l="l" r="r" t="t"/>
            <a:pathLst>
              <a:path extrusionOk="0" h="1283" w="1451">
                <a:moveTo>
                  <a:pt x="161" y="0"/>
                </a:moveTo>
                <a:cubicBezTo>
                  <a:pt x="77" y="0"/>
                  <a:pt x="0" y="102"/>
                  <a:pt x="54" y="182"/>
                </a:cubicBezTo>
                <a:cubicBezTo>
                  <a:pt x="415" y="577"/>
                  <a:pt x="810" y="971"/>
                  <a:pt x="1270" y="1267"/>
                </a:cubicBezTo>
                <a:cubicBezTo>
                  <a:pt x="1286" y="1277"/>
                  <a:pt x="1301" y="1282"/>
                  <a:pt x="1317" y="1282"/>
                </a:cubicBezTo>
                <a:cubicBezTo>
                  <a:pt x="1395" y="1282"/>
                  <a:pt x="1451" y="1158"/>
                  <a:pt x="1368" y="1103"/>
                </a:cubicBezTo>
                <a:cubicBezTo>
                  <a:pt x="941" y="807"/>
                  <a:pt x="547" y="445"/>
                  <a:pt x="218" y="18"/>
                </a:cubicBezTo>
                <a:cubicBezTo>
                  <a:pt x="200" y="6"/>
                  <a:pt x="180" y="0"/>
                  <a:pt x="16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27" name="Google Shape;16027;p113"/>
          <p:cNvSpPr/>
          <p:nvPr/>
        </p:nvSpPr>
        <p:spPr>
          <a:xfrm>
            <a:off x="7937893" y="4769469"/>
            <a:ext cx="33949" cy="29758"/>
          </a:xfrm>
          <a:custGeom>
            <a:rect b="b" l="l" r="r" t="t"/>
            <a:pathLst>
              <a:path extrusionOk="0" h="1406" w="1604">
                <a:moveTo>
                  <a:pt x="143" y="1"/>
                </a:moveTo>
                <a:cubicBezTo>
                  <a:pt x="64" y="1"/>
                  <a:pt x="0" y="118"/>
                  <a:pt x="78" y="195"/>
                </a:cubicBezTo>
                <a:lnTo>
                  <a:pt x="45" y="195"/>
                </a:lnTo>
                <a:cubicBezTo>
                  <a:pt x="439" y="655"/>
                  <a:pt x="899" y="1050"/>
                  <a:pt x="1425" y="1378"/>
                </a:cubicBezTo>
                <a:cubicBezTo>
                  <a:pt x="1444" y="1397"/>
                  <a:pt x="1463" y="1405"/>
                  <a:pt x="1481" y="1405"/>
                </a:cubicBezTo>
                <a:cubicBezTo>
                  <a:pt x="1554" y="1405"/>
                  <a:pt x="1603" y="1267"/>
                  <a:pt x="1524" y="1214"/>
                </a:cubicBezTo>
                <a:cubicBezTo>
                  <a:pt x="1031" y="885"/>
                  <a:pt x="571" y="491"/>
                  <a:pt x="209" y="31"/>
                </a:cubicBezTo>
                <a:cubicBezTo>
                  <a:pt x="188" y="10"/>
                  <a:pt x="165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28" name="Google Shape;16028;p113"/>
          <p:cNvSpPr/>
          <p:nvPr/>
        </p:nvSpPr>
        <p:spPr>
          <a:xfrm>
            <a:off x="7971525" y="4796899"/>
            <a:ext cx="25059" cy="17059"/>
          </a:xfrm>
          <a:custGeom>
            <a:rect b="b" l="l" r="r" t="t"/>
            <a:pathLst>
              <a:path extrusionOk="0" h="806" w="1184">
                <a:moveTo>
                  <a:pt x="128" y="0"/>
                </a:moveTo>
                <a:cubicBezTo>
                  <a:pt x="99" y="0"/>
                  <a:pt x="66" y="17"/>
                  <a:pt x="33" y="49"/>
                </a:cubicBezTo>
                <a:cubicBezTo>
                  <a:pt x="0" y="82"/>
                  <a:pt x="0" y="148"/>
                  <a:pt x="33" y="181"/>
                </a:cubicBezTo>
                <a:cubicBezTo>
                  <a:pt x="329" y="444"/>
                  <a:pt x="657" y="641"/>
                  <a:pt x="1019" y="805"/>
                </a:cubicBezTo>
                <a:cubicBezTo>
                  <a:pt x="1085" y="805"/>
                  <a:pt x="1150" y="772"/>
                  <a:pt x="1150" y="739"/>
                </a:cubicBezTo>
                <a:cubicBezTo>
                  <a:pt x="1183" y="674"/>
                  <a:pt x="1150" y="608"/>
                  <a:pt x="1085" y="608"/>
                </a:cubicBezTo>
                <a:cubicBezTo>
                  <a:pt x="756" y="444"/>
                  <a:pt x="460" y="279"/>
                  <a:pt x="197" y="49"/>
                </a:cubicBezTo>
                <a:cubicBezTo>
                  <a:pt x="181" y="17"/>
                  <a:pt x="156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29" name="Google Shape;16029;p113"/>
          <p:cNvSpPr/>
          <p:nvPr/>
        </p:nvSpPr>
        <p:spPr>
          <a:xfrm>
            <a:off x="7939925" y="4761383"/>
            <a:ext cx="64701" cy="43812"/>
          </a:xfrm>
          <a:custGeom>
            <a:rect b="b" l="l" r="r" t="t"/>
            <a:pathLst>
              <a:path extrusionOk="0" h="2070" w="3057">
                <a:moveTo>
                  <a:pt x="184" y="1"/>
                </a:moveTo>
                <a:cubicBezTo>
                  <a:pt x="94" y="1"/>
                  <a:pt x="0" y="103"/>
                  <a:pt x="80" y="183"/>
                </a:cubicBezTo>
                <a:cubicBezTo>
                  <a:pt x="935" y="906"/>
                  <a:pt x="1855" y="1530"/>
                  <a:pt x="2873" y="2056"/>
                </a:cubicBezTo>
                <a:cubicBezTo>
                  <a:pt x="2887" y="2065"/>
                  <a:pt x="2901" y="2069"/>
                  <a:pt x="2915" y="2069"/>
                </a:cubicBezTo>
                <a:cubicBezTo>
                  <a:pt x="2996" y="2069"/>
                  <a:pt x="3057" y="1920"/>
                  <a:pt x="2972" y="1892"/>
                </a:cubicBezTo>
                <a:cubicBezTo>
                  <a:pt x="1986" y="1366"/>
                  <a:pt x="1066" y="742"/>
                  <a:pt x="245" y="19"/>
                </a:cubicBezTo>
                <a:cubicBezTo>
                  <a:pt x="226" y="6"/>
                  <a:pt x="205" y="1"/>
                  <a:pt x="18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30" name="Google Shape;16030;p113"/>
          <p:cNvSpPr/>
          <p:nvPr/>
        </p:nvSpPr>
        <p:spPr>
          <a:xfrm>
            <a:off x="7939862" y="4751012"/>
            <a:ext cx="58352" cy="37526"/>
          </a:xfrm>
          <a:custGeom>
            <a:rect b="b" l="l" r="r" t="t"/>
            <a:pathLst>
              <a:path extrusionOk="0" h="1773" w="2757">
                <a:moveTo>
                  <a:pt x="135" y="1"/>
                </a:moveTo>
                <a:cubicBezTo>
                  <a:pt x="57" y="1"/>
                  <a:pt x="1" y="125"/>
                  <a:pt x="83" y="180"/>
                </a:cubicBezTo>
                <a:cubicBezTo>
                  <a:pt x="872" y="772"/>
                  <a:pt x="1693" y="1297"/>
                  <a:pt x="2548" y="1757"/>
                </a:cubicBezTo>
                <a:cubicBezTo>
                  <a:pt x="2569" y="1768"/>
                  <a:pt x="2589" y="1773"/>
                  <a:pt x="2608" y="1773"/>
                </a:cubicBezTo>
                <a:cubicBezTo>
                  <a:pt x="2705" y="1773"/>
                  <a:pt x="2757" y="1648"/>
                  <a:pt x="2646" y="1593"/>
                </a:cubicBezTo>
                <a:cubicBezTo>
                  <a:pt x="1792" y="1133"/>
                  <a:pt x="970" y="607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31" name="Google Shape;16031;p113"/>
          <p:cNvSpPr/>
          <p:nvPr/>
        </p:nvSpPr>
        <p:spPr>
          <a:xfrm>
            <a:off x="7941449" y="4740536"/>
            <a:ext cx="58310" cy="39621"/>
          </a:xfrm>
          <a:custGeom>
            <a:rect b="b" l="l" r="r" t="t"/>
            <a:pathLst>
              <a:path extrusionOk="0" h="1872" w="2755">
                <a:moveTo>
                  <a:pt x="178" y="0"/>
                </a:moveTo>
                <a:cubicBezTo>
                  <a:pt x="89" y="0"/>
                  <a:pt x="0" y="102"/>
                  <a:pt x="107" y="182"/>
                </a:cubicBezTo>
                <a:lnTo>
                  <a:pt x="107" y="149"/>
                </a:lnTo>
                <a:cubicBezTo>
                  <a:pt x="895" y="774"/>
                  <a:pt x="1717" y="1332"/>
                  <a:pt x="2571" y="1858"/>
                </a:cubicBezTo>
                <a:cubicBezTo>
                  <a:pt x="2585" y="1867"/>
                  <a:pt x="2599" y="1871"/>
                  <a:pt x="2612" y="1871"/>
                </a:cubicBezTo>
                <a:cubicBezTo>
                  <a:pt x="2694" y="1871"/>
                  <a:pt x="2755" y="1717"/>
                  <a:pt x="2670" y="1661"/>
                </a:cubicBezTo>
                <a:cubicBezTo>
                  <a:pt x="1816" y="1168"/>
                  <a:pt x="994" y="609"/>
                  <a:pt x="238" y="18"/>
                </a:cubicBezTo>
                <a:cubicBezTo>
                  <a:pt x="220" y="6"/>
                  <a:pt x="199" y="0"/>
                  <a:pt x="17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32" name="Google Shape;16032;p113"/>
          <p:cNvSpPr/>
          <p:nvPr/>
        </p:nvSpPr>
        <p:spPr>
          <a:xfrm>
            <a:off x="8027169" y="4818107"/>
            <a:ext cx="15302" cy="6286"/>
          </a:xfrm>
          <a:custGeom>
            <a:rect b="b" l="l" r="r" t="t"/>
            <a:pathLst>
              <a:path extrusionOk="0" h="297" w="723">
                <a:moveTo>
                  <a:pt x="132" y="0"/>
                </a:moveTo>
                <a:cubicBezTo>
                  <a:pt x="33" y="0"/>
                  <a:pt x="0" y="99"/>
                  <a:pt x="66" y="165"/>
                </a:cubicBezTo>
                <a:lnTo>
                  <a:pt x="33" y="99"/>
                </a:lnTo>
                <a:lnTo>
                  <a:pt x="33" y="99"/>
                </a:lnTo>
                <a:cubicBezTo>
                  <a:pt x="197" y="230"/>
                  <a:pt x="394" y="296"/>
                  <a:pt x="592" y="296"/>
                </a:cubicBezTo>
                <a:cubicBezTo>
                  <a:pt x="723" y="296"/>
                  <a:pt x="723" y="66"/>
                  <a:pt x="592" y="66"/>
                </a:cubicBezTo>
                <a:lnTo>
                  <a:pt x="263" y="66"/>
                </a:lnTo>
                <a:lnTo>
                  <a:pt x="230" y="33"/>
                </a:lnTo>
                <a:lnTo>
                  <a:pt x="197" y="33"/>
                </a:lnTo>
                <a:cubicBezTo>
                  <a:pt x="164" y="0"/>
                  <a:pt x="164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33" name="Google Shape;16033;p113"/>
          <p:cNvSpPr/>
          <p:nvPr/>
        </p:nvSpPr>
        <p:spPr>
          <a:xfrm>
            <a:off x="8012840" y="4802529"/>
            <a:ext cx="29250" cy="13101"/>
          </a:xfrm>
          <a:custGeom>
            <a:rect b="b" l="l" r="r" t="t"/>
            <a:pathLst>
              <a:path extrusionOk="0" h="619" w="1382">
                <a:moveTo>
                  <a:pt x="102" y="0"/>
                </a:moveTo>
                <a:cubicBezTo>
                  <a:pt x="13" y="0"/>
                  <a:pt x="1" y="154"/>
                  <a:pt x="86" y="211"/>
                </a:cubicBezTo>
                <a:lnTo>
                  <a:pt x="1236" y="605"/>
                </a:lnTo>
                <a:cubicBezTo>
                  <a:pt x="1254" y="614"/>
                  <a:pt x="1270" y="618"/>
                  <a:pt x="1285" y="618"/>
                </a:cubicBezTo>
                <a:cubicBezTo>
                  <a:pt x="1373" y="618"/>
                  <a:pt x="1382" y="464"/>
                  <a:pt x="1269" y="408"/>
                </a:cubicBezTo>
                <a:lnTo>
                  <a:pt x="151" y="13"/>
                </a:lnTo>
                <a:cubicBezTo>
                  <a:pt x="133" y="4"/>
                  <a:pt x="117" y="0"/>
                  <a:pt x="10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34" name="Google Shape;16034;p113"/>
          <p:cNvSpPr/>
          <p:nvPr/>
        </p:nvSpPr>
        <p:spPr>
          <a:xfrm>
            <a:off x="8012946" y="4790697"/>
            <a:ext cx="44616" cy="19154"/>
          </a:xfrm>
          <a:custGeom>
            <a:rect b="b" l="l" r="r" t="t"/>
            <a:pathLst>
              <a:path extrusionOk="0" h="905" w="2108">
                <a:moveTo>
                  <a:pt x="169" y="0"/>
                </a:moveTo>
                <a:cubicBezTo>
                  <a:pt x="82" y="0"/>
                  <a:pt x="1" y="150"/>
                  <a:pt x="113" y="178"/>
                </a:cubicBezTo>
                <a:cubicBezTo>
                  <a:pt x="705" y="474"/>
                  <a:pt x="1296" y="737"/>
                  <a:pt x="1954" y="901"/>
                </a:cubicBezTo>
                <a:cubicBezTo>
                  <a:pt x="1964" y="904"/>
                  <a:pt x="1973" y="905"/>
                  <a:pt x="1982" y="905"/>
                </a:cubicBezTo>
                <a:cubicBezTo>
                  <a:pt x="2089" y="905"/>
                  <a:pt x="2108" y="734"/>
                  <a:pt x="1986" y="704"/>
                </a:cubicBezTo>
                <a:cubicBezTo>
                  <a:pt x="1395" y="540"/>
                  <a:pt x="804" y="310"/>
                  <a:pt x="212" y="14"/>
                </a:cubicBezTo>
                <a:cubicBezTo>
                  <a:pt x="198" y="5"/>
                  <a:pt x="184" y="0"/>
                  <a:pt x="16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35" name="Google Shape;16035;p113"/>
          <p:cNvSpPr/>
          <p:nvPr/>
        </p:nvSpPr>
        <p:spPr>
          <a:xfrm>
            <a:off x="8013475" y="4777660"/>
            <a:ext cx="47579" cy="23155"/>
          </a:xfrm>
          <a:custGeom>
            <a:rect b="b" l="l" r="r" t="t"/>
            <a:pathLst>
              <a:path extrusionOk="0" h="1094" w="2248">
                <a:moveTo>
                  <a:pt x="155" y="0"/>
                </a:moveTo>
                <a:cubicBezTo>
                  <a:pt x="69" y="0"/>
                  <a:pt x="1" y="111"/>
                  <a:pt x="88" y="170"/>
                </a:cubicBezTo>
                <a:cubicBezTo>
                  <a:pt x="713" y="564"/>
                  <a:pt x="1370" y="860"/>
                  <a:pt x="2060" y="1090"/>
                </a:cubicBezTo>
                <a:cubicBezTo>
                  <a:pt x="2070" y="1092"/>
                  <a:pt x="2080" y="1094"/>
                  <a:pt x="2089" y="1094"/>
                </a:cubicBezTo>
                <a:cubicBezTo>
                  <a:pt x="2200" y="1094"/>
                  <a:pt x="2247" y="921"/>
                  <a:pt x="2126" y="860"/>
                </a:cubicBezTo>
                <a:cubicBezTo>
                  <a:pt x="1436" y="663"/>
                  <a:pt x="811" y="367"/>
                  <a:pt x="187" y="5"/>
                </a:cubicBezTo>
                <a:cubicBezTo>
                  <a:pt x="176" y="2"/>
                  <a:pt x="166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36" name="Google Shape;16036;p113"/>
          <p:cNvSpPr/>
          <p:nvPr/>
        </p:nvSpPr>
        <p:spPr>
          <a:xfrm>
            <a:off x="8000035" y="4782168"/>
            <a:ext cx="16022" cy="10519"/>
          </a:xfrm>
          <a:custGeom>
            <a:rect b="b" l="l" r="r" t="t"/>
            <a:pathLst>
              <a:path extrusionOk="0" h="497" w="757">
                <a:moveTo>
                  <a:pt x="88" y="1"/>
                </a:moveTo>
                <a:cubicBezTo>
                  <a:pt x="56" y="1"/>
                  <a:pt x="33" y="17"/>
                  <a:pt x="33" y="55"/>
                </a:cubicBezTo>
                <a:cubicBezTo>
                  <a:pt x="1" y="88"/>
                  <a:pt x="1" y="154"/>
                  <a:pt x="66" y="187"/>
                </a:cubicBezTo>
                <a:lnTo>
                  <a:pt x="559" y="483"/>
                </a:lnTo>
                <a:cubicBezTo>
                  <a:pt x="578" y="492"/>
                  <a:pt x="598" y="496"/>
                  <a:pt x="616" y="496"/>
                </a:cubicBezTo>
                <a:cubicBezTo>
                  <a:pt x="661" y="496"/>
                  <a:pt x="700" y="473"/>
                  <a:pt x="723" y="450"/>
                </a:cubicBezTo>
                <a:cubicBezTo>
                  <a:pt x="756" y="384"/>
                  <a:pt x="723" y="318"/>
                  <a:pt x="691" y="318"/>
                </a:cubicBezTo>
                <a:lnTo>
                  <a:pt x="165" y="22"/>
                </a:lnTo>
                <a:cubicBezTo>
                  <a:pt x="138" y="9"/>
                  <a:pt x="110" y="1"/>
                  <a:pt x="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37" name="Google Shape;16037;p113"/>
          <p:cNvSpPr/>
          <p:nvPr/>
        </p:nvSpPr>
        <p:spPr>
          <a:xfrm>
            <a:off x="7951354" y="4731858"/>
            <a:ext cx="80300" cy="46902"/>
          </a:xfrm>
          <a:custGeom>
            <a:rect b="b" l="l" r="r" t="t"/>
            <a:pathLst>
              <a:path extrusionOk="0" h="2216" w="3794">
                <a:moveTo>
                  <a:pt x="132" y="1"/>
                </a:moveTo>
                <a:cubicBezTo>
                  <a:pt x="82" y="1"/>
                  <a:pt x="33" y="34"/>
                  <a:pt x="33" y="99"/>
                </a:cubicBezTo>
                <a:lnTo>
                  <a:pt x="0" y="99"/>
                </a:lnTo>
                <a:cubicBezTo>
                  <a:pt x="0" y="198"/>
                  <a:pt x="33" y="296"/>
                  <a:pt x="132" y="362"/>
                </a:cubicBezTo>
                <a:cubicBezTo>
                  <a:pt x="296" y="461"/>
                  <a:pt x="427" y="592"/>
                  <a:pt x="592" y="658"/>
                </a:cubicBezTo>
                <a:cubicBezTo>
                  <a:pt x="920" y="888"/>
                  <a:pt x="1249" y="1085"/>
                  <a:pt x="1578" y="1249"/>
                </a:cubicBezTo>
                <a:cubicBezTo>
                  <a:pt x="2235" y="1611"/>
                  <a:pt x="2925" y="1939"/>
                  <a:pt x="3648" y="2202"/>
                </a:cubicBezTo>
                <a:cubicBezTo>
                  <a:pt x="3662" y="2211"/>
                  <a:pt x="3675" y="2216"/>
                  <a:pt x="3687" y="2216"/>
                </a:cubicBezTo>
                <a:cubicBezTo>
                  <a:pt x="3761" y="2216"/>
                  <a:pt x="3794" y="2062"/>
                  <a:pt x="3681" y="2005"/>
                </a:cubicBezTo>
                <a:cubicBezTo>
                  <a:pt x="3056" y="1775"/>
                  <a:pt x="2465" y="1479"/>
                  <a:pt x="1873" y="1184"/>
                </a:cubicBezTo>
                <a:cubicBezTo>
                  <a:pt x="1578" y="1019"/>
                  <a:pt x="1315" y="855"/>
                  <a:pt x="1019" y="691"/>
                </a:cubicBezTo>
                <a:lnTo>
                  <a:pt x="658" y="461"/>
                </a:lnTo>
                <a:cubicBezTo>
                  <a:pt x="559" y="395"/>
                  <a:pt x="230" y="264"/>
                  <a:pt x="230" y="99"/>
                </a:cubicBezTo>
                <a:cubicBezTo>
                  <a:pt x="230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38" name="Google Shape;16038;p113"/>
          <p:cNvSpPr/>
          <p:nvPr/>
        </p:nvSpPr>
        <p:spPr>
          <a:xfrm>
            <a:off x="7996881" y="4744070"/>
            <a:ext cx="67453" cy="35663"/>
          </a:xfrm>
          <a:custGeom>
            <a:rect b="b" l="l" r="r" t="t"/>
            <a:pathLst>
              <a:path extrusionOk="0" h="1685" w="3187">
                <a:moveTo>
                  <a:pt x="136" y="0"/>
                </a:moveTo>
                <a:cubicBezTo>
                  <a:pt x="57" y="0"/>
                  <a:pt x="1" y="129"/>
                  <a:pt x="84" y="212"/>
                </a:cubicBezTo>
                <a:cubicBezTo>
                  <a:pt x="577" y="574"/>
                  <a:pt x="1102" y="902"/>
                  <a:pt x="1661" y="1165"/>
                </a:cubicBezTo>
                <a:cubicBezTo>
                  <a:pt x="1957" y="1297"/>
                  <a:pt x="2220" y="1428"/>
                  <a:pt x="2483" y="1527"/>
                </a:cubicBezTo>
                <a:cubicBezTo>
                  <a:pt x="2591" y="1592"/>
                  <a:pt x="2770" y="1685"/>
                  <a:pt x="2927" y="1685"/>
                </a:cubicBezTo>
                <a:cubicBezTo>
                  <a:pt x="3008" y="1685"/>
                  <a:pt x="3084" y="1660"/>
                  <a:pt x="3140" y="1592"/>
                </a:cubicBezTo>
                <a:cubicBezTo>
                  <a:pt x="3187" y="1498"/>
                  <a:pt x="3099" y="1421"/>
                  <a:pt x="3021" y="1421"/>
                </a:cubicBezTo>
                <a:cubicBezTo>
                  <a:pt x="2990" y="1421"/>
                  <a:pt x="2961" y="1433"/>
                  <a:pt x="2943" y="1461"/>
                </a:cubicBezTo>
                <a:cubicBezTo>
                  <a:pt x="2939" y="1468"/>
                  <a:pt x="2929" y="1472"/>
                  <a:pt x="2913" y="1472"/>
                </a:cubicBezTo>
                <a:cubicBezTo>
                  <a:pt x="2786" y="1472"/>
                  <a:pt x="2311" y="1260"/>
                  <a:pt x="2253" y="1231"/>
                </a:cubicBezTo>
                <a:cubicBezTo>
                  <a:pt x="1990" y="1100"/>
                  <a:pt x="1760" y="1001"/>
                  <a:pt x="1530" y="870"/>
                </a:cubicBezTo>
                <a:cubicBezTo>
                  <a:pt x="1070" y="607"/>
                  <a:pt x="610" y="344"/>
                  <a:pt x="182" y="15"/>
                </a:cubicBezTo>
                <a:cubicBezTo>
                  <a:pt x="167" y="5"/>
                  <a:pt x="151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39" name="Google Shape;16039;p113"/>
          <p:cNvSpPr/>
          <p:nvPr/>
        </p:nvSpPr>
        <p:spPr>
          <a:xfrm>
            <a:off x="7948286" y="4715984"/>
            <a:ext cx="31197" cy="21334"/>
          </a:xfrm>
          <a:custGeom>
            <a:rect b="b" l="l" r="r" t="t"/>
            <a:pathLst>
              <a:path extrusionOk="0" h="1008" w="1474">
                <a:moveTo>
                  <a:pt x="122" y="1"/>
                </a:moveTo>
                <a:cubicBezTo>
                  <a:pt x="49" y="1"/>
                  <a:pt x="0" y="139"/>
                  <a:pt x="80" y="192"/>
                </a:cubicBezTo>
                <a:lnTo>
                  <a:pt x="1263" y="981"/>
                </a:lnTo>
                <a:cubicBezTo>
                  <a:pt x="1288" y="1000"/>
                  <a:pt x="1312" y="1008"/>
                  <a:pt x="1334" y="1008"/>
                </a:cubicBezTo>
                <a:cubicBezTo>
                  <a:pt x="1425" y="1008"/>
                  <a:pt x="1473" y="869"/>
                  <a:pt x="1394" y="816"/>
                </a:cubicBezTo>
                <a:lnTo>
                  <a:pt x="178" y="28"/>
                </a:lnTo>
                <a:cubicBezTo>
                  <a:pt x="159" y="9"/>
                  <a:pt x="140" y="1"/>
                  <a:pt x="1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40" name="Google Shape;16040;p113"/>
          <p:cNvSpPr/>
          <p:nvPr/>
        </p:nvSpPr>
        <p:spPr>
          <a:xfrm>
            <a:off x="7951100" y="4706184"/>
            <a:ext cx="42478" cy="27853"/>
          </a:xfrm>
          <a:custGeom>
            <a:rect b="b" l="l" r="r" t="t"/>
            <a:pathLst>
              <a:path extrusionOk="0" h="1316" w="2007">
                <a:moveTo>
                  <a:pt x="143" y="0"/>
                </a:moveTo>
                <a:cubicBezTo>
                  <a:pt x="65" y="0"/>
                  <a:pt x="1" y="118"/>
                  <a:pt x="78" y="195"/>
                </a:cubicBezTo>
                <a:cubicBezTo>
                  <a:pt x="571" y="688"/>
                  <a:pt x="1162" y="1049"/>
                  <a:pt x="1820" y="1312"/>
                </a:cubicBezTo>
                <a:cubicBezTo>
                  <a:pt x="1830" y="1315"/>
                  <a:pt x="1839" y="1316"/>
                  <a:pt x="1849" y="1316"/>
                </a:cubicBezTo>
                <a:cubicBezTo>
                  <a:pt x="1960" y="1316"/>
                  <a:pt x="2007" y="1145"/>
                  <a:pt x="1885" y="1115"/>
                </a:cubicBezTo>
                <a:cubicBezTo>
                  <a:pt x="1261" y="885"/>
                  <a:pt x="702" y="491"/>
                  <a:pt x="209" y="31"/>
                </a:cubicBezTo>
                <a:cubicBezTo>
                  <a:pt x="188" y="9"/>
                  <a:pt x="165" y="0"/>
                  <a:pt x="1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41" name="Google Shape;16041;p113"/>
          <p:cNvSpPr/>
          <p:nvPr/>
        </p:nvSpPr>
        <p:spPr>
          <a:xfrm>
            <a:off x="7958043" y="4700935"/>
            <a:ext cx="42457" cy="26858"/>
          </a:xfrm>
          <a:custGeom>
            <a:rect b="b" l="l" r="r" t="t"/>
            <a:pathLst>
              <a:path extrusionOk="0" h="1269" w="2006">
                <a:moveTo>
                  <a:pt x="162" y="1"/>
                </a:moveTo>
                <a:cubicBezTo>
                  <a:pt x="76" y="1"/>
                  <a:pt x="1" y="130"/>
                  <a:pt x="111" y="213"/>
                </a:cubicBezTo>
                <a:cubicBezTo>
                  <a:pt x="637" y="607"/>
                  <a:pt x="1196" y="936"/>
                  <a:pt x="1787" y="1265"/>
                </a:cubicBezTo>
                <a:cubicBezTo>
                  <a:pt x="1796" y="1267"/>
                  <a:pt x="1805" y="1269"/>
                  <a:pt x="1814" y="1269"/>
                </a:cubicBezTo>
                <a:cubicBezTo>
                  <a:pt x="1907" y="1269"/>
                  <a:pt x="2006" y="1127"/>
                  <a:pt x="1886" y="1067"/>
                </a:cubicBezTo>
                <a:cubicBezTo>
                  <a:pt x="1294" y="772"/>
                  <a:pt x="736" y="410"/>
                  <a:pt x="210" y="16"/>
                </a:cubicBezTo>
                <a:cubicBezTo>
                  <a:pt x="194" y="5"/>
                  <a:pt x="178" y="1"/>
                  <a:pt x="1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42" name="Google Shape;16042;p113"/>
          <p:cNvSpPr/>
          <p:nvPr/>
        </p:nvSpPr>
        <p:spPr>
          <a:xfrm>
            <a:off x="7951820" y="4683220"/>
            <a:ext cx="50627" cy="34330"/>
          </a:xfrm>
          <a:custGeom>
            <a:rect b="b" l="l" r="r" t="t"/>
            <a:pathLst>
              <a:path extrusionOk="0" h="1622" w="2392">
                <a:moveTo>
                  <a:pt x="156" y="1"/>
                </a:moveTo>
                <a:cubicBezTo>
                  <a:pt x="63" y="1"/>
                  <a:pt x="0" y="112"/>
                  <a:pt x="77" y="163"/>
                </a:cubicBezTo>
                <a:cubicBezTo>
                  <a:pt x="701" y="721"/>
                  <a:pt x="1424" y="1181"/>
                  <a:pt x="2180" y="1609"/>
                </a:cubicBezTo>
                <a:cubicBezTo>
                  <a:pt x="2194" y="1618"/>
                  <a:pt x="2208" y="1622"/>
                  <a:pt x="2222" y="1622"/>
                </a:cubicBezTo>
                <a:cubicBezTo>
                  <a:pt x="2310" y="1622"/>
                  <a:pt x="2392" y="1468"/>
                  <a:pt x="2279" y="1411"/>
                </a:cubicBezTo>
                <a:cubicBezTo>
                  <a:pt x="1556" y="1017"/>
                  <a:pt x="866" y="557"/>
                  <a:pt x="241" y="31"/>
                </a:cubicBezTo>
                <a:cubicBezTo>
                  <a:pt x="212" y="10"/>
                  <a:pt x="183" y="1"/>
                  <a:pt x="1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43" name="Google Shape;16043;p113"/>
          <p:cNvSpPr/>
          <p:nvPr/>
        </p:nvSpPr>
        <p:spPr>
          <a:xfrm>
            <a:off x="7950423" y="4670013"/>
            <a:ext cx="38055" cy="24636"/>
          </a:xfrm>
          <a:custGeom>
            <a:rect b="b" l="l" r="r" t="t"/>
            <a:pathLst>
              <a:path extrusionOk="0" h="1164" w="1798">
                <a:moveTo>
                  <a:pt x="141" y="0"/>
                </a:moveTo>
                <a:cubicBezTo>
                  <a:pt x="63" y="0"/>
                  <a:pt x="0" y="111"/>
                  <a:pt x="77" y="162"/>
                </a:cubicBezTo>
                <a:cubicBezTo>
                  <a:pt x="537" y="557"/>
                  <a:pt x="1030" y="885"/>
                  <a:pt x="1589" y="1148"/>
                </a:cubicBezTo>
                <a:cubicBezTo>
                  <a:pt x="1610" y="1159"/>
                  <a:pt x="1630" y="1163"/>
                  <a:pt x="1649" y="1163"/>
                </a:cubicBezTo>
                <a:cubicBezTo>
                  <a:pt x="1746" y="1163"/>
                  <a:pt x="1798" y="1039"/>
                  <a:pt x="1687" y="984"/>
                </a:cubicBezTo>
                <a:cubicBezTo>
                  <a:pt x="1162" y="721"/>
                  <a:pt x="669" y="392"/>
                  <a:pt x="209" y="31"/>
                </a:cubicBezTo>
                <a:cubicBezTo>
                  <a:pt x="187" y="9"/>
                  <a:pt x="163" y="0"/>
                  <a:pt x="14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44" name="Google Shape;16044;p113"/>
          <p:cNvSpPr/>
          <p:nvPr/>
        </p:nvSpPr>
        <p:spPr>
          <a:xfrm>
            <a:off x="7953132" y="4654985"/>
            <a:ext cx="29356" cy="21355"/>
          </a:xfrm>
          <a:custGeom>
            <a:rect b="b" l="l" r="r" t="t"/>
            <a:pathLst>
              <a:path extrusionOk="0" h="1009" w="1387">
                <a:moveTo>
                  <a:pt x="185" y="0"/>
                </a:moveTo>
                <a:cubicBezTo>
                  <a:pt x="94" y="0"/>
                  <a:pt x="0" y="102"/>
                  <a:pt x="81" y="182"/>
                </a:cubicBezTo>
                <a:cubicBezTo>
                  <a:pt x="442" y="478"/>
                  <a:pt x="804" y="741"/>
                  <a:pt x="1198" y="1004"/>
                </a:cubicBezTo>
                <a:cubicBezTo>
                  <a:pt x="1210" y="1007"/>
                  <a:pt x="1221" y="1008"/>
                  <a:pt x="1231" y="1008"/>
                </a:cubicBezTo>
                <a:cubicBezTo>
                  <a:pt x="1340" y="1008"/>
                  <a:pt x="1386" y="867"/>
                  <a:pt x="1296" y="807"/>
                </a:cubicBezTo>
                <a:cubicBezTo>
                  <a:pt x="935" y="577"/>
                  <a:pt x="574" y="314"/>
                  <a:pt x="245" y="18"/>
                </a:cubicBezTo>
                <a:cubicBezTo>
                  <a:pt x="226" y="6"/>
                  <a:pt x="206" y="0"/>
                  <a:pt x="18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45" name="Google Shape;16045;p113"/>
          <p:cNvSpPr/>
          <p:nvPr/>
        </p:nvSpPr>
        <p:spPr>
          <a:xfrm>
            <a:off x="8001199" y="4728429"/>
            <a:ext cx="54288" cy="32044"/>
          </a:xfrm>
          <a:custGeom>
            <a:rect b="b" l="l" r="r" t="t"/>
            <a:pathLst>
              <a:path extrusionOk="0" h="1514" w="2565">
                <a:moveTo>
                  <a:pt x="170" y="0"/>
                </a:moveTo>
                <a:cubicBezTo>
                  <a:pt x="83" y="0"/>
                  <a:pt x="0" y="111"/>
                  <a:pt x="77" y="163"/>
                </a:cubicBezTo>
                <a:cubicBezTo>
                  <a:pt x="767" y="754"/>
                  <a:pt x="1556" y="1214"/>
                  <a:pt x="2377" y="1510"/>
                </a:cubicBezTo>
                <a:cubicBezTo>
                  <a:pt x="2387" y="1512"/>
                  <a:pt x="2397" y="1514"/>
                  <a:pt x="2406" y="1514"/>
                </a:cubicBezTo>
                <a:cubicBezTo>
                  <a:pt x="2518" y="1514"/>
                  <a:pt x="2564" y="1343"/>
                  <a:pt x="2443" y="1313"/>
                </a:cubicBezTo>
                <a:cubicBezTo>
                  <a:pt x="1621" y="1017"/>
                  <a:pt x="898" y="590"/>
                  <a:pt x="241" y="31"/>
                </a:cubicBezTo>
                <a:cubicBezTo>
                  <a:pt x="219" y="9"/>
                  <a:pt x="194" y="0"/>
                  <a:pt x="17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46" name="Google Shape;16046;p113"/>
          <p:cNvSpPr/>
          <p:nvPr/>
        </p:nvSpPr>
        <p:spPr>
          <a:xfrm>
            <a:off x="8006681" y="4722439"/>
            <a:ext cx="42372" cy="24319"/>
          </a:xfrm>
          <a:custGeom>
            <a:rect b="b" l="l" r="r" t="t"/>
            <a:pathLst>
              <a:path extrusionOk="0" h="1149" w="2002">
                <a:moveTo>
                  <a:pt x="185" y="1"/>
                </a:moveTo>
                <a:cubicBezTo>
                  <a:pt x="94" y="1"/>
                  <a:pt x="1" y="103"/>
                  <a:pt x="81" y="183"/>
                </a:cubicBezTo>
                <a:cubicBezTo>
                  <a:pt x="574" y="610"/>
                  <a:pt x="1198" y="939"/>
                  <a:pt x="1822" y="1136"/>
                </a:cubicBezTo>
                <a:cubicBezTo>
                  <a:pt x="1841" y="1145"/>
                  <a:pt x="1858" y="1149"/>
                  <a:pt x="1873" y="1149"/>
                </a:cubicBezTo>
                <a:cubicBezTo>
                  <a:pt x="1968" y="1149"/>
                  <a:pt x="2001" y="995"/>
                  <a:pt x="1888" y="939"/>
                </a:cubicBezTo>
                <a:cubicBezTo>
                  <a:pt x="1264" y="741"/>
                  <a:pt x="705" y="446"/>
                  <a:pt x="245" y="18"/>
                </a:cubicBezTo>
                <a:cubicBezTo>
                  <a:pt x="227" y="6"/>
                  <a:pt x="206" y="1"/>
                  <a:pt x="1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47" name="Google Shape;16047;p113"/>
          <p:cNvSpPr/>
          <p:nvPr/>
        </p:nvSpPr>
        <p:spPr>
          <a:xfrm>
            <a:off x="8002575" y="4710354"/>
            <a:ext cx="46415" cy="28107"/>
          </a:xfrm>
          <a:custGeom>
            <a:rect b="b" l="l" r="r" t="t"/>
            <a:pathLst>
              <a:path extrusionOk="0" h="1328" w="2193">
                <a:moveTo>
                  <a:pt x="114" y="0"/>
                </a:moveTo>
                <a:cubicBezTo>
                  <a:pt x="44" y="0"/>
                  <a:pt x="0" y="118"/>
                  <a:pt x="78" y="195"/>
                </a:cubicBezTo>
                <a:cubicBezTo>
                  <a:pt x="669" y="655"/>
                  <a:pt x="1326" y="1017"/>
                  <a:pt x="1984" y="1312"/>
                </a:cubicBezTo>
                <a:cubicBezTo>
                  <a:pt x="2005" y="1323"/>
                  <a:pt x="2025" y="1328"/>
                  <a:pt x="2044" y="1328"/>
                </a:cubicBezTo>
                <a:cubicBezTo>
                  <a:pt x="2141" y="1328"/>
                  <a:pt x="2192" y="1203"/>
                  <a:pt x="2082" y="1148"/>
                </a:cubicBezTo>
                <a:cubicBezTo>
                  <a:pt x="1425" y="852"/>
                  <a:pt x="768" y="458"/>
                  <a:pt x="176" y="31"/>
                </a:cubicBezTo>
                <a:cubicBezTo>
                  <a:pt x="155" y="9"/>
                  <a:pt x="134" y="0"/>
                  <a:pt x="11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48" name="Google Shape;16048;p113"/>
          <p:cNvSpPr/>
          <p:nvPr/>
        </p:nvSpPr>
        <p:spPr>
          <a:xfrm>
            <a:off x="8003908" y="4699983"/>
            <a:ext cx="48785" cy="27811"/>
          </a:xfrm>
          <a:custGeom>
            <a:rect b="b" l="l" r="r" t="t"/>
            <a:pathLst>
              <a:path extrusionOk="0" h="1314" w="2305">
                <a:moveTo>
                  <a:pt x="123" y="1"/>
                </a:moveTo>
                <a:cubicBezTo>
                  <a:pt x="50" y="1"/>
                  <a:pt x="1" y="139"/>
                  <a:pt x="80" y="192"/>
                </a:cubicBezTo>
                <a:cubicBezTo>
                  <a:pt x="672" y="652"/>
                  <a:pt x="1395" y="1047"/>
                  <a:pt x="2118" y="1310"/>
                </a:cubicBezTo>
                <a:cubicBezTo>
                  <a:pt x="2128" y="1312"/>
                  <a:pt x="2137" y="1313"/>
                  <a:pt x="2147" y="1313"/>
                </a:cubicBezTo>
                <a:cubicBezTo>
                  <a:pt x="2258" y="1313"/>
                  <a:pt x="2305" y="1143"/>
                  <a:pt x="2183" y="1112"/>
                </a:cubicBezTo>
                <a:cubicBezTo>
                  <a:pt x="1461" y="849"/>
                  <a:pt x="770" y="488"/>
                  <a:pt x="179" y="28"/>
                </a:cubicBezTo>
                <a:cubicBezTo>
                  <a:pt x="160" y="9"/>
                  <a:pt x="141" y="1"/>
                  <a:pt x="1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49" name="Google Shape;16049;p113"/>
          <p:cNvSpPr/>
          <p:nvPr/>
        </p:nvSpPr>
        <p:spPr>
          <a:xfrm>
            <a:off x="7998342" y="4678712"/>
            <a:ext cx="56320" cy="29144"/>
          </a:xfrm>
          <a:custGeom>
            <a:rect b="b" l="l" r="r" t="t"/>
            <a:pathLst>
              <a:path extrusionOk="0" h="1377" w="2661">
                <a:moveTo>
                  <a:pt x="159" y="1"/>
                </a:moveTo>
                <a:cubicBezTo>
                  <a:pt x="57" y="1"/>
                  <a:pt x="1" y="150"/>
                  <a:pt x="113" y="179"/>
                </a:cubicBezTo>
                <a:lnTo>
                  <a:pt x="2479" y="1362"/>
                </a:lnTo>
                <a:cubicBezTo>
                  <a:pt x="2495" y="1372"/>
                  <a:pt x="2511" y="1377"/>
                  <a:pt x="2526" y="1377"/>
                </a:cubicBezTo>
                <a:cubicBezTo>
                  <a:pt x="2605" y="1377"/>
                  <a:pt x="2661" y="1252"/>
                  <a:pt x="2578" y="1197"/>
                </a:cubicBezTo>
                <a:lnTo>
                  <a:pt x="2545" y="1197"/>
                </a:lnTo>
                <a:lnTo>
                  <a:pt x="212" y="14"/>
                </a:lnTo>
                <a:cubicBezTo>
                  <a:pt x="193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50" name="Google Shape;16050;p113"/>
          <p:cNvSpPr/>
          <p:nvPr/>
        </p:nvSpPr>
        <p:spPr>
          <a:xfrm>
            <a:off x="8051255" y="4727053"/>
            <a:ext cx="30626" cy="20911"/>
          </a:xfrm>
          <a:custGeom>
            <a:rect b="b" l="l" r="r" t="t"/>
            <a:pathLst>
              <a:path extrusionOk="0" h="988" w="1447">
                <a:moveTo>
                  <a:pt x="172" y="0"/>
                </a:moveTo>
                <a:cubicBezTo>
                  <a:pt x="85" y="0"/>
                  <a:pt x="1" y="118"/>
                  <a:pt x="78" y="195"/>
                </a:cubicBezTo>
                <a:cubicBezTo>
                  <a:pt x="439" y="491"/>
                  <a:pt x="834" y="753"/>
                  <a:pt x="1228" y="983"/>
                </a:cubicBezTo>
                <a:cubicBezTo>
                  <a:pt x="1240" y="986"/>
                  <a:pt x="1251" y="988"/>
                  <a:pt x="1262" y="988"/>
                </a:cubicBezTo>
                <a:cubicBezTo>
                  <a:pt x="1375" y="988"/>
                  <a:pt x="1446" y="846"/>
                  <a:pt x="1327" y="786"/>
                </a:cubicBezTo>
                <a:cubicBezTo>
                  <a:pt x="932" y="589"/>
                  <a:pt x="571" y="326"/>
                  <a:pt x="242" y="31"/>
                </a:cubicBezTo>
                <a:cubicBezTo>
                  <a:pt x="221" y="9"/>
                  <a:pt x="196" y="0"/>
                  <a:pt x="17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51" name="Google Shape;16051;p113"/>
          <p:cNvSpPr/>
          <p:nvPr/>
        </p:nvSpPr>
        <p:spPr>
          <a:xfrm>
            <a:off x="8048419" y="4713211"/>
            <a:ext cx="43790" cy="30816"/>
          </a:xfrm>
          <a:custGeom>
            <a:rect b="b" l="l" r="r" t="t"/>
            <a:pathLst>
              <a:path extrusionOk="0" h="1456" w="2069">
                <a:moveTo>
                  <a:pt x="123" y="0"/>
                </a:moveTo>
                <a:cubicBezTo>
                  <a:pt x="50" y="0"/>
                  <a:pt x="1" y="139"/>
                  <a:pt x="80" y="192"/>
                </a:cubicBezTo>
                <a:lnTo>
                  <a:pt x="1888" y="1440"/>
                </a:lnTo>
                <a:cubicBezTo>
                  <a:pt x="1904" y="1451"/>
                  <a:pt x="1920" y="1456"/>
                  <a:pt x="1935" y="1456"/>
                </a:cubicBezTo>
                <a:cubicBezTo>
                  <a:pt x="2013" y="1456"/>
                  <a:pt x="2069" y="1331"/>
                  <a:pt x="1986" y="1276"/>
                </a:cubicBezTo>
                <a:lnTo>
                  <a:pt x="179" y="27"/>
                </a:lnTo>
                <a:cubicBezTo>
                  <a:pt x="160" y="8"/>
                  <a:pt x="141" y="0"/>
                  <a:pt x="1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52" name="Google Shape;16052;p113"/>
          <p:cNvSpPr/>
          <p:nvPr/>
        </p:nvSpPr>
        <p:spPr>
          <a:xfrm>
            <a:off x="8049117" y="4700681"/>
            <a:ext cx="51346" cy="32912"/>
          </a:xfrm>
          <a:custGeom>
            <a:rect b="b" l="l" r="r" t="t"/>
            <a:pathLst>
              <a:path extrusionOk="0" h="1555" w="2426">
                <a:moveTo>
                  <a:pt x="123" y="1"/>
                </a:moveTo>
                <a:cubicBezTo>
                  <a:pt x="50" y="1"/>
                  <a:pt x="1" y="139"/>
                  <a:pt x="80" y="192"/>
                </a:cubicBezTo>
                <a:cubicBezTo>
                  <a:pt x="738" y="718"/>
                  <a:pt x="1460" y="1178"/>
                  <a:pt x="2216" y="1539"/>
                </a:cubicBezTo>
                <a:cubicBezTo>
                  <a:pt x="2237" y="1550"/>
                  <a:pt x="2258" y="1555"/>
                  <a:pt x="2277" y="1555"/>
                </a:cubicBezTo>
                <a:cubicBezTo>
                  <a:pt x="2374" y="1555"/>
                  <a:pt x="2425" y="1430"/>
                  <a:pt x="2315" y="1375"/>
                </a:cubicBezTo>
                <a:cubicBezTo>
                  <a:pt x="1559" y="981"/>
                  <a:pt x="836" y="554"/>
                  <a:pt x="179" y="28"/>
                </a:cubicBezTo>
                <a:cubicBezTo>
                  <a:pt x="160" y="9"/>
                  <a:pt x="141" y="1"/>
                  <a:pt x="1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53" name="Google Shape;16053;p113"/>
          <p:cNvSpPr/>
          <p:nvPr/>
        </p:nvSpPr>
        <p:spPr>
          <a:xfrm>
            <a:off x="8051911" y="4695813"/>
            <a:ext cx="55008" cy="32679"/>
          </a:xfrm>
          <a:custGeom>
            <a:rect b="b" l="l" r="r" t="t"/>
            <a:pathLst>
              <a:path extrusionOk="0" h="1544" w="2599">
                <a:moveTo>
                  <a:pt x="122" y="1"/>
                </a:moveTo>
                <a:cubicBezTo>
                  <a:pt x="49" y="1"/>
                  <a:pt x="0" y="139"/>
                  <a:pt x="80" y="192"/>
                </a:cubicBezTo>
                <a:cubicBezTo>
                  <a:pt x="836" y="685"/>
                  <a:pt x="1591" y="1112"/>
                  <a:pt x="2380" y="1539"/>
                </a:cubicBezTo>
                <a:cubicBezTo>
                  <a:pt x="2392" y="1542"/>
                  <a:pt x="2403" y="1544"/>
                  <a:pt x="2414" y="1544"/>
                </a:cubicBezTo>
                <a:cubicBezTo>
                  <a:pt x="2527" y="1544"/>
                  <a:pt x="2598" y="1402"/>
                  <a:pt x="2479" y="1342"/>
                </a:cubicBezTo>
                <a:cubicBezTo>
                  <a:pt x="1690" y="948"/>
                  <a:pt x="934" y="488"/>
                  <a:pt x="178" y="28"/>
                </a:cubicBezTo>
                <a:cubicBezTo>
                  <a:pt x="159" y="9"/>
                  <a:pt x="140" y="1"/>
                  <a:pt x="1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54" name="Google Shape;16054;p113"/>
          <p:cNvSpPr/>
          <p:nvPr/>
        </p:nvSpPr>
        <p:spPr>
          <a:xfrm>
            <a:off x="8050514" y="4682606"/>
            <a:ext cx="53569" cy="28700"/>
          </a:xfrm>
          <a:custGeom>
            <a:rect b="b" l="l" r="r" t="t"/>
            <a:pathLst>
              <a:path extrusionOk="0" h="1356" w="2531">
                <a:moveTo>
                  <a:pt x="123" y="0"/>
                </a:moveTo>
                <a:cubicBezTo>
                  <a:pt x="49" y="0"/>
                  <a:pt x="1" y="139"/>
                  <a:pt x="80" y="192"/>
                </a:cubicBezTo>
                <a:cubicBezTo>
                  <a:pt x="770" y="685"/>
                  <a:pt x="1559" y="1079"/>
                  <a:pt x="2380" y="1342"/>
                </a:cubicBezTo>
                <a:cubicBezTo>
                  <a:pt x="2399" y="1351"/>
                  <a:pt x="2415" y="1355"/>
                  <a:pt x="2429" y="1355"/>
                </a:cubicBezTo>
                <a:cubicBezTo>
                  <a:pt x="2518" y="1355"/>
                  <a:pt x="2531" y="1201"/>
                  <a:pt x="2446" y="1145"/>
                </a:cubicBezTo>
                <a:cubicBezTo>
                  <a:pt x="1624" y="882"/>
                  <a:pt x="869" y="487"/>
                  <a:pt x="179" y="27"/>
                </a:cubicBezTo>
                <a:cubicBezTo>
                  <a:pt x="160" y="8"/>
                  <a:pt x="140" y="0"/>
                  <a:pt x="1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55" name="Google Shape;16055;p113"/>
          <p:cNvSpPr/>
          <p:nvPr/>
        </p:nvSpPr>
        <p:spPr>
          <a:xfrm>
            <a:off x="8052652" y="4669314"/>
            <a:ext cx="57696" cy="36425"/>
          </a:xfrm>
          <a:custGeom>
            <a:rect b="b" l="l" r="r" t="t"/>
            <a:pathLst>
              <a:path extrusionOk="0" h="1721" w="2726">
                <a:moveTo>
                  <a:pt x="142" y="0"/>
                </a:moveTo>
                <a:cubicBezTo>
                  <a:pt x="64" y="0"/>
                  <a:pt x="1" y="111"/>
                  <a:pt x="78" y="163"/>
                </a:cubicBezTo>
                <a:lnTo>
                  <a:pt x="45" y="163"/>
                </a:lnTo>
                <a:cubicBezTo>
                  <a:pt x="801" y="787"/>
                  <a:pt x="1622" y="1313"/>
                  <a:pt x="2509" y="1707"/>
                </a:cubicBezTo>
                <a:cubicBezTo>
                  <a:pt x="2528" y="1716"/>
                  <a:pt x="2546" y="1720"/>
                  <a:pt x="2563" y="1720"/>
                </a:cubicBezTo>
                <a:cubicBezTo>
                  <a:pt x="2665" y="1720"/>
                  <a:pt x="2725" y="1571"/>
                  <a:pt x="2641" y="1543"/>
                </a:cubicBezTo>
                <a:cubicBezTo>
                  <a:pt x="1753" y="1148"/>
                  <a:pt x="932" y="655"/>
                  <a:pt x="209" y="31"/>
                </a:cubicBezTo>
                <a:cubicBezTo>
                  <a:pt x="187" y="9"/>
                  <a:pt x="164" y="0"/>
                  <a:pt x="14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56" name="Google Shape;16056;p113"/>
          <p:cNvSpPr/>
          <p:nvPr/>
        </p:nvSpPr>
        <p:spPr>
          <a:xfrm>
            <a:off x="8052715" y="4660192"/>
            <a:ext cx="56849" cy="36510"/>
          </a:xfrm>
          <a:custGeom>
            <a:rect b="b" l="l" r="r" t="t"/>
            <a:pathLst>
              <a:path extrusionOk="0" h="1725" w="2686">
                <a:moveTo>
                  <a:pt x="130" y="0"/>
                </a:moveTo>
                <a:cubicBezTo>
                  <a:pt x="56" y="0"/>
                  <a:pt x="1" y="92"/>
                  <a:pt x="75" y="166"/>
                </a:cubicBezTo>
                <a:cubicBezTo>
                  <a:pt x="798" y="824"/>
                  <a:pt x="1619" y="1349"/>
                  <a:pt x="2539" y="1711"/>
                </a:cubicBezTo>
                <a:cubicBezTo>
                  <a:pt x="2553" y="1720"/>
                  <a:pt x="2566" y="1724"/>
                  <a:pt x="2578" y="1724"/>
                </a:cubicBezTo>
                <a:cubicBezTo>
                  <a:pt x="2652" y="1724"/>
                  <a:pt x="2685" y="1570"/>
                  <a:pt x="2572" y="1514"/>
                </a:cubicBezTo>
                <a:cubicBezTo>
                  <a:pt x="1718" y="1152"/>
                  <a:pt x="896" y="659"/>
                  <a:pt x="206" y="35"/>
                </a:cubicBezTo>
                <a:cubicBezTo>
                  <a:pt x="181" y="10"/>
                  <a:pt x="155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57" name="Google Shape;16057;p113"/>
          <p:cNvSpPr/>
          <p:nvPr/>
        </p:nvSpPr>
        <p:spPr>
          <a:xfrm>
            <a:off x="8058980" y="4646964"/>
            <a:ext cx="57526" cy="44171"/>
          </a:xfrm>
          <a:custGeom>
            <a:rect b="b" l="l" r="r" t="t"/>
            <a:pathLst>
              <a:path extrusionOk="0" h="2087" w="2718">
                <a:moveTo>
                  <a:pt x="130" y="1"/>
                </a:moveTo>
                <a:cubicBezTo>
                  <a:pt x="56" y="1"/>
                  <a:pt x="0" y="93"/>
                  <a:pt x="74" y="167"/>
                </a:cubicBezTo>
                <a:cubicBezTo>
                  <a:pt x="797" y="923"/>
                  <a:pt x="1586" y="1580"/>
                  <a:pt x="2506" y="2073"/>
                </a:cubicBezTo>
                <a:cubicBezTo>
                  <a:pt x="2520" y="2082"/>
                  <a:pt x="2534" y="2086"/>
                  <a:pt x="2548" y="2086"/>
                </a:cubicBezTo>
                <a:cubicBezTo>
                  <a:pt x="2636" y="2086"/>
                  <a:pt x="2718" y="1932"/>
                  <a:pt x="2605" y="1876"/>
                </a:cubicBezTo>
                <a:cubicBezTo>
                  <a:pt x="1717" y="1383"/>
                  <a:pt x="896" y="759"/>
                  <a:pt x="206" y="36"/>
                </a:cubicBezTo>
                <a:cubicBezTo>
                  <a:pt x="181" y="11"/>
                  <a:pt x="154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58" name="Google Shape;16058;p113"/>
          <p:cNvSpPr/>
          <p:nvPr/>
        </p:nvSpPr>
        <p:spPr>
          <a:xfrm>
            <a:off x="8057922" y="4637206"/>
            <a:ext cx="44616" cy="32404"/>
          </a:xfrm>
          <a:custGeom>
            <a:rect b="b" l="l" r="r" t="t"/>
            <a:pathLst>
              <a:path extrusionOk="0" h="1531" w="2108">
                <a:moveTo>
                  <a:pt x="255" y="1"/>
                </a:moveTo>
                <a:cubicBezTo>
                  <a:pt x="81" y="1"/>
                  <a:pt x="1" y="239"/>
                  <a:pt x="124" y="332"/>
                </a:cubicBezTo>
                <a:cubicBezTo>
                  <a:pt x="223" y="398"/>
                  <a:pt x="289" y="464"/>
                  <a:pt x="387" y="529"/>
                </a:cubicBezTo>
                <a:lnTo>
                  <a:pt x="716" y="727"/>
                </a:lnTo>
                <a:lnTo>
                  <a:pt x="1899" y="1515"/>
                </a:lnTo>
                <a:cubicBezTo>
                  <a:pt x="1920" y="1526"/>
                  <a:pt x="1940" y="1530"/>
                  <a:pt x="1959" y="1530"/>
                </a:cubicBezTo>
                <a:cubicBezTo>
                  <a:pt x="2056" y="1530"/>
                  <a:pt x="2108" y="1406"/>
                  <a:pt x="1997" y="1351"/>
                </a:cubicBezTo>
                <a:lnTo>
                  <a:pt x="1110" y="759"/>
                </a:lnTo>
                <a:lnTo>
                  <a:pt x="683" y="464"/>
                </a:lnTo>
                <a:lnTo>
                  <a:pt x="486" y="332"/>
                </a:lnTo>
                <a:lnTo>
                  <a:pt x="354" y="234"/>
                </a:lnTo>
                <a:lnTo>
                  <a:pt x="322" y="201"/>
                </a:lnTo>
                <a:cubicBezTo>
                  <a:pt x="316" y="195"/>
                  <a:pt x="311" y="192"/>
                  <a:pt x="305" y="190"/>
                </a:cubicBezTo>
                <a:lnTo>
                  <a:pt x="305" y="190"/>
                </a:lnTo>
                <a:cubicBezTo>
                  <a:pt x="375" y="147"/>
                  <a:pt x="388" y="29"/>
                  <a:pt x="289" y="4"/>
                </a:cubicBezTo>
                <a:cubicBezTo>
                  <a:pt x="277" y="2"/>
                  <a:pt x="266" y="1"/>
                  <a:pt x="2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59" name="Google Shape;16059;p113"/>
          <p:cNvSpPr/>
          <p:nvPr/>
        </p:nvSpPr>
        <p:spPr>
          <a:xfrm>
            <a:off x="8061499" y="4623936"/>
            <a:ext cx="42542" cy="28975"/>
          </a:xfrm>
          <a:custGeom>
            <a:rect b="b" l="l" r="r" t="t"/>
            <a:pathLst>
              <a:path extrusionOk="0" h="1369" w="2010">
                <a:moveTo>
                  <a:pt x="145" y="0"/>
                </a:moveTo>
                <a:cubicBezTo>
                  <a:pt x="81" y="0"/>
                  <a:pt x="1" y="57"/>
                  <a:pt x="21" y="138"/>
                </a:cubicBezTo>
                <a:cubicBezTo>
                  <a:pt x="54" y="269"/>
                  <a:pt x="153" y="401"/>
                  <a:pt x="284" y="466"/>
                </a:cubicBezTo>
                <a:lnTo>
                  <a:pt x="810" y="762"/>
                </a:lnTo>
                <a:cubicBezTo>
                  <a:pt x="1138" y="959"/>
                  <a:pt x="1467" y="1156"/>
                  <a:pt x="1796" y="1354"/>
                </a:cubicBezTo>
                <a:cubicBezTo>
                  <a:pt x="1817" y="1364"/>
                  <a:pt x="1837" y="1369"/>
                  <a:pt x="1856" y="1369"/>
                </a:cubicBezTo>
                <a:cubicBezTo>
                  <a:pt x="1954" y="1369"/>
                  <a:pt x="2010" y="1244"/>
                  <a:pt x="1927" y="1189"/>
                </a:cubicBezTo>
                <a:cubicBezTo>
                  <a:pt x="1598" y="1025"/>
                  <a:pt x="1303" y="828"/>
                  <a:pt x="974" y="631"/>
                </a:cubicBezTo>
                <a:lnTo>
                  <a:pt x="514" y="368"/>
                </a:lnTo>
                <a:cubicBezTo>
                  <a:pt x="415" y="302"/>
                  <a:pt x="251" y="203"/>
                  <a:pt x="218" y="72"/>
                </a:cubicBezTo>
                <a:cubicBezTo>
                  <a:pt x="218" y="22"/>
                  <a:pt x="185" y="0"/>
                  <a:pt x="1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60" name="Google Shape;16060;p113"/>
          <p:cNvSpPr/>
          <p:nvPr/>
        </p:nvSpPr>
        <p:spPr>
          <a:xfrm>
            <a:off x="8068187" y="4615956"/>
            <a:ext cx="36510" cy="24403"/>
          </a:xfrm>
          <a:custGeom>
            <a:rect b="b" l="l" r="r" t="t"/>
            <a:pathLst>
              <a:path extrusionOk="0" h="1153" w="1725">
                <a:moveTo>
                  <a:pt x="98" y="0"/>
                </a:moveTo>
                <a:cubicBezTo>
                  <a:pt x="72" y="0"/>
                  <a:pt x="53" y="16"/>
                  <a:pt x="34" y="55"/>
                </a:cubicBezTo>
                <a:cubicBezTo>
                  <a:pt x="1" y="88"/>
                  <a:pt x="1" y="153"/>
                  <a:pt x="67" y="186"/>
                </a:cubicBezTo>
                <a:cubicBezTo>
                  <a:pt x="527" y="548"/>
                  <a:pt x="1019" y="843"/>
                  <a:pt x="1512" y="1139"/>
                </a:cubicBezTo>
                <a:cubicBezTo>
                  <a:pt x="1531" y="1148"/>
                  <a:pt x="1548" y="1152"/>
                  <a:pt x="1565" y="1152"/>
                </a:cubicBezTo>
                <a:cubicBezTo>
                  <a:pt x="1667" y="1152"/>
                  <a:pt x="1724" y="999"/>
                  <a:pt x="1611" y="942"/>
                </a:cubicBezTo>
                <a:cubicBezTo>
                  <a:pt x="1118" y="679"/>
                  <a:pt x="625" y="350"/>
                  <a:pt x="165" y="22"/>
                </a:cubicBezTo>
                <a:cubicBezTo>
                  <a:pt x="138" y="8"/>
                  <a:pt x="116" y="0"/>
                  <a:pt x="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61" name="Google Shape;16061;p113"/>
          <p:cNvSpPr/>
          <p:nvPr/>
        </p:nvSpPr>
        <p:spPr>
          <a:xfrm>
            <a:off x="8069584" y="4608295"/>
            <a:ext cx="29927" cy="17863"/>
          </a:xfrm>
          <a:custGeom>
            <a:rect b="b" l="l" r="r" t="t"/>
            <a:pathLst>
              <a:path extrusionOk="0" h="844" w="1414">
                <a:moveTo>
                  <a:pt x="88" y="1"/>
                </a:moveTo>
                <a:cubicBezTo>
                  <a:pt x="56" y="1"/>
                  <a:pt x="33" y="17"/>
                  <a:pt x="33" y="55"/>
                </a:cubicBezTo>
                <a:cubicBezTo>
                  <a:pt x="1" y="88"/>
                  <a:pt x="1" y="154"/>
                  <a:pt x="66" y="187"/>
                </a:cubicBezTo>
                <a:lnTo>
                  <a:pt x="33" y="187"/>
                </a:lnTo>
                <a:cubicBezTo>
                  <a:pt x="428" y="450"/>
                  <a:pt x="855" y="680"/>
                  <a:pt x="1282" y="844"/>
                </a:cubicBezTo>
                <a:cubicBezTo>
                  <a:pt x="1348" y="844"/>
                  <a:pt x="1381" y="811"/>
                  <a:pt x="1414" y="778"/>
                </a:cubicBezTo>
                <a:cubicBezTo>
                  <a:pt x="1414" y="712"/>
                  <a:pt x="1381" y="647"/>
                  <a:pt x="1348" y="647"/>
                </a:cubicBezTo>
                <a:cubicBezTo>
                  <a:pt x="921" y="482"/>
                  <a:pt x="526" y="285"/>
                  <a:pt x="165" y="22"/>
                </a:cubicBezTo>
                <a:cubicBezTo>
                  <a:pt x="138" y="9"/>
                  <a:pt x="110" y="1"/>
                  <a:pt x="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62" name="Google Shape;16062;p113"/>
          <p:cNvSpPr/>
          <p:nvPr/>
        </p:nvSpPr>
        <p:spPr>
          <a:xfrm>
            <a:off x="8069584" y="4599426"/>
            <a:ext cx="21990" cy="13122"/>
          </a:xfrm>
          <a:custGeom>
            <a:rect b="b" l="l" r="r" t="t"/>
            <a:pathLst>
              <a:path extrusionOk="0" h="620" w="1039">
                <a:moveTo>
                  <a:pt x="129" y="1"/>
                </a:moveTo>
                <a:cubicBezTo>
                  <a:pt x="96" y="1"/>
                  <a:pt x="57" y="24"/>
                  <a:pt x="33" y="47"/>
                </a:cubicBezTo>
                <a:cubicBezTo>
                  <a:pt x="1" y="113"/>
                  <a:pt x="33" y="146"/>
                  <a:pt x="66" y="179"/>
                </a:cubicBezTo>
                <a:lnTo>
                  <a:pt x="822" y="606"/>
                </a:lnTo>
                <a:cubicBezTo>
                  <a:pt x="836" y="615"/>
                  <a:pt x="851" y="619"/>
                  <a:pt x="865" y="619"/>
                </a:cubicBezTo>
                <a:cubicBezTo>
                  <a:pt x="953" y="619"/>
                  <a:pt x="1038" y="470"/>
                  <a:pt x="953" y="441"/>
                </a:cubicBezTo>
                <a:lnTo>
                  <a:pt x="165" y="14"/>
                </a:lnTo>
                <a:cubicBezTo>
                  <a:pt x="155" y="5"/>
                  <a:pt x="143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63" name="Google Shape;16063;p113"/>
          <p:cNvSpPr/>
          <p:nvPr/>
        </p:nvSpPr>
        <p:spPr>
          <a:xfrm>
            <a:off x="8095321" y="4613247"/>
            <a:ext cx="13927" cy="10138"/>
          </a:xfrm>
          <a:custGeom>
            <a:rect b="b" l="l" r="r" t="t"/>
            <a:pathLst>
              <a:path extrusionOk="0" h="479" w="658">
                <a:moveTo>
                  <a:pt x="21" y="158"/>
                </a:moveTo>
                <a:lnTo>
                  <a:pt x="21" y="158"/>
                </a:lnTo>
                <a:cubicBezTo>
                  <a:pt x="24" y="167"/>
                  <a:pt x="28" y="175"/>
                  <a:pt x="33" y="183"/>
                </a:cubicBezTo>
                <a:lnTo>
                  <a:pt x="21" y="158"/>
                </a:lnTo>
                <a:close/>
                <a:moveTo>
                  <a:pt x="140" y="1"/>
                </a:moveTo>
                <a:cubicBezTo>
                  <a:pt x="72" y="1"/>
                  <a:pt x="9" y="68"/>
                  <a:pt x="16" y="136"/>
                </a:cubicBezTo>
                <a:lnTo>
                  <a:pt x="16" y="136"/>
                </a:lnTo>
                <a:cubicBezTo>
                  <a:pt x="11" y="130"/>
                  <a:pt x="6" y="123"/>
                  <a:pt x="0" y="117"/>
                </a:cubicBezTo>
                <a:lnTo>
                  <a:pt x="0" y="117"/>
                </a:lnTo>
                <a:lnTo>
                  <a:pt x="21" y="158"/>
                </a:lnTo>
                <a:lnTo>
                  <a:pt x="21" y="158"/>
                </a:lnTo>
                <a:cubicBezTo>
                  <a:pt x="19" y="151"/>
                  <a:pt x="17" y="144"/>
                  <a:pt x="16" y="136"/>
                </a:cubicBezTo>
                <a:lnTo>
                  <a:pt x="16" y="136"/>
                </a:lnTo>
                <a:cubicBezTo>
                  <a:pt x="147" y="291"/>
                  <a:pt x="337" y="415"/>
                  <a:pt x="526" y="478"/>
                </a:cubicBezTo>
                <a:cubicBezTo>
                  <a:pt x="559" y="478"/>
                  <a:pt x="625" y="446"/>
                  <a:pt x="625" y="380"/>
                </a:cubicBezTo>
                <a:cubicBezTo>
                  <a:pt x="658" y="347"/>
                  <a:pt x="625" y="281"/>
                  <a:pt x="559" y="281"/>
                </a:cubicBezTo>
                <a:lnTo>
                  <a:pt x="493" y="248"/>
                </a:lnTo>
                <a:lnTo>
                  <a:pt x="460" y="248"/>
                </a:lnTo>
                <a:cubicBezTo>
                  <a:pt x="428" y="216"/>
                  <a:pt x="395" y="183"/>
                  <a:pt x="362" y="183"/>
                </a:cubicBezTo>
                <a:lnTo>
                  <a:pt x="329" y="183"/>
                </a:lnTo>
                <a:lnTo>
                  <a:pt x="296" y="117"/>
                </a:lnTo>
                <a:cubicBezTo>
                  <a:pt x="230" y="84"/>
                  <a:pt x="198" y="51"/>
                  <a:pt x="198" y="18"/>
                </a:cubicBezTo>
                <a:cubicBezTo>
                  <a:pt x="179" y="6"/>
                  <a:pt x="159" y="1"/>
                  <a:pt x="14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64" name="Google Shape;16064;p113"/>
          <p:cNvSpPr/>
          <p:nvPr/>
        </p:nvSpPr>
        <p:spPr>
          <a:xfrm>
            <a:off x="8072018" y="4586177"/>
            <a:ext cx="40997" cy="23874"/>
          </a:xfrm>
          <a:custGeom>
            <a:rect b="b" l="l" r="r" t="t"/>
            <a:pathLst>
              <a:path extrusionOk="0" h="1128" w="1937">
                <a:moveTo>
                  <a:pt x="154" y="1"/>
                </a:moveTo>
                <a:cubicBezTo>
                  <a:pt x="56" y="1"/>
                  <a:pt x="0" y="125"/>
                  <a:pt x="83" y="180"/>
                </a:cubicBezTo>
                <a:lnTo>
                  <a:pt x="116" y="180"/>
                </a:lnTo>
                <a:lnTo>
                  <a:pt x="1759" y="1100"/>
                </a:lnTo>
                <a:cubicBezTo>
                  <a:pt x="1778" y="1119"/>
                  <a:pt x="1797" y="1127"/>
                  <a:pt x="1814" y="1127"/>
                </a:cubicBezTo>
                <a:cubicBezTo>
                  <a:pt x="1888" y="1127"/>
                  <a:pt x="1937" y="989"/>
                  <a:pt x="1857" y="936"/>
                </a:cubicBezTo>
                <a:lnTo>
                  <a:pt x="214" y="16"/>
                </a:lnTo>
                <a:cubicBezTo>
                  <a:pt x="193" y="5"/>
                  <a:pt x="173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65" name="Google Shape;16065;p113"/>
          <p:cNvSpPr/>
          <p:nvPr/>
        </p:nvSpPr>
        <p:spPr>
          <a:xfrm>
            <a:off x="8077648" y="4573414"/>
            <a:ext cx="37526" cy="22477"/>
          </a:xfrm>
          <a:custGeom>
            <a:rect b="b" l="l" r="r" t="t"/>
            <a:pathLst>
              <a:path extrusionOk="0" h="1062" w="1773">
                <a:moveTo>
                  <a:pt x="140" y="0"/>
                </a:moveTo>
                <a:cubicBezTo>
                  <a:pt x="49" y="0"/>
                  <a:pt x="0" y="139"/>
                  <a:pt x="80" y="192"/>
                </a:cubicBezTo>
                <a:lnTo>
                  <a:pt x="80" y="159"/>
                </a:lnTo>
                <a:lnTo>
                  <a:pt x="1591" y="1046"/>
                </a:lnTo>
                <a:cubicBezTo>
                  <a:pt x="1607" y="1057"/>
                  <a:pt x="1623" y="1061"/>
                  <a:pt x="1638" y="1061"/>
                </a:cubicBezTo>
                <a:cubicBezTo>
                  <a:pt x="1716" y="1061"/>
                  <a:pt x="1772" y="937"/>
                  <a:pt x="1690" y="882"/>
                </a:cubicBezTo>
                <a:lnTo>
                  <a:pt x="211" y="27"/>
                </a:lnTo>
                <a:cubicBezTo>
                  <a:pt x="186" y="8"/>
                  <a:pt x="161" y="0"/>
                  <a:pt x="14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66" name="Google Shape;16066;p113"/>
          <p:cNvSpPr/>
          <p:nvPr/>
        </p:nvSpPr>
        <p:spPr>
          <a:xfrm>
            <a:off x="8082114" y="4559022"/>
            <a:ext cx="22054" cy="15069"/>
          </a:xfrm>
          <a:custGeom>
            <a:rect b="b" l="l" r="r" t="t"/>
            <a:pathLst>
              <a:path extrusionOk="0" h="712" w="1042">
                <a:moveTo>
                  <a:pt x="115" y="1"/>
                </a:moveTo>
                <a:cubicBezTo>
                  <a:pt x="82" y="1"/>
                  <a:pt x="49" y="17"/>
                  <a:pt x="33" y="50"/>
                </a:cubicBezTo>
                <a:cubicBezTo>
                  <a:pt x="0" y="83"/>
                  <a:pt x="0" y="149"/>
                  <a:pt x="33" y="182"/>
                </a:cubicBezTo>
                <a:lnTo>
                  <a:pt x="66" y="182"/>
                </a:lnTo>
                <a:cubicBezTo>
                  <a:pt x="263" y="445"/>
                  <a:pt x="559" y="642"/>
                  <a:pt x="887" y="707"/>
                </a:cubicBezTo>
                <a:cubicBezTo>
                  <a:pt x="897" y="710"/>
                  <a:pt x="907" y="711"/>
                  <a:pt x="916" y="711"/>
                </a:cubicBezTo>
                <a:cubicBezTo>
                  <a:pt x="1023" y="711"/>
                  <a:pt x="1042" y="541"/>
                  <a:pt x="920" y="510"/>
                </a:cubicBezTo>
                <a:cubicBezTo>
                  <a:pt x="624" y="445"/>
                  <a:pt x="361" y="280"/>
                  <a:pt x="197" y="50"/>
                </a:cubicBezTo>
                <a:cubicBezTo>
                  <a:pt x="181" y="17"/>
                  <a:pt x="148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67" name="Google Shape;16067;p113"/>
          <p:cNvSpPr/>
          <p:nvPr/>
        </p:nvSpPr>
        <p:spPr>
          <a:xfrm>
            <a:off x="8104676" y="4573541"/>
            <a:ext cx="20572" cy="15069"/>
          </a:xfrm>
          <a:custGeom>
            <a:rect b="b" l="l" r="r" t="t"/>
            <a:pathLst>
              <a:path extrusionOk="0" h="712" w="972">
                <a:moveTo>
                  <a:pt x="147" y="0"/>
                </a:moveTo>
                <a:cubicBezTo>
                  <a:pt x="68" y="0"/>
                  <a:pt x="0" y="76"/>
                  <a:pt x="51" y="153"/>
                </a:cubicBezTo>
                <a:cubicBezTo>
                  <a:pt x="281" y="383"/>
                  <a:pt x="544" y="580"/>
                  <a:pt x="840" y="711"/>
                </a:cubicBezTo>
                <a:cubicBezTo>
                  <a:pt x="906" y="711"/>
                  <a:pt x="939" y="679"/>
                  <a:pt x="971" y="613"/>
                </a:cubicBezTo>
                <a:cubicBezTo>
                  <a:pt x="971" y="580"/>
                  <a:pt x="939" y="514"/>
                  <a:pt x="906" y="514"/>
                </a:cubicBezTo>
                <a:cubicBezTo>
                  <a:pt x="643" y="383"/>
                  <a:pt x="413" y="219"/>
                  <a:pt x="216" y="21"/>
                </a:cubicBezTo>
                <a:cubicBezTo>
                  <a:pt x="193" y="7"/>
                  <a:pt x="169" y="0"/>
                  <a:pt x="14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68" name="Google Shape;16068;p113"/>
          <p:cNvSpPr/>
          <p:nvPr/>
        </p:nvSpPr>
        <p:spPr>
          <a:xfrm>
            <a:off x="8082114" y="4546936"/>
            <a:ext cx="46076" cy="33906"/>
          </a:xfrm>
          <a:custGeom>
            <a:rect b="b" l="l" r="r" t="t"/>
            <a:pathLst>
              <a:path extrusionOk="0" h="1602" w="2177">
                <a:moveTo>
                  <a:pt x="192" y="0"/>
                </a:moveTo>
                <a:cubicBezTo>
                  <a:pt x="157" y="0"/>
                  <a:pt x="121" y="19"/>
                  <a:pt x="99" y="63"/>
                </a:cubicBezTo>
                <a:lnTo>
                  <a:pt x="99" y="30"/>
                </a:lnTo>
                <a:lnTo>
                  <a:pt x="99" y="30"/>
                </a:lnTo>
                <a:cubicBezTo>
                  <a:pt x="0" y="194"/>
                  <a:pt x="197" y="358"/>
                  <a:pt x="329" y="457"/>
                </a:cubicBezTo>
                <a:lnTo>
                  <a:pt x="887" y="818"/>
                </a:lnTo>
                <a:lnTo>
                  <a:pt x="1972" y="1574"/>
                </a:lnTo>
                <a:cubicBezTo>
                  <a:pt x="1997" y="1593"/>
                  <a:pt x="2021" y="1601"/>
                  <a:pt x="2043" y="1601"/>
                </a:cubicBezTo>
                <a:cubicBezTo>
                  <a:pt x="2133" y="1601"/>
                  <a:pt x="2176" y="1463"/>
                  <a:pt x="2070" y="1410"/>
                </a:cubicBezTo>
                <a:cubicBezTo>
                  <a:pt x="1972" y="1344"/>
                  <a:pt x="263" y="194"/>
                  <a:pt x="263" y="161"/>
                </a:cubicBezTo>
                <a:cubicBezTo>
                  <a:pt x="329" y="74"/>
                  <a:pt x="263" y="0"/>
                  <a:pt x="19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69" name="Google Shape;16069;p113"/>
          <p:cNvSpPr/>
          <p:nvPr/>
        </p:nvSpPr>
        <p:spPr>
          <a:xfrm>
            <a:off x="8082558" y="4536480"/>
            <a:ext cx="33949" cy="21800"/>
          </a:xfrm>
          <a:custGeom>
            <a:rect b="b" l="l" r="r" t="t"/>
            <a:pathLst>
              <a:path extrusionOk="0" h="1030" w="1604">
                <a:moveTo>
                  <a:pt x="143" y="0"/>
                </a:moveTo>
                <a:cubicBezTo>
                  <a:pt x="64" y="0"/>
                  <a:pt x="0" y="118"/>
                  <a:pt x="78" y="195"/>
                </a:cubicBezTo>
                <a:cubicBezTo>
                  <a:pt x="472" y="524"/>
                  <a:pt x="932" y="787"/>
                  <a:pt x="1392" y="1017"/>
                </a:cubicBezTo>
                <a:cubicBezTo>
                  <a:pt x="1410" y="1026"/>
                  <a:pt x="1428" y="1030"/>
                  <a:pt x="1445" y="1030"/>
                </a:cubicBezTo>
                <a:cubicBezTo>
                  <a:pt x="1547" y="1030"/>
                  <a:pt x="1604" y="876"/>
                  <a:pt x="1491" y="819"/>
                </a:cubicBezTo>
                <a:cubicBezTo>
                  <a:pt x="1031" y="622"/>
                  <a:pt x="603" y="359"/>
                  <a:pt x="209" y="31"/>
                </a:cubicBezTo>
                <a:cubicBezTo>
                  <a:pt x="188" y="9"/>
                  <a:pt x="165" y="0"/>
                  <a:pt x="1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70" name="Google Shape;16070;p113"/>
          <p:cNvSpPr/>
          <p:nvPr/>
        </p:nvSpPr>
        <p:spPr>
          <a:xfrm>
            <a:off x="8085924" y="4522892"/>
            <a:ext cx="47325" cy="31261"/>
          </a:xfrm>
          <a:custGeom>
            <a:rect b="b" l="l" r="r" t="t"/>
            <a:pathLst>
              <a:path extrusionOk="0" h="1477" w="2236">
                <a:moveTo>
                  <a:pt x="135" y="0"/>
                </a:moveTo>
                <a:cubicBezTo>
                  <a:pt x="56" y="0"/>
                  <a:pt x="0" y="125"/>
                  <a:pt x="83" y="180"/>
                </a:cubicBezTo>
                <a:lnTo>
                  <a:pt x="2055" y="1461"/>
                </a:lnTo>
                <a:cubicBezTo>
                  <a:pt x="2070" y="1472"/>
                  <a:pt x="2086" y="1477"/>
                  <a:pt x="2101" y="1477"/>
                </a:cubicBezTo>
                <a:cubicBezTo>
                  <a:pt x="2179" y="1477"/>
                  <a:pt x="2236" y="1347"/>
                  <a:pt x="2153" y="1264"/>
                </a:cubicBezTo>
                <a:lnTo>
                  <a:pt x="181" y="16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71" name="Google Shape;16071;p113"/>
          <p:cNvSpPr/>
          <p:nvPr/>
        </p:nvSpPr>
        <p:spPr>
          <a:xfrm>
            <a:off x="8086686" y="4508733"/>
            <a:ext cx="31959" cy="21779"/>
          </a:xfrm>
          <a:custGeom>
            <a:rect b="b" l="l" r="r" t="t"/>
            <a:pathLst>
              <a:path extrusionOk="0" h="1029" w="1510">
                <a:moveTo>
                  <a:pt x="122" y="0"/>
                </a:moveTo>
                <a:cubicBezTo>
                  <a:pt x="49" y="0"/>
                  <a:pt x="0" y="139"/>
                  <a:pt x="80" y="192"/>
                </a:cubicBezTo>
                <a:lnTo>
                  <a:pt x="1328" y="1013"/>
                </a:lnTo>
                <a:cubicBezTo>
                  <a:pt x="1344" y="1024"/>
                  <a:pt x="1360" y="1028"/>
                  <a:pt x="1375" y="1028"/>
                </a:cubicBezTo>
                <a:cubicBezTo>
                  <a:pt x="1454" y="1028"/>
                  <a:pt x="1510" y="904"/>
                  <a:pt x="1427" y="849"/>
                </a:cubicBezTo>
                <a:lnTo>
                  <a:pt x="178" y="27"/>
                </a:lnTo>
                <a:cubicBezTo>
                  <a:pt x="159" y="8"/>
                  <a:pt x="140" y="0"/>
                  <a:pt x="12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72" name="Google Shape;16072;p113"/>
          <p:cNvSpPr/>
          <p:nvPr/>
        </p:nvSpPr>
        <p:spPr>
          <a:xfrm>
            <a:off x="8085225" y="4495081"/>
            <a:ext cx="41018" cy="26350"/>
          </a:xfrm>
          <a:custGeom>
            <a:rect b="b" l="l" r="r" t="t"/>
            <a:pathLst>
              <a:path extrusionOk="0" h="1245" w="1938">
                <a:moveTo>
                  <a:pt x="135" y="0"/>
                </a:moveTo>
                <a:cubicBezTo>
                  <a:pt x="57" y="0"/>
                  <a:pt x="0" y="129"/>
                  <a:pt x="83" y="212"/>
                </a:cubicBezTo>
                <a:cubicBezTo>
                  <a:pt x="609" y="574"/>
                  <a:pt x="1167" y="902"/>
                  <a:pt x="1726" y="1231"/>
                </a:cubicBezTo>
                <a:cubicBezTo>
                  <a:pt x="1744" y="1240"/>
                  <a:pt x="1762" y="1244"/>
                  <a:pt x="1779" y="1244"/>
                </a:cubicBezTo>
                <a:cubicBezTo>
                  <a:pt x="1881" y="1244"/>
                  <a:pt x="1938" y="1090"/>
                  <a:pt x="1825" y="1034"/>
                </a:cubicBezTo>
                <a:cubicBezTo>
                  <a:pt x="1266" y="738"/>
                  <a:pt x="740" y="377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73" name="Google Shape;16073;p113"/>
          <p:cNvSpPr/>
          <p:nvPr/>
        </p:nvSpPr>
        <p:spPr>
          <a:xfrm>
            <a:off x="8091596" y="4467630"/>
            <a:ext cx="38076" cy="26012"/>
          </a:xfrm>
          <a:custGeom>
            <a:rect b="b" l="l" r="r" t="t"/>
            <a:pathLst>
              <a:path extrusionOk="0" h="1229" w="1799">
                <a:moveTo>
                  <a:pt x="143" y="0"/>
                </a:moveTo>
                <a:cubicBezTo>
                  <a:pt x="64" y="0"/>
                  <a:pt x="1" y="118"/>
                  <a:pt x="78" y="195"/>
                </a:cubicBezTo>
                <a:cubicBezTo>
                  <a:pt x="538" y="589"/>
                  <a:pt x="1031" y="951"/>
                  <a:pt x="1589" y="1214"/>
                </a:cubicBezTo>
                <a:cubicBezTo>
                  <a:pt x="1611" y="1224"/>
                  <a:pt x="1631" y="1229"/>
                  <a:pt x="1650" y="1229"/>
                </a:cubicBezTo>
                <a:cubicBezTo>
                  <a:pt x="1747" y="1229"/>
                  <a:pt x="1798" y="1104"/>
                  <a:pt x="1688" y="1049"/>
                </a:cubicBezTo>
                <a:cubicBezTo>
                  <a:pt x="1162" y="754"/>
                  <a:pt x="669" y="425"/>
                  <a:pt x="209" y="31"/>
                </a:cubicBezTo>
                <a:cubicBezTo>
                  <a:pt x="188" y="9"/>
                  <a:pt x="165" y="0"/>
                  <a:pt x="1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74" name="Google Shape;16074;p113"/>
          <p:cNvSpPr/>
          <p:nvPr/>
        </p:nvSpPr>
        <p:spPr>
          <a:xfrm>
            <a:off x="8093226" y="4486530"/>
            <a:ext cx="19493" cy="13757"/>
          </a:xfrm>
          <a:custGeom>
            <a:rect b="b" l="l" r="r" t="t"/>
            <a:pathLst>
              <a:path extrusionOk="0" h="650" w="921">
                <a:moveTo>
                  <a:pt x="116" y="0"/>
                </a:moveTo>
                <a:cubicBezTo>
                  <a:pt x="91" y="0"/>
                  <a:pt x="67" y="8"/>
                  <a:pt x="34" y="25"/>
                </a:cubicBezTo>
                <a:cubicBezTo>
                  <a:pt x="1" y="58"/>
                  <a:pt x="1" y="123"/>
                  <a:pt x="34" y="156"/>
                </a:cubicBezTo>
                <a:cubicBezTo>
                  <a:pt x="231" y="386"/>
                  <a:pt x="494" y="551"/>
                  <a:pt x="757" y="649"/>
                </a:cubicBezTo>
                <a:cubicBezTo>
                  <a:pt x="822" y="649"/>
                  <a:pt x="888" y="616"/>
                  <a:pt x="888" y="551"/>
                </a:cubicBezTo>
                <a:cubicBezTo>
                  <a:pt x="921" y="518"/>
                  <a:pt x="888" y="452"/>
                  <a:pt x="822" y="452"/>
                </a:cubicBezTo>
                <a:cubicBezTo>
                  <a:pt x="691" y="386"/>
                  <a:pt x="592" y="353"/>
                  <a:pt x="494" y="288"/>
                </a:cubicBezTo>
                <a:lnTo>
                  <a:pt x="395" y="222"/>
                </a:lnTo>
                <a:lnTo>
                  <a:pt x="362" y="189"/>
                </a:lnTo>
                <a:lnTo>
                  <a:pt x="329" y="156"/>
                </a:lnTo>
                <a:cubicBezTo>
                  <a:pt x="264" y="123"/>
                  <a:pt x="231" y="58"/>
                  <a:pt x="198" y="25"/>
                </a:cubicBezTo>
                <a:cubicBezTo>
                  <a:pt x="165" y="8"/>
                  <a:pt x="140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75" name="Google Shape;16075;p113"/>
          <p:cNvSpPr/>
          <p:nvPr/>
        </p:nvSpPr>
        <p:spPr>
          <a:xfrm>
            <a:off x="8122201" y="4502298"/>
            <a:ext cx="16255" cy="9799"/>
          </a:xfrm>
          <a:custGeom>
            <a:rect b="b" l="l" r="r" t="t"/>
            <a:pathLst>
              <a:path extrusionOk="0" h="463" w="768">
                <a:moveTo>
                  <a:pt x="105" y="1"/>
                </a:moveTo>
                <a:cubicBezTo>
                  <a:pt x="42" y="1"/>
                  <a:pt x="0" y="83"/>
                  <a:pt x="37" y="154"/>
                </a:cubicBezTo>
                <a:lnTo>
                  <a:pt x="37" y="154"/>
                </a:lnTo>
                <a:cubicBezTo>
                  <a:pt x="29" y="148"/>
                  <a:pt x="20" y="141"/>
                  <a:pt x="12" y="134"/>
                </a:cubicBezTo>
                <a:lnTo>
                  <a:pt x="12" y="134"/>
                </a:lnTo>
                <a:lnTo>
                  <a:pt x="45" y="167"/>
                </a:lnTo>
                <a:cubicBezTo>
                  <a:pt x="42" y="163"/>
                  <a:pt x="39" y="159"/>
                  <a:pt x="37" y="154"/>
                </a:cubicBezTo>
                <a:lnTo>
                  <a:pt x="37" y="154"/>
                </a:lnTo>
                <a:cubicBezTo>
                  <a:pt x="196" y="279"/>
                  <a:pt x="383" y="400"/>
                  <a:pt x="571" y="463"/>
                </a:cubicBezTo>
                <a:cubicBezTo>
                  <a:pt x="702" y="463"/>
                  <a:pt x="768" y="299"/>
                  <a:pt x="636" y="266"/>
                </a:cubicBezTo>
                <a:lnTo>
                  <a:pt x="571" y="233"/>
                </a:lnTo>
                <a:lnTo>
                  <a:pt x="538" y="233"/>
                </a:lnTo>
                <a:lnTo>
                  <a:pt x="406" y="167"/>
                </a:lnTo>
                <a:lnTo>
                  <a:pt x="275" y="101"/>
                </a:lnTo>
                <a:lnTo>
                  <a:pt x="209" y="36"/>
                </a:lnTo>
                <a:lnTo>
                  <a:pt x="176" y="36"/>
                </a:lnTo>
                <a:cubicBezTo>
                  <a:pt x="152" y="11"/>
                  <a:pt x="127" y="1"/>
                  <a:pt x="10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76" name="Google Shape;16076;p113"/>
          <p:cNvSpPr/>
          <p:nvPr/>
        </p:nvSpPr>
        <p:spPr>
          <a:xfrm>
            <a:off x="8088061" y="4443543"/>
            <a:ext cx="42351" cy="32277"/>
          </a:xfrm>
          <a:custGeom>
            <a:rect b="b" l="l" r="r" t="t"/>
            <a:pathLst>
              <a:path extrusionOk="0" h="1525" w="2001">
                <a:moveTo>
                  <a:pt x="155" y="1"/>
                </a:moveTo>
                <a:cubicBezTo>
                  <a:pt x="72" y="1"/>
                  <a:pt x="0" y="103"/>
                  <a:pt x="80" y="183"/>
                </a:cubicBezTo>
                <a:cubicBezTo>
                  <a:pt x="606" y="676"/>
                  <a:pt x="1198" y="1103"/>
                  <a:pt x="1822" y="1497"/>
                </a:cubicBezTo>
                <a:cubicBezTo>
                  <a:pt x="1841" y="1516"/>
                  <a:pt x="1860" y="1524"/>
                  <a:pt x="1878" y="1524"/>
                </a:cubicBezTo>
                <a:cubicBezTo>
                  <a:pt x="1951" y="1524"/>
                  <a:pt x="2000" y="1386"/>
                  <a:pt x="1921" y="1333"/>
                </a:cubicBezTo>
                <a:cubicBezTo>
                  <a:pt x="1329" y="939"/>
                  <a:pt x="738" y="511"/>
                  <a:pt x="212" y="19"/>
                </a:cubicBezTo>
                <a:cubicBezTo>
                  <a:pt x="193" y="6"/>
                  <a:pt x="174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77" name="Google Shape;16077;p113"/>
          <p:cNvSpPr/>
          <p:nvPr/>
        </p:nvSpPr>
        <p:spPr>
          <a:xfrm>
            <a:off x="8088188" y="4429976"/>
            <a:ext cx="34732" cy="23789"/>
          </a:xfrm>
          <a:custGeom>
            <a:rect b="b" l="l" r="r" t="t"/>
            <a:pathLst>
              <a:path extrusionOk="0" h="1124" w="1641">
                <a:moveTo>
                  <a:pt x="130" y="0"/>
                </a:moveTo>
                <a:cubicBezTo>
                  <a:pt x="56" y="0"/>
                  <a:pt x="1" y="93"/>
                  <a:pt x="74" y="167"/>
                </a:cubicBezTo>
                <a:cubicBezTo>
                  <a:pt x="469" y="561"/>
                  <a:pt x="929" y="857"/>
                  <a:pt x="1422" y="1120"/>
                </a:cubicBezTo>
                <a:cubicBezTo>
                  <a:pt x="1434" y="1122"/>
                  <a:pt x="1445" y="1124"/>
                  <a:pt x="1456" y="1124"/>
                </a:cubicBezTo>
                <a:cubicBezTo>
                  <a:pt x="1569" y="1124"/>
                  <a:pt x="1640" y="982"/>
                  <a:pt x="1520" y="922"/>
                </a:cubicBezTo>
                <a:cubicBezTo>
                  <a:pt x="1060" y="692"/>
                  <a:pt x="600" y="397"/>
                  <a:pt x="206" y="35"/>
                </a:cubicBezTo>
                <a:cubicBezTo>
                  <a:pt x="181" y="11"/>
                  <a:pt x="155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78" name="Google Shape;16078;p113"/>
          <p:cNvSpPr/>
          <p:nvPr/>
        </p:nvSpPr>
        <p:spPr>
          <a:xfrm>
            <a:off x="8117566" y="4440623"/>
            <a:ext cx="24149" cy="13842"/>
          </a:xfrm>
          <a:custGeom>
            <a:rect b="b" l="l" r="r" t="t"/>
            <a:pathLst>
              <a:path extrusionOk="0" h="654" w="1141">
                <a:moveTo>
                  <a:pt x="104" y="0"/>
                </a:moveTo>
                <a:cubicBezTo>
                  <a:pt x="75" y="0"/>
                  <a:pt x="50" y="9"/>
                  <a:pt x="34" y="25"/>
                </a:cubicBezTo>
                <a:cubicBezTo>
                  <a:pt x="1" y="58"/>
                  <a:pt x="1" y="124"/>
                  <a:pt x="34" y="157"/>
                </a:cubicBezTo>
                <a:cubicBezTo>
                  <a:pt x="297" y="419"/>
                  <a:pt x="625" y="584"/>
                  <a:pt x="954" y="649"/>
                </a:cubicBezTo>
                <a:cubicBezTo>
                  <a:pt x="964" y="652"/>
                  <a:pt x="974" y="653"/>
                  <a:pt x="983" y="653"/>
                </a:cubicBezTo>
                <a:cubicBezTo>
                  <a:pt x="1094" y="653"/>
                  <a:pt x="1141" y="483"/>
                  <a:pt x="1020" y="452"/>
                </a:cubicBezTo>
                <a:cubicBezTo>
                  <a:pt x="691" y="387"/>
                  <a:pt x="428" y="222"/>
                  <a:pt x="198" y="25"/>
                </a:cubicBezTo>
                <a:cubicBezTo>
                  <a:pt x="165" y="9"/>
                  <a:pt x="132" y="0"/>
                  <a:pt x="10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79" name="Google Shape;16079;p113"/>
          <p:cNvSpPr/>
          <p:nvPr/>
        </p:nvSpPr>
        <p:spPr>
          <a:xfrm>
            <a:off x="8085924" y="4416071"/>
            <a:ext cx="33547" cy="20996"/>
          </a:xfrm>
          <a:custGeom>
            <a:rect b="b" l="l" r="r" t="t"/>
            <a:pathLst>
              <a:path extrusionOk="0" h="992" w="1585">
                <a:moveTo>
                  <a:pt x="138" y="0"/>
                </a:moveTo>
                <a:cubicBezTo>
                  <a:pt x="62" y="0"/>
                  <a:pt x="1" y="92"/>
                  <a:pt x="50" y="166"/>
                </a:cubicBezTo>
                <a:cubicBezTo>
                  <a:pt x="444" y="561"/>
                  <a:pt x="904" y="856"/>
                  <a:pt x="1430" y="988"/>
                </a:cubicBezTo>
                <a:cubicBezTo>
                  <a:pt x="1440" y="990"/>
                  <a:pt x="1450" y="992"/>
                  <a:pt x="1459" y="992"/>
                </a:cubicBezTo>
                <a:cubicBezTo>
                  <a:pt x="1566" y="992"/>
                  <a:pt x="1584" y="821"/>
                  <a:pt x="1463" y="791"/>
                </a:cubicBezTo>
                <a:cubicBezTo>
                  <a:pt x="1003" y="659"/>
                  <a:pt x="543" y="396"/>
                  <a:pt x="214" y="35"/>
                </a:cubicBezTo>
                <a:cubicBezTo>
                  <a:pt x="190" y="10"/>
                  <a:pt x="163" y="0"/>
                  <a:pt x="13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80" name="Google Shape;16080;p113"/>
          <p:cNvSpPr/>
          <p:nvPr/>
        </p:nvSpPr>
        <p:spPr>
          <a:xfrm>
            <a:off x="8087426" y="4400155"/>
            <a:ext cx="34351" cy="22223"/>
          </a:xfrm>
          <a:custGeom>
            <a:rect b="b" l="l" r="r" t="t"/>
            <a:pathLst>
              <a:path extrusionOk="0" h="1050" w="1623">
                <a:moveTo>
                  <a:pt x="142" y="0"/>
                </a:moveTo>
                <a:cubicBezTo>
                  <a:pt x="64" y="0"/>
                  <a:pt x="1" y="111"/>
                  <a:pt x="78" y="163"/>
                </a:cubicBezTo>
                <a:lnTo>
                  <a:pt x="78" y="195"/>
                </a:lnTo>
                <a:cubicBezTo>
                  <a:pt x="505" y="557"/>
                  <a:pt x="965" y="853"/>
                  <a:pt x="1491" y="1050"/>
                </a:cubicBezTo>
                <a:cubicBezTo>
                  <a:pt x="1556" y="1050"/>
                  <a:pt x="1622" y="1017"/>
                  <a:pt x="1622" y="984"/>
                </a:cubicBezTo>
                <a:cubicBezTo>
                  <a:pt x="1622" y="918"/>
                  <a:pt x="1589" y="853"/>
                  <a:pt x="1556" y="853"/>
                </a:cubicBezTo>
                <a:cubicBezTo>
                  <a:pt x="1063" y="656"/>
                  <a:pt x="603" y="360"/>
                  <a:pt x="209" y="31"/>
                </a:cubicBezTo>
                <a:cubicBezTo>
                  <a:pt x="187" y="9"/>
                  <a:pt x="164" y="0"/>
                  <a:pt x="14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81" name="Google Shape;16081;p113"/>
          <p:cNvSpPr/>
          <p:nvPr/>
        </p:nvSpPr>
        <p:spPr>
          <a:xfrm>
            <a:off x="8084527" y="4387963"/>
            <a:ext cx="46097" cy="28954"/>
          </a:xfrm>
          <a:custGeom>
            <a:rect b="b" l="l" r="r" t="t"/>
            <a:pathLst>
              <a:path extrusionOk="0" h="1368" w="2178">
                <a:moveTo>
                  <a:pt x="136" y="1"/>
                </a:moveTo>
                <a:cubicBezTo>
                  <a:pt x="57" y="1"/>
                  <a:pt x="0" y="130"/>
                  <a:pt x="83" y="213"/>
                </a:cubicBezTo>
                <a:cubicBezTo>
                  <a:pt x="675" y="640"/>
                  <a:pt x="1299" y="1034"/>
                  <a:pt x="1956" y="1363"/>
                </a:cubicBezTo>
                <a:cubicBezTo>
                  <a:pt x="1968" y="1366"/>
                  <a:pt x="1979" y="1367"/>
                  <a:pt x="1991" y="1367"/>
                </a:cubicBezTo>
                <a:cubicBezTo>
                  <a:pt x="2104" y="1367"/>
                  <a:pt x="2177" y="1226"/>
                  <a:pt x="2088" y="1166"/>
                </a:cubicBezTo>
                <a:cubicBezTo>
                  <a:pt x="1398" y="870"/>
                  <a:pt x="773" y="476"/>
                  <a:pt x="182" y="16"/>
                </a:cubicBezTo>
                <a:cubicBezTo>
                  <a:pt x="166" y="5"/>
                  <a:pt x="150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82" name="Google Shape;16082;p113"/>
          <p:cNvSpPr/>
          <p:nvPr/>
        </p:nvSpPr>
        <p:spPr>
          <a:xfrm>
            <a:off x="8079659" y="4373359"/>
            <a:ext cx="44510" cy="25652"/>
          </a:xfrm>
          <a:custGeom>
            <a:rect b="b" l="l" r="r" t="t"/>
            <a:pathLst>
              <a:path extrusionOk="0" h="1212" w="2103">
                <a:moveTo>
                  <a:pt x="154" y="0"/>
                </a:moveTo>
                <a:cubicBezTo>
                  <a:pt x="56" y="0"/>
                  <a:pt x="1" y="125"/>
                  <a:pt x="83" y="180"/>
                </a:cubicBezTo>
                <a:lnTo>
                  <a:pt x="1890" y="1199"/>
                </a:lnTo>
                <a:cubicBezTo>
                  <a:pt x="1904" y="1208"/>
                  <a:pt x="1919" y="1212"/>
                  <a:pt x="1933" y="1212"/>
                </a:cubicBezTo>
                <a:cubicBezTo>
                  <a:pt x="2021" y="1212"/>
                  <a:pt x="2102" y="1058"/>
                  <a:pt x="1989" y="1001"/>
                </a:cubicBezTo>
                <a:lnTo>
                  <a:pt x="215" y="16"/>
                </a:lnTo>
                <a:cubicBezTo>
                  <a:pt x="193" y="5"/>
                  <a:pt x="173" y="0"/>
                  <a:pt x="1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83" name="Google Shape;16083;p113"/>
          <p:cNvSpPr/>
          <p:nvPr/>
        </p:nvSpPr>
        <p:spPr>
          <a:xfrm>
            <a:off x="8088887" y="4357633"/>
            <a:ext cx="24530" cy="16763"/>
          </a:xfrm>
          <a:custGeom>
            <a:rect b="b" l="l" r="r" t="t"/>
            <a:pathLst>
              <a:path extrusionOk="0" h="792" w="1159">
                <a:moveTo>
                  <a:pt x="130" y="1"/>
                </a:moveTo>
                <a:cubicBezTo>
                  <a:pt x="56" y="1"/>
                  <a:pt x="0" y="93"/>
                  <a:pt x="74" y="167"/>
                </a:cubicBezTo>
                <a:cubicBezTo>
                  <a:pt x="337" y="463"/>
                  <a:pt x="666" y="660"/>
                  <a:pt x="1027" y="791"/>
                </a:cubicBezTo>
                <a:cubicBezTo>
                  <a:pt x="1060" y="791"/>
                  <a:pt x="1126" y="791"/>
                  <a:pt x="1159" y="726"/>
                </a:cubicBezTo>
                <a:cubicBezTo>
                  <a:pt x="1159" y="660"/>
                  <a:pt x="1126" y="594"/>
                  <a:pt x="1060" y="594"/>
                </a:cubicBezTo>
                <a:cubicBezTo>
                  <a:pt x="732" y="463"/>
                  <a:pt x="436" y="266"/>
                  <a:pt x="206" y="36"/>
                </a:cubicBezTo>
                <a:cubicBezTo>
                  <a:pt x="181" y="11"/>
                  <a:pt x="154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84" name="Google Shape;16084;p113"/>
          <p:cNvSpPr/>
          <p:nvPr/>
        </p:nvSpPr>
        <p:spPr>
          <a:xfrm>
            <a:off x="8073584" y="4332277"/>
            <a:ext cx="56087" cy="34097"/>
          </a:xfrm>
          <a:custGeom>
            <a:rect b="b" l="l" r="r" t="t"/>
            <a:pathLst>
              <a:path extrusionOk="0" h="1611" w="2650">
                <a:moveTo>
                  <a:pt x="179" y="0"/>
                </a:moveTo>
                <a:cubicBezTo>
                  <a:pt x="89" y="0"/>
                  <a:pt x="0" y="102"/>
                  <a:pt x="107" y="182"/>
                </a:cubicBezTo>
                <a:cubicBezTo>
                  <a:pt x="797" y="774"/>
                  <a:pt x="1586" y="1234"/>
                  <a:pt x="2440" y="1595"/>
                </a:cubicBezTo>
                <a:cubicBezTo>
                  <a:pt x="2462" y="1606"/>
                  <a:pt x="2482" y="1610"/>
                  <a:pt x="2501" y="1610"/>
                </a:cubicBezTo>
                <a:cubicBezTo>
                  <a:pt x="2598" y="1610"/>
                  <a:pt x="2649" y="1486"/>
                  <a:pt x="2539" y="1431"/>
                </a:cubicBezTo>
                <a:cubicBezTo>
                  <a:pt x="1717" y="1069"/>
                  <a:pt x="929" y="609"/>
                  <a:pt x="239" y="18"/>
                </a:cubicBezTo>
                <a:cubicBezTo>
                  <a:pt x="220" y="6"/>
                  <a:pt x="200" y="0"/>
                  <a:pt x="17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85" name="Google Shape;16085;p113"/>
          <p:cNvSpPr/>
          <p:nvPr/>
        </p:nvSpPr>
        <p:spPr>
          <a:xfrm>
            <a:off x="8072822" y="4314604"/>
            <a:ext cx="51325" cy="35028"/>
          </a:xfrm>
          <a:custGeom>
            <a:rect b="b" l="l" r="r" t="t"/>
            <a:pathLst>
              <a:path extrusionOk="0" h="1655" w="2425">
                <a:moveTo>
                  <a:pt x="172" y="1"/>
                </a:moveTo>
                <a:cubicBezTo>
                  <a:pt x="84" y="1"/>
                  <a:pt x="0" y="118"/>
                  <a:pt x="78" y="196"/>
                </a:cubicBezTo>
                <a:cubicBezTo>
                  <a:pt x="702" y="787"/>
                  <a:pt x="1425" y="1280"/>
                  <a:pt x="2213" y="1642"/>
                </a:cubicBezTo>
                <a:cubicBezTo>
                  <a:pt x="2232" y="1651"/>
                  <a:pt x="2250" y="1655"/>
                  <a:pt x="2267" y="1655"/>
                </a:cubicBezTo>
                <a:cubicBezTo>
                  <a:pt x="2368" y="1655"/>
                  <a:pt x="2425" y="1505"/>
                  <a:pt x="2312" y="1477"/>
                </a:cubicBezTo>
                <a:cubicBezTo>
                  <a:pt x="1523" y="1116"/>
                  <a:pt x="833" y="623"/>
                  <a:pt x="242" y="31"/>
                </a:cubicBezTo>
                <a:cubicBezTo>
                  <a:pt x="220" y="10"/>
                  <a:pt x="196" y="1"/>
                  <a:pt x="17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86" name="Google Shape;16086;p113"/>
          <p:cNvSpPr/>
          <p:nvPr/>
        </p:nvSpPr>
        <p:spPr>
          <a:xfrm>
            <a:off x="8079024" y="4307916"/>
            <a:ext cx="44383" cy="27155"/>
          </a:xfrm>
          <a:custGeom>
            <a:rect b="b" l="l" r="r" t="t"/>
            <a:pathLst>
              <a:path extrusionOk="0" h="1283" w="2097">
                <a:moveTo>
                  <a:pt x="183" y="1"/>
                </a:moveTo>
                <a:cubicBezTo>
                  <a:pt x="93" y="1"/>
                  <a:pt x="1" y="97"/>
                  <a:pt x="80" y="150"/>
                </a:cubicBezTo>
                <a:cubicBezTo>
                  <a:pt x="639" y="610"/>
                  <a:pt x="1263" y="972"/>
                  <a:pt x="1888" y="1267"/>
                </a:cubicBezTo>
                <a:cubicBezTo>
                  <a:pt x="1909" y="1278"/>
                  <a:pt x="1929" y="1283"/>
                  <a:pt x="1948" y="1283"/>
                </a:cubicBezTo>
                <a:cubicBezTo>
                  <a:pt x="2045" y="1283"/>
                  <a:pt x="2096" y="1158"/>
                  <a:pt x="1986" y="1103"/>
                </a:cubicBezTo>
                <a:cubicBezTo>
                  <a:pt x="1362" y="807"/>
                  <a:pt x="770" y="446"/>
                  <a:pt x="245" y="19"/>
                </a:cubicBezTo>
                <a:cubicBezTo>
                  <a:pt x="226" y="6"/>
                  <a:pt x="205" y="1"/>
                  <a:pt x="18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87" name="Google Shape;16087;p113"/>
          <p:cNvSpPr/>
          <p:nvPr/>
        </p:nvSpPr>
        <p:spPr>
          <a:xfrm>
            <a:off x="8075489" y="4291301"/>
            <a:ext cx="40870" cy="26647"/>
          </a:xfrm>
          <a:custGeom>
            <a:rect b="b" l="l" r="r" t="t"/>
            <a:pathLst>
              <a:path extrusionOk="0" h="1259" w="1931">
                <a:moveTo>
                  <a:pt x="135" y="0"/>
                </a:moveTo>
                <a:cubicBezTo>
                  <a:pt x="57" y="0"/>
                  <a:pt x="0" y="129"/>
                  <a:pt x="83" y="212"/>
                </a:cubicBezTo>
                <a:lnTo>
                  <a:pt x="1726" y="1231"/>
                </a:lnTo>
                <a:cubicBezTo>
                  <a:pt x="1751" y="1250"/>
                  <a:pt x="1776" y="1258"/>
                  <a:pt x="1797" y="1258"/>
                </a:cubicBezTo>
                <a:cubicBezTo>
                  <a:pt x="1887" y="1258"/>
                  <a:pt x="1931" y="1120"/>
                  <a:pt x="1825" y="1067"/>
                </a:cubicBezTo>
                <a:lnTo>
                  <a:pt x="182" y="15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88" name="Google Shape;16088;p113"/>
          <p:cNvSpPr/>
          <p:nvPr/>
        </p:nvSpPr>
        <p:spPr>
          <a:xfrm>
            <a:off x="8081035" y="4281544"/>
            <a:ext cx="35409" cy="22223"/>
          </a:xfrm>
          <a:custGeom>
            <a:rect b="b" l="l" r="r" t="t"/>
            <a:pathLst>
              <a:path extrusionOk="0" h="1050" w="1673">
                <a:moveTo>
                  <a:pt x="136" y="1"/>
                </a:moveTo>
                <a:cubicBezTo>
                  <a:pt x="58" y="1"/>
                  <a:pt x="1" y="130"/>
                  <a:pt x="84" y="213"/>
                </a:cubicBezTo>
                <a:cubicBezTo>
                  <a:pt x="544" y="509"/>
                  <a:pt x="971" y="805"/>
                  <a:pt x="1464" y="1035"/>
                </a:cubicBezTo>
                <a:cubicBezTo>
                  <a:pt x="1485" y="1045"/>
                  <a:pt x="1506" y="1050"/>
                  <a:pt x="1524" y="1050"/>
                </a:cubicBezTo>
                <a:cubicBezTo>
                  <a:pt x="1621" y="1050"/>
                  <a:pt x="1673" y="926"/>
                  <a:pt x="1563" y="870"/>
                </a:cubicBezTo>
                <a:cubicBezTo>
                  <a:pt x="1103" y="608"/>
                  <a:pt x="643" y="345"/>
                  <a:pt x="182" y="16"/>
                </a:cubicBezTo>
                <a:cubicBezTo>
                  <a:pt x="167" y="6"/>
                  <a:pt x="151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89" name="Google Shape;16089;p113"/>
          <p:cNvSpPr/>
          <p:nvPr/>
        </p:nvSpPr>
        <p:spPr>
          <a:xfrm>
            <a:off x="8083342" y="4267384"/>
            <a:ext cx="36002" cy="24573"/>
          </a:xfrm>
          <a:custGeom>
            <a:rect b="b" l="l" r="r" t="t"/>
            <a:pathLst>
              <a:path extrusionOk="0" h="1161" w="1701">
                <a:moveTo>
                  <a:pt x="134" y="1"/>
                </a:moveTo>
                <a:cubicBezTo>
                  <a:pt x="44" y="1"/>
                  <a:pt x="0" y="139"/>
                  <a:pt x="106" y="192"/>
                </a:cubicBezTo>
                <a:cubicBezTo>
                  <a:pt x="534" y="554"/>
                  <a:pt x="1026" y="849"/>
                  <a:pt x="1519" y="1145"/>
                </a:cubicBezTo>
                <a:cubicBezTo>
                  <a:pt x="1535" y="1156"/>
                  <a:pt x="1551" y="1160"/>
                  <a:pt x="1566" y="1160"/>
                </a:cubicBezTo>
                <a:cubicBezTo>
                  <a:pt x="1645" y="1160"/>
                  <a:pt x="1701" y="1036"/>
                  <a:pt x="1618" y="981"/>
                </a:cubicBezTo>
                <a:cubicBezTo>
                  <a:pt x="1125" y="685"/>
                  <a:pt x="632" y="356"/>
                  <a:pt x="205" y="28"/>
                </a:cubicBezTo>
                <a:cubicBezTo>
                  <a:pt x="179" y="9"/>
                  <a:pt x="155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90" name="Google Shape;16090;p113"/>
          <p:cNvSpPr/>
          <p:nvPr/>
        </p:nvSpPr>
        <p:spPr>
          <a:xfrm>
            <a:off x="8086284" y="4256844"/>
            <a:ext cx="46394" cy="28615"/>
          </a:xfrm>
          <a:custGeom>
            <a:rect b="b" l="l" r="r" t="t"/>
            <a:pathLst>
              <a:path extrusionOk="0" h="1352" w="2192">
                <a:moveTo>
                  <a:pt x="164" y="0"/>
                </a:moveTo>
                <a:cubicBezTo>
                  <a:pt x="66" y="0"/>
                  <a:pt x="0" y="66"/>
                  <a:pt x="33" y="164"/>
                </a:cubicBezTo>
                <a:cubicBezTo>
                  <a:pt x="33" y="230"/>
                  <a:pt x="99" y="296"/>
                  <a:pt x="164" y="329"/>
                </a:cubicBezTo>
                <a:cubicBezTo>
                  <a:pt x="362" y="493"/>
                  <a:pt x="559" y="624"/>
                  <a:pt x="756" y="756"/>
                </a:cubicBezTo>
                <a:cubicBezTo>
                  <a:pt x="1150" y="986"/>
                  <a:pt x="1577" y="1183"/>
                  <a:pt x="2038" y="1347"/>
                </a:cubicBezTo>
                <a:cubicBezTo>
                  <a:pt x="2045" y="1350"/>
                  <a:pt x="2052" y="1351"/>
                  <a:pt x="2059" y="1351"/>
                </a:cubicBezTo>
                <a:cubicBezTo>
                  <a:pt x="2145" y="1351"/>
                  <a:pt x="2192" y="1181"/>
                  <a:pt x="2070" y="1150"/>
                </a:cubicBezTo>
                <a:cubicBezTo>
                  <a:pt x="1742" y="1019"/>
                  <a:pt x="1413" y="887"/>
                  <a:pt x="1085" y="690"/>
                </a:cubicBezTo>
                <a:cubicBezTo>
                  <a:pt x="920" y="624"/>
                  <a:pt x="789" y="526"/>
                  <a:pt x="625" y="427"/>
                </a:cubicBezTo>
                <a:lnTo>
                  <a:pt x="395" y="296"/>
                </a:lnTo>
                <a:lnTo>
                  <a:pt x="296" y="197"/>
                </a:lnTo>
                <a:lnTo>
                  <a:pt x="263" y="164"/>
                </a:lnTo>
                <a:lnTo>
                  <a:pt x="261" y="164"/>
                </a:lnTo>
                <a:cubicBezTo>
                  <a:pt x="272" y="115"/>
                  <a:pt x="240" y="52"/>
                  <a:pt x="164" y="33"/>
                </a:cubicBezTo>
                <a:lnTo>
                  <a:pt x="164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91" name="Google Shape;16091;p113"/>
          <p:cNvSpPr/>
          <p:nvPr/>
        </p:nvSpPr>
        <p:spPr>
          <a:xfrm>
            <a:off x="8090898" y="4250939"/>
            <a:ext cx="43833" cy="20615"/>
          </a:xfrm>
          <a:custGeom>
            <a:rect b="b" l="l" r="r" t="t"/>
            <a:pathLst>
              <a:path extrusionOk="0" h="974" w="2071">
                <a:moveTo>
                  <a:pt x="160" y="1"/>
                </a:moveTo>
                <a:cubicBezTo>
                  <a:pt x="75" y="1"/>
                  <a:pt x="1" y="125"/>
                  <a:pt x="111" y="181"/>
                </a:cubicBezTo>
                <a:cubicBezTo>
                  <a:pt x="669" y="542"/>
                  <a:pt x="1261" y="805"/>
                  <a:pt x="1918" y="969"/>
                </a:cubicBezTo>
                <a:cubicBezTo>
                  <a:pt x="1927" y="972"/>
                  <a:pt x="1935" y="973"/>
                  <a:pt x="1944" y="973"/>
                </a:cubicBezTo>
                <a:cubicBezTo>
                  <a:pt x="2027" y="973"/>
                  <a:pt x="2071" y="832"/>
                  <a:pt x="1951" y="772"/>
                </a:cubicBezTo>
                <a:cubicBezTo>
                  <a:pt x="1359" y="608"/>
                  <a:pt x="768" y="345"/>
                  <a:pt x="209" y="16"/>
                </a:cubicBezTo>
                <a:cubicBezTo>
                  <a:pt x="193" y="6"/>
                  <a:pt x="177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92" name="Google Shape;16092;p113"/>
          <p:cNvSpPr/>
          <p:nvPr/>
        </p:nvSpPr>
        <p:spPr>
          <a:xfrm>
            <a:off x="8091681" y="4235404"/>
            <a:ext cx="41759" cy="21525"/>
          </a:xfrm>
          <a:custGeom>
            <a:rect b="b" l="l" r="r" t="t"/>
            <a:pathLst>
              <a:path extrusionOk="0" h="1017" w="1973">
                <a:moveTo>
                  <a:pt x="134" y="0"/>
                </a:moveTo>
                <a:cubicBezTo>
                  <a:pt x="44" y="0"/>
                  <a:pt x="1" y="139"/>
                  <a:pt x="107" y="192"/>
                </a:cubicBezTo>
                <a:cubicBezTo>
                  <a:pt x="632" y="520"/>
                  <a:pt x="1224" y="783"/>
                  <a:pt x="1815" y="1013"/>
                </a:cubicBezTo>
                <a:cubicBezTo>
                  <a:pt x="1825" y="1016"/>
                  <a:pt x="1835" y="1017"/>
                  <a:pt x="1844" y="1017"/>
                </a:cubicBezTo>
                <a:cubicBezTo>
                  <a:pt x="1951" y="1017"/>
                  <a:pt x="1972" y="846"/>
                  <a:pt x="1881" y="816"/>
                </a:cubicBezTo>
                <a:cubicBezTo>
                  <a:pt x="1290" y="586"/>
                  <a:pt x="731" y="323"/>
                  <a:pt x="205" y="27"/>
                </a:cubicBezTo>
                <a:cubicBezTo>
                  <a:pt x="180" y="8"/>
                  <a:pt x="156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93" name="Google Shape;16093;p113"/>
          <p:cNvSpPr/>
          <p:nvPr/>
        </p:nvSpPr>
        <p:spPr>
          <a:xfrm>
            <a:off x="8094263" y="4225921"/>
            <a:ext cx="37928" cy="19810"/>
          </a:xfrm>
          <a:custGeom>
            <a:rect b="b" l="l" r="r" t="t"/>
            <a:pathLst>
              <a:path extrusionOk="0" h="936" w="1792">
                <a:moveTo>
                  <a:pt x="135" y="0"/>
                </a:moveTo>
                <a:cubicBezTo>
                  <a:pt x="57" y="0"/>
                  <a:pt x="1" y="124"/>
                  <a:pt x="83" y="180"/>
                </a:cubicBezTo>
                <a:cubicBezTo>
                  <a:pt x="576" y="442"/>
                  <a:pt x="1102" y="705"/>
                  <a:pt x="1661" y="935"/>
                </a:cubicBezTo>
                <a:cubicBezTo>
                  <a:pt x="1693" y="935"/>
                  <a:pt x="1759" y="902"/>
                  <a:pt x="1759" y="870"/>
                </a:cubicBezTo>
                <a:cubicBezTo>
                  <a:pt x="1792" y="804"/>
                  <a:pt x="1759" y="738"/>
                  <a:pt x="1693" y="738"/>
                </a:cubicBezTo>
                <a:cubicBezTo>
                  <a:pt x="1168" y="508"/>
                  <a:pt x="675" y="278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94" name="Google Shape;16094;p113"/>
          <p:cNvSpPr/>
          <p:nvPr/>
        </p:nvSpPr>
        <p:spPr>
          <a:xfrm>
            <a:off x="8092951" y="4216609"/>
            <a:ext cx="37653" cy="20149"/>
          </a:xfrm>
          <a:custGeom>
            <a:rect b="b" l="l" r="r" t="t"/>
            <a:pathLst>
              <a:path extrusionOk="0" h="952" w="1779">
                <a:moveTo>
                  <a:pt x="122" y="1"/>
                </a:moveTo>
                <a:cubicBezTo>
                  <a:pt x="49" y="1"/>
                  <a:pt x="0" y="139"/>
                  <a:pt x="80" y="192"/>
                </a:cubicBezTo>
                <a:cubicBezTo>
                  <a:pt x="572" y="488"/>
                  <a:pt x="1065" y="751"/>
                  <a:pt x="1591" y="948"/>
                </a:cubicBezTo>
                <a:cubicBezTo>
                  <a:pt x="1601" y="951"/>
                  <a:pt x="1611" y="952"/>
                  <a:pt x="1620" y="952"/>
                </a:cubicBezTo>
                <a:cubicBezTo>
                  <a:pt x="1731" y="952"/>
                  <a:pt x="1778" y="779"/>
                  <a:pt x="1657" y="718"/>
                </a:cubicBezTo>
                <a:cubicBezTo>
                  <a:pt x="1131" y="554"/>
                  <a:pt x="638" y="324"/>
                  <a:pt x="178" y="28"/>
                </a:cubicBezTo>
                <a:cubicBezTo>
                  <a:pt x="159" y="9"/>
                  <a:pt x="140" y="1"/>
                  <a:pt x="1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95" name="Google Shape;16095;p113"/>
          <p:cNvSpPr/>
          <p:nvPr/>
        </p:nvSpPr>
        <p:spPr>
          <a:xfrm>
            <a:off x="8085225" y="4205751"/>
            <a:ext cx="53632" cy="29123"/>
          </a:xfrm>
          <a:custGeom>
            <a:rect b="b" l="l" r="r" t="t"/>
            <a:pathLst>
              <a:path extrusionOk="0" h="1376" w="2534">
                <a:moveTo>
                  <a:pt x="135" y="0"/>
                </a:moveTo>
                <a:cubicBezTo>
                  <a:pt x="57" y="0"/>
                  <a:pt x="0" y="130"/>
                  <a:pt x="83" y="212"/>
                </a:cubicBezTo>
                <a:cubicBezTo>
                  <a:pt x="806" y="640"/>
                  <a:pt x="1595" y="1034"/>
                  <a:pt x="2383" y="1363"/>
                </a:cubicBezTo>
                <a:cubicBezTo>
                  <a:pt x="2402" y="1372"/>
                  <a:pt x="2418" y="1376"/>
                  <a:pt x="2432" y="1376"/>
                </a:cubicBezTo>
                <a:cubicBezTo>
                  <a:pt x="2521" y="1376"/>
                  <a:pt x="2534" y="1222"/>
                  <a:pt x="2449" y="1165"/>
                </a:cubicBezTo>
                <a:cubicBezTo>
                  <a:pt x="1660" y="837"/>
                  <a:pt x="905" y="475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96" name="Google Shape;16096;p113"/>
          <p:cNvSpPr/>
          <p:nvPr/>
        </p:nvSpPr>
        <p:spPr>
          <a:xfrm>
            <a:off x="8087426" y="4198089"/>
            <a:ext cx="52913" cy="24065"/>
          </a:xfrm>
          <a:custGeom>
            <a:rect b="b" l="l" r="r" t="t"/>
            <a:pathLst>
              <a:path extrusionOk="0" h="1137" w="2500">
                <a:moveTo>
                  <a:pt x="149" y="1"/>
                </a:moveTo>
                <a:cubicBezTo>
                  <a:pt x="52" y="1"/>
                  <a:pt x="0" y="125"/>
                  <a:pt x="110" y="180"/>
                </a:cubicBezTo>
                <a:cubicBezTo>
                  <a:pt x="801" y="607"/>
                  <a:pt x="1556" y="903"/>
                  <a:pt x="2312" y="1133"/>
                </a:cubicBezTo>
                <a:cubicBezTo>
                  <a:pt x="2322" y="1136"/>
                  <a:pt x="2332" y="1137"/>
                  <a:pt x="2341" y="1137"/>
                </a:cubicBezTo>
                <a:cubicBezTo>
                  <a:pt x="2452" y="1137"/>
                  <a:pt x="2499" y="966"/>
                  <a:pt x="2378" y="936"/>
                </a:cubicBezTo>
                <a:cubicBezTo>
                  <a:pt x="1622" y="739"/>
                  <a:pt x="866" y="410"/>
                  <a:pt x="209" y="16"/>
                </a:cubicBezTo>
                <a:cubicBezTo>
                  <a:pt x="188" y="5"/>
                  <a:pt x="167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97" name="Google Shape;16097;p113"/>
          <p:cNvSpPr/>
          <p:nvPr/>
        </p:nvSpPr>
        <p:spPr>
          <a:xfrm>
            <a:off x="8094813" y="4192057"/>
            <a:ext cx="38330" cy="19916"/>
          </a:xfrm>
          <a:custGeom>
            <a:rect b="b" l="l" r="r" t="t"/>
            <a:pathLst>
              <a:path extrusionOk="0" h="941" w="1811">
                <a:moveTo>
                  <a:pt x="162" y="1"/>
                </a:moveTo>
                <a:cubicBezTo>
                  <a:pt x="74" y="1"/>
                  <a:pt x="0" y="142"/>
                  <a:pt x="90" y="202"/>
                </a:cubicBezTo>
                <a:cubicBezTo>
                  <a:pt x="583" y="465"/>
                  <a:pt x="1076" y="695"/>
                  <a:pt x="1602" y="925"/>
                </a:cubicBezTo>
                <a:cubicBezTo>
                  <a:pt x="1618" y="936"/>
                  <a:pt x="1634" y="940"/>
                  <a:pt x="1651" y="940"/>
                </a:cubicBezTo>
                <a:cubicBezTo>
                  <a:pt x="1736" y="940"/>
                  <a:pt x="1810" y="816"/>
                  <a:pt x="1700" y="761"/>
                </a:cubicBezTo>
                <a:cubicBezTo>
                  <a:pt x="1174" y="531"/>
                  <a:pt x="682" y="301"/>
                  <a:pt x="189" y="5"/>
                </a:cubicBezTo>
                <a:cubicBezTo>
                  <a:pt x="180" y="2"/>
                  <a:pt x="171" y="1"/>
                  <a:pt x="1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98" name="Google Shape;16098;p113"/>
          <p:cNvSpPr/>
          <p:nvPr/>
        </p:nvSpPr>
        <p:spPr>
          <a:xfrm>
            <a:off x="8098432" y="4183485"/>
            <a:ext cx="40510" cy="17800"/>
          </a:xfrm>
          <a:custGeom>
            <a:rect b="b" l="l" r="r" t="t"/>
            <a:pathLst>
              <a:path extrusionOk="0" h="841" w="1914">
                <a:moveTo>
                  <a:pt x="124" y="1"/>
                </a:moveTo>
                <a:cubicBezTo>
                  <a:pt x="34" y="1"/>
                  <a:pt x="1" y="125"/>
                  <a:pt x="83" y="180"/>
                </a:cubicBezTo>
                <a:cubicBezTo>
                  <a:pt x="609" y="476"/>
                  <a:pt x="1135" y="706"/>
                  <a:pt x="1726" y="837"/>
                </a:cubicBezTo>
                <a:cubicBezTo>
                  <a:pt x="1736" y="840"/>
                  <a:pt x="1746" y="841"/>
                  <a:pt x="1755" y="841"/>
                </a:cubicBezTo>
                <a:cubicBezTo>
                  <a:pt x="1867" y="841"/>
                  <a:pt x="1914" y="670"/>
                  <a:pt x="1792" y="640"/>
                </a:cubicBezTo>
                <a:cubicBezTo>
                  <a:pt x="1234" y="509"/>
                  <a:pt x="675" y="279"/>
                  <a:pt x="182" y="16"/>
                </a:cubicBezTo>
                <a:cubicBezTo>
                  <a:pt x="161" y="5"/>
                  <a:pt x="141" y="1"/>
                  <a:pt x="12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99" name="Google Shape;16099;p113"/>
          <p:cNvSpPr/>
          <p:nvPr/>
        </p:nvSpPr>
        <p:spPr>
          <a:xfrm>
            <a:off x="8102666" y="4175887"/>
            <a:ext cx="38372" cy="19154"/>
          </a:xfrm>
          <a:custGeom>
            <a:rect b="b" l="l" r="r" t="t"/>
            <a:pathLst>
              <a:path extrusionOk="0" h="905" w="1813">
                <a:moveTo>
                  <a:pt x="159" y="0"/>
                </a:moveTo>
                <a:cubicBezTo>
                  <a:pt x="58" y="0"/>
                  <a:pt x="0" y="154"/>
                  <a:pt x="113" y="210"/>
                </a:cubicBezTo>
                <a:lnTo>
                  <a:pt x="81" y="210"/>
                </a:lnTo>
                <a:cubicBezTo>
                  <a:pt x="573" y="473"/>
                  <a:pt x="1099" y="703"/>
                  <a:pt x="1658" y="901"/>
                </a:cubicBezTo>
                <a:cubicBezTo>
                  <a:pt x="1665" y="903"/>
                  <a:pt x="1673" y="904"/>
                  <a:pt x="1680" y="904"/>
                </a:cubicBezTo>
                <a:cubicBezTo>
                  <a:pt x="1765" y="904"/>
                  <a:pt x="1812" y="734"/>
                  <a:pt x="1691" y="703"/>
                </a:cubicBezTo>
                <a:cubicBezTo>
                  <a:pt x="1165" y="506"/>
                  <a:pt x="672" y="276"/>
                  <a:pt x="212" y="13"/>
                </a:cubicBezTo>
                <a:cubicBezTo>
                  <a:pt x="194" y="4"/>
                  <a:pt x="176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00" name="Google Shape;16100;p113"/>
          <p:cNvSpPr/>
          <p:nvPr/>
        </p:nvSpPr>
        <p:spPr>
          <a:xfrm>
            <a:off x="8104803" y="4168182"/>
            <a:ext cx="36912" cy="15027"/>
          </a:xfrm>
          <a:custGeom>
            <a:rect b="b" l="l" r="r" t="t"/>
            <a:pathLst>
              <a:path extrusionOk="0" h="710" w="1744">
                <a:moveTo>
                  <a:pt x="149" y="1"/>
                </a:moveTo>
                <a:cubicBezTo>
                  <a:pt x="52" y="1"/>
                  <a:pt x="1" y="125"/>
                  <a:pt x="111" y="180"/>
                </a:cubicBezTo>
                <a:cubicBezTo>
                  <a:pt x="571" y="443"/>
                  <a:pt x="1064" y="607"/>
                  <a:pt x="1590" y="706"/>
                </a:cubicBezTo>
                <a:cubicBezTo>
                  <a:pt x="1600" y="708"/>
                  <a:pt x="1609" y="710"/>
                  <a:pt x="1618" y="710"/>
                </a:cubicBezTo>
                <a:cubicBezTo>
                  <a:pt x="1725" y="710"/>
                  <a:pt x="1744" y="539"/>
                  <a:pt x="1623" y="509"/>
                </a:cubicBezTo>
                <a:cubicBezTo>
                  <a:pt x="1130" y="410"/>
                  <a:pt x="637" y="246"/>
                  <a:pt x="210" y="16"/>
                </a:cubicBezTo>
                <a:cubicBezTo>
                  <a:pt x="188" y="5"/>
                  <a:pt x="168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01" name="Google Shape;16101;p113"/>
          <p:cNvSpPr/>
          <p:nvPr/>
        </p:nvSpPr>
        <p:spPr>
          <a:xfrm>
            <a:off x="8110306" y="4159886"/>
            <a:ext cx="35811" cy="16297"/>
          </a:xfrm>
          <a:custGeom>
            <a:rect b="b" l="l" r="r" t="t"/>
            <a:pathLst>
              <a:path extrusionOk="0" h="770" w="1692">
                <a:moveTo>
                  <a:pt x="170" y="0"/>
                </a:moveTo>
                <a:cubicBezTo>
                  <a:pt x="82" y="0"/>
                  <a:pt x="1" y="154"/>
                  <a:pt x="114" y="211"/>
                </a:cubicBezTo>
                <a:cubicBezTo>
                  <a:pt x="344" y="309"/>
                  <a:pt x="607" y="474"/>
                  <a:pt x="837" y="572"/>
                </a:cubicBezTo>
                <a:cubicBezTo>
                  <a:pt x="1067" y="704"/>
                  <a:pt x="1297" y="769"/>
                  <a:pt x="1560" y="769"/>
                </a:cubicBezTo>
                <a:cubicBezTo>
                  <a:pt x="1691" y="769"/>
                  <a:pt x="1691" y="572"/>
                  <a:pt x="1560" y="572"/>
                </a:cubicBezTo>
                <a:cubicBezTo>
                  <a:pt x="1330" y="572"/>
                  <a:pt x="1100" y="474"/>
                  <a:pt x="903" y="375"/>
                </a:cubicBezTo>
                <a:cubicBezTo>
                  <a:pt x="673" y="276"/>
                  <a:pt x="442" y="145"/>
                  <a:pt x="212" y="14"/>
                </a:cubicBezTo>
                <a:cubicBezTo>
                  <a:pt x="199" y="4"/>
                  <a:pt x="184" y="0"/>
                  <a:pt x="17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02" name="Google Shape;16102;p113"/>
          <p:cNvSpPr/>
          <p:nvPr/>
        </p:nvSpPr>
        <p:spPr>
          <a:xfrm>
            <a:off x="8112021" y="4151123"/>
            <a:ext cx="33398" cy="12530"/>
          </a:xfrm>
          <a:custGeom>
            <a:rect b="b" l="l" r="r" t="t"/>
            <a:pathLst>
              <a:path extrusionOk="0" h="592" w="1578">
                <a:moveTo>
                  <a:pt x="230" y="128"/>
                </a:moveTo>
                <a:lnTo>
                  <a:pt x="230" y="165"/>
                </a:lnTo>
                <a:lnTo>
                  <a:pt x="223" y="170"/>
                </a:lnTo>
                <a:lnTo>
                  <a:pt x="223" y="170"/>
                </a:lnTo>
                <a:cubicBezTo>
                  <a:pt x="228" y="157"/>
                  <a:pt x="230" y="142"/>
                  <a:pt x="230" y="128"/>
                </a:cubicBezTo>
                <a:close/>
                <a:moveTo>
                  <a:pt x="131" y="0"/>
                </a:moveTo>
                <a:cubicBezTo>
                  <a:pt x="66" y="0"/>
                  <a:pt x="0" y="66"/>
                  <a:pt x="33" y="165"/>
                </a:cubicBezTo>
                <a:cubicBezTo>
                  <a:pt x="33" y="230"/>
                  <a:pt x="131" y="230"/>
                  <a:pt x="197" y="263"/>
                </a:cubicBezTo>
                <a:cubicBezTo>
                  <a:pt x="329" y="329"/>
                  <a:pt x="460" y="395"/>
                  <a:pt x="592" y="428"/>
                </a:cubicBezTo>
                <a:cubicBezTo>
                  <a:pt x="854" y="493"/>
                  <a:pt x="1150" y="559"/>
                  <a:pt x="1446" y="592"/>
                </a:cubicBezTo>
                <a:cubicBezTo>
                  <a:pt x="1577" y="592"/>
                  <a:pt x="1577" y="395"/>
                  <a:pt x="1446" y="395"/>
                </a:cubicBezTo>
                <a:cubicBezTo>
                  <a:pt x="1216" y="362"/>
                  <a:pt x="1019" y="329"/>
                  <a:pt x="789" y="263"/>
                </a:cubicBezTo>
                <a:cubicBezTo>
                  <a:pt x="690" y="230"/>
                  <a:pt x="592" y="198"/>
                  <a:pt x="493" y="165"/>
                </a:cubicBezTo>
                <a:cubicBezTo>
                  <a:pt x="427" y="165"/>
                  <a:pt x="394" y="132"/>
                  <a:pt x="329" y="99"/>
                </a:cubicBezTo>
                <a:lnTo>
                  <a:pt x="263" y="99"/>
                </a:lnTo>
                <a:lnTo>
                  <a:pt x="230" y="66"/>
                </a:lnTo>
                <a:lnTo>
                  <a:pt x="230" y="128"/>
                </a:lnTo>
                <a:lnTo>
                  <a:pt x="230" y="128"/>
                </a:lnTo>
                <a:cubicBezTo>
                  <a:pt x="230" y="74"/>
                  <a:pt x="197" y="17"/>
                  <a:pt x="1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03" name="Google Shape;16103;p113"/>
          <p:cNvSpPr/>
          <p:nvPr/>
        </p:nvSpPr>
        <p:spPr>
          <a:xfrm>
            <a:off x="8114624" y="4140646"/>
            <a:ext cx="28001" cy="16064"/>
          </a:xfrm>
          <a:custGeom>
            <a:rect b="b" l="l" r="r" t="t"/>
            <a:pathLst>
              <a:path extrusionOk="0" h="759" w="1323">
                <a:moveTo>
                  <a:pt x="130" y="0"/>
                </a:moveTo>
                <a:cubicBezTo>
                  <a:pt x="56" y="0"/>
                  <a:pt x="0" y="93"/>
                  <a:pt x="74" y="167"/>
                </a:cubicBezTo>
                <a:cubicBezTo>
                  <a:pt x="370" y="495"/>
                  <a:pt x="797" y="693"/>
                  <a:pt x="1224" y="758"/>
                </a:cubicBezTo>
                <a:cubicBezTo>
                  <a:pt x="1290" y="758"/>
                  <a:pt x="1323" y="693"/>
                  <a:pt x="1323" y="660"/>
                </a:cubicBezTo>
                <a:cubicBezTo>
                  <a:pt x="1323" y="594"/>
                  <a:pt x="1290" y="528"/>
                  <a:pt x="1224" y="528"/>
                </a:cubicBezTo>
                <a:cubicBezTo>
                  <a:pt x="863" y="495"/>
                  <a:pt x="501" y="298"/>
                  <a:pt x="206" y="35"/>
                </a:cubicBezTo>
                <a:cubicBezTo>
                  <a:pt x="181" y="11"/>
                  <a:pt x="154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04" name="Google Shape;16104;p113"/>
          <p:cNvSpPr/>
          <p:nvPr/>
        </p:nvSpPr>
        <p:spPr>
          <a:xfrm>
            <a:off x="8115746" y="4134339"/>
            <a:ext cx="29673" cy="11239"/>
          </a:xfrm>
          <a:custGeom>
            <a:rect b="b" l="l" r="r" t="t"/>
            <a:pathLst>
              <a:path extrusionOk="0" h="531" w="1402">
                <a:moveTo>
                  <a:pt x="184" y="0"/>
                </a:moveTo>
                <a:cubicBezTo>
                  <a:pt x="71" y="0"/>
                  <a:pt x="0" y="142"/>
                  <a:pt x="120" y="202"/>
                </a:cubicBezTo>
                <a:cubicBezTo>
                  <a:pt x="481" y="366"/>
                  <a:pt x="876" y="498"/>
                  <a:pt x="1270" y="530"/>
                </a:cubicBezTo>
                <a:cubicBezTo>
                  <a:pt x="1401" y="530"/>
                  <a:pt x="1401" y="333"/>
                  <a:pt x="1270" y="333"/>
                </a:cubicBezTo>
                <a:cubicBezTo>
                  <a:pt x="908" y="300"/>
                  <a:pt x="547" y="169"/>
                  <a:pt x="218" y="5"/>
                </a:cubicBezTo>
                <a:cubicBezTo>
                  <a:pt x="207" y="2"/>
                  <a:pt x="195" y="0"/>
                  <a:pt x="18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05" name="Google Shape;16105;p113"/>
          <p:cNvSpPr/>
          <p:nvPr/>
        </p:nvSpPr>
        <p:spPr>
          <a:xfrm>
            <a:off x="8121058" y="4128857"/>
            <a:ext cx="20869" cy="8826"/>
          </a:xfrm>
          <a:custGeom>
            <a:rect b="b" l="l" r="r" t="t"/>
            <a:pathLst>
              <a:path extrusionOk="0" h="417" w="986">
                <a:moveTo>
                  <a:pt x="99" y="1"/>
                </a:moveTo>
                <a:cubicBezTo>
                  <a:pt x="41" y="1"/>
                  <a:pt x="8" y="52"/>
                  <a:pt x="2" y="87"/>
                </a:cubicBezTo>
                <a:lnTo>
                  <a:pt x="2" y="87"/>
                </a:lnTo>
                <a:cubicBezTo>
                  <a:pt x="1" y="80"/>
                  <a:pt x="0" y="73"/>
                  <a:pt x="0" y="67"/>
                </a:cubicBezTo>
                <a:lnTo>
                  <a:pt x="0" y="99"/>
                </a:lnTo>
                <a:cubicBezTo>
                  <a:pt x="0" y="96"/>
                  <a:pt x="1" y="91"/>
                  <a:pt x="2" y="87"/>
                </a:cubicBezTo>
                <a:lnTo>
                  <a:pt x="2" y="87"/>
                </a:lnTo>
                <a:cubicBezTo>
                  <a:pt x="14" y="174"/>
                  <a:pt x="106" y="233"/>
                  <a:pt x="197" y="264"/>
                </a:cubicBezTo>
                <a:lnTo>
                  <a:pt x="427" y="329"/>
                </a:lnTo>
                <a:cubicBezTo>
                  <a:pt x="526" y="362"/>
                  <a:pt x="592" y="395"/>
                  <a:pt x="690" y="395"/>
                </a:cubicBezTo>
                <a:cubicBezTo>
                  <a:pt x="731" y="409"/>
                  <a:pt x="772" y="417"/>
                  <a:pt x="810" y="417"/>
                </a:cubicBezTo>
                <a:cubicBezTo>
                  <a:pt x="865" y="417"/>
                  <a:pt x="915" y="401"/>
                  <a:pt x="953" y="362"/>
                </a:cubicBezTo>
                <a:cubicBezTo>
                  <a:pt x="986" y="329"/>
                  <a:pt x="986" y="264"/>
                  <a:pt x="953" y="231"/>
                </a:cubicBezTo>
                <a:cubicBezTo>
                  <a:pt x="937" y="214"/>
                  <a:pt x="912" y="206"/>
                  <a:pt x="887" y="206"/>
                </a:cubicBezTo>
                <a:cubicBezTo>
                  <a:pt x="863" y="206"/>
                  <a:pt x="838" y="214"/>
                  <a:pt x="822" y="231"/>
                </a:cubicBezTo>
                <a:lnTo>
                  <a:pt x="690" y="231"/>
                </a:lnTo>
                <a:lnTo>
                  <a:pt x="493" y="165"/>
                </a:lnTo>
                <a:lnTo>
                  <a:pt x="329" y="99"/>
                </a:lnTo>
                <a:lnTo>
                  <a:pt x="230" y="67"/>
                </a:lnTo>
                <a:lnTo>
                  <a:pt x="197" y="67"/>
                </a:lnTo>
                <a:cubicBezTo>
                  <a:pt x="197" y="99"/>
                  <a:pt x="197" y="99"/>
                  <a:pt x="197" y="99"/>
                </a:cubicBezTo>
                <a:cubicBezTo>
                  <a:pt x="197" y="67"/>
                  <a:pt x="165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06" name="Google Shape;16106;p113"/>
          <p:cNvSpPr/>
          <p:nvPr/>
        </p:nvSpPr>
        <p:spPr>
          <a:xfrm>
            <a:off x="8119492" y="4121174"/>
            <a:ext cx="25927" cy="10498"/>
          </a:xfrm>
          <a:custGeom>
            <a:rect b="b" l="l" r="r" t="t"/>
            <a:pathLst>
              <a:path extrusionOk="0" h="496" w="1225">
                <a:moveTo>
                  <a:pt x="157" y="0"/>
                </a:moveTo>
                <a:cubicBezTo>
                  <a:pt x="74" y="0"/>
                  <a:pt x="0" y="93"/>
                  <a:pt x="74" y="167"/>
                </a:cubicBezTo>
                <a:lnTo>
                  <a:pt x="107" y="167"/>
                </a:lnTo>
                <a:cubicBezTo>
                  <a:pt x="173" y="200"/>
                  <a:pt x="239" y="265"/>
                  <a:pt x="337" y="298"/>
                </a:cubicBezTo>
                <a:cubicBezTo>
                  <a:pt x="403" y="331"/>
                  <a:pt x="501" y="331"/>
                  <a:pt x="567" y="364"/>
                </a:cubicBezTo>
                <a:cubicBezTo>
                  <a:pt x="764" y="430"/>
                  <a:pt x="929" y="462"/>
                  <a:pt x="1126" y="495"/>
                </a:cubicBezTo>
                <a:cubicBezTo>
                  <a:pt x="1159" y="495"/>
                  <a:pt x="1224" y="430"/>
                  <a:pt x="1224" y="397"/>
                </a:cubicBezTo>
                <a:cubicBezTo>
                  <a:pt x="1224" y="331"/>
                  <a:pt x="1159" y="298"/>
                  <a:pt x="1126" y="298"/>
                </a:cubicBezTo>
                <a:cubicBezTo>
                  <a:pt x="961" y="265"/>
                  <a:pt x="797" y="232"/>
                  <a:pt x="666" y="167"/>
                </a:cubicBezTo>
                <a:cubicBezTo>
                  <a:pt x="567" y="167"/>
                  <a:pt x="501" y="134"/>
                  <a:pt x="436" y="101"/>
                </a:cubicBezTo>
                <a:cubicBezTo>
                  <a:pt x="370" y="101"/>
                  <a:pt x="304" y="68"/>
                  <a:pt x="239" y="35"/>
                </a:cubicBezTo>
                <a:cubicBezTo>
                  <a:pt x="214" y="11"/>
                  <a:pt x="185" y="0"/>
                  <a:pt x="15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07" name="Google Shape;16107;p113"/>
          <p:cNvSpPr/>
          <p:nvPr/>
        </p:nvSpPr>
        <p:spPr>
          <a:xfrm>
            <a:off x="8122434" y="4113555"/>
            <a:ext cx="22287" cy="10456"/>
          </a:xfrm>
          <a:custGeom>
            <a:rect b="b" l="l" r="r" t="t"/>
            <a:pathLst>
              <a:path extrusionOk="0" h="494" w="1053">
                <a:moveTo>
                  <a:pt x="67" y="1"/>
                </a:moveTo>
                <a:cubicBezTo>
                  <a:pt x="34" y="34"/>
                  <a:pt x="1" y="99"/>
                  <a:pt x="34" y="165"/>
                </a:cubicBezTo>
                <a:lnTo>
                  <a:pt x="1" y="132"/>
                </a:lnTo>
                <a:lnTo>
                  <a:pt x="1" y="132"/>
                </a:lnTo>
                <a:cubicBezTo>
                  <a:pt x="34" y="198"/>
                  <a:pt x="100" y="264"/>
                  <a:pt x="198" y="297"/>
                </a:cubicBezTo>
                <a:lnTo>
                  <a:pt x="428" y="362"/>
                </a:lnTo>
                <a:cubicBezTo>
                  <a:pt x="592" y="428"/>
                  <a:pt x="757" y="494"/>
                  <a:pt x="921" y="494"/>
                </a:cubicBezTo>
                <a:cubicBezTo>
                  <a:pt x="1052" y="494"/>
                  <a:pt x="1052" y="264"/>
                  <a:pt x="921" y="264"/>
                </a:cubicBezTo>
                <a:cubicBezTo>
                  <a:pt x="790" y="264"/>
                  <a:pt x="658" y="231"/>
                  <a:pt x="527" y="165"/>
                </a:cubicBezTo>
                <a:lnTo>
                  <a:pt x="297" y="99"/>
                </a:lnTo>
                <a:lnTo>
                  <a:pt x="231" y="67"/>
                </a:lnTo>
                <a:lnTo>
                  <a:pt x="198" y="67"/>
                </a:lnTo>
                <a:cubicBezTo>
                  <a:pt x="165" y="1"/>
                  <a:pt x="100" y="1"/>
                  <a:pt x="6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08" name="Google Shape;16108;p113"/>
          <p:cNvSpPr/>
          <p:nvPr/>
        </p:nvSpPr>
        <p:spPr>
          <a:xfrm>
            <a:off x="8125228" y="4109808"/>
            <a:ext cx="18795" cy="7260"/>
          </a:xfrm>
          <a:custGeom>
            <a:rect b="b" l="l" r="r" t="t"/>
            <a:pathLst>
              <a:path extrusionOk="0" h="343" w="888">
                <a:moveTo>
                  <a:pt x="113" y="1"/>
                </a:moveTo>
                <a:cubicBezTo>
                  <a:pt x="68" y="1"/>
                  <a:pt x="33" y="31"/>
                  <a:pt x="33" y="79"/>
                </a:cubicBezTo>
                <a:cubicBezTo>
                  <a:pt x="0" y="145"/>
                  <a:pt x="33" y="178"/>
                  <a:pt x="99" y="211"/>
                </a:cubicBezTo>
                <a:cubicBezTo>
                  <a:pt x="296" y="276"/>
                  <a:pt x="526" y="342"/>
                  <a:pt x="756" y="342"/>
                </a:cubicBezTo>
                <a:cubicBezTo>
                  <a:pt x="822" y="342"/>
                  <a:pt x="888" y="309"/>
                  <a:pt x="888" y="244"/>
                </a:cubicBezTo>
                <a:cubicBezTo>
                  <a:pt x="855" y="178"/>
                  <a:pt x="822" y="145"/>
                  <a:pt x="789" y="145"/>
                </a:cubicBezTo>
                <a:cubicBezTo>
                  <a:pt x="559" y="145"/>
                  <a:pt x="362" y="79"/>
                  <a:pt x="165" y="14"/>
                </a:cubicBezTo>
                <a:cubicBezTo>
                  <a:pt x="147" y="5"/>
                  <a:pt x="129" y="1"/>
                  <a:pt x="1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09" name="Google Shape;16109;p113"/>
          <p:cNvSpPr/>
          <p:nvPr/>
        </p:nvSpPr>
        <p:spPr>
          <a:xfrm>
            <a:off x="8126625" y="4102443"/>
            <a:ext cx="17398" cy="8360"/>
          </a:xfrm>
          <a:custGeom>
            <a:rect b="b" l="l" r="r" t="t"/>
            <a:pathLst>
              <a:path extrusionOk="0" h="395" w="822">
                <a:moveTo>
                  <a:pt x="99" y="0"/>
                </a:moveTo>
                <a:cubicBezTo>
                  <a:pt x="33" y="33"/>
                  <a:pt x="33" y="66"/>
                  <a:pt x="0" y="99"/>
                </a:cubicBezTo>
                <a:cubicBezTo>
                  <a:pt x="0" y="132"/>
                  <a:pt x="33" y="197"/>
                  <a:pt x="66" y="197"/>
                </a:cubicBezTo>
                <a:cubicBezTo>
                  <a:pt x="89" y="212"/>
                  <a:pt x="112" y="227"/>
                  <a:pt x="135" y="240"/>
                </a:cubicBezTo>
                <a:lnTo>
                  <a:pt x="135" y="240"/>
                </a:lnTo>
                <a:lnTo>
                  <a:pt x="132" y="263"/>
                </a:lnTo>
                <a:lnTo>
                  <a:pt x="177" y="263"/>
                </a:lnTo>
                <a:cubicBezTo>
                  <a:pt x="347" y="351"/>
                  <a:pt x="535" y="394"/>
                  <a:pt x="723" y="394"/>
                </a:cubicBezTo>
                <a:cubicBezTo>
                  <a:pt x="789" y="394"/>
                  <a:pt x="822" y="362"/>
                  <a:pt x="822" y="296"/>
                </a:cubicBezTo>
                <a:cubicBezTo>
                  <a:pt x="822" y="230"/>
                  <a:pt x="789" y="197"/>
                  <a:pt x="723" y="197"/>
                </a:cubicBezTo>
                <a:lnTo>
                  <a:pt x="592" y="197"/>
                </a:lnTo>
                <a:lnTo>
                  <a:pt x="427" y="164"/>
                </a:lnTo>
                <a:lnTo>
                  <a:pt x="362" y="132"/>
                </a:lnTo>
                <a:lnTo>
                  <a:pt x="296" y="132"/>
                </a:lnTo>
                <a:cubicBezTo>
                  <a:pt x="283" y="119"/>
                  <a:pt x="265" y="111"/>
                  <a:pt x="246" y="104"/>
                </a:cubicBezTo>
                <a:lnTo>
                  <a:pt x="246" y="104"/>
                </a:lnTo>
                <a:cubicBezTo>
                  <a:pt x="222" y="72"/>
                  <a:pt x="190" y="53"/>
                  <a:pt x="164" y="53"/>
                </a:cubicBezTo>
                <a:cubicBezTo>
                  <a:pt x="151" y="53"/>
                  <a:pt x="140" y="57"/>
                  <a:pt x="132" y="66"/>
                </a:cubicBezTo>
                <a:lnTo>
                  <a:pt x="132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10" name="Google Shape;16110;p113"/>
          <p:cNvSpPr/>
          <p:nvPr/>
        </p:nvSpPr>
        <p:spPr>
          <a:xfrm>
            <a:off x="8128000" y="4095882"/>
            <a:ext cx="18117" cy="9355"/>
          </a:xfrm>
          <a:custGeom>
            <a:rect b="b" l="l" r="r" t="t"/>
            <a:pathLst>
              <a:path extrusionOk="0" h="442" w="856">
                <a:moveTo>
                  <a:pt x="109" y="1"/>
                </a:moveTo>
                <a:cubicBezTo>
                  <a:pt x="67" y="1"/>
                  <a:pt x="34" y="24"/>
                  <a:pt x="34" y="47"/>
                </a:cubicBezTo>
                <a:cubicBezTo>
                  <a:pt x="1" y="113"/>
                  <a:pt x="1" y="179"/>
                  <a:pt x="67" y="212"/>
                </a:cubicBezTo>
                <a:cubicBezTo>
                  <a:pt x="264" y="310"/>
                  <a:pt x="494" y="409"/>
                  <a:pt x="724" y="442"/>
                </a:cubicBezTo>
                <a:cubicBezTo>
                  <a:pt x="757" y="442"/>
                  <a:pt x="822" y="409"/>
                  <a:pt x="855" y="376"/>
                </a:cubicBezTo>
                <a:cubicBezTo>
                  <a:pt x="855" y="310"/>
                  <a:pt x="855" y="244"/>
                  <a:pt x="757" y="244"/>
                </a:cubicBezTo>
                <a:cubicBezTo>
                  <a:pt x="559" y="212"/>
                  <a:pt x="362" y="146"/>
                  <a:pt x="165" y="14"/>
                </a:cubicBezTo>
                <a:cubicBezTo>
                  <a:pt x="146" y="5"/>
                  <a:pt x="127" y="1"/>
                  <a:pt x="10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11" name="Google Shape;16111;p113"/>
          <p:cNvSpPr/>
          <p:nvPr/>
        </p:nvSpPr>
        <p:spPr>
          <a:xfrm>
            <a:off x="8130096" y="4089468"/>
            <a:ext cx="13927" cy="6730"/>
          </a:xfrm>
          <a:custGeom>
            <a:rect b="b" l="l" r="r" t="t"/>
            <a:pathLst>
              <a:path extrusionOk="0" h="318" w="658">
                <a:moveTo>
                  <a:pt x="88" y="0"/>
                </a:moveTo>
                <a:cubicBezTo>
                  <a:pt x="56" y="0"/>
                  <a:pt x="33" y="16"/>
                  <a:pt x="33" y="54"/>
                </a:cubicBezTo>
                <a:cubicBezTo>
                  <a:pt x="0" y="87"/>
                  <a:pt x="0" y="153"/>
                  <a:pt x="66" y="186"/>
                </a:cubicBezTo>
                <a:lnTo>
                  <a:pt x="33" y="153"/>
                </a:lnTo>
                <a:lnTo>
                  <a:pt x="33" y="153"/>
                </a:lnTo>
                <a:cubicBezTo>
                  <a:pt x="198" y="252"/>
                  <a:pt x="362" y="317"/>
                  <a:pt x="559" y="317"/>
                </a:cubicBezTo>
                <a:cubicBezTo>
                  <a:pt x="625" y="317"/>
                  <a:pt x="658" y="285"/>
                  <a:pt x="658" y="219"/>
                </a:cubicBezTo>
                <a:cubicBezTo>
                  <a:pt x="658" y="153"/>
                  <a:pt x="625" y="120"/>
                  <a:pt x="559" y="120"/>
                </a:cubicBezTo>
                <a:lnTo>
                  <a:pt x="460" y="120"/>
                </a:lnTo>
                <a:lnTo>
                  <a:pt x="362" y="87"/>
                </a:lnTo>
                <a:lnTo>
                  <a:pt x="296" y="54"/>
                </a:lnTo>
                <a:lnTo>
                  <a:pt x="263" y="54"/>
                </a:lnTo>
                <a:lnTo>
                  <a:pt x="165" y="22"/>
                </a:lnTo>
                <a:cubicBezTo>
                  <a:pt x="137" y="8"/>
                  <a:pt x="110" y="0"/>
                  <a:pt x="8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12" name="Google Shape;16112;p113"/>
          <p:cNvSpPr/>
          <p:nvPr/>
        </p:nvSpPr>
        <p:spPr>
          <a:xfrm>
            <a:off x="8131493" y="4083648"/>
            <a:ext cx="13927" cy="6286"/>
          </a:xfrm>
          <a:custGeom>
            <a:rect b="b" l="l" r="r" t="t"/>
            <a:pathLst>
              <a:path extrusionOk="0" h="297" w="658">
                <a:moveTo>
                  <a:pt x="99" y="1"/>
                </a:moveTo>
                <a:cubicBezTo>
                  <a:pt x="66" y="1"/>
                  <a:pt x="66" y="34"/>
                  <a:pt x="33" y="67"/>
                </a:cubicBezTo>
                <a:cubicBezTo>
                  <a:pt x="0" y="99"/>
                  <a:pt x="33" y="165"/>
                  <a:pt x="66" y="198"/>
                </a:cubicBezTo>
                <a:lnTo>
                  <a:pt x="66" y="165"/>
                </a:lnTo>
                <a:cubicBezTo>
                  <a:pt x="197" y="198"/>
                  <a:pt x="362" y="264"/>
                  <a:pt x="493" y="297"/>
                </a:cubicBezTo>
                <a:cubicBezTo>
                  <a:pt x="559" y="297"/>
                  <a:pt x="624" y="264"/>
                  <a:pt x="624" y="231"/>
                </a:cubicBezTo>
                <a:cubicBezTo>
                  <a:pt x="657" y="165"/>
                  <a:pt x="624" y="99"/>
                  <a:pt x="559" y="99"/>
                </a:cubicBezTo>
                <a:lnTo>
                  <a:pt x="362" y="34"/>
                </a:lnTo>
                <a:lnTo>
                  <a:pt x="263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13" name="Google Shape;16113;p113"/>
          <p:cNvSpPr/>
          <p:nvPr/>
        </p:nvSpPr>
        <p:spPr>
          <a:xfrm>
            <a:off x="8135662" y="4078780"/>
            <a:ext cx="9059" cy="5588"/>
          </a:xfrm>
          <a:custGeom>
            <a:rect b="b" l="l" r="r" t="t"/>
            <a:pathLst>
              <a:path extrusionOk="0" h="264" w="428">
                <a:moveTo>
                  <a:pt x="66" y="1"/>
                </a:moveTo>
                <a:cubicBezTo>
                  <a:pt x="33" y="1"/>
                  <a:pt x="33" y="34"/>
                  <a:pt x="0" y="34"/>
                </a:cubicBezTo>
                <a:cubicBezTo>
                  <a:pt x="0" y="67"/>
                  <a:pt x="0" y="99"/>
                  <a:pt x="0" y="132"/>
                </a:cubicBezTo>
                <a:cubicBezTo>
                  <a:pt x="0" y="165"/>
                  <a:pt x="33" y="165"/>
                  <a:pt x="66" y="198"/>
                </a:cubicBezTo>
                <a:lnTo>
                  <a:pt x="33" y="165"/>
                </a:lnTo>
                <a:lnTo>
                  <a:pt x="33" y="165"/>
                </a:lnTo>
                <a:cubicBezTo>
                  <a:pt x="99" y="198"/>
                  <a:pt x="197" y="231"/>
                  <a:pt x="263" y="264"/>
                </a:cubicBezTo>
                <a:lnTo>
                  <a:pt x="362" y="264"/>
                </a:lnTo>
                <a:cubicBezTo>
                  <a:pt x="362" y="231"/>
                  <a:pt x="395" y="198"/>
                  <a:pt x="395" y="198"/>
                </a:cubicBezTo>
                <a:cubicBezTo>
                  <a:pt x="427" y="165"/>
                  <a:pt x="427" y="132"/>
                  <a:pt x="395" y="99"/>
                </a:cubicBezTo>
                <a:cubicBezTo>
                  <a:pt x="395" y="99"/>
                  <a:pt x="362" y="67"/>
                  <a:pt x="329" y="67"/>
                </a:cubicBezTo>
                <a:cubicBezTo>
                  <a:pt x="263" y="34"/>
                  <a:pt x="197" y="34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14" name="Google Shape;16114;p113"/>
          <p:cNvSpPr/>
          <p:nvPr/>
        </p:nvSpPr>
        <p:spPr>
          <a:xfrm>
            <a:off x="8135662" y="4073213"/>
            <a:ext cx="7662" cy="4889"/>
          </a:xfrm>
          <a:custGeom>
            <a:rect b="b" l="l" r="r" t="t"/>
            <a:pathLst>
              <a:path extrusionOk="0" h="231" w="362">
                <a:moveTo>
                  <a:pt x="66" y="1"/>
                </a:moveTo>
                <a:cubicBezTo>
                  <a:pt x="33" y="1"/>
                  <a:pt x="33" y="34"/>
                  <a:pt x="0" y="67"/>
                </a:cubicBezTo>
                <a:cubicBezTo>
                  <a:pt x="0" y="100"/>
                  <a:pt x="0" y="132"/>
                  <a:pt x="0" y="132"/>
                </a:cubicBezTo>
                <a:lnTo>
                  <a:pt x="66" y="165"/>
                </a:lnTo>
                <a:lnTo>
                  <a:pt x="99" y="198"/>
                </a:lnTo>
                <a:lnTo>
                  <a:pt x="132" y="231"/>
                </a:lnTo>
                <a:lnTo>
                  <a:pt x="296" y="231"/>
                </a:lnTo>
                <a:cubicBezTo>
                  <a:pt x="329" y="231"/>
                  <a:pt x="362" y="231"/>
                  <a:pt x="362" y="198"/>
                </a:cubicBezTo>
                <a:lnTo>
                  <a:pt x="362" y="165"/>
                </a:lnTo>
                <a:cubicBezTo>
                  <a:pt x="362" y="132"/>
                  <a:pt x="362" y="132"/>
                  <a:pt x="362" y="100"/>
                </a:cubicBezTo>
                <a:cubicBezTo>
                  <a:pt x="362" y="100"/>
                  <a:pt x="362" y="67"/>
                  <a:pt x="329" y="34"/>
                </a:cubicBezTo>
                <a:lnTo>
                  <a:pt x="197" y="34"/>
                </a:lnTo>
                <a:cubicBezTo>
                  <a:pt x="197" y="34"/>
                  <a:pt x="165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15" name="Google Shape;16115;p113"/>
          <p:cNvSpPr/>
          <p:nvPr/>
        </p:nvSpPr>
        <p:spPr>
          <a:xfrm>
            <a:off x="8138435" y="4066970"/>
            <a:ext cx="4889" cy="4191"/>
          </a:xfrm>
          <a:custGeom>
            <a:rect b="b" l="l" r="r" t="t"/>
            <a:pathLst>
              <a:path extrusionOk="0" h="198" w="231">
                <a:moveTo>
                  <a:pt x="34" y="0"/>
                </a:moveTo>
                <a:cubicBezTo>
                  <a:pt x="34" y="0"/>
                  <a:pt x="1" y="33"/>
                  <a:pt x="1" y="33"/>
                </a:cubicBezTo>
                <a:lnTo>
                  <a:pt x="1" y="66"/>
                </a:lnTo>
                <a:cubicBezTo>
                  <a:pt x="1" y="66"/>
                  <a:pt x="1" y="99"/>
                  <a:pt x="1" y="99"/>
                </a:cubicBezTo>
                <a:lnTo>
                  <a:pt x="1" y="165"/>
                </a:lnTo>
                <a:cubicBezTo>
                  <a:pt x="1" y="165"/>
                  <a:pt x="1" y="197"/>
                  <a:pt x="1" y="197"/>
                </a:cubicBezTo>
                <a:lnTo>
                  <a:pt x="99" y="197"/>
                </a:lnTo>
                <a:cubicBezTo>
                  <a:pt x="132" y="197"/>
                  <a:pt x="165" y="197"/>
                  <a:pt x="198" y="165"/>
                </a:cubicBezTo>
                <a:cubicBezTo>
                  <a:pt x="231" y="132"/>
                  <a:pt x="231" y="132"/>
                  <a:pt x="231" y="132"/>
                </a:cubicBezTo>
                <a:cubicBezTo>
                  <a:pt x="231" y="99"/>
                  <a:pt x="231" y="99"/>
                  <a:pt x="231" y="66"/>
                </a:cubicBezTo>
                <a:cubicBezTo>
                  <a:pt x="231" y="66"/>
                  <a:pt x="231" y="66"/>
                  <a:pt x="231" y="33"/>
                </a:cubicBezTo>
                <a:cubicBezTo>
                  <a:pt x="231" y="33"/>
                  <a:pt x="198" y="33"/>
                  <a:pt x="198" y="0"/>
                </a:cubicBezTo>
                <a:lnTo>
                  <a:pt x="165" y="0"/>
                </a:lnTo>
                <a:lnTo>
                  <a:pt x="165" y="33"/>
                </a:lnTo>
                <a:cubicBezTo>
                  <a:pt x="165" y="0"/>
                  <a:pt x="165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16" name="Google Shape;16116;p113"/>
          <p:cNvSpPr/>
          <p:nvPr/>
        </p:nvSpPr>
        <p:spPr>
          <a:xfrm>
            <a:off x="7957260" y="4637651"/>
            <a:ext cx="52341" cy="24086"/>
          </a:xfrm>
          <a:custGeom>
            <a:rect b="b" l="l" r="r" t="t"/>
            <a:pathLst>
              <a:path extrusionOk="0" h="1138" w="2473">
                <a:moveTo>
                  <a:pt x="134" y="0"/>
                </a:moveTo>
                <a:cubicBezTo>
                  <a:pt x="56" y="0"/>
                  <a:pt x="0" y="125"/>
                  <a:pt x="83" y="180"/>
                </a:cubicBezTo>
                <a:cubicBezTo>
                  <a:pt x="773" y="607"/>
                  <a:pt x="1529" y="903"/>
                  <a:pt x="2317" y="1133"/>
                </a:cubicBezTo>
                <a:cubicBezTo>
                  <a:pt x="2329" y="1136"/>
                  <a:pt x="2340" y="1137"/>
                  <a:pt x="2350" y="1137"/>
                </a:cubicBezTo>
                <a:cubicBezTo>
                  <a:pt x="2454" y="1137"/>
                  <a:pt x="2473" y="995"/>
                  <a:pt x="2383" y="936"/>
                </a:cubicBezTo>
                <a:cubicBezTo>
                  <a:pt x="1594" y="706"/>
                  <a:pt x="871" y="410"/>
                  <a:pt x="181" y="16"/>
                </a:cubicBezTo>
                <a:cubicBezTo>
                  <a:pt x="165" y="5"/>
                  <a:pt x="150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17" name="Google Shape;16117;p113"/>
          <p:cNvSpPr/>
          <p:nvPr/>
        </p:nvSpPr>
        <p:spPr>
          <a:xfrm>
            <a:off x="7968731" y="4617269"/>
            <a:ext cx="24149" cy="13842"/>
          </a:xfrm>
          <a:custGeom>
            <a:rect b="b" l="l" r="r" t="t"/>
            <a:pathLst>
              <a:path extrusionOk="0" h="654" w="1141">
                <a:moveTo>
                  <a:pt x="99" y="1"/>
                </a:moveTo>
                <a:cubicBezTo>
                  <a:pt x="75" y="1"/>
                  <a:pt x="50" y="9"/>
                  <a:pt x="34" y="26"/>
                </a:cubicBezTo>
                <a:cubicBezTo>
                  <a:pt x="1" y="58"/>
                  <a:pt x="1" y="124"/>
                  <a:pt x="34" y="157"/>
                </a:cubicBezTo>
                <a:cubicBezTo>
                  <a:pt x="297" y="387"/>
                  <a:pt x="625" y="551"/>
                  <a:pt x="954" y="650"/>
                </a:cubicBezTo>
                <a:cubicBezTo>
                  <a:pt x="964" y="652"/>
                  <a:pt x="973" y="654"/>
                  <a:pt x="983" y="654"/>
                </a:cubicBezTo>
                <a:cubicBezTo>
                  <a:pt x="1094" y="654"/>
                  <a:pt x="1141" y="483"/>
                  <a:pt x="1019" y="453"/>
                </a:cubicBezTo>
                <a:cubicBezTo>
                  <a:pt x="724" y="387"/>
                  <a:pt x="428" y="223"/>
                  <a:pt x="165" y="26"/>
                </a:cubicBezTo>
                <a:cubicBezTo>
                  <a:pt x="149" y="9"/>
                  <a:pt x="12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18" name="Google Shape;16118;p113"/>
          <p:cNvSpPr/>
          <p:nvPr/>
        </p:nvSpPr>
        <p:spPr>
          <a:xfrm>
            <a:off x="7970128" y="4595722"/>
            <a:ext cx="17419" cy="11239"/>
          </a:xfrm>
          <a:custGeom>
            <a:rect b="b" l="l" r="r" t="t"/>
            <a:pathLst>
              <a:path extrusionOk="0" h="531" w="823">
                <a:moveTo>
                  <a:pt x="103" y="0"/>
                </a:moveTo>
                <a:cubicBezTo>
                  <a:pt x="74" y="0"/>
                  <a:pt x="50" y="8"/>
                  <a:pt x="33" y="25"/>
                </a:cubicBezTo>
                <a:cubicBezTo>
                  <a:pt x="1" y="58"/>
                  <a:pt x="1" y="124"/>
                  <a:pt x="33" y="156"/>
                </a:cubicBezTo>
                <a:cubicBezTo>
                  <a:pt x="231" y="321"/>
                  <a:pt x="461" y="452"/>
                  <a:pt x="691" y="518"/>
                </a:cubicBezTo>
                <a:cubicBezTo>
                  <a:pt x="708" y="527"/>
                  <a:pt x="723" y="531"/>
                  <a:pt x="737" y="531"/>
                </a:cubicBezTo>
                <a:cubicBezTo>
                  <a:pt x="774" y="531"/>
                  <a:pt x="798" y="500"/>
                  <a:pt x="822" y="452"/>
                </a:cubicBezTo>
                <a:cubicBezTo>
                  <a:pt x="822" y="419"/>
                  <a:pt x="789" y="354"/>
                  <a:pt x="756" y="321"/>
                </a:cubicBezTo>
                <a:lnTo>
                  <a:pt x="691" y="321"/>
                </a:lnTo>
                <a:lnTo>
                  <a:pt x="625" y="288"/>
                </a:lnTo>
                <a:lnTo>
                  <a:pt x="461" y="222"/>
                </a:lnTo>
                <a:cubicBezTo>
                  <a:pt x="395" y="189"/>
                  <a:pt x="362" y="156"/>
                  <a:pt x="329" y="124"/>
                </a:cubicBezTo>
                <a:cubicBezTo>
                  <a:pt x="263" y="91"/>
                  <a:pt x="231" y="58"/>
                  <a:pt x="198" y="25"/>
                </a:cubicBezTo>
                <a:cubicBezTo>
                  <a:pt x="165" y="8"/>
                  <a:pt x="132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19" name="Google Shape;16119;p113"/>
          <p:cNvSpPr/>
          <p:nvPr/>
        </p:nvSpPr>
        <p:spPr>
          <a:xfrm>
            <a:off x="7972901" y="4573520"/>
            <a:ext cx="15323" cy="8593"/>
          </a:xfrm>
          <a:custGeom>
            <a:rect b="b" l="l" r="r" t="t"/>
            <a:pathLst>
              <a:path extrusionOk="0" h="406" w="724">
                <a:moveTo>
                  <a:pt x="112" y="1"/>
                </a:moveTo>
                <a:cubicBezTo>
                  <a:pt x="84" y="1"/>
                  <a:pt x="53" y="17"/>
                  <a:pt x="34" y="55"/>
                </a:cubicBezTo>
                <a:cubicBezTo>
                  <a:pt x="1" y="88"/>
                  <a:pt x="34" y="154"/>
                  <a:pt x="67" y="187"/>
                </a:cubicBezTo>
                <a:lnTo>
                  <a:pt x="527" y="384"/>
                </a:lnTo>
                <a:cubicBezTo>
                  <a:pt x="554" y="397"/>
                  <a:pt x="581" y="405"/>
                  <a:pt x="606" y="405"/>
                </a:cubicBezTo>
                <a:cubicBezTo>
                  <a:pt x="641" y="405"/>
                  <a:pt x="672" y="389"/>
                  <a:pt x="691" y="351"/>
                </a:cubicBezTo>
                <a:cubicBezTo>
                  <a:pt x="724" y="318"/>
                  <a:pt x="691" y="252"/>
                  <a:pt x="658" y="220"/>
                </a:cubicBezTo>
                <a:lnTo>
                  <a:pt x="165" y="22"/>
                </a:lnTo>
                <a:cubicBezTo>
                  <a:pt x="152" y="9"/>
                  <a:pt x="132" y="1"/>
                  <a:pt x="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20" name="Google Shape;16120;p113"/>
          <p:cNvSpPr/>
          <p:nvPr/>
        </p:nvSpPr>
        <p:spPr>
          <a:xfrm>
            <a:off x="8014639" y="4615427"/>
            <a:ext cx="16318" cy="11704"/>
          </a:xfrm>
          <a:custGeom>
            <a:rect b="b" l="l" r="r" t="t"/>
            <a:pathLst>
              <a:path extrusionOk="0" h="553" w="771">
                <a:moveTo>
                  <a:pt x="129" y="0"/>
                </a:moveTo>
                <a:cubicBezTo>
                  <a:pt x="96" y="0"/>
                  <a:pt x="57" y="24"/>
                  <a:pt x="33" y="47"/>
                </a:cubicBezTo>
                <a:cubicBezTo>
                  <a:pt x="1" y="113"/>
                  <a:pt x="33" y="178"/>
                  <a:pt x="66" y="211"/>
                </a:cubicBezTo>
                <a:lnTo>
                  <a:pt x="559" y="540"/>
                </a:lnTo>
                <a:cubicBezTo>
                  <a:pt x="573" y="549"/>
                  <a:pt x="587" y="553"/>
                  <a:pt x="602" y="553"/>
                </a:cubicBezTo>
                <a:cubicBezTo>
                  <a:pt x="689" y="553"/>
                  <a:pt x="771" y="399"/>
                  <a:pt x="658" y="343"/>
                </a:cubicBezTo>
                <a:lnTo>
                  <a:pt x="165" y="14"/>
                </a:ln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21" name="Google Shape;16121;p113"/>
          <p:cNvSpPr/>
          <p:nvPr/>
        </p:nvSpPr>
        <p:spPr>
          <a:xfrm>
            <a:off x="8009072" y="4583425"/>
            <a:ext cx="16318" cy="8932"/>
          </a:xfrm>
          <a:custGeom>
            <a:rect b="b" l="l" r="r" t="t"/>
            <a:pathLst>
              <a:path extrusionOk="0" h="422" w="771">
                <a:moveTo>
                  <a:pt x="129" y="1"/>
                </a:moveTo>
                <a:cubicBezTo>
                  <a:pt x="96" y="1"/>
                  <a:pt x="57" y="24"/>
                  <a:pt x="34" y="47"/>
                </a:cubicBezTo>
                <a:cubicBezTo>
                  <a:pt x="1" y="113"/>
                  <a:pt x="1" y="179"/>
                  <a:pt x="66" y="212"/>
                </a:cubicBezTo>
                <a:lnTo>
                  <a:pt x="559" y="409"/>
                </a:lnTo>
                <a:cubicBezTo>
                  <a:pt x="573" y="418"/>
                  <a:pt x="588" y="422"/>
                  <a:pt x="602" y="422"/>
                </a:cubicBezTo>
                <a:cubicBezTo>
                  <a:pt x="689" y="422"/>
                  <a:pt x="771" y="268"/>
                  <a:pt x="658" y="212"/>
                </a:cubicBezTo>
                <a:lnTo>
                  <a:pt x="165" y="14"/>
                </a:lnTo>
                <a:cubicBezTo>
                  <a:pt x="155" y="5"/>
                  <a:pt x="143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22" name="Google Shape;16122;p113"/>
          <p:cNvSpPr/>
          <p:nvPr/>
        </p:nvSpPr>
        <p:spPr>
          <a:xfrm>
            <a:off x="8008374" y="4560778"/>
            <a:ext cx="5588" cy="4191"/>
          </a:xfrm>
          <a:custGeom>
            <a:rect b="b" l="l" r="r" t="t"/>
            <a:pathLst>
              <a:path extrusionOk="0" h="198" w="264">
                <a:moveTo>
                  <a:pt x="132" y="0"/>
                </a:moveTo>
                <a:cubicBezTo>
                  <a:pt x="1" y="0"/>
                  <a:pt x="1" y="197"/>
                  <a:pt x="132" y="197"/>
                </a:cubicBezTo>
                <a:cubicBezTo>
                  <a:pt x="264" y="197"/>
                  <a:pt x="264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23" name="Google Shape;16123;p113"/>
          <p:cNvSpPr/>
          <p:nvPr/>
        </p:nvSpPr>
        <p:spPr>
          <a:xfrm>
            <a:off x="7991696" y="4443226"/>
            <a:ext cx="25758" cy="11429"/>
          </a:xfrm>
          <a:custGeom>
            <a:rect b="b" l="l" r="r" t="t"/>
            <a:pathLst>
              <a:path extrusionOk="0" h="540" w="1217">
                <a:moveTo>
                  <a:pt x="132" y="1"/>
                </a:moveTo>
                <a:cubicBezTo>
                  <a:pt x="99" y="1"/>
                  <a:pt x="33" y="1"/>
                  <a:pt x="33" y="66"/>
                </a:cubicBezTo>
                <a:cubicBezTo>
                  <a:pt x="0" y="132"/>
                  <a:pt x="33" y="165"/>
                  <a:pt x="99" y="198"/>
                </a:cubicBezTo>
                <a:lnTo>
                  <a:pt x="1052" y="526"/>
                </a:lnTo>
                <a:cubicBezTo>
                  <a:pt x="1069" y="535"/>
                  <a:pt x="1087" y="539"/>
                  <a:pt x="1103" y="539"/>
                </a:cubicBezTo>
                <a:cubicBezTo>
                  <a:pt x="1148" y="539"/>
                  <a:pt x="1183" y="509"/>
                  <a:pt x="1183" y="461"/>
                </a:cubicBezTo>
                <a:cubicBezTo>
                  <a:pt x="1216" y="395"/>
                  <a:pt x="1183" y="362"/>
                  <a:pt x="1117" y="329"/>
                </a:cubicBezTo>
                <a:lnTo>
                  <a:pt x="1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24" name="Google Shape;16124;p113"/>
          <p:cNvSpPr/>
          <p:nvPr/>
        </p:nvSpPr>
        <p:spPr>
          <a:xfrm>
            <a:off x="7999336" y="4418187"/>
            <a:ext cx="20191" cy="12128"/>
          </a:xfrm>
          <a:custGeom>
            <a:rect b="b" l="l" r="r" t="t"/>
            <a:pathLst>
              <a:path extrusionOk="0" h="573" w="954">
                <a:moveTo>
                  <a:pt x="165" y="1"/>
                </a:moveTo>
                <a:cubicBezTo>
                  <a:pt x="99" y="1"/>
                  <a:pt x="34" y="1"/>
                  <a:pt x="1" y="34"/>
                </a:cubicBezTo>
                <a:cubicBezTo>
                  <a:pt x="1" y="99"/>
                  <a:pt x="1" y="165"/>
                  <a:pt x="66" y="198"/>
                </a:cubicBezTo>
                <a:cubicBezTo>
                  <a:pt x="296" y="362"/>
                  <a:pt x="559" y="461"/>
                  <a:pt x="822" y="559"/>
                </a:cubicBezTo>
                <a:cubicBezTo>
                  <a:pt x="831" y="568"/>
                  <a:pt x="842" y="572"/>
                  <a:pt x="854" y="572"/>
                </a:cubicBezTo>
                <a:cubicBezTo>
                  <a:pt x="888" y="572"/>
                  <a:pt x="930" y="542"/>
                  <a:pt x="954" y="494"/>
                </a:cubicBezTo>
                <a:cubicBezTo>
                  <a:pt x="954" y="428"/>
                  <a:pt x="921" y="395"/>
                  <a:pt x="888" y="362"/>
                </a:cubicBezTo>
                <a:cubicBezTo>
                  <a:pt x="625" y="296"/>
                  <a:pt x="362" y="165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25" name="Google Shape;16125;p113"/>
          <p:cNvSpPr/>
          <p:nvPr/>
        </p:nvSpPr>
        <p:spPr>
          <a:xfrm>
            <a:off x="8016036" y="4408451"/>
            <a:ext cx="19493" cy="8635"/>
          </a:xfrm>
          <a:custGeom>
            <a:rect b="b" l="l" r="r" t="t"/>
            <a:pathLst>
              <a:path extrusionOk="0" h="408" w="921">
                <a:moveTo>
                  <a:pt x="165" y="1"/>
                </a:moveTo>
                <a:cubicBezTo>
                  <a:pt x="99" y="1"/>
                  <a:pt x="33" y="34"/>
                  <a:pt x="33" y="66"/>
                </a:cubicBezTo>
                <a:cubicBezTo>
                  <a:pt x="0" y="132"/>
                  <a:pt x="33" y="198"/>
                  <a:pt x="99" y="198"/>
                </a:cubicBezTo>
                <a:lnTo>
                  <a:pt x="789" y="395"/>
                </a:lnTo>
                <a:cubicBezTo>
                  <a:pt x="798" y="404"/>
                  <a:pt x="809" y="408"/>
                  <a:pt x="821" y="408"/>
                </a:cubicBezTo>
                <a:cubicBezTo>
                  <a:pt x="855" y="408"/>
                  <a:pt x="896" y="377"/>
                  <a:pt x="920" y="329"/>
                </a:cubicBezTo>
                <a:cubicBezTo>
                  <a:pt x="920" y="296"/>
                  <a:pt x="888" y="231"/>
                  <a:pt x="855" y="198"/>
                </a:cubicBezTo>
                <a:lnTo>
                  <a:pt x="165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26" name="Google Shape;16126;p113"/>
          <p:cNvSpPr/>
          <p:nvPr/>
        </p:nvSpPr>
        <p:spPr>
          <a:xfrm>
            <a:off x="7945788" y="4380111"/>
            <a:ext cx="33885" cy="20086"/>
          </a:xfrm>
          <a:custGeom>
            <a:rect b="b" l="l" r="r" t="t"/>
            <a:pathLst>
              <a:path extrusionOk="0" h="949" w="1601">
                <a:moveTo>
                  <a:pt x="99" y="1"/>
                </a:moveTo>
                <a:cubicBezTo>
                  <a:pt x="74" y="1"/>
                  <a:pt x="50" y="9"/>
                  <a:pt x="33" y="25"/>
                </a:cubicBezTo>
                <a:cubicBezTo>
                  <a:pt x="0" y="91"/>
                  <a:pt x="0" y="157"/>
                  <a:pt x="33" y="190"/>
                </a:cubicBezTo>
                <a:cubicBezTo>
                  <a:pt x="460" y="518"/>
                  <a:pt x="921" y="781"/>
                  <a:pt x="1413" y="945"/>
                </a:cubicBezTo>
                <a:cubicBezTo>
                  <a:pt x="1423" y="948"/>
                  <a:pt x="1433" y="949"/>
                  <a:pt x="1442" y="949"/>
                </a:cubicBezTo>
                <a:cubicBezTo>
                  <a:pt x="1554" y="949"/>
                  <a:pt x="1601" y="779"/>
                  <a:pt x="1479" y="748"/>
                </a:cubicBezTo>
                <a:cubicBezTo>
                  <a:pt x="1019" y="584"/>
                  <a:pt x="559" y="354"/>
                  <a:pt x="165" y="25"/>
                </a:cubicBezTo>
                <a:cubicBezTo>
                  <a:pt x="148" y="9"/>
                  <a:pt x="12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27" name="Google Shape;16127;p113"/>
          <p:cNvSpPr/>
          <p:nvPr/>
        </p:nvSpPr>
        <p:spPr>
          <a:xfrm>
            <a:off x="7935692" y="4363623"/>
            <a:ext cx="44700" cy="21271"/>
          </a:xfrm>
          <a:custGeom>
            <a:rect b="b" l="l" r="r" t="t"/>
            <a:pathLst>
              <a:path extrusionOk="0" h="1005" w="2112">
                <a:moveTo>
                  <a:pt x="155" y="0"/>
                </a:moveTo>
                <a:cubicBezTo>
                  <a:pt x="57" y="0"/>
                  <a:pt x="0" y="130"/>
                  <a:pt x="83" y="213"/>
                </a:cubicBezTo>
                <a:cubicBezTo>
                  <a:pt x="675" y="541"/>
                  <a:pt x="1266" y="804"/>
                  <a:pt x="1923" y="1001"/>
                </a:cubicBezTo>
                <a:cubicBezTo>
                  <a:pt x="1932" y="1004"/>
                  <a:pt x="1940" y="1005"/>
                  <a:pt x="1949" y="1005"/>
                </a:cubicBezTo>
                <a:cubicBezTo>
                  <a:pt x="2063" y="1005"/>
                  <a:pt x="2112" y="802"/>
                  <a:pt x="1989" y="771"/>
                </a:cubicBezTo>
                <a:cubicBezTo>
                  <a:pt x="1332" y="607"/>
                  <a:pt x="740" y="377"/>
                  <a:pt x="215" y="16"/>
                </a:cubicBezTo>
                <a:cubicBezTo>
                  <a:pt x="194" y="5"/>
                  <a:pt x="174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28" name="Google Shape;16128;p113"/>
          <p:cNvSpPr/>
          <p:nvPr/>
        </p:nvSpPr>
        <p:spPr>
          <a:xfrm>
            <a:off x="7987103" y="4381042"/>
            <a:ext cx="51897" cy="15620"/>
          </a:xfrm>
          <a:custGeom>
            <a:rect b="b" l="l" r="r" t="t"/>
            <a:pathLst>
              <a:path extrusionOk="0" h="738" w="2452">
                <a:moveTo>
                  <a:pt x="102" y="1"/>
                </a:moveTo>
                <a:cubicBezTo>
                  <a:pt x="13" y="1"/>
                  <a:pt x="1" y="155"/>
                  <a:pt x="86" y="211"/>
                </a:cubicBezTo>
                <a:cubicBezTo>
                  <a:pt x="809" y="474"/>
                  <a:pt x="1564" y="638"/>
                  <a:pt x="2320" y="737"/>
                </a:cubicBezTo>
                <a:cubicBezTo>
                  <a:pt x="2452" y="737"/>
                  <a:pt x="2452" y="540"/>
                  <a:pt x="2320" y="540"/>
                </a:cubicBezTo>
                <a:cubicBezTo>
                  <a:pt x="1564" y="441"/>
                  <a:pt x="842" y="277"/>
                  <a:pt x="151" y="14"/>
                </a:cubicBezTo>
                <a:cubicBezTo>
                  <a:pt x="133" y="5"/>
                  <a:pt x="117" y="1"/>
                  <a:pt x="10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29" name="Google Shape;16129;p113"/>
          <p:cNvSpPr/>
          <p:nvPr/>
        </p:nvSpPr>
        <p:spPr>
          <a:xfrm>
            <a:off x="7924919" y="4337886"/>
            <a:ext cx="83475" cy="36510"/>
          </a:xfrm>
          <a:custGeom>
            <a:rect b="b" l="l" r="r" t="t"/>
            <a:pathLst>
              <a:path extrusionOk="0" h="1725" w="3944">
                <a:moveTo>
                  <a:pt x="179" y="1"/>
                </a:moveTo>
                <a:cubicBezTo>
                  <a:pt x="164" y="1"/>
                  <a:pt x="148" y="5"/>
                  <a:pt x="132" y="16"/>
                </a:cubicBezTo>
                <a:cubicBezTo>
                  <a:pt x="33" y="49"/>
                  <a:pt x="1" y="147"/>
                  <a:pt x="66" y="246"/>
                </a:cubicBezTo>
                <a:cubicBezTo>
                  <a:pt x="132" y="377"/>
                  <a:pt x="264" y="443"/>
                  <a:pt x="395" y="542"/>
                </a:cubicBezTo>
                <a:cubicBezTo>
                  <a:pt x="756" y="739"/>
                  <a:pt x="1118" y="936"/>
                  <a:pt x="1512" y="1100"/>
                </a:cubicBezTo>
                <a:cubicBezTo>
                  <a:pt x="2235" y="1396"/>
                  <a:pt x="3024" y="1626"/>
                  <a:pt x="3812" y="1724"/>
                </a:cubicBezTo>
                <a:cubicBezTo>
                  <a:pt x="3944" y="1724"/>
                  <a:pt x="3944" y="1527"/>
                  <a:pt x="3812" y="1494"/>
                </a:cubicBezTo>
                <a:cubicBezTo>
                  <a:pt x="3188" y="1429"/>
                  <a:pt x="2564" y="1264"/>
                  <a:pt x="1939" y="1034"/>
                </a:cubicBezTo>
                <a:cubicBezTo>
                  <a:pt x="1644" y="936"/>
                  <a:pt x="1348" y="804"/>
                  <a:pt x="1052" y="673"/>
                </a:cubicBezTo>
                <a:cubicBezTo>
                  <a:pt x="921" y="607"/>
                  <a:pt x="789" y="509"/>
                  <a:pt x="658" y="443"/>
                </a:cubicBezTo>
                <a:cubicBezTo>
                  <a:pt x="526" y="344"/>
                  <a:pt x="362" y="246"/>
                  <a:pt x="231" y="180"/>
                </a:cubicBezTo>
                <a:cubicBezTo>
                  <a:pt x="313" y="125"/>
                  <a:pt x="257" y="1"/>
                  <a:pt x="17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30" name="Google Shape;16130;p113"/>
          <p:cNvSpPr/>
          <p:nvPr/>
        </p:nvSpPr>
        <p:spPr>
          <a:xfrm>
            <a:off x="7919797" y="4314244"/>
            <a:ext cx="40975" cy="22922"/>
          </a:xfrm>
          <a:custGeom>
            <a:rect b="b" l="l" r="r" t="t"/>
            <a:pathLst>
              <a:path extrusionOk="0" h="1083" w="1936">
                <a:moveTo>
                  <a:pt x="149" y="0"/>
                </a:moveTo>
                <a:cubicBezTo>
                  <a:pt x="52" y="0"/>
                  <a:pt x="1" y="125"/>
                  <a:pt x="111" y="180"/>
                </a:cubicBezTo>
                <a:lnTo>
                  <a:pt x="1754" y="1067"/>
                </a:lnTo>
                <a:cubicBezTo>
                  <a:pt x="1770" y="1078"/>
                  <a:pt x="1786" y="1082"/>
                  <a:pt x="1801" y="1082"/>
                </a:cubicBezTo>
                <a:cubicBezTo>
                  <a:pt x="1879" y="1082"/>
                  <a:pt x="1935" y="958"/>
                  <a:pt x="1853" y="903"/>
                </a:cubicBezTo>
                <a:cubicBezTo>
                  <a:pt x="1294" y="607"/>
                  <a:pt x="736" y="311"/>
                  <a:pt x="210" y="16"/>
                </a:cubicBezTo>
                <a:cubicBezTo>
                  <a:pt x="189" y="5"/>
                  <a:pt x="168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31" name="Google Shape;16131;p113"/>
          <p:cNvSpPr/>
          <p:nvPr/>
        </p:nvSpPr>
        <p:spPr>
          <a:xfrm>
            <a:off x="7982298" y="4339283"/>
            <a:ext cx="43494" cy="17038"/>
          </a:xfrm>
          <a:custGeom>
            <a:rect b="b" l="l" r="r" t="t"/>
            <a:pathLst>
              <a:path extrusionOk="0" h="805" w="2055">
                <a:moveTo>
                  <a:pt x="134" y="0"/>
                </a:moveTo>
                <a:cubicBezTo>
                  <a:pt x="56" y="0"/>
                  <a:pt x="0" y="125"/>
                  <a:pt x="83" y="180"/>
                </a:cubicBezTo>
                <a:cubicBezTo>
                  <a:pt x="674" y="443"/>
                  <a:pt x="1266" y="640"/>
                  <a:pt x="1890" y="804"/>
                </a:cubicBezTo>
                <a:cubicBezTo>
                  <a:pt x="2021" y="804"/>
                  <a:pt x="2054" y="640"/>
                  <a:pt x="1956" y="607"/>
                </a:cubicBezTo>
                <a:cubicBezTo>
                  <a:pt x="1364" y="443"/>
                  <a:pt x="773" y="245"/>
                  <a:pt x="181" y="15"/>
                </a:cubicBezTo>
                <a:cubicBezTo>
                  <a:pt x="165" y="5"/>
                  <a:pt x="149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32" name="Google Shape;16132;p113"/>
          <p:cNvSpPr/>
          <p:nvPr/>
        </p:nvSpPr>
        <p:spPr>
          <a:xfrm>
            <a:off x="8030153" y="4304043"/>
            <a:ext cx="45018" cy="9651"/>
          </a:xfrm>
          <a:custGeom>
            <a:rect b="b" l="l" r="r" t="t"/>
            <a:pathLst>
              <a:path extrusionOk="0" h="456" w="2127">
                <a:moveTo>
                  <a:pt x="126" y="1"/>
                </a:moveTo>
                <a:cubicBezTo>
                  <a:pt x="19" y="1"/>
                  <a:pt x="1" y="171"/>
                  <a:pt x="122" y="202"/>
                </a:cubicBezTo>
                <a:cubicBezTo>
                  <a:pt x="570" y="376"/>
                  <a:pt x="1037" y="456"/>
                  <a:pt x="1522" y="456"/>
                </a:cubicBezTo>
                <a:cubicBezTo>
                  <a:pt x="1678" y="456"/>
                  <a:pt x="1836" y="448"/>
                  <a:pt x="1995" y="432"/>
                </a:cubicBezTo>
                <a:cubicBezTo>
                  <a:pt x="2126" y="432"/>
                  <a:pt x="2126" y="202"/>
                  <a:pt x="1995" y="202"/>
                </a:cubicBezTo>
                <a:cubicBezTo>
                  <a:pt x="1839" y="218"/>
                  <a:pt x="1683" y="226"/>
                  <a:pt x="1527" y="226"/>
                </a:cubicBezTo>
                <a:cubicBezTo>
                  <a:pt x="1061" y="226"/>
                  <a:pt x="598" y="152"/>
                  <a:pt x="155" y="5"/>
                </a:cubicBezTo>
                <a:cubicBezTo>
                  <a:pt x="145" y="2"/>
                  <a:pt x="135" y="1"/>
                  <a:pt x="12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33" name="Google Shape;16133;p113"/>
          <p:cNvSpPr/>
          <p:nvPr/>
        </p:nvSpPr>
        <p:spPr>
          <a:xfrm>
            <a:off x="8054980" y="4285354"/>
            <a:ext cx="24361" cy="4191"/>
          </a:xfrm>
          <a:custGeom>
            <a:rect b="b" l="l" r="r" t="t"/>
            <a:pathLst>
              <a:path extrusionOk="0" h="198" w="1151">
                <a:moveTo>
                  <a:pt x="132" y="0"/>
                </a:moveTo>
                <a:cubicBezTo>
                  <a:pt x="0" y="0"/>
                  <a:pt x="0" y="198"/>
                  <a:pt x="132" y="198"/>
                </a:cubicBezTo>
                <a:lnTo>
                  <a:pt x="1019" y="198"/>
                </a:lnTo>
                <a:cubicBezTo>
                  <a:pt x="1151" y="198"/>
                  <a:pt x="1151" y="0"/>
                  <a:pt x="101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34" name="Google Shape;16134;p113"/>
          <p:cNvSpPr/>
          <p:nvPr/>
        </p:nvSpPr>
        <p:spPr>
          <a:xfrm>
            <a:off x="7993474" y="4262114"/>
            <a:ext cx="39748" cy="15683"/>
          </a:xfrm>
          <a:custGeom>
            <a:rect b="b" l="l" r="r" t="t"/>
            <a:pathLst>
              <a:path extrusionOk="0" h="741" w="1878">
                <a:moveTo>
                  <a:pt x="159" y="1"/>
                </a:moveTo>
                <a:cubicBezTo>
                  <a:pt x="57" y="1"/>
                  <a:pt x="0" y="155"/>
                  <a:pt x="113" y="211"/>
                </a:cubicBezTo>
                <a:cubicBezTo>
                  <a:pt x="606" y="474"/>
                  <a:pt x="1165" y="638"/>
                  <a:pt x="1724" y="737"/>
                </a:cubicBezTo>
                <a:cubicBezTo>
                  <a:pt x="1731" y="739"/>
                  <a:pt x="1738" y="741"/>
                  <a:pt x="1745" y="741"/>
                </a:cubicBezTo>
                <a:cubicBezTo>
                  <a:pt x="1831" y="741"/>
                  <a:pt x="1878" y="570"/>
                  <a:pt x="1756" y="540"/>
                </a:cubicBezTo>
                <a:cubicBezTo>
                  <a:pt x="1231" y="474"/>
                  <a:pt x="705" y="277"/>
                  <a:pt x="212" y="14"/>
                </a:cubicBezTo>
                <a:cubicBezTo>
                  <a:pt x="194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35" name="Google Shape;16135;p113"/>
          <p:cNvSpPr/>
          <p:nvPr/>
        </p:nvSpPr>
        <p:spPr>
          <a:xfrm>
            <a:off x="8048927" y="4232419"/>
            <a:ext cx="32298" cy="13397"/>
          </a:xfrm>
          <a:custGeom>
            <a:rect b="b" l="l" r="r" t="t"/>
            <a:pathLst>
              <a:path extrusionOk="0" h="633" w="1526">
                <a:moveTo>
                  <a:pt x="159" y="0"/>
                </a:moveTo>
                <a:cubicBezTo>
                  <a:pt x="48" y="0"/>
                  <a:pt x="1" y="171"/>
                  <a:pt x="122" y="201"/>
                </a:cubicBezTo>
                <a:lnTo>
                  <a:pt x="1371" y="628"/>
                </a:lnTo>
                <a:cubicBezTo>
                  <a:pt x="1381" y="631"/>
                  <a:pt x="1390" y="632"/>
                  <a:pt x="1399" y="632"/>
                </a:cubicBezTo>
                <a:cubicBezTo>
                  <a:pt x="1506" y="632"/>
                  <a:pt x="1525" y="462"/>
                  <a:pt x="1404" y="431"/>
                </a:cubicBezTo>
                <a:lnTo>
                  <a:pt x="188" y="4"/>
                </a:lnTo>
                <a:cubicBezTo>
                  <a:pt x="178" y="1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36" name="Google Shape;16136;p113"/>
          <p:cNvSpPr/>
          <p:nvPr/>
        </p:nvSpPr>
        <p:spPr>
          <a:xfrm>
            <a:off x="8051890" y="4222471"/>
            <a:ext cx="34880" cy="14985"/>
          </a:xfrm>
          <a:custGeom>
            <a:rect b="b" l="l" r="r" t="t"/>
            <a:pathLst>
              <a:path extrusionOk="0" h="708" w="1648">
                <a:moveTo>
                  <a:pt x="160" y="1"/>
                </a:moveTo>
                <a:cubicBezTo>
                  <a:pt x="58" y="1"/>
                  <a:pt x="1" y="155"/>
                  <a:pt x="114" y="211"/>
                </a:cubicBezTo>
                <a:cubicBezTo>
                  <a:pt x="541" y="441"/>
                  <a:pt x="1001" y="605"/>
                  <a:pt x="1494" y="704"/>
                </a:cubicBezTo>
                <a:cubicBezTo>
                  <a:pt x="1504" y="707"/>
                  <a:pt x="1513" y="708"/>
                  <a:pt x="1522" y="708"/>
                </a:cubicBezTo>
                <a:cubicBezTo>
                  <a:pt x="1629" y="708"/>
                  <a:pt x="1648" y="537"/>
                  <a:pt x="1527" y="507"/>
                </a:cubicBezTo>
                <a:cubicBezTo>
                  <a:pt x="1067" y="408"/>
                  <a:pt x="607" y="244"/>
                  <a:pt x="212" y="14"/>
                </a:cubicBezTo>
                <a:cubicBezTo>
                  <a:pt x="194" y="5"/>
                  <a:pt x="176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37" name="Google Shape;16137;p113"/>
          <p:cNvSpPr/>
          <p:nvPr/>
        </p:nvSpPr>
        <p:spPr>
          <a:xfrm>
            <a:off x="8031084" y="4184183"/>
            <a:ext cx="36044" cy="20086"/>
          </a:xfrm>
          <a:custGeom>
            <a:rect b="b" l="l" r="r" t="t"/>
            <a:pathLst>
              <a:path extrusionOk="0" h="949" w="1703">
                <a:moveTo>
                  <a:pt x="160" y="0"/>
                </a:moveTo>
                <a:cubicBezTo>
                  <a:pt x="75" y="0"/>
                  <a:pt x="1" y="125"/>
                  <a:pt x="111" y="180"/>
                </a:cubicBezTo>
                <a:cubicBezTo>
                  <a:pt x="538" y="476"/>
                  <a:pt x="998" y="706"/>
                  <a:pt x="1491" y="936"/>
                </a:cubicBezTo>
                <a:cubicBezTo>
                  <a:pt x="1509" y="945"/>
                  <a:pt x="1527" y="949"/>
                  <a:pt x="1544" y="949"/>
                </a:cubicBezTo>
                <a:cubicBezTo>
                  <a:pt x="1645" y="949"/>
                  <a:pt x="1703" y="795"/>
                  <a:pt x="1590" y="739"/>
                </a:cubicBezTo>
                <a:cubicBezTo>
                  <a:pt x="1097" y="541"/>
                  <a:pt x="637" y="311"/>
                  <a:pt x="209" y="16"/>
                </a:cubicBezTo>
                <a:cubicBezTo>
                  <a:pt x="193" y="5"/>
                  <a:pt x="177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38" name="Google Shape;16138;p113"/>
          <p:cNvSpPr/>
          <p:nvPr/>
        </p:nvSpPr>
        <p:spPr>
          <a:xfrm>
            <a:off x="8070283" y="4189369"/>
            <a:ext cx="8360" cy="6984"/>
          </a:xfrm>
          <a:custGeom>
            <a:rect b="b" l="l" r="r" t="t"/>
            <a:pathLst>
              <a:path extrusionOk="0" h="330" w="395">
                <a:moveTo>
                  <a:pt x="66" y="1"/>
                </a:moveTo>
                <a:cubicBezTo>
                  <a:pt x="33" y="1"/>
                  <a:pt x="0" y="34"/>
                  <a:pt x="0" y="66"/>
                </a:cubicBezTo>
                <a:cubicBezTo>
                  <a:pt x="0" y="66"/>
                  <a:pt x="0" y="99"/>
                  <a:pt x="0" y="132"/>
                </a:cubicBezTo>
                <a:cubicBezTo>
                  <a:pt x="0" y="165"/>
                  <a:pt x="33" y="165"/>
                  <a:pt x="66" y="198"/>
                </a:cubicBezTo>
                <a:lnTo>
                  <a:pt x="33" y="198"/>
                </a:lnTo>
                <a:lnTo>
                  <a:pt x="263" y="329"/>
                </a:lnTo>
                <a:lnTo>
                  <a:pt x="329" y="329"/>
                </a:lnTo>
                <a:cubicBezTo>
                  <a:pt x="362" y="329"/>
                  <a:pt x="395" y="296"/>
                  <a:pt x="395" y="296"/>
                </a:cubicBezTo>
                <a:cubicBezTo>
                  <a:pt x="395" y="264"/>
                  <a:pt x="395" y="231"/>
                  <a:pt x="395" y="198"/>
                </a:cubicBezTo>
                <a:cubicBezTo>
                  <a:pt x="395" y="165"/>
                  <a:pt x="362" y="165"/>
                  <a:pt x="362" y="132"/>
                </a:cubicBezTo>
                <a:lnTo>
                  <a:pt x="1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39" name="Google Shape;16139;p113"/>
          <p:cNvSpPr/>
          <p:nvPr/>
        </p:nvSpPr>
        <p:spPr>
          <a:xfrm>
            <a:off x="7882271" y="4257585"/>
            <a:ext cx="29250" cy="17440"/>
          </a:xfrm>
          <a:custGeom>
            <a:rect b="b" l="l" r="r" t="t"/>
            <a:pathLst>
              <a:path extrusionOk="0" h="824" w="1382">
                <a:moveTo>
                  <a:pt x="141" y="0"/>
                </a:moveTo>
                <a:cubicBezTo>
                  <a:pt x="63" y="0"/>
                  <a:pt x="0" y="111"/>
                  <a:pt x="77" y="162"/>
                </a:cubicBezTo>
                <a:cubicBezTo>
                  <a:pt x="405" y="458"/>
                  <a:pt x="800" y="688"/>
                  <a:pt x="1227" y="819"/>
                </a:cubicBezTo>
                <a:cubicBezTo>
                  <a:pt x="1237" y="822"/>
                  <a:pt x="1247" y="823"/>
                  <a:pt x="1255" y="823"/>
                </a:cubicBezTo>
                <a:cubicBezTo>
                  <a:pt x="1362" y="823"/>
                  <a:pt x="1381" y="653"/>
                  <a:pt x="1260" y="622"/>
                </a:cubicBezTo>
                <a:cubicBezTo>
                  <a:pt x="898" y="491"/>
                  <a:pt x="537" y="294"/>
                  <a:pt x="208" y="31"/>
                </a:cubicBezTo>
                <a:cubicBezTo>
                  <a:pt x="187" y="9"/>
                  <a:pt x="163" y="0"/>
                  <a:pt x="14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40" name="Google Shape;16140;p113"/>
          <p:cNvSpPr/>
          <p:nvPr/>
        </p:nvSpPr>
        <p:spPr>
          <a:xfrm>
            <a:off x="7868175" y="4232208"/>
            <a:ext cx="28784" cy="14985"/>
          </a:xfrm>
          <a:custGeom>
            <a:rect b="b" l="l" r="r" t="t"/>
            <a:pathLst>
              <a:path extrusionOk="0" h="708" w="1360">
                <a:moveTo>
                  <a:pt x="143" y="1"/>
                </a:moveTo>
                <a:cubicBezTo>
                  <a:pt x="62" y="1"/>
                  <a:pt x="1" y="155"/>
                  <a:pt x="86" y="211"/>
                </a:cubicBezTo>
                <a:cubicBezTo>
                  <a:pt x="447" y="408"/>
                  <a:pt x="809" y="573"/>
                  <a:pt x="1203" y="704"/>
                </a:cubicBezTo>
                <a:cubicBezTo>
                  <a:pt x="1213" y="707"/>
                  <a:pt x="1222" y="708"/>
                  <a:pt x="1231" y="708"/>
                </a:cubicBezTo>
                <a:cubicBezTo>
                  <a:pt x="1339" y="708"/>
                  <a:pt x="1360" y="537"/>
                  <a:pt x="1269" y="507"/>
                </a:cubicBezTo>
                <a:cubicBezTo>
                  <a:pt x="874" y="408"/>
                  <a:pt x="513" y="244"/>
                  <a:pt x="184" y="14"/>
                </a:cubicBezTo>
                <a:cubicBezTo>
                  <a:pt x="170" y="5"/>
                  <a:pt x="157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41" name="Google Shape;16141;p113"/>
          <p:cNvSpPr/>
          <p:nvPr/>
        </p:nvSpPr>
        <p:spPr>
          <a:xfrm>
            <a:off x="7851454" y="4209455"/>
            <a:ext cx="32806" cy="17122"/>
          </a:xfrm>
          <a:custGeom>
            <a:rect b="b" l="l" r="r" t="t"/>
            <a:pathLst>
              <a:path extrusionOk="0" h="809" w="1550">
                <a:moveTo>
                  <a:pt x="191" y="0"/>
                </a:moveTo>
                <a:cubicBezTo>
                  <a:pt x="99" y="0"/>
                  <a:pt x="0" y="142"/>
                  <a:pt x="120" y="202"/>
                </a:cubicBezTo>
                <a:lnTo>
                  <a:pt x="1369" y="793"/>
                </a:lnTo>
                <a:cubicBezTo>
                  <a:pt x="1384" y="804"/>
                  <a:pt x="1400" y="808"/>
                  <a:pt x="1416" y="808"/>
                </a:cubicBezTo>
                <a:cubicBezTo>
                  <a:pt x="1494" y="808"/>
                  <a:pt x="1550" y="684"/>
                  <a:pt x="1467" y="629"/>
                </a:cubicBezTo>
                <a:lnTo>
                  <a:pt x="218" y="5"/>
                </a:lnTo>
                <a:cubicBezTo>
                  <a:pt x="210" y="2"/>
                  <a:pt x="201" y="0"/>
                  <a:pt x="19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42" name="Google Shape;16142;p113"/>
          <p:cNvSpPr/>
          <p:nvPr/>
        </p:nvSpPr>
        <p:spPr>
          <a:xfrm>
            <a:off x="7850671" y="4199719"/>
            <a:ext cx="46246" cy="17567"/>
          </a:xfrm>
          <a:custGeom>
            <a:rect b="b" l="l" r="r" t="t"/>
            <a:pathLst>
              <a:path extrusionOk="0" h="830" w="2185">
                <a:moveTo>
                  <a:pt x="128" y="1"/>
                </a:moveTo>
                <a:cubicBezTo>
                  <a:pt x="21" y="1"/>
                  <a:pt x="0" y="171"/>
                  <a:pt x="91" y="202"/>
                </a:cubicBezTo>
                <a:lnTo>
                  <a:pt x="2030" y="826"/>
                </a:lnTo>
                <a:cubicBezTo>
                  <a:pt x="2040" y="829"/>
                  <a:pt x="2049" y="830"/>
                  <a:pt x="2058" y="830"/>
                </a:cubicBezTo>
                <a:cubicBezTo>
                  <a:pt x="2165" y="830"/>
                  <a:pt x="2184" y="659"/>
                  <a:pt x="2063" y="629"/>
                </a:cubicBezTo>
                <a:lnTo>
                  <a:pt x="157" y="5"/>
                </a:lnTo>
                <a:cubicBezTo>
                  <a:pt x="147" y="2"/>
                  <a:pt x="137" y="1"/>
                  <a:pt x="1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43" name="Google Shape;16143;p113"/>
          <p:cNvSpPr/>
          <p:nvPr/>
        </p:nvSpPr>
        <p:spPr>
          <a:xfrm>
            <a:off x="7848660" y="4186490"/>
            <a:ext cx="44298" cy="14731"/>
          </a:xfrm>
          <a:custGeom>
            <a:rect b="b" l="l" r="r" t="t"/>
            <a:pathLst>
              <a:path extrusionOk="0" h="696" w="2093">
                <a:moveTo>
                  <a:pt x="185" y="1"/>
                </a:moveTo>
                <a:cubicBezTo>
                  <a:pt x="72" y="1"/>
                  <a:pt x="1" y="143"/>
                  <a:pt x="120" y="202"/>
                </a:cubicBezTo>
                <a:cubicBezTo>
                  <a:pt x="679" y="432"/>
                  <a:pt x="1303" y="630"/>
                  <a:pt x="1961" y="695"/>
                </a:cubicBezTo>
                <a:cubicBezTo>
                  <a:pt x="2092" y="695"/>
                  <a:pt x="2059" y="498"/>
                  <a:pt x="1961" y="498"/>
                </a:cubicBezTo>
                <a:cubicBezTo>
                  <a:pt x="1336" y="400"/>
                  <a:pt x="778" y="268"/>
                  <a:pt x="219" y="5"/>
                </a:cubicBezTo>
                <a:cubicBezTo>
                  <a:pt x="207" y="2"/>
                  <a:pt x="196" y="1"/>
                  <a:pt x="1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44" name="Google Shape;16144;p113"/>
          <p:cNvSpPr/>
          <p:nvPr/>
        </p:nvSpPr>
        <p:spPr>
          <a:xfrm>
            <a:off x="7895711" y="4194470"/>
            <a:ext cx="25758" cy="8826"/>
          </a:xfrm>
          <a:custGeom>
            <a:rect b="b" l="l" r="r" t="t"/>
            <a:pathLst>
              <a:path extrusionOk="0" h="417" w="1217">
                <a:moveTo>
                  <a:pt x="112" y="1"/>
                </a:moveTo>
                <a:cubicBezTo>
                  <a:pt x="83" y="1"/>
                  <a:pt x="53" y="17"/>
                  <a:pt x="33" y="55"/>
                </a:cubicBezTo>
                <a:cubicBezTo>
                  <a:pt x="1" y="88"/>
                  <a:pt x="1" y="154"/>
                  <a:pt x="66" y="187"/>
                </a:cubicBezTo>
                <a:cubicBezTo>
                  <a:pt x="395" y="318"/>
                  <a:pt x="723" y="417"/>
                  <a:pt x="1085" y="417"/>
                </a:cubicBezTo>
                <a:cubicBezTo>
                  <a:pt x="1216" y="417"/>
                  <a:pt x="1216" y="220"/>
                  <a:pt x="1085" y="220"/>
                </a:cubicBezTo>
                <a:cubicBezTo>
                  <a:pt x="756" y="220"/>
                  <a:pt x="461" y="154"/>
                  <a:pt x="165" y="23"/>
                </a:cubicBezTo>
                <a:cubicBezTo>
                  <a:pt x="151" y="9"/>
                  <a:pt x="132" y="1"/>
                  <a:pt x="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45" name="Google Shape;16145;p113"/>
          <p:cNvSpPr/>
          <p:nvPr/>
        </p:nvSpPr>
        <p:spPr>
          <a:xfrm>
            <a:off x="7811071" y="4164944"/>
            <a:ext cx="63791" cy="17503"/>
          </a:xfrm>
          <a:custGeom>
            <a:rect b="b" l="l" r="r" t="t"/>
            <a:pathLst>
              <a:path extrusionOk="0" h="827" w="3014">
                <a:moveTo>
                  <a:pt x="159" y="1"/>
                </a:moveTo>
                <a:cubicBezTo>
                  <a:pt x="47" y="1"/>
                  <a:pt x="1" y="171"/>
                  <a:pt x="122" y="202"/>
                </a:cubicBezTo>
                <a:cubicBezTo>
                  <a:pt x="1009" y="530"/>
                  <a:pt x="1929" y="727"/>
                  <a:pt x="2882" y="826"/>
                </a:cubicBezTo>
                <a:cubicBezTo>
                  <a:pt x="3014" y="826"/>
                  <a:pt x="3014" y="629"/>
                  <a:pt x="2882" y="629"/>
                </a:cubicBezTo>
                <a:cubicBezTo>
                  <a:pt x="1962" y="530"/>
                  <a:pt x="1042" y="333"/>
                  <a:pt x="188" y="5"/>
                </a:cubicBezTo>
                <a:cubicBezTo>
                  <a:pt x="178" y="2"/>
                  <a:pt x="168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46" name="Google Shape;16146;p113"/>
          <p:cNvSpPr/>
          <p:nvPr/>
        </p:nvSpPr>
        <p:spPr>
          <a:xfrm>
            <a:off x="7817124" y="4152224"/>
            <a:ext cx="40362" cy="14223"/>
          </a:xfrm>
          <a:custGeom>
            <a:rect b="b" l="l" r="r" t="t"/>
            <a:pathLst>
              <a:path extrusionOk="0" h="672" w="1907">
                <a:moveTo>
                  <a:pt x="129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33" y="178"/>
                  <a:pt x="66" y="178"/>
                </a:cubicBezTo>
                <a:lnTo>
                  <a:pt x="99" y="211"/>
                </a:lnTo>
                <a:cubicBezTo>
                  <a:pt x="625" y="408"/>
                  <a:pt x="1183" y="573"/>
                  <a:pt x="1775" y="671"/>
                </a:cubicBezTo>
                <a:cubicBezTo>
                  <a:pt x="1808" y="671"/>
                  <a:pt x="1873" y="638"/>
                  <a:pt x="1906" y="606"/>
                </a:cubicBezTo>
                <a:cubicBezTo>
                  <a:pt x="1906" y="540"/>
                  <a:pt x="1873" y="474"/>
                  <a:pt x="1808" y="474"/>
                </a:cubicBezTo>
                <a:cubicBezTo>
                  <a:pt x="1249" y="376"/>
                  <a:pt x="690" y="244"/>
                  <a:pt x="165" y="14"/>
                </a:cubicBez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47" name="Google Shape;16147;p113"/>
          <p:cNvSpPr/>
          <p:nvPr/>
        </p:nvSpPr>
        <p:spPr>
          <a:xfrm>
            <a:off x="7846480" y="4343008"/>
            <a:ext cx="26985" cy="10519"/>
          </a:xfrm>
          <a:custGeom>
            <a:rect b="b" l="l" r="r" t="t"/>
            <a:pathLst>
              <a:path extrusionOk="0" h="497" w="1275">
                <a:moveTo>
                  <a:pt x="129" y="0"/>
                </a:moveTo>
                <a:cubicBezTo>
                  <a:pt x="22" y="0"/>
                  <a:pt x="1" y="173"/>
                  <a:pt x="92" y="234"/>
                </a:cubicBezTo>
                <a:cubicBezTo>
                  <a:pt x="453" y="332"/>
                  <a:pt x="782" y="398"/>
                  <a:pt x="1144" y="497"/>
                </a:cubicBezTo>
                <a:cubicBezTo>
                  <a:pt x="1176" y="497"/>
                  <a:pt x="1242" y="464"/>
                  <a:pt x="1275" y="398"/>
                </a:cubicBezTo>
                <a:cubicBezTo>
                  <a:pt x="1275" y="365"/>
                  <a:pt x="1242" y="300"/>
                  <a:pt x="1176" y="267"/>
                </a:cubicBezTo>
                <a:cubicBezTo>
                  <a:pt x="848" y="201"/>
                  <a:pt x="486" y="135"/>
                  <a:pt x="158" y="4"/>
                </a:cubicBezTo>
                <a:cubicBezTo>
                  <a:pt x="148" y="1"/>
                  <a:pt x="138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48" name="Google Shape;16148;p113"/>
          <p:cNvSpPr/>
          <p:nvPr/>
        </p:nvSpPr>
        <p:spPr>
          <a:xfrm>
            <a:off x="7840406" y="4330245"/>
            <a:ext cx="35155" cy="12847"/>
          </a:xfrm>
          <a:custGeom>
            <a:rect b="b" l="l" r="r" t="t"/>
            <a:pathLst>
              <a:path extrusionOk="0" h="607" w="1661">
                <a:moveTo>
                  <a:pt x="135" y="0"/>
                </a:moveTo>
                <a:cubicBezTo>
                  <a:pt x="57" y="0"/>
                  <a:pt x="1" y="124"/>
                  <a:pt x="83" y="180"/>
                </a:cubicBezTo>
                <a:cubicBezTo>
                  <a:pt x="543" y="410"/>
                  <a:pt x="1003" y="541"/>
                  <a:pt x="1529" y="607"/>
                </a:cubicBezTo>
                <a:cubicBezTo>
                  <a:pt x="1661" y="607"/>
                  <a:pt x="1661" y="410"/>
                  <a:pt x="1529" y="377"/>
                </a:cubicBezTo>
                <a:cubicBezTo>
                  <a:pt x="1036" y="344"/>
                  <a:pt x="609" y="212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49" name="Google Shape;16149;p113"/>
          <p:cNvSpPr/>
          <p:nvPr/>
        </p:nvSpPr>
        <p:spPr>
          <a:xfrm>
            <a:off x="7829209" y="4317102"/>
            <a:ext cx="42880" cy="13482"/>
          </a:xfrm>
          <a:custGeom>
            <a:rect b="b" l="l" r="r" t="t"/>
            <a:pathLst>
              <a:path extrusionOk="0" h="637" w="2026">
                <a:moveTo>
                  <a:pt x="108" y="0"/>
                </a:moveTo>
                <a:cubicBezTo>
                  <a:pt x="15" y="0"/>
                  <a:pt x="0" y="180"/>
                  <a:pt x="87" y="209"/>
                </a:cubicBezTo>
                <a:cubicBezTo>
                  <a:pt x="678" y="406"/>
                  <a:pt x="1302" y="538"/>
                  <a:pt x="1894" y="636"/>
                </a:cubicBezTo>
                <a:cubicBezTo>
                  <a:pt x="2025" y="636"/>
                  <a:pt x="2025" y="439"/>
                  <a:pt x="1894" y="406"/>
                </a:cubicBezTo>
                <a:cubicBezTo>
                  <a:pt x="1302" y="341"/>
                  <a:pt x="711" y="209"/>
                  <a:pt x="152" y="12"/>
                </a:cubicBezTo>
                <a:cubicBezTo>
                  <a:pt x="136" y="4"/>
                  <a:pt x="121" y="0"/>
                  <a:pt x="1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50" name="Google Shape;16150;p113"/>
          <p:cNvSpPr/>
          <p:nvPr/>
        </p:nvSpPr>
        <p:spPr>
          <a:xfrm>
            <a:off x="7829823" y="4303344"/>
            <a:ext cx="59643" cy="18879"/>
          </a:xfrm>
          <a:custGeom>
            <a:rect b="b" l="l" r="r" t="t"/>
            <a:pathLst>
              <a:path extrusionOk="0" h="892" w="2818">
                <a:moveTo>
                  <a:pt x="163" y="0"/>
                </a:moveTo>
                <a:cubicBezTo>
                  <a:pt x="74" y="0"/>
                  <a:pt x="1" y="142"/>
                  <a:pt x="90" y="202"/>
                </a:cubicBezTo>
                <a:cubicBezTo>
                  <a:pt x="912" y="563"/>
                  <a:pt x="1799" y="826"/>
                  <a:pt x="2686" y="892"/>
                </a:cubicBezTo>
                <a:cubicBezTo>
                  <a:pt x="2818" y="892"/>
                  <a:pt x="2818" y="695"/>
                  <a:pt x="2686" y="695"/>
                </a:cubicBezTo>
                <a:cubicBezTo>
                  <a:pt x="1832" y="596"/>
                  <a:pt x="978" y="366"/>
                  <a:pt x="189" y="5"/>
                </a:cubicBezTo>
                <a:cubicBezTo>
                  <a:pt x="180" y="2"/>
                  <a:pt x="171" y="0"/>
                  <a:pt x="16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51" name="Google Shape;16151;p113"/>
          <p:cNvSpPr/>
          <p:nvPr/>
        </p:nvSpPr>
        <p:spPr>
          <a:xfrm>
            <a:off x="7834501" y="4292635"/>
            <a:ext cx="61717" cy="22731"/>
          </a:xfrm>
          <a:custGeom>
            <a:rect b="b" l="l" r="r" t="t"/>
            <a:pathLst>
              <a:path extrusionOk="0" h="1074" w="2916">
                <a:moveTo>
                  <a:pt x="225" y="0"/>
                </a:moveTo>
                <a:cubicBezTo>
                  <a:pt x="204" y="0"/>
                  <a:pt x="184" y="6"/>
                  <a:pt x="165" y="18"/>
                </a:cubicBezTo>
                <a:lnTo>
                  <a:pt x="132" y="18"/>
                </a:lnTo>
                <a:cubicBezTo>
                  <a:pt x="1" y="149"/>
                  <a:pt x="132" y="346"/>
                  <a:pt x="297" y="379"/>
                </a:cubicBezTo>
                <a:cubicBezTo>
                  <a:pt x="559" y="478"/>
                  <a:pt x="822" y="544"/>
                  <a:pt x="1118" y="642"/>
                </a:cubicBezTo>
                <a:cubicBezTo>
                  <a:pt x="1644" y="806"/>
                  <a:pt x="2202" y="938"/>
                  <a:pt x="2761" y="1069"/>
                </a:cubicBezTo>
                <a:cubicBezTo>
                  <a:pt x="2771" y="1072"/>
                  <a:pt x="2781" y="1073"/>
                  <a:pt x="2789" y="1073"/>
                </a:cubicBezTo>
                <a:cubicBezTo>
                  <a:pt x="2897" y="1073"/>
                  <a:pt x="2915" y="903"/>
                  <a:pt x="2794" y="872"/>
                </a:cubicBezTo>
                <a:cubicBezTo>
                  <a:pt x="2400" y="774"/>
                  <a:pt x="1940" y="675"/>
                  <a:pt x="1545" y="544"/>
                </a:cubicBezTo>
                <a:cubicBezTo>
                  <a:pt x="1315" y="478"/>
                  <a:pt x="1118" y="412"/>
                  <a:pt x="921" y="346"/>
                </a:cubicBezTo>
                <a:lnTo>
                  <a:pt x="625" y="248"/>
                </a:lnTo>
                <a:cubicBezTo>
                  <a:pt x="569" y="248"/>
                  <a:pt x="392" y="175"/>
                  <a:pt x="342" y="175"/>
                </a:cubicBezTo>
                <a:cubicBezTo>
                  <a:pt x="339" y="175"/>
                  <a:pt x="337" y="176"/>
                  <a:pt x="335" y="176"/>
                </a:cubicBezTo>
                <a:lnTo>
                  <a:pt x="335" y="176"/>
                </a:lnTo>
                <a:cubicBezTo>
                  <a:pt x="405" y="97"/>
                  <a:pt x="314" y="0"/>
                  <a:pt x="22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52" name="Google Shape;16152;p113"/>
          <p:cNvSpPr/>
          <p:nvPr/>
        </p:nvSpPr>
        <p:spPr>
          <a:xfrm>
            <a:off x="7839072" y="4282983"/>
            <a:ext cx="78226" cy="28827"/>
          </a:xfrm>
          <a:custGeom>
            <a:rect b="b" l="l" r="r" t="t"/>
            <a:pathLst>
              <a:path extrusionOk="0" h="1362" w="3696">
                <a:moveTo>
                  <a:pt x="97" y="1"/>
                </a:moveTo>
                <a:cubicBezTo>
                  <a:pt x="9" y="1"/>
                  <a:pt x="0" y="154"/>
                  <a:pt x="113" y="211"/>
                </a:cubicBezTo>
                <a:cubicBezTo>
                  <a:pt x="1231" y="605"/>
                  <a:pt x="2381" y="1000"/>
                  <a:pt x="3531" y="1361"/>
                </a:cubicBezTo>
                <a:cubicBezTo>
                  <a:pt x="3662" y="1361"/>
                  <a:pt x="3695" y="1197"/>
                  <a:pt x="3597" y="1164"/>
                </a:cubicBezTo>
                <a:cubicBezTo>
                  <a:pt x="2446" y="802"/>
                  <a:pt x="1296" y="408"/>
                  <a:pt x="146" y="14"/>
                </a:cubicBezTo>
                <a:cubicBezTo>
                  <a:pt x="128" y="5"/>
                  <a:pt x="111" y="1"/>
                  <a:pt x="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53" name="Google Shape;16153;p113"/>
          <p:cNvSpPr/>
          <p:nvPr/>
        </p:nvSpPr>
        <p:spPr>
          <a:xfrm>
            <a:off x="7848639" y="4278327"/>
            <a:ext cx="60087" cy="16869"/>
          </a:xfrm>
          <a:custGeom>
            <a:rect b="b" l="l" r="r" t="t"/>
            <a:pathLst>
              <a:path extrusionOk="0" h="797" w="2839">
                <a:moveTo>
                  <a:pt x="158" y="0"/>
                </a:moveTo>
                <a:cubicBezTo>
                  <a:pt x="47" y="0"/>
                  <a:pt x="0" y="171"/>
                  <a:pt x="121" y="201"/>
                </a:cubicBezTo>
                <a:lnTo>
                  <a:pt x="2685" y="792"/>
                </a:lnTo>
                <a:cubicBezTo>
                  <a:pt x="2692" y="795"/>
                  <a:pt x="2699" y="796"/>
                  <a:pt x="2706" y="796"/>
                </a:cubicBezTo>
                <a:cubicBezTo>
                  <a:pt x="2792" y="796"/>
                  <a:pt x="2839" y="626"/>
                  <a:pt x="2717" y="595"/>
                </a:cubicBezTo>
                <a:lnTo>
                  <a:pt x="187" y="4"/>
                </a:lnTo>
                <a:cubicBezTo>
                  <a:pt x="177" y="1"/>
                  <a:pt x="167" y="0"/>
                  <a:pt x="15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54" name="Google Shape;16154;p113"/>
          <p:cNvSpPr/>
          <p:nvPr/>
        </p:nvSpPr>
        <p:spPr>
          <a:xfrm>
            <a:off x="7850883" y="4264908"/>
            <a:ext cx="47240" cy="20742"/>
          </a:xfrm>
          <a:custGeom>
            <a:rect b="b" l="l" r="r" t="t"/>
            <a:pathLst>
              <a:path extrusionOk="0" h="980" w="2232">
                <a:moveTo>
                  <a:pt x="98" y="0"/>
                </a:moveTo>
                <a:cubicBezTo>
                  <a:pt x="9" y="0"/>
                  <a:pt x="1" y="154"/>
                  <a:pt x="114" y="211"/>
                </a:cubicBezTo>
                <a:lnTo>
                  <a:pt x="2086" y="966"/>
                </a:lnTo>
                <a:cubicBezTo>
                  <a:pt x="2099" y="976"/>
                  <a:pt x="2113" y="980"/>
                  <a:pt x="2125" y="980"/>
                </a:cubicBezTo>
                <a:cubicBezTo>
                  <a:pt x="2199" y="980"/>
                  <a:pt x="2232" y="826"/>
                  <a:pt x="2119" y="769"/>
                </a:cubicBezTo>
                <a:lnTo>
                  <a:pt x="147" y="13"/>
                </a:lnTo>
                <a:cubicBezTo>
                  <a:pt x="129" y="4"/>
                  <a:pt x="112" y="0"/>
                  <a:pt x="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55" name="Google Shape;16155;p113"/>
          <p:cNvSpPr/>
          <p:nvPr/>
        </p:nvSpPr>
        <p:spPr>
          <a:xfrm>
            <a:off x="7863476" y="4260696"/>
            <a:ext cx="22520" cy="10075"/>
          </a:xfrm>
          <a:custGeom>
            <a:rect b="b" l="l" r="r" t="t"/>
            <a:pathLst>
              <a:path extrusionOk="0" h="476" w="1064">
                <a:moveTo>
                  <a:pt x="149" y="0"/>
                </a:moveTo>
                <a:cubicBezTo>
                  <a:pt x="52" y="0"/>
                  <a:pt x="0" y="124"/>
                  <a:pt x="111" y="180"/>
                </a:cubicBezTo>
                <a:cubicBezTo>
                  <a:pt x="373" y="344"/>
                  <a:pt x="669" y="442"/>
                  <a:pt x="965" y="475"/>
                </a:cubicBezTo>
                <a:cubicBezTo>
                  <a:pt x="1031" y="475"/>
                  <a:pt x="1063" y="442"/>
                  <a:pt x="1063" y="377"/>
                </a:cubicBezTo>
                <a:cubicBezTo>
                  <a:pt x="1063" y="311"/>
                  <a:pt x="1031" y="278"/>
                  <a:pt x="965" y="278"/>
                </a:cubicBezTo>
                <a:cubicBezTo>
                  <a:pt x="702" y="245"/>
                  <a:pt x="439" y="147"/>
                  <a:pt x="209" y="15"/>
                </a:cubicBezTo>
                <a:cubicBezTo>
                  <a:pt x="188" y="5"/>
                  <a:pt x="167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56" name="Google Shape;16156;p113"/>
          <p:cNvSpPr/>
          <p:nvPr/>
        </p:nvSpPr>
        <p:spPr>
          <a:xfrm>
            <a:off x="7869974" y="4255849"/>
            <a:ext cx="15323" cy="8953"/>
          </a:xfrm>
          <a:custGeom>
            <a:rect b="b" l="l" r="r" t="t"/>
            <a:pathLst>
              <a:path extrusionOk="0" h="423" w="724">
                <a:moveTo>
                  <a:pt x="129" y="1"/>
                </a:moveTo>
                <a:cubicBezTo>
                  <a:pt x="96" y="1"/>
                  <a:pt x="57" y="24"/>
                  <a:pt x="34" y="47"/>
                </a:cubicBezTo>
                <a:cubicBezTo>
                  <a:pt x="1" y="113"/>
                  <a:pt x="1" y="179"/>
                  <a:pt x="66" y="211"/>
                </a:cubicBezTo>
                <a:lnTo>
                  <a:pt x="559" y="409"/>
                </a:lnTo>
                <a:cubicBezTo>
                  <a:pt x="569" y="418"/>
                  <a:pt x="581" y="422"/>
                  <a:pt x="595" y="422"/>
                </a:cubicBezTo>
                <a:cubicBezTo>
                  <a:pt x="628" y="422"/>
                  <a:pt x="668" y="399"/>
                  <a:pt x="691" y="376"/>
                </a:cubicBezTo>
                <a:cubicBezTo>
                  <a:pt x="724" y="310"/>
                  <a:pt x="691" y="244"/>
                  <a:pt x="658" y="244"/>
                </a:cubicBezTo>
                <a:lnTo>
                  <a:pt x="165" y="14"/>
                </a:lnTo>
                <a:cubicBezTo>
                  <a:pt x="155" y="5"/>
                  <a:pt x="143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57" name="Google Shape;16157;p113"/>
          <p:cNvSpPr/>
          <p:nvPr/>
        </p:nvSpPr>
        <p:spPr>
          <a:xfrm>
            <a:off x="7896409" y="4337759"/>
            <a:ext cx="17906" cy="7154"/>
          </a:xfrm>
          <a:custGeom>
            <a:rect b="b" l="l" r="r" t="t"/>
            <a:pathLst>
              <a:path extrusionOk="0" h="338" w="846">
                <a:moveTo>
                  <a:pt x="133" y="0"/>
                </a:moveTo>
                <a:cubicBezTo>
                  <a:pt x="66" y="0"/>
                  <a:pt x="20" y="69"/>
                  <a:pt x="59" y="142"/>
                </a:cubicBezTo>
                <a:lnTo>
                  <a:pt x="59" y="142"/>
                </a:lnTo>
                <a:cubicBezTo>
                  <a:pt x="39" y="125"/>
                  <a:pt x="19" y="107"/>
                  <a:pt x="0" y="88"/>
                </a:cubicBezTo>
                <a:lnTo>
                  <a:pt x="0" y="88"/>
                </a:lnTo>
                <a:lnTo>
                  <a:pt x="66" y="153"/>
                </a:lnTo>
                <a:cubicBezTo>
                  <a:pt x="64" y="149"/>
                  <a:pt x="61" y="145"/>
                  <a:pt x="59" y="142"/>
                </a:cubicBezTo>
                <a:lnTo>
                  <a:pt x="59" y="142"/>
                </a:lnTo>
                <a:cubicBezTo>
                  <a:pt x="205" y="265"/>
                  <a:pt x="381" y="338"/>
                  <a:pt x="576" y="338"/>
                </a:cubicBezTo>
                <a:cubicBezTo>
                  <a:pt x="634" y="338"/>
                  <a:pt x="694" y="331"/>
                  <a:pt x="756" y="317"/>
                </a:cubicBezTo>
                <a:cubicBezTo>
                  <a:pt x="846" y="258"/>
                  <a:pt x="827" y="116"/>
                  <a:pt x="723" y="116"/>
                </a:cubicBezTo>
                <a:cubicBezTo>
                  <a:pt x="713" y="116"/>
                  <a:pt x="702" y="117"/>
                  <a:pt x="690" y="120"/>
                </a:cubicBezTo>
                <a:lnTo>
                  <a:pt x="428" y="120"/>
                </a:lnTo>
                <a:lnTo>
                  <a:pt x="362" y="87"/>
                </a:lnTo>
                <a:lnTo>
                  <a:pt x="296" y="87"/>
                </a:lnTo>
                <a:lnTo>
                  <a:pt x="230" y="55"/>
                </a:lnTo>
                <a:lnTo>
                  <a:pt x="198" y="22"/>
                </a:lnTo>
                <a:cubicBezTo>
                  <a:pt x="175" y="7"/>
                  <a:pt x="153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58" name="Google Shape;16158;p113"/>
          <p:cNvSpPr/>
          <p:nvPr/>
        </p:nvSpPr>
        <p:spPr>
          <a:xfrm>
            <a:off x="7886186" y="4320721"/>
            <a:ext cx="27620" cy="15429"/>
          </a:xfrm>
          <a:custGeom>
            <a:rect b="b" l="l" r="r" t="t"/>
            <a:pathLst>
              <a:path extrusionOk="0" h="729" w="1305">
                <a:moveTo>
                  <a:pt x="156" y="0"/>
                </a:moveTo>
                <a:cubicBezTo>
                  <a:pt x="70" y="0"/>
                  <a:pt x="1" y="114"/>
                  <a:pt x="89" y="202"/>
                </a:cubicBezTo>
                <a:cubicBezTo>
                  <a:pt x="451" y="400"/>
                  <a:pt x="779" y="564"/>
                  <a:pt x="1173" y="728"/>
                </a:cubicBezTo>
                <a:cubicBezTo>
                  <a:pt x="1206" y="728"/>
                  <a:pt x="1272" y="695"/>
                  <a:pt x="1305" y="662"/>
                </a:cubicBezTo>
                <a:cubicBezTo>
                  <a:pt x="1305" y="597"/>
                  <a:pt x="1272" y="531"/>
                  <a:pt x="1206" y="531"/>
                </a:cubicBezTo>
                <a:cubicBezTo>
                  <a:pt x="878" y="400"/>
                  <a:pt x="516" y="202"/>
                  <a:pt x="188" y="5"/>
                </a:cubicBezTo>
                <a:cubicBezTo>
                  <a:pt x="177" y="2"/>
                  <a:pt x="167" y="0"/>
                  <a:pt x="1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59" name="Google Shape;16159;p113"/>
          <p:cNvSpPr/>
          <p:nvPr/>
        </p:nvSpPr>
        <p:spPr>
          <a:xfrm>
            <a:off x="7888070" y="4310096"/>
            <a:ext cx="31303" cy="16763"/>
          </a:xfrm>
          <a:custGeom>
            <a:rect b="b" l="l" r="r" t="t"/>
            <a:pathLst>
              <a:path extrusionOk="0" h="792" w="1479">
                <a:moveTo>
                  <a:pt x="129" y="1"/>
                </a:moveTo>
                <a:cubicBezTo>
                  <a:pt x="96" y="1"/>
                  <a:pt x="56" y="24"/>
                  <a:pt x="33" y="47"/>
                </a:cubicBezTo>
                <a:cubicBezTo>
                  <a:pt x="0" y="113"/>
                  <a:pt x="33" y="179"/>
                  <a:pt x="66" y="212"/>
                </a:cubicBezTo>
                <a:lnTo>
                  <a:pt x="1314" y="770"/>
                </a:lnTo>
                <a:cubicBezTo>
                  <a:pt x="1328" y="784"/>
                  <a:pt x="1347" y="792"/>
                  <a:pt x="1368" y="792"/>
                </a:cubicBezTo>
                <a:cubicBezTo>
                  <a:pt x="1396" y="792"/>
                  <a:pt x="1427" y="776"/>
                  <a:pt x="1446" y="737"/>
                </a:cubicBezTo>
                <a:cubicBezTo>
                  <a:pt x="1479" y="704"/>
                  <a:pt x="1446" y="639"/>
                  <a:pt x="1413" y="606"/>
                </a:cubicBezTo>
                <a:lnTo>
                  <a:pt x="164" y="14"/>
                </a:lnTo>
                <a:cubicBezTo>
                  <a:pt x="155" y="5"/>
                  <a:pt x="142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60" name="Google Shape;16160;p113"/>
          <p:cNvSpPr/>
          <p:nvPr/>
        </p:nvSpPr>
        <p:spPr>
          <a:xfrm>
            <a:off x="7897108" y="4305926"/>
            <a:ext cx="18096" cy="11027"/>
          </a:xfrm>
          <a:custGeom>
            <a:rect b="b" l="l" r="r" t="t"/>
            <a:pathLst>
              <a:path extrusionOk="0" h="521" w="855">
                <a:moveTo>
                  <a:pt x="108" y="1"/>
                </a:moveTo>
                <a:cubicBezTo>
                  <a:pt x="66" y="1"/>
                  <a:pt x="33" y="24"/>
                  <a:pt x="33" y="47"/>
                </a:cubicBezTo>
                <a:cubicBezTo>
                  <a:pt x="0" y="80"/>
                  <a:pt x="0" y="146"/>
                  <a:pt x="66" y="178"/>
                </a:cubicBezTo>
                <a:lnTo>
                  <a:pt x="690" y="507"/>
                </a:lnTo>
                <a:cubicBezTo>
                  <a:pt x="700" y="517"/>
                  <a:pt x="712" y="521"/>
                  <a:pt x="726" y="521"/>
                </a:cubicBezTo>
                <a:cubicBezTo>
                  <a:pt x="759" y="521"/>
                  <a:pt x="798" y="497"/>
                  <a:pt x="822" y="474"/>
                </a:cubicBezTo>
                <a:cubicBezTo>
                  <a:pt x="855" y="409"/>
                  <a:pt x="822" y="343"/>
                  <a:pt x="789" y="343"/>
                </a:cubicBezTo>
                <a:lnTo>
                  <a:pt x="165" y="14"/>
                </a:lnTo>
                <a:cubicBezTo>
                  <a:pt x="145" y="5"/>
                  <a:pt x="126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61" name="Google Shape;16161;p113"/>
          <p:cNvSpPr/>
          <p:nvPr/>
        </p:nvSpPr>
        <p:spPr>
          <a:xfrm>
            <a:off x="7758390" y="4281586"/>
            <a:ext cx="56447" cy="21948"/>
          </a:xfrm>
          <a:custGeom>
            <a:rect b="b" l="l" r="r" t="t"/>
            <a:pathLst>
              <a:path extrusionOk="0" h="1037" w="2667">
                <a:moveTo>
                  <a:pt x="159" y="1"/>
                </a:moveTo>
                <a:cubicBezTo>
                  <a:pt x="58" y="1"/>
                  <a:pt x="1" y="150"/>
                  <a:pt x="114" y="178"/>
                </a:cubicBezTo>
                <a:lnTo>
                  <a:pt x="114" y="211"/>
                </a:lnTo>
                <a:cubicBezTo>
                  <a:pt x="869" y="573"/>
                  <a:pt x="1658" y="836"/>
                  <a:pt x="2480" y="1033"/>
                </a:cubicBezTo>
                <a:cubicBezTo>
                  <a:pt x="2490" y="1035"/>
                  <a:pt x="2499" y="1036"/>
                  <a:pt x="2508" y="1036"/>
                </a:cubicBezTo>
                <a:cubicBezTo>
                  <a:pt x="2620" y="1036"/>
                  <a:pt x="2667" y="866"/>
                  <a:pt x="2545" y="836"/>
                </a:cubicBezTo>
                <a:cubicBezTo>
                  <a:pt x="1724" y="638"/>
                  <a:pt x="935" y="376"/>
                  <a:pt x="212" y="14"/>
                </a:cubicBezTo>
                <a:cubicBezTo>
                  <a:pt x="194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62" name="Google Shape;16162;p113"/>
          <p:cNvSpPr/>
          <p:nvPr/>
        </p:nvSpPr>
        <p:spPr>
          <a:xfrm>
            <a:off x="7775090" y="4276020"/>
            <a:ext cx="45526" cy="19789"/>
          </a:xfrm>
          <a:custGeom>
            <a:rect b="b" l="l" r="r" t="t"/>
            <a:pathLst>
              <a:path extrusionOk="0" h="935" w="2151">
                <a:moveTo>
                  <a:pt x="159" y="1"/>
                </a:moveTo>
                <a:cubicBezTo>
                  <a:pt x="57" y="1"/>
                  <a:pt x="0" y="155"/>
                  <a:pt x="113" y="211"/>
                </a:cubicBezTo>
                <a:cubicBezTo>
                  <a:pt x="672" y="573"/>
                  <a:pt x="1296" y="803"/>
                  <a:pt x="1953" y="934"/>
                </a:cubicBezTo>
                <a:cubicBezTo>
                  <a:pt x="2085" y="934"/>
                  <a:pt x="2151" y="737"/>
                  <a:pt x="2019" y="737"/>
                </a:cubicBezTo>
                <a:cubicBezTo>
                  <a:pt x="1362" y="606"/>
                  <a:pt x="770" y="376"/>
                  <a:pt x="212" y="14"/>
                </a:cubicBezTo>
                <a:cubicBezTo>
                  <a:pt x="193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63" name="Google Shape;16163;p113"/>
          <p:cNvSpPr/>
          <p:nvPr/>
        </p:nvSpPr>
        <p:spPr>
          <a:xfrm>
            <a:off x="7795197" y="4273205"/>
            <a:ext cx="44193" cy="17736"/>
          </a:xfrm>
          <a:custGeom>
            <a:rect b="b" l="l" r="r" t="t"/>
            <a:pathLst>
              <a:path extrusionOk="0" h="838" w="2088">
                <a:moveTo>
                  <a:pt x="135" y="1"/>
                </a:moveTo>
                <a:cubicBezTo>
                  <a:pt x="57" y="1"/>
                  <a:pt x="1" y="125"/>
                  <a:pt x="83" y="180"/>
                </a:cubicBezTo>
                <a:cubicBezTo>
                  <a:pt x="642" y="509"/>
                  <a:pt x="1266" y="739"/>
                  <a:pt x="1924" y="837"/>
                </a:cubicBezTo>
                <a:cubicBezTo>
                  <a:pt x="2055" y="837"/>
                  <a:pt x="2088" y="640"/>
                  <a:pt x="1956" y="640"/>
                </a:cubicBezTo>
                <a:cubicBezTo>
                  <a:pt x="1332" y="542"/>
                  <a:pt x="741" y="311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64" name="Google Shape;16164;p113"/>
          <p:cNvSpPr/>
          <p:nvPr/>
        </p:nvSpPr>
        <p:spPr>
          <a:xfrm>
            <a:off x="7815029" y="4301524"/>
            <a:ext cx="10456" cy="5418"/>
          </a:xfrm>
          <a:custGeom>
            <a:rect b="b" l="l" r="r" t="t"/>
            <a:pathLst>
              <a:path extrusionOk="0" h="256" w="494">
                <a:moveTo>
                  <a:pt x="87" y="0"/>
                </a:moveTo>
                <a:cubicBezTo>
                  <a:pt x="75" y="0"/>
                  <a:pt x="66" y="9"/>
                  <a:pt x="66" y="25"/>
                </a:cubicBezTo>
                <a:cubicBezTo>
                  <a:pt x="34" y="25"/>
                  <a:pt x="1" y="58"/>
                  <a:pt x="1" y="58"/>
                </a:cubicBezTo>
                <a:cubicBezTo>
                  <a:pt x="1" y="124"/>
                  <a:pt x="34" y="189"/>
                  <a:pt x="66" y="189"/>
                </a:cubicBezTo>
                <a:lnTo>
                  <a:pt x="362" y="255"/>
                </a:lnTo>
                <a:lnTo>
                  <a:pt x="428" y="255"/>
                </a:lnTo>
                <a:cubicBezTo>
                  <a:pt x="494" y="222"/>
                  <a:pt x="494" y="91"/>
                  <a:pt x="395" y="91"/>
                </a:cubicBezTo>
                <a:lnTo>
                  <a:pt x="132" y="25"/>
                </a:lnTo>
                <a:cubicBezTo>
                  <a:pt x="116" y="9"/>
                  <a:pt x="99" y="0"/>
                  <a:pt x="8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65" name="Google Shape;16165;p113"/>
          <p:cNvSpPr/>
          <p:nvPr/>
        </p:nvSpPr>
        <p:spPr>
          <a:xfrm>
            <a:off x="7793884" y="4257648"/>
            <a:ext cx="51071" cy="22858"/>
          </a:xfrm>
          <a:custGeom>
            <a:rect b="b" l="l" r="r" t="t"/>
            <a:pathLst>
              <a:path extrusionOk="0" h="1080" w="2413">
                <a:moveTo>
                  <a:pt x="122" y="1"/>
                </a:moveTo>
                <a:cubicBezTo>
                  <a:pt x="49" y="1"/>
                  <a:pt x="0" y="139"/>
                  <a:pt x="80" y="192"/>
                </a:cubicBezTo>
                <a:cubicBezTo>
                  <a:pt x="737" y="685"/>
                  <a:pt x="1493" y="981"/>
                  <a:pt x="2281" y="1079"/>
                </a:cubicBezTo>
                <a:cubicBezTo>
                  <a:pt x="2413" y="1079"/>
                  <a:pt x="2413" y="882"/>
                  <a:pt x="2281" y="882"/>
                </a:cubicBezTo>
                <a:cubicBezTo>
                  <a:pt x="1525" y="784"/>
                  <a:pt x="803" y="488"/>
                  <a:pt x="178" y="28"/>
                </a:cubicBezTo>
                <a:cubicBezTo>
                  <a:pt x="159" y="9"/>
                  <a:pt x="140" y="1"/>
                  <a:pt x="1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66" name="Google Shape;16166;p113"/>
          <p:cNvSpPr/>
          <p:nvPr/>
        </p:nvSpPr>
        <p:spPr>
          <a:xfrm>
            <a:off x="7802858" y="4247468"/>
            <a:ext cx="43325" cy="20594"/>
          </a:xfrm>
          <a:custGeom>
            <a:rect b="b" l="l" r="r" t="t"/>
            <a:pathLst>
              <a:path extrusionOk="0" h="973" w="2047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cubicBezTo>
                  <a:pt x="641" y="542"/>
                  <a:pt x="1233" y="837"/>
                  <a:pt x="1890" y="969"/>
                </a:cubicBezTo>
                <a:cubicBezTo>
                  <a:pt x="1900" y="971"/>
                  <a:pt x="1910" y="973"/>
                  <a:pt x="1919" y="973"/>
                </a:cubicBezTo>
                <a:cubicBezTo>
                  <a:pt x="2026" y="973"/>
                  <a:pt x="2047" y="802"/>
                  <a:pt x="1956" y="772"/>
                </a:cubicBezTo>
                <a:cubicBezTo>
                  <a:pt x="1299" y="640"/>
                  <a:pt x="707" y="377"/>
                  <a:pt x="181" y="16"/>
                </a:cubicBezTo>
                <a:cubicBezTo>
                  <a:pt x="165" y="5"/>
                  <a:pt x="150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67" name="Google Shape;16167;p113"/>
          <p:cNvSpPr/>
          <p:nvPr/>
        </p:nvSpPr>
        <p:spPr>
          <a:xfrm>
            <a:off x="7819600" y="4241245"/>
            <a:ext cx="30922" cy="14921"/>
          </a:xfrm>
          <a:custGeom>
            <a:rect b="b" l="l" r="r" t="t"/>
            <a:pathLst>
              <a:path extrusionOk="0" h="705" w="1461">
                <a:moveTo>
                  <a:pt x="169" y="1"/>
                </a:moveTo>
                <a:cubicBezTo>
                  <a:pt x="82" y="1"/>
                  <a:pt x="0" y="155"/>
                  <a:pt x="113" y="211"/>
                </a:cubicBezTo>
                <a:cubicBezTo>
                  <a:pt x="475" y="409"/>
                  <a:pt x="902" y="606"/>
                  <a:pt x="1296" y="704"/>
                </a:cubicBezTo>
                <a:cubicBezTo>
                  <a:pt x="1428" y="704"/>
                  <a:pt x="1461" y="540"/>
                  <a:pt x="1362" y="507"/>
                </a:cubicBezTo>
                <a:cubicBezTo>
                  <a:pt x="968" y="409"/>
                  <a:pt x="573" y="244"/>
                  <a:pt x="212" y="14"/>
                </a:cubicBezTo>
                <a:cubicBezTo>
                  <a:pt x="198" y="5"/>
                  <a:pt x="184" y="1"/>
                  <a:pt x="16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68" name="Google Shape;16168;p113"/>
          <p:cNvSpPr/>
          <p:nvPr/>
        </p:nvSpPr>
        <p:spPr>
          <a:xfrm>
            <a:off x="7825759" y="4231509"/>
            <a:ext cx="30816" cy="14308"/>
          </a:xfrm>
          <a:custGeom>
            <a:rect b="b" l="l" r="r" t="t"/>
            <a:pathLst>
              <a:path extrusionOk="0" h="676" w="1456">
                <a:moveTo>
                  <a:pt x="143" y="1"/>
                </a:moveTo>
                <a:cubicBezTo>
                  <a:pt x="61" y="1"/>
                  <a:pt x="1" y="150"/>
                  <a:pt x="85" y="178"/>
                </a:cubicBezTo>
                <a:cubicBezTo>
                  <a:pt x="480" y="376"/>
                  <a:pt x="874" y="540"/>
                  <a:pt x="1301" y="671"/>
                </a:cubicBezTo>
                <a:cubicBezTo>
                  <a:pt x="1311" y="674"/>
                  <a:pt x="1321" y="675"/>
                  <a:pt x="1329" y="675"/>
                </a:cubicBezTo>
                <a:cubicBezTo>
                  <a:pt x="1437" y="675"/>
                  <a:pt x="1455" y="505"/>
                  <a:pt x="1334" y="474"/>
                </a:cubicBezTo>
                <a:cubicBezTo>
                  <a:pt x="940" y="343"/>
                  <a:pt x="578" y="211"/>
                  <a:pt x="184" y="14"/>
                </a:cubicBezTo>
                <a:cubicBezTo>
                  <a:pt x="170" y="5"/>
                  <a:pt x="156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69" name="Google Shape;16169;p113"/>
          <p:cNvSpPr/>
          <p:nvPr/>
        </p:nvSpPr>
        <p:spPr>
          <a:xfrm>
            <a:off x="7851200" y="4232906"/>
            <a:ext cx="13228" cy="8932"/>
          </a:xfrm>
          <a:custGeom>
            <a:rect b="b" l="l" r="r" t="t"/>
            <a:pathLst>
              <a:path extrusionOk="0" h="422" w="625">
                <a:moveTo>
                  <a:pt x="109" y="0"/>
                </a:moveTo>
                <a:cubicBezTo>
                  <a:pt x="66" y="0"/>
                  <a:pt x="33" y="23"/>
                  <a:pt x="33" y="47"/>
                </a:cubicBezTo>
                <a:cubicBezTo>
                  <a:pt x="0" y="112"/>
                  <a:pt x="0" y="178"/>
                  <a:pt x="66" y="178"/>
                </a:cubicBezTo>
                <a:lnTo>
                  <a:pt x="460" y="408"/>
                </a:lnTo>
                <a:cubicBezTo>
                  <a:pt x="480" y="418"/>
                  <a:pt x="499" y="422"/>
                  <a:pt x="517" y="422"/>
                </a:cubicBezTo>
                <a:cubicBezTo>
                  <a:pt x="562" y="422"/>
                  <a:pt x="602" y="399"/>
                  <a:pt x="625" y="375"/>
                </a:cubicBezTo>
                <a:cubicBezTo>
                  <a:pt x="625" y="310"/>
                  <a:pt x="625" y="244"/>
                  <a:pt x="559" y="211"/>
                </a:cubicBezTo>
                <a:lnTo>
                  <a:pt x="165" y="14"/>
                </a:lnTo>
                <a:cubicBezTo>
                  <a:pt x="146" y="4"/>
                  <a:pt x="126" y="0"/>
                  <a:pt x="10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70" name="Google Shape;16170;p113"/>
          <p:cNvSpPr/>
          <p:nvPr/>
        </p:nvSpPr>
        <p:spPr>
          <a:xfrm>
            <a:off x="7828257" y="4215529"/>
            <a:ext cx="27832" cy="14202"/>
          </a:xfrm>
          <a:custGeom>
            <a:rect b="b" l="l" r="r" t="t"/>
            <a:pathLst>
              <a:path extrusionOk="0" h="671" w="1315">
                <a:moveTo>
                  <a:pt x="80" y="0"/>
                </a:moveTo>
                <a:cubicBezTo>
                  <a:pt x="35" y="0"/>
                  <a:pt x="0" y="31"/>
                  <a:pt x="0" y="79"/>
                </a:cubicBezTo>
                <a:cubicBezTo>
                  <a:pt x="0" y="145"/>
                  <a:pt x="0" y="178"/>
                  <a:pt x="66" y="211"/>
                </a:cubicBezTo>
                <a:lnTo>
                  <a:pt x="1183" y="671"/>
                </a:lnTo>
                <a:cubicBezTo>
                  <a:pt x="1216" y="671"/>
                  <a:pt x="1282" y="638"/>
                  <a:pt x="1314" y="605"/>
                </a:cubicBezTo>
                <a:cubicBezTo>
                  <a:pt x="1314" y="539"/>
                  <a:pt x="1282" y="473"/>
                  <a:pt x="1216" y="473"/>
                </a:cubicBezTo>
                <a:lnTo>
                  <a:pt x="132" y="13"/>
                </a:lnTo>
                <a:cubicBezTo>
                  <a:pt x="114" y="5"/>
                  <a:pt x="96" y="0"/>
                  <a:pt x="8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71" name="Google Shape;16171;p113"/>
          <p:cNvSpPr/>
          <p:nvPr/>
        </p:nvSpPr>
        <p:spPr>
          <a:xfrm>
            <a:off x="7808996" y="4193475"/>
            <a:ext cx="27324" cy="11493"/>
          </a:xfrm>
          <a:custGeom>
            <a:rect b="b" l="l" r="r" t="t"/>
            <a:pathLst>
              <a:path extrusionOk="0" h="543" w="1291">
                <a:moveTo>
                  <a:pt x="126" y="0"/>
                </a:moveTo>
                <a:cubicBezTo>
                  <a:pt x="19" y="0"/>
                  <a:pt x="0" y="171"/>
                  <a:pt x="121" y="201"/>
                </a:cubicBezTo>
                <a:lnTo>
                  <a:pt x="1140" y="530"/>
                </a:lnTo>
                <a:cubicBezTo>
                  <a:pt x="1158" y="539"/>
                  <a:pt x="1175" y="543"/>
                  <a:pt x="1189" y="543"/>
                </a:cubicBezTo>
                <a:cubicBezTo>
                  <a:pt x="1278" y="543"/>
                  <a:pt x="1291" y="389"/>
                  <a:pt x="1206" y="332"/>
                </a:cubicBezTo>
                <a:lnTo>
                  <a:pt x="154" y="4"/>
                </a:lnTo>
                <a:cubicBezTo>
                  <a:pt x="144" y="1"/>
                  <a:pt x="135" y="0"/>
                  <a:pt x="12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72" name="Google Shape;16172;p113"/>
          <p:cNvSpPr/>
          <p:nvPr/>
        </p:nvSpPr>
        <p:spPr>
          <a:xfrm>
            <a:off x="7802266" y="4178617"/>
            <a:ext cx="35748" cy="14244"/>
          </a:xfrm>
          <a:custGeom>
            <a:rect b="b" l="l" r="r" t="t"/>
            <a:pathLst>
              <a:path extrusionOk="0" h="673" w="1689">
                <a:moveTo>
                  <a:pt x="160" y="1"/>
                </a:moveTo>
                <a:cubicBezTo>
                  <a:pt x="75" y="1"/>
                  <a:pt x="1" y="125"/>
                  <a:pt x="111" y="180"/>
                </a:cubicBezTo>
                <a:cubicBezTo>
                  <a:pt x="538" y="410"/>
                  <a:pt x="1031" y="574"/>
                  <a:pt x="1524" y="673"/>
                </a:cubicBezTo>
                <a:cubicBezTo>
                  <a:pt x="1622" y="673"/>
                  <a:pt x="1688" y="476"/>
                  <a:pt x="1557" y="476"/>
                </a:cubicBezTo>
                <a:cubicBezTo>
                  <a:pt x="1097" y="377"/>
                  <a:pt x="637" y="213"/>
                  <a:pt x="209" y="16"/>
                </a:cubicBezTo>
                <a:cubicBezTo>
                  <a:pt x="193" y="5"/>
                  <a:pt x="177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73" name="Google Shape;16173;p113"/>
          <p:cNvSpPr/>
          <p:nvPr/>
        </p:nvSpPr>
        <p:spPr>
          <a:xfrm>
            <a:off x="7729478" y="4229879"/>
            <a:ext cx="27155" cy="13059"/>
          </a:xfrm>
          <a:custGeom>
            <a:rect b="b" l="l" r="r" t="t"/>
            <a:pathLst>
              <a:path extrusionOk="0" h="617" w="1283">
                <a:moveTo>
                  <a:pt x="104" y="1"/>
                </a:moveTo>
                <a:cubicBezTo>
                  <a:pt x="75" y="1"/>
                  <a:pt x="50" y="9"/>
                  <a:pt x="34" y="25"/>
                </a:cubicBezTo>
                <a:cubicBezTo>
                  <a:pt x="1" y="91"/>
                  <a:pt x="1" y="157"/>
                  <a:pt x="34" y="190"/>
                </a:cubicBezTo>
                <a:cubicBezTo>
                  <a:pt x="362" y="453"/>
                  <a:pt x="724" y="584"/>
                  <a:pt x="1151" y="617"/>
                </a:cubicBezTo>
                <a:cubicBezTo>
                  <a:pt x="1282" y="617"/>
                  <a:pt x="1282" y="420"/>
                  <a:pt x="1151" y="420"/>
                </a:cubicBezTo>
                <a:cubicBezTo>
                  <a:pt x="790" y="387"/>
                  <a:pt x="461" y="255"/>
                  <a:pt x="198" y="25"/>
                </a:cubicBezTo>
                <a:cubicBezTo>
                  <a:pt x="165" y="9"/>
                  <a:pt x="132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74" name="Google Shape;16174;p113"/>
          <p:cNvSpPr/>
          <p:nvPr/>
        </p:nvSpPr>
        <p:spPr>
          <a:xfrm>
            <a:off x="7769819" y="4223170"/>
            <a:ext cx="24361" cy="7958"/>
          </a:xfrm>
          <a:custGeom>
            <a:rect b="b" l="l" r="r" t="t"/>
            <a:pathLst>
              <a:path extrusionOk="0" h="376" w="1151">
                <a:moveTo>
                  <a:pt x="129" y="0"/>
                </a:moveTo>
                <a:cubicBezTo>
                  <a:pt x="97" y="0"/>
                  <a:pt x="57" y="23"/>
                  <a:pt x="34" y="47"/>
                </a:cubicBezTo>
                <a:cubicBezTo>
                  <a:pt x="1" y="80"/>
                  <a:pt x="1" y="145"/>
                  <a:pt x="67" y="178"/>
                </a:cubicBezTo>
                <a:cubicBezTo>
                  <a:pt x="362" y="310"/>
                  <a:pt x="691" y="375"/>
                  <a:pt x="1019" y="375"/>
                </a:cubicBezTo>
                <a:cubicBezTo>
                  <a:pt x="1151" y="375"/>
                  <a:pt x="1151" y="178"/>
                  <a:pt x="1019" y="178"/>
                </a:cubicBezTo>
                <a:cubicBezTo>
                  <a:pt x="724" y="178"/>
                  <a:pt x="428" y="112"/>
                  <a:pt x="165" y="14"/>
                </a:cubicBez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75" name="Google Shape;16175;p113"/>
          <p:cNvSpPr/>
          <p:nvPr/>
        </p:nvSpPr>
        <p:spPr>
          <a:xfrm>
            <a:off x="7744781" y="4170066"/>
            <a:ext cx="28552" cy="13757"/>
          </a:xfrm>
          <a:custGeom>
            <a:rect b="b" l="l" r="r" t="t"/>
            <a:pathLst>
              <a:path extrusionOk="0" h="650" w="1349">
                <a:moveTo>
                  <a:pt x="132" y="1"/>
                </a:moveTo>
                <a:cubicBezTo>
                  <a:pt x="108" y="1"/>
                  <a:pt x="83" y="9"/>
                  <a:pt x="67" y="25"/>
                </a:cubicBezTo>
                <a:cubicBezTo>
                  <a:pt x="1" y="58"/>
                  <a:pt x="1" y="124"/>
                  <a:pt x="67" y="190"/>
                </a:cubicBezTo>
                <a:cubicBezTo>
                  <a:pt x="395" y="453"/>
                  <a:pt x="789" y="617"/>
                  <a:pt x="1250" y="650"/>
                </a:cubicBezTo>
                <a:cubicBezTo>
                  <a:pt x="1282" y="650"/>
                  <a:pt x="1348" y="584"/>
                  <a:pt x="1348" y="551"/>
                </a:cubicBezTo>
                <a:cubicBezTo>
                  <a:pt x="1348" y="485"/>
                  <a:pt x="1282" y="453"/>
                  <a:pt x="1250" y="453"/>
                </a:cubicBezTo>
                <a:cubicBezTo>
                  <a:pt x="855" y="420"/>
                  <a:pt x="494" y="255"/>
                  <a:pt x="198" y="25"/>
                </a:cubicBezTo>
                <a:cubicBezTo>
                  <a:pt x="182" y="9"/>
                  <a:pt x="157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76" name="Google Shape;16176;p113"/>
          <p:cNvSpPr/>
          <p:nvPr/>
        </p:nvSpPr>
        <p:spPr>
          <a:xfrm>
            <a:off x="7723234" y="4093807"/>
            <a:ext cx="24361" cy="13101"/>
          </a:xfrm>
          <a:custGeom>
            <a:rect b="b" l="l" r="r" t="t"/>
            <a:pathLst>
              <a:path extrusionOk="0" h="619" w="1151">
                <a:moveTo>
                  <a:pt x="140" y="0"/>
                </a:moveTo>
                <a:cubicBezTo>
                  <a:pt x="96" y="0"/>
                  <a:pt x="56" y="23"/>
                  <a:pt x="33" y="47"/>
                </a:cubicBezTo>
                <a:cubicBezTo>
                  <a:pt x="0" y="112"/>
                  <a:pt x="33" y="178"/>
                  <a:pt x="66" y="211"/>
                </a:cubicBezTo>
                <a:lnTo>
                  <a:pt x="986" y="605"/>
                </a:lnTo>
                <a:cubicBezTo>
                  <a:pt x="996" y="615"/>
                  <a:pt x="1008" y="619"/>
                  <a:pt x="1022" y="619"/>
                </a:cubicBezTo>
                <a:cubicBezTo>
                  <a:pt x="1055" y="619"/>
                  <a:pt x="1094" y="596"/>
                  <a:pt x="1117" y="572"/>
                </a:cubicBezTo>
                <a:cubicBezTo>
                  <a:pt x="1150" y="540"/>
                  <a:pt x="1117" y="474"/>
                  <a:pt x="1085" y="441"/>
                </a:cubicBezTo>
                <a:lnTo>
                  <a:pt x="197" y="14"/>
                </a:lnTo>
                <a:cubicBezTo>
                  <a:pt x="178" y="4"/>
                  <a:pt x="159" y="0"/>
                  <a:pt x="14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77" name="Google Shape;16177;p113"/>
          <p:cNvSpPr/>
          <p:nvPr/>
        </p:nvSpPr>
        <p:spPr>
          <a:xfrm>
            <a:off x="7711699" y="3984954"/>
            <a:ext cx="24065" cy="14562"/>
          </a:xfrm>
          <a:custGeom>
            <a:rect b="b" l="l" r="r" t="t"/>
            <a:pathLst>
              <a:path extrusionOk="0" h="688" w="1137">
                <a:moveTo>
                  <a:pt x="150" y="0"/>
                </a:moveTo>
                <a:cubicBezTo>
                  <a:pt x="70" y="0"/>
                  <a:pt x="1" y="118"/>
                  <a:pt x="52" y="195"/>
                </a:cubicBezTo>
                <a:cubicBezTo>
                  <a:pt x="315" y="458"/>
                  <a:pt x="644" y="622"/>
                  <a:pt x="1005" y="688"/>
                </a:cubicBezTo>
                <a:cubicBezTo>
                  <a:pt x="1038" y="688"/>
                  <a:pt x="1104" y="655"/>
                  <a:pt x="1137" y="589"/>
                </a:cubicBezTo>
                <a:cubicBezTo>
                  <a:pt x="1137" y="556"/>
                  <a:pt x="1104" y="491"/>
                  <a:pt x="1038" y="491"/>
                </a:cubicBezTo>
                <a:cubicBezTo>
                  <a:pt x="742" y="425"/>
                  <a:pt x="414" y="261"/>
                  <a:pt x="217" y="31"/>
                </a:cubicBezTo>
                <a:cubicBezTo>
                  <a:pt x="195" y="9"/>
                  <a:pt x="172" y="0"/>
                  <a:pt x="15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78" name="Google Shape;16178;p113"/>
          <p:cNvSpPr/>
          <p:nvPr/>
        </p:nvSpPr>
        <p:spPr>
          <a:xfrm>
            <a:off x="7702704" y="3969969"/>
            <a:ext cx="30986" cy="12868"/>
          </a:xfrm>
          <a:custGeom>
            <a:rect b="b" l="l" r="r" t="t"/>
            <a:pathLst>
              <a:path extrusionOk="0" h="608" w="1464">
                <a:moveTo>
                  <a:pt x="135" y="0"/>
                </a:moveTo>
                <a:cubicBezTo>
                  <a:pt x="56" y="0"/>
                  <a:pt x="0" y="125"/>
                  <a:pt x="83" y="180"/>
                </a:cubicBezTo>
                <a:cubicBezTo>
                  <a:pt x="444" y="410"/>
                  <a:pt x="872" y="574"/>
                  <a:pt x="1332" y="607"/>
                </a:cubicBezTo>
                <a:cubicBezTo>
                  <a:pt x="1463" y="607"/>
                  <a:pt x="1463" y="377"/>
                  <a:pt x="1332" y="377"/>
                </a:cubicBezTo>
                <a:cubicBezTo>
                  <a:pt x="904" y="344"/>
                  <a:pt x="543" y="246"/>
                  <a:pt x="182" y="16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79" name="Google Shape;16179;p113"/>
          <p:cNvSpPr/>
          <p:nvPr/>
        </p:nvSpPr>
        <p:spPr>
          <a:xfrm>
            <a:off x="7714176" y="3960550"/>
            <a:ext cx="20191" cy="9059"/>
          </a:xfrm>
          <a:custGeom>
            <a:rect b="b" l="l" r="r" t="t"/>
            <a:pathLst>
              <a:path extrusionOk="0" h="428" w="954">
                <a:moveTo>
                  <a:pt x="132" y="1"/>
                </a:moveTo>
                <a:cubicBezTo>
                  <a:pt x="67" y="1"/>
                  <a:pt x="34" y="33"/>
                  <a:pt x="1" y="99"/>
                </a:cubicBezTo>
                <a:cubicBezTo>
                  <a:pt x="1" y="132"/>
                  <a:pt x="1" y="198"/>
                  <a:pt x="67" y="231"/>
                </a:cubicBezTo>
                <a:lnTo>
                  <a:pt x="822" y="428"/>
                </a:lnTo>
                <a:cubicBezTo>
                  <a:pt x="888" y="428"/>
                  <a:pt x="921" y="395"/>
                  <a:pt x="954" y="362"/>
                </a:cubicBezTo>
                <a:cubicBezTo>
                  <a:pt x="954" y="296"/>
                  <a:pt x="921" y="231"/>
                  <a:pt x="888" y="231"/>
                </a:cubicBezTo>
                <a:lnTo>
                  <a:pt x="1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80" name="Google Shape;16180;p113"/>
          <p:cNvSpPr/>
          <p:nvPr/>
        </p:nvSpPr>
        <p:spPr>
          <a:xfrm>
            <a:off x="7722748" y="3950052"/>
            <a:ext cx="15112" cy="7746"/>
          </a:xfrm>
          <a:custGeom>
            <a:rect b="b" l="l" r="r" t="t"/>
            <a:pathLst>
              <a:path extrusionOk="0" h="366" w="714">
                <a:moveTo>
                  <a:pt x="159" y="0"/>
                </a:moveTo>
                <a:cubicBezTo>
                  <a:pt x="47" y="0"/>
                  <a:pt x="0" y="173"/>
                  <a:pt x="122" y="234"/>
                </a:cubicBezTo>
                <a:lnTo>
                  <a:pt x="549" y="365"/>
                </a:lnTo>
                <a:cubicBezTo>
                  <a:pt x="648" y="365"/>
                  <a:pt x="713" y="201"/>
                  <a:pt x="582" y="168"/>
                </a:cubicBezTo>
                <a:lnTo>
                  <a:pt x="187" y="4"/>
                </a:lnTo>
                <a:cubicBezTo>
                  <a:pt x="177" y="1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81" name="Google Shape;16181;p113"/>
          <p:cNvSpPr/>
          <p:nvPr/>
        </p:nvSpPr>
        <p:spPr>
          <a:xfrm>
            <a:off x="7755215" y="3872651"/>
            <a:ext cx="28530" cy="11006"/>
          </a:xfrm>
          <a:custGeom>
            <a:rect b="b" l="l" r="r" t="t"/>
            <a:pathLst>
              <a:path extrusionOk="0" h="520" w="1348">
                <a:moveTo>
                  <a:pt x="113" y="0"/>
                </a:moveTo>
                <a:cubicBezTo>
                  <a:pt x="69" y="0"/>
                  <a:pt x="34" y="31"/>
                  <a:pt x="34" y="79"/>
                </a:cubicBezTo>
                <a:cubicBezTo>
                  <a:pt x="1" y="112"/>
                  <a:pt x="34" y="178"/>
                  <a:pt x="99" y="210"/>
                </a:cubicBezTo>
                <a:cubicBezTo>
                  <a:pt x="461" y="243"/>
                  <a:pt x="822" y="375"/>
                  <a:pt x="1184" y="506"/>
                </a:cubicBezTo>
                <a:cubicBezTo>
                  <a:pt x="1193" y="516"/>
                  <a:pt x="1206" y="520"/>
                  <a:pt x="1219" y="520"/>
                </a:cubicBezTo>
                <a:cubicBezTo>
                  <a:pt x="1252" y="520"/>
                  <a:pt x="1292" y="497"/>
                  <a:pt x="1315" y="473"/>
                </a:cubicBezTo>
                <a:cubicBezTo>
                  <a:pt x="1348" y="440"/>
                  <a:pt x="1315" y="375"/>
                  <a:pt x="1282" y="342"/>
                </a:cubicBezTo>
                <a:cubicBezTo>
                  <a:pt x="921" y="178"/>
                  <a:pt x="527" y="79"/>
                  <a:pt x="165" y="13"/>
                </a:cubicBezTo>
                <a:cubicBezTo>
                  <a:pt x="147" y="4"/>
                  <a:pt x="130" y="0"/>
                  <a:pt x="11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82" name="Google Shape;16182;p113"/>
          <p:cNvSpPr/>
          <p:nvPr/>
        </p:nvSpPr>
        <p:spPr>
          <a:xfrm>
            <a:off x="7745881" y="3853157"/>
            <a:ext cx="32721" cy="17292"/>
          </a:xfrm>
          <a:custGeom>
            <a:rect b="b" l="l" r="r" t="t"/>
            <a:pathLst>
              <a:path extrusionOk="0" h="817" w="1546">
                <a:moveTo>
                  <a:pt x="159" y="1"/>
                </a:moveTo>
                <a:cubicBezTo>
                  <a:pt x="57" y="1"/>
                  <a:pt x="0" y="150"/>
                  <a:pt x="113" y="178"/>
                </a:cubicBezTo>
                <a:lnTo>
                  <a:pt x="1329" y="803"/>
                </a:lnTo>
                <a:cubicBezTo>
                  <a:pt x="1348" y="812"/>
                  <a:pt x="1365" y="816"/>
                  <a:pt x="1382" y="816"/>
                </a:cubicBezTo>
                <a:cubicBezTo>
                  <a:pt x="1484" y="816"/>
                  <a:pt x="1545" y="667"/>
                  <a:pt x="1460" y="638"/>
                </a:cubicBezTo>
                <a:lnTo>
                  <a:pt x="212" y="14"/>
                </a:lnTo>
                <a:cubicBezTo>
                  <a:pt x="193" y="5"/>
                  <a:pt x="175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83" name="Google Shape;16183;p113"/>
          <p:cNvSpPr/>
          <p:nvPr/>
        </p:nvSpPr>
        <p:spPr>
          <a:xfrm>
            <a:off x="7745479" y="3839717"/>
            <a:ext cx="26456" cy="13757"/>
          </a:xfrm>
          <a:custGeom>
            <a:rect b="b" l="l" r="r" t="t"/>
            <a:pathLst>
              <a:path extrusionOk="0" h="650" w="1250">
                <a:moveTo>
                  <a:pt x="103" y="0"/>
                </a:moveTo>
                <a:cubicBezTo>
                  <a:pt x="75" y="0"/>
                  <a:pt x="50" y="8"/>
                  <a:pt x="34" y="25"/>
                </a:cubicBezTo>
                <a:cubicBezTo>
                  <a:pt x="1" y="91"/>
                  <a:pt x="1" y="156"/>
                  <a:pt x="34" y="189"/>
                </a:cubicBezTo>
                <a:cubicBezTo>
                  <a:pt x="362" y="452"/>
                  <a:pt x="724" y="616"/>
                  <a:pt x="1151" y="649"/>
                </a:cubicBezTo>
                <a:cubicBezTo>
                  <a:pt x="1184" y="649"/>
                  <a:pt x="1249" y="616"/>
                  <a:pt x="1249" y="551"/>
                </a:cubicBezTo>
                <a:cubicBezTo>
                  <a:pt x="1249" y="485"/>
                  <a:pt x="1184" y="452"/>
                  <a:pt x="1151" y="452"/>
                </a:cubicBezTo>
                <a:cubicBezTo>
                  <a:pt x="789" y="419"/>
                  <a:pt x="461" y="255"/>
                  <a:pt x="198" y="25"/>
                </a:cubicBezTo>
                <a:cubicBezTo>
                  <a:pt x="165" y="8"/>
                  <a:pt x="132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84" name="Google Shape;16184;p113"/>
          <p:cNvSpPr/>
          <p:nvPr/>
        </p:nvSpPr>
        <p:spPr>
          <a:xfrm>
            <a:off x="7744082" y="3827251"/>
            <a:ext cx="23282" cy="13292"/>
          </a:xfrm>
          <a:custGeom>
            <a:rect b="b" l="l" r="r" t="t"/>
            <a:pathLst>
              <a:path extrusionOk="0" h="628" w="1100">
                <a:moveTo>
                  <a:pt x="88" y="1"/>
                </a:moveTo>
                <a:cubicBezTo>
                  <a:pt x="56" y="1"/>
                  <a:pt x="34" y="17"/>
                  <a:pt x="34" y="55"/>
                </a:cubicBezTo>
                <a:cubicBezTo>
                  <a:pt x="1" y="88"/>
                  <a:pt x="1" y="154"/>
                  <a:pt x="67" y="187"/>
                </a:cubicBezTo>
                <a:lnTo>
                  <a:pt x="888" y="614"/>
                </a:lnTo>
                <a:cubicBezTo>
                  <a:pt x="902" y="623"/>
                  <a:pt x="916" y="627"/>
                  <a:pt x="931" y="627"/>
                </a:cubicBezTo>
                <a:cubicBezTo>
                  <a:pt x="1018" y="627"/>
                  <a:pt x="1100" y="473"/>
                  <a:pt x="987" y="417"/>
                </a:cubicBezTo>
                <a:lnTo>
                  <a:pt x="165" y="22"/>
                </a:lnTo>
                <a:cubicBezTo>
                  <a:pt x="138" y="9"/>
                  <a:pt x="111" y="1"/>
                  <a:pt x="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85" name="Google Shape;16185;p113"/>
          <p:cNvSpPr/>
          <p:nvPr/>
        </p:nvSpPr>
        <p:spPr>
          <a:xfrm>
            <a:off x="7640160" y="4253077"/>
            <a:ext cx="88427" cy="46288"/>
          </a:xfrm>
          <a:custGeom>
            <a:rect b="b" l="l" r="r" t="t"/>
            <a:pathLst>
              <a:path extrusionOk="0" h="2187" w="4178">
                <a:moveTo>
                  <a:pt x="159" y="1"/>
                </a:moveTo>
                <a:cubicBezTo>
                  <a:pt x="57" y="1"/>
                  <a:pt x="0" y="154"/>
                  <a:pt x="113" y="211"/>
                </a:cubicBezTo>
                <a:cubicBezTo>
                  <a:pt x="1329" y="1000"/>
                  <a:pt x="2644" y="1657"/>
                  <a:pt x="4024" y="2183"/>
                </a:cubicBezTo>
                <a:cubicBezTo>
                  <a:pt x="4034" y="2185"/>
                  <a:pt x="4043" y="2186"/>
                  <a:pt x="4052" y="2186"/>
                </a:cubicBezTo>
                <a:cubicBezTo>
                  <a:pt x="4159" y="2186"/>
                  <a:pt x="4178" y="2016"/>
                  <a:pt x="4057" y="1985"/>
                </a:cubicBezTo>
                <a:cubicBezTo>
                  <a:pt x="2709" y="1460"/>
                  <a:pt x="1428" y="802"/>
                  <a:pt x="212" y="14"/>
                </a:cubicBezTo>
                <a:cubicBezTo>
                  <a:pt x="194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86" name="Google Shape;16186;p113"/>
          <p:cNvSpPr/>
          <p:nvPr/>
        </p:nvSpPr>
        <p:spPr>
          <a:xfrm>
            <a:off x="7672924" y="4247150"/>
            <a:ext cx="95348" cy="50119"/>
          </a:xfrm>
          <a:custGeom>
            <a:rect b="b" l="l" r="r" t="t"/>
            <a:pathLst>
              <a:path extrusionOk="0" h="2368" w="4505">
                <a:moveTo>
                  <a:pt x="141" y="0"/>
                </a:moveTo>
                <a:cubicBezTo>
                  <a:pt x="63" y="0"/>
                  <a:pt x="0" y="111"/>
                  <a:pt x="77" y="162"/>
                </a:cubicBezTo>
                <a:cubicBezTo>
                  <a:pt x="1326" y="1181"/>
                  <a:pt x="2771" y="1937"/>
                  <a:pt x="4316" y="2364"/>
                </a:cubicBezTo>
                <a:cubicBezTo>
                  <a:pt x="4325" y="2366"/>
                  <a:pt x="4333" y="2367"/>
                  <a:pt x="4341" y="2367"/>
                </a:cubicBezTo>
                <a:cubicBezTo>
                  <a:pt x="4455" y="2367"/>
                  <a:pt x="4504" y="2165"/>
                  <a:pt x="4382" y="2134"/>
                </a:cubicBezTo>
                <a:cubicBezTo>
                  <a:pt x="2870" y="1740"/>
                  <a:pt x="1424" y="1017"/>
                  <a:pt x="208" y="31"/>
                </a:cubicBezTo>
                <a:cubicBezTo>
                  <a:pt x="187" y="9"/>
                  <a:pt x="163" y="0"/>
                  <a:pt x="14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87" name="Google Shape;16187;p113"/>
          <p:cNvSpPr/>
          <p:nvPr/>
        </p:nvSpPr>
        <p:spPr>
          <a:xfrm>
            <a:off x="7670067" y="4257945"/>
            <a:ext cx="78014" cy="37928"/>
          </a:xfrm>
          <a:custGeom>
            <a:rect b="b" l="l" r="r" t="t"/>
            <a:pathLst>
              <a:path extrusionOk="0" h="1792" w="3686">
                <a:moveTo>
                  <a:pt x="159" y="1"/>
                </a:moveTo>
                <a:cubicBezTo>
                  <a:pt x="57" y="1"/>
                  <a:pt x="0" y="154"/>
                  <a:pt x="113" y="211"/>
                </a:cubicBezTo>
                <a:cubicBezTo>
                  <a:pt x="1165" y="901"/>
                  <a:pt x="2282" y="1427"/>
                  <a:pt x="3498" y="1788"/>
                </a:cubicBezTo>
                <a:cubicBezTo>
                  <a:pt x="3508" y="1791"/>
                  <a:pt x="3518" y="1792"/>
                  <a:pt x="3527" y="1792"/>
                </a:cubicBezTo>
                <a:cubicBezTo>
                  <a:pt x="3638" y="1792"/>
                  <a:pt x="3685" y="1621"/>
                  <a:pt x="3564" y="1591"/>
                </a:cubicBezTo>
                <a:cubicBezTo>
                  <a:pt x="2381" y="1230"/>
                  <a:pt x="1231" y="704"/>
                  <a:pt x="212" y="14"/>
                </a:cubicBezTo>
                <a:cubicBezTo>
                  <a:pt x="194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88" name="Google Shape;16188;p113"/>
          <p:cNvSpPr/>
          <p:nvPr/>
        </p:nvSpPr>
        <p:spPr>
          <a:xfrm>
            <a:off x="7672162" y="4233308"/>
            <a:ext cx="71771" cy="43113"/>
          </a:xfrm>
          <a:custGeom>
            <a:rect b="b" l="l" r="r" t="t"/>
            <a:pathLst>
              <a:path extrusionOk="0" h="2037" w="3391">
                <a:moveTo>
                  <a:pt x="123" y="1"/>
                </a:moveTo>
                <a:cubicBezTo>
                  <a:pt x="49" y="1"/>
                  <a:pt x="1" y="139"/>
                  <a:pt x="80" y="192"/>
                </a:cubicBezTo>
                <a:cubicBezTo>
                  <a:pt x="1066" y="882"/>
                  <a:pt x="2117" y="1506"/>
                  <a:pt x="3169" y="2032"/>
                </a:cubicBezTo>
                <a:cubicBezTo>
                  <a:pt x="3181" y="2035"/>
                  <a:pt x="3192" y="2036"/>
                  <a:pt x="3203" y="2036"/>
                </a:cubicBezTo>
                <a:cubicBezTo>
                  <a:pt x="3316" y="2036"/>
                  <a:pt x="3390" y="1895"/>
                  <a:pt x="3300" y="1835"/>
                </a:cubicBezTo>
                <a:cubicBezTo>
                  <a:pt x="2216" y="1309"/>
                  <a:pt x="1164" y="718"/>
                  <a:pt x="179" y="28"/>
                </a:cubicBezTo>
                <a:cubicBezTo>
                  <a:pt x="160" y="9"/>
                  <a:pt x="140" y="1"/>
                  <a:pt x="1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89" name="Google Shape;16189;p113"/>
          <p:cNvSpPr/>
          <p:nvPr/>
        </p:nvSpPr>
        <p:spPr>
          <a:xfrm>
            <a:off x="7656098" y="4202957"/>
            <a:ext cx="49463" cy="31917"/>
          </a:xfrm>
          <a:custGeom>
            <a:rect b="b" l="l" r="r" t="t"/>
            <a:pathLst>
              <a:path extrusionOk="0" h="1508" w="2337">
                <a:moveTo>
                  <a:pt x="154" y="1"/>
                </a:moveTo>
                <a:cubicBezTo>
                  <a:pt x="57" y="1"/>
                  <a:pt x="1" y="125"/>
                  <a:pt x="83" y="180"/>
                </a:cubicBezTo>
                <a:lnTo>
                  <a:pt x="2154" y="1495"/>
                </a:lnTo>
                <a:cubicBezTo>
                  <a:pt x="2167" y="1504"/>
                  <a:pt x="2181" y="1508"/>
                  <a:pt x="2194" y="1508"/>
                </a:cubicBezTo>
                <a:cubicBezTo>
                  <a:pt x="2276" y="1508"/>
                  <a:pt x="2337" y="1354"/>
                  <a:pt x="2252" y="1297"/>
                </a:cubicBezTo>
                <a:lnTo>
                  <a:pt x="215" y="16"/>
                </a:lnTo>
                <a:cubicBezTo>
                  <a:pt x="194" y="5"/>
                  <a:pt x="173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90" name="Google Shape;16190;p113"/>
          <p:cNvSpPr/>
          <p:nvPr/>
        </p:nvSpPr>
        <p:spPr>
          <a:xfrm>
            <a:off x="7657855" y="4186998"/>
            <a:ext cx="32319" cy="20064"/>
          </a:xfrm>
          <a:custGeom>
            <a:rect b="b" l="l" r="r" t="t"/>
            <a:pathLst>
              <a:path extrusionOk="0" h="948" w="1527">
                <a:moveTo>
                  <a:pt x="141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33" y="178"/>
                  <a:pt x="66" y="211"/>
                </a:cubicBezTo>
                <a:cubicBezTo>
                  <a:pt x="460" y="474"/>
                  <a:pt x="888" y="704"/>
                  <a:pt x="1315" y="934"/>
                </a:cubicBezTo>
                <a:cubicBezTo>
                  <a:pt x="1333" y="943"/>
                  <a:pt x="1351" y="947"/>
                  <a:pt x="1367" y="947"/>
                </a:cubicBezTo>
                <a:cubicBezTo>
                  <a:pt x="1469" y="947"/>
                  <a:pt x="1526" y="794"/>
                  <a:pt x="1413" y="737"/>
                </a:cubicBezTo>
                <a:cubicBezTo>
                  <a:pt x="986" y="540"/>
                  <a:pt x="559" y="310"/>
                  <a:pt x="197" y="14"/>
                </a:cubicBezTo>
                <a:cubicBezTo>
                  <a:pt x="178" y="4"/>
                  <a:pt x="159" y="0"/>
                  <a:pt x="14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91" name="Google Shape;16191;p113"/>
          <p:cNvSpPr/>
          <p:nvPr/>
        </p:nvSpPr>
        <p:spPr>
          <a:xfrm>
            <a:off x="7655061" y="4160097"/>
            <a:ext cx="33716" cy="25398"/>
          </a:xfrm>
          <a:custGeom>
            <a:rect b="b" l="l" r="r" t="t"/>
            <a:pathLst>
              <a:path extrusionOk="0" h="1200" w="1593">
                <a:moveTo>
                  <a:pt x="151" y="1"/>
                </a:moveTo>
                <a:cubicBezTo>
                  <a:pt x="122" y="1"/>
                  <a:pt x="92" y="11"/>
                  <a:pt x="67" y="36"/>
                </a:cubicBezTo>
                <a:cubicBezTo>
                  <a:pt x="1" y="69"/>
                  <a:pt x="1" y="168"/>
                  <a:pt x="34" y="234"/>
                </a:cubicBezTo>
                <a:cubicBezTo>
                  <a:pt x="99" y="299"/>
                  <a:pt x="165" y="365"/>
                  <a:pt x="231" y="431"/>
                </a:cubicBezTo>
                <a:lnTo>
                  <a:pt x="461" y="595"/>
                </a:lnTo>
                <a:cubicBezTo>
                  <a:pt x="757" y="825"/>
                  <a:pt x="1052" y="1022"/>
                  <a:pt x="1381" y="1186"/>
                </a:cubicBezTo>
                <a:cubicBezTo>
                  <a:pt x="1395" y="1196"/>
                  <a:pt x="1409" y="1200"/>
                  <a:pt x="1424" y="1200"/>
                </a:cubicBezTo>
                <a:cubicBezTo>
                  <a:pt x="1511" y="1200"/>
                  <a:pt x="1592" y="1050"/>
                  <a:pt x="1480" y="1022"/>
                </a:cubicBezTo>
                <a:cubicBezTo>
                  <a:pt x="1250" y="891"/>
                  <a:pt x="1020" y="759"/>
                  <a:pt x="822" y="595"/>
                </a:cubicBezTo>
                <a:cubicBezTo>
                  <a:pt x="724" y="529"/>
                  <a:pt x="592" y="464"/>
                  <a:pt x="494" y="365"/>
                </a:cubicBezTo>
                <a:lnTo>
                  <a:pt x="362" y="234"/>
                </a:lnTo>
                <a:lnTo>
                  <a:pt x="264" y="201"/>
                </a:lnTo>
                <a:lnTo>
                  <a:pt x="246" y="183"/>
                </a:lnTo>
                <a:lnTo>
                  <a:pt x="246" y="183"/>
                </a:lnTo>
                <a:cubicBezTo>
                  <a:pt x="272" y="148"/>
                  <a:pt x="291" y="97"/>
                  <a:pt x="264" y="69"/>
                </a:cubicBezTo>
                <a:cubicBezTo>
                  <a:pt x="243" y="29"/>
                  <a:pt x="198" y="1"/>
                  <a:pt x="15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92" name="Google Shape;16192;p113"/>
          <p:cNvSpPr/>
          <p:nvPr/>
        </p:nvSpPr>
        <p:spPr>
          <a:xfrm>
            <a:off x="7652288" y="4140392"/>
            <a:ext cx="29483" cy="24276"/>
          </a:xfrm>
          <a:custGeom>
            <a:rect b="b" l="l" r="r" t="t"/>
            <a:pathLst>
              <a:path extrusionOk="0" h="1147" w="1393">
                <a:moveTo>
                  <a:pt x="116" y="1"/>
                </a:moveTo>
                <a:cubicBezTo>
                  <a:pt x="102" y="1"/>
                  <a:pt x="85" y="5"/>
                  <a:pt x="66" y="14"/>
                </a:cubicBezTo>
                <a:cubicBezTo>
                  <a:pt x="33" y="47"/>
                  <a:pt x="0" y="113"/>
                  <a:pt x="33" y="146"/>
                </a:cubicBezTo>
                <a:cubicBezTo>
                  <a:pt x="329" y="573"/>
                  <a:pt x="723" y="902"/>
                  <a:pt x="1183" y="1132"/>
                </a:cubicBezTo>
                <a:cubicBezTo>
                  <a:pt x="1199" y="1142"/>
                  <a:pt x="1216" y="1147"/>
                  <a:pt x="1232" y="1147"/>
                </a:cubicBezTo>
                <a:cubicBezTo>
                  <a:pt x="1318" y="1147"/>
                  <a:pt x="1392" y="1022"/>
                  <a:pt x="1282" y="967"/>
                </a:cubicBezTo>
                <a:cubicBezTo>
                  <a:pt x="855" y="737"/>
                  <a:pt x="493" y="409"/>
                  <a:pt x="198" y="47"/>
                </a:cubicBezTo>
                <a:cubicBezTo>
                  <a:pt x="174" y="24"/>
                  <a:pt x="151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93" name="Google Shape;16193;p113"/>
          <p:cNvSpPr/>
          <p:nvPr/>
        </p:nvSpPr>
        <p:spPr>
          <a:xfrm>
            <a:off x="7654151" y="4120010"/>
            <a:ext cx="31197" cy="23112"/>
          </a:xfrm>
          <a:custGeom>
            <a:rect b="b" l="l" r="r" t="t"/>
            <a:pathLst>
              <a:path extrusionOk="0" h="1092" w="1474">
                <a:moveTo>
                  <a:pt x="156" y="0"/>
                </a:moveTo>
                <a:cubicBezTo>
                  <a:pt x="72" y="0"/>
                  <a:pt x="1" y="167"/>
                  <a:pt x="110" y="222"/>
                </a:cubicBezTo>
                <a:lnTo>
                  <a:pt x="1293" y="1076"/>
                </a:lnTo>
                <a:cubicBezTo>
                  <a:pt x="1308" y="1087"/>
                  <a:pt x="1324" y="1091"/>
                  <a:pt x="1339" y="1091"/>
                </a:cubicBezTo>
                <a:cubicBezTo>
                  <a:pt x="1418" y="1091"/>
                  <a:pt x="1474" y="967"/>
                  <a:pt x="1391" y="912"/>
                </a:cubicBezTo>
                <a:lnTo>
                  <a:pt x="208" y="24"/>
                </a:lnTo>
                <a:cubicBezTo>
                  <a:pt x="191" y="8"/>
                  <a:pt x="173" y="0"/>
                  <a:pt x="1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94" name="Google Shape;16194;p113"/>
          <p:cNvSpPr/>
          <p:nvPr/>
        </p:nvSpPr>
        <p:spPr>
          <a:xfrm>
            <a:off x="7655061" y="4096347"/>
            <a:ext cx="32277" cy="21736"/>
          </a:xfrm>
          <a:custGeom>
            <a:rect b="b" l="l" r="r" t="t"/>
            <a:pathLst>
              <a:path extrusionOk="0" h="1027" w="1525">
                <a:moveTo>
                  <a:pt x="104" y="1"/>
                </a:moveTo>
                <a:cubicBezTo>
                  <a:pt x="75" y="1"/>
                  <a:pt x="50" y="9"/>
                  <a:pt x="34" y="25"/>
                </a:cubicBezTo>
                <a:cubicBezTo>
                  <a:pt x="1" y="91"/>
                  <a:pt x="1" y="157"/>
                  <a:pt x="34" y="190"/>
                </a:cubicBezTo>
                <a:lnTo>
                  <a:pt x="67" y="190"/>
                </a:lnTo>
                <a:cubicBezTo>
                  <a:pt x="461" y="518"/>
                  <a:pt x="855" y="781"/>
                  <a:pt x="1315" y="1011"/>
                </a:cubicBezTo>
                <a:cubicBezTo>
                  <a:pt x="1337" y="1022"/>
                  <a:pt x="1357" y="1026"/>
                  <a:pt x="1376" y="1026"/>
                </a:cubicBezTo>
                <a:cubicBezTo>
                  <a:pt x="1473" y="1026"/>
                  <a:pt x="1524" y="902"/>
                  <a:pt x="1414" y="847"/>
                </a:cubicBezTo>
                <a:cubicBezTo>
                  <a:pt x="987" y="617"/>
                  <a:pt x="559" y="354"/>
                  <a:pt x="198" y="25"/>
                </a:cubicBezTo>
                <a:cubicBezTo>
                  <a:pt x="165" y="9"/>
                  <a:pt x="132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95" name="Google Shape;16195;p113"/>
          <p:cNvSpPr/>
          <p:nvPr/>
        </p:nvSpPr>
        <p:spPr>
          <a:xfrm>
            <a:off x="7663802" y="4076325"/>
            <a:ext cx="25377" cy="16403"/>
          </a:xfrm>
          <a:custGeom>
            <a:rect b="b" l="l" r="r" t="t"/>
            <a:pathLst>
              <a:path extrusionOk="0" h="775" w="1199">
                <a:moveTo>
                  <a:pt x="155" y="1"/>
                </a:moveTo>
                <a:cubicBezTo>
                  <a:pt x="73" y="1"/>
                  <a:pt x="1" y="102"/>
                  <a:pt x="81" y="183"/>
                </a:cubicBezTo>
                <a:cubicBezTo>
                  <a:pt x="344" y="445"/>
                  <a:pt x="705" y="643"/>
                  <a:pt x="1067" y="774"/>
                </a:cubicBezTo>
                <a:cubicBezTo>
                  <a:pt x="1132" y="774"/>
                  <a:pt x="1165" y="741"/>
                  <a:pt x="1198" y="708"/>
                </a:cubicBezTo>
                <a:cubicBezTo>
                  <a:pt x="1198" y="643"/>
                  <a:pt x="1165" y="577"/>
                  <a:pt x="1132" y="577"/>
                </a:cubicBezTo>
                <a:cubicBezTo>
                  <a:pt x="771" y="445"/>
                  <a:pt x="475" y="248"/>
                  <a:pt x="212" y="18"/>
                </a:cubicBezTo>
                <a:cubicBezTo>
                  <a:pt x="194" y="6"/>
                  <a:pt x="174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96" name="Google Shape;16196;p113"/>
          <p:cNvSpPr/>
          <p:nvPr/>
        </p:nvSpPr>
        <p:spPr>
          <a:xfrm>
            <a:off x="7674723" y="4057826"/>
            <a:ext cx="21165" cy="15535"/>
          </a:xfrm>
          <a:custGeom>
            <a:rect b="b" l="l" r="r" t="t"/>
            <a:pathLst>
              <a:path extrusionOk="0" h="734" w="1000">
                <a:moveTo>
                  <a:pt x="188" y="1"/>
                </a:moveTo>
                <a:cubicBezTo>
                  <a:pt x="75" y="1"/>
                  <a:pt x="1" y="142"/>
                  <a:pt x="91" y="202"/>
                </a:cubicBezTo>
                <a:lnTo>
                  <a:pt x="813" y="728"/>
                </a:lnTo>
                <a:cubicBezTo>
                  <a:pt x="824" y="732"/>
                  <a:pt x="835" y="733"/>
                  <a:pt x="845" y="733"/>
                </a:cubicBezTo>
                <a:cubicBezTo>
                  <a:pt x="931" y="733"/>
                  <a:pt x="1000" y="622"/>
                  <a:pt x="912" y="564"/>
                </a:cubicBezTo>
                <a:lnTo>
                  <a:pt x="222" y="5"/>
                </a:lnTo>
                <a:cubicBezTo>
                  <a:pt x="210" y="2"/>
                  <a:pt x="199" y="1"/>
                  <a:pt x="1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97" name="Google Shape;16197;p113"/>
          <p:cNvSpPr/>
          <p:nvPr/>
        </p:nvSpPr>
        <p:spPr>
          <a:xfrm>
            <a:off x="7685666" y="4032894"/>
            <a:ext cx="22985" cy="19768"/>
          </a:xfrm>
          <a:custGeom>
            <a:rect b="b" l="l" r="r" t="t"/>
            <a:pathLst>
              <a:path extrusionOk="0" h="934" w="1086">
                <a:moveTo>
                  <a:pt x="165" y="66"/>
                </a:moveTo>
                <a:cubicBezTo>
                  <a:pt x="152" y="69"/>
                  <a:pt x="141" y="74"/>
                  <a:pt x="132" y="80"/>
                </a:cubicBezTo>
                <a:lnTo>
                  <a:pt x="132" y="80"/>
                </a:lnTo>
                <a:lnTo>
                  <a:pt x="132" y="66"/>
                </a:lnTo>
                <a:close/>
                <a:moveTo>
                  <a:pt x="231" y="132"/>
                </a:moveTo>
                <a:cubicBezTo>
                  <a:pt x="243" y="132"/>
                  <a:pt x="250" y="136"/>
                  <a:pt x="254" y="143"/>
                </a:cubicBezTo>
                <a:lnTo>
                  <a:pt x="254" y="143"/>
                </a:lnTo>
                <a:lnTo>
                  <a:pt x="231" y="132"/>
                </a:lnTo>
                <a:close/>
                <a:moveTo>
                  <a:pt x="132" y="0"/>
                </a:moveTo>
                <a:cubicBezTo>
                  <a:pt x="34" y="33"/>
                  <a:pt x="1" y="132"/>
                  <a:pt x="66" y="197"/>
                </a:cubicBezTo>
                <a:cubicBezTo>
                  <a:pt x="99" y="263"/>
                  <a:pt x="132" y="329"/>
                  <a:pt x="198" y="362"/>
                </a:cubicBezTo>
                <a:lnTo>
                  <a:pt x="921" y="920"/>
                </a:lnTo>
                <a:cubicBezTo>
                  <a:pt x="940" y="930"/>
                  <a:pt x="959" y="934"/>
                  <a:pt x="978" y="934"/>
                </a:cubicBezTo>
                <a:cubicBezTo>
                  <a:pt x="1022" y="934"/>
                  <a:pt x="1062" y="911"/>
                  <a:pt x="1085" y="887"/>
                </a:cubicBezTo>
                <a:cubicBezTo>
                  <a:pt x="1085" y="822"/>
                  <a:pt x="1085" y="756"/>
                  <a:pt x="1052" y="756"/>
                </a:cubicBezTo>
                <a:lnTo>
                  <a:pt x="592" y="394"/>
                </a:lnTo>
                <a:lnTo>
                  <a:pt x="395" y="263"/>
                </a:lnTo>
                <a:lnTo>
                  <a:pt x="302" y="170"/>
                </a:lnTo>
                <a:lnTo>
                  <a:pt x="302" y="170"/>
                </a:lnTo>
                <a:cubicBezTo>
                  <a:pt x="313" y="137"/>
                  <a:pt x="312" y="98"/>
                  <a:pt x="296" y="66"/>
                </a:cubicBezTo>
                <a:cubicBezTo>
                  <a:pt x="264" y="33"/>
                  <a:pt x="198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98" name="Google Shape;16198;p113"/>
          <p:cNvSpPr/>
          <p:nvPr/>
        </p:nvSpPr>
        <p:spPr>
          <a:xfrm>
            <a:off x="7692397" y="4019030"/>
            <a:ext cx="16932" cy="13694"/>
          </a:xfrm>
          <a:custGeom>
            <a:rect b="b" l="l" r="r" t="t"/>
            <a:pathLst>
              <a:path extrusionOk="0" h="647" w="800">
                <a:moveTo>
                  <a:pt x="154" y="0"/>
                </a:moveTo>
                <a:cubicBezTo>
                  <a:pt x="83" y="0"/>
                  <a:pt x="0" y="111"/>
                  <a:pt x="77" y="162"/>
                </a:cubicBezTo>
                <a:lnTo>
                  <a:pt x="636" y="622"/>
                </a:lnTo>
                <a:cubicBezTo>
                  <a:pt x="652" y="639"/>
                  <a:pt x="677" y="647"/>
                  <a:pt x="701" y="647"/>
                </a:cubicBezTo>
                <a:cubicBezTo>
                  <a:pt x="726" y="647"/>
                  <a:pt x="751" y="639"/>
                  <a:pt x="767" y="622"/>
                </a:cubicBezTo>
                <a:cubicBezTo>
                  <a:pt x="800" y="589"/>
                  <a:pt x="800" y="524"/>
                  <a:pt x="767" y="491"/>
                </a:cubicBezTo>
                <a:lnTo>
                  <a:pt x="208" y="31"/>
                </a:lnTo>
                <a:cubicBezTo>
                  <a:pt x="194" y="9"/>
                  <a:pt x="175" y="0"/>
                  <a:pt x="1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99" name="Google Shape;16199;p113"/>
          <p:cNvSpPr/>
          <p:nvPr/>
        </p:nvSpPr>
        <p:spPr>
          <a:xfrm>
            <a:off x="7701667" y="4012723"/>
            <a:ext cx="5588" cy="3492"/>
          </a:xfrm>
          <a:custGeom>
            <a:rect b="b" l="l" r="r" t="t"/>
            <a:pathLst>
              <a:path extrusionOk="0" h="165" w="264">
                <a:moveTo>
                  <a:pt x="66" y="0"/>
                </a:moveTo>
                <a:cubicBezTo>
                  <a:pt x="33" y="0"/>
                  <a:pt x="33" y="0"/>
                  <a:pt x="1" y="33"/>
                </a:cubicBezTo>
                <a:cubicBezTo>
                  <a:pt x="1" y="66"/>
                  <a:pt x="1" y="66"/>
                  <a:pt x="1" y="66"/>
                </a:cubicBezTo>
                <a:lnTo>
                  <a:pt x="1" y="99"/>
                </a:lnTo>
                <a:cubicBezTo>
                  <a:pt x="1" y="132"/>
                  <a:pt x="33" y="132"/>
                  <a:pt x="33" y="164"/>
                </a:cubicBezTo>
                <a:lnTo>
                  <a:pt x="99" y="164"/>
                </a:lnTo>
                <a:lnTo>
                  <a:pt x="132" y="132"/>
                </a:lnTo>
                <a:lnTo>
                  <a:pt x="263" y="132"/>
                </a:lnTo>
                <a:cubicBezTo>
                  <a:pt x="263" y="132"/>
                  <a:pt x="263" y="99"/>
                  <a:pt x="263" y="99"/>
                </a:cubicBezTo>
                <a:cubicBezTo>
                  <a:pt x="263" y="99"/>
                  <a:pt x="263" y="66"/>
                  <a:pt x="263" y="66"/>
                </a:cubicBezTo>
                <a:lnTo>
                  <a:pt x="263" y="33"/>
                </a:lnTo>
                <a:cubicBezTo>
                  <a:pt x="263" y="0"/>
                  <a:pt x="263" y="0"/>
                  <a:pt x="2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00" name="Google Shape;16200;p113"/>
          <p:cNvSpPr/>
          <p:nvPr/>
        </p:nvSpPr>
        <p:spPr>
          <a:xfrm>
            <a:off x="8143134" y="3962540"/>
            <a:ext cx="16890" cy="6561"/>
          </a:xfrm>
          <a:custGeom>
            <a:rect b="b" l="l" r="r" t="t"/>
            <a:pathLst>
              <a:path extrusionOk="0" h="310" w="798">
                <a:moveTo>
                  <a:pt x="42" y="170"/>
                </a:moveTo>
                <a:lnTo>
                  <a:pt x="43" y="171"/>
                </a:lnTo>
                <a:lnTo>
                  <a:pt x="43" y="171"/>
                </a:lnTo>
                <a:cubicBezTo>
                  <a:pt x="43" y="171"/>
                  <a:pt x="43" y="170"/>
                  <a:pt x="43" y="170"/>
                </a:cubicBezTo>
                <a:lnTo>
                  <a:pt x="43" y="170"/>
                </a:lnTo>
                <a:cubicBezTo>
                  <a:pt x="42" y="170"/>
                  <a:pt x="42" y="170"/>
                  <a:pt x="42" y="170"/>
                </a:cubicBezTo>
                <a:close/>
                <a:moveTo>
                  <a:pt x="43" y="171"/>
                </a:moveTo>
                <a:cubicBezTo>
                  <a:pt x="51" y="183"/>
                  <a:pt x="61" y="194"/>
                  <a:pt x="74" y="202"/>
                </a:cubicBezTo>
                <a:lnTo>
                  <a:pt x="43" y="171"/>
                </a:lnTo>
                <a:close/>
                <a:moveTo>
                  <a:pt x="139" y="1"/>
                </a:moveTo>
                <a:cubicBezTo>
                  <a:pt x="48" y="1"/>
                  <a:pt x="0" y="103"/>
                  <a:pt x="43" y="170"/>
                </a:cubicBezTo>
                <a:lnTo>
                  <a:pt x="43" y="170"/>
                </a:lnTo>
                <a:cubicBezTo>
                  <a:pt x="205" y="251"/>
                  <a:pt x="389" y="309"/>
                  <a:pt x="577" y="309"/>
                </a:cubicBezTo>
                <a:cubicBezTo>
                  <a:pt x="617" y="309"/>
                  <a:pt x="658" y="307"/>
                  <a:pt x="699" y="301"/>
                </a:cubicBezTo>
                <a:cubicBezTo>
                  <a:pt x="765" y="301"/>
                  <a:pt x="797" y="268"/>
                  <a:pt x="797" y="202"/>
                </a:cubicBezTo>
                <a:cubicBezTo>
                  <a:pt x="797" y="170"/>
                  <a:pt x="765" y="104"/>
                  <a:pt x="699" y="104"/>
                </a:cubicBezTo>
                <a:lnTo>
                  <a:pt x="403" y="104"/>
                </a:lnTo>
                <a:lnTo>
                  <a:pt x="272" y="71"/>
                </a:lnTo>
                <a:lnTo>
                  <a:pt x="239" y="71"/>
                </a:lnTo>
                <a:lnTo>
                  <a:pt x="173" y="5"/>
                </a:lnTo>
                <a:cubicBezTo>
                  <a:pt x="161" y="2"/>
                  <a:pt x="150" y="1"/>
                  <a:pt x="13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01" name="Google Shape;16201;p113"/>
          <p:cNvSpPr/>
          <p:nvPr/>
        </p:nvSpPr>
        <p:spPr>
          <a:xfrm>
            <a:off x="8131747" y="3930263"/>
            <a:ext cx="29673" cy="19175"/>
          </a:xfrm>
          <a:custGeom>
            <a:rect b="b" l="l" r="r" t="t"/>
            <a:pathLst>
              <a:path extrusionOk="0" h="906" w="1402">
                <a:moveTo>
                  <a:pt x="161" y="1"/>
                </a:moveTo>
                <a:cubicBezTo>
                  <a:pt x="77" y="1"/>
                  <a:pt x="0" y="103"/>
                  <a:pt x="54" y="183"/>
                </a:cubicBezTo>
                <a:cubicBezTo>
                  <a:pt x="382" y="544"/>
                  <a:pt x="810" y="807"/>
                  <a:pt x="1270" y="906"/>
                </a:cubicBezTo>
                <a:cubicBezTo>
                  <a:pt x="1335" y="906"/>
                  <a:pt x="1368" y="873"/>
                  <a:pt x="1401" y="840"/>
                </a:cubicBezTo>
                <a:cubicBezTo>
                  <a:pt x="1401" y="774"/>
                  <a:pt x="1368" y="709"/>
                  <a:pt x="1335" y="709"/>
                </a:cubicBezTo>
                <a:cubicBezTo>
                  <a:pt x="875" y="610"/>
                  <a:pt x="481" y="380"/>
                  <a:pt x="218" y="19"/>
                </a:cubicBezTo>
                <a:cubicBezTo>
                  <a:pt x="200" y="6"/>
                  <a:pt x="180" y="1"/>
                  <a:pt x="1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02" name="Google Shape;16202;p113"/>
          <p:cNvSpPr/>
          <p:nvPr/>
        </p:nvSpPr>
        <p:spPr>
          <a:xfrm>
            <a:off x="8133271" y="3916357"/>
            <a:ext cx="33483" cy="16466"/>
          </a:xfrm>
          <a:custGeom>
            <a:rect b="b" l="l" r="r" t="t"/>
            <a:pathLst>
              <a:path extrusionOk="0" h="778" w="1582">
                <a:moveTo>
                  <a:pt x="185" y="1"/>
                </a:moveTo>
                <a:cubicBezTo>
                  <a:pt x="94" y="1"/>
                  <a:pt x="0" y="103"/>
                  <a:pt x="80" y="183"/>
                </a:cubicBezTo>
                <a:lnTo>
                  <a:pt x="113" y="183"/>
                </a:lnTo>
                <a:cubicBezTo>
                  <a:pt x="475" y="478"/>
                  <a:pt x="935" y="708"/>
                  <a:pt x="1395" y="774"/>
                </a:cubicBezTo>
                <a:cubicBezTo>
                  <a:pt x="1405" y="777"/>
                  <a:pt x="1415" y="778"/>
                  <a:pt x="1424" y="778"/>
                </a:cubicBezTo>
                <a:cubicBezTo>
                  <a:pt x="1535" y="778"/>
                  <a:pt x="1582" y="607"/>
                  <a:pt x="1461" y="577"/>
                </a:cubicBezTo>
                <a:cubicBezTo>
                  <a:pt x="1000" y="511"/>
                  <a:pt x="573" y="314"/>
                  <a:pt x="245" y="18"/>
                </a:cubicBezTo>
                <a:cubicBezTo>
                  <a:pt x="226" y="6"/>
                  <a:pt x="206" y="1"/>
                  <a:pt x="1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03" name="Google Shape;16203;p113"/>
          <p:cNvSpPr/>
          <p:nvPr/>
        </p:nvSpPr>
        <p:spPr>
          <a:xfrm>
            <a:off x="8147197" y="3900166"/>
            <a:ext cx="29991" cy="15281"/>
          </a:xfrm>
          <a:custGeom>
            <a:rect b="b" l="l" r="r" t="t"/>
            <a:pathLst>
              <a:path extrusionOk="0" h="722" w="1417">
                <a:moveTo>
                  <a:pt x="140" y="1"/>
                </a:moveTo>
                <a:cubicBezTo>
                  <a:pt x="49" y="1"/>
                  <a:pt x="0" y="139"/>
                  <a:pt x="80" y="192"/>
                </a:cubicBezTo>
                <a:cubicBezTo>
                  <a:pt x="441" y="422"/>
                  <a:pt x="835" y="619"/>
                  <a:pt x="1230" y="718"/>
                </a:cubicBezTo>
                <a:cubicBezTo>
                  <a:pt x="1240" y="720"/>
                  <a:pt x="1249" y="721"/>
                  <a:pt x="1259" y="721"/>
                </a:cubicBezTo>
                <a:cubicBezTo>
                  <a:pt x="1370" y="721"/>
                  <a:pt x="1417" y="551"/>
                  <a:pt x="1295" y="521"/>
                </a:cubicBezTo>
                <a:cubicBezTo>
                  <a:pt x="901" y="422"/>
                  <a:pt x="540" y="258"/>
                  <a:pt x="211" y="28"/>
                </a:cubicBezTo>
                <a:cubicBezTo>
                  <a:pt x="186" y="9"/>
                  <a:pt x="161" y="1"/>
                  <a:pt x="14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04" name="Google Shape;16204;p113"/>
          <p:cNvSpPr/>
          <p:nvPr/>
        </p:nvSpPr>
        <p:spPr>
          <a:xfrm>
            <a:off x="8151938" y="3873688"/>
            <a:ext cx="33822" cy="16636"/>
          </a:xfrm>
          <a:custGeom>
            <a:rect b="b" l="l" r="r" t="t"/>
            <a:pathLst>
              <a:path extrusionOk="0" h="786" w="1598">
                <a:moveTo>
                  <a:pt x="151" y="1"/>
                </a:moveTo>
                <a:cubicBezTo>
                  <a:pt x="74" y="1"/>
                  <a:pt x="0" y="63"/>
                  <a:pt x="20" y="161"/>
                </a:cubicBezTo>
                <a:cubicBezTo>
                  <a:pt x="20" y="227"/>
                  <a:pt x="86" y="293"/>
                  <a:pt x="151" y="293"/>
                </a:cubicBezTo>
                <a:lnTo>
                  <a:pt x="414" y="424"/>
                </a:lnTo>
                <a:cubicBezTo>
                  <a:pt x="743" y="556"/>
                  <a:pt x="1071" y="687"/>
                  <a:pt x="1433" y="786"/>
                </a:cubicBezTo>
                <a:cubicBezTo>
                  <a:pt x="1531" y="786"/>
                  <a:pt x="1597" y="621"/>
                  <a:pt x="1466" y="589"/>
                </a:cubicBezTo>
                <a:cubicBezTo>
                  <a:pt x="1269" y="523"/>
                  <a:pt x="1039" y="457"/>
                  <a:pt x="809" y="359"/>
                </a:cubicBezTo>
                <a:lnTo>
                  <a:pt x="480" y="227"/>
                </a:lnTo>
                <a:lnTo>
                  <a:pt x="316" y="161"/>
                </a:lnTo>
                <a:lnTo>
                  <a:pt x="296" y="151"/>
                </a:lnTo>
                <a:lnTo>
                  <a:pt x="296" y="151"/>
                </a:lnTo>
                <a:cubicBezTo>
                  <a:pt x="297" y="136"/>
                  <a:pt x="293" y="117"/>
                  <a:pt x="283" y="96"/>
                </a:cubicBezTo>
                <a:cubicBezTo>
                  <a:pt x="256" y="29"/>
                  <a:pt x="203" y="1"/>
                  <a:pt x="15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05" name="Google Shape;16205;p113"/>
          <p:cNvSpPr/>
          <p:nvPr/>
        </p:nvSpPr>
        <p:spPr>
          <a:xfrm>
            <a:off x="8155515" y="3851782"/>
            <a:ext cx="23282" cy="11704"/>
          </a:xfrm>
          <a:custGeom>
            <a:rect b="b" l="l" r="r" t="t"/>
            <a:pathLst>
              <a:path extrusionOk="0" h="553" w="1100">
                <a:moveTo>
                  <a:pt x="160" y="0"/>
                </a:moveTo>
                <a:cubicBezTo>
                  <a:pt x="58" y="0"/>
                  <a:pt x="1" y="154"/>
                  <a:pt x="114" y="211"/>
                </a:cubicBezTo>
                <a:cubicBezTo>
                  <a:pt x="377" y="375"/>
                  <a:pt x="672" y="473"/>
                  <a:pt x="968" y="539"/>
                </a:cubicBezTo>
                <a:cubicBezTo>
                  <a:pt x="986" y="548"/>
                  <a:pt x="1001" y="552"/>
                  <a:pt x="1015" y="552"/>
                </a:cubicBezTo>
                <a:cubicBezTo>
                  <a:pt x="1051" y="552"/>
                  <a:pt x="1076" y="522"/>
                  <a:pt x="1100" y="473"/>
                </a:cubicBezTo>
                <a:cubicBezTo>
                  <a:pt x="1100" y="441"/>
                  <a:pt x="1067" y="375"/>
                  <a:pt x="1034" y="342"/>
                </a:cubicBezTo>
                <a:cubicBezTo>
                  <a:pt x="738" y="276"/>
                  <a:pt x="475" y="178"/>
                  <a:pt x="212" y="13"/>
                </a:cubicBezTo>
                <a:cubicBezTo>
                  <a:pt x="194" y="4"/>
                  <a:pt x="176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06" name="Google Shape;16206;p113"/>
          <p:cNvSpPr/>
          <p:nvPr/>
        </p:nvSpPr>
        <p:spPr>
          <a:xfrm>
            <a:off x="8158606" y="3833008"/>
            <a:ext cx="24361" cy="12106"/>
          </a:xfrm>
          <a:custGeom>
            <a:rect b="b" l="l" r="r" t="t"/>
            <a:pathLst>
              <a:path extrusionOk="0" h="572" w="1151">
                <a:moveTo>
                  <a:pt x="81" y="0"/>
                </a:moveTo>
                <a:cubicBezTo>
                  <a:pt x="36" y="0"/>
                  <a:pt x="1" y="31"/>
                  <a:pt x="1" y="79"/>
                </a:cubicBezTo>
                <a:cubicBezTo>
                  <a:pt x="1" y="145"/>
                  <a:pt x="34" y="177"/>
                  <a:pt x="66" y="210"/>
                </a:cubicBezTo>
                <a:lnTo>
                  <a:pt x="1019" y="572"/>
                </a:lnTo>
                <a:cubicBezTo>
                  <a:pt x="1085" y="572"/>
                  <a:pt x="1151" y="539"/>
                  <a:pt x="1151" y="473"/>
                </a:cubicBezTo>
                <a:cubicBezTo>
                  <a:pt x="1151" y="440"/>
                  <a:pt x="1118" y="375"/>
                  <a:pt x="1085" y="375"/>
                </a:cubicBezTo>
                <a:lnTo>
                  <a:pt x="132" y="13"/>
                </a:lnTo>
                <a:cubicBezTo>
                  <a:pt x="114" y="4"/>
                  <a:pt x="97" y="0"/>
                  <a:pt x="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07" name="Google Shape;16207;p113"/>
          <p:cNvSpPr/>
          <p:nvPr/>
        </p:nvSpPr>
        <p:spPr>
          <a:xfrm>
            <a:off x="8163474" y="3813345"/>
            <a:ext cx="28319" cy="15154"/>
          </a:xfrm>
          <a:custGeom>
            <a:rect b="b" l="l" r="r" t="t"/>
            <a:pathLst>
              <a:path extrusionOk="0" h="716" w="1338">
                <a:moveTo>
                  <a:pt x="119" y="1"/>
                </a:moveTo>
                <a:cubicBezTo>
                  <a:pt x="83" y="1"/>
                  <a:pt x="53" y="16"/>
                  <a:pt x="34" y="55"/>
                </a:cubicBezTo>
                <a:cubicBezTo>
                  <a:pt x="1" y="88"/>
                  <a:pt x="34" y="154"/>
                  <a:pt x="66" y="186"/>
                </a:cubicBezTo>
                <a:cubicBezTo>
                  <a:pt x="395" y="416"/>
                  <a:pt x="756" y="614"/>
                  <a:pt x="1151" y="712"/>
                </a:cubicBezTo>
                <a:cubicBezTo>
                  <a:pt x="1161" y="715"/>
                  <a:pt x="1170" y="716"/>
                  <a:pt x="1180" y="716"/>
                </a:cubicBezTo>
                <a:cubicBezTo>
                  <a:pt x="1291" y="716"/>
                  <a:pt x="1338" y="545"/>
                  <a:pt x="1216" y="515"/>
                </a:cubicBezTo>
                <a:cubicBezTo>
                  <a:pt x="822" y="416"/>
                  <a:pt x="494" y="219"/>
                  <a:pt x="198" y="22"/>
                </a:cubicBezTo>
                <a:cubicBezTo>
                  <a:pt x="171" y="8"/>
                  <a:pt x="143" y="1"/>
                  <a:pt x="11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08" name="Google Shape;16208;p113"/>
          <p:cNvSpPr/>
          <p:nvPr/>
        </p:nvSpPr>
        <p:spPr>
          <a:xfrm>
            <a:off x="8171135" y="3798233"/>
            <a:ext cx="13927" cy="7514"/>
          </a:xfrm>
          <a:custGeom>
            <a:rect b="b" l="l" r="r" t="t"/>
            <a:pathLst>
              <a:path extrusionOk="0" h="355" w="658">
                <a:moveTo>
                  <a:pt x="113" y="0"/>
                </a:moveTo>
                <a:cubicBezTo>
                  <a:pt x="68" y="0"/>
                  <a:pt x="33" y="31"/>
                  <a:pt x="33" y="79"/>
                </a:cubicBezTo>
                <a:cubicBezTo>
                  <a:pt x="0" y="145"/>
                  <a:pt x="33" y="177"/>
                  <a:pt x="99" y="210"/>
                </a:cubicBezTo>
                <a:lnTo>
                  <a:pt x="493" y="342"/>
                </a:lnTo>
                <a:cubicBezTo>
                  <a:pt x="511" y="351"/>
                  <a:pt x="528" y="355"/>
                  <a:pt x="545" y="355"/>
                </a:cubicBezTo>
                <a:cubicBezTo>
                  <a:pt x="589" y="355"/>
                  <a:pt x="624" y="324"/>
                  <a:pt x="624" y="276"/>
                </a:cubicBezTo>
                <a:cubicBezTo>
                  <a:pt x="657" y="210"/>
                  <a:pt x="624" y="177"/>
                  <a:pt x="559" y="145"/>
                </a:cubicBezTo>
                <a:lnTo>
                  <a:pt x="164" y="13"/>
                </a:lnTo>
                <a:cubicBezTo>
                  <a:pt x="147" y="4"/>
                  <a:pt x="129" y="0"/>
                  <a:pt x="11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09" name="Google Shape;16209;p113"/>
          <p:cNvSpPr/>
          <p:nvPr/>
        </p:nvSpPr>
        <p:spPr>
          <a:xfrm>
            <a:off x="8165908" y="3745320"/>
            <a:ext cx="27980" cy="12255"/>
          </a:xfrm>
          <a:custGeom>
            <a:rect b="b" l="l" r="r" t="t"/>
            <a:pathLst>
              <a:path extrusionOk="0" h="579" w="1322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cubicBezTo>
                  <a:pt x="411" y="344"/>
                  <a:pt x="773" y="476"/>
                  <a:pt x="1167" y="574"/>
                </a:cubicBezTo>
                <a:cubicBezTo>
                  <a:pt x="1175" y="577"/>
                  <a:pt x="1182" y="578"/>
                  <a:pt x="1189" y="578"/>
                </a:cubicBezTo>
                <a:cubicBezTo>
                  <a:pt x="1275" y="578"/>
                  <a:pt x="1321" y="408"/>
                  <a:pt x="1200" y="377"/>
                </a:cubicBezTo>
                <a:cubicBezTo>
                  <a:pt x="839" y="312"/>
                  <a:pt x="510" y="180"/>
                  <a:pt x="181" y="16"/>
                </a:cubicBezTo>
                <a:cubicBezTo>
                  <a:pt x="165" y="5"/>
                  <a:pt x="150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10" name="Google Shape;16210;p113"/>
          <p:cNvSpPr/>
          <p:nvPr/>
        </p:nvSpPr>
        <p:spPr>
          <a:xfrm>
            <a:off x="8175686" y="3730060"/>
            <a:ext cx="23768" cy="12212"/>
          </a:xfrm>
          <a:custGeom>
            <a:rect b="b" l="l" r="r" t="t"/>
            <a:pathLst>
              <a:path extrusionOk="0" h="577" w="1123">
                <a:moveTo>
                  <a:pt x="160" y="1"/>
                </a:moveTo>
                <a:cubicBezTo>
                  <a:pt x="58" y="1"/>
                  <a:pt x="1" y="154"/>
                  <a:pt x="114" y="211"/>
                </a:cubicBezTo>
                <a:lnTo>
                  <a:pt x="147" y="211"/>
                </a:lnTo>
                <a:cubicBezTo>
                  <a:pt x="377" y="342"/>
                  <a:pt x="672" y="474"/>
                  <a:pt x="968" y="572"/>
                </a:cubicBezTo>
                <a:cubicBezTo>
                  <a:pt x="976" y="575"/>
                  <a:pt x="983" y="576"/>
                  <a:pt x="990" y="576"/>
                </a:cubicBezTo>
                <a:cubicBezTo>
                  <a:pt x="1076" y="576"/>
                  <a:pt x="1122" y="403"/>
                  <a:pt x="1001" y="342"/>
                </a:cubicBezTo>
                <a:cubicBezTo>
                  <a:pt x="738" y="277"/>
                  <a:pt x="475" y="145"/>
                  <a:pt x="212" y="14"/>
                </a:cubicBezTo>
                <a:cubicBezTo>
                  <a:pt x="194" y="5"/>
                  <a:pt x="176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11" name="Google Shape;16211;p113"/>
          <p:cNvSpPr/>
          <p:nvPr/>
        </p:nvSpPr>
        <p:spPr>
          <a:xfrm>
            <a:off x="8178776" y="3702926"/>
            <a:ext cx="19070" cy="10307"/>
          </a:xfrm>
          <a:custGeom>
            <a:rect b="b" l="l" r="r" t="t"/>
            <a:pathLst>
              <a:path extrusionOk="0" h="487" w="901">
                <a:moveTo>
                  <a:pt x="129" y="1"/>
                </a:moveTo>
                <a:cubicBezTo>
                  <a:pt x="96" y="1"/>
                  <a:pt x="57" y="24"/>
                  <a:pt x="33" y="47"/>
                </a:cubicBezTo>
                <a:cubicBezTo>
                  <a:pt x="1" y="113"/>
                  <a:pt x="33" y="146"/>
                  <a:pt x="66" y="179"/>
                </a:cubicBezTo>
                <a:cubicBezTo>
                  <a:pt x="263" y="310"/>
                  <a:pt x="461" y="409"/>
                  <a:pt x="724" y="474"/>
                </a:cubicBezTo>
                <a:cubicBezTo>
                  <a:pt x="740" y="483"/>
                  <a:pt x="755" y="486"/>
                  <a:pt x="769" y="486"/>
                </a:cubicBezTo>
                <a:cubicBezTo>
                  <a:pt x="868" y="486"/>
                  <a:pt x="900" y="306"/>
                  <a:pt x="756" y="277"/>
                </a:cubicBezTo>
                <a:lnTo>
                  <a:pt x="592" y="244"/>
                </a:lnTo>
                <a:lnTo>
                  <a:pt x="461" y="179"/>
                </a:lnTo>
                <a:cubicBezTo>
                  <a:pt x="362" y="146"/>
                  <a:pt x="263" y="80"/>
                  <a:pt x="165" y="14"/>
                </a:cubicBezTo>
                <a:cubicBezTo>
                  <a:pt x="155" y="5"/>
                  <a:pt x="143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12" name="Google Shape;16212;p113"/>
          <p:cNvSpPr/>
          <p:nvPr/>
        </p:nvSpPr>
        <p:spPr>
          <a:xfrm>
            <a:off x="8176003" y="3674416"/>
            <a:ext cx="15323" cy="6561"/>
          </a:xfrm>
          <a:custGeom>
            <a:rect b="b" l="l" r="r" t="t"/>
            <a:pathLst>
              <a:path extrusionOk="0" h="310" w="724">
                <a:moveTo>
                  <a:pt x="129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33" y="145"/>
                  <a:pt x="66" y="178"/>
                </a:cubicBezTo>
                <a:lnTo>
                  <a:pt x="66" y="145"/>
                </a:lnTo>
                <a:cubicBezTo>
                  <a:pt x="197" y="277"/>
                  <a:pt x="394" y="310"/>
                  <a:pt x="592" y="310"/>
                </a:cubicBezTo>
                <a:cubicBezTo>
                  <a:pt x="723" y="310"/>
                  <a:pt x="723" y="113"/>
                  <a:pt x="592" y="113"/>
                </a:cubicBezTo>
                <a:lnTo>
                  <a:pt x="362" y="113"/>
                </a:lnTo>
                <a:lnTo>
                  <a:pt x="329" y="80"/>
                </a:lnTo>
                <a:lnTo>
                  <a:pt x="296" y="80"/>
                </a:lnTo>
                <a:cubicBezTo>
                  <a:pt x="230" y="47"/>
                  <a:pt x="197" y="47"/>
                  <a:pt x="164" y="14"/>
                </a:cubicBezTo>
                <a:cubicBezTo>
                  <a:pt x="155" y="4"/>
                  <a:pt x="142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13" name="Google Shape;16213;p113"/>
          <p:cNvSpPr/>
          <p:nvPr/>
        </p:nvSpPr>
        <p:spPr>
          <a:xfrm>
            <a:off x="8168342" y="3639239"/>
            <a:ext cx="19493" cy="8635"/>
          </a:xfrm>
          <a:custGeom>
            <a:rect b="b" l="l" r="r" t="t"/>
            <a:pathLst>
              <a:path extrusionOk="0" h="408" w="921">
                <a:moveTo>
                  <a:pt x="132" y="0"/>
                </a:moveTo>
                <a:cubicBezTo>
                  <a:pt x="99" y="0"/>
                  <a:pt x="34" y="0"/>
                  <a:pt x="34" y="66"/>
                </a:cubicBezTo>
                <a:cubicBezTo>
                  <a:pt x="1" y="132"/>
                  <a:pt x="34" y="164"/>
                  <a:pt x="99" y="197"/>
                </a:cubicBezTo>
                <a:lnTo>
                  <a:pt x="789" y="394"/>
                </a:lnTo>
                <a:cubicBezTo>
                  <a:pt x="798" y="403"/>
                  <a:pt x="809" y="407"/>
                  <a:pt x="822" y="407"/>
                </a:cubicBezTo>
                <a:cubicBezTo>
                  <a:pt x="855" y="407"/>
                  <a:pt x="897" y="377"/>
                  <a:pt x="921" y="329"/>
                </a:cubicBezTo>
                <a:cubicBezTo>
                  <a:pt x="921" y="263"/>
                  <a:pt x="888" y="230"/>
                  <a:pt x="822" y="197"/>
                </a:cubicBezTo>
                <a:lnTo>
                  <a:pt x="132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14" name="Google Shape;16214;p113"/>
          <p:cNvSpPr/>
          <p:nvPr/>
        </p:nvSpPr>
        <p:spPr>
          <a:xfrm>
            <a:off x="8178776" y="3619767"/>
            <a:ext cx="21588" cy="7662"/>
          </a:xfrm>
          <a:custGeom>
            <a:rect b="b" l="l" r="r" t="t"/>
            <a:pathLst>
              <a:path extrusionOk="0" h="362" w="1020">
                <a:moveTo>
                  <a:pt x="132" y="0"/>
                </a:moveTo>
                <a:cubicBezTo>
                  <a:pt x="66" y="0"/>
                  <a:pt x="33" y="33"/>
                  <a:pt x="1" y="66"/>
                </a:cubicBezTo>
                <a:cubicBezTo>
                  <a:pt x="1" y="132"/>
                  <a:pt x="33" y="197"/>
                  <a:pt x="66" y="197"/>
                </a:cubicBezTo>
                <a:cubicBezTo>
                  <a:pt x="362" y="329"/>
                  <a:pt x="625" y="362"/>
                  <a:pt x="921" y="362"/>
                </a:cubicBezTo>
                <a:cubicBezTo>
                  <a:pt x="986" y="362"/>
                  <a:pt x="1019" y="296"/>
                  <a:pt x="1019" y="263"/>
                </a:cubicBezTo>
                <a:cubicBezTo>
                  <a:pt x="1019" y="197"/>
                  <a:pt x="986" y="132"/>
                  <a:pt x="921" y="132"/>
                </a:cubicBezTo>
                <a:cubicBezTo>
                  <a:pt x="859" y="139"/>
                  <a:pt x="797" y="143"/>
                  <a:pt x="735" y="143"/>
                </a:cubicBezTo>
                <a:cubicBezTo>
                  <a:pt x="534" y="143"/>
                  <a:pt x="333" y="10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15" name="Google Shape;16215;p113"/>
          <p:cNvSpPr/>
          <p:nvPr/>
        </p:nvSpPr>
        <p:spPr>
          <a:xfrm>
            <a:off x="8178078" y="3576886"/>
            <a:ext cx="18117" cy="9778"/>
          </a:xfrm>
          <a:custGeom>
            <a:rect b="b" l="l" r="r" t="t"/>
            <a:pathLst>
              <a:path extrusionOk="0" h="462" w="856">
                <a:moveTo>
                  <a:pt x="119" y="0"/>
                </a:moveTo>
                <a:cubicBezTo>
                  <a:pt x="83" y="0"/>
                  <a:pt x="53" y="16"/>
                  <a:pt x="34" y="54"/>
                </a:cubicBezTo>
                <a:cubicBezTo>
                  <a:pt x="1" y="87"/>
                  <a:pt x="34" y="153"/>
                  <a:pt x="66" y="186"/>
                </a:cubicBezTo>
                <a:cubicBezTo>
                  <a:pt x="264" y="317"/>
                  <a:pt x="494" y="416"/>
                  <a:pt x="724" y="449"/>
                </a:cubicBezTo>
                <a:cubicBezTo>
                  <a:pt x="741" y="458"/>
                  <a:pt x="759" y="462"/>
                  <a:pt x="775" y="462"/>
                </a:cubicBezTo>
                <a:cubicBezTo>
                  <a:pt x="820" y="462"/>
                  <a:pt x="855" y="431"/>
                  <a:pt x="855" y="383"/>
                </a:cubicBezTo>
                <a:cubicBezTo>
                  <a:pt x="855" y="317"/>
                  <a:pt x="822" y="284"/>
                  <a:pt x="789" y="252"/>
                </a:cubicBezTo>
                <a:cubicBezTo>
                  <a:pt x="559" y="219"/>
                  <a:pt x="362" y="153"/>
                  <a:pt x="198" y="22"/>
                </a:cubicBezTo>
                <a:cubicBezTo>
                  <a:pt x="171" y="8"/>
                  <a:pt x="143" y="0"/>
                  <a:pt x="11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16" name="Google Shape;16216;p113"/>
          <p:cNvSpPr/>
          <p:nvPr/>
        </p:nvSpPr>
        <p:spPr>
          <a:xfrm>
            <a:off x="8173908" y="3545075"/>
            <a:ext cx="15323" cy="8635"/>
          </a:xfrm>
          <a:custGeom>
            <a:rect b="b" l="l" r="r" t="t"/>
            <a:pathLst>
              <a:path extrusionOk="0" h="408" w="724">
                <a:moveTo>
                  <a:pt x="113" y="0"/>
                </a:moveTo>
                <a:cubicBezTo>
                  <a:pt x="69" y="0"/>
                  <a:pt x="33" y="31"/>
                  <a:pt x="33" y="79"/>
                </a:cubicBezTo>
                <a:cubicBezTo>
                  <a:pt x="1" y="112"/>
                  <a:pt x="33" y="177"/>
                  <a:pt x="99" y="210"/>
                </a:cubicBezTo>
                <a:lnTo>
                  <a:pt x="592" y="407"/>
                </a:lnTo>
                <a:cubicBezTo>
                  <a:pt x="625" y="407"/>
                  <a:pt x="691" y="374"/>
                  <a:pt x="723" y="342"/>
                </a:cubicBezTo>
                <a:cubicBezTo>
                  <a:pt x="723" y="276"/>
                  <a:pt x="691" y="210"/>
                  <a:pt x="625" y="210"/>
                </a:cubicBezTo>
                <a:lnTo>
                  <a:pt x="165" y="13"/>
                </a:lnTo>
                <a:cubicBezTo>
                  <a:pt x="147" y="4"/>
                  <a:pt x="130" y="0"/>
                  <a:pt x="11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17" name="Google Shape;16217;p113"/>
          <p:cNvSpPr/>
          <p:nvPr/>
        </p:nvSpPr>
        <p:spPr>
          <a:xfrm>
            <a:off x="8162775" y="3511676"/>
            <a:ext cx="17419" cy="10032"/>
          </a:xfrm>
          <a:custGeom>
            <a:rect b="b" l="l" r="r" t="t"/>
            <a:pathLst>
              <a:path extrusionOk="0" h="474" w="823">
                <a:moveTo>
                  <a:pt x="81" y="1"/>
                </a:moveTo>
                <a:cubicBezTo>
                  <a:pt x="36" y="1"/>
                  <a:pt x="1" y="31"/>
                  <a:pt x="1" y="79"/>
                </a:cubicBezTo>
                <a:cubicBezTo>
                  <a:pt x="1" y="145"/>
                  <a:pt x="34" y="178"/>
                  <a:pt x="67" y="211"/>
                </a:cubicBezTo>
                <a:lnTo>
                  <a:pt x="691" y="474"/>
                </a:lnTo>
                <a:cubicBezTo>
                  <a:pt x="757" y="474"/>
                  <a:pt x="822" y="441"/>
                  <a:pt x="822" y="375"/>
                </a:cubicBezTo>
                <a:cubicBezTo>
                  <a:pt x="822" y="342"/>
                  <a:pt x="822" y="277"/>
                  <a:pt x="757" y="277"/>
                </a:cubicBezTo>
                <a:lnTo>
                  <a:pt x="132" y="14"/>
                </a:lnTo>
                <a:cubicBezTo>
                  <a:pt x="115" y="5"/>
                  <a:pt x="97" y="1"/>
                  <a:pt x="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18" name="Google Shape;16218;p113"/>
          <p:cNvSpPr/>
          <p:nvPr/>
        </p:nvSpPr>
        <p:spPr>
          <a:xfrm>
            <a:off x="7537741" y="3312976"/>
            <a:ext cx="42076" cy="15472"/>
          </a:xfrm>
          <a:custGeom>
            <a:rect b="b" l="l" r="r" t="t"/>
            <a:pathLst>
              <a:path extrusionOk="0" h="731" w="1988">
                <a:moveTo>
                  <a:pt x="126" y="0"/>
                </a:moveTo>
                <a:cubicBezTo>
                  <a:pt x="19" y="0"/>
                  <a:pt x="1" y="171"/>
                  <a:pt x="122" y="201"/>
                </a:cubicBezTo>
                <a:lnTo>
                  <a:pt x="1831" y="727"/>
                </a:lnTo>
                <a:cubicBezTo>
                  <a:pt x="1841" y="729"/>
                  <a:pt x="1850" y="730"/>
                  <a:pt x="1859" y="730"/>
                </a:cubicBezTo>
                <a:cubicBezTo>
                  <a:pt x="1966" y="730"/>
                  <a:pt x="1987" y="560"/>
                  <a:pt x="1896" y="529"/>
                </a:cubicBezTo>
                <a:lnTo>
                  <a:pt x="155" y="4"/>
                </a:lnTo>
                <a:cubicBezTo>
                  <a:pt x="145" y="1"/>
                  <a:pt x="135" y="0"/>
                  <a:pt x="12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19" name="Google Shape;16219;p113"/>
          <p:cNvSpPr/>
          <p:nvPr/>
        </p:nvSpPr>
        <p:spPr>
          <a:xfrm>
            <a:off x="7550441" y="3303028"/>
            <a:ext cx="39790" cy="17080"/>
          </a:xfrm>
          <a:custGeom>
            <a:rect b="b" l="l" r="r" t="t"/>
            <a:pathLst>
              <a:path extrusionOk="0" h="807" w="1880">
                <a:moveTo>
                  <a:pt x="128" y="0"/>
                </a:moveTo>
                <a:cubicBezTo>
                  <a:pt x="33" y="0"/>
                  <a:pt x="1" y="150"/>
                  <a:pt x="113" y="178"/>
                </a:cubicBezTo>
                <a:cubicBezTo>
                  <a:pt x="639" y="375"/>
                  <a:pt x="1165" y="572"/>
                  <a:pt x="1658" y="802"/>
                </a:cubicBezTo>
                <a:cubicBezTo>
                  <a:pt x="1670" y="805"/>
                  <a:pt x="1681" y="807"/>
                  <a:pt x="1692" y="807"/>
                </a:cubicBezTo>
                <a:cubicBezTo>
                  <a:pt x="1805" y="807"/>
                  <a:pt x="1879" y="665"/>
                  <a:pt x="1789" y="605"/>
                </a:cubicBezTo>
                <a:cubicBezTo>
                  <a:pt x="1264" y="375"/>
                  <a:pt x="705" y="178"/>
                  <a:pt x="179" y="14"/>
                </a:cubicBezTo>
                <a:cubicBezTo>
                  <a:pt x="161" y="4"/>
                  <a:pt x="143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20" name="Google Shape;16220;p113"/>
          <p:cNvSpPr/>
          <p:nvPr/>
        </p:nvSpPr>
        <p:spPr>
          <a:xfrm>
            <a:off x="7579606" y="3302287"/>
            <a:ext cx="26350" cy="15281"/>
          </a:xfrm>
          <a:custGeom>
            <a:rect b="b" l="l" r="r" t="t"/>
            <a:pathLst>
              <a:path extrusionOk="0" h="722" w="1245">
                <a:moveTo>
                  <a:pt x="123" y="1"/>
                </a:moveTo>
                <a:cubicBezTo>
                  <a:pt x="33" y="1"/>
                  <a:pt x="0" y="125"/>
                  <a:pt x="83" y="180"/>
                </a:cubicBezTo>
                <a:lnTo>
                  <a:pt x="1036" y="706"/>
                </a:lnTo>
                <a:cubicBezTo>
                  <a:pt x="1057" y="716"/>
                  <a:pt x="1077" y="721"/>
                  <a:pt x="1096" y="721"/>
                </a:cubicBezTo>
                <a:cubicBezTo>
                  <a:pt x="1193" y="721"/>
                  <a:pt x="1244" y="597"/>
                  <a:pt x="1134" y="542"/>
                </a:cubicBezTo>
                <a:lnTo>
                  <a:pt x="181" y="16"/>
                </a:lnTo>
                <a:cubicBezTo>
                  <a:pt x="160" y="5"/>
                  <a:pt x="141" y="1"/>
                  <a:pt x="1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21" name="Google Shape;16221;p113"/>
          <p:cNvSpPr/>
          <p:nvPr/>
        </p:nvSpPr>
        <p:spPr>
          <a:xfrm>
            <a:off x="7579479" y="3290011"/>
            <a:ext cx="41187" cy="18498"/>
          </a:xfrm>
          <a:custGeom>
            <a:rect b="b" l="l" r="r" t="t"/>
            <a:pathLst>
              <a:path extrusionOk="0" h="874" w="1946">
                <a:moveTo>
                  <a:pt x="158" y="1"/>
                </a:moveTo>
                <a:cubicBezTo>
                  <a:pt x="47" y="1"/>
                  <a:pt x="0" y="171"/>
                  <a:pt x="122" y="201"/>
                </a:cubicBezTo>
                <a:cubicBezTo>
                  <a:pt x="680" y="300"/>
                  <a:pt x="1239" y="530"/>
                  <a:pt x="1732" y="859"/>
                </a:cubicBezTo>
                <a:cubicBezTo>
                  <a:pt x="1753" y="869"/>
                  <a:pt x="1773" y="874"/>
                  <a:pt x="1792" y="874"/>
                </a:cubicBezTo>
                <a:cubicBezTo>
                  <a:pt x="1890" y="874"/>
                  <a:pt x="1946" y="749"/>
                  <a:pt x="1863" y="694"/>
                </a:cubicBezTo>
                <a:cubicBezTo>
                  <a:pt x="1337" y="366"/>
                  <a:pt x="779" y="136"/>
                  <a:pt x="187" y="4"/>
                </a:cubicBezTo>
                <a:cubicBezTo>
                  <a:pt x="177" y="2"/>
                  <a:pt x="168" y="1"/>
                  <a:pt x="15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22" name="Google Shape;16222;p113"/>
          <p:cNvSpPr/>
          <p:nvPr/>
        </p:nvSpPr>
        <p:spPr>
          <a:xfrm>
            <a:off x="7512936" y="4720407"/>
            <a:ext cx="18350" cy="8000"/>
          </a:xfrm>
          <a:custGeom>
            <a:rect b="b" l="l" r="r" t="t"/>
            <a:pathLst>
              <a:path extrusionOk="0" h="378" w="867">
                <a:moveTo>
                  <a:pt x="149" y="1"/>
                </a:moveTo>
                <a:cubicBezTo>
                  <a:pt x="52" y="1"/>
                  <a:pt x="1" y="125"/>
                  <a:pt x="111" y="180"/>
                </a:cubicBezTo>
                <a:lnTo>
                  <a:pt x="111" y="147"/>
                </a:lnTo>
                <a:cubicBezTo>
                  <a:pt x="308" y="279"/>
                  <a:pt x="505" y="345"/>
                  <a:pt x="768" y="377"/>
                </a:cubicBezTo>
                <a:cubicBezTo>
                  <a:pt x="801" y="377"/>
                  <a:pt x="867" y="345"/>
                  <a:pt x="867" y="279"/>
                </a:cubicBezTo>
                <a:cubicBezTo>
                  <a:pt x="867" y="213"/>
                  <a:pt x="801" y="180"/>
                  <a:pt x="768" y="180"/>
                </a:cubicBezTo>
                <a:lnTo>
                  <a:pt x="604" y="180"/>
                </a:lnTo>
                <a:lnTo>
                  <a:pt x="472" y="147"/>
                </a:lnTo>
                <a:cubicBezTo>
                  <a:pt x="374" y="114"/>
                  <a:pt x="275" y="49"/>
                  <a:pt x="210" y="16"/>
                </a:cubicBezTo>
                <a:cubicBezTo>
                  <a:pt x="188" y="5"/>
                  <a:pt x="168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23" name="Google Shape;16223;p113"/>
          <p:cNvSpPr/>
          <p:nvPr/>
        </p:nvSpPr>
        <p:spPr>
          <a:xfrm>
            <a:off x="7512830" y="4707200"/>
            <a:ext cx="42626" cy="19895"/>
          </a:xfrm>
          <a:custGeom>
            <a:rect b="b" l="l" r="r" t="t"/>
            <a:pathLst>
              <a:path extrusionOk="0" h="940" w="2014">
                <a:moveTo>
                  <a:pt x="135" y="0"/>
                </a:moveTo>
                <a:cubicBezTo>
                  <a:pt x="56" y="0"/>
                  <a:pt x="0" y="125"/>
                  <a:pt x="83" y="180"/>
                </a:cubicBezTo>
                <a:lnTo>
                  <a:pt x="1825" y="936"/>
                </a:lnTo>
                <a:cubicBezTo>
                  <a:pt x="1834" y="939"/>
                  <a:pt x="1842" y="940"/>
                  <a:pt x="1851" y="940"/>
                </a:cubicBezTo>
                <a:cubicBezTo>
                  <a:pt x="1939" y="940"/>
                  <a:pt x="2013" y="798"/>
                  <a:pt x="1923" y="738"/>
                </a:cubicBezTo>
                <a:lnTo>
                  <a:pt x="182" y="16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24" name="Google Shape;16224;p113"/>
          <p:cNvSpPr/>
          <p:nvPr/>
        </p:nvSpPr>
        <p:spPr>
          <a:xfrm>
            <a:off x="7516999" y="4695369"/>
            <a:ext cx="38414" cy="18498"/>
          </a:xfrm>
          <a:custGeom>
            <a:rect b="b" l="l" r="r" t="t"/>
            <a:pathLst>
              <a:path extrusionOk="0" h="874" w="1815">
                <a:moveTo>
                  <a:pt x="154" y="1"/>
                </a:moveTo>
                <a:cubicBezTo>
                  <a:pt x="57" y="1"/>
                  <a:pt x="1" y="125"/>
                  <a:pt x="83" y="180"/>
                </a:cubicBezTo>
                <a:cubicBezTo>
                  <a:pt x="609" y="443"/>
                  <a:pt x="1102" y="673"/>
                  <a:pt x="1628" y="870"/>
                </a:cubicBezTo>
                <a:cubicBezTo>
                  <a:pt x="1638" y="873"/>
                  <a:pt x="1647" y="874"/>
                  <a:pt x="1657" y="874"/>
                </a:cubicBezTo>
                <a:cubicBezTo>
                  <a:pt x="1768" y="874"/>
                  <a:pt x="1815" y="703"/>
                  <a:pt x="1693" y="673"/>
                </a:cubicBezTo>
                <a:cubicBezTo>
                  <a:pt x="1168" y="476"/>
                  <a:pt x="675" y="279"/>
                  <a:pt x="215" y="16"/>
                </a:cubicBezTo>
                <a:cubicBezTo>
                  <a:pt x="193" y="5"/>
                  <a:pt x="173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25" name="Google Shape;16225;p113"/>
          <p:cNvSpPr/>
          <p:nvPr/>
        </p:nvSpPr>
        <p:spPr>
          <a:xfrm>
            <a:off x="7550377" y="4707200"/>
            <a:ext cx="36552" cy="14244"/>
          </a:xfrm>
          <a:custGeom>
            <a:rect b="b" l="l" r="r" t="t"/>
            <a:pathLst>
              <a:path extrusionOk="0" h="673" w="1727">
                <a:moveTo>
                  <a:pt x="135" y="0"/>
                </a:moveTo>
                <a:cubicBezTo>
                  <a:pt x="57" y="0"/>
                  <a:pt x="1" y="125"/>
                  <a:pt x="84" y="180"/>
                </a:cubicBezTo>
                <a:cubicBezTo>
                  <a:pt x="544" y="443"/>
                  <a:pt x="1069" y="607"/>
                  <a:pt x="1595" y="673"/>
                </a:cubicBezTo>
                <a:cubicBezTo>
                  <a:pt x="1727" y="673"/>
                  <a:pt x="1727" y="443"/>
                  <a:pt x="1595" y="443"/>
                </a:cubicBezTo>
                <a:cubicBezTo>
                  <a:pt x="1102" y="410"/>
                  <a:pt x="609" y="278"/>
                  <a:pt x="182" y="16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26" name="Google Shape;16226;p113"/>
          <p:cNvSpPr/>
          <p:nvPr/>
        </p:nvSpPr>
        <p:spPr>
          <a:xfrm>
            <a:off x="7535900" y="4692596"/>
            <a:ext cx="78628" cy="27536"/>
          </a:xfrm>
          <a:custGeom>
            <a:rect b="b" l="l" r="r" t="t"/>
            <a:pathLst>
              <a:path extrusionOk="0" h="1301" w="3715">
                <a:moveTo>
                  <a:pt x="149" y="0"/>
                </a:moveTo>
                <a:cubicBezTo>
                  <a:pt x="52" y="0"/>
                  <a:pt x="0" y="125"/>
                  <a:pt x="110" y="180"/>
                </a:cubicBezTo>
                <a:cubicBezTo>
                  <a:pt x="1195" y="706"/>
                  <a:pt x="2345" y="1067"/>
                  <a:pt x="3561" y="1297"/>
                </a:cubicBezTo>
                <a:cubicBezTo>
                  <a:pt x="3571" y="1300"/>
                  <a:pt x="3580" y="1301"/>
                  <a:pt x="3589" y="1301"/>
                </a:cubicBezTo>
                <a:cubicBezTo>
                  <a:pt x="3696" y="1301"/>
                  <a:pt x="3715" y="1130"/>
                  <a:pt x="3594" y="1100"/>
                </a:cubicBezTo>
                <a:cubicBezTo>
                  <a:pt x="2411" y="870"/>
                  <a:pt x="1293" y="508"/>
                  <a:pt x="209" y="15"/>
                </a:cubicBezTo>
                <a:cubicBezTo>
                  <a:pt x="188" y="5"/>
                  <a:pt x="167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27" name="Google Shape;16227;p113"/>
          <p:cNvSpPr/>
          <p:nvPr/>
        </p:nvSpPr>
        <p:spPr>
          <a:xfrm>
            <a:off x="7515666" y="4674542"/>
            <a:ext cx="82882" cy="32382"/>
          </a:xfrm>
          <a:custGeom>
            <a:rect b="b" l="l" r="r" t="t"/>
            <a:pathLst>
              <a:path extrusionOk="0" h="1530" w="3916">
                <a:moveTo>
                  <a:pt x="159" y="1"/>
                </a:moveTo>
                <a:cubicBezTo>
                  <a:pt x="57" y="1"/>
                  <a:pt x="1" y="150"/>
                  <a:pt x="113" y="178"/>
                </a:cubicBezTo>
                <a:cubicBezTo>
                  <a:pt x="1296" y="704"/>
                  <a:pt x="2512" y="1164"/>
                  <a:pt x="3761" y="1526"/>
                </a:cubicBezTo>
                <a:cubicBezTo>
                  <a:pt x="3771" y="1528"/>
                  <a:pt x="3780" y="1529"/>
                  <a:pt x="3789" y="1529"/>
                </a:cubicBezTo>
                <a:cubicBezTo>
                  <a:pt x="3896" y="1529"/>
                  <a:pt x="3915" y="1359"/>
                  <a:pt x="3794" y="1329"/>
                </a:cubicBezTo>
                <a:cubicBezTo>
                  <a:pt x="2578" y="967"/>
                  <a:pt x="1362" y="540"/>
                  <a:pt x="212" y="14"/>
                </a:cubicBezTo>
                <a:cubicBezTo>
                  <a:pt x="193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28" name="Google Shape;16228;p113"/>
          <p:cNvSpPr/>
          <p:nvPr/>
        </p:nvSpPr>
        <p:spPr>
          <a:xfrm>
            <a:off x="7521740" y="4658054"/>
            <a:ext cx="80893" cy="31684"/>
          </a:xfrm>
          <a:custGeom>
            <a:rect b="b" l="l" r="r" t="t"/>
            <a:pathLst>
              <a:path extrusionOk="0" h="1497" w="3822">
                <a:moveTo>
                  <a:pt x="159" y="1"/>
                </a:moveTo>
                <a:cubicBezTo>
                  <a:pt x="48" y="1"/>
                  <a:pt x="1" y="171"/>
                  <a:pt x="122" y="202"/>
                </a:cubicBezTo>
                <a:lnTo>
                  <a:pt x="3671" y="1483"/>
                </a:lnTo>
                <a:cubicBezTo>
                  <a:pt x="3689" y="1492"/>
                  <a:pt x="3706" y="1496"/>
                  <a:pt x="3720" y="1496"/>
                </a:cubicBezTo>
                <a:cubicBezTo>
                  <a:pt x="3809" y="1496"/>
                  <a:pt x="3822" y="1343"/>
                  <a:pt x="3737" y="1286"/>
                </a:cubicBezTo>
                <a:lnTo>
                  <a:pt x="188" y="4"/>
                </a:lnTo>
                <a:cubicBezTo>
                  <a:pt x="178" y="2"/>
                  <a:pt x="168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29" name="Google Shape;16229;p113"/>
          <p:cNvSpPr/>
          <p:nvPr/>
        </p:nvSpPr>
        <p:spPr>
          <a:xfrm>
            <a:off x="7524704" y="4646032"/>
            <a:ext cx="73167" cy="27514"/>
          </a:xfrm>
          <a:custGeom>
            <a:rect b="b" l="l" r="r" t="t"/>
            <a:pathLst>
              <a:path extrusionOk="0" h="1300" w="3457">
                <a:moveTo>
                  <a:pt x="108" y="1"/>
                </a:moveTo>
                <a:cubicBezTo>
                  <a:pt x="33" y="1"/>
                  <a:pt x="1" y="154"/>
                  <a:pt x="114" y="211"/>
                </a:cubicBezTo>
                <a:cubicBezTo>
                  <a:pt x="1165" y="605"/>
                  <a:pt x="2217" y="1000"/>
                  <a:pt x="3334" y="1295"/>
                </a:cubicBezTo>
                <a:cubicBezTo>
                  <a:pt x="3343" y="1298"/>
                  <a:pt x="3351" y="1300"/>
                  <a:pt x="3359" y="1300"/>
                </a:cubicBezTo>
                <a:cubicBezTo>
                  <a:pt x="3437" y="1300"/>
                  <a:pt x="3457" y="1158"/>
                  <a:pt x="3367" y="1098"/>
                </a:cubicBezTo>
                <a:cubicBezTo>
                  <a:pt x="2282" y="770"/>
                  <a:pt x="1198" y="408"/>
                  <a:pt x="146" y="14"/>
                </a:cubicBezTo>
                <a:cubicBezTo>
                  <a:pt x="133" y="5"/>
                  <a:pt x="120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30" name="Google Shape;16230;p113"/>
          <p:cNvSpPr/>
          <p:nvPr/>
        </p:nvSpPr>
        <p:spPr>
          <a:xfrm>
            <a:off x="7523137" y="4635111"/>
            <a:ext cx="59452" cy="23832"/>
          </a:xfrm>
          <a:custGeom>
            <a:rect b="b" l="l" r="r" t="t"/>
            <a:pathLst>
              <a:path extrusionOk="0" h="1126" w="2809">
                <a:moveTo>
                  <a:pt x="159" y="0"/>
                </a:moveTo>
                <a:cubicBezTo>
                  <a:pt x="47" y="0"/>
                  <a:pt x="0" y="171"/>
                  <a:pt x="122" y="201"/>
                </a:cubicBezTo>
                <a:lnTo>
                  <a:pt x="2652" y="1121"/>
                </a:lnTo>
                <a:cubicBezTo>
                  <a:pt x="2662" y="1124"/>
                  <a:pt x="2672" y="1125"/>
                  <a:pt x="2681" y="1125"/>
                </a:cubicBezTo>
                <a:cubicBezTo>
                  <a:pt x="2788" y="1125"/>
                  <a:pt x="2809" y="955"/>
                  <a:pt x="2718" y="924"/>
                </a:cubicBezTo>
                <a:lnTo>
                  <a:pt x="188" y="4"/>
                </a:lnTo>
                <a:cubicBezTo>
                  <a:pt x="178" y="2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31" name="Google Shape;16231;p113"/>
          <p:cNvSpPr/>
          <p:nvPr/>
        </p:nvSpPr>
        <p:spPr>
          <a:xfrm>
            <a:off x="7527476" y="4624465"/>
            <a:ext cx="53674" cy="19853"/>
          </a:xfrm>
          <a:custGeom>
            <a:rect b="b" l="l" r="r" t="t"/>
            <a:pathLst>
              <a:path extrusionOk="0" h="938" w="2536">
                <a:moveTo>
                  <a:pt x="108" y="1"/>
                </a:moveTo>
                <a:cubicBezTo>
                  <a:pt x="34" y="1"/>
                  <a:pt x="1" y="155"/>
                  <a:pt x="114" y="211"/>
                </a:cubicBezTo>
                <a:cubicBezTo>
                  <a:pt x="837" y="507"/>
                  <a:pt x="1593" y="737"/>
                  <a:pt x="2381" y="934"/>
                </a:cubicBezTo>
                <a:cubicBezTo>
                  <a:pt x="2391" y="937"/>
                  <a:pt x="2401" y="938"/>
                  <a:pt x="2410" y="938"/>
                </a:cubicBezTo>
                <a:cubicBezTo>
                  <a:pt x="2517" y="938"/>
                  <a:pt x="2536" y="767"/>
                  <a:pt x="2414" y="737"/>
                </a:cubicBezTo>
                <a:cubicBezTo>
                  <a:pt x="1658" y="540"/>
                  <a:pt x="903" y="310"/>
                  <a:pt x="147" y="14"/>
                </a:cubicBezTo>
                <a:cubicBezTo>
                  <a:pt x="133" y="5"/>
                  <a:pt x="120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32" name="Google Shape;16232;p113"/>
          <p:cNvSpPr/>
          <p:nvPr/>
        </p:nvSpPr>
        <p:spPr>
          <a:xfrm>
            <a:off x="7521740" y="4605204"/>
            <a:ext cx="55283" cy="20340"/>
          </a:xfrm>
          <a:custGeom>
            <a:rect b="b" l="l" r="r" t="t"/>
            <a:pathLst>
              <a:path extrusionOk="0" h="961" w="2612">
                <a:moveTo>
                  <a:pt x="159" y="0"/>
                </a:moveTo>
                <a:cubicBezTo>
                  <a:pt x="48" y="0"/>
                  <a:pt x="1" y="171"/>
                  <a:pt x="122" y="201"/>
                </a:cubicBezTo>
                <a:lnTo>
                  <a:pt x="2455" y="957"/>
                </a:lnTo>
                <a:cubicBezTo>
                  <a:pt x="2465" y="960"/>
                  <a:pt x="2475" y="961"/>
                  <a:pt x="2484" y="961"/>
                </a:cubicBezTo>
                <a:cubicBezTo>
                  <a:pt x="2591" y="961"/>
                  <a:pt x="2612" y="790"/>
                  <a:pt x="2521" y="760"/>
                </a:cubicBezTo>
                <a:lnTo>
                  <a:pt x="188" y="4"/>
                </a:lnTo>
                <a:cubicBezTo>
                  <a:pt x="178" y="2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33" name="Google Shape;16233;p113"/>
          <p:cNvSpPr/>
          <p:nvPr/>
        </p:nvSpPr>
        <p:spPr>
          <a:xfrm>
            <a:off x="7521867" y="4583404"/>
            <a:ext cx="43812" cy="22181"/>
          </a:xfrm>
          <a:custGeom>
            <a:rect b="b" l="l" r="r" t="t"/>
            <a:pathLst>
              <a:path extrusionOk="0" h="1048" w="2070">
                <a:moveTo>
                  <a:pt x="135" y="0"/>
                </a:moveTo>
                <a:cubicBezTo>
                  <a:pt x="57" y="0"/>
                  <a:pt x="1" y="125"/>
                  <a:pt x="83" y="180"/>
                </a:cubicBezTo>
                <a:lnTo>
                  <a:pt x="1858" y="1034"/>
                </a:lnTo>
                <a:cubicBezTo>
                  <a:pt x="1876" y="1043"/>
                  <a:pt x="1894" y="1047"/>
                  <a:pt x="1911" y="1047"/>
                </a:cubicBezTo>
                <a:cubicBezTo>
                  <a:pt x="2012" y="1047"/>
                  <a:pt x="2069" y="898"/>
                  <a:pt x="1956" y="870"/>
                </a:cubicBezTo>
                <a:lnTo>
                  <a:pt x="182" y="15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34" name="Google Shape;16234;p113"/>
          <p:cNvSpPr/>
          <p:nvPr/>
        </p:nvSpPr>
        <p:spPr>
          <a:xfrm>
            <a:off x="7514417" y="4556016"/>
            <a:ext cx="53569" cy="29187"/>
          </a:xfrm>
          <a:custGeom>
            <a:rect b="b" l="l" r="r" t="t"/>
            <a:pathLst>
              <a:path extrusionOk="0" h="1379" w="2531">
                <a:moveTo>
                  <a:pt x="134" y="1"/>
                </a:moveTo>
                <a:cubicBezTo>
                  <a:pt x="44" y="1"/>
                  <a:pt x="1" y="139"/>
                  <a:pt x="107" y="192"/>
                </a:cubicBezTo>
                <a:cubicBezTo>
                  <a:pt x="797" y="685"/>
                  <a:pt x="1553" y="1079"/>
                  <a:pt x="2374" y="1375"/>
                </a:cubicBezTo>
                <a:cubicBezTo>
                  <a:pt x="2384" y="1378"/>
                  <a:pt x="2394" y="1379"/>
                  <a:pt x="2402" y="1379"/>
                </a:cubicBezTo>
                <a:cubicBezTo>
                  <a:pt x="2510" y="1379"/>
                  <a:pt x="2531" y="1208"/>
                  <a:pt x="2440" y="1178"/>
                </a:cubicBezTo>
                <a:cubicBezTo>
                  <a:pt x="1618" y="882"/>
                  <a:pt x="862" y="521"/>
                  <a:pt x="205" y="28"/>
                </a:cubicBezTo>
                <a:cubicBezTo>
                  <a:pt x="180" y="9"/>
                  <a:pt x="156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35" name="Google Shape;16235;p113"/>
          <p:cNvSpPr/>
          <p:nvPr/>
        </p:nvSpPr>
        <p:spPr>
          <a:xfrm>
            <a:off x="7513528" y="4544460"/>
            <a:ext cx="52934" cy="28425"/>
          </a:xfrm>
          <a:custGeom>
            <a:rect b="b" l="l" r="r" t="t"/>
            <a:pathLst>
              <a:path extrusionOk="0" h="1343" w="2501">
                <a:moveTo>
                  <a:pt x="123" y="0"/>
                </a:moveTo>
                <a:cubicBezTo>
                  <a:pt x="33" y="0"/>
                  <a:pt x="0" y="124"/>
                  <a:pt x="83" y="180"/>
                </a:cubicBezTo>
                <a:cubicBezTo>
                  <a:pt x="806" y="607"/>
                  <a:pt x="1529" y="1001"/>
                  <a:pt x="2317" y="1330"/>
                </a:cubicBezTo>
                <a:cubicBezTo>
                  <a:pt x="2331" y="1339"/>
                  <a:pt x="2345" y="1343"/>
                  <a:pt x="2359" y="1343"/>
                </a:cubicBezTo>
                <a:cubicBezTo>
                  <a:pt x="2440" y="1343"/>
                  <a:pt x="2501" y="1194"/>
                  <a:pt x="2416" y="1165"/>
                </a:cubicBezTo>
                <a:cubicBezTo>
                  <a:pt x="1627" y="804"/>
                  <a:pt x="904" y="410"/>
                  <a:pt x="182" y="15"/>
                </a:cubicBezTo>
                <a:cubicBezTo>
                  <a:pt x="160" y="5"/>
                  <a:pt x="141" y="0"/>
                  <a:pt x="1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36" name="Google Shape;16236;p113"/>
          <p:cNvSpPr/>
          <p:nvPr/>
        </p:nvSpPr>
        <p:spPr>
          <a:xfrm>
            <a:off x="7507369" y="4531231"/>
            <a:ext cx="53124" cy="23303"/>
          </a:xfrm>
          <a:custGeom>
            <a:rect b="b" l="l" r="r" t="t"/>
            <a:pathLst>
              <a:path extrusionOk="0" h="1101" w="2510">
                <a:moveTo>
                  <a:pt x="149" y="1"/>
                </a:moveTo>
                <a:cubicBezTo>
                  <a:pt x="52" y="1"/>
                  <a:pt x="1" y="125"/>
                  <a:pt x="111" y="180"/>
                </a:cubicBezTo>
                <a:cubicBezTo>
                  <a:pt x="801" y="575"/>
                  <a:pt x="1557" y="870"/>
                  <a:pt x="2346" y="1100"/>
                </a:cubicBezTo>
                <a:cubicBezTo>
                  <a:pt x="2477" y="1100"/>
                  <a:pt x="2510" y="936"/>
                  <a:pt x="2411" y="903"/>
                </a:cubicBezTo>
                <a:cubicBezTo>
                  <a:pt x="1623" y="706"/>
                  <a:pt x="900" y="377"/>
                  <a:pt x="210" y="16"/>
                </a:cubicBezTo>
                <a:cubicBezTo>
                  <a:pt x="188" y="5"/>
                  <a:pt x="168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37" name="Google Shape;16237;p113"/>
          <p:cNvSpPr/>
          <p:nvPr/>
        </p:nvSpPr>
        <p:spPr>
          <a:xfrm>
            <a:off x="7497570" y="4506934"/>
            <a:ext cx="72278" cy="31874"/>
          </a:xfrm>
          <a:custGeom>
            <a:rect b="b" l="l" r="r" t="t"/>
            <a:pathLst>
              <a:path extrusionOk="0" h="1506" w="3415">
                <a:moveTo>
                  <a:pt x="129" y="1"/>
                </a:moveTo>
                <a:cubicBezTo>
                  <a:pt x="34" y="1"/>
                  <a:pt x="1" y="154"/>
                  <a:pt x="114" y="211"/>
                </a:cubicBezTo>
                <a:cubicBezTo>
                  <a:pt x="1166" y="605"/>
                  <a:pt x="2184" y="1032"/>
                  <a:pt x="3203" y="1493"/>
                </a:cubicBezTo>
                <a:cubicBezTo>
                  <a:pt x="3221" y="1502"/>
                  <a:pt x="3239" y="1506"/>
                  <a:pt x="3256" y="1506"/>
                </a:cubicBezTo>
                <a:cubicBezTo>
                  <a:pt x="3357" y="1506"/>
                  <a:pt x="3415" y="1352"/>
                  <a:pt x="3301" y="1295"/>
                </a:cubicBezTo>
                <a:cubicBezTo>
                  <a:pt x="2283" y="835"/>
                  <a:pt x="1231" y="408"/>
                  <a:pt x="180" y="14"/>
                </a:cubicBezTo>
                <a:cubicBezTo>
                  <a:pt x="161" y="5"/>
                  <a:pt x="144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38" name="Google Shape;16238;p113"/>
          <p:cNvSpPr/>
          <p:nvPr/>
        </p:nvSpPr>
        <p:spPr>
          <a:xfrm>
            <a:off x="7498924" y="4491673"/>
            <a:ext cx="69231" cy="23916"/>
          </a:xfrm>
          <a:custGeom>
            <a:rect b="b" l="l" r="r" t="t"/>
            <a:pathLst>
              <a:path extrusionOk="0" h="1130" w="3271">
                <a:moveTo>
                  <a:pt x="104" y="0"/>
                </a:moveTo>
                <a:cubicBezTo>
                  <a:pt x="12" y="0"/>
                  <a:pt x="1" y="180"/>
                  <a:pt x="116" y="209"/>
                </a:cubicBezTo>
                <a:cubicBezTo>
                  <a:pt x="1102" y="538"/>
                  <a:pt x="2087" y="833"/>
                  <a:pt x="3106" y="1129"/>
                </a:cubicBezTo>
                <a:cubicBezTo>
                  <a:pt x="3237" y="1129"/>
                  <a:pt x="3270" y="965"/>
                  <a:pt x="3172" y="932"/>
                </a:cubicBezTo>
                <a:cubicBezTo>
                  <a:pt x="2153" y="669"/>
                  <a:pt x="1167" y="340"/>
                  <a:pt x="149" y="12"/>
                </a:cubicBezTo>
                <a:cubicBezTo>
                  <a:pt x="132" y="4"/>
                  <a:pt x="118" y="0"/>
                  <a:pt x="10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39" name="Google Shape;16239;p113"/>
          <p:cNvSpPr/>
          <p:nvPr/>
        </p:nvSpPr>
        <p:spPr>
          <a:xfrm>
            <a:off x="7492532" y="4498087"/>
            <a:ext cx="77316" cy="30287"/>
          </a:xfrm>
          <a:custGeom>
            <a:rect b="b" l="l" r="r" t="t"/>
            <a:pathLst>
              <a:path extrusionOk="0" h="1431" w="3653">
                <a:moveTo>
                  <a:pt x="159" y="1"/>
                </a:moveTo>
                <a:cubicBezTo>
                  <a:pt x="47" y="1"/>
                  <a:pt x="1" y="171"/>
                  <a:pt x="122" y="202"/>
                </a:cubicBezTo>
                <a:lnTo>
                  <a:pt x="155" y="202"/>
                </a:lnTo>
                <a:cubicBezTo>
                  <a:pt x="1272" y="498"/>
                  <a:pt x="2389" y="892"/>
                  <a:pt x="3441" y="1418"/>
                </a:cubicBezTo>
                <a:cubicBezTo>
                  <a:pt x="3459" y="1427"/>
                  <a:pt x="3477" y="1431"/>
                  <a:pt x="3494" y="1431"/>
                </a:cubicBezTo>
                <a:cubicBezTo>
                  <a:pt x="3596" y="1431"/>
                  <a:pt x="3652" y="1282"/>
                  <a:pt x="3539" y="1253"/>
                </a:cubicBezTo>
                <a:cubicBezTo>
                  <a:pt x="2455" y="695"/>
                  <a:pt x="1338" y="300"/>
                  <a:pt x="188" y="5"/>
                </a:cubicBezTo>
                <a:cubicBezTo>
                  <a:pt x="178" y="2"/>
                  <a:pt x="168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40" name="Google Shape;16240;p113"/>
          <p:cNvSpPr/>
          <p:nvPr/>
        </p:nvSpPr>
        <p:spPr>
          <a:xfrm>
            <a:off x="7507136" y="4521051"/>
            <a:ext cx="62416" cy="29250"/>
          </a:xfrm>
          <a:custGeom>
            <a:rect b="b" l="l" r="r" t="t"/>
            <a:pathLst>
              <a:path extrusionOk="0" h="1382" w="2949">
                <a:moveTo>
                  <a:pt x="159" y="0"/>
                </a:moveTo>
                <a:cubicBezTo>
                  <a:pt x="47" y="0"/>
                  <a:pt x="1" y="171"/>
                  <a:pt x="122" y="201"/>
                </a:cubicBezTo>
                <a:cubicBezTo>
                  <a:pt x="549" y="365"/>
                  <a:pt x="976" y="530"/>
                  <a:pt x="1404" y="694"/>
                </a:cubicBezTo>
                <a:cubicBezTo>
                  <a:pt x="1634" y="793"/>
                  <a:pt x="1831" y="891"/>
                  <a:pt x="2028" y="990"/>
                </a:cubicBezTo>
                <a:lnTo>
                  <a:pt x="2357" y="1121"/>
                </a:lnTo>
                <a:cubicBezTo>
                  <a:pt x="2389" y="1154"/>
                  <a:pt x="2619" y="1220"/>
                  <a:pt x="2619" y="1286"/>
                </a:cubicBezTo>
                <a:lnTo>
                  <a:pt x="2623" y="1275"/>
                </a:lnTo>
                <a:lnTo>
                  <a:pt x="2623" y="1275"/>
                </a:lnTo>
                <a:cubicBezTo>
                  <a:pt x="2632" y="1332"/>
                  <a:pt x="2684" y="1382"/>
                  <a:pt x="2731" y="1382"/>
                </a:cubicBezTo>
                <a:cubicBezTo>
                  <a:pt x="2751" y="1382"/>
                  <a:pt x="2770" y="1373"/>
                  <a:pt x="2784" y="1351"/>
                </a:cubicBezTo>
                <a:cubicBezTo>
                  <a:pt x="2948" y="1154"/>
                  <a:pt x="2619" y="1023"/>
                  <a:pt x="2488" y="957"/>
                </a:cubicBezTo>
                <a:cubicBezTo>
                  <a:pt x="2225" y="826"/>
                  <a:pt x="1962" y="727"/>
                  <a:pt x="1732" y="595"/>
                </a:cubicBezTo>
                <a:cubicBezTo>
                  <a:pt x="1206" y="398"/>
                  <a:pt x="714" y="201"/>
                  <a:pt x="188" y="4"/>
                </a:cubicBezTo>
                <a:cubicBezTo>
                  <a:pt x="178" y="1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41" name="Google Shape;16241;p113"/>
          <p:cNvSpPr/>
          <p:nvPr/>
        </p:nvSpPr>
        <p:spPr>
          <a:xfrm>
            <a:off x="7519730" y="4570218"/>
            <a:ext cx="51558" cy="25673"/>
          </a:xfrm>
          <a:custGeom>
            <a:rect b="b" l="l" r="r" t="t"/>
            <a:pathLst>
              <a:path extrusionOk="0" h="1213" w="2436">
                <a:moveTo>
                  <a:pt x="144" y="1"/>
                </a:moveTo>
                <a:cubicBezTo>
                  <a:pt x="62" y="1"/>
                  <a:pt x="1" y="155"/>
                  <a:pt x="86" y="211"/>
                </a:cubicBezTo>
                <a:cubicBezTo>
                  <a:pt x="447" y="376"/>
                  <a:pt x="809" y="540"/>
                  <a:pt x="1203" y="704"/>
                </a:cubicBezTo>
                <a:cubicBezTo>
                  <a:pt x="1564" y="803"/>
                  <a:pt x="1926" y="967"/>
                  <a:pt x="2254" y="1197"/>
                </a:cubicBezTo>
                <a:cubicBezTo>
                  <a:pt x="2270" y="1208"/>
                  <a:pt x="2286" y="1212"/>
                  <a:pt x="2301" y="1212"/>
                </a:cubicBezTo>
                <a:cubicBezTo>
                  <a:pt x="2379" y="1212"/>
                  <a:pt x="2436" y="1083"/>
                  <a:pt x="2353" y="1000"/>
                </a:cubicBezTo>
                <a:cubicBezTo>
                  <a:pt x="2024" y="803"/>
                  <a:pt x="1696" y="638"/>
                  <a:pt x="1334" y="507"/>
                </a:cubicBezTo>
                <a:cubicBezTo>
                  <a:pt x="940" y="376"/>
                  <a:pt x="546" y="211"/>
                  <a:pt x="184" y="14"/>
                </a:cubicBezTo>
                <a:cubicBezTo>
                  <a:pt x="171" y="5"/>
                  <a:pt x="157" y="1"/>
                  <a:pt x="1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42" name="Google Shape;16242;p113"/>
          <p:cNvSpPr/>
          <p:nvPr/>
        </p:nvSpPr>
        <p:spPr>
          <a:xfrm>
            <a:off x="7521740" y="4596167"/>
            <a:ext cx="56511" cy="22668"/>
          </a:xfrm>
          <a:custGeom>
            <a:rect b="b" l="l" r="r" t="t"/>
            <a:pathLst>
              <a:path extrusionOk="0" h="1071" w="2670">
                <a:moveTo>
                  <a:pt x="159" y="0"/>
                </a:moveTo>
                <a:cubicBezTo>
                  <a:pt x="48" y="0"/>
                  <a:pt x="1" y="171"/>
                  <a:pt x="122" y="201"/>
                </a:cubicBezTo>
                <a:cubicBezTo>
                  <a:pt x="944" y="398"/>
                  <a:pt x="1732" y="694"/>
                  <a:pt x="2455" y="1055"/>
                </a:cubicBezTo>
                <a:cubicBezTo>
                  <a:pt x="2476" y="1066"/>
                  <a:pt x="2497" y="1071"/>
                  <a:pt x="2516" y="1071"/>
                </a:cubicBezTo>
                <a:cubicBezTo>
                  <a:pt x="2613" y="1071"/>
                  <a:pt x="2669" y="946"/>
                  <a:pt x="2587" y="891"/>
                </a:cubicBezTo>
                <a:cubicBezTo>
                  <a:pt x="1798" y="497"/>
                  <a:pt x="1009" y="201"/>
                  <a:pt x="188" y="4"/>
                </a:cubicBezTo>
                <a:cubicBezTo>
                  <a:pt x="178" y="1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43" name="Google Shape;16243;p113"/>
          <p:cNvSpPr/>
          <p:nvPr/>
        </p:nvSpPr>
        <p:spPr>
          <a:xfrm>
            <a:off x="7514925" y="4664848"/>
            <a:ext cx="84300" cy="31642"/>
          </a:xfrm>
          <a:custGeom>
            <a:rect b="b" l="l" r="r" t="t"/>
            <a:pathLst>
              <a:path extrusionOk="0" h="1495" w="3983">
                <a:moveTo>
                  <a:pt x="136" y="0"/>
                </a:moveTo>
                <a:cubicBezTo>
                  <a:pt x="37" y="0"/>
                  <a:pt x="0" y="180"/>
                  <a:pt x="116" y="209"/>
                </a:cubicBezTo>
                <a:cubicBezTo>
                  <a:pt x="1331" y="702"/>
                  <a:pt x="2547" y="1129"/>
                  <a:pt x="3796" y="1491"/>
                </a:cubicBezTo>
                <a:cubicBezTo>
                  <a:pt x="3806" y="1493"/>
                  <a:pt x="3816" y="1494"/>
                  <a:pt x="3825" y="1494"/>
                </a:cubicBezTo>
                <a:cubicBezTo>
                  <a:pt x="3936" y="1494"/>
                  <a:pt x="3983" y="1324"/>
                  <a:pt x="3862" y="1294"/>
                </a:cubicBezTo>
                <a:cubicBezTo>
                  <a:pt x="2613" y="932"/>
                  <a:pt x="1364" y="505"/>
                  <a:pt x="181" y="12"/>
                </a:cubicBezTo>
                <a:cubicBezTo>
                  <a:pt x="165" y="4"/>
                  <a:pt x="150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44" name="Google Shape;16244;p113"/>
          <p:cNvSpPr/>
          <p:nvPr/>
        </p:nvSpPr>
        <p:spPr>
          <a:xfrm>
            <a:off x="7489887" y="4474212"/>
            <a:ext cx="76660" cy="28933"/>
          </a:xfrm>
          <a:custGeom>
            <a:rect b="b" l="l" r="r" t="t"/>
            <a:pathLst>
              <a:path extrusionOk="0" h="1367" w="3622">
                <a:moveTo>
                  <a:pt x="134" y="0"/>
                </a:moveTo>
                <a:cubicBezTo>
                  <a:pt x="56" y="0"/>
                  <a:pt x="0" y="125"/>
                  <a:pt x="83" y="180"/>
                </a:cubicBezTo>
                <a:cubicBezTo>
                  <a:pt x="1167" y="673"/>
                  <a:pt x="2284" y="1067"/>
                  <a:pt x="3467" y="1363"/>
                </a:cubicBezTo>
                <a:cubicBezTo>
                  <a:pt x="3477" y="1365"/>
                  <a:pt x="3487" y="1366"/>
                  <a:pt x="3496" y="1366"/>
                </a:cubicBezTo>
                <a:cubicBezTo>
                  <a:pt x="3603" y="1366"/>
                  <a:pt x="3622" y="1196"/>
                  <a:pt x="3500" y="1165"/>
                </a:cubicBezTo>
                <a:cubicBezTo>
                  <a:pt x="2383" y="903"/>
                  <a:pt x="1266" y="508"/>
                  <a:pt x="181" y="15"/>
                </a:cubicBezTo>
                <a:cubicBezTo>
                  <a:pt x="165" y="5"/>
                  <a:pt x="149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45" name="Google Shape;16245;p113"/>
          <p:cNvSpPr/>
          <p:nvPr/>
        </p:nvSpPr>
        <p:spPr>
          <a:xfrm>
            <a:off x="7481653" y="4453004"/>
            <a:ext cx="89972" cy="43790"/>
          </a:xfrm>
          <a:custGeom>
            <a:rect b="b" l="l" r="r" t="t"/>
            <a:pathLst>
              <a:path extrusionOk="0" h="2069" w="4251">
                <a:moveTo>
                  <a:pt x="170" y="1"/>
                </a:moveTo>
                <a:cubicBezTo>
                  <a:pt x="83" y="1"/>
                  <a:pt x="1" y="112"/>
                  <a:pt x="77" y="163"/>
                </a:cubicBezTo>
                <a:cubicBezTo>
                  <a:pt x="636" y="656"/>
                  <a:pt x="1359" y="820"/>
                  <a:pt x="2016" y="1116"/>
                </a:cubicBezTo>
                <a:cubicBezTo>
                  <a:pt x="2673" y="1412"/>
                  <a:pt x="3298" y="1905"/>
                  <a:pt x="4053" y="2069"/>
                </a:cubicBezTo>
                <a:cubicBezTo>
                  <a:pt x="4185" y="2069"/>
                  <a:pt x="4251" y="1872"/>
                  <a:pt x="4119" y="1872"/>
                </a:cubicBezTo>
                <a:cubicBezTo>
                  <a:pt x="3396" y="1707"/>
                  <a:pt x="2772" y="1247"/>
                  <a:pt x="2115" y="952"/>
                </a:cubicBezTo>
                <a:cubicBezTo>
                  <a:pt x="1458" y="623"/>
                  <a:pt x="767" y="524"/>
                  <a:pt x="242" y="32"/>
                </a:cubicBezTo>
                <a:cubicBezTo>
                  <a:pt x="220" y="10"/>
                  <a:pt x="195" y="1"/>
                  <a:pt x="17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46" name="Google Shape;16246;p113"/>
          <p:cNvSpPr/>
          <p:nvPr/>
        </p:nvSpPr>
        <p:spPr>
          <a:xfrm>
            <a:off x="7474478" y="4438273"/>
            <a:ext cx="99729" cy="44700"/>
          </a:xfrm>
          <a:custGeom>
            <a:rect b="b" l="l" r="r" t="t"/>
            <a:pathLst>
              <a:path extrusionOk="0" h="2112" w="4712">
                <a:moveTo>
                  <a:pt x="192" y="0"/>
                </a:moveTo>
                <a:cubicBezTo>
                  <a:pt x="99" y="0"/>
                  <a:pt x="1" y="142"/>
                  <a:pt x="121" y="202"/>
                </a:cubicBezTo>
                <a:cubicBezTo>
                  <a:pt x="1567" y="859"/>
                  <a:pt x="3045" y="1516"/>
                  <a:pt x="4524" y="2108"/>
                </a:cubicBezTo>
                <a:cubicBezTo>
                  <a:pt x="4534" y="2110"/>
                  <a:pt x="4544" y="2111"/>
                  <a:pt x="4553" y="2111"/>
                </a:cubicBezTo>
                <a:cubicBezTo>
                  <a:pt x="4664" y="2111"/>
                  <a:pt x="4711" y="1941"/>
                  <a:pt x="4590" y="1911"/>
                </a:cubicBezTo>
                <a:cubicBezTo>
                  <a:pt x="3111" y="1319"/>
                  <a:pt x="1665" y="695"/>
                  <a:pt x="219" y="5"/>
                </a:cubicBezTo>
                <a:cubicBezTo>
                  <a:pt x="210" y="2"/>
                  <a:pt x="201" y="0"/>
                  <a:pt x="19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47" name="Google Shape;16247;p113"/>
          <p:cNvSpPr/>
          <p:nvPr/>
        </p:nvSpPr>
        <p:spPr>
          <a:xfrm>
            <a:off x="7470584" y="4417447"/>
            <a:ext cx="102185" cy="55262"/>
          </a:xfrm>
          <a:custGeom>
            <a:rect b="b" l="l" r="r" t="t"/>
            <a:pathLst>
              <a:path extrusionOk="0" h="2611" w="4828">
                <a:moveTo>
                  <a:pt x="130" y="1"/>
                </a:moveTo>
                <a:cubicBezTo>
                  <a:pt x="56" y="1"/>
                  <a:pt x="1" y="93"/>
                  <a:pt x="75" y="167"/>
                </a:cubicBezTo>
                <a:cubicBezTo>
                  <a:pt x="765" y="660"/>
                  <a:pt x="1520" y="1087"/>
                  <a:pt x="2276" y="1449"/>
                </a:cubicBezTo>
                <a:lnTo>
                  <a:pt x="3558" y="2073"/>
                </a:lnTo>
                <a:cubicBezTo>
                  <a:pt x="3919" y="2270"/>
                  <a:pt x="4281" y="2434"/>
                  <a:pt x="4675" y="2599"/>
                </a:cubicBezTo>
                <a:cubicBezTo>
                  <a:pt x="4691" y="2607"/>
                  <a:pt x="4706" y="2611"/>
                  <a:pt x="4719" y="2611"/>
                </a:cubicBezTo>
                <a:cubicBezTo>
                  <a:pt x="4813" y="2611"/>
                  <a:pt x="4827" y="2430"/>
                  <a:pt x="4741" y="2402"/>
                </a:cubicBezTo>
                <a:cubicBezTo>
                  <a:pt x="4346" y="2237"/>
                  <a:pt x="3952" y="2073"/>
                  <a:pt x="3558" y="1876"/>
                </a:cubicBezTo>
                <a:lnTo>
                  <a:pt x="2408" y="1284"/>
                </a:lnTo>
                <a:cubicBezTo>
                  <a:pt x="1619" y="923"/>
                  <a:pt x="896" y="496"/>
                  <a:pt x="206" y="36"/>
                </a:cubicBezTo>
                <a:cubicBezTo>
                  <a:pt x="181" y="11"/>
                  <a:pt x="155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48" name="Google Shape;16248;p113"/>
          <p:cNvSpPr/>
          <p:nvPr/>
        </p:nvSpPr>
        <p:spPr>
          <a:xfrm>
            <a:off x="7471219" y="4407118"/>
            <a:ext cx="105063" cy="51008"/>
          </a:xfrm>
          <a:custGeom>
            <a:rect b="b" l="l" r="r" t="t"/>
            <a:pathLst>
              <a:path extrusionOk="0" h="2410" w="4964">
                <a:moveTo>
                  <a:pt x="142" y="0"/>
                </a:moveTo>
                <a:cubicBezTo>
                  <a:pt x="63" y="0"/>
                  <a:pt x="1" y="111"/>
                  <a:pt x="78" y="162"/>
                </a:cubicBezTo>
                <a:cubicBezTo>
                  <a:pt x="768" y="721"/>
                  <a:pt x="1523" y="1115"/>
                  <a:pt x="2345" y="1444"/>
                </a:cubicBezTo>
                <a:lnTo>
                  <a:pt x="3692" y="2035"/>
                </a:lnTo>
                <a:lnTo>
                  <a:pt x="4349" y="2331"/>
                </a:lnTo>
                <a:cubicBezTo>
                  <a:pt x="4470" y="2379"/>
                  <a:pt x="4590" y="2410"/>
                  <a:pt x="4710" y="2410"/>
                </a:cubicBezTo>
                <a:cubicBezTo>
                  <a:pt x="4754" y="2410"/>
                  <a:pt x="4798" y="2406"/>
                  <a:pt x="4842" y="2397"/>
                </a:cubicBezTo>
                <a:cubicBezTo>
                  <a:pt x="4964" y="2366"/>
                  <a:pt x="4917" y="2196"/>
                  <a:pt x="4831" y="2196"/>
                </a:cubicBezTo>
                <a:cubicBezTo>
                  <a:pt x="4824" y="2196"/>
                  <a:pt x="4817" y="2197"/>
                  <a:pt x="4809" y="2200"/>
                </a:cubicBezTo>
                <a:cubicBezTo>
                  <a:pt x="4786" y="2202"/>
                  <a:pt x="4763" y="2204"/>
                  <a:pt x="4740" y="2204"/>
                </a:cubicBezTo>
                <a:cubicBezTo>
                  <a:pt x="4500" y="2204"/>
                  <a:pt x="4266" y="2059"/>
                  <a:pt x="4086" y="1970"/>
                </a:cubicBezTo>
                <a:lnTo>
                  <a:pt x="3462" y="1707"/>
                </a:lnTo>
                <a:lnTo>
                  <a:pt x="2312" y="1181"/>
                </a:lnTo>
                <a:cubicBezTo>
                  <a:pt x="1556" y="918"/>
                  <a:pt x="866" y="524"/>
                  <a:pt x="209" y="31"/>
                </a:cubicBezTo>
                <a:cubicBezTo>
                  <a:pt x="187" y="9"/>
                  <a:pt x="164" y="0"/>
                  <a:pt x="14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49" name="Google Shape;16249;p113"/>
          <p:cNvSpPr/>
          <p:nvPr/>
        </p:nvSpPr>
        <p:spPr>
          <a:xfrm>
            <a:off x="7471854" y="4392789"/>
            <a:ext cx="110905" cy="59495"/>
          </a:xfrm>
          <a:custGeom>
            <a:rect b="b" l="l" r="r" t="t"/>
            <a:pathLst>
              <a:path extrusionOk="0" h="2811" w="5240">
                <a:moveTo>
                  <a:pt x="155" y="0"/>
                </a:moveTo>
                <a:cubicBezTo>
                  <a:pt x="72" y="0"/>
                  <a:pt x="0" y="102"/>
                  <a:pt x="80" y="182"/>
                </a:cubicBezTo>
                <a:cubicBezTo>
                  <a:pt x="1559" y="1365"/>
                  <a:pt x="3235" y="2252"/>
                  <a:pt x="5075" y="2811"/>
                </a:cubicBezTo>
                <a:cubicBezTo>
                  <a:pt x="5174" y="2811"/>
                  <a:pt x="5239" y="2647"/>
                  <a:pt x="5108" y="2614"/>
                </a:cubicBezTo>
                <a:cubicBezTo>
                  <a:pt x="3334" y="2055"/>
                  <a:pt x="1658" y="1201"/>
                  <a:pt x="212" y="18"/>
                </a:cubicBezTo>
                <a:cubicBezTo>
                  <a:pt x="193" y="5"/>
                  <a:pt x="174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50" name="Google Shape;16250;p113"/>
          <p:cNvSpPr/>
          <p:nvPr/>
        </p:nvSpPr>
        <p:spPr>
          <a:xfrm>
            <a:off x="7531709" y="4417870"/>
            <a:ext cx="50140" cy="22668"/>
          </a:xfrm>
          <a:custGeom>
            <a:rect b="b" l="l" r="r" t="t"/>
            <a:pathLst>
              <a:path extrusionOk="0" h="1071" w="2369">
                <a:moveTo>
                  <a:pt x="161" y="1"/>
                </a:moveTo>
                <a:cubicBezTo>
                  <a:pt x="76" y="1"/>
                  <a:pt x="1" y="130"/>
                  <a:pt x="111" y="213"/>
                </a:cubicBezTo>
                <a:cubicBezTo>
                  <a:pt x="736" y="640"/>
                  <a:pt x="1426" y="936"/>
                  <a:pt x="2181" y="1067"/>
                </a:cubicBezTo>
                <a:cubicBezTo>
                  <a:pt x="2191" y="1070"/>
                  <a:pt x="2201" y="1071"/>
                  <a:pt x="2210" y="1071"/>
                </a:cubicBezTo>
                <a:cubicBezTo>
                  <a:pt x="2322" y="1071"/>
                  <a:pt x="2369" y="900"/>
                  <a:pt x="2247" y="870"/>
                </a:cubicBezTo>
                <a:cubicBezTo>
                  <a:pt x="1524" y="739"/>
                  <a:pt x="801" y="443"/>
                  <a:pt x="210" y="16"/>
                </a:cubicBezTo>
                <a:cubicBezTo>
                  <a:pt x="194" y="5"/>
                  <a:pt x="178" y="1"/>
                  <a:pt x="1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51" name="Google Shape;16251;p113"/>
          <p:cNvSpPr/>
          <p:nvPr/>
        </p:nvSpPr>
        <p:spPr>
          <a:xfrm>
            <a:off x="7471113" y="4383857"/>
            <a:ext cx="114037" cy="51325"/>
          </a:xfrm>
          <a:custGeom>
            <a:rect b="b" l="l" r="r" t="t"/>
            <a:pathLst>
              <a:path extrusionOk="0" h="2425" w="5388">
                <a:moveTo>
                  <a:pt x="136" y="1"/>
                </a:moveTo>
                <a:cubicBezTo>
                  <a:pt x="36" y="1"/>
                  <a:pt x="0" y="181"/>
                  <a:pt x="115" y="210"/>
                </a:cubicBezTo>
                <a:lnTo>
                  <a:pt x="115" y="177"/>
                </a:lnTo>
                <a:cubicBezTo>
                  <a:pt x="1857" y="735"/>
                  <a:pt x="3566" y="1491"/>
                  <a:pt x="5176" y="2411"/>
                </a:cubicBezTo>
                <a:cubicBezTo>
                  <a:pt x="5194" y="2421"/>
                  <a:pt x="5212" y="2425"/>
                  <a:pt x="5228" y="2425"/>
                </a:cubicBezTo>
                <a:cubicBezTo>
                  <a:pt x="5330" y="2425"/>
                  <a:pt x="5388" y="2271"/>
                  <a:pt x="5274" y="2214"/>
                </a:cubicBezTo>
                <a:cubicBezTo>
                  <a:pt x="3664" y="1327"/>
                  <a:pt x="1956" y="571"/>
                  <a:pt x="181" y="13"/>
                </a:cubicBezTo>
                <a:cubicBezTo>
                  <a:pt x="165" y="4"/>
                  <a:pt x="150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52" name="Google Shape;16252;p113"/>
          <p:cNvSpPr/>
          <p:nvPr/>
        </p:nvSpPr>
        <p:spPr>
          <a:xfrm>
            <a:off x="7488363" y="4395858"/>
            <a:ext cx="38457" cy="19853"/>
          </a:xfrm>
          <a:custGeom>
            <a:rect b="b" l="l" r="r" t="t"/>
            <a:pathLst>
              <a:path extrusionOk="0" h="938" w="1817">
                <a:moveTo>
                  <a:pt x="127" y="0"/>
                </a:moveTo>
                <a:cubicBezTo>
                  <a:pt x="19" y="0"/>
                  <a:pt x="0" y="173"/>
                  <a:pt x="122" y="234"/>
                </a:cubicBezTo>
                <a:cubicBezTo>
                  <a:pt x="648" y="398"/>
                  <a:pt x="1141" y="629"/>
                  <a:pt x="1633" y="924"/>
                </a:cubicBezTo>
                <a:cubicBezTo>
                  <a:pt x="1647" y="933"/>
                  <a:pt x="1661" y="937"/>
                  <a:pt x="1674" y="937"/>
                </a:cubicBezTo>
                <a:cubicBezTo>
                  <a:pt x="1756" y="937"/>
                  <a:pt x="1817" y="784"/>
                  <a:pt x="1732" y="727"/>
                </a:cubicBezTo>
                <a:cubicBezTo>
                  <a:pt x="1239" y="431"/>
                  <a:pt x="713" y="201"/>
                  <a:pt x="155" y="4"/>
                </a:cubicBezTo>
                <a:cubicBezTo>
                  <a:pt x="145" y="2"/>
                  <a:pt x="135" y="0"/>
                  <a:pt x="1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53" name="Google Shape;16253;p113"/>
          <p:cNvSpPr/>
          <p:nvPr/>
        </p:nvSpPr>
        <p:spPr>
          <a:xfrm>
            <a:off x="7466245" y="4374820"/>
            <a:ext cx="118587" cy="41991"/>
          </a:xfrm>
          <a:custGeom>
            <a:rect b="b" l="l" r="r" t="t"/>
            <a:pathLst>
              <a:path extrusionOk="0" h="1984" w="5603">
                <a:moveTo>
                  <a:pt x="135" y="1"/>
                </a:moveTo>
                <a:cubicBezTo>
                  <a:pt x="36" y="1"/>
                  <a:pt x="0" y="181"/>
                  <a:pt x="115" y="210"/>
                </a:cubicBezTo>
                <a:cubicBezTo>
                  <a:pt x="1890" y="801"/>
                  <a:pt x="3631" y="1425"/>
                  <a:pt x="5439" y="1984"/>
                </a:cubicBezTo>
                <a:cubicBezTo>
                  <a:pt x="5537" y="1984"/>
                  <a:pt x="5603" y="1820"/>
                  <a:pt x="5472" y="1787"/>
                </a:cubicBezTo>
                <a:cubicBezTo>
                  <a:pt x="3697" y="1228"/>
                  <a:pt x="1923" y="604"/>
                  <a:pt x="181" y="12"/>
                </a:cubicBezTo>
                <a:cubicBezTo>
                  <a:pt x="165" y="4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54" name="Google Shape;16254;p113"/>
          <p:cNvSpPr/>
          <p:nvPr/>
        </p:nvSpPr>
        <p:spPr>
          <a:xfrm>
            <a:off x="7468192" y="4370121"/>
            <a:ext cx="123392" cy="29398"/>
          </a:xfrm>
          <a:custGeom>
            <a:rect b="b" l="l" r="r" t="t"/>
            <a:pathLst>
              <a:path extrusionOk="0" h="1389" w="5830">
                <a:moveTo>
                  <a:pt x="126" y="1"/>
                </a:moveTo>
                <a:cubicBezTo>
                  <a:pt x="19" y="1"/>
                  <a:pt x="1" y="171"/>
                  <a:pt x="122" y="201"/>
                </a:cubicBezTo>
                <a:cubicBezTo>
                  <a:pt x="1929" y="662"/>
                  <a:pt x="3802" y="1056"/>
                  <a:pt x="5642" y="1384"/>
                </a:cubicBezTo>
                <a:cubicBezTo>
                  <a:pt x="5652" y="1387"/>
                  <a:pt x="5662" y="1388"/>
                  <a:pt x="5671" y="1388"/>
                </a:cubicBezTo>
                <a:cubicBezTo>
                  <a:pt x="5783" y="1388"/>
                  <a:pt x="5830" y="1218"/>
                  <a:pt x="5708" y="1187"/>
                </a:cubicBezTo>
                <a:cubicBezTo>
                  <a:pt x="3835" y="859"/>
                  <a:pt x="1995" y="464"/>
                  <a:pt x="155" y="4"/>
                </a:cubicBezTo>
                <a:cubicBezTo>
                  <a:pt x="145" y="2"/>
                  <a:pt x="135" y="1"/>
                  <a:pt x="12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55" name="Google Shape;16255;p113"/>
          <p:cNvSpPr/>
          <p:nvPr/>
        </p:nvSpPr>
        <p:spPr>
          <a:xfrm>
            <a:off x="7468891" y="4361083"/>
            <a:ext cx="124302" cy="25821"/>
          </a:xfrm>
          <a:custGeom>
            <a:rect b="b" l="l" r="r" t="t"/>
            <a:pathLst>
              <a:path extrusionOk="0" h="1220" w="5873">
                <a:moveTo>
                  <a:pt x="126" y="0"/>
                </a:moveTo>
                <a:cubicBezTo>
                  <a:pt x="19" y="0"/>
                  <a:pt x="0" y="171"/>
                  <a:pt x="122" y="201"/>
                </a:cubicBezTo>
                <a:cubicBezTo>
                  <a:pt x="1896" y="891"/>
                  <a:pt x="3802" y="1220"/>
                  <a:pt x="5741" y="1220"/>
                </a:cubicBezTo>
                <a:cubicBezTo>
                  <a:pt x="5872" y="1220"/>
                  <a:pt x="5872" y="1023"/>
                  <a:pt x="5741" y="1023"/>
                </a:cubicBezTo>
                <a:lnTo>
                  <a:pt x="5708" y="1023"/>
                </a:lnTo>
                <a:cubicBezTo>
                  <a:pt x="3802" y="1023"/>
                  <a:pt x="1929" y="661"/>
                  <a:pt x="155" y="4"/>
                </a:cubicBezTo>
                <a:cubicBezTo>
                  <a:pt x="145" y="2"/>
                  <a:pt x="135" y="0"/>
                  <a:pt x="12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56" name="Google Shape;16256;p113"/>
          <p:cNvSpPr/>
          <p:nvPr/>
        </p:nvSpPr>
        <p:spPr>
          <a:xfrm>
            <a:off x="7465525" y="4345527"/>
            <a:ext cx="123498" cy="33039"/>
          </a:xfrm>
          <a:custGeom>
            <a:rect b="b" l="l" r="r" t="t"/>
            <a:pathLst>
              <a:path extrusionOk="0" h="1561" w="5835">
                <a:moveTo>
                  <a:pt x="155" y="1"/>
                </a:moveTo>
                <a:cubicBezTo>
                  <a:pt x="57" y="1"/>
                  <a:pt x="1" y="125"/>
                  <a:pt x="84" y="181"/>
                </a:cubicBezTo>
                <a:cubicBezTo>
                  <a:pt x="1825" y="1133"/>
                  <a:pt x="3797" y="1396"/>
                  <a:pt x="5703" y="1561"/>
                </a:cubicBezTo>
                <a:cubicBezTo>
                  <a:pt x="5834" y="1561"/>
                  <a:pt x="5834" y="1363"/>
                  <a:pt x="5703" y="1363"/>
                </a:cubicBezTo>
                <a:cubicBezTo>
                  <a:pt x="3830" y="1199"/>
                  <a:pt x="1891" y="936"/>
                  <a:pt x="215" y="16"/>
                </a:cubicBezTo>
                <a:cubicBezTo>
                  <a:pt x="194" y="6"/>
                  <a:pt x="173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57" name="Google Shape;16257;p113"/>
          <p:cNvSpPr/>
          <p:nvPr/>
        </p:nvSpPr>
        <p:spPr>
          <a:xfrm>
            <a:off x="7467811" y="4326351"/>
            <a:ext cx="126080" cy="42478"/>
          </a:xfrm>
          <a:custGeom>
            <a:rect b="b" l="l" r="r" t="t"/>
            <a:pathLst>
              <a:path extrusionOk="0" h="2007" w="5957">
                <a:moveTo>
                  <a:pt x="157" y="0"/>
                </a:moveTo>
                <a:cubicBezTo>
                  <a:pt x="74" y="0"/>
                  <a:pt x="0" y="92"/>
                  <a:pt x="74" y="166"/>
                </a:cubicBezTo>
                <a:cubicBezTo>
                  <a:pt x="403" y="462"/>
                  <a:pt x="797" y="659"/>
                  <a:pt x="1191" y="824"/>
                </a:cubicBezTo>
                <a:cubicBezTo>
                  <a:pt x="1717" y="988"/>
                  <a:pt x="2210" y="1185"/>
                  <a:pt x="2736" y="1382"/>
                </a:cubicBezTo>
                <a:cubicBezTo>
                  <a:pt x="3722" y="1777"/>
                  <a:pt x="4773" y="2007"/>
                  <a:pt x="5825" y="2007"/>
                </a:cubicBezTo>
                <a:cubicBezTo>
                  <a:pt x="5956" y="2007"/>
                  <a:pt x="5956" y="1809"/>
                  <a:pt x="5825" y="1809"/>
                </a:cubicBezTo>
                <a:cubicBezTo>
                  <a:pt x="4806" y="1809"/>
                  <a:pt x="3820" y="1612"/>
                  <a:pt x="2867" y="1218"/>
                </a:cubicBezTo>
                <a:lnTo>
                  <a:pt x="1520" y="692"/>
                </a:lnTo>
                <a:cubicBezTo>
                  <a:pt x="1027" y="561"/>
                  <a:pt x="600" y="331"/>
                  <a:pt x="239" y="35"/>
                </a:cubicBezTo>
                <a:cubicBezTo>
                  <a:pt x="214" y="10"/>
                  <a:pt x="185" y="0"/>
                  <a:pt x="15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58" name="Google Shape;16258;p113"/>
          <p:cNvSpPr/>
          <p:nvPr/>
        </p:nvSpPr>
        <p:spPr>
          <a:xfrm>
            <a:off x="7466795" y="4317271"/>
            <a:ext cx="128260" cy="42605"/>
          </a:xfrm>
          <a:custGeom>
            <a:rect b="b" l="l" r="r" t="t"/>
            <a:pathLst>
              <a:path extrusionOk="0" h="2013" w="6060">
                <a:moveTo>
                  <a:pt x="159" y="0"/>
                </a:moveTo>
                <a:cubicBezTo>
                  <a:pt x="48" y="0"/>
                  <a:pt x="1" y="171"/>
                  <a:pt x="122" y="201"/>
                </a:cubicBezTo>
                <a:lnTo>
                  <a:pt x="3047" y="1121"/>
                </a:lnTo>
                <a:lnTo>
                  <a:pt x="4525" y="1581"/>
                </a:lnTo>
                <a:cubicBezTo>
                  <a:pt x="4953" y="1778"/>
                  <a:pt x="5413" y="1910"/>
                  <a:pt x="5906" y="2008"/>
                </a:cubicBezTo>
                <a:cubicBezTo>
                  <a:pt x="5913" y="2011"/>
                  <a:pt x="5920" y="2012"/>
                  <a:pt x="5928" y="2012"/>
                </a:cubicBezTo>
                <a:cubicBezTo>
                  <a:pt x="6013" y="2012"/>
                  <a:pt x="6060" y="1842"/>
                  <a:pt x="5938" y="1811"/>
                </a:cubicBezTo>
                <a:cubicBezTo>
                  <a:pt x="5478" y="1713"/>
                  <a:pt x="5018" y="1548"/>
                  <a:pt x="4558" y="1384"/>
                </a:cubicBezTo>
                <a:lnTo>
                  <a:pt x="3112" y="924"/>
                </a:lnTo>
                <a:lnTo>
                  <a:pt x="188" y="4"/>
                </a:lnTo>
                <a:cubicBezTo>
                  <a:pt x="178" y="1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59" name="Google Shape;16259;p113"/>
          <p:cNvSpPr/>
          <p:nvPr/>
        </p:nvSpPr>
        <p:spPr>
          <a:xfrm>
            <a:off x="7466901" y="4299323"/>
            <a:ext cx="129763" cy="52807"/>
          </a:xfrm>
          <a:custGeom>
            <a:rect b="b" l="l" r="r" t="t"/>
            <a:pathLst>
              <a:path extrusionOk="0" h="2495" w="6131">
                <a:moveTo>
                  <a:pt x="149" y="0"/>
                </a:moveTo>
                <a:cubicBezTo>
                  <a:pt x="69" y="0"/>
                  <a:pt x="0" y="118"/>
                  <a:pt x="51" y="195"/>
                </a:cubicBezTo>
                <a:cubicBezTo>
                  <a:pt x="413" y="490"/>
                  <a:pt x="807" y="721"/>
                  <a:pt x="1267" y="852"/>
                </a:cubicBezTo>
                <a:cubicBezTo>
                  <a:pt x="1760" y="1049"/>
                  <a:pt x="2286" y="1246"/>
                  <a:pt x="2812" y="1443"/>
                </a:cubicBezTo>
                <a:cubicBezTo>
                  <a:pt x="3863" y="1838"/>
                  <a:pt x="4915" y="2166"/>
                  <a:pt x="5966" y="2495"/>
                </a:cubicBezTo>
                <a:cubicBezTo>
                  <a:pt x="6098" y="2495"/>
                  <a:pt x="6131" y="2331"/>
                  <a:pt x="6032" y="2298"/>
                </a:cubicBezTo>
                <a:cubicBezTo>
                  <a:pt x="5013" y="2002"/>
                  <a:pt x="4028" y="1673"/>
                  <a:pt x="3042" y="1312"/>
                </a:cubicBezTo>
                <a:cubicBezTo>
                  <a:pt x="2549" y="1148"/>
                  <a:pt x="2056" y="951"/>
                  <a:pt x="1596" y="753"/>
                </a:cubicBezTo>
                <a:cubicBezTo>
                  <a:pt x="1103" y="556"/>
                  <a:pt x="544" y="425"/>
                  <a:pt x="216" y="30"/>
                </a:cubicBezTo>
                <a:cubicBezTo>
                  <a:pt x="194" y="9"/>
                  <a:pt x="171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60" name="Google Shape;16260;p113"/>
          <p:cNvSpPr/>
          <p:nvPr/>
        </p:nvSpPr>
        <p:spPr>
          <a:xfrm>
            <a:off x="7470457" y="4293418"/>
            <a:ext cx="128768" cy="44891"/>
          </a:xfrm>
          <a:custGeom>
            <a:rect b="b" l="l" r="r" t="t"/>
            <a:pathLst>
              <a:path extrusionOk="0" h="2121" w="6084">
                <a:moveTo>
                  <a:pt x="128" y="0"/>
                </a:moveTo>
                <a:cubicBezTo>
                  <a:pt x="33" y="0"/>
                  <a:pt x="0" y="154"/>
                  <a:pt x="114" y="211"/>
                </a:cubicBezTo>
                <a:cubicBezTo>
                  <a:pt x="2019" y="967"/>
                  <a:pt x="3958" y="1591"/>
                  <a:pt x="5930" y="2117"/>
                </a:cubicBezTo>
                <a:cubicBezTo>
                  <a:pt x="5940" y="2119"/>
                  <a:pt x="5949" y="2120"/>
                  <a:pt x="5958" y="2120"/>
                </a:cubicBezTo>
                <a:cubicBezTo>
                  <a:pt x="6065" y="2120"/>
                  <a:pt x="6084" y="1950"/>
                  <a:pt x="5963" y="1920"/>
                </a:cubicBezTo>
                <a:cubicBezTo>
                  <a:pt x="3991" y="1394"/>
                  <a:pt x="2052" y="769"/>
                  <a:pt x="179" y="14"/>
                </a:cubicBezTo>
                <a:cubicBezTo>
                  <a:pt x="161" y="5"/>
                  <a:pt x="144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61" name="Google Shape;16261;p113"/>
          <p:cNvSpPr/>
          <p:nvPr/>
        </p:nvSpPr>
        <p:spPr>
          <a:xfrm>
            <a:off x="7473039" y="4280401"/>
            <a:ext cx="126186" cy="48870"/>
          </a:xfrm>
          <a:custGeom>
            <a:rect b="b" l="l" r="r" t="t"/>
            <a:pathLst>
              <a:path extrusionOk="0" h="2309" w="5962">
                <a:moveTo>
                  <a:pt x="187" y="0"/>
                </a:moveTo>
                <a:cubicBezTo>
                  <a:pt x="74" y="0"/>
                  <a:pt x="0" y="142"/>
                  <a:pt x="90" y="202"/>
                </a:cubicBezTo>
                <a:cubicBezTo>
                  <a:pt x="1930" y="1056"/>
                  <a:pt x="3836" y="1746"/>
                  <a:pt x="5808" y="2305"/>
                </a:cubicBezTo>
                <a:cubicBezTo>
                  <a:pt x="5815" y="2307"/>
                  <a:pt x="5823" y="2308"/>
                  <a:pt x="5830" y="2308"/>
                </a:cubicBezTo>
                <a:cubicBezTo>
                  <a:pt x="5915" y="2308"/>
                  <a:pt x="5962" y="2138"/>
                  <a:pt x="5841" y="2107"/>
                </a:cubicBezTo>
                <a:cubicBezTo>
                  <a:pt x="3902" y="1549"/>
                  <a:pt x="2029" y="859"/>
                  <a:pt x="222" y="4"/>
                </a:cubicBezTo>
                <a:cubicBezTo>
                  <a:pt x="210" y="1"/>
                  <a:pt x="198" y="0"/>
                  <a:pt x="18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62" name="Google Shape;16262;p113"/>
          <p:cNvSpPr/>
          <p:nvPr/>
        </p:nvSpPr>
        <p:spPr>
          <a:xfrm>
            <a:off x="7513888" y="4288063"/>
            <a:ext cx="86247" cy="33483"/>
          </a:xfrm>
          <a:custGeom>
            <a:rect b="b" l="l" r="r" t="t"/>
            <a:pathLst>
              <a:path extrusionOk="0" h="1582" w="4075">
                <a:moveTo>
                  <a:pt x="324" y="0"/>
                </a:moveTo>
                <a:cubicBezTo>
                  <a:pt x="316" y="0"/>
                  <a:pt x="306" y="1"/>
                  <a:pt x="296" y="4"/>
                </a:cubicBezTo>
                <a:lnTo>
                  <a:pt x="263" y="4"/>
                </a:lnTo>
                <a:lnTo>
                  <a:pt x="99" y="37"/>
                </a:lnTo>
                <a:cubicBezTo>
                  <a:pt x="0" y="70"/>
                  <a:pt x="33" y="201"/>
                  <a:pt x="99" y="234"/>
                </a:cubicBezTo>
                <a:lnTo>
                  <a:pt x="2103" y="1022"/>
                </a:lnTo>
                <a:cubicBezTo>
                  <a:pt x="2640" y="1275"/>
                  <a:pt x="3238" y="1467"/>
                  <a:pt x="3867" y="1569"/>
                </a:cubicBezTo>
                <a:lnTo>
                  <a:pt x="3867" y="1569"/>
                </a:lnTo>
                <a:cubicBezTo>
                  <a:pt x="3884" y="1577"/>
                  <a:pt x="3899" y="1581"/>
                  <a:pt x="3911" y="1581"/>
                </a:cubicBezTo>
                <a:lnTo>
                  <a:pt x="3911" y="1576"/>
                </a:lnTo>
                <a:lnTo>
                  <a:pt x="3911" y="1576"/>
                </a:lnTo>
                <a:cubicBezTo>
                  <a:pt x="3922" y="1578"/>
                  <a:pt x="3933" y="1580"/>
                  <a:pt x="3943" y="1581"/>
                </a:cubicBezTo>
                <a:cubicBezTo>
                  <a:pt x="4042" y="1581"/>
                  <a:pt x="4075" y="1417"/>
                  <a:pt x="3976" y="1384"/>
                </a:cubicBezTo>
                <a:cubicBezTo>
                  <a:pt x="3957" y="1355"/>
                  <a:pt x="3927" y="1343"/>
                  <a:pt x="3895" y="1343"/>
                </a:cubicBezTo>
                <a:cubicBezTo>
                  <a:pt x="3869" y="1343"/>
                  <a:pt x="3843" y="1351"/>
                  <a:pt x="3821" y="1363"/>
                </a:cubicBezTo>
                <a:lnTo>
                  <a:pt x="3821" y="1363"/>
                </a:lnTo>
                <a:cubicBezTo>
                  <a:pt x="3234" y="1259"/>
                  <a:pt x="2623" y="1069"/>
                  <a:pt x="2070" y="792"/>
                </a:cubicBezTo>
                <a:lnTo>
                  <a:pt x="406" y="133"/>
                </a:lnTo>
                <a:lnTo>
                  <a:pt x="406" y="133"/>
                </a:lnTo>
                <a:cubicBezTo>
                  <a:pt x="427" y="74"/>
                  <a:pt x="395" y="0"/>
                  <a:pt x="32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63" name="Google Shape;16263;p113"/>
          <p:cNvSpPr/>
          <p:nvPr/>
        </p:nvSpPr>
        <p:spPr>
          <a:xfrm>
            <a:off x="7538673" y="4288507"/>
            <a:ext cx="57992" cy="25377"/>
          </a:xfrm>
          <a:custGeom>
            <a:rect b="b" l="l" r="r" t="t"/>
            <a:pathLst>
              <a:path extrusionOk="0" h="1199" w="2740">
                <a:moveTo>
                  <a:pt x="149" y="0"/>
                </a:moveTo>
                <a:cubicBezTo>
                  <a:pt x="52" y="0"/>
                  <a:pt x="1" y="125"/>
                  <a:pt x="111" y="180"/>
                </a:cubicBezTo>
                <a:cubicBezTo>
                  <a:pt x="867" y="607"/>
                  <a:pt x="1721" y="936"/>
                  <a:pt x="2575" y="1199"/>
                </a:cubicBezTo>
                <a:cubicBezTo>
                  <a:pt x="2674" y="1199"/>
                  <a:pt x="2740" y="1034"/>
                  <a:pt x="2608" y="1001"/>
                </a:cubicBezTo>
                <a:cubicBezTo>
                  <a:pt x="1787" y="771"/>
                  <a:pt x="965" y="443"/>
                  <a:pt x="209" y="16"/>
                </a:cubicBezTo>
                <a:cubicBezTo>
                  <a:pt x="188" y="5"/>
                  <a:pt x="168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64" name="Google Shape;16264;p113"/>
          <p:cNvSpPr/>
          <p:nvPr/>
        </p:nvSpPr>
        <p:spPr>
          <a:xfrm>
            <a:off x="7565743" y="4291322"/>
            <a:ext cx="32107" cy="14286"/>
          </a:xfrm>
          <a:custGeom>
            <a:rect b="b" l="l" r="r" t="t"/>
            <a:pathLst>
              <a:path extrusionOk="0" h="675" w="1517">
                <a:moveTo>
                  <a:pt x="159" y="1"/>
                </a:moveTo>
                <a:cubicBezTo>
                  <a:pt x="57" y="1"/>
                  <a:pt x="0" y="155"/>
                  <a:pt x="113" y="211"/>
                </a:cubicBezTo>
                <a:cubicBezTo>
                  <a:pt x="508" y="408"/>
                  <a:pt x="902" y="540"/>
                  <a:pt x="1329" y="671"/>
                </a:cubicBezTo>
                <a:cubicBezTo>
                  <a:pt x="1339" y="674"/>
                  <a:pt x="1349" y="675"/>
                  <a:pt x="1358" y="675"/>
                </a:cubicBezTo>
                <a:cubicBezTo>
                  <a:pt x="1470" y="675"/>
                  <a:pt x="1516" y="505"/>
                  <a:pt x="1395" y="474"/>
                </a:cubicBezTo>
                <a:cubicBezTo>
                  <a:pt x="968" y="376"/>
                  <a:pt x="573" y="211"/>
                  <a:pt x="212" y="14"/>
                </a:cubicBezTo>
                <a:cubicBezTo>
                  <a:pt x="194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65" name="Google Shape;16265;p113"/>
          <p:cNvSpPr/>
          <p:nvPr/>
        </p:nvSpPr>
        <p:spPr>
          <a:xfrm>
            <a:off x="7092147" y="4742038"/>
            <a:ext cx="23938" cy="11683"/>
          </a:xfrm>
          <a:custGeom>
            <a:rect b="b" l="l" r="r" t="t"/>
            <a:pathLst>
              <a:path extrusionOk="0" h="552" w="1131">
                <a:moveTo>
                  <a:pt x="132" y="1"/>
                </a:moveTo>
                <a:cubicBezTo>
                  <a:pt x="33" y="1"/>
                  <a:pt x="0" y="181"/>
                  <a:pt x="144" y="210"/>
                </a:cubicBezTo>
                <a:cubicBezTo>
                  <a:pt x="440" y="308"/>
                  <a:pt x="703" y="407"/>
                  <a:pt x="966" y="538"/>
                </a:cubicBezTo>
                <a:cubicBezTo>
                  <a:pt x="976" y="548"/>
                  <a:pt x="988" y="552"/>
                  <a:pt x="1002" y="552"/>
                </a:cubicBezTo>
                <a:cubicBezTo>
                  <a:pt x="1034" y="552"/>
                  <a:pt x="1074" y="529"/>
                  <a:pt x="1097" y="505"/>
                </a:cubicBezTo>
                <a:cubicBezTo>
                  <a:pt x="1130" y="473"/>
                  <a:pt x="1130" y="407"/>
                  <a:pt x="1065" y="374"/>
                </a:cubicBezTo>
                <a:cubicBezTo>
                  <a:pt x="769" y="243"/>
                  <a:pt x="473" y="111"/>
                  <a:pt x="177" y="13"/>
                </a:cubicBezTo>
                <a:cubicBezTo>
                  <a:pt x="161" y="4"/>
                  <a:pt x="146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66" name="Google Shape;16266;p113"/>
          <p:cNvSpPr/>
          <p:nvPr/>
        </p:nvSpPr>
        <p:spPr>
          <a:xfrm>
            <a:off x="7104233" y="4738356"/>
            <a:ext cx="16932" cy="10032"/>
          </a:xfrm>
          <a:custGeom>
            <a:rect b="b" l="l" r="r" t="t"/>
            <a:pathLst>
              <a:path extrusionOk="0" h="474" w="800">
                <a:moveTo>
                  <a:pt x="112" y="1"/>
                </a:moveTo>
                <a:cubicBezTo>
                  <a:pt x="83" y="1"/>
                  <a:pt x="53" y="17"/>
                  <a:pt x="33" y="55"/>
                </a:cubicBezTo>
                <a:cubicBezTo>
                  <a:pt x="1" y="88"/>
                  <a:pt x="33" y="154"/>
                  <a:pt x="66" y="187"/>
                </a:cubicBezTo>
                <a:lnTo>
                  <a:pt x="559" y="449"/>
                </a:lnTo>
                <a:cubicBezTo>
                  <a:pt x="582" y="467"/>
                  <a:pt x="605" y="474"/>
                  <a:pt x="627" y="474"/>
                </a:cubicBezTo>
                <a:cubicBezTo>
                  <a:pt x="729" y="474"/>
                  <a:pt x="799" y="312"/>
                  <a:pt x="691" y="285"/>
                </a:cubicBezTo>
                <a:lnTo>
                  <a:pt x="165" y="22"/>
                </a:lnTo>
                <a:cubicBezTo>
                  <a:pt x="151" y="9"/>
                  <a:pt x="132" y="1"/>
                  <a:pt x="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67" name="Google Shape;16267;p113"/>
          <p:cNvSpPr/>
          <p:nvPr/>
        </p:nvSpPr>
        <p:spPr>
          <a:xfrm>
            <a:off x="7108678" y="4731096"/>
            <a:ext cx="16107" cy="8762"/>
          </a:xfrm>
          <a:custGeom>
            <a:rect b="b" l="l" r="r" t="t"/>
            <a:pathLst>
              <a:path extrusionOk="0" h="414" w="761">
                <a:moveTo>
                  <a:pt x="156" y="0"/>
                </a:moveTo>
                <a:cubicBezTo>
                  <a:pt x="45" y="0"/>
                  <a:pt x="0" y="171"/>
                  <a:pt x="152" y="201"/>
                </a:cubicBezTo>
                <a:cubicBezTo>
                  <a:pt x="185" y="234"/>
                  <a:pt x="218" y="234"/>
                  <a:pt x="251" y="234"/>
                </a:cubicBezTo>
                <a:lnTo>
                  <a:pt x="284" y="234"/>
                </a:lnTo>
                <a:cubicBezTo>
                  <a:pt x="316" y="267"/>
                  <a:pt x="316" y="267"/>
                  <a:pt x="349" y="267"/>
                </a:cubicBezTo>
                <a:cubicBezTo>
                  <a:pt x="415" y="300"/>
                  <a:pt x="481" y="332"/>
                  <a:pt x="546" y="398"/>
                </a:cubicBezTo>
                <a:cubicBezTo>
                  <a:pt x="568" y="409"/>
                  <a:pt x="588" y="413"/>
                  <a:pt x="607" y="413"/>
                </a:cubicBezTo>
                <a:cubicBezTo>
                  <a:pt x="705" y="413"/>
                  <a:pt x="760" y="289"/>
                  <a:pt x="678" y="234"/>
                </a:cubicBezTo>
                <a:cubicBezTo>
                  <a:pt x="514" y="135"/>
                  <a:pt x="349" y="37"/>
                  <a:pt x="185" y="4"/>
                </a:cubicBezTo>
                <a:cubicBezTo>
                  <a:pt x="175" y="1"/>
                  <a:pt x="165" y="0"/>
                  <a:pt x="1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68" name="Google Shape;16268;p113"/>
          <p:cNvSpPr/>
          <p:nvPr/>
        </p:nvSpPr>
        <p:spPr>
          <a:xfrm>
            <a:off x="7056441" y="4740811"/>
            <a:ext cx="26033" cy="11323"/>
          </a:xfrm>
          <a:custGeom>
            <a:rect b="b" l="l" r="r" t="t"/>
            <a:pathLst>
              <a:path extrusionOk="0" h="535" w="1230">
                <a:moveTo>
                  <a:pt x="162" y="1"/>
                </a:moveTo>
                <a:cubicBezTo>
                  <a:pt x="74" y="1"/>
                  <a:pt x="0" y="142"/>
                  <a:pt x="90" y="202"/>
                </a:cubicBezTo>
                <a:cubicBezTo>
                  <a:pt x="386" y="333"/>
                  <a:pt x="714" y="465"/>
                  <a:pt x="1043" y="531"/>
                </a:cubicBezTo>
                <a:cubicBezTo>
                  <a:pt x="1053" y="533"/>
                  <a:pt x="1062" y="534"/>
                  <a:pt x="1072" y="534"/>
                </a:cubicBezTo>
                <a:cubicBezTo>
                  <a:pt x="1183" y="534"/>
                  <a:pt x="1230" y="364"/>
                  <a:pt x="1108" y="333"/>
                </a:cubicBezTo>
                <a:cubicBezTo>
                  <a:pt x="780" y="268"/>
                  <a:pt x="484" y="169"/>
                  <a:pt x="188" y="5"/>
                </a:cubicBezTo>
                <a:cubicBezTo>
                  <a:pt x="180" y="2"/>
                  <a:pt x="171" y="1"/>
                  <a:pt x="1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69" name="Google Shape;16269;p113"/>
          <p:cNvSpPr/>
          <p:nvPr/>
        </p:nvSpPr>
        <p:spPr>
          <a:xfrm>
            <a:off x="7056547" y="4730884"/>
            <a:ext cx="41229" cy="20551"/>
          </a:xfrm>
          <a:custGeom>
            <a:rect b="b" l="l" r="r" t="t"/>
            <a:pathLst>
              <a:path extrusionOk="0" h="971" w="1948">
                <a:moveTo>
                  <a:pt x="143" y="1"/>
                </a:moveTo>
                <a:cubicBezTo>
                  <a:pt x="61" y="1"/>
                  <a:pt x="0" y="154"/>
                  <a:pt x="85" y="211"/>
                </a:cubicBezTo>
                <a:cubicBezTo>
                  <a:pt x="643" y="474"/>
                  <a:pt x="1202" y="737"/>
                  <a:pt x="1794" y="967"/>
                </a:cubicBezTo>
                <a:cubicBezTo>
                  <a:pt x="1804" y="969"/>
                  <a:pt x="1813" y="970"/>
                  <a:pt x="1822" y="970"/>
                </a:cubicBezTo>
                <a:cubicBezTo>
                  <a:pt x="1929" y="970"/>
                  <a:pt x="1948" y="800"/>
                  <a:pt x="1826" y="770"/>
                </a:cubicBezTo>
                <a:cubicBezTo>
                  <a:pt x="1268" y="540"/>
                  <a:pt x="742" y="310"/>
                  <a:pt x="183" y="14"/>
                </a:cubicBezTo>
                <a:cubicBezTo>
                  <a:pt x="170" y="5"/>
                  <a:pt x="156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70" name="Google Shape;16270;p113"/>
          <p:cNvSpPr/>
          <p:nvPr/>
        </p:nvSpPr>
        <p:spPr>
          <a:xfrm>
            <a:off x="7059426" y="4720365"/>
            <a:ext cx="45314" cy="24805"/>
          </a:xfrm>
          <a:custGeom>
            <a:rect b="b" l="l" r="r" t="t"/>
            <a:pathLst>
              <a:path extrusionOk="0" h="1172" w="2141">
                <a:moveTo>
                  <a:pt x="172" y="0"/>
                </a:moveTo>
                <a:cubicBezTo>
                  <a:pt x="72" y="0"/>
                  <a:pt x="0" y="102"/>
                  <a:pt x="80" y="182"/>
                </a:cubicBezTo>
                <a:cubicBezTo>
                  <a:pt x="639" y="609"/>
                  <a:pt x="1296" y="938"/>
                  <a:pt x="1953" y="1168"/>
                </a:cubicBezTo>
                <a:cubicBezTo>
                  <a:pt x="1963" y="1171"/>
                  <a:pt x="1973" y="1172"/>
                  <a:pt x="1982" y="1172"/>
                </a:cubicBezTo>
                <a:cubicBezTo>
                  <a:pt x="2094" y="1172"/>
                  <a:pt x="2140" y="1001"/>
                  <a:pt x="2019" y="971"/>
                </a:cubicBezTo>
                <a:cubicBezTo>
                  <a:pt x="1362" y="774"/>
                  <a:pt x="770" y="445"/>
                  <a:pt x="245" y="18"/>
                </a:cubicBezTo>
                <a:cubicBezTo>
                  <a:pt x="220" y="6"/>
                  <a:pt x="195" y="0"/>
                  <a:pt x="17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71" name="Google Shape;16271;p113"/>
          <p:cNvSpPr/>
          <p:nvPr/>
        </p:nvSpPr>
        <p:spPr>
          <a:xfrm>
            <a:off x="7076760" y="4719709"/>
            <a:ext cx="28192" cy="15937"/>
          </a:xfrm>
          <a:custGeom>
            <a:rect b="b" l="l" r="r" t="t"/>
            <a:pathLst>
              <a:path extrusionOk="0" h="753" w="1332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cubicBezTo>
                  <a:pt x="444" y="378"/>
                  <a:pt x="806" y="575"/>
                  <a:pt x="1167" y="739"/>
                </a:cubicBezTo>
                <a:cubicBezTo>
                  <a:pt x="1177" y="749"/>
                  <a:pt x="1189" y="753"/>
                  <a:pt x="1203" y="753"/>
                </a:cubicBezTo>
                <a:cubicBezTo>
                  <a:pt x="1236" y="753"/>
                  <a:pt x="1275" y="729"/>
                  <a:pt x="1299" y="706"/>
                </a:cubicBezTo>
                <a:cubicBezTo>
                  <a:pt x="1331" y="673"/>
                  <a:pt x="1299" y="608"/>
                  <a:pt x="1266" y="575"/>
                </a:cubicBezTo>
                <a:cubicBezTo>
                  <a:pt x="904" y="410"/>
                  <a:pt x="543" y="213"/>
                  <a:pt x="181" y="16"/>
                </a:cubicBezTo>
                <a:cubicBezTo>
                  <a:pt x="165" y="5"/>
                  <a:pt x="150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72" name="Google Shape;16272;p113"/>
          <p:cNvSpPr/>
          <p:nvPr/>
        </p:nvSpPr>
        <p:spPr>
          <a:xfrm>
            <a:off x="7069797" y="4700935"/>
            <a:ext cx="45420" cy="23366"/>
          </a:xfrm>
          <a:custGeom>
            <a:rect b="b" l="l" r="r" t="t"/>
            <a:pathLst>
              <a:path extrusionOk="0" h="1104" w="2146">
                <a:moveTo>
                  <a:pt x="135" y="1"/>
                </a:moveTo>
                <a:cubicBezTo>
                  <a:pt x="56" y="1"/>
                  <a:pt x="1" y="125"/>
                  <a:pt x="83" y="180"/>
                </a:cubicBezTo>
                <a:cubicBezTo>
                  <a:pt x="675" y="542"/>
                  <a:pt x="1332" y="870"/>
                  <a:pt x="1989" y="1100"/>
                </a:cubicBezTo>
                <a:cubicBezTo>
                  <a:pt x="1999" y="1103"/>
                  <a:pt x="2009" y="1104"/>
                  <a:pt x="2017" y="1104"/>
                </a:cubicBezTo>
                <a:cubicBezTo>
                  <a:pt x="2125" y="1104"/>
                  <a:pt x="2146" y="933"/>
                  <a:pt x="2055" y="903"/>
                </a:cubicBezTo>
                <a:cubicBezTo>
                  <a:pt x="1398" y="673"/>
                  <a:pt x="773" y="377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73" name="Google Shape;16273;p113"/>
          <p:cNvSpPr/>
          <p:nvPr/>
        </p:nvSpPr>
        <p:spPr>
          <a:xfrm>
            <a:off x="7091364" y="4697464"/>
            <a:ext cx="37547" cy="18710"/>
          </a:xfrm>
          <a:custGeom>
            <a:rect b="b" l="l" r="r" t="t"/>
            <a:pathLst>
              <a:path extrusionOk="0" h="884" w="1774">
                <a:moveTo>
                  <a:pt x="134" y="0"/>
                </a:moveTo>
                <a:cubicBezTo>
                  <a:pt x="56" y="0"/>
                  <a:pt x="0" y="125"/>
                  <a:pt x="83" y="180"/>
                </a:cubicBezTo>
                <a:cubicBezTo>
                  <a:pt x="576" y="476"/>
                  <a:pt x="1069" y="706"/>
                  <a:pt x="1627" y="870"/>
                </a:cubicBezTo>
                <a:cubicBezTo>
                  <a:pt x="1641" y="879"/>
                  <a:pt x="1654" y="883"/>
                  <a:pt x="1666" y="883"/>
                </a:cubicBezTo>
                <a:cubicBezTo>
                  <a:pt x="1740" y="883"/>
                  <a:pt x="1773" y="729"/>
                  <a:pt x="1660" y="673"/>
                </a:cubicBezTo>
                <a:cubicBezTo>
                  <a:pt x="1167" y="508"/>
                  <a:pt x="674" y="278"/>
                  <a:pt x="181" y="16"/>
                </a:cubicBezTo>
                <a:cubicBezTo>
                  <a:pt x="166" y="5"/>
                  <a:pt x="150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74" name="Google Shape;16274;p113"/>
          <p:cNvSpPr/>
          <p:nvPr/>
        </p:nvSpPr>
        <p:spPr>
          <a:xfrm>
            <a:off x="7106011" y="4687199"/>
            <a:ext cx="33504" cy="14159"/>
          </a:xfrm>
          <a:custGeom>
            <a:rect b="b" l="l" r="r" t="t"/>
            <a:pathLst>
              <a:path extrusionOk="0" h="669" w="1583">
                <a:moveTo>
                  <a:pt x="152" y="0"/>
                </a:moveTo>
                <a:cubicBezTo>
                  <a:pt x="72" y="0"/>
                  <a:pt x="1" y="78"/>
                  <a:pt x="48" y="172"/>
                </a:cubicBezTo>
                <a:cubicBezTo>
                  <a:pt x="179" y="336"/>
                  <a:pt x="377" y="435"/>
                  <a:pt x="607" y="435"/>
                </a:cubicBezTo>
                <a:lnTo>
                  <a:pt x="1395" y="665"/>
                </a:lnTo>
                <a:cubicBezTo>
                  <a:pt x="1405" y="667"/>
                  <a:pt x="1415" y="668"/>
                  <a:pt x="1424" y="668"/>
                </a:cubicBezTo>
                <a:cubicBezTo>
                  <a:pt x="1536" y="668"/>
                  <a:pt x="1582" y="496"/>
                  <a:pt x="1461" y="435"/>
                </a:cubicBezTo>
                <a:lnTo>
                  <a:pt x="738" y="270"/>
                </a:lnTo>
                <a:cubicBezTo>
                  <a:pt x="640" y="238"/>
                  <a:pt x="541" y="205"/>
                  <a:pt x="442" y="205"/>
                </a:cubicBezTo>
                <a:cubicBezTo>
                  <a:pt x="344" y="172"/>
                  <a:pt x="278" y="106"/>
                  <a:pt x="245" y="40"/>
                </a:cubicBezTo>
                <a:cubicBezTo>
                  <a:pt x="217" y="13"/>
                  <a:pt x="184" y="0"/>
                  <a:pt x="15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75" name="Google Shape;16275;p113"/>
          <p:cNvSpPr/>
          <p:nvPr/>
        </p:nvSpPr>
        <p:spPr>
          <a:xfrm>
            <a:off x="7105270" y="4665462"/>
            <a:ext cx="39811" cy="21292"/>
          </a:xfrm>
          <a:custGeom>
            <a:rect b="b" l="l" r="r" t="t"/>
            <a:pathLst>
              <a:path extrusionOk="0" h="1006" w="1881">
                <a:moveTo>
                  <a:pt x="135" y="1"/>
                </a:moveTo>
                <a:cubicBezTo>
                  <a:pt x="56" y="1"/>
                  <a:pt x="0" y="125"/>
                  <a:pt x="83" y="180"/>
                </a:cubicBezTo>
                <a:cubicBezTo>
                  <a:pt x="576" y="509"/>
                  <a:pt x="1135" y="805"/>
                  <a:pt x="1693" y="1002"/>
                </a:cubicBezTo>
                <a:cubicBezTo>
                  <a:pt x="1703" y="1004"/>
                  <a:pt x="1713" y="1005"/>
                  <a:pt x="1722" y="1005"/>
                </a:cubicBezTo>
                <a:cubicBezTo>
                  <a:pt x="1834" y="1005"/>
                  <a:pt x="1880" y="835"/>
                  <a:pt x="1759" y="805"/>
                </a:cubicBezTo>
                <a:cubicBezTo>
                  <a:pt x="1200" y="607"/>
                  <a:pt x="675" y="345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76" name="Google Shape;16276;p113"/>
          <p:cNvSpPr/>
          <p:nvPr/>
        </p:nvSpPr>
        <p:spPr>
          <a:xfrm>
            <a:off x="7127176" y="4661166"/>
            <a:ext cx="22985" cy="12995"/>
          </a:xfrm>
          <a:custGeom>
            <a:rect b="b" l="l" r="r" t="t"/>
            <a:pathLst>
              <a:path extrusionOk="0" h="614" w="1086">
                <a:moveTo>
                  <a:pt x="112" y="0"/>
                </a:moveTo>
                <a:cubicBezTo>
                  <a:pt x="84" y="0"/>
                  <a:pt x="53" y="16"/>
                  <a:pt x="34" y="55"/>
                </a:cubicBezTo>
                <a:cubicBezTo>
                  <a:pt x="1" y="88"/>
                  <a:pt x="34" y="153"/>
                  <a:pt x="67" y="186"/>
                </a:cubicBezTo>
                <a:lnTo>
                  <a:pt x="921" y="613"/>
                </a:lnTo>
                <a:cubicBezTo>
                  <a:pt x="987" y="613"/>
                  <a:pt x="1053" y="613"/>
                  <a:pt x="1085" y="548"/>
                </a:cubicBezTo>
                <a:cubicBezTo>
                  <a:pt x="1085" y="515"/>
                  <a:pt x="1085" y="449"/>
                  <a:pt x="1053" y="416"/>
                </a:cubicBezTo>
                <a:lnTo>
                  <a:pt x="165" y="22"/>
                </a:lnTo>
                <a:cubicBezTo>
                  <a:pt x="152" y="8"/>
                  <a:pt x="132" y="0"/>
                  <a:pt x="11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77" name="Google Shape;16277;p113"/>
          <p:cNvSpPr/>
          <p:nvPr/>
        </p:nvSpPr>
        <p:spPr>
          <a:xfrm>
            <a:off x="7113969" y="4639767"/>
            <a:ext cx="30626" cy="15895"/>
          </a:xfrm>
          <a:custGeom>
            <a:rect b="b" l="l" r="r" t="t"/>
            <a:pathLst>
              <a:path extrusionOk="0" h="751" w="1447">
                <a:moveTo>
                  <a:pt x="108" y="1"/>
                </a:moveTo>
                <a:cubicBezTo>
                  <a:pt x="64" y="1"/>
                  <a:pt x="24" y="24"/>
                  <a:pt x="1" y="47"/>
                </a:cubicBezTo>
                <a:cubicBezTo>
                  <a:pt x="1" y="113"/>
                  <a:pt x="1" y="178"/>
                  <a:pt x="66" y="211"/>
                </a:cubicBezTo>
                <a:lnTo>
                  <a:pt x="1282" y="737"/>
                </a:lnTo>
                <a:cubicBezTo>
                  <a:pt x="1292" y="747"/>
                  <a:pt x="1304" y="751"/>
                  <a:pt x="1318" y="751"/>
                </a:cubicBezTo>
                <a:cubicBezTo>
                  <a:pt x="1351" y="751"/>
                  <a:pt x="1390" y="727"/>
                  <a:pt x="1414" y="704"/>
                </a:cubicBezTo>
                <a:cubicBezTo>
                  <a:pt x="1446" y="638"/>
                  <a:pt x="1446" y="573"/>
                  <a:pt x="1381" y="540"/>
                </a:cubicBezTo>
                <a:lnTo>
                  <a:pt x="165" y="14"/>
                </a:lnTo>
                <a:cubicBezTo>
                  <a:pt x="146" y="4"/>
                  <a:pt x="126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78" name="Google Shape;16278;p113"/>
          <p:cNvSpPr/>
          <p:nvPr/>
        </p:nvSpPr>
        <p:spPr>
          <a:xfrm>
            <a:off x="7120678" y="4625819"/>
            <a:ext cx="28615" cy="13630"/>
          </a:xfrm>
          <a:custGeom>
            <a:rect b="b" l="l" r="r" t="t"/>
            <a:pathLst>
              <a:path extrusionOk="0" h="644" w="1352">
                <a:moveTo>
                  <a:pt x="149" y="1"/>
                </a:moveTo>
                <a:cubicBezTo>
                  <a:pt x="52" y="1"/>
                  <a:pt x="1" y="125"/>
                  <a:pt x="111" y="180"/>
                </a:cubicBezTo>
                <a:cubicBezTo>
                  <a:pt x="439" y="377"/>
                  <a:pt x="801" y="509"/>
                  <a:pt x="1195" y="640"/>
                </a:cubicBezTo>
                <a:cubicBezTo>
                  <a:pt x="1205" y="643"/>
                  <a:pt x="1215" y="644"/>
                  <a:pt x="1224" y="644"/>
                </a:cubicBezTo>
                <a:cubicBezTo>
                  <a:pt x="1331" y="644"/>
                  <a:pt x="1352" y="473"/>
                  <a:pt x="1261" y="443"/>
                </a:cubicBezTo>
                <a:cubicBezTo>
                  <a:pt x="899" y="312"/>
                  <a:pt x="538" y="180"/>
                  <a:pt x="209" y="16"/>
                </a:cubicBezTo>
                <a:cubicBezTo>
                  <a:pt x="188" y="5"/>
                  <a:pt x="168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79" name="Google Shape;16279;p113"/>
          <p:cNvSpPr/>
          <p:nvPr/>
        </p:nvSpPr>
        <p:spPr>
          <a:xfrm>
            <a:off x="7128425" y="4608189"/>
            <a:ext cx="24996" cy="13186"/>
          </a:xfrm>
          <a:custGeom>
            <a:rect b="b" l="l" r="r" t="t"/>
            <a:pathLst>
              <a:path extrusionOk="0" h="623" w="1181">
                <a:moveTo>
                  <a:pt x="134" y="0"/>
                </a:moveTo>
                <a:cubicBezTo>
                  <a:pt x="44" y="0"/>
                  <a:pt x="0" y="139"/>
                  <a:pt x="106" y="192"/>
                </a:cubicBezTo>
                <a:cubicBezTo>
                  <a:pt x="369" y="356"/>
                  <a:pt x="665" y="520"/>
                  <a:pt x="994" y="619"/>
                </a:cubicBezTo>
                <a:cubicBezTo>
                  <a:pt x="1004" y="621"/>
                  <a:pt x="1013" y="623"/>
                  <a:pt x="1022" y="623"/>
                </a:cubicBezTo>
                <a:cubicBezTo>
                  <a:pt x="1134" y="623"/>
                  <a:pt x="1181" y="452"/>
                  <a:pt x="1059" y="422"/>
                </a:cubicBezTo>
                <a:cubicBezTo>
                  <a:pt x="763" y="323"/>
                  <a:pt x="468" y="192"/>
                  <a:pt x="205" y="27"/>
                </a:cubicBezTo>
                <a:cubicBezTo>
                  <a:pt x="179" y="8"/>
                  <a:pt x="155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80" name="Google Shape;16280;p113"/>
          <p:cNvSpPr/>
          <p:nvPr/>
        </p:nvSpPr>
        <p:spPr>
          <a:xfrm>
            <a:off x="7131367" y="4558683"/>
            <a:ext cx="17398" cy="9059"/>
          </a:xfrm>
          <a:custGeom>
            <a:rect b="b" l="l" r="r" t="t"/>
            <a:pathLst>
              <a:path extrusionOk="0" h="428" w="822">
                <a:moveTo>
                  <a:pt x="132" y="0"/>
                </a:moveTo>
                <a:cubicBezTo>
                  <a:pt x="99" y="0"/>
                  <a:pt x="33" y="33"/>
                  <a:pt x="33" y="99"/>
                </a:cubicBezTo>
                <a:cubicBezTo>
                  <a:pt x="0" y="132"/>
                  <a:pt x="33" y="198"/>
                  <a:pt x="99" y="230"/>
                </a:cubicBezTo>
                <a:lnTo>
                  <a:pt x="657" y="428"/>
                </a:lnTo>
                <a:cubicBezTo>
                  <a:pt x="723" y="428"/>
                  <a:pt x="789" y="395"/>
                  <a:pt x="789" y="362"/>
                </a:cubicBezTo>
                <a:cubicBezTo>
                  <a:pt x="822" y="296"/>
                  <a:pt x="789" y="230"/>
                  <a:pt x="723" y="230"/>
                </a:cubicBezTo>
                <a:lnTo>
                  <a:pt x="132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81" name="Google Shape;16281;p113"/>
          <p:cNvSpPr/>
          <p:nvPr/>
        </p:nvSpPr>
        <p:spPr>
          <a:xfrm>
            <a:off x="7127642" y="4539253"/>
            <a:ext cx="29462" cy="17355"/>
          </a:xfrm>
          <a:custGeom>
            <a:rect b="b" l="l" r="r" t="t"/>
            <a:pathLst>
              <a:path extrusionOk="0" h="820" w="1392">
                <a:moveTo>
                  <a:pt x="170" y="0"/>
                </a:moveTo>
                <a:cubicBezTo>
                  <a:pt x="83" y="0"/>
                  <a:pt x="1" y="111"/>
                  <a:pt x="78" y="163"/>
                </a:cubicBezTo>
                <a:lnTo>
                  <a:pt x="78" y="196"/>
                </a:lnTo>
                <a:cubicBezTo>
                  <a:pt x="406" y="491"/>
                  <a:pt x="800" y="688"/>
                  <a:pt x="1195" y="820"/>
                </a:cubicBezTo>
                <a:cubicBezTo>
                  <a:pt x="1326" y="820"/>
                  <a:pt x="1392" y="656"/>
                  <a:pt x="1261" y="623"/>
                </a:cubicBezTo>
                <a:cubicBezTo>
                  <a:pt x="866" y="491"/>
                  <a:pt x="538" y="294"/>
                  <a:pt x="242" y="31"/>
                </a:cubicBezTo>
                <a:cubicBezTo>
                  <a:pt x="220" y="9"/>
                  <a:pt x="195" y="0"/>
                  <a:pt x="17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82" name="Google Shape;16282;p113"/>
          <p:cNvSpPr/>
          <p:nvPr/>
        </p:nvSpPr>
        <p:spPr>
          <a:xfrm>
            <a:off x="7127642" y="4514215"/>
            <a:ext cx="27726" cy="16911"/>
          </a:xfrm>
          <a:custGeom>
            <a:rect b="b" l="l" r="r" t="t"/>
            <a:pathLst>
              <a:path extrusionOk="0" h="799" w="1310">
                <a:moveTo>
                  <a:pt x="170" y="1"/>
                </a:moveTo>
                <a:cubicBezTo>
                  <a:pt x="83" y="1"/>
                  <a:pt x="1" y="112"/>
                  <a:pt x="78" y="163"/>
                </a:cubicBezTo>
                <a:cubicBezTo>
                  <a:pt x="406" y="458"/>
                  <a:pt x="735" y="656"/>
                  <a:pt x="1129" y="787"/>
                </a:cubicBezTo>
                <a:cubicBezTo>
                  <a:pt x="1149" y="795"/>
                  <a:pt x="1168" y="799"/>
                  <a:pt x="1184" y="799"/>
                </a:cubicBezTo>
                <a:cubicBezTo>
                  <a:pt x="1299" y="799"/>
                  <a:pt x="1310" y="619"/>
                  <a:pt x="1195" y="590"/>
                </a:cubicBezTo>
                <a:cubicBezTo>
                  <a:pt x="833" y="491"/>
                  <a:pt x="505" y="294"/>
                  <a:pt x="242" y="31"/>
                </a:cubicBezTo>
                <a:cubicBezTo>
                  <a:pt x="220" y="9"/>
                  <a:pt x="195" y="1"/>
                  <a:pt x="17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83" name="Google Shape;16283;p113"/>
          <p:cNvSpPr/>
          <p:nvPr/>
        </p:nvSpPr>
        <p:spPr>
          <a:xfrm>
            <a:off x="7118604" y="4490192"/>
            <a:ext cx="36785" cy="20848"/>
          </a:xfrm>
          <a:custGeom>
            <a:rect b="b" l="l" r="r" t="t"/>
            <a:pathLst>
              <a:path extrusionOk="0" h="985" w="1738">
                <a:moveTo>
                  <a:pt x="149" y="1"/>
                </a:moveTo>
                <a:cubicBezTo>
                  <a:pt x="52" y="1"/>
                  <a:pt x="0" y="125"/>
                  <a:pt x="110" y="180"/>
                </a:cubicBezTo>
                <a:lnTo>
                  <a:pt x="1523" y="969"/>
                </a:lnTo>
                <a:cubicBezTo>
                  <a:pt x="1544" y="980"/>
                  <a:pt x="1565" y="984"/>
                  <a:pt x="1584" y="984"/>
                </a:cubicBezTo>
                <a:cubicBezTo>
                  <a:pt x="1681" y="984"/>
                  <a:pt x="1737" y="860"/>
                  <a:pt x="1655" y="805"/>
                </a:cubicBezTo>
                <a:lnTo>
                  <a:pt x="209" y="16"/>
                </a:lnTo>
                <a:cubicBezTo>
                  <a:pt x="188" y="6"/>
                  <a:pt x="167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84" name="Google Shape;16284;p113"/>
          <p:cNvSpPr/>
          <p:nvPr/>
        </p:nvSpPr>
        <p:spPr>
          <a:xfrm>
            <a:off x="7112911" y="4469344"/>
            <a:ext cx="35155" cy="18879"/>
          </a:xfrm>
          <a:custGeom>
            <a:rect b="b" l="l" r="r" t="t"/>
            <a:pathLst>
              <a:path extrusionOk="0" h="892" w="1661">
                <a:moveTo>
                  <a:pt x="155" y="0"/>
                </a:moveTo>
                <a:cubicBezTo>
                  <a:pt x="57" y="0"/>
                  <a:pt x="1" y="125"/>
                  <a:pt x="84" y="180"/>
                </a:cubicBezTo>
                <a:cubicBezTo>
                  <a:pt x="544" y="443"/>
                  <a:pt x="1004" y="673"/>
                  <a:pt x="1496" y="870"/>
                </a:cubicBezTo>
                <a:cubicBezTo>
                  <a:pt x="1510" y="883"/>
                  <a:pt x="1529" y="891"/>
                  <a:pt x="1550" y="891"/>
                </a:cubicBezTo>
                <a:cubicBezTo>
                  <a:pt x="1578" y="891"/>
                  <a:pt x="1609" y="875"/>
                  <a:pt x="1628" y="837"/>
                </a:cubicBezTo>
                <a:cubicBezTo>
                  <a:pt x="1661" y="804"/>
                  <a:pt x="1628" y="738"/>
                  <a:pt x="1595" y="705"/>
                </a:cubicBezTo>
                <a:cubicBezTo>
                  <a:pt x="1102" y="508"/>
                  <a:pt x="642" y="245"/>
                  <a:pt x="215" y="15"/>
                </a:cubicBezTo>
                <a:cubicBezTo>
                  <a:pt x="194" y="5"/>
                  <a:pt x="173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85" name="Google Shape;16285;p113"/>
          <p:cNvSpPr/>
          <p:nvPr/>
        </p:nvSpPr>
        <p:spPr>
          <a:xfrm>
            <a:off x="7120572" y="4458211"/>
            <a:ext cx="32679" cy="16615"/>
          </a:xfrm>
          <a:custGeom>
            <a:rect b="b" l="l" r="r" t="t"/>
            <a:pathLst>
              <a:path extrusionOk="0" h="785" w="1544">
                <a:moveTo>
                  <a:pt x="135" y="0"/>
                </a:moveTo>
                <a:cubicBezTo>
                  <a:pt x="56" y="0"/>
                  <a:pt x="0" y="125"/>
                  <a:pt x="83" y="180"/>
                </a:cubicBezTo>
                <a:cubicBezTo>
                  <a:pt x="477" y="410"/>
                  <a:pt x="937" y="607"/>
                  <a:pt x="1365" y="771"/>
                </a:cubicBezTo>
                <a:cubicBezTo>
                  <a:pt x="1383" y="781"/>
                  <a:pt x="1400" y="785"/>
                  <a:pt x="1415" y="785"/>
                </a:cubicBezTo>
                <a:cubicBezTo>
                  <a:pt x="1510" y="785"/>
                  <a:pt x="1543" y="631"/>
                  <a:pt x="1430" y="574"/>
                </a:cubicBezTo>
                <a:cubicBezTo>
                  <a:pt x="1003" y="443"/>
                  <a:pt x="576" y="246"/>
                  <a:pt x="182" y="16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86" name="Google Shape;16286;p113"/>
          <p:cNvSpPr/>
          <p:nvPr/>
        </p:nvSpPr>
        <p:spPr>
          <a:xfrm>
            <a:off x="7121969" y="4439437"/>
            <a:ext cx="41187" cy="19197"/>
          </a:xfrm>
          <a:custGeom>
            <a:rect b="b" l="l" r="r" t="t"/>
            <a:pathLst>
              <a:path extrusionOk="0" h="907" w="1946">
                <a:moveTo>
                  <a:pt x="134" y="0"/>
                </a:moveTo>
                <a:cubicBezTo>
                  <a:pt x="56" y="0"/>
                  <a:pt x="0" y="125"/>
                  <a:pt x="83" y="180"/>
                </a:cubicBezTo>
                <a:cubicBezTo>
                  <a:pt x="608" y="475"/>
                  <a:pt x="1200" y="705"/>
                  <a:pt x="1791" y="903"/>
                </a:cubicBezTo>
                <a:cubicBezTo>
                  <a:pt x="1801" y="905"/>
                  <a:pt x="1811" y="906"/>
                  <a:pt x="1820" y="906"/>
                </a:cubicBezTo>
                <a:cubicBezTo>
                  <a:pt x="1927" y="906"/>
                  <a:pt x="1946" y="736"/>
                  <a:pt x="1824" y="705"/>
                </a:cubicBezTo>
                <a:cubicBezTo>
                  <a:pt x="1266" y="541"/>
                  <a:pt x="707" y="278"/>
                  <a:pt x="181" y="15"/>
                </a:cubicBezTo>
                <a:cubicBezTo>
                  <a:pt x="165" y="5"/>
                  <a:pt x="149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87" name="Google Shape;16287;p113"/>
          <p:cNvSpPr/>
          <p:nvPr/>
        </p:nvSpPr>
        <p:spPr>
          <a:xfrm>
            <a:off x="7121356" y="4412854"/>
            <a:ext cx="41102" cy="16572"/>
          </a:xfrm>
          <a:custGeom>
            <a:rect b="b" l="l" r="r" t="t"/>
            <a:pathLst>
              <a:path extrusionOk="0" h="783" w="1942">
                <a:moveTo>
                  <a:pt x="133" y="0"/>
                </a:moveTo>
                <a:cubicBezTo>
                  <a:pt x="66" y="0"/>
                  <a:pt x="0" y="85"/>
                  <a:pt x="46" y="154"/>
                </a:cubicBezTo>
                <a:cubicBezTo>
                  <a:pt x="112" y="253"/>
                  <a:pt x="210" y="351"/>
                  <a:pt x="342" y="384"/>
                </a:cubicBezTo>
                <a:cubicBezTo>
                  <a:pt x="506" y="417"/>
                  <a:pt x="637" y="483"/>
                  <a:pt x="802" y="516"/>
                </a:cubicBezTo>
                <a:cubicBezTo>
                  <a:pt x="1130" y="614"/>
                  <a:pt x="1459" y="713"/>
                  <a:pt x="1788" y="778"/>
                </a:cubicBezTo>
                <a:cubicBezTo>
                  <a:pt x="1795" y="781"/>
                  <a:pt x="1802" y="782"/>
                  <a:pt x="1810" y="782"/>
                </a:cubicBezTo>
                <a:cubicBezTo>
                  <a:pt x="1895" y="782"/>
                  <a:pt x="1942" y="612"/>
                  <a:pt x="1820" y="581"/>
                </a:cubicBezTo>
                <a:cubicBezTo>
                  <a:pt x="1525" y="516"/>
                  <a:pt x="1229" y="450"/>
                  <a:pt x="933" y="351"/>
                </a:cubicBezTo>
                <a:cubicBezTo>
                  <a:pt x="802" y="318"/>
                  <a:pt x="670" y="286"/>
                  <a:pt x="539" y="220"/>
                </a:cubicBezTo>
                <a:cubicBezTo>
                  <a:pt x="407" y="187"/>
                  <a:pt x="309" y="121"/>
                  <a:pt x="210" y="56"/>
                </a:cubicBezTo>
                <a:cubicBezTo>
                  <a:pt x="190" y="16"/>
                  <a:pt x="162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88" name="Google Shape;16288;p113"/>
          <p:cNvSpPr/>
          <p:nvPr/>
        </p:nvSpPr>
        <p:spPr>
          <a:xfrm>
            <a:off x="7137314" y="4405382"/>
            <a:ext cx="31409" cy="14308"/>
          </a:xfrm>
          <a:custGeom>
            <a:rect b="b" l="l" r="r" t="t"/>
            <a:pathLst>
              <a:path extrusionOk="0" h="676" w="1484">
                <a:moveTo>
                  <a:pt x="159" y="1"/>
                </a:moveTo>
                <a:cubicBezTo>
                  <a:pt x="58" y="1"/>
                  <a:pt x="0" y="155"/>
                  <a:pt x="113" y="211"/>
                </a:cubicBezTo>
                <a:cubicBezTo>
                  <a:pt x="475" y="409"/>
                  <a:pt x="869" y="573"/>
                  <a:pt x="1296" y="671"/>
                </a:cubicBezTo>
                <a:cubicBezTo>
                  <a:pt x="1306" y="674"/>
                  <a:pt x="1316" y="675"/>
                  <a:pt x="1325" y="675"/>
                </a:cubicBezTo>
                <a:cubicBezTo>
                  <a:pt x="1437" y="675"/>
                  <a:pt x="1484" y="505"/>
                  <a:pt x="1362" y="474"/>
                </a:cubicBezTo>
                <a:cubicBezTo>
                  <a:pt x="935" y="376"/>
                  <a:pt x="574" y="244"/>
                  <a:pt x="212" y="14"/>
                </a:cubicBezTo>
                <a:cubicBezTo>
                  <a:pt x="194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89" name="Google Shape;16289;p113"/>
          <p:cNvSpPr/>
          <p:nvPr/>
        </p:nvSpPr>
        <p:spPr>
          <a:xfrm>
            <a:off x="7146310" y="4392831"/>
            <a:ext cx="28679" cy="12255"/>
          </a:xfrm>
          <a:custGeom>
            <a:rect b="b" l="l" r="r" t="t"/>
            <a:pathLst>
              <a:path extrusionOk="0" h="579" w="1355">
                <a:moveTo>
                  <a:pt x="134" y="0"/>
                </a:moveTo>
                <a:cubicBezTo>
                  <a:pt x="56" y="0"/>
                  <a:pt x="0" y="125"/>
                  <a:pt x="83" y="180"/>
                </a:cubicBezTo>
                <a:cubicBezTo>
                  <a:pt x="444" y="344"/>
                  <a:pt x="806" y="509"/>
                  <a:pt x="1167" y="574"/>
                </a:cubicBezTo>
                <a:cubicBezTo>
                  <a:pt x="1177" y="577"/>
                  <a:pt x="1187" y="578"/>
                  <a:pt x="1196" y="578"/>
                </a:cubicBezTo>
                <a:cubicBezTo>
                  <a:pt x="1308" y="578"/>
                  <a:pt x="1354" y="408"/>
                  <a:pt x="1233" y="377"/>
                </a:cubicBezTo>
                <a:cubicBezTo>
                  <a:pt x="871" y="311"/>
                  <a:pt x="510" y="180"/>
                  <a:pt x="181" y="16"/>
                </a:cubicBezTo>
                <a:cubicBezTo>
                  <a:pt x="165" y="5"/>
                  <a:pt x="150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90" name="Google Shape;16290;p113"/>
          <p:cNvSpPr/>
          <p:nvPr/>
        </p:nvSpPr>
        <p:spPr>
          <a:xfrm>
            <a:off x="7144320" y="4373359"/>
            <a:ext cx="32742" cy="17101"/>
          </a:xfrm>
          <a:custGeom>
            <a:rect b="b" l="l" r="r" t="t"/>
            <a:pathLst>
              <a:path extrusionOk="0" h="808" w="1547">
                <a:moveTo>
                  <a:pt x="150" y="1"/>
                </a:moveTo>
                <a:cubicBezTo>
                  <a:pt x="53" y="1"/>
                  <a:pt x="1" y="130"/>
                  <a:pt x="111" y="213"/>
                </a:cubicBezTo>
                <a:lnTo>
                  <a:pt x="78" y="213"/>
                </a:lnTo>
                <a:cubicBezTo>
                  <a:pt x="473" y="443"/>
                  <a:pt x="900" y="673"/>
                  <a:pt x="1360" y="804"/>
                </a:cubicBezTo>
                <a:cubicBezTo>
                  <a:pt x="1370" y="807"/>
                  <a:pt x="1379" y="808"/>
                  <a:pt x="1389" y="808"/>
                </a:cubicBezTo>
                <a:cubicBezTo>
                  <a:pt x="1500" y="808"/>
                  <a:pt x="1547" y="637"/>
                  <a:pt x="1425" y="607"/>
                </a:cubicBezTo>
                <a:cubicBezTo>
                  <a:pt x="998" y="476"/>
                  <a:pt x="571" y="279"/>
                  <a:pt x="210" y="16"/>
                </a:cubicBezTo>
                <a:cubicBezTo>
                  <a:pt x="189" y="5"/>
                  <a:pt x="169" y="1"/>
                  <a:pt x="15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91" name="Google Shape;16291;p113"/>
          <p:cNvSpPr/>
          <p:nvPr/>
        </p:nvSpPr>
        <p:spPr>
          <a:xfrm>
            <a:off x="7143516" y="4362226"/>
            <a:ext cx="40510" cy="17122"/>
          </a:xfrm>
          <a:custGeom>
            <a:rect b="b" l="l" r="r" t="t"/>
            <a:pathLst>
              <a:path extrusionOk="0" h="809" w="1914">
                <a:moveTo>
                  <a:pt x="154" y="1"/>
                </a:moveTo>
                <a:cubicBezTo>
                  <a:pt x="57" y="1"/>
                  <a:pt x="1" y="125"/>
                  <a:pt x="83" y="180"/>
                </a:cubicBezTo>
                <a:cubicBezTo>
                  <a:pt x="609" y="410"/>
                  <a:pt x="1168" y="640"/>
                  <a:pt x="1726" y="805"/>
                </a:cubicBezTo>
                <a:cubicBezTo>
                  <a:pt x="1736" y="807"/>
                  <a:pt x="1746" y="808"/>
                  <a:pt x="1755" y="808"/>
                </a:cubicBezTo>
                <a:cubicBezTo>
                  <a:pt x="1867" y="808"/>
                  <a:pt x="1913" y="638"/>
                  <a:pt x="1792" y="607"/>
                </a:cubicBezTo>
                <a:cubicBezTo>
                  <a:pt x="1233" y="443"/>
                  <a:pt x="708" y="246"/>
                  <a:pt x="215" y="16"/>
                </a:cubicBezTo>
                <a:cubicBezTo>
                  <a:pt x="194" y="5"/>
                  <a:pt x="173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92" name="Google Shape;16292;p113"/>
          <p:cNvSpPr/>
          <p:nvPr/>
        </p:nvSpPr>
        <p:spPr>
          <a:xfrm>
            <a:off x="7135917" y="4344193"/>
            <a:ext cx="50817" cy="22837"/>
          </a:xfrm>
          <a:custGeom>
            <a:rect b="b" l="l" r="r" t="t"/>
            <a:pathLst>
              <a:path extrusionOk="0" h="1079" w="2401">
                <a:moveTo>
                  <a:pt x="159" y="0"/>
                </a:moveTo>
                <a:cubicBezTo>
                  <a:pt x="58" y="0"/>
                  <a:pt x="1" y="150"/>
                  <a:pt x="114" y="178"/>
                </a:cubicBezTo>
                <a:cubicBezTo>
                  <a:pt x="804" y="474"/>
                  <a:pt x="1527" y="769"/>
                  <a:pt x="2250" y="1065"/>
                </a:cubicBezTo>
                <a:cubicBezTo>
                  <a:pt x="2268" y="1074"/>
                  <a:pt x="2284" y="1078"/>
                  <a:pt x="2299" y="1078"/>
                </a:cubicBezTo>
                <a:cubicBezTo>
                  <a:pt x="2388" y="1078"/>
                  <a:pt x="2400" y="924"/>
                  <a:pt x="2315" y="868"/>
                </a:cubicBezTo>
                <a:cubicBezTo>
                  <a:pt x="1592" y="605"/>
                  <a:pt x="902" y="309"/>
                  <a:pt x="212" y="13"/>
                </a:cubicBezTo>
                <a:cubicBezTo>
                  <a:pt x="194" y="4"/>
                  <a:pt x="176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93" name="Google Shape;16293;p113"/>
          <p:cNvSpPr/>
          <p:nvPr/>
        </p:nvSpPr>
        <p:spPr>
          <a:xfrm>
            <a:off x="7195688" y="4383794"/>
            <a:ext cx="49547" cy="17101"/>
          </a:xfrm>
          <a:custGeom>
            <a:rect b="b" l="l" r="r" t="t"/>
            <a:pathLst>
              <a:path extrusionOk="0" h="808" w="2341">
                <a:moveTo>
                  <a:pt x="135" y="0"/>
                </a:moveTo>
                <a:cubicBezTo>
                  <a:pt x="56" y="0"/>
                  <a:pt x="0" y="125"/>
                  <a:pt x="83" y="180"/>
                </a:cubicBezTo>
                <a:cubicBezTo>
                  <a:pt x="740" y="476"/>
                  <a:pt x="1463" y="706"/>
                  <a:pt x="2153" y="804"/>
                </a:cubicBezTo>
                <a:cubicBezTo>
                  <a:pt x="2163" y="807"/>
                  <a:pt x="2173" y="808"/>
                  <a:pt x="2182" y="808"/>
                </a:cubicBezTo>
                <a:cubicBezTo>
                  <a:pt x="2293" y="808"/>
                  <a:pt x="2340" y="637"/>
                  <a:pt x="2219" y="607"/>
                </a:cubicBezTo>
                <a:cubicBezTo>
                  <a:pt x="1529" y="508"/>
                  <a:pt x="839" y="311"/>
                  <a:pt x="181" y="16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94" name="Google Shape;16294;p113"/>
          <p:cNvSpPr/>
          <p:nvPr/>
        </p:nvSpPr>
        <p:spPr>
          <a:xfrm>
            <a:off x="7179687" y="4366396"/>
            <a:ext cx="34076" cy="16636"/>
          </a:xfrm>
          <a:custGeom>
            <a:rect b="b" l="l" r="r" t="t"/>
            <a:pathLst>
              <a:path extrusionOk="0" h="786" w="1610">
                <a:moveTo>
                  <a:pt x="135" y="1"/>
                </a:moveTo>
                <a:cubicBezTo>
                  <a:pt x="56" y="1"/>
                  <a:pt x="0" y="125"/>
                  <a:pt x="83" y="180"/>
                </a:cubicBezTo>
                <a:cubicBezTo>
                  <a:pt x="543" y="410"/>
                  <a:pt x="970" y="608"/>
                  <a:pt x="1463" y="772"/>
                </a:cubicBezTo>
                <a:cubicBezTo>
                  <a:pt x="1477" y="781"/>
                  <a:pt x="1490" y="785"/>
                  <a:pt x="1502" y="785"/>
                </a:cubicBezTo>
                <a:cubicBezTo>
                  <a:pt x="1576" y="785"/>
                  <a:pt x="1609" y="631"/>
                  <a:pt x="1496" y="575"/>
                </a:cubicBezTo>
                <a:cubicBezTo>
                  <a:pt x="1069" y="410"/>
                  <a:pt x="609" y="213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95" name="Google Shape;16295;p113"/>
          <p:cNvSpPr/>
          <p:nvPr/>
        </p:nvSpPr>
        <p:spPr>
          <a:xfrm>
            <a:off x="7217806" y="4372915"/>
            <a:ext cx="61717" cy="17482"/>
          </a:xfrm>
          <a:custGeom>
            <a:rect b="b" l="l" r="r" t="t"/>
            <a:pathLst>
              <a:path extrusionOk="0" h="826" w="2916">
                <a:moveTo>
                  <a:pt x="133" y="0"/>
                </a:moveTo>
                <a:cubicBezTo>
                  <a:pt x="48" y="0"/>
                  <a:pt x="1" y="171"/>
                  <a:pt x="122" y="201"/>
                </a:cubicBezTo>
                <a:cubicBezTo>
                  <a:pt x="977" y="562"/>
                  <a:pt x="1864" y="760"/>
                  <a:pt x="2784" y="825"/>
                </a:cubicBezTo>
                <a:cubicBezTo>
                  <a:pt x="2915" y="825"/>
                  <a:pt x="2915" y="628"/>
                  <a:pt x="2784" y="628"/>
                </a:cubicBezTo>
                <a:cubicBezTo>
                  <a:pt x="1897" y="530"/>
                  <a:pt x="1009" y="332"/>
                  <a:pt x="155" y="4"/>
                </a:cubicBezTo>
                <a:cubicBezTo>
                  <a:pt x="148" y="1"/>
                  <a:pt x="140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96" name="Google Shape;16296;p113"/>
          <p:cNvSpPr/>
          <p:nvPr/>
        </p:nvSpPr>
        <p:spPr>
          <a:xfrm>
            <a:off x="7208938" y="4356004"/>
            <a:ext cx="83094" cy="26033"/>
          </a:xfrm>
          <a:custGeom>
            <a:rect b="b" l="l" r="r" t="t"/>
            <a:pathLst>
              <a:path extrusionOk="0" h="1230" w="3926">
                <a:moveTo>
                  <a:pt x="108" y="1"/>
                </a:moveTo>
                <a:cubicBezTo>
                  <a:pt x="34" y="1"/>
                  <a:pt x="1" y="155"/>
                  <a:pt x="114" y="211"/>
                </a:cubicBezTo>
                <a:cubicBezTo>
                  <a:pt x="1264" y="671"/>
                  <a:pt x="2480" y="1033"/>
                  <a:pt x="3729" y="1230"/>
                </a:cubicBezTo>
                <a:cubicBezTo>
                  <a:pt x="3860" y="1230"/>
                  <a:pt x="3926" y="1033"/>
                  <a:pt x="3794" y="1033"/>
                </a:cubicBezTo>
                <a:cubicBezTo>
                  <a:pt x="2546" y="836"/>
                  <a:pt x="1330" y="474"/>
                  <a:pt x="147" y="14"/>
                </a:cubicBezTo>
                <a:cubicBezTo>
                  <a:pt x="133" y="5"/>
                  <a:pt x="120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97" name="Google Shape;16297;p113"/>
          <p:cNvSpPr/>
          <p:nvPr/>
        </p:nvSpPr>
        <p:spPr>
          <a:xfrm>
            <a:off x="7182121" y="4349337"/>
            <a:ext cx="15323" cy="8656"/>
          </a:xfrm>
          <a:custGeom>
            <a:rect b="b" l="l" r="r" t="t"/>
            <a:pathLst>
              <a:path extrusionOk="0" h="409" w="724">
                <a:moveTo>
                  <a:pt x="132" y="1"/>
                </a:moveTo>
                <a:cubicBezTo>
                  <a:pt x="100" y="1"/>
                  <a:pt x="34" y="33"/>
                  <a:pt x="34" y="66"/>
                </a:cubicBezTo>
                <a:cubicBezTo>
                  <a:pt x="1" y="132"/>
                  <a:pt x="34" y="198"/>
                  <a:pt x="100" y="198"/>
                </a:cubicBezTo>
                <a:lnTo>
                  <a:pt x="100" y="231"/>
                </a:lnTo>
                <a:lnTo>
                  <a:pt x="330" y="296"/>
                </a:lnTo>
                <a:lnTo>
                  <a:pt x="362" y="296"/>
                </a:lnTo>
                <a:lnTo>
                  <a:pt x="428" y="329"/>
                </a:lnTo>
                <a:cubicBezTo>
                  <a:pt x="461" y="362"/>
                  <a:pt x="494" y="362"/>
                  <a:pt x="527" y="395"/>
                </a:cubicBezTo>
                <a:cubicBezTo>
                  <a:pt x="546" y="404"/>
                  <a:pt x="565" y="408"/>
                  <a:pt x="584" y="408"/>
                </a:cubicBezTo>
                <a:cubicBezTo>
                  <a:pt x="628" y="408"/>
                  <a:pt x="668" y="385"/>
                  <a:pt x="691" y="362"/>
                </a:cubicBezTo>
                <a:cubicBezTo>
                  <a:pt x="724" y="296"/>
                  <a:pt x="691" y="231"/>
                  <a:pt x="658" y="231"/>
                </a:cubicBezTo>
                <a:cubicBezTo>
                  <a:pt x="494" y="132"/>
                  <a:pt x="330" y="66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98" name="Google Shape;16298;p113"/>
          <p:cNvSpPr/>
          <p:nvPr/>
        </p:nvSpPr>
        <p:spPr>
          <a:xfrm>
            <a:off x="7184598" y="4330965"/>
            <a:ext cx="101867" cy="34393"/>
          </a:xfrm>
          <a:custGeom>
            <a:rect b="b" l="l" r="r" t="t"/>
            <a:pathLst>
              <a:path extrusionOk="0" h="1625" w="4813">
                <a:moveTo>
                  <a:pt x="129" y="1"/>
                </a:moveTo>
                <a:cubicBezTo>
                  <a:pt x="34" y="1"/>
                  <a:pt x="1" y="155"/>
                  <a:pt x="114" y="211"/>
                </a:cubicBezTo>
                <a:cubicBezTo>
                  <a:pt x="1593" y="737"/>
                  <a:pt x="3104" y="1197"/>
                  <a:pt x="4649" y="1624"/>
                </a:cubicBezTo>
                <a:cubicBezTo>
                  <a:pt x="4747" y="1624"/>
                  <a:pt x="4813" y="1460"/>
                  <a:pt x="4682" y="1427"/>
                </a:cubicBezTo>
                <a:cubicBezTo>
                  <a:pt x="3170" y="1000"/>
                  <a:pt x="1658" y="540"/>
                  <a:pt x="180" y="14"/>
                </a:cubicBezTo>
                <a:cubicBezTo>
                  <a:pt x="161" y="5"/>
                  <a:pt x="144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99" name="Google Shape;16299;p113"/>
          <p:cNvSpPr/>
          <p:nvPr/>
        </p:nvSpPr>
        <p:spPr>
          <a:xfrm>
            <a:off x="7261110" y="4341400"/>
            <a:ext cx="52489" cy="12826"/>
          </a:xfrm>
          <a:custGeom>
            <a:rect b="b" l="l" r="r" t="t"/>
            <a:pathLst>
              <a:path extrusionOk="0" h="606" w="2480">
                <a:moveTo>
                  <a:pt x="108" y="1"/>
                </a:moveTo>
                <a:cubicBezTo>
                  <a:pt x="33" y="1"/>
                  <a:pt x="1" y="155"/>
                  <a:pt x="114" y="211"/>
                </a:cubicBezTo>
                <a:cubicBezTo>
                  <a:pt x="837" y="474"/>
                  <a:pt x="1592" y="606"/>
                  <a:pt x="2348" y="606"/>
                </a:cubicBezTo>
                <a:cubicBezTo>
                  <a:pt x="2480" y="606"/>
                  <a:pt x="2480" y="408"/>
                  <a:pt x="2348" y="408"/>
                </a:cubicBezTo>
                <a:cubicBezTo>
                  <a:pt x="1592" y="408"/>
                  <a:pt x="869" y="277"/>
                  <a:pt x="146" y="14"/>
                </a:cubicBezTo>
                <a:cubicBezTo>
                  <a:pt x="133" y="5"/>
                  <a:pt x="120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00" name="Google Shape;16300;p113"/>
          <p:cNvSpPr/>
          <p:nvPr/>
        </p:nvSpPr>
        <p:spPr>
          <a:xfrm>
            <a:off x="7190164" y="4312890"/>
            <a:ext cx="52278" cy="18456"/>
          </a:xfrm>
          <a:custGeom>
            <a:rect b="b" l="l" r="r" t="t"/>
            <a:pathLst>
              <a:path extrusionOk="0" h="872" w="2470">
                <a:moveTo>
                  <a:pt x="159" y="0"/>
                </a:moveTo>
                <a:cubicBezTo>
                  <a:pt x="58" y="0"/>
                  <a:pt x="1" y="150"/>
                  <a:pt x="114" y="178"/>
                </a:cubicBezTo>
                <a:cubicBezTo>
                  <a:pt x="804" y="474"/>
                  <a:pt x="1527" y="704"/>
                  <a:pt x="2283" y="868"/>
                </a:cubicBezTo>
                <a:cubicBezTo>
                  <a:pt x="2293" y="871"/>
                  <a:pt x="2302" y="872"/>
                  <a:pt x="2312" y="872"/>
                </a:cubicBezTo>
                <a:cubicBezTo>
                  <a:pt x="2423" y="872"/>
                  <a:pt x="2470" y="701"/>
                  <a:pt x="2348" y="671"/>
                </a:cubicBezTo>
                <a:cubicBezTo>
                  <a:pt x="1625" y="540"/>
                  <a:pt x="902" y="310"/>
                  <a:pt x="212" y="14"/>
                </a:cubicBezTo>
                <a:cubicBezTo>
                  <a:pt x="194" y="5"/>
                  <a:pt x="176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01" name="Google Shape;16301;p113"/>
          <p:cNvSpPr/>
          <p:nvPr/>
        </p:nvSpPr>
        <p:spPr>
          <a:xfrm>
            <a:off x="7192810" y="4292910"/>
            <a:ext cx="66352" cy="24551"/>
          </a:xfrm>
          <a:custGeom>
            <a:rect b="b" l="l" r="r" t="t"/>
            <a:pathLst>
              <a:path extrusionOk="0" h="1160" w="3135">
                <a:moveTo>
                  <a:pt x="185" y="1"/>
                </a:moveTo>
                <a:cubicBezTo>
                  <a:pt x="72" y="1"/>
                  <a:pt x="1" y="142"/>
                  <a:pt x="120" y="202"/>
                </a:cubicBezTo>
                <a:cubicBezTo>
                  <a:pt x="1040" y="596"/>
                  <a:pt x="1993" y="925"/>
                  <a:pt x="2979" y="1155"/>
                </a:cubicBezTo>
                <a:cubicBezTo>
                  <a:pt x="2991" y="1158"/>
                  <a:pt x="3002" y="1159"/>
                  <a:pt x="3012" y="1159"/>
                </a:cubicBezTo>
                <a:cubicBezTo>
                  <a:pt x="3115" y="1159"/>
                  <a:pt x="3135" y="1018"/>
                  <a:pt x="3045" y="958"/>
                </a:cubicBezTo>
                <a:cubicBezTo>
                  <a:pt x="2059" y="728"/>
                  <a:pt x="1139" y="399"/>
                  <a:pt x="219" y="5"/>
                </a:cubicBezTo>
                <a:cubicBezTo>
                  <a:pt x="207" y="2"/>
                  <a:pt x="196" y="1"/>
                  <a:pt x="1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02" name="Google Shape;16302;p113"/>
          <p:cNvSpPr/>
          <p:nvPr/>
        </p:nvSpPr>
        <p:spPr>
          <a:xfrm>
            <a:off x="7253364" y="4324721"/>
            <a:ext cx="72067" cy="16995"/>
          </a:xfrm>
          <a:custGeom>
            <a:rect b="b" l="l" r="r" t="t"/>
            <a:pathLst>
              <a:path extrusionOk="0" h="803" w="3405">
                <a:moveTo>
                  <a:pt x="164" y="0"/>
                </a:moveTo>
                <a:cubicBezTo>
                  <a:pt x="62" y="0"/>
                  <a:pt x="0" y="154"/>
                  <a:pt x="85" y="211"/>
                </a:cubicBezTo>
                <a:cubicBezTo>
                  <a:pt x="282" y="309"/>
                  <a:pt x="512" y="408"/>
                  <a:pt x="742" y="408"/>
                </a:cubicBezTo>
                <a:lnTo>
                  <a:pt x="1597" y="572"/>
                </a:lnTo>
                <a:cubicBezTo>
                  <a:pt x="2155" y="671"/>
                  <a:pt x="2714" y="736"/>
                  <a:pt x="3273" y="802"/>
                </a:cubicBezTo>
                <a:cubicBezTo>
                  <a:pt x="3404" y="802"/>
                  <a:pt x="3404" y="638"/>
                  <a:pt x="3273" y="605"/>
                </a:cubicBezTo>
                <a:cubicBezTo>
                  <a:pt x="2714" y="539"/>
                  <a:pt x="2188" y="441"/>
                  <a:pt x="1663" y="375"/>
                </a:cubicBezTo>
                <a:lnTo>
                  <a:pt x="874" y="243"/>
                </a:lnTo>
                <a:cubicBezTo>
                  <a:pt x="644" y="211"/>
                  <a:pt x="414" y="145"/>
                  <a:pt x="217" y="13"/>
                </a:cubicBezTo>
                <a:cubicBezTo>
                  <a:pt x="198" y="4"/>
                  <a:pt x="181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03" name="Google Shape;16303;p113"/>
          <p:cNvSpPr/>
          <p:nvPr/>
        </p:nvSpPr>
        <p:spPr>
          <a:xfrm>
            <a:off x="7263206" y="4303154"/>
            <a:ext cx="66881" cy="25419"/>
          </a:xfrm>
          <a:custGeom>
            <a:rect b="b" l="l" r="r" t="t"/>
            <a:pathLst>
              <a:path extrusionOk="0" h="1201" w="3160">
                <a:moveTo>
                  <a:pt x="128" y="1"/>
                </a:moveTo>
                <a:cubicBezTo>
                  <a:pt x="33" y="1"/>
                  <a:pt x="0" y="154"/>
                  <a:pt x="113" y="211"/>
                </a:cubicBezTo>
                <a:lnTo>
                  <a:pt x="2972" y="1197"/>
                </a:lnTo>
                <a:cubicBezTo>
                  <a:pt x="2982" y="1199"/>
                  <a:pt x="2992" y="1200"/>
                  <a:pt x="3001" y="1200"/>
                </a:cubicBezTo>
                <a:cubicBezTo>
                  <a:pt x="3112" y="1200"/>
                  <a:pt x="3159" y="1030"/>
                  <a:pt x="3038" y="1000"/>
                </a:cubicBezTo>
                <a:lnTo>
                  <a:pt x="179" y="14"/>
                </a:lnTo>
                <a:cubicBezTo>
                  <a:pt x="161" y="5"/>
                  <a:pt x="143" y="1"/>
                  <a:pt x="1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04" name="Google Shape;16304;p113"/>
          <p:cNvSpPr/>
          <p:nvPr/>
        </p:nvSpPr>
        <p:spPr>
          <a:xfrm>
            <a:off x="7199032" y="4269268"/>
            <a:ext cx="52278" cy="23345"/>
          </a:xfrm>
          <a:custGeom>
            <a:rect b="b" l="l" r="r" t="t"/>
            <a:pathLst>
              <a:path extrusionOk="0" h="1103" w="2470">
                <a:moveTo>
                  <a:pt x="159" y="1"/>
                </a:moveTo>
                <a:cubicBezTo>
                  <a:pt x="47" y="1"/>
                  <a:pt x="1" y="171"/>
                  <a:pt x="122" y="202"/>
                </a:cubicBezTo>
                <a:lnTo>
                  <a:pt x="2324" y="1089"/>
                </a:lnTo>
                <a:cubicBezTo>
                  <a:pt x="2337" y="1098"/>
                  <a:pt x="2351" y="1102"/>
                  <a:pt x="2363" y="1102"/>
                </a:cubicBezTo>
                <a:cubicBezTo>
                  <a:pt x="2437" y="1102"/>
                  <a:pt x="2470" y="948"/>
                  <a:pt x="2357" y="892"/>
                </a:cubicBezTo>
                <a:lnTo>
                  <a:pt x="188" y="5"/>
                </a:lnTo>
                <a:cubicBezTo>
                  <a:pt x="178" y="2"/>
                  <a:pt x="168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05" name="Google Shape;16305;p113"/>
          <p:cNvSpPr/>
          <p:nvPr/>
        </p:nvSpPr>
        <p:spPr>
          <a:xfrm>
            <a:off x="7263904" y="4275343"/>
            <a:ext cx="48785" cy="19853"/>
          </a:xfrm>
          <a:custGeom>
            <a:rect b="b" l="l" r="r" t="t"/>
            <a:pathLst>
              <a:path extrusionOk="0" h="938" w="2305">
                <a:moveTo>
                  <a:pt x="158" y="0"/>
                </a:moveTo>
                <a:cubicBezTo>
                  <a:pt x="57" y="0"/>
                  <a:pt x="0" y="149"/>
                  <a:pt x="113" y="178"/>
                </a:cubicBezTo>
                <a:cubicBezTo>
                  <a:pt x="770" y="473"/>
                  <a:pt x="1427" y="736"/>
                  <a:pt x="2118" y="933"/>
                </a:cubicBezTo>
                <a:cubicBezTo>
                  <a:pt x="2128" y="936"/>
                  <a:pt x="2137" y="937"/>
                  <a:pt x="2146" y="937"/>
                </a:cubicBezTo>
                <a:cubicBezTo>
                  <a:pt x="2258" y="937"/>
                  <a:pt x="2305" y="767"/>
                  <a:pt x="2183" y="736"/>
                </a:cubicBezTo>
                <a:cubicBezTo>
                  <a:pt x="1526" y="539"/>
                  <a:pt x="836" y="309"/>
                  <a:pt x="212" y="13"/>
                </a:cubicBezTo>
                <a:cubicBezTo>
                  <a:pt x="193" y="4"/>
                  <a:pt x="175" y="0"/>
                  <a:pt x="15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06" name="Google Shape;16306;p113"/>
          <p:cNvSpPr/>
          <p:nvPr/>
        </p:nvSpPr>
        <p:spPr>
          <a:xfrm>
            <a:off x="7286149" y="4298286"/>
            <a:ext cx="50881" cy="14286"/>
          </a:xfrm>
          <a:custGeom>
            <a:rect b="b" l="l" r="r" t="t"/>
            <a:pathLst>
              <a:path extrusionOk="0" h="675" w="2404">
                <a:moveTo>
                  <a:pt x="128" y="0"/>
                </a:moveTo>
                <a:cubicBezTo>
                  <a:pt x="33" y="0"/>
                  <a:pt x="0" y="154"/>
                  <a:pt x="114" y="211"/>
                </a:cubicBezTo>
                <a:cubicBezTo>
                  <a:pt x="804" y="375"/>
                  <a:pt x="1527" y="539"/>
                  <a:pt x="2249" y="671"/>
                </a:cubicBezTo>
                <a:cubicBezTo>
                  <a:pt x="2260" y="673"/>
                  <a:pt x="2269" y="675"/>
                  <a:pt x="2278" y="675"/>
                </a:cubicBezTo>
                <a:cubicBezTo>
                  <a:pt x="2385" y="675"/>
                  <a:pt x="2404" y="504"/>
                  <a:pt x="2282" y="474"/>
                </a:cubicBezTo>
                <a:cubicBezTo>
                  <a:pt x="1592" y="342"/>
                  <a:pt x="869" y="211"/>
                  <a:pt x="179" y="14"/>
                </a:cubicBezTo>
                <a:cubicBezTo>
                  <a:pt x="161" y="5"/>
                  <a:pt x="144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07" name="Google Shape;16307;p113"/>
          <p:cNvSpPr/>
          <p:nvPr/>
        </p:nvSpPr>
        <p:spPr>
          <a:xfrm>
            <a:off x="7320225" y="4293418"/>
            <a:ext cx="32107" cy="11514"/>
          </a:xfrm>
          <a:custGeom>
            <a:rect b="b" l="l" r="r" t="t"/>
            <a:pathLst>
              <a:path extrusionOk="0" h="544" w="1517">
                <a:moveTo>
                  <a:pt x="129" y="0"/>
                </a:moveTo>
                <a:cubicBezTo>
                  <a:pt x="33" y="0"/>
                  <a:pt x="1" y="154"/>
                  <a:pt x="114" y="211"/>
                </a:cubicBezTo>
                <a:cubicBezTo>
                  <a:pt x="508" y="342"/>
                  <a:pt x="935" y="474"/>
                  <a:pt x="1330" y="539"/>
                </a:cubicBezTo>
                <a:cubicBezTo>
                  <a:pt x="1340" y="542"/>
                  <a:pt x="1349" y="543"/>
                  <a:pt x="1358" y="543"/>
                </a:cubicBezTo>
                <a:cubicBezTo>
                  <a:pt x="1470" y="543"/>
                  <a:pt x="1517" y="373"/>
                  <a:pt x="1395" y="342"/>
                </a:cubicBezTo>
                <a:cubicBezTo>
                  <a:pt x="968" y="277"/>
                  <a:pt x="574" y="145"/>
                  <a:pt x="179" y="14"/>
                </a:cubicBezTo>
                <a:cubicBezTo>
                  <a:pt x="161" y="5"/>
                  <a:pt x="144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08" name="Google Shape;16308;p113"/>
          <p:cNvSpPr/>
          <p:nvPr/>
        </p:nvSpPr>
        <p:spPr>
          <a:xfrm>
            <a:off x="7321622" y="4274538"/>
            <a:ext cx="47410" cy="21334"/>
          </a:xfrm>
          <a:custGeom>
            <a:rect b="b" l="l" r="r" t="t"/>
            <a:pathLst>
              <a:path extrusionOk="0" h="1008" w="2240">
                <a:moveTo>
                  <a:pt x="154" y="1"/>
                </a:moveTo>
                <a:cubicBezTo>
                  <a:pt x="72" y="1"/>
                  <a:pt x="1" y="97"/>
                  <a:pt x="81" y="150"/>
                </a:cubicBezTo>
                <a:cubicBezTo>
                  <a:pt x="376" y="413"/>
                  <a:pt x="705" y="610"/>
                  <a:pt x="1034" y="741"/>
                </a:cubicBezTo>
                <a:cubicBezTo>
                  <a:pt x="1198" y="807"/>
                  <a:pt x="1395" y="873"/>
                  <a:pt x="1559" y="939"/>
                </a:cubicBezTo>
                <a:cubicBezTo>
                  <a:pt x="1661" y="979"/>
                  <a:pt x="1787" y="1007"/>
                  <a:pt x="1908" y="1007"/>
                </a:cubicBezTo>
                <a:cubicBezTo>
                  <a:pt x="1983" y="1007"/>
                  <a:pt x="2055" y="997"/>
                  <a:pt x="2118" y="971"/>
                </a:cubicBezTo>
                <a:cubicBezTo>
                  <a:pt x="2239" y="941"/>
                  <a:pt x="2193" y="771"/>
                  <a:pt x="2107" y="771"/>
                </a:cubicBezTo>
                <a:cubicBezTo>
                  <a:pt x="2100" y="771"/>
                  <a:pt x="2093" y="772"/>
                  <a:pt x="2085" y="774"/>
                </a:cubicBezTo>
                <a:cubicBezTo>
                  <a:pt x="2003" y="788"/>
                  <a:pt x="1927" y="796"/>
                  <a:pt x="1855" y="796"/>
                </a:cubicBezTo>
                <a:cubicBezTo>
                  <a:pt x="1752" y="796"/>
                  <a:pt x="1656" y="780"/>
                  <a:pt x="1559" y="741"/>
                </a:cubicBezTo>
                <a:cubicBezTo>
                  <a:pt x="1395" y="676"/>
                  <a:pt x="1231" y="610"/>
                  <a:pt x="1099" y="544"/>
                </a:cubicBezTo>
                <a:cubicBezTo>
                  <a:pt x="771" y="413"/>
                  <a:pt x="475" y="216"/>
                  <a:pt x="212" y="18"/>
                </a:cubicBezTo>
                <a:cubicBezTo>
                  <a:pt x="193" y="6"/>
                  <a:pt x="173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09" name="Google Shape;16309;p113"/>
          <p:cNvSpPr/>
          <p:nvPr/>
        </p:nvSpPr>
        <p:spPr>
          <a:xfrm>
            <a:off x="7330025" y="4268337"/>
            <a:ext cx="51346" cy="22879"/>
          </a:xfrm>
          <a:custGeom>
            <a:rect b="b" l="l" r="r" t="t"/>
            <a:pathLst>
              <a:path extrusionOk="0" h="1081" w="2426">
                <a:moveTo>
                  <a:pt x="150" y="1"/>
                </a:moveTo>
                <a:cubicBezTo>
                  <a:pt x="52" y="1"/>
                  <a:pt x="0" y="130"/>
                  <a:pt x="111" y="213"/>
                </a:cubicBezTo>
                <a:cubicBezTo>
                  <a:pt x="801" y="574"/>
                  <a:pt x="1491" y="870"/>
                  <a:pt x="2247" y="1067"/>
                </a:cubicBezTo>
                <a:cubicBezTo>
                  <a:pt x="2265" y="1076"/>
                  <a:pt x="2282" y="1080"/>
                  <a:pt x="2298" y="1080"/>
                </a:cubicBezTo>
                <a:cubicBezTo>
                  <a:pt x="2393" y="1080"/>
                  <a:pt x="2425" y="927"/>
                  <a:pt x="2312" y="870"/>
                </a:cubicBezTo>
                <a:cubicBezTo>
                  <a:pt x="1589" y="673"/>
                  <a:pt x="867" y="377"/>
                  <a:pt x="209" y="16"/>
                </a:cubicBezTo>
                <a:cubicBezTo>
                  <a:pt x="188" y="5"/>
                  <a:pt x="168" y="1"/>
                  <a:pt x="15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10" name="Google Shape;16310;p113"/>
          <p:cNvSpPr/>
          <p:nvPr/>
        </p:nvSpPr>
        <p:spPr>
          <a:xfrm>
            <a:off x="7346555" y="4266284"/>
            <a:ext cx="46626" cy="21461"/>
          </a:xfrm>
          <a:custGeom>
            <a:rect b="b" l="l" r="r" t="t"/>
            <a:pathLst>
              <a:path extrusionOk="0" h="1014" w="2203">
                <a:moveTo>
                  <a:pt x="102" y="1"/>
                </a:moveTo>
                <a:cubicBezTo>
                  <a:pt x="13" y="1"/>
                  <a:pt x="1" y="155"/>
                  <a:pt x="86" y="211"/>
                </a:cubicBezTo>
                <a:lnTo>
                  <a:pt x="86" y="178"/>
                </a:lnTo>
                <a:cubicBezTo>
                  <a:pt x="743" y="441"/>
                  <a:pt x="1367" y="704"/>
                  <a:pt x="1991" y="1000"/>
                </a:cubicBezTo>
                <a:cubicBezTo>
                  <a:pt x="2010" y="1009"/>
                  <a:pt x="2028" y="1013"/>
                  <a:pt x="2045" y="1013"/>
                </a:cubicBezTo>
                <a:cubicBezTo>
                  <a:pt x="2146" y="1013"/>
                  <a:pt x="2203" y="864"/>
                  <a:pt x="2090" y="836"/>
                </a:cubicBezTo>
                <a:cubicBezTo>
                  <a:pt x="1466" y="540"/>
                  <a:pt x="808" y="244"/>
                  <a:pt x="151" y="14"/>
                </a:cubicBezTo>
                <a:cubicBezTo>
                  <a:pt x="133" y="5"/>
                  <a:pt x="116" y="1"/>
                  <a:pt x="10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11" name="Google Shape;16311;p113"/>
          <p:cNvSpPr/>
          <p:nvPr/>
        </p:nvSpPr>
        <p:spPr>
          <a:xfrm>
            <a:off x="7352164" y="4255828"/>
            <a:ext cx="56511" cy="26837"/>
          </a:xfrm>
          <a:custGeom>
            <a:rect b="b" l="l" r="r" t="t"/>
            <a:pathLst>
              <a:path extrusionOk="0" h="1268" w="2670">
                <a:moveTo>
                  <a:pt x="135" y="0"/>
                </a:moveTo>
                <a:cubicBezTo>
                  <a:pt x="57" y="0"/>
                  <a:pt x="1" y="124"/>
                  <a:pt x="83" y="180"/>
                </a:cubicBezTo>
                <a:cubicBezTo>
                  <a:pt x="872" y="607"/>
                  <a:pt x="1661" y="968"/>
                  <a:pt x="2515" y="1264"/>
                </a:cubicBezTo>
                <a:cubicBezTo>
                  <a:pt x="2523" y="1266"/>
                  <a:pt x="2530" y="1268"/>
                  <a:pt x="2537" y="1268"/>
                </a:cubicBezTo>
                <a:cubicBezTo>
                  <a:pt x="2623" y="1268"/>
                  <a:pt x="2669" y="1097"/>
                  <a:pt x="2548" y="1067"/>
                </a:cubicBezTo>
                <a:cubicBezTo>
                  <a:pt x="1726" y="771"/>
                  <a:pt x="938" y="442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12" name="Google Shape;16312;p113"/>
          <p:cNvSpPr/>
          <p:nvPr/>
        </p:nvSpPr>
        <p:spPr>
          <a:xfrm>
            <a:off x="7374535" y="4256505"/>
            <a:ext cx="50140" cy="21990"/>
          </a:xfrm>
          <a:custGeom>
            <a:rect b="b" l="l" r="r" t="t"/>
            <a:pathLst>
              <a:path extrusionOk="0" h="1039" w="2369">
                <a:moveTo>
                  <a:pt x="149" y="1"/>
                </a:moveTo>
                <a:cubicBezTo>
                  <a:pt x="52" y="1"/>
                  <a:pt x="1" y="125"/>
                  <a:pt x="111" y="180"/>
                </a:cubicBezTo>
                <a:cubicBezTo>
                  <a:pt x="768" y="509"/>
                  <a:pt x="1491" y="805"/>
                  <a:pt x="2214" y="1035"/>
                </a:cubicBezTo>
                <a:cubicBezTo>
                  <a:pt x="2224" y="1037"/>
                  <a:pt x="2233" y="1038"/>
                  <a:pt x="2242" y="1038"/>
                </a:cubicBezTo>
                <a:cubicBezTo>
                  <a:pt x="2349" y="1038"/>
                  <a:pt x="2368" y="868"/>
                  <a:pt x="2247" y="838"/>
                </a:cubicBezTo>
                <a:cubicBezTo>
                  <a:pt x="1557" y="608"/>
                  <a:pt x="867" y="312"/>
                  <a:pt x="209" y="16"/>
                </a:cubicBezTo>
                <a:cubicBezTo>
                  <a:pt x="188" y="5"/>
                  <a:pt x="168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13" name="Google Shape;16313;p113"/>
          <p:cNvSpPr/>
          <p:nvPr/>
        </p:nvSpPr>
        <p:spPr>
          <a:xfrm>
            <a:off x="7327252" y="4227996"/>
            <a:ext cx="41801" cy="27557"/>
          </a:xfrm>
          <a:custGeom>
            <a:rect b="b" l="l" r="r" t="t"/>
            <a:pathLst>
              <a:path extrusionOk="0" h="1302" w="1975">
                <a:moveTo>
                  <a:pt x="149" y="1"/>
                </a:moveTo>
                <a:cubicBezTo>
                  <a:pt x="52" y="1"/>
                  <a:pt x="0" y="125"/>
                  <a:pt x="110" y="180"/>
                </a:cubicBezTo>
                <a:cubicBezTo>
                  <a:pt x="636" y="574"/>
                  <a:pt x="1195" y="936"/>
                  <a:pt x="1786" y="1297"/>
                </a:cubicBezTo>
                <a:cubicBezTo>
                  <a:pt x="1795" y="1300"/>
                  <a:pt x="1804" y="1302"/>
                  <a:pt x="1812" y="1302"/>
                </a:cubicBezTo>
                <a:cubicBezTo>
                  <a:pt x="1901" y="1302"/>
                  <a:pt x="1975" y="1160"/>
                  <a:pt x="1885" y="1100"/>
                </a:cubicBezTo>
                <a:cubicBezTo>
                  <a:pt x="1293" y="772"/>
                  <a:pt x="735" y="410"/>
                  <a:pt x="209" y="16"/>
                </a:cubicBezTo>
                <a:cubicBezTo>
                  <a:pt x="188" y="5"/>
                  <a:pt x="167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14" name="Google Shape;16314;p113"/>
          <p:cNvSpPr/>
          <p:nvPr/>
        </p:nvSpPr>
        <p:spPr>
          <a:xfrm>
            <a:off x="7312013" y="4234536"/>
            <a:ext cx="40531" cy="25377"/>
          </a:xfrm>
          <a:custGeom>
            <a:rect b="b" l="l" r="r" t="t"/>
            <a:pathLst>
              <a:path extrusionOk="0" h="1199" w="1915">
                <a:moveTo>
                  <a:pt x="158" y="1"/>
                </a:moveTo>
                <a:cubicBezTo>
                  <a:pt x="75" y="1"/>
                  <a:pt x="1" y="93"/>
                  <a:pt x="75" y="167"/>
                </a:cubicBezTo>
                <a:cubicBezTo>
                  <a:pt x="600" y="594"/>
                  <a:pt x="1159" y="956"/>
                  <a:pt x="1783" y="1186"/>
                </a:cubicBezTo>
                <a:cubicBezTo>
                  <a:pt x="1792" y="1194"/>
                  <a:pt x="1803" y="1198"/>
                  <a:pt x="1815" y="1198"/>
                </a:cubicBezTo>
                <a:cubicBezTo>
                  <a:pt x="1847" y="1198"/>
                  <a:pt x="1882" y="1168"/>
                  <a:pt x="1882" y="1120"/>
                </a:cubicBezTo>
                <a:cubicBezTo>
                  <a:pt x="1915" y="1054"/>
                  <a:pt x="1882" y="1021"/>
                  <a:pt x="1816" y="988"/>
                </a:cubicBezTo>
                <a:cubicBezTo>
                  <a:pt x="1257" y="758"/>
                  <a:pt x="699" y="430"/>
                  <a:pt x="239" y="35"/>
                </a:cubicBezTo>
                <a:cubicBezTo>
                  <a:pt x="214" y="11"/>
                  <a:pt x="185" y="1"/>
                  <a:pt x="15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15" name="Google Shape;16315;p113"/>
          <p:cNvSpPr/>
          <p:nvPr/>
        </p:nvSpPr>
        <p:spPr>
          <a:xfrm>
            <a:off x="7288033" y="4235869"/>
            <a:ext cx="46796" cy="28255"/>
          </a:xfrm>
          <a:custGeom>
            <a:rect b="b" l="l" r="r" t="t"/>
            <a:pathLst>
              <a:path extrusionOk="0" h="1335" w="2211">
                <a:moveTo>
                  <a:pt x="155" y="1"/>
                </a:moveTo>
                <a:cubicBezTo>
                  <a:pt x="47" y="1"/>
                  <a:pt x="1" y="143"/>
                  <a:pt x="90" y="202"/>
                </a:cubicBezTo>
                <a:lnTo>
                  <a:pt x="2029" y="1320"/>
                </a:lnTo>
                <a:cubicBezTo>
                  <a:pt x="2050" y="1330"/>
                  <a:pt x="2070" y="1335"/>
                  <a:pt x="2087" y="1335"/>
                </a:cubicBezTo>
                <a:cubicBezTo>
                  <a:pt x="2177" y="1335"/>
                  <a:pt x="2210" y="1211"/>
                  <a:pt x="2128" y="1155"/>
                </a:cubicBezTo>
                <a:lnTo>
                  <a:pt x="189" y="5"/>
                </a:lnTo>
                <a:cubicBezTo>
                  <a:pt x="177" y="2"/>
                  <a:pt x="166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16" name="Google Shape;16316;p113"/>
          <p:cNvSpPr/>
          <p:nvPr/>
        </p:nvSpPr>
        <p:spPr>
          <a:xfrm>
            <a:off x="7263248" y="4243997"/>
            <a:ext cx="45886" cy="22181"/>
          </a:xfrm>
          <a:custGeom>
            <a:rect b="b" l="l" r="r" t="t"/>
            <a:pathLst>
              <a:path extrusionOk="0" h="1048" w="2168">
                <a:moveTo>
                  <a:pt x="161" y="0"/>
                </a:moveTo>
                <a:cubicBezTo>
                  <a:pt x="76" y="0"/>
                  <a:pt x="1" y="125"/>
                  <a:pt x="111" y="180"/>
                </a:cubicBezTo>
                <a:lnTo>
                  <a:pt x="1951" y="1034"/>
                </a:lnTo>
                <a:cubicBezTo>
                  <a:pt x="1970" y="1044"/>
                  <a:pt x="1988" y="1048"/>
                  <a:pt x="2005" y="1048"/>
                </a:cubicBezTo>
                <a:cubicBezTo>
                  <a:pt x="2107" y="1048"/>
                  <a:pt x="2167" y="898"/>
                  <a:pt x="2083" y="870"/>
                </a:cubicBezTo>
                <a:lnTo>
                  <a:pt x="210" y="16"/>
                </a:lnTo>
                <a:cubicBezTo>
                  <a:pt x="194" y="5"/>
                  <a:pt x="177" y="0"/>
                  <a:pt x="16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17" name="Google Shape;16317;p113"/>
          <p:cNvSpPr/>
          <p:nvPr/>
        </p:nvSpPr>
        <p:spPr>
          <a:xfrm>
            <a:off x="7254105" y="4256505"/>
            <a:ext cx="37229" cy="17038"/>
          </a:xfrm>
          <a:custGeom>
            <a:rect b="b" l="l" r="r" t="t"/>
            <a:pathLst>
              <a:path extrusionOk="0" h="805" w="1759">
                <a:moveTo>
                  <a:pt x="154" y="1"/>
                </a:moveTo>
                <a:cubicBezTo>
                  <a:pt x="56" y="1"/>
                  <a:pt x="0" y="125"/>
                  <a:pt x="83" y="180"/>
                </a:cubicBezTo>
                <a:lnTo>
                  <a:pt x="116" y="180"/>
                </a:lnTo>
                <a:cubicBezTo>
                  <a:pt x="576" y="443"/>
                  <a:pt x="1102" y="640"/>
                  <a:pt x="1628" y="805"/>
                </a:cubicBezTo>
                <a:cubicBezTo>
                  <a:pt x="1726" y="772"/>
                  <a:pt x="1759" y="673"/>
                  <a:pt x="1693" y="608"/>
                </a:cubicBezTo>
                <a:cubicBezTo>
                  <a:pt x="1168" y="476"/>
                  <a:pt x="675" y="279"/>
                  <a:pt x="215" y="16"/>
                </a:cubicBezTo>
                <a:cubicBezTo>
                  <a:pt x="193" y="5"/>
                  <a:pt x="173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18" name="Google Shape;16318;p113"/>
          <p:cNvSpPr/>
          <p:nvPr/>
        </p:nvSpPr>
        <p:spPr>
          <a:xfrm>
            <a:off x="7199159" y="4250262"/>
            <a:ext cx="36552" cy="16339"/>
          </a:xfrm>
          <a:custGeom>
            <a:rect b="b" l="l" r="r" t="t"/>
            <a:pathLst>
              <a:path extrusionOk="0" h="772" w="1727">
                <a:moveTo>
                  <a:pt x="154" y="0"/>
                </a:moveTo>
                <a:cubicBezTo>
                  <a:pt x="56" y="0"/>
                  <a:pt x="1" y="125"/>
                  <a:pt x="83" y="180"/>
                </a:cubicBezTo>
                <a:cubicBezTo>
                  <a:pt x="543" y="475"/>
                  <a:pt x="1036" y="673"/>
                  <a:pt x="1562" y="771"/>
                </a:cubicBezTo>
                <a:cubicBezTo>
                  <a:pt x="1693" y="771"/>
                  <a:pt x="1726" y="574"/>
                  <a:pt x="1628" y="541"/>
                </a:cubicBezTo>
                <a:cubicBezTo>
                  <a:pt x="1102" y="475"/>
                  <a:pt x="642" y="278"/>
                  <a:pt x="215" y="15"/>
                </a:cubicBezTo>
                <a:cubicBezTo>
                  <a:pt x="193" y="5"/>
                  <a:pt x="173" y="0"/>
                  <a:pt x="1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19" name="Google Shape;16319;p113"/>
          <p:cNvSpPr/>
          <p:nvPr/>
        </p:nvSpPr>
        <p:spPr>
          <a:xfrm>
            <a:off x="7200218" y="4232208"/>
            <a:ext cx="33398" cy="20234"/>
          </a:xfrm>
          <a:custGeom>
            <a:rect b="b" l="l" r="r" t="t"/>
            <a:pathLst>
              <a:path extrusionOk="0" h="956" w="1578">
                <a:moveTo>
                  <a:pt x="141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33" y="178"/>
                  <a:pt x="66" y="211"/>
                </a:cubicBezTo>
                <a:cubicBezTo>
                  <a:pt x="493" y="507"/>
                  <a:pt x="953" y="737"/>
                  <a:pt x="1413" y="934"/>
                </a:cubicBezTo>
                <a:cubicBezTo>
                  <a:pt x="1427" y="948"/>
                  <a:pt x="1446" y="956"/>
                  <a:pt x="1466" y="956"/>
                </a:cubicBezTo>
                <a:cubicBezTo>
                  <a:pt x="1495" y="956"/>
                  <a:pt x="1525" y="940"/>
                  <a:pt x="1545" y="901"/>
                </a:cubicBezTo>
                <a:cubicBezTo>
                  <a:pt x="1578" y="868"/>
                  <a:pt x="1578" y="803"/>
                  <a:pt x="1512" y="770"/>
                </a:cubicBezTo>
                <a:cubicBezTo>
                  <a:pt x="1052" y="573"/>
                  <a:pt x="592" y="310"/>
                  <a:pt x="197" y="14"/>
                </a:cubicBezTo>
                <a:cubicBezTo>
                  <a:pt x="178" y="4"/>
                  <a:pt x="159" y="0"/>
                  <a:pt x="14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20" name="Google Shape;16320;p113"/>
          <p:cNvSpPr/>
          <p:nvPr/>
        </p:nvSpPr>
        <p:spPr>
          <a:xfrm>
            <a:off x="7245427" y="4268654"/>
            <a:ext cx="12530" cy="6286"/>
          </a:xfrm>
          <a:custGeom>
            <a:rect b="b" l="l" r="r" t="t"/>
            <a:pathLst>
              <a:path extrusionOk="0" h="297" w="592">
                <a:moveTo>
                  <a:pt x="165" y="1"/>
                </a:moveTo>
                <a:cubicBezTo>
                  <a:pt x="99" y="1"/>
                  <a:pt x="33" y="1"/>
                  <a:pt x="0" y="34"/>
                </a:cubicBezTo>
                <a:cubicBezTo>
                  <a:pt x="0" y="99"/>
                  <a:pt x="0" y="165"/>
                  <a:pt x="33" y="198"/>
                </a:cubicBezTo>
                <a:lnTo>
                  <a:pt x="66" y="132"/>
                </a:lnTo>
                <a:cubicBezTo>
                  <a:pt x="197" y="231"/>
                  <a:pt x="329" y="264"/>
                  <a:pt x="493" y="296"/>
                </a:cubicBezTo>
                <a:cubicBezTo>
                  <a:pt x="526" y="296"/>
                  <a:pt x="559" y="296"/>
                  <a:pt x="559" y="264"/>
                </a:cubicBezTo>
                <a:cubicBezTo>
                  <a:pt x="592" y="231"/>
                  <a:pt x="592" y="231"/>
                  <a:pt x="592" y="198"/>
                </a:cubicBezTo>
                <a:cubicBezTo>
                  <a:pt x="592" y="165"/>
                  <a:pt x="592" y="132"/>
                  <a:pt x="559" y="132"/>
                </a:cubicBezTo>
                <a:cubicBezTo>
                  <a:pt x="559" y="99"/>
                  <a:pt x="526" y="99"/>
                  <a:pt x="493" y="99"/>
                </a:cubicBezTo>
                <a:lnTo>
                  <a:pt x="395" y="99"/>
                </a:lnTo>
                <a:lnTo>
                  <a:pt x="329" y="66"/>
                </a:lnTo>
                <a:lnTo>
                  <a:pt x="230" y="66"/>
                </a:lnTo>
                <a:lnTo>
                  <a:pt x="165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21" name="Google Shape;16321;p113"/>
          <p:cNvSpPr/>
          <p:nvPr/>
        </p:nvSpPr>
        <p:spPr>
          <a:xfrm>
            <a:off x="7205086" y="4215487"/>
            <a:ext cx="52489" cy="29821"/>
          </a:xfrm>
          <a:custGeom>
            <a:rect b="b" l="l" r="r" t="t"/>
            <a:pathLst>
              <a:path extrusionOk="0" h="1409" w="2480">
                <a:moveTo>
                  <a:pt x="145" y="0"/>
                </a:moveTo>
                <a:cubicBezTo>
                  <a:pt x="130" y="0"/>
                  <a:pt x="115" y="5"/>
                  <a:pt x="99" y="15"/>
                </a:cubicBezTo>
                <a:cubicBezTo>
                  <a:pt x="33" y="48"/>
                  <a:pt x="0" y="147"/>
                  <a:pt x="33" y="213"/>
                </a:cubicBezTo>
                <a:cubicBezTo>
                  <a:pt x="99" y="278"/>
                  <a:pt x="165" y="344"/>
                  <a:pt x="230" y="377"/>
                </a:cubicBezTo>
                <a:lnTo>
                  <a:pt x="920" y="738"/>
                </a:lnTo>
                <a:cubicBezTo>
                  <a:pt x="1348" y="968"/>
                  <a:pt x="1808" y="1198"/>
                  <a:pt x="2268" y="1395"/>
                </a:cubicBezTo>
                <a:cubicBezTo>
                  <a:pt x="2286" y="1405"/>
                  <a:pt x="2304" y="1409"/>
                  <a:pt x="2321" y="1409"/>
                </a:cubicBezTo>
                <a:cubicBezTo>
                  <a:pt x="2422" y="1409"/>
                  <a:pt x="2479" y="1259"/>
                  <a:pt x="2366" y="1231"/>
                </a:cubicBezTo>
                <a:cubicBezTo>
                  <a:pt x="2005" y="1067"/>
                  <a:pt x="1643" y="870"/>
                  <a:pt x="1249" y="705"/>
                </a:cubicBezTo>
                <a:lnTo>
                  <a:pt x="723" y="410"/>
                </a:lnTo>
                <a:lnTo>
                  <a:pt x="460" y="245"/>
                </a:lnTo>
                <a:lnTo>
                  <a:pt x="329" y="180"/>
                </a:lnTo>
                <a:lnTo>
                  <a:pt x="234" y="148"/>
                </a:lnTo>
                <a:lnTo>
                  <a:pt x="234" y="148"/>
                </a:lnTo>
                <a:cubicBezTo>
                  <a:pt x="252" y="76"/>
                  <a:pt x="205" y="0"/>
                  <a:pt x="1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22" name="Google Shape;16322;p113"/>
          <p:cNvSpPr/>
          <p:nvPr/>
        </p:nvSpPr>
        <p:spPr>
          <a:xfrm>
            <a:off x="7201318" y="4195761"/>
            <a:ext cx="51389" cy="27303"/>
          </a:xfrm>
          <a:custGeom>
            <a:rect b="b" l="l" r="r" t="t"/>
            <a:pathLst>
              <a:path extrusionOk="0" h="1290" w="2428">
                <a:moveTo>
                  <a:pt x="140" y="0"/>
                </a:moveTo>
                <a:cubicBezTo>
                  <a:pt x="49" y="0"/>
                  <a:pt x="0" y="139"/>
                  <a:pt x="80" y="192"/>
                </a:cubicBezTo>
                <a:cubicBezTo>
                  <a:pt x="770" y="586"/>
                  <a:pt x="1493" y="947"/>
                  <a:pt x="2216" y="1276"/>
                </a:cubicBezTo>
                <a:cubicBezTo>
                  <a:pt x="2234" y="1285"/>
                  <a:pt x="2252" y="1289"/>
                  <a:pt x="2269" y="1289"/>
                </a:cubicBezTo>
                <a:cubicBezTo>
                  <a:pt x="2370" y="1289"/>
                  <a:pt x="2427" y="1140"/>
                  <a:pt x="2314" y="1112"/>
                </a:cubicBezTo>
                <a:cubicBezTo>
                  <a:pt x="1591" y="783"/>
                  <a:pt x="868" y="422"/>
                  <a:pt x="211" y="27"/>
                </a:cubicBezTo>
                <a:cubicBezTo>
                  <a:pt x="186" y="8"/>
                  <a:pt x="161" y="0"/>
                  <a:pt x="14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23" name="Google Shape;16323;p113"/>
          <p:cNvSpPr/>
          <p:nvPr/>
        </p:nvSpPr>
        <p:spPr>
          <a:xfrm>
            <a:off x="7255861" y="4216905"/>
            <a:ext cx="25737" cy="13524"/>
          </a:xfrm>
          <a:custGeom>
            <a:rect b="b" l="l" r="r" t="t"/>
            <a:pathLst>
              <a:path extrusionOk="0" h="639" w="1216">
                <a:moveTo>
                  <a:pt x="108" y="0"/>
                </a:moveTo>
                <a:cubicBezTo>
                  <a:pt x="66" y="0"/>
                  <a:pt x="33" y="24"/>
                  <a:pt x="33" y="47"/>
                </a:cubicBezTo>
                <a:cubicBezTo>
                  <a:pt x="0" y="113"/>
                  <a:pt x="0" y="178"/>
                  <a:pt x="66" y="178"/>
                </a:cubicBezTo>
                <a:cubicBezTo>
                  <a:pt x="394" y="343"/>
                  <a:pt x="723" y="507"/>
                  <a:pt x="1052" y="638"/>
                </a:cubicBezTo>
                <a:cubicBezTo>
                  <a:pt x="1117" y="638"/>
                  <a:pt x="1183" y="606"/>
                  <a:pt x="1183" y="540"/>
                </a:cubicBezTo>
                <a:cubicBezTo>
                  <a:pt x="1216" y="507"/>
                  <a:pt x="1183" y="441"/>
                  <a:pt x="1117" y="441"/>
                </a:cubicBezTo>
                <a:cubicBezTo>
                  <a:pt x="789" y="310"/>
                  <a:pt x="460" y="178"/>
                  <a:pt x="164" y="14"/>
                </a:cubicBezTo>
                <a:cubicBezTo>
                  <a:pt x="145" y="4"/>
                  <a:pt x="126" y="0"/>
                  <a:pt x="1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24" name="Google Shape;16324;p113"/>
          <p:cNvSpPr/>
          <p:nvPr/>
        </p:nvSpPr>
        <p:spPr>
          <a:xfrm>
            <a:off x="7211795" y="4176522"/>
            <a:ext cx="68426" cy="36637"/>
          </a:xfrm>
          <a:custGeom>
            <a:rect b="b" l="l" r="r" t="t"/>
            <a:pathLst>
              <a:path extrusionOk="0" h="1731" w="3233">
                <a:moveTo>
                  <a:pt x="160" y="1"/>
                </a:moveTo>
                <a:cubicBezTo>
                  <a:pt x="75" y="1"/>
                  <a:pt x="0" y="125"/>
                  <a:pt x="111" y="180"/>
                </a:cubicBezTo>
                <a:cubicBezTo>
                  <a:pt x="669" y="542"/>
                  <a:pt x="1261" y="871"/>
                  <a:pt x="1852" y="1199"/>
                </a:cubicBezTo>
                <a:cubicBezTo>
                  <a:pt x="2148" y="1331"/>
                  <a:pt x="2444" y="1462"/>
                  <a:pt x="2739" y="1593"/>
                </a:cubicBezTo>
                <a:cubicBezTo>
                  <a:pt x="2827" y="1623"/>
                  <a:pt x="2967" y="1730"/>
                  <a:pt x="3066" y="1730"/>
                </a:cubicBezTo>
                <a:cubicBezTo>
                  <a:pt x="3078" y="1730"/>
                  <a:pt x="3090" y="1729"/>
                  <a:pt x="3101" y="1725"/>
                </a:cubicBezTo>
                <a:cubicBezTo>
                  <a:pt x="3199" y="1692"/>
                  <a:pt x="3232" y="1626"/>
                  <a:pt x="3199" y="1528"/>
                </a:cubicBezTo>
                <a:cubicBezTo>
                  <a:pt x="3187" y="1478"/>
                  <a:pt x="3150" y="1456"/>
                  <a:pt x="3112" y="1456"/>
                </a:cubicBezTo>
                <a:cubicBezTo>
                  <a:pt x="3064" y="1456"/>
                  <a:pt x="3013" y="1489"/>
                  <a:pt x="3001" y="1541"/>
                </a:cubicBezTo>
                <a:lnTo>
                  <a:pt x="3001" y="1541"/>
                </a:lnTo>
                <a:cubicBezTo>
                  <a:pt x="2999" y="1510"/>
                  <a:pt x="2992" y="1495"/>
                  <a:pt x="2969" y="1495"/>
                </a:cubicBezTo>
                <a:lnTo>
                  <a:pt x="2871" y="1462"/>
                </a:lnTo>
                <a:lnTo>
                  <a:pt x="2674" y="1363"/>
                </a:lnTo>
                <a:lnTo>
                  <a:pt x="2312" y="1199"/>
                </a:lnTo>
                <a:cubicBezTo>
                  <a:pt x="2082" y="1068"/>
                  <a:pt x="1852" y="969"/>
                  <a:pt x="1622" y="838"/>
                </a:cubicBezTo>
                <a:cubicBezTo>
                  <a:pt x="1129" y="575"/>
                  <a:pt x="669" y="312"/>
                  <a:pt x="209" y="16"/>
                </a:cubicBezTo>
                <a:cubicBezTo>
                  <a:pt x="193" y="6"/>
                  <a:pt x="176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25" name="Google Shape;16325;p113"/>
          <p:cNvSpPr/>
          <p:nvPr/>
        </p:nvSpPr>
        <p:spPr>
          <a:xfrm>
            <a:off x="7217446" y="4160986"/>
            <a:ext cx="52129" cy="27790"/>
          </a:xfrm>
          <a:custGeom>
            <a:rect b="b" l="l" r="r" t="t"/>
            <a:pathLst>
              <a:path extrusionOk="0" h="1313" w="2463">
                <a:moveTo>
                  <a:pt x="146" y="0"/>
                </a:moveTo>
                <a:cubicBezTo>
                  <a:pt x="65" y="0"/>
                  <a:pt x="0" y="139"/>
                  <a:pt x="106" y="192"/>
                </a:cubicBezTo>
                <a:cubicBezTo>
                  <a:pt x="764" y="652"/>
                  <a:pt x="1519" y="1013"/>
                  <a:pt x="2308" y="1309"/>
                </a:cubicBezTo>
                <a:cubicBezTo>
                  <a:pt x="2318" y="1311"/>
                  <a:pt x="2327" y="1312"/>
                  <a:pt x="2336" y="1312"/>
                </a:cubicBezTo>
                <a:cubicBezTo>
                  <a:pt x="2444" y="1312"/>
                  <a:pt x="2462" y="1140"/>
                  <a:pt x="2341" y="1079"/>
                </a:cubicBezTo>
                <a:cubicBezTo>
                  <a:pt x="1585" y="849"/>
                  <a:pt x="862" y="454"/>
                  <a:pt x="205" y="27"/>
                </a:cubicBezTo>
                <a:cubicBezTo>
                  <a:pt x="186" y="8"/>
                  <a:pt x="166" y="0"/>
                  <a:pt x="1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26" name="Google Shape;16326;p113"/>
          <p:cNvSpPr/>
          <p:nvPr/>
        </p:nvSpPr>
        <p:spPr>
          <a:xfrm>
            <a:off x="7216028" y="4135778"/>
            <a:ext cx="40848" cy="28848"/>
          </a:xfrm>
          <a:custGeom>
            <a:rect b="b" l="l" r="r" t="t"/>
            <a:pathLst>
              <a:path extrusionOk="0" h="1363" w="1930">
                <a:moveTo>
                  <a:pt x="158" y="0"/>
                </a:moveTo>
                <a:cubicBezTo>
                  <a:pt x="75" y="0"/>
                  <a:pt x="1" y="93"/>
                  <a:pt x="75" y="167"/>
                </a:cubicBezTo>
                <a:cubicBezTo>
                  <a:pt x="568" y="660"/>
                  <a:pt x="1126" y="1054"/>
                  <a:pt x="1718" y="1350"/>
                </a:cubicBezTo>
                <a:cubicBezTo>
                  <a:pt x="1736" y="1359"/>
                  <a:pt x="1754" y="1363"/>
                  <a:pt x="1771" y="1363"/>
                </a:cubicBezTo>
                <a:cubicBezTo>
                  <a:pt x="1873" y="1363"/>
                  <a:pt x="1929" y="1214"/>
                  <a:pt x="1816" y="1185"/>
                </a:cubicBezTo>
                <a:lnTo>
                  <a:pt x="1849" y="1185"/>
                </a:lnTo>
                <a:cubicBezTo>
                  <a:pt x="1258" y="890"/>
                  <a:pt x="699" y="495"/>
                  <a:pt x="239" y="35"/>
                </a:cubicBezTo>
                <a:cubicBezTo>
                  <a:pt x="214" y="11"/>
                  <a:pt x="186" y="0"/>
                  <a:pt x="15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27" name="Google Shape;16327;p113"/>
          <p:cNvSpPr/>
          <p:nvPr/>
        </p:nvSpPr>
        <p:spPr>
          <a:xfrm>
            <a:off x="7213129" y="4120645"/>
            <a:ext cx="30583" cy="20382"/>
          </a:xfrm>
          <a:custGeom>
            <a:rect b="b" l="l" r="r" t="t"/>
            <a:pathLst>
              <a:path extrusionOk="0" h="963" w="1445">
                <a:moveTo>
                  <a:pt x="123" y="0"/>
                </a:moveTo>
                <a:cubicBezTo>
                  <a:pt x="50" y="0"/>
                  <a:pt x="1" y="139"/>
                  <a:pt x="80" y="192"/>
                </a:cubicBezTo>
                <a:lnTo>
                  <a:pt x="1230" y="947"/>
                </a:lnTo>
                <a:cubicBezTo>
                  <a:pt x="1252" y="958"/>
                  <a:pt x="1272" y="963"/>
                  <a:pt x="1291" y="963"/>
                </a:cubicBezTo>
                <a:cubicBezTo>
                  <a:pt x="1389" y="963"/>
                  <a:pt x="1445" y="838"/>
                  <a:pt x="1362" y="783"/>
                </a:cubicBezTo>
                <a:lnTo>
                  <a:pt x="179" y="27"/>
                </a:lnTo>
                <a:cubicBezTo>
                  <a:pt x="160" y="8"/>
                  <a:pt x="141" y="0"/>
                  <a:pt x="1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28" name="Google Shape;16328;p113"/>
          <p:cNvSpPr/>
          <p:nvPr/>
        </p:nvSpPr>
        <p:spPr>
          <a:xfrm>
            <a:off x="7217785" y="4111396"/>
            <a:ext cx="22795" cy="13313"/>
          </a:xfrm>
          <a:custGeom>
            <a:rect b="b" l="l" r="r" t="t"/>
            <a:pathLst>
              <a:path extrusionOk="0" h="629" w="1077">
                <a:moveTo>
                  <a:pt x="155" y="0"/>
                </a:moveTo>
                <a:cubicBezTo>
                  <a:pt x="47" y="0"/>
                  <a:pt x="1" y="142"/>
                  <a:pt x="90" y="201"/>
                </a:cubicBezTo>
                <a:lnTo>
                  <a:pt x="58" y="201"/>
                </a:lnTo>
                <a:cubicBezTo>
                  <a:pt x="353" y="366"/>
                  <a:pt x="649" y="497"/>
                  <a:pt x="945" y="629"/>
                </a:cubicBezTo>
                <a:cubicBezTo>
                  <a:pt x="1010" y="629"/>
                  <a:pt x="1076" y="596"/>
                  <a:pt x="1076" y="563"/>
                </a:cubicBezTo>
                <a:cubicBezTo>
                  <a:pt x="1076" y="497"/>
                  <a:pt x="1043" y="431"/>
                  <a:pt x="1010" y="431"/>
                </a:cubicBezTo>
                <a:cubicBezTo>
                  <a:pt x="715" y="300"/>
                  <a:pt x="452" y="169"/>
                  <a:pt x="189" y="4"/>
                </a:cubicBezTo>
                <a:cubicBezTo>
                  <a:pt x="177" y="1"/>
                  <a:pt x="166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29" name="Google Shape;16329;p113"/>
          <p:cNvSpPr/>
          <p:nvPr/>
        </p:nvSpPr>
        <p:spPr>
          <a:xfrm>
            <a:off x="7203287" y="4087542"/>
            <a:ext cx="36298" cy="17271"/>
          </a:xfrm>
          <a:custGeom>
            <a:rect b="b" l="l" r="r" t="t"/>
            <a:pathLst>
              <a:path extrusionOk="0" h="816" w="1715">
                <a:moveTo>
                  <a:pt x="164" y="1"/>
                </a:moveTo>
                <a:cubicBezTo>
                  <a:pt x="61" y="1"/>
                  <a:pt x="1" y="150"/>
                  <a:pt x="85" y="178"/>
                </a:cubicBezTo>
                <a:cubicBezTo>
                  <a:pt x="578" y="408"/>
                  <a:pt x="1071" y="638"/>
                  <a:pt x="1564" y="803"/>
                </a:cubicBezTo>
                <a:cubicBezTo>
                  <a:pt x="1582" y="812"/>
                  <a:pt x="1599" y="816"/>
                  <a:pt x="1613" y="816"/>
                </a:cubicBezTo>
                <a:cubicBezTo>
                  <a:pt x="1702" y="816"/>
                  <a:pt x="1715" y="662"/>
                  <a:pt x="1630" y="606"/>
                </a:cubicBezTo>
                <a:cubicBezTo>
                  <a:pt x="1137" y="441"/>
                  <a:pt x="677" y="244"/>
                  <a:pt x="217" y="14"/>
                </a:cubicBezTo>
                <a:cubicBezTo>
                  <a:pt x="198" y="5"/>
                  <a:pt x="180" y="1"/>
                  <a:pt x="16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30" name="Google Shape;16330;p113"/>
          <p:cNvSpPr/>
          <p:nvPr/>
        </p:nvSpPr>
        <p:spPr>
          <a:xfrm>
            <a:off x="7208557" y="4070843"/>
            <a:ext cx="24615" cy="13165"/>
          </a:xfrm>
          <a:custGeom>
            <a:rect b="b" l="l" r="r" t="t"/>
            <a:pathLst>
              <a:path extrusionOk="0" h="622" w="1163">
                <a:moveTo>
                  <a:pt x="109" y="1"/>
                </a:moveTo>
                <a:cubicBezTo>
                  <a:pt x="66" y="1"/>
                  <a:pt x="33" y="24"/>
                  <a:pt x="33" y="47"/>
                </a:cubicBezTo>
                <a:cubicBezTo>
                  <a:pt x="1" y="113"/>
                  <a:pt x="1" y="179"/>
                  <a:pt x="66" y="179"/>
                </a:cubicBezTo>
                <a:lnTo>
                  <a:pt x="954" y="606"/>
                </a:lnTo>
                <a:cubicBezTo>
                  <a:pt x="969" y="617"/>
                  <a:pt x="986" y="621"/>
                  <a:pt x="1003" y="621"/>
                </a:cubicBezTo>
                <a:cubicBezTo>
                  <a:pt x="1088" y="621"/>
                  <a:pt x="1162" y="497"/>
                  <a:pt x="1052" y="442"/>
                </a:cubicBezTo>
                <a:lnTo>
                  <a:pt x="165" y="14"/>
                </a:lnTo>
                <a:cubicBezTo>
                  <a:pt x="146" y="5"/>
                  <a:pt x="126" y="1"/>
                  <a:pt x="10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31" name="Google Shape;16331;p113"/>
          <p:cNvSpPr/>
          <p:nvPr/>
        </p:nvSpPr>
        <p:spPr>
          <a:xfrm>
            <a:off x="7210144" y="4061996"/>
            <a:ext cx="22075" cy="12911"/>
          </a:xfrm>
          <a:custGeom>
            <a:rect b="b" l="l" r="r" t="t"/>
            <a:pathLst>
              <a:path extrusionOk="0" h="610" w="1043">
                <a:moveTo>
                  <a:pt x="162" y="1"/>
                </a:moveTo>
                <a:cubicBezTo>
                  <a:pt x="74" y="1"/>
                  <a:pt x="0" y="143"/>
                  <a:pt x="90" y="202"/>
                </a:cubicBezTo>
                <a:cubicBezTo>
                  <a:pt x="353" y="367"/>
                  <a:pt x="616" y="498"/>
                  <a:pt x="911" y="597"/>
                </a:cubicBezTo>
                <a:cubicBezTo>
                  <a:pt x="920" y="606"/>
                  <a:pt x="931" y="610"/>
                  <a:pt x="944" y="610"/>
                </a:cubicBezTo>
                <a:cubicBezTo>
                  <a:pt x="977" y="610"/>
                  <a:pt x="1019" y="579"/>
                  <a:pt x="1043" y="531"/>
                </a:cubicBezTo>
                <a:cubicBezTo>
                  <a:pt x="1043" y="465"/>
                  <a:pt x="1010" y="432"/>
                  <a:pt x="944" y="400"/>
                </a:cubicBezTo>
                <a:cubicBezTo>
                  <a:pt x="681" y="301"/>
                  <a:pt x="419" y="170"/>
                  <a:pt x="189" y="5"/>
                </a:cubicBezTo>
                <a:cubicBezTo>
                  <a:pt x="180" y="2"/>
                  <a:pt x="171" y="1"/>
                  <a:pt x="1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32" name="Google Shape;16332;p113"/>
          <p:cNvSpPr/>
          <p:nvPr/>
        </p:nvSpPr>
        <p:spPr>
          <a:xfrm>
            <a:off x="7209954" y="4052768"/>
            <a:ext cx="24361" cy="13969"/>
          </a:xfrm>
          <a:custGeom>
            <a:rect b="b" l="l" r="r" t="t"/>
            <a:pathLst>
              <a:path extrusionOk="0" h="660" w="1151">
                <a:moveTo>
                  <a:pt x="129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33" y="178"/>
                  <a:pt x="66" y="211"/>
                </a:cubicBezTo>
                <a:lnTo>
                  <a:pt x="986" y="638"/>
                </a:lnTo>
                <a:cubicBezTo>
                  <a:pt x="1000" y="652"/>
                  <a:pt x="1019" y="660"/>
                  <a:pt x="1039" y="660"/>
                </a:cubicBezTo>
                <a:cubicBezTo>
                  <a:pt x="1068" y="660"/>
                  <a:pt x="1098" y="644"/>
                  <a:pt x="1118" y="606"/>
                </a:cubicBezTo>
                <a:cubicBezTo>
                  <a:pt x="1150" y="573"/>
                  <a:pt x="1118" y="507"/>
                  <a:pt x="1085" y="474"/>
                </a:cubicBezTo>
                <a:lnTo>
                  <a:pt x="165" y="14"/>
                </a:ln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33" name="Google Shape;16333;p113"/>
          <p:cNvSpPr/>
          <p:nvPr/>
        </p:nvSpPr>
        <p:spPr>
          <a:xfrm>
            <a:off x="7207520" y="4042376"/>
            <a:ext cx="21927" cy="13059"/>
          </a:xfrm>
          <a:custGeom>
            <a:rect b="b" l="l" r="r" t="t"/>
            <a:pathLst>
              <a:path extrusionOk="0" h="617" w="1036">
                <a:moveTo>
                  <a:pt x="176" y="0"/>
                </a:moveTo>
                <a:cubicBezTo>
                  <a:pt x="87" y="0"/>
                  <a:pt x="0" y="181"/>
                  <a:pt x="115" y="209"/>
                </a:cubicBezTo>
                <a:cubicBezTo>
                  <a:pt x="345" y="341"/>
                  <a:pt x="608" y="505"/>
                  <a:pt x="904" y="604"/>
                </a:cubicBezTo>
                <a:cubicBezTo>
                  <a:pt x="913" y="612"/>
                  <a:pt x="924" y="617"/>
                  <a:pt x="936" y="617"/>
                </a:cubicBezTo>
                <a:cubicBezTo>
                  <a:pt x="970" y="617"/>
                  <a:pt x="1011" y="586"/>
                  <a:pt x="1035" y="538"/>
                </a:cubicBezTo>
                <a:cubicBezTo>
                  <a:pt x="1035" y="472"/>
                  <a:pt x="1003" y="439"/>
                  <a:pt x="937" y="406"/>
                </a:cubicBezTo>
                <a:cubicBezTo>
                  <a:pt x="674" y="308"/>
                  <a:pt x="444" y="176"/>
                  <a:pt x="214" y="12"/>
                </a:cubicBezTo>
                <a:cubicBezTo>
                  <a:pt x="202" y="4"/>
                  <a:pt x="189" y="0"/>
                  <a:pt x="17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34" name="Google Shape;16334;p113"/>
          <p:cNvSpPr/>
          <p:nvPr/>
        </p:nvSpPr>
        <p:spPr>
          <a:xfrm>
            <a:off x="7207160" y="4032597"/>
            <a:ext cx="26710" cy="13842"/>
          </a:xfrm>
          <a:custGeom>
            <a:rect b="b" l="l" r="r" t="t"/>
            <a:pathLst>
              <a:path extrusionOk="0" h="654" w="1262">
                <a:moveTo>
                  <a:pt x="130" y="0"/>
                </a:moveTo>
                <a:cubicBezTo>
                  <a:pt x="97" y="0"/>
                  <a:pt x="57" y="24"/>
                  <a:pt x="34" y="47"/>
                </a:cubicBezTo>
                <a:cubicBezTo>
                  <a:pt x="1" y="113"/>
                  <a:pt x="1" y="178"/>
                  <a:pt x="67" y="211"/>
                </a:cubicBezTo>
                <a:lnTo>
                  <a:pt x="1052" y="638"/>
                </a:lnTo>
                <a:cubicBezTo>
                  <a:pt x="1074" y="649"/>
                  <a:pt x="1094" y="654"/>
                  <a:pt x="1113" y="654"/>
                </a:cubicBezTo>
                <a:cubicBezTo>
                  <a:pt x="1210" y="654"/>
                  <a:pt x="1261" y="529"/>
                  <a:pt x="1151" y="474"/>
                </a:cubicBezTo>
                <a:lnTo>
                  <a:pt x="165" y="14"/>
                </a:lnTo>
                <a:cubicBezTo>
                  <a:pt x="156" y="4"/>
                  <a:pt x="143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35" name="Google Shape;16335;p113"/>
          <p:cNvSpPr/>
          <p:nvPr/>
        </p:nvSpPr>
        <p:spPr>
          <a:xfrm>
            <a:off x="7208557" y="4023560"/>
            <a:ext cx="24149" cy="11514"/>
          </a:xfrm>
          <a:custGeom>
            <a:rect b="b" l="l" r="r" t="t"/>
            <a:pathLst>
              <a:path extrusionOk="0" h="544" w="1141">
                <a:moveTo>
                  <a:pt x="129" y="0"/>
                </a:moveTo>
                <a:cubicBezTo>
                  <a:pt x="96" y="0"/>
                  <a:pt x="57" y="24"/>
                  <a:pt x="33" y="47"/>
                </a:cubicBezTo>
                <a:cubicBezTo>
                  <a:pt x="1" y="112"/>
                  <a:pt x="1" y="178"/>
                  <a:pt x="66" y="178"/>
                </a:cubicBezTo>
                <a:cubicBezTo>
                  <a:pt x="362" y="310"/>
                  <a:pt x="658" y="441"/>
                  <a:pt x="986" y="540"/>
                </a:cubicBezTo>
                <a:cubicBezTo>
                  <a:pt x="996" y="542"/>
                  <a:pt x="1006" y="543"/>
                  <a:pt x="1015" y="543"/>
                </a:cubicBezTo>
                <a:cubicBezTo>
                  <a:pt x="1122" y="543"/>
                  <a:pt x="1141" y="373"/>
                  <a:pt x="1019" y="343"/>
                </a:cubicBezTo>
                <a:cubicBezTo>
                  <a:pt x="724" y="244"/>
                  <a:pt x="461" y="145"/>
                  <a:pt x="165" y="14"/>
                </a:cubicBez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36" name="Google Shape;16336;p113"/>
          <p:cNvSpPr/>
          <p:nvPr/>
        </p:nvSpPr>
        <p:spPr>
          <a:xfrm>
            <a:off x="7209954" y="4009654"/>
            <a:ext cx="21588" cy="11006"/>
          </a:xfrm>
          <a:custGeom>
            <a:rect b="b" l="l" r="r" t="t"/>
            <a:pathLst>
              <a:path extrusionOk="0" h="520" w="1020">
                <a:moveTo>
                  <a:pt x="100" y="1"/>
                </a:moveTo>
                <a:cubicBezTo>
                  <a:pt x="68" y="1"/>
                  <a:pt x="33" y="31"/>
                  <a:pt x="33" y="79"/>
                </a:cubicBezTo>
                <a:cubicBezTo>
                  <a:pt x="0" y="145"/>
                  <a:pt x="33" y="178"/>
                  <a:pt x="99" y="211"/>
                </a:cubicBezTo>
                <a:lnTo>
                  <a:pt x="888" y="507"/>
                </a:lnTo>
                <a:cubicBezTo>
                  <a:pt x="896" y="515"/>
                  <a:pt x="908" y="520"/>
                  <a:pt x="919" y="520"/>
                </a:cubicBezTo>
                <a:cubicBezTo>
                  <a:pt x="951" y="520"/>
                  <a:pt x="986" y="489"/>
                  <a:pt x="986" y="441"/>
                </a:cubicBezTo>
                <a:cubicBezTo>
                  <a:pt x="1019" y="408"/>
                  <a:pt x="986" y="342"/>
                  <a:pt x="920" y="309"/>
                </a:cubicBezTo>
                <a:lnTo>
                  <a:pt x="132" y="14"/>
                </a:lnTo>
                <a:cubicBezTo>
                  <a:pt x="123" y="5"/>
                  <a:pt x="112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37" name="Google Shape;16337;p113"/>
          <p:cNvSpPr/>
          <p:nvPr/>
        </p:nvSpPr>
        <p:spPr>
          <a:xfrm>
            <a:off x="7211351" y="3997653"/>
            <a:ext cx="20191" cy="11366"/>
          </a:xfrm>
          <a:custGeom>
            <a:rect b="b" l="l" r="r" t="t"/>
            <a:pathLst>
              <a:path extrusionOk="0" h="537" w="954">
                <a:moveTo>
                  <a:pt x="111" y="0"/>
                </a:moveTo>
                <a:cubicBezTo>
                  <a:pt x="83" y="0"/>
                  <a:pt x="52" y="16"/>
                  <a:pt x="33" y="55"/>
                </a:cubicBezTo>
                <a:cubicBezTo>
                  <a:pt x="0" y="88"/>
                  <a:pt x="0" y="154"/>
                  <a:pt x="66" y="186"/>
                </a:cubicBezTo>
                <a:lnTo>
                  <a:pt x="789" y="515"/>
                </a:lnTo>
                <a:cubicBezTo>
                  <a:pt x="802" y="529"/>
                  <a:pt x="822" y="537"/>
                  <a:pt x="842" y="537"/>
                </a:cubicBezTo>
                <a:cubicBezTo>
                  <a:pt x="870" y="537"/>
                  <a:pt x="901" y="521"/>
                  <a:pt x="920" y="482"/>
                </a:cubicBezTo>
                <a:cubicBezTo>
                  <a:pt x="953" y="449"/>
                  <a:pt x="920" y="384"/>
                  <a:pt x="887" y="351"/>
                </a:cubicBezTo>
                <a:lnTo>
                  <a:pt x="164" y="22"/>
                </a:lnTo>
                <a:cubicBezTo>
                  <a:pt x="151" y="8"/>
                  <a:pt x="132" y="0"/>
                  <a:pt x="11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38" name="Google Shape;16338;p113"/>
          <p:cNvSpPr/>
          <p:nvPr/>
        </p:nvSpPr>
        <p:spPr>
          <a:xfrm>
            <a:off x="7214822" y="3989759"/>
            <a:ext cx="19493" cy="10456"/>
          </a:xfrm>
          <a:custGeom>
            <a:rect b="b" l="l" r="r" t="t"/>
            <a:pathLst>
              <a:path extrusionOk="0" h="494" w="921">
                <a:moveTo>
                  <a:pt x="165" y="1"/>
                </a:moveTo>
                <a:cubicBezTo>
                  <a:pt x="99" y="1"/>
                  <a:pt x="33" y="34"/>
                  <a:pt x="33" y="66"/>
                </a:cubicBezTo>
                <a:cubicBezTo>
                  <a:pt x="0" y="132"/>
                  <a:pt x="33" y="198"/>
                  <a:pt x="99" y="198"/>
                </a:cubicBezTo>
                <a:lnTo>
                  <a:pt x="789" y="494"/>
                </a:lnTo>
                <a:cubicBezTo>
                  <a:pt x="855" y="494"/>
                  <a:pt x="888" y="461"/>
                  <a:pt x="920" y="395"/>
                </a:cubicBezTo>
                <a:cubicBezTo>
                  <a:pt x="920" y="362"/>
                  <a:pt x="888" y="296"/>
                  <a:pt x="855" y="296"/>
                </a:cubicBezTo>
                <a:lnTo>
                  <a:pt x="165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39" name="Google Shape;16339;p113"/>
          <p:cNvSpPr/>
          <p:nvPr/>
        </p:nvSpPr>
        <p:spPr>
          <a:xfrm>
            <a:off x="7210991" y="3977610"/>
            <a:ext cx="24975" cy="13122"/>
          </a:xfrm>
          <a:custGeom>
            <a:rect b="b" l="l" r="r" t="t"/>
            <a:pathLst>
              <a:path extrusionOk="0" h="620" w="1180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lnTo>
                  <a:pt x="83" y="213"/>
                </a:lnTo>
                <a:cubicBezTo>
                  <a:pt x="379" y="345"/>
                  <a:pt x="674" y="509"/>
                  <a:pt x="1003" y="608"/>
                </a:cubicBezTo>
                <a:cubicBezTo>
                  <a:pt x="1019" y="616"/>
                  <a:pt x="1034" y="619"/>
                  <a:pt x="1048" y="619"/>
                </a:cubicBezTo>
                <a:cubicBezTo>
                  <a:pt x="1147" y="619"/>
                  <a:pt x="1180" y="439"/>
                  <a:pt x="1036" y="410"/>
                </a:cubicBezTo>
                <a:cubicBezTo>
                  <a:pt x="740" y="312"/>
                  <a:pt x="477" y="148"/>
                  <a:pt x="181" y="16"/>
                </a:cubicBezTo>
                <a:cubicBezTo>
                  <a:pt x="165" y="6"/>
                  <a:pt x="150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40" name="Google Shape;16340;p113"/>
          <p:cNvSpPr/>
          <p:nvPr/>
        </p:nvSpPr>
        <p:spPr>
          <a:xfrm>
            <a:off x="7212726" y="3968614"/>
            <a:ext cx="19493" cy="11895"/>
          </a:xfrm>
          <a:custGeom>
            <a:rect b="b" l="l" r="r" t="t"/>
            <a:pathLst>
              <a:path extrusionOk="0" h="562" w="921">
                <a:moveTo>
                  <a:pt x="129" y="0"/>
                </a:moveTo>
                <a:cubicBezTo>
                  <a:pt x="97" y="0"/>
                  <a:pt x="57" y="24"/>
                  <a:pt x="34" y="47"/>
                </a:cubicBezTo>
                <a:cubicBezTo>
                  <a:pt x="1" y="80"/>
                  <a:pt x="34" y="145"/>
                  <a:pt x="67" y="178"/>
                </a:cubicBezTo>
                <a:lnTo>
                  <a:pt x="757" y="540"/>
                </a:lnTo>
                <a:cubicBezTo>
                  <a:pt x="770" y="553"/>
                  <a:pt x="789" y="561"/>
                  <a:pt x="810" y="561"/>
                </a:cubicBezTo>
                <a:cubicBezTo>
                  <a:pt x="838" y="561"/>
                  <a:pt x="869" y="545"/>
                  <a:pt x="888" y="507"/>
                </a:cubicBezTo>
                <a:cubicBezTo>
                  <a:pt x="921" y="474"/>
                  <a:pt x="921" y="408"/>
                  <a:pt x="855" y="375"/>
                </a:cubicBezTo>
                <a:lnTo>
                  <a:pt x="165" y="14"/>
                </a:ln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41" name="Google Shape;16341;p113"/>
          <p:cNvSpPr/>
          <p:nvPr/>
        </p:nvSpPr>
        <p:spPr>
          <a:xfrm>
            <a:off x="7208070" y="3959090"/>
            <a:ext cx="19281" cy="10096"/>
          </a:xfrm>
          <a:custGeom>
            <a:rect b="b" l="l" r="r" t="t"/>
            <a:pathLst>
              <a:path extrusionOk="0" h="477" w="911">
                <a:moveTo>
                  <a:pt x="127" y="0"/>
                </a:moveTo>
                <a:cubicBezTo>
                  <a:pt x="20" y="0"/>
                  <a:pt x="1" y="171"/>
                  <a:pt x="122" y="201"/>
                </a:cubicBezTo>
                <a:lnTo>
                  <a:pt x="779" y="464"/>
                </a:lnTo>
                <a:cubicBezTo>
                  <a:pt x="788" y="473"/>
                  <a:pt x="799" y="477"/>
                  <a:pt x="811" y="477"/>
                </a:cubicBezTo>
                <a:cubicBezTo>
                  <a:pt x="843" y="477"/>
                  <a:pt x="878" y="446"/>
                  <a:pt x="878" y="398"/>
                </a:cubicBezTo>
                <a:cubicBezTo>
                  <a:pt x="911" y="333"/>
                  <a:pt x="878" y="300"/>
                  <a:pt x="812" y="267"/>
                </a:cubicBezTo>
                <a:lnTo>
                  <a:pt x="155" y="4"/>
                </a:lnTo>
                <a:cubicBezTo>
                  <a:pt x="145" y="1"/>
                  <a:pt x="136" y="0"/>
                  <a:pt x="1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42" name="Google Shape;16342;p113"/>
          <p:cNvSpPr/>
          <p:nvPr/>
        </p:nvSpPr>
        <p:spPr>
          <a:xfrm>
            <a:off x="7205065" y="3948147"/>
            <a:ext cx="17419" cy="9397"/>
          </a:xfrm>
          <a:custGeom>
            <a:rect b="b" l="l" r="r" t="t"/>
            <a:pathLst>
              <a:path extrusionOk="0" h="444" w="823">
                <a:moveTo>
                  <a:pt x="157" y="1"/>
                </a:moveTo>
                <a:cubicBezTo>
                  <a:pt x="60" y="1"/>
                  <a:pt x="0" y="139"/>
                  <a:pt x="133" y="192"/>
                </a:cubicBezTo>
                <a:lnTo>
                  <a:pt x="626" y="422"/>
                </a:lnTo>
                <a:cubicBezTo>
                  <a:pt x="653" y="436"/>
                  <a:pt x="680" y="444"/>
                  <a:pt x="705" y="444"/>
                </a:cubicBezTo>
                <a:cubicBezTo>
                  <a:pt x="740" y="444"/>
                  <a:pt x="771" y="428"/>
                  <a:pt x="790" y="389"/>
                </a:cubicBezTo>
                <a:cubicBezTo>
                  <a:pt x="823" y="357"/>
                  <a:pt x="790" y="291"/>
                  <a:pt x="757" y="258"/>
                </a:cubicBezTo>
                <a:lnTo>
                  <a:pt x="231" y="28"/>
                </a:lnTo>
                <a:cubicBezTo>
                  <a:pt x="206" y="9"/>
                  <a:pt x="180" y="1"/>
                  <a:pt x="15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43" name="Google Shape;16343;p113"/>
          <p:cNvSpPr/>
          <p:nvPr/>
        </p:nvSpPr>
        <p:spPr>
          <a:xfrm>
            <a:off x="7272243" y="4168923"/>
            <a:ext cx="37674" cy="12889"/>
          </a:xfrm>
          <a:custGeom>
            <a:rect b="b" l="l" r="r" t="t"/>
            <a:pathLst>
              <a:path extrusionOk="0" h="609" w="1780">
                <a:moveTo>
                  <a:pt x="128" y="0"/>
                </a:moveTo>
                <a:cubicBezTo>
                  <a:pt x="33" y="0"/>
                  <a:pt x="0" y="154"/>
                  <a:pt x="113" y="211"/>
                </a:cubicBezTo>
                <a:cubicBezTo>
                  <a:pt x="606" y="375"/>
                  <a:pt x="1099" y="507"/>
                  <a:pt x="1592" y="605"/>
                </a:cubicBezTo>
                <a:cubicBezTo>
                  <a:pt x="1602" y="608"/>
                  <a:pt x="1612" y="609"/>
                  <a:pt x="1621" y="609"/>
                </a:cubicBezTo>
                <a:cubicBezTo>
                  <a:pt x="1732" y="609"/>
                  <a:pt x="1779" y="438"/>
                  <a:pt x="1658" y="408"/>
                </a:cubicBezTo>
                <a:cubicBezTo>
                  <a:pt x="1165" y="309"/>
                  <a:pt x="672" y="178"/>
                  <a:pt x="179" y="14"/>
                </a:cubicBezTo>
                <a:cubicBezTo>
                  <a:pt x="161" y="5"/>
                  <a:pt x="144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44" name="Google Shape;16344;p113"/>
          <p:cNvSpPr/>
          <p:nvPr/>
        </p:nvSpPr>
        <p:spPr>
          <a:xfrm>
            <a:off x="7264200" y="4143821"/>
            <a:ext cx="33398" cy="21228"/>
          </a:xfrm>
          <a:custGeom>
            <a:rect b="b" l="l" r="r" t="t"/>
            <a:pathLst>
              <a:path extrusionOk="0" h="1003" w="1578">
                <a:moveTo>
                  <a:pt x="132" y="0"/>
                </a:moveTo>
                <a:cubicBezTo>
                  <a:pt x="107" y="0"/>
                  <a:pt x="83" y="17"/>
                  <a:pt x="66" y="50"/>
                </a:cubicBezTo>
                <a:cubicBezTo>
                  <a:pt x="0" y="82"/>
                  <a:pt x="0" y="148"/>
                  <a:pt x="66" y="181"/>
                </a:cubicBezTo>
                <a:cubicBezTo>
                  <a:pt x="460" y="510"/>
                  <a:pt x="921" y="805"/>
                  <a:pt x="1413" y="1003"/>
                </a:cubicBezTo>
                <a:cubicBezTo>
                  <a:pt x="1479" y="1003"/>
                  <a:pt x="1545" y="970"/>
                  <a:pt x="1545" y="937"/>
                </a:cubicBezTo>
                <a:cubicBezTo>
                  <a:pt x="1578" y="871"/>
                  <a:pt x="1545" y="805"/>
                  <a:pt x="1479" y="805"/>
                </a:cubicBezTo>
                <a:cubicBezTo>
                  <a:pt x="1019" y="608"/>
                  <a:pt x="592" y="345"/>
                  <a:pt x="198" y="50"/>
                </a:cubicBezTo>
                <a:cubicBezTo>
                  <a:pt x="181" y="17"/>
                  <a:pt x="157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45" name="Google Shape;16345;p113"/>
          <p:cNvSpPr/>
          <p:nvPr/>
        </p:nvSpPr>
        <p:spPr>
          <a:xfrm>
            <a:off x="7266296" y="4133979"/>
            <a:ext cx="32700" cy="20213"/>
          </a:xfrm>
          <a:custGeom>
            <a:rect b="b" l="l" r="r" t="t"/>
            <a:pathLst>
              <a:path extrusionOk="0" h="955" w="1545">
                <a:moveTo>
                  <a:pt x="111" y="0"/>
                </a:moveTo>
                <a:cubicBezTo>
                  <a:pt x="83" y="0"/>
                  <a:pt x="52" y="16"/>
                  <a:pt x="33" y="55"/>
                </a:cubicBezTo>
                <a:cubicBezTo>
                  <a:pt x="0" y="87"/>
                  <a:pt x="33" y="153"/>
                  <a:pt x="66" y="186"/>
                </a:cubicBezTo>
                <a:cubicBezTo>
                  <a:pt x="460" y="482"/>
                  <a:pt x="920" y="745"/>
                  <a:pt x="1380" y="942"/>
                </a:cubicBezTo>
                <a:cubicBezTo>
                  <a:pt x="1398" y="951"/>
                  <a:pt x="1415" y="955"/>
                  <a:pt x="1432" y="955"/>
                </a:cubicBezTo>
                <a:cubicBezTo>
                  <a:pt x="1476" y="955"/>
                  <a:pt x="1512" y="924"/>
                  <a:pt x="1512" y="876"/>
                </a:cubicBezTo>
                <a:cubicBezTo>
                  <a:pt x="1544" y="810"/>
                  <a:pt x="1512" y="777"/>
                  <a:pt x="1446" y="745"/>
                </a:cubicBezTo>
                <a:cubicBezTo>
                  <a:pt x="986" y="547"/>
                  <a:pt x="559" y="317"/>
                  <a:pt x="164" y="22"/>
                </a:cubicBezTo>
                <a:cubicBezTo>
                  <a:pt x="151" y="8"/>
                  <a:pt x="131" y="0"/>
                  <a:pt x="11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46" name="Google Shape;16346;p113"/>
          <p:cNvSpPr/>
          <p:nvPr/>
        </p:nvSpPr>
        <p:spPr>
          <a:xfrm>
            <a:off x="7257068" y="4109343"/>
            <a:ext cx="25229" cy="17038"/>
          </a:xfrm>
          <a:custGeom>
            <a:rect b="b" l="l" r="r" t="t"/>
            <a:pathLst>
              <a:path extrusionOk="0" h="805" w="1192">
                <a:moveTo>
                  <a:pt x="130" y="1"/>
                </a:moveTo>
                <a:cubicBezTo>
                  <a:pt x="56" y="1"/>
                  <a:pt x="1" y="93"/>
                  <a:pt x="75" y="167"/>
                </a:cubicBezTo>
                <a:cubicBezTo>
                  <a:pt x="337" y="463"/>
                  <a:pt x="666" y="660"/>
                  <a:pt x="1060" y="791"/>
                </a:cubicBezTo>
                <a:cubicBezTo>
                  <a:pt x="1069" y="800"/>
                  <a:pt x="1080" y="804"/>
                  <a:pt x="1092" y="804"/>
                </a:cubicBezTo>
                <a:cubicBezTo>
                  <a:pt x="1124" y="804"/>
                  <a:pt x="1159" y="774"/>
                  <a:pt x="1159" y="726"/>
                </a:cubicBezTo>
                <a:cubicBezTo>
                  <a:pt x="1192" y="660"/>
                  <a:pt x="1159" y="627"/>
                  <a:pt x="1093" y="594"/>
                </a:cubicBezTo>
                <a:cubicBezTo>
                  <a:pt x="765" y="496"/>
                  <a:pt x="469" y="298"/>
                  <a:pt x="206" y="36"/>
                </a:cubicBezTo>
                <a:cubicBezTo>
                  <a:pt x="181" y="11"/>
                  <a:pt x="155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47" name="Google Shape;16347;p113"/>
          <p:cNvSpPr/>
          <p:nvPr/>
        </p:nvSpPr>
        <p:spPr>
          <a:xfrm>
            <a:off x="7247840" y="4091670"/>
            <a:ext cx="33441" cy="21546"/>
          </a:xfrm>
          <a:custGeom>
            <a:rect b="b" l="l" r="r" t="t"/>
            <a:pathLst>
              <a:path extrusionOk="0" h="1018" w="1580">
                <a:moveTo>
                  <a:pt x="135" y="1"/>
                </a:moveTo>
                <a:cubicBezTo>
                  <a:pt x="57" y="1"/>
                  <a:pt x="1" y="125"/>
                  <a:pt x="83" y="181"/>
                </a:cubicBezTo>
                <a:lnTo>
                  <a:pt x="1398" y="1002"/>
                </a:lnTo>
                <a:cubicBezTo>
                  <a:pt x="1414" y="1013"/>
                  <a:pt x="1430" y="1017"/>
                  <a:pt x="1445" y="1017"/>
                </a:cubicBezTo>
                <a:cubicBezTo>
                  <a:pt x="1523" y="1017"/>
                  <a:pt x="1579" y="893"/>
                  <a:pt x="1496" y="838"/>
                </a:cubicBezTo>
                <a:lnTo>
                  <a:pt x="182" y="16"/>
                </a:lnTo>
                <a:cubicBezTo>
                  <a:pt x="166" y="6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48" name="Google Shape;16348;p113"/>
          <p:cNvSpPr/>
          <p:nvPr/>
        </p:nvSpPr>
        <p:spPr>
          <a:xfrm>
            <a:off x="7246125" y="4076409"/>
            <a:ext cx="26435" cy="15895"/>
          </a:xfrm>
          <a:custGeom>
            <a:rect b="b" l="l" r="r" t="t"/>
            <a:pathLst>
              <a:path extrusionOk="0" h="751" w="1249">
                <a:moveTo>
                  <a:pt x="129" y="1"/>
                </a:moveTo>
                <a:cubicBezTo>
                  <a:pt x="96" y="1"/>
                  <a:pt x="56" y="24"/>
                  <a:pt x="33" y="47"/>
                </a:cubicBezTo>
                <a:cubicBezTo>
                  <a:pt x="0" y="113"/>
                  <a:pt x="0" y="179"/>
                  <a:pt x="66" y="179"/>
                </a:cubicBezTo>
                <a:cubicBezTo>
                  <a:pt x="394" y="441"/>
                  <a:pt x="756" y="606"/>
                  <a:pt x="1117" y="737"/>
                </a:cubicBezTo>
                <a:cubicBezTo>
                  <a:pt x="1135" y="746"/>
                  <a:pt x="1150" y="750"/>
                  <a:pt x="1164" y="750"/>
                </a:cubicBezTo>
                <a:cubicBezTo>
                  <a:pt x="1201" y="750"/>
                  <a:pt x="1225" y="720"/>
                  <a:pt x="1249" y="671"/>
                </a:cubicBezTo>
                <a:cubicBezTo>
                  <a:pt x="1249" y="606"/>
                  <a:pt x="1216" y="573"/>
                  <a:pt x="1183" y="540"/>
                </a:cubicBezTo>
                <a:cubicBezTo>
                  <a:pt x="822" y="409"/>
                  <a:pt x="460" y="244"/>
                  <a:pt x="164" y="14"/>
                </a:cubicBezTo>
                <a:cubicBezTo>
                  <a:pt x="155" y="5"/>
                  <a:pt x="142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49" name="Google Shape;16349;p113"/>
          <p:cNvSpPr/>
          <p:nvPr/>
        </p:nvSpPr>
        <p:spPr>
          <a:xfrm>
            <a:off x="7241935" y="4059498"/>
            <a:ext cx="18477" cy="12678"/>
          </a:xfrm>
          <a:custGeom>
            <a:rect b="b" l="l" r="r" t="t"/>
            <a:pathLst>
              <a:path extrusionOk="0" h="599" w="873">
                <a:moveTo>
                  <a:pt x="132" y="0"/>
                </a:moveTo>
                <a:cubicBezTo>
                  <a:pt x="108" y="0"/>
                  <a:pt x="83" y="8"/>
                  <a:pt x="67" y="25"/>
                </a:cubicBezTo>
                <a:cubicBezTo>
                  <a:pt x="1" y="90"/>
                  <a:pt x="1" y="156"/>
                  <a:pt x="67" y="189"/>
                </a:cubicBezTo>
                <a:lnTo>
                  <a:pt x="67" y="156"/>
                </a:lnTo>
                <a:cubicBezTo>
                  <a:pt x="231" y="320"/>
                  <a:pt x="461" y="485"/>
                  <a:pt x="691" y="583"/>
                </a:cubicBezTo>
                <a:cubicBezTo>
                  <a:pt x="707" y="594"/>
                  <a:pt x="723" y="598"/>
                  <a:pt x="738" y="598"/>
                </a:cubicBezTo>
                <a:cubicBezTo>
                  <a:pt x="816" y="598"/>
                  <a:pt x="872" y="474"/>
                  <a:pt x="790" y="419"/>
                </a:cubicBezTo>
                <a:cubicBezTo>
                  <a:pt x="691" y="353"/>
                  <a:pt x="560" y="288"/>
                  <a:pt x="461" y="222"/>
                </a:cubicBezTo>
                <a:cubicBezTo>
                  <a:pt x="362" y="189"/>
                  <a:pt x="297" y="123"/>
                  <a:pt x="198" y="25"/>
                </a:cubicBezTo>
                <a:cubicBezTo>
                  <a:pt x="182" y="8"/>
                  <a:pt x="157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50" name="Google Shape;16350;p113"/>
          <p:cNvSpPr/>
          <p:nvPr/>
        </p:nvSpPr>
        <p:spPr>
          <a:xfrm>
            <a:off x="7240199" y="4049254"/>
            <a:ext cx="19302" cy="10646"/>
          </a:xfrm>
          <a:custGeom>
            <a:rect b="b" l="l" r="r" t="t"/>
            <a:pathLst>
              <a:path extrusionOk="0" h="503" w="912">
                <a:moveTo>
                  <a:pt x="123" y="1"/>
                </a:moveTo>
                <a:cubicBezTo>
                  <a:pt x="33" y="1"/>
                  <a:pt x="0" y="125"/>
                  <a:pt x="83" y="180"/>
                </a:cubicBezTo>
                <a:lnTo>
                  <a:pt x="707" y="476"/>
                </a:lnTo>
                <a:cubicBezTo>
                  <a:pt x="726" y="495"/>
                  <a:pt x="747" y="503"/>
                  <a:pt x="766" y="503"/>
                </a:cubicBezTo>
                <a:cubicBezTo>
                  <a:pt x="847" y="503"/>
                  <a:pt x="912" y="364"/>
                  <a:pt x="806" y="311"/>
                </a:cubicBezTo>
                <a:lnTo>
                  <a:pt x="182" y="16"/>
                </a:lnTo>
                <a:cubicBezTo>
                  <a:pt x="160" y="5"/>
                  <a:pt x="141" y="1"/>
                  <a:pt x="1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51" name="Google Shape;16351;p113"/>
          <p:cNvSpPr/>
          <p:nvPr/>
        </p:nvSpPr>
        <p:spPr>
          <a:xfrm>
            <a:off x="7240559" y="4037296"/>
            <a:ext cx="22964" cy="15366"/>
          </a:xfrm>
          <a:custGeom>
            <a:rect b="b" l="l" r="r" t="t"/>
            <a:pathLst>
              <a:path extrusionOk="0" h="726" w="1085">
                <a:moveTo>
                  <a:pt x="88" y="1"/>
                </a:moveTo>
                <a:cubicBezTo>
                  <a:pt x="56" y="1"/>
                  <a:pt x="33" y="16"/>
                  <a:pt x="33" y="55"/>
                </a:cubicBezTo>
                <a:cubicBezTo>
                  <a:pt x="0" y="88"/>
                  <a:pt x="0" y="154"/>
                  <a:pt x="66" y="186"/>
                </a:cubicBezTo>
                <a:cubicBezTo>
                  <a:pt x="329" y="384"/>
                  <a:pt x="625" y="581"/>
                  <a:pt x="920" y="712"/>
                </a:cubicBezTo>
                <a:cubicBezTo>
                  <a:pt x="930" y="722"/>
                  <a:pt x="942" y="726"/>
                  <a:pt x="956" y="726"/>
                </a:cubicBezTo>
                <a:cubicBezTo>
                  <a:pt x="989" y="726"/>
                  <a:pt x="1028" y="703"/>
                  <a:pt x="1052" y="679"/>
                </a:cubicBezTo>
                <a:cubicBezTo>
                  <a:pt x="1085" y="614"/>
                  <a:pt x="1052" y="548"/>
                  <a:pt x="1019" y="515"/>
                </a:cubicBezTo>
                <a:cubicBezTo>
                  <a:pt x="723" y="384"/>
                  <a:pt x="427" y="219"/>
                  <a:pt x="165" y="22"/>
                </a:cubicBezTo>
                <a:cubicBezTo>
                  <a:pt x="137" y="9"/>
                  <a:pt x="110" y="1"/>
                  <a:pt x="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52" name="Google Shape;16352;p113"/>
          <p:cNvSpPr/>
          <p:nvPr/>
        </p:nvSpPr>
        <p:spPr>
          <a:xfrm>
            <a:off x="7238463" y="4029401"/>
            <a:ext cx="20191" cy="10985"/>
          </a:xfrm>
          <a:custGeom>
            <a:rect b="b" l="l" r="r" t="t"/>
            <a:pathLst>
              <a:path extrusionOk="0" h="519" w="954">
                <a:moveTo>
                  <a:pt x="99" y="1"/>
                </a:moveTo>
                <a:cubicBezTo>
                  <a:pt x="33" y="1"/>
                  <a:pt x="1" y="67"/>
                  <a:pt x="1" y="99"/>
                </a:cubicBezTo>
                <a:cubicBezTo>
                  <a:pt x="1" y="165"/>
                  <a:pt x="33" y="198"/>
                  <a:pt x="99" y="198"/>
                </a:cubicBezTo>
                <a:cubicBezTo>
                  <a:pt x="362" y="231"/>
                  <a:pt x="592" y="329"/>
                  <a:pt x="789" y="494"/>
                </a:cubicBezTo>
                <a:cubicBezTo>
                  <a:pt x="806" y="510"/>
                  <a:pt x="830" y="518"/>
                  <a:pt x="855" y="518"/>
                </a:cubicBezTo>
                <a:cubicBezTo>
                  <a:pt x="880" y="518"/>
                  <a:pt x="904" y="510"/>
                  <a:pt x="921" y="494"/>
                </a:cubicBezTo>
                <a:cubicBezTo>
                  <a:pt x="954" y="461"/>
                  <a:pt x="954" y="395"/>
                  <a:pt x="921" y="329"/>
                </a:cubicBezTo>
                <a:cubicBezTo>
                  <a:pt x="691" y="165"/>
                  <a:pt x="395" y="34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53" name="Google Shape;16353;p113"/>
          <p:cNvSpPr/>
          <p:nvPr/>
        </p:nvSpPr>
        <p:spPr>
          <a:xfrm>
            <a:off x="7235902" y="4013294"/>
            <a:ext cx="20657" cy="11958"/>
          </a:xfrm>
          <a:custGeom>
            <a:rect b="b" l="l" r="r" t="t"/>
            <a:pathLst>
              <a:path extrusionOk="0" h="565" w="976">
                <a:moveTo>
                  <a:pt x="179" y="1"/>
                </a:moveTo>
                <a:cubicBezTo>
                  <a:pt x="70" y="1"/>
                  <a:pt x="1" y="115"/>
                  <a:pt x="89" y="203"/>
                </a:cubicBezTo>
                <a:cubicBezTo>
                  <a:pt x="319" y="367"/>
                  <a:pt x="582" y="466"/>
                  <a:pt x="845" y="565"/>
                </a:cubicBezTo>
                <a:cubicBezTo>
                  <a:pt x="910" y="565"/>
                  <a:pt x="976" y="532"/>
                  <a:pt x="976" y="499"/>
                </a:cubicBezTo>
                <a:cubicBezTo>
                  <a:pt x="976" y="433"/>
                  <a:pt x="943" y="367"/>
                  <a:pt x="910" y="367"/>
                </a:cubicBezTo>
                <a:cubicBezTo>
                  <a:pt x="647" y="269"/>
                  <a:pt x="417" y="170"/>
                  <a:pt x="220" y="6"/>
                </a:cubicBezTo>
                <a:cubicBezTo>
                  <a:pt x="206" y="2"/>
                  <a:pt x="192" y="1"/>
                  <a:pt x="17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54" name="Google Shape;16354;p113"/>
          <p:cNvSpPr/>
          <p:nvPr/>
        </p:nvSpPr>
        <p:spPr>
          <a:xfrm>
            <a:off x="7234294" y="3999749"/>
            <a:ext cx="19493" cy="10900"/>
          </a:xfrm>
          <a:custGeom>
            <a:rect b="b" l="l" r="r" t="t"/>
            <a:pathLst>
              <a:path extrusionOk="0" h="515" w="921">
                <a:moveTo>
                  <a:pt x="112" y="0"/>
                </a:moveTo>
                <a:cubicBezTo>
                  <a:pt x="83" y="0"/>
                  <a:pt x="53" y="16"/>
                  <a:pt x="33" y="55"/>
                </a:cubicBezTo>
                <a:cubicBezTo>
                  <a:pt x="0" y="87"/>
                  <a:pt x="33" y="153"/>
                  <a:pt x="66" y="186"/>
                </a:cubicBezTo>
                <a:cubicBezTo>
                  <a:pt x="296" y="317"/>
                  <a:pt x="526" y="416"/>
                  <a:pt x="789" y="515"/>
                </a:cubicBezTo>
                <a:cubicBezTo>
                  <a:pt x="822" y="515"/>
                  <a:pt x="888" y="482"/>
                  <a:pt x="921" y="449"/>
                </a:cubicBezTo>
                <a:cubicBezTo>
                  <a:pt x="921" y="383"/>
                  <a:pt x="888" y="317"/>
                  <a:pt x="855" y="317"/>
                </a:cubicBezTo>
                <a:cubicBezTo>
                  <a:pt x="625" y="219"/>
                  <a:pt x="395" y="120"/>
                  <a:pt x="165" y="22"/>
                </a:cubicBezTo>
                <a:cubicBezTo>
                  <a:pt x="151" y="8"/>
                  <a:pt x="132" y="0"/>
                  <a:pt x="11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55" name="Google Shape;16355;p113"/>
          <p:cNvSpPr/>
          <p:nvPr/>
        </p:nvSpPr>
        <p:spPr>
          <a:xfrm>
            <a:off x="7232198" y="3989483"/>
            <a:ext cx="22985" cy="13101"/>
          </a:xfrm>
          <a:custGeom>
            <a:rect b="b" l="l" r="r" t="t"/>
            <a:pathLst>
              <a:path extrusionOk="0" h="619" w="1086">
                <a:moveTo>
                  <a:pt x="130" y="0"/>
                </a:moveTo>
                <a:cubicBezTo>
                  <a:pt x="97" y="0"/>
                  <a:pt x="57" y="23"/>
                  <a:pt x="34" y="47"/>
                </a:cubicBezTo>
                <a:cubicBezTo>
                  <a:pt x="1" y="112"/>
                  <a:pt x="34" y="178"/>
                  <a:pt x="67" y="178"/>
                </a:cubicBezTo>
                <a:lnTo>
                  <a:pt x="67" y="211"/>
                </a:lnTo>
                <a:lnTo>
                  <a:pt x="921" y="605"/>
                </a:lnTo>
                <a:cubicBezTo>
                  <a:pt x="940" y="615"/>
                  <a:pt x="959" y="619"/>
                  <a:pt x="978" y="619"/>
                </a:cubicBezTo>
                <a:cubicBezTo>
                  <a:pt x="1022" y="619"/>
                  <a:pt x="1062" y="596"/>
                  <a:pt x="1085" y="572"/>
                </a:cubicBezTo>
                <a:cubicBezTo>
                  <a:pt x="1085" y="507"/>
                  <a:pt x="1085" y="474"/>
                  <a:pt x="1020" y="441"/>
                </a:cubicBezTo>
                <a:lnTo>
                  <a:pt x="165" y="14"/>
                </a:lnTo>
                <a:cubicBezTo>
                  <a:pt x="156" y="4"/>
                  <a:pt x="143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56" name="Google Shape;16356;p113"/>
          <p:cNvSpPr/>
          <p:nvPr/>
        </p:nvSpPr>
        <p:spPr>
          <a:xfrm>
            <a:off x="7110328" y="4300085"/>
            <a:ext cx="54055" cy="27303"/>
          </a:xfrm>
          <a:custGeom>
            <a:rect b="b" l="l" r="r" t="t"/>
            <a:pathLst>
              <a:path extrusionOk="0" h="1290" w="2554">
                <a:moveTo>
                  <a:pt x="147" y="0"/>
                </a:moveTo>
                <a:cubicBezTo>
                  <a:pt x="66" y="0"/>
                  <a:pt x="1" y="139"/>
                  <a:pt x="107" y="192"/>
                </a:cubicBezTo>
                <a:cubicBezTo>
                  <a:pt x="830" y="652"/>
                  <a:pt x="1586" y="1013"/>
                  <a:pt x="2407" y="1276"/>
                </a:cubicBezTo>
                <a:cubicBezTo>
                  <a:pt x="2425" y="1285"/>
                  <a:pt x="2442" y="1289"/>
                  <a:pt x="2456" y="1289"/>
                </a:cubicBezTo>
                <a:cubicBezTo>
                  <a:pt x="2545" y="1289"/>
                  <a:pt x="2553" y="1135"/>
                  <a:pt x="2440" y="1079"/>
                </a:cubicBezTo>
                <a:cubicBezTo>
                  <a:pt x="1651" y="816"/>
                  <a:pt x="928" y="454"/>
                  <a:pt x="206" y="27"/>
                </a:cubicBezTo>
                <a:cubicBezTo>
                  <a:pt x="186" y="8"/>
                  <a:pt x="166" y="0"/>
                  <a:pt x="14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57" name="Google Shape;16357;p113"/>
          <p:cNvSpPr/>
          <p:nvPr/>
        </p:nvSpPr>
        <p:spPr>
          <a:xfrm>
            <a:off x="7173084" y="4329864"/>
            <a:ext cx="16720" cy="6984"/>
          </a:xfrm>
          <a:custGeom>
            <a:rect b="b" l="l" r="r" t="t"/>
            <a:pathLst>
              <a:path extrusionOk="0" h="330" w="790">
                <a:moveTo>
                  <a:pt x="165" y="0"/>
                </a:moveTo>
                <a:cubicBezTo>
                  <a:pt x="132" y="0"/>
                  <a:pt x="66" y="0"/>
                  <a:pt x="34" y="66"/>
                </a:cubicBezTo>
                <a:cubicBezTo>
                  <a:pt x="1" y="99"/>
                  <a:pt x="1" y="165"/>
                  <a:pt x="66" y="198"/>
                </a:cubicBezTo>
                <a:lnTo>
                  <a:pt x="66" y="132"/>
                </a:lnTo>
                <a:cubicBezTo>
                  <a:pt x="231" y="230"/>
                  <a:pt x="461" y="296"/>
                  <a:pt x="658" y="329"/>
                </a:cubicBezTo>
                <a:cubicBezTo>
                  <a:pt x="789" y="329"/>
                  <a:pt x="789" y="99"/>
                  <a:pt x="658" y="99"/>
                </a:cubicBezTo>
                <a:lnTo>
                  <a:pt x="527" y="99"/>
                </a:lnTo>
                <a:lnTo>
                  <a:pt x="395" y="66"/>
                </a:lnTo>
                <a:lnTo>
                  <a:pt x="231" y="66"/>
                </a:lnTo>
                <a:lnTo>
                  <a:pt x="165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58" name="Google Shape;16358;p113"/>
          <p:cNvSpPr/>
          <p:nvPr/>
        </p:nvSpPr>
        <p:spPr>
          <a:xfrm>
            <a:off x="7135134" y="4327494"/>
            <a:ext cx="32255" cy="14286"/>
          </a:xfrm>
          <a:custGeom>
            <a:rect b="b" l="l" r="r" t="t"/>
            <a:pathLst>
              <a:path extrusionOk="0" h="675" w="1524">
                <a:moveTo>
                  <a:pt x="102" y="1"/>
                </a:moveTo>
                <a:cubicBezTo>
                  <a:pt x="13" y="1"/>
                  <a:pt x="0" y="154"/>
                  <a:pt x="85" y="211"/>
                </a:cubicBezTo>
                <a:lnTo>
                  <a:pt x="1367" y="671"/>
                </a:lnTo>
                <a:cubicBezTo>
                  <a:pt x="1377" y="674"/>
                  <a:pt x="1386" y="675"/>
                  <a:pt x="1395" y="675"/>
                </a:cubicBezTo>
                <a:cubicBezTo>
                  <a:pt x="1502" y="675"/>
                  <a:pt x="1523" y="504"/>
                  <a:pt x="1432" y="474"/>
                </a:cubicBezTo>
                <a:lnTo>
                  <a:pt x="151" y="14"/>
                </a:lnTo>
                <a:cubicBezTo>
                  <a:pt x="132" y="5"/>
                  <a:pt x="116" y="1"/>
                  <a:pt x="10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59" name="Google Shape;16359;p113"/>
          <p:cNvSpPr/>
          <p:nvPr/>
        </p:nvSpPr>
        <p:spPr>
          <a:xfrm>
            <a:off x="7124234" y="4284274"/>
            <a:ext cx="52151" cy="27599"/>
          </a:xfrm>
          <a:custGeom>
            <a:rect b="b" l="l" r="r" t="t"/>
            <a:pathLst>
              <a:path extrusionOk="0" h="1304" w="2464">
                <a:moveTo>
                  <a:pt x="179" y="1"/>
                </a:moveTo>
                <a:cubicBezTo>
                  <a:pt x="89" y="1"/>
                  <a:pt x="0" y="103"/>
                  <a:pt x="107" y="183"/>
                </a:cubicBezTo>
                <a:cubicBezTo>
                  <a:pt x="731" y="709"/>
                  <a:pt x="1487" y="1103"/>
                  <a:pt x="2276" y="1300"/>
                </a:cubicBezTo>
                <a:cubicBezTo>
                  <a:pt x="2286" y="1303"/>
                  <a:pt x="2296" y="1304"/>
                  <a:pt x="2305" y="1304"/>
                </a:cubicBezTo>
                <a:cubicBezTo>
                  <a:pt x="2416" y="1304"/>
                  <a:pt x="2463" y="1133"/>
                  <a:pt x="2342" y="1103"/>
                </a:cubicBezTo>
                <a:cubicBezTo>
                  <a:pt x="1586" y="906"/>
                  <a:pt x="863" y="544"/>
                  <a:pt x="239" y="19"/>
                </a:cubicBezTo>
                <a:cubicBezTo>
                  <a:pt x="220" y="6"/>
                  <a:pt x="199" y="1"/>
                  <a:pt x="17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60" name="Google Shape;16360;p113"/>
          <p:cNvSpPr/>
          <p:nvPr/>
        </p:nvSpPr>
        <p:spPr>
          <a:xfrm>
            <a:off x="7101841" y="4254473"/>
            <a:ext cx="50648" cy="27747"/>
          </a:xfrm>
          <a:custGeom>
            <a:rect b="b" l="l" r="r" t="t"/>
            <a:pathLst>
              <a:path extrusionOk="0" h="1311" w="2393">
                <a:moveTo>
                  <a:pt x="160" y="0"/>
                </a:moveTo>
                <a:cubicBezTo>
                  <a:pt x="58" y="0"/>
                  <a:pt x="1" y="154"/>
                  <a:pt x="114" y="211"/>
                </a:cubicBezTo>
                <a:lnTo>
                  <a:pt x="2184" y="1295"/>
                </a:lnTo>
                <a:cubicBezTo>
                  <a:pt x="2205" y="1306"/>
                  <a:pt x="2225" y="1310"/>
                  <a:pt x="2244" y="1310"/>
                </a:cubicBezTo>
                <a:cubicBezTo>
                  <a:pt x="2341" y="1310"/>
                  <a:pt x="2393" y="1186"/>
                  <a:pt x="2282" y="1131"/>
                </a:cubicBezTo>
                <a:lnTo>
                  <a:pt x="212" y="14"/>
                </a:lnTo>
                <a:cubicBezTo>
                  <a:pt x="194" y="4"/>
                  <a:pt x="176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61" name="Google Shape;16361;p113"/>
          <p:cNvSpPr/>
          <p:nvPr/>
        </p:nvSpPr>
        <p:spPr>
          <a:xfrm>
            <a:off x="7171009" y="4290222"/>
            <a:ext cx="26753" cy="10032"/>
          </a:xfrm>
          <a:custGeom>
            <a:rect b="b" l="l" r="r" t="t"/>
            <a:pathLst>
              <a:path extrusionOk="0" h="474" w="1264">
                <a:moveTo>
                  <a:pt x="164" y="0"/>
                </a:moveTo>
                <a:cubicBezTo>
                  <a:pt x="33" y="0"/>
                  <a:pt x="0" y="165"/>
                  <a:pt x="99" y="198"/>
                </a:cubicBezTo>
                <a:lnTo>
                  <a:pt x="1117" y="460"/>
                </a:lnTo>
                <a:cubicBezTo>
                  <a:pt x="1136" y="470"/>
                  <a:pt x="1152" y="474"/>
                  <a:pt x="1167" y="474"/>
                </a:cubicBezTo>
                <a:cubicBezTo>
                  <a:pt x="1255" y="474"/>
                  <a:pt x="1263" y="320"/>
                  <a:pt x="1150" y="263"/>
                </a:cubicBezTo>
                <a:lnTo>
                  <a:pt x="164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62" name="Google Shape;16362;p113"/>
          <p:cNvSpPr/>
          <p:nvPr/>
        </p:nvSpPr>
        <p:spPr>
          <a:xfrm>
            <a:off x="7142944" y="4257902"/>
            <a:ext cx="49357" cy="23578"/>
          </a:xfrm>
          <a:custGeom>
            <a:rect b="b" l="l" r="r" t="t"/>
            <a:pathLst>
              <a:path extrusionOk="0" h="1114" w="2332">
                <a:moveTo>
                  <a:pt x="149" y="1"/>
                </a:moveTo>
                <a:cubicBezTo>
                  <a:pt x="52" y="1"/>
                  <a:pt x="0" y="125"/>
                  <a:pt x="110" y="180"/>
                </a:cubicBezTo>
                <a:cubicBezTo>
                  <a:pt x="768" y="542"/>
                  <a:pt x="1458" y="837"/>
                  <a:pt x="2181" y="1100"/>
                </a:cubicBezTo>
                <a:cubicBezTo>
                  <a:pt x="2199" y="1109"/>
                  <a:pt x="2215" y="1113"/>
                  <a:pt x="2230" y="1113"/>
                </a:cubicBezTo>
                <a:cubicBezTo>
                  <a:pt x="2319" y="1113"/>
                  <a:pt x="2331" y="960"/>
                  <a:pt x="2246" y="903"/>
                </a:cubicBezTo>
                <a:cubicBezTo>
                  <a:pt x="1556" y="673"/>
                  <a:pt x="866" y="344"/>
                  <a:pt x="209" y="16"/>
                </a:cubicBezTo>
                <a:cubicBezTo>
                  <a:pt x="188" y="5"/>
                  <a:pt x="167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63" name="Google Shape;16363;p113"/>
          <p:cNvSpPr/>
          <p:nvPr/>
        </p:nvSpPr>
        <p:spPr>
          <a:xfrm>
            <a:off x="7095640" y="4234261"/>
            <a:ext cx="42351" cy="26393"/>
          </a:xfrm>
          <a:custGeom>
            <a:rect b="b" l="l" r="r" t="t"/>
            <a:pathLst>
              <a:path extrusionOk="0" h="1247" w="2001">
                <a:moveTo>
                  <a:pt x="149" y="0"/>
                </a:moveTo>
                <a:cubicBezTo>
                  <a:pt x="52" y="0"/>
                  <a:pt x="1" y="125"/>
                  <a:pt x="111" y="180"/>
                </a:cubicBezTo>
                <a:lnTo>
                  <a:pt x="1820" y="1231"/>
                </a:lnTo>
                <a:cubicBezTo>
                  <a:pt x="1841" y="1242"/>
                  <a:pt x="1860" y="1247"/>
                  <a:pt x="1878" y="1247"/>
                </a:cubicBezTo>
                <a:cubicBezTo>
                  <a:pt x="1968" y="1247"/>
                  <a:pt x="2001" y="1122"/>
                  <a:pt x="1918" y="1067"/>
                </a:cubicBezTo>
                <a:lnTo>
                  <a:pt x="209" y="16"/>
                </a:lnTo>
                <a:cubicBezTo>
                  <a:pt x="188" y="5"/>
                  <a:pt x="168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64" name="Google Shape;16364;p113"/>
          <p:cNvSpPr/>
          <p:nvPr/>
        </p:nvSpPr>
        <p:spPr>
          <a:xfrm>
            <a:off x="7121313" y="4230832"/>
            <a:ext cx="44383" cy="22879"/>
          </a:xfrm>
          <a:custGeom>
            <a:rect b="b" l="l" r="r" t="t"/>
            <a:pathLst>
              <a:path extrusionOk="0" h="1081" w="2097">
                <a:moveTo>
                  <a:pt x="160" y="0"/>
                </a:moveTo>
                <a:cubicBezTo>
                  <a:pt x="58" y="0"/>
                  <a:pt x="1" y="154"/>
                  <a:pt x="114" y="210"/>
                </a:cubicBezTo>
                <a:cubicBezTo>
                  <a:pt x="705" y="506"/>
                  <a:pt x="1297" y="802"/>
                  <a:pt x="1888" y="1065"/>
                </a:cubicBezTo>
                <a:cubicBezTo>
                  <a:pt x="1909" y="1075"/>
                  <a:pt x="1930" y="1080"/>
                  <a:pt x="1948" y="1080"/>
                </a:cubicBezTo>
                <a:cubicBezTo>
                  <a:pt x="2045" y="1080"/>
                  <a:pt x="2097" y="956"/>
                  <a:pt x="1987" y="901"/>
                </a:cubicBezTo>
                <a:cubicBezTo>
                  <a:pt x="1395" y="638"/>
                  <a:pt x="804" y="342"/>
                  <a:pt x="212" y="13"/>
                </a:cubicBezTo>
                <a:cubicBezTo>
                  <a:pt x="194" y="4"/>
                  <a:pt x="176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65" name="Google Shape;16365;p113"/>
          <p:cNvSpPr/>
          <p:nvPr/>
        </p:nvSpPr>
        <p:spPr>
          <a:xfrm>
            <a:off x="7170459" y="4252590"/>
            <a:ext cx="33737" cy="11302"/>
          </a:xfrm>
          <a:custGeom>
            <a:rect b="b" l="l" r="r" t="t"/>
            <a:pathLst>
              <a:path extrusionOk="0" h="534" w="1594">
                <a:moveTo>
                  <a:pt x="129" y="0"/>
                </a:moveTo>
                <a:cubicBezTo>
                  <a:pt x="22" y="0"/>
                  <a:pt x="1" y="171"/>
                  <a:pt x="92" y="201"/>
                </a:cubicBezTo>
                <a:cubicBezTo>
                  <a:pt x="519" y="333"/>
                  <a:pt x="979" y="464"/>
                  <a:pt x="1406" y="530"/>
                </a:cubicBezTo>
                <a:cubicBezTo>
                  <a:pt x="1416" y="532"/>
                  <a:pt x="1426" y="533"/>
                  <a:pt x="1435" y="533"/>
                </a:cubicBezTo>
                <a:cubicBezTo>
                  <a:pt x="1547" y="533"/>
                  <a:pt x="1593" y="363"/>
                  <a:pt x="1472" y="333"/>
                </a:cubicBezTo>
                <a:cubicBezTo>
                  <a:pt x="1012" y="267"/>
                  <a:pt x="585" y="135"/>
                  <a:pt x="158" y="4"/>
                </a:cubicBezTo>
                <a:cubicBezTo>
                  <a:pt x="148" y="1"/>
                  <a:pt x="138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66" name="Google Shape;16366;p113"/>
          <p:cNvSpPr/>
          <p:nvPr/>
        </p:nvSpPr>
        <p:spPr>
          <a:xfrm>
            <a:off x="7087830" y="4189792"/>
            <a:ext cx="46690" cy="22096"/>
          </a:xfrm>
          <a:custGeom>
            <a:rect b="b" l="l" r="r" t="t"/>
            <a:pathLst>
              <a:path extrusionOk="0" h="1044" w="2206">
                <a:moveTo>
                  <a:pt x="143" y="0"/>
                </a:moveTo>
                <a:cubicBezTo>
                  <a:pt x="62" y="0"/>
                  <a:pt x="1" y="154"/>
                  <a:pt x="86" y="211"/>
                </a:cubicBezTo>
                <a:cubicBezTo>
                  <a:pt x="710" y="539"/>
                  <a:pt x="1367" y="802"/>
                  <a:pt x="2024" y="1032"/>
                </a:cubicBezTo>
                <a:cubicBezTo>
                  <a:pt x="2041" y="1040"/>
                  <a:pt x="2056" y="1044"/>
                  <a:pt x="2070" y="1044"/>
                </a:cubicBezTo>
                <a:cubicBezTo>
                  <a:pt x="2169" y="1044"/>
                  <a:pt x="2205" y="864"/>
                  <a:pt x="2090" y="835"/>
                </a:cubicBezTo>
                <a:cubicBezTo>
                  <a:pt x="1433" y="605"/>
                  <a:pt x="808" y="342"/>
                  <a:pt x="184" y="14"/>
                </a:cubicBezTo>
                <a:cubicBezTo>
                  <a:pt x="170" y="4"/>
                  <a:pt x="157" y="0"/>
                  <a:pt x="1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67" name="Google Shape;16367;p113"/>
          <p:cNvSpPr/>
          <p:nvPr/>
        </p:nvSpPr>
        <p:spPr>
          <a:xfrm>
            <a:off x="6930635" y="4334563"/>
            <a:ext cx="41081" cy="19239"/>
          </a:xfrm>
          <a:custGeom>
            <a:rect b="b" l="l" r="r" t="t"/>
            <a:pathLst>
              <a:path extrusionOk="0" h="909" w="1941">
                <a:moveTo>
                  <a:pt x="132" y="1"/>
                </a:moveTo>
                <a:cubicBezTo>
                  <a:pt x="64" y="1"/>
                  <a:pt x="1" y="48"/>
                  <a:pt x="20" y="107"/>
                </a:cubicBezTo>
                <a:cubicBezTo>
                  <a:pt x="86" y="271"/>
                  <a:pt x="218" y="304"/>
                  <a:pt x="349" y="370"/>
                </a:cubicBezTo>
                <a:lnTo>
                  <a:pt x="809" y="534"/>
                </a:lnTo>
                <a:cubicBezTo>
                  <a:pt x="1138" y="666"/>
                  <a:pt x="1466" y="797"/>
                  <a:pt x="1795" y="896"/>
                </a:cubicBezTo>
                <a:cubicBezTo>
                  <a:pt x="1813" y="905"/>
                  <a:pt x="1830" y="909"/>
                  <a:pt x="1844" y="909"/>
                </a:cubicBezTo>
                <a:cubicBezTo>
                  <a:pt x="1932" y="909"/>
                  <a:pt x="1941" y="755"/>
                  <a:pt x="1828" y="699"/>
                </a:cubicBezTo>
                <a:cubicBezTo>
                  <a:pt x="1565" y="600"/>
                  <a:pt x="1269" y="501"/>
                  <a:pt x="973" y="403"/>
                </a:cubicBezTo>
                <a:lnTo>
                  <a:pt x="579" y="238"/>
                </a:lnTo>
                <a:lnTo>
                  <a:pt x="349" y="140"/>
                </a:lnTo>
                <a:cubicBezTo>
                  <a:pt x="316" y="140"/>
                  <a:pt x="250" y="107"/>
                  <a:pt x="250" y="74"/>
                </a:cubicBezTo>
                <a:cubicBezTo>
                  <a:pt x="224" y="22"/>
                  <a:pt x="177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68" name="Google Shape;16368;p113"/>
          <p:cNvSpPr/>
          <p:nvPr/>
        </p:nvSpPr>
        <p:spPr>
          <a:xfrm>
            <a:off x="6943397" y="4319388"/>
            <a:ext cx="47283" cy="34224"/>
          </a:xfrm>
          <a:custGeom>
            <a:rect b="b" l="l" r="r" t="t"/>
            <a:pathLst>
              <a:path extrusionOk="0" h="1617" w="2234">
                <a:moveTo>
                  <a:pt x="144" y="0"/>
                </a:moveTo>
                <a:cubicBezTo>
                  <a:pt x="75" y="0"/>
                  <a:pt x="1" y="93"/>
                  <a:pt x="75" y="167"/>
                </a:cubicBezTo>
                <a:cubicBezTo>
                  <a:pt x="600" y="791"/>
                  <a:pt x="1290" y="1284"/>
                  <a:pt x="2079" y="1613"/>
                </a:cubicBezTo>
                <a:cubicBezTo>
                  <a:pt x="2087" y="1615"/>
                  <a:pt x="2094" y="1616"/>
                  <a:pt x="2101" y="1616"/>
                </a:cubicBezTo>
                <a:cubicBezTo>
                  <a:pt x="2187" y="1616"/>
                  <a:pt x="2233" y="1443"/>
                  <a:pt x="2112" y="1383"/>
                </a:cubicBezTo>
                <a:cubicBezTo>
                  <a:pt x="1389" y="1087"/>
                  <a:pt x="732" y="627"/>
                  <a:pt x="206" y="35"/>
                </a:cubicBezTo>
                <a:cubicBezTo>
                  <a:pt x="190" y="11"/>
                  <a:pt x="167" y="0"/>
                  <a:pt x="1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69" name="Google Shape;16369;p113"/>
          <p:cNvSpPr/>
          <p:nvPr/>
        </p:nvSpPr>
        <p:spPr>
          <a:xfrm>
            <a:off x="6954319" y="4315493"/>
            <a:ext cx="29271" cy="19578"/>
          </a:xfrm>
          <a:custGeom>
            <a:rect b="b" l="l" r="r" t="t"/>
            <a:pathLst>
              <a:path extrusionOk="0" h="925" w="1383">
                <a:moveTo>
                  <a:pt x="118" y="1"/>
                </a:moveTo>
                <a:cubicBezTo>
                  <a:pt x="48" y="1"/>
                  <a:pt x="1" y="77"/>
                  <a:pt x="52" y="154"/>
                </a:cubicBezTo>
                <a:cubicBezTo>
                  <a:pt x="413" y="449"/>
                  <a:pt x="774" y="712"/>
                  <a:pt x="1202" y="909"/>
                </a:cubicBezTo>
                <a:cubicBezTo>
                  <a:pt x="1218" y="920"/>
                  <a:pt x="1233" y="925"/>
                  <a:pt x="1249" y="925"/>
                </a:cubicBezTo>
                <a:cubicBezTo>
                  <a:pt x="1327" y="925"/>
                  <a:pt x="1383" y="800"/>
                  <a:pt x="1300" y="745"/>
                </a:cubicBezTo>
                <a:cubicBezTo>
                  <a:pt x="906" y="515"/>
                  <a:pt x="544" y="285"/>
                  <a:pt x="183" y="22"/>
                </a:cubicBezTo>
                <a:cubicBezTo>
                  <a:pt x="161" y="7"/>
                  <a:pt x="139" y="1"/>
                  <a:pt x="11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70" name="Google Shape;16370;p113"/>
          <p:cNvSpPr/>
          <p:nvPr/>
        </p:nvSpPr>
        <p:spPr>
          <a:xfrm>
            <a:off x="6987400" y="4333060"/>
            <a:ext cx="32001" cy="12128"/>
          </a:xfrm>
          <a:custGeom>
            <a:rect b="b" l="l" r="r" t="t"/>
            <a:pathLst>
              <a:path extrusionOk="0" h="573" w="1512">
                <a:moveTo>
                  <a:pt x="108" y="0"/>
                </a:moveTo>
                <a:cubicBezTo>
                  <a:pt x="66" y="0"/>
                  <a:pt x="33" y="23"/>
                  <a:pt x="33" y="47"/>
                </a:cubicBezTo>
                <a:cubicBezTo>
                  <a:pt x="0" y="112"/>
                  <a:pt x="0" y="178"/>
                  <a:pt x="66" y="178"/>
                </a:cubicBezTo>
                <a:lnTo>
                  <a:pt x="66" y="211"/>
                </a:lnTo>
                <a:cubicBezTo>
                  <a:pt x="493" y="375"/>
                  <a:pt x="920" y="507"/>
                  <a:pt x="1380" y="572"/>
                </a:cubicBezTo>
                <a:cubicBezTo>
                  <a:pt x="1512" y="572"/>
                  <a:pt x="1512" y="342"/>
                  <a:pt x="1380" y="342"/>
                </a:cubicBezTo>
                <a:cubicBezTo>
                  <a:pt x="953" y="309"/>
                  <a:pt x="559" y="211"/>
                  <a:pt x="164" y="14"/>
                </a:cubicBezTo>
                <a:cubicBezTo>
                  <a:pt x="145" y="4"/>
                  <a:pt x="126" y="0"/>
                  <a:pt x="1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71" name="Google Shape;16371;p113"/>
          <p:cNvSpPr/>
          <p:nvPr/>
        </p:nvSpPr>
        <p:spPr>
          <a:xfrm>
            <a:off x="6975950" y="4309313"/>
            <a:ext cx="59939" cy="32467"/>
          </a:xfrm>
          <a:custGeom>
            <a:rect b="b" l="l" r="r" t="t"/>
            <a:pathLst>
              <a:path extrusionOk="0" h="1534" w="2832">
                <a:moveTo>
                  <a:pt x="155" y="1"/>
                </a:moveTo>
                <a:cubicBezTo>
                  <a:pt x="73" y="1"/>
                  <a:pt x="1" y="103"/>
                  <a:pt x="81" y="183"/>
                </a:cubicBezTo>
                <a:cubicBezTo>
                  <a:pt x="837" y="774"/>
                  <a:pt x="1658" y="1366"/>
                  <a:pt x="2644" y="1530"/>
                </a:cubicBezTo>
                <a:cubicBezTo>
                  <a:pt x="2654" y="1533"/>
                  <a:pt x="2664" y="1534"/>
                  <a:pt x="2673" y="1534"/>
                </a:cubicBezTo>
                <a:cubicBezTo>
                  <a:pt x="2784" y="1534"/>
                  <a:pt x="2831" y="1363"/>
                  <a:pt x="2710" y="1333"/>
                </a:cubicBezTo>
                <a:cubicBezTo>
                  <a:pt x="1790" y="1103"/>
                  <a:pt x="935" y="676"/>
                  <a:pt x="212" y="18"/>
                </a:cubicBezTo>
                <a:cubicBezTo>
                  <a:pt x="194" y="6"/>
                  <a:pt x="174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72" name="Google Shape;16372;p113"/>
          <p:cNvSpPr/>
          <p:nvPr/>
        </p:nvSpPr>
        <p:spPr>
          <a:xfrm>
            <a:off x="6980204" y="4293735"/>
            <a:ext cx="28065" cy="19027"/>
          </a:xfrm>
          <a:custGeom>
            <a:rect b="b" l="l" r="r" t="t"/>
            <a:pathLst>
              <a:path extrusionOk="0" h="899" w="1326">
                <a:moveTo>
                  <a:pt x="170" y="1"/>
                </a:moveTo>
                <a:cubicBezTo>
                  <a:pt x="83" y="1"/>
                  <a:pt x="0" y="112"/>
                  <a:pt x="77" y="163"/>
                </a:cubicBezTo>
                <a:cubicBezTo>
                  <a:pt x="406" y="492"/>
                  <a:pt x="767" y="722"/>
                  <a:pt x="1194" y="886"/>
                </a:cubicBezTo>
                <a:cubicBezTo>
                  <a:pt x="1203" y="895"/>
                  <a:pt x="1214" y="899"/>
                  <a:pt x="1227" y="899"/>
                </a:cubicBezTo>
                <a:cubicBezTo>
                  <a:pt x="1260" y="899"/>
                  <a:pt x="1302" y="868"/>
                  <a:pt x="1326" y="820"/>
                </a:cubicBezTo>
                <a:cubicBezTo>
                  <a:pt x="1326" y="754"/>
                  <a:pt x="1293" y="689"/>
                  <a:pt x="1227" y="689"/>
                </a:cubicBezTo>
                <a:cubicBezTo>
                  <a:pt x="866" y="557"/>
                  <a:pt x="504" y="327"/>
                  <a:pt x="242" y="32"/>
                </a:cubicBezTo>
                <a:cubicBezTo>
                  <a:pt x="220" y="10"/>
                  <a:pt x="195" y="1"/>
                  <a:pt x="17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73" name="Google Shape;16373;p113"/>
          <p:cNvSpPr/>
          <p:nvPr/>
        </p:nvSpPr>
        <p:spPr>
          <a:xfrm>
            <a:off x="7014513" y="4312721"/>
            <a:ext cx="19493" cy="11598"/>
          </a:xfrm>
          <a:custGeom>
            <a:rect b="b" l="l" r="r" t="t"/>
            <a:pathLst>
              <a:path extrusionOk="0" h="548" w="921">
                <a:moveTo>
                  <a:pt x="88" y="0"/>
                </a:moveTo>
                <a:cubicBezTo>
                  <a:pt x="56" y="0"/>
                  <a:pt x="34" y="16"/>
                  <a:pt x="34" y="55"/>
                </a:cubicBezTo>
                <a:cubicBezTo>
                  <a:pt x="1" y="88"/>
                  <a:pt x="1" y="153"/>
                  <a:pt x="66" y="186"/>
                </a:cubicBezTo>
                <a:cubicBezTo>
                  <a:pt x="296" y="350"/>
                  <a:pt x="526" y="482"/>
                  <a:pt x="789" y="548"/>
                </a:cubicBezTo>
                <a:cubicBezTo>
                  <a:pt x="855" y="548"/>
                  <a:pt x="921" y="515"/>
                  <a:pt x="921" y="482"/>
                </a:cubicBezTo>
                <a:cubicBezTo>
                  <a:pt x="921" y="416"/>
                  <a:pt x="888" y="350"/>
                  <a:pt x="855" y="350"/>
                </a:cubicBezTo>
                <a:cubicBezTo>
                  <a:pt x="592" y="285"/>
                  <a:pt x="362" y="153"/>
                  <a:pt x="165" y="22"/>
                </a:cubicBezTo>
                <a:cubicBezTo>
                  <a:pt x="138" y="8"/>
                  <a:pt x="110" y="0"/>
                  <a:pt x="8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74" name="Google Shape;16374;p113"/>
          <p:cNvSpPr/>
          <p:nvPr/>
        </p:nvSpPr>
        <p:spPr>
          <a:xfrm>
            <a:off x="7036292" y="4326266"/>
            <a:ext cx="20467" cy="9249"/>
          </a:xfrm>
          <a:custGeom>
            <a:rect b="b" l="l" r="r" t="t"/>
            <a:pathLst>
              <a:path extrusionOk="0" h="437" w="967">
                <a:moveTo>
                  <a:pt x="148" y="1"/>
                </a:moveTo>
                <a:cubicBezTo>
                  <a:pt x="44" y="1"/>
                  <a:pt x="1" y="115"/>
                  <a:pt x="89" y="203"/>
                </a:cubicBezTo>
                <a:cubicBezTo>
                  <a:pt x="319" y="302"/>
                  <a:pt x="549" y="400"/>
                  <a:pt x="812" y="433"/>
                </a:cubicBezTo>
                <a:cubicBezTo>
                  <a:pt x="819" y="436"/>
                  <a:pt x="827" y="437"/>
                  <a:pt x="834" y="437"/>
                </a:cubicBezTo>
                <a:cubicBezTo>
                  <a:pt x="919" y="437"/>
                  <a:pt x="966" y="267"/>
                  <a:pt x="845" y="236"/>
                </a:cubicBezTo>
                <a:cubicBezTo>
                  <a:pt x="615" y="203"/>
                  <a:pt x="385" y="105"/>
                  <a:pt x="187" y="6"/>
                </a:cubicBezTo>
                <a:cubicBezTo>
                  <a:pt x="173" y="3"/>
                  <a:pt x="160" y="1"/>
                  <a:pt x="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75" name="Google Shape;16375;p113"/>
          <p:cNvSpPr/>
          <p:nvPr/>
        </p:nvSpPr>
        <p:spPr>
          <a:xfrm>
            <a:off x="7007973" y="4293820"/>
            <a:ext cx="48531" cy="28044"/>
          </a:xfrm>
          <a:custGeom>
            <a:rect b="b" l="l" r="r" t="t"/>
            <a:pathLst>
              <a:path extrusionOk="0" h="1325" w="2293">
                <a:moveTo>
                  <a:pt x="140" y="0"/>
                </a:moveTo>
                <a:cubicBezTo>
                  <a:pt x="49" y="0"/>
                  <a:pt x="0" y="139"/>
                  <a:pt x="80" y="192"/>
                </a:cubicBezTo>
                <a:cubicBezTo>
                  <a:pt x="704" y="619"/>
                  <a:pt x="1394" y="1013"/>
                  <a:pt x="2084" y="1309"/>
                </a:cubicBezTo>
                <a:cubicBezTo>
                  <a:pt x="2100" y="1320"/>
                  <a:pt x="2117" y="1324"/>
                  <a:pt x="2133" y="1324"/>
                </a:cubicBezTo>
                <a:cubicBezTo>
                  <a:pt x="2218" y="1324"/>
                  <a:pt x="2293" y="1200"/>
                  <a:pt x="2183" y="1145"/>
                </a:cubicBezTo>
                <a:cubicBezTo>
                  <a:pt x="1493" y="849"/>
                  <a:pt x="803" y="455"/>
                  <a:pt x="211" y="28"/>
                </a:cubicBezTo>
                <a:cubicBezTo>
                  <a:pt x="186" y="8"/>
                  <a:pt x="161" y="0"/>
                  <a:pt x="14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76" name="Google Shape;16376;p113"/>
          <p:cNvSpPr/>
          <p:nvPr/>
        </p:nvSpPr>
        <p:spPr>
          <a:xfrm>
            <a:off x="7010343" y="4271152"/>
            <a:ext cx="38668" cy="26329"/>
          </a:xfrm>
          <a:custGeom>
            <a:rect b="b" l="l" r="r" t="t"/>
            <a:pathLst>
              <a:path extrusionOk="0" h="1244" w="1827">
                <a:moveTo>
                  <a:pt x="119" y="1"/>
                </a:moveTo>
                <a:cubicBezTo>
                  <a:pt x="102" y="1"/>
                  <a:pt x="85" y="5"/>
                  <a:pt x="66" y="14"/>
                </a:cubicBezTo>
                <a:cubicBezTo>
                  <a:pt x="0" y="47"/>
                  <a:pt x="0" y="113"/>
                  <a:pt x="33" y="178"/>
                </a:cubicBezTo>
                <a:cubicBezTo>
                  <a:pt x="66" y="244"/>
                  <a:pt x="99" y="310"/>
                  <a:pt x="165" y="343"/>
                </a:cubicBezTo>
                <a:lnTo>
                  <a:pt x="658" y="671"/>
                </a:lnTo>
                <a:cubicBezTo>
                  <a:pt x="953" y="869"/>
                  <a:pt x="1282" y="1033"/>
                  <a:pt x="1611" y="1230"/>
                </a:cubicBezTo>
                <a:cubicBezTo>
                  <a:pt x="1629" y="1239"/>
                  <a:pt x="1647" y="1243"/>
                  <a:pt x="1664" y="1243"/>
                </a:cubicBezTo>
                <a:cubicBezTo>
                  <a:pt x="1766" y="1243"/>
                  <a:pt x="1827" y="1094"/>
                  <a:pt x="1742" y="1066"/>
                </a:cubicBezTo>
                <a:cubicBezTo>
                  <a:pt x="1446" y="901"/>
                  <a:pt x="1183" y="737"/>
                  <a:pt x="921" y="573"/>
                </a:cubicBezTo>
                <a:cubicBezTo>
                  <a:pt x="789" y="507"/>
                  <a:pt x="658" y="441"/>
                  <a:pt x="559" y="343"/>
                </a:cubicBezTo>
                <a:lnTo>
                  <a:pt x="362" y="211"/>
                </a:lnTo>
                <a:lnTo>
                  <a:pt x="263" y="146"/>
                </a:lnTo>
                <a:lnTo>
                  <a:pt x="237" y="119"/>
                </a:lnTo>
                <a:lnTo>
                  <a:pt x="237" y="119"/>
                </a:lnTo>
                <a:cubicBezTo>
                  <a:pt x="230" y="61"/>
                  <a:pt x="183" y="1"/>
                  <a:pt x="11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77" name="Google Shape;16377;p113"/>
          <p:cNvSpPr/>
          <p:nvPr/>
        </p:nvSpPr>
        <p:spPr>
          <a:xfrm>
            <a:off x="7024947" y="4269056"/>
            <a:ext cx="24361" cy="15218"/>
          </a:xfrm>
          <a:custGeom>
            <a:rect b="b" l="l" r="r" t="t"/>
            <a:pathLst>
              <a:path extrusionOk="0" h="719" w="1151">
                <a:moveTo>
                  <a:pt x="141" y="1"/>
                </a:moveTo>
                <a:cubicBezTo>
                  <a:pt x="96" y="1"/>
                  <a:pt x="57" y="24"/>
                  <a:pt x="33" y="47"/>
                </a:cubicBezTo>
                <a:cubicBezTo>
                  <a:pt x="1" y="113"/>
                  <a:pt x="33" y="179"/>
                  <a:pt x="99" y="212"/>
                </a:cubicBezTo>
                <a:lnTo>
                  <a:pt x="66" y="212"/>
                </a:lnTo>
                <a:cubicBezTo>
                  <a:pt x="362" y="409"/>
                  <a:pt x="658" y="573"/>
                  <a:pt x="953" y="705"/>
                </a:cubicBezTo>
                <a:cubicBezTo>
                  <a:pt x="973" y="714"/>
                  <a:pt x="992" y="718"/>
                  <a:pt x="1010" y="718"/>
                </a:cubicBezTo>
                <a:cubicBezTo>
                  <a:pt x="1055" y="718"/>
                  <a:pt x="1095" y="695"/>
                  <a:pt x="1118" y="672"/>
                </a:cubicBezTo>
                <a:cubicBezTo>
                  <a:pt x="1151" y="639"/>
                  <a:pt x="1118" y="573"/>
                  <a:pt x="1085" y="540"/>
                </a:cubicBezTo>
                <a:cubicBezTo>
                  <a:pt x="756" y="376"/>
                  <a:pt x="461" y="212"/>
                  <a:pt x="198" y="15"/>
                </a:cubicBezTo>
                <a:cubicBezTo>
                  <a:pt x="178" y="5"/>
                  <a:pt x="159" y="1"/>
                  <a:pt x="14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78" name="Google Shape;16378;p113"/>
          <p:cNvSpPr/>
          <p:nvPr/>
        </p:nvSpPr>
        <p:spPr>
          <a:xfrm>
            <a:off x="6997665" y="4238176"/>
            <a:ext cx="40171" cy="28044"/>
          </a:xfrm>
          <a:custGeom>
            <a:rect b="b" l="l" r="r" t="t"/>
            <a:pathLst>
              <a:path extrusionOk="0" h="1325" w="1898">
                <a:moveTo>
                  <a:pt x="134" y="1"/>
                </a:moveTo>
                <a:cubicBezTo>
                  <a:pt x="44" y="1"/>
                  <a:pt x="1" y="139"/>
                  <a:pt x="107" y="192"/>
                </a:cubicBezTo>
                <a:cubicBezTo>
                  <a:pt x="632" y="586"/>
                  <a:pt x="1158" y="948"/>
                  <a:pt x="1717" y="1309"/>
                </a:cubicBezTo>
                <a:cubicBezTo>
                  <a:pt x="1733" y="1320"/>
                  <a:pt x="1749" y="1325"/>
                  <a:pt x="1764" y="1325"/>
                </a:cubicBezTo>
                <a:cubicBezTo>
                  <a:pt x="1842" y="1325"/>
                  <a:pt x="1898" y="1200"/>
                  <a:pt x="1815" y="1145"/>
                </a:cubicBezTo>
                <a:cubicBezTo>
                  <a:pt x="1257" y="784"/>
                  <a:pt x="731" y="389"/>
                  <a:pt x="205" y="28"/>
                </a:cubicBezTo>
                <a:cubicBezTo>
                  <a:pt x="180" y="9"/>
                  <a:pt x="155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79" name="Google Shape;16379;p113"/>
          <p:cNvSpPr/>
          <p:nvPr/>
        </p:nvSpPr>
        <p:spPr>
          <a:xfrm>
            <a:off x="7009984" y="4229393"/>
            <a:ext cx="40383" cy="30562"/>
          </a:xfrm>
          <a:custGeom>
            <a:rect b="b" l="l" r="r" t="t"/>
            <a:pathLst>
              <a:path extrusionOk="0" h="1444" w="1908">
                <a:moveTo>
                  <a:pt x="135" y="0"/>
                </a:moveTo>
                <a:cubicBezTo>
                  <a:pt x="57" y="0"/>
                  <a:pt x="1" y="125"/>
                  <a:pt x="83" y="180"/>
                </a:cubicBezTo>
                <a:lnTo>
                  <a:pt x="1726" y="1429"/>
                </a:lnTo>
                <a:cubicBezTo>
                  <a:pt x="1742" y="1439"/>
                  <a:pt x="1758" y="1444"/>
                  <a:pt x="1773" y="1444"/>
                </a:cubicBezTo>
                <a:cubicBezTo>
                  <a:pt x="1851" y="1444"/>
                  <a:pt x="1907" y="1319"/>
                  <a:pt x="1825" y="1264"/>
                </a:cubicBezTo>
                <a:lnTo>
                  <a:pt x="182" y="16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80" name="Google Shape;16380;p113"/>
          <p:cNvSpPr/>
          <p:nvPr/>
        </p:nvSpPr>
        <p:spPr>
          <a:xfrm>
            <a:off x="7016608" y="4217603"/>
            <a:ext cx="22964" cy="16064"/>
          </a:xfrm>
          <a:custGeom>
            <a:rect b="b" l="l" r="r" t="t"/>
            <a:pathLst>
              <a:path extrusionOk="0" h="759" w="1085">
                <a:moveTo>
                  <a:pt x="129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33" y="178"/>
                  <a:pt x="66" y="211"/>
                </a:cubicBezTo>
                <a:lnTo>
                  <a:pt x="920" y="737"/>
                </a:lnTo>
                <a:cubicBezTo>
                  <a:pt x="934" y="750"/>
                  <a:pt x="953" y="758"/>
                  <a:pt x="973" y="758"/>
                </a:cubicBezTo>
                <a:cubicBezTo>
                  <a:pt x="1002" y="758"/>
                  <a:pt x="1032" y="742"/>
                  <a:pt x="1052" y="704"/>
                </a:cubicBezTo>
                <a:cubicBezTo>
                  <a:pt x="1085" y="671"/>
                  <a:pt x="1052" y="605"/>
                  <a:pt x="1019" y="573"/>
                </a:cubicBezTo>
                <a:lnTo>
                  <a:pt x="165" y="14"/>
                </a:lnTo>
                <a:cubicBezTo>
                  <a:pt x="155" y="4"/>
                  <a:pt x="142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81" name="Google Shape;16381;p113"/>
          <p:cNvSpPr/>
          <p:nvPr/>
        </p:nvSpPr>
        <p:spPr>
          <a:xfrm>
            <a:off x="7022513" y="4211296"/>
            <a:ext cx="21228" cy="13863"/>
          </a:xfrm>
          <a:custGeom>
            <a:rect b="b" l="l" r="r" t="t"/>
            <a:pathLst>
              <a:path extrusionOk="0" h="655" w="1003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cubicBezTo>
                  <a:pt x="313" y="345"/>
                  <a:pt x="576" y="509"/>
                  <a:pt x="838" y="641"/>
                </a:cubicBezTo>
                <a:cubicBezTo>
                  <a:pt x="858" y="650"/>
                  <a:pt x="874" y="654"/>
                  <a:pt x="889" y="654"/>
                </a:cubicBezTo>
                <a:cubicBezTo>
                  <a:pt x="923" y="654"/>
                  <a:pt x="947" y="631"/>
                  <a:pt x="970" y="608"/>
                </a:cubicBezTo>
                <a:cubicBezTo>
                  <a:pt x="1003" y="542"/>
                  <a:pt x="1003" y="476"/>
                  <a:pt x="937" y="443"/>
                </a:cubicBezTo>
                <a:cubicBezTo>
                  <a:pt x="674" y="312"/>
                  <a:pt x="444" y="180"/>
                  <a:pt x="181" y="16"/>
                </a:cubicBezTo>
                <a:cubicBezTo>
                  <a:pt x="165" y="6"/>
                  <a:pt x="149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82" name="Google Shape;16382;p113"/>
          <p:cNvSpPr/>
          <p:nvPr/>
        </p:nvSpPr>
        <p:spPr>
          <a:xfrm>
            <a:off x="7023551" y="4197433"/>
            <a:ext cx="17017" cy="11704"/>
          </a:xfrm>
          <a:custGeom>
            <a:rect b="b" l="l" r="r" t="t"/>
            <a:pathLst>
              <a:path extrusionOk="0" h="553" w="804">
                <a:moveTo>
                  <a:pt x="129" y="0"/>
                </a:moveTo>
                <a:cubicBezTo>
                  <a:pt x="97" y="0"/>
                  <a:pt x="57" y="24"/>
                  <a:pt x="34" y="47"/>
                </a:cubicBezTo>
                <a:cubicBezTo>
                  <a:pt x="1" y="113"/>
                  <a:pt x="34" y="178"/>
                  <a:pt x="67" y="211"/>
                </a:cubicBezTo>
                <a:lnTo>
                  <a:pt x="592" y="540"/>
                </a:lnTo>
                <a:cubicBezTo>
                  <a:pt x="611" y="549"/>
                  <a:pt x="628" y="553"/>
                  <a:pt x="645" y="553"/>
                </a:cubicBezTo>
                <a:cubicBezTo>
                  <a:pt x="747" y="553"/>
                  <a:pt x="804" y="399"/>
                  <a:pt x="691" y="343"/>
                </a:cubicBezTo>
                <a:lnTo>
                  <a:pt x="165" y="14"/>
                </a:lnTo>
                <a:cubicBezTo>
                  <a:pt x="156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83" name="Google Shape;16383;p113"/>
          <p:cNvSpPr/>
          <p:nvPr/>
        </p:nvSpPr>
        <p:spPr>
          <a:xfrm>
            <a:off x="7008946" y="4120751"/>
            <a:ext cx="19980" cy="9609"/>
          </a:xfrm>
          <a:custGeom>
            <a:rect b="b" l="l" r="r" t="t"/>
            <a:pathLst>
              <a:path extrusionOk="0" h="454" w="944">
                <a:moveTo>
                  <a:pt x="119" y="1"/>
                </a:moveTo>
                <a:cubicBezTo>
                  <a:pt x="83" y="1"/>
                  <a:pt x="53" y="17"/>
                  <a:pt x="34" y="55"/>
                </a:cubicBezTo>
                <a:cubicBezTo>
                  <a:pt x="1" y="88"/>
                  <a:pt x="34" y="154"/>
                  <a:pt x="66" y="187"/>
                </a:cubicBezTo>
                <a:cubicBezTo>
                  <a:pt x="297" y="318"/>
                  <a:pt x="527" y="417"/>
                  <a:pt x="757" y="450"/>
                </a:cubicBezTo>
                <a:cubicBezTo>
                  <a:pt x="767" y="452"/>
                  <a:pt x="776" y="453"/>
                  <a:pt x="785" y="453"/>
                </a:cubicBezTo>
                <a:cubicBezTo>
                  <a:pt x="897" y="453"/>
                  <a:pt x="944" y="283"/>
                  <a:pt x="822" y="252"/>
                </a:cubicBezTo>
                <a:cubicBezTo>
                  <a:pt x="592" y="220"/>
                  <a:pt x="362" y="154"/>
                  <a:pt x="198" y="22"/>
                </a:cubicBezTo>
                <a:cubicBezTo>
                  <a:pt x="171" y="9"/>
                  <a:pt x="143" y="1"/>
                  <a:pt x="11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84" name="Google Shape;16384;p113"/>
          <p:cNvSpPr/>
          <p:nvPr/>
        </p:nvSpPr>
        <p:spPr>
          <a:xfrm>
            <a:off x="7006872" y="4105215"/>
            <a:ext cx="25737" cy="15323"/>
          </a:xfrm>
          <a:custGeom>
            <a:rect b="b" l="l" r="r" t="t"/>
            <a:pathLst>
              <a:path extrusionOk="0" h="724" w="1216">
                <a:moveTo>
                  <a:pt x="197" y="1"/>
                </a:moveTo>
                <a:cubicBezTo>
                  <a:pt x="132" y="1"/>
                  <a:pt x="66" y="1"/>
                  <a:pt x="33" y="33"/>
                </a:cubicBezTo>
                <a:cubicBezTo>
                  <a:pt x="0" y="99"/>
                  <a:pt x="33" y="165"/>
                  <a:pt x="99" y="198"/>
                </a:cubicBezTo>
                <a:cubicBezTo>
                  <a:pt x="395" y="395"/>
                  <a:pt x="723" y="592"/>
                  <a:pt x="1085" y="723"/>
                </a:cubicBezTo>
                <a:cubicBezTo>
                  <a:pt x="1150" y="723"/>
                  <a:pt x="1216" y="691"/>
                  <a:pt x="1216" y="658"/>
                </a:cubicBezTo>
                <a:cubicBezTo>
                  <a:pt x="1216" y="592"/>
                  <a:pt x="1216" y="526"/>
                  <a:pt x="1150" y="526"/>
                </a:cubicBezTo>
                <a:cubicBezTo>
                  <a:pt x="822" y="395"/>
                  <a:pt x="493" y="231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85" name="Google Shape;16385;p113"/>
          <p:cNvSpPr/>
          <p:nvPr/>
        </p:nvSpPr>
        <p:spPr>
          <a:xfrm>
            <a:off x="7012439" y="4092410"/>
            <a:ext cx="20699" cy="10117"/>
          </a:xfrm>
          <a:custGeom>
            <a:rect b="b" l="l" r="r" t="t"/>
            <a:pathLst>
              <a:path extrusionOk="0" h="478" w="978">
                <a:moveTo>
                  <a:pt x="107" y="0"/>
                </a:moveTo>
                <a:cubicBezTo>
                  <a:pt x="63" y="0"/>
                  <a:pt x="23" y="24"/>
                  <a:pt x="0" y="47"/>
                </a:cubicBezTo>
                <a:cubicBezTo>
                  <a:pt x="0" y="113"/>
                  <a:pt x="0" y="146"/>
                  <a:pt x="66" y="178"/>
                </a:cubicBezTo>
                <a:cubicBezTo>
                  <a:pt x="296" y="310"/>
                  <a:pt x="526" y="408"/>
                  <a:pt x="789" y="474"/>
                </a:cubicBezTo>
                <a:cubicBezTo>
                  <a:pt x="800" y="476"/>
                  <a:pt x="810" y="477"/>
                  <a:pt x="820" y="477"/>
                </a:cubicBezTo>
                <a:cubicBezTo>
                  <a:pt x="957" y="477"/>
                  <a:pt x="977" y="277"/>
                  <a:pt x="854" y="277"/>
                </a:cubicBezTo>
                <a:cubicBezTo>
                  <a:pt x="624" y="211"/>
                  <a:pt x="362" y="113"/>
                  <a:pt x="164" y="14"/>
                </a:cubicBezTo>
                <a:cubicBezTo>
                  <a:pt x="145" y="4"/>
                  <a:pt x="126" y="0"/>
                  <a:pt x="10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86" name="Google Shape;16386;p113"/>
          <p:cNvSpPr/>
          <p:nvPr/>
        </p:nvSpPr>
        <p:spPr>
          <a:xfrm>
            <a:off x="7008946" y="4165431"/>
            <a:ext cx="20191" cy="11027"/>
          </a:xfrm>
          <a:custGeom>
            <a:rect b="b" l="l" r="r" t="t"/>
            <a:pathLst>
              <a:path extrusionOk="0" h="521" w="954">
                <a:moveTo>
                  <a:pt x="141" y="1"/>
                </a:moveTo>
                <a:cubicBezTo>
                  <a:pt x="97" y="1"/>
                  <a:pt x="57" y="24"/>
                  <a:pt x="34" y="47"/>
                </a:cubicBezTo>
                <a:cubicBezTo>
                  <a:pt x="1" y="113"/>
                  <a:pt x="34" y="179"/>
                  <a:pt x="99" y="179"/>
                </a:cubicBezTo>
                <a:cubicBezTo>
                  <a:pt x="297" y="343"/>
                  <a:pt x="559" y="442"/>
                  <a:pt x="822" y="507"/>
                </a:cubicBezTo>
                <a:cubicBezTo>
                  <a:pt x="840" y="516"/>
                  <a:pt x="855" y="520"/>
                  <a:pt x="869" y="520"/>
                </a:cubicBezTo>
                <a:cubicBezTo>
                  <a:pt x="906" y="520"/>
                  <a:pt x="930" y="490"/>
                  <a:pt x="954" y="442"/>
                </a:cubicBezTo>
                <a:cubicBezTo>
                  <a:pt x="954" y="376"/>
                  <a:pt x="921" y="343"/>
                  <a:pt x="888" y="310"/>
                </a:cubicBezTo>
                <a:cubicBezTo>
                  <a:pt x="625" y="244"/>
                  <a:pt x="395" y="146"/>
                  <a:pt x="198" y="14"/>
                </a:cubicBezTo>
                <a:cubicBezTo>
                  <a:pt x="179" y="5"/>
                  <a:pt x="159" y="1"/>
                  <a:pt x="14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87" name="Google Shape;16387;p113"/>
          <p:cNvSpPr/>
          <p:nvPr/>
        </p:nvSpPr>
        <p:spPr>
          <a:xfrm>
            <a:off x="7007740" y="4153113"/>
            <a:ext cx="24657" cy="13397"/>
          </a:xfrm>
          <a:custGeom>
            <a:rect b="b" l="l" r="r" t="t"/>
            <a:pathLst>
              <a:path extrusionOk="0" h="633" w="1165">
                <a:moveTo>
                  <a:pt x="163" y="1"/>
                </a:moveTo>
                <a:cubicBezTo>
                  <a:pt x="75" y="1"/>
                  <a:pt x="1" y="142"/>
                  <a:pt x="91" y="202"/>
                </a:cubicBezTo>
                <a:cubicBezTo>
                  <a:pt x="354" y="399"/>
                  <a:pt x="682" y="531"/>
                  <a:pt x="978" y="629"/>
                </a:cubicBezTo>
                <a:cubicBezTo>
                  <a:pt x="988" y="632"/>
                  <a:pt x="998" y="633"/>
                  <a:pt x="1007" y="633"/>
                </a:cubicBezTo>
                <a:cubicBezTo>
                  <a:pt x="1118" y="633"/>
                  <a:pt x="1165" y="462"/>
                  <a:pt x="1044" y="432"/>
                </a:cubicBezTo>
                <a:cubicBezTo>
                  <a:pt x="748" y="334"/>
                  <a:pt x="452" y="202"/>
                  <a:pt x="189" y="5"/>
                </a:cubicBezTo>
                <a:cubicBezTo>
                  <a:pt x="180" y="2"/>
                  <a:pt x="172" y="1"/>
                  <a:pt x="16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88" name="Google Shape;16388;p113"/>
          <p:cNvSpPr/>
          <p:nvPr/>
        </p:nvSpPr>
        <p:spPr>
          <a:xfrm>
            <a:off x="7004608" y="4136477"/>
            <a:ext cx="22456" cy="16064"/>
          </a:xfrm>
          <a:custGeom>
            <a:rect b="b" l="l" r="r" t="t"/>
            <a:pathLst>
              <a:path extrusionOk="0" h="759" w="1061">
                <a:moveTo>
                  <a:pt x="130" y="0"/>
                </a:moveTo>
                <a:cubicBezTo>
                  <a:pt x="56" y="0"/>
                  <a:pt x="0" y="93"/>
                  <a:pt x="74" y="167"/>
                </a:cubicBezTo>
                <a:cubicBezTo>
                  <a:pt x="304" y="429"/>
                  <a:pt x="600" y="627"/>
                  <a:pt x="929" y="758"/>
                </a:cubicBezTo>
                <a:cubicBezTo>
                  <a:pt x="994" y="758"/>
                  <a:pt x="1027" y="725"/>
                  <a:pt x="1060" y="692"/>
                </a:cubicBezTo>
                <a:cubicBezTo>
                  <a:pt x="1060" y="627"/>
                  <a:pt x="1027" y="561"/>
                  <a:pt x="994" y="561"/>
                </a:cubicBezTo>
                <a:cubicBezTo>
                  <a:pt x="699" y="429"/>
                  <a:pt x="436" y="265"/>
                  <a:pt x="206" y="35"/>
                </a:cubicBezTo>
                <a:cubicBezTo>
                  <a:pt x="181" y="10"/>
                  <a:pt x="154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89" name="Google Shape;16389;p113"/>
          <p:cNvSpPr/>
          <p:nvPr/>
        </p:nvSpPr>
        <p:spPr>
          <a:xfrm>
            <a:off x="7003930" y="4124815"/>
            <a:ext cx="22033" cy="12699"/>
          </a:xfrm>
          <a:custGeom>
            <a:rect b="b" l="l" r="r" t="t"/>
            <a:pathLst>
              <a:path extrusionOk="0" h="600" w="1041">
                <a:moveTo>
                  <a:pt x="146" y="0"/>
                </a:moveTo>
                <a:cubicBezTo>
                  <a:pt x="65" y="0"/>
                  <a:pt x="0" y="139"/>
                  <a:pt x="106" y="192"/>
                </a:cubicBezTo>
                <a:lnTo>
                  <a:pt x="829" y="586"/>
                </a:lnTo>
                <a:cubicBezTo>
                  <a:pt x="848" y="595"/>
                  <a:pt x="865" y="599"/>
                  <a:pt x="882" y="599"/>
                </a:cubicBezTo>
                <a:cubicBezTo>
                  <a:pt x="984" y="599"/>
                  <a:pt x="1041" y="446"/>
                  <a:pt x="928" y="389"/>
                </a:cubicBezTo>
                <a:lnTo>
                  <a:pt x="205" y="28"/>
                </a:lnTo>
                <a:cubicBezTo>
                  <a:pt x="186" y="8"/>
                  <a:pt x="165" y="0"/>
                  <a:pt x="1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90" name="Google Shape;16390;p113"/>
          <p:cNvSpPr/>
          <p:nvPr/>
        </p:nvSpPr>
        <p:spPr>
          <a:xfrm>
            <a:off x="7009624" y="4073827"/>
            <a:ext cx="16742" cy="7069"/>
          </a:xfrm>
          <a:custGeom>
            <a:rect b="b" l="l" r="r" t="t"/>
            <a:pathLst>
              <a:path extrusionOk="0" h="334" w="791">
                <a:moveTo>
                  <a:pt x="34" y="169"/>
                </a:moveTo>
                <a:lnTo>
                  <a:pt x="40" y="175"/>
                </a:lnTo>
                <a:lnTo>
                  <a:pt x="40" y="175"/>
                </a:lnTo>
                <a:cubicBezTo>
                  <a:pt x="39" y="173"/>
                  <a:pt x="38" y="172"/>
                  <a:pt x="37" y="170"/>
                </a:cubicBezTo>
                <a:lnTo>
                  <a:pt x="37" y="170"/>
                </a:lnTo>
                <a:cubicBezTo>
                  <a:pt x="36" y="170"/>
                  <a:pt x="35" y="169"/>
                  <a:pt x="34" y="169"/>
                </a:cubicBezTo>
                <a:close/>
                <a:moveTo>
                  <a:pt x="40" y="175"/>
                </a:moveTo>
                <a:cubicBezTo>
                  <a:pt x="47" y="185"/>
                  <a:pt x="56" y="194"/>
                  <a:pt x="67" y="202"/>
                </a:cubicBezTo>
                <a:lnTo>
                  <a:pt x="40" y="175"/>
                </a:lnTo>
                <a:close/>
                <a:moveTo>
                  <a:pt x="140" y="1"/>
                </a:moveTo>
                <a:cubicBezTo>
                  <a:pt x="65" y="1"/>
                  <a:pt x="0" y="103"/>
                  <a:pt x="37" y="170"/>
                </a:cubicBezTo>
                <a:lnTo>
                  <a:pt x="37" y="170"/>
                </a:lnTo>
                <a:cubicBezTo>
                  <a:pt x="234" y="236"/>
                  <a:pt x="463" y="301"/>
                  <a:pt x="692" y="333"/>
                </a:cubicBezTo>
                <a:cubicBezTo>
                  <a:pt x="725" y="333"/>
                  <a:pt x="790" y="268"/>
                  <a:pt x="790" y="235"/>
                </a:cubicBezTo>
                <a:cubicBezTo>
                  <a:pt x="790" y="169"/>
                  <a:pt x="725" y="136"/>
                  <a:pt x="692" y="136"/>
                </a:cubicBezTo>
                <a:lnTo>
                  <a:pt x="560" y="136"/>
                </a:lnTo>
                <a:lnTo>
                  <a:pt x="429" y="103"/>
                </a:lnTo>
                <a:lnTo>
                  <a:pt x="297" y="38"/>
                </a:lnTo>
                <a:lnTo>
                  <a:pt x="232" y="5"/>
                </a:lnTo>
                <a:lnTo>
                  <a:pt x="166" y="5"/>
                </a:lnTo>
                <a:cubicBezTo>
                  <a:pt x="157" y="2"/>
                  <a:pt x="148" y="1"/>
                  <a:pt x="14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91" name="Google Shape;16391;p113"/>
          <p:cNvSpPr/>
          <p:nvPr/>
        </p:nvSpPr>
        <p:spPr>
          <a:xfrm>
            <a:off x="7005475" y="4057234"/>
            <a:ext cx="21588" cy="12106"/>
          </a:xfrm>
          <a:custGeom>
            <a:rect b="b" l="l" r="r" t="t"/>
            <a:pathLst>
              <a:path extrusionOk="0" h="572" w="1020">
                <a:moveTo>
                  <a:pt x="99" y="0"/>
                </a:moveTo>
                <a:cubicBezTo>
                  <a:pt x="66" y="0"/>
                  <a:pt x="0" y="66"/>
                  <a:pt x="0" y="99"/>
                </a:cubicBezTo>
                <a:cubicBezTo>
                  <a:pt x="0" y="263"/>
                  <a:pt x="198" y="329"/>
                  <a:pt x="329" y="395"/>
                </a:cubicBezTo>
                <a:lnTo>
                  <a:pt x="888" y="559"/>
                </a:lnTo>
                <a:cubicBezTo>
                  <a:pt x="896" y="568"/>
                  <a:pt x="908" y="572"/>
                  <a:pt x="920" y="572"/>
                </a:cubicBezTo>
                <a:cubicBezTo>
                  <a:pt x="953" y="572"/>
                  <a:pt x="995" y="541"/>
                  <a:pt x="1019" y="493"/>
                </a:cubicBezTo>
                <a:cubicBezTo>
                  <a:pt x="1019" y="427"/>
                  <a:pt x="986" y="395"/>
                  <a:pt x="921" y="362"/>
                </a:cubicBezTo>
                <a:lnTo>
                  <a:pt x="461" y="197"/>
                </a:lnTo>
                <a:cubicBezTo>
                  <a:pt x="395" y="197"/>
                  <a:pt x="329" y="165"/>
                  <a:pt x="263" y="132"/>
                </a:cubicBezTo>
                <a:lnTo>
                  <a:pt x="230" y="132"/>
                </a:lnTo>
                <a:cubicBezTo>
                  <a:pt x="230" y="132"/>
                  <a:pt x="216" y="117"/>
                  <a:pt x="206" y="117"/>
                </a:cubicBezTo>
                <a:cubicBezTo>
                  <a:pt x="201" y="117"/>
                  <a:pt x="198" y="121"/>
                  <a:pt x="198" y="132"/>
                </a:cubicBezTo>
                <a:lnTo>
                  <a:pt x="198" y="99"/>
                </a:lnTo>
                <a:cubicBezTo>
                  <a:pt x="198" y="66"/>
                  <a:pt x="165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92" name="Google Shape;16392;p113"/>
          <p:cNvSpPr/>
          <p:nvPr/>
        </p:nvSpPr>
        <p:spPr>
          <a:xfrm>
            <a:off x="6992945" y="4037762"/>
            <a:ext cx="24086" cy="13503"/>
          </a:xfrm>
          <a:custGeom>
            <a:rect b="b" l="l" r="r" t="t"/>
            <a:pathLst>
              <a:path extrusionOk="0" h="638" w="1138">
                <a:moveTo>
                  <a:pt x="132" y="0"/>
                </a:moveTo>
                <a:cubicBezTo>
                  <a:pt x="67" y="0"/>
                  <a:pt x="1" y="33"/>
                  <a:pt x="1" y="99"/>
                </a:cubicBezTo>
                <a:cubicBezTo>
                  <a:pt x="1" y="132"/>
                  <a:pt x="34" y="197"/>
                  <a:pt x="67" y="197"/>
                </a:cubicBezTo>
                <a:cubicBezTo>
                  <a:pt x="362" y="329"/>
                  <a:pt x="658" y="460"/>
                  <a:pt x="954" y="624"/>
                </a:cubicBezTo>
                <a:cubicBezTo>
                  <a:pt x="968" y="634"/>
                  <a:pt x="982" y="638"/>
                  <a:pt x="995" y="638"/>
                </a:cubicBezTo>
                <a:cubicBezTo>
                  <a:pt x="1076" y="638"/>
                  <a:pt x="1137" y="488"/>
                  <a:pt x="1053" y="460"/>
                </a:cubicBezTo>
                <a:cubicBezTo>
                  <a:pt x="757" y="296"/>
                  <a:pt x="428" y="132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93" name="Google Shape;16393;p113"/>
          <p:cNvSpPr/>
          <p:nvPr/>
        </p:nvSpPr>
        <p:spPr>
          <a:xfrm>
            <a:off x="6978680" y="4017951"/>
            <a:ext cx="32171" cy="16424"/>
          </a:xfrm>
          <a:custGeom>
            <a:rect b="b" l="l" r="r" t="t"/>
            <a:pathLst>
              <a:path extrusionOk="0" h="776" w="1520">
                <a:moveTo>
                  <a:pt x="135" y="1"/>
                </a:moveTo>
                <a:cubicBezTo>
                  <a:pt x="57" y="1"/>
                  <a:pt x="1" y="125"/>
                  <a:pt x="83" y="180"/>
                </a:cubicBezTo>
                <a:cubicBezTo>
                  <a:pt x="478" y="410"/>
                  <a:pt x="905" y="608"/>
                  <a:pt x="1365" y="772"/>
                </a:cubicBezTo>
                <a:cubicBezTo>
                  <a:pt x="1375" y="774"/>
                  <a:pt x="1385" y="775"/>
                  <a:pt x="1393" y="775"/>
                </a:cubicBezTo>
                <a:cubicBezTo>
                  <a:pt x="1501" y="775"/>
                  <a:pt x="1519" y="605"/>
                  <a:pt x="1398" y="575"/>
                </a:cubicBezTo>
                <a:cubicBezTo>
                  <a:pt x="1004" y="410"/>
                  <a:pt x="576" y="213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94" name="Google Shape;16394;p113"/>
          <p:cNvSpPr/>
          <p:nvPr/>
        </p:nvSpPr>
        <p:spPr>
          <a:xfrm>
            <a:off x="6970341" y="4002648"/>
            <a:ext cx="35854" cy="18731"/>
          </a:xfrm>
          <a:custGeom>
            <a:rect b="b" l="l" r="r" t="t"/>
            <a:pathLst>
              <a:path extrusionOk="0" h="885" w="1694">
                <a:moveTo>
                  <a:pt x="135" y="1"/>
                </a:moveTo>
                <a:cubicBezTo>
                  <a:pt x="56" y="1"/>
                  <a:pt x="1" y="125"/>
                  <a:pt x="83" y="180"/>
                </a:cubicBezTo>
                <a:cubicBezTo>
                  <a:pt x="543" y="443"/>
                  <a:pt x="1036" y="673"/>
                  <a:pt x="1529" y="870"/>
                </a:cubicBezTo>
                <a:cubicBezTo>
                  <a:pt x="1539" y="880"/>
                  <a:pt x="1551" y="884"/>
                  <a:pt x="1565" y="884"/>
                </a:cubicBezTo>
                <a:cubicBezTo>
                  <a:pt x="1598" y="884"/>
                  <a:pt x="1637" y="861"/>
                  <a:pt x="1660" y="838"/>
                </a:cubicBezTo>
                <a:cubicBezTo>
                  <a:pt x="1693" y="805"/>
                  <a:pt x="1660" y="739"/>
                  <a:pt x="1628" y="706"/>
                </a:cubicBezTo>
                <a:cubicBezTo>
                  <a:pt x="1135" y="476"/>
                  <a:pt x="675" y="246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95" name="Google Shape;16395;p113"/>
          <p:cNvSpPr/>
          <p:nvPr/>
        </p:nvSpPr>
        <p:spPr>
          <a:xfrm>
            <a:off x="6967568" y="3994309"/>
            <a:ext cx="37716" cy="18498"/>
          </a:xfrm>
          <a:custGeom>
            <a:rect b="b" l="l" r="r" t="t"/>
            <a:pathLst>
              <a:path extrusionOk="0" h="874" w="1782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cubicBezTo>
                  <a:pt x="576" y="443"/>
                  <a:pt x="1101" y="673"/>
                  <a:pt x="1627" y="870"/>
                </a:cubicBezTo>
                <a:cubicBezTo>
                  <a:pt x="1635" y="873"/>
                  <a:pt x="1642" y="874"/>
                  <a:pt x="1649" y="874"/>
                </a:cubicBezTo>
                <a:cubicBezTo>
                  <a:pt x="1735" y="874"/>
                  <a:pt x="1781" y="703"/>
                  <a:pt x="1660" y="673"/>
                </a:cubicBezTo>
                <a:cubicBezTo>
                  <a:pt x="1167" y="476"/>
                  <a:pt x="674" y="246"/>
                  <a:pt x="181" y="16"/>
                </a:cubicBezTo>
                <a:cubicBezTo>
                  <a:pt x="165" y="5"/>
                  <a:pt x="149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96" name="Google Shape;16396;p113"/>
          <p:cNvSpPr/>
          <p:nvPr/>
        </p:nvSpPr>
        <p:spPr>
          <a:xfrm>
            <a:off x="6965431" y="3979747"/>
            <a:ext cx="37039" cy="21250"/>
          </a:xfrm>
          <a:custGeom>
            <a:rect b="b" l="l" r="r" t="t"/>
            <a:pathLst>
              <a:path extrusionOk="0" h="1004" w="1750">
                <a:moveTo>
                  <a:pt x="164" y="0"/>
                </a:moveTo>
                <a:cubicBezTo>
                  <a:pt x="61" y="0"/>
                  <a:pt x="0" y="154"/>
                  <a:pt x="85" y="211"/>
                </a:cubicBezTo>
                <a:cubicBezTo>
                  <a:pt x="545" y="474"/>
                  <a:pt x="1038" y="737"/>
                  <a:pt x="1531" y="1000"/>
                </a:cubicBezTo>
                <a:cubicBezTo>
                  <a:pt x="1540" y="1002"/>
                  <a:pt x="1549" y="1004"/>
                  <a:pt x="1558" y="1004"/>
                </a:cubicBezTo>
                <a:cubicBezTo>
                  <a:pt x="1651" y="1004"/>
                  <a:pt x="1749" y="862"/>
                  <a:pt x="1630" y="802"/>
                </a:cubicBezTo>
                <a:cubicBezTo>
                  <a:pt x="1137" y="572"/>
                  <a:pt x="644" y="309"/>
                  <a:pt x="217" y="14"/>
                </a:cubicBezTo>
                <a:cubicBezTo>
                  <a:pt x="198" y="5"/>
                  <a:pt x="181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97" name="Google Shape;16397;p113"/>
          <p:cNvSpPr/>
          <p:nvPr/>
        </p:nvSpPr>
        <p:spPr>
          <a:xfrm>
            <a:off x="6959906" y="3965101"/>
            <a:ext cx="35515" cy="22223"/>
          </a:xfrm>
          <a:custGeom>
            <a:rect b="b" l="l" r="r" t="t"/>
            <a:pathLst>
              <a:path extrusionOk="0" h="1050" w="1678">
                <a:moveTo>
                  <a:pt x="154" y="0"/>
                </a:moveTo>
                <a:cubicBezTo>
                  <a:pt x="57" y="0"/>
                  <a:pt x="1" y="125"/>
                  <a:pt x="83" y="180"/>
                </a:cubicBezTo>
                <a:cubicBezTo>
                  <a:pt x="543" y="509"/>
                  <a:pt x="1036" y="771"/>
                  <a:pt x="1496" y="1034"/>
                </a:cubicBezTo>
                <a:cubicBezTo>
                  <a:pt x="1517" y="1045"/>
                  <a:pt x="1537" y="1050"/>
                  <a:pt x="1554" y="1050"/>
                </a:cubicBezTo>
                <a:cubicBezTo>
                  <a:pt x="1645" y="1050"/>
                  <a:pt x="1677" y="925"/>
                  <a:pt x="1595" y="870"/>
                </a:cubicBezTo>
                <a:cubicBezTo>
                  <a:pt x="1135" y="607"/>
                  <a:pt x="642" y="311"/>
                  <a:pt x="215" y="16"/>
                </a:cubicBezTo>
                <a:cubicBezTo>
                  <a:pt x="193" y="5"/>
                  <a:pt x="173" y="0"/>
                  <a:pt x="1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98" name="Google Shape;16398;p113"/>
          <p:cNvSpPr/>
          <p:nvPr/>
        </p:nvSpPr>
        <p:spPr>
          <a:xfrm>
            <a:off x="6949599" y="3951195"/>
            <a:ext cx="45907" cy="23387"/>
          </a:xfrm>
          <a:custGeom>
            <a:rect b="b" l="l" r="r" t="t"/>
            <a:pathLst>
              <a:path extrusionOk="0" h="1105" w="2169">
                <a:moveTo>
                  <a:pt x="160" y="0"/>
                </a:moveTo>
                <a:cubicBezTo>
                  <a:pt x="75" y="0"/>
                  <a:pt x="0" y="125"/>
                  <a:pt x="110" y="180"/>
                </a:cubicBezTo>
                <a:lnTo>
                  <a:pt x="1950" y="1100"/>
                </a:lnTo>
                <a:cubicBezTo>
                  <a:pt x="1962" y="1103"/>
                  <a:pt x="1974" y="1104"/>
                  <a:pt x="1985" y="1104"/>
                </a:cubicBezTo>
                <a:cubicBezTo>
                  <a:pt x="2098" y="1104"/>
                  <a:pt x="2169" y="963"/>
                  <a:pt x="2049" y="903"/>
                </a:cubicBezTo>
                <a:lnTo>
                  <a:pt x="209" y="15"/>
                </a:lnTo>
                <a:cubicBezTo>
                  <a:pt x="193" y="5"/>
                  <a:pt x="176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99" name="Google Shape;16399;p113"/>
          <p:cNvSpPr/>
          <p:nvPr/>
        </p:nvSpPr>
        <p:spPr>
          <a:xfrm>
            <a:off x="6943969" y="3938708"/>
            <a:ext cx="43050" cy="20763"/>
          </a:xfrm>
          <a:custGeom>
            <a:rect b="b" l="l" r="r" t="t"/>
            <a:pathLst>
              <a:path extrusionOk="0" h="981" w="2034">
                <a:moveTo>
                  <a:pt x="169" y="1"/>
                </a:moveTo>
                <a:cubicBezTo>
                  <a:pt x="81" y="1"/>
                  <a:pt x="0" y="150"/>
                  <a:pt x="113" y="178"/>
                </a:cubicBezTo>
                <a:lnTo>
                  <a:pt x="1822" y="967"/>
                </a:lnTo>
                <a:cubicBezTo>
                  <a:pt x="1841" y="976"/>
                  <a:pt x="1859" y="980"/>
                  <a:pt x="1875" y="980"/>
                </a:cubicBezTo>
                <a:cubicBezTo>
                  <a:pt x="1977" y="980"/>
                  <a:pt x="2034" y="831"/>
                  <a:pt x="1921" y="803"/>
                </a:cubicBezTo>
                <a:lnTo>
                  <a:pt x="212" y="14"/>
                </a:lnTo>
                <a:cubicBezTo>
                  <a:pt x="198" y="5"/>
                  <a:pt x="183" y="1"/>
                  <a:pt x="16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00" name="Google Shape;16400;p113"/>
          <p:cNvSpPr/>
          <p:nvPr/>
        </p:nvSpPr>
        <p:spPr>
          <a:xfrm>
            <a:off x="6955398" y="3926347"/>
            <a:ext cx="23218" cy="15069"/>
          </a:xfrm>
          <a:custGeom>
            <a:rect b="b" l="l" r="r" t="t"/>
            <a:pathLst>
              <a:path extrusionOk="0" h="712" w="1097">
                <a:moveTo>
                  <a:pt x="121" y="1"/>
                </a:moveTo>
                <a:cubicBezTo>
                  <a:pt x="82" y="1"/>
                  <a:pt x="46" y="22"/>
                  <a:pt x="33" y="72"/>
                </a:cubicBezTo>
                <a:cubicBezTo>
                  <a:pt x="1" y="171"/>
                  <a:pt x="66" y="269"/>
                  <a:pt x="132" y="302"/>
                </a:cubicBezTo>
                <a:cubicBezTo>
                  <a:pt x="231" y="368"/>
                  <a:pt x="296" y="401"/>
                  <a:pt x="395" y="434"/>
                </a:cubicBezTo>
                <a:lnTo>
                  <a:pt x="888" y="697"/>
                </a:lnTo>
                <a:cubicBezTo>
                  <a:pt x="909" y="707"/>
                  <a:pt x="929" y="712"/>
                  <a:pt x="948" y="712"/>
                </a:cubicBezTo>
                <a:cubicBezTo>
                  <a:pt x="1045" y="712"/>
                  <a:pt x="1097" y="587"/>
                  <a:pt x="986" y="532"/>
                </a:cubicBezTo>
                <a:lnTo>
                  <a:pt x="559" y="302"/>
                </a:lnTo>
                <a:lnTo>
                  <a:pt x="329" y="204"/>
                </a:lnTo>
                <a:cubicBezTo>
                  <a:pt x="296" y="171"/>
                  <a:pt x="263" y="171"/>
                  <a:pt x="231" y="138"/>
                </a:cubicBezTo>
                <a:cubicBezTo>
                  <a:pt x="251" y="57"/>
                  <a:pt x="183" y="1"/>
                  <a:pt x="12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01" name="Google Shape;16401;p113"/>
          <p:cNvSpPr/>
          <p:nvPr/>
        </p:nvSpPr>
        <p:spPr>
          <a:xfrm>
            <a:off x="6934529" y="3915574"/>
            <a:ext cx="21885" cy="13292"/>
          </a:xfrm>
          <a:custGeom>
            <a:rect b="b" l="l" r="r" t="t"/>
            <a:pathLst>
              <a:path extrusionOk="0" h="628" w="1034">
                <a:moveTo>
                  <a:pt x="112" y="1"/>
                </a:moveTo>
                <a:cubicBezTo>
                  <a:pt x="83" y="1"/>
                  <a:pt x="53" y="17"/>
                  <a:pt x="34" y="55"/>
                </a:cubicBezTo>
                <a:cubicBezTo>
                  <a:pt x="1" y="88"/>
                  <a:pt x="34" y="154"/>
                  <a:pt x="66" y="187"/>
                </a:cubicBezTo>
                <a:lnTo>
                  <a:pt x="822" y="614"/>
                </a:lnTo>
                <a:cubicBezTo>
                  <a:pt x="836" y="623"/>
                  <a:pt x="850" y="627"/>
                  <a:pt x="865" y="627"/>
                </a:cubicBezTo>
                <a:cubicBezTo>
                  <a:pt x="952" y="627"/>
                  <a:pt x="1034" y="473"/>
                  <a:pt x="921" y="417"/>
                </a:cubicBezTo>
                <a:lnTo>
                  <a:pt x="165" y="23"/>
                </a:lnTo>
                <a:cubicBezTo>
                  <a:pt x="151" y="9"/>
                  <a:pt x="132" y="1"/>
                  <a:pt x="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02" name="Google Shape;16402;p113"/>
          <p:cNvSpPr/>
          <p:nvPr/>
        </p:nvSpPr>
        <p:spPr>
          <a:xfrm>
            <a:off x="6938995" y="3906028"/>
            <a:ext cx="39092" cy="19345"/>
          </a:xfrm>
          <a:custGeom>
            <a:rect b="b" l="l" r="r" t="t"/>
            <a:pathLst>
              <a:path extrusionOk="0" h="914" w="1847">
                <a:moveTo>
                  <a:pt x="164" y="0"/>
                </a:moveTo>
                <a:cubicBezTo>
                  <a:pt x="62" y="0"/>
                  <a:pt x="1" y="154"/>
                  <a:pt x="85" y="211"/>
                </a:cubicBezTo>
                <a:cubicBezTo>
                  <a:pt x="611" y="474"/>
                  <a:pt x="1137" y="704"/>
                  <a:pt x="1696" y="901"/>
                </a:cubicBezTo>
                <a:cubicBezTo>
                  <a:pt x="1714" y="910"/>
                  <a:pt x="1730" y="914"/>
                  <a:pt x="1745" y="914"/>
                </a:cubicBezTo>
                <a:cubicBezTo>
                  <a:pt x="1834" y="914"/>
                  <a:pt x="1846" y="760"/>
                  <a:pt x="1761" y="704"/>
                </a:cubicBezTo>
                <a:cubicBezTo>
                  <a:pt x="1203" y="539"/>
                  <a:pt x="677" y="309"/>
                  <a:pt x="217" y="14"/>
                </a:cubicBezTo>
                <a:cubicBezTo>
                  <a:pt x="199" y="4"/>
                  <a:pt x="181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03" name="Google Shape;16403;p113"/>
          <p:cNvSpPr/>
          <p:nvPr/>
        </p:nvSpPr>
        <p:spPr>
          <a:xfrm>
            <a:off x="6946361" y="3896800"/>
            <a:ext cx="20890" cy="10921"/>
          </a:xfrm>
          <a:custGeom>
            <a:rect b="b" l="l" r="r" t="t"/>
            <a:pathLst>
              <a:path extrusionOk="0" h="516" w="987">
                <a:moveTo>
                  <a:pt x="88" y="1"/>
                </a:moveTo>
                <a:cubicBezTo>
                  <a:pt x="56" y="1"/>
                  <a:pt x="33" y="17"/>
                  <a:pt x="33" y="55"/>
                </a:cubicBezTo>
                <a:cubicBezTo>
                  <a:pt x="0" y="88"/>
                  <a:pt x="0" y="154"/>
                  <a:pt x="66" y="187"/>
                </a:cubicBezTo>
                <a:cubicBezTo>
                  <a:pt x="296" y="318"/>
                  <a:pt x="559" y="417"/>
                  <a:pt x="822" y="515"/>
                </a:cubicBezTo>
                <a:cubicBezTo>
                  <a:pt x="888" y="515"/>
                  <a:pt x="953" y="482"/>
                  <a:pt x="953" y="417"/>
                </a:cubicBezTo>
                <a:cubicBezTo>
                  <a:pt x="986" y="384"/>
                  <a:pt x="953" y="318"/>
                  <a:pt x="888" y="318"/>
                </a:cubicBezTo>
                <a:cubicBezTo>
                  <a:pt x="625" y="252"/>
                  <a:pt x="395" y="121"/>
                  <a:pt x="165" y="22"/>
                </a:cubicBezTo>
                <a:cubicBezTo>
                  <a:pt x="137" y="9"/>
                  <a:pt x="110" y="1"/>
                  <a:pt x="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04" name="Google Shape;16404;p113"/>
          <p:cNvSpPr/>
          <p:nvPr/>
        </p:nvSpPr>
        <p:spPr>
          <a:xfrm>
            <a:off x="6948435" y="3885667"/>
            <a:ext cx="15323" cy="8149"/>
          </a:xfrm>
          <a:custGeom>
            <a:rect b="b" l="l" r="r" t="t"/>
            <a:pathLst>
              <a:path extrusionOk="0" h="385" w="724">
                <a:moveTo>
                  <a:pt x="112" y="1"/>
                </a:moveTo>
                <a:cubicBezTo>
                  <a:pt x="84" y="1"/>
                  <a:pt x="53" y="17"/>
                  <a:pt x="34" y="55"/>
                </a:cubicBezTo>
                <a:cubicBezTo>
                  <a:pt x="1" y="88"/>
                  <a:pt x="34" y="154"/>
                  <a:pt x="67" y="187"/>
                </a:cubicBezTo>
                <a:lnTo>
                  <a:pt x="67" y="154"/>
                </a:lnTo>
                <a:cubicBezTo>
                  <a:pt x="231" y="253"/>
                  <a:pt x="395" y="318"/>
                  <a:pt x="560" y="384"/>
                </a:cubicBezTo>
                <a:cubicBezTo>
                  <a:pt x="625" y="384"/>
                  <a:pt x="691" y="351"/>
                  <a:pt x="691" y="318"/>
                </a:cubicBezTo>
                <a:cubicBezTo>
                  <a:pt x="724" y="253"/>
                  <a:pt x="691" y="187"/>
                  <a:pt x="625" y="187"/>
                </a:cubicBezTo>
                <a:cubicBezTo>
                  <a:pt x="527" y="154"/>
                  <a:pt x="461" y="121"/>
                  <a:pt x="395" y="88"/>
                </a:cubicBezTo>
                <a:lnTo>
                  <a:pt x="362" y="88"/>
                </a:lnTo>
                <a:lnTo>
                  <a:pt x="297" y="55"/>
                </a:lnTo>
                <a:lnTo>
                  <a:pt x="165" y="23"/>
                </a:lnTo>
                <a:cubicBezTo>
                  <a:pt x="152" y="9"/>
                  <a:pt x="132" y="1"/>
                  <a:pt x="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05" name="Google Shape;16405;p113"/>
          <p:cNvSpPr/>
          <p:nvPr/>
        </p:nvSpPr>
        <p:spPr>
          <a:xfrm>
            <a:off x="6932455" y="3868460"/>
            <a:ext cx="24361" cy="13101"/>
          </a:xfrm>
          <a:custGeom>
            <a:rect b="b" l="l" r="r" t="t"/>
            <a:pathLst>
              <a:path extrusionOk="0" h="619" w="1151">
                <a:moveTo>
                  <a:pt x="129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0" y="178"/>
                  <a:pt x="66" y="211"/>
                </a:cubicBezTo>
                <a:cubicBezTo>
                  <a:pt x="362" y="343"/>
                  <a:pt x="690" y="507"/>
                  <a:pt x="1019" y="606"/>
                </a:cubicBezTo>
                <a:cubicBezTo>
                  <a:pt x="1036" y="614"/>
                  <a:pt x="1052" y="618"/>
                  <a:pt x="1065" y="618"/>
                </a:cubicBezTo>
                <a:cubicBezTo>
                  <a:pt x="1102" y="618"/>
                  <a:pt x="1126" y="588"/>
                  <a:pt x="1150" y="540"/>
                </a:cubicBezTo>
                <a:cubicBezTo>
                  <a:pt x="1150" y="474"/>
                  <a:pt x="1117" y="441"/>
                  <a:pt x="1085" y="408"/>
                </a:cubicBezTo>
                <a:cubicBezTo>
                  <a:pt x="756" y="310"/>
                  <a:pt x="460" y="178"/>
                  <a:pt x="164" y="14"/>
                </a:cubicBezTo>
                <a:cubicBezTo>
                  <a:pt x="155" y="4"/>
                  <a:pt x="142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06" name="Google Shape;16406;p113"/>
          <p:cNvSpPr/>
          <p:nvPr/>
        </p:nvSpPr>
        <p:spPr>
          <a:xfrm>
            <a:off x="6942889" y="3860565"/>
            <a:ext cx="9757" cy="7323"/>
          </a:xfrm>
          <a:custGeom>
            <a:rect b="b" l="l" r="r" t="t"/>
            <a:pathLst>
              <a:path extrusionOk="0" h="346" w="461">
                <a:moveTo>
                  <a:pt x="111" y="1"/>
                </a:moveTo>
                <a:cubicBezTo>
                  <a:pt x="99" y="1"/>
                  <a:pt x="82" y="9"/>
                  <a:pt x="66" y="26"/>
                </a:cubicBezTo>
                <a:cubicBezTo>
                  <a:pt x="33" y="26"/>
                  <a:pt x="33" y="26"/>
                  <a:pt x="0" y="58"/>
                </a:cubicBezTo>
                <a:cubicBezTo>
                  <a:pt x="0" y="91"/>
                  <a:pt x="0" y="124"/>
                  <a:pt x="0" y="124"/>
                </a:cubicBezTo>
                <a:cubicBezTo>
                  <a:pt x="0" y="157"/>
                  <a:pt x="33" y="190"/>
                  <a:pt x="66" y="190"/>
                </a:cubicBezTo>
                <a:lnTo>
                  <a:pt x="329" y="321"/>
                </a:lnTo>
                <a:cubicBezTo>
                  <a:pt x="345" y="338"/>
                  <a:pt x="353" y="346"/>
                  <a:pt x="362" y="346"/>
                </a:cubicBezTo>
                <a:cubicBezTo>
                  <a:pt x="370" y="346"/>
                  <a:pt x="378" y="338"/>
                  <a:pt x="394" y="321"/>
                </a:cubicBezTo>
                <a:cubicBezTo>
                  <a:pt x="427" y="321"/>
                  <a:pt x="460" y="321"/>
                  <a:pt x="460" y="288"/>
                </a:cubicBezTo>
                <a:cubicBezTo>
                  <a:pt x="460" y="256"/>
                  <a:pt x="460" y="223"/>
                  <a:pt x="460" y="190"/>
                </a:cubicBezTo>
                <a:cubicBezTo>
                  <a:pt x="460" y="190"/>
                  <a:pt x="427" y="157"/>
                  <a:pt x="427" y="157"/>
                </a:cubicBezTo>
                <a:lnTo>
                  <a:pt x="131" y="26"/>
                </a:lnTo>
                <a:cubicBezTo>
                  <a:pt x="131" y="9"/>
                  <a:pt x="123" y="1"/>
                  <a:pt x="11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07" name="Google Shape;16407;p113"/>
          <p:cNvSpPr/>
          <p:nvPr/>
        </p:nvSpPr>
        <p:spPr>
          <a:xfrm>
            <a:off x="6938021" y="3846892"/>
            <a:ext cx="20869" cy="11450"/>
          </a:xfrm>
          <a:custGeom>
            <a:rect b="b" l="l" r="r" t="t"/>
            <a:pathLst>
              <a:path extrusionOk="0" h="541" w="986">
                <a:moveTo>
                  <a:pt x="129" y="1"/>
                </a:moveTo>
                <a:cubicBezTo>
                  <a:pt x="96" y="1"/>
                  <a:pt x="56" y="24"/>
                  <a:pt x="33" y="47"/>
                </a:cubicBezTo>
                <a:cubicBezTo>
                  <a:pt x="0" y="113"/>
                  <a:pt x="33" y="179"/>
                  <a:pt x="66" y="179"/>
                </a:cubicBezTo>
                <a:lnTo>
                  <a:pt x="822" y="540"/>
                </a:lnTo>
                <a:cubicBezTo>
                  <a:pt x="887" y="540"/>
                  <a:pt x="953" y="540"/>
                  <a:pt x="986" y="507"/>
                </a:cubicBezTo>
                <a:cubicBezTo>
                  <a:pt x="986" y="442"/>
                  <a:pt x="986" y="376"/>
                  <a:pt x="920" y="343"/>
                </a:cubicBezTo>
                <a:lnTo>
                  <a:pt x="164" y="14"/>
                </a:lnTo>
                <a:cubicBezTo>
                  <a:pt x="155" y="5"/>
                  <a:pt x="142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08" name="Google Shape;16408;p113"/>
          <p:cNvSpPr/>
          <p:nvPr/>
        </p:nvSpPr>
        <p:spPr>
          <a:xfrm>
            <a:off x="6938699" y="3824478"/>
            <a:ext cx="19493" cy="11598"/>
          </a:xfrm>
          <a:custGeom>
            <a:rect b="b" l="l" r="r" t="t"/>
            <a:pathLst>
              <a:path extrusionOk="0" h="548" w="921">
                <a:moveTo>
                  <a:pt x="112" y="0"/>
                </a:moveTo>
                <a:cubicBezTo>
                  <a:pt x="84" y="0"/>
                  <a:pt x="53" y="16"/>
                  <a:pt x="34" y="55"/>
                </a:cubicBezTo>
                <a:cubicBezTo>
                  <a:pt x="1" y="88"/>
                  <a:pt x="34" y="153"/>
                  <a:pt x="67" y="186"/>
                </a:cubicBezTo>
                <a:cubicBezTo>
                  <a:pt x="297" y="350"/>
                  <a:pt x="527" y="449"/>
                  <a:pt x="790" y="548"/>
                </a:cubicBezTo>
                <a:cubicBezTo>
                  <a:pt x="855" y="548"/>
                  <a:pt x="888" y="515"/>
                  <a:pt x="921" y="449"/>
                </a:cubicBezTo>
                <a:cubicBezTo>
                  <a:pt x="921" y="416"/>
                  <a:pt x="888" y="350"/>
                  <a:pt x="855" y="350"/>
                </a:cubicBezTo>
                <a:cubicBezTo>
                  <a:pt x="592" y="252"/>
                  <a:pt x="395" y="153"/>
                  <a:pt x="165" y="22"/>
                </a:cubicBezTo>
                <a:cubicBezTo>
                  <a:pt x="152" y="8"/>
                  <a:pt x="132" y="0"/>
                  <a:pt x="11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09" name="Google Shape;16409;p113"/>
          <p:cNvSpPr/>
          <p:nvPr/>
        </p:nvSpPr>
        <p:spPr>
          <a:xfrm>
            <a:off x="6941133" y="3816965"/>
            <a:ext cx="18456" cy="9905"/>
          </a:xfrm>
          <a:custGeom>
            <a:rect b="b" l="l" r="r" t="t"/>
            <a:pathLst>
              <a:path extrusionOk="0" h="468" w="872">
                <a:moveTo>
                  <a:pt x="135" y="0"/>
                </a:moveTo>
                <a:cubicBezTo>
                  <a:pt x="56" y="0"/>
                  <a:pt x="0" y="125"/>
                  <a:pt x="83" y="180"/>
                </a:cubicBezTo>
                <a:lnTo>
                  <a:pt x="707" y="443"/>
                </a:lnTo>
                <a:cubicBezTo>
                  <a:pt x="740" y="459"/>
                  <a:pt x="773" y="467"/>
                  <a:pt x="802" y="467"/>
                </a:cubicBezTo>
                <a:cubicBezTo>
                  <a:pt x="831" y="467"/>
                  <a:pt x="855" y="459"/>
                  <a:pt x="872" y="443"/>
                </a:cubicBezTo>
                <a:cubicBezTo>
                  <a:pt x="872" y="377"/>
                  <a:pt x="872" y="311"/>
                  <a:pt x="839" y="278"/>
                </a:cubicBezTo>
                <a:lnTo>
                  <a:pt x="182" y="15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10" name="Google Shape;16410;p113"/>
          <p:cNvSpPr/>
          <p:nvPr/>
        </p:nvSpPr>
        <p:spPr>
          <a:xfrm>
            <a:off x="6938699" y="3807080"/>
            <a:ext cx="23493" cy="12382"/>
          </a:xfrm>
          <a:custGeom>
            <a:rect b="b" l="l" r="r" t="t"/>
            <a:pathLst>
              <a:path extrusionOk="0" h="585" w="1110">
                <a:moveTo>
                  <a:pt x="88" y="1"/>
                </a:moveTo>
                <a:cubicBezTo>
                  <a:pt x="56" y="1"/>
                  <a:pt x="34" y="17"/>
                  <a:pt x="34" y="55"/>
                </a:cubicBezTo>
                <a:cubicBezTo>
                  <a:pt x="1" y="88"/>
                  <a:pt x="1" y="154"/>
                  <a:pt x="67" y="187"/>
                </a:cubicBezTo>
                <a:cubicBezTo>
                  <a:pt x="329" y="384"/>
                  <a:pt x="625" y="482"/>
                  <a:pt x="921" y="581"/>
                </a:cubicBezTo>
                <a:cubicBezTo>
                  <a:pt x="930" y="583"/>
                  <a:pt x="938" y="584"/>
                  <a:pt x="946" y="584"/>
                </a:cubicBezTo>
                <a:cubicBezTo>
                  <a:pt x="1060" y="584"/>
                  <a:pt x="1109" y="384"/>
                  <a:pt x="987" y="384"/>
                </a:cubicBezTo>
                <a:cubicBezTo>
                  <a:pt x="691" y="318"/>
                  <a:pt x="395" y="187"/>
                  <a:pt x="165" y="22"/>
                </a:cubicBezTo>
                <a:cubicBezTo>
                  <a:pt x="138" y="9"/>
                  <a:pt x="111" y="1"/>
                  <a:pt x="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11" name="Google Shape;16411;p113"/>
          <p:cNvSpPr/>
          <p:nvPr/>
        </p:nvSpPr>
        <p:spPr>
          <a:xfrm>
            <a:off x="6934931" y="3796138"/>
            <a:ext cx="34181" cy="14985"/>
          </a:xfrm>
          <a:custGeom>
            <a:rect b="b" l="l" r="r" t="t"/>
            <a:pathLst>
              <a:path extrusionOk="0" h="708" w="1615">
                <a:moveTo>
                  <a:pt x="169" y="0"/>
                </a:moveTo>
                <a:cubicBezTo>
                  <a:pt x="82" y="0"/>
                  <a:pt x="0" y="154"/>
                  <a:pt x="113" y="211"/>
                </a:cubicBezTo>
                <a:cubicBezTo>
                  <a:pt x="540" y="441"/>
                  <a:pt x="968" y="605"/>
                  <a:pt x="1460" y="704"/>
                </a:cubicBezTo>
                <a:cubicBezTo>
                  <a:pt x="1468" y="706"/>
                  <a:pt x="1475" y="707"/>
                  <a:pt x="1482" y="707"/>
                </a:cubicBezTo>
                <a:cubicBezTo>
                  <a:pt x="1568" y="707"/>
                  <a:pt x="1615" y="537"/>
                  <a:pt x="1493" y="507"/>
                </a:cubicBezTo>
                <a:cubicBezTo>
                  <a:pt x="1033" y="408"/>
                  <a:pt x="606" y="244"/>
                  <a:pt x="212" y="14"/>
                </a:cubicBezTo>
                <a:cubicBezTo>
                  <a:pt x="198" y="4"/>
                  <a:pt x="184" y="0"/>
                  <a:pt x="16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12" name="Google Shape;16412;p113"/>
          <p:cNvSpPr/>
          <p:nvPr/>
        </p:nvSpPr>
        <p:spPr>
          <a:xfrm>
            <a:off x="6938021" y="3835082"/>
            <a:ext cx="16699" cy="9630"/>
          </a:xfrm>
          <a:custGeom>
            <a:rect b="b" l="l" r="r" t="t"/>
            <a:pathLst>
              <a:path extrusionOk="0" h="455" w="789">
                <a:moveTo>
                  <a:pt x="140" y="0"/>
                </a:moveTo>
                <a:cubicBezTo>
                  <a:pt x="96" y="0"/>
                  <a:pt x="56" y="23"/>
                  <a:pt x="33" y="47"/>
                </a:cubicBezTo>
                <a:cubicBezTo>
                  <a:pt x="0" y="112"/>
                  <a:pt x="33" y="178"/>
                  <a:pt x="66" y="178"/>
                </a:cubicBezTo>
                <a:lnTo>
                  <a:pt x="624" y="441"/>
                </a:lnTo>
                <a:cubicBezTo>
                  <a:pt x="644" y="451"/>
                  <a:pt x="660" y="455"/>
                  <a:pt x="674" y="455"/>
                </a:cubicBezTo>
                <a:cubicBezTo>
                  <a:pt x="709" y="455"/>
                  <a:pt x="733" y="431"/>
                  <a:pt x="756" y="408"/>
                </a:cubicBezTo>
                <a:cubicBezTo>
                  <a:pt x="789" y="342"/>
                  <a:pt x="789" y="277"/>
                  <a:pt x="723" y="244"/>
                </a:cubicBezTo>
                <a:lnTo>
                  <a:pt x="197" y="14"/>
                </a:lnTo>
                <a:cubicBezTo>
                  <a:pt x="178" y="4"/>
                  <a:pt x="159" y="0"/>
                  <a:pt x="14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13" name="Google Shape;16413;p113"/>
          <p:cNvSpPr/>
          <p:nvPr/>
        </p:nvSpPr>
        <p:spPr>
          <a:xfrm>
            <a:off x="6948435" y="3784942"/>
            <a:ext cx="25335" cy="15916"/>
          </a:xfrm>
          <a:custGeom>
            <a:rect b="b" l="l" r="r" t="t"/>
            <a:pathLst>
              <a:path extrusionOk="0" h="752" w="1197">
                <a:moveTo>
                  <a:pt x="128" y="0"/>
                </a:moveTo>
                <a:cubicBezTo>
                  <a:pt x="100" y="0"/>
                  <a:pt x="67" y="17"/>
                  <a:pt x="34" y="50"/>
                </a:cubicBezTo>
                <a:cubicBezTo>
                  <a:pt x="1" y="83"/>
                  <a:pt x="1" y="148"/>
                  <a:pt x="34" y="181"/>
                </a:cubicBezTo>
                <a:cubicBezTo>
                  <a:pt x="297" y="477"/>
                  <a:pt x="625" y="674"/>
                  <a:pt x="1020" y="740"/>
                </a:cubicBezTo>
                <a:cubicBezTo>
                  <a:pt x="1036" y="748"/>
                  <a:pt x="1051" y="752"/>
                  <a:pt x="1065" y="752"/>
                </a:cubicBezTo>
                <a:cubicBezTo>
                  <a:pt x="1164" y="752"/>
                  <a:pt x="1196" y="571"/>
                  <a:pt x="1052" y="543"/>
                </a:cubicBezTo>
                <a:cubicBezTo>
                  <a:pt x="724" y="477"/>
                  <a:pt x="428" y="313"/>
                  <a:pt x="198" y="50"/>
                </a:cubicBezTo>
                <a:cubicBezTo>
                  <a:pt x="182" y="17"/>
                  <a:pt x="157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14" name="Google Shape;16414;p113"/>
          <p:cNvSpPr/>
          <p:nvPr/>
        </p:nvSpPr>
        <p:spPr>
          <a:xfrm>
            <a:off x="6951229" y="3774401"/>
            <a:ext cx="24657" cy="13969"/>
          </a:xfrm>
          <a:custGeom>
            <a:rect b="b" l="l" r="r" t="t"/>
            <a:pathLst>
              <a:path extrusionOk="0" h="660" w="1165">
                <a:moveTo>
                  <a:pt x="112" y="0"/>
                </a:moveTo>
                <a:cubicBezTo>
                  <a:pt x="83" y="0"/>
                  <a:pt x="52" y="16"/>
                  <a:pt x="33" y="55"/>
                </a:cubicBezTo>
                <a:cubicBezTo>
                  <a:pt x="0" y="88"/>
                  <a:pt x="33" y="153"/>
                  <a:pt x="66" y="186"/>
                </a:cubicBezTo>
                <a:lnTo>
                  <a:pt x="953" y="646"/>
                </a:lnTo>
                <a:cubicBezTo>
                  <a:pt x="972" y="655"/>
                  <a:pt x="989" y="659"/>
                  <a:pt x="1006" y="659"/>
                </a:cubicBezTo>
                <a:cubicBezTo>
                  <a:pt x="1108" y="659"/>
                  <a:pt x="1165" y="506"/>
                  <a:pt x="1052" y="449"/>
                </a:cubicBezTo>
                <a:lnTo>
                  <a:pt x="165" y="22"/>
                </a:lnTo>
                <a:cubicBezTo>
                  <a:pt x="151" y="8"/>
                  <a:pt x="132" y="0"/>
                  <a:pt x="11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15" name="Google Shape;16415;p113"/>
          <p:cNvSpPr/>
          <p:nvPr/>
        </p:nvSpPr>
        <p:spPr>
          <a:xfrm>
            <a:off x="6956435" y="3762019"/>
            <a:ext cx="25885" cy="15747"/>
          </a:xfrm>
          <a:custGeom>
            <a:rect b="b" l="l" r="r" t="t"/>
            <a:pathLst>
              <a:path extrusionOk="0" h="744" w="1223">
                <a:moveTo>
                  <a:pt x="135" y="0"/>
                </a:moveTo>
                <a:cubicBezTo>
                  <a:pt x="56" y="0"/>
                  <a:pt x="0" y="125"/>
                  <a:pt x="83" y="180"/>
                </a:cubicBezTo>
                <a:lnTo>
                  <a:pt x="1003" y="738"/>
                </a:lnTo>
                <a:cubicBezTo>
                  <a:pt x="1017" y="742"/>
                  <a:pt x="1031" y="744"/>
                  <a:pt x="1044" y="744"/>
                </a:cubicBezTo>
                <a:cubicBezTo>
                  <a:pt x="1154" y="744"/>
                  <a:pt x="1222" y="633"/>
                  <a:pt x="1134" y="574"/>
                </a:cubicBezTo>
                <a:lnTo>
                  <a:pt x="182" y="15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16" name="Google Shape;16416;p113"/>
          <p:cNvSpPr/>
          <p:nvPr/>
        </p:nvSpPr>
        <p:spPr>
          <a:xfrm>
            <a:off x="6963039" y="3754400"/>
            <a:ext cx="20191" cy="11027"/>
          </a:xfrm>
          <a:custGeom>
            <a:rect b="b" l="l" r="r" t="t"/>
            <a:pathLst>
              <a:path extrusionOk="0" h="521" w="954">
                <a:moveTo>
                  <a:pt x="108" y="0"/>
                </a:moveTo>
                <a:cubicBezTo>
                  <a:pt x="64" y="0"/>
                  <a:pt x="24" y="24"/>
                  <a:pt x="1" y="47"/>
                </a:cubicBezTo>
                <a:cubicBezTo>
                  <a:pt x="1" y="113"/>
                  <a:pt x="1" y="145"/>
                  <a:pt x="67" y="178"/>
                </a:cubicBezTo>
                <a:lnTo>
                  <a:pt x="790" y="507"/>
                </a:lnTo>
                <a:cubicBezTo>
                  <a:pt x="799" y="517"/>
                  <a:pt x="812" y="520"/>
                  <a:pt x="825" y="520"/>
                </a:cubicBezTo>
                <a:cubicBezTo>
                  <a:pt x="858" y="520"/>
                  <a:pt x="898" y="497"/>
                  <a:pt x="921" y="474"/>
                </a:cubicBezTo>
                <a:cubicBezTo>
                  <a:pt x="954" y="408"/>
                  <a:pt x="921" y="343"/>
                  <a:pt x="888" y="343"/>
                </a:cubicBezTo>
                <a:lnTo>
                  <a:pt x="165" y="14"/>
                </a:lnTo>
                <a:cubicBezTo>
                  <a:pt x="146" y="4"/>
                  <a:pt x="127" y="0"/>
                  <a:pt x="1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17" name="Google Shape;16417;p113"/>
          <p:cNvSpPr/>
          <p:nvPr/>
        </p:nvSpPr>
        <p:spPr>
          <a:xfrm>
            <a:off x="6967928" y="3744664"/>
            <a:ext cx="15302" cy="9799"/>
          </a:xfrm>
          <a:custGeom>
            <a:rect b="b" l="l" r="r" t="t"/>
            <a:pathLst>
              <a:path extrusionOk="0" h="463" w="723">
                <a:moveTo>
                  <a:pt x="129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0" y="178"/>
                  <a:pt x="66" y="178"/>
                </a:cubicBezTo>
                <a:lnTo>
                  <a:pt x="559" y="441"/>
                </a:lnTo>
                <a:cubicBezTo>
                  <a:pt x="572" y="455"/>
                  <a:pt x="591" y="463"/>
                  <a:pt x="612" y="463"/>
                </a:cubicBezTo>
                <a:cubicBezTo>
                  <a:pt x="640" y="463"/>
                  <a:pt x="671" y="447"/>
                  <a:pt x="690" y="408"/>
                </a:cubicBezTo>
                <a:cubicBezTo>
                  <a:pt x="723" y="375"/>
                  <a:pt x="690" y="310"/>
                  <a:pt x="657" y="277"/>
                </a:cubicBezTo>
                <a:lnTo>
                  <a:pt x="164" y="14"/>
                </a:lnTo>
                <a:cubicBezTo>
                  <a:pt x="155" y="4"/>
                  <a:pt x="142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18" name="Google Shape;16418;p113"/>
          <p:cNvSpPr/>
          <p:nvPr/>
        </p:nvSpPr>
        <p:spPr>
          <a:xfrm>
            <a:off x="6970701" y="3727266"/>
            <a:ext cx="30922" cy="16593"/>
          </a:xfrm>
          <a:custGeom>
            <a:rect b="b" l="l" r="r" t="t"/>
            <a:pathLst>
              <a:path extrusionOk="0" h="784" w="1461">
                <a:moveTo>
                  <a:pt x="129" y="1"/>
                </a:moveTo>
                <a:cubicBezTo>
                  <a:pt x="96" y="1"/>
                  <a:pt x="57" y="24"/>
                  <a:pt x="33" y="47"/>
                </a:cubicBezTo>
                <a:cubicBezTo>
                  <a:pt x="0" y="80"/>
                  <a:pt x="33" y="146"/>
                  <a:pt x="66" y="179"/>
                </a:cubicBezTo>
                <a:cubicBezTo>
                  <a:pt x="460" y="442"/>
                  <a:pt x="855" y="672"/>
                  <a:pt x="1315" y="770"/>
                </a:cubicBezTo>
                <a:cubicBezTo>
                  <a:pt x="1329" y="779"/>
                  <a:pt x="1342" y="783"/>
                  <a:pt x="1354" y="783"/>
                </a:cubicBezTo>
                <a:cubicBezTo>
                  <a:pt x="1428" y="783"/>
                  <a:pt x="1461" y="630"/>
                  <a:pt x="1348" y="573"/>
                </a:cubicBezTo>
                <a:cubicBezTo>
                  <a:pt x="921" y="474"/>
                  <a:pt x="526" y="277"/>
                  <a:pt x="165" y="14"/>
                </a:cubicBezTo>
                <a:cubicBezTo>
                  <a:pt x="155" y="5"/>
                  <a:pt x="143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19" name="Google Shape;16419;p113"/>
          <p:cNvSpPr/>
          <p:nvPr/>
        </p:nvSpPr>
        <p:spPr>
          <a:xfrm>
            <a:off x="6985305" y="3711286"/>
            <a:ext cx="22752" cy="10815"/>
          </a:xfrm>
          <a:custGeom>
            <a:rect b="b" l="l" r="r" t="t"/>
            <a:pathLst>
              <a:path extrusionOk="0" h="511" w="1075">
                <a:moveTo>
                  <a:pt x="129" y="0"/>
                </a:moveTo>
                <a:cubicBezTo>
                  <a:pt x="96" y="0"/>
                  <a:pt x="57" y="23"/>
                  <a:pt x="33" y="47"/>
                </a:cubicBezTo>
                <a:cubicBezTo>
                  <a:pt x="1" y="112"/>
                  <a:pt x="33" y="145"/>
                  <a:pt x="66" y="178"/>
                </a:cubicBezTo>
                <a:cubicBezTo>
                  <a:pt x="329" y="342"/>
                  <a:pt x="592" y="441"/>
                  <a:pt x="888" y="507"/>
                </a:cubicBezTo>
                <a:cubicBezTo>
                  <a:pt x="898" y="509"/>
                  <a:pt x="907" y="510"/>
                  <a:pt x="917" y="510"/>
                </a:cubicBezTo>
                <a:cubicBezTo>
                  <a:pt x="1028" y="510"/>
                  <a:pt x="1075" y="340"/>
                  <a:pt x="953" y="309"/>
                </a:cubicBezTo>
                <a:lnTo>
                  <a:pt x="921" y="309"/>
                </a:lnTo>
                <a:cubicBezTo>
                  <a:pt x="658" y="244"/>
                  <a:pt x="395" y="145"/>
                  <a:pt x="165" y="14"/>
                </a:cubicBez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20" name="Google Shape;16420;p113"/>
          <p:cNvSpPr/>
          <p:nvPr/>
        </p:nvSpPr>
        <p:spPr>
          <a:xfrm>
            <a:off x="6990871" y="3698058"/>
            <a:ext cx="13440" cy="8466"/>
          </a:xfrm>
          <a:custGeom>
            <a:rect b="b" l="l" r="r" t="t"/>
            <a:pathLst>
              <a:path extrusionOk="0" h="400" w="635">
                <a:moveTo>
                  <a:pt x="141" y="1"/>
                </a:moveTo>
                <a:cubicBezTo>
                  <a:pt x="96" y="1"/>
                  <a:pt x="56" y="24"/>
                  <a:pt x="33" y="47"/>
                </a:cubicBezTo>
                <a:cubicBezTo>
                  <a:pt x="0" y="113"/>
                  <a:pt x="33" y="179"/>
                  <a:pt x="66" y="211"/>
                </a:cubicBezTo>
                <a:lnTo>
                  <a:pt x="428" y="376"/>
                </a:lnTo>
                <a:cubicBezTo>
                  <a:pt x="445" y="393"/>
                  <a:pt x="463" y="400"/>
                  <a:pt x="480" y="400"/>
                </a:cubicBezTo>
                <a:cubicBezTo>
                  <a:pt x="564" y="400"/>
                  <a:pt x="635" y="233"/>
                  <a:pt x="526" y="179"/>
                </a:cubicBezTo>
                <a:lnTo>
                  <a:pt x="198" y="14"/>
                </a:lnTo>
                <a:cubicBezTo>
                  <a:pt x="178" y="5"/>
                  <a:pt x="159" y="1"/>
                  <a:pt x="14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21" name="Google Shape;16421;p113"/>
          <p:cNvSpPr/>
          <p:nvPr/>
        </p:nvSpPr>
        <p:spPr>
          <a:xfrm>
            <a:off x="6980437" y="3718694"/>
            <a:ext cx="22964" cy="14456"/>
          </a:xfrm>
          <a:custGeom>
            <a:rect b="b" l="l" r="r" t="t"/>
            <a:pathLst>
              <a:path extrusionOk="0" h="683" w="1085">
                <a:moveTo>
                  <a:pt x="103" y="0"/>
                </a:moveTo>
                <a:cubicBezTo>
                  <a:pt x="74" y="0"/>
                  <a:pt x="50" y="9"/>
                  <a:pt x="33" y="25"/>
                </a:cubicBezTo>
                <a:cubicBezTo>
                  <a:pt x="0" y="91"/>
                  <a:pt x="0" y="157"/>
                  <a:pt x="33" y="189"/>
                </a:cubicBezTo>
                <a:cubicBezTo>
                  <a:pt x="296" y="419"/>
                  <a:pt x="592" y="584"/>
                  <a:pt x="888" y="682"/>
                </a:cubicBezTo>
                <a:cubicBezTo>
                  <a:pt x="1019" y="682"/>
                  <a:pt x="1085" y="518"/>
                  <a:pt x="953" y="485"/>
                </a:cubicBezTo>
                <a:lnTo>
                  <a:pt x="953" y="452"/>
                </a:lnTo>
                <a:cubicBezTo>
                  <a:pt x="658" y="387"/>
                  <a:pt x="395" y="222"/>
                  <a:pt x="198" y="25"/>
                </a:cubicBezTo>
                <a:cubicBezTo>
                  <a:pt x="165" y="9"/>
                  <a:pt x="132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22" name="Google Shape;16422;p113"/>
          <p:cNvSpPr/>
          <p:nvPr/>
        </p:nvSpPr>
        <p:spPr>
          <a:xfrm>
            <a:off x="6988416" y="3684110"/>
            <a:ext cx="25906" cy="13651"/>
          </a:xfrm>
          <a:custGeom>
            <a:rect b="b" l="l" r="r" t="t"/>
            <a:pathLst>
              <a:path extrusionOk="0" h="645" w="1224">
                <a:moveTo>
                  <a:pt x="135" y="1"/>
                </a:moveTo>
                <a:cubicBezTo>
                  <a:pt x="57" y="1"/>
                  <a:pt x="1" y="125"/>
                  <a:pt x="84" y="180"/>
                </a:cubicBezTo>
                <a:cubicBezTo>
                  <a:pt x="379" y="378"/>
                  <a:pt x="708" y="542"/>
                  <a:pt x="1036" y="640"/>
                </a:cubicBezTo>
                <a:cubicBezTo>
                  <a:pt x="1046" y="643"/>
                  <a:pt x="1056" y="644"/>
                  <a:pt x="1065" y="644"/>
                </a:cubicBezTo>
                <a:cubicBezTo>
                  <a:pt x="1177" y="644"/>
                  <a:pt x="1224" y="471"/>
                  <a:pt x="1102" y="410"/>
                </a:cubicBezTo>
                <a:cubicBezTo>
                  <a:pt x="774" y="345"/>
                  <a:pt x="445" y="213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23" name="Google Shape;16423;p113"/>
          <p:cNvSpPr/>
          <p:nvPr/>
        </p:nvSpPr>
        <p:spPr>
          <a:xfrm>
            <a:off x="6999210" y="3669844"/>
            <a:ext cx="21736" cy="12403"/>
          </a:xfrm>
          <a:custGeom>
            <a:rect b="b" l="l" r="r" t="t"/>
            <a:pathLst>
              <a:path extrusionOk="0" h="586" w="1027">
                <a:moveTo>
                  <a:pt x="165" y="0"/>
                </a:moveTo>
                <a:cubicBezTo>
                  <a:pt x="99" y="0"/>
                  <a:pt x="66" y="0"/>
                  <a:pt x="34" y="66"/>
                </a:cubicBezTo>
                <a:cubicBezTo>
                  <a:pt x="1" y="99"/>
                  <a:pt x="1" y="164"/>
                  <a:pt x="66" y="197"/>
                </a:cubicBezTo>
                <a:lnTo>
                  <a:pt x="822" y="559"/>
                </a:lnTo>
                <a:cubicBezTo>
                  <a:pt x="841" y="578"/>
                  <a:pt x="862" y="586"/>
                  <a:pt x="881" y="586"/>
                </a:cubicBezTo>
                <a:cubicBezTo>
                  <a:pt x="962" y="586"/>
                  <a:pt x="1027" y="447"/>
                  <a:pt x="921" y="394"/>
                </a:cubicBezTo>
                <a:lnTo>
                  <a:pt x="165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24" name="Google Shape;16424;p113"/>
          <p:cNvSpPr/>
          <p:nvPr/>
        </p:nvSpPr>
        <p:spPr>
          <a:xfrm>
            <a:off x="7011380" y="3654203"/>
            <a:ext cx="18773" cy="12445"/>
          </a:xfrm>
          <a:custGeom>
            <a:rect b="b" l="l" r="r" t="t"/>
            <a:pathLst>
              <a:path extrusionOk="0" h="588" w="887">
                <a:moveTo>
                  <a:pt x="123" y="1"/>
                </a:moveTo>
                <a:cubicBezTo>
                  <a:pt x="33" y="1"/>
                  <a:pt x="0" y="125"/>
                  <a:pt x="83" y="180"/>
                </a:cubicBezTo>
                <a:lnTo>
                  <a:pt x="674" y="575"/>
                </a:lnTo>
                <a:cubicBezTo>
                  <a:pt x="693" y="584"/>
                  <a:pt x="710" y="588"/>
                  <a:pt x="727" y="588"/>
                </a:cubicBezTo>
                <a:cubicBezTo>
                  <a:pt x="829" y="588"/>
                  <a:pt x="886" y="434"/>
                  <a:pt x="773" y="378"/>
                </a:cubicBezTo>
                <a:lnTo>
                  <a:pt x="182" y="16"/>
                </a:lnTo>
                <a:cubicBezTo>
                  <a:pt x="160" y="5"/>
                  <a:pt x="141" y="1"/>
                  <a:pt x="1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25" name="Google Shape;16425;p113"/>
          <p:cNvSpPr/>
          <p:nvPr/>
        </p:nvSpPr>
        <p:spPr>
          <a:xfrm>
            <a:off x="7013814" y="3631937"/>
            <a:ext cx="26245" cy="15048"/>
          </a:xfrm>
          <a:custGeom>
            <a:rect b="b" l="l" r="r" t="t"/>
            <a:pathLst>
              <a:path extrusionOk="0" h="711" w="1240">
                <a:moveTo>
                  <a:pt x="128" y="0"/>
                </a:moveTo>
                <a:cubicBezTo>
                  <a:pt x="99" y="0"/>
                  <a:pt x="67" y="17"/>
                  <a:pt x="34" y="49"/>
                </a:cubicBezTo>
                <a:cubicBezTo>
                  <a:pt x="1" y="82"/>
                  <a:pt x="1" y="148"/>
                  <a:pt x="34" y="181"/>
                </a:cubicBezTo>
                <a:cubicBezTo>
                  <a:pt x="329" y="444"/>
                  <a:pt x="691" y="608"/>
                  <a:pt x="1085" y="707"/>
                </a:cubicBezTo>
                <a:cubicBezTo>
                  <a:pt x="1095" y="709"/>
                  <a:pt x="1105" y="710"/>
                  <a:pt x="1114" y="710"/>
                </a:cubicBezTo>
                <a:cubicBezTo>
                  <a:pt x="1221" y="710"/>
                  <a:pt x="1239" y="540"/>
                  <a:pt x="1118" y="509"/>
                </a:cubicBezTo>
                <a:cubicBezTo>
                  <a:pt x="789" y="444"/>
                  <a:pt x="461" y="279"/>
                  <a:pt x="198" y="49"/>
                </a:cubicBezTo>
                <a:cubicBezTo>
                  <a:pt x="182" y="17"/>
                  <a:pt x="157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26" name="Google Shape;16426;p113"/>
          <p:cNvSpPr/>
          <p:nvPr/>
        </p:nvSpPr>
        <p:spPr>
          <a:xfrm>
            <a:off x="7030514" y="3619238"/>
            <a:ext cx="16720" cy="11239"/>
          </a:xfrm>
          <a:custGeom>
            <a:rect b="b" l="l" r="r" t="t"/>
            <a:pathLst>
              <a:path extrusionOk="0" h="531" w="790">
                <a:moveTo>
                  <a:pt x="128" y="0"/>
                </a:moveTo>
                <a:cubicBezTo>
                  <a:pt x="99" y="0"/>
                  <a:pt x="66" y="9"/>
                  <a:pt x="33" y="25"/>
                </a:cubicBezTo>
                <a:cubicBezTo>
                  <a:pt x="0" y="91"/>
                  <a:pt x="0" y="157"/>
                  <a:pt x="33" y="189"/>
                </a:cubicBezTo>
                <a:lnTo>
                  <a:pt x="33" y="157"/>
                </a:lnTo>
                <a:cubicBezTo>
                  <a:pt x="230" y="321"/>
                  <a:pt x="428" y="452"/>
                  <a:pt x="658" y="518"/>
                </a:cubicBezTo>
                <a:cubicBezTo>
                  <a:pt x="675" y="527"/>
                  <a:pt x="690" y="531"/>
                  <a:pt x="704" y="531"/>
                </a:cubicBezTo>
                <a:cubicBezTo>
                  <a:pt x="741" y="531"/>
                  <a:pt x="765" y="500"/>
                  <a:pt x="789" y="452"/>
                </a:cubicBezTo>
                <a:cubicBezTo>
                  <a:pt x="789" y="387"/>
                  <a:pt x="756" y="354"/>
                  <a:pt x="723" y="321"/>
                </a:cubicBezTo>
                <a:lnTo>
                  <a:pt x="592" y="255"/>
                </a:lnTo>
                <a:lnTo>
                  <a:pt x="428" y="189"/>
                </a:lnTo>
                <a:lnTo>
                  <a:pt x="296" y="124"/>
                </a:lnTo>
                <a:lnTo>
                  <a:pt x="230" y="58"/>
                </a:lnTo>
                <a:lnTo>
                  <a:pt x="198" y="25"/>
                </a:lnTo>
                <a:cubicBezTo>
                  <a:pt x="181" y="9"/>
                  <a:pt x="157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27" name="Google Shape;16427;p113"/>
          <p:cNvSpPr/>
          <p:nvPr/>
        </p:nvSpPr>
        <p:spPr>
          <a:xfrm>
            <a:off x="7041647" y="3607407"/>
            <a:ext cx="16001" cy="10286"/>
          </a:xfrm>
          <a:custGeom>
            <a:rect b="b" l="l" r="r" t="t"/>
            <a:pathLst>
              <a:path extrusionOk="0" h="486" w="756">
                <a:moveTo>
                  <a:pt x="128" y="1"/>
                </a:moveTo>
                <a:cubicBezTo>
                  <a:pt x="99" y="1"/>
                  <a:pt x="66" y="9"/>
                  <a:pt x="33" y="25"/>
                </a:cubicBezTo>
                <a:cubicBezTo>
                  <a:pt x="0" y="91"/>
                  <a:pt x="0" y="157"/>
                  <a:pt x="33" y="190"/>
                </a:cubicBezTo>
                <a:cubicBezTo>
                  <a:pt x="197" y="354"/>
                  <a:pt x="395" y="453"/>
                  <a:pt x="625" y="486"/>
                </a:cubicBezTo>
                <a:cubicBezTo>
                  <a:pt x="756" y="486"/>
                  <a:pt x="756" y="255"/>
                  <a:pt x="625" y="255"/>
                </a:cubicBezTo>
                <a:lnTo>
                  <a:pt x="427" y="255"/>
                </a:lnTo>
                <a:cubicBezTo>
                  <a:pt x="362" y="223"/>
                  <a:pt x="329" y="190"/>
                  <a:pt x="296" y="190"/>
                </a:cubicBezTo>
                <a:lnTo>
                  <a:pt x="230" y="58"/>
                </a:lnTo>
                <a:lnTo>
                  <a:pt x="197" y="25"/>
                </a:lnTo>
                <a:cubicBezTo>
                  <a:pt x="181" y="9"/>
                  <a:pt x="156" y="1"/>
                  <a:pt x="1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28" name="Google Shape;16428;p113"/>
          <p:cNvSpPr/>
          <p:nvPr/>
        </p:nvSpPr>
        <p:spPr>
          <a:xfrm>
            <a:off x="7047510" y="3593565"/>
            <a:ext cx="12233" cy="8826"/>
          </a:xfrm>
          <a:custGeom>
            <a:rect b="b" l="l" r="r" t="t"/>
            <a:pathLst>
              <a:path extrusionOk="0" h="417" w="578">
                <a:moveTo>
                  <a:pt x="118" y="1"/>
                </a:moveTo>
                <a:cubicBezTo>
                  <a:pt x="49" y="1"/>
                  <a:pt x="1" y="77"/>
                  <a:pt x="52" y="154"/>
                </a:cubicBezTo>
                <a:cubicBezTo>
                  <a:pt x="150" y="252"/>
                  <a:pt x="282" y="351"/>
                  <a:pt x="413" y="417"/>
                </a:cubicBezTo>
                <a:lnTo>
                  <a:pt x="479" y="417"/>
                </a:lnTo>
                <a:cubicBezTo>
                  <a:pt x="512" y="417"/>
                  <a:pt x="545" y="384"/>
                  <a:pt x="545" y="351"/>
                </a:cubicBezTo>
                <a:cubicBezTo>
                  <a:pt x="578" y="351"/>
                  <a:pt x="578" y="318"/>
                  <a:pt x="545" y="285"/>
                </a:cubicBezTo>
                <a:cubicBezTo>
                  <a:pt x="545" y="252"/>
                  <a:pt x="512" y="252"/>
                  <a:pt x="512" y="219"/>
                </a:cubicBezTo>
                <a:cubicBezTo>
                  <a:pt x="446" y="187"/>
                  <a:pt x="380" y="154"/>
                  <a:pt x="315" y="121"/>
                </a:cubicBezTo>
                <a:lnTo>
                  <a:pt x="282" y="88"/>
                </a:lnTo>
                <a:lnTo>
                  <a:pt x="249" y="88"/>
                </a:lnTo>
                <a:lnTo>
                  <a:pt x="183" y="22"/>
                </a:lnTo>
                <a:cubicBezTo>
                  <a:pt x="161" y="7"/>
                  <a:pt x="139" y="1"/>
                  <a:pt x="11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29" name="Google Shape;16429;p113"/>
          <p:cNvSpPr/>
          <p:nvPr/>
        </p:nvSpPr>
        <p:spPr>
          <a:xfrm>
            <a:off x="7043023" y="3565499"/>
            <a:ext cx="25313" cy="17736"/>
          </a:xfrm>
          <a:custGeom>
            <a:rect b="b" l="l" r="r" t="t"/>
            <a:pathLst>
              <a:path extrusionOk="0" h="838" w="1196">
                <a:moveTo>
                  <a:pt x="99" y="1"/>
                </a:moveTo>
                <a:cubicBezTo>
                  <a:pt x="50" y="1"/>
                  <a:pt x="1" y="34"/>
                  <a:pt x="1" y="100"/>
                </a:cubicBezTo>
                <a:cubicBezTo>
                  <a:pt x="1" y="330"/>
                  <a:pt x="198" y="428"/>
                  <a:pt x="362" y="527"/>
                </a:cubicBezTo>
                <a:cubicBezTo>
                  <a:pt x="527" y="592"/>
                  <a:pt x="790" y="724"/>
                  <a:pt x="987" y="822"/>
                </a:cubicBezTo>
                <a:cubicBezTo>
                  <a:pt x="1008" y="833"/>
                  <a:pt x="1028" y="838"/>
                  <a:pt x="1047" y="838"/>
                </a:cubicBezTo>
                <a:cubicBezTo>
                  <a:pt x="1144" y="838"/>
                  <a:pt x="1196" y="713"/>
                  <a:pt x="1085" y="658"/>
                </a:cubicBezTo>
                <a:cubicBezTo>
                  <a:pt x="921" y="560"/>
                  <a:pt x="724" y="461"/>
                  <a:pt x="560" y="362"/>
                </a:cubicBezTo>
                <a:cubicBezTo>
                  <a:pt x="461" y="330"/>
                  <a:pt x="362" y="297"/>
                  <a:pt x="297" y="231"/>
                </a:cubicBezTo>
                <a:cubicBezTo>
                  <a:pt x="231" y="198"/>
                  <a:pt x="198" y="165"/>
                  <a:pt x="198" y="100"/>
                </a:cubicBezTo>
                <a:cubicBezTo>
                  <a:pt x="198" y="34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30" name="Google Shape;16430;p113"/>
          <p:cNvSpPr/>
          <p:nvPr/>
        </p:nvSpPr>
        <p:spPr>
          <a:xfrm>
            <a:off x="7054854" y="3560462"/>
            <a:ext cx="18795" cy="13419"/>
          </a:xfrm>
          <a:custGeom>
            <a:rect b="b" l="l" r="r" t="t"/>
            <a:pathLst>
              <a:path extrusionOk="0" h="634" w="888">
                <a:moveTo>
                  <a:pt x="189" y="1"/>
                </a:moveTo>
                <a:cubicBezTo>
                  <a:pt x="121" y="1"/>
                  <a:pt x="53" y="71"/>
                  <a:pt x="99" y="140"/>
                </a:cubicBezTo>
                <a:lnTo>
                  <a:pt x="1" y="75"/>
                </a:lnTo>
                <a:lnTo>
                  <a:pt x="1" y="75"/>
                </a:lnTo>
                <a:cubicBezTo>
                  <a:pt x="165" y="338"/>
                  <a:pt x="428" y="535"/>
                  <a:pt x="756" y="633"/>
                </a:cubicBezTo>
                <a:cubicBezTo>
                  <a:pt x="789" y="633"/>
                  <a:pt x="855" y="633"/>
                  <a:pt x="888" y="568"/>
                </a:cubicBezTo>
                <a:cubicBezTo>
                  <a:pt x="888" y="502"/>
                  <a:pt x="855" y="436"/>
                  <a:pt x="789" y="436"/>
                </a:cubicBezTo>
                <a:lnTo>
                  <a:pt x="691" y="403"/>
                </a:lnTo>
                <a:lnTo>
                  <a:pt x="625" y="403"/>
                </a:lnTo>
                <a:lnTo>
                  <a:pt x="559" y="338"/>
                </a:lnTo>
                <a:lnTo>
                  <a:pt x="493" y="305"/>
                </a:lnTo>
                <a:cubicBezTo>
                  <a:pt x="461" y="272"/>
                  <a:pt x="395" y="239"/>
                  <a:pt x="362" y="173"/>
                </a:cubicBezTo>
                <a:cubicBezTo>
                  <a:pt x="329" y="173"/>
                  <a:pt x="329" y="140"/>
                  <a:pt x="329" y="140"/>
                </a:cubicBezTo>
                <a:lnTo>
                  <a:pt x="263" y="42"/>
                </a:lnTo>
                <a:cubicBezTo>
                  <a:pt x="244" y="13"/>
                  <a:pt x="216" y="1"/>
                  <a:pt x="18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31" name="Google Shape;16431;p113"/>
          <p:cNvSpPr/>
          <p:nvPr/>
        </p:nvSpPr>
        <p:spPr>
          <a:xfrm>
            <a:off x="7067384" y="3555488"/>
            <a:ext cx="16699" cy="10307"/>
          </a:xfrm>
          <a:custGeom>
            <a:rect b="b" l="l" r="r" t="t"/>
            <a:pathLst>
              <a:path extrusionOk="0" h="487" w="789">
                <a:moveTo>
                  <a:pt x="108" y="0"/>
                </a:moveTo>
                <a:cubicBezTo>
                  <a:pt x="66" y="0"/>
                  <a:pt x="33" y="24"/>
                  <a:pt x="33" y="47"/>
                </a:cubicBezTo>
                <a:cubicBezTo>
                  <a:pt x="0" y="113"/>
                  <a:pt x="0" y="178"/>
                  <a:pt x="66" y="211"/>
                </a:cubicBezTo>
                <a:cubicBezTo>
                  <a:pt x="230" y="310"/>
                  <a:pt x="460" y="408"/>
                  <a:pt x="657" y="474"/>
                </a:cubicBezTo>
                <a:cubicBezTo>
                  <a:pt x="675" y="483"/>
                  <a:pt x="692" y="487"/>
                  <a:pt x="709" y="487"/>
                </a:cubicBezTo>
                <a:cubicBezTo>
                  <a:pt x="753" y="487"/>
                  <a:pt x="789" y="456"/>
                  <a:pt x="789" y="408"/>
                </a:cubicBezTo>
                <a:cubicBezTo>
                  <a:pt x="789" y="343"/>
                  <a:pt x="756" y="310"/>
                  <a:pt x="723" y="277"/>
                </a:cubicBezTo>
                <a:cubicBezTo>
                  <a:pt x="624" y="244"/>
                  <a:pt x="526" y="211"/>
                  <a:pt x="427" y="178"/>
                </a:cubicBezTo>
                <a:cubicBezTo>
                  <a:pt x="329" y="113"/>
                  <a:pt x="263" y="80"/>
                  <a:pt x="164" y="14"/>
                </a:cubicBezTo>
                <a:cubicBezTo>
                  <a:pt x="145" y="4"/>
                  <a:pt x="126" y="0"/>
                  <a:pt x="1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32" name="Google Shape;16432;p113"/>
          <p:cNvSpPr/>
          <p:nvPr/>
        </p:nvSpPr>
        <p:spPr>
          <a:xfrm>
            <a:off x="7083364" y="3545752"/>
            <a:ext cx="13927" cy="9355"/>
          </a:xfrm>
          <a:custGeom>
            <a:rect b="b" l="l" r="r" t="t"/>
            <a:pathLst>
              <a:path extrusionOk="0" h="442" w="658">
                <a:moveTo>
                  <a:pt x="109" y="0"/>
                </a:moveTo>
                <a:cubicBezTo>
                  <a:pt x="67" y="0"/>
                  <a:pt x="34" y="24"/>
                  <a:pt x="34" y="47"/>
                </a:cubicBezTo>
                <a:cubicBezTo>
                  <a:pt x="1" y="112"/>
                  <a:pt x="1" y="178"/>
                  <a:pt x="67" y="211"/>
                </a:cubicBezTo>
                <a:cubicBezTo>
                  <a:pt x="198" y="310"/>
                  <a:pt x="329" y="375"/>
                  <a:pt x="494" y="441"/>
                </a:cubicBezTo>
                <a:lnTo>
                  <a:pt x="592" y="441"/>
                </a:lnTo>
                <a:cubicBezTo>
                  <a:pt x="592" y="441"/>
                  <a:pt x="625" y="408"/>
                  <a:pt x="625" y="408"/>
                </a:cubicBezTo>
                <a:cubicBezTo>
                  <a:pt x="658" y="342"/>
                  <a:pt x="658" y="277"/>
                  <a:pt x="592" y="244"/>
                </a:cubicBezTo>
                <a:cubicBezTo>
                  <a:pt x="461" y="178"/>
                  <a:pt x="297" y="112"/>
                  <a:pt x="165" y="14"/>
                </a:cubicBezTo>
                <a:cubicBezTo>
                  <a:pt x="146" y="4"/>
                  <a:pt x="127" y="0"/>
                  <a:pt x="10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33" name="Google Shape;16433;p113"/>
          <p:cNvSpPr/>
          <p:nvPr/>
        </p:nvSpPr>
        <p:spPr>
          <a:xfrm>
            <a:off x="7093798" y="3537392"/>
            <a:ext cx="21398" cy="10117"/>
          </a:xfrm>
          <a:custGeom>
            <a:rect b="b" l="l" r="r" t="t"/>
            <a:pathLst>
              <a:path extrusionOk="0" h="478" w="1011">
                <a:moveTo>
                  <a:pt x="129" y="1"/>
                </a:moveTo>
                <a:cubicBezTo>
                  <a:pt x="96" y="1"/>
                  <a:pt x="57" y="24"/>
                  <a:pt x="34" y="47"/>
                </a:cubicBezTo>
                <a:cubicBezTo>
                  <a:pt x="1" y="113"/>
                  <a:pt x="34" y="179"/>
                  <a:pt x="66" y="212"/>
                </a:cubicBezTo>
                <a:cubicBezTo>
                  <a:pt x="329" y="310"/>
                  <a:pt x="559" y="409"/>
                  <a:pt x="822" y="475"/>
                </a:cubicBezTo>
                <a:cubicBezTo>
                  <a:pt x="831" y="477"/>
                  <a:pt x="839" y="478"/>
                  <a:pt x="848" y="478"/>
                </a:cubicBezTo>
                <a:cubicBezTo>
                  <a:pt x="962" y="478"/>
                  <a:pt x="1011" y="277"/>
                  <a:pt x="888" y="277"/>
                </a:cubicBezTo>
                <a:cubicBezTo>
                  <a:pt x="625" y="212"/>
                  <a:pt x="395" y="113"/>
                  <a:pt x="165" y="15"/>
                </a:cubicBezTo>
                <a:cubicBezTo>
                  <a:pt x="155" y="5"/>
                  <a:pt x="143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34" name="Google Shape;16434;p113"/>
          <p:cNvSpPr/>
          <p:nvPr/>
        </p:nvSpPr>
        <p:spPr>
          <a:xfrm>
            <a:off x="7104931" y="3526280"/>
            <a:ext cx="19493" cy="12128"/>
          </a:xfrm>
          <a:custGeom>
            <a:rect b="b" l="l" r="r" t="t"/>
            <a:pathLst>
              <a:path extrusionOk="0" h="573" w="921">
                <a:moveTo>
                  <a:pt x="115" y="0"/>
                </a:moveTo>
                <a:cubicBezTo>
                  <a:pt x="80" y="0"/>
                  <a:pt x="57" y="23"/>
                  <a:pt x="33" y="47"/>
                </a:cubicBezTo>
                <a:cubicBezTo>
                  <a:pt x="0" y="112"/>
                  <a:pt x="0" y="178"/>
                  <a:pt x="66" y="211"/>
                </a:cubicBezTo>
                <a:cubicBezTo>
                  <a:pt x="263" y="342"/>
                  <a:pt x="493" y="441"/>
                  <a:pt x="756" y="572"/>
                </a:cubicBezTo>
                <a:cubicBezTo>
                  <a:pt x="789" y="572"/>
                  <a:pt x="855" y="572"/>
                  <a:pt x="888" y="540"/>
                </a:cubicBezTo>
                <a:cubicBezTo>
                  <a:pt x="921" y="474"/>
                  <a:pt x="888" y="408"/>
                  <a:pt x="855" y="375"/>
                </a:cubicBezTo>
                <a:cubicBezTo>
                  <a:pt x="625" y="277"/>
                  <a:pt x="395" y="145"/>
                  <a:pt x="165" y="14"/>
                </a:cubicBezTo>
                <a:cubicBezTo>
                  <a:pt x="146" y="4"/>
                  <a:pt x="129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35" name="Google Shape;16435;p113"/>
          <p:cNvSpPr/>
          <p:nvPr/>
        </p:nvSpPr>
        <p:spPr>
          <a:xfrm>
            <a:off x="7119535" y="3519846"/>
            <a:ext cx="18096" cy="10477"/>
          </a:xfrm>
          <a:custGeom>
            <a:rect b="b" l="l" r="r" t="t"/>
            <a:pathLst>
              <a:path extrusionOk="0" h="495" w="855">
                <a:moveTo>
                  <a:pt x="112" y="0"/>
                </a:moveTo>
                <a:cubicBezTo>
                  <a:pt x="83" y="0"/>
                  <a:pt x="53" y="16"/>
                  <a:pt x="33" y="55"/>
                </a:cubicBezTo>
                <a:cubicBezTo>
                  <a:pt x="1" y="88"/>
                  <a:pt x="1" y="154"/>
                  <a:pt x="66" y="186"/>
                </a:cubicBezTo>
                <a:cubicBezTo>
                  <a:pt x="263" y="318"/>
                  <a:pt x="493" y="416"/>
                  <a:pt x="723" y="482"/>
                </a:cubicBezTo>
                <a:cubicBezTo>
                  <a:pt x="741" y="491"/>
                  <a:pt x="759" y="495"/>
                  <a:pt x="775" y="495"/>
                </a:cubicBezTo>
                <a:cubicBezTo>
                  <a:pt x="820" y="495"/>
                  <a:pt x="855" y="464"/>
                  <a:pt x="855" y="416"/>
                </a:cubicBezTo>
                <a:cubicBezTo>
                  <a:pt x="855" y="384"/>
                  <a:pt x="822" y="318"/>
                  <a:pt x="789" y="285"/>
                </a:cubicBezTo>
                <a:cubicBezTo>
                  <a:pt x="559" y="252"/>
                  <a:pt x="362" y="154"/>
                  <a:pt x="165" y="22"/>
                </a:cubicBezTo>
                <a:cubicBezTo>
                  <a:pt x="151" y="8"/>
                  <a:pt x="132" y="0"/>
                  <a:pt x="11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36" name="Google Shape;16436;p113"/>
          <p:cNvSpPr/>
          <p:nvPr/>
        </p:nvSpPr>
        <p:spPr>
          <a:xfrm>
            <a:off x="7130668" y="3512649"/>
            <a:ext cx="18795" cy="11154"/>
          </a:xfrm>
          <a:custGeom>
            <a:rect b="b" l="l" r="r" t="t"/>
            <a:pathLst>
              <a:path extrusionOk="0" h="527" w="888">
                <a:moveTo>
                  <a:pt x="165" y="1"/>
                </a:moveTo>
                <a:cubicBezTo>
                  <a:pt x="99" y="1"/>
                  <a:pt x="33" y="1"/>
                  <a:pt x="0" y="33"/>
                </a:cubicBezTo>
                <a:cubicBezTo>
                  <a:pt x="0" y="99"/>
                  <a:pt x="0" y="165"/>
                  <a:pt x="66" y="198"/>
                </a:cubicBezTo>
                <a:cubicBezTo>
                  <a:pt x="263" y="329"/>
                  <a:pt x="493" y="461"/>
                  <a:pt x="756" y="526"/>
                </a:cubicBezTo>
                <a:cubicBezTo>
                  <a:pt x="789" y="526"/>
                  <a:pt x="855" y="526"/>
                  <a:pt x="888" y="461"/>
                </a:cubicBezTo>
                <a:cubicBezTo>
                  <a:pt x="888" y="395"/>
                  <a:pt x="855" y="362"/>
                  <a:pt x="822" y="329"/>
                </a:cubicBezTo>
                <a:cubicBezTo>
                  <a:pt x="559" y="263"/>
                  <a:pt x="362" y="165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37" name="Google Shape;16437;p113"/>
          <p:cNvSpPr/>
          <p:nvPr/>
        </p:nvSpPr>
        <p:spPr>
          <a:xfrm>
            <a:off x="7138648" y="3503294"/>
            <a:ext cx="21948" cy="11048"/>
          </a:xfrm>
          <a:custGeom>
            <a:rect b="b" l="l" r="r" t="t"/>
            <a:pathLst>
              <a:path extrusionOk="0" h="522" w="1037">
                <a:moveTo>
                  <a:pt x="136" y="0"/>
                </a:moveTo>
                <a:cubicBezTo>
                  <a:pt x="57" y="0"/>
                  <a:pt x="0" y="130"/>
                  <a:pt x="83" y="213"/>
                </a:cubicBezTo>
                <a:cubicBezTo>
                  <a:pt x="313" y="344"/>
                  <a:pt x="609" y="475"/>
                  <a:pt x="905" y="508"/>
                </a:cubicBezTo>
                <a:cubicBezTo>
                  <a:pt x="914" y="517"/>
                  <a:pt x="925" y="521"/>
                  <a:pt x="937" y="521"/>
                </a:cubicBezTo>
                <a:cubicBezTo>
                  <a:pt x="971" y="521"/>
                  <a:pt x="1012" y="491"/>
                  <a:pt x="1036" y="443"/>
                </a:cubicBezTo>
                <a:cubicBezTo>
                  <a:pt x="1036" y="377"/>
                  <a:pt x="1003" y="344"/>
                  <a:pt x="971" y="311"/>
                </a:cubicBezTo>
                <a:cubicBezTo>
                  <a:pt x="675" y="278"/>
                  <a:pt x="412" y="180"/>
                  <a:pt x="182" y="15"/>
                </a:cubicBezTo>
                <a:cubicBezTo>
                  <a:pt x="166" y="5"/>
                  <a:pt x="151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38" name="Google Shape;16438;p113"/>
          <p:cNvSpPr/>
          <p:nvPr/>
        </p:nvSpPr>
        <p:spPr>
          <a:xfrm>
            <a:off x="7156405" y="3493876"/>
            <a:ext cx="13927" cy="9059"/>
          </a:xfrm>
          <a:custGeom>
            <a:rect b="b" l="l" r="r" t="t"/>
            <a:pathLst>
              <a:path extrusionOk="0" h="428" w="658">
                <a:moveTo>
                  <a:pt x="99" y="0"/>
                </a:moveTo>
                <a:cubicBezTo>
                  <a:pt x="66" y="0"/>
                  <a:pt x="33" y="33"/>
                  <a:pt x="33" y="66"/>
                </a:cubicBezTo>
                <a:cubicBezTo>
                  <a:pt x="0" y="99"/>
                  <a:pt x="0" y="165"/>
                  <a:pt x="66" y="198"/>
                </a:cubicBezTo>
                <a:cubicBezTo>
                  <a:pt x="197" y="296"/>
                  <a:pt x="329" y="362"/>
                  <a:pt x="460" y="428"/>
                </a:cubicBezTo>
                <a:lnTo>
                  <a:pt x="559" y="428"/>
                </a:lnTo>
                <a:cubicBezTo>
                  <a:pt x="592" y="428"/>
                  <a:pt x="592" y="395"/>
                  <a:pt x="624" y="395"/>
                </a:cubicBezTo>
                <a:cubicBezTo>
                  <a:pt x="657" y="329"/>
                  <a:pt x="624" y="263"/>
                  <a:pt x="592" y="230"/>
                </a:cubicBezTo>
                <a:cubicBezTo>
                  <a:pt x="427" y="165"/>
                  <a:pt x="296" y="99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39" name="Google Shape;16439;p113"/>
          <p:cNvSpPr/>
          <p:nvPr/>
        </p:nvSpPr>
        <p:spPr>
          <a:xfrm>
            <a:off x="7166840" y="3487611"/>
            <a:ext cx="16699" cy="10053"/>
          </a:xfrm>
          <a:custGeom>
            <a:rect b="b" l="l" r="r" t="t"/>
            <a:pathLst>
              <a:path extrusionOk="0" h="475" w="789">
                <a:moveTo>
                  <a:pt x="197" y="1"/>
                </a:moveTo>
                <a:cubicBezTo>
                  <a:pt x="131" y="1"/>
                  <a:pt x="66" y="1"/>
                  <a:pt x="33" y="66"/>
                </a:cubicBezTo>
                <a:cubicBezTo>
                  <a:pt x="0" y="99"/>
                  <a:pt x="33" y="165"/>
                  <a:pt x="66" y="198"/>
                </a:cubicBezTo>
                <a:lnTo>
                  <a:pt x="624" y="461"/>
                </a:lnTo>
                <a:cubicBezTo>
                  <a:pt x="644" y="470"/>
                  <a:pt x="660" y="474"/>
                  <a:pt x="674" y="474"/>
                </a:cubicBezTo>
                <a:cubicBezTo>
                  <a:pt x="709" y="474"/>
                  <a:pt x="733" y="451"/>
                  <a:pt x="756" y="428"/>
                </a:cubicBezTo>
                <a:cubicBezTo>
                  <a:pt x="789" y="362"/>
                  <a:pt x="789" y="296"/>
                  <a:pt x="723" y="264"/>
                </a:cubicBezTo>
                <a:lnTo>
                  <a:pt x="197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40" name="Google Shape;16440;p113"/>
          <p:cNvSpPr/>
          <p:nvPr/>
        </p:nvSpPr>
        <p:spPr>
          <a:xfrm>
            <a:off x="7180047" y="3483843"/>
            <a:ext cx="11831" cy="7725"/>
          </a:xfrm>
          <a:custGeom>
            <a:rect b="b" l="l" r="r" t="t"/>
            <a:pathLst>
              <a:path extrusionOk="0" h="365" w="559">
                <a:moveTo>
                  <a:pt x="129" y="1"/>
                </a:moveTo>
                <a:cubicBezTo>
                  <a:pt x="96" y="1"/>
                  <a:pt x="56" y="24"/>
                  <a:pt x="33" y="47"/>
                </a:cubicBezTo>
                <a:cubicBezTo>
                  <a:pt x="0" y="80"/>
                  <a:pt x="33" y="146"/>
                  <a:pt x="66" y="179"/>
                </a:cubicBezTo>
                <a:lnTo>
                  <a:pt x="395" y="343"/>
                </a:lnTo>
                <a:cubicBezTo>
                  <a:pt x="408" y="357"/>
                  <a:pt x="428" y="365"/>
                  <a:pt x="448" y="365"/>
                </a:cubicBezTo>
                <a:cubicBezTo>
                  <a:pt x="476" y="365"/>
                  <a:pt x="507" y="349"/>
                  <a:pt x="526" y="310"/>
                </a:cubicBezTo>
                <a:cubicBezTo>
                  <a:pt x="559" y="277"/>
                  <a:pt x="526" y="211"/>
                  <a:pt x="493" y="179"/>
                </a:cubicBezTo>
                <a:lnTo>
                  <a:pt x="165" y="14"/>
                </a:lnTo>
                <a:cubicBezTo>
                  <a:pt x="155" y="5"/>
                  <a:pt x="143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41" name="Google Shape;16441;p113"/>
          <p:cNvSpPr/>
          <p:nvPr/>
        </p:nvSpPr>
        <p:spPr>
          <a:xfrm>
            <a:off x="7192196" y="3467123"/>
            <a:ext cx="18477" cy="12445"/>
          </a:xfrm>
          <a:custGeom>
            <a:rect b="b" l="l" r="r" t="t"/>
            <a:pathLst>
              <a:path extrusionOk="0" h="588" w="873">
                <a:moveTo>
                  <a:pt x="135" y="0"/>
                </a:moveTo>
                <a:cubicBezTo>
                  <a:pt x="57" y="0"/>
                  <a:pt x="1" y="125"/>
                  <a:pt x="84" y="180"/>
                </a:cubicBezTo>
                <a:lnTo>
                  <a:pt x="708" y="574"/>
                </a:lnTo>
                <a:cubicBezTo>
                  <a:pt x="718" y="584"/>
                  <a:pt x="730" y="588"/>
                  <a:pt x="744" y="588"/>
                </a:cubicBezTo>
                <a:cubicBezTo>
                  <a:pt x="776" y="588"/>
                  <a:pt x="816" y="565"/>
                  <a:pt x="839" y="541"/>
                </a:cubicBezTo>
                <a:cubicBezTo>
                  <a:pt x="872" y="476"/>
                  <a:pt x="839" y="410"/>
                  <a:pt x="806" y="377"/>
                </a:cubicBezTo>
                <a:lnTo>
                  <a:pt x="182" y="16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42" name="Google Shape;16442;p113"/>
          <p:cNvSpPr/>
          <p:nvPr/>
        </p:nvSpPr>
        <p:spPr>
          <a:xfrm>
            <a:off x="7210652" y="3460667"/>
            <a:ext cx="11831" cy="9588"/>
          </a:xfrm>
          <a:custGeom>
            <a:rect b="b" l="l" r="r" t="t"/>
            <a:pathLst>
              <a:path extrusionOk="0" h="453" w="559">
                <a:moveTo>
                  <a:pt x="132" y="0"/>
                </a:moveTo>
                <a:cubicBezTo>
                  <a:pt x="107" y="0"/>
                  <a:pt x="82" y="9"/>
                  <a:pt x="66" y="25"/>
                </a:cubicBezTo>
                <a:cubicBezTo>
                  <a:pt x="0" y="91"/>
                  <a:pt x="0" y="124"/>
                  <a:pt x="66" y="189"/>
                </a:cubicBezTo>
                <a:lnTo>
                  <a:pt x="33" y="189"/>
                </a:lnTo>
                <a:cubicBezTo>
                  <a:pt x="132" y="288"/>
                  <a:pt x="263" y="386"/>
                  <a:pt x="395" y="452"/>
                </a:cubicBezTo>
                <a:lnTo>
                  <a:pt x="493" y="452"/>
                </a:lnTo>
                <a:cubicBezTo>
                  <a:pt x="493" y="419"/>
                  <a:pt x="526" y="419"/>
                  <a:pt x="526" y="386"/>
                </a:cubicBezTo>
                <a:cubicBezTo>
                  <a:pt x="559" y="354"/>
                  <a:pt x="559" y="321"/>
                  <a:pt x="526" y="321"/>
                </a:cubicBezTo>
                <a:cubicBezTo>
                  <a:pt x="526" y="288"/>
                  <a:pt x="526" y="255"/>
                  <a:pt x="493" y="255"/>
                </a:cubicBezTo>
                <a:cubicBezTo>
                  <a:pt x="427" y="222"/>
                  <a:pt x="362" y="189"/>
                  <a:pt x="329" y="156"/>
                </a:cubicBezTo>
                <a:lnTo>
                  <a:pt x="263" y="124"/>
                </a:lnTo>
                <a:lnTo>
                  <a:pt x="197" y="25"/>
                </a:lnTo>
                <a:cubicBezTo>
                  <a:pt x="181" y="9"/>
                  <a:pt x="156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43" name="Google Shape;16443;p113"/>
          <p:cNvSpPr/>
          <p:nvPr/>
        </p:nvSpPr>
        <p:spPr>
          <a:xfrm>
            <a:off x="7227330" y="3455799"/>
            <a:ext cx="10456" cy="6096"/>
          </a:xfrm>
          <a:custGeom>
            <a:rect b="b" l="l" r="r" t="t"/>
            <a:pathLst>
              <a:path extrusionOk="0" h="288" w="494">
                <a:moveTo>
                  <a:pt x="116" y="0"/>
                </a:moveTo>
                <a:cubicBezTo>
                  <a:pt x="99" y="0"/>
                  <a:pt x="83" y="8"/>
                  <a:pt x="67" y="25"/>
                </a:cubicBezTo>
                <a:cubicBezTo>
                  <a:pt x="34" y="25"/>
                  <a:pt x="34" y="58"/>
                  <a:pt x="34" y="91"/>
                </a:cubicBezTo>
                <a:cubicBezTo>
                  <a:pt x="1" y="91"/>
                  <a:pt x="1" y="123"/>
                  <a:pt x="34" y="156"/>
                </a:cubicBezTo>
                <a:cubicBezTo>
                  <a:pt x="34" y="189"/>
                  <a:pt x="67" y="189"/>
                  <a:pt x="99" y="189"/>
                </a:cubicBezTo>
                <a:lnTo>
                  <a:pt x="67" y="189"/>
                </a:lnTo>
                <a:lnTo>
                  <a:pt x="362" y="288"/>
                </a:lnTo>
                <a:lnTo>
                  <a:pt x="428" y="288"/>
                </a:lnTo>
                <a:cubicBezTo>
                  <a:pt x="461" y="288"/>
                  <a:pt x="461" y="255"/>
                  <a:pt x="494" y="255"/>
                </a:cubicBezTo>
                <a:cubicBezTo>
                  <a:pt x="494" y="222"/>
                  <a:pt x="494" y="189"/>
                  <a:pt x="494" y="156"/>
                </a:cubicBezTo>
                <a:cubicBezTo>
                  <a:pt x="461" y="123"/>
                  <a:pt x="461" y="123"/>
                  <a:pt x="428" y="123"/>
                </a:cubicBezTo>
                <a:lnTo>
                  <a:pt x="165" y="25"/>
                </a:lnTo>
                <a:cubicBezTo>
                  <a:pt x="149" y="8"/>
                  <a:pt x="132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44" name="Google Shape;16444;p113"/>
          <p:cNvSpPr/>
          <p:nvPr/>
        </p:nvSpPr>
        <p:spPr>
          <a:xfrm>
            <a:off x="7525465" y="3705677"/>
            <a:ext cx="32023" cy="16403"/>
          </a:xfrm>
          <a:custGeom>
            <a:rect b="b" l="l" r="r" t="t"/>
            <a:pathLst>
              <a:path extrusionOk="0" h="775" w="1513">
                <a:moveTo>
                  <a:pt x="160" y="1"/>
                </a:moveTo>
                <a:cubicBezTo>
                  <a:pt x="75" y="1"/>
                  <a:pt x="0" y="125"/>
                  <a:pt x="110" y="180"/>
                </a:cubicBezTo>
                <a:cubicBezTo>
                  <a:pt x="505" y="410"/>
                  <a:pt x="899" y="607"/>
                  <a:pt x="1293" y="772"/>
                </a:cubicBezTo>
                <a:cubicBezTo>
                  <a:pt x="1304" y="774"/>
                  <a:pt x="1315" y="775"/>
                  <a:pt x="1325" y="775"/>
                </a:cubicBezTo>
                <a:cubicBezTo>
                  <a:pt x="1465" y="775"/>
                  <a:pt x="1513" y="572"/>
                  <a:pt x="1359" y="542"/>
                </a:cubicBezTo>
                <a:cubicBezTo>
                  <a:pt x="965" y="410"/>
                  <a:pt x="571" y="213"/>
                  <a:pt x="209" y="16"/>
                </a:cubicBezTo>
                <a:cubicBezTo>
                  <a:pt x="193" y="5"/>
                  <a:pt x="176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45" name="Google Shape;16445;p113"/>
          <p:cNvSpPr/>
          <p:nvPr/>
        </p:nvSpPr>
        <p:spPr>
          <a:xfrm>
            <a:off x="7520682" y="3685951"/>
            <a:ext cx="28996" cy="18265"/>
          </a:xfrm>
          <a:custGeom>
            <a:rect b="b" l="l" r="r" t="t"/>
            <a:pathLst>
              <a:path extrusionOk="0" h="863" w="1370">
                <a:moveTo>
                  <a:pt x="134" y="1"/>
                </a:moveTo>
                <a:cubicBezTo>
                  <a:pt x="44" y="1"/>
                  <a:pt x="0" y="139"/>
                  <a:pt x="106" y="192"/>
                </a:cubicBezTo>
                <a:cubicBezTo>
                  <a:pt x="468" y="389"/>
                  <a:pt x="797" y="619"/>
                  <a:pt x="1158" y="849"/>
                </a:cubicBezTo>
                <a:cubicBezTo>
                  <a:pt x="1176" y="858"/>
                  <a:pt x="1194" y="862"/>
                  <a:pt x="1211" y="862"/>
                </a:cubicBezTo>
                <a:cubicBezTo>
                  <a:pt x="1312" y="862"/>
                  <a:pt x="1370" y="709"/>
                  <a:pt x="1257" y="652"/>
                </a:cubicBezTo>
                <a:lnTo>
                  <a:pt x="205" y="28"/>
                </a:lnTo>
                <a:cubicBezTo>
                  <a:pt x="180" y="9"/>
                  <a:pt x="155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46" name="Google Shape;16446;p113"/>
          <p:cNvSpPr/>
          <p:nvPr/>
        </p:nvSpPr>
        <p:spPr>
          <a:xfrm>
            <a:off x="7509020" y="3655642"/>
            <a:ext cx="25419" cy="18011"/>
          </a:xfrm>
          <a:custGeom>
            <a:rect b="b" l="l" r="r" t="t"/>
            <a:pathLst>
              <a:path extrusionOk="0" h="851" w="1201">
                <a:moveTo>
                  <a:pt x="129" y="0"/>
                </a:moveTo>
                <a:cubicBezTo>
                  <a:pt x="96" y="0"/>
                  <a:pt x="56" y="23"/>
                  <a:pt x="33" y="47"/>
                </a:cubicBezTo>
                <a:cubicBezTo>
                  <a:pt x="0" y="112"/>
                  <a:pt x="33" y="145"/>
                  <a:pt x="66" y="178"/>
                </a:cubicBezTo>
                <a:cubicBezTo>
                  <a:pt x="362" y="408"/>
                  <a:pt x="690" y="638"/>
                  <a:pt x="986" y="835"/>
                </a:cubicBezTo>
                <a:cubicBezTo>
                  <a:pt x="1007" y="846"/>
                  <a:pt x="1028" y="851"/>
                  <a:pt x="1046" y="851"/>
                </a:cubicBezTo>
                <a:cubicBezTo>
                  <a:pt x="1144" y="851"/>
                  <a:pt x="1200" y="726"/>
                  <a:pt x="1117" y="671"/>
                </a:cubicBezTo>
                <a:cubicBezTo>
                  <a:pt x="789" y="441"/>
                  <a:pt x="460" y="244"/>
                  <a:pt x="165" y="14"/>
                </a:cubicBezTo>
                <a:cubicBezTo>
                  <a:pt x="155" y="4"/>
                  <a:pt x="142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47" name="Google Shape;16447;p113"/>
          <p:cNvSpPr/>
          <p:nvPr/>
        </p:nvSpPr>
        <p:spPr>
          <a:xfrm>
            <a:off x="7508322" y="3644509"/>
            <a:ext cx="17398" cy="11725"/>
          </a:xfrm>
          <a:custGeom>
            <a:rect b="b" l="l" r="r" t="t"/>
            <a:pathLst>
              <a:path extrusionOk="0" h="554" w="822">
                <a:moveTo>
                  <a:pt x="141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33" y="145"/>
                  <a:pt x="66" y="178"/>
                </a:cubicBezTo>
                <a:lnTo>
                  <a:pt x="658" y="540"/>
                </a:lnTo>
                <a:cubicBezTo>
                  <a:pt x="667" y="549"/>
                  <a:pt x="680" y="553"/>
                  <a:pt x="693" y="553"/>
                </a:cubicBezTo>
                <a:cubicBezTo>
                  <a:pt x="726" y="553"/>
                  <a:pt x="766" y="530"/>
                  <a:pt x="789" y="507"/>
                </a:cubicBezTo>
                <a:cubicBezTo>
                  <a:pt x="822" y="441"/>
                  <a:pt x="822" y="376"/>
                  <a:pt x="756" y="376"/>
                </a:cubicBezTo>
                <a:lnTo>
                  <a:pt x="198" y="14"/>
                </a:lnTo>
                <a:cubicBezTo>
                  <a:pt x="178" y="4"/>
                  <a:pt x="159" y="0"/>
                  <a:pt x="14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48" name="Google Shape;16448;p113"/>
          <p:cNvSpPr/>
          <p:nvPr/>
        </p:nvSpPr>
        <p:spPr>
          <a:xfrm>
            <a:off x="7504850" y="3636699"/>
            <a:ext cx="14625" cy="8572"/>
          </a:xfrm>
          <a:custGeom>
            <a:rect b="b" l="l" r="r" t="t"/>
            <a:pathLst>
              <a:path extrusionOk="0" h="405" w="691">
                <a:moveTo>
                  <a:pt x="111" y="0"/>
                </a:moveTo>
                <a:cubicBezTo>
                  <a:pt x="83" y="0"/>
                  <a:pt x="52" y="16"/>
                  <a:pt x="33" y="54"/>
                </a:cubicBezTo>
                <a:cubicBezTo>
                  <a:pt x="0" y="87"/>
                  <a:pt x="0" y="153"/>
                  <a:pt x="66" y="186"/>
                </a:cubicBezTo>
                <a:lnTo>
                  <a:pt x="493" y="383"/>
                </a:lnTo>
                <a:cubicBezTo>
                  <a:pt x="520" y="397"/>
                  <a:pt x="547" y="405"/>
                  <a:pt x="572" y="405"/>
                </a:cubicBezTo>
                <a:cubicBezTo>
                  <a:pt x="608" y="405"/>
                  <a:pt x="638" y="389"/>
                  <a:pt x="657" y="350"/>
                </a:cubicBezTo>
                <a:cubicBezTo>
                  <a:pt x="690" y="317"/>
                  <a:pt x="657" y="252"/>
                  <a:pt x="624" y="219"/>
                </a:cubicBezTo>
                <a:lnTo>
                  <a:pt x="164" y="22"/>
                </a:lnTo>
                <a:cubicBezTo>
                  <a:pt x="151" y="8"/>
                  <a:pt x="132" y="0"/>
                  <a:pt x="11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49" name="Google Shape;16449;p113"/>
          <p:cNvSpPr/>
          <p:nvPr/>
        </p:nvSpPr>
        <p:spPr>
          <a:xfrm>
            <a:off x="7490924" y="3612105"/>
            <a:ext cx="20191" cy="11598"/>
          </a:xfrm>
          <a:custGeom>
            <a:rect b="b" l="l" r="r" t="t"/>
            <a:pathLst>
              <a:path extrusionOk="0" h="548" w="954">
                <a:moveTo>
                  <a:pt x="165" y="1"/>
                </a:moveTo>
                <a:cubicBezTo>
                  <a:pt x="132" y="1"/>
                  <a:pt x="67" y="1"/>
                  <a:pt x="34" y="66"/>
                </a:cubicBezTo>
                <a:cubicBezTo>
                  <a:pt x="1" y="99"/>
                  <a:pt x="34" y="165"/>
                  <a:pt x="67" y="198"/>
                </a:cubicBezTo>
                <a:lnTo>
                  <a:pt x="790" y="526"/>
                </a:lnTo>
                <a:cubicBezTo>
                  <a:pt x="803" y="540"/>
                  <a:pt x="822" y="548"/>
                  <a:pt x="843" y="548"/>
                </a:cubicBezTo>
                <a:cubicBezTo>
                  <a:pt x="871" y="548"/>
                  <a:pt x="902" y="532"/>
                  <a:pt x="921" y="494"/>
                </a:cubicBezTo>
                <a:cubicBezTo>
                  <a:pt x="954" y="461"/>
                  <a:pt x="954" y="395"/>
                  <a:pt x="888" y="362"/>
                </a:cubicBezTo>
                <a:lnTo>
                  <a:pt x="165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50" name="Google Shape;16450;p113"/>
          <p:cNvSpPr/>
          <p:nvPr/>
        </p:nvSpPr>
        <p:spPr>
          <a:xfrm>
            <a:off x="7493231" y="3591850"/>
            <a:ext cx="13715" cy="7069"/>
          </a:xfrm>
          <a:custGeom>
            <a:rect b="b" l="l" r="r" t="t"/>
            <a:pathLst>
              <a:path extrusionOk="0" h="334" w="648">
                <a:moveTo>
                  <a:pt x="159" y="1"/>
                </a:moveTo>
                <a:cubicBezTo>
                  <a:pt x="47" y="1"/>
                  <a:pt x="0" y="171"/>
                  <a:pt x="122" y="202"/>
                </a:cubicBezTo>
                <a:lnTo>
                  <a:pt x="516" y="333"/>
                </a:lnTo>
                <a:cubicBezTo>
                  <a:pt x="549" y="333"/>
                  <a:pt x="615" y="333"/>
                  <a:pt x="615" y="268"/>
                </a:cubicBezTo>
                <a:cubicBezTo>
                  <a:pt x="648" y="202"/>
                  <a:pt x="615" y="136"/>
                  <a:pt x="549" y="136"/>
                </a:cubicBezTo>
                <a:lnTo>
                  <a:pt x="188" y="5"/>
                </a:lnTo>
                <a:cubicBezTo>
                  <a:pt x="178" y="2"/>
                  <a:pt x="168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51" name="Google Shape;16451;p113"/>
          <p:cNvSpPr/>
          <p:nvPr/>
        </p:nvSpPr>
        <p:spPr>
          <a:xfrm>
            <a:off x="7814034" y="4115375"/>
            <a:ext cx="32848" cy="16361"/>
          </a:xfrm>
          <a:custGeom>
            <a:rect b="b" l="l" r="r" t="t"/>
            <a:pathLst>
              <a:path extrusionOk="0" h="773" w="1552">
                <a:moveTo>
                  <a:pt x="170" y="0"/>
                </a:moveTo>
                <a:cubicBezTo>
                  <a:pt x="82" y="0"/>
                  <a:pt x="0" y="154"/>
                  <a:pt x="113" y="211"/>
                </a:cubicBezTo>
                <a:cubicBezTo>
                  <a:pt x="508" y="441"/>
                  <a:pt x="935" y="605"/>
                  <a:pt x="1395" y="769"/>
                </a:cubicBezTo>
                <a:cubicBezTo>
                  <a:pt x="1405" y="772"/>
                  <a:pt x="1415" y="773"/>
                  <a:pt x="1423" y="773"/>
                </a:cubicBezTo>
                <a:cubicBezTo>
                  <a:pt x="1531" y="773"/>
                  <a:pt x="1552" y="602"/>
                  <a:pt x="1461" y="572"/>
                </a:cubicBezTo>
                <a:cubicBezTo>
                  <a:pt x="1034" y="441"/>
                  <a:pt x="606" y="243"/>
                  <a:pt x="212" y="13"/>
                </a:cubicBezTo>
                <a:cubicBezTo>
                  <a:pt x="198" y="4"/>
                  <a:pt x="184" y="0"/>
                  <a:pt x="17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52" name="Google Shape;16452;p113"/>
          <p:cNvSpPr/>
          <p:nvPr/>
        </p:nvSpPr>
        <p:spPr>
          <a:xfrm>
            <a:off x="7810563" y="4100072"/>
            <a:ext cx="28128" cy="14900"/>
          </a:xfrm>
          <a:custGeom>
            <a:rect b="b" l="l" r="r" t="t"/>
            <a:pathLst>
              <a:path extrusionOk="0" h="704" w="1329">
                <a:moveTo>
                  <a:pt x="159" y="0"/>
                </a:moveTo>
                <a:cubicBezTo>
                  <a:pt x="57" y="0"/>
                  <a:pt x="0" y="154"/>
                  <a:pt x="113" y="211"/>
                </a:cubicBezTo>
                <a:cubicBezTo>
                  <a:pt x="442" y="375"/>
                  <a:pt x="803" y="539"/>
                  <a:pt x="1165" y="704"/>
                </a:cubicBezTo>
                <a:cubicBezTo>
                  <a:pt x="1230" y="704"/>
                  <a:pt x="1296" y="671"/>
                  <a:pt x="1296" y="605"/>
                </a:cubicBezTo>
                <a:cubicBezTo>
                  <a:pt x="1329" y="572"/>
                  <a:pt x="1296" y="506"/>
                  <a:pt x="1230" y="506"/>
                </a:cubicBezTo>
                <a:cubicBezTo>
                  <a:pt x="869" y="342"/>
                  <a:pt x="540" y="211"/>
                  <a:pt x="212" y="14"/>
                </a:cubicBezTo>
                <a:cubicBezTo>
                  <a:pt x="193" y="4"/>
                  <a:pt x="176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53" name="Google Shape;16453;p113"/>
          <p:cNvSpPr/>
          <p:nvPr/>
        </p:nvSpPr>
        <p:spPr>
          <a:xfrm>
            <a:off x="7807388" y="4074102"/>
            <a:ext cx="25059" cy="16530"/>
          </a:xfrm>
          <a:custGeom>
            <a:rect b="b" l="l" r="r" t="t"/>
            <a:pathLst>
              <a:path extrusionOk="0" h="781" w="1184">
                <a:moveTo>
                  <a:pt x="128" y="0"/>
                </a:moveTo>
                <a:cubicBezTo>
                  <a:pt x="99" y="0"/>
                  <a:pt x="66" y="8"/>
                  <a:pt x="33" y="25"/>
                </a:cubicBezTo>
                <a:cubicBezTo>
                  <a:pt x="0" y="58"/>
                  <a:pt x="0" y="123"/>
                  <a:pt x="33" y="156"/>
                </a:cubicBezTo>
                <a:cubicBezTo>
                  <a:pt x="362" y="419"/>
                  <a:pt x="690" y="616"/>
                  <a:pt x="1052" y="780"/>
                </a:cubicBezTo>
                <a:cubicBezTo>
                  <a:pt x="1118" y="780"/>
                  <a:pt x="1183" y="748"/>
                  <a:pt x="1183" y="682"/>
                </a:cubicBezTo>
                <a:cubicBezTo>
                  <a:pt x="1183" y="649"/>
                  <a:pt x="1150" y="583"/>
                  <a:pt x="1118" y="583"/>
                </a:cubicBezTo>
                <a:cubicBezTo>
                  <a:pt x="789" y="419"/>
                  <a:pt x="460" y="255"/>
                  <a:pt x="197" y="25"/>
                </a:cubicBezTo>
                <a:cubicBezTo>
                  <a:pt x="181" y="8"/>
                  <a:pt x="156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54" name="Google Shape;16454;p113"/>
          <p:cNvSpPr/>
          <p:nvPr/>
        </p:nvSpPr>
        <p:spPr>
          <a:xfrm>
            <a:off x="7814330" y="4061805"/>
            <a:ext cx="16022" cy="10329"/>
          </a:xfrm>
          <a:custGeom>
            <a:rect b="b" l="l" r="r" t="t"/>
            <a:pathLst>
              <a:path extrusionOk="0" h="488" w="757">
                <a:moveTo>
                  <a:pt x="141" y="1"/>
                </a:moveTo>
                <a:cubicBezTo>
                  <a:pt x="97" y="1"/>
                  <a:pt x="57" y="24"/>
                  <a:pt x="34" y="47"/>
                </a:cubicBezTo>
                <a:cubicBezTo>
                  <a:pt x="1" y="113"/>
                  <a:pt x="34" y="146"/>
                  <a:pt x="67" y="179"/>
                </a:cubicBezTo>
                <a:lnTo>
                  <a:pt x="67" y="146"/>
                </a:lnTo>
                <a:cubicBezTo>
                  <a:pt x="231" y="277"/>
                  <a:pt x="428" y="409"/>
                  <a:pt x="625" y="474"/>
                </a:cubicBezTo>
                <a:cubicBezTo>
                  <a:pt x="643" y="483"/>
                  <a:pt x="660" y="487"/>
                  <a:pt x="677" y="487"/>
                </a:cubicBezTo>
                <a:cubicBezTo>
                  <a:pt x="721" y="487"/>
                  <a:pt x="757" y="457"/>
                  <a:pt x="757" y="409"/>
                </a:cubicBezTo>
                <a:cubicBezTo>
                  <a:pt x="757" y="343"/>
                  <a:pt x="724" y="310"/>
                  <a:pt x="691" y="277"/>
                </a:cubicBezTo>
                <a:lnTo>
                  <a:pt x="658" y="277"/>
                </a:lnTo>
                <a:lnTo>
                  <a:pt x="592" y="244"/>
                </a:lnTo>
                <a:lnTo>
                  <a:pt x="428" y="179"/>
                </a:lnTo>
                <a:cubicBezTo>
                  <a:pt x="362" y="113"/>
                  <a:pt x="264" y="80"/>
                  <a:pt x="198" y="14"/>
                </a:cubicBezTo>
                <a:cubicBezTo>
                  <a:pt x="179" y="5"/>
                  <a:pt x="160" y="1"/>
                  <a:pt x="14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55" name="Google Shape;16455;p113"/>
          <p:cNvSpPr/>
          <p:nvPr/>
        </p:nvSpPr>
        <p:spPr>
          <a:xfrm>
            <a:off x="7811346" y="4040259"/>
            <a:ext cx="18308" cy="10329"/>
          </a:xfrm>
          <a:custGeom>
            <a:rect b="b" l="l" r="r" t="t"/>
            <a:pathLst>
              <a:path extrusionOk="0" h="488" w="865">
                <a:moveTo>
                  <a:pt x="186" y="0"/>
                </a:moveTo>
                <a:cubicBezTo>
                  <a:pt x="78" y="0"/>
                  <a:pt x="0" y="154"/>
                  <a:pt x="142" y="211"/>
                </a:cubicBezTo>
                <a:lnTo>
                  <a:pt x="700" y="474"/>
                </a:lnTo>
                <a:cubicBezTo>
                  <a:pt x="720" y="483"/>
                  <a:pt x="739" y="487"/>
                  <a:pt x="757" y="487"/>
                </a:cubicBezTo>
                <a:cubicBezTo>
                  <a:pt x="802" y="487"/>
                  <a:pt x="842" y="464"/>
                  <a:pt x="865" y="441"/>
                </a:cubicBezTo>
                <a:cubicBezTo>
                  <a:pt x="865" y="375"/>
                  <a:pt x="865" y="309"/>
                  <a:pt x="799" y="276"/>
                </a:cubicBezTo>
                <a:lnTo>
                  <a:pt x="240" y="14"/>
                </a:lnTo>
                <a:cubicBezTo>
                  <a:pt x="222" y="4"/>
                  <a:pt x="204" y="0"/>
                  <a:pt x="18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56" name="Google Shape;16456;p113"/>
          <p:cNvSpPr/>
          <p:nvPr/>
        </p:nvSpPr>
        <p:spPr>
          <a:xfrm>
            <a:off x="7804086" y="4011241"/>
            <a:ext cx="19324" cy="10815"/>
          </a:xfrm>
          <a:custGeom>
            <a:rect b="b" l="l" r="r" t="t"/>
            <a:pathLst>
              <a:path extrusionOk="0" h="511" w="913">
                <a:moveTo>
                  <a:pt x="163" y="0"/>
                </a:moveTo>
                <a:cubicBezTo>
                  <a:pt x="74" y="0"/>
                  <a:pt x="1" y="142"/>
                  <a:pt x="91" y="202"/>
                </a:cubicBezTo>
                <a:lnTo>
                  <a:pt x="748" y="497"/>
                </a:lnTo>
                <a:cubicBezTo>
                  <a:pt x="757" y="507"/>
                  <a:pt x="770" y="511"/>
                  <a:pt x="783" y="511"/>
                </a:cubicBezTo>
                <a:cubicBezTo>
                  <a:pt x="816" y="511"/>
                  <a:pt x="856" y="488"/>
                  <a:pt x="879" y="464"/>
                </a:cubicBezTo>
                <a:cubicBezTo>
                  <a:pt x="912" y="399"/>
                  <a:pt x="912" y="333"/>
                  <a:pt x="846" y="333"/>
                </a:cubicBezTo>
                <a:lnTo>
                  <a:pt x="189" y="4"/>
                </a:lnTo>
                <a:cubicBezTo>
                  <a:pt x="180" y="1"/>
                  <a:pt x="172" y="0"/>
                  <a:pt x="16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57" name="Google Shape;16457;p113"/>
          <p:cNvSpPr/>
          <p:nvPr/>
        </p:nvSpPr>
        <p:spPr>
          <a:xfrm>
            <a:off x="7795302" y="3981102"/>
            <a:ext cx="27874" cy="14329"/>
          </a:xfrm>
          <a:custGeom>
            <a:rect b="b" l="l" r="r" t="t"/>
            <a:pathLst>
              <a:path extrusionOk="0" h="677" w="1317">
                <a:moveTo>
                  <a:pt x="150" y="0"/>
                </a:moveTo>
                <a:cubicBezTo>
                  <a:pt x="53" y="0"/>
                  <a:pt x="1" y="125"/>
                  <a:pt x="111" y="180"/>
                </a:cubicBezTo>
                <a:cubicBezTo>
                  <a:pt x="440" y="377"/>
                  <a:pt x="768" y="541"/>
                  <a:pt x="1163" y="673"/>
                </a:cubicBezTo>
                <a:cubicBezTo>
                  <a:pt x="1173" y="675"/>
                  <a:pt x="1182" y="676"/>
                  <a:pt x="1191" y="676"/>
                </a:cubicBezTo>
                <a:cubicBezTo>
                  <a:pt x="1298" y="676"/>
                  <a:pt x="1317" y="506"/>
                  <a:pt x="1196" y="475"/>
                </a:cubicBezTo>
                <a:cubicBezTo>
                  <a:pt x="867" y="344"/>
                  <a:pt x="506" y="213"/>
                  <a:pt x="210" y="15"/>
                </a:cubicBezTo>
                <a:cubicBezTo>
                  <a:pt x="189" y="5"/>
                  <a:pt x="168" y="0"/>
                  <a:pt x="15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58" name="Google Shape;16458;p113"/>
          <p:cNvSpPr/>
          <p:nvPr/>
        </p:nvSpPr>
        <p:spPr>
          <a:xfrm>
            <a:off x="7378557" y="4223170"/>
            <a:ext cx="63707" cy="22562"/>
          </a:xfrm>
          <a:custGeom>
            <a:rect b="b" l="l" r="r" t="t"/>
            <a:pathLst>
              <a:path extrusionOk="0" h="1066" w="3010">
                <a:moveTo>
                  <a:pt x="164" y="1"/>
                </a:moveTo>
                <a:cubicBezTo>
                  <a:pt x="61" y="1"/>
                  <a:pt x="0" y="154"/>
                  <a:pt x="85" y="211"/>
                </a:cubicBezTo>
                <a:cubicBezTo>
                  <a:pt x="972" y="638"/>
                  <a:pt x="1892" y="934"/>
                  <a:pt x="2845" y="1065"/>
                </a:cubicBezTo>
                <a:cubicBezTo>
                  <a:pt x="2977" y="1065"/>
                  <a:pt x="3010" y="901"/>
                  <a:pt x="2878" y="868"/>
                </a:cubicBezTo>
                <a:cubicBezTo>
                  <a:pt x="1958" y="737"/>
                  <a:pt x="1038" y="441"/>
                  <a:pt x="217" y="14"/>
                </a:cubicBezTo>
                <a:cubicBezTo>
                  <a:pt x="198" y="5"/>
                  <a:pt x="180" y="1"/>
                  <a:pt x="16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59" name="Google Shape;16459;p113"/>
          <p:cNvSpPr/>
          <p:nvPr/>
        </p:nvSpPr>
        <p:spPr>
          <a:xfrm>
            <a:off x="7371636" y="4198787"/>
            <a:ext cx="50944" cy="23366"/>
          </a:xfrm>
          <a:custGeom>
            <a:rect b="b" l="l" r="r" t="t"/>
            <a:pathLst>
              <a:path extrusionOk="0" h="1104" w="2407">
                <a:moveTo>
                  <a:pt x="136" y="1"/>
                </a:moveTo>
                <a:cubicBezTo>
                  <a:pt x="57" y="1"/>
                  <a:pt x="1" y="130"/>
                  <a:pt x="83" y="213"/>
                </a:cubicBezTo>
                <a:cubicBezTo>
                  <a:pt x="741" y="640"/>
                  <a:pt x="1464" y="936"/>
                  <a:pt x="2252" y="1100"/>
                </a:cubicBezTo>
                <a:cubicBezTo>
                  <a:pt x="2262" y="1103"/>
                  <a:pt x="2272" y="1104"/>
                  <a:pt x="2281" y="1104"/>
                </a:cubicBezTo>
                <a:cubicBezTo>
                  <a:pt x="2388" y="1104"/>
                  <a:pt x="2407" y="933"/>
                  <a:pt x="2285" y="903"/>
                </a:cubicBezTo>
                <a:cubicBezTo>
                  <a:pt x="1529" y="739"/>
                  <a:pt x="839" y="443"/>
                  <a:pt x="182" y="16"/>
                </a:cubicBezTo>
                <a:cubicBezTo>
                  <a:pt x="166" y="5"/>
                  <a:pt x="151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60" name="Google Shape;16460;p113"/>
          <p:cNvSpPr/>
          <p:nvPr/>
        </p:nvSpPr>
        <p:spPr>
          <a:xfrm>
            <a:off x="7347169" y="4174003"/>
            <a:ext cx="31113" cy="13990"/>
          </a:xfrm>
          <a:custGeom>
            <a:rect b="b" l="l" r="r" t="t"/>
            <a:pathLst>
              <a:path extrusionOk="0" h="661" w="1470">
                <a:moveTo>
                  <a:pt x="127" y="0"/>
                </a:moveTo>
                <a:cubicBezTo>
                  <a:pt x="20" y="0"/>
                  <a:pt x="1" y="171"/>
                  <a:pt x="122" y="201"/>
                </a:cubicBezTo>
                <a:cubicBezTo>
                  <a:pt x="517" y="332"/>
                  <a:pt x="911" y="464"/>
                  <a:pt x="1305" y="661"/>
                </a:cubicBezTo>
                <a:cubicBezTo>
                  <a:pt x="1371" y="661"/>
                  <a:pt x="1437" y="661"/>
                  <a:pt x="1470" y="595"/>
                </a:cubicBezTo>
                <a:cubicBezTo>
                  <a:pt x="1470" y="562"/>
                  <a:pt x="1470" y="497"/>
                  <a:pt x="1437" y="464"/>
                </a:cubicBezTo>
                <a:cubicBezTo>
                  <a:pt x="1009" y="299"/>
                  <a:pt x="582" y="135"/>
                  <a:pt x="155" y="4"/>
                </a:cubicBezTo>
                <a:cubicBezTo>
                  <a:pt x="145" y="1"/>
                  <a:pt x="136" y="0"/>
                  <a:pt x="1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61" name="Google Shape;16461;p113"/>
          <p:cNvSpPr/>
          <p:nvPr/>
        </p:nvSpPr>
        <p:spPr>
          <a:xfrm>
            <a:off x="7335528" y="4156393"/>
            <a:ext cx="46013" cy="17779"/>
          </a:xfrm>
          <a:custGeom>
            <a:rect b="b" l="l" r="r" t="t"/>
            <a:pathLst>
              <a:path extrusionOk="0" h="840" w="2174">
                <a:moveTo>
                  <a:pt x="128" y="1"/>
                </a:moveTo>
                <a:cubicBezTo>
                  <a:pt x="33" y="1"/>
                  <a:pt x="1" y="155"/>
                  <a:pt x="114" y="211"/>
                </a:cubicBezTo>
                <a:lnTo>
                  <a:pt x="1987" y="836"/>
                </a:lnTo>
                <a:cubicBezTo>
                  <a:pt x="1997" y="838"/>
                  <a:pt x="2006" y="839"/>
                  <a:pt x="2016" y="839"/>
                </a:cubicBezTo>
                <a:cubicBezTo>
                  <a:pt x="2127" y="839"/>
                  <a:pt x="2174" y="669"/>
                  <a:pt x="2052" y="639"/>
                </a:cubicBezTo>
                <a:lnTo>
                  <a:pt x="179" y="14"/>
                </a:lnTo>
                <a:cubicBezTo>
                  <a:pt x="161" y="5"/>
                  <a:pt x="144" y="1"/>
                  <a:pt x="1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62" name="Google Shape;16462;p113"/>
          <p:cNvSpPr/>
          <p:nvPr/>
        </p:nvSpPr>
        <p:spPr>
          <a:xfrm>
            <a:off x="7312881" y="4124412"/>
            <a:ext cx="34795" cy="16995"/>
          </a:xfrm>
          <a:custGeom>
            <a:rect b="b" l="l" r="r" t="t"/>
            <a:pathLst>
              <a:path extrusionOk="0" h="803" w="1644">
                <a:moveTo>
                  <a:pt x="86" y="1"/>
                </a:moveTo>
                <a:cubicBezTo>
                  <a:pt x="49" y="1"/>
                  <a:pt x="25" y="31"/>
                  <a:pt x="1" y="79"/>
                </a:cubicBezTo>
                <a:cubicBezTo>
                  <a:pt x="1" y="145"/>
                  <a:pt x="34" y="178"/>
                  <a:pt x="99" y="211"/>
                </a:cubicBezTo>
                <a:lnTo>
                  <a:pt x="1512" y="802"/>
                </a:lnTo>
                <a:cubicBezTo>
                  <a:pt x="1578" y="802"/>
                  <a:pt x="1644" y="769"/>
                  <a:pt x="1644" y="704"/>
                </a:cubicBezTo>
                <a:cubicBezTo>
                  <a:pt x="1644" y="671"/>
                  <a:pt x="1611" y="605"/>
                  <a:pt x="1578" y="605"/>
                </a:cubicBezTo>
                <a:lnTo>
                  <a:pt x="132" y="14"/>
                </a:lnTo>
                <a:cubicBezTo>
                  <a:pt x="114" y="5"/>
                  <a:pt x="99" y="1"/>
                  <a:pt x="8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63" name="Google Shape;16463;p113"/>
          <p:cNvSpPr/>
          <p:nvPr/>
        </p:nvSpPr>
        <p:spPr>
          <a:xfrm>
            <a:off x="7296520" y="4072896"/>
            <a:ext cx="30075" cy="15726"/>
          </a:xfrm>
          <a:custGeom>
            <a:rect b="b" l="l" r="r" t="t"/>
            <a:pathLst>
              <a:path extrusionOk="0" h="743" w="1421">
                <a:moveTo>
                  <a:pt x="136" y="1"/>
                </a:moveTo>
                <a:cubicBezTo>
                  <a:pt x="57" y="1"/>
                  <a:pt x="1" y="130"/>
                  <a:pt x="84" y="213"/>
                </a:cubicBezTo>
                <a:cubicBezTo>
                  <a:pt x="445" y="443"/>
                  <a:pt x="839" y="640"/>
                  <a:pt x="1267" y="739"/>
                </a:cubicBezTo>
                <a:cubicBezTo>
                  <a:pt x="1277" y="741"/>
                  <a:pt x="1286" y="743"/>
                  <a:pt x="1295" y="743"/>
                </a:cubicBezTo>
                <a:cubicBezTo>
                  <a:pt x="1402" y="743"/>
                  <a:pt x="1421" y="572"/>
                  <a:pt x="1299" y="542"/>
                </a:cubicBezTo>
                <a:cubicBezTo>
                  <a:pt x="905" y="443"/>
                  <a:pt x="544" y="246"/>
                  <a:pt x="182" y="16"/>
                </a:cubicBezTo>
                <a:cubicBezTo>
                  <a:pt x="166" y="6"/>
                  <a:pt x="151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64" name="Google Shape;16464;p113"/>
          <p:cNvSpPr/>
          <p:nvPr/>
        </p:nvSpPr>
        <p:spPr>
          <a:xfrm>
            <a:off x="7515962" y="4258918"/>
            <a:ext cx="75136" cy="13249"/>
          </a:xfrm>
          <a:custGeom>
            <a:rect b="b" l="l" r="r" t="t"/>
            <a:pathLst>
              <a:path extrusionOk="0" h="626" w="3550">
                <a:moveTo>
                  <a:pt x="165" y="1"/>
                </a:moveTo>
                <a:cubicBezTo>
                  <a:pt x="34" y="1"/>
                  <a:pt x="1" y="132"/>
                  <a:pt x="99" y="198"/>
                </a:cubicBezTo>
                <a:cubicBezTo>
                  <a:pt x="1184" y="494"/>
                  <a:pt x="2301" y="625"/>
                  <a:pt x="3418" y="625"/>
                </a:cubicBezTo>
                <a:cubicBezTo>
                  <a:pt x="3550" y="625"/>
                  <a:pt x="3550" y="428"/>
                  <a:pt x="3418" y="428"/>
                </a:cubicBezTo>
                <a:cubicBezTo>
                  <a:pt x="2334" y="395"/>
                  <a:pt x="1217" y="264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65" name="Google Shape;16465;p113"/>
          <p:cNvSpPr/>
          <p:nvPr/>
        </p:nvSpPr>
        <p:spPr>
          <a:xfrm>
            <a:off x="7472848" y="4234536"/>
            <a:ext cx="59833" cy="13270"/>
          </a:xfrm>
          <a:custGeom>
            <a:rect b="b" l="l" r="r" t="t"/>
            <a:pathLst>
              <a:path extrusionOk="0" h="627" w="2827">
                <a:moveTo>
                  <a:pt x="150" y="1"/>
                </a:moveTo>
                <a:cubicBezTo>
                  <a:pt x="68" y="1"/>
                  <a:pt x="1" y="93"/>
                  <a:pt x="99" y="167"/>
                </a:cubicBezTo>
                <a:cubicBezTo>
                  <a:pt x="428" y="397"/>
                  <a:pt x="855" y="528"/>
                  <a:pt x="1282" y="528"/>
                </a:cubicBezTo>
                <a:cubicBezTo>
                  <a:pt x="1742" y="594"/>
                  <a:pt x="2202" y="627"/>
                  <a:pt x="2695" y="627"/>
                </a:cubicBezTo>
                <a:cubicBezTo>
                  <a:pt x="2826" y="627"/>
                  <a:pt x="2826" y="430"/>
                  <a:pt x="2695" y="430"/>
                </a:cubicBezTo>
                <a:cubicBezTo>
                  <a:pt x="2235" y="430"/>
                  <a:pt x="1808" y="397"/>
                  <a:pt x="1381" y="331"/>
                </a:cubicBezTo>
                <a:cubicBezTo>
                  <a:pt x="1183" y="298"/>
                  <a:pt x="986" y="265"/>
                  <a:pt x="756" y="233"/>
                </a:cubicBezTo>
                <a:cubicBezTo>
                  <a:pt x="559" y="200"/>
                  <a:pt x="395" y="134"/>
                  <a:pt x="231" y="35"/>
                </a:cubicBezTo>
                <a:cubicBezTo>
                  <a:pt x="206" y="11"/>
                  <a:pt x="177" y="1"/>
                  <a:pt x="15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66" name="Google Shape;16466;p113"/>
          <p:cNvSpPr/>
          <p:nvPr/>
        </p:nvSpPr>
        <p:spPr>
          <a:xfrm>
            <a:off x="7457758" y="4103755"/>
            <a:ext cx="46203" cy="14773"/>
          </a:xfrm>
          <a:custGeom>
            <a:rect b="b" l="l" r="r" t="t"/>
            <a:pathLst>
              <a:path extrusionOk="0" h="698" w="2183">
                <a:moveTo>
                  <a:pt x="159" y="0"/>
                </a:moveTo>
                <a:cubicBezTo>
                  <a:pt x="47" y="0"/>
                  <a:pt x="1" y="171"/>
                  <a:pt x="122" y="201"/>
                </a:cubicBezTo>
                <a:cubicBezTo>
                  <a:pt x="746" y="431"/>
                  <a:pt x="1371" y="595"/>
                  <a:pt x="1995" y="694"/>
                </a:cubicBezTo>
                <a:cubicBezTo>
                  <a:pt x="2005" y="696"/>
                  <a:pt x="2015" y="698"/>
                  <a:pt x="2024" y="698"/>
                </a:cubicBezTo>
                <a:cubicBezTo>
                  <a:pt x="2135" y="698"/>
                  <a:pt x="2182" y="527"/>
                  <a:pt x="2061" y="497"/>
                </a:cubicBezTo>
                <a:cubicBezTo>
                  <a:pt x="1404" y="398"/>
                  <a:pt x="779" y="234"/>
                  <a:pt x="188" y="4"/>
                </a:cubicBezTo>
                <a:cubicBezTo>
                  <a:pt x="178" y="1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67" name="Google Shape;16467;p113"/>
          <p:cNvSpPr/>
          <p:nvPr/>
        </p:nvSpPr>
        <p:spPr>
          <a:xfrm>
            <a:off x="7486966" y="4126000"/>
            <a:ext cx="33885" cy="10540"/>
          </a:xfrm>
          <a:custGeom>
            <a:rect b="b" l="l" r="r" t="t"/>
            <a:pathLst>
              <a:path extrusionOk="0" h="498" w="1601">
                <a:moveTo>
                  <a:pt x="159" y="1"/>
                </a:moveTo>
                <a:cubicBezTo>
                  <a:pt x="48" y="1"/>
                  <a:pt x="1" y="171"/>
                  <a:pt x="122" y="202"/>
                </a:cubicBezTo>
                <a:cubicBezTo>
                  <a:pt x="582" y="333"/>
                  <a:pt x="1042" y="432"/>
                  <a:pt x="1502" y="497"/>
                </a:cubicBezTo>
                <a:cubicBezTo>
                  <a:pt x="1535" y="497"/>
                  <a:pt x="1601" y="432"/>
                  <a:pt x="1601" y="366"/>
                </a:cubicBezTo>
                <a:cubicBezTo>
                  <a:pt x="1601" y="333"/>
                  <a:pt x="1535" y="267"/>
                  <a:pt x="1502" y="267"/>
                </a:cubicBezTo>
                <a:cubicBezTo>
                  <a:pt x="1042" y="234"/>
                  <a:pt x="615" y="136"/>
                  <a:pt x="188" y="4"/>
                </a:cubicBezTo>
                <a:cubicBezTo>
                  <a:pt x="178" y="2"/>
                  <a:pt x="168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68" name="Google Shape;16468;p113"/>
          <p:cNvSpPr/>
          <p:nvPr/>
        </p:nvSpPr>
        <p:spPr>
          <a:xfrm>
            <a:off x="7502057" y="4142086"/>
            <a:ext cx="32721" cy="8360"/>
          </a:xfrm>
          <a:custGeom>
            <a:rect b="b" l="l" r="r" t="t"/>
            <a:pathLst>
              <a:path extrusionOk="0" h="395" w="1546">
                <a:moveTo>
                  <a:pt x="165" y="0"/>
                </a:moveTo>
                <a:cubicBezTo>
                  <a:pt x="66" y="0"/>
                  <a:pt x="1" y="197"/>
                  <a:pt x="132" y="230"/>
                </a:cubicBezTo>
                <a:cubicBezTo>
                  <a:pt x="526" y="296"/>
                  <a:pt x="986" y="362"/>
                  <a:pt x="1414" y="394"/>
                </a:cubicBezTo>
                <a:cubicBezTo>
                  <a:pt x="1545" y="394"/>
                  <a:pt x="1545" y="197"/>
                  <a:pt x="1414" y="197"/>
                </a:cubicBezTo>
                <a:cubicBezTo>
                  <a:pt x="986" y="164"/>
                  <a:pt x="592" y="99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69" name="Google Shape;16469;p113"/>
          <p:cNvSpPr/>
          <p:nvPr/>
        </p:nvSpPr>
        <p:spPr>
          <a:xfrm>
            <a:off x="7061563" y="4022120"/>
            <a:ext cx="38309" cy="16424"/>
          </a:xfrm>
          <a:custGeom>
            <a:rect b="b" l="l" r="r" t="t"/>
            <a:pathLst>
              <a:path extrusionOk="0" h="776" w="1810">
                <a:moveTo>
                  <a:pt x="149" y="1"/>
                </a:moveTo>
                <a:cubicBezTo>
                  <a:pt x="52" y="1"/>
                  <a:pt x="1" y="125"/>
                  <a:pt x="111" y="180"/>
                </a:cubicBezTo>
                <a:cubicBezTo>
                  <a:pt x="604" y="411"/>
                  <a:pt x="1097" y="608"/>
                  <a:pt x="1622" y="772"/>
                </a:cubicBezTo>
                <a:cubicBezTo>
                  <a:pt x="1632" y="774"/>
                  <a:pt x="1642" y="776"/>
                  <a:pt x="1651" y="776"/>
                </a:cubicBezTo>
                <a:cubicBezTo>
                  <a:pt x="1763" y="776"/>
                  <a:pt x="1809" y="605"/>
                  <a:pt x="1688" y="575"/>
                </a:cubicBezTo>
                <a:cubicBezTo>
                  <a:pt x="1162" y="411"/>
                  <a:pt x="669" y="213"/>
                  <a:pt x="209" y="16"/>
                </a:cubicBezTo>
                <a:cubicBezTo>
                  <a:pt x="188" y="6"/>
                  <a:pt x="168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70" name="Google Shape;16470;p113"/>
          <p:cNvSpPr/>
          <p:nvPr/>
        </p:nvSpPr>
        <p:spPr>
          <a:xfrm>
            <a:off x="7063595" y="3999622"/>
            <a:ext cx="33314" cy="19662"/>
          </a:xfrm>
          <a:custGeom>
            <a:rect b="b" l="l" r="r" t="t"/>
            <a:pathLst>
              <a:path extrusionOk="0" h="929" w="1574">
                <a:moveTo>
                  <a:pt x="140" y="1"/>
                </a:moveTo>
                <a:cubicBezTo>
                  <a:pt x="50" y="1"/>
                  <a:pt x="1" y="139"/>
                  <a:pt x="80" y="192"/>
                </a:cubicBezTo>
                <a:cubicBezTo>
                  <a:pt x="508" y="455"/>
                  <a:pt x="935" y="718"/>
                  <a:pt x="1362" y="915"/>
                </a:cubicBezTo>
                <a:cubicBezTo>
                  <a:pt x="1380" y="924"/>
                  <a:pt x="1398" y="928"/>
                  <a:pt x="1415" y="928"/>
                </a:cubicBezTo>
                <a:cubicBezTo>
                  <a:pt x="1516" y="928"/>
                  <a:pt x="1574" y="774"/>
                  <a:pt x="1461" y="718"/>
                </a:cubicBezTo>
                <a:cubicBezTo>
                  <a:pt x="1033" y="521"/>
                  <a:pt x="606" y="291"/>
                  <a:pt x="212" y="28"/>
                </a:cubicBezTo>
                <a:cubicBezTo>
                  <a:pt x="186" y="9"/>
                  <a:pt x="162" y="1"/>
                  <a:pt x="14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71" name="Google Shape;16471;p113"/>
          <p:cNvSpPr/>
          <p:nvPr/>
        </p:nvSpPr>
        <p:spPr>
          <a:xfrm>
            <a:off x="7080591" y="3984891"/>
            <a:ext cx="16022" cy="9059"/>
          </a:xfrm>
          <a:custGeom>
            <a:rect b="b" l="l" r="r" t="t"/>
            <a:pathLst>
              <a:path extrusionOk="0" h="428" w="757">
                <a:moveTo>
                  <a:pt x="165" y="1"/>
                </a:moveTo>
                <a:cubicBezTo>
                  <a:pt x="33" y="1"/>
                  <a:pt x="0" y="165"/>
                  <a:pt x="99" y="198"/>
                </a:cubicBezTo>
                <a:lnTo>
                  <a:pt x="625" y="428"/>
                </a:lnTo>
                <a:cubicBezTo>
                  <a:pt x="690" y="428"/>
                  <a:pt x="723" y="395"/>
                  <a:pt x="756" y="362"/>
                </a:cubicBezTo>
                <a:cubicBezTo>
                  <a:pt x="756" y="296"/>
                  <a:pt x="723" y="231"/>
                  <a:pt x="690" y="231"/>
                </a:cubicBezTo>
                <a:lnTo>
                  <a:pt x="165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72" name="Google Shape;16472;p113"/>
          <p:cNvSpPr/>
          <p:nvPr/>
        </p:nvSpPr>
        <p:spPr>
          <a:xfrm>
            <a:off x="7103238" y="3990880"/>
            <a:ext cx="26541" cy="12889"/>
          </a:xfrm>
          <a:custGeom>
            <a:rect b="b" l="l" r="r" t="t"/>
            <a:pathLst>
              <a:path extrusionOk="0" h="609" w="1254">
                <a:moveTo>
                  <a:pt x="169" y="0"/>
                </a:moveTo>
                <a:cubicBezTo>
                  <a:pt x="82" y="0"/>
                  <a:pt x="0" y="154"/>
                  <a:pt x="113" y="211"/>
                </a:cubicBezTo>
                <a:lnTo>
                  <a:pt x="113" y="178"/>
                </a:lnTo>
                <a:cubicBezTo>
                  <a:pt x="409" y="375"/>
                  <a:pt x="738" y="506"/>
                  <a:pt x="1099" y="605"/>
                </a:cubicBezTo>
                <a:cubicBezTo>
                  <a:pt x="1109" y="607"/>
                  <a:pt x="1119" y="609"/>
                  <a:pt x="1128" y="609"/>
                </a:cubicBezTo>
                <a:cubicBezTo>
                  <a:pt x="1235" y="609"/>
                  <a:pt x="1253" y="438"/>
                  <a:pt x="1132" y="408"/>
                </a:cubicBezTo>
                <a:cubicBezTo>
                  <a:pt x="836" y="309"/>
                  <a:pt x="508" y="178"/>
                  <a:pt x="212" y="13"/>
                </a:cubicBezTo>
                <a:cubicBezTo>
                  <a:pt x="198" y="4"/>
                  <a:pt x="184" y="0"/>
                  <a:pt x="16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73" name="Google Shape;16473;p113"/>
          <p:cNvSpPr/>
          <p:nvPr/>
        </p:nvSpPr>
        <p:spPr>
          <a:xfrm>
            <a:off x="7049732" y="3929628"/>
            <a:ext cx="34351" cy="17736"/>
          </a:xfrm>
          <a:custGeom>
            <a:rect b="b" l="l" r="r" t="t"/>
            <a:pathLst>
              <a:path extrusionOk="0" h="838" w="1623">
                <a:moveTo>
                  <a:pt x="149" y="1"/>
                </a:moveTo>
                <a:cubicBezTo>
                  <a:pt x="52" y="1"/>
                  <a:pt x="1" y="125"/>
                  <a:pt x="111" y="180"/>
                </a:cubicBezTo>
                <a:cubicBezTo>
                  <a:pt x="571" y="410"/>
                  <a:pt x="1031" y="640"/>
                  <a:pt x="1491" y="837"/>
                </a:cubicBezTo>
                <a:cubicBezTo>
                  <a:pt x="1557" y="837"/>
                  <a:pt x="1623" y="804"/>
                  <a:pt x="1623" y="772"/>
                </a:cubicBezTo>
                <a:cubicBezTo>
                  <a:pt x="1623" y="706"/>
                  <a:pt x="1623" y="640"/>
                  <a:pt x="1557" y="640"/>
                </a:cubicBezTo>
                <a:cubicBezTo>
                  <a:pt x="1097" y="443"/>
                  <a:pt x="637" y="213"/>
                  <a:pt x="210" y="16"/>
                </a:cubicBezTo>
                <a:cubicBezTo>
                  <a:pt x="188" y="5"/>
                  <a:pt x="168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74" name="Google Shape;16474;p113"/>
          <p:cNvSpPr/>
          <p:nvPr/>
        </p:nvSpPr>
        <p:spPr>
          <a:xfrm>
            <a:off x="7071554" y="3951238"/>
            <a:ext cx="26435" cy="13080"/>
          </a:xfrm>
          <a:custGeom>
            <a:rect b="b" l="l" r="r" t="t"/>
            <a:pathLst>
              <a:path extrusionOk="0" h="618" w="1249">
                <a:moveTo>
                  <a:pt x="100" y="1"/>
                </a:moveTo>
                <a:cubicBezTo>
                  <a:pt x="68" y="1"/>
                  <a:pt x="33" y="31"/>
                  <a:pt x="33" y="79"/>
                </a:cubicBezTo>
                <a:cubicBezTo>
                  <a:pt x="0" y="112"/>
                  <a:pt x="33" y="178"/>
                  <a:pt x="99" y="211"/>
                </a:cubicBezTo>
                <a:lnTo>
                  <a:pt x="1117" y="605"/>
                </a:lnTo>
                <a:cubicBezTo>
                  <a:pt x="1135" y="614"/>
                  <a:pt x="1150" y="618"/>
                  <a:pt x="1164" y="618"/>
                </a:cubicBezTo>
                <a:cubicBezTo>
                  <a:pt x="1201" y="618"/>
                  <a:pt x="1225" y="587"/>
                  <a:pt x="1249" y="539"/>
                </a:cubicBezTo>
                <a:cubicBezTo>
                  <a:pt x="1249" y="473"/>
                  <a:pt x="1216" y="441"/>
                  <a:pt x="1183" y="408"/>
                </a:cubicBezTo>
                <a:lnTo>
                  <a:pt x="132" y="13"/>
                </a:lnTo>
                <a:cubicBezTo>
                  <a:pt x="123" y="5"/>
                  <a:pt x="112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75" name="Google Shape;16475;p113"/>
          <p:cNvSpPr/>
          <p:nvPr/>
        </p:nvSpPr>
        <p:spPr>
          <a:xfrm>
            <a:off x="7004078" y="3947576"/>
            <a:ext cx="18456" cy="9080"/>
          </a:xfrm>
          <a:custGeom>
            <a:rect b="b" l="l" r="r" t="t"/>
            <a:pathLst>
              <a:path extrusionOk="0" h="429" w="872">
                <a:moveTo>
                  <a:pt x="112" y="1"/>
                </a:moveTo>
                <a:cubicBezTo>
                  <a:pt x="83" y="1"/>
                  <a:pt x="53" y="17"/>
                  <a:pt x="34" y="55"/>
                </a:cubicBezTo>
                <a:cubicBezTo>
                  <a:pt x="1" y="88"/>
                  <a:pt x="34" y="154"/>
                  <a:pt x="66" y="186"/>
                </a:cubicBezTo>
                <a:cubicBezTo>
                  <a:pt x="264" y="318"/>
                  <a:pt x="494" y="384"/>
                  <a:pt x="724" y="416"/>
                </a:cubicBezTo>
                <a:cubicBezTo>
                  <a:pt x="740" y="425"/>
                  <a:pt x="755" y="428"/>
                  <a:pt x="768" y="428"/>
                </a:cubicBezTo>
                <a:cubicBezTo>
                  <a:pt x="861" y="428"/>
                  <a:pt x="872" y="248"/>
                  <a:pt x="757" y="219"/>
                </a:cubicBezTo>
                <a:cubicBezTo>
                  <a:pt x="559" y="186"/>
                  <a:pt x="362" y="121"/>
                  <a:pt x="165" y="22"/>
                </a:cubicBezTo>
                <a:cubicBezTo>
                  <a:pt x="151" y="9"/>
                  <a:pt x="132" y="1"/>
                  <a:pt x="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76" name="Google Shape;16476;p113"/>
          <p:cNvSpPr/>
          <p:nvPr/>
        </p:nvSpPr>
        <p:spPr>
          <a:xfrm>
            <a:off x="7000607" y="3927405"/>
            <a:ext cx="18096" cy="12064"/>
          </a:xfrm>
          <a:custGeom>
            <a:rect b="b" l="l" r="r" t="t"/>
            <a:pathLst>
              <a:path extrusionOk="0" h="570" w="855">
                <a:moveTo>
                  <a:pt x="98" y="1"/>
                </a:moveTo>
                <a:cubicBezTo>
                  <a:pt x="72" y="1"/>
                  <a:pt x="53" y="17"/>
                  <a:pt x="33" y="55"/>
                </a:cubicBezTo>
                <a:cubicBezTo>
                  <a:pt x="0" y="88"/>
                  <a:pt x="0" y="154"/>
                  <a:pt x="66" y="186"/>
                </a:cubicBezTo>
                <a:lnTo>
                  <a:pt x="691" y="548"/>
                </a:lnTo>
                <a:cubicBezTo>
                  <a:pt x="704" y="562"/>
                  <a:pt x="723" y="570"/>
                  <a:pt x="744" y="570"/>
                </a:cubicBezTo>
                <a:cubicBezTo>
                  <a:pt x="772" y="570"/>
                  <a:pt x="803" y="554"/>
                  <a:pt x="822" y="515"/>
                </a:cubicBezTo>
                <a:cubicBezTo>
                  <a:pt x="855" y="482"/>
                  <a:pt x="822" y="417"/>
                  <a:pt x="789" y="384"/>
                </a:cubicBezTo>
                <a:lnTo>
                  <a:pt x="165" y="22"/>
                </a:lnTo>
                <a:cubicBezTo>
                  <a:pt x="138" y="9"/>
                  <a:pt x="116" y="1"/>
                  <a:pt x="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77" name="Google Shape;16477;p113"/>
          <p:cNvSpPr/>
          <p:nvPr/>
        </p:nvSpPr>
        <p:spPr>
          <a:xfrm>
            <a:off x="6982532" y="3896568"/>
            <a:ext cx="25059" cy="12530"/>
          </a:xfrm>
          <a:custGeom>
            <a:rect b="b" l="l" r="r" t="t"/>
            <a:pathLst>
              <a:path extrusionOk="0" h="592" w="1184">
                <a:moveTo>
                  <a:pt x="132" y="0"/>
                </a:moveTo>
                <a:cubicBezTo>
                  <a:pt x="99" y="0"/>
                  <a:pt x="33" y="33"/>
                  <a:pt x="0" y="99"/>
                </a:cubicBezTo>
                <a:cubicBezTo>
                  <a:pt x="0" y="132"/>
                  <a:pt x="33" y="198"/>
                  <a:pt x="99" y="198"/>
                </a:cubicBezTo>
                <a:lnTo>
                  <a:pt x="1052" y="592"/>
                </a:lnTo>
                <a:cubicBezTo>
                  <a:pt x="1084" y="592"/>
                  <a:pt x="1150" y="559"/>
                  <a:pt x="1183" y="526"/>
                </a:cubicBezTo>
                <a:cubicBezTo>
                  <a:pt x="1183" y="461"/>
                  <a:pt x="1150" y="395"/>
                  <a:pt x="1084" y="395"/>
                </a:cubicBezTo>
                <a:lnTo>
                  <a:pt x="132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78" name="Google Shape;16478;p113"/>
          <p:cNvSpPr/>
          <p:nvPr/>
        </p:nvSpPr>
        <p:spPr>
          <a:xfrm>
            <a:off x="7009962" y="3871084"/>
            <a:ext cx="31007" cy="15069"/>
          </a:xfrm>
          <a:custGeom>
            <a:rect b="b" l="l" r="r" t="t"/>
            <a:pathLst>
              <a:path extrusionOk="0" h="712" w="1465">
                <a:moveTo>
                  <a:pt x="118" y="0"/>
                </a:moveTo>
                <a:cubicBezTo>
                  <a:pt x="48" y="0"/>
                  <a:pt x="0" y="77"/>
                  <a:pt x="51" y="153"/>
                </a:cubicBezTo>
                <a:cubicBezTo>
                  <a:pt x="413" y="449"/>
                  <a:pt x="873" y="646"/>
                  <a:pt x="1366" y="712"/>
                </a:cubicBezTo>
                <a:cubicBezTo>
                  <a:pt x="1399" y="712"/>
                  <a:pt x="1464" y="646"/>
                  <a:pt x="1464" y="580"/>
                </a:cubicBezTo>
                <a:cubicBezTo>
                  <a:pt x="1464" y="547"/>
                  <a:pt x="1399" y="482"/>
                  <a:pt x="1366" y="482"/>
                </a:cubicBezTo>
                <a:cubicBezTo>
                  <a:pt x="939" y="449"/>
                  <a:pt x="511" y="284"/>
                  <a:pt x="183" y="22"/>
                </a:cubicBezTo>
                <a:cubicBezTo>
                  <a:pt x="161" y="7"/>
                  <a:pt x="138" y="0"/>
                  <a:pt x="11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79" name="Google Shape;16479;p113"/>
          <p:cNvSpPr/>
          <p:nvPr/>
        </p:nvSpPr>
        <p:spPr>
          <a:xfrm>
            <a:off x="7021117" y="3866343"/>
            <a:ext cx="24022" cy="11471"/>
          </a:xfrm>
          <a:custGeom>
            <a:rect b="b" l="l" r="r" t="t"/>
            <a:pathLst>
              <a:path extrusionOk="0" h="542" w="1135">
                <a:moveTo>
                  <a:pt x="135" y="0"/>
                </a:moveTo>
                <a:cubicBezTo>
                  <a:pt x="57" y="0"/>
                  <a:pt x="0" y="130"/>
                  <a:pt x="83" y="213"/>
                </a:cubicBezTo>
                <a:cubicBezTo>
                  <a:pt x="379" y="377"/>
                  <a:pt x="707" y="476"/>
                  <a:pt x="1036" y="541"/>
                </a:cubicBezTo>
                <a:cubicBezTo>
                  <a:pt x="1102" y="541"/>
                  <a:pt x="1134" y="476"/>
                  <a:pt x="1134" y="443"/>
                </a:cubicBezTo>
                <a:cubicBezTo>
                  <a:pt x="1134" y="377"/>
                  <a:pt x="1102" y="311"/>
                  <a:pt x="1036" y="311"/>
                </a:cubicBezTo>
                <a:cubicBezTo>
                  <a:pt x="740" y="278"/>
                  <a:pt x="444" y="180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80" name="Google Shape;16480;p113"/>
          <p:cNvSpPr/>
          <p:nvPr/>
        </p:nvSpPr>
        <p:spPr>
          <a:xfrm>
            <a:off x="7024249" y="3853454"/>
            <a:ext cx="22287" cy="11133"/>
          </a:xfrm>
          <a:custGeom>
            <a:rect b="b" l="l" r="r" t="t"/>
            <a:pathLst>
              <a:path extrusionOk="0" h="526" w="1053">
                <a:moveTo>
                  <a:pt x="165" y="0"/>
                </a:moveTo>
                <a:cubicBezTo>
                  <a:pt x="132" y="0"/>
                  <a:pt x="66" y="0"/>
                  <a:pt x="34" y="66"/>
                </a:cubicBezTo>
                <a:cubicBezTo>
                  <a:pt x="1" y="99"/>
                  <a:pt x="34" y="164"/>
                  <a:pt x="66" y="197"/>
                </a:cubicBezTo>
                <a:cubicBezTo>
                  <a:pt x="329" y="394"/>
                  <a:pt x="625" y="493"/>
                  <a:pt x="954" y="526"/>
                </a:cubicBezTo>
                <a:cubicBezTo>
                  <a:pt x="1019" y="526"/>
                  <a:pt x="1052" y="493"/>
                  <a:pt x="1052" y="427"/>
                </a:cubicBezTo>
                <a:cubicBezTo>
                  <a:pt x="1052" y="394"/>
                  <a:pt x="1019" y="329"/>
                  <a:pt x="954" y="329"/>
                </a:cubicBezTo>
                <a:cubicBezTo>
                  <a:pt x="658" y="296"/>
                  <a:pt x="395" y="197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81" name="Google Shape;16481;p113"/>
          <p:cNvSpPr/>
          <p:nvPr/>
        </p:nvSpPr>
        <p:spPr>
          <a:xfrm>
            <a:off x="7021773" y="3841347"/>
            <a:ext cx="22668" cy="12128"/>
          </a:xfrm>
          <a:custGeom>
            <a:rect b="b" l="l" r="r" t="t"/>
            <a:pathLst>
              <a:path extrusionOk="0" h="573" w="1071">
                <a:moveTo>
                  <a:pt x="164" y="0"/>
                </a:moveTo>
                <a:cubicBezTo>
                  <a:pt x="61" y="0"/>
                  <a:pt x="0" y="154"/>
                  <a:pt x="85" y="211"/>
                </a:cubicBezTo>
                <a:cubicBezTo>
                  <a:pt x="348" y="375"/>
                  <a:pt x="611" y="474"/>
                  <a:pt x="906" y="572"/>
                </a:cubicBezTo>
                <a:cubicBezTo>
                  <a:pt x="1038" y="572"/>
                  <a:pt x="1071" y="408"/>
                  <a:pt x="972" y="375"/>
                </a:cubicBezTo>
                <a:cubicBezTo>
                  <a:pt x="709" y="276"/>
                  <a:pt x="446" y="178"/>
                  <a:pt x="216" y="14"/>
                </a:cubicBezTo>
                <a:cubicBezTo>
                  <a:pt x="198" y="4"/>
                  <a:pt x="180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82" name="Google Shape;16482;p113"/>
          <p:cNvSpPr/>
          <p:nvPr/>
        </p:nvSpPr>
        <p:spPr>
          <a:xfrm>
            <a:off x="7002004" y="3824923"/>
            <a:ext cx="22964" cy="11429"/>
          </a:xfrm>
          <a:custGeom>
            <a:rect b="b" l="l" r="r" t="t"/>
            <a:pathLst>
              <a:path extrusionOk="0" h="540" w="1085">
                <a:moveTo>
                  <a:pt x="132" y="1"/>
                </a:moveTo>
                <a:cubicBezTo>
                  <a:pt x="99" y="1"/>
                  <a:pt x="33" y="34"/>
                  <a:pt x="33" y="67"/>
                </a:cubicBezTo>
                <a:cubicBezTo>
                  <a:pt x="0" y="132"/>
                  <a:pt x="33" y="198"/>
                  <a:pt x="99" y="198"/>
                </a:cubicBezTo>
                <a:lnTo>
                  <a:pt x="953" y="527"/>
                </a:lnTo>
                <a:cubicBezTo>
                  <a:pt x="962" y="535"/>
                  <a:pt x="973" y="540"/>
                  <a:pt x="985" y="540"/>
                </a:cubicBezTo>
                <a:cubicBezTo>
                  <a:pt x="1019" y="540"/>
                  <a:pt x="1060" y="509"/>
                  <a:pt x="1085" y="461"/>
                </a:cubicBezTo>
                <a:cubicBezTo>
                  <a:pt x="1085" y="428"/>
                  <a:pt x="1052" y="362"/>
                  <a:pt x="1019" y="329"/>
                </a:cubicBezTo>
                <a:lnTo>
                  <a:pt x="1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83" name="Google Shape;16483;p113"/>
          <p:cNvSpPr/>
          <p:nvPr/>
        </p:nvSpPr>
        <p:spPr>
          <a:xfrm>
            <a:off x="7030514" y="3832987"/>
            <a:ext cx="18096" cy="9355"/>
          </a:xfrm>
          <a:custGeom>
            <a:rect b="b" l="l" r="r" t="t"/>
            <a:pathLst>
              <a:path extrusionOk="0" h="442" w="855">
                <a:moveTo>
                  <a:pt x="108" y="1"/>
                </a:moveTo>
                <a:cubicBezTo>
                  <a:pt x="63" y="1"/>
                  <a:pt x="24" y="24"/>
                  <a:pt x="0" y="47"/>
                </a:cubicBezTo>
                <a:cubicBezTo>
                  <a:pt x="0" y="113"/>
                  <a:pt x="0" y="178"/>
                  <a:pt x="66" y="178"/>
                </a:cubicBezTo>
                <a:cubicBezTo>
                  <a:pt x="263" y="310"/>
                  <a:pt x="493" y="409"/>
                  <a:pt x="723" y="441"/>
                </a:cubicBezTo>
                <a:cubicBezTo>
                  <a:pt x="789" y="441"/>
                  <a:pt x="855" y="409"/>
                  <a:pt x="855" y="376"/>
                </a:cubicBezTo>
                <a:cubicBezTo>
                  <a:pt x="855" y="310"/>
                  <a:pt x="822" y="244"/>
                  <a:pt x="789" y="244"/>
                </a:cubicBezTo>
                <a:cubicBezTo>
                  <a:pt x="559" y="211"/>
                  <a:pt x="362" y="113"/>
                  <a:pt x="165" y="14"/>
                </a:cubicBezTo>
                <a:cubicBezTo>
                  <a:pt x="145" y="5"/>
                  <a:pt x="126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84" name="Google Shape;16484;p113"/>
          <p:cNvSpPr/>
          <p:nvPr/>
        </p:nvSpPr>
        <p:spPr>
          <a:xfrm>
            <a:off x="7020079" y="3812414"/>
            <a:ext cx="17419" cy="7662"/>
          </a:xfrm>
          <a:custGeom>
            <a:rect b="b" l="l" r="r" t="t"/>
            <a:pathLst>
              <a:path extrusionOk="0" h="362" w="823">
                <a:moveTo>
                  <a:pt x="198" y="0"/>
                </a:moveTo>
                <a:cubicBezTo>
                  <a:pt x="132" y="0"/>
                  <a:pt x="66" y="0"/>
                  <a:pt x="33" y="66"/>
                </a:cubicBezTo>
                <a:cubicBezTo>
                  <a:pt x="1" y="99"/>
                  <a:pt x="33" y="165"/>
                  <a:pt x="99" y="198"/>
                </a:cubicBezTo>
                <a:lnTo>
                  <a:pt x="66" y="165"/>
                </a:lnTo>
                <a:lnTo>
                  <a:pt x="66" y="165"/>
                </a:lnTo>
                <a:cubicBezTo>
                  <a:pt x="263" y="263"/>
                  <a:pt x="461" y="329"/>
                  <a:pt x="691" y="362"/>
                </a:cubicBezTo>
                <a:cubicBezTo>
                  <a:pt x="723" y="362"/>
                  <a:pt x="789" y="329"/>
                  <a:pt x="789" y="296"/>
                </a:cubicBezTo>
                <a:cubicBezTo>
                  <a:pt x="822" y="230"/>
                  <a:pt x="789" y="165"/>
                  <a:pt x="723" y="165"/>
                </a:cubicBezTo>
                <a:cubicBezTo>
                  <a:pt x="625" y="132"/>
                  <a:pt x="526" y="132"/>
                  <a:pt x="428" y="99"/>
                </a:cubicBezTo>
                <a:lnTo>
                  <a:pt x="296" y="33"/>
                </a:lnTo>
                <a:lnTo>
                  <a:pt x="231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85" name="Google Shape;16485;p113"/>
          <p:cNvSpPr/>
          <p:nvPr/>
        </p:nvSpPr>
        <p:spPr>
          <a:xfrm>
            <a:off x="7017751" y="3794000"/>
            <a:ext cx="25292" cy="11471"/>
          </a:xfrm>
          <a:custGeom>
            <a:rect b="b" l="l" r="r" t="t"/>
            <a:pathLst>
              <a:path extrusionOk="0" h="542" w="1195">
                <a:moveTo>
                  <a:pt x="160" y="1"/>
                </a:moveTo>
                <a:cubicBezTo>
                  <a:pt x="75" y="1"/>
                  <a:pt x="0" y="125"/>
                  <a:pt x="111" y="180"/>
                </a:cubicBezTo>
                <a:cubicBezTo>
                  <a:pt x="406" y="345"/>
                  <a:pt x="735" y="476"/>
                  <a:pt x="1063" y="542"/>
                </a:cubicBezTo>
                <a:cubicBezTo>
                  <a:pt x="1129" y="542"/>
                  <a:pt x="1162" y="509"/>
                  <a:pt x="1195" y="476"/>
                </a:cubicBezTo>
                <a:cubicBezTo>
                  <a:pt x="1195" y="410"/>
                  <a:pt x="1162" y="345"/>
                  <a:pt x="1129" y="345"/>
                </a:cubicBezTo>
                <a:cubicBezTo>
                  <a:pt x="801" y="279"/>
                  <a:pt x="505" y="180"/>
                  <a:pt x="209" y="16"/>
                </a:cubicBezTo>
                <a:cubicBezTo>
                  <a:pt x="193" y="5"/>
                  <a:pt x="176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86" name="Google Shape;16486;p113"/>
          <p:cNvSpPr/>
          <p:nvPr/>
        </p:nvSpPr>
        <p:spPr>
          <a:xfrm>
            <a:off x="7028419" y="3783904"/>
            <a:ext cx="30626" cy="11408"/>
          </a:xfrm>
          <a:custGeom>
            <a:rect b="b" l="l" r="r" t="t"/>
            <a:pathLst>
              <a:path extrusionOk="0" h="539" w="1447">
                <a:moveTo>
                  <a:pt x="132" y="0"/>
                </a:moveTo>
                <a:cubicBezTo>
                  <a:pt x="67" y="0"/>
                  <a:pt x="1" y="33"/>
                  <a:pt x="1" y="66"/>
                </a:cubicBezTo>
                <a:cubicBezTo>
                  <a:pt x="1" y="132"/>
                  <a:pt x="34" y="197"/>
                  <a:pt x="67" y="197"/>
                </a:cubicBezTo>
                <a:cubicBezTo>
                  <a:pt x="461" y="362"/>
                  <a:pt x="888" y="460"/>
                  <a:pt x="1315" y="526"/>
                </a:cubicBezTo>
                <a:cubicBezTo>
                  <a:pt x="1324" y="535"/>
                  <a:pt x="1335" y="539"/>
                  <a:pt x="1347" y="539"/>
                </a:cubicBezTo>
                <a:cubicBezTo>
                  <a:pt x="1381" y="539"/>
                  <a:pt x="1423" y="508"/>
                  <a:pt x="1447" y="460"/>
                </a:cubicBezTo>
                <a:cubicBezTo>
                  <a:pt x="1447" y="394"/>
                  <a:pt x="1414" y="362"/>
                  <a:pt x="1348" y="329"/>
                </a:cubicBezTo>
                <a:cubicBezTo>
                  <a:pt x="921" y="263"/>
                  <a:pt x="527" y="164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87" name="Google Shape;16487;p113"/>
          <p:cNvSpPr/>
          <p:nvPr/>
        </p:nvSpPr>
        <p:spPr>
          <a:xfrm>
            <a:off x="7035615" y="3773385"/>
            <a:ext cx="19260" cy="7048"/>
          </a:xfrm>
          <a:custGeom>
            <a:rect b="b" l="l" r="r" t="t"/>
            <a:pathLst>
              <a:path extrusionOk="0" h="333" w="910">
                <a:moveTo>
                  <a:pt x="161" y="1"/>
                </a:moveTo>
                <a:cubicBezTo>
                  <a:pt x="47" y="1"/>
                  <a:pt x="0" y="201"/>
                  <a:pt x="154" y="201"/>
                </a:cubicBezTo>
                <a:lnTo>
                  <a:pt x="811" y="333"/>
                </a:lnTo>
                <a:cubicBezTo>
                  <a:pt x="844" y="333"/>
                  <a:pt x="910" y="300"/>
                  <a:pt x="910" y="234"/>
                </a:cubicBezTo>
                <a:cubicBezTo>
                  <a:pt x="910" y="201"/>
                  <a:pt x="910" y="136"/>
                  <a:pt x="844" y="136"/>
                </a:cubicBezTo>
                <a:lnTo>
                  <a:pt x="187" y="4"/>
                </a:lnTo>
                <a:cubicBezTo>
                  <a:pt x="178" y="2"/>
                  <a:pt x="169" y="1"/>
                  <a:pt x="1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88" name="Google Shape;16488;p113"/>
          <p:cNvSpPr/>
          <p:nvPr/>
        </p:nvSpPr>
        <p:spPr>
          <a:xfrm>
            <a:off x="7038853" y="3759289"/>
            <a:ext cx="15323" cy="6540"/>
          </a:xfrm>
          <a:custGeom>
            <a:rect b="b" l="l" r="r" t="t"/>
            <a:pathLst>
              <a:path extrusionOk="0" h="309" w="724">
                <a:moveTo>
                  <a:pt x="101" y="0"/>
                </a:moveTo>
                <a:cubicBezTo>
                  <a:pt x="69" y="0"/>
                  <a:pt x="34" y="31"/>
                  <a:pt x="34" y="79"/>
                </a:cubicBezTo>
                <a:cubicBezTo>
                  <a:pt x="1" y="144"/>
                  <a:pt x="34" y="177"/>
                  <a:pt x="99" y="210"/>
                </a:cubicBezTo>
                <a:lnTo>
                  <a:pt x="527" y="309"/>
                </a:lnTo>
                <a:cubicBezTo>
                  <a:pt x="658" y="309"/>
                  <a:pt x="724" y="144"/>
                  <a:pt x="592" y="112"/>
                </a:cubicBezTo>
                <a:lnTo>
                  <a:pt x="132" y="13"/>
                </a:lnTo>
                <a:cubicBezTo>
                  <a:pt x="123" y="4"/>
                  <a:pt x="112" y="0"/>
                  <a:pt x="10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89" name="Google Shape;16489;p113"/>
          <p:cNvSpPr/>
          <p:nvPr/>
        </p:nvSpPr>
        <p:spPr>
          <a:xfrm>
            <a:off x="6560347" y="4676468"/>
            <a:ext cx="18816" cy="9503"/>
          </a:xfrm>
          <a:custGeom>
            <a:rect b="b" l="l" r="r" t="t"/>
            <a:pathLst>
              <a:path extrusionOk="0" h="449" w="889">
                <a:moveTo>
                  <a:pt x="112" y="0"/>
                </a:moveTo>
                <a:cubicBezTo>
                  <a:pt x="84" y="0"/>
                  <a:pt x="53" y="16"/>
                  <a:pt x="34" y="55"/>
                </a:cubicBezTo>
                <a:cubicBezTo>
                  <a:pt x="1" y="87"/>
                  <a:pt x="34" y="153"/>
                  <a:pt x="67" y="186"/>
                </a:cubicBezTo>
                <a:cubicBezTo>
                  <a:pt x="297" y="285"/>
                  <a:pt x="527" y="383"/>
                  <a:pt x="757" y="449"/>
                </a:cubicBezTo>
                <a:cubicBezTo>
                  <a:pt x="790" y="449"/>
                  <a:pt x="855" y="449"/>
                  <a:pt x="888" y="383"/>
                </a:cubicBezTo>
                <a:cubicBezTo>
                  <a:pt x="888" y="317"/>
                  <a:pt x="855" y="252"/>
                  <a:pt x="790" y="252"/>
                </a:cubicBezTo>
                <a:cubicBezTo>
                  <a:pt x="592" y="186"/>
                  <a:pt x="362" y="120"/>
                  <a:pt x="165" y="22"/>
                </a:cubicBezTo>
                <a:cubicBezTo>
                  <a:pt x="152" y="8"/>
                  <a:pt x="132" y="0"/>
                  <a:pt x="11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90" name="Google Shape;16490;p113"/>
          <p:cNvSpPr/>
          <p:nvPr/>
        </p:nvSpPr>
        <p:spPr>
          <a:xfrm>
            <a:off x="6560347" y="4661970"/>
            <a:ext cx="20191" cy="14964"/>
          </a:xfrm>
          <a:custGeom>
            <a:rect b="b" l="l" r="r" t="t"/>
            <a:pathLst>
              <a:path extrusionOk="0" h="707" w="954">
                <a:moveTo>
                  <a:pt x="132" y="0"/>
                </a:moveTo>
                <a:cubicBezTo>
                  <a:pt x="108" y="0"/>
                  <a:pt x="83" y="17"/>
                  <a:pt x="67" y="50"/>
                </a:cubicBezTo>
                <a:cubicBezTo>
                  <a:pt x="1" y="82"/>
                  <a:pt x="1" y="148"/>
                  <a:pt x="67" y="181"/>
                </a:cubicBezTo>
                <a:cubicBezTo>
                  <a:pt x="264" y="411"/>
                  <a:pt x="494" y="575"/>
                  <a:pt x="757" y="707"/>
                </a:cubicBezTo>
                <a:cubicBezTo>
                  <a:pt x="822" y="707"/>
                  <a:pt x="888" y="707"/>
                  <a:pt x="921" y="641"/>
                </a:cubicBezTo>
                <a:cubicBezTo>
                  <a:pt x="954" y="608"/>
                  <a:pt x="921" y="542"/>
                  <a:pt x="888" y="510"/>
                </a:cubicBezTo>
                <a:cubicBezTo>
                  <a:pt x="625" y="411"/>
                  <a:pt x="395" y="247"/>
                  <a:pt x="198" y="50"/>
                </a:cubicBezTo>
                <a:cubicBezTo>
                  <a:pt x="182" y="17"/>
                  <a:pt x="157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91" name="Google Shape;16491;p113"/>
          <p:cNvSpPr/>
          <p:nvPr/>
        </p:nvSpPr>
        <p:spPr>
          <a:xfrm>
            <a:off x="6560347" y="4650668"/>
            <a:ext cx="19514" cy="18202"/>
          </a:xfrm>
          <a:custGeom>
            <a:rect b="b" l="l" r="r" t="t"/>
            <a:pathLst>
              <a:path extrusionOk="0" h="860" w="922">
                <a:moveTo>
                  <a:pt x="100" y="0"/>
                </a:moveTo>
                <a:cubicBezTo>
                  <a:pt x="75" y="0"/>
                  <a:pt x="50" y="8"/>
                  <a:pt x="34" y="25"/>
                </a:cubicBezTo>
                <a:cubicBezTo>
                  <a:pt x="1" y="58"/>
                  <a:pt x="1" y="123"/>
                  <a:pt x="34" y="189"/>
                </a:cubicBezTo>
                <a:cubicBezTo>
                  <a:pt x="264" y="419"/>
                  <a:pt x="494" y="649"/>
                  <a:pt x="757" y="846"/>
                </a:cubicBezTo>
                <a:cubicBezTo>
                  <a:pt x="776" y="856"/>
                  <a:pt x="795" y="860"/>
                  <a:pt x="814" y="860"/>
                </a:cubicBezTo>
                <a:cubicBezTo>
                  <a:pt x="858" y="860"/>
                  <a:pt x="898" y="837"/>
                  <a:pt x="921" y="814"/>
                </a:cubicBezTo>
                <a:cubicBezTo>
                  <a:pt x="921" y="748"/>
                  <a:pt x="921" y="682"/>
                  <a:pt x="888" y="649"/>
                </a:cubicBezTo>
                <a:cubicBezTo>
                  <a:pt x="625" y="485"/>
                  <a:pt x="395" y="255"/>
                  <a:pt x="165" y="25"/>
                </a:cubicBezTo>
                <a:cubicBezTo>
                  <a:pt x="149" y="8"/>
                  <a:pt x="124" y="0"/>
                  <a:pt x="10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92" name="Google Shape;16492;p113"/>
          <p:cNvSpPr/>
          <p:nvPr/>
        </p:nvSpPr>
        <p:spPr>
          <a:xfrm>
            <a:off x="6565914" y="4649271"/>
            <a:ext cx="18816" cy="13757"/>
          </a:xfrm>
          <a:custGeom>
            <a:rect b="b" l="l" r="r" t="t"/>
            <a:pathLst>
              <a:path extrusionOk="0" h="650" w="889">
                <a:moveTo>
                  <a:pt x="99" y="1"/>
                </a:moveTo>
                <a:cubicBezTo>
                  <a:pt x="75" y="1"/>
                  <a:pt x="50" y="9"/>
                  <a:pt x="34" y="25"/>
                </a:cubicBezTo>
                <a:cubicBezTo>
                  <a:pt x="1" y="91"/>
                  <a:pt x="1" y="157"/>
                  <a:pt x="34" y="189"/>
                </a:cubicBezTo>
                <a:cubicBezTo>
                  <a:pt x="231" y="387"/>
                  <a:pt x="461" y="551"/>
                  <a:pt x="724" y="650"/>
                </a:cubicBezTo>
                <a:cubicBezTo>
                  <a:pt x="789" y="650"/>
                  <a:pt x="855" y="617"/>
                  <a:pt x="855" y="584"/>
                </a:cubicBezTo>
                <a:cubicBezTo>
                  <a:pt x="888" y="518"/>
                  <a:pt x="855" y="452"/>
                  <a:pt x="789" y="452"/>
                </a:cubicBezTo>
                <a:lnTo>
                  <a:pt x="625" y="387"/>
                </a:lnTo>
                <a:cubicBezTo>
                  <a:pt x="559" y="354"/>
                  <a:pt x="527" y="321"/>
                  <a:pt x="461" y="288"/>
                </a:cubicBezTo>
                <a:cubicBezTo>
                  <a:pt x="362" y="222"/>
                  <a:pt x="264" y="124"/>
                  <a:pt x="165" y="25"/>
                </a:cubicBezTo>
                <a:cubicBezTo>
                  <a:pt x="149" y="9"/>
                  <a:pt x="12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93" name="Google Shape;16493;p113"/>
          <p:cNvSpPr/>
          <p:nvPr/>
        </p:nvSpPr>
        <p:spPr>
          <a:xfrm>
            <a:off x="6566612" y="4641863"/>
            <a:ext cx="18117" cy="11895"/>
          </a:xfrm>
          <a:custGeom>
            <a:rect b="b" l="l" r="r" t="t"/>
            <a:pathLst>
              <a:path extrusionOk="0" h="562" w="856">
                <a:moveTo>
                  <a:pt x="129" y="0"/>
                </a:moveTo>
                <a:cubicBezTo>
                  <a:pt x="96" y="0"/>
                  <a:pt x="57" y="23"/>
                  <a:pt x="34" y="47"/>
                </a:cubicBezTo>
                <a:cubicBezTo>
                  <a:pt x="1" y="112"/>
                  <a:pt x="34" y="178"/>
                  <a:pt x="66" y="211"/>
                </a:cubicBezTo>
                <a:cubicBezTo>
                  <a:pt x="264" y="309"/>
                  <a:pt x="494" y="441"/>
                  <a:pt x="691" y="539"/>
                </a:cubicBezTo>
                <a:cubicBezTo>
                  <a:pt x="718" y="553"/>
                  <a:pt x="745" y="561"/>
                  <a:pt x="770" y="561"/>
                </a:cubicBezTo>
                <a:cubicBezTo>
                  <a:pt x="805" y="561"/>
                  <a:pt x="836" y="545"/>
                  <a:pt x="855" y="507"/>
                </a:cubicBezTo>
                <a:cubicBezTo>
                  <a:pt x="855" y="474"/>
                  <a:pt x="855" y="408"/>
                  <a:pt x="822" y="375"/>
                </a:cubicBezTo>
                <a:cubicBezTo>
                  <a:pt x="592" y="277"/>
                  <a:pt x="362" y="145"/>
                  <a:pt x="165" y="14"/>
                </a:cubicBez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94" name="Google Shape;16494;p113"/>
          <p:cNvSpPr/>
          <p:nvPr/>
        </p:nvSpPr>
        <p:spPr>
          <a:xfrm>
            <a:off x="6565554" y="4630687"/>
            <a:ext cx="21652" cy="15937"/>
          </a:xfrm>
          <a:custGeom>
            <a:rect b="b" l="l" r="r" t="t"/>
            <a:pathLst>
              <a:path extrusionOk="0" h="753" w="1023">
                <a:moveTo>
                  <a:pt x="135" y="1"/>
                </a:moveTo>
                <a:cubicBezTo>
                  <a:pt x="57" y="1"/>
                  <a:pt x="1" y="125"/>
                  <a:pt x="84" y="180"/>
                </a:cubicBezTo>
                <a:lnTo>
                  <a:pt x="839" y="739"/>
                </a:lnTo>
                <a:cubicBezTo>
                  <a:pt x="853" y="748"/>
                  <a:pt x="867" y="752"/>
                  <a:pt x="880" y="752"/>
                </a:cubicBezTo>
                <a:cubicBezTo>
                  <a:pt x="962" y="752"/>
                  <a:pt x="1023" y="598"/>
                  <a:pt x="938" y="542"/>
                </a:cubicBezTo>
                <a:lnTo>
                  <a:pt x="182" y="16"/>
                </a:ln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95" name="Google Shape;16495;p113"/>
          <p:cNvSpPr/>
          <p:nvPr/>
        </p:nvSpPr>
        <p:spPr>
          <a:xfrm>
            <a:off x="6572877" y="4628465"/>
            <a:ext cx="18096" cy="10921"/>
          </a:xfrm>
          <a:custGeom>
            <a:rect b="b" l="l" r="r" t="t"/>
            <a:pathLst>
              <a:path extrusionOk="0" h="516" w="855">
                <a:moveTo>
                  <a:pt x="118" y="1"/>
                </a:moveTo>
                <a:cubicBezTo>
                  <a:pt x="83" y="1"/>
                  <a:pt x="53" y="17"/>
                  <a:pt x="33" y="55"/>
                </a:cubicBezTo>
                <a:cubicBezTo>
                  <a:pt x="0" y="88"/>
                  <a:pt x="33" y="154"/>
                  <a:pt x="66" y="187"/>
                </a:cubicBezTo>
                <a:cubicBezTo>
                  <a:pt x="263" y="318"/>
                  <a:pt x="493" y="417"/>
                  <a:pt x="723" y="515"/>
                </a:cubicBezTo>
                <a:cubicBezTo>
                  <a:pt x="789" y="515"/>
                  <a:pt x="822" y="482"/>
                  <a:pt x="855" y="450"/>
                </a:cubicBezTo>
                <a:cubicBezTo>
                  <a:pt x="855" y="384"/>
                  <a:pt x="822" y="318"/>
                  <a:pt x="789" y="318"/>
                </a:cubicBezTo>
                <a:lnTo>
                  <a:pt x="690" y="285"/>
                </a:lnTo>
                <a:lnTo>
                  <a:pt x="625" y="252"/>
                </a:lnTo>
                <a:lnTo>
                  <a:pt x="460" y="187"/>
                </a:lnTo>
                <a:cubicBezTo>
                  <a:pt x="362" y="121"/>
                  <a:pt x="263" y="88"/>
                  <a:pt x="198" y="22"/>
                </a:cubicBezTo>
                <a:cubicBezTo>
                  <a:pt x="170" y="9"/>
                  <a:pt x="143" y="1"/>
                  <a:pt x="11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96" name="Google Shape;16496;p113"/>
          <p:cNvSpPr/>
          <p:nvPr/>
        </p:nvSpPr>
        <p:spPr>
          <a:xfrm>
            <a:off x="6577046" y="4619533"/>
            <a:ext cx="20467" cy="12445"/>
          </a:xfrm>
          <a:custGeom>
            <a:rect b="b" l="l" r="r" t="t"/>
            <a:pathLst>
              <a:path extrusionOk="0" h="588" w="967">
                <a:moveTo>
                  <a:pt x="103" y="1"/>
                </a:moveTo>
                <a:cubicBezTo>
                  <a:pt x="75" y="1"/>
                  <a:pt x="50" y="17"/>
                  <a:pt x="33" y="50"/>
                </a:cubicBezTo>
                <a:cubicBezTo>
                  <a:pt x="1" y="83"/>
                  <a:pt x="1" y="149"/>
                  <a:pt x="33" y="181"/>
                </a:cubicBezTo>
                <a:cubicBezTo>
                  <a:pt x="263" y="346"/>
                  <a:pt x="493" y="477"/>
                  <a:pt x="789" y="576"/>
                </a:cubicBezTo>
                <a:cubicBezTo>
                  <a:pt x="806" y="584"/>
                  <a:pt x="821" y="588"/>
                  <a:pt x="835" y="588"/>
                </a:cubicBezTo>
                <a:cubicBezTo>
                  <a:pt x="933" y="588"/>
                  <a:pt x="966" y="407"/>
                  <a:pt x="822" y="379"/>
                </a:cubicBezTo>
                <a:cubicBezTo>
                  <a:pt x="592" y="313"/>
                  <a:pt x="362" y="181"/>
                  <a:pt x="198" y="50"/>
                </a:cubicBezTo>
                <a:cubicBezTo>
                  <a:pt x="165" y="17"/>
                  <a:pt x="132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97" name="Google Shape;16497;p113"/>
          <p:cNvSpPr/>
          <p:nvPr/>
        </p:nvSpPr>
        <p:spPr>
          <a:xfrm>
            <a:off x="6586084" y="4619195"/>
            <a:ext cx="12551" cy="7662"/>
          </a:xfrm>
          <a:custGeom>
            <a:rect b="b" l="l" r="r" t="t"/>
            <a:pathLst>
              <a:path extrusionOk="0" h="362" w="593">
                <a:moveTo>
                  <a:pt x="99" y="0"/>
                </a:moveTo>
                <a:cubicBezTo>
                  <a:pt x="66" y="0"/>
                  <a:pt x="34" y="33"/>
                  <a:pt x="34" y="33"/>
                </a:cubicBezTo>
                <a:cubicBezTo>
                  <a:pt x="1" y="99"/>
                  <a:pt x="1" y="165"/>
                  <a:pt x="66" y="197"/>
                </a:cubicBezTo>
                <a:lnTo>
                  <a:pt x="34" y="165"/>
                </a:lnTo>
                <a:lnTo>
                  <a:pt x="34" y="165"/>
                </a:lnTo>
                <a:cubicBezTo>
                  <a:pt x="165" y="263"/>
                  <a:pt x="297" y="329"/>
                  <a:pt x="428" y="362"/>
                </a:cubicBezTo>
                <a:cubicBezTo>
                  <a:pt x="559" y="362"/>
                  <a:pt x="592" y="197"/>
                  <a:pt x="494" y="165"/>
                </a:cubicBezTo>
                <a:lnTo>
                  <a:pt x="395" y="132"/>
                </a:lnTo>
                <a:lnTo>
                  <a:pt x="329" y="99"/>
                </a:lnTo>
                <a:cubicBezTo>
                  <a:pt x="264" y="66"/>
                  <a:pt x="231" y="33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98" name="Google Shape;16498;p113"/>
          <p:cNvSpPr/>
          <p:nvPr/>
        </p:nvSpPr>
        <p:spPr>
          <a:xfrm>
            <a:off x="6586423" y="4687030"/>
            <a:ext cx="47473" cy="22668"/>
          </a:xfrm>
          <a:custGeom>
            <a:rect b="b" l="l" r="r" t="t"/>
            <a:pathLst>
              <a:path extrusionOk="0" h="1071" w="2243">
                <a:moveTo>
                  <a:pt x="124" y="0"/>
                </a:moveTo>
                <a:cubicBezTo>
                  <a:pt x="34" y="0"/>
                  <a:pt x="1" y="125"/>
                  <a:pt x="83" y="180"/>
                </a:cubicBezTo>
                <a:cubicBezTo>
                  <a:pt x="708" y="541"/>
                  <a:pt x="1365" y="837"/>
                  <a:pt x="2055" y="1067"/>
                </a:cubicBezTo>
                <a:cubicBezTo>
                  <a:pt x="2065" y="1070"/>
                  <a:pt x="2075" y="1071"/>
                  <a:pt x="2084" y="1071"/>
                </a:cubicBezTo>
                <a:cubicBezTo>
                  <a:pt x="2195" y="1071"/>
                  <a:pt x="2242" y="900"/>
                  <a:pt x="2121" y="870"/>
                </a:cubicBezTo>
                <a:cubicBezTo>
                  <a:pt x="1431" y="640"/>
                  <a:pt x="773" y="377"/>
                  <a:pt x="182" y="16"/>
                </a:cubicBezTo>
                <a:cubicBezTo>
                  <a:pt x="161" y="5"/>
                  <a:pt x="141" y="0"/>
                  <a:pt x="12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99" name="Google Shape;16499;p113"/>
          <p:cNvSpPr/>
          <p:nvPr/>
        </p:nvSpPr>
        <p:spPr>
          <a:xfrm>
            <a:off x="6596857" y="4679389"/>
            <a:ext cx="28192" cy="17017"/>
          </a:xfrm>
          <a:custGeom>
            <a:rect b="b" l="l" r="r" t="t"/>
            <a:pathLst>
              <a:path extrusionOk="0" h="804" w="1332">
                <a:moveTo>
                  <a:pt x="155" y="0"/>
                </a:moveTo>
                <a:cubicBezTo>
                  <a:pt x="57" y="0"/>
                  <a:pt x="0" y="129"/>
                  <a:pt x="83" y="212"/>
                </a:cubicBezTo>
                <a:cubicBezTo>
                  <a:pt x="445" y="442"/>
                  <a:pt x="806" y="639"/>
                  <a:pt x="1168" y="804"/>
                </a:cubicBezTo>
                <a:cubicBezTo>
                  <a:pt x="1233" y="804"/>
                  <a:pt x="1299" y="804"/>
                  <a:pt x="1332" y="738"/>
                </a:cubicBezTo>
                <a:cubicBezTo>
                  <a:pt x="1332" y="705"/>
                  <a:pt x="1332" y="639"/>
                  <a:pt x="1266" y="607"/>
                </a:cubicBezTo>
                <a:cubicBezTo>
                  <a:pt x="905" y="442"/>
                  <a:pt x="543" y="245"/>
                  <a:pt x="215" y="15"/>
                </a:cubicBezTo>
                <a:cubicBezTo>
                  <a:pt x="194" y="5"/>
                  <a:pt x="174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00" name="Google Shape;16500;p113"/>
          <p:cNvSpPr/>
          <p:nvPr/>
        </p:nvSpPr>
        <p:spPr>
          <a:xfrm>
            <a:off x="6603228" y="4672425"/>
            <a:ext cx="72405" cy="31028"/>
          </a:xfrm>
          <a:custGeom>
            <a:rect b="b" l="l" r="r" t="t"/>
            <a:pathLst>
              <a:path extrusionOk="0" h="1466" w="3421">
                <a:moveTo>
                  <a:pt x="160" y="0"/>
                </a:moveTo>
                <a:cubicBezTo>
                  <a:pt x="75" y="0"/>
                  <a:pt x="1" y="125"/>
                  <a:pt x="111" y="180"/>
                </a:cubicBezTo>
                <a:cubicBezTo>
                  <a:pt x="1130" y="706"/>
                  <a:pt x="2181" y="1133"/>
                  <a:pt x="3265" y="1461"/>
                </a:cubicBezTo>
                <a:cubicBezTo>
                  <a:pt x="3277" y="1464"/>
                  <a:pt x="3288" y="1466"/>
                  <a:pt x="3298" y="1466"/>
                </a:cubicBezTo>
                <a:cubicBezTo>
                  <a:pt x="3402" y="1466"/>
                  <a:pt x="3421" y="1324"/>
                  <a:pt x="3331" y="1264"/>
                </a:cubicBezTo>
                <a:cubicBezTo>
                  <a:pt x="2247" y="936"/>
                  <a:pt x="1195" y="541"/>
                  <a:pt x="209" y="16"/>
                </a:cubicBezTo>
                <a:cubicBezTo>
                  <a:pt x="194" y="5"/>
                  <a:pt x="177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01" name="Google Shape;16501;p113"/>
          <p:cNvSpPr/>
          <p:nvPr/>
        </p:nvSpPr>
        <p:spPr>
          <a:xfrm>
            <a:off x="6623250" y="4660636"/>
            <a:ext cx="63961" cy="34711"/>
          </a:xfrm>
          <a:custGeom>
            <a:rect b="b" l="l" r="r" t="t"/>
            <a:pathLst>
              <a:path extrusionOk="0" h="1640" w="3022">
                <a:moveTo>
                  <a:pt x="143" y="1"/>
                </a:moveTo>
                <a:cubicBezTo>
                  <a:pt x="61" y="1"/>
                  <a:pt x="0" y="155"/>
                  <a:pt x="85" y="211"/>
                </a:cubicBezTo>
                <a:cubicBezTo>
                  <a:pt x="939" y="737"/>
                  <a:pt x="1859" y="1230"/>
                  <a:pt x="2812" y="1624"/>
                </a:cubicBezTo>
                <a:cubicBezTo>
                  <a:pt x="2828" y="1635"/>
                  <a:pt x="2845" y="1639"/>
                  <a:pt x="2861" y="1639"/>
                </a:cubicBezTo>
                <a:cubicBezTo>
                  <a:pt x="2947" y="1639"/>
                  <a:pt x="3021" y="1515"/>
                  <a:pt x="2911" y="1460"/>
                </a:cubicBezTo>
                <a:cubicBezTo>
                  <a:pt x="1958" y="1033"/>
                  <a:pt x="1071" y="573"/>
                  <a:pt x="184" y="14"/>
                </a:cubicBezTo>
                <a:cubicBezTo>
                  <a:pt x="170" y="5"/>
                  <a:pt x="156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02" name="Google Shape;16502;p113"/>
          <p:cNvSpPr/>
          <p:nvPr/>
        </p:nvSpPr>
        <p:spPr>
          <a:xfrm>
            <a:off x="6603482" y="4646561"/>
            <a:ext cx="16699" cy="12572"/>
          </a:xfrm>
          <a:custGeom>
            <a:rect b="b" l="l" r="r" t="t"/>
            <a:pathLst>
              <a:path extrusionOk="0" h="594" w="789">
                <a:moveTo>
                  <a:pt x="111" y="0"/>
                </a:moveTo>
                <a:cubicBezTo>
                  <a:pt x="83" y="0"/>
                  <a:pt x="52" y="16"/>
                  <a:pt x="33" y="55"/>
                </a:cubicBezTo>
                <a:cubicBezTo>
                  <a:pt x="0" y="87"/>
                  <a:pt x="33" y="153"/>
                  <a:pt x="66" y="186"/>
                </a:cubicBezTo>
                <a:lnTo>
                  <a:pt x="625" y="580"/>
                </a:lnTo>
                <a:cubicBezTo>
                  <a:pt x="644" y="590"/>
                  <a:pt x="663" y="594"/>
                  <a:pt x="682" y="594"/>
                </a:cubicBezTo>
                <a:cubicBezTo>
                  <a:pt x="726" y="594"/>
                  <a:pt x="766" y="571"/>
                  <a:pt x="789" y="547"/>
                </a:cubicBezTo>
                <a:cubicBezTo>
                  <a:pt x="789" y="482"/>
                  <a:pt x="789" y="416"/>
                  <a:pt x="723" y="383"/>
                </a:cubicBezTo>
                <a:lnTo>
                  <a:pt x="165" y="22"/>
                </a:lnTo>
                <a:cubicBezTo>
                  <a:pt x="151" y="8"/>
                  <a:pt x="132" y="0"/>
                  <a:pt x="11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03" name="Google Shape;16503;p113"/>
          <p:cNvSpPr/>
          <p:nvPr/>
        </p:nvSpPr>
        <p:spPr>
          <a:xfrm>
            <a:off x="6615758" y="4640423"/>
            <a:ext cx="40298" cy="28446"/>
          </a:xfrm>
          <a:custGeom>
            <a:rect b="b" l="l" r="r" t="t"/>
            <a:pathLst>
              <a:path extrusionOk="0" h="1344" w="1904">
                <a:moveTo>
                  <a:pt x="160" y="1"/>
                </a:moveTo>
                <a:cubicBezTo>
                  <a:pt x="75" y="1"/>
                  <a:pt x="0" y="125"/>
                  <a:pt x="110" y="180"/>
                </a:cubicBezTo>
                <a:cubicBezTo>
                  <a:pt x="669" y="509"/>
                  <a:pt x="1096" y="1068"/>
                  <a:pt x="1688" y="1330"/>
                </a:cubicBezTo>
                <a:cubicBezTo>
                  <a:pt x="1706" y="1340"/>
                  <a:pt x="1724" y="1344"/>
                  <a:pt x="1741" y="1344"/>
                </a:cubicBezTo>
                <a:cubicBezTo>
                  <a:pt x="1843" y="1344"/>
                  <a:pt x="1904" y="1194"/>
                  <a:pt x="1819" y="1166"/>
                </a:cubicBezTo>
                <a:cubicBezTo>
                  <a:pt x="1195" y="870"/>
                  <a:pt x="800" y="345"/>
                  <a:pt x="209" y="16"/>
                </a:cubicBezTo>
                <a:cubicBezTo>
                  <a:pt x="193" y="5"/>
                  <a:pt x="176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04" name="Google Shape;16504;p113"/>
          <p:cNvSpPr/>
          <p:nvPr/>
        </p:nvSpPr>
        <p:spPr>
          <a:xfrm>
            <a:off x="6654088" y="4665208"/>
            <a:ext cx="40997" cy="22244"/>
          </a:xfrm>
          <a:custGeom>
            <a:rect b="b" l="l" r="r" t="t"/>
            <a:pathLst>
              <a:path extrusionOk="0" h="1051" w="1937">
                <a:moveTo>
                  <a:pt x="134" y="1"/>
                </a:moveTo>
                <a:cubicBezTo>
                  <a:pt x="44" y="1"/>
                  <a:pt x="1" y="139"/>
                  <a:pt x="107" y="192"/>
                </a:cubicBezTo>
                <a:cubicBezTo>
                  <a:pt x="600" y="554"/>
                  <a:pt x="1158" y="849"/>
                  <a:pt x="1750" y="1047"/>
                </a:cubicBezTo>
                <a:cubicBezTo>
                  <a:pt x="1760" y="1049"/>
                  <a:pt x="1769" y="1050"/>
                  <a:pt x="1779" y="1050"/>
                </a:cubicBezTo>
                <a:cubicBezTo>
                  <a:pt x="1890" y="1050"/>
                  <a:pt x="1937" y="880"/>
                  <a:pt x="1815" y="849"/>
                </a:cubicBezTo>
                <a:cubicBezTo>
                  <a:pt x="1224" y="652"/>
                  <a:pt x="698" y="357"/>
                  <a:pt x="205" y="28"/>
                </a:cubicBezTo>
                <a:cubicBezTo>
                  <a:pt x="180" y="9"/>
                  <a:pt x="156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05" name="Google Shape;16505;p113"/>
          <p:cNvSpPr/>
          <p:nvPr/>
        </p:nvSpPr>
        <p:spPr>
          <a:xfrm>
            <a:off x="6628161" y="4634180"/>
            <a:ext cx="77358" cy="47727"/>
          </a:xfrm>
          <a:custGeom>
            <a:rect b="b" l="l" r="r" t="t"/>
            <a:pathLst>
              <a:path extrusionOk="0" h="2255" w="3655">
                <a:moveTo>
                  <a:pt x="135" y="0"/>
                </a:moveTo>
                <a:cubicBezTo>
                  <a:pt x="56" y="0"/>
                  <a:pt x="0" y="124"/>
                  <a:pt x="83" y="180"/>
                </a:cubicBezTo>
                <a:cubicBezTo>
                  <a:pt x="1200" y="902"/>
                  <a:pt x="2317" y="1560"/>
                  <a:pt x="3468" y="2250"/>
                </a:cubicBezTo>
                <a:cubicBezTo>
                  <a:pt x="3478" y="2253"/>
                  <a:pt x="3489" y="2255"/>
                  <a:pt x="3499" y="2255"/>
                </a:cubicBezTo>
                <a:cubicBezTo>
                  <a:pt x="3585" y="2255"/>
                  <a:pt x="3654" y="2144"/>
                  <a:pt x="3566" y="2085"/>
                </a:cubicBezTo>
                <a:cubicBezTo>
                  <a:pt x="2449" y="1395"/>
                  <a:pt x="1299" y="738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06" name="Google Shape;16506;p113"/>
          <p:cNvSpPr/>
          <p:nvPr/>
        </p:nvSpPr>
        <p:spPr>
          <a:xfrm>
            <a:off x="6667147" y="4638286"/>
            <a:ext cx="39536" cy="26456"/>
          </a:xfrm>
          <a:custGeom>
            <a:rect b="b" l="l" r="r" t="t"/>
            <a:pathLst>
              <a:path extrusionOk="0" h="1250" w="1868">
                <a:moveTo>
                  <a:pt x="156" y="1"/>
                </a:moveTo>
                <a:cubicBezTo>
                  <a:pt x="73" y="1"/>
                  <a:pt x="1" y="103"/>
                  <a:pt x="81" y="183"/>
                </a:cubicBezTo>
                <a:cubicBezTo>
                  <a:pt x="541" y="577"/>
                  <a:pt x="1100" y="938"/>
                  <a:pt x="1658" y="1234"/>
                </a:cubicBezTo>
                <a:cubicBezTo>
                  <a:pt x="1674" y="1245"/>
                  <a:pt x="1691" y="1249"/>
                  <a:pt x="1708" y="1249"/>
                </a:cubicBezTo>
                <a:cubicBezTo>
                  <a:pt x="1793" y="1249"/>
                  <a:pt x="1867" y="1125"/>
                  <a:pt x="1757" y="1070"/>
                </a:cubicBezTo>
                <a:cubicBezTo>
                  <a:pt x="1198" y="774"/>
                  <a:pt x="673" y="413"/>
                  <a:pt x="213" y="18"/>
                </a:cubicBezTo>
                <a:cubicBezTo>
                  <a:pt x="194" y="6"/>
                  <a:pt x="175" y="1"/>
                  <a:pt x="1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07" name="Google Shape;16507;p113"/>
          <p:cNvSpPr/>
          <p:nvPr/>
        </p:nvSpPr>
        <p:spPr>
          <a:xfrm>
            <a:off x="6705541" y="4658795"/>
            <a:ext cx="16191" cy="10773"/>
          </a:xfrm>
          <a:custGeom>
            <a:rect b="b" l="l" r="r" t="t"/>
            <a:pathLst>
              <a:path extrusionOk="0" h="509" w="765">
                <a:moveTo>
                  <a:pt x="158" y="0"/>
                </a:moveTo>
                <a:cubicBezTo>
                  <a:pt x="74" y="0"/>
                  <a:pt x="1" y="93"/>
                  <a:pt x="74" y="167"/>
                </a:cubicBezTo>
                <a:cubicBezTo>
                  <a:pt x="239" y="298"/>
                  <a:pt x="436" y="430"/>
                  <a:pt x="633" y="495"/>
                </a:cubicBezTo>
                <a:cubicBezTo>
                  <a:pt x="651" y="504"/>
                  <a:pt x="666" y="508"/>
                  <a:pt x="679" y="508"/>
                </a:cubicBezTo>
                <a:cubicBezTo>
                  <a:pt x="716" y="508"/>
                  <a:pt x="740" y="478"/>
                  <a:pt x="765" y="430"/>
                </a:cubicBezTo>
                <a:cubicBezTo>
                  <a:pt x="765" y="364"/>
                  <a:pt x="732" y="331"/>
                  <a:pt x="699" y="298"/>
                </a:cubicBezTo>
                <a:lnTo>
                  <a:pt x="666" y="265"/>
                </a:lnTo>
                <a:lnTo>
                  <a:pt x="633" y="265"/>
                </a:lnTo>
                <a:lnTo>
                  <a:pt x="567" y="232"/>
                </a:lnTo>
                <a:lnTo>
                  <a:pt x="436" y="167"/>
                </a:lnTo>
                <a:lnTo>
                  <a:pt x="304" y="101"/>
                </a:lnTo>
                <a:lnTo>
                  <a:pt x="272" y="68"/>
                </a:lnTo>
                <a:lnTo>
                  <a:pt x="239" y="35"/>
                </a:lnTo>
                <a:cubicBezTo>
                  <a:pt x="214" y="11"/>
                  <a:pt x="185" y="0"/>
                  <a:pt x="15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08" name="Google Shape;16508;p113"/>
          <p:cNvSpPr/>
          <p:nvPr/>
        </p:nvSpPr>
        <p:spPr>
          <a:xfrm>
            <a:off x="6630425" y="4614983"/>
            <a:ext cx="29906" cy="22393"/>
          </a:xfrm>
          <a:custGeom>
            <a:rect b="b" l="l" r="r" t="t"/>
            <a:pathLst>
              <a:path extrusionOk="0" h="1058" w="1413">
                <a:moveTo>
                  <a:pt x="130" y="0"/>
                </a:moveTo>
                <a:cubicBezTo>
                  <a:pt x="56" y="0"/>
                  <a:pt x="1" y="93"/>
                  <a:pt x="75" y="166"/>
                </a:cubicBezTo>
                <a:cubicBezTo>
                  <a:pt x="403" y="495"/>
                  <a:pt x="797" y="791"/>
                  <a:pt x="1225" y="1054"/>
                </a:cubicBezTo>
                <a:cubicBezTo>
                  <a:pt x="1236" y="1057"/>
                  <a:pt x="1248" y="1058"/>
                  <a:pt x="1258" y="1058"/>
                </a:cubicBezTo>
                <a:cubicBezTo>
                  <a:pt x="1367" y="1058"/>
                  <a:pt x="1413" y="916"/>
                  <a:pt x="1323" y="857"/>
                </a:cubicBezTo>
                <a:cubicBezTo>
                  <a:pt x="929" y="626"/>
                  <a:pt x="535" y="331"/>
                  <a:pt x="206" y="35"/>
                </a:cubicBezTo>
                <a:cubicBezTo>
                  <a:pt x="181" y="10"/>
                  <a:pt x="155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09" name="Google Shape;16509;p113"/>
          <p:cNvSpPr/>
          <p:nvPr/>
        </p:nvSpPr>
        <p:spPr>
          <a:xfrm>
            <a:off x="6646363" y="4609501"/>
            <a:ext cx="50140" cy="34838"/>
          </a:xfrm>
          <a:custGeom>
            <a:rect b="b" l="l" r="r" t="t"/>
            <a:pathLst>
              <a:path extrusionOk="0" h="1646" w="2369">
                <a:moveTo>
                  <a:pt x="141" y="0"/>
                </a:moveTo>
                <a:cubicBezTo>
                  <a:pt x="63" y="0"/>
                  <a:pt x="1" y="111"/>
                  <a:pt x="77" y="163"/>
                </a:cubicBezTo>
                <a:lnTo>
                  <a:pt x="110" y="163"/>
                </a:lnTo>
                <a:cubicBezTo>
                  <a:pt x="735" y="721"/>
                  <a:pt x="1425" y="1214"/>
                  <a:pt x="2180" y="1641"/>
                </a:cubicBezTo>
                <a:cubicBezTo>
                  <a:pt x="2189" y="1644"/>
                  <a:pt x="2198" y="1646"/>
                  <a:pt x="2207" y="1646"/>
                </a:cubicBezTo>
                <a:cubicBezTo>
                  <a:pt x="2295" y="1646"/>
                  <a:pt x="2369" y="1504"/>
                  <a:pt x="2279" y="1444"/>
                </a:cubicBezTo>
                <a:cubicBezTo>
                  <a:pt x="1556" y="1050"/>
                  <a:pt x="866" y="557"/>
                  <a:pt x="209" y="31"/>
                </a:cubicBezTo>
                <a:cubicBezTo>
                  <a:pt x="187" y="9"/>
                  <a:pt x="164" y="0"/>
                  <a:pt x="14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10" name="Google Shape;16510;p113"/>
          <p:cNvSpPr/>
          <p:nvPr/>
        </p:nvSpPr>
        <p:spPr>
          <a:xfrm>
            <a:off x="6702620" y="4633418"/>
            <a:ext cx="30943" cy="21271"/>
          </a:xfrm>
          <a:custGeom>
            <a:rect b="b" l="l" r="r" t="t"/>
            <a:pathLst>
              <a:path extrusionOk="0" h="1005" w="1462">
                <a:moveTo>
                  <a:pt x="155" y="1"/>
                </a:moveTo>
                <a:cubicBezTo>
                  <a:pt x="73" y="1"/>
                  <a:pt x="1" y="103"/>
                  <a:pt x="81" y="183"/>
                </a:cubicBezTo>
                <a:cubicBezTo>
                  <a:pt x="442" y="511"/>
                  <a:pt x="837" y="774"/>
                  <a:pt x="1297" y="1004"/>
                </a:cubicBezTo>
                <a:cubicBezTo>
                  <a:pt x="1363" y="1004"/>
                  <a:pt x="1395" y="1004"/>
                  <a:pt x="1428" y="938"/>
                </a:cubicBezTo>
                <a:cubicBezTo>
                  <a:pt x="1461" y="906"/>
                  <a:pt x="1461" y="840"/>
                  <a:pt x="1395" y="807"/>
                </a:cubicBezTo>
                <a:cubicBezTo>
                  <a:pt x="968" y="577"/>
                  <a:pt x="574" y="347"/>
                  <a:pt x="212" y="18"/>
                </a:cubicBezTo>
                <a:cubicBezTo>
                  <a:pt x="194" y="6"/>
                  <a:pt x="174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11" name="Google Shape;16511;p113"/>
          <p:cNvSpPr/>
          <p:nvPr/>
        </p:nvSpPr>
        <p:spPr>
          <a:xfrm>
            <a:off x="6651168" y="4591002"/>
            <a:ext cx="36848" cy="27134"/>
          </a:xfrm>
          <a:custGeom>
            <a:rect b="b" l="l" r="r" t="t"/>
            <a:pathLst>
              <a:path extrusionOk="0" h="1282" w="1741">
                <a:moveTo>
                  <a:pt x="155" y="0"/>
                </a:moveTo>
                <a:cubicBezTo>
                  <a:pt x="72" y="0"/>
                  <a:pt x="0" y="102"/>
                  <a:pt x="80" y="182"/>
                </a:cubicBezTo>
                <a:cubicBezTo>
                  <a:pt x="540" y="577"/>
                  <a:pt x="1033" y="971"/>
                  <a:pt x="1559" y="1267"/>
                </a:cubicBezTo>
                <a:cubicBezTo>
                  <a:pt x="1580" y="1277"/>
                  <a:pt x="1600" y="1282"/>
                  <a:pt x="1617" y="1282"/>
                </a:cubicBezTo>
                <a:cubicBezTo>
                  <a:pt x="1707" y="1282"/>
                  <a:pt x="1740" y="1157"/>
                  <a:pt x="1658" y="1102"/>
                </a:cubicBezTo>
                <a:cubicBezTo>
                  <a:pt x="1165" y="774"/>
                  <a:pt x="672" y="445"/>
                  <a:pt x="212" y="18"/>
                </a:cubicBezTo>
                <a:cubicBezTo>
                  <a:pt x="193" y="6"/>
                  <a:pt x="174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12" name="Google Shape;16512;p113"/>
          <p:cNvSpPr/>
          <p:nvPr/>
        </p:nvSpPr>
        <p:spPr>
          <a:xfrm>
            <a:off x="6679741" y="4599066"/>
            <a:ext cx="50119" cy="30647"/>
          </a:xfrm>
          <a:custGeom>
            <a:rect b="b" l="l" r="r" t="t"/>
            <a:pathLst>
              <a:path extrusionOk="0" h="1448" w="2368">
                <a:moveTo>
                  <a:pt x="142" y="0"/>
                </a:moveTo>
                <a:cubicBezTo>
                  <a:pt x="64" y="0"/>
                  <a:pt x="1" y="111"/>
                  <a:pt x="78" y="163"/>
                </a:cubicBezTo>
                <a:cubicBezTo>
                  <a:pt x="636" y="787"/>
                  <a:pt x="1392" y="1214"/>
                  <a:pt x="2181" y="1444"/>
                </a:cubicBezTo>
                <a:cubicBezTo>
                  <a:pt x="2191" y="1447"/>
                  <a:pt x="2200" y="1448"/>
                  <a:pt x="2210" y="1448"/>
                </a:cubicBezTo>
                <a:cubicBezTo>
                  <a:pt x="2321" y="1448"/>
                  <a:pt x="2368" y="1277"/>
                  <a:pt x="2246" y="1247"/>
                </a:cubicBezTo>
                <a:cubicBezTo>
                  <a:pt x="1458" y="1017"/>
                  <a:pt x="768" y="590"/>
                  <a:pt x="209" y="31"/>
                </a:cubicBezTo>
                <a:cubicBezTo>
                  <a:pt x="187" y="9"/>
                  <a:pt x="164" y="0"/>
                  <a:pt x="14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13" name="Google Shape;16513;p113"/>
          <p:cNvSpPr/>
          <p:nvPr/>
        </p:nvSpPr>
        <p:spPr>
          <a:xfrm>
            <a:off x="6724484" y="4633333"/>
            <a:ext cx="16022" cy="8403"/>
          </a:xfrm>
          <a:custGeom>
            <a:rect b="b" l="l" r="r" t="t"/>
            <a:pathLst>
              <a:path extrusionOk="0" h="397" w="757">
                <a:moveTo>
                  <a:pt x="112" y="1"/>
                </a:moveTo>
                <a:cubicBezTo>
                  <a:pt x="84" y="1"/>
                  <a:pt x="53" y="17"/>
                  <a:pt x="34" y="55"/>
                </a:cubicBezTo>
                <a:cubicBezTo>
                  <a:pt x="1" y="88"/>
                  <a:pt x="34" y="154"/>
                  <a:pt x="67" y="187"/>
                </a:cubicBezTo>
                <a:cubicBezTo>
                  <a:pt x="231" y="285"/>
                  <a:pt x="428" y="351"/>
                  <a:pt x="625" y="384"/>
                </a:cubicBezTo>
                <a:cubicBezTo>
                  <a:pt x="634" y="393"/>
                  <a:pt x="645" y="397"/>
                  <a:pt x="657" y="397"/>
                </a:cubicBezTo>
                <a:cubicBezTo>
                  <a:pt x="689" y="397"/>
                  <a:pt x="724" y="366"/>
                  <a:pt x="724" y="318"/>
                </a:cubicBezTo>
                <a:cubicBezTo>
                  <a:pt x="757" y="285"/>
                  <a:pt x="724" y="220"/>
                  <a:pt x="658" y="187"/>
                </a:cubicBezTo>
                <a:cubicBezTo>
                  <a:pt x="592" y="154"/>
                  <a:pt x="494" y="121"/>
                  <a:pt x="395" y="88"/>
                </a:cubicBezTo>
                <a:lnTo>
                  <a:pt x="297" y="88"/>
                </a:lnTo>
                <a:lnTo>
                  <a:pt x="165" y="22"/>
                </a:lnTo>
                <a:cubicBezTo>
                  <a:pt x="152" y="9"/>
                  <a:pt x="132" y="1"/>
                  <a:pt x="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14" name="Google Shape;16514;p113"/>
          <p:cNvSpPr/>
          <p:nvPr/>
        </p:nvSpPr>
        <p:spPr>
          <a:xfrm>
            <a:off x="6686006" y="4578219"/>
            <a:ext cx="64934" cy="47261"/>
          </a:xfrm>
          <a:custGeom>
            <a:rect b="b" l="l" r="r" t="t"/>
            <a:pathLst>
              <a:path extrusionOk="0" h="2233" w="3068">
                <a:moveTo>
                  <a:pt x="172" y="0"/>
                </a:moveTo>
                <a:cubicBezTo>
                  <a:pt x="84" y="0"/>
                  <a:pt x="0" y="118"/>
                  <a:pt x="77" y="195"/>
                </a:cubicBezTo>
                <a:cubicBezTo>
                  <a:pt x="505" y="589"/>
                  <a:pt x="965" y="983"/>
                  <a:pt x="1457" y="1345"/>
                </a:cubicBezTo>
                <a:cubicBezTo>
                  <a:pt x="1688" y="1542"/>
                  <a:pt x="1950" y="1706"/>
                  <a:pt x="2180" y="1871"/>
                </a:cubicBezTo>
                <a:cubicBezTo>
                  <a:pt x="2378" y="2068"/>
                  <a:pt x="2640" y="2199"/>
                  <a:pt x="2936" y="2232"/>
                </a:cubicBezTo>
                <a:cubicBezTo>
                  <a:pt x="3068" y="2232"/>
                  <a:pt x="3068" y="2068"/>
                  <a:pt x="2936" y="2035"/>
                </a:cubicBezTo>
                <a:cubicBezTo>
                  <a:pt x="2640" y="1969"/>
                  <a:pt x="2410" y="1838"/>
                  <a:pt x="2213" y="1641"/>
                </a:cubicBezTo>
                <a:cubicBezTo>
                  <a:pt x="1983" y="1476"/>
                  <a:pt x="1753" y="1312"/>
                  <a:pt x="1523" y="1148"/>
                </a:cubicBezTo>
                <a:cubicBezTo>
                  <a:pt x="1063" y="786"/>
                  <a:pt x="636" y="425"/>
                  <a:pt x="242" y="30"/>
                </a:cubicBezTo>
                <a:cubicBezTo>
                  <a:pt x="220" y="9"/>
                  <a:pt x="196" y="0"/>
                  <a:pt x="17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15" name="Google Shape;16515;p113"/>
          <p:cNvSpPr/>
          <p:nvPr/>
        </p:nvSpPr>
        <p:spPr>
          <a:xfrm>
            <a:off x="6722410" y="4588822"/>
            <a:ext cx="19493" cy="13461"/>
          </a:xfrm>
          <a:custGeom>
            <a:rect b="b" l="l" r="r" t="t"/>
            <a:pathLst>
              <a:path extrusionOk="0" h="636" w="921">
                <a:moveTo>
                  <a:pt x="85" y="1"/>
                </a:moveTo>
                <a:cubicBezTo>
                  <a:pt x="50" y="1"/>
                  <a:pt x="20" y="17"/>
                  <a:pt x="0" y="55"/>
                </a:cubicBezTo>
                <a:cubicBezTo>
                  <a:pt x="0" y="88"/>
                  <a:pt x="0" y="154"/>
                  <a:pt x="33" y="187"/>
                </a:cubicBezTo>
                <a:cubicBezTo>
                  <a:pt x="263" y="351"/>
                  <a:pt x="526" y="515"/>
                  <a:pt x="756" y="614"/>
                </a:cubicBezTo>
                <a:cubicBezTo>
                  <a:pt x="783" y="627"/>
                  <a:pt x="811" y="635"/>
                  <a:pt x="835" y="635"/>
                </a:cubicBezTo>
                <a:cubicBezTo>
                  <a:pt x="871" y="635"/>
                  <a:pt x="901" y="619"/>
                  <a:pt x="920" y="581"/>
                </a:cubicBezTo>
                <a:cubicBezTo>
                  <a:pt x="920" y="548"/>
                  <a:pt x="920" y="482"/>
                  <a:pt x="855" y="450"/>
                </a:cubicBezTo>
                <a:cubicBezTo>
                  <a:pt x="625" y="318"/>
                  <a:pt x="362" y="187"/>
                  <a:pt x="165" y="22"/>
                </a:cubicBezTo>
                <a:cubicBezTo>
                  <a:pt x="137" y="9"/>
                  <a:pt x="110" y="1"/>
                  <a:pt x="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16" name="Google Shape;16516;p113"/>
          <p:cNvSpPr/>
          <p:nvPr/>
        </p:nvSpPr>
        <p:spPr>
          <a:xfrm>
            <a:off x="6722093" y="4572208"/>
            <a:ext cx="25377" cy="21038"/>
          </a:xfrm>
          <a:custGeom>
            <a:rect b="b" l="l" r="r" t="t"/>
            <a:pathLst>
              <a:path extrusionOk="0" h="994" w="1199">
                <a:moveTo>
                  <a:pt x="155" y="1"/>
                </a:moveTo>
                <a:cubicBezTo>
                  <a:pt x="73" y="1"/>
                  <a:pt x="1" y="103"/>
                  <a:pt x="81" y="183"/>
                </a:cubicBezTo>
                <a:lnTo>
                  <a:pt x="81" y="150"/>
                </a:lnTo>
                <a:cubicBezTo>
                  <a:pt x="377" y="446"/>
                  <a:pt x="705" y="742"/>
                  <a:pt x="1034" y="972"/>
                </a:cubicBezTo>
                <a:cubicBezTo>
                  <a:pt x="1061" y="985"/>
                  <a:pt x="1083" y="993"/>
                  <a:pt x="1101" y="993"/>
                </a:cubicBezTo>
                <a:cubicBezTo>
                  <a:pt x="1127" y="993"/>
                  <a:pt x="1146" y="977"/>
                  <a:pt x="1165" y="939"/>
                </a:cubicBezTo>
                <a:cubicBezTo>
                  <a:pt x="1198" y="906"/>
                  <a:pt x="1198" y="840"/>
                  <a:pt x="1133" y="807"/>
                </a:cubicBezTo>
                <a:cubicBezTo>
                  <a:pt x="804" y="577"/>
                  <a:pt x="508" y="314"/>
                  <a:pt x="213" y="19"/>
                </a:cubicBezTo>
                <a:cubicBezTo>
                  <a:pt x="194" y="6"/>
                  <a:pt x="174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17" name="Google Shape;16517;p113"/>
          <p:cNvSpPr/>
          <p:nvPr/>
        </p:nvSpPr>
        <p:spPr>
          <a:xfrm>
            <a:off x="6741713" y="4576017"/>
            <a:ext cx="27091" cy="16847"/>
          </a:xfrm>
          <a:custGeom>
            <a:rect b="b" l="l" r="r" t="t"/>
            <a:pathLst>
              <a:path extrusionOk="0" h="796" w="1280">
                <a:moveTo>
                  <a:pt x="143" y="1"/>
                </a:moveTo>
                <a:cubicBezTo>
                  <a:pt x="74" y="1"/>
                  <a:pt x="0" y="93"/>
                  <a:pt x="74" y="167"/>
                </a:cubicBezTo>
                <a:cubicBezTo>
                  <a:pt x="337" y="496"/>
                  <a:pt x="699" y="693"/>
                  <a:pt x="1093" y="792"/>
                </a:cubicBezTo>
                <a:cubicBezTo>
                  <a:pt x="1103" y="794"/>
                  <a:pt x="1113" y="795"/>
                  <a:pt x="1122" y="795"/>
                </a:cubicBezTo>
                <a:cubicBezTo>
                  <a:pt x="1233" y="795"/>
                  <a:pt x="1280" y="625"/>
                  <a:pt x="1159" y="594"/>
                </a:cubicBezTo>
                <a:cubicBezTo>
                  <a:pt x="797" y="529"/>
                  <a:pt x="468" y="299"/>
                  <a:pt x="206" y="36"/>
                </a:cubicBezTo>
                <a:cubicBezTo>
                  <a:pt x="189" y="11"/>
                  <a:pt x="167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18" name="Google Shape;16518;p113"/>
          <p:cNvSpPr/>
          <p:nvPr/>
        </p:nvSpPr>
        <p:spPr>
          <a:xfrm>
            <a:off x="6746750" y="4601352"/>
            <a:ext cx="12530" cy="7873"/>
          </a:xfrm>
          <a:custGeom>
            <a:rect b="b" l="l" r="r" t="t"/>
            <a:pathLst>
              <a:path extrusionOk="0" h="372" w="592">
                <a:moveTo>
                  <a:pt x="118" y="0"/>
                </a:moveTo>
                <a:cubicBezTo>
                  <a:pt x="83" y="0"/>
                  <a:pt x="53" y="16"/>
                  <a:pt x="33" y="55"/>
                </a:cubicBezTo>
                <a:cubicBezTo>
                  <a:pt x="0" y="88"/>
                  <a:pt x="33" y="153"/>
                  <a:pt x="66" y="186"/>
                </a:cubicBezTo>
                <a:lnTo>
                  <a:pt x="428" y="350"/>
                </a:lnTo>
                <a:cubicBezTo>
                  <a:pt x="441" y="364"/>
                  <a:pt x="461" y="372"/>
                  <a:pt x="481" y="372"/>
                </a:cubicBezTo>
                <a:cubicBezTo>
                  <a:pt x="509" y="372"/>
                  <a:pt x="540" y="356"/>
                  <a:pt x="559" y="318"/>
                </a:cubicBezTo>
                <a:cubicBezTo>
                  <a:pt x="592" y="285"/>
                  <a:pt x="559" y="219"/>
                  <a:pt x="526" y="186"/>
                </a:cubicBezTo>
                <a:lnTo>
                  <a:pt x="198" y="22"/>
                </a:lnTo>
                <a:cubicBezTo>
                  <a:pt x="170" y="8"/>
                  <a:pt x="143" y="0"/>
                  <a:pt x="11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19" name="Google Shape;16519;p113"/>
          <p:cNvSpPr/>
          <p:nvPr/>
        </p:nvSpPr>
        <p:spPr>
          <a:xfrm>
            <a:off x="6718537" y="4535084"/>
            <a:ext cx="39600" cy="32975"/>
          </a:xfrm>
          <a:custGeom>
            <a:rect b="b" l="l" r="r" t="t"/>
            <a:pathLst>
              <a:path extrusionOk="0" h="1558" w="1871">
                <a:moveTo>
                  <a:pt x="150" y="1"/>
                </a:moveTo>
                <a:cubicBezTo>
                  <a:pt x="70" y="1"/>
                  <a:pt x="0" y="118"/>
                  <a:pt x="52" y="195"/>
                </a:cubicBezTo>
                <a:cubicBezTo>
                  <a:pt x="512" y="721"/>
                  <a:pt x="1038" y="1214"/>
                  <a:pt x="1662" y="1543"/>
                </a:cubicBezTo>
                <a:cubicBezTo>
                  <a:pt x="1683" y="1553"/>
                  <a:pt x="1704" y="1558"/>
                  <a:pt x="1722" y="1558"/>
                </a:cubicBezTo>
                <a:cubicBezTo>
                  <a:pt x="1819" y="1558"/>
                  <a:pt x="1871" y="1433"/>
                  <a:pt x="1761" y="1378"/>
                </a:cubicBezTo>
                <a:cubicBezTo>
                  <a:pt x="1169" y="1017"/>
                  <a:pt x="643" y="590"/>
                  <a:pt x="216" y="31"/>
                </a:cubicBezTo>
                <a:cubicBezTo>
                  <a:pt x="195" y="10"/>
                  <a:pt x="172" y="1"/>
                  <a:pt x="15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20" name="Google Shape;16520;p113"/>
          <p:cNvSpPr/>
          <p:nvPr/>
        </p:nvSpPr>
        <p:spPr>
          <a:xfrm>
            <a:off x="6755788" y="4567213"/>
            <a:ext cx="20890" cy="14435"/>
          </a:xfrm>
          <a:custGeom>
            <a:rect b="b" l="l" r="r" t="t"/>
            <a:pathLst>
              <a:path extrusionOk="0" h="682" w="987">
                <a:moveTo>
                  <a:pt x="132" y="0"/>
                </a:moveTo>
                <a:cubicBezTo>
                  <a:pt x="107" y="0"/>
                  <a:pt x="83" y="8"/>
                  <a:pt x="66" y="25"/>
                </a:cubicBezTo>
                <a:cubicBezTo>
                  <a:pt x="1" y="58"/>
                  <a:pt x="1" y="123"/>
                  <a:pt x="66" y="189"/>
                </a:cubicBezTo>
                <a:cubicBezTo>
                  <a:pt x="296" y="386"/>
                  <a:pt x="559" y="550"/>
                  <a:pt x="822" y="682"/>
                </a:cubicBezTo>
                <a:cubicBezTo>
                  <a:pt x="888" y="682"/>
                  <a:pt x="954" y="682"/>
                  <a:pt x="986" y="649"/>
                </a:cubicBezTo>
                <a:cubicBezTo>
                  <a:pt x="986" y="583"/>
                  <a:pt x="986" y="518"/>
                  <a:pt x="921" y="485"/>
                </a:cubicBezTo>
                <a:cubicBezTo>
                  <a:pt x="658" y="386"/>
                  <a:pt x="428" y="222"/>
                  <a:pt x="198" y="25"/>
                </a:cubicBezTo>
                <a:cubicBezTo>
                  <a:pt x="181" y="8"/>
                  <a:pt x="157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21" name="Google Shape;16521;p113"/>
          <p:cNvSpPr/>
          <p:nvPr/>
        </p:nvSpPr>
        <p:spPr>
          <a:xfrm>
            <a:off x="6737713" y="4521601"/>
            <a:ext cx="30181" cy="22816"/>
          </a:xfrm>
          <a:custGeom>
            <a:rect b="b" l="l" r="r" t="t"/>
            <a:pathLst>
              <a:path extrusionOk="0" h="1078" w="1426">
                <a:moveTo>
                  <a:pt x="89" y="1"/>
                </a:moveTo>
                <a:cubicBezTo>
                  <a:pt x="41" y="1"/>
                  <a:pt x="0" y="21"/>
                  <a:pt x="0" y="77"/>
                </a:cubicBezTo>
                <a:lnTo>
                  <a:pt x="33" y="77"/>
                </a:lnTo>
                <a:cubicBezTo>
                  <a:pt x="33" y="339"/>
                  <a:pt x="296" y="471"/>
                  <a:pt x="493" y="602"/>
                </a:cubicBezTo>
                <a:lnTo>
                  <a:pt x="1216" y="1062"/>
                </a:lnTo>
                <a:cubicBezTo>
                  <a:pt x="1237" y="1073"/>
                  <a:pt x="1257" y="1077"/>
                  <a:pt x="1276" y="1077"/>
                </a:cubicBezTo>
                <a:cubicBezTo>
                  <a:pt x="1373" y="1077"/>
                  <a:pt x="1425" y="948"/>
                  <a:pt x="1315" y="865"/>
                </a:cubicBezTo>
                <a:lnTo>
                  <a:pt x="657" y="471"/>
                </a:lnTo>
                <a:lnTo>
                  <a:pt x="362" y="274"/>
                </a:lnTo>
                <a:cubicBezTo>
                  <a:pt x="296" y="208"/>
                  <a:pt x="230" y="175"/>
                  <a:pt x="230" y="77"/>
                </a:cubicBezTo>
                <a:cubicBezTo>
                  <a:pt x="230" y="39"/>
                  <a:pt x="154" y="1"/>
                  <a:pt x="8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22" name="Google Shape;16522;p113"/>
          <p:cNvSpPr/>
          <p:nvPr/>
        </p:nvSpPr>
        <p:spPr>
          <a:xfrm>
            <a:off x="6764593" y="4549328"/>
            <a:ext cx="22879" cy="13165"/>
          </a:xfrm>
          <a:custGeom>
            <a:rect b="b" l="l" r="r" t="t"/>
            <a:pathLst>
              <a:path extrusionOk="0" h="622" w="1081">
                <a:moveTo>
                  <a:pt x="149" y="0"/>
                </a:moveTo>
                <a:cubicBezTo>
                  <a:pt x="52" y="0"/>
                  <a:pt x="0" y="124"/>
                  <a:pt x="110" y="180"/>
                </a:cubicBezTo>
                <a:lnTo>
                  <a:pt x="866" y="607"/>
                </a:lnTo>
                <a:cubicBezTo>
                  <a:pt x="887" y="617"/>
                  <a:pt x="908" y="622"/>
                  <a:pt x="927" y="622"/>
                </a:cubicBezTo>
                <a:cubicBezTo>
                  <a:pt x="1024" y="622"/>
                  <a:pt x="1080" y="498"/>
                  <a:pt x="998" y="442"/>
                </a:cubicBezTo>
                <a:lnTo>
                  <a:pt x="209" y="15"/>
                </a:lnTo>
                <a:cubicBezTo>
                  <a:pt x="188" y="5"/>
                  <a:pt x="167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23" name="Google Shape;16523;p113"/>
          <p:cNvSpPr/>
          <p:nvPr/>
        </p:nvSpPr>
        <p:spPr>
          <a:xfrm>
            <a:off x="6759788" y="4553074"/>
            <a:ext cx="24530" cy="20234"/>
          </a:xfrm>
          <a:custGeom>
            <a:rect b="b" l="l" r="r" t="t"/>
            <a:pathLst>
              <a:path extrusionOk="0" h="956" w="1159">
                <a:moveTo>
                  <a:pt x="130" y="1"/>
                </a:moveTo>
                <a:cubicBezTo>
                  <a:pt x="56" y="1"/>
                  <a:pt x="1" y="93"/>
                  <a:pt x="75" y="167"/>
                </a:cubicBezTo>
                <a:cubicBezTo>
                  <a:pt x="370" y="430"/>
                  <a:pt x="666" y="693"/>
                  <a:pt x="995" y="956"/>
                </a:cubicBezTo>
                <a:cubicBezTo>
                  <a:pt x="1027" y="956"/>
                  <a:pt x="1093" y="956"/>
                  <a:pt x="1126" y="923"/>
                </a:cubicBezTo>
                <a:cubicBezTo>
                  <a:pt x="1159" y="857"/>
                  <a:pt x="1126" y="791"/>
                  <a:pt x="1093" y="758"/>
                </a:cubicBezTo>
                <a:cubicBezTo>
                  <a:pt x="797" y="528"/>
                  <a:pt x="502" y="298"/>
                  <a:pt x="206" y="35"/>
                </a:cubicBezTo>
                <a:cubicBezTo>
                  <a:pt x="181" y="11"/>
                  <a:pt x="155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24" name="Google Shape;16524;p113"/>
          <p:cNvSpPr/>
          <p:nvPr/>
        </p:nvSpPr>
        <p:spPr>
          <a:xfrm>
            <a:off x="6771535" y="4526046"/>
            <a:ext cx="31240" cy="26710"/>
          </a:xfrm>
          <a:custGeom>
            <a:rect b="b" l="l" r="r" t="t"/>
            <a:pathLst>
              <a:path extrusionOk="0" h="1262" w="1476">
                <a:moveTo>
                  <a:pt x="157" y="0"/>
                </a:moveTo>
                <a:cubicBezTo>
                  <a:pt x="85" y="0"/>
                  <a:pt x="1" y="118"/>
                  <a:pt x="78" y="195"/>
                </a:cubicBezTo>
                <a:cubicBezTo>
                  <a:pt x="407" y="590"/>
                  <a:pt x="834" y="951"/>
                  <a:pt x="1294" y="1247"/>
                </a:cubicBezTo>
                <a:cubicBezTo>
                  <a:pt x="1310" y="1257"/>
                  <a:pt x="1326" y="1262"/>
                  <a:pt x="1341" y="1262"/>
                </a:cubicBezTo>
                <a:cubicBezTo>
                  <a:pt x="1419" y="1262"/>
                  <a:pt x="1475" y="1138"/>
                  <a:pt x="1393" y="1082"/>
                </a:cubicBezTo>
                <a:cubicBezTo>
                  <a:pt x="933" y="787"/>
                  <a:pt x="538" y="425"/>
                  <a:pt x="210" y="31"/>
                </a:cubicBezTo>
                <a:cubicBezTo>
                  <a:pt x="195" y="10"/>
                  <a:pt x="176" y="0"/>
                  <a:pt x="15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25" name="Google Shape;16525;p113"/>
          <p:cNvSpPr/>
          <p:nvPr/>
        </p:nvSpPr>
        <p:spPr>
          <a:xfrm>
            <a:off x="6746052" y="4494869"/>
            <a:ext cx="21758" cy="22837"/>
          </a:xfrm>
          <a:custGeom>
            <a:rect b="b" l="l" r="r" t="t"/>
            <a:pathLst>
              <a:path extrusionOk="0" h="1079" w="1028">
                <a:moveTo>
                  <a:pt x="128" y="1"/>
                </a:moveTo>
                <a:cubicBezTo>
                  <a:pt x="99" y="1"/>
                  <a:pt x="66" y="9"/>
                  <a:pt x="33" y="25"/>
                </a:cubicBezTo>
                <a:cubicBezTo>
                  <a:pt x="1" y="58"/>
                  <a:pt x="1" y="124"/>
                  <a:pt x="33" y="157"/>
                </a:cubicBezTo>
                <a:cubicBezTo>
                  <a:pt x="296" y="485"/>
                  <a:pt x="559" y="781"/>
                  <a:pt x="822" y="1044"/>
                </a:cubicBezTo>
                <a:cubicBezTo>
                  <a:pt x="847" y="1068"/>
                  <a:pt x="873" y="1079"/>
                  <a:pt x="898" y="1079"/>
                </a:cubicBezTo>
                <a:cubicBezTo>
                  <a:pt x="972" y="1079"/>
                  <a:pt x="1027" y="986"/>
                  <a:pt x="954" y="912"/>
                </a:cubicBezTo>
                <a:cubicBezTo>
                  <a:pt x="691" y="617"/>
                  <a:pt x="461" y="321"/>
                  <a:pt x="198" y="25"/>
                </a:cubicBezTo>
                <a:cubicBezTo>
                  <a:pt x="181" y="9"/>
                  <a:pt x="157" y="1"/>
                  <a:pt x="1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26" name="Google Shape;16526;p113"/>
          <p:cNvSpPr/>
          <p:nvPr/>
        </p:nvSpPr>
        <p:spPr>
          <a:xfrm>
            <a:off x="6766222" y="4502764"/>
            <a:ext cx="32023" cy="32107"/>
          </a:xfrm>
          <a:custGeom>
            <a:rect b="b" l="l" r="r" t="t"/>
            <a:pathLst>
              <a:path extrusionOk="0" h="1517" w="1513">
                <a:moveTo>
                  <a:pt x="102" y="0"/>
                </a:moveTo>
                <a:cubicBezTo>
                  <a:pt x="88" y="0"/>
                  <a:pt x="76" y="4"/>
                  <a:pt x="66" y="14"/>
                </a:cubicBezTo>
                <a:cubicBezTo>
                  <a:pt x="1" y="47"/>
                  <a:pt x="1" y="112"/>
                  <a:pt x="1" y="145"/>
                </a:cubicBezTo>
                <a:cubicBezTo>
                  <a:pt x="395" y="638"/>
                  <a:pt x="822" y="1098"/>
                  <a:pt x="1315" y="1492"/>
                </a:cubicBezTo>
                <a:cubicBezTo>
                  <a:pt x="1331" y="1509"/>
                  <a:pt x="1356" y="1517"/>
                  <a:pt x="1385" y="1517"/>
                </a:cubicBezTo>
                <a:cubicBezTo>
                  <a:pt x="1414" y="1517"/>
                  <a:pt x="1446" y="1509"/>
                  <a:pt x="1479" y="1492"/>
                </a:cubicBezTo>
                <a:cubicBezTo>
                  <a:pt x="1512" y="1459"/>
                  <a:pt x="1512" y="1394"/>
                  <a:pt x="1479" y="1361"/>
                </a:cubicBezTo>
                <a:cubicBezTo>
                  <a:pt x="986" y="967"/>
                  <a:pt x="559" y="539"/>
                  <a:pt x="198" y="47"/>
                </a:cubicBezTo>
                <a:cubicBezTo>
                  <a:pt x="174" y="23"/>
                  <a:pt x="135" y="0"/>
                  <a:pt x="10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27" name="Google Shape;16527;p113"/>
          <p:cNvSpPr/>
          <p:nvPr/>
        </p:nvSpPr>
        <p:spPr>
          <a:xfrm>
            <a:off x="6785525" y="4509262"/>
            <a:ext cx="27684" cy="20551"/>
          </a:xfrm>
          <a:custGeom>
            <a:rect b="b" l="l" r="r" t="t"/>
            <a:pathLst>
              <a:path extrusionOk="0" h="971" w="1308">
                <a:moveTo>
                  <a:pt x="144" y="0"/>
                </a:moveTo>
                <a:cubicBezTo>
                  <a:pt x="74" y="0"/>
                  <a:pt x="0" y="93"/>
                  <a:pt x="74" y="167"/>
                </a:cubicBezTo>
                <a:cubicBezTo>
                  <a:pt x="370" y="495"/>
                  <a:pt x="732" y="758"/>
                  <a:pt x="1126" y="955"/>
                </a:cubicBezTo>
                <a:cubicBezTo>
                  <a:pt x="1142" y="966"/>
                  <a:pt x="1158" y="971"/>
                  <a:pt x="1173" y="971"/>
                </a:cubicBezTo>
                <a:cubicBezTo>
                  <a:pt x="1251" y="971"/>
                  <a:pt x="1307" y="846"/>
                  <a:pt x="1224" y="791"/>
                </a:cubicBezTo>
                <a:cubicBezTo>
                  <a:pt x="830" y="594"/>
                  <a:pt x="502" y="331"/>
                  <a:pt x="206" y="35"/>
                </a:cubicBezTo>
                <a:cubicBezTo>
                  <a:pt x="189" y="11"/>
                  <a:pt x="167" y="0"/>
                  <a:pt x="1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28" name="Google Shape;16528;p113"/>
          <p:cNvSpPr/>
          <p:nvPr/>
        </p:nvSpPr>
        <p:spPr>
          <a:xfrm>
            <a:off x="6797272" y="4500309"/>
            <a:ext cx="26689" cy="20424"/>
          </a:xfrm>
          <a:custGeom>
            <a:rect b="b" l="l" r="r" t="t"/>
            <a:pathLst>
              <a:path extrusionOk="0" h="965" w="1261">
                <a:moveTo>
                  <a:pt x="156" y="1"/>
                </a:moveTo>
                <a:cubicBezTo>
                  <a:pt x="85" y="1"/>
                  <a:pt x="1" y="118"/>
                  <a:pt x="78" y="195"/>
                </a:cubicBezTo>
                <a:cubicBezTo>
                  <a:pt x="341" y="491"/>
                  <a:pt x="702" y="787"/>
                  <a:pt x="1097" y="951"/>
                </a:cubicBezTo>
                <a:cubicBezTo>
                  <a:pt x="1116" y="961"/>
                  <a:pt x="1132" y="965"/>
                  <a:pt x="1147" y="965"/>
                </a:cubicBezTo>
                <a:cubicBezTo>
                  <a:pt x="1182" y="965"/>
                  <a:pt x="1205" y="942"/>
                  <a:pt x="1228" y="918"/>
                </a:cubicBezTo>
                <a:cubicBezTo>
                  <a:pt x="1261" y="885"/>
                  <a:pt x="1261" y="820"/>
                  <a:pt x="1195" y="787"/>
                </a:cubicBezTo>
                <a:cubicBezTo>
                  <a:pt x="834" y="590"/>
                  <a:pt x="472" y="360"/>
                  <a:pt x="209" y="31"/>
                </a:cubicBezTo>
                <a:cubicBezTo>
                  <a:pt x="195" y="10"/>
                  <a:pt x="176" y="1"/>
                  <a:pt x="1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29" name="Google Shape;16529;p113"/>
          <p:cNvSpPr/>
          <p:nvPr/>
        </p:nvSpPr>
        <p:spPr>
          <a:xfrm>
            <a:off x="6813273" y="4494742"/>
            <a:ext cx="26689" cy="21207"/>
          </a:xfrm>
          <a:custGeom>
            <a:rect b="b" l="l" r="r" t="t"/>
            <a:pathLst>
              <a:path extrusionOk="0" h="1002" w="1261">
                <a:moveTo>
                  <a:pt x="156" y="1"/>
                </a:moveTo>
                <a:cubicBezTo>
                  <a:pt x="85" y="1"/>
                  <a:pt x="1" y="118"/>
                  <a:pt x="78" y="195"/>
                </a:cubicBezTo>
                <a:lnTo>
                  <a:pt x="604" y="688"/>
                </a:lnTo>
                <a:lnTo>
                  <a:pt x="899" y="918"/>
                </a:lnTo>
                <a:cubicBezTo>
                  <a:pt x="962" y="960"/>
                  <a:pt x="1024" y="1002"/>
                  <a:pt x="1086" y="1002"/>
                </a:cubicBezTo>
                <a:cubicBezTo>
                  <a:pt x="1123" y="1002"/>
                  <a:pt x="1159" y="988"/>
                  <a:pt x="1195" y="951"/>
                </a:cubicBezTo>
                <a:cubicBezTo>
                  <a:pt x="1261" y="918"/>
                  <a:pt x="1261" y="853"/>
                  <a:pt x="1195" y="820"/>
                </a:cubicBezTo>
                <a:cubicBezTo>
                  <a:pt x="1179" y="787"/>
                  <a:pt x="1154" y="771"/>
                  <a:pt x="1129" y="771"/>
                </a:cubicBezTo>
                <a:cubicBezTo>
                  <a:pt x="1120" y="771"/>
                  <a:pt x="1110" y="773"/>
                  <a:pt x="1101" y="778"/>
                </a:cubicBezTo>
                <a:lnTo>
                  <a:pt x="1101" y="778"/>
                </a:lnTo>
                <a:cubicBezTo>
                  <a:pt x="1101" y="780"/>
                  <a:pt x="1098" y="782"/>
                  <a:pt x="1092" y="784"/>
                </a:cubicBezTo>
                <a:lnTo>
                  <a:pt x="1092" y="784"/>
                </a:lnTo>
                <a:cubicBezTo>
                  <a:pt x="1095" y="781"/>
                  <a:pt x="1098" y="780"/>
                  <a:pt x="1101" y="778"/>
                </a:cubicBezTo>
                <a:lnTo>
                  <a:pt x="1101" y="778"/>
                </a:lnTo>
                <a:cubicBezTo>
                  <a:pt x="1102" y="775"/>
                  <a:pt x="1099" y="772"/>
                  <a:pt x="1093" y="772"/>
                </a:cubicBezTo>
                <a:cubicBezTo>
                  <a:pt x="1085" y="772"/>
                  <a:pt x="1075" y="776"/>
                  <a:pt x="1064" y="787"/>
                </a:cubicBezTo>
                <a:cubicBezTo>
                  <a:pt x="1077" y="787"/>
                  <a:pt x="1086" y="786"/>
                  <a:pt x="1092" y="784"/>
                </a:cubicBezTo>
                <a:lnTo>
                  <a:pt x="1092" y="784"/>
                </a:lnTo>
                <a:cubicBezTo>
                  <a:pt x="1081" y="792"/>
                  <a:pt x="1071" y="804"/>
                  <a:pt x="1064" y="820"/>
                </a:cubicBezTo>
                <a:lnTo>
                  <a:pt x="1064" y="787"/>
                </a:lnTo>
                <a:lnTo>
                  <a:pt x="1031" y="754"/>
                </a:lnTo>
                <a:lnTo>
                  <a:pt x="899" y="656"/>
                </a:lnTo>
                <a:lnTo>
                  <a:pt x="669" y="458"/>
                </a:lnTo>
                <a:cubicBezTo>
                  <a:pt x="538" y="294"/>
                  <a:pt x="374" y="163"/>
                  <a:pt x="209" y="31"/>
                </a:cubicBezTo>
                <a:cubicBezTo>
                  <a:pt x="195" y="10"/>
                  <a:pt x="176" y="1"/>
                  <a:pt x="1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30" name="Google Shape;16530;p113"/>
          <p:cNvSpPr/>
          <p:nvPr/>
        </p:nvSpPr>
        <p:spPr>
          <a:xfrm>
            <a:off x="6818903" y="4485620"/>
            <a:ext cx="25229" cy="22075"/>
          </a:xfrm>
          <a:custGeom>
            <a:rect b="b" l="l" r="r" t="t"/>
            <a:pathLst>
              <a:path extrusionOk="0" h="1043" w="1192">
                <a:moveTo>
                  <a:pt x="158" y="0"/>
                </a:moveTo>
                <a:cubicBezTo>
                  <a:pt x="75" y="0"/>
                  <a:pt x="1" y="93"/>
                  <a:pt x="75" y="166"/>
                </a:cubicBezTo>
                <a:cubicBezTo>
                  <a:pt x="370" y="495"/>
                  <a:pt x="666" y="758"/>
                  <a:pt x="1028" y="1021"/>
                </a:cubicBezTo>
                <a:cubicBezTo>
                  <a:pt x="1041" y="1034"/>
                  <a:pt x="1060" y="1042"/>
                  <a:pt x="1081" y="1042"/>
                </a:cubicBezTo>
                <a:cubicBezTo>
                  <a:pt x="1109" y="1042"/>
                  <a:pt x="1140" y="1026"/>
                  <a:pt x="1159" y="988"/>
                </a:cubicBezTo>
                <a:cubicBezTo>
                  <a:pt x="1192" y="955"/>
                  <a:pt x="1159" y="889"/>
                  <a:pt x="1126" y="857"/>
                </a:cubicBezTo>
                <a:cubicBezTo>
                  <a:pt x="798" y="594"/>
                  <a:pt x="502" y="331"/>
                  <a:pt x="239" y="35"/>
                </a:cubicBezTo>
                <a:cubicBezTo>
                  <a:pt x="214" y="10"/>
                  <a:pt x="186" y="0"/>
                  <a:pt x="15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31" name="Google Shape;16531;p113"/>
          <p:cNvSpPr/>
          <p:nvPr/>
        </p:nvSpPr>
        <p:spPr>
          <a:xfrm>
            <a:off x="6828470" y="4478657"/>
            <a:ext cx="22625" cy="19535"/>
          </a:xfrm>
          <a:custGeom>
            <a:rect b="b" l="l" r="r" t="t"/>
            <a:pathLst>
              <a:path extrusionOk="0" h="923" w="1069">
                <a:moveTo>
                  <a:pt x="110" y="0"/>
                </a:moveTo>
                <a:cubicBezTo>
                  <a:pt x="44" y="0"/>
                  <a:pt x="1" y="93"/>
                  <a:pt x="50" y="167"/>
                </a:cubicBezTo>
                <a:cubicBezTo>
                  <a:pt x="313" y="430"/>
                  <a:pt x="608" y="693"/>
                  <a:pt x="904" y="923"/>
                </a:cubicBezTo>
                <a:cubicBezTo>
                  <a:pt x="970" y="923"/>
                  <a:pt x="1036" y="923"/>
                  <a:pt x="1036" y="890"/>
                </a:cubicBezTo>
                <a:cubicBezTo>
                  <a:pt x="1068" y="824"/>
                  <a:pt x="1068" y="758"/>
                  <a:pt x="1003" y="725"/>
                </a:cubicBezTo>
                <a:cubicBezTo>
                  <a:pt x="707" y="528"/>
                  <a:pt x="444" y="298"/>
                  <a:pt x="181" y="35"/>
                </a:cubicBezTo>
                <a:cubicBezTo>
                  <a:pt x="157" y="11"/>
                  <a:pt x="132" y="0"/>
                  <a:pt x="11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32" name="Google Shape;16532;p113"/>
          <p:cNvSpPr/>
          <p:nvPr/>
        </p:nvSpPr>
        <p:spPr>
          <a:xfrm>
            <a:off x="6836301" y="4471016"/>
            <a:ext cx="24932" cy="18414"/>
          </a:xfrm>
          <a:custGeom>
            <a:rect b="b" l="l" r="r" t="t"/>
            <a:pathLst>
              <a:path extrusionOk="0" h="870" w="1178">
                <a:moveTo>
                  <a:pt x="157" y="0"/>
                </a:moveTo>
                <a:cubicBezTo>
                  <a:pt x="74" y="0"/>
                  <a:pt x="0" y="92"/>
                  <a:pt x="74" y="166"/>
                </a:cubicBezTo>
                <a:cubicBezTo>
                  <a:pt x="370" y="429"/>
                  <a:pt x="666" y="659"/>
                  <a:pt x="994" y="856"/>
                </a:cubicBezTo>
                <a:cubicBezTo>
                  <a:pt x="1008" y="866"/>
                  <a:pt x="1022" y="870"/>
                  <a:pt x="1035" y="870"/>
                </a:cubicBezTo>
                <a:cubicBezTo>
                  <a:pt x="1117" y="870"/>
                  <a:pt x="1178" y="716"/>
                  <a:pt x="1093" y="659"/>
                </a:cubicBezTo>
                <a:cubicBezTo>
                  <a:pt x="764" y="495"/>
                  <a:pt x="501" y="265"/>
                  <a:pt x="238" y="35"/>
                </a:cubicBezTo>
                <a:cubicBezTo>
                  <a:pt x="214" y="10"/>
                  <a:pt x="185" y="0"/>
                  <a:pt x="15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33" name="Google Shape;16533;p113"/>
          <p:cNvSpPr/>
          <p:nvPr/>
        </p:nvSpPr>
        <p:spPr>
          <a:xfrm>
            <a:off x="6848619" y="4465153"/>
            <a:ext cx="20890" cy="15472"/>
          </a:xfrm>
          <a:custGeom>
            <a:rect b="b" l="l" r="r" t="t"/>
            <a:pathLst>
              <a:path extrusionOk="0" h="731" w="987">
                <a:moveTo>
                  <a:pt x="177" y="1"/>
                </a:moveTo>
                <a:cubicBezTo>
                  <a:pt x="103" y="1"/>
                  <a:pt x="1" y="125"/>
                  <a:pt x="84" y="180"/>
                </a:cubicBezTo>
                <a:cubicBezTo>
                  <a:pt x="314" y="378"/>
                  <a:pt x="544" y="542"/>
                  <a:pt x="774" y="706"/>
                </a:cubicBezTo>
                <a:cubicBezTo>
                  <a:pt x="791" y="723"/>
                  <a:pt x="809" y="731"/>
                  <a:pt x="827" y="731"/>
                </a:cubicBezTo>
                <a:cubicBezTo>
                  <a:pt x="911" y="731"/>
                  <a:pt x="987" y="569"/>
                  <a:pt x="905" y="542"/>
                </a:cubicBezTo>
                <a:cubicBezTo>
                  <a:pt x="675" y="378"/>
                  <a:pt x="445" y="213"/>
                  <a:pt x="215" y="16"/>
                </a:cubicBezTo>
                <a:cubicBezTo>
                  <a:pt x="204" y="6"/>
                  <a:pt x="191" y="1"/>
                  <a:pt x="17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34" name="Google Shape;16534;p113"/>
          <p:cNvSpPr/>
          <p:nvPr/>
        </p:nvSpPr>
        <p:spPr>
          <a:xfrm>
            <a:off x="6860112" y="4455819"/>
            <a:ext cx="18117" cy="17800"/>
          </a:xfrm>
          <a:custGeom>
            <a:rect b="b" l="l" r="r" t="t"/>
            <a:pathLst>
              <a:path extrusionOk="0" h="841" w="856">
                <a:moveTo>
                  <a:pt x="137" y="1"/>
                </a:moveTo>
                <a:cubicBezTo>
                  <a:pt x="66" y="1"/>
                  <a:pt x="1" y="74"/>
                  <a:pt x="66" y="161"/>
                </a:cubicBezTo>
                <a:cubicBezTo>
                  <a:pt x="231" y="424"/>
                  <a:pt x="461" y="654"/>
                  <a:pt x="691" y="819"/>
                </a:cubicBezTo>
                <a:cubicBezTo>
                  <a:pt x="718" y="832"/>
                  <a:pt x="745" y="840"/>
                  <a:pt x="770" y="840"/>
                </a:cubicBezTo>
                <a:cubicBezTo>
                  <a:pt x="805" y="840"/>
                  <a:pt x="836" y="824"/>
                  <a:pt x="855" y="786"/>
                </a:cubicBezTo>
                <a:cubicBezTo>
                  <a:pt x="855" y="753"/>
                  <a:pt x="855" y="687"/>
                  <a:pt x="822" y="654"/>
                </a:cubicBezTo>
                <a:lnTo>
                  <a:pt x="789" y="654"/>
                </a:lnTo>
                <a:lnTo>
                  <a:pt x="724" y="589"/>
                </a:lnTo>
                <a:lnTo>
                  <a:pt x="625" y="523"/>
                </a:lnTo>
                <a:cubicBezTo>
                  <a:pt x="559" y="457"/>
                  <a:pt x="526" y="424"/>
                  <a:pt x="461" y="359"/>
                </a:cubicBezTo>
                <a:cubicBezTo>
                  <a:pt x="428" y="326"/>
                  <a:pt x="362" y="260"/>
                  <a:pt x="329" y="227"/>
                </a:cubicBezTo>
                <a:lnTo>
                  <a:pt x="264" y="129"/>
                </a:lnTo>
                <a:lnTo>
                  <a:pt x="264" y="96"/>
                </a:lnTo>
                <a:cubicBezTo>
                  <a:pt x="264" y="96"/>
                  <a:pt x="231" y="96"/>
                  <a:pt x="231" y="63"/>
                </a:cubicBezTo>
                <a:cubicBezTo>
                  <a:pt x="209" y="19"/>
                  <a:pt x="172" y="1"/>
                  <a:pt x="13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35" name="Google Shape;16535;p113"/>
          <p:cNvSpPr/>
          <p:nvPr/>
        </p:nvSpPr>
        <p:spPr>
          <a:xfrm>
            <a:off x="6865678" y="4445660"/>
            <a:ext cx="17059" cy="17101"/>
          </a:xfrm>
          <a:custGeom>
            <a:rect b="b" l="l" r="r" t="t"/>
            <a:pathLst>
              <a:path extrusionOk="0" h="808" w="806">
                <a:moveTo>
                  <a:pt x="99" y="1"/>
                </a:moveTo>
                <a:cubicBezTo>
                  <a:pt x="74" y="1"/>
                  <a:pt x="50" y="17"/>
                  <a:pt x="33" y="50"/>
                </a:cubicBezTo>
                <a:cubicBezTo>
                  <a:pt x="1" y="83"/>
                  <a:pt x="1" y="149"/>
                  <a:pt x="33" y="181"/>
                </a:cubicBezTo>
                <a:lnTo>
                  <a:pt x="625" y="773"/>
                </a:lnTo>
                <a:cubicBezTo>
                  <a:pt x="650" y="798"/>
                  <a:pt x="674" y="808"/>
                  <a:pt x="696" y="808"/>
                </a:cubicBezTo>
                <a:cubicBezTo>
                  <a:pt x="763" y="808"/>
                  <a:pt x="806" y="715"/>
                  <a:pt x="756" y="641"/>
                </a:cubicBezTo>
                <a:lnTo>
                  <a:pt x="165" y="50"/>
                </a:lnTo>
                <a:cubicBezTo>
                  <a:pt x="148" y="17"/>
                  <a:pt x="12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36" name="Google Shape;16536;p113"/>
          <p:cNvSpPr/>
          <p:nvPr/>
        </p:nvSpPr>
        <p:spPr>
          <a:xfrm>
            <a:off x="6868112" y="4434146"/>
            <a:ext cx="18456" cy="16572"/>
          </a:xfrm>
          <a:custGeom>
            <a:rect b="b" l="l" r="r" t="t"/>
            <a:pathLst>
              <a:path extrusionOk="0" h="783" w="872">
                <a:moveTo>
                  <a:pt x="138" y="0"/>
                </a:moveTo>
                <a:cubicBezTo>
                  <a:pt x="62" y="0"/>
                  <a:pt x="1" y="93"/>
                  <a:pt x="50" y="167"/>
                </a:cubicBezTo>
                <a:cubicBezTo>
                  <a:pt x="247" y="364"/>
                  <a:pt x="444" y="561"/>
                  <a:pt x="674" y="758"/>
                </a:cubicBezTo>
                <a:cubicBezTo>
                  <a:pt x="691" y="775"/>
                  <a:pt x="715" y="783"/>
                  <a:pt x="744" y="783"/>
                </a:cubicBezTo>
                <a:cubicBezTo>
                  <a:pt x="773" y="783"/>
                  <a:pt x="806" y="775"/>
                  <a:pt x="839" y="758"/>
                </a:cubicBezTo>
                <a:cubicBezTo>
                  <a:pt x="871" y="693"/>
                  <a:pt x="871" y="627"/>
                  <a:pt x="839" y="594"/>
                </a:cubicBezTo>
                <a:cubicBezTo>
                  <a:pt x="608" y="397"/>
                  <a:pt x="411" y="232"/>
                  <a:pt x="214" y="35"/>
                </a:cubicBezTo>
                <a:cubicBezTo>
                  <a:pt x="190" y="11"/>
                  <a:pt x="163" y="0"/>
                  <a:pt x="13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37" name="Google Shape;16537;p113"/>
          <p:cNvSpPr/>
          <p:nvPr/>
        </p:nvSpPr>
        <p:spPr>
          <a:xfrm>
            <a:off x="6874017" y="4420283"/>
            <a:ext cx="19493" cy="18392"/>
          </a:xfrm>
          <a:custGeom>
            <a:rect b="b" l="l" r="r" t="t"/>
            <a:pathLst>
              <a:path extrusionOk="0" h="869" w="921">
                <a:moveTo>
                  <a:pt x="67" y="0"/>
                </a:moveTo>
                <a:cubicBezTo>
                  <a:pt x="1" y="33"/>
                  <a:pt x="1" y="99"/>
                  <a:pt x="34" y="165"/>
                </a:cubicBezTo>
                <a:cubicBezTo>
                  <a:pt x="231" y="427"/>
                  <a:pt x="461" y="657"/>
                  <a:pt x="724" y="855"/>
                </a:cubicBezTo>
                <a:cubicBezTo>
                  <a:pt x="743" y="864"/>
                  <a:pt x="762" y="868"/>
                  <a:pt x="781" y="868"/>
                </a:cubicBezTo>
                <a:cubicBezTo>
                  <a:pt x="825" y="868"/>
                  <a:pt x="865" y="845"/>
                  <a:pt x="888" y="822"/>
                </a:cubicBezTo>
                <a:cubicBezTo>
                  <a:pt x="921" y="756"/>
                  <a:pt x="888" y="690"/>
                  <a:pt x="855" y="690"/>
                </a:cubicBezTo>
                <a:cubicBezTo>
                  <a:pt x="592" y="493"/>
                  <a:pt x="395" y="296"/>
                  <a:pt x="198" y="33"/>
                </a:cubicBezTo>
                <a:cubicBezTo>
                  <a:pt x="165" y="0"/>
                  <a:pt x="99" y="0"/>
                  <a:pt x="6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38" name="Google Shape;16538;p113"/>
          <p:cNvSpPr/>
          <p:nvPr/>
        </p:nvSpPr>
        <p:spPr>
          <a:xfrm>
            <a:off x="6880981" y="4413489"/>
            <a:ext cx="16022" cy="15683"/>
          </a:xfrm>
          <a:custGeom>
            <a:rect b="b" l="l" r="r" t="t"/>
            <a:pathLst>
              <a:path extrusionOk="0" h="741" w="757">
                <a:moveTo>
                  <a:pt x="99" y="1"/>
                </a:moveTo>
                <a:cubicBezTo>
                  <a:pt x="74" y="1"/>
                  <a:pt x="50" y="9"/>
                  <a:pt x="33" y="26"/>
                </a:cubicBezTo>
                <a:cubicBezTo>
                  <a:pt x="0" y="58"/>
                  <a:pt x="0" y="124"/>
                  <a:pt x="33" y="157"/>
                </a:cubicBezTo>
                <a:cubicBezTo>
                  <a:pt x="198" y="354"/>
                  <a:pt x="362" y="551"/>
                  <a:pt x="559" y="716"/>
                </a:cubicBezTo>
                <a:cubicBezTo>
                  <a:pt x="592" y="732"/>
                  <a:pt x="617" y="740"/>
                  <a:pt x="641" y="740"/>
                </a:cubicBezTo>
                <a:cubicBezTo>
                  <a:pt x="666" y="740"/>
                  <a:pt x="691" y="732"/>
                  <a:pt x="723" y="716"/>
                </a:cubicBezTo>
                <a:cubicBezTo>
                  <a:pt x="756" y="650"/>
                  <a:pt x="756" y="584"/>
                  <a:pt x="723" y="551"/>
                </a:cubicBezTo>
                <a:cubicBezTo>
                  <a:pt x="526" y="387"/>
                  <a:pt x="329" y="223"/>
                  <a:pt x="165" y="26"/>
                </a:cubicBezTo>
                <a:cubicBezTo>
                  <a:pt x="148" y="9"/>
                  <a:pt x="12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39" name="Google Shape;16539;p113"/>
          <p:cNvSpPr/>
          <p:nvPr/>
        </p:nvSpPr>
        <p:spPr>
          <a:xfrm>
            <a:off x="6884177" y="4399625"/>
            <a:ext cx="18392" cy="18414"/>
          </a:xfrm>
          <a:custGeom>
            <a:rect b="b" l="l" r="r" t="t"/>
            <a:pathLst>
              <a:path extrusionOk="0" h="870" w="869">
                <a:moveTo>
                  <a:pt x="134" y="1"/>
                </a:moveTo>
                <a:cubicBezTo>
                  <a:pt x="67" y="1"/>
                  <a:pt x="1" y="86"/>
                  <a:pt x="47" y="155"/>
                </a:cubicBezTo>
                <a:cubicBezTo>
                  <a:pt x="244" y="418"/>
                  <a:pt x="441" y="648"/>
                  <a:pt x="704" y="845"/>
                </a:cubicBezTo>
                <a:cubicBezTo>
                  <a:pt x="720" y="861"/>
                  <a:pt x="745" y="869"/>
                  <a:pt x="770" y="869"/>
                </a:cubicBezTo>
                <a:cubicBezTo>
                  <a:pt x="794" y="869"/>
                  <a:pt x="819" y="861"/>
                  <a:pt x="835" y="845"/>
                </a:cubicBezTo>
                <a:cubicBezTo>
                  <a:pt x="868" y="812"/>
                  <a:pt x="868" y="746"/>
                  <a:pt x="835" y="713"/>
                </a:cubicBezTo>
                <a:cubicBezTo>
                  <a:pt x="605" y="516"/>
                  <a:pt x="408" y="286"/>
                  <a:pt x="211" y="56"/>
                </a:cubicBezTo>
                <a:cubicBezTo>
                  <a:pt x="191" y="17"/>
                  <a:pt x="162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40" name="Google Shape;16540;p113"/>
          <p:cNvSpPr/>
          <p:nvPr/>
        </p:nvSpPr>
        <p:spPr>
          <a:xfrm>
            <a:off x="6890717" y="4376005"/>
            <a:ext cx="19493" cy="19514"/>
          </a:xfrm>
          <a:custGeom>
            <a:rect b="b" l="l" r="r" t="t"/>
            <a:pathLst>
              <a:path extrusionOk="0" h="922" w="921">
                <a:moveTo>
                  <a:pt x="146" y="0"/>
                </a:moveTo>
                <a:cubicBezTo>
                  <a:pt x="121" y="0"/>
                  <a:pt x="93" y="8"/>
                  <a:pt x="66" y="22"/>
                </a:cubicBezTo>
                <a:cubicBezTo>
                  <a:pt x="33" y="22"/>
                  <a:pt x="1" y="88"/>
                  <a:pt x="33" y="154"/>
                </a:cubicBezTo>
                <a:cubicBezTo>
                  <a:pt x="132" y="318"/>
                  <a:pt x="231" y="482"/>
                  <a:pt x="329" y="646"/>
                </a:cubicBezTo>
                <a:cubicBezTo>
                  <a:pt x="395" y="712"/>
                  <a:pt x="461" y="778"/>
                  <a:pt x="526" y="811"/>
                </a:cubicBezTo>
                <a:cubicBezTo>
                  <a:pt x="576" y="885"/>
                  <a:pt x="662" y="922"/>
                  <a:pt x="743" y="922"/>
                </a:cubicBezTo>
                <a:cubicBezTo>
                  <a:pt x="771" y="922"/>
                  <a:pt x="797" y="918"/>
                  <a:pt x="822" y="909"/>
                </a:cubicBezTo>
                <a:cubicBezTo>
                  <a:pt x="888" y="909"/>
                  <a:pt x="921" y="844"/>
                  <a:pt x="888" y="811"/>
                </a:cubicBezTo>
                <a:cubicBezTo>
                  <a:pt x="888" y="745"/>
                  <a:pt x="822" y="712"/>
                  <a:pt x="756" y="712"/>
                </a:cubicBezTo>
                <a:lnTo>
                  <a:pt x="691" y="712"/>
                </a:lnTo>
                <a:lnTo>
                  <a:pt x="625" y="646"/>
                </a:lnTo>
                <a:cubicBezTo>
                  <a:pt x="559" y="581"/>
                  <a:pt x="493" y="515"/>
                  <a:pt x="461" y="449"/>
                </a:cubicBezTo>
                <a:cubicBezTo>
                  <a:pt x="362" y="318"/>
                  <a:pt x="263" y="186"/>
                  <a:pt x="231" y="55"/>
                </a:cubicBezTo>
                <a:cubicBezTo>
                  <a:pt x="211" y="16"/>
                  <a:pt x="181" y="0"/>
                  <a:pt x="1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41" name="Google Shape;16541;p113"/>
          <p:cNvSpPr/>
          <p:nvPr/>
        </p:nvSpPr>
        <p:spPr>
          <a:xfrm>
            <a:off x="6894188" y="4361401"/>
            <a:ext cx="19049" cy="19895"/>
          </a:xfrm>
          <a:custGeom>
            <a:rect b="b" l="l" r="r" t="t"/>
            <a:pathLst>
              <a:path extrusionOk="0" h="940" w="900">
                <a:moveTo>
                  <a:pt x="120" y="0"/>
                </a:moveTo>
                <a:cubicBezTo>
                  <a:pt x="99" y="0"/>
                  <a:pt x="80" y="8"/>
                  <a:pt x="67" y="22"/>
                </a:cubicBezTo>
                <a:cubicBezTo>
                  <a:pt x="1" y="55"/>
                  <a:pt x="1" y="88"/>
                  <a:pt x="34" y="153"/>
                </a:cubicBezTo>
                <a:cubicBezTo>
                  <a:pt x="231" y="416"/>
                  <a:pt x="428" y="679"/>
                  <a:pt x="658" y="909"/>
                </a:cubicBezTo>
                <a:cubicBezTo>
                  <a:pt x="679" y="931"/>
                  <a:pt x="704" y="940"/>
                  <a:pt x="728" y="940"/>
                </a:cubicBezTo>
                <a:cubicBezTo>
                  <a:pt x="816" y="940"/>
                  <a:pt x="900" y="822"/>
                  <a:pt x="822" y="745"/>
                </a:cubicBezTo>
                <a:lnTo>
                  <a:pt x="822" y="745"/>
                </a:lnTo>
                <a:lnTo>
                  <a:pt x="822" y="778"/>
                </a:lnTo>
                <a:cubicBezTo>
                  <a:pt x="592" y="548"/>
                  <a:pt x="395" y="285"/>
                  <a:pt x="198" y="55"/>
                </a:cubicBezTo>
                <a:cubicBezTo>
                  <a:pt x="179" y="16"/>
                  <a:pt x="148" y="0"/>
                  <a:pt x="12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42" name="Google Shape;16542;p113"/>
          <p:cNvSpPr/>
          <p:nvPr/>
        </p:nvSpPr>
        <p:spPr>
          <a:xfrm>
            <a:off x="6902548" y="4352300"/>
            <a:ext cx="12530" cy="13567"/>
          </a:xfrm>
          <a:custGeom>
            <a:rect b="b" l="l" r="r" t="t"/>
            <a:pathLst>
              <a:path extrusionOk="0" h="641" w="592">
                <a:moveTo>
                  <a:pt x="103" y="0"/>
                </a:moveTo>
                <a:cubicBezTo>
                  <a:pt x="74" y="0"/>
                  <a:pt x="49" y="8"/>
                  <a:pt x="33" y="25"/>
                </a:cubicBezTo>
                <a:cubicBezTo>
                  <a:pt x="0" y="91"/>
                  <a:pt x="0" y="156"/>
                  <a:pt x="33" y="189"/>
                </a:cubicBezTo>
                <a:lnTo>
                  <a:pt x="427" y="616"/>
                </a:lnTo>
                <a:cubicBezTo>
                  <a:pt x="444" y="633"/>
                  <a:pt x="468" y="641"/>
                  <a:pt x="493" y="641"/>
                </a:cubicBezTo>
                <a:cubicBezTo>
                  <a:pt x="518" y="641"/>
                  <a:pt x="542" y="633"/>
                  <a:pt x="559" y="616"/>
                </a:cubicBezTo>
                <a:cubicBezTo>
                  <a:pt x="592" y="583"/>
                  <a:pt x="592" y="518"/>
                  <a:pt x="559" y="485"/>
                </a:cubicBezTo>
                <a:lnTo>
                  <a:pt x="197" y="25"/>
                </a:lnTo>
                <a:cubicBezTo>
                  <a:pt x="164" y="8"/>
                  <a:pt x="132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43" name="Google Shape;16543;p113"/>
          <p:cNvSpPr/>
          <p:nvPr/>
        </p:nvSpPr>
        <p:spPr>
          <a:xfrm>
            <a:off x="6905638" y="4343812"/>
            <a:ext cx="18477" cy="16678"/>
          </a:xfrm>
          <a:custGeom>
            <a:rect b="b" l="l" r="r" t="t"/>
            <a:pathLst>
              <a:path extrusionOk="0" h="788" w="873">
                <a:moveTo>
                  <a:pt x="161" y="1"/>
                </a:moveTo>
                <a:cubicBezTo>
                  <a:pt x="88" y="1"/>
                  <a:pt x="0" y="112"/>
                  <a:pt x="51" y="163"/>
                </a:cubicBezTo>
                <a:cubicBezTo>
                  <a:pt x="248" y="393"/>
                  <a:pt x="478" y="590"/>
                  <a:pt x="709" y="787"/>
                </a:cubicBezTo>
                <a:cubicBezTo>
                  <a:pt x="774" y="787"/>
                  <a:pt x="807" y="787"/>
                  <a:pt x="840" y="722"/>
                </a:cubicBezTo>
                <a:cubicBezTo>
                  <a:pt x="873" y="689"/>
                  <a:pt x="873" y="623"/>
                  <a:pt x="807" y="590"/>
                </a:cubicBezTo>
                <a:cubicBezTo>
                  <a:pt x="709" y="524"/>
                  <a:pt x="610" y="426"/>
                  <a:pt x="511" y="327"/>
                </a:cubicBezTo>
                <a:cubicBezTo>
                  <a:pt x="380" y="229"/>
                  <a:pt x="281" y="130"/>
                  <a:pt x="216" y="31"/>
                </a:cubicBezTo>
                <a:cubicBezTo>
                  <a:pt x="201" y="10"/>
                  <a:pt x="182" y="1"/>
                  <a:pt x="1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44" name="Google Shape;16544;p113"/>
          <p:cNvSpPr/>
          <p:nvPr/>
        </p:nvSpPr>
        <p:spPr>
          <a:xfrm>
            <a:off x="6911332" y="4333399"/>
            <a:ext cx="16953" cy="15091"/>
          </a:xfrm>
          <a:custGeom>
            <a:rect b="b" l="l" r="r" t="t"/>
            <a:pathLst>
              <a:path extrusionOk="0" h="713" w="801">
                <a:moveTo>
                  <a:pt x="143" y="0"/>
                </a:moveTo>
                <a:cubicBezTo>
                  <a:pt x="65" y="0"/>
                  <a:pt x="1" y="118"/>
                  <a:pt x="78" y="195"/>
                </a:cubicBezTo>
                <a:lnTo>
                  <a:pt x="637" y="688"/>
                </a:lnTo>
                <a:cubicBezTo>
                  <a:pt x="653" y="704"/>
                  <a:pt x="678" y="712"/>
                  <a:pt x="702" y="712"/>
                </a:cubicBezTo>
                <a:cubicBezTo>
                  <a:pt x="727" y="712"/>
                  <a:pt x="752" y="704"/>
                  <a:pt x="768" y="688"/>
                </a:cubicBezTo>
                <a:cubicBezTo>
                  <a:pt x="801" y="622"/>
                  <a:pt x="801" y="556"/>
                  <a:pt x="768" y="523"/>
                </a:cubicBezTo>
                <a:lnTo>
                  <a:pt x="209" y="31"/>
                </a:lnTo>
                <a:cubicBezTo>
                  <a:pt x="188" y="9"/>
                  <a:pt x="165" y="0"/>
                  <a:pt x="1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45" name="Google Shape;16545;p113"/>
          <p:cNvSpPr/>
          <p:nvPr/>
        </p:nvSpPr>
        <p:spPr>
          <a:xfrm>
            <a:off x="6918105" y="4326012"/>
            <a:ext cx="15747" cy="15006"/>
          </a:xfrm>
          <a:custGeom>
            <a:rect b="b" l="l" r="r" t="t"/>
            <a:pathLst>
              <a:path extrusionOk="0" h="709" w="744">
                <a:moveTo>
                  <a:pt x="161" y="0"/>
                </a:moveTo>
                <a:cubicBezTo>
                  <a:pt x="77" y="0"/>
                  <a:pt x="0" y="102"/>
                  <a:pt x="54" y="182"/>
                </a:cubicBezTo>
                <a:cubicBezTo>
                  <a:pt x="218" y="347"/>
                  <a:pt x="382" y="511"/>
                  <a:pt x="580" y="675"/>
                </a:cubicBezTo>
                <a:cubicBezTo>
                  <a:pt x="580" y="675"/>
                  <a:pt x="612" y="708"/>
                  <a:pt x="645" y="708"/>
                </a:cubicBezTo>
                <a:cubicBezTo>
                  <a:pt x="678" y="675"/>
                  <a:pt x="711" y="675"/>
                  <a:pt x="711" y="675"/>
                </a:cubicBezTo>
                <a:cubicBezTo>
                  <a:pt x="744" y="610"/>
                  <a:pt x="744" y="544"/>
                  <a:pt x="711" y="511"/>
                </a:cubicBezTo>
                <a:cubicBezTo>
                  <a:pt x="514" y="380"/>
                  <a:pt x="350" y="215"/>
                  <a:pt x="218" y="18"/>
                </a:cubicBezTo>
                <a:cubicBezTo>
                  <a:pt x="200" y="6"/>
                  <a:pt x="180" y="0"/>
                  <a:pt x="16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46" name="Google Shape;16546;p113"/>
          <p:cNvSpPr/>
          <p:nvPr/>
        </p:nvSpPr>
        <p:spPr>
          <a:xfrm>
            <a:off x="6926190" y="4321229"/>
            <a:ext cx="13927" cy="14731"/>
          </a:xfrm>
          <a:custGeom>
            <a:rect b="b" l="l" r="r" t="t"/>
            <a:pathLst>
              <a:path extrusionOk="0" h="696" w="658">
                <a:moveTo>
                  <a:pt x="102" y="0"/>
                </a:moveTo>
                <a:cubicBezTo>
                  <a:pt x="88" y="0"/>
                  <a:pt x="76" y="4"/>
                  <a:pt x="66" y="14"/>
                </a:cubicBezTo>
                <a:cubicBezTo>
                  <a:pt x="0" y="47"/>
                  <a:pt x="0" y="113"/>
                  <a:pt x="33" y="146"/>
                </a:cubicBezTo>
                <a:cubicBezTo>
                  <a:pt x="132" y="343"/>
                  <a:pt x="296" y="507"/>
                  <a:pt x="460" y="671"/>
                </a:cubicBezTo>
                <a:cubicBezTo>
                  <a:pt x="477" y="688"/>
                  <a:pt x="502" y="696"/>
                  <a:pt x="526" y="696"/>
                </a:cubicBezTo>
                <a:cubicBezTo>
                  <a:pt x="551" y="696"/>
                  <a:pt x="575" y="688"/>
                  <a:pt x="592" y="671"/>
                </a:cubicBezTo>
                <a:cubicBezTo>
                  <a:pt x="658" y="638"/>
                  <a:pt x="658" y="573"/>
                  <a:pt x="592" y="540"/>
                </a:cubicBezTo>
                <a:lnTo>
                  <a:pt x="592" y="507"/>
                </a:lnTo>
                <a:cubicBezTo>
                  <a:pt x="526" y="441"/>
                  <a:pt x="428" y="376"/>
                  <a:pt x="362" y="277"/>
                </a:cubicBezTo>
                <a:lnTo>
                  <a:pt x="329" y="211"/>
                </a:lnTo>
                <a:lnTo>
                  <a:pt x="296" y="178"/>
                </a:lnTo>
                <a:lnTo>
                  <a:pt x="198" y="47"/>
                </a:lnTo>
                <a:cubicBezTo>
                  <a:pt x="174" y="24"/>
                  <a:pt x="135" y="0"/>
                  <a:pt x="10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47" name="Google Shape;16547;p113"/>
          <p:cNvSpPr/>
          <p:nvPr/>
        </p:nvSpPr>
        <p:spPr>
          <a:xfrm>
            <a:off x="6930360" y="4313355"/>
            <a:ext cx="13927" cy="15662"/>
          </a:xfrm>
          <a:custGeom>
            <a:rect b="b" l="l" r="r" t="t"/>
            <a:pathLst>
              <a:path extrusionOk="0" h="740" w="658">
                <a:moveTo>
                  <a:pt x="99" y="0"/>
                </a:moveTo>
                <a:cubicBezTo>
                  <a:pt x="74" y="0"/>
                  <a:pt x="50" y="8"/>
                  <a:pt x="33" y="25"/>
                </a:cubicBezTo>
                <a:cubicBezTo>
                  <a:pt x="1" y="58"/>
                  <a:pt x="1" y="123"/>
                  <a:pt x="33" y="189"/>
                </a:cubicBezTo>
                <a:lnTo>
                  <a:pt x="461" y="715"/>
                </a:lnTo>
                <a:cubicBezTo>
                  <a:pt x="477" y="731"/>
                  <a:pt x="502" y="739"/>
                  <a:pt x="530" y="739"/>
                </a:cubicBezTo>
                <a:cubicBezTo>
                  <a:pt x="559" y="739"/>
                  <a:pt x="592" y="731"/>
                  <a:pt x="625" y="715"/>
                </a:cubicBezTo>
                <a:cubicBezTo>
                  <a:pt x="658" y="682"/>
                  <a:pt x="658" y="616"/>
                  <a:pt x="625" y="583"/>
                </a:cubicBezTo>
                <a:lnTo>
                  <a:pt x="165" y="25"/>
                </a:lnTo>
                <a:cubicBezTo>
                  <a:pt x="148" y="8"/>
                  <a:pt x="124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48" name="Google Shape;16548;p113"/>
          <p:cNvSpPr/>
          <p:nvPr/>
        </p:nvSpPr>
        <p:spPr>
          <a:xfrm>
            <a:off x="6933556" y="4308551"/>
            <a:ext cx="15154" cy="15726"/>
          </a:xfrm>
          <a:custGeom>
            <a:rect b="b" l="l" r="r" t="t"/>
            <a:pathLst>
              <a:path extrusionOk="0" h="743" w="716">
                <a:moveTo>
                  <a:pt x="162" y="0"/>
                </a:moveTo>
                <a:cubicBezTo>
                  <a:pt x="85" y="0"/>
                  <a:pt x="0" y="93"/>
                  <a:pt x="47" y="186"/>
                </a:cubicBezTo>
                <a:cubicBezTo>
                  <a:pt x="178" y="383"/>
                  <a:pt x="310" y="547"/>
                  <a:pt x="474" y="712"/>
                </a:cubicBezTo>
                <a:cubicBezTo>
                  <a:pt x="495" y="733"/>
                  <a:pt x="520" y="742"/>
                  <a:pt x="544" y="742"/>
                </a:cubicBezTo>
                <a:cubicBezTo>
                  <a:pt x="631" y="742"/>
                  <a:pt x="715" y="625"/>
                  <a:pt x="638" y="547"/>
                </a:cubicBezTo>
                <a:lnTo>
                  <a:pt x="605" y="547"/>
                </a:lnTo>
                <a:cubicBezTo>
                  <a:pt x="540" y="449"/>
                  <a:pt x="474" y="383"/>
                  <a:pt x="408" y="285"/>
                </a:cubicBezTo>
                <a:lnTo>
                  <a:pt x="375" y="285"/>
                </a:lnTo>
                <a:lnTo>
                  <a:pt x="310" y="219"/>
                </a:lnTo>
                <a:lnTo>
                  <a:pt x="244" y="54"/>
                </a:lnTo>
                <a:cubicBezTo>
                  <a:pt x="225" y="16"/>
                  <a:pt x="194" y="0"/>
                  <a:pt x="16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49" name="Google Shape;16549;p113"/>
          <p:cNvSpPr/>
          <p:nvPr/>
        </p:nvSpPr>
        <p:spPr>
          <a:xfrm>
            <a:off x="6939397" y="4305694"/>
            <a:ext cx="13249" cy="13588"/>
          </a:xfrm>
          <a:custGeom>
            <a:rect b="b" l="l" r="r" t="t"/>
            <a:pathLst>
              <a:path extrusionOk="0" h="642" w="626">
                <a:moveTo>
                  <a:pt x="103" y="1"/>
                </a:moveTo>
                <a:cubicBezTo>
                  <a:pt x="75" y="1"/>
                  <a:pt x="50" y="9"/>
                  <a:pt x="34" y="25"/>
                </a:cubicBezTo>
                <a:cubicBezTo>
                  <a:pt x="1" y="58"/>
                  <a:pt x="1" y="124"/>
                  <a:pt x="34" y="189"/>
                </a:cubicBezTo>
                <a:cubicBezTo>
                  <a:pt x="165" y="321"/>
                  <a:pt x="296" y="485"/>
                  <a:pt x="428" y="617"/>
                </a:cubicBezTo>
                <a:cubicBezTo>
                  <a:pt x="444" y="633"/>
                  <a:pt x="469" y="641"/>
                  <a:pt x="494" y="641"/>
                </a:cubicBezTo>
                <a:cubicBezTo>
                  <a:pt x="518" y="641"/>
                  <a:pt x="543" y="633"/>
                  <a:pt x="559" y="617"/>
                </a:cubicBezTo>
                <a:cubicBezTo>
                  <a:pt x="625" y="584"/>
                  <a:pt x="625" y="518"/>
                  <a:pt x="559" y="485"/>
                </a:cubicBezTo>
                <a:lnTo>
                  <a:pt x="198" y="25"/>
                </a:lnTo>
                <a:cubicBezTo>
                  <a:pt x="165" y="9"/>
                  <a:pt x="132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50" name="Google Shape;16550;p113"/>
          <p:cNvSpPr/>
          <p:nvPr/>
        </p:nvSpPr>
        <p:spPr>
          <a:xfrm>
            <a:off x="6945493" y="4304784"/>
            <a:ext cx="11747" cy="10180"/>
          </a:xfrm>
          <a:custGeom>
            <a:rect b="b" l="l" r="r" t="t"/>
            <a:pathLst>
              <a:path extrusionOk="0" h="481" w="555">
                <a:moveTo>
                  <a:pt x="130" y="0"/>
                </a:moveTo>
                <a:cubicBezTo>
                  <a:pt x="56" y="0"/>
                  <a:pt x="0" y="93"/>
                  <a:pt x="74" y="167"/>
                </a:cubicBezTo>
                <a:lnTo>
                  <a:pt x="337" y="463"/>
                </a:lnTo>
                <a:cubicBezTo>
                  <a:pt x="356" y="475"/>
                  <a:pt x="375" y="480"/>
                  <a:pt x="394" y="480"/>
                </a:cubicBezTo>
                <a:cubicBezTo>
                  <a:pt x="478" y="480"/>
                  <a:pt x="555" y="378"/>
                  <a:pt x="501" y="298"/>
                </a:cubicBezTo>
                <a:lnTo>
                  <a:pt x="206" y="35"/>
                </a:lnTo>
                <a:cubicBezTo>
                  <a:pt x="181" y="11"/>
                  <a:pt x="154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51" name="Google Shape;16551;p113"/>
          <p:cNvSpPr/>
          <p:nvPr/>
        </p:nvSpPr>
        <p:spPr>
          <a:xfrm>
            <a:off x="6762667" y="4486192"/>
            <a:ext cx="10540" cy="11133"/>
          </a:xfrm>
          <a:custGeom>
            <a:rect b="b" l="l" r="r" t="t"/>
            <a:pathLst>
              <a:path extrusionOk="0" h="526" w="498">
                <a:moveTo>
                  <a:pt x="153" y="0"/>
                </a:moveTo>
                <a:cubicBezTo>
                  <a:pt x="78" y="0"/>
                  <a:pt x="0" y="70"/>
                  <a:pt x="70" y="139"/>
                </a:cubicBezTo>
                <a:lnTo>
                  <a:pt x="37" y="139"/>
                </a:lnTo>
                <a:cubicBezTo>
                  <a:pt x="103" y="271"/>
                  <a:pt x="234" y="402"/>
                  <a:pt x="333" y="501"/>
                </a:cubicBezTo>
                <a:cubicBezTo>
                  <a:pt x="349" y="517"/>
                  <a:pt x="374" y="526"/>
                  <a:pt x="399" y="526"/>
                </a:cubicBezTo>
                <a:cubicBezTo>
                  <a:pt x="423" y="526"/>
                  <a:pt x="448" y="517"/>
                  <a:pt x="464" y="501"/>
                </a:cubicBezTo>
                <a:cubicBezTo>
                  <a:pt x="497" y="468"/>
                  <a:pt x="497" y="402"/>
                  <a:pt x="464" y="369"/>
                </a:cubicBezTo>
                <a:cubicBezTo>
                  <a:pt x="431" y="304"/>
                  <a:pt x="366" y="271"/>
                  <a:pt x="333" y="205"/>
                </a:cubicBezTo>
                <a:cubicBezTo>
                  <a:pt x="300" y="205"/>
                  <a:pt x="300" y="172"/>
                  <a:pt x="300" y="172"/>
                </a:cubicBezTo>
                <a:lnTo>
                  <a:pt x="300" y="139"/>
                </a:lnTo>
                <a:lnTo>
                  <a:pt x="234" y="41"/>
                </a:lnTo>
                <a:cubicBezTo>
                  <a:pt x="215" y="12"/>
                  <a:pt x="185" y="0"/>
                  <a:pt x="1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52" name="Google Shape;16552;p113"/>
          <p:cNvSpPr/>
          <p:nvPr/>
        </p:nvSpPr>
        <p:spPr>
          <a:xfrm>
            <a:off x="6773694" y="4498129"/>
            <a:ext cx="12466" cy="10180"/>
          </a:xfrm>
          <a:custGeom>
            <a:rect b="b" l="l" r="r" t="t"/>
            <a:pathLst>
              <a:path extrusionOk="0" h="481" w="589">
                <a:moveTo>
                  <a:pt x="158" y="1"/>
                </a:moveTo>
                <a:cubicBezTo>
                  <a:pt x="75" y="1"/>
                  <a:pt x="1" y="93"/>
                  <a:pt x="75" y="167"/>
                </a:cubicBezTo>
                <a:lnTo>
                  <a:pt x="370" y="463"/>
                </a:lnTo>
                <a:cubicBezTo>
                  <a:pt x="389" y="475"/>
                  <a:pt x="409" y="480"/>
                  <a:pt x="428" y="480"/>
                </a:cubicBezTo>
                <a:cubicBezTo>
                  <a:pt x="511" y="480"/>
                  <a:pt x="588" y="379"/>
                  <a:pt x="535" y="298"/>
                </a:cubicBezTo>
                <a:lnTo>
                  <a:pt x="239" y="35"/>
                </a:lnTo>
                <a:cubicBezTo>
                  <a:pt x="214" y="11"/>
                  <a:pt x="186" y="1"/>
                  <a:pt x="15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53" name="Google Shape;16553;p113"/>
          <p:cNvSpPr/>
          <p:nvPr/>
        </p:nvSpPr>
        <p:spPr>
          <a:xfrm>
            <a:off x="6770667" y="4461492"/>
            <a:ext cx="22943" cy="31790"/>
          </a:xfrm>
          <a:custGeom>
            <a:rect b="b" l="l" r="r" t="t"/>
            <a:pathLst>
              <a:path extrusionOk="0" h="1502" w="1084">
                <a:moveTo>
                  <a:pt x="126" y="0"/>
                </a:moveTo>
                <a:cubicBezTo>
                  <a:pt x="65" y="0"/>
                  <a:pt x="1" y="44"/>
                  <a:pt x="21" y="123"/>
                </a:cubicBezTo>
                <a:cubicBezTo>
                  <a:pt x="218" y="616"/>
                  <a:pt x="481" y="1076"/>
                  <a:pt x="842" y="1471"/>
                </a:cubicBezTo>
                <a:cubicBezTo>
                  <a:pt x="863" y="1492"/>
                  <a:pt x="888" y="1501"/>
                  <a:pt x="912" y="1501"/>
                </a:cubicBezTo>
                <a:cubicBezTo>
                  <a:pt x="1000" y="1501"/>
                  <a:pt x="1084" y="1384"/>
                  <a:pt x="1006" y="1306"/>
                </a:cubicBezTo>
                <a:lnTo>
                  <a:pt x="974" y="1306"/>
                </a:lnTo>
                <a:cubicBezTo>
                  <a:pt x="645" y="945"/>
                  <a:pt x="382" y="551"/>
                  <a:pt x="218" y="58"/>
                </a:cubicBezTo>
                <a:cubicBezTo>
                  <a:pt x="205" y="19"/>
                  <a:pt x="166" y="0"/>
                  <a:pt x="12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54" name="Google Shape;16554;p113"/>
          <p:cNvSpPr/>
          <p:nvPr/>
        </p:nvSpPr>
        <p:spPr>
          <a:xfrm>
            <a:off x="6794499" y="4471820"/>
            <a:ext cx="18689" cy="20149"/>
          </a:xfrm>
          <a:custGeom>
            <a:rect b="b" l="l" r="r" t="t"/>
            <a:pathLst>
              <a:path extrusionOk="0" h="952" w="883">
                <a:moveTo>
                  <a:pt x="147" y="1"/>
                </a:moveTo>
                <a:cubicBezTo>
                  <a:pt x="74" y="1"/>
                  <a:pt x="1" y="74"/>
                  <a:pt x="45" y="161"/>
                </a:cubicBezTo>
                <a:cubicBezTo>
                  <a:pt x="242" y="457"/>
                  <a:pt x="439" y="720"/>
                  <a:pt x="702" y="917"/>
                </a:cubicBezTo>
                <a:cubicBezTo>
                  <a:pt x="727" y="942"/>
                  <a:pt x="751" y="952"/>
                  <a:pt x="773" y="952"/>
                </a:cubicBezTo>
                <a:cubicBezTo>
                  <a:pt x="839" y="952"/>
                  <a:pt x="883" y="860"/>
                  <a:pt x="833" y="786"/>
                </a:cubicBezTo>
                <a:cubicBezTo>
                  <a:pt x="603" y="588"/>
                  <a:pt x="406" y="326"/>
                  <a:pt x="242" y="63"/>
                </a:cubicBezTo>
                <a:cubicBezTo>
                  <a:pt x="220" y="19"/>
                  <a:pt x="183" y="1"/>
                  <a:pt x="14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55" name="Google Shape;16555;p113"/>
          <p:cNvSpPr/>
          <p:nvPr/>
        </p:nvSpPr>
        <p:spPr>
          <a:xfrm>
            <a:off x="6780826" y="4446951"/>
            <a:ext cx="11852" cy="13503"/>
          </a:xfrm>
          <a:custGeom>
            <a:rect b="b" l="l" r="r" t="t"/>
            <a:pathLst>
              <a:path extrusionOk="0" h="638" w="560">
                <a:moveTo>
                  <a:pt x="119" y="0"/>
                </a:moveTo>
                <a:cubicBezTo>
                  <a:pt x="99" y="0"/>
                  <a:pt x="80" y="8"/>
                  <a:pt x="66" y="22"/>
                </a:cubicBezTo>
                <a:cubicBezTo>
                  <a:pt x="1" y="22"/>
                  <a:pt x="1" y="88"/>
                  <a:pt x="33" y="153"/>
                </a:cubicBezTo>
                <a:cubicBezTo>
                  <a:pt x="99" y="318"/>
                  <a:pt x="231" y="482"/>
                  <a:pt x="395" y="613"/>
                </a:cubicBezTo>
                <a:cubicBezTo>
                  <a:pt x="411" y="630"/>
                  <a:pt x="436" y="638"/>
                  <a:pt x="461" y="638"/>
                </a:cubicBezTo>
                <a:cubicBezTo>
                  <a:pt x="485" y="638"/>
                  <a:pt x="510" y="630"/>
                  <a:pt x="526" y="613"/>
                </a:cubicBezTo>
                <a:cubicBezTo>
                  <a:pt x="559" y="548"/>
                  <a:pt x="559" y="482"/>
                  <a:pt x="526" y="449"/>
                </a:cubicBezTo>
                <a:cubicBezTo>
                  <a:pt x="461" y="383"/>
                  <a:pt x="395" y="318"/>
                  <a:pt x="329" y="252"/>
                </a:cubicBezTo>
                <a:lnTo>
                  <a:pt x="296" y="219"/>
                </a:lnTo>
                <a:lnTo>
                  <a:pt x="264" y="153"/>
                </a:lnTo>
                <a:cubicBezTo>
                  <a:pt x="231" y="120"/>
                  <a:pt x="231" y="88"/>
                  <a:pt x="198" y="55"/>
                </a:cubicBezTo>
                <a:cubicBezTo>
                  <a:pt x="179" y="16"/>
                  <a:pt x="148" y="0"/>
                  <a:pt x="11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56" name="Google Shape;16556;p113"/>
          <p:cNvSpPr/>
          <p:nvPr/>
        </p:nvSpPr>
        <p:spPr>
          <a:xfrm>
            <a:off x="6800299" y="4462254"/>
            <a:ext cx="16022" cy="19070"/>
          </a:xfrm>
          <a:custGeom>
            <a:rect b="b" l="l" r="r" t="t"/>
            <a:pathLst>
              <a:path extrusionOk="0" h="901" w="757">
                <a:moveTo>
                  <a:pt x="120" y="0"/>
                </a:moveTo>
                <a:cubicBezTo>
                  <a:pt x="99" y="0"/>
                  <a:pt x="80" y="8"/>
                  <a:pt x="66" y="22"/>
                </a:cubicBezTo>
                <a:cubicBezTo>
                  <a:pt x="1" y="55"/>
                  <a:pt x="1" y="120"/>
                  <a:pt x="34" y="153"/>
                </a:cubicBezTo>
                <a:cubicBezTo>
                  <a:pt x="165" y="416"/>
                  <a:pt x="362" y="679"/>
                  <a:pt x="592" y="876"/>
                </a:cubicBezTo>
                <a:cubicBezTo>
                  <a:pt x="609" y="893"/>
                  <a:pt x="633" y="901"/>
                  <a:pt x="658" y="901"/>
                </a:cubicBezTo>
                <a:cubicBezTo>
                  <a:pt x="683" y="901"/>
                  <a:pt x="707" y="893"/>
                  <a:pt x="724" y="876"/>
                </a:cubicBezTo>
                <a:cubicBezTo>
                  <a:pt x="756" y="810"/>
                  <a:pt x="756" y="745"/>
                  <a:pt x="724" y="712"/>
                </a:cubicBezTo>
                <a:cubicBezTo>
                  <a:pt x="494" y="548"/>
                  <a:pt x="329" y="317"/>
                  <a:pt x="198" y="55"/>
                </a:cubicBezTo>
                <a:cubicBezTo>
                  <a:pt x="179" y="16"/>
                  <a:pt x="148" y="0"/>
                  <a:pt x="12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57" name="Google Shape;16557;p113"/>
          <p:cNvSpPr/>
          <p:nvPr/>
        </p:nvSpPr>
        <p:spPr>
          <a:xfrm>
            <a:off x="6803092" y="4451756"/>
            <a:ext cx="17398" cy="17757"/>
          </a:xfrm>
          <a:custGeom>
            <a:rect b="b" l="l" r="r" t="t"/>
            <a:pathLst>
              <a:path extrusionOk="0" h="839" w="822">
                <a:moveTo>
                  <a:pt x="103" y="0"/>
                </a:moveTo>
                <a:cubicBezTo>
                  <a:pt x="74" y="0"/>
                  <a:pt x="49" y="8"/>
                  <a:pt x="33" y="25"/>
                </a:cubicBezTo>
                <a:cubicBezTo>
                  <a:pt x="0" y="91"/>
                  <a:pt x="0" y="156"/>
                  <a:pt x="33" y="189"/>
                </a:cubicBezTo>
                <a:lnTo>
                  <a:pt x="624" y="813"/>
                </a:lnTo>
                <a:cubicBezTo>
                  <a:pt x="641" y="830"/>
                  <a:pt x="666" y="838"/>
                  <a:pt x="694" y="838"/>
                </a:cubicBezTo>
                <a:cubicBezTo>
                  <a:pt x="723" y="838"/>
                  <a:pt x="756" y="830"/>
                  <a:pt x="789" y="813"/>
                </a:cubicBezTo>
                <a:cubicBezTo>
                  <a:pt x="822" y="781"/>
                  <a:pt x="822" y="715"/>
                  <a:pt x="789" y="682"/>
                </a:cubicBezTo>
                <a:cubicBezTo>
                  <a:pt x="592" y="452"/>
                  <a:pt x="362" y="255"/>
                  <a:pt x="197" y="25"/>
                </a:cubicBezTo>
                <a:cubicBezTo>
                  <a:pt x="164" y="8"/>
                  <a:pt x="132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58" name="Google Shape;16558;p113"/>
          <p:cNvSpPr/>
          <p:nvPr/>
        </p:nvSpPr>
        <p:spPr>
          <a:xfrm>
            <a:off x="6791261" y="4425849"/>
            <a:ext cx="16445" cy="18477"/>
          </a:xfrm>
          <a:custGeom>
            <a:rect b="b" l="l" r="r" t="t"/>
            <a:pathLst>
              <a:path extrusionOk="0" h="873" w="777">
                <a:moveTo>
                  <a:pt x="66" y="0"/>
                </a:moveTo>
                <a:cubicBezTo>
                  <a:pt x="1" y="33"/>
                  <a:pt x="1" y="99"/>
                  <a:pt x="33" y="164"/>
                </a:cubicBezTo>
                <a:cubicBezTo>
                  <a:pt x="165" y="394"/>
                  <a:pt x="362" y="624"/>
                  <a:pt x="559" y="855"/>
                </a:cubicBezTo>
                <a:cubicBezTo>
                  <a:pt x="578" y="867"/>
                  <a:pt x="597" y="872"/>
                  <a:pt x="616" y="872"/>
                </a:cubicBezTo>
                <a:cubicBezTo>
                  <a:pt x="700" y="872"/>
                  <a:pt x="777" y="770"/>
                  <a:pt x="723" y="690"/>
                </a:cubicBezTo>
                <a:cubicBezTo>
                  <a:pt x="526" y="493"/>
                  <a:pt x="329" y="296"/>
                  <a:pt x="198" y="66"/>
                </a:cubicBezTo>
                <a:cubicBezTo>
                  <a:pt x="165" y="0"/>
                  <a:pt x="99" y="0"/>
                  <a:pt x="6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59" name="Google Shape;16559;p113"/>
          <p:cNvSpPr/>
          <p:nvPr/>
        </p:nvSpPr>
        <p:spPr>
          <a:xfrm>
            <a:off x="6817696" y="4444157"/>
            <a:ext cx="19493" cy="21863"/>
          </a:xfrm>
          <a:custGeom>
            <a:rect b="b" l="l" r="r" t="t"/>
            <a:pathLst>
              <a:path extrusionOk="0" h="1033" w="921">
                <a:moveTo>
                  <a:pt x="119" y="1"/>
                </a:moveTo>
                <a:cubicBezTo>
                  <a:pt x="99" y="1"/>
                  <a:pt x="80" y="9"/>
                  <a:pt x="66" y="22"/>
                </a:cubicBezTo>
                <a:cubicBezTo>
                  <a:pt x="33" y="22"/>
                  <a:pt x="0" y="88"/>
                  <a:pt x="33" y="154"/>
                </a:cubicBezTo>
                <a:cubicBezTo>
                  <a:pt x="230" y="450"/>
                  <a:pt x="493" y="745"/>
                  <a:pt x="723" y="1008"/>
                </a:cubicBezTo>
                <a:cubicBezTo>
                  <a:pt x="740" y="1025"/>
                  <a:pt x="764" y="1033"/>
                  <a:pt x="793" y="1033"/>
                </a:cubicBezTo>
                <a:cubicBezTo>
                  <a:pt x="822" y="1033"/>
                  <a:pt x="855" y="1025"/>
                  <a:pt x="887" y="1008"/>
                </a:cubicBezTo>
                <a:cubicBezTo>
                  <a:pt x="920" y="975"/>
                  <a:pt x="920" y="910"/>
                  <a:pt x="887" y="877"/>
                </a:cubicBezTo>
                <a:cubicBezTo>
                  <a:pt x="625" y="614"/>
                  <a:pt x="427" y="351"/>
                  <a:pt x="197" y="55"/>
                </a:cubicBezTo>
                <a:cubicBezTo>
                  <a:pt x="178" y="17"/>
                  <a:pt x="148" y="1"/>
                  <a:pt x="11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60" name="Google Shape;16560;p113"/>
          <p:cNvSpPr/>
          <p:nvPr/>
        </p:nvSpPr>
        <p:spPr>
          <a:xfrm>
            <a:off x="6832639" y="4441109"/>
            <a:ext cx="14985" cy="14477"/>
          </a:xfrm>
          <a:custGeom>
            <a:rect b="b" l="l" r="r" t="t"/>
            <a:pathLst>
              <a:path extrusionOk="0" h="684" w="708">
                <a:moveTo>
                  <a:pt x="138" y="0"/>
                </a:moveTo>
                <a:cubicBezTo>
                  <a:pt x="62" y="0"/>
                  <a:pt x="1" y="92"/>
                  <a:pt x="50" y="166"/>
                </a:cubicBezTo>
                <a:cubicBezTo>
                  <a:pt x="214" y="331"/>
                  <a:pt x="346" y="528"/>
                  <a:pt x="543" y="659"/>
                </a:cubicBezTo>
                <a:cubicBezTo>
                  <a:pt x="559" y="676"/>
                  <a:pt x="584" y="684"/>
                  <a:pt x="609" y="684"/>
                </a:cubicBezTo>
                <a:cubicBezTo>
                  <a:pt x="633" y="684"/>
                  <a:pt x="658" y="676"/>
                  <a:pt x="674" y="659"/>
                </a:cubicBezTo>
                <a:cubicBezTo>
                  <a:pt x="707" y="626"/>
                  <a:pt x="707" y="561"/>
                  <a:pt x="674" y="528"/>
                </a:cubicBezTo>
                <a:cubicBezTo>
                  <a:pt x="510" y="364"/>
                  <a:pt x="346" y="199"/>
                  <a:pt x="214" y="35"/>
                </a:cubicBezTo>
                <a:cubicBezTo>
                  <a:pt x="190" y="10"/>
                  <a:pt x="163" y="0"/>
                  <a:pt x="13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61" name="Google Shape;16561;p113"/>
          <p:cNvSpPr/>
          <p:nvPr/>
        </p:nvSpPr>
        <p:spPr>
          <a:xfrm>
            <a:off x="6815601" y="4419225"/>
            <a:ext cx="11154" cy="12022"/>
          </a:xfrm>
          <a:custGeom>
            <a:rect b="b" l="l" r="r" t="t"/>
            <a:pathLst>
              <a:path extrusionOk="0" h="568" w="527">
                <a:moveTo>
                  <a:pt x="103" y="1"/>
                </a:moveTo>
                <a:cubicBezTo>
                  <a:pt x="75" y="1"/>
                  <a:pt x="50" y="17"/>
                  <a:pt x="33" y="50"/>
                </a:cubicBezTo>
                <a:cubicBezTo>
                  <a:pt x="1" y="83"/>
                  <a:pt x="1" y="149"/>
                  <a:pt x="33" y="182"/>
                </a:cubicBezTo>
                <a:lnTo>
                  <a:pt x="329" y="543"/>
                </a:lnTo>
                <a:cubicBezTo>
                  <a:pt x="362" y="560"/>
                  <a:pt x="395" y="568"/>
                  <a:pt x="424" y="568"/>
                </a:cubicBezTo>
                <a:cubicBezTo>
                  <a:pt x="452" y="568"/>
                  <a:pt x="477" y="560"/>
                  <a:pt x="494" y="543"/>
                </a:cubicBezTo>
                <a:cubicBezTo>
                  <a:pt x="526" y="510"/>
                  <a:pt x="526" y="445"/>
                  <a:pt x="494" y="379"/>
                </a:cubicBezTo>
                <a:lnTo>
                  <a:pt x="198" y="50"/>
                </a:lnTo>
                <a:cubicBezTo>
                  <a:pt x="165" y="17"/>
                  <a:pt x="132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62" name="Google Shape;16562;p113"/>
          <p:cNvSpPr/>
          <p:nvPr/>
        </p:nvSpPr>
        <p:spPr>
          <a:xfrm>
            <a:off x="6831814" y="4412452"/>
            <a:ext cx="21609" cy="29356"/>
          </a:xfrm>
          <a:custGeom>
            <a:rect b="b" l="l" r="r" t="t"/>
            <a:pathLst>
              <a:path extrusionOk="0" h="1387" w="1021">
                <a:moveTo>
                  <a:pt x="130" y="1"/>
                </a:moveTo>
                <a:cubicBezTo>
                  <a:pt x="59" y="1"/>
                  <a:pt x="0" y="71"/>
                  <a:pt x="23" y="140"/>
                </a:cubicBezTo>
                <a:cubicBezTo>
                  <a:pt x="220" y="567"/>
                  <a:pt x="483" y="995"/>
                  <a:pt x="812" y="1356"/>
                </a:cubicBezTo>
                <a:cubicBezTo>
                  <a:pt x="833" y="1377"/>
                  <a:pt x="856" y="1386"/>
                  <a:pt x="878" y="1386"/>
                </a:cubicBezTo>
                <a:cubicBezTo>
                  <a:pt x="957" y="1386"/>
                  <a:pt x="1021" y="1269"/>
                  <a:pt x="943" y="1192"/>
                </a:cubicBezTo>
                <a:cubicBezTo>
                  <a:pt x="648" y="863"/>
                  <a:pt x="385" y="469"/>
                  <a:pt x="220" y="42"/>
                </a:cubicBezTo>
                <a:cubicBezTo>
                  <a:pt x="192" y="13"/>
                  <a:pt x="160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63" name="Google Shape;16563;p113"/>
          <p:cNvSpPr/>
          <p:nvPr/>
        </p:nvSpPr>
        <p:spPr>
          <a:xfrm>
            <a:off x="6846206" y="4415648"/>
            <a:ext cx="13038" cy="15937"/>
          </a:xfrm>
          <a:custGeom>
            <a:rect b="b" l="l" r="r" t="t"/>
            <a:pathLst>
              <a:path extrusionOk="0" h="753" w="616">
                <a:moveTo>
                  <a:pt x="119" y="1"/>
                </a:moveTo>
                <a:cubicBezTo>
                  <a:pt x="99" y="1"/>
                  <a:pt x="80" y="8"/>
                  <a:pt x="66" y="22"/>
                </a:cubicBezTo>
                <a:cubicBezTo>
                  <a:pt x="33" y="55"/>
                  <a:pt x="0" y="88"/>
                  <a:pt x="33" y="154"/>
                </a:cubicBezTo>
                <a:cubicBezTo>
                  <a:pt x="132" y="351"/>
                  <a:pt x="263" y="515"/>
                  <a:pt x="395" y="712"/>
                </a:cubicBezTo>
                <a:cubicBezTo>
                  <a:pt x="414" y="741"/>
                  <a:pt x="442" y="753"/>
                  <a:pt x="470" y="753"/>
                </a:cubicBezTo>
                <a:cubicBezTo>
                  <a:pt x="540" y="753"/>
                  <a:pt x="615" y="683"/>
                  <a:pt x="592" y="614"/>
                </a:cubicBezTo>
                <a:cubicBezTo>
                  <a:pt x="461" y="416"/>
                  <a:pt x="329" y="252"/>
                  <a:pt x="198" y="55"/>
                </a:cubicBezTo>
                <a:cubicBezTo>
                  <a:pt x="178" y="16"/>
                  <a:pt x="148" y="1"/>
                  <a:pt x="11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64" name="Google Shape;16564;p113"/>
          <p:cNvSpPr/>
          <p:nvPr/>
        </p:nvSpPr>
        <p:spPr>
          <a:xfrm>
            <a:off x="6852111" y="4404239"/>
            <a:ext cx="13588" cy="11704"/>
          </a:xfrm>
          <a:custGeom>
            <a:rect b="b" l="l" r="r" t="t"/>
            <a:pathLst>
              <a:path extrusionOk="0" h="553" w="642">
                <a:moveTo>
                  <a:pt x="138" y="0"/>
                </a:moveTo>
                <a:cubicBezTo>
                  <a:pt x="62" y="0"/>
                  <a:pt x="1" y="93"/>
                  <a:pt x="50" y="167"/>
                </a:cubicBezTo>
                <a:lnTo>
                  <a:pt x="477" y="528"/>
                </a:lnTo>
                <a:cubicBezTo>
                  <a:pt x="494" y="545"/>
                  <a:pt x="518" y="553"/>
                  <a:pt x="543" y="553"/>
                </a:cubicBezTo>
                <a:cubicBezTo>
                  <a:pt x="568" y="553"/>
                  <a:pt x="592" y="545"/>
                  <a:pt x="609" y="528"/>
                </a:cubicBezTo>
                <a:cubicBezTo>
                  <a:pt x="642" y="495"/>
                  <a:pt x="642" y="430"/>
                  <a:pt x="609" y="397"/>
                </a:cubicBezTo>
                <a:lnTo>
                  <a:pt x="214" y="35"/>
                </a:lnTo>
                <a:cubicBezTo>
                  <a:pt x="190" y="11"/>
                  <a:pt x="163" y="0"/>
                  <a:pt x="13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65" name="Google Shape;16565;p113"/>
          <p:cNvSpPr/>
          <p:nvPr/>
        </p:nvSpPr>
        <p:spPr>
          <a:xfrm>
            <a:off x="6861742" y="4394440"/>
            <a:ext cx="12297" cy="8762"/>
          </a:xfrm>
          <a:custGeom>
            <a:rect b="b" l="l" r="r" t="t"/>
            <a:pathLst>
              <a:path extrusionOk="0" h="414" w="581">
                <a:moveTo>
                  <a:pt x="155" y="0"/>
                </a:moveTo>
                <a:cubicBezTo>
                  <a:pt x="69" y="0"/>
                  <a:pt x="0" y="111"/>
                  <a:pt x="88" y="170"/>
                </a:cubicBezTo>
                <a:lnTo>
                  <a:pt x="417" y="400"/>
                </a:lnTo>
                <a:cubicBezTo>
                  <a:pt x="436" y="409"/>
                  <a:pt x="455" y="413"/>
                  <a:pt x="474" y="413"/>
                </a:cubicBezTo>
                <a:cubicBezTo>
                  <a:pt x="518" y="413"/>
                  <a:pt x="558" y="390"/>
                  <a:pt x="581" y="367"/>
                </a:cubicBezTo>
                <a:cubicBezTo>
                  <a:pt x="581" y="301"/>
                  <a:pt x="581" y="235"/>
                  <a:pt x="548" y="203"/>
                </a:cubicBezTo>
                <a:lnTo>
                  <a:pt x="187" y="5"/>
                </a:lnTo>
                <a:cubicBezTo>
                  <a:pt x="176" y="2"/>
                  <a:pt x="165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66" name="Google Shape;16566;p113"/>
          <p:cNvSpPr/>
          <p:nvPr/>
        </p:nvSpPr>
        <p:spPr>
          <a:xfrm>
            <a:off x="6863985" y="4366565"/>
            <a:ext cx="19281" cy="21080"/>
          </a:xfrm>
          <a:custGeom>
            <a:rect b="b" l="l" r="r" t="t"/>
            <a:pathLst>
              <a:path extrusionOk="0" h="996" w="911">
                <a:moveTo>
                  <a:pt x="140" y="1"/>
                </a:moveTo>
                <a:cubicBezTo>
                  <a:pt x="72" y="1"/>
                  <a:pt x="1" y="78"/>
                  <a:pt x="48" y="172"/>
                </a:cubicBezTo>
                <a:lnTo>
                  <a:pt x="48" y="139"/>
                </a:lnTo>
                <a:cubicBezTo>
                  <a:pt x="212" y="468"/>
                  <a:pt x="442" y="731"/>
                  <a:pt x="672" y="961"/>
                </a:cubicBezTo>
                <a:cubicBezTo>
                  <a:pt x="697" y="986"/>
                  <a:pt x="725" y="996"/>
                  <a:pt x="753" y="996"/>
                </a:cubicBezTo>
                <a:cubicBezTo>
                  <a:pt x="836" y="996"/>
                  <a:pt x="910" y="903"/>
                  <a:pt x="836" y="830"/>
                </a:cubicBezTo>
                <a:cubicBezTo>
                  <a:pt x="573" y="600"/>
                  <a:pt x="376" y="337"/>
                  <a:pt x="212" y="41"/>
                </a:cubicBezTo>
                <a:cubicBezTo>
                  <a:pt x="193" y="13"/>
                  <a:pt x="167" y="1"/>
                  <a:pt x="14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67" name="Google Shape;16567;p113"/>
          <p:cNvSpPr/>
          <p:nvPr/>
        </p:nvSpPr>
        <p:spPr>
          <a:xfrm>
            <a:off x="6846905" y="4348807"/>
            <a:ext cx="16699" cy="18287"/>
          </a:xfrm>
          <a:custGeom>
            <a:rect b="b" l="l" r="r" t="t"/>
            <a:pathLst>
              <a:path extrusionOk="0" h="864" w="789">
                <a:moveTo>
                  <a:pt x="99" y="1"/>
                </a:moveTo>
                <a:cubicBezTo>
                  <a:pt x="74" y="1"/>
                  <a:pt x="50" y="9"/>
                  <a:pt x="33" y="26"/>
                </a:cubicBezTo>
                <a:cubicBezTo>
                  <a:pt x="0" y="58"/>
                  <a:pt x="0" y="124"/>
                  <a:pt x="33" y="157"/>
                </a:cubicBezTo>
                <a:lnTo>
                  <a:pt x="625" y="814"/>
                </a:lnTo>
                <a:cubicBezTo>
                  <a:pt x="641" y="847"/>
                  <a:pt x="666" y="863"/>
                  <a:pt x="690" y="863"/>
                </a:cubicBezTo>
                <a:cubicBezTo>
                  <a:pt x="715" y="863"/>
                  <a:pt x="740" y="847"/>
                  <a:pt x="756" y="814"/>
                </a:cubicBezTo>
                <a:cubicBezTo>
                  <a:pt x="789" y="781"/>
                  <a:pt x="789" y="716"/>
                  <a:pt x="756" y="683"/>
                </a:cubicBezTo>
                <a:lnTo>
                  <a:pt x="165" y="26"/>
                </a:lnTo>
                <a:cubicBezTo>
                  <a:pt x="148" y="9"/>
                  <a:pt x="12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68" name="Google Shape;16568;p113"/>
          <p:cNvSpPr/>
          <p:nvPr/>
        </p:nvSpPr>
        <p:spPr>
          <a:xfrm>
            <a:off x="6848979" y="4370375"/>
            <a:ext cx="12551" cy="13588"/>
          </a:xfrm>
          <a:custGeom>
            <a:rect b="b" l="l" r="r" t="t"/>
            <a:pathLst>
              <a:path extrusionOk="0" h="642" w="593">
                <a:moveTo>
                  <a:pt x="116" y="1"/>
                </a:moveTo>
                <a:cubicBezTo>
                  <a:pt x="99" y="1"/>
                  <a:pt x="83" y="9"/>
                  <a:pt x="67" y="25"/>
                </a:cubicBezTo>
                <a:cubicBezTo>
                  <a:pt x="34" y="58"/>
                  <a:pt x="1" y="124"/>
                  <a:pt x="34" y="157"/>
                </a:cubicBezTo>
                <a:lnTo>
                  <a:pt x="1" y="124"/>
                </a:lnTo>
                <a:lnTo>
                  <a:pt x="1" y="124"/>
                </a:lnTo>
                <a:cubicBezTo>
                  <a:pt x="132" y="288"/>
                  <a:pt x="264" y="452"/>
                  <a:pt x="428" y="617"/>
                </a:cubicBezTo>
                <a:cubicBezTo>
                  <a:pt x="445" y="633"/>
                  <a:pt x="469" y="641"/>
                  <a:pt x="494" y="641"/>
                </a:cubicBezTo>
                <a:cubicBezTo>
                  <a:pt x="518" y="641"/>
                  <a:pt x="543" y="633"/>
                  <a:pt x="560" y="617"/>
                </a:cubicBezTo>
                <a:cubicBezTo>
                  <a:pt x="592" y="584"/>
                  <a:pt x="592" y="518"/>
                  <a:pt x="560" y="452"/>
                </a:cubicBezTo>
                <a:cubicBezTo>
                  <a:pt x="494" y="387"/>
                  <a:pt x="428" y="321"/>
                  <a:pt x="362" y="255"/>
                </a:cubicBezTo>
                <a:lnTo>
                  <a:pt x="297" y="157"/>
                </a:lnTo>
                <a:lnTo>
                  <a:pt x="231" y="91"/>
                </a:lnTo>
                <a:lnTo>
                  <a:pt x="198" y="58"/>
                </a:lnTo>
                <a:cubicBezTo>
                  <a:pt x="198" y="25"/>
                  <a:pt x="165" y="25"/>
                  <a:pt x="165" y="25"/>
                </a:cubicBezTo>
                <a:cubicBezTo>
                  <a:pt x="149" y="9"/>
                  <a:pt x="132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69" name="Google Shape;16569;p113"/>
          <p:cNvSpPr/>
          <p:nvPr/>
        </p:nvSpPr>
        <p:spPr>
          <a:xfrm>
            <a:off x="6808913" y="4344088"/>
            <a:ext cx="17842" cy="16911"/>
          </a:xfrm>
          <a:custGeom>
            <a:rect b="b" l="l" r="r" t="t"/>
            <a:pathLst>
              <a:path extrusionOk="0" h="799" w="843">
                <a:moveTo>
                  <a:pt x="131" y="1"/>
                </a:moveTo>
                <a:cubicBezTo>
                  <a:pt x="55" y="1"/>
                  <a:pt x="0" y="103"/>
                  <a:pt x="54" y="183"/>
                </a:cubicBezTo>
                <a:cubicBezTo>
                  <a:pt x="251" y="380"/>
                  <a:pt x="448" y="577"/>
                  <a:pt x="645" y="774"/>
                </a:cubicBezTo>
                <a:cubicBezTo>
                  <a:pt x="678" y="791"/>
                  <a:pt x="711" y="799"/>
                  <a:pt x="740" y="799"/>
                </a:cubicBezTo>
                <a:cubicBezTo>
                  <a:pt x="768" y="799"/>
                  <a:pt x="793" y="791"/>
                  <a:pt x="810" y="774"/>
                </a:cubicBezTo>
                <a:cubicBezTo>
                  <a:pt x="842" y="709"/>
                  <a:pt x="842" y="643"/>
                  <a:pt x="810" y="610"/>
                </a:cubicBezTo>
                <a:cubicBezTo>
                  <a:pt x="580" y="446"/>
                  <a:pt x="382" y="249"/>
                  <a:pt x="185" y="18"/>
                </a:cubicBezTo>
                <a:cubicBezTo>
                  <a:pt x="167" y="6"/>
                  <a:pt x="148" y="1"/>
                  <a:pt x="1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70" name="Google Shape;16570;p113"/>
          <p:cNvSpPr/>
          <p:nvPr/>
        </p:nvSpPr>
        <p:spPr>
          <a:xfrm>
            <a:off x="6803092" y="4330034"/>
            <a:ext cx="8360" cy="7492"/>
          </a:xfrm>
          <a:custGeom>
            <a:rect b="b" l="l" r="r" t="t"/>
            <a:pathLst>
              <a:path extrusionOk="0" h="354" w="395">
                <a:moveTo>
                  <a:pt x="99" y="1"/>
                </a:moveTo>
                <a:cubicBezTo>
                  <a:pt x="91" y="1"/>
                  <a:pt x="82" y="9"/>
                  <a:pt x="66" y="25"/>
                </a:cubicBezTo>
                <a:cubicBezTo>
                  <a:pt x="33" y="25"/>
                  <a:pt x="0" y="25"/>
                  <a:pt x="0" y="58"/>
                </a:cubicBezTo>
                <a:cubicBezTo>
                  <a:pt x="0" y="91"/>
                  <a:pt x="0" y="124"/>
                  <a:pt x="0" y="157"/>
                </a:cubicBezTo>
                <a:cubicBezTo>
                  <a:pt x="0" y="190"/>
                  <a:pt x="33" y="190"/>
                  <a:pt x="33" y="190"/>
                </a:cubicBezTo>
                <a:lnTo>
                  <a:pt x="230" y="354"/>
                </a:lnTo>
                <a:lnTo>
                  <a:pt x="329" y="354"/>
                </a:lnTo>
                <a:cubicBezTo>
                  <a:pt x="329" y="354"/>
                  <a:pt x="362" y="321"/>
                  <a:pt x="394" y="321"/>
                </a:cubicBezTo>
                <a:cubicBezTo>
                  <a:pt x="394" y="288"/>
                  <a:pt x="394" y="255"/>
                  <a:pt x="394" y="222"/>
                </a:cubicBezTo>
                <a:lnTo>
                  <a:pt x="394" y="190"/>
                </a:lnTo>
                <a:cubicBezTo>
                  <a:pt x="362" y="190"/>
                  <a:pt x="362" y="190"/>
                  <a:pt x="329" y="157"/>
                </a:cubicBezTo>
                <a:lnTo>
                  <a:pt x="132" y="25"/>
                </a:lnTo>
                <a:cubicBezTo>
                  <a:pt x="115" y="9"/>
                  <a:pt x="107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71" name="Google Shape;16571;p113"/>
          <p:cNvSpPr/>
          <p:nvPr/>
        </p:nvSpPr>
        <p:spPr>
          <a:xfrm>
            <a:off x="8246928" y="3578897"/>
            <a:ext cx="566164" cy="481737"/>
          </a:xfrm>
          <a:custGeom>
            <a:rect b="b" l="l" r="r" t="t"/>
            <a:pathLst>
              <a:path extrusionOk="0" h="22761" w="26750">
                <a:moveTo>
                  <a:pt x="23015" y="0"/>
                </a:moveTo>
                <a:cubicBezTo>
                  <a:pt x="22880" y="0"/>
                  <a:pt x="22741" y="30"/>
                  <a:pt x="22609" y="91"/>
                </a:cubicBezTo>
                <a:cubicBezTo>
                  <a:pt x="22214" y="354"/>
                  <a:pt x="22214" y="945"/>
                  <a:pt x="22642" y="1175"/>
                </a:cubicBezTo>
                <a:cubicBezTo>
                  <a:pt x="22584" y="1167"/>
                  <a:pt x="22529" y="1163"/>
                  <a:pt x="22475" y="1163"/>
                </a:cubicBezTo>
                <a:cubicBezTo>
                  <a:pt x="22313" y="1163"/>
                  <a:pt x="22165" y="1200"/>
                  <a:pt x="22017" y="1274"/>
                </a:cubicBezTo>
                <a:cubicBezTo>
                  <a:pt x="21919" y="1340"/>
                  <a:pt x="21853" y="1438"/>
                  <a:pt x="21853" y="1570"/>
                </a:cubicBezTo>
                <a:cubicBezTo>
                  <a:pt x="21671" y="1126"/>
                  <a:pt x="21327" y="942"/>
                  <a:pt x="20983" y="942"/>
                </a:cubicBezTo>
                <a:cubicBezTo>
                  <a:pt x="20333" y="942"/>
                  <a:pt x="19682" y="1596"/>
                  <a:pt x="20111" y="2391"/>
                </a:cubicBezTo>
                <a:cubicBezTo>
                  <a:pt x="19824" y="2354"/>
                  <a:pt x="19519" y="2327"/>
                  <a:pt x="19216" y="2327"/>
                </a:cubicBezTo>
                <a:cubicBezTo>
                  <a:pt x="18444" y="2327"/>
                  <a:pt x="17687" y="2500"/>
                  <a:pt x="17285" y="3114"/>
                </a:cubicBezTo>
                <a:cubicBezTo>
                  <a:pt x="17483" y="3640"/>
                  <a:pt x="17450" y="4231"/>
                  <a:pt x="17187" y="4724"/>
                </a:cubicBezTo>
                <a:cubicBezTo>
                  <a:pt x="17059" y="4418"/>
                  <a:pt x="16803" y="4285"/>
                  <a:pt x="16547" y="4285"/>
                </a:cubicBezTo>
                <a:cubicBezTo>
                  <a:pt x="16143" y="4285"/>
                  <a:pt x="15739" y="4616"/>
                  <a:pt x="15840" y="5119"/>
                </a:cubicBezTo>
                <a:cubicBezTo>
                  <a:pt x="15517" y="5213"/>
                  <a:pt x="15173" y="5308"/>
                  <a:pt x="14850" y="5308"/>
                </a:cubicBezTo>
                <a:cubicBezTo>
                  <a:pt x="14615" y="5308"/>
                  <a:pt x="14391" y="5257"/>
                  <a:pt x="14196" y="5119"/>
                </a:cubicBezTo>
                <a:cubicBezTo>
                  <a:pt x="13802" y="4856"/>
                  <a:pt x="13638" y="4396"/>
                  <a:pt x="13309" y="4100"/>
                </a:cubicBezTo>
                <a:cubicBezTo>
                  <a:pt x="13190" y="4003"/>
                  <a:pt x="13029" y="3959"/>
                  <a:pt x="12870" y="3959"/>
                </a:cubicBezTo>
                <a:cubicBezTo>
                  <a:pt x="12547" y="3959"/>
                  <a:pt x="12235" y="4142"/>
                  <a:pt x="12323" y="4428"/>
                </a:cubicBezTo>
                <a:lnTo>
                  <a:pt x="11732" y="4067"/>
                </a:lnTo>
                <a:cubicBezTo>
                  <a:pt x="11664" y="4373"/>
                  <a:pt x="11384" y="4495"/>
                  <a:pt x="11062" y="4495"/>
                </a:cubicBezTo>
                <a:cubicBezTo>
                  <a:pt x="10762" y="4495"/>
                  <a:pt x="10425" y="4390"/>
                  <a:pt x="10188" y="4231"/>
                </a:cubicBezTo>
                <a:cubicBezTo>
                  <a:pt x="9803" y="3967"/>
                  <a:pt x="9365" y="3667"/>
                  <a:pt x="8965" y="3667"/>
                </a:cubicBezTo>
                <a:cubicBezTo>
                  <a:pt x="8818" y="3667"/>
                  <a:pt x="8677" y="3707"/>
                  <a:pt x="8545" y="3804"/>
                </a:cubicBezTo>
                <a:cubicBezTo>
                  <a:pt x="8347" y="3936"/>
                  <a:pt x="8249" y="4133"/>
                  <a:pt x="8085" y="4297"/>
                </a:cubicBezTo>
                <a:cubicBezTo>
                  <a:pt x="7939" y="4406"/>
                  <a:pt x="7776" y="4452"/>
                  <a:pt x="7605" y="4452"/>
                </a:cubicBezTo>
                <a:cubicBezTo>
                  <a:pt x="7158" y="4452"/>
                  <a:pt x="6657" y="4137"/>
                  <a:pt x="6277" y="3804"/>
                </a:cubicBezTo>
                <a:cubicBezTo>
                  <a:pt x="6409" y="3640"/>
                  <a:pt x="6540" y="3476"/>
                  <a:pt x="6704" y="3344"/>
                </a:cubicBezTo>
                <a:cubicBezTo>
                  <a:pt x="5981" y="3114"/>
                  <a:pt x="5357" y="2720"/>
                  <a:pt x="4634" y="2555"/>
                </a:cubicBezTo>
                <a:cubicBezTo>
                  <a:pt x="4503" y="2539"/>
                  <a:pt x="4363" y="2531"/>
                  <a:pt x="4223" y="2531"/>
                </a:cubicBezTo>
                <a:cubicBezTo>
                  <a:pt x="4084" y="2531"/>
                  <a:pt x="3944" y="2539"/>
                  <a:pt x="3813" y="2555"/>
                </a:cubicBezTo>
                <a:lnTo>
                  <a:pt x="4273" y="2194"/>
                </a:lnTo>
                <a:lnTo>
                  <a:pt x="4273" y="2194"/>
                </a:lnTo>
                <a:cubicBezTo>
                  <a:pt x="4063" y="2278"/>
                  <a:pt x="3846" y="2318"/>
                  <a:pt x="3633" y="2318"/>
                </a:cubicBezTo>
                <a:cubicBezTo>
                  <a:pt x="3180" y="2318"/>
                  <a:pt x="2746" y="2135"/>
                  <a:pt x="2433" y="1800"/>
                </a:cubicBezTo>
                <a:cubicBezTo>
                  <a:pt x="2235" y="2128"/>
                  <a:pt x="2137" y="2523"/>
                  <a:pt x="2104" y="2917"/>
                </a:cubicBezTo>
                <a:cubicBezTo>
                  <a:pt x="2015" y="2810"/>
                  <a:pt x="1868" y="2752"/>
                  <a:pt x="1721" y="2752"/>
                </a:cubicBezTo>
                <a:cubicBezTo>
                  <a:pt x="1596" y="2752"/>
                  <a:pt x="1471" y="2794"/>
                  <a:pt x="1381" y="2884"/>
                </a:cubicBezTo>
                <a:cubicBezTo>
                  <a:pt x="954" y="4133"/>
                  <a:pt x="987" y="5480"/>
                  <a:pt x="1480" y="6729"/>
                </a:cubicBezTo>
                <a:cubicBezTo>
                  <a:pt x="1452" y="6720"/>
                  <a:pt x="1426" y="6717"/>
                  <a:pt x="1402" y="6717"/>
                </a:cubicBezTo>
                <a:cubicBezTo>
                  <a:pt x="1136" y="6717"/>
                  <a:pt x="1061" y="7186"/>
                  <a:pt x="1151" y="7517"/>
                </a:cubicBezTo>
                <a:cubicBezTo>
                  <a:pt x="1282" y="7945"/>
                  <a:pt x="1348" y="8437"/>
                  <a:pt x="1315" y="8897"/>
                </a:cubicBezTo>
                <a:cubicBezTo>
                  <a:pt x="1250" y="9358"/>
                  <a:pt x="888" y="9752"/>
                  <a:pt x="428" y="9850"/>
                </a:cubicBezTo>
                <a:cubicBezTo>
                  <a:pt x="1052" y="10508"/>
                  <a:pt x="1184" y="11559"/>
                  <a:pt x="724" y="12348"/>
                </a:cubicBezTo>
                <a:cubicBezTo>
                  <a:pt x="592" y="12545"/>
                  <a:pt x="461" y="12742"/>
                  <a:pt x="395" y="12972"/>
                </a:cubicBezTo>
                <a:cubicBezTo>
                  <a:pt x="329" y="13334"/>
                  <a:pt x="560" y="13695"/>
                  <a:pt x="724" y="14057"/>
                </a:cubicBezTo>
                <a:cubicBezTo>
                  <a:pt x="855" y="14418"/>
                  <a:pt x="822" y="14977"/>
                  <a:pt x="428" y="15042"/>
                </a:cubicBezTo>
                <a:cubicBezTo>
                  <a:pt x="1020" y="15634"/>
                  <a:pt x="592" y="16554"/>
                  <a:pt x="362" y="17343"/>
                </a:cubicBezTo>
                <a:cubicBezTo>
                  <a:pt x="34" y="18493"/>
                  <a:pt x="231" y="19741"/>
                  <a:pt x="888" y="20760"/>
                </a:cubicBezTo>
                <a:cubicBezTo>
                  <a:pt x="527" y="20826"/>
                  <a:pt x="99" y="20990"/>
                  <a:pt x="67" y="21352"/>
                </a:cubicBezTo>
                <a:cubicBezTo>
                  <a:pt x="1" y="22042"/>
                  <a:pt x="1282" y="22074"/>
                  <a:pt x="1480" y="22732"/>
                </a:cubicBezTo>
                <a:cubicBezTo>
                  <a:pt x="1542" y="22751"/>
                  <a:pt x="1603" y="22760"/>
                  <a:pt x="1663" y="22760"/>
                </a:cubicBezTo>
                <a:cubicBezTo>
                  <a:pt x="2204" y="22760"/>
                  <a:pt x="2662" y="22035"/>
                  <a:pt x="3254" y="21976"/>
                </a:cubicBezTo>
                <a:cubicBezTo>
                  <a:pt x="3274" y="21975"/>
                  <a:pt x="3293" y="21974"/>
                  <a:pt x="3312" y="21974"/>
                </a:cubicBezTo>
                <a:cubicBezTo>
                  <a:pt x="3778" y="21974"/>
                  <a:pt x="4158" y="22345"/>
                  <a:pt x="4568" y="22534"/>
                </a:cubicBezTo>
                <a:cubicBezTo>
                  <a:pt x="4674" y="22580"/>
                  <a:pt x="4793" y="22601"/>
                  <a:pt x="4913" y="22601"/>
                </a:cubicBezTo>
                <a:cubicBezTo>
                  <a:pt x="5313" y="22601"/>
                  <a:pt x="5714" y="22363"/>
                  <a:pt x="5587" y="22009"/>
                </a:cubicBezTo>
                <a:lnTo>
                  <a:pt x="5587" y="22009"/>
                </a:lnTo>
                <a:cubicBezTo>
                  <a:pt x="5982" y="22119"/>
                  <a:pt x="6414" y="22215"/>
                  <a:pt x="6823" y="22215"/>
                </a:cubicBezTo>
                <a:cubicBezTo>
                  <a:pt x="7265" y="22215"/>
                  <a:pt x="7679" y="22103"/>
                  <a:pt x="7986" y="21779"/>
                </a:cubicBezTo>
                <a:cubicBezTo>
                  <a:pt x="8085" y="21647"/>
                  <a:pt x="8183" y="21549"/>
                  <a:pt x="8315" y="21450"/>
                </a:cubicBezTo>
                <a:cubicBezTo>
                  <a:pt x="8368" y="21431"/>
                  <a:pt x="8420" y="21422"/>
                  <a:pt x="8472" y="21422"/>
                </a:cubicBezTo>
                <a:cubicBezTo>
                  <a:pt x="8771" y="21422"/>
                  <a:pt x="9043" y="21714"/>
                  <a:pt x="9267" y="21910"/>
                </a:cubicBezTo>
                <a:cubicBezTo>
                  <a:pt x="9705" y="22314"/>
                  <a:pt x="10281" y="22486"/>
                  <a:pt x="10881" y="22486"/>
                </a:cubicBezTo>
                <a:cubicBezTo>
                  <a:pt x="11450" y="22486"/>
                  <a:pt x="12041" y="22331"/>
                  <a:pt x="12553" y="22074"/>
                </a:cubicBezTo>
                <a:cubicBezTo>
                  <a:pt x="13203" y="21720"/>
                  <a:pt x="13852" y="21233"/>
                  <a:pt x="14549" y="21233"/>
                </a:cubicBezTo>
                <a:cubicBezTo>
                  <a:pt x="14628" y="21233"/>
                  <a:pt x="14708" y="21240"/>
                  <a:pt x="14788" y="21253"/>
                </a:cubicBezTo>
                <a:cubicBezTo>
                  <a:pt x="14689" y="20957"/>
                  <a:pt x="14722" y="20661"/>
                  <a:pt x="14854" y="20366"/>
                </a:cubicBezTo>
                <a:cubicBezTo>
                  <a:pt x="14935" y="20203"/>
                  <a:pt x="15129" y="20091"/>
                  <a:pt x="15312" y="20091"/>
                </a:cubicBezTo>
                <a:cubicBezTo>
                  <a:pt x="15425" y="20091"/>
                  <a:pt x="15534" y="20134"/>
                  <a:pt x="15609" y="20234"/>
                </a:cubicBezTo>
                <a:cubicBezTo>
                  <a:pt x="15774" y="20497"/>
                  <a:pt x="15675" y="20760"/>
                  <a:pt x="15872" y="20891"/>
                </a:cubicBezTo>
                <a:cubicBezTo>
                  <a:pt x="15945" y="20940"/>
                  <a:pt x="16034" y="20970"/>
                  <a:pt x="16129" y="20970"/>
                </a:cubicBezTo>
                <a:cubicBezTo>
                  <a:pt x="16163" y="20970"/>
                  <a:pt x="16199" y="20966"/>
                  <a:pt x="16234" y="20957"/>
                </a:cubicBezTo>
                <a:cubicBezTo>
                  <a:pt x="17252" y="20859"/>
                  <a:pt x="18271" y="20497"/>
                  <a:pt x="19158" y="19939"/>
                </a:cubicBezTo>
                <a:cubicBezTo>
                  <a:pt x="19651" y="20399"/>
                  <a:pt x="20243" y="20694"/>
                  <a:pt x="20900" y="20826"/>
                </a:cubicBezTo>
                <a:cubicBezTo>
                  <a:pt x="21491" y="20136"/>
                  <a:pt x="22280" y="19643"/>
                  <a:pt x="23167" y="19413"/>
                </a:cubicBezTo>
                <a:cubicBezTo>
                  <a:pt x="23693" y="19281"/>
                  <a:pt x="24383" y="18920"/>
                  <a:pt x="24186" y="18427"/>
                </a:cubicBezTo>
                <a:lnTo>
                  <a:pt x="24186" y="18427"/>
                </a:lnTo>
                <a:cubicBezTo>
                  <a:pt x="24262" y="18452"/>
                  <a:pt x="24339" y="18464"/>
                  <a:pt x="24414" y="18464"/>
                </a:cubicBezTo>
                <a:cubicBezTo>
                  <a:pt x="24724" y="18464"/>
                  <a:pt x="25006" y="18258"/>
                  <a:pt x="25139" y="17967"/>
                </a:cubicBezTo>
                <a:cubicBezTo>
                  <a:pt x="25238" y="17573"/>
                  <a:pt x="25238" y="17178"/>
                  <a:pt x="25139" y="16784"/>
                </a:cubicBezTo>
                <a:lnTo>
                  <a:pt x="25139" y="16784"/>
                </a:lnTo>
                <a:cubicBezTo>
                  <a:pt x="25235" y="16858"/>
                  <a:pt x="25340" y="16890"/>
                  <a:pt x="25447" y="16890"/>
                </a:cubicBezTo>
                <a:cubicBezTo>
                  <a:pt x="25816" y="16890"/>
                  <a:pt x="26198" y="16502"/>
                  <a:pt x="26223" y="16094"/>
                </a:cubicBezTo>
                <a:cubicBezTo>
                  <a:pt x="26256" y="15568"/>
                  <a:pt x="25993" y="15075"/>
                  <a:pt x="25960" y="14549"/>
                </a:cubicBezTo>
                <a:cubicBezTo>
                  <a:pt x="25960" y="14319"/>
                  <a:pt x="25928" y="14057"/>
                  <a:pt x="25796" y="13859"/>
                </a:cubicBezTo>
                <a:cubicBezTo>
                  <a:pt x="25599" y="13596"/>
                  <a:pt x="25073" y="13334"/>
                  <a:pt x="25303" y="13104"/>
                </a:cubicBezTo>
                <a:cubicBezTo>
                  <a:pt x="25303" y="13038"/>
                  <a:pt x="25435" y="13038"/>
                  <a:pt x="25566" y="13038"/>
                </a:cubicBezTo>
                <a:cubicBezTo>
                  <a:pt x="26158" y="13005"/>
                  <a:pt x="26618" y="12578"/>
                  <a:pt x="26749" y="12019"/>
                </a:cubicBezTo>
                <a:cubicBezTo>
                  <a:pt x="26618" y="11428"/>
                  <a:pt x="26125" y="11001"/>
                  <a:pt x="25533" y="10968"/>
                </a:cubicBezTo>
                <a:cubicBezTo>
                  <a:pt x="26190" y="9719"/>
                  <a:pt x="25928" y="8175"/>
                  <a:pt x="24909" y="7222"/>
                </a:cubicBezTo>
                <a:lnTo>
                  <a:pt x="25895" y="6269"/>
                </a:lnTo>
                <a:lnTo>
                  <a:pt x="24679" y="5546"/>
                </a:lnTo>
                <a:lnTo>
                  <a:pt x="24679" y="5546"/>
                </a:lnTo>
                <a:cubicBezTo>
                  <a:pt x="24715" y="5555"/>
                  <a:pt x="24750" y="5560"/>
                  <a:pt x="24784" y="5560"/>
                </a:cubicBezTo>
                <a:cubicBezTo>
                  <a:pt x="25096" y="5560"/>
                  <a:pt x="25339" y="5178"/>
                  <a:pt x="25369" y="4823"/>
                </a:cubicBezTo>
                <a:cubicBezTo>
                  <a:pt x="25402" y="4461"/>
                  <a:pt x="25336" y="4001"/>
                  <a:pt x="25566" y="3738"/>
                </a:cubicBezTo>
                <a:cubicBezTo>
                  <a:pt x="25665" y="3607"/>
                  <a:pt x="25862" y="3476"/>
                  <a:pt x="25829" y="3311"/>
                </a:cubicBezTo>
                <a:cubicBezTo>
                  <a:pt x="25829" y="3147"/>
                  <a:pt x="25665" y="3081"/>
                  <a:pt x="25533" y="3048"/>
                </a:cubicBezTo>
                <a:lnTo>
                  <a:pt x="23956" y="2424"/>
                </a:lnTo>
                <a:cubicBezTo>
                  <a:pt x="24055" y="2194"/>
                  <a:pt x="24120" y="1931"/>
                  <a:pt x="24087" y="1668"/>
                </a:cubicBezTo>
                <a:cubicBezTo>
                  <a:pt x="24120" y="1241"/>
                  <a:pt x="24022" y="781"/>
                  <a:pt x="23759" y="420"/>
                </a:cubicBezTo>
                <a:cubicBezTo>
                  <a:pt x="23600" y="147"/>
                  <a:pt x="23316" y="0"/>
                  <a:pt x="230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72" name="Google Shape;16572;p113"/>
          <p:cNvSpPr/>
          <p:nvPr/>
        </p:nvSpPr>
        <p:spPr>
          <a:xfrm>
            <a:off x="8239880" y="3576378"/>
            <a:ext cx="575286" cy="487811"/>
          </a:xfrm>
          <a:custGeom>
            <a:rect b="b" l="l" r="r" t="t"/>
            <a:pathLst>
              <a:path extrusionOk="0" h="23048" w="27181">
                <a:moveTo>
                  <a:pt x="23327" y="201"/>
                </a:moveTo>
                <a:cubicBezTo>
                  <a:pt x="23466" y="201"/>
                  <a:pt x="23607" y="245"/>
                  <a:pt x="23730" y="341"/>
                </a:cubicBezTo>
                <a:cubicBezTo>
                  <a:pt x="24026" y="571"/>
                  <a:pt x="24223" y="900"/>
                  <a:pt x="24256" y="1294"/>
                </a:cubicBezTo>
                <a:cubicBezTo>
                  <a:pt x="24355" y="1689"/>
                  <a:pt x="24289" y="2116"/>
                  <a:pt x="24158" y="2477"/>
                </a:cubicBezTo>
                <a:cubicBezTo>
                  <a:pt x="24125" y="2543"/>
                  <a:pt x="24125" y="2609"/>
                  <a:pt x="24190" y="2642"/>
                </a:cubicBezTo>
                <a:lnTo>
                  <a:pt x="25406" y="3102"/>
                </a:lnTo>
                <a:lnTo>
                  <a:pt x="25702" y="3200"/>
                </a:lnTo>
                <a:cubicBezTo>
                  <a:pt x="25833" y="3266"/>
                  <a:pt x="25932" y="3266"/>
                  <a:pt x="25965" y="3430"/>
                </a:cubicBezTo>
                <a:cubicBezTo>
                  <a:pt x="25998" y="3595"/>
                  <a:pt x="25932" y="3595"/>
                  <a:pt x="25833" y="3726"/>
                </a:cubicBezTo>
                <a:cubicBezTo>
                  <a:pt x="25801" y="3759"/>
                  <a:pt x="25768" y="3792"/>
                  <a:pt x="25735" y="3857"/>
                </a:cubicBezTo>
                <a:cubicBezTo>
                  <a:pt x="25603" y="4120"/>
                  <a:pt x="25538" y="4416"/>
                  <a:pt x="25571" y="4712"/>
                </a:cubicBezTo>
                <a:cubicBezTo>
                  <a:pt x="25571" y="4981"/>
                  <a:pt x="25461" y="5550"/>
                  <a:pt x="25094" y="5550"/>
                </a:cubicBezTo>
                <a:cubicBezTo>
                  <a:pt x="25058" y="5550"/>
                  <a:pt x="25020" y="5545"/>
                  <a:pt x="24979" y="5533"/>
                </a:cubicBezTo>
                <a:cubicBezTo>
                  <a:pt x="24970" y="5530"/>
                  <a:pt x="24962" y="5529"/>
                  <a:pt x="24953" y="5529"/>
                </a:cubicBezTo>
                <a:cubicBezTo>
                  <a:pt x="24870" y="5529"/>
                  <a:pt x="24824" y="5668"/>
                  <a:pt x="24913" y="5698"/>
                </a:cubicBezTo>
                <a:lnTo>
                  <a:pt x="24963" y="5729"/>
                </a:lnTo>
                <a:lnTo>
                  <a:pt x="24963" y="5729"/>
                </a:lnTo>
                <a:lnTo>
                  <a:pt x="24946" y="5763"/>
                </a:lnTo>
                <a:cubicBezTo>
                  <a:pt x="24972" y="5766"/>
                  <a:pt x="24998" y="5767"/>
                  <a:pt x="25024" y="5767"/>
                </a:cubicBezTo>
                <a:cubicBezTo>
                  <a:pt x="25024" y="5767"/>
                  <a:pt x="25024" y="5767"/>
                  <a:pt x="25025" y="5767"/>
                </a:cubicBezTo>
                <a:lnTo>
                  <a:pt x="25025" y="5767"/>
                </a:lnTo>
                <a:lnTo>
                  <a:pt x="26028" y="6390"/>
                </a:lnTo>
                <a:lnTo>
                  <a:pt x="26028" y="6390"/>
                </a:lnTo>
                <a:lnTo>
                  <a:pt x="25143" y="7275"/>
                </a:lnTo>
                <a:cubicBezTo>
                  <a:pt x="25110" y="7308"/>
                  <a:pt x="25110" y="7373"/>
                  <a:pt x="25143" y="7439"/>
                </a:cubicBezTo>
                <a:cubicBezTo>
                  <a:pt x="26162" y="8326"/>
                  <a:pt x="26425" y="9838"/>
                  <a:pt x="25768" y="11021"/>
                </a:cubicBezTo>
                <a:cubicBezTo>
                  <a:pt x="25735" y="11087"/>
                  <a:pt x="25768" y="11185"/>
                  <a:pt x="25866" y="11185"/>
                </a:cubicBezTo>
                <a:cubicBezTo>
                  <a:pt x="26129" y="11218"/>
                  <a:pt x="26359" y="11317"/>
                  <a:pt x="26556" y="11481"/>
                </a:cubicBezTo>
                <a:cubicBezTo>
                  <a:pt x="26786" y="11645"/>
                  <a:pt x="26918" y="11875"/>
                  <a:pt x="26984" y="12138"/>
                </a:cubicBezTo>
                <a:cubicBezTo>
                  <a:pt x="26951" y="12368"/>
                  <a:pt x="26819" y="12598"/>
                  <a:pt x="26622" y="12730"/>
                </a:cubicBezTo>
                <a:cubicBezTo>
                  <a:pt x="26425" y="12927"/>
                  <a:pt x="26162" y="13025"/>
                  <a:pt x="25899" y="13058"/>
                </a:cubicBezTo>
                <a:cubicBezTo>
                  <a:pt x="25863" y="13058"/>
                  <a:pt x="25837" y="13073"/>
                  <a:pt x="25821" y="13094"/>
                </a:cubicBezTo>
                <a:lnTo>
                  <a:pt x="25821" y="13094"/>
                </a:lnTo>
                <a:cubicBezTo>
                  <a:pt x="25571" y="13112"/>
                  <a:pt x="25287" y="13221"/>
                  <a:pt x="25406" y="13518"/>
                </a:cubicBezTo>
                <a:cubicBezTo>
                  <a:pt x="25505" y="13683"/>
                  <a:pt x="25603" y="13781"/>
                  <a:pt x="25768" y="13880"/>
                </a:cubicBezTo>
                <a:cubicBezTo>
                  <a:pt x="25965" y="14044"/>
                  <a:pt x="26096" y="14274"/>
                  <a:pt x="26096" y="14537"/>
                </a:cubicBezTo>
                <a:cubicBezTo>
                  <a:pt x="26129" y="15063"/>
                  <a:pt x="26326" y="15523"/>
                  <a:pt x="26359" y="16049"/>
                </a:cubicBezTo>
                <a:cubicBezTo>
                  <a:pt x="26392" y="16311"/>
                  <a:pt x="26293" y="16574"/>
                  <a:pt x="26129" y="16739"/>
                </a:cubicBezTo>
                <a:cubicBezTo>
                  <a:pt x="26028" y="16880"/>
                  <a:pt x="25877" y="16947"/>
                  <a:pt x="25723" y="16947"/>
                </a:cubicBezTo>
                <a:cubicBezTo>
                  <a:pt x="25626" y="16947"/>
                  <a:pt x="25528" y="16921"/>
                  <a:pt x="25439" y="16870"/>
                </a:cubicBezTo>
                <a:cubicBezTo>
                  <a:pt x="25424" y="16855"/>
                  <a:pt x="25407" y="16848"/>
                  <a:pt x="25390" y="16848"/>
                </a:cubicBezTo>
                <a:cubicBezTo>
                  <a:pt x="25335" y="16848"/>
                  <a:pt x="25282" y="16918"/>
                  <a:pt x="25308" y="16969"/>
                </a:cubicBezTo>
                <a:cubicBezTo>
                  <a:pt x="25406" y="17363"/>
                  <a:pt x="25373" y="17757"/>
                  <a:pt x="25242" y="18119"/>
                </a:cubicBezTo>
                <a:cubicBezTo>
                  <a:pt x="25136" y="18383"/>
                  <a:pt x="24902" y="18542"/>
                  <a:pt x="24644" y="18542"/>
                </a:cubicBezTo>
                <a:cubicBezTo>
                  <a:pt x="24581" y="18542"/>
                  <a:pt x="24517" y="18532"/>
                  <a:pt x="24453" y="18513"/>
                </a:cubicBezTo>
                <a:cubicBezTo>
                  <a:pt x="24441" y="18507"/>
                  <a:pt x="24429" y="18504"/>
                  <a:pt x="24417" y="18504"/>
                </a:cubicBezTo>
                <a:cubicBezTo>
                  <a:pt x="24366" y="18504"/>
                  <a:pt x="24322" y="18558"/>
                  <a:pt x="24322" y="18612"/>
                </a:cubicBezTo>
                <a:cubicBezTo>
                  <a:pt x="24585" y="19302"/>
                  <a:pt x="23205" y="19499"/>
                  <a:pt x="22810" y="19663"/>
                </a:cubicBezTo>
                <a:cubicBezTo>
                  <a:pt x="22171" y="19919"/>
                  <a:pt x="21594" y="20330"/>
                  <a:pt x="21109" y="20866"/>
                </a:cubicBezTo>
                <a:lnTo>
                  <a:pt x="21109" y="20866"/>
                </a:lnTo>
                <a:cubicBezTo>
                  <a:pt x="20506" y="20729"/>
                  <a:pt x="19936" y="20439"/>
                  <a:pt x="19459" y="20025"/>
                </a:cubicBezTo>
                <a:cubicBezTo>
                  <a:pt x="19442" y="20008"/>
                  <a:pt x="19417" y="20000"/>
                  <a:pt x="19393" y="20000"/>
                </a:cubicBezTo>
                <a:cubicBezTo>
                  <a:pt x="19368" y="20000"/>
                  <a:pt x="19344" y="20008"/>
                  <a:pt x="19327" y="20025"/>
                </a:cubicBezTo>
                <a:cubicBezTo>
                  <a:pt x="18538" y="20518"/>
                  <a:pt x="17651" y="20846"/>
                  <a:pt x="16731" y="20978"/>
                </a:cubicBezTo>
                <a:cubicBezTo>
                  <a:pt x="16633" y="20994"/>
                  <a:pt x="16509" y="21019"/>
                  <a:pt x="16394" y="21019"/>
                </a:cubicBezTo>
                <a:cubicBezTo>
                  <a:pt x="16279" y="21019"/>
                  <a:pt x="16173" y="20994"/>
                  <a:pt x="16107" y="20912"/>
                </a:cubicBezTo>
                <a:cubicBezTo>
                  <a:pt x="16074" y="20780"/>
                  <a:pt x="16041" y="20682"/>
                  <a:pt x="16008" y="20550"/>
                </a:cubicBezTo>
                <a:cubicBezTo>
                  <a:pt x="15962" y="20295"/>
                  <a:pt x="15751" y="20137"/>
                  <a:pt x="15526" y="20137"/>
                </a:cubicBezTo>
                <a:cubicBezTo>
                  <a:pt x="15434" y="20137"/>
                  <a:pt x="15339" y="20164"/>
                  <a:pt x="15252" y="20222"/>
                </a:cubicBezTo>
                <a:cubicBezTo>
                  <a:pt x="14845" y="20425"/>
                  <a:pt x="14850" y="20912"/>
                  <a:pt x="14902" y="21318"/>
                </a:cubicBezTo>
                <a:lnTo>
                  <a:pt x="14902" y="21318"/>
                </a:lnTo>
                <a:cubicBezTo>
                  <a:pt x="14855" y="21313"/>
                  <a:pt x="14808" y="21311"/>
                  <a:pt x="14762" y="21311"/>
                </a:cubicBezTo>
                <a:cubicBezTo>
                  <a:pt x="14194" y="21311"/>
                  <a:pt x="13688" y="21617"/>
                  <a:pt x="13182" y="21898"/>
                </a:cubicBezTo>
                <a:cubicBezTo>
                  <a:pt x="12591" y="22259"/>
                  <a:pt x="11901" y="22489"/>
                  <a:pt x="11211" y="22555"/>
                </a:cubicBezTo>
                <a:cubicBezTo>
                  <a:pt x="11172" y="22557"/>
                  <a:pt x="11134" y="22558"/>
                  <a:pt x="11095" y="22558"/>
                </a:cubicBezTo>
                <a:cubicBezTo>
                  <a:pt x="10448" y="22558"/>
                  <a:pt x="9838" y="22297"/>
                  <a:pt x="9403" y="21832"/>
                </a:cubicBezTo>
                <a:cubicBezTo>
                  <a:pt x="9206" y="21635"/>
                  <a:pt x="8976" y="21503"/>
                  <a:pt x="8713" y="21471"/>
                </a:cubicBezTo>
                <a:cubicBezTo>
                  <a:pt x="8418" y="21503"/>
                  <a:pt x="8286" y="21766"/>
                  <a:pt x="8089" y="21931"/>
                </a:cubicBezTo>
                <a:cubicBezTo>
                  <a:pt x="7791" y="22182"/>
                  <a:pt x="7425" y="22268"/>
                  <a:pt x="7049" y="22268"/>
                </a:cubicBezTo>
                <a:cubicBezTo>
                  <a:pt x="6638" y="22268"/>
                  <a:pt x="6215" y="22165"/>
                  <a:pt x="5854" y="22062"/>
                </a:cubicBezTo>
                <a:cubicBezTo>
                  <a:pt x="5789" y="22062"/>
                  <a:pt x="5690" y="22128"/>
                  <a:pt x="5723" y="22193"/>
                </a:cubicBezTo>
                <a:cubicBezTo>
                  <a:pt x="5830" y="22542"/>
                  <a:pt x="5433" y="22672"/>
                  <a:pt x="5123" y="22672"/>
                </a:cubicBezTo>
                <a:cubicBezTo>
                  <a:pt x="5054" y="22672"/>
                  <a:pt x="4989" y="22666"/>
                  <a:pt x="4934" y="22653"/>
                </a:cubicBezTo>
                <a:cubicBezTo>
                  <a:pt x="4606" y="22489"/>
                  <a:pt x="4277" y="22325"/>
                  <a:pt x="3949" y="22128"/>
                </a:cubicBezTo>
                <a:cubicBezTo>
                  <a:pt x="3823" y="22080"/>
                  <a:pt x="3706" y="22059"/>
                  <a:pt x="3596" y="22059"/>
                </a:cubicBezTo>
                <a:cubicBezTo>
                  <a:pt x="3099" y="22059"/>
                  <a:pt x="2730" y="22477"/>
                  <a:pt x="2273" y="22719"/>
                </a:cubicBezTo>
                <a:cubicBezTo>
                  <a:pt x="2197" y="22770"/>
                  <a:pt x="2005" y="22839"/>
                  <a:pt x="1890" y="22839"/>
                </a:cubicBezTo>
                <a:cubicBezTo>
                  <a:pt x="1856" y="22839"/>
                  <a:pt x="1828" y="22833"/>
                  <a:pt x="1813" y="22818"/>
                </a:cubicBezTo>
                <a:cubicBezTo>
                  <a:pt x="1714" y="22752"/>
                  <a:pt x="1714" y="22621"/>
                  <a:pt x="1648" y="22588"/>
                </a:cubicBezTo>
                <a:cubicBezTo>
                  <a:pt x="1484" y="22391"/>
                  <a:pt x="1254" y="22259"/>
                  <a:pt x="1024" y="22161"/>
                </a:cubicBezTo>
                <a:cubicBezTo>
                  <a:pt x="827" y="22062"/>
                  <a:pt x="531" y="21963"/>
                  <a:pt x="432" y="21733"/>
                </a:cubicBezTo>
                <a:cubicBezTo>
                  <a:pt x="235" y="21306"/>
                  <a:pt x="860" y="21109"/>
                  <a:pt x="1188" y="21043"/>
                </a:cubicBezTo>
                <a:cubicBezTo>
                  <a:pt x="1254" y="21010"/>
                  <a:pt x="1254" y="20945"/>
                  <a:pt x="1221" y="20879"/>
                </a:cubicBezTo>
                <a:cubicBezTo>
                  <a:pt x="630" y="19926"/>
                  <a:pt x="432" y="18776"/>
                  <a:pt x="695" y="17659"/>
                </a:cubicBezTo>
                <a:cubicBezTo>
                  <a:pt x="883" y="16939"/>
                  <a:pt x="1369" y="15951"/>
                  <a:pt x="847" y="15262"/>
                </a:cubicBezTo>
                <a:lnTo>
                  <a:pt x="847" y="15262"/>
                </a:lnTo>
                <a:cubicBezTo>
                  <a:pt x="1095" y="15093"/>
                  <a:pt x="1208" y="14753"/>
                  <a:pt x="1123" y="14438"/>
                </a:cubicBezTo>
                <a:cubicBezTo>
                  <a:pt x="1057" y="14176"/>
                  <a:pt x="958" y="13913"/>
                  <a:pt x="827" y="13683"/>
                </a:cubicBezTo>
                <a:cubicBezTo>
                  <a:pt x="728" y="13485"/>
                  <a:pt x="728" y="13321"/>
                  <a:pt x="761" y="13124"/>
                </a:cubicBezTo>
                <a:cubicBezTo>
                  <a:pt x="827" y="12960"/>
                  <a:pt x="893" y="12795"/>
                  <a:pt x="1024" y="12664"/>
                </a:cubicBezTo>
                <a:cubicBezTo>
                  <a:pt x="1522" y="11854"/>
                  <a:pt x="1460" y="10808"/>
                  <a:pt x="836" y="10057"/>
                </a:cubicBezTo>
                <a:lnTo>
                  <a:pt x="836" y="10057"/>
                </a:lnTo>
                <a:cubicBezTo>
                  <a:pt x="1308" y="9903"/>
                  <a:pt x="1652" y="9483"/>
                  <a:pt x="1681" y="8984"/>
                </a:cubicBezTo>
                <a:cubicBezTo>
                  <a:pt x="1714" y="8622"/>
                  <a:pt x="1648" y="8228"/>
                  <a:pt x="1550" y="7899"/>
                </a:cubicBezTo>
                <a:cubicBezTo>
                  <a:pt x="1519" y="7744"/>
                  <a:pt x="1341" y="7004"/>
                  <a:pt x="1653" y="7004"/>
                </a:cubicBezTo>
                <a:cubicBezTo>
                  <a:pt x="1672" y="7004"/>
                  <a:pt x="1692" y="7006"/>
                  <a:pt x="1714" y="7012"/>
                </a:cubicBezTo>
                <a:cubicBezTo>
                  <a:pt x="1780" y="7012"/>
                  <a:pt x="1845" y="6946"/>
                  <a:pt x="1845" y="6881"/>
                </a:cubicBezTo>
                <a:cubicBezTo>
                  <a:pt x="1418" y="5829"/>
                  <a:pt x="1320" y="4679"/>
                  <a:pt x="1583" y="3595"/>
                </a:cubicBezTo>
                <a:cubicBezTo>
                  <a:pt x="1615" y="3430"/>
                  <a:pt x="1648" y="3134"/>
                  <a:pt x="1780" y="3036"/>
                </a:cubicBezTo>
                <a:cubicBezTo>
                  <a:pt x="1832" y="3015"/>
                  <a:pt x="1890" y="3004"/>
                  <a:pt x="1950" y="3004"/>
                </a:cubicBezTo>
                <a:cubicBezTo>
                  <a:pt x="2080" y="3004"/>
                  <a:pt x="2216" y="3055"/>
                  <a:pt x="2306" y="3167"/>
                </a:cubicBezTo>
                <a:cubicBezTo>
                  <a:pt x="2317" y="3191"/>
                  <a:pt x="2341" y="3202"/>
                  <a:pt x="2367" y="3202"/>
                </a:cubicBezTo>
                <a:cubicBezTo>
                  <a:pt x="2415" y="3202"/>
                  <a:pt x="2470" y="3165"/>
                  <a:pt x="2470" y="3102"/>
                </a:cubicBezTo>
                <a:cubicBezTo>
                  <a:pt x="2470" y="2747"/>
                  <a:pt x="2576" y="2420"/>
                  <a:pt x="2740" y="2095"/>
                </a:cubicBezTo>
                <a:lnTo>
                  <a:pt x="2740" y="2095"/>
                </a:lnTo>
                <a:cubicBezTo>
                  <a:pt x="3058" y="2394"/>
                  <a:pt x="3492" y="2560"/>
                  <a:pt x="3929" y="2560"/>
                </a:cubicBezTo>
                <a:cubicBezTo>
                  <a:pt x="3984" y="2560"/>
                  <a:pt x="4040" y="2558"/>
                  <a:pt x="4095" y="2552"/>
                </a:cubicBezTo>
                <a:lnTo>
                  <a:pt x="4095" y="2552"/>
                </a:lnTo>
                <a:lnTo>
                  <a:pt x="3981" y="2642"/>
                </a:lnTo>
                <a:cubicBezTo>
                  <a:pt x="3923" y="2700"/>
                  <a:pt x="3969" y="2811"/>
                  <a:pt x="4049" y="2811"/>
                </a:cubicBezTo>
                <a:cubicBezTo>
                  <a:pt x="4059" y="2811"/>
                  <a:pt x="4069" y="2809"/>
                  <a:pt x="4080" y="2806"/>
                </a:cubicBezTo>
                <a:cubicBezTo>
                  <a:pt x="4213" y="2781"/>
                  <a:pt x="4344" y="2770"/>
                  <a:pt x="4471" y="2770"/>
                </a:cubicBezTo>
                <a:cubicBezTo>
                  <a:pt x="5298" y="2770"/>
                  <a:pt x="6016" y="3242"/>
                  <a:pt x="6791" y="3513"/>
                </a:cubicBezTo>
                <a:lnTo>
                  <a:pt x="6791" y="3513"/>
                </a:lnTo>
                <a:cubicBezTo>
                  <a:pt x="6686" y="3619"/>
                  <a:pt x="6574" y="3738"/>
                  <a:pt x="6479" y="3857"/>
                </a:cubicBezTo>
                <a:cubicBezTo>
                  <a:pt x="6446" y="3890"/>
                  <a:pt x="6446" y="3956"/>
                  <a:pt x="6479" y="3989"/>
                </a:cubicBezTo>
                <a:cubicBezTo>
                  <a:pt x="6852" y="4305"/>
                  <a:pt x="7325" y="4670"/>
                  <a:pt x="7833" y="4670"/>
                </a:cubicBezTo>
                <a:cubicBezTo>
                  <a:pt x="7907" y="4670"/>
                  <a:pt x="7981" y="4663"/>
                  <a:pt x="8056" y="4646"/>
                </a:cubicBezTo>
                <a:cubicBezTo>
                  <a:pt x="8319" y="4580"/>
                  <a:pt x="8516" y="4416"/>
                  <a:pt x="8680" y="4186"/>
                </a:cubicBezTo>
                <a:cubicBezTo>
                  <a:pt x="8829" y="3995"/>
                  <a:pt x="9060" y="3886"/>
                  <a:pt x="9293" y="3886"/>
                </a:cubicBezTo>
                <a:cubicBezTo>
                  <a:pt x="9421" y="3886"/>
                  <a:pt x="9550" y="3919"/>
                  <a:pt x="9666" y="3989"/>
                </a:cubicBezTo>
                <a:cubicBezTo>
                  <a:pt x="10192" y="4219"/>
                  <a:pt x="10586" y="4646"/>
                  <a:pt x="11145" y="4712"/>
                </a:cubicBezTo>
                <a:cubicBezTo>
                  <a:pt x="11213" y="4729"/>
                  <a:pt x="11281" y="4737"/>
                  <a:pt x="11349" y="4737"/>
                </a:cubicBezTo>
                <a:cubicBezTo>
                  <a:pt x="11636" y="4737"/>
                  <a:pt x="11911" y="4590"/>
                  <a:pt x="12048" y="4334"/>
                </a:cubicBezTo>
                <a:lnTo>
                  <a:pt x="12048" y="4334"/>
                </a:lnTo>
                <a:lnTo>
                  <a:pt x="12558" y="4646"/>
                </a:lnTo>
                <a:cubicBezTo>
                  <a:pt x="12570" y="4652"/>
                  <a:pt x="12582" y="4655"/>
                  <a:pt x="12595" y="4655"/>
                </a:cubicBezTo>
                <a:cubicBezTo>
                  <a:pt x="12655" y="4655"/>
                  <a:pt x="12722" y="4596"/>
                  <a:pt x="12722" y="4515"/>
                </a:cubicBezTo>
                <a:cubicBezTo>
                  <a:pt x="12657" y="4277"/>
                  <a:pt x="12891" y="4181"/>
                  <a:pt x="13125" y="4181"/>
                </a:cubicBezTo>
                <a:cubicBezTo>
                  <a:pt x="13246" y="4181"/>
                  <a:pt x="13367" y="4207"/>
                  <a:pt x="13445" y="4252"/>
                </a:cubicBezTo>
                <a:cubicBezTo>
                  <a:pt x="13774" y="4416"/>
                  <a:pt x="13905" y="4810"/>
                  <a:pt x="14135" y="5073"/>
                </a:cubicBezTo>
                <a:cubicBezTo>
                  <a:pt x="14414" y="5387"/>
                  <a:pt x="14767" y="5497"/>
                  <a:pt x="15140" y="5497"/>
                </a:cubicBezTo>
                <a:cubicBezTo>
                  <a:pt x="15470" y="5497"/>
                  <a:pt x="15816" y="5411"/>
                  <a:pt x="16140" y="5303"/>
                </a:cubicBezTo>
                <a:cubicBezTo>
                  <a:pt x="16205" y="5303"/>
                  <a:pt x="16238" y="5270"/>
                  <a:pt x="16238" y="5205"/>
                </a:cubicBezTo>
                <a:cubicBezTo>
                  <a:pt x="16178" y="4785"/>
                  <a:pt x="16507" y="4523"/>
                  <a:pt x="16841" y="4523"/>
                </a:cubicBezTo>
                <a:cubicBezTo>
                  <a:pt x="17056" y="4523"/>
                  <a:pt x="17273" y="4632"/>
                  <a:pt x="17388" y="4876"/>
                </a:cubicBezTo>
                <a:cubicBezTo>
                  <a:pt x="17405" y="4909"/>
                  <a:pt x="17438" y="4925"/>
                  <a:pt x="17470" y="4925"/>
                </a:cubicBezTo>
                <a:cubicBezTo>
                  <a:pt x="17503" y="4925"/>
                  <a:pt x="17536" y="4909"/>
                  <a:pt x="17553" y="4876"/>
                </a:cubicBezTo>
                <a:cubicBezTo>
                  <a:pt x="17750" y="4515"/>
                  <a:pt x="17848" y="4120"/>
                  <a:pt x="17816" y="3693"/>
                </a:cubicBezTo>
                <a:cubicBezTo>
                  <a:pt x="17783" y="3529"/>
                  <a:pt x="17651" y="3299"/>
                  <a:pt x="17783" y="3134"/>
                </a:cubicBezTo>
                <a:cubicBezTo>
                  <a:pt x="17881" y="3003"/>
                  <a:pt x="18013" y="2904"/>
                  <a:pt x="18177" y="2806"/>
                </a:cubicBezTo>
                <a:cubicBezTo>
                  <a:pt x="18576" y="2586"/>
                  <a:pt x="19049" y="2524"/>
                  <a:pt x="19520" y="2524"/>
                </a:cubicBezTo>
                <a:cubicBezTo>
                  <a:pt x="19824" y="2524"/>
                  <a:pt x="20128" y="2550"/>
                  <a:pt x="20411" y="2576"/>
                </a:cubicBezTo>
                <a:cubicBezTo>
                  <a:pt x="20510" y="2576"/>
                  <a:pt x="20510" y="2510"/>
                  <a:pt x="20510" y="2444"/>
                </a:cubicBezTo>
                <a:cubicBezTo>
                  <a:pt x="20313" y="2017"/>
                  <a:pt x="20477" y="1557"/>
                  <a:pt x="20839" y="1327"/>
                </a:cubicBezTo>
                <a:cubicBezTo>
                  <a:pt x="20970" y="1256"/>
                  <a:pt x="21114" y="1223"/>
                  <a:pt x="21257" y="1223"/>
                </a:cubicBezTo>
                <a:cubicBezTo>
                  <a:pt x="21578" y="1223"/>
                  <a:pt x="21895" y="1393"/>
                  <a:pt x="22054" y="1689"/>
                </a:cubicBezTo>
                <a:cubicBezTo>
                  <a:pt x="22069" y="1733"/>
                  <a:pt x="22104" y="1751"/>
                  <a:pt x="22138" y="1751"/>
                </a:cubicBezTo>
                <a:cubicBezTo>
                  <a:pt x="22179" y="1751"/>
                  <a:pt x="22219" y="1725"/>
                  <a:pt x="22219" y="1689"/>
                </a:cubicBezTo>
                <a:cubicBezTo>
                  <a:pt x="22226" y="1665"/>
                  <a:pt x="22234" y="1643"/>
                  <a:pt x="22243" y="1623"/>
                </a:cubicBezTo>
                <a:lnTo>
                  <a:pt x="22252" y="1623"/>
                </a:lnTo>
                <a:cubicBezTo>
                  <a:pt x="22250" y="1620"/>
                  <a:pt x="22249" y="1617"/>
                  <a:pt x="22247" y="1615"/>
                </a:cubicBezTo>
                <a:lnTo>
                  <a:pt x="22247" y="1615"/>
                </a:lnTo>
                <a:cubicBezTo>
                  <a:pt x="22371" y="1360"/>
                  <a:pt x="22670" y="1360"/>
                  <a:pt x="22942" y="1360"/>
                </a:cubicBezTo>
                <a:cubicBezTo>
                  <a:pt x="23040" y="1360"/>
                  <a:pt x="23040" y="1196"/>
                  <a:pt x="22942" y="1163"/>
                </a:cubicBezTo>
                <a:cubicBezTo>
                  <a:pt x="22712" y="999"/>
                  <a:pt x="22646" y="670"/>
                  <a:pt x="22810" y="440"/>
                </a:cubicBezTo>
                <a:cubicBezTo>
                  <a:pt x="22944" y="287"/>
                  <a:pt x="23134" y="201"/>
                  <a:pt x="23327" y="201"/>
                </a:cubicBezTo>
                <a:close/>
                <a:moveTo>
                  <a:pt x="23296" y="0"/>
                </a:moveTo>
                <a:cubicBezTo>
                  <a:pt x="22978" y="0"/>
                  <a:pt x="22666" y="194"/>
                  <a:pt x="22580" y="539"/>
                </a:cubicBezTo>
                <a:cubicBezTo>
                  <a:pt x="22490" y="764"/>
                  <a:pt x="22539" y="1005"/>
                  <a:pt x="22685" y="1177"/>
                </a:cubicBezTo>
                <a:lnTo>
                  <a:pt x="22685" y="1177"/>
                </a:lnTo>
                <a:cubicBezTo>
                  <a:pt x="22466" y="1203"/>
                  <a:pt x="22255" y="1274"/>
                  <a:pt x="22135" y="1444"/>
                </a:cubicBezTo>
                <a:lnTo>
                  <a:pt x="22135" y="1444"/>
                </a:lnTo>
                <a:cubicBezTo>
                  <a:pt x="21922" y="1173"/>
                  <a:pt x="21610" y="1026"/>
                  <a:pt x="21290" y="1026"/>
                </a:cubicBezTo>
                <a:cubicBezTo>
                  <a:pt x="21115" y="1026"/>
                  <a:pt x="20938" y="1070"/>
                  <a:pt x="20773" y="1163"/>
                </a:cubicBezTo>
                <a:cubicBezTo>
                  <a:pt x="20362" y="1427"/>
                  <a:pt x="20161" y="1926"/>
                  <a:pt x="20286" y="2381"/>
                </a:cubicBezTo>
                <a:lnTo>
                  <a:pt x="20286" y="2381"/>
                </a:lnTo>
                <a:cubicBezTo>
                  <a:pt x="20086" y="2347"/>
                  <a:pt x="19883" y="2331"/>
                  <a:pt x="19681" y="2331"/>
                </a:cubicBezTo>
                <a:cubicBezTo>
                  <a:pt x="19170" y="2331"/>
                  <a:pt x="18659" y="2433"/>
                  <a:pt x="18177" y="2609"/>
                </a:cubicBezTo>
                <a:cubicBezTo>
                  <a:pt x="17947" y="2740"/>
                  <a:pt x="17520" y="3003"/>
                  <a:pt x="17520" y="3266"/>
                </a:cubicBezTo>
                <a:cubicBezTo>
                  <a:pt x="17520" y="3364"/>
                  <a:pt x="17553" y="3463"/>
                  <a:pt x="17585" y="3562"/>
                </a:cubicBezTo>
                <a:cubicBezTo>
                  <a:pt x="17618" y="3693"/>
                  <a:pt x="17651" y="3825"/>
                  <a:pt x="17651" y="3956"/>
                </a:cubicBezTo>
                <a:cubicBezTo>
                  <a:pt x="17624" y="4198"/>
                  <a:pt x="17575" y="4419"/>
                  <a:pt x="17486" y="4635"/>
                </a:cubicBezTo>
                <a:lnTo>
                  <a:pt x="17486" y="4635"/>
                </a:lnTo>
                <a:cubicBezTo>
                  <a:pt x="17323" y="4444"/>
                  <a:pt x="17101" y="4357"/>
                  <a:pt x="16881" y="4357"/>
                </a:cubicBezTo>
                <a:cubicBezTo>
                  <a:pt x="16476" y="4357"/>
                  <a:pt x="16074" y="4651"/>
                  <a:pt x="16042" y="5138"/>
                </a:cubicBezTo>
                <a:lnTo>
                  <a:pt x="16042" y="5138"/>
                </a:lnTo>
                <a:cubicBezTo>
                  <a:pt x="15768" y="5228"/>
                  <a:pt x="15461" y="5317"/>
                  <a:pt x="15167" y="5317"/>
                </a:cubicBezTo>
                <a:cubicBezTo>
                  <a:pt x="14952" y="5317"/>
                  <a:pt x="14744" y="5269"/>
                  <a:pt x="14562" y="5139"/>
                </a:cubicBezTo>
                <a:cubicBezTo>
                  <a:pt x="14201" y="4909"/>
                  <a:pt x="14037" y="4416"/>
                  <a:pt x="13675" y="4120"/>
                </a:cubicBezTo>
                <a:cubicBezTo>
                  <a:pt x="13564" y="4032"/>
                  <a:pt x="13382" y="3984"/>
                  <a:pt x="13196" y="3984"/>
                </a:cubicBezTo>
                <a:cubicBezTo>
                  <a:pt x="12903" y="3984"/>
                  <a:pt x="12599" y="4102"/>
                  <a:pt x="12547" y="4362"/>
                </a:cubicBezTo>
                <a:lnTo>
                  <a:pt x="12547" y="4362"/>
                </a:lnTo>
                <a:lnTo>
                  <a:pt x="12098" y="4087"/>
                </a:lnTo>
                <a:cubicBezTo>
                  <a:pt x="12080" y="4079"/>
                  <a:pt x="12063" y="4075"/>
                  <a:pt x="12046" y="4075"/>
                </a:cubicBezTo>
                <a:cubicBezTo>
                  <a:pt x="11999" y="4075"/>
                  <a:pt x="11958" y="4105"/>
                  <a:pt x="11934" y="4153"/>
                </a:cubicBezTo>
                <a:cubicBezTo>
                  <a:pt x="11864" y="4412"/>
                  <a:pt x="11641" y="4499"/>
                  <a:pt x="11392" y="4499"/>
                </a:cubicBezTo>
                <a:cubicBezTo>
                  <a:pt x="11167" y="4499"/>
                  <a:pt x="10922" y="4428"/>
                  <a:pt x="10751" y="4350"/>
                </a:cubicBezTo>
                <a:cubicBezTo>
                  <a:pt x="10291" y="4153"/>
                  <a:pt x="9929" y="3792"/>
                  <a:pt x="9436" y="3693"/>
                </a:cubicBezTo>
                <a:cubicBezTo>
                  <a:pt x="9392" y="3684"/>
                  <a:pt x="9346" y="3680"/>
                  <a:pt x="9298" y="3680"/>
                </a:cubicBezTo>
                <a:cubicBezTo>
                  <a:pt x="9166" y="3680"/>
                  <a:pt x="9022" y="3711"/>
                  <a:pt x="8878" y="3759"/>
                </a:cubicBezTo>
                <a:cubicBezTo>
                  <a:pt x="8648" y="3890"/>
                  <a:pt x="8549" y="4087"/>
                  <a:pt x="8385" y="4285"/>
                </a:cubicBezTo>
                <a:cubicBezTo>
                  <a:pt x="8242" y="4409"/>
                  <a:pt x="8081" y="4459"/>
                  <a:pt x="7912" y="4459"/>
                </a:cubicBezTo>
                <a:cubicBezTo>
                  <a:pt x="7492" y="4459"/>
                  <a:pt x="7028" y="4148"/>
                  <a:pt x="6715" y="3912"/>
                </a:cubicBezTo>
                <a:lnTo>
                  <a:pt x="6715" y="3912"/>
                </a:lnTo>
                <a:lnTo>
                  <a:pt x="7070" y="3529"/>
                </a:lnTo>
                <a:cubicBezTo>
                  <a:pt x="7136" y="3463"/>
                  <a:pt x="7103" y="3364"/>
                  <a:pt x="7005" y="3332"/>
                </a:cubicBezTo>
                <a:cubicBezTo>
                  <a:pt x="6189" y="3079"/>
                  <a:pt x="5398" y="2561"/>
                  <a:pt x="4527" y="2561"/>
                </a:cubicBezTo>
                <a:cubicBezTo>
                  <a:pt x="4494" y="2561"/>
                  <a:pt x="4460" y="2562"/>
                  <a:pt x="4427" y="2563"/>
                </a:cubicBezTo>
                <a:lnTo>
                  <a:pt x="4427" y="2563"/>
                </a:lnTo>
                <a:lnTo>
                  <a:pt x="4606" y="2412"/>
                </a:lnTo>
                <a:cubicBezTo>
                  <a:pt x="4695" y="2352"/>
                  <a:pt x="4622" y="2210"/>
                  <a:pt x="4533" y="2210"/>
                </a:cubicBezTo>
                <a:cubicBezTo>
                  <a:pt x="4525" y="2210"/>
                  <a:pt x="4516" y="2211"/>
                  <a:pt x="4507" y="2214"/>
                </a:cubicBezTo>
                <a:cubicBezTo>
                  <a:pt x="4318" y="2298"/>
                  <a:pt x="4119" y="2339"/>
                  <a:pt x="3922" y="2339"/>
                </a:cubicBezTo>
                <a:cubicBezTo>
                  <a:pt x="3502" y="2339"/>
                  <a:pt x="3089" y="2155"/>
                  <a:pt x="2798" y="1820"/>
                </a:cubicBezTo>
                <a:cubicBezTo>
                  <a:pt x="2786" y="1795"/>
                  <a:pt x="2764" y="1784"/>
                  <a:pt x="2739" y="1784"/>
                </a:cubicBezTo>
                <a:cubicBezTo>
                  <a:pt x="2700" y="1784"/>
                  <a:pt x="2654" y="1812"/>
                  <a:pt x="2634" y="1853"/>
                </a:cubicBezTo>
                <a:cubicBezTo>
                  <a:pt x="2468" y="2158"/>
                  <a:pt x="2348" y="2486"/>
                  <a:pt x="2315" y="2838"/>
                </a:cubicBezTo>
                <a:lnTo>
                  <a:pt x="2315" y="2838"/>
                </a:lnTo>
                <a:cubicBezTo>
                  <a:pt x="2218" y="2779"/>
                  <a:pt x="2108" y="2747"/>
                  <a:pt x="1996" y="2747"/>
                </a:cubicBezTo>
                <a:cubicBezTo>
                  <a:pt x="1889" y="2747"/>
                  <a:pt x="1780" y="2777"/>
                  <a:pt x="1681" y="2839"/>
                </a:cubicBezTo>
                <a:cubicBezTo>
                  <a:pt x="1550" y="2937"/>
                  <a:pt x="1517" y="3102"/>
                  <a:pt x="1484" y="3233"/>
                </a:cubicBezTo>
                <a:cubicBezTo>
                  <a:pt x="1418" y="3463"/>
                  <a:pt x="1353" y="3693"/>
                  <a:pt x="1320" y="3956"/>
                </a:cubicBezTo>
                <a:cubicBezTo>
                  <a:pt x="1195" y="4861"/>
                  <a:pt x="1307" y="5825"/>
                  <a:pt x="1600" y="6707"/>
                </a:cubicBezTo>
                <a:lnTo>
                  <a:pt x="1600" y="6707"/>
                </a:lnTo>
                <a:cubicBezTo>
                  <a:pt x="1255" y="6775"/>
                  <a:pt x="1263" y="7383"/>
                  <a:pt x="1320" y="7669"/>
                </a:cubicBezTo>
                <a:cubicBezTo>
                  <a:pt x="1484" y="8096"/>
                  <a:pt x="1550" y="8556"/>
                  <a:pt x="1484" y="9016"/>
                </a:cubicBezTo>
                <a:cubicBezTo>
                  <a:pt x="1418" y="9411"/>
                  <a:pt x="1090" y="9739"/>
                  <a:pt x="695" y="9805"/>
                </a:cubicBezTo>
                <a:cubicBezTo>
                  <a:pt x="597" y="9838"/>
                  <a:pt x="564" y="9937"/>
                  <a:pt x="630" y="10002"/>
                </a:cubicBezTo>
                <a:cubicBezTo>
                  <a:pt x="647" y="10020"/>
                  <a:pt x="664" y="10037"/>
                  <a:pt x="681" y="10055"/>
                </a:cubicBezTo>
                <a:lnTo>
                  <a:pt x="681" y="10055"/>
                </a:lnTo>
                <a:lnTo>
                  <a:pt x="662" y="10101"/>
                </a:lnTo>
                <a:cubicBezTo>
                  <a:pt x="679" y="10098"/>
                  <a:pt x="696" y="10095"/>
                  <a:pt x="712" y="10091"/>
                </a:cubicBezTo>
                <a:lnTo>
                  <a:pt x="712" y="10091"/>
                </a:lnTo>
                <a:cubicBezTo>
                  <a:pt x="991" y="10411"/>
                  <a:pt x="1158" y="10834"/>
                  <a:pt x="1188" y="11284"/>
                </a:cubicBezTo>
                <a:cubicBezTo>
                  <a:pt x="1188" y="11777"/>
                  <a:pt x="1057" y="12237"/>
                  <a:pt x="761" y="12631"/>
                </a:cubicBezTo>
                <a:cubicBezTo>
                  <a:pt x="498" y="12960"/>
                  <a:pt x="465" y="13453"/>
                  <a:pt x="695" y="13847"/>
                </a:cubicBezTo>
                <a:cubicBezTo>
                  <a:pt x="827" y="14176"/>
                  <a:pt x="1221" y="14931"/>
                  <a:pt x="662" y="15096"/>
                </a:cubicBezTo>
                <a:cubicBezTo>
                  <a:pt x="597" y="15128"/>
                  <a:pt x="564" y="15227"/>
                  <a:pt x="630" y="15293"/>
                </a:cubicBezTo>
                <a:cubicBezTo>
                  <a:pt x="991" y="15687"/>
                  <a:pt x="893" y="16213"/>
                  <a:pt x="761" y="16706"/>
                </a:cubicBezTo>
                <a:cubicBezTo>
                  <a:pt x="630" y="17166"/>
                  <a:pt x="498" y="17626"/>
                  <a:pt x="400" y="18119"/>
                </a:cubicBezTo>
                <a:cubicBezTo>
                  <a:pt x="273" y="19067"/>
                  <a:pt x="481" y="20046"/>
                  <a:pt x="995" y="20880"/>
                </a:cubicBezTo>
                <a:lnTo>
                  <a:pt x="995" y="20880"/>
                </a:lnTo>
                <a:cubicBezTo>
                  <a:pt x="568" y="21009"/>
                  <a:pt x="0" y="21329"/>
                  <a:pt x="268" y="21865"/>
                </a:cubicBezTo>
                <a:cubicBezTo>
                  <a:pt x="498" y="22292"/>
                  <a:pt x="1123" y="22358"/>
                  <a:pt x="1451" y="22686"/>
                </a:cubicBezTo>
                <a:cubicBezTo>
                  <a:pt x="1550" y="22752"/>
                  <a:pt x="1550" y="22884"/>
                  <a:pt x="1648" y="22982"/>
                </a:cubicBezTo>
                <a:cubicBezTo>
                  <a:pt x="1747" y="23048"/>
                  <a:pt x="1845" y="23048"/>
                  <a:pt x="1977" y="23048"/>
                </a:cubicBezTo>
                <a:cubicBezTo>
                  <a:pt x="2240" y="22982"/>
                  <a:pt x="2503" y="22851"/>
                  <a:pt x="2733" y="22686"/>
                </a:cubicBezTo>
                <a:cubicBezTo>
                  <a:pt x="2996" y="22423"/>
                  <a:pt x="3324" y="22259"/>
                  <a:pt x="3718" y="22259"/>
                </a:cubicBezTo>
                <a:cubicBezTo>
                  <a:pt x="4113" y="22325"/>
                  <a:pt x="4409" y="22653"/>
                  <a:pt x="4770" y="22785"/>
                </a:cubicBezTo>
                <a:cubicBezTo>
                  <a:pt x="4876" y="22834"/>
                  <a:pt x="5012" y="22858"/>
                  <a:pt x="5153" y="22858"/>
                </a:cubicBezTo>
                <a:cubicBezTo>
                  <a:pt x="5536" y="22858"/>
                  <a:pt x="5961" y="22678"/>
                  <a:pt x="5947" y="22309"/>
                </a:cubicBezTo>
                <a:lnTo>
                  <a:pt x="5947" y="22309"/>
                </a:lnTo>
                <a:cubicBezTo>
                  <a:pt x="6306" y="22413"/>
                  <a:pt x="6675" y="22469"/>
                  <a:pt x="7039" y="22469"/>
                </a:cubicBezTo>
                <a:cubicBezTo>
                  <a:pt x="7227" y="22469"/>
                  <a:pt x="7413" y="22454"/>
                  <a:pt x="7596" y="22423"/>
                </a:cubicBezTo>
                <a:cubicBezTo>
                  <a:pt x="7859" y="22325"/>
                  <a:pt x="8122" y="22193"/>
                  <a:pt x="8319" y="21996"/>
                </a:cubicBezTo>
                <a:cubicBezTo>
                  <a:pt x="8418" y="21898"/>
                  <a:pt x="8516" y="21701"/>
                  <a:pt x="8680" y="21668"/>
                </a:cubicBezTo>
                <a:cubicBezTo>
                  <a:pt x="8698" y="21665"/>
                  <a:pt x="8715" y="21664"/>
                  <a:pt x="8732" y="21664"/>
                </a:cubicBezTo>
                <a:cubicBezTo>
                  <a:pt x="8944" y="21664"/>
                  <a:pt x="9150" y="21844"/>
                  <a:pt x="9272" y="21996"/>
                </a:cubicBezTo>
                <a:cubicBezTo>
                  <a:pt x="9699" y="22391"/>
                  <a:pt x="10225" y="22653"/>
                  <a:pt x="10783" y="22719"/>
                </a:cubicBezTo>
                <a:cubicBezTo>
                  <a:pt x="10908" y="22732"/>
                  <a:pt x="11033" y="22739"/>
                  <a:pt x="11158" y="22739"/>
                </a:cubicBezTo>
                <a:cubicBezTo>
                  <a:pt x="11656" y="22739"/>
                  <a:pt x="12150" y="22634"/>
                  <a:pt x="12624" y="22423"/>
                </a:cubicBezTo>
                <a:cubicBezTo>
                  <a:pt x="13318" y="22122"/>
                  <a:pt x="13984" y="21488"/>
                  <a:pt x="14800" y="21488"/>
                </a:cubicBezTo>
                <a:cubicBezTo>
                  <a:pt x="14873" y="21488"/>
                  <a:pt x="14947" y="21493"/>
                  <a:pt x="15022" y="21503"/>
                </a:cubicBezTo>
                <a:cubicBezTo>
                  <a:pt x="15034" y="21509"/>
                  <a:pt x="15047" y="21512"/>
                  <a:pt x="15058" y="21512"/>
                </a:cubicBezTo>
                <a:cubicBezTo>
                  <a:pt x="15109" y="21512"/>
                  <a:pt x="15148" y="21458"/>
                  <a:pt x="15121" y="21405"/>
                </a:cubicBezTo>
                <a:cubicBezTo>
                  <a:pt x="15088" y="21109"/>
                  <a:pt x="15022" y="20715"/>
                  <a:pt x="15252" y="20485"/>
                </a:cubicBezTo>
                <a:cubicBezTo>
                  <a:pt x="15307" y="20404"/>
                  <a:pt x="15405" y="20345"/>
                  <a:pt x="15512" y="20345"/>
                </a:cubicBezTo>
                <a:cubicBezTo>
                  <a:pt x="15534" y="20345"/>
                  <a:pt x="15558" y="20347"/>
                  <a:pt x="15581" y="20353"/>
                </a:cubicBezTo>
                <a:cubicBezTo>
                  <a:pt x="15745" y="20386"/>
                  <a:pt x="15811" y="20518"/>
                  <a:pt x="15844" y="20649"/>
                </a:cubicBezTo>
                <a:cubicBezTo>
                  <a:pt x="15844" y="20813"/>
                  <a:pt x="15910" y="20978"/>
                  <a:pt x="16041" y="21109"/>
                </a:cubicBezTo>
                <a:cubicBezTo>
                  <a:pt x="16164" y="21183"/>
                  <a:pt x="16288" y="21220"/>
                  <a:pt x="16425" y="21220"/>
                </a:cubicBezTo>
                <a:cubicBezTo>
                  <a:pt x="16470" y="21220"/>
                  <a:pt x="16518" y="21216"/>
                  <a:pt x="16567" y="21208"/>
                </a:cubicBezTo>
                <a:cubicBezTo>
                  <a:pt x="17563" y="21079"/>
                  <a:pt x="18527" y="20762"/>
                  <a:pt x="19368" y="20226"/>
                </a:cubicBezTo>
                <a:lnTo>
                  <a:pt x="19368" y="20226"/>
                </a:lnTo>
                <a:cubicBezTo>
                  <a:pt x="19854" y="20665"/>
                  <a:pt x="20463" y="20948"/>
                  <a:pt x="21134" y="21076"/>
                </a:cubicBezTo>
                <a:cubicBezTo>
                  <a:pt x="21145" y="21087"/>
                  <a:pt x="21156" y="21091"/>
                  <a:pt x="21167" y="21091"/>
                </a:cubicBezTo>
                <a:cubicBezTo>
                  <a:pt x="21189" y="21091"/>
                  <a:pt x="21211" y="21076"/>
                  <a:pt x="21233" y="21076"/>
                </a:cubicBezTo>
                <a:cubicBezTo>
                  <a:pt x="21824" y="20386"/>
                  <a:pt x="22580" y="19893"/>
                  <a:pt x="23467" y="19663"/>
                </a:cubicBezTo>
                <a:cubicBezTo>
                  <a:pt x="23886" y="19544"/>
                  <a:pt x="24631" y="19261"/>
                  <a:pt x="24564" y="18740"/>
                </a:cubicBezTo>
                <a:lnTo>
                  <a:pt x="24564" y="18740"/>
                </a:lnTo>
                <a:cubicBezTo>
                  <a:pt x="24585" y="18742"/>
                  <a:pt x="24605" y="18742"/>
                  <a:pt x="24626" y="18742"/>
                </a:cubicBezTo>
                <a:cubicBezTo>
                  <a:pt x="24911" y="18742"/>
                  <a:pt x="25186" y="18606"/>
                  <a:pt x="25340" y="18349"/>
                </a:cubicBezTo>
                <a:cubicBezTo>
                  <a:pt x="25539" y="17980"/>
                  <a:pt x="25615" y="17537"/>
                  <a:pt x="25548" y="17127"/>
                </a:cubicBezTo>
                <a:lnTo>
                  <a:pt x="25548" y="17127"/>
                </a:lnTo>
                <a:cubicBezTo>
                  <a:pt x="25604" y="17142"/>
                  <a:pt x="25661" y="17149"/>
                  <a:pt x="25718" y="17149"/>
                </a:cubicBezTo>
                <a:cubicBezTo>
                  <a:pt x="25917" y="17149"/>
                  <a:pt x="26108" y="17062"/>
                  <a:pt x="26228" y="16903"/>
                </a:cubicBezTo>
                <a:cubicBezTo>
                  <a:pt x="26523" y="16607"/>
                  <a:pt x="26655" y="16180"/>
                  <a:pt x="26556" y="15786"/>
                </a:cubicBezTo>
                <a:cubicBezTo>
                  <a:pt x="26491" y="15523"/>
                  <a:pt x="26425" y="15293"/>
                  <a:pt x="26359" y="15030"/>
                </a:cubicBezTo>
                <a:cubicBezTo>
                  <a:pt x="26293" y="14767"/>
                  <a:pt x="26326" y="14504"/>
                  <a:pt x="26261" y="14241"/>
                </a:cubicBezTo>
                <a:cubicBezTo>
                  <a:pt x="26195" y="14077"/>
                  <a:pt x="26096" y="13913"/>
                  <a:pt x="25932" y="13781"/>
                </a:cubicBezTo>
                <a:cubicBezTo>
                  <a:pt x="25866" y="13715"/>
                  <a:pt x="25768" y="13650"/>
                  <a:pt x="25702" y="13584"/>
                </a:cubicBezTo>
                <a:cubicBezTo>
                  <a:pt x="25636" y="13485"/>
                  <a:pt x="25636" y="13485"/>
                  <a:pt x="25636" y="13453"/>
                </a:cubicBezTo>
                <a:cubicBezTo>
                  <a:pt x="25587" y="13305"/>
                  <a:pt x="25704" y="13286"/>
                  <a:pt x="25807" y="13286"/>
                </a:cubicBezTo>
                <a:cubicBezTo>
                  <a:pt x="25842" y="13286"/>
                  <a:pt x="25874" y="13288"/>
                  <a:pt x="25899" y="13288"/>
                </a:cubicBezTo>
                <a:cubicBezTo>
                  <a:pt x="25926" y="13288"/>
                  <a:pt x="25948" y="13271"/>
                  <a:pt x="25963" y="13247"/>
                </a:cubicBezTo>
                <a:lnTo>
                  <a:pt x="25963" y="13247"/>
                </a:lnTo>
                <a:cubicBezTo>
                  <a:pt x="26237" y="13208"/>
                  <a:pt x="26507" y="13110"/>
                  <a:pt x="26721" y="12927"/>
                </a:cubicBezTo>
                <a:cubicBezTo>
                  <a:pt x="26984" y="12730"/>
                  <a:pt x="27115" y="12434"/>
                  <a:pt x="27181" y="12138"/>
                </a:cubicBezTo>
                <a:cubicBezTo>
                  <a:pt x="27115" y="11810"/>
                  <a:pt x="26951" y="11547"/>
                  <a:pt x="26688" y="11350"/>
                </a:cubicBezTo>
                <a:cubicBezTo>
                  <a:pt x="26498" y="11160"/>
                  <a:pt x="26263" y="11037"/>
                  <a:pt x="26002" y="10981"/>
                </a:cubicBezTo>
                <a:lnTo>
                  <a:pt x="26002" y="10981"/>
                </a:lnTo>
                <a:cubicBezTo>
                  <a:pt x="26589" y="9755"/>
                  <a:pt x="26333" y="8294"/>
                  <a:pt x="25345" y="7341"/>
                </a:cubicBezTo>
                <a:lnTo>
                  <a:pt x="25345" y="7341"/>
                </a:lnTo>
                <a:lnTo>
                  <a:pt x="26293" y="6453"/>
                </a:lnTo>
                <a:cubicBezTo>
                  <a:pt x="26326" y="6421"/>
                  <a:pt x="26326" y="6322"/>
                  <a:pt x="26261" y="6289"/>
                </a:cubicBezTo>
                <a:lnTo>
                  <a:pt x="25300" y="5718"/>
                </a:lnTo>
                <a:lnTo>
                  <a:pt x="25300" y="5718"/>
                </a:lnTo>
                <a:cubicBezTo>
                  <a:pt x="25503" y="5640"/>
                  <a:pt x="25659" y="5474"/>
                  <a:pt x="25702" y="5238"/>
                </a:cubicBezTo>
                <a:cubicBezTo>
                  <a:pt x="25899" y="4777"/>
                  <a:pt x="25669" y="4252"/>
                  <a:pt x="26063" y="3825"/>
                </a:cubicBezTo>
                <a:cubicBezTo>
                  <a:pt x="26293" y="3562"/>
                  <a:pt x="26359" y="3266"/>
                  <a:pt x="25965" y="3102"/>
                </a:cubicBezTo>
                <a:cubicBezTo>
                  <a:pt x="25475" y="2856"/>
                  <a:pt x="24927" y="2697"/>
                  <a:pt x="24402" y="2490"/>
                </a:cubicBezTo>
                <a:lnTo>
                  <a:pt x="24402" y="2490"/>
                </a:lnTo>
                <a:cubicBezTo>
                  <a:pt x="24584" y="1995"/>
                  <a:pt x="24572" y="1450"/>
                  <a:pt x="24420" y="933"/>
                </a:cubicBezTo>
                <a:cubicBezTo>
                  <a:pt x="24289" y="473"/>
                  <a:pt x="23928" y="111"/>
                  <a:pt x="23435" y="13"/>
                </a:cubicBezTo>
                <a:cubicBezTo>
                  <a:pt x="23389" y="4"/>
                  <a:pt x="23342" y="0"/>
                  <a:pt x="2329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73" name="Google Shape;16573;p113"/>
          <p:cNvSpPr/>
          <p:nvPr/>
        </p:nvSpPr>
        <p:spPr>
          <a:xfrm>
            <a:off x="8261533" y="4036915"/>
            <a:ext cx="23684" cy="33547"/>
          </a:xfrm>
          <a:custGeom>
            <a:rect b="b" l="l" r="r" t="t"/>
            <a:pathLst>
              <a:path extrusionOk="0" h="1585" w="1119">
                <a:moveTo>
                  <a:pt x="329" y="1"/>
                </a:moveTo>
                <a:cubicBezTo>
                  <a:pt x="307" y="1"/>
                  <a:pt x="285" y="3"/>
                  <a:pt x="264" y="7"/>
                </a:cubicBezTo>
                <a:cubicBezTo>
                  <a:pt x="100" y="73"/>
                  <a:pt x="1" y="270"/>
                  <a:pt x="34" y="434"/>
                </a:cubicBezTo>
                <a:cubicBezTo>
                  <a:pt x="132" y="796"/>
                  <a:pt x="264" y="1125"/>
                  <a:pt x="461" y="1420"/>
                </a:cubicBezTo>
                <a:cubicBezTo>
                  <a:pt x="494" y="1486"/>
                  <a:pt x="560" y="1552"/>
                  <a:pt x="658" y="1585"/>
                </a:cubicBezTo>
                <a:cubicBezTo>
                  <a:pt x="724" y="1585"/>
                  <a:pt x="822" y="1585"/>
                  <a:pt x="921" y="1552"/>
                </a:cubicBezTo>
                <a:cubicBezTo>
                  <a:pt x="1052" y="1453"/>
                  <a:pt x="1118" y="1256"/>
                  <a:pt x="1020" y="1092"/>
                </a:cubicBezTo>
                <a:cubicBezTo>
                  <a:pt x="963" y="979"/>
                  <a:pt x="882" y="841"/>
                  <a:pt x="819" y="722"/>
                </a:cubicBezTo>
                <a:lnTo>
                  <a:pt x="819" y="722"/>
                </a:lnTo>
                <a:cubicBezTo>
                  <a:pt x="756" y="560"/>
                  <a:pt x="723" y="399"/>
                  <a:pt x="691" y="237"/>
                </a:cubicBezTo>
                <a:cubicBezTo>
                  <a:pt x="634" y="94"/>
                  <a:pt x="477" y="1"/>
                  <a:pt x="3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74" name="Google Shape;16574;p113"/>
          <p:cNvSpPr/>
          <p:nvPr/>
        </p:nvSpPr>
        <p:spPr>
          <a:xfrm>
            <a:off x="8292836" y="4036619"/>
            <a:ext cx="20191" cy="35748"/>
          </a:xfrm>
          <a:custGeom>
            <a:rect b="b" l="l" r="r" t="t"/>
            <a:pathLst>
              <a:path extrusionOk="0" h="1689" w="954">
                <a:moveTo>
                  <a:pt x="691" y="547"/>
                </a:moveTo>
                <a:lnTo>
                  <a:pt x="672" y="585"/>
                </a:lnTo>
                <a:lnTo>
                  <a:pt x="672" y="585"/>
                </a:lnTo>
                <a:cubicBezTo>
                  <a:pt x="676" y="582"/>
                  <a:pt x="683" y="580"/>
                  <a:pt x="691" y="580"/>
                </a:cubicBezTo>
                <a:lnTo>
                  <a:pt x="659" y="611"/>
                </a:lnTo>
                <a:lnTo>
                  <a:pt x="659" y="611"/>
                </a:lnTo>
                <a:cubicBezTo>
                  <a:pt x="659" y="611"/>
                  <a:pt x="659" y="610"/>
                  <a:pt x="659" y="610"/>
                </a:cubicBezTo>
                <a:lnTo>
                  <a:pt x="659" y="610"/>
                </a:lnTo>
                <a:lnTo>
                  <a:pt x="658" y="613"/>
                </a:lnTo>
                <a:lnTo>
                  <a:pt x="658" y="613"/>
                </a:lnTo>
                <a:cubicBezTo>
                  <a:pt x="658" y="613"/>
                  <a:pt x="658" y="605"/>
                  <a:pt x="662" y="596"/>
                </a:cubicBezTo>
                <a:lnTo>
                  <a:pt x="662" y="596"/>
                </a:lnTo>
                <a:cubicBezTo>
                  <a:pt x="661" y="601"/>
                  <a:pt x="660" y="605"/>
                  <a:pt x="659" y="610"/>
                </a:cubicBezTo>
                <a:lnTo>
                  <a:pt x="659" y="610"/>
                </a:lnTo>
                <a:lnTo>
                  <a:pt x="672" y="585"/>
                </a:lnTo>
                <a:lnTo>
                  <a:pt x="672" y="585"/>
                </a:lnTo>
                <a:cubicBezTo>
                  <a:pt x="667" y="588"/>
                  <a:pt x="664" y="592"/>
                  <a:pt x="662" y="596"/>
                </a:cubicBezTo>
                <a:lnTo>
                  <a:pt x="662" y="596"/>
                </a:lnTo>
                <a:cubicBezTo>
                  <a:pt x="666" y="580"/>
                  <a:pt x="674" y="563"/>
                  <a:pt x="691" y="547"/>
                </a:cubicBezTo>
                <a:close/>
                <a:moveTo>
                  <a:pt x="412" y="662"/>
                </a:moveTo>
                <a:cubicBezTo>
                  <a:pt x="451" y="686"/>
                  <a:pt x="495" y="700"/>
                  <a:pt x="541" y="707"/>
                </a:cubicBezTo>
                <a:lnTo>
                  <a:pt x="541" y="707"/>
                </a:lnTo>
                <a:lnTo>
                  <a:pt x="526" y="711"/>
                </a:lnTo>
                <a:lnTo>
                  <a:pt x="494" y="711"/>
                </a:lnTo>
                <a:lnTo>
                  <a:pt x="395" y="678"/>
                </a:lnTo>
                <a:lnTo>
                  <a:pt x="428" y="678"/>
                </a:lnTo>
                <a:lnTo>
                  <a:pt x="412" y="662"/>
                </a:lnTo>
                <a:close/>
                <a:moveTo>
                  <a:pt x="488" y="1"/>
                </a:moveTo>
                <a:cubicBezTo>
                  <a:pt x="446" y="1"/>
                  <a:pt x="404" y="7"/>
                  <a:pt x="362" y="21"/>
                </a:cubicBezTo>
                <a:cubicBezTo>
                  <a:pt x="231" y="54"/>
                  <a:pt x="132" y="120"/>
                  <a:pt x="99" y="218"/>
                </a:cubicBezTo>
                <a:cubicBezTo>
                  <a:pt x="34" y="317"/>
                  <a:pt x="1" y="416"/>
                  <a:pt x="1" y="547"/>
                </a:cubicBezTo>
                <a:lnTo>
                  <a:pt x="1" y="941"/>
                </a:lnTo>
                <a:lnTo>
                  <a:pt x="1" y="1369"/>
                </a:lnTo>
                <a:cubicBezTo>
                  <a:pt x="1" y="1582"/>
                  <a:pt x="165" y="1689"/>
                  <a:pt x="329" y="1689"/>
                </a:cubicBezTo>
                <a:cubicBezTo>
                  <a:pt x="494" y="1689"/>
                  <a:pt x="658" y="1582"/>
                  <a:pt x="658" y="1369"/>
                </a:cubicBezTo>
                <a:lnTo>
                  <a:pt x="658" y="974"/>
                </a:lnTo>
                <a:cubicBezTo>
                  <a:pt x="658" y="875"/>
                  <a:pt x="658" y="788"/>
                  <a:pt x="658" y="705"/>
                </a:cubicBezTo>
                <a:lnTo>
                  <a:pt x="658" y="705"/>
                </a:lnTo>
                <a:cubicBezTo>
                  <a:pt x="691" y="700"/>
                  <a:pt x="725" y="691"/>
                  <a:pt x="756" y="678"/>
                </a:cubicBezTo>
                <a:cubicBezTo>
                  <a:pt x="888" y="580"/>
                  <a:pt x="954" y="383"/>
                  <a:pt x="888" y="218"/>
                </a:cubicBezTo>
                <a:cubicBezTo>
                  <a:pt x="785" y="89"/>
                  <a:pt x="641" y="1"/>
                  <a:pt x="4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75" name="Google Shape;16575;p113"/>
          <p:cNvSpPr/>
          <p:nvPr/>
        </p:nvSpPr>
        <p:spPr>
          <a:xfrm>
            <a:off x="8317875" y="4037762"/>
            <a:ext cx="18795" cy="38393"/>
          </a:xfrm>
          <a:custGeom>
            <a:rect b="b" l="l" r="r" t="t"/>
            <a:pathLst>
              <a:path extrusionOk="0" h="1814" w="888">
                <a:moveTo>
                  <a:pt x="444" y="0"/>
                </a:moveTo>
                <a:cubicBezTo>
                  <a:pt x="313" y="0"/>
                  <a:pt x="181" y="66"/>
                  <a:pt x="99" y="197"/>
                </a:cubicBezTo>
                <a:cubicBezTo>
                  <a:pt x="33" y="329"/>
                  <a:pt x="1" y="526"/>
                  <a:pt x="33" y="690"/>
                </a:cubicBezTo>
                <a:cubicBezTo>
                  <a:pt x="66" y="986"/>
                  <a:pt x="132" y="1282"/>
                  <a:pt x="198" y="1577"/>
                </a:cubicBezTo>
                <a:cubicBezTo>
                  <a:pt x="255" y="1720"/>
                  <a:pt x="387" y="1814"/>
                  <a:pt x="550" y="1814"/>
                </a:cubicBezTo>
                <a:cubicBezTo>
                  <a:pt x="575" y="1814"/>
                  <a:pt x="600" y="1812"/>
                  <a:pt x="625" y="1807"/>
                </a:cubicBezTo>
                <a:cubicBezTo>
                  <a:pt x="789" y="1742"/>
                  <a:pt x="888" y="1545"/>
                  <a:pt x="855" y="1380"/>
                </a:cubicBezTo>
                <a:lnTo>
                  <a:pt x="822" y="1380"/>
                </a:lnTo>
                <a:cubicBezTo>
                  <a:pt x="756" y="1183"/>
                  <a:pt x="724" y="986"/>
                  <a:pt x="691" y="789"/>
                </a:cubicBezTo>
                <a:lnTo>
                  <a:pt x="691" y="887"/>
                </a:lnTo>
                <a:cubicBezTo>
                  <a:pt x="691" y="792"/>
                  <a:pt x="660" y="727"/>
                  <a:pt x="658" y="633"/>
                </a:cubicBezTo>
                <a:lnTo>
                  <a:pt x="658" y="633"/>
                </a:lnTo>
                <a:cubicBezTo>
                  <a:pt x="798" y="550"/>
                  <a:pt x="888" y="378"/>
                  <a:pt x="789" y="197"/>
                </a:cubicBezTo>
                <a:cubicBezTo>
                  <a:pt x="707" y="66"/>
                  <a:pt x="576" y="0"/>
                  <a:pt x="4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76" name="Google Shape;16576;p113"/>
          <p:cNvSpPr/>
          <p:nvPr/>
        </p:nvSpPr>
        <p:spPr>
          <a:xfrm>
            <a:off x="8359613" y="4030819"/>
            <a:ext cx="24361" cy="43113"/>
          </a:xfrm>
          <a:custGeom>
            <a:rect b="b" l="l" r="r" t="t"/>
            <a:pathLst>
              <a:path extrusionOk="0" h="2037" w="1151">
                <a:moveTo>
                  <a:pt x="791" y="1"/>
                </a:moveTo>
                <a:cubicBezTo>
                  <a:pt x="674" y="1"/>
                  <a:pt x="561" y="52"/>
                  <a:pt x="493" y="164"/>
                </a:cubicBezTo>
                <a:cubicBezTo>
                  <a:pt x="197" y="624"/>
                  <a:pt x="33" y="1150"/>
                  <a:pt x="0" y="1708"/>
                </a:cubicBezTo>
                <a:cubicBezTo>
                  <a:pt x="0" y="1905"/>
                  <a:pt x="165" y="2037"/>
                  <a:pt x="329" y="2037"/>
                </a:cubicBezTo>
                <a:cubicBezTo>
                  <a:pt x="526" y="2037"/>
                  <a:pt x="657" y="1905"/>
                  <a:pt x="657" y="1708"/>
                </a:cubicBezTo>
                <a:lnTo>
                  <a:pt x="690" y="1708"/>
                </a:lnTo>
                <a:lnTo>
                  <a:pt x="690" y="1511"/>
                </a:lnTo>
                <a:lnTo>
                  <a:pt x="690" y="1413"/>
                </a:lnTo>
                <a:cubicBezTo>
                  <a:pt x="723" y="1281"/>
                  <a:pt x="756" y="1182"/>
                  <a:pt x="789" y="1051"/>
                </a:cubicBezTo>
                <a:cubicBezTo>
                  <a:pt x="789" y="1018"/>
                  <a:pt x="822" y="952"/>
                  <a:pt x="855" y="887"/>
                </a:cubicBezTo>
                <a:cubicBezTo>
                  <a:pt x="855" y="854"/>
                  <a:pt x="887" y="821"/>
                  <a:pt x="887" y="788"/>
                </a:cubicBezTo>
                <a:cubicBezTo>
                  <a:pt x="953" y="690"/>
                  <a:pt x="986" y="591"/>
                  <a:pt x="1085" y="492"/>
                </a:cubicBezTo>
                <a:cubicBezTo>
                  <a:pt x="1150" y="328"/>
                  <a:pt x="1117" y="131"/>
                  <a:pt x="953" y="32"/>
                </a:cubicBezTo>
                <a:cubicBezTo>
                  <a:pt x="901" y="12"/>
                  <a:pt x="846" y="1"/>
                  <a:pt x="79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77" name="Google Shape;16577;p113"/>
          <p:cNvSpPr/>
          <p:nvPr/>
        </p:nvSpPr>
        <p:spPr>
          <a:xfrm>
            <a:off x="8401330" y="4028703"/>
            <a:ext cx="19789" cy="34901"/>
          </a:xfrm>
          <a:custGeom>
            <a:rect b="b" l="l" r="r" t="t"/>
            <a:pathLst>
              <a:path extrusionOk="0" h="1649" w="935">
                <a:moveTo>
                  <a:pt x="329" y="1"/>
                </a:moveTo>
                <a:cubicBezTo>
                  <a:pt x="264" y="34"/>
                  <a:pt x="165" y="67"/>
                  <a:pt x="99" y="100"/>
                </a:cubicBezTo>
                <a:cubicBezTo>
                  <a:pt x="34" y="165"/>
                  <a:pt x="1" y="264"/>
                  <a:pt x="1" y="330"/>
                </a:cubicBezTo>
                <a:cubicBezTo>
                  <a:pt x="34" y="691"/>
                  <a:pt x="132" y="1052"/>
                  <a:pt x="231" y="1414"/>
                </a:cubicBezTo>
                <a:cubicBezTo>
                  <a:pt x="264" y="1480"/>
                  <a:pt x="329" y="1545"/>
                  <a:pt x="395" y="1611"/>
                </a:cubicBezTo>
                <a:cubicBezTo>
                  <a:pt x="441" y="1637"/>
                  <a:pt x="490" y="1649"/>
                  <a:pt x="539" y="1649"/>
                </a:cubicBezTo>
                <a:cubicBezTo>
                  <a:pt x="738" y="1649"/>
                  <a:pt x="934" y="1454"/>
                  <a:pt x="855" y="1217"/>
                </a:cubicBezTo>
                <a:lnTo>
                  <a:pt x="855" y="1217"/>
                </a:lnTo>
                <a:lnTo>
                  <a:pt x="888" y="1250"/>
                </a:lnTo>
                <a:cubicBezTo>
                  <a:pt x="790" y="987"/>
                  <a:pt x="724" y="691"/>
                  <a:pt x="691" y="428"/>
                </a:cubicBezTo>
                <a:lnTo>
                  <a:pt x="691" y="494"/>
                </a:lnTo>
                <a:cubicBezTo>
                  <a:pt x="691" y="461"/>
                  <a:pt x="691" y="395"/>
                  <a:pt x="658" y="330"/>
                </a:cubicBezTo>
                <a:cubicBezTo>
                  <a:pt x="658" y="264"/>
                  <a:pt x="625" y="165"/>
                  <a:pt x="559" y="100"/>
                </a:cubicBezTo>
                <a:cubicBezTo>
                  <a:pt x="494" y="67"/>
                  <a:pt x="428" y="1"/>
                  <a:pt x="3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78" name="Google Shape;16578;p113"/>
          <p:cNvSpPr/>
          <p:nvPr/>
        </p:nvSpPr>
        <p:spPr>
          <a:xfrm>
            <a:off x="8422199" y="4031518"/>
            <a:ext cx="20890" cy="29906"/>
          </a:xfrm>
          <a:custGeom>
            <a:rect b="b" l="l" r="r" t="t"/>
            <a:pathLst>
              <a:path extrusionOk="0" h="1413" w="987">
                <a:moveTo>
                  <a:pt x="658" y="788"/>
                </a:moveTo>
                <a:lnTo>
                  <a:pt x="658" y="887"/>
                </a:lnTo>
                <a:lnTo>
                  <a:pt x="658" y="952"/>
                </a:lnTo>
                <a:cubicBezTo>
                  <a:pt x="625" y="919"/>
                  <a:pt x="625" y="854"/>
                  <a:pt x="658" y="788"/>
                </a:cubicBezTo>
                <a:close/>
                <a:moveTo>
                  <a:pt x="654" y="0"/>
                </a:moveTo>
                <a:cubicBezTo>
                  <a:pt x="601" y="0"/>
                  <a:pt x="546" y="11"/>
                  <a:pt x="494" y="32"/>
                </a:cubicBezTo>
                <a:cubicBezTo>
                  <a:pt x="296" y="164"/>
                  <a:pt x="132" y="328"/>
                  <a:pt x="66" y="558"/>
                </a:cubicBezTo>
                <a:cubicBezTo>
                  <a:pt x="34" y="657"/>
                  <a:pt x="1" y="755"/>
                  <a:pt x="1" y="854"/>
                </a:cubicBezTo>
                <a:cubicBezTo>
                  <a:pt x="1" y="985"/>
                  <a:pt x="1" y="1084"/>
                  <a:pt x="66" y="1182"/>
                </a:cubicBezTo>
                <a:cubicBezTo>
                  <a:pt x="66" y="1248"/>
                  <a:pt x="132" y="1314"/>
                  <a:pt x="198" y="1380"/>
                </a:cubicBezTo>
                <a:cubicBezTo>
                  <a:pt x="264" y="1412"/>
                  <a:pt x="362" y="1412"/>
                  <a:pt x="461" y="1412"/>
                </a:cubicBezTo>
                <a:cubicBezTo>
                  <a:pt x="526" y="1380"/>
                  <a:pt x="592" y="1314"/>
                  <a:pt x="658" y="1248"/>
                </a:cubicBezTo>
                <a:cubicBezTo>
                  <a:pt x="691" y="1182"/>
                  <a:pt x="691" y="1084"/>
                  <a:pt x="691" y="985"/>
                </a:cubicBezTo>
                <a:cubicBezTo>
                  <a:pt x="661" y="955"/>
                  <a:pt x="658" y="925"/>
                  <a:pt x="658" y="870"/>
                </a:cubicBezTo>
                <a:lnTo>
                  <a:pt x="658" y="870"/>
                </a:lnTo>
                <a:cubicBezTo>
                  <a:pt x="658" y="839"/>
                  <a:pt x="659" y="808"/>
                  <a:pt x="664" y="781"/>
                </a:cubicBezTo>
                <a:lnTo>
                  <a:pt x="664" y="781"/>
                </a:lnTo>
                <a:cubicBezTo>
                  <a:pt x="676" y="765"/>
                  <a:pt x="684" y="744"/>
                  <a:pt x="691" y="722"/>
                </a:cubicBezTo>
                <a:lnTo>
                  <a:pt x="691" y="722"/>
                </a:lnTo>
                <a:lnTo>
                  <a:pt x="666" y="773"/>
                </a:lnTo>
                <a:lnTo>
                  <a:pt x="666" y="773"/>
                </a:lnTo>
                <a:cubicBezTo>
                  <a:pt x="670" y="752"/>
                  <a:pt x="678" y="735"/>
                  <a:pt x="691" y="722"/>
                </a:cubicBezTo>
                <a:lnTo>
                  <a:pt x="691" y="722"/>
                </a:lnTo>
                <a:cubicBezTo>
                  <a:pt x="699" y="698"/>
                  <a:pt x="707" y="673"/>
                  <a:pt x="724" y="657"/>
                </a:cubicBezTo>
                <a:lnTo>
                  <a:pt x="724" y="657"/>
                </a:lnTo>
                <a:lnTo>
                  <a:pt x="691" y="722"/>
                </a:lnTo>
                <a:cubicBezTo>
                  <a:pt x="712" y="701"/>
                  <a:pt x="732" y="667"/>
                  <a:pt x="753" y="637"/>
                </a:cubicBezTo>
                <a:lnTo>
                  <a:pt x="753" y="637"/>
                </a:lnTo>
                <a:lnTo>
                  <a:pt x="822" y="591"/>
                </a:lnTo>
                <a:cubicBezTo>
                  <a:pt x="888" y="558"/>
                  <a:pt x="954" y="492"/>
                  <a:pt x="954" y="394"/>
                </a:cubicBezTo>
                <a:cubicBezTo>
                  <a:pt x="986" y="328"/>
                  <a:pt x="986" y="229"/>
                  <a:pt x="921" y="164"/>
                </a:cubicBezTo>
                <a:cubicBezTo>
                  <a:pt x="876" y="51"/>
                  <a:pt x="770" y="0"/>
                  <a:pt x="6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79" name="Google Shape;16579;p113"/>
          <p:cNvSpPr/>
          <p:nvPr/>
        </p:nvSpPr>
        <p:spPr>
          <a:xfrm>
            <a:off x="8533486" y="4022459"/>
            <a:ext cx="19493" cy="32700"/>
          </a:xfrm>
          <a:custGeom>
            <a:rect b="b" l="l" r="r" t="t"/>
            <a:pathLst>
              <a:path extrusionOk="0" h="1545" w="921">
                <a:moveTo>
                  <a:pt x="592" y="0"/>
                </a:moveTo>
                <a:cubicBezTo>
                  <a:pt x="493" y="0"/>
                  <a:pt x="427" y="33"/>
                  <a:pt x="362" y="99"/>
                </a:cubicBezTo>
                <a:cubicBezTo>
                  <a:pt x="230" y="263"/>
                  <a:pt x="132" y="460"/>
                  <a:pt x="66" y="657"/>
                </a:cubicBezTo>
                <a:cubicBezTo>
                  <a:pt x="0" y="822"/>
                  <a:pt x="0" y="1019"/>
                  <a:pt x="0" y="1216"/>
                </a:cubicBezTo>
                <a:cubicBezTo>
                  <a:pt x="0" y="1315"/>
                  <a:pt x="33" y="1380"/>
                  <a:pt x="99" y="1446"/>
                </a:cubicBezTo>
                <a:cubicBezTo>
                  <a:pt x="165" y="1512"/>
                  <a:pt x="247" y="1545"/>
                  <a:pt x="329" y="1545"/>
                </a:cubicBezTo>
                <a:cubicBezTo>
                  <a:pt x="411" y="1545"/>
                  <a:pt x="493" y="1512"/>
                  <a:pt x="559" y="1446"/>
                </a:cubicBezTo>
                <a:cubicBezTo>
                  <a:pt x="625" y="1380"/>
                  <a:pt x="657" y="1315"/>
                  <a:pt x="657" y="1216"/>
                </a:cubicBezTo>
                <a:cubicBezTo>
                  <a:pt x="625" y="1117"/>
                  <a:pt x="625" y="1019"/>
                  <a:pt x="657" y="953"/>
                </a:cubicBezTo>
                <a:lnTo>
                  <a:pt x="657" y="1019"/>
                </a:lnTo>
                <a:cubicBezTo>
                  <a:pt x="657" y="931"/>
                  <a:pt x="684" y="843"/>
                  <a:pt x="713" y="755"/>
                </a:cubicBezTo>
                <a:lnTo>
                  <a:pt x="713" y="755"/>
                </a:lnTo>
                <a:cubicBezTo>
                  <a:pt x="764" y="674"/>
                  <a:pt x="797" y="613"/>
                  <a:pt x="855" y="526"/>
                </a:cubicBezTo>
                <a:lnTo>
                  <a:pt x="855" y="526"/>
                </a:lnTo>
                <a:lnTo>
                  <a:pt x="822" y="559"/>
                </a:lnTo>
                <a:cubicBezTo>
                  <a:pt x="888" y="493"/>
                  <a:pt x="920" y="427"/>
                  <a:pt x="920" y="329"/>
                </a:cubicBezTo>
                <a:cubicBezTo>
                  <a:pt x="920" y="263"/>
                  <a:pt x="888" y="164"/>
                  <a:pt x="822" y="99"/>
                </a:cubicBezTo>
                <a:cubicBezTo>
                  <a:pt x="756" y="66"/>
                  <a:pt x="690" y="0"/>
                  <a:pt x="59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80" name="Google Shape;16580;p113"/>
          <p:cNvSpPr/>
          <p:nvPr/>
        </p:nvSpPr>
        <p:spPr>
          <a:xfrm>
            <a:off x="8577997" y="4009231"/>
            <a:ext cx="22964" cy="37864"/>
          </a:xfrm>
          <a:custGeom>
            <a:rect b="b" l="l" r="r" t="t"/>
            <a:pathLst>
              <a:path extrusionOk="0" h="1789" w="1085">
                <a:moveTo>
                  <a:pt x="744" y="1"/>
                </a:moveTo>
                <a:cubicBezTo>
                  <a:pt x="658" y="1"/>
                  <a:pt x="575" y="34"/>
                  <a:pt x="526" y="99"/>
                </a:cubicBezTo>
                <a:cubicBezTo>
                  <a:pt x="329" y="264"/>
                  <a:pt x="198" y="494"/>
                  <a:pt x="99" y="757"/>
                </a:cubicBezTo>
                <a:cubicBezTo>
                  <a:pt x="0" y="1020"/>
                  <a:pt x="0" y="1282"/>
                  <a:pt x="33" y="1545"/>
                </a:cubicBezTo>
                <a:cubicBezTo>
                  <a:pt x="66" y="1611"/>
                  <a:pt x="132" y="1710"/>
                  <a:pt x="198" y="1742"/>
                </a:cubicBezTo>
                <a:cubicBezTo>
                  <a:pt x="244" y="1766"/>
                  <a:pt x="307" y="1789"/>
                  <a:pt x="363" y="1789"/>
                </a:cubicBezTo>
                <a:cubicBezTo>
                  <a:pt x="386" y="1789"/>
                  <a:pt x="408" y="1785"/>
                  <a:pt x="428" y="1775"/>
                </a:cubicBezTo>
                <a:cubicBezTo>
                  <a:pt x="526" y="1742"/>
                  <a:pt x="592" y="1710"/>
                  <a:pt x="625" y="1611"/>
                </a:cubicBezTo>
                <a:cubicBezTo>
                  <a:pt x="690" y="1545"/>
                  <a:pt x="690" y="1447"/>
                  <a:pt x="658" y="1381"/>
                </a:cubicBezTo>
                <a:lnTo>
                  <a:pt x="658" y="1381"/>
                </a:lnTo>
                <a:lnTo>
                  <a:pt x="658" y="1480"/>
                </a:lnTo>
                <a:cubicBezTo>
                  <a:pt x="625" y="1348"/>
                  <a:pt x="625" y="1217"/>
                  <a:pt x="658" y="1118"/>
                </a:cubicBezTo>
                <a:lnTo>
                  <a:pt x="658" y="1184"/>
                </a:lnTo>
                <a:cubicBezTo>
                  <a:pt x="658" y="1118"/>
                  <a:pt x="658" y="1052"/>
                  <a:pt x="690" y="987"/>
                </a:cubicBezTo>
                <a:lnTo>
                  <a:pt x="723" y="888"/>
                </a:lnTo>
                <a:cubicBezTo>
                  <a:pt x="723" y="888"/>
                  <a:pt x="723" y="855"/>
                  <a:pt x="756" y="855"/>
                </a:cubicBezTo>
                <a:cubicBezTo>
                  <a:pt x="789" y="790"/>
                  <a:pt x="822" y="724"/>
                  <a:pt x="855" y="658"/>
                </a:cubicBezTo>
                <a:lnTo>
                  <a:pt x="855" y="658"/>
                </a:lnTo>
                <a:cubicBezTo>
                  <a:pt x="846" y="675"/>
                  <a:pt x="844" y="681"/>
                  <a:pt x="846" y="681"/>
                </a:cubicBezTo>
                <a:cubicBezTo>
                  <a:pt x="848" y="681"/>
                  <a:pt x="858" y="666"/>
                  <a:pt x="863" y="657"/>
                </a:cubicBezTo>
                <a:lnTo>
                  <a:pt x="863" y="657"/>
                </a:lnTo>
                <a:cubicBezTo>
                  <a:pt x="858" y="658"/>
                  <a:pt x="855" y="658"/>
                  <a:pt x="855" y="658"/>
                </a:cubicBezTo>
                <a:cubicBezTo>
                  <a:pt x="860" y="653"/>
                  <a:pt x="862" y="651"/>
                  <a:pt x="864" y="651"/>
                </a:cubicBezTo>
                <a:lnTo>
                  <a:pt x="864" y="651"/>
                </a:lnTo>
                <a:cubicBezTo>
                  <a:pt x="865" y="651"/>
                  <a:pt x="864" y="654"/>
                  <a:pt x="863" y="657"/>
                </a:cubicBezTo>
                <a:lnTo>
                  <a:pt x="863" y="657"/>
                </a:lnTo>
                <a:cubicBezTo>
                  <a:pt x="872" y="655"/>
                  <a:pt x="888" y="648"/>
                  <a:pt x="888" y="625"/>
                </a:cubicBezTo>
                <a:lnTo>
                  <a:pt x="986" y="559"/>
                </a:lnTo>
                <a:cubicBezTo>
                  <a:pt x="1085" y="428"/>
                  <a:pt x="1085" y="231"/>
                  <a:pt x="986" y="99"/>
                </a:cubicBezTo>
                <a:cubicBezTo>
                  <a:pt x="920" y="34"/>
                  <a:pt x="830" y="1"/>
                  <a:pt x="7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81" name="Google Shape;16581;p113"/>
          <p:cNvSpPr/>
          <p:nvPr/>
        </p:nvSpPr>
        <p:spPr>
          <a:xfrm>
            <a:off x="8614168" y="3995600"/>
            <a:ext cx="21567" cy="49124"/>
          </a:xfrm>
          <a:custGeom>
            <a:rect b="b" l="l" r="r" t="t"/>
            <a:pathLst>
              <a:path extrusionOk="0" h="2321" w="1019">
                <a:moveTo>
                  <a:pt x="382" y="0"/>
                </a:moveTo>
                <a:cubicBezTo>
                  <a:pt x="344" y="0"/>
                  <a:pt x="304" y="7"/>
                  <a:pt x="263" y="20"/>
                </a:cubicBezTo>
                <a:cubicBezTo>
                  <a:pt x="99" y="53"/>
                  <a:pt x="0" y="251"/>
                  <a:pt x="33" y="415"/>
                </a:cubicBezTo>
                <a:cubicBezTo>
                  <a:pt x="132" y="711"/>
                  <a:pt x="197" y="973"/>
                  <a:pt x="230" y="1236"/>
                </a:cubicBezTo>
                <a:cubicBezTo>
                  <a:pt x="230" y="1302"/>
                  <a:pt x="263" y="1368"/>
                  <a:pt x="263" y="1433"/>
                </a:cubicBezTo>
                <a:cubicBezTo>
                  <a:pt x="296" y="1499"/>
                  <a:pt x="263" y="1499"/>
                  <a:pt x="263" y="1565"/>
                </a:cubicBezTo>
                <a:lnTo>
                  <a:pt x="263" y="1598"/>
                </a:lnTo>
                <a:cubicBezTo>
                  <a:pt x="263" y="1729"/>
                  <a:pt x="296" y="1894"/>
                  <a:pt x="329" y="2025"/>
                </a:cubicBezTo>
                <a:cubicBezTo>
                  <a:pt x="345" y="2222"/>
                  <a:pt x="493" y="2321"/>
                  <a:pt x="645" y="2321"/>
                </a:cubicBezTo>
                <a:cubicBezTo>
                  <a:pt x="797" y="2321"/>
                  <a:pt x="953" y="2222"/>
                  <a:pt x="986" y="2025"/>
                </a:cubicBezTo>
                <a:lnTo>
                  <a:pt x="1019" y="2025"/>
                </a:lnTo>
                <a:cubicBezTo>
                  <a:pt x="953" y="1433"/>
                  <a:pt x="854" y="809"/>
                  <a:pt x="690" y="251"/>
                </a:cubicBezTo>
                <a:cubicBezTo>
                  <a:pt x="638" y="95"/>
                  <a:pt x="524" y="0"/>
                  <a:pt x="38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82" name="Google Shape;16582;p113"/>
          <p:cNvSpPr/>
          <p:nvPr/>
        </p:nvSpPr>
        <p:spPr>
          <a:xfrm>
            <a:off x="8635016" y="3994119"/>
            <a:ext cx="24488" cy="46436"/>
          </a:xfrm>
          <a:custGeom>
            <a:rect b="b" l="l" r="r" t="t"/>
            <a:pathLst>
              <a:path extrusionOk="0" h="2194" w="1157">
                <a:moveTo>
                  <a:pt x="709" y="0"/>
                </a:moveTo>
                <a:cubicBezTo>
                  <a:pt x="614" y="0"/>
                  <a:pt x="521" y="46"/>
                  <a:pt x="461" y="156"/>
                </a:cubicBezTo>
                <a:cubicBezTo>
                  <a:pt x="165" y="682"/>
                  <a:pt x="1" y="1273"/>
                  <a:pt x="1" y="1898"/>
                </a:cubicBezTo>
                <a:cubicBezTo>
                  <a:pt x="1" y="2062"/>
                  <a:pt x="132" y="2194"/>
                  <a:pt x="297" y="2194"/>
                </a:cubicBezTo>
                <a:cubicBezTo>
                  <a:pt x="494" y="2194"/>
                  <a:pt x="625" y="2062"/>
                  <a:pt x="625" y="1898"/>
                </a:cubicBezTo>
                <a:lnTo>
                  <a:pt x="658" y="1898"/>
                </a:lnTo>
                <a:cubicBezTo>
                  <a:pt x="658" y="1832"/>
                  <a:pt x="658" y="1766"/>
                  <a:pt x="658" y="1701"/>
                </a:cubicBezTo>
                <a:cubicBezTo>
                  <a:pt x="658" y="1668"/>
                  <a:pt x="658" y="1635"/>
                  <a:pt x="658" y="1569"/>
                </a:cubicBezTo>
                <a:cubicBezTo>
                  <a:pt x="691" y="1438"/>
                  <a:pt x="724" y="1306"/>
                  <a:pt x="757" y="1175"/>
                </a:cubicBezTo>
                <a:cubicBezTo>
                  <a:pt x="790" y="1043"/>
                  <a:pt x="822" y="945"/>
                  <a:pt x="888" y="813"/>
                </a:cubicBezTo>
                <a:lnTo>
                  <a:pt x="888" y="781"/>
                </a:lnTo>
                <a:cubicBezTo>
                  <a:pt x="888" y="748"/>
                  <a:pt x="888" y="715"/>
                  <a:pt x="921" y="682"/>
                </a:cubicBezTo>
                <a:cubicBezTo>
                  <a:pt x="954" y="616"/>
                  <a:pt x="987" y="551"/>
                  <a:pt x="1020" y="518"/>
                </a:cubicBezTo>
                <a:cubicBezTo>
                  <a:pt x="1157" y="243"/>
                  <a:pt x="928" y="0"/>
                  <a:pt x="70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83" name="Google Shape;16583;p113"/>
          <p:cNvSpPr/>
          <p:nvPr/>
        </p:nvSpPr>
        <p:spPr>
          <a:xfrm>
            <a:off x="8659356" y="3985589"/>
            <a:ext cx="23684" cy="58881"/>
          </a:xfrm>
          <a:custGeom>
            <a:rect b="b" l="l" r="r" t="t"/>
            <a:pathLst>
              <a:path extrusionOk="0" h="2782" w="1119">
                <a:moveTo>
                  <a:pt x="342" y="1"/>
                </a:moveTo>
                <a:cubicBezTo>
                  <a:pt x="190" y="1"/>
                  <a:pt x="34" y="99"/>
                  <a:pt x="1" y="296"/>
                </a:cubicBezTo>
                <a:cubicBezTo>
                  <a:pt x="100" y="1052"/>
                  <a:pt x="231" y="1808"/>
                  <a:pt x="428" y="2531"/>
                </a:cubicBezTo>
                <a:cubicBezTo>
                  <a:pt x="454" y="2687"/>
                  <a:pt x="583" y="2781"/>
                  <a:pt x="717" y="2781"/>
                </a:cubicBezTo>
                <a:cubicBezTo>
                  <a:pt x="752" y="2781"/>
                  <a:pt x="788" y="2775"/>
                  <a:pt x="822" y="2761"/>
                </a:cubicBezTo>
                <a:cubicBezTo>
                  <a:pt x="1020" y="2695"/>
                  <a:pt x="1118" y="2531"/>
                  <a:pt x="1053" y="2367"/>
                </a:cubicBezTo>
                <a:cubicBezTo>
                  <a:pt x="888" y="1676"/>
                  <a:pt x="757" y="986"/>
                  <a:pt x="658" y="296"/>
                </a:cubicBezTo>
                <a:cubicBezTo>
                  <a:pt x="642" y="99"/>
                  <a:pt x="494" y="1"/>
                  <a:pt x="34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84" name="Google Shape;16584;p113"/>
          <p:cNvSpPr/>
          <p:nvPr/>
        </p:nvSpPr>
        <p:spPr>
          <a:xfrm>
            <a:off x="8687887" y="3986287"/>
            <a:ext cx="23662" cy="54966"/>
          </a:xfrm>
          <a:custGeom>
            <a:rect b="b" l="l" r="r" t="t"/>
            <a:pathLst>
              <a:path extrusionOk="0" h="2597" w="1118">
                <a:moveTo>
                  <a:pt x="789" y="0"/>
                </a:moveTo>
                <a:cubicBezTo>
                  <a:pt x="559" y="33"/>
                  <a:pt x="362" y="198"/>
                  <a:pt x="296" y="395"/>
                </a:cubicBezTo>
                <a:cubicBezTo>
                  <a:pt x="230" y="592"/>
                  <a:pt x="165" y="789"/>
                  <a:pt x="132" y="986"/>
                </a:cubicBezTo>
                <a:cubicBezTo>
                  <a:pt x="66" y="1413"/>
                  <a:pt x="0" y="1841"/>
                  <a:pt x="0" y="2268"/>
                </a:cubicBezTo>
                <a:cubicBezTo>
                  <a:pt x="0" y="2432"/>
                  <a:pt x="132" y="2596"/>
                  <a:pt x="329" y="2596"/>
                </a:cubicBezTo>
                <a:cubicBezTo>
                  <a:pt x="493" y="2596"/>
                  <a:pt x="657" y="2432"/>
                  <a:pt x="657" y="2268"/>
                </a:cubicBezTo>
                <a:lnTo>
                  <a:pt x="690" y="2268"/>
                </a:lnTo>
                <a:cubicBezTo>
                  <a:pt x="690" y="2071"/>
                  <a:pt x="690" y="1906"/>
                  <a:pt x="723" y="1742"/>
                </a:cubicBezTo>
                <a:lnTo>
                  <a:pt x="723" y="1643"/>
                </a:lnTo>
                <a:cubicBezTo>
                  <a:pt x="723" y="1611"/>
                  <a:pt x="723" y="1578"/>
                  <a:pt x="723" y="1578"/>
                </a:cubicBezTo>
                <a:lnTo>
                  <a:pt x="723" y="1545"/>
                </a:lnTo>
                <a:cubicBezTo>
                  <a:pt x="723" y="1479"/>
                  <a:pt x="723" y="1381"/>
                  <a:pt x="756" y="1315"/>
                </a:cubicBezTo>
                <a:cubicBezTo>
                  <a:pt x="789" y="1151"/>
                  <a:pt x="822" y="986"/>
                  <a:pt x="855" y="822"/>
                </a:cubicBezTo>
                <a:cubicBezTo>
                  <a:pt x="855" y="789"/>
                  <a:pt x="855" y="756"/>
                  <a:pt x="887" y="723"/>
                </a:cubicBezTo>
                <a:cubicBezTo>
                  <a:pt x="912" y="698"/>
                  <a:pt x="937" y="636"/>
                  <a:pt x="919" y="636"/>
                </a:cubicBezTo>
                <a:cubicBezTo>
                  <a:pt x="913" y="636"/>
                  <a:pt x="903" y="642"/>
                  <a:pt x="887" y="658"/>
                </a:cubicBezTo>
                <a:lnTo>
                  <a:pt x="896" y="640"/>
                </a:lnTo>
                <a:lnTo>
                  <a:pt x="896" y="640"/>
                </a:lnTo>
                <a:cubicBezTo>
                  <a:pt x="1032" y="594"/>
                  <a:pt x="1118" y="461"/>
                  <a:pt x="1118" y="329"/>
                </a:cubicBezTo>
                <a:cubicBezTo>
                  <a:pt x="1118" y="132"/>
                  <a:pt x="986" y="0"/>
                  <a:pt x="78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85" name="Google Shape;16585;p113"/>
          <p:cNvSpPr/>
          <p:nvPr/>
        </p:nvSpPr>
        <p:spPr>
          <a:xfrm>
            <a:off x="8712227" y="3972530"/>
            <a:ext cx="18689" cy="68723"/>
          </a:xfrm>
          <a:custGeom>
            <a:rect b="b" l="l" r="r" t="t"/>
            <a:pathLst>
              <a:path extrusionOk="0" h="3247" w="883">
                <a:moveTo>
                  <a:pt x="437" y="1"/>
                </a:moveTo>
                <a:cubicBezTo>
                  <a:pt x="337" y="1"/>
                  <a:pt x="235" y="47"/>
                  <a:pt x="165" y="158"/>
                </a:cubicBezTo>
                <a:cubicBezTo>
                  <a:pt x="66" y="355"/>
                  <a:pt x="0" y="585"/>
                  <a:pt x="33" y="815"/>
                </a:cubicBezTo>
                <a:lnTo>
                  <a:pt x="33" y="1505"/>
                </a:lnTo>
                <a:cubicBezTo>
                  <a:pt x="33" y="1998"/>
                  <a:pt x="33" y="2458"/>
                  <a:pt x="33" y="2951"/>
                </a:cubicBezTo>
                <a:cubicBezTo>
                  <a:pt x="66" y="3148"/>
                  <a:pt x="222" y="3246"/>
                  <a:pt x="374" y="3246"/>
                </a:cubicBezTo>
                <a:cubicBezTo>
                  <a:pt x="526" y="3246"/>
                  <a:pt x="674" y="3148"/>
                  <a:pt x="690" y="2951"/>
                </a:cubicBezTo>
                <a:cubicBezTo>
                  <a:pt x="690" y="2523"/>
                  <a:pt x="690" y="2063"/>
                  <a:pt x="658" y="1636"/>
                </a:cubicBezTo>
                <a:lnTo>
                  <a:pt x="658" y="946"/>
                </a:lnTo>
                <a:cubicBezTo>
                  <a:pt x="658" y="815"/>
                  <a:pt x="658" y="650"/>
                  <a:pt x="723" y="486"/>
                </a:cubicBezTo>
                <a:cubicBezTo>
                  <a:pt x="883" y="236"/>
                  <a:pt x="663" y="1"/>
                  <a:pt x="43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86" name="Google Shape;16586;p113"/>
          <p:cNvSpPr/>
          <p:nvPr/>
        </p:nvSpPr>
        <p:spPr>
          <a:xfrm>
            <a:off x="8728228" y="3971683"/>
            <a:ext cx="16001" cy="65040"/>
          </a:xfrm>
          <a:custGeom>
            <a:rect b="b" l="l" r="r" t="t"/>
            <a:pathLst>
              <a:path extrusionOk="0" h="3073" w="756">
                <a:moveTo>
                  <a:pt x="427" y="0"/>
                </a:moveTo>
                <a:cubicBezTo>
                  <a:pt x="230" y="0"/>
                  <a:pt x="99" y="132"/>
                  <a:pt x="99" y="329"/>
                </a:cubicBezTo>
                <a:cubicBezTo>
                  <a:pt x="0" y="1118"/>
                  <a:pt x="0" y="1939"/>
                  <a:pt x="99" y="2728"/>
                </a:cubicBezTo>
                <a:cubicBezTo>
                  <a:pt x="99" y="2958"/>
                  <a:pt x="263" y="3073"/>
                  <a:pt x="427" y="3073"/>
                </a:cubicBezTo>
                <a:cubicBezTo>
                  <a:pt x="592" y="3073"/>
                  <a:pt x="756" y="2958"/>
                  <a:pt x="756" y="2728"/>
                </a:cubicBezTo>
                <a:lnTo>
                  <a:pt x="723" y="2728"/>
                </a:lnTo>
                <a:cubicBezTo>
                  <a:pt x="657" y="1939"/>
                  <a:pt x="657" y="1118"/>
                  <a:pt x="756" y="329"/>
                </a:cubicBezTo>
                <a:cubicBezTo>
                  <a:pt x="756" y="132"/>
                  <a:pt x="592" y="0"/>
                  <a:pt x="4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87" name="Google Shape;16587;p113"/>
          <p:cNvSpPr/>
          <p:nvPr/>
        </p:nvSpPr>
        <p:spPr>
          <a:xfrm>
            <a:off x="4402921" y="4240653"/>
            <a:ext cx="18795" cy="45589"/>
          </a:xfrm>
          <a:custGeom>
            <a:rect b="b" l="l" r="r" t="t"/>
            <a:pathLst>
              <a:path extrusionOk="0" h="2154" w="888">
                <a:moveTo>
                  <a:pt x="250" y="1"/>
                </a:moveTo>
                <a:cubicBezTo>
                  <a:pt x="233" y="1"/>
                  <a:pt x="215" y="3"/>
                  <a:pt x="198" y="9"/>
                </a:cubicBezTo>
                <a:cubicBezTo>
                  <a:pt x="66" y="42"/>
                  <a:pt x="1" y="141"/>
                  <a:pt x="33" y="272"/>
                </a:cubicBezTo>
                <a:cubicBezTo>
                  <a:pt x="231" y="831"/>
                  <a:pt x="395" y="1389"/>
                  <a:pt x="494" y="1981"/>
                </a:cubicBezTo>
                <a:cubicBezTo>
                  <a:pt x="521" y="2090"/>
                  <a:pt x="593" y="2154"/>
                  <a:pt x="673" y="2154"/>
                </a:cubicBezTo>
                <a:cubicBezTo>
                  <a:pt x="690" y="2154"/>
                  <a:pt x="707" y="2151"/>
                  <a:pt x="724" y="2145"/>
                </a:cubicBezTo>
                <a:cubicBezTo>
                  <a:pt x="855" y="2112"/>
                  <a:pt x="888" y="1981"/>
                  <a:pt x="888" y="1882"/>
                </a:cubicBezTo>
                <a:lnTo>
                  <a:pt x="855" y="1882"/>
                </a:lnTo>
                <a:cubicBezTo>
                  <a:pt x="756" y="1291"/>
                  <a:pt x="625" y="699"/>
                  <a:pt x="428" y="141"/>
                </a:cubicBezTo>
                <a:cubicBezTo>
                  <a:pt x="401" y="60"/>
                  <a:pt x="329" y="1"/>
                  <a:pt x="25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88" name="Google Shape;16588;p113"/>
          <p:cNvSpPr/>
          <p:nvPr/>
        </p:nvSpPr>
        <p:spPr>
          <a:xfrm>
            <a:off x="4421695" y="4243594"/>
            <a:ext cx="16720" cy="41272"/>
          </a:xfrm>
          <a:custGeom>
            <a:rect b="b" l="l" r="r" t="t"/>
            <a:pathLst>
              <a:path extrusionOk="0" h="1950" w="790">
                <a:moveTo>
                  <a:pt x="545" y="0"/>
                </a:moveTo>
                <a:cubicBezTo>
                  <a:pt x="475" y="0"/>
                  <a:pt x="405" y="37"/>
                  <a:pt x="362" y="100"/>
                </a:cubicBezTo>
                <a:cubicBezTo>
                  <a:pt x="99" y="626"/>
                  <a:pt x="1" y="1218"/>
                  <a:pt x="132" y="1809"/>
                </a:cubicBezTo>
                <a:cubicBezTo>
                  <a:pt x="159" y="1890"/>
                  <a:pt x="231" y="1949"/>
                  <a:pt x="329" y="1949"/>
                </a:cubicBezTo>
                <a:cubicBezTo>
                  <a:pt x="350" y="1949"/>
                  <a:pt x="372" y="1946"/>
                  <a:pt x="395" y="1941"/>
                </a:cubicBezTo>
                <a:cubicBezTo>
                  <a:pt x="494" y="1908"/>
                  <a:pt x="559" y="1809"/>
                  <a:pt x="527" y="1710"/>
                </a:cubicBezTo>
                <a:cubicBezTo>
                  <a:pt x="428" y="1218"/>
                  <a:pt x="494" y="725"/>
                  <a:pt x="724" y="298"/>
                </a:cubicBezTo>
                <a:cubicBezTo>
                  <a:pt x="789" y="199"/>
                  <a:pt x="757" y="100"/>
                  <a:pt x="658" y="35"/>
                </a:cubicBezTo>
                <a:cubicBezTo>
                  <a:pt x="623" y="11"/>
                  <a:pt x="584" y="0"/>
                  <a:pt x="5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89" name="Google Shape;16589;p113"/>
          <p:cNvSpPr/>
          <p:nvPr/>
        </p:nvSpPr>
        <p:spPr>
          <a:xfrm>
            <a:off x="4443263" y="4251976"/>
            <a:ext cx="12530" cy="28806"/>
          </a:xfrm>
          <a:custGeom>
            <a:rect b="b" l="l" r="r" t="t"/>
            <a:pathLst>
              <a:path extrusionOk="0" h="1361" w="592">
                <a:moveTo>
                  <a:pt x="231" y="0"/>
                </a:moveTo>
                <a:cubicBezTo>
                  <a:pt x="99" y="0"/>
                  <a:pt x="33" y="66"/>
                  <a:pt x="33" y="197"/>
                </a:cubicBezTo>
                <a:cubicBezTo>
                  <a:pt x="1" y="559"/>
                  <a:pt x="33" y="920"/>
                  <a:pt x="165" y="1282"/>
                </a:cubicBezTo>
                <a:cubicBezTo>
                  <a:pt x="213" y="1330"/>
                  <a:pt x="296" y="1360"/>
                  <a:pt x="376" y="1360"/>
                </a:cubicBezTo>
                <a:cubicBezTo>
                  <a:pt x="405" y="1360"/>
                  <a:pt x="434" y="1356"/>
                  <a:pt x="461" y="1347"/>
                </a:cubicBezTo>
                <a:cubicBezTo>
                  <a:pt x="559" y="1282"/>
                  <a:pt x="592" y="1150"/>
                  <a:pt x="526" y="1052"/>
                </a:cubicBezTo>
                <a:lnTo>
                  <a:pt x="526" y="1019"/>
                </a:lnTo>
                <a:lnTo>
                  <a:pt x="526" y="986"/>
                </a:lnTo>
                <a:cubicBezTo>
                  <a:pt x="526" y="920"/>
                  <a:pt x="493" y="887"/>
                  <a:pt x="493" y="854"/>
                </a:cubicBezTo>
                <a:cubicBezTo>
                  <a:pt x="461" y="789"/>
                  <a:pt x="461" y="690"/>
                  <a:pt x="428" y="624"/>
                </a:cubicBezTo>
                <a:lnTo>
                  <a:pt x="428" y="559"/>
                </a:lnTo>
                <a:lnTo>
                  <a:pt x="428" y="526"/>
                </a:lnTo>
                <a:lnTo>
                  <a:pt x="428" y="493"/>
                </a:lnTo>
                <a:lnTo>
                  <a:pt x="428" y="460"/>
                </a:lnTo>
                <a:lnTo>
                  <a:pt x="428" y="197"/>
                </a:lnTo>
                <a:cubicBezTo>
                  <a:pt x="428" y="66"/>
                  <a:pt x="329" y="0"/>
                  <a:pt x="2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90" name="Google Shape;16590;p113"/>
          <p:cNvSpPr/>
          <p:nvPr/>
        </p:nvSpPr>
        <p:spPr>
          <a:xfrm>
            <a:off x="4455792" y="4246219"/>
            <a:ext cx="19493" cy="41928"/>
          </a:xfrm>
          <a:custGeom>
            <a:rect b="b" l="l" r="r" t="t"/>
            <a:pathLst>
              <a:path extrusionOk="0" h="1981" w="921">
                <a:moveTo>
                  <a:pt x="690" y="1"/>
                </a:moveTo>
                <a:cubicBezTo>
                  <a:pt x="641" y="1"/>
                  <a:pt x="591" y="26"/>
                  <a:pt x="559" y="75"/>
                </a:cubicBezTo>
                <a:cubicBezTo>
                  <a:pt x="131" y="568"/>
                  <a:pt x="0" y="1225"/>
                  <a:pt x="230" y="1817"/>
                </a:cubicBezTo>
                <a:cubicBezTo>
                  <a:pt x="263" y="1915"/>
                  <a:pt x="394" y="1981"/>
                  <a:pt x="493" y="1981"/>
                </a:cubicBezTo>
                <a:cubicBezTo>
                  <a:pt x="591" y="1948"/>
                  <a:pt x="657" y="1817"/>
                  <a:pt x="624" y="1718"/>
                </a:cubicBezTo>
                <a:lnTo>
                  <a:pt x="624" y="1685"/>
                </a:lnTo>
                <a:cubicBezTo>
                  <a:pt x="591" y="1619"/>
                  <a:pt x="591" y="1554"/>
                  <a:pt x="559" y="1488"/>
                </a:cubicBezTo>
                <a:cubicBezTo>
                  <a:pt x="559" y="1455"/>
                  <a:pt x="559" y="1422"/>
                  <a:pt x="559" y="1389"/>
                </a:cubicBezTo>
                <a:cubicBezTo>
                  <a:pt x="559" y="1389"/>
                  <a:pt x="559" y="1356"/>
                  <a:pt x="559" y="1356"/>
                </a:cubicBezTo>
                <a:lnTo>
                  <a:pt x="559" y="1159"/>
                </a:lnTo>
                <a:lnTo>
                  <a:pt x="559" y="995"/>
                </a:lnTo>
                <a:cubicBezTo>
                  <a:pt x="559" y="962"/>
                  <a:pt x="591" y="864"/>
                  <a:pt x="624" y="798"/>
                </a:cubicBezTo>
                <a:cubicBezTo>
                  <a:pt x="624" y="765"/>
                  <a:pt x="624" y="765"/>
                  <a:pt x="657" y="732"/>
                </a:cubicBezTo>
                <a:cubicBezTo>
                  <a:pt x="657" y="699"/>
                  <a:pt x="657" y="699"/>
                  <a:pt x="657" y="666"/>
                </a:cubicBezTo>
                <a:cubicBezTo>
                  <a:pt x="690" y="568"/>
                  <a:pt x="756" y="436"/>
                  <a:pt x="822" y="371"/>
                </a:cubicBezTo>
                <a:cubicBezTo>
                  <a:pt x="920" y="272"/>
                  <a:pt x="920" y="141"/>
                  <a:pt x="822" y="75"/>
                </a:cubicBezTo>
                <a:cubicBezTo>
                  <a:pt x="789" y="26"/>
                  <a:pt x="739" y="1"/>
                  <a:pt x="69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91" name="Google Shape;16591;p113"/>
          <p:cNvSpPr/>
          <p:nvPr/>
        </p:nvSpPr>
        <p:spPr>
          <a:xfrm>
            <a:off x="4484577" y="4232906"/>
            <a:ext cx="13651" cy="52299"/>
          </a:xfrm>
          <a:custGeom>
            <a:rect b="b" l="l" r="r" t="t"/>
            <a:pathLst>
              <a:path extrusionOk="0" h="2471" w="645">
                <a:moveTo>
                  <a:pt x="265" y="0"/>
                </a:moveTo>
                <a:cubicBezTo>
                  <a:pt x="139" y="0"/>
                  <a:pt x="0" y="104"/>
                  <a:pt x="20" y="244"/>
                </a:cubicBezTo>
                <a:cubicBezTo>
                  <a:pt x="152" y="901"/>
                  <a:pt x="217" y="1591"/>
                  <a:pt x="184" y="2248"/>
                </a:cubicBezTo>
                <a:cubicBezTo>
                  <a:pt x="184" y="2396"/>
                  <a:pt x="291" y="2470"/>
                  <a:pt x="398" y="2470"/>
                </a:cubicBezTo>
                <a:cubicBezTo>
                  <a:pt x="505" y="2470"/>
                  <a:pt x="612" y="2396"/>
                  <a:pt x="612" y="2248"/>
                </a:cubicBezTo>
                <a:cubicBezTo>
                  <a:pt x="644" y="1558"/>
                  <a:pt x="579" y="835"/>
                  <a:pt x="447" y="145"/>
                </a:cubicBezTo>
                <a:cubicBezTo>
                  <a:pt x="422" y="43"/>
                  <a:pt x="346" y="0"/>
                  <a:pt x="2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92" name="Google Shape;16592;p113"/>
          <p:cNvSpPr/>
          <p:nvPr/>
        </p:nvSpPr>
        <p:spPr>
          <a:xfrm>
            <a:off x="4503076" y="4241499"/>
            <a:ext cx="16022" cy="43706"/>
          </a:xfrm>
          <a:custGeom>
            <a:rect b="b" l="l" r="r" t="t"/>
            <a:pathLst>
              <a:path extrusionOk="0" h="2065" w="757">
                <a:moveTo>
                  <a:pt x="514" y="1"/>
                </a:moveTo>
                <a:cubicBezTo>
                  <a:pt x="446" y="1"/>
                  <a:pt x="383" y="37"/>
                  <a:pt x="362" y="101"/>
                </a:cubicBezTo>
                <a:cubicBezTo>
                  <a:pt x="99" y="659"/>
                  <a:pt x="0" y="1251"/>
                  <a:pt x="0" y="1842"/>
                </a:cubicBezTo>
                <a:cubicBezTo>
                  <a:pt x="0" y="1990"/>
                  <a:pt x="107" y="2064"/>
                  <a:pt x="214" y="2064"/>
                </a:cubicBezTo>
                <a:cubicBezTo>
                  <a:pt x="321" y="2064"/>
                  <a:pt x="428" y="1990"/>
                  <a:pt x="428" y="1842"/>
                </a:cubicBezTo>
                <a:cubicBezTo>
                  <a:pt x="395" y="1317"/>
                  <a:pt x="493" y="791"/>
                  <a:pt x="691" y="331"/>
                </a:cubicBezTo>
                <a:cubicBezTo>
                  <a:pt x="756" y="232"/>
                  <a:pt x="723" y="101"/>
                  <a:pt x="625" y="35"/>
                </a:cubicBezTo>
                <a:cubicBezTo>
                  <a:pt x="590" y="12"/>
                  <a:pt x="551" y="1"/>
                  <a:pt x="5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93" name="Google Shape;16593;p113"/>
          <p:cNvSpPr/>
          <p:nvPr/>
        </p:nvSpPr>
        <p:spPr>
          <a:xfrm>
            <a:off x="4514907" y="4235086"/>
            <a:ext cx="17398" cy="40044"/>
          </a:xfrm>
          <a:custGeom>
            <a:rect b="b" l="l" r="r" t="t"/>
            <a:pathLst>
              <a:path extrusionOk="0" h="1892" w="822">
                <a:moveTo>
                  <a:pt x="249" y="1"/>
                </a:moveTo>
                <a:cubicBezTo>
                  <a:pt x="232" y="1"/>
                  <a:pt x="215" y="4"/>
                  <a:pt x="197" y="9"/>
                </a:cubicBezTo>
                <a:cubicBezTo>
                  <a:pt x="66" y="42"/>
                  <a:pt x="0" y="141"/>
                  <a:pt x="33" y="239"/>
                </a:cubicBezTo>
                <a:cubicBezTo>
                  <a:pt x="230" y="732"/>
                  <a:pt x="329" y="1225"/>
                  <a:pt x="427" y="1751"/>
                </a:cubicBezTo>
                <a:cubicBezTo>
                  <a:pt x="454" y="1832"/>
                  <a:pt x="526" y="1891"/>
                  <a:pt x="605" y="1891"/>
                </a:cubicBezTo>
                <a:cubicBezTo>
                  <a:pt x="622" y="1891"/>
                  <a:pt x="640" y="1888"/>
                  <a:pt x="657" y="1882"/>
                </a:cubicBezTo>
                <a:cubicBezTo>
                  <a:pt x="789" y="1850"/>
                  <a:pt x="822" y="1751"/>
                  <a:pt x="822" y="1652"/>
                </a:cubicBezTo>
                <a:cubicBezTo>
                  <a:pt x="756" y="1127"/>
                  <a:pt x="624" y="634"/>
                  <a:pt x="427" y="141"/>
                </a:cubicBezTo>
                <a:cubicBezTo>
                  <a:pt x="400" y="60"/>
                  <a:pt x="329" y="1"/>
                  <a:pt x="2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94" name="Google Shape;16594;p113"/>
          <p:cNvSpPr/>
          <p:nvPr/>
        </p:nvSpPr>
        <p:spPr>
          <a:xfrm>
            <a:off x="4537850" y="4238028"/>
            <a:ext cx="22287" cy="40383"/>
          </a:xfrm>
          <a:custGeom>
            <a:rect b="b" l="l" r="r" t="t"/>
            <a:pathLst>
              <a:path extrusionOk="0" h="1908" w="1053">
                <a:moveTo>
                  <a:pt x="818" y="0"/>
                </a:moveTo>
                <a:cubicBezTo>
                  <a:pt x="480" y="0"/>
                  <a:pt x="292" y="439"/>
                  <a:pt x="165" y="725"/>
                </a:cubicBezTo>
                <a:cubicBezTo>
                  <a:pt x="66" y="1021"/>
                  <a:pt x="1" y="1382"/>
                  <a:pt x="1" y="1711"/>
                </a:cubicBezTo>
                <a:cubicBezTo>
                  <a:pt x="1" y="1809"/>
                  <a:pt x="66" y="1908"/>
                  <a:pt x="198" y="1908"/>
                </a:cubicBezTo>
                <a:cubicBezTo>
                  <a:pt x="296" y="1908"/>
                  <a:pt x="395" y="1809"/>
                  <a:pt x="395" y="1711"/>
                </a:cubicBezTo>
                <a:lnTo>
                  <a:pt x="428" y="1711"/>
                </a:lnTo>
                <a:cubicBezTo>
                  <a:pt x="428" y="1448"/>
                  <a:pt x="493" y="1185"/>
                  <a:pt x="559" y="922"/>
                </a:cubicBezTo>
                <a:cubicBezTo>
                  <a:pt x="625" y="791"/>
                  <a:pt x="658" y="692"/>
                  <a:pt x="723" y="593"/>
                </a:cubicBezTo>
                <a:cubicBezTo>
                  <a:pt x="756" y="528"/>
                  <a:pt x="789" y="495"/>
                  <a:pt x="822" y="462"/>
                </a:cubicBezTo>
                <a:lnTo>
                  <a:pt x="855" y="429"/>
                </a:lnTo>
                <a:cubicBezTo>
                  <a:pt x="953" y="429"/>
                  <a:pt x="1052" y="330"/>
                  <a:pt x="1052" y="199"/>
                </a:cubicBezTo>
                <a:cubicBezTo>
                  <a:pt x="1052" y="100"/>
                  <a:pt x="953" y="2"/>
                  <a:pt x="855" y="2"/>
                </a:cubicBezTo>
                <a:cubicBezTo>
                  <a:pt x="843" y="1"/>
                  <a:pt x="830" y="0"/>
                  <a:pt x="81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95" name="Google Shape;16595;p113"/>
          <p:cNvSpPr/>
          <p:nvPr/>
        </p:nvSpPr>
        <p:spPr>
          <a:xfrm>
            <a:off x="4370941" y="4248230"/>
            <a:ext cx="15302" cy="42499"/>
          </a:xfrm>
          <a:custGeom>
            <a:rect b="b" l="l" r="r" t="t"/>
            <a:pathLst>
              <a:path extrusionOk="0" h="2008" w="723">
                <a:moveTo>
                  <a:pt x="210" y="0"/>
                </a:moveTo>
                <a:cubicBezTo>
                  <a:pt x="183" y="0"/>
                  <a:pt x="156" y="5"/>
                  <a:pt x="132" y="13"/>
                </a:cubicBezTo>
                <a:cubicBezTo>
                  <a:pt x="33" y="79"/>
                  <a:pt x="0" y="210"/>
                  <a:pt x="66" y="309"/>
                </a:cubicBezTo>
                <a:cubicBezTo>
                  <a:pt x="263" y="769"/>
                  <a:pt x="296" y="1261"/>
                  <a:pt x="164" y="1754"/>
                </a:cubicBezTo>
                <a:cubicBezTo>
                  <a:pt x="126" y="1910"/>
                  <a:pt x="259" y="2008"/>
                  <a:pt x="388" y="2008"/>
                </a:cubicBezTo>
                <a:cubicBezTo>
                  <a:pt x="477" y="2008"/>
                  <a:pt x="565" y="1961"/>
                  <a:pt x="592" y="1853"/>
                </a:cubicBezTo>
                <a:lnTo>
                  <a:pt x="559" y="1853"/>
                </a:lnTo>
                <a:cubicBezTo>
                  <a:pt x="723" y="1261"/>
                  <a:pt x="657" y="637"/>
                  <a:pt x="427" y="111"/>
                </a:cubicBezTo>
                <a:cubicBezTo>
                  <a:pt x="378" y="37"/>
                  <a:pt x="292" y="0"/>
                  <a:pt x="21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96" name="Google Shape;16596;p113"/>
          <p:cNvSpPr/>
          <p:nvPr/>
        </p:nvSpPr>
        <p:spPr>
          <a:xfrm>
            <a:off x="4382052" y="4244589"/>
            <a:ext cx="14625" cy="37483"/>
          </a:xfrm>
          <a:custGeom>
            <a:rect b="b" l="l" r="r" t="t"/>
            <a:pathLst>
              <a:path extrusionOk="0" h="1771" w="691">
                <a:moveTo>
                  <a:pt x="444" y="1"/>
                </a:moveTo>
                <a:cubicBezTo>
                  <a:pt x="378" y="1"/>
                  <a:pt x="317" y="24"/>
                  <a:pt x="297" y="86"/>
                </a:cubicBezTo>
                <a:cubicBezTo>
                  <a:pt x="34" y="579"/>
                  <a:pt x="1" y="1105"/>
                  <a:pt x="132" y="1598"/>
                </a:cubicBezTo>
                <a:cubicBezTo>
                  <a:pt x="159" y="1707"/>
                  <a:pt x="232" y="1770"/>
                  <a:pt x="331" y="1770"/>
                </a:cubicBezTo>
                <a:cubicBezTo>
                  <a:pt x="351" y="1770"/>
                  <a:pt x="373" y="1768"/>
                  <a:pt x="395" y="1762"/>
                </a:cubicBezTo>
                <a:cubicBezTo>
                  <a:pt x="494" y="1729"/>
                  <a:pt x="559" y="1598"/>
                  <a:pt x="527" y="1499"/>
                </a:cubicBezTo>
                <a:cubicBezTo>
                  <a:pt x="428" y="1105"/>
                  <a:pt x="461" y="678"/>
                  <a:pt x="625" y="316"/>
                </a:cubicBezTo>
                <a:cubicBezTo>
                  <a:pt x="691" y="218"/>
                  <a:pt x="658" y="86"/>
                  <a:pt x="559" y="20"/>
                </a:cubicBezTo>
                <a:cubicBezTo>
                  <a:pt x="523" y="8"/>
                  <a:pt x="483" y="1"/>
                  <a:pt x="4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97" name="Google Shape;16597;p113"/>
          <p:cNvSpPr/>
          <p:nvPr/>
        </p:nvSpPr>
        <p:spPr>
          <a:xfrm>
            <a:off x="4286089" y="3842321"/>
            <a:ext cx="347762" cy="413077"/>
          </a:xfrm>
          <a:custGeom>
            <a:rect b="b" l="l" r="r" t="t"/>
            <a:pathLst>
              <a:path extrusionOk="0" h="19517" w="16431">
                <a:moveTo>
                  <a:pt x="14064" y="0"/>
                </a:moveTo>
                <a:cubicBezTo>
                  <a:pt x="13703" y="132"/>
                  <a:pt x="13407" y="296"/>
                  <a:pt x="13111" y="493"/>
                </a:cubicBezTo>
                <a:cubicBezTo>
                  <a:pt x="12892" y="371"/>
                  <a:pt x="12655" y="304"/>
                  <a:pt x="12412" y="304"/>
                </a:cubicBezTo>
                <a:cubicBezTo>
                  <a:pt x="12328" y="304"/>
                  <a:pt x="12243" y="312"/>
                  <a:pt x="12158" y="329"/>
                </a:cubicBezTo>
                <a:cubicBezTo>
                  <a:pt x="11896" y="329"/>
                  <a:pt x="11665" y="395"/>
                  <a:pt x="11435" y="526"/>
                </a:cubicBezTo>
                <a:cubicBezTo>
                  <a:pt x="11205" y="658"/>
                  <a:pt x="11107" y="953"/>
                  <a:pt x="11238" y="1183"/>
                </a:cubicBezTo>
                <a:cubicBezTo>
                  <a:pt x="11194" y="1107"/>
                  <a:pt x="11121" y="1074"/>
                  <a:pt x="11041" y="1074"/>
                </a:cubicBezTo>
                <a:cubicBezTo>
                  <a:pt x="10880" y="1074"/>
                  <a:pt x="10691" y="1205"/>
                  <a:pt x="10647" y="1381"/>
                </a:cubicBezTo>
                <a:cubicBezTo>
                  <a:pt x="10647" y="1643"/>
                  <a:pt x="10745" y="1906"/>
                  <a:pt x="10910" y="2103"/>
                </a:cubicBezTo>
                <a:lnTo>
                  <a:pt x="9168" y="2925"/>
                </a:lnTo>
                <a:lnTo>
                  <a:pt x="8642" y="1578"/>
                </a:lnTo>
                <a:cubicBezTo>
                  <a:pt x="8609" y="1381"/>
                  <a:pt x="8478" y="1216"/>
                  <a:pt x="8314" y="1085"/>
                </a:cubicBezTo>
                <a:cubicBezTo>
                  <a:pt x="8218" y="1037"/>
                  <a:pt x="8113" y="1014"/>
                  <a:pt x="8010" y="1014"/>
                </a:cubicBezTo>
                <a:cubicBezTo>
                  <a:pt x="7758" y="1014"/>
                  <a:pt x="7510" y="1148"/>
                  <a:pt x="7394" y="1381"/>
                </a:cubicBezTo>
                <a:cubicBezTo>
                  <a:pt x="7229" y="1709"/>
                  <a:pt x="7164" y="2071"/>
                  <a:pt x="7196" y="2432"/>
                </a:cubicBezTo>
                <a:cubicBezTo>
                  <a:pt x="7065" y="2235"/>
                  <a:pt x="6901" y="2071"/>
                  <a:pt x="6704" y="1939"/>
                </a:cubicBezTo>
                <a:cubicBezTo>
                  <a:pt x="6621" y="1904"/>
                  <a:pt x="6534" y="1885"/>
                  <a:pt x="6449" y="1885"/>
                </a:cubicBezTo>
                <a:cubicBezTo>
                  <a:pt x="6298" y="1885"/>
                  <a:pt x="6152" y="1944"/>
                  <a:pt x="6046" y="2071"/>
                </a:cubicBezTo>
                <a:cubicBezTo>
                  <a:pt x="6014" y="2202"/>
                  <a:pt x="5981" y="2333"/>
                  <a:pt x="6014" y="2432"/>
                </a:cubicBezTo>
                <a:cubicBezTo>
                  <a:pt x="6014" y="2826"/>
                  <a:pt x="6079" y="3188"/>
                  <a:pt x="6178" y="3549"/>
                </a:cubicBezTo>
                <a:cubicBezTo>
                  <a:pt x="6309" y="3812"/>
                  <a:pt x="6342" y="4075"/>
                  <a:pt x="6309" y="4338"/>
                </a:cubicBezTo>
                <a:cubicBezTo>
                  <a:pt x="6260" y="4509"/>
                  <a:pt x="6067" y="4661"/>
                  <a:pt x="5889" y="4661"/>
                </a:cubicBezTo>
                <a:cubicBezTo>
                  <a:pt x="5828" y="4661"/>
                  <a:pt x="5769" y="4643"/>
                  <a:pt x="5718" y="4601"/>
                </a:cubicBezTo>
                <a:cubicBezTo>
                  <a:pt x="5488" y="4437"/>
                  <a:pt x="5553" y="4206"/>
                  <a:pt x="5488" y="4009"/>
                </a:cubicBezTo>
                <a:cubicBezTo>
                  <a:pt x="5367" y="3743"/>
                  <a:pt x="5103" y="3584"/>
                  <a:pt x="4829" y="3584"/>
                </a:cubicBezTo>
                <a:cubicBezTo>
                  <a:pt x="4730" y="3584"/>
                  <a:pt x="4630" y="3605"/>
                  <a:pt x="4535" y="3648"/>
                </a:cubicBezTo>
                <a:cubicBezTo>
                  <a:pt x="4188" y="3837"/>
                  <a:pt x="3962" y="4147"/>
                  <a:pt x="3915" y="4521"/>
                </a:cubicBezTo>
                <a:lnTo>
                  <a:pt x="3915" y="4521"/>
                </a:lnTo>
                <a:cubicBezTo>
                  <a:pt x="3929" y="4307"/>
                  <a:pt x="3831" y="4101"/>
                  <a:pt x="3648" y="4009"/>
                </a:cubicBezTo>
                <a:cubicBezTo>
                  <a:pt x="3574" y="3978"/>
                  <a:pt x="3500" y="3963"/>
                  <a:pt x="3430" y="3963"/>
                </a:cubicBezTo>
                <a:cubicBezTo>
                  <a:pt x="3280" y="3963"/>
                  <a:pt x="3145" y="4029"/>
                  <a:pt x="3056" y="4141"/>
                </a:cubicBezTo>
                <a:cubicBezTo>
                  <a:pt x="3056" y="3996"/>
                  <a:pt x="2917" y="3921"/>
                  <a:pt x="2770" y="3921"/>
                </a:cubicBezTo>
                <a:cubicBezTo>
                  <a:pt x="2650" y="3921"/>
                  <a:pt x="2524" y="3972"/>
                  <a:pt x="2465" y="4075"/>
                </a:cubicBezTo>
                <a:cubicBezTo>
                  <a:pt x="2333" y="4305"/>
                  <a:pt x="2267" y="4568"/>
                  <a:pt x="2300" y="4831"/>
                </a:cubicBezTo>
                <a:cubicBezTo>
                  <a:pt x="2202" y="5357"/>
                  <a:pt x="2070" y="5850"/>
                  <a:pt x="1873" y="6342"/>
                </a:cubicBezTo>
                <a:cubicBezTo>
                  <a:pt x="1709" y="6868"/>
                  <a:pt x="1775" y="7427"/>
                  <a:pt x="2070" y="7854"/>
                </a:cubicBezTo>
                <a:cubicBezTo>
                  <a:pt x="1545" y="8051"/>
                  <a:pt x="1183" y="8511"/>
                  <a:pt x="1085" y="9037"/>
                </a:cubicBezTo>
                <a:cubicBezTo>
                  <a:pt x="1085" y="9333"/>
                  <a:pt x="1019" y="9628"/>
                  <a:pt x="920" y="9924"/>
                </a:cubicBezTo>
                <a:cubicBezTo>
                  <a:pt x="756" y="10121"/>
                  <a:pt x="592" y="10286"/>
                  <a:pt x="394" y="10450"/>
                </a:cubicBezTo>
                <a:cubicBezTo>
                  <a:pt x="0" y="10910"/>
                  <a:pt x="99" y="11633"/>
                  <a:pt x="296" y="12224"/>
                </a:cubicBezTo>
                <a:cubicBezTo>
                  <a:pt x="460" y="12783"/>
                  <a:pt x="756" y="13407"/>
                  <a:pt x="624" y="13999"/>
                </a:cubicBezTo>
                <a:cubicBezTo>
                  <a:pt x="526" y="14426"/>
                  <a:pt x="296" y="14820"/>
                  <a:pt x="526" y="15182"/>
                </a:cubicBezTo>
                <a:cubicBezTo>
                  <a:pt x="624" y="15346"/>
                  <a:pt x="854" y="15412"/>
                  <a:pt x="920" y="15609"/>
                </a:cubicBezTo>
                <a:cubicBezTo>
                  <a:pt x="986" y="15740"/>
                  <a:pt x="1019" y="15872"/>
                  <a:pt x="1019" y="16003"/>
                </a:cubicBezTo>
                <a:cubicBezTo>
                  <a:pt x="1052" y="16759"/>
                  <a:pt x="1282" y="17679"/>
                  <a:pt x="2037" y="17844"/>
                </a:cubicBezTo>
                <a:cubicBezTo>
                  <a:pt x="2133" y="18260"/>
                  <a:pt x="2572" y="18426"/>
                  <a:pt x="2959" y="18526"/>
                </a:cubicBezTo>
                <a:lnTo>
                  <a:pt x="2959" y="18526"/>
                </a:lnTo>
                <a:cubicBezTo>
                  <a:pt x="3277" y="18907"/>
                  <a:pt x="3697" y="19194"/>
                  <a:pt x="4141" y="19388"/>
                </a:cubicBezTo>
                <a:cubicBezTo>
                  <a:pt x="4261" y="19436"/>
                  <a:pt x="4363" y="19467"/>
                  <a:pt x="4474" y="19467"/>
                </a:cubicBezTo>
                <a:cubicBezTo>
                  <a:pt x="4515" y="19467"/>
                  <a:pt x="4557" y="19462"/>
                  <a:pt x="4601" y="19454"/>
                </a:cubicBezTo>
                <a:cubicBezTo>
                  <a:pt x="4765" y="19421"/>
                  <a:pt x="4863" y="19257"/>
                  <a:pt x="4831" y="19092"/>
                </a:cubicBezTo>
                <a:lnTo>
                  <a:pt x="4831" y="19092"/>
                </a:lnTo>
                <a:cubicBezTo>
                  <a:pt x="4913" y="19120"/>
                  <a:pt x="4995" y="19133"/>
                  <a:pt x="5075" y="19133"/>
                </a:cubicBezTo>
                <a:cubicBezTo>
                  <a:pt x="5378" y="19133"/>
                  <a:pt x="5647" y="18944"/>
                  <a:pt x="5751" y="18632"/>
                </a:cubicBezTo>
                <a:cubicBezTo>
                  <a:pt x="6103" y="18955"/>
                  <a:pt x="6534" y="19305"/>
                  <a:pt x="6998" y="19305"/>
                </a:cubicBezTo>
                <a:cubicBezTo>
                  <a:pt x="7053" y="19305"/>
                  <a:pt x="7108" y="19300"/>
                  <a:pt x="7164" y="19289"/>
                </a:cubicBezTo>
                <a:cubicBezTo>
                  <a:pt x="7260" y="19241"/>
                  <a:pt x="7391" y="19211"/>
                  <a:pt x="7519" y="19211"/>
                </a:cubicBezTo>
                <a:cubicBezTo>
                  <a:pt x="7566" y="19211"/>
                  <a:pt x="7613" y="19215"/>
                  <a:pt x="7657" y="19224"/>
                </a:cubicBezTo>
                <a:cubicBezTo>
                  <a:pt x="7755" y="19257"/>
                  <a:pt x="7854" y="19322"/>
                  <a:pt x="7919" y="19388"/>
                </a:cubicBezTo>
                <a:cubicBezTo>
                  <a:pt x="8069" y="19476"/>
                  <a:pt x="8231" y="19517"/>
                  <a:pt x="8388" y="19517"/>
                </a:cubicBezTo>
                <a:cubicBezTo>
                  <a:pt x="8818" y="19517"/>
                  <a:pt x="9219" y="19212"/>
                  <a:pt x="9267" y="18731"/>
                </a:cubicBezTo>
                <a:cubicBezTo>
                  <a:pt x="9398" y="19026"/>
                  <a:pt x="9562" y="19257"/>
                  <a:pt x="9825" y="19421"/>
                </a:cubicBezTo>
                <a:cubicBezTo>
                  <a:pt x="9913" y="19476"/>
                  <a:pt x="10012" y="19501"/>
                  <a:pt x="10109" y="19501"/>
                </a:cubicBezTo>
                <a:cubicBezTo>
                  <a:pt x="10304" y="19501"/>
                  <a:pt x="10493" y="19399"/>
                  <a:pt x="10581" y="19224"/>
                </a:cubicBezTo>
                <a:cubicBezTo>
                  <a:pt x="10659" y="19301"/>
                  <a:pt x="10757" y="19338"/>
                  <a:pt x="10856" y="19338"/>
                </a:cubicBezTo>
                <a:cubicBezTo>
                  <a:pt x="11007" y="19338"/>
                  <a:pt x="11159" y="19251"/>
                  <a:pt x="11238" y="19092"/>
                </a:cubicBezTo>
                <a:cubicBezTo>
                  <a:pt x="11450" y="19220"/>
                  <a:pt x="11676" y="19292"/>
                  <a:pt x="11907" y="19292"/>
                </a:cubicBezTo>
                <a:cubicBezTo>
                  <a:pt x="12034" y="19292"/>
                  <a:pt x="12162" y="19270"/>
                  <a:pt x="12290" y="19224"/>
                </a:cubicBezTo>
                <a:cubicBezTo>
                  <a:pt x="12421" y="19224"/>
                  <a:pt x="12520" y="19191"/>
                  <a:pt x="12618" y="19092"/>
                </a:cubicBezTo>
                <a:cubicBezTo>
                  <a:pt x="12750" y="19026"/>
                  <a:pt x="12750" y="18862"/>
                  <a:pt x="12684" y="18764"/>
                </a:cubicBezTo>
                <a:cubicBezTo>
                  <a:pt x="12733" y="18727"/>
                  <a:pt x="12787" y="18708"/>
                  <a:pt x="12841" y="18708"/>
                </a:cubicBezTo>
                <a:cubicBezTo>
                  <a:pt x="12930" y="18708"/>
                  <a:pt x="13017" y="18759"/>
                  <a:pt x="13078" y="18862"/>
                </a:cubicBezTo>
                <a:cubicBezTo>
                  <a:pt x="13834" y="17416"/>
                  <a:pt x="13571" y="15675"/>
                  <a:pt x="13374" y="14065"/>
                </a:cubicBezTo>
                <a:cubicBezTo>
                  <a:pt x="13308" y="13375"/>
                  <a:pt x="13308" y="12553"/>
                  <a:pt x="13867" y="12192"/>
                </a:cubicBezTo>
                <a:cubicBezTo>
                  <a:pt x="13751" y="12018"/>
                  <a:pt x="13584" y="11819"/>
                  <a:pt x="13389" y="11819"/>
                </a:cubicBezTo>
                <a:cubicBezTo>
                  <a:pt x="13363" y="11819"/>
                  <a:pt x="13336" y="11822"/>
                  <a:pt x="13308" y="11830"/>
                </a:cubicBezTo>
                <a:cubicBezTo>
                  <a:pt x="13210" y="11863"/>
                  <a:pt x="13144" y="11929"/>
                  <a:pt x="13046" y="11962"/>
                </a:cubicBezTo>
                <a:cubicBezTo>
                  <a:pt x="13012" y="11973"/>
                  <a:pt x="12979" y="11978"/>
                  <a:pt x="12946" y="11978"/>
                </a:cubicBezTo>
                <a:cubicBezTo>
                  <a:pt x="12693" y="11978"/>
                  <a:pt x="12483" y="11661"/>
                  <a:pt x="12454" y="11370"/>
                </a:cubicBezTo>
                <a:cubicBezTo>
                  <a:pt x="12388" y="11074"/>
                  <a:pt x="12388" y="10713"/>
                  <a:pt x="12158" y="10516"/>
                </a:cubicBezTo>
                <a:cubicBezTo>
                  <a:pt x="12339" y="10275"/>
                  <a:pt x="12629" y="10117"/>
                  <a:pt x="12929" y="10117"/>
                </a:cubicBezTo>
                <a:cubicBezTo>
                  <a:pt x="12957" y="10117"/>
                  <a:pt x="12985" y="10119"/>
                  <a:pt x="13013" y="10121"/>
                </a:cubicBezTo>
                <a:cubicBezTo>
                  <a:pt x="13341" y="10121"/>
                  <a:pt x="13703" y="10121"/>
                  <a:pt x="14031" y="10056"/>
                </a:cubicBezTo>
                <a:cubicBezTo>
                  <a:pt x="14360" y="9957"/>
                  <a:pt x="14656" y="9760"/>
                  <a:pt x="14787" y="9431"/>
                </a:cubicBezTo>
                <a:lnTo>
                  <a:pt x="14689" y="9037"/>
                </a:lnTo>
                <a:lnTo>
                  <a:pt x="15214" y="8774"/>
                </a:lnTo>
                <a:lnTo>
                  <a:pt x="15214" y="8774"/>
                </a:lnTo>
                <a:cubicBezTo>
                  <a:pt x="15116" y="8840"/>
                  <a:pt x="15083" y="8938"/>
                  <a:pt x="15083" y="9070"/>
                </a:cubicBezTo>
                <a:cubicBezTo>
                  <a:pt x="15379" y="8873"/>
                  <a:pt x="15576" y="8577"/>
                  <a:pt x="15707" y="8248"/>
                </a:cubicBezTo>
                <a:cubicBezTo>
                  <a:pt x="15806" y="7887"/>
                  <a:pt x="15642" y="7525"/>
                  <a:pt x="15379" y="7328"/>
                </a:cubicBezTo>
                <a:cubicBezTo>
                  <a:pt x="15839" y="6967"/>
                  <a:pt x="15937" y="6244"/>
                  <a:pt x="15543" y="5784"/>
                </a:cubicBezTo>
                <a:cubicBezTo>
                  <a:pt x="15740" y="5718"/>
                  <a:pt x="15904" y="5587"/>
                  <a:pt x="16003" y="5422"/>
                </a:cubicBezTo>
                <a:cubicBezTo>
                  <a:pt x="16102" y="5225"/>
                  <a:pt x="16036" y="4995"/>
                  <a:pt x="15872" y="4897"/>
                </a:cubicBezTo>
                <a:cubicBezTo>
                  <a:pt x="16134" y="4864"/>
                  <a:pt x="16332" y="4634"/>
                  <a:pt x="16266" y="4371"/>
                </a:cubicBezTo>
                <a:cubicBezTo>
                  <a:pt x="16154" y="4147"/>
                  <a:pt x="15912" y="4114"/>
                  <a:pt x="15645" y="4114"/>
                </a:cubicBezTo>
                <a:cubicBezTo>
                  <a:pt x="15531" y="4114"/>
                  <a:pt x="15411" y="4120"/>
                  <a:pt x="15296" y="4120"/>
                </a:cubicBezTo>
                <a:cubicBezTo>
                  <a:pt x="15048" y="4120"/>
                  <a:pt x="14818" y="4091"/>
                  <a:pt x="14689" y="3911"/>
                </a:cubicBezTo>
                <a:cubicBezTo>
                  <a:pt x="14623" y="3615"/>
                  <a:pt x="14557" y="3286"/>
                  <a:pt x="14491" y="2958"/>
                </a:cubicBezTo>
                <a:cubicBezTo>
                  <a:pt x="14853" y="2859"/>
                  <a:pt x="15182" y="2563"/>
                  <a:pt x="15313" y="2235"/>
                </a:cubicBezTo>
                <a:lnTo>
                  <a:pt x="15576" y="2268"/>
                </a:lnTo>
                <a:cubicBezTo>
                  <a:pt x="15937" y="2136"/>
                  <a:pt x="16299" y="1972"/>
                  <a:pt x="16397" y="1611"/>
                </a:cubicBezTo>
                <a:cubicBezTo>
                  <a:pt x="16430" y="1348"/>
                  <a:pt x="16397" y="1085"/>
                  <a:pt x="16233" y="855"/>
                </a:cubicBezTo>
                <a:cubicBezTo>
                  <a:pt x="16233" y="789"/>
                  <a:pt x="16167" y="723"/>
                  <a:pt x="16102" y="658"/>
                </a:cubicBezTo>
                <a:cubicBezTo>
                  <a:pt x="16052" y="641"/>
                  <a:pt x="16003" y="633"/>
                  <a:pt x="15954" y="633"/>
                </a:cubicBezTo>
                <a:cubicBezTo>
                  <a:pt x="15904" y="633"/>
                  <a:pt x="15855" y="641"/>
                  <a:pt x="15806" y="658"/>
                </a:cubicBezTo>
                <a:cubicBezTo>
                  <a:pt x="15676" y="690"/>
                  <a:pt x="15544" y="706"/>
                  <a:pt x="15413" y="706"/>
                </a:cubicBezTo>
                <a:cubicBezTo>
                  <a:pt x="14887" y="706"/>
                  <a:pt x="14380" y="448"/>
                  <a:pt x="140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98" name="Google Shape;16598;p113"/>
          <p:cNvSpPr/>
          <p:nvPr/>
        </p:nvSpPr>
        <p:spPr>
          <a:xfrm>
            <a:off x="4283993" y="3837453"/>
            <a:ext cx="355424" cy="422115"/>
          </a:xfrm>
          <a:custGeom>
            <a:rect b="b" l="l" r="r" t="t"/>
            <a:pathLst>
              <a:path extrusionOk="0" h="19944" w="16793">
                <a:moveTo>
                  <a:pt x="14084" y="440"/>
                </a:moveTo>
                <a:cubicBezTo>
                  <a:pt x="14442" y="839"/>
                  <a:pt x="14942" y="1093"/>
                  <a:pt x="15475" y="1093"/>
                </a:cubicBezTo>
                <a:cubicBezTo>
                  <a:pt x="15530" y="1093"/>
                  <a:pt x="15586" y="1090"/>
                  <a:pt x="15642" y="1085"/>
                </a:cubicBezTo>
                <a:cubicBezTo>
                  <a:pt x="15730" y="1085"/>
                  <a:pt x="15861" y="1041"/>
                  <a:pt x="15978" y="1041"/>
                </a:cubicBezTo>
                <a:cubicBezTo>
                  <a:pt x="16036" y="1041"/>
                  <a:pt x="16091" y="1052"/>
                  <a:pt x="16135" y="1085"/>
                </a:cubicBezTo>
                <a:cubicBezTo>
                  <a:pt x="16266" y="1282"/>
                  <a:pt x="16332" y="1512"/>
                  <a:pt x="16299" y="1742"/>
                </a:cubicBezTo>
                <a:cubicBezTo>
                  <a:pt x="16215" y="2023"/>
                  <a:pt x="15843" y="2183"/>
                  <a:pt x="15552" y="2183"/>
                </a:cubicBezTo>
                <a:cubicBezTo>
                  <a:pt x="15502" y="2183"/>
                  <a:pt x="15455" y="2179"/>
                  <a:pt x="15412" y="2169"/>
                </a:cubicBezTo>
                <a:cubicBezTo>
                  <a:pt x="15346" y="2169"/>
                  <a:pt x="15281" y="2235"/>
                  <a:pt x="15215" y="2268"/>
                </a:cubicBezTo>
                <a:cubicBezTo>
                  <a:pt x="15116" y="2596"/>
                  <a:pt x="14853" y="2826"/>
                  <a:pt x="14525" y="2925"/>
                </a:cubicBezTo>
                <a:cubicBezTo>
                  <a:pt x="14393" y="2958"/>
                  <a:pt x="14328" y="3089"/>
                  <a:pt x="14360" y="3188"/>
                </a:cubicBezTo>
                <a:cubicBezTo>
                  <a:pt x="14393" y="3385"/>
                  <a:pt x="14459" y="3582"/>
                  <a:pt x="14492" y="3746"/>
                </a:cubicBezTo>
                <a:cubicBezTo>
                  <a:pt x="14492" y="3944"/>
                  <a:pt x="14525" y="4075"/>
                  <a:pt x="14590" y="4239"/>
                </a:cubicBezTo>
                <a:cubicBezTo>
                  <a:pt x="14755" y="4404"/>
                  <a:pt x="14952" y="4469"/>
                  <a:pt x="15149" y="4502"/>
                </a:cubicBezTo>
                <a:lnTo>
                  <a:pt x="15839" y="4502"/>
                </a:lnTo>
                <a:cubicBezTo>
                  <a:pt x="15938" y="4502"/>
                  <a:pt x="16003" y="4502"/>
                  <a:pt x="16069" y="4568"/>
                </a:cubicBezTo>
                <a:cubicBezTo>
                  <a:pt x="16201" y="4667"/>
                  <a:pt x="16102" y="4864"/>
                  <a:pt x="15938" y="4864"/>
                </a:cubicBezTo>
                <a:cubicBezTo>
                  <a:pt x="15806" y="4864"/>
                  <a:pt x="15675" y="5094"/>
                  <a:pt x="15806" y="5192"/>
                </a:cubicBezTo>
                <a:cubicBezTo>
                  <a:pt x="16069" y="5389"/>
                  <a:pt x="15773" y="5652"/>
                  <a:pt x="15543" y="5751"/>
                </a:cubicBezTo>
                <a:cubicBezTo>
                  <a:pt x="15412" y="5784"/>
                  <a:pt x="15346" y="5981"/>
                  <a:pt x="15478" y="6080"/>
                </a:cubicBezTo>
                <a:cubicBezTo>
                  <a:pt x="15773" y="6474"/>
                  <a:pt x="15708" y="7032"/>
                  <a:pt x="15346" y="7328"/>
                </a:cubicBezTo>
                <a:cubicBezTo>
                  <a:pt x="15215" y="7394"/>
                  <a:pt x="15215" y="7591"/>
                  <a:pt x="15346" y="7690"/>
                </a:cubicBezTo>
                <a:cubicBezTo>
                  <a:pt x="15741" y="7968"/>
                  <a:pt x="15611" y="8411"/>
                  <a:pt x="15361" y="8751"/>
                </a:cubicBezTo>
                <a:lnTo>
                  <a:pt x="15361" y="8751"/>
                </a:lnTo>
                <a:cubicBezTo>
                  <a:pt x="15340" y="8743"/>
                  <a:pt x="15317" y="8739"/>
                  <a:pt x="15293" y="8739"/>
                </a:cubicBezTo>
                <a:cubicBezTo>
                  <a:pt x="15257" y="8739"/>
                  <a:pt x="15219" y="8749"/>
                  <a:pt x="15182" y="8774"/>
                </a:cubicBezTo>
                <a:lnTo>
                  <a:pt x="14656" y="9037"/>
                </a:lnTo>
                <a:cubicBezTo>
                  <a:pt x="14590" y="9070"/>
                  <a:pt x="14558" y="9168"/>
                  <a:pt x="14590" y="9267"/>
                </a:cubicBezTo>
                <a:lnTo>
                  <a:pt x="14663" y="9582"/>
                </a:lnTo>
                <a:lnTo>
                  <a:pt x="14663" y="9582"/>
                </a:lnTo>
                <a:cubicBezTo>
                  <a:pt x="14363" y="10154"/>
                  <a:pt x="13850" y="10154"/>
                  <a:pt x="13243" y="10154"/>
                </a:cubicBezTo>
                <a:cubicBezTo>
                  <a:pt x="13184" y="10146"/>
                  <a:pt x="13126" y="10142"/>
                  <a:pt x="13068" y="10142"/>
                </a:cubicBezTo>
                <a:cubicBezTo>
                  <a:pt x="12676" y="10142"/>
                  <a:pt x="12318" y="10332"/>
                  <a:pt x="12060" y="10647"/>
                </a:cubicBezTo>
                <a:cubicBezTo>
                  <a:pt x="12027" y="10746"/>
                  <a:pt x="12027" y="10844"/>
                  <a:pt x="12093" y="10910"/>
                </a:cubicBezTo>
                <a:cubicBezTo>
                  <a:pt x="12257" y="11107"/>
                  <a:pt x="12323" y="11337"/>
                  <a:pt x="12323" y="11600"/>
                </a:cubicBezTo>
                <a:cubicBezTo>
                  <a:pt x="12356" y="11830"/>
                  <a:pt x="12455" y="12027"/>
                  <a:pt x="12586" y="12192"/>
                </a:cubicBezTo>
                <a:cubicBezTo>
                  <a:pt x="12717" y="12356"/>
                  <a:pt x="12915" y="12422"/>
                  <a:pt x="13112" y="12422"/>
                </a:cubicBezTo>
                <a:cubicBezTo>
                  <a:pt x="13210" y="12389"/>
                  <a:pt x="13309" y="12323"/>
                  <a:pt x="13407" y="12290"/>
                </a:cubicBezTo>
                <a:cubicBezTo>
                  <a:pt x="13433" y="12280"/>
                  <a:pt x="13458" y="12275"/>
                  <a:pt x="13482" y="12275"/>
                </a:cubicBezTo>
                <a:cubicBezTo>
                  <a:pt x="13558" y="12275"/>
                  <a:pt x="13625" y="12320"/>
                  <a:pt x="13685" y="12380"/>
                </a:cubicBezTo>
                <a:lnTo>
                  <a:pt x="13685" y="12380"/>
                </a:lnTo>
                <a:cubicBezTo>
                  <a:pt x="12994" y="13077"/>
                  <a:pt x="13283" y="14299"/>
                  <a:pt x="13375" y="15182"/>
                </a:cubicBezTo>
                <a:cubicBezTo>
                  <a:pt x="13499" y="16392"/>
                  <a:pt x="13594" y="17662"/>
                  <a:pt x="13105" y="18796"/>
                </a:cubicBezTo>
                <a:lnTo>
                  <a:pt x="13105" y="18796"/>
                </a:lnTo>
                <a:cubicBezTo>
                  <a:pt x="13044" y="18772"/>
                  <a:pt x="12978" y="18759"/>
                  <a:pt x="12912" y="18759"/>
                </a:cubicBezTo>
                <a:cubicBezTo>
                  <a:pt x="12825" y="18759"/>
                  <a:pt x="12736" y="18781"/>
                  <a:pt x="12652" y="18829"/>
                </a:cubicBezTo>
                <a:cubicBezTo>
                  <a:pt x="12553" y="18895"/>
                  <a:pt x="12520" y="19026"/>
                  <a:pt x="12586" y="19125"/>
                </a:cubicBezTo>
                <a:cubicBezTo>
                  <a:pt x="12685" y="19256"/>
                  <a:pt x="12126" y="19322"/>
                  <a:pt x="12060" y="19322"/>
                </a:cubicBezTo>
                <a:cubicBezTo>
                  <a:pt x="12014" y="19330"/>
                  <a:pt x="11967" y="19334"/>
                  <a:pt x="11921" y="19334"/>
                </a:cubicBezTo>
                <a:cubicBezTo>
                  <a:pt x="11772" y="19334"/>
                  <a:pt x="11627" y="19291"/>
                  <a:pt x="11502" y="19191"/>
                </a:cubicBezTo>
                <a:cubicBezTo>
                  <a:pt x="11452" y="19154"/>
                  <a:pt x="11398" y="19135"/>
                  <a:pt x="11347" y="19135"/>
                </a:cubicBezTo>
                <a:cubicBezTo>
                  <a:pt x="11261" y="19135"/>
                  <a:pt x="11181" y="19187"/>
                  <a:pt x="11140" y="19289"/>
                </a:cubicBezTo>
                <a:cubicBezTo>
                  <a:pt x="11110" y="19350"/>
                  <a:pt x="11058" y="19376"/>
                  <a:pt x="11001" y="19376"/>
                </a:cubicBezTo>
                <a:cubicBezTo>
                  <a:pt x="10936" y="19376"/>
                  <a:pt x="10864" y="19342"/>
                  <a:pt x="10812" y="19289"/>
                </a:cubicBezTo>
                <a:cubicBezTo>
                  <a:pt x="10790" y="19267"/>
                  <a:pt x="10749" y="19256"/>
                  <a:pt x="10704" y="19256"/>
                </a:cubicBezTo>
                <a:cubicBezTo>
                  <a:pt x="10614" y="19256"/>
                  <a:pt x="10505" y="19300"/>
                  <a:pt x="10483" y="19388"/>
                </a:cubicBezTo>
                <a:cubicBezTo>
                  <a:pt x="10431" y="19492"/>
                  <a:pt x="10324" y="19532"/>
                  <a:pt x="10215" y="19532"/>
                </a:cubicBezTo>
                <a:cubicBezTo>
                  <a:pt x="10118" y="19532"/>
                  <a:pt x="10019" y="19500"/>
                  <a:pt x="9957" y="19454"/>
                </a:cubicBezTo>
                <a:cubicBezTo>
                  <a:pt x="9815" y="19311"/>
                  <a:pt x="9672" y="19144"/>
                  <a:pt x="9594" y="18973"/>
                </a:cubicBezTo>
                <a:lnTo>
                  <a:pt x="9594" y="18973"/>
                </a:lnTo>
                <a:cubicBezTo>
                  <a:pt x="9595" y="18969"/>
                  <a:pt x="9595" y="18965"/>
                  <a:pt x="9596" y="18961"/>
                </a:cubicBezTo>
                <a:lnTo>
                  <a:pt x="9596" y="18961"/>
                </a:lnTo>
                <a:lnTo>
                  <a:pt x="9589" y="18963"/>
                </a:lnTo>
                <a:lnTo>
                  <a:pt x="9589" y="18963"/>
                </a:lnTo>
                <a:cubicBezTo>
                  <a:pt x="9579" y="18940"/>
                  <a:pt x="9570" y="18918"/>
                  <a:pt x="9563" y="18895"/>
                </a:cubicBezTo>
                <a:cubicBezTo>
                  <a:pt x="9525" y="18820"/>
                  <a:pt x="9464" y="18788"/>
                  <a:pt x="9400" y="18788"/>
                </a:cubicBezTo>
                <a:cubicBezTo>
                  <a:pt x="9297" y="18788"/>
                  <a:pt x="9189" y="18872"/>
                  <a:pt x="9169" y="18994"/>
                </a:cubicBezTo>
                <a:cubicBezTo>
                  <a:pt x="9136" y="19256"/>
                  <a:pt x="8939" y="19454"/>
                  <a:pt x="8643" y="19519"/>
                </a:cubicBezTo>
                <a:cubicBezTo>
                  <a:pt x="8593" y="19536"/>
                  <a:pt x="8536" y="19544"/>
                  <a:pt x="8478" y="19544"/>
                </a:cubicBezTo>
                <a:cubicBezTo>
                  <a:pt x="8421" y="19544"/>
                  <a:pt x="8363" y="19536"/>
                  <a:pt x="8314" y="19519"/>
                </a:cubicBezTo>
                <a:cubicBezTo>
                  <a:pt x="8150" y="19487"/>
                  <a:pt x="8051" y="19355"/>
                  <a:pt x="7887" y="19289"/>
                </a:cubicBezTo>
                <a:cubicBezTo>
                  <a:pt x="7806" y="19249"/>
                  <a:pt x="7727" y="19234"/>
                  <a:pt x="7650" y="19234"/>
                </a:cubicBezTo>
                <a:cubicBezTo>
                  <a:pt x="7448" y="19234"/>
                  <a:pt x="7252" y="19333"/>
                  <a:pt x="7046" y="19333"/>
                </a:cubicBezTo>
                <a:cubicBezTo>
                  <a:pt x="7009" y="19333"/>
                  <a:pt x="6972" y="19330"/>
                  <a:pt x="6934" y="19322"/>
                </a:cubicBezTo>
                <a:cubicBezTo>
                  <a:pt x="6573" y="19224"/>
                  <a:pt x="6244" y="18994"/>
                  <a:pt x="5981" y="18731"/>
                </a:cubicBezTo>
                <a:cubicBezTo>
                  <a:pt x="5944" y="18694"/>
                  <a:pt x="5893" y="18675"/>
                  <a:pt x="5842" y="18675"/>
                </a:cubicBezTo>
                <a:cubicBezTo>
                  <a:pt x="5758" y="18675"/>
                  <a:pt x="5673" y="18727"/>
                  <a:pt x="5652" y="18829"/>
                </a:cubicBezTo>
                <a:cubicBezTo>
                  <a:pt x="5576" y="19033"/>
                  <a:pt x="5381" y="19158"/>
                  <a:pt x="5175" y="19158"/>
                </a:cubicBezTo>
                <a:cubicBezTo>
                  <a:pt x="5115" y="19158"/>
                  <a:pt x="5054" y="19147"/>
                  <a:pt x="4995" y="19125"/>
                </a:cubicBezTo>
                <a:cubicBezTo>
                  <a:pt x="4981" y="19122"/>
                  <a:pt x="4967" y="19121"/>
                  <a:pt x="4954" y="19121"/>
                </a:cubicBezTo>
                <a:cubicBezTo>
                  <a:pt x="4814" y="19121"/>
                  <a:pt x="4732" y="19268"/>
                  <a:pt x="4732" y="19388"/>
                </a:cubicBezTo>
                <a:cubicBezTo>
                  <a:pt x="4748" y="19459"/>
                  <a:pt x="4709" y="19486"/>
                  <a:pt x="4640" y="19486"/>
                </a:cubicBezTo>
                <a:cubicBezTo>
                  <a:pt x="4419" y="19486"/>
                  <a:pt x="3887" y="19208"/>
                  <a:pt x="3812" y="19158"/>
                </a:cubicBezTo>
                <a:cubicBezTo>
                  <a:pt x="3626" y="19034"/>
                  <a:pt x="3466" y="18897"/>
                  <a:pt x="3324" y="18738"/>
                </a:cubicBezTo>
                <a:lnTo>
                  <a:pt x="3324" y="18738"/>
                </a:lnTo>
                <a:cubicBezTo>
                  <a:pt x="3326" y="18649"/>
                  <a:pt x="3278" y="18562"/>
                  <a:pt x="3159" y="18534"/>
                </a:cubicBezTo>
                <a:lnTo>
                  <a:pt x="3159" y="18534"/>
                </a:lnTo>
                <a:cubicBezTo>
                  <a:pt x="3135" y="18502"/>
                  <a:pt x="3112" y="18469"/>
                  <a:pt x="3089" y="18435"/>
                </a:cubicBezTo>
                <a:cubicBezTo>
                  <a:pt x="3042" y="18378"/>
                  <a:pt x="2978" y="18354"/>
                  <a:pt x="2916" y="18354"/>
                </a:cubicBezTo>
                <a:cubicBezTo>
                  <a:pt x="2854" y="18354"/>
                  <a:pt x="2794" y="18377"/>
                  <a:pt x="2750" y="18415"/>
                </a:cubicBezTo>
                <a:lnTo>
                  <a:pt x="2750" y="18415"/>
                </a:lnTo>
                <a:cubicBezTo>
                  <a:pt x="2709" y="18400"/>
                  <a:pt x="2668" y="18385"/>
                  <a:pt x="2629" y="18369"/>
                </a:cubicBezTo>
                <a:cubicBezTo>
                  <a:pt x="2564" y="18304"/>
                  <a:pt x="2498" y="18271"/>
                  <a:pt x="2432" y="18205"/>
                </a:cubicBezTo>
                <a:cubicBezTo>
                  <a:pt x="2366" y="18106"/>
                  <a:pt x="2366" y="18008"/>
                  <a:pt x="2301" y="17942"/>
                </a:cubicBezTo>
                <a:cubicBezTo>
                  <a:pt x="2235" y="17843"/>
                  <a:pt x="2038" y="17811"/>
                  <a:pt x="1906" y="17745"/>
                </a:cubicBezTo>
                <a:cubicBezTo>
                  <a:pt x="1775" y="17613"/>
                  <a:pt x="1644" y="17482"/>
                  <a:pt x="1578" y="17318"/>
                </a:cubicBezTo>
                <a:cubicBezTo>
                  <a:pt x="1414" y="16989"/>
                  <a:pt x="1348" y="16661"/>
                  <a:pt x="1315" y="16299"/>
                </a:cubicBezTo>
                <a:cubicBezTo>
                  <a:pt x="1315" y="16135"/>
                  <a:pt x="1315" y="15938"/>
                  <a:pt x="1249" y="15773"/>
                </a:cubicBezTo>
                <a:cubicBezTo>
                  <a:pt x="1151" y="15609"/>
                  <a:pt x="1052" y="15478"/>
                  <a:pt x="888" y="15379"/>
                </a:cubicBezTo>
                <a:cubicBezTo>
                  <a:pt x="526" y="15050"/>
                  <a:pt x="888" y="14557"/>
                  <a:pt x="921" y="14130"/>
                </a:cubicBezTo>
                <a:cubicBezTo>
                  <a:pt x="953" y="13670"/>
                  <a:pt x="888" y="13210"/>
                  <a:pt x="723" y="12783"/>
                </a:cubicBezTo>
                <a:cubicBezTo>
                  <a:pt x="559" y="12389"/>
                  <a:pt x="461" y="11961"/>
                  <a:pt x="428" y="11534"/>
                </a:cubicBezTo>
                <a:cubicBezTo>
                  <a:pt x="395" y="11304"/>
                  <a:pt x="461" y="11107"/>
                  <a:pt x="526" y="10943"/>
                </a:cubicBezTo>
                <a:cubicBezTo>
                  <a:pt x="658" y="10779"/>
                  <a:pt x="789" y="10614"/>
                  <a:pt x="953" y="10483"/>
                </a:cubicBezTo>
                <a:cubicBezTo>
                  <a:pt x="1315" y="10154"/>
                  <a:pt x="1282" y="9727"/>
                  <a:pt x="1348" y="9267"/>
                </a:cubicBezTo>
                <a:cubicBezTo>
                  <a:pt x="1446" y="8807"/>
                  <a:pt x="1742" y="8445"/>
                  <a:pt x="2169" y="8248"/>
                </a:cubicBezTo>
                <a:cubicBezTo>
                  <a:pt x="2301" y="8215"/>
                  <a:pt x="2399" y="8084"/>
                  <a:pt x="2301" y="7953"/>
                </a:cubicBezTo>
                <a:cubicBezTo>
                  <a:pt x="1841" y="7361"/>
                  <a:pt x="2136" y="6605"/>
                  <a:pt x="2334" y="5981"/>
                </a:cubicBezTo>
                <a:cubicBezTo>
                  <a:pt x="2465" y="5652"/>
                  <a:pt x="2531" y="5291"/>
                  <a:pt x="2564" y="4929"/>
                </a:cubicBezTo>
                <a:cubicBezTo>
                  <a:pt x="2564" y="4765"/>
                  <a:pt x="2596" y="4601"/>
                  <a:pt x="2662" y="4436"/>
                </a:cubicBezTo>
                <a:cubicBezTo>
                  <a:pt x="2683" y="4394"/>
                  <a:pt x="2773" y="4324"/>
                  <a:pt x="2843" y="4324"/>
                </a:cubicBezTo>
                <a:cubicBezTo>
                  <a:pt x="2881" y="4324"/>
                  <a:pt x="2913" y="4345"/>
                  <a:pt x="2925" y="4404"/>
                </a:cubicBezTo>
                <a:cubicBezTo>
                  <a:pt x="2947" y="4491"/>
                  <a:pt x="3042" y="4550"/>
                  <a:pt x="3132" y="4550"/>
                </a:cubicBezTo>
                <a:cubicBezTo>
                  <a:pt x="3177" y="4550"/>
                  <a:pt x="3221" y="4535"/>
                  <a:pt x="3254" y="4502"/>
                </a:cubicBezTo>
                <a:cubicBezTo>
                  <a:pt x="3327" y="4417"/>
                  <a:pt x="3427" y="4377"/>
                  <a:pt x="3521" y="4377"/>
                </a:cubicBezTo>
                <a:cubicBezTo>
                  <a:pt x="3680" y="4377"/>
                  <a:pt x="3821" y="4493"/>
                  <a:pt x="3779" y="4699"/>
                </a:cubicBezTo>
                <a:cubicBezTo>
                  <a:pt x="3739" y="4860"/>
                  <a:pt x="3872" y="4960"/>
                  <a:pt x="3995" y="4960"/>
                </a:cubicBezTo>
                <a:cubicBezTo>
                  <a:pt x="4073" y="4960"/>
                  <a:pt x="4148" y="4920"/>
                  <a:pt x="4174" y="4831"/>
                </a:cubicBezTo>
                <a:cubicBezTo>
                  <a:pt x="4174" y="4826"/>
                  <a:pt x="4175" y="4821"/>
                  <a:pt x="4175" y="4816"/>
                </a:cubicBezTo>
                <a:lnTo>
                  <a:pt x="4175" y="4816"/>
                </a:lnTo>
                <a:lnTo>
                  <a:pt x="4240" y="4831"/>
                </a:lnTo>
                <a:cubicBezTo>
                  <a:pt x="4263" y="4729"/>
                  <a:pt x="4265" y="4632"/>
                  <a:pt x="4250" y="4542"/>
                </a:cubicBezTo>
                <a:lnTo>
                  <a:pt x="4250" y="4542"/>
                </a:lnTo>
                <a:cubicBezTo>
                  <a:pt x="4337" y="4347"/>
                  <a:pt x="4486" y="4188"/>
                  <a:pt x="4667" y="4075"/>
                </a:cubicBezTo>
                <a:cubicBezTo>
                  <a:pt x="4748" y="4028"/>
                  <a:pt x="4838" y="4007"/>
                  <a:pt x="4927" y="4007"/>
                </a:cubicBezTo>
                <a:cubicBezTo>
                  <a:pt x="5090" y="4007"/>
                  <a:pt x="5251" y="4079"/>
                  <a:pt x="5357" y="4206"/>
                </a:cubicBezTo>
                <a:cubicBezTo>
                  <a:pt x="5488" y="4436"/>
                  <a:pt x="5422" y="4732"/>
                  <a:pt x="5587" y="4929"/>
                </a:cubicBezTo>
                <a:cubicBezTo>
                  <a:pt x="5689" y="5032"/>
                  <a:pt x="5831" y="5083"/>
                  <a:pt x="5970" y="5083"/>
                </a:cubicBezTo>
                <a:cubicBezTo>
                  <a:pt x="6054" y="5083"/>
                  <a:pt x="6137" y="5065"/>
                  <a:pt x="6211" y="5028"/>
                </a:cubicBezTo>
                <a:cubicBezTo>
                  <a:pt x="6835" y="4732"/>
                  <a:pt x="6540" y="4009"/>
                  <a:pt x="6408" y="3484"/>
                </a:cubicBezTo>
                <a:cubicBezTo>
                  <a:pt x="6375" y="3319"/>
                  <a:pt x="6343" y="3122"/>
                  <a:pt x="6310" y="2925"/>
                </a:cubicBezTo>
                <a:cubicBezTo>
                  <a:pt x="6310" y="2793"/>
                  <a:pt x="6244" y="2531"/>
                  <a:pt x="6310" y="2399"/>
                </a:cubicBezTo>
                <a:cubicBezTo>
                  <a:pt x="6364" y="2314"/>
                  <a:pt x="6429" y="2280"/>
                  <a:pt x="6499" y="2280"/>
                </a:cubicBezTo>
                <a:cubicBezTo>
                  <a:pt x="6725" y="2280"/>
                  <a:pt x="6998" y="2635"/>
                  <a:pt x="7098" y="2761"/>
                </a:cubicBezTo>
                <a:cubicBezTo>
                  <a:pt x="7137" y="2825"/>
                  <a:pt x="7200" y="2854"/>
                  <a:pt x="7263" y="2854"/>
                </a:cubicBezTo>
                <a:cubicBezTo>
                  <a:pt x="7362" y="2854"/>
                  <a:pt x="7460" y="2782"/>
                  <a:pt x="7460" y="2662"/>
                </a:cubicBezTo>
                <a:cubicBezTo>
                  <a:pt x="7460" y="2333"/>
                  <a:pt x="7493" y="2038"/>
                  <a:pt x="7591" y="1775"/>
                </a:cubicBezTo>
                <a:cubicBezTo>
                  <a:pt x="7674" y="1582"/>
                  <a:pt x="7894" y="1390"/>
                  <a:pt x="8099" y="1390"/>
                </a:cubicBezTo>
                <a:cubicBezTo>
                  <a:pt x="8139" y="1390"/>
                  <a:pt x="8178" y="1397"/>
                  <a:pt x="8216" y="1413"/>
                </a:cubicBezTo>
                <a:cubicBezTo>
                  <a:pt x="8478" y="1512"/>
                  <a:pt x="8577" y="1972"/>
                  <a:pt x="8643" y="2202"/>
                </a:cubicBezTo>
                <a:lnTo>
                  <a:pt x="9037" y="3188"/>
                </a:lnTo>
                <a:cubicBezTo>
                  <a:pt x="9061" y="3284"/>
                  <a:pt x="9156" y="3345"/>
                  <a:pt x="9243" y="3345"/>
                </a:cubicBezTo>
                <a:cubicBezTo>
                  <a:pt x="9275" y="3345"/>
                  <a:pt x="9306" y="3337"/>
                  <a:pt x="9333" y="3319"/>
                </a:cubicBezTo>
                <a:lnTo>
                  <a:pt x="11107" y="2498"/>
                </a:lnTo>
                <a:cubicBezTo>
                  <a:pt x="11206" y="2432"/>
                  <a:pt x="11239" y="2301"/>
                  <a:pt x="11173" y="2202"/>
                </a:cubicBezTo>
                <a:cubicBezTo>
                  <a:pt x="11042" y="2071"/>
                  <a:pt x="10976" y="1906"/>
                  <a:pt x="10943" y="1709"/>
                </a:cubicBezTo>
                <a:cubicBezTo>
                  <a:pt x="10910" y="1643"/>
                  <a:pt x="10943" y="1545"/>
                  <a:pt x="11009" y="1512"/>
                </a:cubicBezTo>
                <a:cubicBezTo>
                  <a:pt x="11032" y="1489"/>
                  <a:pt x="11088" y="1465"/>
                  <a:pt x="11119" y="1465"/>
                </a:cubicBezTo>
                <a:cubicBezTo>
                  <a:pt x="11132" y="1465"/>
                  <a:pt x="11140" y="1469"/>
                  <a:pt x="11140" y="1479"/>
                </a:cubicBezTo>
                <a:cubicBezTo>
                  <a:pt x="11192" y="1552"/>
                  <a:pt x="11260" y="1582"/>
                  <a:pt x="11325" y="1582"/>
                </a:cubicBezTo>
                <a:cubicBezTo>
                  <a:pt x="11454" y="1582"/>
                  <a:pt x="11570" y="1463"/>
                  <a:pt x="11520" y="1322"/>
                </a:cubicBezTo>
                <a:lnTo>
                  <a:pt x="11520" y="1322"/>
                </a:lnTo>
                <a:lnTo>
                  <a:pt x="11534" y="1315"/>
                </a:lnTo>
                <a:cubicBezTo>
                  <a:pt x="11523" y="1302"/>
                  <a:pt x="11512" y="1290"/>
                  <a:pt x="11500" y="1279"/>
                </a:cubicBezTo>
                <a:lnTo>
                  <a:pt x="11500" y="1279"/>
                </a:lnTo>
                <a:cubicBezTo>
                  <a:pt x="11308" y="854"/>
                  <a:pt x="11962" y="756"/>
                  <a:pt x="12225" y="723"/>
                </a:cubicBezTo>
                <a:cubicBezTo>
                  <a:pt x="12304" y="706"/>
                  <a:pt x="12383" y="697"/>
                  <a:pt x="12462" y="697"/>
                </a:cubicBezTo>
                <a:cubicBezTo>
                  <a:pt x="12676" y="697"/>
                  <a:pt x="12886" y="759"/>
                  <a:pt x="13079" y="855"/>
                </a:cubicBezTo>
                <a:cubicBezTo>
                  <a:pt x="13112" y="871"/>
                  <a:pt x="13153" y="879"/>
                  <a:pt x="13194" y="879"/>
                </a:cubicBezTo>
                <a:cubicBezTo>
                  <a:pt x="13235" y="879"/>
                  <a:pt x="13276" y="871"/>
                  <a:pt x="13309" y="855"/>
                </a:cubicBezTo>
                <a:cubicBezTo>
                  <a:pt x="13542" y="680"/>
                  <a:pt x="13800" y="557"/>
                  <a:pt x="14084" y="440"/>
                </a:cubicBezTo>
                <a:close/>
                <a:moveTo>
                  <a:pt x="14098" y="0"/>
                </a:moveTo>
                <a:cubicBezTo>
                  <a:pt x="13771" y="119"/>
                  <a:pt x="13472" y="264"/>
                  <a:pt x="13175" y="461"/>
                </a:cubicBezTo>
                <a:lnTo>
                  <a:pt x="13175" y="461"/>
                </a:lnTo>
                <a:cubicBezTo>
                  <a:pt x="12919" y="348"/>
                  <a:pt x="12649" y="294"/>
                  <a:pt x="12377" y="294"/>
                </a:cubicBezTo>
                <a:cubicBezTo>
                  <a:pt x="12161" y="294"/>
                  <a:pt x="11944" y="328"/>
                  <a:pt x="11732" y="395"/>
                </a:cubicBezTo>
                <a:cubicBezTo>
                  <a:pt x="11376" y="466"/>
                  <a:pt x="11122" y="777"/>
                  <a:pt x="11096" y="1118"/>
                </a:cubicBezTo>
                <a:lnTo>
                  <a:pt x="11096" y="1118"/>
                </a:lnTo>
                <a:cubicBezTo>
                  <a:pt x="10949" y="1122"/>
                  <a:pt x="10808" y="1188"/>
                  <a:pt x="10713" y="1315"/>
                </a:cubicBezTo>
                <a:cubicBezTo>
                  <a:pt x="10445" y="1582"/>
                  <a:pt x="10570" y="1959"/>
                  <a:pt x="10732" y="2267"/>
                </a:cubicBezTo>
                <a:lnTo>
                  <a:pt x="10732" y="2267"/>
                </a:lnTo>
                <a:lnTo>
                  <a:pt x="9375" y="2895"/>
                </a:lnTo>
                <a:lnTo>
                  <a:pt x="9375" y="2895"/>
                </a:lnTo>
                <a:cubicBezTo>
                  <a:pt x="9216" y="2478"/>
                  <a:pt x="9073" y="2061"/>
                  <a:pt x="8906" y="1643"/>
                </a:cubicBezTo>
                <a:cubicBezTo>
                  <a:pt x="8807" y="1315"/>
                  <a:pt x="8511" y="1085"/>
                  <a:pt x="8183" y="1052"/>
                </a:cubicBezTo>
                <a:cubicBezTo>
                  <a:pt x="8168" y="1051"/>
                  <a:pt x="8153" y="1051"/>
                  <a:pt x="8138" y="1051"/>
                </a:cubicBezTo>
                <a:cubicBezTo>
                  <a:pt x="7469" y="1051"/>
                  <a:pt x="7217" y="1608"/>
                  <a:pt x="7134" y="2173"/>
                </a:cubicBezTo>
                <a:lnTo>
                  <a:pt x="7134" y="2173"/>
                </a:lnTo>
                <a:cubicBezTo>
                  <a:pt x="7009" y="2066"/>
                  <a:pt x="6864" y="1987"/>
                  <a:pt x="6704" y="1939"/>
                </a:cubicBezTo>
                <a:cubicBezTo>
                  <a:pt x="6637" y="1914"/>
                  <a:pt x="6568" y="1902"/>
                  <a:pt x="6499" y="1902"/>
                </a:cubicBezTo>
                <a:cubicBezTo>
                  <a:pt x="6299" y="1902"/>
                  <a:pt x="6103" y="2006"/>
                  <a:pt x="5981" y="2202"/>
                </a:cubicBezTo>
                <a:cubicBezTo>
                  <a:pt x="5850" y="2563"/>
                  <a:pt x="5850" y="2925"/>
                  <a:pt x="5981" y="3286"/>
                </a:cubicBezTo>
                <a:cubicBezTo>
                  <a:pt x="6014" y="3484"/>
                  <a:pt x="6047" y="3681"/>
                  <a:pt x="6113" y="3878"/>
                </a:cubicBezTo>
                <a:cubicBezTo>
                  <a:pt x="6178" y="4075"/>
                  <a:pt x="6310" y="4338"/>
                  <a:pt x="6211" y="4535"/>
                </a:cubicBezTo>
                <a:cubicBezTo>
                  <a:pt x="6166" y="4625"/>
                  <a:pt x="6100" y="4668"/>
                  <a:pt x="6039" y="4668"/>
                </a:cubicBezTo>
                <a:cubicBezTo>
                  <a:pt x="5966" y="4668"/>
                  <a:pt x="5900" y="4609"/>
                  <a:pt x="5883" y="4502"/>
                </a:cubicBezTo>
                <a:cubicBezTo>
                  <a:pt x="5850" y="4371"/>
                  <a:pt x="5817" y="4206"/>
                  <a:pt x="5751" y="4075"/>
                </a:cubicBezTo>
                <a:cubicBezTo>
                  <a:pt x="5620" y="3812"/>
                  <a:pt x="5357" y="3648"/>
                  <a:pt x="5094" y="3615"/>
                </a:cubicBezTo>
                <a:cubicBezTo>
                  <a:pt x="5057" y="3611"/>
                  <a:pt x="5020" y="3610"/>
                  <a:pt x="4984" y="3610"/>
                </a:cubicBezTo>
                <a:cubicBezTo>
                  <a:pt x="4574" y="3610"/>
                  <a:pt x="4253" y="3836"/>
                  <a:pt x="4045" y="4157"/>
                </a:cubicBezTo>
                <a:lnTo>
                  <a:pt x="4045" y="4157"/>
                </a:lnTo>
                <a:cubicBezTo>
                  <a:pt x="3914" y="4032"/>
                  <a:pt x="3736" y="3958"/>
                  <a:pt x="3552" y="3958"/>
                </a:cubicBezTo>
                <a:cubicBezTo>
                  <a:pt x="3440" y="3958"/>
                  <a:pt x="3326" y="3986"/>
                  <a:pt x="3219" y="4046"/>
                </a:cubicBezTo>
                <a:lnTo>
                  <a:pt x="3219" y="4046"/>
                </a:lnTo>
                <a:cubicBezTo>
                  <a:pt x="3129" y="3970"/>
                  <a:pt x="3005" y="3932"/>
                  <a:pt x="2882" y="3932"/>
                </a:cubicBezTo>
                <a:cubicBezTo>
                  <a:pt x="2780" y="3932"/>
                  <a:pt x="2679" y="3958"/>
                  <a:pt x="2596" y="4009"/>
                </a:cubicBezTo>
                <a:cubicBezTo>
                  <a:pt x="2136" y="4239"/>
                  <a:pt x="2268" y="4831"/>
                  <a:pt x="2169" y="5258"/>
                </a:cubicBezTo>
                <a:cubicBezTo>
                  <a:pt x="2016" y="6148"/>
                  <a:pt x="1404" y="7124"/>
                  <a:pt x="1886" y="7999"/>
                </a:cubicBezTo>
                <a:lnTo>
                  <a:pt x="1886" y="7999"/>
                </a:lnTo>
                <a:cubicBezTo>
                  <a:pt x="1638" y="8133"/>
                  <a:pt x="1432" y="8320"/>
                  <a:pt x="1282" y="8544"/>
                </a:cubicBezTo>
                <a:cubicBezTo>
                  <a:pt x="1085" y="8873"/>
                  <a:pt x="953" y="9234"/>
                  <a:pt x="953" y="9628"/>
                </a:cubicBezTo>
                <a:cubicBezTo>
                  <a:pt x="953" y="9826"/>
                  <a:pt x="855" y="10056"/>
                  <a:pt x="691" y="10220"/>
                </a:cubicBezTo>
                <a:cubicBezTo>
                  <a:pt x="559" y="10318"/>
                  <a:pt x="428" y="10483"/>
                  <a:pt x="296" y="10614"/>
                </a:cubicBezTo>
                <a:cubicBezTo>
                  <a:pt x="66" y="10943"/>
                  <a:pt x="1" y="11337"/>
                  <a:pt x="33" y="11731"/>
                </a:cubicBezTo>
                <a:cubicBezTo>
                  <a:pt x="132" y="12652"/>
                  <a:pt x="756" y="13473"/>
                  <a:pt x="461" y="14393"/>
                </a:cubicBezTo>
                <a:cubicBezTo>
                  <a:pt x="362" y="14787"/>
                  <a:pt x="231" y="15182"/>
                  <a:pt x="493" y="15543"/>
                </a:cubicBezTo>
                <a:cubicBezTo>
                  <a:pt x="592" y="15675"/>
                  <a:pt x="723" y="15740"/>
                  <a:pt x="822" y="15872"/>
                </a:cubicBezTo>
                <a:cubicBezTo>
                  <a:pt x="921" y="15970"/>
                  <a:pt x="953" y="16299"/>
                  <a:pt x="953" y="16529"/>
                </a:cubicBezTo>
                <a:cubicBezTo>
                  <a:pt x="1046" y="17177"/>
                  <a:pt x="1313" y="17942"/>
                  <a:pt x="1999" y="18223"/>
                </a:cubicBezTo>
                <a:lnTo>
                  <a:pt x="1999" y="18223"/>
                </a:lnTo>
                <a:cubicBezTo>
                  <a:pt x="2148" y="18621"/>
                  <a:pt x="2552" y="18806"/>
                  <a:pt x="2953" y="18930"/>
                </a:cubicBezTo>
                <a:lnTo>
                  <a:pt x="2953" y="18930"/>
                </a:lnTo>
                <a:cubicBezTo>
                  <a:pt x="3255" y="19284"/>
                  <a:pt x="3634" y="19568"/>
                  <a:pt x="4075" y="19749"/>
                </a:cubicBezTo>
                <a:cubicBezTo>
                  <a:pt x="4229" y="19837"/>
                  <a:pt x="4397" y="19881"/>
                  <a:pt x="4569" y="19881"/>
                </a:cubicBezTo>
                <a:cubicBezTo>
                  <a:pt x="4656" y="19881"/>
                  <a:pt x="4743" y="19870"/>
                  <a:pt x="4831" y="19848"/>
                </a:cubicBezTo>
                <a:cubicBezTo>
                  <a:pt x="4966" y="19790"/>
                  <a:pt x="5067" y="19687"/>
                  <a:pt x="5114" y="19565"/>
                </a:cubicBezTo>
                <a:lnTo>
                  <a:pt x="5114" y="19565"/>
                </a:lnTo>
                <a:cubicBezTo>
                  <a:pt x="5142" y="19567"/>
                  <a:pt x="5169" y="19568"/>
                  <a:pt x="5195" y="19568"/>
                </a:cubicBezTo>
                <a:cubicBezTo>
                  <a:pt x="5479" y="19568"/>
                  <a:pt x="5744" y="19438"/>
                  <a:pt x="5908" y="19216"/>
                </a:cubicBezTo>
                <a:lnTo>
                  <a:pt x="5908" y="19216"/>
                </a:lnTo>
                <a:cubicBezTo>
                  <a:pt x="6165" y="19445"/>
                  <a:pt x="6463" y="19612"/>
                  <a:pt x="6803" y="19717"/>
                </a:cubicBezTo>
                <a:cubicBezTo>
                  <a:pt x="6898" y="19730"/>
                  <a:pt x="6988" y="19738"/>
                  <a:pt x="7074" y="19738"/>
                </a:cubicBezTo>
                <a:cubicBezTo>
                  <a:pt x="7196" y="19738"/>
                  <a:pt x="7311" y="19722"/>
                  <a:pt x="7427" y="19684"/>
                </a:cubicBezTo>
                <a:cubicBezTo>
                  <a:pt x="7485" y="19660"/>
                  <a:pt x="7543" y="19649"/>
                  <a:pt x="7599" y="19649"/>
                </a:cubicBezTo>
                <a:cubicBezTo>
                  <a:pt x="7699" y="19649"/>
                  <a:pt x="7790" y="19686"/>
                  <a:pt x="7854" y="19749"/>
                </a:cubicBezTo>
                <a:cubicBezTo>
                  <a:pt x="7953" y="19815"/>
                  <a:pt x="8018" y="19848"/>
                  <a:pt x="8117" y="19881"/>
                </a:cubicBezTo>
                <a:cubicBezTo>
                  <a:pt x="8238" y="19923"/>
                  <a:pt x="8362" y="19943"/>
                  <a:pt x="8483" y="19943"/>
                </a:cubicBezTo>
                <a:cubicBezTo>
                  <a:pt x="8855" y="19943"/>
                  <a:pt x="9208" y="19754"/>
                  <a:pt x="9416" y="19441"/>
                </a:cubicBezTo>
                <a:lnTo>
                  <a:pt x="9416" y="19441"/>
                </a:lnTo>
                <a:cubicBezTo>
                  <a:pt x="9566" y="19658"/>
                  <a:pt x="9754" y="19849"/>
                  <a:pt x="10056" y="19914"/>
                </a:cubicBezTo>
                <a:cubicBezTo>
                  <a:pt x="10104" y="19923"/>
                  <a:pt x="10152" y="19928"/>
                  <a:pt x="10199" y="19928"/>
                </a:cubicBezTo>
                <a:cubicBezTo>
                  <a:pt x="10387" y="19928"/>
                  <a:pt x="10566" y="19855"/>
                  <a:pt x="10706" y="19720"/>
                </a:cubicBezTo>
                <a:lnTo>
                  <a:pt x="10706" y="19720"/>
                </a:lnTo>
                <a:cubicBezTo>
                  <a:pt x="10792" y="19761"/>
                  <a:pt x="10883" y="19781"/>
                  <a:pt x="10973" y="19781"/>
                </a:cubicBezTo>
                <a:cubicBezTo>
                  <a:pt x="11131" y="19781"/>
                  <a:pt x="11284" y="19720"/>
                  <a:pt x="11397" y="19604"/>
                </a:cubicBezTo>
                <a:lnTo>
                  <a:pt x="11397" y="19604"/>
                </a:lnTo>
                <a:cubicBezTo>
                  <a:pt x="11595" y="19687"/>
                  <a:pt x="11810" y="19728"/>
                  <a:pt x="12021" y="19728"/>
                </a:cubicBezTo>
                <a:cubicBezTo>
                  <a:pt x="12146" y="19728"/>
                  <a:pt x="12271" y="19713"/>
                  <a:pt x="12389" y="19684"/>
                </a:cubicBezTo>
                <a:cubicBezTo>
                  <a:pt x="12586" y="19651"/>
                  <a:pt x="12783" y="19552"/>
                  <a:pt x="12915" y="19421"/>
                </a:cubicBezTo>
                <a:cubicBezTo>
                  <a:pt x="12966" y="19356"/>
                  <a:pt x="12998" y="19286"/>
                  <a:pt x="13009" y="19215"/>
                </a:cubicBezTo>
                <a:lnTo>
                  <a:pt x="13009" y="19215"/>
                </a:lnTo>
                <a:cubicBezTo>
                  <a:pt x="13010" y="19218"/>
                  <a:pt x="13012" y="19221"/>
                  <a:pt x="13013" y="19224"/>
                </a:cubicBezTo>
                <a:cubicBezTo>
                  <a:pt x="13054" y="19265"/>
                  <a:pt x="13107" y="19283"/>
                  <a:pt x="13160" y="19283"/>
                </a:cubicBezTo>
                <a:cubicBezTo>
                  <a:pt x="13232" y="19283"/>
                  <a:pt x="13304" y="19248"/>
                  <a:pt x="13342" y="19191"/>
                </a:cubicBezTo>
                <a:cubicBezTo>
                  <a:pt x="13900" y="18106"/>
                  <a:pt x="13933" y="16891"/>
                  <a:pt x="13802" y="15708"/>
                </a:cubicBezTo>
                <a:cubicBezTo>
                  <a:pt x="13769" y="15116"/>
                  <a:pt x="13670" y="14557"/>
                  <a:pt x="13638" y="13966"/>
                </a:cubicBezTo>
                <a:cubicBezTo>
                  <a:pt x="13605" y="13506"/>
                  <a:pt x="13638" y="12882"/>
                  <a:pt x="14065" y="12586"/>
                </a:cubicBezTo>
                <a:cubicBezTo>
                  <a:pt x="14163" y="12520"/>
                  <a:pt x="14196" y="12389"/>
                  <a:pt x="14130" y="12290"/>
                </a:cubicBezTo>
                <a:cubicBezTo>
                  <a:pt x="13999" y="12093"/>
                  <a:pt x="13835" y="11929"/>
                  <a:pt x="13605" y="11863"/>
                </a:cubicBezTo>
                <a:cubicBezTo>
                  <a:pt x="13555" y="11846"/>
                  <a:pt x="13498" y="11838"/>
                  <a:pt x="13440" y="11838"/>
                </a:cubicBezTo>
                <a:cubicBezTo>
                  <a:pt x="13383" y="11838"/>
                  <a:pt x="13325" y="11846"/>
                  <a:pt x="13276" y="11863"/>
                </a:cubicBezTo>
                <a:cubicBezTo>
                  <a:pt x="13179" y="11887"/>
                  <a:pt x="13100" y="11965"/>
                  <a:pt x="13013" y="11965"/>
                </a:cubicBezTo>
                <a:cubicBezTo>
                  <a:pt x="12982" y="11965"/>
                  <a:pt x="12949" y="11955"/>
                  <a:pt x="12915" y="11929"/>
                </a:cubicBezTo>
                <a:cubicBezTo>
                  <a:pt x="12717" y="11797"/>
                  <a:pt x="12717" y="11469"/>
                  <a:pt x="12685" y="11239"/>
                </a:cubicBezTo>
                <a:cubicBezTo>
                  <a:pt x="12660" y="11069"/>
                  <a:pt x="12600" y="10899"/>
                  <a:pt x="12492" y="10743"/>
                </a:cubicBezTo>
                <a:lnTo>
                  <a:pt x="12492" y="10743"/>
                </a:lnTo>
                <a:cubicBezTo>
                  <a:pt x="12680" y="10583"/>
                  <a:pt x="12914" y="10510"/>
                  <a:pt x="13155" y="10510"/>
                </a:cubicBezTo>
                <a:cubicBezTo>
                  <a:pt x="13195" y="10510"/>
                  <a:pt x="13236" y="10512"/>
                  <a:pt x="13276" y="10516"/>
                </a:cubicBezTo>
                <a:cubicBezTo>
                  <a:pt x="13358" y="10524"/>
                  <a:pt x="13440" y="10528"/>
                  <a:pt x="13523" y="10528"/>
                </a:cubicBezTo>
                <a:cubicBezTo>
                  <a:pt x="13769" y="10528"/>
                  <a:pt x="14015" y="10491"/>
                  <a:pt x="14262" y="10417"/>
                </a:cubicBezTo>
                <a:cubicBezTo>
                  <a:pt x="14525" y="10351"/>
                  <a:pt x="14722" y="10187"/>
                  <a:pt x="14919" y="9957"/>
                </a:cubicBezTo>
                <a:cubicBezTo>
                  <a:pt x="14985" y="9891"/>
                  <a:pt x="15051" y="9760"/>
                  <a:pt x="15083" y="9628"/>
                </a:cubicBezTo>
                <a:cubicBezTo>
                  <a:pt x="15067" y="9545"/>
                  <a:pt x="15050" y="9470"/>
                  <a:pt x="15033" y="9396"/>
                </a:cubicBezTo>
                <a:lnTo>
                  <a:pt x="15033" y="9396"/>
                </a:lnTo>
                <a:cubicBezTo>
                  <a:pt x="15069" y="9435"/>
                  <a:pt x="15120" y="9459"/>
                  <a:pt x="15174" y="9459"/>
                </a:cubicBezTo>
                <a:cubicBezTo>
                  <a:pt x="15222" y="9459"/>
                  <a:pt x="15271" y="9441"/>
                  <a:pt x="15313" y="9398"/>
                </a:cubicBezTo>
                <a:cubicBezTo>
                  <a:pt x="15675" y="9136"/>
                  <a:pt x="15905" y="8741"/>
                  <a:pt x="16003" y="8314"/>
                </a:cubicBezTo>
                <a:cubicBezTo>
                  <a:pt x="16029" y="8008"/>
                  <a:pt x="15936" y="7723"/>
                  <a:pt x="15740" y="7502"/>
                </a:cubicBezTo>
                <a:lnTo>
                  <a:pt x="15740" y="7502"/>
                </a:lnTo>
                <a:cubicBezTo>
                  <a:pt x="16092" y="7092"/>
                  <a:pt x="16161" y="6507"/>
                  <a:pt x="15920" y="6040"/>
                </a:cubicBezTo>
                <a:lnTo>
                  <a:pt x="15920" y="6040"/>
                </a:lnTo>
                <a:cubicBezTo>
                  <a:pt x="16075" y="5942"/>
                  <a:pt x="16200" y="5796"/>
                  <a:pt x="16266" y="5619"/>
                </a:cubicBezTo>
                <a:cubicBezTo>
                  <a:pt x="16326" y="5460"/>
                  <a:pt x="16325" y="5300"/>
                  <a:pt x="16272" y="5163"/>
                </a:cubicBezTo>
                <a:lnTo>
                  <a:pt x="16272" y="5163"/>
                </a:lnTo>
                <a:cubicBezTo>
                  <a:pt x="16443" y="5057"/>
                  <a:pt x="16562" y="4875"/>
                  <a:pt x="16562" y="4667"/>
                </a:cubicBezTo>
                <a:cubicBezTo>
                  <a:pt x="16529" y="4404"/>
                  <a:pt x="16332" y="4174"/>
                  <a:pt x="16069" y="4108"/>
                </a:cubicBezTo>
                <a:cubicBezTo>
                  <a:pt x="15921" y="4091"/>
                  <a:pt x="15782" y="4083"/>
                  <a:pt x="15642" y="4083"/>
                </a:cubicBezTo>
                <a:cubicBezTo>
                  <a:pt x="15502" y="4083"/>
                  <a:pt x="15363" y="4091"/>
                  <a:pt x="15215" y="4108"/>
                </a:cubicBezTo>
                <a:cubicBezTo>
                  <a:pt x="15018" y="4108"/>
                  <a:pt x="14919" y="4042"/>
                  <a:pt x="14919" y="3845"/>
                </a:cubicBezTo>
                <a:cubicBezTo>
                  <a:pt x="14870" y="3673"/>
                  <a:pt x="14839" y="3482"/>
                  <a:pt x="14799" y="3287"/>
                </a:cubicBezTo>
                <a:lnTo>
                  <a:pt x="14799" y="3287"/>
                </a:lnTo>
                <a:cubicBezTo>
                  <a:pt x="15109" y="3152"/>
                  <a:pt x="15371" y="2927"/>
                  <a:pt x="15524" y="2641"/>
                </a:cubicBezTo>
                <a:lnTo>
                  <a:pt x="15524" y="2641"/>
                </a:lnTo>
                <a:cubicBezTo>
                  <a:pt x="15538" y="2641"/>
                  <a:pt x="15551" y="2642"/>
                  <a:pt x="15565" y="2642"/>
                </a:cubicBezTo>
                <a:cubicBezTo>
                  <a:pt x="15722" y="2642"/>
                  <a:pt x="15888" y="2605"/>
                  <a:pt x="16036" y="2531"/>
                </a:cubicBezTo>
                <a:cubicBezTo>
                  <a:pt x="16201" y="2465"/>
                  <a:pt x="16365" y="2333"/>
                  <a:pt x="16496" y="2202"/>
                </a:cubicBezTo>
                <a:cubicBezTo>
                  <a:pt x="16759" y="1841"/>
                  <a:pt x="16792" y="1348"/>
                  <a:pt x="16529" y="986"/>
                </a:cubicBezTo>
                <a:cubicBezTo>
                  <a:pt x="16463" y="822"/>
                  <a:pt x="16332" y="690"/>
                  <a:pt x="16168" y="625"/>
                </a:cubicBezTo>
                <a:cubicBezTo>
                  <a:pt x="15938" y="625"/>
                  <a:pt x="15741" y="658"/>
                  <a:pt x="15543" y="690"/>
                </a:cubicBezTo>
                <a:cubicBezTo>
                  <a:pt x="15051" y="690"/>
                  <a:pt x="14623" y="493"/>
                  <a:pt x="14328" y="99"/>
                </a:cubicBezTo>
                <a:cubicBezTo>
                  <a:pt x="14262" y="33"/>
                  <a:pt x="14196" y="0"/>
                  <a:pt x="140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99" name="Google Shape;16599;p113"/>
          <p:cNvSpPr/>
          <p:nvPr/>
        </p:nvSpPr>
        <p:spPr>
          <a:xfrm>
            <a:off x="6530271" y="3275259"/>
            <a:ext cx="352821" cy="284585"/>
          </a:xfrm>
          <a:custGeom>
            <a:rect b="b" l="l" r="r" t="t"/>
            <a:pathLst>
              <a:path extrusionOk="0" h="13446" w="16670">
                <a:moveTo>
                  <a:pt x="7482" y="0"/>
                </a:moveTo>
                <a:cubicBezTo>
                  <a:pt x="6888" y="0"/>
                  <a:pt x="6289" y="59"/>
                  <a:pt x="5694" y="176"/>
                </a:cubicBezTo>
                <a:cubicBezTo>
                  <a:pt x="3558" y="603"/>
                  <a:pt x="1586" y="1720"/>
                  <a:pt x="75" y="3330"/>
                </a:cubicBezTo>
                <a:cubicBezTo>
                  <a:pt x="1" y="3404"/>
                  <a:pt x="56" y="3496"/>
                  <a:pt x="130" y="3496"/>
                </a:cubicBezTo>
                <a:cubicBezTo>
                  <a:pt x="155" y="3496"/>
                  <a:pt x="181" y="3486"/>
                  <a:pt x="206" y="3462"/>
                </a:cubicBezTo>
                <a:cubicBezTo>
                  <a:pt x="2118" y="1476"/>
                  <a:pt x="4816" y="204"/>
                  <a:pt x="7551" y="204"/>
                </a:cubicBezTo>
                <a:cubicBezTo>
                  <a:pt x="8482" y="204"/>
                  <a:pt x="9417" y="351"/>
                  <a:pt x="10327" y="668"/>
                </a:cubicBezTo>
                <a:cubicBezTo>
                  <a:pt x="11970" y="1227"/>
                  <a:pt x="13383" y="2279"/>
                  <a:pt x="14402" y="3692"/>
                </a:cubicBezTo>
                <a:cubicBezTo>
                  <a:pt x="15355" y="5072"/>
                  <a:pt x="15815" y="6748"/>
                  <a:pt x="15683" y="8423"/>
                </a:cubicBezTo>
                <a:cubicBezTo>
                  <a:pt x="15519" y="10297"/>
                  <a:pt x="14599" y="12071"/>
                  <a:pt x="13120" y="13254"/>
                </a:cubicBezTo>
                <a:cubicBezTo>
                  <a:pt x="13041" y="13307"/>
                  <a:pt x="13089" y="13445"/>
                  <a:pt x="13163" y="13445"/>
                </a:cubicBezTo>
                <a:cubicBezTo>
                  <a:pt x="13181" y="13445"/>
                  <a:pt x="13200" y="13437"/>
                  <a:pt x="13219" y="13418"/>
                </a:cubicBezTo>
                <a:cubicBezTo>
                  <a:pt x="15979" y="11315"/>
                  <a:pt x="16669" y="7208"/>
                  <a:pt x="14960" y="4217"/>
                </a:cubicBezTo>
                <a:cubicBezTo>
                  <a:pt x="14073" y="2673"/>
                  <a:pt x="12726" y="1490"/>
                  <a:pt x="11083" y="767"/>
                </a:cubicBezTo>
                <a:cubicBezTo>
                  <a:pt x="9949" y="256"/>
                  <a:pt x="8725" y="0"/>
                  <a:pt x="748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600" name="Google Shape;16600;p113"/>
          <p:cNvGrpSpPr/>
          <p:nvPr/>
        </p:nvGrpSpPr>
        <p:grpSpPr>
          <a:xfrm>
            <a:off x="-51775" y="70688"/>
            <a:ext cx="1882675" cy="1458700"/>
            <a:chOff x="-51775" y="70688"/>
            <a:chExt cx="1882675" cy="1458700"/>
          </a:xfrm>
        </p:grpSpPr>
        <p:sp>
          <p:nvSpPr>
            <p:cNvPr id="16601" name="Google Shape;16601;p113"/>
            <p:cNvSpPr/>
            <p:nvPr/>
          </p:nvSpPr>
          <p:spPr>
            <a:xfrm>
              <a:off x="-35575" y="1003113"/>
              <a:ext cx="492925" cy="526275"/>
            </a:xfrm>
            <a:custGeom>
              <a:rect b="b" l="l" r="r" t="t"/>
              <a:pathLst>
                <a:path extrusionOk="0" h="21051" w="19717">
                  <a:moveTo>
                    <a:pt x="15471" y="0"/>
                  </a:moveTo>
                  <a:cubicBezTo>
                    <a:pt x="15403" y="0"/>
                    <a:pt x="15332" y="78"/>
                    <a:pt x="15379" y="172"/>
                  </a:cubicBezTo>
                  <a:cubicBezTo>
                    <a:pt x="17482" y="4378"/>
                    <a:pt x="19716" y="9208"/>
                    <a:pt x="18139" y="14006"/>
                  </a:cubicBezTo>
                  <a:cubicBezTo>
                    <a:pt x="17449" y="16043"/>
                    <a:pt x="16036" y="17752"/>
                    <a:pt x="14163" y="18803"/>
                  </a:cubicBezTo>
                  <a:cubicBezTo>
                    <a:pt x="12257" y="19756"/>
                    <a:pt x="10220" y="20348"/>
                    <a:pt x="8117" y="20545"/>
                  </a:cubicBezTo>
                  <a:cubicBezTo>
                    <a:pt x="6704" y="20709"/>
                    <a:pt x="5323" y="20808"/>
                    <a:pt x="3943" y="20841"/>
                  </a:cubicBezTo>
                  <a:lnTo>
                    <a:pt x="1643" y="20841"/>
                  </a:lnTo>
                  <a:cubicBezTo>
                    <a:pt x="1347" y="20841"/>
                    <a:pt x="1019" y="20808"/>
                    <a:pt x="690" y="20742"/>
                  </a:cubicBezTo>
                  <a:cubicBezTo>
                    <a:pt x="394" y="20611"/>
                    <a:pt x="66" y="20151"/>
                    <a:pt x="427" y="19921"/>
                  </a:cubicBezTo>
                  <a:cubicBezTo>
                    <a:pt x="510" y="19838"/>
                    <a:pt x="454" y="19708"/>
                    <a:pt x="375" y="19708"/>
                  </a:cubicBezTo>
                  <a:cubicBezTo>
                    <a:pt x="360" y="19708"/>
                    <a:pt x="344" y="19713"/>
                    <a:pt x="329" y="19724"/>
                  </a:cubicBezTo>
                  <a:cubicBezTo>
                    <a:pt x="33" y="19954"/>
                    <a:pt x="0" y="20381"/>
                    <a:pt x="230" y="20677"/>
                  </a:cubicBezTo>
                  <a:cubicBezTo>
                    <a:pt x="540" y="21015"/>
                    <a:pt x="1091" y="21039"/>
                    <a:pt x="1532" y="21039"/>
                  </a:cubicBezTo>
                  <a:cubicBezTo>
                    <a:pt x="1606" y="21039"/>
                    <a:pt x="1676" y="21038"/>
                    <a:pt x="1742" y="21038"/>
                  </a:cubicBezTo>
                  <a:cubicBezTo>
                    <a:pt x="2120" y="21046"/>
                    <a:pt x="2495" y="21050"/>
                    <a:pt x="2870" y="21050"/>
                  </a:cubicBezTo>
                  <a:cubicBezTo>
                    <a:pt x="3993" y="21050"/>
                    <a:pt x="5102" y="21013"/>
                    <a:pt x="6211" y="20939"/>
                  </a:cubicBezTo>
                  <a:cubicBezTo>
                    <a:pt x="8478" y="20775"/>
                    <a:pt x="10778" y="20479"/>
                    <a:pt x="12914" y="19592"/>
                  </a:cubicBezTo>
                  <a:cubicBezTo>
                    <a:pt x="14984" y="18836"/>
                    <a:pt x="16693" y="17358"/>
                    <a:pt x="17778" y="15419"/>
                  </a:cubicBezTo>
                  <a:cubicBezTo>
                    <a:pt x="18796" y="13283"/>
                    <a:pt x="19125" y="10884"/>
                    <a:pt x="18698" y="8551"/>
                  </a:cubicBezTo>
                  <a:cubicBezTo>
                    <a:pt x="18238" y="5528"/>
                    <a:pt x="16890" y="2768"/>
                    <a:pt x="15543" y="40"/>
                  </a:cubicBezTo>
                  <a:cubicBezTo>
                    <a:pt x="15524" y="12"/>
                    <a:pt x="15498" y="0"/>
                    <a:pt x="1547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2" name="Google Shape;16602;p113"/>
            <p:cNvSpPr/>
            <p:nvPr/>
          </p:nvSpPr>
          <p:spPr>
            <a:xfrm>
              <a:off x="413425" y="728088"/>
              <a:ext cx="246825" cy="448400"/>
            </a:xfrm>
            <a:custGeom>
              <a:rect b="b" l="l" r="r" t="t"/>
              <a:pathLst>
                <a:path extrusionOk="0" h="17936" w="9873">
                  <a:moveTo>
                    <a:pt x="9137" y="0"/>
                  </a:moveTo>
                  <a:cubicBezTo>
                    <a:pt x="9084" y="0"/>
                    <a:pt x="9035" y="33"/>
                    <a:pt x="9051" y="99"/>
                  </a:cubicBezTo>
                  <a:cubicBezTo>
                    <a:pt x="9183" y="1840"/>
                    <a:pt x="9314" y="3615"/>
                    <a:pt x="9446" y="5389"/>
                  </a:cubicBezTo>
                  <a:cubicBezTo>
                    <a:pt x="9610" y="7131"/>
                    <a:pt x="9610" y="8938"/>
                    <a:pt x="9380" y="10680"/>
                  </a:cubicBezTo>
                  <a:cubicBezTo>
                    <a:pt x="8953" y="13473"/>
                    <a:pt x="7474" y="16430"/>
                    <a:pt x="4648" y="17383"/>
                  </a:cubicBezTo>
                  <a:cubicBezTo>
                    <a:pt x="4066" y="17603"/>
                    <a:pt x="3459" y="17711"/>
                    <a:pt x="2855" y="17711"/>
                  </a:cubicBezTo>
                  <a:cubicBezTo>
                    <a:pt x="1922" y="17711"/>
                    <a:pt x="996" y="17454"/>
                    <a:pt x="179" y="16956"/>
                  </a:cubicBezTo>
                  <a:cubicBezTo>
                    <a:pt x="160" y="16937"/>
                    <a:pt x="141" y="16929"/>
                    <a:pt x="123" y="16929"/>
                  </a:cubicBezTo>
                  <a:cubicBezTo>
                    <a:pt x="50" y="16929"/>
                    <a:pt x="1" y="17067"/>
                    <a:pt x="80" y="17120"/>
                  </a:cubicBezTo>
                  <a:cubicBezTo>
                    <a:pt x="907" y="17664"/>
                    <a:pt x="1869" y="17935"/>
                    <a:pt x="2834" y="17935"/>
                  </a:cubicBezTo>
                  <a:cubicBezTo>
                    <a:pt x="3211" y="17935"/>
                    <a:pt x="3588" y="17894"/>
                    <a:pt x="3958" y="17810"/>
                  </a:cubicBezTo>
                  <a:cubicBezTo>
                    <a:pt x="5371" y="17482"/>
                    <a:pt x="6620" y="16726"/>
                    <a:pt x="7507" y="15609"/>
                  </a:cubicBezTo>
                  <a:cubicBezTo>
                    <a:pt x="9643" y="13046"/>
                    <a:pt x="9873" y="9563"/>
                    <a:pt x="9708" y="6375"/>
                  </a:cubicBezTo>
                  <a:cubicBezTo>
                    <a:pt x="9610" y="4272"/>
                    <a:pt x="9413" y="2202"/>
                    <a:pt x="9248" y="99"/>
                  </a:cubicBezTo>
                  <a:cubicBezTo>
                    <a:pt x="9248" y="33"/>
                    <a:pt x="9191" y="0"/>
                    <a:pt x="9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3" name="Google Shape;16603;p113"/>
            <p:cNvSpPr/>
            <p:nvPr/>
          </p:nvSpPr>
          <p:spPr>
            <a:xfrm>
              <a:off x="122150" y="743538"/>
              <a:ext cx="325325" cy="298375"/>
            </a:xfrm>
            <a:custGeom>
              <a:rect b="b" l="l" r="r" t="t"/>
              <a:pathLst>
                <a:path extrusionOk="0" h="11935" w="13013">
                  <a:moveTo>
                    <a:pt x="12447" y="1"/>
                  </a:moveTo>
                  <a:cubicBezTo>
                    <a:pt x="12383" y="1"/>
                    <a:pt x="12303" y="57"/>
                    <a:pt x="12323" y="138"/>
                  </a:cubicBezTo>
                  <a:cubicBezTo>
                    <a:pt x="12717" y="2635"/>
                    <a:pt x="13013" y="5461"/>
                    <a:pt x="11731" y="7827"/>
                  </a:cubicBezTo>
                  <a:cubicBezTo>
                    <a:pt x="10483" y="10160"/>
                    <a:pt x="7821" y="11310"/>
                    <a:pt x="5258" y="11639"/>
                  </a:cubicBezTo>
                  <a:cubicBezTo>
                    <a:pt x="4298" y="11713"/>
                    <a:pt x="3339" y="11756"/>
                    <a:pt x="2379" y="11756"/>
                  </a:cubicBezTo>
                  <a:cubicBezTo>
                    <a:pt x="1630" y="11756"/>
                    <a:pt x="881" y="11730"/>
                    <a:pt x="132" y="11672"/>
                  </a:cubicBezTo>
                  <a:cubicBezTo>
                    <a:pt x="0" y="11672"/>
                    <a:pt x="0" y="11869"/>
                    <a:pt x="132" y="11869"/>
                  </a:cubicBezTo>
                  <a:lnTo>
                    <a:pt x="132" y="11836"/>
                  </a:lnTo>
                  <a:cubicBezTo>
                    <a:pt x="1045" y="11887"/>
                    <a:pt x="1973" y="11935"/>
                    <a:pt x="2901" y="11935"/>
                  </a:cubicBezTo>
                  <a:cubicBezTo>
                    <a:pt x="4979" y="11935"/>
                    <a:pt x="7053" y="11696"/>
                    <a:pt x="8938" y="10719"/>
                  </a:cubicBezTo>
                  <a:cubicBezTo>
                    <a:pt x="10056" y="10160"/>
                    <a:pt x="11008" y="9306"/>
                    <a:pt x="11699" y="8254"/>
                  </a:cubicBezTo>
                  <a:cubicBezTo>
                    <a:pt x="12356" y="7137"/>
                    <a:pt x="12750" y="5889"/>
                    <a:pt x="12816" y="4607"/>
                  </a:cubicBezTo>
                  <a:cubicBezTo>
                    <a:pt x="12881" y="3063"/>
                    <a:pt x="12783" y="1551"/>
                    <a:pt x="12520" y="72"/>
                  </a:cubicBezTo>
                  <a:cubicBezTo>
                    <a:pt x="12520" y="22"/>
                    <a:pt x="12486" y="1"/>
                    <a:pt x="1244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4" name="Google Shape;16604;p113"/>
            <p:cNvSpPr/>
            <p:nvPr/>
          </p:nvSpPr>
          <p:spPr>
            <a:xfrm>
              <a:off x="482500" y="422338"/>
              <a:ext cx="444750" cy="304475"/>
            </a:xfrm>
            <a:custGeom>
              <a:rect b="b" l="l" r="r" t="t"/>
              <a:pathLst>
                <a:path extrusionOk="0" h="12179" w="17790">
                  <a:moveTo>
                    <a:pt x="16650" y="0"/>
                  </a:moveTo>
                  <a:cubicBezTo>
                    <a:pt x="16588" y="0"/>
                    <a:pt x="16520" y="56"/>
                    <a:pt x="16541" y="138"/>
                  </a:cubicBezTo>
                  <a:cubicBezTo>
                    <a:pt x="17789" y="3128"/>
                    <a:pt x="16836" y="6644"/>
                    <a:pt x="14733" y="9010"/>
                  </a:cubicBezTo>
                  <a:cubicBezTo>
                    <a:pt x="12954" y="11018"/>
                    <a:pt x="10388" y="11984"/>
                    <a:pt x="7766" y="11984"/>
                  </a:cubicBezTo>
                  <a:cubicBezTo>
                    <a:pt x="6999" y="11984"/>
                    <a:pt x="6226" y="11901"/>
                    <a:pt x="5467" y="11737"/>
                  </a:cubicBezTo>
                  <a:cubicBezTo>
                    <a:pt x="3528" y="11310"/>
                    <a:pt x="1721" y="10390"/>
                    <a:pt x="209" y="9043"/>
                  </a:cubicBezTo>
                  <a:cubicBezTo>
                    <a:pt x="187" y="9021"/>
                    <a:pt x="164" y="9012"/>
                    <a:pt x="142" y="9012"/>
                  </a:cubicBezTo>
                  <a:cubicBezTo>
                    <a:pt x="64" y="9012"/>
                    <a:pt x="1" y="9123"/>
                    <a:pt x="78" y="9174"/>
                  </a:cubicBezTo>
                  <a:cubicBezTo>
                    <a:pt x="2219" y="11133"/>
                    <a:pt x="5005" y="12179"/>
                    <a:pt x="7856" y="12179"/>
                  </a:cubicBezTo>
                  <a:cubicBezTo>
                    <a:pt x="8592" y="12179"/>
                    <a:pt x="9332" y="12109"/>
                    <a:pt x="10067" y="11967"/>
                  </a:cubicBezTo>
                  <a:cubicBezTo>
                    <a:pt x="11743" y="11573"/>
                    <a:pt x="13255" y="10751"/>
                    <a:pt x="14470" y="9569"/>
                  </a:cubicBezTo>
                  <a:cubicBezTo>
                    <a:pt x="15653" y="8418"/>
                    <a:pt x="16508" y="6973"/>
                    <a:pt x="16935" y="5428"/>
                  </a:cubicBezTo>
                  <a:cubicBezTo>
                    <a:pt x="17494" y="3654"/>
                    <a:pt x="17395" y="1781"/>
                    <a:pt x="16738" y="72"/>
                  </a:cubicBezTo>
                  <a:cubicBezTo>
                    <a:pt x="16725" y="22"/>
                    <a:pt x="16689" y="0"/>
                    <a:pt x="1665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5" name="Google Shape;16605;p113"/>
            <p:cNvSpPr/>
            <p:nvPr/>
          </p:nvSpPr>
          <p:spPr>
            <a:xfrm>
              <a:off x="906475" y="93113"/>
              <a:ext cx="924425" cy="492325"/>
            </a:xfrm>
            <a:custGeom>
              <a:rect b="b" l="l" r="r" t="t"/>
              <a:pathLst>
                <a:path extrusionOk="0" h="19693" w="36977">
                  <a:moveTo>
                    <a:pt x="42" y="17677"/>
                  </a:moveTo>
                  <a:lnTo>
                    <a:pt x="75" y="17710"/>
                  </a:lnTo>
                  <a:cubicBezTo>
                    <a:pt x="73" y="17708"/>
                    <a:pt x="71" y="17706"/>
                    <a:pt x="69" y="17704"/>
                  </a:cubicBezTo>
                  <a:lnTo>
                    <a:pt x="69" y="17704"/>
                  </a:lnTo>
                  <a:cubicBezTo>
                    <a:pt x="60" y="17695"/>
                    <a:pt x="51" y="17686"/>
                    <a:pt x="42" y="17677"/>
                  </a:cubicBezTo>
                  <a:close/>
                  <a:moveTo>
                    <a:pt x="35295" y="0"/>
                  </a:moveTo>
                  <a:cubicBezTo>
                    <a:pt x="35208" y="0"/>
                    <a:pt x="35125" y="111"/>
                    <a:pt x="35202" y="163"/>
                  </a:cubicBezTo>
                  <a:cubicBezTo>
                    <a:pt x="36484" y="1181"/>
                    <a:pt x="36746" y="3021"/>
                    <a:pt x="36221" y="4467"/>
                  </a:cubicBezTo>
                  <a:cubicBezTo>
                    <a:pt x="35662" y="6209"/>
                    <a:pt x="34151" y="7457"/>
                    <a:pt x="32639" y="8410"/>
                  </a:cubicBezTo>
                  <a:cubicBezTo>
                    <a:pt x="29419" y="10448"/>
                    <a:pt x="25705" y="11696"/>
                    <a:pt x="21894" y="11992"/>
                  </a:cubicBezTo>
                  <a:cubicBezTo>
                    <a:pt x="21360" y="12025"/>
                    <a:pt x="20828" y="12041"/>
                    <a:pt x="20298" y="12041"/>
                  </a:cubicBezTo>
                  <a:cubicBezTo>
                    <a:pt x="18675" y="12041"/>
                    <a:pt x="17071" y="11887"/>
                    <a:pt x="15486" y="11565"/>
                  </a:cubicBezTo>
                  <a:cubicBezTo>
                    <a:pt x="15387" y="11565"/>
                    <a:pt x="15322" y="11598"/>
                    <a:pt x="15354" y="11696"/>
                  </a:cubicBezTo>
                  <a:cubicBezTo>
                    <a:pt x="16176" y="14095"/>
                    <a:pt x="14796" y="16658"/>
                    <a:pt x="12824" y="18071"/>
                  </a:cubicBezTo>
                  <a:cubicBezTo>
                    <a:pt x="11376" y="19114"/>
                    <a:pt x="9645" y="19499"/>
                    <a:pt x="7890" y="19499"/>
                  </a:cubicBezTo>
                  <a:cubicBezTo>
                    <a:pt x="6657" y="19499"/>
                    <a:pt x="5413" y="19309"/>
                    <a:pt x="4248" y="19024"/>
                  </a:cubicBezTo>
                  <a:cubicBezTo>
                    <a:pt x="3426" y="18827"/>
                    <a:pt x="2670" y="18564"/>
                    <a:pt x="1849" y="18334"/>
                  </a:cubicBezTo>
                  <a:cubicBezTo>
                    <a:pt x="1553" y="18269"/>
                    <a:pt x="1290" y="18203"/>
                    <a:pt x="1027" y="18104"/>
                  </a:cubicBezTo>
                  <a:cubicBezTo>
                    <a:pt x="732" y="17973"/>
                    <a:pt x="436" y="17776"/>
                    <a:pt x="206" y="17546"/>
                  </a:cubicBezTo>
                  <a:cubicBezTo>
                    <a:pt x="185" y="17524"/>
                    <a:pt x="162" y="17515"/>
                    <a:pt x="140" y="17515"/>
                  </a:cubicBezTo>
                  <a:cubicBezTo>
                    <a:pt x="63" y="17515"/>
                    <a:pt x="1" y="17627"/>
                    <a:pt x="69" y="17704"/>
                  </a:cubicBezTo>
                  <a:lnTo>
                    <a:pt x="69" y="17704"/>
                  </a:lnTo>
                  <a:cubicBezTo>
                    <a:pt x="459" y="18083"/>
                    <a:pt x="942" y="18337"/>
                    <a:pt x="1487" y="18466"/>
                  </a:cubicBezTo>
                  <a:cubicBezTo>
                    <a:pt x="2210" y="18630"/>
                    <a:pt x="2933" y="18893"/>
                    <a:pt x="3656" y="19090"/>
                  </a:cubicBezTo>
                  <a:cubicBezTo>
                    <a:pt x="5055" y="19469"/>
                    <a:pt x="6479" y="19693"/>
                    <a:pt x="7930" y="19693"/>
                  </a:cubicBezTo>
                  <a:cubicBezTo>
                    <a:pt x="8115" y="19693"/>
                    <a:pt x="8301" y="19689"/>
                    <a:pt x="8487" y="19682"/>
                  </a:cubicBezTo>
                  <a:cubicBezTo>
                    <a:pt x="9965" y="19649"/>
                    <a:pt x="11411" y="19221"/>
                    <a:pt x="12660" y="18466"/>
                  </a:cubicBezTo>
                  <a:cubicBezTo>
                    <a:pt x="13744" y="17743"/>
                    <a:pt x="14599" y="16790"/>
                    <a:pt x="15190" y="15673"/>
                  </a:cubicBezTo>
                  <a:cubicBezTo>
                    <a:pt x="15820" y="14475"/>
                    <a:pt x="15967" y="13097"/>
                    <a:pt x="15602" y="11798"/>
                  </a:cubicBezTo>
                  <a:lnTo>
                    <a:pt x="15602" y="11798"/>
                  </a:lnTo>
                  <a:cubicBezTo>
                    <a:pt x="17107" y="12090"/>
                    <a:pt x="18631" y="12235"/>
                    <a:pt x="20153" y="12235"/>
                  </a:cubicBezTo>
                  <a:cubicBezTo>
                    <a:pt x="22527" y="12235"/>
                    <a:pt x="24897" y="11880"/>
                    <a:pt x="27184" y="11171"/>
                  </a:cubicBezTo>
                  <a:cubicBezTo>
                    <a:pt x="29090" y="10579"/>
                    <a:pt x="30897" y="9725"/>
                    <a:pt x="32573" y="8706"/>
                  </a:cubicBezTo>
                  <a:cubicBezTo>
                    <a:pt x="34085" y="7753"/>
                    <a:pt x="35596" y="6537"/>
                    <a:pt x="36319" y="4862"/>
                  </a:cubicBezTo>
                  <a:cubicBezTo>
                    <a:pt x="36976" y="3284"/>
                    <a:pt x="36779" y="1181"/>
                    <a:pt x="35366" y="31"/>
                  </a:cubicBezTo>
                  <a:cubicBezTo>
                    <a:pt x="35345" y="9"/>
                    <a:pt x="35320" y="0"/>
                    <a:pt x="3529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6" name="Google Shape;16606;p113"/>
            <p:cNvSpPr/>
            <p:nvPr/>
          </p:nvSpPr>
          <p:spPr>
            <a:xfrm>
              <a:off x="654050" y="235238"/>
              <a:ext cx="534075" cy="159525"/>
            </a:xfrm>
            <a:custGeom>
              <a:rect b="b" l="l" r="r" t="t"/>
              <a:pathLst>
                <a:path extrusionOk="0" h="6381" w="21363">
                  <a:moveTo>
                    <a:pt x="21213" y="1"/>
                  </a:moveTo>
                  <a:cubicBezTo>
                    <a:pt x="21191" y="1"/>
                    <a:pt x="21168" y="10"/>
                    <a:pt x="21147" y="31"/>
                  </a:cubicBezTo>
                  <a:cubicBezTo>
                    <a:pt x="19339" y="2364"/>
                    <a:pt x="16941" y="4138"/>
                    <a:pt x="14180" y="5190"/>
                  </a:cubicBezTo>
                  <a:cubicBezTo>
                    <a:pt x="12393" y="5853"/>
                    <a:pt x="10520" y="6184"/>
                    <a:pt x="8644" y="6184"/>
                  </a:cubicBezTo>
                  <a:cubicBezTo>
                    <a:pt x="7449" y="6184"/>
                    <a:pt x="6254" y="6050"/>
                    <a:pt x="5078" y="5781"/>
                  </a:cubicBezTo>
                  <a:cubicBezTo>
                    <a:pt x="3337" y="5354"/>
                    <a:pt x="1694" y="4664"/>
                    <a:pt x="182" y="3711"/>
                  </a:cubicBezTo>
                  <a:cubicBezTo>
                    <a:pt x="166" y="3701"/>
                    <a:pt x="150" y="3696"/>
                    <a:pt x="135" y="3696"/>
                  </a:cubicBezTo>
                  <a:cubicBezTo>
                    <a:pt x="57" y="3696"/>
                    <a:pt x="1" y="3820"/>
                    <a:pt x="83" y="3876"/>
                  </a:cubicBezTo>
                  <a:cubicBezTo>
                    <a:pt x="2643" y="5498"/>
                    <a:pt x="5617" y="6380"/>
                    <a:pt x="8668" y="6380"/>
                  </a:cubicBezTo>
                  <a:cubicBezTo>
                    <a:pt x="8830" y="6380"/>
                    <a:pt x="8991" y="6378"/>
                    <a:pt x="9153" y="6373"/>
                  </a:cubicBezTo>
                  <a:cubicBezTo>
                    <a:pt x="12209" y="6307"/>
                    <a:pt x="15166" y="5321"/>
                    <a:pt x="17664" y="3613"/>
                  </a:cubicBezTo>
                  <a:cubicBezTo>
                    <a:pt x="19044" y="2660"/>
                    <a:pt x="20292" y="1510"/>
                    <a:pt x="21311" y="195"/>
                  </a:cubicBezTo>
                  <a:cubicBezTo>
                    <a:pt x="21363" y="118"/>
                    <a:pt x="21293" y="1"/>
                    <a:pt x="212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7" name="Google Shape;16607;p113"/>
            <p:cNvSpPr/>
            <p:nvPr/>
          </p:nvSpPr>
          <p:spPr>
            <a:xfrm>
              <a:off x="1113975" y="168188"/>
              <a:ext cx="341950" cy="180800"/>
            </a:xfrm>
            <a:custGeom>
              <a:rect b="b" l="l" r="r" t="t"/>
              <a:pathLst>
                <a:path extrusionOk="0" h="7232" w="13678">
                  <a:moveTo>
                    <a:pt x="13567" y="0"/>
                  </a:moveTo>
                  <a:cubicBezTo>
                    <a:pt x="13523" y="0"/>
                    <a:pt x="13477" y="26"/>
                    <a:pt x="13462" y="84"/>
                  </a:cubicBezTo>
                  <a:cubicBezTo>
                    <a:pt x="13002" y="2154"/>
                    <a:pt x="11786" y="3994"/>
                    <a:pt x="10110" y="5276"/>
                  </a:cubicBezTo>
                  <a:cubicBezTo>
                    <a:pt x="8551" y="6431"/>
                    <a:pt x="6662" y="7053"/>
                    <a:pt x="4710" y="7053"/>
                  </a:cubicBezTo>
                  <a:cubicBezTo>
                    <a:pt x="4441" y="7053"/>
                    <a:pt x="4171" y="7041"/>
                    <a:pt x="3900" y="7018"/>
                  </a:cubicBezTo>
                  <a:cubicBezTo>
                    <a:pt x="2586" y="6886"/>
                    <a:pt x="1337" y="6459"/>
                    <a:pt x="187" y="5769"/>
                  </a:cubicBezTo>
                  <a:cubicBezTo>
                    <a:pt x="176" y="5765"/>
                    <a:pt x="166" y="5764"/>
                    <a:pt x="155" y="5764"/>
                  </a:cubicBezTo>
                  <a:cubicBezTo>
                    <a:pt x="69" y="5764"/>
                    <a:pt x="0" y="5878"/>
                    <a:pt x="88" y="5966"/>
                  </a:cubicBezTo>
                  <a:cubicBezTo>
                    <a:pt x="1534" y="6806"/>
                    <a:pt x="3163" y="7232"/>
                    <a:pt x="4821" y="7232"/>
                  </a:cubicBezTo>
                  <a:cubicBezTo>
                    <a:pt x="5498" y="7232"/>
                    <a:pt x="6181" y="7161"/>
                    <a:pt x="6857" y="7018"/>
                  </a:cubicBezTo>
                  <a:cubicBezTo>
                    <a:pt x="8993" y="6492"/>
                    <a:pt x="10866" y="5243"/>
                    <a:pt x="12148" y="3436"/>
                  </a:cubicBezTo>
                  <a:cubicBezTo>
                    <a:pt x="12871" y="2450"/>
                    <a:pt x="13397" y="1333"/>
                    <a:pt x="13659" y="117"/>
                  </a:cubicBezTo>
                  <a:cubicBezTo>
                    <a:pt x="13678" y="43"/>
                    <a:pt x="13624" y="0"/>
                    <a:pt x="1356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8" name="Google Shape;16608;p113"/>
            <p:cNvSpPr/>
            <p:nvPr/>
          </p:nvSpPr>
          <p:spPr>
            <a:xfrm>
              <a:off x="-51775" y="133988"/>
              <a:ext cx="446675" cy="288625"/>
            </a:xfrm>
            <a:custGeom>
              <a:rect b="b" l="l" r="r" t="t"/>
              <a:pathLst>
                <a:path extrusionOk="0" h="11545" w="17867">
                  <a:moveTo>
                    <a:pt x="17748" y="0"/>
                  </a:moveTo>
                  <a:cubicBezTo>
                    <a:pt x="17714" y="0"/>
                    <a:pt x="17682" y="22"/>
                    <a:pt x="17670" y="72"/>
                  </a:cubicBezTo>
                  <a:cubicBezTo>
                    <a:pt x="17210" y="2964"/>
                    <a:pt x="15830" y="5625"/>
                    <a:pt x="13727" y="7663"/>
                  </a:cubicBezTo>
                  <a:cubicBezTo>
                    <a:pt x="11459" y="9799"/>
                    <a:pt x="8535" y="11080"/>
                    <a:pt x="5446" y="11310"/>
                  </a:cubicBezTo>
                  <a:cubicBezTo>
                    <a:pt x="5117" y="11334"/>
                    <a:pt x="4790" y="11346"/>
                    <a:pt x="4463" y="11346"/>
                  </a:cubicBezTo>
                  <a:cubicBezTo>
                    <a:pt x="2995" y="11346"/>
                    <a:pt x="1553" y="11104"/>
                    <a:pt x="155" y="10620"/>
                  </a:cubicBezTo>
                  <a:cubicBezTo>
                    <a:pt x="148" y="10618"/>
                    <a:pt x="140" y="10616"/>
                    <a:pt x="133" y="10616"/>
                  </a:cubicBezTo>
                  <a:cubicBezTo>
                    <a:pt x="48" y="10616"/>
                    <a:pt x="1" y="10787"/>
                    <a:pt x="122" y="10817"/>
                  </a:cubicBezTo>
                  <a:cubicBezTo>
                    <a:pt x="1538" y="11304"/>
                    <a:pt x="3010" y="11545"/>
                    <a:pt x="4483" y="11545"/>
                  </a:cubicBezTo>
                  <a:cubicBezTo>
                    <a:pt x="6190" y="11545"/>
                    <a:pt x="7898" y="11222"/>
                    <a:pt x="9520" y="10587"/>
                  </a:cubicBezTo>
                  <a:cubicBezTo>
                    <a:pt x="12346" y="9470"/>
                    <a:pt x="14679" y="7400"/>
                    <a:pt x="16191" y="4804"/>
                  </a:cubicBezTo>
                  <a:cubicBezTo>
                    <a:pt x="17045" y="3358"/>
                    <a:pt x="17604" y="1781"/>
                    <a:pt x="17867" y="138"/>
                  </a:cubicBezTo>
                  <a:cubicBezTo>
                    <a:pt x="17867" y="56"/>
                    <a:pt x="17804" y="0"/>
                    <a:pt x="1774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9" name="Google Shape;16609;p113"/>
            <p:cNvSpPr/>
            <p:nvPr/>
          </p:nvSpPr>
          <p:spPr>
            <a:xfrm>
              <a:off x="352650" y="148313"/>
              <a:ext cx="61975" cy="130625"/>
            </a:xfrm>
            <a:custGeom>
              <a:rect b="b" l="l" r="r" t="t"/>
              <a:pathLst>
                <a:path extrusionOk="0" h="5225" w="2479">
                  <a:moveTo>
                    <a:pt x="2363" y="0"/>
                  </a:moveTo>
                  <a:cubicBezTo>
                    <a:pt x="2328" y="0"/>
                    <a:pt x="2294" y="19"/>
                    <a:pt x="2281" y="58"/>
                  </a:cubicBezTo>
                  <a:cubicBezTo>
                    <a:pt x="1821" y="1832"/>
                    <a:pt x="1066" y="3541"/>
                    <a:pt x="47" y="5085"/>
                  </a:cubicBezTo>
                  <a:cubicBezTo>
                    <a:pt x="0" y="5155"/>
                    <a:pt x="69" y="5225"/>
                    <a:pt x="148" y="5225"/>
                  </a:cubicBezTo>
                  <a:cubicBezTo>
                    <a:pt x="181" y="5225"/>
                    <a:pt x="215" y="5213"/>
                    <a:pt x="244" y="5184"/>
                  </a:cubicBezTo>
                  <a:cubicBezTo>
                    <a:pt x="1263" y="3639"/>
                    <a:pt x="2018" y="1931"/>
                    <a:pt x="2479" y="123"/>
                  </a:cubicBezTo>
                  <a:cubicBezTo>
                    <a:pt x="2479" y="44"/>
                    <a:pt x="2418" y="0"/>
                    <a:pt x="23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0" name="Google Shape;16610;p113"/>
            <p:cNvSpPr/>
            <p:nvPr/>
          </p:nvSpPr>
          <p:spPr>
            <a:xfrm>
              <a:off x="374700" y="204588"/>
              <a:ext cx="46650" cy="79025"/>
            </a:xfrm>
            <a:custGeom>
              <a:rect b="b" l="l" r="r" t="t"/>
              <a:pathLst>
                <a:path extrusionOk="0" h="3161" w="1866">
                  <a:moveTo>
                    <a:pt x="1732" y="0"/>
                  </a:moveTo>
                  <a:cubicBezTo>
                    <a:pt x="1687" y="0"/>
                    <a:pt x="1643" y="21"/>
                    <a:pt x="1629" y="74"/>
                  </a:cubicBezTo>
                  <a:cubicBezTo>
                    <a:pt x="1268" y="1125"/>
                    <a:pt x="742" y="2111"/>
                    <a:pt x="52" y="2966"/>
                  </a:cubicBezTo>
                  <a:cubicBezTo>
                    <a:pt x="1" y="3043"/>
                    <a:pt x="70" y="3160"/>
                    <a:pt x="150" y="3160"/>
                  </a:cubicBezTo>
                  <a:cubicBezTo>
                    <a:pt x="172" y="3160"/>
                    <a:pt x="195" y="3151"/>
                    <a:pt x="216" y="3130"/>
                  </a:cubicBezTo>
                  <a:lnTo>
                    <a:pt x="184" y="3130"/>
                  </a:lnTo>
                  <a:cubicBezTo>
                    <a:pt x="906" y="2210"/>
                    <a:pt x="1465" y="1191"/>
                    <a:pt x="1827" y="107"/>
                  </a:cubicBezTo>
                  <a:cubicBezTo>
                    <a:pt x="1866" y="48"/>
                    <a:pt x="1799" y="0"/>
                    <a:pt x="17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1" name="Google Shape;16611;p113"/>
            <p:cNvSpPr/>
            <p:nvPr/>
          </p:nvSpPr>
          <p:spPr>
            <a:xfrm>
              <a:off x="390500" y="234163"/>
              <a:ext cx="29400" cy="50250"/>
            </a:xfrm>
            <a:custGeom>
              <a:rect b="b" l="l" r="r" t="t"/>
              <a:pathLst>
                <a:path extrusionOk="0" h="2010" w="1176">
                  <a:moveTo>
                    <a:pt x="1039" y="0"/>
                  </a:moveTo>
                  <a:cubicBezTo>
                    <a:pt x="1011" y="0"/>
                    <a:pt x="984" y="12"/>
                    <a:pt x="965" y="41"/>
                  </a:cubicBezTo>
                  <a:lnTo>
                    <a:pt x="44" y="1848"/>
                  </a:lnTo>
                  <a:cubicBezTo>
                    <a:pt x="1" y="1936"/>
                    <a:pt x="74" y="2009"/>
                    <a:pt x="147" y="2009"/>
                  </a:cubicBezTo>
                  <a:cubicBezTo>
                    <a:pt x="183" y="2009"/>
                    <a:pt x="220" y="1991"/>
                    <a:pt x="242" y="1947"/>
                  </a:cubicBezTo>
                  <a:cubicBezTo>
                    <a:pt x="537" y="1355"/>
                    <a:pt x="833" y="764"/>
                    <a:pt x="1129" y="140"/>
                  </a:cubicBezTo>
                  <a:cubicBezTo>
                    <a:pt x="1175" y="70"/>
                    <a:pt x="1107" y="0"/>
                    <a:pt x="103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2" name="Google Shape;16612;p113"/>
            <p:cNvSpPr/>
            <p:nvPr/>
          </p:nvSpPr>
          <p:spPr>
            <a:xfrm>
              <a:off x="631050" y="348163"/>
              <a:ext cx="191875" cy="64475"/>
            </a:xfrm>
            <a:custGeom>
              <a:rect b="b" l="l" r="r" t="t"/>
              <a:pathLst>
                <a:path extrusionOk="0" h="2579" w="7675">
                  <a:moveTo>
                    <a:pt x="154" y="1"/>
                  </a:moveTo>
                  <a:cubicBezTo>
                    <a:pt x="57" y="1"/>
                    <a:pt x="1" y="125"/>
                    <a:pt x="83" y="180"/>
                  </a:cubicBezTo>
                  <a:cubicBezTo>
                    <a:pt x="2318" y="1659"/>
                    <a:pt x="4881" y="2480"/>
                    <a:pt x="7543" y="2579"/>
                  </a:cubicBezTo>
                  <a:cubicBezTo>
                    <a:pt x="7674" y="2579"/>
                    <a:pt x="7674" y="2382"/>
                    <a:pt x="7543" y="2349"/>
                  </a:cubicBezTo>
                  <a:cubicBezTo>
                    <a:pt x="4914" y="2283"/>
                    <a:pt x="2384" y="1462"/>
                    <a:pt x="215" y="16"/>
                  </a:cubicBezTo>
                  <a:cubicBezTo>
                    <a:pt x="194" y="5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3" name="Google Shape;16613;p113"/>
            <p:cNvSpPr/>
            <p:nvPr/>
          </p:nvSpPr>
          <p:spPr>
            <a:xfrm>
              <a:off x="660625" y="392513"/>
              <a:ext cx="110275" cy="37475"/>
            </a:xfrm>
            <a:custGeom>
              <a:rect b="b" l="l" r="r" t="t"/>
              <a:pathLst>
                <a:path extrusionOk="0" h="1499" w="4411">
                  <a:moveTo>
                    <a:pt x="154" y="1"/>
                  </a:moveTo>
                  <a:cubicBezTo>
                    <a:pt x="57" y="1"/>
                    <a:pt x="1" y="125"/>
                    <a:pt x="83" y="181"/>
                  </a:cubicBezTo>
                  <a:cubicBezTo>
                    <a:pt x="1398" y="805"/>
                    <a:pt x="2811" y="1232"/>
                    <a:pt x="4224" y="1495"/>
                  </a:cubicBezTo>
                  <a:cubicBezTo>
                    <a:pt x="4234" y="1497"/>
                    <a:pt x="4243" y="1499"/>
                    <a:pt x="4253" y="1499"/>
                  </a:cubicBezTo>
                  <a:cubicBezTo>
                    <a:pt x="4364" y="1499"/>
                    <a:pt x="4411" y="1328"/>
                    <a:pt x="4289" y="1298"/>
                  </a:cubicBezTo>
                  <a:cubicBezTo>
                    <a:pt x="2876" y="1068"/>
                    <a:pt x="1496" y="608"/>
                    <a:pt x="215" y="16"/>
                  </a:cubicBezTo>
                  <a:cubicBezTo>
                    <a:pt x="194" y="6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4" name="Google Shape;16614;p113"/>
            <p:cNvSpPr/>
            <p:nvPr/>
          </p:nvSpPr>
          <p:spPr>
            <a:xfrm>
              <a:off x="699100" y="427313"/>
              <a:ext cx="53175" cy="15725"/>
            </a:xfrm>
            <a:custGeom>
              <a:rect b="b" l="l" r="r" t="t"/>
              <a:pathLst>
                <a:path extrusionOk="0" h="629" w="2127">
                  <a:moveTo>
                    <a:pt x="158" y="1"/>
                  </a:moveTo>
                  <a:cubicBezTo>
                    <a:pt x="47" y="1"/>
                    <a:pt x="0" y="171"/>
                    <a:pt x="122" y="202"/>
                  </a:cubicBezTo>
                  <a:lnTo>
                    <a:pt x="122" y="234"/>
                  </a:lnTo>
                  <a:cubicBezTo>
                    <a:pt x="746" y="432"/>
                    <a:pt x="1370" y="563"/>
                    <a:pt x="1995" y="629"/>
                  </a:cubicBezTo>
                  <a:cubicBezTo>
                    <a:pt x="2126" y="629"/>
                    <a:pt x="2126" y="432"/>
                    <a:pt x="1995" y="432"/>
                  </a:cubicBezTo>
                  <a:cubicBezTo>
                    <a:pt x="1370" y="366"/>
                    <a:pt x="779" y="202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5" name="Google Shape;16615;p113"/>
            <p:cNvSpPr/>
            <p:nvPr/>
          </p:nvSpPr>
          <p:spPr>
            <a:xfrm>
              <a:off x="906400" y="514938"/>
              <a:ext cx="101350" cy="33250"/>
            </a:xfrm>
            <a:custGeom>
              <a:rect b="b" l="l" r="r" t="t"/>
              <a:pathLst>
                <a:path extrusionOk="0" h="1330" w="4054">
                  <a:moveTo>
                    <a:pt x="149" y="0"/>
                  </a:moveTo>
                  <a:cubicBezTo>
                    <a:pt x="52" y="0"/>
                    <a:pt x="0" y="125"/>
                    <a:pt x="110" y="180"/>
                  </a:cubicBezTo>
                  <a:cubicBezTo>
                    <a:pt x="1260" y="870"/>
                    <a:pt x="2575" y="1264"/>
                    <a:pt x="3922" y="1330"/>
                  </a:cubicBezTo>
                  <a:cubicBezTo>
                    <a:pt x="4054" y="1330"/>
                    <a:pt x="4054" y="1133"/>
                    <a:pt x="3922" y="1133"/>
                  </a:cubicBezTo>
                  <a:cubicBezTo>
                    <a:pt x="2608" y="1034"/>
                    <a:pt x="1326" y="673"/>
                    <a:pt x="209" y="15"/>
                  </a:cubicBezTo>
                  <a:cubicBezTo>
                    <a:pt x="188" y="5"/>
                    <a:pt x="167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6" name="Google Shape;16616;p113"/>
            <p:cNvSpPr/>
            <p:nvPr/>
          </p:nvSpPr>
          <p:spPr>
            <a:xfrm>
              <a:off x="1037300" y="548163"/>
              <a:ext cx="56700" cy="10500"/>
            </a:xfrm>
            <a:custGeom>
              <a:rect b="b" l="l" r="r" t="t"/>
              <a:pathLst>
                <a:path extrusionOk="0" h="420" w="2268">
                  <a:moveTo>
                    <a:pt x="2104" y="1"/>
                  </a:moveTo>
                  <a:cubicBezTo>
                    <a:pt x="1645" y="138"/>
                    <a:pt x="1187" y="196"/>
                    <a:pt x="729" y="196"/>
                  </a:cubicBezTo>
                  <a:cubicBezTo>
                    <a:pt x="530" y="196"/>
                    <a:pt x="331" y="185"/>
                    <a:pt x="132" y="165"/>
                  </a:cubicBezTo>
                  <a:cubicBezTo>
                    <a:pt x="1" y="165"/>
                    <a:pt x="1" y="362"/>
                    <a:pt x="132" y="395"/>
                  </a:cubicBezTo>
                  <a:cubicBezTo>
                    <a:pt x="305" y="412"/>
                    <a:pt x="477" y="420"/>
                    <a:pt x="649" y="420"/>
                  </a:cubicBezTo>
                  <a:cubicBezTo>
                    <a:pt x="1165" y="420"/>
                    <a:pt x="1676" y="346"/>
                    <a:pt x="2169" y="198"/>
                  </a:cubicBezTo>
                  <a:cubicBezTo>
                    <a:pt x="2268" y="165"/>
                    <a:pt x="2235" y="1"/>
                    <a:pt x="210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7" name="Google Shape;16617;p113"/>
            <p:cNvSpPr/>
            <p:nvPr/>
          </p:nvSpPr>
          <p:spPr>
            <a:xfrm>
              <a:off x="1258825" y="402613"/>
              <a:ext cx="20025" cy="83875"/>
            </a:xfrm>
            <a:custGeom>
              <a:rect b="b" l="l" r="r" t="t"/>
              <a:pathLst>
                <a:path extrusionOk="0" h="3355" w="801">
                  <a:moveTo>
                    <a:pt x="557" y="1"/>
                  </a:moveTo>
                  <a:cubicBezTo>
                    <a:pt x="502" y="1"/>
                    <a:pt x="439" y="57"/>
                    <a:pt x="439" y="138"/>
                  </a:cubicBezTo>
                  <a:cubicBezTo>
                    <a:pt x="603" y="1157"/>
                    <a:pt x="472" y="2241"/>
                    <a:pt x="45" y="3194"/>
                  </a:cubicBezTo>
                  <a:cubicBezTo>
                    <a:pt x="1" y="3282"/>
                    <a:pt x="59" y="3355"/>
                    <a:pt x="123" y="3355"/>
                  </a:cubicBezTo>
                  <a:cubicBezTo>
                    <a:pt x="154" y="3355"/>
                    <a:pt x="187" y="3336"/>
                    <a:pt x="209" y="3293"/>
                  </a:cubicBezTo>
                  <a:cubicBezTo>
                    <a:pt x="669" y="2274"/>
                    <a:pt x="800" y="1157"/>
                    <a:pt x="636" y="72"/>
                  </a:cubicBezTo>
                  <a:cubicBezTo>
                    <a:pt x="624" y="22"/>
                    <a:pt x="592" y="1"/>
                    <a:pt x="55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8" name="Google Shape;16618;p113"/>
            <p:cNvSpPr/>
            <p:nvPr/>
          </p:nvSpPr>
          <p:spPr>
            <a:xfrm>
              <a:off x="1247100" y="384238"/>
              <a:ext cx="12850" cy="60250"/>
            </a:xfrm>
            <a:custGeom>
              <a:rect b="b" l="l" r="r" t="t"/>
              <a:pathLst>
                <a:path extrusionOk="0" h="2410" w="514">
                  <a:moveTo>
                    <a:pt x="113" y="1"/>
                  </a:moveTo>
                  <a:cubicBezTo>
                    <a:pt x="56" y="1"/>
                    <a:pt x="2" y="43"/>
                    <a:pt x="21" y="117"/>
                  </a:cubicBezTo>
                  <a:cubicBezTo>
                    <a:pt x="284" y="807"/>
                    <a:pt x="284" y="1596"/>
                    <a:pt x="21" y="2286"/>
                  </a:cubicBezTo>
                  <a:cubicBezTo>
                    <a:pt x="1" y="2366"/>
                    <a:pt x="65" y="2409"/>
                    <a:pt x="127" y="2409"/>
                  </a:cubicBezTo>
                  <a:cubicBezTo>
                    <a:pt x="166" y="2409"/>
                    <a:pt x="205" y="2391"/>
                    <a:pt x="218" y="2352"/>
                  </a:cubicBezTo>
                  <a:cubicBezTo>
                    <a:pt x="514" y="1596"/>
                    <a:pt x="514" y="807"/>
                    <a:pt x="218" y="84"/>
                  </a:cubicBezTo>
                  <a:cubicBezTo>
                    <a:pt x="204" y="27"/>
                    <a:pt x="158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9" name="Google Shape;16619;p113"/>
            <p:cNvSpPr/>
            <p:nvPr/>
          </p:nvSpPr>
          <p:spPr>
            <a:xfrm>
              <a:off x="1125475" y="292563"/>
              <a:ext cx="75325" cy="20950"/>
            </a:xfrm>
            <a:custGeom>
              <a:rect b="b" l="l" r="r" t="t"/>
              <a:pathLst>
                <a:path extrusionOk="0" h="838" w="3013">
                  <a:moveTo>
                    <a:pt x="147" y="0"/>
                  </a:moveTo>
                  <a:cubicBezTo>
                    <a:pt x="43" y="0"/>
                    <a:pt x="0" y="111"/>
                    <a:pt x="88" y="170"/>
                  </a:cubicBezTo>
                  <a:cubicBezTo>
                    <a:pt x="818" y="607"/>
                    <a:pt x="1677" y="838"/>
                    <a:pt x="2551" y="838"/>
                  </a:cubicBezTo>
                  <a:cubicBezTo>
                    <a:pt x="2661" y="838"/>
                    <a:pt x="2771" y="834"/>
                    <a:pt x="2881" y="827"/>
                  </a:cubicBezTo>
                  <a:cubicBezTo>
                    <a:pt x="3004" y="827"/>
                    <a:pt x="3012" y="626"/>
                    <a:pt x="2906" y="626"/>
                  </a:cubicBezTo>
                  <a:cubicBezTo>
                    <a:pt x="2898" y="626"/>
                    <a:pt x="2890" y="627"/>
                    <a:pt x="2881" y="630"/>
                  </a:cubicBezTo>
                  <a:cubicBezTo>
                    <a:pt x="2774" y="637"/>
                    <a:pt x="2667" y="641"/>
                    <a:pt x="2561" y="641"/>
                  </a:cubicBezTo>
                  <a:cubicBezTo>
                    <a:pt x="1723" y="641"/>
                    <a:pt x="916" y="414"/>
                    <a:pt x="187" y="5"/>
                  </a:cubicBezTo>
                  <a:cubicBezTo>
                    <a:pt x="173" y="2"/>
                    <a:pt x="159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0" name="Google Shape;16620;p113"/>
            <p:cNvSpPr/>
            <p:nvPr/>
          </p:nvSpPr>
          <p:spPr>
            <a:xfrm>
              <a:off x="1157250" y="281688"/>
              <a:ext cx="20550" cy="7725"/>
            </a:xfrm>
            <a:custGeom>
              <a:rect b="b" l="l" r="r" t="t"/>
              <a:pathLst>
                <a:path extrusionOk="0" h="309" w="822">
                  <a:moveTo>
                    <a:pt x="85" y="0"/>
                  </a:moveTo>
                  <a:cubicBezTo>
                    <a:pt x="48" y="0"/>
                    <a:pt x="24" y="31"/>
                    <a:pt x="0" y="79"/>
                  </a:cubicBezTo>
                  <a:cubicBezTo>
                    <a:pt x="0" y="112"/>
                    <a:pt x="33" y="177"/>
                    <a:pt x="66" y="210"/>
                  </a:cubicBezTo>
                  <a:lnTo>
                    <a:pt x="690" y="309"/>
                  </a:lnTo>
                  <a:cubicBezTo>
                    <a:pt x="756" y="309"/>
                    <a:pt x="789" y="276"/>
                    <a:pt x="822" y="243"/>
                  </a:cubicBezTo>
                  <a:cubicBezTo>
                    <a:pt x="822" y="177"/>
                    <a:pt x="789" y="112"/>
                    <a:pt x="756" y="112"/>
                  </a:cubicBezTo>
                  <a:lnTo>
                    <a:pt x="132" y="13"/>
                  </a:lnTo>
                  <a:cubicBezTo>
                    <a:pt x="114" y="4"/>
                    <a:pt x="99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1" name="Google Shape;16621;p113"/>
            <p:cNvSpPr/>
            <p:nvPr/>
          </p:nvSpPr>
          <p:spPr>
            <a:xfrm>
              <a:off x="1172025" y="269363"/>
              <a:ext cx="23025" cy="5800"/>
            </a:xfrm>
            <a:custGeom>
              <a:rect b="b" l="l" r="r" t="t"/>
              <a:pathLst>
                <a:path extrusionOk="0" h="232" w="921">
                  <a:moveTo>
                    <a:pt x="86" y="0"/>
                  </a:moveTo>
                  <a:cubicBezTo>
                    <a:pt x="49" y="0"/>
                    <a:pt x="25" y="31"/>
                    <a:pt x="1" y="79"/>
                  </a:cubicBezTo>
                  <a:cubicBezTo>
                    <a:pt x="1" y="112"/>
                    <a:pt x="33" y="177"/>
                    <a:pt x="99" y="210"/>
                  </a:cubicBezTo>
                  <a:lnTo>
                    <a:pt x="99" y="177"/>
                  </a:lnTo>
                  <a:cubicBezTo>
                    <a:pt x="234" y="216"/>
                    <a:pt x="369" y="232"/>
                    <a:pt x="503" y="232"/>
                  </a:cubicBezTo>
                  <a:cubicBezTo>
                    <a:pt x="599" y="232"/>
                    <a:pt x="694" y="224"/>
                    <a:pt x="789" y="210"/>
                  </a:cubicBezTo>
                  <a:cubicBezTo>
                    <a:pt x="855" y="210"/>
                    <a:pt x="921" y="177"/>
                    <a:pt x="888" y="112"/>
                  </a:cubicBezTo>
                  <a:cubicBezTo>
                    <a:pt x="888" y="46"/>
                    <a:pt x="855" y="13"/>
                    <a:pt x="789" y="13"/>
                  </a:cubicBezTo>
                  <a:cubicBezTo>
                    <a:pt x="691" y="30"/>
                    <a:pt x="584" y="38"/>
                    <a:pt x="473" y="38"/>
                  </a:cubicBezTo>
                  <a:cubicBezTo>
                    <a:pt x="362" y="38"/>
                    <a:pt x="247" y="30"/>
                    <a:pt x="132" y="13"/>
                  </a:cubicBezTo>
                  <a:cubicBezTo>
                    <a:pt x="114" y="4"/>
                    <a:pt x="99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2" name="Google Shape;16622;p113"/>
            <p:cNvSpPr/>
            <p:nvPr/>
          </p:nvSpPr>
          <p:spPr>
            <a:xfrm>
              <a:off x="1021875" y="256913"/>
              <a:ext cx="111100" cy="63825"/>
            </a:xfrm>
            <a:custGeom>
              <a:rect b="b" l="l" r="r" t="t"/>
              <a:pathLst>
                <a:path extrusionOk="0" h="2553" w="4444">
                  <a:moveTo>
                    <a:pt x="4272" y="1"/>
                  </a:moveTo>
                  <a:cubicBezTo>
                    <a:pt x="4248" y="1"/>
                    <a:pt x="4224" y="6"/>
                    <a:pt x="4199" y="18"/>
                  </a:cubicBezTo>
                  <a:cubicBezTo>
                    <a:pt x="2983" y="1037"/>
                    <a:pt x="1603" y="1826"/>
                    <a:pt x="92" y="2351"/>
                  </a:cubicBezTo>
                  <a:cubicBezTo>
                    <a:pt x="1" y="2382"/>
                    <a:pt x="22" y="2552"/>
                    <a:pt x="129" y="2552"/>
                  </a:cubicBezTo>
                  <a:cubicBezTo>
                    <a:pt x="138" y="2552"/>
                    <a:pt x="147" y="2551"/>
                    <a:pt x="158" y="2549"/>
                  </a:cubicBezTo>
                  <a:cubicBezTo>
                    <a:pt x="1702" y="1990"/>
                    <a:pt x="3115" y="1201"/>
                    <a:pt x="4364" y="183"/>
                  </a:cubicBezTo>
                  <a:cubicBezTo>
                    <a:pt x="4444" y="102"/>
                    <a:pt x="4372" y="1"/>
                    <a:pt x="42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3" name="Google Shape;16623;p113"/>
            <p:cNvSpPr/>
            <p:nvPr/>
          </p:nvSpPr>
          <p:spPr>
            <a:xfrm>
              <a:off x="1132300" y="196538"/>
              <a:ext cx="40800" cy="35375"/>
            </a:xfrm>
            <a:custGeom>
              <a:rect b="b" l="l" r="r" t="t"/>
              <a:pathLst>
                <a:path extrusionOk="0" h="1415" w="1632">
                  <a:moveTo>
                    <a:pt x="1486" y="0"/>
                  </a:moveTo>
                  <a:cubicBezTo>
                    <a:pt x="1463" y="0"/>
                    <a:pt x="1441" y="10"/>
                    <a:pt x="1425" y="34"/>
                  </a:cubicBezTo>
                  <a:cubicBezTo>
                    <a:pt x="1228" y="264"/>
                    <a:pt x="998" y="495"/>
                    <a:pt x="801" y="692"/>
                  </a:cubicBezTo>
                  <a:cubicBezTo>
                    <a:pt x="702" y="790"/>
                    <a:pt x="604" y="922"/>
                    <a:pt x="505" y="1020"/>
                  </a:cubicBezTo>
                  <a:cubicBezTo>
                    <a:pt x="374" y="1119"/>
                    <a:pt x="407" y="1119"/>
                    <a:pt x="341" y="1152"/>
                  </a:cubicBezTo>
                  <a:cubicBezTo>
                    <a:pt x="275" y="1185"/>
                    <a:pt x="242" y="1217"/>
                    <a:pt x="209" y="1217"/>
                  </a:cubicBezTo>
                  <a:cubicBezTo>
                    <a:pt x="188" y="1207"/>
                    <a:pt x="168" y="1202"/>
                    <a:pt x="149" y="1202"/>
                  </a:cubicBezTo>
                  <a:cubicBezTo>
                    <a:pt x="52" y="1202"/>
                    <a:pt x="1" y="1327"/>
                    <a:pt x="111" y="1382"/>
                  </a:cubicBezTo>
                  <a:lnTo>
                    <a:pt x="78" y="1382"/>
                  </a:lnTo>
                  <a:cubicBezTo>
                    <a:pt x="133" y="1404"/>
                    <a:pt x="188" y="1415"/>
                    <a:pt x="240" y="1415"/>
                  </a:cubicBezTo>
                  <a:cubicBezTo>
                    <a:pt x="345" y="1415"/>
                    <a:pt x="440" y="1371"/>
                    <a:pt x="505" y="1283"/>
                  </a:cubicBezTo>
                  <a:cubicBezTo>
                    <a:pt x="637" y="1185"/>
                    <a:pt x="735" y="1053"/>
                    <a:pt x="867" y="922"/>
                  </a:cubicBezTo>
                  <a:cubicBezTo>
                    <a:pt x="1097" y="692"/>
                    <a:pt x="1327" y="429"/>
                    <a:pt x="1557" y="199"/>
                  </a:cubicBezTo>
                  <a:cubicBezTo>
                    <a:pt x="1631" y="99"/>
                    <a:pt x="1556" y="0"/>
                    <a:pt x="14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4" name="Google Shape;16624;p113"/>
            <p:cNvSpPr/>
            <p:nvPr/>
          </p:nvSpPr>
          <p:spPr>
            <a:xfrm>
              <a:off x="1291375" y="348438"/>
              <a:ext cx="182750" cy="19725"/>
            </a:xfrm>
            <a:custGeom>
              <a:rect b="b" l="l" r="r" t="t"/>
              <a:pathLst>
                <a:path extrusionOk="0" h="789" w="7310">
                  <a:moveTo>
                    <a:pt x="130" y="0"/>
                  </a:moveTo>
                  <a:cubicBezTo>
                    <a:pt x="47" y="0"/>
                    <a:pt x="0" y="142"/>
                    <a:pt x="90" y="202"/>
                  </a:cubicBezTo>
                  <a:cubicBezTo>
                    <a:pt x="1487" y="595"/>
                    <a:pt x="2907" y="789"/>
                    <a:pt x="4330" y="789"/>
                  </a:cubicBezTo>
                  <a:cubicBezTo>
                    <a:pt x="5284" y="789"/>
                    <a:pt x="6238" y="702"/>
                    <a:pt x="7188" y="531"/>
                  </a:cubicBezTo>
                  <a:cubicBezTo>
                    <a:pt x="7309" y="500"/>
                    <a:pt x="7290" y="330"/>
                    <a:pt x="7183" y="330"/>
                  </a:cubicBezTo>
                  <a:cubicBezTo>
                    <a:pt x="7174" y="330"/>
                    <a:pt x="7165" y="331"/>
                    <a:pt x="7155" y="333"/>
                  </a:cubicBezTo>
                  <a:cubicBezTo>
                    <a:pt x="6242" y="501"/>
                    <a:pt x="5319" y="582"/>
                    <a:pt x="4397" y="582"/>
                  </a:cubicBezTo>
                  <a:cubicBezTo>
                    <a:pt x="2964" y="582"/>
                    <a:pt x="1536" y="385"/>
                    <a:pt x="156" y="5"/>
                  </a:cubicBezTo>
                  <a:cubicBezTo>
                    <a:pt x="147" y="2"/>
                    <a:pt x="138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5" name="Google Shape;16625;p113"/>
            <p:cNvSpPr/>
            <p:nvPr/>
          </p:nvSpPr>
          <p:spPr>
            <a:xfrm>
              <a:off x="1316875" y="324638"/>
              <a:ext cx="98325" cy="9675"/>
            </a:xfrm>
            <a:custGeom>
              <a:rect b="b" l="l" r="r" t="t"/>
              <a:pathLst>
                <a:path extrusionOk="0" h="387" w="3933">
                  <a:moveTo>
                    <a:pt x="126" y="0"/>
                  </a:moveTo>
                  <a:cubicBezTo>
                    <a:pt x="19" y="0"/>
                    <a:pt x="0" y="171"/>
                    <a:pt x="121" y="201"/>
                  </a:cubicBezTo>
                  <a:lnTo>
                    <a:pt x="89" y="201"/>
                  </a:lnTo>
                  <a:cubicBezTo>
                    <a:pt x="868" y="327"/>
                    <a:pt x="1661" y="386"/>
                    <a:pt x="2459" y="386"/>
                  </a:cubicBezTo>
                  <a:cubicBezTo>
                    <a:pt x="2905" y="386"/>
                    <a:pt x="3354" y="368"/>
                    <a:pt x="3802" y="332"/>
                  </a:cubicBezTo>
                  <a:cubicBezTo>
                    <a:pt x="3924" y="332"/>
                    <a:pt x="3933" y="132"/>
                    <a:pt x="3826" y="132"/>
                  </a:cubicBezTo>
                  <a:cubicBezTo>
                    <a:pt x="3819" y="132"/>
                    <a:pt x="3811" y="133"/>
                    <a:pt x="3802" y="135"/>
                  </a:cubicBezTo>
                  <a:cubicBezTo>
                    <a:pt x="3365" y="171"/>
                    <a:pt x="2929" y="189"/>
                    <a:pt x="2493" y="189"/>
                  </a:cubicBezTo>
                  <a:cubicBezTo>
                    <a:pt x="1713" y="189"/>
                    <a:pt x="934" y="130"/>
                    <a:pt x="154" y="4"/>
                  </a:cubicBezTo>
                  <a:cubicBezTo>
                    <a:pt x="144" y="1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6" name="Google Shape;16626;p113"/>
            <p:cNvSpPr/>
            <p:nvPr/>
          </p:nvSpPr>
          <p:spPr>
            <a:xfrm>
              <a:off x="1386450" y="305838"/>
              <a:ext cx="28775" cy="7400"/>
            </a:xfrm>
            <a:custGeom>
              <a:rect b="b" l="l" r="r" t="t"/>
              <a:pathLst>
                <a:path extrusionOk="0" h="296" w="1151">
                  <a:moveTo>
                    <a:pt x="1019" y="0"/>
                  </a:moveTo>
                  <a:cubicBezTo>
                    <a:pt x="723" y="66"/>
                    <a:pt x="427" y="99"/>
                    <a:pt x="132" y="99"/>
                  </a:cubicBezTo>
                  <a:cubicBezTo>
                    <a:pt x="0" y="99"/>
                    <a:pt x="0" y="296"/>
                    <a:pt x="132" y="296"/>
                  </a:cubicBezTo>
                  <a:cubicBezTo>
                    <a:pt x="460" y="296"/>
                    <a:pt x="756" y="263"/>
                    <a:pt x="1085" y="197"/>
                  </a:cubicBezTo>
                  <a:cubicBezTo>
                    <a:pt x="1150" y="197"/>
                    <a:pt x="1150" y="131"/>
                    <a:pt x="1150" y="66"/>
                  </a:cubicBezTo>
                  <a:cubicBezTo>
                    <a:pt x="1150" y="33"/>
                    <a:pt x="1085" y="0"/>
                    <a:pt x="101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7" name="Google Shape;16627;p113"/>
            <p:cNvSpPr/>
            <p:nvPr/>
          </p:nvSpPr>
          <p:spPr>
            <a:xfrm>
              <a:off x="1754125" y="70688"/>
              <a:ext cx="25025" cy="114525"/>
            </a:xfrm>
            <a:custGeom>
              <a:rect b="b" l="l" r="r" t="t"/>
              <a:pathLst>
                <a:path extrusionOk="0" h="4581" w="1001">
                  <a:moveTo>
                    <a:pt x="139" y="1"/>
                  </a:moveTo>
                  <a:cubicBezTo>
                    <a:pt x="71" y="1"/>
                    <a:pt x="0" y="78"/>
                    <a:pt x="47" y="172"/>
                  </a:cubicBezTo>
                  <a:cubicBezTo>
                    <a:pt x="475" y="797"/>
                    <a:pt x="705" y="1552"/>
                    <a:pt x="770" y="2308"/>
                  </a:cubicBezTo>
                  <a:cubicBezTo>
                    <a:pt x="803" y="2670"/>
                    <a:pt x="770" y="3064"/>
                    <a:pt x="705" y="3425"/>
                  </a:cubicBezTo>
                  <a:cubicBezTo>
                    <a:pt x="639" y="3787"/>
                    <a:pt x="540" y="4214"/>
                    <a:pt x="212" y="4378"/>
                  </a:cubicBezTo>
                  <a:cubicBezTo>
                    <a:pt x="124" y="4466"/>
                    <a:pt x="193" y="4581"/>
                    <a:pt x="279" y="4581"/>
                  </a:cubicBezTo>
                  <a:cubicBezTo>
                    <a:pt x="289" y="4581"/>
                    <a:pt x="300" y="4579"/>
                    <a:pt x="310" y="4576"/>
                  </a:cubicBezTo>
                  <a:cubicBezTo>
                    <a:pt x="606" y="4378"/>
                    <a:pt x="803" y="4083"/>
                    <a:pt x="836" y="3754"/>
                  </a:cubicBezTo>
                  <a:cubicBezTo>
                    <a:pt x="935" y="3327"/>
                    <a:pt x="1000" y="2900"/>
                    <a:pt x="967" y="2473"/>
                  </a:cubicBezTo>
                  <a:cubicBezTo>
                    <a:pt x="935" y="1618"/>
                    <a:pt x="705" y="764"/>
                    <a:pt x="212" y="41"/>
                  </a:cubicBezTo>
                  <a:cubicBezTo>
                    <a:pt x="193" y="13"/>
                    <a:pt x="16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8" name="Google Shape;16628;p113"/>
            <p:cNvSpPr/>
            <p:nvPr/>
          </p:nvSpPr>
          <p:spPr>
            <a:xfrm>
              <a:off x="1768625" y="140713"/>
              <a:ext cx="31050" cy="77325"/>
            </a:xfrm>
            <a:custGeom>
              <a:rect b="b" l="l" r="r" t="t"/>
              <a:pathLst>
                <a:path extrusionOk="0" h="3093" w="1242">
                  <a:moveTo>
                    <a:pt x="1098" y="0"/>
                  </a:moveTo>
                  <a:cubicBezTo>
                    <a:pt x="1045" y="0"/>
                    <a:pt x="995" y="33"/>
                    <a:pt x="1012" y="99"/>
                  </a:cubicBezTo>
                  <a:cubicBezTo>
                    <a:pt x="1045" y="624"/>
                    <a:pt x="979" y="1183"/>
                    <a:pt x="847" y="1742"/>
                  </a:cubicBezTo>
                  <a:cubicBezTo>
                    <a:pt x="716" y="2136"/>
                    <a:pt x="552" y="2695"/>
                    <a:pt x="92" y="2859"/>
                  </a:cubicBezTo>
                  <a:cubicBezTo>
                    <a:pt x="1" y="2920"/>
                    <a:pt x="22" y="3093"/>
                    <a:pt x="129" y="3093"/>
                  </a:cubicBezTo>
                  <a:cubicBezTo>
                    <a:pt x="138" y="3093"/>
                    <a:pt x="147" y="3091"/>
                    <a:pt x="157" y="3089"/>
                  </a:cubicBezTo>
                  <a:lnTo>
                    <a:pt x="190" y="3056"/>
                  </a:lnTo>
                  <a:cubicBezTo>
                    <a:pt x="617" y="2826"/>
                    <a:pt x="913" y="2399"/>
                    <a:pt x="1012" y="1906"/>
                  </a:cubicBezTo>
                  <a:cubicBezTo>
                    <a:pt x="1176" y="1315"/>
                    <a:pt x="1242" y="690"/>
                    <a:pt x="1209" y="99"/>
                  </a:cubicBezTo>
                  <a:cubicBezTo>
                    <a:pt x="1209" y="33"/>
                    <a:pt x="1151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9" name="Google Shape;16629;p113"/>
            <p:cNvSpPr/>
            <p:nvPr/>
          </p:nvSpPr>
          <p:spPr>
            <a:xfrm>
              <a:off x="1680250" y="221263"/>
              <a:ext cx="78625" cy="50475"/>
            </a:xfrm>
            <a:custGeom>
              <a:rect b="b" l="l" r="r" t="t"/>
              <a:pathLst>
                <a:path extrusionOk="0" h="2019" w="3145">
                  <a:moveTo>
                    <a:pt x="2975" y="1"/>
                  </a:moveTo>
                  <a:cubicBezTo>
                    <a:pt x="2951" y="1"/>
                    <a:pt x="2926" y="9"/>
                    <a:pt x="2904" y="31"/>
                  </a:cubicBezTo>
                  <a:cubicBezTo>
                    <a:pt x="2082" y="787"/>
                    <a:pt x="1129" y="1411"/>
                    <a:pt x="111" y="1839"/>
                  </a:cubicBezTo>
                  <a:cubicBezTo>
                    <a:pt x="0" y="1894"/>
                    <a:pt x="75" y="2018"/>
                    <a:pt x="160" y="2018"/>
                  </a:cubicBezTo>
                  <a:cubicBezTo>
                    <a:pt x="177" y="2018"/>
                    <a:pt x="193" y="2014"/>
                    <a:pt x="209" y="2003"/>
                  </a:cubicBezTo>
                  <a:lnTo>
                    <a:pt x="176" y="2003"/>
                  </a:lnTo>
                  <a:cubicBezTo>
                    <a:pt x="1228" y="1576"/>
                    <a:pt x="2214" y="951"/>
                    <a:pt x="3068" y="163"/>
                  </a:cubicBezTo>
                  <a:cubicBezTo>
                    <a:pt x="3145" y="112"/>
                    <a:pt x="3062" y="1"/>
                    <a:pt x="29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0" name="Google Shape;16630;p113"/>
            <p:cNvSpPr/>
            <p:nvPr/>
          </p:nvSpPr>
          <p:spPr>
            <a:xfrm>
              <a:off x="471775" y="589513"/>
              <a:ext cx="121700" cy="86100"/>
            </a:xfrm>
            <a:custGeom>
              <a:rect b="b" l="l" r="r" t="t"/>
              <a:pathLst>
                <a:path extrusionOk="0" h="3444" w="4868">
                  <a:moveTo>
                    <a:pt x="159" y="0"/>
                  </a:moveTo>
                  <a:cubicBezTo>
                    <a:pt x="83" y="0"/>
                    <a:pt x="1" y="85"/>
                    <a:pt x="47" y="154"/>
                  </a:cubicBezTo>
                  <a:lnTo>
                    <a:pt x="79" y="154"/>
                  </a:lnTo>
                  <a:cubicBezTo>
                    <a:pt x="1131" y="1797"/>
                    <a:pt x="2807" y="2980"/>
                    <a:pt x="4680" y="3440"/>
                  </a:cubicBezTo>
                  <a:cubicBezTo>
                    <a:pt x="4690" y="3443"/>
                    <a:pt x="4700" y="3444"/>
                    <a:pt x="4709" y="3444"/>
                  </a:cubicBezTo>
                  <a:cubicBezTo>
                    <a:pt x="4820" y="3444"/>
                    <a:pt x="4867" y="3273"/>
                    <a:pt x="4746" y="3243"/>
                  </a:cubicBezTo>
                  <a:cubicBezTo>
                    <a:pt x="2905" y="2783"/>
                    <a:pt x="1262" y="1633"/>
                    <a:pt x="244" y="56"/>
                  </a:cubicBezTo>
                  <a:cubicBezTo>
                    <a:pt x="224" y="16"/>
                    <a:pt x="192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1" name="Google Shape;16631;p113"/>
            <p:cNvSpPr/>
            <p:nvPr/>
          </p:nvSpPr>
          <p:spPr>
            <a:xfrm>
              <a:off x="520875" y="610163"/>
              <a:ext cx="63800" cy="38250"/>
            </a:xfrm>
            <a:custGeom>
              <a:rect b="b" l="l" r="r" t="t"/>
              <a:pathLst>
                <a:path extrusionOk="0" h="1530" w="2552">
                  <a:moveTo>
                    <a:pt x="161" y="0"/>
                  </a:moveTo>
                  <a:cubicBezTo>
                    <a:pt x="78" y="0"/>
                    <a:pt x="1" y="102"/>
                    <a:pt x="54" y="182"/>
                  </a:cubicBezTo>
                  <a:cubicBezTo>
                    <a:pt x="711" y="807"/>
                    <a:pt x="1500" y="1267"/>
                    <a:pt x="2387" y="1530"/>
                  </a:cubicBezTo>
                  <a:cubicBezTo>
                    <a:pt x="2486" y="1530"/>
                    <a:pt x="2552" y="1365"/>
                    <a:pt x="2420" y="1333"/>
                  </a:cubicBezTo>
                  <a:cubicBezTo>
                    <a:pt x="1599" y="1070"/>
                    <a:pt x="843" y="610"/>
                    <a:pt x="219" y="18"/>
                  </a:cubicBezTo>
                  <a:cubicBezTo>
                    <a:pt x="200" y="6"/>
                    <a:pt x="180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2" name="Google Shape;16632;p113"/>
            <p:cNvSpPr/>
            <p:nvPr/>
          </p:nvSpPr>
          <p:spPr>
            <a:xfrm>
              <a:off x="563775" y="609938"/>
              <a:ext cx="50475" cy="22050"/>
            </a:xfrm>
            <a:custGeom>
              <a:rect b="b" l="l" r="r" t="t"/>
              <a:pathLst>
                <a:path extrusionOk="0" h="882" w="2019">
                  <a:moveTo>
                    <a:pt x="123" y="0"/>
                  </a:moveTo>
                  <a:cubicBezTo>
                    <a:pt x="49" y="0"/>
                    <a:pt x="0" y="139"/>
                    <a:pt x="80" y="191"/>
                  </a:cubicBezTo>
                  <a:cubicBezTo>
                    <a:pt x="606" y="553"/>
                    <a:pt x="1230" y="816"/>
                    <a:pt x="1887" y="882"/>
                  </a:cubicBezTo>
                  <a:cubicBezTo>
                    <a:pt x="2019" y="882"/>
                    <a:pt x="2019" y="684"/>
                    <a:pt x="1887" y="684"/>
                  </a:cubicBezTo>
                  <a:cubicBezTo>
                    <a:pt x="1263" y="586"/>
                    <a:pt x="671" y="356"/>
                    <a:pt x="178" y="27"/>
                  </a:cubicBezTo>
                  <a:cubicBezTo>
                    <a:pt x="159" y="8"/>
                    <a:pt x="14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3" name="Google Shape;16633;p113"/>
            <p:cNvSpPr/>
            <p:nvPr/>
          </p:nvSpPr>
          <p:spPr>
            <a:xfrm>
              <a:off x="691450" y="611688"/>
              <a:ext cx="117000" cy="70625"/>
            </a:xfrm>
            <a:custGeom>
              <a:rect b="b" l="l" r="r" t="t"/>
              <a:pathLst>
                <a:path extrusionOk="0" h="2825" w="4680">
                  <a:moveTo>
                    <a:pt x="4547" y="0"/>
                  </a:moveTo>
                  <a:cubicBezTo>
                    <a:pt x="4518" y="0"/>
                    <a:pt x="4489" y="16"/>
                    <a:pt x="4469" y="56"/>
                  </a:cubicBezTo>
                  <a:cubicBezTo>
                    <a:pt x="3746" y="1074"/>
                    <a:pt x="2761" y="1896"/>
                    <a:pt x="1578" y="2323"/>
                  </a:cubicBezTo>
                  <a:cubicBezTo>
                    <a:pt x="1204" y="2524"/>
                    <a:pt x="780" y="2625"/>
                    <a:pt x="349" y="2625"/>
                  </a:cubicBezTo>
                  <a:cubicBezTo>
                    <a:pt x="288" y="2625"/>
                    <a:pt x="226" y="2623"/>
                    <a:pt x="165" y="2619"/>
                  </a:cubicBezTo>
                  <a:cubicBezTo>
                    <a:pt x="66" y="2619"/>
                    <a:pt x="0" y="2816"/>
                    <a:pt x="132" y="2816"/>
                  </a:cubicBezTo>
                  <a:cubicBezTo>
                    <a:pt x="207" y="2821"/>
                    <a:pt x="282" y="2824"/>
                    <a:pt x="358" y="2824"/>
                  </a:cubicBezTo>
                  <a:cubicBezTo>
                    <a:pt x="750" y="2824"/>
                    <a:pt x="1154" y="2751"/>
                    <a:pt x="1512" y="2586"/>
                  </a:cubicBezTo>
                  <a:cubicBezTo>
                    <a:pt x="1939" y="2422"/>
                    <a:pt x="2333" y="2225"/>
                    <a:pt x="2728" y="1995"/>
                  </a:cubicBezTo>
                  <a:cubicBezTo>
                    <a:pt x="3484" y="1502"/>
                    <a:pt x="4141" y="877"/>
                    <a:pt x="4634" y="154"/>
                  </a:cubicBezTo>
                  <a:cubicBezTo>
                    <a:pt x="4680" y="85"/>
                    <a:pt x="4613" y="0"/>
                    <a:pt x="45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4" name="Google Shape;16634;p113"/>
            <p:cNvSpPr/>
            <p:nvPr/>
          </p:nvSpPr>
          <p:spPr>
            <a:xfrm>
              <a:off x="786750" y="553763"/>
              <a:ext cx="96650" cy="114450"/>
            </a:xfrm>
            <a:custGeom>
              <a:rect b="b" l="l" r="r" t="t"/>
              <a:pathLst>
                <a:path extrusionOk="0" h="4578" w="3866">
                  <a:moveTo>
                    <a:pt x="3735" y="1"/>
                  </a:moveTo>
                  <a:cubicBezTo>
                    <a:pt x="3697" y="1"/>
                    <a:pt x="3660" y="22"/>
                    <a:pt x="3648" y="73"/>
                  </a:cubicBezTo>
                  <a:cubicBezTo>
                    <a:pt x="3352" y="960"/>
                    <a:pt x="2892" y="1781"/>
                    <a:pt x="2235" y="2471"/>
                  </a:cubicBezTo>
                  <a:cubicBezTo>
                    <a:pt x="1939" y="2800"/>
                    <a:pt x="1643" y="3129"/>
                    <a:pt x="1315" y="3457"/>
                  </a:cubicBezTo>
                  <a:cubicBezTo>
                    <a:pt x="1150" y="3621"/>
                    <a:pt x="986" y="3753"/>
                    <a:pt x="822" y="3917"/>
                  </a:cubicBezTo>
                  <a:cubicBezTo>
                    <a:pt x="657" y="4082"/>
                    <a:pt x="395" y="4312"/>
                    <a:pt x="132" y="4377"/>
                  </a:cubicBezTo>
                  <a:cubicBezTo>
                    <a:pt x="9" y="4377"/>
                    <a:pt x="1" y="4578"/>
                    <a:pt x="107" y="4578"/>
                  </a:cubicBezTo>
                  <a:cubicBezTo>
                    <a:pt x="115" y="4578"/>
                    <a:pt x="123" y="4577"/>
                    <a:pt x="132" y="4574"/>
                  </a:cubicBezTo>
                  <a:cubicBezTo>
                    <a:pt x="592" y="4542"/>
                    <a:pt x="953" y="4082"/>
                    <a:pt x="1282" y="3753"/>
                  </a:cubicBezTo>
                  <a:cubicBezTo>
                    <a:pt x="1577" y="3457"/>
                    <a:pt x="2005" y="3063"/>
                    <a:pt x="2366" y="2669"/>
                  </a:cubicBezTo>
                  <a:cubicBezTo>
                    <a:pt x="3023" y="1946"/>
                    <a:pt x="3549" y="1058"/>
                    <a:pt x="3845" y="138"/>
                  </a:cubicBezTo>
                  <a:cubicBezTo>
                    <a:pt x="3865" y="57"/>
                    <a:pt x="3798" y="1"/>
                    <a:pt x="373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5" name="Google Shape;16635;p113"/>
            <p:cNvSpPr/>
            <p:nvPr/>
          </p:nvSpPr>
          <p:spPr>
            <a:xfrm>
              <a:off x="822600" y="536763"/>
              <a:ext cx="44125" cy="58200"/>
            </a:xfrm>
            <a:custGeom>
              <a:rect b="b" l="l" r="r" t="t"/>
              <a:pathLst>
                <a:path extrusionOk="0" h="2328" w="1765">
                  <a:moveTo>
                    <a:pt x="1643" y="0"/>
                  </a:moveTo>
                  <a:cubicBezTo>
                    <a:pt x="1611" y="0"/>
                    <a:pt x="1578" y="19"/>
                    <a:pt x="1556" y="62"/>
                  </a:cubicBezTo>
                  <a:cubicBezTo>
                    <a:pt x="1162" y="818"/>
                    <a:pt x="669" y="1508"/>
                    <a:pt x="78" y="2166"/>
                  </a:cubicBezTo>
                  <a:cubicBezTo>
                    <a:pt x="1" y="2217"/>
                    <a:pt x="84" y="2328"/>
                    <a:pt x="155" y="2328"/>
                  </a:cubicBezTo>
                  <a:cubicBezTo>
                    <a:pt x="175" y="2328"/>
                    <a:pt x="195" y="2319"/>
                    <a:pt x="209" y="2297"/>
                  </a:cubicBezTo>
                  <a:cubicBezTo>
                    <a:pt x="834" y="1673"/>
                    <a:pt x="1326" y="950"/>
                    <a:pt x="1721" y="161"/>
                  </a:cubicBezTo>
                  <a:cubicBezTo>
                    <a:pt x="1765" y="73"/>
                    <a:pt x="1706" y="0"/>
                    <a:pt x="164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6" name="Google Shape;16636;p113"/>
            <p:cNvSpPr/>
            <p:nvPr/>
          </p:nvSpPr>
          <p:spPr>
            <a:xfrm>
              <a:off x="86825" y="999913"/>
              <a:ext cx="158375" cy="16175"/>
            </a:xfrm>
            <a:custGeom>
              <a:rect b="b" l="l" r="r" t="t"/>
              <a:pathLst>
                <a:path extrusionOk="0" h="647" w="6335">
                  <a:moveTo>
                    <a:pt x="6206" y="0"/>
                  </a:moveTo>
                  <a:cubicBezTo>
                    <a:pt x="6198" y="0"/>
                    <a:pt x="6188" y="1"/>
                    <a:pt x="6178" y="4"/>
                  </a:cubicBezTo>
                  <a:cubicBezTo>
                    <a:pt x="5131" y="301"/>
                    <a:pt x="4055" y="449"/>
                    <a:pt x="2982" y="449"/>
                  </a:cubicBezTo>
                  <a:cubicBezTo>
                    <a:pt x="2035" y="449"/>
                    <a:pt x="1089" y="334"/>
                    <a:pt x="165" y="103"/>
                  </a:cubicBezTo>
                  <a:cubicBezTo>
                    <a:pt x="33" y="103"/>
                    <a:pt x="0" y="267"/>
                    <a:pt x="132" y="300"/>
                  </a:cubicBezTo>
                  <a:cubicBezTo>
                    <a:pt x="1071" y="531"/>
                    <a:pt x="2033" y="646"/>
                    <a:pt x="2995" y="646"/>
                  </a:cubicBezTo>
                  <a:cubicBezTo>
                    <a:pt x="4086" y="646"/>
                    <a:pt x="5179" y="498"/>
                    <a:pt x="6244" y="201"/>
                  </a:cubicBezTo>
                  <a:cubicBezTo>
                    <a:pt x="6335" y="171"/>
                    <a:pt x="6314" y="0"/>
                    <a:pt x="620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7" name="Google Shape;16637;p113"/>
            <p:cNvSpPr/>
            <p:nvPr/>
          </p:nvSpPr>
          <p:spPr>
            <a:xfrm>
              <a:off x="128925" y="990063"/>
              <a:ext cx="78675" cy="8850"/>
            </a:xfrm>
            <a:custGeom>
              <a:rect b="b" l="l" r="r" t="t"/>
              <a:pathLst>
                <a:path extrusionOk="0" h="354" w="3147">
                  <a:moveTo>
                    <a:pt x="164" y="0"/>
                  </a:moveTo>
                  <a:cubicBezTo>
                    <a:pt x="50" y="0"/>
                    <a:pt x="1" y="201"/>
                    <a:pt x="124" y="201"/>
                  </a:cubicBezTo>
                  <a:cubicBezTo>
                    <a:pt x="622" y="304"/>
                    <a:pt x="1129" y="353"/>
                    <a:pt x="1636" y="353"/>
                  </a:cubicBezTo>
                  <a:cubicBezTo>
                    <a:pt x="2098" y="353"/>
                    <a:pt x="2561" y="312"/>
                    <a:pt x="3015" y="234"/>
                  </a:cubicBezTo>
                  <a:cubicBezTo>
                    <a:pt x="3147" y="234"/>
                    <a:pt x="3081" y="36"/>
                    <a:pt x="2950" y="36"/>
                  </a:cubicBezTo>
                  <a:cubicBezTo>
                    <a:pt x="2535" y="111"/>
                    <a:pt x="2121" y="145"/>
                    <a:pt x="1706" y="145"/>
                  </a:cubicBezTo>
                  <a:cubicBezTo>
                    <a:pt x="1201" y="145"/>
                    <a:pt x="695" y="94"/>
                    <a:pt x="189" y="4"/>
                  </a:cubicBezTo>
                  <a:cubicBezTo>
                    <a:pt x="181" y="1"/>
                    <a:pt x="172" y="0"/>
                    <a:pt x="16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8" name="Google Shape;16638;p113"/>
            <p:cNvSpPr/>
            <p:nvPr/>
          </p:nvSpPr>
          <p:spPr>
            <a:xfrm>
              <a:off x="156650" y="969513"/>
              <a:ext cx="53175" cy="9150"/>
            </a:xfrm>
            <a:custGeom>
              <a:rect b="b" l="l" r="r" t="t"/>
              <a:pathLst>
                <a:path extrusionOk="0" h="366" w="2127">
                  <a:moveTo>
                    <a:pt x="1968" y="0"/>
                  </a:moveTo>
                  <a:cubicBezTo>
                    <a:pt x="1959" y="0"/>
                    <a:pt x="1949" y="2"/>
                    <a:pt x="1939" y="4"/>
                  </a:cubicBezTo>
                  <a:cubicBezTo>
                    <a:pt x="1487" y="105"/>
                    <a:pt x="1035" y="147"/>
                    <a:pt x="569" y="147"/>
                  </a:cubicBezTo>
                  <a:cubicBezTo>
                    <a:pt x="425" y="147"/>
                    <a:pt x="279" y="143"/>
                    <a:pt x="132" y="136"/>
                  </a:cubicBezTo>
                  <a:cubicBezTo>
                    <a:pt x="0" y="136"/>
                    <a:pt x="0" y="333"/>
                    <a:pt x="132" y="366"/>
                  </a:cubicBezTo>
                  <a:cubicBezTo>
                    <a:pt x="756" y="366"/>
                    <a:pt x="1381" y="333"/>
                    <a:pt x="2005" y="201"/>
                  </a:cubicBezTo>
                  <a:cubicBezTo>
                    <a:pt x="2126" y="171"/>
                    <a:pt x="2080" y="0"/>
                    <a:pt x="19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9" name="Google Shape;16639;p113"/>
            <p:cNvSpPr/>
            <p:nvPr/>
          </p:nvSpPr>
          <p:spPr>
            <a:xfrm>
              <a:off x="383625" y="694763"/>
              <a:ext cx="26900" cy="198550"/>
            </a:xfrm>
            <a:custGeom>
              <a:rect b="b" l="l" r="r" t="t"/>
              <a:pathLst>
                <a:path extrusionOk="0" h="7942" w="1076">
                  <a:moveTo>
                    <a:pt x="412" y="1"/>
                  </a:moveTo>
                  <a:cubicBezTo>
                    <a:pt x="355" y="1"/>
                    <a:pt x="301" y="44"/>
                    <a:pt x="319" y="117"/>
                  </a:cubicBezTo>
                  <a:cubicBezTo>
                    <a:pt x="582" y="1465"/>
                    <a:pt x="779" y="2845"/>
                    <a:pt x="845" y="4225"/>
                  </a:cubicBezTo>
                  <a:cubicBezTo>
                    <a:pt x="878" y="4882"/>
                    <a:pt x="845" y="5539"/>
                    <a:pt x="779" y="6197"/>
                  </a:cubicBezTo>
                  <a:cubicBezTo>
                    <a:pt x="747" y="6657"/>
                    <a:pt x="714" y="7610"/>
                    <a:pt x="122" y="7741"/>
                  </a:cubicBezTo>
                  <a:cubicBezTo>
                    <a:pt x="1" y="7771"/>
                    <a:pt x="48" y="7942"/>
                    <a:pt x="159" y="7942"/>
                  </a:cubicBezTo>
                  <a:cubicBezTo>
                    <a:pt x="168" y="7942"/>
                    <a:pt x="178" y="7941"/>
                    <a:pt x="188" y="7938"/>
                  </a:cubicBezTo>
                  <a:cubicBezTo>
                    <a:pt x="648" y="7840"/>
                    <a:pt x="812" y="7314"/>
                    <a:pt x="911" y="6887"/>
                  </a:cubicBezTo>
                  <a:cubicBezTo>
                    <a:pt x="1010" y="6131"/>
                    <a:pt x="1075" y="5375"/>
                    <a:pt x="1075" y="4619"/>
                  </a:cubicBezTo>
                  <a:cubicBezTo>
                    <a:pt x="1010" y="3108"/>
                    <a:pt x="812" y="1563"/>
                    <a:pt x="517" y="85"/>
                  </a:cubicBezTo>
                  <a:cubicBezTo>
                    <a:pt x="502" y="27"/>
                    <a:pt x="456" y="1"/>
                    <a:pt x="41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0" name="Google Shape;16640;p113"/>
            <p:cNvSpPr/>
            <p:nvPr/>
          </p:nvSpPr>
          <p:spPr>
            <a:xfrm>
              <a:off x="379600" y="775588"/>
              <a:ext cx="10375" cy="83275"/>
            </a:xfrm>
            <a:custGeom>
              <a:rect b="b" l="l" r="r" t="t"/>
              <a:pathLst>
                <a:path extrusionOk="0" h="3331" w="415">
                  <a:moveTo>
                    <a:pt x="177" y="0"/>
                  </a:moveTo>
                  <a:cubicBezTo>
                    <a:pt x="113" y="0"/>
                    <a:pt x="33" y="56"/>
                    <a:pt x="53" y="138"/>
                  </a:cubicBezTo>
                  <a:cubicBezTo>
                    <a:pt x="218" y="1156"/>
                    <a:pt x="185" y="2208"/>
                    <a:pt x="20" y="3194"/>
                  </a:cubicBezTo>
                  <a:cubicBezTo>
                    <a:pt x="0" y="3275"/>
                    <a:pt x="68" y="3331"/>
                    <a:pt x="130" y="3331"/>
                  </a:cubicBezTo>
                  <a:cubicBezTo>
                    <a:pt x="168" y="3331"/>
                    <a:pt x="205" y="3309"/>
                    <a:pt x="218" y="3259"/>
                  </a:cubicBezTo>
                  <a:cubicBezTo>
                    <a:pt x="415" y="2208"/>
                    <a:pt x="415" y="1123"/>
                    <a:pt x="250" y="72"/>
                  </a:cubicBezTo>
                  <a:cubicBezTo>
                    <a:pt x="250" y="22"/>
                    <a:pt x="217" y="0"/>
                    <a:pt x="17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1" name="Google Shape;16641;p113"/>
            <p:cNvSpPr/>
            <p:nvPr/>
          </p:nvSpPr>
          <p:spPr>
            <a:xfrm>
              <a:off x="360375" y="793813"/>
              <a:ext cx="9900" cy="43350"/>
            </a:xfrm>
            <a:custGeom>
              <a:rect b="b" l="l" r="r" t="t"/>
              <a:pathLst>
                <a:path extrusionOk="0" h="1734" w="396">
                  <a:moveTo>
                    <a:pt x="247" y="0"/>
                  </a:moveTo>
                  <a:cubicBezTo>
                    <a:pt x="190" y="0"/>
                    <a:pt x="132" y="33"/>
                    <a:pt x="132" y="99"/>
                  </a:cubicBezTo>
                  <a:cubicBezTo>
                    <a:pt x="198" y="592"/>
                    <a:pt x="132" y="1117"/>
                    <a:pt x="1" y="1610"/>
                  </a:cubicBezTo>
                  <a:cubicBezTo>
                    <a:pt x="1" y="1690"/>
                    <a:pt x="61" y="1733"/>
                    <a:pt x="116" y="1733"/>
                  </a:cubicBezTo>
                  <a:cubicBezTo>
                    <a:pt x="152" y="1733"/>
                    <a:pt x="185" y="1715"/>
                    <a:pt x="198" y="1676"/>
                  </a:cubicBezTo>
                  <a:cubicBezTo>
                    <a:pt x="329" y="1150"/>
                    <a:pt x="395" y="624"/>
                    <a:pt x="362" y="99"/>
                  </a:cubicBezTo>
                  <a:cubicBezTo>
                    <a:pt x="362" y="33"/>
                    <a:pt x="305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2" name="Google Shape;16642;p113"/>
            <p:cNvSpPr/>
            <p:nvPr/>
          </p:nvSpPr>
          <p:spPr>
            <a:xfrm>
              <a:off x="357325" y="915488"/>
              <a:ext cx="113700" cy="110100"/>
            </a:xfrm>
            <a:custGeom>
              <a:rect b="b" l="l" r="r" t="t"/>
              <a:pathLst>
                <a:path extrusionOk="0" h="4404" w="4548">
                  <a:moveTo>
                    <a:pt x="4426" y="0"/>
                  </a:moveTo>
                  <a:cubicBezTo>
                    <a:pt x="4398" y="0"/>
                    <a:pt x="4373" y="18"/>
                    <a:pt x="4362" y="62"/>
                  </a:cubicBezTo>
                  <a:cubicBezTo>
                    <a:pt x="3540" y="1935"/>
                    <a:pt x="1996" y="3447"/>
                    <a:pt x="90" y="4202"/>
                  </a:cubicBezTo>
                  <a:cubicBezTo>
                    <a:pt x="0" y="4262"/>
                    <a:pt x="19" y="4404"/>
                    <a:pt x="123" y="4404"/>
                  </a:cubicBezTo>
                  <a:cubicBezTo>
                    <a:pt x="133" y="4404"/>
                    <a:pt x="144" y="4403"/>
                    <a:pt x="156" y="4400"/>
                  </a:cubicBezTo>
                  <a:cubicBezTo>
                    <a:pt x="2127" y="3611"/>
                    <a:pt x="3672" y="2099"/>
                    <a:pt x="4526" y="161"/>
                  </a:cubicBezTo>
                  <a:cubicBezTo>
                    <a:pt x="4548" y="73"/>
                    <a:pt x="4482" y="0"/>
                    <a:pt x="44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3" name="Google Shape;16643;p113"/>
            <p:cNvSpPr/>
            <p:nvPr/>
          </p:nvSpPr>
          <p:spPr>
            <a:xfrm>
              <a:off x="374800" y="983388"/>
              <a:ext cx="64600" cy="47850"/>
            </a:xfrm>
            <a:custGeom>
              <a:rect b="b" l="l" r="r" t="t"/>
              <a:pathLst>
                <a:path extrusionOk="0" h="1914" w="2584">
                  <a:moveTo>
                    <a:pt x="2441" y="1"/>
                  </a:moveTo>
                  <a:cubicBezTo>
                    <a:pt x="2409" y="1"/>
                    <a:pt x="2376" y="13"/>
                    <a:pt x="2348" y="41"/>
                  </a:cubicBezTo>
                  <a:cubicBezTo>
                    <a:pt x="1757" y="796"/>
                    <a:pt x="1001" y="1355"/>
                    <a:pt x="114" y="1684"/>
                  </a:cubicBezTo>
                  <a:cubicBezTo>
                    <a:pt x="1" y="1740"/>
                    <a:pt x="34" y="1894"/>
                    <a:pt x="129" y="1894"/>
                  </a:cubicBezTo>
                  <a:cubicBezTo>
                    <a:pt x="144" y="1894"/>
                    <a:pt x="161" y="1890"/>
                    <a:pt x="180" y="1881"/>
                  </a:cubicBezTo>
                  <a:lnTo>
                    <a:pt x="180" y="1914"/>
                  </a:lnTo>
                  <a:cubicBezTo>
                    <a:pt x="1100" y="1552"/>
                    <a:pt x="1921" y="961"/>
                    <a:pt x="2513" y="172"/>
                  </a:cubicBezTo>
                  <a:cubicBezTo>
                    <a:pt x="2583" y="78"/>
                    <a:pt x="2519" y="1"/>
                    <a:pt x="244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4" name="Google Shape;16644;p113"/>
            <p:cNvSpPr/>
            <p:nvPr/>
          </p:nvSpPr>
          <p:spPr>
            <a:xfrm>
              <a:off x="392775" y="1010638"/>
              <a:ext cx="47525" cy="37375"/>
            </a:xfrm>
            <a:custGeom>
              <a:rect b="b" l="l" r="r" t="t"/>
              <a:pathLst>
                <a:path extrusionOk="0" h="1495" w="1901">
                  <a:moveTo>
                    <a:pt x="1757" y="0"/>
                  </a:moveTo>
                  <a:cubicBezTo>
                    <a:pt x="1734" y="0"/>
                    <a:pt x="1711" y="10"/>
                    <a:pt x="1695" y="35"/>
                  </a:cubicBezTo>
                  <a:cubicBezTo>
                    <a:pt x="1235" y="561"/>
                    <a:pt x="709" y="988"/>
                    <a:pt x="85" y="1284"/>
                  </a:cubicBezTo>
                  <a:cubicBezTo>
                    <a:pt x="0" y="1340"/>
                    <a:pt x="61" y="1494"/>
                    <a:pt x="143" y="1494"/>
                  </a:cubicBezTo>
                  <a:cubicBezTo>
                    <a:pt x="156" y="1494"/>
                    <a:pt x="170" y="1490"/>
                    <a:pt x="183" y="1481"/>
                  </a:cubicBezTo>
                  <a:cubicBezTo>
                    <a:pt x="808" y="1152"/>
                    <a:pt x="1366" y="692"/>
                    <a:pt x="1826" y="166"/>
                  </a:cubicBezTo>
                  <a:cubicBezTo>
                    <a:pt x="1900" y="93"/>
                    <a:pt x="1826" y="0"/>
                    <a:pt x="175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5" name="Google Shape;16645;p113"/>
            <p:cNvSpPr/>
            <p:nvPr/>
          </p:nvSpPr>
          <p:spPr>
            <a:xfrm>
              <a:off x="398700" y="1111388"/>
              <a:ext cx="96100" cy="20825"/>
            </a:xfrm>
            <a:custGeom>
              <a:rect b="b" l="l" r="r" t="t"/>
              <a:pathLst>
                <a:path extrusionOk="0" h="833" w="3844">
                  <a:moveTo>
                    <a:pt x="3679" y="1"/>
                  </a:moveTo>
                  <a:cubicBezTo>
                    <a:pt x="3663" y="1"/>
                    <a:pt x="3645" y="5"/>
                    <a:pt x="3627" y="14"/>
                  </a:cubicBezTo>
                  <a:cubicBezTo>
                    <a:pt x="3037" y="432"/>
                    <a:pt x="2359" y="642"/>
                    <a:pt x="1676" y="642"/>
                  </a:cubicBezTo>
                  <a:cubicBezTo>
                    <a:pt x="1179" y="642"/>
                    <a:pt x="680" y="531"/>
                    <a:pt x="209" y="310"/>
                  </a:cubicBezTo>
                  <a:cubicBezTo>
                    <a:pt x="188" y="299"/>
                    <a:pt x="168" y="294"/>
                    <a:pt x="149" y="294"/>
                  </a:cubicBezTo>
                  <a:cubicBezTo>
                    <a:pt x="52" y="294"/>
                    <a:pt x="1" y="419"/>
                    <a:pt x="111" y="474"/>
                  </a:cubicBezTo>
                  <a:cubicBezTo>
                    <a:pt x="605" y="714"/>
                    <a:pt x="1147" y="833"/>
                    <a:pt x="1692" y="833"/>
                  </a:cubicBezTo>
                  <a:cubicBezTo>
                    <a:pt x="2414" y="833"/>
                    <a:pt x="3140" y="623"/>
                    <a:pt x="3758" y="211"/>
                  </a:cubicBezTo>
                  <a:cubicBezTo>
                    <a:pt x="3843" y="155"/>
                    <a:pt x="3782" y="1"/>
                    <a:pt x="367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6" name="Google Shape;16646;p113"/>
            <p:cNvSpPr/>
            <p:nvPr/>
          </p:nvSpPr>
          <p:spPr>
            <a:xfrm>
              <a:off x="615375" y="866913"/>
              <a:ext cx="28450" cy="149750"/>
            </a:xfrm>
            <a:custGeom>
              <a:rect b="b" l="l" r="r" t="t"/>
              <a:pathLst>
                <a:path extrusionOk="0" h="5990" w="1138">
                  <a:moveTo>
                    <a:pt x="1039" y="1"/>
                  </a:moveTo>
                  <a:cubicBezTo>
                    <a:pt x="990" y="1"/>
                    <a:pt x="940" y="33"/>
                    <a:pt x="940" y="99"/>
                  </a:cubicBezTo>
                  <a:cubicBezTo>
                    <a:pt x="875" y="2038"/>
                    <a:pt x="809" y="4042"/>
                    <a:pt x="20" y="5883"/>
                  </a:cubicBezTo>
                  <a:cubicBezTo>
                    <a:pt x="1" y="5942"/>
                    <a:pt x="64" y="5989"/>
                    <a:pt x="124" y="5989"/>
                  </a:cubicBezTo>
                  <a:cubicBezTo>
                    <a:pt x="165" y="5989"/>
                    <a:pt x="204" y="5968"/>
                    <a:pt x="217" y="5915"/>
                  </a:cubicBezTo>
                  <a:cubicBezTo>
                    <a:pt x="1006" y="4075"/>
                    <a:pt x="1072" y="2071"/>
                    <a:pt x="1138" y="99"/>
                  </a:cubicBezTo>
                  <a:cubicBezTo>
                    <a:pt x="1138" y="33"/>
                    <a:pt x="1088" y="1"/>
                    <a:pt x="10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7" name="Google Shape;16647;p113"/>
            <p:cNvSpPr/>
            <p:nvPr/>
          </p:nvSpPr>
          <p:spPr>
            <a:xfrm>
              <a:off x="606825" y="813513"/>
              <a:ext cx="18925" cy="137375"/>
            </a:xfrm>
            <a:custGeom>
              <a:rect b="b" l="l" r="r" t="t"/>
              <a:pathLst>
                <a:path extrusionOk="0" h="5495" w="757">
                  <a:moveTo>
                    <a:pt x="658" y="1"/>
                  </a:moveTo>
                  <a:cubicBezTo>
                    <a:pt x="609" y="1"/>
                    <a:pt x="559" y="34"/>
                    <a:pt x="559" y="99"/>
                  </a:cubicBezTo>
                  <a:cubicBezTo>
                    <a:pt x="494" y="1874"/>
                    <a:pt x="297" y="3615"/>
                    <a:pt x="1" y="5357"/>
                  </a:cubicBezTo>
                  <a:cubicBezTo>
                    <a:pt x="1" y="5438"/>
                    <a:pt x="64" y="5494"/>
                    <a:pt x="119" y="5494"/>
                  </a:cubicBezTo>
                  <a:cubicBezTo>
                    <a:pt x="154" y="5494"/>
                    <a:pt x="185" y="5473"/>
                    <a:pt x="198" y="5423"/>
                  </a:cubicBezTo>
                  <a:lnTo>
                    <a:pt x="198" y="5455"/>
                  </a:lnTo>
                  <a:cubicBezTo>
                    <a:pt x="494" y="3681"/>
                    <a:pt x="691" y="1907"/>
                    <a:pt x="757" y="99"/>
                  </a:cubicBezTo>
                  <a:cubicBezTo>
                    <a:pt x="757" y="34"/>
                    <a:pt x="707" y="1"/>
                    <a:pt x="6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8" name="Google Shape;16648;p113"/>
            <p:cNvSpPr/>
            <p:nvPr/>
          </p:nvSpPr>
          <p:spPr>
            <a:xfrm>
              <a:off x="610425" y="714788"/>
              <a:ext cx="11225" cy="75075"/>
            </a:xfrm>
            <a:custGeom>
              <a:rect b="b" l="l" r="r" t="t"/>
              <a:pathLst>
                <a:path extrusionOk="0" h="3003" w="449">
                  <a:moveTo>
                    <a:pt x="131" y="1"/>
                  </a:moveTo>
                  <a:cubicBezTo>
                    <a:pt x="68" y="1"/>
                    <a:pt x="1" y="57"/>
                    <a:pt x="21" y="138"/>
                  </a:cubicBezTo>
                  <a:cubicBezTo>
                    <a:pt x="218" y="1025"/>
                    <a:pt x="251" y="1945"/>
                    <a:pt x="120" y="2865"/>
                  </a:cubicBezTo>
                  <a:cubicBezTo>
                    <a:pt x="99" y="2947"/>
                    <a:pt x="167" y="3003"/>
                    <a:pt x="229" y="3003"/>
                  </a:cubicBezTo>
                  <a:cubicBezTo>
                    <a:pt x="268" y="3003"/>
                    <a:pt x="304" y="2981"/>
                    <a:pt x="317" y="2931"/>
                  </a:cubicBezTo>
                  <a:cubicBezTo>
                    <a:pt x="448" y="1978"/>
                    <a:pt x="415" y="1025"/>
                    <a:pt x="218" y="72"/>
                  </a:cubicBezTo>
                  <a:cubicBezTo>
                    <a:pt x="206" y="22"/>
                    <a:pt x="169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9" name="Google Shape;16649;p113"/>
            <p:cNvSpPr/>
            <p:nvPr/>
          </p:nvSpPr>
          <p:spPr>
            <a:xfrm>
              <a:off x="625725" y="736288"/>
              <a:ext cx="6975" cy="36700"/>
            </a:xfrm>
            <a:custGeom>
              <a:rect b="b" l="l" r="r" t="t"/>
              <a:pathLst>
                <a:path extrusionOk="0" h="1468" w="279">
                  <a:moveTo>
                    <a:pt x="116" y="1"/>
                  </a:moveTo>
                  <a:cubicBezTo>
                    <a:pt x="58" y="1"/>
                    <a:pt x="1" y="34"/>
                    <a:pt x="1" y="99"/>
                  </a:cubicBezTo>
                  <a:lnTo>
                    <a:pt x="66" y="1381"/>
                  </a:lnTo>
                  <a:cubicBezTo>
                    <a:pt x="66" y="1434"/>
                    <a:pt x="132" y="1468"/>
                    <a:pt x="188" y="1468"/>
                  </a:cubicBezTo>
                  <a:cubicBezTo>
                    <a:pt x="237" y="1468"/>
                    <a:pt x="279" y="1442"/>
                    <a:pt x="263" y="1381"/>
                  </a:cubicBezTo>
                  <a:lnTo>
                    <a:pt x="231" y="99"/>
                  </a:lnTo>
                  <a:cubicBezTo>
                    <a:pt x="231" y="34"/>
                    <a:pt x="173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0" name="Google Shape;16650;p113"/>
            <p:cNvSpPr/>
            <p:nvPr/>
          </p:nvSpPr>
          <p:spPr>
            <a:xfrm>
              <a:off x="319775" y="1015413"/>
              <a:ext cx="45225" cy="123225"/>
            </a:xfrm>
            <a:custGeom>
              <a:rect b="b" l="l" r="r" t="t"/>
              <a:pathLst>
                <a:path extrusionOk="0" h="4929" w="1809">
                  <a:moveTo>
                    <a:pt x="149" y="0"/>
                  </a:moveTo>
                  <a:cubicBezTo>
                    <a:pt x="70" y="0"/>
                    <a:pt x="1" y="70"/>
                    <a:pt x="47" y="140"/>
                  </a:cubicBezTo>
                  <a:cubicBezTo>
                    <a:pt x="1066" y="1520"/>
                    <a:pt x="1329" y="3229"/>
                    <a:pt x="1592" y="4872"/>
                  </a:cubicBezTo>
                  <a:cubicBezTo>
                    <a:pt x="1605" y="4911"/>
                    <a:pt x="1643" y="4929"/>
                    <a:pt x="1683" y="4929"/>
                  </a:cubicBezTo>
                  <a:cubicBezTo>
                    <a:pt x="1745" y="4929"/>
                    <a:pt x="1809" y="4886"/>
                    <a:pt x="1789" y="4806"/>
                  </a:cubicBezTo>
                  <a:cubicBezTo>
                    <a:pt x="1526" y="3163"/>
                    <a:pt x="1263" y="1421"/>
                    <a:pt x="245" y="41"/>
                  </a:cubicBezTo>
                  <a:cubicBezTo>
                    <a:pt x="216" y="12"/>
                    <a:pt x="181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1" name="Google Shape;16651;p113"/>
            <p:cNvSpPr/>
            <p:nvPr/>
          </p:nvSpPr>
          <p:spPr>
            <a:xfrm>
              <a:off x="322850" y="1071738"/>
              <a:ext cx="22775" cy="90125"/>
            </a:xfrm>
            <a:custGeom>
              <a:rect b="b" l="l" r="r" t="t"/>
              <a:pathLst>
                <a:path extrusionOk="0" h="3605" w="911">
                  <a:moveTo>
                    <a:pt x="142" y="0"/>
                  </a:moveTo>
                  <a:cubicBezTo>
                    <a:pt x="73" y="0"/>
                    <a:pt x="0" y="85"/>
                    <a:pt x="23" y="154"/>
                  </a:cubicBezTo>
                  <a:cubicBezTo>
                    <a:pt x="516" y="1206"/>
                    <a:pt x="713" y="2356"/>
                    <a:pt x="647" y="3506"/>
                  </a:cubicBezTo>
                  <a:cubicBezTo>
                    <a:pt x="647" y="3572"/>
                    <a:pt x="697" y="3604"/>
                    <a:pt x="750" y="3604"/>
                  </a:cubicBezTo>
                  <a:cubicBezTo>
                    <a:pt x="803" y="3604"/>
                    <a:pt x="861" y="3572"/>
                    <a:pt x="877" y="3506"/>
                  </a:cubicBezTo>
                  <a:cubicBezTo>
                    <a:pt x="910" y="2323"/>
                    <a:pt x="680" y="1140"/>
                    <a:pt x="220" y="56"/>
                  </a:cubicBezTo>
                  <a:cubicBezTo>
                    <a:pt x="200" y="16"/>
                    <a:pt x="17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2" name="Google Shape;16652;p113"/>
            <p:cNvSpPr/>
            <p:nvPr/>
          </p:nvSpPr>
          <p:spPr>
            <a:xfrm>
              <a:off x="375500" y="1138688"/>
              <a:ext cx="21875" cy="162200"/>
            </a:xfrm>
            <a:custGeom>
              <a:rect b="b" l="l" r="r" t="t"/>
              <a:pathLst>
                <a:path extrusionOk="0" h="6488" w="875">
                  <a:moveTo>
                    <a:pt x="294" y="0"/>
                  </a:moveTo>
                  <a:cubicBezTo>
                    <a:pt x="232" y="0"/>
                    <a:pt x="164" y="57"/>
                    <a:pt x="184" y="138"/>
                  </a:cubicBezTo>
                  <a:cubicBezTo>
                    <a:pt x="677" y="2208"/>
                    <a:pt x="612" y="4344"/>
                    <a:pt x="20" y="6381"/>
                  </a:cubicBezTo>
                  <a:cubicBezTo>
                    <a:pt x="0" y="6440"/>
                    <a:pt x="52" y="6488"/>
                    <a:pt x="110" y="6488"/>
                  </a:cubicBezTo>
                  <a:cubicBezTo>
                    <a:pt x="149" y="6488"/>
                    <a:pt x="191" y="6467"/>
                    <a:pt x="217" y="6414"/>
                  </a:cubicBezTo>
                  <a:cubicBezTo>
                    <a:pt x="809" y="4344"/>
                    <a:pt x="874" y="2175"/>
                    <a:pt x="382" y="72"/>
                  </a:cubicBezTo>
                  <a:cubicBezTo>
                    <a:pt x="369" y="22"/>
                    <a:pt x="332" y="0"/>
                    <a:pt x="29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3" name="Google Shape;16653;p113"/>
            <p:cNvSpPr/>
            <p:nvPr/>
          </p:nvSpPr>
          <p:spPr>
            <a:xfrm>
              <a:off x="-5725" y="1426263"/>
              <a:ext cx="171975" cy="17400"/>
            </a:xfrm>
            <a:custGeom>
              <a:rect b="b" l="l" r="r" t="t"/>
              <a:pathLst>
                <a:path extrusionOk="0" h="696" w="6879">
                  <a:moveTo>
                    <a:pt x="6751" y="0"/>
                  </a:moveTo>
                  <a:cubicBezTo>
                    <a:pt x="6743" y="0"/>
                    <a:pt x="6734" y="2"/>
                    <a:pt x="6725" y="4"/>
                  </a:cubicBezTo>
                  <a:cubicBezTo>
                    <a:pt x="5595" y="318"/>
                    <a:pt x="4427" y="474"/>
                    <a:pt x="3262" y="474"/>
                  </a:cubicBezTo>
                  <a:cubicBezTo>
                    <a:pt x="2226" y="474"/>
                    <a:pt x="1191" y="350"/>
                    <a:pt x="186" y="103"/>
                  </a:cubicBezTo>
                  <a:cubicBezTo>
                    <a:pt x="175" y="100"/>
                    <a:pt x="163" y="99"/>
                    <a:pt x="153" y="99"/>
                  </a:cubicBezTo>
                  <a:cubicBezTo>
                    <a:pt x="45" y="99"/>
                    <a:pt x="1" y="240"/>
                    <a:pt x="121" y="300"/>
                  </a:cubicBezTo>
                  <a:cubicBezTo>
                    <a:pt x="1160" y="564"/>
                    <a:pt x="2215" y="696"/>
                    <a:pt x="3266" y="696"/>
                  </a:cubicBezTo>
                  <a:cubicBezTo>
                    <a:pt x="4442" y="696"/>
                    <a:pt x="5614" y="531"/>
                    <a:pt x="6758" y="202"/>
                  </a:cubicBezTo>
                  <a:cubicBezTo>
                    <a:pt x="6878" y="142"/>
                    <a:pt x="6834" y="0"/>
                    <a:pt x="675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4" name="Google Shape;16654;p113"/>
            <p:cNvSpPr/>
            <p:nvPr/>
          </p:nvSpPr>
          <p:spPr>
            <a:xfrm>
              <a:off x="52325" y="1447338"/>
              <a:ext cx="159000" cy="39025"/>
            </a:xfrm>
            <a:custGeom>
              <a:rect b="b" l="l" r="r" t="t"/>
              <a:pathLst>
                <a:path extrusionOk="0" h="1561" w="6360">
                  <a:moveTo>
                    <a:pt x="6225" y="1"/>
                  </a:moveTo>
                  <a:cubicBezTo>
                    <a:pt x="6210" y="1"/>
                    <a:pt x="6194" y="5"/>
                    <a:pt x="6178" y="16"/>
                  </a:cubicBezTo>
                  <a:cubicBezTo>
                    <a:pt x="4336" y="873"/>
                    <a:pt x="2371" y="1332"/>
                    <a:pt x="372" y="1332"/>
                  </a:cubicBezTo>
                  <a:cubicBezTo>
                    <a:pt x="303" y="1332"/>
                    <a:pt x="234" y="1331"/>
                    <a:pt x="164" y="1330"/>
                  </a:cubicBezTo>
                  <a:cubicBezTo>
                    <a:pt x="0" y="1330"/>
                    <a:pt x="0" y="1560"/>
                    <a:pt x="164" y="1560"/>
                  </a:cubicBezTo>
                  <a:cubicBezTo>
                    <a:pt x="2268" y="1560"/>
                    <a:pt x="4371" y="1100"/>
                    <a:pt x="6276" y="180"/>
                  </a:cubicBezTo>
                  <a:cubicBezTo>
                    <a:pt x="6359" y="125"/>
                    <a:pt x="6303" y="1"/>
                    <a:pt x="62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5" name="Google Shape;16655;p113"/>
            <p:cNvSpPr/>
            <p:nvPr/>
          </p:nvSpPr>
          <p:spPr>
            <a:xfrm>
              <a:off x="257325" y="1394263"/>
              <a:ext cx="74525" cy="62025"/>
            </a:xfrm>
            <a:custGeom>
              <a:rect b="b" l="l" r="r" t="t"/>
              <a:pathLst>
                <a:path extrusionOk="0" h="2481" w="2981">
                  <a:moveTo>
                    <a:pt x="2838" y="1"/>
                  </a:moveTo>
                  <a:cubicBezTo>
                    <a:pt x="2815" y="1"/>
                    <a:pt x="2792" y="11"/>
                    <a:pt x="2775" y="36"/>
                  </a:cubicBezTo>
                  <a:cubicBezTo>
                    <a:pt x="2053" y="956"/>
                    <a:pt x="1132" y="1712"/>
                    <a:pt x="114" y="2270"/>
                  </a:cubicBezTo>
                  <a:cubicBezTo>
                    <a:pt x="1" y="2327"/>
                    <a:pt x="82" y="2481"/>
                    <a:pt x="170" y="2481"/>
                  </a:cubicBezTo>
                  <a:cubicBezTo>
                    <a:pt x="184" y="2481"/>
                    <a:pt x="199" y="2477"/>
                    <a:pt x="212" y="2467"/>
                  </a:cubicBezTo>
                  <a:cubicBezTo>
                    <a:pt x="1264" y="1909"/>
                    <a:pt x="2184" y="1120"/>
                    <a:pt x="2907" y="167"/>
                  </a:cubicBezTo>
                  <a:cubicBezTo>
                    <a:pt x="2981" y="93"/>
                    <a:pt x="2907" y="1"/>
                    <a:pt x="283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656" name="Google Shape;16656;p113"/>
          <p:cNvSpPr/>
          <p:nvPr/>
        </p:nvSpPr>
        <p:spPr>
          <a:xfrm>
            <a:off x="6552537" y="3308869"/>
            <a:ext cx="119117" cy="48743"/>
          </a:xfrm>
          <a:custGeom>
            <a:rect b="b" l="l" r="r" t="t"/>
            <a:pathLst>
              <a:path extrusionOk="0" h="2303" w="5628">
                <a:moveTo>
                  <a:pt x="5496" y="1"/>
                </a:moveTo>
                <a:cubicBezTo>
                  <a:pt x="3492" y="1"/>
                  <a:pt x="1553" y="756"/>
                  <a:pt x="74" y="2136"/>
                </a:cubicBezTo>
                <a:cubicBezTo>
                  <a:pt x="0" y="2210"/>
                  <a:pt x="74" y="2303"/>
                  <a:pt x="157" y="2303"/>
                </a:cubicBezTo>
                <a:cubicBezTo>
                  <a:pt x="185" y="2303"/>
                  <a:pt x="214" y="2293"/>
                  <a:pt x="238" y="2268"/>
                </a:cubicBezTo>
                <a:cubicBezTo>
                  <a:pt x="1651" y="921"/>
                  <a:pt x="3557" y="198"/>
                  <a:pt x="5496" y="198"/>
                </a:cubicBezTo>
                <a:cubicBezTo>
                  <a:pt x="5628" y="198"/>
                  <a:pt x="5628" y="1"/>
                  <a:pt x="549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57" name="Google Shape;16657;p113"/>
          <p:cNvSpPr/>
          <p:nvPr/>
        </p:nvSpPr>
        <p:spPr>
          <a:xfrm>
            <a:off x="6585724" y="3337316"/>
            <a:ext cx="46965" cy="17800"/>
          </a:xfrm>
          <a:custGeom>
            <a:rect b="b" l="l" r="r" t="t"/>
            <a:pathLst>
              <a:path extrusionOk="0" h="841" w="2219">
                <a:moveTo>
                  <a:pt x="2112" y="1"/>
                </a:moveTo>
                <a:cubicBezTo>
                  <a:pt x="2105" y="1"/>
                  <a:pt x="2097" y="2"/>
                  <a:pt x="2088" y="4"/>
                </a:cubicBezTo>
                <a:cubicBezTo>
                  <a:pt x="1398" y="70"/>
                  <a:pt x="708" y="300"/>
                  <a:pt x="83" y="661"/>
                </a:cubicBezTo>
                <a:cubicBezTo>
                  <a:pt x="1" y="716"/>
                  <a:pt x="57" y="841"/>
                  <a:pt x="155" y="841"/>
                </a:cubicBezTo>
                <a:cubicBezTo>
                  <a:pt x="173" y="841"/>
                  <a:pt x="194" y="836"/>
                  <a:pt x="215" y="825"/>
                </a:cubicBezTo>
                <a:cubicBezTo>
                  <a:pt x="774" y="497"/>
                  <a:pt x="1431" y="300"/>
                  <a:pt x="2088" y="201"/>
                </a:cubicBezTo>
                <a:cubicBezTo>
                  <a:pt x="2211" y="201"/>
                  <a:pt x="2219" y="1"/>
                  <a:pt x="2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58" name="Google Shape;16658;p113"/>
          <p:cNvSpPr/>
          <p:nvPr/>
        </p:nvSpPr>
        <p:spPr>
          <a:xfrm>
            <a:off x="6793801" y="3437534"/>
            <a:ext cx="52426" cy="108471"/>
          </a:xfrm>
          <a:custGeom>
            <a:rect b="b" l="l" r="r" t="t"/>
            <a:pathLst>
              <a:path extrusionOk="0" h="5125" w="2477">
                <a:moveTo>
                  <a:pt x="2378" y="1"/>
                </a:moveTo>
                <a:cubicBezTo>
                  <a:pt x="2329" y="1"/>
                  <a:pt x="2279" y="34"/>
                  <a:pt x="2279" y="99"/>
                </a:cubicBezTo>
                <a:cubicBezTo>
                  <a:pt x="2246" y="1939"/>
                  <a:pt x="1425" y="3681"/>
                  <a:pt x="78" y="4963"/>
                </a:cubicBezTo>
                <a:cubicBezTo>
                  <a:pt x="1" y="5014"/>
                  <a:pt x="84" y="5125"/>
                  <a:pt x="171" y="5125"/>
                </a:cubicBezTo>
                <a:cubicBezTo>
                  <a:pt x="195" y="5125"/>
                  <a:pt x="220" y="5116"/>
                  <a:pt x="242" y="5094"/>
                </a:cubicBezTo>
                <a:cubicBezTo>
                  <a:pt x="1622" y="3812"/>
                  <a:pt x="2444" y="2005"/>
                  <a:pt x="2476" y="99"/>
                </a:cubicBezTo>
                <a:cubicBezTo>
                  <a:pt x="2476" y="34"/>
                  <a:pt x="2427" y="1"/>
                  <a:pt x="237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59" name="Google Shape;16659;p113"/>
          <p:cNvSpPr/>
          <p:nvPr/>
        </p:nvSpPr>
        <p:spPr>
          <a:xfrm>
            <a:off x="6799261" y="3463588"/>
            <a:ext cx="28192" cy="54690"/>
          </a:xfrm>
          <a:custGeom>
            <a:rect b="b" l="l" r="r" t="t"/>
            <a:pathLst>
              <a:path extrusionOk="0" h="2584" w="1332">
                <a:moveTo>
                  <a:pt x="1209" y="0"/>
                </a:moveTo>
                <a:cubicBezTo>
                  <a:pt x="1162" y="0"/>
                  <a:pt x="1116" y="26"/>
                  <a:pt x="1101" y="84"/>
                </a:cubicBezTo>
                <a:cubicBezTo>
                  <a:pt x="970" y="938"/>
                  <a:pt x="608" y="1727"/>
                  <a:pt x="50" y="2417"/>
                </a:cubicBezTo>
                <a:cubicBezTo>
                  <a:pt x="0" y="2491"/>
                  <a:pt x="62" y="2584"/>
                  <a:pt x="138" y="2584"/>
                </a:cubicBezTo>
                <a:cubicBezTo>
                  <a:pt x="163" y="2584"/>
                  <a:pt x="189" y="2573"/>
                  <a:pt x="214" y="2549"/>
                </a:cubicBezTo>
                <a:cubicBezTo>
                  <a:pt x="773" y="1859"/>
                  <a:pt x="1167" y="1004"/>
                  <a:pt x="1331" y="117"/>
                </a:cubicBezTo>
                <a:cubicBezTo>
                  <a:pt x="1331" y="43"/>
                  <a:pt x="1269" y="0"/>
                  <a:pt x="120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60" name="Google Shape;16660;p113"/>
          <p:cNvSpPr/>
          <p:nvPr/>
        </p:nvSpPr>
        <p:spPr>
          <a:xfrm>
            <a:off x="6788255" y="3457006"/>
            <a:ext cx="15535" cy="50034"/>
          </a:xfrm>
          <a:custGeom>
            <a:rect b="b" l="l" r="r" t="t"/>
            <a:pathLst>
              <a:path extrusionOk="0" h="2364" w="734">
                <a:moveTo>
                  <a:pt x="635" y="1"/>
                </a:moveTo>
                <a:cubicBezTo>
                  <a:pt x="586" y="1"/>
                  <a:pt x="537" y="34"/>
                  <a:pt x="537" y="99"/>
                </a:cubicBezTo>
                <a:cubicBezTo>
                  <a:pt x="504" y="822"/>
                  <a:pt x="340" y="1545"/>
                  <a:pt x="44" y="2202"/>
                </a:cubicBezTo>
                <a:cubicBezTo>
                  <a:pt x="0" y="2290"/>
                  <a:pt x="73" y="2363"/>
                  <a:pt x="136" y="2363"/>
                </a:cubicBezTo>
                <a:cubicBezTo>
                  <a:pt x="168" y="2363"/>
                  <a:pt x="197" y="2345"/>
                  <a:pt x="208" y="2301"/>
                </a:cubicBezTo>
                <a:cubicBezTo>
                  <a:pt x="537" y="1611"/>
                  <a:pt x="701" y="855"/>
                  <a:pt x="734" y="99"/>
                </a:cubicBezTo>
                <a:cubicBezTo>
                  <a:pt x="734" y="34"/>
                  <a:pt x="685" y="1"/>
                  <a:pt x="6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61" name="Google Shape;16661;p113"/>
          <p:cNvSpPr/>
          <p:nvPr/>
        </p:nvSpPr>
        <p:spPr>
          <a:xfrm>
            <a:off x="4430394" y="3823208"/>
            <a:ext cx="76935" cy="70374"/>
          </a:xfrm>
          <a:custGeom>
            <a:rect b="b" l="l" r="r" t="t"/>
            <a:pathLst>
              <a:path extrusionOk="0" h="3325" w="3635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cubicBezTo>
                  <a:pt x="1397" y="1002"/>
                  <a:pt x="2514" y="2053"/>
                  <a:pt x="3402" y="3269"/>
                </a:cubicBezTo>
                <a:cubicBezTo>
                  <a:pt x="3421" y="3309"/>
                  <a:pt x="3453" y="3325"/>
                  <a:pt x="3485" y="3325"/>
                </a:cubicBezTo>
                <a:cubicBezTo>
                  <a:pt x="3559" y="3325"/>
                  <a:pt x="3635" y="3240"/>
                  <a:pt x="3566" y="3171"/>
                </a:cubicBezTo>
                <a:cubicBezTo>
                  <a:pt x="2679" y="1922"/>
                  <a:pt x="1529" y="838"/>
                  <a:pt x="181" y="16"/>
                </a:cubicBezTo>
                <a:cubicBezTo>
                  <a:pt x="165" y="6"/>
                  <a:pt x="149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62" name="Google Shape;16662;p113"/>
          <p:cNvSpPr/>
          <p:nvPr/>
        </p:nvSpPr>
        <p:spPr>
          <a:xfrm>
            <a:off x="4485445" y="3808985"/>
            <a:ext cx="41589" cy="51600"/>
          </a:xfrm>
          <a:custGeom>
            <a:rect b="b" l="l" r="r" t="t"/>
            <a:pathLst>
              <a:path extrusionOk="0" h="2438" w="1965">
                <a:moveTo>
                  <a:pt x="172" y="1"/>
                </a:moveTo>
                <a:cubicBezTo>
                  <a:pt x="85" y="1"/>
                  <a:pt x="1" y="118"/>
                  <a:pt x="78" y="195"/>
                </a:cubicBezTo>
                <a:cubicBezTo>
                  <a:pt x="768" y="820"/>
                  <a:pt x="1326" y="1575"/>
                  <a:pt x="1754" y="2397"/>
                </a:cubicBezTo>
                <a:cubicBezTo>
                  <a:pt x="1773" y="2426"/>
                  <a:pt x="1801" y="2438"/>
                  <a:pt x="1828" y="2438"/>
                </a:cubicBezTo>
                <a:cubicBezTo>
                  <a:pt x="1896" y="2438"/>
                  <a:pt x="1964" y="2368"/>
                  <a:pt x="1918" y="2298"/>
                </a:cubicBezTo>
                <a:lnTo>
                  <a:pt x="1951" y="2298"/>
                </a:lnTo>
                <a:cubicBezTo>
                  <a:pt x="1524" y="1444"/>
                  <a:pt x="932" y="688"/>
                  <a:pt x="242" y="31"/>
                </a:cubicBezTo>
                <a:cubicBezTo>
                  <a:pt x="221" y="10"/>
                  <a:pt x="196" y="1"/>
                  <a:pt x="17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63" name="Google Shape;16663;p113"/>
          <p:cNvSpPr/>
          <p:nvPr/>
        </p:nvSpPr>
        <p:spPr>
          <a:xfrm>
            <a:off x="4529977" y="3815589"/>
            <a:ext cx="30837" cy="37462"/>
          </a:xfrm>
          <a:custGeom>
            <a:rect b="b" l="l" r="r" t="t"/>
            <a:pathLst>
              <a:path extrusionOk="0" h="1770" w="1457">
                <a:moveTo>
                  <a:pt x="122" y="0"/>
                </a:moveTo>
                <a:cubicBezTo>
                  <a:pt x="59" y="0"/>
                  <a:pt x="0" y="59"/>
                  <a:pt x="44" y="146"/>
                </a:cubicBezTo>
                <a:lnTo>
                  <a:pt x="1260" y="1723"/>
                </a:lnTo>
                <a:cubicBezTo>
                  <a:pt x="1283" y="1747"/>
                  <a:pt x="1306" y="1770"/>
                  <a:pt x="1341" y="1770"/>
                </a:cubicBezTo>
                <a:cubicBezTo>
                  <a:pt x="1355" y="1770"/>
                  <a:pt x="1372" y="1766"/>
                  <a:pt x="1391" y="1756"/>
                </a:cubicBezTo>
                <a:cubicBezTo>
                  <a:pt x="1424" y="1723"/>
                  <a:pt x="1457" y="1658"/>
                  <a:pt x="1424" y="1625"/>
                </a:cubicBezTo>
                <a:lnTo>
                  <a:pt x="1424" y="1592"/>
                </a:lnTo>
                <a:lnTo>
                  <a:pt x="208" y="48"/>
                </a:lnTo>
                <a:cubicBezTo>
                  <a:pt x="186" y="15"/>
                  <a:pt x="153" y="0"/>
                  <a:pt x="12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64" name="Google Shape;16664;p113"/>
          <p:cNvSpPr/>
          <p:nvPr/>
        </p:nvSpPr>
        <p:spPr>
          <a:xfrm>
            <a:off x="4627126" y="3791863"/>
            <a:ext cx="43325" cy="75644"/>
          </a:xfrm>
          <a:custGeom>
            <a:rect b="b" l="l" r="r" t="t"/>
            <a:pathLst>
              <a:path extrusionOk="0" h="3574" w="2047">
                <a:moveTo>
                  <a:pt x="161" y="1"/>
                </a:moveTo>
                <a:cubicBezTo>
                  <a:pt x="78" y="1"/>
                  <a:pt x="1" y="103"/>
                  <a:pt x="54" y="183"/>
                </a:cubicBezTo>
                <a:cubicBezTo>
                  <a:pt x="942" y="1103"/>
                  <a:pt x="1533" y="2253"/>
                  <a:pt x="1829" y="3502"/>
                </a:cubicBezTo>
                <a:cubicBezTo>
                  <a:pt x="1841" y="3552"/>
                  <a:pt x="1878" y="3573"/>
                  <a:pt x="1916" y="3573"/>
                </a:cubicBezTo>
                <a:cubicBezTo>
                  <a:pt x="1979" y="3573"/>
                  <a:pt x="2046" y="3517"/>
                  <a:pt x="2026" y="3436"/>
                </a:cubicBezTo>
                <a:cubicBezTo>
                  <a:pt x="1730" y="2187"/>
                  <a:pt x="1106" y="1004"/>
                  <a:pt x="219" y="18"/>
                </a:cubicBezTo>
                <a:cubicBezTo>
                  <a:pt x="200" y="6"/>
                  <a:pt x="181" y="1"/>
                  <a:pt x="1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65" name="Google Shape;16665;p113"/>
          <p:cNvSpPr/>
          <p:nvPr/>
        </p:nvSpPr>
        <p:spPr>
          <a:xfrm>
            <a:off x="4701988" y="3807377"/>
            <a:ext cx="20467" cy="38224"/>
          </a:xfrm>
          <a:custGeom>
            <a:rect b="b" l="l" r="r" t="t"/>
            <a:pathLst>
              <a:path extrusionOk="0" h="1806" w="967">
                <a:moveTo>
                  <a:pt x="100" y="0"/>
                </a:moveTo>
                <a:cubicBezTo>
                  <a:pt x="48" y="0"/>
                  <a:pt x="1" y="48"/>
                  <a:pt x="1" y="107"/>
                </a:cubicBezTo>
                <a:cubicBezTo>
                  <a:pt x="165" y="698"/>
                  <a:pt x="395" y="1257"/>
                  <a:pt x="756" y="1750"/>
                </a:cubicBezTo>
                <a:cubicBezTo>
                  <a:pt x="776" y="1790"/>
                  <a:pt x="805" y="1805"/>
                  <a:pt x="833" y="1805"/>
                </a:cubicBezTo>
                <a:cubicBezTo>
                  <a:pt x="900" y="1805"/>
                  <a:pt x="967" y="1720"/>
                  <a:pt x="921" y="1651"/>
                </a:cubicBezTo>
                <a:lnTo>
                  <a:pt x="921" y="1651"/>
                </a:lnTo>
                <a:lnTo>
                  <a:pt x="921" y="1684"/>
                </a:lnTo>
                <a:cubicBezTo>
                  <a:pt x="592" y="1191"/>
                  <a:pt x="362" y="633"/>
                  <a:pt x="198" y="74"/>
                </a:cubicBezTo>
                <a:cubicBezTo>
                  <a:pt x="171" y="22"/>
                  <a:pt x="135" y="0"/>
                  <a:pt x="10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66" name="Google Shape;16666;p113"/>
          <p:cNvSpPr/>
          <p:nvPr/>
        </p:nvSpPr>
        <p:spPr>
          <a:xfrm>
            <a:off x="4844981" y="3752432"/>
            <a:ext cx="23535" cy="32658"/>
          </a:xfrm>
          <a:custGeom>
            <a:rect b="b" l="l" r="r" t="t"/>
            <a:pathLst>
              <a:path extrusionOk="0" h="1543" w="1112">
                <a:moveTo>
                  <a:pt x="148" y="0"/>
                </a:moveTo>
                <a:cubicBezTo>
                  <a:pt x="69" y="0"/>
                  <a:pt x="0" y="70"/>
                  <a:pt x="47" y="140"/>
                </a:cubicBezTo>
                <a:lnTo>
                  <a:pt x="868" y="1487"/>
                </a:lnTo>
                <a:cubicBezTo>
                  <a:pt x="888" y="1527"/>
                  <a:pt x="920" y="1542"/>
                  <a:pt x="952" y="1542"/>
                </a:cubicBezTo>
                <a:cubicBezTo>
                  <a:pt x="1029" y="1542"/>
                  <a:pt x="1111" y="1457"/>
                  <a:pt x="1065" y="1389"/>
                </a:cubicBezTo>
                <a:lnTo>
                  <a:pt x="244" y="41"/>
                </a:lnTo>
                <a:cubicBezTo>
                  <a:pt x="215" y="12"/>
                  <a:pt x="180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67" name="Google Shape;16667;p113"/>
          <p:cNvSpPr/>
          <p:nvPr/>
        </p:nvSpPr>
        <p:spPr>
          <a:xfrm>
            <a:off x="4951400" y="3683263"/>
            <a:ext cx="31726" cy="58394"/>
          </a:xfrm>
          <a:custGeom>
            <a:rect b="b" l="l" r="r" t="t"/>
            <a:pathLst>
              <a:path extrusionOk="0" h="2759" w="1499">
                <a:moveTo>
                  <a:pt x="133" y="1"/>
                </a:moveTo>
                <a:cubicBezTo>
                  <a:pt x="67" y="1"/>
                  <a:pt x="0" y="86"/>
                  <a:pt x="46" y="155"/>
                </a:cubicBezTo>
                <a:cubicBezTo>
                  <a:pt x="506" y="976"/>
                  <a:pt x="901" y="1831"/>
                  <a:pt x="1262" y="2685"/>
                </a:cubicBezTo>
                <a:cubicBezTo>
                  <a:pt x="1288" y="2737"/>
                  <a:pt x="1336" y="2759"/>
                  <a:pt x="1379" y="2759"/>
                </a:cubicBezTo>
                <a:cubicBezTo>
                  <a:pt x="1443" y="2759"/>
                  <a:pt x="1499" y="2711"/>
                  <a:pt x="1459" y="2652"/>
                </a:cubicBezTo>
                <a:lnTo>
                  <a:pt x="1492" y="2652"/>
                </a:lnTo>
                <a:cubicBezTo>
                  <a:pt x="1098" y="1765"/>
                  <a:pt x="703" y="878"/>
                  <a:pt x="210" y="56"/>
                </a:cubicBezTo>
                <a:cubicBezTo>
                  <a:pt x="191" y="17"/>
                  <a:pt x="162" y="1"/>
                  <a:pt x="13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68" name="Google Shape;16668;p113"/>
          <p:cNvSpPr/>
          <p:nvPr/>
        </p:nvSpPr>
        <p:spPr>
          <a:xfrm>
            <a:off x="4986027" y="3689888"/>
            <a:ext cx="16847" cy="34393"/>
          </a:xfrm>
          <a:custGeom>
            <a:rect b="b" l="l" r="r" t="t"/>
            <a:pathLst>
              <a:path extrusionOk="0" h="1625" w="796">
                <a:moveTo>
                  <a:pt x="130" y="0"/>
                </a:moveTo>
                <a:cubicBezTo>
                  <a:pt x="68" y="0"/>
                  <a:pt x="0" y="56"/>
                  <a:pt x="20" y="137"/>
                </a:cubicBezTo>
                <a:lnTo>
                  <a:pt x="579" y="1550"/>
                </a:lnTo>
                <a:cubicBezTo>
                  <a:pt x="592" y="1603"/>
                  <a:pt x="632" y="1624"/>
                  <a:pt x="672" y="1624"/>
                </a:cubicBezTo>
                <a:cubicBezTo>
                  <a:pt x="733" y="1624"/>
                  <a:pt x="796" y="1577"/>
                  <a:pt x="776" y="1518"/>
                </a:cubicBezTo>
                <a:lnTo>
                  <a:pt x="217" y="72"/>
                </a:lnTo>
                <a:cubicBezTo>
                  <a:pt x="205" y="21"/>
                  <a:pt x="168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69" name="Google Shape;16669;p113"/>
          <p:cNvSpPr/>
          <p:nvPr/>
        </p:nvSpPr>
        <p:spPr>
          <a:xfrm>
            <a:off x="5114119" y="3633504"/>
            <a:ext cx="25842" cy="40298"/>
          </a:xfrm>
          <a:custGeom>
            <a:rect b="b" l="l" r="r" t="t"/>
            <a:pathLst>
              <a:path extrusionOk="0" h="1904" w="1221">
                <a:moveTo>
                  <a:pt x="149" y="0"/>
                </a:moveTo>
                <a:cubicBezTo>
                  <a:pt x="70" y="0"/>
                  <a:pt x="1" y="70"/>
                  <a:pt x="47" y="140"/>
                </a:cubicBezTo>
                <a:cubicBezTo>
                  <a:pt x="409" y="698"/>
                  <a:pt x="738" y="1257"/>
                  <a:pt x="1000" y="1848"/>
                </a:cubicBezTo>
                <a:cubicBezTo>
                  <a:pt x="1020" y="1888"/>
                  <a:pt x="1049" y="1904"/>
                  <a:pt x="1078" y="1904"/>
                </a:cubicBezTo>
                <a:cubicBezTo>
                  <a:pt x="1147" y="1904"/>
                  <a:pt x="1221" y="1819"/>
                  <a:pt x="1198" y="1750"/>
                </a:cubicBezTo>
                <a:cubicBezTo>
                  <a:pt x="902" y="1158"/>
                  <a:pt x="606" y="600"/>
                  <a:pt x="245" y="41"/>
                </a:cubicBezTo>
                <a:cubicBezTo>
                  <a:pt x="216" y="12"/>
                  <a:pt x="181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70" name="Google Shape;16670;p113"/>
          <p:cNvSpPr/>
          <p:nvPr/>
        </p:nvSpPr>
        <p:spPr>
          <a:xfrm>
            <a:off x="5139158" y="3632805"/>
            <a:ext cx="23768" cy="37907"/>
          </a:xfrm>
          <a:custGeom>
            <a:rect b="b" l="l" r="r" t="t"/>
            <a:pathLst>
              <a:path extrusionOk="0" h="1791" w="1123">
                <a:moveTo>
                  <a:pt x="137" y="0"/>
                </a:moveTo>
                <a:cubicBezTo>
                  <a:pt x="69" y="0"/>
                  <a:pt x="1" y="70"/>
                  <a:pt x="47" y="140"/>
                </a:cubicBezTo>
                <a:cubicBezTo>
                  <a:pt x="343" y="666"/>
                  <a:pt x="639" y="1191"/>
                  <a:pt x="902" y="1750"/>
                </a:cubicBezTo>
                <a:cubicBezTo>
                  <a:pt x="920" y="1778"/>
                  <a:pt x="947" y="1790"/>
                  <a:pt x="975" y="1790"/>
                </a:cubicBezTo>
                <a:cubicBezTo>
                  <a:pt x="1045" y="1790"/>
                  <a:pt x="1123" y="1713"/>
                  <a:pt x="1099" y="1619"/>
                </a:cubicBezTo>
                <a:cubicBezTo>
                  <a:pt x="836" y="1060"/>
                  <a:pt x="540" y="567"/>
                  <a:pt x="212" y="41"/>
                </a:cubicBezTo>
                <a:cubicBezTo>
                  <a:pt x="192" y="12"/>
                  <a:pt x="165" y="0"/>
                  <a:pt x="13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71" name="Google Shape;16671;p113"/>
          <p:cNvSpPr/>
          <p:nvPr/>
        </p:nvSpPr>
        <p:spPr>
          <a:xfrm>
            <a:off x="5160069" y="3602052"/>
            <a:ext cx="46563" cy="59135"/>
          </a:xfrm>
          <a:custGeom>
            <a:rect b="b" l="l" r="r" t="t"/>
            <a:pathLst>
              <a:path extrusionOk="0" h="2794" w="2200">
                <a:moveTo>
                  <a:pt x="161" y="0"/>
                </a:moveTo>
                <a:cubicBezTo>
                  <a:pt x="76" y="0"/>
                  <a:pt x="0" y="130"/>
                  <a:pt x="111" y="213"/>
                </a:cubicBezTo>
                <a:cubicBezTo>
                  <a:pt x="965" y="837"/>
                  <a:pt x="1623" y="1724"/>
                  <a:pt x="1984" y="2710"/>
                </a:cubicBezTo>
                <a:cubicBezTo>
                  <a:pt x="1998" y="2768"/>
                  <a:pt x="2044" y="2794"/>
                  <a:pt x="2089" y="2794"/>
                </a:cubicBezTo>
                <a:cubicBezTo>
                  <a:pt x="2146" y="2794"/>
                  <a:pt x="2200" y="2751"/>
                  <a:pt x="2181" y="2677"/>
                </a:cubicBezTo>
                <a:cubicBezTo>
                  <a:pt x="1787" y="1626"/>
                  <a:pt x="1097" y="673"/>
                  <a:pt x="210" y="16"/>
                </a:cubicBezTo>
                <a:cubicBezTo>
                  <a:pt x="194" y="5"/>
                  <a:pt x="177" y="0"/>
                  <a:pt x="16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72" name="Google Shape;16672;p113"/>
          <p:cNvSpPr/>
          <p:nvPr/>
        </p:nvSpPr>
        <p:spPr>
          <a:xfrm>
            <a:off x="5353330" y="3385340"/>
            <a:ext cx="14265" cy="21609"/>
          </a:xfrm>
          <a:custGeom>
            <a:rect b="b" l="l" r="r" t="t"/>
            <a:pathLst>
              <a:path extrusionOk="0" h="1021" w="674">
                <a:moveTo>
                  <a:pt x="179" y="0"/>
                </a:moveTo>
                <a:cubicBezTo>
                  <a:pt x="99" y="0"/>
                  <a:pt x="0" y="93"/>
                  <a:pt x="49" y="166"/>
                </a:cubicBezTo>
                <a:lnTo>
                  <a:pt x="477" y="988"/>
                </a:lnTo>
                <a:cubicBezTo>
                  <a:pt x="509" y="1021"/>
                  <a:pt x="542" y="1021"/>
                  <a:pt x="608" y="1021"/>
                </a:cubicBezTo>
                <a:cubicBezTo>
                  <a:pt x="641" y="988"/>
                  <a:pt x="674" y="922"/>
                  <a:pt x="641" y="857"/>
                </a:cubicBezTo>
                <a:lnTo>
                  <a:pt x="247" y="35"/>
                </a:lnTo>
                <a:cubicBezTo>
                  <a:pt x="230" y="10"/>
                  <a:pt x="205" y="0"/>
                  <a:pt x="17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73" name="Google Shape;16673;p113"/>
          <p:cNvSpPr/>
          <p:nvPr/>
        </p:nvSpPr>
        <p:spPr>
          <a:xfrm>
            <a:off x="5408889" y="3287175"/>
            <a:ext cx="25208" cy="65654"/>
          </a:xfrm>
          <a:custGeom>
            <a:rect b="b" l="l" r="r" t="t"/>
            <a:pathLst>
              <a:path extrusionOk="0" h="3102" w="1191">
                <a:moveTo>
                  <a:pt x="130" y="1"/>
                </a:moveTo>
                <a:cubicBezTo>
                  <a:pt x="68" y="1"/>
                  <a:pt x="0" y="57"/>
                  <a:pt x="20" y="138"/>
                </a:cubicBezTo>
                <a:lnTo>
                  <a:pt x="973" y="3030"/>
                </a:lnTo>
                <a:cubicBezTo>
                  <a:pt x="986" y="3080"/>
                  <a:pt x="1022" y="3102"/>
                  <a:pt x="1061" y="3102"/>
                </a:cubicBezTo>
                <a:cubicBezTo>
                  <a:pt x="1123" y="3102"/>
                  <a:pt x="1191" y="3046"/>
                  <a:pt x="1170" y="2964"/>
                </a:cubicBezTo>
                <a:lnTo>
                  <a:pt x="217" y="73"/>
                </a:lnTo>
                <a:cubicBezTo>
                  <a:pt x="205" y="22"/>
                  <a:pt x="168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74" name="Google Shape;16674;p113"/>
          <p:cNvSpPr/>
          <p:nvPr/>
        </p:nvSpPr>
        <p:spPr>
          <a:xfrm>
            <a:off x="5514335" y="3229267"/>
            <a:ext cx="32255" cy="53717"/>
          </a:xfrm>
          <a:custGeom>
            <a:rect b="b" l="l" r="r" t="t"/>
            <a:pathLst>
              <a:path extrusionOk="0" h="2538" w="1524">
                <a:moveTo>
                  <a:pt x="1364" y="0"/>
                </a:moveTo>
                <a:cubicBezTo>
                  <a:pt x="1347" y="0"/>
                  <a:pt x="1331" y="5"/>
                  <a:pt x="1315" y="15"/>
                </a:cubicBezTo>
                <a:cubicBezTo>
                  <a:pt x="427" y="476"/>
                  <a:pt x="0" y="1527"/>
                  <a:pt x="329" y="2480"/>
                </a:cubicBezTo>
                <a:cubicBezTo>
                  <a:pt x="342" y="2519"/>
                  <a:pt x="380" y="2537"/>
                  <a:pt x="420" y="2537"/>
                </a:cubicBezTo>
                <a:cubicBezTo>
                  <a:pt x="481" y="2537"/>
                  <a:pt x="546" y="2494"/>
                  <a:pt x="526" y="2414"/>
                </a:cubicBezTo>
                <a:cubicBezTo>
                  <a:pt x="230" y="1560"/>
                  <a:pt x="625" y="607"/>
                  <a:pt x="1413" y="180"/>
                </a:cubicBezTo>
                <a:cubicBezTo>
                  <a:pt x="1523" y="125"/>
                  <a:pt x="1449" y="0"/>
                  <a:pt x="13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75" name="Google Shape;16675;p113"/>
          <p:cNvSpPr/>
          <p:nvPr/>
        </p:nvSpPr>
        <p:spPr>
          <a:xfrm>
            <a:off x="6576856" y="3417088"/>
            <a:ext cx="57653" cy="37885"/>
          </a:xfrm>
          <a:custGeom>
            <a:rect b="b" l="l" r="r" t="t"/>
            <a:pathLst>
              <a:path extrusionOk="0" h="1790" w="2724">
                <a:moveTo>
                  <a:pt x="2622" y="1"/>
                </a:moveTo>
                <a:cubicBezTo>
                  <a:pt x="2607" y="1"/>
                  <a:pt x="2591" y="5"/>
                  <a:pt x="2573" y="14"/>
                </a:cubicBezTo>
                <a:cubicBezTo>
                  <a:pt x="1620" y="342"/>
                  <a:pt x="765" y="901"/>
                  <a:pt x="75" y="1591"/>
                </a:cubicBezTo>
                <a:cubicBezTo>
                  <a:pt x="1" y="1690"/>
                  <a:pt x="76" y="1790"/>
                  <a:pt x="146" y="1790"/>
                </a:cubicBezTo>
                <a:cubicBezTo>
                  <a:pt x="169" y="1790"/>
                  <a:pt x="191" y="1779"/>
                  <a:pt x="207" y="1755"/>
                </a:cubicBezTo>
                <a:cubicBezTo>
                  <a:pt x="897" y="1065"/>
                  <a:pt x="1718" y="540"/>
                  <a:pt x="2638" y="211"/>
                </a:cubicBezTo>
                <a:cubicBezTo>
                  <a:pt x="2723" y="154"/>
                  <a:pt x="2711" y="1"/>
                  <a:pt x="26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76" name="Google Shape;16676;p113"/>
          <p:cNvSpPr/>
          <p:nvPr/>
        </p:nvSpPr>
        <p:spPr>
          <a:xfrm>
            <a:off x="6605556" y="3463884"/>
            <a:ext cx="31811" cy="25842"/>
          </a:xfrm>
          <a:custGeom>
            <a:rect b="b" l="l" r="r" t="t"/>
            <a:pathLst>
              <a:path extrusionOk="0" h="1221" w="1503">
                <a:moveTo>
                  <a:pt x="1344" y="1"/>
                </a:moveTo>
                <a:cubicBezTo>
                  <a:pt x="1335" y="1"/>
                  <a:pt x="1325" y="2"/>
                  <a:pt x="1315" y="4"/>
                </a:cubicBezTo>
                <a:cubicBezTo>
                  <a:pt x="724" y="103"/>
                  <a:pt x="231" y="530"/>
                  <a:pt x="34" y="1089"/>
                </a:cubicBezTo>
                <a:cubicBezTo>
                  <a:pt x="1" y="1154"/>
                  <a:pt x="34" y="1187"/>
                  <a:pt x="99" y="1220"/>
                </a:cubicBezTo>
                <a:cubicBezTo>
                  <a:pt x="165" y="1220"/>
                  <a:pt x="198" y="1187"/>
                  <a:pt x="231" y="1154"/>
                </a:cubicBezTo>
                <a:cubicBezTo>
                  <a:pt x="428" y="629"/>
                  <a:pt x="855" y="267"/>
                  <a:pt x="1381" y="202"/>
                </a:cubicBezTo>
                <a:cubicBezTo>
                  <a:pt x="1502" y="171"/>
                  <a:pt x="1456" y="1"/>
                  <a:pt x="13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77" name="Google Shape;16677;p113"/>
          <p:cNvSpPr/>
          <p:nvPr/>
        </p:nvSpPr>
        <p:spPr>
          <a:xfrm>
            <a:off x="6627822" y="3481028"/>
            <a:ext cx="26922" cy="21736"/>
          </a:xfrm>
          <a:custGeom>
            <a:rect b="b" l="l" r="r" t="t"/>
            <a:pathLst>
              <a:path extrusionOk="0" h="1027" w="1272">
                <a:moveTo>
                  <a:pt x="1090" y="1"/>
                </a:moveTo>
                <a:cubicBezTo>
                  <a:pt x="1076" y="1"/>
                  <a:pt x="1063" y="5"/>
                  <a:pt x="1052" y="16"/>
                </a:cubicBezTo>
                <a:lnTo>
                  <a:pt x="33" y="837"/>
                </a:lnTo>
                <a:cubicBezTo>
                  <a:pt x="0" y="903"/>
                  <a:pt x="0" y="969"/>
                  <a:pt x="33" y="1002"/>
                </a:cubicBezTo>
                <a:cubicBezTo>
                  <a:pt x="50" y="1018"/>
                  <a:pt x="74" y="1026"/>
                  <a:pt x="99" y="1026"/>
                </a:cubicBezTo>
                <a:cubicBezTo>
                  <a:pt x="124" y="1026"/>
                  <a:pt x="148" y="1018"/>
                  <a:pt x="165" y="1002"/>
                </a:cubicBezTo>
                <a:lnTo>
                  <a:pt x="1216" y="180"/>
                </a:lnTo>
                <a:cubicBezTo>
                  <a:pt x="1271" y="125"/>
                  <a:pt x="1165" y="1"/>
                  <a:pt x="109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78" name="Google Shape;16678;p113"/>
          <p:cNvSpPr/>
          <p:nvPr/>
        </p:nvSpPr>
        <p:spPr>
          <a:xfrm>
            <a:off x="6652628" y="3507781"/>
            <a:ext cx="67008" cy="42372"/>
          </a:xfrm>
          <a:custGeom>
            <a:rect b="b" l="l" r="r" t="t"/>
            <a:pathLst>
              <a:path extrusionOk="0" h="2002" w="3166">
                <a:moveTo>
                  <a:pt x="3034" y="1"/>
                </a:moveTo>
                <a:cubicBezTo>
                  <a:pt x="1786" y="33"/>
                  <a:pt x="636" y="756"/>
                  <a:pt x="44" y="1841"/>
                </a:cubicBezTo>
                <a:cubicBezTo>
                  <a:pt x="0" y="1928"/>
                  <a:pt x="59" y="2001"/>
                  <a:pt x="122" y="2001"/>
                </a:cubicBezTo>
                <a:cubicBezTo>
                  <a:pt x="154" y="2001"/>
                  <a:pt x="187" y="1983"/>
                  <a:pt x="209" y="1939"/>
                </a:cubicBezTo>
                <a:cubicBezTo>
                  <a:pt x="800" y="921"/>
                  <a:pt x="1852" y="231"/>
                  <a:pt x="3034" y="198"/>
                </a:cubicBezTo>
                <a:cubicBezTo>
                  <a:pt x="3166" y="198"/>
                  <a:pt x="3166" y="1"/>
                  <a:pt x="30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679" name="Google Shape;16679;p113"/>
          <p:cNvGrpSpPr/>
          <p:nvPr/>
        </p:nvGrpSpPr>
        <p:grpSpPr>
          <a:xfrm>
            <a:off x="8039925" y="-188825"/>
            <a:ext cx="1258825" cy="2265300"/>
            <a:chOff x="8039925" y="-188825"/>
            <a:chExt cx="1258825" cy="2265300"/>
          </a:xfrm>
        </p:grpSpPr>
        <p:sp>
          <p:nvSpPr>
            <p:cNvPr id="16680" name="Google Shape;16680;p113"/>
            <p:cNvSpPr/>
            <p:nvPr/>
          </p:nvSpPr>
          <p:spPr>
            <a:xfrm>
              <a:off x="8822800" y="1679525"/>
              <a:ext cx="475950" cy="396950"/>
            </a:xfrm>
            <a:custGeom>
              <a:rect b="b" l="l" r="r" t="t"/>
              <a:pathLst>
                <a:path extrusionOk="0" h="15878" w="19038">
                  <a:moveTo>
                    <a:pt x="1827" y="1"/>
                  </a:moveTo>
                  <a:cubicBezTo>
                    <a:pt x="1794" y="1"/>
                    <a:pt x="1762" y="16"/>
                    <a:pt x="1742" y="56"/>
                  </a:cubicBezTo>
                  <a:cubicBezTo>
                    <a:pt x="1" y="3703"/>
                    <a:pt x="724" y="8205"/>
                    <a:pt x="3254" y="11327"/>
                  </a:cubicBezTo>
                  <a:cubicBezTo>
                    <a:pt x="5712" y="14221"/>
                    <a:pt x="9291" y="15877"/>
                    <a:pt x="13040" y="15877"/>
                  </a:cubicBezTo>
                  <a:cubicBezTo>
                    <a:pt x="13250" y="15877"/>
                    <a:pt x="13460" y="15872"/>
                    <a:pt x="13671" y="15862"/>
                  </a:cubicBezTo>
                  <a:cubicBezTo>
                    <a:pt x="15675" y="15763"/>
                    <a:pt x="17745" y="15040"/>
                    <a:pt x="18994" y="13364"/>
                  </a:cubicBezTo>
                  <a:cubicBezTo>
                    <a:pt x="19038" y="13277"/>
                    <a:pt x="18979" y="13204"/>
                    <a:pt x="18906" y="13204"/>
                  </a:cubicBezTo>
                  <a:cubicBezTo>
                    <a:pt x="18870" y="13204"/>
                    <a:pt x="18830" y="13222"/>
                    <a:pt x="18797" y="13266"/>
                  </a:cubicBezTo>
                  <a:lnTo>
                    <a:pt x="18797" y="13233"/>
                  </a:lnTo>
                  <a:cubicBezTo>
                    <a:pt x="17713" y="14712"/>
                    <a:pt x="15905" y="15435"/>
                    <a:pt x="14098" y="15599"/>
                  </a:cubicBezTo>
                  <a:cubicBezTo>
                    <a:pt x="13741" y="15631"/>
                    <a:pt x="13384" y="15647"/>
                    <a:pt x="13026" y="15647"/>
                  </a:cubicBezTo>
                  <a:cubicBezTo>
                    <a:pt x="11537" y="15647"/>
                    <a:pt x="10047" y="15373"/>
                    <a:pt x="8643" y="14843"/>
                  </a:cubicBezTo>
                  <a:cubicBezTo>
                    <a:pt x="6836" y="14186"/>
                    <a:pt x="5193" y="13102"/>
                    <a:pt x="3878" y="11721"/>
                  </a:cubicBezTo>
                  <a:cubicBezTo>
                    <a:pt x="2564" y="10276"/>
                    <a:pt x="1644" y="8534"/>
                    <a:pt x="1250" y="6628"/>
                  </a:cubicBezTo>
                  <a:cubicBezTo>
                    <a:pt x="757" y="4459"/>
                    <a:pt x="987" y="2192"/>
                    <a:pt x="1940" y="155"/>
                  </a:cubicBezTo>
                  <a:cubicBezTo>
                    <a:pt x="1986" y="86"/>
                    <a:pt x="1903" y="1"/>
                    <a:pt x="182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1" name="Google Shape;16681;p113"/>
            <p:cNvSpPr/>
            <p:nvPr/>
          </p:nvSpPr>
          <p:spPr>
            <a:xfrm>
              <a:off x="8584575" y="1218225"/>
              <a:ext cx="561475" cy="446950"/>
            </a:xfrm>
            <a:custGeom>
              <a:rect b="b" l="l" r="r" t="t"/>
              <a:pathLst>
                <a:path extrusionOk="0" h="17878" w="22459">
                  <a:moveTo>
                    <a:pt x="1638" y="0"/>
                  </a:moveTo>
                  <a:cubicBezTo>
                    <a:pt x="1606" y="0"/>
                    <a:pt x="1573" y="13"/>
                    <a:pt x="1545" y="41"/>
                  </a:cubicBezTo>
                  <a:cubicBezTo>
                    <a:pt x="165" y="1881"/>
                    <a:pt x="0" y="4247"/>
                    <a:pt x="460" y="6415"/>
                  </a:cubicBezTo>
                  <a:cubicBezTo>
                    <a:pt x="953" y="8650"/>
                    <a:pt x="2005" y="10720"/>
                    <a:pt x="3484" y="12495"/>
                  </a:cubicBezTo>
                  <a:cubicBezTo>
                    <a:pt x="6183" y="15734"/>
                    <a:pt x="10114" y="17878"/>
                    <a:pt x="14327" y="17878"/>
                  </a:cubicBezTo>
                  <a:cubicBezTo>
                    <a:pt x="14730" y="17878"/>
                    <a:pt x="15136" y="17858"/>
                    <a:pt x="15543" y="17818"/>
                  </a:cubicBezTo>
                  <a:cubicBezTo>
                    <a:pt x="18106" y="17588"/>
                    <a:pt x="20505" y="16536"/>
                    <a:pt x="22378" y="14828"/>
                  </a:cubicBezTo>
                  <a:cubicBezTo>
                    <a:pt x="22458" y="14748"/>
                    <a:pt x="22387" y="14646"/>
                    <a:pt x="22304" y="14646"/>
                  </a:cubicBezTo>
                  <a:cubicBezTo>
                    <a:pt x="22285" y="14646"/>
                    <a:pt x="22265" y="14651"/>
                    <a:pt x="22247" y="14663"/>
                  </a:cubicBezTo>
                  <a:cubicBezTo>
                    <a:pt x="20081" y="16679"/>
                    <a:pt x="17173" y="17673"/>
                    <a:pt x="14264" y="17673"/>
                  </a:cubicBezTo>
                  <a:cubicBezTo>
                    <a:pt x="12715" y="17673"/>
                    <a:pt x="11165" y="17392"/>
                    <a:pt x="9727" y="16832"/>
                  </a:cubicBezTo>
                  <a:cubicBezTo>
                    <a:pt x="5521" y="15091"/>
                    <a:pt x="2268" y="11607"/>
                    <a:pt x="888" y="7303"/>
                  </a:cubicBezTo>
                  <a:cubicBezTo>
                    <a:pt x="165" y="4937"/>
                    <a:pt x="165" y="2209"/>
                    <a:pt x="1742" y="172"/>
                  </a:cubicBezTo>
                  <a:cubicBezTo>
                    <a:pt x="1789" y="78"/>
                    <a:pt x="1718" y="0"/>
                    <a:pt x="163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2" name="Google Shape;16682;p113"/>
            <p:cNvSpPr/>
            <p:nvPr/>
          </p:nvSpPr>
          <p:spPr>
            <a:xfrm>
              <a:off x="8183675" y="1022550"/>
              <a:ext cx="425575" cy="425075"/>
            </a:xfrm>
            <a:custGeom>
              <a:rect b="b" l="l" r="r" t="t"/>
              <a:pathLst>
                <a:path extrusionOk="0" h="17003" w="17023">
                  <a:moveTo>
                    <a:pt x="3755" y="1"/>
                  </a:moveTo>
                  <a:cubicBezTo>
                    <a:pt x="3741" y="1"/>
                    <a:pt x="3728" y="5"/>
                    <a:pt x="3714" y="14"/>
                  </a:cubicBezTo>
                  <a:cubicBezTo>
                    <a:pt x="2892" y="375"/>
                    <a:pt x="2137" y="868"/>
                    <a:pt x="1447" y="1460"/>
                  </a:cubicBezTo>
                  <a:cubicBezTo>
                    <a:pt x="822" y="2051"/>
                    <a:pt x="395" y="2906"/>
                    <a:pt x="296" y="3793"/>
                  </a:cubicBezTo>
                  <a:cubicBezTo>
                    <a:pt x="1" y="5830"/>
                    <a:pt x="526" y="7933"/>
                    <a:pt x="1414" y="9741"/>
                  </a:cubicBezTo>
                  <a:cubicBezTo>
                    <a:pt x="3122" y="13224"/>
                    <a:pt x="6277" y="15754"/>
                    <a:pt x="10056" y="16641"/>
                  </a:cubicBezTo>
                  <a:cubicBezTo>
                    <a:pt x="11041" y="16884"/>
                    <a:pt x="12045" y="17003"/>
                    <a:pt x="13048" y="17003"/>
                  </a:cubicBezTo>
                  <a:cubicBezTo>
                    <a:pt x="14354" y="17003"/>
                    <a:pt x="15660" y="16801"/>
                    <a:pt x="16924" y="16411"/>
                  </a:cubicBezTo>
                  <a:cubicBezTo>
                    <a:pt x="17022" y="16378"/>
                    <a:pt x="16989" y="16214"/>
                    <a:pt x="16858" y="16214"/>
                  </a:cubicBezTo>
                  <a:cubicBezTo>
                    <a:pt x="15588" y="16618"/>
                    <a:pt x="14293" y="16812"/>
                    <a:pt x="13015" y="16812"/>
                  </a:cubicBezTo>
                  <a:cubicBezTo>
                    <a:pt x="8573" y="16812"/>
                    <a:pt x="4335" y="14470"/>
                    <a:pt x="2038" y="10463"/>
                  </a:cubicBezTo>
                  <a:cubicBezTo>
                    <a:pt x="986" y="8755"/>
                    <a:pt x="428" y="6816"/>
                    <a:pt x="428" y="4844"/>
                  </a:cubicBezTo>
                  <a:cubicBezTo>
                    <a:pt x="428" y="3727"/>
                    <a:pt x="625" y="2643"/>
                    <a:pt x="1381" y="1788"/>
                  </a:cubicBezTo>
                  <a:cubicBezTo>
                    <a:pt x="2104" y="1131"/>
                    <a:pt x="2925" y="573"/>
                    <a:pt x="3812" y="211"/>
                  </a:cubicBezTo>
                  <a:cubicBezTo>
                    <a:pt x="3897" y="155"/>
                    <a:pt x="3836" y="1"/>
                    <a:pt x="375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3" name="Google Shape;16683;p113"/>
            <p:cNvSpPr/>
            <p:nvPr/>
          </p:nvSpPr>
          <p:spPr>
            <a:xfrm>
              <a:off x="8039925" y="619325"/>
              <a:ext cx="345625" cy="412525"/>
            </a:xfrm>
            <a:custGeom>
              <a:rect b="b" l="l" r="r" t="t"/>
              <a:pathLst>
                <a:path extrusionOk="0" h="16501" w="13825">
                  <a:moveTo>
                    <a:pt x="10821" y="1"/>
                  </a:moveTo>
                  <a:cubicBezTo>
                    <a:pt x="9256" y="1"/>
                    <a:pt x="7695" y="293"/>
                    <a:pt x="6211" y="863"/>
                  </a:cubicBezTo>
                  <a:cubicBezTo>
                    <a:pt x="4075" y="1717"/>
                    <a:pt x="2333" y="3295"/>
                    <a:pt x="1249" y="5332"/>
                  </a:cubicBezTo>
                  <a:cubicBezTo>
                    <a:pt x="197" y="7238"/>
                    <a:pt x="0" y="9505"/>
                    <a:pt x="690" y="11575"/>
                  </a:cubicBezTo>
                  <a:cubicBezTo>
                    <a:pt x="1347" y="13646"/>
                    <a:pt x="2892" y="15289"/>
                    <a:pt x="4929" y="16044"/>
                  </a:cubicBezTo>
                  <a:cubicBezTo>
                    <a:pt x="5837" y="16369"/>
                    <a:pt x="6773" y="16501"/>
                    <a:pt x="7715" y="16501"/>
                  </a:cubicBezTo>
                  <a:cubicBezTo>
                    <a:pt x="9639" y="16501"/>
                    <a:pt x="11588" y="15950"/>
                    <a:pt x="13374" y="15354"/>
                  </a:cubicBezTo>
                  <a:cubicBezTo>
                    <a:pt x="13489" y="15325"/>
                    <a:pt x="13478" y="15145"/>
                    <a:pt x="13386" y="15145"/>
                  </a:cubicBezTo>
                  <a:cubicBezTo>
                    <a:pt x="13372" y="15145"/>
                    <a:pt x="13358" y="15149"/>
                    <a:pt x="13341" y="15157"/>
                  </a:cubicBezTo>
                  <a:cubicBezTo>
                    <a:pt x="11540" y="15741"/>
                    <a:pt x="9602" y="16304"/>
                    <a:pt x="7678" y="16304"/>
                  </a:cubicBezTo>
                  <a:cubicBezTo>
                    <a:pt x="7110" y="16304"/>
                    <a:pt x="6543" y="16255"/>
                    <a:pt x="5981" y="16143"/>
                  </a:cubicBezTo>
                  <a:cubicBezTo>
                    <a:pt x="3812" y="15683"/>
                    <a:pt x="2005" y="14204"/>
                    <a:pt x="1150" y="12200"/>
                  </a:cubicBezTo>
                  <a:cubicBezTo>
                    <a:pt x="263" y="10228"/>
                    <a:pt x="263" y="7994"/>
                    <a:pt x="1150" y="6022"/>
                  </a:cubicBezTo>
                  <a:cubicBezTo>
                    <a:pt x="2037" y="4017"/>
                    <a:pt x="3582" y="2374"/>
                    <a:pt x="5554" y="1389"/>
                  </a:cubicBezTo>
                  <a:cubicBezTo>
                    <a:pt x="7206" y="595"/>
                    <a:pt x="8999" y="193"/>
                    <a:pt x="10803" y="193"/>
                  </a:cubicBezTo>
                  <a:cubicBezTo>
                    <a:pt x="11762" y="193"/>
                    <a:pt x="12724" y="306"/>
                    <a:pt x="13670" y="534"/>
                  </a:cubicBezTo>
                  <a:cubicBezTo>
                    <a:pt x="13680" y="537"/>
                    <a:pt x="13690" y="538"/>
                    <a:pt x="13698" y="538"/>
                  </a:cubicBezTo>
                  <a:cubicBezTo>
                    <a:pt x="13805" y="538"/>
                    <a:pt x="13824" y="367"/>
                    <a:pt x="13703" y="337"/>
                  </a:cubicBezTo>
                  <a:cubicBezTo>
                    <a:pt x="12751" y="112"/>
                    <a:pt x="11785" y="1"/>
                    <a:pt x="1082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4" name="Google Shape;16684;p113"/>
            <p:cNvSpPr/>
            <p:nvPr/>
          </p:nvSpPr>
          <p:spPr>
            <a:xfrm>
              <a:off x="8305250" y="293775"/>
              <a:ext cx="415725" cy="324125"/>
            </a:xfrm>
            <a:custGeom>
              <a:rect b="b" l="l" r="r" t="t"/>
              <a:pathLst>
                <a:path extrusionOk="0" h="12965" w="16629">
                  <a:moveTo>
                    <a:pt x="7612" y="0"/>
                  </a:moveTo>
                  <a:cubicBezTo>
                    <a:pt x="6875" y="0"/>
                    <a:pt x="6138" y="136"/>
                    <a:pt x="5456" y="379"/>
                  </a:cubicBezTo>
                  <a:cubicBezTo>
                    <a:pt x="4503" y="774"/>
                    <a:pt x="3648" y="1365"/>
                    <a:pt x="2991" y="2154"/>
                  </a:cubicBezTo>
                  <a:cubicBezTo>
                    <a:pt x="2268" y="2975"/>
                    <a:pt x="1677" y="3862"/>
                    <a:pt x="1184" y="4848"/>
                  </a:cubicBezTo>
                  <a:cubicBezTo>
                    <a:pt x="625" y="5867"/>
                    <a:pt x="264" y="6984"/>
                    <a:pt x="132" y="8134"/>
                  </a:cubicBezTo>
                  <a:cubicBezTo>
                    <a:pt x="1" y="9252"/>
                    <a:pt x="264" y="10402"/>
                    <a:pt x="855" y="11322"/>
                  </a:cubicBezTo>
                  <a:cubicBezTo>
                    <a:pt x="1414" y="12209"/>
                    <a:pt x="2301" y="12800"/>
                    <a:pt x="3320" y="12965"/>
                  </a:cubicBezTo>
                  <a:cubicBezTo>
                    <a:pt x="3418" y="12965"/>
                    <a:pt x="3484" y="12800"/>
                    <a:pt x="3353" y="12768"/>
                  </a:cubicBezTo>
                  <a:cubicBezTo>
                    <a:pt x="1414" y="12505"/>
                    <a:pt x="297" y="10500"/>
                    <a:pt x="297" y="8693"/>
                  </a:cubicBezTo>
                  <a:cubicBezTo>
                    <a:pt x="362" y="7543"/>
                    <a:pt x="658" y="6393"/>
                    <a:pt x="1184" y="5374"/>
                  </a:cubicBezTo>
                  <a:cubicBezTo>
                    <a:pt x="1611" y="4421"/>
                    <a:pt x="2170" y="3501"/>
                    <a:pt x="2827" y="2680"/>
                  </a:cubicBezTo>
                  <a:cubicBezTo>
                    <a:pt x="3418" y="1858"/>
                    <a:pt x="4207" y="1201"/>
                    <a:pt x="5094" y="774"/>
                  </a:cubicBezTo>
                  <a:cubicBezTo>
                    <a:pt x="5870" y="400"/>
                    <a:pt x="6695" y="203"/>
                    <a:pt x="7549" y="203"/>
                  </a:cubicBezTo>
                  <a:cubicBezTo>
                    <a:pt x="7672" y="203"/>
                    <a:pt x="7796" y="207"/>
                    <a:pt x="7920" y="215"/>
                  </a:cubicBezTo>
                  <a:cubicBezTo>
                    <a:pt x="9892" y="314"/>
                    <a:pt x="11765" y="1168"/>
                    <a:pt x="13178" y="2581"/>
                  </a:cubicBezTo>
                  <a:cubicBezTo>
                    <a:pt x="14755" y="4191"/>
                    <a:pt x="15774" y="6294"/>
                    <a:pt x="16431" y="8430"/>
                  </a:cubicBezTo>
                  <a:cubicBezTo>
                    <a:pt x="16444" y="8483"/>
                    <a:pt x="16478" y="8504"/>
                    <a:pt x="16515" y="8504"/>
                  </a:cubicBezTo>
                  <a:cubicBezTo>
                    <a:pt x="16569" y="8504"/>
                    <a:pt x="16628" y="8456"/>
                    <a:pt x="16628" y="8397"/>
                  </a:cubicBezTo>
                  <a:cubicBezTo>
                    <a:pt x="16037" y="6327"/>
                    <a:pt x="15051" y="4454"/>
                    <a:pt x="13671" y="2844"/>
                  </a:cubicBezTo>
                  <a:cubicBezTo>
                    <a:pt x="12324" y="1267"/>
                    <a:pt x="10418" y="281"/>
                    <a:pt x="8380" y="51"/>
                  </a:cubicBezTo>
                  <a:cubicBezTo>
                    <a:pt x="8126" y="17"/>
                    <a:pt x="7869" y="0"/>
                    <a:pt x="761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5" name="Google Shape;16685;p113"/>
            <p:cNvSpPr/>
            <p:nvPr/>
          </p:nvSpPr>
          <p:spPr>
            <a:xfrm>
              <a:off x="8696300" y="501075"/>
              <a:ext cx="556650" cy="582125"/>
            </a:xfrm>
            <a:custGeom>
              <a:rect b="b" l="l" r="r" t="t"/>
              <a:pathLst>
                <a:path extrusionOk="0" h="23285" w="22266">
                  <a:moveTo>
                    <a:pt x="10820" y="0"/>
                  </a:moveTo>
                  <a:cubicBezTo>
                    <a:pt x="9674" y="0"/>
                    <a:pt x="8514" y="216"/>
                    <a:pt x="7460" y="664"/>
                  </a:cubicBezTo>
                  <a:cubicBezTo>
                    <a:pt x="4732" y="1781"/>
                    <a:pt x="2564" y="3950"/>
                    <a:pt x="1446" y="6710"/>
                  </a:cubicBezTo>
                  <a:cubicBezTo>
                    <a:pt x="296" y="9536"/>
                    <a:pt x="0" y="12658"/>
                    <a:pt x="625" y="15681"/>
                  </a:cubicBezTo>
                  <a:cubicBezTo>
                    <a:pt x="1118" y="18343"/>
                    <a:pt x="2366" y="20971"/>
                    <a:pt x="4535" y="22680"/>
                  </a:cubicBezTo>
                  <a:cubicBezTo>
                    <a:pt x="4831" y="22877"/>
                    <a:pt x="5127" y="23075"/>
                    <a:pt x="5422" y="23272"/>
                  </a:cubicBezTo>
                  <a:cubicBezTo>
                    <a:pt x="5441" y="23281"/>
                    <a:pt x="5458" y="23285"/>
                    <a:pt x="5475" y="23285"/>
                  </a:cubicBezTo>
                  <a:cubicBezTo>
                    <a:pt x="5577" y="23285"/>
                    <a:pt x="5634" y="23131"/>
                    <a:pt x="5521" y="23075"/>
                  </a:cubicBezTo>
                  <a:cubicBezTo>
                    <a:pt x="3155" y="21694"/>
                    <a:pt x="1709" y="19197"/>
                    <a:pt x="1019" y="16568"/>
                  </a:cubicBezTo>
                  <a:cubicBezTo>
                    <a:pt x="263" y="13677"/>
                    <a:pt x="329" y="10653"/>
                    <a:pt x="1249" y="7795"/>
                  </a:cubicBezTo>
                  <a:cubicBezTo>
                    <a:pt x="2103" y="5001"/>
                    <a:pt x="4042" y="2635"/>
                    <a:pt x="6671" y="1222"/>
                  </a:cubicBezTo>
                  <a:cubicBezTo>
                    <a:pt x="7920" y="565"/>
                    <a:pt x="9333" y="204"/>
                    <a:pt x="10779" y="204"/>
                  </a:cubicBezTo>
                  <a:cubicBezTo>
                    <a:pt x="12159" y="237"/>
                    <a:pt x="13539" y="565"/>
                    <a:pt x="14788" y="1190"/>
                  </a:cubicBezTo>
                  <a:cubicBezTo>
                    <a:pt x="17383" y="2405"/>
                    <a:pt x="19454" y="4508"/>
                    <a:pt x="21360" y="6579"/>
                  </a:cubicBezTo>
                  <a:lnTo>
                    <a:pt x="22050" y="7367"/>
                  </a:lnTo>
                  <a:cubicBezTo>
                    <a:pt x="22071" y="7389"/>
                    <a:pt x="22094" y="7398"/>
                    <a:pt x="22116" y="7398"/>
                  </a:cubicBezTo>
                  <a:cubicBezTo>
                    <a:pt x="22196" y="7398"/>
                    <a:pt x="22265" y="7280"/>
                    <a:pt x="22214" y="7203"/>
                  </a:cubicBezTo>
                  <a:cubicBezTo>
                    <a:pt x="20242" y="5034"/>
                    <a:pt x="18172" y="2800"/>
                    <a:pt x="15609" y="1354"/>
                  </a:cubicBezTo>
                  <a:cubicBezTo>
                    <a:pt x="14393" y="664"/>
                    <a:pt x="13046" y="204"/>
                    <a:pt x="11666" y="39"/>
                  </a:cubicBezTo>
                  <a:cubicBezTo>
                    <a:pt x="11386" y="13"/>
                    <a:pt x="11104" y="0"/>
                    <a:pt x="1082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6" name="Google Shape;16686;p113"/>
            <p:cNvSpPr/>
            <p:nvPr/>
          </p:nvSpPr>
          <p:spPr>
            <a:xfrm>
              <a:off x="8643725" y="34775"/>
              <a:ext cx="460625" cy="487125"/>
            </a:xfrm>
            <a:custGeom>
              <a:rect b="b" l="l" r="r" t="t"/>
              <a:pathLst>
                <a:path extrusionOk="0" h="19485" w="18425">
                  <a:moveTo>
                    <a:pt x="13865" y="0"/>
                  </a:moveTo>
                  <a:cubicBezTo>
                    <a:pt x="10577" y="0"/>
                    <a:pt x="7306" y="928"/>
                    <a:pt x="4732" y="3050"/>
                  </a:cubicBezTo>
                  <a:cubicBezTo>
                    <a:pt x="3089" y="4397"/>
                    <a:pt x="1808" y="6172"/>
                    <a:pt x="1085" y="8176"/>
                  </a:cubicBezTo>
                  <a:cubicBezTo>
                    <a:pt x="395" y="10115"/>
                    <a:pt x="362" y="12284"/>
                    <a:pt x="986" y="14255"/>
                  </a:cubicBezTo>
                  <a:cubicBezTo>
                    <a:pt x="1611" y="16457"/>
                    <a:pt x="3089" y="18330"/>
                    <a:pt x="5061" y="19480"/>
                  </a:cubicBezTo>
                  <a:cubicBezTo>
                    <a:pt x="5073" y="19483"/>
                    <a:pt x="5084" y="19484"/>
                    <a:pt x="5095" y="19484"/>
                  </a:cubicBezTo>
                  <a:cubicBezTo>
                    <a:pt x="5208" y="19484"/>
                    <a:pt x="5279" y="19343"/>
                    <a:pt x="5159" y="19283"/>
                  </a:cubicBezTo>
                  <a:cubicBezTo>
                    <a:pt x="1578" y="17311"/>
                    <a:pt x="0" y="12744"/>
                    <a:pt x="1085" y="8866"/>
                  </a:cubicBezTo>
                  <a:cubicBezTo>
                    <a:pt x="2268" y="4660"/>
                    <a:pt x="5981" y="1604"/>
                    <a:pt x="10154" y="618"/>
                  </a:cubicBezTo>
                  <a:cubicBezTo>
                    <a:pt x="11385" y="330"/>
                    <a:pt x="12645" y="188"/>
                    <a:pt x="13906" y="188"/>
                  </a:cubicBezTo>
                  <a:cubicBezTo>
                    <a:pt x="15372" y="188"/>
                    <a:pt x="16840" y="379"/>
                    <a:pt x="18271" y="750"/>
                  </a:cubicBezTo>
                  <a:cubicBezTo>
                    <a:pt x="18281" y="752"/>
                    <a:pt x="18290" y="753"/>
                    <a:pt x="18299" y="753"/>
                  </a:cubicBezTo>
                  <a:cubicBezTo>
                    <a:pt x="18406" y="753"/>
                    <a:pt x="18425" y="583"/>
                    <a:pt x="18304" y="553"/>
                  </a:cubicBezTo>
                  <a:cubicBezTo>
                    <a:pt x="16864" y="193"/>
                    <a:pt x="15363" y="0"/>
                    <a:pt x="1386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7" name="Google Shape;16687;p113"/>
            <p:cNvSpPr/>
            <p:nvPr/>
          </p:nvSpPr>
          <p:spPr>
            <a:xfrm>
              <a:off x="8454775" y="14975"/>
              <a:ext cx="364125" cy="282050"/>
            </a:xfrm>
            <a:custGeom>
              <a:rect b="b" l="l" r="r" t="t"/>
              <a:pathLst>
                <a:path extrusionOk="0" h="11282" w="14565">
                  <a:moveTo>
                    <a:pt x="7978" y="1"/>
                  </a:moveTo>
                  <a:cubicBezTo>
                    <a:pt x="6861" y="1"/>
                    <a:pt x="5743" y="203"/>
                    <a:pt x="4667" y="655"/>
                  </a:cubicBezTo>
                  <a:cubicBezTo>
                    <a:pt x="3254" y="1213"/>
                    <a:pt x="2071" y="2232"/>
                    <a:pt x="1249" y="3513"/>
                  </a:cubicBezTo>
                  <a:cubicBezTo>
                    <a:pt x="526" y="4729"/>
                    <a:pt x="263" y="6175"/>
                    <a:pt x="526" y="7555"/>
                  </a:cubicBezTo>
                  <a:cubicBezTo>
                    <a:pt x="756" y="9100"/>
                    <a:pt x="1676" y="10447"/>
                    <a:pt x="2991" y="11268"/>
                  </a:cubicBezTo>
                  <a:cubicBezTo>
                    <a:pt x="3009" y="11278"/>
                    <a:pt x="3027" y="11282"/>
                    <a:pt x="3043" y="11282"/>
                  </a:cubicBezTo>
                  <a:cubicBezTo>
                    <a:pt x="3145" y="11282"/>
                    <a:pt x="3202" y="11128"/>
                    <a:pt x="3089" y="11071"/>
                  </a:cubicBezTo>
                  <a:lnTo>
                    <a:pt x="3089" y="11071"/>
                  </a:lnTo>
                  <a:lnTo>
                    <a:pt x="3089" y="11104"/>
                  </a:lnTo>
                  <a:cubicBezTo>
                    <a:pt x="691" y="9724"/>
                    <a:pt x="1" y="6372"/>
                    <a:pt x="1249" y="3973"/>
                  </a:cubicBezTo>
                  <a:cubicBezTo>
                    <a:pt x="2529" y="1473"/>
                    <a:pt x="5347" y="186"/>
                    <a:pt x="8089" y="186"/>
                  </a:cubicBezTo>
                  <a:cubicBezTo>
                    <a:pt x="8374" y="186"/>
                    <a:pt x="8657" y="200"/>
                    <a:pt x="8939" y="227"/>
                  </a:cubicBezTo>
                  <a:cubicBezTo>
                    <a:pt x="10910" y="490"/>
                    <a:pt x="12750" y="1180"/>
                    <a:pt x="14360" y="2298"/>
                  </a:cubicBezTo>
                  <a:cubicBezTo>
                    <a:pt x="14386" y="2317"/>
                    <a:pt x="14410" y="2325"/>
                    <a:pt x="14432" y="2325"/>
                  </a:cubicBezTo>
                  <a:cubicBezTo>
                    <a:pt x="14521" y="2325"/>
                    <a:pt x="14565" y="2186"/>
                    <a:pt x="14459" y="2133"/>
                  </a:cubicBezTo>
                  <a:cubicBezTo>
                    <a:pt x="12559" y="852"/>
                    <a:pt x="10272" y="1"/>
                    <a:pt x="797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8" name="Google Shape;16688;p113"/>
            <p:cNvSpPr/>
            <p:nvPr/>
          </p:nvSpPr>
          <p:spPr>
            <a:xfrm>
              <a:off x="8941925" y="-188825"/>
              <a:ext cx="332725" cy="223850"/>
            </a:xfrm>
            <a:custGeom>
              <a:rect b="b" l="l" r="r" t="t"/>
              <a:pathLst>
                <a:path extrusionOk="0" h="8954" w="13309">
                  <a:moveTo>
                    <a:pt x="13178" y="0"/>
                  </a:moveTo>
                  <a:cubicBezTo>
                    <a:pt x="10647" y="230"/>
                    <a:pt x="8051" y="526"/>
                    <a:pt x="5653" y="1413"/>
                  </a:cubicBezTo>
                  <a:cubicBezTo>
                    <a:pt x="4502" y="1840"/>
                    <a:pt x="3385" y="2399"/>
                    <a:pt x="2399" y="3155"/>
                  </a:cubicBezTo>
                  <a:cubicBezTo>
                    <a:pt x="1479" y="3878"/>
                    <a:pt x="592" y="4798"/>
                    <a:pt x="296" y="5981"/>
                  </a:cubicBezTo>
                  <a:cubicBezTo>
                    <a:pt x="1" y="7065"/>
                    <a:pt x="428" y="8248"/>
                    <a:pt x="1348" y="8938"/>
                  </a:cubicBezTo>
                  <a:cubicBezTo>
                    <a:pt x="1369" y="8948"/>
                    <a:pt x="1389" y="8953"/>
                    <a:pt x="1407" y="8953"/>
                  </a:cubicBezTo>
                  <a:cubicBezTo>
                    <a:pt x="1505" y="8953"/>
                    <a:pt x="1557" y="8824"/>
                    <a:pt x="1446" y="8741"/>
                  </a:cubicBezTo>
                  <a:cubicBezTo>
                    <a:pt x="592" y="8116"/>
                    <a:pt x="198" y="6999"/>
                    <a:pt x="526" y="5948"/>
                  </a:cubicBezTo>
                  <a:cubicBezTo>
                    <a:pt x="822" y="4798"/>
                    <a:pt x="1709" y="3910"/>
                    <a:pt x="2629" y="3220"/>
                  </a:cubicBezTo>
                  <a:cubicBezTo>
                    <a:pt x="4535" y="1840"/>
                    <a:pt x="6836" y="1117"/>
                    <a:pt x="9136" y="690"/>
                  </a:cubicBezTo>
                  <a:cubicBezTo>
                    <a:pt x="10483" y="460"/>
                    <a:pt x="11830" y="329"/>
                    <a:pt x="13178" y="197"/>
                  </a:cubicBezTo>
                  <a:cubicBezTo>
                    <a:pt x="13309" y="197"/>
                    <a:pt x="13309" y="0"/>
                    <a:pt x="1317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9" name="Google Shape;16689;p113"/>
            <p:cNvSpPr/>
            <p:nvPr/>
          </p:nvSpPr>
          <p:spPr>
            <a:xfrm>
              <a:off x="8868000" y="1673600"/>
              <a:ext cx="33425" cy="164450"/>
            </a:xfrm>
            <a:custGeom>
              <a:rect b="b" l="l" r="r" t="t"/>
              <a:pathLst>
                <a:path extrusionOk="0" h="6578" w="1337">
                  <a:moveTo>
                    <a:pt x="1205" y="1"/>
                  </a:moveTo>
                  <a:cubicBezTo>
                    <a:pt x="1172" y="1"/>
                    <a:pt x="1139" y="19"/>
                    <a:pt x="1117" y="63"/>
                  </a:cubicBezTo>
                  <a:cubicBezTo>
                    <a:pt x="66" y="2067"/>
                    <a:pt x="0" y="4466"/>
                    <a:pt x="953" y="6536"/>
                  </a:cubicBezTo>
                  <a:cubicBezTo>
                    <a:pt x="963" y="6565"/>
                    <a:pt x="987" y="6577"/>
                    <a:pt x="1014" y="6577"/>
                  </a:cubicBezTo>
                  <a:cubicBezTo>
                    <a:pt x="1079" y="6577"/>
                    <a:pt x="1164" y="6508"/>
                    <a:pt x="1117" y="6438"/>
                  </a:cubicBezTo>
                  <a:cubicBezTo>
                    <a:pt x="230" y="4401"/>
                    <a:pt x="296" y="2100"/>
                    <a:pt x="1315" y="162"/>
                  </a:cubicBezTo>
                  <a:cubicBezTo>
                    <a:pt x="1337" y="74"/>
                    <a:pt x="1271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0" name="Google Shape;16690;p113"/>
            <p:cNvSpPr/>
            <p:nvPr/>
          </p:nvSpPr>
          <p:spPr>
            <a:xfrm>
              <a:off x="8974450" y="1948975"/>
              <a:ext cx="235325" cy="84150"/>
            </a:xfrm>
            <a:custGeom>
              <a:rect b="b" l="l" r="r" t="t"/>
              <a:pathLst>
                <a:path extrusionOk="0" h="3366" w="9413">
                  <a:moveTo>
                    <a:pt x="149" y="1"/>
                  </a:moveTo>
                  <a:cubicBezTo>
                    <a:pt x="83" y="1"/>
                    <a:pt x="1" y="86"/>
                    <a:pt x="47" y="155"/>
                  </a:cubicBezTo>
                  <a:cubicBezTo>
                    <a:pt x="376" y="812"/>
                    <a:pt x="901" y="1371"/>
                    <a:pt x="1558" y="1732"/>
                  </a:cubicBezTo>
                  <a:cubicBezTo>
                    <a:pt x="2314" y="2159"/>
                    <a:pt x="3103" y="2488"/>
                    <a:pt x="3924" y="2751"/>
                  </a:cubicBezTo>
                  <a:cubicBezTo>
                    <a:pt x="5266" y="3156"/>
                    <a:pt x="6647" y="3366"/>
                    <a:pt x="8036" y="3366"/>
                  </a:cubicBezTo>
                  <a:cubicBezTo>
                    <a:pt x="8450" y="3366"/>
                    <a:pt x="8866" y="3347"/>
                    <a:pt x="9281" y="3309"/>
                  </a:cubicBezTo>
                  <a:cubicBezTo>
                    <a:pt x="9412" y="3309"/>
                    <a:pt x="9412" y="3079"/>
                    <a:pt x="9281" y="3079"/>
                  </a:cubicBezTo>
                  <a:cubicBezTo>
                    <a:pt x="8815" y="3133"/>
                    <a:pt x="8346" y="3160"/>
                    <a:pt x="7877" y="3160"/>
                  </a:cubicBezTo>
                  <a:cubicBezTo>
                    <a:pt x="6627" y="3160"/>
                    <a:pt x="5373" y="2969"/>
                    <a:pt x="4154" y="2586"/>
                  </a:cubicBezTo>
                  <a:cubicBezTo>
                    <a:pt x="3333" y="2356"/>
                    <a:pt x="2544" y="2028"/>
                    <a:pt x="1788" y="1633"/>
                  </a:cubicBezTo>
                  <a:cubicBezTo>
                    <a:pt x="1098" y="1272"/>
                    <a:pt x="540" y="713"/>
                    <a:pt x="211" y="56"/>
                  </a:cubicBezTo>
                  <a:cubicBezTo>
                    <a:pt x="201" y="17"/>
                    <a:pt x="177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1" name="Google Shape;16691;p113"/>
            <p:cNvSpPr/>
            <p:nvPr/>
          </p:nvSpPr>
          <p:spPr>
            <a:xfrm>
              <a:off x="9035825" y="1974925"/>
              <a:ext cx="164075" cy="34625"/>
            </a:xfrm>
            <a:custGeom>
              <a:rect b="b" l="l" r="r" t="t"/>
              <a:pathLst>
                <a:path extrusionOk="0" h="1385" w="6563">
                  <a:moveTo>
                    <a:pt x="133" y="0"/>
                  </a:moveTo>
                  <a:cubicBezTo>
                    <a:pt x="48" y="0"/>
                    <a:pt x="1" y="173"/>
                    <a:pt x="122" y="234"/>
                  </a:cubicBezTo>
                  <a:cubicBezTo>
                    <a:pt x="2127" y="924"/>
                    <a:pt x="4263" y="1318"/>
                    <a:pt x="6431" y="1384"/>
                  </a:cubicBezTo>
                  <a:cubicBezTo>
                    <a:pt x="6563" y="1384"/>
                    <a:pt x="6563" y="1187"/>
                    <a:pt x="6431" y="1187"/>
                  </a:cubicBezTo>
                  <a:cubicBezTo>
                    <a:pt x="4295" y="1121"/>
                    <a:pt x="2159" y="727"/>
                    <a:pt x="155" y="4"/>
                  </a:cubicBezTo>
                  <a:cubicBezTo>
                    <a:pt x="148" y="1"/>
                    <a:pt x="14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2" name="Google Shape;16692;p113"/>
            <p:cNvSpPr/>
            <p:nvPr/>
          </p:nvSpPr>
          <p:spPr>
            <a:xfrm>
              <a:off x="9061450" y="1957475"/>
              <a:ext cx="130225" cy="25025"/>
            </a:xfrm>
            <a:custGeom>
              <a:rect b="b" l="l" r="r" t="t"/>
              <a:pathLst>
                <a:path extrusionOk="0" h="1001" w="5209">
                  <a:moveTo>
                    <a:pt x="114" y="0"/>
                  </a:moveTo>
                  <a:cubicBezTo>
                    <a:pt x="37" y="0"/>
                    <a:pt x="1" y="180"/>
                    <a:pt x="116" y="209"/>
                  </a:cubicBezTo>
                  <a:cubicBezTo>
                    <a:pt x="1411" y="749"/>
                    <a:pt x="2795" y="1000"/>
                    <a:pt x="4176" y="1000"/>
                  </a:cubicBezTo>
                  <a:cubicBezTo>
                    <a:pt x="4477" y="1000"/>
                    <a:pt x="4778" y="988"/>
                    <a:pt x="5078" y="965"/>
                  </a:cubicBezTo>
                  <a:cubicBezTo>
                    <a:pt x="5200" y="965"/>
                    <a:pt x="5209" y="764"/>
                    <a:pt x="5102" y="764"/>
                  </a:cubicBezTo>
                  <a:cubicBezTo>
                    <a:pt x="5095" y="764"/>
                    <a:pt x="5086" y="766"/>
                    <a:pt x="5078" y="768"/>
                  </a:cubicBezTo>
                  <a:cubicBezTo>
                    <a:pt x="4796" y="790"/>
                    <a:pt x="4515" y="801"/>
                    <a:pt x="4234" y="801"/>
                  </a:cubicBezTo>
                  <a:cubicBezTo>
                    <a:pt x="2842" y="801"/>
                    <a:pt x="1461" y="531"/>
                    <a:pt x="149" y="12"/>
                  </a:cubicBezTo>
                  <a:cubicBezTo>
                    <a:pt x="136" y="4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3" name="Google Shape;16693;p113"/>
            <p:cNvSpPr/>
            <p:nvPr/>
          </p:nvSpPr>
          <p:spPr>
            <a:xfrm>
              <a:off x="8914000" y="1740875"/>
              <a:ext cx="28950" cy="130450"/>
            </a:xfrm>
            <a:custGeom>
              <a:rect b="b" l="l" r="r" t="t"/>
              <a:pathLst>
                <a:path extrusionOk="0" h="5218" w="1158">
                  <a:moveTo>
                    <a:pt x="99" y="1"/>
                  </a:moveTo>
                  <a:cubicBezTo>
                    <a:pt x="50" y="1"/>
                    <a:pt x="0" y="34"/>
                    <a:pt x="0" y="99"/>
                  </a:cubicBezTo>
                  <a:cubicBezTo>
                    <a:pt x="99" y="1808"/>
                    <a:pt x="395" y="3517"/>
                    <a:pt x="920" y="5160"/>
                  </a:cubicBezTo>
                  <a:cubicBezTo>
                    <a:pt x="933" y="5199"/>
                    <a:pt x="977" y="5217"/>
                    <a:pt x="1021" y="5217"/>
                  </a:cubicBezTo>
                  <a:cubicBezTo>
                    <a:pt x="1089" y="5217"/>
                    <a:pt x="1157" y="5174"/>
                    <a:pt x="1118" y="5094"/>
                  </a:cubicBezTo>
                  <a:cubicBezTo>
                    <a:pt x="625" y="3484"/>
                    <a:pt x="296" y="1775"/>
                    <a:pt x="198" y="99"/>
                  </a:cubicBezTo>
                  <a:cubicBezTo>
                    <a:pt x="198" y="34"/>
                    <a:pt x="148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4" name="Google Shape;16694;p113"/>
            <p:cNvSpPr/>
            <p:nvPr/>
          </p:nvSpPr>
          <p:spPr>
            <a:xfrm>
              <a:off x="8647825" y="1373475"/>
              <a:ext cx="117925" cy="172300"/>
            </a:xfrm>
            <a:custGeom>
              <a:rect b="b" l="l" r="r" t="t"/>
              <a:pathLst>
                <a:path extrusionOk="0" h="6892" w="4717">
                  <a:moveTo>
                    <a:pt x="380" y="0"/>
                  </a:moveTo>
                  <a:cubicBezTo>
                    <a:pt x="337" y="0"/>
                    <a:pt x="290" y="21"/>
                    <a:pt x="264" y="74"/>
                  </a:cubicBezTo>
                  <a:cubicBezTo>
                    <a:pt x="1" y="731"/>
                    <a:pt x="362" y="1454"/>
                    <a:pt x="625" y="2046"/>
                  </a:cubicBezTo>
                  <a:cubicBezTo>
                    <a:pt x="921" y="2703"/>
                    <a:pt x="1282" y="3327"/>
                    <a:pt x="1677" y="3886"/>
                  </a:cubicBezTo>
                  <a:cubicBezTo>
                    <a:pt x="2432" y="5036"/>
                    <a:pt x="3418" y="6055"/>
                    <a:pt x="4535" y="6876"/>
                  </a:cubicBezTo>
                  <a:cubicBezTo>
                    <a:pt x="4551" y="6887"/>
                    <a:pt x="4567" y="6891"/>
                    <a:pt x="4582" y="6891"/>
                  </a:cubicBezTo>
                  <a:cubicBezTo>
                    <a:pt x="4660" y="6891"/>
                    <a:pt x="4717" y="6762"/>
                    <a:pt x="4634" y="6679"/>
                  </a:cubicBezTo>
                  <a:cubicBezTo>
                    <a:pt x="3582" y="5890"/>
                    <a:pt x="2662" y="4937"/>
                    <a:pt x="1907" y="3853"/>
                  </a:cubicBezTo>
                  <a:cubicBezTo>
                    <a:pt x="1545" y="3327"/>
                    <a:pt x="1217" y="2801"/>
                    <a:pt x="954" y="2210"/>
                  </a:cubicBezTo>
                  <a:cubicBezTo>
                    <a:pt x="658" y="1618"/>
                    <a:pt x="198" y="797"/>
                    <a:pt x="461" y="107"/>
                  </a:cubicBezTo>
                  <a:cubicBezTo>
                    <a:pt x="500" y="48"/>
                    <a:pt x="445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5" name="Google Shape;16695;p113"/>
            <p:cNvSpPr/>
            <p:nvPr/>
          </p:nvSpPr>
          <p:spPr>
            <a:xfrm>
              <a:off x="8673625" y="1402225"/>
              <a:ext cx="69000" cy="92175"/>
            </a:xfrm>
            <a:custGeom>
              <a:rect b="b" l="l" r="r" t="t"/>
              <a:pathLst>
                <a:path extrusionOk="0" h="3687" w="2760">
                  <a:moveTo>
                    <a:pt x="124" y="0"/>
                  </a:moveTo>
                  <a:cubicBezTo>
                    <a:pt x="64" y="0"/>
                    <a:pt x="0" y="48"/>
                    <a:pt x="20" y="107"/>
                  </a:cubicBezTo>
                  <a:lnTo>
                    <a:pt x="20" y="140"/>
                  </a:lnTo>
                  <a:cubicBezTo>
                    <a:pt x="579" y="1487"/>
                    <a:pt x="1433" y="2703"/>
                    <a:pt x="2550" y="3656"/>
                  </a:cubicBezTo>
                  <a:cubicBezTo>
                    <a:pt x="2572" y="3677"/>
                    <a:pt x="2595" y="3686"/>
                    <a:pt x="2617" y="3686"/>
                  </a:cubicBezTo>
                  <a:cubicBezTo>
                    <a:pt x="2695" y="3686"/>
                    <a:pt x="2759" y="3569"/>
                    <a:pt x="2682" y="3492"/>
                  </a:cubicBezTo>
                  <a:cubicBezTo>
                    <a:pt x="1630" y="2571"/>
                    <a:pt x="776" y="1388"/>
                    <a:pt x="217" y="74"/>
                  </a:cubicBezTo>
                  <a:cubicBezTo>
                    <a:pt x="204" y="22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6" name="Google Shape;16696;p113"/>
            <p:cNvSpPr/>
            <p:nvPr/>
          </p:nvSpPr>
          <p:spPr>
            <a:xfrm>
              <a:off x="8699250" y="1415000"/>
              <a:ext cx="44250" cy="45400"/>
            </a:xfrm>
            <a:custGeom>
              <a:rect b="b" l="l" r="r" t="t"/>
              <a:pathLst>
                <a:path extrusionOk="0" h="1816" w="1770">
                  <a:moveTo>
                    <a:pt x="160" y="1"/>
                  </a:moveTo>
                  <a:cubicBezTo>
                    <a:pt x="83" y="1"/>
                    <a:pt x="1" y="86"/>
                    <a:pt x="47" y="155"/>
                  </a:cubicBezTo>
                  <a:cubicBezTo>
                    <a:pt x="474" y="746"/>
                    <a:pt x="967" y="1305"/>
                    <a:pt x="1525" y="1798"/>
                  </a:cubicBezTo>
                  <a:cubicBezTo>
                    <a:pt x="1544" y="1810"/>
                    <a:pt x="1565" y="1815"/>
                    <a:pt x="1586" y="1815"/>
                  </a:cubicBezTo>
                  <a:cubicBezTo>
                    <a:pt x="1676" y="1815"/>
                    <a:pt x="1770" y="1713"/>
                    <a:pt x="1690" y="1633"/>
                  </a:cubicBezTo>
                  <a:cubicBezTo>
                    <a:pt x="1131" y="1173"/>
                    <a:pt x="638" y="615"/>
                    <a:pt x="244" y="56"/>
                  </a:cubicBezTo>
                  <a:cubicBezTo>
                    <a:pt x="224" y="16"/>
                    <a:pt x="192" y="1"/>
                    <a:pt x="16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7" name="Google Shape;16697;p113"/>
            <p:cNvSpPr/>
            <p:nvPr/>
          </p:nvSpPr>
          <p:spPr>
            <a:xfrm>
              <a:off x="8890175" y="1540575"/>
              <a:ext cx="214775" cy="59225"/>
            </a:xfrm>
            <a:custGeom>
              <a:rect b="b" l="l" r="r" t="t"/>
              <a:pathLst>
                <a:path extrusionOk="0" h="2369" w="8591">
                  <a:moveTo>
                    <a:pt x="8469" y="1"/>
                  </a:moveTo>
                  <a:cubicBezTo>
                    <a:pt x="8451" y="1"/>
                    <a:pt x="8432" y="9"/>
                    <a:pt x="8413" y="28"/>
                  </a:cubicBezTo>
                  <a:cubicBezTo>
                    <a:pt x="6213" y="1435"/>
                    <a:pt x="3674" y="2163"/>
                    <a:pt x="1074" y="2163"/>
                  </a:cubicBezTo>
                  <a:cubicBezTo>
                    <a:pt x="761" y="2163"/>
                    <a:pt x="446" y="2152"/>
                    <a:pt x="132" y="2131"/>
                  </a:cubicBezTo>
                  <a:cubicBezTo>
                    <a:pt x="0" y="2131"/>
                    <a:pt x="0" y="2328"/>
                    <a:pt x="132" y="2328"/>
                  </a:cubicBezTo>
                  <a:cubicBezTo>
                    <a:pt x="480" y="2355"/>
                    <a:pt x="827" y="2368"/>
                    <a:pt x="1173" y="2368"/>
                  </a:cubicBezTo>
                  <a:cubicBezTo>
                    <a:pt x="3771" y="2368"/>
                    <a:pt x="6308" y="1613"/>
                    <a:pt x="8511" y="192"/>
                  </a:cubicBezTo>
                  <a:cubicBezTo>
                    <a:pt x="8591" y="139"/>
                    <a:pt x="8542" y="1"/>
                    <a:pt x="846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8" name="Google Shape;16698;p113"/>
            <p:cNvSpPr/>
            <p:nvPr/>
          </p:nvSpPr>
          <p:spPr>
            <a:xfrm>
              <a:off x="8944400" y="1523675"/>
              <a:ext cx="154950" cy="42250"/>
            </a:xfrm>
            <a:custGeom>
              <a:rect b="b" l="l" r="r" t="t"/>
              <a:pathLst>
                <a:path extrusionOk="0" h="1690" w="6198">
                  <a:moveTo>
                    <a:pt x="6054" y="0"/>
                  </a:moveTo>
                  <a:cubicBezTo>
                    <a:pt x="6041" y="0"/>
                    <a:pt x="6027" y="5"/>
                    <a:pt x="6014" y="14"/>
                  </a:cubicBezTo>
                  <a:cubicBezTo>
                    <a:pt x="4173" y="901"/>
                    <a:pt x="2169" y="1427"/>
                    <a:pt x="132" y="1492"/>
                  </a:cubicBezTo>
                  <a:cubicBezTo>
                    <a:pt x="0" y="1492"/>
                    <a:pt x="0" y="1690"/>
                    <a:pt x="132" y="1690"/>
                  </a:cubicBezTo>
                  <a:cubicBezTo>
                    <a:pt x="2202" y="1624"/>
                    <a:pt x="4239" y="1098"/>
                    <a:pt x="6112" y="211"/>
                  </a:cubicBezTo>
                  <a:cubicBezTo>
                    <a:pt x="6197" y="154"/>
                    <a:pt x="6136" y="0"/>
                    <a:pt x="605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9" name="Google Shape;16699;p113"/>
            <p:cNvSpPr/>
            <p:nvPr/>
          </p:nvSpPr>
          <p:spPr>
            <a:xfrm>
              <a:off x="8990400" y="1496575"/>
              <a:ext cx="86650" cy="31550"/>
            </a:xfrm>
            <a:custGeom>
              <a:rect b="b" l="l" r="r" t="t"/>
              <a:pathLst>
                <a:path extrusionOk="0" h="1262" w="3466">
                  <a:moveTo>
                    <a:pt x="3296" y="0"/>
                  </a:moveTo>
                  <a:cubicBezTo>
                    <a:pt x="3282" y="0"/>
                    <a:pt x="3267" y="4"/>
                    <a:pt x="3254" y="13"/>
                  </a:cubicBezTo>
                  <a:cubicBezTo>
                    <a:pt x="2333" y="638"/>
                    <a:pt x="1249" y="966"/>
                    <a:pt x="132" y="1065"/>
                  </a:cubicBezTo>
                  <a:cubicBezTo>
                    <a:pt x="0" y="1065"/>
                    <a:pt x="0" y="1262"/>
                    <a:pt x="132" y="1262"/>
                  </a:cubicBezTo>
                  <a:cubicBezTo>
                    <a:pt x="1282" y="1196"/>
                    <a:pt x="2399" y="835"/>
                    <a:pt x="3352" y="210"/>
                  </a:cubicBezTo>
                  <a:cubicBezTo>
                    <a:pt x="3465" y="154"/>
                    <a:pt x="3384" y="0"/>
                    <a:pt x="329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0" name="Google Shape;16700;p113"/>
            <p:cNvSpPr/>
            <p:nvPr/>
          </p:nvSpPr>
          <p:spPr>
            <a:xfrm>
              <a:off x="8998100" y="1465575"/>
              <a:ext cx="52850" cy="20950"/>
            </a:xfrm>
            <a:custGeom>
              <a:rect b="b" l="l" r="r" t="t"/>
              <a:pathLst>
                <a:path extrusionOk="0" h="838" w="2114">
                  <a:moveTo>
                    <a:pt x="1982" y="1"/>
                  </a:moveTo>
                  <a:cubicBezTo>
                    <a:pt x="1975" y="1"/>
                    <a:pt x="1967" y="2"/>
                    <a:pt x="1960" y="5"/>
                  </a:cubicBezTo>
                  <a:lnTo>
                    <a:pt x="87" y="629"/>
                  </a:lnTo>
                  <a:cubicBezTo>
                    <a:pt x="0" y="658"/>
                    <a:pt x="15" y="838"/>
                    <a:pt x="108" y="838"/>
                  </a:cubicBezTo>
                  <a:cubicBezTo>
                    <a:pt x="121" y="838"/>
                    <a:pt x="136" y="834"/>
                    <a:pt x="152" y="826"/>
                  </a:cubicBezTo>
                  <a:lnTo>
                    <a:pt x="1993" y="202"/>
                  </a:lnTo>
                  <a:cubicBezTo>
                    <a:pt x="2114" y="171"/>
                    <a:pt x="2067" y="1"/>
                    <a:pt x="198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1" name="Google Shape;16701;p113"/>
            <p:cNvSpPr/>
            <p:nvPr/>
          </p:nvSpPr>
          <p:spPr>
            <a:xfrm>
              <a:off x="8644900" y="1136975"/>
              <a:ext cx="77450" cy="115575"/>
            </a:xfrm>
            <a:custGeom>
              <a:rect b="b" l="l" r="r" t="t"/>
              <a:pathLst>
                <a:path extrusionOk="0" h="4623" w="3098">
                  <a:moveTo>
                    <a:pt x="2972" y="1"/>
                  </a:moveTo>
                  <a:cubicBezTo>
                    <a:pt x="2963" y="1"/>
                    <a:pt x="2954" y="2"/>
                    <a:pt x="2944" y="4"/>
                  </a:cubicBezTo>
                  <a:cubicBezTo>
                    <a:pt x="1038" y="662"/>
                    <a:pt x="446" y="2765"/>
                    <a:pt x="19" y="4506"/>
                  </a:cubicBezTo>
                  <a:cubicBezTo>
                    <a:pt x="1" y="4580"/>
                    <a:pt x="55" y="4623"/>
                    <a:pt x="112" y="4623"/>
                  </a:cubicBezTo>
                  <a:cubicBezTo>
                    <a:pt x="156" y="4623"/>
                    <a:pt x="202" y="4597"/>
                    <a:pt x="216" y="4539"/>
                  </a:cubicBezTo>
                  <a:cubicBezTo>
                    <a:pt x="643" y="2896"/>
                    <a:pt x="1169" y="859"/>
                    <a:pt x="2977" y="202"/>
                  </a:cubicBezTo>
                  <a:cubicBezTo>
                    <a:pt x="3098" y="171"/>
                    <a:pt x="3079" y="1"/>
                    <a:pt x="29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2" name="Google Shape;16702;p113"/>
            <p:cNvSpPr/>
            <p:nvPr/>
          </p:nvSpPr>
          <p:spPr>
            <a:xfrm>
              <a:off x="8690350" y="1146250"/>
              <a:ext cx="46575" cy="57550"/>
            </a:xfrm>
            <a:custGeom>
              <a:rect b="b" l="l" r="r" t="t"/>
              <a:pathLst>
                <a:path extrusionOk="0" h="2302" w="1863">
                  <a:moveTo>
                    <a:pt x="1740" y="1"/>
                  </a:moveTo>
                  <a:cubicBezTo>
                    <a:pt x="1722" y="1"/>
                    <a:pt x="1703" y="9"/>
                    <a:pt x="1684" y="28"/>
                  </a:cubicBezTo>
                  <a:cubicBezTo>
                    <a:pt x="929" y="554"/>
                    <a:pt x="370" y="1309"/>
                    <a:pt x="41" y="2164"/>
                  </a:cubicBezTo>
                  <a:cubicBezTo>
                    <a:pt x="1" y="2245"/>
                    <a:pt x="60" y="2301"/>
                    <a:pt x="128" y="2301"/>
                  </a:cubicBezTo>
                  <a:cubicBezTo>
                    <a:pt x="169" y="2301"/>
                    <a:pt x="213" y="2280"/>
                    <a:pt x="238" y="2229"/>
                  </a:cubicBezTo>
                  <a:cubicBezTo>
                    <a:pt x="534" y="1408"/>
                    <a:pt x="1060" y="718"/>
                    <a:pt x="1783" y="192"/>
                  </a:cubicBezTo>
                  <a:cubicBezTo>
                    <a:pt x="1862" y="139"/>
                    <a:pt x="1814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3" name="Google Shape;16703;p113"/>
            <p:cNvSpPr/>
            <p:nvPr/>
          </p:nvSpPr>
          <p:spPr>
            <a:xfrm>
              <a:off x="8772350" y="962725"/>
              <a:ext cx="156200" cy="151475"/>
            </a:xfrm>
            <a:custGeom>
              <a:rect b="b" l="l" r="r" t="t"/>
              <a:pathLst>
                <a:path extrusionOk="0" h="6059" w="6248">
                  <a:moveTo>
                    <a:pt x="163" y="0"/>
                  </a:moveTo>
                  <a:cubicBezTo>
                    <a:pt x="86" y="0"/>
                    <a:pt x="1" y="70"/>
                    <a:pt x="47" y="140"/>
                  </a:cubicBezTo>
                  <a:cubicBezTo>
                    <a:pt x="836" y="1454"/>
                    <a:pt x="1756" y="2703"/>
                    <a:pt x="2775" y="3853"/>
                  </a:cubicBezTo>
                  <a:cubicBezTo>
                    <a:pt x="3662" y="4871"/>
                    <a:pt x="4713" y="5792"/>
                    <a:pt x="6061" y="6054"/>
                  </a:cubicBezTo>
                  <a:cubicBezTo>
                    <a:pt x="6071" y="6057"/>
                    <a:pt x="6080" y="6058"/>
                    <a:pt x="6090" y="6058"/>
                  </a:cubicBezTo>
                  <a:cubicBezTo>
                    <a:pt x="6201" y="6058"/>
                    <a:pt x="6248" y="5888"/>
                    <a:pt x="6126" y="5857"/>
                  </a:cubicBezTo>
                  <a:cubicBezTo>
                    <a:pt x="4779" y="5594"/>
                    <a:pt x="3760" y="4641"/>
                    <a:pt x="2906" y="3656"/>
                  </a:cubicBezTo>
                  <a:cubicBezTo>
                    <a:pt x="1887" y="2538"/>
                    <a:pt x="1000" y="1323"/>
                    <a:pt x="244" y="41"/>
                  </a:cubicBezTo>
                  <a:cubicBezTo>
                    <a:pt x="225" y="12"/>
                    <a:pt x="195" y="0"/>
                    <a:pt x="1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4" name="Google Shape;16704;p113"/>
            <p:cNvSpPr/>
            <p:nvPr/>
          </p:nvSpPr>
          <p:spPr>
            <a:xfrm>
              <a:off x="8815875" y="995600"/>
              <a:ext cx="83825" cy="77750"/>
            </a:xfrm>
            <a:custGeom>
              <a:rect b="b" l="l" r="r" t="t"/>
              <a:pathLst>
                <a:path extrusionOk="0" h="3110" w="3353">
                  <a:moveTo>
                    <a:pt x="152" y="0"/>
                  </a:moveTo>
                  <a:cubicBezTo>
                    <a:pt x="72" y="0"/>
                    <a:pt x="1" y="78"/>
                    <a:pt x="48" y="172"/>
                  </a:cubicBezTo>
                  <a:cubicBezTo>
                    <a:pt x="902" y="1322"/>
                    <a:pt x="1954" y="2308"/>
                    <a:pt x="3170" y="3096"/>
                  </a:cubicBezTo>
                  <a:cubicBezTo>
                    <a:pt x="3183" y="3106"/>
                    <a:pt x="3197" y="3110"/>
                    <a:pt x="3210" y="3110"/>
                  </a:cubicBezTo>
                  <a:cubicBezTo>
                    <a:pt x="3292" y="3110"/>
                    <a:pt x="3353" y="2956"/>
                    <a:pt x="3268" y="2899"/>
                  </a:cubicBezTo>
                  <a:cubicBezTo>
                    <a:pt x="2085" y="2143"/>
                    <a:pt x="1067" y="1190"/>
                    <a:pt x="245" y="40"/>
                  </a:cubicBezTo>
                  <a:cubicBezTo>
                    <a:pt x="217" y="12"/>
                    <a:pt x="184" y="0"/>
                    <a:pt x="15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5" name="Google Shape;16705;p113"/>
            <p:cNvSpPr/>
            <p:nvPr/>
          </p:nvSpPr>
          <p:spPr>
            <a:xfrm>
              <a:off x="8862025" y="1016250"/>
              <a:ext cx="68800" cy="52175"/>
            </a:xfrm>
            <a:custGeom>
              <a:rect b="b" l="l" r="r" t="t"/>
              <a:pathLst>
                <a:path extrusionOk="0" h="2087" w="2752">
                  <a:moveTo>
                    <a:pt x="144" y="1"/>
                  </a:moveTo>
                  <a:cubicBezTo>
                    <a:pt x="75" y="1"/>
                    <a:pt x="1" y="93"/>
                    <a:pt x="75" y="167"/>
                  </a:cubicBezTo>
                  <a:lnTo>
                    <a:pt x="75" y="200"/>
                  </a:lnTo>
                  <a:cubicBezTo>
                    <a:pt x="765" y="989"/>
                    <a:pt x="1586" y="1613"/>
                    <a:pt x="2539" y="2073"/>
                  </a:cubicBezTo>
                  <a:cubicBezTo>
                    <a:pt x="2558" y="2082"/>
                    <a:pt x="2575" y="2086"/>
                    <a:pt x="2592" y="2086"/>
                  </a:cubicBezTo>
                  <a:cubicBezTo>
                    <a:pt x="2694" y="2086"/>
                    <a:pt x="2751" y="1933"/>
                    <a:pt x="2638" y="1876"/>
                  </a:cubicBezTo>
                  <a:cubicBezTo>
                    <a:pt x="1718" y="1449"/>
                    <a:pt x="896" y="825"/>
                    <a:pt x="206" y="36"/>
                  </a:cubicBezTo>
                  <a:cubicBezTo>
                    <a:pt x="190" y="11"/>
                    <a:pt x="16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6" name="Google Shape;16706;p113"/>
            <p:cNvSpPr/>
            <p:nvPr/>
          </p:nvSpPr>
          <p:spPr>
            <a:xfrm>
              <a:off x="8784200" y="574350"/>
              <a:ext cx="152000" cy="183350"/>
            </a:xfrm>
            <a:custGeom>
              <a:rect b="b" l="l" r="r" t="t"/>
              <a:pathLst>
                <a:path extrusionOk="0" h="7334" w="6080">
                  <a:moveTo>
                    <a:pt x="5882" y="0"/>
                  </a:moveTo>
                  <a:cubicBezTo>
                    <a:pt x="3352" y="526"/>
                    <a:pt x="1446" y="2662"/>
                    <a:pt x="461" y="4929"/>
                  </a:cubicBezTo>
                  <a:cubicBezTo>
                    <a:pt x="99" y="5652"/>
                    <a:pt x="0" y="6474"/>
                    <a:pt x="132" y="7262"/>
                  </a:cubicBezTo>
                  <a:cubicBezTo>
                    <a:pt x="144" y="7313"/>
                    <a:pt x="181" y="7334"/>
                    <a:pt x="220" y="7334"/>
                  </a:cubicBezTo>
                  <a:cubicBezTo>
                    <a:pt x="282" y="7334"/>
                    <a:pt x="349" y="7278"/>
                    <a:pt x="329" y="7197"/>
                  </a:cubicBezTo>
                  <a:cubicBezTo>
                    <a:pt x="132" y="6277"/>
                    <a:pt x="461" y="5356"/>
                    <a:pt x="888" y="4535"/>
                  </a:cubicBezTo>
                  <a:cubicBezTo>
                    <a:pt x="1216" y="3845"/>
                    <a:pt x="1676" y="3188"/>
                    <a:pt x="2169" y="2596"/>
                  </a:cubicBezTo>
                  <a:cubicBezTo>
                    <a:pt x="3122" y="1380"/>
                    <a:pt x="4437" y="559"/>
                    <a:pt x="5948" y="197"/>
                  </a:cubicBezTo>
                  <a:cubicBezTo>
                    <a:pt x="6080" y="197"/>
                    <a:pt x="6014" y="0"/>
                    <a:pt x="588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7" name="Google Shape;16707;p113"/>
            <p:cNvSpPr/>
            <p:nvPr/>
          </p:nvSpPr>
          <p:spPr>
            <a:xfrm>
              <a:off x="8839250" y="604750"/>
              <a:ext cx="114200" cy="91050"/>
            </a:xfrm>
            <a:custGeom>
              <a:rect b="b" l="l" r="r" t="t"/>
              <a:pathLst>
                <a:path extrusionOk="0" h="3642" w="4568">
                  <a:moveTo>
                    <a:pt x="4436" y="0"/>
                  </a:moveTo>
                  <a:cubicBezTo>
                    <a:pt x="2925" y="164"/>
                    <a:pt x="1512" y="920"/>
                    <a:pt x="592" y="2136"/>
                  </a:cubicBezTo>
                  <a:cubicBezTo>
                    <a:pt x="197" y="2497"/>
                    <a:pt x="0" y="3023"/>
                    <a:pt x="33" y="3549"/>
                  </a:cubicBezTo>
                  <a:cubicBezTo>
                    <a:pt x="33" y="3595"/>
                    <a:pt x="82" y="3642"/>
                    <a:pt x="134" y="3642"/>
                  </a:cubicBezTo>
                  <a:cubicBezTo>
                    <a:pt x="156" y="3642"/>
                    <a:pt x="178" y="3634"/>
                    <a:pt x="197" y="3615"/>
                  </a:cubicBezTo>
                  <a:lnTo>
                    <a:pt x="493" y="3286"/>
                  </a:lnTo>
                  <a:cubicBezTo>
                    <a:pt x="570" y="3235"/>
                    <a:pt x="487" y="3124"/>
                    <a:pt x="416" y="3124"/>
                  </a:cubicBezTo>
                  <a:cubicBezTo>
                    <a:pt x="395" y="3124"/>
                    <a:pt x="376" y="3133"/>
                    <a:pt x="362" y="3155"/>
                  </a:cubicBezTo>
                  <a:lnTo>
                    <a:pt x="250" y="3279"/>
                  </a:lnTo>
                  <a:lnTo>
                    <a:pt x="250" y="3279"/>
                  </a:lnTo>
                  <a:cubicBezTo>
                    <a:pt x="313" y="2847"/>
                    <a:pt x="522" y="2435"/>
                    <a:pt x="822" y="2136"/>
                  </a:cubicBezTo>
                  <a:cubicBezTo>
                    <a:pt x="1117" y="1774"/>
                    <a:pt x="1479" y="1446"/>
                    <a:pt x="1873" y="1183"/>
                  </a:cubicBezTo>
                  <a:cubicBezTo>
                    <a:pt x="2629" y="657"/>
                    <a:pt x="3483" y="329"/>
                    <a:pt x="4436" y="230"/>
                  </a:cubicBezTo>
                  <a:cubicBezTo>
                    <a:pt x="4568" y="230"/>
                    <a:pt x="4568" y="0"/>
                    <a:pt x="443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8" name="Google Shape;16708;p113"/>
            <p:cNvSpPr/>
            <p:nvPr/>
          </p:nvSpPr>
          <p:spPr>
            <a:xfrm>
              <a:off x="9024325" y="566025"/>
              <a:ext cx="134825" cy="95975"/>
            </a:xfrm>
            <a:custGeom>
              <a:rect b="b" l="l" r="r" t="t"/>
              <a:pathLst>
                <a:path extrusionOk="0" h="3839" w="5393">
                  <a:moveTo>
                    <a:pt x="127" y="1"/>
                  </a:moveTo>
                  <a:cubicBezTo>
                    <a:pt x="19" y="1"/>
                    <a:pt x="1" y="171"/>
                    <a:pt x="122" y="202"/>
                  </a:cubicBezTo>
                  <a:lnTo>
                    <a:pt x="89" y="202"/>
                  </a:lnTo>
                  <a:cubicBezTo>
                    <a:pt x="2192" y="662"/>
                    <a:pt x="4032" y="1943"/>
                    <a:pt x="5183" y="3784"/>
                  </a:cubicBezTo>
                  <a:cubicBezTo>
                    <a:pt x="5202" y="3823"/>
                    <a:pt x="5231" y="3839"/>
                    <a:pt x="5260" y="3839"/>
                  </a:cubicBezTo>
                  <a:cubicBezTo>
                    <a:pt x="5326" y="3839"/>
                    <a:pt x="5393" y="3754"/>
                    <a:pt x="5347" y="3685"/>
                  </a:cubicBezTo>
                  <a:cubicBezTo>
                    <a:pt x="4197" y="1812"/>
                    <a:pt x="2324" y="498"/>
                    <a:pt x="155" y="5"/>
                  </a:cubicBezTo>
                  <a:cubicBezTo>
                    <a:pt x="145" y="2"/>
                    <a:pt x="135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9" name="Google Shape;16709;p113"/>
            <p:cNvSpPr/>
            <p:nvPr/>
          </p:nvSpPr>
          <p:spPr>
            <a:xfrm>
              <a:off x="8857625" y="636675"/>
              <a:ext cx="62725" cy="54500"/>
            </a:xfrm>
            <a:custGeom>
              <a:rect b="b" l="l" r="r" t="t"/>
              <a:pathLst>
                <a:path extrusionOk="0" h="2180" w="2509">
                  <a:moveTo>
                    <a:pt x="2350" y="1"/>
                  </a:moveTo>
                  <a:cubicBezTo>
                    <a:pt x="2341" y="1"/>
                    <a:pt x="2331" y="2"/>
                    <a:pt x="2321" y="5"/>
                  </a:cubicBezTo>
                  <a:cubicBezTo>
                    <a:pt x="1270" y="235"/>
                    <a:pt x="382" y="1023"/>
                    <a:pt x="21" y="2042"/>
                  </a:cubicBezTo>
                  <a:cubicBezTo>
                    <a:pt x="1" y="2123"/>
                    <a:pt x="68" y="2179"/>
                    <a:pt x="130" y="2179"/>
                  </a:cubicBezTo>
                  <a:cubicBezTo>
                    <a:pt x="169" y="2179"/>
                    <a:pt x="206" y="2158"/>
                    <a:pt x="218" y="2108"/>
                  </a:cubicBezTo>
                  <a:cubicBezTo>
                    <a:pt x="580" y="1122"/>
                    <a:pt x="1368" y="399"/>
                    <a:pt x="2387" y="202"/>
                  </a:cubicBezTo>
                  <a:cubicBezTo>
                    <a:pt x="2508" y="171"/>
                    <a:pt x="2461" y="1"/>
                    <a:pt x="235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0" name="Google Shape;16710;p113"/>
            <p:cNvSpPr/>
            <p:nvPr/>
          </p:nvSpPr>
          <p:spPr>
            <a:xfrm>
              <a:off x="8203400" y="1111400"/>
              <a:ext cx="52675" cy="146200"/>
            </a:xfrm>
            <a:custGeom>
              <a:rect b="b" l="l" r="r" t="t"/>
              <a:pathLst>
                <a:path extrusionOk="0" h="5848" w="2107">
                  <a:moveTo>
                    <a:pt x="601" y="1"/>
                  </a:moveTo>
                  <a:cubicBezTo>
                    <a:pt x="573" y="1"/>
                    <a:pt x="545" y="13"/>
                    <a:pt x="526" y="42"/>
                  </a:cubicBezTo>
                  <a:lnTo>
                    <a:pt x="493" y="42"/>
                  </a:lnTo>
                  <a:cubicBezTo>
                    <a:pt x="0" y="896"/>
                    <a:pt x="230" y="1948"/>
                    <a:pt x="493" y="2835"/>
                  </a:cubicBezTo>
                  <a:cubicBezTo>
                    <a:pt x="822" y="3886"/>
                    <a:pt x="1282" y="4872"/>
                    <a:pt x="1873" y="5792"/>
                  </a:cubicBezTo>
                  <a:cubicBezTo>
                    <a:pt x="1893" y="5832"/>
                    <a:pt x="1925" y="5848"/>
                    <a:pt x="1957" y="5848"/>
                  </a:cubicBezTo>
                  <a:cubicBezTo>
                    <a:pt x="2031" y="5848"/>
                    <a:pt x="2107" y="5763"/>
                    <a:pt x="2038" y="5694"/>
                  </a:cubicBezTo>
                  <a:cubicBezTo>
                    <a:pt x="1512" y="4839"/>
                    <a:pt x="1052" y="3919"/>
                    <a:pt x="756" y="2966"/>
                  </a:cubicBezTo>
                  <a:cubicBezTo>
                    <a:pt x="460" y="2079"/>
                    <a:pt x="197" y="995"/>
                    <a:pt x="690" y="140"/>
                  </a:cubicBezTo>
                  <a:cubicBezTo>
                    <a:pt x="737" y="71"/>
                    <a:pt x="668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1" name="Google Shape;16711;p113"/>
            <p:cNvSpPr/>
            <p:nvPr/>
          </p:nvSpPr>
          <p:spPr>
            <a:xfrm>
              <a:off x="8225575" y="1162800"/>
              <a:ext cx="49525" cy="75400"/>
            </a:xfrm>
            <a:custGeom>
              <a:rect b="b" l="l" r="r" t="t"/>
              <a:pathLst>
                <a:path extrusionOk="0" h="3016" w="1981">
                  <a:moveTo>
                    <a:pt x="183" y="1"/>
                  </a:moveTo>
                  <a:cubicBezTo>
                    <a:pt x="151" y="1"/>
                    <a:pt x="119" y="16"/>
                    <a:pt x="99" y="56"/>
                  </a:cubicBezTo>
                  <a:lnTo>
                    <a:pt x="132" y="56"/>
                  </a:lnTo>
                  <a:cubicBezTo>
                    <a:pt x="1" y="286"/>
                    <a:pt x="1" y="582"/>
                    <a:pt x="132" y="812"/>
                  </a:cubicBezTo>
                  <a:cubicBezTo>
                    <a:pt x="263" y="1107"/>
                    <a:pt x="428" y="1370"/>
                    <a:pt x="592" y="1633"/>
                  </a:cubicBezTo>
                  <a:cubicBezTo>
                    <a:pt x="921" y="2126"/>
                    <a:pt x="1315" y="2586"/>
                    <a:pt x="1775" y="2980"/>
                  </a:cubicBezTo>
                  <a:cubicBezTo>
                    <a:pt x="1800" y="3005"/>
                    <a:pt x="1826" y="3015"/>
                    <a:pt x="1851" y="3015"/>
                  </a:cubicBezTo>
                  <a:cubicBezTo>
                    <a:pt x="1925" y="3015"/>
                    <a:pt x="1980" y="2923"/>
                    <a:pt x="1906" y="2849"/>
                  </a:cubicBezTo>
                  <a:cubicBezTo>
                    <a:pt x="1512" y="2488"/>
                    <a:pt x="1151" y="2093"/>
                    <a:pt x="855" y="1633"/>
                  </a:cubicBezTo>
                  <a:cubicBezTo>
                    <a:pt x="691" y="1436"/>
                    <a:pt x="559" y="1206"/>
                    <a:pt x="428" y="976"/>
                  </a:cubicBezTo>
                  <a:cubicBezTo>
                    <a:pt x="263" y="746"/>
                    <a:pt x="198" y="450"/>
                    <a:pt x="296" y="154"/>
                  </a:cubicBezTo>
                  <a:cubicBezTo>
                    <a:pt x="342" y="86"/>
                    <a:pt x="260" y="1"/>
                    <a:pt x="18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2" name="Google Shape;16712;p113"/>
            <p:cNvSpPr/>
            <p:nvPr/>
          </p:nvSpPr>
          <p:spPr>
            <a:xfrm>
              <a:off x="8253100" y="1173225"/>
              <a:ext cx="27875" cy="43425"/>
            </a:xfrm>
            <a:custGeom>
              <a:rect b="b" l="l" r="r" t="t"/>
              <a:pathLst>
                <a:path extrusionOk="0" h="1737" w="1115">
                  <a:moveTo>
                    <a:pt x="103" y="0"/>
                  </a:moveTo>
                  <a:cubicBezTo>
                    <a:pt x="50" y="0"/>
                    <a:pt x="0" y="33"/>
                    <a:pt x="17" y="99"/>
                  </a:cubicBezTo>
                  <a:cubicBezTo>
                    <a:pt x="83" y="756"/>
                    <a:pt x="411" y="1348"/>
                    <a:pt x="937" y="1709"/>
                  </a:cubicBezTo>
                  <a:cubicBezTo>
                    <a:pt x="956" y="1728"/>
                    <a:pt x="975" y="1736"/>
                    <a:pt x="993" y="1736"/>
                  </a:cubicBezTo>
                  <a:cubicBezTo>
                    <a:pt x="1066" y="1736"/>
                    <a:pt x="1115" y="1598"/>
                    <a:pt x="1035" y="1545"/>
                  </a:cubicBezTo>
                  <a:cubicBezTo>
                    <a:pt x="543" y="1216"/>
                    <a:pt x="247" y="690"/>
                    <a:pt x="214" y="99"/>
                  </a:cubicBezTo>
                  <a:cubicBezTo>
                    <a:pt x="214" y="33"/>
                    <a:pt x="156" y="0"/>
                    <a:pt x="10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3" name="Google Shape;16713;p113"/>
            <p:cNvSpPr/>
            <p:nvPr/>
          </p:nvSpPr>
          <p:spPr>
            <a:xfrm>
              <a:off x="8428950" y="1393050"/>
              <a:ext cx="113500" cy="23550"/>
            </a:xfrm>
            <a:custGeom>
              <a:rect b="b" l="l" r="r" t="t"/>
              <a:pathLst>
                <a:path extrusionOk="0" h="942" w="4540">
                  <a:moveTo>
                    <a:pt x="159" y="1"/>
                  </a:moveTo>
                  <a:cubicBezTo>
                    <a:pt x="57" y="1"/>
                    <a:pt x="1" y="150"/>
                    <a:pt x="113" y="178"/>
                  </a:cubicBezTo>
                  <a:lnTo>
                    <a:pt x="113" y="211"/>
                  </a:lnTo>
                  <a:cubicBezTo>
                    <a:pt x="1071" y="690"/>
                    <a:pt x="2150" y="942"/>
                    <a:pt x="3225" y="942"/>
                  </a:cubicBezTo>
                  <a:cubicBezTo>
                    <a:pt x="3626" y="942"/>
                    <a:pt x="4025" y="907"/>
                    <a:pt x="4418" y="835"/>
                  </a:cubicBezTo>
                  <a:cubicBezTo>
                    <a:pt x="4540" y="805"/>
                    <a:pt x="4521" y="635"/>
                    <a:pt x="4414" y="635"/>
                  </a:cubicBezTo>
                  <a:cubicBezTo>
                    <a:pt x="4405" y="635"/>
                    <a:pt x="4395" y="636"/>
                    <a:pt x="4385" y="638"/>
                  </a:cubicBezTo>
                  <a:cubicBezTo>
                    <a:pt x="3993" y="710"/>
                    <a:pt x="3600" y="745"/>
                    <a:pt x="3211" y="745"/>
                  </a:cubicBezTo>
                  <a:cubicBezTo>
                    <a:pt x="2166" y="745"/>
                    <a:pt x="1146" y="493"/>
                    <a:pt x="212" y="14"/>
                  </a:cubicBezTo>
                  <a:cubicBezTo>
                    <a:pt x="193" y="5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4" name="Google Shape;16714;p113"/>
            <p:cNvSpPr/>
            <p:nvPr/>
          </p:nvSpPr>
          <p:spPr>
            <a:xfrm>
              <a:off x="8479675" y="1372750"/>
              <a:ext cx="114775" cy="16525"/>
            </a:xfrm>
            <a:custGeom>
              <a:rect b="b" l="l" r="r" t="t"/>
              <a:pathLst>
                <a:path extrusionOk="0" h="661" w="4591">
                  <a:moveTo>
                    <a:pt x="159" y="1"/>
                  </a:moveTo>
                  <a:cubicBezTo>
                    <a:pt x="47" y="1"/>
                    <a:pt x="0" y="171"/>
                    <a:pt x="122" y="202"/>
                  </a:cubicBezTo>
                  <a:cubicBezTo>
                    <a:pt x="1236" y="513"/>
                    <a:pt x="2392" y="660"/>
                    <a:pt x="3540" y="660"/>
                  </a:cubicBezTo>
                  <a:cubicBezTo>
                    <a:pt x="3847" y="660"/>
                    <a:pt x="4154" y="650"/>
                    <a:pt x="4459" y="629"/>
                  </a:cubicBezTo>
                  <a:cubicBezTo>
                    <a:pt x="4591" y="629"/>
                    <a:pt x="4591" y="399"/>
                    <a:pt x="4459" y="399"/>
                  </a:cubicBezTo>
                  <a:lnTo>
                    <a:pt x="4426" y="399"/>
                  </a:lnTo>
                  <a:cubicBezTo>
                    <a:pt x="4073" y="432"/>
                    <a:pt x="3718" y="448"/>
                    <a:pt x="3362" y="448"/>
                  </a:cubicBezTo>
                  <a:cubicBezTo>
                    <a:pt x="2295" y="448"/>
                    <a:pt x="1223" y="300"/>
                    <a:pt x="188" y="4"/>
                  </a:cubicBezTo>
                  <a:cubicBezTo>
                    <a:pt x="177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5" name="Google Shape;16715;p113"/>
            <p:cNvSpPr/>
            <p:nvPr/>
          </p:nvSpPr>
          <p:spPr>
            <a:xfrm>
              <a:off x="8483775" y="1349750"/>
              <a:ext cx="77575" cy="12050"/>
            </a:xfrm>
            <a:custGeom>
              <a:rect b="b" l="l" r="r" t="t"/>
              <a:pathLst>
                <a:path extrusionOk="0" h="482" w="3103">
                  <a:moveTo>
                    <a:pt x="159" y="1"/>
                  </a:moveTo>
                  <a:cubicBezTo>
                    <a:pt x="47" y="1"/>
                    <a:pt x="1" y="171"/>
                    <a:pt x="122" y="201"/>
                  </a:cubicBezTo>
                  <a:lnTo>
                    <a:pt x="89" y="201"/>
                  </a:lnTo>
                  <a:cubicBezTo>
                    <a:pt x="636" y="390"/>
                    <a:pt x="1194" y="481"/>
                    <a:pt x="1750" y="481"/>
                  </a:cubicBezTo>
                  <a:cubicBezTo>
                    <a:pt x="2163" y="481"/>
                    <a:pt x="2575" y="431"/>
                    <a:pt x="2981" y="333"/>
                  </a:cubicBezTo>
                  <a:cubicBezTo>
                    <a:pt x="3102" y="303"/>
                    <a:pt x="3056" y="132"/>
                    <a:pt x="2944" y="132"/>
                  </a:cubicBezTo>
                  <a:cubicBezTo>
                    <a:pt x="2935" y="132"/>
                    <a:pt x="2925" y="133"/>
                    <a:pt x="2915" y="136"/>
                  </a:cubicBezTo>
                  <a:cubicBezTo>
                    <a:pt x="2554" y="229"/>
                    <a:pt x="2182" y="274"/>
                    <a:pt x="1807" y="274"/>
                  </a:cubicBezTo>
                  <a:cubicBezTo>
                    <a:pt x="1263" y="274"/>
                    <a:pt x="714" y="180"/>
                    <a:pt x="188" y="4"/>
                  </a:cubicBezTo>
                  <a:cubicBezTo>
                    <a:pt x="178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6" name="Google Shape;16716;p113"/>
            <p:cNvSpPr/>
            <p:nvPr/>
          </p:nvSpPr>
          <p:spPr>
            <a:xfrm>
              <a:off x="8499125" y="1325200"/>
              <a:ext cx="53425" cy="7450"/>
            </a:xfrm>
            <a:custGeom>
              <a:rect b="b" l="l" r="r" t="t"/>
              <a:pathLst>
                <a:path extrusionOk="0" h="298" w="2137">
                  <a:moveTo>
                    <a:pt x="198" y="0"/>
                  </a:moveTo>
                  <a:cubicBezTo>
                    <a:pt x="67" y="0"/>
                    <a:pt x="1" y="198"/>
                    <a:pt x="132" y="198"/>
                  </a:cubicBezTo>
                  <a:cubicBezTo>
                    <a:pt x="536" y="261"/>
                    <a:pt x="939" y="298"/>
                    <a:pt x="1342" y="298"/>
                  </a:cubicBezTo>
                  <a:cubicBezTo>
                    <a:pt x="1563" y="298"/>
                    <a:pt x="1784" y="287"/>
                    <a:pt x="2005" y="263"/>
                  </a:cubicBezTo>
                  <a:cubicBezTo>
                    <a:pt x="2137" y="263"/>
                    <a:pt x="2137" y="66"/>
                    <a:pt x="2005" y="66"/>
                  </a:cubicBezTo>
                  <a:cubicBezTo>
                    <a:pt x="1796" y="90"/>
                    <a:pt x="1582" y="100"/>
                    <a:pt x="1367" y="100"/>
                  </a:cubicBezTo>
                  <a:cubicBezTo>
                    <a:pt x="976" y="100"/>
                    <a:pt x="580" y="64"/>
                    <a:pt x="19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7" name="Google Shape;16717;p113"/>
            <p:cNvSpPr/>
            <p:nvPr/>
          </p:nvSpPr>
          <p:spPr>
            <a:xfrm>
              <a:off x="8363600" y="988375"/>
              <a:ext cx="48075" cy="130700"/>
            </a:xfrm>
            <a:custGeom>
              <a:rect b="b" l="l" r="r" t="t"/>
              <a:pathLst>
                <a:path extrusionOk="0" h="5228" w="1923">
                  <a:moveTo>
                    <a:pt x="242" y="1"/>
                  </a:moveTo>
                  <a:cubicBezTo>
                    <a:pt x="197" y="1"/>
                    <a:pt x="148" y="34"/>
                    <a:pt x="132" y="99"/>
                  </a:cubicBezTo>
                  <a:cubicBezTo>
                    <a:pt x="0" y="1940"/>
                    <a:pt x="559" y="3747"/>
                    <a:pt x="1709" y="5193"/>
                  </a:cubicBezTo>
                  <a:cubicBezTo>
                    <a:pt x="1733" y="5217"/>
                    <a:pt x="1760" y="5228"/>
                    <a:pt x="1785" y="5228"/>
                  </a:cubicBezTo>
                  <a:cubicBezTo>
                    <a:pt x="1861" y="5228"/>
                    <a:pt x="1922" y="5135"/>
                    <a:pt x="1873" y="5061"/>
                  </a:cubicBezTo>
                  <a:cubicBezTo>
                    <a:pt x="756" y="3648"/>
                    <a:pt x="197" y="1874"/>
                    <a:pt x="329" y="99"/>
                  </a:cubicBezTo>
                  <a:cubicBezTo>
                    <a:pt x="329" y="34"/>
                    <a:pt x="288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8" name="Google Shape;16718;p113"/>
            <p:cNvSpPr/>
            <p:nvPr/>
          </p:nvSpPr>
          <p:spPr>
            <a:xfrm>
              <a:off x="8347975" y="1029450"/>
              <a:ext cx="25575" cy="63850"/>
            </a:xfrm>
            <a:custGeom>
              <a:rect b="b" l="l" r="r" t="t"/>
              <a:pathLst>
                <a:path extrusionOk="0" h="2554" w="1023">
                  <a:moveTo>
                    <a:pt x="132" y="1"/>
                  </a:moveTo>
                  <a:cubicBezTo>
                    <a:pt x="83" y="1"/>
                    <a:pt x="34" y="34"/>
                    <a:pt x="34" y="99"/>
                  </a:cubicBezTo>
                  <a:cubicBezTo>
                    <a:pt x="1" y="954"/>
                    <a:pt x="264" y="1808"/>
                    <a:pt x="789" y="2498"/>
                  </a:cubicBezTo>
                  <a:cubicBezTo>
                    <a:pt x="809" y="2538"/>
                    <a:pt x="841" y="2553"/>
                    <a:pt x="873" y="2553"/>
                  </a:cubicBezTo>
                  <a:cubicBezTo>
                    <a:pt x="947" y="2553"/>
                    <a:pt x="1023" y="2469"/>
                    <a:pt x="954" y="2400"/>
                  </a:cubicBezTo>
                  <a:cubicBezTo>
                    <a:pt x="461" y="1742"/>
                    <a:pt x="198" y="921"/>
                    <a:pt x="231" y="99"/>
                  </a:cubicBezTo>
                  <a:cubicBezTo>
                    <a:pt x="231" y="34"/>
                    <a:pt x="181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9" name="Google Shape;16719;p113"/>
            <p:cNvSpPr/>
            <p:nvPr/>
          </p:nvSpPr>
          <p:spPr>
            <a:xfrm>
              <a:off x="8075250" y="822825"/>
              <a:ext cx="92375" cy="150650"/>
            </a:xfrm>
            <a:custGeom>
              <a:rect b="b" l="l" r="r" t="t"/>
              <a:pathLst>
                <a:path extrusionOk="0" h="6026" w="3695">
                  <a:moveTo>
                    <a:pt x="944" y="0"/>
                  </a:moveTo>
                  <a:cubicBezTo>
                    <a:pt x="925" y="0"/>
                    <a:pt x="906" y="6"/>
                    <a:pt x="887" y="18"/>
                  </a:cubicBezTo>
                  <a:cubicBezTo>
                    <a:pt x="0" y="774"/>
                    <a:pt x="690" y="2285"/>
                    <a:pt x="1085" y="3140"/>
                  </a:cubicBezTo>
                  <a:cubicBezTo>
                    <a:pt x="1643" y="4290"/>
                    <a:pt x="2465" y="5276"/>
                    <a:pt x="3516" y="5998"/>
                  </a:cubicBezTo>
                  <a:cubicBezTo>
                    <a:pt x="3535" y="6018"/>
                    <a:pt x="3554" y="6026"/>
                    <a:pt x="3572" y="6026"/>
                  </a:cubicBezTo>
                  <a:cubicBezTo>
                    <a:pt x="3646" y="6026"/>
                    <a:pt x="3694" y="5887"/>
                    <a:pt x="3615" y="5834"/>
                  </a:cubicBezTo>
                  <a:cubicBezTo>
                    <a:pt x="2695" y="5144"/>
                    <a:pt x="1906" y="4290"/>
                    <a:pt x="1380" y="3271"/>
                  </a:cubicBezTo>
                  <a:cubicBezTo>
                    <a:pt x="1117" y="2778"/>
                    <a:pt x="920" y="2252"/>
                    <a:pt x="756" y="1727"/>
                  </a:cubicBezTo>
                  <a:cubicBezTo>
                    <a:pt x="657" y="1201"/>
                    <a:pt x="592" y="544"/>
                    <a:pt x="1019" y="182"/>
                  </a:cubicBezTo>
                  <a:cubicBezTo>
                    <a:pt x="1099" y="102"/>
                    <a:pt x="1027" y="0"/>
                    <a:pt x="94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0" name="Google Shape;16720;p113"/>
            <p:cNvSpPr/>
            <p:nvPr/>
          </p:nvSpPr>
          <p:spPr>
            <a:xfrm>
              <a:off x="8121250" y="877325"/>
              <a:ext cx="54425" cy="77250"/>
            </a:xfrm>
            <a:custGeom>
              <a:rect b="b" l="l" r="r" t="t"/>
              <a:pathLst>
                <a:path extrusionOk="0" h="3090" w="2177">
                  <a:moveTo>
                    <a:pt x="219" y="1"/>
                  </a:moveTo>
                  <a:cubicBezTo>
                    <a:pt x="181" y="1"/>
                    <a:pt x="144" y="22"/>
                    <a:pt x="132" y="72"/>
                  </a:cubicBezTo>
                  <a:cubicBezTo>
                    <a:pt x="0" y="697"/>
                    <a:pt x="165" y="1321"/>
                    <a:pt x="559" y="1814"/>
                  </a:cubicBezTo>
                  <a:cubicBezTo>
                    <a:pt x="953" y="2307"/>
                    <a:pt x="1446" y="2734"/>
                    <a:pt x="1972" y="3063"/>
                  </a:cubicBezTo>
                  <a:cubicBezTo>
                    <a:pt x="1991" y="3082"/>
                    <a:pt x="2011" y="3090"/>
                    <a:pt x="2031" y="3090"/>
                  </a:cubicBezTo>
                  <a:cubicBezTo>
                    <a:pt x="2112" y="3090"/>
                    <a:pt x="2176" y="2951"/>
                    <a:pt x="2071" y="2898"/>
                  </a:cubicBezTo>
                  <a:cubicBezTo>
                    <a:pt x="1183" y="2274"/>
                    <a:pt x="33" y="1387"/>
                    <a:pt x="329" y="138"/>
                  </a:cubicBezTo>
                  <a:cubicBezTo>
                    <a:pt x="349" y="57"/>
                    <a:pt x="282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1" name="Google Shape;16721;p113"/>
            <p:cNvSpPr/>
            <p:nvPr/>
          </p:nvSpPr>
          <p:spPr>
            <a:xfrm>
              <a:off x="8244725" y="652175"/>
              <a:ext cx="161425" cy="19225"/>
            </a:xfrm>
            <a:custGeom>
              <a:rect b="b" l="l" r="r" t="t"/>
              <a:pathLst>
                <a:path extrusionOk="0" h="769" w="6457">
                  <a:moveTo>
                    <a:pt x="3231" y="1"/>
                  </a:moveTo>
                  <a:cubicBezTo>
                    <a:pt x="2176" y="1"/>
                    <a:pt x="1124" y="190"/>
                    <a:pt x="122" y="568"/>
                  </a:cubicBezTo>
                  <a:cubicBezTo>
                    <a:pt x="0" y="598"/>
                    <a:pt x="47" y="768"/>
                    <a:pt x="159" y="768"/>
                  </a:cubicBezTo>
                  <a:cubicBezTo>
                    <a:pt x="168" y="768"/>
                    <a:pt x="177" y="767"/>
                    <a:pt x="187" y="765"/>
                  </a:cubicBezTo>
                  <a:cubicBezTo>
                    <a:pt x="1173" y="403"/>
                    <a:pt x="2208" y="223"/>
                    <a:pt x="3243" y="223"/>
                  </a:cubicBezTo>
                  <a:cubicBezTo>
                    <a:pt x="4279" y="223"/>
                    <a:pt x="5314" y="403"/>
                    <a:pt x="6299" y="765"/>
                  </a:cubicBezTo>
                  <a:cubicBezTo>
                    <a:pt x="6310" y="767"/>
                    <a:pt x="6319" y="768"/>
                    <a:pt x="6328" y="768"/>
                  </a:cubicBezTo>
                  <a:cubicBezTo>
                    <a:pt x="6435" y="768"/>
                    <a:pt x="6456" y="598"/>
                    <a:pt x="6365" y="568"/>
                  </a:cubicBezTo>
                  <a:cubicBezTo>
                    <a:pt x="5347" y="190"/>
                    <a:pt x="4287" y="1"/>
                    <a:pt x="32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2" name="Google Shape;16722;p113"/>
            <p:cNvSpPr/>
            <p:nvPr/>
          </p:nvSpPr>
          <p:spPr>
            <a:xfrm>
              <a:off x="8304450" y="672300"/>
              <a:ext cx="53975" cy="10600"/>
            </a:xfrm>
            <a:custGeom>
              <a:rect b="b" l="l" r="r" t="t"/>
              <a:pathLst>
                <a:path extrusionOk="0" h="424" w="2159">
                  <a:moveTo>
                    <a:pt x="635" y="0"/>
                  </a:moveTo>
                  <a:cubicBezTo>
                    <a:pt x="469" y="0"/>
                    <a:pt x="301" y="8"/>
                    <a:pt x="132" y="25"/>
                  </a:cubicBezTo>
                  <a:cubicBezTo>
                    <a:pt x="0" y="25"/>
                    <a:pt x="0" y="223"/>
                    <a:pt x="132" y="223"/>
                  </a:cubicBezTo>
                  <a:cubicBezTo>
                    <a:pt x="288" y="206"/>
                    <a:pt x="444" y="198"/>
                    <a:pt x="599" y="198"/>
                  </a:cubicBezTo>
                  <a:cubicBezTo>
                    <a:pt x="1066" y="198"/>
                    <a:pt x="1528" y="272"/>
                    <a:pt x="1972" y="420"/>
                  </a:cubicBezTo>
                  <a:cubicBezTo>
                    <a:pt x="1982" y="422"/>
                    <a:pt x="1991" y="423"/>
                    <a:pt x="2001" y="423"/>
                  </a:cubicBezTo>
                  <a:cubicBezTo>
                    <a:pt x="2112" y="423"/>
                    <a:pt x="2159" y="250"/>
                    <a:pt x="2037" y="190"/>
                  </a:cubicBezTo>
                  <a:cubicBezTo>
                    <a:pt x="1574" y="68"/>
                    <a:pt x="1111" y="0"/>
                    <a:pt x="63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3" name="Google Shape;16723;p113"/>
            <p:cNvSpPr/>
            <p:nvPr/>
          </p:nvSpPr>
          <p:spPr>
            <a:xfrm>
              <a:off x="8353150" y="690900"/>
              <a:ext cx="40600" cy="12525"/>
            </a:xfrm>
            <a:custGeom>
              <a:rect b="b" l="l" r="r" t="t"/>
              <a:pathLst>
                <a:path extrusionOk="0" h="501" w="1624">
                  <a:moveTo>
                    <a:pt x="159" y="1"/>
                  </a:moveTo>
                  <a:cubicBezTo>
                    <a:pt x="48" y="1"/>
                    <a:pt x="1" y="171"/>
                    <a:pt x="122" y="202"/>
                  </a:cubicBezTo>
                  <a:lnTo>
                    <a:pt x="1470" y="497"/>
                  </a:lnTo>
                  <a:cubicBezTo>
                    <a:pt x="1480" y="500"/>
                    <a:pt x="1489" y="501"/>
                    <a:pt x="1498" y="501"/>
                  </a:cubicBezTo>
                  <a:cubicBezTo>
                    <a:pt x="1605" y="501"/>
                    <a:pt x="1624" y="330"/>
                    <a:pt x="1502" y="300"/>
                  </a:cubicBezTo>
                  <a:lnTo>
                    <a:pt x="188" y="4"/>
                  </a:lnTo>
                  <a:cubicBezTo>
                    <a:pt x="178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4" name="Google Shape;16724;p113"/>
            <p:cNvSpPr/>
            <p:nvPr/>
          </p:nvSpPr>
          <p:spPr>
            <a:xfrm>
              <a:off x="8346350" y="528350"/>
              <a:ext cx="80800" cy="72675"/>
            </a:xfrm>
            <a:custGeom>
              <a:rect b="b" l="l" r="r" t="t"/>
              <a:pathLst>
                <a:path extrusionOk="0" h="2907" w="3232">
                  <a:moveTo>
                    <a:pt x="99" y="0"/>
                  </a:moveTo>
                  <a:cubicBezTo>
                    <a:pt x="49" y="0"/>
                    <a:pt x="0" y="33"/>
                    <a:pt x="0" y="99"/>
                  </a:cubicBezTo>
                  <a:cubicBezTo>
                    <a:pt x="0" y="427"/>
                    <a:pt x="131" y="723"/>
                    <a:pt x="394" y="920"/>
                  </a:cubicBezTo>
                  <a:cubicBezTo>
                    <a:pt x="624" y="1183"/>
                    <a:pt x="920" y="1413"/>
                    <a:pt x="1216" y="1676"/>
                  </a:cubicBezTo>
                  <a:cubicBezTo>
                    <a:pt x="1774" y="2136"/>
                    <a:pt x="2366" y="2530"/>
                    <a:pt x="3023" y="2892"/>
                  </a:cubicBezTo>
                  <a:cubicBezTo>
                    <a:pt x="3039" y="2902"/>
                    <a:pt x="3056" y="2907"/>
                    <a:pt x="3072" y="2907"/>
                  </a:cubicBezTo>
                  <a:cubicBezTo>
                    <a:pt x="3157" y="2907"/>
                    <a:pt x="3232" y="2783"/>
                    <a:pt x="3122" y="2727"/>
                  </a:cubicBezTo>
                  <a:cubicBezTo>
                    <a:pt x="2530" y="2399"/>
                    <a:pt x="1972" y="2005"/>
                    <a:pt x="1413" y="1577"/>
                  </a:cubicBezTo>
                  <a:cubicBezTo>
                    <a:pt x="1183" y="1380"/>
                    <a:pt x="920" y="1150"/>
                    <a:pt x="690" y="920"/>
                  </a:cubicBezTo>
                  <a:cubicBezTo>
                    <a:pt x="427" y="690"/>
                    <a:pt x="164" y="460"/>
                    <a:pt x="197" y="99"/>
                  </a:cubicBezTo>
                  <a:cubicBezTo>
                    <a:pt x="197" y="33"/>
                    <a:pt x="148" y="0"/>
                    <a:pt x="9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5" name="Google Shape;16725;p113"/>
            <p:cNvSpPr/>
            <p:nvPr/>
          </p:nvSpPr>
          <p:spPr>
            <a:xfrm>
              <a:off x="8360775" y="521575"/>
              <a:ext cx="60975" cy="53700"/>
            </a:xfrm>
            <a:custGeom>
              <a:rect b="b" l="l" r="r" t="t"/>
              <a:pathLst>
                <a:path extrusionOk="0" h="2148" w="2439">
                  <a:moveTo>
                    <a:pt x="137" y="0"/>
                  </a:moveTo>
                  <a:cubicBezTo>
                    <a:pt x="69" y="0"/>
                    <a:pt x="1" y="70"/>
                    <a:pt x="47" y="140"/>
                  </a:cubicBezTo>
                  <a:cubicBezTo>
                    <a:pt x="540" y="1060"/>
                    <a:pt x="1329" y="1750"/>
                    <a:pt x="2282" y="2144"/>
                  </a:cubicBezTo>
                  <a:cubicBezTo>
                    <a:pt x="2292" y="2147"/>
                    <a:pt x="2301" y="2148"/>
                    <a:pt x="2310" y="2148"/>
                  </a:cubicBezTo>
                  <a:cubicBezTo>
                    <a:pt x="2418" y="2148"/>
                    <a:pt x="2439" y="1977"/>
                    <a:pt x="2348" y="1947"/>
                  </a:cubicBezTo>
                  <a:cubicBezTo>
                    <a:pt x="1427" y="1585"/>
                    <a:pt x="672" y="895"/>
                    <a:pt x="212" y="41"/>
                  </a:cubicBezTo>
                  <a:cubicBezTo>
                    <a:pt x="192" y="12"/>
                    <a:pt x="165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6" name="Google Shape;16726;p113"/>
            <p:cNvSpPr/>
            <p:nvPr/>
          </p:nvSpPr>
          <p:spPr>
            <a:xfrm>
              <a:off x="8380675" y="326250"/>
              <a:ext cx="107800" cy="73325"/>
            </a:xfrm>
            <a:custGeom>
              <a:rect b="b" l="l" r="r" t="t"/>
              <a:pathLst>
                <a:path extrusionOk="0" h="2933" w="4312">
                  <a:moveTo>
                    <a:pt x="4180" y="0"/>
                  </a:moveTo>
                  <a:cubicBezTo>
                    <a:pt x="2340" y="0"/>
                    <a:pt x="697" y="1118"/>
                    <a:pt x="40" y="2826"/>
                  </a:cubicBezTo>
                  <a:cubicBezTo>
                    <a:pt x="1" y="2886"/>
                    <a:pt x="56" y="2933"/>
                    <a:pt x="120" y="2933"/>
                  </a:cubicBezTo>
                  <a:cubicBezTo>
                    <a:pt x="164" y="2933"/>
                    <a:pt x="211" y="2912"/>
                    <a:pt x="237" y="2859"/>
                  </a:cubicBezTo>
                  <a:lnTo>
                    <a:pt x="204" y="2859"/>
                  </a:lnTo>
                  <a:cubicBezTo>
                    <a:pt x="851" y="1274"/>
                    <a:pt x="2391" y="230"/>
                    <a:pt x="4101" y="230"/>
                  </a:cubicBezTo>
                  <a:cubicBezTo>
                    <a:pt x="4127" y="230"/>
                    <a:pt x="4154" y="230"/>
                    <a:pt x="4180" y="230"/>
                  </a:cubicBezTo>
                  <a:cubicBezTo>
                    <a:pt x="4312" y="230"/>
                    <a:pt x="4312" y="0"/>
                    <a:pt x="418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7" name="Google Shape;16727;p113"/>
            <p:cNvSpPr/>
            <p:nvPr/>
          </p:nvSpPr>
          <p:spPr>
            <a:xfrm>
              <a:off x="8589800" y="369350"/>
              <a:ext cx="97975" cy="159625"/>
            </a:xfrm>
            <a:custGeom>
              <a:rect b="b" l="l" r="r" t="t"/>
              <a:pathLst>
                <a:path extrusionOk="0" h="6385" w="3919">
                  <a:moveTo>
                    <a:pt x="161" y="0"/>
                  </a:moveTo>
                  <a:cubicBezTo>
                    <a:pt x="78" y="0"/>
                    <a:pt x="1" y="102"/>
                    <a:pt x="54" y="182"/>
                  </a:cubicBezTo>
                  <a:lnTo>
                    <a:pt x="87" y="149"/>
                  </a:lnTo>
                  <a:cubicBezTo>
                    <a:pt x="1829" y="1825"/>
                    <a:pt x="3110" y="3961"/>
                    <a:pt x="3702" y="6327"/>
                  </a:cubicBezTo>
                  <a:cubicBezTo>
                    <a:pt x="3728" y="6366"/>
                    <a:pt x="3769" y="6384"/>
                    <a:pt x="3807" y="6384"/>
                  </a:cubicBezTo>
                  <a:cubicBezTo>
                    <a:pt x="3866" y="6384"/>
                    <a:pt x="3919" y="6341"/>
                    <a:pt x="3899" y="6261"/>
                  </a:cubicBezTo>
                  <a:cubicBezTo>
                    <a:pt x="3275" y="3896"/>
                    <a:pt x="1993" y="1727"/>
                    <a:pt x="219" y="18"/>
                  </a:cubicBezTo>
                  <a:cubicBezTo>
                    <a:pt x="200" y="6"/>
                    <a:pt x="181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8" name="Google Shape;16728;p113"/>
            <p:cNvSpPr/>
            <p:nvPr/>
          </p:nvSpPr>
          <p:spPr>
            <a:xfrm>
              <a:off x="8609750" y="454475"/>
              <a:ext cx="35275" cy="58725"/>
            </a:xfrm>
            <a:custGeom>
              <a:rect b="b" l="l" r="r" t="t"/>
              <a:pathLst>
                <a:path extrusionOk="0" h="2349" w="1411">
                  <a:moveTo>
                    <a:pt x="156" y="0"/>
                  </a:moveTo>
                  <a:cubicBezTo>
                    <a:pt x="85" y="0"/>
                    <a:pt x="1" y="118"/>
                    <a:pt x="78" y="195"/>
                  </a:cubicBezTo>
                  <a:cubicBezTo>
                    <a:pt x="604" y="786"/>
                    <a:pt x="998" y="1509"/>
                    <a:pt x="1195" y="2265"/>
                  </a:cubicBezTo>
                  <a:cubicBezTo>
                    <a:pt x="1209" y="2323"/>
                    <a:pt x="1255" y="2349"/>
                    <a:pt x="1300" y="2349"/>
                  </a:cubicBezTo>
                  <a:cubicBezTo>
                    <a:pt x="1357" y="2349"/>
                    <a:pt x="1411" y="2306"/>
                    <a:pt x="1392" y="2232"/>
                  </a:cubicBezTo>
                  <a:cubicBezTo>
                    <a:pt x="1195" y="1411"/>
                    <a:pt x="801" y="655"/>
                    <a:pt x="209" y="30"/>
                  </a:cubicBezTo>
                  <a:cubicBezTo>
                    <a:pt x="195" y="9"/>
                    <a:pt x="176" y="0"/>
                    <a:pt x="15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9" name="Google Shape;16729;p113"/>
            <p:cNvSpPr/>
            <p:nvPr/>
          </p:nvSpPr>
          <p:spPr>
            <a:xfrm>
              <a:off x="8688900" y="341025"/>
              <a:ext cx="82475" cy="129400"/>
            </a:xfrm>
            <a:custGeom>
              <a:rect b="b" l="l" r="r" t="t"/>
              <a:pathLst>
                <a:path extrusionOk="0" h="5176" w="3299">
                  <a:moveTo>
                    <a:pt x="132" y="1"/>
                  </a:moveTo>
                  <a:cubicBezTo>
                    <a:pt x="83" y="1"/>
                    <a:pt x="34" y="34"/>
                    <a:pt x="34" y="99"/>
                  </a:cubicBezTo>
                  <a:cubicBezTo>
                    <a:pt x="1" y="625"/>
                    <a:pt x="99" y="1151"/>
                    <a:pt x="329" y="1644"/>
                  </a:cubicBezTo>
                  <a:cubicBezTo>
                    <a:pt x="526" y="2104"/>
                    <a:pt x="756" y="2564"/>
                    <a:pt x="1052" y="2991"/>
                  </a:cubicBezTo>
                  <a:cubicBezTo>
                    <a:pt x="1611" y="3813"/>
                    <a:pt x="2301" y="4568"/>
                    <a:pt x="3090" y="5160"/>
                  </a:cubicBezTo>
                  <a:cubicBezTo>
                    <a:pt x="3105" y="5171"/>
                    <a:pt x="3122" y="5175"/>
                    <a:pt x="3139" y="5175"/>
                  </a:cubicBezTo>
                  <a:cubicBezTo>
                    <a:pt x="3224" y="5175"/>
                    <a:pt x="3298" y="5051"/>
                    <a:pt x="3188" y="4996"/>
                  </a:cubicBezTo>
                  <a:cubicBezTo>
                    <a:pt x="2432" y="4404"/>
                    <a:pt x="1775" y="3681"/>
                    <a:pt x="1217" y="2893"/>
                  </a:cubicBezTo>
                  <a:cubicBezTo>
                    <a:pt x="987" y="2498"/>
                    <a:pt x="756" y="2104"/>
                    <a:pt x="592" y="1710"/>
                  </a:cubicBezTo>
                  <a:cubicBezTo>
                    <a:pt x="329" y="1217"/>
                    <a:pt x="198" y="658"/>
                    <a:pt x="231" y="99"/>
                  </a:cubicBezTo>
                  <a:cubicBezTo>
                    <a:pt x="231" y="34"/>
                    <a:pt x="181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0" name="Google Shape;16730;p113"/>
            <p:cNvSpPr/>
            <p:nvPr/>
          </p:nvSpPr>
          <p:spPr>
            <a:xfrm>
              <a:off x="8704525" y="370075"/>
              <a:ext cx="34050" cy="40425"/>
            </a:xfrm>
            <a:custGeom>
              <a:rect b="b" l="l" r="r" t="t"/>
              <a:pathLst>
                <a:path extrusionOk="0" h="1617" w="1362">
                  <a:moveTo>
                    <a:pt x="145" y="0"/>
                  </a:moveTo>
                  <a:cubicBezTo>
                    <a:pt x="120" y="0"/>
                    <a:pt x="93" y="8"/>
                    <a:pt x="66" y="22"/>
                  </a:cubicBezTo>
                  <a:cubicBezTo>
                    <a:pt x="33" y="22"/>
                    <a:pt x="0" y="88"/>
                    <a:pt x="33" y="153"/>
                  </a:cubicBezTo>
                  <a:cubicBezTo>
                    <a:pt x="296" y="712"/>
                    <a:pt x="657" y="1205"/>
                    <a:pt x="1117" y="1599"/>
                  </a:cubicBezTo>
                  <a:cubicBezTo>
                    <a:pt x="1136" y="1611"/>
                    <a:pt x="1156" y="1617"/>
                    <a:pt x="1177" y="1617"/>
                  </a:cubicBezTo>
                  <a:cubicBezTo>
                    <a:pt x="1268" y="1617"/>
                    <a:pt x="1362" y="1515"/>
                    <a:pt x="1282" y="1435"/>
                  </a:cubicBezTo>
                  <a:cubicBezTo>
                    <a:pt x="822" y="1073"/>
                    <a:pt x="460" y="580"/>
                    <a:pt x="230" y="55"/>
                  </a:cubicBezTo>
                  <a:cubicBezTo>
                    <a:pt x="211" y="16"/>
                    <a:pt x="180" y="0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1" name="Google Shape;16731;p113"/>
            <p:cNvSpPr/>
            <p:nvPr/>
          </p:nvSpPr>
          <p:spPr>
            <a:xfrm>
              <a:off x="8727850" y="380275"/>
              <a:ext cx="35025" cy="33075"/>
            </a:xfrm>
            <a:custGeom>
              <a:rect b="b" l="l" r="r" t="t"/>
              <a:pathLst>
                <a:path extrusionOk="0" h="1323" w="1401">
                  <a:moveTo>
                    <a:pt x="124" y="0"/>
                  </a:moveTo>
                  <a:cubicBezTo>
                    <a:pt x="63" y="0"/>
                    <a:pt x="0" y="48"/>
                    <a:pt x="20" y="107"/>
                  </a:cubicBezTo>
                  <a:cubicBezTo>
                    <a:pt x="151" y="731"/>
                    <a:pt x="644" y="1191"/>
                    <a:pt x="1269" y="1323"/>
                  </a:cubicBezTo>
                  <a:cubicBezTo>
                    <a:pt x="1302" y="1323"/>
                    <a:pt x="1367" y="1290"/>
                    <a:pt x="1367" y="1224"/>
                  </a:cubicBezTo>
                  <a:cubicBezTo>
                    <a:pt x="1400" y="1191"/>
                    <a:pt x="1367" y="1125"/>
                    <a:pt x="1302" y="1125"/>
                  </a:cubicBezTo>
                  <a:cubicBezTo>
                    <a:pt x="776" y="1027"/>
                    <a:pt x="316" y="600"/>
                    <a:pt x="217" y="74"/>
                  </a:cubicBezTo>
                  <a:cubicBezTo>
                    <a:pt x="204" y="21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2" name="Google Shape;16732;p113"/>
            <p:cNvSpPr/>
            <p:nvPr/>
          </p:nvSpPr>
          <p:spPr>
            <a:xfrm>
              <a:off x="8953675" y="55750"/>
              <a:ext cx="115150" cy="27675"/>
            </a:xfrm>
            <a:custGeom>
              <a:rect b="b" l="l" r="r" t="t"/>
              <a:pathLst>
                <a:path extrusionOk="0" h="1107" w="4606">
                  <a:moveTo>
                    <a:pt x="1459" y="1"/>
                  </a:moveTo>
                  <a:cubicBezTo>
                    <a:pt x="1010" y="1"/>
                    <a:pt x="560" y="57"/>
                    <a:pt x="122" y="174"/>
                  </a:cubicBezTo>
                  <a:cubicBezTo>
                    <a:pt x="1" y="204"/>
                    <a:pt x="19" y="375"/>
                    <a:pt x="127" y="375"/>
                  </a:cubicBezTo>
                  <a:cubicBezTo>
                    <a:pt x="135" y="375"/>
                    <a:pt x="145" y="373"/>
                    <a:pt x="155" y="371"/>
                  </a:cubicBezTo>
                  <a:cubicBezTo>
                    <a:pt x="580" y="265"/>
                    <a:pt x="1014" y="212"/>
                    <a:pt x="1446" y="212"/>
                  </a:cubicBezTo>
                  <a:cubicBezTo>
                    <a:pt x="2483" y="212"/>
                    <a:pt x="3512" y="514"/>
                    <a:pt x="4394" y="1094"/>
                  </a:cubicBezTo>
                  <a:cubicBezTo>
                    <a:pt x="4408" y="1103"/>
                    <a:pt x="4422" y="1107"/>
                    <a:pt x="4436" y="1107"/>
                  </a:cubicBezTo>
                  <a:cubicBezTo>
                    <a:pt x="4524" y="1107"/>
                    <a:pt x="4606" y="953"/>
                    <a:pt x="4493" y="897"/>
                  </a:cubicBezTo>
                  <a:cubicBezTo>
                    <a:pt x="3591" y="318"/>
                    <a:pt x="2526" y="1"/>
                    <a:pt x="14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3" name="Google Shape;16733;p113"/>
            <p:cNvSpPr/>
            <p:nvPr/>
          </p:nvSpPr>
          <p:spPr>
            <a:xfrm>
              <a:off x="8987925" y="73950"/>
              <a:ext cx="52975" cy="18525"/>
            </a:xfrm>
            <a:custGeom>
              <a:rect b="b" l="l" r="r" t="t"/>
              <a:pathLst>
                <a:path extrusionOk="0" h="741" w="2119">
                  <a:moveTo>
                    <a:pt x="275" y="1"/>
                  </a:moveTo>
                  <a:cubicBezTo>
                    <a:pt x="227" y="1"/>
                    <a:pt x="180" y="2"/>
                    <a:pt x="132" y="4"/>
                  </a:cubicBezTo>
                  <a:cubicBezTo>
                    <a:pt x="1" y="4"/>
                    <a:pt x="1" y="201"/>
                    <a:pt x="132" y="201"/>
                  </a:cubicBezTo>
                  <a:cubicBezTo>
                    <a:pt x="177" y="199"/>
                    <a:pt x="222" y="198"/>
                    <a:pt x="267" y="198"/>
                  </a:cubicBezTo>
                  <a:cubicBezTo>
                    <a:pt x="846" y="198"/>
                    <a:pt x="1419" y="392"/>
                    <a:pt x="1907" y="727"/>
                  </a:cubicBezTo>
                  <a:cubicBezTo>
                    <a:pt x="1925" y="736"/>
                    <a:pt x="1943" y="740"/>
                    <a:pt x="1959" y="740"/>
                  </a:cubicBezTo>
                  <a:cubicBezTo>
                    <a:pt x="2061" y="740"/>
                    <a:pt x="2118" y="587"/>
                    <a:pt x="2005" y="530"/>
                  </a:cubicBezTo>
                  <a:cubicBezTo>
                    <a:pt x="1487" y="195"/>
                    <a:pt x="884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4" name="Google Shape;16734;p113"/>
            <p:cNvSpPr/>
            <p:nvPr/>
          </p:nvSpPr>
          <p:spPr>
            <a:xfrm>
              <a:off x="8996150" y="89125"/>
              <a:ext cx="27325" cy="14375"/>
            </a:xfrm>
            <a:custGeom>
              <a:rect b="b" l="l" r="r" t="t"/>
              <a:pathLst>
                <a:path extrusionOk="0" h="575" w="1093">
                  <a:moveTo>
                    <a:pt x="88" y="0"/>
                  </a:moveTo>
                  <a:cubicBezTo>
                    <a:pt x="56" y="0"/>
                    <a:pt x="33" y="16"/>
                    <a:pt x="33" y="54"/>
                  </a:cubicBezTo>
                  <a:cubicBezTo>
                    <a:pt x="0" y="87"/>
                    <a:pt x="0" y="153"/>
                    <a:pt x="66" y="186"/>
                  </a:cubicBezTo>
                  <a:lnTo>
                    <a:pt x="888" y="547"/>
                  </a:lnTo>
                  <a:cubicBezTo>
                    <a:pt x="907" y="567"/>
                    <a:pt x="927" y="575"/>
                    <a:pt x="946" y="575"/>
                  </a:cubicBezTo>
                  <a:cubicBezTo>
                    <a:pt x="1027" y="575"/>
                    <a:pt x="1092" y="436"/>
                    <a:pt x="986" y="383"/>
                  </a:cubicBezTo>
                  <a:lnTo>
                    <a:pt x="165" y="22"/>
                  </a:lnTo>
                  <a:cubicBezTo>
                    <a:pt x="137" y="8"/>
                    <a:pt x="110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5" name="Google Shape;16735;p113"/>
            <p:cNvSpPr/>
            <p:nvPr/>
          </p:nvSpPr>
          <p:spPr>
            <a:xfrm>
              <a:off x="8485175" y="187275"/>
              <a:ext cx="92450" cy="122950"/>
            </a:xfrm>
            <a:custGeom>
              <a:rect b="b" l="l" r="r" t="t"/>
              <a:pathLst>
                <a:path extrusionOk="0" h="4918" w="3698">
                  <a:moveTo>
                    <a:pt x="133" y="0"/>
                  </a:moveTo>
                  <a:cubicBezTo>
                    <a:pt x="76" y="0"/>
                    <a:pt x="0" y="56"/>
                    <a:pt x="0" y="137"/>
                  </a:cubicBezTo>
                  <a:cubicBezTo>
                    <a:pt x="395" y="2175"/>
                    <a:pt x="1676" y="3916"/>
                    <a:pt x="3484" y="4902"/>
                  </a:cubicBezTo>
                  <a:cubicBezTo>
                    <a:pt x="3505" y="4913"/>
                    <a:pt x="3525" y="4917"/>
                    <a:pt x="3544" y="4917"/>
                  </a:cubicBezTo>
                  <a:cubicBezTo>
                    <a:pt x="3642" y="4917"/>
                    <a:pt x="3698" y="4793"/>
                    <a:pt x="3615" y="4738"/>
                  </a:cubicBezTo>
                  <a:cubicBezTo>
                    <a:pt x="1841" y="3752"/>
                    <a:pt x="592" y="2043"/>
                    <a:pt x="198" y="72"/>
                  </a:cubicBezTo>
                  <a:cubicBezTo>
                    <a:pt x="198" y="22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6" name="Google Shape;16736;p113"/>
            <p:cNvSpPr/>
            <p:nvPr/>
          </p:nvSpPr>
          <p:spPr>
            <a:xfrm>
              <a:off x="8523325" y="231325"/>
              <a:ext cx="73200" cy="79725"/>
            </a:xfrm>
            <a:custGeom>
              <a:rect b="b" l="l" r="r" t="t"/>
              <a:pathLst>
                <a:path extrusionOk="0" h="3189" w="2928">
                  <a:moveTo>
                    <a:pt x="111" y="1"/>
                  </a:moveTo>
                  <a:cubicBezTo>
                    <a:pt x="54" y="1"/>
                    <a:pt x="0" y="43"/>
                    <a:pt x="19" y="117"/>
                  </a:cubicBezTo>
                  <a:cubicBezTo>
                    <a:pt x="512" y="1431"/>
                    <a:pt x="1465" y="2549"/>
                    <a:pt x="2713" y="3173"/>
                  </a:cubicBezTo>
                  <a:cubicBezTo>
                    <a:pt x="2735" y="3184"/>
                    <a:pt x="2755" y="3188"/>
                    <a:pt x="2774" y="3188"/>
                  </a:cubicBezTo>
                  <a:cubicBezTo>
                    <a:pt x="2871" y="3188"/>
                    <a:pt x="2927" y="3064"/>
                    <a:pt x="2845" y="3009"/>
                  </a:cubicBezTo>
                  <a:cubicBezTo>
                    <a:pt x="1629" y="2384"/>
                    <a:pt x="676" y="1333"/>
                    <a:pt x="216" y="84"/>
                  </a:cubicBezTo>
                  <a:cubicBezTo>
                    <a:pt x="202" y="27"/>
                    <a:pt x="156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7" name="Google Shape;16737;p113"/>
            <p:cNvSpPr/>
            <p:nvPr/>
          </p:nvSpPr>
          <p:spPr>
            <a:xfrm>
              <a:off x="8551450" y="246200"/>
              <a:ext cx="53400" cy="48975"/>
            </a:xfrm>
            <a:custGeom>
              <a:rect b="b" l="l" r="r" t="t"/>
              <a:pathLst>
                <a:path extrusionOk="0" h="1959" w="2136">
                  <a:moveTo>
                    <a:pt x="122" y="0"/>
                  </a:moveTo>
                  <a:cubicBezTo>
                    <a:pt x="59" y="0"/>
                    <a:pt x="0" y="59"/>
                    <a:pt x="44" y="146"/>
                  </a:cubicBezTo>
                  <a:cubicBezTo>
                    <a:pt x="504" y="902"/>
                    <a:pt x="1128" y="1527"/>
                    <a:pt x="1917" y="1954"/>
                  </a:cubicBezTo>
                  <a:cubicBezTo>
                    <a:pt x="1929" y="1957"/>
                    <a:pt x="1940" y="1958"/>
                    <a:pt x="1951" y="1958"/>
                  </a:cubicBezTo>
                  <a:cubicBezTo>
                    <a:pt x="2064" y="1958"/>
                    <a:pt x="2135" y="1816"/>
                    <a:pt x="2016" y="1757"/>
                  </a:cubicBezTo>
                  <a:cubicBezTo>
                    <a:pt x="1260" y="1362"/>
                    <a:pt x="635" y="771"/>
                    <a:pt x="208" y="48"/>
                  </a:cubicBezTo>
                  <a:cubicBezTo>
                    <a:pt x="186" y="15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8" name="Google Shape;16738;p113"/>
            <p:cNvSpPr/>
            <p:nvPr/>
          </p:nvSpPr>
          <p:spPr>
            <a:xfrm>
              <a:off x="8648650" y="56750"/>
              <a:ext cx="132575" cy="41525"/>
            </a:xfrm>
            <a:custGeom>
              <a:rect b="b" l="l" r="r" t="t"/>
              <a:pathLst>
                <a:path extrusionOk="0" h="1661" w="5303">
                  <a:moveTo>
                    <a:pt x="301" y="1"/>
                  </a:moveTo>
                  <a:cubicBezTo>
                    <a:pt x="245" y="1"/>
                    <a:pt x="189" y="1"/>
                    <a:pt x="132" y="2"/>
                  </a:cubicBezTo>
                  <a:cubicBezTo>
                    <a:pt x="1" y="2"/>
                    <a:pt x="1" y="199"/>
                    <a:pt x="132" y="199"/>
                  </a:cubicBezTo>
                  <a:cubicBezTo>
                    <a:pt x="187" y="198"/>
                    <a:pt x="243" y="198"/>
                    <a:pt x="298" y="198"/>
                  </a:cubicBezTo>
                  <a:cubicBezTo>
                    <a:pt x="2013" y="198"/>
                    <a:pt x="3661" y="690"/>
                    <a:pt x="5094" y="1645"/>
                  </a:cubicBezTo>
                  <a:cubicBezTo>
                    <a:pt x="5115" y="1656"/>
                    <a:pt x="5135" y="1660"/>
                    <a:pt x="5153" y="1660"/>
                  </a:cubicBezTo>
                  <a:cubicBezTo>
                    <a:pt x="5251" y="1660"/>
                    <a:pt x="5303" y="1531"/>
                    <a:pt x="5192" y="1448"/>
                  </a:cubicBezTo>
                  <a:cubicBezTo>
                    <a:pt x="3760" y="493"/>
                    <a:pt x="2050" y="1"/>
                    <a:pt x="3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9" name="Google Shape;16739;p113"/>
            <p:cNvSpPr/>
            <p:nvPr/>
          </p:nvSpPr>
          <p:spPr>
            <a:xfrm>
              <a:off x="8674125" y="80625"/>
              <a:ext cx="66925" cy="21700"/>
            </a:xfrm>
            <a:custGeom>
              <a:rect b="b" l="l" r="r" t="t"/>
              <a:pathLst>
                <a:path extrusionOk="0" h="868" w="2677">
                  <a:moveTo>
                    <a:pt x="132" y="0"/>
                  </a:moveTo>
                  <a:cubicBezTo>
                    <a:pt x="0" y="0"/>
                    <a:pt x="0" y="197"/>
                    <a:pt x="132" y="230"/>
                  </a:cubicBezTo>
                  <a:cubicBezTo>
                    <a:pt x="953" y="296"/>
                    <a:pt x="1742" y="526"/>
                    <a:pt x="2465" y="855"/>
                  </a:cubicBezTo>
                  <a:cubicBezTo>
                    <a:pt x="2483" y="864"/>
                    <a:pt x="2501" y="868"/>
                    <a:pt x="2518" y="868"/>
                  </a:cubicBezTo>
                  <a:cubicBezTo>
                    <a:pt x="2619" y="868"/>
                    <a:pt x="2676" y="718"/>
                    <a:pt x="2563" y="690"/>
                  </a:cubicBezTo>
                  <a:cubicBezTo>
                    <a:pt x="1808" y="329"/>
                    <a:pt x="986" y="99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0" name="Google Shape;16740;p113"/>
            <p:cNvSpPr/>
            <p:nvPr/>
          </p:nvSpPr>
          <p:spPr>
            <a:xfrm>
              <a:off x="8679875" y="101975"/>
              <a:ext cx="34525" cy="10700"/>
            </a:xfrm>
            <a:custGeom>
              <a:rect b="b" l="l" r="r" t="t"/>
              <a:pathLst>
                <a:path extrusionOk="0" h="428" w="1381">
                  <a:moveTo>
                    <a:pt x="165" y="1"/>
                  </a:moveTo>
                  <a:cubicBezTo>
                    <a:pt x="99" y="1"/>
                    <a:pt x="33" y="33"/>
                    <a:pt x="33" y="66"/>
                  </a:cubicBezTo>
                  <a:cubicBezTo>
                    <a:pt x="0" y="132"/>
                    <a:pt x="33" y="198"/>
                    <a:pt x="99" y="198"/>
                  </a:cubicBezTo>
                  <a:lnTo>
                    <a:pt x="1216" y="428"/>
                  </a:lnTo>
                  <a:cubicBezTo>
                    <a:pt x="1282" y="428"/>
                    <a:pt x="1348" y="395"/>
                    <a:pt x="1348" y="362"/>
                  </a:cubicBezTo>
                  <a:cubicBezTo>
                    <a:pt x="1380" y="296"/>
                    <a:pt x="1348" y="231"/>
                    <a:pt x="1282" y="231"/>
                  </a:cubicBezTo>
                  <a:lnTo>
                    <a:pt x="165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1" name="Google Shape;16741;p113"/>
            <p:cNvSpPr/>
            <p:nvPr/>
          </p:nvSpPr>
          <p:spPr>
            <a:xfrm>
              <a:off x="8973150" y="-67975"/>
              <a:ext cx="54250" cy="110675"/>
            </a:xfrm>
            <a:custGeom>
              <a:rect b="b" l="l" r="r" t="t"/>
              <a:pathLst>
                <a:path extrusionOk="0" h="4427" w="2170">
                  <a:moveTo>
                    <a:pt x="861" y="0"/>
                  </a:moveTo>
                  <a:cubicBezTo>
                    <a:pt x="829" y="0"/>
                    <a:pt x="800" y="18"/>
                    <a:pt x="789" y="62"/>
                  </a:cubicBezTo>
                  <a:cubicBezTo>
                    <a:pt x="0" y="1607"/>
                    <a:pt x="1019" y="3217"/>
                    <a:pt x="1972" y="4400"/>
                  </a:cubicBezTo>
                  <a:cubicBezTo>
                    <a:pt x="1999" y="4418"/>
                    <a:pt x="2027" y="4426"/>
                    <a:pt x="2052" y="4426"/>
                  </a:cubicBezTo>
                  <a:cubicBezTo>
                    <a:pt x="2118" y="4426"/>
                    <a:pt x="2169" y="4372"/>
                    <a:pt x="2169" y="4301"/>
                  </a:cubicBezTo>
                  <a:lnTo>
                    <a:pt x="2038" y="4005"/>
                  </a:lnTo>
                  <a:cubicBezTo>
                    <a:pt x="2025" y="3955"/>
                    <a:pt x="1989" y="3934"/>
                    <a:pt x="1950" y="3934"/>
                  </a:cubicBezTo>
                  <a:cubicBezTo>
                    <a:pt x="1928" y="3934"/>
                    <a:pt x="1904" y="3941"/>
                    <a:pt x="1885" y="3954"/>
                  </a:cubicBezTo>
                  <a:lnTo>
                    <a:pt x="1885" y="3954"/>
                  </a:lnTo>
                  <a:cubicBezTo>
                    <a:pt x="1051" y="2877"/>
                    <a:pt x="296" y="1505"/>
                    <a:pt x="953" y="161"/>
                  </a:cubicBezTo>
                  <a:cubicBezTo>
                    <a:pt x="997" y="73"/>
                    <a:pt x="924" y="0"/>
                    <a:pt x="8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2" name="Google Shape;16742;p113"/>
            <p:cNvSpPr/>
            <p:nvPr/>
          </p:nvSpPr>
          <p:spPr>
            <a:xfrm>
              <a:off x="9028175" y="-46050"/>
              <a:ext cx="27475" cy="82075"/>
            </a:xfrm>
            <a:custGeom>
              <a:rect b="b" l="l" r="r" t="t"/>
              <a:pathLst>
                <a:path extrusionOk="0" h="3283" w="1099">
                  <a:moveTo>
                    <a:pt x="337" y="1"/>
                  </a:moveTo>
                  <a:cubicBezTo>
                    <a:pt x="297" y="1"/>
                    <a:pt x="264" y="22"/>
                    <a:pt x="264" y="72"/>
                  </a:cubicBezTo>
                  <a:cubicBezTo>
                    <a:pt x="1" y="1157"/>
                    <a:pt x="231" y="2307"/>
                    <a:pt x="855" y="3227"/>
                  </a:cubicBezTo>
                  <a:cubicBezTo>
                    <a:pt x="885" y="3267"/>
                    <a:pt x="921" y="3282"/>
                    <a:pt x="954" y="3282"/>
                  </a:cubicBezTo>
                  <a:cubicBezTo>
                    <a:pt x="1032" y="3282"/>
                    <a:pt x="1098" y="3197"/>
                    <a:pt x="1052" y="3128"/>
                  </a:cubicBezTo>
                  <a:cubicBezTo>
                    <a:pt x="428" y="2274"/>
                    <a:pt x="198" y="1157"/>
                    <a:pt x="461" y="138"/>
                  </a:cubicBezTo>
                  <a:cubicBezTo>
                    <a:pt x="481" y="57"/>
                    <a:pt x="40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3" name="Google Shape;16743;p113"/>
            <p:cNvSpPr/>
            <p:nvPr/>
          </p:nvSpPr>
          <p:spPr>
            <a:xfrm>
              <a:off x="9030650" y="-91900"/>
              <a:ext cx="35350" cy="24675"/>
            </a:xfrm>
            <a:custGeom>
              <a:rect b="b" l="l" r="r" t="t"/>
              <a:pathLst>
                <a:path extrusionOk="0" h="987" w="1414">
                  <a:moveTo>
                    <a:pt x="1282" y="1"/>
                  </a:moveTo>
                  <a:cubicBezTo>
                    <a:pt x="756" y="33"/>
                    <a:pt x="263" y="329"/>
                    <a:pt x="33" y="822"/>
                  </a:cubicBezTo>
                  <a:cubicBezTo>
                    <a:pt x="1" y="888"/>
                    <a:pt x="33" y="953"/>
                    <a:pt x="66" y="986"/>
                  </a:cubicBezTo>
                  <a:cubicBezTo>
                    <a:pt x="99" y="986"/>
                    <a:pt x="165" y="986"/>
                    <a:pt x="198" y="921"/>
                  </a:cubicBezTo>
                  <a:lnTo>
                    <a:pt x="198" y="953"/>
                  </a:lnTo>
                  <a:cubicBezTo>
                    <a:pt x="395" y="526"/>
                    <a:pt x="822" y="231"/>
                    <a:pt x="1282" y="198"/>
                  </a:cubicBezTo>
                  <a:cubicBezTo>
                    <a:pt x="1414" y="198"/>
                    <a:pt x="1414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44" name="Google Shape;16744;p113"/>
          <p:cNvGrpSpPr/>
          <p:nvPr/>
        </p:nvGrpSpPr>
        <p:grpSpPr>
          <a:xfrm>
            <a:off x="3607325" y="193875"/>
            <a:ext cx="1548550" cy="950225"/>
            <a:chOff x="3607325" y="193875"/>
            <a:chExt cx="1548550" cy="950225"/>
          </a:xfrm>
        </p:grpSpPr>
        <p:sp>
          <p:nvSpPr>
            <p:cNvPr id="16745" name="Google Shape;16745;p113"/>
            <p:cNvSpPr/>
            <p:nvPr/>
          </p:nvSpPr>
          <p:spPr>
            <a:xfrm>
              <a:off x="3607325" y="526625"/>
              <a:ext cx="358400" cy="365575"/>
            </a:xfrm>
            <a:custGeom>
              <a:rect b="b" l="l" r="r" t="t"/>
              <a:pathLst>
                <a:path extrusionOk="0" h="14623" w="14336">
                  <a:moveTo>
                    <a:pt x="7425" y="1"/>
                  </a:moveTo>
                  <a:cubicBezTo>
                    <a:pt x="5375" y="1"/>
                    <a:pt x="3400" y="878"/>
                    <a:pt x="2038" y="2452"/>
                  </a:cubicBezTo>
                  <a:cubicBezTo>
                    <a:pt x="559" y="4128"/>
                    <a:pt x="0" y="6428"/>
                    <a:pt x="493" y="8597"/>
                  </a:cubicBezTo>
                  <a:cubicBezTo>
                    <a:pt x="986" y="10831"/>
                    <a:pt x="2399" y="12704"/>
                    <a:pt x="4436" y="13756"/>
                  </a:cubicBezTo>
                  <a:cubicBezTo>
                    <a:pt x="5595" y="14335"/>
                    <a:pt x="6848" y="14623"/>
                    <a:pt x="8103" y="14623"/>
                  </a:cubicBezTo>
                  <a:cubicBezTo>
                    <a:pt x="9411" y="14623"/>
                    <a:pt x="10721" y="14310"/>
                    <a:pt x="11928" y="13690"/>
                  </a:cubicBezTo>
                  <a:cubicBezTo>
                    <a:pt x="12018" y="13630"/>
                    <a:pt x="11944" y="13489"/>
                    <a:pt x="11856" y="13489"/>
                  </a:cubicBezTo>
                  <a:cubicBezTo>
                    <a:pt x="11847" y="13489"/>
                    <a:pt x="11839" y="13490"/>
                    <a:pt x="11830" y="13493"/>
                  </a:cubicBezTo>
                  <a:cubicBezTo>
                    <a:pt x="10659" y="14116"/>
                    <a:pt x="9369" y="14424"/>
                    <a:pt x="8078" y="14424"/>
                  </a:cubicBezTo>
                  <a:cubicBezTo>
                    <a:pt x="7122" y="14424"/>
                    <a:pt x="6166" y="14255"/>
                    <a:pt x="5258" y="13920"/>
                  </a:cubicBezTo>
                  <a:cubicBezTo>
                    <a:pt x="3155" y="13131"/>
                    <a:pt x="1545" y="11390"/>
                    <a:pt x="887" y="9254"/>
                  </a:cubicBezTo>
                  <a:cubicBezTo>
                    <a:pt x="197" y="7217"/>
                    <a:pt x="526" y="4949"/>
                    <a:pt x="1742" y="3175"/>
                  </a:cubicBezTo>
                  <a:cubicBezTo>
                    <a:pt x="2990" y="1400"/>
                    <a:pt x="5028" y="316"/>
                    <a:pt x="7197" y="217"/>
                  </a:cubicBezTo>
                  <a:cubicBezTo>
                    <a:pt x="7221" y="217"/>
                    <a:pt x="7246" y="217"/>
                    <a:pt x="7271" y="217"/>
                  </a:cubicBezTo>
                  <a:cubicBezTo>
                    <a:pt x="9999" y="217"/>
                    <a:pt x="12339" y="2009"/>
                    <a:pt x="14130" y="3898"/>
                  </a:cubicBezTo>
                  <a:cubicBezTo>
                    <a:pt x="14155" y="3922"/>
                    <a:pt x="14181" y="3933"/>
                    <a:pt x="14206" y="3933"/>
                  </a:cubicBezTo>
                  <a:cubicBezTo>
                    <a:pt x="14280" y="3933"/>
                    <a:pt x="14335" y="3840"/>
                    <a:pt x="14262" y="3766"/>
                  </a:cubicBezTo>
                  <a:lnTo>
                    <a:pt x="14294" y="3733"/>
                  </a:lnTo>
                  <a:cubicBezTo>
                    <a:pt x="12586" y="1959"/>
                    <a:pt x="10483" y="283"/>
                    <a:pt x="7952" y="20"/>
                  </a:cubicBezTo>
                  <a:cubicBezTo>
                    <a:pt x="7776" y="7"/>
                    <a:pt x="7600" y="1"/>
                    <a:pt x="74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6" name="Google Shape;16746;p113"/>
            <p:cNvSpPr/>
            <p:nvPr/>
          </p:nvSpPr>
          <p:spPr>
            <a:xfrm>
              <a:off x="3864450" y="331150"/>
              <a:ext cx="398950" cy="223875"/>
            </a:xfrm>
            <a:custGeom>
              <a:rect b="b" l="l" r="r" t="t"/>
              <a:pathLst>
                <a:path extrusionOk="0" h="8955" w="15958">
                  <a:moveTo>
                    <a:pt x="8017" y="0"/>
                  </a:moveTo>
                  <a:cubicBezTo>
                    <a:pt x="5032" y="0"/>
                    <a:pt x="2266" y="1884"/>
                    <a:pt x="888" y="4553"/>
                  </a:cubicBezTo>
                  <a:cubicBezTo>
                    <a:pt x="493" y="5375"/>
                    <a:pt x="198" y="6262"/>
                    <a:pt x="99" y="7182"/>
                  </a:cubicBezTo>
                  <a:cubicBezTo>
                    <a:pt x="0" y="7609"/>
                    <a:pt x="0" y="8069"/>
                    <a:pt x="132" y="8529"/>
                  </a:cubicBezTo>
                  <a:cubicBezTo>
                    <a:pt x="208" y="8732"/>
                    <a:pt x="382" y="8955"/>
                    <a:pt x="594" y="8955"/>
                  </a:cubicBezTo>
                  <a:cubicBezTo>
                    <a:pt x="656" y="8955"/>
                    <a:pt x="722" y="8936"/>
                    <a:pt x="789" y="8891"/>
                  </a:cubicBezTo>
                  <a:cubicBezTo>
                    <a:pt x="872" y="8808"/>
                    <a:pt x="815" y="8678"/>
                    <a:pt x="737" y="8678"/>
                  </a:cubicBezTo>
                  <a:cubicBezTo>
                    <a:pt x="722" y="8678"/>
                    <a:pt x="706" y="8683"/>
                    <a:pt x="690" y="8694"/>
                  </a:cubicBezTo>
                  <a:lnTo>
                    <a:pt x="723" y="8694"/>
                  </a:lnTo>
                  <a:cubicBezTo>
                    <a:pt x="682" y="8723"/>
                    <a:pt x="644" y="8735"/>
                    <a:pt x="607" y="8735"/>
                  </a:cubicBezTo>
                  <a:cubicBezTo>
                    <a:pt x="439" y="8735"/>
                    <a:pt x="323" y="8467"/>
                    <a:pt x="296" y="8332"/>
                  </a:cubicBezTo>
                  <a:cubicBezTo>
                    <a:pt x="263" y="8135"/>
                    <a:pt x="263" y="7938"/>
                    <a:pt x="296" y="7741"/>
                  </a:cubicBezTo>
                  <a:cubicBezTo>
                    <a:pt x="296" y="7346"/>
                    <a:pt x="329" y="6952"/>
                    <a:pt x="428" y="6558"/>
                  </a:cubicBezTo>
                  <a:cubicBezTo>
                    <a:pt x="592" y="5835"/>
                    <a:pt x="855" y="5112"/>
                    <a:pt x="1216" y="4455"/>
                  </a:cubicBezTo>
                  <a:cubicBezTo>
                    <a:pt x="1972" y="3074"/>
                    <a:pt x="3089" y="1924"/>
                    <a:pt x="4437" y="1169"/>
                  </a:cubicBezTo>
                  <a:cubicBezTo>
                    <a:pt x="5527" y="545"/>
                    <a:pt x="6741" y="209"/>
                    <a:pt x="7964" y="209"/>
                  </a:cubicBezTo>
                  <a:cubicBezTo>
                    <a:pt x="8289" y="209"/>
                    <a:pt x="8614" y="233"/>
                    <a:pt x="8938" y="281"/>
                  </a:cubicBezTo>
                  <a:cubicBezTo>
                    <a:pt x="10483" y="478"/>
                    <a:pt x="11962" y="1169"/>
                    <a:pt x="13144" y="2220"/>
                  </a:cubicBezTo>
                  <a:cubicBezTo>
                    <a:pt x="14492" y="3370"/>
                    <a:pt x="15412" y="4915"/>
                    <a:pt x="15740" y="6656"/>
                  </a:cubicBezTo>
                  <a:cubicBezTo>
                    <a:pt x="15753" y="6706"/>
                    <a:pt x="15790" y="6728"/>
                    <a:pt x="15828" y="6728"/>
                  </a:cubicBezTo>
                  <a:cubicBezTo>
                    <a:pt x="15890" y="6728"/>
                    <a:pt x="15958" y="6672"/>
                    <a:pt x="15938" y="6590"/>
                  </a:cubicBezTo>
                  <a:cubicBezTo>
                    <a:pt x="15346" y="3272"/>
                    <a:pt x="12422" y="610"/>
                    <a:pt x="9103" y="84"/>
                  </a:cubicBezTo>
                  <a:cubicBezTo>
                    <a:pt x="8739" y="28"/>
                    <a:pt x="8377" y="0"/>
                    <a:pt x="801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7" name="Google Shape;16747;p113"/>
            <p:cNvSpPr/>
            <p:nvPr/>
          </p:nvSpPr>
          <p:spPr>
            <a:xfrm>
              <a:off x="3765350" y="890900"/>
              <a:ext cx="432650" cy="201650"/>
            </a:xfrm>
            <a:custGeom>
              <a:rect b="b" l="l" r="r" t="t"/>
              <a:pathLst>
                <a:path extrusionOk="0" h="8066" w="17306">
                  <a:moveTo>
                    <a:pt x="131" y="0"/>
                  </a:moveTo>
                  <a:cubicBezTo>
                    <a:pt x="68" y="0"/>
                    <a:pt x="1" y="56"/>
                    <a:pt x="21" y="138"/>
                  </a:cubicBezTo>
                  <a:cubicBezTo>
                    <a:pt x="711" y="3424"/>
                    <a:pt x="3307" y="5987"/>
                    <a:pt x="6297" y="7236"/>
                  </a:cubicBezTo>
                  <a:cubicBezTo>
                    <a:pt x="7544" y="7745"/>
                    <a:pt x="8985" y="8066"/>
                    <a:pt x="10403" y="8066"/>
                  </a:cubicBezTo>
                  <a:cubicBezTo>
                    <a:pt x="12276" y="8066"/>
                    <a:pt x="14109" y="7507"/>
                    <a:pt x="15400" y="6085"/>
                  </a:cubicBezTo>
                  <a:cubicBezTo>
                    <a:pt x="16780" y="4508"/>
                    <a:pt x="17076" y="2339"/>
                    <a:pt x="17306" y="335"/>
                  </a:cubicBezTo>
                  <a:cubicBezTo>
                    <a:pt x="17306" y="269"/>
                    <a:pt x="17256" y="236"/>
                    <a:pt x="17203" y="236"/>
                  </a:cubicBezTo>
                  <a:cubicBezTo>
                    <a:pt x="17150" y="236"/>
                    <a:pt x="17092" y="269"/>
                    <a:pt x="17076" y="335"/>
                  </a:cubicBezTo>
                  <a:cubicBezTo>
                    <a:pt x="16878" y="2109"/>
                    <a:pt x="16681" y="4015"/>
                    <a:pt x="15597" y="5494"/>
                  </a:cubicBezTo>
                  <a:cubicBezTo>
                    <a:pt x="14611" y="6743"/>
                    <a:pt x="13198" y="7564"/>
                    <a:pt x="11621" y="7761"/>
                  </a:cubicBezTo>
                  <a:cubicBezTo>
                    <a:pt x="11194" y="7823"/>
                    <a:pt x="10763" y="7853"/>
                    <a:pt x="10333" y="7853"/>
                  </a:cubicBezTo>
                  <a:cubicBezTo>
                    <a:pt x="7547" y="7853"/>
                    <a:pt x="4745" y="6608"/>
                    <a:pt x="2781" y="4672"/>
                  </a:cubicBezTo>
                  <a:cubicBezTo>
                    <a:pt x="1500" y="3424"/>
                    <a:pt x="613" y="1814"/>
                    <a:pt x="218" y="72"/>
                  </a:cubicBezTo>
                  <a:cubicBezTo>
                    <a:pt x="206" y="22"/>
                    <a:pt x="169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8" name="Google Shape;16748;p113"/>
            <p:cNvSpPr/>
            <p:nvPr/>
          </p:nvSpPr>
          <p:spPr>
            <a:xfrm>
              <a:off x="4133075" y="869675"/>
              <a:ext cx="485550" cy="274425"/>
            </a:xfrm>
            <a:custGeom>
              <a:rect b="b" l="l" r="r" t="t"/>
              <a:pathLst>
                <a:path extrusionOk="0" h="10977" w="19422">
                  <a:moveTo>
                    <a:pt x="19322" y="1"/>
                  </a:moveTo>
                  <a:cubicBezTo>
                    <a:pt x="19273" y="1"/>
                    <a:pt x="19224" y="34"/>
                    <a:pt x="19224" y="99"/>
                  </a:cubicBezTo>
                  <a:cubicBezTo>
                    <a:pt x="18862" y="3320"/>
                    <a:pt x="18205" y="7033"/>
                    <a:pt x="15445" y="9070"/>
                  </a:cubicBezTo>
                  <a:cubicBezTo>
                    <a:pt x="13933" y="10155"/>
                    <a:pt x="12060" y="10615"/>
                    <a:pt x="10253" y="10713"/>
                  </a:cubicBezTo>
                  <a:cubicBezTo>
                    <a:pt x="9909" y="10736"/>
                    <a:pt x="9564" y="10747"/>
                    <a:pt x="9220" y="10747"/>
                  </a:cubicBezTo>
                  <a:cubicBezTo>
                    <a:pt x="7530" y="10747"/>
                    <a:pt x="5851" y="10482"/>
                    <a:pt x="4240" y="9990"/>
                  </a:cubicBezTo>
                  <a:cubicBezTo>
                    <a:pt x="3254" y="9728"/>
                    <a:pt x="2367" y="9300"/>
                    <a:pt x="1578" y="8709"/>
                  </a:cubicBezTo>
                  <a:cubicBezTo>
                    <a:pt x="888" y="8150"/>
                    <a:pt x="329" y="7362"/>
                    <a:pt x="494" y="6409"/>
                  </a:cubicBezTo>
                  <a:cubicBezTo>
                    <a:pt x="513" y="6349"/>
                    <a:pt x="450" y="6302"/>
                    <a:pt x="390" y="6302"/>
                  </a:cubicBezTo>
                  <a:cubicBezTo>
                    <a:pt x="349" y="6302"/>
                    <a:pt x="310" y="6323"/>
                    <a:pt x="296" y="6376"/>
                  </a:cubicBezTo>
                  <a:cubicBezTo>
                    <a:pt x="1" y="8019"/>
                    <a:pt x="1611" y="9169"/>
                    <a:pt x="2925" y="9760"/>
                  </a:cubicBezTo>
                  <a:cubicBezTo>
                    <a:pt x="4897" y="10549"/>
                    <a:pt x="7033" y="10976"/>
                    <a:pt x="9136" y="10976"/>
                  </a:cubicBezTo>
                  <a:cubicBezTo>
                    <a:pt x="11075" y="10976"/>
                    <a:pt x="13046" y="10713"/>
                    <a:pt x="14755" y="9760"/>
                  </a:cubicBezTo>
                  <a:cubicBezTo>
                    <a:pt x="16266" y="8873"/>
                    <a:pt x="17449" y="7493"/>
                    <a:pt x="18107" y="5883"/>
                  </a:cubicBezTo>
                  <a:cubicBezTo>
                    <a:pt x="18895" y="4043"/>
                    <a:pt x="19191" y="2071"/>
                    <a:pt x="19421" y="99"/>
                  </a:cubicBezTo>
                  <a:cubicBezTo>
                    <a:pt x="19421" y="34"/>
                    <a:pt x="19372" y="1"/>
                    <a:pt x="1932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9" name="Google Shape;16749;p113"/>
            <p:cNvSpPr/>
            <p:nvPr/>
          </p:nvSpPr>
          <p:spPr>
            <a:xfrm>
              <a:off x="4210300" y="193875"/>
              <a:ext cx="476175" cy="263575"/>
            </a:xfrm>
            <a:custGeom>
              <a:rect b="b" l="l" r="r" t="t"/>
              <a:pathLst>
                <a:path extrusionOk="0" h="10543" w="19047">
                  <a:moveTo>
                    <a:pt x="8021" y="0"/>
                  </a:moveTo>
                  <a:cubicBezTo>
                    <a:pt x="7415" y="0"/>
                    <a:pt x="6808" y="63"/>
                    <a:pt x="6211" y="186"/>
                  </a:cubicBezTo>
                  <a:cubicBezTo>
                    <a:pt x="2498" y="1205"/>
                    <a:pt x="1" y="4688"/>
                    <a:pt x="231" y="8533"/>
                  </a:cubicBezTo>
                  <a:cubicBezTo>
                    <a:pt x="231" y="8598"/>
                    <a:pt x="288" y="8631"/>
                    <a:pt x="346" y="8631"/>
                  </a:cubicBezTo>
                  <a:cubicBezTo>
                    <a:pt x="403" y="8631"/>
                    <a:pt x="461" y="8598"/>
                    <a:pt x="461" y="8533"/>
                  </a:cubicBezTo>
                  <a:cubicBezTo>
                    <a:pt x="198" y="4984"/>
                    <a:pt x="2366" y="1698"/>
                    <a:pt x="5751" y="548"/>
                  </a:cubicBezTo>
                  <a:cubicBezTo>
                    <a:pt x="6497" y="310"/>
                    <a:pt x="7251" y="200"/>
                    <a:pt x="8000" y="200"/>
                  </a:cubicBezTo>
                  <a:cubicBezTo>
                    <a:pt x="11078" y="200"/>
                    <a:pt x="14055" y="2053"/>
                    <a:pt x="15905" y="4458"/>
                  </a:cubicBezTo>
                  <a:cubicBezTo>
                    <a:pt x="17252" y="6265"/>
                    <a:pt x="18238" y="8303"/>
                    <a:pt x="18829" y="10471"/>
                  </a:cubicBezTo>
                  <a:cubicBezTo>
                    <a:pt x="18842" y="10522"/>
                    <a:pt x="18879" y="10543"/>
                    <a:pt x="18917" y="10543"/>
                  </a:cubicBezTo>
                  <a:cubicBezTo>
                    <a:pt x="18979" y="10543"/>
                    <a:pt x="19047" y="10487"/>
                    <a:pt x="19027" y="10406"/>
                  </a:cubicBezTo>
                  <a:cubicBezTo>
                    <a:pt x="17877" y="6528"/>
                    <a:pt x="15708" y="2683"/>
                    <a:pt x="11896" y="909"/>
                  </a:cubicBezTo>
                  <a:cubicBezTo>
                    <a:pt x="10677" y="300"/>
                    <a:pt x="9350" y="0"/>
                    <a:pt x="80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0" name="Google Shape;16750;p113"/>
            <p:cNvSpPr/>
            <p:nvPr/>
          </p:nvSpPr>
          <p:spPr>
            <a:xfrm>
              <a:off x="4345025" y="490925"/>
              <a:ext cx="347525" cy="420000"/>
            </a:xfrm>
            <a:custGeom>
              <a:rect b="b" l="l" r="r" t="t"/>
              <a:pathLst>
                <a:path extrusionOk="0" h="16800" w="13901">
                  <a:moveTo>
                    <a:pt x="1204" y="1"/>
                  </a:moveTo>
                  <a:cubicBezTo>
                    <a:pt x="847" y="1"/>
                    <a:pt x="489" y="12"/>
                    <a:pt x="132" y="35"/>
                  </a:cubicBezTo>
                  <a:cubicBezTo>
                    <a:pt x="1" y="35"/>
                    <a:pt x="1" y="232"/>
                    <a:pt x="132" y="232"/>
                  </a:cubicBezTo>
                  <a:cubicBezTo>
                    <a:pt x="440" y="218"/>
                    <a:pt x="750" y="211"/>
                    <a:pt x="1062" y="211"/>
                  </a:cubicBezTo>
                  <a:cubicBezTo>
                    <a:pt x="5043" y="211"/>
                    <a:pt x="9261" y="1415"/>
                    <a:pt x="11699" y="4767"/>
                  </a:cubicBezTo>
                  <a:cubicBezTo>
                    <a:pt x="12915" y="6344"/>
                    <a:pt x="13539" y="8316"/>
                    <a:pt x="13506" y="10320"/>
                  </a:cubicBezTo>
                  <a:cubicBezTo>
                    <a:pt x="13408" y="12226"/>
                    <a:pt x="12520" y="13968"/>
                    <a:pt x="11042" y="15151"/>
                  </a:cubicBezTo>
                  <a:cubicBezTo>
                    <a:pt x="9931" y="16053"/>
                    <a:pt x="8527" y="16614"/>
                    <a:pt x="7116" y="16614"/>
                  </a:cubicBezTo>
                  <a:cubicBezTo>
                    <a:pt x="6524" y="16614"/>
                    <a:pt x="5930" y="16515"/>
                    <a:pt x="5357" y="16301"/>
                  </a:cubicBezTo>
                  <a:cubicBezTo>
                    <a:pt x="5338" y="16292"/>
                    <a:pt x="5321" y="16288"/>
                    <a:pt x="5306" y="16288"/>
                  </a:cubicBezTo>
                  <a:cubicBezTo>
                    <a:pt x="5211" y="16288"/>
                    <a:pt x="5178" y="16442"/>
                    <a:pt x="5291" y="16498"/>
                  </a:cubicBezTo>
                  <a:lnTo>
                    <a:pt x="5291" y="16465"/>
                  </a:lnTo>
                  <a:cubicBezTo>
                    <a:pt x="5905" y="16694"/>
                    <a:pt x="6531" y="16800"/>
                    <a:pt x="7150" y="16800"/>
                  </a:cubicBezTo>
                  <a:cubicBezTo>
                    <a:pt x="10181" y="16800"/>
                    <a:pt x="13059" y="14274"/>
                    <a:pt x="13605" y="11273"/>
                  </a:cubicBezTo>
                  <a:cubicBezTo>
                    <a:pt x="13900" y="9269"/>
                    <a:pt x="13506" y="7166"/>
                    <a:pt x="12422" y="5424"/>
                  </a:cubicBezTo>
                  <a:cubicBezTo>
                    <a:pt x="11272" y="3584"/>
                    <a:pt x="9629" y="2138"/>
                    <a:pt x="7624" y="1284"/>
                  </a:cubicBezTo>
                  <a:cubicBezTo>
                    <a:pt x="5588" y="435"/>
                    <a:pt x="3406" y="1"/>
                    <a:pt x="120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1" name="Google Shape;16751;p113"/>
            <p:cNvSpPr/>
            <p:nvPr/>
          </p:nvSpPr>
          <p:spPr>
            <a:xfrm>
              <a:off x="4624900" y="255200"/>
              <a:ext cx="393775" cy="427250"/>
            </a:xfrm>
            <a:custGeom>
              <a:rect b="b" l="l" r="r" t="t"/>
              <a:pathLst>
                <a:path extrusionOk="0" h="17090" w="15751">
                  <a:moveTo>
                    <a:pt x="4677" y="0"/>
                  </a:moveTo>
                  <a:cubicBezTo>
                    <a:pt x="2903" y="0"/>
                    <a:pt x="1095" y="690"/>
                    <a:pt x="44" y="2169"/>
                  </a:cubicBezTo>
                  <a:cubicBezTo>
                    <a:pt x="0" y="2257"/>
                    <a:pt x="73" y="2330"/>
                    <a:pt x="146" y="2330"/>
                  </a:cubicBezTo>
                  <a:cubicBezTo>
                    <a:pt x="183" y="2330"/>
                    <a:pt x="219" y="2312"/>
                    <a:pt x="241" y="2268"/>
                  </a:cubicBezTo>
                  <a:cubicBezTo>
                    <a:pt x="1194" y="986"/>
                    <a:pt x="2673" y="230"/>
                    <a:pt x="4283" y="198"/>
                  </a:cubicBezTo>
                  <a:cubicBezTo>
                    <a:pt x="4332" y="197"/>
                    <a:pt x="4382" y="196"/>
                    <a:pt x="4431" y="196"/>
                  </a:cubicBezTo>
                  <a:cubicBezTo>
                    <a:pt x="6055" y="196"/>
                    <a:pt x="7641" y="720"/>
                    <a:pt x="8949" y="1676"/>
                  </a:cubicBezTo>
                  <a:cubicBezTo>
                    <a:pt x="10428" y="2859"/>
                    <a:pt x="11709" y="4272"/>
                    <a:pt x="12695" y="5915"/>
                  </a:cubicBezTo>
                  <a:cubicBezTo>
                    <a:pt x="13779" y="7591"/>
                    <a:pt x="14831" y="9366"/>
                    <a:pt x="15258" y="11337"/>
                  </a:cubicBezTo>
                  <a:cubicBezTo>
                    <a:pt x="15652" y="13309"/>
                    <a:pt x="15324" y="15543"/>
                    <a:pt x="13779" y="16923"/>
                  </a:cubicBezTo>
                  <a:cubicBezTo>
                    <a:pt x="13705" y="16997"/>
                    <a:pt x="13761" y="17090"/>
                    <a:pt x="13835" y="17090"/>
                  </a:cubicBezTo>
                  <a:cubicBezTo>
                    <a:pt x="13859" y="17090"/>
                    <a:pt x="13886" y="17080"/>
                    <a:pt x="13911" y="17055"/>
                  </a:cubicBezTo>
                  <a:cubicBezTo>
                    <a:pt x="15258" y="15839"/>
                    <a:pt x="15751" y="13933"/>
                    <a:pt x="15587" y="12192"/>
                  </a:cubicBezTo>
                  <a:cubicBezTo>
                    <a:pt x="15390" y="10056"/>
                    <a:pt x="14338" y="8150"/>
                    <a:pt x="13221" y="6375"/>
                  </a:cubicBezTo>
                  <a:cubicBezTo>
                    <a:pt x="11315" y="3286"/>
                    <a:pt x="8620" y="66"/>
                    <a:pt x="467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2" name="Google Shape;16752;p113"/>
            <p:cNvSpPr/>
            <p:nvPr/>
          </p:nvSpPr>
          <p:spPr>
            <a:xfrm>
              <a:off x="4571775" y="748775"/>
              <a:ext cx="355725" cy="328425"/>
            </a:xfrm>
            <a:custGeom>
              <a:rect b="b" l="l" r="r" t="t"/>
              <a:pathLst>
                <a:path extrusionOk="0" h="13137" w="14229">
                  <a:moveTo>
                    <a:pt x="13287" y="1"/>
                  </a:moveTo>
                  <a:cubicBezTo>
                    <a:pt x="13224" y="1"/>
                    <a:pt x="13157" y="57"/>
                    <a:pt x="13177" y="138"/>
                  </a:cubicBezTo>
                  <a:cubicBezTo>
                    <a:pt x="14229" y="2964"/>
                    <a:pt x="13867" y="6151"/>
                    <a:pt x="12257" y="8714"/>
                  </a:cubicBezTo>
                  <a:cubicBezTo>
                    <a:pt x="10581" y="11212"/>
                    <a:pt x="7788" y="12789"/>
                    <a:pt x="4765" y="12921"/>
                  </a:cubicBezTo>
                  <a:cubicBezTo>
                    <a:pt x="4553" y="12938"/>
                    <a:pt x="4340" y="12946"/>
                    <a:pt x="4128" y="12946"/>
                  </a:cubicBezTo>
                  <a:cubicBezTo>
                    <a:pt x="3519" y="12946"/>
                    <a:pt x="2910" y="12878"/>
                    <a:pt x="2300" y="12756"/>
                  </a:cubicBezTo>
                  <a:cubicBezTo>
                    <a:pt x="1643" y="12592"/>
                    <a:pt x="329" y="12362"/>
                    <a:pt x="230" y="11508"/>
                  </a:cubicBezTo>
                  <a:cubicBezTo>
                    <a:pt x="230" y="11442"/>
                    <a:pt x="173" y="11409"/>
                    <a:pt x="115" y="11409"/>
                  </a:cubicBezTo>
                  <a:cubicBezTo>
                    <a:pt x="58" y="11409"/>
                    <a:pt x="0" y="11442"/>
                    <a:pt x="0" y="11508"/>
                  </a:cubicBezTo>
                  <a:lnTo>
                    <a:pt x="33" y="11508"/>
                  </a:lnTo>
                  <a:cubicBezTo>
                    <a:pt x="131" y="12198"/>
                    <a:pt x="822" y="12526"/>
                    <a:pt x="1413" y="12723"/>
                  </a:cubicBezTo>
                  <a:cubicBezTo>
                    <a:pt x="2136" y="12953"/>
                    <a:pt x="2925" y="13085"/>
                    <a:pt x="3680" y="13118"/>
                  </a:cubicBezTo>
                  <a:cubicBezTo>
                    <a:pt x="3875" y="13130"/>
                    <a:pt x="4071" y="13136"/>
                    <a:pt x="4266" y="13136"/>
                  </a:cubicBezTo>
                  <a:cubicBezTo>
                    <a:pt x="5613" y="13136"/>
                    <a:pt x="6952" y="12842"/>
                    <a:pt x="8215" y="12296"/>
                  </a:cubicBezTo>
                  <a:cubicBezTo>
                    <a:pt x="11140" y="11047"/>
                    <a:pt x="13210" y="8419"/>
                    <a:pt x="13801" y="5297"/>
                  </a:cubicBezTo>
                  <a:cubicBezTo>
                    <a:pt x="14130" y="3555"/>
                    <a:pt x="13998" y="1748"/>
                    <a:pt x="13374" y="72"/>
                  </a:cubicBezTo>
                  <a:cubicBezTo>
                    <a:pt x="13362" y="22"/>
                    <a:pt x="13325" y="1"/>
                    <a:pt x="1328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3" name="Google Shape;16753;p113"/>
            <p:cNvSpPr/>
            <p:nvPr/>
          </p:nvSpPr>
          <p:spPr>
            <a:xfrm>
              <a:off x="4987800" y="609325"/>
              <a:ext cx="168075" cy="373275"/>
            </a:xfrm>
            <a:custGeom>
              <a:rect b="b" l="l" r="r" t="t"/>
              <a:pathLst>
                <a:path extrusionOk="0" h="14931" w="6723">
                  <a:moveTo>
                    <a:pt x="1266" y="0"/>
                  </a:moveTo>
                  <a:cubicBezTo>
                    <a:pt x="1188" y="0"/>
                    <a:pt x="1125" y="111"/>
                    <a:pt x="1202" y="162"/>
                  </a:cubicBezTo>
                  <a:lnTo>
                    <a:pt x="1202" y="195"/>
                  </a:lnTo>
                  <a:cubicBezTo>
                    <a:pt x="3075" y="1904"/>
                    <a:pt x="4981" y="3843"/>
                    <a:pt x="5671" y="6406"/>
                  </a:cubicBezTo>
                  <a:cubicBezTo>
                    <a:pt x="6033" y="7622"/>
                    <a:pt x="6000" y="8936"/>
                    <a:pt x="5573" y="10152"/>
                  </a:cubicBezTo>
                  <a:cubicBezTo>
                    <a:pt x="5145" y="11236"/>
                    <a:pt x="4390" y="12189"/>
                    <a:pt x="3437" y="12879"/>
                  </a:cubicBezTo>
                  <a:cubicBezTo>
                    <a:pt x="2385" y="13602"/>
                    <a:pt x="1268" y="14227"/>
                    <a:pt x="85" y="14752"/>
                  </a:cubicBezTo>
                  <a:cubicBezTo>
                    <a:pt x="0" y="14781"/>
                    <a:pt x="61" y="14930"/>
                    <a:pt x="163" y="14930"/>
                  </a:cubicBezTo>
                  <a:cubicBezTo>
                    <a:pt x="180" y="14930"/>
                    <a:pt x="198" y="14926"/>
                    <a:pt x="216" y="14917"/>
                  </a:cubicBezTo>
                  <a:cubicBezTo>
                    <a:pt x="2287" y="13931"/>
                    <a:pt x="4620" y="12781"/>
                    <a:pt x="5605" y="10579"/>
                  </a:cubicBezTo>
                  <a:cubicBezTo>
                    <a:pt x="6723" y="8180"/>
                    <a:pt x="5868" y="5387"/>
                    <a:pt x="4422" y="3350"/>
                  </a:cubicBezTo>
                  <a:cubicBezTo>
                    <a:pt x="3502" y="2134"/>
                    <a:pt x="2484" y="1017"/>
                    <a:pt x="1334" y="31"/>
                  </a:cubicBezTo>
                  <a:cubicBezTo>
                    <a:pt x="1312" y="9"/>
                    <a:pt x="1288" y="0"/>
                    <a:pt x="126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4" name="Google Shape;16754;p113"/>
            <p:cNvSpPr/>
            <p:nvPr/>
          </p:nvSpPr>
          <p:spPr>
            <a:xfrm>
              <a:off x="4730850" y="973050"/>
              <a:ext cx="295750" cy="150000"/>
            </a:xfrm>
            <a:custGeom>
              <a:rect b="b" l="l" r="r" t="t"/>
              <a:pathLst>
                <a:path extrusionOk="0" h="6000" w="11830">
                  <a:moveTo>
                    <a:pt x="11699" y="0"/>
                  </a:moveTo>
                  <a:cubicBezTo>
                    <a:pt x="11661" y="0"/>
                    <a:pt x="11624" y="22"/>
                    <a:pt x="11612" y="72"/>
                  </a:cubicBezTo>
                  <a:cubicBezTo>
                    <a:pt x="11283" y="1945"/>
                    <a:pt x="10231" y="3588"/>
                    <a:pt x="8654" y="4640"/>
                  </a:cubicBezTo>
                  <a:cubicBezTo>
                    <a:pt x="7533" y="5395"/>
                    <a:pt x="6205" y="5783"/>
                    <a:pt x="4869" y="5783"/>
                  </a:cubicBezTo>
                  <a:cubicBezTo>
                    <a:pt x="4286" y="5783"/>
                    <a:pt x="3702" y="5709"/>
                    <a:pt x="3134" y="5560"/>
                  </a:cubicBezTo>
                  <a:cubicBezTo>
                    <a:pt x="2049" y="5297"/>
                    <a:pt x="1031" y="4771"/>
                    <a:pt x="209" y="4015"/>
                  </a:cubicBezTo>
                  <a:cubicBezTo>
                    <a:pt x="187" y="3993"/>
                    <a:pt x="164" y="3985"/>
                    <a:pt x="142" y="3985"/>
                  </a:cubicBezTo>
                  <a:cubicBezTo>
                    <a:pt x="64" y="3985"/>
                    <a:pt x="1" y="4095"/>
                    <a:pt x="78" y="4147"/>
                  </a:cubicBezTo>
                  <a:cubicBezTo>
                    <a:pt x="1391" y="5346"/>
                    <a:pt x="3101" y="5999"/>
                    <a:pt x="4863" y="5999"/>
                  </a:cubicBezTo>
                  <a:cubicBezTo>
                    <a:pt x="5129" y="5999"/>
                    <a:pt x="5397" y="5984"/>
                    <a:pt x="5664" y="5954"/>
                  </a:cubicBezTo>
                  <a:cubicBezTo>
                    <a:pt x="8753" y="5593"/>
                    <a:pt x="11250" y="3227"/>
                    <a:pt x="11809" y="138"/>
                  </a:cubicBezTo>
                  <a:cubicBezTo>
                    <a:pt x="11829" y="56"/>
                    <a:pt x="11761" y="0"/>
                    <a:pt x="1169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5" name="Google Shape;16755;p113"/>
            <p:cNvSpPr/>
            <p:nvPr/>
          </p:nvSpPr>
          <p:spPr>
            <a:xfrm>
              <a:off x="4323675" y="512200"/>
              <a:ext cx="169025" cy="32300"/>
            </a:xfrm>
            <a:custGeom>
              <a:rect b="b" l="l" r="r" t="t"/>
              <a:pathLst>
                <a:path extrusionOk="0" h="1292" w="6761">
                  <a:moveTo>
                    <a:pt x="1505" y="1"/>
                  </a:moveTo>
                  <a:cubicBezTo>
                    <a:pt x="1048" y="1"/>
                    <a:pt x="589" y="24"/>
                    <a:pt x="132" y="71"/>
                  </a:cubicBezTo>
                  <a:cubicBezTo>
                    <a:pt x="0" y="71"/>
                    <a:pt x="0" y="301"/>
                    <a:pt x="132" y="301"/>
                  </a:cubicBezTo>
                  <a:cubicBezTo>
                    <a:pt x="621" y="243"/>
                    <a:pt x="1110" y="214"/>
                    <a:pt x="1598" y="214"/>
                  </a:cubicBezTo>
                  <a:cubicBezTo>
                    <a:pt x="3304" y="214"/>
                    <a:pt x="4988" y="572"/>
                    <a:pt x="6572" y="1287"/>
                  </a:cubicBezTo>
                  <a:cubicBezTo>
                    <a:pt x="6581" y="1290"/>
                    <a:pt x="6590" y="1292"/>
                    <a:pt x="6599" y="1292"/>
                  </a:cubicBezTo>
                  <a:cubicBezTo>
                    <a:pt x="6687" y="1292"/>
                    <a:pt x="6761" y="1150"/>
                    <a:pt x="6671" y="1090"/>
                  </a:cubicBezTo>
                  <a:cubicBezTo>
                    <a:pt x="5050" y="358"/>
                    <a:pt x="3285" y="1"/>
                    <a:pt x="150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6" name="Google Shape;16756;p113"/>
            <p:cNvSpPr/>
            <p:nvPr/>
          </p:nvSpPr>
          <p:spPr>
            <a:xfrm>
              <a:off x="4377900" y="528750"/>
              <a:ext cx="60550" cy="23175"/>
            </a:xfrm>
            <a:custGeom>
              <a:rect b="b" l="l" r="r" t="t"/>
              <a:pathLst>
                <a:path extrusionOk="0" h="927" w="2422">
                  <a:moveTo>
                    <a:pt x="131" y="1"/>
                  </a:moveTo>
                  <a:cubicBezTo>
                    <a:pt x="0" y="1"/>
                    <a:pt x="0" y="198"/>
                    <a:pt x="131" y="231"/>
                  </a:cubicBezTo>
                  <a:cubicBezTo>
                    <a:pt x="854" y="329"/>
                    <a:pt x="1577" y="560"/>
                    <a:pt x="2235" y="921"/>
                  </a:cubicBezTo>
                  <a:cubicBezTo>
                    <a:pt x="2245" y="925"/>
                    <a:pt x="2256" y="926"/>
                    <a:pt x="2266" y="926"/>
                  </a:cubicBezTo>
                  <a:cubicBezTo>
                    <a:pt x="2352" y="926"/>
                    <a:pt x="2421" y="815"/>
                    <a:pt x="2333" y="757"/>
                  </a:cubicBezTo>
                  <a:cubicBezTo>
                    <a:pt x="1643" y="362"/>
                    <a:pt x="920" y="99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7" name="Google Shape;16757;p113"/>
            <p:cNvSpPr/>
            <p:nvPr/>
          </p:nvSpPr>
          <p:spPr>
            <a:xfrm>
              <a:off x="4383075" y="546750"/>
              <a:ext cx="55925" cy="21025"/>
            </a:xfrm>
            <a:custGeom>
              <a:rect b="b" l="l" r="r" t="t"/>
              <a:pathLst>
                <a:path extrusionOk="0" h="841" w="2237">
                  <a:moveTo>
                    <a:pt x="126" y="0"/>
                  </a:moveTo>
                  <a:cubicBezTo>
                    <a:pt x="19" y="0"/>
                    <a:pt x="0" y="171"/>
                    <a:pt x="122" y="201"/>
                  </a:cubicBezTo>
                  <a:lnTo>
                    <a:pt x="122" y="168"/>
                  </a:lnTo>
                  <a:cubicBezTo>
                    <a:pt x="779" y="300"/>
                    <a:pt x="1436" y="530"/>
                    <a:pt x="2028" y="825"/>
                  </a:cubicBezTo>
                  <a:cubicBezTo>
                    <a:pt x="2049" y="836"/>
                    <a:pt x="2069" y="841"/>
                    <a:pt x="2088" y="841"/>
                  </a:cubicBezTo>
                  <a:cubicBezTo>
                    <a:pt x="2185" y="841"/>
                    <a:pt x="2236" y="716"/>
                    <a:pt x="2126" y="661"/>
                  </a:cubicBezTo>
                  <a:cubicBezTo>
                    <a:pt x="1502" y="332"/>
                    <a:pt x="845" y="135"/>
                    <a:pt x="155" y="4"/>
                  </a:cubicBezTo>
                  <a:cubicBezTo>
                    <a:pt x="144" y="1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8" name="Google Shape;16758;p113"/>
            <p:cNvSpPr/>
            <p:nvPr/>
          </p:nvSpPr>
          <p:spPr>
            <a:xfrm>
              <a:off x="4371575" y="854800"/>
              <a:ext cx="141075" cy="18475"/>
            </a:xfrm>
            <a:custGeom>
              <a:rect b="b" l="l" r="r" t="t"/>
              <a:pathLst>
                <a:path extrusionOk="0" h="739" w="5643">
                  <a:moveTo>
                    <a:pt x="158" y="1"/>
                  </a:moveTo>
                  <a:cubicBezTo>
                    <a:pt x="47" y="1"/>
                    <a:pt x="0" y="171"/>
                    <a:pt x="122" y="202"/>
                  </a:cubicBezTo>
                  <a:cubicBezTo>
                    <a:pt x="1476" y="559"/>
                    <a:pt x="2890" y="738"/>
                    <a:pt x="4302" y="738"/>
                  </a:cubicBezTo>
                  <a:cubicBezTo>
                    <a:pt x="4706" y="738"/>
                    <a:pt x="5109" y="724"/>
                    <a:pt x="5511" y="694"/>
                  </a:cubicBezTo>
                  <a:cubicBezTo>
                    <a:pt x="5642" y="694"/>
                    <a:pt x="5642" y="497"/>
                    <a:pt x="5511" y="497"/>
                  </a:cubicBezTo>
                  <a:cubicBezTo>
                    <a:pt x="5109" y="527"/>
                    <a:pt x="4709" y="541"/>
                    <a:pt x="4311" y="541"/>
                  </a:cubicBezTo>
                  <a:cubicBezTo>
                    <a:pt x="2916" y="541"/>
                    <a:pt x="1542" y="362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9" name="Google Shape;16759;p113"/>
            <p:cNvSpPr/>
            <p:nvPr/>
          </p:nvSpPr>
          <p:spPr>
            <a:xfrm>
              <a:off x="4392100" y="874525"/>
              <a:ext cx="81925" cy="12250"/>
            </a:xfrm>
            <a:custGeom>
              <a:rect b="b" l="l" r="r" t="t"/>
              <a:pathLst>
                <a:path extrusionOk="0" h="490" w="3277">
                  <a:moveTo>
                    <a:pt x="159" y="0"/>
                  </a:moveTo>
                  <a:cubicBezTo>
                    <a:pt x="47" y="0"/>
                    <a:pt x="1" y="171"/>
                    <a:pt x="122" y="201"/>
                  </a:cubicBezTo>
                  <a:cubicBezTo>
                    <a:pt x="814" y="386"/>
                    <a:pt x="1521" y="489"/>
                    <a:pt x="2234" y="489"/>
                  </a:cubicBezTo>
                  <a:cubicBezTo>
                    <a:pt x="2537" y="489"/>
                    <a:pt x="2841" y="470"/>
                    <a:pt x="3145" y="431"/>
                  </a:cubicBezTo>
                  <a:cubicBezTo>
                    <a:pt x="3268" y="431"/>
                    <a:pt x="3276" y="231"/>
                    <a:pt x="3170" y="231"/>
                  </a:cubicBezTo>
                  <a:cubicBezTo>
                    <a:pt x="3162" y="231"/>
                    <a:pt x="3154" y="232"/>
                    <a:pt x="3145" y="234"/>
                  </a:cubicBezTo>
                  <a:cubicBezTo>
                    <a:pt x="2851" y="273"/>
                    <a:pt x="2554" y="292"/>
                    <a:pt x="2256" y="292"/>
                  </a:cubicBezTo>
                  <a:cubicBezTo>
                    <a:pt x="1557" y="292"/>
                    <a:pt x="856" y="188"/>
                    <a:pt x="188" y="4"/>
                  </a:cubicBezTo>
                  <a:cubicBezTo>
                    <a:pt x="178" y="2"/>
                    <a:pt x="168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0" name="Google Shape;16760;p113"/>
            <p:cNvSpPr/>
            <p:nvPr/>
          </p:nvSpPr>
          <p:spPr>
            <a:xfrm>
              <a:off x="4159050" y="1038350"/>
              <a:ext cx="77275" cy="60675"/>
            </a:xfrm>
            <a:custGeom>
              <a:rect b="b" l="l" r="r" t="t"/>
              <a:pathLst>
                <a:path extrusionOk="0" h="2427" w="3091">
                  <a:moveTo>
                    <a:pt x="144" y="1"/>
                  </a:moveTo>
                  <a:cubicBezTo>
                    <a:pt x="67" y="1"/>
                    <a:pt x="0" y="86"/>
                    <a:pt x="46" y="155"/>
                  </a:cubicBezTo>
                  <a:lnTo>
                    <a:pt x="46" y="122"/>
                  </a:lnTo>
                  <a:cubicBezTo>
                    <a:pt x="802" y="1108"/>
                    <a:pt x="1755" y="1896"/>
                    <a:pt x="2872" y="2422"/>
                  </a:cubicBezTo>
                  <a:cubicBezTo>
                    <a:pt x="2884" y="2425"/>
                    <a:pt x="2895" y="2426"/>
                    <a:pt x="2906" y="2426"/>
                  </a:cubicBezTo>
                  <a:cubicBezTo>
                    <a:pt x="3019" y="2426"/>
                    <a:pt x="3090" y="2285"/>
                    <a:pt x="2971" y="2225"/>
                  </a:cubicBezTo>
                  <a:cubicBezTo>
                    <a:pt x="1886" y="1732"/>
                    <a:pt x="966" y="976"/>
                    <a:pt x="243" y="56"/>
                  </a:cubicBezTo>
                  <a:cubicBezTo>
                    <a:pt x="214" y="16"/>
                    <a:pt x="178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1" name="Google Shape;16761;p113"/>
            <p:cNvSpPr/>
            <p:nvPr/>
          </p:nvSpPr>
          <p:spPr>
            <a:xfrm>
              <a:off x="4170600" y="1007750"/>
              <a:ext cx="53400" cy="39525"/>
            </a:xfrm>
            <a:custGeom>
              <a:rect b="b" l="l" r="r" t="t"/>
              <a:pathLst>
                <a:path extrusionOk="0" h="1581" w="2136">
                  <a:moveTo>
                    <a:pt x="154" y="1"/>
                  </a:moveTo>
                  <a:cubicBezTo>
                    <a:pt x="83" y="1"/>
                    <a:pt x="0" y="112"/>
                    <a:pt x="77" y="163"/>
                  </a:cubicBezTo>
                  <a:lnTo>
                    <a:pt x="77" y="196"/>
                  </a:lnTo>
                  <a:cubicBezTo>
                    <a:pt x="603" y="754"/>
                    <a:pt x="1227" y="1214"/>
                    <a:pt x="1917" y="1576"/>
                  </a:cubicBezTo>
                  <a:cubicBezTo>
                    <a:pt x="1926" y="1579"/>
                    <a:pt x="1935" y="1580"/>
                    <a:pt x="1944" y="1580"/>
                  </a:cubicBezTo>
                  <a:cubicBezTo>
                    <a:pt x="2037" y="1580"/>
                    <a:pt x="2135" y="1438"/>
                    <a:pt x="2016" y="1379"/>
                  </a:cubicBezTo>
                  <a:cubicBezTo>
                    <a:pt x="1359" y="1050"/>
                    <a:pt x="734" y="590"/>
                    <a:pt x="208" y="31"/>
                  </a:cubicBezTo>
                  <a:cubicBezTo>
                    <a:pt x="194" y="9"/>
                    <a:pt x="175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2" name="Google Shape;16762;p113"/>
            <p:cNvSpPr/>
            <p:nvPr/>
          </p:nvSpPr>
          <p:spPr>
            <a:xfrm>
              <a:off x="4180375" y="1001275"/>
              <a:ext cx="52650" cy="27925"/>
            </a:xfrm>
            <a:custGeom>
              <a:rect b="b" l="l" r="r" t="t"/>
              <a:pathLst>
                <a:path extrusionOk="0" h="1117" w="2106">
                  <a:moveTo>
                    <a:pt x="123" y="0"/>
                  </a:moveTo>
                  <a:cubicBezTo>
                    <a:pt x="50" y="0"/>
                    <a:pt x="1" y="139"/>
                    <a:pt x="80" y="192"/>
                  </a:cubicBezTo>
                  <a:cubicBezTo>
                    <a:pt x="639" y="619"/>
                    <a:pt x="1263" y="915"/>
                    <a:pt x="1953" y="1112"/>
                  </a:cubicBezTo>
                  <a:cubicBezTo>
                    <a:pt x="1962" y="1115"/>
                    <a:pt x="1971" y="1116"/>
                    <a:pt x="1979" y="1116"/>
                  </a:cubicBezTo>
                  <a:cubicBezTo>
                    <a:pt x="2062" y="1116"/>
                    <a:pt x="2106" y="974"/>
                    <a:pt x="1986" y="915"/>
                  </a:cubicBezTo>
                  <a:cubicBezTo>
                    <a:pt x="1329" y="717"/>
                    <a:pt x="738" y="422"/>
                    <a:pt x="179" y="27"/>
                  </a:cubicBezTo>
                  <a:cubicBezTo>
                    <a:pt x="160" y="8"/>
                    <a:pt x="141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3" name="Google Shape;16763;p113"/>
            <p:cNvSpPr/>
            <p:nvPr/>
          </p:nvSpPr>
          <p:spPr>
            <a:xfrm>
              <a:off x="4437300" y="945075"/>
              <a:ext cx="106650" cy="85750"/>
            </a:xfrm>
            <a:custGeom>
              <a:rect b="b" l="l" r="r" t="t"/>
              <a:pathLst>
                <a:path extrusionOk="0" h="3430" w="4266">
                  <a:moveTo>
                    <a:pt x="4113" y="0"/>
                  </a:moveTo>
                  <a:cubicBezTo>
                    <a:pt x="4082" y="0"/>
                    <a:pt x="4051" y="12"/>
                    <a:pt x="4032" y="41"/>
                  </a:cubicBezTo>
                  <a:cubicBezTo>
                    <a:pt x="3046" y="1454"/>
                    <a:pt x="1699" y="2538"/>
                    <a:pt x="121" y="3228"/>
                  </a:cubicBezTo>
                  <a:cubicBezTo>
                    <a:pt x="0" y="3259"/>
                    <a:pt x="47" y="3429"/>
                    <a:pt x="132" y="3429"/>
                  </a:cubicBezTo>
                  <a:cubicBezTo>
                    <a:pt x="139" y="3429"/>
                    <a:pt x="147" y="3428"/>
                    <a:pt x="154" y="3426"/>
                  </a:cubicBezTo>
                  <a:cubicBezTo>
                    <a:pt x="1797" y="2735"/>
                    <a:pt x="3210" y="1585"/>
                    <a:pt x="4196" y="139"/>
                  </a:cubicBezTo>
                  <a:cubicBezTo>
                    <a:pt x="4266" y="70"/>
                    <a:pt x="4188" y="0"/>
                    <a:pt x="411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4" name="Google Shape;16764;p113"/>
            <p:cNvSpPr/>
            <p:nvPr/>
          </p:nvSpPr>
          <p:spPr>
            <a:xfrm>
              <a:off x="4447150" y="975625"/>
              <a:ext cx="115200" cy="76550"/>
            </a:xfrm>
            <a:custGeom>
              <a:rect b="b" l="l" r="r" t="t"/>
              <a:pathLst>
                <a:path extrusionOk="0" h="3062" w="4608">
                  <a:moveTo>
                    <a:pt x="4468" y="0"/>
                  </a:moveTo>
                  <a:cubicBezTo>
                    <a:pt x="4444" y="0"/>
                    <a:pt x="4418" y="11"/>
                    <a:pt x="4394" y="35"/>
                  </a:cubicBezTo>
                  <a:cubicBezTo>
                    <a:pt x="3309" y="1415"/>
                    <a:pt x="1798" y="2401"/>
                    <a:pt x="122" y="2861"/>
                  </a:cubicBezTo>
                  <a:cubicBezTo>
                    <a:pt x="0" y="2891"/>
                    <a:pt x="47" y="3062"/>
                    <a:pt x="133" y="3062"/>
                  </a:cubicBezTo>
                  <a:cubicBezTo>
                    <a:pt x="140" y="3062"/>
                    <a:pt x="147" y="3060"/>
                    <a:pt x="155" y="3058"/>
                  </a:cubicBezTo>
                  <a:cubicBezTo>
                    <a:pt x="1896" y="2598"/>
                    <a:pt x="3441" y="1579"/>
                    <a:pt x="4558" y="199"/>
                  </a:cubicBezTo>
                  <a:cubicBezTo>
                    <a:pt x="4608" y="100"/>
                    <a:pt x="4545" y="0"/>
                    <a:pt x="44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5" name="Google Shape;16765;p113"/>
            <p:cNvSpPr/>
            <p:nvPr/>
          </p:nvSpPr>
          <p:spPr>
            <a:xfrm>
              <a:off x="4457775" y="1029925"/>
              <a:ext cx="83900" cy="51825"/>
            </a:xfrm>
            <a:custGeom>
              <a:rect b="b" l="l" r="r" t="t"/>
              <a:pathLst>
                <a:path extrusionOk="0" h="2073" w="3356">
                  <a:moveTo>
                    <a:pt x="3186" y="1"/>
                  </a:moveTo>
                  <a:cubicBezTo>
                    <a:pt x="3161" y="1"/>
                    <a:pt x="3136" y="10"/>
                    <a:pt x="3114" y="32"/>
                  </a:cubicBezTo>
                  <a:cubicBezTo>
                    <a:pt x="2227" y="820"/>
                    <a:pt x="1208" y="1445"/>
                    <a:pt x="91" y="1872"/>
                  </a:cubicBezTo>
                  <a:cubicBezTo>
                    <a:pt x="0" y="1902"/>
                    <a:pt x="21" y="2073"/>
                    <a:pt x="128" y="2073"/>
                  </a:cubicBezTo>
                  <a:cubicBezTo>
                    <a:pt x="137" y="2073"/>
                    <a:pt x="147" y="2071"/>
                    <a:pt x="157" y="2069"/>
                  </a:cubicBezTo>
                  <a:cubicBezTo>
                    <a:pt x="1307" y="1609"/>
                    <a:pt x="2358" y="984"/>
                    <a:pt x="3278" y="163"/>
                  </a:cubicBezTo>
                  <a:cubicBezTo>
                    <a:pt x="3355" y="112"/>
                    <a:pt x="3273" y="1"/>
                    <a:pt x="318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6" name="Google Shape;16766;p113"/>
            <p:cNvSpPr/>
            <p:nvPr/>
          </p:nvSpPr>
          <p:spPr>
            <a:xfrm>
              <a:off x="3813175" y="931100"/>
              <a:ext cx="117500" cy="92575"/>
            </a:xfrm>
            <a:custGeom>
              <a:rect b="b" l="l" r="r" t="t"/>
              <a:pathLst>
                <a:path extrusionOk="0" h="3703" w="4700">
                  <a:moveTo>
                    <a:pt x="162" y="0"/>
                  </a:moveTo>
                  <a:cubicBezTo>
                    <a:pt x="85" y="0"/>
                    <a:pt x="0" y="70"/>
                    <a:pt x="47" y="140"/>
                  </a:cubicBezTo>
                  <a:cubicBezTo>
                    <a:pt x="1197" y="1717"/>
                    <a:pt x="2741" y="2933"/>
                    <a:pt x="4516" y="3689"/>
                  </a:cubicBezTo>
                  <a:cubicBezTo>
                    <a:pt x="4530" y="3698"/>
                    <a:pt x="4544" y="3702"/>
                    <a:pt x="4557" y="3702"/>
                  </a:cubicBezTo>
                  <a:cubicBezTo>
                    <a:pt x="4638" y="3702"/>
                    <a:pt x="4699" y="3553"/>
                    <a:pt x="4615" y="3524"/>
                  </a:cubicBezTo>
                  <a:cubicBezTo>
                    <a:pt x="2873" y="2769"/>
                    <a:pt x="1361" y="1586"/>
                    <a:pt x="244" y="41"/>
                  </a:cubicBezTo>
                  <a:cubicBezTo>
                    <a:pt x="225" y="12"/>
                    <a:pt x="194" y="0"/>
                    <a:pt x="16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7" name="Google Shape;16767;p113"/>
            <p:cNvSpPr/>
            <p:nvPr/>
          </p:nvSpPr>
          <p:spPr>
            <a:xfrm>
              <a:off x="3817625" y="900900"/>
              <a:ext cx="81700" cy="87775"/>
            </a:xfrm>
            <a:custGeom>
              <a:rect b="b" l="l" r="r" t="t"/>
              <a:pathLst>
                <a:path extrusionOk="0" h="3511" w="3268">
                  <a:moveTo>
                    <a:pt x="115" y="1"/>
                  </a:moveTo>
                  <a:cubicBezTo>
                    <a:pt x="58" y="1"/>
                    <a:pt x="0" y="33"/>
                    <a:pt x="0" y="99"/>
                  </a:cubicBezTo>
                  <a:cubicBezTo>
                    <a:pt x="66" y="461"/>
                    <a:pt x="230" y="756"/>
                    <a:pt x="493" y="1019"/>
                  </a:cubicBezTo>
                  <a:cubicBezTo>
                    <a:pt x="756" y="1315"/>
                    <a:pt x="1019" y="1644"/>
                    <a:pt x="1315" y="1906"/>
                  </a:cubicBezTo>
                  <a:cubicBezTo>
                    <a:pt x="1841" y="2498"/>
                    <a:pt x="2432" y="3024"/>
                    <a:pt x="3089" y="3484"/>
                  </a:cubicBezTo>
                  <a:cubicBezTo>
                    <a:pt x="3108" y="3503"/>
                    <a:pt x="3127" y="3511"/>
                    <a:pt x="3145" y="3511"/>
                  </a:cubicBezTo>
                  <a:cubicBezTo>
                    <a:pt x="3219" y="3511"/>
                    <a:pt x="3267" y="3372"/>
                    <a:pt x="3188" y="3319"/>
                  </a:cubicBezTo>
                  <a:cubicBezTo>
                    <a:pt x="2596" y="2859"/>
                    <a:pt x="2038" y="2367"/>
                    <a:pt x="1545" y="1841"/>
                  </a:cubicBezTo>
                  <a:cubicBezTo>
                    <a:pt x="1282" y="1578"/>
                    <a:pt x="1052" y="1315"/>
                    <a:pt x="822" y="1052"/>
                  </a:cubicBezTo>
                  <a:cubicBezTo>
                    <a:pt x="690" y="921"/>
                    <a:pt x="592" y="756"/>
                    <a:pt x="460" y="625"/>
                  </a:cubicBezTo>
                  <a:cubicBezTo>
                    <a:pt x="329" y="461"/>
                    <a:pt x="230" y="296"/>
                    <a:pt x="230" y="99"/>
                  </a:cubicBezTo>
                  <a:cubicBezTo>
                    <a:pt x="230" y="33"/>
                    <a:pt x="173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8" name="Google Shape;16768;p113"/>
            <p:cNvSpPr/>
            <p:nvPr/>
          </p:nvSpPr>
          <p:spPr>
            <a:xfrm>
              <a:off x="3845800" y="904800"/>
              <a:ext cx="54175" cy="55125"/>
            </a:xfrm>
            <a:custGeom>
              <a:rect b="b" l="l" r="r" t="t"/>
              <a:pathLst>
                <a:path extrusionOk="0" h="2205" w="2167">
                  <a:moveTo>
                    <a:pt x="131" y="1"/>
                  </a:moveTo>
                  <a:cubicBezTo>
                    <a:pt x="59" y="1"/>
                    <a:pt x="0" y="71"/>
                    <a:pt x="23" y="140"/>
                  </a:cubicBezTo>
                  <a:cubicBezTo>
                    <a:pt x="516" y="962"/>
                    <a:pt x="1174" y="1652"/>
                    <a:pt x="1962" y="2178"/>
                  </a:cubicBezTo>
                  <a:cubicBezTo>
                    <a:pt x="1981" y="2197"/>
                    <a:pt x="2002" y="2205"/>
                    <a:pt x="2021" y="2205"/>
                  </a:cubicBezTo>
                  <a:cubicBezTo>
                    <a:pt x="2102" y="2205"/>
                    <a:pt x="2167" y="2066"/>
                    <a:pt x="2061" y="2013"/>
                  </a:cubicBezTo>
                  <a:cubicBezTo>
                    <a:pt x="1305" y="1488"/>
                    <a:pt x="681" y="830"/>
                    <a:pt x="221" y="42"/>
                  </a:cubicBezTo>
                  <a:cubicBezTo>
                    <a:pt x="192" y="13"/>
                    <a:pt x="160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9" name="Google Shape;16769;p113"/>
            <p:cNvSpPr/>
            <p:nvPr/>
          </p:nvSpPr>
          <p:spPr>
            <a:xfrm>
              <a:off x="3874300" y="914250"/>
              <a:ext cx="22200" cy="17700"/>
            </a:xfrm>
            <a:custGeom>
              <a:rect b="b" l="l" r="r" t="t"/>
              <a:pathLst>
                <a:path extrusionOk="0" h="708" w="888">
                  <a:moveTo>
                    <a:pt x="132" y="1"/>
                  </a:moveTo>
                  <a:cubicBezTo>
                    <a:pt x="108" y="1"/>
                    <a:pt x="83" y="9"/>
                    <a:pt x="66" y="25"/>
                  </a:cubicBezTo>
                  <a:cubicBezTo>
                    <a:pt x="1" y="58"/>
                    <a:pt x="1" y="124"/>
                    <a:pt x="66" y="157"/>
                  </a:cubicBezTo>
                  <a:lnTo>
                    <a:pt x="691" y="682"/>
                  </a:lnTo>
                  <a:cubicBezTo>
                    <a:pt x="707" y="699"/>
                    <a:pt x="732" y="707"/>
                    <a:pt x="757" y="707"/>
                  </a:cubicBezTo>
                  <a:cubicBezTo>
                    <a:pt x="781" y="707"/>
                    <a:pt x="806" y="699"/>
                    <a:pt x="822" y="682"/>
                  </a:cubicBezTo>
                  <a:cubicBezTo>
                    <a:pt x="888" y="650"/>
                    <a:pt x="888" y="584"/>
                    <a:pt x="822" y="551"/>
                  </a:cubicBezTo>
                  <a:lnTo>
                    <a:pt x="198" y="25"/>
                  </a:lnTo>
                  <a:cubicBezTo>
                    <a:pt x="181" y="9"/>
                    <a:pt x="157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0" name="Google Shape;16770;p113"/>
            <p:cNvSpPr/>
            <p:nvPr/>
          </p:nvSpPr>
          <p:spPr>
            <a:xfrm>
              <a:off x="3996075" y="1024125"/>
              <a:ext cx="139500" cy="29150"/>
            </a:xfrm>
            <a:custGeom>
              <a:rect b="b" l="l" r="r" t="t"/>
              <a:pathLst>
                <a:path extrusionOk="0" h="1166" w="5580">
                  <a:moveTo>
                    <a:pt x="5415" y="1"/>
                  </a:moveTo>
                  <a:cubicBezTo>
                    <a:pt x="4086" y="358"/>
                    <a:pt x="2717" y="955"/>
                    <a:pt x="1340" y="955"/>
                  </a:cubicBezTo>
                  <a:cubicBezTo>
                    <a:pt x="946" y="955"/>
                    <a:pt x="552" y="906"/>
                    <a:pt x="157" y="789"/>
                  </a:cubicBezTo>
                  <a:cubicBezTo>
                    <a:pt x="147" y="787"/>
                    <a:pt x="138" y="786"/>
                    <a:pt x="129" y="786"/>
                  </a:cubicBezTo>
                  <a:cubicBezTo>
                    <a:pt x="22" y="786"/>
                    <a:pt x="1" y="956"/>
                    <a:pt x="92" y="986"/>
                  </a:cubicBezTo>
                  <a:lnTo>
                    <a:pt x="124" y="986"/>
                  </a:lnTo>
                  <a:cubicBezTo>
                    <a:pt x="534" y="1113"/>
                    <a:pt x="943" y="1165"/>
                    <a:pt x="1351" y="1165"/>
                  </a:cubicBezTo>
                  <a:cubicBezTo>
                    <a:pt x="2745" y="1165"/>
                    <a:pt x="4126" y="554"/>
                    <a:pt x="5448" y="198"/>
                  </a:cubicBezTo>
                  <a:cubicBezTo>
                    <a:pt x="5579" y="165"/>
                    <a:pt x="5514" y="1"/>
                    <a:pt x="54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1" name="Google Shape;16771;p113"/>
            <p:cNvSpPr/>
            <p:nvPr/>
          </p:nvSpPr>
          <p:spPr>
            <a:xfrm>
              <a:off x="4064075" y="999925"/>
              <a:ext cx="64525" cy="19300"/>
            </a:xfrm>
            <a:custGeom>
              <a:rect b="b" l="l" r="r" t="t"/>
              <a:pathLst>
                <a:path extrusionOk="0" h="772" w="2581">
                  <a:moveTo>
                    <a:pt x="2446" y="0"/>
                  </a:moveTo>
                  <a:cubicBezTo>
                    <a:pt x="2431" y="0"/>
                    <a:pt x="2415" y="5"/>
                    <a:pt x="2399" y="16"/>
                  </a:cubicBezTo>
                  <a:cubicBezTo>
                    <a:pt x="1709" y="377"/>
                    <a:pt x="921" y="574"/>
                    <a:pt x="165" y="574"/>
                  </a:cubicBezTo>
                  <a:cubicBezTo>
                    <a:pt x="0" y="574"/>
                    <a:pt x="0" y="771"/>
                    <a:pt x="165" y="771"/>
                  </a:cubicBezTo>
                  <a:cubicBezTo>
                    <a:pt x="953" y="771"/>
                    <a:pt x="1775" y="574"/>
                    <a:pt x="2498" y="180"/>
                  </a:cubicBezTo>
                  <a:cubicBezTo>
                    <a:pt x="2580" y="125"/>
                    <a:pt x="2525" y="0"/>
                    <a:pt x="244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2" name="Google Shape;16772;p113"/>
            <p:cNvSpPr/>
            <p:nvPr/>
          </p:nvSpPr>
          <p:spPr>
            <a:xfrm>
              <a:off x="3639675" y="704425"/>
              <a:ext cx="95475" cy="130300"/>
            </a:xfrm>
            <a:custGeom>
              <a:rect b="b" l="l" r="r" t="t"/>
              <a:pathLst>
                <a:path extrusionOk="0" h="5212" w="3819">
                  <a:moveTo>
                    <a:pt x="145" y="0"/>
                  </a:moveTo>
                  <a:cubicBezTo>
                    <a:pt x="80" y="0"/>
                    <a:pt x="0" y="56"/>
                    <a:pt x="21" y="137"/>
                  </a:cubicBezTo>
                  <a:lnTo>
                    <a:pt x="21" y="105"/>
                  </a:lnTo>
                  <a:cubicBezTo>
                    <a:pt x="513" y="2208"/>
                    <a:pt x="1828" y="4015"/>
                    <a:pt x="3635" y="5198"/>
                  </a:cubicBezTo>
                  <a:cubicBezTo>
                    <a:pt x="3649" y="5207"/>
                    <a:pt x="3663" y="5211"/>
                    <a:pt x="3676" y="5211"/>
                  </a:cubicBezTo>
                  <a:cubicBezTo>
                    <a:pt x="3757" y="5211"/>
                    <a:pt x="3819" y="5057"/>
                    <a:pt x="3734" y="5001"/>
                  </a:cubicBezTo>
                  <a:cubicBezTo>
                    <a:pt x="1959" y="3883"/>
                    <a:pt x="711" y="2109"/>
                    <a:pt x="218" y="72"/>
                  </a:cubicBezTo>
                  <a:cubicBezTo>
                    <a:pt x="218" y="21"/>
                    <a:pt x="184" y="0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3" name="Google Shape;16773;p113"/>
            <p:cNvSpPr/>
            <p:nvPr/>
          </p:nvSpPr>
          <p:spPr>
            <a:xfrm>
              <a:off x="3695525" y="761100"/>
              <a:ext cx="58400" cy="57200"/>
            </a:xfrm>
            <a:custGeom>
              <a:rect b="b" l="l" r="r" t="t"/>
              <a:pathLst>
                <a:path extrusionOk="0" h="2288" w="2336">
                  <a:moveTo>
                    <a:pt x="131" y="0"/>
                  </a:moveTo>
                  <a:cubicBezTo>
                    <a:pt x="68" y="0"/>
                    <a:pt x="1" y="57"/>
                    <a:pt x="21" y="138"/>
                  </a:cubicBezTo>
                  <a:cubicBezTo>
                    <a:pt x="415" y="1091"/>
                    <a:pt x="1171" y="1847"/>
                    <a:pt x="2124" y="2274"/>
                  </a:cubicBezTo>
                  <a:cubicBezTo>
                    <a:pt x="2143" y="2283"/>
                    <a:pt x="2161" y="2287"/>
                    <a:pt x="2177" y="2287"/>
                  </a:cubicBezTo>
                  <a:cubicBezTo>
                    <a:pt x="2279" y="2287"/>
                    <a:pt x="2336" y="2138"/>
                    <a:pt x="2223" y="2109"/>
                  </a:cubicBezTo>
                  <a:cubicBezTo>
                    <a:pt x="1335" y="1715"/>
                    <a:pt x="613" y="992"/>
                    <a:pt x="218" y="72"/>
                  </a:cubicBezTo>
                  <a:cubicBezTo>
                    <a:pt x="206" y="22"/>
                    <a:pt x="169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4" name="Google Shape;16774;p113"/>
            <p:cNvSpPr/>
            <p:nvPr/>
          </p:nvSpPr>
          <p:spPr>
            <a:xfrm>
              <a:off x="3724800" y="780550"/>
              <a:ext cx="27125" cy="20500"/>
            </a:xfrm>
            <a:custGeom>
              <a:rect b="b" l="l" r="r" t="t"/>
              <a:pathLst>
                <a:path extrusionOk="0" h="820" w="1085">
                  <a:moveTo>
                    <a:pt x="132" y="1"/>
                  </a:moveTo>
                  <a:cubicBezTo>
                    <a:pt x="107" y="1"/>
                    <a:pt x="82" y="17"/>
                    <a:pt x="66" y="50"/>
                  </a:cubicBezTo>
                  <a:cubicBezTo>
                    <a:pt x="0" y="83"/>
                    <a:pt x="0" y="148"/>
                    <a:pt x="66" y="181"/>
                  </a:cubicBezTo>
                  <a:lnTo>
                    <a:pt x="99" y="181"/>
                  </a:lnTo>
                  <a:cubicBezTo>
                    <a:pt x="329" y="444"/>
                    <a:pt x="592" y="641"/>
                    <a:pt x="920" y="806"/>
                  </a:cubicBezTo>
                  <a:cubicBezTo>
                    <a:pt x="930" y="815"/>
                    <a:pt x="942" y="819"/>
                    <a:pt x="956" y="819"/>
                  </a:cubicBezTo>
                  <a:cubicBezTo>
                    <a:pt x="989" y="819"/>
                    <a:pt x="1028" y="796"/>
                    <a:pt x="1052" y="773"/>
                  </a:cubicBezTo>
                  <a:cubicBezTo>
                    <a:pt x="1085" y="740"/>
                    <a:pt x="1085" y="674"/>
                    <a:pt x="1019" y="641"/>
                  </a:cubicBezTo>
                  <a:cubicBezTo>
                    <a:pt x="723" y="477"/>
                    <a:pt x="427" y="280"/>
                    <a:pt x="197" y="50"/>
                  </a:cubicBezTo>
                  <a:cubicBezTo>
                    <a:pt x="181" y="17"/>
                    <a:pt x="15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5" name="Google Shape;16775;p113"/>
            <p:cNvSpPr/>
            <p:nvPr/>
          </p:nvSpPr>
          <p:spPr>
            <a:xfrm>
              <a:off x="3695750" y="556825"/>
              <a:ext cx="103000" cy="45825"/>
            </a:xfrm>
            <a:custGeom>
              <a:rect b="b" l="l" r="r" t="t"/>
              <a:pathLst>
                <a:path extrusionOk="0" h="1833" w="4120">
                  <a:moveTo>
                    <a:pt x="3501" y="1"/>
                  </a:moveTo>
                  <a:cubicBezTo>
                    <a:pt x="2190" y="1"/>
                    <a:pt x="926" y="585"/>
                    <a:pt x="78" y="1638"/>
                  </a:cubicBezTo>
                  <a:cubicBezTo>
                    <a:pt x="1" y="1715"/>
                    <a:pt x="85" y="1833"/>
                    <a:pt x="156" y="1833"/>
                  </a:cubicBezTo>
                  <a:cubicBezTo>
                    <a:pt x="176" y="1833"/>
                    <a:pt x="195" y="1824"/>
                    <a:pt x="209" y="1802"/>
                  </a:cubicBezTo>
                  <a:cubicBezTo>
                    <a:pt x="1012" y="799"/>
                    <a:pt x="2190" y="221"/>
                    <a:pt x="3438" y="221"/>
                  </a:cubicBezTo>
                  <a:cubicBezTo>
                    <a:pt x="3620" y="221"/>
                    <a:pt x="3804" y="233"/>
                    <a:pt x="3988" y="258"/>
                  </a:cubicBezTo>
                  <a:cubicBezTo>
                    <a:pt x="4120" y="258"/>
                    <a:pt x="4120" y="61"/>
                    <a:pt x="3988" y="28"/>
                  </a:cubicBezTo>
                  <a:cubicBezTo>
                    <a:pt x="3825" y="10"/>
                    <a:pt x="3663" y="1"/>
                    <a:pt x="35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6" name="Google Shape;16776;p113"/>
            <p:cNvSpPr/>
            <p:nvPr/>
          </p:nvSpPr>
          <p:spPr>
            <a:xfrm>
              <a:off x="3766125" y="575575"/>
              <a:ext cx="76175" cy="17375"/>
            </a:xfrm>
            <a:custGeom>
              <a:rect b="b" l="l" r="r" t="t"/>
              <a:pathLst>
                <a:path extrusionOk="0" h="695" w="3047">
                  <a:moveTo>
                    <a:pt x="2915" y="1"/>
                  </a:moveTo>
                  <a:cubicBezTo>
                    <a:pt x="1995" y="34"/>
                    <a:pt x="1042" y="198"/>
                    <a:pt x="122" y="494"/>
                  </a:cubicBezTo>
                  <a:cubicBezTo>
                    <a:pt x="0" y="524"/>
                    <a:pt x="47" y="695"/>
                    <a:pt x="158" y="695"/>
                  </a:cubicBezTo>
                  <a:cubicBezTo>
                    <a:pt x="168" y="695"/>
                    <a:pt x="177" y="693"/>
                    <a:pt x="187" y="691"/>
                  </a:cubicBezTo>
                  <a:cubicBezTo>
                    <a:pt x="1075" y="395"/>
                    <a:pt x="1995" y="231"/>
                    <a:pt x="2915" y="231"/>
                  </a:cubicBezTo>
                  <a:cubicBezTo>
                    <a:pt x="3046" y="231"/>
                    <a:pt x="3046" y="1"/>
                    <a:pt x="29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7" name="Google Shape;16777;p113"/>
            <p:cNvSpPr/>
            <p:nvPr/>
          </p:nvSpPr>
          <p:spPr>
            <a:xfrm>
              <a:off x="3883350" y="462075"/>
              <a:ext cx="23350" cy="113275"/>
            </a:xfrm>
            <a:custGeom>
              <a:rect b="b" l="l" r="r" t="t"/>
              <a:pathLst>
                <a:path extrusionOk="0" h="4531" w="934">
                  <a:moveTo>
                    <a:pt x="679" y="0"/>
                  </a:moveTo>
                  <a:cubicBezTo>
                    <a:pt x="641" y="0"/>
                    <a:pt x="604" y="22"/>
                    <a:pt x="592" y="72"/>
                  </a:cubicBezTo>
                  <a:cubicBezTo>
                    <a:pt x="0" y="1485"/>
                    <a:pt x="66" y="3095"/>
                    <a:pt x="723" y="4475"/>
                  </a:cubicBezTo>
                  <a:cubicBezTo>
                    <a:pt x="743" y="4515"/>
                    <a:pt x="772" y="4530"/>
                    <a:pt x="800" y="4530"/>
                  </a:cubicBezTo>
                  <a:cubicBezTo>
                    <a:pt x="867" y="4530"/>
                    <a:pt x="933" y="4446"/>
                    <a:pt x="887" y="4377"/>
                  </a:cubicBezTo>
                  <a:cubicBezTo>
                    <a:pt x="263" y="3029"/>
                    <a:pt x="230" y="1485"/>
                    <a:pt x="789" y="138"/>
                  </a:cubicBezTo>
                  <a:cubicBezTo>
                    <a:pt x="809" y="56"/>
                    <a:pt x="742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8" name="Google Shape;16778;p113"/>
            <p:cNvSpPr/>
            <p:nvPr/>
          </p:nvSpPr>
          <p:spPr>
            <a:xfrm>
              <a:off x="3908000" y="475225"/>
              <a:ext cx="16125" cy="87400"/>
            </a:xfrm>
            <a:custGeom>
              <a:rect b="b" l="l" r="r" t="t"/>
              <a:pathLst>
                <a:path extrusionOk="0" h="3496" w="645">
                  <a:moveTo>
                    <a:pt x="515" y="0"/>
                  </a:moveTo>
                  <a:cubicBezTo>
                    <a:pt x="476" y="0"/>
                    <a:pt x="440" y="21"/>
                    <a:pt x="427" y="72"/>
                  </a:cubicBezTo>
                  <a:cubicBezTo>
                    <a:pt x="99" y="1156"/>
                    <a:pt x="0" y="2306"/>
                    <a:pt x="230" y="3423"/>
                  </a:cubicBezTo>
                  <a:cubicBezTo>
                    <a:pt x="243" y="3474"/>
                    <a:pt x="279" y="3495"/>
                    <a:pt x="318" y="3495"/>
                  </a:cubicBezTo>
                  <a:cubicBezTo>
                    <a:pt x="380" y="3495"/>
                    <a:pt x="448" y="3439"/>
                    <a:pt x="427" y="3358"/>
                  </a:cubicBezTo>
                  <a:cubicBezTo>
                    <a:pt x="230" y="2273"/>
                    <a:pt x="296" y="1156"/>
                    <a:pt x="624" y="137"/>
                  </a:cubicBezTo>
                  <a:cubicBezTo>
                    <a:pt x="645" y="56"/>
                    <a:pt x="577" y="0"/>
                    <a:pt x="51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9" name="Google Shape;16779;p113"/>
            <p:cNvSpPr/>
            <p:nvPr/>
          </p:nvSpPr>
          <p:spPr>
            <a:xfrm>
              <a:off x="3935100" y="508850"/>
              <a:ext cx="18425" cy="51300"/>
            </a:xfrm>
            <a:custGeom>
              <a:rect b="b" l="l" r="r" t="t"/>
              <a:pathLst>
                <a:path extrusionOk="0" h="2052" w="737">
                  <a:moveTo>
                    <a:pt x="601" y="0"/>
                  </a:moveTo>
                  <a:cubicBezTo>
                    <a:pt x="573" y="0"/>
                    <a:pt x="545" y="12"/>
                    <a:pt x="526" y="41"/>
                  </a:cubicBezTo>
                  <a:cubicBezTo>
                    <a:pt x="132" y="600"/>
                    <a:pt x="0" y="1290"/>
                    <a:pt x="165" y="1980"/>
                  </a:cubicBezTo>
                  <a:cubicBezTo>
                    <a:pt x="177" y="2030"/>
                    <a:pt x="214" y="2051"/>
                    <a:pt x="252" y="2051"/>
                  </a:cubicBezTo>
                  <a:cubicBezTo>
                    <a:pt x="315" y="2051"/>
                    <a:pt x="382" y="1995"/>
                    <a:pt x="362" y="1914"/>
                  </a:cubicBezTo>
                  <a:cubicBezTo>
                    <a:pt x="230" y="1290"/>
                    <a:pt x="329" y="665"/>
                    <a:pt x="690" y="140"/>
                  </a:cubicBezTo>
                  <a:cubicBezTo>
                    <a:pt x="737" y="70"/>
                    <a:pt x="668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0" name="Google Shape;16780;p113"/>
            <p:cNvSpPr/>
            <p:nvPr/>
          </p:nvSpPr>
          <p:spPr>
            <a:xfrm>
              <a:off x="4037425" y="358550"/>
              <a:ext cx="113275" cy="24675"/>
            </a:xfrm>
            <a:custGeom>
              <a:rect b="b" l="l" r="r" t="t"/>
              <a:pathLst>
                <a:path extrusionOk="0" h="987" w="4531">
                  <a:moveTo>
                    <a:pt x="1927" y="0"/>
                  </a:moveTo>
                  <a:cubicBezTo>
                    <a:pt x="1311" y="0"/>
                    <a:pt x="693" y="132"/>
                    <a:pt x="114" y="401"/>
                  </a:cubicBezTo>
                  <a:cubicBezTo>
                    <a:pt x="1" y="429"/>
                    <a:pt x="82" y="579"/>
                    <a:pt x="169" y="579"/>
                  </a:cubicBezTo>
                  <a:cubicBezTo>
                    <a:pt x="184" y="579"/>
                    <a:pt x="198" y="575"/>
                    <a:pt x="212" y="565"/>
                  </a:cubicBezTo>
                  <a:cubicBezTo>
                    <a:pt x="759" y="312"/>
                    <a:pt x="1344" y="188"/>
                    <a:pt x="1928" y="188"/>
                  </a:cubicBezTo>
                  <a:cubicBezTo>
                    <a:pt x="2781" y="188"/>
                    <a:pt x="3630" y="452"/>
                    <a:pt x="4352" y="960"/>
                  </a:cubicBezTo>
                  <a:cubicBezTo>
                    <a:pt x="4372" y="979"/>
                    <a:pt x="4391" y="987"/>
                    <a:pt x="4408" y="987"/>
                  </a:cubicBezTo>
                  <a:cubicBezTo>
                    <a:pt x="4482" y="987"/>
                    <a:pt x="4531" y="848"/>
                    <a:pt x="4451" y="795"/>
                  </a:cubicBezTo>
                  <a:cubicBezTo>
                    <a:pt x="3695" y="272"/>
                    <a:pt x="2813" y="0"/>
                    <a:pt x="192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1" name="Google Shape;16781;p113"/>
            <p:cNvSpPr/>
            <p:nvPr/>
          </p:nvSpPr>
          <p:spPr>
            <a:xfrm>
              <a:off x="4077225" y="392400"/>
              <a:ext cx="70850" cy="26975"/>
            </a:xfrm>
            <a:custGeom>
              <a:rect b="b" l="l" r="r" t="t"/>
              <a:pathLst>
                <a:path extrusionOk="0" h="1079" w="2834">
                  <a:moveTo>
                    <a:pt x="132" y="0"/>
                  </a:moveTo>
                  <a:cubicBezTo>
                    <a:pt x="0" y="0"/>
                    <a:pt x="0" y="197"/>
                    <a:pt x="132" y="197"/>
                  </a:cubicBezTo>
                  <a:cubicBezTo>
                    <a:pt x="1052" y="197"/>
                    <a:pt x="1906" y="526"/>
                    <a:pt x="2629" y="1052"/>
                  </a:cubicBezTo>
                  <a:cubicBezTo>
                    <a:pt x="2648" y="1071"/>
                    <a:pt x="2668" y="1079"/>
                    <a:pt x="2688" y="1079"/>
                  </a:cubicBezTo>
                  <a:cubicBezTo>
                    <a:pt x="2769" y="1079"/>
                    <a:pt x="2834" y="940"/>
                    <a:pt x="2728" y="887"/>
                  </a:cubicBezTo>
                  <a:cubicBezTo>
                    <a:pt x="2005" y="329"/>
                    <a:pt x="1085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2" name="Google Shape;16782;p113"/>
            <p:cNvSpPr/>
            <p:nvPr/>
          </p:nvSpPr>
          <p:spPr>
            <a:xfrm>
              <a:off x="4162175" y="418350"/>
              <a:ext cx="63275" cy="64175"/>
            </a:xfrm>
            <a:custGeom>
              <a:rect b="b" l="l" r="r" t="t"/>
              <a:pathLst>
                <a:path extrusionOk="0" h="2567" w="2531">
                  <a:moveTo>
                    <a:pt x="143" y="0"/>
                  </a:moveTo>
                  <a:cubicBezTo>
                    <a:pt x="62" y="0"/>
                    <a:pt x="1" y="154"/>
                    <a:pt x="85" y="211"/>
                  </a:cubicBezTo>
                  <a:cubicBezTo>
                    <a:pt x="940" y="835"/>
                    <a:pt x="1696" y="1624"/>
                    <a:pt x="2287" y="2511"/>
                  </a:cubicBezTo>
                  <a:cubicBezTo>
                    <a:pt x="2317" y="2551"/>
                    <a:pt x="2352" y="2566"/>
                    <a:pt x="2386" y="2566"/>
                  </a:cubicBezTo>
                  <a:cubicBezTo>
                    <a:pt x="2464" y="2566"/>
                    <a:pt x="2530" y="2481"/>
                    <a:pt x="2484" y="2412"/>
                  </a:cubicBezTo>
                  <a:cubicBezTo>
                    <a:pt x="1860" y="1492"/>
                    <a:pt x="1104" y="671"/>
                    <a:pt x="184" y="14"/>
                  </a:cubicBezTo>
                  <a:cubicBezTo>
                    <a:pt x="170" y="4"/>
                    <a:pt x="15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3" name="Google Shape;16783;p113"/>
            <p:cNvSpPr/>
            <p:nvPr/>
          </p:nvSpPr>
          <p:spPr>
            <a:xfrm>
              <a:off x="4190175" y="423550"/>
              <a:ext cx="36850" cy="46450"/>
            </a:xfrm>
            <a:custGeom>
              <a:rect b="b" l="l" r="r" t="t"/>
              <a:pathLst>
                <a:path extrusionOk="0" h="1858" w="1474">
                  <a:moveTo>
                    <a:pt x="138" y="1"/>
                  </a:moveTo>
                  <a:cubicBezTo>
                    <a:pt x="62" y="1"/>
                    <a:pt x="0" y="93"/>
                    <a:pt x="50" y="167"/>
                  </a:cubicBezTo>
                  <a:lnTo>
                    <a:pt x="83" y="167"/>
                  </a:lnTo>
                  <a:cubicBezTo>
                    <a:pt x="510" y="693"/>
                    <a:pt x="937" y="1251"/>
                    <a:pt x="1266" y="1810"/>
                  </a:cubicBezTo>
                  <a:cubicBezTo>
                    <a:pt x="1288" y="1843"/>
                    <a:pt x="1320" y="1858"/>
                    <a:pt x="1352" y="1858"/>
                  </a:cubicBezTo>
                  <a:cubicBezTo>
                    <a:pt x="1415" y="1858"/>
                    <a:pt x="1474" y="1799"/>
                    <a:pt x="1430" y="1711"/>
                  </a:cubicBezTo>
                  <a:cubicBezTo>
                    <a:pt x="1101" y="1120"/>
                    <a:pt x="674" y="561"/>
                    <a:pt x="214" y="36"/>
                  </a:cubicBezTo>
                  <a:cubicBezTo>
                    <a:pt x="189" y="11"/>
                    <a:pt x="163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4" name="Google Shape;16784;p113"/>
            <p:cNvSpPr/>
            <p:nvPr/>
          </p:nvSpPr>
          <p:spPr>
            <a:xfrm>
              <a:off x="4246450" y="351575"/>
              <a:ext cx="29925" cy="121500"/>
            </a:xfrm>
            <a:custGeom>
              <a:rect b="b" l="l" r="r" t="t"/>
              <a:pathLst>
                <a:path extrusionOk="0" h="4860" w="1197">
                  <a:moveTo>
                    <a:pt x="1063" y="0"/>
                  </a:moveTo>
                  <a:cubicBezTo>
                    <a:pt x="1035" y="0"/>
                    <a:pt x="1006" y="16"/>
                    <a:pt x="986" y="56"/>
                  </a:cubicBezTo>
                  <a:cubicBezTo>
                    <a:pt x="165" y="1502"/>
                    <a:pt x="0" y="3210"/>
                    <a:pt x="526" y="4788"/>
                  </a:cubicBezTo>
                  <a:cubicBezTo>
                    <a:pt x="539" y="4838"/>
                    <a:pt x="575" y="4859"/>
                    <a:pt x="614" y="4859"/>
                  </a:cubicBezTo>
                  <a:cubicBezTo>
                    <a:pt x="676" y="4859"/>
                    <a:pt x="744" y="4803"/>
                    <a:pt x="723" y="4722"/>
                  </a:cubicBezTo>
                  <a:cubicBezTo>
                    <a:pt x="230" y="3210"/>
                    <a:pt x="395" y="1567"/>
                    <a:pt x="1151" y="154"/>
                  </a:cubicBezTo>
                  <a:cubicBezTo>
                    <a:pt x="1196" y="85"/>
                    <a:pt x="1130" y="0"/>
                    <a:pt x="10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5" name="Google Shape;16785;p113"/>
            <p:cNvSpPr/>
            <p:nvPr/>
          </p:nvSpPr>
          <p:spPr>
            <a:xfrm>
              <a:off x="4234950" y="295950"/>
              <a:ext cx="52950" cy="81675"/>
            </a:xfrm>
            <a:custGeom>
              <a:rect b="b" l="l" r="r" t="t"/>
              <a:pathLst>
                <a:path extrusionOk="0" h="3267" w="2118">
                  <a:moveTo>
                    <a:pt x="1949" y="0"/>
                  </a:moveTo>
                  <a:cubicBezTo>
                    <a:pt x="1934" y="0"/>
                    <a:pt x="1920" y="4"/>
                    <a:pt x="1906" y="13"/>
                  </a:cubicBezTo>
                  <a:cubicBezTo>
                    <a:pt x="723" y="638"/>
                    <a:pt x="0" y="1854"/>
                    <a:pt x="33" y="3168"/>
                  </a:cubicBezTo>
                  <a:cubicBezTo>
                    <a:pt x="33" y="3234"/>
                    <a:pt x="83" y="3267"/>
                    <a:pt x="132" y="3267"/>
                  </a:cubicBezTo>
                  <a:cubicBezTo>
                    <a:pt x="181" y="3267"/>
                    <a:pt x="230" y="3234"/>
                    <a:pt x="230" y="3168"/>
                  </a:cubicBezTo>
                  <a:cubicBezTo>
                    <a:pt x="230" y="1919"/>
                    <a:pt x="888" y="769"/>
                    <a:pt x="2005" y="211"/>
                  </a:cubicBezTo>
                  <a:cubicBezTo>
                    <a:pt x="2118" y="154"/>
                    <a:pt x="2036" y="0"/>
                    <a:pt x="19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6" name="Google Shape;16786;p113"/>
            <p:cNvSpPr/>
            <p:nvPr/>
          </p:nvSpPr>
          <p:spPr>
            <a:xfrm>
              <a:off x="4437025" y="237950"/>
              <a:ext cx="147375" cy="71425"/>
            </a:xfrm>
            <a:custGeom>
              <a:rect b="b" l="l" r="r" t="t"/>
              <a:pathLst>
                <a:path extrusionOk="0" h="2857" w="5895">
                  <a:moveTo>
                    <a:pt x="132" y="0"/>
                  </a:moveTo>
                  <a:cubicBezTo>
                    <a:pt x="1" y="0"/>
                    <a:pt x="1" y="197"/>
                    <a:pt x="132" y="197"/>
                  </a:cubicBezTo>
                  <a:cubicBezTo>
                    <a:pt x="2268" y="230"/>
                    <a:pt x="4306" y="1183"/>
                    <a:pt x="5686" y="2826"/>
                  </a:cubicBezTo>
                  <a:cubicBezTo>
                    <a:pt x="5700" y="2848"/>
                    <a:pt x="5719" y="2857"/>
                    <a:pt x="5739" y="2857"/>
                  </a:cubicBezTo>
                  <a:cubicBezTo>
                    <a:pt x="5810" y="2857"/>
                    <a:pt x="5894" y="2739"/>
                    <a:pt x="5817" y="2662"/>
                  </a:cubicBezTo>
                  <a:cubicBezTo>
                    <a:pt x="4404" y="986"/>
                    <a:pt x="2334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7" name="Google Shape;16787;p113"/>
            <p:cNvSpPr/>
            <p:nvPr/>
          </p:nvSpPr>
          <p:spPr>
            <a:xfrm>
              <a:off x="4495550" y="273175"/>
              <a:ext cx="59275" cy="37850"/>
            </a:xfrm>
            <a:custGeom>
              <a:rect b="b" l="l" r="r" t="t"/>
              <a:pathLst>
                <a:path extrusionOk="0" h="1514" w="2371">
                  <a:moveTo>
                    <a:pt x="129" y="1"/>
                  </a:moveTo>
                  <a:cubicBezTo>
                    <a:pt x="22" y="1"/>
                    <a:pt x="1" y="171"/>
                    <a:pt x="92" y="201"/>
                  </a:cubicBezTo>
                  <a:cubicBezTo>
                    <a:pt x="847" y="497"/>
                    <a:pt x="1537" y="957"/>
                    <a:pt x="2129" y="1483"/>
                  </a:cubicBezTo>
                  <a:cubicBezTo>
                    <a:pt x="2151" y="1505"/>
                    <a:pt x="2176" y="1514"/>
                    <a:pt x="2200" y="1514"/>
                  </a:cubicBezTo>
                  <a:cubicBezTo>
                    <a:pt x="2287" y="1514"/>
                    <a:pt x="2370" y="1403"/>
                    <a:pt x="2293" y="1352"/>
                  </a:cubicBezTo>
                  <a:cubicBezTo>
                    <a:pt x="1636" y="793"/>
                    <a:pt x="946" y="333"/>
                    <a:pt x="157" y="4"/>
                  </a:cubicBezTo>
                  <a:cubicBezTo>
                    <a:pt x="147" y="2"/>
                    <a:pt x="138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8" name="Google Shape;16788;p113"/>
            <p:cNvSpPr/>
            <p:nvPr/>
          </p:nvSpPr>
          <p:spPr>
            <a:xfrm>
              <a:off x="4521375" y="311125"/>
              <a:ext cx="48300" cy="38200"/>
            </a:xfrm>
            <a:custGeom>
              <a:rect b="b" l="l" r="r" t="t"/>
              <a:pathLst>
                <a:path extrusionOk="0" h="1528" w="1932">
                  <a:moveTo>
                    <a:pt x="141" y="0"/>
                  </a:moveTo>
                  <a:cubicBezTo>
                    <a:pt x="63" y="0"/>
                    <a:pt x="1" y="111"/>
                    <a:pt x="77" y="162"/>
                  </a:cubicBezTo>
                  <a:lnTo>
                    <a:pt x="1720" y="1509"/>
                  </a:lnTo>
                  <a:cubicBezTo>
                    <a:pt x="1739" y="1522"/>
                    <a:pt x="1758" y="1527"/>
                    <a:pt x="1777" y="1527"/>
                  </a:cubicBezTo>
                  <a:cubicBezTo>
                    <a:pt x="1860" y="1527"/>
                    <a:pt x="1932" y="1425"/>
                    <a:pt x="1852" y="1345"/>
                  </a:cubicBezTo>
                  <a:lnTo>
                    <a:pt x="209" y="31"/>
                  </a:lnTo>
                  <a:cubicBezTo>
                    <a:pt x="187" y="9"/>
                    <a:pt x="164" y="0"/>
                    <a:pt x="14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9" name="Google Shape;16789;p113"/>
            <p:cNvSpPr/>
            <p:nvPr/>
          </p:nvSpPr>
          <p:spPr>
            <a:xfrm>
              <a:off x="4604275" y="394400"/>
              <a:ext cx="67100" cy="85700"/>
            </a:xfrm>
            <a:custGeom>
              <a:rect b="b" l="l" r="r" t="t"/>
              <a:pathLst>
                <a:path extrusionOk="0" h="3428" w="2684">
                  <a:moveTo>
                    <a:pt x="155" y="1"/>
                  </a:moveTo>
                  <a:cubicBezTo>
                    <a:pt x="72" y="1"/>
                    <a:pt x="0" y="103"/>
                    <a:pt x="80" y="183"/>
                  </a:cubicBezTo>
                  <a:cubicBezTo>
                    <a:pt x="1132" y="1004"/>
                    <a:pt x="1953" y="2122"/>
                    <a:pt x="2446" y="3370"/>
                  </a:cubicBezTo>
                  <a:cubicBezTo>
                    <a:pt x="2472" y="3409"/>
                    <a:pt x="2518" y="3428"/>
                    <a:pt x="2561" y="3428"/>
                  </a:cubicBezTo>
                  <a:cubicBezTo>
                    <a:pt x="2626" y="3428"/>
                    <a:pt x="2683" y="3384"/>
                    <a:pt x="2643" y="3305"/>
                  </a:cubicBezTo>
                  <a:cubicBezTo>
                    <a:pt x="2150" y="2023"/>
                    <a:pt x="1296" y="873"/>
                    <a:pt x="212" y="19"/>
                  </a:cubicBezTo>
                  <a:cubicBezTo>
                    <a:pt x="193" y="6"/>
                    <a:pt x="174" y="1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0" name="Google Shape;16790;p113"/>
            <p:cNvSpPr/>
            <p:nvPr/>
          </p:nvSpPr>
          <p:spPr>
            <a:xfrm>
              <a:off x="4592000" y="1028675"/>
              <a:ext cx="111225" cy="19600"/>
            </a:xfrm>
            <a:custGeom>
              <a:rect b="b" l="l" r="r" t="t"/>
              <a:pathLst>
                <a:path extrusionOk="0" h="784" w="4449">
                  <a:moveTo>
                    <a:pt x="149" y="1"/>
                  </a:moveTo>
                  <a:cubicBezTo>
                    <a:pt x="52" y="1"/>
                    <a:pt x="1" y="125"/>
                    <a:pt x="111" y="180"/>
                  </a:cubicBezTo>
                  <a:lnTo>
                    <a:pt x="111" y="213"/>
                  </a:lnTo>
                  <a:cubicBezTo>
                    <a:pt x="956" y="593"/>
                    <a:pt x="1869" y="783"/>
                    <a:pt x="2789" y="783"/>
                  </a:cubicBezTo>
                  <a:cubicBezTo>
                    <a:pt x="3300" y="783"/>
                    <a:pt x="3813" y="725"/>
                    <a:pt x="4317" y="607"/>
                  </a:cubicBezTo>
                  <a:cubicBezTo>
                    <a:pt x="4449" y="574"/>
                    <a:pt x="4383" y="410"/>
                    <a:pt x="4252" y="410"/>
                  </a:cubicBezTo>
                  <a:cubicBezTo>
                    <a:pt x="3786" y="524"/>
                    <a:pt x="3313" y="578"/>
                    <a:pt x="2841" y="578"/>
                  </a:cubicBezTo>
                  <a:cubicBezTo>
                    <a:pt x="1944" y="578"/>
                    <a:pt x="1049" y="382"/>
                    <a:pt x="210" y="16"/>
                  </a:cubicBezTo>
                  <a:cubicBezTo>
                    <a:pt x="188" y="5"/>
                    <a:pt x="168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1" name="Google Shape;16791;p113"/>
            <p:cNvSpPr/>
            <p:nvPr/>
          </p:nvSpPr>
          <p:spPr>
            <a:xfrm>
              <a:off x="4600775" y="996925"/>
              <a:ext cx="89300" cy="9475"/>
            </a:xfrm>
            <a:custGeom>
              <a:rect b="b" l="l" r="r" t="t"/>
              <a:pathLst>
                <a:path extrusionOk="0" h="379" w="3572">
                  <a:moveTo>
                    <a:pt x="158" y="1"/>
                  </a:moveTo>
                  <a:cubicBezTo>
                    <a:pt x="47" y="1"/>
                    <a:pt x="0" y="171"/>
                    <a:pt x="122" y="201"/>
                  </a:cubicBezTo>
                  <a:cubicBezTo>
                    <a:pt x="772" y="320"/>
                    <a:pt x="1435" y="379"/>
                    <a:pt x="2102" y="379"/>
                  </a:cubicBezTo>
                  <a:cubicBezTo>
                    <a:pt x="2547" y="379"/>
                    <a:pt x="2994" y="353"/>
                    <a:pt x="3440" y="300"/>
                  </a:cubicBezTo>
                  <a:cubicBezTo>
                    <a:pt x="3572" y="300"/>
                    <a:pt x="3572" y="103"/>
                    <a:pt x="3440" y="103"/>
                  </a:cubicBezTo>
                  <a:cubicBezTo>
                    <a:pt x="3007" y="155"/>
                    <a:pt x="2568" y="182"/>
                    <a:pt x="2130" y="182"/>
                  </a:cubicBezTo>
                  <a:cubicBezTo>
                    <a:pt x="1473" y="182"/>
                    <a:pt x="818" y="123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2" name="Google Shape;16792;p113"/>
            <p:cNvSpPr/>
            <p:nvPr/>
          </p:nvSpPr>
          <p:spPr>
            <a:xfrm>
              <a:off x="4788650" y="865425"/>
              <a:ext cx="90075" cy="130825"/>
            </a:xfrm>
            <a:custGeom>
              <a:rect b="b" l="l" r="r" t="t"/>
              <a:pathLst>
                <a:path extrusionOk="0" h="5233" w="3603">
                  <a:moveTo>
                    <a:pt x="3472" y="1"/>
                  </a:moveTo>
                  <a:cubicBezTo>
                    <a:pt x="3434" y="1"/>
                    <a:pt x="3397" y="22"/>
                    <a:pt x="3385" y="72"/>
                  </a:cubicBezTo>
                  <a:cubicBezTo>
                    <a:pt x="3220" y="1058"/>
                    <a:pt x="2859" y="2011"/>
                    <a:pt x="2366" y="2865"/>
                  </a:cubicBezTo>
                  <a:cubicBezTo>
                    <a:pt x="2103" y="3293"/>
                    <a:pt x="1840" y="3720"/>
                    <a:pt x="1512" y="4114"/>
                  </a:cubicBezTo>
                  <a:cubicBezTo>
                    <a:pt x="1247" y="4438"/>
                    <a:pt x="797" y="5026"/>
                    <a:pt x="328" y="5026"/>
                  </a:cubicBezTo>
                  <a:cubicBezTo>
                    <a:pt x="273" y="5026"/>
                    <a:pt x="219" y="5018"/>
                    <a:pt x="164" y="5001"/>
                  </a:cubicBezTo>
                  <a:cubicBezTo>
                    <a:pt x="33" y="5001"/>
                    <a:pt x="0" y="5166"/>
                    <a:pt x="132" y="5199"/>
                  </a:cubicBezTo>
                  <a:cubicBezTo>
                    <a:pt x="207" y="5222"/>
                    <a:pt x="280" y="5233"/>
                    <a:pt x="350" y="5233"/>
                  </a:cubicBezTo>
                  <a:cubicBezTo>
                    <a:pt x="769" y="5233"/>
                    <a:pt x="1099" y="4851"/>
                    <a:pt x="1380" y="4541"/>
                  </a:cubicBezTo>
                  <a:cubicBezTo>
                    <a:pt x="2530" y="3325"/>
                    <a:pt x="3286" y="1781"/>
                    <a:pt x="3582" y="138"/>
                  </a:cubicBezTo>
                  <a:cubicBezTo>
                    <a:pt x="3602" y="57"/>
                    <a:pt x="3535" y="1"/>
                    <a:pt x="34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3" name="Google Shape;16793;p113"/>
            <p:cNvSpPr/>
            <p:nvPr/>
          </p:nvSpPr>
          <p:spPr>
            <a:xfrm>
              <a:off x="4853550" y="767825"/>
              <a:ext cx="11525" cy="66700"/>
            </a:xfrm>
            <a:custGeom>
              <a:rect b="b" l="l" r="r" t="t"/>
              <a:pathLst>
                <a:path extrusionOk="0" h="2668" w="461">
                  <a:moveTo>
                    <a:pt x="296" y="0"/>
                  </a:moveTo>
                  <a:cubicBezTo>
                    <a:pt x="247" y="0"/>
                    <a:pt x="197" y="33"/>
                    <a:pt x="197" y="99"/>
                  </a:cubicBezTo>
                  <a:cubicBezTo>
                    <a:pt x="263" y="920"/>
                    <a:pt x="197" y="1742"/>
                    <a:pt x="0" y="2530"/>
                  </a:cubicBezTo>
                  <a:cubicBezTo>
                    <a:pt x="0" y="2612"/>
                    <a:pt x="63" y="2668"/>
                    <a:pt x="119" y="2668"/>
                  </a:cubicBezTo>
                  <a:cubicBezTo>
                    <a:pt x="153" y="2668"/>
                    <a:pt x="185" y="2646"/>
                    <a:pt x="197" y="2596"/>
                  </a:cubicBezTo>
                  <a:cubicBezTo>
                    <a:pt x="427" y="1775"/>
                    <a:pt x="460" y="953"/>
                    <a:pt x="394" y="99"/>
                  </a:cubicBezTo>
                  <a:cubicBezTo>
                    <a:pt x="394" y="33"/>
                    <a:pt x="345" y="0"/>
                    <a:pt x="29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4" name="Google Shape;16794;p113"/>
            <p:cNvSpPr/>
            <p:nvPr/>
          </p:nvSpPr>
          <p:spPr>
            <a:xfrm>
              <a:off x="4756125" y="1056650"/>
              <a:ext cx="76075" cy="31575"/>
            </a:xfrm>
            <a:custGeom>
              <a:rect b="b" l="l" r="r" t="t"/>
              <a:pathLst>
                <a:path extrusionOk="0" h="1263" w="3043">
                  <a:moveTo>
                    <a:pt x="164" y="1"/>
                  </a:moveTo>
                  <a:cubicBezTo>
                    <a:pt x="62" y="1"/>
                    <a:pt x="0" y="155"/>
                    <a:pt x="85" y="211"/>
                  </a:cubicBezTo>
                  <a:cubicBezTo>
                    <a:pt x="940" y="770"/>
                    <a:pt x="1860" y="1098"/>
                    <a:pt x="2846" y="1263"/>
                  </a:cubicBezTo>
                  <a:cubicBezTo>
                    <a:pt x="2977" y="1263"/>
                    <a:pt x="3043" y="1066"/>
                    <a:pt x="2911" y="1066"/>
                  </a:cubicBezTo>
                  <a:cubicBezTo>
                    <a:pt x="1925" y="934"/>
                    <a:pt x="1005" y="573"/>
                    <a:pt x="217" y="14"/>
                  </a:cubicBezTo>
                  <a:cubicBezTo>
                    <a:pt x="198" y="5"/>
                    <a:pt x="181" y="1"/>
                    <a:pt x="16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5" name="Google Shape;16795;p113"/>
            <p:cNvSpPr/>
            <p:nvPr/>
          </p:nvSpPr>
          <p:spPr>
            <a:xfrm>
              <a:off x="4797250" y="1036075"/>
              <a:ext cx="49750" cy="20950"/>
            </a:xfrm>
            <a:custGeom>
              <a:rect b="b" l="l" r="r" t="t"/>
              <a:pathLst>
                <a:path extrusionOk="0" h="838" w="1990">
                  <a:moveTo>
                    <a:pt x="154" y="0"/>
                  </a:moveTo>
                  <a:cubicBezTo>
                    <a:pt x="57" y="0"/>
                    <a:pt x="1" y="125"/>
                    <a:pt x="83" y="180"/>
                  </a:cubicBezTo>
                  <a:lnTo>
                    <a:pt x="116" y="180"/>
                  </a:lnTo>
                  <a:cubicBezTo>
                    <a:pt x="609" y="574"/>
                    <a:pt x="1201" y="771"/>
                    <a:pt x="1858" y="837"/>
                  </a:cubicBezTo>
                  <a:cubicBezTo>
                    <a:pt x="1989" y="837"/>
                    <a:pt x="1956" y="640"/>
                    <a:pt x="1858" y="640"/>
                  </a:cubicBezTo>
                  <a:cubicBezTo>
                    <a:pt x="1233" y="574"/>
                    <a:pt x="675" y="377"/>
                    <a:pt x="215" y="16"/>
                  </a:cubicBezTo>
                  <a:cubicBezTo>
                    <a:pt x="194" y="5"/>
                    <a:pt x="173" y="0"/>
                    <a:pt x="15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6" name="Google Shape;16796;p113"/>
            <p:cNvSpPr/>
            <p:nvPr/>
          </p:nvSpPr>
          <p:spPr>
            <a:xfrm>
              <a:off x="4836550" y="1028150"/>
              <a:ext cx="40025" cy="7175"/>
            </a:xfrm>
            <a:custGeom>
              <a:rect b="b" l="l" r="r" t="t"/>
              <a:pathLst>
                <a:path extrusionOk="0" h="287" w="1601">
                  <a:moveTo>
                    <a:pt x="158" y="0"/>
                  </a:moveTo>
                  <a:cubicBezTo>
                    <a:pt x="47" y="0"/>
                    <a:pt x="0" y="171"/>
                    <a:pt x="121" y="201"/>
                  </a:cubicBezTo>
                  <a:cubicBezTo>
                    <a:pt x="413" y="264"/>
                    <a:pt x="705" y="286"/>
                    <a:pt x="996" y="286"/>
                  </a:cubicBezTo>
                  <a:cubicBezTo>
                    <a:pt x="1165" y="286"/>
                    <a:pt x="1333" y="279"/>
                    <a:pt x="1502" y="267"/>
                  </a:cubicBezTo>
                  <a:cubicBezTo>
                    <a:pt x="1567" y="267"/>
                    <a:pt x="1600" y="201"/>
                    <a:pt x="1600" y="168"/>
                  </a:cubicBezTo>
                  <a:cubicBezTo>
                    <a:pt x="1600" y="115"/>
                    <a:pt x="1578" y="61"/>
                    <a:pt x="1534" y="61"/>
                  </a:cubicBezTo>
                  <a:cubicBezTo>
                    <a:pt x="1525" y="61"/>
                    <a:pt x="1514" y="64"/>
                    <a:pt x="1502" y="70"/>
                  </a:cubicBezTo>
                  <a:cubicBezTo>
                    <a:pt x="1387" y="78"/>
                    <a:pt x="1270" y="83"/>
                    <a:pt x="1152" y="83"/>
                  </a:cubicBezTo>
                  <a:cubicBezTo>
                    <a:pt x="830" y="83"/>
                    <a:pt x="500" y="52"/>
                    <a:pt x="187" y="4"/>
                  </a:cubicBezTo>
                  <a:cubicBezTo>
                    <a:pt x="177" y="1"/>
                    <a:pt x="167" y="0"/>
                    <a:pt x="15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7" name="Google Shape;16797;p113"/>
            <p:cNvSpPr/>
            <p:nvPr/>
          </p:nvSpPr>
          <p:spPr>
            <a:xfrm>
              <a:off x="4967525" y="976025"/>
              <a:ext cx="45400" cy="68725"/>
            </a:xfrm>
            <a:custGeom>
              <a:rect b="b" l="l" r="r" t="t"/>
              <a:pathLst>
                <a:path extrusionOk="0" h="2749" w="1816">
                  <a:moveTo>
                    <a:pt x="1713" y="1"/>
                  </a:moveTo>
                  <a:cubicBezTo>
                    <a:pt x="1673" y="1"/>
                    <a:pt x="1633" y="27"/>
                    <a:pt x="1619" y="84"/>
                  </a:cubicBezTo>
                  <a:cubicBezTo>
                    <a:pt x="1323" y="1037"/>
                    <a:pt x="797" y="1892"/>
                    <a:pt x="74" y="2582"/>
                  </a:cubicBezTo>
                  <a:cubicBezTo>
                    <a:pt x="0" y="2656"/>
                    <a:pt x="74" y="2748"/>
                    <a:pt x="144" y="2748"/>
                  </a:cubicBezTo>
                  <a:cubicBezTo>
                    <a:pt x="167" y="2748"/>
                    <a:pt x="189" y="2738"/>
                    <a:pt x="206" y="2713"/>
                  </a:cubicBezTo>
                  <a:cubicBezTo>
                    <a:pt x="962" y="2023"/>
                    <a:pt x="1520" y="1103"/>
                    <a:pt x="1816" y="117"/>
                  </a:cubicBezTo>
                  <a:cubicBezTo>
                    <a:pt x="1816" y="43"/>
                    <a:pt x="1764" y="1"/>
                    <a:pt x="17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8" name="Google Shape;16798;p113"/>
            <p:cNvSpPr/>
            <p:nvPr/>
          </p:nvSpPr>
          <p:spPr>
            <a:xfrm>
              <a:off x="4970600" y="670500"/>
              <a:ext cx="55150" cy="71250"/>
            </a:xfrm>
            <a:custGeom>
              <a:rect b="b" l="l" r="r" t="t"/>
              <a:pathLst>
                <a:path extrusionOk="0" h="2850" w="2206">
                  <a:moveTo>
                    <a:pt x="134" y="0"/>
                  </a:moveTo>
                  <a:cubicBezTo>
                    <a:pt x="56" y="0"/>
                    <a:pt x="0" y="125"/>
                    <a:pt x="83" y="180"/>
                  </a:cubicBezTo>
                  <a:cubicBezTo>
                    <a:pt x="970" y="837"/>
                    <a:pt x="1660" y="1724"/>
                    <a:pt x="1989" y="2776"/>
                  </a:cubicBezTo>
                  <a:cubicBezTo>
                    <a:pt x="2002" y="2829"/>
                    <a:pt x="2041" y="2850"/>
                    <a:pt x="2082" y="2850"/>
                  </a:cubicBezTo>
                  <a:cubicBezTo>
                    <a:pt x="2142" y="2850"/>
                    <a:pt x="2206" y="2802"/>
                    <a:pt x="2186" y="2743"/>
                  </a:cubicBezTo>
                  <a:cubicBezTo>
                    <a:pt x="1857" y="1626"/>
                    <a:pt x="1134" y="673"/>
                    <a:pt x="181" y="16"/>
                  </a:cubicBezTo>
                  <a:cubicBezTo>
                    <a:pt x="165" y="5"/>
                    <a:pt x="15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9" name="Google Shape;16799;p113"/>
            <p:cNvSpPr/>
            <p:nvPr/>
          </p:nvSpPr>
          <p:spPr>
            <a:xfrm>
              <a:off x="5004375" y="654700"/>
              <a:ext cx="34850" cy="48975"/>
            </a:xfrm>
            <a:custGeom>
              <a:rect b="b" l="l" r="r" t="t"/>
              <a:pathLst>
                <a:path extrusionOk="0" h="1959" w="1394">
                  <a:moveTo>
                    <a:pt x="159" y="1"/>
                  </a:moveTo>
                  <a:cubicBezTo>
                    <a:pt x="83" y="1"/>
                    <a:pt x="0" y="86"/>
                    <a:pt x="46" y="155"/>
                  </a:cubicBezTo>
                  <a:lnTo>
                    <a:pt x="1163" y="1896"/>
                  </a:lnTo>
                  <a:cubicBezTo>
                    <a:pt x="1185" y="1940"/>
                    <a:pt x="1222" y="1958"/>
                    <a:pt x="1257" y="1958"/>
                  </a:cubicBezTo>
                  <a:cubicBezTo>
                    <a:pt x="1328" y="1958"/>
                    <a:pt x="1393" y="1885"/>
                    <a:pt x="1328" y="1798"/>
                  </a:cubicBezTo>
                  <a:lnTo>
                    <a:pt x="243" y="56"/>
                  </a:lnTo>
                  <a:cubicBezTo>
                    <a:pt x="224" y="17"/>
                    <a:pt x="192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0" name="Google Shape;16800;p113"/>
            <p:cNvSpPr/>
            <p:nvPr/>
          </p:nvSpPr>
          <p:spPr>
            <a:xfrm>
              <a:off x="5021600" y="637825"/>
              <a:ext cx="63800" cy="106400"/>
            </a:xfrm>
            <a:custGeom>
              <a:rect b="b" l="l" r="r" t="t"/>
              <a:pathLst>
                <a:path extrusionOk="0" h="4256" w="2552">
                  <a:moveTo>
                    <a:pt x="137" y="0"/>
                  </a:moveTo>
                  <a:cubicBezTo>
                    <a:pt x="69" y="0"/>
                    <a:pt x="1" y="70"/>
                    <a:pt x="47" y="140"/>
                  </a:cubicBezTo>
                  <a:cubicBezTo>
                    <a:pt x="967" y="1388"/>
                    <a:pt x="1723" y="2769"/>
                    <a:pt x="2315" y="4182"/>
                  </a:cubicBezTo>
                  <a:cubicBezTo>
                    <a:pt x="2341" y="4234"/>
                    <a:pt x="2388" y="4255"/>
                    <a:pt x="2431" y="4255"/>
                  </a:cubicBezTo>
                  <a:cubicBezTo>
                    <a:pt x="2496" y="4255"/>
                    <a:pt x="2551" y="4208"/>
                    <a:pt x="2512" y="4149"/>
                  </a:cubicBezTo>
                  <a:cubicBezTo>
                    <a:pt x="1920" y="2703"/>
                    <a:pt x="1132" y="1323"/>
                    <a:pt x="212" y="41"/>
                  </a:cubicBezTo>
                  <a:cubicBezTo>
                    <a:pt x="192" y="12"/>
                    <a:pt x="165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1" name="Google Shape;16801;p113"/>
            <p:cNvSpPr/>
            <p:nvPr/>
          </p:nvSpPr>
          <p:spPr>
            <a:xfrm>
              <a:off x="5037350" y="827175"/>
              <a:ext cx="42950" cy="97625"/>
            </a:xfrm>
            <a:custGeom>
              <a:rect b="b" l="l" r="r" t="t"/>
              <a:pathLst>
                <a:path extrusionOk="0" h="3905" w="1718">
                  <a:moveTo>
                    <a:pt x="1429" y="1"/>
                  </a:moveTo>
                  <a:cubicBezTo>
                    <a:pt x="1368" y="1"/>
                    <a:pt x="1303" y="44"/>
                    <a:pt x="1323" y="124"/>
                  </a:cubicBezTo>
                  <a:cubicBezTo>
                    <a:pt x="1487" y="1471"/>
                    <a:pt x="1027" y="2785"/>
                    <a:pt x="74" y="3738"/>
                  </a:cubicBezTo>
                  <a:cubicBezTo>
                    <a:pt x="1" y="3812"/>
                    <a:pt x="74" y="3905"/>
                    <a:pt x="158" y="3905"/>
                  </a:cubicBezTo>
                  <a:cubicBezTo>
                    <a:pt x="185" y="3905"/>
                    <a:pt x="214" y="3894"/>
                    <a:pt x="239" y="3870"/>
                  </a:cubicBezTo>
                  <a:cubicBezTo>
                    <a:pt x="1225" y="2884"/>
                    <a:pt x="1718" y="1471"/>
                    <a:pt x="1520" y="58"/>
                  </a:cubicBezTo>
                  <a:cubicBezTo>
                    <a:pt x="1507" y="19"/>
                    <a:pt x="1469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2" name="Google Shape;16802;p113"/>
            <p:cNvSpPr/>
            <p:nvPr/>
          </p:nvSpPr>
          <p:spPr>
            <a:xfrm>
              <a:off x="5093425" y="770275"/>
              <a:ext cx="7400" cy="92875"/>
            </a:xfrm>
            <a:custGeom>
              <a:rect b="b" l="l" r="r" t="t"/>
              <a:pathLst>
                <a:path extrusionOk="0" h="3715" w="296">
                  <a:moveTo>
                    <a:pt x="148" y="1"/>
                  </a:moveTo>
                  <a:cubicBezTo>
                    <a:pt x="91" y="1"/>
                    <a:pt x="33" y="34"/>
                    <a:pt x="33" y="99"/>
                  </a:cubicBezTo>
                  <a:cubicBezTo>
                    <a:pt x="99" y="1282"/>
                    <a:pt x="66" y="2432"/>
                    <a:pt x="0" y="3615"/>
                  </a:cubicBezTo>
                  <a:cubicBezTo>
                    <a:pt x="0" y="3681"/>
                    <a:pt x="50" y="3714"/>
                    <a:pt x="99" y="3714"/>
                  </a:cubicBezTo>
                  <a:cubicBezTo>
                    <a:pt x="148" y="3714"/>
                    <a:pt x="197" y="3681"/>
                    <a:pt x="197" y="3615"/>
                  </a:cubicBezTo>
                  <a:cubicBezTo>
                    <a:pt x="296" y="2432"/>
                    <a:pt x="296" y="1282"/>
                    <a:pt x="263" y="99"/>
                  </a:cubicBezTo>
                  <a:cubicBezTo>
                    <a:pt x="263" y="34"/>
                    <a:pt x="206" y="1"/>
                    <a:pt x="14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3" name="Google Shape;16803;p113"/>
            <p:cNvSpPr/>
            <p:nvPr/>
          </p:nvSpPr>
          <p:spPr>
            <a:xfrm>
              <a:off x="4636250" y="307850"/>
              <a:ext cx="123450" cy="43550"/>
            </a:xfrm>
            <a:custGeom>
              <a:rect b="b" l="l" r="r" t="t"/>
              <a:pathLst>
                <a:path extrusionOk="0" h="1742" w="4938">
                  <a:moveTo>
                    <a:pt x="3675" y="1"/>
                  </a:moveTo>
                  <a:cubicBezTo>
                    <a:pt x="2314" y="1"/>
                    <a:pt x="1001" y="546"/>
                    <a:pt x="50" y="1575"/>
                  </a:cubicBezTo>
                  <a:cubicBezTo>
                    <a:pt x="1" y="1649"/>
                    <a:pt x="62" y="1741"/>
                    <a:pt x="138" y="1741"/>
                  </a:cubicBezTo>
                  <a:cubicBezTo>
                    <a:pt x="163" y="1741"/>
                    <a:pt x="190" y="1731"/>
                    <a:pt x="214" y="1706"/>
                  </a:cubicBezTo>
                  <a:cubicBezTo>
                    <a:pt x="1099" y="745"/>
                    <a:pt x="2334" y="213"/>
                    <a:pt x="3605" y="213"/>
                  </a:cubicBezTo>
                  <a:cubicBezTo>
                    <a:pt x="3986" y="213"/>
                    <a:pt x="4370" y="260"/>
                    <a:pt x="4749" y="359"/>
                  </a:cubicBezTo>
                  <a:cubicBezTo>
                    <a:pt x="4758" y="361"/>
                    <a:pt x="4766" y="362"/>
                    <a:pt x="4774" y="362"/>
                  </a:cubicBezTo>
                  <a:cubicBezTo>
                    <a:pt x="4888" y="362"/>
                    <a:pt x="4937" y="160"/>
                    <a:pt x="4815" y="129"/>
                  </a:cubicBezTo>
                  <a:cubicBezTo>
                    <a:pt x="4435" y="43"/>
                    <a:pt x="4053" y="1"/>
                    <a:pt x="36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4" name="Google Shape;16804;p113"/>
            <p:cNvSpPr/>
            <p:nvPr/>
          </p:nvSpPr>
          <p:spPr>
            <a:xfrm>
              <a:off x="4811350" y="336150"/>
              <a:ext cx="78700" cy="82300"/>
            </a:xfrm>
            <a:custGeom>
              <a:rect b="b" l="l" r="r" t="t"/>
              <a:pathLst>
                <a:path extrusionOk="0" h="3292" w="3148">
                  <a:moveTo>
                    <a:pt x="150" y="0"/>
                  </a:moveTo>
                  <a:cubicBezTo>
                    <a:pt x="52" y="0"/>
                    <a:pt x="0" y="130"/>
                    <a:pt x="111" y="213"/>
                  </a:cubicBezTo>
                  <a:cubicBezTo>
                    <a:pt x="1294" y="936"/>
                    <a:pt x="2280" y="1987"/>
                    <a:pt x="2937" y="3236"/>
                  </a:cubicBezTo>
                  <a:cubicBezTo>
                    <a:pt x="2957" y="3275"/>
                    <a:pt x="2985" y="3291"/>
                    <a:pt x="3014" y="3291"/>
                  </a:cubicBezTo>
                  <a:cubicBezTo>
                    <a:pt x="3081" y="3291"/>
                    <a:pt x="3147" y="3206"/>
                    <a:pt x="3101" y="3137"/>
                  </a:cubicBezTo>
                  <a:cubicBezTo>
                    <a:pt x="2444" y="1856"/>
                    <a:pt x="1425" y="771"/>
                    <a:pt x="209" y="16"/>
                  </a:cubicBezTo>
                  <a:cubicBezTo>
                    <a:pt x="188" y="5"/>
                    <a:pt x="168" y="0"/>
                    <a:pt x="15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5" name="Google Shape;16805;p113"/>
            <p:cNvSpPr/>
            <p:nvPr/>
          </p:nvSpPr>
          <p:spPr>
            <a:xfrm>
              <a:off x="4914575" y="434075"/>
              <a:ext cx="41675" cy="159400"/>
            </a:xfrm>
            <a:custGeom>
              <a:rect b="b" l="l" r="r" t="t"/>
              <a:pathLst>
                <a:path extrusionOk="0" h="6376" w="1667">
                  <a:moveTo>
                    <a:pt x="145" y="1"/>
                  </a:moveTo>
                  <a:cubicBezTo>
                    <a:pt x="76" y="1"/>
                    <a:pt x="0" y="71"/>
                    <a:pt x="24" y="140"/>
                  </a:cubicBezTo>
                  <a:cubicBezTo>
                    <a:pt x="944" y="2079"/>
                    <a:pt x="1437" y="4149"/>
                    <a:pt x="1469" y="6252"/>
                  </a:cubicBezTo>
                  <a:cubicBezTo>
                    <a:pt x="1469" y="6335"/>
                    <a:pt x="1519" y="6376"/>
                    <a:pt x="1568" y="6376"/>
                  </a:cubicBezTo>
                  <a:cubicBezTo>
                    <a:pt x="1617" y="6376"/>
                    <a:pt x="1667" y="6335"/>
                    <a:pt x="1667" y="6252"/>
                  </a:cubicBezTo>
                  <a:cubicBezTo>
                    <a:pt x="1634" y="4116"/>
                    <a:pt x="1141" y="1981"/>
                    <a:pt x="221" y="42"/>
                  </a:cubicBezTo>
                  <a:cubicBezTo>
                    <a:pt x="202" y="13"/>
                    <a:pt x="174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6" name="Google Shape;16806;p113"/>
            <p:cNvSpPr/>
            <p:nvPr/>
          </p:nvSpPr>
          <p:spPr>
            <a:xfrm>
              <a:off x="4897575" y="488775"/>
              <a:ext cx="25825" cy="96850"/>
            </a:xfrm>
            <a:custGeom>
              <a:rect b="b" l="l" r="r" t="t"/>
              <a:pathLst>
                <a:path extrusionOk="0" h="3874" w="1033">
                  <a:moveTo>
                    <a:pt x="159" y="0"/>
                  </a:moveTo>
                  <a:cubicBezTo>
                    <a:pt x="83" y="0"/>
                    <a:pt x="0" y="85"/>
                    <a:pt x="46" y="154"/>
                  </a:cubicBezTo>
                  <a:cubicBezTo>
                    <a:pt x="638" y="1238"/>
                    <a:pt x="835" y="2520"/>
                    <a:pt x="638" y="3736"/>
                  </a:cubicBezTo>
                  <a:cubicBezTo>
                    <a:pt x="618" y="3817"/>
                    <a:pt x="685" y="3873"/>
                    <a:pt x="747" y="3873"/>
                  </a:cubicBezTo>
                  <a:cubicBezTo>
                    <a:pt x="786" y="3873"/>
                    <a:pt x="822" y="3852"/>
                    <a:pt x="835" y="3802"/>
                  </a:cubicBezTo>
                  <a:cubicBezTo>
                    <a:pt x="1032" y="2520"/>
                    <a:pt x="835" y="1206"/>
                    <a:pt x="244" y="55"/>
                  </a:cubicBezTo>
                  <a:cubicBezTo>
                    <a:pt x="224" y="16"/>
                    <a:pt x="192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7" name="Google Shape;16807;p113"/>
            <p:cNvSpPr/>
            <p:nvPr/>
          </p:nvSpPr>
          <p:spPr>
            <a:xfrm>
              <a:off x="4955075" y="464950"/>
              <a:ext cx="26650" cy="110650"/>
            </a:xfrm>
            <a:custGeom>
              <a:rect b="b" l="l" r="r" t="t"/>
              <a:pathLst>
                <a:path extrusionOk="0" h="4426" w="1066">
                  <a:moveTo>
                    <a:pt x="148" y="0"/>
                  </a:moveTo>
                  <a:cubicBezTo>
                    <a:pt x="83" y="0"/>
                    <a:pt x="1" y="85"/>
                    <a:pt x="47" y="154"/>
                  </a:cubicBezTo>
                  <a:cubicBezTo>
                    <a:pt x="605" y="1468"/>
                    <a:pt x="868" y="2881"/>
                    <a:pt x="770" y="4327"/>
                  </a:cubicBezTo>
                  <a:cubicBezTo>
                    <a:pt x="770" y="4393"/>
                    <a:pt x="819" y="4426"/>
                    <a:pt x="868" y="4426"/>
                  </a:cubicBezTo>
                  <a:cubicBezTo>
                    <a:pt x="917" y="4426"/>
                    <a:pt x="967" y="4393"/>
                    <a:pt x="967" y="4327"/>
                  </a:cubicBezTo>
                  <a:cubicBezTo>
                    <a:pt x="1065" y="2849"/>
                    <a:pt x="802" y="1403"/>
                    <a:pt x="211" y="55"/>
                  </a:cubicBezTo>
                  <a:cubicBezTo>
                    <a:pt x="201" y="16"/>
                    <a:pt x="176" y="0"/>
                    <a:pt x="14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chemeClr val="lt2"/>
        </a:solidFill>
      </p:bgPr>
    </p:bg>
    <p:spTree>
      <p:nvGrpSpPr>
        <p:cNvPr id="16808" name="Shape 1680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48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12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TITLE_AND_TWO_COLUMNS_1_3">
    <p:spTree>
      <p:nvGrpSpPr>
        <p:cNvPr id="16809" name="Shape 168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10" name="Google Shape;16810;p115"/>
          <p:cNvSpPr txBox="1"/>
          <p:nvPr>
            <p:ph type="title"/>
          </p:nvPr>
        </p:nvSpPr>
        <p:spPr>
          <a:xfrm>
            <a:off x="713225" y="310625"/>
            <a:ext cx="7726800" cy="54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6811" name="Google Shape;16811;p115"/>
          <p:cNvSpPr txBox="1"/>
          <p:nvPr>
            <p:ph idx="1" type="subTitle"/>
          </p:nvPr>
        </p:nvSpPr>
        <p:spPr>
          <a:xfrm>
            <a:off x="789430" y="1759550"/>
            <a:ext cx="2539200" cy="3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513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6812" name="Google Shape;16812;p115"/>
          <p:cNvSpPr txBox="1"/>
          <p:nvPr>
            <p:ph hasCustomPrompt="1" idx="2" type="title"/>
          </p:nvPr>
        </p:nvSpPr>
        <p:spPr>
          <a:xfrm>
            <a:off x="1543330" y="955888"/>
            <a:ext cx="1031400" cy="82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6813" name="Google Shape;16813;p115"/>
          <p:cNvSpPr txBox="1"/>
          <p:nvPr>
            <p:ph idx="3" type="subTitle"/>
          </p:nvPr>
        </p:nvSpPr>
        <p:spPr>
          <a:xfrm>
            <a:off x="789430" y="2214187"/>
            <a:ext cx="2539200" cy="6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40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6814" name="Google Shape;16814;p115"/>
          <p:cNvSpPr/>
          <p:nvPr/>
        </p:nvSpPr>
        <p:spPr>
          <a:xfrm>
            <a:off x="8774500" y="1182450"/>
            <a:ext cx="25" cy="550"/>
          </a:xfrm>
          <a:custGeom>
            <a:rect b="b" l="l" r="r" t="t"/>
            <a:pathLst>
              <a:path extrusionOk="0" h="22" w="1">
                <a:moveTo>
                  <a:pt x="0" y="0"/>
                </a:moveTo>
                <a:lnTo>
                  <a:pt x="0" y="21"/>
                </a:lnTo>
                <a:cubicBezTo>
                  <a:pt x="0" y="21"/>
                  <a:pt x="0" y="0"/>
                  <a:pt x="0" y="0"/>
                </a:cubicBez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15" name="Google Shape;16815;p115"/>
          <p:cNvSpPr/>
          <p:nvPr/>
        </p:nvSpPr>
        <p:spPr>
          <a:xfrm>
            <a:off x="9012875" y="1248600"/>
            <a:ext cx="25" cy="550"/>
          </a:xfrm>
          <a:custGeom>
            <a:rect b="b" l="l" r="r" t="t"/>
            <a:pathLst>
              <a:path extrusionOk="0" h="22" w="1">
                <a:moveTo>
                  <a:pt x="0" y="1"/>
                </a:moveTo>
                <a:cubicBezTo>
                  <a:pt x="0" y="1"/>
                  <a:pt x="0" y="1"/>
                  <a:pt x="0" y="22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16" name="Google Shape;16816;p115"/>
          <p:cNvSpPr txBox="1"/>
          <p:nvPr>
            <p:ph idx="4" type="subTitle"/>
          </p:nvPr>
        </p:nvSpPr>
        <p:spPr>
          <a:xfrm>
            <a:off x="3307030" y="1759550"/>
            <a:ext cx="2539200" cy="3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513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6817" name="Google Shape;16817;p115"/>
          <p:cNvSpPr txBox="1"/>
          <p:nvPr>
            <p:ph hasCustomPrompt="1" idx="5" type="title"/>
          </p:nvPr>
        </p:nvSpPr>
        <p:spPr>
          <a:xfrm>
            <a:off x="4060930" y="955888"/>
            <a:ext cx="1031400" cy="82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6818" name="Google Shape;16818;p115"/>
          <p:cNvSpPr txBox="1"/>
          <p:nvPr>
            <p:ph idx="6" type="subTitle"/>
          </p:nvPr>
        </p:nvSpPr>
        <p:spPr>
          <a:xfrm>
            <a:off x="3307030" y="2214187"/>
            <a:ext cx="2539200" cy="6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40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6819" name="Google Shape;16819;p115"/>
          <p:cNvSpPr txBox="1"/>
          <p:nvPr>
            <p:ph idx="7" type="subTitle"/>
          </p:nvPr>
        </p:nvSpPr>
        <p:spPr>
          <a:xfrm>
            <a:off x="5824630" y="1759550"/>
            <a:ext cx="2539200" cy="3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513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6820" name="Google Shape;16820;p115"/>
          <p:cNvSpPr txBox="1"/>
          <p:nvPr>
            <p:ph hasCustomPrompt="1" idx="8" type="title"/>
          </p:nvPr>
        </p:nvSpPr>
        <p:spPr>
          <a:xfrm>
            <a:off x="6578530" y="955888"/>
            <a:ext cx="1031400" cy="82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6821" name="Google Shape;16821;p115"/>
          <p:cNvSpPr txBox="1"/>
          <p:nvPr>
            <p:ph idx="9" type="subTitle"/>
          </p:nvPr>
        </p:nvSpPr>
        <p:spPr>
          <a:xfrm>
            <a:off x="5824630" y="2214187"/>
            <a:ext cx="2539200" cy="6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40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6822" name="Google Shape;16822;p115"/>
          <p:cNvSpPr txBox="1"/>
          <p:nvPr>
            <p:ph idx="13" type="subTitle"/>
          </p:nvPr>
        </p:nvSpPr>
        <p:spPr>
          <a:xfrm>
            <a:off x="789430" y="3607325"/>
            <a:ext cx="2539200" cy="3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513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6823" name="Google Shape;16823;p115"/>
          <p:cNvSpPr txBox="1"/>
          <p:nvPr>
            <p:ph hasCustomPrompt="1" idx="14" type="title"/>
          </p:nvPr>
        </p:nvSpPr>
        <p:spPr>
          <a:xfrm>
            <a:off x="1543330" y="2803688"/>
            <a:ext cx="1031400" cy="82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6824" name="Google Shape;16824;p115"/>
          <p:cNvSpPr txBox="1"/>
          <p:nvPr>
            <p:ph idx="15" type="subTitle"/>
          </p:nvPr>
        </p:nvSpPr>
        <p:spPr>
          <a:xfrm>
            <a:off x="789430" y="4054737"/>
            <a:ext cx="2539200" cy="6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40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6825" name="Google Shape;16825;p115"/>
          <p:cNvSpPr txBox="1"/>
          <p:nvPr>
            <p:ph idx="16" type="subTitle"/>
          </p:nvPr>
        </p:nvSpPr>
        <p:spPr>
          <a:xfrm>
            <a:off x="3307030" y="3607325"/>
            <a:ext cx="2539200" cy="3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513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6826" name="Google Shape;16826;p115"/>
          <p:cNvSpPr txBox="1"/>
          <p:nvPr>
            <p:ph hasCustomPrompt="1" idx="17" type="title"/>
          </p:nvPr>
        </p:nvSpPr>
        <p:spPr>
          <a:xfrm>
            <a:off x="4060930" y="2803688"/>
            <a:ext cx="1031400" cy="82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6827" name="Google Shape;16827;p115"/>
          <p:cNvSpPr txBox="1"/>
          <p:nvPr>
            <p:ph idx="18" type="subTitle"/>
          </p:nvPr>
        </p:nvSpPr>
        <p:spPr>
          <a:xfrm>
            <a:off x="3307030" y="4054737"/>
            <a:ext cx="2539200" cy="6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40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6828" name="Google Shape;16828;p115"/>
          <p:cNvSpPr txBox="1"/>
          <p:nvPr>
            <p:ph idx="19" type="subTitle"/>
          </p:nvPr>
        </p:nvSpPr>
        <p:spPr>
          <a:xfrm>
            <a:off x="5824630" y="3607325"/>
            <a:ext cx="2539200" cy="3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513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6829" name="Google Shape;16829;p115"/>
          <p:cNvSpPr txBox="1"/>
          <p:nvPr>
            <p:ph hasCustomPrompt="1" idx="20" type="title"/>
          </p:nvPr>
        </p:nvSpPr>
        <p:spPr>
          <a:xfrm>
            <a:off x="6578530" y="2803688"/>
            <a:ext cx="1031400" cy="82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6830" name="Google Shape;16830;p115"/>
          <p:cNvSpPr txBox="1"/>
          <p:nvPr>
            <p:ph idx="21" type="subTitle"/>
          </p:nvPr>
        </p:nvSpPr>
        <p:spPr>
          <a:xfrm>
            <a:off x="5824630" y="4054737"/>
            <a:ext cx="2539200" cy="6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40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16831" name="Google Shape;16831;p115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6832" name="Google Shape;16832;p115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833" name="Google Shape;16833;p115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834" name="Google Shape;16834;p115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835" name="Google Shape;16835;p115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836" name="Google Shape;16836;p115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837" name="Google Shape;16837;p115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838" name="Google Shape;16838;p115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839" name="Google Shape;16839;p115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840" name="Google Shape;16840;p115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841" name="Google Shape;16841;p115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842" name="Google Shape;16842;p115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843" name="Google Shape;16843;p115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844" name="Google Shape;16844;p115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845" name="Google Shape;16845;p115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846" name="Google Shape;16846;p115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847" name="Google Shape;16847;p115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848" name="Google Shape;16848;p115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849" name="Google Shape;16849;p115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850" name="Google Shape;16850;p115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851" name="Google Shape;16851;p115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852" name="Google Shape;16852;p115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853" name="Google Shape;16853;p115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854" name="Google Shape;16854;p115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855" name="Google Shape;16855;p115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856" name="Google Shape;16856;p115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grpSp>
        <p:nvGrpSpPr>
          <p:cNvPr id="16857" name="Google Shape;16857;p115"/>
          <p:cNvGrpSpPr/>
          <p:nvPr/>
        </p:nvGrpSpPr>
        <p:grpSpPr>
          <a:xfrm>
            <a:off x="8588325" y="3987375"/>
            <a:ext cx="363775" cy="1130775"/>
            <a:chOff x="8664525" y="3987375"/>
            <a:chExt cx="363775" cy="1130775"/>
          </a:xfrm>
        </p:grpSpPr>
        <p:sp>
          <p:nvSpPr>
            <p:cNvPr id="16858" name="Google Shape;16858;p115"/>
            <p:cNvSpPr/>
            <p:nvPr/>
          </p:nvSpPr>
          <p:spPr>
            <a:xfrm>
              <a:off x="8750450" y="3987375"/>
              <a:ext cx="277850" cy="348550"/>
            </a:xfrm>
            <a:custGeom>
              <a:rect b="b" l="l" r="r" t="t"/>
              <a:pathLst>
                <a:path extrusionOk="0" h="13942" w="11114">
                  <a:moveTo>
                    <a:pt x="4690" y="879"/>
                  </a:moveTo>
                  <a:cubicBezTo>
                    <a:pt x="5190" y="879"/>
                    <a:pt x="5687" y="1132"/>
                    <a:pt x="5969" y="1555"/>
                  </a:cubicBezTo>
                  <a:cubicBezTo>
                    <a:pt x="6379" y="2376"/>
                    <a:pt x="6342" y="3308"/>
                    <a:pt x="5895" y="4090"/>
                  </a:cubicBezTo>
                  <a:cubicBezTo>
                    <a:pt x="5877" y="4120"/>
                    <a:pt x="5867" y="4152"/>
                    <a:pt x="5863" y="4184"/>
                  </a:cubicBezTo>
                  <a:lnTo>
                    <a:pt x="5863" y="4184"/>
                  </a:lnTo>
                  <a:cubicBezTo>
                    <a:pt x="5336" y="3797"/>
                    <a:pt x="4696" y="3565"/>
                    <a:pt x="4018" y="3565"/>
                  </a:cubicBezTo>
                  <a:cubicBezTo>
                    <a:pt x="3637" y="3565"/>
                    <a:pt x="3244" y="3639"/>
                    <a:pt x="2854" y="3800"/>
                  </a:cubicBezTo>
                  <a:lnTo>
                    <a:pt x="2854" y="3800"/>
                  </a:lnTo>
                  <a:cubicBezTo>
                    <a:pt x="2638" y="2649"/>
                    <a:pt x="2901" y="1304"/>
                    <a:pt x="4217" y="959"/>
                  </a:cubicBezTo>
                  <a:cubicBezTo>
                    <a:pt x="4370" y="905"/>
                    <a:pt x="4530" y="879"/>
                    <a:pt x="4690" y="879"/>
                  </a:cubicBezTo>
                  <a:close/>
                  <a:moveTo>
                    <a:pt x="8467" y="3457"/>
                  </a:moveTo>
                  <a:cubicBezTo>
                    <a:pt x="9250" y="3494"/>
                    <a:pt x="9884" y="4128"/>
                    <a:pt x="9958" y="4911"/>
                  </a:cubicBezTo>
                  <a:cubicBezTo>
                    <a:pt x="10094" y="6573"/>
                    <a:pt x="8408" y="7340"/>
                    <a:pt x="7036" y="7745"/>
                  </a:cubicBezTo>
                  <a:lnTo>
                    <a:pt x="7036" y="7745"/>
                  </a:lnTo>
                  <a:cubicBezTo>
                    <a:pt x="7457" y="6541"/>
                    <a:pt x="7060" y="5326"/>
                    <a:pt x="6253" y="4519"/>
                  </a:cubicBezTo>
                  <a:lnTo>
                    <a:pt x="6253" y="4519"/>
                  </a:lnTo>
                  <a:cubicBezTo>
                    <a:pt x="6296" y="4502"/>
                    <a:pt x="6339" y="4472"/>
                    <a:pt x="6379" y="4426"/>
                  </a:cubicBezTo>
                  <a:cubicBezTo>
                    <a:pt x="6864" y="3792"/>
                    <a:pt x="7647" y="3457"/>
                    <a:pt x="8467" y="3457"/>
                  </a:cubicBezTo>
                  <a:close/>
                  <a:moveTo>
                    <a:pt x="4009" y="4624"/>
                  </a:moveTo>
                  <a:cubicBezTo>
                    <a:pt x="4745" y="4624"/>
                    <a:pt x="5464" y="5018"/>
                    <a:pt x="5820" y="5731"/>
                  </a:cubicBezTo>
                  <a:cubicBezTo>
                    <a:pt x="6417" y="6849"/>
                    <a:pt x="5857" y="8229"/>
                    <a:pt x="4664" y="8639"/>
                  </a:cubicBezTo>
                  <a:cubicBezTo>
                    <a:pt x="4365" y="8751"/>
                    <a:pt x="4053" y="8807"/>
                    <a:pt x="3749" y="8807"/>
                  </a:cubicBezTo>
                  <a:cubicBezTo>
                    <a:pt x="2844" y="8807"/>
                    <a:pt x="2008" y="8311"/>
                    <a:pt x="1757" y="7334"/>
                  </a:cubicBezTo>
                  <a:cubicBezTo>
                    <a:pt x="1547" y="6415"/>
                    <a:pt x="1946" y="5663"/>
                    <a:pt x="2553" y="5103"/>
                  </a:cubicBezTo>
                  <a:lnTo>
                    <a:pt x="2553" y="5103"/>
                  </a:lnTo>
                  <a:cubicBezTo>
                    <a:pt x="2636" y="5098"/>
                    <a:pt x="2721" y="5072"/>
                    <a:pt x="2800" y="5022"/>
                  </a:cubicBezTo>
                  <a:cubicBezTo>
                    <a:pt x="3166" y="4752"/>
                    <a:pt x="3590" y="4624"/>
                    <a:pt x="4009" y="4624"/>
                  </a:cubicBezTo>
                  <a:close/>
                  <a:moveTo>
                    <a:pt x="6486" y="8722"/>
                  </a:moveTo>
                  <a:cubicBezTo>
                    <a:pt x="6499" y="8732"/>
                    <a:pt x="6514" y="8742"/>
                    <a:pt x="6528" y="8750"/>
                  </a:cubicBezTo>
                  <a:cubicBezTo>
                    <a:pt x="7162" y="9049"/>
                    <a:pt x="8020" y="9459"/>
                    <a:pt x="8094" y="10242"/>
                  </a:cubicBezTo>
                  <a:cubicBezTo>
                    <a:pt x="8057" y="11136"/>
                    <a:pt x="7647" y="11994"/>
                    <a:pt x="6976" y="12590"/>
                  </a:cubicBezTo>
                  <a:cubicBezTo>
                    <a:pt x="6699" y="12821"/>
                    <a:pt x="6371" y="12931"/>
                    <a:pt x="6048" y="12931"/>
                  </a:cubicBezTo>
                  <a:cubicBezTo>
                    <a:pt x="5587" y="12931"/>
                    <a:pt x="5135" y="12708"/>
                    <a:pt x="4851" y="12292"/>
                  </a:cubicBezTo>
                  <a:cubicBezTo>
                    <a:pt x="4328" y="11630"/>
                    <a:pt x="4229" y="10804"/>
                    <a:pt x="3913" y="10060"/>
                  </a:cubicBezTo>
                  <a:lnTo>
                    <a:pt x="3913" y="10060"/>
                  </a:lnTo>
                  <a:cubicBezTo>
                    <a:pt x="4901" y="9973"/>
                    <a:pt x="5838" y="9491"/>
                    <a:pt x="6486" y="8722"/>
                  </a:cubicBezTo>
                  <a:close/>
                  <a:moveTo>
                    <a:pt x="4580" y="0"/>
                  </a:moveTo>
                  <a:cubicBezTo>
                    <a:pt x="4472" y="0"/>
                    <a:pt x="4363" y="9"/>
                    <a:pt x="4254" y="27"/>
                  </a:cubicBezTo>
                  <a:cubicBezTo>
                    <a:pt x="2154" y="233"/>
                    <a:pt x="1453" y="2475"/>
                    <a:pt x="1886" y="4284"/>
                  </a:cubicBezTo>
                  <a:lnTo>
                    <a:pt x="1886" y="4284"/>
                  </a:lnTo>
                  <a:cubicBezTo>
                    <a:pt x="1" y="5614"/>
                    <a:pt x="20" y="9058"/>
                    <a:pt x="2502" y="9906"/>
                  </a:cubicBezTo>
                  <a:cubicBezTo>
                    <a:pt x="2679" y="9962"/>
                    <a:pt x="2857" y="10004"/>
                    <a:pt x="3037" y="10031"/>
                  </a:cubicBezTo>
                  <a:lnTo>
                    <a:pt x="3037" y="10031"/>
                  </a:lnTo>
                  <a:cubicBezTo>
                    <a:pt x="3028" y="10063"/>
                    <a:pt x="3024" y="10096"/>
                    <a:pt x="3024" y="10130"/>
                  </a:cubicBezTo>
                  <a:cubicBezTo>
                    <a:pt x="3024" y="11397"/>
                    <a:pt x="3583" y="12590"/>
                    <a:pt x="4553" y="13410"/>
                  </a:cubicBezTo>
                  <a:cubicBezTo>
                    <a:pt x="4981" y="13765"/>
                    <a:pt x="5522" y="13942"/>
                    <a:pt x="6062" y="13942"/>
                  </a:cubicBezTo>
                  <a:cubicBezTo>
                    <a:pt x="6603" y="13942"/>
                    <a:pt x="7143" y="13765"/>
                    <a:pt x="7572" y="13410"/>
                  </a:cubicBezTo>
                  <a:cubicBezTo>
                    <a:pt x="8504" y="12628"/>
                    <a:pt x="9063" y="11472"/>
                    <a:pt x="9101" y="10242"/>
                  </a:cubicBezTo>
                  <a:cubicBezTo>
                    <a:pt x="9051" y="9429"/>
                    <a:pt x="8595" y="8876"/>
                    <a:pt x="8001" y="8455"/>
                  </a:cubicBezTo>
                  <a:lnTo>
                    <a:pt x="8001" y="8455"/>
                  </a:lnTo>
                  <a:cubicBezTo>
                    <a:pt x="8766" y="8177"/>
                    <a:pt x="9487" y="7793"/>
                    <a:pt x="10070" y="7185"/>
                  </a:cubicBezTo>
                  <a:cubicBezTo>
                    <a:pt x="10853" y="6365"/>
                    <a:pt x="11114" y="5172"/>
                    <a:pt x="10741" y="4128"/>
                  </a:cubicBezTo>
                  <a:cubicBezTo>
                    <a:pt x="10318" y="3042"/>
                    <a:pt x="9341" y="2520"/>
                    <a:pt x="8357" y="2520"/>
                  </a:cubicBezTo>
                  <a:cubicBezTo>
                    <a:pt x="7733" y="2520"/>
                    <a:pt x="7106" y="2730"/>
                    <a:pt x="6615" y="3140"/>
                  </a:cubicBezTo>
                  <a:lnTo>
                    <a:pt x="6615" y="3140"/>
                  </a:lnTo>
                  <a:cubicBezTo>
                    <a:pt x="6711" y="2470"/>
                    <a:pt x="6781" y="1787"/>
                    <a:pt x="6491" y="1183"/>
                  </a:cubicBezTo>
                  <a:cubicBezTo>
                    <a:pt x="6131" y="462"/>
                    <a:pt x="5367" y="0"/>
                    <a:pt x="45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  <p:sp>
          <p:nvSpPr>
            <p:cNvPr id="16859" name="Google Shape;16859;p115"/>
            <p:cNvSpPr/>
            <p:nvPr/>
          </p:nvSpPr>
          <p:spPr>
            <a:xfrm>
              <a:off x="8664525" y="4043675"/>
              <a:ext cx="174675" cy="273650"/>
            </a:xfrm>
            <a:custGeom>
              <a:rect b="b" l="l" r="r" t="t"/>
              <a:pathLst>
                <a:path extrusionOk="0" h="10946" w="6987">
                  <a:moveTo>
                    <a:pt x="3402" y="0"/>
                  </a:moveTo>
                  <a:cubicBezTo>
                    <a:pt x="2386" y="0"/>
                    <a:pt x="1416" y="543"/>
                    <a:pt x="906" y="1466"/>
                  </a:cubicBezTo>
                  <a:cubicBezTo>
                    <a:pt x="1" y="3037"/>
                    <a:pt x="827" y="5199"/>
                    <a:pt x="2338" y="5951"/>
                  </a:cubicBezTo>
                  <a:lnTo>
                    <a:pt x="2338" y="5951"/>
                  </a:lnTo>
                  <a:cubicBezTo>
                    <a:pt x="2059" y="6227"/>
                    <a:pt x="1834" y="6563"/>
                    <a:pt x="1689" y="6946"/>
                  </a:cubicBezTo>
                  <a:cubicBezTo>
                    <a:pt x="1279" y="8027"/>
                    <a:pt x="1577" y="9257"/>
                    <a:pt x="2398" y="10077"/>
                  </a:cubicBezTo>
                  <a:cubicBezTo>
                    <a:pt x="2924" y="10604"/>
                    <a:pt x="3696" y="10946"/>
                    <a:pt x="4448" y="10946"/>
                  </a:cubicBezTo>
                  <a:cubicBezTo>
                    <a:pt x="4868" y="10946"/>
                    <a:pt x="5280" y="10839"/>
                    <a:pt x="5641" y="10599"/>
                  </a:cubicBezTo>
                  <a:cubicBezTo>
                    <a:pt x="6573" y="10003"/>
                    <a:pt x="6983" y="8698"/>
                    <a:pt x="6946" y="7617"/>
                  </a:cubicBezTo>
                  <a:cubicBezTo>
                    <a:pt x="6986" y="7272"/>
                    <a:pt x="6729" y="7082"/>
                    <a:pt x="6468" y="7082"/>
                  </a:cubicBezTo>
                  <a:cubicBezTo>
                    <a:pt x="6249" y="7082"/>
                    <a:pt x="6027" y="7216"/>
                    <a:pt x="5976" y="7505"/>
                  </a:cubicBezTo>
                  <a:cubicBezTo>
                    <a:pt x="5827" y="8176"/>
                    <a:pt x="5827" y="9033"/>
                    <a:pt x="5343" y="9593"/>
                  </a:cubicBezTo>
                  <a:cubicBezTo>
                    <a:pt x="5095" y="9887"/>
                    <a:pt x="4769" y="10008"/>
                    <a:pt x="4431" y="10008"/>
                  </a:cubicBezTo>
                  <a:cubicBezTo>
                    <a:pt x="3955" y="10008"/>
                    <a:pt x="3454" y="9770"/>
                    <a:pt x="3106" y="9444"/>
                  </a:cubicBezTo>
                  <a:cubicBezTo>
                    <a:pt x="2509" y="8884"/>
                    <a:pt x="2323" y="8064"/>
                    <a:pt x="2584" y="7319"/>
                  </a:cubicBezTo>
                  <a:cubicBezTo>
                    <a:pt x="2773" y="6804"/>
                    <a:pt x="3179" y="6408"/>
                    <a:pt x="3673" y="6215"/>
                  </a:cubicBezTo>
                  <a:lnTo>
                    <a:pt x="3673" y="6215"/>
                  </a:lnTo>
                  <a:cubicBezTo>
                    <a:pt x="3913" y="6196"/>
                    <a:pt x="4159" y="6143"/>
                    <a:pt x="4411" y="6051"/>
                  </a:cubicBezTo>
                  <a:cubicBezTo>
                    <a:pt x="4848" y="5869"/>
                    <a:pt x="4858" y="5118"/>
                    <a:pt x="4302" y="5118"/>
                  </a:cubicBezTo>
                  <a:cubicBezTo>
                    <a:pt x="4289" y="5118"/>
                    <a:pt x="4275" y="5118"/>
                    <a:pt x="4262" y="5119"/>
                  </a:cubicBezTo>
                  <a:cubicBezTo>
                    <a:pt x="3977" y="5129"/>
                    <a:pt x="3698" y="5181"/>
                    <a:pt x="3433" y="5273"/>
                  </a:cubicBezTo>
                  <a:lnTo>
                    <a:pt x="3433" y="5273"/>
                  </a:lnTo>
                  <a:cubicBezTo>
                    <a:pt x="1954" y="5209"/>
                    <a:pt x="910" y="3273"/>
                    <a:pt x="1652" y="1950"/>
                  </a:cubicBezTo>
                  <a:cubicBezTo>
                    <a:pt x="2006" y="1274"/>
                    <a:pt x="2694" y="876"/>
                    <a:pt x="3427" y="876"/>
                  </a:cubicBezTo>
                  <a:cubicBezTo>
                    <a:pt x="3543" y="876"/>
                    <a:pt x="3660" y="886"/>
                    <a:pt x="3777" y="906"/>
                  </a:cubicBezTo>
                  <a:cubicBezTo>
                    <a:pt x="4187" y="1018"/>
                    <a:pt x="4523" y="1205"/>
                    <a:pt x="4783" y="1540"/>
                  </a:cubicBezTo>
                  <a:cubicBezTo>
                    <a:pt x="4970" y="1801"/>
                    <a:pt x="5194" y="2099"/>
                    <a:pt x="5455" y="2323"/>
                  </a:cubicBezTo>
                  <a:cubicBezTo>
                    <a:pt x="5474" y="2333"/>
                    <a:pt x="5494" y="2338"/>
                    <a:pt x="5514" y="2338"/>
                  </a:cubicBezTo>
                  <a:cubicBezTo>
                    <a:pt x="5569" y="2338"/>
                    <a:pt x="5624" y="2303"/>
                    <a:pt x="5678" y="2249"/>
                  </a:cubicBezTo>
                  <a:cubicBezTo>
                    <a:pt x="6275" y="1279"/>
                    <a:pt x="4746" y="235"/>
                    <a:pt x="3926" y="49"/>
                  </a:cubicBezTo>
                  <a:cubicBezTo>
                    <a:pt x="3751" y="16"/>
                    <a:pt x="3576" y="0"/>
                    <a:pt x="34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  <p:sp>
          <p:nvSpPr>
            <p:cNvPr id="16860" name="Google Shape;16860;p115"/>
            <p:cNvSpPr/>
            <p:nvPr/>
          </p:nvSpPr>
          <p:spPr>
            <a:xfrm>
              <a:off x="8802400" y="4219050"/>
              <a:ext cx="105675" cy="899100"/>
            </a:xfrm>
            <a:custGeom>
              <a:rect b="b" l="l" r="r" t="t"/>
              <a:pathLst>
                <a:path extrusionOk="0" h="35964" w="4227">
                  <a:moveTo>
                    <a:pt x="1396" y="0"/>
                  </a:moveTo>
                  <a:cubicBezTo>
                    <a:pt x="1348" y="0"/>
                    <a:pt x="1299" y="28"/>
                    <a:pt x="1282" y="80"/>
                  </a:cubicBezTo>
                  <a:lnTo>
                    <a:pt x="1244" y="80"/>
                  </a:lnTo>
                  <a:cubicBezTo>
                    <a:pt x="89" y="5038"/>
                    <a:pt x="163" y="10220"/>
                    <a:pt x="1505" y="15141"/>
                  </a:cubicBezTo>
                  <a:cubicBezTo>
                    <a:pt x="2176" y="17527"/>
                    <a:pt x="3034" y="19875"/>
                    <a:pt x="3407" y="22373"/>
                  </a:cubicBezTo>
                  <a:cubicBezTo>
                    <a:pt x="3705" y="24535"/>
                    <a:pt x="3630" y="26772"/>
                    <a:pt x="3183" y="28972"/>
                  </a:cubicBezTo>
                  <a:cubicBezTo>
                    <a:pt x="2959" y="30165"/>
                    <a:pt x="2586" y="31358"/>
                    <a:pt x="2027" y="32439"/>
                  </a:cubicBezTo>
                  <a:cubicBezTo>
                    <a:pt x="1729" y="32998"/>
                    <a:pt x="1393" y="33557"/>
                    <a:pt x="1021" y="34042"/>
                  </a:cubicBezTo>
                  <a:cubicBezTo>
                    <a:pt x="611" y="34452"/>
                    <a:pt x="312" y="34937"/>
                    <a:pt x="89" y="35458"/>
                  </a:cubicBezTo>
                  <a:cubicBezTo>
                    <a:pt x="1" y="35722"/>
                    <a:pt x="213" y="35963"/>
                    <a:pt x="470" y="35963"/>
                  </a:cubicBezTo>
                  <a:cubicBezTo>
                    <a:pt x="540" y="35963"/>
                    <a:pt x="614" y="35946"/>
                    <a:pt x="685" y="35906"/>
                  </a:cubicBezTo>
                  <a:cubicBezTo>
                    <a:pt x="1505" y="35384"/>
                    <a:pt x="1953" y="34228"/>
                    <a:pt x="2288" y="33371"/>
                  </a:cubicBezTo>
                  <a:cubicBezTo>
                    <a:pt x="2735" y="32327"/>
                    <a:pt x="3108" y="31320"/>
                    <a:pt x="3444" y="30277"/>
                  </a:cubicBezTo>
                  <a:cubicBezTo>
                    <a:pt x="4040" y="28189"/>
                    <a:pt x="4227" y="25989"/>
                    <a:pt x="4078" y="23864"/>
                  </a:cubicBezTo>
                  <a:cubicBezTo>
                    <a:pt x="3891" y="21479"/>
                    <a:pt x="3407" y="19167"/>
                    <a:pt x="2661" y="16893"/>
                  </a:cubicBezTo>
                  <a:cubicBezTo>
                    <a:pt x="1803" y="14358"/>
                    <a:pt x="1282" y="11748"/>
                    <a:pt x="1095" y="9064"/>
                  </a:cubicBezTo>
                  <a:cubicBezTo>
                    <a:pt x="983" y="6082"/>
                    <a:pt x="1132" y="3100"/>
                    <a:pt x="1505" y="117"/>
                  </a:cubicBezTo>
                  <a:cubicBezTo>
                    <a:pt x="1505" y="37"/>
                    <a:pt x="1452" y="0"/>
                    <a:pt x="13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  <p:sp>
          <p:nvSpPr>
            <p:cNvPr id="16861" name="Google Shape;16861;p115"/>
            <p:cNvSpPr/>
            <p:nvPr/>
          </p:nvSpPr>
          <p:spPr>
            <a:xfrm>
              <a:off x="8870775" y="4219700"/>
              <a:ext cx="66200" cy="91050"/>
            </a:xfrm>
            <a:custGeom>
              <a:rect b="b" l="l" r="r" t="t"/>
              <a:pathLst>
                <a:path extrusionOk="0" h="3642" w="2648">
                  <a:moveTo>
                    <a:pt x="144" y="0"/>
                  </a:moveTo>
                  <a:cubicBezTo>
                    <a:pt x="67" y="0"/>
                    <a:pt x="0" y="66"/>
                    <a:pt x="0" y="166"/>
                  </a:cubicBezTo>
                  <a:cubicBezTo>
                    <a:pt x="38" y="501"/>
                    <a:pt x="150" y="874"/>
                    <a:pt x="336" y="1172"/>
                  </a:cubicBezTo>
                  <a:cubicBezTo>
                    <a:pt x="485" y="1508"/>
                    <a:pt x="672" y="1806"/>
                    <a:pt x="895" y="2104"/>
                  </a:cubicBezTo>
                  <a:cubicBezTo>
                    <a:pt x="1082" y="2403"/>
                    <a:pt x="1305" y="2701"/>
                    <a:pt x="1529" y="2999"/>
                  </a:cubicBezTo>
                  <a:cubicBezTo>
                    <a:pt x="1736" y="3240"/>
                    <a:pt x="1975" y="3641"/>
                    <a:pt x="2334" y="3641"/>
                  </a:cubicBezTo>
                  <a:cubicBezTo>
                    <a:pt x="2363" y="3641"/>
                    <a:pt x="2393" y="3638"/>
                    <a:pt x="2424" y="3633"/>
                  </a:cubicBezTo>
                  <a:cubicBezTo>
                    <a:pt x="2461" y="3595"/>
                    <a:pt x="2536" y="3521"/>
                    <a:pt x="2573" y="3484"/>
                  </a:cubicBezTo>
                  <a:cubicBezTo>
                    <a:pt x="2647" y="3111"/>
                    <a:pt x="2275" y="2813"/>
                    <a:pt x="2051" y="2589"/>
                  </a:cubicBezTo>
                  <a:cubicBezTo>
                    <a:pt x="1864" y="2328"/>
                    <a:pt x="1641" y="2030"/>
                    <a:pt x="1454" y="1769"/>
                  </a:cubicBezTo>
                  <a:cubicBezTo>
                    <a:pt x="1231" y="1471"/>
                    <a:pt x="1082" y="1172"/>
                    <a:pt x="895" y="874"/>
                  </a:cubicBezTo>
                  <a:cubicBezTo>
                    <a:pt x="709" y="576"/>
                    <a:pt x="522" y="315"/>
                    <a:pt x="261" y="54"/>
                  </a:cubicBezTo>
                  <a:cubicBezTo>
                    <a:pt x="224" y="17"/>
                    <a:pt x="183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  <p:sp>
          <p:nvSpPr>
            <p:cNvPr id="16862" name="Google Shape;16862;p115"/>
            <p:cNvSpPr/>
            <p:nvPr/>
          </p:nvSpPr>
          <p:spPr>
            <a:xfrm>
              <a:off x="8908050" y="4095950"/>
              <a:ext cx="96400" cy="45900"/>
            </a:xfrm>
            <a:custGeom>
              <a:rect b="b" l="l" r="r" t="t"/>
              <a:pathLst>
                <a:path extrusionOk="0" h="1836" w="3856">
                  <a:moveTo>
                    <a:pt x="3429" y="0"/>
                  </a:moveTo>
                  <a:cubicBezTo>
                    <a:pt x="3406" y="0"/>
                    <a:pt x="3381" y="3"/>
                    <a:pt x="3356" y="8"/>
                  </a:cubicBezTo>
                  <a:cubicBezTo>
                    <a:pt x="2759" y="232"/>
                    <a:pt x="2200" y="493"/>
                    <a:pt x="1641" y="717"/>
                  </a:cubicBezTo>
                  <a:cubicBezTo>
                    <a:pt x="1045" y="940"/>
                    <a:pt x="523" y="1276"/>
                    <a:pt x="75" y="1649"/>
                  </a:cubicBezTo>
                  <a:cubicBezTo>
                    <a:pt x="1" y="1723"/>
                    <a:pt x="38" y="1835"/>
                    <a:pt x="150" y="1835"/>
                  </a:cubicBezTo>
                  <a:cubicBezTo>
                    <a:pt x="746" y="1761"/>
                    <a:pt x="1343" y="1611"/>
                    <a:pt x="1902" y="1313"/>
                  </a:cubicBezTo>
                  <a:cubicBezTo>
                    <a:pt x="2461" y="1090"/>
                    <a:pt x="3020" y="866"/>
                    <a:pt x="3580" y="568"/>
                  </a:cubicBezTo>
                  <a:cubicBezTo>
                    <a:pt x="3855" y="395"/>
                    <a:pt x="3717" y="0"/>
                    <a:pt x="3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  <p:sp>
          <p:nvSpPr>
            <p:cNvPr id="16863" name="Google Shape;16863;p115"/>
            <p:cNvSpPr/>
            <p:nvPr/>
          </p:nvSpPr>
          <p:spPr>
            <a:xfrm>
              <a:off x="8851200" y="4005750"/>
              <a:ext cx="20525" cy="79050"/>
            </a:xfrm>
            <a:custGeom>
              <a:rect b="b" l="l" r="r" t="t"/>
              <a:pathLst>
                <a:path extrusionOk="0" h="3162" w="821">
                  <a:moveTo>
                    <a:pt x="373" y="75"/>
                  </a:moveTo>
                  <a:lnTo>
                    <a:pt x="373" y="75"/>
                  </a:lnTo>
                  <a:cubicBezTo>
                    <a:pt x="348" y="126"/>
                    <a:pt x="324" y="179"/>
                    <a:pt x="303" y="233"/>
                  </a:cubicBezTo>
                  <a:lnTo>
                    <a:pt x="303" y="233"/>
                  </a:lnTo>
                  <a:lnTo>
                    <a:pt x="299" y="224"/>
                  </a:lnTo>
                  <a:lnTo>
                    <a:pt x="373" y="75"/>
                  </a:lnTo>
                  <a:close/>
                  <a:moveTo>
                    <a:pt x="411" y="0"/>
                  </a:moveTo>
                  <a:cubicBezTo>
                    <a:pt x="299" y="38"/>
                    <a:pt x="224" y="149"/>
                    <a:pt x="262" y="261"/>
                  </a:cubicBezTo>
                  <a:cubicBezTo>
                    <a:pt x="266" y="276"/>
                    <a:pt x="272" y="289"/>
                    <a:pt x="278" y="301"/>
                  </a:cubicBezTo>
                  <a:lnTo>
                    <a:pt x="278" y="301"/>
                  </a:lnTo>
                  <a:cubicBezTo>
                    <a:pt x="221" y="467"/>
                    <a:pt x="187" y="644"/>
                    <a:pt x="187" y="820"/>
                  </a:cubicBezTo>
                  <a:cubicBezTo>
                    <a:pt x="187" y="1044"/>
                    <a:pt x="150" y="1268"/>
                    <a:pt x="150" y="1529"/>
                  </a:cubicBezTo>
                  <a:cubicBezTo>
                    <a:pt x="112" y="1790"/>
                    <a:pt x="112" y="1976"/>
                    <a:pt x="75" y="2237"/>
                  </a:cubicBezTo>
                  <a:cubicBezTo>
                    <a:pt x="1" y="2498"/>
                    <a:pt x="38" y="2759"/>
                    <a:pt x="112" y="3020"/>
                  </a:cubicBezTo>
                  <a:cubicBezTo>
                    <a:pt x="146" y="3121"/>
                    <a:pt x="218" y="3161"/>
                    <a:pt x="297" y="3161"/>
                  </a:cubicBezTo>
                  <a:cubicBezTo>
                    <a:pt x="392" y="3161"/>
                    <a:pt x="498" y="3102"/>
                    <a:pt x="560" y="3020"/>
                  </a:cubicBezTo>
                  <a:cubicBezTo>
                    <a:pt x="634" y="2871"/>
                    <a:pt x="709" y="2722"/>
                    <a:pt x="709" y="2535"/>
                  </a:cubicBezTo>
                  <a:lnTo>
                    <a:pt x="746" y="2088"/>
                  </a:lnTo>
                  <a:cubicBezTo>
                    <a:pt x="746" y="1752"/>
                    <a:pt x="783" y="1417"/>
                    <a:pt x="783" y="1119"/>
                  </a:cubicBezTo>
                  <a:lnTo>
                    <a:pt x="783" y="634"/>
                  </a:lnTo>
                  <a:cubicBezTo>
                    <a:pt x="821" y="485"/>
                    <a:pt x="783" y="298"/>
                    <a:pt x="709" y="149"/>
                  </a:cubicBezTo>
                  <a:cubicBezTo>
                    <a:pt x="672" y="38"/>
                    <a:pt x="523" y="0"/>
                    <a:pt x="4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  <p:sp>
          <p:nvSpPr>
            <p:cNvPr id="16864" name="Google Shape;16864;p115"/>
            <p:cNvSpPr/>
            <p:nvPr/>
          </p:nvSpPr>
          <p:spPr>
            <a:xfrm>
              <a:off x="8703025" y="4082075"/>
              <a:ext cx="79225" cy="63150"/>
            </a:xfrm>
            <a:custGeom>
              <a:rect b="b" l="l" r="r" t="t"/>
              <a:pathLst>
                <a:path extrusionOk="0" h="2526" w="3169">
                  <a:moveTo>
                    <a:pt x="142" y="0"/>
                  </a:moveTo>
                  <a:cubicBezTo>
                    <a:pt x="120" y="0"/>
                    <a:pt x="97" y="1"/>
                    <a:pt x="75" y="4"/>
                  </a:cubicBezTo>
                  <a:cubicBezTo>
                    <a:pt x="37" y="4"/>
                    <a:pt x="37" y="41"/>
                    <a:pt x="0" y="79"/>
                  </a:cubicBezTo>
                  <a:cubicBezTo>
                    <a:pt x="0" y="191"/>
                    <a:pt x="0" y="302"/>
                    <a:pt x="112" y="414"/>
                  </a:cubicBezTo>
                  <a:cubicBezTo>
                    <a:pt x="149" y="489"/>
                    <a:pt x="187" y="563"/>
                    <a:pt x="224" y="638"/>
                  </a:cubicBezTo>
                  <a:lnTo>
                    <a:pt x="336" y="787"/>
                  </a:lnTo>
                  <a:cubicBezTo>
                    <a:pt x="522" y="1048"/>
                    <a:pt x="746" y="1234"/>
                    <a:pt x="969" y="1421"/>
                  </a:cubicBezTo>
                  <a:cubicBezTo>
                    <a:pt x="1454" y="1831"/>
                    <a:pt x="1939" y="2166"/>
                    <a:pt x="2461" y="2465"/>
                  </a:cubicBezTo>
                  <a:cubicBezTo>
                    <a:pt x="2541" y="2505"/>
                    <a:pt x="2626" y="2526"/>
                    <a:pt x="2707" y="2526"/>
                  </a:cubicBezTo>
                  <a:cubicBezTo>
                    <a:pt x="2852" y="2526"/>
                    <a:pt x="2985" y="2459"/>
                    <a:pt x="3057" y="2316"/>
                  </a:cubicBezTo>
                  <a:cubicBezTo>
                    <a:pt x="3169" y="2129"/>
                    <a:pt x="3094" y="1868"/>
                    <a:pt x="2908" y="1719"/>
                  </a:cubicBezTo>
                  <a:cubicBezTo>
                    <a:pt x="2423" y="1421"/>
                    <a:pt x="1976" y="1123"/>
                    <a:pt x="1491" y="787"/>
                  </a:cubicBezTo>
                  <a:cubicBezTo>
                    <a:pt x="1305" y="601"/>
                    <a:pt x="1081" y="452"/>
                    <a:pt x="820" y="302"/>
                  </a:cubicBezTo>
                  <a:cubicBezTo>
                    <a:pt x="648" y="199"/>
                    <a:pt x="41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  <p:sp>
          <p:nvSpPr>
            <p:cNvPr id="16865" name="Google Shape;16865;p115"/>
            <p:cNvSpPr/>
            <p:nvPr/>
          </p:nvSpPr>
          <p:spPr>
            <a:xfrm>
              <a:off x="8732850" y="4206625"/>
              <a:ext cx="72050" cy="80600"/>
            </a:xfrm>
            <a:custGeom>
              <a:rect b="b" l="l" r="r" t="t"/>
              <a:pathLst>
                <a:path extrusionOk="0" h="3224" w="2882">
                  <a:moveTo>
                    <a:pt x="2283" y="0"/>
                  </a:moveTo>
                  <a:cubicBezTo>
                    <a:pt x="2194" y="0"/>
                    <a:pt x="2101" y="28"/>
                    <a:pt x="2013" y="92"/>
                  </a:cubicBezTo>
                  <a:cubicBezTo>
                    <a:pt x="1939" y="130"/>
                    <a:pt x="1901" y="204"/>
                    <a:pt x="1864" y="316"/>
                  </a:cubicBezTo>
                  <a:cubicBezTo>
                    <a:pt x="1827" y="353"/>
                    <a:pt x="1790" y="391"/>
                    <a:pt x="1790" y="428"/>
                  </a:cubicBezTo>
                  <a:lnTo>
                    <a:pt x="1491" y="801"/>
                  </a:lnTo>
                  <a:lnTo>
                    <a:pt x="932" y="1509"/>
                  </a:lnTo>
                  <a:cubicBezTo>
                    <a:pt x="746" y="1770"/>
                    <a:pt x="522" y="1994"/>
                    <a:pt x="336" y="2217"/>
                  </a:cubicBezTo>
                  <a:cubicBezTo>
                    <a:pt x="112" y="2441"/>
                    <a:pt x="0" y="2739"/>
                    <a:pt x="0" y="3075"/>
                  </a:cubicBezTo>
                  <a:cubicBezTo>
                    <a:pt x="0" y="3149"/>
                    <a:pt x="75" y="3224"/>
                    <a:pt x="149" y="3224"/>
                  </a:cubicBezTo>
                  <a:cubicBezTo>
                    <a:pt x="447" y="3186"/>
                    <a:pt x="708" y="3000"/>
                    <a:pt x="895" y="2776"/>
                  </a:cubicBezTo>
                  <a:cubicBezTo>
                    <a:pt x="1118" y="2553"/>
                    <a:pt x="1305" y="2292"/>
                    <a:pt x="1491" y="2105"/>
                  </a:cubicBezTo>
                  <a:cubicBezTo>
                    <a:pt x="1678" y="1882"/>
                    <a:pt x="1864" y="1621"/>
                    <a:pt x="2050" y="1434"/>
                  </a:cubicBezTo>
                  <a:lnTo>
                    <a:pt x="2349" y="1062"/>
                  </a:lnTo>
                  <a:cubicBezTo>
                    <a:pt x="2461" y="950"/>
                    <a:pt x="2572" y="838"/>
                    <a:pt x="2647" y="726"/>
                  </a:cubicBezTo>
                  <a:cubicBezTo>
                    <a:pt x="2881" y="375"/>
                    <a:pt x="2610" y="0"/>
                    <a:pt x="22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</p:grpSp>
      <p:grpSp>
        <p:nvGrpSpPr>
          <p:cNvPr id="16866" name="Google Shape;16866;p115"/>
          <p:cNvGrpSpPr/>
          <p:nvPr/>
        </p:nvGrpSpPr>
        <p:grpSpPr>
          <a:xfrm>
            <a:off x="-36550" y="145080"/>
            <a:ext cx="1385305" cy="706178"/>
            <a:chOff x="0" y="86025"/>
            <a:chExt cx="1617025" cy="824300"/>
          </a:xfrm>
        </p:grpSpPr>
        <p:sp>
          <p:nvSpPr>
            <p:cNvPr id="16867" name="Google Shape;16867;p115"/>
            <p:cNvSpPr/>
            <p:nvPr/>
          </p:nvSpPr>
          <p:spPr>
            <a:xfrm>
              <a:off x="16775" y="155575"/>
              <a:ext cx="1320175" cy="454650"/>
            </a:xfrm>
            <a:custGeom>
              <a:rect b="b" l="l" r="r" t="t"/>
              <a:pathLst>
                <a:path extrusionOk="0" h="18186" w="52807">
                  <a:moveTo>
                    <a:pt x="51905" y="0"/>
                  </a:moveTo>
                  <a:cubicBezTo>
                    <a:pt x="51818" y="0"/>
                    <a:pt x="51726" y="21"/>
                    <a:pt x="51633" y="68"/>
                  </a:cubicBezTo>
                  <a:cubicBezTo>
                    <a:pt x="47532" y="2118"/>
                    <a:pt x="43431" y="4094"/>
                    <a:pt x="39293" y="6070"/>
                  </a:cubicBezTo>
                  <a:cubicBezTo>
                    <a:pt x="35230" y="7934"/>
                    <a:pt x="31203" y="9872"/>
                    <a:pt x="27214" y="11923"/>
                  </a:cubicBezTo>
                  <a:cubicBezTo>
                    <a:pt x="27028" y="12034"/>
                    <a:pt x="26916" y="12258"/>
                    <a:pt x="26916" y="12482"/>
                  </a:cubicBezTo>
                  <a:cubicBezTo>
                    <a:pt x="27011" y="13646"/>
                    <a:pt x="27078" y="14838"/>
                    <a:pt x="27187" y="16010"/>
                  </a:cubicBezTo>
                  <a:lnTo>
                    <a:pt x="27187" y="16010"/>
                  </a:lnTo>
                  <a:cubicBezTo>
                    <a:pt x="22810" y="16159"/>
                    <a:pt x="18432" y="16369"/>
                    <a:pt x="14055" y="16545"/>
                  </a:cubicBezTo>
                  <a:cubicBezTo>
                    <a:pt x="11743" y="16657"/>
                    <a:pt x="9432" y="16732"/>
                    <a:pt x="7121" y="16843"/>
                  </a:cubicBezTo>
                  <a:lnTo>
                    <a:pt x="3654" y="16993"/>
                  </a:lnTo>
                  <a:cubicBezTo>
                    <a:pt x="3132" y="17030"/>
                    <a:pt x="2572" y="17067"/>
                    <a:pt x="2050" y="17104"/>
                  </a:cubicBezTo>
                  <a:cubicBezTo>
                    <a:pt x="1454" y="17179"/>
                    <a:pt x="895" y="17291"/>
                    <a:pt x="336" y="17440"/>
                  </a:cubicBezTo>
                  <a:cubicBezTo>
                    <a:pt x="0" y="17515"/>
                    <a:pt x="149" y="17962"/>
                    <a:pt x="410" y="17999"/>
                  </a:cubicBezTo>
                  <a:lnTo>
                    <a:pt x="447" y="17999"/>
                  </a:lnTo>
                  <a:cubicBezTo>
                    <a:pt x="1044" y="18111"/>
                    <a:pt x="1678" y="18186"/>
                    <a:pt x="2311" y="18186"/>
                  </a:cubicBezTo>
                  <a:lnTo>
                    <a:pt x="3914" y="18186"/>
                  </a:lnTo>
                  <a:lnTo>
                    <a:pt x="7381" y="18111"/>
                  </a:lnTo>
                  <a:cubicBezTo>
                    <a:pt x="9656" y="18036"/>
                    <a:pt x="11930" y="17962"/>
                    <a:pt x="14204" y="17850"/>
                  </a:cubicBezTo>
                  <a:cubicBezTo>
                    <a:pt x="18789" y="17701"/>
                    <a:pt x="23375" y="17589"/>
                    <a:pt x="27960" y="17403"/>
                  </a:cubicBezTo>
                  <a:cubicBezTo>
                    <a:pt x="28333" y="17403"/>
                    <a:pt x="28668" y="17104"/>
                    <a:pt x="28668" y="16694"/>
                  </a:cubicBezTo>
                  <a:cubicBezTo>
                    <a:pt x="28531" y="15427"/>
                    <a:pt x="28394" y="14128"/>
                    <a:pt x="28228" y="12855"/>
                  </a:cubicBezTo>
                  <a:lnTo>
                    <a:pt x="28228" y="12855"/>
                  </a:lnTo>
                  <a:cubicBezTo>
                    <a:pt x="36068" y="8620"/>
                    <a:pt x="44366" y="5300"/>
                    <a:pt x="52229" y="1111"/>
                  </a:cubicBezTo>
                  <a:cubicBezTo>
                    <a:pt x="52807" y="791"/>
                    <a:pt x="52445" y="0"/>
                    <a:pt x="51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8" name="Google Shape;16868;p115"/>
            <p:cNvSpPr/>
            <p:nvPr/>
          </p:nvSpPr>
          <p:spPr>
            <a:xfrm>
              <a:off x="4650" y="396775"/>
              <a:ext cx="1443475" cy="513550"/>
            </a:xfrm>
            <a:custGeom>
              <a:rect b="b" l="l" r="r" t="t"/>
              <a:pathLst>
                <a:path extrusionOk="0" h="20542" w="57739">
                  <a:moveTo>
                    <a:pt x="57560" y="0"/>
                  </a:moveTo>
                  <a:cubicBezTo>
                    <a:pt x="56405" y="336"/>
                    <a:pt x="55249" y="821"/>
                    <a:pt x="54168" y="1380"/>
                  </a:cubicBezTo>
                  <a:cubicBezTo>
                    <a:pt x="53087" y="1902"/>
                    <a:pt x="51969" y="2461"/>
                    <a:pt x="50850" y="3020"/>
                  </a:cubicBezTo>
                  <a:cubicBezTo>
                    <a:pt x="48725" y="4064"/>
                    <a:pt x="46600" y="5145"/>
                    <a:pt x="44513" y="6226"/>
                  </a:cubicBezTo>
                  <a:cubicBezTo>
                    <a:pt x="42388" y="7307"/>
                    <a:pt x="40300" y="8426"/>
                    <a:pt x="38212" y="9544"/>
                  </a:cubicBezTo>
                  <a:cubicBezTo>
                    <a:pt x="37094" y="10103"/>
                    <a:pt x="36013" y="10700"/>
                    <a:pt x="34932" y="11296"/>
                  </a:cubicBezTo>
                  <a:cubicBezTo>
                    <a:pt x="33851" y="11893"/>
                    <a:pt x="32732" y="12340"/>
                    <a:pt x="31688" y="12974"/>
                  </a:cubicBezTo>
                  <a:cubicBezTo>
                    <a:pt x="30719" y="13496"/>
                    <a:pt x="30085" y="14465"/>
                    <a:pt x="29973" y="15546"/>
                  </a:cubicBezTo>
                  <a:cubicBezTo>
                    <a:pt x="29850" y="16718"/>
                    <a:pt x="29778" y="17916"/>
                    <a:pt x="29693" y="19076"/>
                  </a:cubicBezTo>
                  <a:lnTo>
                    <a:pt x="29693" y="19076"/>
                  </a:lnTo>
                  <a:cubicBezTo>
                    <a:pt x="22890" y="18538"/>
                    <a:pt x="16087" y="18256"/>
                    <a:pt x="9284" y="18256"/>
                  </a:cubicBezTo>
                  <a:cubicBezTo>
                    <a:pt x="8501" y="18256"/>
                    <a:pt x="7718" y="18260"/>
                    <a:pt x="6934" y="18268"/>
                  </a:cubicBezTo>
                  <a:cubicBezTo>
                    <a:pt x="5779" y="18268"/>
                    <a:pt x="4660" y="18305"/>
                    <a:pt x="3542" y="18342"/>
                  </a:cubicBezTo>
                  <a:cubicBezTo>
                    <a:pt x="2983" y="18342"/>
                    <a:pt x="2461" y="18379"/>
                    <a:pt x="1939" y="18417"/>
                  </a:cubicBezTo>
                  <a:cubicBezTo>
                    <a:pt x="1380" y="18417"/>
                    <a:pt x="821" y="18566"/>
                    <a:pt x="336" y="18827"/>
                  </a:cubicBezTo>
                  <a:cubicBezTo>
                    <a:pt x="0" y="18976"/>
                    <a:pt x="150" y="19423"/>
                    <a:pt x="448" y="19535"/>
                  </a:cubicBezTo>
                  <a:cubicBezTo>
                    <a:pt x="985" y="19750"/>
                    <a:pt x="1522" y="19804"/>
                    <a:pt x="2073" y="19804"/>
                  </a:cubicBezTo>
                  <a:cubicBezTo>
                    <a:pt x="2478" y="19804"/>
                    <a:pt x="2892" y="19775"/>
                    <a:pt x="3318" y="19759"/>
                  </a:cubicBezTo>
                  <a:cubicBezTo>
                    <a:pt x="4288" y="19722"/>
                    <a:pt x="5257" y="19722"/>
                    <a:pt x="6226" y="19684"/>
                  </a:cubicBezTo>
                  <a:cubicBezTo>
                    <a:pt x="7195" y="19666"/>
                    <a:pt x="8165" y="19656"/>
                    <a:pt x="9134" y="19656"/>
                  </a:cubicBezTo>
                  <a:cubicBezTo>
                    <a:pt x="10103" y="19656"/>
                    <a:pt x="11073" y="19666"/>
                    <a:pt x="12042" y="19684"/>
                  </a:cubicBezTo>
                  <a:cubicBezTo>
                    <a:pt x="15882" y="19722"/>
                    <a:pt x="19759" y="19871"/>
                    <a:pt x="23636" y="20094"/>
                  </a:cubicBezTo>
                  <a:cubicBezTo>
                    <a:pt x="25873" y="20206"/>
                    <a:pt x="28109" y="20355"/>
                    <a:pt x="30309" y="20542"/>
                  </a:cubicBezTo>
                  <a:cubicBezTo>
                    <a:pt x="30682" y="20542"/>
                    <a:pt x="31017" y="20243"/>
                    <a:pt x="31017" y="19833"/>
                  </a:cubicBezTo>
                  <a:cubicBezTo>
                    <a:pt x="31092" y="18678"/>
                    <a:pt x="31204" y="17485"/>
                    <a:pt x="31278" y="16292"/>
                  </a:cubicBezTo>
                  <a:cubicBezTo>
                    <a:pt x="31241" y="15770"/>
                    <a:pt x="31353" y="15285"/>
                    <a:pt x="31576" y="14801"/>
                  </a:cubicBezTo>
                  <a:cubicBezTo>
                    <a:pt x="31875" y="14465"/>
                    <a:pt x="32247" y="14167"/>
                    <a:pt x="32658" y="13980"/>
                  </a:cubicBezTo>
                  <a:cubicBezTo>
                    <a:pt x="34708" y="12787"/>
                    <a:pt x="36758" y="11595"/>
                    <a:pt x="38846" y="10439"/>
                  </a:cubicBezTo>
                  <a:cubicBezTo>
                    <a:pt x="42798" y="8202"/>
                    <a:pt x="46787" y="6114"/>
                    <a:pt x="50813" y="4027"/>
                  </a:cubicBezTo>
                  <a:cubicBezTo>
                    <a:pt x="51969" y="3393"/>
                    <a:pt x="53124" y="2796"/>
                    <a:pt x="54280" y="2200"/>
                  </a:cubicBezTo>
                  <a:cubicBezTo>
                    <a:pt x="55436" y="1641"/>
                    <a:pt x="56591" y="970"/>
                    <a:pt x="57672" y="187"/>
                  </a:cubicBezTo>
                  <a:cubicBezTo>
                    <a:pt x="57739" y="154"/>
                    <a:pt x="57687" y="32"/>
                    <a:pt x="57596" y="32"/>
                  </a:cubicBezTo>
                  <a:cubicBezTo>
                    <a:pt x="57585" y="32"/>
                    <a:pt x="57573" y="34"/>
                    <a:pt x="57560" y="38"/>
                  </a:cubicBezTo>
                  <a:lnTo>
                    <a:pt x="575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9" name="Google Shape;16869;p115"/>
            <p:cNvSpPr/>
            <p:nvPr/>
          </p:nvSpPr>
          <p:spPr>
            <a:xfrm>
              <a:off x="0" y="580600"/>
              <a:ext cx="38225" cy="308300"/>
            </a:xfrm>
            <a:custGeom>
              <a:rect b="b" l="l" r="r" t="t"/>
              <a:pathLst>
                <a:path extrusionOk="0" h="12332" w="1529">
                  <a:moveTo>
                    <a:pt x="764" y="1"/>
                  </a:moveTo>
                  <a:cubicBezTo>
                    <a:pt x="531" y="1"/>
                    <a:pt x="298" y="159"/>
                    <a:pt x="298" y="476"/>
                  </a:cubicBezTo>
                  <a:cubicBezTo>
                    <a:pt x="0" y="1334"/>
                    <a:pt x="149" y="2415"/>
                    <a:pt x="149" y="3272"/>
                  </a:cubicBezTo>
                  <a:cubicBezTo>
                    <a:pt x="149" y="4130"/>
                    <a:pt x="149" y="5136"/>
                    <a:pt x="149" y="6068"/>
                  </a:cubicBezTo>
                  <a:cubicBezTo>
                    <a:pt x="149" y="7969"/>
                    <a:pt x="37" y="9871"/>
                    <a:pt x="149" y="11772"/>
                  </a:cubicBezTo>
                  <a:cubicBezTo>
                    <a:pt x="168" y="12145"/>
                    <a:pt x="457" y="12331"/>
                    <a:pt x="746" y="12331"/>
                  </a:cubicBezTo>
                  <a:cubicBezTo>
                    <a:pt x="1035" y="12331"/>
                    <a:pt x="1323" y="12145"/>
                    <a:pt x="1342" y="11772"/>
                  </a:cubicBezTo>
                  <a:cubicBezTo>
                    <a:pt x="1454" y="9871"/>
                    <a:pt x="1342" y="7969"/>
                    <a:pt x="1342" y="6068"/>
                  </a:cubicBezTo>
                  <a:lnTo>
                    <a:pt x="1342" y="3272"/>
                  </a:lnTo>
                  <a:cubicBezTo>
                    <a:pt x="1342" y="2378"/>
                    <a:pt x="1529" y="1296"/>
                    <a:pt x="1230" y="476"/>
                  </a:cubicBezTo>
                  <a:cubicBezTo>
                    <a:pt x="1230" y="159"/>
                    <a:pt x="997" y="1"/>
                    <a:pt x="7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0" name="Google Shape;16870;p115"/>
            <p:cNvSpPr/>
            <p:nvPr/>
          </p:nvSpPr>
          <p:spPr>
            <a:xfrm>
              <a:off x="1265225" y="86025"/>
              <a:ext cx="351800" cy="422050"/>
            </a:xfrm>
            <a:custGeom>
              <a:rect b="b" l="l" r="r" t="t"/>
              <a:pathLst>
                <a:path extrusionOk="0" h="16882" w="14072">
                  <a:moveTo>
                    <a:pt x="742" y="1"/>
                  </a:moveTo>
                  <a:cubicBezTo>
                    <a:pt x="319" y="1"/>
                    <a:pt x="1" y="468"/>
                    <a:pt x="203" y="874"/>
                  </a:cubicBezTo>
                  <a:cubicBezTo>
                    <a:pt x="464" y="1396"/>
                    <a:pt x="725" y="1955"/>
                    <a:pt x="1024" y="2514"/>
                  </a:cubicBezTo>
                  <a:cubicBezTo>
                    <a:pt x="1173" y="2999"/>
                    <a:pt x="1508" y="3409"/>
                    <a:pt x="1956" y="3707"/>
                  </a:cubicBezTo>
                  <a:cubicBezTo>
                    <a:pt x="1994" y="3726"/>
                    <a:pt x="2035" y="3736"/>
                    <a:pt x="2076" y="3736"/>
                  </a:cubicBezTo>
                  <a:cubicBezTo>
                    <a:pt x="2194" y="3736"/>
                    <a:pt x="2310" y="3659"/>
                    <a:pt x="2366" y="3521"/>
                  </a:cubicBezTo>
                  <a:lnTo>
                    <a:pt x="2366" y="3483"/>
                  </a:lnTo>
                  <a:cubicBezTo>
                    <a:pt x="2440" y="2961"/>
                    <a:pt x="2291" y="2439"/>
                    <a:pt x="2030" y="1992"/>
                  </a:cubicBezTo>
                  <a:cubicBezTo>
                    <a:pt x="1935" y="1787"/>
                    <a:pt x="1834" y="1578"/>
                    <a:pt x="1732" y="1367"/>
                  </a:cubicBezTo>
                  <a:lnTo>
                    <a:pt x="1732" y="1367"/>
                  </a:lnTo>
                  <a:cubicBezTo>
                    <a:pt x="5420" y="2227"/>
                    <a:pt x="9038" y="3322"/>
                    <a:pt x="12705" y="4242"/>
                  </a:cubicBezTo>
                  <a:lnTo>
                    <a:pt x="12705" y="4242"/>
                  </a:lnTo>
                  <a:cubicBezTo>
                    <a:pt x="12103" y="6251"/>
                    <a:pt x="11553" y="8260"/>
                    <a:pt x="10940" y="10268"/>
                  </a:cubicBezTo>
                  <a:cubicBezTo>
                    <a:pt x="10455" y="11874"/>
                    <a:pt x="9946" y="13479"/>
                    <a:pt x="9472" y="15105"/>
                  </a:cubicBezTo>
                  <a:lnTo>
                    <a:pt x="9472" y="15105"/>
                  </a:lnTo>
                  <a:cubicBezTo>
                    <a:pt x="9222" y="14733"/>
                    <a:pt x="8976" y="14351"/>
                    <a:pt x="8741" y="13959"/>
                  </a:cubicBezTo>
                  <a:cubicBezTo>
                    <a:pt x="8368" y="13325"/>
                    <a:pt x="8069" y="12468"/>
                    <a:pt x="7398" y="12095"/>
                  </a:cubicBezTo>
                  <a:cubicBezTo>
                    <a:pt x="7340" y="12073"/>
                    <a:pt x="7278" y="12062"/>
                    <a:pt x="7217" y="12062"/>
                  </a:cubicBezTo>
                  <a:cubicBezTo>
                    <a:pt x="6968" y="12062"/>
                    <a:pt x="6727" y="12236"/>
                    <a:pt x="6727" y="12505"/>
                  </a:cubicBezTo>
                  <a:cubicBezTo>
                    <a:pt x="6765" y="13288"/>
                    <a:pt x="7398" y="13884"/>
                    <a:pt x="7846" y="14518"/>
                  </a:cubicBezTo>
                  <a:cubicBezTo>
                    <a:pt x="8293" y="15115"/>
                    <a:pt x="8778" y="15897"/>
                    <a:pt x="9225" y="16643"/>
                  </a:cubicBezTo>
                  <a:cubicBezTo>
                    <a:pt x="9338" y="16804"/>
                    <a:pt x="9513" y="16882"/>
                    <a:pt x="9688" y="16882"/>
                  </a:cubicBezTo>
                  <a:cubicBezTo>
                    <a:pt x="9918" y="16882"/>
                    <a:pt x="10147" y="16748"/>
                    <a:pt x="10232" y="16494"/>
                  </a:cubicBezTo>
                  <a:cubicBezTo>
                    <a:pt x="10791" y="14518"/>
                    <a:pt x="11350" y="12505"/>
                    <a:pt x="11947" y="10529"/>
                  </a:cubicBezTo>
                  <a:cubicBezTo>
                    <a:pt x="12618" y="8330"/>
                    <a:pt x="13363" y="6167"/>
                    <a:pt x="13997" y="4005"/>
                  </a:cubicBezTo>
                  <a:cubicBezTo>
                    <a:pt x="14072" y="3670"/>
                    <a:pt x="13885" y="3371"/>
                    <a:pt x="13587" y="3297"/>
                  </a:cubicBezTo>
                  <a:cubicBezTo>
                    <a:pt x="9300" y="2290"/>
                    <a:pt x="5124" y="986"/>
                    <a:pt x="874" y="16"/>
                  </a:cubicBezTo>
                  <a:cubicBezTo>
                    <a:pt x="829" y="6"/>
                    <a:pt x="785" y="1"/>
                    <a:pt x="7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1" name="Google Shape;16871;p115"/>
            <p:cNvSpPr/>
            <p:nvPr/>
          </p:nvSpPr>
          <p:spPr>
            <a:xfrm>
              <a:off x="698975" y="456300"/>
              <a:ext cx="86350" cy="332550"/>
            </a:xfrm>
            <a:custGeom>
              <a:rect b="b" l="l" r="r" t="t"/>
              <a:pathLst>
                <a:path extrusionOk="0" h="13302" w="3454">
                  <a:moveTo>
                    <a:pt x="395" y="0"/>
                  </a:moveTo>
                  <a:cubicBezTo>
                    <a:pt x="310" y="0"/>
                    <a:pt x="227" y="37"/>
                    <a:pt x="187" y="117"/>
                  </a:cubicBezTo>
                  <a:cubicBezTo>
                    <a:pt x="1" y="602"/>
                    <a:pt x="1" y="1124"/>
                    <a:pt x="113" y="1646"/>
                  </a:cubicBezTo>
                  <a:cubicBezTo>
                    <a:pt x="187" y="2130"/>
                    <a:pt x="262" y="2615"/>
                    <a:pt x="336" y="3137"/>
                  </a:cubicBezTo>
                  <a:cubicBezTo>
                    <a:pt x="486" y="4218"/>
                    <a:pt x="672" y="5336"/>
                    <a:pt x="858" y="6418"/>
                  </a:cubicBezTo>
                  <a:cubicBezTo>
                    <a:pt x="1045" y="7499"/>
                    <a:pt x="1268" y="8580"/>
                    <a:pt x="1455" y="9661"/>
                  </a:cubicBezTo>
                  <a:cubicBezTo>
                    <a:pt x="1679" y="10742"/>
                    <a:pt x="1753" y="12009"/>
                    <a:pt x="2200" y="12979"/>
                  </a:cubicBezTo>
                  <a:cubicBezTo>
                    <a:pt x="2313" y="13204"/>
                    <a:pt x="2522" y="13302"/>
                    <a:pt x="2736" y="13302"/>
                  </a:cubicBezTo>
                  <a:cubicBezTo>
                    <a:pt x="3088" y="13302"/>
                    <a:pt x="3454" y="13037"/>
                    <a:pt x="3431" y="12643"/>
                  </a:cubicBezTo>
                  <a:cubicBezTo>
                    <a:pt x="3393" y="12084"/>
                    <a:pt x="3282" y="11525"/>
                    <a:pt x="3095" y="11003"/>
                  </a:cubicBezTo>
                  <a:cubicBezTo>
                    <a:pt x="2983" y="10444"/>
                    <a:pt x="2834" y="9885"/>
                    <a:pt x="2685" y="9325"/>
                  </a:cubicBezTo>
                  <a:cubicBezTo>
                    <a:pt x="2461" y="8282"/>
                    <a:pt x="2238" y="7238"/>
                    <a:pt x="2014" y="6194"/>
                  </a:cubicBezTo>
                  <a:cubicBezTo>
                    <a:pt x="1790" y="5150"/>
                    <a:pt x="1604" y="4106"/>
                    <a:pt x="1418" y="3062"/>
                  </a:cubicBezTo>
                  <a:cubicBezTo>
                    <a:pt x="1306" y="2540"/>
                    <a:pt x="1231" y="2018"/>
                    <a:pt x="1119" y="1497"/>
                  </a:cubicBezTo>
                  <a:cubicBezTo>
                    <a:pt x="1082" y="975"/>
                    <a:pt x="896" y="490"/>
                    <a:pt x="597" y="80"/>
                  </a:cubicBezTo>
                  <a:cubicBezTo>
                    <a:pt x="545" y="28"/>
                    <a:pt x="469" y="0"/>
                    <a:pt x="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2" name="Google Shape;16872;p115"/>
            <p:cNvSpPr/>
            <p:nvPr/>
          </p:nvSpPr>
          <p:spPr>
            <a:xfrm>
              <a:off x="689675" y="560100"/>
              <a:ext cx="76800" cy="345350"/>
            </a:xfrm>
            <a:custGeom>
              <a:rect b="b" l="l" r="r" t="t"/>
              <a:pathLst>
                <a:path extrusionOk="0" h="13814" w="3072">
                  <a:moveTo>
                    <a:pt x="429" y="1"/>
                  </a:moveTo>
                  <a:cubicBezTo>
                    <a:pt x="410" y="1"/>
                    <a:pt x="392" y="10"/>
                    <a:pt x="373" y="29"/>
                  </a:cubicBezTo>
                  <a:lnTo>
                    <a:pt x="336" y="29"/>
                  </a:lnTo>
                  <a:cubicBezTo>
                    <a:pt x="0" y="327"/>
                    <a:pt x="75" y="849"/>
                    <a:pt x="112" y="1222"/>
                  </a:cubicBezTo>
                  <a:cubicBezTo>
                    <a:pt x="112" y="1781"/>
                    <a:pt x="187" y="2303"/>
                    <a:pt x="224" y="2825"/>
                  </a:cubicBezTo>
                  <a:cubicBezTo>
                    <a:pt x="336" y="4018"/>
                    <a:pt x="485" y="5211"/>
                    <a:pt x="634" y="6366"/>
                  </a:cubicBezTo>
                  <a:cubicBezTo>
                    <a:pt x="932" y="8678"/>
                    <a:pt x="1193" y="10989"/>
                    <a:pt x="1566" y="13300"/>
                  </a:cubicBezTo>
                  <a:cubicBezTo>
                    <a:pt x="1626" y="13658"/>
                    <a:pt x="1888" y="13813"/>
                    <a:pt x="2172" y="13813"/>
                  </a:cubicBezTo>
                  <a:cubicBezTo>
                    <a:pt x="2598" y="13813"/>
                    <a:pt x="3072" y="13464"/>
                    <a:pt x="2982" y="12928"/>
                  </a:cubicBezTo>
                  <a:cubicBezTo>
                    <a:pt x="2572" y="10653"/>
                    <a:pt x="2125" y="8379"/>
                    <a:pt x="1752" y="6105"/>
                  </a:cubicBezTo>
                  <a:cubicBezTo>
                    <a:pt x="1566" y="4987"/>
                    <a:pt x="1417" y="3831"/>
                    <a:pt x="1230" y="2713"/>
                  </a:cubicBezTo>
                  <a:cubicBezTo>
                    <a:pt x="1156" y="2191"/>
                    <a:pt x="1081" y="1632"/>
                    <a:pt x="969" y="1110"/>
                  </a:cubicBezTo>
                  <a:cubicBezTo>
                    <a:pt x="895" y="737"/>
                    <a:pt x="858" y="178"/>
                    <a:pt x="485" y="29"/>
                  </a:cubicBezTo>
                  <a:cubicBezTo>
                    <a:pt x="466" y="10"/>
                    <a:pt x="447" y="1"/>
                    <a:pt x="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3" name="Google Shape;16873;p115"/>
            <p:cNvSpPr/>
            <p:nvPr/>
          </p:nvSpPr>
          <p:spPr>
            <a:xfrm>
              <a:off x="741850" y="403625"/>
              <a:ext cx="76450" cy="253025"/>
            </a:xfrm>
            <a:custGeom>
              <a:rect b="b" l="l" r="r" t="t"/>
              <a:pathLst>
                <a:path extrusionOk="0" h="10121" w="3058">
                  <a:moveTo>
                    <a:pt x="2943" y="0"/>
                  </a:moveTo>
                  <a:cubicBezTo>
                    <a:pt x="2915" y="0"/>
                    <a:pt x="2887" y="9"/>
                    <a:pt x="2871" y="25"/>
                  </a:cubicBezTo>
                  <a:lnTo>
                    <a:pt x="2909" y="25"/>
                  </a:lnTo>
                  <a:cubicBezTo>
                    <a:pt x="2610" y="323"/>
                    <a:pt x="2424" y="658"/>
                    <a:pt x="2312" y="1069"/>
                  </a:cubicBezTo>
                  <a:cubicBezTo>
                    <a:pt x="2163" y="1479"/>
                    <a:pt x="2014" y="1889"/>
                    <a:pt x="1865" y="2299"/>
                  </a:cubicBezTo>
                  <a:cubicBezTo>
                    <a:pt x="1567" y="3156"/>
                    <a:pt x="1306" y="4051"/>
                    <a:pt x="1045" y="4946"/>
                  </a:cubicBezTo>
                  <a:cubicBezTo>
                    <a:pt x="821" y="5803"/>
                    <a:pt x="597" y="6735"/>
                    <a:pt x="374" y="7630"/>
                  </a:cubicBezTo>
                  <a:cubicBezTo>
                    <a:pt x="299" y="8040"/>
                    <a:pt x="224" y="8487"/>
                    <a:pt x="150" y="8897"/>
                  </a:cubicBezTo>
                  <a:cubicBezTo>
                    <a:pt x="1" y="9270"/>
                    <a:pt x="1" y="9643"/>
                    <a:pt x="150" y="10016"/>
                  </a:cubicBezTo>
                  <a:cubicBezTo>
                    <a:pt x="193" y="10081"/>
                    <a:pt x="262" y="10121"/>
                    <a:pt x="333" y="10121"/>
                  </a:cubicBezTo>
                  <a:cubicBezTo>
                    <a:pt x="385" y="10121"/>
                    <a:pt x="439" y="10100"/>
                    <a:pt x="485" y="10053"/>
                  </a:cubicBezTo>
                  <a:cubicBezTo>
                    <a:pt x="821" y="9792"/>
                    <a:pt x="821" y="9307"/>
                    <a:pt x="895" y="8897"/>
                  </a:cubicBezTo>
                  <a:cubicBezTo>
                    <a:pt x="970" y="8525"/>
                    <a:pt x="1045" y="8077"/>
                    <a:pt x="1119" y="7630"/>
                  </a:cubicBezTo>
                  <a:cubicBezTo>
                    <a:pt x="1268" y="6772"/>
                    <a:pt x="1455" y="5878"/>
                    <a:pt x="1678" y="5020"/>
                  </a:cubicBezTo>
                  <a:cubicBezTo>
                    <a:pt x="1902" y="4163"/>
                    <a:pt x="2163" y="3305"/>
                    <a:pt x="2424" y="2448"/>
                  </a:cubicBezTo>
                  <a:cubicBezTo>
                    <a:pt x="2536" y="2038"/>
                    <a:pt x="2685" y="1628"/>
                    <a:pt x="2834" y="1218"/>
                  </a:cubicBezTo>
                  <a:cubicBezTo>
                    <a:pt x="2983" y="845"/>
                    <a:pt x="3058" y="472"/>
                    <a:pt x="3020" y="62"/>
                  </a:cubicBezTo>
                  <a:cubicBezTo>
                    <a:pt x="3020" y="18"/>
                    <a:pt x="2982" y="0"/>
                    <a:pt x="29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4" name="Google Shape;16874;p115"/>
            <p:cNvSpPr/>
            <p:nvPr/>
          </p:nvSpPr>
          <p:spPr>
            <a:xfrm>
              <a:off x="786600" y="369450"/>
              <a:ext cx="124900" cy="397125"/>
            </a:xfrm>
            <a:custGeom>
              <a:rect b="b" l="l" r="r" t="t"/>
              <a:pathLst>
                <a:path extrusionOk="0" h="15885" w="4996">
                  <a:moveTo>
                    <a:pt x="4871" y="1"/>
                  </a:moveTo>
                  <a:cubicBezTo>
                    <a:pt x="4828" y="1"/>
                    <a:pt x="4787" y="19"/>
                    <a:pt x="4772" y="50"/>
                  </a:cubicBezTo>
                  <a:cubicBezTo>
                    <a:pt x="4026" y="1131"/>
                    <a:pt x="3728" y="2585"/>
                    <a:pt x="3355" y="3815"/>
                  </a:cubicBezTo>
                  <a:cubicBezTo>
                    <a:pt x="2908" y="5157"/>
                    <a:pt x="2498" y="6462"/>
                    <a:pt x="2088" y="7804"/>
                  </a:cubicBezTo>
                  <a:cubicBezTo>
                    <a:pt x="1678" y="9146"/>
                    <a:pt x="1268" y="10413"/>
                    <a:pt x="932" y="11718"/>
                  </a:cubicBezTo>
                  <a:cubicBezTo>
                    <a:pt x="709" y="12427"/>
                    <a:pt x="522" y="13135"/>
                    <a:pt x="336" y="13806"/>
                  </a:cubicBezTo>
                  <a:cubicBezTo>
                    <a:pt x="112" y="14402"/>
                    <a:pt x="0" y="15073"/>
                    <a:pt x="0" y="15744"/>
                  </a:cubicBezTo>
                  <a:cubicBezTo>
                    <a:pt x="0" y="15835"/>
                    <a:pt x="69" y="15884"/>
                    <a:pt x="139" y="15884"/>
                  </a:cubicBezTo>
                  <a:cubicBezTo>
                    <a:pt x="185" y="15884"/>
                    <a:pt x="232" y="15863"/>
                    <a:pt x="261" y="15819"/>
                  </a:cubicBezTo>
                  <a:cubicBezTo>
                    <a:pt x="597" y="15297"/>
                    <a:pt x="820" y="14701"/>
                    <a:pt x="932" y="14067"/>
                  </a:cubicBezTo>
                  <a:cubicBezTo>
                    <a:pt x="1119" y="13396"/>
                    <a:pt x="1342" y="12688"/>
                    <a:pt x="1529" y="12016"/>
                  </a:cubicBezTo>
                  <a:cubicBezTo>
                    <a:pt x="1901" y="10674"/>
                    <a:pt x="2274" y="9295"/>
                    <a:pt x="2684" y="7953"/>
                  </a:cubicBezTo>
                  <a:cubicBezTo>
                    <a:pt x="3094" y="6611"/>
                    <a:pt x="3467" y="5381"/>
                    <a:pt x="3877" y="4076"/>
                  </a:cubicBezTo>
                  <a:cubicBezTo>
                    <a:pt x="4287" y="2771"/>
                    <a:pt x="4884" y="1429"/>
                    <a:pt x="4996" y="124"/>
                  </a:cubicBezTo>
                  <a:cubicBezTo>
                    <a:pt x="4996" y="37"/>
                    <a:pt x="4932" y="1"/>
                    <a:pt x="48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5" name="Google Shape;16875;p115"/>
            <p:cNvSpPr/>
            <p:nvPr/>
          </p:nvSpPr>
          <p:spPr>
            <a:xfrm>
              <a:off x="889100" y="304050"/>
              <a:ext cx="139825" cy="397200"/>
            </a:xfrm>
            <a:custGeom>
              <a:rect b="b" l="l" r="r" t="t"/>
              <a:pathLst>
                <a:path extrusionOk="0" h="15888" w="5593">
                  <a:moveTo>
                    <a:pt x="5475" y="1"/>
                  </a:moveTo>
                  <a:cubicBezTo>
                    <a:pt x="5446" y="1"/>
                    <a:pt x="5420" y="17"/>
                    <a:pt x="5407" y="56"/>
                  </a:cubicBezTo>
                  <a:lnTo>
                    <a:pt x="5407" y="19"/>
                  </a:lnTo>
                  <a:cubicBezTo>
                    <a:pt x="4847" y="1249"/>
                    <a:pt x="4363" y="2479"/>
                    <a:pt x="3953" y="3747"/>
                  </a:cubicBezTo>
                  <a:cubicBezTo>
                    <a:pt x="3468" y="5089"/>
                    <a:pt x="3021" y="6431"/>
                    <a:pt x="2573" y="7773"/>
                  </a:cubicBezTo>
                  <a:lnTo>
                    <a:pt x="1231" y="11725"/>
                  </a:lnTo>
                  <a:lnTo>
                    <a:pt x="560" y="13700"/>
                  </a:lnTo>
                  <a:cubicBezTo>
                    <a:pt x="337" y="14334"/>
                    <a:pt x="1" y="15005"/>
                    <a:pt x="38" y="15676"/>
                  </a:cubicBezTo>
                  <a:cubicBezTo>
                    <a:pt x="38" y="15782"/>
                    <a:pt x="169" y="15887"/>
                    <a:pt x="298" y="15887"/>
                  </a:cubicBezTo>
                  <a:cubicBezTo>
                    <a:pt x="351" y="15887"/>
                    <a:pt x="405" y="15869"/>
                    <a:pt x="448" y="15825"/>
                  </a:cubicBezTo>
                  <a:cubicBezTo>
                    <a:pt x="747" y="15341"/>
                    <a:pt x="1008" y="14782"/>
                    <a:pt x="1119" y="14222"/>
                  </a:cubicBezTo>
                  <a:cubicBezTo>
                    <a:pt x="1343" y="13551"/>
                    <a:pt x="1567" y="12918"/>
                    <a:pt x="1790" y="12247"/>
                  </a:cubicBezTo>
                  <a:cubicBezTo>
                    <a:pt x="2238" y="10867"/>
                    <a:pt x="2685" y="9525"/>
                    <a:pt x="3132" y="8183"/>
                  </a:cubicBezTo>
                  <a:cubicBezTo>
                    <a:pt x="3543" y="6878"/>
                    <a:pt x="3990" y="5536"/>
                    <a:pt x="4400" y="4231"/>
                  </a:cubicBezTo>
                  <a:cubicBezTo>
                    <a:pt x="4885" y="2889"/>
                    <a:pt x="5295" y="1510"/>
                    <a:pt x="5593" y="131"/>
                  </a:cubicBezTo>
                  <a:cubicBezTo>
                    <a:pt x="5593" y="58"/>
                    <a:pt x="5530" y="1"/>
                    <a:pt x="54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6" name="Google Shape;16876;p115"/>
            <p:cNvSpPr/>
            <p:nvPr/>
          </p:nvSpPr>
          <p:spPr>
            <a:xfrm>
              <a:off x="998150" y="254850"/>
              <a:ext cx="140750" cy="366550"/>
            </a:xfrm>
            <a:custGeom>
              <a:rect b="b" l="l" r="r" t="t"/>
              <a:pathLst>
                <a:path extrusionOk="0" h="14662" w="5630">
                  <a:moveTo>
                    <a:pt x="5411" y="1"/>
                  </a:moveTo>
                  <a:cubicBezTo>
                    <a:pt x="5347" y="1"/>
                    <a:pt x="5286" y="37"/>
                    <a:pt x="5257" y="123"/>
                  </a:cubicBezTo>
                  <a:lnTo>
                    <a:pt x="5220" y="85"/>
                  </a:lnTo>
                  <a:cubicBezTo>
                    <a:pt x="4325" y="2583"/>
                    <a:pt x="3505" y="5118"/>
                    <a:pt x="2610" y="7616"/>
                  </a:cubicBezTo>
                  <a:cubicBezTo>
                    <a:pt x="2163" y="8846"/>
                    <a:pt x="1678" y="10076"/>
                    <a:pt x="1231" y="11307"/>
                  </a:cubicBezTo>
                  <a:lnTo>
                    <a:pt x="523" y="13096"/>
                  </a:lnTo>
                  <a:cubicBezTo>
                    <a:pt x="336" y="13544"/>
                    <a:pt x="1" y="14103"/>
                    <a:pt x="224" y="14587"/>
                  </a:cubicBezTo>
                  <a:cubicBezTo>
                    <a:pt x="262" y="14662"/>
                    <a:pt x="299" y="14662"/>
                    <a:pt x="374" y="14662"/>
                  </a:cubicBezTo>
                  <a:cubicBezTo>
                    <a:pt x="821" y="14476"/>
                    <a:pt x="933" y="13991"/>
                    <a:pt x="1082" y="13581"/>
                  </a:cubicBezTo>
                  <a:cubicBezTo>
                    <a:pt x="1343" y="12947"/>
                    <a:pt x="1604" y="12351"/>
                    <a:pt x="1827" y="11717"/>
                  </a:cubicBezTo>
                  <a:cubicBezTo>
                    <a:pt x="2275" y="10449"/>
                    <a:pt x="2722" y="9182"/>
                    <a:pt x="3170" y="7914"/>
                  </a:cubicBezTo>
                  <a:cubicBezTo>
                    <a:pt x="4064" y="5342"/>
                    <a:pt x="4959" y="2807"/>
                    <a:pt x="5630" y="235"/>
                  </a:cubicBezTo>
                  <a:cubicBezTo>
                    <a:pt x="5630" y="96"/>
                    <a:pt x="5516" y="1"/>
                    <a:pt x="5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7" name="Google Shape;16877;p115"/>
            <p:cNvSpPr/>
            <p:nvPr/>
          </p:nvSpPr>
          <p:spPr>
            <a:xfrm>
              <a:off x="1115575" y="190775"/>
              <a:ext cx="146350" cy="369550"/>
            </a:xfrm>
            <a:custGeom>
              <a:rect b="b" l="l" r="r" t="t"/>
              <a:pathLst>
                <a:path extrusionOk="0" h="14782" w="5854">
                  <a:moveTo>
                    <a:pt x="5754" y="0"/>
                  </a:moveTo>
                  <a:cubicBezTo>
                    <a:pt x="5725" y="0"/>
                    <a:pt x="5694" y="12"/>
                    <a:pt x="5668" y="39"/>
                  </a:cubicBezTo>
                  <a:lnTo>
                    <a:pt x="5668" y="76"/>
                  </a:lnTo>
                  <a:cubicBezTo>
                    <a:pt x="5146" y="1195"/>
                    <a:pt x="4736" y="2388"/>
                    <a:pt x="4288" y="3543"/>
                  </a:cubicBezTo>
                  <a:cubicBezTo>
                    <a:pt x="3804" y="4811"/>
                    <a:pt x="3319" y="6078"/>
                    <a:pt x="2797" y="7346"/>
                  </a:cubicBezTo>
                  <a:cubicBezTo>
                    <a:pt x="2312" y="8613"/>
                    <a:pt x="1865" y="9769"/>
                    <a:pt x="1343" y="10999"/>
                  </a:cubicBezTo>
                  <a:cubicBezTo>
                    <a:pt x="1082" y="11633"/>
                    <a:pt x="821" y="12267"/>
                    <a:pt x="560" y="12863"/>
                  </a:cubicBezTo>
                  <a:cubicBezTo>
                    <a:pt x="299" y="13460"/>
                    <a:pt x="1" y="13982"/>
                    <a:pt x="38" y="14615"/>
                  </a:cubicBezTo>
                  <a:cubicBezTo>
                    <a:pt x="38" y="14715"/>
                    <a:pt x="121" y="14781"/>
                    <a:pt x="198" y="14781"/>
                  </a:cubicBezTo>
                  <a:cubicBezTo>
                    <a:pt x="237" y="14781"/>
                    <a:pt x="274" y="14764"/>
                    <a:pt x="299" y="14727"/>
                  </a:cubicBezTo>
                  <a:cubicBezTo>
                    <a:pt x="709" y="14317"/>
                    <a:pt x="1008" y="13832"/>
                    <a:pt x="1194" y="13273"/>
                  </a:cubicBezTo>
                  <a:cubicBezTo>
                    <a:pt x="1418" y="12677"/>
                    <a:pt x="1641" y="12080"/>
                    <a:pt x="1902" y="11484"/>
                  </a:cubicBezTo>
                  <a:cubicBezTo>
                    <a:pt x="2424" y="10254"/>
                    <a:pt x="2909" y="8986"/>
                    <a:pt x="3356" y="7719"/>
                  </a:cubicBezTo>
                  <a:cubicBezTo>
                    <a:pt x="3841" y="6451"/>
                    <a:pt x="4251" y="5258"/>
                    <a:pt x="4661" y="3991"/>
                  </a:cubicBezTo>
                  <a:cubicBezTo>
                    <a:pt x="5146" y="2723"/>
                    <a:pt x="5556" y="1418"/>
                    <a:pt x="5854" y="113"/>
                  </a:cubicBezTo>
                  <a:cubicBezTo>
                    <a:pt x="5854" y="41"/>
                    <a:pt x="5807" y="0"/>
                    <a:pt x="57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8" name="Google Shape;16878;p115"/>
            <p:cNvSpPr/>
            <p:nvPr/>
          </p:nvSpPr>
          <p:spPr>
            <a:xfrm>
              <a:off x="1232075" y="125525"/>
              <a:ext cx="151025" cy="379250"/>
            </a:xfrm>
            <a:custGeom>
              <a:rect b="b" l="l" r="r" t="t"/>
              <a:pathLst>
                <a:path extrusionOk="0" h="15170" w="6041">
                  <a:moveTo>
                    <a:pt x="5941" y="1"/>
                  </a:moveTo>
                  <a:cubicBezTo>
                    <a:pt x="5911" y="1"/>
                    <a:pt x="5880" y="13"/>
                    <a:pt x="5854" y="39"/>
                  </a:cubicBezTo>
                  <a:cubicBezTo>
                    <a:pt x="5556" y="487"/>
                    <a:pt x="5332" y="1009"/>
                    <a:pt x="5146" y="1568"/>
                  </a:cubicBezTo>
                  <a:cubicBezTo>
                    <a:pt x="4885" y="2202"/>
                    <a:pt x="4624" y="2835"/>
                    <a:pt x="4363" y="3469"/>
                  </a:cubicBezTo>
                  <a:cubicBezTo>
                    <a:pt x="3878" y="4774"/>
                    <a:pt x="3356" y="6041"/>
                    <a:pt x="2834" y="7346"/>
                  </a:cubicBezTo>
                  <a:lnTo>
                    <a:pt x="1380" y="11111"/>
                  </a:lnTo>
                  <a:cubicBezTo>
                    <a:pt x="1119" y="11745"/>
                    <a:pt x="896" y="12379"/>
                    <a:pt x="635" y="13050"/>
                  </a:cubicBezTo>
                  <a:cubicBezTo>
                    <a:pt x="374" y="13684"/>
                    <a:pt x="1" y="14317"/>
                    <a:pt x="38" y="14951"/>
                  </a:cubicBezTo>
                  <a:cubicBezTo>
                    <a:pt x="38" y="15077"/>
                    <a:pt x="158" y="15169"/>
                    <a:pt x="270" y="15169"/>
                  </a:cubicBezTo>
                  <a:cubicBezTo>
                    <a:pt x="323" y="15169"/>
                    <a:pt x="375" y="15149"/>
                    <a:pt x="411" y="15100"/>
                  </a:cubicBezTo>
                  <a:cubicBezTo>
                    <a:pt x="858" y="14728"/>
                    <a:pt x="970" y="14057"/>
                    <a:pt x="1194" y="13535"/>
                  </a:cubicBezTo>
                  <a:cubicBezTo>
                    <a:pt x="1418" y="12901"/>
                    <a:pt x="1641" y="12267"/>
                    <a:pt x="1902" y="11596"/>
                  </a:cubicBezTo>
                  <a:cubicBezTo>
                    <a:pt x="2387" y="10291"/>
                    <a:pt x="2872" y="9024"/>
                    <a:pt x="3356" y="7719"/>
                  </a:cubicBezTo>
                  <a:cubicBezTo>
                    <a:pt x="3841" y="6414"/>
                    <a:pt x="4288" y="5184"/>
                    <a:pt x="4773" y="3954"/>
                  </a:cubicBezTo>
                  <a:cubicBezTo>
                    <a:pt x="4996" y="3283"/>
                    <a:pt x="5220" y="2649"/>
                    <a:pt x="5444" y="1978"/>
                  </a:cubicBezTo>
                  <a:cubicBezTo>
                    <a:pt x="5742" y="1381"/>
                    <a:pt x="5928" y="748"/>
                    <a:pt x="6040" y="114"/>
                  </a:cubicBezTo>
                  <a:cubicBezTo>
                    <a:pt x="6040" y="42"/>
                    <a:pt x="5994" y="1"/>
                    <a:pt x="59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9" name="Google Shape;16879;p115"/>
            <p:cNvSpPr/>
            <p:nvPr/>
          </p:nvSpPr>
          <p:spPr>
            <a:xfrm>
              <a:off x="1355100" y="149625"/>
              <a:ext cx="120250" cy="303900"/>
            </a:xfrm>
            <a:custGeom>
              <a:rect b="b" l="l" r="r" t="t"/>
              <a:pathLst>
                <a:path extrusionOk="0" h="12156" w="4810">
                  <a:moveTo>
                    <a:pt x="4642" y="1"/>
                  </a:moveTo>
                  <a:cubicBezTo>
                    <a:pt x="4590" y="1"/>
                    <a:pt x="4540" y="25"/>
                    <a:pt x="4512" y="82"/>
                  </a:cubicBezTo>
                  <a:cubicBezTo>
                    <a:pt x="4214" y="529"/>
                    <a:pt x="4027" y="1051"/>
                    <a:pt x="3915" y="1573"/>
                  </a:cubicBezTo>
                  <a:cubicBezTo>
                    <a:pt x="3766" y="2058"/>
                    <a:pt x="3580" y="2542"/>
                    <a:pt x="3431" y="3027"/>
                  </a:cubicBezTo>
                  <a:cubicBezTo>
                    <a:pt x="3058" y="4034"/>
                    <a:pt x="2685" y="5040"/>
                    <a:pt x="2312" y="6047"/>
                  </a:cubicBezTo>
                  <a:cubicBezTo>
                    <a:pt x="1902" y="7053"/>
                    <a:pt x="1492" y="8097"/>
                    <a:pt x="1045" y="9104"/>
                  </a:cubicBezTo>
                  <a:cubicBezTo>
                    <a:pt x="858" y="9588"/>
                    <a:pt x="635" y="10036"/>
                    <a:pt x="448" y="10558"/>
                  </a:cubicBezTo>
                  <a:cubicBezTo>
                    <a:pt x="187" y="10968"/>
                    <a:pt x="38" y="11452"/>
                    <a:pt x="1" y="11937"/>
                  </a:cubicBezTo>
                  <a:cubicBezTo>
                    <a:pt x="1" y="12063"/>
                    <a:pt x="121" y="12155"/>
                    <a:pt x="244" y="12155"/>
                  </a:cubicBezTo>
                  <a:cubicBezTo>
                    <a:pt x="303" y="12155"/>
                    <a:pt x="363" y="12134"/>
                    <a:pt x="411" y="12086"/>
                  </a:cubicBezTo>
                  <a:cubicBezTo>
                    <a:pt x="746" y="11713"/>
                    <a:pt x="1007" y="11229"/>
                    <a:pt x="1157" y="10707"/>
                  </a:cubicBezTo>
                  <a:cubicBezTo>
                    <a:pt x="1343" y="10259"/>
                    <a:pt x="1529" y="9849"/>
                    <a:pt x="1716" y="9402"/>
                  </a:cubicBezTo>
                  <a:cubicBezTo>
                    <a:pt x="2126" y="8358"/>
                    <a:pt x="2499" y="7351"/>
                    <a:pt x="2909" y="6308"/>
                  </a:cubicBezTo>
                  <a:cubicBezTo>
                    <a:pt x="3282" y="5264"/>
                    <a:pt x="3654" y="4220"/>
                    <a:pt x="3990" y="3176"/>
                  </a:cubicBezTo>
                  <a:cubicBezTo>
                    <a:pt x="4139" y="2691"/>
                    <a:pt x="4325" y="2207"/>
                    <a:pt x="4474" y="1722"/>
                  </a:cubicBezTo>
                  <a:cubicBezTo>
                    <a:pt x="4661" y="1200"/>
                    <a:pt x="4773" y="678"/>
                    <a:pt x="4810" y="156"/>
                  </a:cubicBezTo>
                  <a:cubicBezTo>
                    <a:pt x="4810" y="64"/>
                    <a:pt x="4725" y="1"/>
                    <a:pt x="46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0" name="Google Shape;16880;p115"/>
            <p:cNvSpPr/>
            <p:nvPr/>
          </p:nvSpPr>
          <p:spPr>
            <a:xfrm>
              <a:off x="1448375" y="180425"/>
              <a:ext cx="106200" cy="242550"/>
            </a:xfrm>
            <a:custGeom>
              <a:rect b="b" l="l" r="r" t="t"/>
              <a:pathLst>
                <a:path extrusionOk="0" h="9702" w="4248">
                  <a:moveTo>
                    <a:pt x="4040" y="1"/>
                  </a:moveTo>
                  <a:cubicBezTo>
                    <a:pt x="3963" y="1"/>
                    <a:pt x="3884" y="40"/>
                    <a:pt x="3838" y="117"/>
                  </a:cubicBezTo>
                  <a:lnTo>
                    <a:pt x="3838" y="80"/>
                  </a:lnTo>
                  <a:cubicBezTo>
                    <a:pt x="3465" y="788"/>
                    <a:pt x="3129" y="1534"/>
                    <a:pt x="2906" y="2280"/>
                  </a:cubicBezTo>
                  <a:cubicBezTo>
                    <a:pt x="2607" y="3062"/>
                    <a:pt x="2309" y="3845"/>
                    <a:pt x="2011" y="4628"/>
                  </a:cubicBezTo>
                  <a:cubicBezTo>
                    <a:pt x="1675" y="5411"/>
                    <a:pt x="1340" y="6231"/>
                    <a:pt x="1004" y="7014"/>
                  </a:cubicBezTo>
                  <a:cubicBezTo>
                    <a:pt x="669" y="7797"/>
                    <a:pt x="333" y="8468"/>
                    <a:pt x="72" y="9251"/>
                  </a:cubicBezTo>
                  <a:cubicBezTo>
                    <a:pt x="0" y="9515"/>
                    <a:pt x="207" y="9702"/>
                    <a:pt x="422" y="9702"/>
                  </a:cubicBezTo>
                  <a:cubicBezTo>
                    <a:pt x="542" y="9702"/>
                    <a:pt x="664" y="9645"/>
                    <a:pt x="743" y="9512"/>
                  </a:cubicBezTo>
                  <a:cubicBezTo>
                    <a:pt x="1079" y="8804"/>
                    <a:pt x="1415" y="8058"/>
                    <a:pt x="1675" y="7275"/>
                  </a:cubicBezTo>
                  <a:cubicBezTo>
                    <a:pt x="1974" y="6492"/>
                    <a:pt x="2272" y="5672"/>
                    <a:pt x="2607" y="4889"/>
                  </a:cubicBezTo>
                  <a:cubicBezTo>
                    <a:pt x="2943" y="4069"/>
                    <a:pt x="3204" y="3323"/>
                    <a:pt x="3502" y="2541"/>
                  </a:cubicBezTo>
                  <a:cubicBezTo>
                    <a:pt x="3838" y="1795"/>
                    <a:pt x="4099" y="1012"/>
                    <a:pt x="4248" y="229"/>
                  </a:cubicBezTo>
                  <a:cubicBezTo>
                    <a:pt x="4248" y="77"/>
                    <a:pt x="4146" y="1"/>
                    <a:pt x="40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1" name="Google Shape;16881;p115"/>
            <p:cNvSpPr/>
            <p:nvPr/>
          </p:nvSpPr>
          <p:spPr>
            <a:xfrm>
              <a:off x="7450" y="592475"/>
              <a:ext cx="126775" cy="210900"/>
            </a:xfrm>
            <a:custGeom>
              <a:rect b="b" l="l" r="r" t="t"/>
              <a:pathLst>
                <a:path extrusionOk="0" h="8436" w="5071">
                  <a:moveTo>
                    <a:pt x="4660" y="0"/>
                  </a:moveTo>
                  <a:cubicBezTo>
                    <a:pt x="4015" y="0"/>
                    <a:pt x="3724" y="942"/>
                    <a:pt x="3505" y="1418"/>
                  </a:cubicBezTo>
                  <a:cubicBezTo>
                    <a:pt x="3095" y="2201"/>
                    <a:pt x="2684" y="2984"/>
                    <a:pt x="2274" y="3767"/>
                  </a:cubicBezTo>
                  <a:lnTo>
                    <a:pt x="1081" y="6078"/>
                  </a:lnTo>
                  <a:lnTo>
                    <a:pt x="522" y="7159"/>
                  </a:lnTo>
                  <a:cubicBezTo>
                    <a:pt x="336" y="7494"/>
                    <a:pt x="0" y="7867"/>
                    <a:pt x="149" y="8240"/>
                  </a:cubicBezTo>
                  <a:cubicBezTo>
                    <a:pt x="180" y="8364"/>
                    <a:pt x="288" y="8436"/>
                    <a:pt x="409" y="8436"/>
                  </a:cubicBezTo>
                  <a:cubicBezTo>
                    <a:pt x="434" y="8436"/>
                    <a:pt x="459" y="8433"/>
                    <a:pt x="485" y="8426"/>
                  </a:cubicBezTo>
                  <a:cubicBezTo>
                    <a:pt x="820" y="8352"/>
                    <a:pt x="932" y="7979"/>
                    <a:pt x="1081" y="7681"/>
                  </a:cubicBezTo>
                  <a:lnTo>
                    <a:pt x="1566" y="6712"/>
                  </a:lnTo>
                  <a:cubicBezTo>
                    <a:pt x="1939" y="6003"/>
                    <a:pt x="2274" y="5295"/>
                    <a:pt x="2647" y="4624"/>
                  </a:cubicBezTo>
                  <a:cubicBezTo>
                    <a:pt x="3020" y="3916"/>
                    <a:pt x="3355" y="3207"/>
                    <a:pt x="3728" y="2536"/>
                  </a:cubicBezTo>
                  <a:cubicBezTo>
                    <a:pt x="3877" y="2201"/>
                    <a:pt x="4064" y="1865"/>
                    <a:pt x="4213" y="1530"/>
                  </a:cubicBezTo>
                  <a:cubicBezTo>
                    <a:pt x="4287" y="1343"/>
                    <a:pt x="4399" y="1157"/>
                    <a:pt x="4474" y="971"/>
                  </a:cubicBezTo>
                  <a:cubicBezTo>
                    <a:pt x="4586" y="784"/>
                    <a:pt x="4623" y="598"/>
                    <a:pt x="4772" y="523"/>
                  </a:cubicBezTo>
                  <a:cubicBezTo>
                    <a:pt x="5070" y="449"/>
                    <a:pt x="4996" y="1"/>
                    <a:pt x="4698" y="1"/>
                  </a:cubicBezTo>
                  <a:cubicBezTo>
                    <a:pt x="4685" y="1"/>
                    <a:pt x="4672" y="0"/>
                    <a:pt x="46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2" name="Google Shape;16882;p115"/>
            <p:cNvSpPr/>
            <p:nvPr/>
          </p:nvSpPr>
          <p:spPr>
            <a:xfrm>
              <a:off x="64300" y="586650"/>
              <a:ext cx="146350" cy="279875"/>
            </a:xfrm>
            <a:custGeom>
              <a:rect b="b" l="l" r="r" t="t"/>
              <a:pathLst>
                <a:path extrusionOk="0" h="11195" w="5854">
                  <a:moveTo>
                    <a:pt x="5800" y="0"/>
                  </a:moveTo>
                  <a:cubicBezTo>
                    <a:pt x="5793" y="0"/>
                    <a:pt x="5786" y="3"/>
                    <a:pt x="5779" y="11"/>
                  </a:cubicBezTo>
                  <a:lnTo>
                    <a:pt x="5779" y="48"/>
                  </a:lnTo>
                  <a:cubicBezTo>
                    <a:pt x="5480" y="346"/>
                    <a:pt x="5220" y="682"/>
                    <a:pt x="5033" y="1092"/>
                  </a:cubicBezTo>
                  <a:cubicBezTo>
                    <a:pt x="4735" y="1539"/>
                    <a:pt x="4437" y="2061"/>
                    <a:pt x="4176" y="2546"/>
                  </a:cubicBezTo>
                  <a:cubicBezTo>
                    <a:pt x="3616" y="3552"/>
                    <a:pt x="3095" y="4521"/>
                    <a:pt x="2573" y="5528"/>
                  </a:cubicBezTo>
                  <a:cubicBezTo>
                    <a:pt x="2051" y="6535"/>
                    <a:pt x="1566" y="7541"/>
                    <a:pt x="1081" y="8585"/>
                  </a:cubicBezTo>
                  <a:cubicBezTo>
                    <a:pt x="821" y="9070"/>
                    <a:pt x="597" y="9591"/>
                    <a:pt x="373" y="10113"/>
                  </a:cubicBezTo>
                  <a:cubicBezTo>
                    <a:pt x="224" y="10449"/>
                    <a:pt x="0" y="10784"/>
                    <a:pt x="187" y="11120"/>
                  </a:cubicBezTo>
                  <a:cubicBezTo>
                    <a:pt x="224" y="11195"/>
                    <a:pt x="299" y="11195"/>
                    <a:pt x="373" y="11195"/>
                  </a:cubicBezTo>
                  <a:cubicBezTo>
                    <a:pt x="783" y="11083"/>
                    <a:pt x="895" y="10635"/>
                    <a:pt x="1081" y="10263"/>
                  </a:cubicBezTo>
                  <a:cubicBezTo>
                    <a:pt x="1305" y="9741"/>
                    <a:pt x="1529" y="9256"/>
                    <a:pt x="1790" y="8734"/>
                  </a:cubicBezTo>
                  <a:cubicBezTo>
                    <a:pt x="2237" y="7727"/>
                    <a:pt x="2722" y="6721"/>
                    <a:pt x="3169" y="5752"/>
                  </a:cubicBezTo>
                  <a:cubicBezTo>
                    <a:pt x="3654" y="4782"/>
                    <a:pt x="4138" y="3776"/>
                    <a:pt x="4623" y="2807"/>
                  </a:cubicBezTo>
                  <a:cubicBezTo>
                    <a:pt x="4884" y="2322"/>
                    <a:pt x="5145" y="1800"/>
                    <a:pt x="5406" y="1315"/>
                  </a:cubicBezTo>
                  <a:cubicBezTo>
                    <a:pt x="5630" y="943"/>
                    <a:pt x="5779" y="495"/>
                    <a:pt x="5853" y="85"/>
                  </a:cubicBezTo>
                  <a:cubicBezTo>
                    <a:pt x="5853" y="55"/>
                    <a:pt x="5829" y="0"/>
                    <a:pt x="58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3" name="Google Shape;16883;p115"/>
            <p:cNvSpPr/>
            <p:nvPr/>
          </p:nvSpPr>
          <p:spPr>
            <a:xfrm>
              <a:off x="147250" y="583500"/>
              <a:ext cx="161925" cy="306125"/>
            </a:xfrm>
            <a:custGeom>
              <a:rect b="b" l="l" r="r" t="t"/>
              <a:pathLst>
                <a:path extrusionOk="0" h="12245" w="6477">
                  <a:moveTo>
                    <a:pt x="6269" y="0"/>
                  </a:moveTo>
                  <a:cubicBezTo>
                    <a:pt x="6227" y="0"/>
                    <a:pt x="6184" y="18"/>
                    <a:pt x="6151" y="62"/>
                  </a:cubicBezTo>
                  <a:cubicBezTo>
                    <a:pt x="5518" y="957"/>
                    <a:pt x="4996" y="1926"/>
                    <a:pt x="4548" y="2933"/>
                  </a:cubicBezTo>
                  <a:cubicBezTo>
                    <a:pt x="3989" y="3976"/>
                    <a:pt x="3430" y="5020"/>
                    <a:pt x="2871" y="6064"/>
                  </a:cubicBezTo>
                  <a:lnTo>
                    <a:pt x="1305" y="9158"/>
                  </a:lnTo>
                  <a:lnTo>
                    <a:pt x="522" y="10687"/>
                  </a:lnTo>
                  <a:cubicBezTo>
                    <a:pt x="224" y="11097"/>
                    <a:pt x="38" y="11581"/>
                    <a:pt x="0" y="12066"/>
                  </a:cubicBezTo>
                  <a:cubicBezTo>
                    <a:pt x="0" y="12175"/>
                    <a:pt x="80" y="12244"/>
                    <a:pt x="167" y="12244"/>
                  </a:cubicBezTo>
                  <a:cubicBezTo>
                    <a:pt x="199" y="12244"/>
                    <a:pt x="231" y="12235"/>
                    <a:pt x="261" y="12215"/>
                  </a:cubicBezTo>
                  <a:cubicBezTo>
                    <a:pt x="634" y="11880"/>
                    <a:pt x="932" y="11507"/>
                    <a:pt x="1119" y="11022"/>
                  </a:cubicBezTo>
                  <a:lnTo>
                    <a:pt x="1827" y="9606"/>
                  </a:lnTo>
                  <a:lnTo>
                    <a:pt x="3467" y="6400"/>
                  </a:lnTo>
                  <a:cubicBezTo>
                    <a:pt x="3989" y="5393"/>
                    <a:pt x="4511" y="4349"/>
                    <a:pt x="4996" y="3305"/>
                  </a:cubicBezTo>
                  <a:cubicBezTo>
                    <a:pt x="5518" y="2262"/>
                    <a:pt x="6151" y="1292"/>
                    <a:pt x="6450" y="211"/>
                  </a:cubicBezTo>
                  <a:cubicBezTo>
                    <a:pt x="6476" y="106"/>
                    <a:pt x="6372" y="0"/>
                    <a:pt x="6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4" name="Google Shape;16884;p115"/>
            <p:cNvSpPr/>
            <p:nvPr/>
          </p:nvSpPr>
          <p:spPr>
            <a:xfrm>
              <a:off x="279575" y="579200"/>
              <a:ext cx="161625" cy="300175"/>
            </a:xfrm>
            <a:custGeom>
              <a:rect b="b" l="l" r="r" t="t"/>
              <a:pathLst>
                <a:path extrusionOk="0" h="12007" w="6465">
                  <a:moveTo>
                    <a:pt x="6239" y="0"/>
                  </a:moveTo>
                  <a:cubicBezTo>
                    <a:pt x="6183" y="0"/>
                    <a:pt x="6125" y="26"/>
                    <a:pt x="6078" y="85"/>
                  </a:cubicBezTo>
                  <a:lnTo>
                    <a:pt x="6078" y="48"/>
                  </a:lnTo>
                  <a:cubicBezTo>
                    <a:pt x="4847" y="1949"/>
                    <a:pt x="3766" y="4037"/>
                    <a:pt x="2722" y="6050"/>
                  </a:cubicBezTo>
                  <a:cubicBezTo>
                    <a:pt x="2163" y="7056"/>
                    <a:pt x="1679" y="8025"/>
                    <a:pt x="1157" y="9032"/>
                  </a:cubicBezTo>
                  <a:cubicBezTo>
                    <a:pt x="896" y="9554"/>
                    <a:pt x="635" y="10039"/>
                    <a:pt x="374" y="10561"/>
                  </a:cubicBezTo>
                  <a:cubicBezTo>
                    <a:pt x="113" y="10933"/>
                    <a:pt x="1" y="11381"/>
                    <a:pt x="1" y="11828"/>
                  </a:cubicBezTo>
                  <a:cubicBezTo>
                    <a:pt x="28" y="11937"/>
                    <a:pt x="135" y="12006"/>
                    <a:pt x="235" y="12006"/>
                  </a:cubicBezTo>
                  <a:cubicBezTo>
                    <a:pt x="271" y="12006"/>
                    <a:pt x="307" y="11997"/>
                    <a:pt x="337" y="11977"/>
                  </a:cubicBezTo>
                  <a:cubicBezTo>
                    <a:pt x="821" y="11716"/>
                    <a:pt x="933" y="11194"/>
                    <a:pt x="1157" y="10747"/>
                  </a:cubicBezTo>
                  <a:cubicBezTo>
                    <a:pt x="1380" y="10300"/>
                    <a:pt x="1641" y="9815"/>
                    <a:pt x="1865" y="9368"/>
                  </a:cubicBezTo>
                  <a:cubicBezTo>
                    <a:pt x="2350" y="8324"/>
                    <a:pt x="2834" y="7317"/>
                    <a:pt x="3356" y="6311"/>
                  </a:cubicBezTo>
                  <a:cubicBezTo>
                    <a:pt x="4363" y="4298"/>
                    <a:pt x="5481" y="2322"/>
                    <a:pt x="6413" y="271"/>
                  </a:cubicBezTo>
                  <a:cubicBezTo>
                    <a:pt x="6464" y="118"/>
                    <a:pt x="6358" y="0"/>
                    <a:pt x="6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5" name="Google Shape;16885;p115"/>
            <p:cNvSpPr/>
            <p:nvPr/>
          </p:nvSpPr>
          <p:spPr>
            <a:xfrm>
              <a:off x="419375" y="569500"/>
              <a:ext cx="166650" cy="287150"/>
            </a:xfrm>
            <a:custGeom>
              <a:rect b="b" l="l" r="r" t="t"/>
              <a:pathLst>
                <a:path extrusionOk="0" h="11486" w="6666">
                  <a:moveTo>
                    <a:pt x="6543" y="1"/>
                  </a:moveTo>
                  <a:cubicBezTo>
                    <a:pt x="6524" y="1"/>
                    <a:pt x="6505" y="8"/>
                    <a:pt x="6488" y="26"/>
                  </a:cubicBezTo>
                  <a:lnTo>
                    <a:pt x="6488" y="63"/>
                  </a:lnTo>
                  <a:cubicBezTo>
                    <a:pt x="5817" y="883"/>
                    <a:pt x="5183" y="1815"/>
                    <a:pt x="4624" y="2747"/>
                  </a:cubicBezTo>
                  <a:cubicBezTo>
                    <a:pt x="4027" y="3716"/>
                    <a:pt x="3431" y="4686"/>
                    <a:pt x="2834" y="5692"/>
                  </a:cubicBezTo>
                  <a:cubicBezTo>
                    <a:pt x="2275" y="6699"/>
                    <a:pt x="1716" y="7705"/>
                    <a:pt x="1194" y="8712"/>
                  </a:cubicBezTo>
                  <a:cubicBezTo>
                    <a:pt x="896" y="9196"/>
                    <a:pt x="635" y="9718"/>
                    <a:pt x="374" y="10240"/>
                  </a:cubicBezTo>
                  <a:cubicBezTo>
                    <a:pt x="113" y="10576"/>
                    <a:pt x="1" y="10986"/>
                    <a:pt x="76" y="11396"/>
                  </a:cubicBezTo>
                  <a:cubicBezTo>
                    <a:pt x="76" y="11450"/>
                    <a:pt x="115" y="11485"/>
                    <a:pt x="166" y="11485"/>
                  </a:cubicBezTo>
                  <a:cubicBezTo>
                    <a:pt x="185" y="11485"/>
                    <a:pt x="205" y="11480"/>
                    <a:pt x="225" y="11470"/>
                  </a:cubicBezTo>
                  <a:cubicBezTo>
                    <a:pt x="597" y="11321"/>
                    <a:pt x="747" y="10949"/>
                    <a:pt x="970" y="10538"/>
                  </a:cubicBezTo>
                  <a:cubicBezTo>
                    <a:pt x="1231" y="10054"/>
                    <a:pt x="1492" y="9532"/>
                    <a:pt x="1753" y="9010"/>
                  </a:cubicBezTo>
                  <a:cubicBezTo>
                    <a:pt x="2238" y="8041"/>
                    <a:pt x="2797" y="7034"/>
                    <a:pt x="3319" y="6065"/>
                  </a:cubicBezTo>
                  <a:cubicBezTo>
                    <a:pt x="3878" y="5096"/>
                    <a:pt x="4400" y="4126"/>
                    <a:pt x="4959" y="3157"/>
                  </a:cubicBezTo>
                  <a:cubicBezTo>
                    <a:pt x="5518" y="2188"/>
                    <a:pt x="6152" y="1181"/>
                    <a:pt x="6637" y="137"/>
                  </a:cubicBezTo>
                  <a:cubicBezTo>
                    <a:pt x="6665" y="80"/>
                    <a:pt x="6606" y="1"/>
                    <a:pt x="6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6" name="Google Shape;16886;p115"/>
            <p:cNvSpPr/>
            <p:nvPr/>
          </p:nvSpPr>
          <p:spPr>
            <a:xfrm>
              <a:off x="534950" y="573250"/>
              <a:ext cx="162300" cy="270575"/>
            </a:xfrm>
            <a:custGeom>
              <a:rect b="b" l="l" r="r" t="t"/>
              <a:pathLst>
                <a:path extrusionOk="0" h="10823" w="6492">
                  <a:moveTo>
                    <a:pt x="6289" y="0"/>
                  </a:moveTo>
                  <a:cubicBezTo>
                    <a:pt x="6249" y="0"/>
                    <a:pt x="6211" y="18"/>
                    <a:pt x="6189" y="62"/>
                  </a:cubicBezTo>
                  <a:cubicBezTo>
                    <a:pt x="4996" y="1777"/>
                    <a:pt x="3990" y="3641"/>
                    <a:pt x="2871" y="5393"/>
                  </a:cubicBezTo>
                  <a:cubicBezTo>
                    <a:pt x="2312" y="6288"/>
                    <a:pt x="1790" y="7182"/>
                    <a:pt x="1268" y="8114"/>
                  </a:cubicBezTo>
                  <a:cubicBezTo>
                    <a:pt x="784" y="8860"/>
                    <a:pt x="113" y="9717"/>
                    <a:pt x="1" y="10649"/>
                  </a:cubicBezTo>
                  <a:cubicBezTo>
                    <a:pt x="1" y="10736"/>
                    <a:pt x="90" y="10823"/>
                    <a:pt x="200" y="10823"/>
                  </a:cubicBezTo>
                  <a:cubicBezTo>
                    <a:pt x="232" y="10823"/>
                    <a:pt x="265" y="10815"/>
                    <a:pt x="299" y="10799"/>
                  </a:cubicBezTo>
                  <a:cubicBezTo>
                    <a:pt x="1007" y="10239"/>
                    <a:pt x="1417" y="9233"/>
                    <a:pt x="1865" y="8450"/>
                  </a:cubicBezTo>
                  <a:cubicBezTo>
                    <a:pt x="2387" y="7518"/>
                    <a:pt x="2908" y="6660"/>
                    <a:pt x="3430" y="5728"/>
                  </a:cubicBezTo>
                  <a:cubicBezTo>
                    <a:pt x="4437" y="3902"/>
                    <a:pt x="5518" y="2112"/>
                    <a:pt x="6413" y="211"/>
                  </a:cubicBezTo>
                  <a:cubicBezTo>
                    <a:pt x="6492" y="106"/>
                    <a:pt x="6385" y="0"/>
                    <a:pt x="62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7" name="Google Shape;16887;p115"/>
            <p:cNvSpPr/>
            <p:nvPr/>
          </p:nvSpPr>
          <p:spPr>
            <a:xfrm>
              <a:off x="596475" y="713300"/>
              <a:ext cx="110925" cy="163475"/>
            </a:xfrm>
            <a:custGeom>
              <a:rect b="b" l="l" r="r" t="t"/>
              <a:pathLst>
                <a:path extrusionOk="0" h="6539" w="4437">
                  <a:moveTo>
                    <a:pt x="4342" y="1"/>
                  </a:moveTo>
                  <a:cubicBezTo>
                    <a:pt x="4325" y="1"/>
                    <a:pt x="4306" y="5"/>
                    <a:pt x="4287" y="15"/>
                  </a:cubicBezTo>
                  <a:cubicBezTo>
                    <a:pt x="3803" y="499"/>
                    <a:pt x="3393" y="1021"/>
                    <a:pt x="3057" y="1543"/>
                  </a:cubicBezTo>
                  <a:cubicBezTo>
                    <a:pt x="2647" y="2065"/>
                    <a:pt x="2274" y="2624"/>
                    <a:pt x="1939" y="3183"/>
                  </a:cubicBezTo>
                  <a:cubicBezTo>
                    <a:pt x="1566" y="3705"/>
                    <a:pt x="1156" y="4265"/>
                    <a:pt x="783" y="4824"/>
                  </a:cubicBezTo>
                  <a:cubicBezTo>
                    <a:pt x="634" y="5122"/>
                    <a:pt x="410" y="5383"/>
                    <a:pt x="261" y="5681"/>
                  </a:cubicBezTo>
                  <a:cubicBezTo>
                    <a:pt x="75" y="5905"/>
                    <a:pt x="0" y="6166"/>
                    <a:pt x="75" y="6427"/>
                  </a:cubicBezTo>
                  <a:cubicBezTo>
                    <a:pt x="112" y="6501"/>
                    <a:pt x="187" y="6539"/>
                    <a:pt x="224" y="6539"/>
                  </a:cubicBezTo>
                  <a:cubicBezTo>
                    <a:pt x="820" y="6501"/>
                    <a:pt x="1119" y="5756"/>
                    <a:pt x="1379" y="5308"/>
                  </a:cubicBezTo>
                  <a:cubicBezTo>
                    <a:pt x="1752" y="4749"/>
                    <a:pt x="2125" y="4153"/>
                    <a:pt x="2498" y="3556"/>
                  </a:cubicBezTo>
                  <a:cubicBezTo>
                    <a:pt x="2871" y="2997"/>
                    <a:pt x="3206" y="2438"/>
                    <a:pt x="3542" y="1841"/>
                  </a:cubicBezTo>
                  <a:cubicBezTo>
                    <a:pt x="3877" y="1319"/>
                    <a:pt x="4213" y="723"/>
                    <a:pt x="4436" y="126"/>
                  </a:cubicBezTo>
                  <a:cubicBezTo>
                    <a:pt x="4436" y="43"/>
                    <a:pt x="4394" y="1"/>
                    <a:pt x="43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ONE_COLUMN_TEXT_1">
    <p:spTree>
      <p:nvGrpSpPr>
        <p:cNvPr id="16888" name="Shape 168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89" name="Google Shape;16889;p116"/>
          <p:cNvSpPr/>
          <p:nvPr/>
        </p:nvSpPr>
        <p:spPr>
          <a:xfrm>
            <a:off x="-74175" y="2702400"/>
            <a:ext cx="1600" cy="1600"/>
          </a:xfrm>
          <a:custGeom>
            <a:rect b="b" l="l" r="r" t="t"/>
            <a:pathLst>
              <a:path extrusionOk="0" h="64" w="64">
                <a:moveTo>
                  <a:pt x="63" y="0"/>
                </a:moveTo>
                <a:cubicBezTo>
                  <a:pt x="21" y="21"/>
                  <a:pt x="0" y="21"/>
                  <a:pt x="0" y="63"/>
                </a:cubicBezTo>
                <a:cubicBezTo>
                  <a:pt x="42" y="63"/>
                  <a:pt x="63" y="21"/>
                  <a:pt x="63" y="0"/>
                </a:cubicBez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90" name="Google Shape;16890;p116"/>
          <p:cNvSpPr/>
          <p:nvPr/>
        </p:nvSpPr>
        <p:spPr>
          <a:xfrm>
            <a:off x="-72600" y="2702400"/>
            <a:ext cx="25" cy="25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91" name="Google Shape;16891;p116"/>
          <p:cNvSpPr txBox="1"/>
          <p:nvPr>
            <p:ph type="ctrTitle"/>
          </p:nvPr>
        </p:nvSpPr>
        <p:spPr>
          <a:xfrm flipH="1">
            <a:off x="4293950" y="3307450"/>
            <a:ext cx="4135200" cy="67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6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6892" name="Google Shape;16892;p116"/>
          <p:cNvSpPr txBox="1"/>
          <p:nvPr>
            <p:ph idx="1" type="subTitle"/>
          </p:nvPr>
        </p:nvSpPr>
        <p:spPr>
          <a:xfrm flipH="1">
            <a:off x="4293947" y="1071863"/>
            <a:ext cx="4135200" cy="179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2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latin typeface="Lato"/>
                <a:ea typeface="Lato"/>
                <a:cs typeface="Lato"/>
                <a:sym typeface="Lato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grpSp>
        <p:nvGrpSpPr>
          <p:cNvPr id="16893" name="Google Shape;16893;p116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6894" name="Google Shape;16894;p116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895" name="Google Shape;16895;p116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896" name="Google Shape;16896;p116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897" name="Google Shape;16897;p116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898" name="Google Shape;16898;p116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899" name="Google Shape;16899;p116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900" name="Google Shape;16900;p116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901" name="Google Shape;16901;p116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902" name="Google Shape;16902;p116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903" name="Google Shape;16903;p116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904" name="Google Shape;16904;p116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905" name="Google Shape;16905;p116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906" name="Google Shape;16906;p116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907" name="Google Shape;16907;p116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908" name="Google Shape;16908;p116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909" name="Google Shape;16909;p116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910" name="Google Shape;16910;p116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911" name="Google Shape;16911;p116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912" name="Google Shape;16912;p116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913" name="Google Shape;16913;p116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914" name="Google Shape;16914;p116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915" name="Google Shape;16915;p116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916" name="Google Shape;16916;p116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917" name="Google Shape;16917;p116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6918" name="Google Shape;16918;p116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6919" name="Google Shape;16919;p116"/>
          <p:cNvSpPr/>
          <p:nvPr/>
        </p:nvSpPr>
        <p:spPr>
          <a:xfrm>
            <a:off x="3957253" y="4384252"/>
            <a:ext cx="57849" cy="62245"/>
          </a:xfrm>
          <a:custGeom>
            <a:rect b="b" l="l" r="r" t="t"/>
            <a:pathLst>
              <a:path extrusionOk="0" h="3342" w="3106">
                <a:moveTo>
                  <a:pt x="218" y="0"/>
                </a:moveTo>
                <a:cubicBezTo>
                  <a:pt x="106" y="0"/>
                  <a:pt x="1" y="92"/>
                  <a:pt x="1" y="227"/>
                </a:cubicBezTo>
                <a:cubicBezTo>
                  <a:pt x="35" y="329"/>
                  <a:pt x="69" y="397"/>
                  <a:pt x="137" y="465"/>
                </a:cubicBezTo>
                <a:lnTo>
                  <a:pt x="2321" y="3059"/>
                </a:lnTo>
                <a:lnTo>
                  <a:pt x="2355" y="3093"/>
                </a:lnTo>
                <a:cubicBezTo>
                  <a:pt x="2505" y="3264"/>
                  <a:pt x="2628" y="3341"/>
                  <a:pt x="2733" y="3341"/>
                </a:cubicBezTo>
                <a:cubicBezTo>
                  <a:pt x="2795" y="3341"/>
                  <a:pt x="2850" y="3314"/>
                  <a:pt x="2901" y="3263"/>
                </a:cubicBezTo>
                <a:cubicBezTo>
                  <a:pt x="3106" y="3059"/>
                  <a:pt x="2901" y="2922"/>
                  <a:pt x="2799" y="2752"/>
                </a:cubicBezTo>
                <a:lnTo>
                  <a:pt x="1093" y="841"/>
                </a:lnTo>
                <a:cubicBezTo>
                  <a:pt x="922" y="636"/>
                  <a:pt x="751" y="397"/>
                  <a:pt x="547" y="192"/>
                </a:cubicBezTo>
                <a:cubicBezTo>
                  <a:pt x="478" y="124"/>
                  <a:pt x="410" y="56"/>
                  <a:pt x="308" y="22"/>
                </a:cubicBezTo>
                <a:cubicBezTo>
                  <a:pt x="279" y="7"/>
                  <a:pt x="248" y="0"/>
                  <a:pt x="21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20" name="Google Shape;16920;p116"/>
          <p:cNvSpPr/>
          <p:nvPr/>
        </p:nvSpPr>
        <p:spPr>
          <a:xfrm>
            <a:off x="3970103" y="4473217"/>
            <a:ext cx="43098" cy="64461"/>
          </a:xfrm>
          <a:custGeom>
            <a:rect b="b" l="l" r="r" t="t"/>
            <a:pathLst>
              <a:path extrusionOk="0" h="3461" w="2314">
                <a:moveTo>
                  <a:pt x="260" y="1"/>
                </a:moveTo>
                <a:cubicBezTo>
                  <a:pt x="123" y="1"/>
                  <a:pt x="0" y="99"/>
                  <a:pt x="27" y="261"/>
                </a:cubicBezTo>
                <a:lnTo>
                  <a:pt x="198" y="534"/>
                </a:lnTo>
                <a:cubicBezTo>
                  <a:pt x="539" y="1046"/>
                  <a:pt x="880" y="1558"/>
                  <a:pt x="1188" y="2069"/>
                </a:cubicBezTo>
                <a:cubicBezTo>
                  <a:pt x="1358" y="2377"/>
                  <a:pt x="1495" y="2684"/>
                  <a:pt x="1631" y="2991"/>
                </a:cubicBezTo>
                <a:cubicBezTo>
                  <a:pt x="1665" y="3093"/>
                  <a:pt x="1699" y="3161"/>
                  <a:pt x="1768" y="3264"/>
                </a:cubicBezTo>
                <a:cubicBezTo>
                  <a:pt x="1818" y="3390"/>
                  <a:pt x="1925" y="3460"/>
                  <a:pt x="2047" y="3460"/>
                </a:cubicBezTo>
                <a:cubicBezTo>
                  <a:pt x="2089" y="3460"/>
                  <a:pt x="2133" y="3452"/>
                  <a:pt x="2177" y="3434"/>
                </a:cubicBezTo>
                <a:cubicBezTo>
                  <a:pt x="2314" y="3366"/>
                  <a:pt x="2314" y="3195"/>
                  <a:pt x="2279" y="3059"/>
                </a:cubicBezTo>
                <a:cubicBezTo>
                  <a:pt x="2177" y="2820"/>
                  <a:pt x="2075" y="2581"/>
                  <a:pt x="1972" y="2377"/>
                </a:cubicBezTo>
                <a:cubicBezTo>
                  <a:pt x="1529" y="1660"/>
                  <a:pt x="1085" y="977"/>
                  <a:pt x="642" y="261"/>
                </a:cubicBezTo>
                <a:cubicBezTo>
                  <a:pt x="573" y="159"/>
                  <a:pt x="471" y="90"/>
                  <a:pt x="369" y="22"/>
                </a:cubicBezTo>
                <a:cubicBezTo>
                  <a:pt x="333" y="8"/>
                  <a:pt x="296" y="1"/>
                  <a:pt x="26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21" name="Google Shape;16921;p116"/>
          <p:cNvSpPr/>
          <p:nvPr/>
        </p:nvSpPr>
        <p:spPr>
          <a:xfrm>
            <a:off x="3977590" y="4979244"/>
            <a:ext cx="38163" cy="57458"/>
          </a:xfrm>
          <a:custGeom>
            <a:rect b="b" l="l" r="r" t="t"/>
            <a:pathLst>
              <a:path extrusionOk="0" h="3085" w="2049">
                <a:moveTo>
                  <a:pt x="273" y="0"/>
                </a:moveTo>
                <a:cubicBezTo>
                  <a:pt x="225" y="0"/>
                  <a:pt x="179" y="15"/>
                  <a:pt x="137" y="47"/>
                </a:cubicBezTo>
                <a:cubicBezTo>
                  <a:pt x="1" y="150"/>
                  <a:pt x="69" y="320"/>
                  <a:pt x="171" y="457"/>
                </a:cubicBezTo>
                <a:cubicBezTo>
                  <a:pt x="444" y="900"/>
                  <a:pt x="751" y="1310"/>
                  <a:pt x="990" y="1753"/>
                </a:cubicBezTo>
                <a:cubicBezTo>
                  <a:pt x="1161" y="2026"/>
                  <a:pt x="1263" y="2299"/>
                  <a:pt x="1434" y="2538"/>
                </a:cubicBezTo>
                <a:cubicBezTo>
                  <a:pt x="1536" y="2777"/>
                  <a:pt x="1707" y="2982"/>
                  <a:pt x="1980" y="3084"/>
                </a:cubicBezTo>
                <a:cubicBezTo>
                  <a:pt x="2048" y="2845"/>
                  <a:pt x="2014" y="2572"/>
                  <a:pt x="1912" y="2333"/>
                </a:cubicBezTo>
                <a:cubicBezTo>
                  <a:pt x="1468" y="1617"/>
                  <a:pt x="1059" y="934"/>
                  <a:pt x="615" y="252"/>
                </a:cubicBezTo>
                <a:cubicBezTo>
                  <a:pt x="615" y="252"/>
                  <a:pt x="615" y="218"/>
                  <a:pt x="615" y="218"/>
                </a:cubicBezTo>
                <a:cubicBezTo>
                  <a:pt x="497" y="76"/>
                  <a:pt x="379" y="0"/>
                  <a:pt x="2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22" name="Google Shape;16922;p116"/>
          <p:cNvSpPr/>
          <p:nvPr/>
        </p:nvSpPr>
        <p:spPr>
          <a:xfrm>
            <a:off x="3962970" y="4882400"/>
            <a:ext cx="39261" cy="49487"/>
          </a:xfrm>
          <a:custGeom>
            <a:rect b="b" l="l" r="r" t="t"/>
            <a:pathLst>
              <a:path extrusionOk="0" h="2657" w="2108">
                <a:moveTo>
                  <a:pt x="223" y="1"/>
                </a:moveTo>
                <a:cubicBezTo>
                  <a:pt x="171" y="1"/>
                  <a:pt x="120" y="9"/>
                  <a:pt x="69" y="26"/>
                </a:cubicBezTo>
                <a:cubicBezTo>
                  <a:pt x="35" y="60"/>
                  <a:pt x="1" y="197"/>
                  <a:pt x="1" y="299"/>
                </a:cubicBezTo>
                <a:cubicBezTo>
                  <a:pt x="1" y="402"/>
                  <a:pt x="69" y="402"/>
                  <a:pt x="103" y="436"/>
                </a:cubicBezTo>
                <a:cubicBezTo>
                  <a:pt x="479" y="1016"/>
                  <a:pt x="854" y="1596"/>
                  <a:pt x="1229" y="2176"/>
                </a:cubicBezTo>
                <a:cubicBezTo>
                  <a:pt x="1298" y="2313"/>
                  <a:pt x="1400" y="2415"/>
                  <a:pt x="1502" y="2517"/>
                </a:cubicBezTo>
                <a:cubicBezTo>
                  <a:pt x="1571" y="2586"/>
                  <a:pt x="1639" y="2620"/>
                  <a:pt x="1741" y="2654"/>
                </a:cubicBezTo>
                <a:cubicBezTo>
                  <a:pt x="1754" y="2656"/>
                  <a:pt x="1766" y="2656"/>
                  <a:pt x="1778" y="2656"/>
                </a:cubicBezTo>
                <a:cubicBezTo>
                  <a:pt x="1993" y="2656"/>
                  <a:pt x="2108" y="2374"/>
                  <a:pt x="1946" y="2244"/>
                </a:cubicBezTo>
                <a:cubicBezTo>
                  <a:pt x="1707" y="1903"/>
                  <a:pt x="1502" y="1528"/>
                  <a:pt x="1263" y="1186"/>
                </a:cubicBezTo>
                <a:cubicBezTo>
                  <a:pt x="1025" y="845"/>
                  <a:pt x="854" y="572"/>
                  <a:pt x="615" y="265"/>
                </a:cubicBezTo>
                <a:cubicBezTo>
                  <a:pt x="547" y="163"/>
                  <a:pt x="479" y="95"/>
                  <a:pt x="376" y="26"/>
                </a:cubicBezTo>
                <a:cubicBezTo>
                  <a:pt x="325" y="9"/>
                  <a:pt x="274" y="1"/>
                  <a:pt x="22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23" name="Google Shape;16923;p116"/>
          <p:cNvSpPr/>
          <p:nvPr/>
        </p:nvSpPr>
        <p:spPr>
          <a:xfrm>
            <a:off x="3957253" y="4803827"/>
            <a:ext cx="33078" cy="42242"/>
          </a:xfrm>
          <a:custGeom>
            <a:rect b="b" l="l" r="r" t="t"/>
            <a:pathLst>
              <a:path extrusionOk="0" h="2268" w="1776">
                <a:moveTo>
                  <a:pt x="225" y="1"/>
                </a:moveTo>
                <a:cubicBezTo>
                  <a:pt x="195" y="1"/>
                  <a:pt x="165" y="5"/>
                  <a:pt x="137" y="14"/>
                </a:cubicBezTo>
                <a:cubicBezTo>
                  <a:pt x="103" y="14"/>
                  <a:pt x="35" y="151"/>
                  <a:pt x="1" y="219"/>
                </a:cubicBezTo>
                <a:cubicBezTo>
                  <a:pt x="35" y="321"/>
                  <a:pt x="69" y="389"/>
                  <a:pt x="137" y="458"/>
                </a:cubicBezTo>
                <a:cubicBezTo>
                  <a:pt x="444" y="969"/>
                  <a:pt x="751" y="1447"/>
                  <a:pt x="1059" y="1925"/>
                </a:cubicBezTo>
                <a:cubicBezTo>
                  <a:pt x="1127" y="2027"/>
                  <a:pt x="1161" y="2096"/>
                  <a:pt x="1229" y="2164"/>
                </a:cubicBezTo>
                <a:cubicBezTo>
                  <a:pt x="1295" y="2230"/>
                  <a:pt x="1390" y="2268"/>
                  <a:pt x="1485" y="2268"/>
                </a:cubicBezTo>
                <a:cubicBezTo>
                  <a:pt x="1538" y="2268"/>
                  <a:pt x="1590" y="2256"/>
                  <a:pt x="1639" y="2232"/>
                </a:cubicBezTo>
                <a:cubicBezTo>
                  <a:pt x="1775" y="2130"/>
                  <a:pt x="1741" y="1993"/>
                  <a:pt x="1673" y="1857"/>
                </a:cubicBezTo>
                <a:cubicBezTo>
                  <a:pt x="1434" y="1481"/>
                  <a:pt x="1195" y="1106"/>
                  <a:pt x="956" y="731"/>
                </a:cubicBezTo>
                <a:cubicBezTo>
                  <a:pt x="786" y="492"/>
                  <a:pt x="615" y="287"/>
                  <a:pt x="444" y="82"/>
                </a:cubicBezTo>
                <a:cubicBezTo>
                  <a:pt x="394" y="32"/>
                  <a:pt x="308" y="1"/>
                  <a:pt x="2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24" name="Google Shape;16924;p116"/>
          <p:cNvSpPr/>
          <p:nvPr/>
        </p:nvSpPr>
        <p:spPr>
          <a:xfrm>
            <a:off x="3977702" y="4609916"/>
            <a:ext cx="27230" cy="33246"/>
          </a:xfrm>
          <a:custGeom>
            <a:rect b="b" l="l" r="r" t="t"/>
            <a:pathLst>
              <a:path extrusionOk="0" h="1785" w="1462">
                <a:moveTo>
                  <a:pt x="245" y="1"/>
                </a:moveTo>
                <a:cubicBezTo>
                  <a:pt x="110" y="1"/>
                  <a:pt x="1" y="117"/>
                  <a:pt x="29" y="257"/>
                </a:cubicBezTo>
                <a:cubicBezTo>
                  <a:pt x="29" y="291"/>
                  <a:pt x="63" y="360"/>
                  <a:pt x="131" y="428"/>
                </a:cubicBezTo>
                <a:cubicBezTo>
                  <a:pt x="302" y="735"/>
                  <a:pt x="472" y="1042"/>
                  <a:pt x="677" y="1315"/>
                </a:cubicBezTo>
                <a:cubicBezTo>
                  <a:pt x="780" y="1486"/>
                  <a:pt x="916" y="1622"/>
                  <a:pt x="1087" y="1759"/>
                </a:cubicBezTo>
                <a:cubicBezTo>
                  <a:pt x="1138" y="1776"/>
                  <a:pt x="1189" y="1784"/>
                  <a:pt x="1240" y="1784"/>
                </a:cubicBezTo>
                <a:cubicBezTo>
                  <a:pt x="1291" y="1784"/>
                  <a:pt x="1343" y="1776"/>
                  <a:pt x="1394" y="1759"/>
                </a:cubicBezTo>
                <a:cubicBezTo>
                  <a:pt x="1462" y="1725"/>
                  <a:pt x="1462" y="1554"/>
                  <a:pt x="1394" y="1486"/>
                </a:cubicBezTo>
                <a:cubicBezTo>
                  <a:pt x="1189" y="1076"/>
                  <a:pt x="950" y="735"/>
                  <a:pt x="677" y="326"/>
                </a:cubicBezTo>
                <a:cubicBezTo>
                  <a:pt x="575" y="189"/>
                  <a:pt x="472" y="87"/>
                  <a:pt x="336" y="18"/>
                </a:cubicBezTo>
                <a:cubicBezTo>
                  <a:pt x="305" y="6"/>
                  <a:pt x="274" y="1"/>
                  <a:pt x="24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25" name="Google Shape;16925;p116"/>
          <p:cNvSpPr/>
          <p:nvPr/>
        </p:nvSpPr>
        <p:spPr>
          <a:xfrm>
            <a:off x="1275973" y="5078621"/>
            <a:ext cx="14621" cy="62301"/>
          </a:xfrm>
          <a:custGeom>
            <a:rect b="b" l="l" r="r" t="t"/>
            <a:pathLst>
              <a:path extrusionOk="0" h="3345" w="785">
                <a:moveTo>
                  <a:pt x="580" y="0"/>
                </a:moveTo>
                <a:cubicBezTo>
                  <a:pt x="410" y="0"/>
                  <a:pt x="376" y="171"/>
                  <a:pt x="341" y="307"/>
                </a:cubicBezTo>
                <a:cubicBezTo>
                  <a:pt x="341" y="444"/>
                  <a:pt x="376" y="649"/>
                  <a:pt x="307" y="717"/>
                </a:cubicBezTo>
                <a:cubicBezTo>
                  <a:pt x="68" y="922"/>
                  <a:pt x="171" y="1126"/>
                  <a:pt x="171" y="1331"/>
                </a:cubicBezTo>
                <a:cubicBezTo>
                  <a:pt x="171" y="1502"/>
                  <a:pt x="171" y="1672"/>
                  <a:pt x="171" y="1843"/>
                </a:cubicBezTo>
                <a:cubicBezTo>
                  <a:pt x="103" y="2321"/>
                  <a:pt x="68" y="2832"/>
                  <a:pt x="0" y="3344"/>
                </a:cubicBezTo>
                <a:lnTo>
                  <a:pt x="717" y="3344"/>
                </a:lnTo>
                <a:cubicBezTo>
                  <a:pt x="751" y="2867"/>
                  <a:pt x="751" y="2389"/>
                  <a:pt x="751" y="1945"/>
                </a:cubicBezTo>
                <a:cubicBezTo>
                  <a:pt x="751" y="1399"/>
                  <a:pt x="785" y="853"/>
                  <a:pt x="785" y="307"/>
                </a:cubicBezTo>
                <a:cubicBezTo>
                  <a:pt x="785" y="171"/>
                  <a:pt x="751" y="34"/>
                  <a:pt x="58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26" name="Google Shape;16926;p116"/>
          <p:cNvSpPr/>
          <p:nvPr/>
        </p:nvSpPr>
        <p:spPr>
          <a:xfrm>
            <a:off x="883235" y="5091322"/>
            <a:ext cx="15906" cy="49598"/>
          </a:xfrm>
          <a:custGeom>
            <a:rect b="b" l="l" r="r" t="t"/>
            <a:pathLst>
              <a:path extrusionOk="0" h="2663" w="854">
                <a:moveTo>
                  <a:pt x="239" y="1"/>
                </a:moveTo>
                <a:cubicBezTo>
                  <a:pt x="171" y="35"/>
                  <a:pt x="102" y="69"/>
                  <a:pt x="34" y="137"/>
                </a:cubicBezTo>
                <a:cubicBezTo>
                  <a:pt x="34" y="205"/>
                  <a:pt x="0" y="308"/>
                  <a:pt x="34" y="376"/>
                </a:cubicBezTo>
                <a:cubicBezTo>
                  <a:pt x="68" y="786"/>
                  <a:pt x="102" y="1195"/>
                  <a:pt x="137" y="1570"/>
                </a:cubicBezTo>
                <a:cubicBezTo>
                  <a:pt x="205" y="1946"/>
                  <a:pt x="273" y="2287"/>
                  <a:pt x="341" y="2662"/>
                </a:cubicBezTo>
                <a:lnTo>
                  <a:pt x="853" y="2662"/>
                </a:lnTo>
                <a:cubicBezTo>
                  <a:pt x="819" y="2594"/>
                  <a:pt x="819" y="2526"/>
                  <a:pt x="819" y="2492"/>
                </a:cubicBezTo>
                <a:cubicBezTo>
                  <a:pt x="683" y="1741"/>
                  <a:pt x="580" y="1024"/>
                  <a:pt x="444" y="308"/>
                </a:cubicBezTo>
                <a:cubicBezTo>
                  <a:pt x="410" y="240"/>
                  <a:pt x="478" y="205"/>
                  <a:pt x="410" y="137"/>
                </a:cubicBezTo>
                <a:cubicBezTo>
                  <a:pt x="375" y="103"/>
                  <a:pt x="307" y="1"/>
                  <a:pt x="239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27" name="Google Shape;16927;p116"/>
          <p:cNvSpPr/>
          <p:nvPr/>
        </p:nvSpPr>
        <p:spPr>
          <a:xfrm>
            <a:off x="1227663" y="5101379"/>
            <a:ext cx="15906" cy="39541"/>
          </a:xfrm>
          <a:custGeom>
            <a:rect b="b" l="l" r="r" t="t"/>
            <a:pathLst>
              <a:path extrusionOk="0" h="2123" w="854">
                <a:moveTo>
                  <a:pt x="588" y="0"/>
                </a:moveTo>
                <a:cubicBezTo>
                  <a:pt x="461" y="0"/>
                  <a:pt x="406" y="97"/>
                  <a:pt x="376" y="246"/>
                </a:cubicBezTo>
                <a:cubicBezTo>
                  <a:pt x="240" y="826"/>
                  <a:pt x="137" y="1474"/>
                  <a:pt x="1" y="2122"/>
                </a:cubicBezTo>
                <a:lnTo>
                  <a:pt x="479" y="2122"/>
                </a:lnTo>
                <a:lnTo>
                  <a:pt x="820" y="314"/>
                </a:lnTo>
                <a:cubicBezTo>
                  <a:pt x="854" y="177"/>
                  <a:pt x="854" y="41"/>
                  <a:pt x="649" y="7"/>
                </a:cubicBezTo>
                <a:cubicBezTo>
                  <a:pt x="627" y="2"/>
                  <a:pt x="607" y="0"/>
                  <a:pt x="588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28" name="Google Shape;16928;p116"/>
          <p:cNvSpPr/>
          <p:nvPr/>
        </p:nvSpPr>
        <p:spPr>
          <a:xfrm>
            <a:off x="1291859" y="5132536"/>
            <a:ext cx="8269" cy="8381"/>
          </a:xfrm>
          <a:custGeom>
            <a:rect b="b" l="l" r="r" t="t"/>
            <a:pathLst>
              <a:path extrusionOk="0" h="450" w="444">
                <a:moveTo>
                  <a:pt x="158" y="1"/>
                </a:moveTo>
                <a:cubicBezTo>
                  <a:pt x="28" y="1"/>
                  <a:pt x="0" y="142"/>
                  <a:pt x="0" y="449"/>
                </a:cubicBezTo>
                <a:lnTo>
                  <a:pt x="444" y="449"/>
                </a:lnTo>
                <a:cubicBezTo>
                  <a:pt x="410" y="245"/>
                  <a:pt x="444" y="40"/>
                  <a:pt x="205" y="6"/>
                </a:cubicBezTo>
                <a:cubicBezTo>
                  <a:pt x="188" y="2"/>
                  <a:pt x="173" y="1"/>
                  <a:pt x="158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29" name="Google Shape;16929;p116"/>
          <p:cNvSpPr/>
          <p:nvPr/>
        </p:nvSpPr>
        <p:spPr>
          <a:xfrm>
            <a:off x="3899316" y="5077987"/>
            <a:ext cx="15254" cy="62301"/>
          </a:xfrm>
          <a:custGeom>
            <a:rect b="b" l="l" r="r" t="t"/>
            <a:pathLst>
              <a:path extrusionOk="0" h="3345" w="819">
                <a:moveTo>
                  <a:pt x="580" y="0"/>
                </a:moveTo>
                <a:cubicBezTo>
                  <a:pt x="512" y="0"/>
                  <a:pt x="444" y="68"/>
                  <a:pt x="410" y="171"/>
                </a:cubicBezTo>
                <a:cubicBezTo>
                  <a:pt x="375" y="239"/>
                  <a:pt x="410" y="273"/>
                  <a:pt x="375" y="375"/>
                </a:cubicBezTo>
                <a:cubicBezTo>
                  <a:pt x="273" y="1297"/>
                  <a:pt x="137" y="2218"/>
                  <a:pt x="0" y="3139"/>
                </a:cubicBezTo>
                <a:cubicBezTo>
                  <a:pt x="0" y="3208"/>
                  <a:pt x="0" y="3276"/>
                  <a:pt x="0" y="3344"/>
                </a:cubicBezTo>
                <a:lnTo>
                  <a:pt x="512" y="3344"/>
                </a:lnTo>
                <a:cubicBezTo>
                  <a:pt x="580" y="2901"/>
                  <a:pt x="648" y="2457"/>
                  <a:pt x="682" y="1979"/>
                </a:cubicBezTo>
                <a:cubicBezTo>
                  <a:pt x="751" y="1502"/>
                  <a:pt x="785" y="956"/>
                  <a:pt x="819" y="444"/>
                </a:cubicBezTo>
                <a:cubicBezTo>
                  <a:pt x="819" y="341"/>
                  <a:pt x="819" y="239"/>
                  <a:pt x="785" y="137"/>
                </a:cubicBezTo>
                <a:cubicBezTo>
                  <a:pt x="751" y="68"/>
                  <a:pt x="682" y="0"/>
                  <a:pt x="58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30" name="Google Shape;16930;p116"/>
          <p:cNvSpPr/>
          <p:nvPr/>
        </p:nvSpPr>
        <p:spPr>
          <a:xfrm>
            <a:off x="3554236" y="5089981"/>
            <a:ext cx="15906" cy="50306"/>
          </a:xfrm>
          <a:custGeom>
            <a:rect b="b" l="l" r="r" t="t"/>
            <a:pathLst>
              <a:path extrusionOk="0" h="2701" w="854">
                <a:moveTo>
                  <a:pt x="221" y="0"/>
                </a:moveTo>
                <a:cubicBezTo>
                  <a:pt x="205" y="0"/>
                  <a:pt x="189" y="1"/>
                  <a:pt x="171" y="4"/>
                </a:cubicBezTo>
                <a:cubicBezTo>
                  <a:pt x="0" y="39"/>
                  <a:pt x="0" y="243"/>
                  <a:pt x="34" y="448"/>
                </a:cubicBezTo>
                <a:cubicBezTo>
                  <a:pt x="137" y="1165"/>
                  <a:pt x="273" y="1915"/>
                  <a:pt x="376" y="2700"/>
                </a:cubicBezTo>
                <a:lnTo>
                  <a:pt x="853" y="2700"/>
                </a:lnTo>
                <a:cubicBezTo>
                  <a:pt x="717" y="1881"/>
                  <a:pt x="580" y="1096"/>
                  <a:pt x="478" y="312"/>
                </a:cubicBezTo>
                <a:cubicBezTo>
                  <a:pt x="447" y="156"/>
                  <a:pt x="387" y="0"/>
                  <a:pt x="221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31" name="Google Shape;16931;p116"/>
          <p:cNvSpPr/>
          <p:nvPr/>
        </p:nvSpPr>
        <p:spPr>
          <a:xfrm>
            <a:off x="3498309" y="5130004"/>
            <a:ext cx="8269" cy="10281"/>
          </a:xfrm>
          <a:custGeom>
            <a:rect b="b" l="l" r="r" t="t"/>
            <a:pathLst>
              <a:path extrusionOk="0" h="552" w="444">
                <a:moveTo>
                  <a:pt x="272" y="1"/>
                </a:moveTo>
                <a:cubicBezTo>
                  <a:pt x="261" y="1"/>
                  <a:pt x="251" y="2"/>
                  <a:pt x="239" y="5"/>
                </a:cubicBezTo>
                <a:cubicBezTo>
                  <a:pt x="0" y="39"/>
                  <a:pt x="0" y="312"/>
                  <a:pt x="0" y="551"/>
                </a:cubicBezTo>
                <a:lnTo>
                  <a:pt x="444" y="551"/>
                </a:lnTo>
                <a:cubicBezTo>
                  <a:pt x="444" y="176"/>
                  <a:pt x="387" y="1"/>
                  <a:pt x="272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32" name="Google Shape;16932;p116"/>
          <p:cNvSpPr/>
          <p:nvPr/>
        </p:nvSpPr>
        <p:spPr>
          <a:xfrm>
            <a:off x="3260109" y="920724"/>
            <a:ext cx="286657" cy="262929"/>
          </a:xfrm>
          <a:custGeom>
            <a:rect b="b" l="l" r="r" t="t"/>
            <a:pathLst>
              <a:path extrusionOk="0" h="14117" w="15391">
                <a:moveTo>
                  <a:pt x="8105" y="580"/>
                </a:moveTo>
                <a:cubicBezTo>
                  <a:pt x="8429" y="580"/>
                  <a:pt x="8753" y="615"/>
                  <a:pt x="9078" y="683"/>
                </a:cubicBezTo>
                <a:cubicBezTo>
                  <a:pt x="9658" y="785"/>
                  <a:pt x="10238" y="888"/>
                  <a:pt x="10818" y="990"/>
                </a:cubicBezTo>
                <a:cubicBezTo>
                  <a:pt x="10988" y="1024"/>
                  <a:pt x="11125" y="1092"/>
                  <a:pt x="11261" y="1195"/>
                </a:cubicBezTo>
                <a:cubicBezTo>
                  <a:pt x="12422" y="2082"/>
                  <a:pt x="13548" y="3037"/>
                  <a:pt x="14128" y="4505"/>
                </a:cubicBezTo>
                <a:cubicBezTo>
                  <a:pt x="14537" y="5426"/>
                  <a:pt x="14708" y="6450"/>
                  <a:pt x="14674" y="7439"/>
                </a:cubicBezTo>
                <a:cubicBezTo>
                  <a:pt x="14674" y="7576"/>
                  <a:pt x="14674" y="7712"/>
                  <a:pt x="14640" y="7951"/>
                </a:cubicBezTo>
                <a:cubicBezTo>
                  <a:pt x="14537" y="7849"/>
                  <a:pt x="14469" y="7746"/>
                  <a:pt x="14401" y="7610"/>
                </a:cubicBezTo>
                <a:cubicBezTo>
                  <a:pt x="14128" y="6927"/>
                  <a:pt x="13445" y="6450"/>
                  <a:pt x="12695" y="6450"/>
                </a:cubicBezTo>
                <a:cubicBezTo>
                  <a:pt x="12251" y="6450"/>
                  <a:pt x="11841" y="6484"/>
                  <a:pt x="11398" y="6518"/>
                </a:cubicBezTo>
                <a:cubicBezTo>
                  <a:pt x="11343" y="6520"/>
                  <a:pt x="11291" y="6521"/>
                  <a:pt x="11241" y="6521"/>
                </a:cubicBezTo>
                <a:cubicBezTo>
                  <a:pt x="10346" y="6521"/>
                  <a:pt x="10094" y="6221"/>
                  <a:pt x="9965" y="5187"/>
                </a:cubicBezTo>
                <a:cubicBezTo>
                  <a:pt x="9931" y="4812"/>
                  <a:pt x="9828" y="4402"/>
                  <a:pt x="9726" y="4061"/>
                </a:cubicBezTo>
                <a:cubicBezTo>
                  <a:pt x="9521" y="3481"/>
                  <a:pt x="9043" y="3003"/>
                  <a:pt x="8429" y="2867"/>
                </a:cubicBezTo>
                <a:cubicBezTo>
                  <a:pt x="8054" y="2764"/>
                  <a:pt x="7713" y="2594"/>
                  <a:pt x="7405" y="2423"/>
                </a:cubicBezTo>
                <a:cubicBezTo>
                  <a:pt x="6894" y="2218"/>
                  <a:pt x="6689" y="1604"/>
                  <a:pt x="6962" y="1161"/>
                </a:cubicBezTo>
                <a:cubicBezTo>
                  <a:pt x="7030" y="1024"/>
                  <a:pt x="7064" y="853"/>
                  <a:pt x="7098" y="683"/>
                </a:cubicBezTo>
                <a:lnTo>
                  <a:pt x="7133" y="683"/>
                </a:lnTo>
                <a:cubicBezTo>
                  <a:pt x="7457" y="615"/>
                  <a:pt x="7781" y="580"/>
                  <a:pt x="8105" y="580"/>
                </a:cubicBezTo>
                <a:close/>
                <a:moveTo>
                  <a:pt x="6484" y="785"/>
                </a:moveTo>
                <a:cubicBezTo>
                  <a:pt x="6450" y="956"/>
                  <a:pt x="6416" y="1092"/>
                  <a:pt x="6416" y="1229"/>
                </a:cubicBezTo>
                <a:cubicBezTo>
                  <a:pt x="6245" y="1707"/>
                  <a:pt x="6382" y="2253"/>
                  <a:pt x="6757" y="2594"/>
                </a:cubicBezTo>
                <a:cubicBezTo>
                  <a:pt x="7064" y="2969"/>
                  <a:pt x="7508" y="3208"/>
                  <a:pt x="7986" y="3310"/>
                </a:cubicBezTo>
                <a:cubicBezTo>
                  <a:pt x="8839" y="3549"/>
                  <a:pt x="9282" y="3959"/>
                  <a:pt x="9419" y="5289"/>
                </a:cubicBezTo>
                <a:cubicBezTo>
                  <a:pt x="9453" y="5631"/>
                  <a:pt x="9521" y="5972"/>
                  <a:pt x="9692" y="6313"/>
                </a:cubicBezTo>
                <a:cubicBezTo>
                  <a:pt x="9862" y="6825"/>
                  <a:pt x="10374" y="7132"/>
                  <a:pt x="10920" y="7166"/>
                </a:cubicBezTo>
                <a:cubicBezTo>
                  <a:pt x="11261" y="7166"/>
                  <a:pt x="11603" y="7132"/>
                  <a:pt x="11978" y="7132"/>
                </a:cubicBezTo>
                <a:cubicBezTo>
                  <a:pt x="12079" y="7123"/>
                  <a:pt x="12182" y="7119"/>
                  <a:pt x="12286" y="7119"/>
                </a:cubicBezTo>
                <a:cubicBezTo>
                  <a:pt x="12573" y="7119"/>
                  <a:pt x="12873" y="7150"/>
                  <a:pt x="13172" y="7200"/>
                </a:cubicBezTo>
                <a:cubicBezTo>
                  <a:pt x="13479" y="7269"/>
                  <a:pt x="13718" y="7473"/>
                  <a:pt x="13821" y="7746"/>
                </a:cubicBezTo>
                <a:cubicBezTo>
                  <a:pt x="13821" y="7780"/>
                  <a:pt x="13821" y="7780"/>
                  <a:pt x="13821" y="7815"/>
                </a:cubicBezTo>
                <a:cubicBezTo>
                  <a:pt x="14469" y="9214"/>
                  <a:pt x="14469" y="8941"/>
                  <a:pt x="13752" y="10101"/>
                </a:cubicBezTo>
                <a:cubicBezTo>
                  <a:pt x="12456" y="12216"/>
                  <a:pt x="10545" y="13240"/>
                  <a:pt x="8190" y="13445"/>
                </a:cubicBezTo>
                <a:cubicBezTo>
                  <a:pt x="7930" y="13478"/>
                  <a:pt x="7669" y="13495"/>
                  <a:pt x="7409" y="13495"/>
                </a:cubicBezTo>
                <a:cubicBezTo>
                  <a:pt x="6334" y="13495"/>
                  <a:pt x="5268" y="13216"/>
                  <a:pt x="4334" y="12694"/>
                </a:cubicBezTo>
                <a:cubicBezTo>
                  <a:pt x="2662" y="11875"/>
                  <a:pt x="1468" y="10374"/>
                  <a:pt x="1024" y="8599"/>
                </a:cubicBezTo>
                <a:cubicBezTo>
                  <a:pt x="990" y="8497"/>
                  <a:pt x="956" y="8429"/>
                  <a:pt x="956" y="8258"/>
                </a:cubicBezTo>
                <a:lnTo>
                  <a:pt x="956" y="8258"/>
                </a:lnTo>
                <a:cubicBezTo>
                  <a:pt x="1673" y="8736"/>
                  <a:pt x="2458" y="9111"/>
                  <a:pt x="3277" y="9350"/>
                </a:cubicBezTo>
                <a:cubicBezTo>
                  <a:pt x="3618" y="9487"/>
                  <a:pt x="3891" y="9760"/>
                  <a:pt x="4096" y="10067"/>
                </a:cubicBezTo>
                <a:cubicBezTo>
                  <a:pt x="4266" y="10374"/>
                  <a:pt x="4437" y="10647"/>
                  <a:pt x="4607" y="10920"/>
                </a:cubicBezTo>
                <a:cubicBezTo>
                  <a:pt x="4949" y="11466"/>
                  <a:pt x="5529" y="11841"/>
                  <a:pt x="6177" y="11875"/>
                </a:cubicBezTo>
                <a:cubicBezTo>
                  <a:pt x="6587" y="11909"/>
                  <a:pt x="6962" y="11978"/>
                  <a:pt x="7337" y="12012"/>
                </a:cubicBezTo>
                <a:cubicBezTo>
                  <a:pt x="7713" y="12046"/>
                  <a:pt x="8020" y="12251"/>
                  <a:pt x="8190" y="12524"/>
                </a:cubicBezTo>
                <a:cubicBezTo>
                  <a:pt x="8293" y="12626"/>
                  <a:pt x="8327" y="12694"/>
                  <a:pt x="8429" y="12831"/>
                </a:cubicBezTo>
                <a:cubicBezTo>
                  <a:pt x="8497" y="12922"/>
                  <a:pt x="8581" y="12982"/>
                  <a:pt x="8669" y="12982"/>
                </a:cubicBezTo>
                <a:cubicBezTo>
                  <a:pt x="8714" y="12982"/>
                  <a:pt x="8759" y="12967"/>
                  <a:pt x="8805" y="12933"/>
                </a:cubicBezTo>
                <a:cubicBezTo>
                  <a:pt x="8975" y="12831"/>
                  <a:pt x="8975" y="12626"/>
                  <a:pt x="8873" y="12489"/>
                </a:cubicBezTo>
                <a:cubicBezTo>
                  <a:pt x="8600" y="11978"/>
                  <a:pt x="8122" y="11568"/>
                  <a:pt x="7542" y="11432"/>
                </a:cubicBezTo>
                <a:cubicBezTo>
                  <a:pt x="7098" y="11363"/>
                  <a:pt x="6621" y="11295"/>
                  <a:pt x="6177" y="11261"/>
                </a:cubicBezTo>
                <a:cubicBezTo>
                  <a:pt x="5733" y="11227"/>
                  <a:pt x="5324" y="10988"/>
                  <a:pt x="5085" y="10579"/>
                </a:cubicBezTo>
                <a:cubicBezTo>
                  <a:pt x="4915" y="10340"/>
                  <a:pt x="4744" y="10101"/>
                  <a:pt x="4607" y="9828"/>
                </a:cubicBezTo>
                <a:cubicBezTo>
                  <a:pt x="4300" y="9316"/>
                  <a:pt x="3788" y="8907"/>
                  <a:pt x="3208" y="8736"/>
                </a:cubicBezTo>
                <a:cubicBezTo>
                  <a:pt x="2901" y="8634"/>
                  <a:pt x="2594" y="8497"/>
                  <a:pt x="2321" y="8395"/>
                </a:cubicBezTo>
                <a:cubicBezTo>
                  <a:pt x="2082" y="8292"/>
                  <a:pt x="1878" y="8190"/>
                  <a:pt x="1673" y="8088"/>
                </a:cubicBezTo>
                <a:cubicBezTo>
                  <a:pt x="956" y="7678"/>
                  <a:pt x="820" y="7405"/>
                  <a:pt x="888" y="6620"/>
                </a:cubicBezTo>
                <a:cubicBezTo>
                  <a:pt x="1024" y="5562"/>
                  <a:pt x="1400" y="4539"/>
                  <a:pt x="2014" y="3686"/>
                </a:cubicBezTo>
                <a:cubicBezTo>
                  <a:pt x="2082" y="3583"/>
                  <a:pt x="2185" y="3515"/>
                  <a:pt x="2253" y="3413"/>
                </a:cubicBezTo>
                <a:cubicBezTo>
                  <a:pt x="2287" y="3481"/>
                  <a:pt x="2321" y="3481"/>
                  <a:pt x="2321" y="3481"/>
                </a:cubicBezTo>
                <a:cubicBezTo>
                  <a:pt x="2287" y="4471"/>
                  <a:pt x="2901" y="5085"/>
                  <a:pt x="3754" y="5460"/>
                </a:cubicBezTo>
                <a:cubicBezTo>
                  <a:pt x="4744" y="5835"/>
                  <a:pt x="5426" y="6689"/>
                  <a:pt x="5563" y="7746"/>
                </a:cubicBezTo>
                <a:cubicBezTo>
                  <a:pt x="5597" y="7883"/>
                  <a:pt x="5665" y="8053"/>
                  <a:pt x="5699" y="8224"/>
                </a:cubicBezTo>
                <a:cubicBezTo>
                  <a:pt x="5938" y="8941"/>
                  <a:pt x="6587" y="9418"/>
                  <a:pt x="7337" y="9452"/>
                </a:cubicBezTo>
                <a:cubicBezTo>
                  <a:pt x="7815" y="9452"/>
                  <a:pt x="8293" y="9384"/>
                  <a:pt x="8770" y="9384"/>
                </a:cubicBezTo>
                <a:cubicBezTo>
                  <a:pt x="8926" y="9357"/>
                  <a:pt x="9084" y="9344"/>
                  <a:pt x="9242" y="9344"/>
                </a:cubicBezTo>
                <a:cubicBezTo>
                  <a:pt x="9675" y="9344"/>
                  <a:pt x="10111" y="9439"/>
                  <a:pt x="10511" y="9589"/>
                </a:cubicBezTo>
                <a:cubicBezTo>
                  <a:pt x="10886" y="9760"/>
                  <a:pt x="11227" y="10067"/>
                  <a:pt x="11398" y="10442"/>
                </a:cubicBezTo>
                <a:cubicBezTo>
                  <a:pt x="11534" y="10783"/>
                  <a:pt x="11671" y="11125"/>
                  <a:pt x="11807" y="11432"/>
                </a:cubicBezTo>
                <a:cubicBezTo>
                  <a:pt x="11864" y="11600"/>
                  <a:pt x="11943" y="11722"/>
                  <a:pt x="12083" y="11722"/>
                </a:cubicBezTo>
                <a:cubicBezTo>
                  <a:pt x="12113" y="11722"/>
                  <a:pt x="12146" y="11717"/>
                  <a:pt x="12183" y="11705"/>
                </a:cubicBezTo>
                <a:cubicBezTo>
                  <a:pt x="12353" y="11670"/>
                  <a:pt x="12353" y="11466"/>
                  <a:pt x="12319" y="11295"/>
                </a:cubicBezTo>
                <a:cubicBezTo>
                  <a:pt x="12149" y="9896"/>
                  <a:pt x="10988" y="8838"/>
                  <a:pt x="9623" y="8770"/>
                </a:cubicBezTo>
                <a:cubicBezTo>
                  <a:pt x="9444" y="8760"/>
                  <a:pt x="9267" y="8756"/>
                  <a:pt x="9092" y="8756"/>
                </a:cubicBezTo>
                <a:cubicBezTo>
                  <a:pt x="8669" y="8756"/>
                  <a:pt x="8259" y="8780"/>
                  <a:pt x="7849" y="8804"/>
                </a:cubicBezTo>
                <a:cubicBezTo>
                  <a:pt x="7711" y="8817"/>
                  <a:pt x="7585" y="8824"/>
                  <a:pt x="7470" y="8824"/>
                </a:cubicBezTo>
                <a:cubicBezTo>
                  <a:pt x="6672" y="8824"/>
                  <a:pt x="6377" y="8491"/>
                  <a:pt x="6109" y="7507"/>
                </a:cubicBezTo>
                <a:cubicBezTo>
                  <a:pt x="6006" y="7166"/>
                  <a:pt x="5904" y="6825"/>
                  <a:pt x="5733" y="6518"/>
                </a:cubicBezTo>
                <a:cubicBezTo>
                  <a:pt x="5460" y="5870"/>
                  <a:pt x="4949" y="5358"/>
                  <a:pt x="4266" y="5051"/>
                </a:cubicBezTo>
                <a:cubicBezTo>
                  <a:pt x="3993" y="4914"/>
                  <a:pt x="3686" y="4778"/>
                  <a:pt x="3413" y="4607"/>
                </a:cubicBezTo>
                <a:cubicBezTo>
                  <a:pt x="3004" y="4334"/>
                  <a:pt x="2799" y="3822"/>
                  <a:pt x="2935" y="3344"/>
                </a:cubicBezTo>
                <a:cubicBezTo>
                  <a:pt x="2969" y="3174"/>
                  <a:pt x="3038" y="2969"/>
                  <a:pt x="3140" y="2798"/>
                </a:cubicBezTo>
                <a:cubicBezTo>
                  <a:pt x="3447" y="2253"/>
                  <a:pt x="3925" y="1775"/>
                  <a:pt x="4471" y="1468"/>
                </a:cubicBezTo>
                <a:cubicBezTo>
                  <a:pt x="5051" y="1263"/>
                  <a:pt x="5631" y="1058"/>
                  <a:pt x="6177" y="819"/>
                </a:cubicBezTo>
                <a:cubicBezTo>
                  <a:pt x="6279" y="785"/>
                  <a:pt x="6382" y="785"/>
                  <a:pt x="6484" y="785"/>
                </a:cubicBezTo>
                <a:close/>
                <a:moveTo>
                  <a:pt x="8190" y="0"/>
                </a:moveTo>
                <a:cubicBezTo>
                  <a:pt x="4505" y="35"/>
                  <a:pt x="1434" y="2287"/>
                  <a:pt x="547" y="5358"/>
                </a:cubicBezTo>
                <a:cubicBezTo>
                  <a:pt x="479" y="5494"/>
                  <a:pt x="479" y="5699"/>
                  <a:pt x="376" y="5767"/>
                </a:cubicBezTo>
                <a:cubicBezTo>
                  <a:pt x="1" y="6006"/>
                  <a:pt x="103" y="6450"/>
                  <a:pt x="137" y="6825"/>
                </a:cubicBezTo>
                <a:cubicBezTo>
                  <a:pt x="171" y="7303"/>
                  <a:pt x="274" y="7815"/>
                  <a:pt x="376" y="8292"/>
                </a:cubicBezTo>
                <a:cubicBezTo>
                  <a:pt x="410" y="8634"/>
                  <a:pt x="513" y="8975"/>
                  <a:pt x="615" y="9316"/>
                </a:cubicBezTo>
                <a:cubicBezTo>
                  <a:pt x="1736" y="12254"/>
                  <a:pt x="4523" y="14116"/>
                  <a:pt x="7569" y="14116"/>
                </a:cubicBezTo>
                <a:cubicBezTo>
                  <a:pt x="7955" y="14116"/>
                  <a:pt x="8345" y="14086"/>
                  <a:pt x="8736" y="14025"/>
                </a:cubicBezTo>
                <a:cubicBezTo>
                  <a:pt x="11364" y="13684"/>
                  <a:pt x="13343" y="12319"/>
                  <a:pt x="14640" y="9828"/>
                </a:cubicBezTo>
                <a:cubicBezTo>
                  <a:pt x="14947" y="9282"/>
                  <a:pt x="15117" y="8702"/>
                  <a:pt x="15220" y="8122"/>
                </a:cubicBezTo>
                <a:cubicBezTo>
                  <a:pt x="15390" y="6791"/>
                  <a:pt x="15186" y="5426"/>
                  <a:pt x="14640" y="4198"/>
                </a:cubicBezTo>
                <a:cubicBezTo>
                  <a:pt x="13991" y="2628"/>
                  <a:pt x="12831" y="1604"/>
                  <a:pt x="11534" y="649"/>
                </a:cubicBezTo>
                <a:cubicBezTo>
                  <a:pt x="11364" y="546"/>
                  <a:pt x="11193" y="444"/>
                  <a:pt x="10988" y="444"/>
                </a:cubicBezTo>
                <a:cubicBezTo>
                  <a:pt x="10647" y="444"/>
                  <a:pt x="10306" y="410"/>
                  <a:pt x="9965" y="307"/>
                </a:cubicBezTo>
                <a:cubicBezTo>
                  <a:pt x="9248" y="171"/>
                  <a:pt x="8566" y="69"/>
                  <a:pt x="81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933" name="Google Shape;16933;p116"/>
          <p:cNvGrpSpPr/>
          <p:nvPr/>
        </p:nvGrpSpPr>
        <p:grpSpPr>
          <a:xfrm>
            <a:off x="488074" y="316194"/>
            <a:ext cx="565641" cy="534314"/>
            <a:chOff x="488074" y="316194"/>
            <a:chExt cx="565641" cy="534314"/>
          </a:xfrm>
        </p:grpSpPr>
        <p:sp>
          <p:nvSpPr>
            <p:cNvPr id="16934" name="Google Shape;16934;p116"/>
            <p:cNvSpPr/>
            <p:nvPr/>
          </p:nvSpPr>
          <p:spPr>
            <a:xfrm>
              <a:off x="488074" y="316194"/>
              <a:ext cx="565641" cy="534314"/>
            </a:xfrm>
            <a:custGeom>
              <a:rect b="b" l="l" r="r" t="t"/>
              <a:pathLst>
                <a:path extrusionOk="0" h="28688" w="30370">
                  <a:moveTo>
                    <a:pt x="15927" y="640"/>
                  </a:moveTo>
                  <a:cubicBezTo>
                    <a:pt x="19113" y="640"/>
                    <a:pt x="22213" y="1791"/>
                    <a:pt x="24671" y="3894"/>
                  </a:cubicBezTo>
                  <a:cubicBezTo>
                    <a:pt x="26343" y="5293"/>
                    <a:pt x="27708" y="7033"/>
                    <a:pt x="28663" y="8978"/>
                  </a:cubicBezTo>
                  <a:cubicBezTo>
                    <a:pt x="29414" y="10480"/>
                    <a:pt x="29721" y="12152"/>
                    <a:pt x="29619" y="13824"/>
                  </a:cubicBezTo>
                  <a:cubicBezTo>
                    <a:pt x="29346" y="18362"/>
                    <a:pt x="27299" y="22013"/>
                    <a:pt x="23818" y="24880"/>
                  </a:cubicBezTo>
                  <a:cubicBezTo>
                    <a:pt x="22146" y="26244"/>
                    <a:pt x="20167" y="27234"/>
                    <a:pt x="18051" y="27712"/>
                  </a:cubicBezTo>
                  <a:cubicBezTo>
                    <a:pt x="17062" y="27919"/>
                    <a:pt x="16057" y="28033"/>
                    <a:pt x="15058" y="28033"/>
                  </a:cubicBezTo>
                  <a:cubicBezTo>
                    <a:pt x="14575" y="28033"/>
                    <a:pt x="14093" y="28006"/>
                    <a:pt x="13615" y="27951"/>
                  </a:cubicBezTo>
                  <a:cubicBezTo>
                    <a:pt x="11192" y="27678"/>
                    <a:pt x="8872" y="26893"/>
                    <a:pt x="6825" y="25630"/>
                  </a:cubicBezTo>
                  <a:cubicBezTo>
                    <a:pt x="5084" y="24607"/>
                    <a:pt x="3583" y="23173"/>
                    <a:pt x="2491" y="21467"/>
                  </a:cubicBezTo>
                  <a:cubicBezTo>
                    <a:pt x="1604" y="20034"/>
                    <a:pt x="1058" y="18362"/>
                    <a:pt x="921" y="16690"/>
                  </a:cubicBezTo>
                  <a:cubicBezTo>
                    <a:pt x="717" y="14404"/>
                    <a:pt x="1024" y="12117"/>
                    <a:pt x="1843" y="10002"/>
                  </a:cubicBezTo>
                  <a:cubicBezTo>
                    <a:pt x="3139" y="6692"/>
                    <a:pt x="5596" y="3996"/>
                    <a:pt x="8736" y="2427"/>
                  </a:cubicBezTo>
                  <a:cubicBezTo>
                    <a:pt x="9282" y="2154"/>
                    <a:pt x="9828" y="1915"/>
                    <a:pt x="10374" y="1676"/>
                  </a:cubicBezTo>
                  <a:cubicBezTo>
                    <a:pt x="10442" y="1710"/>
                    <a:pt x="10476" y="1778"/>
                    <a:pt x="10510" y="1812"/>
                  </a:cubicBezTo>
                  <a:cubicBezTo>
                    <a:pt x="10574" y="1919"/>
                    <a:pt x="10678" y="1972"/>
                    <a:pt x="10780" y="1972"/>
                  </a:cubicBezTo>
                  <a:cubicBezTo>
                    <a:pt x="10842" y="1972"/>
                    <a:pt x="10902" y="1953"/>
                    <a:pt x="10954" y="1915"/>
                  </a:cubicBezTo>
                  <a:cubicBezTo>
                    <a:pt x="11090" y="1846"/>
                    <a:pt x="11227" y="1744"/>
                    <a:pt x="11363" y="1642"/>
                  </a:cubicBezTo>
                  <a:cubicBezTo>
                    <a:pt x="11738" y="1471"/>
                    <a:pt x="12080" y="1266"/>
                    <a:pt x="12455" y="1130"/>
                  </a:cubicBezTo>
                  <a:cubicBezTo>
                    <a:pt x="12660" y="1062"/>
                    <a:pt x="12873" y="1027"/>
                    <a:pt x="13086" y="1027"/>
                  </a:cubicBezTo>
                  <a:cubicBezTo>
                    <a:pt x="13300" y="1027"/>
                    <a:pt x="13513" y="1062"/>
                    <a:pt x="13718" y="1130"/>
                  </a:cubicBezTo>
                  <a:lnTo>
                    <a:pt x="13752" y="1130"/>
                  </a:lnTo>
                  <a:cubicBezTo>
                    <a:pt x="13851" y="1157"/>
                    <a:pt x="13931" y="1172"/>
                    <a:pt x="13997" y="1172"/>
                  </a:cubicBezTo>
                  <a:cubicBezTo>
                    <a:pt x="14179" y="1172"/>
                    <a:pt x="14248" y="1055"/>
                    <a:pt x="14298" y="754"/>
                  </a:cubicBezTo>
                  <a:cubicBezTo>
                    <a:pt x="14366" y="754"/>
                    <a:pt x="14400" y="720"/>
                    <a:pt x="14468" y="720"/>
                  </a:cubicBezTo>
                  <a:cubicBezTo>
                    <a:pt x="14955" y="666"/>
                    <a:pt x="15442" y="640"/>
                    <a:pt x="15927" y="640"/>
                  </a:cubicBezTo>
                  <a:close/>
                  <a:moveTo>
                    <a:pt x="15882" y="0"/>
                  </a:moveTo>
                  <a:cubicBezTo>
                    <a:pt x="15775" y="0"/>
                    <a:pt x="15667" y="1"/>
                    <a:pt x="15560" y="4"/>
                  </a:cubicBezTo>
                  <a:cubicBezTo>
                    <a:pt x="15048" y="38"/>
                    <a:pt x="14502" y="38"/>
                    <a:pt x="13991" y="140"/>
                  </a:cubicBezTo>
                  <a:cubicBezTo>
                    <a:pt x="13376" y="208"/>
                    <a:pt x="12796" y="379"/>
                    <a:pt x="12182" y="481"/>
                  </a:cubicBezTo>
                  <a:cubicBezTo>
                    <a:pt x="11022" y="720"/>
                    <a:pt x="9896" y="1096"/>
                    <a:pt x="8838" y="1642"/>
                  </a:cubicBezTo>
                  <a:cubicBezTo>
                    <a:pt x="5460" y="3211"/>
                    <a:pt x="2764" y="6009"/>
                    <a:pt x="1365" y="9456"/>
                  </a:cubicBezTo>
                  <a:cubicBezTo>
                    <a:pt x="375" y="11810"/>
                    <a:pt x="0" y="14370"/>
                    <a:pt x="273" y="16895"/>
                  </a:cubicBezTo>
                  <a:cubicBezTo>
                    <a:pt x="444" y="18635"/>
                    <a:pt x="990" y="20307"/>
                    <a:pt x="1911" y="21808"/>
                  </a:cubicBezTo>
                  <a:cubicBezTo>
                    <a:pt x="3139" y="23719"/>
                    <a:pt x="4811" y="25323"/>
                    <a:pt x="6825" y="26415"/>
                  </a:cubicBezTo>
                  <a:cubicBezTo>
                    <a:pt x="8906" y="27609"/>
                    <a:pt x="11261" y="28360"/>
                    <a:pt x="13649" y="28599"/>
                  </a:cubicBezTo>
                  <a:cubicBezTo>
                    <a:pt x="14167" y="28658"/>
                    <a:pt x="14684" y="28687"/>
                    <a:pt x="15201" y="28687"/>
                  </a:cubicBezTo>
                  <a:cubicBezTo>
                    <a:pt x="18261" y="28687"/>
                    <a:pt x="21263" y="27660"/>
                    <a:pt x="23716" y="25733"/>
                  </a:cubicBezTo>
                  <a:cubicBezTo>
                    <a:pt x="27128" y="23276"/>
                    <a:pt x="29414" y="19556"/>
                    <a:pt x="30097" y="15393"/>
                  </a:cubicBezTo>
                  <a:cubicBezTo>
                    <a:pt x="30370" y="13892"/>
                    <a:pt x="30335" y="12356"/>
                    <a:pt x="29994" y="10855"/>
                  </a:cubicBezTo>
                  <a:cubicBezTo>
                    <a:pt x="29687" y="9524"/>
                    <a:pt x="29141" y="8296"/>
                    <a:pt x="28390" y="7170"/>
                  </a:cubicBezTo>
                  <a:cubicBezTo>
                    <a:pt x="26343" y="4030"/>
                    <a:pt x="23613" y="1744"/>
                    <a:pt x="19996" y="618"/>
                  </a:cubicBezTo>
                  <a:cubicBezTo>
                    <a:pt x="18665" y="206"/>
                    <a:pt x="17276" y="0"/>
                    <a:pt x="15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5" name="Google Shape;16935;p116"/>
            <p:cNvSpPr/>
            <p:nvPr/>
          </p:nvSpPr>
          <p:spPr>
            <a:xfrm>
              <a:off x="727650" y="664030"/>
              <a:ext cx="104877" cy="103462"/>
            </a:xfrm>
            <a:custGeom>
              <a:rect b="b" l="l" r="r" t="t"/>
              <a:pathLst>
                <a:path extrusionOk="0" h="5555" w="5631">
                  <a:moveTo>
                    <a:pt x="2942" y="1"/>
                  </a:moveTo>
                  <a:cubicBezTo>
                    <a:pt x="2766" y="1"/>
                    <a:pt x="2589" y="46"/>
                    <a:pt x="2423" y="129"/>
                  </a:cubicBezTo>
                  <a:cubicBezTo>
                    <a:pt x="2355" y="163"/>
                    <a:pt x="2321" y="265"/>
                    <a:pt x="2321" y="333"/>
                  </a:cubicBezTo>
                  <a:cubicBezTo>
                    <a:pt x="2344" y="424"/>
                    <a:pt x="2397" y="455"/>
                    <a:pt x="2460" y="455"/>
                  </a:cubicBezTo>
                  <a:cubicBezTo>
                    <a:pt x="2491" y="455"/>
                    <a:pt x="2526" y="447"/>
                    <a:pt x="2560" y="436"/>
                  </a:cubicBezTo>
                  <a:cubicBezTo>
                    <a:pt x="2694" y="375"/>
                    <a:pt x="2837" y="344"/>
                    <a:pt x="2979" y="344"/>
                  </a:cubicBezTo>
                  <a:cubicBezTo>
                    <a:pt x="3235" y="344"/>
                    <a:pt x="3488" y="443"/>
                    <a:pt x="3686" y="640"/>
                  </a:cubicBezTo>
                  <a:cubicBezTo>
                    <a:pt x="4095" y="913"/>
                    <a:pt x="4471" y="1323"/>
                    <a:pt x="4744" y="1767"/>
                  </a:cubicBezTo>
                  <a:cubicBezTo>
                    <a:pt x="5187" y="2449"/>
                    <a:pt x="5290" y="3302"/>
                    <a:pt x="5051" y="4087"/>
                  </a:cubicBezTo>
                  <a:cubicBezTo>
                    <a:pt x="4914" y="4530"/>
                    <a:pt x="4539" y="4872"/>
                    <a:pt x="4095" y="4974"/>
                  </a:cubicBezTo>
                  <a:cubicBezTo>
                    <a:pt x="3665" y="5101"/>
                    <a:pt x="3216" y="5171"/>
                    <a:pt x="2776" y="5171"/>
                  </a:cubicBezTo>
                  <a:cubicBezTo>
                    <a:pt x="2623" y="5171"/>
                    <a:pt x="2471" y="5162"/>
                    <a:pt x="2321" y="5145"/>
                  </a:cubicBezTo>
                  <a:cubicBezTo>
                    <a:pt x="1604" y="5111"/>
                    <a:pt x="956" y="4701"/>
                    <a:pt x="615" y="4087"/>
                  </a:cubicBezTo>
                  <a:cubicBezTo>
                    <a:pt x="410" y="3814"/>
                    <a:pt x="376" y="3439"/>
                    <a:pt x="546" y="3131"/>
                  </a:cubicBezTo>
                  <a:cubicBezTo>
                    <a:pt x="717" y="2620"/>
                    <a:pt x="1024" y="2210"/>
                    <a:pt x="1434" y="1869"/>
                  </a:cubicBezTo>
                  <a:cubicBezTo>
                    <a:pt x="1468" y="1835"/>
                    <a:pt x="1502" y="1801"/>
                    <a:pt x="1536" y="1767"/>
                  </a:cubicBezTo>
                  <a:cubicBezTo>
                    <a:pt x="1604" y="1664"/>
                    <a:pt x="1673" y="1562"/>
                    <a:pt x="1570" y="1459"/>
                  </a:cubicBezTo>
                  <a:cubicBezTo>
                    <a:pt x="1533" y="1422"/>
                    <a:pt x="1495" y="1407"/>
                    <a:pt x="1459" y="1407"/>
                  </a:cubicBezTo>
                  <a:cubicBezTo>
                    <a:pt x="1397" y="1407"/>
                    <a:pt x="1340" y="1450"/>
                    <a:pt x="1297" y="1494"/>
                  </a:cubicBezTo>
                  <a:cubicBezTo>
                    <a:pt x="751" y="1903"/>
                    <a:pt x="342" y="2449"/>
                    <a:pt x="137" y="3097"/>
                  </a:cubicBezTo>
                  <a:cubicBezTo>
                    <a:pt x="1" y="3404"/>
                    <a:pt x="35" y="3780"/>
                    <a:pt x="171" y="4087"/>
                  </a:cubicBezTo>
                  <a:cubicBezTo>
                    <a:pt x="444" y="4633"/>
                    <a:pt x="854" y="5042"/>
                    <a:pt x="1434" y="5281"/>
                  </a:cubicBezTo>
                  <a:cubicBezTo>
                    <a:pt x="1809" y="5452"/>
                    <a:pt x="2253" y="5554"/>
                    <a:pt x="2696" y="5554"/>
                  </a:cubicBezTo>
                  <a:cubicBezTo>
                    <a:pt x="3208" y="5520"/>
                    <a:pt x="3720" y="5452"/>
                    <a:pt x="4198" y="5349"/>
                  </a:cubicBezTo>
                  <a:cubicBezTo>
                    <a:pt x="4675" y="5247"/>
                    <a:pt x="5051" y="4940"/>
                    <a:pt x="5290" y="4530"/>
                  </a:cubicBezTo>
                  <a:cubicBezTo>
                    <a:pt x="5528" y="4087"/>
                    <a:pt x="5631" y="3541"/>
                    <a:pt x="5563" y="3029"/>
                  </a:cubicBezTo>
                  <a:cubicBezTo>
                    <a:pt x="5460" y="1835"/>
                    <a:pt x="4744" y="811"/>
                    <a:pt x="3720" y="231"/>
                  </a:cubicBezTo>
                  <a:cubicBezTo>
                    <a:pt x="3583" y="129"/>
                    <a:pt x="3447" y="94"/>
                    <a:pt x="3276" y="60"/>
                  </a:cubicBezTo>
                  <a:cubicBezTo>
                    <a:pt x="3169" y="20"/>
                    <a:pt x="3056" y="1"/>
                    <a:pt x="29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6" name="Google Shape;16936;p116"/>
            <p:cNvSpPr/>
            <p:nvPr/>
          </p:nvSpPr>
          <p:spPr>
            <a:xfrm>
              <a:off x="571955" y="623822"/>
              <a:ext cx="54664" cy="59656"/>
            </a:xfrm>
            <a:custGeom>
              <a:rect b="b" l="l" r="r" t="t"/>
              <a:pathLst>
                <a:path extrusionOk="0" h="3203" w="2935">
                  <a:moveTo>
                    <a:pt x="1437" y="0"/>
                  </a:moveTo>
                  <a:cubicBezTo>
                    <a:pt x="1124" y="0"/>
                    <a:pt x="817" y="129"/>
                    <a:pt x="615" y="377"/>
                  </a:cubicBezTo>
                  <a:cubicBezTo>
                    <a:pt x="239" y="786"/>
                    <a:pt x="34" y="1332"/>
                    <a:pt x="0" y="1878"/>
                  </a:cubicBezTo>
                  <a:cubicBezTo>
                    <a:pt x="34" y="1980"/>
                    <a:pt x="34" y="2083"/>
                    <a:pt x="34" y="2151"/>
                  </a:cubicBezTo>
                  <a:cubicBezTo>
                    <a:pt x="91" y="2769"/>
                    <a:pt x="587" y="3203"/>
                    <a:pt x="1160" y="3203"/>
                  </a:cubicBezTo>
                  <a:cubicBezTo>
                    <a:pt x="1283" y="3203"/>
                    <a:pt x="1410" y="3183"/>
                    <a:pt x="1536" y="3141"/>
                  </a:cubicBezTo>
                  <a:cubicBezTo>
                    <a:pt x="2287" y="2936"/>
                    <a:pt x="2833" y="2253"/>
                    <a:pt x="2901" y="1435"/>
                  </a:cubicBezTo>
                  <a:cubicBezTo>
                    <a:pt x="2935" y="1298"/>
                    <a:pt x="2867" y="1162"/>
                    <a:pt x="2764" y="1093"/>
                  </a:cubicBezTo>
                  <a:cubicBezTo>
                    <a:pt x="2719" y="1093"/>
                    <a:pt x="2658" y="1078"/>
                    <a:pt x="2613" y="1078"/>
                  </a:cubicBezTo>
                  <a:cubicBezTo>
                    <a:pt x="2590" y="1078"/>
                    <a:pt x="2571" y="1082"/>
                    <a:pt x="2560" y="1093"/>
                  </a:cubicBezTo>
                  <a:cubicBezTo>
                    <a:pt x="2491" y="1127"/>
                    <a:pt x="2491" y="1230"/>
                    <a:pt x="2491" y="1298"/>
                  </a:cubicBezTo>
                  <a:cubicBezTo>
                    <a:pt x="2560" y="1435"/>
                    <a:pt x="2560" y="1605"/>
                    <a:pt x="2491" y="1742"/>
                  </a:cubicBezTo>
                  <a:cubicBezTo>
                    <a:pt x="2457" y="1878"/>
                    <a:pt x="2389" y="2015"/>
                    <a:pt x="2321" y="2117"/>
                  </a:cubicBezTo>
                  <a:cubicBezTo>
                    <a:pt x="2150" y="2458"/>
                    <a:pt x="1843" y="2731"/>
                    <a:pt x="1468" y="2799"/>
                  </a:cubicBezTo>
                  <a:cubicBezTo>
                    <a:pt x="1377" y="2832"/>
                    <a:pt x="1287" y="2847"/>
                    <a:pt x="1200" y="2847"/>
                  </a:cubicBezTo>
                  <a:cubicBezTo>
                    <a:pt x="824" y="2847"/>
                    <a:pt x="499" y="2566"/>
                    <a:pt x="444" y="2151"/>
                  </a:cubicBezTo>
                  <a:cubicBezTo>
                    <a:pt x="342" y="1571"/>
                    <a:pt x="512" y="957"/>
                    <a:pt x="956" y="547"/>
                  </a:cubicBezTo>
                  <a:cubicBezTo>
                    <a:pt x="1070" y="405"/>
                    <a:pt x="1231" y="334"/>
                    <a:pt x="1400" y="334"/>
                  </a:cubicBezTo>
                  <a:cubicBezTo>
                    <a:pt x="1434" y="334"/>
                    <a:pt x="1468" y="337"/>
                    <a:pt x="1502" y="343"/>
                  </a:cubicBezTo>
                  <a:cubicBezTo>
                    <a:pt x="1604" y="377"/>
                    <a:pt x="1707" y="411"/>
                    <a:pt x="1843" y="411"/>
                  </a:cubicBezTo>
                  <a:cubicBezTo>
                    <a:pt x="1911" y="411"/>
                    <a:pt x="1945" y="343"/>
                    <a:pt x="2014" y="274"/>
                  </a:cubicBezTo>
                  <a:cubicBezTo>
                    <a:pt x="1980" y="240"/>
                    <a:pt x="1945" y="104"/>
                    <a:pt x="1911" y="104"/>
                  </a:cubicBezTo>
                  <a:cubicBezTo>
                    <a:pt x="1761" y="34"/>
                    <a:pt x="1598" y="0"/>
                    <a:pt x="14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7" name="Google Shape;16937;p116"/>
            <p:cNvSpPr/>
            <p:nvPr/>
          </p:nvSpPr>
          <p:spPr>
            <a:xfrm>
              <a:off x="587208" y="387430"/>
              <a:ext cx="79454" cy="71203"/>
            </a:xfrm>
            <a:custGeom>
              <a:rect b="b" l="l" r="r" t="t"/>
              <a:pathLst>
                <a:path extrusionOk="0" h="3823" w="4266">
                  <a:moveTo>
                    <a:pt x="4061" y="1"/>
                  </a:moveTo>
                  <a:cubicBezTo>
                    <a:pt x="3959" y="35"/>
                    <a:pt x="3856" y="103"/>
                    <a:pt x="3754" y="171"/>
                  </a:cubicBezTo>
                  <a:cubicBezTo>
                    <a:pt x="3276" y="547"/>
                    <a:pt x="2764" y="922"/>
                    <a:pt x="2287" y="1331"/>
                  </a:cubicBezTo>
                  <a:cubicBezTo>
                    <a:pt x="1502" y="1911"/>
                    <a:pt x="819" y="2594"/>
                    <a:pt x="239" y="3345"/>
                  </a:cubicBezTo>
                  <a:cubicBezTo>
                    <a:pt x="137" y="3413"/>
                    <a:pt x="103" y="3481"/>
                    <a:pt x="34" y="3583"/>
                  </a:cubicBezTo>
                  <a:cubicBezTo>
                    <a:pt x="0" y="3720"/>
                    <a:pt x="69" y="3822"/>
                    <a:pt x="239" y="3822"/>
                  </a:cubicBezTo>
                  <a:cubicBezTo>
                    <a:pt x="273" y="3788"/>
                    <a:pt x="307" y="3720"/>
                    <a:pt x="342" y="3686"/>
                  </a:cubicBezTo>
                  <a:cubicBezTo>
                    <a:pt x="478" y="3549"/>
                    <a:pt x="615" y="3413"/>
                    <a:pt x="717" y="3276"/>
                  </a:cubicBezTo>
                  <a:cubicBezTo>
                    <a:pt x="1741" y="2184"/>
                    <a:pt x="2833" y="1195"/>
                    <a:pt x="4061" y="376"/>
                  </a:cubicBezTo>
                  <a:cubicBezTo>
                    <a:pt x="4129" y="342"/>
                    <a:pt x="4197" y="308"/>
                    <a:pt x="4232" y="239"/>
                  </a:cubicBezTo>
                  <a:cubicBezTo>
                    <a:pt x="4266" y="205"/>
                    <a:pt x="4266" y="137"/>
                    <a:pt x="4232" y="69"/>
                  </a:cubicBezTo>
                  <a:cubicBezTo>
                    <a:pt x="4197" y="1"/>
                    <a:pt x="4129" y="1"/>
                    <a:pt x="40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8" name="Google Shape;16938;p116"/>
            <p:cNvSpPr/>
            <p:nvPr/>
          </p:nvSpPr>
          <p:spPr>
            <a:xfrm>
              <a:off x="578306" y="501556"/>
              <a:ext cx="42558" cy="62636"/>
            </a:xfrm>
            <a:custGeom>
              <a:rect b="b" l="l" r="r" t="t"/>
              <a:pathLst>
                <a:path extrusionOk="0" h="3363" w="2285">
                  <a:moveTo>
                    <a:pt x="1454" y="1"/>
                  </a:moveTo>
                  <a:cubicBezTo>
                    <a:pt x="1400" y="1"/>
                    <a:pt x="1347" y="5"/>
                    <a:pt x="1297" y="15"/>
                  </a:cubicBezTo>
                  <a:cubicBezTo>
                    <a:pt x="444" y="254"/>
                    <a:pt x="1" y="1141"/>
                    <a:pt x="342" y="1960"/>
                  </a:cubicBezTo>
                  <a:cubicBezTo>
                    <a:pt x="581" y="2437"/>
                    <a:pt x="956" y="2847"/>
                    <a:pt x="1400" y="3188"/>
                  </a:cubicBezTo>
                  <a:cubicBezTo>
                    <a:pt x="1502" y="3256"/>
                    <a:pt x="1604" y="3325"/>
                    <a:pt x="1741" y="3359"/>
                  </a:cubicBezTo>
                  <a:cubicBezTo>
                    <a:pt x="1761" y="3361"/>
                    <a:pt x="1780" y="3362"/>
                    <a:pt x="1799" y="3362"/>
                  </a:cubicBezTo>
                  <a:cubicBezTo>
                    <a:pt x="2077" y="3362"/>
                    <a:pt x="2285" y="3134"/>
                    <a:pt x="2253" y="2847"/>
                  </a:cubicBezTo>
                  <a:cubicBezTo>
                    <a:pt x="2219" y="2779"/>
                    <a:pt x="2184" y="2745"/>
                    <a:pt x="2150" y="2710"/>
                  </a:cubicBezTo>
                  <a:cubicBezTo>
                    <a:pt x="2082" y="2710"/>
                    <a:pt x="2014" y="2710"/>
                    <a:pt x="1980" y="2779"/>
                  </a:cubicBezTo>
                  <a:cubicBezTo>
                    <a:pt x="1911" y="2847"/>
                    <a:pt x="1877" y="2915"/>
                    <a:pt x="1843" y="2983"/>
                  </a:cubicBezTo>
                  <a:cubicBezTo>
                    <a:pt x="1775" y="2983"/>
                    <a:pt x="1707" y="2949"/>
                    <a:pt x="1639" y="2915"/>
                  </a:cubicBezTo>
                  <a:cubicBezTo>
                    <a:pt x="1229" y="2608"/>
                    <a:pt x="888" y="2199"/>
                    <a:pt x="649" y="1755"/>
                  </a:cubicBezTo>
                  <a:cubicBezTo>
                    <a:pt x="478" y="1380"/>
                    <a:pt x="581" y="936"/>
                    <a:pt x="888" y="663"/>
                  </a:cubicBezTo>
                  <a:cubicBezTo>
                    <a:pt x="1076" y="475"/>
                    <a:pt x="1265" y="319"/>
                    <a:pt x="1498" y="319"/>
                  </a:cubicBezTo>
                  <a:cubicBezTo>
                    <a:pt x="1603" y="319"/>
                    <a:pt x="1716" y="350"/>
                    <a:pt x="1843" y="424"/>
                  </a:cubicBezTo>
                  <a:cubicBezTo>
                    <a:pt x="1863" y="434"/>
                    <a:pt x="1883" y="438"/>
                    <a:pt x="1903" y="438"/>
                  </a:cubicBezTo>
                  <a:cubicBezTo>
                    <a:pt x="1951" y="438"/>
                    <a:pt x="2000" y="414"/>
                    <a:pt x="2048" y="390"/>
                  </a:cubicBezTo>
                  <a:cubicBezTo>
                    <a:pt x="2082" y="322"/>
                    <a:pt x="2082" y="254"/>
                    <a:pt x="2048" y="185"/>
                  </a:cubicBezTo>
                  <a:cubicBezTo>
                    <a:pt x="2014" y="117"/>
                    <a:pt x="1911" y="49"/>
                    <a:pt x="1843" y="49"/>
                  </a:cubicBezTo>
                  <a:cubicBezTo>
                    <a:pt x="1723" y="25"/>
                    <a:pt x="1585" y="1"/>
                    <a:pt x="14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9" name="Google Shape;16939;p116"/>
            <p:cNvSpPr/>
            <p:nvPr/>
          </p:nvSpPr>
          <p:spPr>
            <a:xfrm>
              <a:off x="660921" y="662596"/>
              <a:ext cx="41329" cy="46656"/>
            </a:xfrm>
            <a:custGeom>
              <a:rect b="b" l="l" r="r" t="t"/>
              <a:pathLst>
                <a:path extrusionOk="0" h="2505" w="2219">
                  <a:moveTo>
                    <a:pt x="888" y="1"/>
                  </a:moveTo>
                  <a:cubicBezTo>
                    <a:pt x="820" y="1"/>
                    <a:pt x="785" y="35"/>
                    <a:pt x="717" y="69"/>
                  </a:cubicBezTo>
                  <a:cubicBezTo>
                    <a:pt x="308" y="274"/>
                    <a:pt x="69" y="649"/>
                    <a:pt x="1" y="1093"/>
                  </a:cubicBezTo>
                  <a:cubicBezTo>
                    <a:pt x="1" y="1332"/>
                    <a:pt x="69" y="1571"/>
                    <a:pt x="239" y="1775"/>
                  </a:cubicBezTo>
                  <a:cubicBezTo>
                    <a:pt x="512" y="2082"/>
                    <a:pt x="888" y="2321"/>
                    <a:pt x="1297" y="2458"/>
                  </a:cubicBezTo>
                  <a:cubicBezTo>
                    <a:pt x="1371" y="2489"/>
                    <a:pt x="1448" y="2505"/>
                    <a:pt x="1525" y="2505"/>
                  </a:cubicBezTo>
                  <a:cubicBezTo>
                    <a:pt x="1695" y="2505"/>
                    <a:pt x="1862" y="2428"/>
                    <a:pt x="1980" y="2287"/>
                  </a:cubicBezTo>
                  <a:cubicBezTo>
                    <a:pt x="2150" y="2082"/>
                    <a:pt x="2219" y="1809"/>
                    <a:pt x="2150" y="1536"/>
                  </a:cubicBezTo>
                  <a:cubicBezTo>
                    <a:pt x="2116" y="1468"/>
                    <a:pt x="2014" y="1400"/>
                    <a:pt x="1980" y="1400"/>
                  </a:cubicBezTo>
                  <a:cubicBezTo>
                    <a:pt x="1911" y="1400"/>
                    <a:pt x="1843" y="1468"/>
                    <a:pt x="1809" y="1536"/>
                  </a:cubicBezTo>
                  <a:cubicBezTo>
                    <a:pt x="1809" y="1639"/>
                    <a:pt x="1775" y="1741"/>
                    <a:pt x="1775" y="1844"/>
                  </a:cubicBezTo>
                  <a:cubicBezTo>
                    <a:pt x="1725" y="2020"/>
                    <a:pt x="1656" y="2122"/>
                    <a:pt x="1527" y="2122"/>
                  </a:cubicBezTo>
                  <a:cubicBezTo>
                    <a:pt x="1481" y="2122"/>
                    <a:pt x="1428" y="2109"/>
                    <a:pt x="1366" y="2082"/>
                  </a:cubicBezTo>
                  <a:cubicBezTo>
                    <a:pt x="1127" y="1980"/>
                    <a:pt x="922" y="1878"/>
                    <a:pt x="717" y="1741"/>
                  </a:cubicBezTo>
                  <a:cubicBezTo>
                    <a:pt x="308" y="1536"/>
                    <a:pt x="239" y="956"/>
                    <a:pt x="581" y="649"/>
                  </a:cubicBezTo>
                  <a:cubicBezTo>
                    <a:pt x="649" y="547"/>
                    <a:pt x="751" y="444"/>
                    <a:pt x="888" y="342"/>
                  </a:cubicBezTo>
                  <a:cubicBezTo>
                    <a:pt x="922" y="308"/>
                    <a:pt x="956" y="308"/>
                    <a:pt x="990" y="274"/>
                  </a:cubicBezTo>
                  <a:cubicBezTo>
                    <a:pt x="1024" y="240"/>
                    <a:pt x="1058" y="171"/>
                    <a:pt x="1024" y="103"/>
                  </a:cubicBezTo>
                  <a:cubicBezTo>
                    <a:pt x="990" y="69"/>
                    <a:pt x="956" y="35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0" name="Google Shape;16940;p116"/>
            <p:cNvSpPr/>
            <p:nvPr/>
          </p:nvSpPr>
          <p:spPr>
            <a:xfrm>
              <a:off x="897331" y="705561"/>
              <a:ext cx="60401" cy="59377"/>
            </a:xfrm>
            <a:custGeom>
              <a:rect b="b" l="l" r="r" t="t"/>
              <a:pathLst>
                <a:path extrusionOk="0" h="3188" w="3243">
                  <a:moveTo>
                    <a:pt x="3090" y="1"/>
                  </a:moveTo>
                  <a:cubicBezTo>
                    <a:pt x="3038" y="1"/>
                    <a:pt x="2988" y="26"/>
                    <a:pt x="2969" y="82"/>
                  </a:cubicBezTo>
                  <a:cubicBezTo>
                    <a:pt x="2867" y="151"/>
                    <a:pt x="2833" y="253"/>
                    <a:pt x="2730" y="355"/>
                  </a:cubicBezTo>
                  <a:cubicBezTo>
                    <a:pt x="2491" y="663"/>
                    <a:pt x="2218" y="970"/>
                    <a:pt x="1945" y="1277"/>
                  </a:cubicBezTo>
                  <a:cubicBezTo>
                    <a:pt x="1365" y="1789"/>
                    <a:pt x="751" y="2266"/>
                    <a:pt x="171" y="2778"/>
                  </a:cubicBezTo>
                  <a:cubicBezTo>
                    <a:pt x="137" y="2812"/>
                    <a:pt x="69" y="2846"/>
                    <a:pt x="34" y="2915"/>
                  </a:cubicBezTo>
                  <a:cubicBezTo>
                    <a:pt x="0" y="2983"/>
                    <a:pt x="0" y="3051"/>
                    <a:pt x="34" y="3085"/>
                  </a:cubicBezTo>
                  <a:cubicBezTo>
                    <a:pt x="34" y="3119"/>
                    <a:pt x="103" y="3154"/>
                    <a:pt x="171" y="3188"/>
                  </a:cubicBezTo>
                  <a:cubicBezTo>
                    <a:pt x="273" y="3119"/>
                    <a:pt x="376" y="3051"/>
                    <a:pt x="444" y="2983"/>
                  </a:cubicBezTo>
                  <a:cubicBezTo>
                    <a:pt x="1126" y="2403"/>
                    <a:pt x="1809" y="1857"/>
                    <a:pt x="2457" y="1243"/>
                  </a:cubicBezTo>
                  <a:cubicBezTo>
                    <a:pt x="2730" y="970"/>
                    <a:pt x="2969" y="697"/>
                    <a:pt x="3174" y="390"/>
                  </a:cubicBezTo>
                  <a:cubicBezTo>
                    <a:pt x="3208" y="355"/>
                    <a:pt x="3242" y="355"/>
                    <a:pt x="3242" y="253"/>
                  </a:cubicBezTo>
                  <a:cubicBezTo>
                    <a:pt x="3242" y="185"/>
                    <a:pt x="3242" y="82"/>
                    <a:pt x="3208" y="48"/>
                  </a:cubicBezTo>
                  <a:cubicBezTo>
                    <a:pt x="3177" y="18"/>
                    <a:pt x="3133" y="1"/>
                    <a:pt x="30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1" name="Google Shape;16941;p116"/>
            <p:cNvSpPr/>
            <p:nvPr/>
          </p:nvSpPr>
          <p:spPr>
            <a:xfrm>
              <a:off x="761341" y="687552"/>
              <a:ext cx="39411" cy="51032"/>
            </a:xfrm>
            <a:custGeom>
              <a:rect b="b" l="l" r="r" t="t"/>
              <a:pathLst>
                <a:path extrusionOk="0" h="2740" w="2116">
                  <a:moveTo>
                    <a:pt x="1809" y="0"/>
                  </a:moveTo>
                  <a:cubicBezTo>
                    <a:pt x="1774" y="0"/>
                    <a:pt x="1740" y="9"/>
                    <a:pt x="1706" y="26"/>
                  </a:cubicBezTo>
                  <a:cubicBezTo>
                    <a:pt x="1638" y="94"/>
                    <a:pt x="1638" y="162"/>
                    <a:pt x="1672" y="231"/>
                  </a:cubicBezTo>
                  <a:cubicBezTo>
                    <a:pt x="1740" y="367"/>
                    <a:pt x="1774" y="572"/>
                    <a:pt x="1740" y="742"/>
                  </a:cubicBezTo>
                  <a:cubicBezTo>
                    <a:pt x="1638" y="1186"/>
                    <a:pt x="1501" y="1630"/>
                    <a:pt x="1297" y="2005"/>
                  </a:cubicBezTo>
                  <a:cubicBezTo>
                    <a:pt x="1228" y="2176"/>
                    <a:pt x="1092" y="2312"/>
                    <a:pt x="955" y="2346"/>
                  </a:cubicBezTo>
                  <a:cubicBezTo>
                    <a:pt x="893" y="2385"/>
                    <a:pt x="826" y="2403"/>
                    <a:pt x="762" y="2403"/>
                  </a:cubicBezTo>
                  <a:cubicBezTo>
                    <a:pt x="547" y="2403"/>
                    <a:pt x="357" y="2207"/>
                    <a:pt x="410" y="1971"/>
                  </a:cubicBezTo>
                  <a:cubicBezTo>
                    <a:pt x="410" y="1937"/>
                    <a:pt x="444" y="1903"/>
                    <a:pt x="410" y="1834"/>
                  </a:cubicBezTo>
                  <a:cubicBezTo>
                    <a:pt x="375" y="1800"/>
                    <a:pt x="341" y="1732"/>
                    <a:pt x="307" y="1732"/>
                  </a:cubicBezTo>
                  <a:cubicBezTo>
                    <a:pt x="273" y="1732"/>
                    <a:pt x="205" y="1732"/>
                    <a:pt x="171" y="1766"/>
                  </a:cubicBezTo>
                  <a:cubicBezTo>
                    <a:pt x="102" y="1834"/>
                    <a:pt x="102" y="1868"/>
                    <a:pt x="68" y="1937"/>
                  </a:cubicBezTo>
                  <a:cubicBezTo>
                    <a:pt x="0" y="2278"/>
                    <a:pt x="205" y="2585"/>
                    <a:pt x="512" y="2687"/>
                  </a:cubicBezTo>
                  <a:cubicBezTo>
                    <a:pt x="607" y="2722"/>
                    <a:pt x="707" y="2739"/>
                    <a:pt x="806" y="2739"/>
                  </a:cubicBezTo>
                  <a:cubicBezTo>
                    <a:pt x="1097" y="2739"/>
                    <a:pt x="1383" y="2592"/>
                    <a:pt x="1536" y="2312"/>
                  </a:cubicBezTo>
                  <a:cubicBezTo>
                    <a:pt x="1843" y="1800"/>
                    <a:pt x="2047" y="1186"/>
                    <a:pt x="2116" y="606"/>
                  </a:cubicBezTo>
                  <a:cubicBezTo>
                    <a:pt x="2116" y="231"/>
                    <a:pt x="2047" y="94"/>
                    <a:pt x="1911" y="26"/>
                  </a:cubicBezTo>
                  <a:cubicBezTo>
                    <a:pt x="1877" y="9"/>
                    <a:pt x="1843" y="0"/>
                    <a:pt x="18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2" name="Google Shape;16942;p116"/>
            <p:cNvSpPr/>
            <p:nvPr/>
          </p:nvSpPr>
          <p:spPr>
            <a:xfrm>
              <a:off x="534466" y="510719"/>
              <a:ext cx="20357" cy="77555"/>
            </a:xfrm>
            <a:custGeom>
              <a:rect b="b" l="l" r="r" t="t"/>
              <a:pathLst>
                <a:path extrusionOk="0" h="4164" w="1093">
                  <a:moveTo>
                    <a:pt x="990" y="0"/>
                  </a:moveTo>
                  <a:cubicBezTo>
                    <a:pt x="921" y="35"/>
                    <a:pt x="819" y="69"/>
                    <a:pt x="785" y="103"/>
                  </a:cubicBezTo>
                  <a:cubicBezTo>
                    <a:pt x="751" y="205"/>
                    <a:pt x="683" y="308"/>
                    <a:pt x="683" y="444"/>
                  </a:cubicBezTo>
                  <a:cubicBezTo>
                    <a:pt x="546" y="990"/>
                    <a:pt x="410" y="1502"/>
                    <a:pt x="307" y="2082"/>
                  </a:cubicBezTo>
                  <a:cubicBezTo>
                    <a:pt x="171" y="2696"/>
                    <a:pt x="102" y="3310"/>
                    <a:pt x="0" y="3925"/>
                  </a:cubicBezTo>
                  <a:cubicBezTo>
                    <a:pt x="34" y="4095"/>
                    <a:pt x="34" y="4163"/>
                    <a:pt x="171" y="4163"/>
                  </a:cubicBezTo>
                  <a:cubicBezTo>
                    <a:pt x="307" y="4163"/>
                    <a:pt x="375" y="4095"/>
                    <a:pt x="375" y="3959"/>
                  </a:cubicBezTo>
                  <a:cubicBezTo>
                    <a:pt x="410" y="3754"/>
                    <a:pt x="444" y="3549"/>
                    <a:pt x="478" y="3310"/>
                  </a:cubicBezTo>
                  <a:cubicBezTo>
                    <a:pt x="648" y="2389"/>
                    <a:pt x="819" y="1468"/>
                    <a:pt x="990" y="546"/>
                  </a:cubicBezTo>
                  <a:cubicBezTo>
                    <a:pt x="1024" y="444"/>
                    <a:pt x="1092" y="273"/>
                    <a:pt x="1092" y="205"/>
                  </a:cubicBezTo>
                  <a:cubicBezTo>
                    <a:pt x="1092" y="137"/>
                    <a:pt x="1024" y="69"/>
                    <a:pt x="9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3" name="Google Shape;16943;p116"/>
            <p:cNvSpPr/>
            <p:nvPr/>
          </p:nvSpPr>
          <p:spPr>
            <a:xfrm>
              <a:off x="754338" y="793540"/>
              <a:ext cx="75655" cy="15254"/>
            </a:xfrm>
            <a:custGeom>
              <a:rect b="b" l="l" r="r" t="t"/>
              <a:pathLst>
                <a:path extrusionOk="0" h="819" w="4062">
                  <a:moveTo>
                    <a:pt x="3838" y="0"/>
                  </a:moveTo>
                  <a:cubicBezTo>
                    <a:pt x="3763" y="0"/>
                    <a:pt x="3683" y="58"/>
                    <a:pt x="3618" y="102"/>
                  </a:cubicBezTo>
                  <a:cubicBezTo>
                    <a:pt x="3311" y="306"/>
                    <a:pt x="3004" y="409"/>
                    <a:pt x="2628" y="409"/>
                  </a:cubicBezTo>
                  <a:cubicBezTo>
                    <a:pt x="2419" y="428"/>
                    <a:pt x="2209" y="436"/>
                    <a:pt x="2000" y="436"/>
                  </a:cubicBezTo>
                  <a:cubicBezTo>
                    <a:pt x="1461" y="436"/>
                    <a:pt x="927" y="380"/>
                    <a:pt x="410" y="306"/>
                  </a:cubicBezTo>
                  <a:cubicBezTo>
                    <a:pt x="342" y="289"/>
                    <a:pt x="274" y="264"/>
                    <a:pt x="210" y="264"/>
                  </a:cubicBezTo>
                  <a:cubicBezTo>
                    <a:pt x="146" y="264"/>
                    <a:pt x="86" y="289"/>
                    <a:pt x="35" y="375"/>
                  </a:cubicBezTo>
                  <a:cubicBezTo>
                    <a:pt x="1" y="477"/>
                    <a:pt x="103" y="613"/>
                    <a:pt x="342" y="613"/>
                  </a:cubicBezTo>
                  <a:cubicBezTo>
                    <a:pt x="922" y="716"/>
                    <a:pt x="1502" y="750"/>
                    <a:pt x="2082" y="818"/>
                  </a:cubicBezTo>
                  <a:lnTo>
                    <a:pt x="2082" y="784"/>
                  </a:lnTo>
                  <a:lnTo>
                    <a:pt x="2731" y="784"/>
                  </a:lnTo>
                  <a:cubicBezTo>
                    <a:pt x="3106" y="784"/>
                    <a:pt x="3515" y="648"/>
                    <a:pt x="3822" y="409"/>
                  </a:cubicBezTo>
                  <a:cubicBezTo>
                    <a:pt x="3959" y="272"/>
                    <a:pt x="4061" y="170"/>
                    <a:pt x="3959" y="67"/>
                  </a:cubicBezTo>
                  <a:cubicBezTo>
                    <a:pt x="3922" y="18"/>
                    <a:pt x="3881" y="0"/>
                    <a:pt x="38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4" name="Google Shape;16944;p116"/>
            <p:cNvSpPr/>
            <p:nvPr/>
          </p:nvSpPr>
          <p:spPr>
            <a:xfrm>
              <a:off x="535099" y="630098"/>
              <a:ext cx="23523" cy="69378"/>
            </a:xfrm>
            <a:custGeom>
              <a:rect b="b" l="l" r="r" t="t"/>
              <a:pathLst>
                <a:path extrusionOk="0" h="3725" w="1263">
                  <a:moveTo>
                    <a:pt x="211" y="0"/>
                  </a:moveTo>
                  <a:cubicBezTo>
                    <a:pt x="199" y="0"/>
                    <a:pt x="185" y="2"/>
                    <a:pt x="171" y="6"/>
                  </a:cubicBezTo>
                  <a:cubicBezTo>
                    <a:pt x="0" y="6"/>
                    <a:pt x="0" y="176"/>
                    <a:pt x="0" y="279"/>
                  </a:cubicBezTo>
                  <a:cubicBezTo>
                    <a:pt x="34" y="347"/>
                    <a:pt x="34" y="449"/>
                    <a:pt x="34" y="517"/>
                  </a:cubicBezTo>
                  <a:lnTo>
                    <a:pt x="0" y="552"/>
                  </a:lnTo>
                  <a:cubicBezTo>
                    <a:pt x="103" y="1268"/>
                    <a:pt x="239" y="1985"/>
                    <a:pt x="376" y="2735"/>
                  </a:cubicBezTo>
                  <a:cubicBezTo>
                    <a:pt x="410" y="3043"/>
                    <a:pt x="580" y="3350"/>
                    <a:pt x="853" y="3589"/>
                  </a:cubicBezTo>
                  <a:cubicBezTo>
                    <a:pt x="887" y="3623"/>
                    <a:pt x="956" y="3691"/>
                    <a:pt x="1058" y="3725"/>
                  </a:cubicBezTo>
                  <a:cubicBezTo>
                    <a:pt x="1092" y="3725"/>
                    <a:pt x="1160" y="3725"/>
                    <a:pt x="1195" y="3691"/>
                  </a:cubicBezTo>
                  <a:cubicBezTo>
                    <a:pt x="1229" y="3623"/>
                    <a:pt x="1263" y="3589"/>
                    <a:pt x="1229" y="3520"/>
                  </a:cubicBezTo>
                  <a:cubicBezTo>
                    <a:pt x="1229" y="3452"/>
                    <a:pt x="1195" y="3418"/>
                    <a:pt x="1160" y="3384"/>
                  </a:cubicBezTo>
                  <a:cubicBezTo>
                    <a:pt x="887" y="3111"/>
                    <a:pt x="717" y="2804"/>
                    <a:pt x="649" y="2428"/>
                  </a:cubicBezTo>
                  <a:cubicBezTo>
                    <a:pt x="580" y="1951"/>
                    <a:pt x="512" y="1473"/>
                    <a:pt x="410" y="995"/>
                  </a:cubicBezTo>
                  <a:cubicBezTo>
                    <a:pt x="376" y="722"/>
                    <a:pt x="376" y="483"/>
                    <a:pt x="341" y="244"/>
                  </a:cubicBezTo>
                  <a:cubicBezTo>
                    <a:pt x="341" y="122"/>
                    <a:pt x="314" y="0"/>
                    <a:pt x="2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5" name="Google Shape;16945;p116"/>
            <p:cNvSpPr/>
            <p:nvPr/>
          </p:nvSpPr>
          <p:spPr>
            <a:xfrm>
              <a:off x="664106" y="567280"/>
              <a:ext cx="31160" cy="28608"/>
            </a:xfrm>
            <a:custGeom>
              <a:rect b="b" l="l" r="r" t="t"/>
              <a:pathLst>
                <a:path extrusionOk="0" h="1536" w="1673">
                  <a:moveTo>
                    <a:pt x="1024" y="0"/>
                  </a:moveTo>
                  <a:cubicBezTo>
                    <a:pt x="922" y="0"/>
                    <a:pt x="785" y="35"/>
                    <a:pt x="683" y="137"/>
                  </a:cubicBezTo>
                  <a:cubicBezTo>
                    <a:pt x="512" y="273"/>
                    <a:pt x="341" y="444"/>
                    <a:pt x="239" y="649"/>
                  </a:cubicBezTo>
                  <a:cubicBezTo>
                    <a:pt x="0" y="1126"/>
                    <a:pt x="239" y="1536"/>
                    <a:pt x="853" y="1536"/>
                  </a:cubicBezTo>
                  <a:cubicBezTo>
                    <a:pt x="1126" y="1536"/>
                    <a:pt x="1399" y="1399"/>
                    <a:pt x="1570" y="1161"/>
                  </a:cubicBezTo>
                  <a:cubicBezTo>
                    <a:pt x="1672" y="990"/>
                    <a:pt x="1638" y="751"/>
                    <a:pt x="1536" y="615"/>
                  </a:cubicBezTo>
                  <a:cubicBezTo>
                    <a:pt x="1486" y="565"/>
                    <a:pt x="1418" y="533"/>
                    <a:pt x="1344" y="533"/>
                  </a:cubicBezTo>
                  <a:cubicBezTo>
                    <a:pt x="1318" y="533"/>
                    <a:pt x="1290" y="537"/>
                    <a:pt x="1263" y="546"/>
                  </a:cubicBezTo>
                  <a:cubicBezTo>
                    <a:pt x="1160" y="580"/>
                    <a:pt x="1160" y="683"/>
                    <a:pt x="1195" y="785"/>
                  </a:cubicBezTo>
                  <a:cubicBezTo>
                    <a:pt x="1263" y="956"/>
                    <a:pt x="1229" y="1058"/>
                    <a:pt x="1058" y="1126"/>
                  </a:cubicBezTo>
                  <a:cubicBezTo>
                    <a:pt x="990" y="1161"/>
                    <a:pt x="922" y="1161"/>
                    <a:pt x="819" y="1161"/>
                  </a:cubicBezTo>
                  <a:cubicBezTo>
                    <a:pt x="512" y="1161"/>
                    <a:pt x="410" y="1024"/>
                    <a:pt x="580" y="751"/>
                  </a:cubicBezTo>
                  <a:cubicBezTo>
                    <a:pt x="649" y="512"/>
                    <a:pt x="853" y="342"/>
                    <a:pt x="1092" y="273"/>
                  </a:cubicBezTo>
                  <a:cubicBezTo>
                    <a:pt x="1160" y="273"/>
                    <a:pt x="1195" y="171"/>
                    <a:pt x="1229" y="103"/>
                  </a:cubicBezTo>
                  <a:cubicBezTo>
                    <a:pt x="1160" y="69"/>
                    <a:pt x="1092" y="0"/>
                    <a:pt x="10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6" name="Google Shape;16946;p116"/>
            <p:cNvSpPr/>
            <p:nvPr/>
          </p:nvSpPr>
          <p:spPr>
            <a:xfrm>
              <a:off x="622798" y="757931"/>
              <a:ext cx="50213" cy="33059"/>
            </a:xfrm>
            <a:custGeom>
              <a:rect b="b" l="l" r="r" t="t"/>
              <a:pathLst>
                <a:path extrusionOk="0" h="1775" w="2696">
                  <a:moveTo>
                    <a:pt x="137" y="0"/>
                  </a:moveTo>
                  <a:cubicBezTo>
                    <a:pt x="103" y="0"/>
                    <a:pt x="34" y="34"/>
                    <a:pt x="34" y="69"/>
                  </a:cubicBezTo>
                  <a:cubicBezTo>
                    <a:pt x="0" y="137"/>
                    <a:pt x="0" y="171"/>
                    <a:pt x="34" y="239"/>
                  </a:cubicBezTo>
                  <a:cubicBezTo>
                    <a:pt x="68" y="307"/>
                    <a:pt x="137" y="376"/>
                    <a:pt x="205" y="410"/>
                  </a:cubicBezTo>
                  <a:cubicBezTo>
                    <a:pt x="853" y="922"/>
                    <a:pt x="1570" y="1365"/>
                    <a:pt x="2321" y="1706"/>
                  </a:cubicBezTo>
                  <a:cubicBezTo>
                    <a:pt x="2389" y="1741"/>
                    <a:pt x="2423" y="1775"/>
                    <a:pt x="2457" y="1775"/>
                  </a:cubicBezTo>
                  <a:cubicBezTo>
                    <a:pt x="2525" y="1775"/>
                    <a:pt x="2594" y="1741"/>
                    <a:pt x="2662" y="1672"/>
                  </a:cubicBezTo>
                  <a:cubicBezTo>
                    <a:pt x="2696" y="1638"/>
                    <a:pt x="2662" y="1536"/>
                    <a:pt x="2628" y="1502"/>
                  </a:cubicBezTo>
                  <a:cubicBezTo>
                    <a:pt x="2559" y="1433"/>
                    <a:pt x="2491" y="1399"/>
                    <a:pt x="2423" y="1365"/>
                  </a:cubicBezTo>
                  <a:cubicBezTo>
                    <a:pt x="1672" y="990"/>
                    <a:pt x="956" y="546"/>
                    <a:pt x="273" y="69"/>
                  </a:cubicBezTo>
                  <a:cubicBezTo>
                    <a:pt x="239" y="34"/>
                    <a:pt x="171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7" name="Google Shape;16947;p116"/>
            <p:cNvSpPr/>
            <p:nvPr/>
          </p:nvSpPr>
          <p:spPr>
            <a:xfrm>
              <a:off x="835053" y="650454"/>
              <a:ext cx="22890" cy="28496"/>
            </a:xfrm>
            <a:custGeom>
              <a:rect b="b" l="l" r="r" t="t"/>
              <a:pathLst>
                <a:path extrusionOk="0" h="1530" w="1229">
                  <a:moveTo>
                    <a:pt x="474" y="0"/>
                  </a:moveTo>
                  <a:cubicBezTo>
                    <a:pt x="396" y="0"/>
                    <a:pt x="317" y="13"/>
                    <a:pt x="239" y="39"/>
                  </a:cubicBezTo>
                  <a:cubicBezTo>
                    <a:pt x="171" y="73"/>
                    <a:pt x="137" y="175"/>
                    <a:pt x="103" y="209"/>
                  </a:cubicBezTo>
                  <a:cubicBezTo>
                    <a:pt x="171" y="278"/>
                    <a:pt x="205" y="312"/>
                    <a:pt x="273" y="346"/>
                  </a:cubicBezTo>
                  <a:lnTo>
                    <a:pt x="546" y="346"/>
                  </a:lnTo>
                  <a:cubicBezTo>
                    <a:pt x="717" y="380"/>
                    <a:pt x="853" y="516"/>
                    <a:pt x="853" y="721"/>
                  </a:cubicBezTo>
                  <a:cubicBezTo>
                    <a:pt x="819" y="926"/>
                    <a:pt x="683" y="1096"/>
                    <a:pt x="512" y="1165"/>
                  </a:cubicBezTo>
                  <a:cubicBezTo>
                    <a:pt x="444" y="1062"/>
                    <a:pt x="376" y="926"/>
                    <a:pt x="342" y="858"/>
                  </a:cubicBezTo>
                  <a:cubicBezTo>
                    <a:pt x="315" y="778"/>
                    <a:pt x="268" y="699"/>
                    <a:pt x="201" y="699"/>
                  </a:cubicBezTo>
                  <a:cubicBezTo>
                    <a:pt x="181" y="699"/>
                    <a:pt x="160" y="706"/>
                    <a:pt x="137" y="721"/>
                  </a:cubicBezTo>
                  <a:cubicBezTo>
                    <a:pt x="69" y="755"/>
                    <a:pt x="0" y="858"/>
                    <a:pt x="0" y="926"/>
                  </a:cubicBezTo>
                  <a:cubicBezTo>
                    <a:pt x="34" y="1096"/>
                    <a:pt x="103" y="1233"/>
                    <a:pt x="205" y="1369"/>
                  </a:cubicBezTo>
                  <a:cubicBezTo>
                    <a:pt x="290" y="1476"/>
                    <a:pt x="416" y="1529"/>
                    <a:pt x="539" y="1529"/>
                  </a:cubicBezTo>
                  <a:cubicBezTo>
                    <a:pt x="613" y="1529"/>
                    <a:pt x="687" y="1510"/>
                    <a:pt x="751" y="1472"/>
                  </a:cubicBezTo>
                  <a:cubicBezTo>
                    <a:pt x="1058" y="1267"/>
                    <a:pt x="1229" y="926"/>
                    <a:pt x="1195" y="585"/>
                  </a:cubicBezTo>
                  <a:cubicBezTo>
                    <a:pt x="1112" y="225"/>
                    <a:pt x="805" y="0"/>
                    <a:pt x="4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8" name="Google Shape;16948;p116"/>
            <p:cNvSpPr/>
            <p:nvPr/>
          </p:nvSpPr>
          <p:spPr>
            <a:xfrm>
              <a:off x="589108" y="638572"/>
              <a:ext cx="25442" cy="26224"/>
            </a:xfrm>
            <a:custGeom>
              <a:rect b="b" l="l" r="r" t="t"/>
              <a:pathLst>
                <a:path extrusionOk="0" h="1408" w="1366">
                  <a:moveTo>
                    <a:pt x="984" y="0"/>
                  </a:moveTo>
                  <a:cubicBezTo>
                    <a:pt x="951" y="0"/>
                    <a:pt x="918" y="8"/>
                    <a:pt x="888" y="28"/>
                  </a:cubicBezTo>
                  <a:cubicBezTo>
                    <a:pt x="786" y="97"/>
                    <a:pt x="820" y="233"/>
                    <a:pt x="888" y="301"/>
                  </a:cubicBezTo>
                  <a:cubicBezTo>
                    <a:pt x="990" y="438"/>
                    <a:pt x="990" y="608"/>
                    <a:pt x="854" y="745"/>
                  </a:cubicBezTo>
                  <a:cubicBezTo>
                    <a:pt x="751" y="847"/>
                    <a:pt x="649" y="950"/>
                    <a:pt x="547" y="1086"/>
                  </a:cubicBezTo>
                  <a:cubicBezTo>
                    <a:pt x="376" y="881"/>
                    <a:pt x="376" y="813"/>
                    <a:pt x="444" y="711"/>
                  </a:cubicBezTo>
                  <a:cubicBezTo>
                    <a:pt x="478" y="643"/>
                    <a:pt x="581" y="540"/>
                    <a:pt x="615" y="472"/>
                  </a:cubicBezTo>
                  <a:cubicBezTo>
                    <a:pt x="615" y="370"/>
                    <a:pt x="615" y="301"/>
                    <a:pt x="615" y="233"/>
                  </a:cubicBezTo>
                  <a:cubicBezTo>
                    <a:pt x="547" y="233"/>
                    <a:pt x="494" y="218"/>
                    <a:pt x="446" y="218"/>
                  </a:cubicBezTo>
                  <a:cubicBezTo>
                    <a:pt x="422" y="218"/>
                    <a:pt x="399" y="222"/>
                    <a:pt x="376" y="233"/>
                  </a:cubicBezTo>
                  <a:cubicBezTo>
                    <a:pt x="137" y="404"/>
                    <a:pt x="1" y="745"/>
                    <a:pt x="69" y="1052"/>
                  </a:cubicBezTo>
                  <a:cubicBezTo>
                    <a:pt x="121" y="1259"/>
                    <a:pt x="310" y="1407"/>
                    <a:pt x="517" y="1407"/>
                  </a:cubicBezTo>
                  <a:cubicBezTo>
                    <a:pt x="583" y="1407"/>
                    <a:pt x="651" y="1392"/>
                    <a:pt x="717" y="1359"/>
                  </a:cubicBezTo>
                  <a:cubicBezTo>
                    <a:pt x="1024" y="1223"/>
                    <a:pt x="1229" y="950"/>
                    <a:pt x="1297" y="643"/>
                  </a:cubicBezTo>
                  <a:cubicBezTo>
                    <a:pt x="1366" y="472"/>
                    <a:pt x="1331" y="267"/>
                    <a:pt x="1195" y="97"/>
                  </a:cubicBezTo>
                  <a:cubicBezTo>
                    <a:pt x="1147" y="48"/>
                    <a:pt x="1064" y="0"/>
                    <a:pt x="9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9" name="Google Shape;16949;p116"/>
            <p:cNvSpPr/>
            <p:nvPr/>
          </p:nvSpPr>
          <p:spPr>
            <a:xfrm>
              <a:off x="667905" y="442053"/>
              <a:ext cx="32855" cy="31402"/>
            </a:xfrm>
            <a:custGeom>
              <a:rect b="b" l="l" r="r" t="t"/>
              <a:pathLst>
                <a:path extrusionOk="0" h="1686" w="1764">
                  <a:moveTo>
                    <a:pt x="646" y="1"/>
                  </a:moveTo>
                  <a:cubicBezTo>
                    <a:pt x="530" y="1"/>
                    <a:pt x="412" y="26"/>
                    <a:pt x="308" y="70"/>
                  </a:cubicBezTo>
                  <a:cubicBezTo>
                    <a:pt x="103" y="173"/>
                    <a:pt x="1" y="207"/>
                    <a:pt x="69" y="377"/>
                  </a:cubicBezTo>
                  <a:cubicBezTo>
                    <a:pt x="113" y="450"/>
                    <a:pt x="163" y="473"/>
                    <a:pt x="213" y="473"/>
                  </a:cubicBezTo>
                  <a:cubicBezTo>
                    <a:pt x="282" y="473"/>
                    <a:pt x="352" y="431"/>
                    <a:pt x="410" y="412"/>
                  </a:cubicBezTo>
                  <a:cubicBezTo>
                    <a:pt x="478" y="371"/>
                    <a:pt x="550" y="352"/>
                    <a:pt x="620" y="352"/>
                  </a:cubicBezTo>
                  <a:cubicBezTo>
                    <a:pt x="727" y="352"/>
                    <a:pt x="826" y="397"/>
                    <a:pt x="888" y="480"/>
                  </a:cubicBezTo>
                  <a:cubicBezTo>
                    <a:pt x="1127" y="719"/>
                    <a:pt x="1263" y="992"/>
                    <a:pt x="1332" y="1265"/>
                  </a:cubicBezTo>
                  <a:cubicBezTo>
                    <a:pt x="1298" y="1299"/>
                    <a:pt x="1263" y="1299"/>
                    <a:pt x="1229" y="1299"/>
                  </a:cubicBezTo>
                  <a:cubicBezTo>
                    <a:pt x="1127" y="1299"/>
                    <a:pt x="1025" y="1367"/>
                    <a:pt x="1025" y="1504"/>
                  </a:cubicBezTo>
                  <a:cubicBezTo>
                    <a:pt x="1059" y="1606"/>
                    <a:pt x="1161" y="1640"/>
                    <a:pt x="1263" y="1674"/>
                  </a:cubicBezTo>
                  <a:cubicBezTo>
                    <a:pt x="1295" y="1682"/>
                    <a:pt x="1327" y="1686"/>
                    <a:pt x="1358" y="1686"/>
                  </a:cubicBezTo>
                  <a:cubicBezTo>
                    <a:pt x="1588" y="1686"/>
                    <a:pt x="1763" y="1472"/>
                    <a:pt x="1673" y="1231"/>
                  </a:cubicBezTo>
                  <a:cubicBezTo>
                    <a:pt x="1605" y="821"/>
                    <a:pt x="1400" y="446"/>
                    <a:pt x="1059" y="139"/>
                  </a:cubicBezTo>
                  <a:cubicBezTo>
                    <a:pt x="943" y="42"/>
                    <a:pt x="796" y="1"/>
                    <a:pt x="6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0" name="Google Shape;16950;p116"/>
            <p:cNvSpPr/>
            <p:nvPr/>
          </p:nvSpPr>
          <p:spPr>
            <a:xfrm>
              <a:off x="1012352" y="543758"/>
              <a:ext cx="7003" cy="44514"/>
            </a:xfrm>
            <a:custGeom>
              <a:rect b="b" l="l" r="r" t="t"/>
              <a:pathLst>
                <a:path extrusionOk="0" h="2390" w="376">
                  <a:moveTo>
                    <a:pt x="137" y="1"/>
                  </a:moveTo>
                  <a:cubicBezTo>
                    <a:pt x="69" y="35"/>
                    <a:pt x="35" y="69"/>
                    <a:pt x="35" y="103"/>
                  </a:cubicBezTo>
                  <a:cubicBezTo>
                    <a:pt x="1" y="171"/>
                    <a:pt x="1" y="274"/>
                    <a:pt x="35" y="342"/>
                  </a:cubicBezTo>
                  <a:lnTo>
                    <a:pt x="69" y="1093"/>
                  </a:lnTo>
                  <a:lnTo>
                    <a:pt x="35" y="1093"/>
                  </a:lnTo>
                  <a:lnTo>
                    <a:pt x="35" y="1809"/>
                  </a:lnTo>
                  <a:cubicBezTo>
                    <a:pt x="35" y="1946"/>
                    <a:pt x="35" y="2048"/>
                    <a:pt x="69" y="2185"/>
                  </a:cubicBezTo>
                  <a:cubicBezTo>
                    <a:pt x="69" y="2287"/>
                    <a:pt x="69" y="2389"/>
                    <a:pt x="239" y="2389"/>
                  </a:cubicBezTo>
                  <a:cubicBezTo>
                    <a:pt x="376" y="2355"/>
                    <a:pt x="376" y="2253"/>
                    <a:pt x="376" y="2151"/>
                  </a:cubicBezTo>
                  <a:cubicBezTo>
                    <a:pt x="376" y="1536"/>
                    <a:pt x="342" y="922"/>
                    <a:pt x="342" y="308"/>
                  </a:cubicBezTo>
                  <a:cubicBezTo>
                    <a:pt x="342" y="240"/>
                    <a:pt x="308" y="137"/>
                    <a:pt x="274" y="69"/>
                  </a:cubicBezTo>
                  <a:cubicBezTo>
                    <a:pt x="239" y="35"/>
                    <a:pt x="171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1" name="Google Shape;16951;p116"/>
            <p:cNvSpPr/>
            <p:nvPr/>
          </p:nvSpPr>
          <p:spPr>
            <a:xfrm>
              <a:off x="950707" y="591565"/>
              <a:ext cx="17824" cy="28645"/>
            </a:xfrm>
            <a:custGeom>
              <a:rect b="b" l="l" r="r" t="t"/>
              <a:pathLst>
                <a:path extrusionOk="0" h="1538" w="957">
                  <a:moveTo>
                    <a:pt x="371" y="1"/>
                  </a:moveTo>
                  <a:cubicBezTo>
                    <a:pt x="221" y="1"/>
                    <a:pt x="64" y="83"/>
                    <a:pt x="1" y="232"/>
                  </a:cubicBezTo>
                  <a:cubicBezTo>
                    <a:pt x="1" y="300"/>
                    <a:pt x="1" y="403"/>
                    <a:pt x="35" y="471"/>
                  </a:cubicBezTo>
                  <a:cubicBezTo>
                    <a:pt x="66" y="517"/>
                    <a:pt x="103" y="535"/>
                    <a:pt x="142" y="535"/>
                  </a:cubicBezTo>
                  <a:cubicBezTo>
                    <a:pt x="189" y="535"/>
                    <a:pt x="236" y="508"/>
                    <a:pt x="274" y="471"/>
                  </a:cubicBezTo>
                  <a:lnTo>
                    <a:pt x="376" y="368"/>
                  </a:lnTo>
                  <a:cubicBezTo>
                    <a:pt x="547" y="607"/>
                    <a:pt x="581" y="914"/>
                    <a:pt x="444" y="1187"/>
                  </a:cubicBezTo>
                  <a:lnTo>
                    <a:pt x="274" y="1187"/>
                  </a:lnTo>
                  <a:cubicBezTo>
                    <a:pt x="171" y="1187"/>
                    <a:pt x="103" y="1256"/>
                    <a:pt x="103" y="1358"/>
                  </a:cubicBezTo>
                  <a:cubicBezTo>
                    <a:pt x="103" y="1460"/>
                    <a:pt x="205" y="1529"/>
                    <a:pt x="308" y="1529"/>
                  </a:cubicBezTo>
                  <a:cubicBezTo>
                    <a:pt x="337" y="1534"/>
                    <a:pt x="366" y="1537"/>
                    <a:pt x="395" y="1537"/>
                  </a:cubicBezTo>
                  <a:cubicBezTo>
                    <a:pt x="535" y="1537"/>
                    <a:pt x="667" y="1471"/>
                    <a:pt x="751" y="1358"/>
                  </a:cubicBezTo>
                  <a:cubicBezTo>
                    <a:pt x="956" y="949"/>
                    <a:pt x="888" y="471"/>
                    <a:pt x="615" y="95"/>
                  </a:cubicBezTo>
                  <a:cubicBezTo>
                    <a:pt x="550" y="31"/>
                    <a:pt x="462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2" name="Google Shape;16952;p116"/>
            <p:cNvSpPr/>
            <p:nvPr/>
          </p:nvSpPr>
          <p:spPr>
            <a:xfrm>
              <a:off x="972944" y="635275"/>
              <a:ext cx="27360" cy="36244"/>
            </a:xfrm>
            <a:custGeom>
              <a:rect b="b" l="l" r="r" t="t"/>
              <a:pathLst>
                <a:path extrusionOk="0" h="1946" w="1469">
                  <a:moveTo>
                    <a:pt x="1229" y="1"/>
                  </a:moveTo>
                  <a:cubicBezTo>
                    <a:pt x="1161" y="69"/>
                    <a:pt x="1093" y="171"/>
                    <a:pt x="1059" y="239"/>
                  </a:cubicBezTo>
                  <a:cubicBezTo>
                    <a:pt x="820" y="751"/>
                    <a:pt x="513" y="1229"/>
                    <a:pt x="137" y="1638"/>
                  </a:cubicBezTo>
                  <a:cubicBezTo>
                    <a:pt x="69" y="1673"/>
                    <a:pt x="69" y="1707"/>
                    <a:pt x="35" y="1775"/>
                  </a:cubicBezTo>
                  <a:cubicBezTo>
                    <a:pt x="1" y="1877"/>
                    <a:pt x="103" y="1946"/>
                    <a:pt x="206" y="1946"/>
                  </a:cubicBezTo>
                  <a:cubicBezTo>
                    <a:pt x="274" y="1946"/>
                    <a:pt x="308" y="1911"/>
                    <a:pt x="342" y="1911"/>
                  </a:cubicBezTo>
                  <a:cubicBezTo>
                    <a:pt x="479" y="1775"/>
                    <a:pt x="615" y="1673"/>
                    <a:pt x="718" y="1502"/>
                  </a:cubicBezTo>
                  <a:cubicBezTo>
                    <a:pt x="956" y="1127"/>
                    <a:pt x="1161" y="717"/>
                    <a:pt x="1400" y="308"/>
                  </a:cubicBezTo>
                  <a:cubicBezTo>
                    <a:pt x="1434" y="274"/>
                    <a:pt x="1468" y="205"/>
                    <a:pt x="1468" y="171"/>
                  </a:cubicBezTo>
                  <a:cubicBezTo>
                    <a:pt x="1468" y="103"/>
                    <a:pt x="1434" y="35"/>
                    <a:pt x="1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53" name="Google Shape;16953;p116"/>
          <p:cNvGrpSpPr/>
          <p:nvPr/>
        </p:nvGrpSpPr>
        <p:grpSpPr>
          <a:xfrm>
            <a:off x="3184497" y="2048931"/>
            <a:ext cx="418839" cy="387195"/>
            <a:chOff x="3184497" y="2048931"/>
            <a:chExt cx="418839" cy="387195"/>
          </a:xfrm>
        </p:grpSpPr>
        <p:sp>
          <p:nvSpPr>
            <p:cNvPr id="16954" name="Google Shape;16954;p116"/>
            <p:cNvSpPr/>
            <p:nvPr/>
          </p:nvSpPr>
          <p:spPr>
            <a:xfrm>
              <a:off x="3184497" y="2048931"/>
              <a:ext cx="418839" cy="387195"/>
            </a:xfrm>
            <a:custGeom>
              <a:rect b="b" l="l" r="r" t="t"/>
              <a:pathLst>
                <a:path extrusionOk="0" h="20789" w="22488">
                  <a:moveTo>
                    <a:pt x="11007" y="469"/>
                  </a:moveTo>
                  <a:cubicBezTo>
                    <a:pt x="12407" y="469"/>
                    <a:pt x="13814" y="682"/>
                    <a:pt x="15151" y="1108"/>
                  </a:cubicBezTo>
                  <a:cubicBezTo>
                    <a:pt x="16379" y="1484"/>
                    <a:pt x="17505" y="2166"/>
                    <a:pt x="18427" y="3088"/>
                  </a:cubicBezTo>
                  <a:cubicBezTo>
                    <a:pt x="20713" y="5203"/>
                    <a:pt x="21907" y="8274"/>
                    <a:pt x="21668" y="11379"/>
                  </a:cubicBezTo>
                  <a:cubicBezTo>
                    <a:pt x="21566" y="12881"/>
                    <a:pt x="21088" y="14348"/>
                    <a:pt x="20303" y="15611"/>
                  </a:cubicBezTo>
                  <a:cubicBezTo>
                    <a:pt x="19723" y="16464"/>
                    <a:pt x="19007" y="17249"/>
                    <a:pt x="18154" y="17863"/>
                  </a:cubicBezTo>
                  <a:cubicBezTo>
                    <a:pt x="16755" y="18921"/>
                    <a:pt x="15151" y="19671"/>
                    <a:pt x="13410" y="20047"/>
                  </a:cubicBezTo>
                  <a:cubicBezTo>
                    <a:pt x="12640" y="20244"/>
                    <a:pt x="11851" y="20337"/>
                    <a:pt x="11058" y="20337"/>
                  </a:cubicBezTo>
                  <a:cubicBezTo>
                    <a:pt x="10340" y="20337"/>
                    <a:pt x="9619" y="20261"/>
                    <a:pt x="8906" y="20115"/>
                  </a:cubicBezTo>
                  <a:cubicBezTo>
                    <a:pt x="7644" y="19842"/>
                    <a:pt x="6449" y="19296"/>
                    <a:pt x="5426" y="18511"/>
                  </a:cubicBezTo>
                  <a:cubicBezTo>
                    <a:pt x="4061" y="17487"/>
                    <a:pt x="2901" y="16191"/>
                    <a:pt x="2082" y="14689"/>
                  </a:cubicBezTo>
                  <a:cubicBezTo>
                    <a:pt x="853" y="12506"/>
                    <a:pt x="512" y="9912"/>
                    <a:pt x="1194" y="7489"/>
                  </a:cubicBezTo>
                  <a:cubicBezTo>
                    <a:pt x="1297" y="7080"/>
                    <a:pt x="1467" y="6705"/>
                    <a:pt x="1604" y="6295"/>
                  </a:cubicBezTo>
                  <a:lnTo>
                    <a:pt x="1706" y="6295"/>
                  </a:lnTo>
                  <a:cubicBezTo>
                    <a:pt x="1736" y="6301"/>
                    <a:pt x="1763" y="6304"/>
                    <a:pt x="1788" y="6304"/>
                  </a:cubicBezTo>
                  <a:cubicBezTo>
                    <a:pt x="1910" y="6304"/>
                    <a:pt x="1985" y="6238"/>
                    <a:pt x="2013" y="6124"/>
                  </a:cubicBezTo>
                  <a:cubicBezTo>
                    <a:pt x="2013" y="6022"/>
                    <a:pt x="2013" y="5920"/>
                    <a:pt x="2048" y="5783"/>
                  </a:cubicBezTo>
                  <a:cubicBezTo>
                    <a:pt x="2116" y="5510"/>
                    <a:pt x="2218" y="5237"/>
                    <a:pt x="2321" y="4998"/>
                  </a:cubicBezTo>
                  <a:cubicBezTo>
                    <a:pt x="2457" y="4725"/>
                    <a:pt x="2662" y="4521"/>
                    <a:pt x="2935" y="4384"/>
                  </a:cubicBezTo>
                  <a:lnTo>
                    <a:pt x="2969" y="4384"/>
                  </a:lnTo>
                  <a:cubicBezTo>
                    <a:pt x="3208" y="4248"/>
                    <a:pt x="3208" y="4179"/>
                    <a:pt x="3037" y="3941"/>
                  </a:cubicBezTo>
                  <a:cubicBezTo>
                    <a:pt x="3037" y="3906"/>
                    <a:pt x="3071" y="3872"/>
                    <a:pt x="3105" y="3838"/>
                  </a:cubicBezTo>
                  <a:cubicBezTo>
                    <a:pt x="4880" y="1791"/>
                    <a:pt x="7439" y="562"/>
                    <a:pt x="10169" y="494"/>
                  </a:cubicBezTo>
                  <a:cubicBezTo>
                    <a:pt x="10447" y="477"/>
                    <a:pt x="10727" y="469"/>
                    <a:pt x="11007" y="469"/>
                  </a:cubicBezTo>
                  <a:close/>
                  <a:moveTo>
                    <a:pt x="10919" y="0"/>
                  </a:moveTo>
                  <a:cubicBezTo>
                    <a:pt x="9178" y="0"/>
                    <a:pt x="7506" y="338"/>
                    <a:pt x="5903" y="1074"/>
                  </a:cubicBezTo>
                  <a:cubicBezTo>
                    <a:pt x="4914" y="1552"/>
                    <a:pt x="4027" y="2166"/>
                    <a:pt x="3276" y="2917"/>
                  </a:cubicBezTo>
                  <a:cubicBezTo>
                    <a:pt x="3037" y="3190"/>
                    <a:pt x="2798" y="3429"/>
                    <a:pt x="2525" y="3770"/>
                  </a:cubicBezTo>
                  <a:cubicBezTo>
                    <a:pt x="2286" y="4111"/>
                    <a:pt x="2082" y="4487"/>
                    <a:pt x="1843" y="4828"/>
                  </a:cubicBezTo>
                  <a:cubicBezTo>
                    <a:pt x="1365" y="5510"/>
                    <a:pt x="1024" y="6295"/>
                    <a:pt x="819" y="7080"/>
                  </a:cubicBezTo>
                  <a:cubicBezTo>
                    <a:pt x="0" y="9605"/>
                    <a:pt x="273" y="12369"/>
                    <a:pt x="1536" y="14689"/>
                  </a:cubicBezTo>
                  <a:cubicBezTo>
                    <a:pt x="2423" y="16396"/>
                    <a:pt x="3685" y="17829"/>
                    <a:pt x="5221" y="18955"/>
                  </a:cubicBezTo>
                  <a:cubicBezTo>
                    <a:pt x="6313" y="19740"/>
                    <a:pt x="7507" y="20286"/>
                    <a:pt x="8838" y="20559"/>
                  </a:cubicBezTo>
                  <a:cubicBezTo>
                    <a:pt x="9583" y="20711"/>
                    <a:pt x="10335" y="20788"/>
                    <a:pt x="11087" y="20788"/>
                  </a:cubicBezTo>
                  <a:cubicBezTo>
                    <a:pt x="12024" y="20788"/>
                    <a:pt x="12961" y="20668"/>
                    <a:pt x="13888" y="20422"/>
                  </a:cubicBezTo>
                  <a:cubicBezTo>
                    <a:pt x="15594" y="19978"/>
                    <a:pt x="17198" y="19228"/>
                    <a:pt x="18563" y="18136"/>
                  </a:cubicBezTo>
                  <a:cubicBezTo>
                    <a:pt x="19382" y="17556"/>
                    <a:pt x="20064" y="16839"/>
                    <a:pt x="20645" y="16020"/>
                  </a:cubicBezTo>
                  <a:cubicBezTo>
                    <a:pt x="21464" y="14792"/>
                    <a:pt x="22010" y="13359"/>
                    <a:pt x="22146" y="11857"/>
                  </a:cubicBezTo>
                  <a:cubicBezTo>
                    <a:pt x="22487" y="8854"/>
                    <a:pt x="21566" y="5886"/>
                    <a:pt x="19587" y="3599"/>
                  </a:cubicBezTo>
                  <a:cubicBezTo>
                    <a:pt x="18836" y="2712"/>
                    <a:pt x="17949" y="1961"/>
                    <a:pt x="16959" y="1415"/>
                  </a:cubicBezTo>
                  <a:cubicBezTo>
                    <a:pt x="16038" y="870"/>
                    <a:pt x="15014" y="528"/>
                    <a:pt x="13991" y="324"/>
                  </a:cubicBezTo>
                  <a:cubicBezTo>
                    <a:pt x="12944" y="112"/>
                    <a:pt x="11920" y="0"/>
                    <a:pt x="1091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5" name="Google Shape;16955;p116"/>
            <p:cNvSpPr/>
            <p:nvPr/>
          </p:nvSpPr>
          <p:spPr>
            <a:xfrm>
              <a:off x="3443144" y="2269455"/>
              <a:ext cx="75636" cy="71483"/>
            </a:xfrm>
            <a:custGeom>
              <a:rect b="b" l="l" r="r" t="t"/>
              <a:pathLst>
                <a:path extrusionOk="0" h="3838" w="4061">
                  <a:moveTo>
                    <a:pt x="1418" y="1"/>
                  </a:moveTo>
                  <a:cubicBezTo>
                    <a:pt x="1172" y="1"/>
                    <a:pt x="925" y="29"/>
                    <a:pt x="683" y="84"/>
                  </a:cubicBezTo>
                  <a:cubicBezTo>
                    <a:pt x="580" y="119"/>
                    <a:pt x="478" y="153"/>
                    <a:pt x="376" y="221"/>
                  </a:cubicBezTo>
                  <a:cubicBezTo>
                    <a:pt x="205" y="289"/>
                    <a:pt x="68" y="460"/>
                    <a:pt x="0" y="630"/>
                  </a:cubicBezTo>
                  <a:cubicBezTo>
                    <a:pt x="0" y="699"/>
                    <a:pt x="34" y="767"/>
                    <a:pt x="68" y="801"/>
                  </a:cubicBezTo>
                  <a:cubicBezTo>
                    <a:pt x="88" y="821"/>
                    <a:pt x="108" y="829"/>
                    <a:pt x="128" y="829"/>
                  </a:cubicBezTo>
                  <a:cubicBezTo>
                    <a:pt x="174" y="829"/>
                    <a:pt x="215" y="781"/>
                    <a:pt x="239" y="733"/>
                  </a:cubicBezTo>
                  <a:cubicBezTo>
                    <a:pt x="341" y="460"/>
                    <a:pt x="614" y="289"/>
                    <a:pt x="922" y="289"/>
                  </a:cubicBezTo>
                  <a:cubicBezTo>
                    <a:pt x="1065" y="263"/>
                    <a:pt x="1213" y="252"/>
                    <a:pt x="1363" y="252"/>
                  </a:cubicBezTo>
                  <a:cubicBezTo>
                    <a:pt x="1605" y="252"/>
                    <a:pt x="1850" y="281"/>
                    <a:pt x="2082" y="323"/>
                  </a:cubicBezTo>
                  <a:cubicBezTo>
                    <a:pt x="2696" y="460"/>
                    <a:pt x="3242" y="801"/>
                    <a:pt x="3583" y="1347"/>
                  </a:cubicBezTo>
                  <a:cubicBezTo>
                    <a:pt x="3754" y="1620"/>
                    <a:pt x="3754" y="1961"/>
                    <a:pt x="3583" y="2234"/>
                  </a:cubicBezTo>
                  <a:cubicBezTo>
                    <a:pt x="3378" y="2610"/>
                    <a:pt x="3105" y="2951"/>
                    <a:pt x="2764" y="3190"/>
                  </a:cubicBezTo>
                  <a:cubicBezTo>
                    <a:pt x="2472" y="3433"/>
                    <a:pt x="2110" y="3555"/>
                    <a:pt x="1740" y="3555"/>
                  </a:cubicBezTo>
                  <a:cubicBezTo>
                    <a:pt x="1592" y="3555"/>
                    <a:pt x="1443" y="3536"/>
                    <a:pt x="1297" y="3497"/>
                  </a:cubicBezTo>
                  <a:cubicBezTo>
                    <a:pt x="1058" y="3463"/>
                    <a:pt x="819" y="3292"/>
                    <a:pt x="717" y="3087"/>
                  </a:cubicBezTo>
                  <a:cubicBezTo>
                    <a:pt x="546" y="2746"/>
                    <a:pt x="444" y="2405"/>
                    <a:pt x="478" y="2029"/>
                  </a:cubicBezTo>
                  <a:cubicBezTo>
                    <a:pt x="478" y="1995"/>
                    <a:pt x="478" y="1961"/>
                    <a:pt x="478" y="1927"/>
                  </a:cubicBezTo>
                  <a:cubicBezTo>
                    <a:pt x="478" y="1825"/>
                    <a:pt x="444" y="1756"/>
                    <a:pt x="307" y="1756"/>
                  </a:cubicBezTo>
                  <a:cubicBezTo>
                    <a:pt x="205" y="1756"/>
                    <a:pt x="205" y="1825"/>
                    <a:pt x="205" y="1893"/>
                  </a:cubicBezTo>
                  <a:cubicBezTo>
                    <a:pt x="171" y="2371"/>
                    <a:pt x="273" y="2848"/>
                    <a:pt x="512" y="3258"/>
                  </a:cubicBezTo>
                  <a:cubicBezTo>
                    <a:pt x="649" y="3497"/>
                    <a:pt x="853" y="3667"/>
                    <a:pt x="1092" y="3736"/>
                  </a:cubicBezTo>
                  <a:cubicBezTo>
                    <a:pt x="1297" y="3804"/>
                    <a:pt x="1519" y="3838"/>
                    <a:pt x="1740" y="3838"/>
                  </a:cubicBezTo>
                  <a:cubicBezTo>
                    <a:pt x="1962" y="3838"/>
                    <a:pt x="2184" y="3804"/>
                    <a:pt x="2389" y="3736"/>
                  </a:cubicBezTo>
                  <a:cubicBezTo>
                    <a:pt x="2696" y="3633"/>
                    <a:pt x="2969" y="3463"/>
                    <a:pt x="3208" y="3224"/>
                  </a:cubicBezTo>
                  <a:cubicBezTo>
                    <a:pt x="3447" y="2985"/>
                    <a:pt x="3651" y="2712"/>
                    <a:pt x="3856" y="2405"/>
                  </a:cubicBezTo>
                  <a:cubicBezTo>
                    <a:pt x="4027" y="2132"/>
                    <a:pt x="4061" y="1791"/>
                    <a:pt x="3958" y="1483"/>
                  </a:cubicBezTo>
                  <a:cubicBezTo>
                    <a:pt x="3788" y="1142"/>
                    <a:pt x="3549" y="835"/>
                    <a:pt x="3242" y="596"/>
                  </a:cubicBezTo>
                  <a:cubicBezTo>
                    <a:pt x="2721" y="199"/>
                    <a:pt x="2073" y="1"/>
                    <a:pt x="141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6" name="Google Shape;16956;p116"/>
            <p:cNvSpPr/>
            <p:nvPr/>
          </p:nvSpPr>
          <p:spPr>
            <a:xfrm>
              <a:off x="3325572" y="2342833"/>
              <a:ext cx="44514" cy="39988"/>
            </a:xfrm>
            <a:custGeom>
              <a:rect b="b" l="l" r="r" t="t"/>
              <a:pathLst>
                <a:path extrusionOk="0" h="2147" w="2390">
                  <a:moveTo>
                    <a:pt x="581" y="0"/>
                  </a:moveTo>
                  <a:cubicBezTo>
                    <a:pt x="239" y="171"/>
                    <a:pt x="0" y="376"/>
                    <a:pt x="69" y="751"/>
                  </a:cubicBezTo>
                  <a:cubicBezTo>
                    <a:pt x="137" y="1161"/>
                    <a:pt x="342" y="1536"/>
                    <a:pt x="649" y="1809"/>
                  </a:cubicBezTo>
                  <a:cubicBezTo>
                    <a:pt x="683" y="1843"/>
                    <a:pt x="785" y="1911"/>
                    <a:pt x="819" y="1945"/>
                  </a:cubicBezTo>
                  <a:cubicBezTo>
                    <a:pt x="982" y="2081"/>
                    <a:pt x="1177" y="2146"/>
                    <a:pt x="1371" y="2146"/>
                  </a:cubicBezTo>
                  <a:cubicBezTo>
                    <a:pt x="1668" y="2146"/>
                    <a:pt x="1965" y="1995"/>
                    <a:pt x="2150" y="1706"/>
                  </a:cubicBezTo>
                  <a:cubicBezTo>
                    <a:pt x="2389" y="1195"/>
                    <a:pt x="2287" y="580"/>
                    <a:pt x="1877" y="171"/>
                  </a:cubicBezTo>
                  <a:cubicBezTo>
                    <a:pt x="1822" y="115"/>
                    <a:pt x="1720" y="59"/>
                    <a:pt x="1629" y="59"/>
                  </a:cubicBezTo>
                  <a:cubicBezTo>
                    <a:pt x="1609" y="59"/>
                    <a:pt x="1589" y="62"/>
                    <a:pt x="1570" y="69"/>
                  </a:cubicBezTo>
                  <a:cubicBezTo>
                    <a:pt x="1536" y="103"/>
                    <a:pt x="1468" y="137"/>
                    <a:pt x="1468" y="171"/>
                  </a:cubicBezTo>
                  <a:cubicBezTo>
                    <a:pt x="1468" y="205"/>
                    <a:pt x="1502" y="273"/>
                    <a:pt x="1570" y="307"/>
                  </a:cubicBezTo>
                  <a:cubicBezTo>
                    <a:pt x="1672" y="342"/>
                    <a:pt x="1741" y="410"/>
                    <a:pt x="1775" y="512"/>
                  </a:cubicBezTo>
                  <a:cubicBezTo>
                    <a:pt x="1843" y="615"/>
                    <a:pt x="1877" y="717"/>
                    <a:pt x="1945" y="819"/>
                  </a:cubicBezTo>
                  <a:cubicBezTo>
                    <a:pt x="2048" y="1058"/>
                    <a:pt x="2014" y="1331"/>
                    <a:pt x="1911" y="1536"/>
                  </a:cubicBezTo>
                  <a:cubicBezTo>
                    <a:pt x="1804" y="1751"/>
                    <a:pt x="1588" y="1871"/>
                    <a:pt x="1367" y="1871"/>
                  </a:cubicBezTo>
                  <a:cubicBezTo>
                    <a:pt x="1236" y="1871"/>
                    <a:pt x="1104" y="1829"/>
                    <a:pt x="990" y="1741"/>
                  </a:cubicBezTo>
                  <a:cubicBezTo>
                    <a:pt x="615" y="1536"/>
                    <a:pt x="376" y="1126"/>
                    <a:pt x="342" y="683"/>
                  </a:cubicBezTo>
                  <a:cubicBezTo>
                    <a:pt x="308" y="546"/>
                    <a:pt x="376" y="410"/>
                    <a:pt x="512" y="307"/>
                  </a:cubicBezTo>
                  <a:cubicBezTo>
                    <a:pt x="581" y="273"/>
                    <a:pt x="649" y="239"/>
                    <a:pt x="683" y="205"/>
                  </a:cubicBezTo>
                  <a:cubicBezTo>
                    <a:pt x="717" y="137"/>
                    <a:pt x="717" y="103"/>
                    <a:pt x="717" y="34"/>
                  </a:cubicBezTo>
                  <a:cubicBezTo>
                    <a:pt x="683" y="0"/>
                    <a:pt x="615" y="0"/>
                    <a:pt x="58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7" name="Google Shape;16957;p116"/>
            <p:cNvSpPr/>
            <p:nvPr/>
          </p:nvSpPr>
          <p:spPr>
            <a:xfrm>
              <a:off x="3224519" y="2195388"/>
              <a:ext cx="8921" cy="72153"/>
            </a:xfrm>
            <a:custGeom>
              <a:rect b="b" l="l" r="r" t="t"/>
              <a:pathLst>
                <a:path extrusionOk="0" h="3874" w="479">
                  <a:moveTo>
                    <a:pt x="308" y="1"/>
                  </a:moveTo>
                  <a:cubicBezTo>
                    <a:pt x="274" y="1"/>
                    <a:pt x="240" y="1"/>
                    <a:pt x="206" y="35"/>
                  </a:cubicBezTo>
                  <a:cubicBezTo>
                    <a:pt x="172" y="137"/>
                    <a:pt x="137" y="205"/>
                    <a:pt x="137" y="308"/>
                  </a:cubicBezTo>
                  <a:cubicBezTo>
                    <a:pt x="103" y="717"/>
                    <a:pt x="69" y="1161"/>
                    <a:pt x="35" y="1570"/>
                  </a:cubicBezTo>
                  <a:cubicBezTo>
                    <a:pt x="1" y="2253"/>
                    <a:pt x="35" y="2935"/>
                    <a:pt x="172" y="3618"/>
                  </a:cubicBezTo>
                  <a:cubicBezTo>
                    <a:pt x="172" y="3686"/>
                    <a:pt x="206" y="3754"/>
                    <a:pt x="240" y="3823"/>
                  </a:cubicBezTo>
                  <a:cubicBezTo>
                    <a:pt x="257" y="3857"/>
                    <a:pt x="291" y="3874"/>
                    <a:pt x="329" y="3874"/>
                  </a:cubicBezTo>
                  <a:cubicBezTo>
                    <a:pt x="368" y="3874"/>
                    <a:pt x="410" y="3857"/>
                    <a:pt x="444" y="3823"/>
                  </a:cubicBezTo>
                  <a:cubicBezTo>
                    <a:pt x="444" y="3788"/>
                    <a:pt x="479" y="3754"/>
                    <a:pt x="479" y="3720"/>
                  </a:cubicBezTo>
                  <a:cubicBezTo>
                    <a:pt x="479" y="3584"/>
                    <a:pt x="444" y="3447"/>
                    <a:pt x="410" y="3345"/>
                  </a:cubicBezTo>
                  <a:cubicBezTo>
                    <a:pt x="308" y="2287"/>
                    <a:pt x="308" y="1263"/>
                    <a:pt x="410" y="240"/>
                  </a:cubicBezTo>
                  <a:cubicBezTo>
                    <a:pt x="410" y="171"/>
                    <a:pt x="410" y="137"/>
                    <a:pt x="410" y="103"/>
                  </a:cubicBezTo>
                  <a:cubicBezTo>
                    <a:pt x="410" y="35"/>
                    <a:pt x="376" y="1"/>
                    <a:pt x="30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8" name="Google Shape;16958;p116"/>
            <p:cNvSpPr/>
            <p:nvPr/>
          </p:nvSpPr>
          <p:spPr>
            <a:xfrm>
              <a:off x="3258210" y="2278003"/>
              <a:ext cx="48313" cy="34344"/>
            </a:xfrm>
            <a:custGeom>
              <a:rect b="b" l="l" r="r" t="t"/>
              <a:pathLst>
                <a:path extrusionOk="0" h="1844" w="2594">
                  <a:moveTo>
                    <a:pt x="581" y="1"/>
                  </a:moveTo>
                  <a:cubicBezTo>
                    <a:pt x="444" y="69"/>
                    <a:pt x="376" y="171"/>
                    <a:pt x="273" y="274"/>
                  </a:cubicBezTo>
                  <a:cubicBezTo>
                    <a:pt x="0" y="854"/>
                    <a:pt x="308" y="1536"/>
                    <a:pt x="922" y="1707"/>
                  </a:cubicBezTo>
                  <a:cubicBezTo>
                    <a:pt x="1172" y="1798"/>
                    <a:pt x="1437" y="1843"/>
                    <a:pt x="1708" y="1843"/>
                  </a:cubicBezTo>
                  <a:cubicBezTo>
                    <a:pt x="1843" y="1843"/>
                    <a:pt x="1980" y="1832"/>
                    <a:pt x="2116" y="1809"/>
                  </a:cubicBezTo>
                  <a:cubicBezTo>
                    <a:pt x="2218" y="1809"/>
                    <a:pt x="2321" y="1775"/>
                    <a:pt x="2423" y="1707"/>
                  </a:cubicBezTo>
                  <a:cubicBezTo>
                    <a:pt x="2594" y="1605"/>
                    <a:pt x="2560" y="1332"/>
                    <a:pt x="2389" y="1229"/>
                  </a:cubicBezTo>
                  <a:cubicBezTo>
                    <a:pt x="2372" y="1212"/>
                    <a:pt x="2346" y="1204"/>
                    <a:pt x="2321" y="1204"/>
                  </a:cubicBezTo>
                  <a:cubicBezTo>
                    <a:pt x="2295" y="1204"/>
                    <a:pt x="2270" y="1212"/>
                    <a:pt x="2253" y="1229"/>
                  </a:cubicBezTo>
                  <a:cubicBezTo>
                    <a:pt x="2218" y="1263"/>
                    <a:pt x="2184" y="1297"/>
                    <a:pt x="2184" y="1332"/>
                  </a:cubicBezTo>
                  <a:cubicBezTo>
                    <a:pt x="2184" y="1400"/>
                    <a:pt x="2218" y="1468"/>
                    <a:pt x="2253" y="1536"/>
                  </a:cubicBezTo>
                  <a:cubicBezTo>
                    <a:pt x="2218" y="1536"/>
                    <a:pt x="2150" y="1570"/>
                    <a:pt x="2116" y="1570"/>
                  </a:cubicBezTo>
                  <a:cubicBezTo>
                    <a:pt x="1991" y="1593"/>
                    <a:pt x="1862" y="1605"/>
                    <a:pt x="1732" y="1605"/>
                  </a:cubicBezTo>
                  <a:cubicBezTo>
                    <a:pt x="1472" y="1605"/>
                    <a:pt x="1206" y="1559"/>
                    <a:pt x="956" y="1468"/>
                  </a:cubicBezTo>
                  <a:cubicBezTo>
                    <a:pt x="649" y="1366"/>
                    <a:pt x="478" y="1127"/>
                    <a:pt x="444" y="820"/>
                  </a:cubicBezTo>
                  <a:cubicBezTo>
                    <a:pt x="444" y="547"/>
                    <a:pt x="444" y="274"/>
                    <a:pt x="819" y="206"/>
                  </a:cubicBezTo>
                  <a:cubicBezTo>
                    <a:pt x="853" y="206"/>
                    <a:pt x="888" y="137"/>
                    <a:pt x="888" y="103"/>
                  </a:cubicBezTo>
                  <a:cubicBezTo>
                    <a:pt x="853" y="35"/>
                    <a:pt x="819" y="1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9" name="Google Shape;16959;p116"/>
            <p:cNvSpPr/>
            <p:nvPr/>
          </p:nvSpPr>
          <p:spPr>
            <a:xfrm>
              <a:off x="3390401" y="2326313"/>
              <a:ext cx="37511" cy="23523"/>
            </a:xfrm>
            <a:custGeom>
              <a:rect b="b" l="l" r="r" t="t"/>
              <a:pathLst>
                <a:path extrusionOk="0" h="1263" w="2014">
                  <a:moveTo>
                    <a:pt x="273" y="0"/>
                  </a:moveTo>
                  <a:cubicBezTo>
                    <a:pt x="205" y="0"/>
                    <a:pt x="171" y="0"/>
                    <a:pt x="137" y="34"/>
                  </a:cubicBezTo>
                  <a:cubicBezTo>
                    <a:pt x="102" y="68"/>
                    <a:pt x="68" y="102"/>
                    <a:pt x="68" y="137"/>
                  </a:cubicBezTo>
                  <a:cubicBezTo>
                    <a:pt x="0" y="444"/>
                    <a:pt x="68" y="751"/>
                    <a:pt x="307" y="990"/>
                  </a:cubicBezTo>
                  <a:cubicBezTo>
                    <a:pt x="409" y="1126"/>
                    <a:pt x="614" y="1229"/>
                    <a:pt x="785" y="1263"/>
                  </a:cubicBezTo>
                  <a:cubicBezTo>
                    <a:pt x="1126" y="1263"/>
                    <a:pt x="1433" y="1194"/>
                    <a:pt x="1740" y="1058"/>
                  </a:cubicBezTo>
                  <a:cubicBezTo>
                    <a:pt x="1911" y="990"/>
                    <a:pt x="2013" y="819"/>
                    <a:pt x="1979" y="648"/>
                  </a:cubicBezTo>
                  <a:cubicBezTo>
                    <a:pt x="1945" y="444"/>
                    <a:pt x="1774" y="273"/>
                    <a:pt x="1604" y="171"/>
                  </a:cubicBezTo>
                  <a:lnTo>
                    <a:pt x="1467" y="171"/>
                  </a:lnTo>
                  <a:cubicBezTo>
                    <a:pt x="1433" y="239"/>
                    <a:pt x="1433" y="307"/>
                    <a:pt x="1467" y="341"/>
                  </a:cubicBezTo>
                  <a:cubicBezTo>
                    <a:pt x="1501" y="410"/>
                    <a:pt x="1536" y="478"/>
                    <a:pt x="1604" y="512"/>
                  </a:cubicBezTo>
                  <a:cubicBezTo>
                    <a:pt x="1706" y="683"/>
                    <a:pt x="1706" y="751"/>
                    <a:pt x="1536" y="819"/>
                  </a:cubicBezTo>
                  <a:cubicBezTo>
                    <a:pt x="1365" y="887"/>
                    <a:pt x="1194" y="956"/>
                    <a:pt x="1024" y="990"/>
                  </a:cubicBezTo>
                  <a:cubicBezTo>
                    <a:pt x="970" y="1006"/>
                    <a:pt x="915" y="1014"/>
                    <a:pt x="862" y="1014"/>
                  </a:cubicBezTo>
                  <a:cubicBezTo>
                    <a:pt x="582" y="1014"/>
                    <a:pt x="336" y="799"/>
                    <a:pt x="307" y="512"/>
                  </a:cubicBezTo>
                  <a:cubicBezTo>
                    <a:pt x="307" y="410"/>
                    <a:pt x="307" y="307"/>
                    <a:pt x="307" y="205"/>
                  </a:cubicBezTo>
                  <a:cubicBezTo>
                    <a:pt x="341" y="171"/>
                    <a:pt x="341" y="137"/>
                    <a:pt x="341" y="102"/>
                  </a:cubicBezTo>
                  <a:cubicBezTo>
                    <a:pt x="307" y="68"/>
                    <a:pt x="307" y="34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0" name="Google Shape;16960;p116"/>
            <p:cNvSpPr/>
            <p:nvPr/>
          </p:nvSpPr>
          <p:spPr>
            <a:xfrm>
              <a:off x="3558276" y="2212392"/>
              <a:ext cx="7525" cy="56750"/>
            </a:xfrm>
            <a:custGeom>
              <a:rect b="b" l="l" r="r" t="t"/>
              <a:pathLst>
                <a:path extrusionOk="0" h="3047" w="404">
                  <a:moveTo>
                    <a:pt x="83" y="0"/>
                  </a:moveTo>
                  <a:cubicBezTo>
                    <a:pt x="19" y="0"/>
                    <a:pt x="1" y="61"/>
                    <a:pt x="29" y="146"/>
                  </a:cubicBezTo>
                  <a:cubicBezTo>
                    <a:pt x="29" y="214"/>
                    <a:pt x="63" y="282"/>
                    <a:pt x="63" y="384"/>
                  </a:cubicBezTo>
                  <a:cubicBezTo>
                    <a:pt x="97" y="657"/>
                    <a:pt x="131" y="930"/>
                    <a:pt x="165" y="1238"/>
                  </a:cubicBezTo>
                  <a:cubicBezTo>
                    <a:pt x="165" y="1749"/>
                    <a:pt x="97" y="2295"/>
                    <a:pt x="97" y="2807"/>
                  </a:cubicBezTo>
                  <a:cubicBezTo>
                    <a:pt x="97" y="2875"/>
                    <a:pt x="97" y="2910"/>
                    <a:pt x="97" y="2978"/>
                  </a:cubicBezTo>
                  <a:cubicBezTo>
                    <a:pt x="131" y="3012"/>
                    <a:pt x="165" y="3046"/>
                    <a:pt x="199" y="3046"/>
                  </a:cubicBezTo>
                  <a:cubicBezTo>
                    <a:pt x="233" y="3046"/>
                    <a:pt x="267" y="3012"/>
                    <a:pt x="302" y="3012"/>
                  </a:cubicBezTo>
                  <a:cubicBezTo>
                    <a:pt x="336" y="2944"/>
                    <a:pt x="336" y="2875"/>
                    <a:pt x="370" y="2773"/>
                  </a:cubicBezTo>
                  <a:cubicBezTo>
                    <a:pt x="370" y="2193"/>
                    <a:pt x="404" y="1579"/>
                    <a:pt x="404" y="965"/>
                  </a:cubicBezTo>
                  <a:cubicBezTo>
                    <a:pt x="404" y="692"/>
                    <a:pt x="370" y="419"/>
                    <a:pt x="302" y="180"/>
                  </a:cubicBezTo>
                  <a:cubicBezTo>
                    <a:pt x="302" y="146"/>
                    <a:pt x="267" y="111"/>
                    <a:pt x="267" y="77"/>
                  </a:cubicBezTo>
                  <a:cubicBezTo>
                    <a:pt x="233" y="43"/>
                    <a:pt x="199" y="9"/>
                    <a:pt x="131" y="9"/>
                  </a:cubicBezTo>
                  <a:cubicBezTo>
                    <a:pt x="113" y="3"/>
                    <a:pt x="97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1" name="Google Shape;16961;p116"/>
            <p:cNvSpPr/>
            <p:nvPr/>
          </p:nvSpPr>
          <p:spPr>
            <a:xfrm>
              <a:off x="3465381" y="2280387"/>
              <a:ext cx="24808" cy="38908"/>
            </a:xfrm>
            <a:custGeom>
              <a:rect b="b" l="l" r="r" t="t"/>
              <a:pathLst>
                <a:path extrusionOk="0" h="2089" w="1332">
                  <a:moveTo>
                    <a:pt x="189" y="1"/>
                  </a:moveTo>
                  <a:cubicBezTo>
                    <a:pt x="171" y="1"/>
                    <a:pt x="154" y="4"/>
                    <a:pt x="137" y="9"/>
                  </a:cubicBezTo>
                  <a:cubicBezTo>
                    <a:pt x="69" y="9"/>
                    <a:pt x="35" y="78"/>
                    <a:pt x="35" y="112"/>
                  </a:cubicBezTo>
                  <a:cubicBezTo>
                    <a:pt x="1" y="146"/>
                    <a:pt x="69" y="214"/>
                    <a:pt x="103" y="214"/>
                  </a:cubicBezTo>
                  <a:cubicBezTo>
                    <a:pt x="239" y="248"/>
                    <a:pt x="342" y="350"/>
                    <a:pt x="444" y="453"/>
                  </a:cubicBezTo>
                  <a:cubicBezTo>
                    <a:pt x="649" y="692"/>
                    <a:pt x="819" y="999"/>
                    <a:pt x="956" y="1306"/>
                  </a:cubicBezTo>
                  <a:cubicBezTo>
                    <a:pt x="990" y="1408"/>
                    <a:pt x="990" y="1545"/>
                    <a:pt x="956" y="1647"/>
                  </a:cubicBezTo>
                  <a:cubicBezTo>
                    <a:pt x="898" y="1763"/>
                    <a:pt x="785" y="1825"/>
                    <a:pt x="673" y="1825"/>
                  </a:cubicBezTo>
                  <a:cubicBezTo>
                    <a:pt x="588" y="1825"/>
                    <a:pt x="503" y="1789"/>
                    <a:pt x="444" y="1715"/>
                  </a:cubicBezTo>
                  <a:cubicBezTo>
                    <a:pt x="444" y="1681"/>
                    <a:pt x="410" y="1647"/>
                    <a:pt x="376" y="1647"/>
                  </a:cubicBezTo>
                  <a:lnTo>
                    <a:pt x="274" y="1647"/>
                  </a:lnTo>
                  <a:cubicBezTo>
                    <a:pt x="239" y="1681"/>
                    <a:pt x="205" y="1715"/>
                    <a:pt x="205" y="1750"/>
                  </a:cubicBezTo>
                  <a:cubicBezTo>
                    <a:pt x="239" y="1818"/>
                    <a:pt x="239" y="1852"/>
                    <a:pt x="274" y="1886"/>
                  </a:cubicBezTo>
                  <a:cubicBezTo>
                    <a:pt x="369" y="2029"/>
                    <a:pt x="530" y="2089"/>
                    <a:pt x="700" y="2089"/>
                  </a:cubicBezTo>
                  <a:cubicBezTo>
                    <a:pt x="774" y="2089"/>
                    <a:pt x="850" y="2077"/>
                    <a:pt x="922" y="2057"/>
                  </a:cubicBezTo>
                  <a:cubicBezTo>
                    <a:pt x="1195" y="1920"/>
                    <a:pt x="1331" y="1613"/>
                    <a:pt x="1229" y="1340"/>
                  </a:cubicBezTo>
                  <a:cubicBezTo>
                    <a:pt x="1092" y="931"/>
                    <a:pt x="854" y="555"/>
                    <a:pt x="546" y="214"/>
                  </a:cubicBezTo>
                  <a:cubicBezTo>
                    <a:pt x="376" y="72"/>
                    <a:pt x="276" y="1"/>
                    <a:pt x="18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2" name="Google Shape;16962;p116"/>
            <p:cNvSpPr/>
            <p:nvPr/>
          </p:nvSpPr>
          <p:spPr>
            <a:xfrm>
              <a:off x="3242957" y="2311694"/>
              <a:ext cx="38777" cy="47568"/>
            </a:xfrm>
            <a:custGeom>
              <a:rect b="b" l="l" r="r" t="t"/>
              <a:pathLst>
                <a:path extrusionOk="0" h="2554" w="2082">
                  <a:moveTo>
                    <a:pt x="35" y="0"/>
                  </a:moveTo>
                  <a:cubicBezTo>
                    <a:pt x="35" y="69"/>
                    <a:pt x="0" y="137"/>
                    <a:pt x="0" y="171"/>
                  </a:cubicBezTo>
                  <a:cubicBezTo>
                    <a:pt x="0" y="239"/>
                    <a:pt x="69" y="307"/>
                    <a:pt x="103" y="376"/>
                  </a:cubicBezTo>
                  <a:cubicBezTo>
                    <a:pt x="376" y="717"/>
                    <a:pt x="581" y="1058"/>
                    <a:pt x="888" y="1399"/>
                  </a:cubicBezTo>
                  <a:cubicBezTo>
                    <a:pt x="1161" y="1775"/>
                    <a:pt x="1468" y="2116"/>
                    <a:pt x="1775" y="2457"/>
                  </a:cubicBezTo>
                  <a:cubicBezTo>
                    <a:pt x="1847" y="2505"/>
                    <a:pt x="1886" y="2554"/>
                    <a:pt x="1926" y="2554"/>
                  </a:cubicBezTo>
                  <a:cubicBezTo>
                    <a:pt x="1943" y="2554"/>
                    <a:pt x="1960" y="2545"/>
                    <a:pt x="1980" y="2525"/>
                  </a:cubicBezTo>
                  <a:cubicBezTo>
                    <a:pt x="2048" y="2457"/>
                    <a:pt x="2082" y="2457"/>
                    <a:pt x="1980" y="2321"/>
                  </a:cubicBezTo>
                  <a:cubicBezTo>
                    <a:pt x="1877" y="2184"/>
                    <a:pt x="1775" y="2048"/>
                    <a:pt x="1672" y="1945"/>
                  </a:cubicBezTo>
                  <a:cubicBezTo>
                    <a:pt x="1229" y="1399"/>
                    <a:pt x="785" y="853"/>
                    <a:pt x="342" y="307"/>
                  </a:cubicBezTo>
                  <a:cubicBezTo>
                    <a:pt x="273" y="239"/>
                    <a:pt x="273" y="137"/>
                    <a:pt x="205" y="69"/>
                  </a:cubicBezTo>
                  <a:cubicBezTo>
                    <a:pt x="137" y="34"/>
                    <a:pt x="103" y="34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3" name="Google Shape;16963;p116"/>
            <p:cNvSpPr/>
            <p:nvPr/>
          </p:nvSpPr>
          <p:spPr>
            <a:xfrm>
              <a:off x="3509240" y="2318044"/>
              <a:ext cx="38144" cy="40211"/>
            </a:xfrm>
            <a:custGeom>
              <a:rect b="b" l="l" r="r" t="t"/>
              <a:pathLst>
                <a:path extrusionOk="0" h="2159" w="2048">
                  <a:moveTo>
                    <a:pt x="1877" y="1"/>
                  </a:moveTo>
                  <a:cubicBezTo>
                    <a:pt x="1706" y="1"/>
                    <a:pt x="1706" y="103"/>
                    <a:pt x="1706" y="205"/>
                  </a:cubicBezTo>
                  <a:cubicBezTo>
                    <a:pt x="1672" y="444"/>
                    <a:pt x="1536" y="649"/>
                    <a:pt x="1365" y="854"/>
                  </a:cubicBezTo>
                  <a:cubicBezTo>
                    <a:pt x="1024" y="1229"/>
                    <a:pt x="614" y="1570"/>
                    <a:pt x="171" y="1877"/>
                  </a:cubicBezTo>
                  <a:cubicBezTo>
                    <a:pt x="102" y="1911"/>
                    <a:pt x="0" y="1980"/>
                    <a:pt x="34" y="2082"/>
                  </a:cubicBezTo>
                  <a:cubicBezTo>
                    <a:pt x="51" y="2133"/>
                    <a:pt x="85" y="2159"/>
                    <a:pt x="132" y="2159"/>
                  </a:cubicBezTo>
                  <a:cubicBezTo>
                    <a:pt x="179" y="2159"/>
                    <a:pt x="239" y="2133"/>
                    <a:pt x="307" y="2082"/>
                  </a:cubicBezTo>
                  <a:cubicBezTo>
                    <a:pt x="648" y="1843"/>
                    <a:pt x="990" y="1570"/>
                    <a:pt x="1331" y="1331"/>
                  </a:cubicBezTo>
                  <a:lnTo>
                    <a:pt x="1297" y="1297"/>
                  </a:lnTo>
                  <a:cubicBezTo>
                    <a:pt x="1399" y="1195"/>
                    <a:pt x="1536" y="1092"/>
                    <a:pt x="1638" y="956"/>
                  </a:cubicBezTo>
                  <a:cubicBezTo>
                    <a:pt x="1809" y="785"/>
                    <a:pt x="1945" y="512"/>
                    <a:pt x="1979" y="239"/>
                  </a:cubicBezTo>
                  <a:cubicBezTo>
                    <a:pt x="1979" y="103"/>
                    <a:pt x="2047" y="35"/>
                    <a:pt x="187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4" name="Google Shape;16964;p116"/>
            <p:cNvSpPr/>
            <p:nvPr/>
          </p:nvSpPr>
          <p:spPr>
            <a:xfrm>
              <a:off x="3302702" y="2378050"/>
              <a:ext cx="49580" cy="27714"/>
            </a:xfrm>
            <a:custGeom>
              <a:rect b="b" l="l" r="r" t="t"/>
              <a:pathLst>
                <a:path extrusionOk="0" h="1488" w="2662">
                  <a:moveTo>
                    <a:pt x="149" y="0"/>
                  </a:moveTo>
                  <a:cubicBezTo>
                    <a:pt x="122" y="0"/>
                    <a:pt x="95" y="14"/>
                    <a:pt x="68" y="54"/>
                  </a:cubicBezTo>
                  <a:cubicBezTo>
                    <a:pt x="0" y="123"/>
                    <a:pt x="68" y="191"/>
                    <a:pt x="137" y="259"/>
                  </a:cubicBezTo>
                  <a:lnTo>
                    <a:pt x="307" y="361"/>
                  </a:lnTo>
                  <a:lnTo>
                    <a:pt x="273" y="396"/>
                  </a:lnTo>
                  <a:cubicBezTo>
                    <a:pt x="751" y="703"/>
                    <a:pt x="1228" y="1010"/>
                    <a:pt x="1706" y="1283"/>
                  </a:cubicBezTo>
                  <a:cubicBezTo>
                    <a:pt x="1911" y="1419"/>
                    <a:pt x="2150" y="1488"/>
                    <a:pt x="2423" y="1488"/>
                  </a:cubicBezTo>
                  <a:cubicBezTo>
                    <a:pt x="2491" y="1488"/>
                    <a:pt x="2559" y="1488"/>
                    <a:pt x="2593" y="1453"/>
                  </a:cubicBezTo>
                  <a:cubicBezTo>
                    <a:pt x="2628" y="1453"/>
                    <a:pt x="2662" y="1419"/>
                    <a:pt x="2662" y="1351"/>
                  </a:cubicBezTo>
                  <a:cubicBezTo>
                    <a:pt x="2662" y="1317"/>
                    <a:pt x="2628" y="1249"/>
                    <a:pt x="2593" y="1249"/>
                  </a:cubicBezTo>
                  <a:lnTo>
                    <a:pt x="2491" y="1249"/>
                  </a:lnTo>
                  <a:cubicBezTo>
                    <a:pt x="2184" y="1249"/>
                    <a:pt x="1911" y="1146"/>
                    <a:pt x="1672" y="1010"/>
                  </a:cubicBezTo>
                  <a:cubicBezTo>
                    <a:pt x="1365" y="805"/>
                    <a:pt x="1058" y="600"/>
                    <a:pt x="751" y="396"/>
                  </a:cubicBezTo>
                  <a:cubicBezTo>
                    <a:pt x="580" y="293"/>
                    <a:pt x="444" y="191"/>
                    <a:pt x="273" y="54"/>
                  </a:cubicBezTo>
                  <a:cubicBezTo>
                    <a:pt x="232" y="34"/>
                    <a:pt x="190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5" name="Google Shape;16965;p116"/>
            <p:cNvSpPr/>
            <p:nvPr/>
          </p:nvSpPr>
          <p:spPr>
            <a:xfrm>
              <a:off x="3339558" y="2275470"/>
              <a:ext cx="20357" cy="20134"/>
            </a:xfrm>
            <a:custGeom>
              <a:rect b="b" l="l" r="r" t="t"/>
              <a:pathLst>
                <a:path extrusionOk="0" h="1081" w="1093">
                  <a:moveTo>
                    <a:pt x="273" y="0"/>
                  </a:moveTo>
                  <a:cubicBezTo>
                    <a:pt x="239" y="17"/>
                    <a:pt x="205" y="17"/>
                    <a:pt x="175" y="17"/>
                  </a:cubicBezTo>
                  <a:cubicBezTo>
                    <a:pt x="145" y="17"/>
                    <a:pt x="120" y="17"/>
                    <a:pt x="103" y="34"/>
                  </a:cubicBezTo>
                  <a:cubicBezTo>
                    <a:pt x="34" y="103"/>
                    <a:pt x="0" y="171"/>
                    <a:pt x="0" y="273"/>
                  </a:cubicBezTo>
                  <a:cubicBezTo>
                    <a:pt x="0" y="444"/>
                    <a:pt x="34" y="580"/>
                    <a:pt x="68" y="751"/>
                  </a:cubicBezTo>
                  <a:cubicBezTo>
                    <a:pt x="127" y="967"/>
                    <a:pt x="321" y="1081"/>
                    <a:pt x="514" y="1081"/>
                  </a:cubicBezTo>
                  <a:cubicBezTo>
                    <a:pt x="657" y="1081"/>
                    <a:pt x="800" y="1018"/>
                    <a:pt x="887" y="887"/>
                  </a:cubicBezTo>
                  <a:cubicBezTo>
                    <a:pt x="1024" y="751"/>
                    <a:pt x="1092" y="546"/>
                    <a:pt x="1024" y="342"/>
                  </a:cubicBezTo>
                  <a:cubicBezTo>
                    <a:pt x="990" y="205"/>
                    <a:pt x="853" y="103"/>
                    <a:pt x="717" y="103"/>
                  </a:cubicBezTo>
                  <a:cubicBezTo>
                    <a:pt x="649" y="103"/>
                    <a:pt x="580" y="137"/>
                    <a:pt x="546" y="171"/>
                  </a:cubicBezTo>
                  <a:cubicBezTo>
                    <a:pt x="512" y="239"/>
                    <a:pt x="546" y="273"/>
                    <a:pt x="649" y="342"/>
                  </a:cubicBezTo>
                  <a:cubicBezTo>
                    <a:pt x="751" y="410"/>
                    <a:pt x="819" y="478"/>
                    <a:pt x="751" y="580"/>
                  </a:cubicBezTo>
                  <a:cubicBezTo>
                    <a:pt x="751" y="649"/>
                    <a:pt x="717" y="683"/>
                    <a:pt x="683" y="717"/>
                  </a:cubicBezTo>
                  <a:cubicBezTo>
                    <a:pt x="609" y="791"/>
                    <a:pt x="548" y="826"/>
                    <a:pt x="494" y="826"/>
                  </a:cubicBezTo>
                  <a:cubicBezTo>
                    <a:pt x="424" y="826"/>
                    <a:pt x="365" y="765"/>
                    <a:pt x="307" y="649"/>
                  </a:cubicBezTo>
                  <a:cubicBezTo>
                    <a:pt x="239" y="512"/>
                    <a:pt x="239" y="307"/>
                    <a:pt x="307" y="171"/>
                  </a:cubicBezTo>
                  <a:cubicBezTo>
                    <a:pt x="341" y="137"/>
                    <a:pt x="273" y="69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6" name="Google Shape;16966;p116"/>
            <p:cNvSpPr/>
            <p:nvPr/>
          </p:nvSpPr>
          <p:spPr>
            <a:xfrm>
              <a:off x="3419622" y="2391124"/>
              <a:ext cx="41962" cy="12106"/>
            </a:xfrm>
            <a:custGeom>
              <a:rect b="b" l="l" r="r" t="t"/>
              <a:pathLst>
                <a:path extrusionOk="0" h="650" w="2253">
                  <a:moveTo>
                    <a:pt x="2116" y="1"/>
                  </a:moveTo>
                  <a:cubicBezTo>
                    <a:pt x="2048" y="1"/>
                    <a:pt x="1980" y="1"/>
                    <a:pt x="1946" y="35"/>
                  </a:cubicBezTo>
                  <a:cubicBezTo>
                    <a:pt x="1331" y="205"/>
                    <a:pt x="751" y="342"/>
                    <a:pt x="137" y="410"/>
                  </a:cubicBezTo>
                  <a:cubicBezTo>
                    <a:pt x="103" y="410"/>
                    <a:pt x="35" y="444"/>
                    <a:pt x="1" y="444"/>
                  </a:cubicBezTo>
                  <a:cubicBezTo>
                    <a:pt x="1" y="478"/>
                    <a:pt x="1" y="513"/>
                    <a:pt x="1" y="547"/>
                  </a:cubicBezTo>
                  <a:cubicBezTo>
                    <a:pt x="1" y="581"/>
                    <a:pt x="35" y="615"/>
                    <a:pt x="103" y="649"/>
                  </a:cubicBezTo>
                  <a:lnTo>
                    <a:pt x="308" y="649"/>
                  </a:lnTo>
                  <a:cubicBezTo>
                    <a:pt x="922" y="547"/>
                    <a:pt x="1502" y="444"/>
                    <a:pt x="2116" y="240"/>
                  </a:cubicBezTo>
                  <a:cubicBezTo>
                    <a:pt x="2150" y="240"/>
                    <a:pt x="2185" y="240"/>
                    <a:pt x="2185" y="205"/>
                  </a:cubicBezTo>
                  <a:cubicBezTo>
                    <a:pt x="2219" y="171"/>
                    <a:pt x="2253" y="103"/>
                    <a:pt x="2253" y="69"/>
                  </a:cubicBezTo>
                  <a:cubicBezTo>
                    <a:pt x="2253" y="35"/>
                    <a:pt x="2185" y="1"/>
                    <a:pt x="211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7" name="Google Shape;16967;p116"/>
            <p:cNvSpPr/>
            <p:nvPr/>
          </p:nvSpPr>
          <p:spPr>
            <a:xfrm>
              <a:off x="3468565" y="2236416"/>
              <a:ext cx="20990" cy="18215"/>
            </a:xfrm>
            <a:custGeom>
              <a:rect b="b" l="l" r="r" t="t"/>
              <a:pathLst>
                <a:path extrusionOk="0" h="978" w="1127">
                  <a:moveTo>
                    <a:pt x="525" y="1"/>
                  </a:moveTo>
                  <a:cubicBezTo>
                    <a:pt x="322" y="1"/>
                    <a:pt x="125" y="107"/>
                    <a:pt x="34" y="289"/>
                  </a:cubicBezTo>
                  <a:cubicBezTo>
                    <a:pt x="0" y="323"/>
                    <a:pt x="34" y="391"/>
                    <a:pt x="34" y="459"/>
                  </a:cubicBezTo>
                  <a:cubicBezTo>
                    <a:pt x="103" y="459"/>
                    <a:pt x="171" y="425"/>
                    <a:pt x="205" y="425"/>
                  </a:cubicBezTo>
                  <a:cubicBezTo>
                    <a:pt x="273" y="391"/>
                    <a:pt x="307" y="323"/>
                    <a:pt x="341" y="289"/>
                  </a:cubicBezTo>
                  <a:cubicBezTo>
                    <a:pt x="387" y="258"/>
                    <a:pt x="447" y="241"/>
                    <a:pt x="508" y="241"/>
                  </a:cubicBezTo>
                  <a:cubicBezTo>
                    <a:pt x="583" y="241"/>
                    <a:pt x="660" y="267"/>
                    <a:pt x="717" y="323"/>
                  </a:cubicBezTo>
                  <a:cubicBezTo>
                    <a:pt x="819" y="425"/>
                    <a:pt x="853" y="596"/>
                    <a:pt x="785" y="732"/>
                  </a:cubicBezTo>
                  <a:lnTo>
                    <a:pt x="512" y="630"/>
                  </a:lnTo>
                  <a:cubicBezTo>
                    <a:pt x="478" y="630"/>
                    <a:pt x="444" y="621"/>
                    <a:pt x="414" y="621"/>
                  </a:cubicBezTo>
                  <a:cubicBezTo>
                    <a:pt x="384" y="621"/>
                    <a:pt x="358" y="630"/>
                    <a:pt x="341" y="664"/>
                  </a:cubicBezTo>
                  <a:cubicBezTo>
                    <a:pt x="341" y="732"/>
                    <a:pt x="341" y="801"/>
                    <a:pt x="410" y="835"/>
                  </a:cubicBezTo>
                  <a:cubicBezTo>
                    <a:pt x="512" y="903"/>
                    <a:pt x="614" y="937"/>
                    <a:pt x="751" y="971"/>
                  </a:cubicBezTo>
                  <a:cubicBezTo>
                    <a:pt x="768" y="976"/>
                    <a:pt x="787" y="978"/>
                    <a:pt x="805" y="978"/>
                  </a:cubicBezTo>
                  <a:cubicBezTo>
                    <a:pt x="929" y="978"/>
                    <a:pt x="1062" y="881"/>
                    <a:pt x="1092" y="732"/>
                  </a:cubicBezTo>
                  <a:cubicBezTo>
                    <a:pt x="1126" y="493"/>
                    <a:pt x="1024" y="221"/>
                    <a:pt x="819" y="84"/>
                  </a:cubicBezTo>
                  <a:cubicBezTo>
                    <a:pt x="728" y="27"/>
                    <a:pt x="626" y="1"/>
                    <a:pt x="5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8" name="Google Shape;16968;p116"/>
            <p:cNvSpPr/>
            <p:nvPr/>
          </p:nvSpPr>
          <p:spPr>
            <a:xfrm>
              <a:off x="3340192" y="2347917"/>
              <a:ext cx="16539" cy="20245"/>
            </a:xfrm>
            <a:custGeom>
              <a:rect b="b" l="l" r="r" t="t"/>
              <a:pathLst>
                <a:path extrusionOk="0" h="1087" w="888">
                  <a:moveTo>
                    <a:pt x="342" y="0"/>
                  </a:moveTo>
                  <a:cubicBezTo>
                    <a:pt x="273" y="0"/>
                    <a:pt x="171" y="34"/>
                    <a:pt x="171" y="103"/>
                  </a:cubicBezTo>
                  <a:cubicBezTo>
                    <a:pt x="137" y="205"/>
                    <a:pt x="239" y="239"/>
                    <a:pt x="307" y="239"/>
                  </a:cubicBezTo>
                  <a:cubicBezTo>
                    <a:pt x="444" y="273"/>
                    <a:pt x="546" y="376"/>
                    <a:pt x="546" y="478"/>
                  </a:cubicBezTo>
                  <a:cubicBezTo>
                    <a:pt x="580" y="580"/>
                    <a:pt x="580" y="683"/>
                    <a:pt x="580" y="819"/>
                  </a:cubicBezTo>
                  <a:cubicBezTo>
                    <a:pt x="376" y="819"/>
                    <a:pt x="342" y="751"/>
                    <a:pt x="307" y="683"/>
                  </a:cubicBezTo>
                  <a:cubicBezTo>
                    <a:pt x="273" y="615"/>
                    <a:pt x="273" y="512"/>
                    <a:pt x="239" y="478"/>
                  </a:cubicBezTo>
                  <a:cubicBezTo>
                    <a:pt x="239" y="410"/>
                    <a:pt x="171" y="376"/>
                    <a:pt x="137" y="342"/>
                  </a:cubicBezTo>
                  <a:cubicBezTo>
                    <a:pt x="69" y="376"/>
                    <a:pt x="0" y="410"/>
                    <a:pt x="0" y="478"/>
                  </a:cubicBezTo>
                  <a:cubicBezTo>
                    <a:pt x="0" y="683"/>
                    <a:pt x="103" y="922"/>
                    <a:pt x="307" y="1024"/>
                  </a:cubicBezTo>
                  <a:cubicBezTo>
                    <a:pt x="361" y="1067"/>
                    <a:pt x="425" y="1086"/>
                    <a:pt x="489" y="1086"/>
                  </a:cubicBezTo>
                  <a:cubicBezTo>
                    <a:pt x="629" y="1086"/>
                    <a:pt x="772" y="994"/>
                    <a:pt x="819" y="853"/>
                  </a:cubicBezTo>
                  <a:cubicBezTo>
                    <a:pt x="887" y="649"/>
                    <a:pt x="853" y="410"/>
                    <a:pt x="717" y="205"/>
                  </a:cubicBezTo>
                  <a:cubicBezTo>
                    <a:pt x="649" y="103"/>
                    <a:pt x="512" y="0"/>
                    <a:pt x="34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9" name="Google Shape;16969;p116"/>
            <p:cNvSpPr/>
            <p:nvPr/>
          </p:nvSpPr>
          <p:spPr>
            <a:xfrm>
              <a:off x="3264561" y="2212559"/>
              <a:ext cx="31160" cy="13205"/>
            </a:xfrm>
            <a:custGeom>
              <a:rect b="b" l="l" r="r" t="t"/>
              <a:pathLst>
                <a:path extrusionOk="0" h="709" w="1673">
                  <a:moveTo>
                    <a:pt x="512" y="0"/>
                  </a:moveTo>
                  <a:cubicBezTo>
                    <a:pt x="308" y="34"/>
                    <a:pt x="137" y="137"/>
                    <a:pt x="69" y="341"/>
                  </a:cubicBezTo>
                  <a:cubicBezTo>
                    <a:pt x="35" y="478"/>
                    <a:pt x="1" y="546"/>
                    <a:pt x="137" y="580"/>
                  </a:cubicBezTo>
                  <a:cubicBezTo>
                    <a:pt x="168" y="596"/>
                    <a:pt x="192" y="602"/>
                    <a:pt x="211" y="602"/>
                  </a:cubicBezTo>
                  <a:cubicBezTo>
                    <a:pt x="275" y="602"/>
                    <a:pt x="281" y="523"/>
                    <a:pt x="308" y="444"/>
                  </a:cubicBezTo>
                  <a:cubicBezTo>
                    <a:pt x="342" y="307"/>
                    <a:pt x="478" y="239"/>
                    <a:pt x="615" y="239"/>
                  </a:cubicBezTo>
                  <a:cubicBezTo>
                    <a:pt x="820" y="273"/>
                    <a:pt x="1058" y="307"/>
                    <a:pt x="1263" y="444"/>
                  </a:cubicBezTo>
                  <a:cubicBezTo>
                    <a:pt x="1263" y="444"/>
                    <a:pt x="1263" y="478"/>
                    <a:pt x="1263" y="478"/>
                  </a:cubicBezTo>
                  <a:cubicBezTo>
                    <a:pt x="1195" y="546"/>
                    <a:pt x="1161" y="614"/>
                    <a:pt x="1263" y="683"/>
                  </a:cubicBezTo>
                  <a:cubicBezTo>
                    <a:pt x="1297" y="700"/>
                    <a:pt x="1331" y="708"/>
                    <a:pt x="1366" y="708"/>
                  </a:cubicBezTo>
                  <a:cubicBezTo>
                    <a:pt x="1400" y="708"/>
                    <a:pt x="1434" y="700"/>
                    <a:pt x="1468" y="683"/>
                  </a:cubicBezTo>
                  <a:cubicBezTo>
                    <a:pt x="1673" y="580"/>
                    <a:pt x="1673" y="375"/>
                    <a:pt x="1468" y="239"/>
                  </a:cubicBezTo>
                  <a:cubicBezTo>
                    <a:pt x="1161" y="68"/>
                    <a:pt x="820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0" name="Google Shape;16970;p116"/>
            <p:cNvSpPr/>
            <p:nvPr/>
          </p:nvSpPr>
          <p:spPr>
            <a:xfrm>
              <a:off x="3497786" y="2102344"/>
              <a:ext cx="27993" cy="22629"/>
            </a:xfrm>
            <a:custGeom>
              <a:rect b="b" l="l" r="r" t="t"/>
              <a:pathLst>
                <a:path extrusionOk="0" h="1215" w="1503">
                  <a:moveTo>
                    <a:pt x="107" y="1"/>
                  </a:moveTo>
                  <a:cubicBezTo>
                    <a:pt x="83" y="1"/>
                    <a:pt x="59" y="25"/>
                    <a:pt x="35" y="49"/>
                  </a:cubicBezTo>
                  <a:cubicBezTo>
                    <a:pt x="1" y="83"/>
                    <a:pt x="1" y="117"/>
                    <a:pt x="35" y="151"/>
                  </a:cubicBezTo>
                  <a:cubicBezTo>
                    <a:pt x="69" y="185"/>
                    <a:pt x="103" y="220"/>
                    <a:pt x="171" y="254"/>
                  </a:cubicBezTo>
                  <a:lnTo>
                    <a:pt x="615" y="629"/>
                  </a:lnTo>
                  <a:lnTo>
                    <a:pt x="581" y="629"/>
                  </a:lnTo>
                  <a:lnTo>
                    <a:pt x="990" y="1004"/>
                  </a:lnTo>
                  <a:cubicBezTo>
                    <a:pt x="1093" y="1073"/>
                    <a:pt x="1161" y="1141"/>
                    <a:pt x="1229" y="1175"/>
                  </a:cubicBezTo>
                  <a:cubicBezTo>
                    <a:pt x="1269" y="1195"/>
                    <a:pt x="1308" y="1214"/>
                    <a:pt x="1347" y="1214"/>
                  </a:cubicBezTo>
                  <a:cubicBezTo>
                    <a:pt x="1376" y="1214"/>
                    <a:pt x="1405" y="1204"/>
                    <a:pt x="1434" y="1175"/>
                  </a:cubicBezTo>
                  <a:cubicBezTo>
                    <a:pt x="1502" y="1107"/>
                    <a:pt x="1434" y="1038"/>
                    <a:pt x="1400" y="970"/>
                  </a:cubicBezTo>
                  <a:cubicBezTo>
                    <a:pt x="1024" y="697"/>
                    <a:pt x="683" y="390"/>
                    <a:pt x="308" y="83"/>
                  </a:cubicBezTo>
                  <a:cubicBezTo>
                    <a:pt x="274" y="49"/>
                    <a:pt x="206" y="15"/>
                    <a:pt x="137" y="15"/>
                  </a:cubicBezTo>
                  <a:cubicBezTo>
                    <a:pt x="127" y="5"/>
                    <a:pt x="117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1" name="Google Shape;16971;p116"/>
            <p:cNvSpPr/>
            <p:nvPr/>
          </p:nvSpPr>
          <p:spPr>
            <a:xfrm>
              <a:off x="3493335" y="2153447"/>
              <a:ext cx="20990" cy="17284"/>
            </a:xfrm>
            <a:custGeom>
              <a:rect b="b" l="l" r="r" t="t"/>
              <a:pathLst>
                <a:path extrusionOk="0" h="928" w="1127">
                  <a:moveTo>
                    <a:pt x="342" y="1"/>
                  </a:moveTo>
                  <a:cubicBezTo>
                    <a:pt x="137" y="1"/>
                    <a:pt x="1" y="205"/>
                    <a:pt x="103" y="376"/>
                  </a:cubicBezTo>
                  <a:cubicBezTo>
                    <a:pt x="137" y="410"/>
                    <a:pt x="172" y="444"/>
                    <a:pt x="240" y="444"/>
                  </a:cubicBezTo>
                  <a:cubicBezTo>
                    <a:pt x="252" y="450"/>
                    <a:pt x="264" y="453"/>
                    <a:pt x="274" y="453"/>
                  </a:cubicBezTo>
                  <a:cubicBezTo>
                    <a:pt x="319" y="453"/>
                    <a:pt x="342" y="398"/>
                    <a:pt x="342" y="342"/>
                  </a:cubicBezTo>
                  <a:cubicBezTo>
                    <a:pt x="342" y="308"/>
                    <a:pt x="342" y="274"/>
                    <a:pt x="342" y="239"/>
                  </a:cubicBezTo>
                  <a:cubicBezTo>
                    <a:pt x="547" y="274"/>
                    <a:pt x="752" y="410"/>
                    <a:pt x="854" y="615"/>
                  </a:cubicBezTo>
                  <a:lnTo>
                    <a:pt x="786" y="683"/>
                  </a:lnTo>
                  <a:cubicBezTo>
                    <a:pt x="718" y="751"/>
                    <a:pt x="718" y="820"/>
                    <a:pt x="786" y="888"/>
                  </a:cubicBezTo>
                  <a:cubicBezTo>
                    <a:pt x="815" y="917"/>
                    <a:pt x="843" y="927"/>
                    <a:pt x="872" y="927"/>
                  </a:cubicBezTo>
                  <a:cubicBezTo>
                    <a:pt x="912" y="927"/>
                    <a:pt x="951" y="908"/>
                    <a:pt x="991" y="888"/>
                  </a:cubicBezTo>
                  <a:cubicBezTo>
                    <a:pt x="1093" y="820"/>
                    <a:pt x="1127" y="683"/>
                    <a:pt x="1127" y="547"/>
                  </a:cubicBezTo>
                  <a:cubicBezTo>
                    <a:pt x="956" y="239"/>
                    <a:pt x="683" y="35"/>
                    <a:pt x="34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2" name="Google Shape;16972;p116"/>
            <p:cNvSpPr/>
            <p:nvPr/>
          </p:nvSpPr>
          <p:spPr>
            <a:xfrm>
              <a:off x="3540378" y="2156632"/>
              <a:ext cx="11454" cy="29558"/>
            </a:xfrm>
            <a:custGeom>
              <a:rect b="b" l="l" r="r" t="t"/>
              <a:pathLst>
                <a:path extrusionOk="0" h="1587" w="615">
                  <a:moveTo>
                    <a:pt x="68" y="0"/>
                  </a:moveTo>
                  <a:cubicBezTo>
                    <a:pt x="34" y="34"/>
                    <a:pt x="0" y="68"/>
                    <a:pt x="0" y="103"/>
                  </a:cubicBezTo>
                  <a:cubicBezTo>
                    <a:pt x="0" y="171"/>
                    <a:pt x="34" y="239"/>
                    <a:pt x="68" y="273"/>
                  </a:cubicBezTo>
                  <a:cubicBezTo>
                    <a:pt x="205" y="649"/>
                    <a:pt x="307" y="1024"/>
                    <a:pt x="341" y="1433"/>
                  </a:cubicBezTo>
                  <a:cubicBezTo>
                    <a:pt x="341" y="1468"/>
                    <a:pt x="375" y="1502"/>
                    <a:pt x="375" y="1536"/>
                  </a:cubicBezTo>
                  <a:cubicBezTo>
                    <a:pt x="410" y="1570"/>
                    <a:pt x="452" y="1587"/>
                    <a:pt x="491" y="1587"/>
                  </a:cubicBezTo>
                  <a:cubicBezTo>
                    <a:pt x="529" y="1587"/>
                    <a:pt x="563" y="1570"/>
                    <a:pt x="580" y="1536"/>
                  </a:cubicBezTo>
                  <a:cubicBezTo>
                    <a:pt x="580" y="1502"/>
                    <a:pt x="614" y="1468"/>
                    <a:pt x="614" y="1433"/>
                  </a:cubicBezTo>
                  <a:cubicBezTo>
                    <a:pt x="614" y="1331"/>
                    <a:pt x="614" y="1195"/>
                    <a:pt x="580" y="1092"/>
                  </a:cubicBezTo>
                  <a:cubicBezTo>
                    <a:pt x="478" y="751"/>
                    <a:pt x="375" y="444"/>
                    <a:pt x="273" y="137"/>
                  </a:cubicBezTo>
                  <a:cubicBezTo>
                    <a:pt x="239" y="103"/>
                    <a:pt x="239" y="68"/>
                    <a:pt x="205" y="34"/>
                  </a:cubicBezTo>
                  <a:cubicBezTo>
                    <a:pt x="171" y="34"/>
                    <a:pt x="137" y="0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973" name="Google Shape;16973;p116"/>
          <p:cNvSpPr/>
          <p:nvPr/>
        </p:nvSpPr>
        <p:spPr>
          <a:xfrm>
            <a:off x="2348811" y="1804876"/>
            <a:ext cx="34978" cy="45836"/>
          </a:xfrm>
          <a:custGeom>
            <a:rect b="b" l="l" r="r" t="t"/>
            <a:pathLst>
              <a:path extrusionOk="0" h="2461" w="1878">
                <a:moveTo>
                  <a:pt x="1624" y="1"/>
                </a:moveTo>
                <a:cubicBezTo>
                  <a:pt x="1564" y="1"/>
                  <a:pt x="1516" y="25"/>
                  <a:pt x="1468" y="49"/>
                </a:cubicBezTo>
                <a:cubicBezTo>
                  <a:pt x="1399" y="117"/>
                  <a:pt x="1331" y="186"/>
                  <a:pt x="1297" y="254"/>
                </a:cubicBezTo>
                <a:cubicBezTo>
                  <a:pt x="888" y="868"/>
                  <a:pt x="478" y="1448"/>
                  <a:pt x="69" y="2062"/>
                </a:cubicBezTo>
                <a:cubicBezTo>
                  <a:pt x="0" y="2165"/>
                  <a:pt x="0" y="2301"/>
                  <a:pt x="69" y="2404"/>
                </a:cubicBezTo>
                <a:cubicBezTo>
                  <a:pt x="129" y="2444"/>
                  <a:pt x="189" y="2460"/>
                  <a:pt x="255" y="2460"/>
                </a:cubicBezTo>
                <a:cubicBezTo>
                  <a:pt x="303" y="2460"/>
                  <a:pt x="353" y="2452"/>
                  <a:pt x="410" y="2438"/>
                </a:cubicBezTo>
                <a:cubicBezTo>
                  <a:pt x="546" y="2335"/>
                  <a:pt x="683" y="2233"/>
                  <a:pt x="785" y="2097"/>
                </a:cubicBezTo>
                <a:cubicBezTo>
                  <a:pt x="1126" y="1585"/>
                  <a:pt x="1434" y="1039"/>
                  <a:pt x="1741" y="493"/>
                </a:cubicBezTo>
                <a:cubicBezTo>
                  <a:pt x="1809" y="425"/>
                  <a:pt x="1843" y="322"/>
                  <a:pt x="1877" y="220"/>
                </a:cubicBezTo>
                <a:cubicBezTo>
                  <a:pt x="1809" y="152"/>
                  <a:pt x="1775" y="49"/>
                  <a:pt x="1707" y="15"/>
                </a:cubicBezTo>
                <a:cubicBezTo>
                  <a:pt x="1677" y="5"/>
                  <a:pt x="1649" y="1"/>
                  <a:pt x="162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74" name="Google Shape;16974;p116"/>
          <p:cNvSpPr/>
          <p:nvPr/>
        </p:nvSpPr>
        <p:spPr>
          <a:xfrm>
            <a:off x="866826" y="1835895"/>
            <a:ext cx="35611" cy="31644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75" name="Google Shape;16975;p116"/>
          <p:cNvSpPr/>
          <p:nvPr/>
        </p:nvSpPr>
        <p:spPr>
          <a:xfrm>
            <a:off x="230060" y="1844275"/>
            <a:ext cx="33059" cy="30973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976" name="Google Shape;16976;p116"/>
          <p:cNvGrpSpPr/>
          <p:nvPr/>
        </p:nvGrpSpPr>
        <p:grpSpPr>
          <a:xfrm>
            <a:off x="160780" y="1420119"/>
            <a:ext cx="812236" cy="638558"/>
            <a:chOff x="160780" y="1420119"/>
            <a:chExt cx="812236" cy="638558"/>
          </a:xfrm>
        </p:grpSpPr>
        <p:sp>
          <p:nvSpPr>
            <p:cNvPr id="16977" name="Google Shape;16977;p116"/>
            <p:cNvSpPr/>
            <p:nvPr/>
          </p:nvSpPr>
          <p:spPr>
            <a:xfrm>
              <a:off x="160780" y="1420119"/>
              <a:ext cx="812236" cy="638558"/>
            </a:xfrm>
            <a:custGeom>
              <a:rect b="b" l="l" r="r" t="t"/>
              <a:pathLst>
                <a:path extrusionOk="0" h="34285" w="43610">
                  <a:moveTo>
                    <a:pt x="24210" y="10681"/>
                  </a:moveTo>
                  <a:cubicBezTo>
                    <a:pt x="24296" y="10681"/>
                    <a:pt x="24387" y="10727"/>
                    <a:pt x="24433" y="10818"/>
                  </a:cubicBezTo>
                  <a:cubicBezTo>
                    <a:pt x="24535" y="10954"/>
                    <a:pt x="24467" y="11125"/>
                    <a:pt x="24330" y="11193"/>
                  </a:cubicBezTo>
                  <a:cubicBezTo>
                    <a:pt x="24283" y="11217"/>
                    <a:pt x="24237" y="11227"/>
                    <a:pt x="24194" y="11227"/>
                  </a:cubicBezTo>
                  <a:cubicBezTo>
                    <a:pt x="23934" y="11227"/>
                    <a:pt x="23798" y="10833"/>
                    <a:pt x="24092" y="10715"/>
                  </a:cubicBezTo>
                  <a:cubicBezTo>
                    <a:pt x="24126" y="10693"/>
                    <a:pt x="24167" y="10681"/>
                    <a:pt x="24210" y="10681"/>
                  </a:cubicBezTo>
                  <a:close/>
                  <a:moveTo>
                    <a:pt x="18781" y="11132"/>
                  </a:moveTo>
                  <a:cubicBezTo>
                    <a:pt x="18887" y="11132"/>
                    <a:pt x="18991" y="11195"/>
                    <a:pt x="19041" y="11295"/>
                  </a:cubicBezTo>
                  <a:cubicBezTo>
                    <a:pt x="19076" y="11466"/>
                    <a:pt x="18973" y="11568"/>
                    <a:pt x="18803" y="11637"/>
                  </a:cubicBezTo>
                  <a:cubicBezTo>
                    <a:pt x="18734" y="11671"/>
                    <a:pt x="18632" y="11705"/>
                    <a:pt x="18564" y="11739"/>
                  </a:cubicBezTo>
                  <a:cubicBezTo>
                    <a:pt x="18393" y="11807"/>
                    <a:pt x="18188" y="11841"/>
                    <a:pt x="18018" y="11910"/>
                  </a:cubicBezTo>
                  <a:cubicBezTo>
                    <a:pt x="17506" y="12080"/>
                    <a:pt x="17062" y="12353"/>
                    <a:pt x="16687" y="12694"/>
                  </a:cubicBezTo>
                  <a:cubicBezTo>
                    <a:pt x="16073" y="13240"/>
                    <a:pt x="15595" y="13855"/>
                    <a:pt x="15151" y="14537"/>
                  </a:cubicBezTo>
                  <a:cubicBezTo>
                    <a:pt x="15083" y="14639"/>
                    <a:pt x="15015" y="14742"/>
                    <a:pt x="14947" y="14844"/>
                  </a:cubicBezTo>
                  <a:cubicBezTo>
                    <a:pt x="14881" y="14910"/>
                    <a:pt x="14800" y="14948"/>
                    <a:pt x="14724" y="14948"/>
                  </a:cubicBezTo>
                  <a:cubicBezTo>
                    <a:pt x="14682" y="14948"/>
                    <a:pt x="14642" y="14937"/>
                    <a:pt x="14605" y="14912"/>
                  </a:cubicBezTo>
                  <a:cubicBezTo>
                    <a:pt x="14469" y="14844"/>
                    <a:pt x="14401" y="14674"/>
                    <a:pt x="14469" y="14537"/>
                  </a:cubicBezTo>
                  <a:cubicBezTo>
                    <a:pt x="14503" y="14469"/>
                    <a:pt x="14503" y="14435"/>
                    <a:pt x="14571" y="14366"/>
                  </a:cubicBezTo>
                  <a:cubicBezTo>
                    <a:pt x="15049" y="13513"/>
                    <a:pt x="15663" y="12763"/>
                    <a:pt x="16414" y="12148"/>
                  </a:cubicBezTo>
                  <a:cubicBezTo>
                    <a:pt x="16653" y="11944"/>
                    <a:pt x="16892" y="11773"/>
                    <a:pt x="17062" y="11671"/>
                  </a:cubicBezTo>
                  <a:cubicBezTo>
                    <a:pt x="17438" y="11534"/>
                    <a:pt x="17745" y="11398"/>
                    <a:pt x="18052" y="11295"/>
                  </a:cubicBezTo>
                  <a:cubicBezTo>
                    <a:pt x="18222" y="11227"/>
                    <a:pt x="18461" y="11193"/>
                    <a:pt x="18666" y="11159"/>
                  </a:cubicBezTo>
                  <a:cubicBezTo>
                    <a:pt x="18703" y="11141"/>
                    <a:pt x="18742" y="11132"/>
                    <a:pt x="18781" y="11132"/>
                  </a:cubicBezTo>
                  <a:close/>
                  <a:moveTo>
                    <a:pt x="25559" y="11159"/>
                  </a:moveTo>
                  <a:cubicBezTo>
                    <a:pt x="25627" y="11159"/>
                    <a:pt x="25695" y="11159"/>
                    <a:pt x="25764" y="11193"/>
                  </a:cubicBezTo>
                  <a:cubicBezTo>
                    <a:pt x="26821" y="11398"/>
                    <a:pt x="27845" y="11875"/>
                    <a:pt x="28664" y="12592"/>
                  </a:cubicBezTo>
                  <a:cubicBezTo>
                    <a:pt x="29517" y="13377"/>
                    <a:pt x="30200" y="14264"/>
                    <a:pt x="30746" y="15288"/>
                  </a:cubicBezTo>
                  <a:cubicBezTo>
                    <a:pt x="30746" y="15322"/>
                    <a:pt x="30780" y="15390"/>
                    <a:pt x="30814" y="15492"/>
                  </a:cubicBezTo>
                  <a:cubicBezTo>
                    <a:pt x="30848" y="15663"/>
                    <a:pt x="30814" y="15765"/>
                    <a:pt x="30677" y="15834"/>
                  </a:cubicBezTo>
                  <a:lnTo>
                    <a:pt x="30677" y="15868"/>
                  </a:lnTo>
                  <a:cubicBezTo>
                    <a:pt x="30641" y="15875"/>
                    <a:pt x="30607" y="15879"/>
                    <a:pt x="30576" y="15879"/>
                  </a:cubicBezTo>
                  <a:cubicBezTo>
                    <a:pt x="30463" y="15879"/>
                    <a:pt x="30382" y="15824"/>
                    <a:pt x="30302" y="15663"/>
                  </a:cubicBezTo>
                  <a:cubicBezTo>
                    <a:pt x="30029" y="15220"/>
                    <a:pt x="29722" y="14742"/>
                    <a:pt x="29415" y="14298"/>
                  </a:cubicBezTo>
                  <a:cubicBezTo>
                    <a:pt x="28528" y="12967"/>
                    <a:pt x="27163" y="12080"/>
                    <a:pt x="25593" y="11773"/>
                  </a:cubicBezTo>
                  <a:cubicBezTo>
                    <a:pt x="25559" y="11773"/>
                    <a:pt x="25525" y="11739"/>
                    <a:pt x="25491" y="11739"/>
                  </a:cubicBezTo>
                  <a:cubicBezTo>
                    <a:pt x="25320" y="11705"/>
                    <a:pt x="25252" y="11568"/>
                    <a:pt x="25286" y="11432"/>
                  </a:cubicBezTo>
                  <a:cubicBezTo>
                    <a:pt x="25286" y="11261"/>
                    <a:pt x="25422" y="11159"/>
                    <a:pt x="25559" y="11159"/>
                  </a:cubicBezTo>
                  <a:close/>
                  <a:moveTo>
                    <a:pt x="14297" y="15534"/>
                  </a:moveTo>
                  <a:cubicBezTo>
                    <a:pt x="14417" y="15534"/>
                    <a:pt x="14521" y="15597"/>
                    <a:pt x="14571" y="15697"/>
                  </a:cubicBezTo>
                  <a:cubicBezTo>
                    <a:pt x="14640" y="15834"/>
                    <a:pt x="14571" y="16004"/>
                    <a:pt x="14435" y="16073"/>
                  </a:cubicBezTo>
                  <a:cubicBezTo>
                    <a:pt x="14398" y="16091"/>
                    <a:pt x="14359" y="16099"/>
                    <a:pt x="14320" y="16099"/>
                  </a:cubicBezTo>
                  <a:cubicBezTo>
                    <a:pt x="14214" y="16099"/>
                    <a:pt x="14109" y="16036"/>
                    <a:pt x="14059" y="15936"/>
                  </a:cubicBezTo>
                  <a:cubicBezTo>
                    <a:pt x="13991" y="15800"/>
                    <a:pt x="14025" y="15629"/>
                    <a:pt x="14162" y="15561"/>
                  </a:cubicBezTo>
                  <a:cubicBezTo>
                    <a:pt x="14208" y="15542"/>
                    <a:pt x="14253" y="15534"/>
                    <a:pt x="14297" y="15534"/>
                  </a:cubicBezTo>
                  <a:close/>
                  <a:moveTo>
                    <a:pt x="23011" y="8642"/>
                  </a:moveTo>
                  <a:cubicBezTo>
                    <a:pt x="23698" y="8642"/>
                    <a:pt x="24387" y="8683"/>
                    <a:pt x="25081" y="8770"/>
                  </a:cubicBezTo>
                  <a:cubicBezTo>
                    <a:pt x="26003" y="8838"/>
                    <a:pt x="26924" y="9077"/>
                    <a:pt x="27777" y="9453"/>
                  </a:cubicBezTo>
                  <a:cubicBezTo>
                    <a:pt x="29278" y="9999"/>
                    <a:pt x="30541" y="10988"/>
                    <a:pt x="31496" y="12285"/>
                  </a:cubicBezTo>
                  <a:cubicBezTo>
                    <a:pt x="32042" y="13138"/>
                    <a:pt x="32520" y="14059"/>
                    <a:pt x="32895" y="15049"/>
                  </a:cubicBezTo>
                  <a:cubicBezTo>
                    <a:pt x="33066" y="15458"/>
                    <a:pt x="33202" y="15936"/>
                    <a:pt x="33373" y="16380"/>
                  </a:cubicBezTo>
                  <a:cubicBezTo>
                    <a:pt x="33373" y="16448"/>
                    <a:pt x="33373" y="16516"/>
                    <a:pt x="33373" y="16584"/>
                  </a:cubicBezTo>
                  <a:cubicBezTo>
                    <a:pt x="33168" y="16550"/>
                    <a:pt x="32998" y="16516"/>
                    <a:pt x="32793" y="16482"/>
                  </a:cubicBezTo>
                  <a:cubicBezTo>
                    <a:pt x="32588" y="16482"/>
                    <a:pt x="32452" y="16380"/>
                    <a:pt x="32384" y="16175"/>
                  </a:cubicBezTo>
                  <a:cubicBezTo>
                    <a:pt x="32008" y="15288"/>
                    <a:pt x="31530" y="14469"/>
                    <a:pt x="30916" y="13684"/>
                  </a:cubicBezTo>
                  <a:cubicBezTo>
                    <a:pt x="30473" y="13104"/>
                    <a:pt x="29995" y="12558"/>
                    <a:pt x="29483" y="12046"/>
                  </a:cubicBezTo>
                  <a:cubicBezTo>
                    <a:pt x="27982" y="10681"/>
                    <a:pt x="26037" y="9862"/>
                    <a:pt x="23989" y="9726"/>
                  </a:cubicBezTo>
                  <a:cubicBezTo>
                    <a:pt x="23609" y="9704"/>
                    <a:pt x="23229" y="9693"/>
                    <a:pt x="22849" y="9693"/>
                  </a:cubicBezTo>
                  <a:cubicBezTo>
                    <a:pt x="21458" y="9693"/>
                    <a:pt x="20075" y="9840"/>
                    <a:pt x="18734" y="10135"/>
                  </a:cubicBezTo>
                  <a:cubicBezTo>
                    <a:pt x="17915" y="10306"/>
                    <a:pt x="17165" y="10647"/>
                    <a:pt x="16516" y="11125"/>
                  </a:cubicBezTo>
                  <a:cubicBezTo>
                    <a:pt x="16039" y="11466"/>
                    <a:pt x="15629" y="11841"/>
                    <a:pt x="15186" y="12217"/>
                  </a:cubicBezTo>
                  <a:cubicBezTo>
                    <a:pt x="14230" y="13036"/>
                    <a:pt x="13548" y="14128"/>
                    <a:pt x="13275" y="15322"/>
                  </a:cubicBezTo>
                  <a:cubicBezTo>
                    <a:pt x="13240" y="15458"/>
                    <a:pt x="13206" y="15561"/>
                    <a:pt x="13172" y="15663"/>
                  </a:cubicBezTo>
                  <a:cubicBezTo>
                    <a:pt x="13036" y="16141"/>
                    <a:pt x="12899" y="16619"/>
                    <a:pt x="12797" y="17062"/>
                  </a:cubicBezTo>
                  <a:lnTo>
                    <a:pt x="10818" y="17506"/>
                  </a:lnTo>
                  <a:cubicBezTo>
                    <a:pt x="10852" y="17369"/>
                    <a:pt x="10852" y="17301"/>
                    <a:pt x="10852" y="17233"/>
                  </a:cubicBezTo>
                  <a:cubicBezTo>
                    <a:pt x="11023" y="16346"/>
                    <a:pt x="11364" y="15527"/>
                    <a:pt x="11841" y="14776"/>
                  </a:cubicBezTo>
                  <a:cubicBezTo>
                    <a:pt x="12319" y="13923"/>
                    <a:pt x="12865" y="13138"/>
                    <a:pt x="13445" y="12387"/>
                  </a:cubicBezTo>
                  <a:cubicBezTo>
                    <a:pt x="14162" y="11432"/>
                    <a:pt x="15117" y="10681"/>
                    <a:pt x="16175" y="10135"/>
                  </a:cubicBezTo>
                  <a:cubicBezTo>
                    <a:pt x="17199" y="9623"/>
                    <a:pt x="18291" y="9248"/>
                    <a:pt x="19417" y="9009"/>
                  </a:cubicBezTo>
                  <a:cubicBezTo>
                    <a:pt x="20612" y="8770"/>
                    <a:pt x="21807" y="8642"/>
                    <a:pt x="23011" y="8642"/>
                  </a:cubicBezTo>
                  <a:close/>
                  <a:moveTo>
                    <a:pt x="24529" y="16236"/>
                  </a:moveTo>
                  <a:cubicBezTo>
                    <a:pt x="27118" y="16236"/>
                    <a:pt x="29707" y="16408"/>
                    <a:pt x="32281" y="16755"/>
                  </a:cubicBezTo>
                  <a:cubicBezTo>
                    <a:pt x="32725" y="16823"/>
                    <a:pt x="33100" y="16892"/>
                    <a:pt x="33510" y="16994"/>
                  </a:cubicBezTo>
                  <a:cubicBezTo>
                    <a:pt x="33612" y="17028"/>
                    <a:pt x="33714" y="17062"/>
                    <a:pt x="33783" y="17165"/>
                  </a:cubicBezTo>
                  <a:cubicBezTo>
                    <a:pt x="33919" y="17403"/>
                    <a:pt x="34056" y="17676"/>
                    <a:pt x="34260" y="18018"/>
                  </a:cubicBezTo>
                  <a:cubicBezTo>
                    <a:pt x="33646" y="17915"/>
                    <a:pt x="33134" y="17881"/>
                    <a:pt x="32622" y="17779"/>
                  </a:cubicBezTo>
                  <a:cubicBezTo>
                    <a:pt x="30677" y="17369"/>
                    <a:pt x="28664" y="17369"/>
                    <a:pt x="26651" y="17301"/>
                  </a:cubicBezTo>
                  <a:cubicBezTo>
                    <a:pt x="26349" y="17292"/>
                    <a:pt x="26045" y="17288"/>
                    <a:pt x="25740" y="17288"/>
                  </a:cubicBezTo>
                  <a:cubicBezTo>
                    <a:pt x="24906" y="17288"/>
                    <a:pt x="24063" y="17319"/>
                    <a:pt x="23239" y="17369"/>
                  </a:cubicBezTo>
                  <a:cubicBezTo>
                    <a:pt x="18973" y="17642"/>
                    <a:pt x="14776" y="18052"/>
                    <a:pt x="10579" y="18666"/>
                  </a:cubicBezTo>
                  <a:cubicBezTo>
                    <a:pt x="10442" y="18666"/>
                    <a:pt x="10340" y="18666"/>
                    <a:pt x="10169" y="18700"/>
                  </a:cubicBezTo>
                  <a:cubicBezTo>
                    <a:pt x="10306" y="18461"/>
                    <a:pt x="10374" y="18291"/>
                    <a:pt x="10442" y="18120"/>
                  </a:cubicBezTo>
                  <a:lnTo>
                    <a:pt x="10408" y="18120"/>
                  </a:lnTo>
                  <a:cubicBezTo>
                    <a:pt x="10477" y="18018"/>
                    <a:pt x="10579" y="17915"/>
                    <a:pt x="10715" y="17915"/>
                  </a:cubicBezTo>
                  <a:cubicBezTo>
                    <a:pt x="12319" y="17574"/>
                    <a:pt x="13923" y="17199"/>
                    <a:pt x="15527" y="16926"/>
                  </a:cubicBezTo>
                  <a:cubicBezTo>
                    <a:pt x="18515" y="16467"/>
                    <a:pt x="21522" y="16236"/>
                    <a:pt x="24529" y="16236"/>
                  </a:cubicBezTo>
                  <a:close/>
                  <a:moveTo>
                    <a:pt x="22078" y="23614"/>
                  </a:moveTo>
                  <a:cubicBezTo>
                    <a:pt x="21976" y="23921"/>
                    <a:pt x="21908" y="24194"/>
                    <a:pt x="21805" y="24467"/>
                  </a:cubicBezTo>
                  <a:lnTo>
                    <a:pt x="20440" y="24467"/>
                  </a:lnTo>
                  <a:lnTo>
                    <a:pt x="20611" y="23614"/>
                  </a:lnTo>
                  <a:close/>
                  <a:moveTo>
                    <a:pt x="22420" y="23648"/>
                  </a:moveTo>
                  <a:lnTo>
                    <a:pt x="23819" y="23750"/>
                  </a:lnTo>
                  <a:cubicBezTo>
                    <a:pt x="23716" y="24023"/>
                    <a:pt x="23614" y="24296"/>
                    <a:pt x="23512" y="24535"/>
                  </a:cubicBezTo>
                  <a:lnTo>
                    <a:pt x="22181" y="24467"/>
                  </a:lnTo>
                  <a:lnTo>
                    <a:pt x="22420" y="23648"/>
                  </a:lnTo>
                  <a:close/>
                  <a:moveTo>
                    <a:pt x="20236" y="23648"/>
                  </a:moveTo>
                  <a:lnTo>
                    <a:pt x="20236" y="23648"/>
                  </a:lnTo>
                  <a:cubicBezTo>
                    <a:pt x="20202" y="23853"/>
                    <a:pt x="20133" y="24057"/>
                    <a:pt x="20099" y="24262"/>
                  </a:cubicBezTo>
                  <a:cubicBezTo>
                    <a:pt x="20065" y="24364"/>
                    <a:pt x="19963" y="24501"/>
                    <a:pt x="19894" y="24501"/>
                  </a:cubicBezTo>
                  <a:cubicBezTo>
                    <a:pt x="19587" y="24535"/>
                    <a:pt x="19314" y="24569"/>
                    <a:pt x="19041" y="24569"/>
                  </a:cubicBezTo>
                  <a:cubicBezTo>
                    <a:pt x="19041" y="24262"/>
                    <a:pt x="19007" y="23989"/>
                    <a:pt x="19007" y="23716"/>
                  </a:cubicBezTo>
                  <a:lnTo>
                    <a:pt x="18973" y="23682"/>
                  </a:lnTo>
                  <a:lnTo>
                    <a:pt x="20236" y="23648"/>
                  </a:lnTo>
                  <a:close/>
                  <a:moveTo>
                    <a:pt x="24160" y="23784"/>
                  </a:moveTo>
                  <a:lnTo>
                    <a:pt x="25354" y="23921"/>
                  </a:lnTo>
                  <a:cubicBezTo>
                    <a:pt x="25218" y="24194"/>
                    <a:pt x="25081" y="24433"/>
                    <a:pt x="24979" y="24672"/>
                  </a:cubicBezTo>
                  <a:lnTo>
                    <a:pt x="23887" y="24569"/>
                  </a:lnTo>
                  <a:lnTo>
                    <a:pt x="24160" y="23784"/>
                  </a:lnTo>
                  <a:close/>
                  <a:moveTo>
                    <a:pt x="18632" y="23716"/>
                  </a:moveTo>
                  <a:cubicBezTo>
                    <a:pt x="18666" y="24023"/>
                    <a:pt x="18666" y="24330"/>
                    <a:pt x="18632" y="24603"/>
                  </a:cubicBezTo>
                  <a:lnTo>
                    <a:pt x="17711" y="24706"/>
                  </a:lnTo>
                  <a:cubicBezTo>
                    <a:pt x="17642" y="24399"/>
                    <a:pt x="17574" y="24160"/>
                    <a:pt x="17506" y="23853"/>
                  </a:cubicBezTo>
                  <a:lnTo>
                    <a:pt x="17506" y="23819"/>
                  </a:lnTo>
                  <a:lnTo>
                    <a:pt x="18632" y="23716"/>
                  </a:lnTo>
                  <a:close/>
                  <a:moveTo>
                    <a:pt x="17131" y="23921"/>
                  </a:moveTo>
                  <a:cubicBezTo>
                    <a:pt x="17199" y="24228"/>
                    <a:pt x="17404" y="24501"/>
                    <a:pt x="17267" y="24808"/>
                  </a:cubicBezTo>
                  <a:lnTo>
                    <a:pt x="16619" y="24910"/>
                  </a:lnTo>
                  <a:lnTo>
                    <a:pt x="16209" y="24057"/>
                  </a:lnTo>
                  <a:lnTo>
                    <a:pt x="17131" y="23921"/>
                  </a:lnTo>
                  <a:close/>
                  <a:moveTo>
                    <a:pt x="25730" y="23955"/>
                  </a:moveTo>
                  <a:lnTo>
                    <a:pt x="27094" y="24160"/>
                  </a:lnTo>
                  <a:lnTo>
                    <a:pt x="26548" y="24979"/>
                  </a:lnTo>
                  <a:lnTo>
                    <a:pt x="25354" y="24706"/>
                  </a:lnTo>
                  <a:lnTo>
                    <a:pt x="25730" y="23955"/>
                  </a:lnTo>
                  <a:close/>
                  <a:moveTo>
                    <a:pt x="15868" y="24126"/>
                  </a:moveTo>
                  <a:cubicBezTo>
                    <a:pt x="16004" y="24399"/>
                    <a:pt x="16107" y="24706"/>
                    <a:pt x="16209" y="25013"/>
                  </a:cubicBezTo>
                  <a:lnTo>
                    <a:pt x="15015" y="25252"/>
                  </a:lnTo>
                  <a:cubicBezTo>
                    <a:pt x="14878" y="24979"/>
                    <a:pt x="14742" y="24706"/>
                    <a:pt x="14571" y="24399"/>
                  </a:cubicBezTo>
                  <a:lnTo>
                    <a:pt x="15868" y="24126"/>
                  </a:lnTo>
                  <a:close/>
                  <a:moveTo>
                    <a:pt x="27369" y="24214"/>
                  </a:moveTo>
                  <a:lnTo>
                    <a:pt x="28255" y="24467"/>
                  </a:lnTo>
                  <a:lnTo>
                    <a:pt x="27845" y="25320"/>
                  </a:lnTo>
                  <a:lnTo>
                    <a:pt x="26958" y="25081"/>
                  </a:lnTo>
                  <a:cubicBezTo>
                    <a:pt x="27092" y="24779"/>
                    <a:pt x="27391" y="24577"/>
                    <a:pt x="27369" y="24214"/>
                  </a:cubicBezTo>
                  <a:close/>
                  <a:moveTo>
                    <a:pt x="14196" y="24501"/>
                  </a:moveTo>
                  <a:lnTo>
                    <a:pt x="14605" y="25354"/>
                  </a:lnTo>
                  <a:lnTo>
                    <a:pt x="13582" y="25661"/>
                  </a:lnTo>
                  <a:cubicBezTo>
                    <a:pt x="13377" y="25388"/>
                    <a:pt x="13206" y="25183"/>
                    <a:pt x="13002" y="24910"/>
                  </a:cubicBezTo>
                  <a:lnTo>
                    <a:pt x="14196" y="24501"/>
                  </a:lnTo>
                  <a:close/>
                  <a:moveTo>
                    <a:pt x="28596" y="24603"/>
                  </a:moveTo>
                  <a:lnTo>
                    <a:pt x="29722" y="25081"/>
                  </a:lnTo>
                  <a:lnTo>
                    <a:pt x="29312" y="25729"/>
                  </a:lnTo>
                  <a:lnTo>
                    <a:pt x="28221" y="25388"/>
                  </a:lnTo>
                  <a:lnTo>
                    <a:pt x="28596" y="24603"/>
                  </a:lnTo>
                  <a:close/>
                  <a:moveTo>
                    <a:pt x="12660" y="25013"/>
                  </a:moveTo>
                  <a:lnTo>
                    <a:pt x="13206" y="25764"/>
                  </a:lnTo>
                  <a:lnTo>
                    <a:pt x="12217" y="26173"/>
                  </a:lnTo>
                  <a:lnTo>
                    <a:pt x="11500" y="25491"/>
                  </a:lnTo>
                  <a:lnTo>
                    <a:pt x="12660" y="25013"/>
                  </a:lnTo>
                  <a:close/>
                  <a:moveTo>
                    <a:pt x="30063" y="25252"/>
                  </a:moveTo>
                  <a:lnTo>
                    <a:pt x="31053" y="25866"/>
                  </a:lnTo>
                  <a:cubicBezTo>
                    <a:pt x="30780" y="26002"/>
                    <a:pt x="30575" y="26105"/>
                    <a:pt x="30404" y="26207"/>
                  </a:cubicBezTo>
                  <a:cubicBezTo>
                    <a:pt x="30370" y="26224"/>
                    <a:pt x="30336" y="26233"/>
                    <a:pt x="30302" y="26233"/>
                  </a:cubicBezTo>
                  <a:cubicBezTo>
                    <a:pt x="30268" y="26233"/>
                    <a:pt x="30234" y="26224"/>
                    <a:pt x="30200" y="26207"/>
                  </a:cubicBezTo>
                  <a:cubicBezTo>
                    <a:pt x="30029" y="26139"/>
                    <a:pt x="29824" y="26037"/>
                    <a:pt x="29620" y="25934"/>
                  </a:cubicBezTo>
                  <a:lnTo>
                    <a:pt x="29585" y="25934"/>
                  </a:lnTo>
                  <a:lnTo>
                    <a:pt x="30063" y="25252"/>
                  </a:lnTo>
                  <a:close/>
                  <a:moveTo>
                    <a:pt x="11125" y="25695"/>
                  </a:moveTo>
                  <a:lnTo>
                    <a:pt x="11910" y="26310"/>
                  </a:lnTo>
                  <a:lnTo>
                    <a:pt x="11398" y="26651"/>
                  </a:lnTo>
                  <a:lnTo>
                    <a:pt x="10477" y="26173"/>
                  </a:lnTo>
                  <a:lnTo>
                    <a:pt x="11125" y="25695"/>
                  </a:lnTo>
                  <a:close/>
                  <a:moveTo>
                    <a:pt x="27681" y="17733"/>
                  </a:moveTo>
                  <a:cubicBezTo>
                    <a:pt x="28783" y="17733"/>
                    <a:pt x="29873" y="17783"/>
                    <a:pt x="30984" y="17915"/>
                  </a:cubicBezTo>
                  <a:cubicBezTo>
                    <a:pt x="32247" y="18086"/>
                    <a:pt x="33544" y="18291"/>
                    <a:pt x="34772" y="18495"/>
                  </a:cubicBezTo>
                  <a:cubicBezTo>
                    <a:pt x="35762" y="18666"/>
                    <a:pt x="36717" y="18837"/>
                    <a:pt x="37673" y="19007"/>
                  </a:cubicBezTo>
                  <a:cubicBezTo>
                    <a:pt x="38457" y="19144"/>
                    <a:pt x="39242" y="19280"/>
                    <a:pt x="40027" y="19485"/>
                  </a:cubicBezTo>
                  <a:cubicBezTo>
                    <a:pt x="40880" y="19656"/>
                    <a:pt x="41733" y="20031"/>
                    <a:pt x="42416" y="20577"/>
                  </a:cubicBezTo>
                  <a:cubicBezTo>
                    <a:pt x="43132" y="21020"/>
                    <a:pt x="43269" y="21976"/>
                    <a:pt x="42757" y="22624"/>
                  </a:cubicBezTo>
                  <a:lnTo>
                    <a:pt x="42723" y="22624"/>
                  </a:lnTo>
                  <a:cubicBezTo>
                    <a:pt x="42279" y="23238"/>
                    <a:pt x="41733" y="23784"/>
                    <a:pt x="41085" y="24194"/>
                  </a:cubicBezTo>
                  <a:cubicBezTo>
                    <a:pt x="40232" y="24740"/>
                    <a:pt x="39310" y="25149"/>
                    <a:pt x="38321" y="25354"/>
                  </a:cubicBezTo>
                  <a:cubicBezTo>
                    <a:pt x="36717" y="25729"/>
                    <a:pt x="35079" y="26071"/>
                    <a:pt x="33441" y="26446"/>
                  </a:cubicBezTo>
                  <a:cubicBezTo>
                    <a:pt x="33032" y="26548"/>
                    <a:pt x="32657" y="26617"/>
                    <a:pt x="32247" y="26685"/>
                  </a:cubicBezTo>
                  <a:cubicBezTo>
                    <a:pt x="31803" y="26037"/>
                    <a:pt x="31257" y="25491"/>
                    <a:pt x="30575" y="25115"/>
                  </a:cubicBezTo>
                  <a:cubicBezTo>
                    <a:pt x="29483" y="24433"/>
                    <a:pt x="28289" y="23989"/>
                    <a:pt x="27026" y="23750"/>
                  </a:cubicBezTo>
                  <a:cubicBezTo>
                    <a:pt x="26003" y="23580"/>
                    <a:pt x="24945" y="23477"/>
                    <a:pt x="23887" y="23375"/>
                  </a:cubicBezTo>
                  <a:cubicBezTo>
                    <a:pt x="22952" y="23283"/>
                    <a:pt x="22018" y="23237"/>
                    <a:pt x="21085" y="23237"/>
                  </a:cubicBezTo>
                  <a:cubicBezTo>
                    <a:pt x="19258" y="23237"/>
                    <a:pt x="17436" y="23411"/>
                    <a:pt x="15629" y="23750"/>
                  </a:cubicBezTo>
                  <a:cubicBezTo>
                    <a:pt x="14128" y="24057"/>
                    <a:pt x="12660" y="24535"/>
                    <a:pt x="11261" y="25183"/>
                  </a:cubicBezTo>
                  <a:cubicBezTo>
                    <a:pt x="10681" y="25456"/>
                    <a:pt x="10204" y="25832"/>
                    <a:pt x="9760" y="26310"/>
                  </a:cubicBezTo>
                  <a:cubicBezTo>
                    <a:pt x="9692" y="26412"/>
                    <a:pt x="9623" y="26548"/>
                    <a:pt x="9555" y="26685"/>
                  </a:cubicBezTo>
                  <a:lnTo>
                    <a:pt x="8702" y="26446"/>
                  </a:lnTo>
                  <a:cubicBezTo>
                    <a:pt x="7235" y="26071"/>
                    <a:pt x="5768" y="25627"/>
                    <a:pt x="4334" y="25115"/>
                  </a:cubicBezTo>
                  <a:cubicBezTo>
                    <a:pt x="3447" y="24774"/>
                    <a:pt x="2594" y="24364"/>
                    <a:pt x="1809" y="23819"/>
                  </a:cubicBezTo>
                  <a:cubicBezTo>
                    <a:pt x="1400" y="23580"/>
                    <a:pt x="1024" y="23238"/>
                    <a:pt x="717" y="22863"/>
                  </a:cubicBezTo>
                  <a:cubicBezTo>
                    <a:pt x="410" y="22522"/>
                    <a:pt x="410" y="22010"/>
                    <a:pt x="717" y="21635"/>
                  </a:cubicBezTo>
                  <a:cubicBezTo>
                    <a:pt x="820" y="21498"/>
                    <a:pt x="990" y="21362"/>
                    <a:pt x="1161" y="21259"/>
                  </a:cubicBezTo>
                  <a:cubicBezTo>
                    <a:pt x="1502" y="21055"/>
                    <a:pt x="1843" y="20918"/>
                    <a:pt x="2185" y="20782"/>
                  </a:cubicBezTo>
                  <a:cubicBezTo>
                    <a:pt x="3174" y="20509"/>
                    <a:pt x="4130" y="20236"/>
                    <a:pt x="5119" y="20031"/>
                  </a:cubicBezTo>
                  <a:cubicBezTo>
                    <a:pt x="7883" y="19417"/>
                    <a:pt x="10715" y="18973"/>
                    <a:pt x="13548" y="18666"/>
                  </a:cubicBezTo>
                  <a:cubicBezTo>
                    <a:pt x="16585" y="18291"/>
                    <a:pt x="19622" y="18018"/>
                    <a:pt x="22693" y="17813"/>
                  </a:cubicBezTo>
                  <a:cubicBezTo>
                    <a:pt x="22744" y="17796"/>
                    <a:pt x="22795" y="17787"/>
                    <a:pt x="22850" y="17787"/>
                  </a:cubicBezTo>
                  <a:cubicBezTo>
                    <a:pt x="22906" y="17787"/>
                    <a:pt x="22966" y="17796"/>
                    <a:pt x="23034" y="17813"/>
                  </a:cubicBezTo>
                  <a:cubicBezTo>
                    <a:pt x="23170" y="17813"/>
                    <a:pt x="23341" y="17847"/>
                    <a:pt x="23512" y="17847"/>
                  </a:cubicBezTo>
                  <a:cubicBezTo>
                    <a:pt x="24569" y="17847"/>
                    <a:pt x="25627" y="17779"/>
                    <a:pt x="26719" y="17745"/>
                  </a:cubicBezTo>
                  <a:cubicBezTo>
                    <a:pt x="27041" y="17737"/>
                    <a:pt x="27362" y="17733"/>
                    <a:pt x="27681" y="17733"/>
                  </a:cubicBezTo>
                  <a:close/>
                  <a:moveTo>
                    <a:pt x="31257" y="26105"/>
                  </a:moveTo>
                  <a:cubicBezTo>
                    <a:pt x="31496" y="26275"/>
                    <a:pt x="31701" y="26514"/>
                    <a:pt x="31838" y="26753"/>
                  </a:cubicBezTo>
                  <a:cubicBezTo>
                    <a:pt x="31667" y="26821"/>
                    <a:pt x="31496" y="26855"/>
                    <a:pt x="31326" y="26890"/>
                  </a:cubicBezTo>
                  <a:lnTo>
                    <a:pt x="31257" y="26890"/>
                  </a:lnTo>
                  <a:cubicBezTo>
                    <a:pt x="31189" y="26890"/>
                    <a:pt x="31121" y="26890"/>
                    <a:pt x="31053" y="26855"/>
                  </a:cubicBezTo>
                  <a:cubicBezTo>
                    <a:pt x="30916" y="26753"/>
                    <a:pt x="30814" y="26617"/>
                    <a:pt x="30643" y="26480"/>
                  </a:cubicBezTo>
                  <a:lnTo>
                    <a:pt x="31257" y="26105"/>
                  </a:lnTo>
                  <a:close/>
                  <a:moveTo>
                    <a:pt x="10204" y="26446"/>
                  </a:moveTo>
                  <a:cubicBezTo>
                    <a:pt x="10954" y="26787"/>
                    <a:pt x="11023" y="26821"/>
                    <a:pt x="10988" y="27060"/>
                  </a:cubicBezTo>
                  <a:lnTo>
                    <a:pt x="9896" y="26787"/>
                  </a:lnTo>
                  <a:lnTo>
                    <a:pt x="10204" y="26446"/>
                  </a:lnTo>
                  <a:close/>
                  <a:moveTo>
                    <a:pt x="22043" y="24862"/>
                  </a:moveTo>
                  <a:cubicBezTo>
                    <a:pt x="23632" y="24862"/>
                    <a:pt x="25235" y="25041"/>
                    <a:pt x="26787" y="25422"/>
                  </a:cubicBezTo>
                  <a:cubicBezTo>
                    <a:pt x="27948" y="25729"/>
                    <a:pt x="29108" y="26002"/>
                    <a:pt x="30166" y="26651"/>
                  </a:cubicBezTo>
                  <a:cubicBezTo>
                    <a:pt x="30370" y="26787"/>
                    <a:pt x="30575" y="26890"/>
                    <a:pt x="30746" y="27026"/>
                  </a:cubicBezTo>
                  <a:cubicBezTo>
                    <a:pt x="30916" y="27094"/>
                    <a:pt x="30950" y="27299"/>
                    <a:pt x="30848" y="27436"/>
                  </a:cubicBezTo>
                  <a:lnTo>
                    <a:pt x="30814" y="27436"/>
                  </a:lnTo>
                  <a:cubicBezTo>
                    <a:pt x="30643" y="27811"/>
                    <a:pt x="30439" y="28186"/>
                    <a:pt x="30234" y="28562"/>
                  </a:cubicBezTo>
                  <a:cubicBezTo>
                    <a:pt x="29654" y="29619"/>
                    <a:pt x="28801" y="30473"/>
                    <a:pt x="27743" y="31087"/>
                  </a:cubicBezTo>
                  <a:cubicBezTo>
                    <a:pt x="27026" y="31496"/>
                    <a:pt x="26207" y="31872"/>
                    <a:pt x="25457" y="32247"/>
                  </a:cubicBezTo>
                  <a:cubicBezTo>
                    <a:pt x="25409" y="32266"/>
                    <a:pt x="25367" y="32274"/>
                    <a:pt x="25328" y="32274"/>
                  </a:cubicBezTo>
                  <a:cubicBezTo>
                    <a:pt x="25229" y="32274"/>
                    <a:pt x="25155" y="32218"/>
                    <a:pt x="25081" y="32145"/>
                  </a:cubicBezTo>
                  <a:cubicBezTo>
                    <a:pt x="24399" y="31701"/>
                    <a:pt x="23614" y="31360"/>
                    <a:pt x="22795" y="31223"/>
                  </a:cubicBezTo>
                  <a:cubicBezTo>
                    <a:pt x="22147" y="31121"/>
                    <a:pt x="21498" y="31019"/>
                    <a:pt x="20850" y="30950"/>
                  </a:cubicBezTo>
                  <a:cubicBezTo>
                    <a:pt x="20632" y="30926"/>
                    <a:pt x="20410" y="30915"/>
                    <a:pt x="20187" y="30915"/>
                  </a:cubicBezTo>
                  <a:cubicBezTo>
                    <a:pt x="19781" y="30915"/>
                    <a:pt x="19370" y="30952"/>
                    <a:pt x="18973" y="31019"/>
                  </a:cubicBezTo>
                  <a:cubicBezTo>
                    <a:pt x="17881" y="31223"/>
                    <a:pt x="16823" y="31428"/>
                    <a:pt x="16107" y="32418"/>
                  </a:cubicBezTo>
                  <a:cubicBezTo>
                    <a:pt x="13923" y="31223"/>
                    <a:pt x="12114" y="29654"/>
                    <a:pt x="11159" y="27197"/>
                  </a:cubicBezTo>
                  <a:cubicBezTo>
                    <a:pt x="11671" y="26924"/>
                    <a:pt x="12114" y="26617"/>
                    <a:pt x="12626" y="26412"/>
                  </a:cubicBezTo>
                  <a:cubicBezTo>
                    <a:pt x="13309" y="26139"/>
                    <a:pt x="13991" y="25900"/>
                    <a:pt x="14674" y="25729"/>
                  </a:cubicBezTo>
                  <a:cubicBezTo>
                    <a:pt x="16823" y="25149"/>
                    <a:pt x="19041" y="24876"/>
                    <a:pt x="21259" y="24876"/>
                  </a:cubicBezTo>
                  <a:cubicBezTo>
                    <a:pt x="21520" y="24867"/>
                    <a:pt x="21781" y="24862"/>
                    <a:pt x="22043" y="24862"/>
                  </a:cubicBezTo>
                  <a:close/>
                  <a:moveTo>
                    <a:pt x="20103" y="32102"/>
                  </a:moveTo>
                  <a:cubicBezTo>
                    <a:pt x="20181" y="32102"/>
                    <a:pt x="20260" y="32104"/>
                    <a:pt x="20338" y="32110"/>
                  </a:cubicBezTo>
                  <a:cubicBezTo>
                    <a:pt x="21055" y="32110"/>
                    <a:pt x="21737" y="32179"/>
                    <a:pt x="22420" y="32315"/>
                  </a:cubicBezTo>
                  <a:cubicBezTo>
                    <a:pt x="22556" y="32349"/>
                    <a:pt x="22693" y="32383"/>
                    <a:pt x="22863" y="32452"/>
                  </a:cubicBezTo>
                  <a:cubicBezTo>
                    <a:pt x="22105" y="32692"/>
                    <a:pt x="21328" y="32812"/>
                    <a:pt x="20546" y="32812"/>
                  </a:cubicBezTo>
                  <a:cubicBezTo>
                    <a:pt x="19885" y="32812"/>
                    <a:pt x="19221" y="32726"/>
                    <a:pt x="18564" y="32554"/>
                  </a:cubicBezTo>
                  <a:lnTo>
                    <a:pt x="18564" y="32520"/>
                  </a:lnTo>
                  <a:cubicBezTo>
                    <a:pt x="18700" y="32418"/>
                    <a:pt x="18871" y="32315"/>
                    <a:pt x="19041" y="32247"/>
                  </a:cubicBezTo>
                  <a:cubicBezTo>
                    <a:pt x="19378" y="32163"/>
                    <a:pt x="19738" y="32102"/>
                    <a:pt x="20103" y="32102"/>
                  </a:cubicBezTo>
                  <a:close/>
                  <a:moveTo>
                    <a:pt x="20215" y="31339"/>
                  </a:moveTo>
                  <a:cubicBezTo>
                    <a:pt x="21142" y="31339"/>
                    <a:pt x="22065" y="31448"/>
                    <a:pt x="22966" y="31667"/>
                  </a:cubicBezTo>
                  <a:cubicBezTo>
                    <a:pt x="23580" y="31803"/>
                    <a:pt x="24160" y="32008"/>
                    <a:pt x="24706" y="32349"/>
                  </a:cubicBezTo>
                  <a:cubicBezTo>
                    <a:pt x="24774" y="32383"/>
                    <a:pt x="24842" y="32452"/>
                    <a:pt x="24945" y="32520"/>
                  </a:cubicBezTo>
                  <a:cubicBezTo>
                    <a:pt x="24603" y="32827"/>
                    <a:pt x="24194" y="33032"/>
                    <a:pt x="23750" y="33202"/>
                  </a:cubicBezTo>
                  <a:lnTo>
                    <a:pt x="23716" y="33168"/>
                  </a:lnTo>
                  <a:cubicBezTo>
                    <a:pt x="23580" y="32998"/>
                    <a:pt x="23477" y="32827"/>
                    <a:pt x="23375" y="32622"/>
                  </a:cubicBezTo>
                  <a:cubicBezTo>
                    <a:pt x="23443" y="32520"/>
                    <a:pt x="23409" y="32418"/>
                    <a:pt x="23307" y="32349"/>
                  </a:cubicBezTo>
                  <a:cubicBezTo>
                    <a:pt x="23204" y="32179"/>
                    <a:pt x="23034" y="32042"/>
                    <a:pt x="22829" y="32008"/>
                  </a:cubicBezTo>
                  <a:cubicBezTo>
                    <a:pt x="22385" y="31906"/>
                    <a:pt x="21976" y="31837"/>
                    <a:pt x="21532" y="31803"/>
                  </a:cubicBezTo>
                  <a:cubicBezTo>
                    <a:pt x="21021" y="31735"/>
                    <a:pt x="20509" y="31769"/>
                    <a:pt x="19997" y="31735"/>
                  </a:cubicBezTo>
                  <a:cubicBezTo>
                    <a:pt x="19920" y="31727"/>
                    <a:pt x="19843" y="31722"/>
                    <a:pt x="19767" y="31722"/>
                  </a:cubicBezTo>
                  <a:cubicBezTo>
                    <a:pt x="19538" y="31722"/>
                    <a:pt x="19314" y="31761"/>
                    <a:pt x="19110" y="31837"/>
                  </a:cubicBezTo>
                  <a:cubicBezTo>
                    <a:pt x="18939" y="31940"/>
                    <a:pt x="18768" y="31974"/>
                    <a:pt x="18564" y="32008"/>
                  </a:cubicBezTo>
                  <a:cubicBezTo>
                    <a:pt x="18393" y="32042"/>
                    <a:pt x="18222" y="32179"/>
                    <a:pt x="18154" y="32349"/>
                  </a:cubicBezTo>
                  <a:lnTo>
                    <a:pt x="18086" y="32452"/>
                  </a:lnTo>
                  <a:cubicBezTo>
                    <a:pt x="18052" y="32486"/>
                    <a:pt x="18018" y="32520"/>
                    <a:pt x="17984" y="32554"/>
                  </a:cubicBezTo>
                  <a:cubicBezTo>
                    <a:pt x="17984" y="32588"/>
                    <a:pt x="17984" y="32588"/>
                    <a:pt x="17984" y="32588"/>
                  </a:cubicBezTo>
                  <a:lnTo>
                    <a:pt x="17642" y="33168"/>
                  </a:lnTo>
                  <a:lnTo>
                    <a:pt x="17608" y="33168"/>
                  </a:lnTo>
                  <a:cubicBezTo>
                    <a:pt x="17574" y="33134"/>
                    <a:pt x="17540" y="33134"/>
                    <a:pt x="17472" y="33134"/>
                  </a:cubicBezTo>
                  <a:cubicBezTo>
                    <a:pt x="17131" y="33066"/>
                    <a:pt x="16789" y="32929"/>
                    <a:pt x="16482" y="32759"/>
                  </a:cubicBezTo>
                  <a:cubicBezTo>
                    <a:pt x="16585" y="32452"/>
                    <a:pt x="16823" y="32213"/>
                    <a:pt x="17096" y="32076"/>
                  </a:cubicBezTo>
                  <a:cubicBezTo>
                    <a:pt x="17847" y="31667"/>
                    <a:pt x="18666" y="31394"/>
                    <a:pt x="19519" y="31360"/>
                  </a:cubicBezTo>
                  <a:cubicBezTo>
                    <a:pt x="19751" y="31346"/>
                    <a:pt x="19983" y="31339"/>
                    <a:pt x="20215" y="31339"/>
                  </a:cubicBezTo>
                  <a:close/>
                  <a:moveTo>
                    <a:pt x="23102" y="32861"/>
                  </a:moveTo>
                  <a:cubicBezTo>
                    <a:pt x="23170" y="32998"/>
                    <a:pt x="23239" y="33134"/>
                    <a:pt x="23307" y="33271"/>
                  </a:cubicBezTo>
                  <a:cubicBezTo>
                    <a:pt x="23273" y="33305"/>
                    <a:pt x="23204" y="33339"/>
                    <a:pt x="23136" y="33373"/>
                  </a:cubicBezTo>
                  <a:cubicBezTo>
                    <a:pt x="22329" y="33659"/>
                    <a:pt x="21480" y="33804"/>
                    <a:pt x="20631" y="33804"/>
                  </a:cubicBezTo>
                  <a:cubicBezTo>
                    <a:pt x="19757" y="33804"/>
                    <a:pt x="18883" y="33650"/>
                    <a:pt x="18052" y="33339"/>
                  </a:cubicBezTo>
                  <a:cubicBezTo>
                    <a:pt x="18086" y="33305"/>
                    <a:pt x="18086" y="33271"/>
                    <a:pt x="18052" y="33271"/>
                  </a:cubicBezTo>
                  <a:cubicBezTo>
                    <a:pt x="18086" y="33134"/>
                    <a:pt x="18154" y="32998"/>
                    <a:pt x="18257" y="32861"/>
                  </a:cubicBezTo>
                  <a:cubicBezTo>
                    <a:pt x="18530" y="32964"/>
                    <a:pt x="18803" y="33032"/>
                    <a:pt x="19110" y="33100"/>
                  </a:cubicBezTo>
                  <a:cubicBezTo>
                    <a:pt x="19577" y="33191"/>
                    <a:pt x="20055" y="33237"/>
                    <a:pt x="20535" y="33237"/>
                  </a:cubicBezTo>
                  <a:cubicBezTo>
                    <a:pt x="21316" y="33237"/>
                    <a:pt x="22103" y="33115"/>
                    <a:pt x="22863" y="32861"/>
                  </a:cubicBezTo>
                  <a:cubicBezTo>
                    <a:pt x="22897" y="32878"/>
                    <a:pt x="22940" y="32887"/>
                    <a:pt x="22983" y="32887"/>
                  </a:cubicBezTo>
                  <a:cubicBezTo>
                    <a:pt x="23025" y="32887"/>
                    <a:pt x="23068" y="32878"/>
                    <a:pt x="23102" y="32861"/>
                  </a:cubicBezTo>
                  <a:close/>
                  <a:moveTo>
                    <a:pt x="22420" y="1"/>
                  </a:moveTo>
                  <a:cubicBezTo>
                    <a:pt x="22283" y="1"/>
                    <a:pt x="22249" y="171"/>
                    <a:pt x="22215" y="274"/>
                  </a:cubicBezTo>
                  <a:cubicBezTo>
                    <a:pt x="22215" y="547"/>
                    <a:pt x="22181" y="820"/>
                    <a:pt x="22181" y="1024"/>
                  </a:cubicBezTo>
                  <a:cubicBezTo>
                    <a:pt x="21874" y="1161"/>
                    <a:pt x="21601" y="1297"/>
                    <a:pt x="21328" y="1468"/>
                  </a:cubicBezTo>
                  <a:cubicBezTo>
                    <a:pt x="20748" y="1775"/>
                    <a:pt x="20713" y="2594"/>
                    <a:pt x="21225" y="2969"/>
                  </a:cubicBezTo>
                  <a:cubicBezTo>
                    <a:pt x="21464" y="3174"/>
                    <a:pt x="21737" y="3311"/>
                    <a:pt x="22010" y="3447"/>
                  </a:cubicBezTo>
                  <a:cubicBezTo>
                    <a:pt x="22010" y="3822"/>
                    <a:pt x="21976" y="4266"/>
                    <a:pt x="21942" y="4675"/>
                  </a:cubicBezTo>
                  <a:cubicBezTo>
                    <a:pt x="21942" y="4744"/>
                    <a:pt x="21942" y="4778"/>
                    <a:pt x="21908" y="4880"/>
                  </a:cubicBezTo>
                  <a:cubicBezTo>
                    <a:pt x="21753" y="4860"/>
                    <a:pt x="21598" y="4848"/>
                    <a:pt x="21444" y="4848"/>
                  </a:cubicBezTo>
                  <a:cubicBezTo>
                    <a:pt x="21089" y="4848"/>
                    <a:pt x="20739" y="4908"/>
                    <a:pt x="20406" y="5051"/>
                  </a:cubicBezTo>
                  <a:cubicBezTo>
                    <a:pt x="20065" y="5119"/>
                    <a:pt x="19792" y="5290"/>
                    <a:pt x="19553" y="5563"/>
                  </a:cubicBezTo>
                  <a:cubicBezTo>
                    <a:pt x="19212" y="5802"/>
                    <a:pt x="19280" y="6313"/>
                    <a:pt x="19656" y="6484"/>
                  </a:cubicBezTo>
                  <a:cubicBezTo>
                    <a:pt x="19929" y="6655"/>
                    <a:pt x="20236" y="6723"/>
                    <a:pt x="20509" y="6791"/>
                  </a:cubicBezTo>
                  <a:cubicBezTo>
                    <a:pt x="20816" y="6825"/>
                    <a:pt x="21157" y="6859"/>
                    <a:pt x="21464" y="6859"/>
                  </a:cubicBezTo>
                  <a:lnTo>
                    <a:pt x="21874" y="6859"/>
                  </a:lnTo>
                  <a:lnTo>
                    <a:pt x="21874" y="8293"/>
                  </a:lnTo>
                  <a:lnTo>
                    <a:pt x="21567" y="8327"/>
                  </a:lnTo>
                  <a:cubicBezTo>
                    <a:pt x="19656" y="8429"/>
                    <a:pt x="17779" y="8941"/>
                    <a:pt x="16073" y="9760"/>
                  </a:cubicBezTo>
                  <a:cubicBezTo>
                    <a:pt x="14878" y="10306"/>
                    <a:pt x="13889" y="11159"/>
                    <a:pt x="13138" y="12183"/>
                  </a:cubicBezTo>
                  <a:cubicBezTo>
                    <a:pt x="12660" y="12865"/>
                    <a:pt x="12149" y="13547"/>
                    <a:pt x="11705" y="14230"/>
                  </a:cubicBezTo>
                  <a:cubicBezTo>
                    <a:pt x="11057" y="15185"/>
                    <a:pt x="10613" y="16277"/>
                    <a:pt x="10408" y="17403"/>
                  </a:cubicBezTo>
                  <a:cubicBezTo>
                    <a:pt x="10408" y="17472"/>
                    <a:pt x="10374" y="17540"/>
                    <a:pt x="10340" y="17608"/>
                  </a:cubicBezTo>
                  <a:cubicBezTo>
                    <a:pt x="10204" y="17915"/>
                    <a:pt x="9999" y="18188"/>
                    <a:pt x="9896" y="18461"/>
                  </a:cubicBezTo>
                  <a:cubicBezTo>
                    <a:pt x="9794" y="18666"/>
                    <a:pt x="9623" y="18802"/>
                    <a:pt x="9419" y="18802"/>
                  </a:cubicBezTo>
                  <a:cubicBezTo>
                    <a:pt x="7610" y="19075"/>
                    <a:pt x="5836" y="19417"/>
                    <a:pt x="4096" y="19826"/>
                  </a:cubicBezTo>
                  <a:cubicBezTo>
                    <a:pt x="3379" y="20031"/>
                    <a:pt x="2662" y="20201"/>
                    <a:pt x="1980" y="20440"/>
                  </a:cubicBezTo>
                  <a:cubicBezTo>
                    <a:pt x="1468" y="20577"/>
                    <a:pt x="1024" y="20816"/>
                    <a:pt x="649" y="21157"/>
                  </a:cubicBezTo>
                  <a:cubicBezTo>
                    <a:pt x="206" y="21498"/>
                    <a:pt x="1" y="22078"/>
                    <a:pt x="171" y="22624"/>
                  </a:cubicBezTo>
                  <a:cubicBezTo>
                    <a:pt x="240" y="22863"/>
                    <a:pt x="342" y="23068"/>
                    <a:pt x="547" y="23273"/>
                  </a:cubicBezTo>
                  <a:cubicBezTo>
                    <a:pt x="956" y="23716"/>
                    <a:pt x="1468" y="24126"/>
                    <a:pt x="2048" y="24433"/>
                  </a:cubicBezTo>
                  <a:cubicBezTo>
                    <a:pt x="2867" y="24910"/>
                    <a:pt x="3720" y="25320"/>
                    <a:pt x="4607" y="25627"/>
                  </a:cubicBezTo>
                  <a:cubicBezTo>
                    <a:pt x="6552" y="26310"/>
                    <a:pt x="8566" y="26855"/>
                    <a:pt x="10545" y="27333"/>
                  </a:cubicBezTo>
                  <a:cubicBezTo>
                    <a:pt x="10750" y="27367"/>
                    <a:pt x="10920" y="27504"/>
                    <a:pt x="10988" y="27709"/>
                  </a:cubicBezTo>
                  <a:cubicBezTo>
                    <a:pt x="11671" y="29381"/>
                    <a:pt x="12865" y="30814"/>
                    <a:pt x="14401" y="31837"/>
                  </a:cubicBezTo>
                  <a:cubicBezTo>
                    <a:pt x="14810" y="32110"/>
                    <a:pt x="15254" y="32383"/>
                    <a:pt x="15663" y="32691"/>
                  </a:cubicBezTo>
                  <a:cubicBezTo>
                    <a:pt x="15868" y="32793"/>
                    <a:pt x="16073" y="32861"/>
                    <a:pt x="16209" y="33066"/>
                  </a:cubicBezTo>
                  <a:cubicBezTo>
                    <a:pt x="16277" y="33168"/>
                    <a:pt x="16482" y="33237"/>
                    <a:pt x="16619" y="33305"/>
                  </a:cubicBezTo>
                  <a:cubicBezTo>
                    <a:pt x="16858" y="33407"/>
                    <a:pt x="17131" y="33475"/>
                    <a:pt x="17404" y="33578"/>
                  </a:cubicBezTo>
                  <a:lnTo>
                    <a:pt x="17438" y="33578"/>
                  </a:lnTo>
                  <a:cubicBezTo>
                    <a:pt x="17984" y="33851"/>
                    <a:pt x="18598" y="34055"/>
                    <a:pt x="19212" y="34158"/>
                  </a:cubicBezTo>
                  <a:cubicBezTo>
                    <a:pt x="19680" y="34243"/>
                    <a:pt x="20150" y="34285"/>
                    <a:pt x="20621" y="34285"/>
                  </a:cubicBezTo>
                  <a:cubicBezTo>
                    <a:pt x="21660" y="34285"/>
                    <a:pt x="22695" y="34080"/>
                    <a:pt x="23682" y="33680"/>
                  </a:cubicBezTo>
                  <a:cubicBezTo>
                    <a:pt x="23785" y="33646"/>
                    <a:pt x="23887" y="33612"/>
                    <a:pt x="23887" y="33578"/>
                  </a:cubicBezTo>
                  <a:cubicBezTo>
                    <a:pt x="24023" y="33509"/>
                    <a:pt x="24160" y="33441"/>
                    <a:pt x="24262" y="33373"/>
                  </a:cubicBezTo>
                  <a:cubicBezTo>
                    <a:pt x="24501" y="33305"/>
                    <a:pt x="24706" y="33168"/>
                    <a:pt x="24911" y="33032"/>
                  </a:cubicBezTo>
                  <a:cubicBezTo>
                    <a:pt x="25115" y="32861"/>
                    <a:pt x="25388" y="32691"/>
                    <a:pt x="25661" y="32622"/>
                  </a:cubicBezTo>
                  <a:cubicBezTo>
                    <a:pt x="26207" y="32349"/>
                    <a:pt x="26787" y="32076"/>
                    <a:pt x="27367" y="31803"/>
                  </a:cubicBezTo>
                  <a:cubicBezTo>
                    <a:pt x="28835" y="31087"/>
                    <a:pt x="30029" y="29927"/>
                    <a:pt x="30746" y="28493"/>
                  </a:cubicBezTo>
                  <a:cubicBezTo>
                    <a:pt x="30950" y="28084"/>
                    <a:pt x="31121" y="27674"/>
                    <a:pt x="31292" y="27265"/>
                  </a:cubicBezTo>
                  <a:lnTo>
                    <a:pt x="31565" y="27265"/>
                  </a:lnTo>
                  <a:cubicBezTo>
                    <a:pt x="33783" y="26855"/>
                    <a:pt x="36035" y="26412"/>
                    <a:pt x="38253" y="25866"/>
                  </a:cubicBezTo>
                  <a:cubicBezTo>
                    <a:pt x="39003" y="25661"/>
                    <a:pt x="39788" y="25388"/>
                    <a:pt x="40505" y="25047"/>
                  </a:cubicBezTo>
                  <a:cubicBezTo>
                    <a:pt x="41460" y="24603"/>
                    <a:pt x="42279" y="23955"/>
                    <a:pt x="42893" y="23102"/>
                  </a:cubicBezTo>
                  <a:cubicBezTo>
                    <a:pt x="42996" y="22965"/>
                    <a:pt x="43098" y="22829"/>
                    <a:pt x="43166" y="22692"/>
                  </a:cubicBezTo>
                  <a:cubicBezTo>
                    <a:pt x="43610" y="21976"/>
                    <a:pt x="43474" y="21020"/>
                    <a:pt x="42859" y="20474"/>
                  </a:cubicBezTo>
                  <a:cubicBezTo>
                    <a:pt x="42382" y="20031"/>
                    <a:pt x="41836" y="19724"/>
                    <a:pt x="41256" y="19485"/>
                  </a:cubicBezTo>
                  <a:cubicBezTo>
                    <a:pt x="40573" y="19212"/>
                    <a:pt x="39822" y="19007"/>
                    <a:pt x="39072" y="18871"/>
                  </a:cubicBezTo>
                  <a:cubicBezTo>
                    <a:pt x="37741" y="18632"/>
                    <a:pt x="36376" y="18393"/>
                    <a:pt x="35045" y="18188"/>
                  </a:cubicBezTo>
                  <a:lnTo>
                    <a:pt x="34704" y="18120"/>
                  </a:lnTo>
                  <a:cubicBezTo>
                    <a:pt x="34499" y="17608"/>
                    <a:pt x="34226" y="17130"/>
                    <a:pt x="33885" y="16721"/>
                  </a:cubicBezTo>
                  <a:cubicBezTo>
                    <a:pt x="33817" y="16619"/>
                    <a:pt x="33748" y="16516"/>
                    <a:pt x="33748" y="16414"/>
                  </a:cubicBezTo>
                  <a:cubicBezTo>
                    <a:pt x="33271" y="14639"/>
                    <a:pt x="32486" y="13002"/>
                    <a:pt x="31428" y="11568"/>
                  </a:cubicBezTo>
                  <a:cubicBezTo>
                    <a:pt x="30370" y="10306"/>
                    <a:pt x="29005" y="9384"/>
                    <a:pt x="27470" y="8907"/>
                  </a:cubicBezTo>
                  <a:cubicBezTo>
                    <a:pt x="26344" y="8497"/>
                    <a:pt x="25149" y="8293"/>
                    <a:pt x="23955" y="8258"/>
                  </a:cubicBezTo>
                  <a:lnTo>
                    <a:pt x="22351" y="8258"/>
                  </a:lnTo>
                  <a:cubicBezTo>
                    <a:pt x="22249" y="7815"/>
                    <a:pt x="22215" y="7337"/>
                    <a:pt x="22249" y="6859"/>
                  </a:cubicBezTo>
                  <a:cubicBezTo>
                    <a:pt x="22693" y="6791"/>
                    <a:pt x="23034" y="6723"/>
                    <a:pt x="23409" y="6655"/>
                  </a:cubicBezTo>
                  <a:cubicBezTo>
                    <a:pt x="23648" y="6586"/>
                    <a:pt x="23887" y="6518"/>
                    <a:pt x="24126" y="6416"/>
                  </a:cubicBezTo>
                  <a:cubicBezTo>
                    <a:pt x="24228" y="6347"/>
                    <a:pt x="24365" y="6279"/>
                    <a:pt x="24467" y="6177"/>
                  </a:cubicBezTo>
                  <a:cubicBezTo>
                    <a:pt x="24672" y="5972"/>
                    <a:pt x="24638" y="5597"/>
                    <a:pt x="24365" y="5460"/>
                  </a:cubicBezTo>
                  <a:cubicBezTo>
                    <a:pt x="24262" y="5358"/>
                    <a:pt x="24126" y="5290"/>
                    <a:pt x="24023" y="5256"/>
                  </a:cubicBezTo>
                  <a:cubicBezTo>
                    <a:pt x="23580" y="5119"/>
                    <a:pt x="23102" y="5017"/>
                    <a:pt x="22658" y="4914"/>
                  </a:cubicBezTo>
                  <a:cubicBezTo>
                    <a:pt x="22556" y="4880"/>
                    <a:pt x="22454" y="4880"/>
                    <a:pt x="22317" y="4880"/>
                  </a:cubicBezTo>
                  <a:cubicBezTo>
                    <a:pt x="22351" y="4402"/>
                    <a:pt x="22351" y="3925"/>
                    <a:pt x="22385" y="3481"/>
                  </a:cubicBezTo>
                  <a:cubicBezTo>
                    <a:pt x="23170" y="3276"/>
                    <a:pt x="23546" y="2935"/>
                    <a:pt x="23580" y="2457"/>
                  </a:cubicBezTo>
                  <a:cubicBezTo>
                    <a:pt x="23614" y="1946"/>
                    <a:pt x="23239" y="1468"/>
                    <a:pt x="22522" y="1195"/>
                  </a:cubicBezTo>
                  <a:cubicBezTo>
                    <a:pt x="22522" y="922"/>
                    <a:pt x="22522" y="615"/>
                    <a:pt x="22556" y="342"/>
                  </a:cubicBezTo>
                  <a:cubicBezTo>
                    <a:pt x="22590" y="35"/>
                    <a:pt x="22522" y="1"/>
                    <a:pt x="224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8" name="Google Shape;16978;p116"/>
            <p:cNvSpPr/>
            <p:nvPr/>
          </p:nvSpPr>
          <p:spPr>
            <a:xfrm>
              <a:off x="183669" y="1767042"/>
              <a:ext cx="757572" cy="86997"/>
            </a:xfrm>
            <a:custGeom>
              <a:rect b="b" l="l" r="r" t="t"/>
              <a:pathLst>
                <a:path extrusionOk="0" h="4671" w="40675">
                  <a:moveTo>
                    <a:pt x="23848" y="1"/>
                  </a:moveTo>
                  <a:cubicBezTo>
                    <a:pt x="23645" y="1"/>
                    <a:pt x="23441" y="2"/>
                    <a:pt x="23238" y="4"/>
                  </a:cubicBezTo>
                  <a:cubicBezTo>
                    <a:pt x="18154" y="38"/>
                    <a:pt x="13069" y="482"/>
                    <a:pt x="8053" y="1266"/>
                  </a:cubicBezTo>
                  <a:cubicBezTo>
                    <a:pt x="6654" y="1437"/>
                    <a:pt x="5255" y="1676"/>
                    <a:pt x="3890" y="2017"/>
                  </a:cubicBezTo>
                  <a:cubicBezTo>
                    <a:pt x="3208" y="2222"/>
                    <a:pt x="2525" y="2392"/>
                    <a:pt x="1809" y="2597"/>
                  </a:cubicBezTo>
                  <a:cubicBezTo>
                    <a:pt x="1399" y="2734"/>
                    <a:pt x="990" y="2938"/>
                    <a:pt x="649" y="3246"/>
                  </a:cubicBezTo>
                  <a:cubicBezTo>
                    <a:pt x="444" y="3416"/>
                    <a:pt x="239" y="3655"/>
                    <a:pt x="103" y="3860"/>
                  </a:cubicBezTo>
                  <a:cubicBezTo>
                    <a:pt x="0" y="3962"/>
                    <a:pt x="34" y="4133"/>
                    <a:pt x="137" y="4167"/>
                  </a:cubicBezTo>
                  <a:cubicBezTo>
                    <a:pt x="175" y="4186"/>
                    <a:pt x="208" y="4194"/>
                    <a:pt x="237" y="4194"/>
                  </a:cubicBezTo>
                  <a:cubicBezTo>
                    <a:pt x="311" y="4194"/>
                    <a:pt x="360" y="4138"/>
                    <a:pt x="410" y="4064"/>
                  </a:cubicBezTo>
                  <a:cubicBezTo>
                    <a:pt x="819" y="3484"/>
                    <a:pt x="1433" y="3041"/>
                    <a:pt x="2116" y="2904"/>
                  </a:cubicBezTo>
                  <a:cubicBezTo>
                    <a:pt x="3447" y="2495"/>
                    <a:pt x="4846" y="2154"/>
                    <a:pt x="6211" y="1915"/>
                  </a:cubicBezTo>
                  <a:cubicBezTo>
                    <a:pt x="9043" y="1471"/>
                    <a:pt x="11841" y="1062"/>
                    <a:pt x="14673" y="823"/>
                  </a:cubicBezTo>
                  <a:cubicBezTo>
                    <a:pt x="17549" y="535"/>
                    <a:pt x="20438" y="405"/>
                    <a:pt x="23333" y="405"/>
                  </a:cubicBezTo>
                  <a:cubicBezTo>
                    <a:pt x="24904" y="405"/>
                    <a:pt x="26477" y="444"/>
                    <a:pt x="28049" y="516"/>
                  </a:cubicBezTo>
                  <a:cubicBezTo>
                    <a:pt x="30336" y="652"/>
                    <a:pt x="32622" y="925"/>
                    <a:pt x="34874" y="1335"/>
                  </a:cubicBezTo>
                  <a:cubicBezTo>
                    <a:pt x="36239" y="1539"/>
                    <a:pt x="37536" y="1983"/>
                    <a:pt x="38764" y="2597"/>
                  </a:cubicBezTo>
                  <a:cubicBezTo>
                    <a:pt x="39139" y="2836"/>
                    <a:pt x="39549" y="3109"/>
                    <a:pt x="39924" y="3382"/>
                  </a:cubicBezTo>
                  <a:cubicBezTo>
                    <a:pt x="40061" y="3484"/>
                    <a:pt x="40163" y="3621"/>
                    <a:pt x="40265" y="3791"/>
                  </a:cubicBezTo>
                  <a:cubicBezTo>
                    <a:pt x="40402" y="3962"/>
                    <a:pt x="40402" y="4201"/>
                    <a:pt x="40265" y="4372"/>
                  </a:cubicBezTo>
                  <a:cubicBezTo>
                    <a:pt x="40265" y="4406"/>
                    <a:pt x="40231" y="4440"/>
                    <a:pt x="40231" y="4474"/>
                  </a:cubicBezTo>
                  <a:lnTo>
                    <a:pt x="40231" y="4645"/>
                  </a:lnTo>
                  <a:cubicBezTo>
                    <a:pt x="40231" y="4662"/>
                    <a:pt x="40274" y="4670"/>
                    <a:pt x="40321" y="4670"/>
                  </a:cubicBezTo>
                  <a:cubicBezTo>
                    <a:pt x="40368" y="4670"/>
                    <a:pt x="40419" y="4662"/>
                    <a:pt x="40436" y="4645"/>
                  </a:cubicBezTo>
                  <a:cubicBezTo>
                    <a:pt x="40572" y="4542"/>
                    <a:pt x="40641" y="4406"/>
                    <a:pt x="40675" y="4235"/>
                  </a:cubicBezTo>
                  <a:cubicBezTo>
                    <a:pt x="40675" y="4030"/>
                    <a:pt x="40675" y="3826"/>
                    <a:pt x="40607" y="3621"/>
                  </a:cubicBezTo>
                  <a:cubicBezTo>
                    <a:pt x="40470" y="3382"/>
                    <a:pt x="40265" y="3143"/>
                    <a:pt x="40027" y="2973"/>
                  </a:cubicBezTo>
                  <a:cubicBezTo>
                    <a:pt x="39412" y="2461"/>
                    <a:pt x="38730" y="2085"/>
                    <a:pt x="38013" y="1812"/>
                  </a:cubicBezTo>
                  <a:cubicBezTo>
                    <a:pt x="36785" y="1335"/>
                    <a:pt x="35488" y="993"/>
                    <a:pt x="34157" y="789"/>
                  </a:cubicBezTo>
                  <a:cubicBezTo>
                    <a:pt x="30742" y="273"/>
                    <a:pt x="27296" y="1"/>
                    <a:pt x="238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9" name="Google Shape;16979;p116"/>
            <p:cNvSpPr/>
            <p:nvPr/>
          </p:nvSpPr>
          <p:spPr>
            <a:xfrm>
              <a:off x="723199" y="1795164"/>
              <a:ext cx="43247" cy="34494"/>
            </a:xfrm>
            <a:custGeom>
              <a:rect b="b" l="l" r="r" t="t"/>
              <a:pathLst>
                <a:path extrusionOk="0" h="1852" w="2322">
                  <a:moveTo>
                    <a:pt x="1192" y="396"/>
                  </a:moveTo>
                  <a:cubicBezTo>
                    <a:pt x="1376" y="396"/>
                    <a:pt x="1562" y="464"/>
                    <a:pt x="1707" y="609"/>
                  </a:cubicBezTo>
                  <a:cubicBezTo>
                    <a:pt x="1980" y="814"/>
                    <a:pt x="1912" y="1258"/>
                    <a:pt x="1570" y="1394"/>
                  </a:cubicBezTo>
                  <a:cubicBezTo>
                    <a:pt x="1447" y="1449"/>
                    <a:pt x="1319" y="1476"/>
                    <a:pt x="1194" y="1476"/>
                  </a:cubicBezTo>
                  <a:cubicBezTo>
                    <a:pt x="1007" y="1476"/>
                    <a:pt x="826" y="1415"/>
                    <a:pt x="683" y="1292"/>
                  </a:cubicBezTo>
                  <a:cubicBezTo>
                    <a:pt x="547" y="1190"/>
                    <a:pt x="478" y="1019"/>
                    <a:pt x="512" y="882"/>
                  </a:cubicBezTo>
                  <a:cubicBezTo>
                    <a:pt x="617" y="568"/>
                    <a:pt x="902" y="396"/>
                    <a:pt x="1192" y="396"/>
                  </a:cubicBezTo>
                  <a:close/>
                  <a:moveTo>
                    <a:pt x="1227" y="0"/>
                  </a:moveTo>
                  <a:cubicBezTo>
                    <a:pt x="1014" y="0"/>
                    <a:pt x="799" y="65"/>
                    <a:pt x="615" y="200"/>
                  </a:cubicBezTo>
                  <a:cubicBezTo>
                    <a:pt x="512" y="268"/>
                    <a:pt x="444" y="336"/>
                    <a:pt x="376" y="405"/>
                  </a:cubicBezTo>
                  <a:cubicBezTo>
                    <a:pt x="1" y="746"/>
                    <a:pt x="69" y="1360"/>
                    <a:pt x="512" y="1633"/>
                  </a:cubicBezTo>
                  <a:cubicBezTo>
                    <a:pt x="719" y="1781"/>
                    <a:pt x="957" y="1852"/>
                    <a:pt x="1195" y="1852"/>
                  </a:cubicBezTo>
                  <a:cubicBezTo>
                    <a:pt x="1506" y="1852"/>
                    <a:pt x="1816" y="1729"/>
                    <a:pt x="2048" y="1497"/>
                  </a:cubicBezTo>
                  <a:cubicBezTo>
                    <a:pt x="2287" y="1258"/>
                    <a:pt x="2321" y="882"/>
                    <a:pt x="2150" y="575"/>
                  </a:cubicBezTo>
                  <a:cubicBezTo>
                    <a:pt x="1976" y="204"/>
                    <a:pt x="1605" y="0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0" name="Google Shape;16980;p116"/>
            <p:cNvSpPr/>
            <p:nvPr/>
          </p:nvSpPr>
          <p:spPr>
            <a:xfrm>
              <a:off x="552252" y="1791160"/>
              <a:ext cx="38144" cy="34289"/>
            </a:xfrm>
            <a:custGeom>
              <a:rect b="b" l="l" r="r" t="t"/>
              <a:pathLst>
                <a:path extrusionOk="0" h="1841" w="2048">
                  <a:moveTo>
                    <a:pt x="717" y="381"/>
                  </a:moveTo>
                  <a:cubicBezTo>
                    <a:pt x="956" y="381"/>
                    <a:pt x="1195" y="483"/>
                    <a:pt x="1365" y="654"/>
                  </a:cubicBezTo>
                  <a:cubicBezTo>
                    <a:pt x="1604" y="893"/>
                    <a:pt x="1536" y="1302"/>
                    <a:pt x="1195" y="1439"/>
                  </a:cubicBezTo>
                  <a:lnTo>
                    <a:pt x="1195" y="1405"/>
                  </a:lnTo>
                  <a:cubicBezTo>
                    <a:pt x="1114" y="1445"/>
                    <a:pt x="1023" y="1464"/>
                    <a:pt x="929" y="1464"/>
                  </a:cubicBezTo>
                  <a:cubicBezTo>
                    <a:pt x="785" y="1464"/>
                    <a:pt x="636" y="1419"/>
                    <a:pt x="512" y="1336"/>
                  </a:cubicBezTo>
                  <a:cubicBezTo>
                    <a:pt x="444" y="1268"/>
                    <a:pt x="410" y="1166"/>
                    <a:pt x="410" y="1063"/>
                  </a:cubicBezTo>
                  <a:cubicBezTo>
                    <a:pt x="410" y="859"/>
                    <a:pt x="444" y="688"/>
                    <a:pt x="512" y="517"/>
                  </a:cubicBezTo>
                  <a:cubicBezTo>
                    <a:pt x="547" y="449"/>
                    <a:pt x="649" y="415"/>
                    <a:pt x="717" y="381"/>
                  </a:cubicBezTo>
                  <a:close/>
                  <a:moveTo>
                    <a:pt x="635" y="0"/>
                  </a:moveTo>
                  <a:cubicBezTo>
                    <a:pt x="595" y="0"/>
                    <a:pt x="554" y="2"/>
                    <a:pt x="512" y="5"/>
                  </a:cubicBezTo>
                  <a:cubicBezTo>
                    <a:pt x="410" y="40"/>
                    <a:pt x="308" y="108"/>
                    <a:pt x="239" y="210"/>
                  </a:cubicBezTo>
                  <a:cubicBezTo>
                    <a:pt x="137" y="483"/>
                    <a:pt x="69" y="756"/>
                    <a:pt x="1" y="1063"/>
                  </a:cubicBezTo>
                  <a:cubicBezTo>
                    <a:pt x="1" y="1268"/>
                    <a:pt x="103" y="1507"/>
                    <a:pt x="274" y="1609"/>
                  </a:cubicBezTo>
                  <a:cubicBezTo>
                    <a:pt x="465" y="1758"/>
                    <a:pt x="709" y="1841"/>
                    <a:pt x="956" y="1841"/>
                  </a:cubicBezTo>
                  <a:cubicBezTo>
                    <a:pt x="1106" y="1841"/>
                    <a:pt x="1258" y="1810"/>
                    <a:pt x="1400" y="1746"/>
                  </a:cubicBezTo>
                  <a:cubicBezTo>
                    <a:pt x="1946" y="1473"/>
                    <a:pt x="2048" y="756"/>
                    <a:pt x="1604" y="381"/>
                  </a:cubicBezTo>
                  <a:cubicBezTo>
                    <a:pt x="1328" y="135"/>
                    <a:pt x="997" y="0"/>
                    <a:pt x="6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1" name="Google Shape;16981;p116"/>
            <p:cNvSpPr/>
            <p:nvPr/>
          </p:nvSpPr>
          <p:spPr>
            <a:xfrm>
              <a:off x="369869" y="1805724"/>
              <a:ext cx="40696" cy="32966"/>
            </a:xfrm>
            <a:custGeom>
              <a:rect b="b" l="l" r="r" t="t"/>
              <a:pathLst>
                <a:path extrusionOk="0" h="1770" w="2185">
                  <a:moveTo>
                    <a:pt x="967" y="385"/>
                  </a:moveTo>
                  <a:cubicBezTo>
                    <a:pt x="1010" y="385"/>
                    <a:pt x="1061" y="396"/>
                    <a:pt x="1126" y="418"/>
                  </a:cubicBezTo>
                  <a:cubicBezTo>
                    <a:pt x="1195" y="452"/>
                    <a:pt x="1297" y="520"/>
                    <a:pt x="1365" y="554"/>
                  </a:cubicBezTo>
                  <a:cubicBezTo>
                    <a:pt x="1672" y="793"/>
                    <a:pt x="1672" y="1134"/>
                    <a:pt x="1195" y="1339"/>
                  </a:cubicBezTo>
                  <a:cubicBezTo>
                    <a:pt x="1126" y="1356"/>
                    <a:pt x="1058" y="1365"/>
                    <a:pt x="994" y="1365"/>
                  </a:cubicBezTo>
                  <a:cubicBezTo>
                    <a:pt x="930" y="1365"/>
                    <a:pt x="870" y="1356"/>
                    <a:pt x="819" y="1339"/>
                  </a:cubicBezTo>
                  <a:cubicBezTo>
                    <a:pt x="614" y="1339"/>
                    <a:pt x="478" y="1100"/>
                    <a:pt x="580" y="930"/>
                  </a:cubicBezTo>
                  <a:cubicBezTo>
                    <a:pt x="614" y="793"/>
                    <a:pt x="683" y="691"/>
                    <a:pt x="751" y="554"/>
                  </a:cubicBezTo>
                  <a:cubicBezTo>
                    <a:pt x="821" y="438"/>
                    <a:pt x="875" y="385"/>
                    <a:pt x="967" y="385"/>
                  </a:cubicBezTo>
                  <a:close/>
                  <a:moveTo>
                    <a:pt x="885" y="0"/>
                  </a:moveTo>
                  <a:cubicBezTo>
                    <a:pt x="642" y="0"/>
                    <a:pt x="526" y="93"/>
                    <a:pt x="410" y="384"/>
                  </a:cubicBezTo>
                  <a:cubicBezTo>
                    <a:pt x="341" y="486"/>
                    <a:pt x="273" y="623"/>
                    <a:pt x="239" y="759"/>
                  </a:cubicBezTo>
                  <a:cubicBezTo>
                    <a:pt x="0" y="1169"/>
                    <a:pt x="273" y="1646"/>
                    <a:pt x="717" y="1749"/>
                  </a:cubicBezTo>
                  <a:cubicBezTo>
                    <a:pt x="804" y="1761"/>
                    <a:pt x="896" y="1769"/>
                    <a:pt x="988" y="1769"/>
                  </a:cubicBezTo>
                  <a:cubicBezTo>
                    <a:pt x="1146" y="1769"/>
                    <a:pt x="1304" y="1745"/>
                    <a:pt x="1433" y="1680"/>
                  </a:cubicBezTo>
                  <a:cubicBezTo>
                    <a:pt x="2013" y="1339"/>
                    <a:pt x="2184" y="691"/>
                    <a:pt x="1570" y="247"/>
                  </a:cubicBezTo>
                  <a:cubicBezTo>
                    <a:pt x="1399" y="145"/>
                    <a:pt x="1195" y="42"/>
                    <a:pt x="1024" y="8"/>
                  </a:cubicBezTo>
                  <a:cubicBezTo>
                    <a:pt x="973" y="3"/>
                    <a:pt x="927" y="0"/>
                    <a:pt x="8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2" name="Google Shape;16982;p116"/>
            <p:cNvSpPr/>
            <p:nvPr/>
          </p:nvSpPr>
          <p:spPr>
            <a:xfrm>
              <a:off x="381937" y="1897390"/>
              <a:ext cx="90909" cy="38293"/>
            </a:xfrm>
            <a:custGeom>
              <a:rect b="b" l="l" r="r" t="t"/>
              <a:pathLst>
                <a:path extrusionOk="0" h="2056" w="4881">
                  <a:moveTo>
                    <a:pt x="4300" y="0"/>
                  </a:moveTo>
                  <a:cubicBezTo>
                    <a:pt x="3856" y="137"/>
                    <a:pt x="3413" y="239"/>
                    <a:pt x="2969" y="375"/>
                  </a:cubicBezTo>
                  <a:cubicBezTo>
                    <a:pt x="2594" y="478"/>
                    <a:pt x="2253" y="614"/>
                    <a:pt x="1877" y="717"/>
                  </a:cubicBezTo>
                  <a:cubicBezTo>
                    <a:pt x="1263" y="956"/>
                    <a:pt x="683" y="1263"/>
                    <a:pt x="205" y="1672"/>
                  </a:cubicBezTo>
                  <a:cubicBezTo>
                    <a:pt x="171" y="1706"/>
                    <a:pt x="137" y="1706"/>
                    <a:pt x="103" y="1740"/>
                  </a:cubicBezTo>
                  <a:cubicBezTo>
                    <a:pt x="35" y="1843"/>
                    <a:pt x="1" y="1945"/>
                    <a:pt x="69" y="2013"/>
                  </a:cubicBezTo>
                  <a:cubicBezTo>
                    <a:pt x="120" y="2047"/>
                    <a:pt x="163" y="2056"/>
                    <a:pt x="197" y="2056"/>
                  </a:cubicBezTo>
                  <a:cubicBezTo>
                    <a:pt x="231" y="2056"/>
                    <a:pt x="256" y="2047"/>
                    <a:pt x="274" y="2047"/>
                  </a:cubicBezTo>
                  <a:lnTo>
                    <a:pt x="547" y="1843"/>
                  </a:lnTo>
                  <a:cubicBezTo>
                    <a:pt x="1263" y="1365"/>
                    <a:pt x="2048" y="990"/>
                    <a:pt x="2867" y="785"/>
                  </a:cubicBezTo>
                  <a:cubicBezTo>
                    <a:pt x="3276" y="683"/>
                    <a:pt x="3686" y="580"/>
                    <a:pt x="4095" y="478"/>
                  </a:cubicBezTo>
                  <a:cubicBezTo>
                    <a:pt x="4300" y="410"/>
                    <a:pt x="4505" y="410"/>
                    <a:pt x="4710" y="341"/>
                  </a:cubicBezTo>
                  <a:cubicBezTo>
                    <a:pt x="4778" y="341"/>
                    <a:pt x="4846" y="273"/>
                    <a:pt x="4880" y="205"/>
                  </a:cubicBezTo>
                  <a:cubicBezTo>
                    <a:pt x="4880" y="137"/>
                    <a:pt x="4846" y="34"/>
                    <a:pt x="4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3" name="Google Shape;16983;p116"/>
            <p:cNvSpPr/>
            <p:nvPr/>
          </p:nvSpPr>
          <p:spPr>
            <a:xfrm>
              <a:off x="596110" y="1910725"/>
              <a:ext cx="94075" cy="30526"/>
            </a:xfrm>
            <a:custGeom>
              <a:rect b="b" l="l" r="r" t="t"/>
              <a:pathLst>
                <a:path extrusionOk="0" h="1639" w="5051">
                  <a:moveTo>
                    <a:pt x="239" y="1"/>
                  </a:moveTo>
                  <a:cubicBezTo>
                    <a:pt x="137" y="1"/>
                    <a:pt x="34" y="35"/>
                    <a:pt x="34" y="137"/>
                  </a:cubicBezTo>
                  <a:cubicBezTo>
                    <a:pt x="0" y="240"/>
                    <a:pt x="68" y="342"/>
                    <a:pt x="171" y="376"/>
                  </a:cubicBezTo>
                  <a:cubicBezTo>
                    <a:pt x="273" y="376"/>
                    <a:pt x="375" y="410"/>
                    <a:pt x="444" y="410"/>
                  </a:cubicBezTo>
                  <a:cubicBezTo>
                    <a:pt x="1399" y="615"/>
                    <a:pt x="2320" y="785"/>
                    <a:pt x="3242" y="1024"/>
                  </a:cubicBezTo>
                  <a:cubicBezTo>
                    <a:pt x="3719" y="1161"/>
                    <a:pt x="4197" y="1331"/>
                    <a:pt x="4641" y="1536"/>
                  </a:cubicBezTo>
                  <a:lnTo>
                    <a:pt x="4880" y="1639"/>
                  </a:lnTo>
                  <a:cubicBezTo>
                    <a:pt x="5016" y="1570"/>
                    <a:pt x="5050" y="1434"/>
                    <a:pt x="4982" y="1366"/>
                  </a:cubicBezTo>
                  <a:cubicBezTo>
                    <a:pt x="4880" y="1297"/>
                    <a:pt x="4811" y="1229"/>
                    <a:pt x="4709" y="1195"/>
                  </a:cubicBezTo>
                  <a:cubicBezTo>
                    <a:pt x="3992" y="820"/>
                    <a:pt x="3242" y="581"/>
                    <a:pt x="2491" y="410"/>
                  </a:cubicBezTo>
                  <a:cubicBezTo>
                    <a:pt x="1843" y="274"/>
                    <a:pt x="1160" y="171"/>
                    <a:pt x="478" y="35"/>
                  </a:cubicBezTo>
                  <a:cubicBezTo>
                    <a:pt x="410" y="35"/>
                    <a:pt x="307" y="1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4" name="Google Shape;16984;p116"/>
            <p:cNvSpPr/>
            <p:nvPr/>
          </p:nvSpPr>
          <p:spPr>
            <a:xfrm>
              <a:off x="452484" y="1978460"/>
              <a:ext cx="89623" cy="35872"/>
            </a:xfrm>
            <a:custGeom>
              <a:rect b="b" l="l" r="r" t="t"/>
              <a:pathLst>
                <a:path extrusionOk="0" h="1926" w="4812">
                  <a:moveTo>
                    <a:pt x="4400" y="1"/>
                  </a:moveTo>
                  <a:cubicBezTo>
                    <a:pt x="4265" y="1"/>
                    <a:pt x="4137" y="25"/>
                    <a:pt x="3993" y="49"/>
                  </a:cubicBezTo>
                  <a:cubicBezTo>
                    <a:pt x="3310" y="254"/>
                    <a:pt x="2628" y="458"/>
                    <a:pt x="1945" y="663"/>
                  </a:cubicBezTo>
                  <a:cubicBezTo>
                    <a:pt x="1399" y="834"/>
                    <a:pt x="853" y="1107"/>
                    <a:pt x="376" y="1448"/>
                  </a:cubicBezTo>
                  <a:cubicBezTo>
                    <a:pt x="307" y="1482"/>
                    <a:pt x="239" y="1550"/>
                    <a:pt x="171" y="1619"/>
                  </a:cubicBezTo>
                  <a:cubicBezTo>
                    <a:pt x="68" y="1687"/>
                    <a:pt x="0" y="1789"/>
                    <a:pt x="103" y="1857"/>
                  </a:cubicBezTo>
                  <a:cubicBezTo>
                    <a:pt x="171" y="1926"/>
                    <a:pt x="239" y="1892"/>
                    <a:pt x="307" y="1926"/>
                  </a:cubicBezTo>
                  <a:lnTo>
                    <a:pt x="717" y="1653"/>
                  </a:lnTo>
                  <a:cubicBezTo>
                    <a:pt x="1263" y="1311"/>
                    <a:pt x="1843" y="1073"/>
                    <a:pt x="2457" y="868"/>
                  </a:cubicBezTo>
                  <a:cubicBezTo>
                    <a:pt x="2935" y="731"/>
                    <a:pt x="3413" y="595"/>
                    <a:pt x="3890" y="458"/>
                  </a:cubicBezTo>
                  <a:cubicBezTo>
                    <a:pt x="4095" y="424"/>
                    <a:pt x="4334" y="390"/>
                    <a:pt x="4539" y="390"/>
                  </a:cubicBezTo>
                  <a:cubicBezTo>
                    <a:pt x="4675" y="390"/>
                    <a:pt x="4777" y="390"/>
                    <a:pt x="4812" y="220"/>
                  </a:cubicBezTo>
                  <a:cubicBezTo>
                    <a:pt x="4812" y="83"/>
                    <a:pt x="4709" y="15"/>
                    <a:pt x="4573" y="15"/>
                  </a:cubicBezTo>
                  <a:cubicBezTo>
                    <a:pt x="4513" y="5"/>
                    <a:pt x="4456" y="1"/>
                    <a:pt x="4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5" name="Google Shape;16985;p116"/>
            <p:cNvSpPr/>
            <p:nvPr/>
          </p:nvSpPr>
          <p:spPr>
            <a:xfrm>
              <a:off x="561787" y="1978720"/>
              <a:ext cx="77555" cy="32277"/>
            </a:xfrm>
            <a:custGeom>
              <a:rect b="b" l="l" r="r" t="t"/>
              <a:pathLst>
                <a:path extrusionOk="0" h="1733" w="4164">
                  <a:moveTo>
                    <a:pt x="239" y="1"/>
                  </a:moveTo>
                  <a:cubicBezTo>
                    <a:pt x="103" y="1"/>
                    <a:pt x="0" y="35"/>
                    <a:pt x="0" y="137"/>
                  </a:cubicBezTo>
                  <a:cubicBezTo>
                    <a:pt x="0" y="240"/>
                    <a:pt x="69" y="274"/>
                    <a:pt x="137" y="342"/>
                  </a:cubicBezTo>
                  <a:cubicBezTo>
                    <a:pt x="171" y="376"/>
                    <a:pt x="239" y="376"/>
                    <a:pt x="273" y="376"/>
                  </a:cubicBezTo>
                  <a:cubicBezTo>
                    <a:pt x="1229" y="683"/>
                    <a:pt x="2184" y="990"/>
                    <a:pt x="3106" y="1332"/>
                  </a:cubicBezTo>
                  <a:cubicBezTo>
                    <a:pt x="3379" y="1434"/>
                    <a:pt x="3617" y="1605"/>
                    <a:pt x="3890" y="1707"/>
                  </a:cubicBezTo>
                  <a:cubicBezTo>
                    <a:pt x="3925" y="1724"/>
                    <a:pt x="3967" y="1733"/>
                    <a:pt x="4010" y="1733"/>
                  </a:cubicBezTo>
                  <a:cubicBezTo>
                    <a:pt x="4053" y="1733"/>
                    <a:pt x="4095" y="1724"/>
                    <a:pt x="4129" y="1707"/>
                  </a:cubicBezTo>
                  <a:cubicBezTo>
                    <a:pt x="4163" y="1707"/>
                    <a:pt x="4163" y="1605"/>
                    <a:pt x="4163" y="1536"/>
                  </a:cubicBezTo>
                  <a:cubicBezTo>
                    <a:pt x="4129" y="1468"/>
                    <a:pt x="4061" y="1400"/>
                    <a:pt x="3993" y="1332"/>
                  </a:cubicBezTo>
                  <a:cubicBezTo>
                    <a:pt x="3856" y="1263"/>
                    <a:pt x="3720" y="1161"/>
                    <a:pt x="3549" y="1127"/>
                  </a:cubicBezTo>
                  <a:cubicBezTo>
                    <a:pt x="2594" y="752"/>
                    <a:pt x="1638" y="410"/>
                    <a:pt x="649" y="69"/>
                  </a:cubicBezTo>
                  <a:cubicBezTo>
                    <a:pt x="512" y="35"/>
                    <a:pt x="376" y="1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6" name="Google Shape;16986;p116"/>
            <p:cNvSpPr/>
            <p:nvPr/>
          </p:nvSpPr>
          <p:spPr>
            <a:xfrm>
              <a:off x="660288" y="1903741"/>
              <a:ext cx="62934" cy="30769"/>
            </a:xfrm>
            <a:custGeom>
              <a:rect b="b" l="l" r="r" t="t"/>
              <a:pathLst>
                <a:path extrusionOk="0" h="1652" w="3379">
                  <a:moveTo>
                    <a:pt x="239" y="0"/>
                  </a:moveTo>
                  <a:cubicBezTo>
                    <a:pt x="69" y="0"/>
                    <a:pt x="0" y="137"/>
                    <a:pt x="103" y="273"/>
                  </a:cubicBezTo>
                  <a:cubicBezTo>
                    <a:pt x="171" y="307"/>
                    <a:pt x="239" y="342"/>
                    <a:pt x="308" y="376"/>
                  </a:cubicBezTo>
                  <a:cubicBezTo>
                    <a:pt x="1092" y="580"/>
                    <a:pt x="1877" y="887"/>
                    <a:pt x="2594" y="1297"/>
                  </a:cubicBezTo>
                  <a:cubicBezTo>
                    <a:pt x="2764" y="1399"/>
                    <a:pt x="2935" y="1502"/>
                    <a:pt x="3106" y="1604"/>
                  </a:cubicBezTo>
                  <a:cubicBezTo>
                    <a:pt x="3152" y="1635"/>
                    <a:pt x="3198" y="1652"/>
                    <a:pt x="3238" y="1652"/>
                  </a:cubicBezTo>
                  <a:cubicBezTo>
                    <a:pt x="3286" y="1652"/>
                    <a:pt x="3326" y="1626"/>
                    <a:pt x="3345" y="1570"/>
                  </a:cubicBezTo>
                  <a:cubicBezTo>
                    <a:pt x="3379" y="1502"/>
                    <a:pt x="3345" y="1399"/>
                    <a:pt x="3310" y="1331"/>
                  </a:cubicBezTo>
                  <a:cubicBezTo>
                    <a:pt x="3276" y="1297"/>
                    <a:pt x="3208" y="1263"/>
                    <a:pt x="3174" y="1229"/>
                  </a:cubicBezTo>
                  <a:cubicBezTo>
                    <a:pt x="2389" y="751"/>
                    <a:pt x="1536" y="342"/>
                    <a:pt x="649" y="69"/>
                  </a:cubicBezTo>
                  <a:cubicBezTo>
                    <a:pt x="512" y="34"/>
                    <a:pt x="376" y="0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7" name="Google Shape;16987;p116"/>
            <p:cNvSpPr/>
            <p:nvPr/>
          </p:nvSpPr>
          <p:spPr>
            <a:xfrm>
              <a:off x="409258" y="1944993"/>
              <a:ext cx="49598" cy="33115"/>
            </a:xfrm>
            <a:custGeom>
              <a:rect b="b" l="l" r="r" t="t"/>
              <a:pathLst>
                <a:path extrusionOk="0" h="1778" w="2663">
                  <a:moveTo>
                    <a:pt x="2437" y="0"/>
                  </a:moveTo>
                  <a:cubicBezTo>
                    <a:pt x="2399" y="0"/>
                    <a:pt x="2360" y="11"/>
                    <a:pt x="2321" y="37"/>
                  </a:cubicBezTo>
                  <a:cubicBezTo>
                    <a:pt x="2014" y="174"/>
                    <a:pt x="1741" y="310"/>
                    <a:pt x="1468" y="481"/>
                  </a:cubicBezTo>
                  <a:cubicBezTo>
                    <a:pt x="1059" y="754"/>
                    <a:pt x="649" y="1061"/>
                    <a:pt x="240" y="1334"/>
                  </a:cubicBezTo>
                  <a:cubicBezTo>
                    <a:pt x="171" y="1368"/>
                    <a:pt x="103" y="1436"/>
                    <a:pt x="35" y="1505"/>
                  </a:cubicBezTo>
                  <a:cubicBezTo>
                    <a:pt x="1" y="1573"/>
                    <a:pt x="1" y="1641"/>
                    <a:pt x="35" y="1744"/>
                  </a:cubicBezTo>
                  <a:cubicBezTo>
                    <a:pt x="69" y="1778"/>
                    <a:pt x="206" y="1778"/>
                    <a:pt x="206" y="1778"/>
                  </a:cubicBezTo>
                  <a:cubicBezTo>
                    <a:pt x="615" y="1471"/>
                    <a:pt x="956" y="1232"/>
                    <a:pt x="1298" y="993"/>
                  </a:cubicBezTo>
                  <a:cubicBezTo>
                    <a:pt x="1639" y="788"/>
                    <a:pt x="2048" y="583"/>
                    <a:pt x="2424" y="345"/>
                  </a:cubicBezTo>
                  <a:cubicBezTo>
                    <a:pt x="2560" y="276"/>
                    <a:pt x="2662" y="242"/>
                    <a:pt x="2594" y="72"/>
                  </a:cubicBezTo>
                  <a:cubicBezTo>
                    <a:pt x="2552" y="29"/>
                    <a:pt x="2497" y="0"/>
                    <a:pt x="24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8" name="Google Shape;16988;p116"/>
            <p:cNvSpPr/>
            <p:nvPr/>
          </p:nvSpPr>
          <p:spPr>
            <a:xfrm>
              <a:off x="390839" y="1925345"/>
              <a:ext cx="40062" cy="31513"/>
            </a:xfrm>
            <a:custGeom>
              <a:rect b="b" l="l" r="r" t="t"/>
              <a:pathLst>
                <a:path extrusionOk="0" h="1692" w="2151">
                  <a:moveTo>
                    <a:pt x="1809" y="0"/>
                  </a:moveTo>
                  <a:cubicBezTo>
                    <a:pt x="1263" y="444"/>
                    <a:pt x="717" y="854"/>
                    <a:pt x="205" y="1263"/>
                  </a:cubicBezTo>
                  <a:cubicBezTo>
                    <a:pt x="103" y="1331"/>
                    <a:pt x="0" y="1468"/>
                    <a:pt x="69" y="1604"/>
                  </a:cubicBezTo>
                  <a:cubicBezTo>
                    <a:pt x="106" y="1666"/>
                    <a:pt x="138" y="1692"/>
                    <a:pt x="174" y="1692"/>
                  </a:cubicBezTo>
                  <a:cubicBezTo>
                    <a:pt x="238" y="1692"/>
                    <a:pt x="313" y="1611"/>
                    <a:pt x="444" y="1502"/>
                  </a:cubicBezTo>
                  <a:cubicBezTo>
                    <a:pt x="785" y="1229"/>
                    <a:pt x="1195" y="956"/>
                    <a:pt x="1570" y="649"/>
                  </a:cubicBezTo>
                  <a:cubicBezTo>
                    <a:pt x="1706" y="546"/>
                    <a:pt x="1877" y="444"/>
                    <a:pt x="2048" y="308"/>
                  </a:cubicBezTo>
                  <a:cubicBezTo>
                    <a:pt x="2116" y="239"/>
                    <a:pt x="2150" y="137"/>
                    <a:pt x="2082" y="69"/>
                  </a:cubicBezTo>
                  <a:cubicBezTo>
                    <a:pt x="1979" y="0"/>
                    <a:pt x="1911" y="0"/>
                    <a:pt x="18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9" name="Google Shape;16989;p116"/>
            <p:cNvSpPr/>
            <p:nvPr/>
          </p:nvSpPr>
          <p:spPr>
            <a:xfrm>
              <a:off x="621513" y="1977454"/>
              <a:ext cx="36896" cy="19091"/>
            </a:xfrm>
            <a:custGeom>
              <a:rect b="b" l="l" r="r" t="t"/>
              <a:pathLst>
                <a:path extrusionOk="0" h="1025" w="1981">
                  <a:moveTo>
                    <a:pt x="206" y="1"/>
                  </a:moveTo>
                  <a:cubicBezTo>
                    <a:pt x="69" y="1"/>
                    <a:pt x="1" y="137"/>
                    <a:pt x="69" y="274"/>
                  </a:cubicBezTo>
                  <a:cubicBezTo>
                    <a:pt x="137" y="308"/>
                    <a:pt x="172" y="342"/>
                    <a:pt x="240" y="342"/>
                  </a:cubicBezTo>
                  <a:cubicBezTo>
                    <a:pt x="752" y="444"/>
                    <a:pt x="1195" y="649"/>
                    <a:pt x="1639" y="922"/>
                  </a:cubicBezTo>
                  <a:cubicBezTo>
                    <a:pt x="1673" y="956"/>
                    <a:pt x="1707" y="990"/>
                    <a:pt x="1775" y="1024"/>
                  </a:cubicBezTo>
                  <a:cubicBezTo>
                    <a:pt x="1809" y="1024"/>
                    <a:pt x="1912" y="1024"/>
                    <a:pt x="1946" y="956"/>
                  </a:cubicBezTo>
                  <a:cubicBezTo>
                    <a:pt x="1980" y="820"/>
                    <a:pt x="1912" y="683"/>
                    <a:pt x="1809" y="649"/>
                  </a:cubicBezTo>
                  <a:cubicBezTo>
                    <a:pt x="1400" y="444"/>
                    <a:pt x="991" y="239"/>
                    <a:pt x="581" y="69"/>
                  </a:cubicBezTo>
                  <a:cubicBezTo>
                    <a:pt x="445" y="1"/>
                    <a:pt x="342" y="1"/>
                    <a:pt x="2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0" name="Google Shape;16990;p116"/>
            <p:cNvSpPr/>
            <p:nvPr/>
          </p:nvSpPr>
          <p:spPr>
            <a:xfrm>
              <a:off x="673641" y="1957117"/>
              <a:ext cx="20990" cy="15906"/>
            </a:xfrm>
            <a:custGeom>
              <a:rect b="b" l="l" r="r" t="t"/>
              <a:pathLst>
                <a:path extrusionOk="0" h="854" w="1127">
                  <a:moveTo>
                    <a:pt x="205" y="1"/>
                  </a:moveTo>
                  <a:cubicBezTo>
                    <a:pt x="137" y="1"/>
                    <a:pt x="68" y="35"/>
                    <a:pt x="34" y="69"/>
                  </a:cubicBezTo>
                  <a:cubicBezTo>
                    <a:pt x="0" y="103"/>
                    <a:pt x="0" y="171"/>
                    <a:pt x="0" y="205"/>
                  </a:cubicBezTo>
                  <a:cubicBezTo>
                    <a:pt x="0" y="274"/>
                    <a:pt x="68" y="308"/>
                    <a:pt x="137" y="308"/>
                  </a:cubicBezTo>
                  <a:lnTo>
                    <a:pt x="785" y="785"/>
                  </a:lnTo>
                  <a:cubicBezTo>
                    <a:pt x="819" y="785"/>
                    <a:pt x="853" y="820"/>
                    <a:pt x="887" y="854"/>
                  </a:cubicBezTo>
                  <a:cubicBezTo>
                    <a:pt x="921" y="854"/>
                    <a:pt x="1058" y="854"/>
                    <a:pt x="1058" y="820"/>
                  </a:cubicBezTo>
                  <a:cubicBezTo>
                    <a:pt x="1092" y="785"/>
                    <a:pt x="1126" y="649"/>
                    <a:pt x="1058" y="615"/>
                  </a:cubicBezTo>
                  <a:cubicBezTo>
                    <a:pt x="853" y="342"/>
                    <a:pt x="546" y="103"/>
                    <a:pt x="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1" name="Google Shape;16991;p116"/>
            <p:cNvSpPr/>
            <p:nvPr/>
          </p:nvSpPr>
          <p:spPr>
            <a:xfrm>
              <a:off x="694127" y="1942385"/>
              <a:ext cx="21475" cy="13410"/>
            </a:xfrm>
            <a:custGeom>
              <a:rect b="b" l="l" r="r" t="t"/>
              <a:pathLst>
                <a:path extrusionOk="0" h="720" w="1153">
                  <a:moveTo>
                    <a:pt x="202" y="0"/>
                  </a:moveTo>
                  <a:cubicBezTo>
                    <a:pt x="71" y="0"/>
                    <a:pt x="1" y="97"/>
                    <a:pt x="60" y="246"/>
                  </a:cubicBezTo>
                  <a:lnTo>
                    <a:pt x="231" y="348"/>
                  </a:lnTo>
                  <a:cubicBezTo>
                    <a:pt x="401" y="450"/>
                    <a:pt x="606" y="553"/>
                    <a:pt x="777" y="655"/>
                  </a:cubicBezTo>
                  <a:cubicBezTo>
                    <a:pt x="833" y="693"/>
                    <a:pt x="879" y="720"/>
                    <a:pt x="926" y="720"/>
                  </a:cubicBezTo>
                  <a:cubicBezTo>
                    <a:pt x="964" y="720"/>
                    <a:pt x="1004" y="701"/>
                    <a:pt x="1050" y="655"/>
                  </a:cubicBezTo>
                  <a:cubicBezTo>
                    <a:pt x="1152" y="519"/>
                    <a:pt x="1084" y="485"/>
                    <a:pt x="1016" y="416"/>
                  </a:cubicBezTo>
                  <a:cubicBezTo>
                    <a:pt x="811" y="177"/>
                    <a:pt x="538" y="41"/>
                    <a:pt x="265" y="7"/>
                  </a:cubicBezTo>
                  <a:cubicBezTo>
                    <a:pt x="243" y="2"/>
                    <a:pt x="222" y="0"/>
                    <a:pt x="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2" name="Google Shape;16992;p116"/>
            <p:cNvSpPr/>
            <p:nvPr/>
          </p:nvSpPr>
          <p:spPr>
            <a:xfrm>
              <a:off x="631049" y="1899290"/>
              <a:ext cx="7022" cy="6556"/>
            </a:xfrm>
            <a:custGeom>
              <a:rect b="b" l="l" r="r" t="t"/>
              <a:pathLst>
                <a:path extrusionOk="0" h="352" w="377">
                  <a:moveTo>
                    <a:pt x="222" y="0"/>
                  </a:moveTo>
                  <a:cubicBezTo>
                    <a:pt x="190" y="0"/>
                    <a:pt x="160" y="12"/>
                    <a:pt x="137" y="35"/>
                  </a:cubicBezTo>
                  <a:cubicBezTo>
                    <a:pt x="103" y="103"/>
                    <a:pt x="69" y="171"/>
                    <a:pt x="1" y="308"/>
                  </a:cubicBezTo>
                  <a:cubicBezTo>
                    <a:pt x="110" y="308"/>
                    <a:pt x="197" y="351"/>
                    <a:pt x="263" y="351"/>
                  </a:cubicBezTo>
                  <a:cubicBezTo>
                    <a:pt x="279" y="351"/>
                    <a:pt x="294" y="348"/>
                    <a:pt x="308" y="342"/>
                  </a:cubicBezTo>
                  <a:cubicBezTo>
                    <a:pt x="342" y="273"/>
                    <a:pt x="376" y="205"/>
                    <a:pt x="376" y="137"/>
                  </a:cubicBezTo>
                  <a:cubicBezTo>
                    <a:pt x="353" y="46"/>
                    <a:pt x="285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3" name="Google Shape;16993;p116"/>
            <p:cNvSpPr/>
            <p:nvPr/>
          </p:nvSpPr>
          <p:spPr>
            <a:xfrm>
              <a:off x="442315" y="1918994"/>
              <a:ext cx="5736" cy="7022"/>
            </a:xfrm>
            <a:custGeom>
              <a:rect b="b" l="l" r="r" t="t"/>
              <a:pathLst>
                <a:path extrusionOk="0" h="377" w="308">
                  <a:moveTo>
                    <a:pt x="69" y="0"/>
                  </a:moveTo>
                  <a:cubicBezTo>
                    <a:pt x="34" y="68"/>
                    <a:pt x="34" y="171"/>
                    <a:pt x="0" y="273"/>
                  </a:cubicBezTo>
                  <a:cubicBezTo>
                    <a:pt x="22" y="339"/>
                    <a:pt x="87" y="377"/>
                    <a:pt x="148" y="377"/>
                  </a:cubicBezTo>
                  <a:cubicBezTo>
                    <a:pt x="182" y="377"/>
                    <a:pt x="215" y="366"/>
                    <a:pt x="239" y="341"/>
                  </a:cubicBezTo>
                  <a:cubicBezTo>
                    <a:pt x="307" y="273"/>
                    <a:pt x="307" y="205"/>
                    <a:pt x="307" y="137"/>
                  </a:cubicBezTo>
                  <a:cubicBezTo>
                    <a:pt x="273" y="68"/>
                    <a:pt x="171" y="68"/>
                    <a:pt x="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4" name="Google Shape;16994;p116"/>
            <p:cNvSpPr/>
            <p:nvPr/>
          </p:nvSpPr>
          <p:spPr>
            <a:xfrm>
              <a:off x="601195" y="1892306"/>
              <a:ext cx="7636" cy="7003"/>
            </a:xfrm>
            <a:custGeom>
              <a:rect b="b" l="l" r="r" t="t"/>
              <a:pathLst>
                <a:path extrusionOk="0" h="376" w="410">
                  <a:moveTo>
                    <a:pt x="68" y="0"/>
                  </a:moveTo>
                  <a:cubicBezTo>
                    <a:pt x="68" y="137"/>
                    <a:pt x="0" y="239"/>
                    <a:pt x="34" y="273"/>
                  </a:cubicBezTo>
                  <a:cubicBezTo>
                    <a:pt x="68" y="341"/>
                    <a:pt x="137" y="375"/>
                    <a:pt x="239" y="375"/>
                  </a:cubicBezTo>
                  <a:cubicBezTo>
                    <a:pt x="341" y="375"/>
                    <a:pt x="410" y="239"/>
                    <a:pt x="341" y="137"/>
                  </a:cubicBezTo>
                  <a:cubicBezTo>
                    <a:pt x="273" y="102"/>
                    <a:pt x="205" y="68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995" name="Google Shape;16995;p116"/>
          <p:cNvSpPr/>
          <p:nvPr/>
        </p:nvSpPr>
        <p:spPr>
          <a:xfrm>
            <a:off x="42575" y="3731153"/>
            <a:ext cx="2694721" cy="1410490"/>
          </a:xfrm>
          <a:custGeom>
            <a:rect b="b" l="l" r="r" t="t"/>
            <a:pathLst>
              <a:path extrusionOk="0" h="75731" w="144683">
                <a:moveTo>
                  <a:pt x="130010" y="1786"/>
                </a:moveTo>
                <a:lnTo>
                  <a:pt x="130146" y="1854"/>
                </a:lnTo>
                <a:cubicBezTo>
                  <a:pt x="129805" y="2741"/>
                  <a:pt x="129532" y="3594"/>
                  <a:pt x="129293" y="4345"/>
                </a:cubicBezTo>
                <a:cubicBezTo>
                  <a:pt x="129020" y="4447"/>
                  <a:pt x="128781" y="4584"/>
                  <a:pt x="128542" y="4754"/>
                </a:cubicBezTo>
                <a:cubicBezTo>
                  <a:pt x="127689" y="5471"/>
                  <a:pt x="126870" y="6222"/>
                  <a:pt x="126017" y="6972"/>
                </a:cubicBezTo>
                <a:cubicBezTo>
                  <a:pt x="125915" y="7075"/>
                  <a:pt x="125812" y="7177"/>
                  <a:pt x="125676" y="7245"/>
                </a:cubicBezTo>
                <a:lnTo>
                  <a:pt x="125608" y="7211"/>
                </a:lnTo>
                <a:cubicBezTo>
                  <a:pt x="126085" y="6597"/>
                  <a:pt x="126597" y="5983"/>
                  <a:pt x="127075" y="5403"/>
                </a:cubicBezTo>
                <a:cubicBezTo>
                  <a:pt x="127587" y="4788"/>
                  <a:pt x="128065" y="4208"/>
                  <a:pt x="128576" y="3628"/>
                </a:cubicBezTo>
                <a:cubicBezTo>
                  <a:pt x="128986" y="2980"/>
                  <a:pt x="129464" y="2366"/>
                  <a:pt x="130010" y="1786"/>
                </a:cubicBezTo>
                <a:close/>
                <a:moveTo>
                  <a:pt x="92338" y="1990"/>
                </a:moveTo>
                <a:lnTo>
                  <a:pt x="92338" y="1990"/>
                </a:lnTo>
                <a:cubicBezTo>
                  <a:pt x="92440" y="2229"/>
                  <a:pt x="92372" y="2536"/>
                  <a:pt x="92235" y="2775"/>
                </a:cubicBezTo>
                <a:cubicBezTo>
                  <a:pt x="91451" y="4208"/>
                  <a:pt x="90666" y="5676"/>
                  <a:pt x="89915" y="7143"/>
                </a:cubicBezTo>
                <a:cubicBezTo>
                  <a:pt x="89471" y="7791"/>
                  <a:pt x="89233" y="8542"/>
                  <a:pt x="89130" y="9293"/>
                </a:cubicBezTo>
                <a:cubicBezTo>
                  <a:pt x="89130" y="9873"/>
                  <a:pt x="89198" y="10487"/>
                  <a:pt x="89233" y="11067"/>
                </a:cubicBezTo>
                <a:cubicBezTo>
                  <a:pt x="89267" y="11647"/>
                  <a:pt x="89335" y="12193"/>
                  <a:pt x="89369" y="12773"/>
                </a:cubicBezTo>
                <a:cubicBezTo>
                  <a:pt x="89437" y="13422"/>
                  <a:pt x="89198" y="14070"/>
                  <a:pt x="88687" y="14479"/>
                </a:cubicBezTo>
                <a:cubicBezTo>
                  <a:pt x="88038" y="15060"/>
                  <a:pt x="87356" y="15605"/>
                  <a:pt x="86673" y="16117"/>
                </a:cubicBezTo>
                <a:cubicBezTo>
                  <a:pt x="85820" y="16732"/>
                  <a:pt x="84899" y="17312"/>
                  <a:pt x="84046" y="17892"/>
                </a:cubicBezTo>
                <a:cubicBezTo>
                  <a:pt x="83807" y="18062"/>
                  <a:pt x="83602" y="18233"/>
                  <a:pt x="83398" y="18369"/>
                </a:cubicBezTo>
                <a:cubicBezTo>
                  <a:pt x="82408" y="19052"/>
                  <a:pt x="81794" y="20178"/>
                  <a:pt x="81760" y="21372"/>
                </a:cubicBezTo>
                <a:cubicBezTo>
                  <a:pt x="81726" y="21543"/>
                  <a:pt x="81691" y="21748"/>
                  <a:pt x="81726" y="21952"/>
                </a:cubicBezTo>
                <a:cubicBezTo>
                  <a:pt x="81794" y="22498"/>
                  <a:pt x="81453" y="22840"/>
                  <a:pt x="81111" y="23181"/>
                </a:cubicBezTo>
                <a:lnTo>
                  <a:pt x="77392" y="26696"/>
                </a:lnTo>
                <a:cubicBezTo>
                  <a:pt x="77221" y="26832"/>
                  <a:pt x="77085" y="27003"/>
                  <a:pt x="76948" y="27139"/>
                </a:cubicBezTo>
                <a:cubicBezTo>
                  <a:pt x="76812" y="27310"/>
                  <a:pt x="76778" y="27378"/>
                  <a:pt x="76914" y="27514"/>
                </a:cubicBezTo>
                <a:cubicBezTo>
                  <a:pt x="76955" y="27569"/>
                  <a:pt x="77007" y="27591"/>
                  <a:pt x="77063" y="27591"/>
                </a:cubicBezTo>
                <a:cubicBezTo>
                  <a:pt x="77148" y="27591"/>
                  <a:pt x="77242" y="27542"/>
                  <a:pt x="77324" y="27480"/>
                </a:cubicBezTo>
                <a:cubicBezTo>
                  <a:pt x="77460" y="27378"/>
                  <a:pt x="77597" y="27241"/>
                  <a:pt x="77767" y="27105"/>
                </a:cubicBezTo>
                <a:lnTo>
                  <a:pt x="81384" y="23624"/>
                </a:lnTo>
                <a:cubicBezTo>
                  <a:pt x="81487" y="23556"/>
                  <a:pt x="81589" y="23488"/>
                  <a:pt x="81726" y="23351"/>
                </a:cubicBezTo>
                <a:cubicBezTo>
                  <a:pt x="81760" y="23624"/>
                  <a:pt x="81794" y="23863"/>
                  <a:pt x="81794" y="24068"/>
                </a:cubicBezTo>
                <a:cubicBezTo>
                  <a:pt x="82033" y="25808"/>
                  <a:pt x="82544" y="27549"/>
                  <a:pt x="83329" y="29152"/>
                </a:cubicBezTo>
                <a:cubicBezTo>
                  <a:pt x="83500" y="29425"/>
                  <a:pt x="83466" y="29835"/>
                  <a:pt x="83261" y="30074"/>
                </a:cubicBezTo>
                <a:cubicBezTo>
                  <a:pt x="82886" y="30586"/>
                  <a:pt x="82510" y="31063"/>
                  <a:pt x="82135" y="31541"/>
                </a:cubicBezTo>
                <a:cubicBezTo>
                  <a:pt x="82033" y="31677"/>
                  <a:pt x="81896" y="31780"/>
                  <a:pt x="82033" y="31950"/>
                </a:cubicBezTo>
                <a:cubicBezTo>
                  <a:pt x="82098" y="32003"/>
                  <a:pt x="82163" y="32025"/>
                  <a:pt x="82226" y="32025"/>
                </a:cubicBezTo>
                <a:cubicBezTo>
                  <a:pt x="82329" y="32025"/>
                  <a:pt x="82426" y="31967"/>
                  <a:pt x="82510" y="31882"/>
                </a:cubicBezTo>
                <a:cubicBezTo>
                  <a:pt x="82749" y="31643"/>
                  <a:pt x="82954" y="31404"/>
                  <a:pt x="83159" y="31166"/>
                </a:cubicBezTo>
                <a:cubicBezTo>
                  <a:pt x="83363" y="30893"/>
                  <a:pt x="83534" y="30586"/>
                  <a:pt x="83773" y="30244"/>
                </a:cubicBezTo>
                <a:cubicBezTo>
                  <a:pt x="83978" y="30586"/>
                  <a:pt x="84114" y="30893"/>
                  <a:pt x="84285" y="31200"/>
                </a:cubicBezTo>
                <a:cubicBezTo>
                  <a:pt x="84455" y="31507"/>
                  <a:pt x="84626" y="31882"/>
                  <a:pt x="84797" y="32223"/>
                </a:cubicBezTo>
                <a:cubicBezTo>
                  <a:pt x="85035" y="32667"/>
                  <a:pt x="85035" y="33247"/>
                  <a:pt x="84728" y="33657"/>
                </a:cubicBezTo>
                <a:cubicBezTo>
                  <a:pt x="84558" y="33964"/>
                  <a:pt x="84319" y="34237"/>
                  <a:pt x="84080" y="34510"/>
                </a:cubicBezTo>
                <a:cubicBezTo>
                  <a:pt x="83807" y="34817"/>
                  <a:pt x="83500" y="35090"/>
                  <a:pt x="83193" y="35363"/>
                </a:cubicBezTo>
                <a:cubicBezTo>
                  <a:pt x="81896" y="36557"/>
                  <a:pt x="81077" y="38195"/>
                  <a:pt x="81009" y="40004"/>
                </a:cubicBezTo>
                <a:cubicBezTo>
                  <a:pt x="80975" y="40447"/>
                  <a:pt x="80941" y="40925"/>
                  <a:pt x="80907" y="41403"/>
                </a:cubicBezTo>
                <a:cubicBezTo>
                  <a:pt x="80872" y="41880"/>
                  <a:pt x="80736" y="42358"/>
                  <a:pt x="80463" y="42802"/>
                </a:cubicBezTo>
                <a:cubicBezTo>
                  <a:pt x="79542" y="44337"/>
                  <a:pt x="78620" y="45839"/>
                  <a:pt x="77699" y="47374"/>
                </a:cubicBezTo>
                <a:cubicBezTo>
                  <a:pt x="77699" y="47408"/>
                  <a:pt x="77631" y="47442"/>
                  <a:pt x="77563" y="47545"/>
                </a:cubicBezTo>
                <a:lnTo>
                  <a:pt x="75652" y="44985"/>
                </a:lnTo>
                <a:cubicBezTo>
                  <a:pt x="75856" y="44815"/>
                  <a:pt x="76027" y="44644"/>
                  <a:pt x="76198" y="44474"/>
                </a:cubicBezTo>
                <a:cubicBezTo>
                  <a:pt x="76334" y="44371"/>
                  <a:pt x="76402" y="44235"/>
                  <a:pt x="76300" y="44098"/>
                </a:cubicBezTo>
                <a:cubicBezTo>
                  <a:pt x="76232" y="44047"/>
                  <a:pt x="76146" y="44022"/>
                  <a:pt x="76065" y="44022"/>
                </a:cubicBezTo>
                <a:cubicBezTo>
                  <a:pt x="75984" y="44022"/>
                  <a:pt x="75908" y="44047"/>
                  <a:pt x="75856" y="44098"/>
                </a:cubicBezTo>
                <a:cubicBezTo>
                  <a:pt x="75686" y="44235"/>
                  <a:pt x="75549" y="44371"/>
                  <a:pt x="75345" y="44542"/>
                </a:cubicBezTo>
                <a:cubicBezTo>
                  <a:pt x="74526" y="43416"/>
                  <a:pt x="73809" y="42256"/>
                  <a:pt x="73092" y="41198"/>
                </a:cubicBezTo>
                <a:cubicBezTo>
                  <a:pt x="73297" y="41027"/>
                  <a:pt x="73468" y="40857"/>
                  <a:pt x="73638" y="40652"/>
                </a:cubicBezTo>
                <a:cubicBezTo>
                  <a:pt x="73775" y="40447"/>
                  <a:pt x="73945" y="40208"/>
                  <a:pt x="74048" y="39969"/>
                </a:cubicBezTo>
                <a:cubicBezTo>
                  <a:pt x="74150" y="39833"/>
                  <a:pt x="74150" y="39662"/>
                  <a:pt x="73980" y="39594"/>
                </a:cubicBezTo>
                <a:cubicBezTo>
                  <a:pt x="73922" y="39565"/>
                  <a:pt x="73874" y="39552"/>
                  <a:pt x="73835" y="39552"/>
                </a:cubicBezTo>
                <a:cubicBezTo>
                  <a:pt x="73733" y="39552"/>
                  <a:pt x="73678" y="39633"/>
                  <a:pt x="73604" y="39731"/>
                </a:cubicBezTo>
                <a:cubicBezTo>
                  <a:pt x="73400" y="40072"/>
                  <a:pt x="73161" y="40447"/>
                  <a:pt x="72922" y="40857"/>
                </a:cubicBezTo>
                <a:cubicBezTo>
                  <a:pt x="72649" y="40549"/>
                  <a:pt x="72410" y="40208"/>
                  <a:pt x="72239" y="39833"/>
                </a:cubicBezTo>
                <a:cubicBezTo>
                  <a:pt x="72171" y="39696"/>
                  <a:pt x="72273" y="39492"/>
                  <a:pt x="72342" y="39321"/>
                </a:cubicBezTo>
                <a:cubicBezTo>
                  <a:pt x="72444" y="39185"/>
                  <a:pt x="72615" y="39082"/>
                  <a:pt x="72717" y="38912"/>
                </a:cubicBezTo>
                <a:cubicBezTo>
                  <a:pt x="72785" y="38809"/>
                  <a:pt x="72785" y="38707"/>
                  <a:pt x="72751" y="38604"/>
                </a:cubicBezTo>
                <a:cubicBezTo>
                  <a:pt x="72704" y="38541"/>
                  <a:pt x="72641" y="38514"/>
                  <a:pt x="72578" y="38514"/>
                </a:cubicBezTo>
                <a:cubicBezTo>
                  <a:pt x="72505" y="38514"/>
                  <a:pt x="72431" y="38550"/>
                  <a:pt x="72376" y="38604"/>
                </a:cubicBezTo>
                <a:cubicBezTo>
                  <a:pt x="72171" y="38775"/>
                  <a:pt x="71966" y="38946"/>
                  <a:pt x="71762" y="39150"/>
                </a:cubicBezTo>
                <a:lnTo>
                  <a:pt x="70704" y="37478"/>
                </a:lnTo>
                <a:cubicBezTo>
                  <a:pt x="70738" y="37444"/>
                  <a:pt x="70772" y="37376"/>
                  <a:pt x="70840" y="37308"/>
                </a:cubicBezTo>
                <a:cubicBezTo>
                  <a:pt x="72956" y="35056"/>
                  <a:pt x="75106" y="32804"/>
                  <a:pt x="77221" y="30551"/>
                </a:cubicBezTo>
                <a:cubicBezTo>
                  <a:pt x="77290" y="30483"/>
                  <a:pt x="77392" y="30415"/>
                  <a:pt x="77426" y="30313"/>
                </a:cubicBezTo>
                <a:cubicBezTo>
                  <a:pt x="77460" y="30210"/>
                  <a:pt x="77426" y="30074"/>
                  <a:pt x="77358" y="30005"/>
                </a:cubicBezTo>
                <a:cubicBezTo>
                  <a:pt x="77307" y="29988"/>
                  <a:pt x="77255" y="29980"/>
                  <a:pt x="77204" y="29980"/>
                </a:cubicBezTo>
                <a:cubicBezTo>
                  <a:pt x="77153" y="29980"/>
                  <a:pt x="77102" y="29988"/>
                  <a:pt x="77051" y="30005"/>
                </a:cubicBezTo>
                <a:cubicBezTo>
                  <a:pt x="76948" y="30074"/>
                  <a:pt x="76846" y="30142"/>
                  <a:pt x="76778" y="30244"/>
                </a:cubicBezTo>
                <a:cubicBezTo>
                  <a:pt x="75140" y="31985"/>
                  <a:pt x="73502" y="33725"/>
                  <a:pt x="71864" y="35465"/>
                </a:cubicBezTo>
                <a:lnTo>
                  <a:pt x="70431" y="37035"/>
                </a:lnTo>
                <a:cubicBezTo>
                  <a:pt x="69237" y="35124"/>
                  <a:pt x="68179" y="33213"/>
                  <a:pt x="67189" y="31336"/>
                </a:cubicBezTo>
                <a:cubicBezTo>
                  <a:pt x="67428" y="30859"/>
                  <a:pt x="67667" y="30381"/>
                  <a:pt x="67906" y="29937"/>
                </a:cubicBezTo>
                <a:cubicBezTo>
                  <a:pt x="69817" y="26593"/>
                  <a:pt x="71727" y="23215"/>
                  <a:pt x="73673" y="19871"/>
                </a:cubicBezTo>
                <a:cubicBezTo>
                  <a:pt x="74526" y="18404"/>
                  <a:pt x="75481" y="16970"/>
                  <a:pt x="76402" y="15503"/>
                </a:cubicBezTo>
                <a:cubicBezTo>
                  <a:pt x="76744" y="15025"/>
                  <a:pt x="77119" y="14548"/>
                  <a:pt x="77460" y="14070"/>
                </a:cubicBezTo>
                <a:cubicBezTo>
                  <a:pt x="77597" y="13899"/>
                  <a:pt x="77733" y="13729"/>
                  <a:pt x="77904" y="13592"/>
                </a:cubicBezTo>
                <a:cubicBezTo>
                  <a:pt x="78063" y="13453"/>
                  <a:pt x="78257" y="13383"/>
                  <a:pt x="78452" y="13383"/>
                </a:cubicBezTo>
                <a:cubicBezTo>
                  <a:pt x="78591" y="13383"/>
                  <a:pt x="78731" y="13419"/>
                  <a:pt x="78859" y="13490"/>
                </a:cubicBezTo>
                <a:cubicBezTo>
                  <a:pt x="78962" y="13558"/>
                  <a:pt x="79064" y="13626"/>
                  <a:pt x="79166" y="13695"/>
                </a:cubicBezTo>
                <a:cubicBezTo>
                  <a:pt x="79381" y="13817"/>
                  <a:pt x="79548" y="13885"/>
                  <a:pt x="79700" y="13885"/>
                </a:cubicBezTo>
                <a:cubicBezTo>
                  <a:pt x="79886" y="13885"/>
                  <a:pt x="80052" y="13784"/>
                  <a:pt x="80258" y="13558"/>
                </a:cubicBezTo>
                <a:cubicBezTo>
                  <a:pt x="80872" y="12876"/>
                  <a:pt x="81453" y="12159"/>
                  <a:pt x="82033" y="11442"/>
                </a:cubicBezTo>
                <a:cubicBezTo>
                  <a:pt x="83090" y="10180"/>
                  <a:pt x="84080" y="8883"/>
                  <a:pt x="85206" y="7655"/>
                </a:cubicBezTo>
                <a:cubicBezTo>
                  <a:pt x="86844" y="5880"/>
                  <a:pt x="88687" y="4242"/>
                  <a:pt x="90666" y="2843"/>
                </a:cubicBezTo>
                <a:cubicBezTo>
                  <a:pt x="90973" y="2605"/>
                  <a:pt x="91314" y="2400"/>
                  <a:pt x="91655" y="2229"/>
                </a:cubicBezTo>
                <a:cubicBezTo>
                  <a:pt x="91894" y="2127"/>
                  <a:pt x="92099" y="2059"/>
                  <a:pt x="92338" y="1990"/>
                </a:cubicBezTo>
                <a:close/>
                <a:moveTo>
                  <a:pt x="44989" y="0"/>
                </a:moveTo>
                <a:cubicBezTo>
                  <a:pt x="44642" y="0"/>
                  <a:pt x="44279" y="130"/>
                  <a:pt x="43917" y="387"/>
                </a:cubicBezTo>
                <a:cubicBezTo>
                  <a:pt x="43610" y="625"/>
                  <a:pt x="43337" y="864"/>
                  <a:pt x="43064" y="1103"/>
                </a:cubicBezTo>
                <a:cubicBezTo>
                  <a:pt x="41563" y="2536"/>
                  <a:pt x="40232" y="4106"/>
                  <a:pt x="39038" y="5778"/>
                </a:cubicBezTo>
                <a:cubicBezTo>
                  <a:pt x="35694" y="10487"/>
                  <a:pt x="32418" y="15162"/>
                  <a:pt x="29313" y="20007"/>
                </a:cubicBezTo>
                <a:cubicBezTo>
                  <a:pt x="29244" y="20110"/>
                  <a:pt x="29142" y="20212"/>
                  <a:pt x="29074" y="20314"/>
                </a:cubicBezTo>
                <a:cubicBezTo>
                  <a:pt x="28628" y="20092"/>
                  <a:pt x="28138" y="19971"/>
                  <a:pt x="27653" y="19971"/>
                </a:cubicBezTo>
                <a:cubicBezTo>
                  <a:pt x="27395" y="19971"/>
                  <a:pt x="27138" y="20005"/>
                  <a:pt x="26890" y="20076"/>
                </a:cubicBezTo>
                <a:cubicBezTo>
                  <a:pt x="26139" y="20246"/>
                  <a:pt x="25388" y="20417"/>
                  <a:pt x="24638" y="20587"/>
                </a:cubicBezTo>
                <a:cubicBezTo>
                  <a:pt x="23785" y="20758"/>
                  <a:pt x="22897" y="20997"/>
                  <a:pt x="22010" y="21133"/>
                </a:cubicBezTo>
                <a:cubicBezTo>
                  <a:pt x="21866" y="21156"/>
                  <a:pt x="21732" y="21167"/>
                  <a:pt x="21607" y="21167"/>
                </a:cubicBezTo>
                <a:cubicBezTo>
                  <a:pt x="20962" y="21167"/>
                  <a:pt x="20561" y="20864"/>
                  <a:pt x="20304" y="20178"/>
                </a:cubicBezTo>
                <a:cubicBezTo>
                  <a:pt x="20270" y="20076"/>
                  <a:pt x="20236" y="19973"/>
                  <a:pt x="20202" y="19871"/>
                </a:cubicBezTo>
                <a:cubicBezTo>
                  <a:pt x="19929" y="19018"/>
                  <a:pt x="19690" y="18131"/>
                  <a:pt x="19417" y="17243"/>
                </a:cubicBezTo>
                <a:cubicBezTo>
                  <a:pt x="19178" y="16220"/>
                  <a:pt x="18837" y="15196"/>
                  <a:pt x="18393" y="14206"/>
                </a:cubicBezTo>
                <a:cubicBezTo>
                  <a:pt x="18223" y="13899"/>
                  <a:pt x="18018" y="13626"/>
                  <a:pt x="17813" y="13353"/>
                </a:cubicBezTo>
                <a:cubicBezTo>
                  <a:pt x="17626" y="13096"/>
                  <a:pt x="17327" y="12951"/>
                  <a:pt x="17025" y="12951"/>
                </a:cubicBezTo>
                <a:cubicBezTo>
                  <a:pt x="16887" y="12951"/>
                  <a:pt x="16748" y="12982"/>
                  <a:pt x="16619" y="13046"/>
                </a:cubicBezTo>
                <a:cubicBezTo>
                  <a:pt x="16312" y="13183"/>
                  <a:pt x="16073" y="13319"/>
                  <a:pt x="15834" y="13524"/>
                </a:cubicBezTo>
                <a:cubicBezTo>
                  <a:pt x="15493" y="13763"/>
                  <a:pt x="15152" y="14070"/>
                  <a:pt x="14879" y="14411"/>
                </a:cubicBezTo>
                <a:cubicBezTo>
                  <a:pt x="12422" y="17243"/>
                  <a:pt x="10135" y="20178"/>
                  <a:pt x="8020" y="23249"/>
                </a:cubicBezTo>
                <a:cubicBezTo>
                  <a:pt x="5153" y="27446"/>
                  <a:pt x="2594" y="31746"/>
                  <a:pt x="171" y="36148"/>
                </a:cubicBezTo>
                <a:cubicBezTo>
                  <a:pt x="35" y="36523"/>
                  <a:pt x="1" y="36932"/>
                  <a:pt x="69" y="37342"/>
                </a:cubicBezTo>
                <a:cubicBezTo>
                  <a:pt x="171" y="37240"/>
                  <a:pt x="240" y="37103"/>
                  <a:pt x="342" y="37001"/>
                </a:cubicBezTo>
                <a:cubicBezTo>
                  <a:pt x="615" y="36523"/>
                  <a:pt x="888" y="36045"/>
                  <a:pt x="1127" y="35602"/>
                </a:cubicBezTo>
                <a:cubicBezTo>
                  <a:pt x="3004" y="32189"/>
                  <a:pt x="5051" y="28811"/>
                  <a:pt x="7167" y="25501"/>
                </a:cubicBezTo>
                <a:cubicBezTo>
                  <a:pt x="9453" y="22055"/>
                  <a:pt x="11944" y="18711"/>
                  <a:pt x="14606" y="15537"/>
                </a:cubicBezTo>
                <a:cubicBezTo>
                  <a:pt x="15015" y="15060"/>
                  <a:pt x="15424" y="14650"/>
                  <a:pt x="15834" y="14206"/>
                </a:cubicBezTo>
                <a:cubicBezTo>
                  <a:pt x="15936" y="14104"/>
                  <a:pt x="16039" y="14070"/>
                  <a:pt x="16175" y="14036"/>
                </a:cubicBezTo>
                <a:lnTo>
                  <a:pt x="16175" y="14036"/>
                </a:lnTo>
                <a:cubicBezTo>
                  <a:pt x="16107" y="14241"/>
                  <a:pt x="16073" y="14411"/>
                  <a:pt x="16005" y="14548"/>
                </a:cubicBezTo>
                <a:cubicBezTo>
                  <a:pt x="15288" y="16493"/>
                  <a:pt x="14810" y="18574"/>
                  <a:pt x="14537" y="20656"/>
                </a:cubicBezTo>
                <a:cubicBezTo>
                  <a:pt x="14333" y="21679"/>
                  <a:pt x="14537" y="22737"/>
                  <a:pt x="15186" y="23590"/>
                </a:cubicBezTo>
                <a:cubicBezTo>
                  <a:pt x="15123" y="23564"/>
                  <a:pt x="15058" y="23551"/>
                  <a:pt x="14996" y="23551"/>
                </a:cubicBezTo>
                <a:cubicBezTo>
                  <a:pt x="14818" y="23551"/>
                  <a:pt x="14656" y="23653"/>
                  <a:pt x="14606" y="23829"/>
                </a:cubicBezTo>
                <a:lnTo>
                  <a:pt x="13752" y="25433"/>
                </a:lnTo>
                <a:cubicBezTo>
                  <a:pt x="13684" y="25535"/>
                  <a:pt x="13650" y="25638"/>
                  <a:pt x="13616" y="25740"/>
                </a:cubicBezTo>
                <a:cubicBezTo>
                  <a:pt x="13616" y="25842"/>
                  <a:pt x="13650" y="25911"/>
                  <a:pt x="13718" y="25979"/>
                </a:cubicBezTo>
                <a:cubicBezTo>
                  <a:pt x="13761" y="25993"/>
                  <a:pt x="13803" y="26001"/>
                  <a:pt x="13843" y="26001"/>
                </a:cubicBezTo>
                <a:cubicBezTo>
                  <a:pt x="13900" y="26001"/>
                  <a:pt x="13951" y="25985"/>
                  <a:pt x="13991" y="25945"/>
                </a:cubicBezTo>
                <a:cubicBezTo>
                  <a:pt x="14094" y="25877"/>
                  <a:pt x="14162" y="25774"/>
                  <a:pt x="14230" y="25672"/>
                </a:cubicBezTo>
                <a:cubicBezTo>
                  <a:pt x="14537" y="25058"/>
                  <a:pt x="14810" y="24478"/>
                  <a:pt x="15117" y="23897"/>
                </a:cubicBezTo>
                <a:cubicBezTo>
                  <a:pt x="15152" y="23795"/>
                  <a:pt x="15152" y="23693"/>
                  <a:pt x="15152" y="23590"/>
                </a:cubicBezTo>
                <a:cubicBezTo>
                  <a:pt x="16482" y="25092"/>
                  <a:pt x="18086" y="26286"/>
                  <a:pt x="19895" y="27071"/>
                </a:cubicBezTo>
                <a:cubicBezTo>
                  <a:pt x="20304" y="27276"/>
                  <a:pt x="20679" y="27480"/>
                  <a:pt x="21089" y="27685"/>
                </a:cubicBezTo>
                <a:cubicBezTo>
                  <a:pt x="21464" y="27890"/>
                  <a:pt x="21464" y="27958"/>
                  <a:pt x="21225" y="28265"/>
                </a:cubicBezTo>
                <a:cubicBezTo>
                  <a:pt x="21021" y="28504"/>
                  <a:pt x="20782" y="28709"/>
                  <a:pt x="20577" y="28948"/>
                </a:cubicBezTo>
                <a:cubicBezTo>
                  <a:pt x="19587" y="30005"/>
                  <a:pt x="18871" y="31302"/>
                  <a:pt x="18530" y="32735"/>
                </a:cubicBezTo>
                <a:cubicBezTo>
                  <a:pt x="18359" y="33520"/>
                  <a:pt x="18291" y="34339"/>
                  <a:pt x="18154" y="35158"/>
                </a:cubicBezTo>
                <a:cubicBezTo>
                  <a:pt x="18018" y="35909"/>
                  <a:pt x="18086" y="36659"/>
                  <a:pt x="18325" y="37376"/>
                </a:cubicBezTo>
                <a:cubicBezTo>
                  <a:pt x="18496" y="37854"/>
                  <a:pt x="18734" y="38331"/>
                  <a:pt x="18905" y="38809"/>
                </a:cubicBezTo>
                <a:cubicBezTo>
                  <a:pt x="19076" y="39150"/>
                  <a:pt x="19246" y="39458"/>
                  <a:pt x="19383" y="39799"/>
                </a:cubicBezTo>
                <a:cubicBezTo>
                  <a:pt x="19656" y="40208"/>
                  <a:pt x="19519" y="40754"/>
                  <a:pt x="19110" y="40993"/>
                </a:cubicBezTo>
                <a:cubicBezTo>
                  <a:pt x="18803" y="41232"/>
                  <a:pt x="18427" y="41403"/>
                  <a:pt x="18086" y="41505"/>
                </a:cubicBezTo>
                <a:cubicBezTo>
                  <a:pt x="17677" y="41607"/>
                  <a:pt x="17301" y="41676"/>
                  <a:pt x="16892" y="41676"/>
                </a:cubicBezTo>
                <a:cubicBezTo>
                  <a:pt x="16107" y="41744"/>
                  <a:pt x="15356" y="41983"/>
                  <a:pt x="14640" y="42324"/>
                </a:cubicBezTo>
                <a:cubicBezTo>
                  <a:pt x="13957" y="42631"/>
                  <a:pt x="13411" y="43143"/>
                  <a:pt x="13070" y="43791"/>
                </a:cubicBezTo>
                <a:cubicBezTo>
                  <a:pt x="12797" y="44371"/>
                  <a:pt x="12558" y="44985"/>
                  <a:pt x="12353" y="45566"/>
                </a:cubicBezTo>
                <a:cubicBezTo>
                  <a:pt x="12251" y="45839"/>
                  <a:pt x="12217" y="46112"/>
                  <a:pt x="12183" y="46419"/>
                </a:cubicBezTo>
                <a:cubicBezTo>
                  <a:pt x="12080" y="48091"/>
                  <a:pt x="12183" y="49729"/>
                  <a:pt x="12456" y="51367"/>
                </a:cubicBezTo>
                <a:cubicBezTo>
                  <a:pt x="12626" y="52663"/>
                  <a:pt x="12831" y="53926"/>
                  <a:pt x="13036" y="55222"/>
                </a:cubicBezTo>
                <a:cubicBezTo>
                  <a:pt x="13241" y="56246"/>
                  <a:pt x="13002" y="57304"/>
                  <a:pt x="12353" y="58123"/>
                </a:cubicBezTo>
                <a:cubicBezTo>
                  <a:pt x="11739" y="58942"/>
                  <a:pt x="11159" y="59761"/>
                  <a:pt x="10511" y="60546"/>
                </a:cubicBezTo>
                <a:cubicBezTo>
                  <a:pt x="6825" y="65084"/>
                  <a:pt x="3447" y="69793"/>
                  <a:pt x="342" y="74741"/>
                </a:cubicBezTo>
                <a:cubicBezTo>
                  <a:pt x="103" y="75014"/>
                  <a:pt x="1" y="75389"/>
                  <a:pt x="35" y="75730"/>
                </a:cubicBezTo>
                <a:lnTo>
                  <a:pt x="717" y="75730"/>
                </a:lnTo>
                <a:cubicBezTo>
                  <a:pt x="820" y="75492"/>
                  <a:pt x="888" y="75219"/>
                  <a:pt x="956" y="74946"/>
                </a:cubicBezTo>
                <a:cubicBezTo>
                  <a:pt x="990" y="74775"/>
                  <a:pt x="1059" y="74638"/>
                  <a:pt x="1127" y="74502"/>
                </a:cubicBezTo>
                <a:cubicBezTo>
                  <a:pt x="3789" y="70339"/>
                  <a:pt x="6621" y="66312"/>
                  <a:pt x="9692" y="62457"/>
                </a:cubicBezTo>
                <a:cubicBezTo>
                  <a:pt x="10784" y="61092"/>
                  <a:pt x="11842" y="59693"/>
                  <a:pt x="12899" y="58328"/>
                </a:cubicBezTo>
                <a:cubicBezTo>
                  <a:pt x="13548" y="57406"/>
                  <a:pt x="13821" y="56280"/>
                  <a:pt x="13616" y="55154"/>
                </a:cubicBezTo>
                <a:cubicBezTo>
                  <a:pt x="13343" y="53380"/>
                  <a:pt x="13070" y="51605"/>
                  <a:pt x="12865" y="49797"/>
                </a:cubicBezTo>
                <a:cubicBezTo>
                  <a:pt x="12729" y="48773"/>
                  <a:pt x="12763" y="47749"/>
                  <a:pt x="12729" y="46726"/>
                </a:cubicBezTo>
                <a:cubicBezTo>
                  <a:pt x="12729" y="45941"/>
                  <a:pt x="13104" y="45258"/>
                  <a:pt x="13377" y="44542"/>
                </a:cubicBezTo>
                <a:cubicBezTo>
                  <a:pt x="13684" y="43518"/>
                  <a:pt x="14537" y="42733"/>
                  <a:pt x="15595" y="42495"/>
                </a:cubicBezTo>
                <a:cubicBezTo>
                  <a:pt x="16243" y="42324"/>
                  <a:pt x="16892" y="42222"/>
                  <a:pt x="17574" y="42153"/>
                </a:cubicBezTo>
                <a:cubicBezTo>
                  <a:pt x="18291" y="42085"/>
                  <a:pt x="18973" y="41812"/>
                  <a:pt x="19553" y="41334"/>
                </a:cubicBezTo>
                <a:cubicBezTo>
                  <a:pt x="20099" y="40925"/>
                  <a:pt x="20270" y="40174"/>
                  <a:pt x="19963" y="39560"/>
                </a:cubicBezTo>
                <a:cubicBezTo>
                  <a:pt x="19758" y="39150"/>
                  <a:pt x="19519" y="38707"/>
                  <a:pt x="19349" y="38297"/>
                </a:cubicBezTo>
                <a:cubicBezTo>
                  <a:pt x="18871" y="37478"/>
                  <a:pt x="18666" y="36591"/>
                  <a:pt x="18700" y="35670"/>
                </a:cubicBezTo>
                <a:cubicBezTo>
                  <a:pt x="18803" y="34578"/>
                  <a:pt x="18973" y="33486"/>
                  <a:pt x="19246" y="32394"/>
                </a:cubicBezTo>
                <a:cubicBezTo>
                  <a:pt x="19553" y="31234"/>
                  <a:pt x="20168" y="30142"/>
                  <a:pt x="21021" y="29289"/>
                </a:cubicBezTo>
                <a:cubicBezTo>
                  <a:pt x="21294" y="29016"/>
                  <a:pt x="21567" y="28709"/>
                  <a:pt x="21805" y="28368"/>
                </a:cubicBezTo>
                <a:cubicBezTo>
                  <a:pt x="22113" y="27924"/>
                  <a:pt x="22010" y="27549"/>
                  <a:pt x="21533" y="27276"/>
                </a:cubicBezTo>
                <a:cubicBezTo>
                  <a:pt x="21089" y="27037"/>
                  <a:pt x="20645" y="26866"/>
                  <a:pt x="20202" y="26593"/>
                </a:cubicBezTo>
                <a:cubicBezTo>
                  <a:pt x="19451" y="26184"/>
                  <a:pt x="18700" y="25808"/>
                  <a:pt x="17984" y="25331"/>
                </a:cubicBezTo>
                <a:cubicBezTo>
                  <a:pt x="17097" y="24750"/>
                  <a:pt x="16312" y="24068"/>
                  <a:pt x="15663" y="23249"/>
                </a:cubicBezTo>
                <a:cubicBezTo>
                  <a:pt x="15186" y="22703"/>
                  <a:pt x="14981" y="22021"/>
                  <a:pt x="15049" y="21304"/>
                </a:cubicBezTo>
                <a:cubicBezTo>
                  <a:pt x="15186" y="19837"/>
                  <a:pt x="15424" y="18369"/>
                  <a:pt x="15834" y="16970"/>
                </a:cubicBezTo>
                <a:cubicBezTo>
                  <a:pt x="16141" y="15810"/>
                  <a:pt x="16516" y="14684"/>
                  <a:pt x="16858" y="13558"/>
                </a:cubicBezTo>
                <a:cubicBezTo>
                  <a:pt x="16912" y="13538"/>
                  <a:pt x="16968" y="13528"/>
                  <a:pt x="17023" y="13528"/>
                </a:cubicBezTo>
                <a:cubicBezTo>
                  <a:pt x="17244" y="13528"/>
                  <a:pt x="17451" y="13681"/>
                  <a:pt x="17506" y="13899"/>
                </a:cubicBezTo>
                <a:cubicBezTo>
                  <a:pt x="17847" y="14479"/>
                  <a:pt x="18120" y="15094"/>
                  <a:pt x="18393" y="15708"/>
                </a:cubicBezTo>
                <a:cubicBezTo>
                  <a:pt x="18700" y="16697"/>
                  <a:pt x="18973" y="17687"/>
                  <a:pt x="19280" y="18677"/>
                </a:cubicBezTo>
                <a:cubicBezTo>
                  <a:pt x="19451" y="19291"/>
                  <a:pt x="19622" y="19939"/>
                  <a:pt x="19860" y="20553"/>
                </a:cubicBezTo>
                <a:cubicBezTo>
                  <a:pt x="20109" y="21236"/>
                  <a:pt x="20781" y="21693"/>
                  <a:pt x="21516" y="21693"/>
                </a:cubicBezTo>
                <a:cubicBezTo>
                  <a:pt x="21589" y="21693"/>
                  <a:pt x="21663" y="21689"/>
                  <a:pt x="21737" y="21679"/>
                </a:cubicBezTo>
                <a:cubicBezTo>
                  <a:pt x="22044" y="21679"/>
                  <a:pt x="22351" y="21645"/>
                  <a:pt x="22693" y="21577"/>
                </a:cubicBezTo>
                <a:cubicBezTo>
                  <a:pt x="23853" y="21304"/>
                  <a:pt x="25013" y="21031"/>
                  <a:pt x="26173" y="20758"/>
                </a:cubicBezTo>
                <a:cubicBezTo>
                  <a:pt x="26719" y="20656"/>
                  <a:pt x="27265" y="20587"/>
                  <a:pt x="27811" y="20519"/>
                </a:cubicBezTo>
                <a:cubicBezTo>
                  <a:pt x="27861" y="20514"/>
                  <a:pt x="27912" y="20511"/>
                  <a:pt x="27963" y="20511"/>
                </a:cubicBezTo>
                <a:cubicBezTo>
                  <a:pt x="28227" y="20511"/>
                  <a:pt x="28504" y="20587"/>
                  <a:pt x="28732" y="20758"/>
                </a:cubicBezTo>
                <a:cubicBezTo>
                  <a:pt x="28732" y="20997"/>
                  <a:pt x="28664" y="21202"/>
                  <a:pt x="28732" y="21270"/>
                </a:cubicBezTo>
                <a:cubicBezTo>
                  <a:pt x="28801" y="21338"/>
                  <a:pt x="29040" y="21304"/>
                  <a:pt x="29313" y="21338"/>
                </a:cubicBezTo>
                <a:cubicBezTo>
                  <a:pt x="29586" y="21816"/>
                  <a:pt x="29961" y="22328"/>
                  <a:pt x="30234" y="22908"/>
                </a:cubicBezTo>
                <a:cubicBezTo>
                  <a:pt x="31019" y="24580"/>
                  <a:pt x="31667" y="26286"/>
                  <a:pt x="32145" y="28060"/>
                </a:cubicBezTo>
                <a:cubicBezTo>
                  <a:pt x="32793" y="30483"/>
                  <a:pt x="33851" y="32769"/>
                  <a:pt x="35284" y="34817"/>
                </a:cubicBezTo>
                <a:cubicBezTo>
                  <a:pt x="35591" y="35260"/>
                  <a:pt x="35932" y="35670"/>
                  <a:pt x="36308" y="36079"/>
                </a:cubicBezTo>
                <a:cubicBezTo>
                  <a:pt x="37331" y="37240"/>
                  <a:pt x="38389" y="38400"/>
                  <a:pt x="39413" y="39560"/>
                </a:cubicBezTo>
                <a:cubicBezTo>
                  <a:pt x="39925" y="40174"/>
                  <a:pt x="40368" y="40857"/>
                  <a:pt x="40812" y="41437"/>
                </a:cubicBezTo>
                <a:cubicBezTo>
                  <a:pt x="40744" y="41710"/>
                  <a:pt x="40505" y="41914"/>
                  <a:pt x="40744" y="42119"/>
                </a:cubicBezTo>
                <a:cubicBezTo>
                  <a:pt x="40778" y="42142"/>
                  <a:pt x="40823" y="42149"/>
                  <a:pt x="40878" y="42149"/>
                </a:cubicBezTo>
                <a:cubicBezTo>
                  <a:pt x="40986" y="42149"/>
                  <a:pt x="41131" y="42119"/>
                  <a:pt x="41290" y="42119"/>
                </a:cubicBezTo>
                <a:cubicBezTo>
                  <a:pt x="42109" y="43313"/>
                  <a:pt x="42962" y="44576"/>
                  <a:pt x="43781" y="45839"/>
                </a:cubicBezTo>
                <a:cubicBezTo>
                  <a:pt x="44839" y="47545"/>
                  <a:pt x="45862" y="49319"/>
                  <a:pt x="47057" y="50957"/>
                </a:cubicBezTo>
                <a:cubicBezTo>
                  <a:pt x="47125" y="51094"/>
                  <a:pt x="47193" y="51196"/>
                  <a:pt x="47295" y="51298"/>
                </a:cubicBezTo>
                <a:cubicBezTo>
                  <a:pt x="47352" y="51383"/>
                  <a:pt x="47454" y="51444"/>
                  <a:pt x="47526" y="51444"/>
                </a:cubicBezTo>
                <a:cubicBezTo>
                  <a:pt x="47542" y="51444"/>
                  <a:pt x="47556" y="51441"/>
                  <a:pt x="47568" y="51435"/>
                </a:cubicBezTo>
                <a:cubicBezTo>
                  <a:pt x="47671" y="51367"/>
                  <a:pt x="47739" y="51264"/>
                  <a:pt x="47773" y="51162"/>
                </a:cubicBezTo>
                <a:cubicBezTo>
                  <a:pt x="47739" y="51025"/>
                  <a:pt x="47705" y="50923"/>
                  <a:pt x="47637" y="50821"/>
                </a:cubicBezTo>
                <a:cubicBezTo>
                  <a:pt x="47500" y="50582"/>
                  <a:pt x="47295" y="50343"/>
                  <a:pt x="47159" y="50104"/>
                </a:cubicBezTo>
                <a:lnTo>
                  <a:pt x="46203" y="48773"/>
                </a:lnTo>
                <a:cubicBezTo>
                  <a:pt x="46340" y="48603"/>
                  <a:pt x="46442" y="48466"/>
                  <a:pt x="46579" y="48364"/>
                </a:cubicBezTo>
                <a:cubicBezTo>
                  <a:pt x="47193" y="47818"/>
                  <a:pt x="47807" y="47306"/>
                  <a:pt x="48421" y="46760"/>
                </a:cubicBezTo>
                <a:cubicBezTo>
                  <a:pt x="49138" y="46146"/>
                  <a:pt x="49855" y="45566"/>
                  <a:pt x="50605" y="44985"/>
                </a:cubicBezTo>
                <a:cubicBezTo>
                  <a:pt x="50742" y="44849"/>
                  <a:pt x="50947" y="44713"/>
                  <a:pt x="50776" y="44474"/>
                </a:cubicBezTo>
                <a:cubicBezTo>
                  <a:pt x="50732" y="44415"/>
                  <a:pt x="50663" y="44381"/>
                  <a:pt x="50581" y="44381"/>
                </a:cubicBezTo>
                <a:cubicBezTo>
                  <a:pt x="50474" y="44381"/>
                  <a:pt x="50347" y="44440"/>
                  <a:pt x="50230" y="44576"/>
                </a:cubicBezTo>
                <a:cubicBezTo>
                  <a:pt x="50196" y="44610"/>
                  <a:pt x="50128" y="44678"/>
                  <a:pt x="50059" y="44713"/>
                </a:cubicBezTo>
                <a:cubicBezTo>
                  <a:pt x="49411" y="45224"/>
                  <a:pt x="48763" y="45736"/>
                  <a:pt x="48148" y="46282"/>
                </a:cubicBezTo>
                <a:cubicBezTo>
                  <a:pt x="47398" y="46931"/>
                  <a:pt x="46681" y="47579"/>
                  <a:pt x="45896" y="48261"/>
                </a:cubicBezTo>
                <a:lnTo>
                  <a:pt x="44839" y="46487"/>
                </a:lnTo>
                <a:lnTo>
                  <a:pt x="45589" y="45873"/>
                </a:lnTo>
                <a:cubicBezTo>
                  <a:pt x="45760" y="45736"/>
                  <a:pt x="45930" y="45634"/>
                  <a:pt x="46101" y="45497"/>
                </a:cubicBezTo>
                <a:cubicBezTo>
                  <a:pt x="46272" y="45327"/>
                  <a:pt x="46272" y="45224"/>
                  <a:pt x="46135" y="45122"/>
                </a:cubicBezTo>
                <a:cubicBezTo>
                  <a:pt x="46075" y="45082"/>
                  <a:pt x="46015" y="45065"/>
                  <a:pt x="45948" y="45065"/>
                </a:cubicBezTo>
                <a:cubicBezTo>
                  <a:pt x="45901" y="45065"/>
                  <a:pt x="45851" y="45074"/>
                  <a:pt x="45794" y="45088"/>
                </a:cubicBezTo>
                <a:cubicBezTo>
                  <a:pt x="45657" y="45156"/>
                  <a:pt x="45521" y="45258"/>
                  <a:pt x="45419" y="45361"/>
                </a:cubicBezTo>
                <a:lnTo>
                  <a:pt x="44566" y="46043"/>
                </a:lnTo>
                <a:lnTo>
                  <a:pt x="43747" y="44747"/>
                </a:lnTo>
                <a:cubicBezTo>
                  <a:pt x="43849" y="44644"/>
                  <a:pt x="43985" y="44508"/>
                  <a:pt x="44088" y="44405"/>
                </a:cubicBezTo>
                <a:cubicBezTo>
                  <a:pt x="44702" y="43791"/>
                  <a:pt x="45282" y="43177"/>
                  <a:pt x="45862" y="42563"/>
                </a:cubicBezTo>
                <a:cubicBezTo>
                  <a:pt x="45999" y="42426"/>
                  <a:pt x="46135" y="42358"/>
                  <a:pt x="46306" y="42290"/>
                </a:cubicBezTo>
                <a:cubicBezTo>
                  <a:pt x="46442" y="42256"/>
                  <a:pt x="46545" y="42153"/>
                  <a:pt x="46545" y="42017"/>
                </a:cubicBezTo>
                <a:cubicBezTo>
                  <a:pt x="46545" y="41846"/>
                  <a:pt x="46476" y="41744"/>
                  <a:pt x="46408" y="41710"/>
                </a:cubicBezTo>
                <a:cubicBezTo>
                  <a:pt x="46368" y="41700"/>
                  <a:pt x="46328" y="41696"/>
                  <a:pt x="46288" y="41696"/>
                </a:cubicBezTo>
                <a:cubicBezTo>
                  <a:pt x="46192" y="41696"/>
                  <a:pt x="46095" y="41720"/>
                  <a:pt x="45999" y="41744"/>
                </a:cubicBezTo>
                <a:cubicBezTo>
                  <a:pt x="45930" y="41812"/>
                  <a:pt x="45828" y="41846"/>
                  <a:pt x="45794" y="41949"/>
                </a:cubicBezTo>
                <a:cubicBezTo>
                  <a:pt x="45521" y="42153"/>
                  <a:pt x="45282" y="42392"/>
                  <a:pt x="45043" y="42631"/>
                </a:cubicBezTo>
                <a:cubicBezTo>
                  <a:pt x="44497" y="43177"/>
                  <a:pt x="43985" y="43723"/>
                  <a:pt x="43439" y="44303"/>
                </a:cubicBezTo>
                <a:cubicBezTo>
                  <a:pt x="42791" y="43348"/>
                  <a:pt x="42143" y="42460"/>
                  <a:pt x="41529" y="41505"/>
                </a:cubicBezTo>
                <a:cubicBezTo>
                  <a:pt x="42382" y="40481"/>
                  <a:pt x="43235" y="39492"/>
                  <a:pt x="44088" y="38502"/>
                </a:cubicBezTo>
                <a:cubicBezTo>
                  <a:pt x="44224" y="38366"/>
                  <a:pt x="44395" y="38229"/>
                  <a:pt x="44497" y="38093"/>
                </a:cubicBezTo>
                <a:cubicBezTo>
                  <a:pt x="44566" y="37990"/>
                  <a:pt x="44600" y="37888"/>
                  <a:pt x="44566" y="37786"/>
                </a:cubicBezTo>
                <a:cubicBezTo>
                  <a:pt x="44529" y="37694"/>
                  <a:pt x="44463" y="37661"/>
                  <a:pt x="44388" y="37661"/>
                </a:cubicBezTo>
                <a:cubicBezTo>
                  <a:pt x="44324" y="37661"/>
                  <a:pt x="44253" y="37686"/>
                  <a:pt x="44190" y="37717"/>
                </a:cubicBezTo>
                <a:cubicBezTo>
                  <a:pt x="44088" y="37786"/>
                  <a:pt x="43985" y="37888"/>
                  <a:pt x="43883" y="37990"/>
                </a:cubicBezTo>
                <a:cubicBezTo>
                  <a:pt x="43201" y="38707"/>
                  <a:pt x="42552" y="39423"/>
                  <a:pt x="41904" y="40174"/>
                </a:cubicBezTo>
                <a:cubicBezTo>
                  <a:pt x="41699" y="40413"/>
                  <a:pt x="41460" y="40720"/>
                  <a:pt x="41222" y="41027"/>
                </a:cubicBezTo>
                <a:lnTo>
                  <a:pt x="39345" y="38604"/>
                </a:lnTo>
                <a:cubicBezTo>
                  <a:pt x="39481" y="38468"/>
                  <a:pt x="39618" y="38331"/>
                  <a:pt x="39754" y="38195"/>
                </a:cubicBezTo>
                <a:cubicBezTo>
                  <a:pt x="40164" y="37751"/>
                  <a:pt x="40573" y="37274"/>
                  <a:pt x="40949" y="36796"/>
                </a:cubicBezTo>
                <a:cubicBezTo>
                  <a:pt x="41358" y="36318"/>
                  <a:pt x="41802" y="35840"/>
                  <a:pt x="42211" y="35363"/>
                </a:cubicBezTo>
                <a:cubicBezTo>
                  <a:pt x="42348" y="35158"/>
                  <a:pt x="42484" y="34987"/>
                  <a:pt x="42586" y="34783"/>
                </a:cubicBezTo>
                <a:cubicBezTo>
                  <a:pt x="42621" y="34646"/>
                  <a:pt x="42586" y="34510"/>
                  <a:pt x="42518" y="34407"/>
                </a:cubicBezTo>
                <a:cubicBezTo>
                  <a:pt x="42478" y="34377"/>
                  <a:pt x="42438" y="34365"/>
                  <a:pt x="42399" y="34365"/>
                </a:cubicBezTo>
                <a:cubicBezTo>
                  <a:pt x="42305" y="34365"/>
                  <a:pt x="42215" y="34437"/>
                  <a:pt x="42143" y="34510"/>
                </a:cubicBezTo>
                <a:cubicBezTo>
                  <a:pt x="42109" y="34544"/>
                  <a:pt x="42075" y="34612"/>
                  <a:pt x="42040" y="34646"/>
                </a:cubicBezTo>
                <a:cubicBezTo>
                  <a:pt x="41733" y="35022"/>
                  <a:pt x="41426" y="35397"/>
                  <a:pt x="41119" y="35772"/>
                </a:cubicBezTo>
                <a:lnTo>
                  <a:pt x="39038" y="38263"/>
                </a:lnTo>
                <a:lnTo>
                  <a:pt x="36820" y="35806"/>
                </a:lnTo>
                <a:cubicBezTo>
                  <a:pt x="37331" y="35260"/>
                  <a:pt x="37843" y="34783"/>
                  <a:pt x="38287" y="34271"/>
                </a:cubicBezTo>
                <a:cubicBezTo>
                  <a:pt x="39652" y="32769"/>
                  <a:pt x="40983" y="31268"/>
                  <a:pt x="42348" y="29801"/>
                </a:cubicBezTo>
                <a:cubicBezTo>
                  <a:pt x="42382" y="29767"/>
                  <a:pt x="42416" y="29732"/>
                  <a:pt x="42450" y="29698"/>
                </a:cubicBezTo>
                <a:cubicBezTo>
                  <a:pt x="42450" y="29630"/>
                  <a:pt x="42450" y="29459"/>
                  <a:pt x="42416" y="29391"/>
                </a:cubicBezTo>
                <a:cubicBezTo>
                  <a:pt x="42341" y="29341"/>
                  <a:pt x="42266" y="29310"/>
                  <a:pt x="42191" y="29310"/>
                </a:cubicBezTo>
                <a:cubicBezTo>
                  <a:pt x="42164" y="29310"/>
                  <a:pt x="42136" y="29314"/>
                  <a:pt x="42109" y="29323"/>
                </a:cubicBezTo>
                <a:cubicBezTo>
                  <a:pt x="42006" y="29357"/>
                  <a:pt x="41904" y="29425"/>
                  <a:pt x="41836" y="29494"/>
                </a:cubicBezTo>
                <a:cubicBezTo>
                  <a:pt x="41597" y="29767"/>
                  <a:pt x="41324" y="30040"/>
                  <a:pt x="41085" y="30313"/>
                </a:cubicBezTo>
                <a:cubicBezTo>
                  <a:pt x="39788" y="31746"/>
                  <a:pt x="38526" y="33179"/>
                  <a:pt x="37229" y="34612"/>
                </a:cubicBezTo>
                <a:cubicBezTo>
                  <a:pt x="36990" y="34885"/>
                  <a:pt x="36751" y="35124"/>
                  <a:pt x="36444" y="35431"/>
                </a:cubicBezTo>
                <a:lnTo>
                  <a:pt x="35694" y="34441"/>
                </a:lnTo>
                <a:cubicBezTo>
                  <a:pt x="35796" y="34271"/>
                  <a:pt x="35898" y="34168"/>
                  <a:pt x="35967" y="34032"/>
                </a:cubicBezTo>
                <a:cubicBezTo>
                  <a:pt x="36376" y="33452"/>
                  <a:pt x="36786" y="32872"/>
                  <a:pt x="37195" y="32258"/>
                </a:cubicBezTo>
                <a:cubicBezTo>
                  <a:pt x="37263" y="32189"/>
                  <a:pt x="37331" y="32087"/>
                  <a:pt x="37366" y="31985"/>
                </a:cubicBezTo>
                <a:cubicBezTo>
                  <a:pt x="37390" y="31811"/>
                  <a:pt x="37253" y="31691"/>
                  <a:pt x="37111" y="31691"/>
                </a:cubicBezTo>
                <a:cubicBezTo>
                  <a:pt x="37057" y="31691"/>
                  <a:pt x="37003" y="31708"/>
                  <a:pt x="36956" y="31746"/>
                </a:cubicBezTo>
                <a:cubicBezTo>
                  <a:pt x="36888" y="31814"/>
                  <a:pt x="36820" y="31882"/>
                  <a:pt x="36786" y="31985"/>
                </a:cubicBezTo>
                <a:cubicBezTo>
                  <a:pt x="36478" y="32394"/>
                  <a:pt x="36171" y="32838"/>
                  <a:pt x="35864" y="33247"/>
                </a:cubicBezTo>
                <a:cubicBezTo>
                  <a:pt x="35728" y="33452"/>
                  <a:pt x="35557" y="33691"/>
                  <a:pt x="35386" y="33964"/>
                </a:cubicBezTo>
                <a:cubicBezTo>
                  <a:pt x="35318" y="33827"/>
                  <a:pt x="35250" y="33759"/>
                  <a:pt x="35182" y="33691"/>
                </a:cubicBezTo>
                <a:cubicBezTo>
                  <a:pt x="34192" y="32121"/>
                  <a:pt x="33407" y="30381"/>
                  <a:pt x="32895" y="28606"/>
                </a:cubicBezTo>
                <a:cubicBezTo>
                  <a:pt x="32452" y="27071"/>
                  <a:pt x="31940" y="25569"/>
                  <a:pt x="31394" y="24102"/>
                </a:cubicBezTo>
                <a:cubicBezTo>
                  <a:pt x="31019" y="23078"/>
                  <a:pt x="30507" y="22089"/>
                  <a:pt x="29893" y="21202"/>
                </a:cubicBezTo>
                <a:cubicBezTo>
                  <a:pt x="29790" y="21031"/>
                  <a:pt x="29654" y="20860"/>
                  <a:pt x="29517" y="20656"/>
                </a:cubicBezTo>
                <a:cubicBezTo>
                  <a:pt x="29688" y="20417"/>
                  <a:pt x="29859" y="20144"/>
                  <a:pt x="30029" y="19871"/>
                </a:cubicBezTo>
                <a:cubicBezTo>
                  <a:pt x="32247" y="16629"/>
                  <a:pt x="34431" y="13387"/>
                  <a:pt x="36683" y="10146"/>
                </a:cubicBezTo>
                <a:cubicBezTo>
                  <a:pt x="38048" y="8167"/>
                  <a:pt x="39515" y="6188"/>
                  <a:pt x="40949" y="4242"/>
                </a:cubicBezTo>
                <a:cubicBezTo>
                  <a:pt x="41836" y="3082"/>
                  <a:pt x="42859" y="1990"/>
                  <a:pt x="43985" y="1069"/>
                </a:cubicBezTo>
                <a:cubicBezTo>
                  <a:pt x="44190" y="830"/>
                  <a:pt x="44429" y="660"/>
                  <a:pt x="44736" y="625"/>
                </a:cubicBezTo>
                <a:cubicBezTo>
                  <a:pt x="44804" y="1001"/>
                  <a:pt x="44873" y="1342"/>
                  <a:pt x="44907" y="1683"/>
                </a:cubicBezTo>
                <a:cubicBezTo>
                  <a:pt x="45009" y="2843"/>
                  <a:pt x="45112" y="3970"/>
                  <a:pt x="45282" y="5096"/>
                </a:cubicBezTo>
                <a:cubicBezTo>
                  <a:pt x="45521" y="6563"/>
                  <a:pt x="45794" y="8030"/>
                  <a:pt x="46135" y="9463"/>
                </a:cubicBezTo>
                <a:cubicBezTo>
                  <a:pt x="46442" y="10658"/>
                  <a:pt x="46203" y="11954"/>
                  <a:pt x="45555" y="12978"/>
                </a:cubicBezTo>
                <a:cubicBezTo>
                  <a:pt x="45350" y="13285"/>
                  <a:pt x="45180" y="13592"/>
                  <a:pt x="45009" y="13899"/>
                </a:cubicBezTo>
                <a:cubicBezTo>
                  <a:pt x="44497" y="14889"/>
                  <a:pt x="44020" y="15878"/>
                  <a:pt x="43542" y="16868"/>
                </a:cubicBezTo>
                <a:cubicBezTo>
                  <a:pt x="43303" y="17346"/>
                  <a:pt x="43269" y="17892"/>
                  <a:pt x="43439" y="18369"/>
                </a:cubicBezTo>
                <a:cubicBezTo>
                  <a:pt x="43644" y="19120"/>
                  <a:pt x="44020" y="19803"/>
                  <a:pt x="44463" y="20417"/>
                </a:cubicBezTo>
                <a:cubicBezTo>
                  <a:pt x="44907" y="20963"/>
                  <a:pt x="45316" y="21475"/>
                  <a:pt x="45794" y="22021"/>
                </a:cubicBezTo>
                <a:cubicBezTo>
                  <a:pt x="46408" y="22737"/>
                  <a:pt x="46920" y="23522"/>
                  <a:pt x="47398" y="24341"/>
                </a:cubicBezTo>
                <a:cubicBezTo>
                  <a:pt x="47261" y="24478"/>
                  <a:pt x="47159" y="24546"/>
                  <a:pt x="47091" y="24648"/>
                </a:cubicBezTo>
                <a:cubicBezTo>
                  <a:pt x="46886" y="24989"/>
                  <a:pt x="46681" y="25296"/>
                  <a:pt x="46442" y="25604"/>
                </a:cubicBezTo>
                <a:cubicBezTo>
                  <a:pt x="45623" y="26696"/>
                  <a:pt x="44770" y="27787"/>
                  <a:pt x="43951" y="28879"/>
                </a:cubicBezTo>
                <a:cubicBezTo>
                  <a:pt x="43917" y="28914"/>
                  <a:pt x="43849" y="28982"/>
                  <a:pt x="43849" y="29016"/>
                </a:cubicBezTo>
                <a:cubicBezTo>
                  <a:pt x="43849" y="29084"/>
                  <a:pt x="43849" y="29255"/>
                  <a:pt x="43917" y="29289"/>
                </a:cubicBezTo>
                <a:cubicBezTo>
                  <a:pt x="43951" y="29323"/>
                  <a:pt x="44003" y="29340"/>
                  <a:pt x="44054" y="29340"/>
                </a:cubicBezTo>
                <a:cubicBezTo>
                  <a:pt x="44105" y="29340"/>
                  <a:pt x="44156" y="29323"/>
                  <a:pt x="44190" y="29289"/>
                </a:cubicBezTo>
                <a:cubicBezTo>
                  <a:pt x="44327" y="29221"/>
                  <a:pt x="44463" y="29118"/>
                  <a:pt x="44566" y="29016"/>
                </a:cubicBezTo>
                <a:cubicBezTo>
                  <a:pt x="45521" y="27719"/>
                  <a:pt x="46476" y="26388"/>
                  <a:pt x="47432" y="25092"/>
                </a:cubicBezTo>
                <a:lnTo>
                  <a:pt x="47637" y="24853"/>
                </a:lnTo>
                <a:cubicBezTo>
                  <a:pt x="47944" y="25433"/>
                  <a:pt x="48012" y="26150"/>
                  <a:pt x="47773" y="26764"/>
                </a:cubicBezTo>
                <a:cubicBezTo>
                  <a:pt x="47637" y="27310"/>
                  <a:pt x="47466" y="27856"/>
                  <a:pt x="47295" y="28368"/>
                </a:cubicBezTo>
                <a:cubicBezTo>
                  <a:pt x="47227" y="28675"/>
                  <a:pt x="47193" y="28982"/>
                  <a:pt x="46852" y="29118"/>
                </a:cubicBezTo>
                <a:cubicBezTo>
                  <a:pt x="46715" y="29152"/>
                  <a:pt x="46647" y="29289"/>
                  <a:pt x="46579" y="29357"/>
                </a:cubicBezTo>
                <a:cubicBezTo>
                  <a:pt x="45999" y="30108"/>
                  <a:pt x="45385" y="30859"/>
                  <a:pt x="44804" y="31609"/>
                </a:cubicBezTo>
                <a:cubicBezTo>
                  <a:pt x="44634" y="31848"/>
                  <a:pt x="44497" y="32087"/>
                  <a:pt x="44327" y="32292"/>
                </a:cubicBezTo>
                <a:cubicBezTo>
                  <a:pt x="44190" y="32531"/>
                  <a:pt x="44122" y="32667"/>
                  <a:pt x="44327" y="32838"/>
                </a:cubicBezTo>
                <a:cubicBezTo>
                  <a:pt x="44370" y="32864"/>
                  <a:pt x="44412" y="32877"/>
                  <a:pt x="44452" y="32877"/>
                </a:cubicBezTo>
                <a:cubicBezTo>
                  <a:pt x="44571" y="32877"/>
                  <a:pt x="44686" y="32768"/>
                  <a:pt x="44839" y="32565"/>
                </a:cubicBezTo>
                <a:cubicBezTo>
                  <a:pt x="45555" y="31609"/>
                  <a:pt x="46238" y="30688"/>
                  <a:pt x="46954" y="29732"/>
                </a:cubicBezTo>
                <a:cubicBezTo>
                  <a:pt x="47022" y="29664"/>
                  <a:pt x="47091" y="29562"/>
                  <a:pt x="47193" y="29494"/>
                </a:cubicBezTo>
                <a:cubicBezTo>
                  <a:pt x="47398" y="29903"/>
                  <a:pt x="47568" y="30278"/>
                  <a:pt x="47807" y="30620"/>
                </a:cubicBezTo>
                <a:cubicBezTo>
                  <a:pt x="48319" y="31439"/>
                  <a:pt x="48967" y="32223"/>
                  <a:pt x="49718" y="32872"/>
                </a:cubicBezTo>
                <a:cubicBezTo>
                  <a:pt x="50844" y="33895"/>
                  <a:pt x="52039" y="34817"/>
                  <a:pt x="53301" y="35704"/>
                </a:cubicBezTo>
                <a:cubicBezTo>
                  <a:pt x="54052" y="36182"/>
                  <a:pt x="54734" y="36796"/>
                  <a:pt x="55348" y="37478"/>
                </a:cubicBezTo>
                <a:cubicBezTo>
                  <a:pt x="55792" y="37990"/>
                  <a:pt x="55963" y="38673"/>
                  <a:pt x="55860" y="39321"/>
                </a:cubicBezTo>
                <a:cubicBezTo>
                  <a:pt x="55724" y="39969"/>
                  <a:pt x="55621" y="40584"/>
                  <a:pt x="55485" y="41198"/>
                </a:cubicBezTo>
                <a:cubicBezTo>
                  <a:pt x="55314" y="41812"/>
                  <a:pt x="55485" y="42495"/>
                  <a:pt x="55894" y="42972"/>
                </a:cubicBezTo>
                <a:cubicBezTo>
                  <a:pt x="56679" y="43962"/>
                  <a:pt x="57430" y="44985"/>
                  <a:pt x="58249" y="45975"/>
                </a:cubicBezTo>
                <a:cubicBezTo>
                  <a:pt x="59102" y="47033"/>
                  <a:pt x="60023" y="48022"/>
                  <a:pt x="60876" y="49080"/>
                </a:cubicBezTo>
                <a:cubicBezTo>
                  <a:pt x="61081" y="49319"/>
                  <a:pt x="61252" y="49592"/>
                  <a:pt x="61388" y="49899"/>
                </a:cubicBezTo>
                <a:cubicBezTo>
                  <a:pt x="61798" y="50752"/>
                  <a:pt x="61934" y="51708"/>
                  <a:pt x="61729" y="52629"/>
                </a:cubicBezTo>
                <a:cubicBezTo>
                  <a:pt x="61525" y="53653"/>
                  <a:pt x="61252" y="54642"/>
                  <a:pt x="60979" y="55666"/>
                </a:cubicBezTo>
                <a:cubicBezTo>
                  <a:pt x="60569" y="56963"/>
                  <a:pt x="60228" y="58293"/>
                  <a:pt x="60023" y="59658"/>
                </a:cubicBezTo>
                <a:cubicBezTo>
                  <a:pt x="59955" y="60136"/>
                  <a:pt x="59853" y="60614"/>
                  <a:pt x="59784" y="61092"/>
                </a:cubicBezTo>
                <a:cubicBezTo>
                  <a:pt x="59716" y="61603"/>
                  <a:pt x="59784" y="62149"/>
                  <a:pt x="59989" y="62627"/>
                </a:cubicBezTo>
                <a:cubicBezTo>
                  <a:pt x="60092" y="62968"/>
                  <a:pt x="60365" y="63207"/>
                  <a:pt x="60706" y="63310"/>
                </a:cubicBezTo>
                <a:cubicBezTo>
                  <a:pt x="60751" y="63332"/>
                  <a:pt x="60801" y="63344"/>
                  <a:pt x="60849" y="63344"/>
                </a:cubicBezTo>
                <a:cubicBezTo>
                  <a:pt x="60945" y="63344"/>
                  <a:pt x="61036" y="63298"/>
                  <a:pt x="61081" y="63207"/>
                </a:cubicBezTo>
                <a:cubicBezTo>
                  <a:pt x="61149" y="63071"/>
                  <a:pt x="61081" y="62968"/>
                  <a:pt x="60979" y="62866"/>
                </a:cubicBezTo>
                <a:cubicBezTo>
                  <a:pt x="60910" y="62832"/>
                  <a:pt x="60876" y="62832"/>
                  <a:pt x="60842" y="62798"/>
                </a:cubicBezTo>
                <a:cubicBezTo>
                  <a:pt x="60706" y="62661"/>
                  <a:pt x="60535" y="62491"/>
                  <a:pt x="60501" y="62354"/>
                </a:cubicBezTo>
                <a:cubicBezTo>
                  <a:pt x="60399" y="61945"/>
                  <a:pt x="60365" y="61569"/>
                  <a:pt x="60365" y="61194"/>
                </a:cubicBezTo>
                <a:cubicBezTo>
                  <a:pt x="60399" y="60648"/>
                  <a:pt x="60535" y="60102"/>
                  <a:pt x="60603" y="59590"/>
                </a:cubicBezTo>
                <a:cubicBezTo>
                  <a:pt x="60808" y="58293"/>
                  <a:pt x="61149" y="56997"/>
                  <a:pt x="61559" y="55768"/>
                </a:cubicBezTo>
                <a:cubicBezTo>
                  <a:pt x="61900" y="54676"/>
                  <a:pt x="62173" y="53585"/>
                  <a:pt x="62344" y="52458"/>
                </a:cubicBezTo>
                <a:cubicBezTo>
                  <a:pt x="62548" y="51094"/>
                  <a:pt x="62139" y="49729"/>
                  <a:pt x="61286" y="48671"/>
                </a:cubicBezTo>
                <a:cubicBezTo>
                  <a:pt x="60603" y="47852"/>
                  <a:pt x="59887" y="47033"/>
                  <a:pt x="59204" y="46248"/>
                </a:cubicBezTo>
                <a:cubicBezTo>
                  <a:pt x="58181" y="45088"/>
                  <a:pt x="57225" y="43894"/>
                  <a:pt x="56338" y="42665"/>
                </a:cubicBezTo>
                <a:cubicBezTo>
                  <a:pt x="56031" y="42256"/>
                  <a:pt x="55929" y="41778"/>
                  <a:pt x="56065" y="41300"/>
                </a:cubicBezTo>
                <a:cubicBezTo>
                  <a:pt x="56167" y="40788"/>
                  <a:pt x="56236" y="40276"/>
                  <a:pt x="56338" y="39799"/>
                </a:cubicBezTo>
                <a:cubicBezTo>
                  <a:pt x="56645" y="38741"/>
                  <a:pt x="56338" y="37615"/>
                  <a:pt x="55553" y="36864"/>
                </a:cubicBezTo>
                <a:cubicBezTo>
                  <a:pt x="54837" y="36148"/>
                  <a:pt x="54052" y="35499"/>
                  <a:pt x="53199" y="34953"/>
                </a:cubicBezTo>
                <a:cubicBezTo>
                  <a:pt x="51902" y="34066"/>
                  <a:pt x="50674" y="33042"/>
                  <a:pt x="49548" y="31950"/>
                </a:cubicBezTo>
                <a:cubicBezTo>
                  <a:pt x="48967" y="31336"/>
                  <a:pt x="48421" y="30654"/>
                  <a:pt x="48012" y="29903"/>
                </a:cubicBezTo>
                <a:cubicBezTo>
                  <a:pt x="47773" y="29494"/>
                  <a:pt x="47705" y="28982"/>
                  <a:pt x="47841" y="28538"/>
                </a:cubicBezTo>
                <a:cubicBezTo>
                  <a:pt x="48012" y="28026"/>
                  <a:pt x="48148" y="27514"/>
                  <a:pt x="48319" y="26968"/>
                </a:cubicBezTo>
                <a:cubicBezTo>
                  <a:pt x="48626" y="26081"/>
                  <a:pt x="48524" y="25126"/>
                  <a:pt x="48046" y="24307"/>
                </a:cubicBezTo>
                <a:cubicBezTo>
                  <a:pt x="47568" y="23556"/>
                  <a:pt x="47091" y="22805"/>
                  <a:pt x="46579" y="22089"/>
                </a:cubicBezTo>
                <a:cubicBezTo>
                  <a:pt x="46169" y="21543"/>
                  <a:pt x="45726" y="21031"/>
                  <a:pt x="45282" y="20519"/>
                </a:cubicBezTo>
                <a:cubicBezTo>
                  <a:pt x="44770" y="19905"/>
                  <a:pt x="44361" y="19223"/>
                  <a:pt x="44088" y="18472"/>
                </a:cubicBezTo>
                <a:cubicBezTo>
                  <a:pt x="43883" y="17960"/>
                  <a:pt x="43917" y="17380"/>
                  <a:pt x="44156" y="16868"/>
                </a:cubicBezTo>
                <a:cubicBezTo>
                  <a:pt x="44634" y="15810"/>
                  <a:pt x="45146" y="14752"/>
                  <a:pt x="45760" y="13763"/>
                </a:cubicBezTo>
                <a:cubicBezTo>
                  <a:pt x="46067" y="13217"/>
                  <a:pt x="46374" y="12671"/>
                  <a:pt x="46613" y="12091"/>
                </a:cubicBezTo>
                <a:cubicBezTo>
                  <a:pt x="46852" y="11477"/>
                  <a:pt x="46954" y="10828"/>
                  <a:pt x="46852" y="10180"/>
                </a:cubicBezTo>
                <a:cubicBezTo>
                  <a:pt x="46784" y="9736"/>
                  <a:pt x="46715" y="9327"/>
                  <a:pt x="46613" y="8883"/>
                </a:cubicBezTo>
                <a:cubicBezTo>
                  <a:pt x="46101" y="6324"/>
                  <a:pt x="45521" y="3765"/>
                  <a:pt x="45419" y="1171"/>
                </a:cubicBezTo>
                <a:cubicBezTo>
                  <a:pt x="45419" y="1001"/>
                  <a:pt x="45385" y="864"/>
                  <a:pt x="45350" y="625"/>
                </a:cubicBezTo>
                <a:lnTo>
                  <a:pt x="45350" y="625"/>
                </a:lnTo>
                <a:cubicBezTo>
                  <a:pt x="45657" y="796"/>
                  <a:pt x="45930" y="1035"/>
                  <a:pt x="46135" y="1342"/>
                </a:cubicBezTo>
                <a:cubicBezTo>
                  <a:pt x="47022" y="2536"/>
                  <a:pt x="47773" y="3833"/>
                  <a:pt x="48387" y="5198"/>
                </a:cubicBezTo>
                <a:cubicBezTo>
                  <a:pt x="48865" y="6188"/>
                  <a:pt x="49275" y="7211"/>
                  <a:pt x="49752" y="8201"/>
                </a:cubicBezTo>
                <a:cubicBezTo>
                  <a:pt x="50298" y="9327"/>
                  <a:pt x="51185" y="10282"/>
                  <a:pt x="52311" y="10897"/>
                </a:cubicBezTo>
                <a:cubicBezTo>
                  <a:pt x="53062" y="11306"/>
                  <a:pt x="53813" y="11647"/>
                  <a:pt x="54598" y="11954"/>
                </a:cubicBezTo>
                <a:cubicBezTo>
                  <a:pt x="55485" y="12330"/>
                  <a:pt x="56440" y="12603"/>
                  <a:pt x="57328" y="12978"/>
                </a:cubicBezTo>
                <a:cubicBezTo>
                  <a:pt x="57908" y="13183"/>
                  <a:pt x="58488" y="13456"/>
                  <a:pt x="59068" y="13763"/>
                </a:cubicBezTo>
                <a:cubicBezTo>
                  <a:pt x="59750" y="14104"/>
                  <a:pt x="60262" y="14752"/>
                  <a:pt x="60433" y="15537"/>
                </a:cubicBezTo>
                <a:cubicBezTo>
                  <a:pt x="60535" y="16015"/>
                  <a:pt x="60638" y="16493"/>
                  <a:pt x="60672" y="16970"/>
                </a:cubicBezTo>
                <a:cubicBezTo>
                  <a:pt x="60740" y="18165"/>
                  <a:pt x="61047" y="19359"/>
                  <a:pt x="61525" y="20485"/>
                </a:cubicBezTo>
                <a:cubicBezTo>
                  <a:pt x="62719" y="23488"/>
                  <a:pt x="64152" y="26457"/>
                  <a:pt x="65619" y="29357"/>
                </a:cubicBezTo>
                <a:cubicBezTo>
                  <a:pt x="68895" y="35772"/>
                  <a:pt x="72683" y="41880"/>
                  <a:pt x="77017" y="47647"/>
                </a:cubicBezTo>
                <a:cubicBezTo>
                  <a:pt x="77358" y="48125"/>
                  <a:pt x="77699" y="48568"/>
                  <a:pt x="78040" y="49046"/>
                </a:cubicBezTo>
                <a:cubicBezTo>
                  <a:pt x="79064" y="50513"/>
                  <a:pt x="80088" y="52015"/>
                  <a:pt x="81145" y="53482"/>
                </a:cubicBezTo>
                <a:cubicBezTo>
                  <a:pt x="81384" y="53823"/>
                  <a:pt x="81691" y="54165"/>
                  <a:pt x="81999" y="54506"/>
                </a:cubicBezTo>
                <a:cubicBezTo>
                  <a:pt x="82067" y="54608"/>
                  <a:pt x="82203" y="54642"/>
                  <a:pt x="82340" y="54642"/>
                </a:cubicBezTo>
                <a:cubicBezTo>
                  <a:pt x="82544" y="54608"/>
                  <a:pt x="82579" y="54438"/>
                  <a:pt x="82544" y="54267"/>
                </a:cubicBezTo>
                <a:cubicBezTo>
                  <a:pt x="82476" y="53960"/>
                  <a:pt x="82306" y="53687"/>
                  <a:pt x="82033" y="53516"/>
                </a:cubicBezTo>
                <a:cubicBezTo>
                  <a:pt x="81862" y="53414"/>
                  <a:pt x="81726" y="53312"/>
                  <a:pt x="81589" y="53141"/>
                </a:cubicBezTo>
                <a:cubicBezTo>
                  <a:pt x="80531" y="51674"/>
                  <a:pt x="79508" y="50172"/>
                  <a:pt x="78484" y="48705"/>
                </a:cubicBezTo>
                <a:cubicBezTo>
                  <a:pt x="78416" y="48603"/>
                  <a:pt x="78347" y="48500"/>
                  <a:pt x="78279" y="48398"/>
                </a:cubicBezTo>
                <a:cubicBezTo>
                  <a:pt x="78381" y="48398"/>
                  <a:pt x="78484" y="48398"/>
                  <a:pt x="78518" y="48330"/>
                </a:cubicBezTo>
                <a:cubicBezTo>
                  <a:pt x="78552" y="48295"/>
                  <a:pt x="78723" y="48193"/>
                  <a:pt x="78723" y="48159"/>
                </a:cubicBezTo>
                <a:cubicBezTo>
                  <a:pt x="78689" y="48022"/>
                  <a:pt x="78620" y="47954"/>
                  <a:pt x="78518" y="47886"/>
                </a:cubicBezTo>
                <a:cubicBezTo>
                  <a:pt x="78416" y="47818"/>
                  <a:pt x="78279" y="47784"/>
                  <a:pt x="78177" y="47749"/>
                </a:cubicBezTo>
                <a:cubicBezTo>
                  <a:pt x="78245" y="47647"/>
                  <a:pt x="78279" y="47545"/>
                  <a:pt x="78347" y="47442"/>
                </a:cubicBezTo>
                <a:cubicBezTo>
                  <a:pt x="79166" y="46077"/>
                  <a:pt x="79985" y="44678"/>
                  <a:pt x="80838" y="43313"/>
                </a:cubicBezTo>
                <a:cubicBezTo>
                  <a:pt x="81282" y="42665"/>
                  <a:pt x="81521" y="41914"/>
                  <a:pt x="81555" y="41164"/>
                </a:cubicBezTo>
                <a:cubicBezTo>
                  <a:pt x="81555" y="40720"/>
                  <a:pt x="81623" y="40311"/>
                  <a:pt x="81623" y="39901"/>
                </a:cubicBezTo>
                <a:cubicBezTo>
                  <a:pt x="81726" y="38331"/>
                  <a:pt x="82442" y="36830"/>
                  <a:pt x="83602" y="35772"/>
                </a:cubicBezTo>
                <a:cubicBezTo>
                  <a:pt x="84012" y="35397"/>
                  <a:pt x="84421" y="35022"/>
                  <a:pt x="84797" y="34612"/>
                </a:cubicBezTo>
                <a:cubicBezTo>
                  <a:pt x="85001" y="34373"/>
                  <a:pt x="85206" y="34100"/>
                  <a:pt x="85343" y="33827"/>
                </a:cubicBezTo>
                <a:cubicBezTo>
                  <a:pt x="85650" y="33281"/>
                  <a:pt x="85684" y="32633"/>
                  <a:pt x="85411" y="32087"/>
                </a:cubicBezTo>
                <a:cubicBezTo>
                  <a:pt x="85240" y="31712"/>
                  <a:pt x="85070" y="31370"/>
                  <a:pt x="84899" y="30995"/>
                </a:cubicBezTo>
                <a:cubicBezTo>
                  <a:pt x="83978" y="29289"/>
                  <a:pt x="83261" y="27514"/>
                  <a:pt x="82749" y="25638"/>
                </a:cubicBezTo>
                <a:cubicBezTo>
                  <a:pt x="82374" y="24205"/>
                  <a:pt x="82237" y="22737"/>
                  <a:pt x="82408" y="21270"/>
                </a:cubicBezTo>
                <a:cubicBezTo>
                  <a:pt x="82476" y="20280"/>
                  <a:pt x="82954" y="19427"/>
                  <a:pt x="83739" y="18847"/>
                </a:cubicBezTo>
                <a:cubicBezTo>
                  <a:pt x="84182" y="18574"/>
                  <a:pt x="84558" y="18233"/>
                  <a:pt x="84967" y="17960"/>
                </a:cubicBezTo>
                <a:cubicBezTo>
                  <a:pt x="85513" y="17585"/>
                  <a:pt x="86093" y="17209"/>
                  <a:pt x="86673" y="16834"/>
                </a:cubicBezTo>
                <a:cubicBezTo>
                  <a:pt x="87561" y="16254"/>
                  <a:pt x="88380" y="15605"/>
                  <a:pt x="89130" y="14889"/>
                </a:cubicBezTo>
                <a:cubicBezTo>
                  <a:pt x="89779" y="14309"/>
                  <a:pt x="90120" y="13422"/>
                  <a:pt x="89983" y="12569"/>
                </a:cubicBezTo>
                <a:cubicBezTo>
                  <a:pt x="89915" y="11715"/>
                  <a:pt x="89847" y="10862"/>
                  <a:pt x="89779" y="10009"/>
                </a:cubicBezTo>
                <a:cubicBezTo>
                  <a:pt x="89710" y="9395"/>
                  <a:pt x="89813" y="8781"/>
                  <a:pt x="90052" y="8235"/>
                </a:cubicBezTo>
                <a:cubicBezTo>
                  <a:pt x="90188" y="7962"/>
                  <a:pt x="90325" y="7689"/>
                  <a:pt x="90461" y="7416"/>
                </a:cubicBezTo>
                <a:cubicBezTo>
                  <a:pt x="91212" y="5915"/>
                  <a:pt x="91997" y="4447"/>
                  <a:pt x="92747" y="2980"/>
                </a:cubicBezTo>
                <a:cubicBezTo>
                  <a:pt x="92884" y="2707"/>
                  <a:pt x="92986" y="2400"/>
                  <a:pt x="93089" y="2127"/>
                </a:cubicBezTo>
                <a:cubicBezTo>
                  <a:pt x="93225" y="2161"/>
                  <a:pt x="93361" y="2229"/>
                  <a:pt x="93464" y="2297"/>
                </a:cubicBezTo>
                <a:cubicBezTo>
                  <a:pt x="93839" y="2502"/>
                  <a:pt x="94180" y="2741"/>
                  <a:pt x="94522" y="3014"/>
                </a:cubicBezTo>
                <a:cubicBezTo>
                  <a:pt x="95614" y="4072"/>
                  <a:pt x="96535" y="5266"/>
                  <a:pt x="97286" y="6563"/>
                </a:cubicBezTo>
                <a:cubicBezTo>
                  <a:pt x="98105" y="8098"/>
                  <a:pt x="98753" y="9702"/>
                  <a:pt x="99162" y="11408"/>
                </a:cubicBezTo>
                <a:cubicBezTo>
                  <a:pt x="99674" y="13353"/>
                  <a:pt x="100493" y="15196"/>
                  <a:pt x="101619" y="16868"/>
                </a:cubicBezTo>
                <a:cubicBezTo>
                  <a:pt x="101995" y="17414"/>
                  <a:pt x="102370" y="17960"/>
                  <a:pt x="102745" y="18506"/>
                </a:cubicBezTo>
                <a:cubicBezTo>
                  <a:pt x="103394" y="19461"/>
                  <a:pt x="104076" y="20383"/>
                  <a:pt x="104690" y="21338"/>
                </a:cubicBezTo>
                <a:cubicBezTo>
                  <a:pt x="105987" y="23351"/>
                  <a:pt x="107215" y="25399"/>
                  <a:pt x="108444" y="27446"/>
                </a:cubicBezTo>
                <a:lnTo>
                  <a:pt x="108444" y="27549"/>
                </a:lnTo>
                <a:cubicBezTo>
                  <a:pt x="108034" y="27344"/>
                  <a:pt x="107591" y="27105"/>
                  <a:pt x="107181" y="26934"/>
                </a:cubicBezTo>
                <a:cubicBezTo>
                  <a:pt x="106758" y="26723"/>
                  <a:pt x="106311" y="26621"/>
                  <a:pt x="105872" y="26621"/>
                </a:cubicBezTo>
                <a:cubicBezTo>
                  <a:pt x="105035" y="26621"/>
                  <a:pt x="104226" y="26991"/>
                  <a:pt x="103667" y="27685"/>
                </a:cubicBezTo>
                <a:cubicBezTo>
                  <a:pt x="103291" y="28060"/>
                  <a:pt x="102950" y="28504"/>
                  <a:pt x="102609" y="28914"/>
                </a:cubicBezTo>
                <a:cubicBezTo>
                  <a:pt x="101278" y="30688"/>
                  <a:pt x="100084" y="32565"/>
                  <a:pt x="99026" y="34510"/>
                </a:cubicBezTo>
                <a:cubicBezTo>
                  <a:pt x="96262" y="39321"/>
                  <a:pt x="93839" y="44235"/>
                  <a:pt x="91553" y="49251"/>
                </a:cubicBezTo>
                <a:cubicBezTo>
                  <a:pt x="90529" y="51503"/>
                  <a:pt x="89608" y="53857"/>
                  <a:pt x="88823" y="56246"/>
                </a:cubicBezTo>
                <a:cubicBezTo>
                  <a:pt x="88687" y="56587"/>
                  <a:pt x="88721" y="56792"/>
                  <a:pt x="88926" y="56826"/>
                </a:cubicBezTo>
                <a:cubicBezTo>
                  <a:pt x="89233" y="56826"/>
                  <a:pt x="89233" y="56553"/>
                  <a:pt x="89301" y="56383"/>
                </a:cubicBezTo>
                <a:cubicBezTo>
                  <a:pt x="89847" y="54949"/>
                  <a:pt x="90359" y="53482"/>
                  <a:pt x="90973" y="52049"/>
                </a:cubicBezTo>
                <a:cubicBezTo>
                  <a:pt x="93430" y="46282"/>
                  <a:pt x="96194" y="40652"/>
                  <a:pt x="99299" y="35192"/>
                </a:cubicBezTo>
                <a:cubicBezTo>
                  <a:pt x="100391" y="33077"/>
                  <a:pt x="101688" y="31097"/>
                  <a:pt x="103087" y="29221"/>
                </a:cubicBezTo>
                <a:cubicBezTo>
                  <a:pt x="103462" y="28743"/>
                  <a:pt x="103871" y="28265"/>
                  <a:pt x="104281" y="27822"/>
                </a:cubicBezTo>
                <a:cubicBezTo>
                  <a:pt x="104622" y="27480"/>
                  <a:pt x="105066" y="27241"/>
                  <a:pt x="105543" y="27207"/>
                </a:cubicBezTo>
                <a:cubicBezTo>
                  <a:pt x="105653" y="27196"/>
                  <a:pt x="105762" y="27190"/>
                  <a:pt x="105869" y="27190"/>
                </a:cubicBezTo>
                <a:cubicBezTo>
                  <a:pt x="106397" y="27190"/>
                  <a:pt x="106898" y="27328"/>
                  <a:pt x="107352" y="27583"/>
                </a:cubicBezTo>
                <a:cubicBezTo>
                  <a:pt x="108103" y="28060"/>
                  <a:pt x="108819" y="28572"/>
                  <a:pt x="109570" y="29050"/>
                </a:cubicBezTo>
                <a:cubicBezTo>
                  <a:pt x="109638" y="29118"/>
                  <a:pt x="109741" y="29221"/>
                  <a:pt x="109809" y="29323"/>
                </a:cubicBezTo>
                <a:cubicBezTo>
                  <a:pt x="109126" y="30074"/>
                  <a:pt x="108444" y="30790"/>
                  <a:pt x="107761" y="31507"/>
                </a:cubicBezTo>
                <a:cubicBezTo>
                  <a:pt x="107488" y="31814"/>
                  <a:pt x="107147" y="32087"/>
                  <a:pt x="106840" y="32360"/>
                </a:cubicBezTo>
                <a:cubicBezTo>
                  <a:pt x="106772" y="32394"/>
                  <a:pt x="106704" y="32428"/>
                  <a:pt x="106704" y="32462"/>
                </a:cubicBezTo>
                <a:cubicBezTo>
                  <a:pt x="106635" y="32565"/>
                  <a:pt x="106635" y="32701"/>
                  <a:pt x="106669" y="32804"/>
                </a:cubicBezTo>
                <a:cubicBezTo>
                  <a:pt x="106669" y="32838"/>
                  <a:pt x="106874" y="32872"/>
                  <a:pt x="106942" y="32872"/>
                </a:cubicBezTo>
                <a:cubicBezTo>
                  <a:pt x="107113" y="32838"/>
                  <a:pt x="107250" y="32735"/>
                  <a:pt x="107386" y="32633"/>
                </a:cubicBezTo>
                <a:cubicBezTo>
                  <a:pt x="107625" y="32428"/>
                  <a:pt x="107898" y="32189"/>
                  <a:pt x="108103" y="31950"/>
                </a:cubicBezTo>
                <a:cubicBezTo>
                  <a:pt x="108717" y="31302"/>
                  <a:pt x="109297" y="30654"/>
                  <a:pt x="109911" y="30005"/>
                </a:cubicBezTo>
                <a:cubicBezTo>
                  <a:pt x="110014" y="29869"/>
                  <a:pt x="110116" y="29767"/>
                  <a:pt x="110252" y="29664"/>
                </a:cubicBezTo>
                <a:cubicBezTo>
                  <a:pt x="110491" y="29869"/>
                  <a:pt x="110730" y="30074"/>
                  <a:pt x="110969" y="30244"/>
                </a:cubicBezTo>
                <a:cubicBezTo>
                  <a:pt x="111140" y="30398"/>
                  <a:pt x="111353" y="30475"/>
                  <a:pt x="111566" y="30475"/>
                </a:cubicBezTo>
                <a:cubicBezTo>
                  <a:pt x="111779" y="30475"/>
                  <a:pt x="111993" y="30398"/>
                  <a:pt x="112163" y="30244"/>
                </a:cubicBezTo>
                <a:cubicBezTo>
                  <a:pt x="112402" y="30074"/>
                  <a:pt x="112573" y="29903"/>
                  <a:pt x="112743" y="29664"/>
                </a:cubicBezTo>
                <a:cubicBezTo>
                  <a:pt x="113050" y="29255"/>
                  <a:pt x="113323" y="28777"/>
                  <a:pt x="113596" y="28333"/>
                </a:cubicBezTo>
                <a:cubicBezTo>
                  <a:pt x="113972" y="27480"/>
                  <a:pt x="114313" y="26627"/>
                  <a:pt x="114688" y="25774"/>
                </a:cubicBezTo>
                <a:lnTo>
                  <a:pt x="114859" y="25365"/>
                </a:lnTo>
                <a:cubicBezTo>
                  <a:pt x="114945" y="25426"/>
                  <a:pt x="115018" y="25452"/>
                  <a:pt x="115084" y="25452"/>
                </a:cubicBezTo>
                <a:cubicBezTo>
                  <a:pt x="115201" y="25452"/>
                  <a:pt x="115296" y="25371"/>
                  <a:pt x="115405" y="25262"/>
                </a:cubicBezTo>
                <a:cubicBezTo>
                  <a:pt x="115951" y="24785"/>
                  <a:pt x="116531" y="24273"/>
                  <a:pt x="117077" y="23795"/>
                </a:cubicBezTo>
                <a:cubicBezTo>
                  <a:pt x="117248" y="23659"/>
                  <a:pt x="117384" y="23522"/>
                  <a:pt x="117521" y="23351"/>
                </a:cubicBezTo>
                <a:cubicBezTo>
                  <a:pt x="117589" y="23283"/>
                  <a:pt x="117589" y="23147"/>
                  <a:pt x="117555" y="23044"/>
                </a:cubicBezTo>
                <a:cubicBezTo>
                  <a:pt x="117521" y="22976"/>
                  <a:pt x="117461" y="22950"/>
                  <a:pt x="117393" y="22950"/>
                </a:cubicBezTo>
                <a:cubicBezTo>
                  <a:pt x="117324" y="22950"/>
                  <a:pt x="117248" y="22976"/>
                  <a:pt x="117179" y="23010"/>
                </a:cubicBezTo>
                <a:cubicBezTo>
                  <a:pt x="117111" y="23044"/>
                  <a:pt x="117077" y="23078"/>
                  <a:pt x="117009" y="23113"/>
                </a:cubicBezTo>
                <a:cubicBezTo>
                  <a:pt x="116429" y="23659"/>
                  <a:pt x="115814" y="24170"/>
                  <a:pt x="115234" y="24716"/>
                </a:cubicBezTo>
                <a:cubicBezTo>
                  <a:pt x="115166" y="24750"/>
                  <a:pt x="115064" y="24819"/>
                  <a:pt x="114961" y="24921"/>
                </a:cubicBezTo>
                <a:cubicBezTo>
                  <a:pt x="115234" y="23795"/>
                  <a:pt x="115473" y="22737"/>
                  <a:pt x="115678" y="21782"/>
                </a:cubicBezTo>
                <a:cubicBezTo>
                  <a:pt x="115883" y="21645"/>
                  <a:pt x="116087" y="21509"/>
                  <a:pt x="116292" y="21338"/>
                </a:cubicBezTo>
                <a:cubicBezTo>
                  <a:pt x="117145" y="20587"/>
                  <a:pt x="117964" y="19803"/>
                  <a:pt x="118783" y="19018"/>
                </a:cubicBezTo>
                <a:cubicBezTo>
                  <a:pt x="119227" y="18608"/>
                  <a:pt x="119704" y="18165"/>
                  <a:pt x="120148" y="17755"/>
                </a:cubicBezTo>
                <a:cubicBezTo>
                  <a:pt x="120285" y="17619"/>
                  <a:pt x="120387" y="17482"/>
                  <a:pt x="120489" y="17312"/>
                </a:cubicBezTo>
                <a:cubicBezTo>
                  <a:pt x="120523" y="17243"/>
                  <a:pt x="120523" y="17141"/>
                  <a:pt x="120455" y="17073"/>
                </a:cubicBezTo>
                <a:cubicBezTo>
                  <a:pt x="120383" y="17049"/>
                  <a:pt x="120310" y="17025"/>
                  <a:pt x="120238" y="17025"/>
                </a:cubicBezTo>
                <a:cubicBezTo>
                  <a:pt x="120208" y="17025"/>
                  <a:pt x="120178" y="17029"/>
                  <a:pt x="120148" y="17039"/>
                </a:cubicBezTo>
                <a:cubicBezTo>
                  <a:pt x="120080" y="17039"/>
                  <a:pt x="120012" y="17107"/>
                  <a:pt x="119977" y="17175"/>
                </a:cubicBezTo>
                <a:lnTo>
                  <a:pt x="116360" y="20553"/>
                </a:lnTo>
                <a:cubicBezTo>
                  <a:pt x="116258" y="20656"/>
                  <a:pt x="116156" y="20724"/>
                  <a:pt x="116019" y="20860"/>
                </a:cubicBezTo>
                <a:cubicBezTo>
                  <a:pt x="116190" y="20041"/>
                  <a:pt x="118374" y="16527"/>
                  <a:pt x="119739" y="14855"/>
                </a:cubicBezTo>
                <a:cubicBezTo>
                  <a:pt x="119823" y="14886"/>
                  <a:pt x="119908" y="14902"/>
                  <a:pt x="119989" y="14902"/>
                </a:cubicBezTo>
                <a:cubicBezTo>
                  <a:pt x="120171" y="14902"/>
                  <a:pt x="120337" y="14826"/>
                  <a:pt x="120455" y="14684"/>
                </a:cubicBezTo>
                <a:cubicBezTo>
                  <a:pt x="121308" y="14104"/>
                  <a:pt x="122127" y="13490"/>
                  <a:pt x="122980" y="12910"/>
                </a:cubicBezTo>
                <a:cubicBezTo>
                  <a:pt x="123253" y="12671"/>
                  <a:pt x="123526" y="12432"/>
                  <a:pt x="123765" y="12193"/>
                </a:cubicBezTo>
                <a:cubicBezTo>
                  <a:pt x="123867" y="12125"/>
                  <a:pt x="123936" y="12023"/>
                  <a:pt x="123970" y="11886"/>
                </a:cubicBezTo>
                <a:cubicBezTo>
                  <a:pt x="124004" y="11818"/>
                  <a:pt x="124004" y="11715"/>
                  <a:pt x="123936" y="11647"/>
                </a:cubicBezTo>
                <a:cubicBezTo>
                  <a:pt x="123833" y="11613"/>
                  <a:pt x="123731" y="11613"/>
                  <a:pt x="123629" y="11613"/>
                </a:cubicBezTo>
                <a:cubicBezTo>
                  <a:pt x="123560" y="11613"/>
                  <a:pt x="123492" y="11715"/>
                  <a:pt x="123458" y="11750"/>
                </a:cubicBezTo>
                <a:cubicBezTo>
                  <a:pt x="122537" y="12603"/>
                  <a:pt x="121547" y="13353"/>
                  <a:pt x="120523" y="14036"/>
                </a:cubicBezTo>
                <a:cubicBezTo>
                  <a:pt x="120455" y="14070"/>
                  <a:pt x="120387" y="14104"/>
                  <a:pt x="120319" y="14172"/>
                </a:cubicBezTo>
                <a:cubicBezTo>
                  <a:pt x="120319" y="14070"/>
                  <a:pt x="120353" y="13968"/>
                  <a:pt x="120421" y="13899"/>
                </a:cubicBezTo>
                <a:cubicBezTo>
                  <a:pt x="121445" y="12500"/>
                  <a:pt x="122503" y="11101"/>
                  <a:pt x="123560" y="9736"/>
                </a:cubicBezTo>
                <a:cubicBezTo>
                  <a:pt x="123765" y="9497"/>
                  <a:pt x="123970" y="9259"/>
                  <a:pt x="124243" y="9088"/>
                </a:cubicBezTo>
                <a:cubicBezTo>
                  <a:pt x="125676" y="7962"/>
                  <a:pt x="127041" y="6768"/>
                  <a:pt x="128372" y="5539"/>
                </a:cubicBezTo>
                <a:cubicBezTo>
                  <a:pt x="128508" y="5437"/>
                  <a:pt x="128611" y="5334"/>
                  <a:pt x="128747" y="5232"/>
                </a:cubicBezTo>
                <a:lnTo>
                  <a:pt x="128747" y="5232"/>
                </a:lnTo>
                <a:cubicBezTo>
                  <a:pt x="128781" y="5403"/>
                  <a:pt x="128747" y="5573"/>
                  <a:pt x="128645" y="5710"/>
                </a:cubicBezTo>
                <a:cubicBezTo>
                  <a:pt x="128338" y="6495"/>
                  <a:pt x="127996" y="7245"/>
                  <a:pt x="127723" y="8030"/>
                </a:cubicBezTo>
                <a:cubicBezTo>
                  <a:pt x="127177" y="9566"/>
                  <a:pt x="126631" y="11101"/>
                  <a:pt x="127246" y="12637"/>
                </a:cubicBezTo>
                <a:cubicBezTo>
                  <a:pt x="127177" y="12876"/>
                  <a:pt x="127041" y="13080"/>
                  <a:pt x="127075" y="13149"/>
                </a:cubicBezTo>
                <a:cubicBezTo>
                  <a:pt x="127109" y="13251"/>
                  <a:pt x="127348" y="13285"/>
                  <a:pt x="127553" y="13387"/>
                </a:cubicBezTo>
                <a:cubicBezTo>
                  <a:pt x="128030" y="14377"/>
                  <a:pt x="128406" y="15401"/>
                  <a:pt x="128679" y="16424"/>
                </a:cubicBezTo>
                <a:cubicBezTo>
                  <a:pt x="128918" y="17209"/>
                  <a:pt x="128611" y="18062"/>
                  <a:pt x="127928" y="18472"/>
                </a:cubicBezTo>
                <a:cubicBezTo>
                  <a:pt x="127382" y="18881"/>
                  <a:pt x="126802" y="19291"/>
                  <a:pt x="126222" y="19700"/>
                </a:cubicBezTo>
                <a:cubicBezTo>
                  <a:pt x="125744" y="20041"/>
                  <a:pt x="125267" y="20417"/>
                  <a:pt x="124823" y="20792"/>
                </a:cubicBezTo>
                <a:cubicBezTo>
                  <a:pt x="124482" y="21065"/>
                  <a:pt x="124311" y="21543"/>
                  <a:pt x="124379" y="21987"/>
                </a:cubicBezTo>
                <a:cubicBezTo>
                  <a:pt x="124413" y="22191"/>
                  <a:pt x="124345" y="22430"/>
                  <a:pt x="124175" y="22601"/>
                </a:cubicBezTo>
                <a:cubicBezTo>
                  <a:pt x="123970" y="22840"/>
                  <a:pt x="123731" y="23078"/>
                  <a:pt x="123526" y="23351"/>
                </a:cubicBezTo>
                <a:cubicBezTo>
                  <a:pt x="123458" y="23454"/>
                  <a:pt x="123458" y="23590"/>
                  <a:pt x="123526" y="23659"/>
                </a:cubicBezTo>
                <a:cubicBezTo>
                  <a:pt x="123590" y="23701"/>
                  <a:pt x="123653" y="23730"/>
                  <a:pt x="123716" y="23730"/>
                </a:cubicBezTo>
                <a:cubicBezTo>
                  <a:pt x="123755" y="23730"/>
                  <a:pt x="123794" y="23719"/>
                  <a:pt x="123833" y="23693"/>
                </a:cubicBezTo>
                <a:cubicBezTo>
                  <a:pt x="124004" y="23590"/>
                  <a:pt x="124175" y="23420"/>
                  <a:pt x="124311" y="23283"/>
                </a:cubicBezTo>
                <a:cubicBezTo>
                  <a:pt x="124413" y="23147"/>
                  <a:pt x="124516" y="23044"/>
                  <a:pt x="124652" y="22908"/>
                </a:cubicBezTo>
                <a:cubicBezTo>
                  <a:pt x="125198" y="23761"/>
                  <a:pt x="125710" y="24512"/>
                  <a:pt x="126188" y="25331"/>
                </a:cubicBezTo>
                <a:cubicBezTo>
                  <a:pt x="126495" y="25842"/>
                  <a:pt x="126768" y="26423"/>
                  <a:pt x="127041" y="26968"/>
                </a:cubicBezTo>
                <a:cubicBezTo>
                  <a:pt x="127314" y="27514"/>
                  <a:pt x="127280" y="28129"/>
                  <a:pt x="126939" y="28606"/>
                </a:cubicBezTo>
                <a:cubicBezTo>
                  <a:pt x="126597" y="29084"/>
                  <a:pt x="126290" y="29528"/>
                  <a:pt x="125949" y="29971"/>
                </a:cubicBezTo>
                <a:cubicBezTo>
                  <a:pt x="124891" y="31166"/>
                  <a:pt x="124004" y="32531"/>
                  <a:pt x="123322" y="33998"/>
                </a:cubicBezTo>
                <a:cubicBezTo>
                  <a:pt x="123083" y="34100"/>
                  <a:pt x="122844" y="34237"/>
                  <a:pt x="122605" y="34373"/>
                </a:cubicBezTo>
                <a:cubicBezTo>
                  <a:pt x="122093" y="34817"/>
                  <a:pt x="121615" y="35260"/>
                  <a:pt x="121104" y="35738"/>
                </a:cubicBezTo>
                <a:cubicBezTo>
                  <a:pt x="121001" y="35840"/>
                  <a:pt x="120899" y="35977"/>
                  <a:pt x="121035" y="36113"/>
                </a:cubicBezTo>
                <a:cubicBezTo>
                  <a:pt x="121088" y="36180"/>
                  <a:pt x="121141" y="36205"/>
                  <a:pt x="121194" y="36205"/>
                </a:cubicBezTo>
                <a:cubicBezTo>
                  <a:pt x="121278" y="36205"/>
                  <a:pt x="121361" y="36142"/>
                  <a:pt x="121445" y="36079"/>
                </a:cubicBezTo>
                <a:cubicBezTo>
                  <a:pt x="121649" y="35909"/>
                  <a:pt x="121888" y="35704"/>
                  <a:pt x="122059" y="35533"/>
                </a:cubicBezTo>
                <a:cubicBezTo>
                  <a:pt x="122332" y="35226"/>
                  <a:pt x="122639" y="34987"/>
                  <a:pt x="122946" y="34749"/>
                </a:cubicBezTo>
                <a:cubicBezTo>
                  <a:pt x="122946" y="34817"/>
                  <a:pt x="122946" y="34851"/>
                  <a:pt x="122946" y="34919"/>
                </a:cubicBezTo>
                <a:cubicBezTo>
                  <a:pt x="122571" y="36045"/>
                  <a:pt x="122332" y="37205"/>
                  <a:pt x="122264" y="38400"/>
                </a:cubicBezTo>
                <a:cubicBezTo>
                  <a:pt x="122264" y="38570"/>
                  <a:pt x="122161" y="38741"/>
                  <a:pt x="122059" y="38877"/>
                </a:cubicBezTo>
                <a:cubicBezTo>
                  <a:pt x="121547" y="39458"/>
                  <a:pt x="121001" y="39935"/>
                  <a:pt x="120353" y="40345"/>
                </a:cubicBezTo>
                <a:cubicBezTo>
                  <a:pt x="120216" y="40447"/>
                  <a:pt x="120080" y="40549"/>
                  <a:pt x="120182" y="40720"/>
                </a:cubicBezTo>
                <a:cubicBezTo>
                  <a:pt x="120240" y="40797"/>
                  <a:pt x="120329" y="40841"/>
                  <a:pt x="120421" y="40841"/>
                </a:cubicBezTo>
                <a:cubicBezTo>
                  <a:pt x="120493" y="40841"/>
                  <a:pt x="120566" y="40814"/>
                  <a:pt x="120626" y="40754"/>
                </a:cubicBezTo>
                <a:cubicBezTo>
                  <a:pt x="121035" y="40481"/>
                  <a:pt x="121411" y="40174"/>
                  <a:pt x="121820" y="39867"/>
                </a:cubicBezTo>
                <a:lnTo>
                  <a:pt x="122230" y="39526"/>
                </a:lnTo>
                <a:lnTo>
                  <a:pt x="122230" y="39526"/>
                </a:lnTo>
                <a:cubicBezTo>
                  <a:pt x="122161" y="40038"/>
                  <a:pt x="122127" y="40447"/>
                  <a:pt x="122093" y="40857"/>
                </a:cubicBezTo>
                <a:cubicBezTo>
                  <a:pt x="122025" y="42051"/>
                  <a:pt x="121547" y="43177"/>
                  <a:pt x="120762" y="44064"/>
                </a:cubicBezTo>
                <a:cubicBezTo>
                  <a:pt x="120114" y="44747"/>
                  <a:pt x="119466" y="45395"/>
                  <a:pt x="118749" y="46009"/>
                </a:cubicBezTo>
                <a:cubicBezTo>
                  <a:pt x="117794" y="46862"/>
                  <a:pt x="116770" y="47647"/>
                  <a:pt x="115814" y="48466"/>
                </a:cubicBezTo>
                <a:cubicBezTo>
                  <a:pt x="114859" y="49285"/>
                  <a:pt x="114108" y="50275"/>
                  <a:pt x="113631" y="51401"/>
                </a:cubicBezTo>
                <a:cubicBezTo>
                  <a:pt x="113460" y="51810"/>
                  <a:pt x="113289" y="52185"/>
                  <a:pt x="113119" y="52595"/>
                </a:cubicBezTo>
                <a:lnTo>
                  <a:pt x="112197" y="54813"/>
                </a:lnTo>
                <a:cubicBezTo>
                  <a:pt x="112402" y="54847"/>
                  <a:pt x="112607" y="54915"/>
                  <a:pt x="112812" y="54984"/>
                </a:cubicBezTo>
                <a:cubicBezTo>
                  <a:pt x="113289" y="53789"/>
                  <a:pt x="113767" y="52561"/>
                  <a:pt x="114279" y="51367"/>
                </a:cubicBezTo>
                <a:cubicBezTo>
                  <a:pt x="114688" y="50445"/>
                  <a:pt x="115303" y="49626"/>
                  <a:pt x="116087" y="48978"/>
                </a:cubicBezTo>
                <a:cubicBezTo>
                  <a:pt x="116872" y="48295"/>
                  <a:pt x="117691" y="47613"/>
                  <a:pt x="118476" y="46931"/>
                </a:cubicBezTo>
                <a:cubicBezTo>
                  <a:pt x="119261" y="46248"/>
                  <a:pt x="120148" y="45497"/>
                  <a:pt x="120899" y="44747"/>
                </a:cubicBezTo>
                <a:cubicBezTo>
                  <a:pt x="121854" y="43791"/>
                  <a:pt x="122468" y="42563"/>
                  <a:pt x="122639" y="41232"/>
                </a:cubicBezTo>
                <a:cubicBezTo>
                  <a:pt x="122707" y="40652"/>
                  <a:pt x="122741" y="40106"/>
                  <a:pt x="122776" y="39526"/>
                </a:cubicBezTo>
                <a:cubicBezTo>
                  <a:pt x="122844" y="38604"/>
                  <a:pt x="122878" y="37683"/>
                  <a:pt x="123049" y="36796"/>
                </a:cubicBezTo>
                <a:cubicBezTo>
                  <a:pt x="123458" y="34612"/>
                  <a:pt x="124413" y="32599"/>
                  <a:pt x="125847" y="30927"/>
                </a:cubicBezTo>
                <a:cubicBezTo>
                  <a:pt x="126324" y="30347"/>
                  <a:pt x="126768" y="29767"/>
                  <a:pt x="127212" y="29152"/>
                </a:cubicBezTo>
                <a:cubicBezTo>
                  <a:pt x="127860" y="28436"/>
                  <a:pt x="127928" y="27378"/>
                  <a:pt x="127450" y="26525"/>
                </a:cubicBezTo>
                <a:cubicBezTo>
                  <a:pt x="127007" y="25740"/>
                  <a:pt x="126563" y="24955"/>
                  <a:pt x="126085" y="24170"/>
                </a:cubicBezTo>
                <a:cubicBezTo>
                  <a:pt x="125812" y="23727"/>
                  <a:pt x="125505" y="23283"/>
                  <a:pt x="125232" y="22805"/>
                </a:cubicBezTo>
                <a:cubicBezTo>
                  <a:pt x="125130" y="22601"/>
                  <a:pt x="124959" y="22396"/>
                  <a:pt x="125096" y="22089"/>
                </a:cubicBezTo>
                <a:cubicBezTo>
                  <a:pt x="125130" y="22021"/>
                  <a:pt x="125096" y="21918"/>
                  <a:pt x="125028" y="21850"/>
                </a:cubicBezTo>
                <a:cubicBezTo>
                  <a:pt x="124823" y="21679"/>
                  <a:pt x="124925" y="21509"/>
                  <a:pt x="125028" y="21372"/>
                </a:cubicBezTo>
                <a:cubicBezTo>
                  <a:pt x="125232" y="21168"/>
                  <a:pt x="125437" y="20963"/>
                  <a:pt x="125676" y="20758"/>
                </a:cubicBezTo>
                <a:cubicBezTo>
                  <a:pt x="126256" y="20349"/>
                  <a:pt x="126870" y="19939"/>
                  <a:pt x="127450" y="19530"/>
                </a:cubicBezTo>
                <a:cubicBezTo>
                  <a:pt x="127826" y="19223"/>
                  <a:pt x="128235" y="18950"/>
                  <a:pt x="128576" y="18608"/>
                </a:cubicBezTo>
                <a:cubicBezTo>
                  <a:pt x="129088" y="18199"/>
                  <a:pt x="129327" y="17585"/>
                  <a:pt x="129259" y="16936"/>
                </a:cubicBezTo>
                <a:cubicBezTo>
                  <a:pt x="129191" y="16527"/>
                  <a:pt x="129122" y="16117"/>
                  <a:pt x="128986" y="15708"/>
                </a:cubicBezTo>
                <a:cubicBezTo>
                  <a:pt x="128679" y="14821"/>
                  <a:pt x="128338" y="13899"/>
                  <a:pt x="127962" y="13046"/>
                </a:cubicBezTo>
                <a:cubicBezTo>
                  <a:pt x="127485" y="12057"/>
                  <a:pt x="127382" y="10931"/>
                  <a:pt x="127689" y="9907"/>
                </a:cubicBezTo>
                <a:cubicBezTo>
                  <a:pt x="127962" y="8951"/>
                  <a:pt x="128269" y="8030"/>
                  <a:pt x="128645" y="7109"/>
                </a:cubicBezTo>
                <a:cubicBezTo>
                  <a:pt x="129293" y="5642"/>
                  <a:pt x="129839" y="4106"/>
                  <a:pt x="130351" y="2570"/>
                </a:cubicBezTo>
                <a:cubicBezTo>
                  <a:pt x="130419" y="2297"/>
                  <a:pt x="130556" y="2059"/>
                  <a:pt x="130760" y="1888"/>
                </a:cubicBezTo>
                <a:cubicBezTo>
                  <a:pt x="131306" y="2707"/>
                  <a:pt x="131716" y="3594"/>
                  <a:pt x="132023" y="4550"/>
                </a:cubicBezTo>
                <a:cubicBezTo>
                  <a:pt x="132330" y="5607"/>
                  <a:pt x="132569" y="6665"/>
                  <a:pt x="132842" y="7757"/>
                </a:cubicBezTo>
                <a:cubicBezTo>
                  <a:pt x="133217" y="9259"/>
                  <a:pt x="133627" y="10760"/>
                  <a:pt x="133900" y="12296"/>
                </a:cubicBezTo>
                <a:cubicBezTo>
                  <a:pt x="134139" y="13524"/>
                  <a:pt x="134616" y="14684"/>
                  <a:pt x="135299" y="15708"/>
                </a:cubicBezTo>
                <a:cubicBezTo>
                  <a:pt x="135776" y="16424"/>
                  <a:pt x="136288" y="17107"/>
                  <a:pt x="136902" y="17755"/>
                </a:cubicBezTo>
                <a:cubicBezTo>
                  <a:pt x="137653" y="18506"/>
                  <a:pt x="138472" y="19223"/>
                  <a:pt x="139325" y="19939"/>
                </a:cubicBezTo>
                <a:cubicBezTo>
                  <a:pt x="140178" y="20622"/>
                  <a:pt x="140827" y="21543"/>
                  <a:pt x="141236" y="22567"/>
                </a:cubicBezTo>
                <a:cubicBezTo>
                  <a:pt x="141338" y="22840"/>
                  <a:pt x="141475" y="23147"/>
                  <a:pt x="141543" y="23454"/>
                </a:cubicBezTo>
                <a:cubicBezTo>
                  <a:pt x="142328" y="25774"/>
                  <a:pt x="143249" y="28026"/>
                  <a:pt x="144410" y="30210"/>
                </a:cubicBezTo>
                <a:cubicBezTo>
                  <a:pt x="144478" y="30347"/>
                  <a:pt x="144580" y="30517"/>
                  <a:pt x="144683" y="30654"/>
                </a:cubicBezTo>
                <a:lnTo>
                  <a:pt x="144683" y="29494"/>
                </a:lnTo>
                <a:cubicBezTo>
                  <a:pt x="144205" y="28197"/>
                  <a:pt x="143591" y="26934"/>
                  <a:pt x="143045" y="25638"/>
                </a:cubicBezTo>
                <a:cubicBezTo>
                  <a:pt x="142601" y="24580"/>
                  <a:pt x="142260" y="23488"/>
                  <a:pt x="141884" y="22430"/>
                </a:cubicBezTo>
                <a:cubicBezTo>
                  <a:pt x="141475" y="21304"/>
                  <a:pt x="140724" y="20280"/>
                  <a:pt x="139803" y="19564"/>
                </a:cubicBezTo>
                <a:cubicBezTo>
                  <a:pt x="139564" y="19359"/>
                  <a:pt x="139359" y="19188"/>
                  <a:pt x="139155" y="19018"/>
                </a:cubicBezTo>
                <a:cubicBezTo>
                  <a:pt x="138131" y="18233"/>
                  <a:pt x="137244" y="17346"/>
                  <a:pt x="136493" y="16322"/>
                </a:cubicBezTo>
                <a:cubicBezTo>
                  <a:pt x="135606" y="15264"/>
                  <a:pt x="134992" y="13968"/>
                  <a:pt x="134684" y="12637"/>
                </a:cubicBezTo>
                <a:cubicBezTo>
                  <a:pt x="134582" y="12159"/>
                  <a:pt x="134514" y="11681"/>
                  <a:pt x="134377" y="11204"/>
                </a:cubicBezTo>
                <a:cubicBezTo>
                  <a:pt x="133934" y="9293"/>
                  <a:pt x="133456" y="7382"/>
                  <a:pt x="133012" y="5471"/>
                </a:cubicBezTo>
                <a:cubicBezTo>
                  <a:pt x="132705" y="4208"/>
                  <a:pt x="132194" y="3014"/>
                  <a:pt x="131545" y="1888"/>
                </a:cubicBezTo>
                <a:cubicBezTo>
                  <a:pt x="131375" y="1649"/>
                  <a:pt x="131204" y="1410"/>
                  <a:pt x="131033" y="1206"/>
                </a:cubicBezTo>
                <a:cubicBezTo>
                  <a:pt x="130916" y="1064"/>
                  <a:pt x="130749" y="988"/>
                  <a:pt x="130578" y="988"/>
                </a:cubicBezTo>
                <a:cubicBezTo>
                  <a:pt x="130502" y="988"/>
                  <a:pt x="130425" y="1003"/>
                  <a:pt x="130351" y="1035"/>
                </a:cubicBezTo>
                <a:cubicBezTo>
                  <a:pt x="129839" y="1240"/>
                  <a:pt x="129395" y="1547"/>
                  <a:pt x="129054" y="1956"/>
                </a:cubicBezTo>
                <a:cubicBezTo>
                  <a:pt x="128508" y="2741"/>
                  <a:pt x="127894" y="3526"/>
                  <a:pt x="127246" y="4311"/>
                </a:cubicBezTo>
                <a:cubicBezTo>
                  <a:pt x="126529" y="5232"/>
                  <a:pt x="125744" y="6119"/>
                  <a:pt x="124994" y="7041"/>
                </a:cubicBezTo>
                <a:cubicBezTo>
                  <a:pt x="121922" y="10794"/>
                  <a:pt x="119056" y="14718"/>
                  <a:pt x="116429" y="18779"/>
                </a:cubicBezTo>
                <a:cubicBezTo>
                  <a:pt x="115814" y="19700"/>
                  <a:pt x="115371" y="20724"/>
                  <a:pt x="115132" y="21782"/>
                </a:cubicBezTo>
                <a:cubicBezTo>
                  <a:pt x="115030" y="22191"/>
                  <a:pt x="114927" y="22601"/>
                  <a:pt x="114859" y="23010"/>
                </a:cubicBezTo>
                <a:cubicBezTo>
                  <a:pt x="114484" y="24819"/>
                  <a:pt x="113869" y="26559"/>
                  <a:pt x="113016" y="28163"/>
                </a:cubicBezTo>
                <a:cubicBezTo>
                  <a:pt x="112743" y="28709"/>
                  <a:pt x="112402" y="29186"/>
                  <a:pt x="111993" y="29630"/>
                </a:cubicBezTo>
                <a:cubicBezTo>
                  <a:pt x="111853" y="29823"/>
                  <a:pt x="111739" y="29908"/>
                  <a:pt x="111616" y="29908"/>
                </a:cubicBezTo>
                <a:cubicBezTo>
                  <a:pt x="111500" y="29908"/>
                  <a:pt x="111374" y="29831"/>
                  <a:pt x="111208" y="29698"/>
                </a:cubicBezTo>
                <a:cubicBezTo>
                  <a:pt x="110764" y="29323"/>
                  <a:pt x="110355" y="28982"/>
                  <a:pt x="109911" y="28606"/>
                </a:cubicBezTo>
                <a:cubicBezTo>
                  <a:pt x="109843" y="28538"/>
                  <a:pt x="109809" y="28470"/>
                  <a:pt x="109741" y="28402"/>
                </a:cubicBezTo>
                <a:cubicBezTo>
                  <a:pt x="109638" y="28197"/>
                  <a:pt x="109536" y="27992"/>
                  <a:pt x="109433" y="27787"/>
                </a:cubicBezTo>
                <a:cubicBezTo>
                  <a:pt x="109024" y="27207"/>
                  <a:pt x="108580" y="26627"/>
                  <a:pt x="108239" y="26013"/>
                </a:cubicBezTo>
                <a:cubicBezTo>
                  <a:pt x="106567" y="23078"/>
                  <a:pt x="104724" y="20212"/>
                  <a:pt x="102745" y="17516"/>
                </a:cubicBezTo>
                <a:cubicBezTo>
                  <a:pt x="101483" y="15844"/>
                  <a:pt x="100527" y="13933"/>
                  <a:pt x="99947" y="11920"/>
                </a:cubicBezTo>
                <a:cubicBezTo>
                  <a:pt x="99708" y="11067"/>
                  <a:pt x="99435" y="10214"/>
                  <a:pt x="99162" y="9327"/>
                </a:cubicBezTo>
                <a:cubicBezTo>
                  <a:pt x="98343" y="6836"/>
                  <a:pt x="96910" y="4550"/>
                  <a:pt x="94999" y="2741"/>
                </a:cubicBezTo>
                <a:cubicBezTo>
                  <a:pt x="94590" y="2332"/>
                  <a:pt x="94078" y="1990"/>
                  <a:pt x="93532" y="1717"/>
                </a:cubicBezTo>
                <a:cubicBezTo>
                  <a:pt x="93213" y="1542"/>
                  <a:pt x="92857" y="1456"/>
                  <a:pt x="92502" y="1456"/>
                </a:cubicBezTo>
                <a:cubicBezTo>
                  <a:pt x="92097" y="1456"/>
                  <a:pt x="91694" y="1568"/>
                  <a:pt x="91348" y="1786"/>
                </a:cubicBezTo>
                <a:cubicBezTo>
                  <a:pt x="90768" y="2127"/>
                  <a:pt x="90256" y="2468"/>
                  <a:pt x="89744" y="2843"/>
                </a:cubicBezTo>
                <a:cubicBezTo>
                  <a:pt x="87390" y="4618"/>
                  <a:pt x="85274" y="6631"/>
                  <a:pt x="83432" y="8883"/>
                </a:cubicBezTo>
                <a:cubicBezTo>
                  <a:pt x="82340" y="10180"/>
                  <a:pt x="81282" y="11477"/>
                  <a:pt x="80224" y="12773"/>
                </a:cubicBezTo>
                <a:cubicBezTo>
                  <a:pt x="80088" y="12978"/>
                  <a:pt x="79883" y="13149"/>
                  <a:pt x="79712" y="13353"/>
                </a:cubicBezTo>
                <a:lnTo>
                  <a:pt x="79337" y="13115"/>
                </a:lnTo>
                <a:cubicBezTo>
                  <a:pt x="79077" y="12927"/>
                  <a:pt x="78775" y="12837"/>
                  <a:pt x="78476" y="12837"/>
                </a:cubicBezTo>
                <a:cubicBezTo>
                  <a:pt x="78068" y="12837"/>
                  <a:pt x="77668" y="13004"/>
                  <a:pt x="77392" y="13319"/>
                </a:cubicBezTo>
                <a:cubicBezTo>
                  <a:pt x="77119" y="13626"/>
                  <a:pt x="76846" y="13933"/>
                  <a:pt x="76641" y="14275"/>
                </a:cubicBezTo>
                <a:cubicBezTo>
                  <a:pt x="75686" y="15640"/>
                  <a:pt x="74730" y="17039"/>
                  <a:pt x="73877" y="18472"/>
                </a:cubicBezTo>
                <a:cubicBezTo>
                  <a:pt x="72444" y="20826"/>
                  <a:pt x="71079" y="23215"/>
                  <a:pt x="69714" y="25638"/>
                </a:cubicBezTo>
                <a:cubicBezTo>
                  <a:pt x="68793" y="27241"/>
                  <a:pt x="67940" y="28879"/>
                  <a:pt x="67053" y="30483"/>
                </a:cubicBezTo>
                <a:cubicBezTo>
                  <a:pt x="67019" y="30551"/>
                  <a:pt x="66984" y="30586"/>
                  <a:pt x="66916" y="30722"/>
                </a:cubicBezTo>
                <a:cubicBezTo>
                  <a:pt x="66814" y="30517"/>
                  <a:pt x="66711" y="30381"/>
                  <a:pt x="66643" y="30210"/>
                </a:cubicBezTo>
                <a:cubicBezTo>
                  <a:pt x="66200" y="29357"/>
                  <a:pt x="65790" y="28504"/>
                  <a:pt x="65346" y="27685"/>
                </a:cubicBezTo>
                <a:cubicBezTo>
                  <a:pt x="64084" y="25228"/>
                  <a:pt x="62992" y="22737"/>
                  <a:pt x="61934" y="20178"/>
                </a:cubicBezTo>
                <a:cubicBezTo>
                  <a:pt x="61525" y="19188"/>
                  <a:pt x="61286" y="18096"/>
                  <a:pt x="61218" y="17005"/>
                </a:cubicBezTo>
                <a:cubicBezTo>
                  <a:pt x="61149" y="16561"/>
                  <a:pt x="61115" y="16117"/>
                  <a:pt x="61013" y="15674"/>
                </a:cubicBezTo>
                <a:cubicBezTo>
                  <a:pt x="60842" y="14616"/>
                  <a:pt x="60126" y="13695"/>
                  <a:pt x="59170" y="13217"/>
                </a:cubicBezTo>
                <a:cubicBezTo>
                  <a:pt x="58795" y="13012"/>
                  <a:pt x="58385" y="12842"/>
                  <a:pt x="58010" y="12671"/>
                </a:cubicBezTo>
                <a:cubicBezTo>
                  <a:pt x="57293" y="12398"/>
                  <a:pt x="56543" y="12125"/>
                  <a:pt x="55826" y="11852"/>
                </a:cubicBezTo>
                <a:cubicBezTo>
                  <a:pt x="54973" y="11545"/>
                  <a:pt x="54120" y="11238"/>
                  <a:pt x="53335" y="10862"/>
                </a:cubicBezTo>
                <a:cubicBezTo>
                  <a:pt x="51902" y="10248"/>
                  <a:pt x="50742" y="9122"/>
                  <a:pt x="50128" y="7689"/>
                </a:cubicBezTo>
                <a:cubicBezTo>
                  <a:pt x="49957" y="7348"/>
                  <a:pt x="49786" y="7006"/>
                  <a:pt x="49650" y="6665"/>
                </a:cubicBezTo>
                <a:cubicBezTo>
                  <a:pt x="49002" y="5164"/>
                  <a:pt x="48285" y="3697"/>
                  <a:pt x="47432" y="2297"/>
                </a:cubicBezTo>
                <a:cubicBezTo>
                  <a:pt x="47057" y="1717"/>
                  <a:pt x="46647" y="1137"/>
                  <a:pt x="46203" y="625"/>
                </a:cubicBezTo>
                <a:cubicBezTo>
                  <a:pt x="45842" y="207"/>
                  <a:pt x="45427" y="0"/>
                  <a:pt x="4498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96" name="Google Shape;16996;p116"/>
          <p:cNvSpPr/>
          <p:nvPr/>
        </p:nvSpPr>
        <p:spPr>
          <a:xfrm>
            <a:off x="106138" y="4678619"/>
            <a:ext cx="97893" cy="137397"/>
          </a:xfrm>
          <a:custGeom>
            <a:rect b="b" l="l" r="r" t="t"/>
            <a:pathLst>
              <a:path extrusionOk="0" h="7377" w="5256">
                <a:moveTo>
                  <a:pt x="5017" y="1"/>
                </a:moveTo>
                <a:cubicBezTo>
                  <a:pt x="4959" y="1"/>
                  <a:pt x="4894" y="25"/>
                  <a:pt x="4846" y="49"/>
                </a:cubicBezTo>
                <a:cubicBezTo>
                  <a:pt x="4675" y="220"/>
                  <a:pt x="4539" y="390"/>
                  <a:pt x="4402" y="561"/>
                </a:cubicBezTo>
                <a:cubicBezTo>
                  <a:pt x="3515" y="1926"/>
                  <a:pt x="2628" y="3291"/>
                  <a:pt x="1740" y="4621"/>
                </a:cubicBezTo>
                <a:cubicBezTo>
                  <a:pt x="1229" y="5406"/>
                  <a:pt x="819" y="6293"/>
                  <a:pt x="68" y="6942"/>
                </a:cubicBezTo>
                <a:cubicBezTo>
                  <a:pt x="0" y="7044"/>
                  <a:pt x="0" y="7147"/>
                  <a:pt x="34" y="7283"/>
                </a:cubicBezTo>
                <a:cubicBezTo>
                  <a:pt x="68" y="7351"/>
                  <a:pt x="128" y="7377"/>
                  <a:pt x="196" y="7377"/>
                </a:cubicBezTo>
                <a:cubicBezTo>
                  <a:pt x="265" y="7377"/>
                  <a:pt x="341" y="7351"/>
                  <a:pt x="410" y="7317"/>
                </a:cubicBezTo>
                <a:cubicBezTo>
                  <a:pt x="614" y="7181"/>
                  <a:pt x="785" y="7010"/>
                  <a:pt x="956" y="6839"/>
                </a:cubicBezTo>
                <a:cubicBezTo>
                  <a:pt x="1160" y="6566"/>
                  <a:pt x="1365" y="6293"/>
                  <a:pt x="1570" y="5986"/>
                </a:cubicBezTo>
                <a:cubicBezTo>
                  <a:pt x="2764" y="4144"/>
                  <a:pt x="3924" y="2301"/>
                  <a:pt x="5119" y="458"/>
                </a:cubicBezTo>
                <a:cubicBezTo>
                  <a:pt x="5187" y="390"/>
                  <a:pt x="5221" y="322"/>
                  <a:pt x="5255" y="220"/>
                </a:cubicBezTo>
                <a:cubicBezTo>
                  <a:pt x="5221" y="151"/>
                  <a:pt x="5187" y="49"/>
                  <a:pt x="5085" y="15"/>
                </a:cubicBezTo>
                <a:cubicBezTo>
                  <a:pt x="5065" y="5"/>
                  <a:pt x="5042" y="1"/>
                  <a:pt x="501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97" name="Google Shape;16997;p116"/>
          <p:cNvSpPr/>
          <p:nvPr/>
        </p:nvSpPr>
        <p:spPr>
          <a:xfrm>
            <a:off x="83883" y="4583396"/>
            <a:ext cx="66752" cy="112830"/>
          </a:xfrm>
          <a:custGeom>
            <a:rect b="b" l="l" r="r" t="t"/>
            <a:pathLst>
              <a:path extrusionOk="0" h="6058" w="3584">
                <a:moveTo>
                  <a:pt x="3338" y="0"/>
                </a:moveTo>
                <a:cubicBezTo>
                  <a:pt x="3273" y="0"/>
                  <a:pt x="3190" y="56"/>
                  <a:pt x="3106" y="112"/>
                </a:cubicBezTo>
                <a:cubicBezTo>
                  <a:pt x="3038" y="180"/>
                  <a:pt x="3038" y="214"/>
                  <a:pt x="3038" y="282"/>
                </a:cubicBezTo>
                <a:cubicBezTo>
                  <a:pt x="2765" y="726"/>
                  <a:pt x="2526" y="1204"/>
                  <a:pt x="2253" y="1681"/>
                </a:cubicBezTo>
                <a:cubicBezTo>
                  <a:pt x="1571" y="2876"/>
                  <a:pt x="888" y="4070"/>
                  <a:pt x="240" y="5264"/>
                </a:cubicBezTo>
                <a:cubicBezTo>
                  <a:pt x="137" y="5401"/>
                  <a:pt x="103" y="5537"/>
                  <a:pt x="35" y="5708"/>
                </a:cubicBezTo>
                <a:cubicBezTo>
                  <a:pt x="1" y="5844"/>
                  <a:pt x="69" y="6015"/>
                  <a:pt x="206" y="6049"/>
                </a:cubicBezTo>
                <a:cubicBezTo>
                  <a:pt x="234" y="6055"/>
                  <a:pt x="262" y="6058"/>
                  <a:pt x="290" y="6058"/>
                </a:cubicBezTo>
                <a:cubicBezTo>
                  <a:pt x="430" y="6058"/>
                  <a:pt x="558" y="5987"/>
                  <a:pt x="615" y="5844"/>
                </a:cubicBezTo>
                <a:cubicBezTo>
                  <a:pt x="717" y="5606"/>
                  <a:pt x="820" y="5367"/>
                  <a:pt x="956" y="5128"/>
                </a:cubicBezTo>
                <a:cubicBezTo>
                  <a:pt x="1502" y="4138"/>
                  <a:pt x="2048" y="3149"/>
                  <a:pt x="2628" y="2159"/>
                </a:cubicBezTo>
                <a:cubicBezTo>
                  <a:pt x="2901" y="1647"/>
                  <a:pt x="3140" y="1170"/>
                  <a:pt x="3413" y="658"/>
                </a:cubicBezTo>
                <a:cubicBezTo>
                  <a:pt x="3481" y="521"/>
                  <a:pt x="3550" y="385"/>
                  <a:pt x="3584" y="248"/>
                </a:cubicBezTo>
                <a:cubicBezTo>
                  <a:pt x="3516" y="180"/>
                  <a:pt x="3481" y="43"/>
                  <a:pt x="3379" y="9"/>
                </a:cubicBezTo>
                <a:cubicBezTo>
                  <a:pt x="3367" y="3"/>
                  <a:pt x="3353" y="0"/>
                  <a:pt x="33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98" name="Google Shape;16998;p116"/>
          <p:cNvSpPr/>
          <p:nvPr/>
        </p:nvSpPr>
        <p:spPr>
          <a:xfrm>
            <a:off x="101687" y="4873219"/>
            <a:ext cx="76921" cy="86830"/>
          </a:xfrm>
          <a:custGeom>
            <a:rect b="b" l="l" r="r" t="t"/>
            <a:pathLst>
              <a:path extrusionOk="0" h="4662" w="4130">
                <a:moveTo>
                  <a:pt x="3885" y="1"/>
                </a:moveTo>
                <a:cubicBezTo>
                  <a:pt x="3865" y="1"/>
                  <a:pt x="3844" y="3"/>
                  <a:pt x="3822" y="7"/>
                </a:cubicBezTo>
                <a:cubicBezTo>
                  <a:pt x="3720" y="42"/>
                  <a:pt x="3651" y="110"/>
                  <a:pt x="3549" y="212"/>
                </a:cubicBezTo>
                <a:cubicBezTo>
                  <a:pt x="3379" y="417"/>
                  <a:pt x="3208" y="622"/>
                  <a:pt x="3003" y="826"/>
                </a:cubicBezTo>
                <a:cubicBezTo>
                  <a:pt x="2014" y="1952"/>
                  <a:pt x="1229" y="3249"/>
                  <a:pt x="69" y="4273"/>
                </a:cubicBezTo>
                <a:cubicBezTo>
                  <a:pt x="69" y="4273"/>
                  <a:pt x="69" y="4307"/>
                  <a:pt x="69" y="4307"/>
                </a:cubicBezTo>
                <a:cubicBezTo>
                  <a:pt x="69" y="4409"/>
                  <a:pt x="0" y="4512"/>
                  <a:pt x="69" y="4580"/>
                </a:cubicBezTo>
                <a:cubicBezTo>
                  <a:pt x="119" y="4630"/>
                  <a:pt x="187" y="4662"/>
                  <a:pt x="260" y="4662"/>
                </a:cubicBezTo>
                <a:cubicBezTo>
                  <a:pt x="287" y="4662"/>
                  <a:pt x="314" y="4657"/>
                  <a:pt x="342" y="4648"/>
                </a:cubicBezTo>
                <a:cubicBezTo>
                  <a:pt x="444" y="4614"/>
                  <a:pt x="580" y="4580"/>
                  <a:pt x="649" y="4478"/>
                </a:cubicBezTo>
                <a:cubicBezTo>
                  <a:pt x="888" y="4273"/>
                  <a:pt x="1126" y="4034"/>
                  <a:pt x="1331" y="3795"/>
                </a:cubicBezTo>
                <a:cubicBezTo>
                  <a:pt x="2252" y="2703"/>
                  <a:pt x="3106" y="1577"/>
                  <a:pt x="3993" y="485"/>
                </a:cubicBezTo>
                <a:cubicBezTo>
                  <a:pt x="4027" y="417"/>
                  <a:pt x="4095" y="349"/>
                  <a:pt x="4129" y="280"/>
                </a:cubicBezTo>
                <a:cubicBezTo>
                  <a:pt x="4129" y="102"/>
                  <a:pt x="4025" y="1"/>
                  <a:pt x="38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99" name="Google Shape;16999;p116"/>
          <p:cNvSpPr/>
          <p:nvPr/>
        </p:nvSpPr>
        <p:spPr>
          <a:xfrm>
            <a:off x="236411" y="4314748"/>
            <a:ext cx="57216" cy="92175"/>
          </a:xfrm>
          <a:custGeom>
            <a:rect b="b" l="l" r="r" t="t"/>
            <a:pathLst>
              <a:path extrusionOk="0" h="4949" w="3072">
                <a:moveTo>
                  <a:pt x="2907" y="0"/>
                </a:moveTo>
                <a:cubicBezTo>
                  <a:pt x="2829" y="0"/>
                  <a:pt x="2730" y="46"/>
                  <a:pt x="2662" y="137"/>
                </a:cubicBezTo>
                <a:cubicBezTo>
                  <a:pt x="2594" y="205"/>
                  <a:pt x="2526" y="273"/>
                  <a:pt x="2491" y="341"/>
                </a:cubicBezTo>
                <a:lnTo>
                  <a:pt x="615" y="3583"/>
                </a:lnTo>
                <a:cubicBezTo>
                  <a:pt x="410" y="3890"/>
                  <a:pt x="239" y="4232"/>
                  <a:pt x="69" y="4539"/>
                </a:cubicBezTo>
                <a:cubicBezTo>
                  <a:pt x="0" y="4641"/>
                  <a:pt x="0" y="4743"/>
                  <a:pt x="35" y="4812"/>
                </a:cubicBezTo>
                <a:cubicBezTo>
                  <a:pt x="35" y="4880"/>
                  <a:pt x="171" y="4914"/>
                  <a:pt x="239" y="4948"/>
                </a:cubicBezTo>
                <a:cubicBezTo>
                  <a:pt x="478" y="4880"/>
                  <a:pt x="683" y="4709"/>
                  <a:pt x="785" y="4470"/>
                </a:cubicBezTo>
                <a:lnTo>
                  <a:pt x="3003" y="512"/>
                </a:lnTo>
                <a:cubicBezTo>
                  <a:pt x="3037" y="444"/>
                  <a:pt x="3071" y="410"/>
                  <a:pt x="3071" y="376"/>
                </a:cubicBezTo>
                <a:cubicBezTo>
                  <a:pt x="3071" y="239"/>
                  <a:pt x="3071" y="103"/>
                  <a:pt x="3003" y="34"/>
                </a:cubicBezTo>
                <a:cubicBezTo>
                  <a:pt x="2980" y="12"/>
                  <a:pt x="2946" y="0"/>
                  <a:pt x="290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00" name="Google Shape;17000;p116"/>
          <p:cNvSpPr/>
          <p:nvPr/>
        </p:nvSpPr>
        <p:spPr>
          <a:xfrm>
            <a:off x="228142" y="4233771"/>
            <a:ext cx="66119" cy="89363"/>
          </a:xfrm>
          <a:custGeom>
            <a:rect b="b" l="l" r="r" t="t"/>
            <a:pathLst>
              <a:path extrusionOk="0" h="4798" w="3550">
                <a:moveTo>
                  <a:pt x="3323" y="0"/>
                </a:moveTo>
                <a:cubicBezTo>
                  <a:pt x="3251" y="0"/>
                  <a:pt x="3178" y="25"/>
                  <a:pt x="3106" y="49"/>
                </a:cubicBezTo>
                <a:cubicBezTo>
                  <a:pt x="3038" y="117"/>
                  <a:pt x="3004" y="219"/>
                  <a:pt x="2935" y="322"/>
                </a:cubicBezTo>
                <a:cubicBezTo>
                  <a:pt x="2082" y="1687"/>
                  <a:pt x="1332" y="3120"/>
                  <a:pt x="206" y="4314"/>
                </a:cubicBezTo>
                <a:cubicBezTo>
                  <a:pt x="103" y="4416"/>
                  <a:pt x="1" y="4553"/>
                  <a:pt x="137" y="4724"/>
                </a:cubicBezTo>
                <a:cubicBezTo>
                  <a:pt x="202" y="4776"/>
                  <a:pt x="268" y="4798"/>
                  <a:pt x="331" y="4798"/>
                </a:cubicBezTo>
                <a:cubicBezTo>
                  <a:pt x="433" y="4798"/>
                  <a:pt x="531" y="4740"/>
                  <a:pt x="615" y="4655"/>
                </a:cubicBezTo>
                <a:cubicBezTo>
                  <a:pt x="854" y="4451"/>
                  <a:pt x="1059" y="4212"/>
                  <a:pt x="1263" y="3939"/>
                </a:cubicBezTo>
                <a:cubicBezTo>
                  <a:pt x="1980" y="2813"/>
                  <a:pt x="2697" y="1687"/>
                  <a:pt x="3379" y="561"/>
                </a:cubicBezTo>
                <a:cubicBezTo>
                  <a:pt x="3447" y="458"/>
                  <a:pt x="3515" y="322"/>
                  <a:pt x="3550" y="219"/>
                </a:cubicBezTo>
                <a:cubicBezTo>
                  <a:pt x="3515" y="151"/>
                  <a:pt x="3481" y="15"/>
                  <a:pt x="3413" y="15"/>
                </a:cubicBezTo>
                <a:cubicBezTo>
                  <a:pt x="3383" y="5"/>
                  <a:pt x="3353" y="0"/>
                  <a:pt x="33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01" name="Google Shape;17001;p116"/>
          <p:cNvSpPr/>
          <p:nvPr/>
        </p:nvSpPr>
        <p:spPr>
          <a:xfrm>
            <a:off x="103586" y="4509105"/>
            <a:ext cx="61034" cy="87817"/>
          </a:xfrm>
          <a:custGeom>
            <a:rect b="b" l="l" r="r" t="t"/>
            <a:pathLst>
              <a:path extrusionOk="0" h="4715" w="3277">
                <a:moveTo>
                  <a:pt x="2945" y="1"/>
                </a:moveTo>
                <a:cubicBezTo>
                  <a:pt x="2846" y="1"/>
                  <a:pt x="2720" y="102"/>
                  <a:pt x="2594" y="279"/>
                </a:cubicBezTo>
                <a:lnTo>
                  <a:pt x="2526" y="347"/>
                </a:lnTo>
                <a:lnTo>
                  <a:pt x="103" y="4101"/>
                </a:lnTo>
                <a:cubicBezTo>
                  <a:pt x="69" y="4169"/>
                  <a:pt x="1" y="4271"/>
                  <a:pt x="1" y="4340"/>
                </a:cubicBezTo>
                <a:cubicBezTo>
                  <a:pt x="69" y="4476"/>
                  <a:pt x="137" y="4613"/>
                  <a:pt x="240" y="4715"/>
                </a:cubicBezTo>
                <a:cubicBezTo>
                  <a:pt x="410" y="4578"/>
                  <a:pt x="581" y="4408"/>
                  <a:pt x="717" y="4237"/>
                </a:cubicBezTo>
                <a:cubicBezTo>
                  <a:pt x="1502" y="3043"/>
                  <a:pt x="2253" y="1780"/>
                  <a:pt x="3004" y="552"/>
                </a:cubicBezTo>
                <a:cubicBezTo>
                  <a:pt x="3106" y="381"/>
                  <a:pt x="3277" y="211"/>
                  <a:pt x="3038" y="40"/>
                </a:cubicBezTo>
                <a:cubicBezTo>
                  <a:pt x="3011" y="13"/>
                  <a:pt x="2979" y="1"/>
                  <a:pt x="294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02" name="Google Shape;17002;p116"/>
          <p:cNvSpPr/>
          <p:nvPr/>
        </p:nvSpPr>
        <p:spPr>
          <a:xfrm>
            <a:off x="221996" y="4406544"/>
            <a:ext cx="50660" cy="90182"/>
          </a:xfrm>
          <a:custGeom>
            <a:rect b="b" l="l" r="r" t="t"/>
            <a:pathLst>
              <a:path extrusionOk="0" h="4842" w="2720">
                <a:moveTo>
                  <a:pt x="2415" y="1"/>
                </a:moveTo>
                <a:cubicBezTo>
                  <a:pt x="2285" y="1"/>
                  <a:pt x="2229" y="112"/>
                  <a:pt x="2173" y="224"/>
                </a:cubicBezTo>
                <a:lnTo>
                  <a:pt x="1696" y="1179"/>
                </a:lnTo>
                <a:lnTo>
                  <a:pt x="92" y="4455"/>
                </a:lnTo>
                <a:cubicBezTo>
                  <a:pt x="1" y="4607"/>
                  <a:pt x="99" y="4841"/>
                  <a:pt x="292" y="4841"/>
                </a:cubicBezTo>
                <a:cubicBezTo>
                  <a:pt x="315" y="4841"/>
                  <a:pt x="339" y="4838"/>
                  <a:pt x="365" y="4830"/>
                </a:cubicBezTo>
                <a:cubicBezTo>
                  <a:pt x="433" y="4796"/>
                  <a:pt x="536" y="4762"/>
                  <a:pt x="604" y="4694"/>
                </a:cubicBezTo>
                <a:cubicBezTo>
                  <a:pt x="706" y="4523"/>
                  <a:pt x="843" y="4353"/>
                  <a:pt x="911" y="4182"/>
                </a:cubicBezTo>
                <a:cubicBezTo>
                  <a:pt x="1389" y="3158"/>
                  <a:pt x="1866" y="2135"/>
                  <a:pt x="2344" y="1111"/>
                </a:cubicBezTo>
                <a:cubicBezTo>
                  <a:pt x="2446" y="872"/>
                  <a:pt x="2549" y="633"/>
                  <a:pt x="2651" y="394"/>
                </a:cubicBezTo>
                <a:cubicBezTo>
                  <a:pt x="2719" y="258"/>
                  <a:pt x="2719" y="87"/>
                  <a:pt x="2515" y="19"/>
                </a:cubicBezTo>
                <a:cubicBezTo>
                  <a:pt x="2477" y="7"/>
                  <a:pt x="2444" y="1"/>
                  <a:pt x="24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03" name="Google Shape;17003;p116"/>
          <p:cNvSpPr/>
          <p:nvPr/>
        </p:nvSpPr>
        <p:spPr>
          <a:xfrm>
            <a:off x="54029" y="4735440"/>
            <a:ext cx="60382" cy="84632"/>
          </a:xfrm>
          <a:custGeom>
            <a:rect b="b" l="l" r="r" t="t"/>
            <a:pathLst>
              <a:path extrusionOk="0" h="4544" w="3242">
                <a:moveTo>
                  <a:pt x="2935" y="1"/>
                </a:moveTo>
                <a:cubicBezTo>
                  <a:pt x="2832" y="35"/>
                  <a:pt x="2764" y="137"/>
                  <a:pt x="2696" y="205"/>
                </a:cubicBezTo>
                <a:cubicBezTo>
                  <a:pt x="2013" y="1127"/>
                  <a:pt x="1365" y="2048"/>
                  <a:pt x="717" y="2969"/>
                </a:cubicBezTo>
                <a:cubicBezTo>
                  <a:pt x="512" y="3311"/>
                  <a:pt x="307" y="3686"/>
                  <a:pt x="171" y="4027"/>
                </a:cubicBezTo>
                <a:cubicBezTo>
                  <a:pt x="68" y="4198"/>
                  <a:pt x="0" y="4368"/>
                  <a:pt x="239" y="4505"/>
                </a:cubicBezTo>
                <a:cubicBezTo>
                  <a:pt x="274" y="4531"/>
                  <a:pt x="311" y="4544"/>
                  <a:pt x="349" y="4544"/>
                </a:cubicBezTo>
                <a:cubicBezTo>
                  <a:pt x="460" y="4544"/>
                  <a:pt x="581" y="4435"/>
                  <a:pt x="683" y="4232"/>
                </a:cubicBezTo>
                <a:cubicBezTo>
                  <a:pt x="683" y="4198"/>
                  <a:pt x="683" y="4164"/>
                  <a:pt x="717" y="4130"/>
                </a:cubicBezTo>
                <a:cubicBezTo>
                  <a:pt x="921" y="3754"/>
                  <a:pt x="1160" y="3345"/>
                  <a:pt x="1365" y="2969"/>
                </a:cubicBezTo>
                <a:cubicBezTo>
                  <a:pt x="1911" y="2185"/>
                  <a:pt x="2457" y="1434"/>
                  <a:pt x="3003" y="649"/>
                </a:cubicBezTo>
                <a:cubicBezTo>
                  <a:pt x="3105" y="513"/>
                  <a:pt x="3174" y="410"/>
                  <a:pt x="3208" y="240"/>
                </a:cubicBezTo>
                <a:cubicBezTo>
                  <a:pt x="3242" y="103"/>
                  <a:pt x="3139" y="1"/>
                  <a:pt x="293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04" name="Google Shape;17004;p116"/>
          <p:cNvSpPr/>
          <p:nvPr/>
        </p:nvSpPr>
        <p:spPr>
          <a:xfrm>
            <a:off x="168416" y="4563450"/>
            <a:ext cx="57216" cy="83049"/>
          </a:xfrm>
          <a:custGeom>
            <a:rect b="b" l="l" r="r" t="t"/>
            <a:pathLst>
              <a:path extrusionOk="0" h="4459" w="3072">
                <a:moveTo>
                  <a:pt x="2798" y="1"/>
                </a:moveTo>
                <a:cubicBezTo>
                  <a:pt x="2687" y="1"/>
                  <a:pt x="2613" y="87"/>
                  <a:pt x="2559" y="193"/>
                </a:cubicBezTo>
                <a:cubicBezTo>
                  <a:pt x="2355" y="500"/>
                  <a:pt x="2184" y="841"/>
                  <a:pt x="1979" y="1149"/>
                </a:cubicBezTo>
                <a:cubicBezTo>
                  <a:pt x="1433" y="1968"/>
                  <a:pt x="922" y="2752"/>
                  <a:pt x="410" y="3537"/>
                </a:cubicBezTo>
                <a:cubicBezTo>
                  <a:pt x="273" y="3742"/>
                  <a:pt x="171" y="3913"/>
                  <a:pt x="68" y="4151"/>
                </a:cubicBezTo>
                <a:cubicBezTo>
                  <a:pt x="0" y="4288"/>
                  <a:pt x="137" y="4459"/>
                  <a:pt x="376" y="4459"/>
                </a:cubicBezTo>
                <a:cubicBezTo>
                  <a:pt x="478" y="4356"/>
                  <a:pt x="546" y="4288"/>
                  <a:pt x="649" y="4186"/>
                </a:cubicBezTo>
                <a:cubicBezTo>
                  <a:pt x="1399" y="3025"/>
                  <a:pt x="2116" y="1865"/>
                  <a:pt x="2867" y="705"/>
                </a:cubicBezTo>
                <a:cubicBezTo>
                  <a:pt x="2935" y="603"/>
                  <a:pt x="2969" y="466"/>
                  <a:pt x="3037" y="364"/>
                </a:cubicBezTo>
                <a:cubicBezTo>
                  <a:pt x="3071" y="227"/>
                  <a:pt x="3071" y="91"/>
                  <a:pt x="2901" y="23"/>
                </a:cubicBezTo>
                <a:cubicBezTo>
                  <a:pt x="2863" y="8"/>
                  <a:pt x="2829" y="1"/>
                  <a:pt x="279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05" name="Google Shape;17005;p116"/>
          <p:cNvSpPr/>
          <p:nvPr/>
        </p:nvSpPr>
        <p:spPr>
          <a:xfrm>
            <a:off x="289787" y="4379093"/>
            <a:ext cx="50865" cy="83105"/>
          </a:xfrm>
          <a:custGeom>
            <a:rect b="b" l="l" r="r" t="t"/>
            <a:pathLst>
              <a:path extrusionOk="0" h="4462" w="2731">
                <a:moveTo>
                  <a:pt x="2475" y="0"/>
                </a:moveTo>
                <a:cubicBezTo>
                  <a:pt x="2423" y="0"/>
                  <a:pt x="2372" y="9"/>
                  <a:pt x="2321" y="26"/>
                </a:cubicBezTo>
                <a:cubicBezTo>
                  <a:pt x="2253" y="94"/>
                  <a:pt x="2150" y="196"/>
                  <a:pt x="2116" y="265"/>
                </a:cubicBezTo>
                <a:cubicBezTo>
                  <a:pt x="1434" y="1391"/>
                  <a:pt x="786" y="2483"/>
                  <a:pt x="137" y="3609"/>
                </a:cubicBezTo>
                <a:cubicBezTo>
                  <a:pt x="69" y="3745"/>
                  <a:pt x="1" y="3848"/>
                  <a:pt x="1" y="3984"/>
                </a:cubicBezTo>
                <a:cubicBezTo>
                  <a:pt x="1" y="4291"/>
                  <a:pt x="103" y="4462"/>
                  <a:pt x="274" y="4462"/>
                </a:cubicBezTo>
                <a:cubicBezTo>
                  <a:pt x="478" y="4462"/>
                  <a:pt x="547" y="4291"/>
                  <a:pt x="581" y="4121"/>
                </a:cubicBezTo>
                <a:cubicBezTo>
                  <a:pt x="615" y="3916"/>
                  <a:pt x="683" y="3745"/>
                  <a:pt x="786" y="3575"/>
                </a:cubicBezTo>
                <a:cubicBezTo>
                  <a:pt x="1366" y="2551"/>
                  <a:pt x="1980" y="1561"/>
                  <a:pt x="2560" y="538"/>
                </a:cubicBezTo>
                <a:cubicBezTo>
                  <a:pt x="2628" y="469"/>
                  <a:pt x="2696" y="401"/>
                  <a:pt x="2696" y="299"/>
                </a:cubicBezTo>
                <a:cubicBezTo>
                  <a:pt x="2731" y="196"/>
                  <a:pt x="2696" y="94"/>
                  <a:pt x="2628" y="26"/>
                </a:cubicBezTo>
                <a:cubicBezTo>
                  <a:pt x="2577" y="9"/>
                  <a:pt x="2526" y="0"/>
                  <a:pt x="247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06" name="Google Shape;17006;p116"/>
          <p:cNvSpPr/>
          <p:nvPr/>
        </p:nvSpPr>
        <p:spPr>
          <a:xfrm>
            <a:off x="177299" y="4263271"/>
            <a:ext cx="51498" cy="84576"/>
          </a:xfrm>
          <a:custGeom>
            <a:rect b="b" l="l" r="r" t="t"/>
            <a:pathLst>
              <a:path extrusionOk="0" h="4541" w="2765">
                <a:moveTo>
                  <a:pt x="2560" y="0"/>
                </a:moveTo>
                <a:cubicBezTo>
                  <a:pt x="2458" y="103"/>
                  <a:pt x="2355" y="205"/>
                  <a:pt x="2287" y="307"/>
                </a:cubicBezTo>
                <a:cubicBezTo>
                  <a:pt x="2117" y="580"/>
                  <a:pt x="2014" y="853"/>
                  <a:pt x="1844" y="1126"/>
                </a:cubicBezTo>
                <a:cubicBezTo>
                  <a:pt x="1298" y="2116"/>
                  <a:pt x="718" y="3105"/>
                  <a:pt x="137" y="4129"/>
                </a:cubicBezTo>
                <a:cubicBezTo>
                  <a:pt x="69" y="4266"/>
                  <a:pt x="1" y="4402"/>
                  <a:pt x="172" y="4505"/>
                </a:cubicBezTo>
                <a:cubicBezTo>
                  <a:pt x="220" y="4529"/>
                  <a:pt x="273" y="4540"/>
                  <a:pt x="323" y="4540"/>
                </a:cubicBezTo>
                <a:cubicBezTo>
                  <a:pt x="416" y="4540"/>
                  <a:pt x="503" y="4502"/>
                  <a:pt x="547" y="4436"/>
                </a:cubicBezTo>
                <a:cubicBezTo>
                  <a:pt x="683" y="4300"/>
                  <a:pt x="820" y="4163"/>
                  <a:pt x="888" y="3993"/>
                </a:cubicBezTo>
                <a:cubicBezTo>
                  <a:pt x="1502" y="2901"/>
                  <a:pt x="2082" y="1809"/>
                  <a:pt x="2663" y="683"/>
                </a:cubicBezTo>
                <a:cubicBezTo>
                  <a:pt x="2731" y="580"/>
                  <a:pt x="2765" y="478"/>
                  <a:pt x="2765" y="342"/>
                </a:cubicBezTo>
                <a:cubicBezTo>
                  <a:pt x="2765" y="273"/>
                  <a:pt x="2663" y="171"/>
                  <a:pt x="256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07" name="Google Shape;17007;p116"/>
          <p:cNvSpPr/>
          <p:nvPr/>
        </p:nvSpPr>
        <p:spPr>
          <a:xfrm>
            <a:off x="183035" y="4718120"/>
            <a:ext cx="47047" cy="70086"/>
          </a:xfrm>
          <a:custGeom>
            <a:rect b="b" l="l" r="r" t="t"/>
            <a:pathLst>
              <a:path extrusionOk="0" h="3763" w="2526">
                <a:moveTo>
                  <a:pt x="2345" y="0"/>
                </a:moveTo>
                <a:cubicBezTo>
                  <a:pt x="2273" y="0"/>
                  <a:pt x="2171" y="56"/>
                  <a:pt x="2116" y="112"/>
                </a:cubicBezTo>
                <a:cubicBezTo>
                  <a:pt x="2047" y="214"/>
                  <a:pt x="1979" y="282"/>
                  <a:pt x="1945" y="385"/>
                </a:cubicBezTo>
                <a:cubicBezTo>
                  <a:pt x="1467" y="1408"/>
                  <a:pt x="853" y="2364"/>
                  <a:pt x="102" y="3217"/>
                </a:cubicBezTo>
                <a:cubicBezTo>
                  <a:pt x="68" y="3285"/>
                  <a:pt x="0" y="3388"/>
                  <a:pt x="0" y="3456"/>
                </a:cubicBezTo>
                <a:cubicBezTo>
                  <a:pt x="34" y="3558"/>
                  <a:pt x="102" y="3661"/>
                  <a:pt x="171" y="3763"/>
                </a:cubicBezTo>
                <a:cubicBezTo>
                  <a:pt x="307" y="3695"/>
                  <a:pt x="410" y="3626"/>
                  <a:pt x="546" y="3558"/>
                </a:cubicBezTo>
                <a:cubicBezTo>
                  <a:pt x="683" y="3422"/>
                  <a:pt x="853" y="3285"/>
                  <a:pt x="956" y="3115"/>
                </a:cubicBezTo>
                <a:cubicBezTo>
                  <a:pt x="1467" y="2262"/>
                  <a:pt x="1979" y="1408"/>
                  <a:pt x="2457" y="555"/>
                </a:cubicBezTo>
                <a:cubicBezTo>
                  <a:pt x="2491" y="453"/>
                  <a:pt x="2525" y="385"/>
                  <a:pt x="2525" y="282"/>
                </a:cubicBezTo>
                <a:cubicBezTo>
                  <a:pt x="2525" y="180"/>
                  <a:pt x="2457" y="78"/>
                  <a:pt x="2389" y="9"/>
                </a:cubicBezTo>
                <a:cubicBezTo>
                  <a:pt x="2376" y="3"/>
                  <a:pt x="2361" y="0"/>
                  <a:pt x="234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08" name="Google Shape;17008;p116"/>
          <p:cNvSpPr/>
          <p:nvPr/>
        </p:nvSpPr>
        <p:spPr>
          <a:xfrm>
            <a:off x="345714" y="4243158"/>
            <a:ext cx="48313" cy="67255"/>
          </a:xfrm>
          <a:custGeom>
            <a:rect b="b" l="l" r="r" t="t"/>
            <a:pathLst>
              <a:path extrusionOk="0" h="3611" w="2594">
                <a:moveTo>
                  <a:pt x="2320" y="0"/>
                </a:moveTo>
                <a:cubicBezTo>
                  <a:pt x="2254" y="0"/>
                  <a:pt x="2190" y="17"/>
                  <a:pt x="2150" y="57"/>
                </a:cubicBezTo>
                <a:cubicBezTo>
                  <a:pt x="1980" y="193"/>
                  <a:pt x="1877" y="364"/>
                  <a:pt x="1775" y="534"/>
                </a:cubicBezTo>
                <a:cubicBezTo>
                  <a:pt x="1195" y="1422"/>
                  <a:pt x="615" y="2343"/>
                  <a:pt x="69" y="3298"/>
                </a:cubicBezTo>
                <a:cubicBezTo>
                  <a:pt x="1" y="3367"/>
                  <a:pt x="35" y="3537"/>
                  <a:pt x="69" y="3571"/>
                </a:cubicBezTo>
                <a:cubicBezTo>
                  <a:pt x="128" y="3591"/>
                  <a:pt x="198" y="3611"/>
                  <a:pt x="267" y="3611"/>
                </a:cubicBezTo>
                <a:cubicBezTo>
                  <a:pt x="317" y="3611"/>
                  <a:pt x="367" y="3600"/>
                  <a:pt x="410" y="3571"/>
                </a:cubicBezTo>
                <a:cubicBezTo>
                  <a:pt x="581" y="3469"/>
                  <a:pt x="751" y="3298"/>
                  <a:pt x="854" y="3128"/>
                </a:cubicBezTo>
                <a:cubicBezTo>
                  <a:pt x="1297" y="2172"/>
                  <a:pt x="1809" y="1319"/>
                  <a:pt x="2423" y="466"/>
                </a:cubicBezTo>
                <a:cubicBezTo>
                  <a:pt x="2492" y="398"/>
                  <a:pt x="2526" y="295"/>
                  <a:pt x="2594" y="193"/>
                </a:cubicBezTo>
                <a:cubicBezTo>
                  <a:pt x="2526" y="125"/>
                  <a:pt x="2492" y="22"/>
                  <a:pt x="2457" y="22"/>
                </a:cubicBezTo>
                <a:cubicBezTo>
                  <a:pt x="2415" y="8"/>
                  <a:pt x="2367" y="0"/>
                  <a:pt x="232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09" name="Google Shape;17009;p116"/>
          <p:cNvSpPr/>
          <p:nvPr/>
        </p:nvSpPr>
        <p:spPr>
          <a:xfrm>
            <a:off x="43227" y="4412224"/>
            <a:ext cx="57849" cy="62077"/>
          </a:xfrm>
          <a:custGeom>
            <a:rect b="b" l="l" r="r" t="t"/>
            <a:pathLst>
              <a:path extrusionOk="0" h="3333" w="3106">
                <a:moveTo>
                  <a:pt x="2886" y="0"/>
                </a:moveTo>
                <a:cubicBezTo>
                  <a:pt x="2857" y="0"/>
                  <a:pt x="2827" y="7"/>
                  <a:pt x="2798" y="21"/>
                </a:cubicBezTo>
                <a:cubicBezTo>
                  <a:pt x="2696" y="55"/>
                  <a:pt x="2627" y="124"/>
                  <a:pt x="2559" y="192"/>
                </a:cubicBezTo>
                <a:cubicBezTo>
                  <a:pt x="2354" y="431"/>
                  <a:pt x="2184" y="635"/>
                  <a:pt x="2013" y="840"/>
                </a:cubicBezTo>
                <a:lnTo>
                  <a:pt x="341" y="2751"/>
                </a:lnTo>
                <a:cubicBezTo>
                  <a:pt x="205" y="2888"/>
                  <a:pt x="0" y="3024"/>
                  <a:pt x="205" y="3263"/>
                </a:cubicBezTo>
                <a:cubicBezTo>
                  <a:pt x="252" y="3310"/>
                  <a:pt x="302" y="3332"/>
                  <a:pt x="359" y="3332"/>
                </a:cubicBezTo>
                <a:cubicBezTo>
                  <a:pt x="466" y="3332"/>
                  <a:pt x="594" y="3249"/>
                  <a:pt x="751" y="3092"/>
                </a:cubicBezTo>
                <a:lnTo>
                  <a:pt x="785" y="3058"/>
                </a:lnTo>
                <a:lnTo>
                  <a:pt x="3003" y="465"/>
                </a:lnTo>
                <a:cubicBezTo>
                  <a:pt x="3037" y="397"/>
                  <a:pt x="3071" y="328"/>
                  <a:pt x="3105" y="260"/>
                </a:cubicBezTo>
                <a:cubicBezTo>
                  <a:pt x="3105" y="98"/>
                  <a:pt x="2998" y="0"/>
                  <a:pt x="28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10" name="Google Shape;17010;p116"/>
          <p:cNvSpPr/>
          <p:nvPr/>
        </p:nvSpPr>
        <p:spPr>
          <a:xfrm>
            <a:off x="174133" y="4435858"/>
            <a:ext cx="43229" cy="64480"/>
          </a:xfrm>
          <a:custGeom>
            <a:rect b="b" l="l" r="r" t="t"/>
            <a:pathLst>
              <a:path extrusionOk="0" h="3462" w="2321">
                <a:moveTo>
                  <a:pt x="2128" y="1"/>
                </a:moveTo>
                <a:cubicBezTo>
                  <a:pt x="2056" y="1"/>
                  <a:pt x="1984" y="25"/>
                  <a:pt x="1911" y="49"/>
                </a:cubicBezTo>
                <a:cubicBezTo>
                  <a:pt x="1843" y="83"/>
                  <a:pt x="1809" y="151"/>
                  <a:pt x="1775" y="219"/>
                </a:cubicBezTo>
                <a:cubicBezTo>
                  <a:pt x="1263" y="1073"/>
                  <a:pt x="751" y="1926"/>
                  <a:pt x="239" y="2779"/>
                </a:cubicBezTo>
                <a:cubicBezTo>
                  <a:pt x="137" y="2881"/>
                  <a:pt x="103" y="2983"/>
                  <a:pt x="34" y="3120"/>
                </a:cubicBezTo>
                <a:cubicBezTo>
                  <a:pt x="0" y="3291"/>
                  <a:pt x="103" y="3461"/>
                  <a:pt x="342" y="3461"/>
                </a:cubicBezTo>
                <a:cubicBezTo>
                  <a:pt x="444" y="3393"/>
                  <a:pt x="546" y="3291"/>
                  <a:pt x="615" y="3188"/>
                </a:cubicBezTo>
                <a:cubicBezTo>
                  <a:pt x="1126" y="2301"/>
                  <a:pt x="1672" y="1448"/>
                  <a:pt x="2184" y="561"/>
                </a:cubicBezTo>
                <a:cubicBezTo>
                  <a:pt x="2252" y="458"/>
                  <a:pt x="2287" y="390"/>
                  <a:pt x="2321" y="288"/>
                </a:cubicBezTo>
                <a:cubicBezTo>
                  <a:pt x="2321" y="185"/>
                  <a:pt x="2287" y="83"/>
                  <a:pt x="2218" y="15"/>
                </a:cubicBezTo>
                <a:cubicBezTo>
                  <a:pt x="2188" y="5"/>
                  <a:pt x="2158" y="1"/>
                  <a:pt x="21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11" name="Google Shape;17011;p116"/>
          <p:cNvSpPr/>
          <p:nvPr/>
        </p:nvSpPr>
        <p:spPr>
          <a:xfrm>
            <a:off x="45126" y="4500930"/>
            <a:ext cx="42595" cy="64089"/>
          </a:xfrm>
          <a:custGeom>
            <a:rect b="b" l="l" r="r" t="t"/>
            <a:pathLst>
              <a:path extrusionOk="0" h="3441" w="2287">
                <a:moveTo>
                  <a:pt x="2063" y="1"/>
                </a:moveTo>
                <a:cubicBezTo>
                  <a:pt x="2025" y="1"/>
                  <a:pt x="1985" y="12"/>
                  <a:pt x="1945" y="35"/>
                </a:cubicBezTo>
                <a:cubicBezTo>
                  <a:pt x="1843" y="70"/>
                  <a:pt x="1741" y="172"/>
                  <a:pt x="1672" y="274"/>
                </a:cubicBezTo>
                <a:cubicBezTo>
                  <a:pt x="1229" y="957"/>
                  <a:pt x="785" y="1639"/>
                  <a:pt x="342" y="2356"/>
                </a:cubicBezTo>
                <a:cubicBezTo>
                  <a:pt x="205" y="2595"/>
                  <a:pt x="103" y="2834"/>
                  <a:pt x="34" y="3072"/>
                </a:cubicBezTo>
                <a:cubicBezTo>
                  <a:pt x="0" y="3209"/>
                  <a:pt x="0" y="3345"/>
                  <a:pt x="171" y="3414"/>
                </a:cubicBezTo>
                <a:cubicBezTo>
                  <a:pt x="208" y="3432"/>
                  <a:pt x="247" y="3440"/>
                  <a:pt x="285" y="3440"/>
                </a:cubicBezTo>
                <a:cubicBezTo>
                  <a:pt x="392" y="3440"/>
                  <a:pt x="496" y="3377"/>
                  <a:pt x="546" y="3277"/>
                </a:cubicBezTo>
                <a:cubicBezTo>
                  <a:pt x="615" y="3175"/>
                  <a:pt x="649" y="3072"/>
                  <a:pt x="683" y="2970"/>
                </a:cubicBezTo>
                <a:cubicBezTo>
                  <a:pt x="819" y="2663"/>
                  <a:pt x="956" y="2356"/>
                  <a:pt x="1126" y="2083"/>
                </a:cubicBezTo>
                <a:cubicBezTo>
                  <a:pt x="1434" y="1537"/>
                  <a:pt x="1775" y="1059"/>
                  <a:pt x="2116" y="547"/>
                </a:cubicBezTo>
                <a:cubicBezTo>
                  <a:pt x="2184" y="445"/>
                  <a:pt x="2252" y="308"/>
                  <a:pt x="2287" y="274"/>
                </a:cubicBezTo>
                <a:cubicBezTo>
                  <a:pt x="2287" y="117"/>
                  <a:pt x="2186" y="1"/>
                  <a:pt x="206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12" name="Google Shape;17012;p116"/>
          <p:cNvSpPr/>
          <p:nvPr/>
        </p:nvSpPr>
        <p:spPr>
          <a:xfrm>
            <a:off x="257381" y="4072620"/>
            <a:ext cx="43229" cy="56266"/>
          </a:xfrm>
          <a:custGeom>
            <a:rect b="b" l="l" r="r" t="t"/>
            <a:pathLst>
              <a:path extrusionOk="0" h="3021" w="2321">
                <a:moveTo>
                  <a:pt x="2150" y="0"/>
                </a:moveTo>
                <a:cubicBezTo>
                  <a:pt x="2082" y="0"/>
                  <a:pt x="1980" y="0"/>
                  <a:pt x="1911" y="34"/>
                </a:cubicBezTo>
                <a:cubicBezTo>
                  <a:pt x="1809" y="103"/>
                  <a:pt x="1741" y="205"/>
                  <a:pt x="1707" y="307"/>
                </a:cubicBezTo>
                <a:cubicBezTo>
                  <a:pt x="1263" y="1126"/>
                  <a:pt x="717" y="1877"/>
                  <a:pt x="69" y="2594"/>
                </a:cubicBezTo>
                <a:cubicBezTo>
                  <a:pt x="69" y="2594"/>
                  <a:pt x="35" y="2628"/>
                  <a:pt x="35" y="2662"/>
                </a:cubicBezTo>
                <a:cubicBezTo>
                  <a:pt x="35" y="2764"/>
                  <a:pt x="0" y="2901"/>
                  <a:pt x="35" y="2969"/>
                </a:cubicBezTo>
                <a:cubicBezTo>
                  <a:pt x="103" y="3003"/>
                  <a:pt x="163" y="3020"/>
                  <a:pt x="222" y="3020"/>
                </a:cubicBezTo>
                <a:cubicBezTo>
                  <a:pt x="282" y="3020"/>
                  <a:pt x="342" y="3003"/>
                  <a:pt x="410" y="2969"/>
                </a:cubicBezTo>
                <a:cubicBezTo>
                  <a:pt x="581" y="2867"/>
                  <a:pt x="717" y="2730"/>
                  <a:pt x="819" y="2560"/>
                </a:cubicBezTo>
                <a:cubicBezTo>
                  <a:pt x="1297" y="1843"/>
                  <a:pt x="1775" y="1126"/>
                  <a:pt x="2218" y="410"/>
                </a:cubicBezTo>
                <a:cubicBezTo>
                  <a:pt x="2253" y="342"/>
                  <a:pt x="2287" y="273"/>
                  <a:pt x="2321" y="205"/>
                </a:cubicBezTo>
                <a:cubicBezTo>
                  <a:pt x="2253" y="137"/>
                  <a:pt x="2218" y="34"/>
                  <a:pt x="215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13" name="Google Shape;17013;p116"/>
          <p:cNvSpPr/>
          <p:nvPr/>
        </p:nvSpPr>
        <p:spPr>
          <a:xfrm>
            <a:off x="130908" y="4384959"/>
            <a:ext cx="43881" cy="53733"/>
          </a:xfrm>
          <a:custGeom>
            <a:rect b="b" l="l" r="r" t="t"/>
            <a:pathLst>
              <a:path extrusionOk="0" h="2885" w="2356">
                <a:moveTo>
                  <a:pt x="2117" y="1"/>
                </a:moveTo>
                <a:cubicBezTo>
                  <a:pt x="2065" y="1"/>
                  <a:pt x="2014" y="18"/>
                  <a:pt x="1980" y="52"/>
                </a:cubicBezTo>
                <a:cubicBezTo>
                  <a:pt x="1878" y="52"/>
                  <a:pt x="1844" y="154"/>
                  <a:pt x="1775" y="223"/>
                </a:cubicBezTo>
                <a:cubicBezTo>
                  <a:pt x="1195" y="973"/>
                  <a:pt x="820" y="1826"/>
                  <a:pt x="69" y="2441"/>
                </a:cubicBezTo>
                <a:cubicBezTo>
                  <a:pt x="35" y="2475"/>
                  <a:pt x="1" y="2577"/>
                  <a:pt x="1" y="2577"/>
                </a:cubicBezTo>
                <a:cubicBezTo>
                  <a:pt x="35" y="2680"/>
                  <a:pt x="103" y="2782"/>
                  <a:pt x="137" y="2884"/>
                </a:cubicBezTo>
                <a:cubicBezTo>
                  <a:pt x="274" y="2850"/>
                  <a:pt x="376" y="2816"/>
                  <a:pt x="479" y="2748"/>
                </a:cubicBezTo>
                <a:cubicBezTo>
                  <a:pt x="683" y="2577"/>
                  <a:pt x="922" y="2372"/>
                  <a:pt x="1093" y="2134"/>
                </a:cubicBezTo>
                <a:cubicBezTo>
                  <a:pt x="1502" y="1588"/>
                  <a:pt x="1844" y="1042"/>
                  <a:pt x="2219" y="496"/>
                </a:cubicBezTo>
                <a:cubicBezTo>
                  <a:pt x="2287" y="427"/>
                  <a:pt x="2321" y="359"/>
                  <a:pt x="2355" y="257"/>
                </a:cubicBezTo>
                <a:cubicBezTo>
                  <a:pt x="2355" y="189"/>
                  <a:pt x="2321" y="52"/>
                  <a:pt x="2253" y="52"/>
                </a:cubicBezTo>
                <a:cubicBezTo>
                  <a:pt x="2219" y="18"/>
                  <a:pt x="2168" y="1"/>
                  <a:pt x="211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14" name="Google Shape;17014;p116"/>
          <p:cNvSpPr/>
          <p:nvPr/>
        </p:nvSpPr>
        <p:spPr>
          <a:xfrm>
            <a:off x="134725" y="4281448"/>
            <a:ext cx="38796" cy="55558"/>
          </a:xfrm>
          <a:custGeom>
            <a:rect b="b" l="l" r="r" t="t"/>
            <a:pathLst>
              <a:path extrusionOk="0" h="2983" w="2083">
                <a:moveTo>
                  <a:pt x="1864" y="0"/>
                </a:moveTo>
                <a:cubicBezTo>
                  <a:pt x="1791" y="0"/>
                  <a:pt x="1723" y="32"/>
                  <a:pt x="1673" y="82"/>
                </a:cubicBezTo>
                <a:cubicBezTo>
                  <a:pt x="1605" y="116"/>
                  <a:pt x="1536" y="219"/>
                  <a:pt x="1502" y="287"/>
                </a:cubicBezTo>
                <a:cubicBezTo>
                  <a:pt x="1059" y="1038"/>
                  <a:pt x="751" y="1891"/>
                  <a:pt x="69" y="2539"/>
                </a:cubicBezTo>
                <a:cubicBezTo>
                  <a:pt x="35" y="2573"/>
                  <a:pt x="1" y="2607"/>
                  <a:pt x="1" y="2675"/>
                </a:cubicBezTo>
                <a:cubicBezTo>
                  <a:pt x="35" y="2778"/>
                  <a:pt x="103" y="2880"/>
                  <a:pt x="171" y="2983"/>
                </a:cubicBezTo>
                <a:cubicBezTo>
                  <a:pt x="274" y="2948"/>
                  <a:pt x="376" y="2880"/>
                  <a:pt x="478" y="2846"/>
                </a:cubicBezTo>
                <a:cubicBezTo>
                  <a:pt x="683" y="2675"/>
                  <a:pt x="820" y="2505"/>
                  <a:pt x="990" y="2300"/>
                </a:cubicBezTo>
                <a:cubicBezTo>
                  <a:pt x="1332" y="1686"/>
                  <a:pt x="1673" y="1072"/>
                  <a:pt x="2014" y="457"/>
                </a:cubicBezTo>
                <a:cubicBezTo>
                  <a:pt x="2048" y="389"/>
                  <a:pt x="2082" y="321"/>
                  <a:pt x="2082" y="253"/>
                </a:cubicBezTo>
                <a:cubicBezTo>
                  <a:pt x="2082" y="150"/>
                  <a:pt x="2014" y="48"/>
                  <a:pt x="1946" y="14"/>
                </a:cubicBezTo>
                <a:cubicBezTo>
                  <a:pt x="1918" y="5"/>
                  <a:pt x="1891" y="0"/>
                  <a:pt x="186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15" name="Google Shape;17015;p116"/>
          <p:cNvSpPr/>
          <p:nvPr/>
        </p:nvSpPr>
        <p:spPr>
          <a:xfrm>
            <a:off x="42575" y="5006919"/>
            <a:ext cx="38796" cy="57738"/>
          </a:xfrm>
          <a:custGeom>
            <a:rect b="b" l="l" r="r" t="t"/>
            <a:pathLst>
              <a:path extrusionOk="0" h="3100" w="2083">
                <a:moveTo>
                  <a:pt x="1733" y="0"/>
                </a:moveTo>
                <a:cubicBezTo>
                  <a:pt x="1636" y="0"/>
                  <a:pt x="1551" y="93"/>
                  <a:pt x="1434" y="233"/>
                </a:cubicBezTo>
                <a:lnTo>
                  <a:pt x="1400" y="267"/>
                </a:lnTo>
                <a:cubicBezTo>
                  <a:pt x="956" y="950"/>
                  <a:pt x="547" y="1632"/>
                  <a:pt x="103" y="2349"/>
                </a:cubicBezTo>
                <a:cubicBezTo>
                  <a:pt x="1" y="2588"/>
                  <a:pt x="1" y="2861"/>
                  <a:pt x="69" y="3100"/>
                </a:cubicBezTo>
                <a:cubicBezTo>
                  <a:pt x="308" y="2997"/>
                  <a:pt x="513" y="2792"/>
                  <a:pt x="615" y="2554"/>
                </a:cubicBezTo>
                <a:cubicBezTo>
                  <a:pt x="786" y="2281"/>
                  <a:pt x="888" y="2008"/>
                  <a:pt x="1059" y="1769"/>
                </a:cubicBezTo>
                <a:cubicBezTo>
                  <a:pt x="1298" y="1325"/>
                  <a:pt x="1605" y="916"/>
                  <a:pt x="1878" y="472"/>
                </a:cubicBezTo>
                <a:cubicBezTo>
                  <a:pt x="1946" y="336"/>
                  <a:pt x="2082" y="199"/>
                  <a:pt x="1878" y="63"/>
                </a:cubicBezTo>
                <a:cubicBezTo>
                  <a:pt x="1824" y="20"/>
                  <a:pt x="1777" y="0"/>
                  <a:pt x="173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16" name="Google Shape;17016;p116"/>
          <p:cNvSpPr/>
          <p:nvPr/>
        </p:nvSpPr>
        <p:spPr>
          <a:xfrm>
            <a:off x="170949" y="4211795"/>
            <a:ext cx="41329" cy="55950"/>
          </a:xfrm>
          <a:custGeom>
            <a:rect b="b" l="l" r="r" t="t"/>
            <a:pathLst>
              <a:path extrusionOk="0" h="3004" w="2219">
                <a:moveTo>
                  <a:pt x="1877" y="0"/>
                </a:moveTo>
                <a:cubicBezTo>
                  <a:pt x="1775" y="34"/>
                  <a:pt x="1741" y="69"/>
                  <a:pt x="1673" y="137"/>
                </a:cubicBezTo>
                <a:cubicBezTo>
                  <a:pt x="1161" y="853"/>
                  <a:pt x="649" y="1536"/>
                  <a:pt x="137" y="2287"/>
                </a:cubicBezTo>
                <a:cubicBezTo>
                  <a:pt x="35" y="2389"/>
                  <a:pt x="1" y="2525"/>
                  <a:pt x="1" y="2662"/>
                </a:cubicBezTo>
                <a:cubicBezTo>
                  <a:pt x="1" y="2730"/>
                  <a:pt x="103" y="2833"/>
                  <a:pt x="205" y="3003"/>
                </a:cubicBezTo>
                <a:cubicBezTo>
                  <a:pt x="342" y="2901"/>
                  <a:pt x="444" y="2764"/>
                  <a:pt x="547" y="2628"/>
                </a:cubicBezTo>
                <a:cubicBezTo>
                  <a:pt x="956" y="1911"/>
                  <a:pt x="1434" y="1229"/>
                  <a:pt x="1980" y="580"/>
                </a:cubicBezTo>
                <a:cubicBezTo>
                  <a:pt x="2048" y="512"/>
                  <a:pt x="2150" y="410"/>
                  <a:pt x="2185" y="307"/>
                </a:cubicBezTo>
                <a:cubicBezTo>
                  <a:pt x="2219" y="205"/>
                  <a:pt x="2185" y="103"/>
                  <a:pt x="2116" y="69"/>
                </a:cubicBezTo>
                <a:cubicBezTo>
                  <a:pt x="2048" y="0"/>
                  <a:pt x="1946" y="0"/>
                  <a:pt x="187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17" name="Google Shape;17017;p116"/>
          <p:cNvSpPr/>
          <p:nvPr/>
        </p:nvSpPr>
        <p:spPr>
          <a:xfrm>
            <a:off x="133459" y="4810177"/>
            <a:ext cx="40062" cy="49952"/>
          </a:xfrm>
          <a:custGeom>
            <a:rect b="b" l="l" r="r" t="t"/>
            <a:pathLst>
              <a:path extrusionOk="0" h="2682" w="2151">
                <a:moveTo>
                  <a:pt x="1925" y="0"/>
                </a:moveTo>
                <a:cubicBezTo>
                  <a:pt x="1854" y="0"/>
                  <a:pt x="1789" y="24"/>
                  <a:pt x="1741" y="48"/>
                </a:cubicBezTo>
                <a:cubicBezTo>
                  <a:pt x="1638" y="117"/>
                  <a:pt x="1570" y="253"/>
                  <a:pt x="1502" y="355"/>
                </a:cubicBezTo>
                <a:cubicBezTo>
                  <a:pt x="1092" y="1038"/>
                  <a:pt x="649" y="1686"/>
                  <a:pt x="103" y="2232"/>
                </a:cubicBezTo>
                <a:cubicBezTo>
                  <a:pt x="69" y="2266"/>
                  <a:pt x="35" y="2301"/>
                  <a:pt x="35" y="2335"/>
                </a:cubicBezTo>
                <a:cubicBezTo>
                  <a:pt x="35" y="2403"/>
                  <a:pt x="0" y="2574"/>
                  <a:pt x="69" y="2642"/>
                </a:cubicBezTo>
                <a:cubicBezTo>
                  <a:pt x="108" y="2661"/>
                  <a:pt x="159" y="2681"/>
                  <a:pt x="214" y="2681"/>
                </a:cubicBezTo>
                <a:cubicBezTo>
                  <a:pt x="255" y="2681"/>
                  <a:pt x="298" y="2671"/>
                  <a:pt x="342" y="2642"/>
                </a:cubicBezTo>
                <a:cubicBezTo>
                  <a:pt x="546" y="2539"/>
                  <a:pt x="717" y="2403"/>
                  <a:pt x="854" y="2232"/>
                </a:cubicBezTo>
                <a:cubicBezTo>
                  <a:pt x="1263" y="1618"/>
                  <a:pt x="1638" y="1004"/>
                  <a:pt x="2048" y="424"/>
                </a:cubicBezTo>
                <a:cubicBezTo>
                  <a:pt x="2082" y="321"/>
                  <a:pt x="2116" y="253"/>
                  <a:pt x="2150" y="185"/>
                </a:cubicBezTo>
                <a:cubicBezTo>
                  <a:pt x="2082" y="117"/>
                  <a:pt x="2082" y="48"/>
                  <a:pt x="2014" y="14"/>
                </a:cubicBezTo>
                <a:cubicBezTo>
                  <a:pt x="1984" y="4"/>
                  <a:pt x="1954" y="0"/>
                  <a:pt x="19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18" name="Google Shape;17018;p116"/>
          <p:cNvSpPr/>
          <p:nvPr/>
        </p:nvSpPr>
        <p:spPr>
          <a:xfrm>
            <a:off x="56133" y="4910113"/>
            <a:ext cx="39224" cy="49729"/>
          </a:xfrm>
          <a:custGeom>
            <a:rect b="b" l="l" r="r" t="t"/>
            <a:pathLst>
              <a:path extrusionOk="0" h="2670" w="2106">
                <a:moveTo>
                  <a:pt x="1900" y="0"/>
                </a:moveTo>
                <a:cubicBezTo>
                  <a:pt x="1848" y="0"/>
                  <a:pt x="1789" y="20"/>
                  <a:pt x="1730" y="40"/>
                </a:cubicBezTo>
                <a:cubicBezTo>
                  <a:pt x="1627" y="108"/>
                  <a:pt x="1559" y="176"/>
                  <a:pt x="1525" y="279"/>
                </a:cubicBezTo>
                <a:cubicBezTo>
                  <a:pt x="1286" y="586"/>
                  <a:pt x="1047" y="893"/>
                  <a:pt x="843" y="1200"/>
                </a:cubicBezTo>
                <a:cubicBezTo>
                  <a:pt x="638" y="1507"/>
                  <a:pt x="433" y="1916"/>
                  <a:pt x="194" y="2258"/>
                </a:cubicBezTo>
                <a:cubicBezTo>
                  <a:pt x="0" y="2387"/>
                  <a:pt x="113" y="2670"/>
                  <a:pt x="328" y="2670"/>
                </a:cubicBezTo>
                <a:cubicBezTo>
                  <a:pt x="340" y="2670"/>
                  <a:pt x="352" y="2669"/>
                  <a:pt x="365" y="2667"/>
                </a:cubicBezTo>
                <a:cubicBezTo>
                  <a:pt x="467" y="2633"/>
                  <a:pt x="535" y="2565"/>
                  <a:pt x="604" y="2531"/>
                </a:cubicBezTo>
                <a:cubicBezTo>
                  <a:pt x="706" y="2394"/>
                  <a:pt x="808" y="2292"/>
                  <a:pt x="877" y="2155"/>
                </a:cubicBezTo>
                <a:cubicBezTo>
                  <a:pt x="1252" y="1575"/>
                  <a:pt x="1627" y="1029"/>
                  <a:pt x="2003" y="449"/>
                </a:cubicBezTo>
                <a:cubicBezTo>
                  <a:pt x="2037" y="415"/>
                  <a:pt x="2105" y="347"/>
                  <a:pt x="2105" y="313"/>
                </a:cubicBezTo>
                <a:cubicBezTo>
                  <a:pt x="2105" y="244"/>
                  <a:pt x="2105" y="74"/>
                  <a:pt x="2003" y="40"/>
                </a:cubicBezTo>
                <a:cubicBezTo>
                  <a:pt x="1974" y="11"/>
                  <a:pt x="1939" y="0"/>
                  <a:pt x="19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19" name="Google Shape;17019;p116"/>
          <p:cNvSpPr/>
          <p:nvPr/>
        </p:nvSpPr>
        <p:spPr>
          <a:xfrm>
            <a:off x="209723" y="4776673"/>
            <a:ext cx="34959" cy="50306"/>
          </a:xfrm>
          <a:custGeom>
            <a:rect b="b" l="l" r="r" t="t"/>
            <a:pathLst>
              <a:path extrusionOk="0" h="2701" w="1877">
                <a:moveTo>
                  <a:pt x="1615" y="1"/>
                </a:moveTo>
                <a:cubicBezTo>
                  <a:pt x="1394" y="1"/>
                  <a:pt x="1358" y="188"/>
                  <a:pt x="1263" y="346"/>
                </a:cubicBezTo>
                <a:cubicBezTo>
                  <a:pt x="887" y="994"/>
                  <a:pt x="751" y="1779"/>
                  <a:pt x="68" y="2291"/>
                </a:cubicBezTo>
                <a:cubicBezTo>
                  <a:pt x="0" y="2359"/>
                  <a:pt x="0" y="2462"/>
                  <a:pt x="34" y="2530"/>
                </a:cubicBezTo>
                <a:cubicBezTo>
                  <a:pt x="34" y="2598"/>
                  <a:pt x="171" y="2632"/>
                  <a:pt x="239" y="2700"/>
                </a:cubicBezTo>
                <a:cubicBezTo>
                  <a:pt x="341" y="2666"/>
                  <a:pt x="444" y="2598"/>
                  <a:pt x="546" y="2530"/>
                </a:cubicBezTo>
                <a:cubicBezTo>
                  <a:pt x="751" y="2359"/>
                  <a:pt x="922" y="2154"/>
                  <a:pt x="1058" y="1950"/>
                </a:cubicBezTo>
                <a:cubicBezTo>
                  <a:pt x="1297" y="1472"/>
                  <a:pt x="1536" y="994"/>
                  <a:pt x="1741" y="517"/>
                </a:cubicBezTo>
                <a:cubicBezTo>
                  <a:pt x="1877" y="244"/>
                  <a:pt x="1843" y="73"/>
                  <a:pt x="1672" y="5"/>
                </a:cubicBezTo>
                <a:cubicBezTo>
                  <a:pt x="1652" y="2"/>
                  <a:pt x="1633" y="1"/>
                  <a:pt x="1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20" name="Google Shape;17020;p116"/>
          <p:cNvSpPr/>
          <p:nvPr/>
        </p:nvSpPr>
        <p:spPr>
          <a:xfrm>
            <a:off x="170949" y="4515568"/>
            <a:ext cx="37511" cy="45613"/>
          </a:xfrm>
          <a:custGeom>
            <a:rect b="b" l="l" r="r" t="t"/>
            <a:pathLst>
              <a:path extrusionOk="0" h="2449" w="2014">
                <a:moveTo>
                  <a:pt x="1843" y="0"/>
                </a:moveTo>
                <a:cubicBezTo>
                  <a:pt x="1707" y="0"/>
                  <a:pt x="1605" y="68"/>
                  <a:pt x="1502" y="137"/>
                </a:cubicBezTo>
                <a:cubicBezTo>
                  <a:pt x="1024" y="785"/>
                  <a:pt x="513" y="1433"/>
                  <a:pt x="35" y="2082"/>
                </a:cubicBezTo>
                <a:cubicBezTo>
                  <a:pt x="1" y="2184"/>
                  <a:pt x="1" y="2321"/>
                  <a:pt x="35" y="2423"/>
                </a:cubicBezTo>
                <a:cubicBezTo>
                  <a:pt x="86" y="2440"/>
                  <a:pt x="146" y="2448"/>
                  <a:pt x="205" y="2448"/>
                </a:cubicBezTo>
                <a:cubicBezTo>
                  <a:pt x="265" y="2448"/>
                  <a:pt x="325" y="2440"/>
                  <a:pt x="376" y="2423"/>
                </a:cubicBezTo>
                <a:cubicBezTo>
                  <a:pt x="547" y="2286"/>
                  <a:pt x="683" y="2150"/>
                  <a:pt x="820" y="1979"/>
                </a:cubicBezTo>
                <a:cubicBezTo>
                  <a:pt x="1195" y="1467"/>
                  <a:pt x="1536" y="956"/>
                  <a:pt x="1877" y="444"/>
                </a:cubicBezTo>
                <a:cubicBezTo>
                  <a:pt x="1946" y="376"/>
                  <a:pt x="1980" y="273"/>
                  <a:pt x="2014" y="205"/>
                </a:cubicBezTo>
                <a:cubicBezTo>
                  <a:pt x="1946" y="103"/>
                  <a:pt x="1877" y="0"/>
                  <a:pt x="18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21" name="Google Shape;17021;p116"/>
          <p:cNvSpPr/>
          <p:nvPr/>
        </p:nvSpPr>
        <p:spPr>
          <a:xfrm>
            <a:off x="242129" y="4488601"/>
            <a:ext cx="31793" cy="46525"/>
          </a:xfrm>
          <a:custGeom>
            <a:rect b="b" l="l" r="r" t="t"/>
            <a:pathLst>
              <a:path extrusionOk="0" h="2498" w="1707">
                <a:moveTo>
                  <a:pt x="1447" y="1"/>
                </a:moveTo>
                <a:cubicBezTo>
                  <a:pt x="1377" y="1"/>
                  <a:pt x="1311" y="25"/>
                  <a:pt x="1263" y="49"/>
                </a:cubicBezTo>
                <a:cubicBezTo>
                  <a:pt x="1195" y="151"/>
                  <a:pt x="1127" y="220"/>
                  <a:pt x="1092" y="322"/>
                </a:cubicBezTo>
                <a:cubicBezTo>
                  <a:pt x="854" y="766"/>
                  <a:pt x="649" y="1175"/>
                  <a:pt x="410" y="1585"/>
                </a:cubicBezTo>
                <a:cubicBezTo>
                  <a:pt x="308" y="1755"/>
                  <a:pt x="171" y="1926"/>
                  <a:pt x="69" y="2096"/>
                </a:cubicBezTo>
                <a:cubicBezTo>
                  <a:pt x="1" y="2199"/>
                  <a:pt x="1" y="2335"/>
                  <a:pt x="69" y="2438"/>
                </a:cubicBezTo>
                <a:cubicBezTo>
                  <a:pt x="109" y="2478"/>
                  <a:pt x="165" y="2497"/>
                  <a:pt x="225" y="2497"/>
                </a:cubicBezTo>
                <a:cubicBezTo>
                  <a:pt x="317" y="2497"/>
                  <a:pt x="416" y="2452"/>
                  <a:pt x="478" y="2369"/>
                </a:cubicBezTo>
                <a:cubicBezTo>
                  <a:pt x="581" y="2301"/>
                  <a:pt x="649" y="2199"/>
                  <a:pt x="751" y="2062"/>
                </a:cubicBezTo>
                <a:cubicBezTo>
                  <a:pt x="1024" y="1516"/>
                  <a:pt x="1331" y="936"/>
                  <a:pt x="1638" y="390"/>
                </a:cubicBezTo>
                <a:cubicBezTo>
                  <a:pt x="1673" y="322"/>
                  <a:pt x="1673" y="254"/>
                  <a:pt x="1707" y="186"/>
                </a:cubicBezTo>
                <a:cubicBezTo>
                  <a:pt x="1638" y="117"/>
                  <a:pt x="1604" y="49"/>
                  <a:pt x="1536" y="15"/>
                </a:cubicBezTo>
                <a:cubicBezTo>
                  <a:pt x="1506" y="5"/>
                  <a:pt x="1476" y="1"/>
                  <a:pt x="144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22" name="Google Shape;17022;p116"/>
          <p:cNvSpPr/>
          <p:nvPr/>
        </p:nvSpPr>
        <p:spPr>
          <a:xfrm>
            <a:off x="136644" y="4437832"/>
            <a:ext cx="40677" cy="39615"/>
          </a:xfrm>
          <a:custGeom>
            <a:rect b="b" l="l" r="r" t="t"/>
            <a:pathLst>
              <a:path extrusionOk="0" h="2127" w="2184">
                <a:moveTo>
                  <a:pt x="1867" y="0"/>
                </a:moveTo>
                <a:cubicBezTo>
                  <a:pt x="1725" y="0"/>
                  <a:pt x="1640" y="145"/>
                  <a:pt x="1536" y="250"/>
                </a:cubicBezTo>
                <a:cubicBezTo>
                  <a:pt x="1160" y="796"/>
                  <a:pt x="717" y="1274"/>
                  <a:pt x="205" y="1683"/>
                </a:cubicBezTo>
                <a:cubicBezTo>
                  <a:pt x="171" y="1717"/>
                  <a:pt x="102" y="1751"/>
                  <a:pt x="68" y="1820"/>
                </a:cubicBezTo>
                <a:cubicBezTo>
                  <a:pt x="0" y="1956"/>
                  <a:pt x="68" y="2127"/>
                  <a:pt x="341" y="2127"/>
                </a:cubicBezTo>
                <a:cubicBezTo>
                  <a:pt x="478" y="2093"/>
                  <a:pt x="614" y="1990"/>
                  <a:pt x="717" y="1922"/>
                </a:cubicBezTo>
                <a:cubicBezTo>
                  <a:pt x="1160" y="1478"/>
                  <a:pt x="1570" y="1001"/>
                  <a:pt x="1945" y="523"/>
                </a:cubicBezTo>
                <a:cubicBezTo>
                  <a:pt x="2184" y="284"/>
                  <a:pt x="2184" y="113"/>
                  <a:pt x="2013" y="45"/>
                </a:cubicBezTo>
                <a:cubicBezTo>
                  <a:pt x="1958" y="14"/>
                  <a:pt x="1910" y="0"/>
                  <a:pt x="18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23" name="Google Shape;17023;p116"/>
          <p:cNvSpPr/>
          <p:nvPr/>
        </p:nvSpPr>
        <p:spPr>
          <a:xfrm>
            <a:off x="67996" y="4831800"/>
            <a:ext cx="33078" cy="42223"/>
          </a:xfrm>
          <a:custGeom>
            <a:rect b="b" l="l" r="r" t="t"/>
            <a:pathLst>
              <a:path extrusionOk="0" h="2267" w="1776">
                <a:moveTo>
                  <a:pt x="1551" y="0"/>
                </a:moveTo>
                <a:cubicBezTo>
                  <a:pt x="1468" y="0"/>
                  <a:pt x="1382" y="32"/>
                  <a:pt x="1332" y="82"/>
                </a:cubicBezTo>
                <a:cubicBezTo>
                  <a:pt x="1161" y="286"/>
                  <a:pt x="990" y="491"/>
                  <a:pt x="820" y="764"/>
                </a:cubicBezTo>
                <a:cubicBezTo>
                  <a:pt x="581" y="1105"/>
                  <a:pt x="342" y="1481"/>
                  <a:pt x="103" y="1856"/>
                </a:cubicBezTo>
                <a:cubicBezTo>
                  <a:pt x="35" y="1993"/>
                  <a:pt x="1" y="2129"/>
                  <a:pt x="137" y="2231"/>
                </a:cubicBezTo>
                <a:cubicBezTo>
                  <a:pt x="186" y="2256"/>
                  <a:pt x="238" y="2267"/>
                  <a:pt x="291" y="2267"/>
                </a:cubicBezTo>
                <a:cubicBezTo>
                  <a:pt x="386" y="2267"/>
                  <a:pt x="481" y="2229"/>
                  <a:pt x="547" y="2163"/>
                </a:cubicBezTo>
                <a:cubicBezTo>
                  <a:pt x="615" y="2095"/>
                  <a:pt x="649" y="2027"/>
                  <a:pt x="717" y="1924"/>
                </a:cubicBezTo>
                <a:cubicBezTo>
                  <a:pt x="1024" y="1447"/>
                  <a:pt x="1332" y="969"/>
                  <a:pt x="1639" y="457"/>
                </a:cubicBezTo>
                <a:cubicBezTo>
                  <a:pt x="1707" y="389"/>
                  <a:pt x="1741" y="286"/>
                  <a:pt x="1775" y="184"/>
                </a:cubicBezTo>
                <a:cubicBezTo>
                  <a:pt x="1741" y="116"/>
                  <a:pt x="1673" y="13"/>
                  <a:pt x="1639" y="13"/>
                </a:cubicBezTo>
                <a:cubicBezTo>
                  <a:pt x="1611" y="4"/>
                  <a:pt x="1581" y="0"/>
                  <a:pt x="155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24" name="Google Shape;17024;p116"/>
          <p:cNvSpPr/>
          <p:nvPr/>
        </p:nvSpPr>
        <p:spPr>
          <a:xfrm>
            <a:off x="306958" y="4324581"/>
            <a:ext cx="31793" cy="44830"/>
          </a:xfrm>
          <a:custGeom>
            <a:rect b="b" l="l" r="r" t="t"/>
            <a:pathLst>
              <a:path extrusionOk="0" h="2407" w="1707">
                <a:moveTo>
                  <a:pt x="1366" y="0"/>
                </a:moveTo>
                <a:cubicBezTo>
                  <a:pt x="1265" y="0"/>
                  <a:pt x="1169" y="90"/>
                  <a:pt x="1058" y="223"/>
                </a:cubicBezTo>
                <a:cubicBezTo>
                  <a:pt x="1024" y="257"/>
                  <a:pt x="990" y="291"/>
                  <a:pt x="956" y="325"/>
                </a:cubicBezTo>
                <a:cubicBezTo>
                  <a:pt x="683" y="803"/>
                  <a:pt x="375" y="1247"/>
                  <a:pt x="102" y="1724"/>
                </a:cubicBezTo>
                <a:cubicBezTo>
                  <a:pt x="34" y="1793"/>
                  <a:pt x="0" y="1895"/>
                  <a:pt x="0" y="2031"/>
                </a:cubicBezTo>
                <a:cubicBezTo>
                  <a:pt x="34" y="2168"/>
                  <a:pt x="102" y="2270"/>
                  <a:pt x="205" y="2407"/>
                </a:cubicBezTo>
                <a:cubicBezTo>
                  <a:pt x="341" y="2270"/>
                  <a:pt x="444" y="2168"/>
                  <a:pt x="546" y="2031"/>
                </a:cubicBezTo>
                <a:cubicBezTo>
                  <a:pt x="853" y="1520"/>
                  <a:pt x="1160" y="1008"/>
                  <a:pt x="1467" y="564"/>
                </a:cubicBezTo>
                <a:cubicBezTo>
                  <a:pt x="1604" y="394"/>
                  <a:pt x="1706" y="257"/>
                  <a:pt x="1536" y="86"/>
                </a:cubicBezTo>
                <a:cubicBezTo>
                  <a:pt x="1476" y="27"/>
                  <a:pt x="1420" y="0"/>
                  <a:pt x="136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25" name="Google Shape;17025;p116"/>
          <p:cNvSpPr/>
          <p:nvPr/>
        </p:nvSpPr>
        <p:spPr>
          <a:xfrm>
            <a:off x="237044" y="4149108"/>
            <a:ext cx="29893" cy="39187"/>
          </a:xfrm>
          <a:custGeom>
            <a:rect b="b" l="l" r="r" t="t"/>
            <a:pathLst>
              <a:path extrusionOk="0" h="2104" w="1605">
                <a:moveTo>
                  <a:pt x="1296" y="1"/>
                </a:moveTo>
                <a:cubicBezTo>
                  <a:pt x="1184" y="1"/>
                  <a:pt x="1104" y="86"/>
                  <a:pt x="1024" y="193"/>
                </a:cubicBezTo>
                <a:cubicBezTo>
                  <a:pt x="785" y="739"/>
                  <a:pt x="512" y="1251"/>
                  <a:pt x="137" y="1728"/>
                </a:cubicBezTo>
                <a:cubicBezTo>
                  <a:pt x="1" y="1865"/>
                  <a:pt x="103" y="2070"/>
                  <a:pt x="376" y="2104"/>
                </a:cubicBezTo>
                <a:cubicBezTo>
                  <a:pt x="546" y="2036"/>
                  <a:pt x="717" y="1899"/>
                  <a:pt x="819" y="1728"/>
                </a:cubicBezTo>
                <a:cubicBezTo>
                  <a:pt x="1058" y="1285"/>
                  <a:pt x="1297" y="841"/>
                  <a:pt x="1502" y="398"/>
                </a:cubicBezTo>
                <a:cubicBezTo>
                  <a:pt x="1570" y="227"/>
                  <a:pt x="1604" y="90"/>
                  <a:pt x="1400" y="22"/>
                </a:cubicBezTo>
                <a:cubicBezTo>
                  <a:pt x="1362" y="7"/>
                  <a:pt x="1328" y="1"/>
                  <a:pt x="129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26" name="Google Shape;17026;p116"/>
          <p:cNvSpPr/>
          <p:nvPr/>
        </p:nvSpPr>
        <p:spPr>
          <a:xfrm>
            <a:off x="84516" y="4356558"/>
            <a:ext cx="27360" cy="36375"/>
          </a:xfrm>
          <a:custGeom>
            <a:rect b="b" l="l" r="r" t="t"/>
            <a:pathLst>
              <a:path extrusionOk="0" h="1953" w="1469">
                <a:moveTo>
                  <a:pt x="1226" y="1"/>
                </a:moveTo>
                <a:cubicBezTo>
                  <a:pt x="1215" y="1"/>
                  <a:pt x="1205" y="3"/>
                  <a:pt x="1195" y="7"/>
                </a:cubicBezTo>
                <a:cubicBezTo>
                  <a:pt x="1093" y="41"/>
                  <a:pt x="991" y="76"/>
                  <a:pt x="956" y="178"/>
                </a:cubicBezTo>
                <a:cubicBezTo>
                  <a:pt x="752" y="690"/>
                  <a:pt x="479" y="1168"/>
                  <a:pt x="137" y="1611"/>
                </a:cubicBezTo>
                <a:cubicBezTo>
                  <a:pt x="1" y="1714"/>
                  <a:pt x="69" y="1918"/>
                  <a:pt x="240" y="1952"/>
                </a:cubicBezTo>
                <a:cubicBezTo>
                  <a:pt x="376" y="1952"/>
                  <a:pt x="479" y="1918"/>
                  <a:pt x="547" y="1850"/>
                </a:cubicBezTo>
                <a:cubicBezTo>
                  <a:pt x="752" y="1645"/>
                  <a:pt x="888" y="1441"/>
                  <a:pt x="1059" y="1202"/>
                </a:cubicBezTo>
                <a:cubicBezTo>
                  <a:pt x="1195" y="895"/>
                  <a:pt x="1332" y="587"/>
                  <a:pt x="1468" y="314"/>
                </a:cubicBezTo>
                <a:cubicBezTo>
                  <a:pt x="1434" y="212"/>
                  <a:pt x="1434" y="144"/>
                  <a:pt x="1400" y="110"/>
                </a:cubicBezTo>
                <a:cubicBezTo>
                  <a:pt x="1371" y="80"/>
                  <a:pt x="1291" y="1"/>
                  <a:pt x="122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27" name="Google Shape;17027;p116"/>
          <p:cNvSpPr/>
          <p:nvPr/>
        </p:nvSpPr>
        <p:spPr>
          <a:xfrm>
            <a:off x="354616" y="4317690"/>
            <a:ext cx="29241" cy="32929"/>
          </a:xfrm>
          <a:custGeom>
            <a:rect b="b" l="l" r="r" t="t"/>
            <a:pathLst>
              <a:path extrusionOk="0" h="1768" w="1570">
                <a:moveTo>
                  <a:pt x="1323" y="0"/>
                </a:moveTo>
                <a:cubicBezTo>
                  <a:pt x="1248" y="0"/>
                  <a:pt x="1178" y="38"/>
                  <a:pt x="1126" y="115"/>
                </a:cubicBezTo>
                <a:cubicBezTo>
                  <a:pt x="819" y="593"/>
                  <a:pt x="444" y="1037"/>
                  <a:pt x="34" y="1446"/>
                </a:cubicBezTo>
                <a:cubicBezTo>
                  <a:pt x="0" y="1514"/>
                  <a:pt x="0" y="1617"/>
                  <a:pt x="34" y="1719"/>
                </a:cubicBezTo>
                <a:cubicBezTo>
                  <a:pt x="107" y="1743"/>
                  <a:pt x="179" y="1767"/>
                  <a:pt x="252" y="1767"/>
                </a:cubicBezTo>
                <a:cubicBezTo>
                  <a:pt x="282" y="1767"/>
                  <a:pt x="312" y="1763"/>
                  <a:pt x="342" y="1753"/>
                </a:cubicBezTo>
                <a:cubicBezTo>
                  <a:pt x="444" y="1719"/>
                  <a:pt x="546" y="1651"/>
                  <a:pt x="615" y="1583"/>
                </a:cubicBezTo>
                <a:cubicBezTo>
                  <a:pt x="922" y="1173"/>
                  <a:pt x="1229" y="764"/>
                  <a:pt x="1536" y="388"/>
                </a:cubicBezTo>
                <a:cubicBezTo>
                  <a:pt x="1536" y="320"/>
                  <a:pt x="1570" y="252"/>
                  <a:pt x="1570" y="183"/>
                </a:cubicBezTo>
                <a:cubicBezTo>
                  <a:pt x="1536" y="115"/>
                  <a:pt x="1468" y="13"/>
                  <a:pt x="1399" y="13"/>
                </a:cubicBezTo>
                <a:cubicBezTo>
                  <a:pt x="1374" y="4"/>
                  <a:pt x="1348" y="0"/>
                  <a:pt x="13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28" name="Google Shape;17028;p116"/>
          <p:cNvSpPr/>
          <p:nvPr/>
        </p:nvSpPr>
        <p:spPr>
          <a:xfrm>
            <a:off x="53377" y="4637889"/>
            <a:ext cx="27248" cy="33804"/>
          </a:xfrm>
          <a:custGeom>
            <a:rect b="b" l="l" r="r" t="t"/>
            <a:pathLst>
              <a:path extrusionOk="0" h="1815" w="1463">
                <a:moveTo>
                  <a:pt x="1217" y="0"/>
                </a:moveTo>
                <a:cubicBezTo>
                  <a:pt x="1187" y="0"/>
                  <a:pt x="1157" y="6"/>
                  <a:pt x="1127" y="18"/>
                </a:cubicBezTo>
                <a:cubicBezTo>
                  <a:pt x="991" y="120"/>
                  <a:pt x="888" y="223"/>
                  <a:pt x="786" y="325"/>
                </a:cubicBezTo>
                <a:cubicBezTo>
                  <a:pt x="513" y="700"/>
                  <a:pt x="274" y="1110"/>
                  <a:pt x="35" y="1485"/>
                </a:cubicBezTo>
                <a:cubicBezTo>
                  <a:pt x="1" y="1553"/>
                  <a:pt x="1" y="1724"/>
                  <a:pt x="35" y="1758"/>
                </a:cubicBezTo>
                <a:cubicBezTo>
                  <a:pt x="95" y="1798"/>
                  <a:pt x="167" y="1815"/>
                  <a:pt x="236" y="1815"/>
                </a:cubicBezTo>
                <a:cubicBezTo>
                  <a:pt x="286" y="1815"/>
                  <a:pt x="334" y="1806"/>
                  <a:pt x="376" y="1792"/>
                </a:cubicBezTo>
                <a:cubicBezTo>
                  <a:pt x="547" y="1656"/>
                  <a:pt x="683" y="1485"/>
                  <a:pt x="786" y="1315"/>
                </a:cubicBezTo>
                <a:cubicBezTo>
                  <a:pt x="991" y="1042"/>
                  <a:pt x="1161" y="734"/>
                  <a:pt x="1332" y="427"/>
                </a:cubicBezTo>
                <a:cubicBezTo>
                  <a:pt x="1400" y="393"/>
                  <a:pt x="1434" y="325"/>
                  <a:pt x="1434" y="291"/>
                </a:cubicBezTo>
                <a:cubicBezTo>
                  <a:pt x="1462" y="122"/>
                  <a:pt x="1352" y="0"/>
                  <a:pt x="121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29" name="Google Shape;17029;p116"/>
          <p:cNvSpPr/>
          <p:nvPr/>
        </p:nvSpPr>
        <p:spPr>
          <a:xfrm>
            <a:off x="315208" y="4239116"/>
            <a:ext cx="22909" cy="24641"/>
          </a:xfrm>
          <a:custGeom>
            <a:rect b="b" l="l" r="r" t="t"/>
            <a:pathLst>
              <a:path extrusionOk="0" h="1323" w="1230">
                <a:moveTo>
                  <a:pt x="1024" y="1"/>
                </a:moveTo>
                <a:cubicBezTo>
                  <a:pt x="922" y="1"/>
                  <a:pt x="820" y="35"/>
                  <a:pt x="751" y="103"/>
                </a:cubicBezTo>
                <a:cubicBezTo>
                  <a:pt x="547" y="342"/>
                  <a:pt x="342" y="649"/>
                  <a:pt x="137" y="888"/>
                </a:cubicBezTo>
                <a:cubicBezTo>
                  <a:pt x="69" y="1024"/>
                  <a:pt x="1" y="1161"/>
                  <a:pt x="137" y="1263"/>
                </a:cubicBezTo>
                <a:cubicBezTo>
                  <a:pt x="191" y="1304"/>
                  <a:pt x="255" y="1323"/>
                  <a:pt x="318" y="1323"/>
                </a:cubicBezTo>
                <a:cubicBezTo>
                  <a:pt x="414" y="1323"/>
                  <a:pt x="505" y="1278"/>
                  <a:pt x="547" y="1195"/>
                </a:cubicBezTo>
                <a:cubicBezTo>
                  <a:pt x="785" y="922"/>
                  <a:pt x="990" y="615"/>
                  <a:pt x="1161" y="342"/>
                </a:cubicBezTo>
                <a:cubicBezTo>
                  <a:pt x="1195" y="274"/>
                  <a:pt x="1195" y="239"/>
                  <a:pt x="1229" y="171"/>
                </a:cubicBezTo>
                <a:cubicBezTo>
                  <a:pt x="1161" y="137"/>
                  <a:pt x="1093" y="35"/>
                  <a:pt x="102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30" name="Google Shape;17030;p116"/>
          <p:cNvSpPr/>
          <p:nvPr/>
        </p:nvSpPr>
        <p:spPr>
          <a:xfrm>
            <a:off x="217974" y="4608985"/>
            <a:ext cx="24175" cy="23095"/>
          </a:xfrm>
          <a:custGeom>
            <a:rect b="b" l="l" r="r" t="t"/>
            <a:pathLst>
              <a:path extrusionOk="0" h="1240" w="1298">
                <a:moveTo>
                  <a:pt x="1093" y="0"/>
                </a:moveTo>
                <a:cubicBezTo>
                  <a:pt x="990" y="0"/>
                  <a:pt x="888" y="34"/>
                  <a:pt x="820" y="103"/>
                </a:cubicBezTo>
                <a:cubicBezTo>
                  <a:pt x="581" y="341"/>
                  <a:pt x="376" y="580"/>
                  <a:pt x="171" y="819"/>
                </a:cubicBezTo>
                <a:cubicBezTo>
                  <a:pt x="69" y="922"/>
                  <a:pt x="1" y="1058"/>
                  <a:pt x="137" y="1160"/>
                </a:cubicBezTo>
                <a:cubicBezTo>
                  <a:pt x="195" y="1218"/>
                  <a:pt x="253" y="1239"/>
                  <a:pt x="308" y="1239"/>
                </a:cubicBezTo>
                <a:cubicBezTo>
                  <a:pt x="383" y="1239"/>
                  <a:pt x="454" y="1200"/>
                  <a:pt x="513" y="1160"/>
                </a:cubicBezTo>
                <a:cubicBezTo>
                  <a:pt x="683" y="1024"/>
                  <a:pt x="854" y="887"/>
                  <a:pt x="990" y="717"/>
                </a:cubicBezTo>
                <a:cubicBezTo>
                  <a:pt x="1127" y="580"/>
                  <a:pt x="1229" y="410"/>
                  <a:pt x="1298" y="239"/>
                </a:cubicBezTo>
                <a:cubicBezTo>
                  <a:pt x="1229" y="137"/>
                  <a:pt x="1195" y="34"/>
                  <a:pt x="109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31" name="Google Shape;17031;p116"/>
          <p:cNvSpPr/>
          <p:nvPr/>
        </p:nvSpPr>
        <p:spPr>
          <a:xfrm>
            <a:off x="140443" y="4670778"/>
            <a:ext cx="19724" cy="22201"/>
          </a:xfrm>
          <a:custGeom>
            <a:rect b="b" l="l" r="r" t="t"/>
            <a:pathLst>
              <a:path extrusionOk="0" h="1192" w="1059">
                <a:moveTo>
                  <a:pt x="734" y="1"/>
                </a:moveTo>
                <a:cubicBezTo>
                  <a:pt x="692" y="1"/>
                  <a:pt x="649" y="9"/>
                  <a:pt x="615" y="26"/>
                </a:cubicBezTo>
                <a:cubicBezTo>
                  <a:pt x="547" y="95"/>
                  <a:pt x="444" y="197"/>
                  <a:pt x="376" y="299"/>
                </a:cubicBezTo>
                <a:cubicBezTo>
                  <a:pt x="274" y="436"/>
                  <a:pt x="171" y="606"/>
                  <a:pt x="69" y="743"/>
                </a:cubicBezTo>
                <a:cubicBezTo>
                  <a:pt x="35" y="845"/>
                  <a:pt x="1" y="982"/>
                  <a:pt x="35" y="1084"/>
                </a:cubicBezTo>
                <a:cubicBezTo>
                  <a:pt x="90" y="1157"/>
                  <a:pt x="164" y="1191"/>
                  <a:pt x="237" y="1191"/>
                </a:cubicBezTo>
                <a:cubicBezTo>
                  <a:pt x="301" y="1191"/>
                  <a:pt x="363" y="1166"/>
                  <a:pt x="410" y="1118"/>
                </a:cubicBezTo>
                <a:cubicBezTo>
                  <a:pt x="649" y="845"/>
                  <a:pt x="854" y="572"/>
                  <a:pt x="1059" y="265"/>
                </a:cubicBezTo>
                <a:cubicBezTo>
                  <a:pt x="956" y="163"/>
                  <a:pt x="922" y="60"/>
                  <a:pt x="854" y="26"/>
                </a:cubicBezTo>
                <a:cubicBezTo>
                  <a:pt x="820" y="9"/>
                  <a:pt x="777" y="1"/>
                  <a:pt x="73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32" name="Google Shape;17032;p116"/>
          <p:cNvSpPr/>
          <p:nvPr/>
        </p:nvSpPr>
        <p:spPr>
          <a:xfrm>
            <a:off x="343181" y="4446846"/>
            <a:ext cx="9536" cy="14081"/>
          </a:xfrm>
          <a:custGeom>
            <a:rect b="b" l="l" r="r" t="t"/>
            <a:pathLst>
              <a:path extrusionOk="0" h="756" w="512">
                <a:moveTo>
                  <a:pt x="231" y="1"/>
                </a:moveTo>
                <a:cubicBezTo>
                  <a:pt x="86" y="1"/>
                  <a:pt x="0" y="165"/>
                  <a:pt x="0" y="414"/>
                </a:cubicBezTo>
                <a:cubicBezTo>
                  <a:pt x="0" y="653"/>
                  <a:pt x="68" y="756"/>
                  <a:pt x="239" y="756"/>
                </a:cubicBezTo>
                <a:cubicBezTo>
                  <a:pt x="410" y="756"/>
                  <a:pt x="512" y="619"/>
                  <a:pt x="512" y="346"/>
                </a:cubicBezTo>
                <a:cubicBezTo>
                  <a:pt x="512" y="39"/>
                  <a:pt x="444" y="5"/>
                  <a:pt x="273" y="5"/>
                </a:cubicBezTo>
                <a:cubicBezTo>
                  <a:pt x="259" y="2"/>
                  <a:pt x="244" y="1"/>
                  <a:pt x="23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33" name="Google Shape;17033;p116"/>
          <p:cNvSpPr/>
          <p:nvPr/>
        </p:nvSpPr>
        <p:spPr>
          <a:xfrm>
            <a:off x="1914133" y="4636920"/>
            <a:ext cx="152539" cy="137322"/>
          </a:xfrm>
          <a:custGeom>
            <a:rect b="b" l="l" r="r" t="t"/>
            <a:pathLst>
              <a:path extrusionOk="0" h="7373" w="8190">
                <a:moveTo>
                  <a:pt x="7987" y="0"/>
                </a:moveTo>
                <a:cubicBezTo>
                  <a:pt x="7903" y="0"/>
                  <a:pt x="7808" y="47"/>
                  <a:pt x="7712" y="104"/>
                </a:cubicBezTo>
                <a:cubicBezTo>
                  <a:pt x="7610" y="172"/>
                  <a:pt x="7507" y="241"/>
                  <a:pt x="7439" y="343"/>
                </a:cubicBezTo>
                <a:lnTo>
                  <a:pt x="273" y="6724"/>
                </a:lnTo>
                <a:cubicBezTo>
                  <a:pt x="171" y="6792"/>
                  <a:pt x="103" y="6895"/>
                  <a:pt x="34" y="6997"/>
                </a:cubicBezTo>
                <a:cubicBezTo>
                  <a:pt x="0" y="7099"/>
                  <a:pt x="0" y="7168"/>
                  <a:pt x="34" y="7270"/>
                </a:cubicBezTo>
                <a:cubicBezTo>
                  <a:pt x="68" y="7304"/>
                  <a:pt x="137" y="7338"/>
                  <a:pt x="239" y="7372"/>
                </a:cubicBezTo>
                <a:cubicBezTo>
                  <a:pt x="376" y="7270"/>
                  <a:pt x="478" y="7202"/>
                  <a:pt x="614" y="7099"/>
                </a:cubicBezTo>
                <a:lnTo>
                  <a:pt x="7951" y="616"/>
                </a:lnTo>
                <a:cubicBezTo>
                  <a:pt x="8019" y="548"/>
                  <a:pt x="8087" y="514"/>
                  <a:pt x="8121" y="479"/>
                </a:cubicBezTo>
                <a:cubicBezTo>
                  <a:pt x="8156" y="343"/>
                  <a:pt x="8190" y="206"/>
                  <a:pt x="8156" y="104"/>
                </a:cubicBezTo>
                <a:cubicBezTo>
                  <a:pt x="8111" y="29"/>
                  <a:pt x="8052" y="0"/>
                  <a:pt x="798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34" name="Google Shape;17034;p116"/>
          <p:cNvSpPr/>
          <p:nvPr/>
        </p:nvSpPr>
        <p:spPr>
          <a:xfrm>
            <a:off x="2167695" y="4216489"/>
            <a:ext cx="137918" cy="148162"/>
          </a:xfrm>
          <a:custGeom>
            <a:rect b="b" l="l" r="r" t="t"/>
            <a:pathLst>
              <a:path extrusionOk="0" h="7955" w="7405">
                <a:moveTo>
                  <a:pt x="7169" y="0"/>
                </a:moveTo>
                <a:cubicBezTo>
                  <a:pt x="7135" y="0"/>
                  <a:pt x="7099" y="7"/>
                  <a:pt x="7064" y="21"/>
                </a:cubicBezTo>
                <a:cubicBezTo>
                  <a:pt x="6961" y="90"/>
                  <a:pt x="6859" y="192"/>
                  <a:pt x="6791" y="260"/>
                </a:cubicBezTo>
                <a:cubicBezTo>
                  <a:pt x="6177" y="943"/>
                  <a:pt x="5562" y="1625"/>
                  <a:pt x="4914" y="2273"/>
                </a:cubicBezTo>
                <a:cubicBezTo>
                  <a:pt x="3378" y="3911"/>
                  <a:pt x="1775" y="5515"/>
                  <a:pt x="342" y="7290"/>
                </a:cubicBezTo>
                <a:cubicBezTo>
                  <a:pt x="273" y="7358"/>
                  <a:pt x="205" y="7460"/>
                  <a:pt x="137" y="7528"/>
                </a:cubicBezTo>
                <a:cubicBezTo>
                  <a:pt x="69" y="7665"/>
                  <a:pt x="0" y="7801"/>
                  <a:pt x="137" y="7904"/>
                </a:cubicBezTo>
                <a:cubicBezTo>
                  <a:pt x="184" y="7939"/>
                  <a:pt x="236" y="7954"/>
                  <a:pt x="289" y="7954"/>
                </a:cubicBezTo>
                <a:cubicBezTo>
                  <a:pt x="388" y="7954"/>
                  <a:pt x="491" y="7902"/>
                  <a:pt x="580" y="7835"/>
                </a:cubicBezTo>
                <a:cubicBezTo>
                  <a:pt x="683" y="7733"/>
                  <a:pt x="751" y="7631"/>
                  <a:pt x="853" y="7528"/>
                </a:cubicBezTo>
                <a:lnTo>
                  <a:pt x="4846" y="3161"/>
                </a:lnTo>
                <a:cubicBezTo>
                  <a:pt x="5631" y="2308"/>
                  <a:pt x="6415" y="1454"/>
                  <a:pt x="7200" y="567"/>
                </a:cubicBezTo>
                <a:cubicBezTo>
                  <a:pt x="7269" y="465"/>
                  <a:pt x="7337" y="363"/>
                  <a:pt x="7405" y="260"/>
                </a:cubicBezTo>
                <a:cubicBezTo>
                  <a:pt x="7405" y="98"/>
                  <a:pt x="7298" y="0"/>
                  <a:pt x="71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35" name="Google Shape;17035;p116"/>
          <p:cNvSpPr/>
          <p:nvPr/>
        </p:nvSpPr>
        <p:spPr>
          <a:xfrm>
            <a:off x="2266830" y="4208350"/>
            <a:ext cx="129518" cy="130990"/>
          </a:xfrm>
          <a:custGeom>
            <a:rect b="b" l="l" r="r" t="t"/>
            <a:pathLst>
              <a:path extrusionOk="0" h="7033" w="6954">
                <a:moveTo>
                  <a:pt x="6685" y="0"/>
                </a:moveTo>
                <a:cubicBezTo>
                  <a:pt x="6640" y="0"/>
                  <a:pt x="6594" y="15"/>
                  <a:pt x="6552" y="49"/>
                </a:cubicBezTo>
                <a:cubicBezTo>
                  <a:pt x="6416" y="151"/>
                  <a:pt x="6279" y="254"/>
                  <a:pt x="6177" y="390"/>
                </a:cubicBezTo>
                <a:lnTo>
                  <a:pt x="205" y="6600"/>
                </a:lnTo>
                <a:cubicBezTo>
                  <a:pt x="103" y="6737"/>
                  <a:pt x="0" y="6839"/>
                  <a:pt x="137" y="6976"/>
                </a:cubicBezTo>
                <a:cubicBezTo>
                  <a:pt x="197" y="7016"/>
                  <a:pt x="269" y="7032"/>
                  <a:pt x="345" y="7032"/>
                </a:cubicBezTo>
                <a:cubicBezTo>
                  <a:pt x="399" y="7032"/>
                  <a:pt x="456" y="7024"/>
                  <a:pt x="512" y="7010"/>
                </a:cubicBezTo>
                <a:cubicBezTo>
                  <a:pt x="717" y="6873"/>
                  <a:pt x="956" y="6703"/>
                  <a:pt x="1127" y="6498"/>
                </a:cubicBezTo>
                <a:cubicBezTo>
                  <a:pt x="3003" y="4519"/>
                  <a:pt x="4880" y="2540"/>
                  <a:pt x="6757" y="527"/>
                </a:cubicBezTo>
                <a:cubicBezTo>
                  <a:pt x="6825" y="458"/>
                  <a:pt x="6859" y="390"/>
                  <a:pt x="6927" y="322"/>
                </a:cubicBezTo>
                <a:cubicBezTo>
                  <a:pt x="6953" y="142"/>
                  <a:pt x="6824" y="0"/>
                  <a:pt x="668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36" name="Google Shape;17036;p116"/>
          <p:cNvSpPr/>
          <p:nvPr/>
        </p:nvSpPr>
        <p:spPr>
          <a:xfrm>
            <a:off x="1751436" y="4588797"/>
            <a:ext cx="132852" cy="119349"/>
          </a:xfrm>
          <a:custGeom>
            <a:rect b="b" l="l" r="r" t="t"/>
            <a:pathLst>
              <a:path extrusionOk="0" h="6408" w="7133">
                <a:moveTo>
                  <a:pt x="6906" y="1"/>
                </a:moveTo>
                <a:cubicBezTo>
                  <a:pt x="6859" y="1"/>
                  <a:pt x="6808" y="9"/>
                  <a:pt x="6757" y="26"/>
                </a:cubicBezTo>
                <a:cubicBezTo>
                  <a:pt x="6689" y="26"/>
                  <a:pt x="6621" y="129"/>
                  <a:pt x="6586" y="163"/>
                </a:cubicBezTo>
                <a:lnTo>
                  <a:pt x="308" y="5827"/>
                </a:lnTo>
                <a:cubicBezTo>
                  <a:pt x="205" y="5896"/>
                  <a:pt x="103" y="5998"/>
                  <a:pt x="35" y="6100"/>
                </a:cubicBezTo>
                <a:cubicBezTo>
                  <a:pt x="1" y="6237"/>
                  <a:pt x="69" y="6407"/>
                  <a:pt x="308" y="6407"/>
                </a:cubicBezTo>
                <a:cubicBezTo>
                  <a:pt x="410" y="6339"/>
                  <a:pt x="513" y="6305"/>
                  <a:pt x="615" y="6237"/>
                </a:cubicBezTo>
                <a:cubicBezTo>
                  <a:pt x="1161" y="5759"/>
                  <a:pt x="1673" y="5316"/>
                  <a:pt x="2185" y="4838"/>
                </a:cubicBezTo>
                <a:lnTo>
                  <a:pt x="6791" y="641"/>
                </a:lnTo>
                <a:cubicBezTo>
                  <a:pt x="6894" y="538"/>
                  <a:pt x="6996" y="436"/>
                  <a:pt x="7098" y="299"/>
                </a:cubicBezTo>
                <a:cubicBezTo>
                  <a:pt x="7132" y="197"/>
                  <a:pt x="7098" y="95"/>
                  <a:pt x="7030" y="26"/>
                </a:cubicBezTo>
                <a:cubicBezTo>
                  <a:pt x="6996" y="9"/>
                  <a:pt x="6953" y="1"/>
                  <a:pt x="690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37" name="Google Shape;17037;p116"/>
          <p:cNvSpPr/>
          <p:nvPr/>
        </p:nvSpPr>
        <p:spPr>
          <a:xfrm>
            <a:off x="1856306" y="4549854"/>
            <a:ext cx="120765" cy="122571"/>
          </a:xfrm>
          <a:custGeom>
            <a:rect b="b" l="l" r="r" t="t"/>
            <a:pathLst>
              <a:path extrusionOk="0" h="6581" w="6484">
                <a:moveTo>
                  <a:pt x="6233" y="1"/>
                </a:moveTo>
                <a:cubicBezTo>
                  <a:pt x="6191" y="1"/>
                  <a:pt x="6149" y="11"/>
                  <a:pt x="6108" y="36"/>
                </a:cubicBezTo>
                <a:cubicBezTo>
                  <a:pt x="6040" y="70"/>
                  <a:pt x="5972" y="138"/>
                  <a:pt x="5903" y="207"/>
                </a:cubicBezTo>
                <a:cubicBezTo>
                  <a:pt x="5016" y="1094"/>
                  <a:pt x="4129" y="1981"/>
                  <a:pt x="3242" y="2868"/>
                </a:cubicBezTo>
                <a:cubicBezTo>
                  <a:pt x="2286" y="3858"/>
                  <a:pt x="1331" y="4813"/>
                  <a:pt x="375" y="5803"/>
                </a:cubicBezTo>
                <a:cubicBezTo>
                  <a:pt x="273" y="5905"/>
                  <a:pt x="171" y="6042"/>
                  <a:pt x="102" y="6178"/>
                </a:cubicBezTo>
                <a:cubicBezTo>
                  <a:pt x="0" y="6315"/>
                  <a:pt x="68" y="6485"/>
                  <a:pt x="205" y="6553"/>
                </a:cubicBezTo>
                <a:cubicBezTo>
                  <a:pt x="250" y="6572"/>
                  <a:pt x="291" y="6580"/>
                  <a:pt x="329" y="6580"/>
                </a:cubicBezTo>
                <a:cubicBezTo>
                  <a:pt x="430" y="6580"/>
                  <a:pt x="505" y="6517"/>
                  <a:pt x="580" y="6417"/>
                </a:cubicBezTo>
                <a:cubicBezTo>
                  <a:pt x="785" y="6212"/>
                  <a:pt x="990" y="5973"/>
                  <a:pt x="1194" y="5734"/>
                </a:cubicBezTo>
                <a:lnTo>
                  <a:pt x="5801" y="1060"/>
                </a:lnTo>
                <a:cubicBezTo>
                  <a:pt x="5972" y="855"/>
                  <a:pt x="6142" y="684"/>
                  <a:pt x="6347" y="480"/>
                </a:cubicBezTo>
                <a:cubicBezTo>
                  <a:pt x="6381" y="411"/>
                  <a:pt x="6415" y="343"/>
                  <a:pt x="6483" y="241"/>
                </a:cubicBezTo>
                <a:cubicBezTo>
                  <a:pt x="6483" y="111"/>
                  <a:pt x="6365" y="1"/>
                  <a:pt x="623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38" name="Google Shape;17038;p116"/>
          <p:cNvSpPr/>
          <p:nvPr/>
        </p:nvSpPr>
        <p:spPr>
          <a:xfrm>
            <a:off x="2121304" y="4425075"/>
            <a:ext cx="132200" cy="114022"/>
          </a:xfrm>
          <a:custGeom>
            <a:rect b="b" l="l" r="r" t="t"/>
            <a:pathLst>
              <a:path extrusionOk="0" h="6122" w="7098">
                <a:moveTo>
                  <a:pt x="6839" y="0"/>
                </a:moveTo>
                <a:cubicBezTo>
                  <a:pt x="6812" y="0"/>
                  <a:pt x="6784" y="5"/>
                  <a:pt x="6757" y="14"/>
                </a:cubicBezTo>
                <a:cubicBezTo>
                  <a:pt x="6688" y="14"/>
                  <a:pt x="6620" y="116"/>
                  <a:pt x="6552" y="184"/>
                </a:cubicBezTo>
                <a:lnTo>
                  <a:pt x="5733" y="901"/>
                </a:lnTo>
                <a:lnTo>
                  <a:pt x="273" y="5610"/>
                </a:lnTo>
                <a:cubicBezTo>
                  <a:pt x="205" y="5644"/>
                  <a:pt x="137" y="5712"/>
                  <a:pt x="103" y="5815"/>
                </a:cubicBezTo>
                <a:cubicBezTo>
                  <a:pt x="0" y="5951"/>
                  <a:pt x="137" y="6122"/>
                  <a:pt x="342" y="6122"/>
                </a:cubicBezTo>
                <a:cubicBezTo>
                  <a:pt x="410" y="6122"/>
                  <a:pt x="478" y="6088"/>
                  <a:pt x="546" y="6053"/>
                </a:cubicBezTo>
                <a:cubicBezTo>
                  <a:pt x="751" y="5883"/>
                  <a:pt x="922" y="5746"/>
                  <a:pt x="1092" y="5610"/>
                </a:cubicBezTo>
                <a:cubicBezTo>
                  <a:pt x="1945" y="4859"/>
                  <a:pt x="2798" y="4074"/>
                  <a:pt x="3651" y="3358"/>
                </a:cubicBezTo>
                <a:cubicBezTo>
                  <a:pt x="4675" y="2436"/>
                  <a:pt x="5699" y="1583"/>
                  <a:pt x="6688" y="696"/>
                </a:cubicBezTo>
                <a:cubicBezTo>
                  <a:pt x="6825" y="594"/>
                  <a:pt x="6961" y="457"/>
                  <a:pt x="7064" y="321"/>
                </a:cubicBezTo>
                <a:cubicBezTo>
                  <a:pt x="7098" y="218"/>
                  <a:pt x="7098" y="150"/>
                  <a:pt x="7064" y="82"/>
                </a:cubicBezTo>
                <a:cubicBezTo>
                  <a:pt x="6989" y="32"/>
                  <a:pt x="6914" y="0"/>
                  <a:pt x="683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39" name="Google Shape;17039;p116"/>
          <p:cNvSpPr/>
          <p:nvPr/>
        </p:nvSpPr>
        <p:spPr>
          <a:xfrm>
            <a:off x="2213454" y="4314971"/>
            <a:ext cx="123949" cy="116723"/>
          </a:xfrm>
          <a:custGeom>
            <a:rect b="b" l="l" r="r" t="t"/>
            <a:pathLst>
              <a:path extrusionOk="0" h="6267" w="6655">
                <a:moveTo>
                  <a:pt x="6424" y="1"/>
                </a:moveTo>
                <a:cubicBezTo>
                  <a:pt x="6357" y="1"/>
                  <a:pt x="6284" y="36"/>
                  <a:pt x="6211" y="91"/>
                </a:cubicBezTo>
                <a:cubicBezTo>
                  <a:pt x="6108" y="159"/>
                  <a:pt x="6108" y="193"/>
                  <a:pt x="6074" y="261"/>
                </a:cubicBezTo>
                <a:cubicBezTo>
                  <a:pt x="5801" y="534"/>
                  <a:pt x="5528" y="807"/>
                  <a:pt x="5221" y="1080"/>
                </a:cubicBezTo>
                <a:cubicBezTo>
                  <a:pt x="4163" y="2036"/>
                  <a:pt x="3105" y="3025"/>
                  <a:pt x="2013" y="4015"/>
                </a:cubicBezTo>
                <a:cubicBezTo>
                  <a:pt x="1433" y="4527"/>
                  <a:pt x="887" y="5107"/>
                  <a:pt x="307" y="5653"/>
                </a:cubicBezTo>
                <a:cubicBezTo>
                  <a:pt x="205" y="5755"/>
                  <a:pt x="137" y="5857"/>
                  <a:pt x="68" y="5994"/>
                </a:cubicBezTo>
                <a:cubicBezTo>
                  <a:pt x="0" y="6130"/>
                  <a:pt x="137" y="6267"/>
                  <a:pt x="341" y="6267"/>
                </a:cubicBezTo>
                <a:cubicBezTo>
                  <a:pt x="478" y="6199"/>
                  <a:pt x="580" y="6130"/>
                  <a:pt x="683" y="6062"/>
                </a:cubicBezTo>
                <a:lnTo>
                  <a:pt x="2935" y="3947"/>
                </a:lnTo>
                <a:cubicBezTo>
                  <a:pt x="3993" y="2923"/>
                  <a:pt x="5050" y="1933"/>
                  <a:pt x="6108" y="944"/>
                </a:cubicBezTo>
                <a:cubicBezTo>
                  <a:pt x="6279" y="773"/>
                  <a:pt x="6449" y="602"/>
                  <a:pt x="6586" y="398"/>
                </a:cubicBezTo>
                <a:cubicBezTo>
                  <a:pt x="6654" y="295"/>
                  <a:pt x="6654" y="159"/>
                  <a:pt x="6586" y="91"/>
                </a:cubicBezTo>
                <a:cubicBezTo>
                  <a:pt x="6538" y="27"/>
                  <a:pt x="6483" y="1"/>
                  <a:pt x="642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40" name="Google Shape;17040;p116"/>
          <p:cNvSpPr/>
          <p:nvPr/>
        </p:nvSpPr>
        <p:spPr>
          <a:xfrm>
            <a:off x="1915399" y="4250086"/>
            <a:ext cx="109962" cy="114879"/>
          </a:xfrm>
          <a:custGeom>
            <a:rect b="b" l="l" r="r" t="t"/>
            <a:pathLst>
              <a:path extrusionOk="0" h="6168" w="5904">
                <a:moveTo>
                  <a:pt x="5652" y="0"/>
                </a:moveTo>
                <a:cubicBezTo>
                  <a:pt x="5605" y="0"/>
                  <a:pt x="5563" y="9"/>
                  <a:pt x="5528" y="26"/>
                </a:cubicBezTo>
                <a:cubicBezTo>
                  <a:pt x="5460" y="60"/>
                  <a:pt x="5392" y="128"/>
                  <a:pt x="5324" y="196"/>
                </a:cubicBezTo>
                <a:cubicBezTo>
                  <a:pt x="4266" y="1391"/>
                  <a:pt x="3208" y="2619"/>
                  <a:pt x="2082" y="3779"/>
                </a:cubicBezTo>
                <a:cubicBezTo>
                  <a:pt x="1502" y="4428"/>
                  <a:pt x="819" y="5042"/>
                  <a:pt x="205" y="5656"/>
                </a:cubicBezTo>
                <a:cubicBezTo>
                  <a:pt x="171" y="5724"/>
                  <a:pt x="103" y="5724"/>
                  <a:pt x="69" y="5793"/>
                </a:cubicBezTo>
                <a:cubicBezTo>
                  <a:pt x="69" y="5827"/>
                  <a:pt x="0" y="6031"/>
                  <a:pt x="35" y="6100"/>
                </a:cubicBezTo>
                <a:cubicBezTo>
                  <a:pt x="103" y="6168"/>
                  <a:pt x="273" y="6168"/>
                  <a:pt x="376" y="6168"/>
                </a:cubicBezTo>
                <a:cubicBezTo>
                  <a:pt x="478" y="6134"/>
                  <a:pt x="546" y="6100"/>
                  <a:pt x="615" y="6031"/>
                </a:cubicBezTo>
                <a:cubicBezTo>
                  <a:pt x="888" y="5793"/>
                  <a:pt x="1161" y="5554"/>
                  <a:pt x="1434" y="5315"/>
                </a:cubicBezTo>
                <a:cubicBezTo>
                  <a:pt x="2116" y="4598"/>
                  <a:pt x="2764" y="3848"/>
                  <a:pt x="3447" y="3131"/>
                </a:cubicBezTo>
                <a:cubicBezTo>
                  <a:pt x="4163" y="2312"/>
                  <a:pt x="4880" y="1493"/>
                  <a:pt x="5631" y="640"/>
                </a:cubicBezTo>
                <a:cubicBezTo>
                  <a:pt x="5733" y="538"/>
                  <a:pt x="5801" y="367"/>
                  <a:pt x="5904" y="231"/>
                </a:cubicBezTo>
                <a:cubicBezTo>
                  <a:pt x="5870" y="128"/>
                  <a:pt x="5835" y="60"/>
                  <a:pt x="5801" y="26"/>
                </a:cubicBezTo>
                <a:cubicBezTo>
                  <a:pt x="5750" y="9"/>
                  <a:pt x="5699" y="0"/>
                  <a:pt x="565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41" name="Google Shape;17041;p116"/>
          <p:cNvSpPr/>
          <p:nvPr/>
        </p:nvSpPr>
        <p:spPr>
          <a:xfrm>
            <a:off x="850939" y="4397605"/>
            <a:ext cx="112961" cy="104803"/>
          </a:xfrm>
          <a:custGeom>
            <a:rect b="b" l="l" r="r" t="t"/>
            <a:pathLst>
              <a:path extrusionOk="0" h="5627" w="6065">
                <a:moveTo>
                  <a:pt x="5816" y="1"/>
                </a:moveTo>
                <a:cubicBezTo>
                  <a:pt x="5765" y="1"/>
                  <a:pt x="5712" y="17"/>
                  <a:pt x="5665" y="55"/>
                </a:cubicBezTo>
                <a:cubicBezTo>
                  <a:pt x="5460" y="192"/>
                  <a:pt x="5289" y="328"/>
                  <a:pt x="5119" y="499"/>
                </a:cubicBezTo>
                <a:cubicBezTo>
                  <a:pt x="3447" y="2069"/>
                  <a:pt x="1945" y="3809"/>
                  <a:pt x="103" y="5208"/>
                </a:cubicBezTo>
                <a:cubicBezTo>
                  <a:pt x="0" y="5276"/>
                  <a:pt x="0" y="5413"/>
                  <a:pt x="34" y="5515"/>
                </a:cubicBezTo>
                <a:cubicBezTo>
                  <a:pt x="90" y="5571"/>
                  <a:pt x="169" y="5627"/>
                  <a:pt x="270" y="5627"/>
                </a:cubicBezTo>
                <a:cubicBezTo>
                  <a:pt x="293" y="5627"/>
                  <a:pt x="317" y="5624"/>
                  <a:pt x="342" y="5618"/>
                </a:cubicBezTo>
                <a:cubicBezTo>
                  <a:pt x="512" y="5583"/>
                  <a:pt x="649" y="5515"/>
                  <a:pt x="785" y="5413"/>
                </a:cubicBezTo>
                <a:cubicBezTo>
                  <a:pt x="1058" y="5208"/>
                  <a:pt x="1297" y="5003"/>
                  <a:pt x="1502" y="4799"/>
                </a:cubicBezTo>
                <a:lnTo>
                  <a:pt x="5904" y="465"/>
                </a:lnTo>
                <a:cubicBezTo>
                  <a:pt x="5938" y="397"/>
                  <a:pt x="6006" y="328"/>
                  <a:pt x="6040" y="260"/>
                </a:cubicBezTo>
                <a:cubicBezTo>
                  <a:pt x="6065" y="113"/>
                  <a:pt x="5948" y="1"/>
                  <a:pt x="58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42" name="Google Shape;17042;p116"/>
          <p:cNvSpPr/>
          <p:nvPr/>
        </p:nvSpPr>
        <p:spPr>
          <a:xfrm>
            <a:off x="1942720" y="4530802"/>
            <a:ext cx="102978" cy="108081"/>
          </a:xfrm>
          <a:custGeom>
            <a:rect b="b" l="l" r="r" t="t"/>
            <a:pathLst>
              <a:path extrusionOk="0" h="5803" w="5529">
                <a:moveTo>
                  <a:pt x="5305" y="0"/>
                </a:moveTo>
                <a:cubicBezTo>
                  <a:pt x="5267" y="0"/>
                  <a:pt x="5227" y="11"/>
                  <a:pt x="5187" y="35"/>
                </a:cubicBezTo>
                <a:cubicBezTo>
                  <a:pt x="5051" y="103"/>
                  <a:pt x="4983" y="172"/>
                  <a:pt x="4880" y="274"/>
                </a:cubicBezTo>
                <a:cubicBezTo>
                  <a:pt x="4300" y="922"/>
                  <a:pt x="3754" y="1537"/>
                  <a:pt x="3174" y="2219"/>
                </a:cubicBezTo>
                <a:cubicBezTo>
                  <a:pt x="2253" y="3311"/>
                  <a:pt x="1263" y="4335"/>
                  <a:pt x="240" y="5324"/>
                </a:cubicBezTo>
                <a:cubicBezTo>
                  <a:pt x="103" y="5427"/>
                  <a:pt x="1" y="5563"/>
                  <a:pt x="137" y="5700"/>
                </a:cubicBezTo>
                <a:cubicBezTo>
                  <a:pt x="188" y="5768"/>
                  <a:pt x="265" y="5802"/>
                  <a:pt x="346" y="5802"/>
                </a:cubicBezTo>
                <a:cubicBezTo>
                  <a:pt x="427" y="5802"/>
                  <a:pt x="513" y="5768"/>
                  <a:pt x="581" y="5700"/>
                </a:cubicBezTo>
                <a:cubicBezTo>
                  <a:pt x="820" y="5529"/>
                  <a:pt x="1024" y="5358"/>
                  <a:pt x="1263" y="5154"/>
                </a:cubicBezTo>
                <a:cubicBezTo>
                  <a:pt x="2628" y="3584"/>
                  <a:pt x="3993" y="2048"/>
                  <a:pt x="5358" y="479"/>
                </a:cubicBezTo>
                <a:cubicBezTo>
                  <a:pt x="5426" y="411"/>
                  <a:pt x="5460" y="342"/>
                  <a:pt x="5529" y="274"/>
                </a:cubicBezTo>
                <a:cubicBezTo>
                  <a:pt x="5529" y="117"/>
                  <a:pt x="5429" y="0"/>
                  <a:pt x="530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43" name="Google Shape;17043;p116"/>
          <p:cNvSpPr/>
          <p:nvPr/>
        </p:nvSpPr>
        <p:spPr>
          <a:xfrm>
            <a:off x="2320205" y="4014681"/>
            <a:ext cx="99811" cy="98638"/>
          </a:xfrm>
          <a:custGeom>
            <a:rect b="b" l="l" r="r" t="t"/>
            <a:pathLst>
              <a:path extrusionOk="0" h="5296" w="5359">
                <a:moveTo>
                  <a:pt x="5086" y="1"/>
                </a:moveTo>
                <a:cubicBezTo>
                  <a:pt x="5040" y="1"/>
                  <a:pt x="4993" y="14"/>
                  <a:pt x="4949" y="40"/>
                </a:cubicBezTo>
                <a:cubicBezTo>
                  <a:pt x="4812" y="143"/>
                  <a:pt x="4676" y="245"/>
                  <a:pt x="4573" y="381"/>
                </a:cubicBezTo>
                <a:cubicBezTo>
                  <a:pt x="3311" y="1678"/>
                  <a:pt x="2048" y="3009"/>
                  <a:pt x="820" y="4306"/>
                </a:cubicBezTo>
                <a:cubicBezTo>
                  <a:pt x="649" y="4476"/>
                  <a:pt x="444" y="4613"/>
                  <a:pt x="274" y="4715"/>
                </a:cubicBezTo>
                <a:cubicBezTo>
                  <a:pt x="69" y="4852"/>
                  <a:pt x="1" y="5056"/>
                  <a:pt x="103" y="5193"/>
                </a:cubicBezTo>
                <a:cubicBezTo>
                  <a:pt x="171" y="5261"/>
                  <a:pt x="257" y="5295"/>
                  <a:pt x="342" y="5295"/>
                </a:cubicBezTo>
                <a:cubicBezTo>
                  <a:pt x="427" y="5295"/>
                  <a:pt x="513" y="5261"/>
                  <a:pt x="581" y="5193"/>
                </a:cubicBezTo>
                <a:cubicBezTo>
                  <a:pt x="820" y="4988"/>
                  <a:pt x="1059" y="4783"/>
                  <a:pt x="1263" y="4579"/>
                </a:cubicBezTo>
                <a:cubicBezTo>
                  <a:pt x="2389" y="3418"/>
                  <a:pt x="3515" y="2292"/>
                  <a:pt x="4607" y="1132"/>
                </a:cubicBezTo>
                <a:cubicBezTo>
                  <a:pt x="4812" y="927"/>
                  <a:pt x="4983" y="757"/>
                  <a:pt x="5188" y="518"/>
                </a:cubicBezTo>
                <a:cubicBezTo>
                  <a:pt x="5256" y="450"/>
                  <a:pt x="5290" y="347"/>
                  <a:pt x="5358" y="279"/>
                </a:cubicBezTo>
                <a:cubicBezTo>
                  <a:pt x="5333" y="103"/>
                  <a:pt x="5215" y="1"/>
                  <a:pt x="50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44" name="Google Shape;17044;p116"/>
          <p:cNvSpPr/>
          <p:nvPr/>
        </p:nvSpPr>
        <p:spPr>
          <a:xfrm>
            <a:off x="734001" y="4126200"/>
            <a:ext cx="83906" cy="107857"/>
          </a:xfrm>
          <a:custGeom>
            <a:rect b="b" l="l" r="r" t="t"/>
            <a:pathLst>
              <a:path extrusionOk="0" h="5791" w="4505">
                <a:moveTo>
                  <a:pt x="4231" y="0"/>
                </a:moveTo>
                <a:cubicBezTo>
                  <a:pt x="4136" y="0"/>
                  <a:pt x="4065" y="89"/>
                  <a:pt x="3993" y="160"/>
                </a:cubicBezTo>
                <a:cubicBezTo>
                  <a:pt x="3891" y="263"/>
                  <a:pt x="3788" y="365"/>
                  <a:pt x="3720" y="467"/>
                </a:cubicBezTo>
                <a:lnTo>
                  <a:pt x="581" y="4733"/>
                </a:lnTo>
                <a:cubicBezTo>
                  <a:pt x="410" y="4972"/>
                  <a:pt x="205" y="5176"/>
                  <a:pt x="35" y="5381"/>
                </a:cubicBezTo>
                <a:cubicBezTo>
                  <a:pt x="1" y="5484"/>
                  <a:pt x="1" y="5586"/>
                  <a:pt x="35" y="5688"/>
                </a:cubicBezTo>
                <a:cubicBezTo>
                  <a:pt x="35" y="5722"/>
                  <a:pt x="171" y="5756"/>
                  <a:pt x="240" y="5791"/>
                </a:cubicBezTo>
                <a:cubicBezTo>
                  <a:pt x="342" y="5756"/>
                  <a:pt x="444" y="5688"/>
                  <a:pt x="547" y="5620"/>
                </a:cubicBezTo>
                <a:cubicBezTo>
                  <a:pt x="717" y="5449"/>
                  <a:pt x="888" y="5245"/>
                  <a:pt x="1059" y="5040"/>
                </a:cubicBezTo>
                <a:cubicBezTo>
                  <a:pt x="2116" y="3573"/>
                  <a:pt x="3208" y="2105"/>
                  <a:pt x="4266" y="638"/>
                </a:cubicBezTo>
                <a:cubicBezTo>
                  <a:pt x="4300" y="570"/>
                  <a:pt x="4300" y="502"/>
                  <a:pt x="4368" y="433"/>
                </a:cubicBezTo>
                <a:cubicBezTo>
                  <a:pt x="4471" y="297"/>
                  <a:pt x="4505" y="160"/>
                  <a:pt x="4368" y="58"/>
                </a:cubicBezTo>
                <a:cubicBezTo>
                  <a:pt x="4317" y="17"/>
                  <a:pt x="4272" y="0"/>
                  <a:pt x="42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45" name="Google Shape;17045;p116"/>
          <p:cNvSpPr/>
          <p:nvPr/>
        </p:nvSpPr>
        <p:spPr>
          <a:xfrm>
            <a:off x="1923016" y="4324581"/>
            <a:ext cx="99178" cy="93572"/>
          </a:xfrm>
          <a:custGeom>
            <a:rect b="b" l="l" r="r" t="t"/>
            <a:pathLst>
              <a:path extrusionOk="0" h="5024" w="5325">
                <a:moveTo>
                  <a:pt x="5105" y="0"/>
                </a:moveTo>
                <a:cubicBezTo>
                  <a:pt x="5077" y="0"/>
                  <a:pt x="5048" y="6"/>
                  <a:pt x="5017" y="18"/>
                </a:cubicBezTo>
                <a:cubicBezTo>
                  <a:pt x="4881" y="86"/>
                  <a:pt x="4778" y="155"/>
                  <a:pt x="4676" y="257"/>
                </a:cubicBezTo>
                <a:lnTo>
                  <a:pt x="240" y="4522"/>
                </a:lnTo>
                <a:cubicBezTo>
                  <a:pt x="103" y="4659"/>
                  <a:pt x="1" y="4795"/>
                  <a:pt x="137" y="4932"/>
                </a:cubicBezTo>
                <a:cubicBezTo>
                  <a:pt x="204" y="4998"/>
                  <a:pt x="270" y="5023"/>
                  <a:pt x="334" y="5023"/>
                </a:cubicBezTo>
                <a:cubicBezTo>
                  <a:pt x="435" y="5023"/>
                  <a:pt x="532" y="4961"/>
                  <a:pt x="615" y="4898"/>
                </a:cubicBezTo>
                <a:cubicBezTo>
                  <a:pt x="922" y="4625"/>
                  <a:pt x="1263" y="4386"/>
                  <a:pt x="1536" y="4113"/>
                </a:cubicBezTo>
                <a:cubicBezTo>
                  <a:pt x="2765" y="2919"/>
                  <a:pt x="3959" y="1690"/>
                  <a:pt x="5154" y="462"/>
                </a:cubicBezTo>
                <a:cubicBezTo>
                  <a:pt x="5222" y="394"/>
                  <a:pt x="5256" y="325"/>
                  <a:pt x="5324" y="257"/>
                </a:cubicBezTo>
                <a:cubicBezTo>
                  <a:pt x="5324" y="117"/>
                  <a:pt x="5232" y="0"/>
                  <a:pt x="510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46" name="Google Shape;17046;p116"/>
          <p:cNvSpPr/>
          <p:nvPr/>
        </p:nvSpPr>
        <p:spPr>
          <a:xfrm>
            <a:off x="2184848" y="4504282"/>
            <a:ext cx="90275" cy="93926"/>
          </a:xfrm>
          <a:custGeom>
            <a:rect b="b" l="l" r="r" t="t"/>
            <a:pathLst>
              <a:path extrusionOk="0" h="5043" w="4847">
                <a:moveTo>
                  <a:pt x="4620" y="0"/>
                </a:moveTo>
                <a:cubicBezTo>
                  <a:pt x="4573" y="0"/>
                  <a:pt x="4522" y="9"/>
                  <a:pt x="4471" y="26"/>
                </a:cubicBezTo>
                <a:cubicBezTo>
                  <a:pt x="4402" y="94"/>
                  <a:pt x="4334" y="163"/>
                  <a:pt x="4266" y="265"/>
                </a:cubicBezTo>
                <a:cubicBezTo>
                  <a:pt x="4095" y="470"/>
                  <a:pt x="3925" y="743"/>
                  <a:pt x="3720" y="947"/>
                </a:cubicBezTo>
                <a:cubicBezTo>
                  <a:pt x="2628" y="2039"/>
                  <a:pt x="1536" y="3131"/>
                  <a:pt x="444" y="4257"/>
                </a:cubicBezTo>
                <a:cubicBezTo>
                  <a:pt x="308" y="4394"/>
                  <a:pt x="171" y="4530"/>
                  <a:pt x="69" y="4701"/>
                </a:cubicBezTo>
                <a:cubicBezTo>
                  <a:pt x="1" y="4872"/>
                  <a:pt x="137" y="5042"/>
                  <a:pt x="342" y="5042"/>
                </a:cubicBezTo>
                <a:cubicBezTo>
                  <a:pt x="410" y="5008"/>
                  <a:pt x="478" y="4940"/>
                  <a:pt x="512" y="4906"/>
                </a:cubicBezTo>
                <a:cubicBezTo>
                  <a:pt x="1639" y="3780"/>
                  <a:pt x="2799" y="2688"/>
                  <a:pt x="3891" y="1562"/>
                </a:cubicBezTo>
                <a:cubicBezTo>
                  <a:pt x="4198" y="1254"/>
                  <a:pt x="4437" y="947"/>
                  <a:pt x="4710" y="606"/>
                </a:cubicBezTo>
                <a:cubicBezTo>
                  <a:pt x="4778" y="504"/>
                  <a:pt x="4846" y="367"/>
                  <a:pt x="4846" y="231"/>
                </a:cubicBezTo>
                <a:cubicBezTo>
                  <a:pt x="4846" y="163"/>
                  <a:pt x="4812" y="60"/>
                  <a:pt x="4744" y="26"/>
                </a:cubicBezTo>
                <a:cubicBezTo>
                  <a:pt x="4710" y="9"/>
                  <a:pt x="4667" y="0"/>
                  <a:pt x="462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47" name="Google Shape;17047;p116"/>
          <p:cNvSpPr/>
          <p:nvPr/>
        </p:nvSpPr>
        <p:spPr>
          <a:xfrm>
            <a:off x="2167695" y="4466513"/>
            <a:ext cx="99160" cy="84334"/>
          </a:xfrm>
          <a:custGeom>
            <a:rect b="b" l="l" r="r" t="t"/>
            <a:pathLst>
              <a:path extrusionOk="0" h="4528" w="5324">
                <a:moveTo>
                  <a:pt x="5102" y="0"/>
                </a:moveTo>
                <a:cubicBezTo>
                  <a:pt x="5085" y="0"/>
                  <a:pt x="5068" y="2"/>
                  <a:pt x="5051" y="7"/>
                </a:cubicBezTo>
                <a:cubicBezTo>
                  <a:pt x="4948" y="41"/>
                  <a:pt x="4846" y="109"/>
                  <a:pt x="4778" y="177"/>
                </a:cubicBezTo>
                <a:cubicBezTo>
                  <a:pt x="4402" y="484"/>
                  <a:pt x="4061" y="757"/>
                  <a:pt x="3720" y="1030"/>
                </a:cubicBezTo>
                <a:lnTo>
                  <a:pt x="444" y="3828"/>
                </a:lnTo>
                <a:cubicBezTo>
                  <a:pt x="342" y="3931"/>
                  <a:pt x="239" y="3999"/>
                  <a:pt x="137" y="4136"/>
                </a:cubicBezTo>
                <a:cubicBezTo>
                  <a:pt x="34" y="4238"/>
                  <a:pt x="0" y="4374"/>
                  <a:pt x="137" y="4477"/>
                </a:cubicBezTo>
                <a:cubicBezTo>
                  <a:pt x="188" y="4511"/>
                  <a:pt x="248" y="4528"/>
                  <a:pt x="307" y="4528"/>
                </a:cubicBezTo>
                <a:cubicBezTo>
                  <a:pt x="367" y="4528"/>
                  <a:pt x="427" y="4511"/>
                  <a:pt x="478" y="4477"/>
                </a:cubicBezTo>
                <a:cubicBezTo>
                  <a:pt x="615" y="4443"/>
                  <a:pt x="717" y="4340"/>
                  <a:pt x="785" y="4272"/>
                </a:cubicBezTo>
                <a:lnTo>
                  <a:pt x="3515" y="1918"/>
                </a:lnTo>
                <a:cubicBezTo>
                  <a:pt x="4027" y="1440"/>
                  <a:pt x="4573" y="996"/>
                  <a:pt x="5119" y="553"/>
                </a:cubicBezTo>
                <a:cubicBezTo>
                  <a:pt x="5187" y="450"/>
                  <a:pt x="5255" y="382"/>
                  <a:pt x="5323" y="280"/>
                </a:cubicBezTo>
                <a:cubicBezTo>
                  <a:pt x="5323" y="101"/>
                  <a:pt x="5219" y="0"/>
                  <a:pt x="510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48" name="Google Shape;17048;p116"/>
          <p:cNvSpPr/>
          <p:nvPr/>
        </p:nvSpPr>
        <p:spPr>
          <a:xfrm>
            <a:off x="1755254" y="4580695"/>
            <a:ext cx="77554" cy="92361"/>
          </a:xfrm>
          <a:custGeom>
            <a:rect b="b" l="l" r="r" t="t"/>
            <a:pathLst>
              <a:path extrusionOk="0" h="4959" w="4164">
                <a:moveTo>
                  <a:pt x="3898" y="0"/>
                </a:moveTo>
                <a:cubicBezTo>
                  <a:pt x="3872" y="0"/>
                  <a:pt x="3846" y="6"/>
                  <a:pt x="3822" y="18"/>
                </a:cubicBezTo>
                <a:cubicBezTo>
                  <a:pt x="3583" y="188"/>
                  <a:pt x="3345" y="393"/>
                  <a:pt x="3174" y="598"/>
                </a:cubicBezTo>
                <a:cubicBezTo>
                  <a:pt x="3037" y="734"/>
                  <a:pt x="3003" y="939"/>
                  <a:pt x="2867" y="1076"/>
                </a:cubicBezTo>
                <a:cubicBezTo>
                  <a:pt x="2048" y="2065"/>
                  <a:pt x="1229" y="3021"/>
                  <a:pt x="410" y="4010"/>
                </a:cubicBezTo>
                <a:cubicBezTo>
                  <a:pt x="273" y="4181"/>
                  <a:pt x="171" y="4386"/>
                  <a:pt x="69" y="4590"/>
                </a:cubicBezTo>
                <a:cubicBezTo>
                  <a:pt x="0" y="4727"/>
                  <a:pt x="69" y="4863"/>
                  <a:pt x="205" y="4932"/>
                </a:cubicBezTo>
                <a:cubicBezTo>
                  <a:pt x="251" y="4950"/>
                  <a:pt x="292" y="4958"/>
                  <a:pt x="329" y="4958"/>
                </a:cubicBezTo>
                <a:cubicBezTo>
                  <a:pt x="431" y="4958"/>
                  <a:pt x="506" y="4895"/>
                  <a:pt x="581" y="4795"/>
                </a:cubicBezTo>
                <a:cubicBezTo>
                  <a:pt x="1127" y="4044"/>
                  <a:pt x="1707" y="3294"/>
                  <a:pt x="2287" y="2577"/>
                </a:cubicBezTo>
                <a:cubicBezTo>
                  <a:pt x="2833" y="1929"/>
                  <a:pt x="3379" y="1280"/>
                  <a:pt x="3925" y="666"/>
                </a:cubicBezTo>
                <a:cubicBezTo>
                  <a:pt x="4027" y="564"/>
                  <a:pt x="4095" y="427"/>
                  <a:pt x="4163" y="325"/>
                </a:cubicBezTo>
                <a:cubicBezTo>
                  <a:pt x="4163" y="128"/>
                  <a:pt x="4024" y="0"/>
                  <a:pt x="389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49" name="Google Shape;17049;p116"/>
          <p:cNvSpPr/>
          <p:nvPr/>
        </p:nvSpPr>
        <p:spPr>
          <a:xfrm>
            <a:off x="828703" y="4333167"/>
            <a:ext cx="84539" cy="93535"/>
          </a:xfrm>
          <a:custGeom>
            <a:rect b="b" l="l" r="r" t="t"/>
            <a:pathLst>
              <a:path extrusionOk="0" h="5022" w="4539">
                <a:moveTo>
                  <a:pt x="4231" y="1"/>
                </a:moveTo>
                <a:cubicBezTo>
                  <a:pt x="4163" y="1"/>
                  <a:pt x="4129" y="35"/>
                  <a:pt x="4061" y="69"/>
                </a:cubicBezTo>
                <a:cubicBezTo>
                  <a:pt x="3958" y="171"/>
                  <a:pt x="3890" y="274"/>
                  <a:pt x="3822" y="342"/>
                </a:cubicBezTo>
                <a:cubicBezTo>
                  <a:pt x="2593" y="1741"/>
                  <a:pt x="1536" y="3243"/>
                  <a:pt x="171" y="4539"/>
                </a:cubicBezTo>
                <a:cubicBezTo>
                  <a:pt x="34" y="4676"/>
                  <a:pt x="0" y="4812"/>
                  <a:pt x="137" y="4949"/>
                </a:cubicBezTo>
                <a:cubicBezTo>
                  <a:pt x="184" y="4996"/>
                  <a:pt x="254" y="5022"/>
                  <a:pt x="325" y="5022"/>
                </a:cubicBezTo>
                <a:cubicBezTo>
                  <a:pt x="407" y="5022"/>
                  <a:pt x="491" y="4988"/>
                  <a:pt x="546" y="4915"/>
                </a:cubicBezTo>
                <a:cubicBezTo>
                  <a:pt x="819" y="4710"/>
                  <a:pt x="1058" y="4471"/>
                  <a:pt x="1263" y="4232"/>
                </a:cubicBezTo>
                <a:cubicBezTo>
                  <a:pt x="2320" y="3004"/>
                  <a:pt x="3344" y="1741"/>
                  <a:pt x="4368" y="479"/>
                </a:cubicBezTo>
                <a:cubicBezTo>
                  <a:pt x="4402" y="410"/>
                  <a:pt x="4470" y="342"/>
                  <a:pt x="4504" y="274"/>
                </a:cubicBezTo>
                <a:cubicBezTo>
                  <a:pt x="4538" y="137"/>
                  <a:pt x="4436" y="1"/>
                  <a:pt x="423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50" name="Google Shape;17050;p116"/>
          <p:cNvSpPr/>
          <p:nvPr/>
        </p:nvSpPr>
        <p:spPr>
          <a:xfrm>
            <a:off x="1894429" y="4657220"/>
            <a:ext cx="96626" cy="78877"/>
          </a:xfrm>
          <a:custGeom>
            <a:rect b="b" l="l" r="r" t="t"/>
            <a:pathLst>
              <a:path extrusionOk="0" h="4235" w="5188">
                <a:moveTo>
                  <a:pt x="4832" y="1"/>
                </a:moveTo>
                <a:cubicBezTo>
                  <a:pt x="4780" y="1"/>
                  <a:pt x="4727" y="12"/>
                  <a:pt x="4675" y="38"/>
                </a:cubicBezTo>
                <a:cubicBezTo>
                  <a:pt x="4505" y="106"/>
                  <a:pt x="4334" y="242"/>
                  <a:pt x="4198" y="379"/>
                </a:cubicBezTo>
                <a:lnTo>
                  <a:pt x="308" y="3621"/>
                </a:lnTo>
                <a:cubicBezTo>
                  <a:pt x="239" y="3689"/>
                  <a:pt x="171" y="3791"/>
                  <a:pt x="103" y="3860"/>
                </a:cubicBezTo>
                <a:cubicBezTo>
                  <a:pt x="0" y="4030"/>
                  <a:pt x="103" y="4235"/>
                  <a:pt x="376" y="4235"/>
                </a:cubicBezTo>
                <a:cubicBezTo>
                  <a:pt x="512" y="4167"/>
                  <a:pt x="615" y="4098"/>
                  <a:pt x="717" y="4030"/>
                </a:cubicBezTo>
                <a:cubicBezTo>
                  <a:pt x="1434" y="3416"/>
                  <a:pt x="2150" y="2768"/>
                  <a:pt x="2901" y="2153"/>
                </a:cubicBezTo>
                <a:cubicBezTo>
                  <a:pt x="3617" y="1573"/>
                  <a:pt x="4163" y="891"/>
                  <a:pt x="4982" y="481"/>
                </a:cubicBezTo>
                <a:cubicBezTo>
                  <a:pt x="5153" y="413"/>
                  <a:pt x="5187" y="208"/>
                  <a:pt x="5085" y="72"/>
                </a:cubicBezTo>
                <a:cubicBezTo>
                  <a:pt x="5000" y="30"/>
                  <a:pt x="4916" y="1"/>
                  <a:pt x="483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51" name="Google Shape;17051;p116"/>
          <p:cNvSpPr/>
          <p:nvPr/>
        </p:nvSpPr>
        <p:spPr>
          <a:xfrm>
            <a:off x="787395" y="3885153"/>
            <a:ext cx="68019" cy="97818"/>
          </a:xfrm>
          <a:custGeom>
            <a:rect b="b" l="l" r="r" t="t"/>
            <a:pathLst>
              <a:path extrusionOk="0" h="5252" w="3652">
                <a:moveTo>
                  <a:pt x="3446" y="0"/>
                </a:moveTo>
                <a:cubicBezTo>
                  <a:pt x="3310" y="0"/>
                  <a:pt x="3208" y="34"/>
                  <a:pt x="3105" y="137"/>
                </a:cubicBezTo>
                <a:cubicBezTo>
                  <a:pt x="2389" y="1228"/>
                  <a:pt x="1672" y="2320"/>
                  <a:pt x="990" y="3446"/>
                </a:cubicBezTo>
                <a:cubicBezTo>
                  <a:pt x="717" y="3856"/>
                  <a:pt x="478" y="4300"/>
                  <a:pt x="205" y="4743"/>
                </a:cubicBezTo>
                <a:cubicBezTo>
                  <a:pt x="137" y="4880"/>
                  <a:pt x="0" y="5084"/>
                  <a:pt x="239" y="5221"/>
                </a:cubicBezTo>
                <a:cubicBezTo>
                  <a:pt x="289" y="5242"/>
                  <a:pt x="333" y="5252"/>
                  <a:pt x="372" y="5252"/>
                </a:cubicBezTo>
                <a:cubicBezTo>
                  <a:pt x="521" y="5252"/>
                  <a:pt x="602" y="5117"/>
                  <a:pt x="683" y="4982"/>
                </a:cubicBezTo>
                <a:cubicBezTo>
                  <a:pt x="751" y="4914"/>
                  <a:pt x="785" y="4846"/>
                  <a:pt x="853" y="4777"/>
                </a:cubicBezTo>
                <a:cubicBezTo>
                  <a:pt x="1229" y="4129"/>
                  <a:pt x="1604" y="3481"/>
                  <a:pt x="2013" y="2832"/>
                </a:cubicBezTo>
                <a:cubicBezTo>
                  <a:pt x="2457" y="2116"/>
                  <a:pt x="2935" y="1399"/>
                  <a:pt x="3412" y="682"/>
                </a:cubicBezTo>
                <a:cubicBezTo>
                  <a:pt x="3481" y="546"/>
                  <a:pt x="3549" y="410"/>
                  <a:pt x="3651" y="239"/>
                </a:cubicBezTo>
                <a:cubicBezTo>
                  <a:pt x="3549" y="137"/>
                  <a:pt x="3515" y="0"/>
                  <a:pt x="344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52" name="Google Shape;17052;p116"/>
          <p:cNvSpPr/>
          <p:nvPr/>
        </p:nvSpPr>
        <p:spPr>
          <a:xfrm>
            <a:off x="941805" y="4451595"/>
            <a:ext cx="82006" cy="85209"/>
          </a:xfrm>
          <a:custGeom>
            <a:rect b="b" l="l" r="r" t="t"/>
            <a:pathLst>
              <a:path extrusionOk="0" h="4575" w="4403">
                <a:moveTo>
                  <a:pt x="4126" y="1"/>
                </a:moveTo>
                <a:cubicBezTo>
                  <a:pt x="4015" y="1"/>
                  <a:pt x="3936" y="80"/>
                  <a:pt x="3857" y="159"/>
                </a:cubicBezTo>
                <a:lnTo>
                  <a:pt x="137" y="4083"/>
                </a:lnTo>
                <a:cubicBezTo>
                  <a:pt x="103" y="4118"/>
                  <a:pt x="35" y="4152"/>
                  <a:pt x="35" y="4220"/>
                </a:cubicBezTo>
                <a:cubicBezTo>
                  <a:pt x="35" y="4254"/>
                  <a:pt x="1" y="4425"/>
                  <a:pt x="35" y="4493"/>
                </a:cubicBezTo>
                <a:cubicBezTo>
                  <a:pt x="85" y="4543"/>
                  <a:pt x="172" y="4575"/>
                  <a:pt x="255" y="4575"/>
                </a:cubicBezTo>
                <a:cubicBezTo>
                  <a:pt x="285" y="4575"/>
                  <a:pt x="315" y="4570"/>
                  <a:pt x="342" y="4561"/>
                </a:cubicBezTo>
                <a:cubicBezTo>
                  <a:pt x="513" y="4459"/>
                  <a:pt x="649" y="4356"/>
                  <a:pt x="786" y="4220"/>
                </a:cubicBezTo>
                <a:cubicBezTo>
                  <a:pt x="1161" y="3845"/>
                  <a:pt x="1537" y="3469"/>
                  <a:pt x="1912" y="3094"/>
                </a:cubicBezTo>
                <a:cubicBezTo>
                  <a:pt x="2628" y="2275"/>
                  <a:pt x="3379" y="1490"/>
                  <a:pt x="4130" y="671"/>
                </a:cubicBezTo>
                <a:cubicBezTo>
                  <a:pt x="4232" y="535"/>
                  <a:pt x="4335" y="398"/>
                  <a:pt x="4403" y="228"/>
                </a:cubicBezTo>
                <a:cubicBezTo>
                  <a:pt x="4335" y="159"/>
                  <a:pt x="4300" y="57"/>
                  <a:pt x="4232" y="23"/>
                </a:cubicBezTo>
                <a:cubicBezTo>
                  <a:pt x="4194" y="7"/>
                  <a:pt x="4159" y="1"/>
                  <a:pt x="412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53" name="Google Shape;17053;p116"/>
          <p:cNvSpPr/>
          <p:nvPr/>
        </p:nvSpPr>
        <p:spPr>
          <a:xfrm>
            <a:off x="654570" y="4109942"/>
            <a:ext cx="62301" cy="95304"/>
          </a:xfrm>
          <a:custGeom>
            <a:rect b="b" l="l" r="r" t="t"/>
            <a:pathLst>
              <a:path extrusionOk="0" h="5117" w="3345">
                <a:moveTo>
                  <a:pt x="3094" y="0"/>
                </a:moveTo>
                <a:cubicBezTo>
                  <a:pt x="3021" y="0"/>
                  <a:pt x="2915" y="50"/>
                  <a:pt x="2833" y="78"/>
                </a:cubicBezTo>
                <a:cubicBezTo>
                  <a:pt x="2764" y="112"/>
                  <a:pt x="2798" y="146"/>
                  <a:pt x="2764" y="214"/>
                </a:cubicBezTo>
                <a:cubicBezTo>
                  <a:pt x="1843" y="1716"/>
                  <a:pt x="1058" y="3320"/>
                  <a:pt x="34" y="4787"/>
                </a:cubicBezTo>
                <a:cubicBezTo>
                  <a:pt x="0" y="4889"/>
                  <a:pt x="0" y="4992"/>
                  <a:pt x="34" y="5060"/>
                </a:cubicBezTo>
                <a:cubicBezTo>
                  <a:pt x="94" y="5100"/>
                  <a:pt x="166" y="5116"/>
                  <a:pt x="236" y="5116"/>
                </a:cubicBezTo>
                <a:cubicBezTo>
                  <a:pt x="285" y="5116"/>
                  <a:pt x="333" y="5108"/>
                  <a:pt x="376" y="5094"/>
                </a:cubicBezTo>
                <a:cubicBezTo>
                  <a:pt x="615" y="4923"/>
                  <a:pt x="785" y="4719"/>
                  <a:pt x="956" y="4480"/>
                </a:cubicBezTo>
                <a:cubicBezTo>
                  <a:pt x="1195" y="4104"/>
                  <a:pt x="1365" y="3729"/>
                  <a:pt x="1570" y="3354"/>
                </a:cubicBezTo>
                <a:cubicBezTo>
                  <a:pt x="2082" y="2432"/>
                  <a:pt x="2594" y="1545"/>
                  <a:pt x="3106" y="658"/>
                </a:cubicBezTo>
                <a:cubicBezTo>
                  <a:pt x="3174" y="521"/>
                  <a:pt x="3242" y="385"/>
                  <a:pt x="3344" y="214"/>
                </a:cubicBezTo>
                <a:cubicBezTo>
                  <a:pt x="3276" y="146"/>
                  <a:pt x="3208" y="10"/>
                  <a:pt x="3140" y="10"/>
                </a:cubicBezTo>
                <a:cubicBezTo>
                  <a:pt x="3127" y="3"/>
                  <a:pt x="3111" y="0"/>
                  <a:pt x="30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54" name="Google Shape;17054;p116"/>
          <p:cNvSpPr/>
          <p:nvPr/>
        </p:nvSpPr>
        <p:spPr>
          <a:xfrm>
            <a:off x="2055841" y="4628391"/>
            <a:ext cx="89624" cy="70216"/>
          </a:xfrm>
          <a:custGeom>
            <a:rect b="b" l="l" r="r" t="t"/>
            <a:pathLst>
              <a:path extrusionOk="0" h="3770" w="4812">
                <a:moveTo>
                  <a:pt x="4614" y="1"/>
                </a:moveTo>
                <a:cubicBezTo>
                  <a:pt x="4535" y="1"/>
                  <a:pt x="4437" y="16"/>
                  <a:pt x="4368" y="16"/>
                </a:cubicBezTo>
                <a:cubicBezTo>
                  <a:pt x="4266" y="16"/>
                  <a:pt x="4266" y="118"/>
                  <a:pt x="4198" y="187"/>
                </a:cubicBezTo>
                <a:cubicBezTo>
                  <a:pt x="3925" y="426"/>
                  <a:pt x="3686" y="699"/>
                  <a:pt x="3345" y="937"/>
                </a:cubicBezTo>
                <a:cubicBezTo>
                  <a:pt x="2355" y="1688"/>
                  <a:pt x="1331" y="2439"/>
                  <a:pt x="308" y="3190"/>
                </a:cubicBezTo>
                <a:cubicBezTo>
                  <a:pt x="205" y="3224"/>
                  <a:pt x="137" y="3292"/>
                  <a:pt x="69" y="3360"/>
                </a:cubicBezTo>
                <a:cubicBezTo>
                  <a:pt x="35" y="3428"/>
                  <a:pt x="1" y="3531"/>
                  <a:pt x="35" y="3599"/>
                </a:cubicBezTo>
                <a:cubicBezTo>
                  <a:pt x="69" y="3667"/>
                  <a:pt x="171" y="3701"/>
                  <a:pt x="240" y="3770"/>
                </a:cubicBezTo>
                <a:cubicBezTo>
                  <a:pt x="342" y="3701"/>
                  <a:pt x="444" y="3667"/>
                  <a:pt x="547" y="3599"/>
                </a:cubicBezTo>
                <a:cubicBezTo>
                  <a:pt x="751" y="3531"/>
                  <a:pt x="922" y="3394"/>
                  <a:pt x="1093" y="3292"/>
                </a:cubicBezTo>
                <a:cubicBezTo>
                  <a:pt x="2082" y="2541"/>
                  <a:pt x="3072" y="1859"/>
                  <a:pt x="4027" y="1108"/>
                </a:cubicBezTo>
                <a:cubicBezTo>
                  <a:pt x="4300" y="869"/>
                  <a:pt x="4539" y="596"/>
                  <a:pt x="4744" y="323"/>
                </a:cubicBezTo>
                <a:cubicBezTo>
                  <a:pt x="4812" y="221"/>
                  <a:pt x="4778" y="84"/>
                  <a:pt x="4710" y="16"/>
                </a:cubicBezTo>
                <a:cubicBezTo>
                  <a:pt x="4687" y="5"/>
                  <a:pt x="4653" y="1"/>
                  <a:pt x="461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55" name="Google Shape;17055;p116"/>
          <p:cNvSpPr/>
          <p:nvPr/>
        </p:nvSpPr>
        <p:spPr>
          <a:xfrm>
            <a:off x="2223623" y="4126536"/>
            <a:ext cx="82639" cy="81261"/>
          </a:xfrm>
          <a:custGeom>
            <a:rect b="b" l="l" r="r" t="t"/>
            <a:pathLst>
              <a:path extrusionOk="0" h="4363" w="4437">
                <a:moveTo>
                  <a:pt x="4197" y="0"/>
                </a:moveTo>
                <a:cubicBezTo>
                  <a:pt x="4152" y="0"/>
                  <a:pt x="4105" y="13"/>
                  <a:pt x="4061" y="40"/>
                </a:cubicBezTo>
                <a:cubicBezTo>
                  <a:pt x="3890" y="142"/>
                  <a:pt x="3754" y="245"/>
                  <a:pt x="3651" y="347"/>
                </a:cubicBezTo>
                <a:cubicBezTo>
                  <a:pt x="2593" y="1439"/>
                  <a:pt x="1502" y="2497"/>
                  <a:pt x="478" y="3589"/>
                </a:cubicBezTo>
                <a:cubicBezTo>
                  <a:pt x="375" y="3691"/>
                  <a:pt x="273" y="3793"/>
                  <a:pt x="205" y="3896"/>
                </a:cubicBezTo>
                <a:cubicBezTo>
                  <a:pt x="102" y="4032"/>
                  <a:pt x="0" y="4203"/>
                  <a:pt x="205" y="4305"/>
                </a:cubicBezTo>
                <a:cubicBezTo>
                  <a:pt x="256" y="4346"/>
                  <a:pt x="301" y="4363"/>
                  <a:pt x="342" y="4363"/>
                </a:cubicBezTo>
                <a:cubicBezTo>
                  <a:pt x="437" y="4363"/>
                  <a:pt x="509" y="4275"/>
                  <a:pt x="580" y="4203"/>
                </a:cubicBezTo>
                <a:cubicBezTo>
                  <a:pt x="921" y="3862"/>
                  <a:pt x="1229" y="3555"/>
                  <a:pt x="1536" y="3248"/>
                </a:cubicBezTo>
                <a:cubicBezTo>
                  <a:pt x="2423" y="2360"/>
                  <a:pt x="3310" y="1473"/>
                  <a:pt x="4163" y="586"/>
                </a:cubicBezTo>
                <a:cubicBezTo>
                  <a:pt x="4266" y="518"/>
                  <a:pt x="4334" y="415"/>
                  <a:pt x="4436" y="279"/>
                </a:cubicBezTo>
                <a:cubicBezTo>
                  <a:pt x="4436" y="102"/>
                  <a:pt x="4324" y="0"/>
                  <a:pt x="419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56" name="Google Shape;17056;p116"/>
          <p:cNvSpPr/>
          <p:nvPr/>
        </p:nvSpPr>
        <p:spPr>
          <a:xfrm>
            <a:off x="2035504" y="4495733"/>
            <a:ext cx="81373" cy="81689"/>
          </a:xfrm>
          <a:custGeom>
            <a:rect b="b" l="l" r="r" t="t"/>
            <a:pathLst>
              <a:path extrusionOk="0" h="4386" w="4369">
                <a:moveTo>
                  <a:pt x="4126" y="1"/>
                </a:moveTo>
                <a:cubicBezTo>
                  <a:pt x="4105" y="1"/>
                  <a:pt x="4083" y="3"/>
                  <a:pt x="4061" y="7"/>
                </a:cubicBezTo>
                <a:cubicBezTo>
                  <a:pt x="3959" y="76"/>
                  <a:pt x="3891" y="144"/>
                  <a:pt x="3822" y="212"/>
                </a:cubicBezTo>
                <a:cubicBezTo>
                  <a:pt x="2696" y="1509"/>
                  <a:pt x="1502" y="2771"/>
                  <a:pt x="240" y="3931"/>
                </a:cubicBezTo>
                <a:cubicBezTo>
                  <a:pt x="103" y="4034"/>
                  <a:pt x="1" y="4170"/>
                  <a:pt x="137" y="4307"/>
                </a:cubicBezTo>
                <a:cubicBezTo>
                  <a:pt x="195" y="4365"/>
                  <a:pt x="259" y="4386"/>
                  <a:pt x="323" y="4386"/>
                </a:cubicBezTo>
                <a:cubicBezTo>
                  <a:pt x="412" y="4386"/>
                  <a:pt x="502" y="4346"/>
                  <a:pt x="581" y="4307"/>
                </a:cubicBezTo>
                <a:cubicBezTo>
                  <a:pt x="683" y="4204"/>
                  <a:pt x="820" y="4136"/>
                  <a:pt x="922" y="4034"/>
                </a:cubicBezTo>
                <a:cubicBezTo>
                  <a:pt x="2116" y="2908"/>
                  <a:pt x="3208" y="1713"/>
                  <a:pt x="4266" y="451"/>
                </a:cubicBezTo>
                <a:cubicBezTo>
                  <a:pt x="4300" y="383"/>
                  <a:pt x="4334" y="314"/>
                  <a:pt x="4368" y="246"/>
                </a:cubicBezTo>
                <a:cubicBezTo>
                  <a:pt x="4368" y="98"/>
                  <a:pt x="4265" y="1"/>
                  <a:pt x="412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57" name="Google Shape;17057;p116"/>
          <p:cNvSpPr/>
          <p:nvPr/>
        </p:nvSpPr>
        <p:spPr>
          <a:xfrm>
            <a:off x="1867871" y="4481784"/>
            <a:ext cx="78057" cy="78355"/>
          </a:xfrm>
          <a:custGeom>
            <a:rect b="b" l="l" r="r" t="t"/>
            <a:pathLst>
              <a:path extrusionOk="0" h="4207" w="4191">
                <a:moveTo>
                  <a:pt x="3996" y="0"/>
                </a:moveTo>
                <a:cubicBezTo>
                  <a:pt x="3928" y="0"/>
                  <a:pt x="3854" y="20"/>
                  <a:pt x="3815" y="40"/>
                </a:cubicBezTo>
                <a:cubicBezTo>
                  <a:pt x="3713" y="74"/>
                  <a:pt x="3644" y="176"/>
                  <a:pt x="3576" y="244"/>
                </a:cubicBezTo>
                <a:lnTo>
                  <a:pt x="334" y="3589"/>
                </a:lnTo>
                <a:cubicBezTo>
                  <a:pt x="232" y="3691"/>
                  <a:pt x="130" y="3759"/>
                  <a:pt x="96" y="3862"/>
                </a:cubicBezTo>
                <a:cubicBezTo>
                  <a:pt x="1" y="4019"/>
                  <a:pt x="111" y="4207"/>
                  <a:pt x="317" y="4207"/>
                </a:cubicBezTo>
                <a:cubicBezTo>
                  <a:pt x="334" y="4207"/>
                  <a:pt x="351" y="4205"/>
                  <a:pt x="369" y="4203"/>
                </a:cubicBezTo>
                <a:cubicBezTo>
                  <a:pt x="505" y="4135"/>
                  <a:pt x="642" y="4032"/>
                  <a:pt x="778" y="3930"/>
                </a:cubicBezTo>
                <a:cubicBezTo>
                  <a:pt x="1870" y="2770"/>
                  <a:pt x="2962" y="1644"/>
                  <a:pt x="4054" y="483"/>
                </a:cubicBezTo>
                <a:cubicBezTo>
                  <a:pt x="4088" y="449"/>
                  <a:pt x="4156" y="415"/>
                  <a:pt x="4156" y="347"/>
                </a:cubicBezTo>
                <a:cubicBezTo>
                  <a:pt x="4156" y="244"/>
                  <a:pt x="4190" y="74"/>
                  <a:pt x="4122" y="40"/>
                </a:cubicBezTo>
                <a:cubicBezTo>
                  <a:pt x="4093" y="11"/>
                  <a:pt x="4046" y="0"/>
                  <a:pt x="399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58" name="Google Shape;17058;p116"/>
          <p:cNvSpPr/>
          <p:nvPr/>
        </p:nvSpPr>
        <p:spPr>
          <a:xfrm>
            <a:off x="707313" y="4230382"/>
            <a:ext cx="67385" cy="81205"/>
          </a:xfrm>
          <a:custGeom>
            <a:rect b="b" l="l" r="r" t="t"/>
            <a:pathLst>
              <a:path extrusionOk="0" h="4360" w="3618">
                <a:moveTo>
                  <a:pt x="3345" y="0"/>
                </a:moveTo>
                <a:cubicBezTo>
                  <a:pt x="3302" y="0"/>
                  <a:pt x="3259" y="9"/>
                  <a:pt x="3208" y="26"/>
                </a:cubicBezTo>
                <a:cubicBezTo>
                  <a:pt x="3106" y="128"/>
                  <a:pt x="2969" y="231"/>
                  <a:pt x="2901" y="367"/>
                </a:cubicBezTo>
                <a:lnTo>
                  <a:pt x="69" y="3950"/>
                </a:lnTo>
                <a:cubicBezTo>
                  <a:pt x="69" y="3984"/>
                  <a:pt x="1" y="3984"/>
                  <a:pt x="1" y="4018"/>
                </a:cubicBezTo>
                <a:cubicBezTo>
                  <a:pt x="1" y="4053"/>
                  <a:pt x="1" y="4223"/>
                  <a:pt x="35" y="4257"/>
                </a:cubicBezTo>
                <a:cubicBezTo>
                  <a:pt x="103" y="4326"/>
                  <a:pt x="205" y="4360"/>
                  <a:pt x="308" y="4360"/>
                </a:cubicBezTo>
                <a:cubicBezTo>
                  <a:pt x="410" y="4326"/>
                  <a:pt x="512" y="4257"/>
                  <a:pt x="581" y="4189"/>
                </a:cubicBezTo>
                <a:cubicBezTo>
                  <a:pt x="751" y="4018"/>
                  <a:pt x="922" y="3848"/>
                  <a:pt x="1093" y="3643"/>
                </a:cubicBezTo>
                <a:cubicBezTo>
                  <a:pt x="1877" y="2585"/>
                  <a:pt x="2696" y="1562"/>
                  <a:pt x="3481" y="504"/>
                </a:cubicBezTo>
                <a:cubicBezTo>
                  <a:pt x="3549" y="401"/>
                  <a:pt x="3583" y="333"/>
                  <a:pt x="3618" y="231"/>
                </a:cubicBezTo>
                <a:cubicBezTo>
                  <a:pt x="3583" y="162"/>
                  <a:pt x="3549" y="60"/>
                  <a:pt x="3481" y="26"/>
                </a:cubicBezTo>
                <a:cubicBezTo>
                  <a:pt x="3430" y="9"/>
                  <a:pt x="3387" y="0"/>
                  <a:pt x="334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59" name="Google Shape;17059;p116"/>
          <p:cNvSpPr/>
          <p:nvPr/>
        </p:nvSpPr>
        <p:spPr>
          <a:xfrm>
            <a:off x="752438" y="3838351"/>
            <a:ext cx="55316" cy="88841"/>
          </a:xfrm>
          <a:custGeom>
            <a:rect b="b" l="l" r="r" t="t"/>
            <a:pathLst>
              <a:path extrusionOk="0" h="4770" w="2970">
                <a:moveTo>
                  <a:pt x="2696" y="0"/>
                </a:moveTo>
                <a:cubicBezTo>
                  <a:pt x="2585" y="0"/>
                  <a:pt x="2510" y="86"/>
                  <a:pt x="2457" y="193"/>
                </a:cubicBezTo>
                <a:cubicBezTo>
                  <a:pt x="2423" y="261"/>
                  <a:pt x="2423" y="295"/>
                  <a:pt x="2389" y="363"/>
                </a:cubicBezTo>
                <a:cubicBezTo>
                  <a:pt x="1706" y="1762"/>
                  <a:pt x="956" y="3059"/>
                  <a:pt x="69" y="4322"/>
                </a:cubicBezTo>
                <a:cubicBezTo>
                  <a:pt x="0" y="4424"/>
                  <a:pt x="0" y="4560"/>
                  <a:pt x="34" y="4663"/>
                </a:cubicBezTo>
                <a:cubicBezTo>
                  <a:pt x="71" y="4736"/>
                  <a:pt x="147" y="4770"/>
                  <a:pt x="225" y="4770"/>
                </a:cubicBezTo>
                <a:cubicBezTo>
                  <a:pt x="293" y="4770"/>
                  <a:pt x="362" y="4744"/>
                  <a:pt x="410" y="4697"/>
                </a:cubicBezTo>
                <a:cubicBezTo>
                  <a:pt x="615" y="4526"/>
                  <a:pt x="751" y="4356"/>
                  <a:pt x="922" y="4151"/>
                </a:cubicBezTo>
                <a:cubicBezTo>
                  <a:pt x="1536" y="3025"/>
                  <a:pt x="2150" y="1899"/>
                  <a:pt x="2764" y="739"/>
                </a:cubicBezTo>
                <a:cubicBezTo>
                  <a:pt x="2833" y="602"/>
                  <a:pt x="2901" y="466"/>
                  <a:pt x="2969" y="261"/>
                </a:cubicBezTo>
                <a:cubicBezTo>
                  <a:pt x="2935" y="227"/>
                  <a:pt x="2901" y="90"/>
                  <a:pt x="2798" y="22"/>
                </a:cubicBezTo>
                <a:cubicBezTo>
                  <a:pt x="2761" y="7"/>
                  <a:pt x="2727" y="0"/>
                  <a:pt x="269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60" name="Google Shape;17060;p116"/>
          <p:cNvSpPr/>
          <p:nvPr/>
        </p:nvSpPr>
        <p:spPr>
          <a:xfrm>
            <a:off x="2337376" y="3982369"/>
            <a:ext cx="69136" cy="79305"/>
          </a:xfrm>
          <a:custGeom>
            <a:rect b="b" l="l" r="r" t="t"/>
            <a:pathLst>
              <a:path extrusionOk="0" h="4258" w="3712">
                <a:moveTo>
                  <a:pt x="3466" y="0"/>
                </a:moveTo>
                <a:cubicBezTo>
                  <a:pt x="3426" y="0"/>
                  <a:pt x="3384" y="11"/>
                  <a:pt x="3344" y="35"/>
                </a:cubicBezTo>
                <a:cubicBezTo>
                  <a:pt x="3139" y="103"/>
                  <a:pt x="2969" y="240"/>
                  <a:pt x="2832" y="410"/>
                </a:cubicBezTo>
                <a:cubicBezTo>
                  <a:pt x="2491" y="786"/>
                  <a:pt x="2184" y="1195"/>
                  <a:pt x="1877" y="1605"/>
                </a:cubicBezTo>
                <a:lnTo>
                  <a:pt x="137" y="3754"/>
                </a:lnTo>
                <a:cubicBezTo>
                  <a:pt x="103" y="3823"/>
                  <a:pt x="0" y="3891"/>
                  <a:pt x="0" y="3959"/>
                </a:cubicBezTo>
                <a:cubicBezTo>
                  <a:pt x="0" y="4062"/>
                  <a:pt x="0" y="4198"/>
                  <a:pt x="68" y="4232"/>
                </a:cubicBezTo>
                <a:cubicBezTo>
                  <a:pt x="103" y="4249"/>
                  <a:pt x="154" y="4258"/>
                  <a:pt x="205" y="4258"/>
                </a:cubicBezTo>
                <a:cubicBezTo>
                  <a:pt x="256" y="4258"/>
                  <a:pt x="307" y="4249"/>
                  <a:pt x="341" y="4232"/>
                </a:cubicBezTo>
                <a:cubicBezTo>
                  <a:pt x="444" y="4198"/>
                  <a:pt x="478" y="4130"/>
                  <a:pt x="546" y="4062"/>
                </a:cubicBezTo>
                <a:lnTo>
                  <a:pt x="1945" y="2389"/>
                </a:lnTo>
                <a:lnTo>
                  <a:pt x="3549" y="479"/>
                </a:lnTo>
                <a:cubicBezTo>
                  <a:pt x="3617" y="410"/>
                  <a:pt x="3651" y="342"/>
                  <a:pt x="3685" y="274"/>
                </a:cubicBezTo>
                <a:cubicBezTo>
                  <a:pt x="3712" y="117"/>
                  <a:pt x="3598" y="0"/>
                  <a:pt x="346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61" name="Google Shape;17061;p116"/>
          <p:cNvSpPr/>
          <p:nvPr/>
        </p:nvSpPr>
        <p:spPr>
          <a:xfrm>
            <a:off x="2023436" y="4393284"/>
            <a:ext cx="74370" cy="73364"/>
          </a:xfrm>
          <a:custGeom>
            <a:rect b="b" l="l" r="r" t="t"/>
            <a:pathLst>
              <a:path extrusionOk="0" h="3939" w="3993">
                <a:moveTo>
                  <a:pt x="3758" y="1"/>
                </a:moveTo>
                <a:cubicBezTo>
                  <a:pt x="3714" y="1"/>
                  <a:pt x="3667" y="16"/>
                  <a:pt x="3617" y="49"/>
                </a:cubicBezTo>
                <a:cubicBezTo>
                  <a:pt x="3447" y="151"/>
                  <a:pt x="3276" y="287"/>
                  <a:pt x="3140" y="424"/>
                </a:cubicBezTo>
                <a:cubicBezTo>
                  <a:pt x="2150" y="1414"/>
                  <a:pt x="1195" y="2403"/>
                  <a:pt x="205" y="3359"/>
                </a:cubicBezTo>
                <a:cubicBezTo>
                  <a:pt x="137" y="3427"/>
                  <a:pt x="69" y="3461"/>
                  <a:pt x="69" y="3529"/>
                </a:cubicBezTo>
                <a:cubicBezTo>
                  <a:pt x="34" y="3632"/>
                  <a:pt x="0" y="3768"/>
                  <a:pt x="69" y="3836"/>
                </a:cubicBezTo>
                <a:cubicBezTo>
                  <a:pt x="120" y="3905"/>
                  <a:pt x="188" y="3939"/>
                  <a:pt x="256" y="3939"/>
                </a:cubicBezTo>
                <a:cubicBezTo>
                  <a:pt x="325" y="3939"/>
                  <a:pt x="393" y="3905"/>
                  <a:pt x="444" y="3836"/>
                </a:cubicBezTo>
                <a:cubicBezTo>
                  <a:pt x="717" y="3632"/>
                  <a:pt x="956" y="3393"/>
                  <a:pt x="1195" y="3154"/>
                </a:cubicBezTo>
                <a:cubicBezTo>
                  <a:pt x="1911" y="2437"/>
                  <a:pt x="2594" y="1721"/>
                  <a:pt x="3310" y="970"/>
                </a:cubicBezTo>
                <a:cubicBezTo>
                  <a:pt x="3447" y="833"/>
                  <a:pt x="3617" y="731"/>
                  <a:pt x="3754" y="595"/>
                </a:cubicBezTo>
                <a:cubicBezTo>
                  <a:pt x="3856" y="526"/>
                  <a:pt x="3925" y="424"/>
                  <a:pt x="3993" y="356"/>
                </a:cubicBezTo>
                <a:cubicBezTo>
                  <a:pt x="3993" y="149"/>
                  <a:pt x="3895" y="1"/>
                  <a:pt x="37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62" name="Google Shape;17062;p116"/>
          <p:cNvSpPr/>
          <p:nvPr/>
        </p:nvSpPr>
        <p:spPr>
          <a:xfrm>
            <a:off x="2118119" y="4294429"/>
            <a:ext cx="78188" cy="71818"/>
          </a:xfrm>
          <a:custGeom>
            <a:rect b="b" l="l" r="r" t="t"/>
            <a:pathLst>
              <a:path extrusionOk="0" h="3856" w="4198">
                <a:moveTo>
                  <a:pt x="3904" y="0"/>
                </a:moveTo>
                <a:cubicBezTo>
                  <a:pt x="3807" y="0"/>
                  <a:pt x="3705" y="58"/>
                  <a:pt x="3618" y="102"/>
                </a:cubicBezTo>
                <a:cubicBezTo>
                  <a:pt x="3481" y="204"/>
                  <a:pt x="3345" y="341"/>
                  <a:pt x="3242" y="443"/>
                </a:cubicBezTo>
                <a:lnTo>
                  <a:pt x="205" y="3343"/>
                </a:lnTo>
                <a:cubicBezTo>
                  <a:pt x="137" y="3412"/>
                  <a:pt x="103" y="3480"/>
                  <a:pt x="69" y="3548"/>
                </a:cubicBezTo>
                <a:cubicBezTo>
                  <a:pt x="1" y="3685"/>
                  <a:pt x="103" y="3821"/>
                  <a:pt x="342" y="3855"/>
                </a:cubicBezTo>
                <a:cubicBezTo>
                  <a:pt x="478" y="3753"/>
                  <a:pt x="615" y="3650"/>
                  <a:pt x="751" y="3548"/>
                </a:cubicBezTo>
                <a:cubicBezTo>
                  <a:pt x="1809" y="2559"/>
                  <a:pt x="2867" y="1569"/>
                  <a:pt x="3891" y="579"/>
                </a:cubicBezTo>
                <a:lnTo>
                  <a:pt x="3993" y="477"/>
                </a:lnTo>
                <a:cubicBezTo>
                  <a:pt x="4130" y="341"/>
                  <a:pt x="4198" y="204"/>
                  <a:pt x="4061" y="68"/>
                </a:cubicBezTo>
                <a:cubicBezTo>
                  <a:pt x="4012" y="18"/>
                  <a:pt x="3959" y="0"/>
                  <a:pt x="390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63" name="Google Shape;17063;p116"/>
          <p:cNvSpPr/>
          <p:nvPr/>
        </p:nvSpPr>
        <p:spPr>
          <a:xfrm>
            <a:off x="837586" y="3918583"/>
            <a:ext cx="48965" cy="84781"/>
          </a:xfrm>
          <a:custGeom>
            <a:rect b="b" l="l" r="r" t="t"/>
            <a:pathLst>
              <a:path extrusionOk="0" h="4552" w="2629">
                <a:moveTo>
                  <a:pt x="2444" y="0"/>
                </a:moveTo>
                <a:cubicBezTo>
                  <a:pt x="2369" y="0"/>
                  <a:pt x="2294" y="32"/>
                  <a:pt x="2219" y="82"/>
                </a:cubicBezTo>
                <a:cubicBezTo>
                  <a:pt x="2116" y="184"/>
                  <a:pt x="2048" y="287"/>
                  <a:pt x="2014" y="423"/>
                </a:cubicBezTo>
                <a:lnTo>
                  <a:pt x="308" y="3767"/>
                </a:lnTo>
                <a:cubicBezTo>
                  <a:pt x="206" y="3904"/>
                  <a:pt x="137" y="4040"/>
                  <a:pt x="69" y="4211"/>
                </a:cubicBezTo>
                <a:cubicBezTo>
                  <a:pt x="1" y="4381"/>
                  <a:pt x="103" y="4552"/>
                  <a:pt x="376" y="4552"/>
                </a:cubicBezTo>
                <a:cubicBezTo>
                  <a:pt x="444" y="4484"/>
                  <a:pt x="513" y="4450"/>
                  <a:pt x="581" y="4381"/>
                </a:cubicBezTo>
                <a:cubicBezTo>
                  <a:pt x="649" y="4313"/>
                  <a:pt x="717" y="4211"/>
                  <a:pt x="751" y="4108"/>
                </a:cubicBezTo>
                <a:lnTo>
                  <a:pt x="2526" y="525"/>
                </a:lnTo>
                <a:cubicBezTo>
                  <a:pt x="2594" y="457"/>
                  <a:pt x="2628" y="355"/>
                  <a:pt x="2628" y="287"/>
                </a:cubicBezTo>
                <a:cubicBezTo>
                  <a:pt x="2628" y="184"/>
                  <a:pt x="2594" y="82"/>
                  <a:pt x="2526" y="14"/>
                </a:cubicBezTo>
                <a:cubicBezTo>
                  <a:pt x="2498" y="4"/>
                  <a:pt x="2471" y="0"/>
                  <a:pt x="24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64" name="Google Shape;17064;p116"/>
          <p:cNvSpPr/>
          <p:nvPr/>
        </p:nvSpPr>
        <p:spPr>
          <a:xfrm>
            <a:off x="805814" y="3820566"/>
            <a:ext cx="52131" cy="82658"/>
          </a:xfrm>
          <a:custGeom>
            <a:rect b="b" l="l" r="r" t="t"/>
            <a:pathLst>
              <a:path extrusionOk="0" h="4438" w="2799">
                <a:moveTo>
                  <a:pt x="2563" y="1"/>
                </a:moveTo>
                <a:cubicBezTo>
                  <a:pt x="2529" y="1"/>
                  <a:pt x="2493" y="7"/>
                  <a:pt x="2457" y="22"/>
                </a:cubicBezTo>
                <a:cubicBezTo>
                  <a:pt x="2355" y="90"/>
                  <a:pt x="2253" y="158"/>
                  <a:pt x="2185" y="295"/>
                </a:cubicBezTo>
                <a:cubicBezTo>
                  <a:pt x="1366" y="1421"/>
                  <a:pt x="683" y="2649"/>
                  <a:pt x="69" y="3912"/>
                </a:cubicBezTo>
                <a:cubicBezTo>
                  <a:pt x="35" y="3980"/>
                  <a:pt x="1" y="4082"/>
                  <a:pt x="1" y="4185"/>
                </a:cubicBezTo>
                <a:cubicBezTo>
                  <a:pt x="1" y="4287"/>
                  <a:pt x="35" y="4355"/>
                  <a:pt x="137" y="4423"/>
                </a:cubicBezTo>
                <a:cubicBezTo>
                  <a:pt x="167" y="4433"/>
                  <a:pt x="197" y="4438"/>
                  <a:pt x="226" y="4438"/>
                </a:cubicBezTo>
                <a:cubicBezTo>
                  <a:pt x="297" y="4438"/>
                  <a:pt x="362" y="4413"/>
                  <a:pt x="410" y="4389"/>
                </a:cubicBezTo>
                <a:cubicBezTo>
                  <a:pt x="512" y="4287"/>
                  <a:pt x="581" y="4185"/>
                  <a:pt x="615" y="4082"/>
                </a:cubicBezTo>
                <a:cubicBezTo>
                  <a:pt x="1195" y="2820"/>
                  <a:pt x="1877" y="1625"/>
                  <a:pt x="2662" y="499"/>
                </a:cubicBezTo>
                <a:cubicBezTo>
                  <a:pt x="2696" y="431"/>
                  <a:pt x="2765" y="329"/>
                  <a:pt x="2799" y="260"/>
                </a:cubicBezTo>
                <a:cubicBezTo>
                  <a:pt x="2799" y="98"/>
                  <a:pt x="2692" y="1"/>
                  <a:pt x="256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65" name="Google Shape;17065;p116"/>
          <p:cNvSpPr/>
          <p:nvPr/>
        </p:nvSpPr>
        <p:spPr>
          <a:xfrm>
            <a:off x="906867" y="4343223"/>
            <a:ext cx="56583" cy="73066"/>
          </a:xfrm>
          <a:custGeom>
            <a:rect b="b" l="l" r="r" t="t"/>
            <a:pathLst>
              <a:path extrusionOk="0" h="3923" w="3038">
                <a:moveTo>
                  <a:pt x="2756" y="0"/>
                </a:moveTo>
                <a:cubicBezTo>
                  <a:pt x="2669" y="0"/>
                  <a:pt x="2584" y="84"/>
                  <a:pt x="2525" y="143"/>
                </a:cubicBezTo>
                <a:cubicBezTo>
                  <a:pt x="2389" y="280"/>
                  <a:pt x="2321" y="450"/>
                  <a:pt x="2184" y="621"/>
                </a:cubicBezTo>
                <a:lnTo>
                  <a:pt x="103" y="3419"/>
                </a:lnTo>
                <a:cubicBezTo>
                  <a:pt x="68" y="3453"/>
                  <a:pt x="0" y="3521"/>
                  <a:pt x="0" y="3556"/>
                </a:cubicBezTo>
                <a:cubicBezTo>
                  <a:pt x="0" y="3658"/>
                  <a:pt x="0" y="3829"/>
                  <a:pt x="34" y="3897"/>
                </a:cubicBezTo>
                <a:cubicBezTo>
                  <a:pt x="86" y="3914"/>
                  <a:pt x="145" y="3922"/>
                  <a:pt x="205" y="3922"/>
                </a:cubicBezTo>
                <a:cubicBezTo>
                  <a:pt x="265" y="3922"/>
                  <a:pt x="324" y="3914"/>
                  <a:pt x="376" y="3897"/>
                </a:cubicBezTo>
                <a:cubicBezTo>
                  <a:pt x="512" y="3794"/>
                  <a:pt x="614" y="3692"/>
                  <a:pt x="717" y="3556"/>
                </a:cubicBezTo>
                <a:cubicBezTo>
                  <a:pt x="1433" y="2566"/>
                  <a:pt x="2116" y="1576"/>
                  <a:pt x="2832" y="621"/>
                </a:cubicBezTo>
                <a:cubicBezTo>
                  <a:pt x="2901" y="485"/>
                  <a:pt x="2969" y="382"/>
                  <a:pt x="3037" y="246"/>
                </a:cubicBezTo>
                <a:cubicBezTo>
                  <a:pt x="2969" y="177"/>
                  <a:pt x="2901" y="41"/>
                  <a:pt x="2798" y="7"/>
                </a:cubicBezTo>
                <a:cubicBezTo>
                  <a:pt x="2784" y="2"/>
                  <a:pt x="2770" y="0"/>
                  <a:pt x="27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66" name="Google Shape;17066;p116"/>
          <p:cNvSpPr/>
          <p:nvPr/>
        </p:nvSpPr>
        <p:spPr>
          <a:xfrm>
            <a:off x="2050757" y="4320577"/>
            <a:ext cx="62934" cy="67739"/>
          </a:xfrm>
          <a:custGeom>
            <a:rect b="b" l="l" r="r" t="t"/>
            <a:pathLst>
              <a:path extrusionOk="0" h="3637" w="3379">
                <a:moveTo>
                  <a:pt x="3134" y="0"/>
                </a:moveTo>
                <a:cubicBezTo>
                  <a:pt x="3080" y="0"/>
                  <a:pt x="3023" y="20"/>
                  <a:pt x="2969" y="63"/>
                </a:cubicBezTo>
                <a:cubicBezTo>
                  <a:pt x="2867" y="131"/>
                  <a:pt x="2765" y="267"/>
                  <a:pt x="2662" y="370"/>
                </a:cubicBezTo>
                <a:cubicBezTo>
                  <a:pt x="1741" y="1257"/>
                  <a:pt x="1093" y="2383"/>
                  <a:pt x="103" y="3202"/>
                </a:cubicBezTo>
                <a:cubicBezTo>
                  <a:pt x="35" y="3304"/>
                  <a:pt x="1" y="3407"/>
                  <a:pt x="35" y="3509"/>
                </a:cubicBezTo>
                <a:cubicBezTo>
                  <a:pt x="76" y="3592"/>
                  <a:pt x="155" y="3637"/>
                  <a:pt x="241" y="3637"/>
                </a:cubicBezTo>
                <a:cubicBezTo>
                  <a:pt x="297" y="3637"/>
                  <a:pt x="356" y="3618"/>
                  <a:pt x="410" y="3577"/>
                </a:cubicBezTo>
                <a:cubicBezTo>
                  <a:pt x="649" y="3441"/>
                  <a:pt x="854" y="3270"/>
                  <a:pt x="1058" y="3065"/>
                </a:cubicBezTo>
                <a:cubicBezTo>
                  <a:pt x="1775" y="2212"/>
                  <a:pt x="2492" y="1359"/>
                  <a:pt x="3242" y="472"/>
                </a:cubicBezTo>
                <a:cubicBezTo>
                  <a:pt x="3276" y="404"/>
                  <a:pt x="3311" y="336"/>
                  <a:pt x="3379" y="233"/>
                </a:cubicBezTo>
                <a:cubicBezTo>
                  <a:pt x="3355" y="93"/>
                  <a:pt x="3252" y="0"/>
                  <a:pt x="31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67" name="Google Shape;17067;p116"/>
          <p:cNvSpPr/>
          <p:nvPr/>
        </p:nvSpPr>
        <p:spPr>
          <a:xfrm>
            <a:off x="674908" y="4177714"/>
            <a:ext cx="57216" cy="72433"/>
          </a:xfrm>
          <a:custGeom>
            <a:rect b="b" l="l" r="r" t="t"/>
            <a:pathLst>
              <a:path extrusionOk="0" h="3889" w="3072">
                <a:moveTo>
                  <a:pt x="2866" y="1"/>
                </a:moveTo>
                <a:cubicBezTo>
                  <a:pt x="2834" y="1"/>
                  <a:pt x="2800" y="8"/>
                  <a:pt x="2764" y="22"/>
                </a:cubicBezTo>
                <a:cubicBezTo>
                  <a:pt x="2662" y="56"/>
                  <a:pt x="2560" y="124"/>
                  <a:pt x="2525" y="227"/>
                </a:cubicBezTo>
                <a:cubicBezTo>
                  <a:pt x="1741" y="1250"/>
                  <a:pt x="956" y="2274"/>
                  <a:pt x="205" y="3298"/>
                </a:cubicBezTo>
                <a:cubicBezTo>
                  <a:pt x="0" y="3605"/>
                  <a:pt x="0" y="3775"/>
                  <a:pt x="171" y="3844"/>
                </a:cubicBezTo>
                <a:cubicBezTo>
                  <a:pt x="226" y="3875"/>
                  <a:pt x="275" y="3888"/>
                  <a:pt x="320" y="3888"/>
                </a:cubicBezTo>
                <a:cubicBezTo>
                  <a:pt x="470" y="3888"/>
                  <a:pt x="570" y="3736"/>
                  <a:pt x="649" y="3605"/>
                </a:cubicBezTo>
                <a:cubicBezTo>
                  <a:pt x="1433" y="2581"/>
                  <a:pt x="2184" y="1557"/>
                  <a:pt x="2969" y="500"/>
                </a:cubicBezTo>
                <a:cubicBezTo>
                  <a:pt x="3003" y="431"/>
                  <a:pt x="3037" y="363"/>
                  <a:pt x="3071" y="261"/>
                </a:cubicBezTo>
                <a:cubicBezTo>
                  <a:pt x="3071" y="99"/>
                  <a:pt x="2986" y="1"/>
                  <a:pt x="286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68" name="Google Shape;17068;p116"/>
          <p:cNvSpPr/>
          <p:nvPr/>
        </p:nvSpPr>
        <p:spPr>
          <a:xfrm>
            <a:off x="2343839" y="4249639"/>
            <a:ext cx="63455" cy="67758"/>
          </a:xfrm>
          <a:custGeom>
            <a:rect b="b" l="l" r="r" t="t"/>
            <a:pathLst>
              <a:path extrusionOk="0" h="3638" w="3407">
                <a:moveTo>
                  <a:pt x="3106" y="0"/>
                </a:moveTo>
                <a:cubicBezTo>
                  <a:pt x="2962" y="0"/>
                  <a:pt x="2860" y="127"/>
                  <a:pt x="2758" y="255"/>
                </a:cubicBezTo>
                <a:cubicBezTo>
                  <a:pt x="1905" y="1176"/>
                  <a:pt x="1086" y="2063"/>
                  <a:pt x="267" y="2984"/>
                </a:cubicBezTo>
                <a:cubicBezTo>
                  <a:pt x="165" y="3087"/>
                  <a:pt x="97" y="3223"/>
                  <a:pt x="63" y="3360"/>
                </a:cubicBezTo>
                <a:cubicBezTo>
                  <a:pt x="0" y="3484"/>
                  <a:pt x="108" y="3637"/>
                  <a:pt x="309" y="3637"/>
                </a:cubicBezTo>
                <a:cubicBezTo>
                  <a:pt x="329" y="3637"/>
                  <a:pt x="349" y="3636"/>
                  <a:pt x="370" y="3633"/>
                </a:cubicBezTo>
                <a:cubicBezTo>
                  <a:pt x="438" y="3564"/>
                  <a:pt x="574" y="3462"/>
                  <a:pt x="677" y="3360"/>
                </a:cubicBezTo>
                <a:cubicBezTo>
                  <a:pt x="1496" y="2404"/>
                  <a:pt x="2315" y="1483"/>
                  <a:pt x="3134" y="562"/>
                </a:cubicBezTo>
                <a:cubicBezTo>
                  <a:pt x="3373" y="323"/>
                  <a:pt x="3407" y="152"/>
                  <a:pt x="3270" y="50"/>
                </a:cubicBezTo>
                <a:cubicBezTo>
                  <a:pt x="3209" y="15"/>
                  <a:pt x="3155" y="0"/>
                  <a:pt x="310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69" name="Google Shape;17069;p116"/>
          <p:cNvSpPr/>
          <p:nvPr/>
        </p:nvSpPr>
        <p:spPr>
          <a:xfrm>
            <a:off x="2036137" y="4573115"/>
            <a:ext cx="68670" cy="57738"/>
          </a:xfrm>
          <a:custGeom>
            <a:rect b="b" l="l" r="r" t="t"/>
            <a:pathLst>
              <a:path extrusionOk="0" h="3100" w="3687">
                <a:moveTo>
                  <a:pt x="3400" y="0"/>
                </a:moveTo>
                <a:cubicBezTo>
                  <a:pt x="3371" y="0"/>
                  <a:pt x="3341" y="5"/>
                  <a:pt x="3311" y="15"/>
                </a:cubicBezTo>
                <a:cubicBezTo>
                  <a:pt x="3174" y="49"/>
                  <a:pt x="3004" y="118"/>
                  <a:pt x="2901" y="254"/>
                </a:cubicBezTo>
                <a:cubicBezTo>
                  <a:pt x="2014" y="1005"/>
                  <a:pt x="1127" y="1756"/>
                  <a:pt x="240" y="2540"/>
                </a:cubicBezTo>
                <a:cubicBezTo>
                  <a:pt x="171" y="2609"/>
                  <a:pt x="103" y="2677"/>
                  <a:pt x="69" y="2779"/>
                </a:cubicBezTo>
                <a:cubicBezTo>
                  <a:pt x="1" y="2848"/>
                  <a:pt x="1" y="2950"/>
                  <a:pt x="69" y="3018"/>
                </a:cubicBezTo>
                <a:cubicBezTo>
                  <a:pt x="119" y="3068"/>
                  <a:pt x="206" y="3100"/>
                  <a:pt x="302" y="3100"/>
                </a:cubicBezTo>
                <a:cubicBezTo>
                  <a:pt x="337" y="3100"/>
                  <a:pt x="374" y="3096"/>
                  <a:pt x="410" y="3086"/>
                </a:cubicBezTo>
                <a:cubicBezTo>
                  <a:pt x="547" y="3018"/>
                  <a:pt x="683" y="2916"/>
                  <a:pt x="786" y="2813"/>
                </a:cubicBezTo>
                <a:cubicBezTo>
                  <a:pt x="1536" y="2131"/>
                  <a:pt x="2287" y="1449"/>
                  <a:pt x="3038" y="800"/>
                </a:cubicBezTo>
                <a:cubicBezTo>
                  <a:pt x="3174" y="698"/>
                  <a:pt x="3311" y="630"/>
                  <a:pt x="3447" y="561"/>
                </a:cubicBezTo>
                <a:cubicBezTo>
                  <a:pt x="3550" y="493"/>
                  <a:pt x="3618" y="425"/>
                  <a:pt x="3686" y="391"/>
                </a:cubicBezTo>
                <a:cubicBezTo>
                  <a:pt x="3686" y="158"/>
                  <a:pt x="3563" y="0"/>
                  <a:pt x="34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70" name="Google Shape;17070;p116"/>
          <p:cNvSpPr/>
          <p:nvPr/>
        </p:nvSpPr>
        <p:spPr>
          <a:xfrm>
            <a:off x="1900146" y="4418855"/>
            <a:ext cx="64852" cy="61779"/>
          </a:xfrm>
          <a:custGeom>
            <a:rect b="b" l="l" r="r" t="t"/>
            <a:pathLst>
              <a:path extrusionOk="0" h="3317" w="3482">
                <a:moveTo>
                  <a:pt x="3259" y="0"/>
                </a:moveTo>
                <a:cubicBezTo>
                  <a:pt x="3218" y="0"/>
                  <a:pt x="3176" y="13"/>
                  <a:pt x="3140" y="41"/>
                </a:cubicBezTo>
                <a:cubicBezTo>
                  <a:pt x="2935" y="143"/>
                  <a:pt x="2764" y="314"/>
                  <a:pt x="2628" y="450"/>
                </a:cubicBezTo>
                <a:cubicBezTo>
                  <a:pt x="1809" y="1235"/>
                  <a:pt x="1127" y="2190"/>
                  <a:pt x="137" y="2839"/>
                </a:cubicBezTo>
                <a:cubicBezTo>
                  <a:pt x="103" y="2873"/>
                  <a:pt x="35" y="2907"/>
                  <a:pt x="35" y="2941"/>
                </a:cubicBezTo>
                <a:cubicBezTo>
                  <a:pt x="35" y="2975"/>
                  <a:pt x="1" y="3146"/>
                  <a:pt x="35" y="3180"/>
                </a:cubicBezTo>
                <a:cubicBezTo>
                  <a:pt x="103" y="3248"/>
                  <a:pt x="171" y="3282"/>
                  <a:pt x="273" y="3316"/>
                </a:cubicBezTo>
                <a:cubicBezTo>
                  <a:pt x="376" y="3282"/>
                  <a:pt x="478" y="3248"/>
                  <a:pt x="581" y="3180"/>
                </a:cubicBezTo>
                <a:cubicBezTo>
                  <a:pt x="854" y="2975"/>
                  <a:pt x="1092" y="2770"/>
                  <a:pt x="1331" y="2566"/>
                </a:cubicBezTo>
                <a:cubicBezTo>
                  <a:pt x="2014" y="1883"/>
                  <a:pt x="2662" y="1167"/>
                  <a:pt x="3345" y="484"/>
                </a:cubicBezTo>
                <a:cubicBezTo>
                  <a:pt x="3379" y="416"/>
                  <a:pt x="3447" y="314"/>
                  <a:pt x="3481" y="245"/>
                </a:cubicBezTo>
                <a:cubicBezTo>
                  <a:pt x="3481" y="95"/>
                  <a:pt x="3371" y="0"/>
                  <a:pt x="325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71" name="Google Shape;17071;p116"/>
          <p:cNvSpPr/>
          <p:nvPr/>
        </p:nvSpPr>
        <p:spPr>
          <a:xfrm>
            <a:off x="800097" y="4132588"/>
            <a:ext cx="48947" cy="73513"/>
          </a:xfrm>
          <a:custGeom>
            <a:rect b="b" l="l" r="r" t="t"/>
            <a:pathLst>
              <a:path extrusionOk="0" h="3947" w="2628">
                <a:moveTo>
                  <a:pt x="2341" y="0"/>
                </a:moveTo>
                <a:cubicBezTo>
                  <a:pt x="2221" y="0"/>
                  <a:pt x="2162" y="86"/>
                  <a:pt x="2082" y="193"/>
                </a:cubicBezTo>
                <a:cubicBezTo>
                  <a:pt x="1434" y="1216"/>
                  <a:pt x="785" y="2274"/>
                  <a:pt x="103" y="3332"/>
                </a:cubicBezTo>
                <a:cubicBezTo>
                  <a:pt x="69" y="3400"/>
                  <a:pt x="1" y="3503"/>
                  <a:pt x="35" y="3571"/>
                </a:cubicBezTo>
                <a:cubicBezTo>
                  <a:pt x="69" y="3707"/>
                  <a:pt x="137" y="3810"/>
                  <a:pt x="239" y="3946"/>
                </a:cubicBezTo>
                <a:cubicBezTo>
                  <a:pt x="376" y="3810"/>
                  <a:pt x="512" y="3673"/>
                  <a:pt x="649" y="3537"/>
                </a:cubicBezTo>
                <a:cubicBezTo>
                  <a:pt x="1229" y="2581"/>
                  <a:pt x="1809" y="1592"/>
                  <a:pt x="2423" y="636"/>
                </a:cubicBezTo>
                <a:cubicBezTo>
                  <a:pt x="2457" y="568"/>
                  <a:pt x="2492" y="500"/>
                  <a:pt x="2560" y="397"/>
                </a:cubicBezTo>
                <a:cubicBezTo>
                  <a:pt x="2628" y="261"/>
                  <a:pt x="2628" y="90"/>
                  <a:pt x="2457" y="22"/>
                </a:cubicBezTo>
                <a:cubicBezTo>
                  <a:pt x="2413" y="7"/>
                  <a:pt x="2374" y="0"/>
                  <a:pt x="23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72" name="Google Shape;17072;p116"/>
          <p:cNvSpPr/>
          <p:nvPr/>
        </p:nvSpPr>
        <p:spPr>
          <a:xfrm>
            <a:off x="2138456" y="4406768"/>
            <a:ext cx="64219" cy="59656"/>
          </a:xfrm>
          <a:custGeom>
            <a:rect b="b" l="l" r="r" t="t"/>
            <a:pathLst>
              <a:path extrusionOk="0" h="3203" w="3448">
                <a:moveTo>
                  <a:pt x="3237" y="0"/>
                </a:moveTo>
                <a:cubicBezTo>
                  <a:pt x="3227" y="0"/>
                  <a:pt x="3218" y="2"/>
                  <a:pt x="3208" y="7"/>
                </a:cubicBezTo>
                <a:cubicBezTo>
                  <a:pt x="3072" y="7"/>
                  <a:pt x="2969" y="41"/>
                  <a:pt x="2867" y="109"/>
                </a:cubicBezTo>
                <a:cubicBezTo>
                  <a:pt x="2014" y="928"/>
                  <a:pt x="1161" y="1747"/>
                  <a:pt x="274" y="2600"/>
                </a:cubicBezTo>
                <a:cubicBezTo>
                  <a:pt x="171" y="2669"/>
                  <a:pt x="103" y="2771"/>
                  <a:pt x="35" y="2873"/>
                </a:cubicBezTo>
                <a:cubicBezTo>
                  <a:pt x="1" y="2976"/>
                  <a:pt x="35" y="3078"/>
                  <a:pt x="103" y="3146"/>
                </a:cubicBezTo>
                <a:cubicBezTo>
                  <a:pt x="143" y="3186"/>
                  <a:pt x="195" y="3203"/>
                  <a:pt x="251" y="3203"/>
                </a:cubicBezTo>
                <a:cubicBezTo>
                  <a:pt x="291" y="3203"/>
                  <a:pt x="334" y="3195"/>
                  <a:pt x="376" y="3181"/>
                </a:cubicBezTo>
                <a:cubicBezTo>
                  <a:pt x="478" y="3146"/>
                  <a:pt x="581" y="3078"/>
                  <a:pt x="649" y="2976"/>
                </a:cubicBezTo>
                <a:cubicBezTo>
                  <a:pt x="1058" y="2566"/>
                  <a:pt x="1536" y="2157"/>
                  <a:pt x="1980" y="1747"/>
                </a:cubicBezTo>
                <a:cubicBezTo>
                  <a:pt x="2389" y="1304"/>
                  <a:pt x="2765" y="963"/>
                  <a:pt x="3140" y="553"/>
                </a:cubicBezTo>
                <a:cubicBezTo>
                  <a:pt x="3242" y="417"/>
                  <a:pt x="3345" y="280"/>
                  <a:pt x="3447" y="109"/>
                </a:cubicBezTo>
                <a:cubicBezTo>
                  <a:pt x="3359" y="80"/>
                  <a:pt x="3296" y="0"/>
                  <a:pt x="323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73" name="Google Shape;17073;p116"/>
          <p:cNvSpPr/>
          <p:nvPr/>
        </p:nvSpPr>
        <p:spPr>
          <a:xfrm>
            <a:off x="1961791" y="4407271"/>
            <a:ext cx="62301" cy="61928"/>
          </a:xfrm>
          <a:custGeom>
            <a:rect b="b" l="l" r="r" t="t"/>
            <a:pathLst>
              <a:path extrusionOk="0" h="3325" w="3345">
                <a:moveTo>
                  <a:pt x="3155" y="0"/>
                </a:moveTo>
                <a:cubicBezTo>
                  <a:pt x="3097" y="0"/>
                  <a:pt x="3007" y="24"/>
                  <a:pt x="2935" y="48"/>
                </a:cubicBezTo>
                <a:cubicBezTo>
                  <a:pt x="2833" y="82"/>
                  <a:pt x="2833" y="151"/>
                  <a:pt x="2799" y="185"/>
                </a:cubicBezTo>
                <a:lnTo>
                  <a:pt x="308" y="2744"/>
                </a:lnTo>
                <a:cubicBezTo>
                  <a:pt x="205" y="2812"/>
                  <a:pt x="137" y="2915"/>
                  <a:pt x="69" y="2983"/>
                </a:cubicBezTo>
                <a:cubicBezTo>
                  <a:pt x="0" y="3154"/>
                  <a:pt x="103" y="3290"/>
                  <a:pt x="376" y="3324"/>
                </a:cubicBezTo>
                <a:cubicBezTo>
                  <a:pt x="512" y="3256"/>
                  <a:pt x="615" y="3188"/>
                  <a:pt x="751" y="3085"/>
                </a:cubicBezTo>
                <a:cubicBezTo>
                  <a:pt x="1570" y="2232"/>
                  <a:pt x="2355" y="1413"/>
                  <a:pt x="3140" y="560"/>
                </a:cubicBezTo>
                <a:cubicBezTo>
                  <a:pt x="3242" y="492"/>
                  <a:pt x="3276" y="390"/>
                  <a:pt x="3310" y="287"/>
                </a:cubicBezTo>
                <a:cubicBezTo>
                  <a:pt x="3344" y="185"/>
                  <a:pt x="3310" y="82"/>
                  <a:pt x="3208" y="14"/>
                </a:cubicBezTo>
                <a:cubicBezTo>
                  <a:pt x="3198" y="4"/>
                  <a:pt x="3179" y="0"/>
                  <a:pt x="315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74" name="Google Shape;17074;p116"/>
          <p:cNvSpPr/>
          <p:nvPr/>
        </p:nvSpPr>
        <p:spPr>
          <a:xfrm>
            <a:off x="2297969" y="4205687"/>
            <a:ext cx="57216" cy="61891"/>
          </a:xfrm>
          <a:custGeom>
            <a:rect b="b" l="l" r="r" t="t"/>
            <a:pathLst>
              <a:path extrusionOk="0" h="3323" w="3072">
                <a:moveTo>
                  <a:pt x="2822" y="0"/>
                </a:moveTo>
                <a:cubicBezTo>
                  <a:pt x="2790" y="0"/>
                  <a:pt x="2759" y="7"/>
                  <a:pt x="2730" y="21"/>
                </a:cubicBezTo>
                <a:cubicBezTo>
                  <a:pt x="2594" y="89"/>
                  <a:pt x="2457" y="192"/>
                  <a:pt x="2355" y="294"/>
                </a:cubicBezTo>
                <a:cubicBezTo>
                  <a:pt x="1502" y="1079"/>
                  <a:pt x="751" y="1932"/>
                  <a:pt x="69" y="2853"/>
                </a:cubicBezTo>
                <a:cubicBezTo>
                  <a:pt x="35" y="2888"/>
                  <a:pt x="1" y="2956"/>
                  <a:pt x="1" y="2990"/>
                </a:cubicBezTo>
                <a:cubicBezTo>
                  <a:pt x="1" y="3092"/>
                  <a:pt x="1" y="3229"/>
                  <a:pt x="35" y="3297"/>
                </a:cubicBezTo>
                <a:cubicBezTo>
                  <a:pt x="86" y="3314"/>
                  <a:pt x="146" y="3323"/>
                  <a:pt x="205" y="3323"/>
                </a:cubicBezTo>
                <a:cubicBezTo>
                  <a:pt x="265" y="3323"/>
                  <a:pt x="325" y="3314"/>
                  <a:pt x="376" y="3297"/>
                </a:cubicBezTo>
                <a:cubicBezTo>
                  <a:pt x="478" y="3195"/>
                  <a:pt x="615" y="3092"/>
                  <a:pt x="683" y="2956"/>
                </a:cubicBezTo>
                <a:cubicBezTo>
                  <a:pt x="1365" y="2034"/>
                  <a:pt x="2116" y="1216"/>
                  <a:pt x="2935" y="431"/>
                </a:cubicBezTo>
                <a:cubicBezTo>
                  <a:pt x="3003" y="397"/>
                  <a:pt x="3037" y="328"/>
                  <a:pt x="3072" y="260"/>
                </a:cubicBezTo>
                <a:cubicBezTo>
                  <a:pt x="3072" y="98"/>
                  <a:pt x="2943" y="0"/>
                  <a:pt x="282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75" name="Google Shape;17075;p116"/>
          <p:cNvSpPr/>
          <p:nvPr/>
        </p:nvSpPr>
        <p:spPr>
          <a:xfrm>
            <a:off x="741003" y="3926609"/>
            <a:ext cx="47680" cy="69453"/>
          </a:xfrm>
          <a:custGeom>
            <a:rect b="b" l="l" r="r" t="t"/>
            <a:pathLst>
              <a:path extrusionOk="0" h="3729" w="2560">
                <a:moveTo>
                  <a:pt x="2286" y="1"/>
                </a:moveTo>
                <a:cubicBezTo>
                  <a:pt x="2244" y="1"/>
                  <a:pt x="2201" y="9"/>
                  <a:pt x="2150" y="26"/>
                </a:cubicBezTo>
                <a:cubicBezTo>
                  <a:pt x="2082" y="94"/>
                  <a:pt x="2013" y="163"/>
                  <a:pt x="1945" y="265"/>
                </a:cubicBezTo>
                <a:cubicBezTo>
                  <a:pt x="1740" y="606"/>
                  <a:pt x="1536" y="947"/>
                  <a:pt x="1331" y="1289"/>
                </a:cubicBezTo>
                <a:cubicBezTo>
                  <a:pt x="921" y="1971"/>
                  <a:pt x="512" y="2654"/>
                  <a:pt x="102" y="3336"/>
                </a:cubicBezTo>
                <a:cubicBezTo>
                  <a:pt x="34" y="3473"/>
                  <a:pt x="0" y="3609"/>
                  <a:pt x="137" y="3677"/>
                </a:cubicBezTo>
                <a:cubicBezTo>
                  <a:pt x="188" y="3711"/>
                  <a:pt x="247" y="3729"/>
                  <a:pt x="307" y="3729"/>
                </a:cubicBezTo>
                <a:cubicBezTo>
                  <a:pt x="367" y="3729"/>
                  <a:pt x="427" y="3711"/>
                  <a:pt x="478" y="3677"/>
                </a:cubicBezTo>
                <a:cubicBezTo>
                  <a:pt x="648" y="3507"/>
                  <a:pt x="819" y="3336"/>
                  <a:pt x="956" y="3131"/>
                </a:cubicBezTo>
                <a:cubicBezTo>
                  <a:pt x="1467" y="2278"/>
                  <a:pt x="1945" y="1357"/>
                  <a:pt x="2423" y="504"/>
                </a:cubicBezTo>
                <a:cubicBezTo>
                  <a:pt x="2491" y="402"/>
                  <a:pt x="2525" y="299"/>
                  <a:pt x="2559" y="197"/>
                </a:cubicBezTo>
                <a:cubicBezTo>
                  <a:pt x="2525" y="129"/>
                  <a:pt x="2491" y="26"/>
                  <a:pt x="2423" y="26"/>
                </a:cubicBezTo>
                <a:cubicBezTo>
                  <a:pt x="2372" y="9"/>
                  <a:pt x="2329" y="1"/>
                  <a:pt x="22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76" name="Google Shape;17076;p116"/>
          <p:cNvSpPr/>
          <p:nvPr/>
        </p:nvSpPr>
        <p:spPr>
          <a:xfrm>
            <a:off x="824885" y="4176801"/>
            <a:ext cx="52131" cy="67422"/>
          </a:xfrm>
          <a:custGeom>
            <a:rect b="b" l="l" r="r" t="t"/>
            <a:pathLst>
              <a:path extrusionOk="0" h="3620" w="2799">
                <a:moveTo>
                  <a:pt x="2461" y="1"/>
                </a:moveTo>
                <a:cubicBezTo>
                  <a:pt x="2339" y="1"/>
                  <a:pt x="2262" y="104"/>
                  <a:pt x="2184" y="207"/>
                </a:cubicBezTo>
                <a:cubicBezTo>
                  <a:pt x="2014" y="446"/>
                  <a:pt x="1877" y="719"/>
                  <a:pt x="1672" y="958"/>
                </a:cubicBezTo>
                <a:cubicBezTo>
                  <a:pt x="1126" y="1675"/>
                  <a:pt x="751" y="2528"/>
                  <a:pt x="69" y="3176"/>
                </a:cubicBezTo>
                <a:cubicBezTo>
                  <a:pt x="34" y="3244"/>
                  <a:pt x="0" y="3381"/>
                  <a:pt x="34" y="3449"/>
                </a:cubicBezTo>
                <a:cubicBezTo>
                  <a:pt x="69" y="3517"/>
                  <a:pt x="171" y="3551"/>
                  <a:pt x="273" y="3620"/>
                </a:cubicBezTo>
                <a:cubicBezTo>
                  <a:pt x="376" y="3551"/>
                  <a:pt x="478" y="3517"/>
                  <a:pt x="546" y="3449"/>
                </a:cubicBezTo>
                <a:cubicBezTo>
                  <a:pt x="717" y="3278"/>
                  <a:pt x="888" y="3108"/>
                  <a:pt x="1024" y="2937"/>
                </a:cubicBezTo>
                <a:cubicBezTo>
                  <a:pt x="1570" y="2152"/>
                  <a:pt x="2082" y="1367"/>
                  <a:pt x="2594" y="549"/>
                </a:cubicBezTo>
                <a:cubicBezTo>
                  <a:pt x="2628" y="514"/>
                  <a:pt x="2628" y="480"/>
                  <a:pt x="2662" y="446"/>
                </a:cubicBezTo>
                <a:cubicBezTo>
                  <a:pt x="2730" y="276"/>
                  <a:pt x="2798" y="105"/>
                  <a:pt x="2594" y="37"/>
                </a:cubicBezTo>
                <a:cubicBezTo>
                  <a:pt x="2544" y="12"/>
                  <a:pt x="2500" y="1"/>
                  <a:pt x="24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77" name="Google Shape;17077;p116"/>
          <p:cNvSpPr/>
          <p:nvPr/>
        </p:nvSpPr>
        <p:spPr>
          <a:xfrm>
            <a:off x="951973" y="4405110"/>
            <a:ext cx="64852" cy="54553"/>
          </a:xfrm>
          <a:custGeom>
            <a:rect b="b" l="l" r="r" t="t"/>
            <a:pathLst>
              <a:path extrusionOk="0" h="2929" w="3482">
                <a:moveTo>
                  <a:pt x="3124" y="0"/>
                </a:moveTo>
                <a:cubicBezTo>
                  <a:pt x="3067" y="0"/>
                  <a:pt x="3013" y="19"/>
                  <a:pt x="2970" y="62"/>
                </a:cubicBezTo>
                <a:cubicBezTo>
                  <a:pt x="2867" y="130"/>
                  <a:pt x="2765" y="198"/>
                  <a:pt x="2663" y="301"/>
                </a:cubicBezTo>
                <a:lnTo>
                  <a:pt x="274" y="2382"/>
                </a:lnTo>
                <a:cubicBezTo>
                  <a:pt x="206" y="2451"/>
                  <a:pt x="137" y="2519"/>
                  <a:pt x="103" y="2587"/>
                </a:cubicBezTo>
                <a:cubicBezTo>
                  <a:pt x="1" y="2758"/>
                  <a:pt x="103" y="2928"/>
                  <a:pt x="376" y="2928"/>
                </a:cubicBezTo>
                <a:cubicBezTo>
                  <a:pt x="513" y="2860"/>
                  <a:pt x="615" y="2792"/>
                  <a:pt x="718" y="2689"/>
                </a:cubicBezTo>
                <a:cubicBezTo>
                  <a:pt x="1229" y="2246"/>
                  <a:pt x="1741" y="1768"/>
                  <a:pt x="2253" y="1325"/>
                </a:cubicBezTo>
                <a:cubicBezTo>
                  <a:pt x="2594" y="1017"/>
                  <a:pt x="2936" y="744"/>
                  <a:pt x="3277" y="437"/>
                </a:cubicBezTo>
                <a:cubicBezTo>
                  <a:pt x="3379" y="335"/>
                  <a:pt x="3481" y="233"/>
                  <a:pt x="3345" y="96"/>
                </a:cubicBezTo>
                <a:cubicBezTo>
                  <a:pt x="3286" y="37"/>
                  <a:pt x="3203" y="0"/>
                  <a:pt x="31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78" name="Google Shape;17078;p116"/>
          <p:cNvSpPr/>
          <p:nvPr/>
        </p:nvSpPr>
        <p:spPr>
          <a:xfrm>
            <a:off x="2248392" y="4082211"/>
            <a:ext cx="61667" cy="57160"/>
          </a:xfrm>
          <a:custGeom>
            <a:rect b="b" l="l" r="r" t="t"/>
            <a:pathLst>
              <a:path extrusionOk="0" h="3069" w="3311">
                <a:moveTo>
                  <a:pt x="2986" y="1"/>
                </a:moveTo>
                <a:cubicBezTo>
                  <a:pt x="2843" y="1"/>
                  <a:pt x="2762" y="136"/>
                  <a:pt x="2663" y="236"/>
                </a:cubicBezTo>
                <a:lnTo>
                  <a:pt x="308" y="2488"/>
                </a:lnTo>
                <a:cubicBezTo>
                  <a:pt x="206" y="2556"/>
                  <a:pt x="137" y="2625"/>
                  <a:pt x="69" y="2727"/>
                </a:cubicBezTo>
                <a:cubicBezTo>
                  <a:pt x="1" y="2898"/>
                  <a:pt x="103" y="3068"/>
                  <a:pt x="342" y="3068"/>
                </a:cubicBezTo>
                <a:cubicBezTo>
                  <a:pt x="410" y="3000"/>
                  <a:pt x="513" y="2966"/>
                  <a:pt x="581" y="2898"/>
                </a:cubicBezTo>
                <a:cubicBezTo>
                  <a:pt x="1400" y="2147"/>
                  <a:pt x="2253" y="1362"/>
                  <a:pt x="3072" y="577"/>
                </a:cubicBezTo>
                <a:cubicBezTo>
                  <a:pt x="3311" y="338"/>
                  <a:pt x="3311" y="168"/>
                  <a:pt x="3174" y="65"/>
                </a:cubicBezTo>
                <a:cubicBezTo>
                  <a:pt x="3101" y="19"/>
                  <a:pt x="3039" y="1"/>
                  <a:pt x="29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79" name="Google Shape;17079;p116"/>
          <p:cNvSpPr/>
          <p:nvPr/>
        </p:nvSpPr>
        <p:spPr>
          <a:xfrm>
            <a:off x="741637" y="4070869"/>
            <a:ext cx="48313" cy="60978"/>
          </a:xfrm>
          <a:custGeom>
            <a:rect b="b" l="l" r="r" t="t"/>
            <a:pathLst>
              <a:path extrusionOk="0" h="3274" w="2594">
                <a:moveTo>
                  <a:pt x="2304" y="1"/>
                </a:moveTo>
                <a:cubicBezTo>
                  <a:pt x="2252" y="1"/>
                  <a:pt x="2201" y="9"/>
                  <a:pt x="2150" y="26"/>
                </a:cubicBezTo>
                <a:cubicBezTo>
                  <a:pt x="2082" y="60"/>
                  <a:pt x="2048" y="163"/>
                  <a:pt x="2013" y="197"/>
                </a:cubicBezTo>
                <a:cubicBezTo>
                  <a:pt x="1365" y="1118"/>
                  <a:pt x="717" y="2005"/>
                  <a:pt x="68" y="2892"/>
                </a:cubicBezTo>
                <a:cubicBezTo>
                  <a:pt x="0" y="2995"/>
                  <a:pt x="34" y="3131"/>
                  <a:pt x="103" y="3234"/>
                </a:cubicBezTo>
                <a:cubicBezTo>
                  <a:pt x="142" y="3253"/>
                  <a:pt x="204" y="3273"/>
                  <a:pt x="269" y="3273"/>
                </a:cubicBezTo>
                <a:cubicBezTo>
                  <a:pt x="317" y="3273"/>
                  <a:pt x="366" y="3263"/>
                  <a:pt x="410" y="3234"/>
                </a:cubicBezTo>
                <a:cubicBezTo>
                  <a:pt x="580" y="3131"/>
                  <a:pt x="717" y="3029"/>
                  <a:pt x="819" y="2858"/>
                </a:cubicBezTo>
                <a:cubicBezTo>
                  <a:pt x="1365" y="2108"/>
                  <a:pt x="1911" y="1357"/>
                  <a:pt x="2423" y="572"/>
                </a:cubicBezTo>
                <a:cubicBezTo>
                  <a:pt x="2491" y="470"/>
                  <a:pt x="2559" y="333"/>
                  <a:pt x="2594" y="231"/>
                </a:cubicBezTo>
                <a:cubicBezTo>
                  <a:pt x="2559" y="163"/>
                  <a:pt x="2525" y="26"/>
                  <a:pt x="2457" y="26"/>
                </a:cubicBezTo>
                <a:cubicBezTo>
                  <a:pt x="2406" y="9"/>
                  <a:pt x="2355" y="1"/>
                  <a:pt x="23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80" name="Google Shape;17080;p116"/>
          <p:cNvSpPr/>
          <p:nvPr/>
        </p:nvSpPr>
        <p:spPr>
          <a:xfrm>
            <a:off x="763873" y="4337841"/>
            <a:ext cx="49598" cy="60811"/>
          </a:xfrm>
          <a:custGeom>
            <a:rect b="b" l="l" r="r" t="t"/>
            <a:pathLst>
              <a:path extrusionOk="0" h="3265" w="2663">
                <a:moveTo>
                  <a:pt x="2467" y="0"/>
                </a:moveTo>
                <a:cubicBezTo>
                  <a:pt x="2407" y="0"/>
                  <a:pt x="2347" y="17"/>
                  <a:pt x="2287" y="57"/>
                </a:cubicBezTo>
                <a:cubicBezTo>
                  <a:pt x="2184" y="91"/>
                  <a:pt x="2116" y="193"/>
                  <a:pt x="2082" y="296"/>
                </a:cubicBezTo>
                <a:cubicBezTo>
                  <a:pt x="1707" y="705"/>
                  <a:pt x="1365" y="1183"/>
                  <a:pt x="1024" y="1627"/>
                </a:cubicBezTo>
                <a:cubicBezTo>
                  <a:pt x="649" y="2070"/>
                  <a:pt x="376" y="2411"/>
                  <a:pt x="69" y="2821"/>
                </a:cubicBezTo>
                <a:cubicBezTo>
                  <a:pt x="1" y="2889"/>
                  <a:pt x="1" y="3026"/>
                  <a:pt x="1" y="3128"/>
                </a:cubicBezTo>
                <a:cubicBezTo>
                  <a:pt x="1" y="3196"/>
                  <a:pt x="137" y="3230"/>
                  <a:pt x="205" y="3264"/>
                </a:cubicBezTo>
                <a:cubicBezTo>
                  <a:pt x="308" y="3230"/>
                  <a:pt x="410" y="3196"/>
                  <a:pt x="478" y="3128"/>
                </a:cubicBezTo>
                <a:cubicBezTo>
                  <a:pt x="615" y="3026"/>
                  <a:pt x="717" y="2923"/>
                  <a:pt x="819" y="2821"/>
                </a:cubicBezTo>
                <a:cubicBezTo>
                  <a:pt x="1365" y="2070"/>
                  <a:pt x="1946" y="1285"/>
                  <a:pt x="2526" y="535"/>
                </a:cubicBezTo>
                <a:cubicBezTo>
                  <a:pt x="2594" y="466"/>
                  <a:pt x="2628" y="398"/>
                  <a:pt x="2662" y="296"/>
                </a:cubicBezTo>
                <a:cubicBezTo>
                  <a:pt x="2662" y="193"/>
                  <a:pt x="2628" y="91"/>
                  <a:pt x="2594" y="23"/>
                </a:cubicBezTo>
                <a:cubicBezTo>
                  <a:pt x="2551" y="9"/>
                  <a:pt x="2509" y="0"/>
                  <a:pt x="24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81" name="Google Shape;17081;p116"/>
          <p:cNvSpPr/>
          <p:nvPr/>
        </p:nvSpPr>
        <p:spPr>
          <a:xfrm>
            <a:off x="1818798" y="4504468"/>
            <a:ext cx="54050" cy="53212"/>
          </a:xfrm>
          <a:custGeom>
            <a:rect b="b" l="l" r="r" t="t"/>
            <a:pathLst>
              <a:path extrusionOk="0" h="2857" w="2902">
                <a:moveTo>
                  <a:pt x="2618" y="1"/>
                </a:moveTo>
                <a:cubicBezTo>
                  <a:pt x="2588" y="1"/>
                  <a:pt x="2558" y="5"/>
                  <a:pt x="2526" y="16"/>
                </a:cubicBezTo>
                <a:cubicBezTo>
                  <a:pt x="2423" y="84"/>
                  <a:pt x="2287" y="153"/>
                  <a:pt x="2185" y="289"/>
                </a:cubicBezTo>
                <a:cubicBezTo>
                  <a:pt x="1502" y="937"/>
                  <a:pt x="854" y="1654"/>
                  <a:pt x="205" y="2336"/>
                </a:cubicBezTo>
                <a:lnTo>
                  <a:pt x="137" y="2405"/>
                </a:lnTo>
                <a:cubicBezTo>
                  <a:pt x="69" y="2541"/>
                  <a:pt x="1" y="2678"/>
                  <a:pt x="137" y="2780"/>
                </a:cubicBezTo>
                <a:cubicBezTo>
                  <a:pt x="188" y="2831"/>
                  <a:pt x="257" y="2857"/>
                  <a:pt x="325" y="2857"/>
                </a:cubicBezTo>
                <a:cubicBezTo>
                  <a:pt x="393" y="2857"/>
                  <a:pt x="461" y="2831"/>
                  <a:pt x="513" y="2780"/>
                </a:cubicBezTo>
                <a:cubicBezTo>
                  <a:pt x="649" y="2678"/>
                  <a:pt x="786" y="2575"/>
                  <a:pt x="888" y="2439"/>
                </a:cubicBezTo>
                <a:cubicBezTo>
                  <a:pt x="1263" y="1995"/>
                  <a:pt x="1605" y="1620"/>
                  <a:pt x="1980" y="1210"/>
                </a:cubicBezTo>
                <a:cubicBezTo>
                  <a:pt x="2082" y="1108"/>
                  <a:pt x="2219" y="1040"/>
                  <a:pt x="2355" y="972"/>
                </a:cubicBezTo>
                <a:cubicBezTo>
                  <a:pt x="2731" y="835"/>
                  <a:pt x="2731" y="494"/>
                  <a:pt x="2901" y="289"/>
                </a:cubicBezTo>
                <a:cubicBezTo>
                  <a:pt x="2901" y="145"/>
                  <a:pt x="2779" y="1"/>
                  <a:pt x="261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82" name="Google Shape;17082;p116"/>
          <p:cNvSpPr/>
          <p:nvPr/>
        </p:nvSpPr>
        <p:spPr>
          <a:xfrm>
            <a:off x="1030156" y="4452228"/>
            <a:ext cx="50846" cy="59861"/>
          </a:xfrm>
          <a:custGeom>
            <a:rect b="b" l="l" r="r" t="t"/>
            <a:pathLst>
              <a:path extrusionOk="0" h="3214" w="2730">
                <a:moveTo>
                  <a:pt x="2438" y="1"/>
                </a:moveTo>
                <a:cubicBezTo>
                  <a:pt x="2343" y="1"/>
                  <a:pt x="2263" y="80"/>
                  <a:pt x="2184" y="159"/>
                </a:cubicBezTo>
                <a:cubicBezTo>
                  <a:pt x="1501" y="1013"/>
                  <a:pt x="819" y="1831"/>
                  <a:pt x="137" y="2685"/>
                </a:cubicBezTo>
                <a:cubicBezTo>
                  <a:pt x="102" y="2719"/>
                  <a:pt x="0" y="2787"/>
                  <a:pt x="0" y="2855"/>
                </a:cubicBezTo>
                <a:cubicBezTo>
                  <a:pt x="0" y="2958"/>
                  <a:pt x="34" y="3094"/>
                  <a:pt x="102" y="3162"/>
                </a:cubicBezTo>
                <a:cubicBezTo>
                  <a:pt x="120" y="3196"/>
                  <a:pt x="171" y="3213"/>
                  <a:pt x="230" y="3213"/>
                </a:cubicBezTo>
                <a:cubicBezTo>
                  <a:pt x="290" y="3213"/>
                  <a:pt x="358" y="3196"/>
                  <a:pt x="410" y="3162"/>
                </a:cubicBezTo>
                <a:cubicBezTo>
                  <a:pt x="478" y="3128"/>
                  <a:pt x="512" y="3094"/>
                  <a:pt x="580" y="3026"/>
                </a:cubicBezTo>
                <a:cubicBezTo>
                  <a:pt x="1228" y="2173"/>
                  <a:pt x="1911" y="1354"/>
                  <a:pt x="2559" y="535"/>
                </a:cubicBezTo>
                <a:cubicBezTo>
                  <a:pt x="2628" y="432"/>
                  <a:pt x="2662" y="330"/>
                  <a:pt x="2730" y="228"/>
                </a:cubicBezTo>
                <a:cubicBezTo>
                  <a:pt x="2662" y="159"/>
                  <a:pt x="2593" y="57"/>
                  <a:pt x="2525" y="23"/>
                </a:cubicBezTo>
                <a:cubicBezTo>
                  <a:pt x="2494" y="8"/>
                  <a:pt x="2465" y="1"/>
                  <a:pt x="243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83" name="Google Shape;17083;p116"/>
          <p:cNvSpPr/>
          <p:nvPr/>
        </p:nvSpPr>
        <p:spPr>
          <a:xfrm>
            <a:off x="996466" y="4543820"/>
            <a:ext cx="54031" cy="53584"/>
          </a:xfrm>
          <a:custGeom>
            <a:rect b="b" l="l" r="r" t="t"/>
            <a:pathLst>
              <a:path extrusionOk="0" h="2877" w="2901">
                <a:moveTo>
                  <a:pt x="2682" y="1"/>
                </a:moveTo>
                <a:cubicBezTo>
                  <a:pt x="2654" y="1"/>
                  <a:pt x="2625" y="6"/>
                  <a:pt x="2594" y="19"/>
                </a:cubicBezTo>
                <a:cubicBezTo>
                  <a:pt x="2492" y="53"/>
                  <a:pt x="2389" y="121"/>
                  <a:pt x="2287" y="223"/>
                </a:cubicBezTo>
                <a:cubicBezTo>
                  <a:pt x="1707" y="769"/>
                  <a:pt x="1127" y="1349"/>
                  <a:pt x="547" y="1930"/>
                </a:cubicBezTo>
                <a:cubicBezTo>
                  <a:pt x="376" y="2100"/>
                  <a:pt x="205" y="2271"/>
                  <a:pt x="69" y="2476"/>
                </a:cubicBezTo>
                <a:cubicBezTo>
                  <a:pt x="35" y="2544"/>
                  <a:pt x="1" y="2680"/>
                  <a:pt x="69" y="2783"/>
                </a:cubicBezTo>
                <a:cubicBezTo>
                  <a:pt x="103" y="2851"/>
                  <a:pt x="163" y="2876"/>
                  <a:pt x="231" y="2876"/>
                </a:cubicBezTo>
                <a:cubicBezTo>
                  <a:pt x="299" y="2876"/>
                  <a:pt x="376" y="2851"/>
                  <a:pt x="444" y="2817"/>
                </a:cubicBezTo>
                <a:cubicBezTo>
                  <a:pt x="547" y="2714"/>
                  <a:pt x="615" y="2646"/>
                  <a:pt x="717" y="2544"/>
                </a:cubicBezTo>
                <a:cubicBezTo>
                  <a:pt x="1400" y="1861"/>
                  <a:pt x="2082" y="1179"/>
                  <a:pt x="2765" y="462"/>
                </a:cubicBezTo>
                <a:cubicBezTo>
                  <a:pt x="2799" y="394"/>
                  <a:pt x="2867" y="326"/>
                  <a:pt x="2901" y="258"/>
                </a:cubicBezTo>
                <a:cubicBezTo>
                  <a:pt x="2901" y="118"/>
                  <a:pt x="2809" y="1"/>
                  <a:pt x="268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84" name="Google Shape;17084;p116"/>
          <p:cNvSpPr/>
          <p:nvPr/>
        </p:nvSpPr>
        <p:spPr>
          <a:xfrm>
            <a:off x="2160693" y="4223938"/>
            <a:ext cx="59768" cy="51424"/>
          </a:xfrm>
          <a:custGeom>
            <a:rect b="b" l="l" r="r" t="t"/>
            <a:pathLst>
              <a:path extrusionOk="0" h="2761" w="3209">
                <a:moveTo>
                  <a:pt x="2892" y="0"/>
                </a:moveTo>
                <a:cubicBezTo>
                  <a:pt x="2743" y="0"/>
                  <a:pt x="2626" y="136"/>
                  <a:pt x="2526" y="236"/>
                </a:cubicBezTo>
                <a:cubicBezTo>
                  <a:pt x="1775" y="884"/>
                  <a:pt x="1059" y="1532"/>
                  <a:pt x="308" y="2215"/>
                </a:cubicBezTo>
                <a:cubicBezTo>
                  <a:pt x="240" y="2283"/>
                  <a:pt x="137" y="2351"/>
                  <a:pt x="103" y="2454"/>
                </a:cubicBezTo>
                <a:cubicBezTo>
                  <a:pt x="1" y="2590"/>
                  <a:pt x="172" y="2761"/>
                  <a:pt x="376" y="2761"/>
                </a:cubicBezTo>
                <a:cubicBezTo>
                  <a:pt x="445" y="2726"/>
                  <a:pt x="513" y="2658"/>
                  <a:pt x="581" y="2624"/>
                </a:cubicBezTo>
                <a:cubicBezTo>
                  <a:pt x="1366" y="1942"/>
                  <a:pt x="2151" y="1259"/>
                  <a:pt x="2936" y="577"/>
                </a:cubicBezTo>
                <a:cubicBezTo>
                  <a:pt x="3174" y="338"/>
                  <a:pt x="3209" y="167"/>
                  <a:pt x="3072" y="65"/>
                </a:cubicBezTo>
                <a:cubicBezTo>
                  <a:pt x="3007" y="19"/>
                  <a:pt x="2948" y="0"/>
                  <a:pt x="289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85" name="Google Shape;17085;p116"/>
          <p:cNvSpPr/>
          <p:nvPr/>
        </p:nvSpPr>
        <p:spPr>
          <a:xfrm>
            <a:off x="2099067" y="4565200"/>
            <a:ext cx="57216" cy="54608"/>
          </a:xfrm>
          <a:custGeom>
            <a:rect b="b" l="l" r="r" t="t"/>
            <a:pathLst>
              <a:path extrusionOk="0" h="2932" w="3072">
                <a:moveTo>
                  <a:pt x="2749" y="1"/>
                </a:moveTo>
                <a:cubicBezTo>
                  <a:pt x="2658" y="1"/>
                  <a:pt x="2582" y="76"/>
                  <a:pt x="2491" y="167"/>
                </a:cubicBezTo>
                <a:lnTo>
                  <a:pt x="307" y="2317"/>
                </a:lnTo>
                <a:cubicBezTo>
                  <a:pt x="205" y="2385"/>
                  <a:pt x="137" y="2488"/>
                  <a:pt x="68" y="2590"/>
                </a:cubicBezTo>
                <a:cubicBezTo>
                  <a:pt x="0" y="2761"/>
                  <a:pt x="137" y="2931"/>
                  <a:pt x="375" y="2931"/>
                </a:cubicBezTo>
                <a:cubicBezTo>
                  <a:pt x="478" y="2897"/>
                  <a:pt x="546" y="2829"/>
                  <a:pt x="648" y="2727"/>
                </a:cubicBezTo>
                <a:cubicBezTo>
                  <a:pt x="1365" y="2044"/>
                  <a:pt x="2082" y="1328"/>
                  <a:pt x="2798" y="611"/>
                </a:cubicBezTo>
                <a:cubicBezTo>
                  <a:pt x="2832" y="577"/>
                  <a:pt x="2866" y="509"/>
                  <a:pt x="2900" y="474"/>
                </a:cubicBezTo>
                <a:cubicBezTo>
                  <a:pt x="3003" y="338"/>
                  <a:pt x="3071" y="201"/>
                  <a:pt x="2900" y="65"/>
                </a:cubicBezTo>
                <a:cubicBezTo>
                  <a:pt x="2844" y="19"/>
                  <a:pt x="2794" y="1"/>
                  <a:pt x="274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86" name="Google Shape;17086;p116"/>
          <p:cNvSpPr/>
          <p:nvPr/>
        </p:nvSpPr>
        <p:spPr>
          <a:xfrm>
            <a:off x="667905" y="3966204"/>
            <a:ext cx="38796" cy="63213"/>
          </a:xfrm>
          <a:custGeom>
            <a:rect b="b" l="l" r="r" t="t"/>
            <a:pathLst>
              <a:path extrusionOk="0" h="3394" w="2083">
                <a:moveTo>
                  <a:pt x="1791" y="0"/>
                </a:moveTo>
                <a:cubicBezTo>
                  <a:pt x="1652" y="0"/>
                  <a:pt x="1594" y="140"/>
                  <a:pt x="1536" y="255"/>
                </a:cubicBezTo>
                <a:cubicBezTo>
                  <a:pt x="1127" y="1074"/>
                  <a:pt x="683" y="1893"/>
                  <a:pt x="274" y="2677"/>
                </a:cubicBezTo>
                <a:cubicBezTo>
                  <a:pt x="206" y="2814"/>
                  <a:pt x="103" y="2950"/>
                  <a:pt x="35" y="3087"/>
                </a:cubicBezTo>
                <a:cubicBezTo>
                  <a:pt x="1" y="3223"/>
                  <a:pt x="103" y="3394"/>
                  <a:pt x="308" y="3394"/>
                </a:cubicBezTo>
                <a:cubicBezTo>
                  <a:pt x="376" y="3394"/>
                  <a:pt x="445" y="3326"/>
                  <a:pt x="513" y="3292"/>
                </a:cubicBezTo>
                <a:cubicBezTo>
                  <a:pt x="615" y="3189"/>
                  <a:pt x="683" y="3053"/>
                  <a:pt x="752" y="2950"/>
                </a:cubicBezTo>
                <a:cubicBezTo>
                  <a:pt x="1127" y="2234"/>
                  <a:pt x="1468" y="1551"/>
                  <a:pt x="1844" y="835"/>
                </a:cubicBezTo>
                <a:cubicBezTo>
                  <a:pt x="1912" y="698"/>
                  <a:pt x="1946" y="562"/>
                  <a:pt x="2014" y="425"/>
                </a:cubicBezTo>
                <a:cubicBezTo>
                  <a:pt x="2082" y="255"/>
                  <a:pt x="2082" y="84"/>
                  <a:pt x="1878" y="16"/>
                </a:cubicBezTo>
                <a:cubicBezTo>
                  <a:pt x="1846" y="5"/>
                  <a:pt x="1817" y="0"/>
                  <a:pt x="17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87" name="Google Shape;17087;p116"/>
          <p:cNvSpPr/>
          <p:nvPr/>
        </p:nvSpPr>
        <p:spPr>
          <a:xfrm>
            <a:off x="1855654" y="4670983"/>
            <a:ext cx="54050" cy="53044"/>
          </a:xfrm>
          <a:custGeom>
            <a:rect b="b" l="l" r="r" t="t"/>
            <a:pathLst>
              <a:path extrusionOk="0" h="2848" w="2902">
                <a:moveTo>
                  <a:pt x="2606" y="0"/>
                </a:moveTo>
                <a:cubicBezTo>
                  <a:pt x="2507" y="0"/>
                  <a:pt x="2424" y="61"/>
                  <a:pt x="2355" y="152"/>
                </a:cubicBezTo>
                <a:cubicBezTo>
                  <a:pt x="2151" y="357"/>
                  <a:pt x="1946" y="561"/>
                  <a:pt x="1741" y="766"/>
                </a:cubicBezTo>
                <a:lnTo>
                  <a:pt x="308" y="2233"/>
                </a:lnTo>
                <a:cubicBezTo>
                  <a:pt x="240" y="2302"/>
                  <a:pt x="137" y="2404"/>
                  <a:pt x="103" y="2506"/>
                </a:cubicBezTo>
                <a:cubicBezTo>
                  <a:pt x="1" y="2677"/>
                  <a:pt x="137" y="2848"/>
                  <a:pt x="410" y="2848"/>
                </a:cubicBezTo>
                <a:cubicBezTo>
                  <a:pt x="513" y="2779"/>
                  <a:pt x="615" y="2677"/>
                  <a:pt x="717" y="2575"/>
                </a:cubicBezTo>
                <a:cubicBezTo>
                  <a:pt x="1332" y="1960"/>
                  <a:pt x="1946" y="1312"/>
                  <a:pt x="2560" y="698"/>
                </a:cubicBezTo>
                <a:cubicBezTo>
                  <a:pt x="2662" y="595"/>
                  <a:pt x="2731" y="493"/>
                  <a:pt x="2799" y="425"/>
                </a:cubicBezTo>
                <a:cubicBezTo>
                  <a:pt x="2901" y="288"/>
                  <a:pt x="2867" y="118"/>
                  <a:pt x="2765" y="49"/>
                </a:cubicBezTo>
                <a:cubicBezTo>
                  <a:pt x="2708" y="15"/>
                  <a:pt x="2655" y="0"/>
                  <a:pt x="260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88" name="Google Shape;17088;p116"/>
          <p:cNvSpPr/>
          <p:nvPr/>
        </p:nvSpPr>
        <p:spPr>
          <a:xfrm>
            <a:off x="2306349" y="3999279"/>
            <a:ext cx="54553" cy="50567"/>
          </a:xfrm>
          <a:custGeom>
            <a:rect b="b" l="l" r="r" t="t"/>
            <a:pathLst>
              <a:path extrusionOk="0" h="2715" w="2929">
                <a:moveTo>
                  <a:pt x="2643" y="0"/>
                </a:moveTo>
                <a:cubicBezTo>
                  <a:pt x="2613" y="0"/>
                  <a:pt x="2583" y="4"/>
                  <a:pt x="2553" y="14"/>
                </a:cubicBezTo>
                <a:cubicBezTo>
                  <a:pt x="2451" y="82"/>
                  <a:pt x="2383" y="151"/>
                  <a:pt x="2314" y="219"/>
                </a:cubicBezTo>
                <a:lnTo>
                  <a:pt x="301" y="2130"/>
                </a:lnTo>
                <a:cubicBezTo>
                  <a:pt x="233" y="2198"/>
                  <a:pt x="131" y="2300"/>
                  <a:pt x="62" y="2403"/>
                </a:cubicBezTo>
                <a:cubicBezTo>
                  <a:pt x="0" y="2559"/>
                  <a:pt x="108" y="2714"/>
                  <a:pt x="283" y="2714"/>
                </a:cubicBezTo>
                <a:cubicBezTo>
                  <a:pt x="300" y="2714"/>
                  <a:pt x="318" y="2713"/>
                  <a:pt x="335" y="2710"/>
                </a:cubicBezTo>
                <a:cubicBezTo>
                  <a:pt x="438" y="2676"/>
                  <a:pt x="506" y="2608"/>
                  <a:pt x="574" y="2573"/>
                </a:cubicBezTo>
                <a:lnTo>
                  <a:pt x="2690" y="594"/>
                </a:lnTo>
                <a:cubicBezTo>
                  <a:pt x="2758" y="526"/>
                  <a:pt x="2826" y="424"/>
                  <a:pt x="2895" y="321"/>
                </a:cubicBezTo>
                <a:cubicBezTo>
                  <a:pt x="2929" y="253"/>
                  <a:pt x="2895" y="151"/>
                  <a:pt x="2860" y="48"/>
                </a:cubicBezTo>
                <a:cubicBezTo>
                  <a:pt x="2788" y="24"/>
                  <a:pt x="2716" y="0"/>
                  <a:pt x="26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89" name="Google Shape;17089;p116"/>
          <p:cNvSpPr/>
          <p:nvPr/>
        </p:nvSpPr>
        <p:spPr>
          <a:xfrm>
            <a:off x="2081896" y="4412280"/>
            <a:ext cx="48201" cy="50828"/>
          </a:xfrm>
          <a:custGeom>
            <a:rect b="b" l="l" r="r" t="t"/>
            <a:pathLst>
              <a:path extrusionOk="0" h="2729" w="2588">
                <a:moveTo>
                  <a:pt x="2342" y="0"/>
                </a:moveTo>
                <a:cubicBezTo>
                  <a:pt x="2313" y="0"/>
                  <a:pt x="2283" y="6"/>
                  <a:pt x="2253" y="18"/>
                </a:cubicBezTo>
                <a:cubicBezTo>
                  <a:pt x="2150" y="86"/>
                  <a:pt x="2048" y="155"/>
                  <a:pt x="1980" y="257"/>
                </a:cubicBezTo>
                <a:cubicBezTo>
                  <a:pt x="1366" y="905"/>
                  <a:pt x="786" y="1554"/>
                  <a:pt x="171" y="2168"/>
                </a:cubicBezTo>
                <a:cubicBezTo>
                  <a:pt x="103" y="2236"/>
                  <a:pt x="35" y="2304"/>
                  <a:pt x="1" y="2407"/>
                </a:cubicBezTo>
                <a:cubicBezTo>
                  <a:pt x="1" y="2509"/>
                  <a:pt x="1" y="2577"/>
                  <a:pt x="69" y="2680"/>
                </a:cubicBezTo>
                <a:cubicBezTo>
                  <a:pt x="117" y="2704"/>
                  <a:pt x="200" y="2728"/>
                  <a:pt x="268" y="2728"/>
                </a:cubicBezTo>
                <a:cubicBezTo>
                  <a:pt x="296" y="2728"/>
                  <a:pt x="322" y="2724"/>
                  <a:pt x="342" y="2714"/>
                </a:cubicBezTo>
                <a:cubicBezTo>
                  <a:pt x="478" y="2646"/>
                  <a:pt x="547" y="2577"/>
                  <a:pt x="649" y="2475"/>
                </a:cubicBezTo>
                <a:cubicBezTo>
                  <a:pt x="1229" y="1827"/>
                  <a:pt x="1843" y="1178"/>
                  <a:pt x="2423" y="530"/>
                </a:cubicBezTo>
                <a:cubicBezTo>
                  <a:pt x="2458" y="462"/>
                  <a:pt x="2526" y="359"/>
                  <a:pt x="2560" y="291"/>
                </a:cubicBezTo>
                <a:cubicBezTo>
                  <a:pt x="2588" y="123"/>
                  <a:pt x="2477" y="0"/>
                  <a:pt x="23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90" name="Google Shape;17090;p116"/>
          <p:cNvSpPr/>
          <p:nvPr/>
        </p:nvSpPr>
        <p:spPr>
          <a:xfrm>
            <a:off x="1862657" y="4403881"/>
            <a:ext cx="45780" cy="53174"/>
          </a:xfrm>
          <a:custGeom>
            <a:rect b="b" l="l" r="r" t="t"/>
            <a:pathLst>
              <a:path extrusionOk="0" h="2855" w="2458">
                <a:moveTo>
                  <a:pt x="2205" y="0"/>
                </a:moveTo>
                <a:cubicBezTo>
                  <a:pt x="2159" y="0"/>
                  <a:pt x="2116" y="9"/>
                  <a:pt x="2082" y="26"/>
                </a:cubicBezTo>
                <a:cubicBezTo>
                  <a:pt x="2014" y="60"/>
                  <a:pt x="1945" y="94"/>
                  <a:pt x="1911" y="162"/>
                </a:cubicBezTo>
                <a:cubicBezTo>
                  <a:pt x="1331" y="879"/>
                  <a:pt x="785" y="1595"/>
                  <a:pt x="205" y="2312"/>
                </a:cubicBezTo>
                <a:cubicBezTo>
                  <a:pt x="0" y="2585"/>
                  <a:pt x="0" y="2721"/>
                  <a:pt x="137" y="2824"/>
                </a:cubicBezTo>
                <a:cubicBezTo>
                  <a:pt x="176" y="2844"/>
                  <a:pt x="219" y="2855"/>
                  <a:pt x="265" y="2855"/>
                </a:cubicBezTo>
                <a:cubicBezTo>
                  <a:pt x="375" y="2855"/>
                  <a:pt x="503" y="2788"/>
                  <a:pt x="649" y="2619"/>
                </a:cubicBezTo>
                <a:cubicBezTo>
                  <a:pt x="1195" y="1902"/>
                  <a:pt x="1775" y="1186"/>
                  <a:pt x="2321" y="469"/>
                </a:cubicBezTo>
                <a:cubicBezTo>
                  <a:pt x="2355" y="367"/>
                  <a:pt x="2423" y="299"/>
                  <a:pt x="2457" y="196"/>
                </a:cubicBezTo>
                <a:cubicBezTo>
                  <a:pt x="2423" y="128"/>
                  <a:pt x="2389" y="26"/>
                  <a:pt x="2355" y="26"/>
                </a:cubicBezTo>
                <a:cubicBezTo>
                  <a:pt x="2304" y="9"/>
                  <a:pt x="2252" y="0"/>
                  <a:pt x="220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91" name="Google Shape;17091;p116"/>
          <p:cNvSpPr/>
          <p:nvPr/>
        </p:nvSpPr>
        <p:spPr>
          <a:xfrm>
            <a:off x="2364698" y="3888542"/>
            <a:ext cx="48313" cy="50008"/>
          </a:xfrm>
          <a:custGeom>
            <a:rect b="b" l="l" r="r" t="t"/>
            <a:pathLst>
              <a:path extrusionOk="0" h="2685" w="2594">
                <a:moveTo>
                  <a:pt x="2324" y="0"/>
                </a:moveTo>
                <a:cubicBezTo>
                  <a:pt x="2275" y="0"/>
                  <a:pt x="2227" y="9"/>
                  <a:pt x="2184" y="23"/>
                </a:cubicBezTo>
                <a:cubicBezTo>
                  <a:pt x="2048" y="125"/>
                  <a:pt x="1911" y="228"/>
                  <a:pt x="1809" y="364"/>
                </a:cubicBezTo>
                <a:cubicBezTo>
                  <a:pt x="1263" y="944"/>
                  <a:pt x="717" y="1558"/>
                  <a:pt x="171" y="2138"/>
                </a:cubicBezTo>
                <a:cubicBezTo>
                  <a:pt x="137" y="2207"/>
                  <a:pt x="35" y="2241"/>
                  <a:pt x="0" y="2309"/>
                </a:cubicBezTo>
                <a:cubicBezTo>
                  <a:pt x="0" y="2377"/>
                  <a:pt x="0" y="2480"/>
                  <a:pt x="0" y="2548"/>
                </a:cubicBezTo>
                <a:cubicBezTo>
                  <a:pt x="0" y="2616"/>
                  <a:pt x="103" y="2616"/>
                  <a:pt x="205" y="2684"/>
                </a:cubicBezTo>
                <a:cubicBezTo>
                  <a:pt x="308" y="2650"/>
                  <a:pt x="410" y="2582"/>
                  <a:pt x="478" y="2514"/>
                </a:cubicBezTo>
                <a:cubicBezTo>
                  <a:pt x="1161" y="1797"/>
                  <a:pt x="1843" y="1081"/>
                  <a:pt x="2526" y="364"/>
                </a:cubicBezTo>
                <a:cubicBezTo>
                  <a:pt x="2594" y="262"/>
                  <a:pt x="2594" y="125"/>
                  <a:pt x="2526" y="57"/>
                </a:cubicBezTo>
                <a:cubicBezTo>
                  <a:pt x="2466" y="17"/>
                  <a:pt x="2394" y="0"/>
                  <a:pt x="23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92" name="Google Shape;17092;p116"/>
          <p:cNvSpPr/>
          <p:nvPr/>
        </p:nvSpPr>
        <p:spPr>
          <a:xfrm>
            <a:off x="2222337" y="4208052"/>
            <a:ext cx="48332" cy="47606"/>
          </a:xfrm>
          <a:custGeom>
            <a:rect b="b" l="l" r="r" t="t"/>
            <a:pathLst>
              <a:path extrusionOk="0" h="2556" w="2595">
                <a:moveTo>
                  <a:pt x="2238" y="1"/>
                </a:moveTo>
                <a:cubicBezTo>
                  <a:pt x="2094" y="1"/>
                  <a:pt x="2012" y="144"/>
                  <a:pt x="1912" y="270"/>
                </a:cubicBezTo>
                <a:cubicBezTo>
                  <a:pt x="1366" y="850"/>
                  <a:pt x="820" y="1430"/>
                  <a:pt x="240" y="2010"/>
                </a:cubicBezTo>
                <a:cubicBezTo>
                  <a:pt x="171" y="2078"/>
                  <a:pt x="103" y="2146"/>
                  <a:pt x="69" y="2249"/>
                </a:cubicBezTo>
                <a:cubicBezTo>
                  <a:pt x="1" y="2419"/>
                  <a:pt x="137" y="2556"/>
                  <a:pt x="342" y="2556"/>
                </a:cubicBezTo>
                <a:cubicBezTo>
                  <a:pt x="444" y="2522"/>
                  <a:pt x="513" y="2488"/>
                  <a:pt x="581" y="2419"/>
                </a:cubicBezTo>
                <a:cubicBezTo>
                  <a:pt x="1195" y="1805"/>
                  <a:pt x="1775" y="1191"/>
                  <a:pt x="2355" y="577"/>
                </a:cubicBezTo>
                <a:cubicBezTo>
                  <a:pt x="2560" y="338"/>
                  <a:pt x="2594" y="133"/>
                  <a:pt x="2424" y="65"/>
                </a:cubicBezTo>
                <a:cubicBezTo>
                  <a:pt x="2351" y="19"/>
                  <a:pt x="2291" y="1"/>
                  <a:pt x="223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93" name="Google Shape;17093;p116"/>
          <p:cNvSpPr/>
          <p:nvPr/>
        </p:nvSpPr>
        <p:spPr>
          <a:xfrm>
            <a:off x="1996748" y="4493946"/>
            <a:ext cx="46413" cy="49803"/>
          </a:xfrm>
          <a:custGeom>
            <a:rect b="b" l="l" r="r" t="t"/>
            <a:pathLst>
              <a:path extrusionOk="0" h="2674" w="2492">
                <a:moveTo>
                  <a:pt x="2267" y="0"/>
                </a:moveTo>
                <a:cubicBezTo>
                  <a:pt x="2230" y="0"/>
                  <a:pt x="2190" y="11"/>
                  <a:pt x="2150" y="35"/>
                </a:cubicBezTo>
                <a:cubicBezTo>
                  <a:pt x="2048" y="69"/>
                  <a:pt x="1979" y="137"/>
                  <a:pt x="1945" y="206"/>
                </a:cubicBezTo>
                <a:lnTo>
                  <a:pt x="273" y="2082"/>
                </a:lnTo>
                <a:cubicBezTo>
                  <a:pt x="205" y="2151"/>
                  <a:pt x="171" y="2219"/>
                  <a:pt x="103" y="2287"/>
                </a:cubicBezTo>
                <a:cubicBezTo>
                  <a:pt x="34" y="2424"/>
                  <a:pt x="0" y="2560"/>
                  <a:pt x="137" y="2628"/>
                </a:cubicBezTo>
                <a:cubicBezTo>
                  <a:pt x="194" y="2663"/>
                  <a:pt x="239" y="2674"/>
                  <a:pt x="278" y="2674"/>
                </a:cubicBezTo>
                <a:cubicBezTo>
                  <a:pt x="357" y="2674"/>
                  <a:pt x="410" y="2628"/>
                  <a:pt x="478" y="2628"/>
                </a:cubicBezTo>
                <a:cubicBezTo>
                  <a:pt x="614" y="2594"/>
                  <a:pt x="580" y="2526"/>
                  <a:pt x="649" y="2492"/>
                </a:cubicBezTo>
                <a:cubicBezTo>
                  <a:pt x="1195" y="1844"/>
                  <a:pt x="1775" y="1161"/>
                  <a:pt x="2355" y="513"/>
                </a:cubicBezTo>
                <a:cubicBezTo>
                  <a:pt x="2389" y="410"/>
                  <a:pt x="2423" y="342"/>
                  <a:pt x="2491" y="274"/>
                </a:cubicBezTo>
                <a:cubicBezTo>
                  <a:pt x="2491" y="117"/>
                  <a:pt x="2391" y="0"/>
                  <a:pt x="22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94" name="Google Shape;17094;p116"/>
          <p:cNvSpPr/>
          <p:nvPr/>
        </p:nvSpPr>
        <p:spPr>
          <a:xfrm>
            <a:off x="756889" y="4260888"/>
            <a:ext cx="38144" cy="51126"/>
          </a:xfrm>
          <a:custGeom>
            <a:rect b="b" l="l" r="r" t="t"/>
            <a:pathLst>
              <a:path extrusionOk="0" h="2745" w="2048">
                <a:moveTo>
                  <a:pt x="1796" y="0"/>
                </a:moveTo>
                <a:cubicBezTo>
                  <a:pt x="1749" y="0"/>
                  <a:pt x="1706" y="9"/>
                  <a:pt x="1672" y="26"/>
                </a:cubicBezTo>
                <a:cubicBezTo>
                  <a:pt x="1570" y="94"/>
                  <a:pt x="1502" y="162"/>
                  <a:pt x="1433" y="299"/>
                </a:cubicBezTo>
                <a:cubicBezTo>
                  <a:pt x="1092" y="777"/>
                  <a:pt x="751" y="1288"/>
                  <a:pt x="410" y="1800"/>
                </a:cubicBezTo>
                <a:cubicBezTo>
                  <a:pt x="273" y="2005"/>
                  <a:pt x="137" y="2176"/>
                  <a:pt x="34" y="2380"/>
                </a:cubicBezTo>
                <a:cubicBezTo>
                  <a:pt x="0" y="2483"/>
                  <a:pt x="34" y="2619"/>
                  <a:pt x="103" y="2722"/>
                </a:cubicBezTo>
                <a:cubicBezTo>
                  <a:pt x="145" y="2736"/>
                  <a:pt x="193" y="2744"/>
                  <a:pt x="242" y="2744"/>
                </a:cubicBezTo>
                <a:cubicBezTo>
                  <a:pt x="312" y="2744"/>
                  <a:pt x="384" y="2727"/>
                  <a:pt x="444" y="2688"/>
                </a:cubicBezTo>
                <a:cubicBezTo>
                  <a:pt x="546" y="2619"/>
                  <a:pt x="649" y="2483"/>
                  <a:pt x="717" y="2380"/>
                </a:cubicBezTo>
                <a:cubicBezTo>
                  <a:pt x="1126" y="1732"/>
                  <a:pt x="1536" y="1084"/>
                  <a:pt x="1945" y="435"/>
                </a:cubicBezTo>
                <a:cubicBezTo>
                  <a:pt x="1979" y="367"/>
                  <a:pt x="2013" y="265"/>
                  <a:pt x="2048" y="197"/>
                </a:cubicBezTo>
                <a:cubicBezTo>
                  <a:pt x="2013" y="128"/>
                  <a:pt x="1979" y="26"/>
                  <a:pt x="1945" y="26"/>
                </a:cubicBezTo>
                <a:cubicBezTo>
                  <a:pt x="1894" y="9"/>
                  <a:pt x="1843" y="0"/>
                  <a:pt x="179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95" name="Google Shape;17095;p116"/>
          <p:cNvSpPr/>
          <p:nvPr/>
        </p:nvSpPr>
        <p:spPr>
          <a:xfrm>
            <a:off x="2191199" y="4345887"/>
            <a:ext cx="43881" cy="39411"/>
          </a:xfrm>
          <a:custGeom>
            <a:rect b="b" l="l" r="r" t="t"/>
            <a:pathLst>
              <a:path extrusionOk="0" h="2116" w="2356">
                <a:moveTo>
                  <a:pt x="1980" y="0"/>
                </a:moveTo>
                <a:cubicBezTo>
                  <a:pt x="1912" y="34"/>
                  <a:pt x="1843" y="69"/>
                  <a:pt x="1809" y="137"/>
                </a:cubicBezTo>
                <a:cubicBezTo>
                  <a:pt x="1298" y="580"/>
                  <a:pt x="786" y="1058"/>
                  <a:pt x="308" y="1502"/>
                </a:cubicBezTo>
                <a:cubicBezTo>
                  <a:pt x="206" y="1604"/>
                  <a:pt x="137" y="1706"/>
                  <a:pt x="69" y="1809"/>
                </a:cubicBezTo>
                <a:cubicBezTo>
                  <a:pt x="1" y="1979"/>
                  <a:pt x="103" y="2116"/>
                  <a:pt x="342" y="2116"/>
                </a:cubicBezTo>
                <a:cubicBezTo>
                  <a:pt x="444" y="2082"/>
                  <a:pt x="513" y="2014"/>
                  <a:pt x="615" y="1945"/>
                </a:cubicBezTo>
                <a:cubicBezTo>
                  <a:pt x="820" y="1741"/>
                  <a:pt x="1025" y="1536"/>
                  <a:pt x="1229" y="1331"/>
                </a:cubicBezTo>
                <a:cubicBezTo>
                  <a:pt x="1298" y="1229"/>
                  <a:pt x="1400" y="1160"/>
                  <a:pt x="1536" y="1092"/>
                </a:cubicBezTo>
                <a:cubicBezTo>
                  <a:pt x="1980" y="990"/>
                  <a:pt x="2082" y="580"/>
                  <a:pt x="2321" y="307"/>
                </a:cubicBezTo>
                <a:cubicBezTo>
                  <a:pt x="2355" y="239"/>
                  <a:pt x="2321" y="137"/>
                  <a:pt x="2287" y="69"/>
                </a:cubicBezTo>
                <a:cubicBezTo>
                  <a:pt x="2185" y="0"/>
                  <a:pt x="2082" y="0"/>
                  <a:pt x="19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96" name="Google Shape;17096;p116"/>
          <p:cNvSpPr/>
          <p:nvPr/>
        </p:nvSpPr>
        <p:spPr>
          <a:xfrm>
            <a:off x="943090" y="4627702"/>
            <a:ext cx="44383" cy="41273"/>
          </a:xfrm>
          <a:custGeom>
            <a:rect b="b" l="l" r="r" t="t"/>
            <a:pathLst>
              <a:path extrusionOk="0" h="2216" w="2383">
                <a:moveTo>
                  <a:pt x="2107" y="1"/>
                </a:moveTo>
                <a:cubicBezTo>
                  <a:pt x="2076" y="1"/>
                  <a:pt x="2044" y="7"/>
                  <a:pt x="2013" y="19"/>
                </a:cubicBezTo>
                <a:cubicBezTo>
                  <a:pt x="1877" y="87"/>
                  <a:pt x="1775" y="155"/>
                  <a:pt x="1672" y="258"/>
                </a:cubicBezTo>
                <a:cubicBezTo>
                  <a:pt x="1229" y="736"/>
                  <a:pt x="785" y="1179"/>
                  <a:pt x="341" y="1657"/>
                </a:cubicBezTo>
                <a:cubicBezTo>
                  <a:pt x="205" y="1827"/>
                  <a:pt x="0" y="1964"/>
                  <a:pt x="239" y="2169"/>
                </a:cubicBezTo>
                <a:cubicBezTo>
                  <a:pt x="271" y="2200"/>
                  <a:pt x="312" y="2216"/>
                  <a:pt x="361" y="2216"/>
                </a:cubicBezTo>
                <a:cubicBezTo>
                  <a:pt x="468" y="2216"/>
                  <a:pt x="610" y="2139"/>
                  <a:pt x="751" y="1998"/>
                </a:cubicBezTo>
                <a:cubicBezTo>
                  <a:pt x="751" y="1964"/>
                  <a:pt x="785" y="1964"/>
                  <a:pt x="785" y="1964"/>
                </a:cubicBezTo>
                <a:lnTo>
                  <a:pt x="2184" y="497"/>
                </a:lnTo>
                <a:cubicBezTo>
                  <a:pt x="2252" y="394"/>
                  <a:pt x="2286" y="326"/>
                  <a:pt x="2355" y="258"/>
                </a:cubicBezTo>
                <a:cubicBezTo>
                  <a:pt x="2383" y="118"/>
                  <a:pt x="2250" y="1"/>
                  <a:pt x="210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97" name="Google Shape;17097;p116"/>
          <p:cNvSpPr/>
          <p:nvPr/>
        </p:nvSpPr>
        <p:spPr>
          <a:xfrm>
            <a:off x="632334" y="4118229"/>
            <a:ext cx="34326" cy="39560"/>
          </a:xfrm>
          <a:custGeom>
            <a:rect b="b" l="l" r="r" t="t"/>
            <a:pathLst>
              <a:path extrusionOk="0" h="2124" w="1843">
                <a:moveTo>
                  <a:pt x="1550" y="1"/>
                </a:moveTo>
                <a:cubicBezTo>
                  <a:pt x="1444" y="1"/>
                  <a:pt x="1336" y="81"/>
                  <a:pt x="1263" y="179"/>
                </a:cubicBezTo>
                <a:cubicBezTo>
                  <a:pt x="1194" y="213"/>
                  <a:pt x="1126" y="315"/>
                  <a:pt x="1092" y="384"/>
                </a:cubicBezTo>
                <a:cubicBezTo>
                  <a:pt x="751" y="827"/>
                  <a:pt x="444" y="1271"/>
                  <a:pt x="137" y="1714"/>
                </a:cubicBezTo>
                <a:cubicBezTo>
                  <a:pt x="0" y="1919"/>
                  <a:pt x="102" y="2124"/>
                  <a:pt x="375" y="2124"/>
                </a:cubicBezTo>
                <a:cubicBezTo>
                  <a:pt x="478" y="2056"/>
                  <a:pt x="580" y="1953"/>
                  <a:pt x="683" y="1851"/>
                </a:cubicBezTo>
                <a:cubicBezTo>
                  <a:pt x="1024" y="1407"/>
                  <a:pt x="1365" y="930"/>
                  <a:pt x="1672" y="452"/>
                </a:cubicBezTo>
                <a:cubicBezTo>
                  <a:pt x="1774" y="315"/>
                  <a:pt x="1843" y="145"/>
                  <a:pt x="1672" y="42"/>
                </a:cubicBezTo>
                <a:cubicBezTo>
                  <a:pt x="1633" y="13"/>
                  <a:pt x="1592" y="1"/>
                  <a:pt x="1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98" name="Google Shape;17098;p116"/>
          <p:cNvSpPr/>
          <p:nvPr/>
        </p:nvSpPr>
        <p:spPr>
          <a:xfrm>
            <a:off x="2291618" y="4139703"/>
            <a:ext cx="36878" cy="32072"/>
          </a:xfrm>
          <a:custGeom>
            <a:rect b="b" l="l" r="r" t="t"/>
            <a:pathLst>
              <a:path extrusionOk="0" h="1722" w="1980">
                <a:moveTo>
                  <a:pt x="1815" y="0"/>
                </a:moveTo>
                <a:cubicBezTo>
                  <a:pt x="1737" y="0"/>
                  <a:pt x="1638" y="15"/>
                  <a:pt x="1570" y="15"/>
                </a:cubicBezTo>
                <a:cubicBezTo>
                  <a:pt x="1468" y="15"/>
                  <a:pt x="1468" y="118"/>
                  <a:pt x="1399" y="186"/>
                </a:cubicBezTo>
                <a:lnTo>
                  <a:pt x="205" y="1210"/>
                </a:lnTo>
                <a:cubicBezTo>
                  <a:pt x="137" y="1278"/>
                  <a:pt x="69" y="1346"/>
                  <a:pt x="34" y="1414"/>
                </a:cubicBezTo>
                <a:cubicBezTo>
                  <a:pt x="0" y="1585"/>
                  <a:pt x="103" y="1722"/>
                  <a:pt x="342" y="1722"/>
                </a:cubicBezTo>
                <a:cubicBezTo>
                  <a:pt x="478" y="1653"/>
                  <a:pt x="580" y="1619"/>
                  <a:pt x="649" y="1551"/>
                </a:cubicBezTo>
                <a:cubicBezTo>
                  <a:pt x="990" y="1244"/>
                  <a:pt x="1331" y="937"/>
                  <a:pt x="1672" y="630"/>
                </a:cubicBezTo>
                <a:cubicBezTo>
                  <a:pt x="1775" y="561"/>
                  <a:pt x="1877" y="459"/>
                  <a:pt x="1945" y="322"/>
                </a:cubicBezTo>
                <a:cubicBezTo>
                  <a:pt x="1979" y="254"/>
                  <a:pt x="1979" y="84"/>
                  <a:pt x="1911" y="15"/>
                </a:cubicBezTo>
                <a:cubicBezTo>
                  <a:pt x="1888" y="4"/>
                  <a:pt x="1854" y="0"/>
                  <a:pt x="181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99" name="Google Shape;17099;p116"/>
          <p:cNvSpPr/>
          <p:nvPr/>
        </p:nvSpPr>
        <p:spPr>
          <a:xfrm>
            <a:off x="819242" y="4075525"/>
            <a:ext cx="29167" cy="37846"/>
          </a:xfrm>
          <a:custGeom>
            <a:rect b="b" l="l" r="r" t="t"/>
            <a:pathLst>
              <a:path extrusionOk="0" h="2032" w="1566">
                <a:moveTo>
                  <a:pt x="1374" y="1"/>
                </a:moveTo>
                <a:cubicBezTo>
                  <a:pt x="1301" y="1"/>
                  <a:pt x="1229" y="25"/>
                  <a:pt x="1156" y="49"/>
                </a:cubicBezTo>
                <a:cubicBezTo>
                  <a:pt x="1088" y="117"/>
                  <a:pt x="1054" y="220"/>
                  <a:pt x="986" y="322"/>
                </a:cubicBezTo>
                <a:cubicBezTo>
                  <a:pt x="781" y="663"/>
                  <a:pt x="576" y="1039"/>
                  <a:pt x="337" y="1380"/>
                </a:cubicBezTo>
                <a:cubicBezTo>
                  <a:pt x="269" y="1482"/>
                  <a:pt x="167" y="1585"/>
                  <a:pt x="64" y="1687"/>
                </a:cubicBezTo>
                <a:cubicBezTo>
                  <a:pt x="1" y="1815"/>
                  <a:pt x="86" y="2032"/>
                  <a:pt x="264" y="2032"/>
                </a:cubicBezTo>
                <a:cubicBezTo>
                  <a:pt x="277" y="2032"/>
                  <a:pt x="290" y="2030"/>
                  <a:pt x="303" y="2028"/>
                </a:cubicBezTo>
                <a:cubicBezTo>
                  <a:pt x="372" y="2028"/>
                  <a:pt x="440" y="1994"/>
                  <a:pt x="508" y="1960"/>
                </a:cubicBezTo>
                <a:cubicBezTo>
                  <a:pt x="986" y="1482"/>
                  <a:pt x="1361" y="902"/>
                  <a:pt x="1566" y="254"/>
                </a:cubicBezTo>
                <a:cubicBezTo>
                  <a:pt x="1566" y="254"/>
                  <a:pt x="1566" y="254"/>
                  <a:pt x="1566" y="220"/>
                </a:cubicBezTo>
                <a:cubicBezTo>
                  <a:pt x="1532" y="151"/>
                  <a:pt x="1498" y="15"/>
                  <a:pt x="1464" y="15"/>
                </a:cubicBezTo>
                <a:cubicBezTo>
                  <a:pt x="1434" y="5"/>
                  <a:pt x="1404" y="1"/>
                  <a:pt x="137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00" name="Google Shape;17100;p116"/>
          <p:cNvSpPr/>
          <p:nvPr/>
        </p:nvSpPr>
        <p:spPr>
          <a:xfrm>
            <a:off x="686343" y="4044796"/>
            <a:ext cx="23542" cy="33339"/>
          </a:xfrm>
          <a:custGeom>
            <a:rect b="b" l="l" r="r" t="t"/>
            <a:pathLst>
              <a:path extrusionOk="0" h="1790" w="1264">
                <a:moveTo>
                  <a:pt x="984" y="0"/>
                </a:moveTo>
                <a:cubicBezTo>
                  <a:pt x="888" y="0"/>
                  <a:pt x="801" y="64"/>
                  <a:pt x="751" y="164"/>
                </a:cubicBezTo>
                <a:cubicBezTo>
                  <a:pt x="512" y="607"/>
                  <a:pt x="273" y="1017"/>
                  <a:pt x="35" y="1460"/>
                </a:cubicBezTo>
                <a:cubicBezTo>
                  <a:pt x="1" y="1563"/>
                  <a:pt x="1" y="1665"/>
                  <a:pt x="69" y="1767"/>
                </a:cubicBezTo>
                <a:cubicBezTo>
                  <a:pt x="125" y="1781"/>
                  <a:pt x="176" y="1790"/>
                  <a:pt x="223" y="1790"/>
                </a:cubicBezTo>
                <a:cubicBezTo>
                  <a:pt x="290" y="1790"/>
                  <a:pt x="350" y="1773"/>
                  <a:pt x="410" y="1733"/>
                </a:cubicBezTo>
                <a:cubicBezTo>
                  <a:pt x="888" y="1358"/>
                  <a:pt x="1024" y="778"/>
                  <a:pt x="1263" y="266"/>
                </a:cubicBezTo>
                <a:cubicBezTo>
                  <a:pt x="1195" y="198"/>
                  <a:pt x="1161" y="61"/>
                  <a:pt x="1092" y="27"/>
                </a:cubicBezTo>
                <a:cubicBezTo>
                  <a:pt x="1056" y="9"/>
                  <a:pt x="1019" y="0"/>
                  <a:pt x="98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01" name="Google Shape;17101;p116"/>
          <p:cNvSpPr/>
          <p:nvPr/>
        </p:nvSpPr>
        <p:spPr>
          <a:xfrm>
            <a:off x="617081" y="4075786"/>
            <a:ext cx="23523" cy="33488"/>
          </a:xfrm>
          <a:custGeom>
            <a:rect b="b" l="l" r="r" t="t"/>
            <a:pathLst>
              <a:path extrusionOk="0" h="1798" w="1263">
                <a:moveTo>
                  <a:pt x="1092" y="1"/>
                </a:moveTo>
                <a:cubicBezTo>
                  <a:pt x="990" y="1"/>
                  <a:pt x="887" y="35"/>
                  <a:pt x="819" y="103"/>
                </a:cubicBezTo>
                <a:cubicBezTo>
                  <a:pt x="546" y="547"/>
                  <a:pt x="307" y="956"/>
                  <a:pt x="102" y="1400"/>
                </a:cubicBezTo>
                <a:cubicBezTo>
                  <a:pt x="0" y="1536"/>
                  <a:pt x="0" y="1707"/>
                  <a:pt x="205" y="1775"/>
                </a:cubicBezTo>
                <a:cubicBezTo>
                  <a:pt x="242" y="1790"/>
                  <a:pt x="276" y="1797"/>
                  <a:pt x="308" y="1797"/>
                </a:cubicBezTo>
                <a:cubicBezTo>
                  <a:pt x="420" y="1797"/>
                  <a:pt x="500" y="1711"/>
                  <a:pt x="580" y="1605"/>
                </a:cubicBezTo>
                <a:lnTo>
                  <a:pt x="1194" y="479"/>
                </a:lnTo>
                <a:cubicBezTo>
                  <a:pt x="1229" y="376"/>
                  <a:pt x="1263" y="308"/>
                  <a:pt x="1263" y="206"/>
                </a:cubicBezTo>
                <a:cubicBezTo>
                  <a:pt x="1229" y="172"/>
                  <a:pt x="1160" y="35"/>
                  <a:pt x="10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02" name="Google Shape;17102;p116"/>
          <p:cNvSpPr/>
          <p:nvPr/>
        </p:nvSpPr>
        <p:spPr>
          <a:xfrm>
            <a:off x="965327" y="4372817"/>
            <a:ext cx="31160" cy="26261"/>
          </a:xfrm>
          <a:custGeom>
            <a:rect b="b" l="l" r="r" t="t"/>
            <a:pathLst>
              <a:path extrusionOk="0" h="1410" w="1673">
                <a:moveTo>
                  <a:pt x="1456" y="0"/>
                </a:moveTo>
                <a:cubicBezTo>
                  <a:pt x="1425" y="0"/>
                  <a:pt x="1395" y="7"/>
                  <a:pt x="1365" y="22"/>
                </a:cubicBezTo>
                <a:cubicBezTo>
                  <a:pt x="1263" y="56"/>
                  <a:pt x="1161" y="124"/>
                  <a:pt x="1092" y="192"/>
                </a:cubicBezTo>
                <a:cubicBezTo>
                  <a:pt x="819" y="431"/>
                  <a:pt x="581" y="670"/>
                  <a:pt x="308" y="909"/>
                </a:cubicBezTo>
                <a:cubicBezTo>
                  <a:pt x="171" y="1011"/>
                  <a:pt x="1" y="1114"/>
                  <a:pt x="137" y="1318"/>
                </a:cubicBezTo>
                <a:cubicBezTo>
                  <a:pt x="190" y="1384"/>
                  <a:pt x="248" y="1410"/>
                  <a:pt x="307" y="1410"/>
                </a:cubicBezTo>
                <a:cubicBezTo>
                  <a:pt x="401" y="1410"/>
                  <a:pt x="497" y="1347"/>
                  <a:pt x="581" y="1284"/>
                </a:cubicBezTo>
                <a:cubicBezTo>
                  <a:pt x="649" y="1284"/>
                  <a:pt x="683" y="1250"/>
                  <a:pt x="717" y="1216"/>
                </a:cubicBezTo>
                <a:cubicBezTo>
                  <a:pt x="1024" y="943"/>
                  <a:pt x="1297" y="670"/>
                  <a:pt x="1570" y="363"/>
                </a:cubicBezTo>
                <a:cubicBezTo>
                  <a:pt x="1604" y="329"/>
                  <a:pt x="1638" y="260"/>
                  <a:pt x="1673" y="226"/>
                </a:cubicBezTo>
                <a:cubicBezTo>
                  <a:pt x="1673" y="92"/>
                  <a:pt x="1567" y="0"/>
                  <a:pt x="14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03" name="Google Shape;17103;p116"/>
          <p:cNvSpPr/>
          <p:nvPr/>
        </p:nvSpPr>
        <p:spPr>
          <a:xfrm>
            <a:off x="801363" y="4025818"/>
            <a:ext cx="22276" cy="29204"/>
          </a:xfrm>
          <a:custGeom>
            <a:rect b="b" l="l" r="r" t="t"/>
            <a:pathLst>
              <a:path extrusionOk="0" h="1568" w="1196">
                <a:moveTo>
                  <a:pt x="917" y="1"/>
                </a:moveTo>
                <a:cubicBezTo>
                  <a:pt x="821" y="1"/>
                  <a:pt x="710" y="93"/>
                  <a:pt x="683" y="227"/>
                </a:cubicBezTo>
                <a:cubicBezTo>
                  <a:pt x="683" y="261"/>
                  <a:pt x="683" y="261"/>
                  <a:pt x="683" y="295"/>
                </a:cubicBezTo>
                <a:cubicBezTo>
                  <a:pt x="615" y="671"/>
                  <a:pt x="410" y="1012"/>
                  <a:pt x="103" y="1217"/>
                </a:cubicBezTo>
                <a:cubicBezTo>
                  <a:pt x="35" y="1251"/>
                  <a:pt x="35" y="1387"/>
                  <a:pt x="1" y="1490"/>
                </a:cubicBezTo>
                <a:cubicBezTo>
                  <a:pt x="84" y="1517"/>
                  <a:pt x="189" y="1567"/>
                  <a:pt x="280" y="1567"/>
                </a:cubicBezTo>
                <a:cubicBezTo>
                  <a:pt x="302" y="1567"/>
                  <a:pt x="322" y="1564"/>
                  <a:pt x="342" y="1558"/>
                </a:cubicBezTo>
                <a:cubicBezTo>
                  <a:pt x="479" y="1524"/>
                  <a:pt x="615" y="1421"/>
                  <a:pt x="717" y="1319"/>
                </a:cubicBezTo>
                <a:cubicBezTo>
                  <a:pt x="990" y="1012"/>
                  <a:pt x="1161" y="637"/>
                  <a:pt x="1195" y="261"/>
                </a:cubicBezTo>
                <a:cubicBezTo>
                  <a:pt x="1161" y="193"/>
                  <a:pt x="1093" y="56"/>
                  <a:pt x="990" y="22"/>
                </a:cubicBezTo>
                <a:cubicBezTo>
                  <a:pt x="968" y="8"/>
                  <a:pt x="943" y="1"/>
                  <a:pt x="91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04" name="Google Shape;17104;p116"/>
          <p:cNvSpPr/>
          <p:nvPr/>
        </p:nvSpPr>
        <p:spPr>
          <a:xfrm>
            <a:off x="1912848" y="4553355"/>
            <a:ext cx="26727" cy="26038"/>
          </a:xfrm>
          <a:custGeom>
            <a:rect b="b" l="l" r="r" t="t"/>
            <a:pathLst>
              <a:path extrusionOk="0" h="1398" w="1435">
                <a:moveTo>
                  <a:pt x="1215" y="1"/>
                </a:moveTo>
                <a:cubicBezTo>
                  <a:pt x="1187" y="1"/>
                  <a:pt x="1158" y="6"/>
                  <a:pt x="1127" y="19"/>
                </a:cubicBezTo>
                <a:cubicBezTo>
                  <a:pt x="1059" y="19"/>
                  <a:pt x="1025" y="53"/>
                  <a:pt x="991" y="87"/>
                </a:cubicBezTo>
                <a:cubicBezTo>
                  <a:pt x="683" y="394"/>
                  <a:pt x="342" y="735"/>
                  <a:pt x="69" y="1110"/>
                </a:cubicBezTo>
                <a:cubicBezTo>
                  <a:pt x="1" y="1179"/>
                  <a:pt x="1" y="1247"/>
                  <a:pt x="69" y="1349"/>
                </a:cubicBezTo>
                <a:cubicBezTo>
                  <a:pt x="117" y="1373"/>
                  <a:pt x="200" y="1398"/>
                  <a:pt x="280" y="1398"/>
                </a:cubicBezTo>
                <a:cubicBezTo>
                  <a:pt x="313" y="1398"/>
                  <a:pt x="346" y="1393"/>
                  <a:pt x="376" y="1383"/>
                </a:cubicBezTo>
                <a:cubicBezTo>
                  <a:pt x="410" y="1383"/>
                  <a:pt x="479" y="1383"/>
                  <a:pt x="513" y="1349"/>
                </a:cubicBezTo>
                <a:lnTo>
                  <a:pt x="1400" y="326"/>
                </a:lnTo>
                <a:cubicBezTo>
                  <a:pt x="1434" y="326"/>
                  <a:pt x="1434" y="292"/>
                  <a:pt x="1434" y="257"/>
                </a:cubicBezTo>
                <a:cubicBezTo>
                  <a:pt x="1434" y="118"/>
                  <a:pt x="1342" y="1"/>
                  <a:pt x="12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05" name="Google Shape;17105;p116"/>
          <p:cNvSpPr/>
          <p:nvPr/>
        </p:nvSpPr>
        <p:spPr>
          <a:xfrm>
            <a:off x="735267" y="4044889"/>
            <a:ext cx="19724" cy="26746"/>
          </a:xfrm>
          <a:custGeom>
            <a:rect b="b" l="l" r="r" t="t"/>
            <a:pathLst>
              <a:path extrusionOk="0" h="1436" w="1059">
                <a:moveTo>
                  <a:pt x="779" y="0"/>
                </a:moveTo>
                <a:cubicBezTo>
                  <a:pt x="682" y="0"/>
                  <a:pt x="566" y="86"/>
                  <a:pt x="513" y="193"/>
                </a:cubicBezTo>
                <a:cubicBezTo>
                  <a:pt x="479" y="568"/>
                  <a:pt x="308" y="875"/>
                  <a:pt x="35" y="1148"/>
                </a:cubicBezTo>
                <a:cubicBezTo>
                  <a:pt x="1" y="1182"/>
                  <a:pt x="35" y="1319"/>
                  <a:pt x="69" y="1387"/>
                </a:cubicBezTo>
                <a:cubicBezTo>
                  <a:pt x="117" y="1411"/>
                  <a:pt x="183" y="1435"/>
                  <a:pt x="241" y="1435"/>
                </a:cubicBezTo>
                <a:cubicBezTo>
                  <a:pt x="265" y="1435"/>
                  <a:pt x="288" y="1431"/>
                  <a:pt x="308" y="1421"/>
                </a:cubicBezTo>
                <a:cubicBezTo>
                  <a:pt x="513" y="1353"/>
                  <a:pt x="649" y="1216"/>
                  <a:pt x="786" y="1046"/>
                </a:cubicBezTo>
                <a:cubicBezTo>
                  <a:pt x="922" y="773"/>
                  <a:pt x="991" y="534"/>
                  <a:pt x="1059" y="261"/>
                </a:cubicBezTo>
                <a:cubicBezTo>
                  <a:pt x="991" y="193"/>
                  <a:pt x="956" y="56"/>
                  <a:pt x="854" y="22"/>
                </a:cubicBezTo>
                <a:cubicBezTo>
                  <a:pt x="832" y="7"/>
                  <a:pt x="806" y="0"/>
                  <a:pt x="77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06" name="Google Shape;17106;p116"/>
          <p:cNvSpPr/>
          <p:nvPr/>
        </p:nvSpPr>
        <p:spPr>
          <a:xfrm>
            <a:off x="918935" y="4477966"/>
            <a:ext cx="25442" cy="15943"/>
          </a:xfrm>
          <a:custGeom>
            <a:rect b="b" l="l" r="r" t="t"/>
            <a:pathLst>
              <a:path extrusionOk="0" h="856" w="1366">
                <a:moveTo>
                  <a:pt x="1052" y="1"/>
                </a:moveTo>
                <a:cubicBezTo>
                  <a:pt x="1032" y="1"/>
                  <a:pt x="1011" y="2"/>
                  <a:pt x="990" y="6"/>
                </a:cubicBezTo>
                <a:cubicBezTo>
                  <a:pt x="683" y="6"/>
                  <a:pt x="376" y="176"/>
                  <a:pt x="137" y="449"/>
                </a:cubicBezTo>
                <a:cubicBezTo>
                  <a:pt x="69" y="552"/>
                  <a:pt x="1" y="688"/>
                  <a:pt x="137" y="791"/>
                </a:cubicBezTo>
                <a:cubicBezTo>
                  <a:pt x="214" y="837"/>
                  <a:pt x="277" y="855"/>
                  <a:pt x="333" y="855"/>
                </a:cubicBezTo>
                <a:cubicBezTo>
                  <a:pt x="400" y="855"/>
                  <a:pt x="456" y="828"/>
                  <a:pt x="512" y="791"/>
                </a:cubicBezTo>
                <a:cubicBezTo>
                  <a:pt x="717" y="654"/>
                  <a:pt x="956" y="586"/>
                  <a:pt x="1127" y="484"/>
                </a:cubicBezTo>
                <a:cubicBezTo>
                  <a:pt x="1229" y="415"/>
                  <a:pt x="1297" y="347"/>
                  <a:pt x="1365" y="313"/>
                </a:cubicBezTo>
                <a:cubicBezTo>
                  <a:pt x="1365" y="129"/>
                  <a:pt x="1228" y="1"/>
                  <a:pt x="10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07" name="Google Shape;17107;p116"/>
          <p:cNvSpPr/>
          <p:nvPr/>
        </p:nvSpPr>
        <p:spPr>
          <a:xfrm>
            <a:off x="686976" y="4280014"/>
            <a:ext cx="13373" cy="16949"/>
          </a:xfrm>
          <a:custGeom>
            <a:rect b="b" l="l" r="r" t="t"/>
            <a:pathLst>
              <a:path extrusionOk="0" h="910" w="718">
                <a:moveTo>
                  <a:pt x="407" y="1"/>
                </a:moveTo>
                <a:cubicBezTo>
                  <a:pt x="319" y="1"/>
                  <a:pt x="225" y="87"/>
                  <a:pt x="171" y="193"/>
                </a:cubicBezTo>
                <a:cubicBezTo>
                  <a:pt x="103" y="330"/>
                  <a:pt x="35" y="466"/>
                  <a:pt x="1" y="603"/>
                </a:cubicBezTo>
                <a:cubicBezTo>
                  <a:pt x="35" y="705"/>
                  <a:pt x="69" y="807"/>
                  <a:pt x="103" y="910"/>
                </a:cubicBezTo>
                <a:cubicBezTo>
                  <a:pt x="239" y="876"/>
                  <a:pt x="376" y="876"/>
                  <a:pt x="444" y="807"/>
                </a:cubicBezTo>
                <a:cubicBezTo>
                  <a:pt x="547" y="637"/>
                  <a:pt x="649" y="466"/>
                  <a:pt x="717" y="296"/>
                </a:cubicBezTo>
                <a:cubicBezTo>
                  <a:pt x="649" y="193"/>
                  <a:pt x="581" y="57"/>
                  <a:pt x="478" y="23"/>
                </a:cubicBezTo>
                <a:cubicBezTo>
                  <a:pt x="456" y="8"/>
                  <a:pt x="432" y="1"/>
                  <a:pt x="40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08" name="Google Shape;17108;p116"/>
          <p:cNvSpPr/>
          <p:nvPr/>
        </p:nvSpPr>
        <p:spPr>
          <a:xfrm>
            <a:off x="1979577" y="4501246"/>
            <a:ext cx="13373" cy="9648"/>
          </a:xfrm>
          <a:custGeom>
            <a:rect b="b" l="l" r="r" t="t"/>
            <a:pathLst>
              <a:path extrusionOk="0" h="518" w="718">
                <a:moveTo>
                  <a:pt x="382" y="1"/>
                </a:moveTo>
                <a:cubicBezTo>
                  <a:pt x="346" y="1"/>
                  <a:pt x="310" y="6"/>
                  <a:pt x="274" y="18"/>
                </a:cubicBezTo>
                <a:cubicBezTo>
                  <a:pt x="103" y="18"/>
                  <a:pt x="1" y="155"/>
                  <a:pt x="35" y="291"/>
                </a:cubicBezTo>
                <a:cubicBezTo>
                  <a:pt x="62" y="426"/>
                  <a:pt x="173" y="518"/>
                  <a:pt x="286" y="518"/>
                </a:cubicBezTo>
                <a:cubicBezTo>
                  <a:pt x="316" y="518"/>
                  <a:pt x="347" y="511"/>
                  <a:pt x="376" y="496"/>
                </a:cubicBezTo>
                <a:cubicBezTo>
                  <a:pt x="513" y="462"/>
                  <a:pt x="615" y="394"/>
                  <a:pt x="717" y="291"/>
                </a:cubicBezTo>
                <a:cubicBezTo>
                  <a:pt x="689" y="123"/>
                  <a:pt x="546" y="1"/>
                  <a:pt x="38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09" name="Google Shape;17109;p116"/>
          <p:cNvSpPr/>
          <p:nvPr/>
        </p:nvSpPr>
        <p:spPr>
          <a:xfrm>
            <a:off x="767114" y="4011534"/>
            <a:ext cx="9480" cy="11529"/>
          </a:xfrm>
          <a:custGeom>
            <a:rect b="b" l="l" r="r" t="t"/>
            <a:pathLst>
              <a:path extrusionOk="0" h="619" w="509">
                <a:moveTo>
                  <a:pt x="260" y="0"/>
                </a:moveTo>
                <a:cubicBezTo>
                  <a:pt x="111" y="0"/>
                  <a:pt x="0" y="153"/>
                  <a:pt x="31" y="278"/>
                </a:cubicBezTo>
                <a:cubicBezTo>
                  <a:pt x="65" y="380"/>
                  <a:pt x="168" y="448"/>
                  <a:pt x="270" y="619"/>
                </a:cubicBezTo>
                <a:cubicBezTo>
                  <a:pt x="372" y="482"/>
                  <a:pt x="441" y="346"/>
                  <a:pt x="509" y="209"/>
                </a:cubicBezTo>
                <a:cubicBezTo>
                  <a:pt x="509" y="107"/>
                  <a:pt x="372" y="5"/>
                  <a:pt x="304" y="5"/>
                </a:cubicBezTo>
                <a:cubicBezTo>
                  <a:pt x="289" y="2"/>
                  <a:pt x="275" y="0"/>
                  <a:pt x="26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10" name="Google Shape;17110;p116"/>
          <p:cNvSpPr/>
          <p:nvPr/>
        </p:nvSpPr>
        <p:spPr>
          <a:xfrm>
            <a:off x="1298971" y="4118118"/>
            <a:ext cx="190683" cy="197835"/>
          </a:xfrm>
          <a:custGeom>
            <a:rect b="b" l="l" r="r" t="t"/>
            <a:pathLst>
              <a:path extrusionOk="0" h="10622" w="10238">
                <a:moveTo>
                  <a:pt x="9828" y="1"/>
                </a:moveTo>
                <a:cubicBezTo>
                  <a:pt x="9741" y="1"/>
                  <a:pt x="9673" y="32"/>
                  <a:pt x="9623" y="82"/>
                </a:cubicBezTo>
                <a:cubicBezTo>
                  <a:pt x="9555" y="117"/>
                  <a:pt x="9452" y="219"/>
                  <a:pt x="9486" y="287"/>
                </a:cubicBezTo>
                <a:cubicBezTo>
                  <a:pt x="9520" y="424"/>
                  <a:pt x="9555" y="560"/>
                  <a:pt x="9623" y="697"/>
                </a:cubicBezTo>
                <a:lnTo>
                  <a:pt x="3071" y="7590"/>
                </a:lnTo>
                <a:cubicBezTo>
                  <a:pt x="2896" y="7414"/>
                  <a:pt x="2802" y="7329"/>
                  <a:pt x="2705" y="7329"/>
                </a:cubicBezTo>
                <a:cubicBezTo>
                  <a:pt x="2614" y="7329"/>
                  <a:pt x="2521" y="7406"/>
                  <a:pt x="2355" y="7555"/>
                </a:cubicBezTo>
                <a:cubicBezTo>
                  <a:pt x="1570" y="8272"/>
                  <a:pt x="853" y="9091"/>
                  <a:pt x="239" y="9944"/>
                </a:cubicBezTo>
                <a:cubicBezTo>
                  <a:pt x="137" y="10046"/>
                  <a:pt x="68" y="10183"/>
                  <a:pt x="34" y="10285"/>
                </a:cubicBezTo>
                <a:cubicBezTo>
                  <a:pt x="0" y="10422"/>
                  <a:pt x="34" y="10524"/>
                  <a:pt x="102" y="10592"/>
                </a:cubicBezTo>
                <a:cubicBezTo>
                  <a:pt x="124" y="10614"/>
                  <a:pt x="155" y="10622"/>
                  <a:pt x="189" y="10622"/>
                </a:cubicBezTo>
                <a:cubicBezTo>
                  <a:pt x="267" y="10622"/>
                  <a:pt x="363" y="10582"/>
                  <a:pt x="410" y="10558"/>
                </a:cubicBezTo>
                <a:cubicBezTo>
                  <a:pt x="512" y="10490"/>
                  <a:pt x="546" y="10422"/>
                  <a:pt x="580" y="10319"/>
                </a:cubicBezTo>
                <a:cubicBezTo>
                  <a:pt x="1263" y="9398"/>
                  <a:pt x="2013" y="8579"/>
                  <a:pt x="2832" y="7828"/>
                </a:cubicBezTo>
                <a:cubicBezTo>
                  <a:pt x="3016" y="8012"/>
                  <a:pt x="3131" y="8107"/>
                  <a:pt x="3240" y="8107"/>
                </a:cubicBezTo>
                <a:cubicBezTo>
                  <a:pt x="3334" y="8107"/>
                  <a:pt x="3423" y="8038"/>
                  <a:pt x="3549" y="7897"/>
                </a:cubicBezTo>
                <a:lnTo>
                  <a:pt x="3617" y="7828"/>
                </a:lnTo>
                <a:lnTo>
                  <a:pt x="9964" y="1106"/>
                </a:lnTo>
                <a:cubicBezTo>
                  <a:pt x="10032" y="1038"/>
                  <a:pt x="10101" y="970"/>
                  <a:pt x="10169" y="867"/>
                </a:cubicBezTo>
                <a:cubicBezTo>
                  <a:pt x="10203" y="765"/>
                  <a:pt x="10237" y="628"/>
                  <a:pt x="10169" y="594"/>
                </a:cubicBezTo>
                <a:cubicBezTo>
                  <a:pt x="10066" y="492"/>
                  <a:pt x="10032" y="355"/>
                  <a:pt x="10032" y="219"/>
                </a:cubicBezTo>
                <a:cubicBezTo>
                  <a:pt x="10032" y="151"/>
                  <a:pt x="9964" y="14"/>
                  <a:pt x="9930" y="14"/>
                </a:cubicBezTo>
                <a:cubicBezTo>
                  <a:pt x="9893" y="5"/>
                  <a:pt x="9859" y="1"/>
                  <a:pt x="98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11" name="Google Shape;17111;p116"/>
          <p:cNvSpPr/>
          <p:nvPr/>
        </p:nvSpPr>
        <p:spPr>
          <a:xfrm>
            <a:off x="1485805" y="4272155"/>
            <a:ext cx="71203" cy="87575"/>
          </a:xfrm>
          <a:custGeom>
            <a:rect b="b" l="l" r="r" t="t"/>
            <a:pathLst>
              <a:path extrusionOk="0" h="4702" w="3823">
                <a:moveTo>
                  <a:pt x="3515" y="1"/>
                </a:moveTo>
                <a:cubicBezTo>
                  <a:pt x="3413" y="69"/>
                  <a:pt x="3344" y="103"/>
                  <a:pt x="3310" y="172"/>
                </a:cubicBezTo>
                <a:cubicBezTo>
                  <a:pt x="3071" y="479"/>
                  <a:pt x="2867" y="752"/>
                  <a:pt x="2628" y="1059"/>
                </a:cubicBezTo>
                <a:cubicBezTo>
                  <a:pt x="1843" y="2014"/>
                  <a:pt x="1058" y="3004"/>
                  <a:pt x="273" y="3959"/>
                </a:cubicBezTo>
                <a:cubicBezTo>
                  <a:pt x="171" y="4096"/>
                  <a:pt x="69" y="4266"/>
                  <a:pt x="34" y="4437"/>
                </a:cubicBezTo>
                <a:cubicBezTo>
                  <a:pt x="0" y="4505"/>
                  <a:pt x="34" y="4608"/>
                  <a:pt x="103" y="4676"/>
                </a:cubicBezTo>
                <a:cubicBezTo>
                  <a:pt x="154" y="4693"/>
                  <a:pt x="205" y="4701"/>
                  <a:pt x="256" y="4701"/>
                </a:cubicBezTo>
                <a:cubicBezTo>
                  <a:pt x="307" y="4701"/>
                  <a:pt x="359" y="4693"/>
                  <a:pt x="410" y="4676"/>
                </a:cubicBezTo>
                <a:cubicBezTo>
                  <a:pt x="512" y="4608"/>
                  <a:pt x="546" y="4505"/>
                  <a:pt x="614" y="4437"/>
                </a:cubicBezTo>
                <a:cubicBezTo>
                  <a:pt x="819" y="4164"/>
                  <a:pt x="1024" y="3891"/>
                  <a:pt x="1229" y="3618"/>
                </a:cubicBezTo>
                <a:cubicBezTo>
                  <a:pt x="1979" y="2663"/>
                  <a:pt x="2730" y="1741"/>
                  <a:pt x="3481" y="820"/>
                </a:cubicBezTo>
                <a:cubicBezTo>
                  <a:pt x="3617" y="683"/>
                  <a:pt x="3686" y="513"/>
                  <a:pt x="3788" y="342"/>
                </a:cubicBezTo>
                <a:cubicBezTo>
                  <a:pt x="3822" y="206"/>
                  <a:pt x="3720" y="35"/>
                  <a:pt x="35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12" name="Google Shape;17112;p116"/>
          <p:cNvSpPr/>
          <p:nvPr/>
        </p:nvSpPr>
        <p:spPr>
          <a:xfrm>
            <a:off x="1464835" y="4134227"/>
            <a:ext cx="76269" cy="77592"/>
          </a:xfrm>
          <a:custGeom>
            <a:rect b="b" l="l" r="r" t="t"/>
            <a:pathLst>
              <a:path extrusionOk="0" h="4166" w="4095">
                <a:moveTo>
                  <a:pt x="3716" y="0"/>
                </a:moveTo>
                <a:cubicBezTo>
                  <a:pt x="3622" y="0"/>
                  <a:pt x="3507" y="78"/>
                  <a:pt x="3344" y="241"/>
                </a:cubicBezTo>
                <a:cubicBezTo>
                  <a:pt x="2491" y="1060"/>
                  <a:pt x="1672" y="1845"/>
                  <a:pt x="887" y="2664"/>
                </a:cubicBezTo>
                <a:cubicBezTo>
                  <a:pt x="614" y="2937"/>
                  <a:pt x="376" y="3210"/>
                  <a:pt x="137" y="3517"/>
                </a:cubicBezTo>
                <a:cubicBezTo>
                  <a:pt x="68" y="3619"/>
                  <a:pt x="0" y="3722"/>
                  <a:pt x="0" y="3858"/>
                </a:cubicBezTo>
                <a:cubicBezTo>
                  <a:pt x="0" y="3926"/>
                  <a:pt x="103" y="4029"/>
                  <a:pt x="171" y="4165"/>
                </a:cubicBezTo>
                <a:cubicBezTo>
                  <a:pt x="341" y="4063"/>
                  <a:pt x="478" y="3961"/>
                  <a:pt x="614" y="3824"/>
                </a:cubicBezTo>
                <a:cubicBezTo>
                  <a:pt x="1638" y="2766"/>
                  <a:pt x="2696" y="1674"/>
                  <a:pt x="3720" y="582"/>
                </a:cubicBezTo>
                <a:cubicBezTo>
                  <a:pt x="3856" y="446"/>
                  <a:pt x="4095" y="309"/>
                  <a:pt x="3890" y="105"/>
                </a:cubicBezTo>
                <a:cubicBezTo>
                  <a:pt x="3835" y="36"/>
                  <a:pt x="3780" y="0"/>
                  <a:pt x="371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13" name="Google Shape;17113;p116"/>
          <p:cNvSpPr/>
          <p:nvPr/>
        </p:nvSpPr>
        <p:spPr>
          <a:xfrm>
            <a:off x="1340279" y="4333222"/>
            <a:ext cx="74370" cy="63530"/>
          </a:xfrm>
          <a:custGeom>
            <a:rect b="b" l="l" r="r" t="t"/>
            <a:pathLst>
              <a:path extrusionOk="0" h="3411" w="3993">
                <a:moveTo>
                  <a:pt x="3641" y="0"/>
                </a:moveTo>
                <a:cubicBezTo>
                  <a:pt x="3542" y="0"/>
                  <a:pt x="3468" y="67"/>
                  <a:pt x="3378" y="134"/>
                </a:cubicBezTo>
                <a:cubicBezTo>
                  <a:pt x="2355" y="1022"/>
                  <a:pt x="1331" y="1909"/>
                  <a:pt x="341" y="2796"/>
                </a:cubicBezTo>
                <a:cubicBezTo>
                  <a:pt x="239" y="2898"/>
                  <a:pt x="137" y="2967"/>
                  <a:pt x="102" y="3103"/>
                </a:cubicBezTo>
                <a:cubicBezTo>
                  <a:pt x="0" y="3240"/>
                  <a:pt x="137" y="3410"/>
                  <a:pt x="375" y="3410"/>
                </a:cubicBezTo>
                <a:cubicBezTo>
                  <a:pt x="478" y="3342"/>
                  <a:pt x="580" y="3274"/>
                  <a:pt x="648" y="3205"/>
                </a:cubicBezTo>
                <a:cubicBezTo>
                  <a:pt x="1502" y="2489"/>
                  <a:pt x="2355" y="1772"/>
                  <a:pt x="3208" y="1056"/>
                </a:cubicBezTo>
                <a:cubicBezTo>
                  <a:pt x="3447" y="885"/>
                  <a:pt x="3651" y="680"/>
                  <a:pt x="3822" y="476"/>
                </a:cubicBezTo>
                <a:cubicBezTo>
                  <a:pt x="3958" y="339"/>
                  <a:pt x="3993" y="168"/>
                  <a:pt x="3822" y="66"/>
                </a:cubicBezTo>
                <a:cubicBezTo>
                  <a:pt x="3751" y="19"/>
                  <a:pt x="3693" y="0"/>
                  <a:pt x="36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14" name="Google Shape;17114;p116"/>
          <p:cNvSpPr/>
          <p:nvPr/>
        </p:nvSpPr>
        <p:spPr>
          <a:xfrm>
            <a:off x="1433062" y="4436752"/>
            <a:ext cx="66100" cy="66119"/>
          </a:xfrm>
          <a:custGeom>
            <a:rect b="b" l="l" r="r" t="t"/>
            <a:pathLst>
              <a:path extrusionOk="0" h="3550" w="3549">
                <a:moveTo>
                  <a:pt x="3208" y="1"/>
                </a:moveTo>
                <a:cubicBezTo>
                  <a:pt x="3071" y="69"/>
                  <a:pt x="2935" y="171"/>
                  <a:pt x="2832" y="308"/>
                </a:cubicBezTo>
                <a:cubicBezTo>
                  <a:pt x="2013" y="1161"/>
                  <a:pt x="1194" y="2014"/>
                  <a:pt x="375" y="2901"/>
                </a:cubicBezTo>
                <a:cubicBezTo>
                  <a:pt x="273" y="2970"/>
                  <a:pt x="205" y="3072"/>
                  <a:pt x="102" y="3208"/>
                </a:cubicBezTo>
                <a:cubicBezTo>
                  <a:pt x="0" y="3379"/>
                  <a:pt x="102" y="3550"/>
                  <a:pt x="410" y="3550"/>
                </a:cubicBezTo>
                <a:cubicBezTo>
                  <a:pt x="546" y="3447"/>
                  <a:pt x="683" y="3345"/>
                  <a:pt x="819" y="3243"/>
                </a:cubicBezTo>
                <a:cubicBezTo>
                  <a:pt x="1672" y="2321"/>
                  <a:pt x="2525" y="1400"/>
                  <a:pt x="3378" y="479"/>
                </a:cubicBezTo>
                <a:cubicBezTo>
                  <a:pt x="3412" y="444"/>
                  <a:pt x="3481" y="376"/>
                  <a:pt x="3515" y="308"/>
                </a:cubicBezTo>
                <a:cubicBezTo>
                  <a:pt x="3515" y="240"/>
                  <a:pt x="3549" y="103"/>
                  <a:pt x="3515" y="69"/>
                </a:cubicBezTo>
                <a:cubicBezTo>
                  <a:pt x="3412" y="1"/>
                  <a:pt x="3310" y="1"/>
                  <a:pt x="320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15" name="Google Shape;17115;p116"/>
          <p:cNvSpPr/>
          <p:nvPr/>
        </p:nvSpPr>
        <p:spPr>
          <a:xfrm>
            <a:off x="1506775" y="4058503"/>
            <a:ext cx="61034" cy="71334"/>
          </a:xfrm>
          <a:custGeom>
            <a:rect b="b" l="l" r="r" t="t"/>
            <a:pathLst>
              <a:path extrusionOk="0" h="3830" w="3277">
                <a:moveTo>
                  <a:pt x="2975" y="0"/>
                </a:moveTo>
                <a:cubicBezTo>
                  <a:pt x="2874" y="0"/>
                  <a:pt x="2794" y="80"/>
                  <a:pt x="2696" y="178"/>
                </a:cubicBezTo>
                <a:cubicBezTo>
                  <a:pt x="1843" y="1202"/>
                  <a:pt x="990" y="2260"/>
                  <a:pt x="137" y="3283"/>
                </a:cubicBezTo>
                <a:cubicBezTo>
                  <a:pt x="103" y="3352"/>
                  <a:pt x="0" y="3420"/>
                  <a:pt x="0" y="3488"/>
                </a:cubicBezTo>
                <a:cubicBezTo>
                  <a:pt x="34" y="3625"/>
                  <a:pt x="103" y="3727"/>
                  <a:pt x="171" y="3829"/>
                </a:cubicBezTo>
                <a:cubicBezTo>
                  <a:pt x="410" y="3761"/>
                  <a:pt x="615" y="3625"/>
                  <a:pt x="751" y="3420"/>
                </a:cubicBezTo>
                <a:cubicBezTo>
                  <a:pt x="1468" y="2533"/>
                  <a:pt x="2184" y="1646"/>
                  <a:pt x="2867" y="758"/>
                </a:cubicBezTo>
                <a:cubicBezTo>
                  <a:pt x="2969" y="656"/>
                  <a:pt x="3037" y="554"/>
                  <a:pt x="3106" y="417"/>
                </a:cubicBezTo>
                <a:cubicBezTo>
                  <a:pt x="3242" y="281"/>
                  <a:pt x="3276" y="110"/>
                  <a:pt x="3106" y="42"/>
                </a:cubicBezTo>
                <a:cubicBezTo>
                  <a:pt x="3057" y="13"/>
                  <a:pt x="3014" y="0"/>
                  <a:pt x="297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16" name="Google Shape;17116;p116"/>
          <p:cNvSpPr/>
          <p:nvPr/>
        </p:nvSpPr>
        <p:spPr>
          <a:xfrm>
            <a:off x="1397472" y="4108210"/>
            <a:ext cx="58483" cy="70663"/>
          </a:xfrm>
          <a:custGeom>
            <a:rect b="b" l="l" r="r" t="t"/>
            <a:pathLst>
              <a:path extrusionOk="0" h="3794" w="3140">
                <a:moveTo>
                  <a:pt x="2969" y="0"/>
                </a:moveTo>
                <a:cubicBezTo>
                  <a:pt x="2832" y="103"/>
                  <a:pt x="2730" y="171"/>
                  <a:pt x="2628" y="273"/>
                </a:cubicBezTo>
                <a:cubicBezTo>
                  <a:pt x="2457" y="444"/>
                  <a:pt x="2321" y="649"/>
                  <a:pt x="2150" y="819"/>
                </a:cubicBezTo>
                <a:cubicBezTo>
                  <a:pt x="1536" y="1570"/>
                  <a:pt x="922" y="2286"/>
                  <a:pt x="307" y="3037"/>
                </a:cubicBezTo>
                <a:cubicBezTo>
                  <a:pt x="171" y="3174"/>
                  <a:pt x="103" y="3310"/>
                  <a:pt x="34" y="3481"/>
                </a:cubicBezTo>
                <a:cubicBezTo>
                  <a:pt x="0" y="3549"/>
                  <a:pt x="68" y="3686"/>
                  <a:pt x="137" y="3754"/>
                </a:cubicBezTo>
                <a:cubicBezTo>
                  <a:pt x="180" y="3783"/>
                  <a:pt x="223" y="3793"/>
                  <a:pt x="264" y="3793"/>
                </a:cubicBezTo>
                <a:cubicBezTo>
                  <a:pt x="319" y="3793"/>
                  <a:pt x="370" y="3773"/>
                  <a:pt x="410" y="3754"/>
                </a:cubicBezTo>
                <a:cubicBezTo>
                  <a:pt x="478" y="3720"/>
                  <a:pt x="546" y="3651"/>
                  <a:pt x="580" y="3583"/>
                </a:cubicBezTo>
                <a:cubicBezTo>
                  <a:pt x="1365" y="2628"/>
                  <a:pt x="2150" y="1672"/>
                  <a:pt x="2969" y="683"/>
                </a:cubicBezTo>
                <a:cubicBezTo>
                  <a:pt x="3037" y="580"/>
                  <a:pt x="3105" y="478"/>
                  <a:pt x="3140" y="341"/>
                </a:cubicBezTo>
                <a:cubicBezTo>
                  <a:pt x="3140" y="239"/>
                  <a:pt x="3037" y="171"/>
                  <a:pt x="29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17" name="Google Shape;17117;p116"/>
          <p:cNvSpPr/>
          <p:nvPr/>
        </p:nvSpPr>
        <p:spPr>
          <a:xfrm>
            <a:off x="1557786" y="3920948"/>
            <a:ext cx="59581" cy="66603"/>
          </a:xfrm>
          <a:custGeom>
            <a:rect b="b" l="l" r="r" t="t"/>
            <a:pathLst>
              <a:path extrusionOk="0" h="3576" w="3199">
                <a:moveTo>
                  <a:pt x="2956" y="1"/>
                </a:moveTo>
                <a:cubicBezTo>
                  <a:pt x="2902" y="1"/>
                  <a:pt x="2846" y="9"/>
                  <a:pt x="2789" y="23"/>
                </a:cubicBezTo>
                <a:cubicBezTo>
                  <a:pt x="2687" y="57"/>
                  <a:pt x="2619" y="125"/>
                  <a:pt x="2550" y="228"/>
                </a:cubicBezTo>
                <a:cubicBezTo>
                  <a:pt x="1902" y="1013"/>
                  <a:pt x="1220" y="1763"/>
                  <a:pt x="571" y="2548"/>
                </a:cubicBezTo>
                <a:cubicBezTo>
                  <a:pt x="401" y="2753"/>
                  <a:pt x="264" y="2958"/>
                  <a:pt x="128" y="3196"/>
                </a:cubicBezTo>
                <a:cubicBezTo>
                  <a:pt x="0" y="3356"/>
                  <a:pt x="141" y="3575"/>
                  <a:pt x="327" y="3575"/>
                </a:cubicBezTo>
                <a:cubicBezTo>
                  <a:pt x="340" y="3575"/>
                  <a:pt x="353" y="3574"/>
                  <a:pt x="367" y="3572"/>
                </a:cubicBezTo>
                <a:cubicBezTo>
                  <a:pt x="605" y="3538"/>
                  <a:pt x="708" y="3333"/>
                  <a:pt x="810" y="3196"/>
                </a:cubicBezTo>
                <a:cubicBezTo>
                  <a:pt x="1493" y="2343"/>
                  <a:pt x="2175" y="1490"/>
                  <a:pt x="2858" y="671"/>
                </a:cubicBezTo>
                <a:cubicBezTo>
                  <a:pt x="2926" y="569"/>
                  <a:pt x="3096" y="501"/>
                  <a:pt x="3165" y="364"/>
                </a:cubicBezTo>
                <a:cubicBezTo>
                  <a:pt x="3199" y="296"/>
                  <a:pt x="3199" y="160"/>
                  <a:pt x="3165" y="57"/>
                </a:cubicBezTo>
                <a:cubicBezTo>
                  <a:pt x="3105" y="17"/>
                  <a:pt x="3033" y="1"/>
                  <a:pt x="295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18" name="Google Shape;17118;p116"/>
          <p:cNvSpPr/>
          <p:nvPr/>
        </p:nvSpPr>
        <p:spPr>
          <a:xfrm>
            <a:off x="1618611" y="3958139"/>
            <a:ext cx="60922" cy="62804"/>
          </a:xfrm>
          <a:custGeom>
            <a:rect b="b" l="l" r="r" t="t"/>
            <a:pathLst>
              <a:path extrusionOk="0" h="3372" w="3271">
                <a:moveTo>
                  <a:pt x="2962" y="1"/>
                </a:moveTo>
                <a:cubicBezTo>
                  <a:pt x="2943" y="1"/>
                  <a:pt x="2922" y="2"/>
                  <a:pt x="2901" y="5"/>
                </a:cubicBezTo>
                <a:cubicBezTo>
                  <a:pt x="2799" y="73"/>
                  <a:pt x="2697" y="142"/>
                  <a:pt x="2628" y="244"/>
                </a:cubicBezTo>
                <a:lnTo>
                  <a:pt x="308" y="2667"/>
                </a:lnTo>
                <a:cubicBezTo>
                  <a:pt x="206" y="2769"/>
                  <a:pt x="103" y="2837"/>
                  <a:pt x="69" y="2974"/>
                </a:cubicBezTo>
                <a:cubicBezTo>
                  <a:pt x="1" y="3042"/>
                  <a:pt x="1" y="3179"/>
                  <a:pt x="69" y="3281"/>
                </a:cubicBezTo>
                <a:cubicBezTo>
                  <a:pt x="101" y="3344"/>
                  <a:pt x="155" y="3371"/>
                  <a:pt x="217" y="3371"/>
                </a:cubicBezTo>
                <a:cubicBezTo>
                  <a:pt x="289" y="3371"/>
                  <a:pt x="372" y="3336"/>
                  <a:pt x="445" y="3281"/>
                </a:cubicBezTo>
                <a:cubicBezTo>
                  <a:pt x="513" y="3213"/>
                  <a:pt x="615" y="3110"/>
                  <a:pt x="718" y="3042"/>
                </a:cubicBezTo>
                <a:cubicBezTo>
                  <a:pt x="1468" y="2189"/>
                  <a:pt x="2253" y="1370"/>
                  <a:pt x="3004" y="551"/>
                </a:cubicBezTo>
                <a:cubicBezTo>
                  <a:pt x="3106" y="483"/>
                  <a:pt x="3140" y="381"/>
                  <a:pt x="3209" y="278"/>
                </a:cubicBezTo>
                <a:cubicBezTo>
                  <a:pt x="3271" y="154"/>
                  <a:pt x="3163" y="1"/>
                  <a:pt x="296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19" name="Google Shape;17119;p116"/>
          <p:cNvSpPr/>
          <p:nvPr/>
        </p:nvSpPr>
        <p:spPr>
          <a:xfrm>
            <a:off x="1452115" y="4015743"/>
            <a:ext cx="57849" cy="61984"/>
          </a:xfrm>
          <a:custGeom>
            <a:rect b="b" l="l" r="r" t="t"/>
            <a:pathLst>
              <a:path extrusionOk="0" h="3328" w="3106">
                <a:moveTo>
                  <a:pt x="2884" y="0"/>
                </a:moveTo>
                <a:cubicBezTo>
                  <a:pt x="2842" y="0"/>
                  <a:pt x="2799" y="17"/>
                  <a:pt x="2765" y="52"/>
                </a:cubicBezTo>
                <a:cubicBezTo>
                  <a:pt x="2662" y="86"/>
                  <a:pt x="2594" y="154"/>
                  <a:pt x="2560" y="222"/>
                </a:cubicBezTo>
                <a:lnTo>
                  <a:pt x="206" y="2781"/>
                </a:lnTo>
                <a:cubicBezTo>
                  <a:pt x="137" y="2850"/>
                  <a:pt x="103" y="2918"/>
                  <a:pt x="69" y="3020"/>
                </a:cubicBezTo>
                <a:cubicBezTo>
                  <a:pt x="1" y="3191"/>
                  <a:pt x="137" y="3327"/>
                  <a:pt x="376" y="3327"/>
                </a:cubicBezTo>
                <a:cubicBezTo>
                  <a:pt x="547" y="3225"/>
                  <a:pt x="649" y="3123"/>
                  <a:pt x="786" y="2986"/>
                </a:cubicBezTo>
                <a:cubicBezTo>
                  <a:pt x="1502" y="2201"/>
                  <a:pt x="2219" y="1382"/>
                  <a:pt x="2935" y="563"/>
                </a:cubicBezTo>
                <a:cubicBezTo>
                  <a:pt x="3004" y="461"/>
                  <a:pt x="3072" y="359"/>
                  <a:pt x="3106" y="256"/>
                </a:cubicBezTo>
                <a:cubicBezTo>
                  <a:pt x="3106" y="188"/>
                  <a:pt x="3072" y="86"/>
                  <a:pt x="3004" y="52"/>
                </a:cubicBezTo>
                <a:cubicBezTo>
                  <a:pt x="2969" y="17"/>
                  <a:pt x="2927" y="0"/>
                  <a:pt x="288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20" name="Google Shape;17120;p116"/>
          <p:cNvSpPr/>
          <p:nvPr/>
        </p:nvSpPr>
        <p:spPr>
          <a:xfrm>
            <a:off x="1513759" y="4369390"/>
            <a:ext cx="59768" cy="62394"/>
          </a:xfrm>
          <a:custGeom>
            <a:rect b="b" l="l" r="r" t="t"/>
            <a:pathLst>
              <a:path extrusionOk="0" h="3350" w="3209">
                <a:moveTo>
                  <a:pt x="3004" y="1"/>
                </a:moveTo>
                <a:cubicBezTo>
                  <a:pt x="2867" y="1"/>
                  <a:pt x="2765" y="69"/>
                  <a:pt x="2662" y="137"/>
                </a:cubicBezTo>
                <a:cubicBezTo>
                  <a:pt x="1877" y="990"/>
                  <a:pt x="1059" y="1843"/>
                  <a:pt x="274" y="2731"/>
                </a:cubicBezTo>
                <a:cubicBezTo>
                  <a:pt x="1" y="3038"/>
                  <a:pt x="1" y="3174"/>
                  <a:pt x="205" y="3311"/>
                </a:cubicBezTo>
                <a:cubicBezTo>
                  <a:pt x="249" y="3337"/>
                  <a:pt x="288" y="3350"/>
                  <a:pt x="327" y="3350"/>
                </a:cubicBezTo>
                <a:cubicBezTo>
                  <a:pt x="439" y="3350"/>
                  <a:pt x="548" y="3241"/>
                  <a:pt x="751" y="3038"/>
                </a:cubicBezTo>
                <a:cubicBezTo>
                  <a:pt x="1161" y="2526"/>
                  <a:pt x="1639" y="2014"/>
                  <a:pt x="2082" y="1502"/>
                </a:cubicBezTo>
                <a:cubicBezTo>
                  <a:pt x="2355" y="1195"/>
                  <a:pt x="2662" y="888"/>
                  <a:pt x="2969" y="547"/>
                </a:cubicBezTo>
                <a:cubicBezTo>
                  <a:pt x="3038" y="444"/>
                  <a:pt x="3140" y="342"/>
                  <a:pt x="3208" y="206"/>
                </a:cubicBezTo>
                <a:cubicBezTo>
                  <a:pt x="3106" y="137"/>
                  <a:pt x="3072" y="1"/>
                  <a:pt x="30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21" name="Google Shape;17121;p116"/>
          <p:cNvSpPr/>
          <p:nvPr/>
        </p:nvSpPr>
        <p:spPr>
          <a:xfrm>
            <a:off x="1501691" y="4019374"/>
            <a:ext cx="46414" cy="67571"/>
          </a:xfrm>
          <a:custGeom>
            <a:rect b="b" l="l" r="r" t="t"/>
            <a:pathLst>
              <a:path extrusionOk="0" h="3628" w="2492">
                <a:moveTo>
                  <a:pt x="2216" y="1"/>
                </a:moveTo>
                <a:cubicBezTo>
                  <a:pt x="2118" y="1"/>
                  <a:pt x="2030" y="71"/>
                  <a:pt x="1979" y="198"/>
                </a:cubicBezTo>
                <a:lnTo>
                  <a:pt x="137" y="3064"/>
                </a:lnTo>
                <a:cubicBezTo>
                  <a:pt x="69" y="3132"/>
                  <a:pt x="34" y="3235"/>
                  <a:pt x="0" y="3337"/>
                </a:cubicBezTo>
                <a:cubicBezTo>
                  <a:pt x="0" y="3405"/>
                  <a:pt x="34" y="3508"/>
                  <a:pt x="103" y="3576"/>
                </a:cubicBezTo>
                <a:cubicBezTo>
                  <a:pt x="154" y="3610"/>
                  <a:pt x="205" y="3627"/>
                  <a:pt x="256" y="3627"/>
                </a:cubicBezTo>
                <a:cubicBezTo>
                  <a:pt x="307" y="3627"/>
                  <a:pt x="359" y="3610"/>
                  <a:pt x="410" y="3576"/>
                </a:cubicBezTo>
                <a:cubicBezTo>
                  <a:pt x="478" y="3508"/>
                  <a:pt x="580" y="3405"/>
                  <a:pt x="615" y="3303"/>
                </a:cubicBezTo>
                <a:cubicBezTo>
                  <a:pt x="922" y="2825"/>
                  <a:pt x="1229" y="2313"/>
                  <a:pt x="1536" y="1836"/>
                </a:cubicBezTo>
                <a:cubicBezTo>
                  <a:pt x="1809" y="1426"/>
                  <a:pt x="2082" y="1017"/>
                  <a:pt x="2321" y="607"/>
                </a:cubicBezTo>
                <a:cubicBezTo>
                  <a:pt x="2389" y="505"/>
                  <a:pt x="2423" y="368"/>
                  <a:pt x="2491" y="232"/>
                </a:cubicBezTo>
                <a:cubicBezTo>
                  <a:pt x="2457" y="164"/>
                  <a:pt x="2389" y="61"/>
                  <a:pt x="2321" y="27"/>
                </a:cubicBezTo>
                <a:cubicBezTo>
                  <a:pt x="2285" y="9"/>
                  <a:pt x="2250" y="1"/>
                  <a:pt x="22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22" name="Google Shape;17122;p116"/>
          <p:cNvSpPr/>
          <p:nvPr/>
        </p:nvSpPr>
        <p:spPr>
          <a:xfrm>
            <a:off x="1647850" y="3827680"/>
            <a:ext cx="52131" cy="64480"/>
          </a:xfrm>
          <a:custGeom>
            <a:rect b="b" l="l" r="r" t="t"/>
            <a:pathLst>
              <a:path extrusionOk="0" h="3462" w="2799">
                <a:moveTo>
                  <a:pt x="2607" y="1"/>
                </a:moveTo>
                <a:cubicBezTo>
                  <a:pt x="2537" y="1"/>
                  <a:pt x="2472" y="25"/>
                  <a:pt x="2423" y="49"/>
                </a:cubicBezTo>
                <a:cubicBezTo>
                  <a:pt x="2355" y="49"/>
                  <a:pt x="2355" y="117"/>
                  <a:pt x="2287" y="186"/>
                </a:cubicBezTo>
                <a:lnTo>
                  <a:pt x="410" y="2711"/>
                </a:lnTo>
                <a:cubicBezTo>
                  <a:pt x="274" y="2847"/>
                  <a:pt x="171" y="2984"/>
                  <a:pt x="103" y="3120"/>
                </a:cubicBezTo>
                <a:cubicBezTo>
                  <a:pt x="1" y="3291"/>
                  <a:pt x="103" y="3461"/>
                  <a:pt x="410" y="3461"/>
                </a:cubicBezTo>
                <a:cubicBezTo>
                  <a:pt x="547" y="3359"/>
                  <a:pt x="683" y="3223"/>
                  <a:pt x="785" y="3120"/>
                </a:cubicBezTo>
                <a:cubicBezTo>
                  <a:pt x="1400" y="2267"/>
                  <a:pt x="2048" y="1414"/>
                  <a:pt x="2662" y="561"/>
                </a:cubicBezTo>
                <a:cubicBezTo>
                  <a:pt x="2731" y="459"/>
                  <a:pt x="2765" y="356"/>
                  <a:pt x="2799" y="220"/>
                </a:cubicBezTo>
                <a:cubicBezTo>
                  <a:pt x="2799" y="151"/>
                  <a:pt x="2765" y="49"/>
                  <a:pt x="2696" y="15"/>
                </a:cubicBezTo>
                <a:cubicBezTo>
                  <a:pt x="2666" y="5"/>
                  <a:pt x="2636" y="1"/>
                  <a:pt x="260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23" name="Google Shape;17123;p116"/>
          <p:cNvSpPr/>
          <p:nvPr/>
        </p:nvSpPr>
        <p:spPr>
          <a:xfrm>
            <a:off x="1332643" y="4281225"/>
            <a:ext cx="55950" cy="61500"/>
          </a:xfrm>
          <a:custGeom>
            <a:rect b="b" l="l" r="r" t="t"/>
            <a:pathLst>
              <a:path extrusionOk="0" h="3302" w="3004">
                <a:moveTo>
                  <a:pt x="2679" y="0"/>
                </a:moveTo>
                <a:cubicBezTo>
                  <a:pt x="2589" y="0"/>
                  <a:pt x="2506" y="46"/>
                  <a:pt x="2423" y="128"/>
                </a:cubicBezTo>
                <a:cubicBezTo>
                  <a:pt x="2219" y="333"/>
                  <a:pt x="2014" y="504"/>
                  <a:pt x="1843" y="708"/>
                </a:cubicBezTo>
                <a:cubicBezTo>
                  <a:pt x="1263" y="1357"/>
                  <a:pt x="717" y="2005"/>
                  <a:pt x="137" y="2687"/>
                </a:cubicBezTo>
                <a:cubicBezTo>
                  <a:pt x="69" y="2756"/>
                  <a:pt x="1" y="2824"/>
                  <a:pt x="1" y="2892"/>
                </a:cubicBezTo>
                <a:cubicBezTo>
                  <a:pt x="35" y="3063"/>
                  <a:pt x="103" y="3165"/>
                  <a:pt x="171" y="3302"/>
                </a:cubicBezTo>
                <a:cubicBezTo>
                  <a:pt x="376" y="3131"/>
                  <a:pt x="478" y="3029"/>
                  <a:pt x="615" y="2892"/>
                </a:cubicBezTo>
                <a:lnTo>
                  <a:pt x="2423" y="913"/>
                </a:lnTo>
                <a:cubicBezTo>
                  <a:pt x="2560" y="742"/>
                  <a:pt x="2730" y="606"/>
                  <a:pt x="2867" y="435"/>
                </a:cubicBezTo>
                <a:cubicBezTo>
                  <a:pt x="2969" y="265"/>
                  <a:pt x="3003" y="196"/>
                  <a:pt x="2867" y="60"/>
                </a:cubicBezTo>
                <a:cubicBezTo>
                  <a:pt x="2800" y="20"/>
                  <a:pt x="2738" y="0"/>
                  <a:pt x="267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24" name="Google Shape;17124;p116"/>
          <p:cNvSpPr/>
          <p:nvPr/>
        </p:nvSpPr>
        <p:spPr>
          <a:xfrm>
            <a:off x="1503591" y="4225577"/>
            <a:ext cx="61034" cy="52969"/>
          </a:xfrm>
          <a:custGeom>
            <a:rect b="b" l="l" r="r" t="t"/>
            <a:pathLst>
              <a:path extrusionOk="0" h="2844" w="3277">
                <a:moveTo>
                  <a:pt x="3084" y="0"/>
                </a:moveTo>
                <a:cubicBezTo>
                  <a:pt x="3002" y="0"/>
                  <a:pt x="2912" y="40"/>
                  <a:pt x="2833" y="79"/>
                </a:cubicBezTo>
                <a:cubicBezTo>
                  <a:pt x="2731" y="182"/>
                  <a:pt x="2696" y="216"/>
                  <a:pt x="2628" y="284"/>
                </a:cubicBezTo>
                <a:lnTo>
                  <a:pt x="342" y="2297"/>
                </a:lnTo>
                <a:cubicBezTo>
                  <a:pt x="274" y="2366"/>
                  <a:pt x="171" y="2434"/>
                  <a:pt x="103" y="2536"/>
                </a:cubicBezTo>
                <a:cubicBezTo>
                  <a:pt x="1" y="2673"/>
                  <a:pt x="137" y="2843"/>
                  <a:pt x="342" y="2843"/>
                </a:cubicBezTo>
                <a:cubicBezTo>
                  <a:pt x="444" y="2809"/>
                  <a:pt x="513" y="2775"/>
                  <a:pt x="615" y="2707"/>
                </a:cubicBezTo>
                <a:cubicBezTo>
                  <a:pt x="1400" y="2024"/>
                  <a:pt x="2219" y="1342"/>
                  <a:pt x="3004" y="659"/>
                </a:cubicBezTo>
                <a:cubicBezTo>
                  <a:pt x="3106" y="591"/>
                  <a:pt x="3174" y="523"/>
                  <a:pt x="3242" y="420"/>
                </a:cubicBezTo>
                <a:cubicBezTo>
                  <a:pt x="3277" y="318"/>
                  <a:pt x="3277" y="182"/>
                  <a:pt x="3242" y="79"/>
                </a:cubicBezTo>
                <a:cubicBezTo>
                  <a:pt x="3199" y="22"/>
                  <a:pt x="3144" y="0"/>
                  <a:pt x="308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25" name="Google Shape;17125;p116"/>
          <p:cNvSpPr/>
          <p:nvPr/>
        </p:nvSpPr>
        <p:spPr>
          <a:xfrm>
            <a:off x="1624980" y="3904503"/>
            <a:ext cx="51386" cy="58203"/>
          </a:xfrm>
          <a:custGeom>
            <a:rect b="b" l="l" r="r" t="t"/>
            <a:pathLst>
              <a:path extrusionOk="0" h="3125" w="2759">
                <a:moveTo>
                  <a:pt x="2483" y="1"/>
                </a:moveTo>
                <a:cubicBezTo>
                  <a:pt x="2451" y="1"/>
                  <a:pt x="2420" y="7"/>
                  <a:pt x="2389" y="19"/>
                </a:cubicBezTo>
                <a:cubicBezTo>
                  <a:pt x="2286" y="87"/>
                  <a:pt x="2184" y="155"/>
                  <a:pt x="2116" y="258"/>
                </a:cubicBezTo>
                <a:cubicBezTo>
                  <a:pt x="1468" y="1043"/>
                  <a:pt x="853" y="1827"/>
                  <a:pt x="205" y="2612"/>
                </a:cubicBezTo>
                <a:cubicBezTo>
                  <a:pt x="171" y="2646"/>
                  <a:pt x="137" y="2715"/>
                  <a:pt x="103" y="2783"/>
                </a:cubicBezTo>
                <a:cubicBezTo>
                  <a:pt x="34" y="2885"/>
                  <a:pt x="0" y="3056"/>
                  <a:pt x="171" y="3124"/>
                </a:cubicBezTo>
                <a:cubicBezTo>
                  <a:pt x="273" y="3124"/>
                  <a:pt x="376" y="3124"/>
                  <a:pt x="478" y="3056"/>
                </a:cubicBezTo>
                <a:cubicBezTo>
                  <a:pt x="580" y="2988"/>
                  <a:pt x="649" y="2919"/>
                  <a:pt x="717" y="2817"/>
                </a:cubicBezTo>
                <a:cubicBezTo>
                  <a:pt x="1331" y="2066"/>
                  <a:pt x="1979" y="1281"/>
                  <a:pt x="2594" y="497"/>
                </a:cubicBezTo>
                <a:cubicBezTo>
                  <a:pt x="2662" y="428"/>
                  <a:pt x="2696" y="326"/>
                  <a:pt x="2730" y="258"/>
                </a:cubicBezTo>
                <a:cubicBezTo>
                  <a:pt x="2758" y="118"/>
                  <a:pt x="2625" y="1"/>
                  <a:pt x="248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26" name="Google Shape;17126;p116"/>
          <p:cNvSpPr/>
          <p:nvPr/>
        </p:nvSpPr>
        <p:spPr>
          <a:xfrm>
            <a:off x="1459117" y="4370880"/>
            <a:ext cx="54031" cy="53193"/>
          </a:xfrm>
          <a:custGeom>
            <a:rect b="b" l="l" r="r" t="t"/>
            <a:pathLst>
              <a:path extrusionOk="0" h="2856" w="2901">
                <a:moveTo>
                  <a:pt x="2646" y="1"/>
                </a:moveTo>
                <a:cubicBezTo>
                  <a:pt x="2598" y="1"/>
                  <a:pt x="2548" y="9"/>
                  <a:pt x="2491" y="23"/>
                </a:cubicBezTo>
                <a:cubicBezTo>
                  <a:pt x="2389" y="57"/>
                  <a:pt x="2320" y="126"/>
                  <a:pt x="2252" y="228"/>
                </a:cubicBezTo>
                <a:cubicBezTo>
                  <a:pt x="2116" y="364"/>
                  <a:pt x="1979" y="501"/>
                  <a:pt x="1809" y="637"/>
                </a:cubicBezTo>
                <a:cubicBezTo>
                  <a:pt x="1297" y="1183"/>
                  <a:pt x="785" y="1729"/>
                  <a:pt x="273" y="2275"/>
                </a:cubicBezTo>
                <a:cubicBezTo>
                  <a:pt x="205" y="2344"/>
                  <a:pt x="102" y="2446"/>
                  <a:pt x="68" y="2548"/>
                </a:cubicBezTo>
                <a:cubicBezTo>
                  <a:pt x="0" y="2719"/>
                  <a:pt x="137" y="2855"/>
                  <a:pt x="375" y="2855"/>
                </a:cubicBezTo>
                <a:cubicBezTo>
                  <a:pt x="478" y="2787"/>
                  <a:pt x="580" y="2719"/>
                  <a:pt x="683" y="2617"/>
                </a:cubicBezTo>
                <a:cubicBezTo>
                  <a:pt x="1365" y="1900"/>
                  <a:pt x="2047" y="1183"/>
                  <a:pt x="2764" y="501"/>
                </a:cubicBezTo>
                <a:cubicBezTo>
                  <a:pt x="2764" y="467"/>
                  <a:pt x="2832" y="433"/>
                  <a:pt x="2832" y="399"/>
                </a:cubicBezTo>
                <a:cubicBezTo>
                  <a:pt x="2832" y="262"/>
                  <a:pt x="2901" y="126"/>
                  <a:pt x="2832" y="57"/>
                </a:cubicBezTo>
                <a:cubicBezTo>
                  <a:pt x="2772" y="17"/>
                  <a:pt x="2712" y="1"/>
                  <a:pt x="264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27" name="Google Shape;17127;p116"/>
          <p:cNvSpPr/>
          <p:nvPr/>
        </p:nvSpPr>
        <p:spPr>
          <a:xfrm>
            <a:off x="1396839" y="4263420"/>
            <a:ext cx="45128" cy="52280"/>
          </a:xfrm>
          <a:custGeom>
            <a:rect b="b" l="l" r="r" t="t"/>
            <a:pathLst>
              <a:path extrusionOk="0" h="2807" w="2423">
                <a:moveTo>
                  <a:pt x="2184" y="1"/>
                </a:moveTo>
                <a:cubicBezTo>
                  <a:pt x="2141" y="1"/>
                  <a:pt x="2099" y="9"/>
                  <a:pt x="2047" y="26"/>
                </a:cubicBezTo>
                <a:cubicBezTo>
                  <a:pt x="1979" y="61"/>
                  <a:pt x="1945" y="129"/>
                  <a:pt x="1911" y="197"/>
                </a:cubicBezTo>
                <a:cubicBezTo>
                  <a:pt x="1331" y="879"/>
                  <a:pt x="785" y="1562"/>
                  <a:pt x="239" y="2244"/>
                </a:cubicBezTo>
                <a:cubicBezTo>
                  <a:pt x="34" y="2517"/>
                  <a:pt x="0" y="2654"/>
                  <a:pt x="137" y="2756"/>
                </a:cubicBezTo>
                <a:cubicBezTo>
                  <a:pt x="199" y="2792"/>
                  <a:pt x="256" y="2806"/>
                  <a:pt x="309" y="2806"/>
                </a:cubicBezTo>
                <a:cubicBezTo>
                  <a:pt x="459" y="2806"/>
                  <a:pt x="573" y="2687"/>
                  <a:pt x="648" y="2586"/>
                </a:cubicBezTo>
                <a:cubicBezTo>
                  <a:pt x="1194" y="1903"/>
                  <a:pt x="1740" y="1221"/>
                  <a:pt x="2286" y="504"/>
                </a:cubicBezTo>
                <a:cubicBezTo>
                  <a:pt x="2355" y="436"/>
                  <a:pt x="2389" y="334"/>
                  <a:pt x="2423" y="231"/>
                </a:cubicBezTo>
                <a:cubicBezTo>
                  <a:pt x="2389" y="129"/>
                  <a:pt x="2389" y="61"/>
                  <a:pt x="2320" y="26"/>
                </a:cubicBezTo>
                <a:cubicBezTo>
                  <a:pt x="2269" y="9"/>
                  <a:pt x="2227" y="1"/>
                  <a:pt x="218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28" name="Google Shape;17128;p116"/>
          <p:cNvSpPr/>
          <p:nvPr/>
        </p:nvSpPr>
        <p:spPr>
          <a:xfrm>
            <a:off x="1478169" y="4471672"/>
            <a:ext cx="45780" cy="51535"/>
          </a:xfrm>
          <a:custGeom>
            <a:rect b="b" l="l" r="r" t="t"/>
            <a:pathLst>
              <a:path extrusionOk="0" h="2767" w="2458">
                <a:moveTo>
                  <a:pt x="2171" y="1"/>
                </a:moveTo>
                <a:cubicBezTo>
                  <a:pt x="2065" y="1"/>
                  <a:pt x="1988" y="96"/>
                  <a:pt x="1912" y="173"/>
                </a:cubicBezTo>
                <a:cubicBezTo>
                  <a:pt x="1366" y="856"/>
                  <a:pt x="820" y="1538"/>
                  <a:pt x="274" y="2187"/>
                </a:cubicBezTo>
                <a:cubicBezTo>
                  <a:pt x="206" y="2289"/>
                  <a:pt x="137" y="2357"/>
                  <a:pt x="69" y="2460"/>
                </a:cubicBezTo>
                <a:cubicBezTo>
                  <a:pt x="1" y="2630"/>
                  <a:pt x="137" y="2767"/>
                  <a:pt x="376" y="2767"/>
                </a:cubicBezTo>
                <a:cubicBezTo>
                  <a:pt x="513" y="2664"/>
                  <a:pt x="649" y="2528"/>
                  <a:pt x="752" y="2425"/>
                </a:cubicBezTo>
                <a:cubicBezTo>
                  <a:pt x="1263" y="1811"/>
                  <a:pt x="1741" y="1197"/>
                  <a:pt x="2253" y="583"/>
                </a:cubicBezTo>
                <a:cubicBezTo>
                  <a:pt x="2287" y="549"/>
                  <a:pt x="2321" y="480"/>
                  <a:pt x="2355" y="446"/>
                </a:cubicBezTo>
                <a:cubicBezTo>
                  <a:pt x="2389" y="276"/>
                  <a:pt x="2458" y="139"/>
                  <a:pt x="2287" y="37"/>
                </a:cubicBezTo>
                <a:cubicBezTo>
                  <a:pt x="2244" y="11"/>
                  <a:pt x="2206" y="1"/>
                  <a:pt x="217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29" name="Google Shape;17129;p116"/>
          <p:cNvSpPr/>
          <p:nvPr/>
        </p:nvSpPr>
        <p:spPr>
          <a:xfrm>
            <a:off x="1411440" y="4378460"/>
            <a:ext cx="39429" cy="45594"/>
          </a:xfrm>
          <a:custGeom>
            <a:rect b="b" l="l" r="r" t="t"/>
            <a:pathLst>
              <a:path extrusionOk="0" h="2448" w="2117">
                <a:moveTo>
                  <a:pt x="1865" y="0"/>
                </a:moveTo>
                <a:cubicBezTo>
                  <a:pt x="1818" y="0"/>
                  <a:pt x="1775" y="9"/>
                  <a:pt x="1741" y="26"/>
                </a:cubicBezTo>
                <a:cubicBezTo>
                  <a:pt x="1639" y="94"/>
                  <a:pt x="1571" y="162"/>
                  <a:pt x="1536" y="265"/>
                </a:cubicBezTo>
                <a:lnTo>
                  <a:pt x="342" y="1834"/>
                </a:lnTo>
                <a:cubicBezTo>
                  <a:pt x="240" y="2005"/>
                  <a:pt x="1" y="2141"/>
                  <a:pt x="172" y="2380"/>
                </a:cubicBezTo>
                <a:cubicBezTo>
                  <a:pt x="216" y="2424"/>
                  <a:pt x="271" y="2447"/>
                  <a:pt x="332" y="2447"/>
                </a:cubicBezTo>
                <a:cubicBezTo>
                  <a:pt x="459" y="2447"/>
                  <a:pt x="613" y="2349"/>
                  <a:pt x="752" y="2141"/>
                </a:cubicBezTo>
                <a:cubicBezTo>
                  <a:pt x="1195" y="1595"/>
                  <a:pt x="1605" y="1015"/>
                  <a:pt x="2014" y="435"/>
                </a:cubicBezTo>
                <a:cubicBezTo>
                  <a:pt x="2048" y="367"/>
                  <a:pt x="2082" y="265"/>
                  <a:pt x="2117" y="196"/>
                </a:cubicBezTo>
                <a:cubicBezTo>
                  <a:pt x="2082" y="128"/>
                  <a:pt x="2048" y="26"/>
                  <a:pt x="2014" y="26"/>
                </a:cubicBezTo>
                <a:cubicBezTo>
                  <a:pt x="1963" y="9"/>
                  <a:pt x="1912" y="0"/>
                  <a:pt x="186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30" name="Google Shape;17130;p116"/>
          <p:cNvSpPr/>
          <p:nvPr/>
        </p:nvSpPr>
        <p:spPr>
          <a:xfrm>
            <a:off x="1583673" y="4334452"/>
            <a:ext cx="36877" cy="38405"/>
          </a:xfrm>
          <a:custGeom>
            <a:rect b="b" l="l" r="r" t="t"/>
            <a:pathLst>
              <a:path extrusionOk="0" h="2062" w="1980">
                <a:moveTo>
                  <a:pt x="1706" y="0"/>
                </a:moveTo>
                <a:cubicBezTo>
                  <a:pt x="1570" y="68"/>
                  <a:pt x="1399" y="171"/>
                  <a:pt x="1297" y="273"/>
                </a:cubicBezTo>
                <a:cubicBezTo>
                  <a:pt x="853" y="751"/>
                  <a:pt x="478" y="1228"/>
                  <a:pt x="68" y="1672"/>
                </a:cubicBezTo>
                <a:cubicBezTo>
                  <a:pt x="34" y="1706"/>
                  <a:pt x="0" y="1740"/>
                  <a:pt x="0" y="1774"/>
                </a:cubicBezTo>
                <a:cubicBezTo>
                  <a:pt x="0" y="1774"/>
                  <a:pt x="0" y="1979"/>
                  <a:pt x="34" y="2013"/>
                </a:cubicBezTo>
                <a:cubicBezTo>
                  <a:pt x="107" y="2037"/>
                  <a:pt x="179" y="2062"/>
                  <a:pt x="252" y="2062"/>
                </a:cubicBezTo>
                <a:cubicBezTo>
                  <a:pt x="281" y="2062"/>
                  <a:pt x="311" y="2057"/>
                  <a:pt x="341" y="2047"/>
                </a:cubicBezTo>
                <a:cubicBezTo>
                  <a:pt x="410" y="2013"/>
                  <a:pt x="512" y="1945"/>
                  <a:pt x="546" y="1877"/>
                </a:cubicBezTo>
                <a:cubicBezTo>
                  <a:pt x="1024" y="1467"/>
                  <a:pt x="1263" y="819"/>
                  <a:pt x="1911" y="512"/>
                </a:cubicBezTo>
                <a:cubicBezTo>
                  <a:pt x="1979" y="478"/>
                  <a:pt x="1979" y="273"/>
                  <a:pt x="1979" y="171"/>
                </a:cubicBezTo>
                <a:cubicBezTo>
                  <a:pt x="1945" y="68"/>
                  <a:pt x="1809" y="68"/>
                  <a:pt x="170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31" name="Google Shape;17131;p116"/>
          <p:cNvSpPr/>
          <p:nvPr/>
        </p:nvSpPr>
        <p:spPr>
          <a:xfrm>
            <a:off x="1413358" y="4231499"/>
            <a:ext cx="28608" cy="31793"/>
          </a:xfrm>
          <a:custGeom>
            <a:rect b="b" l="l" r="r" t="t"/>
            <a:pathLst>
              <a:path extrusionOk="0" h="1707" w="1536">
                <a:moveTo>
                  <a:pt x="1365" y="0"/>
                </a:moveTo>
                <a:cubicBezTo>
                  <a:pt x="1229" y="0"/>
                  <a:pt x="1126" y="68"/>
                  <a:pt x="1024" y="137"/>
                </a:cubicBezTo>
                <a:cubicBezTo>
                  <a:pt x="785" y="580"/>
                  <a:pt x="444" y="990"/>
                  <a:pt x="69" y="1331"/>
                </a:cubicBezTo>
                <a:cubicBezTo>
                  <a:pt x="0" y="1399"/>
                  <a:pt x="0" y="1502"/>
                  <a:pt x="34" y="1570"/>
                </a:cubicBezTo>
                <a:cubicBezTo>
                  <a:pt x="103" y="1638"/>
                  <a:pt x="239" y="1706"/>
                  <a:pt x="307" y="1706"/>
                </a:cubicBezTo>
                <a:cubicBezTo>
                  <a:pt x="478" y="1638"/>
                  <a:pt x="614" y="1570"/>
                  <a:pt x="717" y="1433"/>
                </a:cubicBezTo>
                <a:cubicBezTo>
                  <a:pt x="990" y="1092"/>
                  <a:pt x="1229" y="751"/>
                  <a:pt x="1468" y="375"/>
                </a:cubicBezTo>
                <a:cubicBezTo>
                  <a:pt x="1502" y="307"/>
                  <a:pt x="1502" y="239"/>
                  <a:pt x="1536" y="171"/>
                </a:cubicBezTo>
                <a:cubicBezTo>
                  <a:pt x="1468" y="137"/>
                  <a:pt x="1399" y="0"/>
                  <a:pt x="136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32" name="Google Shape;17132;p116"/>
          <p:cNvSpPr/>
          <p:nvPr/>
        </p:nvSpPr>
        <p:spPr>
          <a:xfrm>
            <a:off x="1528379" y="4339201"/>
            <a:ext cx="30526" cy="28291"/>
          </a:xfrm>
          <a:custGeom>
            <a:rect b="b" l="l" r="r" t="t"/>
            <a:pathLst>
              <a:path extrusionOk="0" h="1519" w="1639">
                <a:moveTo>
                  <a:pt x="1388" y="0"/>
                </a:moveTo>
                <a:cubicBezTo>
                  <a:pt x="1359" y="0"/>
                  <a:pt x="1328" y="6"/>
                  <a:pt x="1297" y="18"/>
                </a:cubicBezTo>
                <a:cubicBezTo>
                  <a:pt x="1195" y="86"/>
                  <a:pt x="1092" y="189"/>
                  <a:pt x="1024" y="257"/>
                </a:cubicBezTo>
                <a:cubicBezTo>
                  <a:pt x="785" y="496"/>
                  <a:pt x="546" y="769"/>
                  <a:pt x="308" y="1008"/>
                </a:cubicBezTo>
                <a:cubicBezTo>
                  <a:pt x="171" y="1110"/>
                  <a:pt x="1" y="1212"/>
                  <a:pt x="137" y="1417"/>
                </a:cubicBezTo>
                <a:cubicBezTo>
                  <a:pt x="194" y="1489"/>
                  <a:pt x="258" y="1518"/>
                  <a:pt x="327" y="1518"/>
                </a:cubicBezTo>
                <a:cubicBezTo>
                  <a:pt x="423" y="1518"/>
                  <a:pt x="530" y="1462"/>
                  <a:pt x="649" y="1383"/>
                </a:cubicBezTo>
                <a:cubicBezTo>
                  <a:pt x="717" y="1315"/>
                  <a:pt x="785" y="1281"/>
                  <a:pt x="819" y="1212"/>
                </a:cubicBezTo>
                <a:cubicBezTo>
                  <a:pt x="1058" y="973"/>
                  <a:pt x="1297" y="735"/>
                  <a:pt x="1536" y="462"/>
                </a:cubicBezTo>
                <a:cubicBezTo>
                  <a:pt x="1570" y="428"/>
                  <a:pt x="1604" y="359"/>
                  <a:pt x="1638" y="257"/>
                </a:cubicBezTo>
                <a:cubicBezTo>
                  <a:pt x="1638" y="117"/>
                  <a:pt x="1524" y="0"/>
                  <a:pt x="138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33" name="Google Shape;17133;p116"/>
          <p:cNvSpPr/>
          <p:nvPr/>
        </p:nvSpPr>
        <p:spPr>
          <a:xfrm>
            <a:off x="1577955" y="4001570"/>
            <a:ext cx="21493" cy="18327"/>
          </a:xfrm>
          <a:custGeom>
            <a:rect b="b" l="l" r="r" t="t"/>
            <a:pathLst>
              <a:path extrusionOk="0" h="984" w="1154">
                <a:moveTo>
                  <a:pt x="882" y="0"/>
                </a:moveTo>
                <a:cubicBezTo>
                  <a:pt x="850" y="0"/>
                  <a:pt x="817" y="9"/>
                  <a:pt x="785" y="28"/>
                </a:cubicBezTo>
                <a:cubicBezTo>
                  <a:pt x="546" y="232"/>
                  <a:pt x="307" y="437"/>
                  <a:pt x="102" y="676"/>
                </a:cubicBezTo>
                <a:cubicBezTo>
                  <a:pt x="0" y="813"/>
                  <a:pt x="137" y="983"/>
                  <a:pt x="307" y="983"/>
                </a:cubicBezTo>
                <a:cubicBezTo>
                  <a:pt x="648" y="813"/>
                  <a:pt x="921" y="574"/>
                  <a:pt x="1126" y="301"/>
                </a:cubicBezTo>
                <a:cubicBezTo>
                  <a:pt x="1154" y="162"/>
                  <a:pt x="1023" y="0"/>
                  <a:pt x="88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34" name="Google Shape;17134;p116"/>
          <p:cNvSpPr/>
          <p:nvPr/>
        </p:nvSpPr>
        <p:spPr>
          <a:xfrm>
            <a:off x="2479085" y="3703832"/>
            <a:ext cx="1536767" cy="1411123"/>
          </a:xfrm>
          <a:custGeom>
            <a:rect b="b" l="l" r="r" t="t"/>
            <a:pathLst>
              <a:path extrusionOk="0" h="75765" w="82511">
                <a:moveTo>
                  <a:pt x="37522" y="0"/>
                </a:moveTo>
                <a:cubicBezTo>
                  <a:pt x="37084" y="0"/>
                  <a:pt x="36669" y="206"/>
                  <a:pt x="36307" y="625"/>
                </a:cubicBezTo>
                <a:cubicBezTo>
                  <a:pt x="35830" y="1137"/>
                  <a:pt x="35420" y="1717"/>
                  <a:pt x="35079" y="2297"/>
                </a:cubicBezTo>
                <a:cubicBezTo>
                  <a:pt x="34226" y="3696"/>
                  <a:pt x="33475" y="5129"/>
                  <a:pt x="32861" y="6665"/>
                </a:cubicBezTo>
                <a:cubicBezTo>
                  <a:pt x="32725" y="7006"/>
                  <a:pt x="32554" y="7347"/>
                  <a:pt x="32383" y="7689"/>
                </a:cubicBezTo>
                <a:cubicBezTo>
                  <a:pt x="31735" y="9122"/>
                  <a:pt x="30609" y="10248"/>
                  <a:pt x="29176" y="10862"/>
                </a:cubicBezTo>
                <a:cubicBezTo>
                  <a:pt x="28357" y="11237"/>
                  <a:pt x="27538" y="11545"/>
                  <a:pt x="26685" y="11852"/>
                </a:cubicBezTo>
                <a:cubicBezTo>
                  <a:pt x="25968" y="12125"/>
                  <a:pt x="25218" y="12364"/>
                  <a:pt x="24501" y="12671"/>
                </a:cubicBezTo>
                <a:cubicBezTo>
                  <a:pt x="24091" y="12807"/>
                  <a:pt x="23716" y="13012"/>
                  <a:pt x="23341" y="13217"/>
                </a:cubicBezTo>
                <a:cubicBezTo>
                  <a:pt x="22351" y="13694"/>
                  <a:pt x="21669" y="14616"/>
                  <a:pt x="21498" y="15673"/>
                </a:cubicBezTo>
                <a:cubicBezTo>
                  <a:pt x="21396" y="16117"/>
                  <a:pt x="21327" y="16561"/>
                  <a:pt x="21293" y="17004"/>
                </a:cubicBezTo>
                <a:cubicBezTo>
                  <a:pt x="21225" y="18096"/>
                  <a:pt x="20952" y="19154"/>
                  <a:pt x="20543" y="20178"/>
                </a:cubicBezTo>
                <a:cubicBezTo>
                  <a:pt x="19519" y="22737"/>
                  <a:pt x="18427" y="25228"/>
                  <a:pt x="17130" y="27685"/>
                </a:cubicBezTo>
                <a:cubicBezTo>
                  <a:pt x="16721" y="28538"/>
                  <a:pt x="15595" y="30688"/>
                  <a:pt x="15595" y="30722"/>
                </a:cubicBezTo>
                <a:cubicBezTo>
                  <a:pt x="15492" y="30858"/>
                  <a:pt x="15151" y="31541"/>
                  <a:pt x="15117" y="31643"/>
                </a:cubicBezTo>
                <a:cubicBezTo>
                  <a:pt x="14162" y="33417"/>
                  <a:pt x="13172" y="35226"/>
                  <a:pt x="12046" y="37035"/>
                </a:cubicBezTo>
                <a:cubicBezTo>
                  <a:pt x="12046" y="37034"/>
                  <a:pt x="12045" y="37034"/>
                  <a:pt x="12045" y="37034"/>
                </a:cubicBezTo>
                <a:cubicBezTo>
                  <a:pt x="11875" y="37034"/>
                  <a:pt x="2010" y="51679"/>
                  <a:pt x="956" y="53175"/>
                </a:cubicBezTo>
                <a:cubicBezTo>
                  <a:pt x="820" y="53311"/>
                  <a:pt x="683" y="53448"/>
                  <a:pt x="512" y="53550"/>
                </a:cubicBezTo>
                <a:cubicBezTo>
                  <a:pt x="239" y="53687"/>
                  <a:pt x="69" y="53960"/>
                  <a:pt x="1" y="54267"/>
                </a:cubicBezTo>
                <a:cubicBezTo>
                  <a:pt x="1" y="54437"/>
                  <a:pt x="1" y="54608"/>
                  <a:pt x="205" y="54642"/>
                </a:cubicBezTo>
                <a:cubicBezTo>
                  <a:pt x="342" y="54642"/>
                  <a:pt x="478" y="54608"/>
                  <a:pt x="581" y="54506"/>
                </a:cubicBezTo>
                <a:cubicBezTo>
                  <a:pt x="888" y="54198"/>
                  <a:pt x="1161" y="53823"/>
                  <a:pt x="1434" y="53482"/>
                </a:cubicBezTo>
                <a:cubicBezTo>
                  <a:pt x="2457" y="52015"/>
                  <a:pt x="3481" y="50547"/>
                  <a:pt x="4505" y="49080"/>
                </a:cubicBezTo>
                <a:cubicBezTo>
                  <a:pt x="4846" y="48602"/>
                  <a:pt x="5187" y="48125"/>
                  <a:pt x="5563" y="47647"/>
                </a:cubicBezTo>
                <a:cubicBezTo>
                  <a:pt x="9862" y="41914"/>
                  <a:pt x="13684" y="35772"/>
                  <a:pt x="16926" y="29391"/>
                </a:cubicBezTo>
                <a:cubicBezTo>
                  <a:pt x="18393" y="26456"/>
                  <a:pt x="19826" y="23522"/>
                  <a:pt x="21020" y="20485"/>
                </a:cubicBezTo>
                <a:cubicBezTo>
                  <a:pt x="21532" y="19359"/>
                  <a:pt x="21805" y="18164"/>
                  <a:pt x="21908" y="16970"/>
                </a:cubicBezTo>
                <a:cubicBezTo>
                  <a:pt x="21942" y="16458"/>
                  <a:pt x="22044" y="15981"/>
                  <a:pt x="22146" y="15537"/>
                </a:cubicBezTo>
                <a:cubicBezTo>
                  <a:pt x="22317" y="14752"/>
                  <a:pt x="22829" y="14104"/>
                  <a:pt x="23511" y="13763"/>
                </a:cubicBezTo>
                <a:cubicBezTo>
                  <a:pt x="24057" y="13455"/>
                  <a:pt x="24637" y="13182"/>
                  <a:pt x="25218" y="12944"/>
                </a:cubicBezTo>
                <a:cubicBezTo>
                  <a:pt x="26139" y="12602"/>
                  <a:pt x="27060" y="12329"/>
                  <a:pt x="27947" y="11954"/>
                </a:cubicBezTo>
                <a:cubicBezTo>
                  <a:pt x="28732" y="11647"/>
                  <a:pt x="29483" y="11306"/>
                  <a:pt x="30234" y="10896"/>
                </a:cubicBezTo>
                <a:cubicBezTo>
                  <a:pt x="31360" y="10282"/>
                  <a:pt x="32247" y="9327"/>
                  <a:pt x="32793" y="8166"/>
                </a:cubicBezTo>
                <a:cubicBezTo>
                  <a:pt x="33271" y="7177"/>
                  <a:pt x="33714" y="6187"/>
                  <a:pt x="34158" y="5198"/>
                </a:cubicBezTo>
                <a:cubicBezTo>
                  <a:pt x="34772" y="3833"/>
                  <a:pt x="35523" y="2536"/>
                  <a:pt x="36444" y="1308"/>
                </a:cubicBezTo>
                <a:cubicBezTo>
                  <a:pt x="36615" y="1035"/>
                  <a:pt x="36888" y="796"/>
                  <a:pt x="37195" y="625"/>
                </a:cubicBezTo>
                <a:lnTo>
                  <a:pt x="37195" y="625"/>
                </a:lnTo>
                <a:cubicBezTo>
                  <a:pt x="37195" y="830"/>
                  <a:pt x="37161" y="1001"/>
                  <a:pt x="37126" y="1171"/>
                </a:cubicBezTo>
                <a:cubicBezTo>
                  <a:pt x="37024" y="3799"/>
                  <a:pt x="36444" y="6324"/>
                  <a:pt x="35932" y="8883"/>
                </a:cubicBezTo>
                <a:cubicBezTo>
                  <a:pt x="35830" y="9327"/>
                  <a:pt x="35762" y="9736"/>
                  <a:pt x="35693" y="10180"/>
                </a:cubicBezTo>
                <a:cubicBezTo>
                  <a:pt x="35591" y="10828"/>
                  <a:pt x="35693" y="11476"/>
                  <a:pt x="35932" y="12091"/>
                </a:cubicBezTo>
                <a:cubicBezTo>
                  <a:pt x="36205" y="12636"/>
                  <a:pt x="36478" y="13217"/>
                  <a:pt x="36785" y="13763"/>
                </a:cubicBezTo>
                <a:cubicBezTo>
                  <a:pt x="37399" y="14752"/>
                  <a:pt x="37945" y="15810"/>
                  <a:pt x="38389" y="16868"/>
                </a:cubicBezTo>
                <a:cubicBezTo>
                  <a:pt x="38628" y="17380"/>
                  <a:pt x="38662" y="17960"/>
                  <a:pt x="38457" y="18472"/>
                </a:cubicBezTo>
                <a:cubicBezTo>
                  <a:pt x="38184" y="19188"/>
                  <a:pt x="37775" y="19905"/>
                  <a:pt x="37263" y="20519"/>
                </a:cubicBezTo>
                <a:cubicBezTo>
                  <a:pt x="36853" y="21031"/>
                  <a:pt x="36376" y="21543"/>
                  <a:pt x="36000" y="22089"/>
                </a:cubicBezTo>
                <a:cubicBezTo>
                  <a:pt x="35454" y="22805"/>
                  <a:pt x="34977" y="23556"/>
                  <a:pt x="34533" y="24307"/>
                </a:cubicBezTo>
                <a:cubicBezTo>
                  <a:pt x="34021" y="25126"/>
                  <a:pt x="33919" y="26081"/>
                  <a:pt x="34226" y="26968"/>
                </a:cubicBezTo>
                <a:cubicBezTo>
                  <a:pt x="34397" y="27480"/>
                  <a:pt x="34533" y="28026"/>
                  <a:pt x="34704" y="28538"/>
                </a:cubicBezTo>
                <a:cubicBezTo>
                  <a:pt x="34840" y="28981"/>
                  <a:pt x="34806" y="29493"/>
                  <a:pt x="34533" y="29903"/>
                </a:cubicBezTo>
                <a:cubicBezTo>
                  <a:pt x="34124" y="30653"/>
                  <a:pt x="33612" y="31336"/>
                  <a:pt x="32998" y="31950"/>
                </a:cubicBezTo>
                <a:cubicBezTo>
                  <a:pt x="31871" y="33042"/>
                  <a:pt x="30643" y="34066"/>
                  <a:pt x="29346" y="34953"/>
                </a:cubicBezTo>
                <a:cubicBezTo>
                  <a:pt x="28493" y="35499"/>
                  <a:pt x="27708" y="36147"/>
                  <a:pt x="27026" y="36864"/>
                </a:cubicBezTo>
                <a:cubicBezTo>
                  <a:pt x="26207" y="37615"/>
                  <a:pt x="25900" y="38741"/>
                  <a:pt x="26207" y="39764"/>
                </a:cubicBezTo>
                <a:cubicBezTo>
                  <a:pt x="26309" y="40276"/>
                  <a:pt x="26378" y="40788"/>
                  <a:pt x="26514" y="41300"/>
                </a:cubicBezTo>
                <a:cubicBezTo>
                  <a:pt x="26617" y="41778"/>
                  <a:pt x="26514" y="42255"/>
                  <a:pt x="26207" y="42665"/>
                </a:cubicBezTo>
                <a:cubicBezTo>
                  <a:pt x="25320" y="43893"/>
                  <a:pt x="24364" y="45088"/>
                  <a:pt x="23341" y="46248"/>
                </a:cubicBezTo>
                <a:cubicBezTo>
                  <a:pt x="22658" y="47033"/>
                  <a:pt x="21976" y="47852"/>
                  <a:pt x="21259" y="48670"/>
                </a:cubicBezTo>
                <a:cubicBezTo>
                  <a:pt x="20406" y="49728"/>
                  <a:pt x="19997" y="51093"/>
                  <a:pt x="20201" y="52458"/>
                </a:cubicBezTo>
                <a:cubicBezTo>
                  <a:pt x="20372" y="53584"/>
                  <a:pt x="20645" y="54676"/>
                  <a:pt x="20986" y="55768"/>
                </a:cubicBezTo>
                <a:cubicBezTo>
                  <a:pt x="21396" y="56997"/>
                  <a:pt x="21737" y="58259"/>
                  <a:pt x="21942" y="59556"/>
                </a:cubicBezTo>
                <a:cubicBezTo>
                  <a:pt x="22044" y="60102"/>
                  <a:pt x="22146" y="60648"/>
                  <a:pt x="22181" y="61194"/>
                </a:cubicBezTo>
                <a:cubicBezTo>
                  <a:pt x="22181" y="61569"/>
                  <a:pt x="22146" y="61944"/>
                  <a:pt x="22078" y="62320"/>
                </a:cubicBezTo>
                <a:cubicBezTo>
                  <a:pt x="22010" y="62490"/>
                  <a:pt x="21839" y="62661"/>
                  <a:pt x="21703" y="62797"/>
                </a:cubicBezTo>
                <a:cubicBezTo>
                  <a:pt x="21669" y="62832"/>
                  <a:pt x="21635" y="62832"/>
                  <a:pt x="21600" y="62866"/>
                </a:cubicBezTo>
                <a:cubicBezTo>
                  <a:pt x="21464" y="62968"/>
                  <a:pt x="21396" y="63070"/>
                  <a:pt x="21464" y="63207"/>
                </a:cubicBezTo>
                <a:cubicBezTo>
                  <a:pt x="21509" y="63298"/>
                  <a:pt x="21600" y="63343"/>
                  <a:pt x="21697" y="63343"/>
                </a:cubicBezTo>
                <a:cubicBezTo>
                  <a:pt x="21745" y="63343"/>
                  <a:pt x="21794" y="63332"/>
                  <a:pt x="21839" y="63309"/>
                </a:cubicBezTo>
                <a:cubicBezTo>
                  <a:pt x="22181" y="63207"/>
                  <a:pt x="22454" y="62968"/>
                  <a:pt x="22556" y="62627"/>
                </a:cubicBezTo>
                <a:cubicBezTo>
                  <a:pt x="22761" y="62149"/>
                  <a:pt x="22829" y="61603"/>
                  <a:pt x="22761" y="61091"/>
                </a:cubicBezTo>
                <a:cubicBezTo>
                  <a:pt x="22692" y="60614"/>
                  <a:pt x="22590" y="60136"/>
                  <a:pt x="22556" y="59658"/>
                </a:cubicBezTo>
                <a:cubicBezTo>
                  <a:pt x="22317" y="58293"/>
                  <a:pt x="21976" y="56962"/>
                  <a:pt x="21566" y="55666"/>
                </a:cubicBezTo>
                <a:cubicBezTo>
                  <a:pt x="21293" y="54642"/>
                  <a:pt x="21020" y="53652"/>
                  <a:pt x="20816" y="52629"/>
                </a:cubicBezTo>
                <a:cubicBezTo>
                  <a:pt x="20645" y="51707"/>
                  <a:pt x="20747" y="50752"/>
                  <a:pt x="21157" y="49865"/>
                </a:cubicBezTo>
                <a:cubicBezTo>
                  <a:pt x="21293" y="49592"/>
                  <a:pt x="21464" y="49319"/>
                  <a:pt x="21669" y="49080"/>
                </a:cubicBezTo>
                <a:cubicBezTo>
                  <a:pt x="22556" y="48022"/>
                  <a:pt x="23443" y="46998"/>
                  <a:pt x="24330" y="45975"/>
                </a:cubicBezTo>
                <a:cubicBezTo>
                  <a:pt x="25115" y="44985"/>
                  <a:pt x="25866" y="43962"/>
                  <a:pt x="26651" y="42972"/>
                </a:cubicBezTo>
                <a:cubicBezTo>
                  <a:pt x="27060" y="42494"/>
                  <a:pt x="27231" y="41812"/>
                  <a:pt x="27060" y="41198"/>
                </a:cubicBezTo>
                <a:cubicBezTo>
                  <a:pt x="26924" y="40583"/>
                  <a:pt x="26821" y="39935"/>
                  <a:pt x="26719" y="39321"/>
                </a:cubicBezTo>
                <a:cubicBezTo>
                  <a:pt x="26582" y="38672"/>
                  <a:pt x="26753" y="37956"/>
                  <a:pt x="27231" y="37478"/>
                </a:cubicBezTo>
                <a:cubicBezTo>
                  <a:pt x="27811" y="36796"/>
                  <a:pt x="28493" y="36181"/>
                  <a:pt x="29244" y="35670"/>
                </a:cubicBezTo>
                <a:cubicBezTo>
                  <a:pt x="30507" y="34817"/>
                  <a:pt x="31701" y="33895"/>
                  <a:pt x="32827" y="32871"/>
                </a:cubicBezTo>
                <a:cubicBezTo>
                  <a:pt x="33578" y="32223"/>
                  <a:pt x="34226" y="31438"/>
                  <a:pt x="34772" y="30619"/>
                </a:cubicBezTo>
                <a:cubicBezTo>
                  <a:pt x="34977" y="30278"/>
                  <a:pt x="35147" y="29903"/>
                  <a:pt x="35386" y="29493"/>
                </a:cubicBezTo>
                <a:cubicBezTo>
                  <a:pt x="35454" y="29562"/>
                  <a:pt x="35523" y="29664"/>
                  <a:pt x="35625" y="29732"/>
                </a:cubicBezTo>
                <a:cubicBezTo>
                  <a:pt x="36307" y="30653"/>
                  <a:pt x="37024" y="31609"/>
                  <a:pt x="37707" y="32564"/>
                </a:cubicBezTo>
                <a:cubicBezTo>
                  <a:pt x="37859" y="32768"/>
                  <a:pt x="37974" y="32876"/>
                  <a:pt x="38093" y="32876"/>
                </a:cubicBezTo>
                <a:cubicBezTo>
                  <a:pt x="38133" y="32876"/>
                  <a:pt x="38175" y="32864"/>
                  <a:pt x="38218" y="32837"/>
                </a:cubicBezTo>
                <a:cubicBezTo>
                  <a:pt x="38423" y="32667"/>
                  <a:pt x="38321" y="32462"/>
                  <a:pt x="38218" y="32291"/>
                </a:cubicBezTo>
                <a:cubicBezTo>
                  <a:pt x="38082" y="32053"/>
                  <a:pt x="37911" y="31814"/>
                  <a:pt x="37775" y="31609"/>
                </a:cubicBezTo>
                <a:cubicBezTo>
                  <a:pt x="37161" y="30858"/>
                  <a:pt x="36580" y="30108"/>
                  <a:pt x="35966" y="29357"/>
                </a:cubicBezTo>
                <a:cubicBezTo>
                  <a:pt x="35898" y="29254"/>
                  <a:pt x="35830" y="29152"/>
                  <a:pt x="35727" y="29084"/>
                </a:cubicBezTo>
                <a:cubicBezTo>
                  <a:pt x="35352" y="28947"/>
                  <a:pt x="35352" y="28674"/>
                  <a:pt x="35250" y="28367"/>
                </a:cubicBezTo>
                <a:cubicBezTo>
                  <a:pt x="35113" y="27821"/>
                  <a:pt x="34943" y="27309"/>
                  <a:pt x="34772" y="26763"/>
                </a:cubicBezTo>
                <a:cubicBezTo>
                  <a:pt x="34567" y="26115"/>
                  <a:pt x="34601" y="25433"/>
                  <a:pt x="34943" y="24853"/>
                </a:cubicBezTo>
                <a:cubicBezTo>
                  <a:pt x="35011" y="24955"/>
                  <a:pt x="35079" y="25023"/>
                  <a:pt x="35113" y="25091"/>
                </a:cubicBezTo>
                <a:cubicBezTo>
                  <a:pt x="36069" y="26388"/>
                  <a:pt x="37024" y="27685"/>
                  <a:pt x="38014" y="28981"/>
                </a:cubicBezTo>
                <a:cubicBezTo>
                  <a:pt x="38082" y="29118"/>
                  <a:pt x="38218" y="29220"/>
                  <a:pt x="38355" y="29289"/>
                </a:cubicBezTo>
                <a:cubicBezTo>
                  <a:pt x="38406" y="29323"/>
                  <a:pt x="38457" y="29340"/>
                  <a:pt x="38508" y="29340"/>
                </a:cubicBezTo>
                <a:cubicBezTo>
                  <a:pt x="38560" y="29340"/>
                  <a:pt x="38611" y="29323"/>
                  <a:pt x="38662" y="29289"/>
                </a:cubicBezTo>
                <a:cubicBezTo>
                  <a:pt x="38730" y="29254"/>
                  <a:pt x="38730" y="29118"/>
                  <a:pt x="38730" y="29016"/>
                </a:cubicBezTo>
                <a:cubicBezTo>
                  <a:pt x="38730" y="28913"/>
                  <a:pt x="38662" y="28913"/>
                  <a:pt x="38628" y="28879"/>
                </a:cubicBezTo>
                <a:cubicBezTo>
                  <a:pt x="37775" y="27787"/>
                  <a:pt x="36922" y="26695"/>
                  <a:pt x="36103" y="25603"/>
                </a:cubicBezTo>
                <a:cubicBezTo>
                  <a:pt x="35864" y="25296"/>
                  <a:pt x="35693" y="24955"/>
                  <a:pt x="35454" y="24648"/>
                </a:cubicBezTo>
                <a:cubicBezTo>
                  <a:pt x="35386" y="24545"/>
                  <a:pt x="35284" y="24443"/>
                  <a:pt x="35181" y="24341"/>
                </a:cubicBezTo>
                <a:cubicBezTo>
                  <a:pt x="35625" y="23522"/>
                  <a:pt x="36171" y="22737"/>
                  <a:pt x="36751" y="22020"/>
                </a:cubicBezTo>
                <a:cubicBezTo>
                  <a:pt x="37195" y="21474"/>
                  <a:pt x="37672" y="20963"/>
                  <a:pt x="38082" y="20417"/>
                </a:cubicBezTo>
                <a:cubicBezTo>
                  <a:pt x="38560" y="19802"/>
                  <a:pt x="38901" y="19120"/>
                  <a:pt x="39106" y="18369"/>
                </a:cubicBezTo>
                <a:cubicBezTo>
                  <a:pt x="39276" y="17891"/>
                  <a:pt x="39242" y="17345"/>
                  <a:pt x="39037" y="16868"/>
                </a:cubicBezTo>
                <a:cubicBezTo>
                  <a:pt x="38560" y="15878"/>
                  <a:pt x="38048" y="14889"/>
                  <a:pt x="37536" y="13899"/>
                </a:cubicBezTo>
                <a:cubicBezTo>
                  <a:pt x="37399" y="13592"/>
                  <a:pt x="37195" y="13285"/>
                  <a:pt x="37024" y="12978"/>
                </a:cubicBezTo>
                <a:cubicBezTo>
                  <a:pt x="36342" y="11920"/>
                  <a:pt x="36137" y="10657"/>
                  <a:pt x="36410" y="9463"/>
                </a:cubicBezTo>
                <a:cubicBezTo>
                  <a:pt x="36751" y="8030"/>
                  <a:pt x="37024" y="6563"/>
                  <a:pt x="37263" y="5095"/>
                </a:cubicBezTo>
                <a:cubicBezTo>
                  <a:pt x="37468" y="3969"/>
                  <a:pt x="37536" y="2843"/>
                  <a:pt x="37672" y="1683"/>
                </a:cubicBezTo>
                <a:cubicBezTo>
                  <a:pt x="37707" y="1342"/>
                  <a:pt x="37775" y="1001"/>
                  <a:pt x="37809" y="625"/>
                </a:cubicBezTo>
                <a:cubicBezTo>
                  <a:pt x="38116" y="659"/>
                  <a:pt x="38389" y="796"/>
                  <a:pt x="38560" y="1035"/>
                </a:cubicBezTo>
                <a:cubicBezTo>
                  <a:pt x="39720" y="1956"/>
                  <a:pt x="40709" y="3048"/>
                  <a:pt x="41631" y="4208"/>
                </a:cubicBezTo>
                <a:cubicBezTo>
                  <a:pt x="43064" y="6187"/>
                  <a:pt x="44531" y="8132"/>
                  <a:pt x="45896" y="10111"/>
                </a:cubicBezTo>
                <a:cubicBezTo>
                  <a:pt x="48114" y="13353"/>
                  <a:pt x="50332" y="16629"/>
                  <a:pt x="52516" y="19871"/>
                </a:cubicBezTo>
                <a:cubicBezTo>
                  <a:pt x="52687" y="20109"/>
                  <a:pt x="52857" y="20382"/>
                  <a:pt x="53028" y="20655"/>
                </a:cubicBezTo>
                <a:cubicBezTo>
                  <a:pt x="52925" y="20826"/>
                  <a:pt x="52789" y="20997"/>
                  <a:pt x="52652" y="21167"/>
                </a:cubicBezTo>
                <a:cubicBezTo>
                  <a:pt x="52038" y="22089"/>
                  <a:pt x="51526" y="23044"/>
                  <a:pt x="51151" y="24102"/>
                </a:cubicBezTo>
                <a:cubicBezTo>
                  <a:pt x="50571" y="25569"/>
                  <a:pt x="50059" y="27036"/>
                  <a:pt x="49650" y="28572"/>
                </a:cubicBezTo>
                <a:cubicBezTo>
                  <a:pt x="49104" y="30381"/>
                  <a:pt x="48353" y="32087"/>
                  <a:pt x="47329" y="33656"/>
                </a:cubicBezTo>
                <a:cubicBezTo>
                  <a:pt x="47261" y="33725"/>
                  <a:pt x="47227" y="33793"/>
                  <a:pt x="47124" y="33929"/>
                </a:cubicBezTo>
                <a:cubicBezTo>
                  <a:pt x="46954" y="33656"/>
                  <a:pt x="46817" y="33452"/>
                  <a:pt x="46647" y="33213"/>
                </a:cubicBezTo>
                <a:cubicBezTo>
                  <a:pt x="46340" y="32803"/>
                  <a:pt x="46033" y="32360"/>
                  <a:pt x="45725" y="31950"/>
                </a:cubicBezTo>
                <a:cubicBezTo>
                  <a:pt x="45691" y="31848"/>
                  <a:pt x="45623" y="31780"/>
                  <a:pt x="45555" y="31745"/>
                </a:cubicBezTo>
                <a:cubicBezTo>
                  <a:pt x="45506" y="31696"/>
                  <a:pt x="45451" y="31676"/>
                  <a:pt x="45399" y="31676"/>
                </a:cubicBezTo>
                <a:cubicBezTo>
                  <a:pt x="45270" y="31676"/>
                  <a:pt x="45155" y="31804"/>
                  <a:pt x="45179" y="31950"/>
                </a:cubicBezTo>
                <a:cubicBezTo>
                  <a:pt x="45179" y="32053"/>
                  <a:pt x="45248" y="32155"/>
                  <a:pt x="45316" y="32223"/>
                </a:cubicBezTo>
                <a:lnTo>
                  <a:pt x="46544" y="34032"/>
                </a:lnTo>
                <a:cubicBezTo>
                  <a:pt x="46613" y="34134"/>
                  <a:pt x="46715" y="34271"/>
                  <a:pt x="46852" y="34407"/>
                </a:cubicBezTo>
                <a:lnTo>
                  <a:pt x="46067" y="35397"/>
                </a:lnTo>
                <a:cubicBezTo>
                  <a:pt x="45794" y="35089"/>
                  <a:pt x="45521" y="34851"/>
                  <a:pt x="45282" y="34578"/>
                </a:cubicBezTo>
                <a:cubicBezTo>
                  <a:pt x="44019" y="33144"/>
                  <a:pt x="42723" y="31711"/>
                  <a:pt x="41460" y="30278"/>
                </a:cubicBezTo>
                <a:cubicBezTo>
                  <a:pt x="41187" y="30005"/>
                  <a:pt x="40948" y="29732"/>
                  <a:pt x="40675" y="29493"/>
                </a:cubicBezTo>
                <a:cubicBezTo>
                  <a:pt x="40607" y="29391"/>
                  <a:pt x="40505" y="29323"/>
                  <a:pt x="40402" y="29289"/>
                </a:cubicBezTo>
                <a:cubicBezTo>
                  <a:pt x="40300" y="29289"/>
                  <a:pt x="40198" y="29323"/>
                  <a:pt x="40129" y="29391"/>
                </a:cubicBezTo>
                <a:cubicBezTo>
                  <a:pt x="40061" y="29425"/>
                  <a:pt x="40095" y="29562"/>
                  <a:pt x="40095" y="29664"/>
                </a:cubicBezTo>
                <a:cubicBezTo>
                  <a:pt x="40095" y="29766"/>
                  <a:pt x="40129" y="29732"/>
                  <a:pt x="40163" y="29766"/>
                </a:cubicBezTo>
                <a:cubicBezTo>
                  <a:pt x="41528" y="31268"/>
                  <a:pt x="42859" y="32735"/>
                  <a:pt x="44224" y="34236"/>
                </a:cubicBezTo>
                <a:cubicBezTo>
                  <a:pt x="44702" y="34748"/>
                  <a:pt x="45179" y="35260"/>
                  <a:pt x="45691" y="35772"/>
                </a:cubicBezTo>
                <a:cubicBezTo>
                  <a:pt x="44975" y="36591"/>
                  <a:pt x="44224" y="37410"/>
                  <a:pt x="43473" y="38229"/>
                </a:cubicBezTo>
                <a:lnTo>
                  <a:pt x="41392" y="35738"/>
                </a:lnTo>
                <a:cubicBezTo>
                  <a:pt x="41085" y="35397"/>
                  <a:pt x="40778" y="35021"/>
                  <a:pt x="40505" y="34646"/>
                </a:cubicBezTo>
                <a:cubicBezTo>
                  <a:pt x="40436" y="34578"/>
                  <a:pt x="40436" y="34544"/>
                  <a:pt x="40368" y="34475"/>
                </a:cubicBezTo>
                <a:cubicBezTo>
                  <a:pt x="40343" y="34451"/>
                  <a:pt x="40230" y="34355"/>
                  <a:pt x="40130" y="34355"/>
                </a:cubicBezTo>
                <a:cubicBezTo>
                  <a:pt x="40092" y="34355"/>
                  <a:pt x="40055" y="34369"/>
                  <a:pt x="40027" y="34407"/>
                </a:cubicBezTo>
                <a:cubicBezTo>
                  <a:pt x="39925" y="34509"/>
                  <a:pt x="39925" y="34612"/>
                  <a:pt x="39959" y="34748"/>
                </a:cubicBezTo>
                <a:cubicBezTo>
                  <a:pt x="40027" y="34953"/>
                  <a:pt x="40163" y="35158"/>
                  <a:pt x="40334" y="35328"/>
                </a:cubicBezTo>
                <a:cubicBezTo>
                  <a:pt x="40709" y="35806"/>
                  <a:pt x="41153" y="36284"/>
                  <a:pt x="41562" y="36762"/>
                </a:cubicBezTo>
                <a:cubicBezTo>
                  <a:pt x="41972" y="37239"/>
                  <a:pt x="42347" y="37717"/>
                  <a:pt x="42757" y="38161"/>
                </a:cubicBezTo>
                <a:cubicBezTo>
                  <a:pt x="42893" y="38297"/>
                  <a:pt x="43030" y="38434"/>
                  <a:pt x="43166" y="38570"/>
                </a:cubicBezTo>
                <a:cubicBezTo>
                  <a:pt x="42552" y="39355"/>
                  <a:pt x="41938" y="40140"/>
                  <a:pt x="41289" y="40993"/>
                </a:cubicBezTo>
                <a:cubicBezTo>
                  <a:pt x="41051" y="40686"/>
                  <a:pt x="40846" y="40413"/>
                  <a:pt x="40607" y="40140"/>
                </a:cubicBezTo>
                <a:cubicBezTo>
                  <a:pt x="39959" y="39423"/>
                  <a:pt x="39310" y="38672"/>
                  <a:pt x="38628" y="37956"/>
                </a:cubicBezTo>
                <a:cubicBezTo>
                  <a:pt x="38560" y="37853"/>
                  <a:pt x="38457" y="37751"/>
                  <a:pt x="38321" y="37683"/>
                </a:cubicBezTo>
                <a:cubicBezTo>
                  <a:pt x="38258" y="37651"/>
                  <a:pt x="38187" y="37627"/>
                  <a:pt x="38123" y="37627"/>
                </a:cubicBezTo>
                <a:cubicBezTo>
                  <a:pt x="38048" y="37627"/>
                  <a:pt x="37982" y="37660"/>
                  <a:pt x="37945" y="37751"/>
                </a:cubicBezTo>
                <a:cubicBezTo>
                  <a:pt x="37911" y="37853"/>
                  <a:pt x="37945" y="37956"/>
                  <a:pt x="38014" y="38058"/>
                </a:cubicBezTo>
                <a:cubicBezTo>
                  <a:pt x="38116" y="38195"/>
                  <a:pt x="38321" y="38331"/>
                  <a:pt x="38423" y="38468"/>
                </a:cubicBezTo>
                <a:cubicBezTo>
                  <a:pt x="39276" y="39457"/>
                  <a:pt x="40129" y="40447"/>
                  <a:pt x="40982" y="41471"/>
                </a:cubicBezTo>
                <a:cubicBezTo>
                  <a:pt x="40334" y="42426"/>
                  <a:pt x="39720" y="43347"/>
                  <a:pt x="39071" y="44269"/>
                </a:cubicBezTo>
                <a:cubicBezTo>
                  <a:pt x="38525" y="43689"/>
                  <a:pt x="38014" y="43143"/>
                  <a:pt x="37468" y="42631"/>
                </a:cubicBezTo>
                <a:cubicBezTo>
                  <a:pt x="37229" y="42358"/>
                  <a:pt x="36990" y="42153"/>
                  <a:pt x="36751" y="41914"/>
                </a:cubicBezTo>
                <a:cubicBezTo>
                  <a:pt x="36683" y="41846"/>
                  <a:pt x="36615" y="41778"/>
                  <a:pt x="36512" y="41743"/>
                </a:cubicBezTo>
                <a:cubicBezTo>
                  <a:pt x="36452" y="41704"/>
                  <a:pt x="36381" y="41687"/>
                  <a:pt x="36304" y="41687"/>
                </a:cubicBezTo>
                <a:cubicBezTo>
                  <a:pt x="36250" y="41687"/>
                  <a:pt x="36193" y="41695"/>
                  <a:pt x="36137" y="41709"/>
                </a:cubicBezTo>
                <a:cubicBezTo>
                  <a:pt x="36035" y="41709"/>
                  <a:pt x="35966" y="41880"/>
                  <a:pt x="35966" y="41982"/>
                </a:cubicBezTo>
                <a:cubicBezTo>
                  <a:pt x="35966" y="42085"/>
                  <a:pt x="36069" y="42221"/>
                  <a:pt x="36239" y="42289"/>
                </a:cubicBezTo>
                <a:cubicBezTo>
                  <a:pt x="36376" y="42324"/>
                  <a:pt x="36546" y="42426"/>
                  <a:pt x="36649" y="42528"/>
                </a:cubicBezTo>
                <a:cubicBezTo>
                  <a:pt x="37263" y="43143"/>
                  <a:pt x="37843" y="43757"/>
                  <a:pt x="38423" y="44371"/>
                </a:cubicBezTo>
                <a:cubicBezTo>
                  <a:pt x="38525" y="44507"/>
                  <a:pt x="38662" y="44610"/>
                  <a:pt x="38764" y="44712"/>
                </a:cubicBezTo>
                <a:lnTo>
                  <a:pt x="37945" y="46009"/>
                </a:lnTo>
                <a:lnTo>
                  <a:pt x="37092" y="45326"/>
                </a:lnTo>
                <a:cubicBezTo>
                  <a:pt x="36990" y="45224"/>
                  <a:pt x="36853" y="45156"/>
                  <a:pt x="36717" y="45088"/>
                </a:cubicBezTo>
                <a:cubicBezTo>
                  <a:pt x="36674" y="45059"/>
                  <a:pt x="36624" y="45048"/>
                  <a:pt x="36574" y="45048"/>
                </a:cubicBezTo>
                <a:cubicBezTo>
                  <a:pt x="36505" y="45048"/>
                  <a:pt x="36435" y="45068"/>
                  <a:pt x="36376" y="45088"/>
                </a:cubicBezTo>
                <a:cubicBezTo>
                  <a:pt x="36239" y="45190"/>
                  <a:pt x="36273" y="45361"/>
                  <a:pt x="36410" y="45463"/>
                </a:cubicBezTo>
                <a:cubicBezTo>
                  <a:pt x="36512" y="45565"/>
                  <a:pt x="36751" y="45736"/>
                  <a:pt x="36922" y="45872"/>
                </a:cubicBezTo>
                <a:cubicBezTo>
                  <a:pt x="37161" y="46043"/>
                  <a:pt x="37399" y="46248"/>
                  <a:pt x="37707" y="46452"/>
                </a:cubicBezTo>
                <a:lnTo>
                  <a:pt x="36615" y="48261"/>
                </a:lnTo>
                <a:cubicBezTo>
                  <a:pt x="35830" y="47579"/>
                  <a:pt x="35113" y="46930"/>
                  <a:pt x="34362" y="46282"/>
                </a:cubicBezTo>
                <a:cubicBezTo>
                  <a:pt x="33748" y="45736"/>
                  <a:pt x="33066" y="45224"/>
                  <a:pt x="32452" y="44712"/>
                </a:cubicBezTo>
                <a:cubicBezTo>
                  <a:pt x="32383" y="44644"/>
                  <a:pt x="32315" y="44610"/>
                  <a:pt x="32247" y="44542"/>
                </a:cubicBezTo>
                <a:cubicBezTo>
                  <a:pt x="32134" y="44429"/>
                  <a:pt x="32021" y="44378"/>
                  <a:pt x="31926" y="44378"/>
                </a:cubicBezTo>
                <a:cubicBezTo>
                  <a:pt x="31848" y="44378"/>
                  <a:pt x="31781" y="44412"/>
                  <a:pt x="31735" y="44473"/>
                </a:cubicBezTo>
                <a:cubicBezTo>
                  <a:pt x="31564" y="44712"/>
                  <a:pt x="31735" y="44849"/>
                  <a:pt x="31906" y="44985"/>
                </a:cubicBezTo>
                <a:cubicBezTo>
                  <a:pt x="32622" y="45565"/>
                  <a:pt x="33373" y="46145"/>
                  <a:pt x="34089" y="46760"/>
                </a:cubicBezTo>
                <a:cubicBezTo>
                  <a:pt x="34704" y="47271"/>
                  <a:pt x="35318" y="47817"/>
                  <a:pt x="35932" y="48363"/>
                </a:cubicBezTo>
                <a:cubicBezTo>
                  <a:pt x="36035" y="48466"/>
                  <a:pt x="36171" y="48602"/>
                  <a:pt x="36307" y="48739"/>
                </a:cubicBezTo>
                <a:lnTo>
                  <a:pt x="35386" y="50070"/>
                </a:lnTo>
                <a:cubicBezTo>
                  <a:pt x="35216" y="50308"/>
                  <a:pt x="35045" y="50547"/>
                  <a:pt x="34874" y="50820"/>
                </a:cubicBezTo>
                <a:cubicBezTo>
                  <a:pt x="34806" y="50888"/>
                  <a:pt x="34772" y="51025"/>
                  <a:pt x="34772" y="51127"/>
                </a:cubicBezTo>
                <a:cubicBezTo>
                  <a:pt x="34772" y="51230"/>
                  <a:pt x="34874" y="51332"/>
                  <a:pt x="34977" y="51400"/>
                </a:cubicBezTo>
                <a:cubicBezTo>
                  <a:pt x="34983" y="51407"/>
                  <a:pt x="34994" y="51409"/>
                  <a:pt x="35008" y="51409"/>
                </a:cubicBezTo>
                <a:cubicBezTo>
                  <a:pt x="35070" y="51409"/>
                  <a:pt x="35194" y="51354"/>
                  <a:pt x="35250" y="51298"/>
                </a:cubicBezTo>
                <a:cubicBezTo>
                  <a:pt x="35318" y="51161"/>
                  <a:pt x="35386" y="51059"/>
                  <a:pt x="35454" y="50957"/>
                </a:cubicBezTo>
                <a:cubicBezTo>
                  <a:pt x="36649" y="49285"/>
                  <a:pt x="37672" y="47544"/>
                  <a:pt x="38764" y="45838"/>
                </a:cubicBezTo>
                <a:cubicBezTo>
                  <a:pt x="39549" y="44576"/>
                  <a:pt x="40436" y="43313"/>
                  <a:pt x="41221" y="42119"/>
                </a:cubicBezTo>
                <a:cubicBezTo>
                  <a:pt x="41380" y="42119"/>
                  <a:pt x="41525" y="42134"/>
                  <a:pt x="41633" y="42134"/>
                </a:cubicBezTo>
                <a:cubicBezTo>
                  <a:pt x="41688" y="42134"/>
                  <a:pt x="41733" y="42130"/>
                  <a:pt x="41767" y="42119"/>
                </a:cubicBezTo>
                <a:cubicBezTo>
                  <a:pt x="42006" y="41914"/>
                  <a:pt x="41767" y="41675"/>
                  <a:pt x="41699" y="41436"/>
                </a:cubicBezTo>
                <a:cubicBezTo>
                  <a:pt x="42143" y="40822"/>
                  <a:pt x="42586" y="40140"/>
                  <a:pt x="43098" y="39560"/>
                </a:cubicBezTo>
                <a:cubicBezTo>
                  <a:pt x="44122" y="38365"/>
                  <a:pt x="45179" y="37205"/>
                  <a:pt x="46237" y="36045"/>
                </a:cubicBezTo>
                <a:cubicBezTo>
                  <a:pt x="46579" y="35670"/>
                  <a:pt x="46920" y="35260"/>
                  <a:pt x="47193" y="34817"/>
                </a:cubicBezTo>
                <a:cubicBezTo>
                  <a:pt x="48660" y="32769"/>
                  <a:pt x="49718" y="30483"/>
                  <a:pt x="50366" y="28060"/>
                </a:cubicBezTo>
                <a:cubicBezTo>
                  <a:pt x="50844" y="26286"/>
                  <a:pt x="51492" y="24580"/>
                  <a:pt x="52277" y="22942"/>
                </a:cubicBezTo>
                <a:cubicBezTo>
                  <a:pt x="52550" y="22362"/>
                  <a:pt x="52891" y="21816"/>
                  <a:pt x="53198" y="21338"/>
                </a:cubicBezTo>
                <a:cubicBezTo>
                  <a:pt x="53308" y="21338"/>
                  <a:pt x="53406" y="21343"/>
                  <a:pt x="53491" y="21343"/>
                </a:cubicBezTo>
                <a:cubicBezTo>
                  <a:pt x="53619" y="21343"/>
                  <a:pt x="53717" y="21331"/>
                  <a:pt x="53778" y="21270"/>
                </a:cubicBezTo>
                <a:cubicBezTo>
                  <a:pt x="53881" y="21201"/>
                  <a:pt x="53778" y="20997"/>
                  <a:pt x="53778" y="20758"/>
                </a:cubicBezTo>
                <a:cubicBezTo>
                  <a:pt x="53993" y="20624"/>
                  <a:pt x="54250" y="20532"/>
                  <a:pt x="54499" y="20532"/>
                </a:cubicBezTo>
                <a:cubicBezTo>
                  <a:pt x="54567" y="20532"/>
                  <a:pt x="54634" y="20538"/>
                  <a:pt x="54700" y="20553"/>
                </a:cubicBezTo>
                <a:cubicBezTo>
                  <a:pt x="55246" y="20587"/>
                  <a:pt x="55792" y="20655"/>
                  <a:pt x="56338" y="20792"/>
                </a:cubicBezTo>
                <a:cubicBezTo>
                  <a:pt x="57498" y="21031"/>
                  <a:pt x="58658" y="21304"/>
                  <a:pt x="59818" y="21577"/>
                </a:cubicBezTo>
                <a:cubicBezTo>
                  <a:pt x="60159" y="21645"/>
                  <a:pt x="60467" y="21679"/>
                  <a:pt x="60774" y="21713"/>
                </a:cubicBezTo>
                <a:cubicBezTo>
                  <a:pt x="60848" y="21722"/>
                  <a:pt x="60921" y="21727"/>
                  <a:pt x="60994" y="21727"/>
                </a:cubicBezTo>
                <a:cubicBezTo>
                  <a:pt x="61730" y="21727"/>
                  <a:pt x="62402" y="21267"/>
                  <a:pt x="62650" y="20553"/>
                </a:cubicBezTo>
                <a:cubicBezTo>
                  <a:pt x="62889" y="19939"/>
                  <a:pt x="63060" y="19325"/>
                  <a:pt x="63231" y="18676"/>
                </a:cubicBezTo>
                <a:cubicBezTo>
                  <a:pt x="63538" y="17687"/>
                  <a:pt x="63811" y="16663"/>
                  <a:pt x="64118" y="15708"/>
                </a:cubicBezTo>
                <a:cubicBezTo>
                  <a:pt x="64357" y="15093"/>
                  <a:pt x="64630" y="14479"/>
                  <a:pt x="64971" y="13899"/>
                </a:cubicBezTo>
                <a:cubicBezTo>
                  <a:pt x="65028" y="13644"/>
                  <a:pt x="65249" y="13506"/>
                  <a:pt x="65479" y="13506"/>
                </a:cubicBezTo>
                <a:cubicBezTo>
                  <a:pt x="65526" y="13506"/>
                  <a:pt x="65573" y="13512"/>
                  <a:pt x="65619" y="13524"/>
                </a:cubicBezTo>
                <a:cubicBezTo>
                  <a:pt x="65995" y="14684"/>
                  <a:pt x="66336" y="15810"/>
                  <a:pt x="66677" y="16936"/>
                </a:cubicBezTo>
                <a:cubicBezTo>
                  <a:pt x="67052" y="18369"/>
                  <a:pt x="67291" y="19836"/>
                  <a:pt x="67428" y="21304"/>
                </a:cubicBezTo>
                <a:cubicBezTo>
                  <a:pt x="67496" y="22020"/>
                  <a:pt x="67291" y="22703"/>
                  <a:pt x="66813" y="23249"/>
                </a:cubicBezTo>
                <a:cubicBezTo>
                  <a:pt x="66165" y="24068"/>
                  <a:pt x="65380" y="24784"/>
                  <a:pt x="64493" y="25330"/>
                </a:cubicBezTo>
                <a:cubicBezTo>
                  <a:pt x="63777" y="25808"/>
                  <a:pt x="63026" y="26183"/>
                  <a:pt x="62275" y="26627"/>
                </a:cubicBezTo>
                <a:cubicBezTo>
                  <a:pt x="61866" y="26866"/>
                  <a:pt x="61388" y="27036"/>
                  <a:pt x="60978" y="27275"/>
                </a:cubicBezTo>
                <a:cubicBezTo>
                  <a:pt x="60467" y="27548"/>
                  <a:pt x="60364" y="27924"/>
                  <a:pt x="60671" y="28401"/>
                </a:cubicBezTo>
                <a:cubicBezTo>
                  <a:pt x="60910" y="28708"/>
                  <a:pt x="61183" y="29016"/>
                  <a:pt x="61456" y="29289"/>
                </a:cubicBezTo>
                <a:cubicBezTo>
                  <a:pt x="62309" y="30142"/>
                  <a:pt x="62923" y="31234"/>
                  <a:pt x="63265" y="32394"/>
                </a:cubicBezTo>
                <a:cubicBezTo>
                  <a:pt x="63504" y="33486"/>
                  <a:pt x="63708" y="34578"/>
                  <a:pt x="63811" y="35704"/>
                </a:cubicBezTo>
                <a:cubicBezTo>
                  <a:pt x="63845" y="36625"/>
                  <a:pt x="63606" y="37512"/>
                  <a:pt x="63162" y="38297"/>
                </a:cubicBezTo>
                <a:cubicBezTo>
                  <a:pt x="62958" y="38741"/>
                  <a:pt x="62753" y="39150"/>
                  <a:pt x="62548" y="39594"/>
                </a:cubicBezTo>
                <a:cubicBezTo>
                  <a:pt x="62207" y="40208"/>
                  <a:pt x="62377" y="40959"/>
                  <a:pt x="62958" y="41368"/>
                </a:cubicBezTo>
                <a:cubicBezTo>
                  <a:pt x="63504" y="41846"/>
                  <a:pt x="64186" y="42119"/>
                  <a:pt x="64937" y="42153"/>
                </a:cubicBezTo>
                <a:cubicBezTo>
                  <a:pt x="65619" y="42255"/>
                  <a:pt x="66268" y="42358"/>
                  <a:pt x="66916" y="42528"/>
                </a:cubicBezTo>
                <a:cubicBezTo>
                  <a:pt x="67940" y="42767"/>
                  <a:pt x="68793" y="43552"/>
                  <a:pt x="69134" y="44542"/>
                </a:cubicBezTo>
                <a:cubicBezTo>
                  <a:pt x="69407" y="45292"/>
                  <a:pt x="69782" y="45975"/>
                  <a:pt x="69782" y="46760"/>
                </a:cubicBezTo>
                <a:cubicBezTo>
                  <a:pt x="69748" y="47783"/>
                  <a:pt x="69782" y="48807"/>
                  <a:pt x="69646" y="49831"/>
                </a:cubicBezTo>
                <a:cubicBezTo>
                  <a:pt x="69441" y="51605"/>
                  <a:pt x="69134" y="53414"/>
                  <a:pt x="68895" y="55188"/>
                </a:cubicBezTo>
                <a:cubicBezTo>
                  <a:pt x="68656" y="56280"/>
                  <a:pt x="68929" y="57440"/>
                  <a:pt x="69612" y="58327"/>
                </a:cubicBezTo>
                <a:cubicBezTo>
                  <a:pt x="70669" y="59726"/>
                  <a:pt x="71727" y="61091"/>
                  <a:pt x="72819" y="62456"/>
                </a:cubicBezTo>
                <a:cubicBezTo>
                  <a:pt x="75856" y="66346"/>
                  <a:pt x="78722" y="70373"/>
                  <a:pt x="81350" y="74536"/>
                </a:cubicBezTo>
                <a:cubicBezTo>
                  <a:pt x="81452" y="74672"/>
                  <a:pt x="81486" y="74809"/>
                  <a:pt x="81555" y="74945"/>
                </a:cubicBezTo>
                <a:cubicBezTo>
                  <a:pt x="81623" y="75218"/>
                  <a:pt x="81691" y="75491"/>
                  <a:pt x="81759" y="75764"/>
                </a:cubicBezTo>
                <a:lnTo>
                  <a:pt x="82476" y="75764"/>
                </a:lnTo>
                <a:cubicBezTo>
                  <a:pt x="82510" y="75423"/>
                  <a:pt x="82408" y="75048"/>
                  <a:pt x="82203" y="74741"/>
                </a:cubicBezTo>
                <a:cubicBezTo>
                  <a:pt x="79098" y="69793"/>
                  <a:pt x="75685" y="65050"/>
                  <a:pt x="72000" y="60511"/>
                </a:cubicBezTo>
                <a:cubicBezTo>
                  <a:pt x="71352" y="59726"/>
                  <a:pt x="70772" y="58907"/>
                  <a:pt x="70158" y="58088"/>
                </a:cubicBezTo>
                <a:cubicBezTo>
                  <a:pt x="69509" y="57270"/>
                  <a:pt x="69270" y="56212"/>
                  <a:pt x="69475" y="55188"/>
                </a:cubicBezTo>
                <a:cubicBezTo>
                  <a:pt x="69680" y="53891"/>
                  <a:pt x="69885" y="52629"/>
                  <a:pt x="70055" y="51332"/>
                </a:cubicBezTo>
                <a:cubicBezTo>
                  <a:pt x="70328" y="49694"/>
                  <a:pt x="70431" y="48022"/>
                  <a:pt x="70328" y="46384"/>
                </a:cubicBezTo>
                <a:cubicBezTo>
                  <a:pt x="70294" y="46077"/>
                  <a:pt x="70260" y="45804"/>
                  <a:pt x="70158" y="45531"/>
                </a:cubicBezTo>
                <a:cubicBezTo>
                  <a:pt x="69953" y="44917"/>
                  <a:pt x="69714" y="44337"/>
                  <a:pt x="69441" y="43757"/>
                </a:cubicBezTo>
                <a:cubicBezTo>
                  <a:pt x="69100" y="43108"/>
                  <a:pt x="68554" y="42562"/>
                  <a:pt x="67871" y="42255"/>
                </a:cubicBezTo>
                <a:cubicBezTo>
                  <a:pt x="67155" y="41914"/>
                  <a:pt x="66404" y="41709"/>
                  <a:pt x="65619" y="41641"/>
                </a:cubicBezTo>
                <a:cubicBezTo>
                  <a:pt x="65210" y="41607"/>
                  <a:pt x="64834" y="41573"/>
                  <a:pt x="64459" y="41471"/>
                </a:cubicBezTo>
                <a:cubicBezTo>
                  <a:pt x="64050" y="41334"/>
                  <a:pt x="63708" y="41163"/>
                  <a:pt x="63401" y="40925"/>
                </a:cubicBezTo>
                <a:cubicBezTo>
                  <a:pt x="62992" y="40686"/>
                  <a:pt x="62855" y="40140"/>
                  <a:pt x="63094" y="39730"/>
                </a:cubicBezTo>
                <a:cubicBezTo>
                  <a:pt x="63231" y="39389"/>
                  <a:pt x="63435" y="39082"/>
                  <a:pt x="63572" y="38741"/>
                </a:cubicBezTo>
                <a:cubicBezTo>
                  <a:pt x="63777" y="38263"/>
                  <a:pt x="64015" y="37785"/>
                  <a:pt x="64152" y="37307"/>
                </a:cubicBezTo>
                <a:cubicBezTo>
                  <a:pt x="64391" y="36591"/>
                  <a:pt x="64459" y="35840"/>
                  <a:pt x="64357" y="35089"/>
                </a:cubicBezTo>
                <a:cubicBezTo>
                  <a:pt x="64220" y="34271"/>
                  <a:pt x="64118" y="33486"/>
                  <a:pt x="63947" y="32667"/>
                </a:cubicBezTo>
                <a:cubicBezTo>
                  <a:pt x="63640" y="31268"/>
                  <a:pt x="62923" y="29937"/>
                  <a:pt x="61900" y="28879"/>
                </a:cubicBezTo>
                <a:cubicBezTo>
                  <a:pt x="61695" y="28674"/>
                  <a:pt x="61490" y="28470"/>
                  <a:pt x="61286" y="28197"/>
                </a:cubicBezTo>
                <a:cubicBezTo>
                  <a:pt x="61013" y="27890"/>
                  <a:pt x="61047" y="27821"/>
                  <a:pt x="61422" y="27617"/>
                </a:cubicBezTo>
                <a:cubicBezTo>
                  <a:pt x="61763" y="27412"/>
                  <a:pt x="62207" y="27207"/>
                  <a:pt x="62616" y="27036"/>
                </a:cubicBezTo>
                <a:cubicBezTo>
                  <a:pt x="64425" y="26217"/>
                  <a:pt x="66029" y="25023"/>
                  <a:pt x="67325" y="23522"/>
                </a:cubicBezTo>
                <a:cubicBezTo>
                  <a:pt x="67940" y="22703"/>
                  <a:pt x="68178" y="21645"/>
                  <a:pt x="67974" y="20621"/>
                </a:cubicBezTo>
                <a:cubicBezTo>
                  <a:pt x="67701" y="18540"/>
                  <a:pt x="67223" y="16492"/>
                  <a:pt x="66506" y="14513"/>
                </a:cubicBezTo>
                <a:cubicBezTo>
                  <a:pt x="66438" y="14377"/>
                  <a:pt x="66404" y="14240"/>
                  <a:pt x="66336" y="14001"/>
                </a:cubicBezTo>
                <a:lnTo>
                  <a:pt x="66336" y="14001"/>
                </a:lnTo>
                <a:cubicBezTo>
                  <a:pt x="66472" y="14036"/>
                  <a:pt x="66575" y="14104"/>
                  <a:pt x="66677" y="14172"/>
                </a:cubicBezTo>
                <a:cubicBezTo>
                  <a:pt x="67086" y="14616"/>
                  <a:pt x="67530" y="15025"/>
                  <a:pt x="67905" y="15503"/>
                </a:cubicBezTo>
                <a:cubicBezTo>
                  <a:pt x="70533" y="18745"/>
                  <a:pt x="73126" y="21986"/>
                  <a:pt x="75344" y="25501"/>
                </a:cubicBezTo>
                <a:cubicBezTo>
                  <a:pt x="77460" y="28811"/>
                  <a:pt x="79507" y="32155"/>
                  <a:pt x="81384" y="35567"/>
                </a:cubicBezTo>
                <a:cubicBezTo>
                  <a:pt x="81657" y="36045"/>
                  <a:pt x="81896" y="36489"/>
                  <a:pt x="82169" y="36966"/>
                </a:cubicBezTo>
                <a:cubicBezTo>
                  <a:pt x="82237" y="37069"/>
                  <a:pt x="82305" y="37137"/>
                  <a:pt x="82442" y="37307"/>
                </a:cubicBezTo>
                <a:cubicBezTo>
                  <a:pt x="82510" y="36932"/>
                  <a:pt x="82476" y="36523"/>
                  <a:pt x="82339" y="36147"/>
                </a:cubicBezTo>
                <a:cubicBezTo>
                  <a:pt x="79917" y="31745"/>
                  <a:pt x="77357" y="27412"/>
                  <a:pt x="74525" y="23215"/>
                </a:cubicBezTo>
                <a:cubicBezTo>
                  <a:pt x="72376" y="20144"/>
                  <a:pt x="70089" y="17209"/>
                  <a:pt x="67667" y="14411"/>
                </a:cubicBezTo>
                <a:cubicBezTo>
                  <a:pt x="67359" y="14070"/>
                  <a:pt x="67052" y="13763"/>
                  <a:pt x="66711" y="13490"/>
                </a:cubicBezTo>
                <a:cubicBezTo>
                  <a:pt x="66472" y="13285"/>
                  <a:pt x="66199" y="13148"/>
                  <a:pt x="65892" y="13046"/>
                </a:cubicBezTo>
                <a:cubicBezTo>
                  <a:pt x="65753" y="12976"/>
                  <a:pt x="65602" y="12942"/>
                  <a:pt x="65453" y="12942"/>
                </a:cubicBezTo>
                <a:cubicBezTo>
                  <a:pt x="65162" y="12942"/>
                  <a:pt x="64878" y="13071"/>
                  <a:pt x="64698" y="13319"/>
                </a:cubicBezTo>
                <a:cubicBezTo>
                  <a:pt x="64459" y="13592"/>
                  <a:pt x="64288" y="13899"/>
                  <a:pt x="64118" y="14206"/>
                </a:cubicBezTo>
                <a:cubicBezTo>
                  <a:pt x="63674" y="15196"/>
                  <a:pt x="63333" y="16219"/>
                  <a:pt x="63060" y="17243"/>
                </a:cubicBezTo>
                <a:cubicBezTo>
                  <a:pt x="62821" y="18096"/>
                  <a:pt x="62548" y="18983"/>
                  <a:pt x="62309" y="19871"/>
                </a:cubicBezTo>
                <a:cubicBezTo>
                  <a:pt x="62275" y="19973"/>
                  <a:pt x="62241" y="20075"/>
                  <a:pt x="62207" y="20178"/>
                </a:cubicBezTo>
                <a:cubicBezTo>
                  <a:pt x="61950" y="20864"/>
                  <a:pt x="61573" y="21167"/>
                  <a:pt x="60915" y="21167"/>
                </a:cubicBezTo>
                <a:cubicBezTo>
                  <a:pt x="60788" y="21167"/>
                  <a:pt x="60650" y="21155"/>
                  <a:pt x="60501" y="21133"/>
                </a:cubicBezTo>
                <a:cubicBezTo>
                  <a:pt x="59579" y="20997"/>
                  <a:pt x="58760" y="20758"/>
                  <a:pt x="57873" y="20587"/>
                </a:cubicBezTo>
                <a:cubicBezTo>
                  <a:pt x="57123" y="20417"/>
                  <a:pt x="56372" y="20246"/>
                  <a:pt x="55621" y="20075"/>
                </a:cubicBezTo>
                <a:cubicBezTo>
                  <a:pt x="55373" y="20004"/>
                  <a:pt x="55116" y="19970"/>
                  <a:pt x="54858" y="19970"/>
                </a:cubicBezTo>
                <a:cubicBezTo>
                  <a:pt x="54373" y="19970"/>
                  <a:pt x="53883" y="20091"/>
                  <a:pt x="53437" y="20314"/>
                </a:cubicBezTo>
                <a:cubicBezTo>
                  <a:pt x="53335" y="20212"/>
                  <a:pt x="53267" y="20109"/>
                  <a:pt x="53198" y="19973"/>
                </a:cubicBezTo>
                <a:cubicBezTo>
                  <a:pt x="50093" y="15162"/>
                  <a:pt x="46783" y="10453"/>
                  <a:pt x="43439" y="5778"/>
                </a:cubicBezTo>
                <a:cubicBezTo>
                  <a:pt x="42279" y="4072"/>
                  <a:pt x="40948" y="2502"/>
                  <a:pt x="39447" y="1103"/>
                </a:cubicBezTo>
                <a:cubicBezTo>
                  <a:pt x="39174" y="864"/>
                  <a:pt x="38867" y="625"/>
                  <a:pt x="38594" y="386"/>
                </a:cubicBezTo>
                <a:cubicBezTo>
                  <a:pt x="38232" y="130"/>
                  <a:pt x="37869" y="0"/>
                  <a:pt x="3752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35" name="Google Shape;17135;p116"/>
          <p:cNvSpPr/>
          <p:nvPr/>
        </p:nvSpPr>
        <p:spPr>
          <a:xfrm>
            <a:off x="3853667" y="4650925"/>
            <a:ext cx="98526" cy="137061"/>
          </a:xfrm>
          <a:custGeom>
            <a:rect b="b" l="l" r="r" t="t"/>
            <a:pathLst>
              <a:path extrusionOk="0" h="7359" w="5290">
                <a:moveTo>
                  <a:pt x="171" y="0"/>
                </a:moveTo>
                <a:cubicBezTo>
                  <a:pt x="103" y="34"/>
                  <a:pt x="69" y="137"/>
                  <a:pt x="1" y="205"/>
                </a:cubicBezTo>
                <a:cubicBezTo>
                  <a:pt x="69" y="307"/>
                  <a:pt x="103" y="376"/>
                  <a:pt x="137" y="444"/>
                </a:cubicBezTo>
                <a:cubicBezTo>
                  <a:pt x="1331" y="2287"/>
                  <a:pt x="2526" y="4129"/>
                  <a:pt x="3720" y="5972"/>
                </a:cubicBezTo>
                <a:cubicBezTo>
                  <a:pt x="3891" y="6279"/>
                  <a:pt x="4095" y="6586"/>
                  <a:pt x="4334" y="6859"/>
                </a:cubicBezTo>
                <a:cubicBezTo>
                  <a:pt x="4505" y="7030"/>
                  <a:pt x="4676" y="7166"/>
                  <a:pt x="4880" y="7303"/>
                </a:cubicBezTo>
                <a:cubicBezTo>
                  <a:pt x="4928" y="7334"/>
                  <a:pt x="4997" y="7359"/>
                  <a:pt x="5065" y="7359"/>
                </a:cubicBezTo>
                <a:cubicBezTo>
                  <a:pt x="5143" y="7359"/>
                  <a:pt x="5219" y="7326"/>
                  <a:pt x="5256" y="7234"/>
                </a:cubicBezTo>
                <a:cubicBezTo>
                  <a:pt x="5290" y="7132"/>
                  <a:pt x="5256" y="7030"/>
                  <a:pt x="5187" y="6927"/>
                </a:cubicBezTo>
                <a:cubicBezTo>
                  <a:pt x="4437" y="6279"/>
                  <a:pt x="4061" y="5426"/>
                  <a:pt x="3549" y="4607"/>
                </a:cubicBezTo>
                <a:cubicBezTo>
                  <a:pt x="2628" y="3276"/>
                  <a:pt x="1741" y="1911"/>
                  <a:pt x="854" y="546"/>
                </a:cubicBezTo>
                <a:cubicBezTo>
                  <a:pt x="751" y="376"/>
                  <a:pt x="581" y="205"/>
                  <a:pt x="444" y="69"/>
                </a:cubicBezTo>
                <a:cubicBezTo>
                  <a:pt x="376" y="0"/>
                  <a:pt x="274" y="0"/>
                  <a:pt x="17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36" name="Google Shape;17136;p116"/>
          <p:cNvSpPr/>
          <p:nvPr/>
        </p:nvSpPr>
        <p:spPr>
          <a:xfrm>
            <a:off x="3907695" y="4556112"/>
            <a:ext cx="66752" cy="112793"/>
          </a:xfrm>
          <a:custGeom>
            <a:rect b="b" l="l" r="r" t="t"/>
            <a:pathLst>
              <a:path extrusionOk="0" h="6056" w="3584">
                <a:moveTo>
                  <a:pt x="239" y="0"/>
                </a:moveTo>
                <a:cubicBezTo>
                  <a:pt x="226" y="0"/>
                  <a:pt x="214" y="2"/>
                  <a:pt x="205" y="7"/>
                </a:cubicBezTo>
                <a:cubicBezTo>
                  <a:pt x="103" y="41"/>
                  <a:pt x="68" y="144"/>
                  <a:pt x="0" y="212"/>
                </a:cubicBezTo>
                <a:cubicBezTo>
                  <a:pt x="34" y="348"/>
                  <a:pt x="103" y="519"/>
                  <a:pt x="171" y="655"/>
                </a:cubicBezTo>
                <a:cubicBezTo>
                  <a:pt x="444" y="1133"/>
                  <a:pt x="683" y="1645"/>
                  <a:pt x="990" y="2123"/>
                </a:cubicBezTo>
                <a:cubicBezTo>
                  <a:pt x="1536" y="3112"/>
                  <a:pt x="2082" y="4102"/>
                  <a:pt x="2662" y="5125"/>
                </a:cubicBezTo>
                <a:cubicBezTo>
                  <a:pt x="2764" y="5364"/>
                  <a:pt x="2866" y="5603"/>
                  <a:pt x="2969" y="5842"/>
                </a:cubicBezTo>
                <a:cubicBezTo>
                  <a:pt x="3026" y="5984"/>
                  <a:pt x="3154" y="6055"/>
                  <a:pt x="3294" y="6055"/>
                </a:cubicBezTo>
                <a:cubicBezTo>
                  <a:pt x="3321" y="6055"/>
                  <a:pt x="3350" y="6053"/>
                  <a:pt x="3378" y="6047"/>
                </a:cubicBezTo>
                <a:cubicBezTo>
                  <a:pt x="3515" y="6013"/>
                  <a:pt x="3583" y="5842"/>
                  <a:pt x="3549" y="5706"/>
                </a:cubicBezTo>
                <a:cubicBezTo>
                  <a:pt x="3481" y="5535"/>
                  <a:pt x="3447" y="5398"/>
                  <a:pt x="3344" y="5262"/>
                </a:cubicBezTo>
                <a:cubicBezTo>
                  <a:pt x="2696" y="4068"/>
                  <a:pt x="2013" y="2873"/>
                  <a:pt x="1331" y="1679"/>
                </a:cubicBezTo>
                <a:cubicBezTo>
                  <a:pt x="1058" y="1201"/>
                  <a:pt x="819" y="724"/>
                  <a:pt x="580" y="246"/>
                </a:cubicBezTo>
                <a:cubicBezTo>
                  <a:pt x="546" y="212"/>
                  <a:pt x="512" y="144"/>
                  <a:pt x="478" y="109"/>
                </a:cubicBezTo>
                <a:cubicBezTo>
                  <a:pt x="449" y="80"/>
                  <a:pt x="318" y="0"/>
                  <a:pt x="23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37" name="Google Shape;17137;p116"/>
          <p:cNvSpPr/>
          <p:nvPr/>
        </p:nvSpPr>
        <p:spPr>
          <a:xfrm>
            <a:off x="3880355" y="4845693"/>
            <a:ext cx="76288" cy="86774"/>
          </a:xfrm>
          <a:custGeom>
            <a:rect b="b" l="l" r="r" t="t"/>
            <a:pathLst>
              <a:path extrusionOk="0" h="4659" w="4096">
                <a:moveTo>
                  <a:pt x="201" y="0"/>
                </a:moveTo>
                <a:cubicBezTo>
                  <a:pt x="93" y="0"/>
                  <a:pt x="1" y="117"/>
                  <a:pt x="1" y="257"/>
                </a:cubicBezTo>
                <a:cubicBezTo>
                  <a:pt x="35" y="325"/>
                  <a:pt x="69" y="394"/>
                  <a:pt x="103" y="462"/>
                </a:cubicBezTo>
                <a:cubicBezTo>
                  <a:pt x="990" y="1588"/>
                  <a:pt x="1878" y="2680"/>
                  <a:pt x="2765" y="3772"/>
                </a:cubicBezTo>
                <a:cubicBezTo>
                  <a:pt x="2970" y="4011"/>
                  <a:pt x="3208" y="4249"/>
                  <a:pt x="3447" y="4454"/>
                </a:cubicBezTo>
                <a:cubicBezTo>
                  <a:pt x="3516" y="4557"/>
                  <a:pt x="3652" y="4625"/>
                  <a:pt x="3754" y="4659"/>
                </a:cubicBezTo>
                <a:cubicBezTo>
                  <a:pt x="3857" y="4659"/>
                  <a:pt x="3959" y="4625"/>
                  <a:pt x="4062" y="4557"/>
                </a:cubicBezTo>
                <a:cubicBezTo>
                  <a:pt x="4096" y="4522"/>
                  <a:pt x="4062" y="4386"/>
                  <a:pt x="4062" y="4284"/>
                </a:cubicBezTo>
                <a:cubicBezTo>
                  <a:pt x="4062" y="4284"/>
                  <a:pt x="4062" y="4284"/>
                  <a:pt x="4027" y="4249"/>
                </a:cubicBezTo>
                <a:cubicBezTo>
                  <a:pt x="2867" y="3260"/>
                  <a:pt x="2116" y="1929"/>
                  <a:pt x="1093" y="803"/>
                </a:cubicBezTo>
                <a:cubicBezTo>
                  <a:pt x="888" y="598"/>
                  <a:pt x="717" y="394"/>
                  <a:pt x="547" y="189"/>
                </a:cubicBezTo>
                <a:cubicBezTo>
                  <a:pt x="479" y="121"/>
                  <a:pt x="376" y="52"/>
                  <a:pt x="274" y="18"/>
                </a:cubicBezTo>
                <a:cubicBezTo>
                  <a:pt x="249" y="6"/>
                  <a:pt x="225" y="0"/>
                  <a:pt x="20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38" name="Google Shape;17138;p116"/>
          <p:cNvSpPr/>
          <p:nvPr/>
        </p:nvSpPr>
        <p:spPr>
          <a:xfrm>
            <a:off x="3763435" y="4286495"/>
            <a:ext cx="58482" cy="92454"/>
          </a:xfrm>
          <a:custGeom>
            <a:rect b="b" l="l" r="r" t="t"/>
            <a:pathLst>
              <a:path extrusionOk="0" h="4964" w="3140">
                <a:moveTo>
                  <a:pt x="271" y="1"/>
                </a:moveTo>
                <a:cubicBezTo>
                  <a:pt x="228" y="1"/>
                  <a:pt x="182" y="16"/>
                  <a:pt x="137" y="50"/>
                </a:cubicBezTo>
                <a:cubicBezTo>
                  <a:pt x="0" y="186"/>
                  <a:pt x="68" y="255"/>
                  <a:pt x="68" y="357"/>
                </a:cubicBezTo>
                <a:cubicBezTo>
                  <a:pt x="68" y="494"/>
                  <a:pt x="137" y="494"/>
                  <a:pt x="137" y="528"/>
                </a:cubicBezTo>
                <a:lnTo>
                  <a:pt x="2355" y="4486"/>
                </a:lnTo>
                <a:cubicBezTo>
                  <a:pt x="2457" y="4725"/>
                  <a:pt x="2662" y="4895"/>
                  <a:pt x="2935" y="4964"/>
                </a:cubicBezTo>
                <a:cubicBezTo>
                  <a:pt x="2969" y="4930"/>
                  <a:pt x="3105" y="4895"/>
                  <a:pt x="3105" y="4827"/>
                </a:cubicBezTo>
                <a:cubicBezTo>
                  <a:pt x="3140" y="4725"/>
                  <a:pt x="3140" y="4622"/>
                  <a:pt x="3071" y="4554"/>
                </a:cubicBezTo>
                <a:cubicBezTo>
                  <a:pt x="2901" y="4213"/>
                  <a:pt x="2730" y="3906"/>
                  <a:pt x="2525" y="3599"/>
                </a:cubicBezTo>
                <a:lnTo>
                  <a:pt x="649" y="357"/>
                </a:lnTo>
                <a:cubicBezTo>
                  <a:pt x="614" y="289"/>
                  <a:pt x="546" y="221"/>
                  <a:pt x="478" y="152"/>
                </a:cubicBezTo>
                <a:cubicBezTo>
                  <a:pt x="432" y="61"/>
                  <a:pt x="357" y="1"/>
                  <a:pt x="27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39" name="Google Shape;17139;p116"/>
          <p:cNvSpPr/>
          <p:nvPr/>
        </p:nvSpPr>
        <p:spPr>
          <a:xfrm>
            <a:off x="3764068" y="4205817"/>
            <a:ext cx="66752" cy="89232"/>
          </a:xfrm>
          <a:custGeom>
            <a:rect b="b" l="l" r="r" t="t"/>
            <a:pathLst>
              <a:path extrusionOk="0" h="4791" w="3584">
                <a:moveTo>
                  <a:pt x="227" y="0"/>
                </a:moveTo>
                <a:cubicBezTo>
                  <a:pt x="197" y="0"/>
                  <a:pt x="167" y="4"/>
                  <a:pt x="137" y="14"/>
                </a:cubicBezTo>
                <a:cubicBezTo>
                  <a:pt x="103" y="14"/>
                  <a:pt x="69" y="151"/>
                  <a:pt x="0" y="219"/>
                </a:cubicBezTo>
                <a:cubicBezTo>
                  <a:pt x="34" y="321"/>
                  <a:pt x="103" y="458"/>
                  <a:pt x="171" y="560"/>
                </a:cubicBezTo>
                <a:cubicBezTo>
                  <a:pt x="853" y="1686"/>
                  <a:pt x="1570" y="2812"/>
                  <a:pt x="2287" y="3938"/>
                </a:cubicBezTo>
                <a:cubicBezTo>
                  <a:pt x="2491" y="4211"/>
                  <a:pt x="2696" y="4450"/>
                  <a:pt x="2969" y="4655"/>
                </a:cubicBezTo>
                <a:cubicBezTo>
                  <a:pt x="3028" y="4734"/>
                  <a:pt x="3111" y="4790"/>
                  <a:pt x="3203" y="4790"/>
                </a:cubicBezTo>
                <a:cubicBezTo>
                  <a:pt x="3269" y="4790"/>
                  <a:pt x="3341" y="4761"/>
                  <a:pt x="3413" y="4689"/>
                </a:cubicBezTo>
                <a:cubicBezTo>
                  <a:pt x="3583" y="4553"/>
                  <a:pt x="3481" y="4416"/>
                  <a:pt x="3344" y="4314"/>
                </a:cubicBezTo>
                <a:cubicBezTo>
                  <a:pt x="2218" y="3119"/>
                  <a:pt x="1502" y="1686"/>
                  <a:pt x="615" y="321"/>
                </a:cubicBezTo>
                <a:cubicBezTo>
                  <a:pt x="580" y="219"/>
                  <a:pt x="512" y="151"/>
                  <a:pt x="444" y="48"/>
                </a:cubicBezTo>
                <a:cubicBezTo>
                  <a:pt x="372" y="24"/>
                  <a:pt x="299" y="0"/>
                  <a:pt x="22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40" name="Google Shape;17140;p116"/>
          <p:cNvSpPr/>
          <p:nvPr/>
        </p:nvSpPr>
        <p:spPr>
          <a:xfrm>
            <a:off x="3893708" y="4481151"/>
            <a:ext cx="61034" cy="88450"/>
          </a:xfrm>
          <a:custGeom>
            <a:rect b="b" l="l" r="r" t="t"/>
            <a:pathLst>
              <a:path extrusionOk="0" h="4749" w="3277">
                <a:moveTo>
                  <a:pt x="344" y="1"/>
                </a:moveTo>
                <a:cubicBezTo>
                  <a:pt x="309" y="1"/>
                  <a:pt x="274" y="13"/>
                  <a:pt x="239" y="40"/>
                </a:cubicBezTo>
                <a:cubicBezTo>
                  <a:pt x="0" y="244"/>
                  <a:pt x="171" y="415"/>
                  <a:pt x="273" y="586"/>
                </a:cubicBezTo>
                <a:cubicBezTo>
                  <a:pt x="1024" y="1814"/>
                  <a:pt x="1775" y="3042"/>
                  <a:pt x="2560" y="4271"/>
                </a:cubicBezTo>
                <a:cubicBezTo>
                  <a:pt x="2696" y="4442"/>
                  <a:pt x="2867" y="4578"/>
                  <a:pt x="3037" y="4749"/>
                </a:cubicBezTo>
                <a:cubicBezTo>
                  <a:pt x="3140" y="4612"/>
                  <a:pt x="3208" y="4510"/>
                  <a:pt x="3276" y="4373"/>
                </a:cubicBezTo>
                <a:cubicBezTo>
                  <a:pt x="3276" y="4305"/>
                  <a:pt x="3208" y="4203"/>
                  <a:pt x="3174" y="4100"/>
                </a:cubicBezTo>
                <a:lnTo>
                  <a:pt x="751" y="381"/>
                </a:lnTo>
                <a:lnTo>
                  <a:pt x="683" y="313"/>
                </a:lnTo>
                <a:cubicBezTo>
                  <a:pt x="556" y="109"/>
                  <a:pt x="448" y="1"/>
                  <a:pt x="3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41" name="Google Shape;17141;p116"/>
          <p:cNvSpPr/>
          <p:nvPr/>
        </p:nvSpPr>
        <p:spPr>
          <a:xfrm>
            <a:off x="3785672" y="4378813"/>
            <a:ext cx="50735" cy="90443"/>
          </a:xfrm>
          <a:custGeom>
            <a:rect b="b" l="l" r="r" t="t"/>
            <a:pathLst>
              <a:path extrusionOk="0" h="4856" w="2724">
                <a:moveTo>
                  <a:pt x="269" y="0"/>
                </a:moveTo>
                <a:cubicBezTo>
                  <a:pt x="249" y="0"/>
                  <a:pt x="228" y="2"/>
                  <a:pt x="205" y="7"/>
                </a:cubicBezTo>
                <a:cubicBezTo>
                  <a:pt x="35" y="75"/>
                  <a:pt x="1" y="246"/>
                  <a:pt x="69" y="382"/>
                </a:cubicBezTo>
                <a:cubicBezTo>
                  <a:pt x="171" y="621"/>
                  <a:pt x="274" y="860"/>
                  <a:pt x="376" y="1099"/>
                </a:cubicBezTo>
                <a:cubicBezTo>
                  <a:pt x="854" y="2122"/>
                  <a:pt x="1331" y="3180"/>
                  <a:pt x="1809" y="4204"/>
                </a:cubicBezTo>
                <a:cubicBezTo>
                  <a:pt x="1877" y="4374"/>
                  <a:pt x="2014" y="4545"/>
                  <a:pt x="2116" y="4682"/>
                </a:cubicBezTo>
                <a:cubicBezTo>
                  <a:pt x="2184" y="4750"/>
                  <a:pt x="2287" y="4818"/>
                  <a:pt x="2355" y="4852"/>
                </a:cubicBezTo>
                <a:cubicBezTo>
                  <a:pt x="2371" y="4854"/>
                  <a:pt x="2386" y="4855"/>
                  <a:pt x="2400" y="4855"/>
                </a:cubicBezTo>
                <a:cubicBezTo>
                  <a:pt x="2611" y="4855"/>
                  <a:pt x="2724" y="4634"/>
                  <a:pt x="2628" y="4443"/>
                </a:cubicBezTo>
                <a:lnTo>
                  <a:pt x="1024" y="1201"/>
                </a:lnTo>
                <a:lnTo>
                  <a:pt x="547" y="211"/>
                </a:lnTo>
                <a:cubicBezTo>
                  <a:pt x="487" y="93"/>
                  <a:pt x="402" y="0"/>
                  <a:pt x="2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42" name="Google Shape;17142;p116"/>
          <p:cNvSpPr/>
          <p:nvPr/>
        </p:nvSpPr>
        <p:spPr>
          <a:xfrm>
            <a:off x="3943918" y="4707486"/>
            <a:ext cx="60382" cy="84930"/>
          </a:xfrm>
          <a:custGeom>
            <a:rect b="b" l="l" r="r" t="t"/>
            <a:pathLst>
              <a:path extrusionOk="0" h="4560" w="3242">
                <a:moveTo>
                  <a:pt x="341" y="0"/>
                </a:moveTo>
                <a:cubicBezTo>
                  <a:pt x="103" y="0"/>
                  <a:pt x="0" y="103"/>
                  <a:pt x="34" y="273"/>
                </a:cubicBezTo>
                <a:cubicBezTo>
                  <a:pt x="103" y="410"/>
                  <a:pt x="171" y="546"/>
                  <a:pt x="239" y="649"/>
                </a:cubicBezTo>
                <a:cubicBezTo>
                  <a:pt x="785" y="1433"/>
                  <a:pt x="1365" y="2218"/>
                  <a:pt x="1877" y="3003"/>
                </a:cubicBezTo>
                <a:cubicBezTo>
                  <a:pt x="2116" y="3379"/>
                  <a:pt x="2321" y="3754"/>
                  <a:pt x="2559" y="4163"/>
                </a:cubicBezTo>
                <a:cubicBezTo>
                  <a:pt x="2559" y="4163"/>
                  <a:pt x="2559" y="4197"/>
                  <a:pt x="2594" y="4232"/>
                </a:cubicBezTo>
                <a:cubicBezTo>
                  <a:pt x="2703" y="4450"/>
                  <a:pt x="2812" y="4559"/>
                  <a:pt x="2939" y="4559"/>
                </a:cubicBezTo>
                <a:cubicBezTo>
                  <a:pt x="2970" y="4559"/>
                  <a:pt x="3003" y="4552"/>
                  <a:pt x="3037" y="4539"/>
                </a:cubicBezTo>
                <a:cubicBezTo>
                  <a:pt x="3242" y="4402"/>
                  <a:pt x="3208" y="4197"/>
                  <a:pt x="3105" y="4061"/>
                </a:cubicBezTo>
                <a:cubicBezTo>
                  <a:pt x="2935" y="3686"/>
                  <a:pt x="2764" y="3344"/>
                  <a:pt x="2559" y="3003"/>
                </a:cubicBezTo>
                <a:cubicBezTo>
                  <a:pt x="1911" y="2082"/>
                  <a:pt x="1229" y="1161"/>
                  <a:pt x="580" y="239"/>
                </a:cubicBezTo>
                <a:cubicBezTo>
                  <a:pt x="512" y="137"/>
                  <a:pt x="444" y="69"/>
                  <a:pt x="3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43" name="Google Shape;17143;p116"/>
          <p:cNvSpPr/>
          <p:nvPr/>
        </p:nvSpPr>
        <p:spPr>
          <a:xfrm>
            <a:off x="3832697" y="4535495"/>
            <a:ext cx="57216" cy="83049"/>
          </a:xfrm>
          <a:custGeom>
            <a:rect b="b" l="l" r="r" t="t"/>
            <a:pathLst>
              <a:path extrusionOk="0" h="4459" w="3072">
                <a:moveTo>
                  <a:pt x="274" y="0"/>
                </a:moveTo>
                <a:cubicBezTo>
                  <a:pt x="243" y="0"/>
                  <a:pt x="209" y="7"/>
                  <a:pt x="171" y="22"/>
                </a:cubicBezTo>
                <a:cubicBezTo>
                  <a:pt x="1" y="90"/>
                  <a:pt x="1" y="227"/>
                  <a:pt x="69" y="363"/>
                </a:cubicBezTo>
                <a:cubicBezTo>
                  <a:pt x="103" y="500"/>
                  <a:pt x="137" y="602"/>
                  <a:pt x="205" y="705"/>
                </a:cubicBezTo>
                <a:cubicBezTo>
                  <a:pt x="956" y="1865"/>
                  <a:pt x="1673" y="3025"/>
                  <a:pt x="2423" y="4185"/>
                </a:cubicBezTo>
                <a:cubicBezTo>
                  <a:pt x="2526" y="4287"/>
                  <a:pt x="2594" y="4390"/>
                  <a:pt x="2696" y="4458"/>
                </a:cubicBezTo>
                <a:cubicBezTo>
                  <a:pt x="2935" y="4458"/>
                  <a:pt x="3072" y="4322"/>
                  <a:pt x="3003" y="4151"/>
                </a:cubicBezTo>
                <a:cubicBezTo>
                  <a:pt x="2901" y="3946"/>
                  <a:pt x="2799" y="3742"/>
                  <a:pt x="2662" y="3537"/>
                </a:cubicBezTo>
                <a:cubicBezTo>
                  <a:pt x="2150" y="2752"/>
                  <a:pt x="1639" y="1967"/>
                  <a:pt x="1127" y="1182"/>
                </a:cubicBezTo>
                <a:cubicBezTo>
                  <a:pt x="888" y="841"/>
                  <a:pt x="717" y="534"/>
                  <a:pt x="512" y="193"/>
                </a:cubicBezTo>
                <a:cubicBezTo>
                  <a:pt x="459" y="86"/>
                  <a:pt x="385" y="0"/>
                  <a:pt x="27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44" name="Google Shape;17144;p116"/>
          <p:cNvSpPr/>
          <p:nvPr/>
        </p:nvSpPr>
        <p:spPr>
          <a:xfrm>
            <a:off x="3718310" y="4351828"/>
            <a:ext cx="50865" cy="82416"/>
          </a:xfrm>
          <a:custGeom>
            <a:rect b="b" l="l" r="r" t="t"/>
            <a:pathLst>
              <a:path extrusionOk="0" h="4425" w="2731">
                <a:moveTo>
                  <a:pt x="213" y="0"/>
                </a:moveTo>
                <a:cubicBezTo>
                  <a:pt x="171" y="0"/>
                  <a:pt x="131" y="8"/>
                  <a:pt x="103" y="23"/>
                </a:cubicBezTo>
                <a:cubicBezTo>
                  <a:pt x="35" y="91"/>
                  <a:pt x="0" y="193"/>
                  <a:pt x="0" y="295"/>
                </a:cubicBezTo>
                <a:cubicBezTo>
                  <a:pt x="0" y="364"/>
                  <a:pt x="103" y="432"/>
                  <a:pt x="137" y="500"/>
                </a:cubicBezTo>
                <a:cubicBezTo>
                  <a:pt x="751" y="1524"/>
                  <a:pt x="1331" y="2548"/>
                  <a:pt x="1946" y="3537"/>
                </a:cubicBezTo>
                <a:cubicBezTo>
                  <a:pt x="2048" y="3708"/>
                  <a:pt x="2116" y="3913"/>
                  <a:pt x="2150" y="4083"/>
                </a:cubicBezTo>
                <a:cubicBezTo>
                  <a:pt x="2184" y="4254"/>
                  <a:pt x="2184" y="4424"/>
                  <a:pt x="2423" y="4424"/>
                </a:cubicBezTo>
                <a:cubicBezTo>
                  <a:pt x="2662" y="4424"/>
                  <a:pt x="2730" y="4254"/>
                  <a:pt x="2730" y="3981"/>
                </a:cubicBezTo>
                <a:cubicBezTo>
                  <a:pt x="2696" y="3844"/>
                  <a:pt x="2662" y="3742"/>
                  <a:pt x="2594" y="3605"/>
                </a:cubicBezTo>
                <a:cubicBezTo>
                  <a:pt x="1946" y="2479"/>
                  <a:pt x="1263" y="1387"/>
                  <a:pt x="615" y="261"/>
                </a:cubicBezTo>
                <a:cubicBezTo>
                  <a:pt x="546" y="193"/>
                  <a:pt x="478" y="91"/>
                  <a:pt x="376" y="57"/>
                </a:cubicBezTo>
                <a:cubicBezTo>
                  <a:pt x="336" y="17"/>
                  <a:pt x="272" y="0"/>
                  <a:pt x="21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45" name="Google Shape;17145;p116"/>
          <p:cNvSpPr/>
          <p:nvPr/>
        </p:nvSpPr>
        <p:spPr>
          <a:xfrm>
            <a:off x="3829531" y="4235932"/>
            <a:ext cx="51479" cy="83943"/>
          </a:xfrm>
          <a:custGeom>
            <a:rect b="b" l="l" r="r" t="t"/>
            <a:pathLst>
              <a:path extrusionOk="0" h="4507" w="2764">
                <a:moveTo>
                  <a:pt x="205" y="1"/>
                </a:moveTo>
                <a:cubicBezTo>
                  <a:pt x="102" y="137"/>
                  <a:pt x="0" y="240"/>
                  <a:pt x="0" y="308"/>
                </a:cubicBezTo>
                <a:cubicBezTo>
                  <a:pt x="0" y="445"/>
                  <a:pt x="34" y="547"/>
                  <a:pt x="102" y="649"/>
                </a:cubicBezTo>
                <a:cubicBezTo>
                  <a:pt x="682" y="1775"/>
                  <a:pt x="1263" y="2867"/>
                  <a:pt x="1843" y="3959"/>
                </a:cubicBezTo>
                <a:cubicBezTo>
                  <a:pt x="1945" y="4130"/>
                  <a:pt x="2047" y="4266"/>
                  <a:pt x="2184" y="4403"/>
                </a:cubicBezTo>
                <a:cubicBezTo>
                  <a:pt x="2250" y="4469"/>
                  <a:pt x="2345" y="4507"/>
                  <a:pt x="2431" y="4507"/>
                </a:cubicBezTo>
                <a:cubicBezTo>
                  <a:pt x="2478" y="4507"/>
                  <a:pt x="2523" y="4495"/>
                  <a:pt x="2559" y="4471"/>
                </a:cubicBezTo>
                <a:cubicBezTo>
                  <a:pt x="2764" y="4369"/>
                  <a:pt x="2696" y="4232"/>
                  <a:pt x="2593" y="4062"/>
                </a:cubicBezTo>
                <a:cubicBezTo>
                  <a:pt x="2047" y="3072"/>
                  <a:pt x="1467" y="2082"/>
                  <a:pt x="887" y="1093"/>
                </a:cubicBezTo>
                <a:cubicBezTo>
                  <a:pt x="751" y="820"/>
                  <a:pt x="614" y="547"/>
                  <a:pt x="478" y="274"/>
                </a:cubicBezTo>
                <a:cubicBezTo>
                  <a:pt x="375" y="172"/>
                  <a:pt x="307" y="69"/>
                  <a:pt x="20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46" name="Google Shape;17146;p116"/>
          <p:cNvSpPr/>
          <p:nvPr/>
        </p:nvSpPr>
        <p:spPr>
          <a:xfrm>
            <a:off x="3827613" y="4690333"/>
            <a:ext cx="47680" cy="69918"/>
          </a:xfrm>
          <a:custGeom>
            <a:rect b="b" l="l" r="r" t="t"/>
            <a:pathLst>
              <a:path extrusionOk="0" h="3754" w="2560">
                <a:moveTo>
                  <a:pt x="171" y="0"/>
                </a:moveTo>
                <a:cubicBezTo>
                  <a:pt x="69" y="68"/>
                  <a:pt x="35" y="171"/>
                  <a:pt x="1" y="307"/>
                </a:cubicBezTo>
                <a:cubicBezTo>
                  <a:pt x="1" y="375"/>
                  <a:pt x="35" y="478"/>
                  <a:pt x="103" y="546"/>
                </a:cubicBezTo>
                <a:cubicBezTo>
                  <a:pt x="581" y="1399"/>
                  <a:pt x="1058" y="2252"/>
                  <a:pt x="1570" y="3105"/>
                </a:cubicBezTo>
                <a:cubicBezTo>
                  <a:pt x="1707" y="3276"/>
                  <a:pt x="1843" y="3446"/>
                  <a:pt x="2014" y="3583"/>
                </a:cubicBezTo>
                <a:cubicBezTo>
                  <a:pt x="2116" y="3651"/>
                  <a:pt x="2253" y="3719"/>
                  <a:pt x="2355" y="3754"/>
                </a:cubicBezTo>
                <a:cubicBezTo>
                  <a:pt x="2423" y="3651"/>
                  <a:pt x="2526" y="3583"/>
                  <a:pt x="2560" y="3481"/>
                </a:cubicBezTo>
                <a:cubicBezTo>
                  <a:pt x="2560" y="3378"/>
                  <a:pt x="2492" y="3310"/>
                  <a:pt x="2423" y="3242"/>
                </a:cubicBezTo>
                <a:cubicBezTo>
                  <a:pt x="1707" y="2354"/>
                  <a:pt x="1093" y="1433"/>
                  <a:pt x="581" y="409"/>
                </a:cubicBezTo>
                <a:cubicBezTo>
                  <a:pt x="547" y="307"/>
                  <a:pt x="512" y="205"/>
                  <a:pt x="444" y="136"/>
                </a:cubicBezTo>
                <a:cubicBezTo>
                  <a:pt x="376" y="68"/>
                  <a:pt x="205" y="0"/>
                  <a:pt x="17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47" name="Google Shape;17147;p116"/>
          <p:cNvSpPr/>
          <p:nvPr/>
        </p:nvSpPr>
        <p:spPr>
          <a:xfrm>
            <a:off x="3664301" y="4215613"/>
            <a:ext cx="48313" cy="67162"/>
          </a:xfrm>
          <a:custGeom>
            <a:rect b="b" l="l" r="r" t="t"/>
            <a:pathLst>
              <a:path extrusionOk="0" h="3606" w="2594">
                <a:moveTo>
                  <a:pt x="137" y="0"/>
                </a:moveTo>
                <a:cubicBezTo>
                  <a:pt x="68" y="0"/>
                  <a:pt x="34" y="137"/>
                  <a:pt x="0" y="205"/>
                </a:cubicBezTo>
                <a:cubicBezTo>
                  <a:pt x="34" y="307"/>
                  <a:pt x="102" y="375"/>
                  <a:pt x="137" y="478"/>
                </a:cubicBezTo>
                <a:cubicBezTo>
                  <a:pt x="751" y="1297"/>
                  <a:pt x="1297" y="2184"/>
                  <a:pt x="1740" y="3105"/>
                </a:cubicBezTo>
                <a:cubicBezTo>
                  <a:pt x="1843" y="3310"/>
                  <a:pt x="1979" y="3446"/>
                  <a:pt x="2150" y="3583"/>
                </a:cubicBezTo>
                <a:cubicBezTo>
                  <a:pt x="2192" y="3597"/>
                  <a:pt x="2240" y="3605"/>
                  <a:pt x="2292" y="3605"/>
                </a:cubicBezTo>
                <a:cubicBezTo>
                  <a:pt x="2365" y="3605"/>
                  <a:pt x="2445" y="3589"/>
                  <a:pt x="2525" y="3549"/>
                </a:cubicBezTo>
                <a:cubicBezTo>
                  <a:pt x="2559" y="3515"/>
                  <a:pt x="2593" y="3344"/>
                  <a:pt x="2525" y="3276"/>
                </a:cubicBezTo>
                <a:cubicBezTo>
                  <a:pt x="1945" y="2355"/>
                  <a:pt x="1365" y="1433"/>
                  <a:pt x="819" y="512"/>
                </a:cubicBezTo>
                <a:cubicBezTo>
                  <a:pt x="717" y="341"/>
                  <a:pt x="580" y="171"/>
                  <a:pt x="444" y="34"/>
                </a:cubicBezTo>
                <a:cubicBezTo>
                  <a:pt x="341" y="0"/>
                  <a:pt x="239" y="0"/>
                  <a:pt x="13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48" name="Google Shape;17148;p116"/>
          <p:cNvSpPr/>
          <p:nvPr/>
        </p:nvSpPr>
        <p:spPr>
          <a:xfrm>
            <a:off x="3840966" y="4408164"/>
            <a:ext cx="43229" cy="64834"/>
          </a:xfrm>
          <a:custGeom>
            <a:rect b="b" l="l" r="r" t="t"/>
            <a:pathLst>
              <a:path extrusionOk="0" h="3481" w="2321">
                <a:moveTo>
                  <a:pt x="103" y="0"/>
                </a:moveTo>
                <a:cubicBezTo>
                  <a:pt x="34" y="69"/>
                  <a:pt x="0" y="171"/>
                  <a:pt x="0" y="273"/>
                </a:cubicBezTo>
                <a:cubicBezTo>
                  <a:pt x="34" y="376"/>
                  <a:pt x="68" y="478"/>
                  <a:pt x="137" y="546"/>
                </a:cubicBezTo>
                <a:cubicBezTo>
                  <a:pt x="683" y="1434"/>
                  <a:pt x="1195" y="2321"/>
                  <a:pt x="1706" y="3174"/>
                </a:cubicBezTo>
                <a:cubicBezTo>
                  <a:pt x="1775" y="3276"/>
                  <a:pt x="1877" y="3379"/>
                  <a:pt x="1979" y="3481"/>
                </a:cubicBezTo>
                <a:cubicBezTo>
                  <a:pt x="2218" y="3447"/>
                  <a:pt x="2321" y="3276"/>
                  <a:pt x="2286" y="3140"/>
                </a:cubicBezTo>
                <a:cubicBezTo>
                  <a:pt x="2218" y="3003"/>
                  <a:pt x="2184" y="2867"/>
                  <a:pt x="2116" y="2764"/>
                </a:cubicBezTo>
                <a:cubicBezTo>
                  <a:pt x="1604" y="1911"/>
                  <a:pt x="1058" y="1058"/>
                  <a:pt x="546" y="239"/>
                </a:cubicBezTo>
                <a:cubicBezTo>
                  <a:pt x="512" y="171"/>
                  <a:pt x="478" y="69"/>
                  <a:pt x="410" y="69"/>
                </a:cubicBezTo>
                <a:cubicBezTo>
                  <a:pt x="307" y="0"/>
                  <a:pt x="205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49" name="Google Shape;17149;p116"/>
          <p:cNvSpPr/>
          <p:nvPr/>
        </p:nvSpPr>
        <p:spPr>
          <a:xfrm>
            <a:off x="3757718" y="4045019"/>
            <a:ext cx="43229" cy="56061"/>
          </a:xfrm>
          <a:custGeom>
            <a:rect b="b" l="l" r="r" t="t"/>
            <a:pathLst>
              <a:path extrusionOk="0" h="3010" w="2321">
                <a:moveTo>
                  <a:pt x="238" y="1"/>
                </a:moveTo>
                <a:cubicBezTo>
                  <a:pt x="214" y="1"/>
                  <a:pt x="191" y="5"/>
                  <a:pt x="171" y="15"/>
                </a:cubicBezTo>
                <a:cubicBezTo>
                  <a:pt x="68" y="49"/>
                  <a:pt x="34" y="152"/>
                  <a:pt x="0" y="220"/>
                </a:cubicBezTo>
                <a:cubicBezTo>
                  <a:pt x="34" y="288"/>
                  <a:pt x="34" y="356"/>
                  <a:pt x="68" y="425"/>
                </a:cubicBezTo>
                <a:cubicBezTo>
                  <a:pt x="546" y="1141"/>
                  <a:pt x="1024" y="1858"/>
                  <a:pt x="1502" y="2540"/>
                </a:cubicBezTo>
                <a:cubicBezTo>
                  <a:pt x="1604" y="2711"/>
                  <a:pt x="1740" y="2847"/>
                  <a:pt x="1911" y="2984"/>
                </a:cubicBezTo>
                <a:cubicBezTo>
                  <a:pt x="1962" y="3001"/>
                  <a:pt x="2022" y="3009"/>
                  <a:pt x="2082" y="3009"/>
                </a:cubicBezTo>
                <a:cubicBezTo>
                  <a:pt x="2141" y="3009"/>
                  <a:pt x="2201" y="3001"/>
                  <a:pt x="2252" y="2984"/>
                </a:cubicBezTo>
                <a:cubicBezTo>
                  <a:pt x="2320" y="2916"/>
                  <a:pt x="2286" y="2745"/>
                  <a:pt x="2286" y="2643"/>
                </a:cubicBezTo>
                <a:cubicBezTo>
                  <a:pt x="2320" y="2643"/>
                  <a:pt x="2252" y="2608"/>
                  <a:pt x="2218" y="2574"/>
                </a:cubicBezTo>
                <a:cubicBezTo>
                  <a:pt x="1604" y="1892"/>
                  <a:pt x="1058" y="1107"/>
                  <a:pt x="614" y="288"/>
                </a:cubicBezTo>
                <a:cubicBezTo>
                  <a:pt x="546" y="220"/>
                  <a:pt x="478" y="117"/>
                  <a:pt x="410" y="49"/>
                </a:cubicBezTo>
                <a:cubicBezTo>
                  <a:pt x="361" y="25"/>
                  <a:pt x="296" y="1"/>
                  <a:pt x="23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50" name="Google Shape;17150;p116"/>
          <p:cNvSpPr/>
          <p:nvPr/>
        </p:nvSpPr>
        <p:spPr>
          <a:xfrm>
            <a:off x="3883540" y="4357489"/>
            <a:ext cx="43862" cy="53864"/>
          </a:xfrm>
          <a:custGeom>
            <a:rect b="b" l="l" r="r" t="t"/>
            <a:pathLst>
              <a:path extrusionOk="0" h="2892" w="2355">
                <a:moveTo>
                  <a:pt x="239" y="0"/>
                </a:moveTo>
                <a:cubicBezTo>
                  <a:pt x="188" y="0"/>
                  <a:pt x="137" y="9"/>
                  <a:pt x="103" y="26"/>
                </a:cubicBezTo>
                <a:cubicBezTo>
                  <a:pt x="35" y="60"/>
                  <a:pt x="0" y="196"/>
                  <a:pt x="0" y="264"/>
                </a:cubicBezTo>
                <a:cubicBezTo>
                  <a:pt x="35" y="367"/>
                  <a:pt x="69" y="435"/>
                  <a:pt x="137" y="503"/>
                </a:cubicBezTo>
                <a:cubicBezTo>
                  <a:pt x="512" y="1049"/>
                  <a:pt x="854" y="1595"/>
                  <a:pt x="1263" y="2141"/>
                </a:cubicBezTo>
                <a:cubicBezTo>
                  <a:pt x="1434" y="2346"/>
                  <a:pt x="1638" y="2551"/>
                  <a:pt x="1877" y="2755"/>
                </a:cubicBezTo>
                <a:cubicBezTo>
                  <a:pt x="1980" y="2824"/>
                  <a:pt x="2082" y="2858"/>
                  <a:pt x="2184" y="2892"/>
                </a:cubicBezTo>
                <a:cubicBezTo>
                  <a:pt x="2253" y="2755"/>
                  <a:pt x="2321" y="2653"/>
                  <a:pt x="2355" y="2551"/>
                </a:cubicBezTo>
                <a:cubicBezTo>
                  <a:pt x="2355" y="2517"/>
                  <a:pt x="2321" y="2482"/>
                  <a:pt x="2287" y="2448"/>
                </a:cubicBezTo>
                <a:cubicBezTo>
                  <a:pt x="1536" y="1834"/>
                  <a:pt x="1161" y="947"/>
                  <a:pt x="581" y="230"/>
                </a:cubicBezTo>
                <a:cubicBezTo>
                  <a:pt x="512" y="162"/>
                  <a:pt x="478" y="60"/>
                  <a:pt x="376" y="26"/>
                </a:cubicBezTo>
                <a:cubicBezTo>
                  <a:pt x="342" y="9"/>
                  <a:pt x="291" y="0"/>
                  <a:pt x="23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51" name="Google Shape;17151;p116"/>
          <p:cNvSpPr/>
          <p:nvPr/>
        </p:nvSpPr>
        <p:spPr>
          <a:xfrm>
            <a:off x="3884806" y="4253494"/>
            <a:ext cx="38796" cy="55558"/>
          </a:xfrm>
          <a:custGeom>
            <a:rect b="b" l="l" r="r" t="t"/>
            <a:pathLst>
              <a:path extrusionOk="0" h="2983" w="2083">
                <a:moveTo>
                  <a:pt x="219" y="0"/>
                </a:moveTo>
                <a:cubicBezTo>
                  <a:pt x="192" y="0"/>
                  <a:pt x="165" y="4"/>
                  <a:pt x="137" y="13"/>
                </a:cubicBezTo>
                <a:cubicBezTo>
                  <a:pt x="69" y="48"/>
                  <a:pt x="1" y="184"/>
                  <a:pt x="1" y="252"/>
                </a:cubicBezTo>
                <a:cubicBezTo>
                  <a:pt x="1" y="355"/>
                  <a:pt x="35" y="423"/>
                  <a:pt x="69" y="491"/>
                </a:cubicBezTo>
                <a:cubicBezTo>
                  <a:pt x="410" y="1105"/>
                  <a:pt x="751" y="1720"/>
                  <a:pt x="1093" y="2300"/>
                </a:cubicBezTo>
                <a:cubicBezTo>
                  <a:pt x="1263" y="2504"/>
                  <a:pt x="1400" y="2675"/>
                  <a:pt x="1605" y="2846"/>
                </a:cubicBezTo>
                <a:cubicBezTo>
                  <a:pt x="1707" y="2914"/>
                  <a:pt x="1809" y="2948"/>
                  <a:pt x="1912" y="2982"/>
                </a:cubicBezTo>
                <a:cubicBezTo>
                  <a:pt x="1980" y="2880"/>
                  <a:pt x="2014" y="2777"/>
                  <a:pt x="2082" y="2709"/>
                </a:cubicBezTo>
                <a:cubicBezTo>
                  <a:pt x="2082" y="2641"/>
                  <a:pt x="2048" y="2573"/>
                  <a:pt x="2014" y="2539"/>
                </a:cubicBezTo>
                <a:cubicBezTo>
                  <a:pt x="1332" y="1890"/>
                  <a:pt x="1024" y="1071"/>
                  <a:pt x="581" y="321"/>
                </a:cubicBezTo>
                <a:cubicBezTo>
                  <a:pt x="547" y="218"/>
                  <a:pt x="478" y="150"/>
                  <a:pt x="410" y="82"/>
                </a:cubicBezTo>
                <a:cubicBezTo>
                  <a:pt x="360" y="32"/>
                  <a:pt x="292" y="0"/>
                  <a:pt x="2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52" name="Google Shape;17152;p116"/>
          <p:cNvSpPr/>
          <p:nvPr/>
        </p:nvSpPr>
        <p:spPr>
          <a:xfrm>
            <a:off x="3846683" y="4183562"/>
            <a:ext cx="41329" cy="55577"/>
          </a:xfrm>
          <a:custGeom>
            <a:rect b="b" l="l" r="r" t="t"/>
            <a:pathLst>
              <a:path extrusionOk="0" h="2984" w="2219">
                <a:moveTo>
                  <a:pt x="252" y="1"/>
                </a:moveTo>
                <a:cubicBezTo>
                  <a:pt x="182" y="1"/>
                  <a:pt x="117" y="25"/>
                  <a:pt x="69" y="49"/>
                </a:cubicBezTo>
                <a:cubicBezTo>
                  <a:pt x="0" y="117"/>
                  <a:pt x="0" y="186"/>
                  <a:pt x="0" y="288"/>
                </a:cubicBezTo>
                <a:cubicBezTo>
                  <a:pt x="69" y="390"/>
                  <a:pt x="137" y="493"/>
                  <a:pt x="205" y="595"/>
                </a:cubicBezTo>
                <a:cubicBezTo>
                  <a:pt x="751" y="1209"/>
                  <a:pt x="1229" y="1892"/>
                  <a:pt x="1638" y="2608"/>
                </a:cubicBezTo>
                <a:cubicBezTo>
                  <a:pt x="1741" y="2745"/>
                  <a:pt x="1877" y="2881"/>
                  <a:pt x="2014" y="2984"/>
                </a:cubicBezTo>
                <a:cubicBezTo>
                  <a:pt x="2116" y="2813"/>
                  <a:pt x="2218" y="2745"/>
                  <a:pt x="2218" y="2642"/>
                </a:cubicBezTo>
                <a:cubicBezTo>
                  <a:pt x="2184" y="2506"/>
                  <a:pt x="2150" y="2369"/>
                  <a:pt x="2082" y="2267"/>
                </a:cubicBezTo>
                <a:cubicBezTo>
                  <a:pt x="1536" y="1585"/>
                  <a:pt x="1024" y="868"/>
                  <a:pt x="512" y="151"/>
                </a:cubicBezTo>
                <a:cubicBezTo>
                  <a:pt x="478" y="83"/>
                  <a:pt x="410" y="49"/>
                  <a:pt x="342" y="15"/>
                </a:cubicBezTo>
                <a:cubicBezTo>
                  <a:pt x="312" y="5"/>
                  <a:pt x="282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53" name="Google Shape;17153;p116"/>
          <p:cNvSpPr/>
          <p:nvPr/>
        </p:nvSpPr>
        <p:spPr>
          <a:xfrm>
            <a:off x="3884806" y="4782633"/>
            <a:ext cx="40062" cy="49840"/>
          </a:xfrm>
          <a:custGeom>
            <a:rect b="b" l="l" r="r" t="t"/>
            <a:pathLst>
              <a:path extrusionOk="0" h="2676" w="2151">
                <a:moveTo>
                  <a:pt x="287" y="0"/>
                </a:moveTo>
                <a:cubicBezTo>
                  <a:pt x="240" y="0"/>
                  <a:pt x="188" y="9"/>
                  <a:pt x="137" y="26"/>
                </a:cubicBezTo>
                <a:cubicBezTo>
                  <a:pt x="69" y="26"/>
                  <a:pt x="35" y="128"/>
                  <a:pt x="1" y="162"/>
                </a:cubicBezTo>
                <a:cubicBezTo>
                  <a:pt x="35" y="231"/>
                  <a:pt x="69" y="333"/>
                  <a:pt x="103" y="401"/>
                </a:cubicBezTo>
                <a:cubicBezTo>
                  <a:pt x="513" y="1016"/>
                  <a:pt x="888" y="1630"/>
                  <a:pt x="1297" y="2210"/>
                </a:cubicBezTo>
                <a:cubicBezTo>
                  <a:pt x="1434" y="2380"/>
                  <a:pt x="1605" y="2517"/>
                  <a:pt x="1809" y="2653"/>
                </a:cubicBezTo>
                <a:cubicBezTo>
                  <a:pt x="1852" y="2668"/>
                  <a:pt x="1894" y="2676"/>
                  <a:pt x="1934" y="2676"/>
                </a:cubicBezTo>
                <a:cubicBezTo>
                  <a:pt x="1991" y="2676"/>
                  <a:pt x="2042" y="2659"/>
                  <a:pt x="2082" y="2619"/>
                </a:cubicBezTo>
                <a:cubicBezTo>
                  <a:pt x="2150" y="2551"/>
                  <a:pt x="2116" y="2449"/>
                  <a:pt x="2116" y="2346"/>
                </a:cubicBezTo>
                <a:cubicBezTo>
                  <a:pt x="2116" y="2244"/>
                  <a:pt x="2082" y="2244"/>
                  <a:pt x="2048" y="2244"/>
                </a:cubicBezTo>
                <a:cubicBezTo>
                  <a:pt x="1502" y="1664"/>
                  <a:pt x="1059" y="1016"/>
                  <a:pt x="649" y="367"/>
                </a:cubicBezTo>
                <a:cubicBezTo>
                  <a:pt x="581" y="231"/>
                  <a:pt x="513" y="128"/>
                  <a:pt x="410" y="26"/>
                </a:cubicBezTo>
                <a:cubicBezTo>
                  <a:pt x="376" y="9"/>
                  <a:pt x="333" y="0"/>
                  <a:pt x="28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54" name="Google Shape;17154;p116"/>
          <p:cNvSpPr/>
          <p:nvPr/>
        </p:nvSpPr>
        <p:spPr>
          <a:xfrm>
            <a:off x="3813626" y="4749203"/>
            <a:ext cx="34978" cy="49822"/>
          </a:xfrm>
          <a:custGeom>
            <a:rect b="b" l="l" r="r" t="t"/>
            <a:pathLst>
              <a:path extrusionOk="0" h="2675" w="1878">
                <a:moveTo>
                  <a:pt x="318" y="0"/>
                </a:moveTo>
                <a:cubicBezTo>
                  <a:pt x="295" y="0"/>
                  <a:pt x="269" y="4"/>
                  <a:pt x="240" y="12"/>
                </a:cubicBezTo>
                <a:cubicBezTo>
                  <a:pt x="35" y="47"/>
                  <a:pt x="1" y="217"/>
                  <a:pt x="137" y="524"/>
                </a:cubicBezTo>
                <a:cubicBezTo>
                  <a:pt x="342" y="1002"/>
                  <a:pt x="581" y="1480"/>
                  <a:pt x="820" y="1923"/>
                </a:cubicBezTo>
                <a:cubicBezTo>
                  <a:pt x="956" y="2162"/>
                  <a:pt x="1127" y="2333"/>
                  <a:pt x="1332" y="2503"/>
                </a:cubicBezTo>
                <a:cubicBezTo>
                  <a:pt x="1434" y="2572"/>
                  <a:pt x="1536" y="2640"/>
                  <a:pt x="1639" y="2674"/>
                </a:cubicBezTo>
                <a:cubicBezTo>
                  <a:pt x="1741" y="2606"/>
                  <a:pt x="1844" y="2572"/>
                  <a:pt x="1878" y="2503"/>
                </a:cubicBezTo>
                <a:cubicBezTo>
                  <a:pt x="1878" y="2435"/>
                  <a:pt x="1878" y="2333"/>
                  <a:pt x="1809" y="2265"/>
                </a:cubicBezTo>
                <a:cubicBezTo>
                  <a:pt x="1161" y="1787"/>
                  <a:pt x="956" y="1002"/>
                  <a:pt x="615" y="320"/>
                </a:cubicBezTo>
                <a:cubicBezTo>
                  <a:pt x="525" y="200"/>
                  <a:pt x="488" y="0"/>
                  <a:pt x="31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55" name="Google Shape;17155;p116"/>
          <p:cNvSpPr/>
          <p:nvPr/>
        </p:nvSpPr>
        <p:spPr>
          <a:xfrm>
            <a:off x="3849216" y="4488228"/>
            <a:ext cx="38163" cy="45464"/>
          </a:xfrm>
          <a:custGeom>
            <a:rect b="b" l="l" r="r" t="t"/>
            <a:pathLst>
              <a:path extrusionOk="0" h="2441" w="2049">
                <a:moveTo>
                  <a:pt x="206" y="1"/>
                </a:moveTo>
                <a:cubicBezTo>
                  <a:pt x="137" y="1"/>
                  <a:pt x="69" y="103"/>
                  <a:pt x="1" y="171"/>
                </a:cubicBezTo>
                <a:cubicBezTo>
                  <a:pt x="69" y="274"/>
                  <a:pt x="103" y="376"/>
                  <a:pt x="137" y="444"/>
                </a:cubicBezTo>
                <a:cubicBezTo>
                  <a:pt x="513" y="956"/>
                  <a:pt x="854" y="1468"/>
                  <a:pt x="1229" y="1980"/>
                </a:cubicBezTo>
                <a:cubicBezTo>
                  <a:pt x="1332" y="2151"/>
                  <a:pt x="1468" y="2287"/>
                  <a:pt x="1639" y="2389"/>
                </a:cubicBezTo>
                <a:cubicBezTo>
                  <a:pt x="1690" y="2424"/>
                  <a:pt x="1750" y="2441"/>
                  <a:pt x="1809" y="2441"/>
                </a:cubicBezTo>
                <a:cubicBezTo>
                  <a:pt x="1869" y="2441"/>
                  <a:pt x="1929" y="2424"/>
                  <a:pt x="1980" y="2389"/>
                </a:cubicBezTo>
                <a:cubicBezTo>
                  <a:pt x="2048" y="2321"/>
                  <a:pt x="2048" y="2185"/>
                  <a:pt x="2014" y="2082"/>
                </a:cubicBezTo>
                <a:cubicBezTo>
                  <a:pt x="1536" y="1434"/>
                  <a:pt x="1025" y="786"/>
                  <a:pt x="547" y="137"/>
                </a:cubicBezTo>
                <a:cubicBezTo>
                  <a:pt x="444" y="69"/>
                  <a:pt x="308" y="1"/>
                  <a:pt x="20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56" name="Google Shape;17156;p116"/>
          <p:cNvSpPr/>
          <p:nvPr/>
        </p:nvSpPr>
        <p:spPr>
          <a:xfrm>
            <a:off x="3784406" y="4460907"/>
            <a:ext cx="31160" cy="46302"/>
          </a:xfrm>
          <a:custGeom>
            <a:rect b="b" l="l" r="r" t="t"/>
            <a:pathLst>
              <a:path extrusionOk="0" h="2486" w="1673">
                <a:moveTo>
                  <a:pt x="171" y="1"/>
                </a:moveTo>
                <a:cubicBezTo>
                  <a:pt x="103" y="35"/>
                  <a:pt x="34" y="137"/>
                  <a:pt x="0" y="205"/>
                </a:cubicBezTo>
                <a:cubicBezTo>
                  <a:pt x="0" y="239"/>
                  <a:pt x="34" y="308"/>
                  <a:pt x="69" y="376"/>
                </a:cubicBezTo>
                <a:cubicBezTo>
                  <a:pt x="376" y="956"/>
                  <a:pt x="683" y="1502"/>
                  <a:pt x="990" y="2082"/>
                </a:cubicBezTo>
                <a:cubicBezTo>
                  <a:pt x="1058" y="2184"/>
                  <a:pt x="1126" y="2287"/>
                  <a:pt x="1229" y="2389"/>
                </a:cubicBezTo>
                <a:cubicBezTo>
                  <a:pt x="1288" y="2449"/>
                  <a:pt x="1371" y="2485"/>
                  <a:pt x="1456" y="2485"/>
                </a:cubicBezTo>
                <a:cubicBezTo>
                  <a:pt x="1518" y="2485"/>
                  <a:pt x="1581" y="2466"/>
                  <a:pt x="1638" y="2423"/>
                </a:cubicBezTo>
                <a:cubicBezTo>
                  <a:pt x="1672" y="2321"/>
                  <a:pt x="1672" y="2184"/>
                  <a:pt x="1638" y="2116"/>
                </a:cubicBezTo>
                <a:cubicBezTo>
                  <a:pt x="1536" y="1911"/>
                  <a:pt x="1365" y="1741"/>
                  <a:pt x="1263" y="1570"/>
                </a:cubicBezTo>
                <a:cubicBezTo>
                  <a:pt x="1024" y="1161"/>
                  <a:pt x="853" y="751"/>
                  <a:pt x="615" y="342"/>
                </a:cubicBezTo>
                <a:cubicBezTo>
                  <a:pt x="546" y="239"/>
                  <a:pt x="512" y="137"/>
                  <a:pt x="410" y="69"/>
                </a:cubicBezTo>
                <a:cubicBezTo>
                  <a:pt x="342" y="1"/>
                  <a:pt x="239" y="1"/>
                  <a:pt x="17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57" name="Google Shape;17157;p116"/>
          <p:cNvSpPr/>
          <p:nvPr/>
        </p:nvSpPr>
        <p:spPr>
          <a:xfrm>
            <a:off x="3732930" y="4141770"/>
            <a:ext cx="29241" cy="45519"/>
          </a:xfrm>
          <a:custGeom>
            <a:rect b="b" l="l" r="r" t="t"/>
            <a:pathLst>
              <a:path extrusionOk="0" h="2444" w="1570">
                <a:moveTo>
                  <a:pt x="190" y="1"/>
                </a:moveTo>
                <a:cubicBezTo>
                  <a:pt x="128" y="1"/>
                  <a:pt x="64" y="13"/>
                  <a:pt x="0" y="41"/>
                </a:cubicBezTo>
                <a:cubicBezTo>
                  <a:pt x="0" y="143"/>
                  <a:pt x="34" y="246"/>
                  <a:pt x="69" y="348"/>
                </a:cubicBezTo>
                <a:cubicBezTo>
                  <a:pt x="342" y="928"/>
                  <a:pt x="649" y="1508"/>
                  <a:pt x="956" y="2088"/>
                </a:cubicBezTo>
                <a:cubicBezTo>
                  <a:pt x="990" y="2191"/>
                  <a:pt x="1058" y="2293"/>
                  <a:pt x="1161" y="2395"/>
                </a:cubicBezTo>
                <a:cubicBezTo>
                  <a:pt x="1233" y="2420"/>
                  <a:pt x="1305" y="2444"/>
                  <a:pt x="1378" y="2444"/>
                </a:cubicBezTo>
                <a:cubicBezTo>
                  <a:pt x="1408" y="2444"/>
                  <a:pt x="1438" y="2439"/>
                  <a:pt x="1468" y="2430"/>
                </a:cubicBezTo>
                <a:cubicBezTo>
                  <a:pt x="1536" y="2361"/>
                  <a:pt x="1570" y="2259"/>
                  <a:pt x="1570" y="2157"/>
                </a:cubicBezTo>
                <a:cubicBezTo>
                  <a:pt x="1536" y="2054"/>
                  <a:pt x="1502" y="1952"/>
                  <a:pt x="1433" y="1884"/>
                </a:cubicBezTo>
                <a:lnTo>
                  <a:pt x="580" y="246"/>
                </a:lnTo>
                <a:cubicBezTo>
                  <a:pt x="505" y="96"/>
                  <a:pt x="357" y="1"/>
                  <a:pt x="19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58" name="Google Shape;17158;p116"/>
          <p:cNvSpPr/>
          <p:nvPr/>
        </p:nvSpPr>
        <p:spPr>
          <a:xfrm>
            <a:off x="3880988" y="4409878"/>
            <a:ext cx="40696" cy="40249"/>
          </a:xfrm>
          <a:custGeom>
            <a:rect b="b" l="l" r="r" t="t"/>
            <a:pathLst>
              <a:path extrusionOk="0" h="2161" w="2185">
                <a:moveTo>
                  <a:pt x="330" y="0"/>
                </a:moveTo>
                <a:cubicBezTo>
                  <a:pt x="286" y="0"/>
                  <a:pt x="234" y="14"/>
                  <a:pt x="172" y="45"/>
                </a:cubicBezTo>
                <a:cubicBezTo>
                  <a:pt x="1" y="113"/>
                  <a:pt x="1" y="284"/>
                  <a:pt x="240" y="557"/>
                </a:cubicBezTo>
                <a:cubicBezTo>
                  <a:pt x="615" y="1034"/>
                  <a:pt x="1025" y="1478"/>
                  <a:pt x="1468" y="1922"/>
                </a:cubicBezTo>
                <a:cubicBezTo>
                  <a:pt x="1571" y="2024"/>
                  <a:pt x="1707" y="2092"/>
                  <a:pt x="1844" y="2160"/>
                </a:cubicBezTo>
                <a:cubicBezTo>
                  <a:pt x="2117" y="2160"/>
                  <a:pt x="2185" y="1956"/>
                  <a:pt x="2117" y="1819"/>
                </a:cubicBezTo>
                <a:cubicBezTo>
                  <a:pt x="2082" y="1785"/>
                  <a:pt x="2014" y="1717"/>
                  <a:pt x="1980" y="1683"/>
                </a:cubicBezTo>
                <a:cubicBezTo>
                  <a:pt x="1468" y="1273"/>
                  <a:pt x="1025" y="796"/>
                  <a:pt x="649" y="284"/>
                </a:cubicBezTo>
                <a:cubicBezTo>
                  <a:pt x="544" y="152"/>
                  <a:pt x="479" y="0"/>
                  <a:pt x="33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59" name="Google Shape;17159;p116"/>
          <p:cNvSpPr/>
          <p:nvPr/>
        </p:nvSpPr>
        <p:spPr>
          <a:xfrm>
            <a:off x="3720210" y="4297316"/>
            <a:ext cx="31160" cy="44141"/>
          </a:xfrm>
          <a:custGeom>
            <a:rect b="b" l="l" r="r" t="t"/>
            <a:pathLst>
              <a:path extrusionOk="0" h="2370" w="1673">
                <a:moveTo>
                  <a:pt x="263" y="1"/>
                </a:moveTo>
                <a:cubicBezTo>
                  <a:pt x="214" y="1"/>
                  <a:pt x="170" y="16"/>
                  <a:pt x="137" y="49"/>
                </a:cubicBezTo>
                <a:cubicBezTo>
                  <a:pt x="1" y="186"/>
                  <a:pt x="103" y="356"/>
                  <a:pt x="206" y="527"/>
                </a:cubicBezTo>
                <a:cubicBezTo>
                  <a:pt x="547" y="1004"/>
                  <a:pt x="820" y="1516"/>
                  <a:pt x="1127" y="1994"/>
                </a:cubicBezTo>
                <a:cubicBezTo>
                  <a:pt x="1229" y="2131"/>
                  <a:pt x="1332" y="2267"/>
                  <a:pt x="1468" y="2369"/>
                </a:cubicBezTo>
                <a:cubicBezTo>
                  <a:pt x="1571" y="2267"/>
                  <a:pt x="1639" y="2131"/>
                  <a:pt x="1673" y="1994"/>
                </a:cubicBezTo>
                <a:cubicBezTo>
                  <a:pt x="1673" y="1892"/>
                  <a:pt x="1639" y="1789"/>
                  <a:pt x="1571" y="1687"/>
                </a:cubicBezTo>
                <a:cubicBezTo>
                  <a:pt x="1298" y="1243"/>
                  <a:pt x="990" y="766"/>
                  <a:pt x="717" y="322"/>
                </a:cubicBezTo>
                <a:cubicBezTo>
                  <a:pt x="683" y="254"/>
                  <a:pt x="649" y="220"/>
                  <a:pt x="615" y="186"/>
                </a:cubicBezTo>
                <a:cubicBezTo>
                  <a:pt x="499" y="70"/>
                  <a:pt x="367" y="1"/>
                  <a:pt x="26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60" name="Google Shape;17160;p116"/>
          <p:cNvSpPr/>
          <p:nvPr/>
        </p:nvSpPr>
        <p:spPr>
          <a:xfrm>
            <a:off x="3791390" y="4121209"/>
            <a:ext cx="30526" cy="39131"/>
          </a:xfrm>
          <a:custGeom>
            <a:rect b="b" l="l" r="r" t="t"/>
            <a:pathLst>
              <a:path extrusionOk="0" h="2101" w="1639">
                <a:moveTo>
                  <a:pt x="305" y="1"/>
                </a:moveTo>
                <a:cubicBezTo>
                  <a:pt x="276" y="1"/>
                  <a:pt x="243" y="6"/>
                  <a:pt x="205" y="19"/>
                </a:cubicBezTo>
                <a:cubicBezTo>
                  <a:pt x="1" y="87"/>
                  <a:pt x="35" y="258"/>
                  <a:pt x="103" y="394"/>
                </a:cubicBezTo>
                <a:cubicBezTo>
                  <a:pt x="308" y="838"/>
                  <a:pt x="512" y="1315"/>
                  <a:pt x="785" y="1725"/>
                </a:cubicBezTo>
                <a:cubicBezTo>
                  <a:pt x="888" y="1930"/>
                  <a:pt x="1058" y="2066"/>
                  <a:pt x="1229" y="2100"/>
                </a:cubicBezTo>
                <a:cubicBezTo>
                  <a:pt x="1502" y="2100"/>
                  <a:pt x="1639" y="1896"/>
                  <a:pt x="1468" y="1759"/>
                </a:cubicBezTo>
                <a:cubicBezTo>
                  <a:pt x="1093" y="1281"/>
                  <a:pt x="820" y="770"/>
                  <a:pt x="581" y="224"/>
                </a:cubicBezTo>
                <a:cubicBezTo>
                  <a:pt x="497" y="112"/>
                  <a:pt x="436" y="1"/>
                  <a:pt x="30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61" name="Google Shape;17161;p116"/>
          <p:cNvSpPr/>
          <p:nvPr/>
        </p:nvSpPr>
        <p:spPr>
          <a:xfrm>
            <a:off x="3946451" y="4328715"/>
            <a:ext cx="27342" cy="36505"/>
          </a:xfrm>
          <a:custGeom>
            <a:rect b="b" l="l" r="r" t="t"/>
            <a:pathLst>
              <a:path extrusionOk="0" h="1960" w="1468">
                <a:moveTo>
                  <a:pt x="274" y="1"/>
                </a:moveTo>
                <a:cubicBezTo>
                  <a:pt x="205" y="1"/>
                  <a:pt x="137" y="69"/>
                  <a:pt x="69" y="103"/>
                </a:cubicBezTo>
                <a:cubicBezTo>
                  <a:pt x="35" y="172"/>
                  <a:pt x="35" y="206"/>
                  <a:pt x="1" y="308"/>
                </a:cubicBezTo>
                <a:cubicBezTo>
                  <a:pt x="137" y="615"/>
                  <a:pt x="240" y="922"/>
                  <a:pt x="444" y="1195"/>
                </a:cubicBezTo>
                <a:cubicBezTo>
                  <a:pt x="581" y="1434"/>
                  <a:pt x="717" y="1673"/>
                  <a:pt x="922" y="1878"/>
                </a:cubicBezTo>
                <a:cubicBezTo>
                  <a:pt x="972" y="1928"/>
                  <a:pt x="1040" y="1959"/>
                  <a:pt x="1127" y="1959"/>
                </a:cubicBezTo>
                <a:cubicBezTo>
                  <a:pt x="1158" y="1959"/>
                  <a:pt x="1193" y="1955"/>
                  <a:pt x="1229" y="1946"/>
                </a:cubicBezTo>
                <a:cubicBezTo>
                  <a:pt x="1400" y="1946"/>
                  <a:pt x="1468" y="1707"/>
                  <a:pt x="1331" y="1605"/>
                </a:cubicBezTo>
                <a:cubicBezTo>
                  <a:pt x="990" y="1195"/>
                  <a:pt x="683" y="683"/>
                  <a:pt x="513" y="172"/>
                </a:cubicBezTo>
                <a:cubicBezTo>
                  <a:pt x="444" y="103"/>
                  <a:pt x="342" y="35"/>
                  <a:pt x="27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62" name="Google Shape;17162;p116"/>
          <p:cNvSpPr/>
          <p:nvPr/>
        </p:nvSpPr>
        <p:spPr>
          <a:xfrm>
            <a:off x="3674470" y="4289959"/>
            <a:ext cx="29241" cy="32854"/>
          </a:xfrm>
          <a:custGeom>
            <a:rect b="b" l="l" r="r" t="t"/>
            <a:pathLst>
              <a:path extrusionOk="0" h="1764" w="1570">
                <a:moveTo>
                  <a:pt x="171" y="0"/>
                </a:moveTo>
                <a:cubicBezTo>
                  <a:pt x="102" y="0"/>
                  <a:pt x="68" y="103"/>
                  <a:pt x="0" y="171"/>
                </a:cubicBezTo>
                <a:cubicBezTo>
                  <a:pt x="0" y="239"/>
                  <a:pt x="34" y="308"/>
                  <a:pt x="68" y="376"/>
                </a:cubicBezTo>
                <a:cubicBezTo>
                  <a:pt x="341" y="785"/>
                  <a:pt x="648" y="1195"/>
                  <a:pt x="955" y="1570"/>
                </a:cubicBezTo>
                <a:cubicBezTo>
                  <a:pt x="1024" y="1672"/>
                  <a:pt x="1126" y="1741"/>
                  <a:pt x="1228" y="1741"/>
                </a:cubicBezTo>
                <a:cubicBezTo>
                  <a:pt x="1271" y="1755"/>
                  <a:pt x="1313" y="1763"/>
                  <a:pt x="1356" y="1763"/>
                </a:cubicBezTo>
                <a:cubicBezTo>
                  <a:pt x="1416" y="1763"/>
                  <a:pt x="1476" y="1747"/>
                  <a:pt x="1536" y="1707"/>
                </a:cubicBezTo>
                <a:cubicBezTo>
                  <a:pt x="1570" y="1604"/>
                  <a:pt x="1570" y="1502"/>
                  <a:pt x="1536" y="1434"/>
                </a:cubicBezTo>
                <a:cubicBezTo>
                  <a:pt x="1126" y="1024"/>
                  <a:pt x="751" y="581"/>
                  <a:pt x="444" y="103"/>
                </a:cubicBezTo>
                <a:cubicBezTo>
                  <a:pt x="375" y="35"/>
                  <a:pt x="273" y="0"/>
                  <a:pt x="17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63" name="Google Shape;17163;p116"/>
          <p:cNvSpPr/>
          <p:nvPr/>
        </p:nvSpPr>
        <p:spPr>
          <a:xfrm>
            <a:off x="3720210" y="4211535"/>
            <a:ext cx="22909" cy="24864"/>
          </a:xfrm>
          <a:custGeom>
            <a:rect b="b" l="l" r="r" t="t"/>
            <a:pathLst>
              <a:path extrusionOk="0" h="1335" w="1230">
                <a:moveTo>
                  <a:pt x="288" y="1"/>
                </a:moveTo>
                <a:cubicBezTo>
                  <a:pt x="260" y="1"/>
                  <a:pt x="233" y="5"/>
                  <a:pt x="206" y="14"/>
                </a:cubicBezTo>
                <a:cubicBezTo>
                  <a:pt x="137" y="14"/>
                  <a:pt x="69" y="117"/>
                  <a:pt x="1" y="185"/>
                </a:cubicBezTo>
                <a:cubicBezTo>
                  <a:pt x="35" y="219"/>
                  <a:pt x="35" y="287"/>
                  <a:pt x="69" y="321"/>
                </a:cubicBezTo>
                <a:cubicBezTo>
                  <a:pt x="274" y="629"/>
                  <a:pt x="444" y="902"/>
                  <a:pt x="683" y="1174"/>
                </a:cubicBezTo>
                <a:cubicBezTo>
                  <a:pt x="726" y="1281"/>
                  <a:pt x="822" y="1334"/>
                  <a:pt x="921" y="1334"/>
                </a:cubicBezTo>
                <a:cubicBezTo>
                  <a:pt x="981" y="1334"/>
                  <a:pt x="1042" y="1315"/>
                  <a:pt x="1093" y="1277"/>
                </a:cubicBezTo>
                <a:cubicBezTo>
                  <a:pt x="1229" y="1140"/>
                  <a:pt x="1195" y="1004"/>
                  <a:pt x="1093" y="902"/>
                </a:cubicBezTo>
                <a:cubicBezTo>
                  <a:pt x="888" y="629"/>
                  <a:pt x="717" y="356"/>
                  <a:pt x="513" y="83"/>
                </a:cubicBezTo>
                <a:cubicBezTo>
                  <a:pt x="438" y="33"/>
                  <a:pt x="363" y="1"/>
                  <a:pt x="28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64" name="Google Shape;17164;p116"/>
          <p:cNvSpPr/>
          <p:nvPr/>
        </p:nvSpPr>
        <p:spPr>
          <a:xfrm>
            <a:off x="3816178" y="4581012"/>
            <a:ext cx="24175" cy="23058"/>
          </a:xfrm>
          <a:custGeom>
            <a:rect b="b" l="l" r="r" t="t"/>
            <a:pathLst>
              <a:path extrusionOk="0" h="1238" w="1298">
                <a:moveTo>
                  <a:pt x="205" y="1"/>
                </a:moveTo>
                <a:cubicBezTo>
                  <a:pt x="137" y="35"/>
                  <a:pt x="69" y="171"/>
                  <a:pt x="0" y="240"/>
                </a:cubicBezTo>
                <a:cubicBezTo>
                  <a:pt x="69" y="410"/>
                  <a:pt x="171" y="581"/>
                  <a:pt x="308" y="717"/>
                </a:cubicBezTo>
                <a:cubicBezTo>
                  <a:pt x="444" y="888"/>
                  <a:pt x="615" y="1025"/>
                  <a:pt x="785" y="1161"/>
                </a:cubicBezTo>
                <a:cubicBezTo>
                  <a:pt x="836" y="1212"/>
                  <a:pt x="905" y="1238"/>
                  <a:pt x="973" y="1238"/>
                </a:cubicBezTo>
                <a:cubicBezTo>
                  <a:pt x="1041" y="1238"/>
                  <a:pt x="1109" y="1212"/>
                  <a:pt x="1161" y="1161"/>
                </a:cubicBezTo>
                <a:cubicBezTo>
                  <a:pt x="1297" y="1025"/>
                  <a:pt x="1229" y="922"/>
                  <a:pt x="1126" y="820"/>
                </a:cubicBezTo>
                <a:cubicBezTo>
                  <a:pt x="888" y="581"/>
                  <a:pt x="683" y="308"/>
                  <a:pt x="478" y="69"/>
                </a:cubicBezTo>
                <a:cubicBezTo>
                  <a:pt x="410" y="35"/>
                  <a:pt x="308" y="1"/>
                  <a:pt x="20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65" name="Google Shape;17165;p116"/>
          <p:cNvSpPr/>
          <p:nvPr/>
        </p:nvSpPr>
        <p:spPr>
          <a:xfrm>
            <a:off x="3898793" y="4643457"/>
            <a:ext cx="19091" cy="22108"/>
          </a:xfrm>
          <a:custGeom>
            <a:rect b="b" l="l" r="r" t="t"/>
            <a:pathLst>
              <a:path extrusionOk="0" h="1187" w="1025">
                <a:moveTo>
                  <a:pt x="290" y="0"/>
                </a:moveTo>
                <a:cubicBezTo>
                  <a:pt x="248" y="0"/>
                  <a:pt x="205" y="9"/>
                  <a:pt x="171" y="26"/>
                </a:cubicBezTo>
                <a:cubicBezTo>
                  <a:pt x="103" y="60"/>
                  <a:pt x="69" y="163"/>
                  <a:pt x="0" y="265"/>
                </a:cubicBezTo>
                <a:cubicBezTo>
                  <a:pt x="205" y="538"/>
                  <a:pt x="376" y="845"/>
                  <a:pt x="615" y="1084"/>
                </a:cubicBezTo>
                <a:cubicBezTo>
                  <a:pt x="666" y="1152"/>
                  <a:pt x="734" y="1186"/>
                  <a:pt x="802" y="1186"/>
                </a:cubicBezTo>
                <a:cubicBezTo>
                  <a:pt x="871" y="1186"/>
                  <a:pt x="939" y="1152"/>
                  <a:pt x="990" y="1084"/>
                </a:cubicBezTo>
                <a:cubicBezTo>
                  <a:pt x="1024" y="981"/>
                  <a:pt x="990" y="879"/>
                  <a:pt x="956" y="777"/>
                </a:cubicBezTo>
                <a:cubicBezTo>
                  <a:pt x="854" y="606"/>
                  <a:pt x="751" y="470"/>
                  <a:pt x="649" y="333"/>
                </a:cubicBezTo>
                <a:cubicBezTo>
                  <a:pt x="581" y="231"/>
                  <a:pt x="478" y="128"/>
                  <a:pt x="410" y="26"/>
                </a:cubicBezTo>
                <a:cubicBezTo>
                  <a:pt x="376" y="9"/>
                  <a:pt x="333" y="0"/>
                  <a:pt x="2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66" name="Google Shape;17166;p116"/>
          <p:cNvSpPr/>
          <p:nvPr/>
        </p:nvSpPr>
        <p:spPr>
          <a:xfrm>
            <a:off x="3705608" y="4418966"/>
            <a:ext cx="10169" cy="14639"/>
          </a:xfrm>
          <a:custGeom>
            <a:rect b="b" l="l" r="r" t="t"/>
            <a:pathLst>
              <a:path extrusionOk="0" h="786" w="546">
                <a:moveTo>
                  <a:pt x="239" y="0"/>
                </a:moveTo>
                <a:cubicBezTo>
                  <a:pt x="68" y="35"/>
                  <a:pt x="0" y="137"/>
                  <a:pt x="0" y="342"/>
                </a:cubicBezTo>
                <a:cubicBezTo>
                  <a:pt x="0" y="581"/>
                  <a:pt x="102" y="751"/>
                  <a:pt x="273" y="785"/>
                </a:cubicBezTo>
                <a:cubicBezTo>
                  <a:pt x="444" y="785"/>
                  <a:pt x="546" y="649"/>
                  <a:pt x="512" y="410"/>
                </a:cubicBezTo>
                <a:cubicBezTo>
                  <a:pt x="512" y="171"/>
                  <a:pt x="410" y="0"/>
                  <a:pt x="23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67" name="Google Shape;17167;p116"/>
          <p:cNvSpPr/>
          <p:nvPr/>
        </p:nvSpPr>
        <p:spPr>
          <a:xfrm>
            <a:off x="3094432" y="4369650"/>
            <a:ext cx="112961" cy="105268"/>
          </a:xfrm>
          <a:custGeom>
            <a:rect b="b" l="l" r="r" t="t"/>
            <a:pathLst>
              <a:path extrusionOk="0" h="5652" w="6065">
                <a:moveTo>
                  <a:pt x="249" y="0"/>
                </a:moveTo>
                <a:cubicBezTo>
                  <a:pt x="117" y="0"/>
                  <a:pt x="0" y="112"/>
                  <a:pt x="25" y="260"/>
                </a:cubicBezTo>
                <a:cubicBezTo>
                  <a:pt x="59" y="362"/>
                  <a:pt x="127" y="430"/>
                  <a:pt x="161" y="499"/>
                </a:cubicBezTo>
                <a:lnTo>
                  <a:pt x="4563" y="4798"/>
                </a:lnTo>
                <a:cubicBezTo>
                  <a:pt x="4768" y="5003"/>
                  <a:pt x="5007" y="5208"/>
                  <a:pt x="5280" y="5412"/>
                </a:cubicBezTo>
                <a:cubicBezTo>
                  <a:pt x="5416" y="5515"/>
                  <a:pt x="5553" y="5583"/>
                  <a:pt x="5723" y="5651"/>
                </a:cubicBezTo>
                <a:cubicBezTo>
                  <a:pt x="5860" y="5651"/>
                  <a:pt x="5962" y="5617"/>
                  <a:pt x="6065" y="5515"/>
                </a:cubicBezTo>
                <a:cubicBezTo>
                  <a:pt x="6065" y="5412"/>
                  <a:pt x="6065" y="5310"/>
                  <a:pt x="5962" y="5242"/>
                </a:cubicBezTo>
                <a:cubicBezTo>
                  <a:pt x="4120" y="3843"/>
                  <a:pt x="2618" y="2068"/>
                  <a:pt x="946" y="499"/>
                </a:cubicBezTo>
                <a:cubicBezTo>
                  <a:pt x="776" y="362"/>
                  <a:pt x="605" y="192"/>
                  <a:pt x="400" y="55"/>
                </a:cubicBezTo>
                <a:cubicBezTo>
                  <a:pt x="353" y="17"/>
                  <a:pt x="300" y="0"/>
                  <a:pt x="2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68" name="Google Shape;17168;p116"/>
          <p:cNvSpPr/>
          <p:nvPr/>
        </p:nvSpPr>
        <p:spPr>
          <a:xfrm>
            <a:off x="3241057" y="4098525"/>
            <a:ext cx="83906" cy="107578"/>
          </a:xfrm>
          <a:custGeom>
            <a:rect b="b" l="l" r="r" t="t"/>
            <a:pathLst>
              <a:path extrusionOk="0" h="5776" w="4505">
                <a:moveTo>
                  <a:pt x="271" y="0"/>
                </a:moveTo>
                <a:cubicBezTo>
                  <a:pt x="231" y="0"/>
                  <a:pt x="187" y="13"/>
                  <a:pt x="137" y="43"/>
                </a:cubicBezTo>
                <a:cubicBezTo>
                  <a:pt x="0" y="145"/>
                  <a:pt x="34" y="281"/>
                  <a:pt x="102" y="418"/>
                </a:cubicBezTo>
                <a:cubicBezTo>
                  <a:pt x="171" y="486"/>
                  <a:pt x="205" y="554"/>
                  <a:pt x="273" y="623"/>
                </a:cubicBezTo>
                <a:cubicBezTo>
                  <a:pt x="1331" y="2090"/>
                  <a:pt x="2389" y="3557"/>
                  <a:pt x="3447" y="5024"/>
                </a:cubicBezTo>
                <a:cubicBezTo>
                  <a:pt x="3617" y="5229"/>
                  <a:pt x="3788" y="5434"/>
                  <a:pt x="3958" y="5605"/>
                </a:cubicBezTo>
                <a:cubicBezTo>
                  <a:pt x="4061" y="5673"/>
                  <a:pt x="4163" y="5741"/>
                  <a:pt x="4265" y="5775"/>
                </a:cubicBezTo>
                <a:cubicBezTo>
                  <a:pt x="4334" y="5741"/>
                  <a:pt x="4436" y="5707"/>
                  <a:pt x="4470" y="5673"/>
                </a:cubicBezTo>
                <a:cubicBezTo>
                  <a:pt x="4504" y="5570"/>
                  <a:pt x="4504" y="5468"/>
                  <a:pt x="4470" y="5366"/>
                </a:cubicBezTo>
                <a:cubicBezTo>
                  <a:pt x="4300" y="5161"/>
                  <a:pt x="4095" y="4956"/>
                  <a:pt x="3924" y="4717"/>
                </a:cubicBezTo>
                <a:lnTo>
                  <a:pt x="785" y="452"/>
                </a:lnTo>
                <a:cubicBezTo>
                  <a:pt x="683" y="350"/>
                  <a:pt x="614" y="247"/>
                  <a:pt x="512" y="145"/>
                </a:cubicBezTo>
                <a:cubicBezTo>
                  <a:pt x="440" y="72"/>
                  <a:pt x="367" y="0"/>
                  <a:pt x="27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69" name="Google Shape;17169;p116"/>
          <p:cNvSpPr/>
          <p:nvPr/>
        </p:nvSpPr>
        <p:spPr>
          <a:xfrm>
            <a:off x="3145089" y="4305212"/>
            <a:ext cx="84539" cy="93796"/>
          </a:xfrm>
          <a:custGeom>
            <a:rect b="b" l="l" r="r" t="t"/>
            <a:pathLst>
              <a:path extrusionOk="0" h="5036" w="4539">
                <a:moveTo>
                  <a:pt x="308" y="0"/>
                </a:moveTo>
                <a:cubicBezTo>
                  <a:pt x="137" y="0"/>
                  <a:pt x="1" y="137"/>
                  <a:pt x="35" y="273"/>
                </a:cubicBezTo>
                <a:cubicBezTo>
                  <a:pt x="69" y="376"/>
                  <a:pt x="137" y="444"/>
                  <a:pt x="171" y="512"/>
                </a:cubicBezTo>
                <a:cubicBezTo>
                  <a:pt x="1229" y="1775"/>
                  <a:pt x="2253" y="3003"/>
                  <a:pt x="3276" y="4266"/>
                </a:cubicBezTo>
                <a:cubicBezTo>
                  <a:pt x="3481" y="4505"/>
                  <a:pt x="3720" y="4709"/>
                  <a:pt x="3993" y="4914"/>
                </a:cubicBezTo>
                <a:cubicBezTo>
                  <a:pt x="4050" y="4991"/>
                  <a:pt x="4140" y="5035"/>
                  <a:pt x="4226" y="5035"/>
                </a:cubicBezTo>
                <a:cubicBezTo>
                  <a:pt x="4293" y="5035"/>
                  <a:pt x="4358" y="5008"/>
                  <a:pt x="4402" y="4948"/>
                </a:cubicBezTo>
                <a:cubicBezTo>
                  <a:pt x="4539" y="4812"/>
                  <a:pt x="4505" y="4675"/>
                  <a:pt x="4368" y="4573"/>
                </a:cubicBezTo>
                <a:cubicBezTo>
                  <a:pt x="3037" y="3276"/>
                  <a:pt x="1980" y="1741"/>
                  <a:pt x="717" y="376"/>
                </a:cubicBezTo>
                <a:cubicBezTo>
                  <a:pt x="649" y="273"/>
                  <a:pt x="581" y="171"/>
                  <a:pt x="478" y="103"/>
                </a:cubicBezTo>
                <a:cubicBezTo>
                  <a:pt x="410" y="69"/>
                  <a:pt x="376" y="35"/>
                  <a:pt x="3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70" name="Google Shape;17170;p116"/>
          <p:cNvSpPr/>
          <p:nvPr/>
        </p:nvSpPr>
        <p:spPr>
          <a:xfrm>
            <a:off x="3202916" y="3857180"/>
            <a:ext cx="67385" cy="98098"/>
          </a:xfrm>
          <a:custGeom>
            <a:rect b="b" l="l" r="r" t="t"/>
            <a:pathLst>
              <a:path extrusionOk="0" h="5267" w="3618">
                <a:moveTo>
                  <a:pt x="205" y="1"/>
                </a:moveTo>
                <a:cubicBezTo>
                  <a:pt x="137" y="1"/>
                  <a:pt x="69" y="137"/>
                  <a:pt x="1" y="239"/>
                </a:cubicBezTo>
                <a:cubicBezTo>
                  <a:pt x="103" y="410"/>
                  <a:pt x="137" y="581"/>
                  <a:pt x="240" y="717"/>
                </a:cubicBezTo>
                <a:cubicBezTo>
                  <a:pt x="717" y="1434"/>
                  <a:pt x="1161" y="2150"/>
                  <a:pt x="1639" y="2867"/>
                </a:cubicBezTo>
                <a:cubicBezTo>
                  <a:pt x="2048" y="3481"/>
                  <a:pt x="2423" y="4130"/>
                  <a:pt x="2799" y="4778"/>
                </a:cubicBezTo>
                <a:cubicBezTo>
                  <a:pt x="2833" y="4846"/>
                  <a:pt x="2901" y="4948"/>
                  <a:pt x="2935" y="5017"/>
                </a:cubicBezTo>
                <a:cubicBezTo>
                  <a:pt x="3014" y="5121"/>
                  <a:pt x="3113" y="5266"/>
                  <a:pt x="3262" y="5266"/>
                </a:cubicBezTo>
                <a:cubicBezTo>
                  <a:pt x="3308" y="5266"/>
                  <a:pt x="3358" y="5253"/>
                  <a:pt x="3413" y="5221"/>
                </a:cubicBezTo>
                <a:cubicBezTo>
                  <a:pt x="3618" y="5119"/>
                  <a:pt x="3515" y="4914"/>
                  <a:pt x="3413" y="4744"/>
                </a:cubicBezTo>
                <a:cubicBezTo>
                  <a:pt x="3208" y="4300"/>
                  <a:pt x="2935" y="3891"/>
                  <a:pt x="2662" y="3447"/>
                </a:cubicBezTo>
                <a:cubicBezTo>
                  <a:pt x="1946" y="2355"/>
                  <a:pt x="1263" y="1229"/>
                  <a:pt x="547" y="137"/>
                </a:cubicBezTo>
                <a:cubicBezTo>
                  <a:pt x="444" y="35"/>
                  <a:pt x="342" y="1"/>
                  <a:pt x="20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71" name="Google Shape;17171;p116"/>
          <p:cNvSpPr/>
          <p:nvPr/>
        </p:nvSpPr>
        <p:spPr>
          <a:xfrm>
            <a:off x="3034520" y="4424274"/>
            <a:ext cx="81987" cy="84949"/>
          </a:xfrm>
          <a:custGeom>
            <a:rect b="b" l="l" r="r" t="t"/>
            <a:pathLst>
              <a:path extrusionOk="0" h="4561" w="4402">
                <a:moveTo>
                  <a:pt x="292" y="0"/>
                </a:moveTo>
                <a:cubicBezTo>
                  <a:pt x="265" y="0"/>
                  <a:pt x="236" y="7"/>
                  <a:pt x="205" y="23"/>
                </a:cubicBezTo>
                <a:cubicBezTo>
                  <a:pt x="102" y="57"/>
                  <a:pt x="68" y="159"/>
                  <a:pt x="0" y="227"/>
                </a:cubicBezTo>
                <a:cubicBezTo>
                  <a:pt x="102" y="364"/>
                  <a:pt x="171" y="534"/>
                  <a:pt x="307" y="671"/>
                </a:cubicBezTo>
                <a:cubicBezTo>
                  <a:pt x="1024" y="1456"/>
                  <a:pt x="1775" y="2275"/>
                  <a:pt x="2525" y="3094"/>
                </a:cubicBezTo>
                <a:cubicBezTo>
                  <a:pt x="2866" y="3469"/>
                  <a:pt x="3242" y="3844"/>
                  <a:pt x="3617" y="4220"/>
                </a:cubicBezTo>
                <a:cubicBezTo>
                  <a:pt x="3754" y="4356"/>
                  <a:pt x="3890" y="4459"/>
                  <a:pt x="4061" y="4561"/>
                </a:cubicBezTo>
                <a:cubicBezTo>
                  <a:pt x="4163" y="4561"/>
                  <a:pt x="4265" y="4561"/>
                  <a:pt x="4368" y="4493"/>
                </a:cubicBezTo>
                <a:cubicBezTo>
                  <a:pt x="4402" y="4424"/>
                  <a:pt x="4402" y="4288"/>
                  <a:pt x="4368" y="4220"/>
                </a:cubicBezTo>
                <a:cubicBezTo>
                  <a:pt x="4334" y="4117"/>
                  <a:pt x="4300" y="4117"/>
                  <a:pt x="4231" y="4083"/>
                </a:cubicBezTo>
                <a:cubicBezTo>
                  <a:pt x="3003" y="2787"/>
                  <a:pt x="1775" y="1490"/>
                  <a:pt x="546" y="159"/>
                </a:cubicBezTo>
                <a:cubicBezTo>
                  <a:pt x="467" y="80"/>
                  <a:pt x="387" y="0"/>
                  <a:pt x="29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72" name="Google Shape;17172;p116"/>
          <p:cNvSpPr/>
          <p:nvPr/>
        </p:nvSpPr>
        <p:spPr>
          <a:xfrm>
            <a:off x="3342091" y="4082025"/>
            <a:ext cx="62301" cy="95732"/>
          </a:xfrm>
          <a:custGeom>
            <a:rect b="b" l="l" r="r" t="t"/>
            <a:pathLst>
              <a:path extrusionOk="0" h="5140" w="3345">
                <a:moveTo>
                  <a:pt x="219" y="0"/>
                </a:moveTo>
                <a:cubicBezTo>
                  <a:pt x="202" y="0"/>
                  <a:pt x="186" y="2"/>
                  <a:pt x="171" y="7"/>
                </a:cubicBezTo>
                <a:cubicBezTo>
                  <a:pt x="103" y="7"/>
                  <a:pt x="69" y="144"/>
                  <a:pt x="1" y="212"/>
                </a:cubicBezTo>
                <a:cubicBezTo>
                  <a:pt x="69" y="383"/>
                  <a:pt x="137" y="519"/>
                  <a:pt x="205" y="656"/>
                </a:cubicBezTo>
                <a:cubicBezTo>
                  <a:pt x="717" y="1543"/>
                  <a:pt x="1229" y="2464"/>
                  <a:pt x="1741" y="3351"/>
                </a:cubicBezTo>
                <a:cubicBezTo>
                  <a:pt x="1946" y="3727"/>
                  <a:pt x="2116" y="4102"/>
                  <a:pt x="2355" y="4477"/>
                </a:cubicBezTo>
                <a:cubicBezTo>
                  <a:pt x="2526" y="4716"/>
                  <a:pt x="2696" y="4921"/>
                  <a:pt x="2935" y="5126"/>
                </a:cubicBezTo>
                <a:cubicBezTo>
                  <a:pt x="2954" y="5135"/>
                  <a:pt x="2979" y="5139"/>
                  <a:pt x="3009" y="5139"/>
                </a:cubicBezTo>
                <a:cubicBezTo>
                  <a:pt x="3090" y="5139"/>
                  <a:pt x="3202" y="5107"/>
                  <a:pt x="3276" y="5057"/>
                </a:cubicBezTo>
                <a:cubicBezTo>
                  <a:pt x="3345" y="5023"/>
                  <a:pt x="3311" y="4853"/>
                  <a:pt x="3276" y="4784"/>
                </a:cubicBezTo>
                <a:cubicBezTo>
                  <a:pt x="2253" y="3317"/>
                  <a:pt x="1468" y="1713"/>
                  <a:pt x="547" y="212"/>
                </a:cubicBezTo>
                <a:cubicBezTo>
                  <a:pt x="513" y="144"/>
                  <a:pt x="513" y="110"/>
                  <a:pt x="478" y="75"/>
                </a:cubicBezTo>
                <a:cubicBezTo>
                  <a:pt x="449" y="75"/>
                  <a:pt x="320" y="0"/>
                  <a:pt x="2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73" name="Google Shape;17173;p116"/>
          <p:cNvSpPr/>
          <p:nvPr/>
        </p:nvSpPr>
        <p:spPr>
          <a:xfrm>
            <a:off x="3283631" y="4202577"/>
            <a:ext cx="67385" cy="81056"/>
          </a:xfrm>
          <a:custGeom>
            <a:rect b="b" l="l" r="r" t="t"/>
            <a:pathLst>
              <a:path extrusionOk="0" h="4352" w="3618">
                <a:moveTo>
                  <a:pt x="273" y="1"/>
                </a:moveTo>
                <a:cubicBezTo>
                  <a:pt x="231" y="1"/>
                  <a:pt x="188" y="18"/>
                  <a:pt x="137" y="52"/>
                </a:cubicBezTo>
                <a:cubicBezTo>
                  <a:pt x="69" y="86"/>
                  <a:pt x="34" y="188"/>
                  <a:pt x="0" y="256"/>
                </a:cubicBezTo>
                <a:cubicBezTo>
                  <a:pt x="34" y="325"/>
                  <a:pt x="69" y="427"/>
                  <a:pt x="137" y="495"/>
                </a:cubicBezTo>
                <a:cubicBezTo>
                  <a:pt x="922" y="1553"/>
                  <a:pt x="1741" y="2611"/>
                  <a:pt x="2525" y="3669"/>
                </a:cubicBezTo>
                <a:cubicBezTo>
                  <a:pt x="2696" y="3839"/>
                  <a:pt x="2867" y="4044"/>
                  <a:pt x="3037" y="4215"/>
                </a:cubicBezTo>
                <a:cubicBezTo>
                  <a:pt x="3106" y="4283"/>
                  <a:pt x="3208" y="4317"/>
                  <a:pt x="3310" y="4351"/>
                </a:cubicBezTo>
                <a:cubicBezTo>
                  <a:pt x="3413" y="4351"/>
                  <a:pt x="3515" y="4351"/>
                  <a:pt x="3583" y="4283"/>
                </a:cubicBezTo>
                <a:cubicBezTo>
                  <a:pt x="3617" y="4215"/>
                  <a:pt x="3583" y="4112"/>
                  <a:pt x="3583" y="4044"/>
                </a:cubicBezTo>
                <a:cubicBezTo>
                  <a:pt x="3604" y="3983"/>
                  <a:pt x="3600" y="3970"/>
                  <a:pt x="3586" y="3970"/>
                </a:cubicBezTo>
                <a:cubicBezTo>
                  <a:pt x="3576" y="3970"/>
                  <a:pt x="3563" y="3976"/>
                  <a:pt x="3549" y="3976"/>
                </a:cubicBezTo>
                <a:cubicBezTo>
                  <a:pt x="2628" y="2747"/>
                  <a:pt x="1672" y="1553"/>
                  <a:pt x="717" y="359"/>
                </a:cubicBezTo>
                <a:cubicBezTo>
                  <a:pt x="649" y="256"/>
                  <a:pt x="512" y="120"/>
                  <a:pt x="410" y="52"/>
                </a:cubicBezTo>
                <a:cubicBezTo>
                  <a:pt x="359" y="18"/>
                  <a:pt x="316" y="1"/>
                  <a:pt x="27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74" name="Google Shape;17174;p116"/>
          <p:cNvSpPr/>
          <p:nvPr/>
        </p:nvSpPr>
        <p:spPr>
          <a:xfrm>
            <a:off x="3250574" y="3810751"/>
            <a:ext cx="55316" cy="88879"/>
          </a:xfrm>
          <a:custGeom>
            <a:rect b="b" l="l" r="r" t="t"/>
            <a:pathLst>
              <a:path extrusionOk="0" h="4772" w="2970">
                <a:moveTo>
                  <a:pt x="287" y="0"/>
                </a:moveTo>
                <a:cubicBezTo>
                  <a:pt x="253" y="0"/>
                  <a:pt x="214" y="11"/>
                  <a:pt x="172" y="37"/>
                </a:cubicBezTo>
                <a:cubicBezTo>
                  <a:pt x="69" y="71"/>
                  <a:pt x="35" y="207"/>
                  <a:pt x="1" y="276"/>
                </a:cubicBezTo>
                <a:cubicBezTo>
                  <a:pt x="69" y="480"/>
                  <a:pt x="137" y="617"/>
                  <a:pt x="206" y="753"/>
                </a:cubicBezTo>
                <a:cubicBezTo>
                  <a:pt x="820" y="1879"/>
                  <a:pt x="1434" y="3005"/>
                  <a:pt x="2082" y="4166"/>
                </a:cubicBezTo>
                <a:cubicBezTo>
                  <a:pt x="2185" y="4370"/>
                  <a:pt x="2355" y="4541"/>
                  <a:pt x="2560" y="4712"/>
                </a:cubicBezTo>
                <a:cubicBezTo>
                  <a:pt x="2601" y="4752"/>
                  <a:pt x="2657" y="4771"/>
                  <a:pt x="2714" y="4771"/>
                </a:cubicBezTo>
                <a:cubicBezTo>
                  <a:pt x="2803" y="4771"/>
                  <a:pt x="2894" y="4726"/>
                  <a:pt x="2936" y="4643"/>
                </a:cubicBezTo>
                <a:cubicBezTo>
                  <a:pt x="2970" y="4541"/>
                  <a:pt x="2970" y="4439"/>
                  <a:pt x="2901" y="4336"/>
                </a:cubicBezTo>
                <a:cubicBezTo>
                  <a:pt x="2014" y="3074"/>
                  <a:pt x="1229" y="1743"/>
                  <a:pt x="581" y="344"/>
                </a:cubicBezTo>
                <a:cubicBezTo>
                  <a:pt x="547" y="310"/>
                  <a:pt x="547" y="241"/>
                  <a:pt x="513" y="173"/>
                </a:cubicBezTo>
                <a:cubicBezTo>
                  <a:pt x="462" y="96"/>
                  <a:pt x="391" y="0"/>
                  <a:pt x="28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75" name="Google Shape;17175;p116"/>
          <p:cNvSpPr/>
          <p:nvPr/>
        </p:nvSpPr>
        <p:spPr>
          <a:xfrm>
            <a:off x="3171777" y="3891243"/>
            <a:ext cx="49598" cy="84166"/>
          </a:xfrm>
          <a:custGeom>
            <a:rect b="b" l="l" r="r" t="t"/>
            <a:pathLst>
              <a:path extrusionOk="0" h="4519" w="2663">
                <a:moveTo>
                  <a:pt x="185" y="1"/>
                </a:moveTo>
                <a:cubicBezTo>
                  <a:pt x="158" y="1"/>
                  <a:pt x="130" y="5"/>
                  <a:pt x="103" y="14"/>
                </a:cubicBezTo>
                <a:cubicBezTo>
                  <a:pt x="35" y="48"/>
                  <a:pt x="1" y="151"/>
                  <a:pt x="1" y="253"/>
                </a:cubicBezTo>
                <a:cubicBezTo>
                  <a:pt x="1" y="355"/>
                  <a:pt x="35" y="424"/>
                  <a:pt x="103" y="526"/>
                </a:cubicBezTo>
                <a:lnTo>
                  <a:pt x="1877" y="4109"/>
                </a:lnTo>
                <a:cubicBezTo>
                  <a:pt x="1946" y="4211"/>
                  <a:pt x="1980" y="4280"/>
                  <a:pt x="2048" y="4382"/>
                </a:cubicBezTo>
                <a:cubicBezTo>
                  <a:pt x="2116" y="4450"/>
                  <a:pt x="2185" y="4484"/>
                  <a:pt x="2287" y="4519"/>
                </a:cubicBezTo>
                <a:cubicBezTo>
                  <a:pt x="2526" y="4519"/>
                  <a:pt x="2662" y="4382"/>
                  <a:pt x="2560" y="4177"/>
                </a:cubicBezTo>
                <a:cubicBezTo>
                  <a:pt x="2492" y="4041"/>
                  <a:pt x="2423" y="3870"/>
                  <a:pt x="2355" y="3734"/>
                </a:cubicBezTo>
                <a:lnTo>
                  <a:pt x="649" y="424"/>
                </a:lnTo>
                <a:cubicBezTo>
                  <a:pt x="581" y="287"/>
                  <a:pt x="513" y="151"/>
                  <a:pt x="410" y="83"/>
                </a:cubicBezTo>
                <a:cubicBezTo>
                  <a:pt x="335" y="33"/>
                  <a:pt x="260" y="1"/>
                  <a:pt x="1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76" name="Google Shape;17176;p116"/>
          <p:cNvSpPr/>
          <p:nvPr/>
        </p:nvSpPr>
        <p:spPr>
          <a:xfrm>
            <a:off x="3200383" y="3792891"/>
            <a:ext cx="52131" cy="82993"/>
          </a:xfrm>
          <a:custGeom>
            <a:rect b="b" l="l" r="r" t="t"/>
            <a:pathLst>
              <a:path extrusionOk="0" h="4456" w="2799">
                <a:moveTo>
                  <a:pt x="225" y="1"/>
                </a:moveTo>
                <a:cubicBezTo>
                  <a:pt x="112" y="1"/>
                  <a:pt x="0" y="103"/>
                  <a:pt x="0" y="279"/>
                </a:cubicBezTo>
                <a:cubicBezTo>
                  <a:pt x="34" y="347"/>
                  <a:pt x="103" y="416"/>
                  <a:pt x="137" y="518"/>
                </a:cubicBezTo>
                <a:cubicBezTo>
                  <a:pt x="922" y="1644"/>
                  <a:pt x="1604" y="2838"/>
                  <a:pt x="2184" y="4101"/>
                </a:cubicBezTo>
                <a:cubicBezTo>
                  <a:pt x="2218" y="4203"/>
                  <a:pt x="2286" y="4306"/>
                  <a:pt x="2355" y="4374"/>
                </a:cubicBezTo>
                <a:cubicBezTo>
                  <a:pt x="2430" y="4424"/>
                  <a:pt x="2505" y="4456"/>
                  <a:pt x="2580" y="4456"/>
                </a:cubicBezTo>
                <a:cubicBezTo>
                  <a:pt x="2607" y="4456"/>
                  <a:pt x="2634" y="4451"/>
                  <a:pt x="2662" y="4442"/>
                </a:cubicBezTo>
                <a:cubicBezTo>
                  <a:pt x="2764" y="4374"/>
                  <a:pt x="2798" y="4306"/>
                  <a:pt x="2798" y="4203"/>
                </a:cubicBezTo>
                <a:cubicBezTo>
                  <a:pt x="2798" y="4101"/>
                  <a:pt x="2764" y="3999"/>
                  <a:pt x="2730" y="3930"/>
                </a:cubicBezTo>
                <a:cubicBezTo>
                  <a:pt x="2116" y="2668"/>
                  <a:pt x="1433" y="1439"/>
                  <a:pt x="614" y="279"/>
                </a:cubicBezTo>
                <a:cubicBezTo>
                  <a:pt x="546" y="177"/>
                  <a:pt x="444" y="109"/>
                  <a:pt x="341" y="40"/>
                </a:cubicBezTo>
                <a:cubicBezTo>
                  <a:pt x="306" y="14"/>
                  <a:pt x="265" y="1"/>
                  <a:pt x="2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77" name="Google Shape;17177;p116"/>
          <p:cNvSpPr/>
          <p:nvPr/>
        </p:nvSpPr>
        <p:spPr>
          <a:xfrm>
            <a:off x="3094879" y="4315381"/>
            <a:ext cx="56583" cy="72786"/>
          </a:xfrm>
          <a:custGeom>
            <a:rect b="b" l="l" r="r" t="t"/>
            <a:pathLst>
              <a:path extrusionOk="0" h="3908" w="3038">
                <a:moveTo>
                  <a:pt x="240" y="0"/>
                </a:moveTo>
                <a:cubicBezTo>
                  <a:pt x="137" y="34"/>
                  <a:pt x="69" y="171"/>
                  <a:pt x="1" y="239"/>
                </a:cubicBezTo>
                <a:cubicBezTo>
                  <a:pt x="69" y="376"/>
                  <a:pt x="137" y="478"/>
                  <a:pt x="206" y="615"/>
                </a:cubicBezTo>
                <a:cubicBezTo>
                  <a:pt x="922" y="1570"/>
                  <a:pt x="1605" y="2560"/>
                  <a:pt x="2321" y="3549"/>
                </a:cubicBezTo>
                <a:cubicBezTo>
                  <a:pt x="2424" y="3686"/>
                  <a:pt x="2526" y="3788"/>
                  <a:pt x="2662" y="3856"/>
                </a:cubicBezTo>
                <a:cubicBezTo>
                  <a:pt x="2714" y="3890"/>
                  <a:pt x="2765" y="3907"/>
                  <a:pt x="2820" y="3907"/>
                </a:cubicBezTo>
                <a:cubicBezTo>
                  <a:pt x="2876" y="3907"/>
                  <a:pt x="2935" y="3890"/>
                  <a:pt x="3004" y="3856"/>
                </a:cubicBezTo>
                <a:cubicBezTo>
                  <a:pt x="3038" y="3822"/>
                  <a:pt x="3038" y="3652"/>
                  <a:pt x="3038" y="3549"/>
                </a:cubicBezTo>
                <a:cubicBezTo>
                  <a:pt x="3038" y="3447"/>
                  <a:pt x="2970" y="3447"/>
                  <a:pt x="2935" y="3413"/>
                </a:cubicBezTo>
                <a:lnTo>
                  <a:pt x="854" y="580"/>
                </a:lnTo>
                <a:cubicBezTo>
                  <a:pt x="717" y="444"/>
                  <a:pt x="649" y="273"/>
                  <a:pt x="513" y="137"/>
                </a:cubicBezTo>
                <a:cubicBezTo>
                  <a:pt x="444" y="34"/>
                  <a:pt x="342" y="0"/>
                  <a:pt x="2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78" name="Google Shape;17178;p116"/>
          <p:cNvSpPr/>
          <p:nvPr/>
        </p:nvSpPr>
        <p:spPr>
          <a:xfrm>
            <a:off x="3325702" y="4149760"/>
            <a:ext cx="58352" cy="72731"/>
          </a:xfrm>
          <a:custGeom>
            <a:rect b="b" l="l" r="r" t="t"/>
            <a:pathLst>
              <a:path extrusionOk="0" h="3905" w="3133">
                <a:moveTo>
                  <a:pt x="232" y="1"/>
                </a:moveTo>
                <a:cubicBezTo>
                  <a:pt x="103" y="1"/>
                  <a:pt x="0" y="104"/>
                  <a:pt x="28" y="294"/>
                </a:cubicBezTo>
                <a:cubicBezTo>
                  <a:pt x="62" y="363"/>
                  <a:pt x="96" y="431"/>
                  <a:pt x="164" y="533"/>
                </a:cubicBezTo>
                <a:cubicBezTo>
                  <a:pt x="915" y="1557"/>
                  <a:pt x="1700" y="2581"/>
                  <a:pt x="2450" y="3638"/>
                </a:cubicBezTo>
                <a:cubicBezTo>
                  <a:pt x="2533" y="3749"/>
                  <a:pt x="2639" y="3905"/>
                  <a:pt x="2822" y="3905"/>
                </a:cubicBezTo>
                <a:cubicBezTo>
                  <a:pt x="2864" y="3905"/>
                  <a:pt x="2911" y="3897"/>
                  <a:pt x="2962" y="3877"/>
                </a:cubicBezTo>
                <a:cubicBezTo>
                  <a:pt x="3133" y="3775"/>
                  <a:pt x="3133" y="3604"/>
                  <a:pt x="2894" y="3331"/>
                </a:cubicBezTo>
                <a:cubicBezTo>
                  <a:pt x="2143" y="2273"/>
                  <a:pt x="1358" y="1250"/>
                  <a:pt x="574" y="226"/>
                </a:cubicBezTo>
                <a:cubicBezTo>
                  <a:pt x="505" y="158"/>
                  <a:pt x="437" y="90"/>
                  <a:pt x="335" y="21"/>
                </a:cubicBezTo>
                <a:cubicBezTo>
                  <a:pt x="300" y="7"/>
                  <a:pt x="265" y="1"/>
                  <a:pt x="23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79" name="Google Shape;17179;p116"/>
          <p:cNvSpPr/>
          <p:nvPr/>
        </p:nvSpPr>
        <p:spPr>
          <a:xfrm>
            <a:off x="3209267" y="4105007"/>
            <a:ext cx="48332" cy="73755"/>
          </a:xfrm>
          <a:custGeom>
            <a:rect b="b" l="l" r="r" t="t"/>
            <a:pathLst>
              <a:path extrusionOk="0" h="3960" w="2595">
                <a:moveTo>
                  <a:pt x="300" y="0"/>
                </a:moveTo>
                <a:cubicBezTo>
                  <a:pt x="270" y="0"/>
                  <a:pt x="239" y="11"/>
                  <a:pt x="206" y="36"/>
                </a:cubicBezTo>
                <a:cubicBezTo>
                  <a:pt x="1" y="104"/>
                  <a:pt x="1" y="240"/>
                  <a:pt x="69" y="411"/>
                </a:cubicBezTo>
                <a:cubicBezTo>
                  <a:pt x="137" y="479"/>
                  <a:pt x="172" y="548"/>
                  <a:pt x="240" y="650"/>
                </a:cubicBezTo>
                <a:cubicBezTo>
                  <a:pt x="820" y="1605"/>
                  <a:pt x="1400" y="2561"/>
                  <a:pt x="1980" y="3516"/>
                </a:cubicBezTo>
                <a:cubicBezTo>
                  <a:pt x="2117" y="3653"/>
                  <a:pt x="2253" y="3823"/>
                  <a:pt x="2390" y="3960"/>
                </a:cubicBezTo>
                <a:cubicBezTo>
                  <a:pt x="2492" y="3823"/>
                  <a:pt x="2560" y="3721"/>
                  <a:pt x="2594" y="3585"/>
                </a:cubicBezTo>
                <a:cubicBezTo>
                  <a:pt x="2594" y="3516"/>
                  <a:pt x="2560" y="3414"/>
                  <a:pt x="2526" y="3312"/>
                </a:cubicBezTo>
                <a:cubicBezTo>
                  <a:pt x="1844" y="2288"/>
                  <a:pt x="1195" y="1230"/>
                  <a:pt x="547" y="206"/>
                </a:cubicBezTo>
                <a:cubicBezTo>
                  <a:pt x="470" y="103"/>
                  <a:pt x="392" y="0"/>
                  <a:pt x="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80" name="Google Shape;17180;p116"/>
          <p:cNvSpPr/>
          <p:nvPr/>
        </p:nvSpPr>
        <p:spPr>
          <a:xfrm>
            <a:off x="3269645" y="3898655"/>
            <a:ext cx="47680" cy="69602"/>
          </a:xfrm>
          <a:custGeom>
            <a:rect b="b" l="l" r="r" t="t"/>
            <a:pathLst>
              <a:path extrusionOk="0" h="3737" w="2560">
                <a:moveTo>
                  <a:pt x="261" y="0"/>
                </a:moveTo>
                <a:cubicBezTo>
                  <a:pt x="214" y="0"/>
                  <a:pt x="171" y="9"/>
                  <a:pt x="137" y="26"/>
                </a:cubicBezTo>
                <a:cubicBezTo>
                  <a:pt x="69" y="26"/>
                  <a:pt x="35" y="128"/>
                  <a:pt x="1" y="196"/>
                </a:cubicBezTo>
                <a:cubicBezTo>
                  <a:pt x="35" y="299"/>
                  <a:pt x="69" y="401"/>
                  <a:pt x="137" y="503"/>
                </a:cubicBezTo>
                <a:cubicBezTo>
                  <a:pt x="615" y="1391"/>
                  <a:pt x="1093" y="2278"/>
                  <a:pt x="1604" y="3131"/>
                </a:cubicBezTo>
                <a:cubicBezTo>
                  <a:pt x="1741" y="3336"/>
                  <a:pt x="1912" y="3540"/>
                  <a:pt x="2082" y="3711"/>
                </a:cubicBezTo>
                <a:cubicBezTo>
                  <a:pt x="2133" y="3728"/>
                  <a:pt x="2193" y="3737"/>
                  <a:pt x="2253" y="3737"/>
                </a:cubicBezTo>
                <a:cubicBezTo>
                  <a:pt x="2312" y="3737"/>
                  <a:pt x="2372" y="3728"/>
                  <a:pt x="2423" y="3711"/>
                </a:cubicBezTo>
                <a:cubicBezTo>
                  <a:pt x="2560" y="3609"/>
                  <a:pt x="2526" y="3472"/>
                  <a:pt x="2457" y="3336"/>
                </a:cubicBezTo>
                <a:cubicBezTo>
                  <a:pt x="2048" y="2653"/>
                  <a:pt x="1639" y="1971"/>
                  <a:pt x="1229" y="1322"/>
                </a:cubicBezTo>
                <a:cubicBezTo>
                  <a:pt x="990" y="981"/>
                  <a:pt x="820" y="606"/>
                  <a:pt x="615" y="299"/>
                </a:cubicBezTo>
                <a:cubicBezTo>
                  <a:pt x="547" y="196"/>
                  <a:pt x="478" y="94"/>
                  <a:pt x="410" y="26"/>
                </a:cubicBezTo>
                <a:cubicBezTo>
                  <a:pt x="359" y="9"/>
                  <a:pt x="308" y="0"/>
                  <a:pt x="26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81" name="Google Shape;17181;p116"/>
          <p:cNvSpPr/>
          <p:nvPr/>
        </p:nvSpPr>
        <p:spPr>
          <a:xfrm>
            <a:off x="3181946" y="4148847"/>
            <a:ext cx="51498" cy="67422"/>
          </a:xfrm>
          <a:custGeom>
            <a:rect b="b" l="l" r="r" t="t"/>
            <a:pathLst>
              <a:path extrusionOk="0" h="3620" w="2765">
                <a:moveTo>
                  <a:pt x="304" y="0"/>
                </a:moveTo>
                <a:cubicBezTo>
                  <a:pt x="265" y="0"/>
                  <a:pt x="221" y="11"/>
                  <a:pt x="171" y="36"/>
                </a:cubicBezTo>
                <a:cubicBezTo>
                  <a:pt x="1" y="139"/>
                  <a:pt x="35" y="309"/>
                  <a:pt x="103" y="446"/>
                </a:cubicBezTo>
                <a:cubicBezTo>
                  <a:pt x="137" y="514"/>
                  <a:pt x="137" y="548"/>
                  <a:pt x="171" y="582"/>
                </a:cubicBezTo>
                <a:cubicBezTo>
                  <a:pt x="683" y="1367"/>
                  <a:pt x="1195" y="2152"/>
                  <a:pt x="1741" y="2937"/>
                </a:cubicBezTo>
                <a:cubicBezTo>
                  <a:pt x="1877" y="3141"/>
                  <a:pt x="2014" y="3312"/>
                  <a:pt x="2219" y="3449"/>
                </a:cubicBezTo>
                <a:cubicBezTo>
                  <a:pt x="2287" y="3517"/>
                  <a:pt x="2389" y="3585"/>
                  <a:pt x="2492" y="3619"/>
                </a:cubicBezTo>
                <a:cubicBezTo>
                  <a:pt x="2594" y="3585"/>
                  <a:pt x="2696" y="3517"/>
                  <a:pt x="2730" y="3483"/>
                </a:cubicBezTo>
                <a:cubicBezTo>
                  <a:pt x="2765" y="3380"/>
                  <a:pt x="2730" y="3278"/>
                  <a:pt x="2696" y="3176"/>
                </a:cubicBezTo>
                <a:cubicBezTo>
                  <a:pt x="1980" y="2527"/>
                  <a:pt x="1639" y="1674"/>
                  <a:pt x="1093" y="958"/>
                </a:cubicBezTo>
                <a:cubicBezTo>
                  <a:pt x="888" y="753"/>
                  <a:pt x="717" y="446"/>
                  <a:pt x="547" y="207"/>
                </a:cubicBezTo>
                <a:cubicBezTo>
                  <a:pt x="495" y="104"/>
                  <a:pt x="424" y="0"/>
                  <a:pt x="30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82" name="Google Shape;17182;p116"/>
          <p:cNvSpPr/>
          <p:nvPr/>
        </p:nvSpPr>
        <p:spPr>
          <a:xfrm>
            <a:off x="3042137" y="4377491"/>
            <a:ext cx="64200" cy="54199"/>
          </a:xfrm>
          <a:custGeom>
            <a:rect b="b" l="l" r="r" t="t"/>
            <a:pathLst>
              <a:path extrusionOk="0" h="2910" w="3447">
                <a:moveTo>
                  <a:pt x="291" y="1"/>
                </a:moveTo>
                <a:cubicBezTo>
                  <a:pt x="222" y="1"/>
                  <a:pt x="154" y="26"/>
                  <a:pt x="103" y="78"/>
                </a:cubicBezTo>
                <a:cubicBezTo>
                  <a:pt x="1" y="214"/>
                  <a:pt x="69" y="351"/>
                  <a:pt x="171" y="453"/>
                </a:cubicBezTo>
                <a:cubicBezTo>
                  <a:pt x="512" y="726"/>
                  <a:pt x="854" y="1033"/>
                  <a:pt x="1195" y="1306"/>
                </a:cubicBezTo>
                <a:cubicBezTo>
                  <a:pt x="1707" y="1784"/>
                  <a:pt x="2219" y="2227"/>
                  <a:pt x="2730" y="2671"/>
                </a:cubicBezTo>
                <a:cubicBezTo>
                  <a:pt x="2833" y="2773"/>
                  <a:pt x="2935" y="2842"/>
                  <a:pt x="3072" y="2910"/>
                </a:cubicBezTo>
                <a:cubicBezTo>
                  <a:pt x="3345" y="2910"/>
                  <a:pt x="3447" y="2739"/>
                  <a:pt x="3379" y="2569"/>
                </a:cubicBezTo>
                <a:cubicBezTo>
                  <a:pt x="3311" y="2500"/>
                  <a:pt x="3242" y="2432"/>
                  <a:pt x="3174" y="2364"/>
                </a:cubicBezTo>
                <a:lnTo>
                  <a:pt x="785" y="282"/>
                </a:lnTo>
                <a:cubicBezTo>
                  <a:pt x="683" y="214"/>
                  <a:pt x="581" y="112"/>
                  <a:pt x="478" y="78"/>
                </a:cubicBezTo>
                <a:cubicBezTo>
                  <a:pt x="427" y="26"/>
                  <a:pt x="359" y="1"/>
                  <a:pt x="2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83" name="Google Shape;17183;p116"/>
          <p:cNvSpPr/>
          <p:nvPr/>
        </p:nvSpPr>
        <p:spPr>
          <a:xfrm>
            <a:off x="3268378" y="4042971"/>
            <a:ext cx="47680" cy="61220"/>
          </a:xfrm>
          <a:custGeom>
            <a:rect b="b" l="l" r="r" t="t"/>
            <a:pathLst>
              <a:path extrusionOk="0" h="3287" w="2560">
                <a:moveTo>
                  <a:pt x="264" y="0"/>
                </a:moveTo>
                <a:cubicBezTo>
                  <a:pt x="222" y="0"/>
                  <a:pt x="179" y="9"/>
                  <a:pt x="137" y="23"/>
                </a:cubicBezTo>
                <a:cubicBezTo>
                  <a:pt x="69" y="57"/>
                  <a:pt x="35" y="159"/>
                  <a:pt x="0" y="227"/>
                </a:cubicBezTo>
                <a:cubicBezTo>
                  <a:pt x="35" y="364"/>
                  <a:pt x="103" y="466"/>
                  <a:pt x="171" y="569"/>
                </a:cubicBezTo>
                <a:cubicBezTo>
                  <a:pt x="683" y="1353"/>
                  <a:pt x="1229" y="2104"/>
                  <a:pt x="1775" y="2855"/>
                </a:cubicBezTo>
                <a:cubicBezTo>
                  <a:pt x="1877" y="3026"/>
                  <a:pt x="2014" y="3162"/>
                  <a:pt x="2150" y="3264"/>
                </a:cubicBezTo>
                <a:cubicBezTo>
                  <a:pt x="2207" y="3279"/>
                  <a:pt x="2257" y="3287"/>
                  <a:pt x="2305" y="3287"/>
                </a:cubicBezTo>
                <a:cubicBezTo>
                  <a:pt x="2371" y="3287"/>
                  <a:pt x="2431" y="3270"/>
                  <a:pt x="2491" y="3230"/>
                </a:cubicBezTo>
                <a:cubicBezTo>
                  <a:pt x="2560" y="3128"/>
                  <a:pt x="2560" y="2991"/>
                  <a:pt x="2491" y="2889"/>
                </a:cubicBezTo>
                <a:cubicBezTo>
                  <a:pt x="1843" y="2002"/>
                  <a:pt x="1229" y="1115"/>
                  <a:pt x="546" y="227"/>
                </a:cubicBezTo>
                <a:cubicBezTo>
                  <a:pt x="546" y="159"/>
                  <a:pt x="512" y="57"/>
                  <a:pt x="444" y="57"/>
                </a:cubicBezTo>
                <a:cubicBezTo>
                  <a:pt x="384" y="17"/>
                  <a:pt x="324" y="0"/>
                  <a:pt x="26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84" name="Google Shape;17184;p116"/>
          <p:cNvSpPr/>
          <p:nvPr/>
        </p:nvSpPr>
        <p:spPr>
          <a:xfrm>
            <a:off x="3244857" y="4310445"/>
            <a:ext cx="49598" cy="60885"/>
          </a:xfrm>
          <a:custGeom>
            <a:rect b="b" l="l" r="r" t="t"/>
            <a:pathLst>
              <a:path extrusionOk="0" h="3269" w="2663">
                <a:moveTo>
                  <a:pt x="223" y="1"/>
                </a:moveTo>
                <a:cubicBezTo>
                  <a:pt x="171" y="1"/>
                  <a:pt x="120" y="9"/>
                  <a:pt x="69" y="27"/>
                </a:cubicBezTo>
                <a:cubicBezTo>
                  <a:pt x="1" y="95"/>
                  <a:pt x="1" y="197"/>
                  <a:pt x="1" y="299"/>
                </a:cubicBezTo>
                <a:cubicBezTo>
                  <a:pt x="35" y="368"/>
                  <a:pt x="69" y="470"/>
                  <a:pt x="137" y="538"/>
                </a:cubicBezTo>
                <a:lnTo>
                  <a:pt x="1843" y="2790"/>
                </a:lnTo>
                <a:cubicBezTo>
                  <a:pt x="1946" y="2927"/>
                  <a:pt x="2048" y="3029"/>
                  <a:pt x="2185" y="3132"/>
                </a:cubicBezTo>
                <a:cubicBezTo>
                  <a:pt x="2253" y="3166"/>
                  <a:pt x="2355" y="3234"/>
                  <a:pt x="2458" y="3268"/>
                </a:cubicBezTo>
                <a:cubicBezTo>
                  <a:pt x="2526" y="3200"/>
                  <a:pt x="2662" y="3166"/>
                  <a:pt x="2662" y="3098"/>
                </a:cubicBezTo>
                <a:cubicBezTo>
                  <a:pt x="2662" y="2995"/>
                  <a:pt x="2662" y="2893"/>
                  <a:pt x="2594" y="2790"/>
                </a:cubicBezTo>
                <a:cubicBezTo>
                  <a:pt x="2287" y="2381"/>
                  <a:pt x="1946" y="2006"/>
                  <a:pt x="1639" y="1596"/>
                </a:cubicBezTo>
                <a:cubicBezTo>
                  <a:pt x="1332" y="1221"/>
                  <a:pt x="956" y="709"/>
                  <a:pt x="581" y="265"/>
                </a:cubicBezTo>
                <a:cubicBezTo>
                  <a:pt x="547" y="163"/>
                  <a:pt x="479" y="95"/>
                  <a:pt x="376" y="27"/>
                </a:cubicBezTo>
                <a:cubicBezTo>
                  <a:pt x="325" y="9"/>
                  <a:pt x="274" y="1"/>
                  <a:pt x="22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85" name="Google Shape;17185;p116"/>
          <p:cNvSpPr/>
          <p:nvPr/>
        </p:nvSpPr>
        <p:spPr>
          <a:xfrm>
            <a:off x="2977959" y="4424274"/>
            <a:ext cx="50213" cy="59824"/>
          </a:xfrm>
          <a:custGeom>
            <a:rect b="b" l="l" r="r" t="t"/>
            <a:pathLst>
              <a:path extrusionOk="0" h="3212" w="2696">
                <a:moveTo>
                  <a:pt x="242" y="0"/>
                </a:moveTo>
                <a:cubicBezTo>
                  <a:pt x="210" y="0"/>
                  <a:pt x="175" y="7"/>
                  <a:pt x="137" y="23"/>
                </a:cubicBezTo>
                <a:cubicBezTo>
                  <a:pt x="68" y="57"/>
                  <a:pt x="34" y="159"/>
                  <a:pt x="0" y="227"/>
                </a:cubicBezTo>
                <a:cubicBezTo>
                  <a:pt x="34" y="330"/>
                  <a:pt x="68" y="432"/>
                  <a:pt x="137" y="534"/>
                </a:cubicBezTo>
                <a:cubicBezTo>
                  <a:pt x="819" y="1387"/>
                  <a:pt x="1467" y="2206"/>
                  <a:pt x="2116" y="3025"/>
                </a:cubicBezTo>
                <a:cubicBezTo>
                  <a:pt x="2184" y="3094"/>
                  <a:pt x="2218" y="3128"/>
                  <a:pt x="2321" y="3196"/>
                </a:cubicBezTo>
                <a:cubicBezTo>
                  <a:pt x="2366" y="3196"/>
                  <a:pt x="2457" y="3211"/>
                  <a:pt x="2523" y="3211"/>
                </a:cubicBezTo>
                <a:cubicBezTo>
                  <a:pt x="2556" y="3211"/>
                  <a:pt x="2582" y="3207"/>
                  <a:pt x="2594" y="3196"/>
                </a:cubicBezTo>
                <a:cubicBezTo>
                  <a:pt x="2662" y="3094"/>
                  <a:pt x="2696" y="2991"/>
                  <a:pt x="2696" y="2855"/>
                </a:cubicBezTo>
                <a:cubicBezTo>
                  <a:pt x="2696" y="2821"/>
                  <a:pt x="2594" y="2752"/>
                  <a:pt x="2559" y="2684"/>
                </a:cubicBezTo>
                <a:cubicBezTo>
                  <a:pt x="1877" y="1831"/>
                  <a:pt x="1194" y="1012"/>
                  <a:pt x="512" y="159"/>
                </a:cubicBezTo>
                <a:cubicBezTo>
                  <a:pt x="433" y="80"/>
                  <a:pt x="353" y="0"/>
                  <a:pt x="2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86" name="Google Shape;17186;p116"/>
          <p:cNvSpPr/>
          <p:nvPr/>
        </p:nvSpPr>
        <p:spPr>
          <a:xfrm>
            <a:off x="3007813" y="4515233"/>
            <a:ext cx="54050" cy="53826"/>
          </a:xfrm>
          <a:custGeom>
            <a:rect b="b" l="l" r="r" t="t"/>
            <a:pathLst>
              <a:path extrusionOk="0" h="2890" w="2902">
                <a:moveTo>
                  <a:pt x="232" y="0"/>
                </a:moveTo>
                <a:cubicBezTo>
                  <a:pt x="116" y="0"/>
                  <a:pt x="1" y="117"/>
                  <a:pt x="1" y="257"/>
                </a:cubicBezTo>
                <a:cubicBezTo>
                  <a:pt x="35" y="359"/>
                  <a:pt x="103" y="428"/>
                  <a:pt x="137" y="496"/>
                </a:cubicBezTo>
                <a:cubicBezTo>
                  <a:pt x="820" y="1178"/>
                  <a:pt x="1502" y="1895"/>
                  <a:pt x="2185" y="2577"/>
                </a:cubicBezTo>
                <a:cubicBezTo>
                  <a:pt x="2287" y="2680"/>
                  <a:pt x="2355" y="2748"/>
                  <a:pt x="2458" y="2816"/>
                </a:cubicBezTo>
                <a:cubicBezTo>
                  <a:pt x="2521" y="2864"/>
                  <a:pt x="2592" y="2889"/>
                  <a:pt x="2656" y="2889"/>
                </a:cubicBezTo>
                <a:cubicBezTo>
                  <a:pt x="2731" y="2889"/>
                  <a:pt x="2797" y="2855"/>
                  <a:pt x="2833" y="2782"/>
                </a:cubicBezTo>
                <a:cubicBezTo>
                  <a:pt x="2901" y="2680"/>
                  <a:pt x="2867" y="2577"/>
                  <a:pt x="2833" y="2475"/>
                </a:cubicBezTo>
                <a:cubicBezTo>
                  <a:pt x="2663" y="2304"/>
                  <a:pt x="2526" y="2134"/>
                  <a:pt x="2355" y="1963"/>
                </a:cubicBezTo>
                <a:cubicBezTo>
                  <a:pt x="1775" y="1383"/>
                  <a:pt x="1195" y="803"/>
                  <a:pt x="615" y="223"/>
                </a:cubicBezTo>
                <a:cubicBezTo>
                  <a:pt x="513" y="155"/>
                  <a:pt x="410" y="86"/>
                  <a:pt x="308" y="18"/>
                </a:cubicBezTo>
                <a:cubicBezTo>
                  <a:pt x="283" y="6"/>
                  <a:pt x="258" y="0"/>
                  <a:pt x="23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87" name="Google Shape;17187;p116"/>
          <p:cNvSpPr/>
          <p:nvPr/>
        </p:nvSpPr>
        <p:spPr>
          <a:xfrm>
            <a:off x="3351627" y="3938435"/>
            <a:ext cx="38777" cy="63660"/>
          </a:xfrm>
          <a:custGeom>
            <a:rect b="b" l="l" r="r" t="t"/>
            <a:pathLst>
              <a:path extrusionOk="0" h="3418" w="2082">
                <a:moveTo>
                  <a:pt x="256" y="1"/>
                </a:moveTo>
                <a:cubicBezTo>
                  <a:pt x="240" y="1"/>
                  <a:pt x="223" y="2"/>
                  <a:pt x="205" y="5"/>
                </a:cubicBezTo>
                <a:cubicBezTo>
                  <a:pt x="1" y="74"/>
                  <a:pt x="1" y="244"/>
                  <a:pt x="69" y="449"/>
                </a:cubicBezTo>
                <a:cubicBezTo>
                  <a:pt x="137" y="654"/>
                  <a:pt x="171" y="722"/>
                  <a:pt x="239" y="858"/>
                </a:cubicBezTo>
                <a:cubicBezTo>
                  <a:pt x="581" y="1541"/>
                  <a:pt x="956" y="2257"/>
                  <a:pt x="1331" y="2940"/>
                </a:cubicBezTo>
                <a:cubicBezTo>
                  <a:pt x="1365" y="3076"/>
                  <a:pt x="1468" y="3179"/>
                  <a:pt x="1570" y="3281"/>
                </a:cubicBezTo>
                <a:cubicBezTo>
                  <a:pt x="1604" y="3349"/>
                  <a:pt x="1673" y="3384"/>
                  <a:pt x="1775" y="3418"/>
                </a:cubicBezTo>
                <a:cubicBezTo>
                  <a:pt x="1980" y="3418"/>
                  <a:pt x="2082" y="3247"/>
                  <a:pt x="2014" y="3076"/>
                </a:cubicBezTo>
                <a:cubicBezTo>
                  <a:pt x="1946" y="2940"/>
                  <a:pt x="1877" y="2803"/>
                  <a:pt x="1809" y="2701"/>
                </a:cubicBezTo>
                <a:cubicBezTo>
                  <a:pt x="1400" y="1882"/>
                  <a:pt x="956" y="1063"/>
                  <a:pt x="546" y="278"/>
                </a:cubicBezTo>
                <a:cubicBezTo>
                  <a:pt x="484" y="154"/>
                  <a:pt x="422" y="1"/>
                  <a:pt x="25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88" name="Google Shape;17188;p116"/>
          <p:cNvSpPr/>
          <p:nvPr/>
        </p:nvSpPr>
        <p:spPr>
          <a:xfrm>
            <a:off x="3263294" y="4232915"/>
            <a:ext cx="38144" cy="51442"/>
          </a:xfrm>
          <a:custGeom>
            <a:rect b="b" l="l" r="r" t="t"/>
            <a:pathLst>
              <a:path extrusionOk="0" h="2762" w="2048">
                <a:moveTo>
                  <a:pt x="252" y="1"/>
                </a:moveTo>
                <a:cubicBezTo>
                  <a:pt x="205" y="1"/>
                  <a:pt x="154" y="9"/>
                  <a:pt x="103" y="26"/>
                </a:cubicBezTo>
                <a:cubicBezTo>
                  <a:pt x="69" y="61"/>
                  <a:pt x="35" y="129"/>
                  <a:pt x="0" y="197"/>
                </a:cubicBezTo>
                <a:cubicBezTo>
                  <a:pt x="35" y="299"/>
                  <a:pt x="69" y="402"/>
                  <a:pt x="103" y="470"/>
                </a:cubicBezTo>
                <a:cubicBezTo>
                  <a:pt x="546" y="1118"/>
                  <a:pt x="922" y="1733"/>
                  <a:pt x="1331" y="2381"/>
                </a:cubicBezTo>
                <a:cubicBezTo>
                  <a:pt x="1399" y="2517"/>
                  <a:pt x="1502" y="2620"/>
                  <a:pt x="1604" y="2722"/>
                </a:cubicBezTo>
                <a:cubicBezTo>
                  <a:pt x="1663" y="2742"/>
                  <a:pt x="1734" y="2762"/>
                  <a:pt x="1802" y="2762"/>
                </a:cubicBezTo>
                <a:cubicBezTo>
                  <a:pt x="1853" y="2762"/>
                  <a:pt x="1902" y="2751"/>
                  <a:pt x="1945" y="2722"/>
                </a:cubicBezTo>
                <a:cubicBezTo>
                  <a:pt x="2014" y="2654"/>
                  <a:pt x="2048" y="2517"/>
                  <a:pt x="2014" y="2415"/>
                </a:cubicBezTo>
                <a:cubicBezTo>
                  <a:pt x="1911" y="2210"/>
                  <a:pt x="1775" y="2040"/>
                  <a:pt x="1638" y="1835"/>
                </a:cubicBezTo>
                <a:cubicBezTo>
                  <a:pt x="1297" y="1357"/>
                  <a:pt x="956" y="811"/>
                  <a:pt x="615" y="299"/>
                </a:cubicBezTo>
                <a:cubicBezTo>
                  <a:pt x="546" y="197"/>
                  <a:pt x="478" y="95"/>
                  <a:pt x="376" y="26"/>
                </a:cubicBezTo>
                <a:cubicBezTo>
                  <a:pt x="342" y="9"/>
                  <a:pt x="299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89" name="Google Shape;17189;p116"/>
          <p:cNvSpPr/>
          <p:nvPr/>
        </p:nvSpPr>
        <p:spPr>
          <a:xfrm>
            <a:off x="3071376" y="4600064"/>
            <a:ext cx="43862" cy="41571"/>
          </a:xfrm>
          <a:custGeom>
            <a:rect b="b" l="l" r="r" t="t"/>
            <a:pathLst>
              <a:path extrusionOk="0" h="2232" w="2355">
                <a:moveTo>
                  <a:pt x="253" y="1"/>
                </a:moveTo>
                <a:cubicBezTo>
                  <a:pt x="120" y="1"/>
                  <a:pt x="0" y="118"/>
                  <a:pt x="0" y="275"/>
                </a:cubicBezTo>
                <a:cubicBezTo>
                  <a:pt x="68" y="343"/>
                  <a:pt x="137" y="411"/>
                  <a:pt x="171" y="479"/>
                </a:cubicBezTo>
                <a:cubicBezTo>
                  <a:pt x="649" y="957"/>
                  <a:pt x="1126" y="1469"/>
                  <a:pt x="1604" y="1947"/>
                </a:cubicBezTo>
                <a:cubicBezTo>
                  <a:pt x="1604" y="1947"/>
                  <a:pt x="1604" y="1981"/>
                  <a:pt x="1604" y="1981"/>
                </a:cubicBezTo>
                <a:cubicBezTo>
                  <a:pt x="1771" y="2148"/>
                  <a:pt x="1905" y="2231"/>
                  <a:pt x="2017" y="2231"/>
                </a:cubicBezTo>
                <a:cubicBezTo>
                  <a:pt x="2065" y="2231"/>
                  <a:pt x="2109" y="2216"/>
                  <a:pt x="2150" y="2185"/>
                </a:cubicBezTo>
                <a:cubicBezTo>
                  <a:pt x="2355" y="1947"/>
                  <a:pt x="2184" y="1810"/>
                  <a:pt x="2048" y="1674"/>
                </a:cubicBezTo>
                <a:cubicBezTo>
                  <a:pt x="1604" y="1196"/>
                  <a:pt x="1160" y="718"/>
                  <a:pt x="717" y="275"/>
                </a:cubicBezTo>
                <a:cubicBezTo>
                  <a:pt x="614" y="172"/>
                  <a:pt x="478" y="70"/>
                  <a:pt x="376" y="36"/>
                </a:cubicBezTo>
                <a:cubicBezTo>
                  <a:pt x="336" y="12"/>
                  <a:pt x="294" y="1"/>
                  <a:pt x="25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90" name="Google Shape;17190;p116"/>
          <p:cNvSpPr/>
          <p:nvPr/>
        </p:nvSpPr>
        <p:spPr>
          <a:xfrm>
            <a:off x="3391034" y="4090480"/>
            <a:ext cx="34959" cy="39988"/>
          </a:xfrm>
          <a:custGeom>
            <a:rect b="b" l="l" r="r" t="t"/>
            <a:pathLst>
              <a:path extrusionOk="0" h="2147" w="1877">
                <a:moveTo>
                  <a:pt x="331" y="1"/>
                </a:moveTo>
                <a:cubicBezTo>
                  <a:pt x="281" y="1"/>
                  <a:pt x="228" y="20"/>
                  <a:pt x="171" y="65"/>
                </a:cubicBezTo>
                <a:cubicBezTo>
                  <a:pt x="0" y="167"/>
                  <a:pt x="68" y="304"/>
                  <a:pt x="171" y="440"/>
                </a:cubicBezTo>
                <a:cubicBezTo>
                  <a:pt x="512" y="918"/>
                  <a:pt x="819" y="1396"/>
                  <a:pt x="1160" y="1874"/>
                </a:cubicBezTo>
                <a:cubicBezTo>
                  <a:pt x="1263" y="1976"/>
                  <a:pt x="1365" y="2044"/>
                  <a:pt x="1502" y="2147"/>
                </a:cubicBezTo>
                <a:cubicBezTo>
                  <a:pt x="1775" y="2112"/>
                  <a:pt x="1877" y="1942"/>
                  <a:pt x="1706" y="1703"/>
                </a:cubicBezTo>
                <a:cubicBezTo>
                  <a:pt x="1399" y="1259"/>
                  <a:pt x="1092" y="816"/>
                  <a:pt x="751" y="372"/>
                </a:cubicBezTo>
                <a:cubicBezTo>
                  <a:pt x="717" y="304"/>
                  <a:pt x="648" y="236"/>
                  <a:pt x="614" y="167"/>
                </a:cubicBezTo>
                <a:cubicBezTo>
                  <a:pt x="523" y="76"/>
                  <a:pt x="432" y="1"/>
                  <a:pt x="33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91" name="Google Shape;17191;p116"/>
          <p:cNvSpPr/>
          <p:nvPr/>
        </p:nvSpPr>
        <p:spPr>
          <a:xfrm>
            <a:off x="3209918" y="4047832"/>
            <a:ext cx="29874" cy="38144"/>
          </a:xfrm>
          <a:custGeom>
            <a:rect b="b" l="l" r="r" t="t"/>
            <a:pathLst>
              <a:path extrusionOk="0" h="2048" w="1604">
                <a:moveTo>
                  <a:pt x="102" y="1"/>
                </a:moveTo>
                <a:cubicBezTo>
                  <a:pt x="68" y="35"/>
                  <a:pt x="34" y="137"/>
                  <a:pt x="0" y="239"/>
                </a:cubicBezTo>
                <a:cubicBezTo>
                  <a:pt x="0" y="239"/>
                  <a:pt x="0" y="274"/>
                  <a:pt x="0" y="274"/>
                </a:cubicBezTo>
                <a:cubicBezTo>
                  <a:pt x="205" y="922"/>
                  <a:pt x="580" y="1502"/>
                  <a:pt x="1092" y="1946"/>
                </a:cubicBezTo>
                <a:cubicBezTo>
                  <a:pt x="1126" y="1980"/>
                  <a:pt x="1194" y="2014"/>
                  <a:pt x="1263" y="2048"/>
                </a:cubicBezTo>
                <a:cubicBezTo>
                  <a:pt x="1467" y="2048"/>
                  <a:pt x="1604" y="1843"/>
                  <a:pt x="1501" y="1707"/>
                </a:cubicBezTo>
                <a:cubicBezTo>
                  <a:pt x="1365" y="1536"/>
                  <a:pt x="1297" y="1502"/>
                  <a:pt x="1228" y="1365"/>
                </a:cubicBezTo>
                <a:cubicBezTo>
                  <a:pt x="990" y="1024"/>
                  <a:pt x="785" y="683"/>
                  <a:pt x="580" y="342"/>
                </a:cubicBezTo>
                <a:cubicBezTo>
                  <a:pt x="512" y="239"/>
                  <a:pt x="512" y="103"/>
                  <a:pt x="410" y="69"/>
                </a:cubicBezTo>
                <a:cubicBezTo>
                  <a:pt x="307" y="1"/>
                  <a:pt x="205" y="1"/>
                  <a:pt x="10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92" name="Google Shape;17192;p116"/>
          <p:cNvSpPr/>
          <p:nvPr/>
        </p:nvSpPr>
        <p:spPr>
          <a:xfrm>
            <a:off x="3347809" y="4016916"/>
            <a:ext cx="23542" cy="33115"/>
          </a:xfrm>
          <a:custGeom>
            <a:rect b="b" l="l" r="r" t="t"/>
            <a:pathLst>
              <a:path extrusionOk="0" h="1778" w="1264">
                <a:moveTo>
                  <a:pt x="274" y="1"/>
                </a:moveTo>
                <a:cubicBezTo>
                  <a:pt x="243" y="1"/>
                  <a:pt x="209" y="8"/>
                  <a:pt x="171" y="23"/>
                </a:cubicBezTo>
                <a:cubicBezTo>
                  <a:pt x="137" y="57"/>
                  <a:pt x="69" y="159"/>
                  <a:pt x="1" y="261"/>
                </a:cubicBezTo>
                <a:cubicBezTo>
                  <a:pt x="240" y="773"/>
                  <a:pt x="410" y="1319"/>
                  <a:pt x="854" y="1729"/>
                </a:cubicBezTo>
                <a:cubicBezTo>
                  <a:pt x="926" y="1753"/>
                  <a:pt x="1016" y="1777"/>
                  <a:pt x="1098" y="1777"/>
                </a:cubicBezTo>
                <a:cubicBezTo>
                  <a:pt x="1132" y="1777"/>
                  <a:pt x="1165" y="1773"/>
                  <a:pt x="1195" y="1763"/>
                </a:cubicBezTo>
                <a:cubicBezTo>
                  <a:pt x="1263" y="1661"/>
                  <a:pt x="1263" y="1558"/>
                  <a:pt x="1229" y="1456"/>
                </a:cubicBezTo>
                <a:cubicBezTo>
                  <a:pt x="1024" y="1012"/>
                  <a:pt x="751" y="603"/>
                  <a:pt x="513" y="193"/>
                </a:cubicBezTo>
                <a:cubicBezTo>
                  <a:pt x="459" y="87"/>
                  <a:pt x="385" y="1"/>
                  <a:pt x="27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93" name="Google Shape;17193;p116"/>
          <p:cNvSpPr/>
          <p:nvPr/>
        </p:nvSpPr>
        <p:spPr>
          <a:xfrm>
            <a:off x="3417722" y="4047832"/>
            <a:ext cx="23523" cy="33469"/>
          </a:xfrm>
          <a:custGeom>
            <a:rect b="b" l="l" r="r" t="t"/>
            <a:pathLst>
              <a:path extrusionOk="0" h="1797" w="1263">
                <a:moveTo>
                  <a:pt x="171" y="1"/>
                </a:moveTo>
                <a:cubicBezTo>
                  <a:pt x="103" y="35"/>
                  <a:pt x="34" y="171"/>
                  <a:pt x="0" y="205"/>
                </a:cubicBezTo>
                <a:cubicBezTo>
                  <a:pt x="0" y="308"/>
                  <a:pt x="34" y="376"/>
                  <a:pt x="69" y="478"/>
                </a:cubicBezTo>
                <a:lnTo>
                  <a:pt x="683" y="1604"/>
                </a:lnTo>
                <a:cubicBezTo>
                  <a:pt x="763" y="1711"/>
                  <a:pt x="843" y="1797"/>
                  <a:pt x="955" y="1797"/>
                </a:cubicBezTo>
                <a:cubicBezTo>
                  <a:pt x="987" y="1797"/>
                  <a:pt x="1021" y="1790"/>
                  <a:pt x="1058" y="1775"/>
                </a:cubicBezTo>
                <a:cubicBezTo>
                  <a:pt x="1263" y="1707"/>
                  <a:pt x="1263" y="1536"/>
                  <a:pt x="1160" y="1400"/>
                </a:cubicBezTo>
                <a:cubicBezTo>
                  <a:pt x="956" y="956"/>
                  <a:pt x="717" y="547"/>
                  <a:pt x="444" y="103"/>
                </a:cubicBezTo>
                <a:cubicBezTo>
                  <a:pt x="376" y="35"/>
                  <a:pt x="273" y="1"/>
                  <a:pt x="17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94" name="Google Shape;17194;p116"/>
          <p:cNvSpPr/>
          <p:nvPr/>
        </p:nvSpPr>
        <p:spPr>
          <a:xfrm>
            <a:off x="3061841" y="4344844"/>
            <a:ext cx="31160" cy="26038"/>
          </a:xfrm>
          <a:custGeom>
            <a:rect b="b" l="l" r="r" t="t"/>
            <a:pathLst>
              <a:path extrusionOk="0" h="1398" w="1673">
                <a:moveTo>
                  <a:pt x="217" y="1"/>
                </a:moveTo>
                <a:cubicBezTo>
                  <a:pt x="106" y="1"/>
                  <a:pt x="0" y="93"/>
                  <a:pt x="0" y="227"/>
                </a:cubicBezTo>
                <a:cubicBezTo>
                  <a:pt x="35" y="295"/>
                  <a:pt x="35" y="329"/>
                  <a:pt x="103" y="398"/>
                </a:cubicBezTo>
                <a:cubicBezTo>
                  <a:pt x="376" y="670"/>
                  <a:pt x="683" y="943"/>
                  <a:pt x="956" y="1251"/>
                </a:cubicBezTo>
                <a:cubicBezTo>
                  <a:pt x="990" y="1285"/>
                  <a:pt x="1024" y="1285"/>
                  <a:pt x="1092" y="1319"/>
                </a:cubicBezTo>
                <a:cubicBezTo>
                  <a:pt x="1171" y="1358"/>
                  <a:pt x="1273" y="1398"/>
                  <a:pt x="1371" y="1398"/>
                </a:cubicBezTo>
                <a:cubicBezTo>
                  <a:pt x="1442" y="1398"/>
                  <a:pt x="1512" y="1377"/>
                  <a:pt x="1570" y="1319"/>
                </a:cubicBezTo>
                <a:cubicBezTo>
                  <a:pt x="1672" y="1148"/>
                  <a:pt x="1536" y="1012"/>
                  <a:pt x="1399" y="909"/>
                </a:cubicBezTo>
                <a:cubicBezTo>
                  <a:pt x="1092" y="670"/>
                  <a:pt x="853" y="432"/>
                  <a:pt x="580" y="193"/>
                </a:cubicBezTo>
                <a:cubicBezTo>
                  <a:pt x="512" y="125"/>
                  <a:pt x="410" y="56"/>
                  <a:pt x="308" y="22"/>
                </a:cubicBezTo>
                <a:cubicBezTo>
                  <a:pt x="278" y="8"/>
                  <a:pt x="248" y="1"/>
                  <a:pt x="21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95" name="Google Shape;17195;p116"/>
          <p:cNvSpPr/>
          <p:nvPr/>
        </p:nvSpPr>
        <p:spPr>
          <a:xfrm>
            <a:off x="3234688" y="3997920"/>
            <a:ext cx="22276" cy="29763"/>
          </a:xfrm>
          <a:custGeom>
            <a:rect b="b" l="l" r="r" t="t"/>
            <a:pathLst>
              <a:path extrusionOk="0" h="1598" w="1196">
                <a:moveTo>
                  <a:pt x="324" y="1"/>
                </a:moveTo>
                <a:cubicBezTo>
                  <a:pt x="299" y="1"/>
                  <a:pt x="271" y="6"/>
                  <a:pt x="240" y="19"/>
                </a:cubicBezTo>
                <a:cubicBezTo>
                  <a:pt x="69" y="53"/>
                  <a:pt x="69" y="190"/>
                  <a:pt x="1" y="258"/>
                </a:cubicBezTo>
                <a:cubicBezTo>
                  <a:pt x="69" y="633"/>
                  <a:pt x="206" y="1009"/>
                  <a:pt x="479" y="1316"/>
                </a:cubicBezTo>
                <a:cubicBezTo>
                  <a:pt x="581" y="1452"/>
                  <a:pt x="717" y="1520"/>
                  <a:pt x="854" y="1589"/>
                </a:cubicBezTo>
                <a:cubicBezTo>
                  <a:pt x="873" y="1595"/>
                  <a:pt x="894" y="1598"/>
                  <a:pt x="916" y="1598"/>
                </a:cubicBezTo>
                <a:cubicBezTo>
                  <a:pt x="1007" y="1598"/>
                  <a:pt x="1112" y="1548"/>
                  <a:pt x="1195" y="1520"/>
                </a:cubicBezTo>
                <a:cubicBezTo>
                  <a:pt x="1195" y="1418"/>
                  <a:pt x="1195" y="1281"/>
                  <a:pt x="1127" y="1213"/>
                </a:cubicBezTo>
                <a:cubicBezTo>
                  <a:pt x="786" y="1009"/>
                  <a:pt x="581" y="667"/>
                  <a:pt x="547" y="326"/>
                </a:cubicBezTo>
                <a:cubicBezTo>
                  <a:pt x="513" y="292"/>
                  <a:pt x="513" y="258"/>
                  <a:pt x="547" y="224"/>
                </a:cubicBezTo>
                <a:cubicBezTo>
                  <a:pt x="491" y="112"/>
                  <a:pt x="435" y="1"/>
                  <a:pt x="32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96" name="Google Shape;17196;p116"/>
          <p:cNvSpPr/>
          <p:nvPr/>
        </p:nvSpPr>
        <p:spPr>
          <a:xfrm>
            <a:off x="3303335" y="4016991"/>
            <a:ext cx="19705" cy="27043"/>
          </a:xfrm>
          <a:custGeom>
            <a:rect b="b" l="l" r="r" t="t"/>
            <a:pathLst>
              <a:path extrusionOk="0" h="1452" w="1058">
                <a:moveTo>
                  <a:pt x="292" y="0"/>
                </a:moveTo>
                <a:cubicBezTo>
                  <a:pt x="265" y="0"/>
                  <a:pt x="236" y="6"/>
                  <a:pt x="205" y="19"/>
                </a:cubicBezTo>
                <a:cubicBezTo>
                  <a:pt x="68" y="87"/>
                  <a:pt x="68" y="189"/>
                  <a:pt x="0" y="257"/>
                </a:cubicBezTo>
                <a:cubicBezTo>
                  <a:pt x="68" y="530"/>
                  <a:pt x="137" y="803"/>
                  <a:pt x="273" y="1042"/>
                </a:cubicBezTo>
                <a:cubicBezTo>
                  <a:pt x="410" y="1213"/>
                  <a:pt x="546" y="1349"/>
                  <a:pt x="751" y="1452"/>
                </a:cubicBezTo>
                <a:cubicBezTo>
                  <a:pt x="819" y="1452"/>
                  <a:pt x="921" y="1452"/>
                  <a:pt x="990" y="1384"/>
                </a:cubicBezTo>
                <a:cubicBezTo>
                  <a:pt x="1058" y="1349"/>
                  <a:pt x="1058" y="1179"/>
                  <a:pt x="1024" y="1145"/>
                </a:cubicBezTo>
                <a:cubicBezTo>
                  <a:pt x="751" y="906"/>
                  <a:pt x="580" y="565"/>
                  <a:pt x="546" y="223"/>
                </a:cubicBezTo>
                <a:cubicBezTo>
                  <a:pt x="490" y="112"/>
                  <a:pt x="412" y="0"/>
                  <a:pt x="29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97" name="Google Shape;17197;p116"/>
          <p:cNvSpPr/>
          <p:nvPr/>
        </p:nvSpPr>
        <p:spPr>
          <a:xfrm>
            <a:off x="3114025" y="4450012"/>
            <a:ext cx="25367" cy="16986"/>
          </a:xfrm>
          <a:custGeom>
            <a:rect b="b" l="l" r="r" t="t"/>
            <a:pathLst>
              <a:path extrusionOk="0" h="912" w="1362">
                <a:moveTo>
                  <a:pt x="310" y="0"/>
                </a:moveTo>
                <a:cubicBezTo>
                  <a:pt x="134" y="0"/>
                  <a:pt x="0" y="129"/>
                  <a:pt x="31" y="313"/>
                </a:cubicBezTo>
                <a:cubicBezTo>
                  <a:pt x="65" y="381"/>
                  <a:pt x="133" y="449"/>
                  <a:pt x="235" y="483"/>
                </a:cubicBezTo>
                <a:cubicBezTo>
                  <a:pt x="440" y="586"/>
                  <a:pt x="645" y="688"/>
                  <a:pt x="850" y="790"/>
                </a:cubicBezTo>
                <a:cubicBezTo>
                  <a:pt x="945" y="867"/>
                  <a:pt x="1009" y="911"/>
                  <a:pt x="1070" y="911"/>
                </a:cubicBezTo>
                <a:cubicBezTo>
                  <a:pt x="1118" y="911"/>
                  <a:pt x="1165" y="884"/>
                  <a:pt x="1225" y="824"/>
                </a:cubicBezTo>
                <a:cubicBezTo>
                  <a:pt x="1361" y="722"/>
                  <a:pt x="1293" y="586"/>
                  <a:pt x="1225" y="483"/>
                </a:cubicBezTo>
                <a:cubicBezTo>
                  <a:pt x="1020" y="210"/>
                  <a:pt x="713" y="40"/>
                  <a:pt x="372" y="5"/>
                </a:cubicBezTo>
                <a:cubicBezTo>
                  <a:pt x="351" y="2"/>
                  <a:pt x="330" y="0"/>
                  <a:pt x="3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98" name="Google Shape;17198;p116"/>
          <p:cNvSpPr/>
          <p:nvPr/>
        </p:nvSpPr>
        <p:spPr>
          <a:xfrm>
            <a:off x="3357977" y="4252060"/>
            <a:ext cx="13373" cy="16949"/>
          </a:xfrm>
          <a:custGeom>
            <a:rect b="b" l="l" r="r" t="t"/>
            <a:pathLst>
              <a:path extrusionOk="0" h="910" w="718">
                <a:moveTo>
                  <a:pt x="324" y="0"/>
                </a:moveTo>
                <a:cubicBezTo>
                  <a:pt x="298" y="0"/>
                  <a:pt x="270" y="7"/>
                  <a:pt x="240" y="22"/>
                </a:cubicBezTo>
                <a:cubicBezTo>
                  <a:pt x="137" y="56"/>
                  <a:pt x="69" y="193"/>
                  <a:pt x="1" y="295"/>
                </a:cubicBezTo>
                <a:cubicBezTo>
                  <a:pt x="69" y="466"/>
                  <a:pt x="171" y="636"/>
                  <a:pt x="274" y="807"/>
                </a:cubicBezTo>
                <a:cubicBezTo>
                  <a:pt x="342" y="875"/>
                  <a:pt x="513" y="875"/>
                  <a:pt x="615" y="909"/>
                </a:cubicBezTo>
                <a:cubicBezTo>
                  <a:pt x="649" y="841"/>
                  <a:pt x="683" y="739"/>
                  <a:pt x="717" y="602"/>
                </a:cubicBezTo>
                <a:cubicBezTo>
                  <a:pt x="683" y="466"/>
                  <a:pt x="615" y="329"/>
                  <a:pt x="547" y="193"/>
                </a:cubicBezTo>
                <a:cubicBezTo>
                  <a:pt x="493" y="86"/>
                  <a:pt x="419" y="0"/>
                  <a:pt x="3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99" name="Google Shape;17199;p116"/>
          <p:cNvSpPr/>
          <p:nvPr/>
        </p:nvSpPr>
        <p:spPr>
          <a:xfrm>
            <a:off x="3281713" y="3983542"/>
            <a:ext cx="9499" cy="11566"/>
          </a:xfrm>
          <a:custGeom>
            <a:rect b="b" l="l" r="r" t="t"/>
            <a:pathLst>
              <a:path extrusionOk="0" h="621" w="510">
                <a:moveTo>
                  <a:pt x="258" y="1"/>
                </a:moveTo>
                <a:cubicBezTo>
                  <a:pt x="241" y="1"/>
                  <a:pt x="224" y="3"/>
                  <a:pt x="206" y="6"/>
                </a:cubicBezTo>
                <a:cubicBezTo>
                  <a:pt x="137" y="6"/>
                  <a:pt x="1" y="143"/>
                  <a:pt x="1" y="177"/>
                </a:cubicBezTo>
                <a:cubicBezTo>
                  <a:pt x="69" y="347"/>
                  <a:pt x="137" y="484"/>
                  <a:pt x="240" y="620"/>
                </a:cubicBezTo>
                <a:cubicBezTo>
                  <a:pt x="342" y="450"/>
                  <a:pt x="445" y="347"/>
                  <a:pt x="479" y="279"/>
                </a:cubicBezTo>
                <a:cubicBezTo>
                  <a:pt x="509" y="126"/>
                  <a:pt x="403" y="1"/>
                  <a:pt x="2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00" name="Google Shape;17200;p116"/>
          <p:cNvSpPr/>
          <p:nvPr/>
        </p:nvSpPr>
        <p:spPr>
          <a:xfrm>
            <a:off x="2836866" y="2096711"/>
            <a:ext cx="154457" cy="305841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01" name="Google Shape;17201;p116"/>
          <p:cNvSpPr/>
          <p:nvPr/>
        </p:nvSpPr>
        <p:spPr>
          <a:xfrm>
            <a:off x="414976" y="2191627"/>
            <a:ext cx="154457" cy="305711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02" name="Google Shape;17202;p116"/>
          <p:cNvSpPr/>
          <p:nvPr/>
        </p:nvSpPr>
        <p:spPr>
          <a:xfrm>
            <a:off x="2566833" y="707057"/>
            <a:ext cx="89624" cy="148069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03" name="Google Shape;17203;p116"/>
          <p:cNvSpPr/>
          <p:nvPr/>
        </p:nvSpPr>
        <p:spPr>
          <a:xfrm>
            <a:off x="1145176" y="2293993"/>
            <a:ext cx="89624" cy="148069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04" name="Google Shape;17204;p116"/>
          <p:cNvSpPr/>
          <p:nvPr/>
        </p:nvSpPr>
        <p:spPr>
          <a:xfrm>
            <a:off x="2624611" y="4722888"/>
            <a:ext cx="369278" cy="418299"/>
          </a:xfrm>
          <a:custGeom>
            <a:rect b="b" l="l" r="r" t="t"/>
            <a:pathLst>
              <a:path extrusionOk="0" h="22459" w="19827">
                <a:moveTo>
                  <a:pt x="9453" y="2279"/>
                </a:moveTo>
                <a:cubicBezTo>
                  <a:pt x="9112" y="2927"/>
                  <a:pt x="8702" y="3541"/>
                  <a:pt x="8190" y="4087"/>
                </a:cubicBezTo>
                <a:lnTo>
                  <a:pt x="8020" y="3916"/>
                </a:lnTo>
                <a:cubicBezTo>
                  <a:pt x="8429" y="3302"/>
                  <a:pt x="8907" y="2756"/>
                  <a:pt x="9453" y="2279"/>
                </a:cubicBezTo>
                <a:close/>
                <a:moveTo>
                  <a:pt x="12183" y="5827"/>
                </a:moveTo>
                <a:lnTo>
                  <a:pt x="12899" y="6817"/>
                </a:lnTo>
                <a:cubicBezTo>
                  <a:pt x="12831" y="6953"/>
                  <a:pt x="12797" y="7056"/>
                  <a:pt x="12763" y="7158"/>
                </a:cubicBezTo>
                <a:cubicBezTo>
                  <a:pt x="12524" y="7158"/>
                  <a:pt x="12387" y="7022"/>
                  <a:pt x="12353" y="6749"/>
                </a:cubicBezTo>
                <a:cubicBezTo>
                  <a:pt x="12285" y="6442"/>
                  <a:pt x="12217" y="6134"/>
                  <a:pt x="12183" y="5827"/>
                </a:cubicBezTo>
                <a:close/>
                <a:moveTo>
                  <a:pt x="6416" y="7533"/>
                </a:moveTo>
                <a:lnTo>
                  <a:pt x="6416" y="7602"/>
                </a:lnTo>
                <a:lnTo>
                  <a:pt x="6143" y="7704"/>
                </a:lnTo>
                <a:lnTo>
                  <a:pt x="6416" y="7533"/>
                </a:lnTo>
                <a:close/>
                <a:moveTo>
                  <a:pt x="10920" y="6783"/>
                </a:moveTo>
                <a:cubicBezTo>
                  <a:pt x="11057" y="7226"/>
                  <a:pt x="11193" y="7670"/>
                  <a:pt x="11330" y="8148"/>
                </a:cubicBezTo>
                <a:cubicBezTo>
                  <a:pt x="11022" y="7875"/>
                  <a:pt x="10886" y="7499"/>
                  <a:pt x="10886" y="6817"/>
                </a:cubicBezTo>
                <a:lnTo>
                  <a:pt x="10920" y="6783"/>
                </a:lnTo>
                <a:close/>
                <a:moveTo>
                  <a:pt x="14878" y="8079"/>
                </a:moveTo>
                <a:lnTo>
                  <a:pt x="15220" y="8284"/>
                </a:lnTo>
                <a:cubicBezTo>
                  <a:pt x="15168" y="8310"/>
                  <a:pt x="15126" y="8320"/>
                  <a:pt x="15089" y="8320"/>
                </a:cubicBezTo>
                <a:cubicBezTo>
                  <a:pt x="14979" y="8320"/>
                  <a:pt x="14921" y="8224"/>
                  <a:pt x="14844" y="8148"/>
                </a:cubicBezTo>
                <a:lnTo>
                  <a:pt x="14878" y="8079"/>
                </a:lnTo>
                <a:close/>
                <a:moveTo>
                  <a:pt x="6143" y="7704"/>
                </a:moveTo>
                <a:lnTo>
                  <a:pt x="6143" y="7704"/>
                </a:lnTo>
                <a:cubicBezTo>
                  <a:pt x="6109" y="7738"/>
                  <a:pt x="6075" y="7806"/>
                  <a:pt x="6075" y="7806"/>
                </a:cubicBezTo>
                <a:cubicBezTo>
                  <a:pt x="5699" y="7977"/>
                  <a:pt x="5324" y="8182"/>
                  <a:pt x="4949" y="8352"/>
                </a:cubicBezTo>
                <a:cubicBezTo>
                  <a:pt x="4901" y="8384"/>
                  <a:pt x="4846" y="8408"/>
                  <a:pt x="4791" y="8408"/>
                </a:cubicBezTo>
                <a:cubicBezTo>
                  <a:pt x="4727" y="8408"/>
                  <a:pt x="4662" y="8376"/>
                  <a:pt x="4607" y="8284"/>
                </a:cubicBezTo>
                <a:lnTo>
                  <a:pt x="6143" y="7704"/>
                </a:lnTo>
                <a:close/>
                <a:moveTo>
                  <a:pt x="7269" y="8318"/>
                </a:moveTo>
                <a:lnTo>
                  <a:pt x="7337" y="8387"/>
                </a:lnTo>
                <a:cubicBezTo>
                  <a:pt x="7201" y="8625"/>
                  <a:pt x="7098" y="8830"/>
                  <a:pt x="6962" y="9137"/>
                </a:cubicBezTo>
                <a:lnTo>
                  <a:pt x="6859" y="8591"/>
                </a:lnTo>
                <a:lnTo>
                  <a:pt x="7269" y="8318"/>
                </a:lnTo>
                <a:close/>
                <a:moveTo>
                  <a:pt x="11910" y="3507"/>
                </a:moveTo>
                <a:cubicBezTo>
                  <a:pt x="12729" y="4804"/>
                  <a:pt x="13684" y="5964"/>
                  <a:pt x="14503" y="7295"/>
                </a:cubicBezTo>
                <a:cubicBezTo>
                  <a:pt x="14481" y="7297"/>
                  <a:pt x="14458" y="7298"/>
                  <a:pt x="14436" y="7298"/>
                </a:cubicBezTo>
                <a:cubicBezTo>
                  <a:pt x="14152" y="7298"/>
                  <a:pt x="13884" y="7102"/>
                  <a:pt x="13821" y="6817"/>
                </a:cubicBezTo>
                <a:cubicBezTo>
                  <a:pt x="13752" y="6612"/>
                  <a:pt x="13684" y="6407"/>
                  <a:pt x="13582" y="6203"/>
                </a:cubicBezTo>
                <a:cubicBezTo>
                  <a:pt x="13552" y="6144"/>
                  <a:pt x="13497" y="6059"/>
                  <a:pt x="13439" y="6059"/>
                </a:cubicBezTo>
                <a:cubicBezTo>
                  <a:pt x="13430" y="6059"/>
                  <a:pt x="13420" y="6062"/>
                  <a:pt x="13411" y="6066"/>
                </a:cubicBezTo>
                <a:cubicBezTo>
                  <a:pt x="13343" y="6066"/>
                  <a:pt x="13275" y="6203"/>
                  <a:pt x="13240" y="6271"/>
                </a:cubicBezTo>
                <a:cubicBezTo>
                  <a:pt x="13240" y="6407"/>
                  <a:pt x="13240" y="6510"/>
                  <a:pt x="13275" y="6612"/>
                </a:cubicBezTo>
                <a:cubicBezTo>
                  <a:pt x="13548" y="7431"/>
                  <a:pt x="14059" y="8182"/>
                  <a:pt x="14776" y="8728"/>
                </a:cubicBezTo>
                <a:lnTo>
                  <a:pt x="14844" y="8796"/>
                </a:lnTo>
                <a:cubicBezTo>
                  <a:pt x="14968" y="8865"/>
                  <a:pt x="15047" y="8906"/>
                  <a:pt x="15109" y="8906"/>
                </a:cubicBezTo>
                <a:cubicBezTo>
                  <a:pt x="15201" y="8906"/>
                  <a:pt x="15254" y="8816"/>
                  <a:pt x="15356" y="8591"/>
                </a:cubicBezTo>
                <a:lnTo>
                  <a:pt x="15493" y="8796"/>
                </a:lnTo>
                <a:cubicBezTo>
                  <a:pt x="15254" y="8898"/>
                  <a:pt x="15186" y="9069"/>
                  <a:pt x="15288" y="9376"/>
                </a:cubicBezTo>
                <a:cubicBezTo>
                  <a:pt x="15261" y="9381"/>
                  <a:pt x="15235" y="9383"/>
                  <a:pt x="15209" y="9383"/>
                </a:cubicBezTo>
                <a:cubicBezTo>
                  <a:pt x="15031" y="9383"/>
                  <a:pt x="14861" y="9286"/>
                  <a:pt x="14742" y="9137"/>
                </a:cubicBezTo>
                <a:cubicBezTo>
                  <a:pt x="14196" y="8625"/>
                  <a:pt x="13718" y="8011"/>
                  <a:pt x="13309" y="7363"/>
                </a:cubicBezTo>
                <a:cubicBezTo>
                  <a:pt x="13138" y="7192"/>
                  <a:pt x="13104" y="6953"/>
                  <a:pt x="13206" y="6749"/>
                </a:cubicBezTo>
                <a:cubicBezTo>
                  <a:pt x="13240" y="6680"/>
                  <a:pt x="13206" y="6510"/>
                  <a:pt x="13138" y="6407"/>
                </a:cubicBezTo>
                <a:cubicBezTo>
                  <a:pt x="13036" y="6237"/>
                  <a:pt x="12899" y="6032"/>
                  <a:pt x="12763" y="5861"/>
                </a:cubicBezTo>
                <a:cubicBezTo>
                  <a:pt x="12353" y="5247"/>
                  <a:pt x="12080" y="4599"/>
                  <a:pt x="11876" y="3882"/>
                </a:cubicBezTo>
                <a:cubicBezTo>
                  <a:pt x="11876" y="3780"/>
                  <a:pt x="11841" y="3678"/>
                  <a:pt x="11841" y="3575"/>
                </a:cubicBezTo>
                <a:lnTo>
                  <a:pt x="11910" y="3507"/>
                </a:lnTo>
                <a:close/>
                <a:moveTo>
                  <a:pt x="15731" y="9103"/>
                </a:moveTo>
                <a:lnTo>
                  <a:pt x="16039" y="9581"/>
                </a:lnTo>
                <a:cubicBezTo>
                  <a:pt x="15800" y="9479"/>
                  <a:pt x="15800" y="9479"/>
                  <a:pt x="15731" y="9103"/>
                </a:cubicBezTo>
                <a:close/>
                <a:moveTo>
                  <a:pt x="10647" y="3575"/>
                </a:moveTo>
                <a:cubicBezTo>
                  <a:pt x="10681" y="4019"/>
                  <a:pt x="10681" y="4394"/>
                  <a:pt x="10715" y="4872"/>
                </a:cubicBezTo>
                <a:cubicBezTo>
                  <a:pt x="10442" y="4906"/>
                  <a:pt x="10442" y="5179"/>
                  <a:pt x="10442" y="5452"/>
                </a:cubicBezTo>
                <a:cubicBezTo>
                  <a:pt x="10408" y="6134"/>
                  <a:pt x="10442" y="6817"/>
                  <a:pt x="10545" y="7499"/>
                </a:cubicBezTo>
                <a:cubicBezTo>
                  <a:pt x="10579" y="7602"/>
                  <a:pt x="10579" y="7670"/>
                  <a:pt x="10545" y="7772"/>
                </a:cubicBezTo>
                <a:cubicBezTo>
                  <a:pt x="10408" y="8352"/>
                  <a:pt x="10442" y="9001"/>
                  <a:pt x="10613" y="9581"/>
                </a:cubicBezTo>
                <a:cubicBezTo>
                  <a:pt x="10681" y="10059"/>
                  <a:pt x="10647" y="10536"/>
                  <a:pt x="10545" y="11014"/>
                </a:cubicBezTo>
                <a:cubicBezTo>
                  <a:pt x="10545" y="11082"/>
                  <a:pt x="10477" y="11151"/>
                  <a:pt x="10442" y="11219"/>
                </a:cubicBezTo>
                <a:cubicBezTo>
                  <a:pt x="10283" y="11095"/>
                  <a:pt x="10206" y="11035"/>
                  <a:pt x="10141" y="11035"/>
                </a:cubicBezTo>
                <a:cubicBezTo>
                  <a:pt x="10080" y="11035"/>
                  <a:pt x="10029" y="11086"/>
                  <a:pt x="9931" y="11185"/>
                </a:cubicBezTo>
                <a:cubicBezTo>
                  <a:pt x="9828" y="10878"/>
                  <a:pt x="9760" y="10570"/>
                  <a:pt x="9794" y="10263"/>
                </a:cubicBezTo>
                <a:cubicBezTo>
                  <a:pt x="9862" y="9376"/>
                  <a:pt x="9931" y="8489"/>
                  <a:pt x="10033" y="7636"/>
                </a:cubicBezTo>
                <a:cubicBezTo>
                  <a:pt x="10101" y="7056"/>
                  <a:pt x="10204" y="6510"/>
                  <a:pt x="10272" y="5930"/>
                </a:cubicBezTo>
                <a:cubicBezTo>
                  <a:pt x="10306" y="5657"/>
                  <a:pt x="10306" y="5452"/>
                  <a:pt x="10101" y="5350"/>
                </a:cubicBezTo>
                <a:cubicBezTo>
                  <a:pt x="10272" y="4735"/>
                  <a:pt x="10408" y="4155"/>
                  <a:pt x="10579" y="3575"/>
                </a:cubicBezTo>
                <a:close/>
                <a:moveTo>
                  <a:pt x="9248" y="10673"/>
                </a:moveTo>
                <a:lnTo>
                  <a:pt x="9316" y="10707"/>
                </a:lnTo>
                <a:cubicBezTo>
                  <a:pt x="9316" y="11014"/>
                  <a:pt x="9316" y="11287"/>
                  <a:pt x="9248" y="11628"/>
                </a:cubicBezTo>
                <a:lnTo>
                  <a:pt x="9248" y="10673"/>
                </a:lnTo>
                <a:close/>
                <a:moveTo>
                  <a:pt x="12592" y="7738"/>
                </a:moveTo>
                <a:lnTo>
                  <a:pt x="12592" y="7738"/>
                </a:lnTo>
                <a:cubicBezTo>
                  <a:pt x="13070" y="7841"/>
                  <a:pt x="13070" y="7806"/>
                  <a:pt x="13582" y="8625"/>
                </a:cubicBezTo>
                <a:cubicBezTo>
                  <a:pt x="13548" y="8660"/>
                  <a:pt x="13513" y="8660"/>
                  <a:pt x="13479" y="8694"/>
                </a:cubicBezTo>
                <a:cubicBezTo>
                  <a:pt x="13309" y="8830"/>
                  <a:pt x="13309" y="9001"/>
                  <a:pt x="13479" y="9103"/>
                </a:cubicBezTo>
                <a:cubicBezTo>
                  <a:pt x="13616" y="9240"/>
                  <a:pt x="13786" y="9342"/>
                  <a:pt x="13957" y="9444"/>
                </a:cubicBezTo>
                <a:cubicBezTo>
                  <a:pt x="14128" y="9547"/>
                  <a:pt x="14332" y="9615"/>
                  <a:pt x="14537" y="9717"/>
                </a:cubicBezTo>
                <a:cubicBezTo>
                  <a:pt x="14981" y="9922"/>
                  <a:pt x="15356" y="10297"/>
                  <a:pt x="15493" y="10775"/>
                </a:cubicBezTo>
                <a:cubicBezTo>
                  <a:pt x="15595" y="11048"/>
                  <a:pt x="15697" y="11287"/>
                  <a:pt x="15834" y="11560"/>
                </a:cubicBezTo>
                <a:cubicBezTo>
                  <a:pt x="15643" y="11442"/>
                  <a:pt x="15534" y="11376"/>
                  <a:pt x="15464" y="11376"/>
                </a:cubicBezTo>
                <a:cubicBezTo>
                  <a:pt x="15371" y="11376"/>
                  <a:pt x="15346" y="11493"/>
                  <a:pt x="15288" y="11765"/>
                </a:cubicBezTo>
                <a:lnTo>
                  <a:pt x="14947" y="11935"/>
                </a:lnTo>
                <a:cubicBezTo>
                  <a:pt x="14810" y="11458"/>
                  <a:pt x="14708" y="10980"/>
                  <a:pt x="14571" y="10536"/>
                </a:cubicBezTo>
                <a:cubicBezTo>
                  <a:pt x="14537" y="10434"/>
                  <a:pt x="14503" y="10332"/>
                  <a:pt x="14469" y="10229"/>
                </a:cubicBezTo>
                <a:cubicBezTo>
                  <a:pt x="14435" y="10127"/>
                  <a:pt x="14332" y="10093"/>
                  <a:pt x="14264" y="10093"/>
                </a:cubicBezTo>
                <a:cubicBezTo>
                  <a:pt x="14196" y="10093"/>
                  <a:pt x="14128" y="10263"/>
                  <a:pt x="14128" y="10332"/>
                </a:cubicBezTo>
                <a:cubicBezTo>
                  <a:pt x="14162" y="10536"/>
                  <a:pt x="14196" y="10741"/>
                  <a:pt x="14230" y="10912"/>
                </a:cubicBezTo>
                <a:cubicBezTo>
                  <a:pt x="14264" y="10980"/>
                  <a:pt x="14264" y="11014"/>
                  <a:pt x="14264" y="11151"/>
                </a:cubicBezTo>
                <a:cubicBezTo>
                  <a:pt x="14025" y="10946"/>
                  <a:pt x="13855" y="10639"/>
                  <a:pt x="13786" y="10297"/>
                </a:cubicBezTo>
                <a:cubicBezTo>
                  <a:pt x="13724" y="10088"/>
                  <a:pt x="13699" y="10007"/>
                  <a:pt x="13619" y="10007"/>
                </a:cubicBezTo>
                <a:cubicBezTo>
                  <a:pt x="13569" y="10007"/>
                  <a:pt x="13496" y="10040"/>
                  <a:pt x="13377" y="10093"/>
                </a:cubicBezTo>
                <a:cubicBezTo>
                  <a:pt x="13036" y="9308"/>
                  <a:pt x="12797" y="8523"/>
                  <a:pt x="12592" y="7738"/>
                </a:cubicBezTo>
                <a:close/>
                <a:moveTo>
                  <a:pt x="9896" y="11492"/>
                </a:moveTo>
                <a:cubicBezTo>
                  <a:pt x="9828" y="11731"/>
                  <a:pt x="9794" y="11935"/>
                  <a:pt x="9726" y="12208"/>
                </a:cubicBezTo>
                <a:cubicBezTo>
                  <a:pt x="9658" y="11662"/>
                  <a:pt x="9658" y="11662"/>
                  <a:pt x="9862" y="11492"/>
                </a:cubicBezTo>
                <a:close/>
                <a:moveTo>
                  <a:pt x="5426" y="12072"/>
                </a:moveTo>
                <a:lnTo>
                  <a:pt x="5460" y="12140"/>
                </a:lnTo>
                <a:lnTo>
                  <a:pt x="5256" y="12515"/>
                </a:lnTo>
                <a:lnTo>
                  <a:pt x="5085" y="12379"/>
                </a:lnTo>
                <a:lnTo>
                  <a:pt x="5426" y="12072"/>
                </a:lnTo>
                <a:close/>
                <a:moveTo>
                  <a:pt x="8668" y="9240"/>
                </a:moveTo>
                <a:cubicBezTo>
                  <a:pt x="8600" y="9649"/>
                  <a:pt x="8497" y="10059"/>
                  <a:pt x="8395" y="10468"/>
                </a:cubicBezTo>
                <a:cubicBezTo>
                  <a:pt x="8327" y="10878"/>
                  <a:pt x="8224" y="11253"/>
                  <a:pt x="8020" y="11628"/>
                </a:cubicBezTo>
                <a:cubicBezTo>
                  <a:pt x="7781" y="11901"/>
                  <a:pt x="7815" y="12447"/>
                  <a:pt x="7405" y="12618"/>
                </a:cubicBezTo>
                <a:cubicBezTo>
                  <a:pt x="7376" y="12500"/>
                  <a:pt x="7372" y="12256"/>
                  <a:pt x="7241" y="12256"/>
                </a:cubicBezTo>
                <a:cubicBezTo>
                  <a:pt x="7219" y="12256"/>
                  <a:pt x="7195" y="12262"/>
                  <a:pt x="7167" y="12277"/>
                </a:cubicBezTo>
                <a:cubicBezTo>
                  <a:pt x="7064" y="12345"/>
                  <a:pt x="6962" y="12481"/>
                  <a:pt x="6859" y="12618"/>
                </a:cubicBezTo>
                <a:lnTo>
                  <a:pt x="6791" y="12584"/>
                </a:lnTo>
                <a:lnTo>
                  <a:pt x="7576" y="11048"/>
                </a:lnTo>
                <a:cubicBezTo>
                  <a:pt x="7576" y="11014"/>
                  <a:pt x="7610" y="10946"/>
                  <a:pt x="7644" y="10946"/>
                </a:cubicBezTo>
                <a:cubicBezTo>
                  <a:pt x="8054" y="10741"/>
                  <a:pt x="8190" y="10195"/>
                  <a:pt x="8395" y="9751"/>
                </a:cubicBezTo>
                <a:cubicBezTo>
                  <a:pt x="8463" y="9581"/>
                  <a:pt x="8566" y="9410"/>
                  <a:pt x="8668" y="9240"/>
                </a:cubicBezTo>
                <a:close/>
                <a:moveTo>
                  <a:pt x="7030" y="10980"/>
                </a:moveTo>
                <a:lnTo>
                  <a:pt x="7064" y="11048"/>
                </a:lnTo>
                <a:lnTo>
                  <a:pt x="6211" y="12686"/>
                </a:lnTo>
                <a:lnTo>
                  <a:pt x="5904" y="12311"/>
                </a:lnTo>
                <a:cubicBezTo>
                  <a:pt x="6006" y="12038"/>
                  <a:pt x="6109" y="11731"/>
                  <a:pt x="6416" y="11628"/>
                </a:cubicBezTo>
                <a:cubicBezTo>
                  <a:pt x="6552" y="11594"/>
                  <a:pt x="6621" y="11424"/>
                  <a:pt x="6723" y="11321"/>
                </a:cubicBezTo>
                <a:cubicBezTo>
                  <a:pt x="6825" y="11219"/>
                  <a:pt x="6928" y="11116"/>
                  <a:pt x="7030" y="10980"/>
                </a:cubicBezTo>
                <a:close/>
                <a:moveTo>
                  <a:pt x="15731" y="13027"/>
                </a:moveTo>
                <a:cubicBezTo>
                  <a:pt x="15834" y="13300"/>
                  <a:pt x="15936" y="13573"/>
                  <a:pt x="16039" y="13846"/>
                </a:cubicBezTo>
                <a:lnTo>
                  <a:pt x="15970" y="13880"/>
                </a:lnTo>
                <a:cubicBezTo>
                  <a:pt x="15868" y="13607"/>
                  <a:pt x="15766" y="13369"/>
                  <a:pt x="15663" y="13096"/>
                </a:cubicBezTo>
                <a:lnTo>
                  <a:pt x="15731" y="13027"/>
                </a:lnTo>
                <a:close/>
                <a:moveTo>
                  <a:pt x="4676" y="13471"/>
                </a:moveTo>
                <a:lnTo>
                  <a:pt x="4676" y="13471"/>
                </a:lnTo>
                <a:cubicBezTo>
                  <a:pt x="4573" y="13846"/>
                  <a:pt x="4403" y="14187"/>
                  <a:pt x="4061" y="14187"/>
                </a:cubicBezTo>
                <a:lnTo>
                  <a:pt x="4676" y="13471"/>
                </a:lnTo>
                <a:close/>
                <a:moveTo>
                  <a:pt x="5972" y="13198"/>
                </a:moveTo>
                <a:cubicBezTo>
                  <a:pt x="5631" y="14426"/>
                  <a:pt x="4846" y="14836"/>
                  <a:pt x="4198" y="15382"/>
                </a:cubicBezTo>
                <a:lnTo>
                  <a:pt x="4130" y="15279"/>
                </a:lnTo>
                <a:lnTo>
                  <a:pt x="5938" y="13198"/>
                </a:lnTo>
                <a:close/>
                <a:moveTo>
                  <a:pt x="11398" y="12379"/>
                </a:moveTo>
                <a:cubicBezTo>
                  <a:pt x="11603" y="12618"/>
                  <a:pt x="11773" y="12959"/>
                  <a:pt x="11773" y="13300"/>
                </a:cubicBezTo>
                <a:cubicBezTo>
                  <a:pt x="11841" y="14051"/>
                  <a:pt x="11944" y="14802"/>
                  <a:pt x="12046" y="15552"/>
                </a:cubicBezTo>
                <a:cubicBezTo>
                  <a:pt x="12080" y="15723"/>
                  <a:pt x="12114" y="15860"/>
                  <a:pt x="12149" y="15996"/>
                </a:cubicBezTo>
                <a:cubicBezTo>
                  <a:pt x="11705" y="15552"/>
                  <a:pt x="11432" y="14938"/>
                  <a:pt x="11398" y="14324"/>
                </a:cubicBezTo>
                <a:cubicBezTo>
                  <a:pt x="11330" y="13676"/>
                  <a:pt x="11159" y="13061"/>
                  <a:pt x="11398" y="12379"/>
                </a:cubicBezTo>
                <a:close/>
                <a:moveTo>
                  <a:pt x="4778" y="15928"/>
                </a:moveTo>
                <a:lnTo>
                  <a:pt x="4812" y="15996"/>
                </a:lnTo>
                <a:lnTo>
                  <a:pt x="4846" y="15996"/>
                </a:lnTo>
                <a:cubicBezTo>
                  <a:pt x="4710" y="16269"/>
                  <a:pt x="4607" y="16508"/>
                  <a:pt x="4471" y="16849"/>
                </a:cubicBezTo>
                <a:cubicBezTo>
                  <a:pt x="4403" y="16644"/>
                  <a:pt x="4369" y="16508"/>
                  <a:pt x="4334" y="16303"/>
                </a:cubicBezTo>
                <a:lnTo>
                  <a:pt x="4778" y="15928"/>
                </a:lnTo>
                <a:close/>
                <a:moveTo>
                  <a:pt x="7064" y="13027"/>
                </a:moveTo>
                <a:lnTo>
                  <a:pt x="7542" y="13266"/>
                </a:lnTo>
                <a:cubicBezTo>
                  <a:pt x="7371" y="13676"/>
                  <a:pt x="7235" y="14051"/>
                  <a:pt x="7098" y="14426"/>
                </a:cubicBezTo>
                <a:cubicBezTo>
                  <a:pt x="7063" y="14419"/>
                  <a:pt x="7028" y="14415"/>
                  <a:pt x="6992" y="14415"/>
                </a:cubicBezTo>
                <a:cubicBezTo>
                  <a:pt x="6716" y="14415"/>
                  <a:pt x="6434" y="14644"/>
                  <a:pt x="6314" y="15006"/>
                </a:cubicBezTo>
                <a:cubicBezTo>
                  <a:pt x="6041" y="15689"/>
                  <a:pt x="5631" y="16269"/>
                  <a:pt x="5153" y="16781"/>
                </a:cubicBezTo>
                <a:cubicBezTo>
                  <a:pt x="5085" y="16815"/>
                  <a:pt x="5051" y="16849"/>
                  <a:pt x="4983" y="16917"/>
                </a:cubicBezTo>
                <a:cubicBezTo>
                  <a:pt x="5187" y="16201"/>
                  <a:pt x="5495" y="15484"/>
                  <a:pt x="5836" y="14802"/>
                </a:cubicBezTo>
                <a:cubicBezTo>
                  <a:pt x="6245" y="14187"/>
                  <a:pt x="6655" y="13607"/>
                  <a:pt x="7064" y="13027"/>
                </a:cubicBezTo>
                <a:close/>
                <a:moveTo>
                  <a:pt x="15970" y="16474"/>
                </a:moveTo>
                <a:cubicBezTo>
                  <a:pt x="16175" y="16474"/>
                  <a:pt x="16346" y="16644"/>
                  <a:pt x="16414" y="16849"/>
                </a:cubicBezTo>
                <a:cubicBezTo>
                  <a:pt x="16585" y="17190"/>
                  <a:pt x="16789" y="17532"/>
                  <a:pt x="16926" y="17839"/>
                </a:cubicBezTo>
                <a:cubicBezTo>
                  <a:pt x="16482" y="17497"/>
                  <a:pt x="16107" y="17020"/>
                  <a:pt x="15970" y="16474"/>
                </a:cubicBezTo>
                <a:close/>
                <a:moveTo>
                  <a:pt x="10818" y="8455"/>
                </a:moveTo>
                <a:lnTo>
                  <a:pt x="11057" y="8694"/>
                </a:lnTo>
                <a:cubicBezTo>
                  <a:pt x="11159" y="8796"/>
                  <a:pt x="11227" y="8933"/>
                  <a:pt x="11330" y="8933"/>
                </a:cubicBezTo>
                <a:cubicBezTo>
                  <a:pt x="11671" y="8967"/>
                  <a:pt x="11739" y="9342"/>
                  <a:pt x="11876" y="9649"/>
                </a:cubicBezTo>
                <a:cubicBezTo>
                  <a:pt x="12114" y="10195"/>
                  <a:pt x="12387" y="10775"/>
                  <a:pt x="12660" y="11321"/>
                </a:cubicBezTo>
                <a:cubicBezTo>
                  <a:pt x="13002" y="11969"/>
                  <a:pt x="13411" y="12481"/>
                  <a:pt x="13991" y="12584"/>
                </a:cubicBezTo>
                <a:cubicBezTo>
                  <a:pt x="14298" y="13471"/>
                  <a:pt x="14640" y="14290"/>
                  <a:pt x="14947" y="15177"/>
                </a:cubicBezTo>
                <a:cubicBezTo>
                  <a:pt x="14878" y="15109"/>
                  <a:pt x="14810" y="15075"/>
                  <a:pt x="14776" y="15006"/>
                </a:cubicBezTo>
                <a:cubicBezTo>
                  <a:pt x="14367" y="14426"/>
                  <a:pt x="14025" y="13812"/>
                  <a:pt x="13786" y="13164"/>
                </a:cubicBezTo>
                <a:cubicBezTo>
                  <a:pt x="13752" y="13027"/>
                  <a:pt x="13718" y="12925"/>
                  <a:pt x="13650" y="12823"/>
                </a:cubicBezTo>
                <a:cubicBezTo>
                  <a:pt x="13621" y="12764"/>
                  <a:pt x="13566" y="12679"/>
                  <a:pt x="13463" y="12679"/>
                </a:cubicBezTo>
                <a:cubicBezTo>
                  <a:pt x="13447" y="12679"/>
                  <a:pt x="13430" y="12681"/>
                  <a:pt x="13411" y="12686"/>
                </a:cubicBezTo>
                <a:cubicBezTo>
                  <a:pt x="13309" y="12754"/>
                  <a:pt x="13275" y="12891"/>
                  <a:pt x="13343" y="13061"/>
                </a:cubicBezTo>
                <a:cubicBezTo>
                  <a:pt x="13343" y="13096"/>
                  <a:pt x="13343" y="13130"/>
                  <a:pt x="13377" y="13164"/>
                </a:cubicBezTo>
                <a:cubicBezTo>
                  <a:pt x="13616" y="13949"/>
                  <a:pt x="13957" y="14665"/>
                  <a:pt x="14435" y="15314"/>
                </a:cubicBezTo>
                <a:cubicBezTo>
                  <a:pt x="14640" y="15587"/>
                  <a:pt x="14844" y="15825"/>
                  <a:pt x="15117" y="16030"/>
                </a:cubicBezTo>
                <a:cubicBezTo>
                  <a:pt x="15458" y="16371"/>
                  <a:pt x="15663" y="16815"/>
                  <a:pt x="15663" y="17259"/>
                </a:cubicBezTo>
                <a:cubicBezTo>
                  <a:pt x="15697" y="17463"/>
                  <a:pt x="15731" y="17668"/>
                  <a:pt x="15800" y="17839"/>
                </a:cubicBezTo>
                <a:cubicBezTo>
                  <a:pt x="15772" y="17841"/>
                  <a:pt x="15745" y="17842"/>
                  <a:pt x="15718" y="17842"/>
                </a:cubicBezTo>
                <a:cubicBezTo>
                  <a:pt x="15371" y="17842"/>
                  <a:pt x="15037" y="17646"/>
                  <a:pt x="14878" y="17361"/>
                </a:cubicBezTo>
                <a:cubicBezTo>
                  <a:pt x="14742" y="17156"/>
                  <a:pt x="14605" y="16951"/>
                  <a:pt x="14537" y="16713"/>
                </a:cubicBezTo>
                <a:cubicBezTo>
                  <a:pt x="14447" y="16460"/>
                  <a:pt x="14386" y="16332"/>
                  <a:pt x="14307" y="16332"/>
                </a:cubicBezTo>
                <a:cubicBezTo>
                  <a:pt x="14237" y="16332"/>
                  <a:pt x="14154" y="16435"/>
                  <a:pt x="14025" y="16644"/>
                </a:cubicBezTo>
                <a:cubicBezTo>
                  <a:pt x="13718" y="16337"/>
                  <a:pt x="13513" y="15962"/>
                  <a:pt x="13411" y="15552"/>
                </a:cubicBezTo>
                <a:cubicBezTo>
                  <a:pt x="13309" y="15109"/>
                  <a:pt x="13206" y="14699"/>
                  <a:pt x="13138" y="14256"/>
                </a:cubicBezTo>
                <a:cubicBezTo>
                  <a:pt x="13107" y="14098"/>
                  <a:pt x="13075" y="13911"/>
                  <a:pt x="12935" y="13911"/>
                </a:cubicBezTo>
                <a:cubicBezTo>
                  <a:pt x="12924" y="13911"/>
                  <a:pt x="12912" y="13912"/>
                  <a:pt x="12899" y="13915"/>
                </a:cubicBezTo>
                <a:cubicBezTo>
                  <a:pt x="12729" y="13915"/>
                  <a:pt x="12729" y="14085"/>
                  <a:pt x="12729" y="14256"/>
                </a:cubicBezTo>
                <a:lnTo>
                  <a:pt x="12729" y="14426"/>
                </a:lnTo>
                <a:cubicBezTo>
                  <a:pt x="12524" y="14392"/>
                  <a:pt x="12456" y="14153"/>
                  <a:pt x="12387" y="13983"/>
                </a:cubicBezTo>
                <a:cubicBezTo>
                  <a:pt x="12285" y="13778"/>
                  <a:pt x="12217" y="13607"/>
                  <a:pt x="12149" y="13437"/>
                </a:cubicBezTo>
                <a:lnTo>
                  <a:pt x="12183" y="13369"/>
                </a:lnTo>
                <a:lnTo>
                  <a:pt x="12524" y="13539"/>
                </a:lnTo>
                <a:cubicBezTo>
                  <a:pt x="12569" y="13562"/>
                  <a:pt x="12615" y="13573"/>
                  <a:pt x="12657" y="13573"/>
                </a:cubicBezTo>
                <a:cubicBezTo>
                  <a:pt x="12740" y="13573"/>
                  <a:pt x="12808" y="13528"/>
                  <a:pt x="12831" y="13437"/>
                </a:cubicBezTo>
                <a:cubicBezTo>
                  <a:pt x="12899" y="13266"/>
                  <a:pt x="12797" y="13164"/>
                  <a:pt x="12695" y="13096"/>
                </a:cubicBezTo>
                <a:lnTo>
                  <a:pt x="12626" y="13027"/>
                </a:lnTo>
                <a:cubicBezTo>
                  <a:pt x="11910" y="12584"/>
                  <a:pt x="11603" y="11799"/>
                  <a:pt x="11330" y="10912"/>
                </a:cubicBezTo>
                <a:cubicBezTo>
                  <a:pt x="11227" y="10639"/>
                  <a:pt x="11295" y="10366"/>
                  <a:pt x="11466" y="10161"/>
                </a:cubicBezTo>
                <a:lnTo>
                  <a:pt x="11637" y="10673"/>
                </a:lnTo>
                <a:cubicBezTo>
                  <a:pt x="11841" y="11321"/>
                  <a:pt x="12183" y="11935"/>
                  <a:pt x="12626" y="12481"/>
                </a:cubicBezTo>
                <a:cubicBezTo>
                  <a:pt x="12770" y="12604"/>
                  <a:pt x="12876" y="12666"/>
                  <a:pt x="12953" y="12666"/>
                </a:cubicBezTo>
                <a:cubicBezTo>
                  <a:pt x="13004" y="12666"/>
                  <a:pt x="13043" y="12638"/>
                  <a:pt x="13070" y="12584"/>
                </a:cubicBezTo>
                <a:cubicBezTo>
                  <a:pt x="13206" y="12345"/>
                  <a:pt x="13036" y="12208"/>
                  <a:pt x="12933" y="12072"/>
                </a:cubicBezTo>
                <a:cubicBezTo>
                  <a:pt x="12387" y="11389"/>
                  <a:pt x="11978" y="10605"/>
                  <a:pt x="11773" y="9751"/>
                </a:cubicBezTo>
                <a:cubicBezTo>
                  <a:pt x="11773" y="9649"/>
                  <a:pt x="11705" y="9581"/>
                  <a:pt x="11705" y="9513"/>
                </a:cubicBezTo>
                <a:cubicBezTo>
                  <a:pt x="11675" y="9364"/>
                  <a:pt x="11594" y="9267"/>
                  <a:pt x="11506" y="9267"/>
                </a:cubicBezTo>
                <a:cubicBezTo>
                  <a:pt x="11493" y="9267"/>
                  <a:pt x="11479" y="9269"/>
                  <a:pt x="11466" y="9274"/>
                </a:cubicBezTo>
                <a:cubicBezTo>
                  <a:pt x="11330" y="9308"/>
                  <a:pt x="11330" y="9479"/>
                  <a:pt x="11330" y="9615"/>
                </a:cubicBezTo>
                <a:lnTo>
                  <a:pt x="11330" y="9854"/>
                </a:lnTo>
                <a:lnTo>
                  <a:pt x="11159" y="9820"/>
                </a:lnTo>
                <a:cubicBezTo>
                  <a:pt x="11193" y="9649"/>
                  <a:pt x="11193" y="9513"/>
                  <a:pt x="11193" y="9342"/>
                </a:cubicBezTo>
                <a:cubicBezTo>
                  <a:pt x="11159" y="9206"/>
                  <a:pt x="11022" y="9137"/>
                  <a:pt x="10920" y="9035"/>
                </a:cubicBezTo>
                <a:cubicBezTo>
                  <a:pt x="10886" y="8898"/>
                  <a:pt x="10852" y="8728"/>
                  <a:pt x="10818" y="8455"/>
                </a:cubicBezTo>
                <a:close/>
                <a:moveTo>
                  <a:pt x="3993" y="16610"/>
                </a:moveTo>
                <a:cubicBezTo>
                  <a:pt x="3993" y="16917"/>
                  <a:pt x="3925" y="17122"/>
                  <a:pt x="3754" y="17259"/>
                </a:cubicBezTo>
                <a:cubicBezTo>
                  <a:pt x="3311" y="17532"/>
                  <a:pt x="2867" y="17805"/>
                  <a:pt x="2458" y="18078"/>
                </a:cubicBezTo>
                <a:lnTo>
                  <a:pt x="2389" y="18009"/>
                </a:lnTo>
                <a:cubicBezTo>
                  <a:pt x="2423" y="17941"/>
                  <a:pt x="2423" y="17839"/>
                  <a:pt x="2458" y="17805"/>
                </a:cubicBezTo>
                <a:cubicBezTo>
                  <a:pt x="2969" y="17395"/>
                  <a:pt x="3481" y="17054"/>
                  <a:pt x="3993" y="16610"/>
                </a:cubicBezTo>
                <a:close/>
                <a:moveTo>
                  <a:pt x="4846" y="18146"/>
                </a:moveTo>
                <a:cubicBezTo>
                  <a:pt x="4607" y="18896"/>
                  <a:pt x="4061" y="19169"/>
                  <a:pt x="3584" y="19613"/>
                </a:cubicBezTo>
                <a:cubicBezTo>
                  <a:pt x="3584" y="19306"/>
                  <a:pt x="3584" y="19272"/>
                  <a:pt x="3754" y="19101"/>
                </a:cubicBezTo>
                <a:cubicBezTo>
                  <a:pt x="4096" y="18794"/>
                  <a:pt x="4471" y="18487"/>
                  <a:pt x="4846" y="18146"/>
                </a:cubicBezTo>
                <a:close/>
                <a:moveTo>
                  <a:pt x="9077" y="14665"/>
                </a:moveTo>
                <a:cubicBezTo>
                  <a:pt x="9112" y="15450"/>
                  <a:pt x="9248" y="16167"/>
                  <a:pt x="9009" y="16917"/>
                </a:cubicBezTo>
                <a:cubicBezTo>
                  <a:pt x="9043" y="16781"/>
                  <a:pt x="9043" y="16678"/>
                  <a:pt x="9009" y="16542"/>
                </a:cubicBezTo>
                <a:cubicBezTo>
                  <a:pt x="8975" y="16440"/>
                  <a:pt x="8975" y="16337"/>
                  <a:pt x="8839" y="16303"/>
                </a:cubicBezTo>
                <a:cubicBezTo>
                  <a:pt x="8824" y="16294"/>
                  <a:pt x="8810" y="16289"/>
                  <a:pt x="8796" y="16289"/>
                </a:cubicBezTo>
                <a:cubicBezTo>
                  <a:pt x="8710" y="16289"/>
                  <a:pt x="8634" y="16454"/>
                  <a:pt x="8634" y="16542"/>
                </a:cubicBezTo>
                <a:lnTo>
                  <a:pt x="8634" y="16883"/>
                </a:lnTo>
                <a:cubicBezTo>
                  <a:pt x="8634" y="17054"/>
                  <a:pt x="8634" y="17259"/>
                  <a:pt x="8429" y="17361"/>
                </a:cubicBezTo>
                <a:cubicBezTo>
                  <a:pt x="8361" y="17395"/>
                  <a:pt x="8361" y="17600"/>
                  <a:pt x="8327" y="17736"/>
                </a:cubicBezTo>
                <a:cubicBezTo>
                  <a:pt x="8190" y="18282"/>
                  <a:pt x="8054" y="18862"/>
                  <a:pt x="7917" y="19442"/>
                </a:cubicBezTo>
                <a:cubicBezTo>
                  <a:pt x="7790" y="19430"/>
                  <a:pt x="7664" y="19408"/>
                  <a:pt x="7544" y="19408"/>
                </a:cubicBezTo>
                <a:cubicBezTo>
                  <a:pt x="7341" y="19408"/>
                  <a:pt x="7159" y="19471"/>
                  <a:pt x="7030" y="19750"/>
                </a:cubicBezTo>
                <a:cubicBezTo>
                  <a:pt x="7064" y="19101"/>
                  <a:pt x="7064" y="18453"/>
                  <a:pt x="7508" y="18009"/>
                </a:cubicBezTo>
                <a:cubicBezTo>
                  <a:pt x="7576" y="17907"/>
                  <a:pt x="7644" y="17805"/>
                  <a:pt x="7678" y="17702"/>
                </a:cubicBezTo>
                <a:cubicBezTo>
                  <a:pt x="7713" y="17600"/>
                  <a:pt x="7713" y="17497"/>
                  <a:pt x="7644" y="17395"/>
                </a:cubicBezTo>
                <a:cubicBezTo>
                  <a:pt x="7610" y="17361"/>
                  <a:pt x="7568" y="17344"/>
                  <a:pt x="7525" y="17344"/>
                </a:cubicBezTo>
                <a:cubicBezTo>
                  <a:pt x="7482" y="17344"/>
                  <a:pt x="7440" y="17361"/>
                  <a:pt x="7405" y="17395"/>
                </a:cubicBezTo>
                <a:cubicBezTo>
                  <a:pt x="7303" y="17497"/>
                  <a:pt x="7201" y="17634"/>
                  <a:pt x="7098" y="17770"/>
                </a:cubicBezTo>
                <a:lnTo>
                  <a:pt x="7040" y="17683"/>
                </a:lnTo>
                <a:lnTo>
                  <a:pt x="7040" y="17683"/>
                </a:lnTo>
                <a:cubicBezTo>
                  <a:pt x="7412" y="16973"/>
                  <a:pt x="7749" y="16297"/>
                  <a:pt x="8054" y="15621"/>
                </a:cubicBezTo>
                <a:lnTo>
                  <a:pt x="8054" y="15621"/>
                </a:lnTo>
                <a:cubicBezTo>
                  <a:pt x="8122" y="15996"/>
                  <a:pt x="8020" y="16405"/>
                  <a:pt x="7781" y="16713"/>
                </a:cubicBezTo>
                <a:lnTo>
                  <a:pt x="7713" y="16815"/>
                </a:lnTo>
                <a:cubicBezTo>
                  <a:pt x="7610" y="16917"/>
                  <a:pt x="7576" y="17054"/>
                  <a:pt x="7678" y="17190"/>
                </a:cubicBezTo>
                <a:cubicBezTo>
                  <a:pt x="7713" y="17259"/>
                  <a:pt x="7755" y="17284"/>
                  <a:pt x="7802" y="17284"/>
                </a:cubicBezTo>
                <a:cubicBezTo>
                  <a:pt x="7849" y="17284"/>
                  <a:pt x="7900" y="17259"/>
                  <a:pt x="7951" y="17224"/>
                </a:cubicBezTo>
                <a:cubicBezTo>
                  <a:pt x="8190" y="17054"/>
                  <a:pt x="8361" y="16781"/>
                  <a:pt x="8395" y="16508"/>
                </a:cubicBezTo>
                <a:cubicBezTo>
                  <a:pt x="8463" y="16303"/>
                  <a:pt x="8532" y="16064"/>
                  <a:pt x="8532" y="15825"/>
                </a:cubicBezTo>
                <a:cubicBezTo>
                  <a:pt x="8532" y="15382"/>
                  <a:pt x="8736" y="14972"/>
                  <a:pt x="9077" y="14665"/>
                </a:cubicBezTo>
                <a:close/>
                <a:moveTo>
                  <a:pt x="2526" y="20125"/>
                </a:moveTo>
                <a:lnTo>
                  <a:pt x="2526" y="20193"/>
                </a:lnTo>
                <a:lnTo>
                  <a:pt x="2355" y="20330"/>
                </a:lnTo>
                <a:lnTo>
                  <a:pt x="2355" y="20261"/>
                </a:lnTo>
                <a:lnTo>
                  <a:pt x="2526" y="20125"/>
                </a:lnTo>
                <a:close/>
                <a:moveTo>
                  <a:pt x="9692" y="6373"/>
                </a:moveTo>
                <a:lnTo>
                  <a:pt x="9692" y="6373"/>
                </a:lnTo>
                <a:cubicBezTo>
                  <a:pt x="9760" y="6715"/>
                  <a:pt x="9760" y="6817"/>
                  <a:pt x="9623" y="6988"/>
                </a:cubicBezTo>
                <a:cubicBezTo>
                  <a:pt x="9487" y="7124"/>
                  <a:pt x="9419" y="7329"/>
                  <a:pt x="9453" y="7533"/>
                </a:cubicBezTo>
                <a:cubicBezTo>
                  <a:pt x="9419" y="8148"/>
                  <a:pt x="9385" y="8796"/>
                  <a:pt x="9350" y="9444"/>
                </a:cubicBezTo>
                <a:cubicBezTo>
                  <a:pt x="9385" y="9751"/>
                  <a:pt x="9248" y="10024"/>
                  <a:pt x="9077" y="10263"/>
                </a:cubicBezTo>
                <a:cubicBezTo>
                  <a:pt x="8873" y="10468"/>
                  <a:pt x="8804" y="10741"/>
                  <a:pt x="8839" y="11014"/>
                </a:cubicBezTo>
                <a:lnTo>
                  <a:pt x="8839" y="11935"/>
                </a:lnTo>
                <a:cubicBezTo>
                  <a:pt x="8634" y="12004"/>
                  <a:pt x="8566" y="12208"/>
                  <a:pt x="8566" y="12481"/>
                </a:cubicBezTo>
                <a:cubicBezTo>
                  <a:pt x="8497" y="13061"/>
                  <a:pt x="8429" y="13607"/>
                  <a:pt x="8361" y="14187"/>
                </a:cubicBezTo>
                <a:cubicBezTo>
                  <a:pt x="8361" y="14358"/>
                  <a:pt x="8293" y="14495"/>
                  <a:pt x="8190" y="14597"/>
                </a:cubicBezTo>
                <a:cubicBezTo>
                  <a:pt x="8088" y="14733"/>
                  <a:pt x="7986" y="14870"/>
                  <a:pt x="7917" y="15006"/>
                </a:cubicBezTo>
                <a:cubicBezTo>
                  <a:pt x="7678" y="15450"/>
                  <a:pt x="7474" y="15928"/>
                  <a:pt x="7201" y="16337"/>
                </a:cubicBezTo>
                <a:cubicBezTo>
                  <a:pt x="6962" y="16781"/>
                  <a:pt x="6723" y="17190"/>
                  <a:pt x="6518" y="17634"/>
                </a:cubicBezTo>
                <a:cubicBezTo>
                  <a:pt x="6314" y="18078"/>
                  <a:pt x="6075" y="18521"/>
                  <a:pt x="5802" y="18931"/>
                </a:cubicBezTo>
                <a:cubicBezTo>
                  <a:pt x="5460" y="19442"/>
                  <a:pt x="5017" y="19920"/>
                  <a:pt x="4573" y="20330"/>
                </a:cubicBezTo>
                <a:cubicBezTo>
                  <a:pt x="4573" y="19988"/>
                  <a:pt x="4880" y="19818"/>
                  <a:pt x="4710" y="19545"/>
                </a:cubicBezTo>
                <a:cubicBezTo>
                  <a:pt x="5017" y="18896"/>
                  <a:pt x="5324" y="18316"/>
                  <a:pt x="5631" y="17702"/>
                </a:cubicBezTo>
                <a:cubicBezTo>
                  <a:pt x="5699" y="17497"/>
                  <a:pt x="5836" y="17327"/>
                  <a:pt x="6006" y="17224"/>
                </a:cubicBezTo>
                <a:cubicBezTo>
                  <a:pt x="6314" y="16986"/>
                  <a:pt x="6587" y="16644"/>
                  <a:pt x="6757" y="16269"/>
                </a:cubicBezTo>
                <a:cubicBezTo>
                  <a:pt x="7337" y="15177"/>
                  <a:pt x="7781" y="14017"/>
                  <a:pt x="8088" y="12823"/>
                </a:cubicBezTo>
                <a:cubicBezTo>
                  <a:pt x="8122" y="12686"/>
                  <a:pt x="8156" y="12584"/>
                  <a:pt x="8190" y="12447"/>
                </a:cubicBezTo>
                <a:cubicBezTo>
                  <a:pt x="8668" y="11287"/>
                  <a:pt x="8975" y="10059"/>
                  <a:pt x="9146" y="8796"/>
                </a:cubicBezTo>
                <a:cubicBezTo>
                  <a:pt x="9282" y="8455"/>
                  <a:pt x="9248" y="8079"/>
                  <a:pt x="9077" y="7772"/>
                </a:cubicBezTo>
                <a:cubicBezTo>
                  <a:pt x="9214" y="7261"/>
                  <a:pt x="9419" y="6783"/>
                  <a:pt x="9692" y="6373"/>
                </a:cubicBezTo>
                <a:close/>
                <a:moveTo>
                  <a:pt x="6552" y="19374"/>
                </a:moveTo>
                <a:lnTo>
                  <a:pt x="6552" y="19374"/>
                </a:lnTo>
                <a:cubicBezTo>
                  <a:pt x="6621" y="19613"/>
                  <a:pt x="6621" y="19886"/>
                  <a:pt x="6518" y="20125"/>
                </a:cubicBezTo>
                <a:cubicBezTo>
                  <a:pt x="6416" y="20296"/>
                  <a:pt x="6416" y="20534"/>
                  <a:pt x="6552" y="20705"/>
                </a:cubicBezTo>
                <a:cubicBezTo>
                  <a:pt x="6552" y="20705"/>
                  <a:pt x="6518" y="20739"/>
                  <a:pt x="6518" y="20807"/>
                </a:cubicBezTo>
                <a:lnTo>
                  <a:pt x="6143" y="20569"/>
                </a:lnTo>
                <a:lnTo>
                  <a:pt x="6552" y="19374"/>
                </a:lnTo>
                <a:close/>
                <a:moveTo>
                  <a:pt x="9623" y="19408"/>
                </a:moveTo>
                <a:lnTo>
                  <a:pt x="9623" y="19408"/>
                </a:lnTo>
                <a:cubicBezTo>
                  <a:pt x="9931" y="19852"/>
                  <a:pt x="10033" y="20432"/>
                  <a:pt x="9862" y="20944"/>
                </a:cubicBezTo>
                <a:cubicBezTo>
                  <a:pt x="9623" y="20466"/>
                  <a:pt x="9555" y="19920"/>
                  <a:pt x="9623" y="19408"/>
                </a:cubicBezTo>
                <a:close/>
                <a:moveTo>
                  <a:pt x="4300" y="19681"/>
                </a:moveTo>
                <a:lnTo>
                  <a:pt x="4334" y="19750"/>
                </a:lnTo>
                <a:cubicBezTo>
                  <a:pt x="4096" y="20159"/>
                  <a:pt x="3857" y="20603"/>
                  <a:pt x="3618" y="21012"/>
                </a:cubicBezTo>
                <a:cubicBezTo>
                  <a:pt x="3550" y="21080"/>
                  <a:pt x="3447" y="21114"/>
                  <a:pt x="3345" y="21183"/>
                </a:cubicBezTo>
                <a:lnTo>
                  <a:pt x="3345" y="20364"/>
                </a:lnTo>
                <a:lnTo>
                  <a:pt x="4300" y="19681"/>
                </a:lnTo>
                <a:close/>
                <a:moveTo>
                  <a:pt x="12422" y="15041"/>
                </a:moveTo>
                <a:cubicBezTo>
                  <a:pt x="12524" y="15245"/>
                  <a:pt x="12626" y="15450"/>
                  <a:pt x="12763" y="15621"/>
                </a:cubicBezTo>
                <a:cubicBezTo>
                  <a:pt x="13138" y="16337"/>
                  <a:pt x="13479" y="17020"/>
                  <a:pt x="13889" y="17668"/>
                </a:cubicBezTo>
                <a:cubicBezTo>
                  <a:pt x="14059" y="17941"/>
                  <a:pt x="14264" y="18180"/>
                  <a:pt x="14503" y="18385"/>
                </a:cubicBezTo>
                <a:cubicBezTo>
                  <a:pt x="14674" y="18521"/>
                  <a:pt x="14878" y="18623"/>
                  <a:pt x="15049" y="18726"/>
                </a:cubicBezTo>
                <a:cubicBezTo>
                  <a:pt x="15322" y="19681"/>
                  <a:pt x="15595" y="20773"/>
                  <a:pt x="15868" y="21831"/>
                </a:cubicBezTo>
                <a:lnTo>
                  <a:pt x="15827" y="21852"/>
                </a:lnTo>
                <a:lnTo>
                  <a:pt x="15827" y="21852"/>
                </a:lnTo>
                <a:cubicBezTo>
                  <a:pt x="15591" y="21413"/>
                  <a:pt x="15388" y="20973"/>
                  <a:pt x="15151" y="20500"/>
                </a:cubicBezTo>
                <a:cubicBezTo>
                  <a:pt x="15117" y="20330"/>
                  <a:pt x="15083" y="20159"/>
                  <a:pt x="15083" y="19988"/>
                </a:cubicBezTo>
                <a:cubicBezTo>
                  <a:pt x="15049" y="19818"/>
                  <a:pt x="15083" y="19647"/>
                  <a:pt x="14913" y="19613"/>
                </a:cubicBezTo>
                <a:cubicBezTo>
                  <a:pt x="14708" y="19579"/>
                  <a:pt x="14674" y="19374"/>
                  <a:pt x="14640" y="19238"/>
                </a:cubicBezTo>
                <a:cubicBezTo>
                  <a:pt x="14608" y="19082"/>
                  <a:pt x="14520" y="18926"/>
                  <a:pt x="14453" y="18926"/>
                </a:cubicBezTo>
                <a:cubicBezTo>
                  <a:pt x="14447" y="18926"/>
                  <a:pt x="14441" y="18928"/>
                  <a:pt x="14435" y="18931"/>
                </a:cubicBezTo>
                <a:cubicBezTo>
                  <a:pt x="14332" y="18931"/>
                  <a:pt x="14264" y="19101"/>
                  <a:pt x="14162" y="19204"/>
                </a:cubicBezTo>
                <a:cubicBezTo>
                  <a:pt x="13650" y="18999"/>
                  <a:pt x="13411" y="18589"/>
                  <a:pt x="13548" y="17873"/>
                </a:cubicBezTo>
                <a:cubicBezTo>
                  <a:pt x="13582" y="17702"/>
                  <a:pt x="13582" y="17566"/>
                  <a:pt x="13445" y="17497"/>
                </a:cubicBezTo>
                <a:cubicBezTo>
                  <a:pt x="13420" y="17485"/>
                  <a:pt x="13397" y="17479"/>
                  <a:pt x="13377" y="17479"/>
                </a:cubicBezTo>
                <a:cubicBezTo>
                  <a:pt x="13284" y="17479"/>
                  <a:pt x="13228" y="17591"/>
                  <a:pt x="13172" y="17702"/>
                </a:cubicBezTo>
                <a:cubicBezTo>
                  <a:pt x="13138" y="17770"/>
                  <a:pt x="13104" y="17873"/>
                  <a:pt x="13104" y="17941"/>
                </a:cubicBezTo>
                <a:lnTo>
                  <a:pt x="12763" y="17327"/>
                </a:lnTo>
                <a:cubicBezTo>
                  <a:pt x="12831" y="17327"/>
                  <a:pt x="12933" y="17327"/>
                  <a:pt x="13002" y="17293"/>
                </a:cubicBezTo>
                <a:cubicBezTo>
                  <a:pt x="13138" y="17224"/>
                  <a:pt x="13172" y="17054"/>
                  <a:pt x="13104" y="16917"/>
                </a:cubicBezTo>
                <a:cubicBezTo>
                  <a:pt x="13036" y="16781"/>
                  <a:pt x="12968" y="16678"/>
                  <a:pt x="12899" y="16576"/>
                </a:cubicBezTo>
                <a:cubicBezTo>
                  <a:pt x="12626" y="16098"/>
                  <a:pt x="12456" y="15587"/>
                  <a:pt x="12422" y="15041"/>
                </a:cubicBezTo>
                <a:close/>
                <a:moveTo>
                  <a:pt x="11413" y="0"/>
                </a:moveTo>
                <a:cubicBezTo>
                  <a:pt x="11385" y="0"/>
                  <a:pt x="11356" y="9"/>
                  <a:pt x="11330" y="26"/>
                </a:cubicBezTo>
                <a:cubicBezTo>
                  <a:pt x="10988" y="265"/>
                  <a:pt x="10852" y="675"/>
                  <a:pt x="11022" y="1050"/>
                </a:cubicBezTo>
                <a:cubicBezTo>
                  <a:pt x="11125" y="1357"/>
                  <a:pt x="11261" y="1630"/>
                  <a:pt x="11330" y="1903"/>
                </a:cubicBezTo>
                <a:cubicBezTo>
                  <a:pt x="11432" y="2142"/>
                  <a:pt x="11534" y="2381"/>
                  <a:pt x="11330" y="2654"/>
                </a:cubicBezTo>
                <a:cubicBezTo>
                  <a:pt x="11261" y="2756"/>
                  <a:pt x="11261" y="2893"/>
                  <a:pt x="11261" y="2995"/>
                </a:cubicBezTo>
                <a:cubicBezTo>
                  <a:pt x="11261" y="3200"/>
                  <a:pt x="11295" y="3439"/>
                  <a:pt x="11330" y="3643"/>
                </a:cubicBezTo>
                <a:cubicBezTo>
                  <a:pt x="11500" y="4633"/>
                  <a:pt x="11705" y="5657"/>
                  <a:pt x="11910" y="6646"/>
                </a:cubicBezTo>
                <a:cubicBezTo>
                  <a:pt x="11671" y="6953"/>
                  <a:pt x="11671" y="7090"/>
                  <a:pt x="11841" y="7192"/>
                </a:cubicBezTo>
                <a:cubicBezTo>
                  <a:pt x="12251" y="7499"/>
                  <a:pt x="12217" y="8045"/>
                  <a:pt x="12353" y="8489"/>
                </a:cubicBezTo>
                <a:cubicBezTo>
                  <a:pt x="12285" y="9103"/>
                  <a:pt x="12558" y="9547"/>
                  <a:pt x="12729" y="10059"/>
                </a:cubicBezTo>
                <a:cubicBezTo>
                  <a:pt x="12797" y="10229"/>
                  <a:pt x="12865" y="10366"/>
                  <a:pt x="12968" y="10605"/>
                </a:cubicBezTo>
                <a:cubicBezTo>
                  <a:pt x="12592" y="10263"/>
                  <a:pt x="11603" y="7772"/>
                  <a:pt x="11364" y="6680"/>
                </a:cubicBezTo>
                <a:cubicBezTo>
                  <a:pt x="11705" y="6442"/>
                  <a:pt x="11705" y="6442"/>
                  <a:pt x="11500" y="6032"/>
                </a:cubicBezTo>
                <a:cubicBezTo>
                  <a:pt x="11295" y="5623"/>
                  <a:pt x="11159" y="5145"/>
                  <a:pt x="11125" y="4667"/>
                </a:cubicBezTo>
                <a:cubicBezTo>
                  <a:pt x="11091" y="3814"/>
                  <a:pt x="11091" y="2927"/>
                  <a:pt x="11057" y="2040"/>
                </a:cubicBezTo>
                <a:cubicBezTo>
                  <a:pt x="11057" y="1835"/>
                  <a:pt x="11125" y="1528"/>
                  <a:pt x="10920" y="1494"/>
                </a:cubicBezTo>
                <a:cubicBezTo>
                  <a:pt x="10908" y="1492"/>
                  <a:pt x="10897" y="1491"/>
                  <a:pt x="10887" y="1491"/>
                </a:cubicBezTo>
                <a:cubicBezTo>
                  <a:pt x="10715" y="1491"/>
                  <a:pt x="10711" y="1744"/>
                  <a:pt x="10647" y="1937"/>
                </a:cubicBezTo>
                <a:cubicBezTo>
                  <a:pt x="10306" y="2995"/>
                  <a:pt x="9999" y="4087"/>
                  <a:pt x="9623" y="5145"/>
                </a:cubicBezTo>
                <a:cubicBezTo>
                  <a:pt x="9282" y="6203"/>
                  <a:pt x="8839" y="7192"/>
                  <a:pt x="8429" y="8284"/>
                </a:cubicBezTo>
                <a:cubicBezTo>
                  <a:pt x="8387" y="8263"/>
                  <a:pt x="8349" y="8254"/>
                  <a:pt x="8315" y="8254"/>
                </a:cubicBezTo>
                <a:cubicBezTo>
                  <a:pt x="8182" y="8254"/>
                  <a:pt x="8101" y="8395"/>
                  <a:pt x="8020" y="8557"/>
                </a:cubicBezTo>
                <a:cubicBezTo>
                  <a:pt x="7849" y="8898"/>
                  <a:pt x="7644" y="9240"/>
                  <a:pt x="7440" y="9581"/>
                </a:cubicBezTo>
                <a:cubicBezTo>
                  <a:pt x="7269" y="9820"/>
                  <a:pt x="7098" y="10024"/>
                  <a:pt x="6962" y="10263"/>
                </a:cubicBezTo>
                <a:cubicBezTo>
                  <a:pt x="7303" y="9376"/>
                  <a:pt x="7713" y="8523"/>
                  <a:pt x="8122" y="7670"/>
                </a:cubicBezTo>
                <a:cubicBezTo>
                  <a:pt x="8122" y="7636"/>
                  <a:pt x="8156" y="7568"/>
                  <a:pt x="8190" y="7533"/>
                </a:cubicBezTo>
                <a:cubicBezTo>
                  <a:pt x="8634" y="6885"/>
                  <a:pt x="8975" y="6169"/>
                  <a:pt x="9214" y="5452"/>
                </a:cubicBezTo>
                <a:cubicBezTo>
                  <a:pt x="9282" y="5179"/>
                  <a:pt x="9350" y="4940"/>
                  <a:pt x="9350" y="4667"/>
                </a:cubicBezTo>
                <a:cubicBezTo>
                  <a:pt x="9385" y="4565"/>
                  <a:pt x="9385" y="4428"/>
                  <a:pt x="9350" y="4326"/>
                </a:cubicBezTo>
                <a:cubicBezTo>
                  <a:pt x="9316" y="4224"/>
                  <a:pt x="9214" y="4189"/>
                  <a:pt x="9112" y="4121"/>
                </a:cubicBezTo>
                <a:cubicBezTo>
                  <a:pt x="9214" y="3882"/>
                  <a:pt x="9316" y="3643"/>
                  <a:pt x="9419" y="3405"/>
                </a:cubicBezTo>
                <a:cubicBezTo>
                  <a:pt x="9555" y="3132"/>
                  <a:pt x="9726" y="2756"/>
                  <a:pt x="9794" y="2517"/>
                </a:cubicBezTo>
                <a:cubicBezTo>
                  <a:pt x="9896" y="2279"/>
                  <a:pt x="9896" y="2040"/>
                  <a:pt x="9658" y="1903"/>
                </a:cubicBezTo>
                <a:cubicBezTo>
                  <a:pt x="9794" y="1562"/>
                  <a:pt x="9931" y="1221"/>
                  <a:pt x="10101" y="914"/>
                </a:cubicBezTo>
                <a:cubicBezTo>
                  <a:pt x="10135" y="743"/>
                  <a:pt x="10238" y="538"/>
                  <a:pt x="10135" y="402"/>
                </a:cubicBezTo>
                <a:cubicBezTo>
                  <a:pt x="10104" y="360"/>
                  <a:pt x="10073" y="341"/>
                  <a:pt x="10039" y="341"/>
                </a:cubicBezTo>
                <a:cubicBezTo>
                  <a:pt x="9964" y="341"/>
                  <a:pt x="9878" y="441"/>
                  <a:pt x="9760" y="606"/>
                </a:cubicBezTo>
                <a:cubicBezTo>
                  <a:pt x="9726" y="675"/>
                  <a:pt x="9692" y="709"/>
                  <a:pt x="9692" y="777"/>
                </a:cubicBezTo>
                <a:cubicBezTo>
                  <a:pt x="9316" y="1357"/>
                  <a:pt x="8907" y="1937"/>
                  <a:pt x="8497" y="2483"/>
                </a:cubicBezTo>
                <a:cubicBezTo>
                  <a:pt x="7781" y="3234"/>
                  <a:pt x="6996" y="3951"/>
                  <a:pt x="6143" y="4531"/>
                </a:cubicBezTo>
                <a:cubicBezTo>
                  <a:pt x="5953" y="4721"/>
                  <a:pt x="5676" y="4824"/>
                  <a:pt x="5399" y="4824"/>
                </a:cubicBezTo>
                <a:cubicBezTo>
                  <a:pt x="5328" y="4824"/>
                  <a:pt x="5257" y="4818"/>
                  <a:pt x="5187" y="4804"/>
                </a:cubicBezTo>
                <a:cubicBezTo>
                  <a:pt x="5158" y="4789"/>
                  <a:pt x="5128" y="4782"/>
                  <a:pt x="5099" y="4782"/>
                </a:cubicBezTo>
                <a:cubicBezTo>
                  <a:pt x="4999" y="4782"/>
                  <a:pt x="4922" y="4868"/>
                  <a:pt x="4949" y="4974"/>
                </a:cubicBezTo>
                <a:cubicBezTo>
                  <a:pt x="4949" y="5077"/>
                  <a:pt x="5017" y="5213"/>
                  <a:pt x="5119" y="5281"/>
                </a:cubicBezTo>
                <a:cubicBezTo>
                  <a:pt x="5222" y="5350"/>
                  <a:pt x="5358" y="5384"/>
                  <a:pt x="5495" y="5418"/>
                </a:cubicBezTo>
                <a:cubicBezTo>
                  <a:pt x="5141" y="5480"/>
                  <a:pt x="4799" y="5632"/>
                  <a:pt x="4455" y="5632"/>
                </a:cubicBezTo>
                <a:cubicBezTo>
                  <a:pt x="4235" y="5632"/>
                  <a:pt x="4015" y="5570"/>
                  <a:pt x="3788" y="5384"/>
                </a:cubicBezTo>
                <a:cubicBezTo>
                  <a:pt x="3762" y="5358"/>
                  <a:pt x="3731" y="5347"/>
                  <a:pt x="3699" y="5347"/>
                </a:cubicBezTo>
                <a:cubicBezTo>
                  <a:pt x="3647" y="5347"/>
                  <a:pt x="3592" y="5376"/>
                  <a:pt x="3550" y="5418"/>
                </a:cubicBezTo>
                <a:cubicBezTo>
                  <a:pt x="3447" y="5520"/>
                  <a:pt x="3481" y="5691"/>
                  <a:pt x="3584" y="5793"/>
                </a:cubicBezTo>
                <a:cubicBezTo>
                  <a:pt x="3686" y="5930"/>
                  <a:pt x="3823" y="6032"/>
                  <a:pt x="3993" y="6100"/>
                </a:cubicBezTo>
                <a:cubicBezTo>
                  <a:pt x="4186" y="6124"/>
                  <a:pt x="4396" y="6149"/>
                  <a:pt x="4599" y="6149"/>
                </a:cubicBezTo>
                <a:cubicBezTo>
                  <a:pt x="4683" y="6149"/>
                  <a:pt x="4766" y="6144"/>
                  <a:pt x="4846" y="6134"/>
                </a:cubicBezTo>
                <a:cubicBezTo>
                  <a:pt x="4937" y="6134"/>
                  <a:pt x="5028" y="6119"/>
                  <a:pt x="5109" y="6119"/>
                </a:cubicBezTo>
                <a:cubicBezTo>
                  <a:pt x="5150" y="6119"/>
                  <a:pt x="5187" y="6123"/>
                  <a:pt x="5222" y="6134"/>
                </a:cubicBezTo>
                <a:cubicBezTo>
                  <a:pt x="5281" y="6182"/>
                  <a:pt x="5339" y="6200"/>
                  <a:pt x="5397" y="6200"/>
                </a:cubicBezTo>
                <a:cubicBezTo>
                  <a:pt x="5506" y="6200"/>
                  <a:pt x="5610" y="6133"/>
                  <a:pt x="5699" y="6066"/>
                </a:cubicBezTo>
                <a:cubicBezTo>
                  <a:pt x="5938" y="5930"/>
                  <a:pt x="6211" y="5827"/>
                  <a:pt x="6450" y="5691"/>
                </a:cubicBezTo>
                <a:lnTo>
                  <a:pt x="6450" y="5691"/>
                </a:lnTo>
                <a:cubicBezTo>
                  <a:pt x="6450" y="5827"/>
                  <a:pt x="6416" y="5896"/>
                  <a:pt x="6382" y="5896"/>
                </a:cubicBezTo>
                <a:lnTo>
                  <a:pt x="5870" y="6134"/>
                </a:lnTo>
                <a:cubicBezTo>
                  <a:pt x="5733" y="6169"/>
                  <a:pt x="5665" y="6305"/>
                  <a:pt x="5699" y="6442"/>
                </a:cubicBezTo>
                <a:cubicBezTo>
                  <a:pt x="5726" y="6574"/>
                  <a:pt x="5793" y="6624"/>
                  <a:pt x="5870" y="6624"/>
                </a:cubicBezTo>
                <a:cubicBezTo>
                  <a:pt x="5892" y="6624"/>
                  <a:pt x="5915" y="6620"/>
                  <a:pt x="5938" y="6612"/>
                </a:cubicBezTo>
                <a:cubicBezTo>
                  <a:pt x="6143" y="6578"/>
                  <a:pt x="6314" y="6510"/>
                  <a:pt x="6484" y="6442"/>
                </a:cubicBezTo>
                <a:cubicBezTo>
                  <a:pt x="6825" y="6169"/>
                  <a:pt x="7167" y="5861"/>
                  <a:pt x="7508" y="5588"/>
                </a:cubicBezTo>
                <a:cubicBezTo>
                  <a:pt x="7747" y="5350"/>
                  <a:pt x="7951" y="5111"/>
                  <a:pt x="8156" y="4872"/>
                </a:cubicBezTo>
                <a:lnTo>
                  <a:pt x="8156" y="4872"/>
                </a:lnTo>
                <a:cubicBezTo>
                  <a:pt x="7883" y="5418"/>
                  <a:pt x="7713" y="6032"/>
                  <a:pt x="7235" y="6373"/>
                </a:cubicBezTo>
                <a:cubicBezTo>
                  <a:pt x="6518" y="6885"/>
                  <a:pt x="5768" y="7295"/>
                  <a:pt x="4983" y="7568"/>
                </a:cubicBezTo>
                <a:cubicBezTo>
                  <a:pt x="4922" y="7616"/>
                  <a:pt x="4853" y="7639"/>
                  <a:pt x="4785" y="7639"/>
                </a:cubicBezTo>
                <a:cubicBezTo>
                  <a:pt x="4660" y="7639"/>
                  <a:pt x="4537" y="7563"/>
                  <a:pt x="4471" y="7431"/>
                </a:cubicBezTo>
                <a:cubicBezTo>
                  <a:pt x="4431" y="7411"/>
                  <a:pt x="4381" y="7392"/>
                  <a:pt x="4332" y="7392"/>
                </a:cubicBezTo>
                <a:cubicBezTo>
                  <a:pt x="4296" y="7392"/>
                  <a:pt x="4261" y="7402"/>
                  <a:pt x="4232" y="7431"/>
                </a:cubicBezTo>
                <a:cubicBezTo>
                  <a:pt x="4198" y="7499"/>
                  <a:pt x="4164" y="7636"/>
                  <a:pt x="4164" y="7738"/>
                </a:cubicBezTo>
                <a:cubicBezTo>
                  <a:pt x="4198" y="7841"/>
                  <a:pt x="4266" y="7943"/>
                  <a:pt x="4334" y="8045"/>
                </a:cubicBezTo>
                <a:cubicBezTo>
                  <a:pt x="4266" y="8387"/>
                  <a:pt x="4232" y="8660"/>
                  <a:pt x="4232" y="8898"/>
                </a:cubicBezTo>
                <a:cubicBezTo>
                  <a:pt x="4232" y="8967"/>
                  <a:pt x="4300" y="9069"/>
                  <a:pt x="4369" y="9103"/>
                </a:cubicBezTo>
                <a:cubicBezTo>
                  <a:pt x="4471" y="9103"/>
                  <a:pt x="4539" y="9137"/>
                  <a:pt x="4641" y="9137"/>
                </a:cubicBezTo>
                <a:cubicBezTo>
                  <a:pt x="5222" y="9103"/>
                  <a:pt x="5768" y="8864"/>
                  <a:pt x="6211" y="8489"/>
                </a:cubicBezTo>
                <a:cubicBezTo>
                  <a:pt x="6348" y="8421"/>
                  <a:pt x="6450" y="8318"/>
                  <a:pt x="6587" y="8216"/>
                </a:cubicBezTo>
                <a:lnTo>
                  <a:pt x="6723" y="8523"/>
                </a:lnTo>
                <a:cubicBezTo>
                  <a:pt x="6450" y="8728"/>
                  <a:pt x="6211" y="8967"/>
                  <a:pt x="5938" y="9137"/>
                </a:cubicBezTo>
                <a:cubicBezTo>
                  <a:pt x="4949" y="9820"/>
                  <a:pt x="3857" y="10366"/>
                  <a:pt x="2765" y="10809"/>
                </a:cubicBezTo>
                <a:cubicBezTo>
                  <a:pt x="2662" y="10809"/>
                  <a:pt x="2594" y="10843"/>
                  <a:pt x="2560" y="10878"/>
                </a:cubicBezTo>
                <a:cubicBezTo>
                  <a:pt x="2458" y="10980"/>
                  <a:pt x="2287" y="11082"/>
                  <a:pt x="2253" y="11219"/>
                </a:cubicBezTo>
                <a:cubicBezTo>
                  <a:pt x="2219" y="11424"/>
                  <a:pt x="2423" y="11492"/>
                  <a:pt x="2526" y="11594"/>
                </a:cubicBezTo>
                <a:cubicBezTo>
                  <a:pt x="2662" y="11662"/>
                  <a:pt x="2799" y="11731"/>
                  <a:pt x="2969" y="11765"/>
                </a:cubicBezTo>
                <a:cubicBezTo>
                  <a:pt x="2901" y="11799"/>
                  <a:pt x="2833" y="11833"/>
                  <a:pt x="2765" y="11867"/>
                </a:cubicBezTo>
                <a:cubicBezTo>
                  <a:pt x="2631" y="11886"/>
                  <a:pt x="2497" y="11959"/>
                  <a:pt x="2369" y="11959"/>
                </a:cubicBezTo>
                <a:cubicBezTo>
                  <a:pt x="2269" y="11959"/>
                  <a:pt x="2172" y="11915"/>
                  <a:pt x="2082" y="11765"/>
                </a:cubicBezTo>
                <a:cubicBezTo>
                  <a:pt x="2053" y="11736"/>
                  <a:pt x="2024" y="11723"/>
                  <a:pt x="1996" y="11723"/>
                </a:cubicBezTo>
                <a:cubicBezTo>
                  <a:pt x="1925" y="11723"/>
                  <a:pt x="1858" y="11803"/>
                  <a:pt x="1809" y="11901"/>
                </a:cubicBezTo>
                <a:cubicBezTo>
                  <a:pt x="1741" y="12140"/>
                  <a:pt x="1843" y="12379"/>
                  <a:pt x="2014" y="12481"/>
                </a:cubicBezTo>
                <a:cubicBezTo>
                  <a:pt x="2111" y="12505"/>
                  <a:pt x="2207" y="12530"/>
                  <a:pt x="2304" y="12530"/>
                </a:cubicBezTo>
                <a:cubicBezTo>
                  <a:pt x="2344" y="12530"/>
                  <a:pt x="2384" y="12525"/>
                  <a:pt x="2423" y="12515"/>
                </a:cubicBezTo>
                <a:cubicBezTo>
                  <a:pt x="3311" y="12277"/>
                  <a:pt x="4164" y="11901"/>
                  <a:pt x="4914" y="11355"/>
                </a:cubicBezTo>
                <a:cubicBezTo>
                  <a:pt x="5290" y="11151"/>
                  <a:pt x="5563" y="10843"/>
                  <a:pt x="5802" y="10502"/>
                </a:cubicBezTo>
                <a:cubicBezTo>
                  <a:pt x="6041" y="10161"/>
                  <a:pt x="6348" y="9854"/>
                  <a:pt x="6689" y="9581"/>
                </a:cubicBezTo>
                <a:lnTo>
                  <a:pt x="6689" y="9581"/>
                </a:lnTo>
                <a:cubicBezTo>
                  <a:pt x="6450" y="10059"/>
                  <a:pt x="6177" y="10502"/>
                  <a:pt x="5870" y="10946"/>
                </a:cubicBezTo>
                <a:cubicBezTo>
                  <a:pt x="5768" y="11048"/>
                  <a:pt x="5631" y="11116"/>
                  <a:pt x="5495" y="11219"/>
                </a:cubicBezTo>
                <a:cubicBezTo>
                  <a:pt x="5426" y="11287"/>
                  <a:pt x="5358" y="11389"/>
                  <a:pt x="5290" y="11458"/>
                </a:cubicBezTo>
                <a:cubicBezTo>
                  <a:pt x="5256" y="11526"/>
                  <a:pt x="5222" y="11628"/>
                  <a:pt x="5119" y="11697"/>
                </a:cubicBezTo>
                <a:cubicBezTo>
                  <a:pt x="4471" y="12140"/>
                  <a:pt x="3788" y="12584"/>
                  <a:pt x="3140" y="12993"/>
                </a:cubicBezTo>
                <a:cubicBezTo>
                  <a:pt x="3089" y="13044"/>
                  <a:pt x="3012" y="13070"/>
                  <a:pt x="2935" y="13070"/>
                </a:cubicBezTo>
                <a:cubicBezTo>
                  <a:pt x="2859" y="13070"/>
                  <a:pt x="2782" y="13044"/>
                  <a:pt x="2731" y="12993"/>
                </a:cubicBezTo>
                <a:cubicBezTo>
                  <a:pt x="2702" y="12964"/>
                  <a:pt x="2655" y="12954"/>
                  <a:pt x="2610" y="12954"/>
                </a:cubicBezTo>
                <a:cubicBezTo>
                  <a:pt x="2549" y="12954"/>
                  <a:pt x="2492" y="12973"/>
                  <a:pt x="2492" y="12993"/>
                </a:cubicBezTo>
                <a:cubicBezTo>
                  <a:pt x="2458" y="13130"/>
                  <a:pt x="2458" y="13266"/>
                  <a:pt x="2492" y="13369"/>
                </a:cubicBezTo>
                <a:cubicBezTo>
                  <a:pt x="2541" y="13542"/>
                  <a:pt x="2717" y="13662"/>
                  <a:pt x="2901" y="13662"/>
                </a:cubicBezTo>
                <a:cubicBezTo>
                  <a:pt x="2970" y="13662"/>
                  <a:pt x="3041" y="13645"/>
                  <a:pt x="3106" y="13607"/>
                </a:cubicBezTo>
                <a:cubicBezTo>
                  <a:pt x="3345" y="13505"/>
                  <a:pt x="3618" y="13369"/>
                  <a:pt x="3857" y="13198"/>
                </a:cubicBezTo>
                <a:cubicBezTo>
                  <a:pt x="4130" y="13061"/>
                  <a:pt x="4369" y="12891"/>
                  <a:pt x="4607" y="12720"/>
                </a:cubicBezTo>
                <a:lnTo>
                  <a:pt x="4607" y="12720"/>
                </a:lnTo>
                <a:cubicBezTo>
                  <a:pt x="4607" y="12788"/>
                  <a:pt x="4607" y="12857"/>
                  <a:pt x="4573" y="12891"/>
                </a:cubicBezTo>
                <a:cubicBezTo>
                  <a:pt x="3857" y="13710"/>
                  <a:pt x="3004" y="14426"/>
                  <a:pt x="2116" y="15041"/>
                </a:cubicBezTo>
                <a:cubicBezTo>
                  <a:pt x="2048" y="15075"/>
                  <a:pt x="1980" y="15075"/>
                  <a:pt x="1912" y="15075"/>
                </a:cubicBezTo>
                <a:cubicBezTo>
                  <a:pt x="1707" y="15075"/>
                  <a:pt x="1605" y="15109"/>
                  <a:pt x="1605" y="15314"/>
                </a:cubicBezTo>
                <a:cubicBezTo>
                  <a:pt x="1605" y="15532"/>
                  <a:pt x="1719" y="15693"/>
                  <a:pt x="1869" y="15693"/>
                </a:cubicBezTo>
                <a:cubicBezTo>
                  <a:pt x="1883" y="15693"/>
                  <a:pt x="1897" y="15692"/>
                  <a:pt x="1912" y="15689"/>
                </a:cubicBezTo>
                <a:cubicBezTo>
                  <a:pt x="2048" y="15655"/>
                  <a:pt x="2185" y="15621"/>
                  <a:pt x="2287" y="15552"/>
                </a:cubicBezTo>
                <a:cubicBezTo>
                  <a:pt x="2765" y="15177"/>
                  <a:pt x="3242" y="14802"/>
                  <a:pt x="3720" y="14426"/>
                </a:cubicBezTo>
                <a:cubicBezTo>
                  <a:pt x="3823" y="14324"/>
                  <a:pt x="3925" y="14256"/>
                  <a:pt x="4061" y="14187"/>
                </a:cubicBezTo>
                <a:lnTo>
                  <a:pt x="4061" y="14187"/>
                </a:lnTo>
                <a:cubicBezTo>
                  <a:pt x="4027" y="14256"/>
                  <a:pt x="3993" y="14290"/>
                  <a:pt x="3993" y="14358"/>
                </a:cubicBezTo>
                <a:cubicBezTo>
                  <a:pt x="4027" y="14768"/>
                  <a:pt x="3754" y="14938"/>
                  <a:pt x="3550" y="15143"/>
                </a:cubicBezTo>
                <a:cubicBezTo>
                  <a:pt x="3242" y="15450"/>
                  <a:pt x="2901" y="15723"/>
                  <a:pt x="2492" y="15928"/>
                </a:cubicBezTo>
                <a:cubicBezTo>
                  <a:pt x="2423" y="15996"/>
                  <a:pt x="2355" y="16064"/>
                  <a:pt x="2321" y="16201"/>
                </a:cubicBezTo>
                <a:cubicBezTo>
                  <a:pt x="2321" y="16303"/>
                  <a:pt x="2423" y="16440"/>
                  <a:pt x="2560" y="16440"/>
                </a:cubicBezTo>
                <a:lnTo>
                  <a:pt x="2799" y="16440"/>
                </a:lnTo>
                <a:cubicBezTo>
                  <a:pt x="2287" y="17088"/>
                  <a:pt x="1809" y="17702"/>
                  <a:pt x="1127" y="17873"/>
                </a:cubicBezTo>
                <a:cubicBezTo>
                  <a:pt x="1024" y="17907"/>
                  <a:pt x="922" y="17941"/>
                  <a:pt x="854" y="17975"/>
                </a:cubicBezTo>
                <a:cubicBezTo>
                  <a:pt x="513" y="18146"/>
                  <a:pt x="478" y="18248"/>
                  <a:pt x="683" y="18658"/>
                </a:cubicBezTo>
                <a:lnTo>
                  <a:pt x="581" y="18658"/>
                </a:lnTo>
                <a:cubicBezTo>
                  <a:pt x="531" y="18633"/>
                  <a:pt x="486" y="18617"/>
                  <a:pt x="446" y="18617"/>
                </a:cubicBezTo>
                <a:cubicBezTo>
                  <a:pt x="379" y="18617"/>
                  <a:pt x="329" y="18664"/>
                  <a:pt x="308" y="18794"/>
                </a:cubicBezTo>
                <a:cubicBezTo>
                  <a:pt x="240" y="18931"/>
                  <a:pt x="308" y="19101"/>
                  <a:pt x="444" y="19204"/>
                </a:cubicBezTo>
                <a:cubicBezTo>
                  <a:pt x="513" y="19238"/>
                  <a:pt x="581" y="19272"/>
                  <a:pt x="649" y="19272"/>
                </a:cubicBezTo>
                <a:cubicBezTo>
                  <a:pt x="922" y="19272"/>
                  <a:pt x="1161" y="19238"/>
                  <a:pt x="1434" y="19238"/>
                </a:cubicBezTo>
                <a:cubicBezTo>
                  <a:pt x="1366" y="19306"/>
                  <a:pt x="1332" y="19408"/>
                  <a:pt x="1263" y="19477"/>
                </a:cubicBezTo>
                <a:lnTo>
                  <a:pt x="171" y="20807"/>
                </a:lnTo>
                <a:cubicBezTo>
                  <a:pt x="69" y="20910"/>
                  <a:pt x="1" y="21046"/>
                  <a:pt x="103" y="21217"/>
                </a:cubicBezTo>
                <a:cubicBezTo>
                  <a:pt x="146" y="21303"/>
                  <a:pt x="196" y="21335"/>
                  <a:pt x="246" y="21335"/>
                </a:cubicBezTo>
                <a:cubicBezTo>
                  <a:pt x="315" y="21335"/>
                  <a:pt x="385" y="21276"/>
                  <a:pt x="444" y="21217"/>
                </a:cubicBezTo>
                <a:lnTo>
                  <a:pt x="513" y="21149"/>
                </a:lnTo>
                <a:cubicBezTo>
                  <a:pt x="1127" y="20466"/>
                  <a:pt x="1673" y="19715"/>
                  <a:pt x="2151" y="18931"/>
                </a:cubicBezTo>
                <a:cubicBezTo>
                  <a:pt x="2185" y="18828"/>
                  <a:pt x="2219" y="18760"/>
                  <a:pt x="2287" y="18726"/>
                </a:cubicBezTo>
                <a:cubicBezTo>
                  <a:pt x="2696" y="18453"/>
                  <a:pt x="3106" y="18214"/>
                  <a:pt x="3584" y="17941"/>
                </a:cubicBezTo>
                <a:lnTo>
                  <a:pt x="3584" y="17941"/>
                </a:lnTo>
                <a:cubicBezTo>
                  <a:pt x="3550" y="18351"/>
                  <a:pt x="3379" y="18726"/>
                  <a:pt x="3072" y="18999"/>
                </a:cubicBezTo>
                <a:cubicBezTo>
                  <a:pt x="2799" y="19169"/>
                  <a:pt x="2560" y="19408"/>
                  <a:pt x="2287" y="19613"/>
                </a:cubicBezTo>
                <a:cubicBezTo>
                  <a:pt x="1946" y="19784"/>
                  <a:pt x="1741" y="20193"/>
                  <a:pt x="1809" y="20603"/>
                </a:cubicBezTo>
                <a:cubicBezTo>
                  <a:pt x="1707" y="20466"/>
                  <a:pt x="1707" y="20500"/>
                  <a:pt x="1605" y="20398"/>
                </a:cubicBezTo>
                <a:cubicBezTo>
                  <a:pt x="1562" y="20314"/>
                  <a:pt x="1494" y="20255"/>
                  <a:pt x="1432" y="20255"/>
                </a:cubicBezTo>
                <a:cubicBezTo>
                  <a:pt x="1394" y="20255"/>
                  <a:pt x="1358" y="20278"/>
                  <a:pt x="1332" y="20330"/>
                </a:cubicBezTo>
                <a:cubicBezTo>
                  <a:pt x="1263" y="20466"/>
                  <a:pt x="1263" y="20603"/>
                  <a:pt x="1297" y="20705"/>
                </a:cubicBezTo>
                <a:cubicBezTo>
                  <a:pt x="1332" y="20910"/>
                  <a:pt x="1502" y="21080"/>
                  <a:pt x="1707" y="21080"/>
                </a:cubicBezTo>
                <a:lnTo>
                  <a:pt x="2048" y="21080"/>
                </a:lnTo>
                <a:cubicBezTo>
                  <a:pt x="1741" y="21524"/>
                  <a:pt x="1502" y="21933"/>
                  <a:pt x="1195" y="22377"/>
                </a:cubicBezTo>
                <a:cubicBezTo>
                  <a:pt x="1304" y="22413"/>
                  <a:pt x="1404" y="22437"/>
                  <a:pt x="1495" y="22437"/>
                </a:cubicBezTo>
                <a:cubicBezTo>
                  <a:pt x="1663" y="22437"/>
                  <a:pt x="1801" y="22359"/>
                  <a:pt x="1912" y="22138"/>
                </a:cubicBezTo>
                <a:cubicBezTo>
                  <a:pt x="2151" y="21695"/>
                  <a:pt x="2423" y="21285"/>
                  <a:pt x="2696" y="20876"/>
                </a:cubicBezTo>
                <a:cubicBezTo>
                  <a:pt x="2759" y="20782"/>
                  <a:pt x="2821" y="20632"/>
                  <a:pt x="2961" y="20632"/>
                </a:cubicBezTo>
                <a:cubicBezTo>
                  <a:pt x="2974" y="20632"/>
                  <a:pt x="2988" y="20634"/>
                  <a:pt x="3004" y="20637"/>
                </a:cubicBezTo>
                <a:cubicBezTo>
                  <a:pt x="2799" y="21422"/>
                  <a:pt x="2287" y="21865"/>
                  <a:pt x="1878" y="22411"/>
                </a:cubicBezTo>
                <a:cubicBezTo>
                  <a:pt x="2037" y="22411"/>
                  <a:pt x="2166" y="22457"/>
                  <a:pt x="2264" y="22457"/>
                </a:cubicBezTo>
                <a:cubicBezTo>
                  <a:pt x="2314" y="22457"/>
                  <a:pt x="2355" y="22445"/>
                  <a:pt x="2389" y="22411"/>
                </a:cubicBezTo>
                <a:cubicBezTo>
                  <a:pt x="2594" y="22275"/>
                  <a:pt x="2799" y="22070"/>
                  <a:pt x="2935" y="21899"/>
                </a:cubicBezTo>
                <a:lnTo>
                  <a:pt x="3004" y="21933"/>
                </a:lnTo>
                <a:lnTo>
                  <a:pt x="2696" y="22445"/>
                </a:lnTo>
                <a:lnTo>
                  <a:pt x="3345" y="22445"/>
                </a:lnTo>
                <a:cubicBezTo>
                  <a:pt x="3823" y="22377"/>
                  <a:pt x="4198" y="21933"/>
                  <a:pt x="4164" y="21422"/>
                </a:cubicBezTo>
                <a:lnTo>
                  <a:pt x="5187" y="20432"/>
                </a:lnTo>
                <a:cubicBezTo>
                  <a:pt x="5209" y="20628"/>
                  <a:pt x="5287" y="20713"/>
                  <a:pt x="5402" y="20713"/>
                </a:cubicBezTo>
                <a:cubicBezTo>
                  <a:pt x="5468" y="20713"/>
                  <a:pt x="5545" y="20686"/>
                  <a:pt x="5631" y="20637"/>
                </a:cubicBezTo>
                <a:lnTo>
                  <a:pt x="5631" y="20637"/>
                </a:lnTo>
                <a:lnTo>
                  <a:pt x="5153" y="21797"/>
                </a:lnTo>
                <a:cubicBezTo>
                  <a:pt x="5119" y="21695"/>
                  <a:pt x="5051" y="21558"/>
                  <a:pt x="4983" y="21456"/>
                </a:cubicBezTo>
                <a:cubicBezTo>
                  <a:pt x="4940" y="21399"/>
                  <a:pt x="4891" y="21371"/>
                  <a:pt x="4847" y="21371"/>
                </a:cubicBezTo>
                <a:cubicBezTo>
                  <a:pt x="4784" y="21371"/>
                  <a:pt x="4730" y="21425"/>
                  <a:pt x="4710" y="21524"/>
                </a:cubicBezTo>
                <a:cubicBezTo>
                  <a:pt x="4607" y="21831"/>
                  <a:pt x="4539" y="22138"/>
                  <a:pt x="4471" y="22445"/>
                </a:cubicBezTo>
                <a:lnTo>
                  <a:pt x="5392" y="22445"/>
                </a:lnTo>
                <a:cubicBezTo>
                  <a:pt x="5529" y="22036"/>
                  <a:pt x="5768" y="21729"/>
                  <a:pt x="6109" y="21490"/>
                </a:cubicBezTo>
                <a:lnTo>
                  <a:pt x="6109" y="21490"/>
                </a:lnTo>
                <a:cubicBezTo>
                  <a:pt x="6006" y="21695"/>
                  <a:pt x="6041" y="21933"/>
                  <a:pt x="6211" y="22070"/>
                </a:cubicBezTo>
                <a:lnTo>
                  <a:pt x="6143" y="22411"/>
                </a:lnTo>
                <a:cubicBezTo>
                  <a:pt x="6215" y="22443"/>
                  <a:pt x="6279" y="22458"/>
                  <a:pt x="6338" y="22458"/>
                </a:cubicBezTo>
                <a:cubicBezTo>
                  <a:pt x="6528" y="22458"/>
                  <a:pt x="6653" y="22297"/>
                  <a:pt x="6757" y="22036"/>
                </a:cubicBezTo>
                <a:cubicBezTo>
                  <a:pt x="6859" y="21797"/>
                  <a:pt x="6996" y="21558"/>
                  <a:pt x="7132" y="21353"/>
                </a:cubicBezTo>
                <a:cubicBezTo>
                  <a:pt x="7167" y="21251"/>
                  <a:pt x="7235" y="21183"/>
                  <a:pt x="7303" y="21114"/>
                </a:cubicBezTo>
                <a:cubicBezTo>
                  <a:pt x="7474" y="21012"/>
                  <a:pt x="7678" y="20910"/>
                  <a:pt x="7917" y="20807"/>
                </a:cubicBezTo>
                <a:lnTo>
                  <a:pt x="7917" y="20807"/>
                </a:lnTo>
                <a:cubicBezTo>
                  <a:pt x="7644" y="21353"/>
                  <a:pt x="7405" y="21865"/>
                  <a:pt x="7132" y="22411"/>
                </a:cubicBezTo>
                <a:lnTo>
                  <a:pt x="7883" y="22411"/>
                </a:lnTo>
                <a:lnTo>
                  <a:pt x="8429" y="20944"/>
                </a:lnTo>
                <a:lnTo>
                  <a:pt x="8463" y="20978"/>
                </a:lnTo>
                <a:cubicBezTo>
                  <a:pt x="8429" y="21456"/>
                  <a:pt x="8395" y="21933"/>
                  <a:pt x="8327" y="22411"/>
                </a:cubicBezTo>
                <a:lnTo>
                  <a:pt x="8736" y="22411"/>
                </a:lnTo>
                <a:cubicBezTo>
                  <a:pt x="8804" y="21797"/>
                  <a:pt x="8873" y="21217"/>
                  <a:pt x="8907" y="20637"/>
                </a:cubicBezTo>
                <a:cubicBezTo>
                  <a:pt x="8941" y="20500"/>
                  <a:pt x="8941" y="20398"/>
                  <a:pt x="8907" y="20261"/>
                </a:cubicBezTo>
                <a:cubicBezTo>
                  <a:pt x="8839" y="20159"/>
                  <a:pt x="8736" y="20125"/>
                  <a:pt x="8668" y="20091"/>
                </a:cubicBezTo>
                <a:cubicBezTo>
                  <a:pt x="8804" y="19204"/>
                  <a:pt x="8907" y="18351"/>
                  <a:pt x="9043" y="17463"/>
                </a:cubicBezTo>
                <a:lnTo>
                  <a:pt x="9282" y="17497"/>
                </a:lnTo>
                <a:cubicBezTo>
                  <a:pt x="9248" y="17634"/>
                  <a:pt x="9214" y="17770"/>
                  <a:pt x="9214" y="17907"/>
                </a:cubicBezTo>
                <a:cubicBezTo>
                  <a:pt x="9214" y="18521"/>
                  <a:pt x="9214" y="19135"/>
                  <a:pt x="9248" y="19750"/>
                </a:cubicBezTo>
                <a:cubicBezTo>
                  <a:pt x="9282" y="20125"/>
                  <a:pt x="9316" y="20534"/>
                  <a:pt x="9385" y="20910"/>
                </a:cubicBezTo>
                <a:cubicBezTo>
                  <a:pt x="9419" y="21046"/>
                  <a:pt x="9487" y="21183"/>
                  <a:pt x="9555" y="21285"/>
                </a:cubicBezTo>
                <a:cubicBezTo>
                  <a:pt x="9589" y="21319"/>
                  <a:pt x="9641" y="21328"/>
                  <a:pt x="9700" y="21328"/>
                </a:cubicBezTo>
                <a:cubicBezTo>
                  <a:pt x="9760" y="21328"/>
                  <a:pt x="9828" y="21319"/>
                  <a:pt x="9896" y="21319"/>
                </a:cubicBezTo>
                <a:cubicBezTo>
                  <a:pt x="9896" y="21695"/>
                  <a:pt x="9931" y="22036"/>
                  <a:pt x="9931" y="22411"/>
                </a:cubicBezTo>
                <a:lnTo>
                  <a:pt x="10306" y="22411"/>
                </a:lnTo>
                <a:lnTo>
                  <a:pt x="10306" y="21387"/>
                </a:lnTo>
                <a:cubicBezTo>
                  <a:pt x="10374" y="21797"/>
                  <a:pt x="10442" y="22104"/>
                  <a:pt x="10511" y="22411"/>
                </a:cubicBezTo>
                <a:lnTo>
                  <a:pt x="11295" y="22411"/>
                </a:lnTo>
                <a:cubicBezTo>
                  <a:pt x="11193" y="22172"/>
                  <a:pt x="11091" y="22002"/>
                  <a:pt x="11022" y="21797"/>
                </a:cubicBezTo>
                <a:cubicBezTo>
                  <a:pt x="10750" y="21319"/>
                  <a:pt x="10613" y="20739"/>
                  <a:pt x="10613" y="20193"/>
                </a:cubicBezTo>
                <a:cubicBezTo>
                  <a:pt x="10613" y="19988"/>
                  <a:pt x="10647" y="19818"/>
                  <a:pt x="10647" y="19613"/>
                </a:cubicBezTo>
                <a:cubicBezTo>
                  <a:pt x="10671" y="19420"/>
                  <a:pt x="10627" y="19329"/>
                  <a:pt x="10526" y="19329"/>
                </a:cubicBezTo>
                <a:cubicBezTo>
                  <a:pt x="10485" y="19329"/>
                  <a:pt x="10434" y="19344"/>
                  <a:pt x="10374" y="19374"/>
                </a:cubicBezTo>
                <a:cubicBezTo>
                  <a:pt x="10306" y="19408"/>
                  <a:pt x="10272" y="19442"/>
                  <a:pt x="10238" y="19477"/>
                </a:cubicBezTo>
                <a:cubicBezTo>
                  <a:pt x="10169" y="19306"/>
                  <a:pt x="10101" y="19135"/>
                  <a:pt x="10067" y="18999"/>
                </a:cubicBezTo>
                <a:cubicBezTo>
                  <a:pt x="9760" y="17668"/>
                  <a:pt x="9658" y="16303"/>
                  <a:pt x="9828" y="14972"/>
                </a:cubicBezTo>
                <a:cubicBezTo>
                  <a:pt x="9931" y="13983"/>
                  <a:pt x="10101" y="13027"/>
                  <a:pt x="10238" y="12038"/>
                </a:cubicBezTo>
                <a:cubicBezTo>
                  <a:pt x="10272" y="11935"/>
                  <a:pt x="10306" y="11833"/>
                  <a:pt x="10340" y="11731"/>
                </a:cubicBezTo>
                <a:cubicBezTo>
                  <a:pt x="10408" y="12345"/>
                  <a:pt x="10477" y="12857"/>
                  <a:pt x="10511" y="13403"/>
                </a:cubicBezTo>
                <a:cubicBezTo>
                  <a:pt x="10579" y="13676"/>
                  <a:pt x="10545" y="13949"/>
                  <a:pt x="10511" y="14222"/>
                </a:cubicBezTo>
                <a:cubicBezTo>
                  <a:pt x="10408" y="14495"/>
                  <a:pt x="10340" y="14768"/>
                  <a:pt x="10340" y="15041"/>
                </a:cubicBezTo>
                <a:cubicBezTo>
                  <a:pt x="10374" y="15621"/>
                  <a:pt x="10374" y="16201"/>
                  <a:pt x="10408" y="16781"/>
                </a:cubicBezTo>
                <a:cubicBezTo>
                  <a:pt x="10408" y="17327"/>
                  <a:pt x="10545" y="17839"/>
                  <a:pt x="10750" y="18351"/>
                </a:cubicBezTo>
                <a:cubicBezTo>
                  <a:pt x="10784" y="18487"/>
                  <a:pt x="10818" y="18623"/>
                  <a:pt x="10818" y="18760"/>
                </a:cubicBezTo>
                <a:cubicBezTo>
                  <a:pt x="10954" y="19579"/>
                  <a:pt x="11057" y="20432"/>
                  <a:pt x="11193" y="21251"/>
                </a:cubicBezTo>
                <a:cubicBezTo>
                  <a:pt x="11261" y="21558"/>
                  <a:pt x="11330" y="21865"/>
                  <a:pt x="11466" y="22172"/>
                </a:cubicBezTo>
                <a:cubicBezTo>
                  <a:pt x="11500" y="22275"/>
                  <a:pt x="11603" y="22411"/>
                  <a:pt x="11671" y="22411"/>
                </a:cubicBezTo>
                <a:cubicBezTo>
                  <a:pt x="11790" y="22428"/>
                  <a:pt x="11910" y="22437"/>
                  <a:pt x="12029" y="22437"/>
                </a:cubicBezTo>
                <a:cubicBezTo>
                  <a:pt x="12149" y="22437"/>
                  <a:pt x="12268" y="22428"/>
                  <a:pt x="12387" y="22411"/>
                </a:cubicBezTo>
                <a:cubicBezTo>
                  <a:pt x="12251" y="21660"/>
                  <a:pt x="12114" y="20978"/>
                  <a:pt x="11978" y="20261"/>
                </a:cubicBezTo>
                <a:cubicBezTo>
                  <a:pt x="11944" y="20193"/>
                  <a:pt x="11841" y="20091"/>
                  <a:pt x="11807" y="20091"/>
                </a:cubicBezTo>
                <a:cubicBezTo>
                  <a:pt x="11739" y="20125"/>
                  <a:pt x="11671" y="20193"/>
                  <a:pt x="11637" y="20296"/>
                </a:cubicBezTo>
                <a:cubicBezTo>
                  <a:pt x="11603" y="20432"/>
                  <a:pt x="11603" y="20603"/>
                  <a:pt x="11637" y="20739"/>
                </a:cubicBezTo>
                <a:cubicBezTo>
                  <a:pt x="11705" y="21080"/>
                  <a:pt x="11773" y="21456"/>
                  <a:pt x="11841" y="21797"/>
                </a:cubicBezTo>
                <a:cubicBezTo>
                  <a:pt x="11500" y="20910"/>
                  <a:pt x="11295" y="20023"/>
                  <a:pt x="11227" y="19067"/>
                </a:cubicBezTo>
                <a:cubicBezTo>
                  <a:pt x="11261" y="19067"/>
                  <a:pt x="11295" y="19033"/>
                  <a:pt x="11295" y="19033"/>
                </a:cubicBezTo>
                <a:cubicBezTo>
                  <a:pt x="11432" y="19033"/>
                  <a:pt x="11568" y="19033"/>
                  <a:pt x="11568" y="18862"/>
                </a:cubicBezTo>
                <a:cubicBezTo>
                  <a:pt x="11568" y="18726"/>
                  <a:pt x="11500" y="18589"/>
                  <a:pt x="11432" y="18521"/>
                </a:cubicBezTo>
                <a:cubicBezTo>
                  <a:pt x="11295" y="18385"/>
                  <a:pt x="11193" y="18180"/>
                  <a:pt x="11159" y="17975"/>
                </a:cubicBezTo>
                <a:cubicBezTo>
                  <a:pt x="11159" y="17941"/>
                  <a:pt x="11091" y="17907"/>
                  <a:pt x="11091" y="17839"/>
                </a:cubicBezTo>
                <a:cubicBezTo>
                  <a:pt x="11022" y="17736"/>
                  <a:pt x="10954" y="17634"/>
                  <a:pt x="10920" y="17497"/>
                </a:cubicBezTo>
                <a:cubicBezTo>
                  <a:pt x="10818" y="16986"/>
                  <a:pt x="10784" y="16440"/>
                  <a:pt x="10715" y="15894"/>
                </a:cubicBezTo>
                <a:lnTo>
                  <a:pt x="10784" y="15860"/>
                </a:lnTo>
                <a:cubicBezTo>
                  <a:pt x="10886" y="16269"/>
                  <a:pt x="10988" y="16678"/>
                  <a:pt x="11091" y="17054"/>
                </a:cubicBezTo>
                <a:cubicBezTo>
                  <a:pt x="11295" y="17873"/>
                  <a:pt x="11637" y="18555"/>
                  <a:pt x="12285" y="18794"/>
                </a:cubicBezTo>
                <a:cubicBezTo>
                  <a:pt x="12319" y="19886"/>
                  <a:pt x="12490" y="20978"/>
                  <a:pt x="12865" y="22002"/>
                </a:cubicBezTo>
                <a:cubicBezTo>
                  <a:pt x="12978" y="22339"/>
                  <a:pt x="13031" y="22454"/>
                  <a:pt x="13171" y="22454"/>
                </a:cubicBezTo>
                <a:cubicBezTo>
                  <a:pt x="13244" y="22454"/>
                  <a:pt x="13340" y="22424"/>
                  <a:pt x="13479" y="22377"/>
                </a:cubicBezTo>
                <a:cubicBezTo>
                  <a:pt x="13036" y="21353"/>
                  <a:pt x="12763" y="20296"/>
                  <a:pt x="12695" y="19204"/>
                </a:cubicBezTo>
                <a:cubicBezTo>
                  <a:pt x="12695" y="18828"/>
                  <a:pt x="12558" y="18487"/>
                  <a:pt x="12285" y="18248"/>
                </a:cubicBezTo>
                <a:cubicBezTo>
                  <a:pt x="11705" y="17770"/>
                  <a:pt x="11500" y="17020"/>
                  <a:pt x="11330" y="16269"/>
                </a:cubicBezTo>
                <a:lnTo>
                  <a:pt x="11330" y="16269"/>
                </a:lnTo>
                <a:lnTo>
                  <a:pt x="12183" y="16951"/>
                </a:lnTo>
                <a:cubicBezTo>
                  <a:pt x="12353" y="17088"/>
                  <a:pt x="12387" y="17293"/>
                  <a:pt x="12285" y="17497"/>
                </a:cubicBezTo>
                <a:cubicBezTo>
                  <a:pt x="12251" y="17634"/>
                  <a:pt x="12251" y="17770"/>
                  <a:pt x="12353" y="17907"/>
                </a:cubicBezTo>
                <a:cubicBezTo>
                  <a:pt x="12524" y="18248"/>
                  <a:pt x="12695" y="18589"/>
                  <a:pt x="12933" y="18931"/>
                </a:cubicBezTo>
                <a:cubicBezTo>
                  <a:pt x="13206" y="19340"/>
                  <a:pt x="13377" y="19818"/>
                  <a:pt x="13411" y="20296"/>
                </a:cubicBezTo>
                <a:cubicBezTo>
                  <a:pt x="13513" y="21012"/>
                  <a:pt x="13684" y="21729"/>
                  <a:pt x="13923" y="22411"/>
                </a:cubicBezTo>
                <a:lnTo>
                  <a:pt x="14844" y="22411"/>
                </a:lnTo>
                <a:cubicBezTo>
                  <a:pt x="14947" y="22411"/>
                  <a:pt x="14981" y="22343"/>
                  <a:pt x="14981" y="22206"/>
                </a:cubicBezTo>
                <a:cubicBezTo>
                  <a:pt x="14947" y="22138"/>
                  <a:pt x="14878" y="22070"/>
                  <a:pt x="14844" y="21968"/>
                </a:cubicBezTo>
                <a:cubicBezTo>
                  <a:pt x="14605" y="21285"/>
                  <a:pt x="14401" y="20569"/>
                  <a:pt x="14298" y="19852"/>
                </a:cubicBezTo>
                <a:lnTo>
                  <a:pt x="14298" y="19852"/>
                </a:lnTo>
                <a:cubicBezTo>
                  <a:pt x="14401" y="19886"/>
                  <a:pt x="14469" y="19886"/>
                  <a:pt x="14469" y="19920"/>
                </a:cubicBezTo>
                <a:cubicBezTo>
                  <a:pt x="14640" y="20193"/>
                  <a:pt x="14742" y="20500"/>
                  <a:pt x="14810" y="20841"/>
                </a:cubicBezTo>
                <a:cubicBezTo>
                  <a:pt x="14844" y="21285"/>
                  <a:pt x="14913" y="21763"/>
                  <a:pt x="14981" y="22206"/>
                </a:cubicBezTo>
                <a:cubicBezTo>
                  <a:pt x="15070" y="22362"/>
                  <a:pt x="15173" y="22416"/>
                  <a:pt x="15291" y="22416"/>
                </a:cubicBezTo>
                <a:cubicBezTo>
                  <a:pt x="15354" y="22416"/>
                  <a:pt x="15421" y="22401"/>
                  <a:pt x="15493" y="22377"/>
                </a:cubicBezTo>
                <a:lnTo>
                  <a:pt x="15493" y="22104"/>
                </a:lnTo>
                <a:cubicBezTo>
                  <a:pt x="15552" y="22313"/>
                  <a:pt x="15743" y="22418"/>
                  <a:pt x="15949" y="22418"/>
                </a:cubicBezTo>
                <a:cubicBezTo>
                  <a:pt x="15979" y="22418"/>
                  <a:pt x="16009" y="22415"/>
                  <a:pt x="16039" y="22411"/>
                </a:cubicBezTo>
                <a:cubicBezTo>
                  <a:pt x="16346" y="22411"/>
                  <a:pt x="16687" y="22411"/>
                  <a:pt x="16994" y="22377"/>
                </a:cubicBezTo>
                <a:lnTo>
                  <a:pt x="16653" y="21729"/>
                </a:lnTo>
                <a:lnTo>
                  <a:pt x="16653" y="21729"/>
                </a:lnTo>
                <a:cubicBezTo>
                  <a:pt x="16929" y="21977"/>
                  <a:pt x="17116" y="22427"/>
                  <a:pt x="17484" y="22427"/>
                </a:cubicBezTo>
                <a:cubicBezTo>
                  <a:pt x="17571" y="22427"/>
                  <a:pt x="17668" y="22402"/>
                  <a:pt x="17779" y="22343"/>
                </a:cubicBezTo>
                <a:lnTo>
                  <a:pt x="17642" y="22138"/>
                </a:lnTo>
                <a:cubicBezTo>
                  <a:pt x="17301" y="21660"/>
                  <a:pt x="16960" y="21183"/>
                  <a:pt x="16619" y="20705"/>
                </a:cubicBezTo>
                <a:cubicBezTo>
                  <a:pt x="16448" y="20398"/>
                  <a:pt x="16277" y="20057"/>
                  <a:pt x="16141" y="19715"/>
                </a:cubicBezTo>
                <a:cubicBezTo>
                  <a:pt x="16107" y="19647"/>
                  <a:pt x="16073" y="19545"/>
                  <a:pt x="16039" y="19545"/>
                </a:cubicBezTo>
                <a:cubicBezTo>
                  <a:pt x="15697" y="19408"/>
                  <a:pt x="15663" y="19067"/>
                  <a:pt x="15561" y="18726"/>
                </a:cubicBezTo>
                <a:cubicBezTo>
                  <a:pt x="15663" y="18658"/>
                  <a:pt x="15731" y="18589"/>
                  <a:pt x="15834" y="18521"/>
                </a:cubicBezTo>
                <a:cubicBezTo>
                  <a:pt x="15940" y="18398"/>
                  <a:pt x="16027" y="18329"/>
                  <a:pt x="16106" y="18329"/>
                </a:cubicBezTo>
                <a:cubicBezTo>
                  <a:pt x="16180" y="18329"/>
                  <a:pt x="16246" y="18389"/>
                  <a:pt x="16312" y="18521"/>
                </a:cubicBezTo>
                <a:cubicBezTo>
                  <a:pt x="16516" y="18862"/>
                  <a:pt x="16721" y="19238"/>
                  <a:pt x="16960" y="19579"/>
                </a:cubicBezTo>
                <a:cubicBezTo>
                  <a:pt x="17233" y="20057"/>
                  <a:pt x="17506" y="20534"/>
                  <a:pt x="17779" y="20944"/>
                </a:cubicBezTo>
                <a:cubicBezTo>
                  <a:pt x="18086" y="21353"/>
                  <a:pt x="18461" y="21626"/>
                  <a:pt x="18939" y="21797"/>
                </a:cubicBezTo>
                <a:cubicBezTo>
                  <a:pt x="18991" y="21808"/>
                  <a:pt x="19044" y="21814"/>
                  <a:pt x="19097" y="21814"/>
                </a:cubicBezTo>
                <a:cubicBezTo>
                  <a:pt x="19357" y="21814"/>
                  <a:pt x="19616" y="21677"/>
                  <a:pt x="19758" y="21422"/>
                </a:cubicBezTo>
                <a:cubicBezTo>
                  <a:pt x="19792" y="21285"/>
                  <a:pt x="19826" y="21149"/>
                  <a:pt x="19826" y="21012"/>
                </a:cubicBezTo>
                <a:cubicBezTo>
                  <a:pt x="19826" y="20944"/>
                  <a:pt x="19792" y="20876"/>
                  <a:pt x="19724" y="20807"/>
                </a:cubicBezTo>
                <a:cubicBezTo>
                  <a:pt x="19656" y="20807"/>
                  <a:pt x="19553" y="20841"/>
                  <a:pt x="19519" y="20876"/>
                </a:cubicBezTo>
                <a:cubicBezTo>
                  <a:pt x="19451" y="20944"/>
                  <a:pt x="19417" y="21046"/>
                  <a:pt x="19383" y="21114"/>
                </a:cubicBezTo>
                <a:cubicBezTo>
                  <a:pt x="18768" y="20978"/>
                  <a:pt x="17301" y="19374"/>
                  <a:pt x="16926" y="18453"/>
                </a:cubicBezTo>
                <a:lnTo>
                  <a:pt x="16926" y="18453"/>
                </a:lnTo>
                <a:cubicBezTo>
                  <a:pt x="17062" y="18589"/>
                  <a:pt x="17233" y="18726"/>
                  <a:pt x="17404" y="18862"/>
                </a:cubicBezTo>
                <a:cubicBezTo>
                  <a:pt x="17443" y="18886"/>
                  <a:pt x="17480" y="18897"/>
                  <a:pt x="17514" y="18897"/>
                </a:cubicBezTo>
                <a:cubicBezTo>
                  <a:pt x="17628" y="18897"/>
                  <a:pt x="17703" y="18773"/>
                  <a:pt x="17676" y="18589"/>
                </a:cubicBezTo>
                <a:cubicBezTo>
                  <a:pt x="17642" y="18487"/>
                  <a:pt x="17642" y="18419"/>
                  <a:pt x="17608" y="18316"/>
                </a:cubicBezTo>
                <a:lnTo>
                  <a:pt x="17608" y="18316"/>
                </a:lnTo>
                <a:cubicBezTo>
                  <a:pt x="17779" y="18419"/>
                  <a:pt x="17949" y="18487"/>
                  <a:pt x="18154" y="18555"/>
                </a:cubicBezTo>
                <a:cubicBezTo>
                  <a:pt x="18197" y="18569"/>
                  <a:pt x="18245" y="18578"/>
                  <a:pt x="18297" y="18578"/>
                </a:cubicBezTo>
                <a:cubicBezTo>
                  <a:pt x="18370" y="18578"/>
                  <a:pt x="18450" y="18561"/>
                  <a:pt x="18530" y="18521"/>
                </a:cubicBezTo>
                <a:cubicBezTo>
                  <a:pt x="18598" y="18453"/>
                  <a:pt x="18666" y="18351"/>
                  <a:pt x="18666" y="18248"/>
                </a:cubicBezTo>
                <a:cubicBezTo>
                  <a:pt x="18666" y="18180"/>
                  <a:pt x="18530" y="18043"/>
                  <a:pt x="18461" y="18043"/>
                </a:cubicBezTo>
                <a:cubicBezTo>
                  <a:pt x="18222" y="18043"/>
                  <a:pt x="17984" y="17941"/>
                  <a:pt x="17847" y="17702"/>
                </a:cubicBezTo>
                <a:cubicBezTo>
                  <a:pt x="17506" y="17293"/>
                  <a:pt x="17131" y="16849"/>
                  <a:pt x="16789" y="16440"/>
                </a:cubicBezTo>
                <a:cubicBezTo>
                  <a:pt x="16892" y="15962"/>
                  <a:pt x="16926" y="15894"/>
                  <a:pt x="16653" y="15860"/>
                </a:cubicBezTo>
                <a:cubicBezTo>
                  <a:pt x="16380" y="15791"/>
                  <a:pt x="16209" y="15587"/>
                  <a:pt x="16073" y="15314"/>
                </a:cubicBezTo>
                <a:cubicBezTo>
                  <a:pt x="16004" y="15143"/>
                  <a:pt x="15902" y="14972"/>
                  <a:pt x="15834" y="14802"/>
                </a:cubicBezTo>
                <a:cubicBezTo>
                  <a:pt x="15779" y="14599"/>
                  <a:pt x="15743" y="14506"/>
                  <a:pt x="15679" y="14506"/>
                </a:cubicBezTo>
                <a:cubicBezTo>
                  <a:pt x="15625" y="14506"/>
                  <a:pt x="15550" y="14574"/>
                  <a:pt x="15424" y="14699"/>
                </a:cubicBezTo>
                <a:lnTo>
                  <a:pt x="15390" y="14699"/>
                </a:lnTo>
                <a:cubicBezTo>
                  <a:pt x="14947" y="13983"/>
                  <a:pt x="14674" y="13164"/>
                  <a:pt x="14537" y="12311"/>
                </a:cubicBezTo>
                <a:cubicBezTo>
                  <a:pt x="14742" y="12311"/>
                  <a:pt x="14776" y="12481"/>
                  <a:pt x="14844" y="12652"/>
                </a:cubicBezTo>
                <a:cubicBezTo>
                  <a:pt x="14981" y="13027"/>
                  <a:pt x="15117" y="13369"/>
                  <a:pt x="15288" y="13710"/>
                </a:cubicBezTo>
                <a:cubicBezTo>
                  <a:pt x="15595" y="14256"/>
                  <a:pt x="15936" y="14699"/>
                  <a:pt x="16482" y="14699"/>
                </a:cubicBezTo>
                <a:cubicBezTo>
                  <a:pt x="16619" y="15041"/>
                  <a:pt x="16755" y="15382"/>
                  <a:pt x="16926" y="15689"/>
                </a:cubicBezTo>
                <a:cubicBezTo>
                  <a:pt x="17131" y="16098"/>
                  <a:pt x="17335" y="16474"/>
                  <a:pt x="17608" y="16849"/>
                </a:cubicBezTo>
                <a:cubicBezTo>
                  <a:pt x="17745" y="17020"/>
                  <a:pt x="17915" y="17156"/>
                  <a:pt x="18120" y="17259"/>
                </a:cubicBezTo>
                <a:cubicBezTo>
                  <a:pt x="18151" y="17279"/>
                  <a:pt x="18185" y="17291"/>
                  <a:pt x="18219" y="17291"/>
                </a:cubicBezTo>
                <a:cubicBezTo>
                  <a:pt x="18296" y="17291"/>
                  <a:pt x="18369" y="17231"/>
                  <a:pt x="18393" y="17088"/>
                </a:cubicBezTo>
                <a:cubicBezTo>
                  <a:pt x="18427" y="16986"/>
                  <a:pt x="18359" y="16815"/>
                  <a:pt x="18257" y="16781"/>
                </a:cubicBezTo>
                <a:cubicBezTo>
                  <a:pt x="17984" y="16610"/>
                  <a:pt x="17745" y="16371"/>
                  <a:pt x="17642" y="16064"/>
                </a:cubicBezTo>
                <a:cubicBezTo>
                  <a:pt x="17438" y="15689"/>
                  <a:pt x="17233" y="15279"/>
                  <a:pt x="17028" y="14836"/>
                </a:cubicBezTo>
                <a:cubicBezTo>
                  <a:pt x="16994" y="14768"/>
                  <a:pt x="16960" y="14631"/>
                  <a:pt x="16892" y="14460"/>
                </a:cubicBezTo>
                <a:lnTo>
                  <a:pt x="16892" y="14460"/>
                </a:lnTo>
                <a:cubicBezTo>
                  <a:pt x="17096" y="14597"/>
                  <a:pt x="17199" y="14665"/>
                  <a:pt x="17301" y="14733"/>
                </a:cubicBezTo>
                <a:cubicBezTo>
                  <a:pt x="17438" y="14836"/>
                  <a:pt x="17608" y="14904"/>
                  <a:pt x="17745" y="14972"/>
                </a:cubicBezTo>
                <a:cubicBezTo>
                  <a:pt x="17758" y="14977"/>
                  <a:pt x="17773" y="14979"/>
                  <a:pt x="17789" y="14979"/>
                </a:cubicBezTo>
                <a:cubicBezTo>
                  <a:pt x="17889" y="14979"/>
                  <a:pt x="18013" y="14890"/>
                  <a:pt x="17984" y="14802"/>
                </a:cubicBezTo>
                <a:cubicBezTo>
                  <a:pt x="17984" y="14665"/>
                  <a:pt x="17949" y="14563"/>
                  <a:pt x="17881" y="14495"/>
                </a:cubicBezTo>
                <a:cubicBezTo>
                  <a:pt x="17711" y="14358"/>
                  <a:pt x="17540" y="14290"/>
                  <a:pt x="17369" y="14153"/>
                </a:cubicBezTo>
                <a:cubicBezTo>
                  <a:pt x="16858" y="13846"/>
                  <a:pt x="16482" y="13403"/>
                  <a:pt x="16243" y="12891"/>
                </a:cubicBezTo>
                <a:cubicBezTo>
                  <a:pt x="16346" y="12686"/>
                  <a:pt x="16448" y="12481"/>
                  <a:pt x="16209" y="12379"/>
                </a:cubicBezTo>
                <a:cubicBezTo>
                  <a:pt x="15970" y="12277"/>
                  <a:pt x="16004" y="12072"/>
                  <a:pt x="16004" y="11731"/>
                </a:cubicBezTo>
                <a:lnTo>
                  <a:pt x="16004" y="11731"/>
                </a:lnTo>
                <a:cubicBezTo>
                  <a:pt x="16141" y="11935"/>
                  <a:pt x="16209" y="12038"/>
                  <a:pt x="16277" y="12174"/>
                </a:cubicBezTo>
                <a:cubicBezTo>
                  <a:pt x="16550" y="12652"/>
                  <a:pt x="16858" y="13164"/>
                  <a:pt x="17165" y="13642"/>
                </a:cubicBezTo>
                <a:cubicBezTo>
                  <a:pt x="17267" y="13812"/>
                  <a:pt x="17404" y="13949"/>
                  <a:pt x="17540" y="14051"/>
                </a:cubicBezTo>
                <a:cubicBezTo>
                  <a:pt x="17676" y="14153"/>
                  <a:pt x="17813" y="14187"/>
                  <a:pt x="17984" y="14187"/>
                </a:cubicBezTo>
                <a:cubicBezTo>
                  <a:pt x="18018" y="14187"/>
                  <a:pt x="18120" y="14051"/>
                  <a:pt x="18154" y="13949"/>
                </a:cubicBezTo>
                <a:cubicBezTo>
                  <a:pt x="18120" y="13846"/>
                  <a:pt x="18086" y="13778"/>
                  <a:pt x="18018" y="13710"/>
                </a:cubicBezTo>
                <a:cubicBezTo>
                  <a:pt x="17711" y="13642"/>
                  <a:pt x="17540" y="13403"/>
                  <a:pt x="17369" y="13130"/>
                </a:cubicBezTo>
                <a:cubicBezTo>
                  <a:pt x="16789" y="12277"/>
                  <a:pt x="16277" y="11355"/>
                  <a:pt x="15834" y="10400"/>
                </a:cubicBezTo>
                <a:cubicBezTo>
                  <a:pt x="15834" y="10332"/>
                  <a:pt x="15800" y="10263"/>
                  <a:pt x="15800" y="10161"/>
                </a:cubicBezTo>
                <a:lnTo>
                  <a:pt x="15800" y="10161"/>
                </a:lnTo>
                <a:cubicBezTo>
                  <a:pt x="16141" y="10605"/>
                  <a:pt x="16448" y="10980"/>
                  <a:pt x="16755" y="11321"/>
                </a:cubicBezTo>
                <a:cubicBezTo>
                  <a:pt x="16994" y="11560"/>
                  <a:pt x="17233" y="11765"/>
                  <a:pt x="17506" y="11935"/>
                </a:cubicBezTo>
                <a:cubicBezTo>
                  <a:pt x="17631" y="11985"/>
                  <a:pt x="17774" y="12017"/>
                  <a:pt x="17909" y="12017"/>
                </a:cubicBezTo>
                <a:cubicBezTo>
                  <a:pt x="17958" y="12017"/>
                  <a:pt x="18006" y="12013"/>
                  <a:pt x="18052" y="12004"/>
                </a:cubicBezTo>
                <a:cubicBezTo>
                  <a:pt x="18188" y="11969"/>
                  <a:pt x="18257" y="11833"/>
                  <a:pt x="18222" y="11697"/>
                </a:cubicBezTo>
                <a:cubicBezTo>
                  <a:pt x="18154" y="11594"/>
                  <a:pt x="18086" y="11526"/>
                  <a:pt x="18018" y="11492"/>
                </a:cubicBezTo>
                <a:cubicBezTo>
                  <a:pt x="17967" y="11475"/>
                  <a:pt x="17907" y="11475"/>
                  <a:pt x="17847" y="11475"/>
                </a:cubicBezTo>
                <a:cubicBezTo>
                  <a:pt x="17787" y="11475"/>
                  <a:pt x="17728" y="11475"/>
                  <a:pt x="17676" y="11458"/>
                </a:cubicBezTo>
                <a:cubicBezTo>
                  <a:pt x="17199" y="11116"/>
                  <a:pt x="16755" y="10707"/>
                  <a:pt x="16482" y="10195"/>
                </a:cubicBezTo>
                <a:lnTo>
                  <a:pt x="16482" y="10195"/>
                </a:lnTo>
                <a:cubicBezTo>
                  <a:pt x="16585" y="10229"/>
                  <a:pt x="16687" y="10297"/>
                  <a:pt x="16789" y="10366"/>
                </a:cubicBezTo>
                <a:cubicBezTo>
                  <a:pt x="17028" y="10570"/>
                  <a:pt x="17301" y="10775"/>
                  <a:pt x="17574" y="10946"/>
                </a:cubicBezTo>
                <a:cubicBezTo>
                  <a:pt x="17611" y="10955"/>
                  <a:pt x="17650" y="10959"/>
                  <a:pt x="17691" y="10959"/>
                </a:cubicBezTo>
                <a:cubicBezTo>
                  <a:pt x="17802" y="10959"/>
                  <a:pt x="17927" y="10928"/>
                  <a:pt x="18052" y="10878"/>
                </a:cubicBezTo>
                <a:cubicBezTo>
                  <a:pt x="18188" y="10809"/>
                  <a:pt x="18222" y="10673"/>
                  <a:pt x="18188" y="10536"/>
                </a:cubicBezTo>
                <a:cubicBezTo>
                  <a:pt x="18140" y="10440"/>
                  <a:pt x="18109" y="10343"/>
                  <a:pt x="18022" y="10343"/>
                </a:cubicBezTo>
                <a:cubicBezTo>
                  <a:pt x="17987" y="10343"/>
                  <a:pt x="17941" y="10360"/>
                  <a:pt x="17881" y="10400"/>
                </a:cubicBezTo>
                <a:cubicBezTo>
                  <a:pt x="17826" y="10427"/>
                  <a:pt x="17776" y="10440"/>
                  <a:pt x="17729" y="10440"/>
                </a:cubicBezTo>
                <a:cubicBezTo>
                  <a:pt x="17601" y="10440"/>
                  <a:pt x="17494" y="10345"/>
                  <a:pt x="17369" y="10195"/>
                </a:cubicBezTo>
                <a:lnTo>
                  <a:pt x="17369" y="10195"/>
                </a:lnTo>
                <a:cubicBezTo>
                  <a:pt x="17506" y="10229"/>
                  <a:pt x="17642" y="10263"/>
                  <a:pt x="17779" y="10263"/>
                </a:cubicBezTo>
                <a:cubicBezTo>
                  <a:pt x="17847" y="10280"/>
                  <a:pt x="17924" y="10289"/>
                  <a:pt x="18001" y="10289"/>
                </a:cubicBezTo>
                <a:cubicBezTo>
                  <a:pt x="18077" y="10289"/>
                  <a:pt x="18154" y="10280"/>
                  <a:pt x="18222" y="10263"/>
                </a:cubicBezTo>
                <a:cubicBezTo>
                  <a:pt x="18427" y="10229"/>
                  <a:pt x="18530" y="10059"/>
                  <a:pt x="18530" y="9922"/>
                </a:cubicBezTo>
                <a:cubicBezTo>
                  <a:pt x="18530" y="9792"/>
                  <a:pt x="18470" y="9682"/>
                  <a:pt x="18321" y="9682"/>
                </a:cubicBezTo>
                <a:cubicBezTo>
                  <a:pt x="18275" y="9682"/>
                  <a:pt x="18219" y="9693"/>
                  <a:pt x="18154" y="9717"/>
                </a:cubicBezTo>
                <a:cubicBezTo>
                  <a:pt x="18079" y="9739"/>
                  <a:pt x="18003" y="9750"/>
                  <a:pt x="17928" y="9750"/>
                </a:cubicBezTo>
                <a:cubicBezTo>
                  <a:pt x="17768" y="9750"/>
                  <a:pt x="17612" y="9697"/>
                  <a:pt x="17472" y="9581"/>
                </a:cubicBezTo>
                <a:cubicBezTo>
                  <a:pt x="17506" y="9479"/>
                  <a:pt x="17540" y="9376"/>
                  <a:pt x="17574" y="9274"/>
                </a:cubicBezTo>
                <a:cubicBezTo>
                  <a:pt x="17574" y="9171"/>
                  <a:pt x="17540" y="9001"/>
                  <a:pt x="17472" y="8967"/>
                </a:cubicBezTo>
                <a:cubicBezTo>
                  <a:pt x="17453" y="8958"/>
                  <a:pt x="17433" y="8953"/>
                  <a:pt x="17411" y="8953"/>
                </a:cubicBezTo>
                <a:cubicBezTo>
                  <a:pt x="17351" y="8953"/>
                  <a:pt x="17283" y="8985"/>
                  <a:pt x="17233" y="9035"/>
                </a:cubicBezTo>
                <a:cubicBezTo>
                  <a:pt x="17165" y="9137"/>
                  <a:pt x="17096" y="9206"/>
                  <a:pt x="17062" y="9308"/>
                </a:cubicBezTo>
                <a:cubicBezTo>
                  <a:pt x="16653" y="9103"/>
                  <a:pt x="16312" y="8762"/>
                  <a:pt x="16039" y="8387"/>
                </a:cubicBezTo>
                <a:lnTo>
                  <a:pt x="16039" y="8387"/>
                </a:lnTo>
                <a:cubicBezTo>
                  <a:pt x="16141" y="8421"/>
                  <a:pt x="16209" y="8421"/>
                  <a:pt x="16312" y="8455"/>
                </a:cubicBezTo>
                <a:cubicBezTo>
                  <a:pt x="16585" y="8489"/>
                  <a:pt x="16858" y="8489"/>
                  <a:pt x="17131" y="8489"/>
                </a:cubicBezTo>
                <a:cubicBezTo>
                  <a:pt x="17506" y="8352"/>
                  <a:pt x="17779" y="8011"/>
                  <a:pt x="17779" y="7636"/>
                </a:cubicBezTo>
                <a:cubicBezTo>
                  <a:pt x="17779" y="7499"/>
                  <a:pt x="17745" y="7397"/>
                  <a:pt x="17676" y="7329"/>
                </a:cubicBezTo>
                <a:cubicBezTo>
                  <a:pt x="17669" y="7325"/>
                  <a:pt x="17661" y="7323"/>
                  <a:pt x="17652" y="7323"/>
                </a:cubicBezTo>
                <a:cubicBezTo>
                  <a:pt x="17580" y="7323"/>
                  <a:pt x="17468" y="7435"/>
                  <a:pt x="17438" y="7465"/>
                </a:cubicBezTo>
                <a:cubicBezTo>
                  <a:pt x="17404" y="7465"/>
                  <a:pt x="17404" y="7533"/>
                  <a:pt x="17404" y="7568"/>
                </a:cubicBezTo>
                <a:cubicBezTo>
                  <a:pt x="17340" y="7821"/>
                  <a:pt x="17101" y="8015"/>
                  <a:pt x="16849" y="8015"/>
                </a:cubicBezTo>
                <a:cubicBezTo>
                  <a:pt x="16829" y="8015"/>
                  <a:pt x="16809" y="8014"/>
                  <a:pt x="16789" y="8011"/>
                </a:cubicBezTo>
                <a:cubicBezTo>
                  <a:pt x="16653" y="7977"/>
                  <a:pt x="16516" y="7977"/>
                  <a:pt x="16380" y="7943"/>
                </a:cubicBezTo>
                <a:cubicBezTo>
                  <a:pt x="16380" y="7636"/>
                  <a:pt x="16175" y="7568"/>
                  <a:pt x="16004" y="7431"/>
                </a:cubicBezTo>
                <a:cubicBezTo>
                  <a:pt x="15561" y="7158"/>
                  <a:pt x="15151" y="6817"/>
                  <a:pt x="14708" y="6510"/>
                </a:cubicBezTo>
                <a:cubicBezTo>
                  <a:pt x="14605" y="6373"/>
                  <a:pt x="14503" y="6237"/>
                  <a:pt x="14435" y="6100"/>
                </a:cubicBezTo>
                <a:cubicBezTo>
                  <a:pt x="14571" y="6066"/>
                  <a:pt x="14742" y="6066"/>
                  <a:pt x="14913" y="6032"/>
                </a:cubicBezTo>
                <a:cubicBezTo>
                  <a:pt x="15049" y="5998"/>
                  <a:pt x="15220" y="5964"/>
                  <a:pt x="15220" y="5691"/>
                </a:cubicBezTo>
                <a:cubicBezTo>
                  <a:pt x="15197" y="5509"/>
                  <a:pt x="15113" y="5479"/>
                  <a:pt x="15020" y="5479"/>
                </a:cubicBezTo>
                <a:cubicBezTo>
                  <a:pt x="14973" y="5479"/>
                  <a:pt x="14924" y="5486"/>
                  <a:pt x="14878" y="5486"/>
                </a:cubicBezTo>
                <a:cubicBezTo>
                  <a:pt x="14839" y="5490"/>
                  <a:pt x="14800" y="5493"/>
                  <a:pt x="14760" y="5493"/>
                </a:cubicBezTo>
                <a:cubicBezTo>
                  <a:pt x="14487" y="5493"/>
                  <a:pt x="14204" y="5392"/>
                  <a:pt x="14025" y="5213"/>
                </a:cubicBezTo>
                <a:cubicBezTo>
                  <a:pt x="13957" y="5179"/>
                  <a:pt x="13855" y="5077"/>
                  <a:pt x="13855" y="5008"/>
                </a:cubicBezTo>
                <a:cubicBezTo>
                  <a:pt x="13889" y="4838"/>
                  <a:pt x="13786" y="4667"/>
                  <a:pt x="13616" y="4565"/>
                </a:cubicBezTo>
                <a:cubicBezTo>
                  <a:pt x="13172" y="4258"/>
                  <a:pt x="12831" y="3848"/>
                  <a:pt x="12592" y="3370"/>
                </a:cubicBezTo>
                <a:cubicBezTo>
                  <a:pt x="12012" y="2415"/>
                  <a:pt x="11637" y="1323"/>
                  <a:pt x="11568" y="197"/>
                </a:cubicBezTo>
                <a:cubicBezTo>
                  <a:pt x="11568" y="70"/>
                  <a:pt x="11493" y="0"/>
                  <a:pt x="1141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05" name="Google Shape;17205;p116"/>
          <p:cNvSpPr/>
          <p:nvPr/>
        </p:nvSpPr>
        <p:spPr>
          <a:xfrm>
            <a:off x="71814" y="4723875"/>
            <a:ext cx="368626" cy="418671"/>
          </a:xfrm>
          <a:custGeom>
            <a:rect b="b" l="l" r="r" t="t"/>
            <a:pathLst>
              <a:path extrusionOk="0" h="22479" w="19792">
                <a:moveTo>
                  <a:pt x="9453" y="2226"/>
                </a:moveTo>
                <a:lnTo>
                  <a:pt x="9453" y="2226"/>
                </a:lnTo>
                <a:cubicBezTo>
                  <a:pt x="9111" y="2874"/>
                  <a:pt x="8702" y="3488"/>
                  <a:pt x="8190" y="4034"/>
                </a:cubicBezTo>
                <a:lnTo>
                  <a:pt x="8054" y="3863"/>
                </a:lnTo>
                <a:cubicBezTo>
                  <a:pt x="8429" y="3249"/>
                  <a:pt x="8907" y="2703"/>
                  <a:pt x="9453" y="2226"/>
                </a:cubicBezTo>
                <a:close/>
                <a:moveTo>
                  <a:pt x="12217" y="5774"/>
                </a:moveTo>
                <a:lnTo>
                  <a:pt x="12217" y="5774"/>
                </a:lnTo>
                <a:cubicBezTo>
                  <a:pt x="12455" y="6116"/>
                  <a:pt x="12694" y="6423"/>
                  <a:pt x="12933" y="6764"/>
                </a:cubicBezTo>
                <a:cubicBezTo>
                  <a:pt x="12865" y="6900"/>
                  <a:pt x="12831" y="7003"/>
                  <a:pt x="12797" y="7105"/>
                </a:cubicBezTo>
                <a:lnTo>
                  <a:pt x="12763" y="7105"/>
                </a:lnTo>
                <a:cubicBezTo>
                  <a:pt x="12558" y="7105"/>
                  <a:pt x="12421" y="6969"/>
                  <a:pt x="12387" y="6696"/>
                </a:cubicBezTo>
                <a:cubicBezTo>
                  <a:pt x="12285" y="6389"/>
                  <a:pt x="12251" y="6081"/>
                  <a:pt x="12217" y="5774"/>
                </a:cubicBezTo>
                <a:close/>
                <a:moveTo>
                  <a:pt x="6416" y="7480"/>
                </a:moveTo>
                <a:lnTo>
                  <a:pt x="6416" y="7549"/>
                </a:lnTo>
                <a:lnTo>
                  <a:pt x="6143" y="7651"/>
                </a:lnTo>
                <a:lnTo>
                  <a:pt x="6416" y="7480"/>
                </a:lnTo>
                <a:close/>
                <a:moveTo>
                  <a:pt x="10920" y="6730"/>
                </a:moveTo>
                <a:cubicBezTo>
                  <a:pt x="11056" y="7173"/>
                  <a:pt x="11193" y="7617"/>
                  <a:pt x="11329" y="8095"/>
                </a:cubicBezTo>
                <a:cubicBezTo>
                  <a:pt x="11022" y="7822"/>
                  <a:pt x="10920" y="7446"/>
                  <a:pt x="10920" y="6764"/>
                </a:cubicBezTo>
                <a:lnTo>
                  <a:pt x="10920" y="6730"/>
                </a:lnTo>
                <a:close/>
                <a:moveTo>
                  <a:pt x="14878" y="8026"/>
                </a:moveTo>
                <a:lnTo>
                  <a:pt x="15254" y="8231"/>
                </a:lnTo>
                <a:cubicBezTo>
                  <a:pt x="15194" y="8257"/>
                  <a:pt x="15145" y="8267"/>
                  <a:pt x="15103" y="8267"/>
                </a:cubicBezTo>
                <a:cubicBezTo>
                  <a:pt x="14978" y="8267"/>
                  <a:pt x="14921" y="8171"/>
                  <a:pt x="14844" y="8095"/>
                </a:cubicBezTo>
                <a:lnTo>
                  <a:pt x="14878" y="8026"/>
                </a:lnTo>
                <a:close/>
                <a:moveTo>
                  <a:pt x="6143" y="7651"/>
                </a:moveTo>
                <a:lnTo>
                  <a:pt x="6143" y="7651"/>
                </a:lnTo>
                <a:cubicBezTo>
                  <a:pt x="6109" y="7685"/>
                  <a:pt x="6109" y="7753"/>
                  <a:pt x="6109" y="7753"/>
                </a:cubicBezTo>
                <a:cubicBezTo>
                  <a:pt x="5699" y="7924"/>
                  <a:pt x="5324" y="8129"/>
                  <a:pt x="4948" y="8299"/>
                </a:cubicBezTo>
                <a:cubicBezTo>
                  <a:pt x="4901" y="8331"/>
                  <a:pt x="4846" y="8355"/>
                  <a:pt x="4794" y="8355"/>
                </a:cubicBezTo>
                <a:cubicBezTo>
                  <a:pt x="4734" y="8355"/>
                  <a:pt x="4678" y="8323"/>
                  <a:pt x="4641" y="8231"/>
                </a:cubicBezTo>
                <a:lnTo>
                  <a:pt x="6143" y="7651"/>
                </a:lnTo>
                <a:close/>
                <a:moveTo>
                  <a:pt x="7269" y="8265"/>
                </a:moveTo>
                <a:lnTo>
                  <a:pt x="7337" y="8334"/>
                </a:lnTo>
                <a:lnTo>
                  <a:pt x="6962" y="9084"/>
                </a:lnTo>
                <a:cubicBezTo>
                  <a:pt x="6893" y="8811"/>
                  <a:pt x="6859" y="8675"/>
                  <a:pt x="6859" y="8538"/>
                </a:cubicBezTo>
                <a:lnTo>
                  <a:pt x="7269" y="8265"/>
                </a:lnTo>
                <a:close/>
                <a:moveTo>
                  <a:pt x="11909" y="3454"/>
                </a:moveTo>
                <a:cubicBezTo>
                  <a:pt x="12728" y="4751"/>
                  <a:pt x="13650" y="5911"/>
                  <a:pt x="14537" y="7242"/>
                </a:cubicBezTo>
                <a:cubicBezTo>
                  <a:pt x="14515" y="7244"/>
                  <a:pt x="14492" y="7245"/>
                  <a:pt x="14470" y="7245"/>
                </a:cubicBezTo>
                <a:cubicBezTo>
                  <a:pt x="14186" y="7245"/>
                  <a:pt x="13918" y="7049"/>
                  <a:pt x="13854" y="6764"/>
                </a:cubicBezTo>
                <a:cubicBezTo>
                  <a:pt x="13786" y="6559"/>
                  <a:pt x="13718" y="6354"/>
                  <a:pt x="13616" y="6150"/>
                </a:cubicBezTo>
                <a:cubicBezTo>
                  <a:pt x="13582" y="6081"/>
                  <a:pt x="13479" y="6013"/>
                  <a:pt x="13411" y="6013"/>
                </a:cubicBezTo>
                <a:cubicBezTo>
                  <a:pt x="13343" y="6047"/>
                  <a:pt x="13274" y="6150"/>
                  <a:pt x="13274" y="6252"/>
                </a:cubicBezTo>
                <a:cubicBezTo>
                  <a:pt x="13240" y="6354"/>
                  <a:pt x="13274" y="6457"/>
                  <a:pt x="13309" y="6559"/>
                </a:cubicBezTo>
                <a:cubicBezTo>
                  <a:pt x="13582" y="7378"/>
                  <a:pt x="14093" y="8129"/>
                  <a:pt x="14776" y="8675"/>
                </a:cubicBezTo>
                <a:cubicBezTo>
                  <a:pt x="14810" y="8709"/>
                  <a:pt x="14844" y="8743"/>
                  <a:pt x="14878" y="8743"/>
                </a:cubicBezTo>
                <a:cubicBezTo>
                  <a:pt x="14988" y="8812"/>
                  <a:pt x="15065" y="8853"/>
                  <a:pt x="15128" y="8853"/>
                </a:cubicBezTo>
                <a:cubicBezTo>
                  <a:pt x="15223" y="8853"/>
                  <a:pt x="15288" y="8763"/>
                  <a:pt x="15390" y="8538"/>
                </a:cubicBezTo>
                <a:lnTo>
                  <a:pt x="15527" y="8743"/>
                </a:lnTo>
                <a:cubicBezTo>
                  <a:pt x="15288" y="8845"/>
                  <a:pt x="15219" y="9050"/>
                  <a:pt x="15322" y="9357"/>
                </a:cubicBezTo>
                <a:cubicBezTo>
                  <a:pt x="15083" y="9357"/>
                  <a:pt x="14878" y="9255"/>
                  <a:pt x="14776" y="9118"/>
                </a:cubicBezTo>
                <a:cubicBezTo>
                  <a:pt x="14196" y="8572"/>
                  <a:pt x="13718" y="7958"/>
                  <a:pt x="13309" y="7310"/>
                </a:cubicBezTo>
                <a:cubicBezTo>
                  <a:pt x="13138" y="7139"/>
                  <a:pt x="13104" y="6900"/>
                  <a:pt x="13240" y="6696"/>
                </a:cubicBezTo>
                <a:cubicBezTo>
                  <a:pt x="13240" y="6593"/>
                  <a:pt x="13206" y="6457"/>
                  <a:pt x="13138" y="6354"/>
                </a:cubicBezTo>
                <a:cubicBezTo>
                  <a:pt x="13036" y="6184"/>
                  <a:pt x="12899" y="5979"/>
                  <a:pt x="12763" y="5808"/>
                </a:cubicBezTo>
                <a:cubicBezTo>
                  <a:pt x="12353" y="5194"/>
                  <a:pt x="12080" y="4546"/>
                  <a:pt x="11909" y="3829"/>
                </a:cubicBezTo>
                <a:cubicBezTo>
                  <a:pt x="11875" y="3727"/>
                  <a:pt x="11841" y="3625"/>
                  <a:pt x="11841" y="3522"/>
                </a:cubicBezTo>
                <a:lnTo>
                  <a:pt x="11909" y="3454"/>
                </a:lnTo>
                <a:close/>
                <a:moveTo>
                  <a:pt x="15731" y="9084"/>
                </a:moveTo>
                <a:lnTo>
                  <a:pt x="16072" y="9562"/>
                </a:lnTo>
                <a:cubicBezTo>
                  <a:pt x="15834" y="9460"/>
                  <a:pt x="15834" y="9460"/>
                  <a:pt x="15731" y="9084"/>
                </a:cubicBezTo>
                <a:close/>
                <a:moveTo>
                  <a:pt x="10613" y="3522"/>
                </a:moveTo>
                <a:cubicBezTo>
                  <a:pt x="10647" y="3966"/>
                  <a:pt x="10681" y="4341"/>
                  <a:pt x="10715" y="4819"/>
                </a:cubicBezTo>
                <a:cubicBezTo>
                  <a:pt x="10442" y="4853"/>
                  <a:pt x="10408" y="5126"/>
                  <a:pt x="10408" y="5399"/>
                </a:cubicBezTo>
                <a:cubicBezTo>
                  <a:pt x="10374" y="6081"/>
                  <a:pt x="10408" y="6764"/>
                  <a:pt x="10545" y="7446"/>
                </a:cubicBezTo>
                <a:cubicBezTo>
                  <a:pt x="10579" y="7549"/>
                  <a:pt x="10579" y="7617"/>
                  <a:pt x="10579" y="7719"/>
                </a:cubicBezTo>
                <a:cubicBezTo>
                  <a:pt x="10408" y="8334"/>
                  <a:pt x="10442" y="8948"/>
                  <a:pt x="10613" y="9528"/>
                </a:cubicBezTo>
                <a:cubicBezTo>
                  <a:pt x="10681" y="10006"/>
                  <a:pt x="10647" y="10483"/>
                  <a:pt x="10545" y="10961"/>
                </a:cubicBezTo>
                <a:cubicBezTo>
                  <a:pt x="10510" y="11029"/>
                  <a:pt x="10476" y="11098"/>
                  <a:pt x="10442" y="11166"/>
                </a:cubicBezTo>
                <a:cubicBezTo>
                  <a:pt x="10300" y="11042"/>
                  <a:pt x="10232" y="10982"/>
                  <a:pt x="10166" y="10982"/>
                </a:cubicBezTo>
                <a:cubicBezTo>
                  <a:pt x="10105" y="10982"/>
                  <a:pt x="10045" y="11033"/>
                  <a:pt x="9930" y="11132"/>
                </a:cubicBezTo>
                <a:cubicBezTo>
                  <a:pt x="9794" y="10825"/>
                  <a:pt x="9760" y="10483"/>
                  <a:pt x="9794" y="10176"/>
                </a:cubicBezTo>
                <a:cubicBezTo>
                  <a:pt x="9862" y="9289"/>
                  <a:pt x="9930" y="8436"/>
                  <a:pt x="10033" y="7583"/>
                </a:cubicBezTo>
                <a:cubicBezTo>
                  <a:pt x="10067" y="7003"/>
                  <a:pt x="10169" y="6423"/>
                  <a:pt x="10272" y="5877"/>
                </a:cubicBezTo>
                <a:cubicBezTo>
                  <a:pt x="10306" y="5604"/>
                  <a:pt x="10306" y="5365"/>
                  <a:pt x="10101" y="5262"/>
                </a:cubicBezTo>
                <a:lnTo>
                  <a:pt x="10545" y="3522"/>
                </a:lnTo>
                <a:close/>
                <a:moveTo>
                  <a:pt x="9282" y="10620"/>
                </a:moveTo>
                <a:lnTo>
                  <a:pt x="9316" y="10654"/>
                </a:lnTo>
                <a:lnTo>
                  <a:pt x="9350" y="10654"/>
                </a:lnTo>
                <a:cubicBezTo>
                  <a:pt x="9316" y="10961"/>
                  <a:pt x="9316" y="11234"/>
                  <a:pt x="9282" y="11575"/>
                </a:cubicBezTo>
                <a:lnTo>
                  <a:pt x="9282" y="10620"/>
                </a:lnTo>
                <a:close/>
                <a:moveTo>
                  <a:pt x="12626" y="7685"/>
                </a:moveTo>
                <a:cubicBezTo>
                  <a:pt x="13070" y="7788"/>
                  <a:pt x="13104" y="7753"/>
                  <a:pt x="13616" y="8572"/>
                </a:cubicBezTo>
                <a:cubicBezTo>
                  <a:pt x="13582" y="8607"/>
                  <a:pt x="13547" y="8607"/>
                  <a:pt x="13513" y="8641"/>
                </a:cubicBezTo>
                <a:cubicBezTo>
                  <a:pt x="13343" y="8777"/>
                  <a:pt x="13343" y="8948"/>
                  <a:pt x="13513" y="9084"/>
                </a:cubicBezTo>
                <a:cubicBezTo>
                  <a:pt x="13650" y="9187"/>
                  <a:pt x="13820" y="9289"/>
                  <a:pt x="13991" y="9391"/>
                </a:cubicBezTo>
                <a:cubicBezTo>
                  <a:pt x="14196" y="9494"/>
                  <a:pt x="14366" y="9562"/>
                  <a:pt x="14571" y="9664"/>
                </a:cubicBezTo>
                <a:cubicBezTo>
                  <a:pt x="15049" y="9869"/>
                  <a:pt x="15390" y="10244"/>
                  <a:pt x="15561" y="10722"/>
                </a:cubicBezTo>
                <a:cubicBezTo>
                  <a:pt x="15629" y="10995"/>
                  <a:pt x="15765" y="11234"/>
                  <a:pt x="15868" y="11507"/>
                </a:cubicBezTo>
                <a:cubicBezTo>
                  <a:pt x="15691" y="11389"/>
                  <a:pt x="15585" y="11323"/>
                  <a:pt x="15512" y="11323"/>
                </a:cubicBezTo>
                <a:cubicBezTo>
                  <a:pt x="15416" y="11323"/>
                  <a:pt x="15380" y="11440"/>
                  <a:pt x="15322" y="11712"/>
                </a:cubicBezTo>
                <a:lnTo>
                  <a:pt x="15015" y="11882"/>
                </a:lnTo>
                <a:cubicBezTo>
                  <a:pt x="14878" y="11405"/>
                  <a:pt x="14742" y="10927"/>
                  <a:pt x="14605" y="10483"/>
                </a:cubicBezTo>
                <a:cubicBezTo>
                  <a:pt x="14605" y="10381"/>
                  <a:pt x="14571" y="10279"/>
                  <a:pt x="14537" y="10176"/>
                </a:cubicBezTo>
                <a:cubicBezTo>
                  <a:pt x="14469" y="10074"/>
                  <a:pt x="14400" y="10040"/>
                  <a:pt x="14298" y="10040"/>
                </a:cubicBezTo>
                <a:cubicBezTo>
                  <a:pt x="14264" y="10040"/>
                  <a:pt x="14196" y="10210"/>
                  <a:pt x="14196" y="10279"/>
                </a:cubicBezTo>
                <a:cubicBezTo>
                  <a:pt x="14196" y="10483"/>
                  <a:pt x="14264" y="10688"/>
                  <a:pt x="14298" y="10859"/>
                </a:cubicBezTo>
                <a:cubicBezTo>
                  <a:pt x="14332" y="10927"/>
                  <a:pt x="14332" y="10995"/>
                  <a:pt x="14332" y="11098"/>
                </a:cubicBezTo>
                <a:cubicBezTo>
                  <a:pt x="14059" y="10893"/>
                  <a:pt x="13889" y="10586"/>
                  <a:pt x="13820" y="10244"/>
                </a:cubicBezTo>
                <a:cubicBezTo>
                  <a:pt x="13758" y="10035"/>
                  <a:pt x="13733" y="9954"/>
                  <a:pt x="13653" y="9954"/>
                </a:cubicBezTo>
                <a:cubicBezTo>
                  <a:pt x="13603" y="9954"/>
                  <a:pt x="13530" y="9987"/>
                  <a:pt x="13411" y="10040"/>
                </a:cubicBezTo>
                <a:cubicBezTo>
                  <a:pt x="13070" y="9255"/>
                  <a:pt x="12797" y="8470"/>
                  <a:pt x="12592" y="7685"/>
                </a:cubicBezTo>
                <a:close/>
                <a:moveTo>
                  <a:pt x="9896" y="11439"/>
                </a:moveTo>
                <a:lnTo>
                  <a:pt x="9896" y="11439"/>
                </a:lnTo>
                <a:cubicBezTo>
                  <a:pt x="9828" y="11678"/>
                  <a:pt x="9794" y="11882"/>
                  <a:pt x="9760" y="12155"/>
                </a:cubicBezTo>
                <a:cubicBezTo>
                  <a:pt x="9657" y="11609"/>
                  <a:pt x="9657" y="11609"/>
                  <a:pt x="9896" y="11439"/>
                </a:cubicBezTo>
                <a:close/>
                <a:moveTo>
                  <a:pt x="5426" y="12053"/>
                </a:moveTo>
                <a:lnTo>
                  <a:pt x="5460" y="12087"/>
                </a:lnTo>
                <a:lnTo>
                  <a:pt x="5460" y="12087"/>
                </a:lnTo>
                <a:cubicBezTo>
                  <a:pt x="5426" y="12224"/>
                  <a:pt x="5358" y="12326"/>
                  <a:pt x="5290" y="12497"/>
                </a:cubicBezTo>
                <a:lnTo>
                  <a:pt x="5119" y="12326"/>
                </a:lnTo>
                <a:lnTo>
                  <a:pt x="5426" y="12053"/>
                </a:lnTo>
                <a:close/>
                <a:moveTo>
                  <a:pt x="8702" y="9187"/>
                </a:moveTo>
                <a:cubicBezTo>
                  <a:pt x="8600" y="9596"/>
                  <a:pt x="8497" y="10006"/>
                  <a:pt x="8395" y="10415"/>
                </a:cubicBezTo>
                <a:cubicBezTo>
                  <a:pt x="8327" y="10825"/>
                  <a:pt x="8224" y="11200"/>
                  <a:pt x="8019" y="11575"/>
                </a:cubicBezTo>
                <a:cubicBezTo>
                  <a:pt x="7781" y="11848"/>
                  <a:pt x="7815" y="12394"/>
                  <a:pt x="7439" y="12565"/>
                </a:cubicBezTo>
                <a:cubicBezTo>
                  <a:pt x="7381" y="12447"/>
                  <a:pt x="7372" y="12203"/>
                  <a:pt x="7262" y="12203"/>
                </a:cubicBezTo>
                <a:cubicBezTo>
                  <a:pt x="7245" y="12203"/>
                  <a:pt x="7224" y="12209"/>
                  <a:pt x="7200" y="12224"/>
                </a:cubicBezTo>
                <a:cubicBezTo>
                  <a:pt x="7064" y="12292"/>
                  <a:pt x="6962" y="12428"/>
                  <a:pt x="6859" y="12565"/>
                </a:cubicBezTo>
                <a:lnTo>
                  <a:pt x="6791" y="12531"/>
                </a:lnTo>
                <a:cubicBezTo>
                  <a:pt x="7064" y="11985"/>
                  <a:pt x="7303" y="11473"/>
                  <a:pt x="7576" y="10995"/>
                </a:cubicBezTo>
                <a:cubicBezTo>
                  <a:pt x="7576" y="10961"/>
                  <a:pt x="7610" y="10893"/>
                  <a:pt x="7644" y="10893"/>
                </a:cubicBezTo>
                <a:cubicBezTo>
                  <a:pt x="8088" y="10688"/>
                  <a:pt x="8190" y="10142"/>
                  <a:pt x="8429" y="9698"/>
                </a:cubicBezTo>
                <a:cubicBezTo>
                  <a:pt x="8463" y="9528"/>
                  <a:pt x="8565" y="9357"/>
                  <a:pt x="8702" y="9187"/>
                </a:cubicBezTo>
                <a:close/>
                <a:moveTo>
                  <a:pt x="7030" y="10927"/>
                </a:moveTo>
                <a:lnTo>
                  <a:pt x="7064" y="10995"/>
                </a:lnTo>
                <a:lnTo>
                  <a:pt x="6211" y="12633"/>
                </a:lnTo>
                <a:lnTo>
                  <a:pt x="5904" y="12258"/>
                </a:lnTo>
                <a:cubicBezTo>
                  <a:pt x="6006" y="11985"/>
                  <a:pt x="6109" y="11678"/>
                  <a:pt x="6450" y="11575"/>
                </a:cubicBezTo>
                <a:cubicBezTo>
                  <a:pt x="6552" y="11541"/>
                  <a:pt x="6655" y="11371"/>
                  <a:pt x="6723" y="11268"/>
                </a:cubicBezTo>
                <a:cubicBezTo>
                  <a:pt x="6825" y="11166"/>
                  <a:pt x="6928" y="11063"/>
                  <a:pt x="7030" y="10927"/>
                </a:cubicBezTo>
                <a:close/>
                <a:moveTo>
                  <a:pt x="15765" y="12974"/>
                </a:moveTo>
                <a:lnTo>
                  <a:pt x="16072" y="13793"/>
                </a:lnTo>
                <a:lnTo>
                  <a:pt x="15970" y="13827"/>
                </a:lnTo>
                <a:lnTo>
                  <a:pt x="15663" y="13043"/>
                </a:lnTo>
                <a:lnTo>
                  <a:pt x="15765" y="12974"/>
                </a:lnTo>
                <a:close/>
                <a:moveTo>
                  <a:pt x="4710" y="13418"/>
                </a:moveTo>
                <a:lnTo>
                  <a:pt x="4710" y="13418"/>
                </a:lnTo>
                <a:cubicBezTo>
                  <a:pt x="4573" y="13793"/>
                  <a:pt x="4437" y="14134"/>
                  <a:pt x="4061" y="14134"/>
                </a:cubicBezTo>
                <a:lnTo>
                  <a:pt x="4710" y="13418"/>
                </a:lnTo>
                <a:close/>
                <a:moveTo>
                  <a:pt x="5972" y="13145"/>
                </a:moveTo>
                <a:lnTo>
                  <a:pt x="5972" y="13145"/>
                </a:lnTo>
                <a:cubicBezTo>
                  <a:pt x="5631" y="14373"/>
                  <a:pt x="4880" y="14783"/>
                  <a:pt x="4198" y="15329"/>
                </a:cubicBezTo>
                <a:lnTo>
                  <a:pt x="4129" y="15226"/>
                </a:lnTo>
                <a:lnTo>
                  <a:pt x="5972" y="13145"/>
                </a:lnTo>
                <a:close/>
                <a:moveTo>
                  <a:pt x="11398" y="12326"/>
                </a:moveTo>
                <a:cubicBezTo>
                  <a:pt x="11636" y="12565"/>
                  <a:pt x="11773" y="12906"/>
                  <a:pt x="11773" y="13247"/>
                </a:cubicBezTo>
                <a:cubicBezTo>
                  <a:pt x="11841" y="13998"/>
                  <a:pt x="11978" y="14749"/>
                  <a:pt x="12080" y="15499"/>
                </a:cubicBezTo>
                <a:cubicBezTo>
                  <a:pt x="12080" y="15670"/>
                  <a:pt x="12148" y="15807"/>
                  <a:pt x="12148" y="15943"/>
                </a:cubicBezTo>
                <a:cubicBezTo>
                  <a:pt x="11705" y="15465"/>
                  <a:pt x="11466" y="14885"/>
                  <a:pt x="11398" y="14271"/>
                </a:cubicBezTo>
                <a:cubicBezTo>
                  <a:pt x="11329" y="13623"/>
                  <a:pt x="11159" y="13008"/>
                  <a:pt x="11398" y="12326"/>
                </a:cubicBezTo>
                <a:close/>
                <a:moveTo>
                  <a:pt x="4778" y="15875"/>
                </a:moveTo>
                <a:lnTo>
                  <a:pt x="4812" y="15943"/>
                </a:lnTo>
                <a:lnTo>
                  <a:pt x="4846" y="15943"/>
                </a:lnTo>
                <a:cubicBezTo>
                  <a:pt x="4710" y="16216"/>
                  <a:pt x="4607" y="16455"/>
                  <a:pt x="4471" y="16796"/>
                </a:cubicBezTo>
                <a:cubicBezTo>
                  <a:pt x="4402" y="16591"/>
                  <a:pt x="4368" y="16455"/>
                  <a:pt x="4334" y="16250"/>
                </a:cubicBezTo>
                <a:cubicBezTo>
                  <a:pt x="4471" y="16148"/>
                  <a:pt x="4641" y="16011"/>
                  <a:pt x="4778" y="15875"/>
                </a:cubicBezTo>
                <a:close/>
                <a:moveTo>
                  <a:pt x="7064" y="12974"/>
                </a:moveTo>
                <a:lnTo>
                  <a:pt x="7542" y="13213"/>
                </a:lnTo>
                <a:cubicBezTo>
                  <a:pt x="7371" y="13623"/>
                  <a:pt x="7235" y="13998"/>
                  <a:pt x="7098" y="14373"/>
                </a:cubicBezTo>
                <a:cubicBezTo>
                  <a:pt x="7063" y="14366"/>
                  <a:pt x="7028" y="14362"/>
                  <a:pt x="6992" y="14362"/>
                </a:cubicBezTo>
                <a:cubicBezTo>
                  <a:pt x="6716" y="14362"/>
                  <a:pt x="6434" y="14591"/>
                  <a:pt x="6313" y="14953"/>
                </a:cubicBezTo>
                <a:cubicBezTo>
                  <a:pt x="6040" y="15636"/>
                  <a:pt x="5665" y="16216"/>
                  <a:pt x="5153" y="16728"/>
                </a:cubicBezTo>
                <a:cubicBezTo>
                  <a:pt x="5085" y="16762"/>
                  <a:pt x="5051" y="16796"/>
                  <a:pt x="4983" y="16864"/>
                </a:cubicBezTo>
                <a:cubicBezTo>
                  <a:pt x="5187" y="16148"/>
                  <a:pt x="5494" y="15431"/>
                  <a:pt x="5836" y="14749"/>
                </a:cubicBezTo>
                <a:cubicBezTo>
                  <a:pt x="6245" y="14134"/>
                  <a:pt x="6655" y="13554"/>
                  <a:pt x="7064" y="12974"/>
                </a:cubicBezTo>
                <a:close/>
                <a:moveTo>
                  <a:pt x="15970" y="16421"/>
                </a:moveTo>
                <a:cubicBezTo>
                  <a:pt x="16175" y="16421"/>
                  <a:pt x="16345" y="16591"/>
                  <a:pt x="16414" y="16796"/>
                </a:cubicBezTo>
                <a:cubicBezTo>
                  <a:pt x="16584" y="17137"/>
                  <a:pt x="16755" y="17479"/>
                  <a:pt x="16926" y="17786"/>
                </a:cubicBezTo>
                <a:cubicBezTo>
                  <a:pt x="16482" y="17444"/>
                  <a:pt x="16107" y="16967"/>
                  <a:pt x="15970" y="16421"/>
                </a:cubicBezTo>
                <a:close/>
                <a:moveTo>
                  <a:pt x="10852" y="8402"/>
                </a:moveTo>
                <a:lnTo>
                  <a:pt x="11091" y="8641"/>
                </a:lnTo>
                <a:cubicBezTo>
                  <a:pt x="11159" y="8743"/>
                  <a:pt x="11261" y="8880"/>
                  <a:pt x="11364" y="8880"/>
                </a:cubicBezTo>
                <a:cubicBezTo>
                  <a:pt x="11705" y="8914"/>
                  <a:pt x="11773" y="9289"/>
                  <a:pt x="11909" y="9596"/>
                </a:cubicBezTo>
                <a:cubicBezTo>
                  <a:pt x="12148" y="10142"/>
                  <a:pt x="12387" y="10722"/>
                  <a:pt x="12694" y="11268"/>
                </a:cubicBezTo>
                <a:cubicBezTo>
                  <a:pt x="13001" y="11916"/>
                  <a:pt x="13411" y="12428"/>
                  <a:pt x="13991" y="12531"/>
                </a:cubicBezTo>
                <a:lnTo>
                  <a:pt x="14946" y="15124"/>
                </a:lnTo>
                <a:cubicBezTo>
                  <a:pt x="14878" y="15056"/>
                  <a:pt x="14810" y="15022"/>
                  <a:pt x="14776" y="14953"/>
                </a:cubicBezTo>
                <a:cubicBezTo>
                  <a:pt x="14366" y="14373"/>
                  <a:pt x="14059" y="13759"/>
                  <a:pt x="13786" y="13111"/>
                </a:cubicBezTo>
                <a:cubicBezTo>
                  <a:pt x="13752" y="12974"/>
                  <a:pt x="13718" y="12872"/>
                  <a:pt x="13650" y="12770"/>
                </a:cubicBezTo>
                <a:cubicBezTo>
                  <a:pt x="13620" y="12711"/>
                  <a:pt x="13565" y="12626"/>
                  <a:pt x="13485" y="12626"/>
                </a:cubicBezTo>
                <a:cubicBezTo>
                  <a:pt x="13472" y="12626"/>
                  <a:pt x="13459" y="12628"/>
                  <a:pt x="13445" y="12633"/>
                </a:cubicBezTo>
                <a:cubicBezTo>
                  <a:pt x="13309" y="12701"/>
                  <a:pt x="13309" y="12838"/>
                  <a:pt x="13343" y="13008"/>
                </a:cubicBezTo>
                <a:cubicBezTo>
                  <a:pt x="13343" y="13043"/>
                  <a:pt x="13343" y="13077"/>
                  <a:pt x="13377" y="13111"/>
                </a:cubicBezTo>
                <a:cubicBezTo>
                  <a:pt x="13616" y="13896"/>
                  <a:pt x="13991" y="14612"/>
                  <a:pt x="14435" y="15261"/>
                </a:cubicBezTo>
                <a:cubicBezTo>
                  <a:pt x="14639" y="15534"/>
                  <a:pt x="14878" y="15772"/>
                  <a:pt x="15117" y="15977"/>
                </a:cubicBezTo>
                <a:cubicBezTo>
                  <a:pt x="15458" y="16318"/>
                  <a:pt x="15663" y="16762"/>
                  <a:pt x="15663" y="17206"/>
                </a:cubicBezTo>
                <a:cubicBezTo>
                  <a:pt x="15697" y="17410"/>
                  <a:pt x="15731" y="17615"/>
                  <a:pt x="15800" y="17786"/>
                </a:cubicBezTo>
                <a:cubicBezTo>
                  <a:pt x="15772" y="17788"/>
                  <a:pt x="15745" y="17789"/>
                  <a:pt x="15718" y="17789"/>
                </a:cubicBezTo>
                <a:cubicBezTo>
                  <a:pt x="15375" y="17789"/>
                  <a:pt x="15068" y="17593"/>
                  <a:pt x="14878" y="17308"/>
                </a:cubicBezTo>
                <a:cubicBezTo>
                  <a:pt x="14742" y="17103"/>
                  <a:pt x="14605" y="16898"/>
                  <a:pt x="14537" y="16660"/>
                </a:cubicBezTo>
                <a:cubicBezTo>
                  <a:pt x="14447" y="16407"/>
                  <a:pt x="14385" y="16279"/>
                  <a:pt x="14307" y="16279"/>
                </a:cubicBezTo>
                <a:cubicBezTo>
                  <a:pt x="14237" y="16279"/>
                  <a:pt x="14154" y="16382"/>
                  <a:pt x="14025" y="16591"/>
                </a:cubicBezTo>
                <a:cubicBezTo>
                  <a:pt x="13718" y="16284"/>
                  <a:pt x="13513" y="15909"/>
                  <a:pt x="13411" y="15499"/>
                </a:cubicBezTo>
                <a:cubicBezTo>
                  <a:pt x="13343" y="15056"/>
                  <a:pt x="13240" y="14646"/>
                  <a:pt x="13138" y="14203"/>
                </a:cubicBezTo>
                <a:cubicBezTo>
                  <a:pt x="13106" y="14045"/>
                  <a:pt x="13104" y="13858"/>
                  <a:pt x="12942" y="13858"/>
                </a:cubicBezTo>
                <a:cubicBezTo>
                  <a:pt x="12928" y="13858"/>
                  <a:pt x="12914" y="13859"/>
                  <a:pt x="12899" y="13862"/>
                </a:cubicBezTo>
                <a:cubicBezTo>
                  <a:pt x="12728" y="13862"/>
                  <a:pt x="12728" y="14032"/>
                  <a:pt x="12728" y="14203"/>
                </a:cubicBezTo>
                <a:cubicBezTo>
                  <a:pt x="12728" y="14271"/>
                  <a:pt x="12728" y="14305"/>
                  <a:pt x="12728" y="14373"/>
                </a:cubicBezTo>
                <a:cubicBezTo>
                  <a:pt x="12524" y="14339"/>
                  <a:pt x="12455" y="14100"/>
                  <a:pt x="12387" y="13930"/>
                </a:cubicBezTo>
                <a:cubicBezTo>
                  <a:pt x="12285" y="13725"/>
                  <a:pt x="12217" y="13554"/>
                  <a:pt x="12148" y="13384"/>
                </a:cubicBezTo>
                <a:lnTo>
                  <a:pt x="12182" y="13316"/>
                </a:lnTo>
                <a:lnTo>
                  <a:pt x="12558" y="13486"/>
                </a:lnTo>
                <a:cubicBezTo>
                  <a:pt x="12592" y="13509"/>
                  <a:pt x="12630" y="13520"/>
                  <a:pt x="12667" y="13520"/>
                </a:cubicBezTo>
                <a:cubicBezTo>
                  <a:pt x="12740" y="13520"/>
                  <a:pt x="12808" y="13475"/>
                  <a:pt x="12831" y="13384"/>
                </a:cubicBezTo>
                <a:cubicBezTo>
                  <a:pt x="12899" y="13213"/>
                  <a:pt x="12797" y="13111"/>
                  <a:pt x="12728" y="13043"/>
                </a:cubicBezTo>
                <a:cubicBezTo>
                  <a:pt x="12694" y="13008"/>
                  <a:pt x="12660" y="12974"/>
                  <a:pt x="12626" y="12974"/>
                </a:cubicBezTo>
                <a:cubicBezTo>
                  <a:pt x="11944" y="12531"/>
                  <a:pt x="11602" y="11746"/>
                  <a:pt x="11329" y="10859"/>
                </a:cubicBezTo>
                <a:cubicBezTo>
                  <a:pt x="11227" y="10586"/>
                  <a:pt x="11295" y="10313"/>
                  <a:pt x="11466" y="10108"/>
                </a:cubicBezTo>
                <a:cubicBezTo>
                  <a:pt x="11534" y="10279"/>
                  <a:pt x="11602" y="10449"/>
                  <a:pt x="11671" y="10620"/>
                </a:cubicBezTo>
                <a:cubicBezTo>
                  <a:pt x="11909" y="11302"/>
                  <a:pt x="12251" y="11916"/>
                  <a:pt x="12694" y="12428"/>
                </a:cubicBezTo>
                <a:cubicBezTo>
                  <a:pt x="12814" y="12568"/>
                  <a:pt x="12898" y="12637"/>
                  <a:pt x="12968" y="12637"/>
                </a:cubicBezTo>
                <a:cubicBezTo>
                  <a:pt x="13018" y="12637"/>
                  <a:pt x="13061" y="12602"/>
                  <a:pt x="13104" y="12531"/>
                </a:cubicBezTo>
                <a:cubicBezTo>
                  <a:pt x="13240" y="12292"/>
                  <a:pt x="13070" y="12155"/>
                  <a:pt x="12967" y="12053"/>
                </a:cubicBezTo>
                <a:cubicBezTo>
                  <a:pt x="12421" y="11336"/>
                  <a:pt x="12012" y="10552"/>
                  <a:pt x="11807" y="9698"/>
                </a:cubicBezTo>
                <a:cubicBezTo>
                  <a:pt x="11773" y="9596"/>
                  <a:pt x="11739" y="9528"/>
                  <a:pt x="11739" y="9460"/>
                </a:cubicBezTo>
                <a:cubicBezTo>
                  <a:pt x="11709" y="9311"/>
                  <a:pt x="11628" y="9214"/>
                  <a:pt x="11517" y="9214"/>
                </a:cubicBezTo>
                <a:cubicBezTo>
                  <a:pt x="11501" y="9214"/>
                  <a:pt x="11484" y="9216"/>
                  <a:pt x="11466" y="9221"/>
                </a:cubicBezTo>
                <a:cubicBezTo>
                  <a:pt x="11364" y="9255"/>
                  <a:pt x="11364" y="9426"/>
                  <a:pt x="11364" y="9562"/>
                </a:cubicBezTo>
                <a:lnTo>
                  <a:pt x="11364" y="9801"/>
                </a:lnTo>
                <a:lnTo>
                  <a:pt x="11193" y="9767"/>
                </a:lnTo>
                <a:cubicBezTo>
                  <a:pt x="11227" y="9596"/>
                  <a:pt x="11227" y="9460"/>
                  <a:pt x="11227" y="9289"/>
                </a:cubicBezTo>
                <a:cubicBezTo>
                  <a:pt x="11193" y="9153"/>
                  <a:pt x="11056" y="9084"/>
                  <a:pt x="10920" y="8982"/>
                </a:cubicBezTo>
                <a:cubicBezTo>
                  <a:pt x="10920" y="8845"/>
                  <a:pt x="10886" y="8675"/>
                  <a:pt x="10852" y="8402"/>
                </a:cubicBezTo>
                <a:close/>
                <a:moveTo>
                  <a:pt x="4027" y="16557"/>
                </a:moveTo>
                <a:cubicBezTo>
                  <a:pt x="4027" y="16796"/>
                  <a:pt x="3925" y="17035"/>
                  <a:pt x="3754" y="17206"/>
                </a:cubicBezTo>
                <a:cubicBezTo>
                  <a:pt x="3345" y="17479"/>
                  <a:pt x="2867" y="17752"/>
                  <a:pt x="2457" y="18025"/>
                </a:cubicBezTo>
                <a:lnTo>
                  <a:pt x="2389" y="17956"/>
                </a:lnTo>
                <a:cubicBezTo>
                  <a:pt x="2423" y="17888"/>
                  <a:pt x="2423" y="17786"/>
                  <a:pt x="2457" y="17752"/>
                </a:cubicBezTo>
                <a:cubicBezTo>
                  <a:pt x="2969" y="17342"/>
                  <a:pt x="3481" y="17001"/>
                  <a:pt x="3993" y="16557"/>
                </a:cubicBezTo>
                <a:close/>
                <a:moveTo>
                  <a:pt x="4880" y="18093"/>
                </a:moveTo>
                <a:cubicBezTo>
                  <a:pt x="4607" y="18843"/>
                  <a:pt x="4061" y="19116"/>
                  <a:pt x="3618" y="19560"/>
                </a:cubicBezTo>
                <a:cubicBezTo>
                  <a:pt x="3583" y="19253"/>
                  <a:pt x="3618" y="19219"/>
                  <a:pt x="3754" y="19048"/>
                </a:cubicBezTo>
                <a:cubicBezTo>
                  <a:pt x="4129" y="18741"/>
                  <a:pt x="4505" y="18434"/>
                  <a:pt x="4880" y="18093"/>
                </a:cubicBezTo>
                <a:close/>
                <a:moveTo>
                  <a:pt x="9077" y="14612"/>
                </a:moveTo>
                <a:cubicBezTo>
                  <a:pt x="9146" y="15397"/>
                  <a:pt x="9282" y="16114"/>
                  <a:pt x="9043" y="16864"/>
                </a:cubicBezTo>
                <a:cubicBezTo>
                  <a:pt x="9043" y="16728"/>
                  <a:pt x="9043" y="16625"/>
                  <a:pt x="9043" y="16489"/>
                </a:cubicBezTo>
                <a:cubicBezTo>
                  <a:pt x="9009" y="16387"/>
                  <a:pt x="9009" y="16284"/>
                  <a:pt x="8873" y="16250"/>
                </a:cubicBezTo>
                <a:cubicBezTo>
                  <a:pt x="8854" y="16241"/>
                  <a:pt x="8837" y="16236"/>
                  <a:pt x="8822" y="16236"/>
                </a:cubicBezTo>
                <a:cubicBezTo>
                  <a:pt x="8727" y="16236"/>
                  <a:pt x="8697" y="16401"/>
                  <a:pt x="8668" y="16489"/>
                </a:cubicBezTo>
                <a:cubicBezTo>
                  <a:pt x="8634" y="16591"/>
                  <a:pt x="8634" y="16694"/>
                  <a:pt x="8634" y="16830"/>
                </a:cubicBezTo>
                <a:cubicBezTo>
                  <a:pt x="8634" y="17001"/>
                  <a:pt x="8634" y="17206"/>
                  <a:pt x="8463" y="17308"/>
                </a:cubicBezTo>
                <a:cubicBezTo>
                  <a:pt x="8361" y="17342"/>
                  <a:pt x="8361" y="17547"/>
                  <a:pt x="8327" y="17683"/>
                </a:cubicBezTo>
                <a:cubicBezTo>
                  <a:pt x="8190" y="18229"/>
                  <a:pt x="8054" y="18809"/>
                  <a:pt x="7917" y="19389"/>
                </a:cubicBezTo>
                <a:cubicBezTo>
                  <a:pt x="7790" y="19377"/>
                  <a:pt x="7663" y="19355"/>
                  <a:pt x="7544" y="19355"/>
                </a:cubicBezTo>
                <a:cubicBezTo>
                  <a:pt x="7341" y="19355"/>
                  <a:pt x="7159" y="19418"/>
                  <a:pt x="7030" y="19697"/>
                </a:cubicBezTo>
                <a:cubicBezTo>
                  <a:pt x="7064" y="19048"/>
                  <a:pt x="7064" y="18400"/>
                  <a:pt x="7508" y="17956"/>
                </a:cubicBezTo>
                <a:cubicBezTo>
                  <a:pt x="7576" y="17854"/>
                  <a:pt x="7644" y="17752"/>
                  <a:pt x="7678" y="17649"/>
                </a:cubicBezTo>
                <a:cubicBezTo>
                  <a:pt x="7712" y="17547"/>
                  <a:pt x="7712" y="17444"/>
                  <a:pt x="7644" y="17342"/>
                </a:cubicBezTo>
                <a:cubicBezTo>
                  <a:pt x="7627" y="17308"/>
                  <a:pt x="7584" y="17291"/>
                  <a:pt x="7537" y="17291"/>
                </a:cubicBezTo>
                <a:cubicBezTo>
                  <a:pt x="7491" y="17291"/>
                  <a:pt x="7439" y="17308"/>
                  <a:pt x="7405" y="17342"/>
                </a:cubicBezTo>
                <a:cubicBezTo>
                  <a:pt x="7303" y="17444"/>
                  <a:pt x="7200" y="17581"/>
                  <a:pt x="7098" y="17717"/>
                </a:cubicBezTo>
                <a:lnTo>
                  <a:pt x="7030" y="17615"/>
                </a:lnTo>
                <a:lnTo>
                  <a:pt x="8088" y="15568"/>
                </a:lnTo>
                <a:lnTo>
                  <a:pt x="8088" y="15568"/>
                </a:lnTo>
                <a:cubicBezTo>
                  <a:pt x="8156" y="15943"/>
                  <a:pt x="8054" y="16352"/>
                  <a:pt x="7815" y="16660"/>
                </a:cubicBezTo>
                <a:lnTo>
                  <a:pt x="7746" y="16762"/>
                </a:lnTo>
                <a:cubicBezTo>
                  <a:pt x="7610" y="16864"/>
                  <a:pt x="7610" y="17001"/>
                  <a:pt x="7678" y="17137"/>
                </a:cubicBezTo>
                <a:cubicBezTo>
                  <a:pt x="7729" y="17206"/>
                  <a:pt x="7781" y="17231"/>
                  <a:pt x="7832" y="17231"/>
                </a:cubicBezTo>
                <a:cubicBezTo>
                  <a:pt x="7883" y="17231"/>
                  <a:pt x="7934" y="17206"/>
                  <a:pt x="7985" y="17171"/>
                </a:cubicBezTo>
                <a:cubicBezTo>
                  <a:pt x="8224" y="17001"/>
                  <a:pt x="8361" y="16728"/>
                  <a:pt x="8429" y="16455"/>
                </a:cubicBezTo>
                <a:cubicBezTo>
                  <a:pt x="8497" y="16250"/>
                  <a:pt x="8531" y="16011"/>
                  <a:pt x="8565" y="15772"/>
                </a:cubicBezTo>
                <a:cubicBezTo>
                  <a:pt x="8565" y="15329"/>
                  <a:pt x="8736" y="14919"/>
                  <a:pt x="9077" y="14612"/>
                </a:cubicBezTo>
                <a:close/>
                <a:moveTo>
                  <a:pt x="2526" y="20072"/>
                </a:moveTo>
                <a:lnTo>
                  <a:pt x="2560" y="20140"/>
                </a:lnTo>
                <a:lnTo>
                  <a:pt x="2389" y="20277"/>
                </a:lnTo>
                <a:lnTo>
                  <a:pt x="2355" y="20208"/>
                </a:lnTo>
                <a:lnTo>
                  <a:pt x="2526" y="20072"/>
                </a:lnTo>
                <a:close/>
                <a:moveTo>
                  <a:pt x="9726" y="6320"/>
                </a:moveTo>
                <a:lnTo>
                  <a:pt x="9726" y="6320"/>
                </a:lnTo>
                <a:cubicBezTo>
                  <a:pt x="9760" y="6662"/>
                  <a:pt x="9760" y="6764"/>
                  <a:pt x="9623" y="6935"/>
                </a:cubicBezTo>
                <a:cubicBezTo>
                  <a:pt x="9521" y="7071"/>
                  <a:pt x="9453" y="7276"/>
                  <a:pt x="9487" y="7480"/>
                </a:cubicBezTo>
                <a:cubicBezTo>
                  <a:pt x="9453" y="8095"/>
                  <a:pt x="9418" y="8743"/>
                  <a:pt x="9384" y="9391"/>
                </a:cubicBezTo>
                <a:cubicBezTo>
                  <a:pt x="9384" y="9698"/>
                  <a:pt x="9282" y="9971"/>
                  <a:pt x="9077" y="10210"/>
                </a:cubicBezTo>
                <a:cubicBezTo>
                  <a:pt x="8907" y="10415"/>
                  <a:pt x="8838" y="10688"/>
                  <a:pt x="8873" y="10961"/>
                </a:cubicBezTo>
                <a:lnTo>
                  <a:pt x="8873" y="11882"/>
                </a:lnTo>
                <a:cubicBezTo>
                  <a:pt x="8668" y="11951"/>
                  <a:pt x="8600" y="12155"/>
                  <a:pt x="8565" y="12428"/>
                </a:cubicBezTo>
                <a:cubicBezTo>
                  <a:pt x="8531" y="13008"/>
                  <a:pt x="8463" y="13554"/>
                  <a:pt x="8395" y="14134"/>
                </a:cubicBezTo>
                <a:cubicBezTo>
                  <a:pt x="8395" y="14305"/>
                  <a:pt x="8327" y="14442"/>
                  <a:pt x="8224" y="14544"/>
                </a:cubicBezTo>
                <a:cubicBezTo>
                  <a:pt x="8122" y="14680"/>
                  <a:pt x="8019" y="14817"/>
                  <a:pt x="7951" y="14953"/>
                </a:cubicBezTo>
                <a:cubicBezTo>
                  <a:pt x="7712" y="15397"/>
                  <a:pt x="7473" y="15875"/>
                  <a:pt x="7235" y="16284"/>
                </a:cubicBezTo>
                <a:cubicBezTo>
                  <a:pt x="6962" y="16728"/>
                  <a:pt x="6723" y="17137"/>
                  <a:pt x="6518" y="17581"/>
                </a:cubicBezTo>
                <a:cubicBezTo>
                  <a:pt x="6313" y="18025"/>
                  <a:pt x="6074" y="18468"/>
                  <a:pt x="5801" y="18878"/>
                </a:cubicBezTo>
                <a:cubicBezTo>
                  <a:pt x="5460" y="19389"/>
                  <a:pt x="5051" y="19867"/>
                  <a:pt x="4573" y="20277"/>
                </a:cubicBezTo>
                <a:cubicBezTo>
                  <a:pt x="4607" y="19935"/>
                  <a:pt x="4914" y="19765"/>
                  <a:pt x="4744" y="19492"/>
                </a:cubicBezTo>
                <a:cubicBezTo>
                  <a:pt x="5051" y="18843"/>
                  <a:pt x="5358" y="18263"/>
                  <a:pt x="5631" y="17649"/>
                </a:cubicBezTo>
                <a:cubicBezTo>
                  <a:pt x="5733" y="17444"/>
                  <a:pt x="5836" y="17274"/>
                  <a:pt x="6006" y="17171"/>
                </a:cubicBezTo>
                <a:cubicBezTo>
                  <a:pt x="6347" y="16933"/>
                  <a:pt x="6586" y="16591"/>
                  <a:pt x="6757" y="16216"/>
                </a:cubicBezTo>
                <a:cubicBezTo>
                  <a:pt x="7337" y="15124"/>
                  <a:pt x="7781" y="13964"/>
                  <a:pt x="8088" y="12770"/>
                </a:cubicBezTo>
                <a:cubicBezTo>
                  <a:pt x="8122" y="12633"/>
                  <a:pt x="8156" y="12531"/>
                  <a:pt x="8190" y="12394"/>
                </a:cubicBezTo>
                <a:cubicBezTo>
                  <a:pt x="8668" y="11234"/>
                  <a:pt x="8975" y="10006"/>
                  <a:pt x="9180" y="8743"/>
                </a:cubicBezTo>
                <a:cubicBezTo>
                  <a:pt x="9282" y="8402"/>
                  <a:pt x="9248" y="8026"/>
                  <a:pt x="9077" y="7719"/>
                </a:cubicBezTo>
                <a:cubicBezTo>
                  <a:pt x="9248" y="7208"/>
                  <a:pt x="9453" y="6730"/>
                  <a:pt x="9726" y="6320"/>
                </a:cubicBezTo>
                <a:close/>
                <a:moveTo>
                  <a:pt x="6586" y="19287"/>
                </a:moveTo>
                <a:cubicBezTo>
                  <a:pt x="6655" y="19526"/>
                  <a:pt x="6655" y="19799"/>
                  <a:pt x="6552" y="20038"/>
                </a:cubicBezTo>
                <a:cubicBezTo>
                  <a:pt x="6450" y="20208"/>
                  <a:pt x="6450" y="20447"/>
                  <a:pt x="6586" y="20618"/>
                </a:cubicBezTo>
                <a:cubicBezTo>
                  <a:pt x="6552" y="20652"/>
                  <a:pt x="6552" y="20720"/>
                  <a:pt x="6518" y="20754"/>
                </a:cubicBezTo>
                <a:lnTo>
                  <a:pt x="6143" y="20481"/>
                </a:lnTo>
                <a:cubicBezTo>
                  <a:pt x="6279" y="20072"/>
                  <a:pt x="6416" y="19697"/>
                  <a:pt x="6586" y="19287"/>
                </a:cubicBezTo>
                <a:close/>
                <a:moveTo>
                  <a:pt x="9623" y="19355"/>
                </a:moveTo>
                <a:cubicBezTo>
                  <a:pt x="9964" y="19799"/>
                  <a:pt x="10033" y="20379"/>
                  <a:pt x="9862" y="20891"/>
                </a:cubicBezTo>
                <a:cubicBezTo>
                  <a:pt x="9657" y="20413"/>
                  <a:pt x="9555" y="19867"/>
                  <a:pt x="9623" y="19355"/>
                </a:cubicBezTo>
                <a:close/>
                <a:moveTo>
                  <a:pt x="4300" y="19628"/>
                </a:moveTo>
                <a:lnTo>
                  <a:pt x="4334" y="19697"/>
                </a:lnTo>
                <a:cubicBezTo>
                  <a:pt x="4095" y="20106"/>
                  <a:pt x="3856" y="20550"/>
                  <a:pt x="3618" y="20959"/>
                </a:cubicBezTo>
                <a:cubicBezTo>
                  <a:pt x="3549" y="21027"/>
                  <a:pt x="3447" y="21061"/>
                  <a:pt x="3345" y="21130"/>
                </a:cubicBezTo>
                <a:lnTo>
                  <a:pt x="3345" y="20311"/>
                </a:lnTo>
                <a:lnTo>
                  <a:pt x="4300" y="19628"/>
                </a:lnTo>
                <a:close/>
                <a:moveTo>
                  <a:pt x="12455" y="14988"/>
                </a:moveTo>
                <a:cubicBezTo>
                  <a:pt x="12558" y="15192"/>
                  <a:pt x="12660" y="15397"/>
                  <a:pt x="12763" y="15602"/>
                </a:cubicBezTo>
                <a:cubicBezTo>
                  <a:pt x="13138" y="16284"/>
                  <a:pt x="13513" y="16967"/>
                  <a:pt x="13923" y="17649"/>
                </a:cubicBezTo>
                <a:cubicBezTo>
                  <a:pt x="14093" y="17888"/>
                  <a:pt x="14298" y="18127"/>
                  <a:pt x="14503" y="18332"/>
                </a:cubicBezTo>
                <a:cubicBezTo>
                  <a:pt x="14673" y="18468"/>
                  <a:pt x="14878" y="18570"/>
                  <a:pt x="15049" y="18673"/>
                </a:cubicBezTo>
                <a:cubicBezTo>
                  <a:pt x="15322" y="19628"/>
                  <a:pt x="15595" y="20720"/>
                  <a:pt x="15868" y="21778"/>
                </a:cubicBezTo>
                <a:lnTo>
                  <a:pt x="15834" y="21812"/>
                </a:lnTo>
                <a:cubicBezTo>
                  <a:pt x="15629" y="21369"/>
                  <a:pt x="15390" y="20925"/>
                  <a:pt x="15185" y="20481"/>
                </a:cubicBezTo>
                <a:cubicBezTo>
                  <a:pt x="15117" y="20277"/>
                  <a:pt x="15083" y="20106"/>
                  <a:pt x="15083" y="19935"/>
                </a:cubicBezTo>
                <a:cubicBezTo>
                  <a:pt x="15083" y="19765"/>
                  <a:pt x="15117" y="19594"/>
                  <a:pt x="14912" y="19560"/>
                </a:cubicBezTo>
                <a:cubicBezTo>
                  <a:pt x="14742" y="19526"/>
                  <a:pt x="14708" y="19321"/>
                  <a:pt x="14673" y="19185"/>
                </a:cubicBezTo>
                <a:cubicBezTo>
                  <a:pt x="14642" y="19058"/>
                  <a:pt x="14552" y="18874"/>
                  <a:pt x="14458" y="18874"/>
                </a:cubicBezTo>
                <a:cubicBezTo>
                  <a:pt x="14450" y="18874"/>
                  <a:pt x="14442" y="18875"/>
                  <a:pt x="14435" y="18878"/>
                </a:cubicBezTo>
                <a:cubicBezTo>
                  <a:pt x="14366" y="18912"/>
                  <a:pt x="14264" y="19048"/>
                  <a:pt x="14162" y="19151"/>
                </a:cubicBezTo>
                <a:cubicBezTo>
                  <a:pt x="13650" y="18980"/>
                  <a:pt x="13445" y="18536"/>
                  <a:pt x="13547" y="17854"/>
                </a:cubicBezTo>
                <a:cubicBezTo>
                  <a:pt x="13582" y="17683"/>
                  <a:pt x="13616" y="17513"/>
                  <a:pt x="13479" y="17444"/>
                </a:cubicBezTo>
                <a:cubicBezTo>
                  <a:pt x="13448" y="17432"/>
                  <a:pt x="13420" y="17426"/>
                  <a:pt x="13395" y="17426"/>
                </a:cubicBezTo>
                <a:cubicBezTo>
                  <a:pt x="13283" y="17426"/>
                  <a:pt x="13228" y="17538"/>
                  <a:pt x="13172" y="17649"/>
                </a:cubicBezTo>
                <a:cubicBezTo>
                  <a:pt x="13172" y="17717"/>
                  <a:pt x="13138" y="17786"/>
                  <a:pt x="13104" y="17922"/>
                </a:cubicBezTo>
                <a:lnTo>
                  <a:pt x="12797" y="17308"/>
                </a:lnTo>
                <a:cubicBezTo>
                  <a:pt x="12865" y="17274"/>
                  <a:pt x="12933" y="17274"/>
                  <a:pt x="13001" y="17240"/>
                </a:cubicBezTo>
                <a:cubicBezTo>
                  <a:pt x="13138" y="17171"/>
                  <a:pt x="13206" y="17001"/>
                  <a:pt x="13104" y="16864"/>
                </a:cubicBezTo>
                <a:cubicBezTo>
                  <a:pt x="13070" y="16762"/>
                  <a:pt x="13001" y="16625"/>
                  <a:pt x="12933" y="16523"/>
                </a:cubicBezTo>
                <a:cubicBezTo>
                  <a:pt x="12626" y="16080"/>
                  <a:pt x="12455" y="15534"/>
                  <a:pt x="12455" y="14988"/>
                </a:cubicBezTo>
                <a:close/>
                <a:moveTo>
                  <a:pt x="11418" y="1"/>
                </a:moveTo>
                <a:cubicBezTo>
                  <a:pt x="11388" y="1"/>
                  <a:pt x="11358" y="13"/>
                  <a:pt x="11329" y="42"/>
                </a:cubicBezTo>
                <a:cubicBezTo>
                  <a:pt x="10988" y="246"/>
                  <a:pt x="10852" y="690"/>
                  <a:pt x="11022" y="1065"/>
                </a:cubicBezTo>
                <a:cubicBezTo>
                  <a:pt x="11125" y="1338"/>
                  <a:pt x="11227" y="1645"/>
                  <a:pt x="11329" y="1918"/>
                </a:cubicBezTo>
                <a:cubicBezTo>
                  <a:pt x="11432" y="2157"/>
                  <a:pt x="11568" y="2396"/>
                  <a:pt x="11329" y="2635"/>
                </a:cubicBezTo>
                <a:cubicBezTo>
                  <a:pt x="11261" y="2771"/>
                  <a:pt x="11261" y="2874"/>
                  <a:pt x="11261" y="3010"/>
                </a:cubicBezTo>
                <a:cubicBezTo>
                  <a:pt x="11261" y="3215"/>
                  <a:pt x="11295" y="3420"/>
                  <a:pt x="11329" y="3625"/>
                </a:cubicBezTo>
                <a:cubicBezTo>
                  <a:pt x="11534" y="4614"/>
                  <a:pt x="11705" y="5638"/>
                  <a:pt x="11909" y="6627"/>
                </a:cubicBezTo>
                <a:cubicBezTo>
                  <a:pt x="11705" y="6935"/>
                  <a:pt x="11671" y="7071"/>
                  <a:pt x="11841" y="7173"/>
                </a:cubicBezTo>
                <a:cubicBezTo>
                  <a:pt x="12285" y="7480"/>
                  <a:pt x="12217" y="8026"/>
                  <a:pt x="12387" y="8470"/>
                </a:cubicBezTo>
                <a:cubicBezTo>
                  <a:pt x="12285" y="9084"/>
                  <a:pt x="12558" y="9528"/>
                  <a:pt x="12728" y="10040"/>
                </a:cubicBezTo>
                <a:cubicBezTo>
                  <a:pt x="12797" y="10210"/>
                  <a:pt x="12865" y="10347"/>
                  <a:pt x="12967" y="10586"/>
                </a:cubicBezTo>
                <a:cubicBezTo>
                  <a:pt x="12592" y="10244"/>
                  <a:pt x="11602" y="7753"/>
                  <a:pt x="11364" y="6662"/>
                </a:cubicBezTo>
                <a:cubicBezTo>
                  <a:pt x="11705" y="6423"/>
                  <a:pt x="11705" y="6423"/>
                  <a:pt x="11500" y="6013"/>
                </a:cubicBezTo>
                <a:cubicBezTo>
                  <a:pt x="11295" y="5604"/>
                  <a:pt x="11159" y="5126"/>
                  <a:pt x="11159" y="4648"/>
                </a:cubicBezTo>
                <a:cubicBezTo>
                  <a:pt x="11125" y="3795"/>
                  <a:pt x="11091" y="2908"/>
                  <a:pt x="11091" y="2021"/>
                </a:cubicBezTo>
                <a:cubicBezTo>
                  <a:pt x="11091" y="1816"/>
                  <a:pt x="11159" y="1509"/>
                  <a:pt x="10920" y="1475"/>
                </a:cubicBezTo>
                <a:cubicBezTo>
                  <a:pt x="10908" y="1473"/>
                  <a:pt x="10897" y="1472"/>
                  <a:pt x="10887" y="1472"/>
                </a:cubicBezTo>
                <a:cubicBezTo>
                  <a:pt x="10715" y="1472"/>
                  <a:pt x="10711" y="1725"/>
                  <a:pt x="10647" y="1918"/>
                </a:cubicBezTo>
                <a:cubicBezTo>
                  <a:pt x="10340" y="2976"/>
                  <a:pt x="9999" y="4068"/>
                  <a:pt x="9657" y="5126"/>
                </a:cubicBezTo>
                <a:cubicBezTo>
                  <a:pt x="9282" y="6184"/>
                  <a:pt x="8873" y="7173"/>
                  <a:pt x="8429" y="8265"/>
                </a:cubicBezTo>
                <a:cubicBezTo>
                  <a:pt x="8394" y="8244"/>
                  <a:pt x="8362" y="8235"/>
                  <a:pt x="8331" y="8235"/>
                </a:cubicBezTo>
                <a:cubicBezTo>
                  <a:pt x="8215" y="8235"/>
                  <a:pt x="8128" y="8376"/>
                  <a:pt x="8019" y="8538"/>
                </a:cubicBezTo>
                <a:cubicBezTo>
                  <a:pt x="7883" y="8880"/>
                  <a:pt x="7644" y="9221"/>
                  <a:pt x="7439" y="9562"/>
                </a:cubicBezTo>
                <a:cubicBezTo>
                  <a:pt x="7303" y="9801"/>
                  <a:pt x="7132" y="10006"/>
                  <a:pt x="6962" y="10244"/>
                </a:cubicBezTo>
                <a:cubicBezTo>
                  <a:pt x="7337" y="9357"/>
                  <a:pt x="7712" y="8504"/>
                  <a:pt x="8122" y="7651"/>
                </a:cubicBezTo>
                <a:cubicBezTo>
                  <a:pt x="8156" y="7617"/>
                  <a:pt x="8156" y="7549"/>
                  <a:pt x="8224" y="7515"/>
                </a:cubicBezTo>
                <a:cubicBezTo>
                  <a:pt x="8634" y="6866"/>
                  <a:pt x="9009" y="6150"/>
                  <a:pt x="9248" y="5433"/>
                </a:cubicBezTo>
                <a:cubicBezTo>
                  <a:pt x="9282" y="5160"/>
                  <a:pt x="9350" y="4921"/>
                  <a:pt x="9350" y="4648"/>
                </a:cubicBezTo>
                <a:cubicBezTo>
                  <a:pt x="9384" y="4546"/>
                  <a:pt x="9384" y="4409"/>
                  <a:pt x="9350" y="4307"/>
                </a:cubicBezTo>
                <a:cubicBezTo>
                  <a:pt x="9316" y="4205"/>
                  <a:pt x="9214" y="4171"/>
                  <a:pt x="9111" y="4102"/>
                </a:cubicBezTo>
                <a:cubicBezTo>
                  <a:pt x="9214" y="3863"/>
                  <a:pt x="9350" y="3625"/>
                  <a:pt x="9418" y="3386"/>
                </a:cubicBezTo>
                <a:cubicBezTo>
                  <a:pt x="9555" y="3079"/>
                  <a:pt x="9726" y="2737"/>
                  <a:pt x="9828" y="2499"/>
                </a:cubicBezTo>
                <a:cubicBezTo>
                  <a:pt x="9896" y="2260"/>
                  <a:pt x="9896" y="1987"/>
                  <a:pt x="9657" y="1884"/>
                </a:cubicBezTo>
                <a:lnTo>
                  <a:pt x="10101" y="895"/>
                </a:lnTo>
                <a:cubicBezTo>
                  <a:pt x="10169" y="724"/>
                  <a:pt x="10237" y="519"/>
                  <a:pt x="10135" y="383"/>
                </a:cubicBezTo>
                <a:cubicBezTo>
                  <a:pt x="10114" y="341"/>
                  <a:pt x="10087" y="322"/>
                  <a:pt x="10054" y="322"/>
                </a:cubicBezTo>
                <a:cubicBezTo>
                  <a:pt x="9980" y="322"/>
                  <a:pt x="9878" y="422"/>
                  <a:pt x="9760" y="588"/>
                </a:cubicBezTo>
                <a:cubicBezTo>
                  <a:pt x="9726" y="656"/>
                  <a:pt x="9726" y="690"/>
                  <a:pt x="9691" y="758"/>
                </a:cubicBezTo>
                <a:cubicBezTo>
                  <a:pt x="9316" y="1338"/>
                  <a:pt x="8907" y="1918"/>
                  <a:pt x="8497" y="2464"/>
                </a:cubicBezTo>
                <a:cubicBezTo>
                  <a:pt x="7815" y="3215"/>
                  <a:pt x="7030" y="3932"/>
                  <a:pt x="6143" y="4512"/>
                </a:cubicBezTo>
                <a:cubicBezTo>
                  <a:pt x="5953" y="4702"/>
                  <a:pt x="5676" y="4806"/>
                  <a:pt x="5399" y="4806"/>
                </a:cubicBezTo>
                <a:cubicBezTo>
                  <a:pt x="5328" y="4806"/>
                  <a:pt x="5257" y="4799"/>
                  <a:pt x="5187" y="4785"/>
                </a:cubicBezTo>
                <a:cubicBezTo>
                  <a:pt x="5157" y="4770"/>
                  <a:pt x="5127" y="4763"/>
                  <a:pt x="5099" y="4763"/>
                </a:cubicBezTo>
                <a:cubicBezTo>
                  <a:pt x="4999" y="4763"/>
                  <a:pt x="4922" y="4849"/>
                  <a:pt x="4948" y="4955"/>
                </a:cubicBezTo>
                <a:cubicBezTo>
                  <a:pt x="4948" y="5058"/>
                  <a:pt x="5017" y="5194"/>
                  <a:pt x="5119" y="5262"/>
                </a:cubicBezTo>
                <a:cubicBezTo>
                  <a:pt x="5221" y="5331"/>
                  <a:pt x="5358" y="5365"/>
                  <a:pt x="5494" y="5399"/>
                </a:cubicBezTo>
                <a:cubicBezTo>
                  <a:pt x="5140" y="5461"/>
                  <a:pt x="4799" y="5613"/>
                  <a:pt x="4463" y="5613"/>
                </a:cubicBezTo>
                <a:cubicBezTo>
                  <a:pt x="4248" y="5613"/>
                  <a:pt x="4035" y="5551"/>
                  <a:pt x="3822" y="5365"/>
                </a:cubicBezTo>
                <a:cubicBezTo>
                  <a:pt x="3783" y="5339"/>
                  <a:pt x="3744" y="5328"/>
                  <a:pt x="3707" y="5328"/>
                </a:cubicBezTo>
                <a:cubicBezTo>
                  <a:pt x="3647" y="5328"/>
                  <a:pt x="3592" y="5357"/>
                  <a:pt x="3549" y="5399"/>
                </a:cubicBezTo>
                <a:cubicBezTo>
                  <a:pt x="3447" y="5501"/>
                  <a:pt x="3481" y="5672"/>
                  <a:pt x="3583" y="5774"/>
                </a:cubicBezTo>
                <a:cubicBezTo>
                  <a:pt x="3686" y="5911"/>
                  <a:pt x="3822" y="6013"/>
                  <a:pt x="3993" y="6081"/>
                </a:cubicBezTo>
                <a:cubicBezTo>
                  <a:pt x="4210" y="6106"/>
                  <a:pt x="4410" y="6130"/>
                  <a:pt x="4605" y="6130"/>
                </a:cubicBezTo>
                <a:cubicBezTo>
                  <a:pt x="4686" y="6130"/>
                  <a:pt x="4766" y="6126"/>
                  <a:pt x="4846" y="6116"/>
                </a:cubicBezTo>
                <a:cubicBezTo>
                  <a:pt x="4937" y="6116"/>
                  <a:pt x="5028" y="6100"/>
                  <a:pt x="5109" y="6100"/>
                </a:cubicBezTo>
                <a:cubicBezTo>
                  <a:pt x="5149" y="6100"/>
                  <a:pt x="5187" y="6104"/>
                  <a:pt x="5221" y="6116"/>
                </a:cubicBezTo>
                <a:cubicBezTo>
                  <a:pt x="5292" y="6163"/>
                  <a:pt x="5355" y="6181"/>
                  <a:pt x="5413" y="6181"/>
                </a:cubicBezTo>
                <a:cubicBezTo>
                  <a:pt x="5524" y="6181"/>
                  <a:pt x="5622" y="6114"/>
                  <a:pt x="5733" y="6047"/>
                </a:cubicBezTo>
                <a:cubicBezTo>
                  <a:pt x="5972" y="5911"/>
                  <a:pt x="6211" y="5808"/>
                  <a:pt x="6450" y="5672"/>
                </a:cubicBezTo>
                <a:lnTo>
                  <a:pt x="6450" y="5672"/>
                </a:lnTo>
                <a:cubicBezTo>
                  <a:pt x="6450" y="5808"/>
                  <a:pt x="6416" y="5877"/>
                  <a:pt x="6382" y="5877"/>
                </a:cubicBezTo>
                <a:lnTo>
                  <a:pt x="5870" y="6116"/>
                </a:lnTo>
                <a:cubicBezTo>
                  <a:pt x="5733" y="6150"/>
                  <a:pt x="5665" y="6286"/>
                  <a:pt x="5699" y="6423"/>
                </a:cubicBezTo>
                <a:cubicBezTo>
                  <a:pt x="5726" y="6555"/>
                  <a:pt x="5793" y="6605"/>
                  <a:pt x="5886" y="6605"/>
                </a:cubicBezTo>
                <a:cubicBezTo>
                  <a:pt x="5912" y="6605"/>
                  <a:pt x="5941" y="6601"/>
                  <a:pt x="5972" y="6593"/>
                </a:cubicBezTo>
                <a:cubicBezTo>
                  <a:pt x="6143" y="6559"/>
                  <a:pt x="6347" y="6491"/>
                  <a:pt x="6518" y="6423"/>
                </a:cubicBezTo>
                <a:cubicBezTo>
                  <a:pt x="6859" y="6150"/>
                  <a:pt x="7166" y="5843"/>
                  <a:pt x="7508" y="5570"/>
                </a:cubicBezTo>
                <a:cubicBezTo>
                  <a:pt x="7746" y="5331"/>
                  <a:pt x="7951" y="5092"/>
                  <a:pt x="8156" y="4853"/>
                </a:cubicBezTo>
                <a:lnTo>
                  <a:pt x="8156" y="4853"/>
                </a:lnTo>
                <a:cubicBezTo>
                  <a:pt x="7883" y="5399"/>
                  <a:pt x="7712" y="6013"/>
                  <a:pt x="7235" y="6354"/>
                </a:cubicBezTo>
                <a:cubicBezTo>
                  <a:pt x="6552" y="6866"/>
                  <a:pt x="5801" y="7276"/>
                  <a:pt x="5017" y="7549"/>
                </a:cubicBezTo>
                <a:cubicBezTo>
                  <a:pt x="4944" y="7597"/>
                  <a:pt x="4867" y="7620"/>
                  <a:pt x="4794" y="7620"/>
                </a:cubicBezTo>
                <a:cubicBezTo>
                  <a:pt x="4660" y="7620"/>
                  <a:pt x="4537" y="7544"/>
                  <a:pt x="4471" y="7412"/>
                </a:cubicBezTo>
                <a:cubicBezTo>
                  <a:pt x="4431" y="7393"/>
                  <a:pt x="4392" y="7373"/>
                  <a:pt x="4352" y="7373"/>
                </a:cubicBezTo>
                <a:cubicBezTo>
                  <a:pt x="4324" y="7373"/>
                  <a:pt x="4295" y="7383"/>
                  <a:pt x="4266" y="7412"/>
                </a:cubicBezTo>
                <a:cubicBezTo>
                  <a:pt x="4198" y="7480"/>
                  <a:pt x="4164" y="7617"/>
                  <a:pt x="4198" y="7719"/>
                </a:cubicBezTo>
                <a:cubicBezTo>
                  <a:pt x="4232" y="7822"/>
                  <a:pt x="4266" y="7924"/>
                  <a:pt x="4334" y="8026"/>
                </a:cubicBezTo>
                <a:cubicBezTo>
                  <a:pt x="4300" y="8368"/>
                  <a:pt x="4232" y="8641"/>
                  <a:pt x="4232" y="8880"/>
                </a:cubicBezTo>
                <a:cubicBezTo>
                  <a:pt x="4232" y="8948"/>
                  <a:pt x="4334" y="9050"/>
                  <a:pt x="4368" y="9084"/>
                </a:cubicBezTo>
                <a:cubicBezTo>
                  <a:pt x="4471" y="9084"/>
                  <a:pt x="4573" y="9118"/>
                  <a:pt x="4675" y="9118"/>
                </a:cubicBezTo>
                <a:cubicBezTo>
                  <a:pt x="5255" y="9050"/>
                  <a:pt x="5801" y="8845"/>
                  <a:pt x="6245" y="8470"/>
                </a:cubicBezTo>
                <a:cubicBezTo>
                  <a:pt x="6347" y="8368"/>
                  <a:pt x="6484" y="8265"/>
                  <a:pt x="6620" y="8197"/>
                </a:cubicBezTo>
                <a:lnTo>
                  <a:pt x="6723" y="8470"/>
                </a:lnTo>
                <a:cubicBezTo>
                  <a:pt x="6484" y="8709"/>
                  <a:pt x="6211" y="8914"/>
                  <a:pt x="5938" y="9118"/>
                </a:cubicBezTo>
                <a:cubicBezTo>
                  <a:pt x="4948" y="9767"/>
                  <a:pt x="3891" y="10313"/>
                  <a:pt x="2765" y="10756"/>
                </a:cubicBezTo>
                <a:cubicBezTo>
                  <a:pt x="2696" y="10756"/>
                  <a:pt x="2628" y="10790"/>
                  <a:pt x="2560" y="10825"/>
                </a:cubicBezTo>
                <a:cubicBezTo>
                  <a:pt x="2457" y="10927"/>
                  <a:pt x="2321" y="11029"/>
                  <a:pt x="2287" y="11166"/>
                </a:cubicBezTo>
                <a:cubicBezTo>
                  <a:pt x="2253" y="11371"/>
                  <a:pt x="2457" y="11439"/>
                  <a:pt x="2560" y="11541"/>
                </a:cubicBezTo>
                <a:cubicBezTo>
                  <a:pt x="2696" y="11609"/>
                  <a:pt x="2833" y="11644"/>
                  <a:pt x="3003" y="11712"/>
                </a:cubicBezTo>
                <a:cubicBezTo>
                  <a:pt x="2935" y="11746"/>
                  <a:pt x="2867" y="11780"/>
                  <a:pt x="2799" y="11780"/>
                </a:cubicBezTo>
                <a:cubicBezTo>
                  <a:pt x="2661" y="11819"/>
                  <a:pt x="2524" y="11903"/>
                  <a:pt x="2387" y="11903"/>
                </a:cubicBezTo>
                <a:cubicBezTo>
                  <a:pt x="2285" y="11903"/>
                  <a:pt x="2184" y="11857"/>
                  <a:pt x="2082" y="11712"/>
                </a:cubicBezTo>
                <a:cubicBezTo>
                  <a:pt x="2063" y="11683"/>
                  <a:pt x="2038" y="11670"/>
                  <a:pt x="2011" y="11670"/>
                </a:cubicBezTo>
                <a:cubicBezTo>
                  <a:pt x="1945" y="11670"/>
                  <a:pt x="1868" y="11750"/>
                  <a:pt x="1843" y="11848"/>
                </a:cubicBezTo>
                <a:cubicBezTo>
                  <a:pt x="1775" y="12087"/>
                  <a:pt x="1843" y="12326"/>
                  <a:pt x="2048" y="12428"/>
                </a:cubicBezTo>
                <a:cubicBezTo>
                  <a:pt x="2144" y="12452"/>
                  <a:pt x="2241" y="12477"/>
                  <a:pt x="2337" y="12477"/>
                </a:cubicBezTo>
                <a:cubicBezTo>
                  <a:pt x="2377" y="12477"/>
                  <a:pt x="2417" y="12472"/>
                  <a:pt x="2457" y="12462"/>
                </a:cubicBezTo>
                <a:cubicBezTo>
                  <a:pt x="3345" y="12224"/>
                  <a:pt x="4198" y="11814"/>
                  <a:pt x="4948" y="11302"/>
                </a:cubicBezTo>
                <a:cubicBezTo>
                  <a:pt x="5290" y="11098"/>
                  <a:pt x="5597" y="10790"/>
                  <a:pt x="5801" y="10449"/>
                </a:cubicBezTo>
                <a:cubicBezTo>
                  <a:pt x="6040" y="10108"/>
                  <a:pt x="6347" y="9801"/>
                  <a:pt x="6689" y="9528"/>
                </a:cubicBezTo>
                <a:lnTo>
                  <a:pt x="6689" y="9528"/>
                </a:lnTo>
                <a:cubicBezTo>
                  <a:pt x="6484" y="10006"/>
                  <a:pt x="6211" y="10449"/>
                  <a:pt x="5904" y="10893"/>
                </a:cubicBezTo>
                <a:cubicBezTo>
                  <a:pt x="5801" y="10995"/>
                  <a:pt x="5665" y="11063"/>
                  <a:pt x="5528" y="11166"/>
                </a:cubicBezTo>
                <a:cubicBezTo>
                  <a:pt x="5460" y="11234"/>
                  <a:pt x="5392" y="11336"/>
                  <a:pt x="5324" y="11405"/>
                </a:cubicBezTo>
                <a:cubicBezTo>
                  <a:pt x="5290" y="11473"/>
                  <a:pt x="5221" y="11575"/>
                  <a:pt x="5153" y="11644"/>
                </a:cubicBezTo>
                <a:cubicBezTo>
                  <a:pt x="4505" y="12087"/>
                  <a:pt x="3822" y="12531"/>
                  <a:pt x="3174" y="12940"/>
                </a:cubicBezTo>
                <a:cubicBezTo>
                  <a:pt x="3106" y="13008"/>
                  <a:pt x="3029" y="13043"/>
                  <a:pt x="2952" y="13043"/>
                </a:cubicBezTo>
                <a:cubicBezTo>
                  <a:pt x="2875" y="13043"/>
                  <a:pt x="2799" y="13008"/>
                  <a:pt x="2730" y="12940"/>
                </a:cubicBezTo>
                <a:cubicBezTo>
                  <a:pt x="2716" y="12911"/>
                  <a:pt x="2671" y="12901"/>
                  <a:pt x="2624" y="12901"/>
                </a:cubicBezTo>
                <a:cubicBezTo>
                  <a:pt x="2560" y="12901"/>
                  <a:pt x="2492" y="12920"/>
                  <a:pt x="2492" y="12940"/>
                </a:cubicBezTo>
                <a:cubicBezTo>
                  <a:pt x="2457" y="13077"/>
                  <a:pt x="2457" y="13213"/>
                  <a:pt x="2492" y="13316"/>
                </a:cubicBezTo>
                <a:cubicBezTo>
                  <a:pt x="2541" y="13489"/>
                  <a:pt x="2717" y="13609"/>
                  <a:pt x="2901" y="13609"/>
                </a:cubicBezTo>
                <a:cubicBezTo>
                  <a:pt x="2970" y="13609"/>
                  <a:pt x="3040" y="13592"/>
                  <a:pt x="3106" y="13554"/>
                </a:cubicBezTo>
                <a:cubicBezTo>
                  <a:pt x="3345" y="13452"/>
                  <a:pt x="3618" y="13316"/>
                  <a:pt x="3856" y="13145"/>
                </a:cubicBezTo>
                <a:cubicBezTo>
                  <a:pt x="4129" y="13008"/>
                  <a:pt x="4368" y="12838"/>
                  <a:pt x="4641" y="12667"/>
                </a:cubicBezTo>
                <a:lnTo>
                  <a:pt x="4641" y="12667"/>
                </a:lnTo>
                <a:cubicBezTo>
                  <a:pt x="4641" y="12735"/>
                  <a:pt x="4607" y="12804"/>
                  <a:pt x="4573" y="12838"/>
                </a:cubicBezTo>
                <a:cubicBezTo>
                  <a:pt x="3856" y="13657"/>
                  <a:pt x="3037" y="14373"/>
                  <a:pt x="2116" y="14988"/>
                </a:cubicBezTo>
                <a:cubicBezTo>
                  <a:pt x="2048" y="15022"/>
                  <a:pt x="1980" y="15022"/>
                  <a:pt x="1911" y="15022"/>
                </a:cubicBezTo>
                <a:cubicBezTo>
                  <a:pt x="1707" y="15022"/>
                  <a:pt x="1604" y="15056"/>
                  <a:pt x="1604" y="15261"/>
                </a:cubicBezTo>
                <a:cubicBezTo>
                  <a:pt x="1604" y="15479"/>
                  <a:pt x="1718" y="15640"/>
                  <a:pt x="1868" y="15640"/>
                </a:cubicBezTo>
                <a:cubicBezTo>
                  <a:pt x="1882" y="15640"/>
                  <a:pt x="1897" y="15639"/>
                  <a:pt x="1911" y="15636"/>
                </a:cubicBezTo>
                <a:cubicBezTo>
                  <a:pt x="2048" y="15602"/>
                  <a:pt x="2184" y="15568"/>
                  <a:pt x="2287" y="15499"/>
                </a:cubicBezTo>
                <a:cubicBezTo>
                  <a:pt x="2765" y="15124"/>
                  <a:pt x="3242" y="14749"/>
                  <a:pt x="3720" y="14373"/>
                </a:cubicBezTo>
                <a:cubicBezTo>
                  <a:pt x="3822" y="14271"/>
                  <a:pt x="3959" y="14203"/>
                  <a:pt x="4061" y="14134"/>
                </a:cubicBezTo>
                <a:lnTo>
                  <a:pt x="4061" y="14134"/>
                </a:lnTo>
                <a:cubicBezTo>
                  <a:pt x="4061" y="14203"/>
                  <a:pt x="4027" y="14237"/>
                  <a:pt x="4027" y="14305"/>
                </a:cubicBezTo>
                <a:cubicBezTo>
                  <a:pt x="4061" y="14715"/>
                  <a:pt x="3788" y="14885"/>
                  <a:pt x="3583" y="15090"/>
                </a:cubicBezTo>
                <a:cubicBezTo>
                  <a:pt x="3276" y="15431"/>
                  <a:pt x="2935" y="15704"/>
                  <a:pt x="2526" y="15909"/>
                </a:cubicBezTo>
                <a:cubicBezTo>
                  <a:pt x="2423" y="15977"/>
                  <a:pt x="2355" y="16080"/>
                  <a:pt x="2355" y="16182"/>
                </a:cubicBezTo>
                <a:cubicBezTo>
                  <a:pt x="2321" y="16318"/>
                  <a:pt x="2423" y="16421"/>
                  <a:pt x="2560" y="16421"/>
                </a:cubicBezTo>
                <a:lnTo>
                  <a:pt x="2799" y="16421"/>
                </a:lnTo>
                <a:cubicBezTo>
                  <a:pt x="2287" y="17103"/>
                  <a:pt x="1843" y="17683"/>
                  <a:pt x="1127" y="17854"/>
                </a:cubicBezTo>
                <a:cubicBezTo>
                  <a:pt x="1058" y="17888"/>
                  <a:pt x="956" y="17922"/>
                  <a:pt x="854" y="17990"/>
                </a:cubicBezTo>
                <a:cubicBezTo>
                  <a:pt x="512" y="18127"/>
                  <a:pt x="512" y="18229"/>
                  <a:pt x="717" y="18639"/>
                </a:cubicBezTo>
                <a:lnTo>
                  <a:pt x="615" y="18639"/>
                </a:lnTo>
                <a:cubicBezTo>
                  <a:pt x="565" y="18614"/>
                  <a:pt x="519" y="18598"/>
                  <a:pt x="479" y="18598"/>
                </a:cubicBezTo>
                <a:cubicBezTo>
                  <a:pt x="408" y="18598"/>
                  <a:pt x="351" y="18645"/>
                  <a:pt x="308" y="18775"/>
                </a:cubicBezTo>
                <a:cubicBezTo>
                  <a:pt x="274" y="18946"/>
                  <a:pt x="342" y="19116"/>
                  <a:pt x="478" y="19185"/>
                </a:cubicBezTo>
                <a:cubicBezTo>
                  <a:pt x="512" y="19253"/>
                  <a:pt x="581" y="19253"/>
                  <a:pt x="683" y="19287"/>
                </a:cubicBezTo>
                <a:cubicBezTo>
                  <a:pt x="922" y="19253"/>
                  <a:pt x="1195" y="19219"/>
                  <a:pt x="1468" y="19219"/>
                </a:cubicBezTo>
                <a:cubicBezTo>
                  <a:pt x="1400" y="19287"/>
                  <a:pt x="1331" y="19389"/>
                  <a:pt x="1263" y="19458"/>
                </a:cubicBezTo>
                <a:lnTo>
                  <a:pt x="205" y="20788"/>
                </a:lnTo>
                <a:cubicBezTo>
                  <a:pt x="103" y="20891"/>
                  <a:pt x="1" y="21027"/>
                  <a:pt x="103" y="21198"/>
                </a:cubicBezTo>
                <a:cubicBezTo>
                  <a:pt x="161" y="21285"/>
                  <a:pt x="212" y="21316"/>
                  <a:pt x="263" y="21316"/>
                </a:cubicBezTo>
                <a:cubicBezTo>
                  <a:pt x="332" y="21316"/>
                  <a:pt x="399" y="21257"/>
                  <a:pt x="478" y="21198"/>
                </a:cubicBezTo>
                <a:lnTo>
                  <a:pt x="512" y="21164"/>
                </a:lnTo>
                <a:cubicBezTo>
                  <a:pt x="1161" y="20447"/>
                  <a:pt x="1707" y="19697"/>
                  <a:pt x="2150" y="18912"/>
                </a:cubicBezTo>
                <a:cubicBezTo>
                  <a:pt x="2184" y="18843"/>
                  <a:pt x="2253" y="18741"/>
                  <a:pt x="2321" y="18707"/>
                </a:cubicBezTo>
                <a:cubicBezTo>
                  <a:pt x="2696" y="18468"/>
                  <a:pt x="3106" y="18229"/>
                  <a:pt x="3583" y="17956"/>
                </a:cubicBezTo>
                <a:lnTo>
                  <a:pt x="3583" y="17956"/>
                </a:lnTo>
                <a:cubicBezTo>
                  <a:pt x="3549" y="18332"/>
                  <a:pt x="3379" y="18707"/>
                  <a:pt x="3072" y="18980"/>
                </a:cubicBezTo>
                <a:cubicBezTo>
                  <a:pt x="2799" y="19185"/>
                  <a:pt x="2560" y="19389"/>
                  <a:pt x="2321" y="19594"/>
                </a:cubicBezTo>
                <a:cubicBezTo>
                  <a:pt x="1946" y="19765"/>
                  <a:pt x="1707" y="20174"/>
                  <a:pt x="1775" y="20584"/>
                </a:cubicBezTo>
                <a:lnTo>
                  <a:pt x="1604" y="20379"/>
                </a:lnTo>
                <a:cubicBezTo>
                  <a:pt x="1537" y="20312"/>
                  <a:pt x="1470" y="20245"/>
                  <a:pt x="1413" y="20245"/>
                </a:cubicBezTo>
                <a:cubicBezTo>
                  <a:pt x="1383" y="20245"/>
                  <a:pt x="1355" y="20264"/>
                  <a:pt x="1331" y="20311"/>
                </a:cubicBezTo>
                <a:cubicBezTo>
                  <a:pt x="1263" y="20447"/>
                  <a:pt x="1263" y="20584"/>
                  <a:pt x="1297" y="20686"/>
                </a:cubicBezTo>
                <a:cubicBezTo>
                  <a:pt x="1331" y="20891"/>
                  <a:pt x="1502" y="21061"/>
                  <a:pt x="1707" y="21061"/>
                </a:cubicBezTo>
                <a:lnTo>
                  <a:pt x="2014" y="21061"/>
                </a:lnTo>
                <a:lnTo>
                  <a:pt x="1161" y="22358"/>
                </a:lnTo>
                <a:cubicBezTo>
                  <a:pt x="1269" y="22394"/>
                  <a:pt x="1370" y="22418"/>
                  <a:pt x="1463" y="22418"/>
                </a:cubicBezTo>
                <a:cubicBezTo>
                  <a:pt x="1633" y="22418"/>
                  <a:pt x="1779" y="22340"/>
                  <a:pt x="1911" y="22119"/>
                </a:cubicBezTo>
                <a:cubicBezTo>
                  <a:pt x="2150" y="21676"/>
                  <a:pt x="2423" y="21300"/>
                  <a:pt x="2662" y="20857"/>
                </a:cubicBezTo>
                <a:cubicBezTo>
                  <a:pt x="2723" y="20765"/>
                  <a:pt x="2784" y="20647"/>
                  <a:pt x="2918" y="20647"/>
                </a:cubicBezTo>
                <a:cubicBezTo>
                  <a:pt x="2934" y="20647"/>
                  <a:pt x="2951" y="20648"/>
                  <a:pt x="2969" y="20652"/>
                </a:cubicBezTo>
                <a:cubicBezTo>
                  <a:pt x="2799" y="21403"/>
                  <a:pt x="2287" y="21846"/>
                  <a:pt x="1843" y="22426"/>
                </a:cubicBezTo>
                <a:cubicBezTo>
                  <a:pt x="2002" y="22426"/>
                  <a:pt x="2131" y="22457"/>
                  <a:pt x="2240" y="22457"/>
                </a:cubicBezTo>
                <a:cubicBezTo>
                  <a:pt x="2294" y="22457"/>
                  <a:pt x="2344" y="22449"/>
                  <a:pt x="2389" y="22426"/>
                </a:cubicBezTo>
                <a:cubicBezTo>
                  <a:pt x="2594" y="22256"/>
                  <a:pt x="2765" y="22051"/>
                  <a:pt x="2935" y="21880"/>
                </a:cubicBezTo>
                <a:lnTo>
                  <a:pt x="2969" y="21915"/>
                </a:lnTo>
                <a:cubicBezTo>
                  <a:pt x="2867" y="22051"/>
                  <a:pt x="2799" y="22222"/>
                  <a:pt x="2662" y="22426"/>
                </a:cubicBezTo>
                <a:lnTo>
                  <a:pt x="3310" y="22426"/>
                </a:lnTo>
                <a:cubicBezTo>
                  <a:pt x="3822" y="22358"/>
                  <a:pt x="4164" y="21915"/>
                  <a:pt x="4129" y="21403"/>
                </a:cubicBezTo>
                <a:lnTo>
                  <a:pt x="5153" y="20413"/>
                </a:lnTo>
                <a:cubicBezTo>
                  <a:pt x="5175" y="20609"/>
                  <a:pt x="5252" y="20694"/>
                  <a:pt x="5377" y="20694"/>
                </a:cubicBezTo>
                <a:cubicBezTo>
                  <a:pt x="5447" y="20694"/>
                  <a:pt x="5532" y="20667"/>
                  <a:pt x="5631" y="20618"/>
                </a:cubicBezTo>
                <a:lnTo>
                  <a:pt x="5631" y="20618"/>
                </a:lnTo>
                <a:lnTo>
                  <a:pt x="5153" y="21812"/>
                </a:lnTo>
                <a:cubicBezTo>
                  <a:pt x="5085" y="21710"/>
                  <a:pt x="5051" y="21573"/>
                  <a:pt x="4983" y="21471"/>
                </a:cubicBezTo>
                <a:cubicBezTo>
                  <a:pt x="4942" y="21431"/>
                  <a:pt x="4896" y="21411"/>
                  <a:pt x="4852" y="21411"/>
                </a:cubicBezTo>
                <a:cubicBezTo>
                  <a:pt x="4783" y="21411"/>
                  <a:pt x="4717" y="21457"/>
                  <a:pt x="4675" y="21539"/>
                </a:cubicBezTo>
                <a:cubicBezTo>
                  <a:pt x="4607" y="21846"/>
                  <a:pt x="4505" y="22153"/>
                  <a:pt x="4437" y="22461"/>
                </a:cubicBezTo>
                <a:lnTo>
                  <a:pt x="5358" y="22461"/>
                </a:lnTo>
                <a:cubicBezTo>
                  <a:pt x="5494" y="22051"/>
                  <a:pt x="5733" y="21744"/>
                  <a:pt x="6074" y="21539"/>
                </a:cubicBezTo>
                <a:lnTo>
                  <a:pt x="6074" y="21539"/>
                </a:lnTo>
                <a:cubicBezTo>
                  <a:pt x="5972" y="21710"/>
                  <a:pt x="6006" y="21949"/>
                  <a:pt x="6177" y="22085"/>
                </a:cubicBezTo>
                <a:lnTo>
                  <a:pt x="6109" y="22426"/>
                </a:lnTo>
                <a:cubicBezTo>
                  <a:pt x="6187" y="22461"/>
                  <a:pt x="6256" y="22478"/>
                  <a:pt x="6318" y="22478"/>
                </a:cubicBezTo>
                <a:cubicBezTo>
                  <a:pt x="6500" y="22478"/>
                  <a:pt x="6621" y="22331"/>
                  <a:pt x="6723" y="22051"/>
                </a:cubicBezTo>
                <a:cubicBezTo>
                  <a:pt x="6825" y="21812"/>
                  <a:pt x="6962" y="21573"/>
                  <a:pt x="7064" y="21369"/>
                </a:cubicBezTo>
                <a:cubicBezTo>
                  <a:pt x="7132" y="21266"/>
                  <a:pt x="7166" y="21198"/>
                  <a:pt x="7269" y="21130"/>
                </a:cubicBezTo>
                <a:cubicBezTo>
                  <a:pt x="7439" y="21027"/>
                  <a:pt x="7644" y="20925"/>
                  <a:pt x="7883" y="20823"/>
                </a:cubicBezTo>
                <a:lnTo>
                  <a:pt x="7883" y="20823"/>
                </a:lnTo>
                <a:lnTo>
                  <a:pt x="7098" y="22461"/>
                </a:lnTo>
                <a:lnTo>
                  <a:pt x="7849" y="22461"/>
                </a:lnTo>
                <a:cubicBezTo>
                  <a:pt x="8019" y="21949"/>
                  <a:pt x="8224" y="21437"/>
                  <a:pt x="8395" y="20959"/>
                </a:cubicBezTo>
                <a:lnTo>
                  <a:pt x="8429" y="20993"/>
                </a:lnTo>
                <a:cubicBezTo>
                  <a:pt x="8395" y="21471"/>
                  <a:pt x="8327" y="21949"/>
                  <a:pt x="8292" y="22426"/>
                </a:cubicBezTo>
                <a:lnTo>
                  <a:pt x="8702" y="22426"/>
                </a:lnTo>
                <a:cubicBezTo>
                  <a:pt x="8770" y="21812"/>
                  <a:pt x="8838" y="21232"/>
                  <a:pt x="8873" y="20652"/>
                </a:cubicBezTo>
                <a:cubicBezTo>
                  <a:pt x="8907" y="20516"/>
                  <a:pt x="8907" y="20413"/>
                  <a:pt x="8873" y="20277"/>
                </a:cubicBezTo>
                <a:cubicBezTo>
                  <a:pt x="8838" y="20208"/>
                  <a:pt x="8702" y="20140"/>
                  <a:pt x="8668" y="20106"/>
                </a:cubicBezTo>
                <a:cubicBezTo>
                  <a:pt x="8770" y="19219"/>
                  <a:pt x="8907" y="18366"/>
                  <a:pt x="9009" y="17479"/>
                </a:cubicBezTo>
                <a:lnTo>
                  <a:pt x="9248" y="17513"/>
                </a:lnTo>
                <a:cubicBezTo>
                  <a:pt x="9214" y="17649"/>
                  <a:pt x="9214" y="17786"/>
                  <a:pt x="9180" y="17956"/>
                </a:cubicBezTo>
                <a:cubicBezTo>
                  <a:pt x="9180" y="18536"/>
                  <a:pt x="9180" y="19151"/>
                  <a:pt x="9214" y="19765"/>
                </a:cubicBezTo>
                <a:cubicBezTo>
                  <a:pt x="9248" y="20140"/>
                  <a:pt x="9282" y="20550"/>
                  <a:pt x="9384" y="20925"/>
                </a:cubicBezTo>
                <a:cubicBezTo>
                  <a:pt x="9384" y="21061"/>
                  <a:pt x="9453" y="21198"/>
                  <a:pt x="9555" y="21300"/>
                </a:cubicBezTo>
                <a:cubicBezTo>
                  <a:pt x="9623" y="21369"/>
                  <a:pt x="9760" y="21369"/>
                  <a:pt x="9862" y="21369"/>
                </a:cubicBezTo>
                <a:cubicBezTo>
                  <a:pt x="9896" y="21710"/>
                  <a:pt x="9930" y="22051"/>
                  <a:pt x="9930" y="22426"/>
                </a:cubicBezTo>
                <a:lnTo>
                  <a:pt x="10306" y="22426"/>
                </a:lnTo>
                <a:lnTo>
                  <a:pt x="10306" y="21403"/>
                </a:lnTo>
                <a:cubicBezTo>
                  <a:pt x="10374" y="21812"/>
                  <a:pt x="10442" y="22119"/>
                  <a:pt x="10476" y="22426"/>
                </a:cubicBezTo>
                <a:lnTo>
                  <a:pt x="11295" y="22426"/>
                </a:lnTo>
                <a:cubicBezTo>
                  <a:pt x="11193" y="22188"/>
                  <a:pt x="11125" y="22017"/>
                  <a:pt x="11022" y="21846"/>
                </a:cubicBezTo>
                <a:cubicBezTo>
                  <a:pt x="10749" y="21334"/>
                  <a:pt x="10613" y="20754"/>
                  <a:pt x="10647" y="20208"/>
                </a:cubicBezTo>
                <a:cubicBezTo>
                  <a:pt x="10613" y="20004"/>
                  <a:pt x="10647" y="19833"/>
                  <a:pt x="10647" y="19628"/>
                </a:cubicBezTo>
                <a:cubicBezTo>
                  <a:pt x="10671" y="19435"/>
                  <a:pt x="10627" y="19344"/>
                  <a:pt x="10526" y="19344"/>
                </a:cubicBezTo>
                <a:cubicBezTo>
                  <a:pt x="10485" y="19344"/>
                  <a:pt x="10434" y="19360"/>
                  <a:pt x="10374" y="19389"/>
                </a:cubicBezTo>
                <a:cubicBezTo>
                  <a:pt x="10340" y="19424"/>
                  <a:pt x="10272" y="19458"/>
                  <a:pt x="10237" y="19492"/>
                </a:cubicBezTo>
                <a:cubicBezTo>
                  <a:pt x="10169" y="19321"/>
                  <a:pt x="10101" y="19185"/>
                  <a:pt x="10067" y="19014"/>
                </a:cubicBezTo>
                <a:cubicBezTo>
                  <a:pt x="9760" y="17683"/>
                  <a:pt x="9657" y="16318"/>
                  <a:pt x="9828" y="14988"/>
                </a:cubicBezTo>
                <a:cubicBezTo>
                  <a:pt x="9896" y="13998"/>
                  <a:pt x="10067" y="13043"/>
                  <a:pt x="10203" y="12087"/>
                </a:cubicBezTo>
                <a:cubicBezTo>
                  <a:pt x="10237" y="11951"/>
                  <a:pt x="10272" y="11848"/>
                  <a:pt x="10306" y="11746"/>
                </a:cubicBezTo>
                <a:cubicBezTo>
                  <a:pt x="10374" y="12360"/>
                  <a:pt x="10442" y="12872"/>
                  <a:pt x="10510" y="13418"/>
                </a:cubicBezTo>
                <a:cubicBezTo>
                  <a:pt x="10545" y="13691"/>
                  <a:pt x="10545" y="13964"/>
                  <a:pt x="10476" y="14237"/>
                </a:cubicBezTo>
                <a:cubicBezTo>
                  <a:pt x="10374" y="14510"/>
                  <a:pt x="10340" y="14783"/>
                  <a:pt x="10340" y="15056"/>
                </a:cubicBezTo>
                <a:cubicBezTo>
                  <a:pt x="10340" y="15636"/>
                  <a:pt x="10340" y="16216"/>
                  <a:pt x="10374" y="16796"/>
                </a:cubicBezTo>
                <a:cubicBezTo>
                  <a:pt x="10408" y="17342"/>
                  <a:pt x="10510" y="17854"/>
                  <a:pt x="10715" y="18366"/>
                </a:cubicBezTo>
                <a:cubicBezTo>
                  <a:pt x="10749" y="18502"/>
                  <a:pt x="10783" y="18639"/>
                  <a:pt x="10818" y="18775"/>
                </a:cubicBezTo>
                <a:cubicBezTo>
                  <a:pt x="10920" y="19628"/>
                  <a:pt x="11022" y="20447"/>
                  <a:pt x="11159" y="21266"/>
                </a:cubicBezTo>
                <a:cubicBezTo>
                  <a:pt x="11227" y="21573"/>
                  <a:pt x="11329" y="21880"/>
                  <a:pt x="11466" y="22188"/>
                </a:cubicBezTo>
                <a:cubicBezTo>
                  <a:pt x="11500" y="22290"/>
                  <a:pt x="11568" y="22426"/>
                  <a:pt x="11636" y="22426"/>
                </a:cubicBezTo>
                <a:cubicBezTo>
                  <a:pt x="11756" y="22443"/>
                  <a:pt x="11884" y="22452"/>
                  <a:pt x="12012" y="22452"/>
                </a:cubicBezTo>
                <a:cubicBezTo>
                  <a:pt x="12140" y="22452"/>
                  <a:pt x="12268" y="22443"/>
                  <a:pt x="12387" y="22426"/>
                </a:cubicBezTo>
                <a:cubicBezTo>
                  <a:pt x="12217" y="21676"/>
                  <a:pt x="12080" y="20993"/>
                  <a:pt x="11944" y="20277"/>
                </a:cubicBezTo>
                <a:cubicBezTo>
                  <a:pt x="11944" y="20208"/>
                  <a:pt x="11841" y="20106"/>
                  <a:pt x="11807" y="20106"/>
                </a:cubicBezTo>
                <a:cubicBezTo>
                  <a:pt x="11705" y="20140"/>
                  <a:pt x="11636" y="20208"/>
                  <a:pt x="11602" y="20311"/>
                </a:cubicBezTo>
                <a:cubicBezTo>
                  <a:pt x="11568" y="20447"/>
                  <a:pt x="11602" y="20618"/>
                  <a:pt x="11636" y="20754"/>
                </a:cubicBezTo>
                <a:cubicBezTo>
                  <a:pt x="11671" y="21130"/>
                  <a:pt x="11739" y="21471"/>
                  <a:pt x="11807" y="21812"/>
                </a:cubicBezTo>
                <a:cubicBezTo>
                  <a:pt x="11466" y="20959"/>
                  <a:pt x="11261" y="20038"/>
                  <a:pt x="11193" y="19082"/>
                </a:cubicBezTo>
                <a:lnTo>
                  <a:pt x="11295" y="19048"/>
                </a:lnTo>
                <a:cubicBezTo>
                  <a:pt x="11398" y="19048"/>
                  <a:pt x="11534" y="19048"/>
                  <a:pt x="11534" y="18878"/>
                </a:cubicBezTo>
                <a:cubicBezTo>
                  <a:pt x="11534" y="18741"/>
                  <a:pt x="11500" y="18639"/>
                  <a:pt x="11432" y="18536"/>
                </a:cubicBezTo>
                <a:cubicBezTo>
                  <a:pt x="11261" y="18400"/>
                  <a:pt x="11159" y="18195"/>
                  <a:pt x="11159" y="17990"/>
                </a:cubicBezTo>
                <a:cubicBezTo>
                  <a:pt x="11159" y="17956"/>
                  <a:pt x="11091" y="17922"/>
                  <a:pt x="11056" y="17854"/>
                </a:cubicBezTo>
                <a:cubicBezTo>
                  <a:pt x="10988" y="17752"/>
                  <a:pt x="10920" y="17649"/>
                  <a:pt x="10886" y="17513"/>
                </a:cubicBezTo>
                <a:cubicBezTo>
                  <a:pt x="10818" y="17001"/>
                  <a:pt x="10749" y="16455"/>
                  <a:pt x="10681" y="15909"/>
                </a:cubicBezTo>
                <a:lnTo>
                  <a:pt x="10749" y="15909"/>
                </a:lnTo>
                <a:cubicBezTo>
                  <a:pt x="10852" y="16284"/>
                  <a:pt x="10954" y="16694"/>
                  <a:pt x="11056" y="17069"/>
                </a:cubicBezTo>
                <a:cubicBezTo>
                  <a:pt x="11295" y="17888"/>
                  <a:pt x="11602" y="18570"/>
                  <a:pt x="12285" y="18809"/>
                </a:cubicBezTo>
                <a:cubicBezTo>
                  <a:pt x="12285" y="19901"/>
                  <a:pt x="12490" y="20993"/>
                  <a:pt x="12831" y="22051"/>
                </a:cubicBezTo>
                <a:cubicBezTo>
                  <a:pt x="12942" y="22362"/>
                  <a:pt x="12995" y="22471"/>
                  <a:pt x="13142" y="22471"/>
                </a:cubicBezTo>
                <a:cubicBezTo>
                  <a:pt x="13220" y="22471"/>
                  <a:pt x="13325" y="22440"/>
                  <a:pt x="13479" y="22392"/>
                </a:cubicBezTo>
                <a:cubicBezTo>
                  <a:pt x="13036" y="21403"/>
                  <a:pt x="12763" y="20311"/>
                  <a:pt x="12660" y="19219"/>
                </a:cubicBezTo>
                <a:cubicBezTo>
                  <a:pt x="12694" y="18843"/>
                  <a:pt x="12524" y="18502"/>
                  <a:pt x="12251" y="18263"/>
                </a:cubicBezTo>
                <a:cubicBezTo>
                  <a:pt x="11671" y="17786"/>
                  <a:pt x="11500" y="17035"/>
                  <a:pt x="11295" y="16284"/>
                </a:cubicBezTo>
                <a:lnTo>
                  <a:pt x="11295" y="16284"/>
                </a:lnTo>
                <a:cubicBezTo>
                  <a:pt x="11568" y="16523"/>
                  <a:pt x="11875" y="16762"/>
                  <a:pt x="12148" y="16967"/>
                </a:cubicBezTo>
                <a:cubicBezTo>
                  <a:pt x="12319" y="17103"/>
                  <a:pt x="12353" y="17342"/>
                  <a:pt x="12251" y="17513"/>
                </a:cubicBezTo>
                <a:cubicBezTo>
                  <a:pt x="12217" y="17649"/>
                  <a:pt x="12251" y="17820"/>
                  <a:pt x="12319" y="17922"/>
                </a:cubicBezTo>
                <a:cubicBezTo>
                  <a:pt x="12490" y="18298"/>
                  <a:pt x="12660" y="18605"/>
                  <a:pt x="12899" y="18946"/>
                </a:cubicBezTo>
                <a:cubicBezTo>
                  <a:pt x="13172" y="19355"/>
                  <a:pt x="13343" y="19833"/>
                  <a:pt x="13411" y="20311"/>
                </a:cubicBezTo>
                <a:cubicBezTo>
                  <a:pt x="13479" y="21027"/>
                  <a:pt x="13650" y="21744"/>
                  <a:pt x="13889" y="22461"/>
                </a:cubicBezTo>
                <a:lnTo>
                  <a:pt x="14810" y="22461"/>
                </a:lnTo>
                <a:cubicBezTo>
                  <a:pt x="14912" y="22461"/>
                  <a:pt x="14946" y="22358"/>
                  <a:pt x="14946" y="22256"/>
                </a:cubicBezTo>
                <a:cubicBezTo>
                  <a:pt x="14912" y="22153"/>
                  <a:pt x="14844" y="22085"/>
                  <a:pt x="14810" y="21983"/>
                </a:cubicBezTo>
                <a:cubicBezTo>
                  <a:pt x="14537" y="21300"/>
                  <a:pt x="14366" y="20584"/>
                  <a:pt x="14264" y="19867"/>
                </a:cubicBezTo>
                <a:lnTo>
                  <a:pt x="14264" y="19867"/>
                </a:lnTo>
                <a:cubicBezTo>
                  <a:pt x="14366" y="19901"/>
                  <a:pt x="14435" y="19901"/>
                  <a:pt x="14435" y="19935"/>
                </a:cubicBezTo>
                <a:cubicBezTo>
                  <a:pt x="14605" y="20208"/>
                  <a:pt x="14708" y="20550"/>
                  <a:pt x="14776" y="20857"/>
                </a:cubicBezTo>
                <a:cubicBezTo>
                  <a:pt x="14810" y="21334"/>
                  <a:pt x="14878" y="21778"/>
                  <a:pt x="14946" y="22222"/>
                </a:cubicBezTo>
                <a:cubicBezTo>
                  <a:pt x="15035" y="22377"/>
                  <a:pt x="15139" y="22432"/>
                  <a:pt x="15257" y="22432"/>
                </a:cubicBezTo>
                <a:cubicBezTo>
                  <a:pt x="15320" y="22432"/>
                  <a:pt x="15387" y="22416"/>
                  <a:pt x="15458" y="22392"/>
                </a:cubicBezTo>
                <a:lnTo>
                  <a:pt x="15458" y="22119"/>
                </a:lnTo>
                <a:cubicBezTo>
                  <a:pt x="15515" y="22317"/>
                  <a:pt x="15687" y="22444"/>
                  <a:pt x="15880" y="22444"/>
                </a:cubicBezTo>
                <a:cubicBezTo>
                  <a:pt x="15921" y="22444"/>
                  <a:pt x="15963" y="22438"/>
                  <a:pt x="16004" y="22426"/>
                </a:cubicBezTo>
                <a:cubicBezTo>
                  <a:pt x="16311" y="22426"/>
                  <a:pt x="16653" y="22426"/>
                  <a:pt x="16960" y="22392"/>
                </a:cubicBezTo>
                <a:cubicBezTo>
                  <a:pt x="16823" y="22153"/>
                  <a:pt x="16721" y="21949"/>
                  <a:pt x="16618" y="21744"/>
                </a:cubicBezTo>
                <a:lnTo>
                  <a:pt x="16618" y="21744"/>
                </a:lnTo>
                <a:cubicBezTo>
                  <a:pt x="16895" y="21992"/>
                  <a:pt x="17081" y="22442"/>
                  <a:pt x="17450" y="22442"/>
                </a:cubicBezTo>
                <a:cubicBezTo>
                  <a:pt x="17537" y="22442"/>
                  <a:pt x="17634" y="22417"/>
                  <a:pt x="17745" y="22358"/>
                </a:cubicBezTo>
                <a:cubicBezTo>
                  <a:pt x="17710" y="22290"/>
                  <a:pt x="17642" y="22222"/>
                  <a:pt x="17608" y="22188"/>
                </a:cubicBezTo>
                <a:cubicBezTo>
                  <a:pt x="17267" y="21676"/>
                  <a:pt x="16926" y="21232"/>
                  <a:pt x="16584" y="20720"/>
                </a:cubicBezTo>
                <a:cubicBezTo>
                  <a:pt x="16414" y="20413"/>
                  <a:pt x="16277" y="20072"/>
                  <a:pt x="16107" y="19731"/>
                </a:cubicBezTo>
                <a:cubicBezTo>
                  <a:pt x="16072" y="19662"/>
                  <a:pt x="16038" y="19560"/>
                  <a:pt x="16004" y="19560"/>
                </a:cubicBezTo>
                <a:cubicBezTo>
                  <a:pt x="15663" y="19424"/>
                  <a:pt x="15629" y="19082"/>
                  <a:pt x="15527" y="18741"/>
                </a:cubicBezTo>
                <a:cubicBezTo>
                  <a:pt x="15629" y="18673"/>
                  <a:pt x="15697" y="18605"/>
                  <a:pt x="15800" y="18536"/>
                </a:cubicBezTo>
                <a:cubicBezTo>
                  <a:pt x="15905" y="18413"/>
                  <a:pt x="15993" y="18344"/>
                  <a:pt x="16072" y="18344"/>
                </a:cubicBezTo>
                <a:cubicBezTo>
                  <a:pt x="16145" y="18344"/>
                  <a:pt x="16211" y="18404"/>
                  <a:pt x="16277" y="18536"/>
                </a:cubicBezTo>
                <a:cubicBezTo>
                  <a:pt x="16482" y="18878"/>
                  <a:pt x="16721" y="19253"/>
                  <a:pt x="16926" y="19628"/>
                </a:cubicBezTo>
                <a:cubicBezTo>
                  <a:pt x="17199" y="20072"/>
                  <a:pt x="17472" y="20550"/>
                  <a:pt x="17745" y="20959"/>
                </a:cubicBezTo>
                <a:cubicBezTo>
                  <a:pt x="18017" y="21369"/>
                  <a:pt x="18427" y="21642"/>
                  <a:pt x="18905" y="21812"/>
                </a:cubicBezTo>
                <a:cubicBezTo>
                  <a:pt x="18957" y="21824"/>
                  <a:pt x="19010" y="21829"/>
                  <a:pt x="19062" y="21829"/>
                </a:cubicBezTo>
                <a:cubicBezTo>
                  <a:pt x="19322" y="21829"/>
                  <a:pt x="19582" y="21692"/>
                  <a:pt x="19724" y="21437"/>
                </a:cubicBezTo>
                <a:cubicBezTo>
                  <a:pt x="19758" y="21300"/>
                  <a:pt x="19792" y="21164"/>
                  <a:pt x="19792" y="21061"/>
                </a:cubicBezTo>
                <a:cubicBezTo>
                  <a:pt x="19792" y="20959"/>
                  <a:pt x="19758" y="20891"/>
                  <a:pt x="19690" y="20857"/>
                </a:cubicBezTo>
                <a:cubicBezTo>
                  <a:pt x="19670" y="20847"/>
                  <a:pt x="19647" y="20843"/>
                  <a:pt x="19623" y="20843"/>
                </a:cubicBezTo>
                <a:cubicBezTo>
                  <a:pt x="19567" y="20843"/>
                  <a:pt x="19509" y="20867"/>
                  <a:pt x="19485" y="20891"/>
                </a:cubicBezTo>
                <a:cubicBezTo>
                  <a:pt x="19417" y="20993"/>
                  <a:pt x="19382" y="21061"/>
                  <a:pt x="19348" y="21164"/>
                </a:cubicBezTo>
                <a:cubicBezTo>
                  <a:pt x="18734" y="21027"/>
                  <a:pt x="17267" y="19389"/>
                  <a:pt x="16891" y="18468"/>
                </a:cubicBezTo>
                <a:lnTo>
                  <a:pt x="16891" y="18468"/>
                </a:lnTo>
                <a:cubicBezTo>
                  <a:pt x="17062" y="18639"/>
                  <a:pt x="17199" y="18775"/>
                  <a:pt x="17369" y="18878"/>
                </a:cubicBezTo>
                <a:cubicBezTo>
                  <a:pt x="17415" y="18914"/>
                  <a:pt x="17458" y="18931"/>
                  <a:pt x="17496" y="18931"/>
                </a:cubicBezTo>
                <a:cubicBezTo>
                  <a:pt x="17601" y="18931"/>
                  <a:pt x="17667" y="18804"/>
                  <a:pt x="17642" y="18605"/>
                </a:cubicBezTo>
                <a:cubicBezTo>
                  <a:pt x="17642" y="18502"/>
                  <a:pt x="17608" y="18434"/>
                  <a:pt x="17574" y="18366"/>
                </a:cubicBezTo>
                <a:lnTo>
                  <a:pt x="17574" y="18366"/>
                </a:lnTo>
                <a:cubicBezTo>
                  <a:pt x="17745" y="18434"/>
                  <a:pt x="17915" y="18536"/>
                  <a:pt x="18120" y="18605"/>
                </a:cubicBezTo>
                <a:cubicBezTo>
                  <a:pt x="18150" y="18615"/>
                  <a:pt x="18183" y="18619"/>
                  <a:pt x="18218" y="18619"/>
                </a:cubicBezTo>
                <a:cubicBezTo>
                  <a:pt x="18302" y="18619"/>
                  <a:pt x="18399" y="18595"/>
                  <a:pt x="18495" y="18570"/>
                </a:cubicBezTo>
                <a:cubicBezTo>
                  <a:pt x="18563" y="18502"/>
                  <a:pt x="18632" y="18400"/>
                  <a:pt x="18632" y="18298"/>
                </a:cubicBezTo>
                <a:cubicBezTo>
                  <a:pt x="18632" y="18195"/>
                  <a:pt x="18495" y="18093"/>
                  <a:pt x="18461" y="18093"/>
                </a:cubicBezTo>
                <a:cubicBezTo>
                  <a:pt x="18188" y="18093"/>
                  <a:pt x="17949" y="17956"/>
                  <a:pt x="17847" y="17752"/>
                </a:cubicBezTo>
                <a:cubicBezTo>
                  <a:pt x="17472" y="17308"/>
                  <a:pt x="17096" y="16898"/>
                  <a:pt x="16755" y="16455"/>
                </a:cubicBezTo>
                <a:cubicBezTo>
                  <a:pt x="16857" y="15977"/>
                  <a:pt x="16891" y="15943"/>
                  <a:pt x="16618" y="15875"/>
                </a:cubicBezTo>
                <a:cubicBezTo>
                  <a:pt x="16345" y="15841"/>
                  <a:pt x="16175" y="15602"/>
                  <a:pt x="16038" y="15329"/>
                </a:cubicBezTo>
                <a:cubicBezTo>
                  <a:pt x="15970" y="15192"/>
                  <a:pt x="15868" y="14988"/>
                  <a:pt x="15800" y="14817"/>
                </a:cubicBezTo>
                <a:cubicBezTo>
                  <a:pt x="15744" y="14614"/>
                  <a:pt x="15709" y="14521"/>
                  <a:pt x="15645" y="14521"/>
                </a:cubicBezTo>
                <a:cubicBezTo>
                  <a:pt x="15591" y="14521"/>
                  <a:pt x="15516" y="14589"/>
                  <a:pt x="15390" y="14715"/>
                </a:cubicBezTo>
                <a:lnTo>
                  <a:pt x="15356" y="14715"/>
                </a:lnTo>
                <a:cubicBezTo>
                  <a:pt x="14912" y="13998"/>
                  <a:pt x="14639" y="13179"/>
                  <a:pt x="14503" y="12360"/>
                </a:cubicBezTo>
                <a:cubicBezTo>
                  <a:pt x="14521" y="12357"/>
                  <a:pt x="14537" y="12356"/>
                  <a:pt x="14553" y="12356"/>
                </a:cubicBezTo>
                <a:cubicBezTo>
                  <a:pt x="14714" y="12356"/>
                  <a:pt x="14748" y="12511"/>
                  <a:pt x="14810" y="12667"/>
                </a:cubicBezTo>
                <a:cubicBezTo>
                  <a:pt x="14946" y="13043"/>
                  <a:pt x="15083" y="13384"/>
                  <a:pt x="15254" y="13759"/>
                </a:cubicBezTo>
                <a:cubicBezTo>
                  <a:pt x="15561" y="14271"/>
                  <a:pt x="15902" y="14715"/>
                  <a:pt x="16448" y="14715"/>
                </a:cubicBezTo>
                <a:cubicBezTo>
                  <a:pt x="16584" y="15056"/>
                  <a:pt x="16721" y="15397"/>
                  <a:pt x="16891" y="15704"/>
                </a:cubicBezTo>
                <a:cubicBezTo>
                  <a:pt x="17096" y="16114"/>
                  <a:pt x="17301" y="16489"/>
                  <a:pt x="17574" y="16864"/>
                </a:cubicBezTo>
                <a:cubicBezTo>
                  <a:pt x="17710" y="17035"/>
                  <a:pt x="17881" y="17206"/>
                  <a:pt x="18086" y="17308"/>
                </a:cubicBezTo>
                <a:cubicBezTo>
                  <a:pt x="18112" y="17326"/>
                  <a:pt x="18141" y="17334"/>
                  <a:pt x="18170" y="17334"/>
                </a:cubicBezTo>
                <a:cubicBezTo>
                  <a:pt x="18252" y="17334"/>
                  <a:pt x="18333" y="17264"/>
                  <a:pt x="18359" y="17137"/>
                </a:cubicBezTo>
                <a:cubicBezTo>
                  <a:pt x="18393" y="17001"/>
                  <a:pt x="18325" y="16864"/>
                  <a:pt x="18222" y="16796"/>
                </a:cubicBezTo>
                <a:cubicBezTo>
                  <a:pt x="17949" y="16625"/>
                  <a:pt x="17710" y="16387"/>
                  <a:pt x="17608" y="16114"/>
                </a:cubicBezTo>
                <a:cubicBezTo>
                  <a:pt x="17403" y="15704"/>
                  <a:pt x="17199" y="15295"/>
                  <a:pt x="16994" y="14885"/>
                </a:cubicBezTo>
                <a:cubicBezTo>
                  <a:pt x="16926" y="14749"/>
                  <a:pt x="16891" y="14612"/>
                  <a:pt x="16857" y="14510"/>
                </a:cubicBezTo>
                <a:lnTo>
                  <a:pt x="16857" y="14510"/>
                </a:lnTo>
                <a:cubicBezTo>
                  <a:pt x="17062" y="14612"/>
                  <a:pt x="17164" y="14715"/>
                  <a:pt x="17301" y="14783"/>
                </a:cubicBezTo>
                <a:cubicBezTo>
                  <a:pt x="17437" y="14851"/>
                  <a:pt x="17574" y="14919"/>
                  <a:pt x="17710" y="14988"/>
                </a:cubicBezTo>
                <a:cubicBezTo>
                  <a:pt x="17740" y="15003"/>
                  <a:pt x="17770" y="15009"/>
                  <a:pt x="17798" y="15009"/>
                </a:cubicBezTo>
                <a:cubicBezTo>
                  <a:pt x="17899" y="15009"/>
                  <a:pt x="17976" y="14924"/>
                  <a:pt x="17949" y="14817"/>
                </a:cubicBezTo>
                <a:cubicBezTo>
                  <a:pt x="17949" y="14715"/>
                  <a:pt x="17915" y="14612"/>
                  <a:pt x="17847" y="14510"/>
                </a:cubicBezTo>
                <a:cubicBezTo>
                  <a:pt x="17676" y="14373"/>
                  <a:pt x="17506" y="14305"/>
                  <a:pt x="17335" y="14169"/>
                </a:cubicBezTo>
                <a:cubicBezTo>
                  <a:pt x="16857" y="13862"/>
                  <a:pt x="16448" y="13418"/>
                  <a:pt x="16209" y="12906"/>
                </a:cubicBezTo>
                <a:cubicBezTo>
                  <a:pt x="16311" y="12701"/>
                  <a:pt x="16414" y="12497"/>
                  <a:pt x="16175" y="12394"/>
                </a:cubicBezTo>
                <a:cubicBezTo>
                  <a:pt x="15936" y="12292"/>
                  <a:pt x="16004" y="12087"/>
                  <a:pt x="16004" y="11780"/>
                </a:cubicBezTo>
                <a:lnTo>
                  <a:pt x="16004" y="11780"/>
                </a:lnTo>
                <a:cubicBezTo>
                  <a:pt x="16107" y="11951"/>
                  <a:pt x="16175" y="12087"/>
                  <a:pt x="16243" y="12189"/>
                </a:cubicBezTo>
                <a:cubicBezTo>
                  <a:pt x="16550" y="12701"/>
                  <a:pt x="16823" y="13179"/>
                  <a:pt x="17130" y="13657"/>
                </a:cubicBezTo>
                <a:cubicBezTo>
                  <a:pt x="17233" y="13827"/>
                  <a:pt x="17369" y="13964"/>
                  <a:pt x="17506" y="14100"/>
                </a:cubicBezTo>
                <a:cubicBezTo>
                  <a:pt x="17642" y="14169"/>
                  <a:pt x="17779" y="14203"/>
                  <a:pt x="17949" y="14203"/>
                </a:cubicBezTo>
                <a:cubicBezTo>
                  <a:pt x="18017" y="14203"/>
                  <a:pt x="18120" y="14066"/>
                  <a:pt x="18120" y="13964"/>
                </a:cubicBezTo>
                <a:cubicBezTo>
                  <a:pt x="18120" y="13896"/>
                  <a:pt x="18052" y="13793"/>
                  <a:pt x="17983" y="13759"/>
                </a:cubicBezTo>
                <a:cubicBezTo>
                  <a:pt x="17710" y="13691"/>
                  <a:pt x="17540" y="13418"/>
                  <a:pt x="17335" y="13179"/>
                </a:cubicBezTo>
                <a:cubicBezTo>
                  <a:pt x="16755" y="12292"/>
                  <a:pt x="16243" y="11371"/>
                  <a:pt x="15834" y="10449"/>
                </a:cubicBezTo>
                <a:cubicBezTo>
                  <a:pt x="15800" y="10347"/>
                  <a:pt x="15765" y="10279"/>
                  <a:pt x="15765" y="10210"/>
                </a:cubicBezTo>
                <a:lnTo>
                  <a:pt x="15765" y="10210"/>
                </a:lnTo>
                <a:cubicBezTo>
                  <a:pt x="16107" y="10620"/>
                  <a:pt x="16414" y="10995"/>
                  <a:pt x="16755" y="11336"/>
                </a:cubicBezTo>
                <a:cubicBezTo>
                  <a:pt x="16960" y="11575"/>
                  <a:pt x="17233" y="11814"/>
                  <a:pt x="17506" y="11985"/>
                </a:cubicBezTo>
                <a:cubicBezTo>
                  <a:pt x="17606" y="12025"/>
                  <a:pt x="17706" y="12041"/>
                  <a:pt x="17805" y="12041"/>
                </a:cubicBezTo>
                <a:cubicBezTo>
                  <a:pt x="17876" y="12041"/>
                  <a:pt x="17947" y="12033"/>
                  <a:pt x="18017" y="12019"/>
                </a:cubicBezTo>
                <a:cubicBezTo>
                  <a:pt x="18154" y="12019"/>
                  <a:pt x="18222" y="11848"/>
                  <a:pt x="18188" y="11746"/>
                </a:cubicBezTo>
                <a:cubicBezTo>
                  <a:pt x="18154" y="11644"/>
                  <a:pt x="18086" y="11575"/>
                  <a:pt x="17983" y="11541"/>
                </a:cubicBezTo>
                <a:cubicBezTo>
                  <a:pt x="17932" y="11507"/>
                  <a:pt x="17872" y="11507"/>
                  <a:pt x="17817" y="11507"/>
                </a:cubicBezTo>
                <a:cubicBezTo>
                  <a:pt x="17762" y="11507"/>
                  <a:pt x="17710" y="11507"/>
                  <a:pt x="17676" y="11473"/>
                </a:cubicBezTo>
                <a:cubicBezTo>
                  <a:pt x="17164" y="11166"/>
                  <a:pt x="16755" y="10722"/>
                  <a:pt x="16448" y="10210"/>
                </a:cubicBezTo>
                <a:lnTo>
                  <a:pt x="16448" y="10210"/>
                </a:lnTo>
                <a:cubicBezTo>
                  <a:pt x="16584" y="10244"/>
                  <a:pt x="16687" y="10313"/>
                  <a:pt x="16755" y="10381"/>
                </a:cubicBezTo>
                <a:cubicBezTo>
                  <a:pt x="17028" y="10586"/>
                  <a:pt x="17301" y="10756"/>
                  <a:pt x="17574" y="10927"/>
                </a:cubicBezTo>
                <a:cubicBezTo>
                  <a:pt x="17645" y="10941"/>
                  <a:pt x="17715" y="10949"/>
                  <a:pt x="17783" y="10949"/>
                </a:cubicBezTo>
                <a:cubicBezTo>
                  <a:pt x="17880" y="10949"/>
                  <a:pt x="17972" y="10933"/>
                  <a:pt x="18052" y="10893"/>
                </a:cubicBezTo>
                <a:cubicBezTo>
                  <a:pt x="18188" y="10825"/>
                  <a:pt x="18222" y="10688"/>
                  <a:pt x="18188" y="10552"/>
                </a:cubicBezTo>
                <a:cubicBezTo>
                  <a:pt x="18139" y="10428"/>
                  <a:pt x="18107" y="10340"/>
                  <a:pt x="18016" y="10340"/>
                </a:cubicBezTo>
                <a:cubicBezTo>
                  <a:pt x="17981" y="10340"/>
                  <a:pt x="17937" y="10353"/>
                  <a:pt x="17881" y="10381"/>
                </a:cubicBezTo>
                <a:cubicBezTo>
                  <a:pt x="17835" y="10408"/>
                  <a:pt x="17790" y="10421"/>
                  <a:pt x="17744" y="10421"/>
                </a:cubicBezTo>
                <a:cubicBezTo>
                  <a:pt x="17619" y="10421"/>
                  <a:pt x="17494" y="10326"/>
                  <a:pt x="17369" y="10176"/>
                </a:cubicBezTo>
                <a:lnTo>
                  <a:pt x="17369" y="10176"/>
                </a:lnTo>
                <a:cubicBezTo>
                  <a:pt x="17506" y="10244"/>
                  <a:pt x="17642" y="10244"/>
                  <a:pt x="17779" y="10279"/>
                </a:cubicBezTo>
                <a:cubicBezTo>
                  <a:pt x="17915" y="10279"/>
                  <a:pt x="18086" y="10279"/>
                  <a:pt x="18222" y="10244"/>
                </a:cubicBezTo>
                <a:cubicBezTo>
                  <a:pt x="18461" y="10210"/>
                  <a:pt x="18563" y="10074"/>
                  <a:pt x="18529" y="9903"/>
                </a:cubicBezTo>
                <a:cubicBezTo>
                  <a:pt x="18529" y="9800"/>
                  <a:pt x="18471" y="9697"/>
                  <a:pt x="18324" y="9697"/>
                </a:cubicBezTo>
                <a:cubicBezTo>
                  <a:pt x="18277" y="9697"/>
                  <a:pt x="18221" y="9708"/>
                  <a:pt x="18154" y="9733"/>
                </a:cubicBezTo>
                <a:cubicBezTo>
                  <a:pt x="18090" y="9751"/>
                  <a:pt x="18026" y="9759"/>
                  <a:pt x="17963" y="9759"/>
                </a:cubicBezTo>
                <a:cubicBezTo>
                  <a:pt x="17790" y="9759"/>
                  <a:pt x="17621" y="9696"/>
                  <a:pt x="17472" y="9596"/>
                </a:cubicBezTo>
                <a:cubicBezTo>
                  <a:pt x="17540" y="9494"/>
                  <a:pt x="17540" y="9391"/>
                  <a:pt x="17574" y="9289"/>
                </a:cubicBezTo>
                <a:cubicBezTo>
                  <a:pt x="17574" y="9153"/>
                  <a:pt x="17540" y="9050"/>
                  <a:pt x="17472" y="8982"/>
                </a:cubicBezTo>
                <a:cubicBezTo>
                  <a:pt x="17462" y="8962"/>
                  <a:pt x="17443" y="8954"/>
                  <a:pt x="17419" y="8954"/>
                </a:cubicBezTo>
                <a:cubicBezTo>
                  <a:pt x="17363" y="8954"/>
                  <a:pt x="17281" y="9002"/>
                  <a:pt x="17233" y="9050"/>
                </a:cubicBezTo>
                <a:cubicBezTo>
                  <a:pt x="17164" y="9118"/>
                  <a:pt x="17096" y="9221"/>
                  <a:pt x="17062" y="9323"/>
                </a:cubicBezTo>
                <a:cubicBezTo>
                  <a:pt x="16653" y="9084"/>
                  <a:pt x="16311" y="8777"/>
                  <a:pt x="16072" y="8402"/>
                </a:cubicBezTo>
                <a:cubicBezTo>
                  <a:pt x="16141" y="8402"/>
                  <a:pt x="16243" y="8436"/>
                  <a:pt x="16311" y="8436"/>
                </a:cubicBezTo>
                <a:cubicBezTo>
                  <a:pt x="16504" y="8460"/>
                  <a:pt x="16697" y="8484"/>
                  <a:pt x="16890" y="8484"/>
                </a:cubicBezTo>
                <a:cubicBezTo>
                  <a:pt x="16970" y="8484"/>
                  <a:pt x="17050" y="8480"/>
                  <a:pt x="17130" y="8470"/>
                </a:cubicBezTo>
                <a:cubicBezTo>
                  <a:pt x="17506" y="8368"/>
                  <a:pt x="17779" y="8026"/>
                  <a:pt x="17813" y="7617"/>
                </a:cubicBezTo>
                <a:cubicBezTo>
                  <a:pt x="17813" y="7515"/>
                  <a:pt x="17745" y="7412"/>
                  <a:pt x="17676" y="7310"/>
                </a:cubicBezTo>
                <a:cubicBezTo>
                  <a:pt x="17642" y="7310"/>
                  <a:pt x="17506" y="7446"/>
                  <a:pt x="17437" y="7446"/>
                </a:cubicBezTo>
                <a:cubicBezTo>
                  <a:pt x="17403" y="7480"/>
                  <a:pt x="17403" y="7549"/>
                  <a:pt x="17403" y="7583"/>
                </a:cubicBezTo>
                <a:cubicBezTo>
                  <a:pt x="17341" y="7833"/>
                  <a:pt x="17136" y="7997"/>
                  <a:pt x="16892" y="7997"/>
                </a:cubicBezTo>
                <a:cubicBezTo>
                  <a:pt x="16869" y="7997"/>
                  <a:pt x="16846" y="7995"/>
                  <a:pt x="16823" y="7992"/>
                </a:cubicBezTo>
                <a:cubicBezTo>
                  <a:pt x="16653" y="7992"/>
                  <a:pt x="16516" y="7958"/>
                  <a:pt x="16380" y="7924"/>
                </a:cubicBezTo>
                <a:cubicBezTo>
                  <a:pt x="16380" y="7617"/>
                  <a:pt x="16175" y="7549"/>
                  <a:pt x="16004" y="7446"/>
                </a:cubicBezTo>
                <a:cubicBezTo>
                  <a:pt x="15595" y="7139"/>
                  <a:pt x="15151" y="6832"/>
                  <a:pt x="14742" y="6491"/>
                </a:cubicBezTo>
                <a:cubicBezTo>
                  <a:pt x="14605" y="6389"/>
                  <a:pt x="14503" y="6252"/>
                  <a:pt x="14435" y="6081"/>
                </a:cubicBezTo>
                <a:cubicBezTo>
                  <a:pt x="14571" y="6081"/>
                  <a:pt x="14742" y="6047"/>
                  <a:pt x="14912" y="6013"/>
                </a:cubicBezTo>
                <a:cubicBezTo>
                  <a:pt x="15049" y="5979"/>
                  <a:pt x="15219" y="5979"/>
                  <a:pt x="15219" y="5706"/>
                </a:cubicBezTo>
                <a:cubicBezTo>
                  <a:pt x="15197" y="5524"/>
                  <a:pt x="15113" y="5494"/>
                  <a:pt x="15020" y="5494"/>
                </a:cubicBezTo>
                <a:cubicBezTo>
                  <a:pt x="14973" y="5494"/>
                  <a:pt x="14924" y="5501"/>
                  <a:pt x="14878" y="5501"/>
                </a:cubicBezTo>
                <a:cubicBezTo>
                  <a:pt x="14839" y="5506"/>
                  <a:pt x="14800" y="5508"/>
                  <a:pt x="14761" y="5508"/>
                </a:cubicBezTo>
                <a:cubicBezTo>
                  <a:pt x="14494" y="5508"/>
                  <a:pt x="14234" y="5407"/>
                  <a:pt x="14025" y="5228"/>
                </a:cubicBezTo>
                <a:cubicBezTo>
                  <a:pt x="13957" y="5194"/>
                  <a:pt x="13854" y="5092"/>
                  <a:pt x="13854" y="5024"/>
                </a:cubicBezTo>
                <a:cubicBezTo>
                  <a:pt x="13889" y="4819"/>
                  <a:pt x="13786" y="4648"/>
                  <a:pt x="13616" y="4580"/>
                </a:cubicBezTo>
                <a:cubicBezTo>
                  <a:pt x="13172" y="4273"/>
                  <a:pt x="12831" y="3863"/>
                  <a:pt x="12592" y="3352"/>
                </a:cubicBezTo>
                <a:cubicBezTo>
                  <a:pt x="12012" y="2396"/>
                  <a:pt x="11671" y="1338"/>
                  <a:pt x="11568" y="212"/>
                </a:cubicBezTo>
                <a:cubicBezTo>
                  <a:pt x="11568" y="89"/>
                  <a:pt x="11497" y="1"/>
                  <a:pt x="1141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06" name="Google Shape;17206;p116"/>
          <p:cNvSpPr/>
          <p:nvPr/>
        </p:nvSpPr>
        <p:spPr>
          <a:xfrm>
            <a:off x="496958" y="4570564"/>
            <a:ext cx="958424" cy="572570"/>
          </a:xfrm>
          <a:custGeom>
            <a:rect b="b" l="l" r="r" t="t"/>
            <a:pathLst>
              <a:path extrusionOk="0" h="30742" w="51459">
                <a:moveTo>
                  <a:pt x="34329" y="5510"/>
                </a:moveTo>
                <a:lnTo>
                  <a:pt x="34329" y="5510"/>
                </a:lnTo>
                <a:cubicBezTo>
                  <a:pt x="34465" y="5646"/>
                  <a:pt x="34465" y="5749"/>
                  <a:pt x="34226" y="5749"/>
                </a:cubicBezTo>
                <a:cubicBezTo>
                  <a:pt x="34260" y="5646"/>
                  <a:pt x="34294" y="5578"/>
                  <a:pt x="34329" y="5510"/>
                </a:cubicBezTo>
                <a:close/>
                <a:moveTo>
                  <a:pt x="38969" y="5510"/>
                </a:moveTo>
                <a:lnTo>
                  <a:pt x="38969" y="5510"/>
                </a:lnTo>
                <a:cubicBezTo>
                  <a:pt x="39276" y="5714"/>
                  <a:pt x="39515" y="5953"/>
                  <a:pt x="39686" y="6260"/>
                </a:cubicBezTo>
                <a:lnTo>
                  <a:pt x="39618" y="6329"/>
                </a:lnTo>
                <a:lnTo>
                  <a:pt x="38969" y="5510"/>
                </a:lnTo>
                <a:close/>
                <a:moveTo>
                  <a:pt x="34772" y="2404"/>
                </a:moveTo>
                <a:lnTo>
                  <a:pt x="34772" y="5100"/>
                </a:lnTo>
                <a:cubicBezTo>
                  <a:pt x="34533" y="5100"/>
                  <a:pt x="34294" y="5134"/>
                  <a:pt x="34056" y="5203"/>
                </a:cubicBezTo>
                <a:cubicBezTo>
                  <a:pt x="33987" y="5203"/>
                  <a:pt x="33885" y="5373"/>
                  <a:pt x="33851" y="5476"/>
                </a:cubicBezTo>
                <a:cubicBezTo>
                  <a:pt x="33407" y="6158"/>
                  <a:pt x="32895" y="6806"/>
                  <a:pt x="32384" y="7421"/>
                </a:cubicBezTo>
                <a:lnTo>
                  <a:pt x="32076" y="7284"/>
                </a:lnTo>
                <a:cubicBezTo>
                  <a:pt x="32076" y="7250"/>
                  <a:pt x="32111" y="7216"/>
                  <a:pt x="32111" y="7182"/>
                </a:cubicBezTo>
                <a:lnTo>
                  <a:pt x="33373" y="5851"/>
                </a:lnTo>
                <a:cubicBezTo>
                  <a:pt x="33510" y="5680"/>
                  <a:pt x="33646" y="5544"/>
                  <a:pt x="33476" y="5305"/>
                </a:cubicBezTo>
                <a:cubicBezTo>
                  <a:pt x="33441" y="5271"/>
                  <a:pt x="33441" y="5134"/>
                  <a:pt x="33476" y="5100"/>
                </a:cubicBezTo>
                <a:cubicBezTo>
                  <a:pt x="33612" y="4827"/>
                  <a:pt x="33749" y="4588"/>
                  <a:pt x="33953" y="4418"/>
                </a:cubicBezTo>
                <a:cubicBezTo>
                  <a:pt x="34192" y="4213"/>
                  <a:pt x="34363" y="3906"/>
                  <a:pt x="34397" y="3565"/>
                </a:cubicBezTo>
                <a:cubicBezTo>
                  <a:pt x="34431" y="3155"/>
                  <a:pt x="34567" y="2780"/>
                  <a:pt x="34772" y="2404"/>
                </a:cubicBezTo>
                <a:close/>
                <a:moveTo>
                  <a:pt x="36888" y="5271"/>
                </a:moveTo>
                <a:cubicBezTo>
                  <a:pt x="37229" y="5885"/>
                  <a:pt x="37570" y="6499"/>
                  <a:pt x="37946" y="7113"/>
                </a:cubicBezTo>
                <a:lnTo>
                  <a:pt x="37673" y="7489"/>
                </a:lnTo>
                <a:cubicBezTo>
                  <a:pt x="37400" y="6738"/>
                  <a:pt x="37127" y="6022"/>
                  <a:pt x="36854" y="5305"/>
                </a:cubicBezTo>
                <a:lnTo>
                  <a:pt x="36888" y="5271"/>
                </a:lnTo>
                <a:close/>
                <a:moveTo>
                  <a:pt x="36615" y="2916"/>
                </a:moveTo>
                <a:cubicBezTo>
                  <a:pt x="37707" y="4588"/>
                  <a:pt x="38696" y="6329"/>
                  <a:pt x="40232" y="7625"/>
                </a:cubicBezTo>
                <a:cubicBezTo>
                  <a:pt x="39822" y="7421"/>
                  <a:pt x="39413" y="7113"/>
                  <a:pt x="39106" y="6772"/>
                </a:cubicBezTo>
                <a:cubicBezTo>
                  <a:pt x="39038" y="6704"/>
                  <a:pt x="38969" y="6636"/>
                  <a:pt x="38901" y="6567"/>
                </a:cubicBezTo>
                <a:cubicBezTo>
                  <a:pt x="38853" y="6543"/>
                  <a:pt x="38753" y="6519"/>
                  <a:pt x="38687" y="6519"/>
                </a:cubicBezTo>
                <a:cubicBezTo>
                  <a:pt x="38660" y="6519"/>
                  <a:pt x="38638" y="6523"/>
                  <a:pt x="38628" y="6533"/>
                </a:cubicBezTo>
                <a:cubicBezTo>
                  <a:pt x="38594" y="6602"/>
                  <a:pt x="38560" y="6704"/>
                  <a:pt x="38560" y="6806"/>
                </a:cubicBezTo>
                <a:cubicBezTo>
                  <a:pt x="38560" y="6875"/>
                  <a:pt x="38628" y="6943"/>
                  <a:pt x="38628" y="7011"/>
                </a:cubicBezTo>
                <a:cubicBezTo>
                  <a:pt x="38526" y="6943"/>
                  <a:pt x="38458" y="6840"/>
                  <a:pt x="38355" y="6738"/>
                </a:cubicBezTo>
                <a:cubicBezTo>
                  <a:pt x="37604" y="5612"/>
                  <a:pt x="36990" y="4349"/>
                  <a:pt x="36615" y="3019"/>
                </a:cubicBezTo>
                <a:cubicBezTo>
                  <a:pt x="36615" y="2985"/>
                  <a:pt x="36615" y="2950"/>
                  <a:pt x="36615" y="2916"/>
                </a:cubicBezTo>
                <a:close/>
                <a:moveTo>
                  <a:pt x="31974" y="6329"/>
                </a:moveTo>
                <a:lnTo>
                  <a:pt x="32042" y="6431"/>
                </a:lnTo>
                <a:cubicBezTo>
                  <a:pt x="32008" y="6738"/>
                  <a:pt x="31735" y="6909"/>
                  <a:pt x="31462" y="7079"/>
                </a:cubicBezTo>
                <a:cubicBezTo>
                  <a:pt x="31258" y="7216"/>
                  <a:pt x="30985" y="7352"/>
                  <a:pt x="30746" y="7455"/>
                </a:cubicBezTo>
                <a:cubicBezTo>
                  <a:pt x="30336" y="7659"/>
                  <a:pt x="29893" y="7830"/>
                  <a:pt x="29449" y="7967"/>
                </a:cubicBezTo>
                <a:lnTo>
                  <a:pt x="31974" y="6329"/>
                </a:lnTo>
                <a:close/>
                <a:moveTo>
                  <a:pt x="40880" y="8001"/>
                </a:moveTo>
                <a:lnTo>
                  <a:pt x="41187" y="8171"/>
                </a:lnTo>
                <a:lnTo>
                  <a:pt x="41153" y="8240"/>
                </a:lnTo>
                <a:lnTo>
                  <a:pt x="40846" y="8069"/>
                </a:lnTo>
                <a:cubicBezTo>
                  <a:pt x="40846" y="8035"/>
                  <a:pt x="40846" y="8035"/>
                  <a:pt x="40880" y="8001"/>
                </a:cubicBezTo>
                <a:close/>
                <a:moveTo>
                  <a:pt x="15527" y="7250"/>
                </a:moveTo>
                <a:lnTo>
                  <a:pt x="16107" y="8103"/>
                </a:lnTo>
                <a:cubicBezTo>
                  <a:pt x="16039" y="8274"/>
                  <a:pt x="16005" y="8444"/>
                  <a:pt x="15902" y="8649"/>
                </a:cubicBezTo>
                <a:cubicBezTo>
                  <a:pt x="15697" y="8205"/>
                  <a:pt x="15561" y="7728"/>
                  <a:pt x="15527" y="7250"/>
                </a:cubicBezTo>
                <a:close/>
                <a:moveTo>
                  <a:pt x="38048" y="8103"/>
                </a:moveTo>
                <a:lnTo>
                  <a:pt x="38867" y="9366"/>
                </a:lnTo>
                <a:cubicBezTo>
                  <a:pt x="38867" y="9400"/>
                  <a:pt x="38833" y="9434"/>
                  <a:pt x="38833" y="9502"/>
                </a:cubicBezTo>
                <a:cubicBezTo>
                  <a:pt x="38458" y="9093"/>
                  <a:pt x="38219" y="8615"/>
                  <a:pt x="38048" y="8103"/>
                </a:cubicBezTo>
                <a:close/>
                <a:moveTo>
                  <a:pt x="16448" y="8547"/>
                </a:moveTo>
                <a:cubicBezTo>
                  <a:pt x="16858" y="8785"/>
                  <a:pt x="17131" y="9195"/>
                  <a:pt x="17267" y="9673"/>
                </a:cubicBezTo>
                <a:cubicBezTo>
                  <a:pt x="16755" y="9536"/>
                  <a:pt x="16414" y="9058"/>
                  <a:pt x="16448" y="8547"/>
                </a:cubicBezTo>
                <a:close/>
                <a:moveTo>
                  <a:pt x="36058" y="5701"/>
                </a:moveTo>
                <a:lnTo>
                  <a:pt x="36058" y="5701"/>
                </a:lnTo>
                <a:cubicBezTo>
                  <a:pt x="36252" y="6160"/>
                  <a:pt x="36417" y="6620"/>
                  <a:pt x="36581" y="7079"/>
                </a:cubicBezTo>
                <a:cubicBezTo>
                  <a:pt x="36581" y="7113"/>
                  <a:pt x="36581" y="7182"/>
                  <a:pt x="36581" y="7182"/>
                </a:cubicBezTo>
                <a:cubicBezTo>
                  <a:pt x="36308" y="8137"/>
                  <a:pt x="36137" y="9127"/>
                  <a:pt x="36137" y="10116"/>
                </a:cubicBezTo>
                <a:cubicBezTo>
                  <a:pt x="36137" y="10116"/>
                  <a:pt x="36103" y="10116"/>
                  <a:pt x="36035" y="10150"/>
                </a:cubicBezTo>
                <a:cubicBezTo>
                  <a:pt x="36001" y="9639"/>
                  <a:pt x="35932" y="9127"/>
                  <a:pt x="35932" y="8581"/>
                </a:cubicBezTo>
                <a:cubicBezTo>
                  <a:pt x="35830" y="7967"/>
                  <a:pt x="35898" y="7318"/>
                  <a:pt x="36137" y="6738"/>
                </a:cubicBezTo>
                <a:cubicBezTo>
                  <a:pt x="36171" y="6670"/>
                  <a:pt x="36171" y="6602"/>
                  <a:pt x="36137" y="6533"/>
                </a:cubicBezTo>
                <a:cubicBezTo>
                  <a:pt x="35973" y="6172"/>
                  <a:pt x="35967" y="6159"/>
                  <a:pt x="36058" y="5701"/>
                </a:cubicBezTo>
                <a:close/>
                <a:moveTo>
                  <a:pt x="17881" y="9434"/>
                </a:moveTo>
                <a:cubicBezTo>
                  <a:pt x="18461" y="9917"/>
                  <a:pt x="19224" y="10187"/>
                  <a:pt x="19996" y="10187"/>
                </a:cubicBezTo>
                <a:cubicBezTo>
                  <a:pt x="20042" y="10187"/>
                  <a:pt x="20088" y="10186"/>
                  <a:pt x="20133" y="10185"/>
                </a:cubicBezTo>
                <a:lnTo>
                  <a:pt x="20133" y="10185"/>
                </a:lnTo>
                <a:cubicBezTo>
                  <a:pt x="20031" y="10355"/>
                  <a:pt x="19826" y="10492"/>
                  <a:pt x="19622" y="10492"/>
                </a:cubicBezTo>
                <a:cubicBezTo>
                  <a:pt x="19280" y="10492"/>
                  <a:pt x="18973" y="10423"/>
                  <a:pt x="18666" y="10287"/>
                </a:cubicBezTo>
                <a:cubicBezTo>
                  <a:pt x="18359" y="10048"/>
                  <a:pt x="18052" y="9809"/>
                  <a:pt x="17813" y="9536"/>
                </a:cubicBezTo>
                <a:lnTo>
                  <a:pt x="17881" y="9434"/>
                </a:lnTo>
                <a:close/>
                <a:moveTo>
                  <a:pt x="11876" y="9400"/>
                </a:moveTo>
                <a:lnTo>
                  <a:pt x="11876" y="9400"/>
                </a:lnTo>
                <a:cubicBezTo>
                  <a:pt x="11466" y="9980"/>
                  <a:pt x="10954" y="10492"/>
                  <a:pt x="10340" y="10867"/>
                </a:cubicBezTo>
                <a:lnTo>
                  <a:pt x="9931" y="10492"/>
                </a:lnTo>
                <a:lnTo>
                  <a:pt x="11125" y="9502"/>
                </a:lnTo>
                <a:cubicBezTo>
                  <a:pt x="11159" y="9502"/>
                  <a:pt x="11193" y="9468"/>
                  <a:pt x="11261" y="9468"/>
                </a:cubicBezTo>
                <a:lnTo>
                  <a:pt x="11876" y="9400"/>
                </a:lnTo>
                <a:close/>
                <a:moveTo>
                  <a:pt x="14981" y="10628"/>
                </a:moveTo>
                <a:lnTo>
                  <a:pt x="15322" y="11276"/>
                </a:lnTo>
                <a:lnTo>
                  <a:pt x="15083" y="11379"/>
                </a:lnTo>
                <a:cubicBezTo>
                  <a:pt x="15015" y="11140"/>
                  <a:pt x="14947" y="10901"/>
                  <a:pt x="14913" y="10662"/>
                </a:cubicBezTo>
                <a:lnTo>
                  <a:pt x="14981" y="10628"/>
                </a:lnTo>
                <a:close/>
                <a:moveTo>
                  <a:pt x="14913" y="8001"/>
                </a:moveTo>
                <a:cubicBezTo>
                  <a:pt x="15151" y="8410"/>
                  <a:pt x="15390" y="8785"/>
                  <a:pt x="15629" y="9195"/>
                </a:cubicBezTo>
                <a:cubicBezTo>
                  <a:pt x="15834" y="9536"/>
                  <a:pt x="15936" y="9946"/>
                  <a:pt x="15902" y="10389"/>
                </a:cubicBezTo>
                <a:cubicBezTo>
                  <a:pt x="15902" y="10731"/>
                  <a:pt x="15936" y="11072"/>
                  <a:pt x="16039" y="11447"/>
                </a:cubicBezTo>
                <a:cubicBezTo>
                  <a:pt x="15800" y="10969"/>
                  <a:pt x="15663" y="10492"/>
                  <a:pt x="15561" y="9980"/>
                </a:cubicBezTo>
                <a:cubicBezTo>
                  <a:pt x="15561" y="9946"/>
                  <a:pt x="15561" y="9877"/>
                  <a:pt x="15561" y="9809"/>
                </a:cubicBezTo>
                <a:cubicBezTo>
                  <a:pt x="15527" y="9707"/>
                  <a:pt x="15493" y="9570"/>
                  <a:pt x="15390" y="9536"/>
                </a:cubicBezTo>
                <a:cubicBezTo>
                  <a:pt x="15381" y="9531"/>
                  <a:pt x="15370" y="9529"/>
                  <a:pt x="15358" y="9529"/>
                </a:cubicBezTo>
                <a:cubicBezTo>
                  <a:pt x="15285" y="9529"/>
                  <a:pt x="15171" y="9609"/>
                  <a:pt x="15083" y="9639"/>
                </a:cubicBezTo>
                <a:cubicBezTo>
                  <a:pt x="14640" y="9195"/>
                  <a:pt x="14708" y="8615"/>
                  <a:pt x="14810" y="8035"/>
                </a:cubicBezTo>
                <a:lnTo>
                  <a:pt x="14913" y="8001"/>
                </a:lnTo>
                <a:close/>
                <a:moveTo>
                  <a:pt x="12353" y="10150"/>
                </a:moveTo>
                <a:lnTo>
                  <a:pt x="12353" y="10150"/>
                </a:lnTo>
                <a:cubicBezTo>
                  <a:pt x="12012" y="10833"/>
                  <a:pt x="11569" y="11481"/>
                  <a:pt x="11057" y="12095"/>
                </a:cubicBezTo>
                <a:lnTo>
                  <a:pt x="10818" y="11788"/>
                </a:lnTo>
                <a:cubicBezTo>
                  <a:pt x="11330" y="11242"/>
                  <a:pt x="11842" y="10696"/>
                  <a:pt x="12353" y="10150"/>
                </a:cubicBezTo>
                <a:close/>
                <a:moveTo>
                  <a:pt x="38696" y="10082"/>
                </a:moveTo>
                <a:cubicBezTo>
                  <a:pt x="38799" y="10219"/>
                  <a:pt x="38901" y="10389"/>
                  <a:pt x="39003" y="10560"/>
                </a:cubicBezTo>
                <a:cubicBezTo>
                  <a:pt x="39208" y="11003"/>
                  <a:pt x="39379" y="11481"/>
                  <a:pt x="39549" y="11959"/>
                </a:cubicBezTo>
                <a:cubicBezTo>
                  <a:pt x="39584" y="12027"/>
                  <a:pt x="39618" y="12130"/>
                  <a:pt x="39618" y="12232"/>
                </a:cubicBezTo>
                <a:cubicBezTo>
                  <a:pt x="38901" y="11754"/>
                  <a:pt x="38560" y="10935"/>
                  <a:pt x="38696" y="10082"/>
                </a:cubicBezTo>
                <a:close/>
                <a:moveTo>
                  <a:pt x="36820" y="7932"/>
                </a:moveTo>
                <a:lnTo>
                  <a:pt x="36820" y="7932"/>
                </a:lnTo>
                <a:cubicBezTo>
                  <a:pt x="37161" y="8308"/>
                  <a:pt x="37434" y="8717"/>
                  <a:pt x="37604" y="9195"/>
                </a:cubicBezTo>
                <a:cubicBezTo>
                  <a:pt x="37707" y="9707"/>
                  <a:pt x="37877" y="10185"/>
                  <a:pt x="37980" y="10662"/>
                </a:cubicBezTo>
                <a:cubicBezTo>
                  <a:pt x="38048" y="10765"/>
                  <a:pt x="38082" y="10867"/>
                  <a:pt x="38082" y="11003"/>
                </a:cubicBezTo>
                <a:cubicBezTo>
                  <a:pt x="38185" y="11925"/>
                  <a:pt x="38287" y="12812"/>
                  <a:pt x="38355" y="13802"/>
                </a:cubicBezTo>
                <a:lnTo>
                  <a:pt x="38389" y="13802"/>
                </a:lnTo>
                <a:cubicBezTo>
                  <a:pt x="38355" y="13802"/>
                  <a:pt x="38317" y="13805"/>
                  <a:pt x="38278" y="13805"/>
                </a:cubicBezTo>
                <a:cubicBezTo>
                  <a:pt x="38200" y="13805"/>
                  <a:pt x="38116" y="13790"/>
                  <a:pt x="38048" y="13699"/>
                </a:cubicBezTo>
                <a:cubicBezTo>
                  <a:pt x="37980" y="13563"/>
                  <a:pt x="37809" y="13358"/>
                  <a:pt x="37980" y="13187"/>
                </a:cubicBezTo>
                <a:cubicBezTo>
                  <a:pt x="38082" y="13085"/>
                  <a:pt x="38082" y="12914"/>
                  <a:pt x="37980" y="12812"/>
                </a:cubicBezTo>
                <a:cubicBezTo>
                  <a:pt x="37366" y="12198"/>
                  <a:pt x="37263" y="11447"/>
                  <a:pt x="37127" y="10662"/>
                </a:cubicBezTo>
                <a:cubicBezTo>
                  <a:pt x="37024" y="9775"/>
                  <a:pt x="36922" y="8888"/>
                  <a:pt x="36820" y="7932"/>
                </a:cubicBezTo>
                <a:close/>
                <a:moveTo>
                  <a:pt x="40812" y="11515"/>
                </a:moveTo>
                <a:lnTo>
                  <a:pt x="40812" y="11515"/>
                </a:lnTo>
                <a:cubicBezTo>
                  <a:pt x="41119" y="11754"/>
                  <a:pt x="41563" y="12164"/>
                  <a:pt x="42006" y="12539"/>
                </a:cubicBezTo>
                <a:cubicBezTo>
                  <a:pt x="42040" y="12573"/>
                  <a:pt x="42040" y="12607"/>
                  <a:pt x="42075" y="12641"/>
                </a:cubicBezTo>
                <a:cubicBezTo>
                  <a:pt x="42245" y="13085"/>
                  <a:pt x="42416" y="13563"/>
                  <a:pt x="42586" y="14006"/>
                </a:cubicBezTo>
                <a:cubicBezTo>
                  <a:pt x="42040" y="13665"/>
                  <a:pt x="41085" y="12232"/>
                  <a:pt x="40812" y="11515"/>
                </a:cubicBezTo>
                <a:close/>
                <a:moveTo>
                  <a:pt x="40027" y="13119"/>
                </a:moveTo>
                <a:lnTo>
                  <a:pt x="39993" y="13153"/>
                </a:lnTo>
                <a:cubicBezTo>
                  <a:pt x="40130" y="13392"/>
                  <a:pt x="40266" y="13631"/>
                  <a:pt x="40403" y="13836"/>
                </a:cubicBezTo>
                <a:cubicBezTo>
                  <a:pt x="40471" y="14006"/>
                  <a:pt x="40403" y="14040"/>
                  <a:pt x="40232" y="14075"/>
                </a:cubicBezTo>
                <a:lnTo>
                  <a:pt x="39925" y="13153"/>
                </a:lnTo>
                <a:lnTo>
                  <a:pt x="40027" y="13119"/>
                </a:lnTo>
                <a:close/>
                <a:moveTo>
                  <a:pt x="12251" y="13836"/>
                </a:moveTo>
                <a:cubicBezTo>
                  <a:pt x="12285" y="13904"/>
                  <a:pt x="12319" y="13938"/>
                  <a:pt x="12319" y="13972"/>
                </a:cubicBezTo>
                <a:cubicBezTo>
                  <a:pt x="12285" y="14040"/>
                  <a:pt x="12251" y="14143"/>
                  <a:pt x="12217" y="14211"/>
                </a:cubicBezTo>
                <a:lnTo>
                  <a:pt x="12149" y="14177"/>
                </a:lnTo>
                <a:cubicBezTo>
                  <a:pt x="12183" y="14075"/>
                  <a:pt x="12217" y="14006"/>
                  <a:pt x="12251" y="13836"/>
                </a:cubicBezTo>
                <a:close/>
                <a:moveTo>
                  <a:pt x="38526" y="14177"/>
                </a:moveTo>
                <a:cubicBezTo>
                  <a:pt x="38560" y="14245"/>
                  <a:pt x="38594" y="14313"/>
                  <a:pt x="38628" y="14416"/>
                </a:cubicBezTo>
                <a:lnTo>
                  <a:pt x="38526" y="14450"/>
                </a:lnTo>
                <a:lnTo>
                  <a:pt x="38458" y="14177"/>
                </a:lnTo>
                <a:close/>
                <a:moveTo>
                  <a:pt x="15015" y="14211"/>
                </a:moveTo>
                <a:lnTo>
                  <a:pt x="15288" y="14621"/>
                </a:lnTo>
                <a:cubicBezTo>
                  <a:pt x="14947" y="14621"/>
                  <a:pt x="14913" y="14484"/>
                  <a:pt x="15015" y="14211"/>
                </a:cubicBezTo>
                <a:close/>
                <a:moveTo>
                  <a:pt x="15663" y="11993"/>
                </a:moveTo>
                <a:lnTo>
                  <a:pt x="15663" y="11993"/>
                </a:lnTo>
                <a:cubicBezTo>
                  <a:pt x="16039" y="12573"/>
                  <a:pt x="16585" y="13017"/>
                  <a:pt x="16721" y="13733"/>
                </a:cubicBezTo>
                <a:cubicBezTo>
                  <a:pt x="16789" y="14040"/>
                  <a:pt x="16926" y="14348"/>
                  <a:pt x="17028" y="14621"/>
                </a:cubicBezTo>
                <a:cubicBezTo>
                  <a:pt x="16926" y="14586"/>
                  <a:pt x="16824" y="14586"/>
                  <a:pt x="16824" y="14552"/>
                </a:cubicBezTo>
                <a:cubicBezTo>
                  <a:pt x="16243" y="13802"/>
                  <a:pt x="15834" y="12914"/>
                  <a:pt x="15663" y="11993"/>
                </a:cubicBezTo>
                <a:close/>
                <a:moveTo>
                  <a:pt x="16585" y="11174"/>
                </a:moveTo>
                <a:cubicBezTo>
                  <a:pt x="16926" y="11686"/>
                  <a:pt x="17335" y="12130"/>
                  <a:pt x="17847" y="12539"/>
                </a:cubicBezTo>
                <a:cubicBezTo>
                  <a:pt x="17950" y="12641"/>
                  <a:pt x="18052" y="12744"/>
                  <a:pt x="18120" y="12880"/>
                </a:cubicBezTo>
                <a:cubicBezTo>
                  <a:pt x="18427" y="13392"/>
                  <a:pt x="18734" y="13904"/>
                  <a:pt x="19041" y="14416"/>
                </a:cubicBezTo>
                <a:cubicBezTo>
                  <a:pt x="19041" y="14484"/>
                  <a:pt x="19076" y="14552"/>
                  <a:pt x="19076" y="14621"/>
                </a:cubicBezTo>
                <a:cubicBezTo>
                  <a:pt x="18871" y="14416"/>
                  <a:pt x="18769" y="14313"/>
                  <a:pt x="18632" y="14177"/>
                </a:cubicBezTo>
                <a:cubicBezTo>
                  <a:pt x="18018" y="13529"/>
                  <a:pt x="17472" y="12812"/>
                  <a:pt x="16994" y="12061"/>
                </a:cubicBezTo>
                <a:cubicBezTo>
                  <a:pt x="16960" y="11959"/>
                  <a:pt x="16789" y="11891"/>
                  <a:pt x="16619" y="11754"/>
                </a:cubicBezTo>
                <a:cubicBezTo>
                  <a:pt x="16585" y="11618"/>
                  <a:pt x="16516" y="11379"/>
                  <a:pt x="16482" y="11174"/>
                </a:cubicBezTo>
                <a:close/>
                <a:moveTo>
                  <a:pt x="28084" y="13767"/>
                </a:moveTo>
                <a:cubicBezTo>
                  <a:pt x="27845" y="14109"/>
                  <a:pt x="27504" y="14416"/>
                  <a:pt x="27163" y="14621"/>
                </a:cubicBezTo>
                <a:cubicBezTo>
                  <a:pt x="27368" y="14245"/>
                  <a:pt x="27709" y="13972"/>
                  <a:pt x="28084" y="13767"/>
                </a:cubicBezTo>
                <a:close/>
                <a:moveTo>
                  <a:pt x="9692" y="13597"/>
                </a:moveTo>
                <a:lnTo>
                  <a:pt x="9692" y="13597"/>
                </a:lnTo>
                <a:cubicBezTo>
                  <a:pt x="9385" y="14109"/>
                  <a:pt x="8907" y="14518"/>
                  <a:pt x="8361" y="14723"/>
                </a:cubicBezTo>
                <a:lnTo>
                  <a:pt x="9692" y="13597"/>
                </a:lnTo>
                <a:close/>
                <a:moveTo>
                  <a:pt x="11807" y="12300"/>
                </a:moveTo>
                <a:cubicBezTo>
                  <a:pt x="11364" y="13358"/>
                  <a:pt x="10784" y="14348"/>
                  <a:pt x="10067" y="15269"/>
                </a:cubicBezTo>
                <a:lnTo>
                  <a:pt x="9999" y="15235"/>
                </a:lnTo>
                <a:cubicBezTo>
                  <a:pt x="10170" y="15030"/>
                  <a:pt x="10306" y="14825"/>
                  <a:pt x="10442" y="14586"/>
                </a:cubicBezTo>
                <a:cubicBezTo>
                  <a:pt x="10579" y="14382"/>
                  <a:pt x="10715" y="14177"/>
                  <a:pt x="10852" y="13904"/>
                </a:cubicBezTo>
                <a:cubicBezTo>
                  <a:pt x="10954" y="13631"/>
                  <a:pt x="10954" y="13631"/>
                  <a:pt x="10681" y="13358"/>
                </a:cubicBezTo>
                <a:cubicBezTo>
                  <a:pt x="10954" y="13017"/>
                  <a:pt x="11227" y="12676"/>
                  <a:pt x="11534" y="12334"/>
                </a:cubicBezTo>
                <a:cubicBezTo>
                  <a:pt x="11569" y="12300"/>
                  <a:pt x="11637" y="12300"/>
                  <a:pt x="11807" y="12300"/>
                </a:cubicBezTo>
                <a:close/>
                <a:moveTo>
                  <a:pt x="37468" y="13631"/>
                </a:moveTo>
                <a:lnTo>
                  <a:pt x="37468" y="13631"/>
                </a:lnTo>
                <a:cubicBezTo>
                  <a:pt x="37673" y="14211"/>
                  <a:pt x="38185" y="14586"/>
                  <a:pt x="38014" y="15269"/>
                </a:cubicBezTo>
                <a:lnTo>
                  <a:pt x="37980" y="15269"/>
                </a:lnTo>
                <a:cubicBezTo>
                  <a:pt x="37434" y="14928"/>
                  <a:pt x="37195" y="14211"/>
                  <a:pt x="37468" y="13631"/>
                </a:cubicBezTo>
                <a:close/>
                <a:moveTo>
                  <a:pt x="35352" y="13665"/>
                </a:moveTo>
                <a:cubicBezTo>
                  <a:pt x="35542" y="13828"/>
                  <a:pt x="35646" y="14056"/>
                  <a:pt x="35853" y="14056"/>
                </a:cubicBezTo>
                <a:cubicBezTo>
                  <a:pt x="35906" y="14056"/>
                  <a:pt x="35965" y="14041"/>
                  <a:pt x="36035" y="14006"/>
                </a:cubicBezTo>
                <a:cubicBezTo>
                  <a:pt x="36069" y="14552"/>
                  <a:pt x="36103" y="15030"/>
                  <a:pt x="36137" y="15542"/>
                </a:cubicBezTo>
                <a:lnTo>
                  <a:pt x="36069" y="15576"/>
                </a:lnTo>
                <a:cubicBezTo>
                  <a:pt x="35762" y="14962"/>
                  <a:pt x="35523" y="14348"/>
                  <a:pt x="35352" y="13665"/>
                </a:cubicBezTo>
                <a:close/>
                <a:moveTo>
                  <a:pt x="14469" y="13563"/>
                </a:moveTo>
                <a:lnTo>
                  <a:pt x="14469" y="14859"/>
                </a:lnTo>
                <a:cubicBezTo>
                  <a:pt x="14435" y="14962"/>
                  <a:pt x="14401" y="15064"/>
                  <a:pt x="14333" y="15167"/>
                </a:cubicBezTo>
                <a:cubicBezTo>
                  <a:pt x="14196" y="15303"/>
                  <a:pt x="14025" y="15440"/>
                  <a:pt x="13889" y="15610"/>
                </a:cubicBezTo>
                <a:lnTo>
                  <a:pt x="13787" y="15542"/>
                </a:lnTo>
                <a:lnTo>
                  <a:pt x="13821" y="15542"/>
                </a:lnTo>
                <a:cubicBezTo>
                  <a:pt x="13889" y="14859"/>
                  <a:pt x="14264" y="14245"/>
                  <a:pt x="14469" y="13563"/>
                </a:cubicBezTo>
                <a:close/>
                <a:moveTo>
                  <a:pt x="39754" y="10526"/>
                </a:moveTo>
                <a:lnTo>
                  <a:pt x="39754" y="10526"/>
                </a:lnTo>
                <a:cubicBezTo>
                  <a:pt x="39993" y="11072"/>
                  <a:pt x="40437" y="11584"/>
                  <a:pt x="40573" y="12232"/>
                </a:cubicBezTo>
                <a:cubicBezTo>
                  <a:pt x="40607" y="12368"/>
                  <a:pt x="40675" y="12505"/>
                  <a:pt x="40778" y="12641"/>
                </a:cubicBezTo>
                <a:cubicBezTo>
                  <a:pt x="41153" y="13256"/>
                  <a:pt x="41494" y="13836"/>
                  <a:pt x="41836" y="14416"/>
                </a:cubicBezTo>
                <a:cubicBezTo>
                  <a:pt x="41733" y="14518"/>
                  <a:pt x="41563" y="14586"/>
                  <a:pt x="41529" y="14689"/>
                </a:cubicBezTo>
                <a:cubicBezTo>
                  <a:pt x="41460" y="14859"/>
                  <a:pt x="41460" y="15030"/>
                  <a:pt x="41529" y="15201"/>
                </a:cubicBezTo>
                <a:cubicBezTo>
                  <a:pt x="41563" y="15371"/>
                  <a:pt x="41631" y="15542"/>
                  <a:pt x="41665" y="15747"/>
                </a:cubicBezTo>
                <a:cubicBezTo>
                  <a:pt x="41324" y="15371"/>
                  <a:pt x="41051" y="14962"/>
                  <a:pt x="40812" y="14484"/>
                </a:cubicBezTo>
                <a:cubicBezTo>
                  <a:pt x="41153" y="14245"/>
                  <a:pt x="41153" y="14245"/>
                  <a:pt x="40983" y="13938"/>
                </a:cubicBezTo>
                <a:cubicBezTo>
                  <a:pt x="40914" y="13767"/>
                  <a:pt x="40812" y="13597"/>
                  <a:pt x="40710" y="13426"/>
                </a:cubicBezTo>
                <a:cubicBezTo>
                  <a:pt x="40675" y="13358"/>
                  <a:pt x="40641" y="13256"/>
                  <a:pt x="40641" y="13187"/>
                </a:cubicBezTo>
                <a:cubicBezTo>
                  <a:pt x="40778" y="12949"/>
                  <a:pt x="40607" y="12744"/>
                  <a:pt x="40505" y="12573"/>
                </a:cubicBezTo>
                <a:cubicBezTo>
                  <a:pt x="40061" y="11993"/>
                  <a:pt x="39822" y="11276"/>
                  <a:pt x="39754" y="10526"/>
                </a:cubicBezTo>
                <a:close/>
                <a:moveTo>
                  <a:pt x="10067" y="14109"/>
                </a:moveTo>
                <a:lnTo>
                  <a:pt x="10170" y="14177"/>
                </a:lnTo>
                <a:lnTo>
                  <a:pt x="8736" y="16156"/>
                </a:lnTo>
                <a:lnTo>
                  <a:pt x="8668" y="16122"/>
                </a:lnTo>
                <a:cubicBezTo>
                  <a:pt x="8770" y="15917"/>
                  <a:pt x="8839" y="15712"/>
                  <a:pt x="8907" y="15542"/>
                </a:cubicBezTo>
                <a:cubicBezTo>
                  <a:pt x="9043" y="14825"/>
                  <a:pt x="9658" y="14552"/>
                  <a:pt x="10067" y="14109"/>
                </a:cubicBezTo>
                <a:close/>
                <a:moveTo>
                  <a:pt x="41221" y="15985"/>
                </a:moveTo>
                <a:cubicBezTo>
                  <a:pt x="41256" y="16054"/>
                  <a:pt x="41290" y="16156"/>
                  <a:pt x="41358" y="16224"/>
                </a:cubicBezTo>
                <a:lnTo>
                  <a:pt x="41153" y="16020"/>
                </a:lnTo>
                <a:lnTo>
                  <a:pt x="41221" y="15985"/>
                </a:lnTo>
                <a:close/>
                <a:moveTo>
                  <a:pt x="17779" y="13904"/>
                </a:moveTo>
                <a:cubicBezTo>
                  <a:pt x="17950" y="14279"/>
                  <a:pt x="18188" y="14689"/>
                  <a:pt x="18393" y="15064"/>
                </a:cubicBezTo>
                <a:cubicBezTo>
                  <a:pt x="18769" y="15474"/>
                  <a:pt x="19144" y="15849"/>
                  <a:pt x="19553" y="16258"/>
                </a:cubicBezTo>
                <a:cubicBezTo>
                  <a:pt x="19076" y="16088"/>
                  <a:pt x="18666" y="15747"/>
                  <a:pt x="18393" y="15303"/>
                </a:cubicBezTo>
                <a:cubicBezTo>
                  <a:pt x="18359" y="15235"/>
                  <a:pt x="18393" y="15132"/>
                  <a:pt x="18393" y="15064"/>
                </a:cubicBezTo>
                <a:cubicBezTo>
                  <a:pt x="18331" y="15014"/>
                  <a:pt x="18259" y="14992"/>
                  <a:pt x="18188" y="14992"/>
                </a:cubicBezTo>
                <a:cubicBezTo>
                  <a:pt x="18066" y="14992"/>
                  <a:pt x="17946" y="15059"/>
                  <a:pt x="17881" y="15167"/>
                </a:cubicBezTo>
                <a:lnTo>
                  <a:pt x="17301" y="14006"/>
                </a:lnTo>
                <a:lnTo>
                  <a:pt x="17779" y="13904"/>
                </a:lnTo>
                <a:close/>
                <a:moveTo>
                  <a:pt x="14264" y="9536"/>
                </a:moveTo>
                <a:cubicBezTo>
                  <a:pt x="14298" y="9673"/>
                  <a:pt x="14333" y="9843"/>
                  <a:pt x="14333" y="10014"/>
                </a:cubicBezTo>
                <a:cubicBezTo>
                  <a:pt x="14333" y="10901"/>
                  <a:pt x="14640" y="11720"/>
                  <a:pt x="15151" y="12437"/>
                </a:cubicBezTo>
                <a:cubicBezTo>
                  <a:pt x="15186" y="12505"/>
                  <a:pt x="15220" y="12573"/>
                  <a:pt x="15220" y="12641"/>
                </a:cubicBezTo>
                <a:cubicBezTo>
                  <a:pt x="15390" y="13256"/>
                  <a:pt x="15595" y="13870"/>
                  <a:pt x="15902" y="14450"/>
                </a:cubicBezTo>
                <a:cubicBezTo>
                  <a:pt x="15936" y="14484"/>
                  <a:pt x="15936" y="14518"/>
                  <a:pt x="15902" y="14586"/>
                </a:cubicBezTo>
                <a:cubicBezTo>
                  <a:pt x="15527" y="14075"/>
                  <a:pt x="15083" y="13631"/>
                  <a:pt x="14947" y="12983"/>
                </a:cubicBezTo>
                <a:cubicBezTo>
                  <a:pt x="14913" y="12914"/>
                  <a:pt x="14913" y="12812"/>
                  <a:pt x="14878" y="12812"/>
                </a:cubicBezTo>
                <a:cubicBezTo>
                  <a:pt x="14708" y="12710"/>
                  <a:pt x="14606" y="12539"/>
                  <a:pt x="14571" y="12368"/>
                </a:cubicBezTo>
                <a:cubicBezTo>
                  <a:pt x="14571" y="12300"/>
                  <a:pt x="14435" y="12232"/>
                  <a:pt x="14401" y="12232"/>
                </a:cubicBezTo>
                <a:cubicBezTo>
                  <a:pt x="14298" y="12232"/>
                  <a:pt x="14230" y="12300"/>
                  <a:pt x="14162" y="12368"/>
                </a:cubicBezTo>
                <a:cubicBezTo>
                  <a:pt x="14128" y="12403"/>
                  <a:pt x="14128" y="12471"/>
                  <a:pt x="14128" y="12539"/>
                </a:cubicBezTo>
                <a:cubicBezTo>
                  <a:pt x="14025" y="13051"/>
                  <a:pt x="13889" y="13563"/>
                  <a:pt x="13752" y="14040"/>
                </a:cubicBezTo>
                <a:cubicBezTo>
                  <a:pt x="13718" y="14245"/>
                  <a:pt x="13650" y="14450"/>
                  <a:pt x="13411" y="14518"/>
                </a:cubicBezTo>
                <a:cubicBezTo>
                  <a:pt x="13377" y="14552"/>
                  <a:pt x="13309" y="14621"/>
                  <a:pt x="13309" y="14689"/>
                </a:cubicBezTo>
                <a:cubicBezTo>
                  <a:pt x="13172" y="15132"/>
                  <a:pt x="12933" y="15542"/>
                  <a:pt x="12592" y="15849"/>
                </a:cubicBezTo>
                <a:cubicBezTo>
                  <a:pt x="12285" y="16224"/>
                  <a:pt x="11944" y="16566"/>
                  <a:pt x="11569" y="16839"/>
                </a:cubicBezTo>
                <a:cubicBezTo>
                  <a:pt x="11603" y="16736"/>
                  <a:pt x="11637" y="16634"/>
                  <a:pt x="11671" y="16566"/>
                </a:cubicBezTo>
                <a:cubicBezTo>
                  <a:pt x="11842" y="16190"/>
                  <a:pt x="12012" y="15849"/>
                  <a:pt x="12149" y="15474"/>
                </a:cubicBezTo>
                <a:cubicBezTo>
                  <a:pt x="12251" y="15337"/>
                  <a:pt x="12353" y="15235"/>
                  <a:pt x="12456" y="15132"/>
                </a:cubicBezTo>
                <a:cubicBezTo>
                  <a:pt x="12763" y="14928"/>
                  <a:pt x="13002" y="14655"/>
                  <a:pt x="13172" y="14348"/>
                </a:cubicBezTo>
                <a:cubicBezTo>
                  <a:pt x="13514" y="13699"/>
                  <a:pt x="13752" y="13017"/>
                  <a:pt x="14025" y="12334"/>
                </a:cubicBezTo>
                <a:cubicBezTo>
                  <a:pt x="14060" y="12198"/>
                  <a:pt x="14060" y="12061"/>
                  <a:pt x="13889" y="11993"/>
                </a:cubicBezTo>
                <a:cubicBezTo>
                  <a:pt x="13858" y="11981"/>
                  <a:pt x="13830" y="11975"/>
                  <a:pt x="13805" y="11975"/>
                </a:cubicBezTo>
                <a:cubicBezTo>
                  <a:pt x="13693" y="11975"/>
                  <a:pt x="13638" y="12086"/>
                  <a:pt x="13582" y="12198"/>
                </a:cubicBezTo>
                <a:cubicBezTo>
                  <a:pt x="13411" y="12607"/>
                  <a:pt x="13241" y="13051"/>
                  <a:pt x="13070" y="13460"/>
                </a:cubicBezTo>
                <a:cubicBezTo>
                  <a:pt x="13036" y="13631"/>
                  <a:pt x="12933" y="13802"/>
                  <a:pt x="12831" y="14040"/>
                </a:cubicBezTo>
                <a:cubicBezTo>
                  <a:pt x="12729" y="13767"/>
                  <a:pt x="12729" y="13494"/>
                  <a:pt x="12899" y="13256"/>
                </a:cubicBezTo>
                <a:cubicBezTo>
                  <a:pt x="13070" y="12914"/>
                  <a:pt x="13206" y="12539"/>
                  <a:pt x="13309" y="12198"/>
                </a:cubicBezTo>
                <a:cubicBezTo>
                  <a:pt x="13582" y="11413"/>
                  <a:pt x="13821" y="10662"/>
                  <a:pt x="14060" y="9877"/>
                </a:cubicBezTo>
                <a:cubicBezTo>
                  <a:pt x="14094" y="9741"/>
                  <a:pt x="14162" y="9604"/>
                  <a:pt x="14264" y="9536"/>
                </a:cubicBezTo>
                <a:close/>
                <a:moveTo>
                  <a:pt x="41358" y="16224"/>
                </a:moveTo>
                <a:lnTo>
                  <a:pt x="41358" y="16224"/>
                </a:lnTo>
                <a:cubicBezTo>
                  <a:pt x="41631" y="16429"/>
                  <a:pt x="41904" y="16668"/>
                  <a:pt x="42109" y="16941"/>
                </a:cubicBezTo>
                <a:cubicBezTo>
                  <a:pt x="41767" y="16804"/>
                  <a:pt x="41494" y="16566"/>
                  <a:pt x="41358" y="16224"/>
                </a:cubicBezTo>
                <a:close/>
                <a:moveTo>
                  <a:pt x="38693" y="15125"/>
                </a:moveTo>
                <a:cubicBezTo>
                  <a:pt x="39065" y="15125"/>
                  <a:pt x="39149" y="15232"/>
                  <a:pt x="39208" y="15644"/>
                </a:cubicBezTo>
                <a:lnTo>
                  <a:pt x="39413" y="17214"/>
                </a:lnTo>
                <a:cubicBezTo>
                  <a:pt x="38867" y="16668"/>
                  <a:pt x="38526" y="15917"/>
                  <a:pt x="38492" y="15132"/>
                </a:cubicBezTo>
                <a:cubicBezTo>
                  <a:pt x="38567" y="15128"/>
                  <a:pt x="38634" y="15125"/>
                  <a:pt x="38693" y="15125"/>
                </a:cubicBezTo>
                <a:close/>
                <a:moveTo>
                  <a:pt x="34226" y="17214"/>
                </a:moveTo>
                <a:lnTo>
                  <a:pt x="33919" y="17760"/>
                </a:lnTo>
                <a:cubicBezTo>
                  <a:pt x="33851" y="17350"/>
                  <a:pt x="33851" y="17316"/>
                  <a:pt x="34226" y="17214"/>
                </a:cubicBezTo>
                <a:close/>
                <a:moveTo>
                  <a:pt x="39925" y="16839"/>
                </a:moveTo>
                <a:lnTo>
                  <a:pt x="40471" y="17760"/>
                </a:lnTo>
                <a:lnTo>
                  <a:pt x="40198" y="18374"/>
                </a:lnTo>
                <a:cubicBezTo>
                  <a:pt x="40061" y="17828"/>
                  <a:pt x="39959" y="17350"/>
                  <a:pt x="39857" y="16873"/>
                </a:cubicBezTo>
                <a:lnTo>
                  <a:pt x="39925" y="16839"/>
                </a:lnTo>
                <a:close/>
                <a:moveTo>
                  <a:pt x="9944" y="18322"/>
                </a:moveTo>
                <a:cubicBezTo>
                  <a:pt x="10058" y="18322"/>
                  <a:pt x="10119" y="18444"/>
                  <a:pt x="10204" y="18613"/>
                </a:cubicBezTo>
                <a:lnTo>
                  <a:pt x="9726" y="18852"/>
                </a:lnTo>
                <a:cubicBezTo>
                  <a:pt x="9692" y="18613"/>
                  <a:pt x="9692" y="18442"/>
                  <a:pt x="9862" y="18340"/>
                </a:cubicBezTo>
                <a:cubicBezTo>
                  <a:pt x="9893" y="18328"/>
                  <a:pt x="9920" y="18322"/>
                  <a:pt x="9944" y="18322"/>
                </a:cubicBezTo>
                <a:close/>
                <a:moveTo>
                  <a:pt x="14878" y="18340"/>
                </a:moveTo>
                <a:lnTo>
                  <a:pt x="14878" y="18340"/>
                </a:lnTo>
                <a:cubicBezTo>
                  <a:pt x="15083" y="18511"/>
                  <a:pt x="14981" y="18715"/>
                  <a:pt x="15083" y="18920"/>
                </a:cubicBezTo>
                <a:lnTo>
                  <a:pt x="15049" y="18920"/>
                </a:lnTo>
                <a:cubicBezTo>
                  <a:pt x="14810" y="18784"/>
                  <a:pt x="14810" y="18784"/>
                  <a:pt x="14878" y="18340"/>
                </a:cubicBezTo>
                <a:close/>
                <a:moveTo>
                  <a:pt x="26958" y="17965"/>
                </a:moveTo>
                <a:lnTo>
                  <a:pt x="27060" y="18067"/>
                </a:lnTo>
                <a:lnTo>
                  <a:pt x="25832" y="19022"/>
                </a:lnTo>
                <a:lnTo>
                  <a:pt x="25559" y="18749"/>
                </a:lnTo>
                <a:lnTo>
                  <a:pt x="26958" y="17965"/>
                </a:lnTo>
                <a:close/>
                <a:moveTo>
                  <a:pt x="38730" y="12095"/>
                </a:moveTo>
                <a:cubicBezTo>
                  <a:pt x="38867" y="12266"/>
                  <a:pt x="39038" y="12403"/>
                  <a:pt x="39174" y="12539"/>
                </a:cubicBezTo>
                <a:cubicBezTo>
                  <a:pt x="39345" y="12710"/>
                  <a:pt x="39447" y="12914"/>
                  <a:pt x="39447" y="13119"/>
                </a:cubicBezTo>
                <a:cubicBezTo>
                  <a:pt x="39720" y="14348"/>
                  <a:pt x="40232" y="15542"/>
                  <a:pt x="40948" y="16566"/>
                </a:cubicBezTo>
                <a:cubicBezTo>
                  <a:pt x="41187" y="16907"/>
                  <a:pt x="41494" y="17180"/>
                  <a:pt x="41802" y="17453"/>
                </a:cubicBezTo>
                <a:cubicBezTo>
                  <a:pt x="41938" y="17555"/>
                  <a:pt x="42109" y="17623"/>
                  <a:pt x="42279" y="17692"/>
                </a:cubicBezTo>
                <a:cubicBezTo>
                  <a:pt x="42313" y="17794"/>
                  <a:pt x="42382" y="18033"/>
                  <a:pt x="42450" y="18238"/>
                </a:cubicBezTo>
                <a:lnTo>
                  <a:pt x="42348" y="18272"/>
                </a:lnTo>
                <a:cubicBezTo>
                  <a:pt x="42313" y="18169"/>
                  <a:pt x="42245" y="18067"/>
                  <a:pt x="42177" y="17999"/>
                </a:cubicBezTo>
                <a:cubicBezTo>
                  <a:pt x="42121" y="17943"/>
                  <a:pt x="42020" y="17887"/>
                  <a:pt x="41948" y="17887"/>
                </a:cubicBezTo>
                <a:cubicBezTo>
                  <a:pt x="41931" y="17887"/>
                  <a:pt x="41916" y="17890"/>
                  <a:pt x="41904" y="17896"/>
                </a:cubicBezTo>
                <a:cubicBezTo>
                  <a:pt x="41836" y="17930"/>
                  <a:pt x="41802" y="18033"/>
                  <a:pt x="41802" y="18135"/>
                </a:cubicBezTo>
                <a:cubicBezTo>
                  <a:pt x="41836" y="18306"/>
                  <a:pt x="41938" y="18476"/>
                  <a:pt x="42006" y="18647"/>
                </a:cubicBezTo>
                <a:cubicBezTo>
                  <a:pt x="42075" y="18784"/>
                  <a:pt x="42177" y="18920"/>
                  <a:pt x="42245" y="19057"/>
                </a:cubicBezTo>
                <a:lnTo>
                  <a:pt x="42177" y="19125"/>
                </a:lnTo>
                <a:cubicBezTo>
                  <a:pt x="41392" y="18374"/>
                  <a:pt x="40744" y="17487"/>
                  <a:pt x="40266" y="16497"/>
                </a:cubicBezTo>
                <a:cubicBezTo>
                  <a:pt x="40191" y="16328"/>
                  <a:pt x="40147" y="16252"/>
                  <a:pt x="40065" y="16252"/>
                </a:cubicBezTo>
                <a:cubicBezTo>
                  <a:pt x="39999" y="16252"/>
                  <a:pt x="39908" y="16303"/>
                  <a:pt x="39754" y="16395"/>
                </a:cubicBezTo>
                <a:cubicBezTo>
                  <a:pt x="39754" y="16020"/>
                  <a:pt x="39481" y="15678"/>
                  <a:pt x="39754" y="15303"/>
                </a:cubicBezTo>
                <a:cubicBezTo>
                  <a:pt x="39754" y="15235"/>
                  <a:pt x="39754" y="15167"/>
                  <a:pt x="39720" y="15132"/>
                </a:cubicBezTo>
                <a:cubicBezTo>
                  <a:pt x="39515" y="14996"/>
                  <a:pt x="39515" y="14791"/>
                  <a:pt x="39481" y="14621"/>
                </a:cubicBezTo>
                <a:cubicBezTo>
                  <a:pt x="39447" y="14279"/>
                  <a:pt x="39447" y="14279"/>
                  <a:pt x="39003" y="14143"/>
                </a:cubicBezTo>
                <a:cubicBezTo>
                  <a:pt x="38901" y="13494"/>
                  <a:pt x="38765" y="12812"/>
                  <a:pt x="38628" y="12130"/>
                </a:cubicBezTo>
                <a:lnTo>
                  <a:pt x="38730" y="12095"/>
                </a:lnTo>
                <a:close/>
                <a:moveTo>
                  <a:pt x="15834" y="15201"/>
                </a:moveTo>
                <a:lnTo>
                  <a:pt x="16892" y="16258"/>
                </a:lnTo>
                <a:cubicBezTo>
                  <a:pt x="16926" y="16327"/>
                  <a:pt x="16994" y="16395"/>
                  <a:pt x="17028" y="16463"/>
                </a:cubicBezTo>
                <a:cubicBezTo>
                  <a:pt x="17209" y="16674"/>
                  <a:pt x="17389" y="16885"/>
                  <a:pt x="17687" y="16885"/>
                </a:cubicBezTo>
                <a:cubicBezTo>
                  <a:pt x="17723" y="16885"/>
                  <a:pt x="17760" y="16881"/>
                  <a:pt x="17800" y="16875"/>
                </a:cubicBezTo>
                <a:lnTo>
                  <a:pt x="17800" y="16875"/>
                </a:lnTo>
                <a:cubicBezTo>
                  <a:pt x="17677" y="17214"/>
                  <a:pt x="17686" y="17229"/>
                  <a:pt x="17950" y="17658"/>
                </a:cubicBezTo>
                <a:cubicBezTo>
                  <a:pt x="17847" y="17589"/>
                  <a:pt x="17779" y="17555"/>
                  <a:pt x="17677" y="17453"/>
                </a:cubicBezTo>
                <a:cubicBezTo>
                  <a:pt x="17593" y="17390"/>
                  <a:pt x="17509" y="17327"/>
                  <a:pt x="17426" y="17327"/>
                </a:cubicBezTo>
                <a:cubicBezTo>
                  <a:pt x="17373" y="17327"/>
                  <a:pt x="17320" y="17353"/>
                  <a:pt x="17267" y="17419"/>
                </a:cubicBezTo>
                <a:cubicBezTo>
                  <a:pt x="17131" y="17589"/>
                  <a:pt x="17267" y="17692"/>
                  <a:pt x="17369" y="17794"/>
                </a:cubicBezTo>
                <a:lnTo>
                  <a:pt x="18188" y="18476"/>
                </a:lnTo>
                <a:cubicBezTo>
                  <a:pt x="18359" y="18613"/>
                  <a:pt x="18530" y="18749"/>
                  <a:pt x="18496" y="19022"/>
                </a:cubicBezTo>
                <a:cubicBezTo>
                  <a:pt x="18496" y="19125"/>
                  <a:pt x="18564" y="19227"/>
                  <a:pt x="18564" y="19364"/>
                </a:cubicBezTo>
                <a:cubicBezTo>
                  <a:pt x="18393" y="19125"/>
                  <a:pt x="18257" y="18920"/>
                  <a:pt x="18086" y="18715"/>
                </a:cubicBezTo>
                <a:cubicBezTo>
                  <a:pt x="17963" y="18531"/>
                  <a:pt x="17914" y="18457"/>
                  <a:pt x="17813" y="18457"/>
                </a:cubicBezTo>
                <a:cubicBezTo>
                  <a:pt x="17746" y="18457"/>
                  <a:pt x="17656" y="18490"/>
                  <a:pt x="17506" y="18545"/>
                </a:cubicBezTo>
                <a:cubicBezTo>
                  <a:pt x="17362" y="18286"/>
                  <a:pt x="17316" y="17883"/>
                  <a:pt x="16939" y="17883"/>
                </a:cubicBezTo>
                <a:cubicBezTo>
                  <a:pt x="16868" y="17883"/>
                  <a:pt x="16785" y="17898"/>
                  <a:pt x="16687" y="17930"/>
                </a:cubicBezTo>
                <a:cubicBezTo>
                  <a:pt x="16278" y="17077"/>
                  <a:pt x="15936" y="16190"/>
                  <a:pt x="15766" y="15269"/>
                </a:cubicBezTo>
                <a:lnTo>
                  <a:pt x="15834" y="15201"/>
                </a:lnTo>
                <a:close/>
                <a:moveTo>
                  <a:pt x="8907" y="16702"/>
                </a:moveTo>
                <a:lnTo>
                  <a:pt x="8907" y="16702"/>
                </a:lnTo>
                <a:cubicBezTo>
                  <a:pt x="8497" y="17692"/>
                  <a:pt x="7917" y="18579"/>
                  <a:pt x="7201" y="19364"/>
                </a:cubicBezTo>
                <a:cubicBezTo>
                  <a:pt x="7133" y="19432"/>
                  <a:pt x="7030" y="19500"/>
                  <a:pt x="6962" y="19568"/>
                </a:cubicBezTo>
                <a:lnTo>
                  <a:pt x="6860" y="19466"/>
                </a:lnTo>
                <a:cubicBezTo>
                  <a:pt x="6996" y="19295"/>
                  <a:pt x="7167" y="19091"/>
                  <a:pt x="7303" y="18920"/>
                </a:cubicBezTo>
                <a:cubicBezTo>
                  <a:pt x="7440" y="18715"/>
                  <a:pt x="7542" y="18545"/>
                  <a:pt x="7303" y="18340"/>
                </a:cubicBezTo>
                <a:cubicBezTo>
                  <a:pt x="7849" y="17999"/>
                  <a:pt x="8293" y="17555"/>
                  <a:pt x="8634" y="17009"/>
                </a:cubicBezTo>
                <a:cubicBezTo>
                  <a:pt x="8736" y="16907"/>
                  <a:pt x="8839" y="16804"/>
                  <a:pt x="8907" y="16702"/>
                </a:cubicBezTo>
                <a:close/>
                <a:moveTo>
                  <a:pt x="29347" y="18408"/>
                </a:moveTo>
                <a:lnTo>
                  <a:pt x="29347" y="18408"/>
                </a:lnTo>
                <a:cubicBezTo>
                  <a:pt x="29142" y="19159"/>
                  <a:pt x="29005" y="19364"/>
                  <a:pt x="28630" y="19568"/>
                </a:cubicBezTo>
                <a:cubicBezTo>
                  <a:pt x="28869" y="19159"/>
                  <a:pt x="28835" y="18681"/>
                  <a:pt x="29347" y="18408"/>
                </a:cubicBezTo>
                <a:close/>
                <a:moveTo>
                  <a:pt x="9760" y="19398"/>
                </a:moveTo>
                <a:cubicBezTo>
                  <a:pt x="9658" y="19534"/>
                  <a:pt x="9555" y="19671"/>
                  <a:pt x="9487" y="19841"/>
                </a:cubicBezTo>
                <a:lnTo>
                  <a:pt x="9487" y="19807"/>
                </a:lnTo>
                <a:cubicBezTo>
                  <a:pt x="9487" y="19603"/>
                  <a:pt x="9487" y="19432"/>
                  <a:pt x="9760" y="19398"/>
                </a:cubicBezTo>
                <a:close/>
                <a:moveTo>
                  <a:pt x="19349" y="19432"/>
                </a:moveTo>
                <a:lnTo>
                  <a:pt x="19349" y="19432"/>
                </a:lnTo>
                <a:cubicBezTo>
                  <a:pt x="19724" y="19603"/>
                  <a:pt x="20065" y="19841"/>
                  <a:pt x="20372" y="20148"/>
                </a:cubicBezTo>
                <a:cubicBezTo>
                  <a:pt x="20338" y="20285"/>
                  <a:pt x="20304" y="20387"/>
                  <a:pt x="20270" y="20524"/>
                </a:cubicBezTo>
                <a:cubicBezTo>
                  <a:pt x="19895" y="20217"/>
                  <a:pt x="19587" y="19841"/>
                  <a:pt x="19349" y="19432"/>
                </a:cubicBezTo>
                <a:close/>
                <a:moveTo>
                  <a:pt x="16585" y="18886"/>
                </a:moveTo>
                <a:lnTo>
                  <a:pt x="16585" y="18886"/>
                </a:lnTo>
                <a:cubicBezTo>
                  <a:pt x="16858" y="18988"/>
                  <a:pt x="17062" y="19227"/>
                  <a:pt x="17096" y="19534"/>
                </a:cubicBezTo>
                <a:cubicBezTo>
                  <a:pt x="17199" y="19978"/>
                  <a:pt x="17335" y="20353"/>
                  <a:pt x="17472" y="20797"/>
                </a:cubicBezTo>
                <a:lnTo>
                  <a:pt x="17404" y="20831"/>
                </a:lnTo>
                <a:cubicBezTo>
                  <a:pt x="17267" y="20490"/>
                  <a:pt x="17131" y="20148"/>
                  <a:pt x="17028" y="19841"/>
                </a:cubicBezTo>
                <a:cubicBezTo>
                  <a:pt x="16892" y="19534"/>
                  <a:pt x="16721" y="19227"/>
                  <a:pt x="16585" y="18886"/>
                </a:cubicBezTo>
                <a:close/>
                <a:moveTo>
                  <a:pt x="8668" y="19841"/>
                </a:moveTo>
                <a:cubicBezTo>
                  <a:pt x="8975" y="20217"/>
                  <a:pt x="8600" y="20729"/>
                  <a:pt x="7952" y="20865"/>
                </a:cubicBezTo>
                <a:lnTo>
                  <a:pt x="8668" y="19841"/>
                </a:lnTo>
                <a:close/>
                <a:moveTo>
                  <a:pt x="31872" y="13563"/>
                </a:moveTo>
                <a:lnTo>
                  <a:pt x="32384" y="13733"/>
                </a:lnTo>
                <a:cubicBezTo>
                  <a:pt x="32349" y="13836"/>
                  <a:pt x="32349" y="13938"/>
                  <a:pt x="32315" y="14075"/>
                </a:cubicBezTo>
                <a:cubicBezTo>
                  <a:pt x="31974" y="15303"/>
                  <a:pt x="31496" y="16463"/>
                  <a:pt x="30882" y="17589"/>
                </a:cubicBezTo>
                <a:cubicBezTo>
                  <a:pt x="30780" y="17726"/>
                  <a:pt x="30677" y="17896"/>
                  <a:pt x="30575" y="18033"/>
                </a:cubicBezTo>
                <a:cubicBezTo>
                  <a:pt x="30461" y="18175"/>
                  <a:pt x="30300" y="18246"/>
                  <a:pt x="30131" y="18246"/>
                </a:cubicBezTo>
                <a:cubicBezTo>
                  <a:pt x="30097" y="18246"/>
                  <a:pt x="30063" y="18243"/>
                  <a:pt x="30029" y="18238"/>
                </a:cubicBezTo>
                <a:lnTo>
                  <a:pt x="30166" y="17862"/>
                </a:lnTo>
                <a:cubicBezTo>
                  <a:pt x="30404" y="17385"/>
                  <a:pt x="30575" y="16873"/>
                  <a:pt x="30677" y="16361"/>
                </a:cubicBezTo>
                <a:cubicBezTo>
                  <a:pt x="30677" y="16293"/>
                  <a:pt x="30746" y="16224"/>
                  <a:pt x="30814" y="16156"/>
                </a:cubicBezTo>
                <a:cubicBezTo>
                  <a:pt x="31053" y="15849"/>
                  <a:pt x="31326" y="15542"/>
                  <a:pt x="31599" y="15269"/>
                </a:cubicBezTo>
                <a:cubicBezTo>
                  <a:pt x="31701" y="15132"/>
                  <a:pt x="31804" y="15064"/>
                  <a:pt x="31701" y="14894"/>
                </a:cubicBezTo>
                <a:cubicBezTo>
                  <a:pt x="31641" y="14818"/>
                  <a:pt x="31581" y="14790"/>
                  <a:pt x="31521" y="14790"/>
                </a:cubicBezTo>
                <a:cubicBezTo>
                  <a:pt x="31444" y="14790"/>
                  <a:pt x="31368" y="14836"/>
                  <a:pt x="31292" y="14894"/>
                </a:cubicBezTo>
                <a:cubicBezTo>
                  <a:pt x="31155" y="15030"/>
                  <a:pt x="31053" y="15167"/>
                  <a:pt x="30916" y="15269"/>
                </a:cubicBezTo>
                <a:cubicBezTo>
                  <a:pt x="30677" y="15508"/>
                  <a:pt x="30541" y="15917"/>
                  <a:pt x="30131" y="15985"/>
                </a:cubicBezTo>
                <a:cubicBezTo>
                  <a:pt x="30097" y="16020"/>
                  <a:pt x="30063" y="16122"/>
                  <a:pt x="30029" y="16156"/>
                </a:cubicBezTo>
                <a:cubicBezTo>
                  <a:pt x="29858" y="16566"/>
                  <a:pt x="29688" y="16941"/>
                  <a:pt x="29483" y="17385"/>
                </a:cubicBezTo>
                <a:cubicBezTo>
                  <a:pt x="29415" y="17316"/>
                  <a:pt x="29347" y="17248"/>
                  <a:pt x="29244" y="17180"/>
                </a:cubicBezTo>
                <a:cubicBezTo>
                  <a:pt x="29205" y="17160"/>
                  <a:pt x="29168" y="17149"/>
                  <a:pt x="29134" y="17149"/>
                </a:cubicBezTo>
                <a:cubicBezTo>
                  <a:pt x="29051" y="17149"/>
                  <a:pt x="28986" y="17215"/>
                  <a:pt x="28937" y="17385"/>
                </a:cubicBezTo>
                <a:cubicBezTo>
                  <a:pt x="28869" y="17623"/>
                  <a:pt x="28801" y="17862"/>
                  <a:pt x="28732" y="18101"/>
                </a:cubicBezTo>
                <a:cubicBezTo>
                  <a:pt x="28596" y="18545"/>
                  <a:pt x="28357" y="18954"/>
                  <a:pt x="28084" y="19295"/>
                </a:cubicBezTo>
                <a:cubicBezTo>
                  <a:pt x="27504" y="19944"/>
                  <a:pt x="26890" y="20558"/>
                  <a:pt x="26241" y="21104"/>
                </a:cubicBezTo>
                <a:cubicBezTo>
                  <a:pt x="26378" y="20626"/>
                  <a:pt x="26617" y="20148"/>
                  <a:pt x="26958" y="19773"/>
                </a:cubicBezTo>
                <a:cubicBezTo>
                  <a:pt x="27402" y="19261"/>
                  <a:pt x="27879" y="18749"/>
                  <a:pt x="28357" y="18238"/>
                </a:cubicBezTo>
                <a:cubicBezTo>
                  <a:pt x="28391" y="18203"/>
                  <a:pt x="28425" y="18135"/>
                  <a:pt x="28459" y="18067"/>
                </a:cubicBezTo>
                <a:cubicBezTo>
                  <a:pt x="28528" y="17930"/>
                  <a:pt x="28630" y="17760"/>
                  <a:pt x="28596" y="17658"/>
                </a:cubicBezTo>
                <a:cubicBezTo>
                  <a:pt x="28562" y="17538"/>
                  <a:pt x="28494" y="17512"/>
                  <a:pt x="28413" y="17512"/>
                </a:cubicBezTo>
                <a:cubicBezTo>
                  <a:pt x="28352" y="17512"/>
                  <a:pt x="28284" y="17527"/>
                  <a:pt x="28218" y="17527"/>
                </a:cubicBezTo>
                <a:cubicBezTo>
                  <a:pt x="28196" y="17527"/>
                  <a:pt x="28174" y="17525"/>
                  <a:pt x="28152" y="17521"/>
                </a:cubicBezTo>
                <a:cubicBezTo>
                  <a:pt x="28323" y="17350"/>
                  <a:pt x="28459" y="17180"/>
                  <a:pt x="28596" y="17043"/>
                </a:cubicBezTo>
                <a:cubicBezTo>
                  <a:pt x="28664" y="16907"/>
                  <a:pt x="28767" y="16839"/>
                  <a:pt x="28869" y="16770"/>
                </a:cubicBezTo>
                <a:cubicBezTo>
                  <a:pt x="29381" y="16531"/>
                  <a:pt x="29824" y="16156"/>
                  <a:pt x="30131" y="15712"/>
                </a:cubicBezTo>
                <a:cubicBezTo>
                  <a:pt x="30507" y="15201"/>
                  <a:pt x="30882" y="14723"/>
                  <a:pt x="31292" y="14211"/>
                </a:cubicBezTo>
                <a:cubicBezTo>
                  <a:pt x="31462" y="13972"/>
                  <a:pt x="31701" y="13767"/>
                  <a:pt x="31872" y="13563"/>
                </a:cubicBezTo>
                <a:close/>
                <a:moveTo>
                  <a:pt x="42698" y="20142"/>
                </a:moveTo>
                <a:cubicBezTo>
                  <a:pt x="42868" y="20142"/>
                  <a:pt x="43009" y="20239"/>
                  <a:pt x="43098" y="20387"/>
                </a:cubicBezTo>
                <a:lnTo>
                  <a:pt x="43815" y="21684"/>
                </a:lnTo>
                <a:lnTo>
                  <a:pt x="43747" y="21752"/>
                </a:lnTo>
                <a:lnTo>
                  <a:pt x="42621" y="20148"/>
                </a:lnTo>
                <a:cubicBezTo>
                  <a:pt x="42647" y="20144"/>
                  <a:pt x="42673" y="20142"/>
                  <a:pt x="42698" y="20142"/>
                </a:cubicBezTo>
                <a:close/>
                <a:moveTo>
                  <a:pt x="30882" y="21343"/>
                </a:moveTo>
                <a:lnTo>
                  <a:pt x="30985" y="21411"/>
                </a:lnTo>
                <a:lnTo>
                  <a:pt x="30780" y="21786"/>
                </a:lnTo>
                <a:lnTo>
                  <a:pt x="30712" y="21752"/>
                </a:lnTo>
                <a:lnTo>
                  <a:pt x="30882" y="21343"/>
                </a:lnTo>
                <a:close/>
                <a:moveTo>
                  <a:pt x="28459" y="19978"/>
                </a:moveTo>
                <a:cubicBezTo>
                  <a:pt x="28664" y="20046"/>
                  <a:pt x="28630" y="20148"/>
                  <a:pt x="28562" y="20285"/>
                </a:cubicBezTo>
                <a:cubicBezTo>
                  <a:pt x="28221" y="20831"/>
                  <a:pt x="27879" y="21377"/>
                  <a:pt x="27538" y="21889"/>
                </a:cubicBezTo>
                <a:lnTo>
                  <a:pt x="27436" y="21855"/>
                </a:lnTo>
                <a:lnTo>
                  <a:pt x="28459" y="19978"/>
                </a:lnTo>
                <a:close/>
                <a:moveTo>
                  <a:pt x="32213" y="21206"/>
                </a:moveTo>
                <a:lnTo>
                  <a:pt x="31906" y="21923"/>
                </a:lnTo>
                <a:lnTo>
                  <a:pt x="31462" y="21548"/>
                </a:lnTo>
                <a:cubicBezTo>
                  <a:pt x="31496" y="21479"/>
                  <a:pt x="31531" y="21377"/>
                  <a:pt x="31599" y="21275"/>
                </a:cubicBezTo>
                <a:lnTo>
                  <a:pt x="32213" y="21206"/>
                </a:lnTo>
                <a:close/>
                <a:moveTo>
                  <a:pt x="38389" y="16804"/>
                </a:moveTo>
                <a:cubicBezTo>
                  <a:pt x="38594" y="17077"/>
                  <a:pt x="38765" y="17316"/>
                  <a:pt x="38969" y="17555"/>
                </a:cubicBezTo>
                <a:cubicBezTo>
                  <a:pt x="39056" y="17664"/>
                  <a:pt x="39144" y="17745"/>
                  <a:pt x="39257" y="17745"/>
                </a:cubicBezTo>
                <a:cubicBezTo>
                  <a:pt x="39322" y="17745"/>
                  <a:pt x="39395" y="17719"/>
                  <a:pt x="39481" y="17658"/>
                </a:cubicBezTo>
                <a:cubicBezTo>
                  <a:pt x="39549" y="17930"/>
                  <a:pt x="39618" y="18135"/>
                  <a:pt x="39686" y="18374"/>
                </a:cubicBezTo>
                <a:cubicBezTo>
                  <a:pt x="39754" y="18681"/>
                  <a:pt x="39925" y="18954"/>
                  <a:pt x="40164" y="19227"/>
                </a:cubicBezTo>
                <a:cubicBezTo>
                  <a:pt x="40232" y="19261"/>
                  <a:pt x="40266" y="19364"/>
                  <a:pt x="40266" y="19466"/>
                </a:cubicBezTo>
                <a:cubicBezTo>
                  <a:pt x="40334" y="19841"/>
                  <a:pt x="40368" y="20183"/>
                  <a:pt x="40403" y="20660"/>
                </a:cubicBezTo>
                <a:cubicBezTo>
                  <a:pt x="40437" y="21104"/>
                  <a:pt x="40437" y="21582"/>
                  <a:pt x="40471" y="22025"/>
                </a:cubicBezTo>
                <a:cubicBezTo>
                  <a:pt x="40232" y="21923"/>
                  <a:pt x="40232" y="21923"/>
                  <a:pt x="40164" y="21650"/>
                </a:cubicBezTo>
                <a:cubicBezTo>
                  <a:pt x="39925" y="20797"/>
                  <a:pt x="39754" y="19944"/>
                  <a:pt x="39686" y="19091"/>
                </a:cubicBezTo>
                <a:cubicBezTo>
                  <a:pt x="39686" y="18920"/>
                  <a:pt x="39686" y="18784"/>
                  <a:pt x="39652" y="18613"/>
                </a:cubicBezTo>
                <a:cubicBezTo>
                  <a:pt x="39618" y="18545"/>
                  <a:pt x="39481" y="18476"/>
                  <a:pt x="39413" y="18408"/>
                </a:cubicBezTo>
                <a:cubicBezTo>
                  <a:pt x="39345" y="18511"/>
                  <a:pt x="39242" y="18579"/>
                  <a:pt x="39242" y="18647"/>
                </a:cubicBezTo>
                <a:cubicBezTo>
                  <a:pt x="39210" y="18909"/>
                  <a:pt x="39240" y="19139"/>
                  <a:pt x="39242" y="19398"/>
                </a:cubicBezTo>
                <a:lnTo>
                  <a:pt x="39242" y="19398"/>
                </a:lnTo>
                <a:cubicBezTo>
                  <a:pt x="38662" y="18988"/>
                  <a:pt x="38253" y="18545"/>
                  <a:pt x="38287" y="17896"/>
                </a:cubicBezTo>
                <a:cubicBezTo>
                  <a:pt x="38321" y="17555"/>
                  <a:pt x="38355" y="17214"/>
                  <a:pt x="38389" y="16804"/>
                </a:cubicBezTo>
                <a:close/>
                <a:moveTo>
                  <a:pt x="38185" y="21718"/>
                </a:moveTo>
                <a:cubicBezTo>
                  <a:pt x="38389" y="21889"/>
                  <a:pt x="38492" y="21991"/>
                  <a:pt x="38321" y="22162"/>
                </a:cubicBezTo>
                <a:lnTo>
                  <a:pt x="38185" y="21718"/>
                </a:lnTo>
                <a:close/>
                <a:moveTo>
                  <a:pt x="11773" y="13563"/>
                </a:moveTo>
                <a:lnTo>
                  <a:pt x="11773" y="13563"/>
                </a:lnTo>
                <a:cubicBezTo>
                  <a:pt x="11705" y="13836"/>
                  <a:pt x="11671" y="14143"/>
                  <a:pt x="11569" y="14450"/>
                </a:cubicBezTo>
                <a:cubicBezTo>
                  <a:pt x="11466" y="14723"/>
                  <a:pt x="11398" y="15030"/>
                  <a:pt x="11261" y="15337"/>
                </a:cubicBezTo>
                <a:cubicBezTo>
                  <a:pt x="11125" y="15678"/>
                  <a:pt x="11125" y="15678"/>
                  <a:pt x="11466" y="15883"/>
                </a:cubicBezTo>
                <a:cubicBezTo>
                  <a:pt x="11227" y="16395"/>
                  <a:pt x="10954" y="16941"/>
                  <a:pt x="10681" y="17453"/>
                </a:cubicBezTo>
                <a:cubicBezTo>
                  <a:pt x="10589" y="17667"/>
                  <a:pt x="10360" y="17799"/>
                  <a:pt x="10116" y="17799"/>
                </a:cubicBezTo>
                <a:cubicBezTo>
                  <a:pt x="10089" y="17799"/>
                  <a:pt x="10061" y="17797"/>
                  <a:pt x="10033" y="17794"/>
                </a:cubicBezTo>
                <a:cubicBezTo>
                  <a:pt x="10101" y="17623"/>
                  <a:pt x="10170" y="17487"/>
                  <a:pt x="10204" y="17350"/>
                </a:cubicBezTo>
                <a:cubicBezTo>
                  <a:pt x="10340" y="17043"/>
                  <a:pt x="10511" y="16702"/>
                  <a:pt x="10647" y="16361"/>
                </a:cubicBezTo>
                <a:cubicBezTo>
                  <a:pt x="10750" y="16190"/>
                  <a:pt x="10784" y="16020"/>
                  <a:pt x="10988" y="15951"/>
                </a:cubicBezTo>
                <a:cubicBezTo>
                  <a:pt x="11091" y="15883"/>
                  <a:pt x="11125" y="15712"/>
                  <a:pt x="11057" y="15644"/>
                </a:cubicBezTo>
                <a:cubicBezTo>
                  <a:pt x="10988" y="15553"/>
                  <a:pt x="10905" y="15508"/>
                  <a:pt x="10817" y="15508"/>
                </a:cubicBezTo>
                <a:cubicBezTo>
                  <a:pt x="10772" y="15508"/>
                  <a:pt x="10727" y="15519"/>
                  <a:pt x="10681" y="15542"/>
                </a:cubicBezTo>
                <a:cubicBezTo>
                  <a:pt x="10579" y="15644"/>
                  <a:pt x="10477" y="15747"/>
                  <a:pt x="10408" y="15849"/>
                </a:cubicBezTo>
                <a:cubicBezTo>
                  <a:pt x="10272" y="16088"/>
                  <a:pt x="10170" y="16327"/>
                  <a:pt x="10067" y="16531"/>
                </a:cubicBezTo>
                <a:cubicBezTo>
                  <a:pt x="9931" y="16566"/>
                  <a:pt x="9760" y="16600"/>
                  <a:pt x="9624" y="16634"/>
                </a:cubicBezTo>
                <a:cubicBezTo>
                  <a:pt x="9589" y="16668"/>
                  <a:pt x="9555" y="16804"/>
                  <a:pt x="9521" y="16907"/>
                </a:cubicBezTo>
                <a:cubicBezTo>
                  <a:pt x="8907" y="18238"/>
                  <a:pt x="8190" y="19500"/>
                  <a:pt x="7371" y="20694"/>
                </a:cubicBezTo>
                <a:cubicBezTo>
                  <a:pt x="6996" y="21275"/>
                  <a:pt x="6484" y="21718"/>
                  <a:pt x="5870" y="21991"/>
                </a:cubicBezTo>
                <a:cubicBezTo>
                  <a:pt x="5870" y="21786"/>
                  <a:pt x="5972" y="21616"/>
                  <a:pt x="6143" y="21513"/>
                </a:cubicBezTo>
                <a:cubicBezTo>
                  <a:pt x="6245" y="21445"/>
                  <a:pt x="6314" y="21411"/>
                  <a:pt x="6416" y="21309"/>
                </a:cubicBezTo>
                <a:cubicBezTo>
                  <a:pt x="6518" y="21206"/>
                  <a:pt x="6655" y="21070"/>
                  <a:pt x="6518" y="20933"/>
                </a:cubicBezTo>
                <a:cubicBezTo>
                  <a:pt x="6473" y="20858"/>
                  <a:pt x="6422" y="20829"/>
                  <a:pt x="6369" y="20829"/>
                </a:cubicBezTo>
                <a:cubicBezTo>
                  <a:pt x="6302" y="20829"/>
                  <a:pt x="6234" y="20876"/>
                  <a:pt x="6177" y="20933"/>
                </a:cubicBezTo>
                <a:cubicBezTo>
                  <a:pt x="5836" y="21138"/>
                  <a:pt x="5563" y="21343"/>
                  <a:pt x="5222" y="21548"/>
                </a:cubicBezTo>
                <a:cubicBezTo>
                  <a:pt x="4846" y="21718"/>
                  <a:pt x="4505" y="21957"/>
                  <a:pt x="4130" y="22162"/>
                </a:cubicBezTo>
                <a:cubicBezTo>
                  <a:pt x="4096" y="22179"/>
                  <a:pt x="4061" y="22187"/>
                  <a:pt x="4027" y="22187"/>
                </a:cubicBezTo>
                <a:cubicBezTo>
                  <a:pt x="3993" y="22187"/>
                  <a:pt x="3959" y="22179"/>
                  <a:pt x="3925" y="22162"/>
                </a:cubicBezTo>
                <a:lnTo>
                  <a:pt x="6211" y="20524"/>
                </a:lnTo>
                <a:cubicBezTo>
                  <a:pt x="6279" y="20490"/>
                  <a:pt x="6314" y="20456"/>
                  <a:pt x="6382" y="20456"/>
                </a:cubicBezTo>
                <a:cubicBezTo>
                  <a:pt x="6928" y="20319"/>
                  <a:pt x="7371" y="19978"/>
                  <a:pt x="7713" y="19500"/>
                </a:cubicBezTo>
                <a:cubicBezTo>
                  <a:pt x="8327" y="18784"/>
                  <a:pt x="8873" y="17965"/>
                  <a:pt x="9316" y="17112"/>
                </a:cubicBezTo>
                <a:cubicBezTo>
                  <a:pt x="9385" y="17009"/>
                  <a:pt x="9453" y="16941"/>
                  <a:pt x="9521" y="16873"/>
                </a:cubicBezTo>
                <a:cubicBezTo>
                  <a:pt x="9521" y="16736"/>
                  <a:pt x="9521" y="16566"/>
                  <a:pt x="9521" y="16429"/>
                </a:cubicBezTo>
                <a:cubicBezTo>
                  <a:pt x="10613" y="15747"/>
                  <a:pt x="11125" y="14586"/>
                  <a:pt x="11773" y="13563"/>
                </a:cubicBezTo>
                <a:close/>
                <a:moveTo>
                  <a:pt x="15527" y="21786"/>
                </a:moveTo>
                <a:cubicBezTo>
                  <a:pt x="15629" y="21957"/>
                  <a:pt x="15697" y="22059"/>
                  <a:pt x="15800" y="22230"/>
                </a:cubicBezTo>
                <a:lnTo>
                  <a:pt x="15527" y="22230"/>
                </a:lnTo>
                <a:lnTo>
                  <a:pt x="15527" y="21786"/>
                </a:lnTo>
                <a:close/>
                <a:moveTo>
                  <a:pt x="34738" y="13631"/>
                </a:moveTo>
                <a:cubicBezTo>
                  <a:pt x="35182" y="14586"/>
                  <a:pt x="35250" y="15678"/>
                  <a:pt x="36205" y="16429"/>
                </a:cubicBezTo>
                <a:cubicBezTo>
                  <a:pt x="36274" y="17248"/>
                  <a:pt x="36478" y="18033"/>
                  <a:pt x="36785" y="18784"/>
                </a:cubicBezTo>
                <a:cubicBezTo>
                  <a:pt x="36683" y="18852"/>
                  <a:pt x="36547" y="18920"/>
                  <a:pt x="36478" y="19022"/>
                </a:cubicBezTo>
                <a:cubicBezTo>
                  <a:pt x="36444" y="19159"/>
                  <a:pt x="36410" y="19295"/>
                  <a:pt x="36444" y="19432"/>
                </a:cubicBezTo>
                <a:lnTo>
                  <a:pt x="36444" y="20421"/>
                </a:lnTo>
                <a:lnTo>
                  <a:pt x="36342" y="20421"/>
                </a:lnTo>
                <a:cubicBezTo>
                  <a:pt x="36308" y="20353"/>
                  <a:pt x="36308" y="20251"/>
                  <a:pt x="36274" y="20183"/>
                </a:cubicBezTo>
                <a:cubicBezTo>
                  <a:pt x="36137" y="19534"/>
                  <a:pt x="36035" y="18886"/>
                  <a:pt x="35898" y="18238"/>
                </a:cubicBezTo>
                <a:cubicBezTo>
                  <a:pt x="35898" y="18033"/>
                  <a:pt x="35898" y="17828"/>
                  <a:pt x="35932" y="17658"/>
                </a:cubicBezTo>
                <a:cubicBezTo>
                  <a:pt x="35967" y="17521"/>
                  <a:pt x="35898" y="17385"/>
                  <a:pt x="35762" y="17385"/>
                </a:cubicBezTo>
                <a:cubicBezTo>
                  <a:pt x="35659" y="17385"/>
                  <a:pt x="35591" y="17453"/>
                  <a:pt x="35523" y="17555"/>
                </a:cubicBezTo>
                <a:cubicBezTo>
                  <a:pt x="35489" y="17658"/>
                  <a:pt x="35455" y="17794"/>
                  <a:pt x="35455" y="17896"/>
                </a:cubicBezTo>
                <a:cubicBezTo>
                  <a:pt x="35455" y="18715"/>
                  <a:pt x="35489" y="19500"/>
                  <a:pt x="35591" y="20319"/>
                </a:cubicBezTo>
                <a:cubicBezTo>
                  <a:pt x="35659" y="20899"/>
                  <a:pt x="35386" y="21343"/>
                  <a:pt x="35182" y="21855"/>
                </a:cubicBezTo>
                <a:cubicBezTo>
                  <a:pt x="34977" y="21582"/>
                  <a:pt x="35216" y="21104"/>
                  <a:pt x="34670" y="21104"/>
                </a:cubicBezTo>
                <a:cubicBezTo>
                  <a:pt x="34772" y="20524"/>
                  <a:pt x="34875" y="19978"/>
                  <a:pt x="34977" y="19432"/>
                </a:cubicBezTo>
                <a:cubicBezTo>
                  <a:pt x="35011" y="19261"/>
                  <a:pt x="35079" y="19022"/>
                  <a:pt x="35113" y="18818"/>
                </a:cubicBezTo>
                <a:cubicBezTo>
                  <a:pt x="35113" y="18715"/>
                  <a:pt x="35113" y="18647"/>
                  <a:pt x="35113" y="18545"/>
                </a:cubicBezTo>
                <a:cubicBezTo>
                  <a:pt x="35079" y="18476"/>
                  <a:pt x="34977" y="18374"/>
                  <a:pt x="34909" y="18374"/>
                </a:cubicBezTo>
                <a:cubicBezTo>
                  <a:pt x="34899" y="18369"/>
                  <a:pt x="34889" y="18367"/>
                  <a:pt x="34879" y="18367"/>
                </a:cubicBezTo>
                <a:cubicBezTo>
                  <a:pt x="34814" y="18367"/>
                  <a:pt x="34733" y="18452"/>
                  <a:pt x="34704" y="18511"/>
                </a:cubicBezTo>
                <a:cubicBezTo>
                  <a:pt x="34670" y="18613"/>
                  <a:pt x="34636" y="18749"/>
                  <a:pt x="34636" y="18886"/>
                </a:cubicBezTo>
                <a:cubicBezTo>
                  <a:pt x="34397" y="20012"/>
                  <a:pt x="34158" y="21172"/>
                  <a:pt x="33885" y="22332"/>
                </a:cubicBezTo>
                <a:cubicBezTo>
                  <a:pt x="33919" y="22025"/>
                  <a:pt x="33953" y="21718"/>
                  <a:pt x="33987" y="21411"/>
                </a:cubicBezTo>
                <a:cubicBezTo>
                  <a:pt x="34124" y="20524"/>
                  <a:pt x="34226" y="19637"/>
                  <a:pt x="34363" y="18784"/>
                </a:cubicBezTo>
                <a:cubicBezTo>
                  <a:pt x="34397" y="18681"/>
                  <a:pt x="34363" y="18511"/>
                  <a:pt x="34431" y="18442"/>
                </a:cubicBezTo>
                <a:cubicBezTo>
                  <a:pt x="34602" y="18135"/>
                  <a:pt x="34704" y="17794"/>
                  <a:pt x="34670" y="17419"/>
                </a:cubicBezTo>
                <a:cubicBezTo>
                  <a:pt x="34704" y="17282"/>
                  <a:pt x="34738" y="17146"/>
                  <a:pt x="34840" y="17043"/>
                </a:cubicBezTo>
                <a:cubicBezTo>
                  <a:pt x="34875" y="17180"/>
                  <a:pt x="34909" y="17316"/>
                  <a:pt x="34943" y="17453"/>
                </a:cubicBezTo>
                <a:cubicBezTo>
                  <a:pt x="35011" y="17521"/>
                  <a:pt x="35079" y="17555"/>
                  <a:pt x="35182" y="17555"/>
                </a:cubicBezTo>
                <a:cubicBezTo>
                  <a:pt x="35216" y="17555"/>
                  <a:pt x="35318" y="17453"/>
                  <a:pt x="35318" y="17385"/>
                </a:cubicBezTo>
                <a:cubicBezTo>
                  <a:pt x="35318" y="16975"/>
                  <a:pt x="35318" y="16531"/>
                  <a:pt x="35250" y="16122"/>
                </a:cubicBezTo>
                <a:cubicBezTo>
                  <a:pt x="35250" y="16054"/>
                  <a:pt x="35079" y="15951"/>
                  <a:pt x="35045" y="15917"/>
                </a:cubicBezTo>
                <a:cubicBezTo>
                  <a:pt x="35011" y="15917"/>
                  <a:pt x="34875" y="16020"/>
                  <a:pt x="34875" y="16088"/>
                </a:cubicBezTo>
                <a:cubicBezTo>
                  <a:pt x="34840" y="16224"/>
                  <a:pt x="34840" y="16361"/>
                  <a:pt x="34840" y="16497"/>
                </a:cubicBezTo>
                <a:lnTo>
                  <a:pt x="34738" y="16497"/>
                </a:lnTo>
                <a:lnTo>
                  <a:pt x="34738" y="13631"/>
                </a:lnTo>
                <a:close/>
                <a:moveTo>
                  <a:pt x="40744" y="18238"/>
                </a:moveTo>
                <a:cubicBezTo>
                  <a:pt x="40948" y="18476"/>
                  <a:pt x="41119" y="18715"/>
                  <a:pt x="41290" y="18920"/>
                </a:cubicBezTo>
                <a:lnTo>
                  <a:pt x="41870" y="19568"/>
                </a:lnTo>
                <a:cubicBezTo>
                  <a:pt x="41597" y="19773"/>
                  <a:pt x="41665" y="20012"/>
                  <a:pt x="41767" y="20251"/>
                </a:cubicBezTo>
                <a:cubicBezTo>
                  <a:pt x="42075" y="20865"/>
                  <a:pt x="42382" y="21513"/>
                  <a:pt x="42723" y="22162"/>
                </a:cubicBezTo>
                <a:cubicBezTo>
                  <a:pt x="42757" y="22230"/>
                  <a:pt x="42825" y="22332"/>
                  <a:pt x="42859" y="22435"/>
                </a:cubicBezTo>
                <a:lnTo>
                  <a:pt x="42791" y="22469"/>
                </a:lnTo>
                <a:cubicBezTo>
                  <a:pt x="42552" y="22264"/>
                  <a:pt x="42279" y="22094"/>
                  <a:pt x="42040" y="21923"/>
                </a:cubicBezTo>
                <a:cubicBezTo>
                  <a:pt x="41802" y="21718"/>
                  <a:pt x="41665" y="21377"/>
                  <a:pt x="41699" y="21036"/>
                </a:cubicBezTo>
                <a:cubicBezTo>
                  <a:pt x="41665" y="20865"/>
                  <a:pt x="41699" y="20729"/>
                  <a:pt x="41699" y="20592"/>
                </a:cubicBezTo>
                <a:cubicBezTo>
                  <a:pt x="41699" y="20421"/>
                  <a:pt x="41699" y="20285"/>
                  <a:pt x="41529" y="20251"/>
                </a:cubicBezTo>
                <a:cubicBezTo>
                  <a:pt x="41358" y="20251"/>
                  <a:pt x="41290" y="20421"/>
                  <a:pt x="41256" y="20558"/>
                </a:cubicBezTo>
                <a:cubicBezTo>
                  <a:pt x="41221" y="20660"/>
                  <a:pt x="41221" y="20831"/>
                  <a:pt x="41221" y="20899"/>
                </a:cubicBezTo>
                <a:lnTo>
                  <a:pt x="41221" y="21206"/>
                </a:lnTo>
                <a:cubicBezTo>
                  <a:pt x="41185" y="21225"/>
                  <a:pt x="41153" y="21233"/>
                  <a:pt x="41126" y="21233"/>
                </a:cubicBezTo>
                <a:cubicBezTo>
                  <a:pt x="41051" y="21233"/>
                  <a:pt x="41008" y="21170"/>
                  <a:pt x="40983" y="21070"/>
                </a:cubicBezTo>
                <a:cubicBezTo>
                  <a:pt x="40914" y="20831"/>
                  <a:pt x="40880" y="20558"/>
                  <a:pt x="40846" y="20319"/>
                </a:cubicBezTo>
                <a:cubicBezTo>
                  <a:pt x="40744" y="19637"/>
                  <a:pt x="40710" y="18920"/>
                  <a:pt x="40744" y="18238"/>
                </a:cubicBezTo>
                <a:close/>
                <a:moveTo>
                  <a:pt x="15083" y="15132"/>
                </a:moveTo>
                <a:cubicBezTo>
                  <a:pt x="15083" y="15337"/>
                  <a:pt x="15117" y="15542"/>
                  <a:pt x="15186" y="15712"/>
                </a:cubicBezTo>
                <a:cubicBezTo>
                  <a:pt x="15322" y="16190"/>
                  <a:pt x="15459" y="16668"/>
                  <a:pt x="15595" y="17112"/>
                </a:cubicBezTo>
                <a:cubicBezTo>
                  <a:pt x="15732" y="17419"/>
                  <a:pt x="15800" y="17726"/>
                  <a:pt x="15800" y="18067"/>
                </a:cubicBezTo>
                <a:cubicBezTo>
                  <a:pt x="15800" y="18238"/>
                  <a:pt x="15834" y="18408"/>
                  <a:pt x="15936" y="18579"/>
                </a:cubicBezTo>
                <a:cubicBezTo>
                  <a:pt x="16104" y="19047"/>
                  <a:pt x="16271" y="19516"/>
                  <a:pt x="16471" y="20049"/>
                </a:cubicBezTo>
                <a:lnTo>
                  <a:pt x="16471" y="20049"/>
                </a:lnTo>
                <a:cubicBezTo>
                  <a:pt x="16171" y="20122"/>
                  <a:pt x="16006" y="20425"/>
                  <a:pt x="16107" y="20729"/>
                </a:cubicBezTo>
                <a:cubicBezTo>
                  <a:pt x="16175" y="21002"/>
                  <a:pt x="16243" y="21309"/>
                  <a:pt x="16346" y="21582"/>
                </a:cubicBezTo>
                <a:cubicBezTo>
                  <a:pt x="16448" y="21889"/>
                  <a:pt x="16585" y="22196"/>
                  <a:pt x="16687" y="22537"/>
                </a:cubicBezTo>
                <a:cubicBezTo>
                  <a:pt x="16346" y="22230"/>
                  <a:pt x="16141" y="21855"/>
                  <a:pt x="16073" y="21411"/>
                </a:cubicBezTo>
                <a:cubicBezTo>
                  <a:pt x="15868" y="20694"/>
                  <a:pt x="15732" y="19944"/>
                  <a:pt x="15561" y="19193"/>
                </a:cubicBezTo>
                <a:cubicBezTo>
                  <a:pt x="15493" y="18988"/>
                  <a:pt x="15459" y="18749"/>
                  <a:pt x="15424" y="18545"/>
                </a:cubicBezTo>
                <a:cubicBezTo>
                  <a:pt x="15390" y="17555"/>
                  <a:pt x="14913" y="16600"/>
                  <a:pt x="14981" y="15576"/>
                </a:cubicBezTo>
                <a:cubicBezTo>
                  <a:pt x="14947" y="15405"/>
                  <a:pt x="14981" y="15269"/>
                  <a:pt x="15083" y="15132"/>
                </a:cubicBezTo>
                <a:close/>
                <a:moveTo>
                  <a:pt x="8122" y="21923"/>
                </a:moveTo>
                <a:cubicBezTo>
                  <a:pt x="8054" y="22366"/>
                  <a:pt x="7542" y="22264"/>
                  <a:pt x="7371" y="22639"/>
                </a:cubicBezTo>
                <a:cubicBezTo>
                  <a:pt x="7576" y="22025"/>
                  <a:pt x="7679" y="21923"/>
                  <a:pt x="8122" y="21923"/>
                </a:cubicBezTo>
                <a:close/>
                <a:moveTo>
                  <a:pt x="43098" y="21684"/>
                </a:moveTo>
                <a:lnTo>
                  <a:pt x="44088" y="22878"/>
                </a:lnTo>
                <a:cubicBezTo>
                  <a:pt x="43610" y="22605"/>
                  <a:pt x="43269" y="22196"/>
                  <a:pt x="43098" y="21684"/>
                </a:cubicBezTo>
                <a:close/>
                <a:moveTo>
                  <a:pt x="17745" y="19910"/>
                </a:moveTo>
                <a:cubicBezTo>
                  <a:pt x="17813" y="20012"/>
                  <a:pt x="17881" y="20114"/>
                  <a:pt x="17950" y="20217"/>
                </a:cubicBezTo>
                <a:cubicBezTo>
                  <a:pt x="18325" y="20660"/>
                  <a:pt x="18666" y="21104"/>
                  <a:pt x="19041" y="21582"/>
                </a:cubicBezTo>
                <a:cubicBezTo>
                  <a:pt x="19144" y="21650"/>
                  <a:pt x="19178" y="21786"/>
                  <a:pt x="19212" y="21923"/>
                </a:cubicBezTo>
                <a:cubicBezTo>
                  <a:pt x="19212" y="22094"/>
                  <a:pt x="19280" y="22230"/>
                  <a:pt x="19383" y="22332"/>
                </a:cubicBezTo>
                <a:cubicBezTo>
                  <a:pt x="19519" y="22537"/>
                  <a:pt x="19656" y="22742"/>
                  <a:pt x="19792" y="22912"/>
                </a:cubicBezTo>
                <a:lnTo>
                  <a:pt x="19519" y="23015"/>
                </a:lnTo>
                <a:cubicBezTo>
                  <a:pt x="19485" y="23015"/>
                  <a:pt x="19451" y="22981"/>
                  <a:pt x="19451" y="22981"/>
                </a:cubicBezTo>
                <a:cubicBezTo>
                  <a:pt x="19280" y="22401"/>
                  <a:pt x="18837" y="22025"/>
                  <a:pt x="18666" y="21445"/>
                </a:cubicBezTo>
                <a:cubicBezTo>
                  <a:pt x="18666" y="21377"/>
                  <a:pt x="18530" y="21275"/>
                  <a:pt x="18496" y="21275"/>
                </a:cubicBezTo>
                <a:cubicBezTo>
                  <a:pt x="18257" y="21275"/>
                  <a:pt x="18154" y="21104"/>
                  <a:pt x="18086" y="20933"/>
                </a:cubicBezTo>
                <a:cubicBezTo>
                  <a:pt x="17950" y="20592"/>
                  <a:pt x="17813" y="20285"/>
                  <a:pt x="17677" y="19944"/>
                </a:cubicBezTo>
                <a:lnTo>
                  <a:pt x="17745" y="19910"/>
                </a:lnTo>
                <a:close/>
                <a:moveTo>
                  <a:pt x="28127" y="17622"/>
                </a:moveTo>
                <a:cubicBezTo>
                  <a:pt x="28099" y="17725"/>
                  <a:pt x="28067" y="17828"/>
                  <a:pt x="28016" y="17930"/>
                </a:cubicBezTo>
                <a:cubicBezTo>
                  <a:pt x="27879" y="18135"/>
                  <a:pt x="27709" y="18340"/>
                  <a:pt x="27538" y="18511"/>
                </a:cubicBezTo>
                <a:cubicBezTo>
                  <a:pt x="26890" y="19125"/>
                  <a:pt x="26207" y="19739"/>
                  <a:pt x="25559" y="20353"/>
                </a:cubicBezTo>
                <a:cubicBezTo>
                  <a:pt x="25354" y="20524"/>
                  <a:pt x="25115" y="20660"/>
                  <a:pt x="24911" y="20797"/>
                </a:cubicBezTo>
                <a:cubicBezTo>
                  <a:pt x="24774" y="20865"/>
                  <a:pt x="24672" y="20899"/>
                  <a:pt x="24740" y="21070"/>
                </a:cubicBezTo>
                <a:cubicBezTo>
                  <a:pt x="24766" y="21202"/>
                  <a:pt x="24834" y="21252"/>
                  <a:pt x="24942" y="21252"/>
                </a:cubicBezTo>
                <a:cubicBezTo>
                  <a:pt x="24974" y="21252"/>
                  <a:pt x="25009" y="21248"/>
                  <a:pt x="25047" y="21240"/>
                </a:cubicBezTo>
                <a:cubicBezTo>
                  <a:pt x="25252" y="21172"/>
                  <a:pt x="25423" y="21104"/>
                  <a:pt x="25593" y="21036"/>
                </a:cubicBezTo>
                <a:lnTo>
                  <a:pt x="25593" y="21036"/>
                </a:lnTo>
                <a:cubicBezTo>
                  <a:pt x="25150" y="21752"/>
                  <a:pt x="24706" y="22503"/>
                  <a:pt x="23853" y="22810"/>
                </a:cubicBezTo>
                <a:cubicBezTo>
                  <a:pt x="23785" y="22844"/>
                  <a:pt x="23716" y="22844"/>
                  <a:pt x="23682" y="22878"/>
                </a:cubicBezTo>
                <a:cubicBezTo>
                  <a:pt x="23533" y="23003"/>
                  <a:pt x="23393" y="23050"/>
                  <a:pt x="23260" y="23050"/>
                </a:cubicBezTo>
                <a:cubicBezTo>
                  <a:pt x="23029" y="23050"/>
                  <a:pt x="22820" y="22906"/>
                  <a:pt x="22624" y="22776"/>
                </a:cubicBezTo>
                <a:cubicBezTo>
                  <a:pt x="22454" y="22639"/>
                  <a:pt x="22283" y="22503"/>
                  <a:pt x="22147" y="22332"/>
                </a:cubicBezTo>
                <a:cubicBezTo>
                  <a:pt x="21976" y="22196"/>
                  <a:pt x="21908" y="21957"/>
                  <a:pt x="22044" y="21821"/>
                </a:cubicBezTo>
                <a:lnTo>
                  <a:pt x="22044" y="21821"/>
                </a:lnTo>
                <a:lnTo>
                  <a:pt x="22420" y="21855"/>
                </a:lnTo>
                <a:cubicBezTo>
                  <a:pt x="22469" y="21855"/>
                  <a:pt x="22523" y="21864"/>
                  <a:pt x="22576" y="21864"/>
                </a:cubicBezTo>
                <a:cubicBezTo>
                  <a:pt x="22667" y="21864"/>
                  <a:pt x="22752" y="21836"/>
                  <a:pt x="22795" y="21684"/>
                </a:cubicBezTo>
                <a:cubicBezTo>
                  <a:pt x="22829" y="21479"/>
                  <a:pt x="22659" y="21445"/>
                  <a:pt x="22488" y="21377"/>
                </a:cubicBezTo>
                <a:cubicBezTo>
                  <a:pt x="22044" y="21240"/>
                  <a:pt x="21635" y="21138"/>
                  <a:pt x="21191" y="21002"/>
                </a:cubicBezTo>
                <a:cubicBezTo>
                  <a:pt x="20952" y="20933"/>
                  <a:pt x="20782" y="20729"/>
                  <a:pt x="20816" y="20490"/>
                </a:cubicBezTo>
                <a:lnTo>
                  <a:pt x="20816" y="20490"/>
                </a:lnTo>
                <a:lnTo>
                  <a:pt x="21157" y="20592"/>
                </a:lnTo>
                <a:cubicBezTo>
                  <a:pt x="21288" y="20636"/>
                  <a:pt x="21419" y="20693"/>
                  <a:pt x="21550" y="20693"/>
                </a:cubicBezTo>
                <a:cubicBezTo>
                  <a:pt x="21624" y="20693"/>
                  <a:pt x="21698" y="20675"/>
                  <a:pt x="21771" y="20626"/>
                </a:cubicBezTo>
                <a:cubicBezTo>
                  <a:pt x="21791" y="20616"/>
                  <a:pt x="21817" y="20612"/>
                  <a:pt x="21845" y="20612"/>
                </a:cubicBezTo>
                <a:cubicBezTo>
                  <a:pt x="21914" y="20612"/>
                  <a:pt x="21996" y="20636"/>
                  <a:pt x="22044" y="20660"/>
                </a:cubicBezTo>
                <a:cubicBezTo>
                  <a:pt x="22317" y="20763"/>
                  <a:pt x="22556" y="20899"/>
                  <a:pt x="22829" y="21002"/>
                </a:cubicBezTo>
                <a:cubicBezTo>
                  <a:pt x="22863" y="21013"/>
                  <a:pt x="22901" y="21021"/>
                  <a:pt x="22939" y="21021"/>
                </a:cubicBezTo>
                <a:cubicBezTo>
                  <a:pt x="23015" y="21021"/>
                  <a:pt x="23091" y="20990"/>
                  <a:pt x="23136" y="20899"/>
                </a:cubicBezTo>
                <a:cubicBezTo>
                  <a:pt x="23205" y="20797"/>
                  <a:pt x="23136" y="20626"/>
                  <a:pt x="23034" y="20592"/>
                </a:cubicBezTo>
                <a:cubicBezTo>
                  <a:pt x="22829" y="20490"/>
                  <a:pt x="22659" y="20387"/>
                  <a:pt x="22488" y="20285"/>
                </a:cubicBezTo>
                <a:cubicBezTo>
                  <a:pt x="22897" y="20012"/>
                  <a:pt x="23341" y="19773"/>
                  <a:pt x="23785" y="19568"/>
                </a:cubicBezTo>
                <a:cubicBezTo>
                  <a:pt x="24262" y="19364"/>
                  <a:pt x="24706" y="19125"/>
                  <a:pt x="25184" y="18886"/>
                </a:cubicBezTo>
                <a:cubicBezTo>
                  <a:pt x="25218" y="18988"/>
                  <a:pt x="25218" y="19057"/>
                  <a:pt x="25252" y="19125"/>
                </a:cubicBezTo>
                <a:cubicBezTo>
                  <a:pt x="25302" y="19351"/>
                  <a:pt x="25519" y="19485"/>
                  <a:pt x="25739" y="19485"/>
                </a:cubicBezTo>
                <a:cubicBezTo>
                  <a:pt x="25818" y="19485"/>
                  <a:pt x="25897" y="19468"/>
                  <a:pt x="25968" y="19432"/>
                </a:cubicBezTo>
                <a:cubicBezTo>
                  <a:pt x="26139" y="19364"/>
                  <a:pt x="26276" y="19261"/>
                  <a:pt x="26412" y="19159"/>
                </a:cubicBezTo>
                <a:cubicBezTo>
                  <a:pt x="27026" y="18681"/>
                  <a:pt x="27572" y="18135"/>
                  <a:pt x="28118" y="17623"/>
                </a:cubicBezTo>
                <a:cubicBezTo>
                  <a:pt x="28121" y="17623"/>
                  <a:pt x="28124" y="17623"/>
                  <a:pt x="28127" y="17622"/>
                </a:cubicBezTo>
                <a:close/>
                <a:moveTo>
                  <a:pt x="27504" y="20626"/>
                </a:moveTo>
                <a:cubicBezTo>
                  <a:pt x="27197" y="21275"/>
                  <a:pt x="26890" y="21889"/>
                  <a:pt x="26276" y="22196"/>
                </a:cubicBezTo>
                <a:cubicBezTo>
                  <a:pt x="25866" y="22708"/>
                  <a:pt x="25252" y="22878"/>
                  <a:pt x="24706" y="23117"/>
                </a:cubicBezTo>
                <a:lnTo>
                  <a:pt x="27504" y="20626"/>
                </a:lnTo>
                <a:close/>
                <a:moveTo>
                  <a:pt x="11193" y="21718"/>
                </a:moveTo>
                <a:lnTo>
                  <a:pt x="11193" y="21718"/>
                </a:lnTo>
                <a:cubicBezTo>
                  <a:pt x="10988" y="22196"/>
                  <a:pt x="10715" y="22674"/>
                  <a:pt x="10340" y="23083"/>
                </a:cubicBezTo>
                <a:cubicBezTo>
                  <a:pt x="10156" y="23298"/>
                  <a:pt x="9890" y="23429"/>
                  <a:pt x="9615" y="23429"/>
                </a:cubicBezTo>
                <a:cubicBezTo>
                  <a:pt x="9584" y="23429"/>
                  <a:pt x="9553" y="23428"/>
                  <a:pt x="9521" y="23424"/>
                </a:cubicBezTo>
                <a:lnTo>
                  <a:pt x="9521" y="23424"/>
                </a:lnTo>
                <a:cubicBezTo>
                  <a:pt x="9521" y="23424"/>
                  <a:pt x="9521" y="23424"/>
                  <a:pt x="9521" y="23424"/>
                </a:cubicBezTo>
                <a:cubicBezTo>
                  <a:pt x="9658" y="23322"/>
                  <a:pt x="9794" y="23220"/>
                  <a:pt x="9897" y="23117"/>
                </a:cubicBezTo>
                <a:cubicBezTo>
                  <a:pt x="10340" y="22639"/>
                  <a:pt x="10750" y="22162"/>
                  <a:pt x="11193" y="21718"/>
                </a:cubicBezTo>
                <a:close/>
                <a:moveTo>
                  <a:pt x="34533" y="21718"/>
                </a:moveTo>
                <a:lnTo>
                  <a:pt x="34533" y="21718"/>
                </a:lnTo>
                <a:cubicBezTo>
                  <a:pt x="34839" y="22296"/>
                  <a:pt x="34739" y="22976"/>
                  <a:pt x="34333" y="23454"/>
                </a:cubicBezTo>
                <a:lnTo>
                  <a:pt x="34333" y="23454"/>
                </a:lnTo>
                <a:cubicBezTo>
                  <a:pt x="34400" y="22822"/>
                  <a:pt x="34466" y="22287"/>
                  <a:pt x="34533" y="21718"/>
                </a:cubicBezTo>
                <a:close/>
                <a:moveTo>
                  <a:pt x="18837" y="23117"/>
                </a:moveTo>
                <a:lnTo>
                  <a:pt x="18837" y="23117"/>
                </a:lnTo>
                <a:cubicBezTo>
                  <a:pt x="19178" y="23322"/>
                  <a:pt x="19246" y="23493"/>
                  <a:pt x="19144" y="23766"/>
                </a:cubicBezTo>
                <a:cubicBezTo>
                  <a:pt x="19007" y="23527"/>
                  <a:pt x="18905" y="23322"/>
                  <a:pt x="18837" y="23117"/>
                </a:cubicBezTo>
                <a:close/>
                <a:moveTo>
                  <a:pt x="30025" y="18743"/>
                </a:moveTo>
                <a:cubicBezTo>
                  <a:pt x="30302" y="18743"/>
                  <a:pt x="30502" y="18921"/>
                  <a:pt x="30746" y="19057"/>
                </a:cubicBezTo>
                <a:cubicBezTo>
                  <a:pt x="30473" y="20183"/>
                  <a:pt x="30029" y="21240"/>
                  <a:pt x="29483" y="22230"/>
                </a:cubicBezTo>
                <a:cubicBezTo>
                  <a:pt x="29517" y="22128"/>
                  <a:pt x="29551" y="21991"/>
                  <a:pt x="29586" y="21855"/>
                </a:cubicBezTo>
                <a:lnTo>
                  <a:pt x="30336" y="19568"/>
                </a:lnTo>
                <a:cubicBezTo>
                  <a:pt x="30370" y="19466"/>
                  <a:pt x="30370" y="19364"/>
                  <a:pt x="30370" y="19295"/>
                </a:cubicBezTo>
                <a:cubicBezTo>
                  <a:pt x="30336" y="19193"/>
                  <a:pt x="30268" y="19091"/>
                  <a:pt x="30234" y="19022"/>
                </a:cubicBezTo>
                <a:cubicBezTo>
                  <a:pt x="30131" y="19057"/>
                  <a:pt x="30029" y="19125"/>
                  <a:pt x="29961" y="19193"/>
                </a:cubicBezTo>
                <a:cubicBezTo>
                  <a:pt x="29927" y="19261"/>
                  <a:pt x="29893" y="19364"/>
                  <a:pt x="29893" y="19466"/>
                </a:cubicBezTo>
                <a:cubicBezTo>
                  <a:pt x="29620" y="20217"/>
                  <a:pt x="29381" y="21002"/>
                  <a:pt x="29108" y="21752"/>
                </a:cubicBezTo>
                <a:cubicBezTo>
                  <a:pt x="29074" y="21889"/>
                  <a:pt x="29005" y="21991"/>
                  <a:pt x="28937" y="22196"/>
                </a:cubicBezTo>
                <a:cubicBezTo>
                  <a:pt x="28903" y="22059"/>
                  <a:pt x="28903" y="21991"/>
                  <a:pt x="28835" y="21923"/>
                </a:cubicBezTo>
                <a:cubicBezTo>
                  <a:pt x="28780" y="21895"/>
                  <a:pt x="28702" y="21845"/>
                  <a:pt x="28638" y="21845"/>
                </a:cubicBezTo>
                <a:cubicBezTo>
                  <a:pt x="28623" y="21845"/>
                  <a:pt x="28609" y="21848"/>
                  <a:pt x="28596" y="21855"/>
                </a:cubicBezTo>
                <a:cubicBezTo>
                  <a:pt x="28494" y="21889"/>
                  <a:pt x="28459" y="21957"/>
                  <a:pt x="28425" y="22059"/>
                </a:cubicBezTo>
                <a:cubicBezTo>
                  <a:pt x="28391" y="22298"/>
                  <a:pt x="28391" y="22571"/>
                  <a:pt x="28391" y="22810"/>
                </a:cubicBezTo>
                <a:cubicBezTo>
                  <a:pt x="28391" y="23049"/>
                  <a:pt x="28186" y="23288"/>
                  <a:pt x="27948" y="23322"/>
                </a:cubicBezTo>
                <a:cubicBezTo>
                  <a:pt x="27982" y="23185"/>
                  <a:pt x="27982" y="23151"/>
                  <a:pt x="28016" y="22981"/>
                </a:cubicBezTo>
                <a:cubicBezTo>
                  <a:pt x="28050" y="22844"/>
                  <a:pt x="28016" y="22708"/>
                  <a:pt x="27845" y="22674"/>
                </a:cubicBezTo>
                <a:cubicBezTo>
                  <a:pt x="27823" y="22669"/>
                  <a:pt x="27803" y="22667"/>
                  <a:pt x="27785" y="22667"/>
                </a:cubicBezTo>
                <a:cubicBezTo>
                  <a:pt x="27665" y="22667"/>
                  <a:pt x="27632" y="22760"/>
                  <a:pt x="27572" y="22878"/>
                </a:cubicBezTo>
                <a:cubicBezTo>
                  <a:pt x="27436" y="23288"/>
                  <a:pt x="27129" y="23663"/>
                  <a:pt x="26719" y="23834"/>
                </a:cubicBezTo>
                <a:cubicBezTo>
                  <a:pt x="26787" y="23766"/>
                  <a:pt x="26822" y="23663"/>
                  <a:pt x="26890" y="23595"/>
                </a:cubicBezTo>
                <a:cubicBezTo>
                  <a:pt x="27606" y="22537"/>
                  <a:pt x="28391" y="21513"/>
                  <a:pt x="29074" y="20456"/>
                </a:cubicBezTo>
                <a:cubicBezTo>
                  <a:pt x="29313" y="20080"/>
                  <a:pt x="29483" y="19671"/>
                  <a:pt x="29620" y="19261"/>
                </a:cubicBezTo>
                <a:cubicBezTo>
                  <a:pt x="29688" y="19091"/>
                  <a:pt x="29756" y="18920"/>
                  <a:pt x="29790" y="18784"/>
                </a:cubicBezTo>
                <a:cubicBezTo>
                  <a:pt x="29875" y="18755"/>
                  <a:pt x="29953" y="18743"/>
                  <a:pt x="30025" y="18743"/>
                </a:cubicBezTo>
                <a:close/>
                <a:moveTo>
                  <a:pt x="7098" y="21923"/>
                </a:moveTo>
                <a:lnTo>
                  <a:pt x="7098" y="21923"/>
                </a:lnTo>
                <a:cubicBezTo>
                  <a:pt x="6416" y="22708"/>
                  <a:pt x="5631" y="23458"/>
                  <a:pt x="4812" y="24141"/>
                </a:cubicBezTo>
                <a:lnTo>
                  <a:pt x="4744" y="24039"/>
                </a:lnTo>
                <a:lnTo>
                  <a:pt x="5017" y="23731"/>
                </a:lnTo>
                <a:cubicBezTo>
                  <a:pt x="5222" y="23458"/>
                  <a:pt x="5426" y="23185"/>
                  <a:pt x="5631" y="22912"/>
                </a:cubicBezTo>
                <a:cubicBezTo>
                  <a:pt x="5802" y="22605"/>
                  <a:pt x="6075" y="22366"/>
                  <a:pt x="6416" y="22230"/>
                </a:cubicBezTo>
                <a:cubicBezTo>
                  <a:pt x="6655" y="22128"/>
                  <a:pt x="6860" y="22025"/>
                  <a:pt x="7098" y="21923"/>
                </a:cubicBezTo>
                <a:close/>
                <a:moveTo>
                  <a:pt x="16619" y="20421"/>
                </a:moveTo>
                <a:lnTo>
                  <a:pt x="16619" y="20421"/>
                </a:lnTo>
                <a:cubicBezTo>
                  <a:pt x="16721" y="20558"/>
                  <a:pt x="16789" y="20694"/>
                  <a:pt x="16824" y="20797"/>
                </a:cubicBezTo>
                <a:cubicBezTo>
                  <a:pt x="17028" y="21275"/>
                  <a:pt x="17233" y="21752"/>
                  <a:pt x="17438" y="22196"/>
                </a:cubicBezTo>
                <a:cubicBezTo>
                  <a:pt x="17642" y="22605"/>
                  <a:pt x="17847" y="23015"/>
                  <a:pt x="18120" y="23424"/>
                </a:cubicBezTo>
                <a:cubicBezTo>
                  <a:pt x="18291" y="23697"/>
                  <a:pt x="18496" y="23970"/>
                  <a:pt x="18734" y="24209"/>
                </a:cubicBezTo>
                <a:cubicBezTo>
                  <a:pt x="18530" y="24209"/>
                  <a:pt x="18393" y="24107"/>
                  <a:pt x="18291" y="23970"/>
                </a:cubicBezTo>
                <a:cubicBezTo>
                  <a:pt x="18086" y="23766"/>
                  <a:pt x="17915" y="23527"/>
                  <a:pt x="17745" y="23322"/>
                </a:cubicBezTo>
                <a:cubicBezTo>
                  <a:pt x="17267" y="22605"/>
                  <a:pt x="16926" y="21855"/>
                  <a:pt x="16653" y="21070"/>
                </a:cubicBezTo>
                <a:cubicBezTo>
                  <a:pt x="16551" y="20865"/>
                  <a:pt x="16551" y="20626"/>
                  <a:pt x="16619" y="20421"/>
                </a:cubicBezTo>
                <a:close/>
                <a:moveTo>
                  <a:pt x="7508" y="23151"/>
                </a:moveTo>
                <a:lnTo>
                  <a:pt x="7781" y="23356"/>
                </a:lnTo>
                <a:lnTo>
                  <a:pt x="6825" y="24243"/>
                </a:lnTo>
                <a:lnTo>
                  <a:pt x="6723" y="24175"/>
                </a:lnTo>
                <a:cubicBezTo>
                  <a:pt x="6962" y="23800"/>
                  <a:pt x="7235" y="23458"/>
                  <a:pt x="7508" y="23151"/>
                </a:cubicBezTo>
                <a:close/>
                <a:moveTo>
                  <a:pt x="13172" y="16975"/>
                </a:moveTo>
                <a:lnTo>
                  <a:pt x="13275" y="17009"/>
                </a:lnTo>
                <a:cubicBezTo>
                  <a:pt x="13241" y="17521"/>
                  <a:pt x="13172" y="18033"/>
                  <a:pt x="13206" y="18545"/>
                </a:cubicBezTo>
                <a:cubicBezTo>
                  <a:pt x="13206" y="18920"/>
                  <a:pt x="13036" y="19227"/>
                  <a:pt x="12729" y="19398"/>
                </a:cubicBezTo>
                <a:cubicBezTo>
                  <a:pt x="12763" y="19227"/>
                  <a:pt x="12763" y="19057"/>
                  <a:pt x="12763" y="18886"/>
                </a:cubicBezTo>
                <a:cubicBezTo>
                  <a:pt x="12763" y="18784"/>
                  <a:pt x="12695" y="18715"/>
                  <a:pt x="12592" y="18681"/>
                </a:cubicBezTo>
                <a:cubicBezTo>
                  <a:pt x="12490" y="18681"/>
                  <a:pt x="12422" y="18749"/>
                  <a:pt x="12353" y="18818"/>
                </a:cubicBezTo>
                <a:cubicBezTo>
                  <a:pt x="12217" y="19159"/>
                  <a:pt x="12115" y="19466"/>
                  <a:pt x="12012" y="19807"/>
                </a:cubicBezTo>
                <a:cubicBezTo>
                  <a:pt x="11978" y="19978"/>
                  <a:pt x="11842" y="20114"/>
                  <a:pt x="11671" y="20183"/>
                </a:cubicBezTo>
                <a:cubicBezTo>
                  <a:pt x="11500" y="20217"/>
                  <a:pt x="11364" y="20285"/>
                  <a:pt x="11227" y="20387"/>
                </a:cubicBezTo>
                <a:cubicBezTo>
                  <a:pt x="11159" y="20456"/>
                  <a:pt x="11091" y="20558"/>
                  <a:pt x="11091" y="20694"/>
                </a:cubicBezTo>
                <a:cubicBezTo>
                  <a:pt x="11091" y="20799"/>
                  <a:pt x="11190" y="20843"/>
                  <a:pt x="11298" y="20843"/>
                </a:cubicBezTo>
                <a:cubicBezTo>
                  <a:pt x="11332" y="20843"/>
                  <a:pt x="11366" y="20839"/>
                  <a:pt x="11398" y="20831"/>
                </a:cubicBezTo>
                <a:lnTo>
                  <a:pt x="11671" y="20763"/>
                </a:lnTo>
                <a:lnTo>
                  <a:pt x="11671" y="20763"/>
                </a:lnTo>
                <a:cubicBezTo>
                  <a:pt x="11603" y="20899"/>
                  <a:pt x="11569" y="21036"/>
                  <a:pt x="11534" y="21172"/>
                </a:cubicBezTo>
                <a:cubicBezTo>
                  <a:pt x="11432" y="21138"/>
                  <a:pt x="11330" y="21104"/>
                  <a:pt x="11227" y="21104"/>
                </a:cubicBezTo>
                <a:cubicBezTo>
                  <a:pt x="11125" y="21138"/>
                  <a:pt x="11057" y="21206"/>
                  <a:pt x="10988" y="21275"/>
                </a:cubicBezTo>
                <a:cubicBezTo>
                  <a:pt x="10784" y="21513"/>
                  <a:pt x="10579" y="21752"/>
                  <a:pt x="10340" y="21957"/>
                </a:cubicBezTo>
                <a:cubicBezTo>
                  <a:pt x="10340" y="21889"/>
                  <a:pt x="10374" y="21821"/>
                  <a:pt x="10408" y="21752"/>
                </a:cubicBezTo>
                <a:cubicBezTo>
                  <a:pt x="10545" y="21548"/>
                  <a:pt x="10647" y="21377"/>
                  <a:pt x="10818" y="21104"/>
                </a:cubicBezTo>
                <a:cubicBezTo>
                  <a:pt x="10988" y="20831"/>
                  <a:pt x="11023" y="20660"/>
                  <a:pt x="10886" y="20592"/>
                </a:cubicBezTo>
                <a:cubicBezTo>
                  <a:pt x="10841" y="20573"/>
                  <a:pt x="10801" y="20564"/>
                  <a:pt x="10765" y="20564"/>
                </a:cubicBezTo>
                <a:cubicBezTo>
                  <a:pt x="10609" y="20564"/>
                  <a:pt x="10526" y="20720"/>
                  <a:pt x="10442" y="20831"/>
                </a:cubicBezTo>
                <a:cubicBezTo>
                  <a:pt x="9999" y="21513"/>
                  <a:pt x="9521" y="22230"/>
                  <a:pt x="9043" y="22912"/>
                </a:cubicBezTo>
                <a:cubicBezTo>
                  <a:pt x="8941" y="23049"/>
                  <a:pt x="8839" y="23185"/>
                  <a:pt x="8702" y="23322"/>
                </a:cubicBezTo>
                <a:cubicBezTo>
                  <a:pt x="8532" y="23493"/>
                  <a:pt x="8361" y="23595"/>
                  <a:pt x="8463" y="23868"/>
                </a:cubicBezTo>
                <a:lnTo>
                  <a:pt x="7371" y="24482"/>
                </a:lnTo>
                <a:lnTo>
                  <a:pt x="7337" y="24482"/>
                </a:lnTo>
                <a:cubicBezTo>
                  <a:pt x="7474" y="24346"/>
                  <a:pt x="7576" y="24243"/>
                  <a:pt x="7679" y="24141"/>
                </a:cubicBezTo>
                <a:cubicBezTo>
                  <a:pt x="8054" y="23731"/>
                  <a:pt x="8429" y="23356"/>
                  <a:pt x="8805" y="22912"/>
                </a:cubicBezTo>
                <a:cubicBezTo>
                  <a:pt x="8873" y="22844"/>
                  <a:pt x="8941" y="22776"/>
                  <a:pt x="8975" y="22708"/>
                </a:cubicBezTo>
                <a:cubicBezTo>
                  <a:pt x="9078" y="22639"/>
                  <a:pt x="9078" y="22469"/>
                  <a:pt x="8975" y="22366"/>
                </a:cubicBezTo>
                <a:cubicBezTo>
                  <a:pt x="8929" y="22320"/>
                  <a:pt x="8876" y="22302"/>
                  <a:pt x="8822" y="22302"/>
                </a:cubicBezTo>
                <a:cubicBezTo>
                  <a:pt x="8757" y="22302"/>
                  <a:pt x="8690" y="22329"/>
                  <a:pt x="8634" y="22366"/>
                </a:cubicBezTo>
                <a:cubicBezTo>
                  <a:pt x="8600" y="22401"/>
                  <a:pt x="8532" y="22435"/>
                  <a:pt x="8497" y="22469"/>
                </a:cubicBezTo>
                <a:cubicBezTo>
                  <a:pt x="8566" y="22025"/>
                  <a:pt x="8736" y="21616"/>
                  <a:pt x="8907" y="21240"/>
                </a:cubicBezTo>
                <a:cubicBezTo>
                  <a:pt x="9180" y="20899"/>
                  <a:pt x="9487" y="20558"/>
                  <a:pt x="9828" y="20285"/>
                </a:cubicBezTo>
                <a:cubicBezTo>
                  <a:pt x="10238" y="19944"/>
                  <a:pt x="10647" y="19637"/>
                  <a:pt x="11057" y="19295"/>
                </a:cubicBezTo>
                <a:cubicBezTo>
                  <a:pt x="11125" y="19193"/>
                  <a:pt x="11227" y="19125"/>
                  <a:pt x="11296" y="19022"/>
                </a:cubicBezTo>
                <a:cubicBezTo>
                  <a:pt x="11398" y="18920"/>
                  <a:pt x="11398" y="18784"/>
                  <a:pt x="11296" y="18681"/>
                </a:cubicBezTo>
                <a:cubicBezTo>
                  <a:pt x="11256" y="18655"/>
                  <a:pt x="11217" y="18644"/>
                  <a:pt x="11178" y="18644"/>
                </a:cubicBezTo>
                <a:cubicBezTo>
                  <a:pt x="11115" y="18644"/>
                  <a:pt x="11052" y="18673"/>
                  <a:pt x="10988" y="18715"/>
                </a:cubicBezTo>
                <a:lnTo>
                  <a:pt x="10477" y="19227"/>
                </a:lnTo>
                <a:cubicBezTo>
                  <a:pt x="10511" y="18988"/>
                  <a:pt x="10511" y="18988"/>
                  <a:pt x="10750" y="18818"/>
                </a:cubicBezTo>
                <a:cubicBezTo>
                  <a:pt x="10886" y="18681"/>
                  <a:pt x="11057" y="18579"/>
                  <a:pt x="11261" y="18545"/>
                </a:cubicBezTo>
                <a:cubicBezTo>
                  <a:pt x="11432" y="18511"/>
                  <a:pt x="11603" y="18408"/>
                  <a:pt x="11773" y="18306"/>
                </a:cubicBezTo>
                <a:lnTo>
                  <a:pt x="11773" y="18306"/>
                </a:lnTo>
                <a:cubicBezTo>
                  <a:pt x="11637" y="18886"/>
                  <a:pt x="11569" y="19398"/>
                  <a:pt x="11091" y="19739"/>
                </a:cubicBezTo>
                <a:lnTo>
                  <a:pt x="11057" y="19773"/>
                </a:lnTo>
                <a:cubicBezTo>
                  <a:pt x="10954" y="19841"/>
                  <a:pt x="10852" y="19978"/>
                  <a:pt x="10954" y="20114"/>
                </a:cubicBezTo>
                <a:cubicBezTo>
                  <a:pt x="11006" y="20183"/>
                  <a:pt x="11074" y="20208"/>
                  <a:pt x="11142" y="20208"/>
                </a:cubicBezTo>
                <a:cubicBezTo>
                  <a:pt x="11210" y="20208"/>
                  <a:pt x="11279" y="20183"/>
                  <a:pt x="11330" y="20148"/>
                </a:cubicBezTo>
                <a:cubicBezTo>
                  <a:pt x="11637" y="19978"/>
                  <a:pt x="11876" y="19671"/>
                  <a:pt x="11978" y="19364"/>
                </a:cubicBezTo>
                <a:cubicBezTo>
                  <a:pt x="12115" y="18988"/>
                  <a:pt x="12217" y="18613"/>
                  <a:pt x="12285" y="18238"/>
                </a:cubicBezTo>
                <a:cubicBezTo>
                  <a:pt x="12319" y="17862"/>
                  <a:pt x="12524" y="17555"/>
                  <a:pt x="12797" y="17316"/>
                </a:cubicBezTo>
                <a:cubicBezTo>
                  <a:pt x="12933" y="17214"/>
                  <a:pt x="13036" y="17112"/>
                  <a:pt x="13172" y="16975"/>
                </a:cubicBezTo>
                <a:close/>
                <a:moveTo>
                  <a:pt x="18632" y="20217"/>
                </a:moveTo>
                <a:cubicBezTo>
                  <a:pt x="18700" y="20285"/>
                  <a:pt x="18769" y="20353"/>
                  <a:pt x="18837" y="20421"/>
                </a:cubicBezTo>
                <a:cubicBezTo>
                  <a:pt x="19314" y="21002"/>
                  <a:pt x="19895" y="21513"/>
                  <a:pt x="20543" y="21923"/>
                </a:cubicBezTo>
                <a:cubicBezTo>
                  <a:pt x="20884" y="22162"/>
                  <a:pt x="21225" y="22401"/>
                  <a:pt x="21532" y="22708"/>
                </a:cubicBezTo>
                <a:cubicBezTo>
                  <a:pt x="21635" y="22810"/>
                  <a:pt x="21669" y="23015"/>
                  <a:pt x="21737" y="23185"/>
                </a:cubicBezTo>
                <a:cubicBezTo>
                  <a:pt x="21669" y="23220"/>
                  <a:pt x="21601" y="23254"/>
                  <a:pt x="21498" y="23288"/>
                </a:cubicBezTo>
                <a:cubicBezTo>
                  <a:pt x="21362" y="23424"/>
                  <a:pt x="21328" y="23629"/>
                  <a:pt x="21498" y="23663"/>
                </a:cubicBezTo>
                <a:cubicBezTo>
                  <a:pt x="22044" y="23766"/>
                  <a:pt x="22044" y="24277"/>
                  <a:pt x="22249" y="24619"/>
                </a:cubicBezTo>
                <a:cubicBezTo>
                  <a:pt x="21430" y="24073"/>
                  <a:pt x="20748" y="23390"/>
                  <a:pt x="20133" y="22605"/>
                </a:cubicBezTo>
                <a:cubicBezTo>
                  <a:pt x="20202" y="22503"/>
                  <a:pt x="20304" y="22366"/>
                  <a:pt x="20304" y="22264"/>
                </a:cubicBezTo>
                <a:cubicBezTo>
                  <a:pt x="20236" y="22162"/>
                  <a:pt x="20168" y="22025"/>
                  <a:pt x="20065" y="21923"/>
                </a:cubicBezTo>
                <a:cubicBezTo>
                  <a:pt x="19690" y="21513"/>
                  <a:pt x="19280" y="21104"/>
                  <a:pt x="18905" y="20694"/>
                </a:cubicBezTo>
                <a:cubicBezTo>
                  <a:pt x="18803" y="20558"/>
                  <a:pt x="18700" y="20387"/>
                  <a:pt x="18632" y="20217"/>
                </a:cubicBezTo>
                <a:close/>
                <a:moveTo>
                  <a:pt x="41392" y="21957"/>
                </a:moveTo>
                <a:cubicBezTo>
                  <a:pt x="41631" y="22981"/>
                  <a:pt x="42040" y="23970"/>
                  <a:pt x="42586" y="24892"/>
                </a:cubicBezTo>
                <a:cubicBezTo>
                  <a:pt x="42479" y="24959"/>
                  <a:pt x="42414" y="24999"/>
                  <a:pt x="42352" y="24999"/>
                </a:cubicBezTo>
                <a:cubicBezTo>
                  <a:pt x="42256" y="24999"/>
                  <a:pt x="42166" y="24902"/>
                  <a:pt x="41938" y="24653"/>
                </a:cubicBezTo>
                <a:cubicBezTo>
                  <a:pt x="42075" y="24448"/>
                  <a:pt x="42040" y="24175"/>
                  <a:pt x="41836" y="24073"/>
                </a:cubicBezTo>
                <a:cubicBezTo>
                  <a:pt x="41699" y="23936"/>
                  <a:pt x="41597" y="23800"/>
                  <a:pt x="41529" y="23629"/>
                </a:cubicBezTo>
                <a:cubicBezTo>
                  <a:pt x="41358" y="23185"/>
                  <a:pt x="41187" y="22708"/>
                  <a:pt x="41017" y="22230"/>
                </a:cubicBezTo>
                <a:lnTo>
                  <a:pt x="41392" y="21957"/>
                </a:lnTo>
                <a:close/>
                <a:moveTo>
                  <a:pt x="42348" y="22708"/>
                </a:moveTo>
                <a:lnTo>
                  <a:pt x="42348" y="22708"/>
                </a:lnTo>
                <a:cubicBezTo>
                  <a:pt x="42552" y="22844"/>
                  <a:pt x="42723" y="22947"/>
                  <a:pt x="42893" y="23049"/>
                </a:cubicBezTo>
                <a:cubicBezTo>
                  <a:pt x="42962" y="23117"/>
                  <a:pt x="42996" y="23185"/>
                  <a:pt x="43030" y="23254"/>
                </a:cubicBezTo>
                <a:cubicBezTo>
                  <a:pt x="43098" y="23458"/>
                  <a:pt x="43166" y="23663"/>
                  <a:pt x="43235" y="23834"/>
                </a:cubicBezTo>
                <a:cubicBezTo>
                  <a:pt x="43439" y="24243"/>
                  <a:pt x="43644" y="24653"/>
                  <a:pt x="43849" y="25062"/>
                </a:cubicBezTo>
                <a:lnTo>
                  <a:pt x="43747" y="25130"/>
                </a:lnTo>
                <a:cubicBezTo>
                  <a:pt x="42996" y="24516"/>
                  <a:pt x="42655" y="23663"/>
                  <a:pt x="42348" y="22708"/>
                </a:cubicBezTo>
                <a:close/>
                <a:moveTo>
                  <a:pt x="15493" y="22674"/>
                </a:moveTo>
                <a:cubicBezTo>
                  <a:pt x="16175" y="23151"/>
                  <a:pt x="16482" y="24004"/>
                  <a:pt x="16346" y="24823"/>
                </a:cubicBezTo>
                <a:lnTo>
                  <a:pt x="16312" y="24857"/>
                </a:lnTo>
                <a:cubicBezTo>
                  <a:pt x="16231" y="24840"/>
                  <a:pt x="16172" y="24826"/>
                  <a:pt x="16124" y="24826"/>
                </a:cubicBezTo>
                <a:cubicBezTo>
                  <a:pt x="15988" y="24826"/>
                  <a:pt x="15942" y="24932"/>
                  <a:pt x="15766" y="25335"/>
                </a:cubicBezTo>
                <a:cubicBezTo>
                  <a:pt x="15356" y="24482"/>
                  <a:pt x="15561" y="23595"/>
                  <a:pt x="15493" y="22674"/>
                </a:cubicBezTo>
                <a:close/>
                <a:moveTo>
                  <a:pt x="29756" y="23015"/>
                </a:moveTo>
                <a:lnTo>
                  <a:pt x="29756" y="23015"/>
                </a:lnTo>
                <a:cubicBezTo>
                  <a:pt x="29722" y="23322"/>
                  <a:pt x="29551" y="23561"/>
                  <a:pt x="29244" y="23629"/>
                </a:cubicBezTo>
                <a:lnTo>
                  <a:pt x="29176" y="23663"/>
                </a:lnTo>
                <a:cubicBezTo>
                  <a:pt x="29040" y="23731"/>
                  <a:pt x="28869" y="23766"/>
                  <a:pt x="28869" y="24004"/>
                </a:cubicBezTo>
                <a:cubicBezTo>
                  <a:pt x="28903" y="24243"/>
                  <a:pt x="29108" y="24141"/>
                  <a:pt x="29313" y="24209"/>
                </a:cubicBezTo>
                <a:cubicBezTo>
                  <a:pt x="29244" y="24346"/>
                  <a:pt x="29176" y="24516"/>
                  <a:pt x="29142" y="24653"/>
                </a:cubicBezTo>
                <a:cubicBezTo>
                  <a:pt x="28801" y="24653"/>
                  <a:pt x="28801" y="24653"/>
                  <a:pt x="28596" y="24926"/>
                </a:cubicBezTo>
                <a:cubicBezTo>
                  <a:pt x="28528" y="25062"/>
                  <a:pt x="28459" y="25165"/>
                  <a:pt x="28391" y="25301"/>
                </a:cubicBezTo>
                <a:cubicBezTo>
                  <a:pt x="28357" y="25335"/>
                  <a:pt x="28323" y="25369"/>
                  <a:pt x="28289" y="25403"/>
                </a:cubicBezTo>
                <a:lnTo>
                  <a:pt x="28221" y="25403"/>
                </a:lnTo>
                <a:cubicBezTo>
                  <a:pt x="28391" y="24789"/>
                  <a:pt x="28562" y="24175"/>
                  <a:pt x="28732" y="23663"/>
                </a:cubicBezTo>
                <a:lnTo>
                  <a:pt x="29756" y="23015"/>
                </a:lnTo>
                <a:close/>
                <a:moveTo>
                  <a:pt x="32793" y="25130"/>
                </a:moveTo>
                <a:lnTo>
                  <a:pt x="32861" y="25165"/>
                </a:lnTo>
                <a:cubicBezTo>
                  <a:pt x="32861" y="25233"/>
                  <a:pt x="32827" y="25335"/>
                  <a:pt x="32793" y="25403"/>
                </a:cubicBezTo>
                <a:lnTo>
                  <a:pt x="32725" y="25403"/>
                </a:lnTo>
                <a:cubicBezTo>
                  <a:pt x="32759" y="25301"/>
                  <a:pt x="32793" y="25233"/>
                  <a:pt x="32793" y="25130"/>
                </a:cubicBezTo>
                <a:close/>
                <a:moveTo>
                  <a:pt x="27333" y="22196"/>
                </a:moveTo>
                <a:lnTo>
                  <a:pt x="27333" y="22196"/>
                </a:lnTo>
                <a:cubicBezTo>
                  <a:pt x="26890" y="22810"/>
                  <a:pt x="26412" y="23356"/>
                  <a:pt x="26003" y="23936"/>
                </a:cubicBezTo>
                <a:cubicBezTo>
                  <a:pt x="25559" y="24550"/>
                  <a:pt x="24945" y="24926"/>
                  <a:pt x="24399" y="25438"/>
                </a:cubicBezTo>
                <a:cubicBezTo>
                  <a:pt x="24092" y="25165"/>
                  <a:pt x="23853" y="24960"/>
                  <a:pt x="23580" y="24721"/>
                </a:cubicBezTo>
                <a:cubicBezTo>
                  <a:pt x="23375" y="24619"/>
                  <a:pt x="23273" y="24414"/>
                  <a:pt x="23239" y="24175"/>
                </a:cubicBezTo>
                <a:cubicBezTo>
                  <a:pt x="23239" y="24039"/>
                  <a:pt x="22932" y="23868"/>
                  <a:pt x="22829" y="23731"/>
                </a:cubicBezTo>
                <a:cubicBezTo>
                  <a:pt x="22693" y="23629"/>
                  <a:pt x="22556" y="23527"/>
                  <a:pt x="22386" y="23424"/>
                </a:cubicBezTo>
                <a:lnTo>
                  <a:pt x="22454" y="23322"/>
                </a:lnTo>
                <a:lnTo>
                  <a:pt x="22659" y="23458"/>
                </a:lnTo>
                <a:cubicBezTo>
                  <a:pt x="23000" y="23663"/>
                  <a:pt x="23307" y="23868"/>
                  <a:pt x="23648" y="24073"/>
                </a:cubicBezTo>
                <a:cubicBezTo>
                  <a:pt x="23855" y="24155"/>
                  <a:pt x="24074" y="24200"/>
                  <a:pt x="24290" y="24200"/>
                </a:cubicBezTo>
                <a:cubicBezTo>
                  <a:pt x="24431" y="24200"/>
                  <a:pt x="24571" y="24181"/>
                  <a:pt x="24706" y="24141"/>
                </a:cubicBezTo>
                <a:cubicBezTo>
                  <a:pt x="25013" y="24039"/>
                  <a:pt x="25047" y="23970"/>
                  <a:pt x="24979" y="23629"/>
                </a:cubicBezTo>
                <a:lnTo>
                  <a:pt x="27333" y="22196"/>
                </a:lnTo>
                <a:close/>
                <a:moveTo>
                  <a:pt x="33783" y="18954"/>
                </a:moveTo>
                <a:lnTo>
                  <a:pt x="33885" y="18988"/>
                </a:lnTo>
                <a:cubicBezTo>
                  <a:pt x="33851" y="19807"/>
                  <a:pt x="33714" y="20592"/>
                  <a:pt x="33441" y="21377"/>
                </a:cubicBezTo>
                <a:cubicBezTo>
                  <a:pt x="33407" y="21513"/>
                  <a:pt x="33339" y="21616"/>
                  <a:pt x="33271" y="21752"/>
                </a:cubicBezTo>
                <a:cubicBezTo>
                  <a:pt x="33066" y="22059"/>
                  <a:pt x="33066" y="22059"/>
                  <a:pt x="33373" y="22332"/>
                </a:cubicBezTo>
                <a:cubicBezTo>
                  <a:pt x="33066" y="23458"/>
                  <a:pt x="32588" y="24516"/>
                  <a:pt x="31974" y="25540"/>
                </a:cubicBezTo>
                <a:cubicBezTo>
                  <a:pt x="32111" y="24823"/>
                  <a:pt x="32213" y="24107"/>
                  <a:pt x="32315" y="23356"/>
                </a:cubicBezTo>
                <a:cubicBezTo>
                  <a:pt x="32384" y="22878"/>
                  <a:pt x="32384" y="22401"/>
                  <a:pt x="32452" y="21923"/>
                </a:cubicBezTo>
                <a:cubicBezTo>
                  <a:pt x="32486" y="21582"/>
                  <a:pt x="32657" y="21275"/>
                  <a:pt x="32895" y="21036"/>
                </a:cubicBezTo>
                <a:cubicBezTo>
                  <a:pt x="33066" y="20865"/>
                  <a:pt x="33203" y="20660"/>
                  <a:pt x="33305" y="20456"/>
                </a:cubicBezTo>
                <a:cubicBezTo>
                  <a:pt x="33407" y="20183"/>
                  <a:pt x="33441" y="19841"/>
                  <a:pt x="33544" y="19534"/>
                </a:cubicBezTo>
                <a:cubicBezTo>
                  <a:pt x="33612" y="19330"/>
                  <a:pt x="33680" y="19159"/>
                  <a:pt x="33783" y="18954"/>
                </a:cubicBezTo>
                <a:close/>
                <a:moveTo>
                  <a:pt x="8122" y="24653"/>
                </a:moveTo>
                <a:lnTo>
                  <a:pt x="7269" y="25711"/>
                </a:lnTo>
                <a:lnTo>
                  <a:pt x="7201" y="25676"/>
                </a:lnTo>
                <a:cubicBezTo>
                  <a:pt x="7337" y="25369"/>
                  <a:pt x="7474" y="25062"/>
                  <a:pt x="7644" y="24755"/>
                </a:cubicBezTo>
                <a:lnTo>
                  <a:pt x="8122" y="24653"/>
                </a:lnTo>
                <a:close/>
                <a:moveTo>
                  <a:pt x="20236" y="23527"/>
                </a:moveTo>
                <a:lnTo>
                  <a:pt x="22113" y="25233"/>
                </a:lnTo>
                <a:cubicBezTo>
                  <a:pt x="22147" y="25403"/>
                  <a:pt x="22181" y="25642"/>
                  <a:pt x="22215" y="25881"/>
                </a:cubicBezTo>
                <a:cubicBezTo>
                  <a:pt x="21805" y="25642"/>
                  <a:pt x="20918" y="24584"/>
                  <a:pt x="20236" y="23527"/>
                </a:cubicBezTo>
                <a:close/>
                <a:moveTo>
                  <a:pt x="13070" y="19807"/>
                </a:moveTo>
                <a:cubicBezTo>
                  <a:pt x="13070" y="20046"/>
                  <a:pt x="13036" y="20319"/>
                  <a:pt x="12933" y="20558"/>
                </a:cubicBezTo>
                <a:cubicBezTo>
                  <a:pt x="12865" y="20694"/>
                  <a:pt x="12831" y="20831"/>
                  <a:pt x="12763" y="20967"/>
                </a:cubicBezTo>
                <a:cubicBezTo>
                  <a:pt x="12763" y="21070"/>
                  <a:pt x="12797" y="21172"/>
                  <a:pt x="12865" y="21275"/>
                </a:cubicBezTo>
                <a:cubicBezTo>
                  <a:pt x="12895" y="21305"/>
                  <a:pt x="12928" y="21317"/>
                  <a:pt x="12961" y="21317"/>
                </a:cubicBezTo>
                <a:cubicBezTo>
                  <a:pt x="13042" y="21317"/>
                  <a:pt x="13124" y="21245"/>
                  <a:pt x="13172" y="21172"/>
                </a:cubicBezTo>
                <a:cubicBezTo>
                  <a:pt x="13241" y="21070"/>
                  <a:pt x="13275" y="20967"/>
                  <a:pt x="13343" y="20899"/>
                </a:cubicBezTo>
                <a:lnTo>
                  <a:pt x="13343" y="20899"/>
                </a:lnTo>
                <a:cubicBezTo>
                  <a:pt x="13275" y="21309"/>
                  <a:pt x="13172" y="21718"/>
                  <a:pt x="13002" y="22094"/>
                </a:cubicBezTo>
                <a:lnTo>
                  <a:pt x="12490" y="22025"/>
                </a:lnTo>
                <a:cubicBezTo>
                  <a:pt x="12524" y="21957"/>
                  <a:pt x="12524" y="21889"/>
                  <a:pt x="12490" y="21821"/>
                </a:cubicBezTo>
                <a:cubicBezTo>
                  <a:pt x="12456" y="21718"/>
                  <a:pt x="12456" y="21650"/>
                  <a:pt x="12319" y="21582"/>
                </a:cubicBezTo>
                <a:cubicBezTo>
                  <a:pt x="12297" y="21576"/>
                  <a:pt x="12277" y="21573"/>
                  <a:pt x="12258" y="21573"/>
                </a:cubicBezTo>
                <a:cubicBezTo>
                  <a:pt x="12162" y="21573"/>
                  <a:pt x="12109" y="21649"/>
                  <a:pt x="12080" y="21821"/>
                </a:cubicBezTo>
                <a:cubicBezTo>
                  <a:pt x="12046" y="21991"/>
                  <a:pt x="12012" y="22196"/>
                  <a:pt x="11978" y="22366"/>
                </a:cubicBezTo>
                <a:cubicBezTo>
                  <a:pt x="11910" y="22537"/>
                  <a:pt x="11876" y="22708"/>
                  <a:pt x="11807" y="22878"/>
                </a:cubicBezTo>
                <a:cubicBezTo>
                  <a:pt x="11739" y="22895"/>
                  <a:pt x="11671" y="22895"/>
                  <a:pt x="11611" y="22895"/>
                </a:cubicBezTo>
                <a:cubicBezTo>
                  <a:pt x="11551" y="22895"/>
                  <a:pt x="11500" y="22895"/>
                  <a:pt x="11466" y="22912"/>
                </a:cubicBezTo>
                <a:cubicBezTo>
                  <a:pt x="11364" y="23015"/>
                  <a:pt x="11296" y="23117"/>
                  <a:pt x="11296" y="23254"/>
                </a:cubicBezTo>
                <a:cubicBezTo>
                  <a:pt x="11193" y="23561"/>
                  <a:pt x="11091" y="23902"/>
                  <a:pt x="10988" y="24243"/>
                </a:cubicBezTo>
                <a:cubicBezTo>
                  <a:pt x="10920" y="24482"/>
                  <a:pt x="10784" y="24721"/>
                  <a:pt x="10613" y="24892"/>
                </a:cubicBezTo>
                <a:cubicBezTo>
                  <a:pt x="10477" y="25062"/>
                  <a:pt x="10374" y="25233"/>
                  <a:pt x="10306" y="25403"/>
                </a:cubicBezTo>
                <a:cubicBezTo>
                  <a:pt x="10170" y="25676"/>
                  <a:pt x="9965" y="25881"/>
                  <a:pt x="9692" y="25984"/>
                </a:cubicBezTo>
                <a:cubicBezTo>
                  <a:pt x="9692" y="25881"/>
                  <a:pt x="9726" y="25779"/>
                  <a:pt x="9726" y="25676"/>
                </a:cubicBezTo>
                <a:cubicBezTo>
                  <a:pt x="9965" y="25096"/>
                  <a:pt x="10204" y="24482"/>
                  <a:pt x="10442" y="23868"/>
                </a:cubicBezTo>
                <a:cubicBezTo>
                  <a:pt x="10477" y="23766"/>
                  <a:pt x="10511" y="23663"/>
                  <a:pt x="10579" y="23561"/>
                </a:cubicBezTo>
                <a:cubicBezTo>
                  <a:pt x="11227" y="22912"/>
                  <a:pt x="11705" y="22128"/>
                  <a:pt x="12012" y="21240"/>
                </a:cubicBezTo>
                <a:cubicBezTo>
                  <a:pt x="12046" y="21138"/>
                  <a:pt x="12080" y="21070"/>
                  <a:pt x="12115" y="20933"/>
                </a:cubicBezTo>
                <a:cubicBezTo>
                  <a:pt x="12251" y="20456"/>
                  <a:pt x="12592" y="20046"/>
                  <a:pt x="13070" y="19807"/>
                </a:cubicBezTo>
                <a:close/>
                <a:moveTo>
                  <a:pt x="41733" y="25267"/>
                </a:moveTo>
                <a:lnTo>
                  <a:pt x="41733" y="25267"/>
                </a:lnTo>
                <a:cubicBezTo>
                  <a:pt x="42279" y="25472"/>
                  <a:pt x="42279" y="25472"/>
                  <a:pt x="42177" y="25984"/>
                </a:cubicBezTo>
                <a:lnTo>
                  <a:pt x="41733" y="25267"/>
                </a:lnTo>
                <a:close/>
                <a:moveTo>
                  <a:pt x="5768" y="24004"/>
                </a:moveTo>
                <a:lnTo>
                  <a:pt x="5768" y="24004"/>
                </a:lnTo>
                <a:cubicBezTo>
                  <a:pt x="5436" y="24867"/>
                  <a:pt x="4718" y="25439"/>
                  <a:pt x="3988" y="26034"/>
                </a:cubicBezTo>
                <a:lnTo>
                  <a:pt x="3988" y="26034"/>
                </a:lnTo>
                <a:cubicBezTo>
                  <a:pt x="4054" y="25930"/>
                  <a:pt x="4139" y="25863"/>
                  <a:pt x="4198" y="25745"/>
                </a:cubicBezTo>
                <a:cubicBezTo>
                  <a:pt x="4403" y="25472"/>
                  <a:pt x="4403" y="25472"/>
                  <a:pt x="4232" y="25165"/>
                </a:cubicBezTo>
                <a:cubicBezTo>
                  <a:pt x="4505" y="24960"/>
                  <a:pt x="4812" y="24789"/>
                  <a:pt x="5051" y="24584"/>
                </a:cubicBezTo>
                <a:cubicBezTo>
                  <a:pt x="5290" y="24380"/>
                  <a:pt x="5529" y="24175"/>
                  <a:pt x="5768" y="24004"/>
                </a:cubicBezTo>
                <a:close/>
                <a:moveTo>
                  <a:pt x="7201" y="24619"/>
                </a:moveTo>
                <a:cubicBezTo>
                  <a:pt x="6962" y="25165"/>
                  <a:pt x="6689" y="25711"/>
                  <a:pt x="6348" y="26222"/>
                </a:cubicBezTo>
                <a:cubicBezTo>
                  <a:pt x="6348" y="26120"/>
                  <a:pt x="6279" y="25984"/>
                  <a:pt x="6348" y="25881"/>
                </a:cubicBezTo>
                <a:cubicBezTo>
                  <a:pt x="6621" y="25506"/>
                  <a:pt x="6587" y="24892"/>
                  <a:pt x="7201" y="24619"/>
                </a:cubicBezTo>
                <a:close/>
                <a:moveTo>
                  <a:pt x="15800" y="25847"/>
                </a:moveTo>
                <a:lnTo>
                  <a:pt x="15800" y="26257"/>
                </a:lnTo>
                <a:lnTo>
                  <a:pt x="15732" y="26291"/>
                </a:lnTo>
                <a:lnTo>
                  <a:pt x="15527" y="25881"/>
                </a:lnTo>
                <a:lnTo>
                  <a:pt x="15800" y="25847"/>
                </a:lnTo>
                <a:close/>
                <a:moveTo>
                  <a:pt x="38730" y="24107"/>
                </a:moveTo>
                <a:lnTo>
                  <a:pt x="39871" y="24563"/>
                </a:lnTo>
                <a:lnTo>
                  <a:pt x="39871" y="24563"/>
                </a:lnTo>
                <a:cubicBezTo>
                  <a:pt x="39580" y="24645"/>
                  <a:pt x="39551" y="24871"/>
                  <a:pt x="39584" y="25096"/>
                </a:cubicBezTo>
                <a:cubicBezTo>
                  <a:pt x="39618" y="25506"/>
                  <a:pt x="39686" y="25915"/>
                  <a:pt x="39754" y="26291"/>
                </a:cubicBezTo>
                <a:cubicBezTo>
                  <a:pt x="39754" y="26461"/>
                  <a:pt x="39822" y="26598"/>
                  <a:pt x="39822" y="26768"/>
                </a:cubicBezTo>
                <a:cubicBezTo>
                  <a:pt x="39481" y="26393"/>
                  <a:pt x="39174" y="26018"/>
                  <a:pt x="38935" y="25574"/>
                </a:cubicBezTo>
                <a:cubicBezTo>
                  <a:pt x="38628" y="25096"/>
                  <a:pt x="38765" y="24584"/>
                  <a:pt x="38730" y="24107"/>
                </a:cubicBezTo>
                <a:close/>
                <a:moveTo>
                  <a:pt x="3481" y="26461"/>
                </a:moveTo>
                <a:lnTo>
                  <a:pt x="3550" y="26530"/>
                </a:lnTo>
                <a:lnTo>
                  <a:pt x="3243" y="26802"/>
                </a:lnTo>
                <a:lnTo>
                  <a:pt x="3481" y="26461"/>
                </a:lnTo>
                <a:close/>
                <a:moveTo>
                  <a:pt x="45930" y="26393"/>
                </a:moveTo>
                <a:lnTo>
                  <a:pt x="46306" y="26564"/>
                </a:lnTo>
                <a:cubicBezTo>
                  <a:pt x="46374" y="26734"/>
                  <a:pt x="46408" y="26871"/>
                  <a:pt x="46442" y="27041"/>
                </a:cubicBezTo>
                <a:lnTo>
                  <a:pt x="46374" y="27075"/>
                </a:lnTo>
                <a:cubicBezTo>
                  <a:pt x="46203" y="26871"/>
                  <a:pt x="46067" y="26666"/>
                  <a:pt x="45896" y="26461"/>
                </a:cubicBezTo>
                <a:lnTo>
                  <a:pt x="45930" y="26393"/>
                </a:lnTo>
                <a:close/>
                <a:moveTo>
                  <a:pt x="30773" y="22912"/>
                </a:moveTo>
                <a:cubicBezTo>
                  <a:pt x="30674" y="23413"/>
                  <a:pt x="30607" y="23913"/>
                  <a:pt x="30507" y="24380"/>
                </a:cubicBezTo>
                <a:lnTo>
                  <a:pt x="30029" y="24687"/>
                </a:lnTo>
                <a:cubicBezTo>
                  <a:pt x="29858" y="24789"/>
                  <a:pt x="29756" y="24926"/>
                  <a:pt x="29927" y="25130"/>
                </a:cubicBezTo>
                <a:cubicBezTo>
                  <a:pt x="29961" y="25165"/>
                  <a:pt x="29995" y="25199"/>
                  <a:pt x="29995" y="25267"/>
                </a:cubicBezTo>
                <a:cubicBezTo>
                  <a:pt x="29858" y="25813"/>
                  <a:pt x="29893" y="26461"/>
                  <a:pt x="29347" y="26871"/>
                </a:cubicBezTo>
                <a:cubicBezTo>
                  <a:pt x="29275" y="26799"/>
                  <a:pt x="29204" y="26711"/>
                  <a:pt x="29109" y="26711"/>
                </a:cubicBezTo>
                <a:cubicBezTo>
                  <a:pt x="29068" y="26711"/>
                  <a:pt x="29023" y="26727"/>
                  <a:pt x="28971" y="26768"/>
                </a:cubicBezTo>
                <a:cubicBezTo>
                  <a:pt x="28835" y="26905"/>
                  <a:pt x="28698" y="27041"/>
                  <a:pt x="28596" y="27178"/>
                </a:cubicBezTo>
                <a:cubicBezTo>
                  <a:pt x="28528" y="27041"/>
                  <a:pt x="28562" y="26837"/>
                  <a:pt x="28664" y="26700"/>
                </a:cubicBezTo>
                <a:cubicBezTo>
                  <a:pt x="29108" y="26018"/>
                  <a:pt x="29483" y="25301"/>
                  <a:pt x="29722" y="24516"/>
                </a:cubicBezTo>
                <a:cubicBezTo>
                  <a:pt x="29858" y="24073"/>
                  <a:pt x="30097" y="23663"/>
                  <a:pt x="30404" y="23322"/>
                </a:cubicBezTo>
                <a:cubicBezTo>
                  <a:pt x="30507" y="23185"/>
                  <a:pt x="30609" y="23049"/>
                  <a:pt x="30712" y="22912"/>
                </a:cubicBezTo>
                <a:close/>
                <a:moveTo>
                  <a:pt x="6279" y="26427"/>
                </a:moveTo>
                <a:lnTo>
                  <a:pt x="6279" y="26427"/>
                </a:lnTo>
                <a:cubicBezTo>
                  <a:pt x="6177" y="26905"/>
                  <a:pt x="5802" y="26973"/>
                  <a:pt x="5563" y="27212"/>
                </a:cubicBezTo>
                <a:cubicBezTo>
                  <a:pt x="5699" y="26871"/>
                  <a:pt x="5699" y="26837"/>
                  <a:pt x="6245" y="26461"/>
                </a:cubicBezTo>
                <a:lnTo>
                  <a:pt x="6279" y="26427"/>
                </a:lnTo>
                <a:close/>
                <a:moveTo>
                  <a:pt x="18427" y="24823"/>
                </a:moveTo>
                <a:lnTo>
                  <a:pt x="18427" y="24823"/>
                </a:lnTo>
                <a:cubicBezTo>
                  <a:pt x="18496" y="25096"/>
                  <a:pt x="18564" y="25369"/>
                  <a:pt x="18666" y="25642"/>
                </a:cubicBezTo>
                <a:cubicBezTo>
                  <a:pt x="18905" y="26222"/>
                  <a:pt x="19110" y="26768"/>
                  <a:pt x="19314" y="27348"/>
                </a:cubicBezTo>
                <a:cubicBezTo>
                  <a:pt x="19246" y="27280"/>
                  <a:pt x="19212" y="27212"/>
                  <a:pt x="19144" y="27110"/>
                </a:cubicBezTo>
                <a:cubicBezTo>
                  <a:pt x="18905" y="26564"/>
                  <a:pt x="18666" y="25984"/>
                  <a:pt x="18461" y="25403"/>
                </a:cubicBezTo>
                <a:cubicBezTo>
                  <a:pt x="18427" y="25199"/>
                  <a:pt x="18427" y="24994"/>
                  <a:pt x="18427" y="24823"/>
                </a:cubicBezTo>
                <a:close/>
                <a:moveTo>
                  <a:pt x="22693" y="25431"/>
                </a:moveTo>
                <a:cubicBezTo>
                  <a:pt x="22923" y="25431"/>
                  <a:pt x="23124" y="25532"/>
                  <a:pt x="23273" y="25711"/>
                </a:cubicBezTo>
                <a:cubicBezTo>
                  <a:pt x="23512" y="25984"/>
                  <a:pt x="23785" y="26222"/>
                  <a:pt x="24058" y="26461"/>
                </a:cubicBezTo>
                <a:cubicBezTo>
                  <a:pt x="24331" y="26700"/>
                  <a:pt x="24604" y="26905"/>
                  <a:pt x="24945" y="27178"/>
                </a:cubicBezTo>
                <a:lnTo>
                  <a:pt x="24604" y="27451"/>
                </a:lnTo>
                <a:cubicBezTo>
                  <a:pt x="24262" y="27314"/>
                  <a:pt x="23921" y="27178"/>
                  <a:pt x="23614" y="27075"/>
                </a:cubicBezTo>
                <a:cubicBezTo>
                  <a:pt x="23409" y="27007"/>
                  <a:pt x="23205" y="26837"/>
                  <a:pt x="23136" y="26632"/>
                </a:cubicBezTo>
                <a:cubicBezTo>
                  <a:pt x="23000" y="26359"/>
                  <a:pt x="22863" y="26120"/>
                  <a:pt x="22727" y="25847"/>
                </a:cubicBezTo>
                <a:cubicBezTo>
                  <a:pt x="22693" y="25711"/>
                  <a:pt x="22624" y="25574"/>
                  <a:pt x="22590" y="25438"/>
                </a:cubicBezTo>
                <a:cubicBezTo>
                  <a:pt x="22625" y="25433"/>
                  <a:pt x="22659" y="25431"/>
                  <a:pt x="22693" y="25431"/>
                </a:cubicBezTo>
                <a:close/>
                <a:moveTo>
                  <a:pt x="29210" y="27144"/>
                </a:moveTo>
                <a:cubicBezTo>
                  <a:pt x="29278" y="27417"/>
                  <a:pt x="29142" y="27451"/>
                  <a:pt x="28971" y="27451"/>
                </a:cubicBezTo>
                <a:lnTo>
                  <a:pt x="29210" y="27144"/>
                </a:lnTo>
                <a:close/>
                <a:moveTo>
                  <a:pt x="5938" y="25438"/>
                </a:moveTo>
                <a:cubicBezTo>
                  <a:pt x="5836" y="26154"/>
                  <a:pt x="5017" y="26973"/>
                  <a:pt x="3720" y="27587"/>
                </a:cubicBezTo>
                <a:cubicBezTo>
                  <a:pt x="3925" y="27246"/>
                  <a:pt x="4164" y="27007"/>
                  <a:pt x="4130" y="26700"/>
                </a:cubicBezTo>
                <a:cubicBezTo>
                  <a:pt x="4300" y="26530"/>
                  <a:pt x="4539" y="26325"/>
                  <a:pt x="4744" y="26154"/>
                </a:cubicBezTo>
                <a:cubicBezTo>
                  <a:pt x="4846" y="26052"/>
                  <a:pt x="5017" y="26018"/>
                  <a:pt x="5085" y="25881"/>
                </a:cubicBezTo>
                <a:cubicBezTo>
                  <a:pt x="5290" y="25608"/>
                  <a:pt x="5597" y="25438"/>
                  <a:pt x="5938" y="25438"/>
                </a:cubicBezTo>
                <a:close/>
                <a:moveTo>
                  <a:pt x="19041" y="24721"/>
                </a:moveTo>
                <a:cubicBezTo>
                  <a:pt x="19314" y="24960"/>
                  <a:pt x="19622" y="25165"/>
                  <a:pt x="19724" y="25472"/>
                </a:cubicBezTo>
                <a:cubicBezTo>
                  <a:pt x="19826" y="25779"/>
                  <a:pt x="20065" y="26052"/>
                  <a:pt x="19963" y="26427"/>
                </a:cubicBezTo>
                <a:cubicBezTo>
                  <a:pt x="19963" y="26495"/>
                  <a:pt x="20031" y="26632"/>
                  <a:pt x="20099" y="26734"/>
                </a:cubicBezTo>
                <a:cubicBezTo>
                  <a:pt x="20270" y="27041"/>
                  <a:pt x="20475" y="27280"/>
                  <a:pt x="20645" y="27587"/>
                </a:cubicBezTo>
                <a:cubicBezTo>
                  <a:pt x="19929" y="26973"/>
                  <a:pt x="18905" y="25233"/>
                  <a:pt x="18939" y="24721"/>
                </a:cubicBezTo>
                <a:close/>
                <a:moveTo>
                  <a:pt x="35796" y="21718"/>
                </a:moveTo>
                <a:cubicBezTo>
                  <a:pt x="35932" y="22025"/>
                  <a:pt x="36035" y="22298"/>
                  <a:pt x="36205" y="22537"/>
                </a:cubicBezTo>
                <a:cubicBezTo>
                  <a:pt x="36274" y="22674"/>
                  <a:pt x="36376" y="22810"/>
                  <a:pt x="36478" y="22912"/>
                </a:cubicBezTo>
                <a:cubicBezTo>
                  <a:pt x="36683" y="23083"/>
                  <a:pt x="36854" y="23322"/>
                  <a:pt x="36922" y="23595"/>
                </a:cubicBezTo>
                <a:cubicBezTo>
                  <a:pt x="36854" y="23834"/>
                  <a:pt x="36785" y="24004"/>
                  <a:pt x="36717" y="24175"/>
                </a:cubicBezTo>
                <a:cubicBezTo>
                  <a:pt x="36717" y="24209"/>
                  <a:pt x="36717" y="24312"/>
                  <a:pt x="36683" y="24312"/>
                </a:cubicBezTo>
                <a:cubicBezTo>
                  <a:pt x="36342" y="24516"/>
                  <a:pt x="36547" y="24721"/>
                  <a:pt x="36649" y="24960"/>
                </a:cubicBezTo>
                <a:cubicBezTo>
                  <a:pt x="36683" y="25028"/>
                  <a:pt x="36717" y="25096"/>
                  <a:pt x="36717" y="25165"/>
                </a:cubicBezTo>
                <a:cubicBezTo>
                  <a:pt x="36820" y="25915"/>
                  <a:pt x="36922" y="26666"/>
                  <a:pt x="36990" y="27417"/>
                </a:cubicBezTo>
                <a:lnTo>
                  <a:pt x="36649" y="27656"/>
                </a:lnTo>
                <a:cubicBezTo>
                  <a:pt x="36512" y="27348"/>
                  <a:pt x="36410" y="27075"/>
                  <a:pt x="36342" y="26768"/>
                </a:cubicBezTo>
                <a:cubicBezTo>
                  <a:pt x="36137" y="25984"/>
                  <a:pt x="35967" y="25199"/>
                  <a:pt x="35796" y="24414"/>
                </a:cubicBezTo>
                <a:cubicBezTo>
                  <a:pt x="35796" y="24209"/>
                  <a:pt x="35728" y="24039"/>
                  <a:pt x="35591" y="23902"/>
                </a:cubicBezTo>
                <a:cubicBezTo>
                  <a:pt x="35489" y="23800"/>
                  <a:pt x="35455" y="23697"/>
                  <a:pt x="35455" y="23595"/>
                </a:cubicBezTo>
                <a:cubicBezTo>
                  <a:pt x="35386" y="23390"/>
                  <a:pt x="35352" y="23220"/>
                  <a:pt x="35318" y="23015"/>
                </a:cubicBezTo>
                <a:cubicBezTo>
                  <a:pt x="35284" y="22912"/>
                  <a:pt x="35284" y="22810"/>
                  <a:pt x="35318" y="22708"/>
                </a:cubicBezTo>
                <a:cubicBezTo>
                  <a:pt x="35455" y="22401"/>
                  <a:pt x="35591" y="22094"/>
                  <a:pt x="35762" y="21718"/>
                </a:cubicBezTo>
                <a:close/>
                <a:moveTo>
                  <a:pt x="31769" y="23322"/>
                </a:moveTo>
                <a:lnTo>
                  <a:pt x="31906" y="23356"/>
                </a:lnTo>
                <a:lnTo>
                  <a:pt x="31872" y="23356"/>
                </a:lnTo>
                <a:cubicBezTo>
                  <a:pt x="31565" y="24823"/>
                  <a:pt x="31462" y="26359"/>
                  <a:pt x="30814" y="27826"/>
                </a:cubicBezTo>
                <a:lnTo>
                  <a:pt x="30370" y="27519"/>
                </a:lnTo>
                <a:lnTo>
                  <a:pt x="30916" y="26257"/>
                </a:lnTo>
                <a:cubicBezTo>
                  <a:pt x="31189" y="25608"/>
                  <a:pt x="31394" y="24892"/>
                  <a:pt x="31462" y="24175"/>
                </a:cubicBezTo>
                <a:cubicBezTo>
                  <a:pt x="31531" y="23868"/>
                  <a:pt x="31633" y="23595"/>
                  <a:pt x="31769" y="23322"/>
                </a:cubicBezTo>
                <a:close/>
                <a:moveTo>
                  <a:pt x="21805" y="26564"/>
                </a:moveTo>
                <a:cubicBezTo>
                  <a:pt x="22147" y="26802"/>
                  <a:pt x="22556" y="27007"/>
                  <a:pt x="22863" y="27280"/>
                </a:cubicBezTo>
                <a:cubicBezTo>
                  <a:pt x="23034" y="27451"/>
                  <a:pt x="23170" y="27656"/>
                  <a:pt x="23273" y="27894"/>
                </a:cubicBezTo>
                <a:cubicBezTo>
                  <a:pt x="23273" y="27929"/>
                  <a:pt x="23205" y="27997"/>
                  <a:pt x="23205" y="28065"/>
                </a:cubicBezTo>
                <a:cubicBezTo>
                  <a:pt x="22590" y="27690"/>
                  <a:pt x="22113" y="27178"/>
                  <a:pt x="21771" y="26564"/>
                </a:cubicBezTo>
                <a:close/>
                <a:moveTo>
                  <a:pt x="14196" y="26530"/>
                </a:moveTo>
                <a:lnTo>
                  <a:pt x="14196" y="26530"/>
                </a:lnTo>
                <a:cubicBezTo>
                  <a:pt x="14367" y="27075"/>
                  <a:pt x="14401" y="27690"/>
                  <a:pt x="14298" y="28236"/>
                </a:cubicBezTo>
                <a:cubicBezTo>
                  <a:pt x="14094" y="27690"/>
                  <a:pt x="14060" y="27110"/>
                  <a:pt x="14196" y="26530"/>
                </a:cubicBezTo>
                <a:close/>
                <a:moveTo>
                  <a:pt x="16789" y="24312"/>
                </a:moveTo>
                <a:cubicBezTo>
                  <a:pt x="17062" y="24414"/>
                  <a:pt x="17233" y="24619"/>
                  <a:pt x="17267" y="24892"/>
                </a:cubicBezTo>
                <a:cubicBezTo>
                  <a:pt x="17404" y="26052"/>
                  <a:pt x="17779" y="27144"/>
                  <a:pt x="18359" y="28133"/>
                </a:cubicBezTo>
                <a:cubicBezTo>
                  <a:pt x="18359" y="28202"/>
                  <a:pt x="18359" y="28236"/>
                  <a:pt x="18359" y="28304"/>
                </a:cubicBezTo>
                <a:cubicBezTo>
                  <a:pt x="18223" y="28167"/>
                  <a:pt x="18120" y="27997"/>
                  <a:pt x="18018" y="27860"/>
                </a:cubicBezTo>
                <a:cubicBezTo>
                  <a:pt x="17540" y="27075"/>
                  <a:pt x="17233" y="26188"/>
                  <a:pt x="17165" y="25267"/>
                </a:cubicBezTo>
                <a:cubicBezTo>
                  <a:pt x="17165" y="25028"/>
                  <a:pt x="16994" y="24994"/>
                  <a:pt x="16824" y="24926"/>
                </a:cubicBezTo>
                <a:lnTo>
                  <a:pt x="16858" y="24926"/>
                </a:lnTo>
                <a:cubicBezTo>
                  <a:pt x="16824" y="24721"/>
                  <a:pt x="16824" y="24550"/>
                  <a:pt x="16789" y="24312"/>
                </a:cubicBezTo>
                <a:close/>
                <a:moveTo>
                  <a:pt x="11842" y="27178"/>
                </a:moveTo>
                <a:lnTo>
                  <a:pt x="11842" y="27178"/>
                </a:lnTo>
                <a:cubicBezTo>
                  <a:pt x="12012" y="27724"/>
                  <a:pt x="11842" y="28031"/>
                  <a:pt x="11125" y="28372"/>
                </a:cubicBezTo>
                <a:lnTo>
                  <a:pt x="11842" y="27178"/>
                </a:lnTo>
                <a:close/>
                <a:moveTo>
                  <a:pt x="28016" y="27246"/>
                </a:moveTo>
                <a:cubicBezTo>
                  <a:pt x="28118" y="27792"/>
                  <a:pt x="27777" y="28065"/>
                  <a:pt x="27368" y="28406"/>
                </a:cubicBezTo>
                <a:cubicBezTo>
                  <a:pt x="27538" y="27997"/>
                  <a:pt x="27641" y="27656"/>
                  <a:pt x="27811" y="27348"/>
                </a:cubicBezTo>
                <a:cubicBezTo>
                  <a:pt x="27811" y="27314"/>
                  <a:pt x="27948" y="27280"/>
                  <a:pt x="28016" y="27246"/>
                </a:cubicBezTo>
                <a:close/>
                <a:moveTo>
                  <a:pt x="12319" y="22878"/>
                </a:moveTo>
                <a:lnTo>
                  <a:pt x="12422" y="22912"/>
                </a:lnTo>
                <a:cubicBezTo>
                  <a:pt x="12217" y="23902"/>
                  <a:pt x="12285" y="24960"/>
                  <a:pt x="11705" y="25881"/>
                </a:cubicBezTo>
                <a:cubicBezTo>
                  <a:pt x="11637" y="25949"/>
                  <a:pt x="11637" y="26018"/>
                  <a:pt x="11637" y="26086"/>
                </a:cubicBezTo>
                <a:cubicBezTo>
                  <a:pt x="11739" y="26564"/>
                  <a:pt x="11398" y="26837"/>
                  <a:pt x="11261" y="27212"/>
                </a:cubicBezTo>
                <a:cubicBezTo>
                  <a:pt x="11227" y="27246"/>
                  <a:pt x="11193" y="27280"/>
                  <a:pt x="11159" y="27280"/>
                </a:cubicBezTo>
                <a:cubicBezTo>
                  <a:pt x="11138" y="27278"/>
                  <a:pt x="11118" y="27278"/>
                  <a:pt x="11099" y="27278"/>
                </a:cubicBezTo>
                <a:cubicBezTo>
                  <a:pt x="10753" y="27278"/>
                  <a:pt x="10782" y="27566"/>
                  <a:pt x="10750" y="27792"/>
                </a:cubicBezTo>
                <a:cubicBezTo>
                  <a:pt x="10715" y="28133"/>
                  <a:pt x="10477" y="28304"/>
                  <a:pt x="10135" y="28475"/>
                </a:cubicBezTo>
                <a:cubicBezTo>
                  <a:pt x="10204" y="28270"/>
                  <a:pt x="10306" y="28133"/>
                  <a:pt x="10272" y="28031"/>
                </a:cubicBezTo>
                <a:cubicBezTo>
                  <a:pt x="10238" y="27929"/>
                  <a:pt x="10067" y="27860"/>
                  <a:pt x="9897" y="27792"/>
                </a:cubicBezTo>
                <a:cubicBezTo>
                  <a:pt x="9931" y="27758"/>
                  <a:pt x="9931" y="27690"/>
                  <a:pt x="9965" y="27656"/>
                </a:cubicBezTo>
                <a:cubicBezTo>
                  <a:pt x="10272" y="27348"/>
                  <a:pt x="10477" y="27007"/>
                  <a:pt x="10613" y="26598"/>
                </a:cubicBezTo>
                <a:cubicBezTo>
                  <a:pt x="10920" y="25676"/>
                  <a:pt x="11330" y="24755"/>
                  <a:pt x="11842" y="23902"/>
                </a:cubicBezTo>
                <a:cubicBezTo>
                  <a:pt x="12012" y="23595"/>
                  <a:pt x="12149" y="23220"/>
                  <a:pt x="12319" y="22878"/>
                </a:cubicBezTo>
                <a:close/>
                <a:moveTo>
                  <a:pt x="35591" y="26495"/>
                </a:moveTo>
                <a:lnTo>
                  <a:pt x="36274" y="28645"/>
                </a:lnTo>
                <a:lnTo>
                  <a:pt x="36205" y="28713"/>
                </a:lnTo>
                <a:cubicBezTo>
                  <a:pt x="36110" y="28490"/>
                  <a:pt x="36074" y="28267"/>
                  <a:pt x="35790" y="28267"/>
                </a:cubicBezTo>
                <a:cubicBezTo>
                  <a:pt x="35770" y="28267"/>
                  <a:pt x="35750" y="28268"/>
                  <a:pt x="35728" y="28270"/>
                </a:cubicBezTo>
                <a:cubicBezTo>
                  <a:pt x="35659" y="27656"/>
                  <a:pt x="35591" y="27075"/>
                  <a:pt x="35523" y="26495"/>
                </a:cubicBezTo>
                <a:close/>
                <a:moveTo>
                  <a:pt x="33203" y="27929"/>
                </a:moveTo>
                <a:lnTo>
                  <a:pt x="33203" y="27929"/>
                </a:lnTo>
                <a:cubicBezTo>
                  <a:pt x="33168" y="28270"/>
                  <a:pt x="32998" y="28611"/>
                  <a:pt x="32759" y="28884"/>
                </a:cubicBezTo>
                <a:lnTo>
                  <a:pt x="32725" y="28884"/>
                </a:lnTo>
                <a:cubicBezTo>
                  <a:pt x="32793" y="28304"/>
                  <a:pt x="32793" y="28304"/>
                  <a:pt x="33203" y="27929"/>
                </a:cubicBezTo>
                <a:close/>
                <a:moveTo>
                  <a:pt x="3891" y="28816"/>
                </a:moveTo>
                <a:lnTo>
                  <a:pt x="3925" y="28850"/>
                </a:lnTo>
                <a:lnTo>
                  <a:pt x="3550" y="29055"/>
                </a:lnTo>
                <a:lnTo>
                  <a:pt x="3516" y="28918"/>
                </a:lnTo>
                <a:lnTo>
                  <a:pt x="3891" y="28816"/>
                </a:lnTo>
                <a:close/>
                <a:moveTo>
                  <a:pt x="27845" y="23493"/>
                </a:moveTo>
                <a:lnTo>
                  <a:pt x="28152" y="23834"/>
                </a:lnTo>
                <a:cubicBezTo>
                  <a:pt x="28152" y="23936"/>
                  <a:pt x="28118" y="24004"/>
                  <a:pt x="28118" y="24107"/>
                </a:cubicBezTo>
                <a:cubicBezTo>
                  <a:pt x="27845" y="24892"/>
                  <a:pt x="27606" y="25676"/>
                  <a:pt x="27333" y="26427"/>
                </a:cubicBezTo>
                <a:cubicBezTo>
                  <a:pt x="27265" y="26632"/>
                  <a:pt x="27197" y="26802"/>
                  <a:pt x="27060" y="26939"/>
                </a:cubicBezTo>
                <a:cubicBezTo>
                  <a:pt x="26480" y="27621"/>
                  <a:pt x="25900" y="28270"/>
                  <a:pt x="25286" y="28918"/>
                </a:cubicBezTo>
                <a:cubicBezTo>
                  <a:pt x="25218" y="28986"/>
                  <a:pt x="25150" y="29055"/>
                  <a:pt x="25081" y="29089"/>
                </a:cubicBezTo>
                <a:cubicBezTo>
                  <a:pt x="24706" y="28850"/>
                  <a:pt x="24399" y="28509"/>
                  <a:pt x="24160" y="28133"/>
                </a:cubicBezTo>
                <a:cubicBezTo>
                  <a:pt x="24638" y="28065"/>
                  <a:pt x="25115" y="27792"/>
                  <a:pt x="25423" y="27383"/>
                </a:cubicBezTo>
                <a:cubicBezTo>
                  <a:pt x="25593" y="27451"/>
                  <a:pt x="25832" y="27553"/>
                  <a:pt x="25968" y="27621"/>
                </a:cubicBezTo>
                <a:cubicBezTo>
                  <a:pt x="26024" y="27635"/>
                  <a:pt x="26080" y="27649"/>
                  <a:pt x="26131" y="27649"/>
                </a:cubicBezTo>
                <a:cubicBezTo>
                  <a:pt x="26205" y="27649"/>
                  <a:pt x="26269" y="27620"/>
                  <a:pt x="26310" y="27519"/>
                </a:cubicBezTo>
                <a:cubicBezTo>
                  <a:pt x="26378" y="27383"/>
                  <a:pt x="26276" y="27280"/>
                  <a:pt x="26173" y="27212"/>
                </a:cubicBezTo>
                <a:lnTo>
                  <a:pt x="25798" y="27007"/>
                </a:lnTo>
                <a:cubicBezTo>
                  <a:pt x="25900" y="26871"/>
                  <a:pt x="25968" y="26802"/>
                  <a:pt x="26037" y="26700"/>
                </a:cubicBezTo>
                <a:cubicBezTo>
                  <a:pt x="26344" y="26222"/>
                  <a:pt x="26651" y="25779"/>
                  <a:pt x="26958" y="25301"/>
                </a:cubicBezTo>
                <a:cubicBezTo>
                  <a:pt x="26992" y="25267"/>
                  <a:pt x="27060" y="25233"/>
                  <a:pt x="27060" y="25130"/>
                </a:cubicBezTo>
                <a:cubicBezTo>
                  <a:pt x="27060" y="25028"/>
                  <a:pt x="27026" y="24892"/>
                  <a:pt x="26958" y="24857"/>
                </a:cubicBezTo>
                <a:cubicBezTo>
                  <a:pt x="26931" y="24848"/>
                  <a:pt x="26903" y="24844"/>
                  <a:pt x="26876" y="24844"/>
                </a:cubicBezTo>
                <a:cubicBezTo>
                  <a:pt x="26803" y="24844"/>
                  <a:pt x="26735" y="24876"/>
                  <a:pt x="26685" y="24926"/>
                </a:cubicBezTo>
                <a:cubicBezTo>
                  <a:pt x="26583" y="25028"/>
                  <a:pt x="26514" y="25165"/>
                  <a:pt x="26446" y="25301"/>
                </a:cubicBezTo>
                <a:cubicBezTo>
                  <a:pt x="26139" y="25813"/>
                  <a:pt x="25764" y="26291"/>
                  <a:pt x="25388" y="26734"/>
                </a:cubicBezTo>
                <a:cubicBezTo>
                  <a:pt x="25047" y="26632"/>
                  <a:pt x="24774" y="26427"/>
                  <a:pt x="24569" y="26154"/>
                </a:cubicBezTo>
                <a:lnTo>
                  <a:pt x="24569" y="26154"/>
                </a:lnTo>
                <a:lnTo>
                  <a:pt x="24808" y="26257"/>
                </a:lnTo>
                <a:cubicBezTo>
                  <a:pt x="24911" y="26325"/>
                  <a:pt x="25013" y="26359"/>
                  <a:pt x="25115" y="26427"/>
                </a:cubicBezTo>
                <a:cubicBezTo>
                  <a:pt x="25184" y="26427"/>
                  <a:pt x="25354" y="26393"/>
                  <a:pt x="25388" y="26325"/>
                </a:cubicBezTo>
                <a:cubicBezTo>
                  <a:pt x="25423" y="26222"/>
                  <a:pt x="25388" y="26120"/>
                  <a:pt x="25354" y="26052"/>
                </a:cubicBezTo>
                <a:cubicBezTo>
                  <a:pt x="25218" y="25915"/>
                  <a:pt x="25047" y="25813"/>
                  <a:pt x="24911" y="25745"/>
                </a:cubicBezTo>
                <a:cubicBezTo>
                  <a:pt x="25457" y="25369"/>
                  <a:pt x="25968" y="25028"/>
                  <a:pt x="26480" y="24687"/>
                </a:cubicBezTo>
                <a:cubicBezTo>
                  <a:pt x="26992" y="24380"/>
                  <a:pt x="27470" y="23970"/>
                  <a:pt x="27845" y="23493"/>
                </a:cubicBezTo>
                <a:close/>
                <a:moveTo>
                  <a:pt x="26651" y="28611"/>
                </a:moveTo>
                <a:lnTo>
                  <a:pt x="26651" y="28611"/>
                </a:lnTo>
                <a:cubicBezTo>
                  <a:pt x="26583" y="28816"/>
                  <a:pt x="26412" y="29020"/>
                  <a:pt x="26207" y="29123"/>
                </a:cubicBezTo>
                <a:lnTo>
                  <a:pt x="25730" y="29225"/>
                </a:lnTo>
                <a:cubicBezTo>
                  <a:pt x="25900" y="28952"/>
                  <a:pt x="25900" y="28952"/>
                  <a:pt x="26651" y="28611"/>
                </a:cubicBezTo>
                <a:close/>
                <a:moveTo>
                  <a:pt x="14435" y="15712"/>
                </a:moveTo>
                <a:lnTo>
                  <a:pt x="14537" y="15747"/>
                </a:lnTo>
                <a:lnTo>
                  <a:pt x="14537" y="16395"/>
                </a:lnTo>
                <a:cubicBezTo>
                  <a:pt x="14435" y="17623"/>
                  <a:pt x="14367" y="18852"/>
                  <a:pt x="14367" y="20080"/>
                </a:cubicBezTo>
                <a:cubicBezTo>
                  <a:pt x="14367" y="20421"/>
                  <a:pt x="14401" y="20763"/>
                  <a:pt x="14435" y="21070"/>
                </a:cubicBezTo>
                <a:cubicBezTo>
                  <a:pt x="14435" y="21206"/>
                  <a:pt x="14469" y="21343"/>
                  <a:pt x="14537" y="21377"/>
                </a:cubicBezTo>
                <a:cubicBezTo>
                  <a:pt x="14810" y="21548"/>
                  <a:pt x="14708" y="21821"/>
                  <a:pt x="14708" y="22059"/>
                </a:cubicBezTo>
                <a:cubicBezTo>
                  <a:pt x="14674" y="23151"/>
                  <a:pt x="14742" y="24209"/>
                  <a:pt x="14913" y="25301"/>
                </a:cubicBezTo>
                <a:cubicBezTo>
                  <a:pt x="14981" y="25574"/>
                  <a:pt x="15049" y="25881"/>
                  <a:pt x="15151" y="26154"/>
                </a:cubicBezTo>
                <a:cubicBezTo>
                  <a:pt x="15288" y="26427"/>
                  <a:pt x="15459" y="26666"/>
                  <a:pt x="15663" y="26871"/>
                </a:cubicBezTo>
                <a:cubicBezTo>
                  <a:pt x="15834" y="26973"/>
                  <a:pt x="15902" y="27144"/>
                  <a:pt x="15936" y="27348"/>
                </a:cubicBezTo>
                <a:cubicBezTo>
                  <a:pt x="15902" y="27485"/>
                  <a:pt x="15936" y="27587"/>
                  <a:pt x="15970" y="27724"/>
                </a:cubicBezTo>
                <a:cubicBezTo>
                  <a:pt x="16039" y="27997"/>
                  <a:pt x="15902" y="28304"/>
                  <a:pt x="15629" y="28440"/>
                </a:cubicBezTo>
                <a:cubicBezTo>
                  <a:pt x="15527" y="28509"/>
                  <a:pt x="15459" y="28679"/>
                  <a:pt x="15493" y="28850"/>
                </a:cubicBezTo>
                <a:cubicBezTo>
                  <a:pt x="15527" y="29123"/>
                  <a:pt x="15561" y="29396"/>
                  <a:pt x="15629" y="29703"/>
                </a:cubicBezTo>
                <a:cubicBezTo>
                  <a:pt x="15475" y="29780"/>
                  <a:pt x="15364" y="29814"/>
                  <a:pt x="15280" y="29814"/>
                </a:cubicBezTo>
                <a:cubicBezTo>
                  <a:pt x="15104" y="29814"/>
                  <a:pt x="15050" y="29661"/>
                  <a:pt x="14981" y="29430"/>
                </a:cubicBezTo>
                <a:cubicBezTo>
                  <a:pt x="14913" y="29089"/>
                  <a:pt x="14844" y="28748"/>
                  <a:pt x="14810" y="28406"/>
                </a:cubicBezTo>
                <a:cubicBezTo>
                  <a:pt x="14878" y="28372"/>
                  <a:pt x="14913" y="28338"/>
                  <a:pt x="14913" y="28338"/>
                </a:cubicBezTo>
                <a:cubicBezTo>
                  <a:pt x="14981" y="28338"/>
                  <a:pt x="15058" y="28364"/>
                  <a:pt x="15130" y="28364"/>
                </a:cubicBezTo>
                <a:cubicBezTo>
                  <a:pt x="15203" y="28364"/>
                  <a:pt x="15271" y="28338"/>
                  <a:pt x="15322" y="28236"/>
                </a:cubicBezTo>
                <a:cubicBezTo>
                  <a:pt x="15424" y="28065"/>
                  <a:pt x="15288" y="27997"/>
                  <a:pt x="15151" y="27894"/>
                </a:cubicBezTo>
                <a:cubicBezTo>
                  <a:pt x="14947" y="27656"/>
                  <a:pt x="14844" y="27383"/>
                  <a:pt x="14878" y="27075"/>
                </a:cubicBezTo>
                <a:cubicBezTo>
                  <a:pt x="14878" y="26905"/>
                  <a:pt x="14913" y="26734"/>
                  <a:pt x="14947" y="26564"/>
                </a:cubicBezTo>
                <a:cubicBezTo>
                  <a:pt x="14981" y="26359"/>
                  <a:pt x="14981" y="26222"/>
                  <a:pt x="14776" y="26154"/>
                </a:cubicBezTo>
                <a:cubicBezTo>
                  <a:pt x="14708" y="26120"/>
                  <a:pt x="14640" y="26052"/>
                  <a:pt x="14640" y="25949"/>
                </a:cubicBezTo>
                <a:cubicBezTo>
                  <a:pt x="14606" y="25847"/>
                  <a:pt x="14606" y="25745"/>
                  <a:pt x="14606" y="25642"/>
                </a:cubicBezTo>
                <a:lnTo>
                  <a:pt x="14333" y="22605"/>
                </a:lnTo>
                <a:cubicBezTo>
                  <a:pt x="14333" y="22537"/>
                  <a:pt x="14333" y="22435"/>
                  <a:pt x="14264" y="22401"/>
                </a:cubicBezTo>
                <a:cubicBezTo>
                  <a:pt x="14025" y="22196"/>
                  <a:pt x="14094" y="21957"/>
                  <a:pt x="14128" y="21718"/>
                </a:cubicBezTo>
                <a:cubicBezTo>
                  <a:pt x="14162" y="21479"/>
                  <a:pt x="14128" y="21309"/>
                  <a:pt x="13821" y="21275"/>
                </a:cubicBezTo>
                <a:lnTo>
                  <a:pt x="14128" y="20012"/>
                </a:lnTo>
                <a:cubicBezTo>
                  <a:pt x="14162" y="19910"/>
                  <a:pt x="14162" y="19841"/>
                  <a:pt x="14196" y="19671"/>
                </a:cubicBezTo>
                <a:cubicBezTo>
                  <a:pt x="14196" y="19534"/>
                  <a:pt x="14196" y="19364"/>
                  <a:pt x="14025" y="19330"/>
                </a:cubicBezTo>
                <a:cubicBezTo>
                  <a:pt x="14010" y="19327"/>
                  <a:pt x="13996" y="19325"/>
                  <a:pt x="13982" y="19325"/>
                </a:cubicBezTo>
                <a:cubicBezTo>
                  <a:pt x="13843" y="19325"/>
                  <a:pt x="13784" y="19475"/>
                  <a:pt x="13752" y="19568"/>
                </a:cubicBezTo>
                <a:cubicBezTo>
                  <a:pt x="13718" y="19705"/>
                  <a:pt x="13684" y="19841"/>
                  <a:pt x="13650" y="19978"/>
                </a:cubicBezTo>
                <a:lnTo>
                  <a:pt x="13616" y="19944"/>
                </a:lnTo>
                <a:cubicBezTo>
                  <a:pt x="13616" y="19773"/>
                  <a:pt x="13616" y="19568"/>
                  <a:pt x="13650" y="19364"/>
                </a:cubicBezTo>
                <a:cubicBezTo>
                  <a:pt x="13650" y="19159"/>
                  <a:pt x="13718" y="18954"/>
                  <a:pt x="13855" y="18784"/>
                </a:cubicBezTo>
                <a:cubicBezTo>
                  <a:pt x="13991" y="18579"/>
                  <a:pt x="14128" y="18340"/>
                  <a:pt x="14264" y="18135"/>
                </a:cubicBezTo>
                <a:cubicBezTo>
                  <a:pt x="14333" y="18033"/>
                  <a:pt x="14367" y="17965"/>
                  <a:pt x="14367" y="17862"/>
                </a:cubicBezTo>
                <a:cubicBezTo>
                  <a:pt x="14367" y="17760"/>
                  <a:pt x="14298" y="17658"/>
                  <a:pt x="14230" y="17589"/>
                </a:cubicBezTo>
                <a:cubicBezTo>
                  <a:pt x="14224" y="17583"/>
                  <a:pt x="14214" y="17580"/>
                  <a:pt x="14202" y="17580"/>
                </a:cubicBezTo>
                <a:cubicBezTo>
                  <a:pt x="14148" y="17580"/>
                  <a:pt x="14047" y="17636"/>
                  <a:pt x="13991" y="17692"/>
                </a:cubicBezTo>
                <a:cubicBezTo>
                  <a:pt x="13923" y="17828"/>
                  <a:pt x="13821" y="17930"/>
                  <a:pt x="13718" y="18033"/>
                </a:cubicBezTo>
                <a:cubicBezTo>
                  <a:pt x="13718" y="17828"/>
                  <a:pt x="13718" y="17692"/>
                  <a:pt x="13752" y="17453"/>
                </a:cubicBezTo>
                <a:cubicBezTo>
                  <a:pt x="13787" y="17214"/>
                  <a:pt x="13787" y="16975"/>
                  <a:pt x="13787" y="16736"/>
                </a:cubicBezTo>
                <a:cubicBezTo>
                  <a:pt x="13752" y="16497"/>
                  <a:pt x="13855" y="16293"/>
                  <a:pt x="14025" y="16156"/>
                </a:cubicBezTo>
                <a:cubicBezTo>
                  <a:pt x="14162" y="16020"/>
                  <a:pt x="14298" y="15849"/>
                  <a:pt x="14435" y="15712"/>
                </a:cubicBezTo>
                <a:close/>
                <a:moveTo>
                  <a:pt x="4130" y="27963"/>
                </a:moveTo>
                <a:lnTo>
                  <a:pt x="4198" y="28031"/>
                </a:lnTo>
                <a:lnTo>
                  <a:pt x="4164" y="28031"/>
                </a:lnTo>
                <a:cubicBezTo>
                  <a:pt x="4061" y="28133"/>
                  <a:pt x="3959" y="28202"/>
                  <a:pt x="3823" y="28304"/>
                </a:cubicBezTo>
                <a:cubicBezTo>
                  <a:pt x="3481" y="28440"/>
                  <a:pt x="3208" y="28679"/>
                  <a:pt x="2970" y="28986"/>
                </a:cubicBezTo>
                <a:cubicBezTo>
                  <a:pt x="2731" y="29293"/>
                  <a:pt x="2389" y="29532"/>
                  <a:pt x="2014" y="29669"/>
                </a:cubicBezTo>
                <a:cubicBezTo>
                  <a:pt x="1639" y="29771"/>
                  <a:pt x="1263" y="29874"/>
                  <a:pt x="854" y="30010"/>
                </a:cubicBezTo>
                <a:lnTo>
                  <a:pt x="820" y="29874"/>
                </a:lnTo>
                <a:cubicBezTo>
                  <a:pt x="956" y="29771"/>
                  <a:pt x="1093" y="29669"/>
                  <a:pt x="1229" y="29566"/>
                </a:cubicBezTo>
                <a:cubicBezTo>
                  <a:pt x="2185" y="29020"/>
                  <a:pt x="3106" y="28509"/>
                  <a:pt x="4061" y="27963"/>
                </a:cubicBezTo>
                <a:close/>
                <a:moveTo>
                  <a:pt x="20398" y="25228"/>
                </a:moveTo>
                <a:cubicBezTo>
                  <a:pt x="20462" y="25228"/>
                  <a:pt x="20507" y="25280"/>
                  <a:pt x="20543" y="25369"/>
                </a:cubicBezTo>
                <a:cubicBezTo>
                  <a:pt x="20816" y="25642"/>
                  <a:pt x="21089" y="25881"/>
                  <a:pt x="21362" y="26188"/>
                </a:cubicBezTo>
                <a:cubicBezTo>
                  <a:pt x="21123" y="26393"/>
                  <a:pt x="21225" y="26632"/>
                  <a:pt x="21362" y="26837"/>
                </a:cubicBezTo>
                <a:cubicBezTo>
                  <a:pt x="21840" y="27724"/>
                  <a:pt x="22522" y="28440"/>
                  <a:pt x="23341" y="29020"/>
                </a:cubicBezTo>
                <a:cubicBezTo>
                  <a:pt x="23716" y="29328"/>
                  <a:pt x="23989" y="29703"/>
                  <a:pt x="24194" y="30147"/>
                </a:cubicBezTo>
                <a:cubicBezTo>
                  <a:pt x="23887" y="30010"/>
                  <a:pt x="23682" y="29942"/>
                  <a:pt x="23580" y="29669"/>
                </a:cubicBezTo>
                <a:cubicBezTo>
                  <a:pt x="23512" y="29566"/>
                  <a:pt x="23409" y="29464"/>
                  <a:pt x="23273" y="29430"/>
                </a:cubicBezTo>
                <a:cubicBezTo>
                  <a:pt x="22829" y="29225"/>
                  <a:pt x="22454" y="28918"/>
                  <a:pt x="22147" y="28543"/>
                </a:cubicBezTo>
                <a:cubicBezTo>
                  <a:pt x="22078" y="28475"/>
                  <a:pt x="22010" y="28372"/>
                  <a:pt x="21976" y="28304"/>
                </a:cubicBezTo>
                <a:cubicBezTo>
                  <a:pt x="21874" y="28133"/>
                  <a:pt x="21771" y="27997"/>
                  <a:pt x="21635" y="27860"/>
                </a:cubicBezTo>
                <a:cubicBezTo>
                  <a:pt x="21464" y="27690"/>
                  <a:pt x="21294" y="27485"/>
                  <a:pt x="21123" y="27280"/>
                </a:cubicBezTo>
                <a:cubicBezTo>
                  <a:pt x="20782" y="26666"/>
                  <a:pt x="20475" y="26018"/>
                  <a:pt x="20168" y="25403"/>
                </a:cubicBezTo>
                <a:lnTo>
                  <a:pt x="20168" y="25369"/>
                </a:lnTo>
                <a:cubicBezTo>
                  <a:pt x="20265" y="25272"/>
                  <a:pt x="20340" y="25228"/>
                  <a:pt x="20398" y="25228"/>
                </a:cubicBezTo>
                <a:close/>
                <a:moveTo>
                  <a:pt x="27470" y="29020"/>
                </a:moveTo>
                <a:lnTo>
                  <a:pt x="27470" y="29020"/>
                </a:lnTo>
                <a:cubicBezTo>
                  <a:pt x="27333" y="29464"/>
                  <a:pt x="27299" y="29976"/>
                  <a:pt x="26753" y="30181"/>
                </a:cubicBezTo>
                <a:lnTo>
                  <a:pt x="26344" y="29771"/>
                </a:lnTo>
                <a:lnTo>
                  <a:pt x="27470" y="29020"/>
                </a:lnTo>
                <a:close/>
                <a:moveTo>
                  <a:pt x="18052" y="28748"/>
                </a:moveTo>
                <a:lnTo>
                  <a:pt x="18666" y="29123"/>
                </a:lnTo>
                <a:lnTo>
                  <a:pt x="18905" y="30249"/>
                </a:lnTo>
                <a:cubicBezTo>
                  <a:pt x="18530" y="29805"/>
                  <a:pt x="18257" y="29293"/>
                  <a:pt x="18052" y="28748"/>
                </a:cubicBezTo>
                <a:close/>
                <a:moveTo>
                  <a:pt x="5085" y="30010"/>
                </a:moveTo>
                <a:lnTo>
                  <a:pt x="5188" y="30044"/>
                </a:lnTo>
                <a:lnTo>
                  <a:pt x="4915" y="30317"/>
                </a:lnTo>
                <a:lnTo>
                  <a:pt x="5085" y="30010"/>
                </a:lnTo>
                <a:close/>
                <a:moveTo>
                  <a:pt x="35418" y="1"/>
                </a:moveTo>
                <a:cubicBezTo>
                  <a:pt x="35375" y="1"/>
                  <a:pt x="35330" y="16"/>
                  <a:pt x="35284" y="50"/>
                </a:cubicBezTo>
                <a:cubicBezTo>
                  <a:pt x="35148" y="118"/>
                  <a:pt x="35182" y="255"/>
                  <a:pt x="35250" y="357"/>
                </a:cubicBezTo>
                <a:lnTo>
                  <a:pt x="35318" y="528"/>
                </a:lnTo>
                <a:cubicBezTo>
                  <a:pt x="35591" y="1074"/>
                  <a:pt x="35864" y="1620"/>
                  <a:pt x="36171" y="2200"/>
                </a:cubicBezTo>
                <a:cubicBezTo>
                  <a:pt x="35932" y="2370"/>
                  <a:pt x="35967" y="2609"/>
                  <a:pt x="36035" y="2848"/>
                </a:cubicBezTo>
                <a:cubicBezTo>
                  <a:pt x="36205" y="3360"/>
                  <a:pt x="36376" y="3872"/>
                  <a:pt x="36547" y="4384"/>
                </a:cubicBezTo>
                <a:lnTo>
                  <a:pt x="36240" y="4657"/>
                </a:lnTo>
                <a:lnTo>
                  <a:pt x="35967" y="4486"/>
                </a:lnTo>
                <a:cubicBezTo>
                  <a:pt x="35932" y="3804"/>
                  <a:pt x="35898" y="3155"/>
                  <a:pt x="35864" y="2473"/>
                </a:cubicBezTo>
                <a:cubicBezTo>
                  <a:pt x="35864" y="2336"/>
                  <a:pt x="35830" y="2200"/>
                  <a:pt x="35796" y="2063"/>
                </a:cubicBezTo>
                <a:cubicBezTo>
                  <a:pt x="35746" y="1963"/>
                  <a:pt x="35678" y="1900"/>
                  <a:pt x="35591" y="1900"/>
                </a:cubicBezTo>
                <a:cubicBezTo>
                  <a:pt x="35559" y="1900"/>
                  <a:pt x="35525" y="1908"/>
                  <a:pt x="35489" y="1927"/>
                </a:cubicBezTo>
                <a:cubicBezTo>
                  <a:pt x="35421" y="1995"/>
                  <a:pt x="35386" y="2097"/>
                  <a:pt x="35386" y="2200"/>
                </a:cubicBezTo>
                <a:cubicBezTo>
                  <a:pt x="35386" y="2370"/>
                  <a:pt x="35421" y="2541"/>
                  <a:pt x="35421" y="2712"/>
                </a:cubicBezTo>
                <a:cubicBezTo>
                  <a:pt x="35455" y="4008"/>
                  <a:pt x="35455" y="5339"/>
                  <a:pt x="35455" y="6670"/>
                </a:cubicBezTo>
                <a:cubicBezTo>
                  <a:pt x="35455" y="6738"/>
                  <a:pt x="35421" y="6840"/>
                  <a:pt x="35421" y="6943"/>
                </a:cubicBezTo>
                <a:cubicBezTo>
                  <a:pt x="35352" y="6499"/>
                  <a:pt x="35318" y="6090"/>
                  <a:pt x="35284" y="5646"/>
                </a:cubicBezTo>
                <a:cubicBezTo>
                  <a:pt x="35284" y="4486"/>
                  <a:pt x="35284" y="3326"/>
                  <a:pt x="35250" y="2166"/>
                </a:cubicBezTo>
                <a:cubicBezTo>
                  <a:pt x="35216" y="1893"/>
                  <a:pt x="35148" y="1654"/>
                  <a:pt x="35079" y="1415"/>
                </a:cubicBezTo>
                <a:cubicBezTo>
                  <a:pt x="35113" y="1313"/>
                  <a:pt x="35148" y="1210"/>
                  <a:pt x="35182" y="1074"/>
                </a:cubicBezTo>
                <a:cubicBezTo>
                  <a:pt x="35182" y="1005"/>
                  <a:pt x="35148" y="937"/>
                  <a:pt x="35079" y="869"/>
                </a:cubicBezTo>
                <a:cubicBezTo>
                  <a:pt x="35011" y="869"/>
                  <a:pt x="34909" y="869"/>
                  <a:pt x="34840" y="937"/>
                </a:cubicBezTo>
                <a:cubicBezTo>
                  <a:pt x="34738" y="1040"/>
                  <a:pt x="34670" y="1176"/>
                  <a:pt x="34636" y="1278"/>
                </a:cubicBezTo>
                <a:cubicBezTo>
                  <a:pt x="34294" y="2302"/>
                  <a:pt x="33783" y="3258"/>
                  <a:pt x="33373" y="4247"/>
                </a:cubicBezTo>
                <a:cubicBezTo>
                  <a:pt x="33305" y="4418"/>
                  <a:pt x="33237" y="4554"/>
                  <a:pt x="33134" y="4691"/>
                </a:cubicBezTo>
                <a:cubicBezTo>
                  <a:pt x="32554" y="5339"/>
                  <a:pt x="31838" y="5851"/>
                  <a:pt x="31053" y="6260"/>
                </a:cubicBezTo>
                <a:cubicBezTo>
                  <a:pt x="30131" y="6567"/>
                  <a:pt x="29176" y="6840"/>
                  <a:pt x="28221" y="7079"/>
                </a:cubicBezTo>
                <a:cubicBezTo>
                  <a:pt x="28145" y="7129"/>
                  <a:pt x="28066" y="7152"/>
                  <a:pt x="27990" y="7152"/>
                </a:cubicBezTo>
                <a:cubicBezTo>
                  <a:pt x="27859" y="7152"/>
                  <a:pt x="27739" y="7085"/>
                  <a:pt x="27675" y="6977"/>
                </a:cubicBezTo>
                <a:cubicBezTo>
                  <a:pt x="27627" y="6917"/>
                  <a:pt x="27570" y="6891"/>
                  <a:pt x="27516" y="6891"/>
                </a:cubicBezTo>
                <a:cubicBezTo>
                  <a:pt x="27415" y="6891"/>
                  <a:pt x="27321" y="6981"/>
                  <a:pt x="27299" y="7113"/>
                </a:cubicBezTo>
                <a:cubicBezTo>
                  <a:pt x="27231" y="7352"/>
                  <a:pt x="27436" y="7591"/>
                  <a:pt x="27675" y="7625"/>
                </a:cubicBezTo>
                <a:cubicBezTo>
                  <a:pt x="27913" y="7625"/>
                  <a:pt x="28152" y="7591"/>
                  <a:pt x="28391" y="7557"/>
                </a:cubicBezTo>
                <a:cubicBezTo>
                  <a:pt x="28562" y="7523"/>
                  <a:pt x="28732" y="7489"/>
                  <a:pt x="28903" y="7455"/>
                </a:cubicBezTo>
                <a:lnTo>
                  <a:pt x="28937" y="7523"/>
                </a:lnTo>
                <a:cubicBezTo>
                  <a:pt x="28664" y="7625"/>
                  <a:pt x="28357" y="7728"/>
                  <a:pt x="28084" y="7864"/>
                </a:cubicBezTo>
                <a:cubicBezTo>
                  <a:pt x="27982" y="7898"/>
                  <a:pt x="27845" y="7932"/>
                  <a:pt x="27777" y="8035"/>
                </a:cubicBezTo>
                <a:cubicBezTo>
                  <a:pt x="27743" y="8137"/>
                  <a:pt x="27777" y="8274"/>
                  <a:pt x="27777" y="8478"/>
                </a:cubicBezTo>
                <a:cubicBezTo>
                  <a:pt x="27675" y="8444"/>
                  <a:pt x="27572" y="8410"/>
                  <a:pt x="27470" y="8342"/>
                </a:cubicBezTo>
                <a:cubicBezTo>
                  <a:pt x="27403" y="8275"/>
                  <a:pt x="27337" y="8223"/>
                  <a:pt x="27260" y="8223"/>
                </a:cubicBezTo>
                <a:cubicBezTo>
                  <a:pt x="27220" y="8223"/>
                  <a:pt x="27176" y="8238"/>
                  <a:pt x="27129" y="8274"/>
                </a:cubicBezTo>
                <a:cubicBezTo>
                  <a:pt x="26992" y="8376"/>
                  <a:pt x="26992" y="8581"/>
                  <a:pt x="27095" y="8717"/>
                </a:cubicBezTo>
                <a:cubicBezTo>
                  <a:pt x="27203" y="8879"/>
                  <a:pt x="27375" y="8977"/>
                  <a:pt x="27560" y="8977"/>
                </a:cubicBezTo>
                <a:cubicBezTo>
                  <a:pt x="27609" y="8977"/>
                  <a:pt x="27659" y="8970"/>
                  <a:pt x="27709" y="8956"/>
                </a:cubicBezTo>
                <a:cubicBezTo>
                  <a:pt x="28050" y="8854"/>
                  <a:pt x="28391" y="8751"/>
                  <a:pt x="28767" y="8683"/>
                </a:cubicBezTo>
                <a:lnTo>
                  <a:pt x="29142" y="8547"/>
                </a:lnTo>
                <a:lnTo>
                  <a:pt x="29142" y="8547"/>
                </a:lnTo>
                <a:cubicBezTo>
                  <a:pt x="28732" y="8854"/>
                  <a:pt x="28289" y="9127"/>
                  <a:pt x="27845" y="9400"/>
                </a:cubicBezTo>
                <a:cubicBezTo>
                  <a:pt x="27641" y="9536"/>
                  <a:pt x="27402" y="9639"/>
                  <a:pt x="27163" y="9639"/>
                </a:cubicBezTo>
                <a:cubicBezTo>
                  <a:pt x="27026" y="9639"/>
                  <a:pt x="26890" y="9741"/>
                  <a:pt x="26924" y="9877"/>
                </a:cubicBezTo>
                <a:cubicBezTo>
                  <a:pt x="26958" y="9980"/>
                  <a:pt x="27026" y="10082"/>
                  <a:pt x="27163" y="10116"/>
                </a:cubicBezTo>
                <a:cubicBezTo>
                  <a:pt x="27368" y="10116"/>
                  <a:pt x="27572" y="10116"/>
                  <a:pt x="27743" y="10048"/>
                </a:cubicBezTo>
                <a:cubicBezTo>
                  <a:pt x="28289" y="9809"/>
                  <a:pt x="28835" y="9570"/>
                  <a:pt x="29381" y="9263"/>
                </a:cubicBezTo>
                <a:cubicBezTo>
                  <a:pt x="29893" y="8990"/>
                  <a:pt x="30404" y="8683"/>
                  <a:pt x="30916" y="8376"/>
                </a:cubicBezTo>
                <a:cubicBezTo>
                  <a:pt x="30983" y="8598"/>
                  <a:pt x="31049" y="8690"/>
                  <a:pt x="31181" y="8690"/>
                </a:cubicBezTo>
                <a:cubicBezTo>
                  <a:pt x="31252" y="8690"/>
                  <a:pt x="31343" y="8663"/>
                  <a:pt x="31462" y="8615"/>
                </a:cubicBezTo>
                <a:cubicBezTo>
                  <a:pt x="31633" y="8513"/>
                  <a:pt x="31804" y="8410"/>
                  <a:pt x="31940" y="8308"/>
                </a:cubicBezTo>
                <a:cubicBezTo>
                  <a:pt x="32418" y="7932"/>
                  <a:pt x="32827" y="7523"/>
                  <a:pt x="33203" y="7045"/>
                </a:cubicBezTo>
                <a:lnTo>
                  <a:pt x="33441" y="6704"/>
                </a:lnTo>
                <a:cubicBezTo>
                  <a:pt x="33476" y="6738"/>
                  <a:pt x="33476" y="6806"/>
                  <a:pt x="33441" y="6840"/>
                </a:cubicBezTo>
                <a:cubicBezTo>
                  <a:pt x="33168" y="7318"/>
                  <a:pt x="32861" y="7830"/>
                  <a:pt x="32554" y="8342"/>
                </a:cubicBezTo>
                <a:cubicBezTo>
                  <a:pt x="32145" y="8854"/>
                  <a:pt x="31667" y="9331"/>
                  <a:pt x="31155" y="9707"/>
                </a:cubicBezTo>
                <a:lnTo>
                  <a:pt x="31121" y="9707"/>
                </a:lnTo>
                <a:cubicBezTo>
                  <a:pt x="31087" y="9570"/>
                  <a:pt x="31019" y="9434"/>
                  <a:pt x="30950" y="9297"/>
                </a:cubicBezTo>
                <a:cubicBezTo>
                  <a:pt x="30882" y="9229"/>
                  <a:pt x="30814" y="9195"/>
                  <a:pt x="30712" y="9195"/>
                </a:cubicBezTo>
                <a:cubicBezTo>
                  <a:pt x="30507" y="9400"/>
                  <a:pt x="30234" y="9468"/>
                  <a:pt x="30029" y="9741"/>
                </a:cubicBezTo>
                <a:cubicBezTo>
                  <a:pt x="29688" y="10219"/>
                  <a:pt x="29313" y="10628"/>
                  <a:pt x="28903" y="11038"/>
                </a:cubicBezTo>
                <a:lnTo>
                  <a:pt x="28835" y="11038"/>
                </a:lnTo>
                <a:cubicBezTo>
                  <a:pt x="28817" y="11034"/>
                  <a:pt x="28800" y="11032"/>
                  <a:pt x="28783" y="11032"/>
                </a:cubicBezTo>
                <a:cubicBezTo>
                  <a:pt x="28643" y="11032"/>
                  <a:pt x="28555" y="11154"/>
                  <a:pt x="28494" y="11276"/>
                </a:cubicBezTo>
                <a:cubicBezTo>
                  <a:pt x="28152" y="11788"/>
                  <a:pt x="27675" y="12198"/>
                  <a:pt x="27163" y="12505"/>
                </a:cubicBezTo>
                <a:cubicBezTo>
                  <a:pt x="27060" y="12539"/>
                  <a:pt x="26958" y="12676"/>
                  <a:pt x="26958" y="12744"/>
                </a:cubicBezTo>
                <a:cubicBezTo>
                  <a:pt x="26992" y="12983"/>
                  <a:pt x="26856" y="13085"/>
                  <a:pt x="26719" y="13187"/>
                </a:cubicBezTo>
                <a:cubicBezTo>
                  <a:pt x="26480" y="13494"/>
                  <a:pt x="26139" y="13699"/>
                  <a:pt x="25798" y="13870"/>
                </a:cubicBezTo>
                <a:cubicBezTo>
                  <a:pt x="25695" y="13904"/>
                  <a:pt x="25627" y="13972"/>
                  <a:pt x="25627" y="14075"/>
                </a:cubicBezTo>
                <a:cubicBezTo>
                  <a:pt x="25598" y="14193"/>
                  <a:pt x="25697" y="14286"/>
                  <a:pt x="25813" y="14286"/>
                </a:cubicBezTo>
                <a:cubicBezTo>
                  <a:pt x="25830" y="14286"/>
                  <a:pt x="25848" y="14284"/>
                  <a:pt x="25866" y="14279"/>
                </a:cubicBezTo>
                <a:cubicBezTo>
                  <a:pt x="26105" y="14245"/>
                  <a:pt x="26310" y="14143"/>
                  <a:pt x="26514" y="14040"/>
                </a:cubicBezTo>
                <a:cubicBezTo>
                  <a:pt x="26856" y="13733"/>
                  <a:pt x="27197" y="13392"/>
                  <a:pt x="27504" y="13085"/>
                </a:cubicBezTo>
                <a:cubicBezTo>
                  <a:pt x="27811" y="12778"/>
                  <a:pt x="28118" y="12471"/>
                  <a:pt x="28425" y="12198"/>
                </a:cubicBezTo>
                <a:cubicBezTo>
                  <a:pt x="28459" y="12130"/>
                  <a:pt x="28528" y="12095"/>
                  <a:pt x="28596" y="12095"/>
                </a:cubicBezTo>
                <a:cubicBezTo>
                  <a:pt x="28016" y="12846"/>
                  <a:pt x="27402" y="13563"/>
                  <a:pt x="26685" y="14177"/>
                </a:cubicBezTo>
                <a:cubicBezTo>
                  <a:pt x="26583" y="14245"/>
                  <a:pt x="26480" y="14313"/>
                  <a:pt x="26344" y="14313"/>
                </a:cubicBezTo>
                <a:cubicBezTo>
                  <a:pt x="26207" y="14313"/>
                  <a:pt x="26105" y="14450"/>
                  <a:pt x="26105" y="14586"/>
                </a:cubicBezTo>
                <a:cubicBezTo>
                  <a:pt x="26037" y="14928"/>
                  <a:pt x="26514" y="14859"/>
                  <a:pt x="26514" y="15167"/>
                </a:cubicBezTo>
                <a:cubicBezTo>
                  <a:pt x="26514" y="15201"/>
                  <a:pt x="26651" y="15269"/>
                  <a:pt x="26719" y="15269"/>
                </a:cubicBezTo>
                <a:cubicBezTo>
                  <a:pt x="26822" y="15235"/>
                  <a:pt x="26924" y="15235"/>
                  <a:pt x="27026" y="15167"/>
                </a:cubicBezTo>
                <a:cubicBezTo>
                  <a:pt x="27299" y="14996"/>
                  <a:pt x="27572" y="14825"/>
                  <a:pt x="27845" y="14621"/>
                </a:cubicBezTo>
                <a:cubicBezTo>
                  <a:pt x="28050" y="14450"/>
                  <a:pt x="28221" y="14245"/>
                  <a:pt x="28425" y="14040"/>
                </a:cubicBezTo>
                <a:cubicBezTo>
                  <a:pt x="28562" y="13836"/>
                  <a:pt x="28767" y="13733"/>
                  <a:pt x="29005" y="13733"/>
                </a:cubicBezTo>
                <a:cubicBezTo>
                  <a:pt x="28767" y="14040"/>
                  <a:pt x="28630" y="14348"/>
                  <a:pt x="28289" y="14484"/>
                </a:cubicBezTo>
                <a:cubicBezTo>
                  <a:pt x="28221" y="14552"/>
                  <a:pt x="28152" y="14655"/>
                  <a:pt x="28118" y="14757"/>
                </a:cubicBezTo>
                <a:cubicBezTo>
                  <a:pt x="28050" y="14859"/>
                  <a:pt x="28016" y="14962"/>
                  <a:pt x="27948" y="15064"/>
                </a:cubicBezTo>
                <a:cubicBezTo>
                  <a:pt x="27811" y="15235"/>
                  <a:pt x="27675" y="15405"/>
                  <a:pt x="27504" y="15542"/>
                </a:cubicBezTo>
                <a:cubicBezTo>
                  <a:pt x="27197" y="15917"/>
                  <a:pt x="26787" y="16224"/>
                  <a:pt x="26344" y="16395"/>
                </a:cubicBezTo>
                <a:cubicBezTo>
                  <a:pt x="26241" y="16429"/>
                  <a:pt x="26173" y="16497"/>
                  <a:pt x="26139" y="16566"/>
                </a:cubicBezTo>
                <a:cubicBezTo>
                  <a:pt x="26139" y="16770"/>
                  <a:pt x="26037" y="16804"/>
                  <a:pt x="25866" y="16907"/>
                </a:cubicBezTo>
                <a:cubicBezTo>
                  <a:pt x="25695" y="17009"/>
                  <a:pt x="25491" y="17112"/>
                  <a:pt x="25320" y="17180"/>
                </a:cubicBezTo>
                <a:cubicBezTo>
                  <a:pt x="25184" y="17282"/>
                  <a:pt x="24979" y="17350"/>
                  <a:pt x="25047" y="17589"/>
                </a:cubicBezTo>
                <a:cubicBezTo>
                  <a:pt x="25084" y="17662"/>
                  <a:pt x="25140" y="17696"/>
                  <a:pt x="25226" y="17696"/>
                </a:cubicBezTo>
                <a:cubicBezTo>
                  <a:pt x="25301" y="17696"/>
                  <a:pt x="25398" y="17671"/>
                  <a:pt x="25525" y="17623"/>
                </a:cubicBezTo>
                <a:cubicBezTo>
                  <a:pt x="26344" y="17248"/>
                  <a:pt x="27095" y="16736"/>
                  <a:pt x="27709" y="16088"/>
                </a:cubicBezTo>
                <a:cubicBezTo>
                  <a:pt x="28323" y="15474"/>
                  <a:pt x="28971" y="14859"/>
                  <a:pt x="29517" y="14177"/>
                </a:cubicBezTo>
                <a:cubicBezTo>
                  <a:pt x="30302" y="13256"/>
                  <a:pt x="30950" y="12300"/>
                  <a:pt x="31667" y="11345"/>
                </a:cubicBezTo>
                <a:cubicBezTo>
                  <a:pt x="31735" y="11242"/>
                  <a:pt x="31769" y="11106"/>
                  <a:pt x="31667" y="11038"/>
                </a:cubicBezTo>
                <a:cubicBezTo>
                  <a:pt x="31616" y="11021"/>
                  <a:pt x="31565" y="11012"/>
                  <a:pt x="31513" y="11012"/>
                </a:cubicBezTo>
                <a:cubicBezTo>
                  <a:pt x="31462" y="11012"/>
                  <a:pt x="31411" y="11021"/>
                  <a:pt x="31360" y="11038"/>
                </a:cubicBezTo>
                <a:cubicBezTo>
                  <a:pt x="31258" y="11140"/>
                  <a:pt x="31189" y="11208"/>
                  <a:pt x="31121" y="11311"/>
                </a:cubicBezTo>
                <a:cubicBezTo>
                  <a:pt x="30882" y="11652"/>
                  <a:pt x="30643" y="11993"/>
                  <a:pt x="30404" y="12334"/>
                </a:cubicBezTo>
                <a:cubicBezTo>
                  <a:pt x="30370" y="12437"/>
                  <a:pt x="30302" y="12505"/>
                  <a:pt x="30268" y="12573"/>
                </a:cubicBezTo>
                <a:lnTo>
                  <a:pt x="30166" y="12505"/>
                </a:lnTo>
                <a:cubicBezTo>
                  <a:pt x="30200" y="12403"/>
                  <a:pt x="30234" y="12334"/>
                  <a:pt x="30268" y="12266"/>
                </a:cubicBezTo>
                <a:cubicBezTo>
                  <a:pt x="30473" y="11993"/>
                  <a:pt x="30643" y="11754"/>
                  <a:pt x="30848" y="11481"/>
                </a:cubicBezTo>
                <a:cubicBezTo>
                  <a:pt x="31019" y="11345"/>
                  <a:pt x="31053" y="11106"/>
                  <a:pt x="30985" y="10901"/>
                </a:cubicBezTo>
                <a:cubicBezTo>
                  <a:pt x="31394" y="10731"/>
                  <a:pt x="31769" y="10423"/>
                  <a:pt x="32008" y="10014"/>
                </a:cubicBezTo>
                <a:cubicBezTo>
                  <a:pt x="32384" y="9502"/>
                  <a:pt x="32793" y="9024"/>
                  <a:pt x="33168" y="8513"/>
                </a:cubicBezTo>
                <a:cubicBezTo>
                  <a:pt x="33237" y="8444"/>
                  <a:pt x="33271" y="8342"/>
                  <a:pt x="33305" y="8240"/>
                </a:cubicBezTo>
                <a:cubicBezTo>
                  <a:pt x="33407" y="7694"/>
                  <a:pt x="33783" y="7352"/>
                  <a:pt x="34056" y="6909"/>
                </a:cubicBezTo>
                <a:cubicBezTo>
                  <a:pt x="34056" y="6977"/>
                  <a:pt x="34056" y="7045"/>
                  <a:pt x="34056" y="7113"/>
                </a:cubicBezTo>
                <a:cubicBezTo>
                  <a:pt x="33680" y="8376"/>
                  <a:pt x="33032" y="9536"/>
                  <a:pt x="32111" y="10526"/>
                </a:cubicBezTo>
                <a:cubicBezTo>
                  <a:pt x="31906" y="10731"/>
                  <a:pt x="31872" y="10867"/>
                  <a:pt x="32008" y="10969"/>
                </a:cubicBezTo>
                <a:cubicBezTo>
                  <a:pt x="32075" y="11025"/>
                  <a:pt x="32127" y="11048"/>
                  <a:pt x="32173" y="11048"/>
                </a:cubicBezTo>
                <a:cubicBezTo>
                  <a:pt x="32268" y="11048"/>
                  <a:pt x="32337" y="10948"/>
                  <a:pt x="32452" y="10833"/>
                </a:cubicBezTo>
                <a:cubicBezTo>
                  <a:pt x="32622" y="10662"/>
                  <a:pt x="32793" y="10492"/>
                  <a:pt x="32964" y="10321"/>
                </a:cubicBezTo>
                <a:lnTo>
                  <a:pt x="32964" y="10321"/>
                </a:lnTo>
                <a:cubicBezTo>
                  <a:pt x="32998" y="10423"/>
                  <a:pt x="32964" y="10560"/>
                  <a:pt x="32930" y="10628"/>
                </a:cubicBezTo>
                <a:cubicBezTo>
                  <a:pt x="32554" y="11481"/>
                  <a:pt x="32076" y="12266"/>
                  <a:pt x="31531" y="12983"/>
                </a:cubicBezTo>
                <a:cubicBezTo>
                  <a:pt x="31394" y="13187"/>
                  <a:pt x="31155" y="13290"/>
                  <a:pt x="30950" y="13324"/>
                </a:cubicBezTo>
                <a:cubicBezTo>
                  <a:pt x="30677" y="13324"/>
                  <a:pt x="30643" y="13426"/>
                  <a:pt x="30541" y="13597"/>
                </a:cubicBezTo>
                <a:cubicBezTo>
                  <a:pt x="30370" y="13972"/>
                  <a:pt x="30166" y="14313"/>
                  <a:pt x="29961" y="14655"/>
                </a:cubicBezTo>
                <a:cubicBezTo>
                  <a:pt x="29858" y="14894"/>
                  <a:pt x="29688" y="15030"/>
                  <a:pt x="29449" y="15098"/>
                </a:cubicBezTo>
                <a:cubicBezTo>
                  <a:pt x="29313" y="15098"/>
                  <a:pt x="29210" y="15201"/>
                  <a:pt x="29210" y="15337"/>
                </a:cubicBezTo>
                <a:cubicBezTo>
                  <a:pt x="29176" y="15644"/>
                  <a:pt x="29108" y="15712"/>
                  <a:pt x="28835" y="15712"/>
                </a:cubicBezTo>
                <a:cubicBezTo>
                  <a:pt x="28698" y="15712"/>
                  <a:pt x="28596" y="15747"/>
                  <a:pt x="28528" y="15849"/>
                </a:cubicBezTo>
                <a:cubicBezTo>
                  <a:pt x="28425" y="15917"/>
                  <a:pt x="28357" y="15985"/>
                  <a:pt x="28255" y="15985"/>
                </a:cubicBezTo>
                <a:cubicBezTo>
                  <a:pt x="28118" y="16054"/>
                  <a:pt x="27948" y="16088"/>
                  <a:pt x="27948" y="16258"/>
                </a:cubicBezTo>
                <a:cubicBezTo>
                  <a:pt x="27948" y="16429"/>
                  <a:pt x="28118" y="16463"/>
                  <a:pt x="28255" y="16497"/>
                </a:cubicBezTo>
                <a:cubicBezTo>
                  <a:pt x="28255" y="16497"/>
                  <a:pt x="28255" y="16531"/>
                  <a:pt x="28289" y="16634"/>
                </a:cubicBezTo>
                <a:cubicBezTo>
                  <a:pt x="28221" y="16702"/>
                  <a:pt x="28084" y="16839"/>
                  <a:pt x="28016" y="16839"/>
                </a:cubicBezTo>
                <a:cubicBezTo>
                  <a:pt x="27977" y="16826"/>
                  <a:pt x="27941" y="16820"/>
                  <a:pt x="27909" y="16820"/>
                </a:cubicBezTo>
                <a:cubicBezTo>
                  <a:pt x="27771" y="16820"/>
                  <a:pt x="27683" y="16920"/>
                  <a:pt x="27572" y="16975"/>
                </a:cubicBezTo>
                <a:cubicBezTo>
                  <a:pt x="27299" y="17180"/>
                  <a:pt x="27060" y="17350"/>
                  <a:pt x="26787" y="17487"/>
                </a:cubicBezTo>
                <a:cubicBezTo>
                  <a:pt x="25627" y="18101"/>
                  <a:pt x="24433" y="18681"/>
                  <a:pt x="23273" y="19261"/>
                </a:cubicBezTo>
                <a:cubicBezTo>
                  <a:pt x="23000" y="19364"/>
                  <a:pt x="22727" y="19466"/>
                  <a:pt x="22454" y="19568"/>
                </a:cubicBezTo>
                <a:cubicBezTo>
                  <a:pt x="22386" y="19603"/>
                  <a:pt x="22283" y="19603"/>
                  <a:pt x="22181" y="19603"/>
                </a:cubicBezTo>
                <a:cubicBezTo>
                  <a:pt x="21464" y="19432"/>
                  <a:pt x="20816" y="19091"/>
                  <a:pt x="20236" y="18647"/>
                </a:cubicBezTo>
                <a:cubicBezTo>
                  <a:pt x="20441" y="18306"/>
                  <a:pt x="20441" y="18203"/>
                  <a:pt x="20065" y="18135"/>
                </a:cubicBezTo>
                <a:cubicBezTo>
                  <a:pt x="19178" y="17896"/>
                  <a:pt x="18632" y="17248"/>
                  <a:pt x="18120" y="16531"/>
                </a:cubicBezTo>
                <a:lnTo>
                  <a:pt x="18291" y="16293"/>
                </a:lnTo>
                <a:lnTo>
                  <a:pt x="18769" y="16634"/>
                </a:lnTo>
                <a:cubicBezTo>
                  <a:pt x="19178" y="16941"/>
                  <a:pt x="19622" y="17248"/>
                  <a:pt x="20031" y="17487"/>
                </a:cubicBezTo>
                <a:cubicBezTo>
                  <a:pt x="20418" y="17760"/>
                  <a:pt x="20880" y="17896"/>
                  <a:pt x="21348" y="17896"/>
                </a:cubicBezTo>
                <a:cubicBezTo>
                  <a:pt x="21582" y="17896"/>
                  <a:pt x="21817" y="17862"/>
                  <a:pt x="22044" y="17794"/>
                </a:cubicBezTo>
                <a:cubicBezTo>
                  <a:pt x="22113" y="17760"/>
                  <a:pt x="22215" y="17692"/>
                  <a:pt x="22215" y="17623"/>
                </a:cubicBezTo>
                <a:cubicBezTo>
                  <a:pt x="22215" y="17521"/>
                  <a:pt x="22147" y="17453"/>
                  <a:pt x="22078" y="17385"/>
                </a:cubicBezTo>
                <a:cubicBezTo>
                  <a:pt x="21976" y="17316"/>
                  <a:pt x="21874" y="17282"/>
                  <a:pt x="21771" y="17248"/>
                </a:cubicBezTo>
                <a:cubicBezTo>
                  <a:pt x="21532" y="17214"/>
                  <a:pt x="21328" y="17077"/>
                  <a:pt x="21123" y="16907"/>
                </a:cubicBezTo>
                <a:cubicBezTo>
                  <a:pt x="21532" y="16804"/>
                  <a:pt x="21567" y="16702"/>
                  <a:pt x="21328" y="16429"/>
                </a:cubicBezTo>
                <a:cubicBezTo>
                  <a:pt x="21259" y="16395"/>
                  <a:pt x="21225" y="16361"/>
                  <a:pt x="21191" y="16327"/>
                </a:cubicBezTo>
                <a:cubicBezTo>
                  <a:pt x="20679" y="15883"/>
                  <a:pt x="20270" y="15405"/>
                  <a:pt x="19895" y="14825"/>
                </a:cubicBezTo>
                <a:cubicBezTo>
                  <a:pt x="19860" y="14791"/>
                  <a:pt x="19860" y="14723"/>
                  <a:pt x="19826" y="14655"/>
                </a:cubicBezTo>
                <a:lnTo>
                  <a:pt x="19895" y="14621"/>
                </a:lnTo>
                <a:lnTo>
                  <a:pt x="20168" y="14928"/>
                </a:lnTo>
                <a:cubicBezTo>
                  <a:pt x="20645" y="15405"/>
                  <a:pt x="21225" y="15781"/>
                  <a:pt x="21840" y="15985"/>
                </a:cubicBezTo>
                <a:cubicBezTo>
                  <a:pt x="21903" y="16017"/>
                  <a:pt x="21973" y="16041"/>
                  <a:pt x="22038" y="16041"/>
                </a:cubicBezTo>
                <a:cubicBezTo>
                  <a:pt x="22112" y="16041"/>
                  <a:pt x="22178" y="16009"/>
                  <a:pt x="22215" y="15917"/>
                </a:cubicBezTo>
                <a:cubicBezTo>
                  <a:pt x="22283" y="15747"/>
                  <a:pt x="22249" y="15678"/>
                  <a:pt x="22044" y="15576"/>
                </a:cubicBezTo>
                <a:cubicBezTo>
                  <a:pt x="21874" y="15474"/>
                  <a:pt x="21669" y="15405"/>
                  <a:pt x="21498" y="15303"/>
                </a:cubicBezTo>
                <a:cubicBezTo>
                  <a:pt x="21123" y="15132"/>
                  <a:pt x="20816" y="14928"/>
                  <a:pt x="20543" y="14621"/>
                </a:cubicBezTo>
                <a:cubicBezTo>
                  <a:pt x="20645" y="14484"/>
                  <a:pt x="20782" y="14382"/>
                  <a:pt x="20816" y="14279"/>
                </a:cubicBezTo>
                <a:cubicBezTo>
                  <a:pt x="20850" y="14109"/>
                  <a:pt x="20645" y="14075"/>
                  <a:pt x="20509" y="13972"/>
                </a:cubicBezTo>
                <a:cubicBezTo>
                  <a:pt x="20304" y="13870"/>
                  <a:pt x="20065" y="13767"/>
                  <a:pt x="19860" y="13631"/>
                </a:cubicBezTo>
                <a:cubicBezTo>
                  <a:pt x="19724" y="13529"/>
                  <a:pt x="19656" y="13392"/>
                  <a:pt x="19519" y="13324"/>
                </a:cubicBezTo>
                <a:cubicBezTo>
                  <a:pt x="19144" y="13119"/>
                  <a:pt x="18769" y="12812"/>
                  <a:pt x="18461" y="12471"/>
                </a:cubicBezTo>
                <a:cubicBezTo>
                  <a:pt x="18427" y="12437"/>
                  <a:pt x="18427" y="12368"/>
                  <a:pt x="18359" y="12232"/>
                </a:cubicBezTo>
                <a:lnTo>
                  <a:pt x="18359" y="12232"/>
                </a:lnTo>
                <a:cubicBezTo>
                  <a:pt x="18973" y="12573"/>
                  <a:pt x="19519" y="12846"/>
                  <a:pt x="20065" y="13119"/>
                </a:cubicBezTo>
                <a:cubicBezTo>
                  <a:pt x="20146" y="13160"/>
                  <a:pt x="20216" y="13213"/>
                  <a:pt x="20287" y="13213"/>
                </a:cubicBezTo>
                <a:cubicBezTo>
                  <a:pt x="20336" y="13213"/>
                  <a:pt x="20385" y="13188"/>
                  <a:pt x="20441" y="13119"/>
                </a:cubicBezTo>
                <a:cubicBezTo>
                  <a:pt x="20543" y="12983"/>
                  <a:pt x="20509" y="12880"/>
                  <a:pt x="20304" y="12744"/>
                </a:cubicBezTo>
                <a:cubicBezTo>
                  <a:pt x="20133" y="12607"/>
                  <a:pt x="19929" y="12505"/>
                  <a:pt x="19758" y="12403"/>
                </a:cubicBezTo>
                <a:cubicBezTo>
                  <a:pt x="19178" y="12061"/>
                  <a:pt x="18598" y="11754"/>
                  <a:pt x="18052" y="11413"/>
                </a:cubicBezTo>
                <a:cubicBezTo>
                  <a:pt x="17608" y="11072"/>
                  <a:pt x="17301" y="10628"/>
                  <a:pt x="17131" y="10116"/>
                </a:cubicBezTo>
                <a:lnTo>
                  <a:pt x="17131" y="10116"/>
                </a:lnTo>
                <a:cubicBezTo>
                  <a:pt x="17404" y="10287"/>
                  <a:pt x="17677" y="10423"/>
                  <a:pt x="17984" y="10560"/>
                </a:cubicBezTo>
                <a:cubicBezTo>
                  <a:pt x="18257" y="10662"/>
                  <a:pt x="18530" y="10833"/>
                  <a:pt x="18803" y="11038"/>
                </a:cubicBezTo>
                <a:cubicBezTo>
                  <a:pt x="19349" y="11447"/>
                  <a:pt x="19963" y="11822"/>
                  <a:pt x="20577" y="12198"/>
                </a:cubicBezTo>
                <a:cubicBezTo>
                  <a:pt x="20632" y="12234"/>
                  <a:pt x="20696" y="12271"/>
                  <a:pt x="20760" y="12271"/>
                </a:cubicBezTo>
                <a:cubicBezTo>
                  <a:pt x="20816" y="12271"/>
                  <a:pt x="20871" y="12243"/>
                  <a:pt x="20918" y="12164"/>
                </a:cubicBezTo>
                <a:cubicBezTo>
                  <a:pt x="21021" y="11993"/>
                  <a:pt x="20918" y="11891"/>
                  <a:pt x="20816" y="11822"/>
                </a:cubicBezTo>
                <a:cubicBezTo>
                  <a:pt x="20611" y="11686"/>
                  <a:pt x="20304" y="11481"/>
                  <a:pt x="20133" y="11379"/>
                </a:cubicBezTo>
                <a:cubicBezTo>
                  <a:pt x="19963" y="11276"/>
                  <a:pt x="19792" y="11174"/>
                  <a:pt x="19656" y="11072"/>
                </a:cubicBezTo>
                <a:cubicBezTo>
                  <a:pt x="19929" y="10935"/>
                  <a:pt x="20202" y="10765"/>
                  <a:pt x="20441" y="10594"/>
                </a:cubicBezTo>
                <a:cubicBezTo>
                  <a:pt x="20543" y="10492"/>
                  <a:pt x="20611" y="10355"/>
                  <a:pt x="20611" y="10219"/>
                </a:cubicBezTo>
                <a:cubicBezTo>
                  <a:pt x="20611" y="10185"/>
                  <a:pt x="20406" y="10048"/>
                  <a:pt x="20406" y="10048"/>
                </a:cubicBezTo>
                <a:cubicBezTo>
                  <a:pt x="20372" y="10014"/>
                  <a:pt x="20338" y="10014"/>
                  <a:pt x="20338" y="9980"/>
                </a:cubicBezTo>
                <a:cubicBezTo>
                  <a:pt x="20270" y="9707"/>
                  <a:pt x="20031" y="9707"/>
                  <a:pt x="19792" y="9707"/>
                </a:cubicBezTo>
                <a:cubicBezTo>
                  <a:pt x="19076" y="9639"/>
                  <a:pt x="18359" y="9297"/>
                  <a:pt x="17881" y="8751"/>
                </a:cubicBezTo>
                <a:cubicBezTo>
                  <a:pt x="17131" y="8035"/>
                  <a:pt x="16551" y="7148"/>
                  <a:pt x="16141" y="6192"/>
                </a:cubicBezTo>
                <a:cubicBezTo>
                  <a:pt x="16085" y="6081"/>
                  <a:pt x="16030" y="5969"/>
                  <a:pt x="15918" y="5969"/>
                </a:cubicBezTo>
                <a:cubicBezTo>
                  <a:pt x="15893" y="5969"/>
                  <a:pt x="15865" y="5975"/>
                  <a:pt x="15834" y="5987"/>
                </a:cubicBezTo>
                <a:cubicBezTo>
                  <a:pt x="15697" y="6022"/>
                  <a:pt x="15697" y="6192"/>
                  <a:pt x="15732" y="6329"/>
                </a:cubicBezTo>
                <a:cubicBezTo>
                  <a:pt x="15732" y="6431"/>
                  <a:pt x="15766" y="6567"/>
                  <a:pt x="15800" y="6670"/>
                </a:cubicBezTo>
                <a:cubicBezTo>
                  <a:pt x="15288" y="5987"/>
                  <a:pt x="14913" y="5237"/>
                  <a:pt x="14674" y="4418"/>
                </a:cubicBezTo>
                <a:cubicBezTo>
                  <a:pt x="14640" y="4281"/>
                  <a:pt x="14606" y="4179"/>
                  <a:pt x="14435" y="4179"/>
                </a:cubicBezTo>
                <a:cubicBezTo>
                  <a:pt x="14264" y="4179"/>
                  <a:pt x="14230" y="4315"/>
                  <a:pt x="14230" y="4486"/>
                </a:cubicBezTo>
                <a:cubicBezTo>
                  <a:pt x="14230" y="4588"/>
                  <a:pt x="14264" y="4691"/>
                  <a:pt x="14298" y="4793"/>
                </a:cubicBezTo>
                <a:cubicBezTo>
                  <a:pt x="14401" y="5066"/>
                  <a:pt x="14503" y="5339"/>
                  <a:pt x="14606" y="5578"/>
                </a:cubicBezTo>
                <a:cubicBezTo>
                  <a:pt x="14844" y="5987"/>
                  <a:pt x="15049" y="6363"/>
                  <a:pt x="15254" y="6806"/>
                </a:cubicBezTo>
                <a:lnTo>
                  <a:pt x="14947" y="6977"/>
                </a:lnTo>
                <a:cubicBezTo>
                  <a:pt x="14913" y="6875"/>
                  <a:pt x="14844" y="6772"/>
                  <a:pt x="14810" y="6670"/>
                </a:cubicBezTo>
                <a:cubicBezTo>
                  <a:pt x="14742" y="6602"/>
                  <a:pt x="14674" y="6499"/>
                  <a:pt x="14571" y="6465"/>
                </a:cubicBezTo>
                <a:cubicBezTo>
                  <a:pt x="14557" y="6461"/>
                  <a:pt x="14543" y="6460"/>
                  <a:pt x="14531" y="6460"/>
                </a:cubicBezTo>
                <a:cubicBezTo>
                  <a:pt x="14427" y="6460"/>
                  <a:pt x="14393" y="6578"/>
                  <a:pt x="14333" y="6670"/>
                </a:cubicBezTo>
                <a:lnTo>
                  <a:pt x="14537" y="7216"/>
                </a:lnTo>
                <a:cubicBezTo>
                  <a:pt x="14435" y="7455"/>
                  <a:pt x="14367" y="7659"/>
                  <a:pt x="14333" y="7864"/>
                </a:cubicBezTo>
                <a:cubicBezTo>
                  <a:pt x="14298" y="7967"/>
                  <a:pt x="14298" y="8035"/>
                  <a:pt x="14264" y="8103"/>
                </a:cubicBezTo>
                <a:cubicBezTo>
                  <a:pt x="14060" y="8615"/>
                  <a:pt x="13821" y="9093"/>
                  <a:pt x="13582" y="9604"/>
                </a:cubicBezTo>
                <a:lnTo>
                  <a:pt x="13343" y="9502"/>
                </a:lnTo>
                <a:cubicBezTo>
                  <a:pt x="13479" y="9161"/>
                  <a:pt x="13582" y="8854"/>
                  <a:pt x="13684" y="8547"/>
                </a:cubicBezTo>
                <a:cubicBezTo>
                  <a:pt x="13923" y="7932"/>
                  <a:pt x="14128" y="7318"/>
                  <a:pt x="14333" y="6670"/>
                </a:cubicBezTo>
                <a:cubicBezTo>
                  <a:pt x="14196" y="6670"/>
                  <a:pt x="14128" y="6567"/>
                  <a:pt x="14128" y="6431"/>
                </a:cubicBezTo>
                <a:cubicBezTo>
                  <a:pt x="14128" y="6329"/>
                  <a:pt x="14060" y="6226"/>
                  <a:pt x="13991" y="6158"/>
                </a:cubicBezTo>
                <a:cubicBezTo>
                  <a:pt x="13966" y="6145"/>
                  <a:pt x="13941" y="6140"/>
                  <a:pt x="13918" y="6140"/>
                </a:cubicBezTo>
                <a:cubicBezTo>
                  <a:pt x="13819" y="6140"/>
                  <a:pt x="13746" y="6245"/>
                  <a:pt x="13718" y="6329"/>
                </a:cubicBezTo>
                <a:lnTo>
                  <a:pt x="13650" y="6431"/>
                </a:lnTo>
                <a:cubicBezTo>
                  <a:pt x="13275" y="6943"/>
                  <a:pt x="12933" y="7421"/>
                  <a:pt x="12592" y="7898"/>
                </a:cubicBezTo>
                <a:cubicBezTo>
                  <a:pt x="12490" y="8001"/>
                  <a:pt x="12422" y="8069"/>
                  <a:pt x="12319" y="8171"/>
                </a:cubicBezTo>
                <a:cubicBezTo>
                  <a:pt x="12115" y="8035"/>
                  <a:pt x="12183" y="7932"/>
                  <a:pt x="12285" y="7796"/>
                </a:cubicBezTo>
                <a:cubicBezTo>
                  <a:pt x="12558" y="7455"/>
                  <a:pt x="12865" y="7113"/>
                  <a:pt x="13138" y="6738"/>
                </a:cubicBezTo>
                <a:cubicBezTo>
                  <a:pt x="13275" y="6533"/>
                  <a:pt x="13445" y="6295"/>
                  <a:pt x="13548" y="6056"/>
                </a:cubicBezTo>
                <a:cubicBezTo>
                  <a:pt x="13684" y="5783"/>
                  <a:pt x="13787" y="5510"/>
                  <a:pt x="13855" y="5237"/>
                </a:cubicBezTo>
                <a:cubicBezTo>
                  <a:pt x="13923" y="5134"/>
                  <a:pt x="13957" y="4998"/>
                  <a:pt x="13957" y="4827"/>
                </a:cubicBezTo>
                <a:cubicBezTo>
                  <a:pt x="13923" y="4759"/>
                  <a:pt x="13855" y="4657"/>
                  <a:pt x="13752" y="4622"/>
                </a:cubicBezTo>
                <a:cubicBezTo>
                  <a:pt x="13748" y="4618"/>
                  <a:pt x="13741" y="4616"/>
                  <a:pt x="13733" y="4616"/>
                </a:cubicBezTo>
                <a:cubicBezTo>
                  <a:pt x="13682" y="4616"/>
                  <a:pt x="13572" y="4695"/>
                  <a:pt x="13514" y="4725"/>
                </a:cubicBezTo>
                <a:cubicBezTo>
                  <a:pt x="13479" y="4793"/>
                  <a:pt x="13479" y="4861"/>
                  <a:pt x="13445" y="4930"/>
                </a:cubicBezTo>
                <a:cubicBezTo>
                  <a:pt x="13241" y="5237"/>
                  <a:pt x="13070" y="5612"/>
                  <a:pt x="12660" y="5612"/>
                </a:cubicBezTo>
                <a:cubicBezTo>
                  <a:pt x="12626" y="5646"/>
                  <a:pt x="12592" y="5646"/>
                  <a:pt x="12558" y="5646"/>
                </a:cubicBezTo>
                <a:cubicBezTo>
                  <a:pt x="12388" y="5749"/>
                  <a:pt x="12388" y="5851"/>
                  <a:pt x="12490" y="6022"/>
                </a:cubicBezTo>
                <a:cubicBezTo>
                  <a:pt x="12524" y="6090"/>
                  <a:pt x="12592" y="6124"/>
                  <a:pt x="12626" y="6192"/>
                </a:cubicBezTo>
                <a:cubicBezTo>
                  <a:pt x="12149" y="6806"/>
                  <a:pt x="11705" y="7386"/>
                  <a:pt x="11227" y="7967"/>
                </a:cubicBezTo>
                <a:cubicBezTo>
                  <a:pt x="10579" y="8785"/>
                  <a:pt x="9692" y="9434"/>
                  <a:pt x="8702" y="9775"/>
                </a:cubicBezTo>
                <a:lnTo>
                  <a:pt x="8566" y="9843"/>
                </a:lnTo>
                <a:cubicBezTo>
                  <a:pt x="8429" y="9912"/>
                  <a:pt x="8327" y="10014"/>
                  <a:pt x="8395" y="10185"/>
                </a:cubicBezTo>
                <a:cubicBezTo>
                  <a:pt x="8418" y="10276"/>
                  <a:pt x="8486" y="10306"/>
                  <a:pt x="8570" y="10306"/>
                </a:cubicBezTo>
                <a:cubicBezTo>
                  <a:pt x="8611" y="10306"/>
                  <a:pt x="8657" y="10298"/>
                  <a:pt x="8702" y="10287"/>
                </a:cubicBezTo>
                <a:cubicBezTo>
                  <a:pt x="8770" y="10287"/>
                  <a:pt x="8873" y="10253"/>
                  <a:pt x="8941" y="10219"/>
                </a:cubicBezTo>
                <a:lnTo>
                  <a:pt x="9521" y="10014"/>
                </a:lnTo>
                <a:lnTo>
                  <a:pt x="9555" y="10082"/>
                </a:lnTo>
                <a:cubicBezTo>
                  <a:pt x="9453" y="10185"/>
                  <a:pt x="9316" y="10253"/>
                  <a:pt x="9214" y="10355"/>
                </a:cubicBezTo>
                <a:cubicBezTo>
                  <a:pt x="8873" y="10560"/>
                  <a:pt x="8532" y="10799"/>
                  <a:pt x="8224" y="11038"/>
                </a:cubicBezTo>
                <a:cubicBezTo>
                  <a:pt x="7986" y="11140"/>
                  <a:pt x="7883" y="11379"/>
                  <a:pt x="7986" y="11618"/>
                </a:cubicBezTo>
                <a:cubicBezTo>
                  <a:pt x="7716" y="11780"/>
                  <a:pt x="7382" y="11878"/>
                  <a:pt x="7051" y="11878"/>
                </a:cubicBezTo>
                <a:cubicBezTo>
                  <a:pt x="6964" y="11878"/>
                  <a:pt x="6877" y="11871"/>
                  <a:pt x="6791" y="11857"/>
                </a:cubicBezTo>
                <a:cubicBezTo>
                  <a:pt x="6757" y="11857"/>
                  <a:pt x="6723" y="11854"/>
                  <a:pt x="6690" y="11854"/>
                </a:cubicBezTo>
                <a:cubicBezTo>
                  <a:pt x="6591" y="11854"/>
                  <a:pt x="6501" y="11874"/>
                  <a:pt x="6450" y="12027"/>
                </a:cubicBezTo>
                <a:cubicBezTo>
                  <a:pt x="6416" y="12198"/>
                  <a:pt x="6552" y="12334"/>
                  <a:pt x="6723" y="12334"/>
                </a:cubicBezTo>
                <a:cubicBezTo>
                  <a:pt x="6996" y="12334"/>
                  <a:pt x="7269" y="12334"/>
                  <a:pt x="7542" y="12300"/>
                </a:cubicBezTo>
                <a:cubicBezTo>
                  <a:pt x="7644" y="12300"/>
                  <a:pt x="7781" y="12266"/>
                  <a:pt x="7883" y="12198"/>
                </a:cubicBezTo>
                <a:lnTo>
                  <a:pt x="7917" y="12300"/>
                </a:lnTo>
                <a:lnTo>
                  <a:pt x="6928" y="12641"/>
                </a:lnTo>
                <a:cubicBezTo>
                  <a:pt x="6791" y="12676"/>
                  <a:pt x="6655" y="12710"/>
                  <a:pt x="6518" y="12778"/>
                </a:cubicBezTo>
                <a:cubicBezTo>
                  <a:pt x="6450" y="12812"/>
                  <a:pt x="6382" y="12914"/>
                  <a:pt x="6382" y="12983"/>
                </a:cubicBezTo>
                <a:cubicBezTo>
                  <a:pt x="6416" y="13051"/>
                  <a:pt x="6518" y="13119"/>
                  <a:pt x="6587" y="13153"/>
                </a:cubicBezTo>
                <a:cubicBezTo>
                  <a:pt x="6621" y="13170"/>
                  <a:pt x="6663" y="13179"/>
                  <a:pt x="6706" y="13179"/>
                </a:cubicBezTo>
                <a:cubicBezTo>
                  <a:pt x="6749" y="13179"/>
                  <a:pt x="6791" y="13170"/>
                  <a:pt x="6825" y="13153"/>
                </a:cubicBezTo>
                <a:cubicBezTo>
                  <a:pt x="7337" y="13085"/>
                  <a:pt x="7815" y="12914"/>
                  <a:pt x="8259" y="12676"/>
                </a:cubicBezTo>
                <a:cubicBezTo>
                  <a:pt x="8395" y="12607"/>
                  <a:pt x="8600" y="12607"/>
                  <a:pt x="8770" y="12539"/>
                </a:cubicBezTo>
                <a:cubicBezTo>
                  <a:pt x="9214" y="12403"/>
                  <a:pt x="9658" y="12266"/>
                  <a:pt x="10067" y="12095"/>
                </a:cubicBezTo>
                <a:cubicBezTo>
                  <a:pt x="10204" y="12027"/>
                  <a:pt x="10340" y="11993"/>
                  <a:pt x="10477" y="11959"/>
                </a:cubicBezTo>
                <a:lnTo>
                  <a:pt x="10477" y="11959"/>
                </a:lnTo>
                <a:cubicBezTo>
                  <a:pt x="10477" y="12027"/>
                  <a:pt x="10442" y="12095"/>
                  <a:pt x="10408" y="12130"/>
                </a:cubicBezTo>
                <a:cubicBezTo>
                  <a:pt x="10340" y="12232"/>
                  <a:pt x="10272" y="12300"/>
                  <a:pt x="10204" y="12403"/>
                </a:cubicBezTo>
                <a:cubicBezTo>
                  <a:pt x="9419" y="13119"/>
                  <a:pt x="8702" y="13972"/>
                  <a:pt x="7713" y="14450"/>
                </a:cubicBezTo>
                <a:cubicBezTo>
                  <a:pt x="7303" y="14791"/>
                  <a:pt x="6791" y="14996"/>
                  <a:pt x="6279" y="14996"/>
                </a:cubicBezTo>
                <a:cubicBezTo>
                  <a:pt x="5972" y="15030"/>
                  <a:pt x="5938" y="15132"/>
                  <a:pt x="6041" y="15508"/>
                </a:cubicBezTo>
                <a:cubicBezTo>
                  <a:pt x="5597" y="15712"/>
                  <a:pt x="5153" y="15917"/>
                  <a:pt x="4744" y="16088"/>
                </a:cubicBezTo>
                <a:cubicBezTo>
                  <a:pt x="4710" y="16111"/>
                  <a:pt x="4676" y="16118"/>
                  <a:pt x="4642" y="16118"/>
                </a:cubicBezTo>
                <a:cubicBezTo>
                  <a:pt x="4573" y="16118"/>
                  <a:pt x="4505" y="16088"/>
                  <a:pt x="4437" y="16088"/>
                </a:cubicBezTo>
                <a:cubicBezTo>
                  <a:pt x="4334" y="16088"/>
                  <a:pt x="4232" y="16122"/>
                  <a:pt x="4130" y="16156"/>
                </a:cubicBezTo>
                <a:cubicBezTo>
                  <a:pt x="4027" y="16258"/>
                  <a:pt x="3993" y="16429"/>
                  <a:pt x="4096" y="16531"/>
                </a:cubicBezTo>
                <a:cubicBezTo>
                  <a:pt x="4165" y="16647"/>
                  <a:pt x="4282" y="16716"/>
                  <a:pt x="4414" y="16716"/>
                </a:cubicBezTo>
                <a:cubicBezTo>
                  <a:pt x="4476" y="16716"/>
                  <a:pt x="4542" y="16701"/>
                  <a:pt x="4607" y="16668"/>
                </a:cubicBezTo>
                <a:cubicBezTo>
                  <a:pt x="4949" y="16566"/>
                  <a:pt x="5290" y="16429"/>
                  <a:pt x="5631" y="16258"/>
                </a:cubicBezTo>
                <a:cubicBezTo>
                  <a:pt x="6245" y="15951"/>
                  <a:pt x="6860" y="15610"/>
                  <a:pt x="7440" y="15269"/>
                </a:cubicBezTo>
                <a:cubicBezTo>
                  <a:pt x="7533" y="15222"/>
                  <a:pt x="7620" y="15182"/>
                  <a:pt x="7696" y="15182"/>
                </a:cubicBezTo>
                <a:cubicBezTo>
                  <a:pt x="7786" y="15182"/>
                  <a:pt x="7862" y="15239"/>
                  <a:pt x="7917" y="15405"/>
                </a:cubicBezTo>
                <a:cubicBezTo>
                  <a:pt x="7610" y="15712"/>
                  <a:pt x="7235" y="15985"/>
                  <a:pt x="6860" y="16224"/>
                </a:cubicBezTo>
                <a:cubicBezTo>
                  <a:pt x="5870" y="16668"/>
                  <a:pt x="4846" y="17077"/>
                  <a:pt x="3857" y="17487"/>
                </a:cubicBezTo>
                <a:cubicBezTo>
                  <a:pt x="3720" y="17521"/>
                  <a:pt x="3618" y="17589"/>
                  <a:pt x="3516" y="17658"/>
                </a:cubicBezTo>
                <a:cubicBezTo>
                  <a:pt x="3345" y="17794"/>
                  <a:pt x="3447" y="18033"/>
                  <a:pt x="3652" y="18033"/>
                </a:cubicBezTo>
                <a:cubicBezTo>
                  <a:pt x="3754" y="18033"/>
                  <a:pt x="3891" y="17999"/>
                  <a:pt x="3993" y="17965"/>
                </a:cubicBezTo>
                <a:lnTo>
                  <a:pt x="4949" y="17589"/>
                </a:lnTo>
                <a:cubicBezTo>
                  <a:pt x="5024" y="17740"/>
                  <a:pt x="5131" y="17787"/>
                  <a:pt x="5240" y="17787"/>
                </a:cubicBezTo>
                <a:cubicBezTo>
                  <a:pt x="5328" y="17787"/>
                  <a:pt x="5418" y="17756"/>
                  <a:pt x="5495" y="17726"/>
                </a:cubicBezTo>
                <a:cubicBezTo>
                  <a:pt x="5699" y="17658"/>
                  <a:pt x="5904" y="17555"/>
                  <a:pt x="6075" y="17419"/>
                </a:cubicBezTo>
                <a:cubicBezTo>
                  <a:pt x="6723" y="16941"/>
                  <a:pt x="7337" y="16463"/>
                  <a:pt x="7952" y="15985"/>
                </a:cubicBezTo>
                <a:lnTo>
                  <a:pt x="8224" y="15781"/>
                </a:lnTo>
                <a:lnTo>
                  <a:pt x="8224" y="15781"/>
                </a:lnTo>
                <a:cubicBezTo>
                  <a:pt x="7952" y="16361"/>
                  <a:pt x="7576" y="16907"/>
                  <a:pt x="7133" y="17350"/>
                </a:cubicBezTo>
                <a:cubicBezTo>
                  <a:pt x="6689" y="17692"/>
                  <a:pt x="6245" y="17999"/>
                  <a:pt x="5802" y="18306"/>
                </a:cubicBezTo>
                <a:cubicBezTo>
                  <a:pt x="5324" y="18613"/>
                  <a:pt x="4846" y="18852"/>
                  <a:pt x="4403" y="19125"/>
                </a:cubicBezTo>
                <a:cubicBezTo>
                  <a:pt x="3891" y="19364"/>
                  <a:pt x="3379" y="19500"/>
                  <a:pt x="2833" y="19568"/>
                </a:cubicBezTo>
                <a:cubicBezTo>
                  <a:pt x="2662" y="19603"/>
                  <a:pt x="2526" y="19603"/>
                  <a:pt x="2560" y="19807"/>
                </a:cubicBezTo>
                <a:cubicBezTo>
                  <a:pt x="2560" y="20012"/>
                  <a:pt x="2731" y="20012"/>
                  <a:pt x="2867" y="20012"/>
                </a:cubicBezTo>
                <a:cubicBezTo>
                  <a:pt x="2970" y="19995"/>
                  <a:pt x="3072" y="19986"/>
                  <a:pt x="3174" y="19986"/>
                </a:cubicBezTo>
                <a:cubicBezTo>
                  <a:pt x="3277" y="19986"/>
                  <a:pt x="3379" y="19995"/>
                  <a:pt x="3481" y="20012"/>
                </a:cubicBezTo>
                <a:cubicBezTo>
                  <a:pt x="3581" y="20024"/>
                  <a:pt x="3681" y="20032"/>
                  <a:pt x="3779" y="20032"/>
                </a:cubicBezTo>
                <a:cubicBezTo>
                  <a:pt x="3950" y="20032"/>
                  <a:pt x="4115" y="20009"/>
                  <a:pt x="4266" y="19944"/>
                </a:cubicBezTo>
                <a:cubicBezTo>
                  <a:pt x="4369" y="19910"/>
                  <a:pt x="4505" y="19876"/>
                  <a:pt x="4607" y="19841"/>
                </a:cubicBezTo>
                <a:cubicBezTo>
                  <a:pt x="4632" y="20112"/>
                  <a:pt x="4692" y="20240"/>
                  <a:pt x="4838" y="20240"/>
                </a:cubicBezTo>
                <a:cubicBezTo>
                  <a:pt x="4895" y="20240"/>
                  <a:pt x="4965" y="20221"/>
                  <a:pt x="5051" y="20183"/>
                </a:cubicBezTo>
                <a:cubicBezTo>
                  <a:pt x="5290" y="20114"/>
                  <a:pt x="5495" y="19978"/>
                  <a:pt x="5665" y="19841"/>
                </a:cubicBezTo>
                <a:cubicBezTo>
                  <a:pt x="5972" y="19534"/>
                  <a:pt x="6279" y="19227"/>
                  <a:pt x="6587" y="18920"/>
                </a:cubicBezTo>
                <a:lnTo>
                  <a:pt x="6825" y="18647"/>
                </a:lnTo>
                <a:lnTo>
                  <a:pt x="6825" y="18647"/>
                </a:lnTo>
                <a:cubicBezTo>
                  <a:pt x="6825" y="18784"/>
                  <a:pt x="6757" y="18886"/>
                  <a:pt x="6689" y="18988"/>
                </a:cubicBezTo>
                <a:cubicBezTo>
                  <a:pt x="6007" y="19637"/>
                  <a:pt x="5324" y="20319"/>
                  <a:pt x="4607" y="20967"/>
                </a:cubicBezTo>
                <a:cubicBezTo>
                  <a:pt x="4471" y="21070"/>
                  <a:pt x="4334" y="21172"/>
                  <a:pt x="4164" y="21240"/>
                </a:cubicBezTo>
                <a:cubicBezTo>
                  <a:pt x="3789" y="21411"/>
                  <a:pt x="3413" y="21548"/>
                  <a:pt x="3072" y="21718"/>
                </a:cubicBezTo>
                <a:cubicBezTo>
                  <a:pt x="2935" y="21752"/>
                  <a:pt x="2799" y="21855"/>
                  <a:pt x="2731" y="21957"/>
                </a:cubicBezTo>
                <a:cubicBezTo>
                  <a:pt x="2662" y="22025"/>
                  <a:pt x="2697" y="22162"/>
                  <a:pt x="2697" y="22298"/>
                </a:cubicBezTo>
                <a:cubicBezTo>
                  <a:pt x="2583" y="22389"/>
                  <a:pt x="2439" y="22435"/>
                  <a:pt x="2295" y="22435"/>
                </a:cubicBezTo>
                <a:cubicBezTo>
                  <a:pt x="2223" y="22435"/>
                  <a:pt x="2151" y="22423"/>
                  <a:pt x="2082" y="22401"/>
                </a:cubicBezTo>
                <a:cubicBezTo>
                  <a:pt x="1980" y="22401"/>
                  <a:pt x="1878" y="22435"/>
                  <a:pt x="1809" y="22503"/>
                </a:cubicBezTo>
                <a:cubicBezTo>
                  <a:pt x="1775" y="22639"/>
                  <a:pt x="1809" y="22742"/>
                  <a:pt x="1878" y="22810"/>
                </a:cubicBezTo>
                <a:cubicBezTo>
                  <a:pt x="1946" y="22912"/>
                  <a:pt x="2048" y="22981"/>
                  <a:pt x="2151" y="23015"/>
                </a:cubicBezTo>
                <a:cubicBezTo>
                  <a:pt x="1946" y="23049"/>
                  <a:pt x="1775" y="23083"/>
                  <a:pt x="1605" y="23117"/>
                </a:cubicBezTo>
                <a:cubicBezTo>
                  <a:pt x="1536" y="23117"/>
                  <a:pt x="1434" y="23254"/>
                  <a:pt x="1434" y="23288"/>
                </a:cubicBezTo>
                <a:cubicBezTo>
                  <a:pt x="1468" y="23390"/>
                  <a:pt x="1502" y="23493"/>
                  <a:pt x="1605" y="23527"/>
                </a:cubicBezTo>
                <a:cubicBezTo>
                  <a:pt x="1673" y="23561"/>
                  <a:pt x="1775" y="23561"/>
                  <a:pt x="1843" y="23561"/>
                </a:cubicBezTo>
                <a:cubicBezTo>
                  <a:pt x="2185" y="23493"/>
                  <a:pt x="2526" y="23424"/>
                  <a:pt x="2867" y="23322"/>
                </a:cubicBezTo>
                <a:cubicBezTo>
                  <a:pt x="3413" y="23083"/>
                  <a:pt x="3925" y="22810"/>
                  <a:pt x="4471" y="22537"/>
                </a:cubicBezTo>
                <a:lnTo>
                  <a:pt x="4710" y="22435"/>
                </a:lnTo>
                <a:lnTo>
                  <a:pt x="4710" y="22435"/>
                </a:lnTo>
                <a:cubicBezTo>
                  <a:pt x="4164" y="22947"/>
                  <a:pt x="3584" y="23356"/>
                  <a:pt x="2935" y="23731"/>
                </a:cubicBezTo>
                <a:cubicBezTo>
                  <a:pt x="2458" y="24004"/>
                  <a:pt x="1912" y="24175"/>
                  <a:pt x="1366" y="24243"/>
                </a:cubicBezTo>
                <a:cubicBezTo>
                  <a:pt x="1229" y="24243"/>
                  <a:pt x="1093" y="24277"/>
                  <a:pt x="990" y="24346"/>
                </a:cubicBezTo>
                <a:cubicBezTo>
                  <a:pt x="888" y="24380"/>
                  <a:pt x="854" y="24482"/>
                  <a:pt x="854" y="24584"/>
                </a:cubicBezTo>
                <a:cubicBezTo>
                  <a:pt x="854" y="24619"/>
                  <a:pt x="956" y="24721"/>
                  <a:pt x="1025" y="24721"/>
                </a:cubicBezTo>
                <a:cubicBezTo>
                  <a:pt x="1059" y="24738"/>
                  <a:pt x="1101" y="24747"/>
                  <a:pt x="1148" y="24747"/>
                </a:cubicBezTo>
                <a:cubicBezTo>
                  <a:pt x="1195" y="24747"/>
                  <a:pt x="1246" y="24738"/>
                  <a:pt x="1298" y="24721"/>
                </a:cubicBezTo>
                <a:cubicBezTo>
                  <a:pt x="1843" y="24721"/>
                  <a:pt x="2389" y="24584"/>
                  <a:pt x="2833" y="24312"/>
                </a:cubicBezTo>
                <a:cubicBezTo>
                  <a:pt x="3481" y="23902"/>
                  <a:pt x="4130" y="23458"/>
                  <a:pt x="4744" y="23049"/>
                </a:cubicBezTo>
                <a:cubicBezTo>
                  <a:pt x="4846" y="22981"/>
                  <a:pt x="4949" y="22878"/>
                  <a:pt x="5085" y="22810"/>
                </a:cubicBezTo>
                <a:lnTo>
                  <a:pt x="5085" y="22810"/>
                </a:lnTo>
                <a:cubicBezTo>
                  <a:pt x="4744" y="23322"/>
                  <a:pt x="4369" y="23800"/>
                  <a:pt x="3891" y="24209"/>
                </a:cubicBezTo>
                <a:cubicBezTo>
                  <a:pt x="3516" y="24516"/>
                  <a:pt x="3072" y="24721"/>
                  <a:pt x="2560" y="24755"/>
                </a:cubicBezTo>
                <a:cubicBezTo>
                  <a:pt x="2540" y="24745"/>
                  <a:pt x="2517" y="24741"/>
                  <a:pt x="2492" y="24741"/>
                </a:cubicBezTo>
                <a:cubicBezTo>
                  <a:pt x="2432" y="24741"/>
                  <a:pt x="2359" y="24765"/>
                  <a:pt x="2287" y="24789"/>
                </a:cubicBezTo>
                <a:cubicBezTo>
                  <a:pt x="2185" y="24823"/>
                  <a:pt x="2151" y="24892"/>
                  <a:pt x="2116" y="24960"/>
                </a:cubicBezTo>
                <a:cubicBezTo>
                  <a:pt x="2116" y="25062"/>
                  <a:pt x="2185" y="25130"/>
                  <a:pt x="2253" y="25165"/>
                </a:cubicBezTo>
                <a:cubicBezTo>
                  <a:pt x="2389" y="25233"/>
                  <a:pt x="2526" y="25267"/>
                  <a:pt x="2662" y="25301"/>
                </a:cubicBezTo>
                <a:cubicBezTo>
                  <a:pt x="1980" y="25608"/>
                  <a:pt x="1434" y="25881"/>
                  <a:pt x="854" y="26154"/>
                </a:cubicBezTo>
                <a:cubicBezTo>
                  <a:pt x="840" y="26161"/>
                  <a:pt x="825" y="26164"/>
                  <a:pt x="809" y="26164"/>
                </a:cubicBezTo>
                <a:cubicBezTo>
                  <a:pt x="745" y="26164"/>
                  <a:pt x="663" y="26120"/>
                  <a:pt x="581" y="26120"/>
                </a:cubicBezTo>
                <a:cubicBezTo>
                  <a:pt x="539" y="26106"/>
                  <a:pt x="500" y="26099"/>
                  <a:pt x="465" y="26099"/>
                </a:cubicBezTo>
                <a:cubicBezTo>
                  <a:pt x="326" y="26099"/>
                  <a:pt x="240" y="26203"/>
                  <a:pt x="240" y="26393"/>
                </a:cubicBezTo>
                <a:cubicBezTo>
                  <a:pt x="240" y="26580"/>
                  <a:pt x="411" y="26739"/>
                  <a:pt x="622" y="26739"/>
                </a:cubicBezTo>
                <a:cubicBezTo>
                  <a:pt x="642" y="26739"/>
                  <a:pt x="663" y="26737"/>
                  <a:pt x="683" y="26734"/>
                </a:cubicBezTo>
                <a:cubicBezTo>
                  <a:pt x="854" y="26700"/>
                  <a:pt x="990" y="26632"/>
                  <a:pt x="1127" y="26564"/>
                </a:cubicBezTo>
                <a:cubicBezTo>
                  <a:pt x="1843" y="26188"/>
                  <a:pt x="2526" y="25847"/>
                  <a:pt x="3208" y="25472"/>
                </a:cubicBezTo>
                <a:cubicBezTo>
                  <a:pt x="3339" y="25397"/>
                  <a:pt x="3450" y="25342"/>
                  <a:pt x="3562" y="25342"/>
                </a:cubicBezTo>
                <a:cubicBezTo>
                  <a:pt x="3655" y="25342"/>
                  <a:pt x="3749" y="25379"/>
                  <a:pt x="3857" y="25472"/>
                </a:cubicBezTo>
                <a:cubicBezTo>
                  <a:pt x="3857" y="25472"/>
                  <a:pt x="3857" y="25506"/>
                  <a:pt x="3823" y="25540"/>
                </a:cubicBezTo>
                <a:cubicBezTo>
                  <a:pt x="3106" y="26291"/>
                  <a:pt x="2287" y="26973"/>
                  <a:pt x="1400" y="27519"/>
                </a:cubicBezTo>
                <a:cubicBezTo>
                  <a:pt x="1332" y="27553"/>
                  <a:pt x="1229" y="27587"/>
                  <a:pt x="1161" y="27587"/>
                </a:cubicBezTo>
                <a:cubicBezTo>
                  <a:pt x="888" y="27587"/>
                  <a:pt x="786" y="27656"/>
                  <a:pt x="786" y="27826"/>
                </a:cubicBezTo>
                <a:cubicBezTo>
                  <a:pt x="786" y="28031"/>
                  <a:pt x="922" y="28133"/>
                  <a:pt x="1127" y="28167"/>
                </a:cubicBezTo>
                <a:cubicBezTo>
                  <a:pt x="1241" y="28190"/>
                  <a:pt x="1354" y="28202"/>
                  <a:pt x="1466" y="28202"/>
                </a:cubicBezTo>
                <a:cubicBezTo>
                  <a:pt x="1688" y="28202"/>
                  <a:pt x="1900" y="28156"/>
                  <a:pt x="2082" y="28065"/>
                </a:cubicBezTo>
                <a:cubicBezTo>
                  <a:pt x="2321" y="27963"/>
                  <a:pt x="2526" y="27894"/>
                  <a:pt x="2731" y="27792"/>
                </a:cubicBezTo>
                <a:lnTo>
                  <a:pt x="2731" y="27792"/>
                </a:lnTo>
                <a:cubicBezTo>
                  <a:pt x="2662" y="27894"/>
                  <a:pt x="2594" y="27997"/>
                  <a:pt x="2492" y="28065"/>
                </a:cubicBezTo>
                <a:lnTo>
                  <a:pt x="1332" y="28918"/>
                </a:lnTo>
                <a:cubicBezTo>
                  <a:pt x="990" y="29191"/>
                  <a:pt x="615" y="29362"/>
                  <a:pt x="206" y="29430"/>
                </a:cubicBezTo>
                <a:cubicBezTo>
                  <a:pt x="137" y="29430"/>
                  <a:pt x="1" y="29566"/>
                  <a:pt x="1" y="29601"/>
                </a:cubicBezTo>
                <a:cubicBezTo>
                  <a:pt x="1" y="29805"/>
                  <a:pt x="69" y="29976"/>
                  <a:pt x="137" y="30147"/>
                </a:cubicBezTo>
                <a:cubicBezTo>
                  <a:pt x="240" y="30351"/>
                  <a:pt x="410" y="30590"/>
                  <a:pt x="581" y="30624"/>
                </a:cubicBezTo>
                <a:cubicBezTo>
                  <a:pt x="700" y="30651"/>
                  <a:pt x="829" y="30667"/>
                  <a:pt x="961" y="30667"/>
                </a:cubicBezTo>
                <a:cubicBezTo>
                  <a:pt x="1169" y="30667"/>
                  <a:pt x="1382" y="30626"/>
                  <a:pt x="1571" y="30522"/>
                </a:cubicBezTo>
                <a:cubicBezTo>
                  <a:pt x="2253" y="30181"/>
                  <a:pt x="2901" y="29874"/>
                  <a:pt x="3584" y="29532"/>
                </a:cubicBezTo>
                <a:cubicBezTo>
                  <a:pt x="3857" y="29396"/>
                  <a:pt x="4164" y="29259"/>
                  <a:pt x="4437" y="29123"/>
                </a:cubicBezTo>
                <a:cubicBezTo>
                  <a:pt x="4573" y="29055"/>
                  <a:pt x="4710" y="28952"/>
                  <a:pt x="4812" y="28884"/>
                </a:cubicBezTo>
                <a:cubicBezTo>
                  <a:pt x="4949" y="28782"/>
                  <a:pt x="5051" y="28679"/>
                  <a:pt x="4949" y="28543"/>
                </a:cubicBezTo>
                <a:cubicBezTo>
                  <a:pt x="4898" y="28475"/>
                  <a:pt x="4838" y="28449"/>
                  <a:pt x="4774" y="28449"/>
                </a:cubicBezTo>
                <a:cubicBezTo>
                  <a:pt x="4710" y="28449"/>
                  <a:pt x="4642" y="28475"/>
                  <a:pt x="4573" y="28509"/>
                </a:cubicBezTo>
                <a:lnTo>
                  <a:pt x="4232" y="28713"/>
                </a:lnTo>
                <a:lnTo>
                  <a:pt x="5426" y="27383"/>
                </a:lnTo>
                <a:lnTo>
                  <a:pt x="5665" y="27724"/>
                </a:lnTo>
                <a:cubicBezTo>
                  <a:pt x="5563" y="27894"/>
                  <a:pt x="5426" y="28065"/>
                  <a:pt x="5563" y="28304"/>
                </a:cubicBezTo>
                <a:cubicBezTo>
                  <a:pt x="5597" y="28338"/>
                  <a:pt x="5529" y="28475"/>
                  <a:pt x="5495" y="28543"/>
                </a:cubicBezTo>
                <a:cubicBezTo>
                  <a:pt x="5085" y="29293"/>
                  <a:pt x="4505" y="29942"/>
                  <a:pt x="3789" y="30385"/>
                </a:cubicBezTo>
                <a:cubicBezTo>
                  <a:pt x="3686" y="30454"/>
                  <a:pt x="3618" y="30522"/>
                  <a:pt x="3447" y="30658"/>
                </a:cubicBezTo>
                <a:lnTo>
                  <a:pt x="3857" y="30658"/>
                </a:lnTo>
                <a:cubicBezTo>
                  <a:pt x="3959" y="30658"/>
                  <a:pt x="4061" y="30663"/>
                  <a:pt x="4161" y="30663"/>
                </a:cubicBezTo>
                <a:cubicBezTo>
                  <a:pt x="4460" y="30663"/>
                  <a:pt x="4735" y="30624"/>
                  <a:pt x="4915" y="30317"/>
                </a:cubicBezTo>
                <a:lnTo>
                  <a:pt x="4915" y="30317"/>
                </a:lnTo>
                <a:lnTo>
                  <a:pt x="4812" y="30624"/>
                </a:lnTo>
                <a:cubicBezTo>
                  <a:pt x="4882" y="30650"/>
                  <a:pt x="4954" y="30663"/>
                  <a:pt x="5025" y="30663"/>
                </a:cubicBezTo>
                <a:cubicBezTo>
                  <a:pt x="5231" y="30663"/>
                  <a:pt x="5427" y="30555"/>
                  <a:pt x="5529" y="30351"/>
                </a:cubicBezTo>
                <a:cubicBezTo>
                  <a:pt x="5768" y="29976"/>
                  <a:pt x="6041" y="29635"/>
                  <a:pt x="6279" y="29293"/>
                </a:cubicBezTo>
                <a:cubicBezTo>
                  <a:pt x="6348" y="29191"/>
                  <a:pt x="6416" y="29089"/>
                  <a:pt x="6416" y="28952"/>
                </a:cubicBezTo>
                <a:cubicBezTo>
                  <a:pt x="6416" y="28748"/>
                  <a:pt x="6552" y="28645"/>
                  <a:pt x="6655" y="28543"/>
                </a:cubicBezTo>
                <a:cubicBezTo>
                  <a:pt x="6928" y="28236"/>
                  <a:pt x="7235" y="27963"/>
                  <a:pt x="7474" y="27690"/>
                </a:cubicBezTo>
                <a:cubicBezTo>
                  <a:pt x="7713" y="27383"/>
                  <a:pt x="7644" y="27280"/>
                  <a:pt x="7269" y="27144"/>
                </a:cubicBezTo>
                <a:cubicBezTo>
                  <a:pt x="7337" y="27007"/>
                  <a:pt x="7406" y="26871"/>
                  <a:pt x="7474" y="26734"/>
                </a:cubicBezTo>
                <a:cubicBezTo>
                  <a:pt x="7849" y="26018"/>
                  <a:pt x="8293" y="25301"/>
                  <a:pt x="8702" y="24584"/>
                </a:cubicBezTo>
                <a:cubicBezTo>
                  <a:pt x="8941" y="24209"/>
                  <a:pt x="9214" y="23902"/>
                  <a:pt x="9487" y="23561"/>
                </a:cubicBezTo>
                <a:cubicBezTo>
                  <a:pt x="9487" y="23503"/>
                  <a:pt x="9511" y="23470"/>
                  <a:pt x="9519" y="23440"/>
                </a:cubicBezTo>
                <a:lnTo>
                  <a:pt x="9519" y="23440"/>
                </a:lnTo>
                <a:cubicBezTo>
                  <a:pt x="9489" y="23672"/>
                  <a:pt x="9527" y="23869"/>
                  <a:pt x="9794" y="23936"/>
                </a:cubicBezTo>
                <a:cubicBezTo>
                  <a:pt x="9487" y="24482"/>
                  <a:pt x="9180" y="24994"/>
                  <a:pt x="8941" y="25540"/>
                </a:cubicBezTo>
                <a:cubicBezTo>
                  <a:pt x="8702" y="26086"/>
                  <a:pt x="8259" y="26530"/>
                  <a:pt x="8156" y="27144"/>
                </a:cubicBezTo>
                <a:cubicBezTo>
                  <a:pt x="8156" y="27178"/>
                  <a:pt x="8054" y="27212"/>
                  <a:pt x="8020" y="27246"/>
                </a:cubicBezTo>
                <a:cubicBezTo>
                  <a:pt x="7781" y="27451"/>
                  <a:pt x="7781" y="27485"/>
                  <a:pt x="8054" y="27690"/>
                </a:cubicBezTo>
                <a:cubicBezTo>
                  <a:pt x="8088" y="27690"/>
                  <a:pt x="8122" y="27724"/>
                  <a:pt x="8156" y="27724"/>
                </a:cubicBezTo>
                <a:lnTo>
                  <a:pt x="8020" y="27997"/>
                </a:lnTo>
                <a:cubicBezTo>
                  <a:pt x="7610" y="27997"/>
                  <a:pt x="7576" y="28031"/>
                  <a:pt x="7474" y="28372"/>
                </a:cubicBezTo>
                <a:cubicBezTo>
                  <a:pt x="7371" y="28645"/>
                  <a:pt x="7303" y="28884"/>
                  <a:pt x="7269" y="29157"/>
                </a:cubicBezTo>
                <a:cubicBezTo>
                  <a:pt x="7201" y="29328"/>
                  <a:pt x="7167" y="29498"/>
                  <a:pt x="6928" y="29532"/>
                </a:cubicBezTo>
                <a:cubicBezTo>
                  <a:pt x="6860" y="29566"/>
                  <a:pt x="6757" y="29669"/>
                  <a:pt x="6757" y="29737"/>
                </a:cubicBezTo>
                <a:cubicBezTo>
                  <a:pt x="6791" y="29976"/>
                  <a:pt x="6587" y="30112"/>
                  <a:pt x="6450" y="30283"/>
                </a:cubicBezTo>
                <a:lnTo>
                  <a:pt x="6279" y="30590"/>
                </a:lnTo>
                <a:lnTo>
                  <a:pt x="6314" y="30658"/>
                </a:lnTo>
                <a:cubicBezTo>
                  <a:pt x="6484" y="30590"/>
                  <a:pt x="6689" y="30556"/>
                  <a:pt x="6860" y="30556"/>
                </a:cubicBezTo>
                <a:cubicBezTo>
                  <a:pt x="7064" y="30556"/>
                  <a:pt x="7269" y="30590"/>
                  <a:pt x="7440" y="30658"/>
                </a:cubicBezTo>
                <a:cubicBezTo>
                  <a:pt x="7508" y="30385"/>
                  <a:pt x="7508" y="30181"/>
                  <a:pt x="7576" y="29976"/>
                </a:cubicBezTo>
                <a:cubicBezTo>
                  <a:pt x="7610" y="29874"/>
                  <a:pt x="7679" y="29771"/>
                  <a:pt x="7781" y="29669"/>
                </a:cubicBezTo>
                <a:cubicBezTo>
                  <a:pt x="8327" y="29362"/>
                  <a:pt x="8566" y="28782"/>
                  <a:pt x="8941" y="28304"/>
                </a:cubicBezTo>
                <a:cubicBezTo>
                  <a:pt x="9078" y="28133"/>
                  <a:pt x="9009" y="28031"/>
                  <a:pt x="8805" y="27963"/>
                </a:cubicBezTo>
                <a:cubicBezTo>
                  <a:pt x="8736" y="27929"/>
                  <a:pt x="8668" y="27929"/>
                  <a:pt x="8566" y="27929"/>
                </a:cubicBezTo>
                <a:lnTo>
                  <a:pt x="9419" y="26393"/>
                </a:lnTo>
                <a:lnTo>
                  <a:pt x="9828" y="26495"/>
                </a:lnTo>
                <a:cubicBezTo>
                  <a:pt x="9555" y="27314"/>
                  <a:pt x="9316" y="28133"/>
                  <a:pt x="9043" y="28952"/>
                </a:cubicBezTo>
                <a:cubicBezTo>
                  <a:pt x="8975" y="29191"/>
                  <a:pt x="8873" y="29430"/>
                  <a:pt x="8736" y="29635"/>
                </a:cubicBezTo>
                <a:cubicBezTo>
                  <a:pt x="8497" y="29942"/>
                  <a:pt x="8224" y="30249"/>
                  <a:pt x="7952" y="30624"/>
                </a:cubicBezTo>
                <a:cubicBezTo>
                  <a:pt x="8088" y="30624"/>
                  <a:pt x="8240" y="30655"/>
                  <a:pt x="8356" y="30655"/>
                </a:cubicBezTo>
                <a:cubicBezTo>
                  <a:pt x="8414" y="30655"/>
                  <a:pt x="8463" y="30647"/>
                  <a:pt x="8497" y="30624"/>
                </a:cubicBezTo>
                <a:cubicBezTo>
                  <a:pt x="8702" y="30420"/>
                  <a:pt x="8907" y="30215"/>
                  <a:pt x="9078" y="29976"/>
                </a:cubicBezTo>
                <a:lnTo>
                  <a:pt x="9146" y="29976"/>
                </a:lnTo>
                <a:cubicBezTo>
                  <a:pt x="9216" y="29982"/>
                  <a:pt x="9275" y="29986"/>
                  <a:pt x="9323" y="29986"/>
                </a:cubicBezTo>
                <a:cubicBezTo>
                  <a:pt x="9530" y="29986"/>
                  <a:pt x="9542" y="29912"/>
                  <a:pt x="9487" y="29635"/>
                </a:cubicBezTo>
                <a:cubicBezTo>
                  <a:pt x="9453" y="29532"/>
                  <a:pt x="9487" y="29430"/>
                  <a:pt x="9521" y="29362"/>
                </a:cubicBezTo>
                <a:cubicBezTo>
                  <a:pt x="9589" y="29225"/>
                  <a:pt x="9692" y="29089"/>
                  <a:pt x="9794" y="28986"/>
                </a:cubicBezTo>
                <a:lnTo>
                  <a:pt x="10204" y="29089"/>
                </a:lnTo>
                <a:cubicBezTo>
                  <a:pt x="10067" y="29635"/>
                  <a:pt x="9794" y="30078"/>
                  <a:pt x="9658" y="30624"/>
                </a:cubicBezTo>
                <a:lnTo>
                  <a:pt x="10101" y="30624"/>
                </a:lnTo>
                <a:lnTo>
                  <a:pt x="10272" y="30283"/>
                </a:lnTo>
                <a:cubicBezTo>
                  <a:pt x="10306" y="30420"/>
                  <a:pt x="10306" y="30522"/>
                  <a:pt x="10306" y="30658"/>
                </a:cubicBezTo>
                <a:lnTo>
                  <a:pt x="10750" y="30624"/>
                </a:lnTo>
                <a:cubicBezTo>
                  <a:pt x="10852" y="30044"/>
                  <a:pt x="10920" y="29532"/>
                  <a:pt x="10988" y="29020"/>
                </a:cubicBezTo>
                <a:lnTo>
                  <a:pt x="11637" y="28748"/>
                </a:lnTo>
                <a:lnTo>
                  <a:pt x="11637" y="28748"/>
                </a:lnTo>
                <a:cubicBezTo>
                  <a:pt x="11671" y="28952"/>
                  <a:pt x="11637" y="29191"/>
                  <a:pt x="11500" y="29396"/>
                </a:cubicBezTo>
                <a:cubicBezTo>
                  <a:pt x="11398" y="29532"/>
                  <a:pt x="11296" y="29635"/>
                  <a:pt x="11193" y="29737"/>
                </a:cubicBezTo>
                <a:cubicBezTo>
                  <a:pt x="11057" y="29976"/>
                  <a:pt x="11159" y="30112"/>
                  <a:pt x="11432" y="30112"/>
                </a:cubicBezTo>
                <a:lnTo>
                  <a:pt x="11569" y="30112"/>
                </a:lnTo>
                <a:cubicBezTo>
                  <a:pt x="11569" y="30283"/>
                  <a:pt x="11603" y="30454"/>
                  <a:pt x="11603" y="30658"/>
                </a:cubicBezTo>
                <a:lnTo>
                  <a:pt x="11978" y="30624"/>
                </a:lnTo>
                <a:cubicBezTo>
                  <a:pt x="12080" y="29839"/>
                  <a:pt x="12217" y="29089"/>
                  <a:pt x="12285" y="28372"/>
                </a:cubicBezTo>
                <a:cubicBezTo>
                  <a:pt x="12319" y="27826"/>
                  <a:pt x="12695" y="27485"/>
                  <a:pt x="12968" y="27075"/>
                </a:cubicBezTo>
                <a:cubicBezTo>
                  <a:pt x="13002" y="27178"/>
                  <a:pt x="13036" y="27246"/>
                  <a:pt x="13036" y="27348"/>
                </a:cubicBezTo>
                <a:lnTo>
                  <a:pt x="13070" y="27929"/>
                </a:lnTo>
                <a:cubicBezTo>
                  <a:pt x="13070" y="28065"/>
                  <a:pt x="13138" y="28167"/>
                  <a:pt x="13275" y="28167"/>
                </a:cubicBezTo>
                <a:cubicBezTo>
                  <a:pt x="13411" y="28167"/>
                  <a:pt x="13479" y="28031"/>
                  <a:pt x="13479" y="27894"/>
                </a:cubicBezTo>
                <a:lnTo>
                  <a:pt x="13479" y="27587"/>
                </a:lnTo>
                <a:lnTo>
                  <a:pt x="13582" y="25642"/>
                </a:lnTo>
                <a:cubicBezTo>
                  <a:pt x="13582" y="25540"/>
                  <a:pt x="13582" y="25438"/>
                  <a:pt x="13582" y="25335"/>
                </a:cubicBezTo>
                <a:cubicBezTo>
                  <a:pt x="13548" y="25267"/>
                  <a:pt x="13479" y="25199"/>
                  <a:pt x="13377" y="25165"/>
                </a:cubicBezTo>
                <a:cubicBezTo>
                  <a:pt x="13343" y="25165"/>
                  <a:pt x="13241" y="25233"/>
                  <a:pt x="13206" y="25301"/>
                </a:cubicBezTo>
                <a:cubicBezTo>
                  <a:pt x="13172" y="25369"/>
                  <a:pt x="13138" y="25472"/>
                  <a:pt x="13138" y="25574"/>
                </a:cubicBezTo>
                <a:cubicBezTo>
                  <a:pt x="13002" y="26052"/>
                  <a:pt x="12763" y="26495"/>
                  <a:pt x="12490" y="26871"/>
                </a:cubicBezTo>
                <a:lnTo>
                  <a:pt x="12285" y="26257"/>
                </a:lnTo>
                <a:cubicBezTo>
                  <a:pt x="12319" y="26154"/>
                  <a:pt x="12388" y="25984"/>
                  <a:pt x="12422" y="25847"/>
                </a:cubicBezTo>
                <a:cubicBezTo>
                  <a:pt x="12626" y="25335"/>
                  <a:pt x="12797" y="24823"/>
                  <a:pt x="12933" y="24312"/>
                </a:cubicBezTo>
                <a:cubicBezTo>
                  <a:pt x="13070" y="23936"/>
                  <a:pt x="13070" y="23561"/>
                  <a:pt x="12899" y="23220"/>
                </a:cubicBezTo>
                <a:cubicBezTo>
                  <a:pt x="12865" y="23083"/>
                  <a:pt x="12899" y="22981"/>
                  <a:pt x="12968" y="22878"/>
                </a:cubicBezTo>
                <a:cubicBezTo>
                  <a:pt x="13172" y="22605"/>
                  <a:pt x="13411" y="22366"/>
                  <a:pt x="13582" y="22162"/>
                </a:cubicBezTo>
                <a:lnTo>
                  <a:pt x="13582" y="23083"/>
                </a:lnTo>
                <a:cubicBezTo>
                  <a:pt x="13548" y="23697"/>
                  <a:pt x="13684" y="24277"/>
                  <a:pt x="13957" y="24823"/>
                </a:cubicBezTo>
                <a:cubicBezTo>
                  <a:pt x="13991" y="24960"/>
                  <a:pt x="13991" y="25130"/>
                  <a:pt x="13957" y="25267"/>
                </a:cubicBezTo>
                <a:cubicBezTo>
                  <a:pt x="13855" y="25506"/>
                  <a:pt x="13787" y="25779"/>
                  <a:pt x="13718" y="26052"/>
                </a:cubicBezTo>
                <a:cubicBezTo>
                  <a:pt x="13684" y="26700"/>
                  <a:pt x="13650" y="27314"/>
                  <a:pt x="13684" y="27963"/>
                </a:cubicBezTo>
                <a:cubicBezTo>
                  <a:pt x="13684" y="28645"/>
                  <a:pt x="13855" y="29362"/>
                  <a:pt x="14230" y="29942"/>
                </a:cubicBezTo>
                <a:cubicBezTo>
                  <a:pt x="14264" y="30044"/>
                  <a:pt x="14298" y="30147"/>
                  <a:pt x="14333" y="30249"/>
                </a:cubicBezTo>
                <a:cubicBezTo>
                  <a:pt x="14333" y="30385"/>
                  <a:pt x="14367" y="30488"/>
                  <a:pt x="14401" y="30624"/>
                </a:cubicBezTo>
                <a:lnTo>
                  <a:pt x="15015" y="30624"/>
                </a:lnTo>
                <a:lnTo>
                  <a:pt x="15049" y="30420"/>
                </a:lnTo>
                <a:lnTo>
                  <a:pt x="15732" y="30181"/>
                </a:lnTo>
                <a:lnTo>
                  <a:pt x="15936" y="30624"/>
                </a:lnTo>
                <a:lnTo>
                  <a:pt x="16789" y="30624"/>
                </a:lnTo>
                <a:cubicBezTo>
                  <a:pt x="16585" y="30215"/>
                  <a:pt x="16448" y="29737"/>
                  <a:pt x="16380" y="29293"/>
                </a:cubicBezTo>
                <a:lnTo>
                  <a:pt x="16380" y="29293"/>
                </a:lnTo>
                <a:cubicBezTo>
                  <a:pt x="16994" y="29566"/>
                  <a:pt x="16926" y="30181"/>
                  <a:pt x="17165" y="30624"/>
                </a:cubicBezTo>
                <a:lnTo>
                  <a:pt x="17881" y="30624"/>
                </a:lnTo>
                <a:cubicBezTo>
                  <a:pt x="17847" y="30522"/>
                  <a:pt x="17779" y="30420"/>
                  <a:pt x="17711" y="30317"/>
                </a:cubicBezTo>
                <a:cubicBezTo>
                  <a:pt x="17540" y="30147"/>
                  <a:pt x="17404" y="29874"/>
                  <a:pt x="17369" y="29601"/>
                </a:cubicBezTo>
                <a:cubicBezTo>
                  <a:pt x="17301" y="29464"/>
                  <a:pt x="17267" y="29293"/>
                  <a:pt x="17165" y="29157"/>
                </a:cubicBezTo>
                <a:cubicBezTo>
                  <a:pt x="17131" y="29055"/>
                  <a:pt x="17096" y="28952"/>
                  <a:pt x="17062" y="28850"/>
                </a:cubicBezTo>
                <a:cubicBezTo>
                  <a:pt x="16926" y="28440"/>
                  <a:pt x="16824" y="28065"/>
                  <a:pt x="16721" y="27656"/>
                </a:cubicBezTo>
                <a:cubicBezTo>
                  <a:pt x="16653" y="27417"/>
                  <a:pt x="16687" y="27144"/>
                  <a:pt x="16448" y="26939"/>
                </a:cubicBezTo>
                <a:cubicBezTo>
                  <a:pt x="16346" y="26871"/>
                  <a:pt x="16312" y="26768"/>
                  <a:pt x="16312" y="26632"/>
                </a:cubicBezTo>
                <a:cubicBezTo>
                  <a:pt x="16243" y="26154"/>
                  <a:pt x="16243" y="25642"/>
                  <a:pt x="16380" y="25165"/>
                </a:cubicBezTo>
                <a:cubicBezTo>
                  <a:pt x="16414" y="25335"/>
                  <a:pt x="16448" y="25506"/>
                  <a:pt x="16482" y="25676"/>
                </a:cubicBezTo>
                <a:cubicBezTo>
                  <a:pt x="16619" y="26154"/>
                  <a:pt x="16755" y="26632"/>
                  <a:pt x="16926" y="27144"/>
                </a:cubicBezTo>
                <a:cubicBezTo>
                  <a:pt x="16960" y="27246"/>
                  <a:pt x="17028" y="27417"/>
                  <a:pt x="17096" y="27451"/>
                </a:cubicBezTo>
                <a:cubicBezTo>
                  <a:pt x="17438" y="27621"/>
                  <a:pt x="17472" y="27929"/>
                  <a:pt x="17642" y="28202"/>
                </a:cubicBezTo>
                <a:cubicBezTo>
                  <a:pt x="17472" y="28475"/>
                  <a:pt x="17472" y="28475"/>
                  <a:pt x="17574" y="28782"/>
                </a:cubicBezTo>
                <a:cubicBezTo>
                  <a:pt x="17642" y="28986"/>
                  <a:pt x="17711" y="29157"/>
                  <a:pt x="17813" y="29362"/>
                </a:cubicBezTo>
                <a:cubicBezTo>
                  <a:pt x="18018" y="29737"/>
                  <a:pt x="18223" y="30112"/>
                  <a:pt x="18461" y="30454"/>
                </a:cubicBezTo>
                <a:cubicBezTo>
                  <a:pt x="18521" y="30542"/>
                  <a:pt x="18682" y="30631"/>
                  <a:pt x="18769" y="30631"/>
                </a:cubicBezTo>
                <a:cubicBezTo>
                  <a:pt x="18782" y="30631"/>
                  <a:pt x="18793" y="30629"/>
                  <a:pt x="18803" y="30624"/>
                </a:cubicBezTo>
                <a:cubicBezTo>
                  <a:pt x="18860" y="30590"/>
                  <a:pt x="18916" y="30579"/>
                  <a:pt x="18973" y="30579"/>
                </a:cubicBezTo>
                <a:cubicBezTo>
                  <a:pt x="19087" y="30579"/>
                  <a:pt x="19201" y="30624"/>
                  <a:pt x="19314" y="30624"/>
                </a:cubicBezTo>
                <a:lnTo>
                  <a:pt x="19587" y="30624"/>
                </a:lnTo>
                <a:cubicBezTo>
                  <a:pt x="19383" y="30147"/>
                  <a:pt x="19212" y="29669"/>
                  <a:pt x="19144" y="29157"/>
                </a:cubicBezTo>
                <a:lnTo>
                  <a:pt x="19144" y="29157"/>
                </a:lnTo>
                <a:cubicBezTo>
                  <a:pt x="19280" y="29259"/>
                  <a:pt x="19349" y="29293"/>
                  <a:pt x="19451" y="29328"/>
                </a:cubicBezTo>
                <a:cubicBezTo>
                  <a:pt x="19541" y="29395"/>
                  <a:pt x="19630" y="29477"/>
                  <a:pt x="19739" y="29477"/>
                </a:cubicBezTo>
                <a:cubicBezTo>
                  <a:pt x="19796" y="29477"/>
                  <a:pt x="19858" y="29454"/>
                  <a:pt x="19929" y="29396"/>
                </a:cubicBezTo>
                <a:cubicBezTo>
                  <a:pt x="20031" y="29259"/>
                  <a:pt x="19963" y="29157"/>
                  <a:pt x="19724" y="28952"/>
                </a:cubicBezTo>
                <a:lnTo>
                  <a:pt x="19690" y="28918"/>
                </a:lnTo>
                <a:cubicBezTo>
                  <a:pt x="19246" y="28577"/>
                  <a:pt x="18905" y="28133"/>
                  <a:pt x="18632" y="27656"/>
                </a:cubicBezTo>
                <a:cubicBezTo>
                  <a:pt x="18120" y="26666"/>
                  <a:pt x="17779" y="25608"/>
                  <a:pt x="17677" y="24482"/>
                </a:cubicBezTo>
                <a:cubicBezTo>
                  <a:pt x="17642" y="24277"/>
                  <a:pt x="17642" y="24107"/>
                  <a:pt x="17335" y="24073"/>
                </a:cubicBezTo>
                <a:cubicBezTo>
                  <a:pt x="17028" y="23936"/>
                  <a:pt x="16824" y="23595"/>
                  <a:pt x="16824" y="23254"/>
                </a:cubicBezTo>
                <a:lnTo>
                  <a:pt x="16824" y="23254"/>
                </a:lnTo>
                <a:cubicBezTo>
                  <a:pt x="17165" y="23322"/>
                  <a:pt x="17165" y="23322"/>
                  <a:pt x="17335" y="23595"/>
                </a:cubicBezTo>
                <a:cubicBezTo>
                  <a:pt x="17574" y="24004"/>
                  <a:pt x="17915" y="24346"/>
                  <a:pt x="18325" y="24619"/>
                </a:cubicBezTo>
                <a:cubicBezTo>
                  <a:pt x="18393" y="24653"/>
                  <a:pt x="18393" y="24755"/>
                  <a:pt x="18427" y="24823"/>
                </a:cubicBezTo>
                <a:lnTo>
                  <a:pt x="18291" y="24755"/>
                </a:lnTo>
                <a:cubicBezTo>
                  <a:pt x="18231" y="24738"/>
                  <a:pt x="18180" y="24730"/>
                  <a:pt x="18136" y="24730"/>
                </a:cubicBezTo>
                <a:cubicBezTo>
                  <a:pt x="18005" y="24730"/>
                  <a:pt x="17941" y="24806"/>
                  <a:pt x="17915" y="24960"/>
                </a:cubicBezTo>
                <a:cubicBezTo>
                  <a:pt x="17915" y="25028"/>
                  <a:pt x="17915" y="25096"/>
                  <a:pt x="17915" y="25165"/>
                </a:cubicBezTo>
                <a:cubicBezTo>
                  <a:pt x="18120" y="26154"/>
                  <a:pt x="18496" y="27075"/>
                  <a:pt x="19041" y="27894"/>
                </a:cubicBezTo>
                <a:cubicBezTo>
                  <a:pt x="19212" y="28099"/>
                  <a:pt x="19451" y="28304"/>
                  <a:pt x="19690" y="28440"/>
                </a:cubicBezTo>
                <a:cubicBezTo>
                  <a:pt x="20031" y="28645"/>
                  <a:pt x="20270" y="28884"/>
                  <a:pt x="20168" y="29293"/>
                </a:cubicBezTo>
                <a:cubicBezTo>
                  <a:pt x="20168" y="29396"/>
                  <a:pt x="20168" y="29498"/>
                  <a:pt x="20236" y="29566"/>
                </a:cubicBezTo>
                <a:cubicBezTo>
                  <a:pt x="20372" y="29839"/>
                  <a:pt x="20543" y="30147"/>
                  <a:pt x="20714" y="30420"/>
                </a:cubicBezTo>
                <a:cubicBezTo>
                  <a:pt x="20816" y="30590"/>
                  <a:pt x="20987" y="30658"/>
                  <a:pt x="21157" y="30658"/>
                </a:cubicBezTo>
                <a:lnTo>
                  <a:pt x="22283" y="30658"/>
                </a:lnTo>
                <a:cubicBezTo>
                  <a:pt x="22386" y="30624"/>
                  <a:pt x="22488" y="30624"/>
                  <a:pt x="22590" y="30590"/>
                </a:cubicBezTo>
                <a:cubicBezTo>
                  <a:pt x="22010" y="30044"/>
                  <a:pt x="21362" y="29703"/>
                  <a:pt x="21021" y="28986"/>
                </a:cubicBezTo>
                <a:lnTo>
                  <a:pt x="21021" y="28986"/>
                </a:lnTo>
                <a:cubicBezTo>
                  <a:pt x="21304" y="29115"/>
                  <a:pt x="21548" y="29399"/>
                  <a:pt x="21827" y="29399"/>
                </a:cubicBezTo>
                <a:cubicBezTo>
                  <a:pt x="21918" y="29399"/>
                  <a:pt x="22012" y="29369"/>
                  <a:pt x="22113" y="29293"/>
                </a:cubicBezTo>
                <a:lnTo>
                  <a:pt x="22966" y="29976"/>
                </a:lnTo>
                <a:cubicBezTo>
                  <a:pt x="22932" y="30215"/>
                  <a:pt x="22966" y="30454"/>
                  <a:pt x="23102" y="30624"/>
                </a:cubicBezTo>
                <a:lnTo>
                  <a:pt x="23512" y="30624"/>
                </a:lnTo>
                <a:cubicBezTo>
                  <a:pt x="23477" y="30522"/>
                  <a:pt x="23477" y="30420"/>
                  <a:pt x="23477" y="30249"/>
                </a:cubicBezTo>
                <a:lnTo>
                  <a:pt x="23477" y="30249"/>
                </a:lnTo>
                <a:cubicBezTo>
                  <a:pt x="23855" y="30579"/>
                  <a:pt x="24249" y="30649"/>
                  <a:pt x="24648" y="30649"/>
                </a:cubicBezTo>
                <a:cubicBezTo>
                  <a:pt x="24826" y="30649"/>
                  <a:pt x="25005" y="30635"/>
                  <a:pt x="25184" y="30624"/>
                </a:cubicBezTo>
                <a:lnTo>
                  <a:pt x="24774" y="30078"/>
                </a:lnTo>
                <a:cubicBezTo>
                  <a:pt x="24857" y="29995"/>
                  <a:pt x="24918" y="29889"/>
                  <a:pt x="25029" y="29889"/>
                </a:cubicBezTo>
                <a:cubicBezTo>
                  <a:pt x="25055" y="29889"/>
                  <a:pt x="25083" y="29895"/>
                  <a:pt x="25115" y="29908"/>
                </a:cubicBezTo>
                <a:lnTo>
                  <a:pt x="26344" y="30420"/>
                </a:lnTo>
                <a:lnTo>
                  <a:pt x="26105" y="30624"/>
                </a:lnTo>
                <a:lnTo>
                  <a:pt x="27299" y="30624"/>
                </a:lnTo>
                <a:cubicBezTo>
                  <a:pt x="27470" y="30385"/>
                  <a:pt x="27641" y="30215"/>
                  <a:pt x="27777" y="30010"/>
                </a:cubicBezTo>
                <a:cubicBezTo>
                  <a:pt x="27811" y="29908"/>
                  <a:pt x="27845" y="29771"/>
                  <a:pt x="27879" y="29669"/>
                </a:cubicBezTo>
                <a:lnTo>
                  <a:pt x="27879" y="29464"/>
                </a:lnTo>
                <a:cubicBezTo>
                  <a:pt x="28050" y="28986"/>
                  <a:pt x="28221" y="28509"/>
                  <a:pt x="28425" y="28065"/>
                </a:cubicBezTo>
                <a:lnTo>
                  <a:pt x="29176" y="28065"/>
                </a:lnTo>
                <a:cubicBezTo>
                  <a:pt x="29005" y="28645"/>
                  <a:pt x="28937" y="28713"/>
                  <a:pt x="28425" y="28850"/>
                </a:cubicBezTo>
                <a:cubicBezTo>
                  <a:pt x="28323" y="28884"/>
                  <a:pt x="28255" y="28952"/>
                  <a:pt x="28221" y="29055"/>
                </a:cubicBezTo>
                <a:cubicBezTo>
                  <a:pt x="28152" y="29191"/>
                  <a:pt x="28289" y="29259"/>
                  <a:pt x="28425" y="29293"/>
                </a:cubicBezTo>
                <a:cubicBezTo>
                  <a:pt x="28562" y="29328"/>
                  <a:pt x="28732" y="29328"/>
                  <a:pt x="28903" y="29328"/>
                </a:cubicBezTo>
                <a:lnTo>
                  <a:pt x="28528" y="29703"/>
                </a:lnTo>
                <a:cubicBezTo>
                  <a:pt x="28459" y="29805"/>
                  <a:pt x="28323" y="29874"/>
                  <a:pt x="28289" y="29976"/>
                </a:cubicBezTo>
                <a:cubicBezTo>
                  <a:pt x="28289" y="30078"/>
                  <a:pt x="28391" y="30215"/>
                  <a:pt x="28459" y="30317"/>
                </a:cubicBezTo>
                <a:lnTo>
                  <a:pt x="28289" y="30624"/>
                </a:lnTo>
                <a:cubicBezTo>
                  <a:pt x="28370" y="30660"/>
                  <a:pt x="28453" y="30677"/>
                  <a:pt x="28533" y="30677"/>
                </a:cubicBezTo>
                <a:cubicBezTo>
                  <a:pt x="28759" y="30677"/>
                  <a:pt x="28964" y="30544"/>
                  <a:pt x="29040" y="30317"/>
                </a:cubicBezTo>
                <a:cubicBezTo>
                  <a:pt x="29347" y="29805"/>
                  <a:pt x="29620" y="29293"/>
                  <a:pt x="29790" y="28748"/>
                </a:cubicBezTo>
                <a:cubicBezTo>
                  <a:pt x="29858" y="28406"/>
                  <a:pt x="30029" y="28133"/>
                  <a:pt x="30234" y="27894"/>
                </a:cubicBezTo>
                <a:lnTo>
                  <a:pt x="30234" y="27894"/>
                </a:lnTo>
                <a:cubicBezTo>
                  <a:pt x="30166" y="28850"/>
                  <a:pt x="29927" y="29771"/>
                  <a:pt x="29517" y="30658"/>
                </a:cubicBezTo>
                <a:lnTo>
                  <a:pt x="30370" y="30658"/>
                </a:lnTo>
                <a:cubicBezTo>
                  <a:pt x="30473" y="30454"/>
                  <a:pt x="30575" y="30283"/>
                  <a:pt x="30643" y="30078"/>
                </a:cubicBezTo>
                <a:cubicBezTo>
                  <a:pt x="31019" y="29293"/>
                  <a:pt x="31360" y="28509"/>
                  <a:pt x="31701" y="27724"/>
                </a:cubicBezTo>
                <a:cubicBezTo>
                  <a:pt x="31838" y="27451"/>
                  <a:pt x="31940" y="27178"/>
                  <a:pt x="31974" y="26871"/>
                </a:cubicBezTo>
                <a:cubicBezTo>
                  <a:pt x="32042" y="26495"/>
                  <a:pt x="32213" y="26154"/>
                  <a:pt x="32486" y="25847"/>
                </a:cubicBezTo>
                <a:cubicBezTo>
                  <a:pt x="32486" y="25847"/>
                  <a:pt x="32520" y="25847"/>
                  <a:pt x="32554" y="25813"/>
                </a:cubicBezTo>
                <a:lnTo>
                  <a:pt x="32759" y="25984"/>
                </a:lnTo>
                <a:cubicBezTo>
                  <a:pt x="32691" y="26495"/>
                  <a:pt x="32486" y="26973"/>
                  <a:pt x="32179" y="27383"/>
                </a:cubicBezTo>
                <a:cubicBezTo>
                  <a:pt x="32111" y="27417"/>
                  <a:pt x="32042" y="27485"/>
                  <a:pt x="32008" y="27553"/>
                </a:cubicBezTo>
                <a:cubicBezTo>
                  <a:pt x="31906" y="27724"/>
                  <a:pt x="31974" y="27860"/>
                  <a:pt x="32145" y="27929"/>
                </a:cubicBezTo>
                <a:lnTo>
                  <a:pt x="32349" y="27929"/>
                </a:lnTo>
                <a:cubicBezTo>
                  <a:pt x="32349" y="28884"/>
                  <a:pt x="31974" y="29737"/>
                  <a:pt x="31769" y="30658"/>
                </a:cubicBezTo>
                <a:lnTo>
                  <a:pt x="32247" y="30658"/>
                </a:lnTo>
                <a:cubicBezTo>
                  <a:pt x="32384" y="30249"/>
                  <a:pt x="32486" y="29874"/>
                  <a:pt x="32554" y="29601"/>
                </a:cubicBezTo>
                <a:cubicBezTo>
                  <a:pt x="32759" y="29498"/>
                  <a:pt x="32930" y="29396"/>
                  <a:pt x="33100" y="29259"/>
                </a:cubicBezTo>
                <a:cubicBezTo>
                  <a:pt x="33305" y="28986"/>
                  <a:pt x="33476" y="28713"/>
                  <a:pt x="33612" y="28406"/>
                </a:cubicBezTo>
                <a:cubicBezTo>
                  <a:pt x="33953" y="27280"/>
                  <a:pt x="34192" y="26086"/>
                  <a:pt x="34226" y="24892"/>
                </a:cubicBezTo>
                <a:cubicBezTo>
                  <a:pt x="34226" y="24823"/>
                  <a:pt x="34226" y="24755"/>
                  <a:pt x="34260" y="24687"/>
                </a:cubicBezTo>
                <a:cubicBezTo>
                  <a:pt x="34431" y="24380"/>
                  <a:pt x="34636" y="24073"/>
                  <a:pt x="34875" y="23697"/>
                </a:cubicBezTo>
                <a:cubicBezTo>
                  <a:pt x="34977" y="24073"/>
                  <a:pt x="35079" y="24380"/>
                  <a:pt x="35182" y="24687"/>
                </a:cubicBezTo>
                <a:cubicBezTo>
                  <a:pt x="34977" y="24823"/>
                  <a:pt x="34977" y="25028"/>
                  <a:pt x="34977" y="25233"/>
                </a:cubicBezTo>
                <a:cubicBezTo>
                  <a:pt x="35011" y="25676"/>
                  <a:pt x="35011" y="26086"/>
                  <a:pt x="35079" y="26530"/>
                </a:cubicBezTo>
                <a:cubicBezTo>
                  <a:pt x="35148" y="27144"/>
                  <a:pt x="35216" y="27724"/>
                  <a:pt x="35284" y="28338"/>
                </a:cubicBezTo>
                <a:cubicBezTo>
                  <a:pt x="35318" y="28577"/>
                  <a:pt x="35386" y="28850"/>
                  <a:pt x="35728" y="28850"/>
                </a:cubicBezTo>
                <a:cubicBezTo>
                  <a:pt x="35625" y="29464"/>
                  <a:pt x="35557" y="30044"/>
                  <a:pt x="35489" y="30658"/>
                </a:cubicBezTo>
                <a:lnTo>
                  <a:pt x="36001" y="30658"/>
                </a:lnTo>
                <a:cubicBezTo>
                  <a:pt x="36069" y="30078"/>
                  <a:pt x="36137" y="29566"/>
                  <a:pt x="36205" y="29020"/>
                </a:cubicBezTo>
                <a:cubicBezTo>
                  <a:pt x="36376" y="29259"/>
                  <a:pt x="36512" y="29532"/>
                  <a:pt x="36649" y="29805"/>
                </a:cubicBezTo>
                <a:lnTo>
                  <a:pt x="37024" y="30658"/>
                </a:lnTo>
                <a:lnTo>
                  <a:pt x="37946" y="30658"/>
                </a:lnTo>
                <a:cubicBezTo>
                  <a:pt x="37468" y="29669"/>
                  <a:pt x="37127" y="28304"/>
                  <a:pt x="37229" y="27826"/>
                </a:cubicBezTo>
                <a:lnTo>
                  <a:pt x="37229" y="27826"/>
                </a:lnTo>
                <a:cubicBezTo>
                  <a:pt x="37366" y="28031"/>
                  <a:pt x="37502" y="28270"/>
                  <a:pt x="37604" y="28406"/>
                </a:cubicBezTo>
                <a:cubicBezTo>
                  <a:pt x="37678" y="28504"/>
                  <a:pt x="37769" y="28584"/>
                  <a:pt x="37864" y="28584"/>
                </a:cubicBezTo>
                <a:cubicBezTo>
                  <a:pt x="37902" y="28584"/>
                  <a:pt x="37941" y="28572"/>
                  <a:pt x="37980" y="28543"/>
                </a:cubicBezTo>
                <a:cubicBezTo>
                  <a:pt x="38150" y="28440"/>
                  <a:pt x="38048" y="28304"/>
                  <a:pt x="37980" y="28167"/>
                </a:cubicBezTo>
                <a:cubicBezTo>
                  <a:pt x="37946" y="28099"/>
                  <a:pt x="37912" y="28031"/>
                  <a:pt x="37877" y="27963"/>
                </a:cubicBezTo>
                <a:cubicBezTo>
                  <a:pt x="37570" y="27485"/>
                  <a:pt x="37400" y="26939"/>
                  <a:pt x="37331" y="26393"/>
                </a:cubicBezTo>
                <a:cubicBezTo>
                  <a:pt x="37297" y="26291"/>
                  <a:pt x="37297" y="26222"/>
                  <a:pt x="37331" y="26120"/>
                </a:cubicBezTo>
                <a:cubicBezTo>
                  <a:pt x="37639" y="26495"/>
                  <a:pt x="37877" y="26905"/>
                  <a:pt x="38185" y="27280"/>
                </a:cubicBezTo>
                <a:cubicBezTo>
                  <a:pt x="38355" y="27485"/>
                  <a:pt x="38458" y="27792"/>
                  <a:pt x="38423" y="28065"/>
                </a:cubicBezTo>
                <a:cubicBezTo>
                  <a:pt x="38423" y="28270"/>
                  <a:pt x="38458" y="28440"/>
                  <a:pt x="38492" y="28611"/>
                </a:cubicBezTo>
                <a:lnTo>
                  <a:pt x="38492" y="29225"/>
                </a:lnTo>
                <a:cubicBezTo>
                  <a:pt x="38458" y="29703"/>
                  <a:pt x="38526" y="30181"/>
                  <a:pt x="38662" y="30624"/>
                </a:cubicBezTo>
                <a:lnTo>
                  <a:pt x="39379" y="30624"/>
                </a:lnTo>
                <a:cubicBezTo>
                  <a:pt x="39208" y="29874"/>
                  <a:pt x="39072" y="29191"/>
                  <a:pt x="38901" y="28475"/>
                </a:cubicBezTo>
                <a:lnTo>
                  <a:pt x="39003" y="28440"/>
                </a:lnTo>
                <a:cubicBezTo>
                  <a:pt x="39276" y="28645"/>
                  <a:pt x="39481" y="28918"/>
                  <a:pt x="39549" y="29259"/>
                </a:cubicBezTo>
                <a:cubicBezTo>
                  <a:pt x="39652" y="29737"/>
                  <a:pt x="39857" y="30181"/>
                  <a:pt x="39993" y="30658"/>
                </a:cubicBezTo>
                <a:lnTo>
                  <a:pt x="40471" y="30658"/>
                </a:lnTo>
                <a:lnTo>
                  <a:pt x="40061" y="29328"/>
                </a:lnTo>
                <a:cubicBezTo>
                  <a:pt x="40164" y="29225"/>
                  <a:pt x="40266" y="29055"/>
                  <a:pt x="40232" y="28986"/>
                </a:cubicBezTo>
                <a:cubicBezTo>
                  <a:pt x="40061" y="28748"/>
                  <a:pt x="39822" y="28611"/>
                  <a:pt x="39788" y="28304"/>
                </a:cubicBezTo>
                <a:cubicBezTo>
                  <a:pt x="39788" y="28270"/>
                  <a:pt x="39686" y="28236"/>
                  <a:pt x="39652" y="28236"/>
                </a:cubicBezTo>
                <a:cubicBezTo>
                  <a:pt x="39634" y="28239"/>
                  <a:pt x="39617" y="28240"/>
                  <a:pt x="39600" y="28240"/>
                </a:cubicBezTo>
                <a:cubicBezTo>
                  <a:pt x="39429" y="28240"/>
                  <a:pt x="39339" y="28087"/>
                  <a:pt x="39276" y="27963"/>
                </a:cubicBezTo>
                <a:cubicBezTo>
                  <a:pt x="38594" y="27075"/>
                  <a:pt x="37980" y="26154"/>
                  <a:pt x="37331" y="25233"/>
                </a:cubicBezTo>
                <a:cubicBezTo>
                  <a:pt x="37127" y="24960"/>
                  <a:pt x="37058" y="24584"/>
                  <a:pt x="37161" y="24243"/>
                </a:cubicBezTo>
                <a:lnTo>
                  <a:pt x="37161" y="24243"/>
                </a:lnTo>
                <a:cubicBezTo>
                  <a:pt x="37229" y="24277"/>
                  <a:pt x="37263" y="24277"/>
                  <a:pt x="37263" y="24277"/>
                </a:cubicBezTo>
                <a:cubicBezTo>
                  <a:pt x="37322" y="24317"/>
                  <a:pt x="37404" y="24356"/>
                  <a:pt x="37476" y="24356"/>
                </a:cubicBezTo>
                <a:cubicBezTo>
                  <a:pt x="37528" y="24356"/>
                  <a:pt x="37576" y="24335"/>
                  <a:pt x="37604" y="24277"/>
                </a:cubicBezTo>
                <a:cubicBezTo>
                  <a:pt x="37673" y="24175"/>
                  <a:pt x="37673" y="24039"/>
                  <a:pt x="37604" y="23936"/>
                </a:cubicBezTo>
                <a:cubicBezTo>
                  <a:pt x="37536" y="23697"/>
                  <a:pt x="37400" y="23493"/>
                  <a:pt x="37297" y="23254"/>
                </a:cubicBezTo>
                <a:lnTo>
                  <a:pt x="37639" y="23254"/>
                </a:lnTo>
                <a:cubicBezTo>
                  <a:pt x="37707" y="23220"/>
                  <a:pt x="37775" y="23185"/>
                  <a:pt x="37809" y="23117"/>
                </a:cubicBezTo>
                <a:cubicBezTo>
                  <a:pt x="37809" y="23015"/>
                  <a:pt x="37809" y="22947"/>
                  <a:pt x="37741" y="22878"/>
                </a:cubicBezTo>
                <a:cubicBezTo>
                  <a:pt x="37707" y="22844"/>
                  <a:pt x="37639" y="22810"/>
                  <a:pt x="37570" y="22776"/>
                </a:cubicBezTo>
                <a:cubicBezTo>
                  <a:pt x="37195" y="22639"/>
                  <a:pt x="36956" y="22264"/>
                  <a:pt x="36956" y="21889"/>
                </a:cubicBezTo>
                <a:cubicBezTo>
                  <a:pt x="36956" y="21070"/>
                  <a:pt x="36888" y="20251"/>
                  <a:pt x="36888" y="19432"/>
                </a:cubicBezTo>
                <a:cubicBezTo>
                  <a:pt x="36888" y="19330"/>
                  <a:pt x="36922" y="19227"/>
                  <a:pt x="36922" y="19125"/>
                </a:cubicBezTo>
                <a:cubicBezTo>
                  <a:pt x="37024" y="19227"/>
                  <a:pt x="37093" y="19330"/>
                  <a:pt x="37161" y="19364"/>
                </a:cubicBezTo>
                <a:cubicBezTo>
                  <a:pt x="37212" y="19381"/>
                  <a:pt x="37263" y="19389"/>
                  <a:pt x="37314" y="19389"/>
                </a:cubicBezTo>
                <a:cubicBezTo>
                  <a:pt x="37366" y="19389"/>
                  <a:pt x="37417" y="19381"/>
                  <a:pt x="37468" y="19364"/>
                </a:cubicBezTo>
                <a:cubicBezTo>
                  <a:pt x="37502" y="19364"/>
                  <a:pt x="37502" y="19193"/>
                  <a:pt x="37502" y="19125"/>
                </a:cubicBezTo>
                <a:cubicBezTo>
                  <a:pt x="37468" y="19022"/>
                  <a:pt x="37434" y="18954"/>
                  <a:pt x="37400" y="18852"/>
                </a:cubicBezTo>
                <a:cubicBezTo>
                  <a:pt x="37297" y="18681"/>
                  <a:pt x="37195" y="18511"/>
                  <a:pt x="37093" y="18272"/>
                </a:cubicBezTo>
                <a:lnTo>
                  <a:pt x="37093" y="18272"/>
                </a:lnTo>
                <a:cubicBezTo>
                  <a:pt x="37238" y="18313"/>
                  <a:pt x="37358" y="18380"/>
                  <a:pt x="37460" y="18380"/>
                </a:cubicBezTo>
                <a:cubicBezTo>
                  <a:pt x="37526" y="18380"/>
                  <a:pt x="37585" y="18352"/>
                  <a:pt x="37639" y="18272"/>
                </a:cubicBezTo>
                <a:cubicBezTo>
                  <a:pt x="37741" y="18101"/>
                  <a:pt x="37570" y="17965"/>
                  <a:pt x="37468" y="17862"/>
                </a:cubicBezTo>
                <a:cubicBezTo>
                  <a:pt x="37161" y="17589"/>
                  <a:pt x="36990" y="17214"/>
                  <a:pt x="36888" y="16804"/>
                </a:cubicBezTo>
                <a:cubicBezTo>
                  <a:pt x="36615" y="15849"/>
                  <a:pt x="36547" y="14859"/>
                  <a:pt x="36649" y="13904"/>
                </a:cubicBezTo>
                <a:cubicBezTo>
                  <a:pt x="36649" y="13802"/>
                  <a:pt x="36649" y="13733"/>
                  <a:pt x="36649" y="13631"/>
                </a:cubicBezTo>
                <a:cubicBezTo>
                  <a:pt x="36649" y="13563"/>
                  <a:pt x="36581" y="13494"/>
                  <a:pt x="36512" y="13426"/>
                </a:cubicBezTo>
                <a:cubicBezTo>
                  <a:pt x="36444" y="13426"/>
                  <a:pt x="36342" y="13460"/>
                  <a:pt x="36308" y="13529"/>
                </a:cubicBezTo>
                <a:cubicBezTo>
                  <a:pt x="36205" y="13631"/>
                  <a:pt x="36137" y="13733"/>
                  <a:pt x="36069" y="13870"/>
                </a:cubicBezTo>
                <a:cubicBezTo>
                  <a:pt x="35932" y="13529"/>
                  <a:pt x="35762" y="13290"/>
                  <a:pt x="35659" y="13017"/>
                </a:cubicBezTo>
                <a:cubicBezTo>
                  <a:pt x="35523" y="12744"/>
                  <a:pt x="35455" y="12471"/>
                  <a:pt x="35386" y="12164"/>
                </a:cubicBezTo>
                <a:cubicBezTo>
                  <a:pt x="35148" y="10969"/>
                  <a:pt x="35011" y="9775"/>
                  <a:pt x="34943" y="8547"/>
                </a:cubicBezTo>
                <a:cubicBezTo>
                  <a:pt x="34943" y="8410"/>
                  <a:pt x="34943" y="8274"/>
                  <a:pt x="34909" y="8137"/>
                </a:cubicBezTo>
                <a:cubicBezTo>
                  <a:pt x="34875" y="8035"/>
                  <a:pt x="34772" y="8001"/>
                  <a:pt x="34704" y="7967"/>
                </a:cubicBezTo>
                <a:cubicBezTo>
                  <a:pt x="34636" y="7967"/>
                  <a:pt x="34533" y="8069"/>
                  <a:pt x="34533" y="8137"/>
                </a:cubicBezTo>
                <a:cubicBezTo>
                  <a:pt x="34499" y="8240"/>
                  <a:pt x="34499" y="8342"/>
                  <a:pt x="34499" y="8444"/>
                </a:cubicBezTo>
                <a:cubicBezTo>
                  <a:pt x="34533" y="9297"/>
                  <a:pt x="34567" y="10150"/>
                  <a:pt x="34602" y="11003"/>
                </a:cubicBezTo>
                <a:cubicBezTo>
                  <a:pt x="34602" y="11106"/>
                  <a:pt x="34602" y="11242"/>
                  <a:pt x="34533" y="11276"/>
                </a:cubicBezTo>
                <a:cubicBezTo>
                  <a:pt x="34363" y="11447"/>
                  <a:pt x="34431" y="11652"/>
                  <a:pt x="34465" y="11822"/>
                </a:cubicBezTo>
                <a:cubicBezTo>
                  <a:pt x="34499" y="11959"/>
                  <a:pt x="34499" y="12130"/>
                  <a:pt x="34533" y="12368"/>
                </a:cubicBezTo>
                <a:cubicBezTo>
                  <a:pt x="34260" y="12437"/>
                  <a:pt x="34294" y="12676"/>
                  <a:pt x="34294" y="12914"/>
                </a:cubicBezTo>
                <a:lnTo>
                  <a:pt x="34294" y="13870"/>
                </a:lnTo>
                <a:lnTo>
                  <a:pt x="34294" y="15440"/>
                </a:lnTo>
                <a:cubicBezTo>
                  <a:pt x="34192" y="15303"/>
                  <a:pt x="34158" y="15132"/>
                  <a:pt x="34158" y="14996"/>
                </a:cubicBezTo>
                <a:cubicBezTo>
                  <a:pt x="34158" y="14586"/>
                  <a:pt x="34124" y="14143"/>
                  <a:pt x="34090" y="13802"/>
                </a:cubicBezTo>
                <a:cubicBezTo>
                  <a:pt x="34068" y="13567"/>
                  <a:pt x="34034" y="13479"/>
                  <a:pt x="33928" y="13479"/>
                </a:cubicBezTo>
                <a:cubicBezTo>
                  <a:pt x="33864" y="13479"/>
                  <a:pt x="33775" y="13511"/>
                  <a:pt x="33646" y="13563"/>
                </a:cubicBezTo>
                <a:cubicBezTo>
                  <a:pt x="33646" y="14006"/>
                  <a:pt x="33714" y="14484"/>
                  <a:pt x="33714" y="14962"/>
                </a:cubicBezTo>
                <a:cubicBezTo>
                  <a:pt x="33714" y="15132"/>
                  <a:pt x="33749" y="15303"/>
                  <a:pt x="33578" y="15405"/>
                </a:cubicBezTo>
                <a:cubicBezTo>
                  <a:pt x="33510" y="15474"/>
                  <a:pt x="33476" y="15576"/>
                  <a:pt x="33476" y="15678"/>
                </a:cubicBezTo>
                <a:cubicBezTo>
                  <a:pt x="33441" y="16361"/>
                  <a:pt x="33441" y="17043"/>
                  <a:pt x="33407" y="17726"/>
                </a:cubicBezTo>
                <a:cubicBezTo>
                  <a:pt x="33066" y="17760"/>
                  <a:pt x="32998" y="17965"/>
                  <a:pt x="32930" y="18238"/>
                </a:cubicBezTo>
                <a:cubicBezTo>
                  <a:pt x="32827" y="18749"/>
                  <a:pt x="32657" y="19227"/>
                  <a:pt x="32486" y="19705"/>
                </a:cubicBezTo>
                <a:cubicBezTo>
                  <a:pt x="32418" y="19910"/>
                  <a:pt x="32281" y="20080"/>
                  <a:pt x="32111" y="20183"/>
                </a:cubicBezTo>
                <a:cubicBezTo>
                  <a:pt x="32281" y="19637"/>
                  <a:pt x="32384" y="19057"/>
                  <a:pt x="32554" y="18545"/>
                </a:cubicBezTo>
                <a:cubicBezTo>
                  <a:pt x="32691" y="18033"/>
                  <a:pt x="32895" y="17521"/>
                  <a:pt x="33066" y="17009"/>
                </a:cubicBezTo>
                <a:cubicBezTo>
                  <a:pt x="33168" y="16702"/>
                  <a:pt x="33203" y="16361"/>
                  <a:pt x="33168" y="16054"/>
                </a:cubicBezTo>
                <a:cubicBezTo>
                  <a:pt x="33168" y="15985"/>
                  <a:pt x="33168" y="15883"/>
                  <a:pt x="33203" y="15815"/>
                </a:cubicBezTo>
                <a:cubicBezTo>
                  <a:pt x="33271" y="15610"/>
                  <a:pt x="33305" y="15405"/>
                  <a:pt x="33373" y="15235"/>
                </a:cubicBezTo>
                <a:cubicBezTo>
                  <a:pt x="33441" y="14928"/>
                  <a:pt x="33407" y="14825"/>
                  <a:pt x="33271" y="14791"/>
                </a:cubicBezTo>
                <a:cubicBezTo>
                  <a:pt x="33250" y="14788"/>
                  <a:pt x="33230" y="14787"/>
                  <a:pt x="33212" y="14787"/>
                </a:cubicBezTo>
                <a:cubicBezTo>
                  <a:pt x="33020" y="14787"/>
                  <a:pt x="32961" y="14943"/>
                  <a:pt x="32930" y="15098"/>
                </a:cubicBezTo>
                <a:cubicBezTo>
                  <a:pt x="32759" y="15678"/>
                  <a:pt x="32588" y="16293"/>
                  <a:pt x="32384" y="16873"/>
                </a:cubicBezTo>
                <a:cubicBezTo>
                  <a:pt x="32042" y="17862"/>
                  <a:pt x="31701" y="18852"/>
                  <a:pt x="31360" y="19807"/>
                </a:cubicBezTo>
                <a:cubicBezTo>
                  <a:pt x="31292" y="20046"/>
                  <a:pt x="31121" y="20251"/>
                  <a:pt x="30916" y="20387"/>
                </a:cubicBezTo>
                <a:cubicBezTo>
                  <a:pt x="30985" y="19739"/>
                  <a:pt x="31360" y="19193"/>
                  <a:pt x="31189" y="18545"/>
                </a:cubicBezTo>
                <a:cubicBezTo>
                  <a:pt x="31735" y="17828"/>
                  <a:pt x="32145" y="17009"/>
                  <a:pt x="32384" y="16122"/>
                </a:cubicBezTo>
                <a:cubicBezTo>
                  <a:pt x="32588" y="15610"/>
                  <a:pt x="32759" y="15030"/>
                  <a:pt x="32930" y="14484"/>
                </a:cubicBezTo>
                <a:cubicBezTo>
                  <a:pt x="32964" y="14279"/>
                  <a:pt x="32998" y="14075"/>
                  <a:pt x="32998" y="13870"/>
                </a:cubicBezTo>
                <a:cubicBezTo>
                  <a:pt x="32930" y="13802"/>
                  <a:pt x="32861" y="13767"/>
                  <a:pt x="32861" y="13699"/>
                </a:cubicBezTo>
                <a:cubicBezTo>
                  <a:pt x="32827" y="13529"/>
                  <a:pt x="32827" y="13324"/>
                  <a:pt x="32793" y="13119"/>
                </a:cubicBezTo>
                <a:cubicBezTo>
                  <a:pt x="32930" y="12334"/>
                  <a:pt x="33203" y="11584"/>
                  <a:pt x="33578" y="10867"/>
                </a:cubicBezTo>
                <a:cubicBezTo>
                  <a:pt x="33646" y="10833"/>
                  <a:pt x="33646" y="10731"/>
                  <a:pt x="33646" y="10696"/>
                </a:cubicBezTo>
                <a:cubicBezTo>
                  <a:pt x="33441" y="10321"/>
                  <a:pt x="33680" y="9946"/>
                  <a:pt x="33714" y="9604"/>
                </a:cubicBezTo>
                <a:cubicBezTo>
                  <a:pt x="33714" y="9400"/>
                  <a:pt x="33783" y="9161"/>
                  <a:pt x="33851" y="8956"/>
                </a:cubicBezTo>
                <a:cubicBezTo>
                  <a:pt x="34226" y="8205"/>
                  <a:pt x="34499" y="7421"/>
                  <a:pt x="34704" y="6636"/>
                </a:cubicBezTo>
                <a:cubicBezTo>
                  <a:pt x="34738" y="6533"/>
                  <a:pt x="34772" y="6431"/>
                  <a:pt x="34840" y="6260"/>
                </a:cubicBezTo>
                <a:cubicBezTo>
                  <a:pt x="34875" y="6567"/>
                  <a:pt x="34909" y="6840"/>
                  <a:pt x="34977" y="7113"/>
                </a:cubicBezTo>
                <a:cubicBezTo>
                  <a:pt x="35113" y="7659"/>
                  <a:pt x="35182" y="8205"/>
                  <a:pt x="35113" y="8751"/>
                </a:cubicBezTo>
                <a:cubicBezTo>
                  <a:pt x="35148" y="8888"/>
                  <a:pt x="35148" y="9024"/>
                  <a:pt x="35148" y="9195"/>
                </a:cubicBezTo>
                <a:cubicBezTo>
                  <a:pt x="35148" y="9502"/>
                  <a:pt x="35284" y="9775"/>
                  <a:pt x="35455" y="10048"/>
                </a:cubicBezTo>
                <a:cubicBezTo>
                  <a:pt x="35523" y="10150"/>
                  <a:pt x="35591" y="10287"/>
                  <a:pt x="35625" y="10423"/>
                </a:cubicBezTo>
                <a:cubicBezTo>
                  <a:pt x="35796" y="10969"/>
                  <a:pt x="35898" y="11549"/>
                  <a:pt x="36069" y="12061"/>
                </a:cubicBezTo>
                <a:cubicBezTo>
                  <a:pt x="36171" y="12471"/>
                  <a:pt x="36410" y="12846"/>
                  <a:pt x="36717" y="13119"/>
                </a:cubicBezTo>
                <a:cubicBezTo>
                  <a:pt x="36922" y="13256"/>
                  <a:pt x="36990" y="13494"/>
                  <a:pt x="36922" y="13733"/>
                </a:cubicBezTo>
                <a:cubicBezTo>
                  <a:pt x="36751" y="14586"/>
                  <a:pt x="37195" y="15474"/>
                  <a:pt x="37980" y="15815"/>
                </a:cubicBezTo>
                <a:cubicBezTo>
                  <a:pt x="38082" y="15849"/>
                  <a:pt x="38150" y="15917"/>
                  <a:pt x="38219" y="16020"/>
                </a:cubicBezTo>
                <a:lnTo>
                  <a:pt x="37946" y="16361"/>
                </a:lnTo>
                <a:cubicBezTo>
                  <a:pt x="37877" y="16293"/>
                  <a:pt x="37775" y="16156"/>
                  <a:pt x="37707" y="16156"/>
                </a:cubicBezTo>
                <a:cubicBezTo>
                  <a:pt x="37536" y="16156"/>
                  <a:pt x="37468" y="16293"/>
                  <a:pt x="37468" y="16429"/>
                </a:cubicBezTo>
                <a:cubicBezTo>
                  <a:pt x="37468" y="16600"/>
                  <a:pt x="37468" y="16736"/>
                  <a:pt x="37468" y="16873"/>
                </a:cubicBezTo>
                <a:cubicBezTo>
                  <a:pt x="37536" y="17282"/>
                  <a:pt x="37639" y="17658"/>
                  <a:pt x="37741" y="18033"/>
                </a:cubicBezTo>
                <a:cubicBezTo>
                  <a:pt x="37741" y="18169"/>
                  <a:pt x="37775" y="18306"/>
                  <a:pt x="37775" y="18408"/>
                </a:cubicBezTo>
                <a:lnTo>
                  <a:pt x="37775" y="20080"/>
                </a:lnTo>
                <a:cubicBezTo>
                  <a:pt x="37468" y="20148"/>
                  <a:pt x="37434" y="20353"/>
                  <a:pt x="37434" y="20592"/>
                </a:cubicBezTo>
                <a:cubicBezTo>
                  <a:pt x="37434" y="20763"/>
                  <a:pt x="37434" y="20899"/>
                  <a:pt x="37468" y="21070"/>
                </a:cubicBezTo>
                <a:cubicBezTo>
                  <a:pt x="37673" y="21684"/>
                  <a:pt x="37843" y="22264"/>
                  <a:pt x="38082" y="22844"/>
                </a:cubicBezTo>
                <a:cubicBezTo>
                  <a:pt x="38253" y="23220"/>
                  <a:pt x="38321" y="23595"/>
                  <a:pt x="38219" y="24004"/>
                </a:cubicBezTo>
                <a:cubicBezTo>
                  <a:pt x="37809" y="24107"/>
                  <a:pt x="37775" y="24175"/>
                  <a:pt x="37912" y="24584"/>
                </a:cubicBezTo>
                <a:cubicBezTo>
                  <a:pt x="37946" y="24687"/>
                  <a:pt x="37980" y="24789"/>
                  <a:pt x="38048" y="24857"/>
                </a:cubicBezTo>
                <a:cubicBezTo>
                  <a:pt x="38219" y="25233"/>
                  <a:pt x="38355" y="25642"/>
                  <a:pt x="38389" y="26052"/>
                </a:cubicBezTo>
                <a:cubicBezTo>
                  <a:pt x="38458" y="26632"/>
                  <a:pt x="38765" y="27178"/>
                  <a:pt x="39208" y="27587"/>
                </a:cubicBezTo>
                <a:cubicBezTo>
                  <a:pt x="39311" y="27690"/>
                  <a:pt x="39413" y="27758"/>
                  <a:pt x="39584" y="27792"/>
                </a:cubicBezTo>
                <a:cubicBezTo>
                  <a:pt x="39652" y="27792"/>
                  <a:pt x="39788" y="27690"/>
                  <a:pt x="39925" y="27587"/>
                </a:cubicBezTo>
                <a:cubicBezTo>
                  <a:pt x="40232" y="28645"/>
                  <a:pt x="40607" y="29669"/>
                  <a:pt x="41085" y="30658"/>
                </a:cubicBezTo>
                <a:lnTo>
                  <a:pt x="41563" y="30658"/>
                </a:lnTo>
                <a:lnTo>
                  <a:pt x="40607" y="28304"/>
                </a:lnTo>
                <a:lnTo>
                  <a:pt x="41119" y="28065"/>
                </a:lnTo>
                <a:cubicBezTo>
                  <a:pt x="41256" y="28713"/>
                  <a:pt x="41597" y="29191"/>
                  <a:pt x="41631" y="29874"/>
                </a:cubicBezTo>
                <a:cubicBezTo>
                  <a:pt x="41690" y="30465"/>
                  <a:pt x="41878" y="30672"/>
                  <a:pt x="42371" y="30672"/>
                </a:cubicBezTo>
                <a:cubicBezTo>
                  <a:pt x="42447" y="30672"/>
                  <a:pt x="42530" y="30667"/>
                  <a:pt x="42621" y="30658"/>
                </a:cubicBezTo>
                <a:lnTo>
                  <a:pt x="42689" y="30624"/>
                </a:lnTo>
                <a:cubicBezTo>
                  <a:pt x="42552" y="30351"/>
                  <a:pt x="42450" y="30078"/>
                  <a:pt x="42313" y="29839"/>
                </a:cubicBezTo>
                <a:cubicBezTo>
                  <a:pt x="42109" y="29498"/>
                  <a:pt x="42040" y="29157"/>
                  <a:pt x="42040" y="28782"/>
                </a:cubicBezTo>
                <a:cubicBezTo>
                  <a:pt x="42006" y="28406"/>
                  <a:pt x="42006" y="28065"/>
                  <a:pt x="41938" y="27724"/>
                </a:cubicBezTo>
                <a:cubicBezTo>
                  <a:pt x="41914" y="27504"/>
                  <a:pt x="41872" y="27406"/>
                  <a:pt x="41737" y="27406"/>
                </a:cubicBezTo>
                <a:cubicBezTo>
                  <a:pt x="41684" y="27406"/>
                  <a:pt x="41616" y="27422"/>
                  <a:pt x="41529" y="27451"/>
                </a:cubicBezTo>
                <a:cubicBezTo>
                  <a:pt x="41392" y="27485"/>
                  <a:pt x="41290" y="27519"/>
                  <a:pt x="41153" y="27553"/>
                </a:cubicBezTo>
                <a:cubicBezTo>
                  <a:pt x="41045" y="27601"/>
                  <a:pt x="40955" y="27628"/>
                  <a:pt x="40877" y="27628"/>
                </a:cubicBezTo>
                <a:cubicBezTo>
                  <a:pt x="40735" y="27628"/>
                  <a:pt x="40640" y="27536"/>
                  <a:pt x="40573" y="27314"/>
                </a:cubicBezTo>
                <a:cubicBezTo>
                  <a:pt x="40403" y="26734"/>
                  <a:pt x="40232" y="26154"/>
                  <a:pt x="40061" y="25574"/>
                </a:cubicBezTo>
                <a:cubicBezTo>
                  <a:pt x="40061" y="25369"/>
                  <a:pt x="40027" y="25199"/>
                  <a:pt x="40061" y="25028"/>
                </a:cubicBezTo>
                <a:cubicBezTo>
                  <a:pt x="40130" y="25096"/>
                  <a:pt x="40232" y="25199"/>
                  <a:pt x="40266" y="25335"/>
                </a:cubicBezTo>
                <a:cubicBezTo>
                  <a:pt x="40505" y="25711"/>
                  <a:pt x="40710" y="26086"/>
                  <a:pt x="40948" y="26461"/>
                </a:cubicBezTo>
                <a:cubicBezTo>
                  <a:pt x="41085" y="26700"/>
                  <a:pt x="41256" y="26905"/>
                  <a:pt x="41426" y="27110"/>
                </a:cubicBezTo>
                <a:cubicBezTo>
                  <a:pt x="41493" y="27176"/>
                  <a:pt x="41574" y="27228"/>
                  <a:pt x="41660" y="27228"/>
                </a:cubicBezTo>
                <a:cubicBezTo>
                  <a:pt x="41706" y="27228"/>
                  <a:pt x="41754" y="27214"/>
                  <a:pt x="41802" y="27178"/>
                </a:cubicBezTo>
                <a:cubicBezTo>
                  <a:pt x="41938" y="27041"/>
                  <a:pt x="41870" y="26939"/>
                  <a:pt x="41802" y="26802"/>
                </a:cubicBezTo>
                <a:cubicBezTo>
                  <a:pt x="41767" y="26768"/>
                  <a:pt x="41699" y="26734"/>
                  <a:pt x="41699" y="26666"/>
                </a:cubicBezTo>
                <a:cubicBezTo>
                  <a:pt x="41392" y="26222"/>
                  <a:pt x="41085" y="25813"/>
                  <a:pt x="40846" y="25335"/>
                </a:cubicBezTo>
                <a:cubicBezTo>
                  <a:pt x="40505" y="24721"/>
                  <a:pt x="40198" y="24073"/>
                  <a:pt x="39891" y="23458"/>
                </a:cubicBezTo>
                <a:cubicBezTo>
                  <a:pt x="39857" y="23356"/>
                  <a:pt x="39822" y="23288"/>
                  <a:pt x="39754" y="23185"/>
                </a:cubicBezTo>
                <a:cubicBezTo>
                  <a:pt x="39686" y="23151"/>
                  <a:pt x="39618" y="23117"/>
                  <a:pt x="39549" y="23117"/>
                </a:cubicBezTo>
                <a:cubicBezTo>
                  <a:pt x="39481" y="23151"/>
                  <a:pt x="39413" y="23254"/>
                  <a:pt x="39379" y="23322"/>
                </a:cubicBezTo>
                <a:cubicBezTo>
                  <a:pt x="39413" y="23424"/>
                  <a:pt x="39447" y="23527"/>
                  <a:pt x="39481" y="23629"/>
                </a:cubicBezTo>
                <a:cubicBezTo>
                  <a:pt x="39515" y="23731"/>
                  <a:pt x="39515" y="23800"/>
                  <a:pt x="39549" y="23902"/>
                </a:cubicBezTo>
                <a:cubicBezTo>
                  <a:pt x="39038" y="23766"/>
                  <a:pt x="38730" y="23288"/>
                  <a:pt x="38799" y="22776"/>
                </a:cubicBezTo>
                <a:cubicBezTo>
                  <a:pt x="38799" y="22605"/>
                  <a:pt x="38833" y="22435"/>
                  <a:pt x="38867" y="22264"/>
                </a:cubicBezTo>
                <a:cubicBezTo>
                  <a:pt x="38969" y="21991"/>
                  <a:pt x="38901" y="21684"/>
                  <a:pt x="38696" y="21479"/>
                </a:cubicBezTo>
                <a:cubicBezTo>
                  <a:pt x="38287" y="20831"/>
                  <a:pt x="38150" y="20046"/>
                  <a:pt x="38321" y="19330"/>
                </a:cubicBezTo>
                <a:lnTo>
                  <a:pt x="38321" y="19330"/>
                </a:lnTo>
                <a:cubicBezTo>
                  <a:pt x="38628" y="19466"/>
                  <a:pt x="38799" y="19773"/>
                  <a:pt x="38867" y="20080"/>
                </a:cubicBezTo>
                <a:cubicBezTo>
                  <a:pt x="39072" y="21138"/>
                  <a:pt x="39413" y="22128"/>
                  <a:pt x="39925" y="23083"/>
                </a:cubicBezTo>
                <a:cubicBezTo>
                  <a:pt x="40505" y="24209"/>
                  <a:pt x="41153" y="25301"/>
                  <a:pt x="41802" y="26393"/>
                </a:cubicBezTo>
                <a:cubicBezTo>
                  <a:pt x="41938" y="26666"/>
                  <a:pt x="42143" y="26871"/>
                  <a:pt x="42313" y="27110"/>
                </a:cubicBezTo>
                <a:cubicBezTo>
                  <a:pt x="42416" y="27212"/>
                  <a:pt x="42484" y="27348"/>
                  <a:pt x="42518" y="27519"/>
                </a:cubicBezTo>
                <a:cubicBezTo>
                  <a:pt x="42484" y="28509"/>
                  <a:pt x="42825" y="29362"/>
                  <a:pt x="43132" y="30249"/>
                </a:cubicBezTo>
                <a:cubicBezTo>
                  <a:pt x="43201" y="30385"/>
                  <a:pt x="43235" y="30522"/>
                  <a:pt x="43303" y="30658"/>
                </a:cubicBezTo>
                <a:lnTo>
                  <a:pt x="43815" y="30658"/>
                </a:lnTo>
                <a:cubicBezTo>
                  <a:pt x="43781" y="30522"/>
                  <a:pt x="43747" y="30454"/>
                  <a:pt x="43712" y="30317"/>
                </a:cubicBezTo>
                <a:lnTo>
                  <a:pt x="43712" y="30317"/>
                </a:lnTo>
                <a:cubicBezTo>
                  <a:pt x="43917" y="30454"/>
                  <a:pt x="44122" y="30556"/>
                  <a:pt x="44258" y="30624"/>
                </a:cubicBezTo>
                <a:cubicBezTo>
                  <a:pt x="44322" y="30656"/>
                  <a:pt x="44385" y="30680"/>
                  <a:pt x="44445" y="30680"/>
                </a:cubicBezTo>
                <a:cubicBezTo>
                  <a:pt x="44514" y="30680"/>
                  <a:pt x="44579" y="30648"/>
                  <a:pt x="44634" y="30556"/>
                </a:cubicBezTo>
                <a:cubicBezTo>
                  <a:pt x="44702" y="30420"/>
                  <a:pt x="44600" y="30317"/>
                  <a:pt x="44497" y="30215"/>
                </a:cubicBezTo>
                <a:cubicBezTo>
                  <a:pt x="44293" y="30078"/>
                  <a:pt x="44088" y="29942"/>
                  <a:pt x="43951" y="29737"/>
                </a:cubicBezTo>
                <a:cubicBezTo>
                  <a:pt x="43439" y="29020"/>
                  <a:pt x="43166" y="28167"/>
                  <a:pt x="43098" y="27314"/>
                </a:cubicBezTo>
                <a:cubicBezTo>
                  <a:pt x="43098" y="27212"/>
                  <a:pt x="43064" y="27144"/>
                  <a:pt x="42996" y="27075"/>
                </a:cubicBezTo>
                <a:cubicBezTo>
                  <a:pt x="42757" y="26632"/>
                  <a:pt x="42655" y="26120"/>
                  <a:pt x="42689" y="25642"/>
                </a:cubicBezTo>
                <a:cubicBezTo>
                  <a:pt x="42723" y="25506"/>
                  <a:pt x="42757" y="25369"/>
                  <a:pt x="42791" y="25233"/>
                </a:cubicBezTo>
                <a:lnTo>
                  <a:pt x="43474" y="25608"/>
                </a:lnTo>
                <a:cubicBezTo>
                  <a:pt x="43405" y="25711"/>
                  <a:pt x="43405" y="25847"/>
                  <a:pt x="43371" y="25984"/>
                </a:cubicBezTo>
                <a:cubicBezTo>
                  <a:pt x="43303" y="26837"/>
                  <a:pt x="43337" y="27724"/>
                  <a:pt x="43508" y="28577"/>
                </a:cubicBezTo>
                <a:cubicBezTo>
                  <a:pt x="43610" y="29055"/>
                  <a:pt x="43883" y="29464"/>
                  <a:pt x="44224" y="29805"/>
                </a:cubicBezTo>
                <a:cubicBezTo>
                  <a:pt x="44344" y="29901"/>
                  <a:pt x="44463" y="30013"/>
                  <a:pt x="44606" y="30013"/>
                </a:cubicBezTo>
                <a:cubicBezTo>
                  <a:pt x="44668" y="30013"/>
                  <a:pt x="44733" y="29993"/>
                  <a:pt x="44804" y="29942"/>
                </a:cubicBezTo>
                <a:lnTo>
                  <a:pt x="44873" y="29976"/>
                </a:lnTo>
                <a:cubicBezTo>
                  <a:pt x="44941" y="30112"/>
                  <a:pt x="45009" y="30249"/>
                  <a:pt x="45077" y="30385"/>
                </a:cubicBezTo>
                <a:cubicBezTo>
                  <a:pt x="45210" y="30606"/>
                  <a:pt x="45256" y="30684"/>
                  <a:pt x="45402" y="30684"/>
                </a:cubicBezTo>
                <a:cubicBezTo>
                  <a:pt x="45482" y="30684"/>
                  <a:pt x="45591" y="30661"/>
                  <a:pt x="45760" y="30624"/>
                </a:cubicBezTo>
                <a:cubicBezTo>
                  <a:pt x="45521" y="30249"/>
                  <a:pt x="45316" y="29805"/>
                  <a:pt x="45214" y="29362"/>
                </a:cubicBezTo>
                <a:lnTo>
                  <a:pt x="45214" y="29362"/>
                </a:lnTo>
                <a:cubicBezTo>
                  <a:pt x="45487" y="29703"/>
                  <a:pt x="45760" y="30044"/>
                  <a:pt x="45999" y="30420"/>
                </a:cubicBezTo>
                <a:cubicBezTo>
                  <a:pt x="46101" y="30522"/>
                  <a:pt x="46169" y="30658"/>
                  <a:pt x="46272" y="30658"/>
                </a:cubicBezTo>
                <a:cubicBezTo>
                  <a:pt x="46391" y="30675"/>
                  <a:pt x="46511" y="30684"/>
                  <a:pt x="46634" y="30684"/>
                </a:cubicBezTo>
                <a:cubicBezTo>
                  <a:pt x="46758" y="30684"/>
                  <a:pt x="46886" y="30675"/>
                  <a:pt x="47022" y="30658"/>
                </a:cubicBezTo>
                <a:cubicBezTo>
                  <a:pt x="46818" y="30420"/>
                  <a:pt x="46613" y="30181"/>
                  <a:pt x="46408" y="30010"/>
                </a:cubicBezTo>
                <a:cubicBezTo>
                  <a:pt x="46203" y="29839"/>
                  <a:pt x="46067" y="29601"/>
                  <a:pt x="45999" y="29328"/>
                </a:cubicBezTo>
                <a:cubicBezTo>
                  <a:pt x="45968" y="29172"/>
                  <a:pt x="45936" y="29016"/>
                  <a:pt x="45724" y="29016"/>
                </a:cubicBezTo>
                <a:cubicBezTo>
                  <a:pt x="45703" y="29016"/>
                  <a:pt x="45681" y="29018"/>
                  <a:pt x="45657" y="29020"/>
                </a:cubicBezTo>
                <a:cubicBezTo>
                  <a:pt x="45645" y="29027"/>
                  <a:pt x="45634" y="29029"/>
                  <a:pt x="45624" y="29029"/>
                </a:cubicBezTo>
                <a:cubicBezTo>
                  <a:pt x="45575" y="29029"/>
                  <a:pt x="45537" y="28968"/>
                  <a:pt x="45453" y="28884"/>
                </a:cubicBezTo>
                <a:cubicBezTo>
                  <a:pt x="45350" y="28816"/>
                  <a:pt x="45248" y="28713"/>
                  <a:pt x="45180" y="28679"/>
                </a:cubicBezTo>
                <a:cubicBezTo>
                  <a:pt x="45077" y="28679"/>
                  <a:pt x="44941" y="28748"/>
                  <a:pt x="44804" y="28782"/>
                </a:cubicBezTo>
                <a:cubicBezTo>
                  <a:pt x="44634" y="28338"/>
                  <a:pt x="44497" y="27894"/>
                  <a:pt x="44361" y="27451"/>
                </a:cubicBezTo>
                <a:cubicBezTo>
                  <a:pt x="44327" y="27314"/>
                  <a:pt x="44293" y="27212"/>
                  <a:pt x="44122" y="27212"/>
                </a:cubicBezTo>
                <a:cubicBezTo>
                  <a:pt x="43951" y="27212"/>
                  <a:pt x="43917" y="27348"/>
                  <a:pt x="43917" y="27519"/>
                </a:cubicBezTo>
                <a:cubicBezTo>
                  <a:pt x="43917" y="27656"/>
                  <a:pt x="43951" y="27792"/>
                  <a:pt x="43985" y="27929"/>
                </a:cubicBezTo>
                <a:cubicBezTo>
                  <a:pt x="44156" y="28270"/>
                  <a:pt x="44293" y="28645"/>
                  <a:pt x="44429" y="28986"/>
                </a:cubicBezTo>
                <a:cubicBezTo>
                  <a:pt x="44463" y="29089"/>
                  <a:pt x="44497" y="29191"/>
                  <a:pt x="44566" y="29396"/>
                </a:cubicBezTo>
                <a:cubicBezTo>
                  <a:pt x="44224" y="29123"/>
                  <a:pt x="44020" y="28748"/>
                  <a:pt x="43951" y="28304"/>
                </a:cubicBezTo>
                <a:cubicBezTo>
                  <a:pt x="43815" y="27485"/>
                  <a:pt x="43781" y="26632"/>
                  <a:pt x="43849" y="25779"/>
                </a:cubicBezTo>
                <a:cubicBezTo>
                  <a:pt x="43849" y="25608"/>
                  <a:pt x="43951" y="25608"/>
                  <a:pt x="44088" y="25608"/>
                </a:cubicBezTo>
                <a:cubicBezTo>
                  <a:pt x="44156" y="25745"/>
                  <a:pt x="44224" y="25847"/>
                  <a:pt x="44293" y="25984"/>
                </a:cubicBezTo>
                <a:cubicBezTo>
                  <a:pt x="44566" y="26461"/>
                  <a:pt x="44873" y="26939"/>
                  <a:pt x="45180" y="27417"/>
                </a:cubicBezTo>
                <a:cubicBezTo>
                  <a:pt x="45350" y="27621"/>
                  <a:pt x="45521" y="27792"/>
                  <a:pt x="45726" y="27929"/>
                </a:cubicBezTo>
                <a:cubicBezTo>
                  <a:pt x="45896" y="28065"/>
                  <a:pt x="46067" y="28167"/>
                  <a:pt x="46203" y="28304"/>
                </a:cubicBezTo>
                <a:cubicBezTo>
                  <a:pt x="46886" y="29020"/>
                  <a:pt x="47534" y="29737"/>
                  <a:pt x="48183" y="30454"/>
                </a:cubicBezTo>
                <a:cubicBezTo>
                  <a:pt x="48348" y="30619"/>
                  <a:pt x="48580" y="30720"/>
                  <a:pt x="48820" y="30720"/>
                </a:cubicBezTo>
                <a:cubicBezTo>
                  <a:pt x="48926" y="30720"/>
                  <a:pt x="49034" y="30700"/>
                  <a:pt x="49138" y="30658"/>
                </a:cubicBezTo>
                <a:lnTo>
                  <a:pt x="48012" y="29532"/>
                </a:lnTo>
                <a:lnTo>
                  <a:pt x="48012" y="29532"/>
                </a:lnTo>
                <a:cubicBezTo>
                  <a:pt x="48490" y="29601"/>
                  <a:pt x="48933" y="29839"/>
                  <a:pt x="49275" y="30181"/>
                </a:cubicBezTo>
                <a:cubicBezTo>
                  <a:pt x="49567" y="30562"/>
                  <a:pt x="50011" y="30741"/>
                  <a:pt x="50455" y="30741"/>
                </a:cubicBezTo>
                <a:cubicBezTo>
                  <a:pt x="50528" y="30741"/>
                  <a:pt x="50601" y="30736"/>
                  <a:pt x="50674" y="30727"/>
                </a:cubicBezTo>
                <a:cubicBezTo>
                  <a:pt x="50725" y="30710"/>
                  <a:pt x="50767" y="30701"/>
                  <a:pt x="50810" y="30701"/>
                </a:cubicBezTo>
                <a:cubicBezTo>
                  <a:pt x="50853" y="30701"/>
                  <a:pt x="50895" y="30710"/>
                  <a:pt x="50947" y="30727"/>
                </a:cubicBezTo>
                <a:cubicBezTo>
                  <a:pt x="50947" y="30693"/>
                  <a:pt x="50981" y="30693"/>
                  <a:pt x="51015" y="30658"/>
                </a:cubicBezTo>
                <a:lnTo>
                  <a:pt x="50947" y="30590"/>
                </a:lnTo>
                <a:cubicBezTo>
                  <a:pt x="51083" y="30454"/>
                  <a:pt x="51220" y="30317"/>
                  <a:pt x="51356" y="30147"/>
                </a:cubicBezTo>
                <a:cubicBezTo>
                  <a:pt x="51458" y="30044"/>
                  <a:pt x="51458" y="29908"/>
                  <a:pt x="51322" y="29839"/>
                </a:cubicBezTo>
                <a:cubicBezTo>
                  <a:pt x="51279" y="29811"/>
                  <a:pt x="51235" y="29800"/>
                  <a:pt x="51195" y="29800"/>
                </a:cubicBezTo>
                <a:cubicBezTo>
                  <a:pt x="51139" y="29800"/>
                  <a:pt x="51088" y="29820"/>
                  <a:pt x="51049" y="29839"/>
                </a:cubicBezTo>
                <a:cubicBezTo>
                  <a:pt x="50964" y="29959"/>
                  <a:pt x="50870" y="30002"/>
                  <a:pt x="50776" y="30002"/>
                </a:cubicBezTo>
                <a:cubicBezTo>
                  <a:pt x="50682" y="30002"/>
                  <a:pt x="50588" y="29959"/>
                  <a:pt x="50503" y="29908"/>
                </a:cubicBezTo>
                <a:cubicBezTo>
                  <a:pt x="50298" y="29839"/>
                  <a:pt x="50128" y="29737"/>
                  <a:pt x="49991" y="29635"/>
                </a:cubicBezTo>
                <a:cubicBezTo>
                  <a:pt x="48899" y="28918"/>
                  <a:pt x="47910" y="28065"/>
                  <a:pt x="47057" y="27110"/>
                </a:cubicBezTo>
                <a:cubicBezTo>
                  <a:pt x="46954" y="27007"/>
                  <a:pt x="46886" y="26871"/>
                  <a:pt x="46852" y="26700"/>
                </a:cubicBezTo>
                <a:cubicBezTo>
                  <a:pt x="46784" y="26427"/>
                  <a:pt x="46579" y="26154"/>
                  <a:pt x="46306" y="26052"/>
                </a:cubicBezTo>
                <a:cubicBezTo>
                  <a:pt x="45384" y="25676"/>
                  <a:pt x="44634" y="24960"/>
                  <a:pt x="44258" y="24039"/>
                </a:cubicBezTo>
                <a:cubicBezTo>
                  <a:pt x="44208" y="23889"/>
                  <a:pt x="44122" y="23794"/>
                  <a:pt x="43999" y="23794"/>
                </a:cubicBezTo>
                <a:cubicBezTo>
                  <a:pt x="43954" y="23794"/>
                  <a:pt x="43904" y="23806"/>
                  <a:pt x="43849" y="23834"/>
                </a:cubicBezTo>
                <a:cubicBezTo>
                  <a:pt x="43835" y="23834"/>
                  <a:pt x="43816" y="23839"/>
                  <a:pt x="43798" y="23839"/>
                </a:cubicBezTo>
                <a:cubicBezTo>
                  <a:pt x="43771" y="23839"/>
                  <a:pt x="43747" y="23827"/>
                  <a:pt x="43747" y="23766"/>
                </a:cubicBezTo>
                <a:cubicBezTo>
                  <a:pt x="43712" y="23697"/>
                  <a:pt x="43678" y="23595"/>
                  <a:pt x="43610" y="23458"/>
                </a:cubicBezTo>
                <a:cubicBezTo>
                  <a:pt x="43871" y="23458"/>
                  <a:pt x="44116" y="23591"/>
                  <a:pt x="44355" y="23591"/>
                </a:cubicBezTo>
                <a:cubicBezTo>
                  <a:pt x="44460" y="23591"/>
                  <a:pt x="44564" y="23565"/>
                  <a:pt x="44668" y="23493"/>
                </a:cubicBezTo>
                <a:cubicBezTo>
                  <a:pt x="45111" y="23868"/>
                  <a:pt x="45521" y="24209"/>
                  <a:pt x="45930" y="24619"/>
                </a:cubicBezTo>
                <a:cubicBezTo>
                  <a:pt x="46272" y="24926"/>
                  <a:pt x="46647" y="25199"/>
                  <a:pt x="47091" y="25403"/>
                </a:cubicBezTo>
                <a:cubicBezTo>
                  <a:pt x="47147" y="25432"/>
                  <a:pt x="47215" y="25448"/>
                  <a:pt x="47283" y="25448"/>
                </a:cubicBezTo>
                <a:cubicBezTo>
                  <a:pt x="47379" y="25448"/>
                  <a:pt x="47474" y="25415"/>
                  <a:pt x="47534" y="25335"/>
                </a:cubicBezTo>
                <a:cubicBezTo>
                  <a:pt x="47607" y="25311"/>
                  <a:pt x="47679" y="25287"/>
                  <a:pt x="47751" y="25287"/>
                </a:cubicBezTo>
                <a:cubicBezTo>
                  <a:pt x="47781" y="25287"/>
                  <a:pt x="47811" y="25291"/>
                  <a:pt x="47841" y="25301"/>
                </a:cubicBezTo>
                <a:cubicBezTo>
                  <a:pt x="48012" y="25301"/>
                  <a:pt x="48183" y="25369"/>
                  <a:pt x="48353" y="25403"/>
                </a:cubicBezTo>
                <a:cubicBezTo>
                  <a:pt x="48490" y="25403"/>
                  <a:pt x="48626" y="25403"/>
                  <a:pt x="48660" y="25233"/>
                </a:cubicBezTo>
                <a:cubicBezTo>
                  <a:pt x="48729" y="25062"/>
                  <a:pt x="48592" y="24994"/>
                  <a:pt x="48456" y="24960"/>
                </a:cubicBezTo>
                <a:cubicBezTo>
                  <a:pt x="48183" y="24892"/>
                  <a:pt x="47944" y="24823"/>
                  <a:pt x="47671" y="24755"/>
                </a:cubicBezTo>
                <a:cubicBezTo>
                  <a:pt x="46852" y="24619"/>
                  <a:pt x="46101" y="24175"/>
                  <a:pt x="45623" y="23493"/>
                </a:cubicBezTo>
                <a:cubicBezTo>
                  <a:pt x="45419" y="23185"/>
                  <a:pt x="45180" y="22912"/>
                  <a:pt x="45009" y="22639"/>
                </a:cubicBezTo>
                <a:cubicBezTo>
                  <a:pt x="44941" y="22571"/>
                  <a:pt x="44941" y="22503"/>
                  <a:pt x="44839" y="22366"/>
                </a:cubicBezTo>
                <a:lnTo>
                  <a:pt x="44839" y="22366"/>
                </a:lnTo>
                <a:cubicBezTo>
                  <a:pt x="45077" y="22571"/>
                  <a:pt x="45316" y="22776"/>
                  <a:pt x="45589" y="22981"/>
                </a:cubicBezTo>
                <a:cubicBezTo>
                  <a:pt x="45930" y="23185"/>
                  <a:pt x="46272" y="23356"/>
                  <a:pt x="46647" y="23493"/>
                </a:cubicBezTo>
                <a:cubicBezTo>
                  <a:pt x="46693" y="23527"/>
                  <a:pt x="46742" y="23542"/>
                  <a:pt x="46789" y="23542"/>
                </a:cubicBezTo>
                <a:cubicBezTo>
                  <a:pt x="46882" y="23542"/>
                  <a:pt x="46966" y="23481"/>
                  <a:pt x="46988" y="23390"/>
                </a:cubicBezTo>
                <a:cubicBezTo>
                  <a:pt x="47057" y="23220"/>
                  <a:pt x="46920" y="23117"/>
                  <a:pt x="46818" y="23083"/>
                </a:cubicBezTo>
                <a:cubicBezTo>
                  <a:pt x="46749" y="23049"/>
                  <a:pt x="46681" y="23015"/>
                  <a:pt x="46613" y="22981"/>
                </a:cubicBezTo>
                <a:cubicBezTo>
                  <a:pt x="46238" y="22776"/>
                  <a:pt x="45896" y="22571"/>
                  <a:pt x="45555" y="22298"/>
                </a:cubicBezTo>
                <a:cubicBezTo>
                  <a:pt x="44429" y="21275"/>
                  <a:pt x="43474" y="20148"/>
                  <a:pt x="43098" y="18647"/>
                </a:cubicBezTo>
                <a:cubicBezTo>
                  <a:pt x="42996" y="18374"/>
                  <a:pt x="42893" y="18101"/>
                  <a:pt x="42791" y="17828"/>
                </a:cubicBezTo>
                <a:cubicBezTo>
                  <a:pt x="42757" y="17692"/>
                  <a:pt x="42723" y="17555"/>
                  <a:pt x="42689" y="17419"/>
                </a:cubicBezTo>
                <a:lnTo>
                  <a:pt x="42689" y="17419"/>
                </a:lnTo>
                <a:cubicBezTo>
                  <a:pt x="42962" y="17692"/>
                  <a:pt x="43201" y="18033"/>
                  <a:pt x="43439" y="18340"/>
                </a:cubicBezTo>
                <a:cubicBezTo>
                  <a:pt x="43985" y="18988"/>
                  <a:pt x="44566" y="19671"/>
                  <a:pt x="45111" y="20319"/>
                </a:cubicBezTo>
                <a:cubicBezTo>
                  <a:pt x="45248" y="20490"/>
                  <a:pt x="45384" y="20592"/>
                  <a:pt x="45555" y="20729"/>
                </a:cubicBezTo>
                <a:cubicBezTo>
                  <a:pt x="45805" y="20978"/>
                  <a:pt x="46169" y="21142"/>
                  <a:pt x="46569" y="21142"/>
                </a:cubicBezTo>
                <a:cubicBezTo>
                  <a:pt x="46606" y="21142"/>
                  <a:pt x="46643" y="21141"/>
                  <a:pt x="46681" y="21138"/>
                </a:cubicBezTo>
                <a:cubicBezTo>
                  <a:pt x="46954" y="21138"/>
                  <a:pt x="47261" y="21172"/>
                  <a:pt x="47568" y="21240"/>
                </a:cubicBezTo>
                <a:cubicBezTo>
                  <a:pt x="47705" y="21240"/>
                  <a:pt x="47807" y="21104"/>
                  <a:pt x="47807" y="21036"/>
                </a:cubicBezTo>
                <a:cubicBezTo>
                  <a:pt x="47807" y="20933"/>
                  <a:pt x="47671" y="20831"/>
                  <a:pt x="47637" y="20797"/>
                </a:cubicBezTo>
                <a:cubicBezTo>
                  <a:pt x="47602" y="20763"/>
                  <a:pt x="47534" y="20763"/>
                  <a:pt x="47466" y="20763"/>
                </a:cubicBezTo>
                <a:cubicBezTo>
                  <a:pt x="46681" y="20626"/>
                  <a:pt x="45999" y="20217"/>
                  <a:pt x="45555" y="19534"/>
                </a:cubicBezTo>
                <a:cubicBezTo>
                  <a:pt x="45043" y="18852"/>
                  <a:pt x="44566" y="18169"/>
                  <a:pt x="44122" y="17453"/>
                </a:cubicBezTo>
                <a:cubicBezTo>
                  <a:pt x="43985" y="17214"/>
                  <a:pt x="43883" y="16941"/>
                  <a:pt x="43849" y="16668"/>
                </a:cubicBezTo>
                <a:cubicBezTo>
                  <a:pt x="43781" y="16531"/>
                  <a:pt x="43747" y="16429"/>
                  <a:pt x="43576" y="16429"/>
                </a:cubicBezTo>
                <a:cubicBezTo>
                  <a:pt x="43508" y="16395"/>
                  <a:pt x="43439" y="16395"/>
                  <a:pt x="43371" y="16327"/>
                </a:cubicBezTo>
                <a:cubicBezTo>
                  <a:pt x="43312" y="16307"/>
                  <a:pt x="43261" y="16296"/>
                  <a:pt x="43218" y="16296"/>
                </a:cubicBezTo>
                <a:cubicBezTo>
                  <a:pt x="43113" y="16296"/>
                  <a:pt x="43054" y="16362"/>
                  <a:pt x="43030" y="16531"/>
                </a:cubicBezTo>
                <a:cubicBezTo>
                  <a:pt x="43030" y="16600"/>
                  <a:pt x="43030" y="16668"/>
                  <a:pt x="43030" y="16736"/>
                </a:cubicBezTo>
                <a:cubicBezTo>
                  <a:pt x="42621" y="16293"/>
                  <a:pt x="42279" y="15781"/>
                  <a:pt x="42006" y="15269"/>
                </a:cubicBezTo>
                <a:cubicBezTo>
                  <a:pt x="41972" y="15201"/>
                  <a:pt x="41938" y="15098"/>
                  <a:pt x="41904" y="15030"/>
                </a:cubicBezTo>
                <a:cubicBezTo>
                  <a:pt x="41904" y="14928"/>
                  <a:pt x="41904" y="14825"/>
                  <a:pt x="41904" y="14689"/>
                </a:cubicBezTo>
                <a:cubicBezTo>
                  <a:pt x="42245" y="14996"/>
                  <a:pt x="42586" y="15235"/>
                  <a:pt x="42928" y="15474"/>
                </a:cubicBezTo>
                <a:cubicBezTo>
                  <a:pt x="43405" y="15678"/>
                  <a:pt x="43849" y="15985"/>
                  <a:pt x="44190" y="16395"/>
                </a:cubicBezTo>
                <a:cubicBezTo>
                  <a:pt x="44395" y="16600"/>
                  <a:pt x="44668" y="16804"/>
                  <a:pt x="44941" y="16941"/>
                </a:cubicBezTo>
                <a:cubicBezTo>
                  <a:pt x="44968" y="16950"/>
                  <a:pt x="44996" y="16954"/>
                  <a:pt x="45023" y="16954"/>
                </a:cubicBezTo>
                <a:cubicBezTo>
                  <a:pt x="45098" y="16954"/>
                  <a:pt x="45173" y="16923"/>
                  <a:pt x="45248" y="16873"/>
                </a:cubicBezTo>
                <a:cubicBezTo>
                  <a:pt x="45282" y="16839"/>
                  <a:pt x="45248" y="16702"/>
                  <a:pt x="45248" y="16634"/>
                </a:cubicBezTo>
                <a:cubicBezTo>
                  <a:pt x="45214" y="16566"/>
                  <a:pt x="45146" y="16463"/>
                  <a:pt x="45180" y="16429"/>
                </a:cubicBezTo>
                <a:cubicBezTo>
                  <a:pt x="45282" y="16190"/>
                  <a:pt x="45111" y="16088"/>
                  <a:pt x="44975" y="15985"/>
                </a:cubicBezTo>
                <a:cubicBezTo>
                  <a:pt x="44839" y="15917"/>
                  <a:pt x="44702" y="15815"/>
                  <a:pt x="44566" y="15747"/>
                </a:cubicBezTo>
                <a:cubicBezTo>
                  <a:pt x="44190" y="15576"/>
                  <a:pt x="43849" y="15269"/>
                  <a:pt x="43678" y="14894"/>
                </a:cubicBezTo>
                <a:cubicBezTo>
                  <a:pt x="43439" y="14484"/>
                  <a:pt x="43201" y="14109"/>
                  <a:pt x="42962" y="13665"/>
                </a:cubicBezTo>
                <a:cubicBezTo>
                  <a:pt x="42928" y="13563"/>
                  <a:pt x="42893" y="13460"/>
                  <a:pt x="42859" y="13358"/>
                </a:cubicBezTo>
                <a:lnTo>
                  <a:pt x="42859" y="13358"/>
                </a:lnTo>
                <a:cubicBezTo>
                  <a:pt x="43269" y="13597"/>
                  <a:pt x="43644" y="13870"/>
                  <a:pt x="44054" y="14109"/>
                </a:cubicBezTo>
                <a:cubicBezTo>
                  <a:pt x="44284" y="14262"/>
                  <a:pt x="44553" y="14339"/>
                  <a:pt x="44831" y="14339"/>
                </a:cubicBezTo>
                <a:cubicBezTo>
                  <a:pt x="44924" y="14339"/>
                  <a:pt x="45018" y="14331"/>
                  <a:pt x="45111" y="14313"/>
                </a:cubicBezTo>
                <a:cubicBezTo>
                  <a:pt x="45282" y="14279"/>
                  <a:pt x="45419" y="14245"/>
                  <a:pt x="45589" y="14143"/>
                </a:cubicBezTo>
                <a:cubicBezTo>
                  <a:pt x="45623" y="14075"/>
                  <a:pt x="45657" y="14006"/>
                  <a:pt x="45623" y="13938"/>
                </a:cubicBezTo>
                <a:cubicBezTo>
                  <a:pt x="45589" y="13870"/>
                  <a:pt x="45487" y="13802"/>
                  <a:pt x="45453" y="13802"/>
                </a:cubicBezTo>
                <a:cubicBezTo>
                  <a:pt x="45430" y="13790"/>
                  <a:pt x="45407" y="13786"/>
                  <a:pt x="45386" y="13786"/>
                </a:cubicBezTo>
                <a:cubicBezTo>
                  <a:pt x="45343" y="13786"/>
                  <a:pt x="45305" y="13802"/>
                  <a:pt x="45282" y="13802"/>
                </a:cubicBezTo>
                <a:cubicBezTo>
                  <a:pt x="45166" y="13833"/>
                  <a:pt x="45046" y="13849"/>
                  <a:pt x="44928" y="13849"/>
                </a:cubicBezTo>
                <a:cubicBezTo>
                  <a:pt x="44663" y="13849"/>
                  <a:pt x="44402" y="13772"/>
                  <a:pt x="44190" y="13631"/>
                </a:cubicBezTo>
                <a:cubicBezTo>
                  <a:pt x="43815" y="13358"/>
                  <a:pt x="43439" y="13085"/>
                  <a:pt x="43064" y="12812"/>
                </a:cubicBezTo>
                <a:cubicBezTo>
                  <a:pt x="42893" y="12676"/>
                  <a:pt x="42689" y="12573"/>
                  <a:pt x="42655" y="12300"/>
                </a:cubicBezTo>
                <a:cubicBezTo>
                  <a:pt x="42655" y="12232"/>
                  <a:pt x="42518" y="12130"/>
                  <a:pt x="42416" y="12130"/>
                </a:cubicBezTo>
                <a:cubicBezTo>
                  <a:pt x="42109" y="12061"/>
                  <a:pt x="41972" y="11822"/>
                  <a:pt x="41836" y="11618"/>
                </a:cubicBezTo>
                <a:lnTo>
                  <a:pt x="41836" y="11618"/>
                </a:lnTo>
                <a:cubicBezTo>
                  <a:pt x="41938" y="11652"/>
                  <a:pt x="42075" y="11720"/>
                  <a:pt x="42177" y="11788"/>
                </a:cubicBezTo>
                <a:cubicBezTo>
                  <a:pt x="42655" y="12027"/>
                  <a:pt x="43098" y="12232"/>
                  <a:pt x="43576" y="12437"/>
                </a:cubicBezTo>
                <a:cubicBezTo>
                  <a:pt x="43684" y="12477"/>
                  <a:pt x="43797" y="12496"/>
                  <a:pt x="43911" y="12496"/>
                </a:cubicBezTo>
                <a:cubicBezTo>
                  <a:pt x="44086" y="12496"/>
                  <a:pt x="44264" y="12451"/>
                  <a:pt x="44429" y="12368"/>
                </a:cubicBezTo>
                <a:cubicBezTo>
                  <a:pt x="44566" y="12300"/>
                  <a:pt x="44668" y="12232"/>
                  <a:pt x="44600" y="12061"/>
                </a:cubicBezTo>
                <a:cubicBezTo>
                  <a:pt x="44576" y="11943"/>
                  <a:pt x="44487" y="11907"/>
                  <a:pt x="44390" y="11907"/>
                </a:cubicBezTo>
                <a:cubicBezTo>
                  <a:pt x="44346" y="11907"/>
                  <a:pt x="44301" y="11914"/>
                  <a:pt x="44258" y="11925"/>
                </a:cubicBezTo>
                <a:cubicBezTo>
                  <a:pt x="44130" y="11976"/>
                  <a:pt x="44011" y="11997"/>
                  <a:pt x="43896" y="11997"/>
                </a:cubicBezTo>
                <a:cubicBezTo>
                  <a:pt x="43552" y="11997"/>
                  <a:pt x="43252" y="11805"/>
                  <a:pt x="42893" y="11652"/>
                </a:cubicBezTo>
                <a:cubicBezTo>
                  <a:pt x="43235" y="11584"/>
                  <a:pt x="43508" y="11515"/>
                  <a:pt x="43747" y="11447"/>
                </a:cubicBezTo>
                <a:cubicBezTo>
                  <a:pt x="43917" y="11379"/>
                  <a:pt x="44054" y="11276"/>
                  <a:pt x="43985" y="11106"/>
                </a:cubicBezTo>
                <a:cubicBezTo>
                  <a:pt x="43944" y="11001"/>
                  <a:pt x="43876" y="10961"/>
                  <a:pt x="43799" y="10961"/>
                </a:cubicBezTo>
                <a:cubicBezTo>
                  <a:pt x="43750" y="10961"/>
                  <a:pt x="43697" y="10977"/>
                  <a:pt x="43644" y="11003"/>
                </a:cubicBezTo>
                <a:cubicBezTo>
                  <a:pt x="43455" y="11059"/>
                  <a:pt x="43266" y="11086"/>
                  <a:pt x="43081" y="11086"/>
                </a:cubicBezTo>
                <a:cubicBezTo>
                  <a:pt x="42697" y="11086"/>
                  <a:pt x="42328" y="10972"/>
                  <a:pt x="42006" y="10765"/>
                </a:cubicBezTo>
                <a:cubicBezTo>
                  <a:pt x="41085" y="10287"/>
                  <a:pt x="40266" y="9673"/>
                  <a:pt x="39549" y="8922"/>
                </a:cubicBezTo>
                <a:cubicBezTo>
                  <a:pt x="39447" y="8820"/>
                  <a:pt x="39311" y="8717"/>
                  <a:pt x="39140" y="8615"/>
                </a:cubicBezTo>
                <a:cubicBezTo>
                  <a:pt x="38765" y="8410"/>
                  <a:pt x="38526" y="8069"/>
                  <a:pt x="38423" y="7625"/>
                </a:cubicBezTo>
                <a:lnTo>
                  <a:pt x="38423" y="7625"/>
                </a:lnTo>
                <a:cubicBezTo>
                  <a:pt x="38662" y="7830"/>
                  <a:pt x="38901" y="8035"/>
                  <a:pt x="39174" y="8240"/>
                </a:cubicBezTo>
                <a:cubicBezTo>
                  <a:pt x="39276" y="8308"/>
                  <a:pt x="39379" y="8376"/>
                  <a:pt x="39515" y="8444"/>
                </a:cubicBezTo>
                <a:cubicBezTo>
                  <a:pt x="39618" y="8444"/>
                  <a:pt x="39788" y="8410"/>
                  <a:pt x="39788" y="8376"/>
                </a:cubicBezTo>
                <a:cubicBezTo>
                  <a:pt x="39822" y="8274"/>
                  <a:pt x="39788" y="8171"/>
                  <a:pt x="39754" y="8069"/>
                </a:cubicBezTo>
                <a:cubicBezTo>
                  <a:pt x="39652" y="7967"/>
                  <a:pt x="39515" y="7864"/>
                  <a:pt x="39413" y="7796"/>
                </a:cubicBezTo>
                <a:cubicBezTo>
                  <a:pt x="39072" y="7591"/>
                  <a:pt x="38833" y="7318"/>
                  <a:pt x="38628" y="7011"/>
                </a:cubicBezTo>
                <a:lnTo>
                  <a:pt x="38628" y="7011"/>
                </a:lnTo>
                <a:cubicBezTo>
                  <a:pt x="38696" y="7045"/>
                  <a:pt x="38799" y="7113"/>
                  <a:pt x="38867" y="7182"/>
                </a:cubicBezTo>
                <a:cubicBezTo>
                  <a:pt x="39993" y="8376"/>
                  <a:pt x="41494" y="9093"/>
                  <a:pt x="43098" y="9297"/>
                </a:cubicBezTo>
                <a:cubicBezTo>
                  <a:pt x="43154" y="9307"/>
                  <a:pt x="43209" y="9312"/>
                  <a:pt x="43264" y="9312"/>
                </a:cubicBezTo>
                <a:cubicBezTo>
                  <a:pt x="43581" y="9312"/>
                  <a:pt x="43879" y="9150"/>
                  <a:pt x="44054" y="8888"/>
                </a:cubicBezTo>
                <a:cubicBezTo>
                  <a:pt x="44088" y="8785"/>
                  <a:pt x="44088" y="8683"/>
                  <a:pt x="44020" y="8581"/>
                </a:cubicBezTo>
                <a:cubicBezTo>
                  <a:pt x="43985" y="8564"/>
                  <a:pt x="43943" y="8555"/>
                  <a:pt x="43896" y="8555"/>
                </a:cubicBezTo>
                <a:cubicBezTo>
                  <a:pt x="43849" y="8555"/>
                  <a:pt x="43798" y="8564"/>
                  <a:pt x="43747" y="8581"/>
                </a:cubicBezTo>
                <a:cubicBezTo>
                  <a:pt x="43602" y="8757"/>
                  <a:pt x="43443" y="8820"/>
                  <a:pt x="43279" y="8820"/>
                </a:cubicBezTo>
                <a:cubicBezTo>
                  <a:pt x="43094" y="8820"/>
                  <a:pt x="42904" y="8740"/>
                  <a:pt x="42723" y="8649"/>
                </a:cubicBezTo>
                <a:cubicBezTo>
                  <a:pt x="41938" y="8240"/>
                  <a:pt x="41256" y="7694"/>
                  <a:pt x="40710" y="7011"/>
                </a:cubicBezTo>
                <a:lnTo>
                  <a:pt x="40710" y="6909"/>
                </a:lnTo>
                <a:lnTo>
                  <a:pt x="41119" y="7045"/>
                </a:lnTo>
                <a:cubicBezTo>
                  <a:pt x="41358" y="7113"/>
                  <a:pt x="41631" y="7216"/>
                  <a:pt x="41904" y="7284"/>
                </a:cubicBezTo>
                <a:cubicBezTo>
                  <a:pt x="42006" y="7284"/>
                  <a:pt x="42109" y="7250"/>
                  <a:pt x="42177" y="7182"/>
                </a:cubicBezTo>
                <a:cubicBezTo>
                  <a:pt x="42245" y="7045"/>
                  <a:pt x="42143" y="6943"/>
                  <a:pt x="42040" y="6875"/>
                </a:cubicBezTo>
                <a:cubicBezTo>
                  <a:pt x="41938" y="6806"/>
                  <a:pt x="41836" y="6806"/>
                  <a:pt x="41733" y="6738"/>
                </a:cubicBezTo>
                <a:cubicBezTo>
                  <a:pt x="41426" y="6636"/>
                  <a:pt x="41153" y="6533"/>
                  <a:pt x="40880" y="6397"/>
                </a:cubicBezTo>
                <a:cubicBezTo>
                  <a:pt x="40573" y="6226"/>
                  <a:pt x="40198" y="6124"/>
                  <a:pt x="40095" y="5714"/>
                </a:cubicBezTo>
                <a:cubicBezTo>
                  <a:pt x="40061" y="5680"/>
                  <a:pt x="39959" y="5646"/>
                  <a:pt x="39891" y="5612"/>
                </a:cubicBezTo>
                <a:cubicBezTo>
                  <a:pt x="39822" y="5544"/>
                  <a:pt x="39720" y="5544"/>
                  <a:pt x="39686" y="5476"/>
                </a:cubicBezTo>
                <a:cubicBezTo>
                  <a:pt x="38935" y="4725"/>
                  <a:pt x="38355" y="3838"/>
                  <a:pt x="37912" y="2882"/>
                </a:cubicBezTo>
                <a:cubicBezTo>
                  <a:pt x="37877" y="2780"/>
                  <a:pt x="37809" y="2712"/>
                  <a:pt x="37707" y="2712"/>
                </a:cubicBezTo>
                <a:cubicBezTo>
                  <a:pt x="37689" y="2708"/>
                  <a:pt x="37672" y="2706"/>
                  <a:pt x="37657" y="2706"/>
                </a:cubicBezTo>
                <a:cubicBezTo>
                  <a:pt x="37529" y="2706"/>
                  <a:pt x="37502" y="2828"/>
                  <a:pt x="37502" y="2950"/>
                </a:cubicBezTo>
                <a:cubicBezTo>
                  <a:pt x="37536" y="3121"/>
                  <a:pt x="37570" y="3258"/>
                  <a:pt x="37604" y="3531"/>
                </a:cubicBezTo>
                <a:cubicBezTo>
                  <a:pt x="37536" y="3428"/>
                  <a:pt x="37468" y="3360"/>
                  <a:pt x="37434" y="3292"/>
                </a:cubicBezTo>
                <a:lnTo>
                  <a:pt x="35830" y="562"/>
                </a:lnTo>
                <a:cubicBezTo>
                  <a:pt x="35762" y="425"/>
                  <a:pt x="35694" y="289"/>
                  <a:pt x="35625" y="152"/>
                </a:cubicBezTo>
                <a:cubicBezTo>
                  <a:pt x="35580" y="61"/>
                  <a:pt x="35504" y="1"/>
                  <a:pt x="3541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07" name="Google Shape;17207;p116"/>
          <p:cNvSpPr/>
          <p:nvPr/>
        </p:nvSpPr>
        <p:spPr>
          <a:xfrm>
            <a:off x="1020621" y="4570731"/>
            <a:ext cx="128401" cy="122515"/>
          </a:xfrm>
          <a:custGeom>
            <a:rect b="b" l="l" r="r" t="t"/>
            <a:pathLst>
              <a:path extrusionOk="0" h="6578" w="6894">
                <a:moveTo>
                  <a:pt x="6691" y="0"/>
                </a:moveTo>
                <a:cubicBezTo>
                  <a:pt x="6618" y="0"/>
                  <a:pt x="6508" y="84"/>
                  <a:pt x="6449" y="143"/>
                </a:cubicBezTo>
                <a:cubicBezTo>
                  <a:pt x="6415" y="212"/>
                  <a:pt x="6415" y="280"/>
                  <a:pt x="6347" y="382"/>
                </a:cubicBezTo>
                <a:cubicBezTo>
                  <a:pt x="6211" y="621"/>
                  <a:pt x="6074" y="860"/>
                  <a:pt x="5938" y="1065"/>
                </a:cubicBezTo>
                <a:cubicBezTo>
                  <a:pt x="5835" y="928"/>
                  <a:pt x="5767" y="792"/>
                  <a:pt x="5665" y="758"/>
                </a:cubicBezTo>
                <a:cubicBezTo>
                  <a:pt x="5650" y="755"/>
                  <a:pt x="5635" y="753"/>
                  <a:pt x="5622" y="753"/>
                </a:cubicBezTo>
                <a:cubicBezTo>
                  <a:pt x="5488" y="753"/>
                  <a:pt x="5454" y="903"/>
                  <a:pt x="5392" y="996"/>
                </a:cubicBezTo>
                <a:cubicBezTo>
                  <a:pt x="5255" y="1269"/>
                  <a:pt x="5050" y="1474"/>
                  <a:pt x="4846" y="1679"/>
                </a:cubicBezTo>
                <a:cubicBezTo>
                  <a:pt x="3686" y="2532"/>
                  <a:pt x="2457" y="3214"/>
                  <a:pt x="1126" y="3760"/>
                </a:cubicBezTo>
                <a:cubicBezTo>
                  <a:pt x="990" y="3812"/>
                  <a:pt x="853" y="3837"/>
                  <a:pt x="717" y="3837"/>
                </a:cubicBezTo>
                <a:cubicBezTo>
                  <a:pt x="580" y="3837"/>
                  <a:pt x="444" y="3812"/>
                  <a:pt x="307" y="3760"/>
                </a:cubicBezTo>
                <a:cubicBezTo>
                  <a:pt x="265" y="3746"/>
                  <a:pt x="223" y="3738"/>
                  <a:pt x="183" y="3738"/>
                </a:cubicBezTo>
                <a:cubicBezTo>
                  <a:pt x="126" y="3738"/>
                  <a:pt x="74" y="3755"/>
                  <a:pt x="34" y="3795"/>
                </a:cubicBezTo>
                <a:cubicBezTo>
                  <a:pt x="0" y="3897"/>
                  <a:pt x="0" y="3999"/>
                  <a:pt x="68" y="4102"/>
                </a:cubicBezTo>
                <a:cubicBezTo>
                  <a:pt x="239" y="4238"/>
                  <a:pt x="444" y="4306"/>
                  <a:pt x="649" y="4340"/>
                </a:cubicBezTo>
                <a:cubicBezTo>
                  <a:pt x="922" y="4306"/>
                  <a:pt x="1160" y="4238"/>
                  <a:pt x="1433" y="4136"/>
                </a:cubicBezTo>
                <a:cubicBezTo>
                  <a:pt x="2594" y="3692"/>
                  <a:pt x="3686" y="3078"/>
                  <a:pt x="4709" y="2361"/>
                </a:cubicBezTo>
                <a:lnTo>
                  <a:pt x="5050" y="2122"/>
                </a:lnTo>
                <a:lnTo>
                  <a:pt x="5050" y="2122"/>
                </a:lnTo>
                <a:cubicBezTo>
                  <a:pt x="4641" y="2737"/>
                  <a:pt x="4129" y="3317"/>
                  <a:pt x="3583" y="3829"/>
                </a:cubicBezTo>
                <a:cubicBezTo>
                  <a:pt x="3481" y="3897"/>
                  <a:pt x="3413" y="3931"/>
                  <a:pt x="3344" y="3999"/>
                </a:cubicBezTo>
                <a:cubicBezTo>
                  <a:pt x="2525" y="4375"/>
                  <a:pt x="1740" y="4784"/>
                  <a:pt x="956" y="5159"/>
                </a:cubicBezTo>
                <a:cubicBezTo>
                  <a:pt x="848" y="5213"/>
                  <a:pt x="749" y="5258"/>
                  <a:pt x="650" y="5258"/>
                </a:cubicBezTo>
                <a:cubicBezTo>
                  <a:pt x="562" y="5258"/>
                  <a:pt x="472" y="5222"/>
                  <a:pt x="376" y="5125"/>
                </a:cubicBezTo>
                <a:cubicBezTo>
                  <a:pt x="341" y="5108"/>
                  <a:pt x="299" y="5100"/>
                  <a:pt x="256" y="5100"/>
                </a:cubicBezTo>
                <a:cubicBezTo>
                  <a:pt x="213" y="5100"/>
                  <a:pt x="171" y="5108"/>
                  <a:pt x="137" y="5125"/>
                </a:cubicBezTo>
                <a:cubicBezTo>
                  <a:pt x="68" y="5194"/>
                  <a:pt x="34" y="5330"/>
                  <a:pt x="68" y="5432"/>
                </a:cubicBezTo>
                <a:cubicBezTo>
                  <a:pt x="100" y="5619"/>
                  <a:pt x="302" y="5778"/>
                  <a:pt x="519" y="5778"/>
                </a:cubicBezTo>
                <a:cubicBezTo>
                  <a:pt x="539" y="5778"/>
                  <a:pt x="560" y="5777"/>
                  <a:pt x="580" y="5774"/>
                </a:cubicBezTo>
                <a:cubicBezTo>
                  <a:pt x="751" y="5740"/>
                  <a:pt x="956" y="5705"/>
                  <a:pt x="1126" y="5637"/>
                </a:cubicBezTo>
                <a:cubicBezTo>
                  <a:pt x="1502" y="5432"/>
                  <a:pt x="1911" y="5262"/>
                  <a:pt x="2286" y="5125"/>
                </a:cubicBezTo>
                <a:cubicBezTo>
                  <a:pt x="2798" y="4955"/>
                  <a:pt x="3242" y="4716"/>
                  <a:pt x="3651" y="4409"/>
                </a:cubicBezTo>
                <a:cubicBezTo>
                  <a:pt x="3754" y="4340"/>
                  <a:pt x="3856" y="4272"/>
                  <a:pt x="3958" y="4204"/>
                </a:cubicBezTo>
                <a:lnTo>
                  <a:pt x="3958" y="4204"/>
                </a:lnTo>
                <a:cubicBezTo>
                  <a:pt x="3481" y="4886"/>
                  <a:pt x="2867" y="5432"/>
                  <a:pt x="2150" y="5842"/>
                </a:cubicBezTo>
                <a:cubicBezTo>
                  <a:pt x="1979" y="5944"/>
                  <a:pt x="1740" y="6047"/>
                  <a:pt x="1604" y="6115"/>
                </a:cubicBezTo>
                <a:cubicBezTo>
                  <a:pt x="1468" y="6217"/>
                  <a:pt x="1399" y="6320"/>
                  <a:pt x="1468" y="6456"/>
                </a:cubicBezTo>
                <a:cubicBezTo>
                  <a:pt x="1513" y="6547"/>
                  <a:pt x="1589" y="6577"/>
                  <a:pt x="1665" y="6577"/>
                </a:cubicBezTo>
                <a:cubicBezTo>
                  <a:pt x="1703" y="6577"/>
                  <a:pt x="1740" y="6570"/>
                  <a:pt x="1775" y="6558"/>
                </a:cubicBezTo>
                <a:lnTo>
                  <a:pt x="1979" y="6456"/>
                </a:lnTo>
                <a:cubicBezTo>
                  <a:pt x="2491" y="6251"/>
                  <a:pt x="2969" y="5944"/>
                  <a:pt x="3378" y="5569"/>
                </a:cubicBezTo>
                <a:cubicBezTo>
                  <a:pt x="3924" y="5091"/>
                  <a:pt x="4436" y="4579"/>
                  <a:pt x="4948" y="4033"/>
                </a:cubicBezTo>
                <a:cubicBezTo>
                  <a:pt x="5119" y="3863"/>
                  <a:pt x="5323" y="3726"/>
                  <a:pt x="5255" y="3419"/>
                </a:cubicBezTo>
                <a:cubicBezTo>
                  <a:pt x="5255" y="3351"/>
                  <a:pt x="5323" y="3249"/>
                  <a:pt x="5392" y="3146"/>
                </a:cubicBezTo>
                <a:cubicBezTo>
                  <a:pt x="5528" y="2941"/>
                  <a:pt x="5699" y="2737"/>
                  <a:pt x="5801" y="2498"/>
                </a:cubicBezTo>
                <a:cubicBezTo>
                  <a:pt x="5904" y="2395"/>
                  <a:pt x="5938" y="2293"/>
                  <a:pt x="5938" y="2157"/>
                </a:cubicBezTo>
                <a:cubicBezTo>
                  <a:pt x="5904" y="2020"/>
                  <a:pt x="5938" y="1850"/>
                  <a:pt x="6040" y="1747"/>
                </a:cubicBezTo>
                <a:cubicBezTo>
                  <a:pt x="6279" y="1406"/>
                  <a:pt x="6484" y="1065"/>
                  <a:pt x="6688" y="723"/>
                </a:cubicBezTo>
                <a:cubicBezTo>
                  <a:pt x="6757" y="587"/>
                  <a:pt x="6825" y="450"/>
                  <a:pt x="6859" y="280"/>
                </a:cubicBezTo>
                <a:cubicBezTo>
                  <a:pt x="6893" y="177"/>
                  <a:pt x="6893" y="7"/>
                  <a:pt x="6722" y="7"/>
                </a:cubicBezTo>
                <a:cubicBezTo>
                  <a:pt x="6713" y="2"/>
                  <a:pt x="6703" y="0"/>
                  <a:pt x="66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08" name="Google Shape;17208;p116"/>
          <p:cNvSpPr/>
          <p:nvPr/>
        </p:nvSpPr>
        <p:spPr>
          <a:xfrm>
            <a:off x="580858" y="4814256"/>
            <a:ext cx="76903" cy="40044"/>
          </a:xfrm>
          <a:custGeom>
            <a:rect b="b" l="l" r="r" t="t"/>
            <a:pathLst>
              <a:path extrusionOk="0" h="2150" w="4129">
                <a:moveTo>
                  <a:pt x="3855" y="1"/>
                </a:moveTo>
                <a:cubicBezTo>
                  <a:pt x="3778" y="1"/>
                  <a:pt x="3705" y="59"/>
                  <a:pt x="3617" y="102"/>
                </a:cubicBezTo>
                <a:cubicBezTo>
                  <a:pt x="2730" y="717"/>
                  <a:pt x="1774" y="1228"/>
                  <a:pt x="751" y="1604"/>
                </a:cubicBezTo>
                <a:cubicBezTo>
                  <a:pt x="683" y="1604"/>
                  <a:pt x="614" y="1638"/>
                  <a:pt x="546" y="1638"/>
                </a:cubicBezTo>
                <a:cubicBezTo>
                  <a:pt x="137" y="1638"/>
                  <a:pt x="0" y="1774"/>
                  <a:pt x="102" y="1945"/>
                </a:cubicBezTo>
                <a:cubicBezTo>
                  <a:pt x="171" y="2047"/>
                  <a:pt x="307" y="2150"/>
                  <a:pt x="444" y="2150"/>
                </a:cubicBezTo>
                <a:cubicBezTo>
                  <a:pt x="614" y="2150"/>
                  <a:pt x="785" y="2116"/>
                  <a:pt x="956" y="2047"/>
                </a:cubicBezTo>
                <a:cubicBezTo>
                  <a:pt x="1809" y="1638"/>
                  <a:pt x="2628" y="1194"/>
                  <a:pt x="3481" y="785"/>
                </a:cubicBezTo>
                <a:cubicBezTo>
                  <a:pt x="3651" y="682"/>
                  <a:pt x="3788" y="546"/>
                  <a:pt x="3924" y="444"/>
                </a:cubicBezTo>
                <a:cubicBezTo>
                  <a:pt x="4027" y="341"/>
                  <a:pt x="4129" y="205"/>
                  <a:pt x="3992" y="68"/>
                </a:cubicBezTo>
                <a:cubicBezTo>
                  <a:pt x="3943" y="19"/>
                  <a:pt x="3899" y="1"/>
                  <a:pt x="385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09" name="Google Shape;17209;p116"/>
          <p:cNvSpPr/>
          <p:nvPr/>
        </p:nvSpPr>
        <p:spPr>
          <a:xfrm>
            <a:off x="1110219" y="4778666"/>
            <a:ext cx="21624" cy="51498"/>
          </a:xfrm>
          <a:custGeom>
            <a:rect b="b" l="l" r="r" t="t"/>
            <a:pathLst>
              <a:path extrusionOk="0" h="2765" w="1161">
                <a:moveTo>
                  <a:pt x="956" y="0"/>
                </a:moveTo>
                <a:cubicBezTo>
                  <a:pt x="922" y="0"/>
                  <a:pt x="820" y="68"/>
                  <a:pt x="785" y="102"/>
                </a:cubicBezTo>
                <a:cubicBezTo>
                  <a:pt x="717" y="171"/>
                  <a:pt x="717" y="273"/>
                  <a:pt x="683" y="341"/>
                </a:cubicBezTo>
                <a:cubicBezTo>
                  <a:pt x="615" y="751"/>
                  <a:pt x="547" y="1160"/>
                  <a:pt x="444" y="1570"/>
                </a:cubicBezTo>
                <a:cubicBezTo>
                  <a:pt x="376" y="1809"/>
                  <a:pt x="239" y="2082"/>
                  <a:pt x="137" y="2320"/>
                </a:cubicBezTo>
                <a:cubicBezTo>
                  <a:pt x="104" y="2451"/>
                  <a:pt x="72" y="2583"/>
                  <a:pt x="39" y="2744"/>
                </a:cubicBezTo>
                <a:lnTo>
                  <a:pt x="39" y="2744"/>
                </a:lnTo>
                <a:cubicBezTo>
                  <a:pt x="26" y="2740"/>
                  <a:pt x="14" y="2735"/>
                  <a:pt x="1" y="2730"/>
                </a:cubicBezTo>
                <a:lnTo>
                  <a:pt x="1" y="2730"/>
                </a:lnTo>
                <a:lnTo>
                  <a:pt x="35" y="2764"/>
                </a:lnTo>
                <a:cubicBezTo>
                  <a:pt x="36" y="2757"/>
                  <a:pt x="37" y="2750"/>
                  <a:pt x="39" y="2744"/>
                </a:cubicBezTo>
                <a:lnTo>
                  <a:pt x="39" y="2744"/>
                </a:lnTo>
                <a:cubicBezTo>
                  <a:pt x="83" y="2758"/>
                  <a:pt x="124" y="2764"/>
                  <a:pt x="162" y="2764"/>
                </a:cubicBezTo>
                <a:cubicBezTo>
                  <a:pt x="392" y="2764"/>
                  <a:pt x="514" y="2535"/>
                  <a:pt x="683" y="2423"/>
                </a:cubicBezTo>
                <a:cubicBezTo>
                  <a:pt x="820" y="1809"/>
                  <a:pt x="990" y="1160"/>
                  <a:pt x="1127" y="512"/>
                </a:cubicBezTo>
                <a:cubicBezTo>
                  <a:pt x="1127" y="410"/>
                  <a:pt x="1161" y="307"/>
                  <a:pt x="1127" y="205"/>
                </a:cubicBezTo>
                <a:cubicBezTo>
                  <a:pt x="1127" y="102"/>
                  <a:pt x="1058" y="34"/>
                  <a:pt x="9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10" name="Google Shape;17210;p116"/>
          <p:cNvSpPr/>
          <p:nvPr/>
        </p:nvSpPr>
        <p:spPr>
          <a:xfrm>
            <a:off x="3037686" y="4412075"/>
            <a:ext cx="959057" cy="731422"/>
          </a:xfrm>
          <a:custGeom>
            <a:rect b="b" l="l" r="r" t="t"/>
            <a:pathLst>
              <a:path extrusionOk="0" h="39271" w="51493">
                <a:moveTo>
                  <a:pt x="17165" y="7024"/>
                </a:moveTo>
                <a:lnTo>
                  <a:pt x="17233" y="7366"/>
                </a:lnTo>
                <a:lnTo>
                  <a:pt x="17233" y="7400"/>
                </a:lnTo>
                <a:cubicBezTo>
                  <a:pt x="16994" y="7366"/>
                  <a:pt x="17028" y="7229"/>
                  <a:pt x="17165" y="7024"/>
                </a:cubicBezTo>
                <a:close/>
                <a:moveTo>
                  <a:pt x="12490" y="7093"/>
                </a:moveTo>
                <a:lnTo>
                  <a:pt x="11841" y="8082"/>
                </a:lnTo>
                <a:lnTo>
                  <a:pt x="11773" y="8014"/>
                </a:lnTo>
                <a:cubicBezTo>
                  <a:pt x="11944" y="7639"/>
                  <a:pt x="12183" y="7332"/>
                  <a:pt x="12490" y="7093"/>
                </a:cubicBezTo>
                <a:close/>
                <a:moveTo>
                  <a:pt x="16687" y="3066"/>
                </a:moveTo>
                <a:cubicBezTo>
                  <a:pt x="16892" y="3544"/>
                  <a:pt x="17028" y="4056"/>
                  <a:pt x="17096" y="4568"/>
                </a:cubicBezTo>
                <a:cubicBezTo>
                  <a:pt x="17096" y="4943"/>
                  <a:pt x="17267" y="5318"/>
                  <a:pt x="17506" y="5625"/>
                </a:cubicBezTo>
                <a:cubicBezTo>
                  <a:pt x="17711" y="5898"/>
                  <a:pt x="17881" y="6171"/>
                  <a:pt x="17984" y="6478"/>
                </a:cubicBezTo>
                <a:cubicBezTo>
                  <a:pt x="18018" y="6581"/>
                  <a:pt x="18018" y="6683"/>
                  <a:pt x="18018" y="6786"/>
                </a:cubicBezTo>
                <a:cubicBezTo>
                  <a:pt x="17813" y="7059"/>
                  <a:pt x="17949" y="7263"/>
                  <a:pt x="18120" y="7468"/>
                </a:cubicBezTo>
                <a:lnTo>
                  <a:pt x="19348" y="9174"/>
                </a:lnTo>
                <a:cubicBezTo>
                  <a:pt x="19383" y="9208"/>
                  <a:pt x="19383" y="9277"/>
                  <a:pt x="19417" y="9311"/>
                </a:cubicBezTo>
                <a:lnTo>
                  <a:pt x="19110" y="9481"/>
                </a:lnTo>
                <a:cubicBezTo>
                  <a:pt x="18530" y="8696"/>
                  <a:pt x="18052" y="7843"/>
                  <a:pt x="17642" y="6990"/>
                </a:cubicBezTo>
                <a:cubicBezTo>
                  <a:pt x="17574" y="6854"/>
                  <a:pt x="17506" y="6683"/>
                  <a:pt x="17403" y="6649"/>
                </a:cubicBezTo>
                <a:cubicBezTo>
                  <a:pt x="17165" y="6581"/>
                  <a:pt x="16926" y="6547"/>
                  <a:pt x="16687" y="6547"/>
                </a:cubicBezTo>
                <a:lnTo>
                  <a:pt x="16687" y="3066"/>
                </a:lnTo>
                <a:close/>
                <a:moveTo>
                  <a:pt x="14571" y="6751"/>
                </a:moveTo>
                <a:lnTo>
                  <a:pt x="14605" y="6786"/>
                </a:lnTo>
                <a:cubicBezTo>
                  <a:pt x="14367" y="7707"/>
                  <a:pt x="14059" y="8628"/>
                  <a:pt x="13786" y="9584"/>
                </a:cubicBezTo>
                <a:lnTo>
                  <a:pt x="13513" y="9106"/>
                </a:lnTo>
                <a:cubicBezTo>
                  <a:pt x="13889" y="8287"/>
                  <a:pt x="14230" y="7536"/>
                  <a:pt x="14571" y="6751"/>
                </a:cubicBezTo>
                <a:close/>
                <a:moveTo>
                  <a:pt x="14878" y="3680"/>
                </a:moveTo>
                <a:cubicBezTo>
                  <a:pt x="14878" y="3749"/>
                  <a:pt x="14878" y="3783"/>
                  <a:pt x="14878" y="3851"/>
                </a:cubicBezTo>
                <a:cubicBezTo>
                  <a:pt x="14503" y="5489"/>
                  <a:pt x="13923" y="7093"/>
                  <a:pt x="13138" y="8594"/>
                </a:cubicBezTo>
                <a:cubicBezTo>
                  <a:pt x="13048" y="8714"/>
                  <a:pt x="12984" y="8808"/>
                  <a:pt x="12901" y="8898"/>
                </a:cubicBezTo>
                <a:lnTo>
                  <a:pt x="12901" y="8898"/>
                </a:lnTo>
                <a:cubicBezTo>
                  <a:pt x="12907" y="8815"/>
                  <a:pt x="12933" y="8752"/>
                  <a:pt x="12933" y="8662"/>
                </a:cubicBezTo>
                <a:cubicBezTo>
                  <a:pt x="12933" y="8560"/>
                  <a:pt x="12899" y="8423"/>
                  <a:pt x="12865" y="8321"/>
                </a:cubicBezTo>
                <a:cubicBezTo>
                  <a:pt x="12856" y="8312"/>
                  <a:pt x="12837" y="8308"/>
                  <a:pt x="12813" y="8308"/>
                </a:cubicBezTo>
                <a:cubicBezTo>
                  <a:pt x="12747" y="8308"/>
                  <a:pt x="12642" y="8339"/>
                  <a:pt x="12592" y="8389"/>
                </a:cubicBezTo>
                <a:cubicBezTo>
                  <a:pt x="12524" y="8458"/>
                  <a:pt x="12456" y="8560"/>
                  <a:pt x="12387" y="8628"/>
                </a:cubicBezTo>
                <a:cubicBezTo>
                  <a:pt x="12080" y="9072"/>
                  <a:pt x="11705" y="9447"/>
                  <a:pt x="11261" y="9720"/>
                </a:cubicBezTo>
                <a:cubicBezTo>
                  <a:pt x="12797" y="8048"/>
                  <a:pt x="13786" y="5830"/>
                  <a:pt x="14878" y="3680"/>
                </a:cubicBezTo>
                <a:close/>
                <a:moveTo>
                  <a:pt x="19519" y="8116"/>
                </a:moveTo>
                <a:lnTo>
                  <a:pt x="22044" y="10164"/>
                </a:lnTo>
                <a:cubicBezTo>
                  <a:pt x="21566" y="9993"/>
                  <a:pt x="21157" y="9788"/>
                  <a:pt x="20748" y="9515"/>
                </a:cubicBezTo>
                <a:cubicBezTo>
                  <a:pt x="20475" y="9379"/>
                  <a:pt x="20236" y="9242"/>
                  <a:pt x="19997" y="9072"/>
                </a:cubicBezTo>
                <a:cubicBezTo>
                  <a:pt x="19690" y="8867"/>
                  <a:pt x="19485" y="8560"/>
                  <a:pt x="19417" y="8219"/>
                </a:cubicBezTo>
                <a:lnTo>
                  <a:pt x="19519" y="8116"/>
                </a:lnTo>
                <a:close/>
                <a:moveTo>
                  <a:pt x="10613" y="10266"/>
                </a:moveTo>
                <a:cubicBezTo>
                  <a:pt x="10613" y="10300"/>
                  <a:pt x="10613" y="10300"/>
                  <a:pt x="10613" y="10334"/>
                </a:cubicBezTo>
                <a:cubicBezTo>
                  <a:pt x="10545" y="10437"/>
                  <a:pt x="10442" y="10505"/>
                  <a:pt x="10340" y="10573"/>
                </a:cubicBezTo>
                <a:lnTo>
                  <a:pt x="10306" y="10505"/>
                </a:lnTo>
                <a:lnTo>
                  <a:pt x="10613" y="10266"/>
                </a:lnTo>
                <a:close/>
                <a:moveTo>
                  <a:pt x="35932" y="9277"/>
                </a:moveTo>
                <a:lnTo>
                  <a:pt x="35932" y="9277"/>
                </a:lnTo>
                <a:cubicBezTo>
                  <a:pt x="35898" y="9891"/>
                  <a:pt x="35762" y="10505"/>
                  <a:pt x="35557" y="11051"/>
                </a:cubicBezTo>
                <a:lnTo>
                  <a:pt x="35557" y="11085"/>
                </a:lnTo>
                <a:cubicBezTo>
                  <a:pt x="35489" y="10812"/>
                  <a:pt x="35420" y="10607"/>
                  <a:pt x="35352" y="10369"/>
                </a:cubicBezTo>
                <a:lnTo>
                  <a:pt x="35932" y="9277"/>
                </a:lnTo>
                <a:close/>
                <a:moveTo>
                  <a:pt x="13411" y="10369"/>
                </a:moveTo>
                <a:lnTo>
                  <a:pt x="13411" y="10369"/>
                </a:lnTo>
                <a:cubicBezTo>
                  <a:pt x="13275" y="10983"/>
                  <a:pt x="13002" y="11597"/>
                  <a:pt x="12660" y="12143"/>
                </a:cubicBezTo>
                <a:cubicBezTo>
                  <a:pt x="12592" y="12041"/>
                  <a:pt x="12592" y="11972"/>
                  <a:pt x="12592" y="11972"/>
                </a:cubicBezTo>
                <a:lnTo>
                  <a:pt x="13411" y="10369"/>
                </a:lnTo>
                <a:close/>
                <a:moveTo>
                  <a:pt x="35011" y="10914"/>
                </a:moveTo>
                <a:lnTo>
                  <a:pt x="35011" y="10914"/>
                </a:lnTo>
                <a:cubicBezTo>
                  <a:pt x="35077" y="11513"/>
                  <a:pt x="34755" y="12047"/>
                  <a:pt x="34234" y="12295"/>
                </a:cubicBezTo>
                <a:lnTo>
                  <a:pt x="34234" y="12295"/>
                </a:lnTo>
                <a:cubicBezTo>
                  <a:pt x="34314" y="11769"/>
                  <a:pt x="34615" y="11278"/>
                  <a:pt x="35011" y="10914"/>
                </a:cubicBezTo>
                <a:close/>
                <a:moveTo>
                  <a:pt x="15424" y="7195"/>
                </a:moveTo>
                <a:cubicBezTo>
                  <a:pt x="15527" y="7570"/>
                  <a:pt x="15493" y="7980"/>
                  <a:pt x="15356" y="8355"/>
                </a:cubicBezTo>
                <a:cubicBezTo>
                  <a:pt x="15322" y="8423"/>
                  <a:pt x="15322" y="8492"/>
                  <a:pt x="15356" y="8594"/>
                </a:cubicBezTo>
                <a:cubicBezTo>
                  <a:pt x="15595" y="9345"/>
                  <a:pt x="15663" y="10164"/>
                  <a:pt x="15561" y="10983"/>
                </a:cubicBezTo>
                <a:cubicBezTo>
                  <a:pt x="15527" y="11631"/>
                  <a:pt x="15493" y="12279"/>
                  <a:pt x="15424" y="12996"/>
                </a:cubicBezTo>
                <a:cubicBezTo>
                  <a:pt x="15390" y="12894"/>
                  <a:pt x="15356" y="12894"/>
                  <a:pt x="15356" y="12894"/>
                </a:cubicBezTo>
                <a:cubicBezTo>
                  <a:pt x="15322" y="11665"/>
                  <a:pt x="15185" y="10403"/>
                  <a:pt x="14878" y="9174"/>
                </a:cubicBezTo>
                <a:cubicBezTo>
                  <a:pt x="14878" y="9140"/>
                  <a:pt x="14878" y="9072"/>
                  <a:pt x="14912" y="9038"/>
                </a:cubicBezTo>
                <a:lnTo>
                  <a:pt x="14912" y="9072"/>
                </a:lnTo>
                <a:cubicBezTo>
                  <a:pt x="15083" y="8458"/>
                  <a:pt x="15254" y="7843"/>
                  <a:pt x="15424" y="7195"/>
                </a:cubicBezTo>
                <a:close/>
                <a:moveTo>
                  <a:pt x="33578" y="12075"/>
                </a:moveTo>
                <a:lnTo>
                  <a:pt x="33646" y="12211"/>
                </a:lnTo>
                <a:cubicBezTo>
                  <a:pt x="33407" y="12552"/>
                  <a:pt x="33100" y="12859"/>
                  <a:pt x="32793" y="13167"/>
                </a:cubicBezTo>
                <a:cubicBezTo>
                  <a:pt x="32520" y="13337"/>
                  <a:pt x="32179" y="13405"/>
                  <a:pt x="31838" y="13405"/>
                </a:cubicBezTo>
                <a:cubicBezTo>
                  <a:pt x="31820" y="13409"/>
                  <a:pt x="31803" y="13411"/>
                  <a:pt x="31785" y="13411"/>
                </a:cubicBezTo>
                <a:cubicBezTo>
                  <a:pt x="31626" y="13411"/>
                  <a:pt x="31448" y="13276"/>
                  <a:pt x="31326" y="13030"/>
                </a:cubicBezTo>
                <a:lnTo>
                  <a:pt x="31326" y="13030"/>
                </a:lnTo>
                <a:cubicBezTo>
                  <a:pt x="31365" y="13032"/>
                  <a:pt x="31403" y="13032"/>
                  <a:pt x="31442" y="13032"/>
                </a:cubicBezTo>
                <a:cubicBezTo>
                  <a:pt x="32253" y="13032"/>
                  <a:pt x="33024" y="12693"/>
                  <a:pt x="33578" y="12075"/>
                </a:cubicBezTo>
                <a:close/>
                <a:moveTo>
                  <a:pt x="39618" y="12041"/>
                </a:moveTo>
                <a:lnTo>
                  <a:pt x="39618" y="12041"/>
                </a:lnTo>
                <a:cubicBezTo>
                  <a:pt x="39822" y="12075"/>
                  <a:pt x="40027" y="12075"/>
                  <a:pt x="40232" y="12109"/>
                </a:cubicBezTo>
                <a:cubicBezTo>
                  <a:pt x="40266" y="12109"/>
                  <a:pt x="40300" y="12143"/>
                  <a:pt x="40334" y="12177"/>
                </a:cubicBezTo>
                <a:lnTo>
                  <a:pt x="41528" y="13405"/>
                </a:lnTo>
                <a:lnTo>
                  <a:pt x="41119" y="13883"/>
                </a:lnTo>
                <a:lnTo>
                  <a:pt x="41119" y="13917"/>
                </a:lnTo>
                <a:cubicBezTo>
                  <a:pt x="40573" y="13337"/>
                  <a:pt x="39959" y="12859"/>
                  <a:pt x="39618" y="12041"/>
                </a:cubicBezTo>
                <a:close/>
                <a:moveTo>
                  <a:pt x="36581" y="10198"/>
                </a:moveTo>
                <a:lnTo>
                  <a:pt x="36683" y="10232"/>
                </a:lnTo>
                <a:cubicBezTo>
                  <a:pt x="36785" y="10983"/>
                  <a:pt x="36819" y="11699"/>
                  <a:pt x="36410" y="12314"/>
                </a:cubicBezTo>
                <a:cubicBezTo>
                  <a:pt x="36319" y="12253"/>
                  <a:pt x="36200" y="12138"/>
                  <a:pt x="36103" y="12138"/>
                </a:cubicBezTo>
                <a:cubicBezTo>
                  <a:pt x="36091" y="12138"/>
                  <a:pt x="36080" y="12139"/>
                  <a:pt x="36069" y="12143"/>
                </a:cubicBezTo>
                <a:cubicBezTo>
                  <a:pt x="36001" y="12177"/>
                  <a:pt x="35966" y="12382"/>
                  <a:pt x="35932" y="12518"/>
                </a:cubicBezTo>
                <a:cubicBezTo>
                  <a:pt x="35898" y="12587"/>
                  <a:pt x="35898" y="12655"/>
                  <a:pt x="35898" y="12723"/>
                </a:cubicBezTo>
                <a:lnTo>
                  <a:pt x="35898" y="12791"/>
                </a:lnTo>
                <a:cubicBezTo>
                  <a:pt x="35796" y="13405"/>
                  <a:pt x="35659" y="13986"/>
                  <a:pt x="35455" y="14566"/>
                </a:cubicBezTo>
                <a:cubicBezTo>
                  <a:pt x="35523" y="14122"/>
                  <a:pt x="35591" y="13678"/>
                  <a:pt x="35591" y="13235"/>
                </a:cubicBezTo>
                <a:cubicBezTo>
                  <a:pt x="35557" y="12723"/>
                  <a:pt x="35659" y="12211"/>
                  <a:pt x="35864" y="11733"/>
                </a:cubicBezTo>
                <a:cubicBezTo>
                  <a:pt x="36069" y="11187"/>
                  <a:pt x="36342" y="10710"/>
                  <a:pt x="36581" y="10198"/>
                </a:cubicBezTo>
                <a:close/>
                <a:moveTo>
                  <a:pt x="36581" y="13610"/>
                </a:moveTo>
                <a:lnTo>
                  <a:pt x="36581" y="13644"/>
                </a:lnTo>
                <a:cubicBezTo>
                  <a:pt x="36512" y="13951"/>
                  <a:pt x="36444" y="14224"/>
                  <a:pt x="36376" y="14566"/>
                </a:cubicBezTo>
                <a:lnTo>
                  <a:pt x="36171" y="14429"/>
                </a:lnTo>
                <a:lnTo>
                  <a:pt x="36512" y="13610"/>
                </a:lnTo>
                <a:close/>
                <a:moveTo>
                  <a:pt x="39106" y="12962"/>
                </a:moveTo>
                <a:lnTo>
                  <a:pt x="40675" y="15077"/>
                </a:lnTo>
                <a:lnTo>
                  <a:pt x="40437" y="15453"/>
                </a:lnTo>
                <a:cubicBezTo>
                  <a:pt x="39891" y="14668"/>
                  <a:pt x="39447" y="13849"/>
                  <a:pt x="39106" y="12962"/>
                </a:cubicBezTo>
                <a:close/>
                <a:moveTo>
                  <a:pt x="12797" y="12894"/>
                </a:moveTo>
                <a:lnTo>
                  <a:pt x="12797" y="12894"/>
                </a:lnTo>
                <a:cubicBezTo>
                  <a:pt x="13002" y="13849"/>
                  <a:pt x="12456" y="15180"/>
                  <a:pt x="11841" y="15623"/>
                </a:cubicBezTo>
                <a:cubicBezTo>
                  <a:pt x="11876" y="15487"/>
                  <a:pt x="11910" y="15385"/>
                  <a:pt x="11910" y="15282"/>
                </a:cubicBezTo>
                <a:cubicBezTo>
                  <a:pt x="12114" y="14668"/>
                  <a:pt x="12285" y="14088"/>
                  <a:pt x="12490" y="13474"/>
                </a:cubicBezTo>
                <a:cubicBezTo>
                  <a:pt x="12558" y="13269"/>
                  <a:pt x="12660" y="13064"/>
                  <a:pt x="12797" y="12894"/>
                </a:cubicBezTo>
                <a:close/>
                <a:moveTo>
                  <a:pt x="14640" y="10198"/>
                </a:moveTo>
                <a:lnTo>
                  <a:pt x="14640" y="10198"/>
                </a:lnTo>
                <a:cubicBezTo>
                  <a:pt x="14537" y="11426"/>
                  <a:pt x="14469" y="12552"/>
                  <a:pt x="14332" y="13678"/>
                </a:cubicBezTo>
                <a:cubicBezTo>
                  <a:pt x="14230" y="14668"/>
                  <a:pt x="14094" y="15658"/>
                  <a:pt x="13513" y="16408"/>
                </a:cubicBezTo>
                <a:cubicBezTo>
                  <a:pt x="13411" y="16545"/>
                  <a:pt x="13411" y="16750"/>
                  <a:pt x="13513" y="16886"/>
                </a:cubicBezTo>
                <a:cubicBezTo>
                  <a:pt x="13616" y="17091"/>
                  <a:pt x="13582" y="17364"/>
                  <a:pt x="13411" y="17534"/>
                </a:cubicBezTo>
                <a:cubicBezTo>
                  <a:pt x="13343" y="17637"/>
                  <a:pt x="13172" y="17637"/>
                  <a:pt x="13104" y="17671"/>
                </a:cubicBezTo>
                <a:cubicBezTo>
                  <a:pt x="13206" y="16442"/>
                  <a:pt x="13275" y="15248"/>
                  <a:pt x="13377" y="14088"/>
                </a:cubicBezTo>
                <a:cubicBezTo>
                  <a:pt x="13411" y="13951"/>
                  <a:pt x="13445" y="13815"/>
                  <a:pt x="13479" y="13678"/>
                </a:cubicBezTo>
                <a:cubicBezTo>
                  <a:pt x="13616" y="13064"/>
                  <a:pt x="13752" y="12416"/>
                  <a:pt x="13855" y="11802"/>
                </a:cubicBezTo>
                <a:cubicBezTo>
                  <a:pt x="14025" y="11222"/>
                  <a:pt x="14298" y="10676"/>
                  <a:pt x="14640" y="10198"/>
                </a:cubicBezTo>
                <a:close/>
                <a:moveTo>
                  <a:pt x="10647" y="14702"/>
                </a:moveTo>
                <a:cubicBezTo>
                  <a:pt x="10408" y="15658"/>
                  <a:pt x="9419" y="17466"/>
                  <a:pt x="8907" y="17876"/>
                </a:cubicBezTo>
                <a:cubicBezTo>
                  <a:pt x="9077" y="17330"/>
                  <a:pt x="9248" y="16750"/>
                  <a:pt x="9419" y="16169"/>
                </a:cubicBezTo>
                <a:cubicBezTo>
                  <a:pt x="9419" y="16135"/>
                  <a:pt x="9453" y="16067"/>
                  <a:pt x="9487" y="16033"/>
                </a:cubicBezTo>
                <a:lnTo>
                  <a:pt x="10647" y="14702"/>
                </a:lnTo>
                <a:close/>
                <a:moveTo>
                  <a:pt x="11466" y="16784"/>
                </a:moveTo>
                <a:lnTo>
                  <a:pt x="11534" y="16852"/>
                </a:lnTo>
                <a:cubicBezTo>
                  <a:pt x="11466" y="17227"/>
                  <a:pt x="11364" y="17603"/>
                  <a:pt x="11261" y="18012"/>
                </a:cubicBezTo>
                <a:cubicBezTo>
                  <a:pt x="11091" y="17978"/>
                  <a:pt x="10988" y="17910"/>
                  <a:pt x="11091" y="17705"/>
                </a:cubicBezTo>
                <a:lnTo>
                  <a:pt x="11057" y="17705"/>
                </a:lnTo>
                <a:cubicBezTo>
                  <a:pt x="11193" y="17398"/>
                  <a:pt x="11330" y="17091"/>
                  <a:pt x="11466" y="16784"/>
                </a:cubicBezTo>
                <a:close/>
                <a:moveTo>
                  <a:pt x="39208" y="17671"/>
                </a:moveTo>
                <a:cubicBezTo>
                  <a:pt x="39276" y="17876"/>
                  <a:pt x="39276" y="18012"/>
                  <a:pt x="39310" y="18183"/>
                </a:cubicBezTo>
                <a:lnTo>
                  <a:pt x="39242" y="18217"/>
                </a:lnTo>
                <a:cubicBezTo>
                  <a:pt x="39208" y="18114"/>
                  <a:pt x="39174" y="17978"/>
                  <a:pt x="39174" y="17876"/>
                </a:cubicBezTo>
                <a:cubicBezTo>
                  <a:pt x="39140" y="17841"/>
                  <a:pt x="39174" y="17807"/>
                  <a:pt x="39208" y="17705"/>
                </a:cubicBezTo>
                <a:lnTo>
                  <a:pt x="39208" y="17671"/>
                </a:lnTo>
                <a:close/>
                <a:moveTo>
                  <a:pt x="12967" y="18149"/>
                </a:moveTo>
                <a:lnTo>
                  <a:pt x="13000" y="18182"/>
                </a:lnTo>
                <a:lnTo>
                  <a:pt x="13000" y="18182"/>
                </a:lnTo>
                <a:cubicBezTo>
                  <a:pt x="12994" y="18273"/>
                  <a:pt x="12964" y="18368"/>
                  <a:pt x="12933" y="18490"/>
                </a:cubicBezTo>
                <a:lnTo>
                  <a:pt x="12865" y="18456"/>
                </a:lnTo>
                <a:cubicBezTo>
                  <a:pt x="12899" y="18353"/>
                  <a:pt x="12933" y="18251"/>
                  <a:pt x="12967" y="18149"/>
                </a:cubicBezTo>
                <a:close/>
                <a:moveTo>
                  <a:pt x="35011" y="14259"/>
                </a:moveTo>
                <a:cubicBezTo>
                  <a:pt x="34943" y="14566"/>
                  <a:pt x="34909" y="14839"/>
                  <a:pt x="34874" y="15009"/>
                </a:cubicBezTo>
                <a:cubicBezTo>
                  <a:pt x="34704" y="15180"/>
                  <a:pt x="34533" y="15248"/>
                  <a:pt x="34465" y="15385"/>
                </a:cubicBezTo>
                <a:cubicBezTo>
                  <a:pt x="34021" y="16340"/>
                  <a:pt x="33475" y="17261"/>
                  <a:pt x="32827" y="18114"/>
                </a:cubicBezTo>
                <a:cubicBezTo>
                  <a:pt x="32725" y="18285"/>
                  <a:pt x="32588" y="18422"/>
                  <a:pt x="32418" y="18660"/>
                </a:cubicBezTo>
                <a:cubicBezTo>
                  <a:pt x="32418" y="18558"/>
                  <a:pt x="32418" y="18490"/>
                  <a:pt x="32452" y="18422"/>
                </a:cubicBezTo>
                <a:cubicBezTo>
                  <a:pt x="32759" y="17739"/>
                  <a:pt x="33032" y="17091"/>
                  <a:pt x="33339" y="16442"/>
                </a:cubicBezTo>
                <a:cubicBezTo>
                  <a:pt x="33441" y="16272"/>
                  <a:pt x="33510" y="16135"/>
                  <a:pt x="33646" y="16033"/>
                </a:cubicBezTo>
                <a:cubicBezTo>
                  <a:pt x="34158" y="15487"/>
                  <a:pt x="34567" y="14907"/>
                  <a:pt x="34909" y="14259"/>
                </a:cubicBezTo>
                <a:close/>
                <a:moveTo>
                  <a:pt x="23409" y="17603"/>
                </a:moveTo>
                <a:cubicBezTo>
                  <a:pt x="23819" y="17876"/>
                  <a:pt x="24126" y="18251"/>
                  <a:pt x="24330" y="18695"/>
                </a:cubicBezTo>
                <a:cubicBezTo>
                  <a:pt x="23921" y="18422"/>
                  <a:pt x="23614" y="18046"/>
                  <a:pt x="23409" y="17603"/>
                </a:cubicBezTo>
                <a:close/>
                <a:moveTo>
                  <a:pt x="35796" y="15350"/>
                </a:moveTo>
                <a:lnTo>
                  <a:pt x="35796" y="15350"/>
                </a:lnTo>
                <a:cubicBezTo>
                  <a:pt x="35659" y="16477"/>
                  <a:pt x="35250" y="17603"/>
                  <a:pt x="34670" y="18592"/>
                </a:cubicBezTo>
                <a:cubicBezTo>
                  <a:pt x="34636" y="18660"/>
                  <a:pt x="34567" y="18626"/>
                  <a:pt x="34431" y="18695"/>
                </a:cubicBezTo>
                <a:cubicBezTo>
                  <a:pt x="34567" y="18285"/>
                  <a:pt x="34670" y="17910"/>
                  <a:pt x="34772" y="17534"/>
                </a:cubicBezTo>
                <a:cubicBezTo>
                  <a:pt x="34909" y="16647"/>
                  <a:pt x="35420" y="16067"/>
                  <a:pt x="35796" y="15350"/>
                </a:cubicBezTo>
                <a:close/>
                <a:moveTo>
                  <a:pt x="36444" y="18183"/>
                </a:moveTo>
                <a:lnTo>
                  <a:pt x="36444" y="18183"/>
                </a:lnTo>
                <a:cubicBezTo>
                  <a:pt x="36546" y="18524"/>
                  <a:pt x="36512" y="18695"/>
                  <a:pt x="36205" y="18695"/>
                </a:cubicBezTo>
                <a:lnTo>
                  <a:pt x="36444" y="18183"/>
                </a:lnTo>
                <a:close/>
                <a:moveTo>
                  <a:pt x="41801" y="17398"/>
                </a:moveTo>
                <a:lnTo>
                  <a:pt x="43132" y="18831"/>
                </a:lnTo>
                <a:cubicBezTo>
                  <a:pt x="42518" y="18524"/>
                  <a:pt x="42040" y="18012"/>
                  <a:pt x="41801" y="17398"/>
                </a:cubicBezTo>
                <a:close/>
                <a:moveTo>
                  <a:pt x="33680" y="17773"/>
                </a:moveTo>
                <a:lnTo>
                  <a:pt x="34158" y="17910"/>
                </a:lnTo>
                <a:lnTo>
                  <a:pt x="33578" y="19377"/>
                </a:lnTo>
                <a:cubicBezTo>
                  <a:pt x="33480" y="19221"/>
                  <a:pt x="33383" y="19165"/>
                  <a:pt x="33285" y="19165"/>
                </a:cubicBezTo>
                <a:cubicBezTo>
                  <a:pt x="33218" y="19165"/>
                  <a:pt x="33151" y="19192"/>
                  <a:pt x="33084" y="19230"/>
                </a:cubicBezTo>
                <a:lnTo>
                  <a:pt x="33084" y="19230"/>
                </a:lnTo>
                <a:lnTo>
                  <a:pt x="33680" y="17773"/>
                </a:lnTo>
                <a:close/>
                <a:moveTo>
                  <a:pt x="14025" y="17398"/>
                </a:moveTo>
                <a:lnTo>
                  <a:pt x="14025" y="17398"/>
                </a:lnTo>
                <a:cubicBezTo>
                  <a:pt x="14230" y="18353"/>
                  <a:pt x="14025" y="19104"/>
                  <a:pt x="13479" y="19548"/>
                </a:cubicBezTo>
                <a:cubicBezTo>
                  <a:pt x="13309" y="18660"/>
                  <a:pt x="13821" y="18149"/>
                  <a:pt x="14025" y="17398"/>
                </a:cubicBezTo>
                <a:close/>
                <a:moveTo>
                  <a:pt x="39686" y="15760"/>
                </a:moveTo>
                <a:lnTo>
                  <a:pt x="39686" y="15760"/>
                </a:lnTo>
                <a:cubicBezTo>
                  <a:pt x="39754" y="15777"/>
                  <a:pt x="39814" y="15777"/>
                  <a:pt x="39861" y="15777"/>
                </a:cubicBezTo>
                <a:cubicBezTo>
                  <a:pt x="39908" y="15777"/>
                  <a:pt x="39942" y="15777"/>
                  <a:pt x="39959" y="15794"/>
                </a:cubicBezTo>
                <a:cubicBezTo>
                  <a:pt x="40232" y="16238"/>
                  <a:pt x="40505" y="16681"/>
                  <a:pt x="40812" y="17125"/>
                </a:cubicBezTo>
                <a:cubicBezTo>
                  <a:pt x="40505" y="17432"/>
                  <a:pt x="40505" y="17534"/>
                  <a:pt x="40641" y="17807"/>
                </a:cubicBezTo>
                <a:cubicBezTo>
                  <a:pt x="40744" y="18080"/>
                  <a:pt x="40880" y="18387"/>
                  <a:pt x="41051" y="18660"/>
                </a:cubicBezTo>
                <a:cubicBezTo>
                  <a:pt x="41187" y="18933"/>
                  <a:pt x="41324" y="19206"/>
                  <a:pt x="41460" y="19479"/>
                </a:cubicBezTo>
                <a:lnTo>
                  <a:pt x="41392" y="19548"/>
                </a:lnTo>
                <a:cubicBezTo>
                  <a:pt x="40675" y="18353"/>
                  <a:pt x="40095" y="17091"/>
                  <a:pt x="39686" y="15760"/>
                </a:cubicBezTo>
                <a:close/>
                <a:moveTo>
                  <a:pt x="16141" y="17466"/>
                </a:moveTo>
                <a:cubicBezTo>
                  <a:pt x="16004" y="18319"/>
                  <a:pt x="15766" y="19104"/>
                  <a:pt x="15458" y="19889"/>
                </a:cubicBezTo>
                <a:lnTo>
                  <a:pt x="15356" y="19855"/>
                </a:lnTo>
                <a:cubicBezTo>
                  <a:pt x="15390" y="19241"/>
                  <a:pt x="15424" y="18592"/>
                  <a:pt x="15458" y="17876"/>
                </a:cubicBezTo>
                <a:cubicBezTo>
                  <a:pt x="15540" y="17949"/>
                  <a:pt x="15608" y="17980"/>
                  <a:pt x="15668" y="17980"/>
                </a:cubicBezTo>
                <a:cubicBezTo>
                  <a:pt x="15857" y="17980"/>
                  <a:pt x="15959" y="17674"/>
                  <a:pt x="16141" y="17466"/>
                </a:cubicBezTo>
                <a:close/>
                <a:moveTo>
                  <a:pt x="36990" y="17330"/>
                </a:moveTo>
                <a:cubicBezTo>
                  <a:pt x="37195" y="18183"/>
                  <a:pt x="37570" y="19002"/>
                  <a:pt x="37638" y="19923"/>
                </a:cubicBezTo>
                <a:lnTo>
                  <a:pt x="37536" y="19957"/>
                </a:lnTo>
                <a:cubicBezTo>
                  <a:pt x="37400" y="19786"/>
                  <a:pt x="37263" y="19582"/>
                  <a:pt x="37127" y="19411"/>
                </a:cubicBezTo>
                <a:cubicBezTo>
                  <a:pt x="37024" y="19275"/>
                  <a:pt x="36990" y="19138"/>
                  <a:pt x="36990" y="18968"/>
                </a:cubicBezTo>
                <a:lnTo>
                  <a:pt x="36990" y="17330"/>
                </a:lnTo>
                <a:close/>
                <a:moveTo>
                  <a:pt x="11739" y="13440"/>
                </a:moveTo>
                <a:cubicBezTo>
                  <a:pt x="11705" y="14361"/>
                  <a:pt x="11432" y="15248"/>
                  <a:pt x="10988" y="16067"/>
                </a:cubicBezTo>
                <a:cubicBezTo>
                  <a:pt x="10818" y="16272"/>
                  <a:pt x="10749" y="16545"/>
                  <a:pt x="10852" y="16818"/>
                </a:cubicBezTo>
                <a:cubicBezTo>
                  <a:pt x="10852" y="16886"/>
                  <a:pt x="10818" y="17023"/>
                  <a:pt x="10784" y="17091"/>
                </a:cubicBezTo>
                <a:cubicBezTo>
                  <a:pt x="10681" y="17330"/>
                  <a:pt x="10579" y="17534"/>
                  <a:pt x="10511" y="17773"/>
                </a:cubicBezTo>
                <a:cubicBezTo>
                  <a:pt x="10340" y="18149"/>
                  <a:pt x="10340" y="18183"/>
                  <a:pt x="10681" y="18490"/>
                </a:cubicBezTo>
                <a:cubicBezTo>
                  <a:pt x="10476" y="19036"/>
                  <a:pt x="10169" y="19582"/>
                  <a:pt x="9828" y="20059"/>
                </a:cubicBezTo>
                <a:cubicBezTo>
                  <a:pt x="9862" y="19821"/>
                  <a:pt x="9931" y="19616"/>
                  <a:pt x="9999" y="19377"/>
                </a:cubicBezTo>
                <a:cubicBezTo>
                  <a:pt x="10033" y="19172"/>
                  <a:pt x="10033" y="18968"/>
                  <a:pt x="9999" y="18763"/>
                </a:cubicBezTo>
                <a:cubicBezTo>
                  <a:pt x="9965" y="18592"/>
                  <a:pt x="9794" y="18524"/>
                  <a:pt x="9658" y="18387"/>
                </a:cubicBezTo>
                <a:cubicBezTo>
                  <a:pt x="10033" y="17637"/>
                  <a:pt x="10374" y="16886"/>
                  <a:pt x="10749" y="16135"/>
                </a:cubicBezTo>
                <a:cubicBezTo>
                  <a:pt x="10818" y="15965"/>
                  <a:pt x="10886" y="15794"/>
                  <a:pt x="10920" y="15623"/>
                </a:cubicBezTo>
                <a:cubicBezTo>
                  <a:pt x="11057" y="14805"/>
                  <a:pt x="11466" y="14190"/>
                  <a:pt x="11739" y="13440"/>
                </a:cubicBezTo>
                <a:close/>
                <a:moveTo>
                  <a:pt x="41392" y="18046"/>
                </a:moveTo>
                <a:cubicBezTo>
                  <a:pt x="41801" y="18626"/>
                  <a:pt x="42416" y="18968"/>
                  <a:pt x="42552" y="19821"/>
                </a:cubicBezTo>
                <a:lnTo>
                  <a:pt x="42552" y="19855"/>
                </a:lnTo>
                <a:cubicBezTo>
                  <a:pt x="42620" y="20094"/>
                  <a:pt x="42723" y="20332"/>
                  <a:pt x="42825" y="20571"/>
                </a:cubicBezTo>
                <a:lnTo>
                  <a:pt x="42723" y="20640"/>
                </a:lnTo>
                <a:lnTo>
                  <a:pt x="41324" y="18114"/>
                </a:lnTo>
                <a:lnTo>
                  <a:pt x="41392" y="18046"/>
                </a:lnTo>
                <a:close/>
                <a:moveTo>
                  <a:pt x="10272" y="20401"/>
                </a:moveTo>
                <a:lnTo>
                  <a:pt x="10340" y="20503"/>
                </a:lnTo>
                <a:lnTo>
                  <a:pt x="10101" y="20742"/>
                </a:lnTo>
                <a:cubicBezTo>
                  <a:pt x="10169" y="20640"/>
                  <a:pt x="10204" y="20537"/>
                  <a:pt x="10272" y="20401"/>
                </a:cubicBezTo>
                <a:close/>
                <a:moveTo>
                  <a:pt x="33066" y="19275"/>
                </a:moveTo>
                <a:cubicBezTo>
                  <a:pt x="33066" y="19366"/>
                  <a:pt x="33066" y="19457"/>
                  <a:pt x="33066" y="19548"/>
                </a:cubicBezTo>
                <a:cubicBezTo>
                  <a:pt x="32827" y="20094"/>
                  <a:pt x="32418" y="20503"/>
                  <a:pt x="31906" y="20776"/>
                </a:cubicBezTo>
                <a:lnTo>
                  <a:pt x="33066" y="19275"/>
                </a:lnTo>
                <a:close/>
                <a:moveTo>
                  <a:pt x="37229" y="12245"/>
                </a:moveTo>
                <a:cubicBezTo>
                  <a:pt x="37331" y="12348"/>
                  <a:pt x="37400" y="12518"/>
                  <a:pt x="37434" y="12689"/>
                </a:cubicBezTo>
                <a:cubicBezTo>
                  <a:pt x="37673" y="13678"/>
                  <a:pt x="37911" y="14668"/>
                  <a:pt x="38184" y="15623"/>
                </a:cubicBezTo>
                <a:cubicBezTo>
                  <a:pt x="38287" y="16101"/>
                  <a:pt x="38423" y="16545"/>
                  <a:pt x="38594" y="16988"/>
                </a:cubicBezTo>
                <a:cubicBezTo>
                  <a:pt x="38764" y="17295"/>
                  <a:pt x="38764" y="17671"/>
                  <a:pt x="38662" y="17978"/>
                </a:cubicBezTo>
                <a:cubicBezTo>
                  <a:pt x="38560" y="17705"/>
                  <a:pt x="38457" y="17500"/>
                  <a:pt x="38389" y="17261"/>
                </a:cubicBezTo>
                <a:cubicBezTo>
                  <a:pt x="38219" y="16750"/>
                  <a:pt x="38082" y="16204"/>
                  <a:pt x="37911" y="15658"/>
                </a:cubicBezTo>
                <a:cubicBezTo>
                  <a:pt x="37850" y="15505"/>
                  <a:pt x="37762" y="15379"/>
                  <a:pt x="37646" y="15379"/>
                </a:cubicBezTo>
                <a:cubicBezTo>
                  <a:pt x="37632" y="15379"/>
                  <a:pt x="37619" y="15381"/>
                  <a:pt x="37604" y="15385"/>
                </a:cubicBezTo>
                <a:cubicBezTo>
                  <a:pt x="37434" y="15453"/>
                  <a:pt x="37434" y="15623"/>
                  <a:pt x="37468" y="15828"/>
                </a:cubicBezTo>
                <a:cubicBezTo>
                  <a:pt x="37741" y="16681"/>
                  <a:pt x="37980" y="17568"/>
                  <a:pt x="38321" y="18387"/>
                </a:cubicBezTo>
                <a:cubicBezTo>
                  <a:pt x="38492" y="18763"/>
                  <a:pt x="38730" y="19104"/>
                  <a:pt x="39003" y="19411"/>
                </a:cubicBezTo>
                <a:cubicBezTo>
                  <a:pt x="39140" y="19513"/>
                  <a:pt x="39276" y="19684"/>
                  <a:pt x="39345" y="19855"/>
                </a:cubicBezTo>
                <a:cubicBezTo>
                  <a:pt x="39481" y="20298"/>
                  <a:pt x="39652" y="20776"/>
                  <a:pt x="39788" y="21220"/>
                </a:cubicBezTo>
                <a:cubicBezTo>
                  <a:pt x="39856" y="21322"/>
                  <a:pt x="39856" y="21459"/>
                  <a:pt x="39891" y="21595"/>
                </a:cubicBezTo>
                <a:cubicBezTo>
                  <a:pt x="39515" y="21186"/>
                  <a:pt x="39174" y="20776"/>
                  <a:pt x="38901" y="20298"/>
                </a:cubicBezTo>
                <a:cubicBezTo>
                  <a:pt x="38560" y="19889"/>
                  <a:pt x="38287" y="19377"/>
                  <a:pt x="38184" y="18831"/>
                </a:cubicBezTo>
                <a:cubicBezTo>
                  <a:pt x="38150" y="18763"/>
                  <a:pt x="38116" y="18626"/>
                  <a:pt x="38082" y="18626"/>
                </a:cubicBezTo>
                <a:cubicBezTo>
                  <a:pt x="37809" y="18524"/>
                  <a:pt x="37775" y="18251"/>
                  <a:pt x="37741" y="18012"/>
                </a:cubicBezTo>
                <a:cubicBezTo>
                  <a:pt x="37604" y="17364"/>
                  <a:pt x="37468" y="16715"/>
                  <a:pt x="37331" y="16067"/>
                </a:cubicBezTo>
                <a:cubicBezTo>
                  <a:pt x="37331" y="15999"/>
                  <a:pt x="37365" y="15931"/>
                  <a:pt x="37297" y="15862"/>
                </a:cubicBezTo>
                <a:cubicBezTo>
                  <a:pt x="37263" y="15760"/>
                  <a:pt x="37161" y="15692"/>
                  <a:pt x="37092" y="15658"/>
                </a:cubicBezTo>
                <a:cubicBezTo>
                  <a:pt x="37024" y="15658"/>
                  <a:pt x="36922" y="15760"/>
                  <a:pt x="36922" y="15828"/>
                </a:cubicBezTo>
                <a:cubicBezTo>
                  <a:pt x="36888" y="16067"/>
                  <a:pt x="36785" y="16272"/>
                  <a:pt x="36615" y="16442"/>
                </a:cubicBezTo>
                <a:cubicBezTo>
                  <a:pt x="36546" y="16477"/>
                  <a:pt x="36546" y="16579"/>
                  <a:pt x="36546" y="16647"/>
                </a:cubicBezTo>
                <a:cubicBezTo>
                  <a:pt x="36376" y="17364"/>
                  <a:pt x="36035" y="18080"/>
                  <a:pt x="35557" y="18660"/>
                </a:cubicBezTo>
                <a:cubicBezTo>
                  <a:pt x="35557" y="18626"/>
                  <a:pt x="35557" y="18558"/>
                  <a:pt x="35557" y="18524"/>
                </a:cubicBezTo>
                <a:cubicBezTo>
                  <a:pt x="35898" y="17773"/>
                  <a:pt x="36103" y="16988"/>
                  <a:pt x="36239" y="16204"/>
                </a:cubicBezTo>
                <a:cubicBezTo>
                  <a:pt x="36274" y="16101"/>
                  <a:pt x="36308" y="16033"/>
                  <a:pt x="36342" y="15965"/>
                </a:cubicBezTo>
                <a:cubicBezTo>
                  <a:pt x="36888" y="15009"/>
                  <a:pt x="37161" y="13917"/>
                  <a:pt x="37161" y="12825"/>
                </a:cubicBezTo>
                <a:cubicBezTo>
                  <a:pt x="37195" y="12655"/>
                  <a:pt x="37229" y="12416"/>
                  <a:pt x="37229" y="12245"/>
                </a:cubicBezTo>
                <a:close/>
                <a:moveTo>
                  <a:pt x="10101" y="20742"/>
                </a:moveTo>
                <a:lnTo>
                  <a:pt x="10101" y="20742"/>
                </a:lnTo>
                <a:cubicBezTo>
                  <a:pt x="9999" y="21151"/>
                  <a:pt x="9726" y="21459"/>
                  <a:pt x="9350" y="21629"/>
                </a:cubicBezTo>
                <a:cubicBezTo>
                  <a:pt x="9555" y="21288"/>
                  <a:pt x="9828" y="21015"/>
                  <a:pt x="10101" y="20742"/>
                </a:cubicBezTo>
                <a:close/>
                <a:moveTo>
                  <a:pt x="12967" y="19309"/>
                </a:moveTo>
                <a:cubicBezTo>
                  <a:pt x="12899" y="20332"/>
                  <a:pt x="12694" y="21288"/>
                  <a:pt x="12046" y="22004"/>
                </a:cubicBezTo>
                <a:lnTo>
                  <a:pt x="12285" y="19957"/>
                </a:lnTo>
                <a:cubicBezTo>
                  <a:pt x="12353" y="19377"/>
                  <a:pt x="12456" y="19309"/>
                  <a:pt x="12967" y="19309"/>
                </a:cubicBezTo>
                <a:close/>
                <a:moveTo>
                  <a:pt x="17267" y="22004"/>
                </a:moveTo>
                <a:lnTo>
                  <a:pt x="17267" y="22004"/>
                </a:lnTo>
                <a:cubicBezTo>
                  <a:pt x="17642" y="22141"/>
                  <a:pt x="17642" y="22175"/>
                  <a:pt x="17574" y="22721"/>
                </a:cubicBezTo>
                <a:lnTo>
                  <a:pt x="17267" y="22004"/>
                </a:lnTo>
                <a:close/>
                <a:moveTo>
                  <a:pt x="39686" y="17330"/>
                </a:moveTo>
                <a:cubicBezTo>
                  <a:pt x="40334" y="18660"/>
                  <a:pt x="40846" y="20128"/>
                  <a:pt x="41972" y="20981"/>
                </a:cubicBezTo>
                <a:cubicBezTo>
                  <a:pt x="41945" y="21145"/>
                  <a:pt x="41939" y="21310"/>
                  <a:pt x="41920" y="21475"/>
                </a:cubicBezTo>
                <a:lnTo>
                  <a:pt x="41920" y="21475"/>
                </a:lnTo>
                <a:cubicBezTo>
                  <a:pt x="41901" y="21361"/>
                  <a:pt x="41890" y="21247"/>
                  <a:pt x="41836" y="21220"/>
                </a:cubicBezTo>
                <a:cubicBezTo>
                  <a:pt x="41699" y="21151"/>
                  <a:pt x="41563" y="21117"/>
                  <a:pt x="41392" y="21117"/>
                </a:cubicBezTo>
                <a:cubicBezTo>
                  <a:pt x="41290" y="20810"/>
                  <a:pt x="41187" y="20503"/>
                  <a:pt x="41051" y="20230"/>
                </a:cubicBezTo>
                <a:cubicBezTo>
                  <a:pt x="40982" y="20059"/>
                  <a:pt x="40880" y="19957"/>
                  <a:pt x="40778" y="19821"/>
                </a:cubicBezTo>
                <a:cubicBezTo>
                  <a:pt x="40734" y="19788"/>
                  <a:pt x="40690" y="19773"/>
                  <a:pt x="40649" y="19773"/>
                </a:cubicBezTo>
                <a:cubicBezTo>
                  <a:pt x="40561" y="19773"/>
                  <a:pt x="40483" y="19841"/>
                  <a:pt x="40437" y="19957"/>
                </a:cubicBezTo>
                <a:cubicBezTo>
                  <a:pt x="40334" y="20128"/>
                  <a:pt x="40334" y="20298"/>
                  <a:pt x="40471" y="20367"/>
                </a:cubicBezTo>
                <a:cubicBezTo>
                  <a:pt x="40641" y="20503"/>
                  <a:pt x="40778" y="20674"/>
                  <a:pt x="40812" y="20878"/>
                </a:cubicBezTo>
                <a:cubicBezTo>
                  <a:pt x="40948" y="21288"/>
                  <a:pt x="41119" y="21731"/>
                  <a:pt x="41255" y="22141"/>
                </a:cubicBezTo>
                <a:cubicBezTo>
                  <a:pt x="41324" y="22312"/>
                  <a:pt x="41358" y="22482"/>
                  <a:pt x="41426" y="22721"/>
                </a:cubicBezTo>
                <a:cubicBezTo>
                  <a:pt x="41406" y="22724"/>
                  <a:pt x="41386" y="22725"/>
                  <a:pt x="41366" y="22725"/>
                </a:cubicBezTo>
                <a:cubicBezTo>
                  <a:pt x="41109" y="22725"/>
                  <a:pt x="40841" y="22530"/>
                  <a:pt x="40778" y="22277"/>
                </a:cubicBezTo>
                <a:lnTo>
                  <a:pt x="39993" y="20298"/>
                </a:lnTo>
                <a:cubicBezTo>
                  <a:pt x="40334" y="20025"/>
                  <a:pt x="40334" y="20025"/>
                  <a:pt x="40198" y="19582"/>
                </a:cubicBezTo>
                <a:cubicBezTo>
                  <a:pt x="40061" y="19206"/>
                  <a:pt x="39959" y="18831"/>
                  <a:pt x="39891" y="18456"/>
                </a:cubicBezTo>
                <a:cubicBezTo>
                  <a:pt x="39822" y="18080"/>
                  <a:pt x="39754" y="17705"/>
                  <a:pt x="39686" y="17330"/>
                </a:cubicBezTo>
                <a:close/>
                <a:moveTo>
                  <a:pt x="11534" y="21527"/>
                </a:moveTo>
                <a:lnTo>
                  <a:pt x="11637" y="21561"/>
                </a:lnTo>
                <a:cubicBezTo>
                  <a:pt x="11500" y="22175"/>
                  <a:pt x="11398" y="22789"/>
                  <a:pt x="11261" y="23472"/>
                </a:cubicBezTo>
                <a:lnTo>
                  <a:pt x="11022" y="22653"/>
                </a:lnTo>
                <a:lnTo>
                  <a:pt x="11534" y="21527"/>
                </a:lnTo>
                <a:close/>
                <a:moveTo>
                  <a:pt x="41497" y="23394"/>
                </a:moveTo>
                <a:cubicBezTo>
                  <a:pt x="41526" y="23394"/>
                  <a:pt x="41559" y="23407"/>
                  <a:pt x="41597" y="23438"/>
                </a:cubicBezTo>
                <a:cubicBezTo>
                  <a:pt x="41767" y="23540"/>
                  <a:pt x="41801" y="23779"/>
                  <a:pt x="41767" y="24086"/>
                </a:cubicBezTo>
                <a:lnTo>
                  <a:pt x="41290" y="23745"/>
                </a:lnTo>
                <a:cubicBezTo>
                  <a:pt x="41343" y="23559"/>
                  <a:pt x="41396" y="23394"/>
                  <a:pt x="41497" y="23394"/>
                </a:cubicBezTo>
                <a:close/>
                <a:moveTo>
                  <a:pt x="36615" y="23438"/>
                </a:moveTo>
                <a:lnTo>
                  <a:pt x="36615" y="23438"/>
                </a:lnTo>
                <a:cubicBezTo>
                  <a:pt x="36649" y="24018"/>
                  <a:pt x="36649" y="24018"/>
                  <a:pt x="36410" y="24188"/>
                </a:cubicBezTo>
                <a:cubicBezTo>
                  <a:pt x="36512" y="23915"/>
                  <a:pt x="36444" y="23642"/>
                  <a:pt x="36615" y="23438"/>
                </a:cubicBezTo>
                <a:close/>
                <a:moveTo>
                  <a:pt x="24501" y="22960"/>
                </a:moveTo>
                <a:lnTo>
                  <a:pt x="25968" y="23950"/>
                </a:lnTo>
                <a:lnTo>
                  <a:pt x="25661" y="24291"/>
                </a:lnTo>
                <a:lnTo>
                  <a:pt x="24433" y="23096"/>
                </a:lnTo>
                <a:lnTo>
                  <a:pt x="24501" y="22960"/>
                </a:lnTo>
                <a:close/>
                <a:moveTo>
                  <a:pt x="12729" y="15487"/>
                </a:moveTo>
                <a:lnTo>
                  <a:pt x="12831" y="15555"/>
                </a:lnTo>
                <a:lnTo>
                  <a:pt x="12456" y="18114"/>
                </a:lnTo>
                <a:cubicBezTo>
                  <a:pt x="12046" y="18319"/>
                  <a:pt x="12046" y="18319"/>
                  <a:pt x="11978" y="18729"/>
                </a:cubicBezTo>
                <a:cubicBezTo>
                  <a:pt x="11978" y="18968"/>
                  <a:pt x="11910" y="19206"/>
                  <a:pt x="11739" y="19377"/>
                </a:cubicBezTo>
                <a:cubicBezTo>
                  <a:pt x="11705" y="19445"/>
                  <a:pt x="11671" y="19513"/>
                  <a:pt x="11705" y="19616"/>
                </a:cubicBezTo>
                <a:cubicBezTo>
                  <a:pt x="11978" y="20094"/>
                  <a:pt x="11705" y="20503"/>
                  <a:pt x="11705" y="20981"/>
                </a:cubicBezTo>
                <a:cubicBezTo>
                  <a:pt x="11557" y="20877"/>
                  <a:pt x="11467" y="20819"/>
                  <a:pt x="11401" y="20819"/>
                </a:cubicBezTo>
                <a:cubicBezTo>
                  <a:pt x="11315" y="20819"/>
                  <a:pt x="11270" y="20919"/>
                  <a:pt x="11193" y="21151"/>
                </a:cubicBezTo>
                <a:lnTo>
                  <a:pt x="11193" y="21117"/>
                </a:lnTo>
                <a:cubicBezTo>
                  <a:pt x="10715" y="22312"/>
                  <a:pt x="10067" y="23438"/>
                  <a:pt x="9282" y="24461"/>
                </a:cubicBezTo>
                <a:lnTo>
                  <a:pt x="9214" y="24393"/>
                </a:lnTo>
                <a:cubicBezTo>
                  <a:pt x="9282" y="24222"/>
                  <a:pt x="9385" y="24052"/>
                  <a:pt x="9453" y="23847"/>
                </a:cubicBezTo>
                <a:cubicBezTo>
                  <a:pt x="9521" y="23642"/>
                  <a:pt x="9589" y="23438"/>
                  <a:pt x="9658" y="23233"/>
                </a:cubicBezTo>
                <a:cubicBezTo>
                  <a:pt x="9658" y="23096"/>
                  <a:pt x="9623" y="22994"/>
                  <a:pt x="9521" y="22892"/>
                </a:cubicBezTo>
                <a:cubicBezTo>
                  <a:pt x="9516" y="22887"/>
                  <a:pt x="9510" y="22885"/>
                  <a:pt x="9502" y="22885"/>
                </a:cubicBezTo>
                <a:cubicBezTo>
                  <a:pt x="9451" y="22885"/>
                  <a:pt x="9341" y="22969"/>
                  <a:pt x="9282" y="23028"/>
                </a:cubicBezTo>
                <a:cubicBezTo>
                  <a:pt x="9214" y="23131"/>
                  <a:pt x="9146" y="23267"/>
                  <a:pt x="9112" y="23369"/>
                </a:cubicBezTo>
                <a:lnTo>
                  <a:pt x="9009" y="23335"/>
                </a:lnTo>
                <a:cubicBezTo>
                  <a:pt x="9077" y="23062"/>
                  <a:pt x="9146" y="22789"/>
                  <a:pt x="9180" y="22619"/>
                </a:cubicBezTo>
                <a:cubicBezTo>
                  <a:pt x="9350" y="22550"/>
                  <a:pt x="9521" y="22448"/>
                  <a:pt x="9658" y="22346"/>
                </a:cubicBezTo>
                <a:cubicBezTo>
                  <a:pt x="9965" y="22004"/>
                  <a:pt x="10272" y="21629"/>
                  <a:pt x="10511" y="21220"/>
                </a:cubicBezTo>
                <a:cubicBezTo>
                  <a:pt x="11261" y="19855"/>
                  <a:pt x="11739" y="18353"/>
                  <a:pt x="12012" y="16818"/>
                </a:cubicBezTo>
                <a:cubicBezTo>
                  <a:pt x="12012" y="16545"/>
                  <a:pt x="12114" y="16306"/>
                  <a:pt x="12251" y="16101"/>
                </a:cubicBezTo>
                <a:cubicBezTo>
                  <a:pt x="12422" y="15896"/>
                  <a:pt x="12592" y="15692"/>
                  <a:pt x="12729" y="15487"/>
                </a:cubicBezTo>
                <a:close/>
                <a:moveTo>
                  <a:pt x="35659" y="19445"/>
                </a:moveTo>
                <a:lnTo>
                  <a:pt x="35728" y="19513"/>
                </a:lnTo>
                <a:cubicBezTo>
                  <a:pt x="35523" y="20674"/>
                  <a:pt x="35216" y="21800"/>
                  <a:pt x="34772" y="22926"/>
                </a:cubicBezTo>
                <a:cubicBezTo>
                  <a:pt x="34671" y="22881"/>
                  <a:pt x="34585" y="22861"/>
                  <a:pt x="34512" y="22861"/>
                </a:cubicBezTo>
                <a:cubicBezTo>
                  <a:pt x="34143" y="22861"/>
                  <a:pt x="34096" y="23369"/>
                  <a:pt x="33953" y="23711"/>
                </a:cubicBezTo>
                <a:cubicBezTo>
                  <a:pt x="33802" y="23642"/>
                  <a:pt x="33717" y="23601"/>
                  <a:pt x="33654" y="23601"/>
                </a:cubicBezTo>
                <a:cubicBezTo>
                  <a:pt x="33561" y="23601"/>
                  <a:pt x="33516" y="23691"/>
                  <a:pt x="33373" y="23915"/>
                </a:cubicBezTo>
                <a:cubicBezTo>
                  <a:pt x="33237" y="24222"/>
                  <a:pt x="33066" y="24495"/>
                  <a:pt x="32895" y="24768"/>
                </a:cubicBezTo>
                <a:cubicBezTo>
                  <a:pt x="32895" y="24598"/>
                  <a:pt x="32964" y="24427"/>
                  <a:pt x="32964" y="24325"/>
                </a:cubicBezTo>
                <a:cubicBezTo>
                  <a:pt x="32964" y="24052"/>
                  <a:pt x="33066" y="23779"/>
                  <a:pt x="33305" y="23642"/>
                </a:cubicBezTo>
                <a:cubicBezTo>
                  <a:pt x="33578" y="23335"/>
                  <a:pt x="33817" y="23062"/>
                  <a:pt x="34090" y="22789"/>
                </a:cubicBezTo>
                <a:cubicBezTo>
                  <a:pt x="34192" y="22653"/>
                  <a:pt x="34328" y="22482"/>
                  <a:pt x="34192" y="22277"/>
                </a:cubicBezTo>
                <a:cubicBezTo>
                  <a:pt x="34156" y="22206"/>
                  <a:pt x="34107" y="22180"/>
                  <a:pt x="34057" y="22180"/>
                </a:cubicBezTo>
                <a:cubicBezTo>
                  <a:pt x="33963" y="22180"/>
                  <a:pt x="33861" y="22267"/>
                  <a:pt x="33817" y="22312"/>
                </a:cubicBezTo>
                <a:cubicBezTo>
                  <a:pt x="33714" y="22414"/>
                  <a:pt x="33612" y="22482"/>
                  <a:pt x="33544" y="22585"/>
                </a:cubicBezTo>
                <a:lnTo>
                  <a:pt x="33544" y="22550"/>
                </a:lnTo>
                <a:cubicBezTo>
                  <a:pt x="33817" y="22004"/>
                  <a:pt x="33817" y="22004"/>
                  <a:pt x="33646" y="21527"/>
                </a:cubicBezTo>
                <a:lnTo>
                  <a:pt x="33646" y="21527"/>
                </a:lnTo>
                <a:cubicBezTo>
                  <a:pt x="33685" y="21533"/>
                  <a:pt x="33722" y="21536"/>
                  <a:pt x="33758" y="21536"/>
                </a:cubicBezTo>
                <a:cubicBezTo>
                  <a:pt x="34089" y="21536"/>
                  <a:pt x="34246" y="21262"/>
                  <a:pt x="34431" y="21015"/>
                </a:cubicBezTo>
                <a:cubicBezTo>
                  <a:pt x="34499" y="20913"/>
                  <a:pt x="34533" y="20810"/>
                  <a:pt x="34601" y="20742"/>
                </a:cubicBezTo>
                <a:cubicBezTo>
                  <a:pt x="34943" y="20298"/>
                  <a:pt x="35284" y="19855"/>
                  <a:pt x="35659" y="19445"/>
                </a:cubicBezTo>
                <a:close/>
                <a:moveTo>
                  <a:pt x="42586" y="21356"/>
                </a:moveTo>
                <a:cubicBezTo>
                  <a:pt x="42655" y="21493"/>
                  <a:pt x="42757" y="21595"/>
                  <a:pt x="42859" y="21731"/>
                </a:cubicBezTo>
                <a:cubicBezTo>
                  <a:pt x="43166" y="22380"/>
                  <a:pt x="43644" y="22960"/>
                  <a:pt x="44190" y="23438"/>
                </a:cubicBezTo>
                <a:cubicBezTo>
                  <a:pt x="43951" y="23711"/>
                  <a:pt x="44054" y="23915"/>
                  <a:pt x="44190" y="24154"/>
                </a:cubicBezTo>
                <a:cubicBezTo>
                  <a:pt x="44327" y="24393"/>
                  <a:pt x="44463" y="24666"/>
                  <a:pt x="44634" y="24905"/>
                </a:cubicBezTo>
                <a:lnTo>
                  <a:pt x="44531" y="24973"/>
                </a:lnTo>
                <a:cubicBezTo>
                  <a:pt x="44463" y="24905"/>
                  <a:pt x="44361" y="24803"/>
                  <a:pt x="44292" y="24734"/>
                </a:cubicBezTo>
                <a:cubicBezTo>
                  <a:pt x="43542" y="23677"/>
                  <a:pt x="42962" y="22550"/>
                  <a:pt x="42586" y="21356"/>
                </a:cubicBezTo>
                <a:close/>
                <a:moveTo>
                  <a:pt x="22112" y="23540"/>
                </a:moveTo>
                <a:lnTo>
                  <a:pt x="22112" y="23540"/>
                </a:lnTo>
                <a:cubicBezTo>
                  <a:pt x="22624" y="23881"/>
                  <a:pt x="22590" y="24495"/>
                  <a:pt x="22863" y="25041"/>
                </a:cubicBezTo>
                <a:cubicBezTo>
                  <a:pt x="22454" y="24768"/>
                  <a:pt x="22317" y="24461"/>
                  <a:pt x="22112" y="23540"/>
                </a:cubicBezTo>
                <a:close/>
                <a:moveTo>
                  <a:pt x="41733" y="24768"/>
                </a:moveTo>
                <a:lnTo>
                  <a:pt x="41733" y="24768"/>
                </a:lnTo>
                <a:cubicBezTo>
                  <a:pt x="42006" y="24837"/>
                  <a:pt x="41972" y="25076"/>
                  <a:pt x="42006" y="25314"/>
                </a:cubicBezTo>
                <a:lnTo>
                  <a:pt x="41733" y="24768"/>
                </a:lnTo>
                <a:close/>
                <a:moveTo>
                  <a:pt x="32110" y="24837"/>
                </a:moveTo>
                <a:lnTo>
                  <a:pt x="32110" y="24837"/>
                </a:lnTo>
                <a:cubicBezTo>
                  <a:pt x="31872" y="25349"/>
                  <a:pt x="31565" y="25826"/>
                  <a:pt x="31189" y="26236"/>
                </a:cubicBezTo>
                <a:cubicBezTo>
                  <a:pt x="31155" y="26031"/>
                  <a:pt x="31121" y="25895"/>
                  <a:pt x="31087" y="25758"/>
                </a:cubicBezTo>
                <a:cubicBezTo>
                  <a:pt x="31428" y="25451"/>
                  <a:pt x="31701" y="25007"/>
                  <a:pt x="32110" y="24837"/>
                </a:cubicBezTo>
                <a:close/>
                <a:moveTo>
                  <a:pt x="34909" y="24154"/>
                </a:moveTo>
                <a:lnTo>
                  <a:pt x="34909" y="24154"/>
                </a:lnTo>
                <a:cubicBezTo>
                  <a:pt x="34772" y="24564"/>
                  <a:pt x="34601" y="24939"/>
                  <a:pt x="34465" y="25349"/>
                </a:cubicBezTo>
                <a:cubicBezTo>
                  <a:pt x="34328" y="25758"/>
                  <a:pt x="34192" y="26202"/>
                  <a:pt x="34056" y="26611"/>
                </a:cubicBezTo>
                <a:lnTo>
                  <a:pt x="33987" y="26577"/>
                </a:lnTo>
                <a:cubicBezTo>
                  <a:pt x="34124" y="26031"/>
                  <a:pt x="34260" y="25519"/>
                  <a:pt x="34363" y="24973"/>
                </a:cubicBezTo>
                <a:cubicBezTo>
                  <a:pt x="34397" y="24598"/>
                  <a:pt x="34601" y="24291"/>
                  <a:pt x="34909" y="24154"/>
                </a:cubicBezTo>
                <a:close/>
                <a:moveTo>
                  <a:pt x="42791" y="25349"/>
                </a:moveTo>
                <a:lnTo>
                  <a:pt x="42791" y="25349"/>
                </a:lnTo>
                <a:cubicBezTo>
                  <a:pt x="43030" y="25758"/>
                  <a:pt x="43269" y="26168"/>
                  <a:pt x="43542" y="26611"/>
                </a:cubicBezTo>
                <a:cubicBezTo>
                  <a:pt x="42893" y="26475"/>
                  <a:pt x="42518" y="25826"/>
                  <a:pt x="42791" y="25349"/>
                </a:cubicBezTo>
                <a:close/>
                <a:moveTo>
                  <a:pt x="19587" y="17295"/>
                </a:moveTo>
                <a:cubicBezTo>
                  <a:pt x="19758" y="17568"/>
                  <a:pt x="19997" y="17841"/>
                  <a:pt x="20167" y="18149"/>
                </a:cubicBezTo>
                <a:cubicBezTo>
                  <a:pt x="20577" y="18763"/>
                  <a:pt x="20952" y="19411"/>
                  <a:pt x="21328" y="20025"/>
                </a:cubicBezTo>
                <a:cubicBezTo>
                  <a:pt x="21601" y="20571"/>
                  <a:pt x="22044" y="21049"/>
                  <a:pt x="22590" y="21390"/>
                </a:cubicBezTo>
                <a:cubicBezTo>
                  <a:pt x="22693" y="21493"/>
                  <a:pt x="22795" y="21595"/>
                  <a:pt x="22863" y="21731"/>
                </a:cubicBezTo>
                <a:cubicBezTo>
                  <a:pt x="23000" y="21970"/>
                  <a:pt x="23170" y="22175"/>
                  <a:pt x="23307" y="22380"/>
                </a:cubicBezTo>
                <a:cubicBezTo>
                  <a:pt x="23289" y="22384"/>
                  <a:pt x="23270" y="22386"/>
                  <a:pt x="23250" y="22386"/>
                </a:cubicBezTo>
                <a:cubicBezTo>
                  <a:pt x="23197" y="22386"/>
                  <a:pt x="23137" y="22375"/>
                  <a:pt x="23080" y="22375"/>
                </a:cubicBezTo>
                <a:cubicBezTo>
                  <a:pt x="22986" y="22375"/>
                  <a:pt x="22900" y="22403"/>
                  <a:pt x="22863" y="22550"/>
                </a:cubicBezTo>
                <a:cubicBezTo>
                  <a:pt x="22863" y="22721"/>
                  <a:pt x="22931" y="22926"/>
                  <a:pt x="23000" y="23062"/>
                </a:cubicBezTo>
                <a:cubicBezTo>
                  <a:pt x="23034" y="23165"/>
                  <a:pt x="23068" y="23233"/>
                  <a:pt x="23102" y="23301"/>
                </a:cubicBezTo>
                <a:cubicBezTo>
                  <a:pt x="23580" y="23950"/>
                  <a:pt x="24057" y="24598"/>
                  <a:pt x="24535" y="25246"/>
                </a:cubicBezTo>
                <a:cubicBezTo>
                  <a:pt x="24842" y="25758"/>
                  <a:pt x="25081" y="26338"/>
                  <a:pt x="25218" y="26952"/>
                </a:cubicBezTo>
                <a:cubicBezTo>
                  <a:pt x="24569" y="26236"/>
                  <a:pt x="23955" y="25451"/>
                  <a:pt x="23409" y="24632"/>
                </a:cubicBezTo>
                <a:cubicBezTo>
                  <a:pt x="23102" y="24188"/>
                  <a:pt x="22863" y="23677"/>
                  <a:pt x="22761" y="23131"/>
                </a:cubicBezTo>
                <a:cubicBezTo>
                  <a:pt x="22658" y="22823"/>
                  <a:pt x="22590" y="22482"/>
                  <a:pt x="22522" y="22209"/>
                </a:cubicBezTo>
                <a:cubicBezTo>
                  <a:pt x="22474" y="22016"/>
                  <a:pt x="22425" y="21925"/>
                  <a:pt x="22340" y="21925"/>
                </a:cubicBezTo>
                <a:cubicBezTo>
                  <a:pt x="22306" y="21925"/>
                  <a:pt x="22265" y="21941"/>
                  <a:pt x="22215" y="21970"/>
                </a:cubicBezTo>
                <a:cubicBezTo>
                  <a:pt x="22147" y="22004"/>
                  <a:pt x="22112" y="22073"/>
                  <a:pt x="22010" y="22209"/>
                </a:cubicBezTo>
                <a:cubicBezTo>
                  <a:pt x="21805" y="21629"/>
                  <a:pt x="21601" y="21151"/>
                  <a:pt x="21430" y="20640"/>
                </a:cubicBezTo>
                <a:cubicBezTo>
                  <a:pt x="21396" y="20571"/>
                  <a:pt x="21362" y="20435"/>
                  <a:pt x="21328" y="20435"/>
                </a:cubicBezTo>
                <a:cubicBezTo>
                  <a:pt x="20918" y="20332"/>
                  <a:pt x="20816" y="19821"/>
                  <a:pt x="20543" y="19513"/>
                </a:cubicBezTo>
                <a:cubicBezTo>
                  <a:pt x="20406" y="19377"/>
                  <a:pt x="20304" y="19172"/>
                  <a:pt x="20167" y="19036"/>
                </a:cubicBezTo>
                <a:cubicBezTo>
                  <a:pt x="20091" y="18978"/>
                  <a:pt x="20015" y="18932"/>
                  <a:pt x="19938" y="18932"/>
                </a:cubicBezTo>
                <a:cubicBezTo>
                  <a:pt x="19878" y="18932"/>
                  <a:pt x="19818" y="18961"/>
                  <a:pt x="19758" y="19036"/>
                </a:cubicBezTo>
                <a:cubicBezTo>
                  <a:pt x="19656" y="19206"/>
                  <a:pt x="19792" y="19343"/>
                  <a:pt x="19860" y="19479"/>
                </a:cubicBezTo>
                <a:cubicBezTo>
                  <a:pt x="20167" y="19855"/>
                  <a:pt x="20406" y="20230"/>
                  <a:pt x="20679" y="20640"/>
                </a:cubicBezTo>
                <a:cubicBezTo>
                  <a:pt x="20713" y="20708"/>
                  <a:pt x="20782" y="20810"/>
                  <a:pt x="20782" y="20878"/>
                </a:cubicBezTo>
                <a:cubicBezTo>
                  <a:pt x="20918" y="21527"/>
                  <a:pt x="21089" y="22175"/>
                  <a:pt x="21328" y="22789"/>
                </a:cubicBezTo>
                <a:cubicBezTo>
                  <a:pt x="21362" y="22926"/>
                  <a:pt x="21396" y="23096"/>
                  <a:pt x="21464" y="23301"/>
                </a:cubicBezTo>
                <a:cubicBezTo>
                  <a:pt x="21225" y="23301"/>
                  <a:pt x="20986" y="23199"/>
                  <a:pt x="20918" y="22994"/>
                </a:cubicBezTo>
                <a:cubicBezTo>
                  <a:pt x="20782" y="22823"/>
                  <a:pt x="20679" y="22619"/>
                  <a:pt x="20577" y="22448"/>
                </a:cubicBezTo>
                <a:cubicBezTo>
                  <a:pt x="19963" y="20981"/>
                  <a:pt x="19485" y="19479"/>
                  <a:pt x="19144" y="17944"/>
                </a:cubicBezTo>
                <a:cubicBezTo>
                  <a:pt x="19110" y="17807"/>
                  <a:pt x="19110" y="17637"/>
                  <a:pt x="19110" y="17500"/>
                </a:cubicBezTo>
                <a:lnTo>
                  <a:pt x="19587" y="17295"/>
                </a:lnTo>
                <a:close/>
                <a:moveTo>
                  <a:pt x="8775" y="25753"/>
                </a:moveTo>
                <a:cubicBezTo>
                  <a:pt x="8796" y="25753"/>
                  <a:pt x="8817" y="25755"/>
                  <a:pt x="8839" y="25758"/>
                </a:cubicBezTo>
                <a:cubicBezTo>
                  <a:pt x="8463" y="26475"/>
                  <a:pt x="8088" y="27123"/>
                  <a:pt x="7713" y="27771"/>
                </a:cubicBezTo>
                <a:lnTo>
                  <a:pt x="7644" y="27703"/>
                </a:lnTo>
                <a:lnTo>
                  <a:pt x="8361" y="26065"/>
                </a:lnTo>
                <a:cubicBezTo>
                  <a:pt x="8422" y="25882"/>
                  <a:pt x="8593" y="25753"/>
                  <a:pt x="8775" y="25753"/>
                </a:cubicBezTo>
                <a:close/>
                <a:moveTo>
                  <a:pt x="20577" y="27259"/>
                </a:moveTo>
                <a:lnTo>
                  <a:pt x="20782" y="27771"/>
                </a:lnTo>
                <a:lnTo>
                  <a:pt x="20713" y="27840"/>
                </a:lnTo>
                <a:lnTo>
                  <a:pt x="20475" y="27362"/>
                </a:lnTo>
                <a:lnTo>
                  <a:pt x="20577" y="27259"/>
                </a:lnTo>
                <a:close/>
                <a:moveTo>
                  <a:pt x="19280" y="27123"/>
                </a:moveTo>
                <a:lnTo>
                  <a:pt x="19894" y="27157"/>
                </a:lnTo>
                <a:cubicBezTo>
                  <a:pt x="19929" y="27328"/>
                  <a:pt x="19963" y="27464"/>
                  <a:pt x="19997" y="27567"/>
                </a:cubicBezTo>
                <a:lnTo>
                  <a:pt x="19553" y="28010"/>
                </a:lnTo>
                <a:lnTo>
                  <a:pt x="19280" y="27123"/>
                </a:lnTo>
                <a:close/>
                <a:moveTo>
                  <a:pt x="23000" y="25519"/>
                </a:moveTo>
                <a:lnTo>
                  <a:pt x="24023" y="27942"/>
                </a:lnTo>
                <a:lnTo>
                  <a:pt x="23921" y="28010"/>
                </a:lnTo>
                <a:cubicBezTo>
                  <a:pt x="23580" y="27328"/>
                  <a:pt x="23239" y="26611"/>
                  <a:pt x="22897" y="25929"/>
                </a:cubicBezTo>
                <a:cubicBezTo>
                  <a:pt x="22829" y="25758"/>
                  <a:pt x="22795" y="25622"/>
                  <a:pt x="23000" y="25519"/>
                </a:cubicBezTo>
                <a:close/>
                <a:moveTo>
                  <a:pt x="13104" y="21459"/>
                </a:moveTo>
                <a:cubicBezTo>
                  <a:pt x="13104" y="22004"/>
                  <a:pt x="13172" y="22448"/>
                  <a:pt x="13172" y="22858"/>
                </a:cubicBezTo>
                <a:cubicBezTo>
                  <a:pt x="13206" y="23608"/>
                  <a:pt x="12831" y="24359"/>
                  <a:pt x="12217" y="24803"/>
                </a:cubicBezTo>
                <a:cubicBezTo>
                  <a:pt x="12251" y="24393"/>
                  <a:pt x="12251" y="24120"/>
                  <a:pt x="12251" y="23847"/>
                </a:cubicBezTo>
                <a:cubicBezTo>
                  <a:pt x="12251" y="23711"/>
                  <a:pt x="12114" y="23642"/>
                  <a:pt x="12046" y="23540"/>
                </a:cubicBezTo>
                <a:cubicBezTo>
                  <a:pt x="11978" y="23608"/>
                  <a:pt x="11876" y="23677"/>
                  <a:pt x="11841" y="23779"/>
                </a:cubicBezTo>
                <a:cubicBezTo>
                  <a:pt x="11807" y="23984"/>
                  <a:pt x="11773" y="24154"/>
                  <a:pt x="11773" y="24359"/>
                </a:cubicBezTo>
                <a:cubicBezTo>
                  <a:pt x="11705" y="25451"/>
                  <a:pt x="11568" y="26577"/>
                  <a:pt x="11330" y="27635"/>
                </a:cubicBezTo>
                <a:cubicBezTo>
                  <a:pt x="11227" y="28010"/>
                  <a:pt x="11227" y="28010"/>
                  <a:pt x="10988" y="28147"/>
                </a:cubicBezTo>
                <a:cubicBezTo>
                  <a:pt x="11022" y="27567"/>
                  <a:pt x="11057" y="26986"/>
                  <a:pt x="11091" y="26372"/>
                </a:cubicBezTo>
                <a:cubicBezTo>
                  <a:pt x="11091" y="25860"/>
                  <a:pt x="11159" y="25383"/>
                  <a:pt x="11193" y="24871"/>
                </a:cubicBezTo>
                <a:cubicBezTo>
                  <a:pt x="11193" y="24734"/>
                  <a:pt x="11261" y="24632"/>
                  <a:pt x="11330" y="24564"/>
                </a:cubicBezTo>
                <a:cubicBezTo>
                  <a:pt x="11534" y="24222"/>
                  <a:pt x="11705" y="23847"/>
                  <a:pt x="11807" y="23438"/>
                </a:cubicBezTo>
                <a:cubicBezTo>
                  <a:pt x="11876" y="23165"/>
                  <a:pt x="11910" y="22892"/>
                  <a:pt x="11978" y="22550"/>
                </a:cubicBezTo>
                <a:cubicBezTo>
                  <a:pt x="12068" y="22640"/>
                  <a:pt x="12148" y="22677"/>
                  <a:pt x="12218" y="22677"/>
                </a:cubicBezTo>
                <a:cubicBezTo>
                  <a:pt x="12335" y="22677"/>
                  <a:pt x="12426" y="22576"/>
                  <a:pt x="12490" y="22448"/>
                </a:cubicBezTo>
                <a:cubicBezTo>
                  <a:pt x="12694" y="22141"/>
                  <a:pt x="12865" y="21834"/>
                  <a:pt x="13104" y="21459"/>
                </a:cubicBezTo>
                <a:close/>
                <a:moveTo>
                  <a:pt x="41970" y="21647"/>
                </a:moveTo>
                <a:cubicBezTo>
                  <a:pt x="42038" y="21711"/>
                  <a:pt x="42090" y="21789"/>
                  <a:pt x="42143" y="21868"/>
                </a:cubicBezTo>
                <a:cubicBezTo>
                  <a:pt x="42586" y="22926"/>
                  <a:pt x="43132" y="23950"/>
                  <a:pt x="43746" y="24939"/>
                </a:cubicBezTo>
                <a:cubicBezTo>
                  <a:pt x="44019" y="25485"/>
                  <a:pt x="44497" y="25929"/>
                  <a:pt x="45077" y="26133"/>
                </a:cubicBezTo>
                <a:cubicBezTo>
                  <a:pt x="45145" y="26168"/>
                  <a:pt x="45180" y="26202"/>
                  <a:pt x="45248" y="26236"/>
                </a:cubicBezTo>
                <a:lnTo>
                  <a:pt x="47534" y="28249"/>
                </a:lnTo>
                <a:cubicBezTo>
                  <a:pt x="47500" y="28266"/>
                  <a:pt x="47466" y="28275"/>
                  <a:pt x="47432" y="28275"/>
                </a:cubicBezTo>
                <a:cubicBezTo>
                  <a:pt x="47398" y="28275"/>
                  <a:pt x="47363" y="28266"/>
                  <a:pt x="47329" y="28249"/>
                </a:cubicBezTo>
                <a:cubicBezTo>
                  <a:pt x="46988" y="28010"/>
                  <a:pt x="46579" y="27703"/>
                  <a:pt x="46237" y="27464"/>
                </a:cubicBezTo>
                <a:cubicBezTo>
                  <a:pt x="45930" y="27225"/>
                  <a:pt x="45623" y="26952"/>
                  <a:pt x="45316" y="26679"/>
                </a:cubicBezTo>
                <a:cubicBezTo>
                  <a:pt x="45233" y="26638"/>
                  <a:pt x="45163" y="26571"/>
                  <a:pt x="45090" y="26571"/>
                </a:cubicBezTo>
                <a:cubicBezTo>
                  <a:pt x="45043" y="26571"/>
                  <a:pt x="44994" y="26599"/>
                  <a:pt x="44941" y="26679"/>
                </a:cubicBezTo>
                <a:cubicBezTo>
                  <a:pt x="44804" y="26884"/>
                  <a:pt x="44941" y="27055"/>
                  <a:pt x="45043" y="27157"/>
                </a:cubicBezTo>
                <a:cubicBezTo>
                  <a:pt x="45145" y="27259"/>
                  <a:pt x="45214" y="27328"/>
                  <a:pt x="45316" y="27430"/>
                </a:cubicBezTo>
                <a:cubicBezTo>
                  <a:pt x="45521" y="27567"/>
                  <a:pt x="45623" y="27805"/>
                  <a:pt x="45589" y="28044"/>
                </a:cubicBezTo>
                <a:cubicBezTo>
                  <a:pt x="44975" y="27635"/>
                  <a:pt x="44429" y="27089"/>
                  <a:pt x="44122" y="26406"/>
                </a:cubicBezTo>
                <a:cubicBezTo>
                  <a:pt x="43283" y="24864"/>
                  <a:pt x="42577" y="23288"/>
                  <a:pt x="41970" y="21647"/>
                </a:cubicBezTo>
                <a:close/>
                <a:moveTo>
                  <a:pt x="13309" y="27737"/>
                </a:moveTo>
                <a:lnTo>
                  <a:pt x="13309" y="27737"/>
                </a:lnTo>
                <a:cubicBezTo>
                  <a:pt x="13240" y="27976"/>
                  <a:pt x="13206" y="28147"/>
                  <a:pt x="13172" y="28317"/>
                </a:cubicBezTo>
                <a:cubicBezTo>
                  <a:pt x="12967" y="28044"/>
                  <a:pt x="13104" y="27942"/>
                  <a:pt x="13309" y="27737"/>
                </a:cubicBezTo>
                <a:close/>
                <a:moveTo>
                  <a:pt x="35932" y="27805"/>
                </a:moveTo>
                <a:lnTo>
                  <a:pt x="35932" y="28386"/>
                </a:lnTo>
                <a:lnTo>
                  <a:pt x="35659" y="28386"/>
                </a:lnTo>
                <a:lnTo>
                  <a:pt x="35932" y="27805"/>
                </a:lnTo>
                <a:close/>
                <a:moveTo>
                  <a:pt x="16721" y="17398"/>
                </a:moveTo>
                <a:lnTo>
                  <a:pt x="16721" y="21015"/>
                </a:lnTo>
                <a:cubicBezTo>
                  <a:pt x="16721" y="21049"/>
                  <a:pt x="16721" y="21049"/>
                  <a:pt x="16721" y="21049"/>
                </a:cubicBezTo>
                <a:lnTo>
                  <a:pt x="16653" y="21049"/>
                </a:lnTo>
                <a:cubicBezTo>
                  <a:pt x="16653" y="20878"/>
                  <a:pt x="16619" y="20708"/>
                  <a:pt x="16585" y="20537"/>
                </a:cubicBezTo>
                <a:cubicBezTo>
                  <a:pt x="16585" y="20435"/>
                  <a:pt x="16482" y="20298"/>
                  <a:pt x="16414" y="20298"/>
                </a:cubicBezTo>
                <a:cubicBezTo>
                  <a:pt x="16312" y="20332"/>
                  <a:pt x="16243" y="20435"/>
                  <a:pt x="16209" y="20537"/>
                </a:cubicBezTo>
                <a:cubicBezTo>
                  <a:pt x="16175" y="21083"/>
                  <a:pt x="16141" y="21629"/>
                  <a:pt x="16141" y="22175"/>
                </a:cubicBezTo>
                <a:cubicBezTo>
                  <a:pt x="16141" y="22243"/>
                  <a:pt x="16243" y="22380"/>
                  <a:pt x="16277" y="22380"/>
                </a:cubicBezTo>
                <a:cubicBezTo>
                  <a:pt x="16380" y="22380"/>
                  <a:pt x="16482" y="22346"/>
                  <a:pt x="16516" y="22243"/>
                </a:cubicBezTo>
                <a:cubicBezTo>
                  <a:pt x="16550" y="22073"/>
                  <a:pt x="16619" y="21936"/>
                  <a:pt x="16619" y="21766"/>
                </a:cubicBezTo>
                <a:cubicBezTo>
                  <a:pt x="16721" y="21902"/>
                  <a:pt x="16755" y="22073"/>
                  <a:pt x="16789" y="22209"/>
                </a:cubicBezTo>
                <a:cubicBezTo>
                  <a:pt x="16755" y="22687"/>
                  <a:pt x="16858" y="23131"/>
                  <a:pt x="17062" y="23540"/>
                </a:cubicBezTo>
                <a:cubicBezTo>
                  <a:pt x="17096" y="23677"/>
                  <a:pt x="17096" y="23813"/>
                  <a:pt x="17096" y="23950"/>
                </a:cubicBezTo>
                <a:cubicBezTo>
                  <a:pt x="17233" y="25076"/>
                  <a:pt x="17369" y="26202"/>
                  <a:pt x="17472" y="27328"/>
                </a:cubicBezTo>
                <a:cubicBezTo>
                  <a:pt x="17540" y="27703"/>
                  <a:pt x="17540" y="28113"/>
                  <a:pt x="17574" y="28488"/>
                </a:cubicBezTo>
                <a:cubicBezTo>
                  <a:pt x="17301" y="27021"/>
                  <a:pt x="17062" y="25553"/>
                  <a:pt x="16823" y="24086"/>
                </a:cubicBezTo>
                <a:cubicBezTo>
                  <a:pt x="16823" y="23950"/>
                  <a:pt x="16789" y="23779"/>
                  <a:pt x="16755" y="23642"/>
                </a:cubicBezTo>
                <a:cubicBezTo>
                  <a:pt x="16721" y="23540"/>
                  <a:pt x="16619" y="23438"/>
                  <a:pt x="16550" y="23438"/>
                </a:cubicBezTo>
                <a:cubicBezTo>
                  <a:pt x="16482" y="23438"/>
                  <a:pt x="16414" y="23574"/>
                  <a:pt x="16380" y="23677"/>
                </a:cubicBezTo>
                <a:cubicBezTo>
                  <a:pt x="16346" y="23779"/>
                  <a:pt x="16346" y="23915"/>
                  <a:pt x="16380" y="24018"/>
                </a:cubicBezTo>
                <a:cubicBezTo>
                  <a:pt x="16414" y="24291"/>
                  <a:pt x="16448" y="24564"/>
                  <a:pt x="16482" y="24803"/>
                </a:cubicBezTo>
                <a:cubicBezTo>
                  <a:pt x="16585" y="25519"/>
                  <a:pt x="16687" y="26202"/>
                  <a:pt x="16789" y="26952"/>
                </a:cubicBezTo>
                <a:cubicBezTo>
                  <a:pt x="16243" y="26952"/>
                  <a:pt x="16482" y="27567"/>
                  <a:pt x="16277" y="27908"/>
                </a:cubicBezTo>
                <a:cubicBezTo>
                  <a:pt x="16073" y="27259"/>
                  <a:pt x="15800" y="26713"/>
                  <a:pt x="15868" y="25929"/>
                </a:cubicBezTo>
                <a:cubicBezTo>
                  <a:pt x="16004" y="24939"/>
                  <a:pt x="15970" y="23881"/>
                  <a:pt x="16004" y="22858"/>
                </a:cubicBezTo>
                <a:cubicBezTo>
                  <a:pt x="16004" y="22721"/>
                  <a:pt x="16004" y="22550"/>
                  <a:pt x="15936" y="22414"/>
                </a:cubicBezTo>
                <a:cubicBezTo>
                  <a:pt x="15902" y="22312"/>
                  <a:pt x="15868" y="22209"/>
                  <a:pt x="15697" y="22175"/>
                </a:cubicBezTo>
                <a:cubicBezTo>
                  <a:pt x="15561" y="22175"/>
                  <a:pt x="15527" y="22346"/>
                  <a:pt x="15527" y="22550"/>
                </a:cubicBezTo>
                <a:cubicBezTo>
                  <a:pt x="15561" y="22789"/>
                  <a:pt x="15561" y="23028"/>
                  <a:pt x="15561" y="23267"/>
                </a:cubicBezTo>
                <a:cubicBezTo>
                  <a:pt x="15458" y="24120"/>
                  <a:pt x="15322" y="24905"/>
                  <a:pt x="15185" y="25758"/>
                </a:cubicBezTo>
                <a:cubicBezTo>
                  <a:pt x="15185" y="25860"/>
                  <a:pt x="15151" y="25963"/>
                  <a:pt x="15117" y="26065"/>
                </a:cubicBezTo>
                <a:lnTo>
                  <a:pt x="15049" y="26065"/>
                </a:lnTo>
                <a:lnTo>
                  <a:pt x="15049" y="24837"/>
                </a:lnTo>
                <a:cubicBezTo>
                  <a:pt x="15049" y="24632"/>
                  <a:pt x="15015" y="24461"/>
                  <a:pt x="14981" y="24291"/>
                </a:cubicBezTo>
                <a:cubicBezTo>
                  <a:pt x="14912" y="24188"/>
                  <a:pt x="14776" y="24120"/>
                  <a:pt x="14674" y="24018"/>
                </a:cubicBezTo>
                <a:cubicBezTo>
                  <a:pt x="15015" y="23028"/>
                  <a:pt x="15220" y="22039"/>
                  <a:pt x="15254" y="21015"/>
                </a:cubicBezTo>
                <a:cubicBezTo>
                  <a:pt x="16243" y="20059"/>
                  <a:pt x="16312" y="18660"/>
                  <a:pt x="16721" y="17398"/>
                </a:cubicBezTo>
                <a:close/>
                <a:moveTo>
                  <a:pt x="10715" y="23233"/>
                </a:moveTo>
                <a:lnTo>
                  <a:pt x="10715" y="23233"/>
                </a:lnTo>
                <a:cubicBezTo>
                  <a:pt x="10749" y="24120"/>
                  <a:pt x="10715" y="25007"/>
                  <a:pt x="10647" y="25895"/>
                </a:cubicBezTo>
                <a:cubicBezTo>
                  <a:pt x="10579" y="26236"/>
                  <a:pt x="10545" y="26577"/>
                  <a:pt x="10476" y="26884"/>
                </a:cubicBezTo>
                <a:cubicBezTo>
                  <a:pt x="10452" y="26981"/>
                  <a:pt x="10411" y="27077"/>
                  <a:pt x="10329" y="27077"/>
                </a:cubicBezTo>
                <a:cubicBezTo>
                  <a:pt x="10295" y="27077"/>
                  <a:pt x="10253" y="27061"/>
                  <a:pt x="10204" y="27021"/>
                </a:cubicBezTo>
                <a:cubicBezTo>
                  <a:pt x="10204" y="26918"/>
                  <a:pt x="10238" y="26816"/>
                  <a:pt x="10204" y="26679"/>
                </a:cubicBezTo>
                <a:cubicBezTo>
                  <a:pt x="10204" y="26509"/>
                  <a:pt x="10204" y="26372"/>
                  <a:pt x="10204" y="26202"/>
                </a:cubicBezTo>
                <a:cubicBezTo>
                  <a:pt x="10172" y="26015"/>
                  <a:pt x="10141" y="25856"/>
                  <a:pt x="9980" y="25856"/>
                </a:cubicBezTo>
                <a:cubicBezTo>
                  <a:pt x="9965" y="25856"/>
                  <a:pt x="9948" y="25857"/>
                  <a:pt x="9931" y="25860"/>
                </a:cubicBezTo>
                <a:cubicBezTo>
                  <a:pt x="9760" y="25860"/>
                  <a:pt x="9726" y="26065"/>
                  <a:pt x="9760" y="26236"/>
                </a:cubicBezTo>
                <a:cubicBezTo>
                  <a:pt x="9760" y="26440"/>
                  <a:pt x="9760" y="26645"/>
                  <a:pt x="9760" y="26816"/>
                </a:cubicBezTo>
                <a:cubicBezTo>
                  <a:pt x="9794" y="27225"/>
                  <a:pt x="9692" y="27635"/>
                  <a:pt x="9453" y="27976"/>
                </a:cubicBezTo>
                <a:cubicBezTo>
                  <a:pt x="9180" y="28249"/>
                  <a:pt x="8941" y="28454"/>
                  <a:pt x="8668" y="28658"/>
                </a:cubicBezTo>
                <a:lnTo>
                  <a:pt x="8600" y="28590"/>
                </a:lnTo>
                <a:cubicBezTo>
                  <a:pt x="8668" y="28488"/>
                  <a:pt x="8702" y="28351"/>
                  <a:pt x="8770" y="28249"/>
                </a:cubicBezTo>
                <a:cubicBezTo>
                  <a:pt x="9077" y="27430"/>
                  <a:pt x="9385" y="26611"/>
                  <a:pt x="9692" y="25792"/>
                </a:cubicBezTo>
                <a:cubicBezTo>
                  <a:pt x="9862" y="25519"/>
                  <a:pt x="9794" y="25178"/>
                  <a:pt x="9589" y="24939"/>
                </a:cubicBezTo>
                <a:cubicBezTo>
                  <a:pt x="9794" y="24632"/>
                  <a:pt x="9999" y="24325"/>
                  <a:pt x="10169" y="24086"/>
                </a:cubicBezTo>
                <a:cubicBezTo>
                  <a:pt x="10340" y="23847"/>
                  <a:pt x="10511" y="23608"/>
                  <a:pt x="10715" y="23233"/>
                </a:cubicBezTo>
                <a:close/>
                <a:moveTo>
                  <a:pt x="36376" y="19309"/>
                </a:moveTo>
                <a:cubicBezTo>
                  <a:pt x="36444" y="19479"/>
                  <a:pt x="36478" y="19684"/>
                  <a:pt x="36478" y="19855"/>
                </a:cubicBezTo>
                <a:cubicBezTo>
                  <a:pt x="36546" y="21186"/>
                  <a:pt x="36069" y="22380"/>
                  <a:pt x="36035" y="23711"/>
                </a:cubicBezTo>
                <a:cubicBezTo>
                  <a:pt x="36001" y="23984"/>
                  <a:pt x="35966" y="24257"/>
                  <a:pt x="35898" y="24530"/>
                </a:cubicBezTo>
                <a:cubicBezTo>
                  <a:pt x="35728" y="25485"/>
                  <a:pt x="35591" y="26406"/>
                  <a:pt x="35386" y="27362"/>
                </a:cubicBezTo>
                <a:cubicBezTo>
                  <a:pt x="35318" y="27874"/>
                  <a:pt x="35113" y="28386"/>
                  <a:pt x="34772" y="28795"/>
                </a:cubicBezTo>
                <a:cubicBezTo>
                  <a:pt x="34874" y="28351"/>
                  <a:pt x="35011" y="27976"/>
                  <a:pt x="35113" y="27567"/>
                </a:cubicBezTo>
                <a:cubicBezTo>
                  <a:pt x="35216" y="27191"/>
                  <a:pt x="35284" y="26850"/>
                  <a:pt x="35318" y="26475"/>
                </a:cubicBezTo>
                <a:cubicBezTo>
                  <a:pt x="35386" y="26099"/>
                  <a:pt x="35318" y="25758"/>
                  <a:pt x="34977" y="25622"/>
                </a:cubicBezTo>
                <a:cubicBezTo>
                  <a:pt x="35182" y="24939"/>
                  <a:pt x="35386" y="24325"/>
                  <a:pt x="35557" y="23711"/>
                </a:cubicBezTo>
                <a:cubicBezTo>
                  <a:pt x="35625" y="23506"/>
                  <a:pt x="35659" y="23301"/>
                  <a:pt x="35693" y="23062"/>
                </a:cubicBezTo>
                <a:cubicBezTo>
                  <a:pt x="35659" y="22653"/>
                  <a:pt x="35728" y="22243"/>
                  <a:pt x="35864" y="21868"/>
                </a:cubicBezTo>
                <a:cubicBezTo>
                  <a:pt x="36035" y="21288"/>
                  <a:pt x="36171" y="20674"/>
                  <a:pt x="36274" y="20094"/>
                </a:cubicBezTo>
                <a:cubicBezTo>
                  <a:pt x="36342" y="19855"/>
                  <a:pt x="36342" y="19616"/>
                  <a:pt x="36376" y="19309"/>
                </a:cubicBezTo>
                <a:close/>
                <a:moveTo>
                  <a:pt x="43337" y="28010"/>
                </a:moveTo>
                <a:cubicBezTo>
                  <a:pt x="43781" y="28010"/>
                  <a:pt x="43883" y="28147"/>
                  <a:pt x="44088" y="28897"/>
                </a:cubicBezTo>
                <a:cubicBezTo>
                  <a:pt x="43917" y="28454"/>
                  <a:pt x="43405" y="28590"/>
                  <a:pt x="43337" y="28010"/>
                </a:cubicBezTo>
                <a:close/>
                <a:moveTo>
                  <a:pt x="8395" y="27703"/>
                </a:moveTo>
                <a:lnTo>
                  <a:pt x="8395" y="27703"/>
                </a:lnTo>
                <a:cubicBezTo>
                  <a:pt x="8224" y="28317"/>
                  <a:pt x="7883" y="28863"/>
                  <a:pt x="7371" y="29273"/>
                </a:cubicBezTo>
                <a:lnTo>
                  <a:pt x="8395" y="27703"/>
                </a:lnTo>
                <a:close/>
                <a:moveTo>
                  <a:pt x="33714" y="25417"/>
                </a:moveTo>
                <a:lnTo>
                  <a:pt x="33783" y="25485"/>
                </a:lnTo>
                <a:cubicBezTo>
                  <a:pt x="33646" y="25895"/>
                  <a:pt x="33510" y="26338"/>
                  <a:pt x="33373" y="26748"/>
                </a:cubicBezTo>
                <a:cubicBezTo>
                  <a:pt x="33305" y="26986"/>
                  <a:pt x="33237" y="27191"/>
                  <a:pt x="32998" y="27191"/>
                </a:cubicBezTo>
                <a:cubicBezTo>
                  <a:pt x="32929" y="27191"/>
                  <a:pt x="32827" y="27328"/>
                  <a:pt x="32793" y="27430"/>
                </a:cubicBezTo>
                <a:cubicBezTo>
                  <a:pt x="32622" y="28147"/>
                  <a:pt x="32179" y="28658"/>
                  <a:pt x="32008" y="29375"/>
                </a:cubicBezTo>
                <a:cubicBezTo>
                  <a:pt x="32008" y="29409"/>
                  <a:pt x="31974" y="29409"/>
                  <a:pt x="31940" y="29443"/>
                </a:cubicBezTo>
                <a:lnTo>
                  <a:pt x="31667" y="29307"/>
                </a:lnTo>
                <a:cubicBezTo>
                  <a:pt x="31803" y="29034"/>
                  <a:pt x="31974" y="28829"/>
                  <a:pt x="32076" y="28556"/>
                </a:cubicBezTo>
                <a:cubicBezTo>
                  <a:pt x="32179" y="28420"/>
                  <a:pt x="32247" y="28215"/>
                  <a:pt x="32247" y="28044"/>
                </a:cubicBezTo>
                <a:cubicBezTo>
                  <a:pt x="32281" y="27874"/>
                  <a:pt x="32315" y="27737"/>
                  <a:pt x="32418" y="27601"/>
                </a:cubicBezTo>
                <a:cubicBezTo>
                  <a:pt x="32793" y="27021"/>
                  <a:pt x="33134" y="26440"/>
                  <a:pt x="33510" y="25860"/>
                </a:cubicBezTo>
                <a:cubicBezTo>
                  <a:pt x="33578" y="25690"/>
                  <a:pt x="33646" y="25553"/>
                  <a:pt x="33714" y="25417"/>
                </a:cubicBezTo>
                <a:close/>
                <a:moveTo>
                  <a:pt x="23333" y="22515"/>
                </a:moveTo>
                <a:lnTo>
                  <a:pt x="23333" y="22515"/>
                </a:lnTo>
                <a:cubicBezTo>
                  <a:pt x="23336" y="22516"/>
                  <a:pt x="23338" y="22516"/>
                  <a:pt x="23341" y="22516"/>
                </a:cubicBezTo>
                <a:cubicBezTo>
                  <a:pt x="23921" y="23199"/>
                  <a:pt x="24467" y="23847"/>
                  <a:pt x="25047" y="24461"/>
                </a:cubicBezTo>
                <a:cubicBezTo>
                  <a:pt x="25184" y="24598"/>
                  <a:pt x="25320" y="24734"/>
                  <a:pt x="25525" y="24803"/>
                </a:cubicBezTo>
                <a:cubicBezTo>
                  <a:pt x="25611" y="24851"/>
                  <a:pt x="25693" y="24874"/>
                  <a:pt x="25768" y="24874"/>
                </a:cubicBezTo>
                <a:cubicBezTo>
                  <a:pt x="25959" y="24874"/>
                  <a:pt x="26109" y="24721"/>
                  <a:pt x="26207" y="24427"/>
                </a:cubicBezTo>
                <a:cubicBezTo>
                  <a:pt x="26241" y="24325"/>
                  <a:pt x="26241" y="24257"/>
                  <a:pt x="26275" y="24154"/>
                </a:cubicBezTo>
                <a:cubicBezTo>
                  <a:pt x="26753" y="24427"/>
                  <a:pt x="27197" y="24734"/>
                  <a:pt x="27675" y="25007"/>
                </a:cubicBezTo>
                <a:cubicBezTo>
                  <a:pt x="28118" y="25280"/>
                  <a:pt x="28562" y="25587"/>
                  <a:pt x="29005" y="25929"/>
                </a:cubicBezTo>
                <a:cubicBezTo>
                  <a:pt x="28835" y="26031"/>
                  <a:pt x="28630" y="26168"/>
                  <a:pt x="28425" y="26304"/>
                </a:cubicBezTo>
                <a:cubicBezTo>
                  <a:pt x="28289" y="26372"/>
                  <a:pt x="28255" y="26577"/>
                  <a:pt x="28323" y="26713"/>
                </a:cubicBezTo>
                <a:cubicBezTo>
                  <a:pt x="28365" y="26818"/>
                  <a:pt x="28432" y="26858"/>
                  <a:pt x="28509" y="26858"/>
                </a:cubicBezTo>
                <a:cubicBezTo>
                  <a:pt x="28558" y="26858"/>
                  <a:pt x="28611" y="26842"/>
                  <a:pt x="28664" y="26816"/>
                </a:cubicBezTo>
                <a:cubicBezTo>
                  <a:pt x="28903" y="26679"/>
                  <a:pt x="29176" y="26543"/>
                  <a:pt x="29415" y="26406"/>
                </a:cubicBezTo>
                <a:cubicBezTo>
                  <a:pt x="29490" y="26356"/>
                  <a:pt x="29565" y="26325"/>
                  <a:pt x="29626" y="26325"/>
                </a:cubicBezTo>
                <a:cubicBezTo>
                  <a:pt x="29649" y="26325"/>
                  <a:pt x="29669" y="26329"/>
                  <a:pt x="29688" y="26338"/>
                </a:cubicBezTo>
                <a:cubicBezTo>
                  <a:pt x="29772" y="26410"/>
                  <a:pt x="29847" y="26436"/>
                  <a:pt x="29919" y="26436"/>
                </a:cubicBezTo>
                <a:cubicBezTo>
                  <a:pt x="30051" y="26436"/>
                  <a:pt x="30169" y="26348"/>
                  <a:pt x="30302" y="26304"/>
                </a:cubicBezTo>
                <a:lnTo>
                  <a:pt x="30643" y="26168"/>
                </a:lnTo>
                <a:lnTo>
                  <a:pt x="30643" y="26168"/>
                </a:lnTo>
                <a:cubicBezTo>
                  <a:pt x="30677" y="26440"/>
                  <a:pt x="30541" y="26713"/>
                  <a:pt x="30268" y="26816"/>
                </a:cubicBezTo>
                <a:cubicBezTo>
                  <a:pt x="29824" y="26986"/>
                  <a:pt x="29415" y="27157"/>
                  <a:pt x="28971" y="27294"/>
                </a:cubicBezTo>
                <a:cubicBezTo>
                  <a:pt x="28801" y="27362"/>
                  <a:pt x="28630" y="27464"/>
                  <a:pt x="28664" y="27703"/>
                </a:cubicBezTo>
                <a:cubicBezTo>
                  <a:pt x="28714" y="27876"/>
                  <a:pt x="28817" y="27924"/>
                  <a:pt x="28922" y="27924"/>
                </a:cubicBezTo>
                <a:cubicBezTo>
                  <a:pt x="28962" y="27924"/>
                  <a:pt x="29002" y="27917"/>
                  <a:pt x="29039" y="27908"/>
                </a:cubicBezTo>
                <a:lnTo>
                  <a:pt x="29415" y="27840"/>
                </a:lnTo>
                <a:lnTo>
                  <a:pt x="29415" y="27840"/>
                </a:lnTo>
                <a:cubicBezTo>
                  <a:pt x="29551" y="28078"/>
                  <a:pt x="29517" y="28351"/>
                  <a:pt x="29312" y="28522"/>
                </a:cubicBezTo>
                <a:cubicBezTo>
                  <a:pt x="29176" y="28727"/>
                  <a:pt x="29005" y="28897"/>
                  <a:pt x="28835" y="29102"/>
                </a:cubicBezTo>
                <a:cubicBezTo>
                  <a:pt x="28640" y="29275"/>
                  <a:pt x="28431" y="29462"/>
                  <a:pt x="28209" y="29462"/>
                </a:cubicBezTo>
                <a:cubicBezTo>
                  <a:pt x="28081" y="29462"/>
                  <a:pt x="27948" y="29401"/>
                  <a:pt x="27811" y="29239"/>
                </a:cubicBezTo>
                <a:cubicBezTo>
                  <a:pt x="27743" y="29204"/>
                  <a:pt x="27675" y="29170"/>
                  <a:pt x="27606" y="29136"/>
                </a:cubicBezTo>
                <a:cubicBezTo>
                  <a:pt x="26753" y="28727"/>
                  <a:pt x="26310" y="27771"/>
                  <a:pt x="25866" y="26884"/>
                </a:cubicBezTo>
                <a:lnTo>
                  <a:pt x="25866" y="26884"/>
                </a:lnTo>
                <a:cubicBezTo>
                  <a:pt x="26071" y="26952"/>
                  <a:pt x="26207" y="27055"/>
                  <a:pt x="26412" y="27123"/>
                </a:cubicBezTo>
                <a:cubicBezTo>
                  <a:pt x="26441" y="27138"/>
                  <a:pt x="26473" y="27144"/>
                  <a:pt x="26506" y="27144"/>
                </a:cubicBezTo>
                <a:cubicBezTo>
                  <a:pt x="26627" y="27144"/>
                  <a:pt x="26753" y="27052"/>
                  <a:pt x="26753" y="26918"/>
                </a:cubicBezTo>
                <a:cubicBezTo>
                  <a:pt x="26787" y="26713"/>
                  <a:pt x="26685" y="26645"/>
                  <a:pt x="26548" y="26543"/>
                </a:cubicBezTo>
                <a:cubicBezTo>
                  <a:pt x="26344" y="26372"/>
                  <a:pt x="26105" y="26202"/>
                  <a:pt x="25900" y="25997"/>
                </a:cubicBezTo>
                <a:cubicBezTo>
                  <a:pt x="25252" y="25212"/>
                  <a:pt x="24569" y="24427"/>
                  <a:pt x="23921" y="23642"/>
                </a:cubicBezTo>
                <a:cubicBezTo>
                  <a:pt x="23750" y="23404"/>
                  <a:pt x="23580" y="23165"/>
                  <a:pt x="23443" y="22926"/>
                </a:cubicBezTo>
                <a:cubicBezTo>
                  <a:pt x="23392" y="22798"/>
                  <a:pt x="23360" y="22652"/>
                  <a:pt x="23333" y="22515"/>
                </a:cubicBezTo>
                <a:close/>
                <a:moveTo>
                  <a:pt x="23989" y="26372"/>
                </a:moveTo>
                <a:lnTo>
                  <a:pt x="23989" y="26372"/>
                </a:lnTo>
                <a:cubicBezTo>
                  <a:pt x="24911" y="27430"/>
                  <a:pt x="25866" y="28488"/>
                  <a:pt x="26787" y="29546"/>
                </a:cubicBezTo>
                <a:cubicBezTo>
                  <a:pt x="26241" y="29204"/>
                  <a:pt x="25627" y="29000"/>
                  <a:pt x="25218" y="28351"/>
                </a:cubicBezTo>
                <a:cubicBezTo>
                  <a:pt x="24569" y="27976"/>
                  <a:pt x="24262" y="27191"/>
                  <a:pt x="23989" y="26372"/>
                </a:cubicBezTo>
                <a:close/>
                <a:moveTo>
                  <a:pt x="16926" y="27771"/>
                </a:moveTo>
                <a:cubicBezTo>
                  <a:pt x="16994" y="28488"/>
                  <a:pt x="17096" y="29204"/>
                  <a:pt x="17130" y="29989"/>
                </a:cubicBezTo>
                <a:cubicBezTo>
                  <a:pt x="16721" y="29341"/>
                  <a:pt x="16619" y="28488"/>
                  <a:pt x="16926" y="27771"/>
                </a:cubicBezTo>
                <a:close/>
                <a:moveTo>
                  <a:pt x="40334" y="27805"/>
                </a:moveTo>
                <a:lnTo>
                  <a:pt x="40334" y="27805"/>
                </a:lnTo>
                <a:cubicBezTo>
                  <a:pt x="40778" y="28386"/>
                  <a:pt x="41187" y="29000"/>
                  <a:pt x="41631" y="29614"/>
                </a:cubicBezTo>
                <a:cubicBezTo>
                  <a:pt x="41733" y="29750"/>
                  <a:pt x="41870" y="29887"/>
                  <a:pt x="41972" y="29989"/>
                </a:cubicBezTo>
                <a:cubicBezTo>
                  <a:pt x="41973" y="29992"/>
                  <a:pt x="41975" y="29995"/>
                  <a:pt x="41976" y="29998"/>
                </a:cubicBezTo>
                <a:lnTo>
                  <a:pt x="41976" y="29998"/>
                </a:lnTo>
                <a:cubicBezTo>
                  <a:pt x="41931" y="30008"/>
                  <a:pt x="41888" y="30013"/>
                  <a:pt x="41846" y="30013"/>
                </a:cubicBezTo>
                <a:cubicBezTo>
                  <a:pt x="41578" y="30013"/>
                  <a:pt x="41359" y="29809"/>
                  <a:pt x="41187" y="29580"/>
                </a:cubicBezTo>
                <a:cubicBezTo>
                  <a:pt x="40812" y="29034"/>
                  <a:pt x="40539" y="28454"/>
                  <a:pt x="40334" y="27805"/>
                </a:cubicBezTo>
                <a:close/>
                <a:moveTo>
                  <a:pt x="32656" y="29546"/>
                </a:moveTo>
                <a:lnTo>
                  <a:pt x="32349" y="30399"/>
                </a:lnTo>
                <a:cubicBezTo>
                  <a:pt x="32213" y="30058"/>
                  <a:pt x="32349" y="29682"/>
                  <a:pt x="32656" y="29546"/>
                </a:cubicBezTo>
                <a:close/>
                <a:moveTo>
                  <a:pt x="21386" y="23902"/>
                </a:moveTo>
                <a:cubicBezTo>
                  <a:pt x="21470" y="23902"/>
                  <a:pt x="21563" y="23926"/>
                  <a:pt x="21669" y="23984"/>
                </a:cubicBezTo>
                <a:cubicBezTo>
                  <a:pt x="21703" y="24154"/>
                  <a:pt x="21771" y="24359"/>
                  <a:pt x="21839" y="24564"/>
                </a:cubicBezTo>
                <a:cubicBezTo>
                  <a:pt x="21976" y="25110"/>
                  <a:pt x="22147" y="25622"/>
                  <a:pt x="22351" y="26099"/>
                </a:cubicBezTo>
                <a:cubicBezTo>
                  <a:pt x="23068" y="27464"/>
                  <a:pt x="23819" y="28761"/>
                  <a:pt x="24569" y="30092"/>
                </a:cubicBezTo>
                <a:cubicBezTo>
                  <a:pt x="24603" y="30228"/>
                  <a:pt x="24672" y="30331"/>
                  <a:pt x="24706" y="30433"/>
                </a:cubicBezTo>
                <a:cubicBezTo>
                  <a:pt x="24296" y="30126"/>
                  <a:pt x="23989" y="29716"/>
                  <a:pt x="23853" y="29204"/>
                </a:cubicBezTo>
                <a:cubicBezTo>
                  <a:pt x="23824" y="29060"/>
                  <a:pt x="23795" y="28916"/>
                  <a:pt x="23684" y="28916"/>
                </a:cubicBezTo>
                <a:cubicBezTo>
                  <a:pt x="23663" y="28916"/>
                  <a:pt x="23640" y="28921"/>
                  <a:pt x="23614" y="28931"/>
                </a:cubicBezTo>
                <a:cubicBezTo>
                  <a:pt x="23443" y="29000"/>
                  <a:pt x="23409" y="29170"/>
                  <a:pt x="23443" y="29375"/>
                </a:cubicBezTo>
                <a:cubicBezTo>
                  <a:pt x="23443" y="29512"/>
                  <a:pt x="23477" y="29614"/>
                  <a:pt x="23511" y="29785"/>
                </a:cubicBezTo>
                <a:cubicBezTo>
                  <a:pt x="23239" y="29682"/>
                  <a:pt x="23034" y="29409"/>
                  <a:pt x="23068" y="29136"/>
                </a:cubicBezTo>
                <a:cubicBezTo>
                  <a:pt x="23068" y="28829"/>
                  <a:pt x="23034" y="28488"/>
                  <a:pt x="23000" y="28181"/>
                </a:cubicBezTo>
                <a:cubicBezTo>
                  <a:pt x="23000" y="28078"/>
                  <a:pt x="22931" y="27976"/>
                  <a:pt x="22863" y="27908"/>
                </a:cubicBezTo>
                <a:cubicBezTo>
                  <a:pt x="22851" y="27902"/>
                  <a:pt x="22837" y="27899"/>
                  <a:pt x="22823" y="27899"/>
                </a:cubicBezTo>
                <a:cubicBezTo>
                  <a:pt x="22758" y="27899"/>
                  <a:pt x="22680" y="27954"/>
                  <a:pt x="22624" y="28010"/>
                </a:cubicBezTo>
                <a:cubicBezTo>
                  <a:pt x="22590" y="28078"/>
                  <a:pt x="22590" y="28181"/>
                  <a:pt x="22556" y="28351"/>
                </a:cubicBezTo>
                <a:cubicBezTo>
                  <a:pt x="22454" y="28113"/>
                  <a:pt x="22385" y="27942"/>
                  <a:pt x="22351" y="27771"/>
                </a:cubicBezTo>
                <a:cubicBezTo>
                  <a:pt x="22078" y="26816"/>
                  <a:pt x="21839" y="25826"/>
                  <a:pt x="21601" y="24871"/>
                </a:cubicBezTo>
                <a:cubicBezTo>
                  <a:pt x="21566" y="24734"/>
                  <a:pt x="21532" y="24632"/>
                  <a:pt x="21498" y="24495"/>
                </a:cubicBezTo>
                <a:cubicBezTo>
                  <a:pt x="21430" y="24427"/>
                  <a:pt x="21362" y="24359"/>
                  <a:pt x="21259" y="24291"/>
                </a:cubicBezTo>
                <a:cubicBezTo>
                  <a:pt x="21191" y="24393"/>
                  <a:pt x="21123" y="24495"/>
                  <a:pt x="21089" y="24632"/>
                </a:cubicBezTo>
                <a:cubicBezTo>
                  <a:pt x="21089" y="24734"/>
                  <a:pt x="21123" y="24871"/>
                  <a:pt x="21157" y="25007"/>
                </a:cubicBezTo>
                <a:lnTo>
                  <a:pt x="21874" y="27908"/>
                </a:lnTo>
                <a:cubicBezTo>
                  <a:pt x="21908" y="28078"/>
                  <a:pt x="21942" y="28215"/>
                  <a:pt x="21976" y="28386"/>
                </a:cubicBezTo>
                <a:cubicBezTo>
                  <a:pt x="21396" y="27089"/>
                  <a:pt x="20986" y="25724"/>
                  <a:pt x="20713" y="24325"/>
                </a:cubicBezTo>
                <a:cubicBezTo>
                  <a:pt x="20947" y="24143"/>
                  <a:pt x="21121" y="23902"/>
                  <a:pt x="21386" y="23902"/>
                </a:cubicBezTo>
                <a:close/>
                <a:moveTo>
                  <a:pt x="44361" y="28010"/>
                </a:moveTo>
                <a:lnTo>
                  <a:pt x="44361" y="28010"/>
                </a:lnTo>
                <a:cubicBezTo>
                  <a:pt x="44600" y="28113"/>
                  <a:pt x="44804" y="28283"/>
                  <a:pt x="45043" y="28420"/>
                </a:cubicBezTo>
                <a:cubicBezTo>
                  <a:pt x="45384" y="28590"/>
                  <a:pt x="45691" y="28897"/>
                  <a:pt x="45828" y="29273"/>
                </a:cubicBezTo>
                <a:cubicBezTo>
                  <a:pt x="46033" y="29614"/>
                  <a:pt x="46237" y="29955"/>
                  <a:pt x="46476" y="30296"/>
                </a:cubicBezTo>
                <a:lnTo>
                  <a:pt x="46715" y="30706"/>
                </a:lnTo>
                <a:lnTo>
                  <a:pt x="46647" y="30808"/>
                </a:lnTo>
                <a:cubicBezTo>
                  <a:pt x="45794" y="29955"/>
                  <a:pt x="45043" y="29000"/>
                  <a:pt x="44361" y="28010"/>
                </a:cubicBezTo>
                <a:close/>
                <a:moveTo>
                  <a:pt x="34840" y="26065"/>
                </a:moveTo>
                <a:cubicBezTo>
                  <a:pt x="34909" y="26372"/>
                  <a:pt x="34909" y="26645"/>
                  <a:pt x="34806" y="26918"/>
                </a:cubicBezTo>
                <a:cubicBezTo>
                  <a:pt x="34533" y="27908"/>
                  <a:pt x="34192" y="28863"/>
                  <a:pt x="33714" y="29785"/>
                </a:cubicBezTo>
                <a:cubicBezTo>
                  <a:pt x="33578" y="30092"/>
                  <a:pt x="33373" y="30365"/>
                  <a:pt x="33202" y="30638"/>
                </a:cubicBezTo>
                <a:cubicBezTo>
                  <a:pt x="33100" y="30808"/>
                  <a:pt x="32929" y="30911"/>
                  <a:pt x="32759" y="30945"/>
                </a:cubicBezTo>
                <a:cubicBezTo>
                  <a:pt x="32964" y="30604"/>
                  <a:pt x="33168" y="30262"/>
                  <a:pt x="33373" y="29921"/>
                </a:cubicBezTo>
                <a:cubicBezTo>
                  <a:pt x="33578" y="29409"/>
                  <a:pt x="33783" y="28966"/>
                  <a:pt x="34021" y="28386"/>
                </a:cubicBezTo>
                <a:cubicBezTo>
                  <a:pt x="34226" y="27805"/>
                  <a:pt x="34431" y="27191"/>
                  <a:pt x="34636" y="26577"/>
                </a:cubicBezTo>
                <a:cubicBezTo>
                  <a:pt x="34670" y="26440"/>
                  <a:pt x="34738" y="26304"/>
                  <a:pt x="34840" y="26065"/>
                </a:cubicBezTo>
                <a:close/>
                <a:moveTo>
                  <a:pt x="43951" y="29580"/>
                </a:moveTo>
                <a:cubicBezTo>
                  <a:pt x="44258" y="29989"/>
                  <a:pt x="44531" y="30433"/>
                  <a:pt x="44770" y="30876"/>
                </a:cubicBezTo>
                <a:lnTo>
                  <a:pt x="44668" y="30979"/>
                </a:lnTo>
                <a:lnTo>
                  <a:pt x="43712" y="29819"/>
                </a:lnTo>
                <a:lnTo>
                  <a:pt x="43951" y="29580"/>
                </a:lnTo>
                <a:close/>
                <a:moveTo>
                  <a:pt x="38321" y="21697"/>
                </a:moveTo>
                <a:cubicBezTo>
                  <a:pt x="38423" y="21868"/>
                  <a:pt x="38560" y="22004"/>
                  <a:pt x="38662" y="22141"/>
                </a:cubicBezTo>
                <a:cubicBezTo>
                  <a:pt x="38969" y="22448"/>
                  <a:pt x="39140" y="22858"/>
                  <a:pt x="39208" y="23301"/>
                </a:cubicBezTo>
                <a:cubicBezTo>
                  <a:pt x="39242" y="23779"/>
                  <a:pt x="39345" y="24257"/>
                  <a:pt x="39481" y="24734"/>
                </a:cubicBezTo>
                <a:cubicBezTo>
                  <a:pt x="39583" y="25144"/>
                  <a:pt x="39822" y="25485"/>
                  <a:pt x="40129" y="25724"/>
                </a:cubicBezTo>
                <a:cubicBezTo>
                  <a:pt x="40201" y="25778"/>
                  <a:pt x="40273" y="25822"/>
                  <a:pt x="40340" y="25822"/>
                </a:cubicBezTo>
                <a:cubicBezTo>
                  <a:pt x="40400" y="25822"/>
                  <a:pt x="40456" y="25787"/>
                  <a:pt x="40505" y="25690"/>
                </a:cubicBezTo>
                <a:cubicBezTo>
                  <a:pt x="40607" y="25519"/>
                  <a:pt x="40539" y="25383"/>
                  <a:pt x="40402" y="25246"/>
                </a:cubicBezTo>
                <a:lnTo>
                  <a:pt x="40368" y="25212"/>
                </a:lnTo>
                <a:cubicBezTo>
                  <a:pt x="39891" y="24803"/>
                  <a:pt x="39822" y="24120"/>
                  <a:pt x="39686" y="23404"/>
                </a:cubicBezTo>
                <a:lnTo>
                  <a:pt x="39686" y="23404"/>
                </a:lnTo>
                <a:cubicBezTo>
                  <a:pt x="39891" y="23540"/>
                  <a:pt x="39993" y="23677"/>
                  <a:pt x="40232" y="23711"/>
                </a:cubicBezTo>
                <a:cubicBezTo>
                  <a:pt x="40437" y="23745"/>
                  <a:pt x="40573" y="23915"/>
                  <a:pt x="40710" y="24052"/>
                </a:cubicBezTo>
                <a:cubicBezTo>
                  <a:pt x="40982" y="24291"/>
                  <a:pt x="40948" y="24291"/>
                  <a:pt x="41017" y="24564"/>
                </a:cubicBezTo>
                <a:lnTo>
                  <a:pt x="40471" y="23950"/>
                </a:lnTo>
                <a:cubicBezTo>
                  <a:pt x="40404" y="23883"/>
                  <a:pt x="40337" y="23831"/>
                  <a:pt x="40271" y="23831"/>
                </a:cubicBezTo>
                <a:cubicBezTo>
                  <a:pt x="40235" y="23831"/>
                  <a:pt x="40199" y="23846"/>
                  <a:pt x="40164" y="23881"/>
                </a:cubicBezTo>
                <a:cubicBezTo>
                  <a:pt x="40061" y="24018"/>
                  <a:pt x="40061" y="24188"/>
                  <a:pt x="40164" y="24325"/>
                </a:cubicBezTo>
                <a:cubicBezTo>
                  <a:pt x="40232" y="24427"/>
                  <a:pt x="40300" y="24564"/>
                  <a:pt x="40402" y="24666"/>
                </a:cubicBezTo>
                <a:cubicBezTo>
                  <a:pt x="40812" y="25076"/>
                  <a:pt x="41221" y="25519"/>
                  <a:pt x="41631" y="25929"/>
                </a:cubicBezTo>
                <a:cubicBezTo>
                  <a:pt x="41972" y="26304"/>
                  <a:pt x="42279" y="26713"/>
                  <a:pt x="42552" y="27157"/>
                </a:cubicBezTo>
                <a:cubicBezTo>
                  <a:pt x="42757" y="27635"/>
                  <a:pt x="42893" y="28181"/>
                  <a:pt x="42996" y="28693"/>
                </a:cubicBezTo>
                <a:cubicBezTo>
                  <a:pt x="42962" y="28658"/>
                  <a:pt x="42893" y="28624"/>
                  <a:pt x="42859" y="28590"/>
                </a:cubicBezTo>
                <a:cubicBezTo>
                  <a:pt x="42780" y="28551"/>
                  <a:pt x="42713" y="28511"/>
                  <a:pt x="42650" y="28511"/>
                </a:cubicBezTo>
                <a:cubicBezTo>
                  <a:pt x="42605" y="28511"/>
                  <a:pt x="42561" y="28533"/>
                  <a:pt x="42518" y="28590"/>
                </a:cubicBezTo>
                <a:cubicBezTo>
                  <a:pt x="42416" y="28727"/>
                  <a:pt x="42450" y="28897"/>
                  <a:pt x="42518" y="29034"/>
                </a:cubicBezTo>
                <a:cubicBezTo>
                  <a:pt x="42586" y="29102"/>
                  <a:pt x="42620" y="29204"/>
                  <a:pt x="42689" y="29273"/>
                </a:cubicBezTo>
                <a:cubicBezTo>
                  <a:pt x="43064" y="29785"/>
                  <a:pt x="43439" y="30331"/>
                  <a:pt x="43815" y="30842"/>
                </a:cubicBezTo>
                <a:cubicBezTo>
                  <a:pt x="43917" y="30979"/>
                  <a:pt x="44054" y="31115"/>
                  <a:pt x="44156" y="31252"/>
                </a:cubicBezTo>
                <a:lnTo>
                  <a:pt x="44122" y="31286"/>
                </a:lnTo>
                <a:lnTo>
                  <a:pt x="43030" y="30501"/>
                </a:lnTo>
                <a:cubicBezTo>
                  <a:pt x="43166" y="30160"/>
                  <a:pt x="42962" y="29989"/>
                  <a:pt x="42791" y="29785"/>
                </a:cubicBezTo>
                <a:cubicBezTo>
                  <a:pt x="42655" y="29648"/>
                  <a:pt x="42552" y="29443"/>
                  <a:pt x="42450" y="29273"/>
                </a:cubicBezTo>
                <a:cubicBezTo>
                  <a:pt x="41972" y="28386"/>
                  <a:pt x="41528" y="27498"/>
                  <a:pt x="41051" y="26645"/>
                </a:cubicBezTo>
                <a:cubicBezTo>
                  <a:pt x="40969" y="26482"/>
                  <a:pt x="40888" y="26298"/>
                  <a:pt x="40755" y="26298"/>
                </a:cubicBezTo>
                <a:cubicBezTo>
                  <a:pt x="40721" y="26298"/>
                  <a:pt x="40683" y="26310"/>
                  <a:pt x="40641" y="26338"/>
                </a:cubicBezTo>
                <a:cubicBezTo>
                  <a:pt x="40471" y="26406"/>
                  <a:pt x="40505" y="26611"/>
                  <a:pt x="40675" y="26986"/>
                </a:cubicBezTo>
                <a:cubicBezTo>
                  <a:pt x="40812" y="27259"/>
                  <a:pt x="40982" y="27532"/>
                  <a:pt x="41119" y="27840"/>
                </a:cubicBezTo>
                <a:cubicBezTo>
                  <a:pt x="41153" y="27908"/>
                  <a:pt x="41153" y="27976"/>
                  <a:pt x="41187" y="28044"/>
                </a:cubicBezTo>
                <a:cubicBezTo>
                  <a:pt x="40948" y="27805"/>
                  <a:pt x="40710" y="27498"/>
                  <a:pt x="40539" y="27191"/>
                </a:cubicBezTo>
                <a:cubicBezTo>
                  <a:pt x="40471" y="27089"/>
                  <a:pt x="40368" y="26986"/>
                  <a:pt x="40266" y="26952"/>
                </a:cubicBezTo>
                <a:cubicBezTo>
                  <a:pt x="40256" y="26948"/>
                  <a:pt x="40246" y="26945"/>
                  <a:pt x="40235" y="26945"/>
                </a:cubicBezTo>
                <a:cubicBezTo>
                  <a:pt x="40168" y="26945"/>
                  <a:pt x="40076" y="27025"/>
                  <a:pt x="39959" y="27055"/>
                </a:cubicBezTo>
                <a:cubicBezTo>
                  <a:pt x="39925" y="26884"/>
                  <a:pt x="39891" y="26713"/>
                  <a:pt x="39856" y="26509"/>
                </a:cubicBezTo>
                <a:lnTo>
                  <a:pt x="39856" y="26509"/>
                </a:lnTo>
                <a:lnTo>
                  <a:pt x="40129" y="26611"/>
                </a:lnTo>
                <a:cubicBezTo>
                  <a:pt x="40160" y="26619"/>
                  <a:pt x="40192" y="26623"/>
                  <a:pt x="40224" y="26623"/>
                </a:cubicBezTo>
                <a:cubicBezTo>
                  <a:pt x="40334" y="26623"/>
                  <a:pt x="40437" y="26573"/>
                  <a:pt x="40437" y="26440"/>
                </a:cubicBezTo>
                <a:cubicBezTo>
                  <a:pt x="40437" y="26304"/>
                  <a:pt x="40368" y="26168"/>
                  <a:pt x="40266" y="26065"/>
                </a:cubicBezTo>
                <a:cubicBezTo>
                  <a:pt x="40164" y="25929"/>
                  <a:pt x="39993" y="25826"/>
                  <a:pt x="39856" y="25758"/>
                </a:cubicBezTo>
                <a:cubicBezTo>
                  <a:pt x="39652" y="25690"/>
                  <a:pt x="39515" y="25485"/>
                  <a:pt x="39515" y="25280"/>
                </a:cubicBezTo>
                <a:cubicBezTo>
                  <a:pt x="39379" y="24871"/>
                  <a:pt x="39276" y="24495"/>
                  <a:pt x="39140" y="24052"/>
                </a:cubicBezTo>
                <a:cubicBezTo>
                  <a:pt x="39106" y="23950"/>
                  <a:pt x="39003" y="23847"/>
                  <a:pt x="38901" y="23847"/>
                </a:cubicBezTo>
                <a:cubicBezTo>
                  <a:pt x="38833" y="23881"/>
                  <a:pt x="38730" y="24018"/>
                  <a:pt x="38730" y="24154"/>
                </a:cubicBezTo>
                <a:cubicBezTo>
                  <a:pt x="38730" y="24359"/>
                  <a:pt x="38764" y="24564"/>
                  <a:pt x="38799" y="24803"/>
                </a:cubicBezTo>
                <a:cubicBezTo>
                  <a:pt x="38457" y="24530"/>
                  <a:pt x="38287" y="24120"/>
                  <a:pt x="38287" y="23711"/>
                </a:cubicBezTo>
                <a:cubicBezTo>
                  <a:pt x="38287" y="23062"/>
                  <a:pt x="38253" y="22414"/>
                  <a:pt x="38219" y="21766"/>
                </a:cubicBezTo>
                <a:lnTo>
                  <a:pt x="38321" y="21697"/>
                </a:lnTo>
                <a:close/>
                <a:moveTo>
                  <a:pt x="32861" y="25792"/>
                </a:moveTo>
                <a:cubicBezTo>
                  <a:pt x="32793" y="26031"/>
                  <a:pt x="32691" y="26236"/>
                  <a:pt x="32588" y="26406"/>
                </a:cubicBezTo>
                <a:cubicBezTo>
                  <a:pt x="32179" y="26952"/>
                  <a:pt x="31803" y="27464"/>
                  <a:pt x="31428" y="28010"/>
                </a:cubicBezTo>
                <a:cubicBezTo>
                  <a:pt x="31292" y="28113"/>
                  <a:pt x="31223" y="28283"/>
                  <a:pt x="31189" y="28420"/>
                </a:cubicBezTo>
                <a:cubicBezTo>
                  <a:pt x="31189" y="28556"/>
                  <a:pt x="31292" y="28693"/>
                  <a:pt x="31326" y="28863"/>
                </a:cubicBezTo>
                <a:cubicBezTo>
                  <a:pt x="30711" y="29819"/>
                  <a:pt x="30097" y="30774"/>
                  <a:pt x="29244" y="31422"/>
                </a:cubicBezTo>
                <a:cubicBezTo>
                  <a:pt x="29449" y="30979"/>
                  <a:pt x="29449" y="30365"/>
                  <a:pt x="29961" y="30194"/>
                </a:cubicBezTo>
                <a:cubicBezTo>
                  <a:pt x="30131" y="30160"/>
                  <a:pt x="30131" y="29887"/>
                  <a:pt x="29961" y="29750"/>
                </a:cubicBezTo>
                <a:cubicBezTo>
                  <a:pt x="29893" y="29682"/>
                  <a:pt x="29824" y="29648"/>
                  <a:pt x="29722" y="29614"/>
                </a:cubicBezTo>
                <a:cubicBezTo>
                  <a:pt x="29790" y="29375"/>
                  <a:pt x="29858" y="29170"/>
                  <a:pt x="29961" y="28966"/>
                </a:cubicBezTo>
                <a:cubicBezTo>
                  <a:pt x="30268" y="28624"/>
                  <a:pt x="30575" y="28283"/>
                  <a:pt x="30950" y="28010"/>
                </a:cubicBezTo>
                <a:cubicBezTo>
                  <a:pt x="31599" y="27430"/>
                  <a:pt x="32179" y="26782"/>
                  <a:pt x="32656" y="26065"/>
                </a:cubicBezTo>
                <a:cubicBezTo>
                  <a:pt x="32725" y="25963"/>
                  <a:pt x="32793" y="25895"/>
                  <a:pt x="32861" y="25792"/>
                </a:cubicBezTo>
                <a:close/>
                <a:moveTo>
                  <a:pt x="10101" y="28078"/>
                </a:moveTo>
                <a:lnTo>
                  <a:pt x="10442" y="28386"/>
                </a:lnTo>
                <a:cubicBezTo>
                  <a:pt x="10272" y="29000"/>
                  <a:pt x="10101" y="29614"/>
                  <a:pt x="9931" y="30194"/>
                </a:cubicBezTo>
                <a:cubicBezTo>
                  <a:pt x="9862" y="30399"/>
                  <a:pt x="9794" y="30604"/>
                  <a:pt x="9658" y="30774"/>
                </a:cubicBezTo>
                <a:cubicBezTo>
                  <a:pt x="9419" y="30945"/>
                  <a:pt x="9385" y="31286"/>
                  <a:pt x="9555" y="31491"/>
                </a:cubicBezTo>
                <a:cubicBezTo>
                  <a:pt x="9329" y="31819"/>
                  <a:pt x="9239" y="31950"/>
                  <a:pt x="9144" y="31950"/>
                </a:cubicBezTo>
                <a:cubicBezTo>
                  <a:pt x="9081" y="31950"/>
                  <a:pt x="9016" y="31893"/>
                  <a:pt x="8907" y="31798"/>
                </a:cubicBezTo>
                <a:cubicBezTo>
                  <a:pt x="9487" y="30672"/>
                  <a:pt x="9760" y="29375"/>
                  <a:pt x="10101" y="28078"/>
                </a:cubicBezTo>
                <a:close/>
                <a:moveTo>
                  <a:pt x="9146" y="29000"/>
                </a:moveTo>
                <a:cubicBezTo>
                  <a:pt x="8839" y="30262"/>
                  <a:pt x="8463" y="31320"/>
                  <a:pt x="7713" y="32105"/>
                </a:cubicBezTo>
                <a:lnTo>
                  <a:pt x="7644" y="32037"/>
                </a:lnTo>
                <a:cubicBezTo>
                  <a:pt x="7849" y="31491"/>
                  <a:pt x="8054" y="30979"/>
                  <a:pt x="8224" y="30433"/>
                </a:cubicBezTo>
                <a:cubicBezTo>
                  <a:pt x="8327" y="30228"/>
                  <a:pt x="8361" y="29955"/>
                  <a:pt x="8429" y="29716"/>
                </a:cubicBezTo>
                <a:cubicBezTo>
                  <a:pt x="8463" y="29614"/>
                  <a:pt x="8531" y="29512"/>
                  <a:pt x="8600" y="29443"/>
                </a:cubicBezTo>
                <a:cubicBezTo>
                  <a:pt x="8736" y="29307"/>
                  <a:pt x="8907" y="29170"/>
                  <a:pt x="9146" y="29000"/>
                </a:cubicBezTo>
                <a:close/>
                <a:moveTo>
                  <a:pt x="36001" y="28966"/>
                </a:moveTo>
                <a:lnTo>
                  <a:pt x="36001" y="28966"/>
                </a:lnTo>
                <a:cubicBezTo>
                  <a:pt x="35898" y="30126"/>
                  <a:pt x="36137" y="31252"/>
                  <a:pt x="35728" y="32344"/>
                </a:cubicBezTo>
                <a:lnTo>
                  <a:pt x="35693" y="32378"/>
                </a:lnTo>
                <a:cubicBezTo>
                  <a:pt x="35498" y="31820"/>
                  <a:pt x="35463" y="31718"/>
                  <a:pt x="35288" y="31718"/>
                </a:cubicBezTo>
                <a:cubicBezTo>
                  <a:pt x="35249" y="31718"/>
                  <a:pt x="35204" y="31723"/>
                  <a:pt x="35147" y="31730"/>
                </a:cubicBezTo>
                <a:cubicBezTo>
                  <a:pt x="35045" y="30604"/>
                  <a:pt x="35250" y="29716"/>
                  <a:pt x="36001" y="28966"/>
                </a:cubicBezTo>
                <a:close/>
                <a:moveTo>
                  <a:pt x="18666" y="32139"/>
                </a:moveTo>
                <a:cubicBezTo>
                  <a:pt x="18700" y="32241"/>
                  <a:pt x="18734" y="32378"/>
                  <a:pt x="18734" y="32480"/>
                </a:cubicBezTo>
                <a:lnTo>
                  <a:pt x="18700" y="32480"/>
                </a:lnTo>
                <a:lnTo>
                  <a:pt x="18700" y="32446"/>
                </a:lnTo>
                <a:cubicBezTo>
                  <a:pt x="18666" y="32344"/>
                  <a:pt x="18632" y="32241"/>
                  <a:pt x="18598" y="32173"/>
                </a:cubicBezTo>
                <a:lnTo>
                  <a:pt x="18666" y="32139"/>
                </a:lnTo>
                <a:close/>
                <a:moveTo>
                  <a:pt x="21737" y="29409"/>
                </a:moveTo>
                <a:lnTo>
                  <a:pt x="22795" y="30228"/>
                </a:lnTo>
                <a:lnTo>
                  <a:pt x="22761" y="30228"/>
                </a:lnTo>
                <a:cubicBezTo>
                  <a:pt x="22897" y="30876"/>
                  <a:pt x="23068" y="31661"/>
                  <a:pt x="23273" y="32446"/>
                </a:cubicBezTo>
                <a:lnTo>
                  <a:pt x="23204" y="32480"/>
                </a:lnTo>
                <a:cubicBezTo>
                  <a:pt x="23170" y="32412"/>
                  <a:pt x="23136" y="32378"/>
                  <a:pt x="23102" y="32310"/>
                </a:cubicBezTo>
                <a:cubicBezTo>
                  <a:pt x="23034" y="32173"/>
                  <a:pt x="22966" y="32037"/>
                  <a:pt x="22897" y="31866"/>
                </a:cubicBezTo>
                <a:cubicBezTo>
                  <a:pt x="22693" y="31491"/>
                  <a:pt x="22693" y="31491"/>
                  <a:pt x="22351" y="31491"/>
                </a:cubicBezTo>
                <a:cubicBezTo>
                  <a:pt x="22317" y="31320"/>
                  <a:pt x="22249" y="31115"/>
                  <a:pt x="22181" y="30911"/>
                </a:cubicBezTo>
                <a:cubicBezTo>
                  <a:pt x="22351" y="30842"/>
                  <a:pt x="22556" y="30979"/>
                  <a:pt x="22624" y="30672"/>
                </a:cubicBezTo>
                <a:cubicBezTo>
                  <a:pt x="22658" y="30365"/>
                  <a:pt x="22454" y="30331"/>
                  <a:pt x="22317" y="30262"/>
                </a:cubicBezTo>
                <a:lnTo>
                  <a:pt x="22249" y="30194"/>
                </a:lnTo>
                <a:cubicBezTo>
                  <a:pt x="21942" y="30058"/>
                  <a:pt x="21737" y="29750"/>
                  <a:pt x="21737" y="29409"/>
                </a:cubicBezTo>
                <a:close/>
                <a:moveTo>
                  <a:pt x="24160" y="28317"/>
                </a:moveTo>
                <a:lnTo>
                  <a:pt x="26514" y="30194"/>
                </a:lnTo>
                <a:cubicBezTo>
                  <a:pt x="26412" y="30604"/>
                  <a:pt x="26446" y="30672"/>
                  <a:pt x="26787" y="30808"/>
                </a:cubicBezTo>
                <a:cubicBezTo>
                  <a:pt x="26929" y="30879"/>
                  <a:pt x="27078" y="30915"/>
                  <a:pt x="27224" y="30915"/>
                </a:cubicBezTo>
                <a:cubicBezTo>
                  <a:pt x="27429" y="30915"/>
                  <a:pt x="27632" y="30845"/>
                  <a:pt x="27811" y="30706"/>
                </a:cubicBezTo>
                <a:cubicBezTo>
                  <a:pt x="28152" y="30501"/>
                  <a:pt x="28493" y="30228"/>
                  <a:pt x="28801" y="29955"/>
                </a:cubicBezTo>
                <a:lnTo>
                  <a:pt x="29039" y="29785"/>
                </a:lnTo>
                <a:lnTo>
                  <a:pt x="29108" y="29887"/>
                </a:lnTo>
                <a:cubicBezTo>
                  <a:pt x="28937" y="30058"/>
                  <a:pt x="28801" y="30160"/>
                  <a:pt x="28630" y="30331"/>
                </a:cubicBezTo>
                <a:cubicBezTo>
                  <a:pt x="28493" y="30501"/>
                  <a:pt x="28220" y="30672"/>
                  <a:pt x="28220" y="30876"/>
                </a:cubicBezTo>
                <a:cubicBezTo>
                  <a:pt x="28220" y="31149"/>
                  <a:pt x="28084" y="31388"/>
                  <a:pt x="27879" y="31593"/>
                </a:cubicBezTo>
                <a:cubicBezTo>
                  <a:pt x="27640" y="31866"/>
                  <a:pt x="27367" y="32139"/>
                  <a:pt x="27094" y="32480"/>
                </a:cubicBezTo>
                <a:cubicBezTo>
                  <a:pt x="26548" y="31798"/>
                  <a:pt x="25934" y="31320"/>
                  <a:pt x="25491" y="30569"/>
                </a:cubicBezTo>
                <a:cubicBezTo>
                  <a:pt x="25081" y="29819"/>
                  <a:pt x="24569" y="29136"/>
                  <a:pt x="24160" y="28317"/>
                </a:cubicBezTo>
                <a:close/>
                <a:moveTo>
                  <a:pt x="17676" y="24222"/>
                </a:moveTo>
                <a:cubicBezTo>
                  <a:pt x="17779" y="24461"/>
                  <a:pt x="17847" y="24700"/>
                  <a:pt x="17915" y="24973"/>
                </a:cubicBezTo>
                <a:cubicBezTo>
                  <a:pt x="18018" y="25349"/>
                  <a:pt x="18052" y="25758"/>
                  <a:pt x="18154" y="26133"/>
                </a:cubicBezTo>
                <a:cubicBezTo>
                  <a:pt x="18257" y="26406"/>
                  <a:pt x="18393" y="26645"/>
                  <a:pt x="18564" y="26850"/>
                </a:cubicBezTo>
                <a:cubicBezTo>
                  <a:pt x="18803" y="27191"/>
                  <a:pt x="18973" y="27601"/>
                  <a:pt x="18973" y="28010"/>
                </a:cubicBezTo>
                <a:cubicBezTo>
                  <a:pt x="19076" y="28624"/>
                  <a:pt x="19076" y="29239"/>
                  <a:pt x="19144" y="29853"/>
                </a:cubicBezTo>
                <a:cubicBezTo>
                  <a:pt x="19212" y="30774"/>
                  <a:pt x="19348" y="31695"/>
                  <a:pt x="19485" y="32617"/>
                </a:cubicBezTo>
                <a:cubicBezTo>
                  <a:pt x="18871" y="31286"/>
                  <a:pt x="18393" y="29921"/>
                  <a:pt x="18086" y="28522"/>
                </a:cubicBezTo>
                <a:cubicBezTo>
                  <a:pt x="18393" y="28181"/>
                  <a:pt x="18393" y="28181"/>
                  <a:pt x="18188" y="27771"/>
                </a:cubicBezTo>
                <a:cubicBezTo>
                  <a:pt x="18120" y="27635"/>
                  <a:pt x="18052" y="27464"/>
                  <a:pt x="17984" y="27328"/>
                </a:cubicBezTo>
                <a:lnTo>
                  <a:pt x="18018" y="27328"/>
                </a:lnTo>
                <a:cubicBezTo>
                  <a:pt x="17779" y="26304"/>
                  <a:pt x="17608" y="25280"/>
                  <a:pt x="17574" y="24257"/>
                </a:cubicBezTo>
                <a:lnTo>
                  <a:pt x="17676" y="24222"/>
                </a:lnTo>
                <a:close/>
                <a:moveTo>
                  <a:pt x="43337" y="31491"/>
                </a:moveTo>
                <a:lnTo>
                  <a:pt x="43849" y="31627"/>
                </a:lnTo>
                <a:cubicBezTo>
                  <a:pt x="43985" y="32037"/>
                  <a:pt x="44122" y="32412"/>
                  <a:pt x="44258" y="32787"/>
                </a:cubicBezTo>
                <a:lnTo>
                  <a:pt x="44190" y="32856"/>
                </a:lnTo>
                <a:lnTo>
                  <a:pt x="43337" y="31491"/>
                </a:lnTo>
                <a:close/>
                <a:moveTo>
                  <a:pt x="31223" y="30058"/>
                </a:moveTo>
                <a:cubicBezTo>
                  <a:pt x="30575" y="31422"/>
                  <a:pt x="29688" y="32787"/>
                  <a:pt x="29244" y="33060"/>
                </a:cubicBezTo>
                <a:cubicBezTo>
                  <a:pt x="29312" y="32753"/>
                  <a:pt x="29347" y="32446"/>
                  <a:pt x="29347" y="32241"/>
                </a:cubicBezTo>
                <a:lnTo>
                  <a:pt x="31223" y="30058"/>
                </a:lnTo>
                <a:close/>
                <a:moveTo>
                  <a:pt x="9760" y="32276"/>
                </a:moveTo>
                <a:lnTo>
                  <a:pt x="9350" y="33197"/>
                </a:lnTo>
                <a:cubicBezTo>
                  <a:pt x="9214" y="32514"/>
                  <a:pt x="9214" y="32514"/>
                  <a:pt x="9760" y="32276"/>
                </a:cubicBezTo>
                <a:close/>
                <a:moveTo>
                  <a:pt x="38423" y="25280"/>
                </a:moveTo>
                <a:cubicBezTo>
                  <a:pt x="38901" y="25656"/>
                  <a:pt x="39242" y="26202"/>
                  <a:pt x="39345" y="26850"/>
                </a:cubicBezTo>
                <a:cubicBezTo>
                  <a:pt x="39379" y="26952"/>
                  <a:pt x="39447" y="27089"/>
                  <a:pt x="39481" y="27225"/>
                </a:cubicBezTo>
                <a:cubicBezTo>
                  <a:pt x="39754" y="28283"/>
                  <a:pt x="40232" y="29307"/>
                  <a:pt x="40880" y="30194"/>
                </a:cubicBezTo>
                <a:cubicBezTo>
                  <a:pt x="40948" y="30296"/>
                  <a:pt x="41017" y="30433"/>
                  <a:pt x="41051" y="30569"/>
                </a:cubicBezTo>
                <a:cubicBezTo>
                  <a:pt x="41255" y="31320"/>
                  <a:pt x="41494" y="32105"/>
                  <a:pt x="41733" y="32890"/>
                </a:cubicBezTo>
                <a:cubicBezTo>
                  <a:pt x="41767" y="32992"/>
                  <a:pt x="41767" y="33094"/>
                  <a:pt x="41801" y="33265"/>
                </a:cubicBezTo>
                <a:cubicBezTo>
                  <a:pt x="41494" y="33094"/>
                  <a:pt x="41255" y="32856"/>
                  <a:pt x="41187" y="32514"/>
                </a:cubicBezTo>
                <a:cubicBezTo>
                  <a:pt x="41119" y="32276"/>
                  <a:pt x="41017" y="32071"/>
                  <a:pt x="40880" y="31900"/>
                </a:cubicBezTo>
                <a:cubicBezTo>
                  <a:pt x="40675" y="31627"/>
                  <a:pt x="40539" y="31354"/>
                  <a:pt x="40505" y="31047"/>
                </a:cubicBezTo>
                <a:cubicBezTo>
                  <a:pt x="40402" y="30604"/>
                  <a:pt x="40300" y="30194"/>
                  <a:pt x="40198" y="29750"/>
                </a:cubicBezTo>
                <a:cubicBezTo>
                  <a:pt x="40164" y="29580"/>
                  <a:pt x="40129" y="29443"/>
                  <a:pt x="40027" y="29341"/>
                </a:cubicBezTo>
                <a:cubicBezTo>
                  <a:pt x="39986" y="29280"/>
                  <a:pt x="39908" y="29267"/>
                  <a:pt x="39823" y="29267"/>
                </a:cubicBezTo>
                <a:cubicBezTo>
                  <a:pt x="39766" y="29267"/>
                  <a:pt x="39706" y="29273"/>
                  <a:pt x="39652" y="29273"/>
                </a:cubicBezTo>
                <a:cubicBezTo>
                  <a:pt x="39618" y="29068"/>
                  <a:pt x="39549" y="28863"/>
                  <a:pt x="39515" y="28624"/>
                </a:cubicBezTo>
                <a:cubicBezTo>
                  <a:pt x="39447" y="28386"/>
                  <a:pt x="39447" y="28147"/>
                  <a:pt x="39379" y="27908"/>
                </a:cubicBezTo>
                <a:cubicBezTo>
                  <a:pt x="39379" y="27764"/>
                  <a:pt x="39330" y="27619"/>
                  <a:pt x="39212" y="27619"/>
                </a:cubicBezTo>
                <a:cubicBezTo>
                  <a:pt x="39190" y="27619"/>
                  <a:pt x="39166" y="27624"/>
                  <a:pt x="39140" y="27635"/>
                </a:cubicBezTo>
                <a:cubicBezTo>
                  <a:pt x="39072" y="27635"/>
                  <a:pt x="39003" y="27805"/>
                  <a:pt x="38969" y="27908"/>
                </a:cubicBezTo>
                <a:cubicBezTo>
                  <a:pt x="38969" y="28010"/>
                  <a:pt x="38969" y="28113"/>
                  <a:pt x="38969" y="28181"/>
                </a:cubicBezTo>
                <a:lnTo>
                  <a:pt x="38457" y="28249"/>
                </a:lnTo>
                <a:cubicBezTo>
                  <a:pt x="38287" y="27771"/>
                  <a:pt x="38150" y="27225"/>
                  <a:pt x="38116" y="26713"/>
                </a:cubicBezTo>
                <a:lnTo>
                  <a:pt x="38116" y="26713"/>
                </a:lnTo>
                <a:cubicBezTo>
                  <a:pt x="38184" y="26816"/>
                  <a:pt x="38253" y="26952"/>
                  <a:pt x="38287" y="27055"/>
                </a:cubicBezTo>
                <a:cubicBezTo>
                  <a:pt x="38360" y="27153"/>
                  <a:pt x="38433" y="27233"/>
                  <a:pt x="38519" y="27233"/>
                </a:cubicBezTo>
                <a:cubicBezTo>
                  <a:pt x="38553" y="27233"/>
                  <a:pt x="38589" y="27220"/>
                  <a:pt x="38628" y="27191"/>
                </a:cubicBezTo>
                <a:cubicBezTo>
                  <a:pt x="38696" y="27055"/>
                  <a:pt x="38730" y="26952"/>
                  <a:pt x="38696" y="26816"/>
                </a:cubicBezTo>
                <a:cubicBezTo>
                  <a:pt x="38662" y="26611"/>
                  <a:pt x="38594" y="26440"/>
                  <a:pt x="38560" y="26270"/>
                </a:cubicBezTo>
                <a:cubicBezTo>
                  <a:pt x="38457" y="25963"/>
                  <a:pt x="38389" y="25622"/>
                  <a:pt x="38423" y="25280"/>
                </a:cubicBezTo>
                <a:close/>
                <a:moveTo>
                  <a:pt x="45657" y="30638"/>
                </a:moveTo>
                <a:lnTo>
                  <a:pt x="45657" y="30638"/>
                </a:lnTo>
                <a:cubicBezTo>
                  <a:pt x="45930" y="30876"/>
                  <a:pt x="46135" y="31149"/>
                  <a:pt x="46408" y="31388"/>
                </a:cubicBezTo>
                <a:cubicBezTo>
                  <a:pt x="46681" y="31661"/>
                  <a:pt x="46954" y="31900"/>
                  <a:pt x="47193" y="32139"/>
                </a:cubicBezTo>
                <a:cubicBezTo>
                  <a:pt x="47056" y="32549"/>
                  <a:pt x="47056" y="32549"/>
                  <a:pt x="47261" y="32890"/>
                </a:cubicBezTo>
                <a:cubicBezTo>
                  <a:pt x="47329" y="33026"/>
                  <a:pt x="47432" y="33163"/>
                  <a:pt x="47500" y="33299"/>
                </a:cubicBezTo>
                <a:cubicBezTo>
                  <a:pt x="46783" y="32549"/>
                  <a:pt x="46033" y="31798"/>
                  <a:pt x="45657" y="30638"/>
                </a:cubicBezTo>
                <a:close/>
                <a:moveTo>
                  <a:pt x="44327" y="31457"/>
                </a:moveTo>
                <a:lnTo>
                  <a:pt x="44327" y="31457"/>
                </a:lnTo>
                <a:cubicBezTo>
                  <a:pt x="44907" y="31832"/>
                  <a:pt x="44873" y="32583"/>
                  <a:pt x="45180" y="33094"/>
                </a:cubicBezTo>
                <a:cubicBezTo>
                  <a:pt x="45214" y="33197"/>
                  <a:pt x="45145" y="33367"/>
                  <a:pt x="45145" y="33470"/>
                </a:cubicBezTo>
                <a:cubicBezTo>
                  <a:pt x="44804" y="32822"/>
                  <a:pt x="44531" y="32139"/>
                  <a:pt x="44327" y="31457"/>
                </a:cubicBezTo>
                <a:close/>
                <a:moveTo>
                  <a:pt x="35659" y="32992"/>
                </a:moveTo>
                <a:lnTo>
                  <a:pt x="35932" y="33026"/>
                </a:lnTo>
                <a:lnTo>
                  <a:pt x="35728" y="33572"/>
                </a:lnTo>
                <a:lnTo>
                  <a:pt x="35659" y="33538"/>
                </a:lnTo>
                <a:lnTo>
                  <a:pt x="35659" y="32992"/>
                </a:lnTo>
                <a:close/>
                <a:moveTo>
                  <a:pt x="12763" y="30774"/>
                </a:moveTo>
                <a:lnTo>
                  <a:pt x="12763" y="30774"/>
                </a:lnTo>
                <a:cubicBezTo>
                  <a:pt x="12729" y="31422"/>
                  <a:pt x="12865" y="32071"/>
                  <a:pt x="12558" y="32651"/>
                </a:cubicBezTo>
                <a:cubicBezTo>
                  <a:pt x="12319" y="33197"/>
                  <a:pt x="12012" y="33709"/>
                  <a:pt x="11671" y="34186"/>
                </a:cubicBezTo>
                <a:cubicBezTo>
                  <a:pt x="11671" y="33948"/>
                  <a:pt x="11739" y="33777"/>
                  <a:pt x="11739" y="33606"/>
                </a:cubicBezTo>
                <a:cubicBezTo>
                  <a:pt x="11807" y="33094"/>
                  <a:pt x="11876" y="32583"/>
                  <a:pt x="11910" y="32071"/>
                </a:cubicBezTo>
                <a:cubicBezTo>
                  <a:pt x="11910" y="31764"/>
                  <a:pt x="11910" y="31457"/>
                  <a:pt x="11568" y="31388"/>
                </a:cubicBezTo>
                <a:lnTo>
                  <a:pt x="12763" y="30774"/>
                </a:lnTo>
                <a:close/>
                <a:moveTo>
                  <a:pt x="47978" y="33811"/>
                </a:moveTo>
                <a:lnTo>
                  <a:pt x="48251" y="34221"/>
                </a:lnTo>
                <a:lnTo>
                  <a:pt x="47909" y="33879"/>
                </a:lnTo>
                <a:lnTo>
                  <a:pt x="47978" y="33811"/>
                </a:lnTo>
                <a:close/>
                <a:moveTo>
                  <a:pt x="5529" y="33675"/>
                </a:moveTo>
                <a:lnTo>
                  <a:pt x="5597" y="33743"/>
                </a:lnTo>
                <a:cubicBezTo>
                  <a:pt x="5426" y="34016"/>
                  <a:pt x="5256" y="34289"/>
                  <a:pt x="5085" y="34562"/>
                </a:cubicBezTo>
                <a:lnTo>
                  <a:pt x="5051" y="34494"/>
                </a:lnTo>
                <a:cubicBezTo>
                  <a:pt x="5085" y="34323"/>
                  <a:pt x="5119" y="34118"/>
                  <a:pt x="5153" y="33879"/>
                </a:cubicBezTo>
                <a:lnTo>
                  <a:pt x="5529" y="33675"/>
                </a:lnTo>
                <a:close/>
                <a:moveTo>
                  <a:pt x="20782" y="29239"/>
                </a:moveTo>
                <a:cubicBezTo>
                  <a:pt x="20850" y="29443"/>
                  <a:pt x="20952" y="29614"/>
                  <a:pt x="21089" y="29785"/>
                </a:cubicBezTo>
                <a:cubicBezTo>
                  <a:pt x="21396" y="30228"/>
                  <a:pt x="21635" y="30740"/>
                  <a:pt x="21737" y="31286"/>
                </a:cubicBezTo>
                <a:cubicBezTo>
                  <a:pt x="21976" y="32241"/>
                  <a:pt x="22351" y="33197"/>
                  <a:pt x="22829" y="34084"/>
                </a:cubicBezTo>
                <a:cubicBezTo>
                  <a:pt x="22931" y="34289"/>
                  <a:pt x="22931" y="34494"/>
                  <a:pt x="22863" y="34732"/>
                </a:cubicBezTo>
                <a:cubicBezTo>
                  <a:pt x="22761" y="34528"/>
                  <a:pt x="22658" y="34357"/>
                  <a:pt x="22522" y="34186"/>
                </a:cubicBezTo>
                <a:cubicBezTo>
                  <a:pt x="22471" y="34135"/>
                  <a:pt x="22423" y="34115"/>
                  <a:pt x="22378" y="34115"/>
                </a:cubicBezTo>
                <a:cubicBezTo>
                  <a:pt x="22273" y="34115"/>
                  <a:pt x="22184" y="34227"/>
                  <a:pt x="22112" y="34323"/>
                </a:cubicBezTo>
                <a:cubicBezTo>
                  <a:pt x="21601" y="33777"/>
                  <a:pt x="21601" y="32992"/>
                  <a:pt x="21498" y="32276"/>
                </a:cubicBezTo>
                <a:cubicBezTo>
                  <a:pt x="21464" y="32207"/>
                  <a:pt x="21498" y="32139"/>
                  <a:pt x="21532" y="32105"/>
                </a:cubicBezTo>
                <a:cubicBezTo>
                  <a:pt x="21703" y="31934"/>
                  <a:pt x="21669" y="31661"/>
                  <a:pt x="21464" y="31525"/>
                </a:cubicBezTo>
                <a:lnTo>
                  <a:pt x="20952" y="31115"/>
                </a:lnTo>
                <a:cubicBezTo>
                  <a:pt x="20884" y="30569"/>
                  <a:pt x="20782" y="29921"/>
                  <a:pt x="20679" y="29273"/>
                </a:cubicBezTo>
                <a:lnTo>
                  <a:pt x="20782" y="29239"/>
                </a:lnTo>
                <a:close/>
                <a:moveTo>
                  <a:pt x="45214" y="33743"/>
                </a:moveTo>
                <a:cubicBezTo>
                  <a:pt x="45760" y="34289"/>
                  <a:pt x="45760" y="34289"/>
                  <a:pt x="45896" y="34732"/>
                </a:cubicBezTo>
                <a:cubicBezTo>
                  <a:pt x="45657" y="34459"/>
                  <a:pt x="45316" y="34391"/>
                  <a:pt x="45214" y="33743"/>
                </a:cubicBezTo>
                <a:close/>
                <a:moveTo>
                  <a:pt x="33045" y="31984"/>
                </a:moveTo>
                <a:cubicBezTo>
                  <a:pt x="33042" y="32157"/>
                  <a:pt x="33020" y="32326"/>
                  <a:pt x="32998" y="32480"/>
                </a:cubicBezTo>
                <a:cubicBezTo>
                  <a:pt x="32793" y="33231"/>
                  <a:pt x="32554" y="33948"/>
                  <a:pt x="32315" y="34698"/>
                </a:cubicBezTo>
                <a:cubicBezTo>
                  <a:pt x="32247" y="34801"/>
                  <a:pt x="32213" y="34903"/>
                  <a:pt x="32145" y="35005"/>
                </a:cubicBezTo>
                <a:cubicBezTo>
                  <a:pt x="32349" y="34255"/>
                  <a:pt x="32588" y="33538"/>
                  <a:pt x="32793" y="32822"/>
                </a:cubicBezTo>
                <a:cubicBezTo>
                  <a:pt x="32875" y="32546"/>
                  <a:pt x="32936" y="32249"/>
                  <a:pt x="33045" y="31984"/>
                </a:cubicBezTo>
                <a:close/>
                <a:moveTo>
                  <a:pt x="22249" y="34698"/>
                </a:moveTo>
                <a:lnTo>
                  <a:pt x="22522" y="35074"/>
                </a:lnTo>
                <a:cubicBezTo>
                  <a:pt x="22351" y="35074"/>
                  <a:pt x="22215" y="35005"/>
                  <a:pt x="22249" y="34698"/>
                </a:cubicBezTo>
                <a:close/>
                <a:moveTo>
                  <a:pt x="28819" y="32475"/>
                </a:moveTo>
                <a:cubicBezTo>
                  <a:pt x="28847" y="32475"/>
                  <a:pt x="28875" y="32477"/>
                  <a:pt x="28903" y="32480"/>
                </a:cubicBezTo>
                <a:cubicBezTo>
                  <a:pt x="28835" y="32685"/>
                  <a:pt x="28835" y="32856"/>
                  <a:pt x="28766" y="33026"/>
                </a:cubicBezTo>
                <a:cubicBezTo>
                  <a:pt x="28630" y="33367"/>
                  <a:pt x="28493" y="33709"/>
                  <a:pt x="28357" y="34016"/>
                </a:cubicBezTo>
                <a:cubicBezTo>
                  <a:pt x="28289" y="34255"/>
                  <a:pt x="28118" y="34459"/>
                  <a:pt x="27879" y="34562"/>
                </a:cubicBezTo>
                <a:cubicBezTo>
                  <a:pt x="27572" y="34698"/>
                  <a:pt x="27265" y="34869"/>
                  <a:pt x="26890" y="35074"/>
                </a:cubicBezTo>
                <a:cubicBezTo>
                  <a:pt x="26821" y="34971"/>
                  <a:pt x="26685" y="34869"/>
                  <a:pt x="26548" y="34698"/>
                </a:cubicBezTo>
                <a:cubicBezTo>
                  <a:pt x="26890" y="34357"/>
                  <a:pt x="27163" y="34084"/>
                  <a:pt x="27436" y="33811"/>
                </a:cubicBezTo>
                <a:cubicBezTo>
                  <a:pt x="27709" y="33504"/>
                  <a:pt x="27982" y="33163"/>
                  <a:pt x="28220" y="32822"/>
                </a:cubicBezTo>
                <a:cubicBezTo>
                  <a:pt x="28343" y="32607"/>
                  <a:pt x="28576" y="32475"/>
                  <a:pt x="28819" y="32475"/>
                </a:cubicBezTo>
                <a:close/>
                <a:moveTo>
                  <a:pt x="45521" y="32446"/>
                </a:moveTo>
                <a:cubicBezTo>
                  <a:pt x="45896" y="32446"/>
                  <a:pt x="46237" y="32685"/>
                  <a:pt x="46374" y="33026"/>
                </a:cubicBezTo>
                <a:cubicBezTo>
                  <a:pt x="46476" y="33163"/>
                  <a:pt x="46647" y="33231"/>
                  <a:pt x="46749" y="33367"/>
                </a:cubicBezTo>
                <a:cubicBezTo>
                  <a:pt x="46954" y="33572"/>
                  <a:pt x="47159" y="33811"/>
                  <a:pt x="47363" y="34050"/>
                </a:cubicBezTo>
                <a:lnTo>
                  <a:pt x="47363" y="34084"/>
                </a:lnTo>
                <a:cubicBezTo>
                  <a:pt x="47295" y="34528"/>
                  <a:pt x="47534" y="34801"/>
                  <a:pt x="47739" y="35176"/>
                </a:cubicBezTo>
                <a:cubicBezTo>
                  <a:pt x="46476" y="34391"/>
                  <a:pt x="45657" y="33402"/>
                  <a:pt x="45521" y="32446"/>
                </a:cubicBezTo>
                <a:close/>
                <a:moveTo>
                  <a:pt x="32461" y="31578"/>
                </a:moveTo>
                <a:cubicBezTo>
                  <a:pt x="32493" y="31578"/>
                  <a:pt x="32531" y="31593"/>
                  <a:pt x="32554" y="31593"/>
                </a:cubicBezTo>
                <a:lnTo>
                  <a:pt x="32520" y="31627"/>
                </a:lnTo>
                <a:cubicBezTo>
                  <a:pt x="32588" y="32207"/>
                  <a:pt x="31565" y="34459"/>
                  <a:pt x="30848" y="35244"/>
                </a:cubicBezTo>
                <a:cubicBezTo>
                  <a:pt x="31019" y="34869"/>
                  <a:pt x="31189" y="34528"/>
                  <a:pt x="31360" y="34186"/>
                </a:cubicBezTo>
                <a:cubicBezTo>
                  <a:pt x="31428" y="34050"/>
                  <a:pt x="31530" y="33879"/>
                  <a:pt x="31496" y="33743"/>
                </a:cubicBezTo>
                <a:cubicBezTo>
                  <a:pt x="31394" y="33299"/>
                  <a:pt x="31633" y="32992"/>
                  <a:pt x="31735" y="32549"/>
                </a:cubicBezTo>
                <a:cubicBezTo>
                  <a:pt x="31872" y="32105"/>
                  <a:pt x="32179" y="31900"/>
                  <a:pt x="32418" y="31593"/>
                </a:cubicBezTo>
                <a:cubicBezTo>
                  <a:pt x="32429" y="31582"/>
                  <a:pt x="32444" y="31578"/>
                  <a:pt x="32461" y="31578"/>
                </a:cubicBezTo>
                <a:close/>
                <a:moveTo>
                  <a:pt x="15697" y="27771"/>
                </a:moveTo>
                <a:cubicBezTo>
                  <a:pt x="15868" y="28249"/>
                  <a:pt x="16039" y="28624"/>
                  <a:pt x="16175" y="29068"/>
                </a:cubicBezTo>
                <a:cubicBezTo>
                  <a:pt x="16209" y="29204"/>
                  <a:pt x="16209" y="29341"/>
                  <a:pt x="16175" y="29477"/>
                </a:cubicBezTo>
                <a:cubicBezTo>
                  <a:pt x="16175" y="29716"/>
                  <a:pt x="16107" y="29921"/>
                  <a:pt x="16039" y="30160"/>
                </a:cubicBezTo>
                <a:cubicBezTo>
                  <a:pt x="16039" y="30331"/>
                  <a:pt x="16004" y="30467"/>
                  <a:pt x="15902" y="30604"/>
                </a:cubicBezTo>
                <a:cubicBezTo>
                  <a:pt x="15766" y="30774"/>
                  <a:pt x="15697" y="31013"/>
                  <a:pt x="15697" y="31252"/>
                </a:cubicBezTo>
                <a:cubicBezTo>
                  <a:pt x="15527" y="32241"/>
                  <a:pt x="15356" y="33231"/>
                  <a:pt x="15185" y="34221"/>
                </a:cubicBezTo>
                <a:cubicBezTo>
                  <a:pt x="15083" y="34630"/>
                  <a:pt x="14947" y="34971"/>
                  <a:pt x="14844" y="35347"/>
                </a:cubicBezTo>
                <a:lnTo>
                  <a:pt x="14503" y="35074"/>
                </a:lnTo>
                <a:cubicBezTo>
                  <a:pt x="14571" y="34084"/>
                  <a:pt x="14674" y="33129"/>
                  <a:pt x="14776" y="32207"/>
                </a:cubicBezTo>
                <a:cubicBezTo>
                  <a:pt x="14776" y="32105"/>
                  <a:pt x="14810" y="32003"/>
                  <a:pt x="14844" y="31900"/>
                </a:cubicBezTo>
                <a:cubicBezTo>
                  <a:pt x="14981" y="31627"/>
                  <a:pt x="15151" y="31354"/>
                  <a:pt x="14810" y="31115"/>
                </a:cubicBezTo>
                <a:cubicBezTo>
                  <a:pt x="14776" y="31081"/>
                  <a:pt x="14776" y="30979"/>
                  <a:pt x="14776" y="30911"/>
                </a:cubicBezTo>
                <a:lnTo>
                  <a:pt x="14571" y="30194"/>
                </a:lnTo>
                <a:cubicBezTo>
                  <a:pt x="14640" y="29853"/>
                  <a:pt x="14776" y="29546"/>
                  <a:pt x="15015" y="29307"/>
                </a:cubicBezTo>
                <a:cubicBezTo>
                  <a:pt x="15117" y="29170"/>
                  <a:pt x="15220" y="29000"/>
                  <a:pt x="15288" y="28829"/>
                </a:cubicBezTo>
                <a:cubicBezTo>
                  <a:pt x="15424" y="28488"/>
                  <a:pt x="15527" y="28147"/>
                  <a:pt x="15697" y="27771"/>
                </a:cubicBezTo>
                <a:close/>
                <a:moveTo>
                  <a:pt x="19724" y="29785"/>
                </a:moveTo>
                <a:cubicBezTo>
                  <a:pt x="19860" y="30126"/>
                  <a:pt x="19963" y="30501"/>
                  <a:pt x="20031" y="30876"/>
                </a:cubicBezTo>
                <a:cubicBezTo>
                  <a:pt x="20099" y="31764"/>
                  <a:pt x="20270" y="32651"/>
                  <a:pt x="20577" y="33504"/>
                </a:cubicBezTo>
                <a:cubicBezTo>
                  <a:pt x="20782" y="34050"/>
                  <a:pt x="20952" y="34596"/>
                  <a:pt x="21123" y="35108"/>
                </a:cubicBezTo>
                <a:lnTo>
                  <a:pt x="20679" y="35483"/>
                </a:lnTo>
                <a:lnTo>
                  <a:pt x="20645" y="35483"/>
                </a:lnTo>
                <a:cubicBezTo>
                  <a:pt x="19997" y="33709"/>
                  <a:pt x="19929" y="31730"/>
                  <a:pt x="19587" y="29819"/>
                </a:cubicBezTo>
                <a:lnTo>
                  <a:pt x="19724" y="29785"/>
                </a:lnTo>
                <a:close/>
                <a:moveTo>
                  <a:pt x="29654" y="33948"/>
                </a:moveTo>
                <a:cubicBezTo>
                  <a:pt x="29381" y="34698"/>
                  <a:pt x="28869" y="35381"/>
                  <a:pt x="28220" y="35858"/>
                </a:cubicBezTo>
                <a:cubicBezTo>
                  <a:pt x="28186" y="35790"/>
                  <a:pt x="28186" y="35688"/>
                  <a:pt x="28186" y="35654"/>
                </a:cubicBezTo>
                <a:cubicBezTo>
                  <a:pt x="28255" y="35381"/>
                  <a:pt x="28425" y="35108"/>
                  <a:pt x="28596" y="34869"/>
                </a:cubicBezTo>
                <a:cubicBezTo>
                  <a:pt x="28937" y="34528"/>
                  <a:pt x="29278" y="34221"/>
                  <a:pt x="29654" y="33948"/>
                </a:cubicBezTo>
                <a:close/>
                <a:moveTo>
                  <a:pt x="37297" y="33913"/>
                </a:moveTo>
                <a:lnTo>
                  <a:pt x="37297" y="33913"/>
                </a:lnTo>
                <a:cubicBezTo>
                  <a:pt x="37400" y="34630"/>
                  <a:pt x="37365" y="35381"/>
                  <a:pt x="37195" y="36097"/>
                </a:cubicBezTo>
                <a:cubicBezTo>
                  <a:pt x="37058" y="35347"/>
                  <a:pt x="37092" y="34630"/>
                  <a:pt x="37297" y="33913"/>
                </a:cubicBezTo>
                <a:close/>
                <a:moveTo>
                  <a:pt x="34670" y="31081"/>
                </a:moveTo>
                <a:lnTo>
                  <a:pt x="34670" y="31115"/>
                </a:lnTo>
                <a:cubicBezTo>
                  <a:pt x="34670" y="31388"/>
                  <a:pt x="34636" y="31593"/>
                  <a:pt x="34636" y="31866"/>
                </a:cubicBezTo>
                <a:cubicBezTo>
                  <a:pt x="34499" y="31934"/>
                  <a:pt x="34294" y="32003"/>
                  <a:pt x="34294" y="32276"/>
                </a:cubicBezTo>
                <a:cubicBezTo>
                  <a:pt x="34226" y="33436"/>
                  <a:pt x="33953" y="34562"/>
                  <a:pt x="33441" y="35585"/>
                </a:cubicBezTo>
                <a:cubicBezTo>
                  <a:pt x="33339" y="35790"/>
                  <a:pt x="33237" y="35961"/>
                  <a:pt x="33134" y="36166"/>
                </a:cubicBezTo>
                <a:cubicBezTo>
                  <a:pt x="33100" y="36097"/>
                  <a:pt x="33100" y="36029"/>
                  <a:pt x="33134" y="35961"/>
                </a:cubicBezTo>
                <a:cubicBezTo>
                  <a:pt x="33714" y="34664"/>
                  <a:pt x="34056" y="33265"/>
                  <a:pt x="34226" y="31832"/>
                </a:cubicBezTo>
                <a:cubicBezTo>
                  <a:pt x="34226" y="31525"/>
                  <a:pt x="34397" y="31252"/>
                  <a:pt x="34670" y="31081"/>
                </a:cubicBezTo>
                <a:close/>
                <a:moveTo>
                  <a:pt x="23477" y="34801"/>
                </a:moveTo>
                <a:cubicBezTo>
                  <a:pt x="23546" y="34869"/>
                  <a:pt x="23682" y="34869"/>
                  <a:pt x="23716" y="34937"/>
                </a:cubicBezTo>
                <a:cubicBezTo>
                  <a:pt x="23819" y="35347"/>
                  <a:pt x="23955" y="35756"/>
                  <a:pt x="24126" y="36268"/>
                </a:cubicBezTo>
                <a:cubicBezTo>
                  <a:pt x="23648" y="35927"/>
                  <a:pt x="23409" y="35381"/>
                  <a:pt x="23477" y="34801"/>
                </a:cubicBezTo>
                <a:close/>
                <a:moveTo>
                  <a:pt x="39618" y="34732"/>
                </a:moveTo>
                <a:lnTo>
                  <a:pt x="39618" y="34732"/>
                </a:lnTo>
                <a:cubicBezTo>
                  <a:pt x="39856" y="35244"/>
                  <a:pt x="40061" y="35688"/>
                  <a:pt x="40368" y="36268"/>
                </a:cubicBezTo>
                <a:cubicBezTo>
                  <a:pt x="39652" y="35790"/>
                  <a:pt x="39481" y="35415"/>
                  <a:pt x="39618" y="34732"/>
                </a:cubicBezTo>
                <a:close/>
                <a:moveTo>
                  <a:pt x="39140" y="29273"/>
                </a:moveTo>
                <a:cubicBezTo>
                  <a:pt x="39310" y="29716"/>
                  <a:pt x="39447" y="30160"/>
                  <a:pt x="39652" y="30604"/>
                </a:cubicBezTo>
                <a:cubicBezTo>
                  <a:pt x="40129" y="31695"/>
                  <a:pt x="40539" y="32856"/>
                  <a:pt x="40846" y="34016"/>
                </a:cubicBezTo>
                <a:cubicBezTo>
                  <a:pt x="40948" y="34494"/>
                  <a:pt x="41187" y="34971"/>
                  <a:pt x="41494" y="35347"/>
                </a:cubicBezTo>
                <a:cubicBezTo>
                  <a:pt x="41528" y="35415"/>
                  <a:pt x="41528" y="35449"/>
                  <a:pt x="41563" y="35517"/>
                </a:cubicBezTo>
                <a:cubicBezTo>
                  <a:pt x="41392" y="35654"/>
                  <a:pt x="41221" y="35688"/>
                  <a:pt x="41187" y="35824"/>
                </a:cubicBezTo>
                <a:cubicBezTo>
                  <a:pt x="41153" y="35961"/>
                  <a:pt x="41255" y="36166"/>
                  <a:pt x="41324" y="36439"/>
                </a:cubicBezTo>
                <a:cubicBezTo>
                  <a:pt x="40982" y="36234"/>
                  <a:pt x="40744" y="35927"/>
                  <a:pt x="40710" y="35551"/>
                </a:cubicBezTo>
                <a:cubicBezTo>
                  <a:pt x="40675" y="35244"/>
                  <a:pt x="40675" y="34869"/>
                  <a:pt x="40300" y="34869"/>
                </a:cubicBezTo>
                <a:cubicBezTo>
                  <a:pt x="40266" y="34869"/>
                  <a:pt x="40232" y="34835"/>
                  <a:pt x="40232" y="34767"/>
                </a:cubicBezTo>
                <a:cubicBezTo>
                  <a:pt x="40061" y="34323"/>
                  <a:pt x="39720" y="33948"/>
                  <a:pt x="39822" y="33367"/>
                </a:cubicBezTo>
                <a:cubicBezTo>
                  <a:pt x="39822" y="33265"/>
                  <a:pt x="39822" y="33163"/>
                  <a:pt x="39754" y="33094"/>
                </a:cubicBezTo>
                <a:lnTo>
                  <a:pt x="39754" y="33060"/>
                </a:lnTo>
                <a:cubicBezTo>
                  <a:pt x="39174" y="31900"/>
                  <a:pt x="39276" y="30535"/>
                  <a:pt x="39037" y="29341"/>
                </a:cubicBezTo>
                <a:lnTo>
                  <a:pt x="39140" y="29273"/>
                </a:lnTo>
                <a:close/>
                <a:moveTo>
                  <a:pt x="15970" y="33845"/>
                </a:moveTo>
                <a:cubicBezTo>
                  <a:pt x="15902" y="34596"/>
                  <a:pt x="15834" y="35347"/>
                  <a:pt x="15731" y="36131"/>
                </a:cubicBezTo>
                <a:cubicBezTo>
                  <a:pt x="15702" y="36125"/>
                  <a:pt x="15675" y="36122"/>
                  <a:pt x="15649" y="36122"/>
                </a:cubicBezTo>
                <a:cubicBezTo>
                  <a:pt x="15411" y="36122"/>
                  <a:pt x="15350" y="36396"/>
                  <a:pt x="15288" y="36643"/>
                </a:cubicBezTo>
                <a:lnTo>
                  <a:pt x="15220" y="36609"/>
                </a:lnTo>
                <a:lnTo>
                  <a:pt x="15868" y="33845"/>
                </a:lnTo>
                <a:close/>
                <a:moveTo>
                  <a:pt x="18291" y="35688"/>
                </a:moveTo>
                <a:lnTo>
                  <a:pt x="18291" y="35688"/>
                </a:lnTo>
                <a:cubicBezTo>
                  <a:pt x="18666" y="36166"/>
                  <a:pt x="18666" y="36166"/>
                  <a:pt x="18734" y="36882"/>
                </a:cubicBezTo>
                <a:cubicBezTo>
                  <a:pt x="18495" y="36541"/>
                  <a:pt x="18325" y="36131"/>
                  <a:pt x="18291" y="35688"/>
                </a:cubicBezTo>
                <a:close/>
                <a:moveTo>
                  <a:pt x="47568" y="36780"/>
                </a:moveTo>
                <a:lnTo>
                  <a:pt x="47978" y="36950"/>
                </a:lnTo>
                <a:lnTo>
                  <a:pt x="47909" y="37087"/>
                </a:lnTo>
                <a:lnTo>
                  <a:pt x="47534" y="36848"/>
                </a:lnTo>
                <a:lnTo>
                  <a:pt x="47568" y="36780"/>
                </a:lnTo>
                <a:close/>
                <a:moveTo>
                  <a:pt x="23682" y="29989"/>
                </a:moveTo>
                <a:cubicBezTo>
                  <a:pt x="24023" y="30569"/>
                  <a:pt x="24467" y="31115"/>
                  <a:pt x="25013" y="31525"/>
                </a:cubicBezTo>
                <a:cubicBezTo>
                  <a:pt x="25525" y="31968"/>
                  <a:pt x="26037" y="32412"/>
                  <a:pt x="26583" y="32856"/>
                </a:cubicBezTo>
                <a:cubicBezTo>
                  <a:pt x="26446" y="32992"/>
                  <a:pt x="26275" y="33129"/>
                  <a:pt x="26173" y="33265"/>
                </a:cubicBezTo>
                <a:cubicBezTo>
                  <a:pt x="26105" y="33402"/>
                  <a:pt x="26071" y="33538"/>
                  <a:pt x="26105" y="33640"/>
                </a:cubicBezTo>
                <a:cubicBezTo>
                  <a:pt x="26156" y="33717"/>
                  <a:pt x="26226" y="33756"/>
                  <a:pt x="26302" y="33756"/>
                </a:cubicBezTo>
                <a:cubicBezTo>
                  <a:pt x="26327" y="33756"/>
                  <a:pt x="26352" y="33751"/>
                  <a:pt x="26378" y="33743"/>
                </a:cubicBezTo>
                <a:cubicBezTo>
                  <a:pt x="26514" y="33709"/>
                  <a:pt x="26583" y="33640"/>
                  <a:pt x="26685" y="33538"/>
                </a:cubicBezTo>
                <a:lnTo>
                  <a:pt x="26924" y="33402"/>
                </a:lnTo>
                <a:lnTo>
                  <a:pt x="26924" y="33402"/>
                </a:lnTo>
                <a:cubicBezTo>
                  <a:pt x="26753" y="33709"/>
                  <a:pt x="26480" y="33982"/>
                  <a:pt x="26139" y="34152"/>
                </a:cubicBezTo>
                <a:cubicBezTo>
                  <a:pt x="25695" y="33572"/>
                  <a:pt x="25354" y="32992"/>
                  <a:pt x="25047" y="32344"/>
                </a:cubicBezTo>
                <a:cubicBezTo>
                  <a:pt x="24979" y="32173"/>
                  <a:pt x="24911" y="32003"/>
                  <a:pt x="24808" y="31832"/>
                </a:cubicBezTo>
                <a:cubicBezTo>
                  <a:pt x="24758" y="31782"/>
                  <a:pt x="24672" y="31750"/>
                  <a:pt x="24602" y="31750"/>
                </a:cubicBezTo>
                <a:cubicBezTo>
                  <a:pt x="24577" y="31750"/>
                  <a:pt x="24553" y="31755"/>
                  <a:pt x="24535" y="31764"/>
                </a:cubicBezTo>
                <a:cubicBezTo>
                  <a:pt x="24467" y="31798"/>
                  <a:pt x="24433" y="31968"/>
                  <a:pt x="24433" y="32105"/>
                </a:cubicBezTo>
                <a:cubicBezTo>
                  <a:pt x="24467" y="32207"/>
                  <a:pt x="24501" y="32276"/>
                  <a:pt x="24535" y="32344"/>
                </a:cubicBezTo>
                <a:lnTo>
                  <a:pt x="25457" y="34084"/>
                </a:lnTo>
                <a:cubicBezTo>
                  <a:pt x="25525" y="34221"/>
                  <a:pt x="25593" y="34357"/>
                  <a:pt x="25695" y="34494"/>
                </a:cubicBezTo>
                <a:lnTo>
                  <a:pt x="25354" y="34767"/>
                </a:lnTo>
                <a:cubicBezTo>
                  <a:pt x="25184" y="34835"/>
                  <a:pt x="25115" y="35005"/>
                  <a:pt x="25184" y="35176"/>
                </a:cubicBezTo>
                <a:cubicBezTo>
                  <a:pt x="25224" y="35296"/>
                  <a:pt x="25275" y="35346"/>
                  <a:pt x="25345" y="35346"/>
                </a:cubicBezTo>
                <a:cubicBezTo>
                  <a:pt x="25395" y="35346"/>
                  <a:pt x="25454" y="35321"/>
                  <a:pt x="25525" y="35278"/>
                </a:cubicBezTo>
                <a:cubicBezTo>
                  <a:pt x="25729" y="35210"/>
                  <a:pt x="25900" y="35074"/>
                  <a:pt x="26071" y="34971"/>
                </a:cubicBezTo>
                <a:cubicBezTo>
                  <a:pt x="26446" y="35415"/>
                  <a:pt x="26787" y="35893"/>
                  <a:pt x="27367" y="35961"/>
                </a:cubicBezTo>
                <a:cubicBezTo>
                  <a:pt x="27129" y="36439"/>
                  <a:pt x="26787" y="36848"/>
                  <a:pt x="26412" y="37155"/>
                </a:cubicBezTo>
                <a:cubicBezTo>
                  <a:pt x="26344" y="37087"/>
                  <a:pt x="26275" y="37019"/>
                  <a:pt x="26207" y="36950"/>
                </a:cubicBezTo>
                <a:cubicBezTo>
                  <a:pt x="25627" y="36097"/>
                  <a:pt x="25013" y="35278"/>
                  <a:pt x="24433" y="34425"/>
                </a:cubicBezTo>
                <a:cubicBezTo>
                  <a:pt x="24296" y="34221"/>
                  <a:pt x="24228" y="34016"/>
                  <a:pt x="24160" y="33777"/>
                </a:cubicBezTo>
                <a:cubicBezTo>
                  <a:pt x="23887" y="32787"/>
                  <a:pt x="23648" y="31764"/>
                  <a:pt x="23375" y="30774"/>
                </a:cubicBezTo>
                <a:cubicBezTo>
                  <a:pt x="23341" y="30672"/>
                  <a:pt x="23341" y="30535"/>
                  <a:pt x="23341" y="30433"/>
                </a:cubicBezTo>
                <a:lnTo>
                  <a:pt x="23682" y="29989"/>
                </a:lnTo>
                <a:close/>
                <a:moveTo>
                  <a:pt x="24842" y="36575"/>
                </a:moveTo>
                <a:cubicBezTo>
                  <a:pt x="25593" y="36985"/>
                  <a:pt x="25593" y="36985"/>
                  <a:pt x="25729" y="37360"/>
                </a:cubicBezTo>
                <a:lnTo>
                  <a:pt x="25286" y="37223"/>
                </a:lnTo>
                <a:cubicBezTo>
                  <a:pt x="25047" y="37053"/>
                  <a:pt x="24911" y="36848"/>
                  <a:pt x="24842" y="36575"/>
                </a:cubicBezTo>
                <a:close/>
                <a:moveTo>
                  <a:pt x="37058" y="20128"/>
                </a:moveTo>
                <a:cubicBezTo>
                  <a:pt x="37195" y="20332"/>
                  <a:pt x="37331" y="20503"/>
                  <a:pt x="37468" y="20674"/>
                </a:cubicBezTo>
                <a:cubicBezTo>
                  <a:pt x="37638" y="20878"/>
                  <a:pt x="37741" y="21151"/>
                  <a:pt x="37741" y="21424"/>
                </a:cubicBezTo>
                <a:cubicBezTo>
                  <a:pt x="37707" y="21731"/>
                  <a:pt x="37741" y="22073"/>
                  <a:pt x="37741" y="22312"/>
                </a:cubicBezTo>
                <a:cubicBezTo>
                  <a:pt x="37775" y="22585"/>
                  <a:pt x="37775" y="22823"/>
                  <a:pt x="37775" y="23062"/>
                </a:cubicBezTo>
                <a:cubicBezTo>
                  <a:pt x="37673" y="22926"/>
                  <a:pt x="37570" y="22789"/>
                  <a:pt x="37502" y="22653"/>
                </a:cubicBezTo>
                <a:cubicBezTo>
                  <a:pt x="37443" y="22594"/>
                  <a:pt x="37333" y="22510"/>
                  <a:pt x="37282" y="22510"/>
                </a:cubicBezTo>
                <a:cubicBezTo>
                  <a:pt x="37274" y="22510"/>
                  <a:pt x="37268" y="22512"/>
                  <a:pt x="37263" y="22516"/>
                </a:cubicBezTo>
                <a:cubicBezTo>
                  <a:pt x="37195" y="22619"/>
                  <a:pt x="37127" y="22721"/>
                  <a:pt x="37127" y="22858"/>
                </a:cubicBezTo>
                <a:cubicBezTo>
                  <a:pt x="37127" y="22960"/>
                  <a:pt x="37161" y="23062"/>
                  <a:pt x="37229" y="23165"/>
                </a:cubicBezTo>
                <a:cubicBezTo>
                  <a:pt x="37365" y="23472"/>
                  <a:pt x="37502" y="23745"/>
                  <a:pt x="37638" y="24018"/>
                </a:cubicBezTo>
                <a:cubicBezTo>
                  <a:pt x="37775" y="24257"/>
                  <a:pt x="37843" y="24495"/>
                  <a:pt x="37843" y="24768"/>
                </a:cubicBezTo>
                <a:cubicBezTo>
                  <a:pt x="37843" y="25007"/>
                  <a:pt x="37877" y="25246"/>
                  <a:pt x="37911" y="25519"/>
                </a:cubicBezTo>
                <a:lnTo>
                  <a:pt x="37843" y="25553"/>
                </a:lnTo>
                <a:cubicBezTo>
                  <a:pt x="37809" y="25349"/>
                  <a:pt x="37775" y="25212"/>
                  <a:pt x="37741" y="25041"/>
                </a:cubicBezTo>
                <a:cubicBezTo>
                  <a:pt x="37710" y="24858"/>
                  <a:pt x="37652" y="24729"/>
                  <a:pt x="37517" y="24729"/>
                </a:cubicBezTo>
                <a:cubicBezTo>
                  <a:pt x="37502" y="24729"/>
                  <a:pt x="37485" y="24731"/>
                  <a:pt x="37468" y="24734"/>
                </a:cubicBezTo>
                <a:cubicBezTo>
                  <a:pt x="37297" y="24768"/>
                  <a:pt x="37297" y="25007"/>
                  <a:pt x="37297" y="25144"/>
                </a:cubicBezTo>
                <a:cubicBezTo>
                  <a:pt x="37331" y="25314"/>
                  <a:pt x="37365" y="25451"/>
                  <a:pt x="37365" y="25587"/>
                </a:cubicBezTo>
                <a:cubicBezTo>
                  <a:pt x="37468" y="26099"/>
                  <a:pt x="37570" y="26645"/>
                  <a:pt x="37673" y="27225"/>
                </a:cubicBezTo>
                <a:cubicBezTo>
                  <a:pt x="37365" y="27259"/>
                  <a:pt x="37331" y="27464"/>
                  <a:pt x="37365" y="27771"/>
                </a:cubicBezTo>
                <a:cubicBezTo>
                  <a:pt x="37400" y="28078"/>
                  <a:pt x="37468" y="28420"/>
                  <a:pt x="37229" y="28658"/>
                </a:cubicBezTo>
                <a:cubicBezTo>
                  <a:pt x="37161" y="28693"/>
                  <a:pt x="37161" y="28795"/>
                  <a:pt x="37161" y="28897"/>
                </a:cubicBezTo>
                <a:cubicBezTo>
                  <a:pt x="37092" y="30194"/>
                  <a:pt x="36990" y="31491"/>
                  <a:pt x="36888" y="32787"/>
                </a:cubicBezTo>
                <a:cubicBezTo>
                  <a:pt x="36888" y="32924"/>
                  <a:pt x="36888" y="33060"/>
                  <a:pt x="36854" y="33197"/>
                </a:cubicBezTo>
                <a:cubicBezTo>
                  <a:pt x="36819" y="33299"/>
                  <a:pt x="36785" y="33436"/>
                  <a:pt x="36717" y="33436"/>
                </a:cubicBezTo>
                <a:cubicBezTo>
                  <a:pt x="36512" y="33538"/>
                  <a:pt x="36512" y="33709"/>
                  <a:pt x="36546" y="33948"/>
                </a:cubicBezTo>
                <a:cubicBezTo>
                  <a:pt x="36581" y="34186"/>
                  <a:pt x="36615" y="34391"/>
                  <a:pt x="36615" y="34630"/>
                </a:cubicBezTo>
                <a:cubicBezTo>
                  <a:pt x="36649" y="35005"/>
                  <a:pt x="36546" y="35347"/>
                  <a:pt x="36342" y="35654"/>
                </a:cubicBezTo>
                <a:cubicBezTo>
                  <a:pt x="36239" y="35790"/>
                  <a:pt x="36069" y="35893"/>
                  <a:pt x="36171" y="36131"/>
                </a:cubicBezTo>
                <a:cubicBezTo>
                  <a:pt x="36222" y="36251"/>
                  <a:pt x="36291" y="36285"/>
                  <a:pt x="36363" y="36285"/>
                </a:cubicBezTo>
                <a:cubicBezTo>
                  <a:pt x="36436" y="36285"/>
                  <a:pt x="36512" y="36251"/>
                  <a:pt x="36581" y="36234"/>
                </a:cubicBezTo>
                <a:cubicBezTo>
                  <a:pt x="36615" y="36234"/>
                  <a:pt x="36615" y="36268"/>
                  <a:pt x="36683" y="36302"/>
                </a:cubicBezTo>
                <a:cubicBezTo>
                  <a:pt x="36649" y="36746"/>
                  <a:pt x="36615" y="37223"/>
                  <a:pt x="36512" y="37633"/>
                </a:cubicBezTo>
                <a:cubicBezTo>
                  <a:pt x="36466" y="37913"/>
                  <a:pt x="36403" y="38129"/>
                  <a:pt x="36227" y="38129"/>
                </a:cubicBezTo>
                <a:cubicBezTo>
                  <a:pt x="36145" y="38129"/>
                  <a:pt x="36039" y="38082"/>
                  <a:pt x="35898" y="37974"/>
                </a:cubicBezTo>
                <a:cubicBezTo>
                  <a:pt x="35932" y="37599"/>
                  <a:pt x="35966" y="37258"/>
                  <a:pt x="36001" y="36882"/>
                </a:cubicBezTo>
                <a:cubicBezTo>
                  <a:pt x="36035" y="36677"/>
                  <a:pt x="36001" y="36507"/>
                  <a:pt x="35864" y="36370"/>
                </a:cubicBezTo>
                <a:cubicBezTo>
                  <a:pt x="35591" y="36131"/>
                  <a:pt x="35455" y="35790"/>
                  <a:pt x="35557" y="35449"/>
                </a:cubicBezTo>
                <a:cubicBezTo>
                  <a:pt x="35557" y="35278"/>
                  <a:pt x="35591" y="35142"/>
                  <a:pt x="35591" y="34971"/>
                </a:cubicBezTo>
                <a:cubicBezTo>
                  <a:pt x="35591" y="34732"/>
                  <a:pt x="35659" y="34528"/>
                  <a:pt x="35830" y="34357"/>
                </a:cubicBezTo>
                <a:cubicBezTo>
                  <a:pt x="36035" y="34084"/>
                  <a:pt x="36205" y="33777"/>
                  <a:pt x="36342" y="33470"/>
                </a:cubicBezTo>
                <a:cubicBezTo>
                  <a:pt x="36444" y="33094"/>
                  <a:pt x="36512" y="32719"/>
                  <a:pt x="36581" y="32344"/>
                </a:cubicBezTo>
                <a:cubicBezTo>
                  <a:pt x="36751" y="30979"/>
                  <a:pt x="36819" y="29614"/>
                  <a:pt x="36785" y="28215"/>
                </a:cubicBezTo>
                <a:cubicBezTo>
                  <a:pt x="36785" y="27908"/>
                  <a:pt x="36717" y="27601"/>
                  <a:pt x="36990" y="27362"/>
                </a:cubicBezTo>
                <a:cubicBezTo>
                  <a:pt x="37058" y="27328"/>
                  <a:pt x="37058" y="27123"/>
                  <a:pt x="37058" y="26986"/>
                </a:cubicBezTo>
                <a:cubicBezTo>
                  <a:pt x="37092" y="26543"/>
                  <a:pt x="37161" y="26133"/>
                  <a:pt x="37161" y="25690"/>
                </a:cubicBezTo>
                <a:cubicBezTo>
                  <a:pt x="37161" y="24154"/>
                  <a:pt x="37058" y="22585"/>
                  <a:pt x="36956" y="21015"/>
                </a:cubicBezTo>
                <a:lnTo>
                  <a:pt x="36956" y="20162"/>
                </a:lnTo>
                <a:lnTo>
                  <a:pt x="37058" y="20128"/>
                </a:lnTo>
                <a:close/>
                <a:moveTo>
                  <a:pt x="47432" y="35756"/>
                </a:moveTo>
                <a:cubicBezTo>
                  <a:pt x="48387" y="36404"/>
                  <a:pt x="49309" y="37087"/>
                  <a:pt x="50230" y="37769"/>
                </a:cubicBezTo>
                <a:cubicBezTo>
                  <a:pt x="50400" y="37906"/>
                  <a:pt x="50537" y="38042"/>
                  <a:pt x="50708" y="38179"/>
                </a:cubicBezTo>
                <a:lnTo>
                  <a:pt x="50639" y="38315"/>
                </a:lnTo>
                <a:cubicBezTo>
                  <a:pt x="50264" y="38179"/>
                  <a:pt x="49889" y="38042"/>
                  <a:pt x="49513" y="37906"/>
                </a:cubicBezTo>
                <a:cubicBezTo>
                  <a:pt x="49070" y="37735"/>
                  <a:pt x="48763" y="37428"/>
                  <a:pt x="48524" y="37053"/>
                </a:cubicBezTo>
                <a:cubicBezTo>
                  <a:pt x="48319" y="36677"/>
                  <a:pt x="48012" y="36370"/>
                  <a:pt x="47671" y="36166"/>
                </a:cubicBezTo>
                <a:cubicBezTo>
                  <a:pt x="47534" y="36063"/>
                  <a:pt x="47432" y="35927"/>
                  <a:pt x="47295" y="35824"/>
                </a:cubicBezTo>
                <a:lnTo>
                  <a:pt x="47363" y="35756"/>
                </a:lnTo>
                <a:close/>
                <a:moveTo>
                  <a:pt x="31074" y="32224"/>
                </a:moveTo>
                <a:cubicBezTo>
                  <a:pt x="31138" y="32224"/>
                  <a:pt x="31206" y="32276"/>
                  <a:pt x="31292" y="32412"/>
                </a:cubicBezTo>
                <a:cubicBezTo>
                  <a:pt x="30984" y="33197"/>
                  <a:pt x="30677" y="34016"/>
                  <a:pt x="30336" y="34801"/>
                </a:cubicBezTo>
                <a:cubicBezTo>
                  <a:pt x="30200" y="35074"/>
                  <a:pt x="29995" y="35312"/>
                  <a:pt x="29790" y="35551"/>
                </a:cubicBezTo>
                <a:cubicBezTo>
                  <a:pt x="29688" y="35722"/>
                  <a:pt x="29551" y="35927"/>
                  <a:pt x="29483" y="36131"/>
                </a:cubicBezTo>
                <a:cubicBezTo>
                  <a:pt x="29415" y="36234"/>
                  <a:pt x="29381" y="36336"/>
                  <a:pt x="29312" y="36439"/>
                </a:cubicBezTo>
                <a:cubicBezTo>
                  <a:pt x="29039" y="36882"/>
                  <a:pt x="28630" y="37258"/>
                  <a:pt x="28186" y="37530"/>
                </a:cubicBezTo>
                <a:cubicBezTo>
                  <a:pt x="28050" y="37599"/>
                  <a:pt x="27913" y="37735"/>
                  <a:pt x="27879" y="37872"/>
                </a:cubicBezTo>
                <a:cubicBezTo>
                  <a:pt x="27777" y="38213"/>
                  <a:pt x="27538" y="38281"/>
                  <a:pt x="27265" y="38452"/>
                </a:cubicBezTo>
                <a:cubicBezTo>
                  <a:pt x="27436" y="37940"/>
                  <a:pt x="27709" y="37428"/>
                  <a:pt x="28118" y="37019"/>
                </a:cubicBezTo>
                <a:cubicBezTo>
                  <a:pt x="28937" y="36234"/>
                  <a:pt x="29620" y="35312"/>
                  <a:pt x="30097" y="34255"/>
                </a:cubicBezTo>
                <a:cubicBezTo>
                  <a:pt x="30234" y="33948"/>
                  <a:pt x="30336" y="33675"/>
                  <a:pt x="30097" y="33402"/>
                </a:cubicBezTo>
                <a:cubicBezTo>
                  <a:pt x="30370" y="33026"/>
                  <a:pt x="30643" y="32685"/>
                  <a:pt x="30882" y="32344"/>
                </a:cubicBezTo>
                <a:cubicBezTo>
                  <a:pt x="30950" y="32276"/>
                  <a:pt x="31010" y="32224"/>
                  <a:pt x="31074" y="32224"/>
                </a:cubicBezTo>
                <a:close/>
                <a:moveTo>
                  <a:pt x="24023" y="37019"/>
                </a:moveTo>
                <a:lnTo>
                  <a:pt x="25149" y="38042"/>
                </a:lnTo>
                <a:lnTo>
                  <a:pt x="24740" y="38520"/>
                </a:lnTo>
                <a:cubicBezTo>
                  <a:pt x="24228" y="38247"/>
                  <a:pt x="24160" y="37633"/>
                  <a:pt x="24023" y="37019"/>
                </a:cubicBezTo>
                <a:close/>
                <a:moveTo>
                  <a:pt x="33441" y="36712"/>
                </a:moveTo>
                <a:lnTo>
                  <a:pt x="33441" y="36746"/>
                </a:lnTo>
                <a:cubicBezTo>
                  <a:pt x="33237" y="37394"/>
                  <a:pt x="32964" y="38042"/>
                  <a:pt x="32554" y="38657"/>
                </a:cubicBezTo>
                <a:lnTo>
                  <a:pt x="32827" y="37189"/>
                </a:lnTo>
                <a:lnTo>
                  <a:pt x="33441" y="36712"/>
                </a:lnTo>
                <a:close/>
                <a:moveTo>
                  <a:pt x="46442" y="38349"/>
                </a:moveTo>
                <a:cubicBezTo>
                  <a:pt x="46470" y="38461"/>
                  <a:pt x="46520" y="38572"/>
                  <a:pt x="46557" y="38683"/>
                </a:cubicBezTo>
                <a:lnTo>
                  <a:pt x="46557" y="38683"/>
                </a:lnTo>
                <a:cubicBezTo>
                  <a:pt x="46483" y="38583"/>
                  <a:pt x="46422" y="38500"/>
                  <a:pt x="46340" y="38418"/>
                </a:cubicBezTo>
                <a:lnTo>
                  <a:pt x="46442" y="38349"/>
                </a:lnTo>
                <a:close/>
                <a:moveTo>
                  <a:pt x="16086" y="0"/>
                </a:moveTo>
                <a:cubicBezTo>
                  <a:pt x="16007" y="0"/>
                  <a:pt x="15937" y="84"/>
                  <a:pt x="15868" y="200"/>
                </a:cubicBezTo>
                <a:cubicBezTo>
                  <a:pt x="15800" y="370"/>
                  <a:pt x="15731" y="541"/>
                  <a:pt x="15663" y="712"/>
                </a:cubicBezTo>
                <a:lnTo>
                  <a:pt x="14059" y="4192"/>
                </a:lnTo>
                <a:cubicBezTo>
                  <a:pt x="14025" y="4260"/>
                  <a:pt x="13991" y="4329"/>
                  <a:pt x="13889" y="4499"/>
                </a:cubicBezTo>
                <a:cubicBezTo>
                  <a:pt x="13923" y="4192"/>
                  <a:pt x="13957" y="3953"/>
                  <a:pt x="13991" y="3783"/>
                </a:cubicBezTo>
                <a:cubicBezTo>
                  <a:pt x="13991" y="3612"/>
                  <a:pt x="13957" y="3442"/>
                  <a:pt x="13821" y="3442"/>
                </a:cubicBezTo>
                <a:cubicBezTo>
                  <a:pt x="13684" y="3510"/>
                  <a:pt x="13616" y="3578"/>
                  <a:pt x="13582" y="3680"/>
                </a:cubicBezTo>
                <a:cubicBezTo>
                  <a:pt x="13206" y="4977"/>
                  <a:pt x="12490" y="6001"/>
                  <a:pt x="11807" y="6990"/>
                </a:cubicBezTo>
                <a:cubicBezTo>
                  <a:pt x="11773" y="7093"/>
                  <a:pt x="11671" y="7093"/>
                  <a:pt x="11603" y="7161"/>
                </a:cubicBezTo>
                <a:cubicBezTo>
                  <a:pt x="11534" y="7195"/>
                  <a:pt x="11398" y="7263"/>
                  <a:pt x="11398" y="7332"/>
                </a:cubicBezTo>
                <a:cubicBezTo>
                  <a:pt x="11295" y="7809"/>
                  <a:pt x="10920" y="7980"/>
                  <a:pt x="10613" y="8185"/>
                </a:cubicBezTo>
                <a:cubicBezTo>
                  <a:pt x="10340" y="8355"/>
                  <a:pt x="10067" y="8492"/>
                  <a:pt x="9760" y="8594"/>
                </a:cubicBezTo>
                <a:cubicBezTo>
                  <a:pt x="9658" y="8662"/>
                  <a:pt x="9555" y="8696"/>
                  <a:pt x="9453" y="8765"/>
                </a:cubicBezTo>
                <a:cubicBezTo>
                  <a:pt x="9180" y="8901"/>
                  <a:pt x="9282" y="9311"/>
                  <a:pt x="9589" y="9311"/>
                </a:cubicBezTo>
                <a:cubicBezTo>
                  <a:pt x="9862" y="9208"/>
                  <a:pt x="10135" y="9106"/>
                  <a:pt x="10408" y="8969"/>
                </a:cubicBezTo>
                <a:lnTo>
                  <a:pt x="10784" y="8799"/>
                </a:lnTo>
                <a:cubicBezTo>
                  <a:pt x="10784" y="8867"/>
                  <a:pt x="10784" y="8901"/>
                  <a:pt x="10784" y="8935"/>
                </a:cubicBezTo>
                <a:cubicBezTo>
                  <a:pt x="10272" y="9788"/>
                  <a:pt x="9589" y="10505"/>
                  <a:pt x="8770" y="11051"/>
                </a:cubicBezTo>
                <a:cubicBezTo>
                  <a:pt x="8591" y="11158"/>
                  <a:pt x="8403" y="11256"/>
                  <a:pt x="8220" y="11256"/>
                </a:cubicBezTo>
                <a:cubicBezTo>
                  <a:pt x="8054" y="11256"/>
                  <a:pt x="7893" y="11176"/>
                  <a:pt x="7747" y="10949"/>
                </a:cubicBezTo>
                <a:cubicBezTo>
                  <a:pt x="7695" y="10914"/>
                  <a:pt x="7644" y="10897"/>
                  <a:pt x="7597" y="10897"/>
                </a:cubicBezTo>
                <a:cubicBezTo>
                  <a:pt x="7550" y="10897"/>
                  <a:pt x="7508" y="10914"/>
                  <a:pt x="7474" y="10949"/>
                </a:cubicBezTo>
                <a:cubicBezTo>
                  <a:pt x="7405" y="11051"/>
                  <a:pt x="7405" y="11187"/>
                  <a:pt x="7440" y="11324"/>
                </a:cubicBezTo>
                <a:cubicBezTo>
                  <a:pt x="7560" y="11656"/>
                  <a:pt x="7895" y="11882"/>
                  <a:pt x="8254" y="11882"/>
                </a:cubicBezTo>
                <a:cubicBezTo>
                  <a:pt x="8301" y="11882"/>
                  <a:pt x="8348" y="11878"/>
                  <a:pt x="8395" y="11870"/>
                </a:cubicBezTo>
                <a:cubicBezTo>
                  <a:pt x="10067" y="11665"/>
                  <a:pt x="11432" y="10607"/>
                  <a:pt x="12626" y="9174"/>
                </a:cubicBezTo>
                <a:cubicBezTo>
                  <a:pt x="12683" y="9088"/>
                  <a:pt x="12765" y="9027"/>
                  <a:pt x="12850" y="8969"/>
                </a:cubicBezTo>
                <a:lnTo>
                  <a:pt x="12850" y="8969"/>
                </a:lnTo>
                <a:cubicBezTo>
                  <a:pt x="12678" y="9331"/>
                  <a:pt x="12412" y="9660"/>
                  <a:pt x="12114" y="9925"/>
                </a:cubicBezTo>
                <a:cubicBezTo>
                  <a:pt x="11978" y="10061"/>
                  <a:pt x="11841" y="10164"/>
                  <a:pt x="11739" y="10300"/>
                </a:cubicBezTo>
                <a:cubicBezTo>
                  <a:pt x="11705" y="10403"/>
                  <a:pt x="11671" y="10539"/>
                  <a:pt x="11705" y="10676"/>
                </a:cubicBezTo>
                <a:cubicBezTo>
                  <a:pt x="11730" y="10726"/>
                  <a:pt x="11828" y="10757"/>
                  <a:pt x="11906" y="10757"/>
                </a:cubicBezTo>
                <a:cubicBezTo>
                  <a:pt x="11934" y="10757"/>
                  <a:pt x="11960" y="10753"/>
                  <a:pt x="11978" y="10744"/>
                </a:cubicBezTo>
                <a:cubicBezTo>
                  <a:pt x="12114" y="10676"/>
                  <a:pt x="12217" y="10607"/>
                  <a:pt x="12319" y="10505"/>
                </a:cubicBezTo>
                <a:cubicBezTo>
                  <a:pt x="12592" y="10232"/>
                  <a:pt x="12831" y="9993"/>
                  <a:pt x="13070" y="9720"/>
                </a:cubicBezTo>
                <a:lnTo>
                  <a:pt x="13070" y="9720"/>
                </a:lnTo>
                <a:cubicBezTo>
                  <a:pt x="13002" y="10232"/>
                  <a:pt x="12729" y="10676"/>
                  <a:pt x="12353" y="10983"/>
                </a:cubicBezTo>
                <a:cubicBezTo>
                  <a:pt x="12183" y="11085"/>
                  <a:pt x="12080" y="11222"/>
                  <a:pt x="11944" y="11392"/>
                </a:cubicBezTo>
                <a:cubicBezTo>
                  <a:pt x="11261" y="12279"/>
                  <a:pt x="10442" y="13064"/>
                  <a:pt x="9487" y="13713"/>
                </a:cubicBezTo>
                <a:cubicBezTo>
                  <a:pt x="9138" y="13968"/>
                  <a:pt x="8789" y="14145"/>
                  <a:pt x="8418" y="14145"/>
                </a:cubicBezTo>
                <a:cubicBezTo>
                  <a:pt x="8245" y="14145"/>
                  <a:pt x="8068" y="14107"/>
                  <a:pt x="7883" y="14020"/>
                </a:cubicBezTo>
                <a:cubicBezTo>
                  <a:pt x="7833" y="13995"/>
                  <a:pt x="7779" y="13979"/>
                  <a:pt x="7726" y="13979"/>
                </a:cubicBezTo>
                <a:cubicBezTo>
                  <a:pt x="7635" y="13979"/>
                  <a:pt x="7551" y="14026"/>
                  <a:pt x="7508" y="14156"/>
                </a:cubicBezTo>
                <a:cubicBezTo>
                  <a:pt x="7440" y="14327"/>
                  <a:pt x="7542" y="14532"/>
                  <a:pt x="7747" y="14566"/>
                </a:cubicBezTo>
                <a:cubicBezTo>
                  <a:pt x="8020" y="14668"/>
                  <a:pt x="8293" y="14736"/>
                  <a:pt x="8600" y="14839"/>
                </a:cubicBezTo>
                <a:cubicBezTo>
                  <a:pt x="8235" y="15047"/>
                  <a:pt x="7931" y="15295"/>
                  <a:pt x="7579" y="15295"/>
                </a:cubicBezTo>
                <a:cubicBezTo>
                  <a:pt x="7470" y="15295"/>
                  <a:pt x="7356" y="15271"/>
                  <a:pt x="7235" y="15214"/>
                </a:cubicBezTo>
                <a:cubicBezTo>
                  <a:pt x="7185" y="15189"/>
                  <a:pt x="7135" y="15173"/>
                  <a:pt x="7088" y="15173"/>
                </a:cubicBezTo>
                <a:cubicBezTo>
                  <a:pt x="7008" y="15173"/>
                  <a:pt x="6937" y="15221"/>
                  <a:pt x="6894" y="15350"/>
                </a:cubicBezTo>
                <a:cubicBezTo>
                  <a:pt x="6825" y="15521"/>
                  <a:pt x="6928" y="15726"/>
                  <a:pt x="7098" y="15794"/>
                </a:cubicBezTo>
                <a:cubicBezTo>
                  <a:pt x="7230" y="15907"/>
                  <a:pt x="7382" y="15957"/>
                  <a:pt x="7543" y="15957"/>
                </a:cubicBezTo>
                <a:cubicBezTo>
                  <a:pt x="7675" y="15957"/>
                  <a:pt x="7813" y="15924"/>
                  <a:pt x="7951" y="15862"/>
                </a:cubicBezTo>
                <a:cubicBezTo>
                  <a:pt x="8395" y="15623"/>
                  <a:pt x="8873" y="15316"/>
                  <a:pt x="9316" y="15043"/>
                </a:cubicBezTo>
                <a:cubicBezTo>
                  <a:pt x="9453" y="14975"/>
                  <a:pt x="9555" y="14873"/>
                  <a:pt x="9692" y="14805"/>
                </a:cubicBezTo>
                <a:lnTo>
                  <a:pt x="9692" y="14805"/>
                </a:lnTo>
                <a:cubicBezTo>
                  <a:pt x="9521" y="15077"/>
                  <a:pt x="9385" y="15385"/>
                  <a:pt x="9077" y="15453"/>
                </a:cubicBezTo>
                <a:cubicBezTo>
                  <a:pt x="9009" y="15487"/>
                  <a:pt x="8839" y="15623"/>
                  <a:pt x="8839" y="15692"/>
                </a:cubicBezTo>
                <a:cubicBezTo>
                  <a:pt x="8804" y="15965"/>
                  <a:pt x="8668" y="16204"/>
                  <a:pt x="8463" y="16340"/>
                </a:cubicBezTo>
                <a:cubicBezTo>
                  <a:pt x="8088" y="16715"/>
                  <a:pt x="7713" y="17057"/>
                  <a:pt x="7303" y="17398"/>
                </a:cubicBezTo>
                <a:cubicBezTo>
                  <a:pt x="7110" y="17591"/>
                  <a:pt x="6848" y="17682"/>
                  <a:pt x="6578" y="17682"/>
                </a:cubicBezTo>
                <a:cubicBezTo>
                  <a:pt x="6467" y="17682"/>
                  <a:pt x="6355" y="17667"/>
                  <a:pt x="6245" y="17637"/>
                </a:cubicBezTo>
                <a:cubicBezTo>
                  <a:pt x="6197" y="17613"/>
                  <a:pt x="6149" y="17588"/>
                  <a:pt x="6113" y="17588"/>
                </a:cubicBezTo>
                <a:cubicBezTo>
                  <a:pt x="6098" y="17588"/>
                  <a:pt x="6085" y="17593"/>
                  <a:pt x="6075" y="17603"/>
                </a:cubicBezTo>
                <a:cubicBezTo>
                  <a:pt x="5972" y="17637"/>
                  <a:pt x="5938" y="17705"/>
                  <a:pt x="5904" y="17773"/>
                </a:cubicBezTo>
                <a:cubicBezTo>
                  <a:pt x="5870" y="17876"/>
                  <a:pt x="5870" y="17978"/>
                  <a:pt x="5938" y="18046"/>
                </a:cubicBezTo>
                <a:cubicBezTo>
                  <a:pt x="6075" y="18149"/>
                  <a:pt x="6211" y="18251"/>
                  <a:pt x="6348" y="18285"/>
                </a:cubicBezTo>
                <a:cubicBezTo>
                  <a:pt x="6430" y="18299"/>
                  <a:pt x="6510" y="18306"/>
                  <a:pt x="6589" y="18306"/>
                </a:cubicBezTo>
                <a:cubicBezTo>
                  <a:pt x="6904" y="18306"/>
                  <a:pt x="7194" y="18196"/>
                  <a:pt x="7440" y="17978"/>
                </a:cubicBezTo>
                <a:cubicBezTo>
                  <a:pt x="7815" y="17705"/>
                  <a:pt x="8224" y="17364"/>
                  <a:pt x="8634" y="17023"/>
                </a:cubicBezTo>
                <a:lnTo>
                  <a:pt x="8634" y="17023"/>
                </a:lnTo>
                <a:cubicBezTo>
                  <a:pt x="8600" y="17159"/>
                  <a:pt x="8566" y="17330"/>
                  <a:pt x="8531" y="17466"/>
                </a:cubicBezTo>
                <a:cubicBezTo>
                  <a:pt x="8293" y="17978"/>
                  <a:pt x="8054" y="18490"/>
                  <a:pt x="7815" y="19036"/>
                </a:cubicBezTo>
                <a:cubicBezTo>
                  <a:pt x="7644" y="19479"/>
                  <a:pt x="7337" y="19855"/>
                  <a:pt x="6928" y="20094"/>
                </a:cubicBezTo>
                <a:cubicBezTo>
                  <a:pt x="6791" y="20196"/>
                  <a:pt x="6655" y="20298"/>
                  <a:pt x="6484" y="20401"/>
                </a:cubicBezTo>
                <a:cubicBezTo>
                  <a:pt x="6279" y="20469"/>
                  <a:pt x="6211" y="20742"/>
                  <a:pt x="6313" y="20947"/>
                </a:cubicBezTo>
                <a:cubicBezTo>
                  <a:pt x="6348" y="20981"/>
                  <a:pt x="6279" y="21083"/>
                  <a:pt x="6245" y="21186"/>
                </a:cubicBezTo>
                <a:cubicBezTo>
                  <a:pt x="6245" y="21322"/>
                  <a:pt x="6211" y="21493"/>
                  <a:pt x="6245" y="21527"/>
                </a:cubicBezTo>
                <a:cubicBezTo>
                  <a:pt x="6295" y="21577"/>
                  <a:pt x="6382" y="21608"/>
                  <a:pt x="6465" y="21608"/>
                </a:cubicBezTo>
                <a:cubicBezTo>
                  <a:pt x="6495" y="21608"/>
                  <a:pt x="6525" y="21604"/>
                  <a:pt x="6552" y="21595"/>
                </a:cubicBezTo>
                <a:cubicBezTo>
                  <a:pt x="6825" y="21424"/>
                  <a:pt x="7098" y="21186"/>
                  <a:pt x="7303" y="20878"/>
                </a:cubicBezTo>
                <a:cubicBezTo>
                  <a:pt x="7610" y="20401"/>
                  <a:pt x="8054" y="20025"/>
                  <a:pt x="8566" y="19752"/>
                </a:cubicBezTo>
                <a:cubicBezTo>
                  <a:pt x="8907" y="19445"/>
                  <a:pt x="9248" y="19104"/>
                  <a:pt x="9555" y="18729"/>
                </a:cubicBezTo>
                <a:cubicBezTo>
                  <a:pt x="9589" y="18899"/>
                  <a:pt x="9589" y="19036"/>
                  <a:pt x="9555" y="19172"/>
                </a:cubicBezTo>
                <a:cubicBezTo>
                  <a:pt x="9555" y="19275"/>
                  <a:pt x="9521" y="19377"/>
                  <a:pt x="9487" y="19479"/>
                </a:cubicBezTo>
                <a:cubicBezTo>
                  <a:pt x="9214" y="20128"/>
                  <a:pt x="8873" y="20776"/>
                  <a:pt x="8463" y="21356"/>
                </a:cubicBezTo>
                <a:cubicBezTo>
                  <a:pt x="8429" y="21254"/>
                  <a:pt x="8429" y="21186"/>
                  <a:pt x="8429" y="21083"/>
                </a:cubicBezTo>
                <a:cubicBezTo>
                  <a:pt x="8406" y="20876"/>
                  <a:pt x="8367" y="20777"/>
                  <a:pt x="8282" y="20777"/>
                </a:cubicBezTo>
                <a:cubicBezTo>
                  <a:pt x="8241" y="20777"/>
                  <a:pt x="8188" y="20800"/>
                  <a:pt x="8122" y="20844"/>
                </a:cubicBezTo>
                <a:cubicBezTo>
                  <a:pt x="8020" y="20878"/>
                  <a:pt x="7951" y="20947"/>
                  <a:pt x="7883" y="20947"/>
                </a:cubicBezTo>
                <a:cubicBezTo>
                  <a:pt x="7713" y="20981"/>
                  <a:pt x="7678" y="21083"/>
                  <a:pt x="7610" y="21288"/>
                </a:cubicBezTo>
                <a:cubicBezTo>
                  <a:pt x="7576" y="21629"/>
                  <a:pt x="7474" y="21970"/>
                  <a:pt x="7337" y="22277"/>
                </a:cubicBezTo>
                <a:cubicBezTo>
                  <a:pt x="6894" y="23165"/>
                  <a:pt x="6416" y="24086"/>
                  <a:pt x="5904" y="24939"/>
                </a:cubicBezTo>
                <a:cubicBezTo>
                  <a:pt x="5529" y="25724"/>
                  <a:pt x="4846" y="26270"/>
                  <a:pt x="3993" y="26475"/>
                </a:cubicBezTo>
                <a:cubicBezTo>
                  <a:pt x="3959" y="26475"/>
                  <a:pt x="3933" y="26466"/>
                  <a:pt x="3908" y="26466"/>
                </a:cubicBezTo>
                <a:cubicBezTo>
                  <a:pt x="3882" y="26466"/>
                  <a:pt x="3857" y="26475"/>
                  <a:pt x="3823" y="26509"/>
                </a:cubicBezTo>
                <a:cubicBezTo>
                  <a:pt x="3754" y="26611"/>
                  <a:pt x="3652" y="26713"/>
                  <a:pt x="3652" y="26816"/>
                </a:cubicBezTo>
                <a:cubicBezTo>
                  <a:pt x="3621" y="26969"/>
                  <a:pt x="3728" y="27094"/>
                  <a:pt x="3848" y="27094"/>
                </a:cubicBezTo>
                <a:cubicBezTo>
                  <a:pt x="3862" y="27094"/>
                  <a:pt x="3877" y="27092"/>
                  <a:pt x="3891" y="27089"/>
                </a:cubicBezTo>
                <a:cubicBezTo>
                  <a:pt x="4198" y="27021"/>
                  <a:pt x="4505" y="26986"/>
                  <a:pt x="4812" y="26986"/>
                </a:cubicBezTo>
                <a:cubicBezTo>
                  <a:pt x="4851" y="26992"/>
                  <a:pt x="4889" y="26995"/>
                  <a:pt x="4926" y="26995"/>
                </a:cubicBezTo>
                <a:cubicBezTo>
                  <a:pt x="5315" y="26995"/>
                  <a:pt x="5624" y="26687"/>
                  <a:pt x="5904" y="26406"/>
                </a:cubicBezTo>
                <a:cubicBezTo>
                  <a:pt x="6075" y="26270"/>
                  <a:pt x="6211" y="26099"/>
                  <a:pt x="6348" y="25929"/>
                </a:cubicBezTo>
                <a:cubicBezTo>
                  <a:pt x="6928" y="25076"/>
                  <a:pt x="7508" y="24222"/>
                  <a:pt x="8054" y="23369"/>
                </a:cubicBezTo>
                <a:cubicBezTo>
                  <a:pt x="8293" y="22994"/>
                  <a:pt x="8497" y="22585"/>
                  <a:pt x="8804" y="22209"/>
                </a:cubicBezTo>
                <a:lnTo>
                  <a:pt x="8804" y="22209"/>
                </a:lnTo>
                <a:cubicBezTo>
                  <a:pt x="8770" y="22380"/>
                  <a:pt x="8736" y="22550"/>
                  <a:pt x="8668" y="22721"/>
                </a:cubicBezTo>
                <a:cubicBezTo>
                  <a:pt x="8600" y="23062"/>
                  <a:pt x="8463" y="23404"/>
                  <a:pt x="8395" y="23779"/>
                </a:cubicBezTo>
                <a:cubicBezTo>
                  <a:pt x="8020" y="25519"/>
                  <a:pt x="7132" y="27123"/>
                  <a:pt x="5938" y="28454"/>
                </a:cubicBezTo>
                <a:cubicBezTo>
                  <a:pt x="5597" y="28761"/>
                  <a:pt x="5256" y="29068"/>
                  <a:pt x="4880" y="29307"/>
                </a:cubicBezTo>
                <a:cubicBezTo>
                  <a:pt x="4812" y="29375"/>
                  <a:pt x="4744" y="29409"/>
                  <a:pt x="4676" y="29443"/>
                </a:cubicBezTo>
                <a:cubicBezTo>
                  <a:pt x="4505" y="29512"/>
                  <a:pt x="4437" y="29648"/>
                  <a:pt x="4471" y="29819"/>
                </a:cubicBezTo>
                <a:cubicBezTo>
                  <a:pt x="4518" y="29961"/>
                  <a:pt x="4616" y="30021"/>
                  <a:pt x="4705" y="30021"/>
                </a:cubicBezTo>
                <a:cubicBezTo>
                  <a:pt x="4744" y="30021"/>
                  <a:pt x="4781" y="30010"/>
                  <a:pt x="4812" y="29989"/>
                </a:cubicBezTo>
                <a:cubicBezTo>
                  <a:pt x="5187" y="29785"/>
                  <a:pt x="5563" y="29546"/>
                  <a:pt x="5904" y="29307"/>
                </a:cubicBezTo>
                <a:cubicBezTo>
                  <a:pt x="6143" y="29034"/>
                  <a:pt x="6416" y="28795"/>
                  <a:pt x="6621" y="28488"/>
                </a:cubicBezTo>
                <a:lnTo>
                  <a:pt x="6621" y="28488"/>
                </a:lnTo>
                <a:cubicBezTo>
                  <a:pt x="6552" y="28693"/>
                  <a:pt x="6552" y="28795"/>
                  <a:pt x="6484" y="28863"/>
                </a:cubicBezTo>
                <a:cubicBezTo>
                  <a:pt x="6313" y="29239"/>
                  <a:pt x="6075" y="29580"/>
                  <a:pt x="5870" y="29955"/>
                </a:cubicBezTo>
                <a:cubicBezTo>
                  <a:pt x="5460" y="30740"/>
                  <a:pt x="4710" y="31354"/>
                  <a:pt x="3823" y="31559"/>
                </a:cubicBezTo>
                <a:cubicBezTo>
                  <a:pt x="3550" y="31661"/>
                  <a:pt x="3311" y="31695"/>
                  <a:pt x="3038" y="31798"/>
                </a:cubicBezTo>
                <a:cubicBezTo>
                  <a:pt x="2867" y="31832"/>
                  <a:pt x="2765" y="32003"/>
                  <a:pt x="2799" y="32173"/>
                </a:cubicBezTo>
                <a:cubicBezTo>
                  <a:pt x="2867" y="32378"/>
                  <a:pt x="3004" y="32378"/>
                  <a:pt x="3140" y="32378"/>
                </a:cubicBezTo>
                <a:cubicBezTo>
                  <a:pt x="3311" y="32310"/>
                  <a:pt x="3481" y="32276"/>
                  <a:pt x="3652" y="32241"/>
                </a:cubicBezTo>
                <a:cubicBezTo>
                  <a:pt x="3679" y="32232"/>
                  <a:pt x="3707" y="32228"/>
                  <a:pt x="3734" y="32228"/>
                </a:cubicBezTo>
                <a:cubicBezTo>
                  <a:pt x="3809" y="32228"/>
                  <a:pt x="3884" y="32260"/>
                  <a:pt x="3959" y="32310"/>
                </a:cubicBezTo>
                <a:cubicBezTo>
                  <a:pt x="4032" y="32401"/>
                  <a:pt x="4106" y="32434"/>
                  <a:pt x="4184" y="32434"/>
                </a:cubicBezTo>
                <a:cubicBezTo>
                  <a:pt x="4252" y="32434"/>
                  <a:pt x="4324" y="32410"/>
                  <a:pt x="4403" y="32378"/>
                </a:cubicBezTo>
                <a:cubicBezTo>
                  <a:pt x="4846" y="32105"/>
                  <a:pt x="5256" y="31764"/>
                  <a:pt x="5563" y="31354"/>
                </a:cubicBezTo>
                <a:cubicBezTo>
                  <a:pt x="5972" y="30876"/>
                  <a:pt x="6382" y="30433"/>
                  <a:pt x="6825" y="29921"/>
                </a:cubicBezTo>
                <a:cubicBezTo>
                  <a:pt x="6931" y="30016"/>
                  <a:pt x="7034" y="30049"/>
                  <a:pt x="7137" y="30049"/>
                </a:cubicBezTo>
                <a:cubicBezTo>
                  <a:pt x="7367" y="30049"/>
                  <a:pt x="7601" y="29887"/>
                  <a:pt x="7883" y="29887"/>
                </a:cubicBezTo>
                <a:cubicBezTo>
                  <a:pt x="7815" y="30058"/>
                  <a:pt x="7781" y="30194"/>
                  <a:pt x="7747" y="30296"/>
                </a:cubicBezTo>
                <a:cubicBezTo>
                  <a:pt x="7713" y="30331"/>
                  <a:pt x="7644" y="30365"/>
                  <a:pt x="7644" y="30365"/>
                </a:cubicBezTo>
                <a:cubicBezTo>
                  <a:pt x="7592" y="30338"/>
                  <a:pt x="7544" y="30326"/>
                  <a:pt x="7501" y="30326"/>
                </a:cubicBezTo>
                <a:cubicBezTo>
                  <a:pt x="7374" y="30326"/>
                  <a:pt x="7286" y="30434"/>
                  <a:pt x="7235" y="30638"/>
                </a:cubicBezTo>
                <a:cubicBezTo>
                  <a:pt x="6928" y="31730"/>
                  <a:pt x="6177" y="32651"/>
                  <a:pt x="5187" y="33197"/>
                </a:cubicBezTo>
                <a:cubicBezTo>
                  <a:pt x="4880" y="33367"/>
                  <a:pt x="4676" y="33709"/>
                  <a:pt x="4641" y="34050"/>
                </a:cubicBezTo>
                <a:cubicBezTo>
                  <a:pt x="4573" y="34221"/>
                  <a:pt x="4505" y="34391"/>
                  <a:pt x="4437" y="34562"/>
                </a:cubicBezTo>
                <a:cubicBezTo>
                  <a:pt x="3584" y="35756"/>
                  <a:pt x="2628" y="36814"/>
                  <a:pt x="1502" y="37769"/>
                </a:cubicBezTo>
                <a:cubicBezTo>
                  <a:pt x="1332" y="37906"/>
                  <a:pt x="1161" y="38008"/>
                  <a:pt x="990" y="38145"/>
                </a:cubicBezTo>
                <a:cubicBezTo>
                  <a:pt x="909" y="38194"/>
                  <a:pt x="820" y="38235"/>
                  <a:pt x="730" y="38235"/>
                </a:cubicBezTo>
                <a:cubicBezTo>
                  <a:pt x="632" y="38235"/>
                  <a:pt x="534" y="38185"/>
                  <a:pt x="444" y="38042"/>
                </a:cubicBezTo>
                <a:cubicBezTo>
                  <a:pt x="404" y="38002"/>
                  <a:pt x="341" y="37986"/>
                  <a:pt x="282" y="37986"/>
                </a:cubicBezTo>
                <a:cubicBezTo>
                  <a:pt x="240" y="37986"/>
                  <a:pt x="200" y="37994"/>
                  <a:pt x="171" y="38008"/>
                </a:cubicBezTo>
                <a:cubicBezTo>
                  <a:pt x="35" y="38111"/>
                  <a:pt x="1" y="38315"/>
                  <a:pt x="103" y="38452"/>
                </a:cubicBezTo>
                <a:cubicBezTo>
                  <a:pt x="240" y="38622"/>
                  <a:pt x="376" y="38793"/>
                  <a:pt x="547" y="38964"/>
                </a:cubicBezTo>
                <a:cubicBezTo>
                  <a:pt x="547" y="38964"/>
                  <a:pt x="478" y="39066"/>
                  <a:pt x="478" y="39066"/>
                </a:cubicBezTo>
                <a:cubicBezTo>
                  <a:pt x="513" y="39100"/>
                  <a:pt x="478" y="39134"/>
                  <a:pt x="547" y="39134"/>
                </a:cubicBezTo>
                <a:lnTo>
                  <a:pt x="786" y="39134"/>
                </a:lnTo>
                <a:cubicBezTo>
                  <a:pt x="879" y="39156"/>
                  <a:pt x="969" y="39167"/>
                  <a:pt x="1057" y="39167"/>
                </a:cubicBezTo>
                <a:cubicBezTo>
                  <a:pt x="1517" y="39167"/>
                  <a:pt x="1904" y="38881"/>
                  <a:pt x="2219" y="38452"/>
                </a:cubicBezTo>
                <a:cubicBezTo>
                  <a:pt x="2526" y="38042"/>
                  <a:pt x="2969" y="37735"/>
                  <a:pt x="3481" y="37633"/>
                </a:cubicBezTo>
                <a:lnTo>
                  <a:pt x="3481" y="37633"/>
                </a:lnTo>
                <a:lnTo>
                  <a:pt x="2355" y="39066"/>
                </a:lnTo>
                <a:cubicBezTo>
                  <a:pt x="2457" y="39117"/>
                  <a:pt x="2564" y="39140"/>
                  <a:pt x="2671" y="39140"/>
                </a:cubicBezTo>
                <a:cubicBezTo>
                  <a:pt x="2922" y="39140"/>
                  <a:pt x="3167" y="39009"/>
                  <a:pt x="3311" y="38793"/>
                </a:cubicBezTo>
                <a:cubicBezTo>
                  <a:pt x="3925" y="37872"/>
                  <a:pt x="4607" y="36950"/>
                  <a:pt x="5290" y="36063"/>
                </a:cubicBezTo>
                <a:cubicBezTo>
                  <a:pt x="5426" y="35893"/>
                  <a:pt x="5597" y="35756"/>
                  <a:pt x="5768" y="35585"/>
                </a:cubicBezTo>
                <a:cubicBezTo>
                  <a:pt x="5972" y="35381"/>
                  <a:pt x="6143" y="35176"/>
                  <a:pt x="6279" y="34937"/>
                </a:cubicBezTo>
                <a:cubicBezTo>
                  <a:pt x="6621" y="34323"/>
                  <a:pt x="6894" y="33709"/>
                  <a:pt x="7201" y="33094"/>
                </a:cubicBezTo>
                <a:cubicBezTo>
                  <a:pt x="7269" y="32958"/>
                  <a:pt x="7337" y="32787"/>
                  <a:pt x="7405" y="32651"/>
                </a:cubicBezTo>
                <a:cubicBezTo>
                  <a:pt x="7435" y="32644"/>
                  <a:pt x="7463" y="32639"/>
                  <a:pt x="7488" y="32639"/>
                </a:cubicBezTo>
                <a:cubicBezTo>
                  <a:pt x="7581" y="32639"/>
                  <a:pt x="7644" y="32695"/>
                  <a:pt x="7644" y="32856"/>
                </a:cubicBezTo>
                <a:cubicBezTo>
                  <a:pt x="7713" y="33913"/>
                  <a:pt x="7678" y="35005"/>
                  <a:pt x="7542" y="36063"/>
                </a:cubicBezTo>
                <a:cubicBezTo>
                  <a:pt x="7474" y="36575"/>
                  <a:pt x="7269" y="37087"/>
                  <a:pt x="6928" y="37462"/>
                </a:cubicBezTo>
                <a:cubicBezTo>
                  <a:pt x="6996" y="37223"/>
                  <a:pt x="7030" y="37087"/>
                  <a:pt x="7064" y="36950"/>
                </a:cubicBezTo>
                <a:cubicBezTo>
                  <a:pt x="7201" y="36473"/>
                  <a:pt x="7337" y="36029"/>
                  <a:pt x="7474" y="35585"/>
                </a:cubicBezTo>
                <a:cubicBezTo>
                  <a:pt x="7508" y="35415"/>
                  <a:pt x="7542" y="35244"/>
                  <a:pt x="7542" y="35074"/>
                </a:cubicBezTo>
                <a:cubicBezTo>
                  <a:pt x="7576" y="34903"/>
                  <a:pt x="7508" y="34698"/>
                  <a:pt x="7337" y="34698"/>
                </a:cubicBezTo>
                <a:cubicBezTo>
                  <a:pt x="7201" y="34698"/>
                  <a:pt x="7167" y="34835"/>
                  <a:pt x="7098" y="35005"/>
                </a:cubicBezTo>
                <a:cubicBezTo>
                  <a:pt x="6962" y="35585"/>
                  <a:pt x="6825" y="36131"/>
                  <a:pt x="6655" y="36712"/>
                </a:cubicBezTo>
                <a:cubicBezTo>
                  <a:pt x="6537" y="36653"/>
                  <a:pt x="6444" y="36568"/>
                  <a:pt x="6356" y="36568"/>
                </a:cubicBezTo>
                <a:cubicBezTo>
                  <a:pt x="6341" y="36568"/>
                  <a:pt x="6327" y="36570"/>
                  <a:pt x="6313" y="36575"/>
                </a:cubicBezTo>
                <a:cubicBezTo>
                  <a:pt x="6177" y="36609"/>
                  <a:pt x="6075" y="36780"/>
                  <a:pt x="6006" y="36848"/>
                </a:cubicBezTo>
                <a:cubicBezTo>
                  <a:pt x="5938" y="36916"/>
                  <a:pt x="5870" y="37019"/>
                  <a:pt x="5802" y="37019"/>
                </a:cubicBezTo>
                <a:cubicBezTo>
                  <a:pt x="5770" y="37010"/>
                  <a:pt x="5741" y="37005"/>
                  <a:pt x="5715" y="37005"/>
                </a:cubicBezTo>
                <a:cubicBezTo>
                  <a:pt x="5545" y="37005"/>
                  <a:pt x="5490" y="37187"/>
                  <a:pt x="5460" y="37394"/>
                </a:cubicBezTo>
                <a:cubicBezTo>
                  <a:pt x="5426" y="37735"/>
                  <a:pt x="5290" y="38008"/>
                  <a:pt x="5051" y="38247"/>
                </a:cubicBezTo>
                <a:cubicBezTo>
                  <a:pt x="4812" y="38520"/>
                  <a:pt x="4607" y="38793"/>
                  <a:pt x="4437" y="39100"/>
                </a:cubicBezTo>
                <a:cubicBezTo>
                  <a:pt x="4573" y="39117"/>
                  <a:pt x="4701" y="39126"/>
                  <a:pt x="4829" y="39126"/>
                </a:cubicBezTo>
                <a:cubicBezTo>
                  <a:pt x="4957" y="39126"/>
                  <a:pt x="5085" y="39117"/>
                  <a:pt x="5222" y="39100"/>
                </a:cubicBezTo>
                <a:cubicBezTo>
                  <a:pt x="5290" y="39100"/>
                  <a:pt x="5392" y="38930"/>
                  <a:pt x="5460" y="38793"/>
                </a:cubicBezTo>
                <a:cubicBezTo>
                  <a:pt x="5699" y="38349"/>
                  <a:pt x="5972" y="37906"/>
                  <a:pt x="6245" y="37462"/>
                </a:cubicBezTo>
                <a:lnTo>
                  <a:pt x="6245" y="37462"/>
                </a:lnTo>
                <a:cubicBezTo>
                  <a:pt x="6143" y="38008"/>
                  <a:pt x="5938" y="38554"/>
                  <a:pt x="5699" y="39066"/>
                </a:cubicBezTo>
                <a:cubicBezTo>
                  <a:pt x="5859" y="39112"/>
                  <a:pt x="5965" y="39138"/>
                  <a:pt x="6043" y="39138"/>
                </a:cubicBezTo>
                <a:cubicBezTo>
                  <a:pt x="6200" y="39138"/>
                  <a:pt x="6245" y="39032"/>
                  <a:pt x="6382" y="38759"/>
                </a:cubicBezTo>
                <a:cubicBezTo>
                  <a:pt x="6450" y="38588"/>
                  <a:pt x="6518" y="38418"/>
                  <a:pt x="6621" y="38247"/>
                </a:cubicBezTo>
                <a:cubicBezTo>
                  <a:pt x="6621" y="38213"/>
                  <a:pt x="6655" y="38213"/>
                  <a:pt x="6655" y="38213"/>
                </a:cubicBezTo>
                <a:cubicBezTo>
                  <a:pt x="6723" y="38262"/>
                  <a:pt x="6786" y="38283"/>
                  <a:pt x="6845" y="38283"/>
                </a:cubicBezTo>
                <a:cubicBezTo>
                  <a:pt x="6992" y="38283"/>
                  <a:pt x="7113" y="38154"/>
                  <a:pt x="7235" y="38008"/>
                </a:cubicBezTo>
                <a:cubicBezTo>
                  <a:pt x="7610" y="37565"/>
                  <a:pt x="7849" y="37019"/>
                  <a:pt x="7951" y="36439"/>
                </a:cubicBezTo>
                <a:cubicBezTo>
                  <a:pt x="8122" y="35347"/>
                  <a:pt x="8190" y="34221"/>
                  <a:pt x="8088" y="33129"/>
                </a:cubicBezTo>
                <a:cubicBezTo>
                  <a:pt x="8088" y="32958"/>
                  <a:pt x="8054" y="32822"/>
                  <a:pt x="8020" y="32685"/>
                </a:cubicBezTo>
                <a:lnTo>
                  <a:pt x="8702" y="32173"/>
                </a:lnTo>
                <a:cubicBezTo>
                  <a:pt x="8770" y="32344"/>
                  <a:pt x="8804" y="32514"/>
                  <a:pt x="8804" y="32719"/>
                </a:cubicBezTo>
                <a:cubicBezTo>
                  <a:pt x="8839" y="33333"/>
                  <a:pt x="8736" y="33948"/>
                  <a:pt x="8497" y="34528"/>
                </a:cubicBezTo>
                <a:cubicBezTo>
                  <a:pt x="8463" y="34630"/>
                  <a:pt x="8429" y="34732"/>
                  <a:pt x="8395" y="34835"/>
                </a:cubicBezTo>
                <a:cubicBezTo>
                  <a:pt x="8361" y="35927"/>
                  <a:pt x="8054" y="36985"/>
                  <a:pt x="7542" y="37940"/>
                </a:cubicBezTo>
                <a:cubicBezTo>
                  <a:pt x="7405" y="38179"/>
                  <a:pt x="7235" y="38384"/>
                  <a:pt x="7030" y="38554"/>
                </a:cubicBezTo>
                <a:cubicBezTo>
                  <a:pt x="6894" y="38657"/>
                  <a:pt x="6791" y="38793"/>
                  <a:pt x="6894" y="38998"/>
                </a:cubicBezTo>
                <a:cubicBezTo>
                  <a:pt x="6933" y="39097"/>
                  <a:pt x="6985" y="39150"/>
                  <a:pt x="7054" y="39150"/>
                </a:cubicBezTo>
                <a:cubicBezTo>
                  <a:pt x="7104" y="39150"/>
                  <a:pt x="7164" y="39123"/>
                  <a:pt x="7235" y="39066"/>
                </a:cubicBezTo>
                <a:cubicBezTo>
                  <a:pt x="7405" y="38930"/>
                  <a:pt x="7576" y="38793"/>
                  <a:pt x="7781" y="38657"/>
                </a:cubicBezTo>
                <a:lnTo>
                  <a:pt x="7781" y="38657"/>
                </a:lnTo>
                <a:cubicBezTo>
                  <a:pt x="7747" y="38793"/>
                  <a:pt x="7747" y="38930"/>
                  <a:pt x="7713" y="39066"/>
                </a:cubicBezTo>
                <a:lnTo>
                  <a:pt x="8190" y="39066"/>
                </a:lnTo>
                <a:cubicBezTo>
                  <a:pt x="8259" y="38930"/>
                  <a:pt x="8327" y="38759"/>
                  <a:pt x="8361" y="38554"/>
                </a:cubicBezTo>
                <a:cubicBezTo>
                  <a:pt x="8668" y="37428"/>
                  <a:pt x="9009" y="36302"/>
                  <a:pt x="8975" y="35074"/>
                </a:cubicBezTo>
                <a:cubicBezTo>
                  <a:pt x="9009" y="34869"/>
                  <a:pt x="9077" y="34698"/>
                  <a:pt x="9180" y="34528"/>
                </a:cubicBezTo>
                <a:cubicBezTo>
                  <a:pt x="9350" y="34221"/>
                  <a:pt x="9589" y="33982"/>
                  <a:pt x="9726" y="33640"/>
                </a:cubicBezTo>
                <a:cubicBezTo>
                  <a:pt x="10374" y="32241"/>
                  <a:pt x="10988" y="30808"/>
                  <a:pt x="11603" y="29375"/>
                </a:cubicBezTo>
                <a:cubicBezTo>
                  <a:pt x="12080" y="28181"/>
                  <a:pt x="12456" y="26884"/>
                  <a:pt x="12660" y="25587"/>
                </a:cubicBezTo>
                <a:cubicBezTo>
                  <a:pt x="12660" y="25212"/>
                  <a:pt x="12865" y="24871"/>
                  <a:pt x="13172" y="24598"/>
                </a:cubicBezTo>
                <a:lnTo>
                  <a:pt x="13172" y="24598"/>
                </a:lnTo>
                <a:cubicBezTo>
                  <a:pt x="13377" y="25553"/>
                  <a:pt x="13240" y="26509"/>
                  <a:pt x="12831" y="27362"/>
                </a:cubicBezTo>
                <a:cubicBezTo>
                  <a:pt x="12592" y="27669"/>
                  <a:pt x="12524" y="28044"/>
                  <a:pt x="12626" y="28386"/>
                </a:cubicBezTo>
                <a:cubicBezTo>
                  <a:pt x="12694" y="28590"/>
                  <a:pt x="12694" y="28795"/>
                  <a:pt x="12694" y="29000"/>
                </a:cubicBezTo>
                <a:cubicBezTo>
                  <a:pt x="12797" y="29614"/>
                  <a:pt x="12490" y="30194"/>
                  <a:pt x="11944" y="30467"/>
                </a:cubicBezTo>
                <a:cubicBezTo>
                  <a:pt x="11978" y="30331"/>
                  <a:pt x="12012" y="30228"/>
                  <a:pt x="12012" y="30126"/>
                </a:cubicBezTo>
                <a:cubicBezTo>
                  <a:pt x="12080" y="29989"/>
                  <a:pt x="12114" y="29853"/>
                  <a:pt x="12114" y="29716"/>
                </a:cubicBezTo>
                <a:cubicBezTo>
                  <a:pt x="12114" y="29614"/>
                  <a:pt x="12046" y="29512"/>
                  <a:pt x="11978" y="29443"/>
                </a:cubicBezTo>
                <a:cubicBezTo>
                  <a:pt x="11910" y="29443"/>
                  <a:pt x="11807" y="29477"/>
                  <a:pt x="11739" y="29546"/>
                </a:cubicBezTo>
                <a:cubicBezTo>
                  <a:pt x="11705" y="29648"/>
                  <a:pt x="11637" y="29785"/>
                  <a:pt x="11637" y="29887"/>
                </a:cubicBezTo>
                <a:cubicBezTo>
                  <a:pt x="11295" y="30706"/>
                  <a:pt x="11022" y="31525"/>
                  <a:pt x="10681" y="32310"/>
                </a:cubicBezTo>
                <a:cubicBezTo>
                  <a:pt x="10408" y="32890"/>
                  <a:pt x="10101" y="33436"/>
                  <a:pt x="9828" y="34016"/>
                </a:cubicBezTo>
                <a:cubicBezTo>
                  <a:pt x="9794" y="34084"/>
                  <a:pt x="9760" y="34118"/>
                  <a:pt x="9726" y="34186"/>
                </a:cubicBezTo>
                <a:cubicBezTo>
                  <a:pt x="9623" y="34323"/>
                  <a:pt x="9521" y="34459"/>
                  <a:pt x="9692" y="34664"/>
                </a:cubicBezTo>
                <a:cubicBezTo>
                  <a:pt x="9749" y="34721"/>
                  <a:pt x="9798" y="34744"/>
                  <a:pt x="9842" y="34744"/>
                </a:cubicBezTo>
                <a:cubicBezTo>
                  <a:pt x="9931" y="34744"/>
                  <a:pt x="9999" y="34653"/>
                  <a:pt x="10067" y="34562"/>
                </a:cubicBezTo>
                <a:cubicBezTo>
                  <a:pt x="10272" y="34289"/>
                  <a:pt x="10408" y="34050"/>
                  <a:pt x="10579" y="33743"/>
                </a:cubicBezTo>
                <a:cubicBezTo>
                  <a:pt x="10818" y="33265"/>
                  <a:pt x="11022" y="32787"/>
                  <a:pt x="11227" y="32276"/>
                </a:cubicBezTo>
                <a:cubicBezTo>
                  <a:pt x="11295" y="32139"/>
                  <a:pt x="11364" y="32003"/>
                  <a:pt x="11466" y="31900"/>
                </a:cubicBezTo>
                <a:lnTo>
                  <a:pt x="11466" y="31900"/>
                </a:lnTo>
                <a:cubicBezTo>
                  <a:pt x="11500" y="32139"/>
                  <a:pt x="11466" y="32378"/>
                  <a:pt x="11432" y="32583"/>
                </a:cubicBezTo>
                <a:cubicBezTo>
                  <a:pt x="11295" y="33333"/>
                  <a:pt x="11125" y="34084"/>
                  <a:pt x="10954" y="34835"/>
                </a:cubicBezTo>
                <a:cubicBezTo>
                  <a:pt x="10863" y="35108"/>
                  <a:pt x="10772" y="35229"/>
                  <a:pt x="10631" y="35229"/>
                </a:cubicBezTo>
                <a:cubicBezTo>
                  <a:pt x="10560" y="35229"/>
                  <a:pt x="10476" y="35199"/>
                  <a:pt x="10374" y="35142"/>
                </a:cubicBezTo>
                <a:cubicBezTo>
                  <a:pt x="10238" y="35074"/>
                  <a:pt x="10135" y="35040"/>
                  <a:pt x="9999" y="35005"/>
                </a:cubicBezTo>
                <a:cubicBezTo>
                  <a:pt x="9919" y="34976"/>
                  <a:pt x="9855" y="34957"/>
                  <a:pt x="9802" y="34957"/>
                </a:cubicBezTo>
                <a:cubicBezTo>
                  <a:pt x="9672" y="34957"/>
                  <a:pt x="9614" y="35066"/>
                  <a:pt x="9589" y="35381"/>
                </a:cubicBezTo>
                <a:cubicBezTo>
                  <a:pt x="9521" y="35790"/>
                  <a:pt x="9487" y="36268"/>
                  <a:pt x="9487" y="36677"/>
                </a:cubicBezTo>
                <a:cubicBezTo>
                  <a:pt x="9487" y="37155"/>
                  <a:pt x="9385" y="37633"/>
                  <a:pt x="9214" y="38076"/>
                </a:cubicBezTo>
                <a:cubicBezTo>
                  <a:pt x="9077" y="38384"/>
                  <a:pt x="8975" y="38725"/>
                  <a:pt x="8839" y="39032"/>
                </a:cubicBezTo>
                <a:cubicBezTo>
                  <a:pt x="8839" y="39066"/>
                  <a:pt x="8873" y="39066"/>
                  <a:pt x="8907" y="39100"/>
                </a:cubicBezTo>
                <a:cubicBezTo>
                  <a:pt x="8986" y="39108"/>
                  <a:pt x="9059" y="39112"/>
                  <a:pt x="9126" y="39112"/>
                </a:cubicBezTo>
                <a:cubicBezTo>
                  <a:pt x="9642" y="39112"/>
                  <a:pt x="9836" y="38865"/>
                  <a:pt x="9896" y="38111"/>
                </a:cubicBezTo>
                <a:cubicBezTo>
                  <a:pt x="9931" y="37292"/>
                  <a:pt x="10272" y="36643"/>
                  <a:pt x="10408" y="35824"/>
                </a:cubicBezTo>
                <a:lnTo>
                  <a:pt x="10920" y="36097"/>
                </a:lnTo>
                <a:cubicBezTo>
                  <a:pt x="10579" y="37087"/>
                  <a:pt x="10272" y="38076"/>
                  <a:pt x="9965" y="39066"/>
                </a:cubicBezTo>
                <a:lnTo>
                  <a:pt x="10442" y="39066"/>
                </a:lnTo>
                <a:cubicBezTo>
                  <a:pt x="10920" y="37803"/>
                  <a:pt x="11295" y="36507"/>
                  <a:pt x="11603" y="35176"/>
                </a:cubicBezTo>
                <a:cubicBezTo>
                  <a:pt x="11739" y="35312"/>
                  <a:pt x="11841" y="35449"/>
                  <a:pt x="11944" y="35449"/>
                </a:cubicBezTo>
                <a:cubicBezTo>
                  <a:pt x="12114" y="35381"/>
                  <a:pt x="12251" y="35312"/>
                  <a:pt x="12319" y="35176"/>
                </a:cubicBezTo>
                <a:cubicBezTo>
                  <a:pt x="12797" y="34630"/>
                  <a:pt x="13070" y="33948"/>
                  <a:pt x="13138" y="33231"/>
                </a:cubicBezTo>
                <a:cubicBezTo>
                  <a:pt x="13172" y="32719"/>
                  <a:pt x="13309" y="32207"/>
                  <a:pt x="13479" y="31730"/>
                </a:cubicBezTo>
                <a:cubicBezTo>
                  <a:pt x="13548" y="31627"/>
                  <a:pt x="13582" y="31491"/>
                  <a:pt x="13582" y="31388"/>
                </a:cubicBezTo>
                <a:cubicBezTo>
                  <a:pt x="13718" y="30876"/>
                  <a:pt x="13684" y="30774"/>
                  <a:pt x="13275" y="30638"/>
                </a:cubicBezTo>
                <a:cubicBezTo>
                  <a:pt x="13206" y="30126"/>
                  <a:pt x="13240" y="29614"/>
                  <a:pt x="13411" y="29136"/>
                </a:cubicBezTo>
                <a:cubicBezTo>
                  <a:pt x="13650" y="28420"/>
                  <a:pt x="13821" y="27669"/>
                  <a:pt x="14025" y="26884"/>
                </a:cubicBezTo>
                <a:cubicBezTo>
                  <a:pt x="14059" y="26679"/>
                  <a:pt x="14094" y="26475"/>
                  <a:pt x="14094" y="26270"/>
                </a:cubicBezTo>
                <a:cubicBezTo>
                  <a:pt x="14094" y="25963"/>
                  <a:pt x="14059" y="25690"/>
                  <a:pt x="13718" y="25656"/>
                </a:cubicBezTo>
                <a:lnTo>
                  <a:pt x="13718" y="23506"/>
                </a:lnTo>
                <a:cubicBezTo>
                  <a:pt x="13718" y="23369"/>
                  <a:pt x="13752" y="23199"/>
                  <a:pt x="13786" y="23028"/>
                </a:cubicBezTo>
                <a:cubicBezTo>
                  <a:pt x="13855" y="22550"/>
                  <a:pt x="13957" y="22039"/>
                  <a:pt x="14025" y="21527"/>
                </a:cubicBezTo>
                <a:cubicBezTo>
                  <a:pt x="14059" y="21356"/>
                  <a:pt x="14059" y="21186"/>
                  <a:pt x="14059" y="21015"/>
                </a:cubicBezTo>
                <a:cubicBezTo>
                  <a:pt x="14059" y="20810"/>
                  <a:pt x="13991" y="20640"/>
                  <a:pt x="13821" y="20640"/>
                </a:cubicBezTo>
                <a:cubicBezTo>
                  <a:pt x="13752" y="20640"/>
                  <a:pt x="13650" y="20810"/>
                  <a:pt x="13548" y="20878"/>
                </a:cubicBezTo>
                <a:lnTo>
                  <a:pt x="13309" y="20469"/>
                </a:lnTo>
                <a:cubicBezTo>
                  <a:pt x="13377" y="20367"/>
                  <a:pt x="13445" y="20298"/>
                  <a:pt x="13548" y="20196"/>
                </a:cubicBezTo>
                <a:cubicBezTo>
                  <a:pt x="14401" y="19650"/>
                  <a:pt x="14742" y="18763"/>
                  <a:pt x="14605" y="17568"/>
                </a:cubicBezTo>
                <a:cubicBezTo>
                  <a:pt x="14537" y="17295"/>
                  <a:pt x="14605" y="16988"/>
                  <a:pt x="14810" y="16784"/>
                </a:cubicBezTo>
                <a:cubicBezTo>
                  <a:pt x="15151" y="16408"/>
                  <a:pt x="15356" y="15931"/>
                  <a:pt x="15458" y="15453"/>
                </a:cubicBezTo>
                <a:cubicBezTo>
                  <a:pt x="15629" y="14770"/>
                  <a:pt x="15731" y="14054"/>
                  <a:pt x="15902" y="13337"/>
                </a:cubicBezTo>
                <a:cubicBezTo>
                  <a:pt x="15936" y="13167"/>
                  <a:pt x="15970" y="12996"/>
                  <a:pt x="16073" y="12825"/>
                </a:cubicBezTo>
                <a:cubicBezTo>
                  <a:pt x="16277" y="12518"/>
                  <a:pt x="16380" y="12143"/>
                  <a:pt x="16380" y="11768"/>
                </a:cubicBezTo>
                <a:lnTo>
                  <a:pt x="16380" y="11222"/>
                </a:lnTo>
                <a:cubicBezTo>
                  <a:pt x="16346" y="10539"/>
                  <a:pt x="16380" y="9823"/>
                  <a:pt x="16550" y="9140"/>
                </a:cubicBezTo>
                <a:cubicBezTo>
                  <a:pt x="16619" y="8799"/>
                  <a:pt x="16653" y="8423"/>
                  <a:pt x="16653" y="8048"/>
                </a:cubicBezTo>
                <a:cubicBezTo>
                  <a:pt x="16721" y="8253"/>
                  <a:pt x="16755" y="8389"/>
                  <a:pt x="16789" y="8492"/>
                </a:cubicBezTo>
                <a:cubicBezTo>
                  <a:pt x="16994" y="9515"/>
                  <a:pt x="17301" y="10539"/>
                  <a:pt x="17642" y="11495"/>
                </a:cubicBezTo>
                <a:cubicBezTo>
                  <a:pt x="17711" y="11768"/>
                  <a:pt x="17779" y="12041"/>
                  <a:pt x="17813" y="12314"/>
                </a:cubicBezTo>
                <a:cubicBezTo>
                  <a:pt x="17847" y="12757"/>
                  <a:pt x="18086" y="13201"/>
                  <a:pt x="17881" y="13678"/>
                </a:cubicBezTo>
                <a:cubicBezTo>
                  <a:pt x="17881" y="13781"/>
                  <a:pt x="17881" y="13849"/>
                  <a:pt x="17915" y="13951"/>
                </a:cubicBezTo>
                <a:cubicBezTo>
                  <a:pt x="18325" y="14839"/>
                  <a:pt x="18598" y="15828"/>
                  <a:pt x="18734" y="16784"/>
                </a:cubicBezTo>
                <a:cubicBezTo>
                  <a:pt x="18700" y="17057"/>
                  <a:pt x="18700" y="17295"/>
                  <a:pt x="18632" y="17534"/>
                </a:cubicBezTo>
                <a:cubicBezTo>
                  <a:pt x="18632" y="17637"/>
                  <a:pt x="18564" y="17705"/>
                  <a:pt x="18530" y="17773"/>
                </a:cubicBezTo>
                <a:lnTo>
                  <a:pt x="18530" y="17773"/>
                </a:lnTo>
                <a:cubicBezTo>
                  <a:pt x="18530" y="17762"/>
                  <a:pt x="18530" y="17751"/>
                  <a:pt x="18530" y="17739"/>
                </a:cubicBezTo>
                <a:lnTo>
                  <a:pt x="18530" y="17773"/>
                </a:lnTo>
                <a:cubicBezTo>
                  <a:pt x="18530" y="17773"/>
                  <a:pt x="18530" y="17773"/>
                  <a:pt x="18530" y="17773"/>
                </a:cubicBezTo>
                <a:lnTo>
                  <a:pt x="18530" y="17773"/>
                </a:lnTo>
                <a:cubicBezTo>
                  <a:pt x="18530" y="18032"/>
                  <a:pt x="18531" y="18262"/>
                  <a:pt x="18564" y="18524"/>
                </a:cubicBezTo>
                <a:cubicBezTo>
                  <a:pt x="18734" y="19241"/>
                  <a:pt x="18905" y="19957"/>
                  <a:pt x="19110" y="20640"/>
                </a:cubicBezTo>
                <a:cubicBezTo>
                  <a:pt x="19348" y="21731"/>
                  <a:pt x="19758" y="22755"/>
                  <a:pt x="20304" y="23711"/>
                </a:cubicBezTo>
                <a:cubicBezTo>
                  <a:pt x="20133" y="24530"/>
                  <a:pt x="20543" y="25246"/>
                  <a:pt x="20611" y="26065"/>
                </a:cubicBezTo>
                <a:cubicBezTo>
                  <a:pt x="20372" y="25895"/>
                  <a:pt x="20202" y="25622"/>
                  <a:pt x="20167" y="25349"/>
                </a:cubicBezTo>
                <a:cubicBezTo>
                  <a:pt x="19826" y="24086"/>
                  <a:pt x="19451" y="22858"/>
                  <a:pt x="19110" y="21595"/>
                </a:cubicBezTo>
                <a:cubicBezTo>
                  <a:pt x="18905" y="20844"/>
                  <a:pt x="18768" y="20059"/>
                  <a:pt x="18598" y="19309"/>
                </a:cubicBezTo>
                <a:cubicBezTo>
                  <a:pt x="18535" y="19119"/>
                  <a:pt x="18501" y="18930"/>
                  <a:pt x="18306" y="18930"/>
                </a:cubicBezTo>
                <a:cubicBezTo>
                  <a:pt x="18291" y="18930"/>
                  <a:pt x="18274" y="18931"/>
                  <a:pt x="18257" y="18933"/>
                </a:cubicBezTo>
                <a:cubicBezTo>
                  <a:pt x="18120" y="18968"/>
                  <a:pt x="18086" y="19104"/>
                  <a:pt x="18154" y="19445"/>
                </a:cubicBezTo>
                <a:cubicBezTo>
                  <a:pt x="18188" y="19718"/>
                  <a:pt x="18257" y="19957"/>
                  <a:pt x="18325" y="20230"/>
                </a:cubicBezTo>
                <a:cubicBezTo>
                  <a:pt x="18325" y="20332"/>
                  <a:pt x="18359" y="20435"/>
                  <a:pt x="18359" y="20537"/>
                </a:cubicBezTo>
                <a:cubicBezTo>
                  <a:pt x="18291" y="20947"/>
                  <a:pt x="18325" y="21356"/>
                  <a:pt x="18461" y="21731"/>
                </a:cubicBezTo>
                <a:cubicBezTo>
                  <a:pt x="18632" y="22380"/>
                  <a:pt x="18803" y="22960"/>
                  <a:pt x="18973" y="23677"/>
                </a:cubicBezTo>
                <a:cubicBezTo>
                  <a:pt x="19144" y="24393"/>
                  <a:pt x="19246" y="25110"/>
                  <a:pt x="19383" y="25826"/>
                </a:cubicBezTo>
                <a:cubicBezTo>
                  <a:pt x="19212" y="25656"/>
                  <a:pt x="19076" y="25451"/>
                  <a:pt x="19007" y="25212"/>
                </a:cubicBezTo>
                <a:cubicBezTo>
                  <a:pt x="18837" y="24598"/>
                  <a:pt x="18666" y="23950"/>
                  <a:pt x="18564" y="23335"/>
                </a:cubicBezTo>
                <a:cubicBezTo>
                  <a:pt x="18530" y="22994"/>
                  <a:pt x="18427" y="22721"/>
                  <a:pt x="18086" y="22687"/>
                </a:cubicBezTo>
                <a:cubicBezTo>
                  <a:pt x="18086" y="21800"/>
                  <a:pt x="18052" y="20913"/>
                  <a:pt x="18018" y="20059"/>
                </a:cubicBezTo>
                <a:cubicBezTo>
                  <a:pt x="18018" y="19957"/>
                  <a:pt x="17984" y="19821"/>
                  <a:pt x="17949" y="19718"/>
                </a:cubicBezTo>
                <a:cubicBezTo>
                  <a:pt x="17813" y="19548"/>
                  <a:pt x="17779" y="19343"/>
                  <a:pt x="17813" y="19138"/>
                </a:cubicBezTo>
                <a:cubicBezTo>
                  <a:pt x="17813" y="18558"/>
                  <a:pt x="17847" y="17944"/>
                  <a:pt x="17881" y="17330"/>
                </a:cubicBezTo>
                <a:cubicBezTo>
                  <a:pt x="17741" y="17266"/>
                  <a:pt x="17648" y="17226"/>
                  <a:pt x="17584" y="17226"/>
                </a:cubicBezTo>
                <a:cubicBezTo>
                  <a:pt x="17476" y="17226"/>
                  <a:pt x="17446" y="17338"/>
                  <a:pt x="17403" y="17637"/>
                </a:cubicBezTo>
                <a:cubicBezTo>
                  <a:pt x="17369" y="18149"/>
                  <a:pt x="17369" y="18660"/>
                  <a:pt x="17335" y="19172"/>
                </a:cubicBezTo>
                <a:cubicBezTo>
                  <a:pt x="17335" y="19377"/>
                  <a:pt x="17301" y="19582"/>
                  <a:pt x="17233" y="19752"/>
                </a:cubicBezTo>
                <a:lnTo>
                  <a:pt x="17199" y="17773"/>
                </a:lnTo>
                <a:lnTo>
                  <a:pt x="17199" y="16545"/>
                </a:lnTo>
                <a:cubicBezTo>
                  <a:pt x="17199" y="16272"/>
                  <a:pt x="17267" y="15931"/>
                  <a:pt x="16960" y="15828"/>
                </a:cubicBezTo>
                <a:cubicBezTo>
                  <a:pt x="16994" y="15555"/>
                  <a:pt x="17028" y="15385"/>
                  <a:pt x="17062" y="15146"/>
                </a:cubicBezTo>
                <a:cubicBezTo>
                  <a:pt x="17096" y="14873"/>
                  <a:pt x="17165" y="14668"/>
                  <a:pt x="16960" y="14463"/>
                </a:cubicBezTo>
                <a:cubicBezTo>
                  <a:pt x="16892" y="14361"/>
                  <a:pt x="16892" y="14259"/>
                  <a:pt x="16892" y="14122"/>
                </a:cubicBezTo>
                <a:cubicBezTo>
                  <a:pt x="16926" y="13030"/>
                  <a:pt x="16960" y="11938"/>
                  <a:pt x="16994" y="10846"/>
                </a:cubicBezTo>
                <a:cubicBezTo>
                  <a:pt x="17028" y="10710"/>
                  <a:pt x="16994" y="10539"/>
                  <a:pt x="16994" y="10403"/>
                </a:cubicBezTo>
                <a:cubicBezTo>
                  <a:pt x="16960" y="10334"/>
                  <a:pt x="16858" y="10232"/>
                  <a:pt x="16823" y="10232"/>
                </a:cubicBezTo>
                <a:cubicBezTo>
                  <a:pt x="16721" y="10232"/>
                  <a:pt x="16653" y="10300"/>
                  <a:pt x="16619" y="10403"/>
                </a:cubicBezTo>
                <a:cubicBezTo>
                  <a:pt x="16550" y="10573"/>
                  <a:pt x="16550" y="10744"/>
                  <a:pt x="16550" y="10914"/>
                </a:cubicBezTo>
                <a:cubicBezTo>
                  <a:pt x="16516" y="12484"/>
                  <a:pt x="16380" y="14020"/>
                  <a:pt x="16141" y="15555"/>
                </a:cubicBezTo>
                <a:cubicBezTo>
                  <a:pt x="16073" y="15931"/>
                  <a:pt x="15970" y="16272"/>
                  <a:pt x="15868" y="16613"/>
                </a:cubicBezTo>
                <a:cubicBezTo>
                  <a:pt x="15766" y="16988"/>
                  <a:pt x="15595" y="17295"/>
                  <a:pt x="15424" y="17671"/>
                </a:cubicBezTo>
                <a:cubicBezTo>
                  <a:pt x="15390" y="17534"/>
                  <a:pt x="15288" y="17398"/>
                  <a:pt x="15220" y="17261"/>
                </a:cubicBezTo>
                <a:cubicBezTo>
                  <a:pt x="15164" y="17206"/>
                  <a:pt x="15085" y="17150"/>
                  <a:pt x="15040" y="17150"/>
                </a:cubicBezTo>
                <a:cubicBezTo>
                  <a:pt x="15030" y="17150"/>
                  <a:pt x="15021" y="17153"/>
                  <a:pt x="15015" y="17159"/>
                </a:cubicBezTo>
                <a:cubicBezTo>
                  <a:pt x="14912" y="17227"/>
                  <a:pt x="14878" y="17330"/>
                  <a:pt x="14844" y="17432"/>
                </a:cubicBezTo>
                <a:cubicBezTo>
                  <a:pt x="14844" y="17534"/>
                  <a:pt x="14844" y="17637"/>
                  <a:pt x="14844" y="17739"/>
                </a:cubicBezTo>
                <a:cubicBezTo>
                  <a:pt x="14947" y="18968"/>
                  <a:pt x="14878" y="20230"/>
                  <a:pt x="14605" y="21459"/>
                </a:cubicBezTo>
                <a:cubicBezTo>
                  <a:pt x="14537" y="21936"/>
                  <a:pt x="14332" y="22414"/>
                  <a:pt x="14025" y="22789"/>
                </a:cubicBezTo>
                <a:cubicBezTo>
                  <a:pt x="13923" y="22926"/>
                  <a:pt x="13752" y="23062"/>
                  <a:pt x="13855" y="23335"/>
                </a:cubicBezTo>
                <a:cubicBezTo>
                  <a:pt x="13905" y="23436"/>
                  <a:pt x="13960" y="23471"/>
                  <a:pt x="14021" y="23471"/>
                </a:cubicBezTo>
                <a:cubicBezTo>
                  <a:pt x="14126" y="23471"/>
                  <a:pt x="14250" y="23366"/>
                  <a:pt x="14401" y="23301"/>
                </a:cubicBezTo>
                <a:lnTo>
                  <a:pt x="14401" y="23301"/>
                </a:lnTo>
                <a:cubicBezTo>
                  <a:pt x="14298" y="23608"/>
                  <a:pt x="14196" y="23847"/>
                  <a:pt x="14094" y="24052"/>
                </a:cubicBezTo>
                <a:cubicBezTo>
                  <a:pt x="14059" y="24188"/>
                  <a:pt x="13991" y="24291"/>
                  <a:pt x="13991" y="24393"/>
                </a:cubicBezTo>
                <a:cubicBezTo>
                  <a:pt x="13957" y="24495"/>
                  <a:pt x="13991" y="24700"/>
                  <a:pt x="14025" y="24734"/>
                </a:cubicBezTo>
                <a:cubicBezTo>
                  <a:pt x="14076" y="24751"/>
                  <a:pt x="14128" y="24760"/>
                  <a:pt x="14179" y="24760"/>
                </a:cubicBezTo>
                <a:cubicBezTo>
                  <a:pt x="14230" y="24760"/>
                  <a:pt x="14281" y="24751"/>
                  <a:pt x="14332" y="24734"/>
                </a:cubicBezTo>
                <a:cubicBezTo>
                  <a:pt x="14401" y="24666"/>
                  <a:pt x="14469" y="24564"/>
                  <a:pt x="14571" y="24393"/>
                </a:cubicBezTo>
                <a:cubicBezTo>
                  <a:pt x="14571" y="24530"/>
                  <a:pt x="14605" y="24666"/>
                  <a:pt x="14605" y="24803"/>
                </a:cubicBezTo>
                <a:cubicBezTo>
                  <a:pt x="14571" y="25826"/>
                  <a:pt x="14537" y="26884"/>
                  <a:pt x="14537" y="27908"/>
                </a:cubicBezTo>
                <a:cubicBezTo>
                  <a:pt x="14571" y="28386"/>
                  <a:pt x="14332" y="28829"/>
                  <a:pt x="13923" y="29068"/>
                </a:cubicBezTo>
                <a:cubicBezTo>
                  <a:pt x="13855" y="29102"/>
                  <a:pt x="13786" y="29136"/>
                  <a:pt x="13752" y="29204"/>
                </a:cubicBezTo>
                <a:cubicBezTo>
                  <a:pt x="13684" y="29273"/>
                  <a:pt x="13650" y="29375"/>
                  <a:pt x="13684" y="29477"/>
                </a:cubicBezTo>
                <a:cubicBezTo>
                  <a:pt x="13718" y="29580"/>
                  <a:pt x="13752" y="29648"/>
                  <a:pt x="13855" y="29648"/>
                </a:cubicBezTo>
                <a:cubicBezTo>
                  <a:pt x="13906" y="29665"/>
                  <a:pt x="13966" y="29674"/>
                  <a:pt x="14025" y="29674"/>
                </a:cubicBezTo>
                <a:cubicBezTo>
                  <a:pt x="14085" y="29674"/>
                  <a:pt x="14145" y="29665"/>
                  <a:pt x="14196" y="29648"/>
                </a:cubicBezTo>
                <a:lnTo>
                  <a:pt x="14196" y="29648"/>
                </a:lnTo>
                <a:cubicBezTo>
                  <a:pt x="14094" y="29989"/>
                  <a:pt x="13957" y="30262"/>
                  <a:pt x="13889" y="30535"/>
                </a:cubicBezTo>
                <a:cubicBezTo>
                  <a:pt x="13821" y="30672"/>
                  <a:pt x="13821" y="30842"/>
                  <a:pt x="13855" y="30979"/>
                </a:cubicBezTo>
                <a:cubicBezTo>
                  <a:pt x="13898" y="31065"/>
                  <a:pt x="13947" y="31097"/>
                  <a:pt x="14000" y="31097"/>
                </a:cubicBezTo>
                <a:cubicBezTo>
                  <a:pt x="14072" y="31097"/>
                  <a:pt x="14151" y="31038"/>
                  <a:pt x="14230" y="30979"/>
                </a:cubicBezTo>
                <a:cubicBezTo>
                  <a:pt x="14230" y="30945"/>
                  <a:pt x="14264" y="30945"/>
                  <a:pt x="14332" y="30945"/>
                </a:cubicBezTo>
                <a:cubicBezTo>
                  <a:pt x="14401" y="31354"/>
                  <a:pt x="14332" y="31798"/>
                  <a:pt x="14162" y="32173"/>
                </a:cubicBezTo>
                <a:cubicBezTo>
                  <a:pt x="13479" y="33333"/>
                  <a:pt x="12865" y="34528"/>
                  <a:pt x="12217" y="35688"/>
                </a:cubicBezTo>
                <a:cubicBezTo>
                  <a:pt x="12122" y="35846"/>
                  <a:pt x="12057" y="36033"/>
                  <a:pt x="11858" y="36033"/>
                </a:cubicBezTo>
                <a:cubicBezTo>
                  <a:pt x="11842" y="36033"/>
                  <a:pt x="11825" y="36032"/>
                  <a:pt x="11807" y="36029"/>
                </a:cubicBezTo>
                <a:cubicBezTo>
                  <a:pt x="11773" y="36029"/>
                  <a:pt x="11705" y="36063"/>
                  <a:pt x="11671" y="36097"/>
                </a:cubicBezTo>
                <a:cubicBezTo>
                  <a:pt x="11637" y="36473"/>
                  <a:pt x="11398" y="36677"/>
                  <a:pt x="11261" y="36985"/>
                </a:cubicBezTo>
                <a:cubicBezTo>
                  <a:pt x="11227" y="37053"/>
                  <a:pt x="11330" y="37258"/>
                  <a:pt x="11432" y="37428"/>
                </a:cubicBezTo>
                <a:cubicBezTo>
                  <a:pt x="11295" y="37974"/>
                  <a:pt x="11159" y="38520"/>
                  <a:pt x="11022" y="39134"/>
                </a:cubicBezTo>
                <a:lnTo>
                  <a:pt x="11500" y="39134"/>
                </a:lnTo>
                <a:cubicBezTo>
                  <a:pt x="11637" y="38520"/>
                  <a:pt x="11807" y="37940"/>
                  <a:pt x="11910" y="37326"/>
                </a:cubicBezTo>
                <a:cubicBezTo>
                  <a:pt x="11978" y="36950"/>
                  <a:pt x="12183" y="36575"/>
                  <a:pt x="12490" y="36302"/>
                </a:cubicBezTo>
                <a:lnTo>
                  <a:pt x="12558" y="36336"/>
                </a:lnTo>
                <a:cubicBezTo>
                  <a:pt x="12422" y="37223"/>
                  <a:pt x="12251" y="38145"/>
                  <a:pt x="12114" y="39100"/>
                </a:cubicBezTo>
                <a:lnTo>
                  <a:pt x="12831" y="39100"/>
                </a:lnTo>
                <a:cubicBezTo>
                  <a:pt x="12967" y="38520"/>
                  <a:pt x="13002" y="37906"/>
                  <a:pt x="13002" y="37292"/>
                </a:cubicBezTo>
                <a:lnTo>
                  <a:pt x="13002" y="36507"/>
                </a:lnTo>
                <a:cubicBezTo>
                  <a:pt x="13036" y="36302"/>
                  <a:pt x="13036" y="36063"/>
                  <a:pt x="13036" y="35824"/>
                </a:cubicBezTo>
                <a:cubicBezTo>
                  <a:pt x="13002" y="35483"/>
                  <a:pt x="13104" y="35108"/>
                  <a:pt x="13309" y="34835"/>
                </a:cubicBezTo>
                <a:cubicBezTo>
                  <a:pt x="13582" y="34323"/>
                  <a:pt x="13821" y="33845"/>
                  <a:pt x="14162" y="33333"/>
                </a:cubicBezTo>
                <a:cubicBezTo>
                  <a:pt x="14162" y="33470"/>
                  <a:pt x="14162" y="33572"/>
                  <a:pt x="14162" y="33675"/>
                </a:cubicBezTo>
                <a:cubicBezTo>
                  <a:pt x="14094" y="34391"/>
                  <a:pt x="13889" y="35074"/>
                  <a:pt x="13616" y="35722"/>
                </a:cubicBezTo>
                <a:cubicBezTo>
                  <a:pt x="13548" y="35790"/>
                  <a:pt x="13513" y="35858"/>
                  <a:pt x="13479" y="35927"/>
                </a:cubicBezTo>
                <a:cubicBezTo>
                  <a:pt x="13411" y="36097"/>
                  <a:pt x="13343" y="36302"/>
                  <a:pt x="13513" y="36439"/>
                </a:cubicBezTo>
                <a:cubicBezTo>
                  <a:pt x="13566" y="36480"/>
                  <a:pt x="13611" y="36500"/>
                  <a:pt x="13653" y="36500"/>
                </a:cubicBezTo>
                <a:cubicBezTo>
                  <a:pt x="13747" y="36500"/>
                  <a:pt x="13818" y="36400"/>
                  <a:pt x="13889" y="36234"/>
                </a:cubicBezTo>
                <a:cubicBezTo>
                  <a:pt x="14025" y="36029"/>
                  <a:pt x="14128" y="35790"/>
                  <a:pt x="14264" y="35517"/>
                </a:cubicBezTo>
                <a:lnTo>
                  <a:pt x="14264" y="35517"/>
                </a:lnTo>
                <a:cubicBezTo>
                  <a:pt x="14367" y="36131"/>
                  <a:pt x="14025" y="37872"/>
                  <a:pt x="13548" y="39134"/>
                </a:cubicBezTo>
                <a:lnTo>
                  <a:pt x="14469" y="39134"/>
                </a:lnTo>
                <a:lnTo>
                  <a:pt x="14878" y="38042"/>
                </a:lnTo>
                <a:cubicBezTo>
                  <a:pt x="14981" y="37701"/>
                  <a:pt x="15117" y="37360"/>
                  <a:pt x="15288" y="37053"/>
                </a:cubicBezTo>
                <a:cubicBezTo>
                  <a:pt x="15356" y="37735"/>
                  <a:pt x="15424" y="38384"/>
                  <a:pt x="15493" y="39100"/>
                </a:cubicBezTo>
                <a:lnTo>
                  <a:pt x="15970" y="39100"/>
                </a:lnTo>
                <a:cubicBezTo>
                  <a:pt x="15902" y="38349"/>
                  <a:pt x="15834" y="37599"/>
                  <a:pt x="15731" y="36814"/>
                </a:cubicBezTo>
                <a:cubicBezTo>
                  <a:pt x="16073" y="36780"/>
                  <a:pt x="16141" y="36473"/>
                  <a:pt x="16175" y="36166"/>
                </a:cubicBezTo>
                <a:cubicBezTo>
                  <a:pt x="16243" y="35381"/>
                  <a:pt x="16312" y="34630"/>
                  <a:pt x="16380" y="33845"/>
                </a:cubicBezTo>
                <a:cubicBezTo>
                  <a:pt x="16448" y="33299"/>
                  <a:pt x="16448" y="32753"/>
                  <a:pt x="16482" y="32207"/>
                </a:cubicBezTo>
                <a:cubicBezTo>
                  <a:pt x="16550" y="31968"/>
                  <a:pt x="16448" y="31695"/>
                  <a:pt x="16277" y="31525"/>
                </a:cubicBezTo>
                <a:cubicBezTo>
                  <a:pt x="16380" y="31081"/>
                  <a:pt x="16482" y="30706"/>
                  <a:pt x="16585" y="30228"/>
                </a:cubicBezTo>
                <a:cubicBezTo>
                  <a:pt x="16789" y="30706"/>
                  <a:pt x="16994" y="31081"/>
                  <a:pt x="17199" y="31525"/>
                </a:cubicBezTo>
                <a:cubicBezTo>
                  <a:pt x="17199" y="31593"/>
                  <a:pt x="17233" y="31695"/>
                  <a:pt x="17233" y="31764"/>
                </a:cubicBezTo>
                <a:cubicBezTo>
                  <a:pt x="17267" y="33265"/>
                  <a:pt x="17472" y="34767"/>
                  <a:pt x="17847" y="36234"/>
                </a:cubicBezTo>
                <a:cubicBezTo>
                  <a:pt x="17949" y="36643"/>
                  <a:pt x="18120" y="36985"/>
                  <a:pt x="18359" y="37326"/>
                </a:cubicBezTo>
                <a:cubicBezTo>
                  <a:pt x="18461" y="37496"/>
                  <a:pt x="18666" y="37565"/>
                  <a:pt x="18905" y="37769"/>
                </a:cubicBezTo>
                <a:cubicBezTo>
                  <a:pt x="18973" y="38111"/>
                  <a:pt x="19076" y="38588"/>
                  <a:pt x="19212" y="39100"/>
                </a:cubicBezTo>
                <a:lnTo>
                  <a:pt x="19690" y="39100"/>
                </a:lnTo>
                <a:cubicBezTo>
                  <a:pt x="19485" y="37940"/>
                  <a:pt x="19110" y="36848"/>
                  <a:pt x="19110" y="35620"/>
                </a:cubicBezTo>
                <a:lnTo>
                  <a:pt x="19280" y="35620"/>
                </a:lnTo>
                <a:cubicBezTo>
                  <a:pt x="19485" y="35551"/>
                  <a:pt x="19519" y="35381"/>
                  <a:pt x="19451" y="35176"/>
                </a:cubicBezTo>
                <a:cubicBezTo>
                  <a:pt x="19417" y="35074"/>
                  <a:pt x="19348" y="35005"/>
                  <a:pt x="19280" y="34937"/>
                </a:cubicBezTo>
                <a:cubicBezTo>
                  <a:pt x="18973" y="34391"/>
                  <a:pt x="18768" y="33811"/>
                  <a:pt x="18700" y="33163"/>
                </a:cubicBezTo>
                <a:lnTo>
                  <a:pt x="18905" y="32958"/>
                </a:lnTo>
                <a:cubicBezTo>
                  <a:pt x="18939" y="32958"/>
                  <a:pt x="18973" y="32958"/>
                  <a:pt x="18973" y="32992"/>
                </a:cubicBezTo>
                <a:cubicBezTo>
                  <a:pt x="19246" y="33402"/>
                  <a:pt x="19417" y="33845"/>
                  <a:pt x="19451" y="34289"/>
                </a:cubicBezTo>
                <a:cubicBezTo>
                  <a:pt x="19519" y="34664"/>
                  <a:pt x="19621" y="35040"/>
                  <a:pt x="19758" y="35415"/>
                </a:cubicBezTo>
                <a:cubicBezTo>
                  <a:pt x="20099" y="36404"/>
                  <a:pt x="20440" y="37394"/>
                  <a:pt x="20782" y="38384"/>
                </a:cubicBezTo>
                <a:cubicBezTo>
                  <a:pt x="20884" y="38622"/>
                  <a:pt x="20986" y="38861"/>
                  <a:pt x="21089" y="39100"/>
                </a:cubicBezTo>
                <a:lnTo>
                  <a:pt x="21942" y="39100"/>
                </a:lnTo>
                <a:cubicBezTo>
                  <a:pt x="21532" y="37974"/>
                  <a:pt x="21259" y="36814"/>
                  <a:pt x="21191" y="35620"/>
                </a:cubicBezTo>
                <a:lnTo>
                  <a:pt x="21191" y="35620"/>
                </a:lnTo>
                <a:cubicBezTo>
                  <a:pt x="21430" y="35927"/>
                  <a:pt x="21601" y="36302"/>
                  <a:pt x="21669" y="36677"/>
                </a:cubicBezTo>
                <a:cubicBezTo>
                  <a:pt x="21839" y="37360"/>
                  <a:pt x="22078" y="38042"/>
                  <a:pt x="22385" y="38691"/>
                </a:cubicBezTo>
                <a:cubicBezTo>
                  <a:pt x="22536" y="38967"/>
                  <a:pt x="22687" y="39132"/>
                  <a:pt x="22906" y="39132"/>
                </a:cubicBezTo>
                <a:cubicBezTo>
                  <a:pt x="22984" y="39132"/>
                  <a:pt x="23071" y="39111"/>
                  <a:pt x="23170" y="39066"/>
                </a:cubicBezTo>
                <a:lnTo>
                  <a:pt x="23000" y="38691"/>
                </a:lnTo>
                <a:cubicBezTo>
                  <a:pt x="23068" y="38554"/>
                  <a:pt x="23136" y="38418"/>
                  <a:pt x="23170" y="38247"/>
                </a:cubicBezTo>
                <a:cubicBezTo>
                  <a:pt x="23136" y="38145"/>
                  <a:pt x="23000" y="38042"/>
                  <a:pt x="22897" y="37940"/>
                </a:cubicBezTo>
                <a:lnTo>
                  <a:pt x="22556" y="37462"/>
                </a:lnTo>
                <a:cubicBezTo>
                  <a:pt x="22727" y="37462"/>
                  <a:pt x="22863" y="37428"/>
                  <a:pt x="23034" y="37394"/>
                </a:cubicBezTo>
                <a:cubicBezTo>
                  <a:pt x="23170" y="37394"/>
                  <a:pt x="23273" y="37223"/>
                  <a:pt x="23239" y="37087"/>
                </a:cubicBezTo>
                <a:cubicBezTo>
                  <a:pt x="23204" y="36985"/>
                  <a:pt x="23136" y="36882"/>
                  <a:pt x="23034" y="36814"/>
                </a:cubicBezTo>
                <a:cubicBezTo>
                  <a:pt x="22522" y="36643"/>
                  <a:pt x="22454" y="36575"/>
                  <a:pt x="22283" y="35824"/>
                </a:cubicBezTo>
                <a:lnTo>
                  <a:pt x="23034" y="35824"/>
                </a:lnTo>
                <a:cubicBezTo>
                  <a:pt x="23204" y="36404"/>
                  <a:pt x="23409" y="37019"/>
                  <a:pt x="23580" y="37633"/>
                </a:cubicBezTo>
                <a:cubicBezTo>
                  <a:pt x="23614" y="37701"/>
                  <a:pt x="23580" y="37803"/>
                  <a:pt x="23580" y="37872"/>
                </a:cubicBezTo>
                <a:cubicBezTo>
                  <a:pt x="23580" y="38042"/>
                  <a:pt x="23648" y="38179"/>
                  <a:pt x="23682" y="38315"/>
                </a:cubicBezTo>
                <a:cubicBezTo>
                  <a:pt x="23819" y="38554"/>
                  <a:pt x="23989" y="38793"/>
                  <a:pt x="24160" y="39134"/>
                </a:cubicBezTo>
                <a:lnTo>
                  <a:pt x="25354" y="39134"/>
                </a:lnTo>
                <a:lnTo>
                  <a:pt x="25115" y="38827"/>
                </a:lnTo>
                <a:lnTo>
                  <a:pt x="26344" y="38213"/>
                </a:lnTo>
                <a:cubicBezTo>
                  <a:pt x="26370" y="38202"/>
                  <a:pt x="26395" y="38197"/>
                  <a:pt x="26417" y="38197"/>
                </a:cubicBezTo>
                <a:cubicBezTo>
                  <a:pt x="26537" y="38197"/>
                  <a:pt x="26599" y="38337"/>
                  <a:pt x="26685" y="38452"/>
                </a:cubicBezTo>
                <a:lnTo>
                  <a:pt x="26275" y="39134"/>
                </a:lnTo>
                <a:cubicBezTo>
                  <a:pt x="26457" y="39145"/>
                  <a:pt x="26638" y="39162"/>
                  <a:pt x="26819" y="39162"/>
                </a:cubicBezTo>
                <a:cubicBezTo>
                  <a:pt x="27215" y="39162"/>
                  <a:pt x="27606" y="39079"/>
                  <a:pt x="27982" y="38657"/>
                </a:cubicBezTo>
                <a:lnTo>
                  <a:pt x="27982" y="38657"/>
                </a:lnTo>
                <a:cubicBezTo>
                  <a:pt x="27947" y="38861"/>
                  <a:pt x="27947" y="38998"/>
                  <a:pt x="27947" y="39134"/>
                </a:cubicBezTo>
                <a:lnTo>
                  <a:pt x="28357" y="39134"/>
                </a:lnTo>
                <a:cubicBezTo>
                  <a:pt x="28493" y="38895"/>
                  <a:pt x="28528" y="38588"/>
                  <a:pt x="28493" y="38315"/>
                </a:cubicBezTo>
                <a:lnTo>
                  <a:pt x="29347" y="37428"/>
                </a:lnTo>
                <a:cubicBezTo>
                  <a:pt x="29455" y="37520"/>
                  <a:pt x="29553" y="37557"/>
                  <a:pt x="29646" y="37557"/>
                </a:cubicBezTo>
                <a:cubicBezTo>
                  <a:pt x="29930" y="37557"/>
                  <a:pt x="30155" y="37207"/>
                  <a:pt x="30438" y="37053"/>
                </a:cubicBezTo>
                <a:lnTo>
                  <a:pt x="30438" y="37053"/>
                </a:lnTo>
                <a:cubicBezTo>
                  <a:pt x="30097" y="37940"/>
                  <a:pt x="29449" y="38384"/>
                  <a:pt x="28869" y="39066"/>
                </a:cubicBezTo>
                <a:cubicBezTo>
                  <a:pt x="28971" y="39100"/>
                  <a:pt x="29074" y="39134"/>
                  <a:pt x="29176" y="39134"/>
                </a:cubicBezTo>
                <a:lnTo>
                  <a:pt x="30302" y="39134"/>
                </a:lnTo>
                <a:cubicBezTo>
                  <a:pt x="30328" y="39139"/>
                  <a:pt x="30353" y="39141"/>
                  <a:pt x="30378" y="39141"/>
                </a:cubicBezTo>
                <a:cubicBezTo>
                  <a:pt x="30548" y="39141"/>
                  <a:pt x="30686" y="39040"/>
                  <a:pt x="30746" y="38861"/>
                </a:cubicBezTo>
                <a:cubicBezTo>
                  <a:pt x="30916" y="38520"/>
                  <a:pt x="31087" y="38145"/>
                  <a:pt x="31223" y="37769"/>
                </a:cubicBezTo>
                <a:cubicBezTo>
                  <a:pt x="31292" y="37667"/>
                  <a:pt x="31292" y="37530"/>
                  <a:pt x="31292" y="37428"/>
                </a:cubicBezTo>
                <a:cubicBezTo>
                  <a:pt x="31189" y="36985"/>
                  <a:pt x="31394" y="36541"/>
                  <a:pt x="31769" y="36336"/>
                </a:cubicBezTo>
                <a:cubicBezTo>
                  <a:pt x="32042" y="36166"/>
                  <a:pt x="32247" y="35927"/>
                  <a:pt x="32418" y="35620"/>
                </a:cubicBezTo>
                <a:cubicBezTo>
                  <a:pt x="32964" y="34562"/>
                  <a:pt x="33373" y="33402"/>
                  <a:pt x="33544" y="32173"/>
                </a:cubicBezTo>
                <a:cubicBezTo>
                  <a:pt x="33544" y="32105"/>
                  <a:pt x="33544" y="32003"/>
                  <a:pt x="33544" y="31900"/>
                </a:cubicBezTo>
                <a:cubicBezTo>
                  <a:pt x="33518" y="31697"/>
                  <a:pt x="33455" y="31588"/>
                  <a:pt x="33326" y="31588"/>
                </a:cubicBezTo>
                <a:cubicBezTo>
                  <a:pt x="33290" y="31588"/>
                  <a:pt x="33249" y="31597"/>
                  <a:pt x="33202" y="31614"/>
                </a:cubicBezTo>
                <a:lnTo>
                  <a:pt x="33202" y="31614"/>
                </a:lnTo>
                <a:cubicBezTo>
                  <a:pt x="33214" y="31589"/>
                  <a:pt x="33225" y="31570"/>
                  <a:pt x="33237" y="31559"/>
                </a:cubicBezTo>
                <a:cubicBezTo>
                  <a:pt x="33680" y="31184"/>
                  <a:pt x="34021" y="30740"/>
                  <a:pt x="34260" y="30228"/>
                </a:cubicBezTo>
                <a:cubicBezTo>
                  <a:pt x="34431" y="29887"/>
                  <a:pt x="34431" y="29887"/>
                  <a:pt x="34772" y="29785"/>
                </a:cubicBezTo>
                <a:lnTo>
                  <a:pt x="34772" y="29785"/>
                </a:lnTo>
                <a:cubicBezTo>
                  <a:pt x="34772" y="30228"/>
                  <a:pt x="34499" y="30774"/>
                  <a:pt x="34226" y="30842"/>
                </a:cubicBezTo>
                <a:cubicBezTo>
                  <a:pt x="33953" y="30911"/>
                  <a:pt x="33953" y="31115"/>
                  <a:pt x="33919" y="31388"/>
                </a:cubicBezTo>
                <a:cubicBezTo>
                  <a:pt x="33817" y="32787"/>
                  <a:pt x="33475" y="34152"/>
                  <a:pt x="32929" y="35415"/>
                </a:cubicBezTo>
                <a:cubicBezTo>
                  <a:pt x="32691" y="36029"/>
                  <a:pt x="32349" y="36575"/>
                  <a:pt x="31872" y="37053"/>
                </a:cubicBezTo>
                <a:lnTo>
                  <a:pt x="31838" y="37087"/>
                </a:lnTo>
                <a:cubicBezTo>
                  <a:pt x="31599" y="37326"/>
                  <a:pt x="31565" y="37496"/>
                  <a:pt x="31667" y="37633"/>
                </a:cubicBezTo>
                <a:cubicBezTo>
                  <a:pt x="31725" y="37714"/>
                  <a:pt x="31783" y="37744"/>
                  <a:pt x="31840" y="37744"/>
                </a:cubicBezTo>
                <a:cubicBezTo>
                  <a:pt x="31950" y="37744"/>
                  <a:pt x="32055" y="37632"/>
                  <a:pt x="32145" y="37565"/>
                </a:cubicBezTo>
                <a:cubicBezTo>
                  <a:pt x="32213" y="37496"/>
                  <a:pt x="32315" y="37462"/>
                  <a:pt x="32452" y="37360"/>
                </a:cubicBezTo>
                <a:lnTo>
                  <a:pt x="32452" y="37360"/>
                </a:lnTo>
                <a:cubicBezTo>
                  <a:pt x="32349" y="38008"/>
                  <a:pt x="32213" y="38622"/>
                  <a:pt x="31974" y="39203"/>
                </a:cubicBezTo>
                <a:cubicBezTo>
                  <a:pt x="32076" y="39237"/>
                  <a:pt x="32179" y="39237"/>
                  <a:pt x="32281" y="39237"/>
                </a:cubicBezTo>
                <a:cubicBezTo>
                  <a:pt x="32395" y="39237"/>
                  <a:pt x="32493" y="39176"/>
                  <a:pt x="32607" y="39176"/>
                </a:cubicBezTo>
                <a:cubicBezTo>
                  <a:pt x="32664" y="39176"/>
                  <a:pt x="32725" y="39191"/>
                  <a:pt x="32793" y="39237"/>
                </a:cubicBezTo>
                <a:cubicBezTo>
                  <a:pt x="32800" y="39240"/>
                  <a:pt x="32809" y="39242"/>
                  <a:pt x="32819" y="39242"/>
                </a:cubicBezTo>
                <a:cubicBezTo>
                  <a:pt x="32903" y="39242"/>
                  <a:pt x="33073" y="39120"/>
                  <a:pt x="33134" y="38998"/>
                </a:cubicBezTo>
                <a:cubicBezTo>
                  <a:pt x="33339" y="38554"/>
                  <a:pt x="33578" y="38076"/>
                  <a:pt x="33783" y="37599"/>
                </a:cubicBezTo>
                <a:cubicBezTo>
                  <a:pt x="33851" y="37360"/>
                  <a:pt x="33953" y="37121"/>
                  <a:pt x="34021" y="36848"/>
                </a:cubicBezTo>
                <a:cubicBezTo>
                  <a:pt x="34124" y="36507"/>
                  <a:pt x="34124" y="36507"/>
                  <a:pt x="33919" y="36131"/>
                </a:cubicBezTo>
                <a:cubicBezTo>
                  <a:pt x="34090" y="35790"/>
                  <a:pt x="34158" y="35381"/>
                  <a:pt x="34465" y="35176"/>
                </a:cubicBezTo>
                <a:cubicBezTo>
                  <a:pt x="34567" y="35108"/>
                  <a:pt x="34636" y="34937"/>
                  <a:pt x="34670" y="34767"/>
                </a:cubicBezTo>
                <a:cubicBezTo>
                  <a:pt x="34806" y="34152"/>
                  <a:pt x="34943" y="33538"/>
                  <a:pt x="35079" y="32890"/>
                </a:cubicBezTo>
                <a:cubicBezTo>
                  <a:pt x="35147" y="32685"/>
                  <a:pt x="35147" y="32446"/>
                  <a:pt x="35216" y="32241"/>
                </a:cubicBezTo>
                <a:cubicBezTo>
                  <a:pt x="35318" y="32890"/>
                  <a:pt x="35352" y="33504"/>
                  <a:pt x="35250" y="34152"/>
                </a:cubicBezTo>
                <a:cubicBezTo>
                  <a:pt x="35250" y="34289"/>
                  <a:pt x="35216" y="34425"/>
                  <a:pt x="35147" y="34528"/>
                </a:cubicBezTo>
                <a:cubicBezTo>
                  <a:pt x="34909" y="34767"/>
                  <a:pt x="34909" y="35108"/>
                  <a:pt x="34840" y="35415"/>
                </a:cubicBezTo>
                <a:cubicBezTo>
                  <a:pt x="34738" y="35927"/>
                  <a:pt x="34636" y="36439"/>
                  <a:pt x="34533" y="36950"/>
                </a:cubicBezTo>
                <a:cubicBezTo>
                  <a:pt x="34499" y="37087"/>
                  <a:pt x="34431" y="37223"/>
                  <a:pt x="34397" y="37360"/>
                </a:cubicBezTo>
                <a:cubicBezTo>
                  <a:pt x="34328" y="37530"/>
                  <a:pt x="34260" y="37735"/>
                  <a:pt x="34226" y="37940"/>
                </a:cubicBezTo>
                <a:cubicBezTo>
                  <a:pt x="34192" y="38281"/>
                  <a:pt x="34056" y="38588"/>
                  <a:pt x="33851" y="38861"/>
                </a:cubicBezTo>
                <a:cubicBezTo>
                  <a:pt x="33783" y="38964"/>
                  <a:pt x="33748" y="39100"/>
                  <a:pt x="33714" y="39203"/>
                </a:cubicBezTo>
                <a:lnTo>
                  <a:pt x="34397" y="39203"/>
                </a:lnTo>
                <a:cubicBezTo>
                  <a:pt x="34670" y="38657"/>
                  <a:pt x="34601" y="37872"/>
                  <a:pt x="35182" y="37496"/>
                </a:cubicBezTo>
                <a:lnTo>
                  <a:pt x="35182" y="37496"/>
                </a:lnTo>
                <a:cubicBezTo>
                  <a:pt x="35147" y="38111"/>
                  <a:pt x="35011" y="38657"/>
                  <a:pt x="34806" y="39203"/>
                </a:cubicBezTo>
                <a:lnTo>
                  <a:pt x="35659" y="39203"/>
                </a:lnTo>
                <a:cubicBezTo>
                  <a:pt x="35728" y="39066"/>
                  <a:pt x="35762" y="38895"/>
                  <a:pt x="35830" y="38691"/>
                </a:cubicBezTo>
                <a:lnTo>
                  <a:pt x="36512" y="38964"/>
                </a:lnTo>
                <a:lnTo>
                  <a:pt x="36546" y="39237"/>
                </a:lnTo>
                <a:lnTo>
                  <a:pt x="37161" y="39237"/>
                </a:lnTo>
                <a:cubicBezTo>
                  <a:pt x="37195" y="39066"/>
                  <a:pt x="37195" y="38930"/>
                  <a:pt x="37229" y="38793"/>
                </a:cubicBezTo>
                <a:cubicBezTo>
                  <a:pt x="37263" y="38657"/>
                  <a:pt x="37297" y="38520"/>
                  <a:pt x="37331" y="38384"/>
                </a:cubicBezTo>
                <a:cubicBezTo>
                  <a:pt x="37707" y="37599"/>
                  <a:pt x="37877" y="36712"/>
                  <a:pt x="37877" y="35858"/>
                </a:cubicBezTo>
                <a:cubicBezTo>
                  <a:pt x="37911" y="35040"/>
                  <a:pt x="37877" y="34221"/>
                  <a:pt x="37809" y="33402"/>
                </a:cubicBezTo>
                <a:cubicBezTo>
                  <a:pt x="37775" y="33060"/>
                  <a:pt x="37707" y="32719"/>
                  <a:pt x="37604" y="32378"/>
                </a:cubicBezTo>
                <a:cubicBezTo>
                  <a:pt x="37570" y="32207"/>
                  <a:pt x="37570" y="32037"/>
                  <a:pt x="37604" y="31832"/>
                </a:cubicBezTo>
                <a:cubicBezTo>
                  <a:pt x="37877" y="31149"/>
                  <a:pt x="38014" y="30399"/>
                  <a:pt x="37980" y="29614"/>
                </a:cubicBezTo>
                <a:lnTo>
                  <a:pt x="37980" y="28454"/>
                </a:lnTo>
                <a:cubicBezTo>
                  <a:pt x="38150" y="28693"/>
                  <a:pt x="38389" y="29000"/>
                  <a:pt x="38594" y="29341"/>
                </a:cubicBezTo>
                <a:cubicBezTo>
                  <a:pt x="38662" y="29477"/>
                  <a:pt x="38696" y="29614"/>
                  <a:pt x="38662" y="29785"/>
                </a:cubicBezTo>
                <a:cubicBezTo>
                  <a:pt x="38492" y="30228"/>
                  <a:pt x="38492" y="30706"/>
                  <a:pt x="38628" y="31184"/>
                </a:cubicBezTo>
                <a:cubicBezTo>
                  <a:pt x="38764" y="31832"/>
                  <a:pt x="38935" y="32480"/>
                  <a:pt x="39106" y="33129"/>
                </a:cubicBezTo>
                <a:cubicBezTo>
                  <a:pt x="39174" y="33333"/>
                  <a:pt x="39242" y="33538"/>
                  <a:pt x="39276" y="33675"/>
                </a:cubicBezTo>
                <a:cubicBezTo>
                  <a:pt x="39208" y="33948"/>
                  <a:pt x="39140" y="34152"/>
                  <a:pt x="39072" y="34459"/>
                </a:cubicBezTo>
                <a:cubicBezTo>
                  <a:pt x="38764" y="33913"/>
                  <a:pt x="38560" y="33367"/>
                  <a:pt x="38423" y="32753"/>
                </a:cubicBezTo>
                <a:cubicBezTo>
                  <a:pt x="38423" y="32651"/>
                  <a:pt x="38389" y="32549"/>
                  <a:pt x="38355" y="32412"/>
                </a:cubicBezTo>
                <a:cubicBezTo>
                  <a:pt x="38321" y="32344"/>
                  <a:pt x="38219" y="32276"/>
                  <a:pt x="38150" y="32276"/>
                </a:cubicBezTo>
                <a:cubicBezTo>
                  <a:pt x="38082" y="32310"/>
                  <a:pt x="38014" y="32412"/>
                  <a:pt x="37980" y="32480"/>
                </a:cubicBezTo>
                <a:cubicBezTo>
                  <a:pt x="37980" y="32617"/>
                  <a:pt x="37980" y="32753"/>
                  <a:pt x="37980" y="32856"/>
                </a:cubicBezTo>
                <a:cubicBezTo>
                  <a:pt x="38014" y="33709"/>
                  <a:pt x="38048" y="34528"/>
                  <a:pt x="38048" y="35347"/>
                </a:cubicBezTo>
                <a:cubicBezTo>
                  <a:pt x="38048" y="35483"/>
                  <a:pt x="38048" y="35585"/>
                  <a:pt x="38048" y="35790"/>
                </a:cubicBezTo>
                <a:cubicBezTo>
                  <a:pt x="38048" y="35961"/>
                  <a:pt x="38116" y="36097"/>
                  <a:pt x="38287" y="36097"/>
                </a:cubicBezTo>
                <a:cubicBezTo>
                  <a:pt x="38301" y="36101"/>
                  <a:pt x="38314" y="36103"/>
                  <a:pt x="38327" y="36103"/>
                </a:cubicBezTo>
                <a:cubicBezTo>
                  <a:pt x="38437" y="36103"/>
                  <a:pt x="38492" y="35974"/>
                  <a:pt x="38492" y="35790"/>
                </a:cubicBezTo>
                <a:cubicBezTo>
                  <a:pt x="38526" y="35551"/>
                  <a:pt x="38526" y="35312"/>
                  <a:pt x="38526" y="35074"/>
                </a:cubicBezTo>
                <a:cubicBezTo>
                  <a:pt x="38526" y="34937"/>
                  <a:pt x="38560" y="34835"/>
                  <a:pt x="38560" y="34732"/>
                </a:cubicBezTo>
                <a:cubicBezTo>
                  <a:pt x="38833" y="35244"/>
                  <a:pt x="39208" y="35654"/>
                  <a:pt x="39276" y="36336"/>
                </a:cubicBezTo>
                <a:cubicBezTo>
                  <a:pt x="39345" y="37292"/>
                  <a:pt x="39447" y="38213"/>
                  <a:pt x="39549" y="39237"/>
                </a:cubicBezTo>
                <a:lnTo>
                  <a:pt x="39925" y="39271"/>
                </a:lnTo>
                <a:cubicBezTo>
                  <a:pt x="39959" y="38998"/>
                  <a:pt x="39993" y="38793"/>
                  <a:pt x="39993" y="38554"/>
                </a:cubicBezTo>
                <a:cubicBezTo>
                  <a:pt x="40027" y="38588"/>
                  <a:pt x="40095" y="38588"/>
                  <a:pt x="40129" y="38588"/>
                </a:cubicBezTo>
                <a:cubicBezTo>
                  <a:pt x="40402" y="38588"/>
                  <a:pt x="40471" y="38384"/>
                  <a:pt x="40334" y="38111"/>
                </a:cubicBezTo>
                <a:cubicBezTo>
                  <a:pt x="40266" y="37940"/>
                  <a:pt x="40129" y="37803"/>
                  <a:pt x="40061" y="37667"/>
                </a:cubicBezTo>
                <a:cubicBezTo>
                  <a:pt x="39925" y="37394"/>
                  <a:pt x="39856" y="37087"/>
                  <a:pt x="39891" y="36814"/>
                </a:cubicBezTo>
                <a:lnTo>
                  <a:pt x="39891" y="36814"/>
                </a:lnTo>
                <a:lnTo>
                  <a:pt x="40539" y="37155"/>
                </a:lnTo>
                <a:cubicBezTo>
                  <a:pt x="40641" y="37803"/>
                  <a:pt x="40710" y="38486"/>
                  <a:pt x="40812" y="39203"/>
                </a:cubicBezTo>
                <a:lnTo>
                  <a:pt x="41221" y="39237"/>
                </a:lnTo>
                <a:cubicBezTo>
                  <a:pt x="41255" y="39100"/>
                  <a:pt x="41255" y="38964"/>
                  <a:pt x="41255" y="38759"/>
                </a:cubicBezTo>
                <a:cubicBezTo>
                  <a:pt x="41358" y="38930"/>
                  <a:pt x="41392" y="39066"/>
                  <a:pt x="41460" y="39203"/>
                </a:cubicBezTo>
                <a:lnTo>
                  <a:pt x="41904" y="39203"/>
                </a:lnTo>
                <a:cubicBezTo>
                  <a:pt x="41767" y="38520"/>
                  <a:pt x="41494" y="37940"/>
                  <a:pt x="41358" y="37223"/>
                </a:cubicBezTo>
                <a:lnTo>
                  <a:pt x="41767" y="37121"/>
                </a:lnTo>
                <a:cubicBezTo>
                  <a:pt x="41870" y="37258"/>
                  <a:pt x="41938" y="37428"/>
                  <a:pt x="42006" y="37599"/>
                </a:cubicBezTo>
                <a:cubicBezTo>
                  <a:pt x="42074" y="37701"/>
                  <a:pt x="42074" y="37803"/>
                  <a:pt x="42074" y="37940"/>
                </a:cubicBezTo>
                <a:cubicBezTo>
                  <a:pt x="42018" y="38306"/>
                  <a:pt x="42008" y="38393"/>
                  <a:pt x="42218" y="38393"/>
                </a:cubicBezTo>
                <a:cubicBezTo>
                  <a:pt x="42262" y="38393"/>
                  <a:pt x="42316" y="38390"/>
                  <a:pt x="42382" y="38384"/>
                </a:cubicBezTo>
                <a:lnTo>
                  <a:pt x="42450" y="38384"/>
                </a:lnTo>
                <a:cubicBezTo>
                  <a:pt x="42620" y="38691"/>
                  <a:pt x="42825" y="38964"/>
                  <a:pt x="43064" y="39203"/>
                </a:cubicBezTo>
                <a:cubicBezTo>
                  <a:pt x="43098" y="39225"/>
                  <a:pt x="43144" y="39233"/>
                  <a:pt x="43198" y="39233"/>
                </a:cubicBezTo>
                <a:cubicBezTo>
                  <a:pt x="43307" y="39233"/>
                  <a:pt x="43451" y="39203"/>
                  <a:pt x="43610" y="39203"/>
                </a:cubicBezTo>
                <a:cubicBezTo>
                  <a:pt x="43303" y="38725"/>
                  <a:pt x="43030" y="38349"/>
                  <a:pt x="42825" y="37906"/>
                </a:cubicBezTo>
                <a:cubicBezTo>
                  <a:pt x="42689" y="37667"/>
                  <a:pt x="42586" y="37360"/>
                  <a:pt x="42484" y="37053"/>
                </a:cubicBezTo>
                <a:cubicBezTo>
                  <a:pt x="42211" y="36029"/>
                  <a:pt x="41972" y="34971"/>
                  <a:pt x="41699" y="33913"/>
                </a:cubicBezTo>
                <a:lnTo>
                  <a:pt x="42109" y="33777"/>
                </a:lnTo>
                <a:cubicBezTo>
                  <a:pt x="42382" y="34425"/>
                  <a:pt x="42655" y="35074"/>
                  <a:pt x="42962" y="35756"/>
                </a:cubicBezTo>
                <a:lnTo>
                  <a:pt x="42757" y="35756"/>
                </a:lnTo>
                <a:cubicBezTo>
                  <a:pt x="42518" y="35858"/>
                  <a:pt x="42450" y="35995"/>
                  <a:pt x="42586" y="36234"/>
                </a:cubicBezTo>
                <a:cubicBezTo>
                  <a:pt x="42996" y="36814"/>
                  <a:pt x="43200" y="37599"/>
                  <a:pt x="43781" y="37974"/>
                </a:cubicBezTo>
                <a:cubicBezTo>
                  <a:pt x="43883" y="38111"/>
                  <a:pt x="43951" y="38247"/>
                  <a:pt x="43951" y="38384"/>
                </a:cubicBezTo>
                <a:cubicBezTo>
                  <a:pt x="44019" y="38622"/>
                  <a:pt x="44054" y="38895"/>
                  <a:pt x="44088" y="39237"/>
                </a:cubicBezTo>
                <a:cubicBezTo>
                  <a:pt x="44292" y="39168"/>
                  <a:pt x="44463" y="39134"/>
                  <a:pt x="44668" y="39134"/>
                </a:cubicBezTo>
                <a:cubicBezTo>
                  <a:pt x="44838" y="39134"/>
                  <a:pt x="45043" y="39203"/>
                  <a:pt x="45214" y="39237"/>
                </a:cubicBezTo>
                <a:lnTo>
                  <a:pt x="45248" y="39134"/>
                </a:lnTo>
                <a:lnTo>
                  <a:pt x="45077" y="38793"/>
                </a:lnTo>
                <a:cubicBezTo>
                  <a:pt x="44941" y="38554"/>
                  <a:pt x="44736" y="38384"/>
                  <a:pt x="44770" y="38076"/>
                </a:cubicBezTo>
                <a:cubicBezTo>
                  <a:pt x="44770" y="37974"/>
                  <a:pt x="44668" y="37838"/>
                  <a:pt x="44600" y="37838"/>
                </a:cubicBezTo>
                <a:cubicBezTo>
                  <a:pt x="44361" y="37735"/>
                  <a:pt x="44327" y="37565"/>
                  <a:pt x="44258" y="37326"/>
                </a:cubicBezTo>
                <a:cubicBezTo>
                  <a:pt x="44224" y="36985"/>
                  <a:pt x="44156" y="36677"/>
                  <a:pt x="44054" y="36336"/>
                </a:cubicBezTo>
                <a:cubicBezTo>
                  <a:pt x="43951" y="35893"/>
                  <a:pt x="43917" y="35858"/>
                  <a:pt x="43473" y="35858"/>
                </a:cubicBezTo>
                <a:cubicBezTo>
                  <a:pt x="43473" y="35756"/>
                  <a:pt x="43405" y="35654"/>
                  <a:pt x="43371" y="35517"/>
                </a:cubicBezTo>
                <a:cubicBezTo>
                  <a:pt x="43405" y="35483"/>
                  <a:pt x="43439" y="35483"/>
                  <a:pt x="43473" y="35449"/>
                </a:cubicBezTo>
                <a:cubicBezTo>
                  <a:pt x="43746" y="35210"/>
                  <a:pt x="43746" y="35142"/>
                  <a:pt x="43508" y="34869"/>
                </a:cubicBezTo>
                <a:cubicBezTo>
                  <a:pt x="43473" y="34835"/>
                  <a:pt x="43371" y="34801"/>
                  <a:pt x="43371" y="34767"/>
                </a:cubicBezTo>
                <a:cubicBezTo>
                  <a:pt x="43269" y="33982"/>
                  <a:pt x="42825" y="33436"/>
                  <a:pt x="42586" y="32719"/>
                </a:cubicBezTo>
                <a:cubicBezTo>
                  <a:pt x="42347" y="32037"/>
                  <a:pt x="42040" y="31388"/>
                  <a:pt x="41733" y="30672"/>
                </a:cubicBezTo>
                <a:cubicBezTo>
                  <a:pt x="41976" y="30581"/>
                  <a:pt x="42003" y="30355"/>
                  <a:pt x="42006" y="30090"/>
                </a:cubicBezTo>
                <a:lnTo>
                  <a:pt x="42006" y="30090"/>
                </a:lnTo>
                <a:cubicBezTo>
                  <a:pt x="42014" y="30125"/>
                  <a:pt x="42023" y="30159"/>
                  <a:pt x="42040" y="30194"/>
                </a:cubicBezTo>
                <a:cubicBezTo>
                  <a:pt x="42313" y="30638"/>
                  <a:pt x="42586" y="31013"/>
                  <a:pt x="42825" y="31491"/>
                </a:cubicBezTo>
                <a:cubicBezTo>
                  <a:pt x="43235" y="32378"/>
                  <a:pt x="43644" y="33333"/>
                  <a:pt x="44054" y="34255"/>
                </a:cubicBezTo>
                <a:cubicBezTo>
                  <a:pt x="44122" y="34391"/>
                  <a:pt x="44190" y="34596"/>
                  <a:pt x="44258" y="34767"/>
                </a:cubicBezTo>
                <a:cubicBezTo>
                  <a:pt x="43849" y="34937"/>
                  <a:pt x="43815" y="35074"/>
                  <a:pt x="44054" y="35449"/>
                </a:cubicBezTo>
                <a:cubicBezTo>
                  <a:pt x="44292" y="35824"/>
                  <a:pt x="44600" y="36166"/>
                  <a:pt x="44873" y="36507"/>
                </a:cubicBezTo>
                <a:cubicBezTo>
                  <a:pt x="45009" y="36643"/>
                  <a:pt x="45077" y="36848"/>
                  <a:pt x="45077" y="37053"/>
                </a:cubicBezTo>
                <a:cubicBezTo>
                  <a:pt x="45111" y="37189"/>
                  <a:pt x="45180" y="37326"/>
                  <a:pt x="45248" y="37462"/>
                </a:cubicBezTo>
                <a:cubicBezTo>
                  <a:pt x="45487" y="37906"/>
                  <a:pt x="45760" y="38349"/>
                  <a:pt x="45999" y="38827"/>
                </a:cubicBezTo>
                <a:cubicBezTo>
                  <a:pt x="46125" y="39080"/>
                  <a:pt x="46270" y="39221"/>
                  <a:pt x="46476" y="39221"/>
                </a:cubicBezTo>
                <a:cubicBezTo>
                  <a:pt x="46548" y="39221"/>
                  <a:pt x="46627" y="39204"/>
                  <a:pt x="46715" y="39168"/>
                </a:cubicBezTo>
                <a:cubicBezTo>
                  <a:pt x="46693" y="39079"/>
                  <a:pt x="46685" y="38975"/>
                  <a:pt x="46663" y="38885"/>
                </a:cubicBezTo>
                <a:lnTo>
                  <a:pt x="46663" y="38885"/>
                </a:lnTo>
                <a:cubicBezTo>
                  <a:pt x="46866" y="39140"/>
                  <a:pt x="47126" y="39172"/>
                  <a:pt x="47399" y="39172"/>
                </a:cubicBezTo>
                <a:cubicBezTo>
                  <a:pt x="47489" y="39172"/>
                  <a:pt x="47580" y="39168"/>
                  <a:pt x="47671" y="39168"/>
                </a:cubicBezTo>
                <a:lnTo>
                  <a:pt x="48080" y="39168"/>
                </a:lnTo>
                <a:cubicBezTo>
                  <a:pt x="47909" y="38998"/>
                  <a:pt x="47841" y="38930"/>
                  <a:pt x="47739" y="38827"/>
                </a:cubicBezTo>
                <a:cubicBezTo>
                  <a:pt x="46988" y="38213"/>
                  <a:pt x="46408" y="37394"/>
                  <a:pt x="46033" y="36507"/>
                </a:cubicBezTo>
                <a:cubicBezTo>
                  <a:pt x="45999" y="36404"/>
                  <a:pt x="45930" y="36234"/>
                  <a:pt x="45964" y="36166"/>
                </a:cubicBezTo>
                <a:cubicBezTo>
                  <a:pt x="46101" y="35893"/>
                  <a:pt x="45964" y="35654"/>
                  <a:pt x="45862" y="35449"/>
                </a:cubicBezTo>
                <a:lnTo>
                  <a:pt x="46101" y="35040"/>
                </a:lnTo>
                <a:lnTo>
                  <a:pt x="47295" y="36746"/>
                </a:lnTo>
                <a:lnTo>
                  <a:pt x="46920" y="36473"/>
                </a:lnTo>
                <a:cubicBezTo>
                  <a:pt x="46852" y="36421"/>
                  <a:pt x="46783" y="36387"/>
                  <a:pt x="46719" y="36387"/>
                </a:cubicBezTo>
                <a:cubicBezTo>
                  <a:pt x="46655" y="36387"/>
                  <a:pt x="46596" y="36421"/>
                  <a:pt x="46545" y="36507"/>
                </a:cubicBezTo>
                <a:cubicBezTo>
                  <a:pt x="46476" y="36643"/>
                  <a:pt x="46545" y="36848"/>
                  <a:pt x="46681" y="36916"/>
                </a:cubicBezTo>
                <a:cubicBezTo>
                  <a:pt x="46818" y="37053"/>
                  <a:pt x="46920" y="37155"/>
                  <a:pt x="47056" y="37258"/>
                </a:cubicBezTo>
                <a:cubicBezTo>
                  <a:pt x="47329" y="37428"/>
                  <a:pt x="47636" y="37599"/>
                  <a:pt x="47909" y="37769"/>
                </a:cubicBezTo>
                <a:cubicBezTo>
                  <a:pt x="48592" y="38179"/>
                  <a:pt x="49274" y="38622"/>
                  <a:pt x="49923" y="39032"/>
                </a:cubicBezTo>
                <a:cubicBezTo>
                  <a:pt x="50120" y="39163"/>
                  <a:pt x="50345" y="39224"/>
                  <a:pt x="50571" y="39224"/>
                </a:cubicBezTo>
                <a:cubicBezTo>
                  <a:pt x="50697" y="39224"/>
                  <a:pt x="50824" y="39205"/>
                  <a:pt x="50946" y="39168"/>
                </a:cubicBezTo>
                <a:cubicBezTo>
                  <a:pt x="51083" y="39100"/>
                  <a:pt x="51254" y="38793"/>
                  <a:pt x="51356" y="38554"/>
                </a:cubicBezTo>
                <a:cubicBezTo>
                  <a:pt x="51458" y="38349"/>
                  <a:pt x="51492" y="38111"/>
                  <a:pt x="51492" y="37872"/>
                </a:cubicBezTo>
                <a:cubicBezTo>
                  <a:pt x="51492" y="37803"/>
                  <a:pt x="51356" y="37633"/>
                  <a:pt x="51288" y="37633"/>
                </a:cubicBezTo>
                <a:cubicBezTo>
                  <a:pt x="50878" y="37530"/>
                  <a:pt x="50469" y="37292"/>
                  <a:pt x="50196" y="36950"/>
                </a:cubicBezTo>
                <a:cubicBezTo>
                  <a:pt x="49786" y="36609"/>
                  <a:pt x="49411" y="36234"/>
                  <a:pt x="49036" y="35858"/>
                </a:cubicBezTo>
                <a:cubicBezTo>
                  <a:pt x="48933" y="35756"/>
                  <a:pt x="48831" y="35654"/>
                  <a:pt x="48763" y="35517"/>
                </a:cubicBezTo>
                <a:lnTo>
                  <a:pt x="48763" y="35517"/>
                </a:lnTo>
                <a:cubicBezTo>
                  <a:pt x="48967" y="35620"/>
                  <a:pt x="49206" y="35722"/>
                  <a:pt x="49411" y="35858"/>
                </a:cubicBezTo>
                <a:cubicBezTo>
                  <a:pt x="49601" y="36001"/>
                  <a:pt x="49841" y="36061"/>
                  <a:pt x="50073" y="36061"/>
                </a:cubicBezTo>
                <a:cubicBezTo>
                  <a:pt x="50174" y="36061"/>
                  <a:pt x="50273" y="36050"/>
                  <a:pt x="50366" y="36029"/>
                </a:cubicBezTo>
                <a:cubicBezTo>
                  <a:pt x="50571" y="35995"/>
                  <a:pt x="50708" y="35790"/>
                  <a:pt x="50708" y="35585"/>
                </a:cubicBezTo>
                <a:cubicBezTo>
                  <a:pt x="50708" y="35347"/>
                  <a:pt x="50605" y="35278"/>
                  <a:pt x="50332" y="35278"/>
                </a:cubicBezTo>
                <a:cubicBezTo>
                  <a:pt x="50264" y="35278"/>
                  <a:pt x="50196" y="35244"/>
                  <a:pt x="50127" y="35210"/>
                </a:cubicBezTo>
                <a:cubicBezTo>
                  <a:pt x="49206" y="34459"/>
                  <a:pt x="48387" y="33572"/>
                  <a:pt x="47671" y="32651"/>
                </a:cubicBezTo>
                <a:cubicBezTo>
                  <a:pt x="47671" y="32617"/>
                  <a:pt x="47636" y="32583"/>
                  <a:pt x="47636" y="32549"/>
                </a:cubicBezTo>
                <a:cubicBezTo>
                  <a:pt x="47737" y="32448"/>
                  <a:pt x="47831" y="32408"/>
                  <a:pt x="47925" y="32408"/>
                </a:cubicBezTo>
                <a:cubicBezTo>
                  <a:pt x="48054" y="32408"/>
                  <a:pt x="48181" y="32484"/>
                  <a:pt x="48319" y="32583"/>
                </a:cubicBezTo>
                <a:cubicBezTo>
                  <a:pt x="48967" y="33060"/>
                  <a:pt x="49684" y="33538"/>
                  <a:pt x="50366" y="33948"/>
                </a:cubicBezTo>
                <a:cubicBezTo>
                  <a:pt x="50503" y="34050"/>
                  <a:pt x="50673" y="34118"/>
                  <a:pt x="50844" y="34152"/>
                </a:cubicBezTo>
                <a:cubicBezTo>
                  <a:pt x="50871" y="34161"/>
                  <a:pt x="50898" y="34166"/>
                  <a:pt x="50924" y="34166"/>
                </a:cubicBezTo>
                <a:cubicBezTo>
                  <a:pt x="51099" y="34166"/>
                  <a:pt x="51254" y="33980"/>
                  <a:pt x="51254" y="33743"/>
                </a:cubicBezTo>
                <a:cubicBezTo>
                  <a:pt x="51254" y="33496"/>
                  <a:pt x="51187" y="33381"/>
                  <a:pt x="51037" y="33381"/>
                </a:cubicBezTo>
                <a:cubicBezTo>
                  <a:pt x="51001" y="33381"/>
                  <a:pt x="50959" y="33388"/>
                  <a:pt x="50912" y="33402"/>
                </a:cubicBezTo>
                <a:cubicBezTo>
                  <a:pt x="50864" y="33426"/>
                  <a:pt x="50782" y="33450"/>
                  <a:pt x="50713" y="33450"/>
                </a:cubicBezTo>
                <a:cubicBezTo>
                  <a:pt x="50685" y="33450"/>
                  <a:pt x="50659" y="33446"/>
                  <a:pt x="50639" y="33436"/>
                </a:cubicBezTo>
                <a:cubicBezTo>
                  <a:pt x="50059" y="33094"/>
                  <a:pt x="49513" y="32753"/>
                  <a:pt x="48865" y="32344"/>
                </a:cubicBezTo>
                <a:cubicBezTo>
                  <a:pt x="49001" y="32310"/>
                  <a:pt x="49138" y="32241"/>
                  <a:pt x="49240" y="32173"/>
                </a:cubicBezTo>
                <a:cubicBezTo>
                  <a:pt x="49343" y="32105"/>
                  <a:pt x="49377" y="32037"/>
                  <a:pt x="49411" y="31900"/>
                </a:cubicBezTo>
                <a:cubicBezTo>
                  <a:pt x="49377" y="31832"/>
                  <a:pt x="49309" y="31730"/>
                  <a:pt x="49206" y="31661"/>
                </a:cubicBezTo>
                <a:cubicBezTo>
                  <a:pt x="49138" y="31627"/>
                  <a:pt x="49036" y="31627"/>
                  <a:pt x="48933" y="31627"/>
                </a:cubicBezTo>
                <a:cubicBezTo>
                  <a:pt x="48421" y="31593"/>
                  <a:pt x="47944" y="31354"/>
                  <a:pt x="47602" y="30945"/>
                </a:cubicBezTo>
                <a:cubicBezTo>
                  <a:pt x="47125" y="30433"/>
                  <a:pt x="46715" y="29853"/>
                  <a:pt x="46408" y="29204"/>
                </a:cubicBezTo>
                <a:lnTo>
                  <a:pt x="46408" y="29204"/>
                </a:lnTo>
                <a:cubicBezTo>
                  <a:pt x="46510" y="29307"/>
                  <a:pt x="46613" y="29409"/>
                  <a:pt x="46715" y="29512"/>
                </a:cubicBezTo>
                <a:cubicBezTo>
                  <a:pt x="47363" y="30058"/>
                  <a:pt x="47978" y="30604"/>
                  <a:pt x="48626" y="31115"/>
                </a:cubicBezTo>
                <a:cubicBezTo>
                  <a:pt x="49070" y="31457"/>
                  <a:pt x="49616" y="31627"/>
                  <a:pt x="50162" y="31661"/>
                </a:cubicBezTo>
                <a:cubicBezTo>
                  <a:pt x="50213" y="31678"/>
                  <a:pt x="50264" y="31687"/>
                  <a:pt x="50315" y="31687"/>
                </a:cubicBezTo>
                <a:cubicBezTo>
                  <a:pt x="50366" y="31687"/>
                  <a:pt x="50418" y="31678"/>
                  <a:pt x="50469" y="31661"/>
                </a:cubicBezTo>
                <a:cubicBezTo>
                  <a:pt x="50537" y="31627"/>
                  <a:pt x="50605" y="31559"/>
                  <a:pt x="50639" y="31457"/>
                </a:cubicBezTo>
                <a:cubicBezTo>
                  <a:pt x="50639" y="31354"/>
                  <a:pt x="50571" y="31252"/>
                  <a:pt x="50503" y="31149"/>
                </a:cubicBezTo>
                <a:cubicBezTo>
                  <a:pt x="50400" y="31081"/>
                  <a:pt x="50264" y="31047"/>
                  <a:pt x="50093" y="31047"/>
                </a:cubicBezTo>
                <a:cubicBezTo>
                  <a:pt x="49547" y="30979"/>
                  <a:pt x="49036" y="30740"/>
                  <a:pt x="48592" y="30399"/>
                </a:cubicBezTo>
                <a:cubicBezTo>
                  <a:pt x="47909" y="29921"/>
                  <a:pt x="47329" y="29375"/>
                  <a:pt x="46783" y="28727"/>
                </a:cubicBezTo>
                <a:lnTo>
                  <a:pt x="46783" y="28727"/>
                </a:lnTo>
                <a:lnTo>
                  <a:pt x="47056" y="28863"/>
                </a:lnTo>
                <a:cubicBezTo>
                  <a:pt x="47602" y="29204"/>
                  <a:pt x="48114" y="29580"/>
                  <a:pt x="48660" y="29887"/>
                </a:cubicBezTo>
                <a:cubicBezTo>
                  <a:pt x="48967" y="30023"/>
                  <a:pt x="49309" y="30126"/>
                  <a:pt x="49650" y="30160"/>
                </a:cubicBezTo>
                <a:cubicBezTo>
                  <a:pt x="49692" y="30174"/>
                  <a:pt x="49729" y="30182"/>
                  <a:pt x="49762" y="30182"/>
                </a:cubicBezTo>
                <a:cubicBezTo>
                  <a:pt x="49809" y="30182"/>
                  <a:pt x="49849" y="30166"/>
                  <a:pt x="49889" y="30126"/>
                </a:cubicBezTo>
                <a:cubicBezTo>
                  <a:pt x="49991" y="30058"/>
                  <a:pt x="50059" y="29955"/>
                  <a:pt x="50093" y="29853"/>
                </a:cubicBezTo>
                <a:cubicBezTo>
                  <a:pt x="50093" y="29785"/>
                  <a:pt x="49991" y="29614"/>
                  <a:pt x="49923" y="29614"/>
                </a:cubicBezTo>
                <a:cubicBezTo>
                  <a:pt x="49752" y="29546"/>
                  <a:pt x="49581" y="29512"/>
                  <a:pt x="49377" y="29512"/>
                </a:cubicBezTo>
                <a:cubicBezTo>
                  <a:pt x="49479" y="29409"/>
                  <a:pt x="49581" y="29341"/>
                  <a:pt x="49650" y="29239"/>
                </a:cubicBezTo>
                <a:cubicBezTo>
                  <a:pt x="49718" y="29102"/>
                  <a:pt x="49718" y="28966"/>
                  <a:pt x="49718" y="28863"/>
                </a:cubicBezTo>
                <a:cubicBezTo>
                  <a:pt x="49662" y="28779"/>
                  <a:pt x="49583" y="28718"/>
                  <a:pt x="49499" y="28718"/>
                </a:cubicBezTo>
                <a:cubicBezTo>
                  <a:pt x="49481" y="28718"/>
                  <a:pt x="49463" y="28721"/>
                  <a:pt x="49445" y="28727"/>
                </a:cubicBezTo>
                <a:cubicBezTo>
                  <a:pt x="49392" y="28744"/>
                  <a:pt x="49337" y="28753"/>
                  <a:pt x="49281" y="28753"/>
                </a:cubicBezTo>
                <a:cubicBezTo>
                  <a:pt x="49121" y="28753"/>
                  <a:pt x="48957" y="28683"/>
                  <a:pt x="48831" y="28556"/>
                </a:cubicBezTo>
                <a:cubicBezTo>
                  <a:pt x="48831" y="28420"/>
                  <a:pt x="48831" y="28283"/>
                  <a:pt x="48797" y="28147"/>
                </a:cubicBezTo>
                <a:cubicBezTo>
                  <a:pt x="48694" y="28010"/>
                  <a:pt x="48592" y="27908"/>
                  <a:pt x="48455" y="27840"/>
                </a:cubicBezTo>
                <a:cubicBezTo>
                  <a:pt x="48080" y="27635"/>
                  <a:pt x="47705" y="27464"/>
                  <a:pt x="47363" y="27225"/>
                </a:cubicBezTo>
                <a:cubicBezTo>
                  <a:pt x="47193" y="27157"/>
                  <a:pt x="47022" y="27021"/>
                  <a:pt x="46886" y="26884"/>
                </a:cubicBezTo>
                <a:cubicBezTo>
                  <a:pt x="46203" y="26065"/>
                  <a:pt x="45521" y="25212"/>
                  <a:pt x="44838" y="24359"/>
                </a:cubicBezTo>
                <a:cubicBezTo>
                  <a:pt x="44736" y="24222"/>
                  <a:pt x="44702" y="24086"/>
                  <a:pt x="44668" y="23950"/>
                </a:cubicBezTo>
                <a:lnTo>
                  <a:pt x="44668" y="23950"/>
                </a:lnTo>
                <a:cubicBezTo>
                  <a:pt x="44770" y="24052"/>
                  <a:pt x="44838" y="24188"/>
                  <a:pt x="44941" y="24291"/>
                </a:cubicBezTo>
                <a:cubicBezTo>
                  <a:pt x="45248" y="24666"/>
                  <a:pt x="45521" y="25076"/>
                  <a:pt x="45862" y="25451"/>
                </a:cubicBezTo>
                <a:cubicBezTo>
                  <a:pt x="46033" y="25622"/>
                  <a:pt x="46237" y="25792"/>
                  <a:pt x="46442" y="25895"/>
                </a:cubicBezTo>
                <a:cubicBezTo>
                  <a:pt x="46542" y="25944"/>
                  <a:pt x="46621" y="25971"/>
                  <a:pt x="46683" y="25971"/>
                </a:cubicBezTo>
                <a:cubicBezTo>
                  <a:pt x="46834" y="25971"/>
                  <a:pt x="46886" y="25814"/>
                  <a:pt x="46886" y="25451"/>
                </a:cubicBezTo>
                <a:cubicBezTo>
                  <a:pt x="47022" y="25485"/>
                  <a:pt x="47125" y="25553"/>
                  <a:pt x="47261" y="25587"/>
                </a:cubicBezTo>
                <a:cubicBezTo>
                  <a:pt x="47415" y="25654"/>
                  <a:pt x="47584" y="25691"/>
                  <a:pt x="47748" y="25691"/>
                </a:cubicBezTo>
                <a:cubicBezTo>
                  <a:pt x="47838" y="25691"/>
                  <a:pt x="47927" y="25680"/>
                  <a:pt x="48012" y="25656"/>
                </a:cubicBezTo>
                <a:cubicBezTo>
                  <a:pt x="48114" y="25639"/>
                  <a:pt x="48217" y="25630"/>
                  <a:pt x="48319" y="25630"/>
                </a:cubicBezTo>
                <a:cubicBezTo>
                  <a:pt x="48421" y="25630"/>
                  <a:pt x="48524" y="25639"/>
                  <a:pt x="48626" y="25656"/>
                </a:cubicBezTo>
                <a:cubicBezTo>
                  <a:pt x="48797" y="25656"/>
                  <a:pt x="48933" y="25622"/>
                  <a:pt x="48967" y="25417"/>
                </a:cubicBezTo>
                <a:cubicBezTo>
                  <a:pt x="48967" y="25178"/>
                  <a:pt x="48831" y="25144"/>
                  <a:pt x="48694" y="25076"/>
                </a:cubicBezTo>
                <a:cubicBezTo>
                  <a:pt x="48148" y="24939"/>
                  <a:pt x="47568" y="24871"/>
                  <a:pt x="47125" y="24530"/>
                </a:cubicBezTo>
                <a:cubicBezTo>
                  <a:pt x="46647" y="24154"/>
                  <a:pt x="46169" y="23847"/>
                  <a:pt x="45726" y="23472"/>
                </a:cubicBezTo>
                <a:cubicBezTo>
                  <a:pt x="45248" y="23096"/>
                  <a:pt x="44804" y="22687"/>
                  <a:pt x="44361" y="22243"/>
                </a:cubicBezTo>
                <a:cubicBezTo>
                  <a:pt x="43883" y="21663"/>
                  <a:pt x="43508" y="20981"/>
                  <a:pt x="43269" y="20264"/>
                </a:cubicBezTo>
                <a:lnTo>
                  <a:pt x="43269" y="20264"/>
                </a:lnTo>
                <a:lnTo>
                  <a:pt x="43542" y="20537"/>
                </a:lnTo>
                <a:cubicBezTo>
                  <a:pt x="44156" y="21151"/>
                  <a:pt x="44770" y="21766"/>
                  <a:pt x="45384" y="22346"/>
                </a:cubicBezTo>
                <a:cubicBezTo>
                  <a:pt x="45589" y="22516"/>
                  <a:pt x="45760" y="22653"/>
                  <a:pt x="45999" y="22755"/>
                </a:cubicBezTo>
                <a:cubicBezTo>
                  <a:pt x="46069" y="22797"/>
                  <a:pt x="46151" y="22828"/>
                  <a:pt x="46232" y="22828"/>
                </a:cubicBezTo>
                <a:cubicBezTo>
                  <a:pt x="46348" y="22828"/>
                  <a:pt x="46464" y="22765"/>
                  <a:pt x="46545" y="22585"/>
                </a:cubicBezTo>
                <a:lnTo>
                  <a:pt x="47500" y="23062"/>
                </a:lnTo>
                <a:cubicBezTo>
                  <a:pt x="47602" y="23131"/>
                  <a:pt x="47739" y="23165"/>
                  <a:pt x="47841" y="23165"/>
                </a:cubicBezTo>
                <a:cubicBezTo>
                  <a:pt x="47944" y="23131"/>
                  <a:pt x="48012" y="23062"/>
                  <a:pt x="48046" y="22960"/>
                </a:cubicBezTo>
                <a:cubicBezTo>
                  <a:pt x="48080" y="22858"/>
                  <a:pt x="48046" y="22755"/>
                  <a:pt x="47978" y="22653"/>
                </a:cubicBezTo>
                <a:cubicBezTo>
                  <a:pt x="47875" y="22585"/>
                  <a:pt x="47773" y="22516"/>
                  <a:pt x="47636" y="22448"/>
                </a:cubicBezTo>
                <a:cubicBezTo>
                  <a:pt x="46647" y="21902"/>
                  <a:pt x="45623" y="21424"/>
                  <a:pt x="44634" y="20810"/>
                </a:cubicBezTo>
                <a:cubicBezTo>
                  <a:pt x="44224" y="20503"/>
                  <a:pt x="43883" y="20128"/>
                  <a:pt x="43576" y="19752"/>
                </a:cubicBezTo>
                <a:cubicBezTo>
                  <a:pt x="43632" y="19545"/>
                  <a:pt x="43710" y="19473"/>
                  <a:pt x="43802" y="19473"/>
                </a:cubicBezTo>
                <a:cubicBezTo>
                  <a:pt x="43877" y="19473"/>
                  <a:pt x="43962" y="19521"/>
                  <a:pt x="44054" y="19582"/>
                </a:cubicBezTo>
                <a:cubicBezTo>
                  <a:pt x="44634" y="20025"/>
                  <a:pt x="45248" y="20469"/>
                  <a:pt x="45862" y="20878"/>
                </a:cubicBezTo>
                <a:cubicBezTo>
                  <a:pt x="46203" y="21083"/>
                  <a:pt x="46545" y="21254"/>
                  <a:pt x="46886" y="21424"/>
                </a:cubicBezTo>
                <a:cubicBezTo>
                  <a:pt x="46950" y="21467"/>
                  <a:pt x="47018" y="21487"/>
                  <a:pt x="47082" y="21487"/>
                </a:cubicBezTo>
                <a:cubicBezTo>
                  <a:pt x="47224" y="21487"/>
                  <a:pt x="47351" y="21394"/>
                  <a:pt x="47398" y="21254"/>
                </a:cubicBezTo>
                <a:cubicBezTo>
                  <a:pt x="47500" y="21117"/>
                  <a:pt x="47466" y="20913"/>
                  <a:pt x="47363" y="20776"/>
                </a:cubicBezTo>
                <a:cubicBezTo>
                  <a:pt x="47295" y="20674"/>
                  <a:pt x="47193" y="20674"/>
                  <a:pt x="47091" y="20674"/>
                </a:cubicBezTo>
                <a:cubicBezTo>
                  <a:pt x="47022" y="20674"/>
                  <a:pt x="46939" y="20704"/>
                  <a:pt x="46871" y="20704"/>
                </a:cubicBezTo>
                <a:cubicBezTo>
                  <a:pt x="46836" y="20704"/>
                  <a:pt x="46806" y="20696"/>
                  <a:pt x="46783" y="20674"/>
                </a:cubicBezTo>
                <a:cubicBezTo>
                  <a:pt x="46306" y="20435"/>
                  <a:pt x="45896" y="20196"/>
                  <a:pt x="45453" y="19923"/>
                </a:cubicBezTo>
                <a:cubicBezTo>
                  <a:pt x="45555" y="19445"/>
                  <a:pt x="45521" y="19309"/>
                  <a:pt x="45214" y="19275"/>
                </a:cubicBezTo>
                <a:cubicBezTo>
                  <a:pt x="44668" y="19275"/>
                  <a:pt x="44122" y="19002"/>
                  <a:pt x="43781" y="18558"/>
                </a:cubicBezTo>
                <a:cubicBezTo>
                  <a:pt x="42791" y="17978"/>
                  <a:pt x="42074" y="16886"/>
                  <a:pt x="41290" y="15965"/>
                </a:cubicBezTo>
                <a:cubicBezTo>
                  <a:pt x="41221" y="15862"/>
                  <a:pt x="41153" y="15760"/>
                  <a:pt x="41085" y="15623"/>
                </a:cubicBezTo>
                <a:cubicBezTo>
                  <a:pt x="41051" y="15555"/>
                  <a:pt x="41017" y="15487"/>
                  <a:pt x="41017" y="15419"/>
                </a:cubicBezTo>
                <a:lnTo>
                  <a:pt x="41017" y="15419"/>
                </a:lnTo>
                <a:cubicBezTo>
                  <a:pt x="41153" y="15453"/>
                  <a:pt x="41290" y="15521"/>
                  <a:pt x="41426" y="15589"/>
                </a:cubicBezTo>
                <a:cubicBezTo>
                  <a:pt x="41836" y="15794"/>
                  <a:pt x="42245" y="15999"/>
                  <a:pt x="42689" y="16135"/>
                </a:cubicBezTo>
                <a:cubicBezTo>
                  <a:pt x="42859" y="16238"/>
                  <a:pt x="43064" y="16238"/>
                  <a:pt x="43235" y="16340"/>
                </a:cubicBezTo>
                <a:cubicBezTo>
                  <a:pt x="43644" y="16647"/>
                  <a:pt x="44122" y="16852"/>
                  <a:pt x="44634" y="16954"/>
                </a:cubicBezTo>
                <a:cubicBezTo>
                  <a:pt x="44702" y="16954"/>
                  <a:pt x="44755" y="16969"/>
                  <a:pt x="44803" y="16969"/>
                </a:cubicBezTo>
                <a:cubicBezTo>
                  <a:pt x="44827" y="16969"/>
                  <a:pt x="44850" y="16966"/>
                  <a:pt x="44873" y="16954"/>
                </a:cubicBezTo>
                <a:cubicBezTo>
                  <a:pt x="44975" y="16920"/>
                  <a:pt x="45043" y="16818"/>
                  <a:pt x="45077" y="16750"/>
                </a:cubicBezTo>
                <a:cubicBezTo>
                  <a:pt x="45077" y="16613"/>
                  <a:pt x="45043" y="16511"/>
                  <a:pt x="44975" y="16442"/>
                </a:cubicBezTo>
                <a:cubicBezTo>
                  <a:pt x="44838" y="16374"/>
                  <a:pt x="44668" y="16306"/>
                  <a:pt x="44531" y="16272"/>
                </a:cubicBezTo>
                <a:cubicBezTo>
                  <a:pt x="44224" y="16135"/>
                  <a:pt x="43883" y="15999"/>
                  <a:pt x="43576" y="15862"/>
                </a:cubicBezTo>
                <a:lnTo>
                  <a:pt x="43576" y="15726"/>
                </a:lnTo>
                <a:cubicBezTo>
                  <a:pt x="43712" y="15794"/>
                  <a:pt x="43815" y="15828"/>
                  <a:pt x="43951" y="15862"/>
                </a:cubicBezTo>
                <a:cubicBezTo>
                  <a:pt x="44224" y="15896"/>
                  <a:pt x="44497" y="15896"/>
                  <a:pt x="44770" y="15896"/>
                </a:cubicBezTo>
                <a:cubicBezTo>
                  <a:pt x="44941" y="15862"/>
                  <a:pt x="45077" y="15658"/>
                  <a:pt x="45009" y="15487"/>
                </a:cubicBezTo>
                <a:cubicBezTo>
                  <a:pt x="44984" y="15314"/>
                  <a:pt x="44888" y="15266"/>
                  <a:pt x="44784" y="15266"/>
                </a:cubicBezTo>
                <a:cubicBezTo>
                  <a:pt x="44745" y="15266"/>
                  <a:pt x="44705" y="15273"/>
                  <a:pt x="44668" y="15282"/>
                </a:cubicBezTo>
                <a:cubicBezTo>
                  <a:pt x="44587" y="15296"/>
                  <a:pt x="44506" y="15302"/>
                  <a:pt x="44424" y="15302"/>
                </a:cubicBezTo>
                <a:cubicBezTo>
                  <a:pt x="44090" y="15302"/>
                  <a:pt x="43754" y="15188"/>
                  <a:pt x="43508" y="14941"/>
                </a:cubicBezTo>
                <a:cubicBezTo>
                  <a:pt x="43576" y="14668"/>
                  <a:pt x="43473" y="14395"/>
                  <a:pt x="43269" y="14224"/>
                </a:cubicBezTo>
                <a:cubicBezTo>
                  <a:pt x="42927" y="13917"/>
                  <a:pt x="42586" y="13644"/>
                  <a:pt x="42279" y="13371"/>
                </a:cubicBezTo>
                <a:cubicBezTo>
                  <a:pt x="42143" y="13235"/>
                  <a:pt x="42040" y="13132"/>
                  <a:pt x="41904" y="13030"/>
                </a:cubicBezTo>
                <a:lnTo>
                  <a:pt x="41972" y="12928"/>
                </a:lnTo>
                <a:lnTo>
                  <a:pt x="42552" y="13201"/>
                </a:lnTo>
                <a:cubicBezTo>
                  <a:pt x="42620" y="13235"/>
                  <a:pt x="42689" y="13269"/>
                  <a:pt x="42791" y="13303"/>
                </a:cubicBezTo>
                <a:cubicBezTo>
                  <a:pt x="42821" y="13313"/>
                  <a:pt x="42853" y="13320"/>
                  <a:pt x="42886" y="13320"/>
                </a:cubicBezTo>
                <a:cubicBezTo>
                  <a:pt x="42967" y="13320"/>
                  <a:pt x="43050" y="13278"/>
                  <a:pt x="43098" y="13132"/>
                </a:cubicBezTo>
                <a:cubicBezTo>
                  <a:pt x="43166" y="12962"/>
                  <a:pt x="43098" y="12791"/>
                  <a:pt x="42927" y="12723"/>
                </a:cubicBezTo>
                <a:cubicBezTo>
                  <a:pt x="42859" y="12689"/>
                  <a:pt x="42825" y="12655"/>
                  <a:pt x="42757" y="12655"/>
                </a:cubicBezTo>
                <a:cubicBezTo>
                  <a:pt x="41733" y="12109"/>
                  <a:pt x="40846" y="11324"/>
                  <a:pt x="40232" y="10300"/>
                </a:cubicBezTo>
                <a:cubicBezTo>
                  <a:pt x="39754" y="9584"/>
                  <a:pt x="39310" y="8799"/>
                  <a:pt x="38867" y="8014"/>
                </a:cubicBezTo>
                <a:cubicBezTo>
                  <a:pt x="38901" y="7946"/>
                  <a:pt x="38969" y="7912"/>
                  <a:pt x="39003" y="7843"/>
                </a:cubicBezTo>
                <a:cubicBezTo>
                  <a:pt x="39106" y="7639"/>
                  <a:pt x="39072" y="7468"/>
                  <a:pt x="38901" y="7366"/>
                </a:cubicBezTo>
                <a:cubicBezTo>
                  <a:pt x="38901" y="7332"/>
                  <a:pt x="38867" y="7332"/>
                  <a:pt x="38833" y="7332"/>
                </a:cubicBezTo>
                <a:cubicBezTo>
                  <a:pt x="38389" y="7263"/>
                  <a:pt x="38219" y="6854"/>
                  <a:pt x="38048" y="6410"/>
                </a:cubicBezTo>
                <a:cubicBezTo>
                  <a:pt x="38014" y="6342"/>
                  <a:pt x="37980" y="6274"/>
                  <a:pt x="37946" y="6171"/>
                </a:cubicBezTo>
                <a:cubicBezTo>
                  <a:pt x="37887" y="6112"/>
                  <a:pt x="37802" y="6028"/>
                  <a:pt x="37758" y="6028"/>
                </a:cubicBezTo>
                <a:cubicBezTo>
                  <a:pt x="37751" y="6028"/>
                  <a:pt x="37745" y="6030"/>
                  <a:pt x="37741" y="6035"/>
                </a:cubicBezTo>
                <a:cubicBezTo>
                  <a:pt x="37604" y="6103"/>
                  <a:pt x="37536" y="6205"/>
                  <a:pt x="37536" y="6308"/>
                </a:cubicBezTo>
                <a:cubicBezTo>
                  <a:pt x="37536" y="6478"/>
                  <a:pt x="37570" y="6683"/>
                  <a:pt x="37604" y="6820"/>
                </a:cubicBezTo>
                <a:cubicBezTo>
                  <a:pt x="37707" y="7195"/>
                  <a:pt x="37809" y="7536"/>
                  <a:pt x="37911" y="7878"/>
                </a:cubicBezTo>
                <a:cubicBezTo>
                  <a:pt x="38048" y="8185"/>
                  <a:pt x="38184" y="8458"/>
                  <a:pt x="38355" y="8765"/>
                </a:cubicBezTo>
                <a:cubicBezTo>
                  <a:pt x="38628" y="9208"/>
                  <a:pt x="38901" y="9686"/>
                  <a:pt x="39208" y="10130"/>
                </a:cubicBezTo>
                <a:cubicBezTo>
                  <a:pt x="39310" y="10266"/>
                  <a:pt x="39345" y="10403"/>
                  <a:pt x="39140" y="10573"/>
                </a:cubicBezTo>
                <a:cubicBezTo>
                  <a:pt x="39072" y="10471"/>
                  <a:pt x="38969" y="10334"/>
                  <a:pt x="38901" y="10198"/>
                </a:cubicBezTo>
                <a:cubicBezTo>
                  <a:pt x="38526" y="9584"/>
                  <a:pt x="38184" y="8969"/>
                  <a:pt x="37843" y="8355"/>
                </a:cubicBezTo>
                <a:cubicBezTo>
                  <a:pt x="37809" y="8321"/>
                  <a:pt x="37809" y="8253"/>
                  <a:pt x="37775" y="8219"/>
                </a:cubicBezTo>
                <a:cubicBezTo>
                  <a:pt x="37721" y="8111"/>
                  <a:pt x="37668" y="7983"/>
                  <a:pt x="37581" y="7983"/>
                </a:cubicBezTo>
                <a:cubicBezTo>
                  <a:pt x="37557" y="7983"/>
                  <a:pt x="37531" y="7992"/>
                  <a:pt x="37502" y="8014"/>
                </a:cubicBezTo>
                <a:cubicBezTo>
                  <a:pt x="37400" y="8116"/>
                  <a:pt x="37331" y="8219"/>
                  <a:pt x="37331" y="8355"/>
                </a:cubicBezTo>
                <a:cubicBezTo>
                  <a:pt x="37331" y="8560"/>
                  <a:pt x="37263" y="8628"/>
                  <a:pt x="37127" y="8662"/>
                </a:cubicBezTo>
                <a:cubicBezTo>
                  <a:pt x="37365" y="9481"/>
                  <a:pt x="37570" y="10266"/>
                  <a:pt x="37775" y="11051"/>
                </a:cubicBezTo>
                <a:cubicBezTo>
                  <a:pt x="37877" y="11460"/>
                  <a:pt x="38014" y="11836"/>
                  <a:pt x="38150" y="12245"/>
                </a:cubicBezTo>
                <a:lnTo>
                  <a:pt x="37877" y="12382"/>
                </a:lnTo>
                <a:cubicBezTo>
                  <a:pt x="37638" y="11733"/>
                  <a:pt x="37434" y="11119"/>
                  <a:pt x="37195" y="10505"/>
                </a:cubicBezTo>
                <a:cubicBezTo>
                  <a:pt x="37161" y="10403"/>
                  <a:pt x="37195" y="10266"/>
                  <a:pt x="37161" y="10198"/>
                </a:cubicBezTo>
                <a:cubicBezTo>
                  <a:pt x="37092" y="9891"/>
                  <a:pt x="37024" y="9652"/>
                  <a:pt x="36956" y="9345"/>
                </a:cubicBezTo>
                <a:lnTo>
                  <a:pt x="37127" y="8662"/>
                </a:lnTo>
                <a:cubicBezTo>
                  <a:pt x="37097" y="8545"/>
                  <a:pt x="37068" y="8376"/>
                  <a:pt x="36950" y="8376"/>
                </a:cubicBezTo>
                <a:cubicBezTo>
                  <a:pt x="36932" y="8376"/>
                  <a:pt x="36911" y="8380"/>
                  <a:pt x="36888" y="8389"/>
                </a:cubicBezTo>
                <a:cubicBezTo>
                  <a:pt x="36819" y="8423"/>
                  <a:pt x="36751" y="8560"/>
                  <a:pt x="36683" y="8662"/>
                </a:cubicBezTo>
                <a:cubicBezTo>
                  <a:pt x="36615" y="8765"/>
                  <a:pt x="36581" y="8901"/>
                  <a:pt x="36512" y="9038"/>
                </a:cubicBezTo>
                <a:lnTo>
                  <a:pt x="36239" y="8799"/>
                </a:lnTo>
                <a:cubicBezTo>
                  <a:pt x="36444" y="8253"/>
                  <a:pt x="36649" y="7741"/>
                  <a:pt x="36854" y="7229"/>
                </a:cubicBezTo>
                <a:cubicBezTo>
                  <a:pt x="36990" y="6922"/>
                  <a:pt x="37092" y="6581"/>
                  <a:pt x="37195" y="6274"/>
                </a:cubicBezTo>
                <a:cubicBezTo>
                  <a:pt x="37229" y="6137"/>
                  <a:pt x="37263" y="5967"/>
                  <a:pt x="37263" y="5830"/>
                </a:cubicBezTo>
                <a:cubicBezTo>
                  <a:pt x="37263" y="5625"/>
                  <a:pt x="37195" y="5455"/>
                  <a:pt x="37024" y="5455"/>
                </a:cubicBezTo>
                <a:cubicBezTo>
                  <a:pt x="36888" y="5455"/>
                  <a:pt x="36854" y="5591"/>
                  <a:pt x="36819" y="5762"/>
                </a:cubicBezTo>
                <a:cubicBezTo>
                  <a:pt x="36581" y="6751"/>
                  <a:pt x="36205" y="7707"/>
                  <a:pt x="35693" y="8560"/>
                </a:cubicBezTo>
                <a:cubicBezTo>
                  <a:pt x="35728" y="8423"/>
                  <a:pt x="35728" y="8287"/>
                  <a:pt x="35762" y="8116"/>
                </a:cubicBezTo>
                <a:cubicBezTo>
                  <a:pt x="35796" y="7946"/>
                  <a:pt x="35796" y="7775"/>
                  <a:pt x="35625" y="7707"/>
                </a:cubicBezTo>
                <a:cubicBezTo>
                  <a:pt x="35599" y="7696"/>
                  <a:pt x="35575" y="7691"/>
                  <a:pt x="35553" y="7691"/>
                </a:cubicBezTo>
                <a:cubicBezTo>
                  <a:pt x="35434" y="7691"/>
                  <a:pt x="35381" y="7836"/>
                  <a:pt x="35352" y="7980"/>
                </a:cubicBezTo>
                <a:cubicBezTo>
                  <a:pt x="34977" y="9174"/>
                  <a:pt x="34397" y="10266"/>
                  <a:pt x="33612" y="11256"/>
                </a:cubicBezTo>
                <a:cubicBezTo>
                  <a:pt x="33168" y="11904"/>
                  <a:pt x="32452" y="12348"/>
                  <a:pt x="31667" y="12450"/>
                </a:cubicBezTo>
                <a:cubicBezTo>
                  <a:pt x="31463" y="12484"/>
                  <a:pt x="31226" y="12450"/>
                  <a:pt x="31156" y="12852"/>
                </a:cubicBezTo>
                <a:lnTo>
                  <a:pt x="31156" y="12852"/>
                </a:lnTo>
                <a:cubicBezTo>
                  <a:pt x="31149" y="12854"/>
                  <a:pt x="31130" y="12865"/>
                  <a:pt x="31087" y="12894"/>
                </a:cubicBezTo>
                <a:cubicBezTo>
                  <a:pt x="31019" y="12996"/>
                  <a:pt x="30882" y="13064"/>
                  <a:pt x="30882" y="13132"/>
                </a:cubicBezTo>
                <a:cubicBezTo>
                  <a:pt x="30882" y="13303"/>
                  <a:pt x="30916" y="13474"/>
                  <a:pt x="31019" y="13610"/>
                </a:cubicBezTo>
                <a:cubicBezTo>
                  <a:pt x="31292" y="13815"/>
                  <a:pt x="31565" y="14020"/>
                  <a:pt x="31838" y="14259"/>
                </a:cubicBezTo>
                <a:cubicBezTo>
                  <a:pt x="31701" y="14361"/>
                  <a:pt x="31565" y="14429"/>
                  <a:pt x="31326" y="14634"/>
                </a:cubicBezTo>
                <a:cubicBezTo>
                  <a:pt x="31087" y="14805"/>
                  <a:pt x="30882" y="14975"/>
                  <a:pt x="30677" y="15180"/>
                </a:cubicBezTo>
                <a:cubicBezTo>
                  <a:pt x="30541" y="15282"/>
                  <a:pt x="30507" y="15453"/>
                  <a:pt x="30575" y="15589"/>
                </a:cubicBezTo>
                <a:cubicBezTo>
                  <a:pt x="30611" y="15697"/>
                  <a:pt x="30676" y="15739"/>
                  <a:pt x="30744" y="15739"/>
                </a:cubicBezTo>
                <a:cubicBezTo>
                  <a:pt x="30804" y="15739"/>
                  <a:pt x="30868" y="15706"/>
                  <a:pt x="30916" y="15658"/>
                </a:cubicBezTo>
                <a:cubicBezTo>
                  <a:pt x="31530" y="15146"/>
                  <a:pt x="32110" y="14702"/>
                  <a:pt x="32691" y="14156"/>
                </a:cubicBezTo>
                <a:cubicBezTo>
                  <a:pt x="32929" y="13917"/>
                  <a:pt x="33202" y="13713"/>
                  <a:pt x="33510" y="13542"/>
                </a:cubicBezTo>
                <a:cubicBezTo>
                  <a:pt x="33783" y="13405"/>
                  <a:pt x="34056" y="13201"/>
                  <a:pt x="34363" y="13030"/>
                </a:cubicBezTo>
                <a:lnTo>
                  <a:pt x="34363" y="13030"/>
                </a:lnTo>
                <a:cubicBezTo>
                  <a:pt x="34226" y="13644"/>
                  <a:pt x="33885" y="14224"/>
                  <a:pt x="33441" y="14668"/>
                </a:cubicBezTo>
                <a:cubicBezTo>
                  <a:pt x="32895" y="15146"/>
                  <a:pt x="32315" y="15521"/>
                  <a:pt x="31735" y="15965"/>
                </a:cubicBezTo>
                <a:cubicBezTo>
                  <a:pt x="31530" y="16101"/>
                  <a:pt x="31360" y="16238"/>
                  <a:pt x="31155" y="16374"/>
                </a:cubicBezTo>
                <a:cubicBezTo>
                  <a:pt x="31019" y="16477"/>
                  <a:pt x="30950" y="16715"/>
                  <a:pt x="31053" y="16886"/>
                </a:cubicBezTo>
                <a:cubicBezTo>
                  <a:pt x="31094" y="16955"/>
                  <a:pt x="31141" y="16979"/>
                  <a:pt x="31191" y="16979"/>
                </a:cubicBezTo>
                <a:cubicBezTo>
                  <a:pt x="31265" y="16979"/>
                  <a:pt x="31347" y="16927"/>
                  <a:pt x="31428" y="16886"/>
                </a:cubicBezTo>
                <a:cubicBezTo>
                  <a:pt x="31974" y="16511"/>
                  <a:pt x="32520" y="16169"/>
                  <a:pt x="33100" y="15760"/>
                </a:cubicBezTo>
                <a:lnTo>
                  <a:pt x="33100" y="15760"/>
                </a:lnTo>
                <a:cubicBezTo>
                  <a:pt x="33100" y="15862"/>
                  <a:pt x="33066" y="15931"/>
                  <a:pt x="32998" y="16033"/>
                </a:cubicBezTo>
                <a:cubicBezTo>
                  <a:pt x="32725" y="16442"/>
                  <a:pt x="32383" y="16818"/>
                  <a:pt x="31940" y="17125"/>
                </a:cubicBezTo>
                <a:cubicBezTo>
                  <a:pt x="31838" y="17193"/>
                  <a:pt x="31735" y="17398"/>
                  <a:pt x="31633" y="17500"/>
                </a:cubicBezTo>
                <a:cubicBezTo>
                  <a:pt x="31394" y="17671"/>
                  <a:pt x="31189" y="17807"/>
                  <a:pt x="30984" y="17978"/>
                </a:cubicBezTo>
                <a:cubicBezTo>
                  <a:pt x="30848" y="18046"/>
                  <a:pt x="30643" y="18114"/>
                  <a:pt x="30677" y="18353"/>
                </a:cubicBezTo>
                <a:cubicBezTo>
                  <a:pt x="30711" y="18490"/>
                  <a:pt x="30848" y="18592"/>
                  <a:pt x="30950" y="18763"/>
                </a:cubicBezTo>
                <a:cubicBezTo>
                  <a:pt x="30711" y="19138"/>
                  <a:pt x="30370" y="19411"/>
                  <a:pt x="29995" y="19650"/>
                </a:cubicBezTo>
                <a:cubicBezTo>
                  <a:pt x="29790" y="19752"/>
                  <a:pt x="29620" y="19855"/>
                  <a:pt x="29415" y="19991"/>
                </a:cubicBezTo>
                <a:cubicBezTo>
                  <a:pt x="29278" y="20059"/>
                  <a:pt x="29210" y="20264"/>
                  <a:pt x="29278" y="20401"/>
                </a:cubicBezTo>
                <a:cubicBezTo>
                  <a:pt x="29318" y="20521"/>
                  <a:pt x="29382" y="20570"/>
                  <a:pt x="29455" y="20570"/>
                </a:cubicBezTo>
                <a:cubicBezTo>
                  <a:pt x="29506" y="20570"/>
                  <a:pt x="29563" y="20545"/>
                  <a:pt x="29620" y="20503"/>
                </a:cubicBezTo>
                <a:cubicBezTo>
                  <a:pt x="30302" y="20196"/>
                  <a:pt x="30882" y="19752"/>
                  <a:pt x="31292" y="19172"/>
                </a:cubicBezTo>
                <a:lnTo>
                  <a:pt x="31599" y="18729"/>
                </a:lnTo>
                <a:lnTo>
                  <a:pt x="31667" y="18797"/>
                </a:lnTo>
                <a:cubicBezTo>
                  <a:pt x="31633" y="18865"/>
                  <a:pt x="31633" y="18968"/>
                  <a:pt x="31599" y="19036"/>
                </a:cubicBezTo>
                <a:cubicBezTo>
                  <a:pt x="31223" y="19718"/>
                  <a:pt x="30780" y="20332"/>
                  <a:pt x="30268" y="20913"/>
                </a:cubicBezTo>
                <a:cubicBezTo>
                  <a:pt x="30234" y="20947"/>
                  <a:pt x="30165" y="20981"/>
                  <a:pt x="30131" y="21049"/>
                </a:cubicBezTo>
                <a:cubicBezTo>
                  <a:pt x="29893" y="21356"/>
                  <a:pt x="29927" y="21493"/>
                  <a:pt x="30302" y="21629"/>
                </a:cubicBezTo>
                <a:cubicBezTo>
                  <a:pt x="30131" y="21834"/>
                  <a:pt x="29927" y="22004"/>
                  <a:pt x="29654" y="22073"/>
                </a:cubicBezTo>
                <a:cubicBezTo>
                  <a:pt x="29551" y="22107"/>
                  <a:pt x="29449" y="22175"/>
                  <a:pt x="29347" y="22243"/>
                </a:cubicBezTo>
                <a:cubicBezTo>
                  <a:pt x="29278" y="22312"/>
                  <a:pt x="29244" y="22414"/>
                  <a:pt x="29244" y="22550"/>
                </a:cubicBezTo>
                <a:cubicBezTo>
                  <a:pt x="29244" y="22619"/>
                  <a:pt x="29312" y="22721"/>
                  <a:pt x="29415" y="22755"/>
                </a:cubicBezTo>
                <a:cubicBezTo>
                  <a:pt x="29646" y="22847"/>
                  <a:pt x="29888" y="22893"/>
                  <a:pt x="30128" y="22893"/>
                </a:cubicBezTo>
                <a:cubicBezTo>
                  <a:pt x="30597" y="22893"/>
                  <a:pt x="31055" y="22719"/>
                  <a:pt x="31394" y="22380"/>
                </a:cubicBezTo>
                <a:cubicBezTo>
                  <a:pt x="31872" y="22039"/>
                  <a:pt x="32247" y="21663"/>
                  <a:pt x="32691" y="21288"/>
                </a:cubicBezTo>
                <a:cubicBezTo>
                  <a:pt x="32861" y="21151"/>
                  <a:pt x="32998" y="21015"/>
                  <a:pt x="33168" y="20844"/>
                </a:cubicBezTo>
                <a:cubicBezTo>
                  <a:pt x="33237" y="20947"/>
                  <a:pt x="33271" y="21015"/>
                  <a:pt x="33339" y="21117"/>
                </a:cubicBezTo>
                <a:cubicBezTo>
                  <a:pt x="32827" y="22073"/>
                  <a:pt x="32281" y="22892"/>
                  <a:pt x="31394" y="23165"/>
                </a:cubicBezTo>
                <a:cubicBezTo>
                  <a:pt x="31019" y="23267"/>
                  <a:pt x="30984" y="23404"/>
                  <a:pt x="31223" y="23847"/>
                </a:cubicBezTo>
                <a:cubicBezTo>
                  <a:pt x="30677" y="24393"/>
                  <a:pt x="29995" y="24803"/>
                  <a:pt x="29278" y="25041"/>
                </a:cubicBezTo>
                <a:cubicBezTo>
                  <a:pt x="29248" y="25051"/>
                  <a:pt x="29218" y="25056"/>
                  <a:pt x="29188" y="25056"/>
                </a:cubicBezTo>
                <a:cubicBezTo>
                  <a:pt x="29116" y="25056"/>
                  <a:pt x="29044" y="25031"/>
                  <a:pt x="28971" y="25007"/>
                </a:cubicBezTo>
                <a:cubicBezTo>
                  <a:pt x="28698" y="24871"/>
                  <a:pt x="28425" y="24768"/>
                  <a:pt x="28186" y="24598"/>
                </a:cubicBezTo>
                <a:cubicBezTo>
                  <a:pt x="26992" y="23881"/>
                  <a:pt x="25832" y="23131"/>
                  <a:pt x="24672" y="22380"/>
                </a:cubicBezTo>
                <a:cubicBezTo>
                  <a:pt x="24399" y="22175"/>
                  <a:pt x="24126" y="21936"/>
                  <a:pt x="23887" y="21731"/>
                </a:cubicBezTo>
                <a:cubicBezTo>
                  <a:pt x="23765" y="21609"/>
                  <a:pt x="23670" y="21487"/>
                  <a:pt x="23505" y="21487"/>
                </a:cubicBezTo>
                <a:cubicBezTo>
                  <a:pt x="23485" y="21487"/>
                  <a:pt x="23465" y="21489"/>
                  <a:pt x="23443" y="21493"/>
                </a:cubicBezTo>
                <a:cubicBezTo>
                  <a:pt x="23435" y="21495"/>
                  <a:pt x="23428" y="21496"/>
                  <a:pt x="23420" y="21496"/>
                </a:cubicBezTo>
                <a:cubicBezTo>
                  <a:pt x="23326" y="21496"/>
                  <a:pt x="23233" y="21317"/>
                  <a:pt x="23170" y="21254"/>
                </a:cubicBezTo>
                <a:cubicBezTo>
                  <a:pt x="23204" y="21151"/>
                  <a:pt x="23204" y="21117"/>
                  <a:pt x="23204" y="21117"/>
                </a:cubicBezTo>
                <a:cubicBezTo>
                  <a:pt x="23341" y="21049"/>
                  <a:pt x="23511" y="21015"/>
                  <a:pt x="23511" y="20776"/>
                </a:cubicBezTo>
                <a:cubicBezTo>
                  <a:pt x="23477" y="20571"/>
                  <a:pt x="23341" y="20537"/>
                  <a:pt x="23204" y="20469"/>
                </a:cubicBezTo>
                <a:cubicBezTo>
                  <a:pt x="23102" y="20401"/>
                  <a:pt x="23000" y="20332"/>
                  <a:pt x="22931" y="20264"/>
                </a:cubicBezTo>
                <a:cubicBezTo>
                  <a:pt x="22875" y="20151"/>
                  <a:pt x="22771" y="20085"/>
                  <a:pt x="22679" y="20085"/>
                </a:cubicBezTo>
                <a:cubicBezTo>
                  <a:pt x="22660" y="20085"/>
                  <a:pt x="22642" y="20088"/>
                  <a:pt x="22624" y="20094"/>
                </a:cubicBezTo>
                <a:cubicBezTo>
                  <a:pt x="22592" y="20098"/>
                  <a:pt x="22563" y="20100"/>
                  <a:pt x="22536" y="20100"/>
                </a:cubicBezTo>
                <a:cubicBezTo>
                  <a:pt x="22329" y="20100"/>
                  <a:pt x="22249" y="19978"/>
                  <a:pt x="22249" y="19616"/>
                </a:cubicBezTo>
                <a:cubicBezTo>
                  <a:pt x="22215" y="19411"/>
                  <a:pt x="22147" y="19309"/>
                  <a:pt x="22010" y="19309"/>
                </a:cubicBezTo>
                <a:cubicBezTo>
                  <a:pt x="21737" y="19241"/>
                  <a:pt x="21601" y="19002"/>
                  <a:pt x="21498" y="18729"/>
                </a:cubicBezTo>
                <a:cubicBezTo>
                  <a:pt x="21293" y="18285"/>
                  <a:pt x="21089" y="17841"/>
                  <a:pt x="20918" y="17398"/>
                </a:cubicBezTo>
                <a:cubicBezTo>
                  <a:pt x="20825" y="17211"/>
                  <a:pt x="20731" y="17052"/>
                  <a:pt x="20560" y="17052"/>
                </a:cubicBezTo>
                <a:cubicBezTo>
                  <a:pt x="20543" y="17052"/>
                  <a:pt x="20526" y="17054"/>
                  <a:pt x="20509" y="17057"/>
                </a:cubicBezTo>
                <a:cubicBezTo>
                  <a:pt x="20304" y="17057"/>
                  <a:pt x="20065" y="16852"/>
                  <a:pt x="19929" y="16613"/>
                </a:cubicBezTo>
                <a:cubicBezTo>
                  <a:pt x="19383" y="15658"/>
                  <a:pt x="18905" y="14668"/>
                  <a:pt x="18530" y="13644"/>
                </a:cubicBezTo>
                <a:cubicBezTo>
                  <a:pt x="18461" y="13508"/>
                  <a:pt x="18461" y="13371"/>
                  <a:pt x="18495" y="13235"/>
                </a:cubicBezTo>
                <a:lnTo>
                  <a:pt x="18495" y="13235"/>
                </a:lnTo>
                <a:cubicBezTo>
                  <a:pt x="18666" y="13474"/>
                  <a:pt x="18871" y="13747"/>
                  <a:pt x="18973" y="13883"/>
                </a:cubicBezTo>
                <a:cubicBezTo>
                  <a:pt x="19069" y="14003"/>
                  <a:pt x="19165" y="14139"/>
                  <a:pt x="19284" y="14139"/>
                </a:cubicBezTo>
                <a:cubicBezTo>
                  <a:pt x="19335" y="14139"/>
                  <a:pt x="19390" y="14115"/>
                  <a:pt x="19451" y="14054"/>
                </a:cubicBezTo>
                <a:cubicBezTo>
                  <a:pt x="19587" y="13951"/>
                  <a:pt x="19553" y="13747"/>
                  <a:pt x="19348" y="13474"/>
                </a:cubicBezTo>
                <a:cubicBezTo>
                  <a:pt x="18393" y="12177"/>
                  <a:pt x="17711" y="10710"/>
                  <a:pt x="17335" y="9174"/>
                </a:cubicBezTo>
                <a:cubicBezTo>
                  <a:pt x="17335" y="9072"/>
                  <a:pt x="17335" y="9004"/>
                  <a:pt x="17335" y="8901"/>
                </a:cubicBezTo>
                <a:cubicBezTo>
                  <a:pt x="17608" y="9447"/>
                  <a:pt x="17984" y="9925"/>
                  <a:pt x="18086" y="10607"/>
                </a:cubicBezTo>
                <a:cubicBezTo>
                  <a:pt x="18120" y="10744"/>
                  <a:pt x="18154" y="10846"/>
                  <a:pt x="18257" y="10983"/>
                </a:cubicBezTo>
                <a:cubicBezTo>
                  <a:pt x="18632" y="11597"/>
                  <a:pt x="19007" y="12245"/>
                  <a:pt x="19383" y="12859"/>
                </a:cubicBezTo>
                <a:cubicBezTo>
                  <a:pt x="19587" y="13337"/>
                  <a:pt x="19963" y="13747"/>
                  <a:pt x="20406" y="14020"/>
                </a:cubicBezTo>
                <a:cubicBezTo>
                  <a:pt x="20338" y="14259"/>
                  <a:pt x="20372" y="14532"/>
                  <a:pt x="20543" y="14736"/>
                </a:cubicBezTo>
                <a:cubicBezTo>
                  <a:pt x="20748" y="15077"/>
                  <a:pt x="20918" y="15385"/>
                  <a:pt x="21123" y="15726"/>
                </a:cubicBezTo>
                <a:cubicBezTo>
                  <a:pt x="21157" y="15828"/>
                  <a:pt x="21191" y="15931"/>
                  <a:pt x="21225" y="16033"/>
                </a:cubicBezTo>
                <a:lnTo>
                  <a:pt x="21123" y="16135"/>
                </a:lnTo>
                <a:cubicBezTo>
                  <a:pt x="21089" y="16033"/>
                  <a:pt x="21055" y="15931"/>
                  <a:pt x="20986" y="15828"/>
                </a:cubicBezTo>
                <a:cubicBezTo>
                  <a:pt x="20748" y="15385"/>
                  <a:pt x="20509" y="14975"/>
                  <a:pt x="20270" y="14532"/>
                </a:cubicBezTo>
                <a:cubicBezTo>
                  <a:pt x="20202" y="14395"/>
                  <a:pt x="20133" y="14293"/>
                  <a:pt x="20031" y="14190"/>
                </a:cubicBezTo>
                <a:cubicBezTo>
                  <a:pt x="19980" y="14156"/>
                  <a:pt x="19929" y="14139"/>
                  <a:pt x="19877" y="14139"/>
                </a:cubicBezTo>
                <a:cubicBezTo>
                  <a:pt x="19826" y="14139"/>
                  <a:pt x="19775" y="14156"/>
                  <a:pt x="19724" y="14190"/>
                </a:cubicBezTo>
                <a:cubicBezTo>
                  <a:pt x="19621" y="14293"/>
                  <a:pt x="19656" y="14429"/>
                  <a:pt x="19724" y="14566"/>
                </a:cubicBezTo>
                <a:cubicBezTo>
                  <a:pt x="20440" y="15760"/>
                  <a:pt x="21123" y="17023"/>
                  <a:pt x="21874" y="18183"/>
                </a:cubicBezTo>
                <a:cubicBezTo>
                  <a:pt x="22420" y="19036"/>
                  <a:pt x="23068" y="19821"/>
                  <a:pt x="23682" y="20640"/>
                </a:cubicBezTo>
                <a:cubicBezTo>
                  <a:pt x="24262" y="21424"/>
                  <a:pt x="25013" y="22073"/>
                  <a:pt x="25866" y="22585"/>
                </a:cubicBezTo>
                <a:cubicBezTo>
                  <a:pt x="26002" y="22670"/>
                  <a:pt x="26105" y="22713"/>
                  <a:pt x="26182" y="22713"/>
                </a:cubicBezTo>
                <a:cubicBezTo>
                  <a:pt x="26258" y="22713"/>
                  <a:pt x="26310" y="22670"/>
                  <a:pt x="26344" y="22585"/>
                </a:cubicBezTo>
                <a:cubicBezTo>
                  <a:pt x="26412" y="22277"/>
                  <a:pt x="26241" y="22209"/>
                  <a:pt x="26071" y="22073"/>
                </a:cubicBezTo>
                <a:cubicBezTo>
                  <a:pt x="25900" y="21936"/>
                  <a:pt x="25695" y="21800"/>
                  <a:pt x="25525" y="21663"/>
                </a:cubicBezTo>
                <a:cubicBezTo>
                  <a:pt x="25354" y="21595"/>
                  <a:pt x="25252" y="21424"/>
                  <a:pt x="25252" y="21254"/>
                </a:cubicBezTo>
                <a:cubicBezTo>
                  <a:pt x="25218" y="21151"/>
                  <a:pt x="25149" y="21049"/>
                  <a:pt x="25047" y="21015"/>
                </a:cubicBezTo>
                <a:cubicBezTo>
                  <a:pt x="24569" y="20776"/>
                  <a:pt x="24160" y="20401"/>
                  <a:pt x="23887" y="19957"/>
                </a:cubicBezTo>
                <a:cubicBezTo>
                  <a:pt x="23716" y="19752"/>
                  <a:pt x="23580" y="19548"/>
                  <a:pt x="23443" y="19309"/>
                </a:cubicBezTo>
                <a:cubicBezTo>
                  <a:pt x="23375" y="19206"/>
                  <a:pt x="23341" y="19070"/>
                  <a:pt x="23273" y="18933"/>
                </a:cubicBezTo>
                <a:cubicBezTo>
                  <a:pt x="23239" y="18797"/>
                  <a:pt x="23170" y="18660"/>
                  <a:pt x="23102" y="18592"/>
                </a:cubicBezTo>
                <a:cubicBezTo>
                  <a:pt x="22795" y="18319"/>
                  <a:pt x="22556" y="17978"/>
                  <a:pt x="22385" y="17603"/>
                </a:cubicBezTo>
                <a:lnTo>
                  <a:pt x="22385" y="17603"/>
                </a:lnTo>
                <a:cubicBezTo>
                  <a:pt x="22658" y="17637"/>
                  <a:pt x="22863" y="17773"/>
                  <a:pt x="23000" y="18012"/>
                </a:cubicBezTo>
                <a:cubicBezTo>
                  <a:pt x="23136" y="18285"/>
                  <a:pt x="23341" y="18524"/>
                  <a:pt x="23546" y="18763"/>
                </a:cubicBezTo>
                <a:cubicBezTo>
                  <a:pt x="23819" y="19002"/>
                  <a:pt x="24092" y="19241"/>
                  <a:pt x="24399" y="19479"/>
                </a:cubicBezTo>
                <a:cubicBezTo>
                  <a:pt x="24467" y="19513"/>
                  <a:pt x="24569" y="19548"/>
                  <a:pt x="24672" y="19582"/>
                </a:cubicBezTo>
                <a:cubicBezTo>
                  <a:pt x="24740" y="19582"/>
                  <a:pt x="24876" y="19513"/>
                  <a:pt x="24876" y="19445"/>
                </a:cubicBezTo>
                <a:cubicBezTo>
                  <a:pt x="24876" y="19070"/>
                  <a:pt x="25354" y="19138"/>
                  <a:pt x="25286" y="18729"/>
                </a:cubicBezTo>
                <a:cubicBezTo>
                  <a:pt x="25286" y="18524"/>
                  <a:pt x="25218" y="18387"/>
                  <a:pt x="25047" y="18387"/>
                </a:cubicBezTo>
                <a:cubicBezTo>
                  <a:pt x="24911" y="18353"/>
                  <a:pt x="24808" y="18285"/>
                  <a:pt x="24706" y="18183"/>
                </a:cubicBezTo>
                <a:cubicBezTo>
                  <a:pt x="23989" y="17364"/>
                  <a:pt x="23341" y="16477"/>
                  <a:pt x="22795" y="15521"/>
                </a:cubicBezTo>
                <a:lnTo>
                  <a:pt x="22795" y="15521"/>
                </a:lnTo>
                <a:cubicBezTo>
                  <a:pt x="22863" y="15555"/>
                  <a:pt x="22931" y="15589"/>
                  <a:pt x="22966" y="15658"/>
                </a:cubicBezTo>
                <a:cubicBezTo>
                  <a:pt x="23273" y="16033"/>
                  <a:pt x="23546" y="16408"/>
                  <a:pt x="23887" y="16784"/>
                </a:cubicBezTo>
                <a:cubicBezTo>
                  <a:pt x="24228" y="17193"/>
                  <a:pt x="24535" y="17637"/>
                  <a:pt x="24876" y="18012"/>
                </a:cubicBezTo>
                <a:cubicBezTo>
                  <a:pt x="25081" y="18149"/>
                  <a:pt x="25286" y="18285"/>
                  <a:pt x="25525" y="18319"/>
                </a:cubicBezTo>
                <a:cubicBezTo>
                  <a:pt x="25549" y="18331"/>
                  <a:pt x="25573" y="18337"/>
                  <a:pt x="25595" y="18337"/>
                </a:cubicBezTo>
                <a:cubicBezTo>
                  <a:pt x="25695" y="18337"/>
                  <a:pt x="25764" y="18220"/>
                  <a:pt x="25764" y="18080"/>
                </a:cubicBezTo>
                <a:cubicBezTo>
                  <a:pt x="25764" y="17944"/>
                  <a:pt x="25695" y="17841"/>
                  <a:pt x="25593" y="17773"/>
                </a:cubicBezTo>
                <a:cubicBezTo>
                  <a:pt x="25218" y="17568"/>
                  <a:pt x="24911" y="17295"/>
                  <a:pt x="24672" y="16920"/>
                </a:cubicBezTo>
                <a:cubicBezTo>
                  <a:pt x="24501" y="16784"/>
                  <a:pt x="24399" y="16579"/>
                  <a:pt x="24433" y="16340"/>
                </a:cubicBezTo>
                <a:cubicBezTo>
                  <a:pt x="24433" y="16204"/>
                  <a:pt x="24365" y="16101"/>
                  <a:pt x="24262" y="16033"/>
                </a:cubicBezTo>
                <a:cubicBezTo>
                  <a:pt x="23682" y="15623"/>
                  <a:pt x="23273" y="15077"/>
                  <a:pt x="22966" y="14463"/>
                </a:cubicBezTo>
                <a:cubicBezTo>
                  <a:pt x="22863" y="14293"/>
                  <a:pt x="22795" y="14156"/>
                  <a:pt x="22590" y="14156"/>
                </a:cubicBezTo>
                <a:cubicBezTo>
                  <a:pt x="22590" y="14156"/>
                  <a:pt x="22522" y="14156"/>
                  <a:pt x="22522" y="14122"/>
                </a:cubicBezTo>
                <a:cubicBezTo>
                  <a:pt x="22112" y="13610"/>
                  <a:pt x="21737" y="13064"/>
                  <a:pt x="21396" y="12518"/>
                </a:cubicBezTo>
                <a:cubicBezTo>
                  <a:pt x="21225" y="12177"/>
                  <a:pt x="20918" y="12075"/>
                  <a:pt x="20748" y="11802"/>
                </a:cubicBezTo>
                <a:cubicBezTo>
                  <a:pt x="20743" y="11797"/>
                  <a:pt x="20736" y="11795"/>
                  <a:pt x="20726" y="11795"/>
                </a:cubicBezTo>
                <a:cubicBezTo>
                  <a:pt x="20669" y="11795"/>
                  <a:pt x="20533" y="11879"/>
                  <a:pt x="20475" y="11938"/>
                </a:cubicBezTo>
                <a:cubicBezTo>
                  <a:pt x="20406" y="12109"/>
                  <a:pt x="20372" y="12279"/>
                  <a:pt x="20338" y="12484"/>
                </a:cubicBezTo>
                <a:lnTo>
                  <a:pt x="20270" y="12484"/>
                </a:lnTo>
                <a:cubicBezTo>
                  <a:pt x="19826" y="11904"/>
                  <a:pt x="19246" y="11426"/>
                  <a:pt x="18905" y="10710"/>
                </a:cubicBezTo>
                <a:cubicBezTo>
                  <a:pt x="18598" y="10061"/>
                  <a:pt x="18291" y="9447"/>
                  <a:pt x="17984" y="8799"/>
                </a:cubicBezTo>
                <a:cubicBezTo>
                  <a:pt x="17949" y="8731"/>
                  <a:pt x="17949" y="8662"/>
                  <a:pt x="17984" y="8628"/>
                </a:cubicBezTo>
                <a:cubicBezTo>
                  <a:pt x="18086" y="8765"/>
                  <a:pt x="18154" y="8901"/>
                  <a:pt x="18257" y="9038"/>
                </a:cubicBezTo>
                <a:cubicBezTo>
                  <a:pt x="18598" y="9652"/>
                  <a:pt x="19007" y="10198"/>
                  <a:pt x="19485" y="10676"/>
                </a:cubicBezTo>
                <a:cubicBezTo>
                  <a:pt x="19656" y="10812"/>
                  <a:pt x="19826" y="10949"/>
                  <a:pt x="19997" y="11051"/>
                </a:cubicBezTo>
                <a:cubicBezTo>
                  <a:pt x="20119" y="11124"/>
                  <a:pt x="20207" y="11163"/>
                  <a:pt x="20275" y="11163"/>
                </a:cubicBezTo>
                <a:cubicBezTo>
                  <a:pt x="20396" y="11163"/>
                  <a:pt x="20455" y="11040"/>
                  <a:pt x="20543" y="10778"/>
                </a:cubicBezTo>
                <a:cubicBezTo>
                  <a:pt x="21055" y="11153"/>
                  <a:pt x="21532" y="11563"/>
                  <a:pt x="22078" y="11904"/>
                </a:cubicBezTo>
                <a:cubicBezTo>
                  <a:pt x="22590" y="12279"/>
                  <a:pt x="23136" y="12587"/>
                  <a:pt x="23682" y="12894"/>
                </a:cubicBezTo>
                <a:cubicBezTo>
                  <a:pt x="23832" y="12944"/>
                  <a:pt x="23982" y="12975"/>
                  <a:pt x="24132" y="12975"/>
                </a:cubicBezTo>
                <a:cubicBezTo>
                  <a:pt x="24187" y="12975"/>
                  <a:pt x="24241" y="12971"/>
                  <a:pt x="24296" y="12962"/>
                </a:cubicBezTo>
                <a:cubicBezTo>
                  <a:pt x="24365" y="12962"/>
                  <a:pt x="24535" y="12791"/>
                  <a:pt x="24535" y="12655"/>
                </a:cubicBezTo>
                <a:cubicBezTo>
                  <a:pt x="24569" y="12518"/>
                  <a:pt x="24433" y="12382"/>
                  <a:pt x="24296" y="12382"/>
                </a:cubicBezTo>
                <a:cubicBezTo>
                  <a:pt x="24023" y="12382"/>
                  <a:pt x="23784" y="12245"/>
                  <a:pt x="23614" y="12075"/>
                </a:cubicBezTo>
                <a:cubicBezTo>
                  <a:pt x="23136" y="11733"/>
                  <a:pt x="22693" y="11392"/>
                  <a:pt x="22283" y="10983"/>
                </a:cubicBezTo>
                <a:lnTo>
                  <a:pt x="22283" y="10983"/>
                </a:lnTo>
                <a:cubicBezTo>
                  <a:pt x="22420" y="11051"/>
                  <a:pt x="22556" y="11119"/>
                  <a:pt x="22693" y="11153"/>
                </a:cubicBezTo>
                <a:cubicBezTo>
                  <a:pt x="23034" y="11290"/>
                  <a:pt x="23375" y="11392"/>
                  <a:pt x="23716" y="11495"/>
                </a:cubicBezTo>
                <a:cubicBezTo>
                  <a:pt x="23778" y="11518"/>
                  <a:pt x="23839" y="11529"/>
                  <a:pt x="23898" y="11529"/>
                </a:cubicBezTo>
                <a:cubicBezTo>
                  <a:pt x="24102" y="11529"/>
                  <a:pt x="24278" y="11399"/>
                  <a:pt x="24330" y="11187"/>
                </a:cubicBezTo>
                <a:cubicBezTo>
                  <a:pt x="24433" y="11051"/>
                  <a:pt x="24433" y="10812"/>
                  <a:pt x="24296" y="10676"/>
                </a:cubicBezTo>
                <a:cubicBezTo>
                  <a:pt x="24261" y="10628"/>
                  <a:pt x="24226" y="10610"/>
                  <a:pt x="24190" y="10610"/>
                </a:cubicBezTo>
                <a:cubicBezTo>
                  <a:pt x="24123" y="10610"/>
                  <a:pt x="24056" y="10677"/>
                  <a:pt x="23989" y="10744"/>
                </a:cubicBezTo>
                <a:cubicBezTo>
                  <a:pt x="23887" y="10812"/>
                  <a:pt x="23750" y="10880"/>
                  <a:pt x="23648" y="10914"/>
                </a:cubicBezTo>
                <a:cubicBezTo>
                  <a:pt x="23682" y="10744"/>
                  <a:pt x="23682" y="10539"/>
                  <a:pt x="23648" y="10369"/>
                </a:cubicBezTo>
                <a:cubicBezTo>
                  <a:pt x="23614" y="10266"/>
                  <a:pt x="23443" y="10198"/>
                  <a:pt x="23341" y="10130"/>
                </a:cubicBezTo>
                <a:cubicBezTo>
                  <a:pt x="23068" y="9959"/>
                  <a:pt x="22761" y="9857"/>
                  <a:pt x="22488" y="9720"/>
                </a:cubicBezTo>
                <a:lnTo>
                  <a:pt x="22522" y="9584"/>
                </a:lnTo>
                <a:cubicBezTo>
                  <a:pt x="22693" y="9652"/>
                  <a:pt x="22863" y="9720"/>
                  <a:pt x="23068" y="9754"/>
                </a:cubicBezTo>
                <a:cubicBezTo>
                  <a:pt x="23273" y="9788"/>
                  <a:pt x="23511" y="9823"/>
                  <a:pt x="23750" y="9823"/>
                </a:cubicBezTo>
                <a:cubicBezTo>
                  <a:pt x="24023" y="9788"/>
                  <a:pt x="24194" y="9515"/>
                  <a:pt x="24126" y="9174"/>
                </a:cubicBezTo>
                <a:cubicBezTo>
                  <a:pt x="24103" y="9017"/>
                  <a:pt x="24007" y="8904"/>
                  <a:pt x="23914" y="8904"/>
                </a:cubicBezTo>
                <a:cubicBezTo>
                  <a:pt x="23866" y="8904"/>
                  <a:pt x="23819" y="8934"/>
                  <a:pt x="23784" y="9004"/>
                </a:cubicBezTo>
                <a:cubicBezTo>
                  <a:pt x="23687" y="9160"/>
                  <a:pt x="23578" y="9215"/>
                  <a:pt x="23465" y="9215"/>
                </a:cubicBezTo>
                <a:cubicBezTo>
                  <a:pt x="23380" y="9215"/>
                  <a:pt x="23292" y="9184"/>
                  <a:pt x="23204" y="9140"/>
                </a:cubicBezTo>
                <a:cubicBezTo>
                  <a:pt x="22283" y="8833"/>
                  <a:pt x="21362" y="8423"/>
                  <a:pt x="20440" y="7980"/>
                </a:cubicBezTo>
                <a:cubicBezTo>
                  <a:pt x="19621" y="7468"/>
                  <a:pt x="18939" y="6786"/>
                  <a:pt x="18393" y="6001"/>
                </a:cubicBezTo>
                <a:cubicBezTo>
                  <a:pt x="18257" y="5830"/>
                  <a:pt x="18188" y="5625"/>
                  <a:pt x="18154" y="5421"/>
                </a:cubicBezTo>
                <a:cubicBezTo>
                  <a:pt x="17745" y="4158"/>
                  <a:pt x="17233" y="2930"/>
                  <a:pt x="16858" y="1667"/>
                </a:cubicBezTo>
                <a:cubicBezTo>
                  <a:pt x="16823" y="1496"/>
                  <a:pt x="16755" y="1326"/>
                  <a:pt x="16653" y="1189"/>
                </a:cubicBezTo>
                <a:cubicBezTo>
                  <a:pt x="16585" y="1121"/>
                  <a:pt x="16516" y="1121"/>
                  <a:pt x="16414" y="1121"/>
                </a:cubicBezTo>
                <a:cubicBezTo>
                  <a:pt x="16346" y="1189"/>
                  <a:pt x="16312" y="1292"/>
                  <a:pt x="16312" y="1394"/>
                </a:cubicBezTo>
                <a:cubicBezTo>
                  <a:pt x="16346" y="1531"/>
                  <a:pt x="16380" y="1667"/>
                  <a:pt x="16414" y="1804"/>
                </a:cubicBezTo>
                <a:cubicBezTo>
                  <a:pt x="16346" y="2111"/>
                  <a:pt x="16277" y="2452"/>
                  <a:pt x="16243" y="2759"/>
                </a:cubicBezTo>
                <a:cubicBezTo>
                  <a:pt x="16243" y="4226"/>
                  <a:pt x="16209" y="5728"/>
                  <a:pt x="16209" y="7229"/>
                </a:cubicBezTo>
                <a:cubicBezTo>
                  <a:pt x="16209" y="7775"/>
                  <a:pt x="16141" y="8321"/>
                  <a:pt x="16073" y="8867"/>
                </a:cubicBezTo>
                <a:cubicBezTo>
                  <a:pt x="16073" y="8731"/>
                  <a:pt x="16039" y="8628"/>
                  <a:pt x="16039" y="8492"/>
                </a:cubicBezTo>
                <a:cubicBezTo>
                  <a:pt x="16039" y="6820"/>
                  <a:pt x="16073" y="5148"/>
                  <a:pt x="16073" y="3476"/>
                </a:cubicBezTo>
                <a:cubicBezTo>
                  <a:pt x="16073" y="3271"/>
                  <a:pt x="16141" y="3032"/>
                  <a:pt x="16141" y="2827"/>
                </a:cubicBezTo>
                <a:cubicBezTo>
                  <a:pt x="16141" y="2725"/>
                  <a:pt x="16073" y="2588"/>
                  <a:pt x="16004" y="2486"/>
                </a:cubicBezTo>
                <a:cubicBezTo>
                  <a:pt x="15976" y="2458"/>
                  <a:pt x="15945" y="2445"/>
                  <a:pt x="15915" y="2445"/>
                </a:cubicBezTo>
                <a:cubicBezTo>
                  <a:pt x="15835" y="2445"/>
                  <a:pt x="15756" y="2533"/>
                  <a:pt x="15731" y="2657"/>
                </a:cubicBezTo>
                <a:cubicBezTo>
                  <a:pt x="15663" y="2827"/>
                  <a:pt x="15629" y="2998"/>
                  <a:pt x="15629" y="3169"/>
                </a:cubicBezTo>
                <a:cubicBezTo>
                  <a:pt x="15595" y="4022"/>
                  <a:pt x="15561" y="4875"/>
                  <a:pt x="15527" y="5728"/>
                </a:cubicBezTo>
                <a:lnTo>
                  <a:pt x="15288" y="5933"/>
                </a:lnTo>
                <a:lnTo>
                  <a:pt x="14947" y="5625"/>
                </a:lnTo>
                <a:cubicBezTo>
                  <a:pt x="15117" y="4977"/>
                  <a:pt x="15288" y="4329"/>
                  <a:pt x="15458" y="3646"/>
                </a:cubicBezTo>
                <a:cubicBezTo>
                  <a:pt x="15561" y="3373"/>
                  <a:pt x="15527" y="3032"/>
                  <a:pt x="15322" y="2793"/>
                </a:cubicBezTo>
                <a:cubicBezTo>
                  <a:pt x="15595" y="2077"/>
                  <a:pt x="15902" y="1394"/>
                  <a:pt x="16175" y="678"/>
                </a:cubicBezTo>
                <a:lnTo>
                  <a:pt x="16243" y="473"/>
                </a:lnTo>
                <a:cubicBezTo>
                  <a:pt x="16312" y="336"/>
                  <a:pt x="16380" y="166"/>
                  <a:pt x="16209" y="63"/>
                </a:cubicBezTo>
                <a:cubicBezTo>
                  <a:pt x="16165" y="19"/>
                  <a:pt x="16125" y="0"/>
                  <a:pt x="160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11" name="Google Shape;17211;p116"/>
          <p:cNvSpPr/>
          <p:nvPr/>
        </p:nvSpPr>
        <p:spPr>
          <a:xfrm>
            <a:off x="3344009" y="4412504"/>
            <a:ext cx="128382" cy="156115"/>
          </a:xfrm>
          <a:custGeom>
            <a:rect b="b" l="l" r="r" t="t"/>
            <a:pathLst>
              <a:path extrusionOk="0" h="8382" w="6893">
                <a:moveTo>
                  <a:pt x="204" y="1"/>
                </a:moveTo>
                <a:cubicBezTo>
                  <a:pt x="193" y="1"/>
                  <a:pt x="182" y="3"/>
                  <a:pt x="171" y="6"/>
                </a:cubicBezTo>
                <a:cubicBezTo>
                  <a:pt x="34" y="6"/>
                  <a:pt x="0" y="211"/>
                  <a:pt x="34" y="382"/>
                </a:cubicBezTo>
                <a:cubicBezTo>
                  <a:pt x="68" y="552"/>
                  <a:pt x="137" y="757"/>
                  <a:pt x="205" y="928"/>
                </a:cubicBezTo>
                <a:cubicBezTo>
                  <a:pt x="410" y="1337"/>
                  <a:pt x="648" y="1781"/>
                  <a:pt x="853" y="2190"/>
                </a:cubicBezTo>
                <a:cubicBezTo>
                  <a:pt x="955" y="2361"/>
                  <a:pt x="1024" y="2531"/>
                  <a:pt x="990" y="2736"/>
                </a:cubicBezTo>
                <a:cubicBezTo>
                  <a:pt x="990" y="2873"/>
                  <a:pt x="1024" y="3009"/>
                  <a:pt x="1092" y="3146"/>
                </a:cubicBezTo>
                <a:cubicBezTo>
                  <a:pt x="1228" y="3453"/>
                  <a:pt x="1365" y="3726"/>
                  <a:pt x="1501" y="3999"/>
                </a:cubicBezTo>
                <a:cubicBezTo>
                  <a:pt x="1570" y="4101"/>
                  <a:pt x="1638" y="4237"/>
                  <a:pt x="1638" y="4340"/>
                </a:cubicBezTo>
                <a:cubicBezTo>
                  <a:pt x="1604" y="4613"/>
                  <a:pt x="1706" y="4920"/>
                  <a:pt x="1945" y="5125"/>
                </a:cubicBezTo>
                <a:cubicBezTo>
                  <a:pt x="2457" y="5807"/>
                  <a:pt x="3003" y="6455"/>
                  <a:pt x="3515" y="7104"/>
                </a:cubicBezTo>
                <a:cubicBezTo>
                  <a:pt x="3924" y="7547"/>
                  <a:pt x="4402" y="7923"/>
                  <a:pt x="4914" y="8230"/>
                </a:cubicBezTo>
                <a:lnTo>
                  <a:pt x="5118" y="8332"/>
                </a:lnTo>
                <a:cubicBezTo>
                  <a:pt x="5153" y="8366"/>
                  <a:pt x="5194" y="8382"/>
                  <a:pt x="5236" y="8382"/>
                </a:cubicBezTo>
                <a:cubicBezTo>
                  <a:pt x="5319" y="8382"/>
                  <a:pt x="5403" y="8321"/>
                  <a:pt x="5426" y="8230"/>
                </a:cubicBezTo>
                <a:cubicBezTo>
                  <a:pt x="5528" y="8059"/>
                  <a:pt x="5460" y="7889"/>
                  <a:pt x="5289" y="7786"/>
                </a:cubicBezTo>
                <a:cubicBezTo>
                  <a:pt x="5118" y="7650"/>
                  <a:pt x="4914" y="7547"/>
                  <a:pt x="4743" y="7411"/>
                </a:cubicBezTo>
                <a:cubicBezTo>
                  <a:pt x="3992" y="6899"/>
                  <a:pt x="3378" y="6182"/>
                  <a:pt x="2969" y="5364"/>
                </a:cubicBezTo>
                <a:lnTo>
                  <a:pt x="2969" y="5364"/>
                </a:lnTo>
                <a:cubicBezTo>
                  <a:pt x="3071" y="5432"/>
                  <a:pt x="3173" y="5534"/>
                  <a:pt x="3276" y="5637"/>
                </a:cubicBezTo>
                <a:cubicBezTo>
                  <a:pt x="3617" y="6012"/>
                  <a:pt x="4095" y="6319"/>
                  <a:pt x="4607" y="6524"/>
                </a:cubicBezTo>
                <a:cubicBezTo>
                  <a:pt x="5016" y="6728"/>
                  <a:pt x="5391" y="6933"/>
                  <a:pt x="5767" y="7172"/>
                </a:cubicBezTo>
                <a:cubicBezTo>
                  <a:pt x="5972" y="7274"/>
                  <a:pt x="6142" y="7343"/>
                  <a:pt x="6347" y="7377"/>
                </a:cubicBezTo>
                <a:cubicBezTo>
                  <a:pt x="6586" y="7377"/>
                  <a:pt x="6825" y="7172"/>
                  <a:pt x="6859" y="6933"/>
                </a:cubicBezTo>
                <a:cubicBezTo>
                  <a:pt x="6859" y="6797"/>
                  <a:pt x="6859" y="6660"/>
                  <a:pt x="6791" y="6558"/>
                </a:cubicBezTo>
                <a:cubicBezTo>
                  <a:pt x="6776" y="6529"/>
                  <a:pt x="6737" y="6518"/>
                  <a:pt x="6692" y="6518"/>
                </a:cubicBezTo>
                <a:cubicBezTo>
                  <a:pt x="6630" y="6518"/>
                  <a:pt x="6557" y="6538"/>
                  <a:pt x="6518" y="6558"/>
                </a:cubicBezTo>
                <a:cubicBezTo>
                  <a:pt x="6439" y="6683"/>
                  <a:pt x="6353" y="6729"/>
                  <a:pt x="6267" y="6729"/>
                </a:cubicBezTo>
                <a:cubicBezTo>
                  <a:pt x="6166" y="6729"/>
                  <a:pt x="6064" y="6666"/>
                  <a:pt x="5972" y="6592"/>
                </a:cubicBezTo>
                <a:cubicBezTo>
                  <a:pt x="5153" y="6114"/>
                  <a:pt x="4368" y="5602"/>
                  <a:pt x="3583" y="5091"/>
                </a:cubicBezTo>
                <a:cubicBezTo>
                  <a:pt x="3481" y="5056"/>
                  <a:pt x="3412" y="4988"/>
                  <a:pt x="3344" y="4886"/>
                </a:cubicBezTo>
                <a:cubicBezTo>
                  <a:pt x="2764" y="4237"/>
                  <a:pt x="2252" y="3487"/>
                  <a:pt x="1843" y="2702"/>
                </a:cubicBezTo>
                <a:lnTo>
                  <a:pt x="1843" y="2702"/>
                </a:lnTo>
                <a:lnTo>
                  <a:pt x="2218" y="3009"/>
                </a:lnTo>
                <a:cubicBezTo>
                  <a:pt x="3208" y="3896"/>
                  <a:pt x="4300" y="4681"/>
                  <a:pt x="5494" y="5295"/>
                </a:cubicBezTo>
                <a:cubicBezTo>
                  <a:pt x="5733" y="5432"/>
                  <a:pt x="6006" y="5500"/>
                  <a:pt x="6279" y="5534"/>
                </a:cubicBezTo>
                <a:cubicBezTo>
                  <a:pt x="6483" y="5500"/>
                  <a:pt x="6688" y="5398"/>
                  <a:pt x="6825" y="5227"/>
                </a:cubicBezTo>
                <a:cubicBezTo>
                  <a:pt x="6893" y="5125"/>
                  <a:pt x="6893" y="4988"/>
                  <a:pt x="6859" y="4886"/>
                </a:cubicBezTo>
                <a:cubicBezTo>
                  <a:pt x="6808" y="4809"/>
                  <a:pt x="6737" y="4771"/>
                  <a:pt x="6662" y="4771"/>
                </a:cubicBezTo>
                <a:cubicBezTo>
                  <a:pt x="6637" y="4771"/>
                  <a:pt x="6611" y="4775"/>
                  <a:pt x="6586" y="4783"/>
                </a:cubicBezTo>
                <a:cubicBezTo>
                  <a:pt x="6466" y="4869"/>
                  <a:pt x="6330" y="4911"/>
                  <a:pt x="6193" y="4911"/>
                </a:cubicBezTo>
                <a:cubicBezTo>
                  <a:pt x="6057" y="4911"/>
                  <a:pt x="5920" y="4869"/>
                  <a:pt x="5801" y="4783"/>
                </a:cubicBezTo>
                <a:cubicBezTo>
                  <a:pt x="4436" y="4101"/>
                  <a:pt x="3173" y="3214"/>
                  <a:pt x="2047" y="2122"/>
                </a:cubicBezTo>
                <a:cubicBezTo>
                  <a:pt x="1843" y="1883"/>
                  <a:pt x="1638" y="1610"/>
                  <a:pt x="1536" y="1269"/>
                </a:cubicBezTo>
                <a:cubicBezTo>
                  <a:pt x="1446" y="1149"/>
                  <a:pt x="1435" y="950"/>
                  <a:pt x="1317" y="950"/>
                </a:cubicBezTo>
                <a:cubicBezTo>
                  <a:pt x="1301" y="950"/>
                  <a:pt x="1283" y="953"/>
                  <a:pt x="1263" y="962"/>
                </a:cubicBezTo>
                <a:cubicBezTo>
                  <a:pt x="1160" y="1030"/>
                  <a:pt x="1092" y="1201"/>
                  <a:pt x="955" y="1371"/>
                </a:cubicBezTo>
                <a:lnTo>
                  <a:pt x="546" y="484"/>
                </a:lnTo>
                <a:cubicBezTo>
                  <a:pt x="512" y="382"/>
                  <a:pt x="512" y="245"/>
                  <a:pt x="444" y="177"/>
                </a:cubicBezTo>
                <a:cubicBezTo>
                  <a:pt x="383" y="116"/>
                  <a:pt x="295" y="1"/>
                  <a:pt x="2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12" name="Google Shape;17212;p116"/>
          <p:cNvSpPr/>
          <p:nvPr/>
        </p:nvSpPr>
        <p:spPr>
          <a:xfrm>
            <a:off x="3835882" y="4723614"/>
            <a:ext cx="76921" cy="51256"/>
          </a:xfrm>
          <a:custGeom>
            <a:rect b="b" l="l" r="r" t="t"/>
            <a:pathLst>
              <a:path extrusionOk="0" h="2752" w="4130">
                <a:moveTo>
                  <a:pt x="254" y="0"/>
                </a:moveTo>
                <a:cubicBezTo>
                  <a:pt x="205" y="0"/>
                  <a:pt x="154" y="26"/>
                  <a:pt x="103" y="90"/>
                </a:cubicBezTo>
                <a:cubicBezTo>
                  <a:pt x="0" y="226"/>
                  <a:pt x="34" y="431"/>
                  <a:pt x="171" y="533"/>
                </a:cubicBezTo>
                <a:cubicBezTo>
                  <a:pt x="307" y="704"/>
                  <a:pt x="478" y="875"/>
                  <a:pt x="614" y="1011"/>
                </a:cubicBezTo>
                <a:cubicBezTo>
                  <a:pt x="1468" y="1557"/>
                  <a:pt x="2321" y="2069"/>
                  <a:pt x="3140" y="2615"/>
                </a:cubicBezTo>
                <a:cubicBezTo>
                  <a:pt x="3310" y="2717"/>
                  <a:pt x="3481" y="2751"/>
                  <a:pt x="3686" y="2751"/>
                </a:cubicBezTo>
                <a:cubicBezTo>
                  <a:pt x="3822" y="2717"/>
                  <a:pt x="3924" y="2615"/>
                  <a:pt x="3993" y="2513"/>
                </a:cubicBezTo>
                <a:cubicBezTo>
                  <a:pt x="4129" y="2240"/>
                  <a:pt x="3959" y="2103"/>
                  <a:pt x="3583" y="2103"/>
                </a:cubicBezTo>
                <a:cubicBezTo>
                  <a:pt x="3481" y="2103"/>
                  <a:pt x="3413" y="2069"/>
                  <a:pt x="3344" y="2035"/>
                </a:cubicBezTo>
                <a:cubicBezTo>
                  <a:pt x="2286" y="1557"/>
                  <a:pt x="1331" y="909"/>
                  <a:pt x="478" y="158"/>
                </a:cubicBezTo>
                <a:cubicBezTo>
                  <a:pt x="414" y="73"/>
                  <a:pt x="336" y="0"/>
                  <a:pt x="2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13" name="Google Shape;17213;p116"/>
          <p:cNvSpPr/>
          <p:nvPr/>
        </p:nvSpPr>
        <p:spPr>
          <a:xfrm>
            <a:off x="3354811" y="5061449"/>
            <a:ext cx="14621" cy="78840"/>
          </a:xfrm>
          <a:custGeom>
            <a:rect b="b" l="l" r="r" t="t"/>
            <a:pathLst>
              <a:path extrusionOk="0" h="4233" w="785">
                <a:moveTo>
                  <a:pt x="205" y="1"/>
                </a:moveTo>
                <a:cubicBezTo>
                  <a:pt x="34" y="1"/>
                  <a:pt x="0" y="206"/>
                  <a:pt x="0" y="376"/>
                </a:cubicBezTo>
                <a:cubicBezTo>
                  <a:pt x="0" y="1059"/>
                  <a:pt x="0" y="1741"/>
                  <a:pt x="34" y="2424"/>
                </a:cubicBezTo>
                <a:cubicBezTo>
                  <a:pt x="68" y="3038"/>
                  <a:pt x="68" y="3618"/>
                  <a:pt x="102" y="4232"/>
                </a:cubicBezTo>
                <a:lnTo>
                  <a:pt x="785" y="4232"/>
                </a:lnTo>
                <a:cubicBezTo>
                  <a:pt x="717" y="3584"/>
                  <a:pt x="683" y="2970"/>
                  <a:pt x="614" y="2321"/>
                </a:cubicBezTo>
                <a:cubicBezTo>
                  <a:pt x="614" y="2117"/>
                  <a:pt x="614" y="1912"/>
                  <a:pt x="614" y="1707"/>
                </a:cubicBezTo>
                <a:cubicBezTo>
                  <a:pt x="614" y="1400"/>
                  <a:pt x="717" y="1161"/>
                  <a:pt x="478" y="922"/>
                </a:cubicBezTo>
                <a:cubicBezTo>
                  <a:pt x="410" y="820"/>
                  <a:pt x="444" y="547"/>
                  <a:pt x="444" y="376"/>
                </a:cubicBezTo>
                <a:cubicBezTo>
                  <a:pt x="410" y="172"/>
                  <a:pt x="375" y="1"/>
                  <a:pt x="20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14" name="Google Shape;17214;p116"/>
          <p:cNvSpPr/>
          <p:nvPr/>
        </p:nvSpPr>
        <p:spPr>
          <a:xfrm>
            <a:off x="3361795" y="4678116"/>
            <a:ext cx="20990" cy="66361"/>
          </a:xfrm>
          <a:custGeom>
            <a:rect b="b" l="l" r="r" t="t"/>
            <a:pathLst>
              <a:path extrusionOk="0" h="3563" w="1127">
                <a:moveTo>
                  <a:pt x="201" y="1"/>
                </a:moveTo>
                <a:cubicBezTo>
                  <a:pt x="190" y="1"/>
                  <a:pt x="180" y="3"/>
                  <a:pt x="171" y="8"/>
                </a:cubicBezTo>
                <a:cubicBezTo>
                  <a:pt x="69" y="42"/>
                  <a:pt x="35" y="144"/>
                  <a:pt x="0" y="247"/>
                </a:cubicBezTo>
                <a:cubicBezTo>
                  <a:pt x="0" y="383"/>
                  <a:pt x="0" y="520"/>
                  <a:pt x="35" y="656"/>
                </a:cubicBezTo>
                <a:cubicBezTo>
                  <a:pt x="171" y="1475"/>
                  <a:pt x="308" y="2294"/>
                  <a:pt x="444" y="3079"/>
                </a:cubicBezTo>
                <a:cubicBezTo>
                  <a:pt x="615" y="3250"/>
                  <a:pt x="738" y="3563"/>
                  <a:pt x="973" y="3563"/>
                </a:cubicBezTo>
                <a:cubicBezTo>
                  <a:pt x="1019" y="3563"/>
                  <a:pt x="1070" y="3551"/>
                  <a:pt x="1127" y="3522"/>
                </a:cubicBezTo>
                <a:lnTo>
                  <a:pt x="1092" y="3488"/>
                </a:lnTo>
                <a:cubicBezTo>
                  <a:pt x="1058" y="3318"/>
                  <a:pt x="1058" y="3147"/>
                  <a:pt x="990" y="2976"/>
                </a:cubicBezTo>
                <a:cubicBezTo>
                  <a:pt x="922" y="2635"/>
                  <a:pt x="785" y="2328"/>
                  <a:pt x="717" y="1987"/>
                </a:cubicBezTo>
                <a:cubicBezTo>
                  <a:pt x="615" y="1475"/>
                  <a:pt x="546" y="963"/>
                  <a:pt x="444" y="451"/>
                </a:cubicBezTo>
                <a:cubicBezTo>
                  <a:pt x="444" y="315"/>
                  <a:pt x="410" y="247"/>
                  <a:pt x="376" y="144"/>
                </a:cubicBezTo>
                <a:cubicBezTo>
                  <a:pt x="346" y="85"/>
                  <a:pt x="266" y="1"/>
                  <a:pt x="20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15" name="Google Shape;17215;p116"/>
          <p:cNvSpPr/>
          <p:nvPr/>
        </p:nvSpPr>
        <p:spPr>
          <a:xfrm>
            <a:off x="1921486" y="2768074"/>
            <a:ext cx="43" cy="43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216" name="Google Shape;17216;p116"/>
          <p:cNvGrpSpPr/>
          <p:nvPr/>
        </p:nvGrpSpPr>
        <p:grpSpPr>
          <a:xfrm>
            <a:off x="1170598" y="1401597"/>
            <a:ext cx="1838008" cy="1809419"/>
            <a:chOff x="1170598" y="1401597"/>
            <a:chExt cx="1838008" cy="1809419"/>
          </a:xfrm>
        </p:grpSpPr>
        <p:sp>
          <p:nvSpPr>
            <p:cNvPr id="17217" name="Google Shape;17217;p116"/>
            <p:cNvSpPr/>
            <p:nvPr/>
          </p:nvSpPr>
          <p:spPr>
            <a:xfrm>
              <a:off x="1170598" y="1401597"/>
              <a:ext cx="1838008" cy="1809419"/>
            </a:xfrm>
            <a:custGeom>
              <a:rect b="b" l="l" r="r" t="t"/>
              <a:pathLst>
                <a:path extrusionOk="0" h="97150" w="98685">
                  <a:moveTo>
                    <a:pt x="51526" y="4027"/>
                  </a:moveTo>
                  <a:cubicBezTo>
                    <a:pt x="51628" y="4062"/>
                    <a:pt x="51663" y="4164"/>
                    <a:pt x="51697" y="4266"/>
                  </a:cubicBezTo>
                  <a:lnTo>
                    <a:pt x="51731" y="4266"/>
                  </a:lnTo>
                  <a:cubicBezTo>
                    <a:pt x="51765" y="4437"/>
                    <a:pt x="51628" y="4573"/>
                    <a:pt x="51458" y="4573"/>
                  </a:cubicBezTo>
                  <a:cubicBezTo>
                    <a:pt x="51390" y="4573"/>
                    <a:pt x="51287" y="4437"/>
                    <a:pt x="51151" y="4300"/>
                  </a:cubicBezTo>
                  <a:cubicBezTo>
                    <a:pt x="51253" y="4198"/>
                    <a:pt x="51390" y="4096"/>
                    <a:pt x="51526" y="4027"/>
                  </a:cubicBezTo>
                  <a:close/>
                  <a:moveTo>
                    <a:pt x="53676" y="4062"/>
                  </a:moveTo>
                  <a:cubicBezTo>
                    <a:pt x="53846" y="4062"/>
                    <a:pt x="53983" y="4096"/>
                    <a:pt x="54119" y="4096"/>
                  </a:cubicBezTo>
                  <a:cubicBezTo>
                    <a:pt x="55484" y="4232"/>
                    <a:pt x="56815" y="4676"/>
                    <a:pt x="58009" y="5426"/>
                  </a:cubicBezTo>
                  <a:cubicBezTo>
                    <a:pt x="58487" y="5734"/>
                    <a:pt x="58965" y="6075"/>
                    <a:pt x="59374" y="6484"/>
                  </a:cubicBezTo>
                  <a:cubicBezTo>
                    <a:pt x="59477" y="6518"/>
                    <a:pt x="59511" y="6587"/>
                    <a:pt x="59545" y="6689"/>
                  </a:cubicBezTo>
                  <a:cubicBezTo>
                    <a:pt x="59579" y="6791"/>
                    <a:pt x="59545" y="6928"/>
                    <a:pt x="59477" y="7030"/>
                  </a:cubicBezTo>
                  <a:cubicBezTo>
                    <a:pt x="59460" y="7047"/>
                    <a:pt x="59408" y="7056"/>
                    <a:pt x="59353" y="7056"/>
                  </a:cubicBezTo>
                  <a:cubicBezTo>
                    <a:pt x="59298" y="7056"/>
                    <a:pt x="59238" y="7047"/>
                    <a:pt x="59204" y="7030"/>
                  </a:cubicBezTo>
                  <a:cubicBezTo>
                    <a:pt x="59101" y="6962"/>
                    <a:pt x="59033" y="6894"/>
                    <a:pt x="58965" y="6791"/>
                  </a:cubicBezTo>
                  <a:cubicBezTo>
                    <a:pt x="57532" y="5563"/>
                    <a:pt x="55791" y="4778"/>
                    <a:pt x="53915" y="4573"/>
                  </a:cubicBezTo>
                  <a:cubicBezTo>
                    <a:pt x="53812" y="4573"/>
                    <a:pt x="53744" y="4573"/>
                    <a:pt x="53642" y="4539"/>
                  </a:cubicBezTo>
                  <a:cubicBezTo>
                    <a:pt x="53471" y="4539"/>
                    <a:pt x="53300" y="4505"/>
                    <a:pt x="53300" y="4300"/>
                  </a:cubicBezTo>
                  <a:cubicBezTo>
                    <a:pt x="53335" y="4096"/>
                    <a:pt x="53505" y="4062"/>
                    <a:pt x="53676" y="4062"/>
                  </a:cubicBezTo>
                  <a:close/>
                  <a:moveTo>
                    <a:pt x="60990" y="7895"/>
                  </a:moveTo>
                  <a:cubicBezTo>
                    <a:pt x="61030" y="7895"/>
                    <a:pt x="61072" y="7903"/>
                    <a:pt x="61115" y="7917"/>
                  </a:cubicBezTo>
                  <a:cubicBezTo>
                    <a:pt x="61251" y="7952"/>
                    <a:pt x="61353" y="8020"/>
                    <a:pt x="61422" y="8122"/>
                  </a:cubicBezTo>
                  <a:cubicBezTo>
                    <a:pt x="61797" y="8566"/>
                    <a:pt x="62172" y="8975"/>
                    <a:pt x="62548" y="9419"/>
                  </a:cubicBezTo>
                  <a:cubicBezTo>
                    <a:pt x="62616" y="9487"/>
                    <a:pt x="62684" y="9590"/>
                    <a:pt x="62753" y="9692"/>
                  </a:cubicBezTo>
                  <a:cubicBezTo>
                    <a:pt x="62753" y="9882"/>
                    <a:pt x="62644" y="9986"/>
                    <a:pt x="62514" y="9986"/>
                  </a:cubicBezTo>
                  <a:cubicBezTo>
                    <a:pt x="62481" y="9986"/>
                    <a:pt x="62446" y="9979"/>
                    <a:pt x="62411" y="9965"/>
                  </a:cubicBezTo>
                  <a:cubicBezTo>
                    <a:pt x="62309" y="9897"/>
                    <a:pt x="62241" y="9828"/>
                    <a:pt x="62172" y="9726"/>
                  </a:cubicBezTo>
                  <a:lnTo>
                    <a:pt x="60944" y="8361"/>
                  </a:lnTo>
                  <a:cubicBezTo>
                    <a:pt x="60910" y="8327"/>
                    <a:pt x="60842" y="8293"/>
                    <a:pt x="60842" y="8259"/>
                  </a:cubicBezTo>
                  <a:cubicBezTo>
                    <a:pt x="60842" y="8190"/>
                    <a:pt x="60773" y="8020"/>
                    <a:pt x="60842" y="7952"/>
                  </a:cubicBezTo>
                  <a:cubicBezTo>
                    <a:pt x="60882" y="7912"/>
                    <a:pt x="60933" y="7895"/>
                    <a:pt x="60990" y="7895"/>
                  </a:cubicBezTo>
                  <a:close/>
                  <a:moveTo>
                    <a:pt x="63092" y="11389"/>
                  </a:moveTo>
                  <a:cubicBezTo>
                    <a:pt x="63115" y="11389"/>
                    <a:pt x="63139" y="11392"/>
                    <a:pt x="63162" y="11398"/>
                  </a:cubicBezTo>
                  <a:cubicBezTo>
                    <a:pt x="63264" y="11432"/>
                    <a:pt x="63333" y="11535"/>
                    <a:pt x="63469" y="11671"/>
                  </a:cubicBezTo>
                  <a:cubicBezTo>
                    <a:pt x="63298" y="11773"/>
                    <a:pt x="63196" y="11876"/>
                    <a:pt x="63094" y="11876"/>
                  </a:cubicBezTo>
                  <a:cubicBezTo>
                    <a:pt x="62957" y="11876"/>
                    <a:pt x="62855" y="11739"/>
                    <a:pt x="62889" y="11569"/>
                  </a:cubicBezTo>
                  <a:cubicBezTo>
                    <a:pt x="62889" y="11456"/>
                    <a:pt x="62983" y="11389"/>
                    <a:pt x="63092" y="11389"/>
                  </a:cubicBezTo>
                  <a:close/>
                  <a:moveTo>
                    <a:pt x="47453" y="567"/>
                  </a:moveTo>
                  <a:cubicBezTo>
                    <a:pt x="48321" y="567"/>
                    <a:pt x="49190" y="591"/>
                    <a:pt x="50059" y="615"/>
                  </a:cubicBezTo>
                  <a:cubicBezTo>
                    <a:pt x="52857" y="786"/>
                    <a:pt x="55553" y="1502"/>
                    <a:pt x="58044" y="2765"/>
                  </a:cubicBezTo>
                  <a:cubicBezTo>
                    <a:pt x="59204" y="3277"/>
                    <a:pt x="60330" y="3857"/>
                    <a:pt x="61388" y="4505"/>
                  </a:cubicBezTo>
                  <a:cubicBezTo>
                    <a:pt x="63367" y="5699"/>
                    <a:pt x="64971" y="7440"/>
                    <a:pt x="65994" y="9521"/>
                  </a:cubicBezTo>
                  <a:cubicBezTo>
                    <a:pt x="66506" y="10545"/>
                    <a:pt x="66779" y="11637"/>
                    <a:pt x="66813" y="12763"/>
                  </a:cubicBezTo>
                  <a:cubicBezTo>
                    <a:pt x="66813" y="13036"/>
                    <a:pt x="66847" y="13309"/>
                    <a:pt x="66881" y="13684"/>
                  </a:cubicBezTo>
                  <a:lnTo>
                    <a:pt x="65312" y="13309"/>
                  </a:lnTo>
                  <a:cubicBezTo>
                    <a:pt x="65073" y="12490"/>
                    <a:pt x="64834" y="11671"/>
                    <a:pt x="64629" y="10852"/>
                  </a:cubicBezTo>
                  <a:cubicBezTo>
                    <a:pt x="64322" y="9692"/>
                    <a:pt x="63879" y="8600"/>
                    <a:pt x="63230" y="7610"/>
                  </a:cubicBezTo>
                  <a:cubicBezTo>
                    <a:pt x="62889" y="7099"/>
                    <a:pt x="62480" y="6621"/>
                    <a:pt x="62036" y="6211"/>
                  </a:cubicBezTo>
                  <a:cubicBezTo>
                    <a:pt x="60910" y="5188"/>
                    <a:pt x="59647" y="4403"/>
                    <a:pt x="58282" y="3857"/>
                  </a:cubicBezTo>
                  <a:cubicBezTo>
                    <a:pt x="56576" y="3174"/>
                    <a:pt x="54836" y="2628"/>
                    <a:pt x="53027" y="2219"/>
                  </a:cubicBezTo>
                  <a:cubicBezTo>
                    <a:pt x="51843" y="1950"/>
                    <a:pt x="50631" y="1813"/>
                    <a:pt x="49415" y="1813"/>
                  </a:cubicBezTo>
                  <a:cubicBezTo>
                    <a:pt x="48318" y="1813"/>
                    <a:pt x="47219" y="1924"/>
                    <a:pt x="46135" y="2151"/>
                  </a:cubicBezTo>
                  <a:cubicBezTo>
                    <a:pt x="44326" y="2526"/>
                    <a:pt x="42449" y="2936"/>
                    <a:pt x="40641" y="3481"/>
                  </a:cubicBezTo>
                  <a:cubicBezTo>
                    <a:pt x="38866" y="3959"/>
                    <a:pt x="37297" y="4949"/>
                    <a:pt x="36034" y="6314"/>
                  </a:cubicBezTo>
                  <a:cubicBezTo>
                    <a:pt x="35010" y="7474"/>
                    <a:pt x="33953" y="8600"/>
                    <a:pt x="32929" y="9726"/>
                  </a:cubicBezTo>
                  <a:cubicBezTo>
                    <a:pt x="32247" y="10477"/>
                    <a:pt x="31666" y="11330"/>
                    <a:pt x="31223" y="12217"/>
                  </a:cubicBezTo>
                  <a:cubicBezTo>
                    <a:pt x="31189" y="12353"/>
                    <a:pt x="31086" y="12422"/>
                    <a:pt x="30984" y="12490"/>
                  </a:cubicBezTo>
                  <a:cubicBezTo>
                    <a:pt x="30472" y="12626"/>
                    <a:pt x="29926" y="12763"/>
                    <a:pt x="29312" y="12899"/>
                  </a:cubicBezTo>
                  <a:cubicBezTo>
                    <a:pt x="29483" y="12729"/>
                    <a:pt x="29517" y="12626"/>
                    <a:pt x="29585" y="12490"/>
                  </a:cubicBezTo>
                  <a:cubicBezTo>
                    <a:pt x="30165" y="11671"/>
                    <a:pt x="30711" y="10852"/>
                    <a:pt x="31257" y="10033"/>
                  </a:cubicBezTo>
                  <a:cubicBezTo>
                    <a:pt x="31974" y="9044"/>
                    <a:pt x="32724" y="8122"/>
                    <a:pt x="33577" y="7269"/>
                  </a:cubicBezTo>
                  <a:cubicBezTo>
                    <a:pt x="34806" y="5870"/>
                    <a:pt x="36205" y="4608"/>
                    <a:pt x="37672" y="3481"/>
                  </a:cubicBezTo>
                  <a:cubicBezTo>
                    <a:pt x="40197" y="1639"/>
                    <a:pt x="43234" y="649"/>
                    <a:pt x="46373" y="581"/>
                  </a:cubicBezTo>
                  <a:cubicBezTo>
                    <a:pt x="46733" y="571"/>
                    <a:pt x="47093" y="567"/>
                    <a:pt x="47453" y="567"/>
                  </a:cubicBezTo>
                  <a:close/>
                  <a:moveTo>
                    <a:pt x="18904" y="19042"/>
                  </a:moveTo>
                  <a:cubicBezTo>
                    <a:pt x="19314" y="19485"/>
                    <a:pt x="19348" y="20168"/>
                    <a:pt x="18973" y="20645"/>
                  </a:cubicBezTo>
                  <a:cubicBezTo>
                    <a:pt x="18582" y="21166"/>
                    <a:pt x="17974" y="21501"/>
                    <a:pt x="17326" y="21501"/>
                  </a:cubicBezTo>
                  <a:cubicBezTo>
                    <a:pt x="17295" y="21501"/>
                    <a:pt x="17264" y="21500"/>
                    <a:pt x="17232" y="21498"/>
                  </a:cubicBezTo>
                  <a:cubicBezTo>
                    <a:pt x="16925" y="21498"/>
                    <a:pt x="16789" y="21362"/>
                    <a:pt x="16550" y="21055"/>
                  </a:cubicBezTo>
                  <a:lnTo>
                    <a:pt x="18904" y="19042"/>
                  </a:lnTo>
                  <a:close/>
                  <a:moveTo>
                    <a:pt x="80802" y="24768"/>
                  </a:moveTo>
                  <a:cubicBezTo>
                    <a:pt x="80834" y="24768"/>
                    <a:pt x="80869" y="24770"/>
                    <a:pt x="80906" y="24774"/>
                  </a:cubicBezTo>
                  <a:cubicBezTo>
                    <a:pt x="81213" y="24843"/>
                    <a:pt x="81452" y="25013"/>
                    <a:pt x="81588" y="25252"/>
                  </a:cubicBezTo>
                  <a:cubicBezTo>
                    <a:pt x="81896" y="25730"/>
                    <a:pt x="82203" y="26173"/>
                    <a:pt x="82544" y="26685"/>
                  </a:cubicBezTo>
                  <a:cubicBezTo>
                    <a:pt x="81623" y="26685"/>
                    <a:pt x="80769" y="26071"/>
                    <a:pt x="80496" y="25184"/>
                  </a:cubicBezTo>
                  <a:cubicBezTo>
                    <a:pt x="80436" y="24883"/>
                    <a:pt x="80561" y="24768"/>
                    <a:pt x="80802" y="24768"/>
                  </a:cubicBezTo>
                  <a:close/>
                  <a:moveTo>
                    <a:pt x="44599" y="28391"/>
                  </a:moveTo>
                  <a:cubicBezTo>
                    <a:pt x="44701" y="28937"/>
                    <a:pt x="44770" y="29449"/>
                    <a:pt x="44872" y="30029"/>
                  </a:cubicBezTo>
                  <a:cubicBezTo>
                    <a:pt x="44701" y="30063"/>
                    <a:pt x="44531" y="30097"/>
                    <a:pt x="44360" y="30097"/>
                  </a:cubicBezTo>
                  <a:cubicBezTo>
                    <a:pt x="43507" y="30132"/>
                    <a:pt x="42654" y="30166"/>
                    <a:pt x="41801" y="30200"/>
                  </a:cubicBezTo>
                  <a:cubicBezTo>
                    <a:pt x="41767" y="30217"/>
                    <a:pt x="41724" y="30225"/>
                    <a:pt x="41677" y="30225"/>
                  </a:cubicBezTo>
                  <a:cubicBezTo>
                    <a:pt x="41630" y="30225"/>
                    <a:pt x="41579" y="30217"/>
                    <a:pt x="41528" y="30200"/>
                  </a:cubicBezTo>
                  <a:cubicBezTo>
                    <a:pt x="40914" y="29927"/>
                    <a:pt x="40368" y="29483"/>
                    <a:pt x="39992" y="28937"/>
                  </a:cubicBezTo>
                  <a:cubicBezTo>
                    <a:pt x="40607" y="28835"/>
                    <a:pt x="41153" y="28733"/>
                    <a:pt x="41699" y="28698"/>
                  </a:cubicBezTo>
                  <a:cubicBezTo>
                    <a:pt x="41801" y="28698"/>
                    <a:pt x="41869" y="28767"/>
                    <a:pt x="41972" y="28767"/>
                  </a:cubicBezTo>
                  <a:cubicBezTo>
                    <a:pt x="42023" y="28767"/>
                    <a:pt x="42091" y="28775"/>
                    <a:pt x="42151" y="28775"/>
                  </a:cubicBezTo>
                  <a:cubicBezTo>
                    <a:pt x="42210" y="28775"/>
                    <a:pt x="42262" y="28767"/>
                    <a:pt x="42279" y="28733"/>
                  </a:cubicBezTo>
                  <a:cubicBezTo>
                    <a:pt x="42449" y="28528"/>
                    <a:pt x="42722" y="28562"/>
                    <a:pt x="42961" y="28528"/>
                  </a:cubicBezTo>
                  <a:lnTo>
                    <a:pt x="44599" y="28391"/>
                  </a:lnTo>
                  <a:close/>
                  <a:moveTo>
                    <a:pt x="44075" y="11881"/>
                  </a:moveTo>
                  <a:cubicBezTo>
                    <a:pt x="45393" y="11881"/>
                    <a:pt x="46727" y="11920"/>
                    <a:pt x="48045" y="11944"/>
                  </a:cubicBezTo>
                  <a:cubicBezTo>
                    <a:pt x="50673" y="11978"/>
                    <a:pt x="53300" y="12115"/>
                    <a:pt x="55894" y="12353"/>
                  </a:cubicBezTo>
                  <a:cubicBezTo>
                    <a:pt x="58726" y="12626"/>
                    <a:pt x="61558" y="13070"/>
                    <a:pt x="64356" y="13684"/>
                  </a:cubicBezTo>
                  <a:cubicBezTo>
                    <a:pt x="65755" y="13957"/>
                    <a:pt x="67154" y="14367"/>
                    <a:pt x="68519" y="14844"/>
                  </a:cubicBezTo>
                  <a:cubicBezTo>
                    <a:pt x="68895" y="15015"/>
                    <a:pt x="69270" y="15220"/>
                    <a:pt x="69645" y="15425"/>
                  </a:cubicBezTo>
                  <a:cubicBezTo>
                    <a:pt x="69748" y="15493"/>
                    <a:pt x="69850" y="15527"/>
                    <a:pt x="69987" y="15561"/>
                  </a:cubicBezTo>
                  <a:cubicBezTo>
                    <a:pt x="70123" y="15561"/>
                    <a:pt x="70260" y="15595"/>
                    <a:pt x="70396" y="15629"/>
                  </a:cubicBezTo>
                  <a:cubicBezTo>
                    <a:pt x="72205" y="16653"/>
                    <a:pt x="73979" y="17745"/>
                    <a:pt x="75685" y="18939"/>
                  </a:cubicBezTo>
                  <a:cubicBezTo>
                    <a:pt x="77528" y="20407"/>
                    <a:pt x="79200" y="22113"/>
                    <a:pt x="80633" y="23989"/>
                  </a:cubicBezTo>
                  <a:cubicBezTo>
                    <a:pt x="80667" y="24024"/>
                    <a:pt x="80701" y="24092"/>
                    <a:pt x="80735" y="24160"/>
                  </a:cubicBezTo>
                  <a:cubicBezTo>
                    <a:pt x="80701" y="24194"/>
                    <a:pt x="80701" y="24228"/>
                    <a:pt x="80667" y="24228"/>
                  </a:cubicBezTo>
                  <a:cubicBezTo>
                    <a:pt x="79985" y="24365"/>
                    <a:pt x="79848" y="24945"/>
                    <a:pt x="80087" y="25525"/>
                  </a:cubicBezTo>
                  <a:cubicBezTo>
                    <a:pt x="80462" y="26549"/>
                    <a:pt x="81418" y="27231"/>
                    <a:pt x="82510" y="27265"/>
                  </a:cubicBezTo>
                  <a:cubicBezTo>
                    <a:pt x="82783" y="27265"/>
                    <a:pt x="83056" y="27402"/>
                    <a:pt x="83158" y="27675"/>
                  </a:cubicBezTo>
                  <a:cubicBezTo>
                    <a:pt x="83499" y="28425"/>
                    <a:pt x="83875" y="29142"/>
                    <a:pt x="84216" y="29859"/>
                  </a:cubicBezTo>
                  <a:cubicBezTo>
                    <a:pt x="84250" y="29995"/>
                    <a:pt x="84318" y="30132"/>
                    <a:pt x="84352" y="30268"/>
                  </a:cubicBezTo>
                  <a:cubicBezTo>
                    <a:pt x="84148" y="30132"/>
                    <a:pt x="84045" y="30097"/>
                    <a:pt x="83943" y="30029"/>
                  </a:cubicBezTo>
                  <a:lnTo>
                    <a:pt x="81418" y="28118"/>
                  </a:lnTo>
                  <a:cubicBezTo>
                    <a:pt x="78722" y="26139"/>
                    <a:pt x="75753" y="24535"/>
                    <a:pt x="72648" y="23273"/>
                  </a:cubicBezTo>
                  <a:cubicBezTo>
                    <a:pt x="69338" y="21874"/>
                    <a:pt x="65858" y="20850"/>
                    <a:pt x="62309" y="20168"/>
                  </a:cubicBezTo>
                  <a:cubicBezTo>
                    <a:pt x="57020" y="19178"/>
                    <a:pt x="51663" y="18598"/>
                    <a:pt x="46305" y="18427"/>
                  </a:cubicBezTo>
                  <a:cubicBezTo>
                    <a:pt x="45562" y="18405"/>
                    <a:pt x="44819" y="18394"/>
                    <a:pt x="44077" y="18394"/>
                  </a:cubicBezTo>
                  <a:cubicBezTo>
                    <a:pt x="39198" y="18394"/>
                    <a:pt x="34349" y="18879"/>
                    <a:pt x="29551" y="19826"/>
                  </a:cubicBezTo>
                  <a:cubicBezTo>
                    <a:pt x="26309" y="20407"/>
                    <a:pt x="23136" y="21225"/>
                    <a:pt x="19996" y="22249"/>
                  </a:cubicBezTo>
                  <a:cubicBezTo>
                    <a:pt x="17778" y="23000"/>
                    <a:pt x="15629" y="23955"/>
                    <a:pt x="13615" y="25150"/>
                  </a:cubicBezTo>
                  <a:cubicBezTo>
                    <a:pt x="13206" y="25389"/>
                    <a:pt x="12831" y="25661"/>
                    <a:pt x="12455" y="25900"/>
                  </a:cubicBezTo>
                  <a:cubicBezTo>
                    <a:pt x="13479" y="24297"/>
                    <a:pt x="14741" y="22795"/>
                    <a:pt x="16140" y="21498"/>
                  </a:cubicBezTo>
                  <a:cubicBezTo>
                    <a:pt x="16472" y="21851"/>
                    <a:pt x="16929" y="22027"/>
                    <a:pt x="17390" y="22027"/>
                  </a:cubicBezTo>
                  <a:cubicBezTo>
                    <a:pt x="17688" y="22027"/>
                    <a:pt x="17988" y="21953"/>
                    <a:pt x="18256" y="21806"/>
                  </a:cubicBezTo>
                  <a:cubicBezTo>
                    <a:pt x="19075" y="21533"/>
                    <a:pt x="19689" y="20816"/>
                    <a:pt x="19792" y="19963"/>
                  </a:cubicBezTo>
                  <a:cubicBezTo>
                    <a:pt x="19860" y="19485"/>
                    <a:pt x="19655" y="19042"/>
                    <a:pt x="19314" y="18803"/>
                  </a:cubicBezTo>
                  <a:cubicBezTo>
                    <a:pt x="19450" y="18666"/>
                    <a:pt x="19587" y="18564"/>
                    <a:pt x="19723" y="18462"/>
                  </a:cubicBezTo>
                  <a:cubicBezTo>
                    <a:pt x="21191" y="17404"/>
                    <a:pt x="22760" y="16482"/>
                    <a:pt x="24432" y="15698"/>
                  </a:cubicBezTo>
                  <a:cubicBezTo>
                    <a:pt x="25593" y="15117"/>
                    <a:pt x="26787" y="14571"/>
                    <a:pt x="28015" y="13991"/>
                  </a:cubicBezTo>
                  <a:cubicBezTo>
                    <a:pt x="28186" y="13923"/>
                    <a:pt x="28391" y="13889"/>
                    <a:pt x="28595" y="13855"/>
                  </a:cubicBezTo>
                  <a:cubicBezTo>
                    <a:pt x="28664" y="13855"/>
                    <a:pt x="28800" y="13821"/>
                    <a:pt x="28834" y="13787"/>
                  </a:cubicBezTo>
                  <a:cubicBezTo>
                    <a:pt x="28971" y="13514"/>
                    <a:pt x="29210" y="13514"/>
                    <a:pt x="29448" y="13445"/>
                  </a:cubicBezTo>
                  <a:cubicBezTo>
                    <a:pt x="31803" y="12797"/>
                    <a:pt x="34226" y="12422"/>
                    <a:pt x="36648" y="12251"/>
                  </a:cubicBezTo>
                  <a:cubicBezTo>
                    <a:pt x="38559" y="12080"/>
                    <a:pt x="40436" y="11944"/>
                    <a:pt x="42313" y="11910"/>
                  </a:cubicBezTo>
                  <a:cubicBezTo>
                    <a:pt x="42895" y="11889"/>
                    <a:pt x="43483" y="11881"/>
                    <a:pt x="44075" y="11881"/>
                  </a:cubicBezTo>
                  <a:close/>
                  <a:moveTo>
                    <a:pt x="47512" y="28289"/>
                  </a:moveTo>
                  <a:cubicBezTo>
                    <a:pt x="48310" y="28289"/>
                    <a:pt x="49103" y="28323"/>
                    <a:pt x="49888" y="28391"/>
                  </a:cubicBezTo>
                  <a:cubicBezTo>
                    <a:pt x="49649" y="29040"/>
                    <a:pt x="49410" y="29688"/>
                    <a:pt x="49172" y="30336"/>
                  </a:cubicBezTo>
                  <a:lnTo>
                    <a:pt x="45384" y="29893"/>
                  </a:lnTo>
                  <a:lnTo>
                    <a:pt x="45111" y="28391"/>
                  </a:lnTo>
                  <a:cubicBezTo>
                    <a:pt x="45913" y="28323"/>
                    <a:pt x="46715" y="28289"/>
                    <a:pt x="47512" y="28289"/>
                  </a:cubicBezTo>
                  <a:close/>
                  <a:moveTo>
                    <a:pt x="50468" y="28289"/>
                  </a:moveTo>
                  <a:cubicBezTo>
                    <a:pt x="51048" y="28289"/>
                    <a:pt x="51663" y="28323"/>
                    <a:pt x="52243" y="28391"/>
                  </a:cubicBezTo>
                  <a:cubicBezTo>
                    <a:pt x="52447" y="28443"/>
                    <a:pt x="52652" y="28468"/>
                    <a:pt x="52857" y="28468"/>
                  </a:cubicBezTo>
                  <a:cubicBezTo>
                    <a:pt x="53062" y="28468"/>
                    <a:pt x="53266" y="28443"/>
                    <a:pt x="53471" y="28391"/>
                  </a:cubicBezTo>
                  <a:cubicBezTo>
                    <a:pt x="53536" y="28354"/>
                    <a:pt x="53611" y="28340"/>
                    <a:pt x="53693" y="28340"/>
                  </a:cubicBezTo>
                  <a:cubicBezTo>
                    <a:pt x="53914" y="28340"/>
                    <a:pt x="54187" y="28444"/>
                    <a:pt x="54461" y="28494"/>
                  </a:cubicBezTo>
                  <a:cubicBezTo>
                    <a:pt x="53983" y="29517"/>
                    <a:pt x="53266" y="30234"/>
                    <a:pt x="52652" y="31053"/>
                  </a:cubicBezTo>
                  <a:lnTo>
                    <a:pt x="49683" y="30439"/>
                  </a:lnTo>
                  <a:lnTo>
                    <a:pt x="50468" y="28289"/>
                  </a:lnTo>
                  <a:close/>
                  <a:moveTo>
                    <a:pt x="39549" y="28937"/>
                  </a:moveTo>
                  <a:cubicBezTo>
                    <a:pt x="39685" y="29552"/>
                    <a:pt x="40231" y="29893"/>
                    <a:pt x="40641" y="30336"/>
                  </a:cubicBezTo>
                  <a:cubicBezTo>
                    <a:pt x="40538" y="30370"/>
                    <a:pt x="40470" y="30405"/>
                    <a:pt x="40368" y="30439"/>
                  </a:cubicBezTo>
                  <a:cubicBezTo>
                    <a:pt x="39481" y="30643"/>
                    <a:pt x="38559" y="30848"/>
                    <a:pt x="37638" y="31053"/>
                  </a:cubicBezTo>
                  <a:cubicBezTo>
                    <a:pt x="37584" y="31075"/>
                    <a:pt x="37527" y="31086"/>
                    <a:pt x="37469" y="31086"/>
                  </a:cubicBezTo>
                  <a:cubicBezTo>
                    <a:pt x="37345" y="31086"/>
                    <a:pt x="37219" y="31033"/>
                    <a:pt x="37126" y="30916"/>
                  </a:cubicBezTo>
                  <a:cubicBezTo>
                    <a:pt x="36785" y="30507"/>
                    <a:pt x="36410" y="30132"/>
                    <a:pt x="35966" y="29654"/>
                  </a:cubicBezTo>
                  <a:cubicBezTo>
                    <a:pt x="37160" y="29347"/>
                    <a:pt x="38355" y="29108"/>
                    <a:pt x="39549" y="28937"/>
                  </a:cubicBezTo>
                  <a:close/>
                  <a:moveTo>
                    <a:pt x="55109" y="28630"/>
                  </a:moveTo>
                  <a:cubicBezTo>
                    <a:pt x="56303" y="28835"/>
                    <a:pt x="57498" y="29176"/>
                    <a:pt x="58658" y="29688"/>
                  </a:cubicBezTo>
                  <a:cubicBezTo>
                    <a:pt x="58419" y="29825"/>
                    <a:pt x="58282" y="29961"/>
                    <a:pt x="58112" y="30097"/>
                  </a:cubicBezTo>
                  <a:cubicBezTo>
                    <a:pt x="57498" y="30541"/>
                    <a:pt x="56883" y="30951"/>
                    <a:pt x="56269" y="31394"/>
                  </a:cubicBezTo>
                  <a:cubicBezTo>
                    <a:pt x="55996" y="31531"/>
                    <a:pt x="55791" y="31770"/>
                    <a:pt x="55655" y="32077"/>
                  </a:cubicBezTo>
                  <a:lnTo>
                    <a:pt x="53266" y="31258"/>
                  </a:lnTo>
                  <a:lnTo>
                    <a:pt x="55109" y="28630"/>
                  </a:lnTo>
                  <a:close/>
                  <a:moveTo>
                    <a:pt x="35659" y="29756"/>
                  </a:moveTo>
                  <a:cubicBezTo>
                    <a:pt x="35761" y="30439"/>
                    <a:pt x="36375" y="30780"/>
                    <a:pt x="36751" y="31326"/>
                  </a:cubicBezTo>
                  <a:cubicBezTo>
                    <a:pt x="36000" y="31735"/>
                    <a:pt x="35147" y="32043"/>
                    <a:pt x="34533" y="32759"/>
                  </a:cubicBezTo>
                  <a:lnTo>
                    <a:pt x="31325" y="31872"/>
                  </a:lnTo>
                  <a:cubicBezTo>
                    <a:pt x="31564" y="31667"/>
                    <a:pt x="31803" y="31462"/>
                    <a:pt x="32042" y="31292"/>
                  </a:cubicBezTo>
                  <a:cubicBezTo>
                    <a:pt x="32622" y="30985"/>
                    <a:pt x="33202" y="30678"/>
                    <a:pt x="33748" y="30405"/>
                  </a:cubicBezTo>
                  <a:cubicBezTo>
                    <a:pt x="33848" y="30325"/>
                    <a:pt x="33960" y="30292"/>
                    <a:pt x="34076" y="30292"/>
                  </a:cubicBezTo>
                  <a:cubicBezTo>
                    <a:pt x="34158" y="30292"/>
                    <a:pt x="34243" y="30308"/>
                    <a:pt x="34328" y="30336"/>
                  </a:cubicBezTo>
                  <a:cubicBezTo>
                    <a:pt x="34355" y="30346"/>
                    <a:pt x="34383" y="30350"/>
                    <a:pt x="34410" y="30350"/>
                  </a:cubicBezTo>
                  <a:cubicBezTo>
                    <a:pt x="34483" y="30350"/>
                    <a:pt x="34551" y="30318"/>
                    <a:pt x="34601" y="30268"/>
                  </a:cubicBezTo>
                  <a:cubicBezTo>
                    <a:pt x="34840" y="29825"/>
                    <a:pt x="35283" y="29927"/>
                    <a:pt x="35659" y="29756"/>
                  </a:cubicBezTo>
                  <a:close/>
                  <a:moveTo>
                    <a:pt x="59204" y="29893"/>
                  </a:moveTo>
                  <a:cubicBezTo>
                    <a:pt x="60432" y="30439"/>
                    <a:pt x="61592" y="31189"/>
                    <a:pt x="62582" y="32145"/>
                  </a:cubicBezTo>
                  <a:cubicBezTo>
                    <a:pt x="61695" y="32350"/>
                    <a:pt x="60910" y="32520"/>
                    <a:pt x="60125" y="32725"/>
                  </a:cubicBezTo>
                  <a:cubicBezTo>
                    <a:pt x="59306" y="32896"/>
                    <a:pt x="58521" y="33100"/>
                    <a:pt x="57736" y="33339"/>
                  </a:cubicBezTo>
                  <a:lnTo>
                    <a:pt x="56133" y="32247"/>
                  </a:lnTo>
                  <a:cubicBezTo>
                    <a:pt x="56269" y="32077"/>
                    <a:pt x="56406" y="31940"/>
                    <a:pt x="56576" y="31804"/>
                  </a:cubicBezTo>
                  <a:cubicBezTo>
                    <a:pt x="57429" y="31155"/>
                    <a:pt x="58317" y="30507"/>
                    <a:pt x="59204" y="29893"/>
                  </a:cubicBezTo>
                  <a:close/>
                  <a:moveTo>
                    <a:pt x="42821" y="18953"/>
                  </a:moveTo>
                  <a:cubicBezTo>
                    <a:pt x="43301" y="18953"/>
                    <a:pt x="43780" y="18960"/>
                    <a:pt x="44258" y="18973"/>
                  </a:cubicBezTo>
                  <a:cubicBezTo>
                    <a:pt x="46715" y="19007"/>
                    <a:pt x="49172" y="19110"/>
                    <a:pt x="51628" y="19280"/>
                  </a:cubicBezTo>
                  <a:cubicBezTo>
                    <a:pt x="55518" y="19588"/>
                    <a:pt x="59340" y="20099"/>
                    <a:pt x="63162" y="20918"/>
                  </a:cubicBezTo>
                  <a:cubicBezTo>
                    <a:pt x="64288" y="21123"/>
                    <a:pt x="65414" y="21430"/>
                    <a:pt x="66506" y="21703"/>
                  </a:cubicBezTo>
                  <a:cubicBezTo>
                    <a:pt x="66574" y="21703"/>
                    <a:pt x="66643" y="21771"/>
                    <a:pt x="66677" y="21771"/>
                  </a:cubicBezTo>
                  <a:cubicBezTo>
                    <a:pt x="66574" y="21976"/>
                    <a:pt x="66472" y="22147"/>
                    <a:pt x="66404" y="22352"/>
                  </a:cubicBezTo>
                  <a:cubicBezTo>
                    <a:pt x="66301" y="22659"/>
                    <a:pt x="66097" y="22932"/>
                    <a:pt x="65858" y="23171"/>
                  </a:cubicBezTo>
                  <a:cubicBezTo>
                    <a:pt x="65755" y="23273"/>
                    <a:pt x="65687" y="23409"/>
                    <a:pt x="65789" y="23546"/>
                  </a:cubicBezTo>
                  <a:cubicBezTo>
                    <a:pt x="65833" y="23604"/>
                    <a:pt x="65888" y="23625"/>
                    <a:pt x="65946" y="23625"/>
                  </a:cubicBezTo>
                  <a:cubicBezTo>
                    <a:pt x="66024" y="23625"/>
                    <a:pt x="66106" y="23585"/>
                    <a:pt x="66165" y="23546"/>
                  </a:cubicBezTo>
                  <a:cubicBezTo>
                    <a:pt x="66233" y="23512"/>
                    <a:pt x="66267" y="23478"/>
                    <a:pt x="66301" y="23443"/>
                  </a:cubicBezTo>
                  <a:cubicBezTo>
                    <a:pt x="66745" y="23034"/>
                    <a:pt x="66984" y="22420"/>
                    <a:pt x="66916" y="21806"/>
                  </a:cubicBezTo>
                  <a:lnTo>
                    <a:pt x="66916" y="21806"/>
                  </a:lnTo>
                  <a:cubicBezTo>
                    <a:pt x="67359" y="21942"/>
                    <a:pt x="67734" y="22044"/>
                    <a:pt x="68110" y="22147"/>
                  </a:cubicBezTo>
                  <a:cubicBezTo>
                    <a:pt x="71556" y="23239"/>
                    <a:pt x="74866" y="24672"/>
                    <a:pt x="77971" y="26480"/>
                  </a:cubicBezTo>
                  <a:cubicBezTo>
                    <a:pt x="79166" y="27197"/>
                    <a:pt x="80292" y="28016"/>
                    <a:pt x="81452" y="28801"/>
                  </a:cubicBezTo>
                  <a:cubicBezTo>
                    <a:pt x="82237" y="29347"/>
                    <a:pt x="83022" y="29961"/>
                    <a:pt x="83806" y="30541"/>
                  </a:cubicBezTo>
                  <a:cubicBezTo>
                    <a:pt x="84011" y="30678"/>
                    <a:pt x="84182" y="30916"/>
                    <a:pt x="84250" y="31155"/>
                  </a:cubicBezTo>
                  <a:cubicBezTo>
                    <a:pt x="78278" y="34568"/>
                    <a:pt x="71625" y="36103"/>
                    <a:pt x="64459" y="36274"/>
                  </a:cubicBezTo>
                  <a:cubicBezTo>
                    <a:pt x="64493" y="36103"/>
                    <a:pt x="64493" y="35933"/>
                    <a:pt x="64527" y="35830"/>
                  </a:cubicBezTo>
                  <a:cubicBezTo>
                    <a:pt x="64698" y="35079"/>
                    <a:pt x="64595" y="34295"/>
                    <a:pt x="64254" y="33612"/>
                  </a:cubicBezTo>
                  <a:cubicBezTo>
                    <a:pt x="64049" y="33237"/>
                    <a:pt x="63810" y="32861"/>
                    <a:pt x="63606" y="32486"/>
                  </a:cubicBezTo>
                  <a:lnTo>
                    <a:pt x="63367" y="32077"/>
                  </a:lnTo>
                  <a:cubicBezTo>
                    <a:pt x="63333" y="32077"/>
                    <a:pt x="63264" y="32077"/>
                    <a:pt x="63264" y="32008"/>
                  </a:cubicBezTo>
                  <a:cubicBezTo>
                    <a:pt x="62036" y="30746"/>
                    <a:pt x="60535" y="29790"/>
                    <a:pt x="58897" y="29142"/>
                  </a:cubicBezTo>
                  <a:lnTo>
                    <a:pt x="58419" y="28937"/>
                  </a:lnTo>
                  <a:cubicBezTo>
                    <a:pt x="58487" y="28835"/>
                    <a:pt x="58555" y="28733"/>
                    <a:pt x="58658" y="28664"/>
                  </a:cubicBezTo>
                  <a:cubicBezTo>
                    <a:pt x="60364" y="27095"/>
                    <a:pt x="61592" y="25252"/>
                    <a:pt x="62718" y="23273"/>
                  </a:cubicBezTo>
                  <a:cubicBezTo>
                    <a:pt x="63026" y="22761"/>
                    <a:pt x="63298" y="22249"/>
                    <a:pt x="63571" y="21737"/>
                  </a:cubicBezTo>
                  <a:cubicBezTo>
                    <a:pt x="63810" y="21328"/>
                    <a:pt x="63810" y="21225"/>
                    <a:pt x="63640" y="21123"/>
                  </a:cubicBezTo>
                  <a:cubicBezTo>
                    <a:pt x="63598" y="21098"/>
                    <a:pt x="63558" y="21085"/>
                    <a:pt x="63519" y="21085"/>
                  </a:cubicBezTo>
                  <a:cubicBezTo>
                    <a:pt x="63398" y="21085"/>
                    <a:pt x="63282" y="21207"/>
                    <a:pt x="63128" y="21464"/>
                  </a:cubicBezTo>
                  <a:cubicBezTo>
                    <a:pt x="62411" y="22659"/>
                    <a:pt x="61661" y="23853"/>
                    <a:pt x="60910" y="25081"/>
                  </a:cubicBezTo>
                  <a:cubicBezTo>
                    <a:pt x="60125" y="26242"/>
                    <a:pt x="59238" y="27299"/>
                    <a:pt x="58248" y="28255"/>
                  </a:cubicBezTo>
                  <a:cubicBezTo>
                    <a:pt x="58061" y="28513"/>
                    <a:pt x="57776" y="28642"/>
                    <a:pt x="57484" y="28642"/>
                  </a:cubicBezTo>
                  <a:cubicBezTo>
                    <a:pt x="57351" y="28642"/>
                    <a:pt x="57216" y="28615"/>
                    <a:pt x="57088" y="28562"/>
                  </a:cubicBezTo>
                  <a:cubicBezTo>
                    <a:pt x="55860" y="28187"/>
                    <a:pt x="54597" y="27914"/>
                    <a:pt x="53300" y="27777"/>
                  </a:cubicBezTo>
                  <a:cubicBezTo>
                    <a:pt x="52993" y="27777"/>
                    <a:pt x="52686" y="27811"/>
                    <a:pt x="52379" y="27845"/>
                  </a:cubicBezTo>
                  <a:cubicBezTo>
                    <a:pt x="52311" y="27879"/>
                    <a:pt x="52243" y="27879"/>
                    <a:pt x="52174" y="27879"/>
                  </a:cubicBezTo>
                  <a:lnTo>
                    <a:pt x="50195" y="27777"/>
                  </a:lnTo>
                  <a:lnTo>
                    <a:pt x="50195" y="27436"/>
                  </a:lnTo>
                  <a:cubicBezTo>
                    <a:pt x="50298" y="25832"/>
                    <a:pt x="50400" y="24262"/>
                    <a:pt x="50502" y="22659"/>
                  </a:cubicBezTo>
                  <a:cubicBezTo>
                    <a:pt x="50571" y="21840"/>
                    <a:pt x="50673" y="21021"/>
                    <a:pt x="50775" y="20202"/>
                  </a:cubicBezTo>
                  <a:cubicBezTo>
                    <a:pt x="50809" y="20031"/>
                    <a:pt x="50809" y="19826"/>
                    <a:pt x="50809" y="19656"/>
                  </a:cubicBezTo>
                  <a:cubicBezTo>
                    <a:pt x="50809" y="19553"/>
                    <a:pt x="50741" y="19451"/>
                    <a:pt x="50639" y="19383"/>
                  </a:cubicBezTo>
                  <a:cubicBezTo>
                    <a:pt x="50608" y="19370"/>
                    <a:pt x="50579" y="19365"/>
                    <a:pt x="50552" y="19365"/>
                  </a:cubicBezTo>
                  <a:cubicBezTo>
                    <a:pt x="50434" y="19365"/>
                    <a:pt x="50366" y="19476"/>
                    <a:pt x="50366" y="19588"/>
                  </a:cubicBezTo>
                  <a:cubicBezTo>
                    <a:pt x="50263" y="20065"/>
                    <a:pt x="50161" y="20509"/>
                    <a:pt x="50127" y="20987"/>
                  </a:cubicBezTo>
                  <a:cubicBezTo>
                    <a:pt x="49956" y="23136"/>
                    <a:pt x="49820" y="25286"/>
                    <a:pt x="49649" y="27470"/>
                  </a:cubicBezTo>
                  <a:cubicBezTo>
                    <a:pt x="49649" y="27538"/>
                    <a:pt x="49649" y="27607"/>
                    <a:pt x="49683" y="27709"/>
                  </a:cubicBezTo>
                  <a:cubicBezTo>
                    <a:pt x="49581" y="27709"/>
                    <a:pt x="49479" y="27743"/>
                    <a:pt x="49376" y="27743"/>
                  </a:cubicBezTo>
                  <a:cubicBezTo>
                    <a:pt x="48784" y="27717"/>
                    <a:pt x="48189" y="27704"/>
                    <a:pt x="47593" y="27704"/>
                  </a:cubicBezTo>
                  <a:cubicBezTo>
                    <a:pt x="45855" y="27704"/>
                    <a:pt x="44109" y="27813"/>
                    <a:pt x="42381" y="28016"/>
                  </a:cubicBezTo>
                  <a:cubicBezTo>
                    <a:pt x="42359" y="28020"/>
                    <a:pt x="42336" y="28023"/>
                    <a:pt x="42314" y="28023"/>
                  </a:cubicBezTo>
                  <a:cubicBezTo>
                    <a:pt x="42159" y="28023"/>
                    <a:pt x="41992" y="27926"/>
                    <a:pt x="41903" y="27777"/>
                  </a:cubicBezTo>
                  <a:cubicBezTo>
                    <a:pt x="40777" y="26105"/>
                    <a:pt x="39754" y="24297"/>
                    <a:pt x="38935" y="22454"/>
                  </a:cubicBezTo>
                  <a:cubicBezTo>
                    <a:pt x="38559" y="21567"/>
                    <a:pt x="38320" y="20611"/>
                    <a:pt x="38013" y="19724"/>
                  </a:cubicBezTo>
                  <a:cubicBezTo>
                    <a:pt x="38013" y="19656"/>
                    <a:pt x="38013" y="19588"/>
                    <a:pt x="37979" y="19588"/>
                  </a:cubicBezTo>
                  <a:cubicBezTo>
                    <a:pt x="37979" y="19553"/>
                    <a:pt x="37809" y="19383"/>
                    <a:pt x="37774" y="19383"/>
                  </a:cubicBezTo>
                  <a:cubicBezTo>
                    <a:pt x="37672" y="19451"/>
                    <a:pt x="37570" y="19519"/>
                    <a:pt x="37536" y="19622"/>
                  </a:cubicBezTo>
                  <a:cubicBezTo>
                    <a:pt x="37501" y="19792"/>
                    <a:pt x="37501" y="19929"/>
                    <a:pt x="37570" y="20065"/>
                  </a:cubicBezTo>
                  <a:cubicBezTo>
                    <a:pt x="37911" y="21055"/>
                    <a:pt x="38184" y="22044"/>
                    <a:pt x="38593" y="23000"/>
                  </a:cubicBezTo>
                  <a:cubicBezTo>
                    <a:pt x="39276" y="24604"/>
                    <a:pt x="40163" y="26139"/>
                    <a:pt x="41153" y="27572"/>
                  </a:cubicBezTo>
                  <a:cubicBezTo>
                    <a:pt x="41255" y="27743"/>
                    <a:pt x="41357" y="27914"/>
                    <a:pt x="41460" y="28118"/>
                  </a:cubicBezTo>
                  <a:lnTo>
                    <a:pt x="38662" y="28562"/>
                  </a:lnTo>
                  <a:cubicBezTo>
                    <a:pt x="37228" y="28767"/>
                    <a:pt x="35864" y="29108"/>
                    <a:pt x="34499" y="29552"/>
                  </a:cubicBezTo>
                  <a:cubicBezTo>
                    <a:pt x="34422" y="29582"/>
                    <a:pt x="34338" y="29599"/>
                    <a:pt x="34254" y="29599"/>
                  </a:cubicBezTo>
                  <a:cubicBezTo>
                    <a:pt x="34151" y="29599"/>
                    <a:pt x="34047" y="29574"/>
                    <a:pt x="33953" y="29517"/>
                  </a:cubicBezTo>
                  <a:cubicBezTo>
                    <a:pt x="31257" y="27948"/>
                    <a:pt x="28698" y="26105"/>
                    <a:pt x="26343" y="24058"/>
                  </a:cubicBezTo>
                  <a:cubicBezTo>
                    <a:pt x="25797" y="23546"/>
                    <a:pt x="25285" y="22966"/>
                    <a:pt x="24910" y="22352"/>
                  </a:cubicBezTo>
                  <a:cubicBezTo>
                    <a:pt x="24808" y="22215"/>
                    <a:pt x="24705" y="22079"/>
                    <a:pt x="24603" y="21976"/>
                  </a:cubicBezTo>
                  <a:cubicBezTo>
                    <a:pt x="24569" y="21959"/>
                    <a:pt x="24526" y="21951"/>
                    <a:pt x="24484" y="21951"/>
                  </a:cubicBezTo>
                  <a:cubicBezTo>
                    <a:pt x="24441" y="21951"/>
                    <a:pt x="24398" y="21959"/>
                    <a:pt x="24364" y="21976"/>
                  </a:cubicBezTo>
                  <a:cubicBezTo>
                    <a:pt x="24296" y="22044"/>
                    <a:pt x="24228" y="22147"/>
                    <a:pt x="24262" y="22249"/>
                  </a:cubicBezTo>
                  <a:cubicBezTo>
                    <a:pt x="24262" y="22352"/>
                    <a:pt x="24330" y="22420"/>
                    <a:pt x="24364" y="22488"/>
                  </a:cubicBezTo>
                  <a:cubicBezTo>
                    <a:pt x="24944" y="23409"/>
                    <a:pt x="25661" y="24228"/>
                    <a:pt x="26480" y="24911"/>
                  </a:cubicBezTo>
                  <a:cubicBezTo>
                    <a:pt x="28527" y="26651"/>
                    <a:pt x="30677" y="28187"/>
                    <a:pt x="32997" y="29552"/>
                  </a:cubicBezTo>
                  <a:lnTo>
                    <a:pt x="33509" y="29893"/>
                  </a:lnTo>
                  <a:lnTo>
                    <a:pt x="32997" y="30132"/>
                  </a:lnTo>
                  <a:cubicBezTo>
                    <a:pt x="32178" y="30507"/>
                    <a:pt x="31428" y="31019"/>
                    <a:pt x="30779" y="31667"/>
                  </a:cubicBezTo>
                  <a:cubicBezTo>
                    <a:pt x="30267" y="32111"/>
                    <a:pt x="29926" y="32725"/>
                    <a:pt x="29756" y="33373"/>
                  </a:cubicBezTo>
                  <a:cubicBezTo>
                    <a:pt x="29687" y="33851"/>
                    <a:pt x="29653" y="34295"/>
                    <a:pt x="29653" y="34772"/>
                  </a:cubicBezTo>
                  <a:cubicBezTo>
                    <a:pt x="29551" y="34772"/>
                    <a:pt x="29380" y="34772"/>
                    <a:pt x="29210" y="34738"/>
                  </a:cubicBezTo>
                  <a:cubicBezTo>
                    <a:pt x="27879" y="34602"/>
                    <a:pt x="26548" y="34499"/>
                    <a:pt x="25217" y="34329"/>
                  </a:cubicBezTo>
                  <a:cubicBezTo>
                    <a:pt x="21737" y="33851"/>
                    <a:pt x="18324" y="33203"/>
                    <a:pt x="15151" y="31906"/>
                  </a:cubicBezTo>
                  <a:cubicBezTo>
                    <a:pt x="13581" y="31292"/>
                    <a:pt x="12114" y="30473"/>
                    <a:pt x="10783" y="29483"/>
                  </a:cubicBezTo>
                  <a:cubicBezTo>
                    <a:pt x="10647" y="29381"/>
                    <a:pt x="10510" y="29279"/>
                    <a:pt x="10374" y="29142"/>
                  </a:cubicBezTo>
                  <a:cubicBezTo>
                    <a:pt x="10578" y="28630"/>
                    <a:pt x="10920" y="28152"/>
                    <a:pt x="11363" y="27811"/>
                  </a:cubicBezTo>
                  <a:cubicBezTo>
                    <a:pt x="11534" y="27675"/>
                    <a:pt x="11773" y="27538"/>
                    <a:pt x="11704" y="27231"/>
                  </a:cubicBezTo>
                  <a:cubicBezTo>
                    <a:pt x="11704" y="27163"/>
                    <a:pt x="11841" y="27026"/>
                    <a:pt x="11943" y="26958"/>
                  </a:cubicBezTo>
                  <a:cubicBezTo>
                    <a:pt x="12967" y="26173"/>
                    <a:pt x="14059" y="25457"/>
                    <a:pt x="15219" y="24877"/>
                  </a:cubicBezTo>
                  <a:cubicBezTo>
                    <a:pt x="17949" y="23478"/>
                    <a:pt x="20849" y="22386"/>
                    <a:pt x="23818" y="21669"/>
                  </a:cubicBezTo>
                  <a:cubicBezTo>
                    <a:pt x="28152" y="20509"/>
                    <a:pt x="32588" y="19724"/>
                    <a:pt x="37058" y="19280"/>
                  </a:cubicBezTo>
                  <a:cubicBezTo>
                    <a:pt x="38969" y="19062"/>
                    <a:pt x="40901" y="18953"/>
                    <a:pt x="42821" y="18953"/>
                  </a:cubicBezTo>
                  <a:close/>
                  <a:moveTo>
                    <a:pt x="30950" y="32281"/>
                  </a:moveTo>
                  <a:lnTo>
                    <a:pt x="34430" y="33271"/>
                  </a:lnTo>
                  <a:cubicBezTo>
                    <a:pt x="34396" y="33442"/>
                    <a:pt x="34328" y="33578"/>
                    <a:pt x="34294" y="33715"/>
                  </a:cubicBezTo>
                  <a:cubicBezTo>
                    <a:pt x="34294" y="33783"/>
                    <a:pt x="34192" y="33817"/>
                    <a:pt x="34157" y="33851"/>
                  </a:cubicBezTo>
                  <a:cubicBezTo>
                    <a:pt x="33919" y="34261"/>
                    <a:pt x="33475" y="34499"/>
                    <a:pt x="32997" y="34534"/>
                  </a:cubicBezTo>
                  <a:cubicBezTo>
                    <a:pt x="32315" y="34602"/>
                    <a:pt x="31632" y="34738"/>
                    <a:pt x="30950" y="34841"/>
                  </a:cubicBezTo>
                  <a:cubicBezTo>
                    <a:pt x="30779" y="34841"/>
                    <a:pt x="30677" y="34943"/>
                    <a:pt x="30677" y="35079"/>
                  </a:cubicBezTo>
                  <a:cubicBezTo>
                    <a:pt x="30745" y="35182"/>
                    <a:pt x="30813" y="35250"/>
                    <a:pt x="30916" y="35284"/>
                  </a:cubicBezTo>
                  <a:cubicBezTo>
                    <a:pt x="31018" y="35301"/>
                    <a:pt x="31112" y="35310"/>
                    <a:pt x="31202" y="35310"/>
                  </a:cubicBezTo>
                  <a:cubicBezTo>
                    <a:pt x="31291" y="35310"/>
                    <a:pt x="31376" y="35301"/>
                    <a:pt x="31462" y="35284"/>
                  </a:cubicBezTo>
                  <a:cubicBezTo>
                    <a:pt x="32008" y="35216"/>
                    <a:pt x="32554" y="35148"/>
                    <a:pt x="33168" y="35045"/>
                  </a:cubicBezTo>
                  <a:lnTo>
                    <a:pt x="33168" y="35045"/>
                  </a:lnTo>
                  <a:lnTo>
                    <a:pt x="32076" y="36922"/>
                  </a:lnTo>
                  <a:cubicBezTo>
                    <a:pt x="31632" y="36683"/>
                    <a:pt x="31257" y="36308"/>
                    <a:pt x="30984" y="35898"/>
                  </a:cubicBezTo>
                  <a:cubicBezTo>
                    <a:pt x="30711" y="35523"/>
                    <a:pt x="30506" y="35114"/>
                    <a:pt x="30370" y="34704"/>
                  </a:cubicBezTo>
                  <a:cubicBezTo>
                    <a:pt x="30029" y="33817"/>
                    <a:pt x="30336" y="33066"/>
                    <a:pt x="30950" y="32281"/>
                  </a:cubicBezTo>
                  <a:close/>
                  <a:moveTo>
                    <a:pt x="64385" y="36919"/>
                  </a:moveTo>
                  <a:lnTo>
                    <a:pt x="64385" y="36919"/>
                  </a:lnTo>
                  <a:cubicBezTo>
                    <a:pt x="64375" y="36920"/>
                    <a:pt x="64366" y="36921"/>
                    <a:pt x="64356" y="36922"/>
                  </a:cubicBezTo>
                  <a:lnTo>
                    <a:pt x="64390" y="36922"/>
                  </a:lnTo>
                  <a:cubicBezTo>
                    <a:pt x="64389" y="36921"/>
                    <a:pt x="64387" y="36920"/>
                    <a:pt x="64385" y="36919"/>
                  </a:cubicBezTo>
                  <a:close/>
                  <a:moveTo>
                    <a:pt x="62957" y="32657"/>
                  </a:moveTo>
                  <a:cubicBezTo>
                    <a:pt x="64288" y="34226"/>
                    <a:pt x="64322" y="35864"/>
                    <a:pt x="63401" y="36990"/>
                  </a:cubicBezTo>
                  <a:cubicBezTo>
                    <a:pt x="63162" y="36888"/>
                    <a:pt x="62923" y="36717"/>
                    <a:pt x="62650" y="36615"/>
                  </a:cubicBezTo>
                  <a:cubicBezTo>
                    <a:pt x="61490" y="36137"/>
                    <a:pt x="60330" y="35625"/>
                    <a:pt x="59135" y="35148"/>
                  </a:cubicBezTo>
                  <a:cubicBezTo>
                    <a:pt x="58794" y="35011"/>
                    <a:pt x="58521" y="34875"/>
                    <a:pt x="58555" y="34465"/>
                  </a:cubicBezTo>
                  <a:cubicBezTo>
                    <a:pt x="58555" y="34295"/>
                    <a:pt x="58419" y="34158"/>
                    <a:pt x="58317" y="33988"/>
                  </a:cubicBezTo>
                  <a:cubicBezTo>
                    <a:pt x="58214" y="33919"/>
                    <a:pt x="58112" y="33817"/>
                    <a:pt x="58009" y="33715"/>
                  </a:cubicBezTo>
                  <a:lnTo>
                    <a:pt x="62957" y="32657"/>
                  </a:lnTo>
                  <a:close/>
                  <a:moveTo>
                    <a:pt x="58658" y="35489"/>
                  </a:moveTo>
                  <a:lnTo>
                    <a:pt x="63094" y="37366"/>
                  </a:lnTo>
                  <a:cubicBezTo>
                    <a:pt x="62343" y="38321"/>
                    <a:pt x="61285" y="38765"/>
                    <a:pt x="60227" y="39311"/>
                  </a:cubicBezTo>
                  <a:cubicBezTo>
                    <a:pt x="59408" y="38185"/>
                    <a:pt x="58862" y="36854"/>
                    <a:pt x="58658" y="35489"/>
                  </a:cubicBezTo>
                  <a:close/>
                  <a:moveTo>
                    <a:pt x="84830" y="31497"/>
                  </a:moveTo>
                  <a:cubicBezTo>
                    <a:pt x="84864" y="31770"/>
                    <a:pt x="84864" y="32008"/>
                    <a:pt x="84864" y="32247"/>
                  </a:cubicBezTo>
                  <a:cubicBezTo>
                    <a:pt x="84421" y="35387"/>
                    <a:pt x="82783" y="38253"/>
                    <a:pt x="80292" y="40232"/>
                  </a:cubicBezTo>
                  <a:cubicBezTo>
                    <a:pt x="79029" y="41256"/>
                    <a:pt x="77664" y="42109"/>
                    <a:pt x="76231" y="42791"/>
                  </a:cubicBezTo>
                  <a:cubicBezTo>
                    <a:pt x="75344" y="43235"/>
                    <a:pt x="74423" y="43610"/>
                    <a:pt x="73535" y="44020"/>
                  </a:cubicBezTo>
                  <a:cubicBezTo>
                    <a:pt x="73302" y="44136"/>
                    <a:pt x="73037" y="44189"/>
                    <a:pt x="72784" y="44189"/>
                  </a:cubicBezTo>
                  <a:cubicBezTo>
                    <a:pt x="72666" y="44189"/>
                    <a:pt x="72551" y="44178"/>
                    <a:pt x="72443" y="44156"/>
                  </a:cubicBezTo>
                  <a:cubicBezTo>
                    <a:pt x="70737" y="43849"/>
                    <a:pt x="69065" y="43474"/>
                    <a:pt x="67427" y="42996"/>
                  </a:cubicBezTo>
                  <a:cubicBezTo>
                    <a:pt x="66062" y="42552"/>
                    <a:pt x="64766" y="42006"/>
                    <a:pt x="63503" y="41324"/>
                  </a:cubicBezTo>
                  <a:cubicBezTo>
                    <a:pt x="62753" y="40915"/>
                    <a:pt x="61934" y="40471"/>
                    <a:pt x="61183" y="40061"/>
                  </a:cubicBezTo>
                  <a:cubicBezTo>
                    <a:pt x="61012" y="39959"/>
                    <a:pt x="60876" y="39857"/>
                    <a:pt x="60671" y="39720"/>
                  </a:cubicBezTo>
                  <a:cubicBezTo>
                    <a:pt x="60773" y="39652"/>
                    <a:pt x="60876" y="39584"/>
                    <a:pt x="60978" y="39550"/>
                  </a:cubicBezTo>
                  <a:cubicBezTo>
                    <a:pt x="62241" y="39038"/>
                    <a:pt x="63298" y="38185"/>
                    <a:pt x="64049" y="37059"/>
                  </a:cubicBezTo>
                  <a:cubicBezTo>
                    <a:pt x="64100" y="36982"/>
                    <a:pt x="64152" y="36886"/>
                    <a:pt x="64260" y="36886"/>
                  </a:cubicBezTo>
                  <a:cubicBezTo>
                    <a:pt x="64295" y="36886"/>
                    <a:pt x="64336" y="36896"/>
                    <a:pt x="64385" y="36919"/>
                  </a:cubicBezTo>
                  <a:lnTo>
                    <a:pt x="64385" y="36919"/>
                  </a:lnTo>
                  <a:cubicBezTo>
                    <a:pt x="64752" y="36885"/>
                    <a:pt x="65151" y="36819"/>
                    <a:pt x="65516" y="36786"/>
                  </a:cubicBezTo>
                  <a:cubicBezTo>
                    <a:pt x="68212" y="36683"/>
                    <a:pt x="70874" y="36376"/>
                    <a:pt x="73501" y="35830"/>
                  </a:cubicBezTo>
                  <a:cubicBezTo>
                    <a:pt x="76163" y="35284"/>
                    <a:pt x="78756" y="34431"/>
                    <a:pt x="81247" y="33305"/>
                  </a:cubicBezTo>
                  <a:cubicBezTo>
                    <a:pt x="82271" y="32793"/>
                    <a:pt x="83295" y="32247"/>
                    <a:pt x="84352" y="31735"/>
                  </a:cubicBezTo>
                  <a:lnTo>
                    <a:pt x="84830" y="31497"/>
                  </a:lnTo>
                  <a:close/>
                  <a:moveTo>
                    <a:pt x="10135" y="29654"/>
                  </a:moveTo>
                  <a:cubicBezTo>
                    <a:pt x="10203" y="29688"/>
                    <a:pt x="10237" y="29722"/>
                    <a:pt x="10305" y="29756"/>
                  </a:cubicBezTo>
                  <a:cubicBezTo>
                    <a:pt x="12387" y="31360"/>
                    <a:pt x="14741" y="32520"/>
                    <a:pt x="17267" y="33237"/>
                  </a:cubicBezTo>
                  <a:cubicBezTo>
                    <a:pt x="19587" y="33919"/>
                    <a:pt x="21941" y="34431"/>
                    <a:pt x="24364" y="34738"/>
                  </a:cubicBezTo>
                  <a:cubicBezTo>
                    <a:pt x="26070" y="34977"/>
                    <a:pt x="27776" y="35114"/>
                    <a:pt x="29483" y="35284"/>
                  </a:cubicBezTo>
                  <a:lnTo>
                    <a:pt x="29994" y="35352"/>
                  </a:lnTo>
                  <a:cubicBezTo>
                    <a:pt x="30438" y="36206"/>
                    <a:pt x="31086" y="36956"/>
                    <a:pt x="31871" y="37502"/>
                  </a:cubicBezTo>
                  <a:cubicBezTo>
                    <a:pt x="31393" y="38662"/>
                    <a:pt x="31120" y="39891"/>
                    <a:pt x="31018" y="41153"/>
                  </a:cubicBezTo>
                  <a:cubicBezTo>
                    <a:pt x="30916" y="41188"/>
                    <a:pt x="30813" y="41256"/>
                    <a:pt x="30711" y="41256"/>
                  </a:cubicBezTo>
                  <a:cubicBezTo>
                    <a:pt x="29380" y="41631"/>
                    <a:pt x="28049" y="41904"/>
                    <a:pt x="26684" y="42075"/>
                  </a:cubicBezTo>
                  <a:cubicBezTo>
                    <a:pt x="26514" y="42075"/>
                    <a:pt x="26343" y="42109"/>
                    <a:pt x="26173" y="42177"/>
                  </a:cubicBezTo>
                  <a:cubicBezTo>
                    <a:pt x="26036" y="42245"/>
                    <a:pt x="25968" y="42314"/>
                    <a:pt x="25934" y="42450"/>
                  </a:cubicBezTo>
                  <a:cubicBezTo>
                    <a:pt x="25934" y="42621"/>
                    <a:pt x="26070" y="42655"/>
                    <a:pt x="26241" y="42655"/>
                  </a:cubicBezTo>
                  <a:cubicBezTo>
                    <a:pt x="26684" y="42621"/>
                    <a:pt x="27060" y="42587"/>
                    <a:pt x="27469" y="42518"/>
                  </a:cubicBezTo>
                  <a:cubicBezTo>
                    <a:pt x="28459" y="42314"/>
                    <a:pt x="29414" y="42109"/>
                    <a:pt x="30404" y="41904"/>
                  </a:cubicBezTo>
                  <a:lnTo>
                    <a:pt x="30950" y="41802"/>
                  </a:lnTo>
                  <a:lnTo>
                    <a:pt x="30950" y="41802"/>
                  </a:lnTo>
                  <a:cubicBezTo>
                    <a:pt x="30984" y="42348"/>
                    <a:pt x="30882" y="42894"/>
                    <a:pt x="30711" y="43440"/>
                  </a:cubicBezTo>
                  <a:cubicBezTo>
                    <a:pt x="30677" y="43542"/>
                    <a:pt x="30574" y="43610"/>
                    <a:pt x="30438" y="43678"/>
                  </a:cubicBezTo>
                  <a:cubicBezTo>
                    <a:pt x="28971" y="44293"/>
                    <a:pt x="27435" y="44805"/>
                    <a:pt x="25900" y="45180"/>
                  </a:cubicBezTo>
                  <a:cubicBezTo>
                    <a:pt x="25558" y="45248"/>
                    <a:pt x="25217" y="45282"/>
                    <a:pt x="24842" y="45282"/>
                  </a:cubicBezTo>
                  <a:cubicBezTo>
                    <a:pt x="24739" y="45282"/>
                    <a:pt x="24603" y="45282"/>
                    <a:pt x="24535" y="45351"/>
                  </a:cubicBezTo>
                  <a:cubicBezTo>
                    <a:pt x="24460" y="45407"/>
                    <a:pt x="24364" y="45432"/>
                    <a:pt x="24264" y="45432"/>
                  </a:cubicBezTo>
                  <a:cubicBezTo>
                    <a:pt x="24183" y="45432"/>
                    <a:pt x="24100" y="45415"/>
                    <a:pt x="24023" y="45385"/>
                  </a:cubicBezTo>
                  <a:cubicBezTo>
                    <a:pt x="20303" y="44088"/>
                    <a:pt x="16891" y="42143"/>
                    <a:pt x="13888" y="39584"/>
                  </a:cubicBezTo>
                  <a:cubicBezTo>
                    <a:pt x="12319" y="38287"/>
                    <a:pt x="11056" y="36581"/>
                    <a:pt x="10271" y="34704"/>
                  </a:cubicBezTo>
                  <a:cubicBezTo>
                    <a:pt x="9725" y="33407"/>
                    <a:pt x="9555" y="31974"/>
                    <a:pt x="9794" y="30609"/>
                  </a:cubicBezTo>
                  <a:cubicBezTo>
                    <a:pt x="9862" y="30370"/>
                    <a:pt x="9930" y="30132"/>
                    <a:pt x="9998" y="29893"/>
                  </a:cubicBezTo>
                  <a:cubicBezTo>
                    <a:pt x="10032" y="29790"/>
                    <a:pt x="10067" y="29722"/>
                    <a:pt x="10135" y="29654"/>
                  </a:cubicBezTo>
                  <a:close/>
                  <a:moveTo>
                    <a:pt x="62480" y="41392"/>
                  </a:moveTo>
                  <a:lnTo>
                    <a:pt x="62480" y="41392"/>
                  </a:lnTo>
                  <a:cubicBezTo>
                    <a:pt x="62582" y="41460"/>
                    <a:pt x="62684" y="41495"/>
                    <a:pt x="62787" y="41563"/>
                  </a:cubicBezTo>
                  <a:cubicBezTo>
                    <a:pt x="65175" y="42860"/>
                    <a:pt x="67734" y="43781"/>
                    <a:pt x="70362" y="44293"/>
                  </a:cubicBezTo>
                  <a:lnTo>
                    <a:pt x="71761" y="44600"/>
                  </a:lnTo>
                  <a:lnTo>
                    <a:pt x="71795" y="44736"/>
                  </a:lnTo>
                  <a:lnTo>
                    <a:pt x="66847" y="46306"/>
                  </a:lnTo>
                  <a:cubicBezTo>
                    <a:pt x="66404" y="45282"/>
                    <a:pt x="65755" y="44361"/>
                    <a:pt x="64936" y="43610"/>
                  </a:cubicBezTo>
                  <a:cubicBezTo>
                    <a:pt x="64117" y="42860"/>
                    <a:pt x="63264" y="42177"/>
                    <a:pt x="62480" y="41392"/>
                  </a:cubicBezTo>
                  <a:close/>
                  <a:moveTo>
                    <a:pt x="30438" y="44327"/>
                  </a:moveTo>
                  <a:lnTo>
                    <a:pt x="30438" y="44327"/>
                  </a:lnTo>
                  <a:cubicBezTo>
                    <a:pt x="30063" y="45248"/>
                    <a:pt x="29585" y="46101"/>
                    <a:pt x="29005" y="46886"/>
                  </a:cubicBezTo>
                  <a:lnTo>
                    <a:pt x="25524" y="45896"/>
                  </a:lnTo>
                  <a:lnTo>
                    <a:pt x="30438" y="44327"/>
                  </a:lnTo>
                  <a:close/>
                  <a:moveTo>
                    <a:pt x="46544" y="1"/>
                  </a:moveTo>
                  <a:cubicBezTo>
                    <a:pt x="43234" y="35"/>
                    <a:pt x="40061" y="1093"/>
                    <a:pt x="37399" y="3038"/>
                  </a:cubicBezTo>
                  <a:cubicBezTo>
                    <a:pt x="35864" y="4164"/>
                    <a:pt x="34465" y="5461"/>
                    <a:pt x="33168" y="6894"/>
                  </a:cubicBezTo>
                  <a:cubicBezTo>
                    <a:pt x="31974" y="8156"/>
                    <a:pt x="30882" y="9521"/>
                    <a:pt x="29960" y="11023"/>
                  </a:cubicBezTo>
                  <a:cubicBezTo>
                    <a:pt x="29551" y="11637"/>
                    <a:pt x="29141" y="12251"/>
                    <a:pt x="28732" y="12865"/>
                  </a:cubicBezTo>
                  <a:cubicBezTo>
                    <a:pt x="28664" y="13002"/>
                    <a:pt x="28561" y="13104"/>
                    <a:pt x="28425" y="13172"/>
                  </a:cubicBezTo>
                  <a:cubicBezTo>
                    <a:pt x="27606" y="13480"/>
                    <a:pt x="26787" y="13855"/>
                    <a:pt x="26070" y="14298"/>
                  </a:cubicBezTo>
                  <a:cubicBezTo>
                    <a:pt x="25388" y="14674"/>
                    <a:pt x="24671" y="14981"/>
                    <a:pt x="23989" y="15322"/>
                  </a:cubicBezTo>
                  <a:cubicBezTo>
                    <a:pt x="20952" y="16755"/>
                    <a:pt x="18188" y="18735"/>
                    <a:pt x="15765" y="21089"/>
                  </a:cubicBezTo>
                  <a:cubicBezTo>
                    <a:pt x="14161" y="22625"/>
                    <a:pt x="12728" y="24297"/>
                    <a:pt x="11500" y="26139"/>
                  </a:cubicBezTo>
                  <a:cubicBezTo>
                    <a:pt x="11193" y="26719"/>
                    <a:pt x="10783" y="27231"/>
                    <a:pt x="10271" y="27675"/>
                  </a:cubicBezTo>
                  <a:cubicBezTo>
                    <a:pt x="10203" y="27743"/>
                    <a:pt x="10135" y="27811"/>
                    <a:pt x="10101" y="27879"/>
                  </a:cubicBezTo>
                  <a:cubicBezTo>
                    <a:pt x="10032" y="27982"/>
                    <a:pt x="9998" y="28118"/>
                    <a:pt x="10032" y="28187"/>
                  </a:cubicBezTo>
                  <a:cubicBezTo>
                    <a:pt x="10135" y="28391"/>
                    <a:pt x="10032" y="28494"/>
                    <a:pt x="9964" y="28664"/>
                  </a:cubicBezTo>
                  <a:cubicBezTo>
                    <a:pt x="9521" y="29415"/>
                    <a:pt x="9213" y="30234"/>
                    <a:pt x="9111" y="31087"/>
                  </a:cubicBezTo>
                  <a:cubicBezTo>
                    <a:pt x="8975" y="32384"/>
                    <a:pt x="9179" y="33715"/>
                    <a:pt x="9691" y="34943"/>
                  </a:cubicBezTo>
                  <a:cubicBezTo>
                    <a:pt x="10544" y="36922"/>
                    <a:pt x="11841" y="38662"/>
                    <a:pt x="13513" y="40061"/>
                  </a:cubicBezTo>
                  <a:cubicBezTo>
                    <a:pt x="16140" y="42279"/>
                    <a:pt x="19109" y="44054"/>
                    <a:pt x="22317" y="45351"/>
                  </a:cubicBezTo>
                  <a:cubicBezTo>
                    <a:pt x="24296" y="46067"/>
                    <a:pt x="26275" y="46715"/>
                    <a:pt x="28288" y="47261"/>
                  </a:cubicBezTo>
                  <a:cubicBezTo>
                    <a:pt x="28425" y="47296"/>
                    <a:pt x="28527" y="47330"/>
                    <a:pt x="28629" y="47398"/>
                  </a:cubicBezTo>
                  <a:cubicBezTo>
                    <a:pt x="28015" y="48183"/>
                    <a:pt x="27401" y="48968"/>
                    <a:pt x="26787" y="49718"/>
                  </a:cubicBezTo>
                  <a:cubicBezTo>
                    <a:pt x="25593" y="51083"/>
                    <a:pt x="24501" y="52482"/>
                    <a:pt x="23511" y="53984"/>
                  </a:cubicBezTo>
                  <a:cubicBezTo>
                    <a:pt x="22965" y="54803"/>
                    <a:pt x="22556" y="55656"/>
                    <a:pt x="22248" y="56577"/>
                  </a:cubicBezTo>
                  <a:cubicBezTo>
                    <a:pt x="21941" y="57805"/>
                    <a:pt x="21771" y="59034"/>
                    <a:pt x="21771" y="60296"/>
                  </a:cubicBezTo>
                  <a:cubicBezTo>
                    <a:pt x="21737" y="61764"/>
                    <a:pt x="21703" y="63231"/>
                    <a:pt x="21703" y="64698"/>
                  </a:cubicBezTo>
                  <a:cubicBezTo>
                    <a:pt x="21703" y="66439"/>
                    <a:pt x="20986" y="68111"/>
                    <a:pt x="19757" y="69305"/>
                  </a:cubicBezTo>
                  <a:cubicBezTo>
                    <a:pt x="19109" y="69919"/>
                    <a:pt x="18427" y="70533"/>
                    <a:pt x="17744" y="71148"/>
                  </a:cubicBezTo>
                  <a:cubicBezTo>
                    <a:pt x="16584" y="72171"/>
                    <a:pt x="15356" y="73195"/>
                    <a:pt x="14230" y="74253"/>
                  </a:cubicBezTo>
                  <a:cubicBezTo>
                    <a:pt x="12592" y="75720"/>
                    <a:pt x="11397" y="77563"/>
                    <a:pt x="10715" y="79644"/>
                  </a:cubicBezTo>
                  <a:cubicBezTo>
                    <a:pt x="10340" y="80804"/>
                    <a:pt x="9998" y="81965"/>
                    <a:pt x="9657" y="83091"/>
                  </a:cubicBezTo>
                  <a:cubicBezTo>
                    <a:pt x="9111" y="85104"/>
                    <a:pt x="8122" y="86947"/>
                    <a:pt x="6722" y="88482"/>
                  </a:cubicBezTo>
                  <a:cubicBezTo>
                    <a:pt x="6040" y="89233"/>
                    <a:pt x="5460" y="89984"/>
                    <a:pt x="4777" y="90734"/>
                  </a:cubicBezTo>
                  <a:cubicBezTo>
                    <a:pt x="3583" y="92133"/>
                    <a:pt x="2355" y="93498"/>
                    <a:pt x="1195" y="94931"/>
                  </a:cubicBezTo>
                  <a:cubicBezTo>
                    <a:pt x="785" y="95443"/>
                    <a:pt x="444" y="95989"/>
                    <a:pt x="103" y="96535"/>
                  </a:cubicBezTo>
                  <a:cubicBezTo>
                    <a:pt x="34" y="96638"/>
                    <a:pt x="0" y="96774"/>
                    <a:pt x="0" y="96911"/>
                  </a:cubicBezTo>
                  <a:cubicBezTo>
                    <a:pt x="34" y="97013"/>
                    <a:pt x="103" y="97081"/>
                    <a:pt x="171" y="97149"/>
                  </a:cubicBezTo>
                  <a:cubicBezTo>
                    <a:pt x="307" y="97149"/>
                    <a:pt x="410" y="97115"/>
                    <a:pt x="512" y="97047"/>
                  </a:cubicBezTo>
                  <a:cubicBezTo>
                    <a:pt x="546" y="97013"/>
                    <a:pt x="580" y="96945"/>
                    <a:pt x="614" y="96876"/>
                  </a:cubicBezTo>
                  <a:cubicBezTo>
                    <a:pt x="1160" y="95853"/>
                    <a:pt x="1843" y="94897"/>
                    <a:pt x="2662" y="94078"/>
                  </a:cubicBezTo>
                  <a:cubicBezTo>
                    <a:pt x="4334" y="92133"/>
                    <a:pt x="6006" y="90222"/>
                    <a:pt x="7678" y="88277"/>
                  </a:cubicBezTo>
                  <a:cubicBezTo>
                    <a:pt x="8565" y="87254"/>
                    <a:pt x="9248" y="86094"/>
                    <a:pt x="9691" y="84831"/>
                  </a:cubicBezTo>
                  <a:cubicBezTo>
                    <a:pt x="10169" y="83500"/>
                    <a:pt x="10578" y="82169"/>
                    <a:pt x="10954" y="80839"/>
                  </a:cubicBezTo>
                  <a:cubicBezTo>
                    <a:pt x="11602" y="78416"/>
                    <a:pt x="12899" y="76266"/>
                    <a:pt x="14741" y="74594"/>
                  </a:cubicBezTo>
                  <a:cubicBezTo>
                    <a:pt x="15867" y="73536"/>
                    <a:pt x="17062" y="72513"/>
                    <a:pt x="18256" y="71489"/>
                  </a:cubicBezTo>
                  <a:cubicBezTo>
                    <a:pt x="19212" y="70704"/>
                    <a:pt x="20099" y="69817"/>
                    <a:pt x="20918" y="68895"/>
                  </a:cubicBezTo>
                  <a:cubicBezTo>
                    <a:pt x="21600" y="68077"/>
                    <a:pt x="22044" y="67087"/>
                    <a:pt x="22180" y="66029"/>
                  </a:cubicBezTo>
                  <a:cubicBezTo>
                    <a:pt x="22283" y="65108"/>
                    <a:pt x="22317" y="64221"/>
                    <a:pt x="22351" y="63299"/>
                  </a:cubicBezTo>
                  <a:cubicBezTo>
                    <a:pt x="22419" y="61764"/>
                    <a:pt x="22453" y="60194"/>
                    <a:pt x="22521" y="58659"/>
                  </a:cubicBezTo>
                  <a:cubicBezTo>
                    <a:pt x="22624" y="57021"/>
                    <a:pt x="23170" y="55485"/>
                    <a:pt x="24125" y="54154"/>
                  </a:cubicBezTo>
                  <a:cubicBezTo>
                    <a:pt x="24705" y="53335"/>
                    <a:pt x="25285" y="52516"/>
                    <a:pt x="25900" y="51697"/>
                  </a:cubicBezTo>
                  <a:cubicBezTo>
                    <a:pt x="26992" y="50333"/>
                    <a:pt x="28118" y="49002"/>
                    <a:pt x="29210" y="47637"/>
                  </a:cubicBezTo>
                  <a:cubicBezTo>
                    <a:pt x="29210" y="47603"/>
                    <a:pt x="29278" y="47569"/>
                    <a:pt x="29312" y="47534"/>
                  </a:cubicBezTo>
                  <a:lnTo>
                    <a:pt x="30336" y="47773"/>
                  </a:lnTo>
                  <a:lnTo>
                    <a:pt x="30540" y="47296"/>
                  </a:lnTo>
                  <a:lnTo>
                    <a:pt x="29687" y="47023"/>
                  </a:lnTo>
                  <a:cubicBezTo>
                    <a:pt x="29687" y="46988"/>
                    <a:pt x="29687" y="46954"/>
                    <a:pt x="29687" y="46920"/>
                  </a:cubicBezTo>
                  <a:cubicBezTo>
                    <a:pt x="29721" y="46886"/>
                    <a:pt x="29756" y="46818"/>
                    <a:pt x="29790" y="46750"/>
                  </a:cubicBezTo>
                  <a:cubicBezTo>
                    <a:pt x="30984" y="45043"/>
                    <a:pt x="31666" y="42996"/>
                    <a:pt x="31666" y="40880"/>
                  </a:cubicBezTo>
                  <a:cubicBezTo>
                    <a:pt x="31701" y="39857"/>
                    <a:pt x="31905" y="38833"/>
                    <a:pt x="32315" y="37878"/>
                  </a:cubicBezTo>
                  <a:lnTo>
                    <a:pt x="32690" y="37946"/>
                  </a:lnTo>
                  <a:lnTo>
                    <a:pt x="32895" y="37536"/>
                  </a:lnTo>
                  <a:lnTo>
                    <a:pt x="32622" y="37263"/>
                  </a:lnTo>
                  <a:cubicBezTo>
                    <a:pt x="32622" y="37229"/>
                    <a:pt x="32622" y="37195"/>
                    <a:pt x="32622" y="37161"/>
                  </a:cubicBezTo>
                  <a:cubicBezTo>
                    <a:pt x="32656" y="37024"/>
                    <a:pt x="32724" y="36922"/>
                    <a:pt x="32758" y="36820"/>
                  </a:cubicBezTo>
                  <a:cubicBezTo>
                    <a:pt x="33304" y="35694"/>
                    <a:pt x="34055" y="34670"/>
                    <a:pt x="34942" y="33749"/>
                  </a:cubicBezTo>
                  <a:cubicBezTo>
                    <a:pt x="35181" y="33510"/>
                    <a:pt x="35352" y="33237"/>
                    <a:pt x="35079" y="32896"/>
                  </a:cubicBezTo>
                  <a:cubicBezTo>
                    <a:pt x="35352" y="32691"/>
                    <a:pt x="35556" y="32554"/>
                    <a:pt x="35795" y="32418"/>
                  </a:cubicBezTo>
                  <a:cubicBezTo>
                    <a:pt x="36512" y="31974"/>
                    <a:pt x="37263" y="31633"/>
                    <a:pt x="38082" y="31462"/>
                  </a:cubicBezTo>
                  <a:cubicBezTo>
                    <a:pt x="38935" y="31258"/>
                    <a:pt x="39822" y="31019"/>
                    <a:pt x="40709" y="30882"/>
                  </a:cubicBezTo>
                  <a:cubicBezTo>
                    <a:pt x="41744" y="30675"/>
                    <a:pt x="42811" y="30561"/>
                    <a:pt x="43887" y="30561"/>
                  </a:cubicBezTo>
                  <a:cubicBezTo>
                    <a:pt x="44407" y="30561"/>
                    <a:pt x="44930" y="30588"/>
                    <a:pt x="45452" y="30643"/>
                  </a:cubicBezTo>
                  <a:cubicBezTo>
                    <a:pt x="45482" y="30653"/>
                    <a:pt x="45512" y="30658"/>
                    <a:pt x="45542" y="30658"/>
                  </a:cubicBezTo>
                  <a:cubicBezTo>
                    <a:pt x="45614" y="30658"/>
                    <a:pt x="45687" y="30633"/>
                    <a:pt x="45759" y="30609"/>
                  </a:cubicBezTo>
                  <a:cubicBezTo>
                    <a:pt x="45882" y="30536"/>
                    <a:pt x="46005" y="30480"/>
                    <a:pt x="46141" y="30480"/>
                  </a:cubicBezTo>
                  <a:cubicBezTo>
                    <a:pt x="46194" y="30480"/>
                    <a:pt x="46248" y="30488"/>
                    <a:pt x="46305" y="30507"/>
                  </a:cubicBezTo>
                  <a:cubicBezTo>
                    <a:pt x="46988" y="30575"/>
                    <a:pt x="47704" y="30643"/>
                    <a:pt x="48387" y="30746"/>
                  </a:cubicBezTo>
                  <a:cubicBezTo>
                    <a:pt x="50707" y="31053"/>
                    <a:pt x="52993" y="31633"/>
                    <a:pt x="55211" y="32486"/>
                  </a:cubicBezTo>
                  <a:cubicBezTo>
                    <a:pt x="55757" y="32725"/>
                    <a:pt x="56303" y="32998"/>
                    <a:pt x="56781" y="33305"/>
                  </a:cubicBezTo>
                  <a:cubicBezTo>
                    <a:pt x="57088" y="33510"/>
                    <a:pt x="57361" y="33749"/>
                    <a:pt x="57566" y="34022"/>
                  </a:cubicBezTo>
                  <a:cubicBezTo>
                    <a:pt x="58078" y="34636"/>
                    <a:pt x="57975" y="35148"/>
                    <a:pt x="57327" y="35591"/>
                  </a:cubicBezTo>
                  <a:cubicBezTo>
                    <a:pt x="57156" y="35694"/>
                    <a:pt x="56952" y="35796"/>
                    <a:pt x="56747" y="35933"/>
                  </a:cubicBezTo>
                  <a:lnTo>
                    <a:pt x="57088" y="36342"/>
                  </a:lnTo>
                  <a:cubicBezTo>
                    <a:pt x="57293" y="36240"/>
                    <a:pt x="57463" y="36171"/>
                    <a:pt x="57634" y="36069"/>
                  </a:cubicBezTo>
                  <a:cubicBezTo>
                    <a:pt x="57771" y="35967"/>
                    <a:pt x="57941" y="35864"/>
                    <a:pt x="58112" y="35728"/>
                  </a:cubicBezTo>
                  <a:cubicBezTo>
                    <a:pt x="58146" y="35830"/>
                    <a:pt x="58180" y="35898"/>
                    <a:pt x="58180" y="35967"/>
                  </a:cubicBezTo>
                  <a:cubicBezTo>
                    <a:pt x="58590" y="38151"/>
                    <a:pt x="59784" y="40096"/>
                    <a:pt x="61524" y="41426"/>
                  </a:cubicBezTo>
                  <a:cubicBezTo>
                    <a:pt x="62343" y="42075"/>
                    <a:pt x="63128" y="42723"/>
                    <a:pt x="63913" y="43406"/>
                  </a:cubicBezTo>
                  <a:cubicBezTo>
                    <a:pt x="64902" y="44190"/>
                    <a:pt x="65687" y="45214"/>
                    <a:pt x="66233" y="46340"/>
                  </a:cubicBezTo>
                  <a:cubicBezTo>
                    <a:pt x="66028" y="46579"/>
                    <a:pt x="66028" y="46818"/>
                    <a:pt x="66199" y="46988"/>
                  </a:cubicBezTo>
                  <a:lnTo>
                    <a:pt x="66540" y="46988"/>
                  </a:lnTo>
                  <a:cubicBezTo>
                    <a:pt x="66574" y="47091"/>
                    <a:pt x="66643" y="47227"/>
                    <a:pt x="66677" y="47330"/>
                  </a:cubicBezTo>
                  <a:cubicBezTo>
                    <a:pt x="66950" y="48149"/>
                    <a:pt x="67257" y="48968"/>
                    <a:pt x="67496" y="49787"/>
                  </a:cubicBezTo>
                  <a:cubicBezTo>
                    <a:pt x="67871" y="51254"/>
                    <a:pt x="68349" y="52721"/>
                    <a:pt x="68895" y="54154"/>
                  </a:cubicBezTo>
                  <a:cubicBezTo>
                    <a:pt x="69441" y="55417"/>
                    <a:pt x="70225" y="56543"/>
                    <a:pt x="71249" y="57464"/>
                  </a:cubicBezTo>
                  <a:cubicBezTo>
                    <a:pt x="73365" y="59409"/>
                    <a:pt x="74969" y="61900"/>
                    <a:pt x="75890" y="64664"/>
                  </a:cubicBezTo>
                  <a:cubicBezTo>
                    <a:pt x="76333" y="65927"/>
                    <a:pt x="76675" y="67223"/>
                    <a:pt x="77016" y="68486"/>
                  </a:cubicBezTo>
                  <a:cubicBezTo>
                    <a:pt x="77425" y="70056"/>
                    <a:pt x="77971" y="71591"/>
                    <a:pt x="78654" y="73024"/>
                  </a:cubicBezTo>
                  <a:cubicBezTo>
                    <a:pt x="79268" y="74321"/>
                    <a:pt x="80189" y="75481"/>
                    <a:pt x="81350" y="76334"/>
                  </a:cubicBezTo>
                  <a:cubicBezTo>
                    <a:pt x="82134" y="76880"/>
                    <a:pt x="82919" y="77358"/>
                    <a:pt x="83772" y="77802"/>
                  </a:cubicBezTo>
                  <a:cubicBezTo>
                    <a:pt x="84694" y="78348"/>
                    <a:pt x="85683" y="78825"/>
                    <a:pt x="86639" y="79371"/>
                  </a:cubicBezTo>
                  <a:cubicBezTo>
                    <a:pt x="87696" y="79951"/>
                    <a:pt x="88550" y="80839"/>
                    <a:pt x="89130" y="81896"/>
                  </a:cubicBezTo>
                  <a:cubicBezTo>
                    <a:pt x="89607" y="82715"/>
                    <a:pt x="89949" y="83568"/>
                    <a:pt x="90222" y="84490"/>
                  </a:cubicBezTo>
                  <a:cubicBezTo>
                    <a:pt x="90563" y="85616"/>
                    <a:pt x="90870" y="86742"/>
                    <a:pt x="91245" y="87902"/>
                  </a:cubicBezTo>
                  <a:cubicBezTo>
                    <a:pt x="91962" y="90359"/>
                    <a:pt x="93497" y="92509"/>
                    <a:pt x="95545" y="94044"/>
                  </a:cubicBezTo>
                  <a:cubicBezTo>
                    <a:pt x="95954" y="94385"/>
                    <a:pt x="96364" y="94761"/>
                    <a:pt x="96773" y="95136"/>
                  </a:cubicBezTo>
                  <a:cubicBezTo>
                    <a:pt x="97319" y="95716"/>
                    <a:pt x="97797" y="96330"/>
                    <a:pt x="98240" y="97013"/>
                  </a:cubicBezTo>
                  <a:cubicBezTo>
                    <a:pt x="98377" y="96876"/>
                    <a:pt x="98513" y="96740"/>
                    <a:pt x="98684" y="96603"/>
                  </a:cubicBezTo>
                  <a:cubicBezTo>
                    <a:pt x="97967" y="95477"/>
                    <a:pt x="97046" y="94454"/>
                    <a:pt x="95988" y="93635"/>
                  </a:cubicBezTo>
                  <a:cubicBezTo>
                    <a:pt x="95681" y="93396"/>
                    <a:pt x="95374" y="93123"/>
                    <a:pt x="95067" y="92884"/>
                  </a:cubicBezTo>
                  <a:cubicBezTo>
                    <a:pt x="94112" y="92031"/>
                    <a:pt x="93293" y="91007"/>
                    <a:pt x="92713" y="89847"/>
                  </a:cubicBezTo>
                  <a:cubicBezTo>
                    <a:pt x="92235" y="88857"/>
                    <a:pt x="91825" y="87834"/>
                    <a:pt x="91518" y="86776"/>
                  </a:cubicBezTo>
                  <a:cubicBezTo>
                    <a:pt x="91143" y="85582"/>
                    <a:pt x="90836" y="84387"/>
                    <a:pt x="90426" y="83227"/>
                  </a:cubicBezTo>
                  <a:cubicBezTo>
                    <a:pt x="89744" y="81146"/>
                    <a:pt x="88242" y="79440"/>
                    <a:pt x="86297" y="78484"/>
                  </a:cubicBezTo>
                  <a:cubicBezTo>
                    <a:pt x="85751" y="78211"/>
                    <a:pt x="85240" y="77904"/>
                    <a:pt x="84728" y="77631"/>
                  </a:cubicBezTo>
                  <a:lnTo>
                    <a:pt x="83124" y="76812"/>
                  </a:lnTo>
                  <a:cubicBezTo>
                    <a:pt x="81588" y="76027"/>
                    <a:pt x="80292" y="74765"/>
                    <a:pt x="79473" y="73263"/>
                  </a:cubicBezTo>
                  <a:cubicBezTo>
                    <a:pt x="79132" y="72615"/>
                    <a:pt x="78824" y="71932"/>
                    <a:pt x="78551" y="71250"/>
                  </a:cubicBezTo>
                  <a:cubicBezTo>
                    <a:pt x="78006" y="69578"/>
                    <a:pt x="77494" y="67906"/>
                    <a:pt x="77050" y="66234"/>
                  </a:cubicBezTo>
                  <a:cubicBezTo>
                    <a:pt x="76129" y="62617"/>
                    <a:pt x="74184" y="59341"/>
                    <a:pt x="71420" y="56850"/>
                  </a:cubicBezTo>
                  <a:cubicBezTo>
                    <a:pt x="70635" y="56168"/>
                    <a:pt x="70021" y="55280"/>
                    <a:pt x="69645" y="54325"/>
                  </a:cubicBezTo>
                  <a:cubicBezTo>
                    <a:pt x="69270" y="53506"/>
                    <a:pt x="68963" y="52653"/>
                    <a:pt x="68690" y="51800"/>
                  </a:cubicBezTo>
                  <a:cubicBezTo>
                    <a:pt x="68144" y="50196"/>
                    <a:pt x="67666" y="48558"/>
                    <a:pt x="67154" y="46954"/>
                  </a:cubicBezTo>
                  <a:cubicBezTo>
                    <a:pt x="67154" y="46886"/>
                    <a:pt x="67154" y="46818"/>
                    <a:pt x="67154" y="46784"/>
                  </a:cubicBezTo>
                  <a:lnTo>
                    <a:pt x="67734" y="46579"/>
                  </a:lnTo>
                  <a:lnTo>
                    <a:pt x="72409" y="45078"/>
                  </a:lnTo>
                  <a:cubicBezTo>
                    <a:pt x="72716" y="44907"/>
                    <a:pt x="73024" y="44839"/>
                    <a:pt x="73365" y="44839"/>
                  </a:cubicBezTo>
                  <a:cubicBezTo>
                    <a:pt x="73433" y="44839"/>
                    <a:pt x="73501" y="44770"/>
                    <a:pt x="73570" y="44736"/>
                  </a:cubicBezTo>
                  <a:cubicBezTo>
                    <a:pt x="73740" y="44600"/>
                    <a:pt x="73945" y="44497"/>
                    <a:pt x="74150" y="44395"/>
                  </a:cubicBezTo>
                  <a:cubicBezTo>
                    <a:pt x="74934" y="44020"/>
                    <a:pt x="75719" y="43713"/>
                    <a:pt x="76470" y="43337"/>
                  </a:cubicBezTo>
                  <a:cubicBezTo>
                    <a:pt x="77903" y="42621"/>
                    <a:pt x="79268" y="41802"/>
                    <a:pt x="80531" y="40812"/>
                  </a:cubicBezTo>
                  <a:cubicBezTo>
                    <a:pt x="83090" y="38799"/>
                    <a:pt x="84830" y="35898"/>
                    <a:pt x="85376" y="32691"/>
                  </a:cubicBezTo>
                  <a:cubicBezTo>
                    <a:pt x="85478" y="32213"/>
                    <a:pt x="85444" y="31701"/>
                    <a:pt x="85308" y="31258"/>
                  </a:cubicBezTo>
                  <a:cubicBezTo>
                    <a:pt x="84864" y="29859"/>
                    <a:pt x="84284" y="28528"/>
                    <a:pt x="83533" y="27265"/>
                  </a:cubicBezTo>
                  <a:cubicBezTo>
                    <a:pt x="82783" y="26003"/>
                    <a:pt x="81964" y="24774"/>
                    <a:pt x="81042" y="23614"/>
                  </a:cubicBezTo>
                  <a:cubicBezTo>
                    <a:pt x="79268" y="21328"/>
                    <a:pt x="77289" y="19246"/>
                    <a:pt x="74866" y="17677"/>
                  </a:cubicBezTo>
                  <a:cubicBezTo>
                    <a:pt x="73706" y="16926"/>
                    <a:pt x="72512" y="16278"/>
                    <a:pt x="71352" y="15561"/>
                  </a:cubicBezTo>
                  <a:cubicBezTo>
                    <a:pt x="70396" y="14981"/>
                    <a:pt x="69372" y="14503"/>
                    <a:pt x="68315" y="14162"/>
                  </a:cubicBezTo>
                  <a:cubicBezTo>
                    <a:pt x="68042" y="14060"/>
                    <a:pt x="67769" y="13957"/>
                    <a:pt x="67461" y="13855"/>
                  </a:cubicBezTo>
                  <a:cubicBezTo>
                    <a:pt x="67427" y="13480"/>
                    <a:pt x="67393" y="13138"/>
                    <a:pt x="67393" y="12797"/>
                  </a:cubicBezTo>
                  <a:cubicBezTo>
                    <a:pt x="67325" y="11569"/>
                    <a:pt x="67018" y="10340"/>
                    <a:pt x="66506" y="9248"/>
                  </a:cubicBezTo>
                  <a:cubicBezTo>
                    <a:pt x="65414" y="7099"/>
                    <a:pt x="63776" y="5324"/>
                    <a:pt x="61729" y="4096"/>
                  </a:cubicBezTo>
                  <a:cubicBezTo>
                    <a:pt x="60432" y="3311"/>
                    <a:pt x="59135" y="2628"/>
                    <a:pt x="57805" y="2014"/>
                  </a:cubicBezTo>
                  <a:cubicBezTo>
                    <a:pt x="55348" y="854"/>
                    <a:pt x="52686" y="172"/>
                    <a:pt x="49991" y="69"/>
                  </a:cubicBezTo>
                  <a:cubicBezTo>
                    <a:pt x="48830" y="35"/>
                    <a:pt x="47670" y="1"/>
                    <a:pt x="465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8" name="Google Shape;17218;p116"/>
            <p:cNvSpPr/>
            <p:nvPr/>
          </p:nvSpPr>
          <p:spPr>
            <a:xfrm>
              <a:off x="2134005" y="2146418"/>
              <a:ext cx="34978" cy="21624"/>
            </a:xfrm>
            <a:custGeom>
              <a:rect b="b" l="l" r="r" t="t"/>
              <a:pathLst>
                <a:path extrusionOk="0" h="1161" w="1878">
                  <a:moveTo>
                    <a:pt x="1878" y="0"/>
                  </a:moveTo>
                  <a:lnTo>
                    <a:pt x="1366" y="68"/>
                  </a:lnTo>
                  <a:lnTo>
                    <a:pt x="1366" y="512"/>
                  </a:lnTo>
                  <a:lnTo>
                    <a:pt x="1" y="649"/>
                  </a:lnTo>
                  <a:cubicBezTo>
                    <a:pt x="69" y="853"/>
                    <a:pt x="103" y="1024"/>
                    <a:pt x="171" y="1160"/>
                  </a:cubicBezTo>
                  <a:lnTo>
                    <a:pt x="1673" y="1058"/>
                  </a:lnTo>
                  <a:cubicBezTo>
                    <a:pt x="1741" y="717"/>
                    <a:pt x="1809" y="376"/>
                    <a:pt x="1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9" name="Google Shape;17219;p116"/>
            <p:cNvSpPr/>
            <p:nvPr/>
          </p:nvSpPr>
          <p:spPr>
            <a:xfrm>
              <a:off x="1874092" y="2138149"/>
              <a:ext cx="39429" cy="19724"/>
            </a:xfrm>
            <a:custGeom>
              <a:rect b="b" l="l" r="r" t="t"/>
              <a:pathLst>
                <a:path extrusionOk="0" h="1059" w="2117">
                  <a:moveTo>
                    <a:pt x="171" y="1"/>
                  </a:moveTo>
                  <a:cubicBezTo>
                    <a:pt x="137" y="69"/>
                    <a:pt x="69" y="137"/>
                    <a:pt x="35" y="205"/>
                  </a:cubicBezTo>
                  <a:cubicBezTo>
                    <a:pt x="35" y="274"/>
                    <a:pt x="0" y="342"/>
                    <a:pt x="0" y="444"/>
                  </a:cubicBezTo>
                  <a:lnTo>
                    <a:pt x="2082" y="1058"/>
                  </a:lnTo>
                  <a:cubicBezTo>
                    <a:pt x="2116" y="820"/>
                    <a:pt x="2116" y="683"/>
                    <a:pt x="2116" y="581"/>
                  </a:cubicBezTo>
                  <a:cubicBezTo>
                    <a:pt x="1434" y="444"/>
                    <a:pt x="888" y="35"/>
                    <a:pt x="1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0" name="Google Shape;17220;p116"/>
            <p:cNvSpPr/>
            <p:nvPr/>
          </p:nvSpPr>
          <p:spPr>
            <a:xfrm>
              <a:off x="2050124" y="2159604"/>
              <a:ext cx="32426" cy="11603"/>
            </a:xfrm>
            <a:custGeom>
              <a:rect b="b" l="l" r="r" t="t"/>
              <a:pathLst>
                <a:path extrusionOk="0" h="623" w="1741">
                  <a:moveTo>
                    <a:pt x="854" y="0"/>
                  </a:moveTo>
                  <a:cubicBezTo>
                    <a:pt x="564" y="0"/>
                    <a:pt x="274" y="60"/>
                    <a:pt x="1" y="179"/>
                  </a:cubicBezTo>
                  <a:lnTo>
                    <a:pt x="1" y="623"/>
                  </a:lnTo>
                  <a:lnTo>
                    <a:pt x="1741" y="623"/>
                  </a:lnTo>
                  <a:cubicBezTo>
                    <a:pt x="1741" y="384"/>
                    <a:pt x="1707" y="248"/>
                    <a:pt x="1707" y="179"/>
                  </a:cubicBezTo>
                  <a:cubicBezTo>
                    <a:pt x="1434" y="60"/>
                    <a:pt x="1144" y="0"/>
                    <a:pt x="8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1" name="Google Shape;17221;p116"/>
            <p:cNvSpPr/>
            <p:nvPr/>
          </p:nvSpPr>
          <p:spPr>
            <a:xfrm>
              <a:off x="1825800" y="2123529"/>
              <a:ext cx="36244" cy="19091"/>
            </a:xfrm>
            <a:custGeom>
              <a:rect b="b" l="l" r="r" t="t"/>
              <a:pathLst>
                <a:path extrusionOk="0" h="1025" w="1946">
                  <a:moveTo>
                    <a:pt x="307" y="1"/>
                  </a:moveTo>
                  <a:lnTo>
                    <a:pt x="0" y="478"/>
                  </a:lnTo>
                  <a:lnTo>
                    <a:pt x="1672" y="1024"/>
                  </a:lnTo>
                  <a:cubicBezTo>
                    <a:pt x="1775" y="854"/>
                    <a:pt x="1843" y="717"/>
                    <a:pt x="1945" y="547"/>
                  </a:cubicBezTo>
                  <a:lnTo>
                    <a:pt x="3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2" name="Google Shape;17222;p116"/>
            <p:cNvSpPr/>
            <p:nvPr/>
          </p:nvSpPr>
          <p:spPr>
            <a:xfrm>
              <a:off x="2195016" y="2076504"/>
              <a:ext cx="32426" cy="23542"/>
            </a:xfrm>
            <a:custGeom>
              <a:rect b="b" l="l" r="r" t="t"/>
              <a:pathLst>
                <a:path extrusionOk="0" h="1264" w="1741">
                  <a:moveTo>
                    <a:pt x="922" y="1"/>
                  </a:moveTo>
                  <a:lnTo>
                    <a:pt x="1" y="205"/>
                  </a:lnTo>
                  <a:lnTo>
                    <a:pt x="205" y="683"/>
                  </a:lnTo>
                  <a:lnTo>
                    <a:pt x="922" y="581"/>
                  </a:lnTo>
                  <a:cubicBezTo>
                    <a:pt x="990" y="888"/>
                    <a:pt x="1195" y="1127"/>
                    <a:pt x="1502" y="1263"/>
                  </a:cubicBezTo>
                  <a:lnTo>
                    <a:pt x="1741" y="956"/>
                  </a:lnTo>
                  <a:lnTo>
                    <a:pt x="92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3" name="Google Shape;17223;p116"/>
            <p:cNvSpPr/>
            <p:nvPr/>
          </p:nvSpPr>
          <p:spPr>
            <a:xfrm>
              <a:off x="1870274" y="2310363"/>
              <a:ext cx="33711" cy="14006"/>
            </a:xfrm>
            <a:custGeom>
              <a:rect b="b" l="l" r="r" t="t"/>
              <a:pathLst>
                <a:path extrusionOk="0" h="752" w="1810">
                  <a:moveTo>
                    <a:pt x="35" y="1"/>
                  </a:moveTo>
                  <a:cubicBezTo>
                    <a:pt x="35" y="172"/>
                    <a:pt x="1" y="308"/>
                    <a:pt x="1" y="513"/>
                  </a:cubicBezTo>
                  <a:lnTo>
                    <a:pt x="1639" y="752"/>
                  </a:lnTo>
                  <a:cubicBezTo>
                    <a:pt x="1707" y="581"/>
                    <a:pt x="1741" y="445"/>
                    <a:pt x="1809" y="240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4" name="Google Shape;17224;p116"/>
            <p:cNvSpPr/>
            <p:nvPr/>
          </p:nvSpPr>
          <p:spPr>
            <a:xfrm>
              <a:off x="1964976" y="2155301"/>
              <a:ext cx="36878" cy="13373"/>
            </a:xfrm>
            <a:custGeom>
              <a:rect b="b" l="l" r="r" t="t"/>
              <a:pathLst>
                <a:path extrusionOk="0" h="718" w="1980">
                  <a:moveTo>
                    <a:pt x="68" y="1"/>
                  </a:moveTo>
                  <a:cubicBezTo>
                    <a:pt x="34" y="172"/>
                    <a:pt x="34" y="308"/>
                    <a:pt x="0" y="513"/>
                  </a:cubicBezTo>
                  <a:lnTo>
                    <a:pt x="1877" y="718"/>
                  </a:lnTo>
                  <a:cubicBezTo>
                    <a:pt x="1911" y="581"/>
                    <a:pt x="1945" y="445"/>
                    <a:pt x="1979" y="308"/>
                  </a:cubicBezTo>
                  <a:cubicBezTo>
                    <a:pt x="1672" y="274"/>
                    <a:pt x="1331" y="274"/>
                    <a:pt x="1024" y="240"/>
                  </a:cubicBezTo>
                  <a:cubicBezTo>
                    <a:pt x="717" y="172"/>
                    <a:pt x="410" y="69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5" name="Google Shape;17225;p116"/>
            <p:cNvSpPr/>
            <p:nvPr/>
          </p:nvSpPr>
          <p:spPr>
            <a:xfrm>
              <a:off x="1789577" y="2295129"/>
              <a:ext cx="27975" cy="14621"/>
            </a:xfrm>
            <a:custGeom>
              <a:rect b="b" l="l" r="r" t="t"/>
              <a:pathLst>
                <a:path extrusionOk="0" h="785" w="1502">
                  <a:moveTo>
                    <a:pt x="205" y="0"/>
                  </a:moveTo>
                  <a:lnTo>
                    <a:pt x="0" y="512"/>
                  </a:lnTo>
                  <a:lnTo>
                    <a:pt x="1399" y="785"/>
                  </a:lnTo>
                  <a:cubicBezTo>
                    <a:pt x="1433" y="580"/>
                    <a:pt x="1467" y="444"/>
                    <a:pt x="1502" y="273"/>
                  </a:cubicBezTo>
                  <a:lnTo>
                    <a:pt x="20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6" name="Google Shape;17226;p116"/>
            <p:cNvSpPr/>
            <p:nvPr/>
          </p:nvSpPr>
          <p:spPr>
            <a:xfrm>
              <a:off x="1831518" y="2303379"/>
              <a:ext cx="23523" cy="14006"/>
            </a:xfrm>
            <a:custGeom>
              <a:rect b="b" l="l" r="r" t="t"/>
              <a:pathLst>
                <a:path extrusionOk="0" h="752" w="1263">
                  <a:moveTo>
                    <a:pt x="137" y="1"/>
                  </a:moveTo>
                  <a:cubicBezTo>
                    <a:pt x="68" y="171"/>
                    <a:pt x="34" y="308"/>
                    <a:pt x="0" y="512"/>
                  </a:cubicBezTo>
                  <a:lnTo>
                    <a:pt x="1195" y="751"/>
                  </a:lnTo>
                  <a:cubicBezTo>
                    <a:pt x="1229" y="547"/>
                    <a:pt x="1229" y="410"/>
                    <a:pt x="1263" y="205"/>
                  </a:cubicBezTo>
                  <a:lnTo>
                    <a:pt x="1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7" name="Google Shape;17227;p116"/>
            <p:cNvSpPr/>
            <p:nvPr/>
          </p:nvSpPr>
          <p:spPr>
            <a:xfrm>
              <a:off x="2210269" y="2147684"/>
              <a:ext cx="24808" cy="13373"/>
            </a:xfrm>
            <a:custGeom>
              <a:rect b="b" l="l" r="r" t="t"/>
              <a:pathLst>
                <a:path extrusionOk="0" h="718" w="1332">
                  <a:moveTo>
                    <a:pt x="1161" y="0"/>
                  </a:moveTo>
                  <a:lnTo>
                    <a:pt x="1" y="171"/>
                  </a:lnTo>
                  <a:cubicBezTo>
                    <a:pt x="69" y="376"/>
                    <a:pt x="103" y="512"/>
                    <a:pt x="171" y="717"/>
                  </a:cubicBezTo>
                  <a:lnTo>
                    <a:pt x="1331" y="512"/>
                  </a:lnTo>
                  <a:cubicBezTo>
                    <a:pt x="1263" y="308"/>
                    <a:pt x="1229" y="171"/>
                    <a:pt x="1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8" name="Google Shape;17228;p116"/>
            <p:cNvSpPr/>
            <p:nvPr/>
          </p:nvSpPr>
          <p:spPr>
            <a:xfrm>
              <a:off x="1751436" y="2286227"/>
              <a:ext cx="25442" cy="14639"/>
            </a:xfrm>
            <a:custGeom>
              <a:rect b="b" l="l" r="r" t="t"/>
              <a:pathLst>
                <a:path extrusionOk="0" h="786" w="1366">
                  <a:moveTo>
                    <a:pt x="171" y="0"/>
                  </a:moveTo>
                  <a:lnTo>
                    <a:pt x="1" y="512"/>
                  </a:lnTo>
                  <a:lnTo>
                    <a:pt x="1195" y="785"/>
                  </a:lnTo>
                  <a:lnTo>
                    <a:pt x="1366" y="273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9" name="Google Shape;17229;p116"/>
            <p:cNvSpPr/>
            <p:nvPr/>
          </p:nvSpPr>
          <p:spPr>
            <a:xfrm>
              <a:off x="2006283" y="2322450"/>
              <a:ext cx="23523" cy="10188"/>
            </a:xfrm>
            <a:custGeom>
              <a:rect b="b" l="l" r="r" t="t"/>
              <a:pathLst>
                <a:path extrusionOk="0" h="547" w="1263">
                  <a:moveTo>
                    <a:pt x="0" y="0"/>
                  </a:moveTo>
                  <a:cubicBezTo>
                    <a:pt x="34" y="205"/>
                    <a:pt x="68" y="342"/>
                    <a:pt x="68" y="478"/>
                  </a:cubicBezTo>
                  <a:lnTo>
                    <a:pt x="1263" y="546"/>
                  </a:lnTo>
                  <a:lnTo>
                    <a:pt x="1263" y="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0" name="Google Shape;17230;p116"/>
            <p:cNvSpPr/>
            <p:nvPr/>
          </p:nvSpPr>
          <p:spPr>
            <a:xfrm>
              <a:off x="2053308" y="2091757"/>
              <a:ext cx="25442" cy="8288"/>
            </a:xfrm>
            <a:custGeom>
              <a:rect b="b" l="l" r="r" t="t"/>
              <a:pathLst>
                <a:path extrusionOk="0" h="445" w="1366">
                  <a:moveTo>
                    <a:pt x="0" y="1"/>
                  </a:moveTo>
                  <a:cubicBezTo>
                    <a:pt x="0" y="137"/>
                    <a:pt x="0" y="239"/>
                    <a:pt x="0" y="376"/>
                  </a:cubicBezTo>
                  <a:lnTo>
                    <a:pt x="1365" y="444"/>
                  </a:lnTo>
                  <a:cubicBezTo>
                    <a:pt x="1331" y="308"/>
                    <a:pt x="1331" y="137"/>
                    <a:pt x="1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1" name="Google Shape;17231;p116"/>
            <p:cNvSpPr/>
            <p:nvPr/>
          </p:nvSpPr>
          <p:spPr>
            <a:xfrm>
              <a:off x="1792743" y="2108910"/>
              <a:ext cx="23542" cy="17191"/>
            </a:xfrm>
            <a:custGeom>
              <a:rect b="b" l="l" r="r" t="t"/>
              <a:pathLst>
                <a:path extrusionOk="0" h="923" w="1264">
                  <a:moveTo>
                    <a:pt x="240" y="1"/>
                  </a:moveTo>
                  <a:cubicBezTo>
                    <a:pt x="137" y="172"/>
                    <a:pt x="69" y="308"/>
                    <a:pt x="1" y="479"/>
                  </a:cubicBezTo>
                  <a:lnTo>
                    <a:pt x="956" y="922"/>
                  </a:lnTo>
                  <a:lnTo>
                    <a:pt x="1263" y="479"/>
                  </a:lnTo>
                  <a:lnTo>
                    <a:pt x="24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2" name="Google Shape;17232;p116"/>
            <p:cNvSpPr/>
            <p:nvPr/>
          </p:nvSpPr>
          <p:spPr>
            <a:xfrm>
              <a:off x="2113035" y="2319265"/>
              <a:ext cx="21624" cy="11454"/>
            </a:xfrm>
            <a:custGeom>
              <a:rect b="b" l="l" r="r" t="t"/>
              <a:pathLst>
                <a:path extrusionOk="0" h="615" w="1161">
                  <a:moveTo>
                    <a:pt x="1127" y="1"/>
                  </a:moveTo>
                  <a:lnTo>
                    <a:pt x="1" y="103"/>
                  </a:lnTo>
                  <a:lnTo>
                    <a:pt x="137" y="615"/>
                  </a:lnTo>
                  <a:lnTo>
                    <a:pt x="1161" y="513"/>
                  </a:lnTo>
                  <a:cubicBezTo>
                    <a:pt x="1161" y="342"/>
                    <a:pt x="1127" y="205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3" name="Google Shape;17233;p116"/>
            <p:cNvSpPr/>
            <p:nvPr/>
          </p:nvSpPr>
          <p:spPr>
            <a:xfrm>
              <a:off x="2213454" y="2306564"/>
              <a:ext cx="22890" cy="13354"/>
            </a:xfrm>
            <a:custGeom>
              <a:rect b="b" l="l" r="r" t="t"/>
              <a:pathLst>
                <a:path extrusionOk="0" h="717" w="1229">
                  <a:moveTo>
                    <a:pt x="1092" y="0"/>
                  </a:moveTo>
                  <a:lnTo>
                    <a:pt x="0" y="205"/>
                  </a:lnTo>
                  <a:cubicBezTo>
                    <a:pt x="68" y="376"/>
                    <a:pt x="103" y="546"/>
                    <a:pt x="137" y="717"/>
                  </a:cubicBezTo>
                  <a:lnTo>
                    <a:pt x="1229" y="546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4" name="Google Shape;17234;p116"/>
            <p:cNvSpPr/>
            <p:nvPr/>
          </p:nvSpPr>
          <p:spPr>
            <a:xfrm>
              <a:off x="2097782" y="2159753"/>
              <a:ext cx="22276" cy="10821"/>
            </a:xfrm>
            <a:custGeom>
              <a:rect b="b" l="l" r="r" t="t"/>
              <a:pathLst>
                <a:path extrusionOk="0" h="581" w="1196">
                  <a:moveTo>
                    <a:pt x="1059" y="1"/>
                  </a:moveTo>
                  <a:lnTo>
                    <a:pt x="1" y="35"/>
                  </a:lnTo>
                  <a:cubicBezTo>
                    <a:pt x="35" y="240"/>
                    <a:pt x="35" y="376"/>
                    <a:pt x="69" y="581"/>
                  </a:cubicBezTo>
                  <a:lnTo>
                    <a:pt x="1195" y="513"/>
                  </a:lnTo>
                  <a:cubicBezTo>
                    <a:pt x="1161" y="308"/>
                    <a:pt x="1093" y="171"/>
                    <a:pt x="10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5" name="Google Shape;17235;p116"/>
            <p:cNvSpPr/>
            <p:nvPr/>
          </p:nvSpPr>
          <p:spPr>
            <a:xfrm>
              <a:off x="2093331" y="2089857"/>
              <a:ext cx="20990" cy="11454"/>
            </a:xfrm>
            <a:custGeom>
              <a:rect b="b" l="l" r="r" t="t"/>
              <a:pathLst>
                <a:path extrusionOk="0" h="615" w="1127">
                  <a:moveTo>
                    <a:pt x="1093" y="0"/>
                  </a:moveTo>
                  <a:lnTo>
                    <a:pt x="1" y="68"/>
                  </a:lnTo>
                  <a:cubicBezTo>
                    <a:pt x="35" y="273"/>
                    <a:pt x="35" y="410"/>
                    <a:pt x="69" y="614"/>
                  </a:cubicBezTo>
                  <a:lnTo>
                    <a:pt x="1127" y="546"/>
                  </a:lnTo>
                  <a:cubicBezTo>
                    <a:pt x="1093" y="376"/>
                    <a:pt x="1093" y="205"/>
                    <a:pt x="10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6" name="Google Shape;17236;p116"/>
            <p:cNvSpPr/>
            <p:nvPr/>
          </p:nvSpPr>
          <p:spPr>
            <a:xfrm>
              <a:off x="1929386" y="2150217"/>
              <a:ext cx="20357" cy="12740"/>
            </a:xfrm>
            <a:custGeom>
              <a:rect b="b" l="l" r="r" t="t"/>
              <a:pathLst>
                <a:path extrusionOk="0" h="684" w="1093">
                  <a:moveTo>
                    <a:pt x="103" y="1"/>
                  </a:moveTo>
                  <a:cubicBezTo>
                    <a:pt x="34" y="172"/>
                    <a:pt x="34" y="308"/>
                    <a:pt x="0" y="513"/>
                  </a:cubicBezTo>
                  <a:lnTo>
                    <a:pt x="1058" y="683"/>
                  </a:lnTo>
                  <a:lnTo>
                    <a:pt x="1092" y="137"/>
                  </a:lnTo>
                  <a:lnTo>
                    <a:pt x="1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7" name="Google Shape;17237;p116"/>
            <p:cNvSpPr/>
            <p:nvPr/>
          </p:nvSpPr>
          <p:spPr>
            <a:xfrm>
              <a:off x="1912215" y="2078422"/>
              <a:ext cx="24808" cy="11454"/>
            </a:xfrm>
            <a:custGeom>
              <a:rect b="b" l="l" r="r" t="t"/>
              <a:pathLst>
                <a:path extrusionOk="0" h="615" w="1332">
                  <a:moveTo>
                    <a:pt x="206" y="0"/>
                  </a:moveTo>
                  <a:lnTo>
                    <a:pt x="1" y="444"/>
                  </a:lnTo>
                  <a:lnTo>
                    <a:pt x="1263" y="614"/>
                  </a:lnTo>
                  <a:cubicBezTo>
                    <a:pt x="1298" y="478"/>
                    <a:pt x="1298" y="341"/>
                    <a:pt x="1332" y="205"/>
                  </a:cubicBezTo>
                  <a:lnTo>
                    <a:pt x="20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8" name="Google Shape;17238;p116"/>
            <p:cNvSpPr/>
            <p:nvPr/>
          </p:nvSpPr>
          <p:spPr>
            <a:xfrm>
              <a:off x="2078078" y="2322450"/>
              <a:ext cx="20357" cy="10411"/>
            </a:xfrm>
            <a:custGeom>
              <a:rect b="b" l="l" r="r" t="t"/>
              <a:pathLst>
                <a:path extrusionOk="0" h="559" w="1093">
                  <a:moveTo>
                    <a:pt x="991" y="0"/>
                  </a:moveTo>
                  <a:lnTo>
                    <a:pt x="1" y="34"/>
                  </a:lnTo>
                  <a:cubicBezTo>
                    <a:pt x="1" y="205"/>
                    <a:pt x="35" y="342"/>
                    <a:pt x="35" y="546"/>
                  </a:cubicBezTo>
                  <a:cubicBezTo>
                    <a:pt x="124" y="554"/>
                    <a:pt x="210" y="559"/>
                    <a:pt x="296" y="559"/>
                  </a:cubicBezTo>
                  <a:cubicBezTo>
                    <a:pt x="572" y="559"/>
                    <a:pt x="832" y="514"/>
                    <a:pt x="1093" y="410"/>
                  </a:cubicBezTo>
                  <a:lnTo>
                    <a:pt x="9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9" name="Google Shape;17239;p116"/>
            <p:cNvSpPr/>
            <p:nvPr/>
          </p:nvSpPr>
          <p:spPr>
            <a:xfrm>
              <a:off x="2160060" y="2082855"/>
              <a:ext cx="22909" cy="12106"/>
            </a:xfrm>
            <a:custGeom>
              <a:rect b="b" l="l" r="r" t="t"/>
              <a:pathLst>
                <a:path extrusionOk="0" h="650" w="1230">
                  <a:moveTo>
                    <a:pt x="1093" y="1"/>
                  </a:moveTo>
                  <a:lnTo>
                    <a:pt x="1" y="172"/>
                  </a:lnTo>
                  <a:lnTo>
                    <a:pt x="376" y="649"/>
                  </a:lnTo>
                  <a:lnTo>
                    <a:pt x="1229" y="513"/>
                  </a:lnTo>
                  <a:cubicBezTo>
                    <a:pt x="1161" y="308"/>
                    <a:pt x="1127" y="172"/>
                    <a:pt x="10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0" name="Google Shape;17240;p116"/>
            <p:cNvSpPr/>
            <p:nvPr/>
          </p:nvSpPr>
          <p:spPr>
            <a:xfrm>
              <a:off x="2278898" y="2295129"/>
              <a:ext cx="20990" cy="13354"/>
            </a:xfrm>
            <a:custGeom>
              <a:rect b="b" l="l" r="r" t="t"/>
              <a:pathLst>
                <a:path extrusionOk="0" h="717" w="1127">
                  <a:moveTo>
                    <a:pt x="922" y="0"/>
                  </a:moveTo>
                  <a:lnTo>
                    <a:pt x="1" y="205"/>
                  </a:lnTo>
                  <a:lnTo>
                    <a:pt x="137" y="717"/>
                  </a:lnTo>
                  <a:lnTo>
                    <a:pt x="1127" y="478"/>
                  </a:lnTo>
                  <a:cubicBezTo>
                    <a:pt x="1059" y="307"/>
                    <a:pt x="990" y="171"/>
                    <a:pt x="9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1" name="Google Shape;17241;p116"/>
            <p:cNvSpPr/>
            <p:nvPr/>
          </p:nvSpPr>
          <p:spPr>
            <a:xfrm>
              <a:off x="1981495" y="2088572"/>
              <a:ext cx="26001" cy="7767"/>
            </a:xfrm>
            <a:custGeom>
              <a:rect b="b" l="l" r="r" t="t"/>
              <a:pathLst>
                <a:path extrusionOk="0" h="417" w="1396">
                  <a:moveTo>
                    <a:pt x="68" y="1"/>
                  </a:moveTo>
                  <a:cubicBezTo>
                    <a:pt x="34" y="137"/>
                    <a:pt x="0" y="274"/>
                    <a:pt x="0" y="342"/>
                  </a:cubicBezTo>
                  <a:cubicBezTo>
                    <a:pt x="376" y="376"/>
                    <a:pt x="717" y="376"/>
                    <a:pt x="1092" y="410"/>
                  </a:cubicBezTo>
                  <a:cubicBezTo>
                    <a:pt x="1122" y="415"/>
                    <a:pt x="1148" y="417"/>
                    <a:pt x="1173" y="417"/>
                  </a:cubicBezTo>
                  <a:cubicBezTo>
                    <a:pt x="1346" y="417"/>
                    <a:pt x="1395" y="309"/>
                    <a:pt x="1365" y="69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2" name="Google Shape;17242;p116"/>
            <p:cNvSpPr/>
            <p:nvPr/>
          </p:nvSpPr>
          <p:spPr>
            <a:xfrm>
              <a:off x="2129554" y="2087306"/>
              <a:ext cx="18457" cy="12106"/>
            </a:xfrm>
            <a:custGeom>
              <a:rect b="b" l="l" r="r" t="t"/>
              <a:pathLst>
                <a:path extrusionOk="0" h="650" w="991">
                  <a:moveTo>
                    <a:pt x="956" y="1"/>
                  </a:moveTo>
                  <a:lnTo>
                    <a:pt x="1" y="103"/>
                  </a:lnTo>
                  <a:cubicBezTo>
                    <a:pt x="35" y="308"/>
                    <a:pt x="35" y="444"/>
                    <a:pt x="35" y="649"/>
                  </a:cubicBezTo>
                  <a:lnTo>
                    <a:pt x="990" y="547"/>
                  </a:lnTo>
                  <a:cubicBezTo>
                    <a:pt x="990" y="342"/>
                    <a:pt x="956" y="205"/>
                    <a:pt x="9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3" name="Google Shape;17243;p116"/>
            <p:cNvSpPr/>
            <p:nvPr/>
          </p:nvSpPr>
          <p:spPr>
            <a:xfrm>
              <a:off x="2149891" y="2316099"/>
              <a:ext cx="19091" cy="11454"/>
            </a:xfrm>
            <a:custGeom>
              <a:rect b="b" l="l" r="r" t="t"/>
              <a:pathLst>
                <a:path extrusionOk="0" h="615" w="1025">
                  <a:moveTo>
                    <a:pt x="922" y="0"/>
                  </a:moveTo>
                  <a:lnTo>
                    <a:pt x="1" y="102"/>
                  </a:lnTo>
                  <a:cubicBezTo>
                    <a:pt x="35" y="307"/>
                    <a:pt x="69" y="444"/>
                    <a:pt x="103" y="614"/>
                  </a:cubicBezTo>
                  <a:lnTo>
                    <a:pt x="1025" y="512"/>
                  </a:lnTo>
                  <a:cubicBezTo>
                    <a:pt x="990" y="307"/>
                    <a:pt x="956" y="171"/>
                    <a:pt x="9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4" name="Google Shape;17244;p116"/>
            <p:cNvSpPr/>
            <p:nvPr/>
          </p:nvSpPr>
          <p:spPr>
            <a:xfrm>
              <a:off x="2017085" y="2159753"/>
              <a:ext cx="16539" cy="10188"/>
            </a:xfrm>
            <a:custGeom>
              <a:rect b="b" l="l" r="r" t="t"/>
              <a:pathLst>
                <a:path extrusionOk="0" h="547" w="888">
                  <a:moveTo>
                    <a:pt x="68" y="1"/>
                  </a:moveTo>
                  <a:cubicBezTo>
                    <a:pt x="34" y="171"/>
                    <a:pt x="34" y="342"/>
                    <a:pt x="0" y="513"/>
                  </a:cubicBezTo>
                  <a:lnTo>
                    <a:pt x="887" y="547"/>
                  </a:lnTo>
                  <a:cubicBezTo>
                    <a:pt x="853" y="376"/>
                    <a:pt x="853" y="206"/>
                    <a:pt x="853" y="69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5" name="Google Shape;17245;p116"/>
            <p:cNvSpPr/>
            <p:nvPr/>
          </p:nvSpPr>
          <p:spPr>
            <a:xfrm>
              <a:off x="2311955" y="2288126"/>
              <a:ext cx="19072" cy="13373"/>
            </a:xfrm>
            <a:custGeom>
              <a:rect b="b" l="l" r="r" t="t"/>
              <a:pathLst>
                <a:path extrusionOk="0" h="718" w="1024">
                  <a:moveTo>
                    <a:pt x="853" y="1"/>
                  </a:moveTo>
                  <a:lnTo>
                    <a:pt x="0" y="205"/>
                  </a:lnTo>
                  <a:cubicBezTo>
                    <a:pt x="103" y="376"/>
                    <a:pt x="137" y="547"/>
                    <a:pt x="239" y="717"/>
                  </a:cubicBezTo>
                  <a:lnTo>
                    <a:pt x="1024" y="478"/>
                  </a:lnTo>
                  <a:cubicBezTo>
                    <a:pt x="956" y="308"/>
                    <a:pt x="922" y="171"/>
                    <a:pt x="8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6" name="Google Shape;17246;p116"/>
            <p:cNvSpPr/>
            <p:nvPr/>
          </p:nvSpPr>
          <p:spPr>
            <a:xfrm>
              <a:off x="1827067" y="2044732"/>
              <a:ext cx="20357" cy="15272"/>
            </a:xfrm>
            <a:custGeom>
              <a:rect b="b" l="l" r="r" t="t"/>
              <a:pathLst>
                <a:path extrusionOk="0" h="820" w="1093">
                  <a:moveTo>
                    <a:pt x="444" y="1"/>
                  </a:moveTo>
                  <a:lnTo>
                    <a:pt x="0" y="342"/>
                  </a:lnTo>
                  <a:lnTo>
                    <a:pt x="649" y="819"/>
                  </a:lnTo>
                  <a:lnTo>
                    <a:pt x="1092" y="478"/>
                  </a:lnTo>
                  <a:lnTo>
                    <a:pt x="44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7" name="Google Shape;17247;p116"/>
            <p:cNvSpPr/>
            <p:nvPr/>
          </p:nvSpPr>
          <p:spPr>
            <a:xfrm>
              <a:off x="2343094" y="2279876"/>
              <a:ext cx="17806" cy="13354"/>
            </a:xfrm>
            <a:custGeom>
              <a:rect b="b" l="l" r="r" t="t"/>
              <a:pathLst>
                <a:path extrusionOk="0" h="717" w="956">
                  <a:moveTo>
                    <a:pt x="785" y="0"/>
                  </a:moveTo>
                  <a:lnTo>
                    <a:pt x="0" y="205"/>
                  </a:lnTo>
                  <a:cubicBezTo>
                    <a:pt x="69" y="375"/>
                    <a:pt x="137" y="546"/>
                    <a:pt x="205" y="717"/>
                  </a:cubicBezTo>
                  <a:lnTo>
                    <a:pt x="956" y="512"/>
                  </a:lnTo>
                  <a:cubicBezTo>
                    <a:pt x="887" y="341"/>
                    <a:pt x="853" y="171"/>
                    <a:pt x="7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8" name="Google Shape;17248;p116"/>
            <p:cNvSpPr/>
            <p:nvPr/>
          </p:nvSpPr>
          <p:spPr>
            <a:xfrm>
              <a:off x="2022169" y="2091124"/>
              <a:ext cx="13987" cy="9555"/>
            </a:xfrm>
            <a:custGeom>
              <a:rect b="b" l="l" r="r" t="t"/>
              <a:pathLst>
                <a:path extrusionOk="0" h="513" w="751">
                  <a:moveTo>
                    <a:pt x="68" y="0"/>
                  </a:moveTo>
                  <a:cubicBezTo>
                    <a:pt x="34" y="171"/>
                    <a:pt x="0" y="308"/>
                    <a:pt x="0" y="478"/>
                  </a:cubicBezTo>
                  <a:lnTo>
                    <a:pt x="751" y="512"/>
                  </a:lnTo>
                  <a:cubicBezTo>
                    <a:pt x="751" y="342"/>
                    <a:pt x="751" y="205"/>
                    <a:pt x="751" y="35"/>
                  </a:cubicBezTo>
                  <a:lnTo>
                    <a:pt x="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9" name="Google Shape;17249;p116"/>
            <p:cNvSpPr/>
            <p:nvPr/>
          </p:nvSpPr>
          <p:spPr>
            <a:xfrm>
              <a:off x="1947805" y="2319898"/>
              <a:ext cx="15272" cy="9555"/>
            </a:xfrm>
            <a:custGeom>
              <a:rect b="b" l="l" r="r" t="t"/>
              <a:pathLst>
                <a:path extrusionOk="0" h="513" w="820">
                  <a:moveTo>
                    <a:pt x="1" y="1"/>
                  </a:moveTo>
                  <a:lnTo>
                    <a:pt x="1" y="1"/>
                  </a:lnTo>
                  <a:cubicBezTo>
                    <a:pt x="35" y="171"/>
                    <a:pt x="35" y="308"/>
                    <a:pt x="69" y="479"/>
                  </a:cubicBezTo>
                  <a:lnTo>
                    <a:pt x="820" y="513"/>
                  </a:lnTo>
                  <a:cubicBezTo>
                    <a:pt x="786" y="342"/>
                    <a:pt x="751" y="171"/>
                    <a:pt x="751" y="3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0" name="Google Shape;17250;p116"/>
            <p:cNvSpPr/>
            <p:nvPr/>
          </p:nvSpPr>
          <p:spPr>
            <a:xfrm>
              <a:off x="2249677" y="2302113"/>
              <a:ext cx="15906" cy="12088"/>
            </a:xfrm>
            <a:custGeom>
              <a:rect b="b" l="l" r="r" t="t"/>
              <a:pathLst>
                <a:path extrusionOk="0" h="649" w="854">
                  <a:moveTo>
                    <a:pt x="717" y="0"/>
                  </a:moveTo>
                  <a:lnTo>
                    <a:pt x="0" y="137"/>
                  </a:lnTo>
                  <a:cubicBezTo>
                    <a:pt x="34" y="307"/>
                    <a:pt x="103" y="444"/>
                    <a:pt x="137" y="649"/>
                  </a:cubicBezTo>
                  <a:lnTo>
                    <a:pt x="853" y="512"/>
                  </a:lnTo>
                  <a:cubicBezTo>
                    <a:pt x="819" y="307"/>
                    <a:pt x="785" y="171"/>
                    <a:pt x="7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1" name="Google Shape;17251;p116"/>
            <p:cNvSpPr/>
            <p:nvPr/>
          </p:nvSpPr>
          <p:spPr>
            <a:xfrm>
              <a:off x="2046306" y="2323716"/>
              <a:ext cx="16539" cy="9555"/>
            </a:xfrm>
            <a:custGeom>
              <a:rect b="b" l="l" r="r" t="t"/>
              <a:pathLst>
                <a:path extrusionOk="0" h="513" w="888">
                  <a:moveTo>
                    <a:pt x="1" y="1"/>
                  </a:moveTo>
                  <a:cubicBezTo>
                    <a:pt x="35" y="171"/>
                    <a:pt x="35" y="308"/>
                    <a:pt x="35" y="512"/>
                  </a:cubicBezTo>
                  <a:lnTo>
                    <a:pt x="888" y="512"/>
                  </a:lnTo>
                  <a:cubicBezTo>
                    <a:pt x="854" y="308"/>
                    <a:pt x="820" y="171"/>
                    <a:pt x="7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2" name="Google Shape;17252;p116"/>
            <p:cNvSpPr/>
            <p:nvPr/>
          </p:nvSpPr>
          <p:spPr>
            <a:xfrm>
              <a:off x="1951622" y="2085406"/>
              <a:ext cx="15272" cy="10188"/>
            </a:xfrm>
            <a:custGeom>
              <a:rect b="b" l="l" r="r" t="t"/>
              <a:pathLst>
                <a:path extrusionOk="0" h="547" w="820">
                  <a:moveTo>
                    <a:pt x="103" y="0"/>
                  </a:moveTo>
                  <a:cubicBezTo>
                    <a:pt x="69" y="137"/>
                    <a:pt x="35" y="273"/>
                    <a:pt x="0" y="478"/>
                  </a:cubicBezTo>
                  <a:lnTo>
                    <a:pt x="683" y="546"/>
                  </a:lnTo>
                  <a:cubicBezTo>
                    <a:pt x="751" y="376"/>
                    <a:pt x="751" y="205"/>
                    <a:pt x="819" y="35"/>
                  </a:cubicBezTo>
                  <a:lnTo>
                    <a:pt x="1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3" name="Google Shape;17253;p116"/>
            <p:cNvSpPr/>
            <p:nvPr/>
          </p:nvSpPr>
          <p:spPr>
            <a:xfrm>
              <a:off x="2182948" y="2312281"/>
              <a:ext cx="15906" cy="11454"/>
            </a:xfrm>
            <a:custGeom>
              <a:rect b="b" l="l" r="r" t="t"/>
              <a:pathLst>
                <a:path extrusionOk="0" h="615" w="854">
                  <a:moveTo>
                    <a:pt x="819" y="0"/>
                  </a:moveTo>
                  <a:lnTo>
                    <a:pt x="0" y="103"/>
                  </a:lnTo>
                  <a:cubicBezTo>
                    <a:pt x="68" y="307"/>
                    <a:pt x="103" y="444"/>
                    <a:pt x="137" y="615"/>
                  </a:cubicBezTo>
                  <a:lnTo>
                    <a:pt x="853" y="512"/>
                  </a:lnTo>
                  <a:cubicBezTo>
                    <a:pt x="853" y="342"/>
                    <a:pt x="853" y="205"/>
                    <a:pt x="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4" name="Google Shape;17254;p116"/>
            <p:cNvSpPr/>
            <p:nvPr/>
          </p:nvSpPr>
          <p:spPr>
            <a:xfrm>
              <a:off x="1917932" y="2316732"/>
              <a:ext cx="14639" cy="10188"/>
            </a:xfrm>
            <a:custGeom>
              <a:rect b="b" l="l" r="r" t="t"/>
              <a:pathLst>
                <a:path extrusionOk="0" h="547" w="786">
                  <a:moveTo>
                    <a:pt x="103" y="0"/>
                  </a:moveTo>
                  <a:cubicBezTo>
                    <a:pt x="69" y="171"/>
                    <a:pt x="35" y="307"/>
                    <a:pt x="1" y="512"/>
                  </a:cubicBezTo>
                  <a:lnTo>
                    <a:pt x="786" y="546"/>
                  </a:lnTo>
                  <a:cubicBezTo>
                    <a:pt x="752" y="341"/>
                    <a:pt x="752" y="205"/>
                    <a:pt x="752" y="34"/>
                  </a:cubicBezTo>
                  <a:lnTo>
                    <a:pt x="1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5" name="Google Shape;17255;p116"/>
            <p:cNvSpPr/>
            <p:nvPr/>
          </p:nvSpPr>
          <p:spPr>
            <a:xfrm>
              <a:off x="2181682" y="2152769"/>
              <a:ext cx="15906" cy="11454"/>
            </a:xfrm>
            <a:custGeom>
              <a:rect b="b" l="l" r="r" t="t"/>
              <a:pathLst>
                <a:path extrusionOk="0" h="615" w="854">
                  <a:moveTo>
                    <a:pt x="648" y="0"/>
                  </a:moveTo>
                  <a:lnTo>
                    <a:pt x="102" y="69"/>
                  </a:lnTo>
                  <a:cubicBezTo>
                    <a:pt x="68" y="239"/>
                    <a:pt x="34" y="410"/>
                    <a:pt x="0" y="615"/>
                  </a:cubicBezTo>
                  <a:lnTo>
                    <a:pt x="853" y="512"/>
                  </a:lnTo>
                  <a:cubicBezTo>
                    <a:pt x="785" y="342"/>
                    <a:pt x="717" y="171"/>
                    <a:pt x="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6" name="Google Shape;17256;p116"/>
            <p:cNvSpPr/>
            <p:nvPr/>
          </p:nvSpPr>
          <p:spPr>
            <a:xfrm>
              <a:off x="1882994" y="2072053"/>
              <a:ext cx="17172" cy="11473"/>
            </a:xfrm>
            <a:custGeom>
              <a:rect b="b" l="l" r="r" t="t"/>
              <a:pathLst>
                <a:path extrusionOk="0" h="616" w="922">
                  <a:moveTo>
                    <a:pt x="273" y="1"/>
                  </a:moveTo>
                  <a:cubicBezTo>
                    <a:pt x="205" y="137"/>
                    <a:pt x="103" y="274"/>
                    <a:pt x="0" y="444"/>
                  </a:cubicBezTo>
                  <a:lnTo>
                    <a:pt x="683" y="615"/>
                  </a:lnTo>
                  <a:cubicBezTo>
                    <a:pt x="785" y="444"/>
                    <a:pt x="853" y="308"/>
                    <a:pt x="922" y="171"/>
                  </a:cubicBezTo>
                  <a:cubicBezTo>
                    <a:pt x="819" y="137"/>
                    <a:pt x="785" y="103"/>
                    <a:pt x="683" y="69"/>
                  </a:cubicBezTo>
                  <a:cubicBezTo>
                    <a:pt x="546" y="35"/>
                    <a:pt x="444" y="35"/>
                    <a:pt x="2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7" name="Google Shape;17257;p116"/>
            <p:cNvSpPr/>
            <p:nvPr/>
          </p:nvSpPr>
          <p:spPr>
            <a:xfrm>
              <a:off x="1856306" y="2062294"/>
              <a:ext cx="16539" cy="12330"/>
            </a:xfrm>
            <a:custGeom>
              <a:rect b="b" l="l" r="r" t="t"/>
              <a:pathLst>
                <a:path extrusionOk="0" h="662" w="888">
                  <a:moveTo>
                    <a:pt x="332" y="0"/>
                  </a:moveTo>
                  <a:cubicBezTo>
                    <a:pt x="200" y="0"/>
                    <a:pt x="100" y="86"/>
                    <a:pt x="0" y="286"/>
                  </a:cubicBezTo>
                  <a:lnTo>
                    <a:pt x="648" y="661"/>
                  </a:lnTo>
                  <a:lnTo>
                    <a:pt x="887" y="252"/>
                  </a:lnTo>
                  <a:cubicBezTo>
                    <a:pt x="643" y="95"/>
                    <a:pt x="470" y="0"/>
                    <a:pt x="3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8" name="Google Shape;17258;p116"/>
            <p:cNvSpPr/>
            <p:nvPr/>
          </p:nvSpPr>
          <p:spPr>
            <a:xfrm>
              <a:off x="1978310" y="2321183"/>
              <a:ext cx="12088" cy="10188"/>
            </a:xfrm>
            <a:custGeom>
              <a:rect b="b" l="l" r="r" t="t"/>
              <a:pathLst>
                <a:path extrusionOk="0" h="547" w="649">
                  <a:moveTo>
                    <a:pt x="1" y="0"/>
                  </a:moveTo>
                  <a:lnTo>
                    <a:pt x="1" y="0"/>
                  </a:lnTo>
                  <a:cubicBezTo>
                    <a:pt x="35" y="205"/>
                    <a:pt x="35" y="341"/>
                    <a:pt x="69" y="512"/>
                  </a:cubicBezTo>
                  <a:lnTo>
                    <a:pt x="649" y="546"/>
                  </a:lnTo>
                  <a:cubicBezTo>
                    <a:pt x="649" y="375"/>
                    <a:pt x="649" y="239"/>
                    <a:pt x="649" y="6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9" name="Google Shape;17259;p116"/>
            <p:cNvSpPr/>
            <p:nvPr/>
          </p:nvSpPr>
          <p:spPr>
            <a:xfrm>
              <a:off x="2373600" y="2272873"/>
              <a:ext cx="13987" cy="12740"/>
            </a:xfrm>
            <a:custGeom>
              <a:rect b="b" l="l" r="r" t="t"/>
              <a:pathLst>
                <a:path extrusionOk="0" h="684" w="751">
                  <a:moveTo>
                    <a:pt x="580" y="1"/>
                  </a:moveTo>
                  <a:lnTo>
                    <a:pt x="0" y="171"/>
                  </a:lnTo>
                  <a:lnTo>
                    <a:pt x="171" y="683"/>
                  </a:lnTo>
                  <a:lnTo>
                    <a:pt x="751" y="478"/>
                  </a:lnTo>
                  <a:cubicBezTo>
                    <a:pt x="683" y="308"/>
                    <a:pt x="648" y="171"/>
                    <a:pt x="5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0" name="Google Shape;17260;p116"/>
            <p:cNvSpPr/>
            <p:nvPr/>
          </p:nvSpPr>
          <p:spPr>
            <a:xfrm>
              <a:off x="1987846" y="2111461"/>
              <a:ext cx="12088" cy="11454"/>
            </a:xfrm>
            <a:custGeom>
              <a:rect b="b" l="l" r="r" t="t"/>
              <a:pathLst>
                <a:path extrusionOk="0" h="615" w="649">
                  <a:moveTo>
                    <a:pt x="137" y="0"/>
                  </a:moveTo>
                  <a:cubicBezTo>
                    <a:pt x="103" y="205"/>
                    <a:pt x="69" y="376"/>
                    <a:pt x="0" y="581"/>
                  </a:cubicBezTo>
                  <a:lnTo>
                    <a:pt x="546" y="615"/>
                  </a:lnTo>
                  <a:lnTo>
                    <a:pt x="649" y="35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1" name="Google Shape;17261;p116"/>
            <p:cNvSpPr/>
            <p:nvPr/>
          </p:nvSpPr>
          <p:spPr>
            <a:xfrm>
              <a:off x="1830233" y="2079149"/>
              <a:ext cx="17824" cy="10095"/>
            </a:xfrm>
            <a:custGeom>
              <a:rect b="b" l="l" r="r" t="t"/>
              <a:pathLst>
                <a:path extrusionOk="0" h="542" w="957">
                  <a:moveTo>
                    <a:pt x="547" y="1"/>
                  </a:moveTo>
                  <a:cubicBezTo>
                    <a:pt x="406" y="1"/>
                    <a:pt x="267" y="93"/>
                    <a:pt x="1" y="302"/>
                  </a:cubicBezTo>
                  <a:lnTo>
                    <a:pt x="479" y="541"/>
                  </a:lnTo>
                  <a:lnTo>
                    <a:pt x="956" y="166"/>
                  </a:lnTo>
                  <a:cubicBezTo>
                    <a:pt x="775" y="60"/>
                    <a:pt x="660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2" name="Google Shape;17262;p116"/>
            <p:cNvSpPr/>
            <p:nvPr/>
          </p:nvSpPr>
          <p:spPr>
            <a:xfrm>
              <a:off x="2233791" y="2103825"/>
              <a:ext cx="13354" cy="13373"/>
            </a:xfrm>
            <a:custGeom>
              <a:rect b="b" l="l" r="r" t="t"/>
              <a:pathLst>
                <a:path extrusionOk="0" h="718" w="717">
                  <a:moveTo>
                    <a:pt x="341" y="1"/>
                  </a:moveTo>
                  <a:lnTo>
                    <a:pt x="0" y="376"/>
                  </a:lnTo>
                  <a:lnTo>
                    <a:pt x="444" y="718"/>
                  </a:lnTo>
                  <a:cubicBezTo>
                    <a:pt x="546" y="581"/>
                    <a:pt x="648" y="445"/>
                    <a:pt x="717" y="308"/>
                  </a:cubicBezTo>
                  <a:lnTo>
                    <a:pt x="34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3" name="Google Shape;17263;p116"/>
            <p:cNvSpPr/>
            <p:nvPr/>
          </p:nvSpPr>
          <p:spPr>
            <a:xfrm>
              <a:off x="1909682" y="2101926"/>
              <a:ext cx="12721" cy="9145"/>
            </a:xfrm>
            <a:custGeom>
              <a:rect b="b" l="l" r="r" t="t"/>
              <a:pathLst>
                <a:path extrusionOk="0" h="491" w="683">
                  <a:moveTo>
                    <a:pt x="205" y="1"/>
                  </a:moveTo>
                  <a:cubicBezTo>
                    <a:pt x="137" y="171"/>
                    <a:pt x="69" y="274"/>
                    <a:pt x="0" y="410"/>
                  </a:cubicBezTo>
                  <a:cubicBezTo>
                    <a:pt x="183" y="459"/>
                    <a:pt x="300" y="490"/>
                    <a:pt x="384" y="490"/>
                  </a:cubicBezTo>
                  <a:cubicBezTo>
                    <a:pt x="534" y="490"/>
                    <a:pt x="573" y="388"/>
                    <a:pt x="683" y="103"/>
                  </a:cubicBezTo>
                  <a:lnTo>
                    <a:pt x="20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4" name="Google Shape;17264;p116"/>
            <p:cNvSpPr/>
            <p:nvPr/>
          </p:nvSpPr>
          <p:spPr>
            <a:xfrm>
              <a:off x="2254761" y="2119730"/>
              <a:ext cx="12088" cy="12088"/>
            </a:xfrm>
            <a:custGeom>
              <a:rect b="b" l="l" r="r" t="t"/>
              <a:pathLst>
                <a:path extrusionOk="0" h="649" w="649">
                  <a:moveTo>
                    <a:pt x="307" y="0"/>
                  </a:moveTo>
                  <a:lnTo>
                    <a:pt x="0" y="375"/>
                  </a:lnTo>
                  <a:lnTo>
                    <a:pt x="341" y="648"/>
                  </a:lnTo>
                  <a:lnTo>
                    <a:pt x="648" y="239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5" name="Google Shape;17265;p116"/>
            <p:cNvSpPr/>
            <p:nvPr/>
          </p:nvSpPr>
          <p:spPr>
            <a:xfrm>
              <a:off x="1984028" y="2137870"/>
              <a:ext cx="9555" cy="7133"/>
            </a:xfrm>
            <a:custGeom>
              <a:rect b="b" l="l" r="r" t="t"/>
              <a:pathLst>
                <a:path extrusionOk="0" h="383" w="513">
                  <a:moveTo>
                    <a:pt x="173" y="0"/>
                  </a:moveTo>
                  <a:cubicBezTo>
                    <a:pt x="59" y="0"/>
                    <a:pt x="43" y="89"/>
                    <a:pt x="1" y="323"/>
                  </a:cubicBezTo>
                  <a:cubicBezTo>
                    <a:pt x="170" y="359"/>
                    <a:pt x="279" y="382"/>
                    <a:pt x="351" y="382"/>
                  </a:cubicBezTo>
                  <a:cubicBezTo>
                    <a:pt x="483" y="382"/>
                    <a:pt x="491" y="304"/>
                    <a:pt x="513" y="84"/>
                  </a:cubicBezTo>
                  <a:cubicBezTo>
                    <a:pt x="346" y="32"/>
                    <a:pt x="242" y="0"/>
                    <a:pt x="1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6" name="Google Shape;17266;p116"/>
            <p:cNvSpPr/>
            <p:nvPr/>
          </p:nvSpPr>
          <p:spPr>
            <a:xfrm>
              <a:off x="2248392" y="2144313"/>
              <a:ext cx="10188" cy="10374"/>
            </a:xfrm>
            <a:custGeom>
              <a:rect b="b" l="l" r="r" t="t"/>
              <a:pathLst>
                <a:path extrusionOk="0" h="557" w="547">
                  <a:moveTo>
                    <a:pt x="256" y="1"/>
                  </a:moveTo>
                  <a:cubicBezTo>
                    <a:pt x="197" y="1"/>
                    <a:pt x="120" y="32"/>
                    <a:pt x="1" y="79"/>
                  </a:cubicBezTo>
                  <a:cubicBezTo>
                    <a:pt x="35" y="216"/>
                    <a:pt x="103" y="386"/>
                    <a:pt x="172" y="557"/>
                  </a:cubicBezTo>
                  <a:lnTo>
                    <a:pt x="547" y="420"/>
                  </a:lnTo>
                  <a:cubicBezTo>
                    <a:pt x="413" y="109"/>
                    <a:pt x="367" y="1"/>
                    <a:pt x="2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7" name="Google Shape;17267;p116"/>
            <p:cNvSpPr/>
            <p:nvPr/>
          </p:nvSpPr>
          <p:spPr>
            <a:xfrm>
              <a:off x="1898880" y="2124628"/>
              <a:ext cx="11454" cy="7376"/>
            </a:xfrm>
            <a:custGeom>
              <a:rect b="b" l="l" r="r" t="t"/>
              <a:pathLst>
                <a:path extrusionOk="0" h="396" w="615">
                  <a:moveTo>
                    <a:pt x="248" y="0"/>
                  </a:moveTo>
                  <a:cubicBezTo>
                    <a:pt x="142" y="0"/>
                    <a:pt x="100" y="83"/>
                    <a:pt x="0" y="283"/>
                  </a:cubicBezTo>
                  <a:cubicBezTo>
                    <a:pt x="184" y="354"/>
                    <a:pt x="292" y="395"/>
                    <a:pt x="367" y="395"/>
                  </a:cubicBezTo>
                  <a:cubicBezTo>
                    <a:pt x="473" y="395"/>
                    <a:pt x="515" y="312"/>
                    <a:pt x="614" y="112"/>
                  </a:cubicBezTo>
                  <a:cubicBezTo>
                    <a:pt x="431" y="42"/>
                    <a:pt x="323" y="0"/>
                    <a:pt x="2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8" name="Google Shape;17268;p116"/>
            <p:cNvSpPr/>
            <p:nvPr/>
          </p:nvSpPr>
          <p:spPr>
            <a:xfrm>
              <a:off x="2059026" y="2115018"/>
              <a:ext cx="8903" cy="7264"/>
            </a:xfrm>
            <a:custGeom>
              <a:rect b="b" l="l" r="r" t="t"/>
              <a:pathLst>
                <a:path extrusionOk="0" h="390" w="478">
                  <a:moveTo>
                    <a:pt x="255" y="1"/>
                  </a:moveTo>
                  <a:cubicBezTo>
                    <a:pt x="190" y="1"/>
                    <a:pt x="107" y="7"/>
                    <a:pt x="0" y="14"/>
                  </a:cubicBezTo>
                  <a:lnTo>
                    <a:pt x="0" y="355"/>
                  </a:lnTo>
                  <a:lnTo>
                    <a:pt x="478" y="390"/>
                  </a:lnTo>
                  <a:cubicBezTo>
                    <a:pt x="478" y="72"/>
                    <a:pt x="478" y="1"/>
                    <a:pt x="2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9" name="Google Shape;17269;p116"/>
            <p:cNvSpPr/>
            <p:nvPr/>
          </p:nvSpPr>
          <p:spPr>
            <a:xfrm>
              <a:off x="2272547" y="2136883"/>
              <a:ext cx="7655" cy="11454"/>
            </a:xfrm>
            <a:custGeom>
              <a:rect b="b" l="l" r="r" t="t"/>
              <a:pathLst>
                <a:path extrusionOk="0" h="615" w="411">
                  <a:moveTo>
                    <a:pt x="239" y="0"/>
                  </a:moveTo>
                  <a:cubicBezTo>
                    <a:pt x="171" y="103"/>
                    <a:pt x="69" y="239"/>
                    <a:pt x="35" y="376"/>
                  </a:cubicBezTo>
                  <a:cubicBezTo>
                    <a:pt x="1" y="410"/>
                    <a:pt x="137" y="512"/>
                    <a:pt x="205" y="615"/>
                  </a:cubicBezTo>
                  <a:cubicBezTo>
                    <a:pt x="239" y="546"/>
                    <a:pt x="376" y="512"/>
                    <a:pt x="376" y="444"/>
                  </a:cubicBezTo>
                  <a:cubicBezTo>
                    <a:pt x="410" y="307"/>
                    <a:pt x="410" y="171"/>
                    <a:pt x="376" y="34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0" name="Google Shape;17270;p116"/>
            <p:cNvSpPr/>
            <p:nvPr/>
          </p:nvSpPr>
          <p:spPr>
            <a:xfrm>
              <a:off x="1811814" y="2095091"/>
              <a:ext cx="12721" cy="6593"/>
            </a:xfrm>
            <a:custGeom>
              <a:rect b="b" l="l" r="r" t="t"/>
              <a:pathLst>
                <a:path extrusionOk="0" h="354" w="683">
                  <a:moveTo>
                    <a:pt x="251" y="0"/>
                  </a:moveTo>
                  <a:cubicBezTo>
                    <a:pt x="173" y="0"/>
                    <a:pt x="113" y="68"/>
                    <a:pt x="0" y="197"/>
                  </a:cubicBezTo>
                  <a:cubicBezTo>
                    <a:pt x="140" y="244"/>
                    <a:pt x="280" y="354"/>
                    <a:pt x="442" y="354"/>
                  </a:cubicBezTo>
                  <a:cubicBezTo>
                    <a:pt x="517" y="354"/>
                    <a:pt x="596" y="330"/>
                    <a:pt x="683" y="265"/>
                  </a:cubicBezTo>
                  <a:cubicBezTo>
                    <a:pt x="449" y="85"/>
                    <a:pt x="338" y="0"/>
                    <a:pt x="2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1" name="Google Shape;17271;p116"/>
            <p:cNvSpPr/>
            <p:nvPr/>
          </p:nvSpPr>
          <p:spPr>
            <a:xfrm>
              <a:off x="2153709" y="2103825"/>
              <a:ext cx="8288" cy="6388"/>
            </a:xfrm>
            <a:custGeom>
              <a:rect b="b" l="l" r="r" t="t"/>
              <a:pathLst>
                <a:path extrusionOk="0" h="343" w="445">
                  <a:moveTo>
                    <a:pt x="1" y="1"/>
                  </a:moveTo>
                  <a:cubicBezTo>
                    <a:pt x="1" y="342"/>
                    <a:pt x="1" y="342"/>
                    <a:pt x="444" y="342"/>
                  </a:cubicBezTo>
                  <a:cubicBezTo>
                    <a:pt x="444" y="1"/>
                    <a:pt x="444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2" name="Google Shape;17272;p116"/>
            <p:cNvSpPr/>
            <p:nvPr/>
          </p:nvSpPr>
          <p:spPr>
            <a:xfrm>
              <a:off x="2059026" y="2137423"/>
              <a:ext cx="10188" cy="6035"/>
            </a:xfrm>
            <a:custGeom>
              <a:rect b="b" l="l" r="r" t="t"/>
              <a:pathLst>
                <a:path extrusionOk="0" h="324" w="547">
                  <a:moveTo>
                    <a:pt x="208" y="1"/>
                  </a:moveTo>
                  <a:cubicBezTo>
                    <a:pt x="143" y="1"/>
                    <a:pt x="73" y="5"/>
                    <a:pt x="0" y="5"/>
                  </a:cubicBezTo>
                  <a:cubicBezTo>
                    <a:pt x="46" y="278"/>
                    <a:pt x="167" y="324"/>
                    <a:pt x="314" y="324"/>
                  </a:cubicBezTo>
                  <a:cubicBezTo>
                    <a:pt x="387" y="324"/>
                    <a:pt x="467" y="313"/>
                    <a:pt x="546" y="313"/>
                  </a:cubicBezTo>
                  <a:cubicBezTo>
                    <a:pt x="521" y="37"/>
                    <a:pt x="386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3" name="Google Shape;17273;p116"/>
            <p:cNvSpPr/>
            <p:nvPr/>
          </p:nvSpPr>
          <p:spPr>
            <a:xfrm>
              <a:off x="2155609" y="2126416"/>
              <a:ext cx="10188" cy="6035"/>
            </a:xfrm>
            <a:custGeom>
              <a:rect b="b" l="l" r="r" t="t"/>
              <a:pathLst>
                <a:path extrusionOk="0" h="324" w="547">
                  <a:moveTo>
                    <a:pt x="236" y="0"/>
                  </a:moveTo>
                  <a:cubicBezTo>
                    <a:pt x="179" y="0"/>
                    <a:pt x="104" y="7"/>
                    <a:pt x="1" y="16"/>
                  </a:cubicBezTo>
                  <a:cubicBezTo>
                    <a:pt x="1" y="119"/>
                    <a:pt x="35" y="187"/>
                    <a:pt x="69" y="323"/>
                  </a:cubicBezTo>
                  <a:lnTo>
                    <a:pt x="547" y="221"/>
                  </a:lnTo>
                  <a:cubicBezTo>
                    <a:pt x="423" y="48"/>
                    <a:pt x="389" y="0"/>
                    <a:pt x="2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4" name="Google Shape;17274;p116"/>
            <p:cNvSpPr/>
            <p:nvPr/>
          </p:nvSpPr>
          <p:spPr>
            <a:xfrm>
              <a:off x="2351344" y="1868067"/>
              <a:ext cx="215473" cy="136484"/>
            </a:xfrm>
            <a:custGeom>
              <a:rect b="b" l="l" r="r" t="t"/>
              <a:pathLst>
                <a:path extrusionOk="0" h="7328" w="11569">
                  <a:moveTo>
                    <a:pt x="11227" y="0"/>
                  </a:moveTo>
                  <a:cubicBezTo>
                    <a:pt x="11159" y="34"/>
                    <a:pt x="11091" y="69"/>
                    <a:pt x="11057" y="137"/>
                  </a:cubicBezTo>
                  <a:cubicBezTo>
                    <a:pt x="10443" y="649"/>
                    <a:pt x="9794" y="1195"/>
                    <a:pt x="9146" y="1706"/>
                  </a:cubicBezTo>
                  <a:cubicBezTo>
                    <a:pt x="7098" y="3310"/>
                    <a:pt x="4915" y="4709"/>
                    <a:pt x="2594" y="5904"/>
                  </a:cubicBezTo>
                  <a:cubicBezTo>
                    <a:pt x="1878" y="6245"/>
                    <a:pt x="1093" y="6484"/>
                    <a:pt x="342" y="6791"/>
                  </a:cubicBezTo>
                  <a:cubicBezTo>
                    <a:pt x="206" y="6859"/>
                    <a:pt x="103" y="6961"/>
                    <a:pt x="1" y="7064"/>
                  </a:cubicBezTo>
                  <a:cubicBezTo>
                    <a:pt x="109" y="7237"/>
                    <a:pt x="285" y="7327"/>
                    <a:pt x="470" y="7327"/>
                  </a:cubicBezTo>
                  <a:cubicBezTo>
                    <a:pt x="576" y="7327"/>
                    <a:pt x="686" y="7297"/>
                    <a:pt x="786" y="7234"/>
                  </a:cubicBezTo>
                  <a:cubicBezTo>
                    <a:pt x="1639" y="6893"/>
                    <a:pt x="2560" y="6552"/>
                    <a:pt x="3345" y="6108"/>
                  </a:cubicBezTo>
                  <a:cubicBezTo>
                    <a:pt x="4607" y="5426"/>
                    <a:pt x="5802" y="4675"/>
                    <a:pt x="7030" y="3924"/>
                  </a:cubicBezTo>
                  <a:cubicBezTo>
                    <a:pt x="8532" y="2935"/>
                    <a:pt x="9965" y="1843"/>
                    <a:pt x="11261" y="649"/>
                  </a:cubicBezTo>
                  <a:cubicBezTo>
                    <a:pt x="11364" y="546"/>
                    <a:pt x="11466" y="444"/>
                    <a:pt x="11534" y="342"/>
                  </a:cubicBezTo>
                  <a:cubicBezTo>
                    <a:pt x="11569" y="239"/>
                    <a:pt x="11569" y="137"/>
                    <a:pt x="11500" y="34"/>
                  </a:cubicBezTo>
                  <a:cubicBezTo>
                    <a:pt x="11466" y="0"/>
                    <a:pt x="11330" y="0"/>
                    <a:pt x="1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5" name="Google Shape;17275;p116"/>
            <p:cNvSpPr/>
            <p:nvPr/>
          </p:nvSpPr>
          <p:spPr>
            <a:xfrm>
              <a:off x="1419076" y="1930810"/>
              <a:ext cx="204018" cy="89549"/>
            </a:xfrm>
            <a:custGeom>
              <a:rect b="b" l="l" r="r" t="t"/>
              <a:pathLst>
                <a:path extrusionOk="0" h="4808" w="10954">
                  <a:moveTo>
                    <a:pt x="325" y="1"/>
                  </a:moveTo>
                  <a:cubicBezTo>
                    <a:pt x="256" y="1"/>
                    <a:pt x="188" y="27"/>
                    <a:pt x="137" y="78"/>
                  </a:cubicBezTo>
                  <a:cubicBezTo>
                    <a:pt x="0" y="214"/>
                    <a:pt x="69" y="351"/>
                    <a:pt x="205" y="487"/>
                  </a:cubicBezTo>
                  <a:cubicBezTo>
                    <a:pt x="580" y="828"/>
                    <a:pt x="990" y="1136"/>
                    <a:pt x="1468" y="1340"/>
                  </a:cubicBezTo>
                  <a:cubicBezTo>
                    <a:pt x="2491" y="1784"/>
                    <a:pt x="3481" y="2296"/>
                    <a:pt x="4470" y="2739"/>
                  </a:cubicBezTo>
                  <a:cubicBezTo>
                    <a:pt x="5392" y="3115"/>
                    <a:pt x="6313" y="3490"/>
                    <a:pt x="7234" y="3797"/>
                  </a:cubicBezTo>
                  <a:cubicBezTo>
                    <a:pt x="8326" y="4172"/>
                    <a:pt x="9487" y="4480"/>
                    <a:pt x="10613" y="4787"/>
                  </a:cubicBezTo>
                  <a:cubicBezTo>
                    <a:pt x="10647" y="4801"/>
                    <a:pt x="10681" y="4807"/>
                    <a:pt x="10712" y="4807"/>
                  </a:cubicBezTo>
                  <a:cubicBezTo>
                    <a:pt x="10835" y="4807"/>
                    <a:pt x="10927" y="4704"/>
                    <a:pt x="10954" y="4514"/>
                  </a:cubicBezTo>
                  <a:cubicBezTo>
                    <a:pt x="10920" y="4377"/>
                    <a:pt x="10817" y="4275"/>
                    <a:pt x="10749" y="4207"/>
                  </a:cubicBezTo>
                  <a:cubicBezTo>
                    <a:pt x="10613" y="4138"/>
                    <a:pt x="10442" y="4070"/>
                    <a:pt x="10306" y="4036"/>
                  </a:cubicBezTo>
                  <a:cubicBezTo>
                    <a:pt x="8736" y="3695"/>
                    <a:pt x="7200" y="3251"/>
                    <a:pt x="5699" y="2671"/>
                  </a:cubicBezTo>
                  <a:cubicBezTo>
                    <a:pt x="4948" y="2330"/>
                    <a:pt x="4163" y="1989"/>
                    <a:pt x="3447" y="1613"/>
                  </a:cubicBezTo>
                  <a:cubicBezTo>
                    <a:pt x="2457" y="1101"/>
                    <a:pt x="1331" y="863"/>
                    <a:pt x="512" y="78"/>
                  </a:cubicBezTo>
                  <a:cubicBezTo>
                    <a:pt x="461" y="27"/>
                    <a:pt x="393" y="1"/>
                    <a:pt x="3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6" name="Google Shape;17276;p116"/>
            <p:cNvSpPr/>
            <p:nvPr/>
          </p:nvSpPr>
          <p:spPr>
            <a:xfrm>
              <a:off x="2334192" y="1877025"/>
              <a:ext cx="148106" cy="96794"/>
            </a:xfrm>
            <a:custGeom>
              <a:rect b="b" l="l" r="r" t="t"/>
              <a:pathLst>
                <a:path extrusionOk="0" h="5197" w="7952">
                  <a:moveTo>
                    <a:pt x="7636" y="1"/>
                  </a:moveTo>
                  <a:cubicBezTo>
                    <a:pt x="7593" y="1"/>
                    <a:pt x="7550" y="10"/>
                    <a:pt x="7508" y="31"/>
                  </a:cubicBezTo>
                  <a:cubicBezTo>
                    <a:pt x="7235" y="168"/>
                    <a:pt x="6996" y="304"/>
                    <a:pt x="6757" y="475"/>
                  </a:cubicBezTo>
                  <a:cubicBezTo>
                    <a:pt x="5426" y="1396"/>
                    <a:pt x="4095" y="2351"/>
                    <a:pt x="2730" y="3273"/>
                  </a:cubicBezTo>
                  <a:cubicBezTo>
                    <a:pt x="1980" y="3785"/>
                    <a:pt x="1195" y="4194"/>
                    <a:pt x="410" y="4672"/>
                  </a:cubicBezTo>
                  <a:cubicBezTo>
                    <a:pt x="239" y="4740"/>
                    <a:pt x="1" y="4808"/>
                    <a:pt x="137" y="5047"/>
                  </a:cubicBezTo>
                  <a:cubicBezTo>
                    <a:pt x="185" y="5160"/>
                    <a:pt x="257" y="5197"/>
                    <a:pt x="337" y="5197"/>
                  </a:cubicBezTo>
                  <a:cubicBezTo>
                    <a:pt x="425" y="5197"/>
                    <a:pt x="525" y="5151"/>
                    <a:pt x="615" y="5115"/>
                  </a:cubicBezTo>
                  <a:cubicBezTo>
                    <a:pt x="717" y="5081"/>
                    <a:pt x="819" y="5047"/>
                    <a:pt x="922" y="4979"/>
                  </a:cubicBezTo>
                  <a:cubicBezTo>
                    <a:pt x="1434" y="4706"/>
                    <a:pt x="1980" y="4467"/>
                    <a:pt x="2457" y="4126"/>
                  </a:cubicBezTo>
                  <a:cubicBezTo>
                    <a:pt x="4232" y="2932"/>
                    <a:pt x="6006" y="1737"/>
                    <a:pt x="7746" y="509"/>
                  </a:cubicBezTo>
                  <a:cubicBezTo>
                    <a:pt x="7815" y="441"/>
                    <a:pt x="7883" y="372"/>
                    <a:pt x="7951" y="304"/>
                  </a:cubicBezTo>
                  <a:cubicBezTo>
                    <a:pt x="7951" y="142"/>
                    <a:pt x="7801" y="1"/>
                    <a:pt x="7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7" name="Google Shape;17277;p116"/>
            <p:cNvSpPr/>
            <p:nvPr/>
          </p:nvSpPr>
          <p:spPr>
            <a:xfrm>
              <a:off x="1831518" y="1778449"/>
              <a:ext cx="70551" cy="118231"/>
            </a:xfrm>
            <a:custGeom>
              <a:rect b="b" l="l" r="r" t="t"/>
              <a:pathLst>
                <a:path extrusionOk="0" h="6348" w="3788">
                  <a:moveTo>
                    <a:pt x="239" y="1"/>
                  </a:moveTo>
                  <a:cubicBezTo>
                    <a:pt x="171" y="1"/>
                    <a:pt x="68" y="137"/>
                    <a:pt x="0" y="206"/>
                  </a:cubicBezTo>
                  <a:cubicBezTo>
                    <a:pt x="68" y="547"/>
                    <a:pt x="137" y="854"/>
                    <a:pt x="239" y="1195"/>
                  </a:cubicBezTo>
                  <a:cubicBezTo>
                    <a:pt x="751" y="2628"/>
                    <a:pt x="1433" y="3993"/>
                    <a:pt x="2252" y="5290"/>
                  </a:cubicBezTo>
                  <a:cubicBezTo>
                    <a:pt x="2423" y="5529"/>
                    <a:pt x="2628" y="5768"/>
                    <a:pt x="2832" y="5972"/>
                  </a:cubicBezTo>
                  <a:cubicBezTo>
                    <a:pt x="3037" y="6143"/>
                    <a:pt x="3242" y="6280"/>
                    <a:pt x="3447" y="6348"/>
                  </a:cubicBezTo>
                  <a:cubicBezTo>
                    <a:pt x="3549" y="6348"/>
                    <a:pt x="3686" y="6314"/>
                    <a:pt x="3754" y="6245"/>
                  </a:cubicBezTo>
                  <a:cubicBezTo>
                    <a:pt x="3788" y="6177"/>
                    <a:pt x="3720" y="5972"/>
                    <a:pt x="3720" y="5938"/>
                  </a:cubicBezTo>
                  <a:cubicBezTo>
                    <a:pt x="3686" y="5904"/>
                    <a:pt x="3651" y="5904"/>
                    <a:pt x="3583" y="5870"/>
                  </a:cubicBezTo>
                  <a:cubicBezTo>
                    <a:pt x="3105" y="5563"/>
                    <a:pt x="2730" y="5119"/>
                    <a:pt x="2491" y="4608"/>
                  </a:cubicBezTo>
                  <a:cubicBezTo>
                    <a:pt x="1911" y="3516"/>
                    <a:pt x="1365" y="2424"/>
                    <a:pt x="853" y="1298"/>
                  </a:cubicBezTo>
                  <a:cubicBezTo>
                    <a:pt x="683" y="956"/>
                    <a:pt x="614" y="547"/>
                    <a:pt x="512" y="172"/>
                  </a:cubicBezTo>
                  <a:cubicBezTo>
                    <a:pt x="444" y="69"/>
                    <a:pt x="341" y="1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8" name="Google Shape;17278;p116"/>
            <p:cNvSpPr/>
            <p:nvPr/>
          </p:nvSpPr>
          <p:spPr>
            <a:xfrm>
              <a:off x="1578719" y="1819701"/>
              <a:ext cx="99662" cy="85712"/>
            </a:xfrm>
            <a:custGeom>
              <a:rect b="b" l="l" r="r" t="t"/>
              <a:pathLst>
                <a:path extrusionOk="0" h="4602" w="5351">
                  <a:moveTo>
                    <a:pt x="283" y="0"/>
                  </a:moveTo>
                  <a:cubicBezTo>
                    <a:pt x="81" y="0"/>
                    <a:pt x="1" y="187"/>
                    <a:pt x="96" y="345"/>
                  </a:cubicBezTo>
                  <a:cubicBezTo>
                    <a:pt x="198" y="550"/>
                    <a:pt x="334" y="721"/>
                    <a:pt x="505" y="857"/>
                  </a:cubicBezTo>
                  <a:cubicBezTo>
                    <a:pt x="1768" y="2188"/>
                    <a:pt x="3167" y="3382"/>
                    <a:pt x="4668" y="4440"/>
                  </a:cubicBezTo>
                  <a:cubicBezTo>
                    <a:pt x="4736" y="4474"/>
                    <a:pt x="4805" y="4508"/>
                    <a:pt x="4873" y="4542"/>
                  </a:cubicBezTo>
                  <a:cubicBezTo>
                    <a:pt x="4927" y="4583"/>
                    <a:pt x="4986" y="4602"/>
                    <a:pt x="5042" y="4602"/>
                  </a:cubicBezTo>
                  <a:cubicBezTo>
                    <a:pt x="5128" y="4602"/>
                    <a:pt x="5207" y="4557"/>
                    <a:pt x="5248" y="4474"/>
                  </a:cubicBezTo>
                  <a:cubicBezTo>
                    <a:pt x="5351" y="4372"/>
                    <a:pt x="5316" y="4201"/>
                    <a:pt x="5180" y="4133"/>
                  </a:cubicBezTo>
                  <a:cubicBezTo>
                    <a:pt x="5112" y="4065"/>
                    <a:pt x="5043" y="3996"/>
                    <a:pt x="4941" y="3928"/>
                  </a:cubicBezTo>
                  <a:cubicBezTo>
                    <a:pt x="3337" y="2836"/>
                    <a:pt x="1870" y="1574"/>
                    <a:pt x="573" y="140"/>
                  </a:cubicBezTo>
                  <a:cubicBezTo>
                    <a:pt x="505" y="106"/>
                    <a:pt x="403" y="38"/>
                    <a:pt x="334" y="4"/>
                  </a:cubicBezTo>
                  <a:cubicBezTo>
                    <a:pt x="317" y="1"/>
                    <a:pt x="300" y="0"/>
                    <a:pt x="2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9" name="Google Shape;17279;p116"/>
            <p:cNvSpPr/>
            <p:nvPr/>
          </p:nvSpPr>
          <p:spPr>
            <a:xfrm>
              <a:off x="2259846" y="1798451"/>
              <a:ext cx="66100" cy="97595"/>
            </a:xfrm>
            <a:custGeom>
              <a:rect b="b" l="l" r="r" t="t"/>
              <a:pathLst>
                <a:path extrusionOk="0" h="5240" w="3549">
                  <a:moveTo>
                    <a:pt x="3271" y="0"/>
                  </a:moveTo>
                  <a:cubicBezTo>
                    <a:pt x="3171" y="0"/>
                    <a:pt x="3093" y="106"/>
                    <a:pt x="3037" y="189"/>
                  </a:cubicBezTo>
                  <a:cubicBezTo>
                    <a:pt x="3003" y="224"/>
                    <a:pt x="2969" y="258"/>
                    <a:pt x="2969" y="292"/>
                  </a:cubicBezTo>
                  <a:cubicBezTo>
                    <a:pt x="2423" y="1247"/>
                    <a:pt x="1843" y="2203"/>
                    <a:pt x="1229" y="3124"/>
                  </a:cubicBezTo>
                  <a:cubicBezTo>
                    <a:pt x="887" y="3704"/>
                    <a:pt x="512" y="4250"/>
                    <a:pt x="137" y="4796"/>
                  </a:cubicBezTo>
                  <a:cubicBezTo>
                    <a:pt x="0" y="4967"/>
                    <a:pt x="103" y="5240"/>
                    <a:pt x="341" y="5240"/>
                  </a:cubicBezTo>
                  <a:cubicBezTo>
                    <a:pt x="410" y="5206"/>
                    <a:pt x="512" y="5171"/>
                    <a:pt x="580" y="5103"/>
                  </a:cubicBezTo>
                  <a:cubicBezTo>
                    <a:pt x="683" y="5035"/>
                    <a:pt x="785" y="4933"/>
                    <a:pt x="853" y="4796"/>
                  </a:cubicBezTo>
                  <a:cubicBezTo>
                    <a:pt x="1672" y="3465"/>
                    <a:pt x="2491" y="2100"/>
                    <a:pt x="3310" y="735"/>
                  </a:cubicBezTo>
                  <a:cubicBezTo>
                    <a:pt x="3378" y="633"/>
                    <a:pt x="3412" y="531"/>
                    <a:pt x="3481" y="428"/>
                  </a:cubicBezTo>
                  <a:cubicBezTo>
                    <a:pt x="3549" y="258"/>
                    <a:pt x="3515" y="87"/>
                    <a:pt x="3344" y="19"/>
                  </a:cubicBezTo>
                  <a:cubicBezTo>
                    <a:pt x="3319" y="6"/>
                    <a:pt x="3294" y="0"/>
                    <a:pt x="32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0" name="Google Shape;17280;p116"/>
            <p:cNvSpPr/>
            <p:nvPr/>
          </p:nvSpPr>
          <p:spPr>
            <a:xfrm>
              <a:off x="2067909" y="1765748"/>
              <a:ext cx="15272" cy="82639"/>
            </a:xfrm>
            <a:custGeom>
              <a:rect b="b" l="l" r="r" t="t"/>
              <a:pathLst>
                <a:path extrusionOk="0" h="4437" w="820">
                  <a:moveTo>
                    <a:pt x="649" y="0"/>
                  </a:moveTo>
                  <a:cubicBezTo>
                    <a:pt x="547" y="0"/>
                    <a:pt x="445" y="35"/>
                    <a:pt x="376" y="103"/>
                  </a:cubicBezTo>
                  <a:cubicBezTo>
                    <a:pt x="342" y="239"/>
                    <a:pt x="274" y="410"/>
                    <a:pt x="274" y="546"/>
                  </a:cubicBezTo>
                  <a:cubicBezTo>
                    <a:pt x="206" y="1195"/>
                    <a:pt x="103" y="1877"/>
                    <a:pt x="35" y="2526"/>
                  </a:cubicBezTo>
                  <a:lnTo>
                    <a:pt x="69" y="2526"/>
                  </a:lnTo>
                  <a:cubicBezTo>
                    <a:pt x="35" y="2901"/>
                    <a:pt x="1" y="3276"/>
                    <a:pt x="1" y="3652"/>
                  </a:cubicBezTo>
                  <a:cubicBezTo>
                    <a:pt x="35" y="3856"/>
                    <a:pt x="103" y="4095"/>
                    <a:pt x="240" y="4300"/>
                  </a:cubicBezTo>
                  <a:cubicBezTo>
                    <a:pt x="308" y="4402"/>
                    <a:pt x="445" y="4436"/>
                    <a:pt x="581" y="4436"/>
                  </a:cubicBezTo>
                  <a:cubicBezTo>
                    <a:pt x="752" y="4368"/>
                    <a:pt x="718" y="4232"/>
                    <a:pt x="683" y="4061"/>
                  </a:cubicBezTo>
                  <a:cubicBezTo>
                    <a:pt x="581" y="3754"/>
                    <a:pt x="547" y="3447"/>
                    <a:pt x="547" y="3140"/>
                  </a:cubicBezTo>
                  <a:cubicBezTo>
                    <a:pt x="615" y="2287"/>
                    <a:pt x="718" y="1434"/>
                    <a:pt x="786" y="581"/>
                  </a:cubicBezTo>
                  <a:cubicBezTo>
                    <a:pt x="820" y="444"/>
                    <a:pt x="820" y="342"/>
                    <a:pt x="820" y="205"/>
                  </a:cubicBezTo>
                  <a:cubicBezTo>
                    <a:pt x="820" y="103"/>
                    <a:pt x="752" y="35"/>
                    <a:pt x="6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1" name="Google Shape;17281;p116"/>
            <p:cNvSpPr/>
            <p:nvPr/>
          </p:nvSpPr>
          <p:spPr>
            <a:xfrm>
              <a:off x="2123203" y="1868067"/>
              <a:ext cx="13373" cy="45147"/>
            </a:xfrm>
            <a:custGeom>
              <a:rect b="b" l="l" r="r" t="t"/>
              <a:pathLst>
                <a:path extrusionOk="0" h="2424" w="718">
                  <a:moveTo>
                    <a:pt x="513" y="0"/>
                  </a:moveTo>
                  <a:cubicBezTo>
                    <a:pt x="410" y="34"/>
                    <a:pt x="308" y="69"/>
                    <a:pt x="240" y="137"/>
                  </a:cubicBezTo>
                  <a:cubicBezTo>
                    <a:pt x="205" y="205"/>
                    <a:pt x="205" y="273"/>
                    <a:pt x="205" y="342"/>
                  </a:cubicBezTo>
                  <a:cubicBezTo>
                    <a:pt x="137" y="751"/>
                    <a:pt x="103" y="1195"/>
                    <a:pt x="35" y="1604"/>
                  </a:cubicBezTo>
                  <a:lnTo>
                    <a:pt x="1" y="1638"/>
                  </a:lnTo>
                  <a:cubicBezTo>
                    <a:pt x="1" y="1809"/>
                    <a:pt x="1" y="2014"/>
                    <a:pt x="1" y="2184"/>
                  </a:cubicBezTo>
                  <a:cubicBezTo>
                    <a:pt x="35" y="2287"/>
                    <a:pt x="103" y="2355"/>
                    <a:pt x="205" y="2423"/>
                  </a:cubicBezTo>
                  <a:cubicBezTo>
                    <a:pt x="274" y="2423"/>
                    <a:pt x="410" y="2287"/>
                    <a:pt x="444" y="2252"/>
                  </a:cubicBezTo>
                  <a:cubicBezTo>
                    <a:pt x="513" y="2218"/>
                    <a:pt x="513" y="2150"/>
                    <a:pt x="513" y="2082"/>
                  </a:cubicBezTo>
                  <a:cubicBezTo>
                    <a:pt x="547" y="1570"/>
                    <a:pt x="615" y="1092"/>
                    <a:pt x="683" y="580"/>
                  </a:cubicBezTo>
                  <a:cubicBezTo>
                    <a:pt x="717" y="444"/>
                    <a:pt x="717" y="307"/>
                    <a:pt x="683" y="171"/>
                  </a:cubicBezTo>
                  <a:cubicBezTo>
                    <a:pt x="649" y="103"/>
                    <a:pt x="547" y="0"/>
                    <a:pt x="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2" name="Google Shape;17282;p116"/>
            <p:cNvSpPr/>
            <p:nvPr/>
          </p:nvSpPr>
          <p:spPr>
            <a:xfrm>
              <a:off x="2388201" y="1692072"/>
              <a:ext cx="87724" cy="76884"/>
            </a:xfrm>
            <a:custGeom>
              <a:rect b="b" l="l" r="r" t="t"/>
              <a:pathLst>
                <a:path extrusionOk="0" h="4128" w="4710">
                  <a:moveTo>
                    <a:pt x="1933" y="529"/>
                  </a:moveTo>
                  <a:cubicBezTo>
                    <a:pt x="2109" y="529"/>
                    <a:pt x="2287" y="567"/>
                    <a:pt x="2458" y="647"/>
                  </a:cubicBezTo>
                  <a:cubicBezTo>
                    <a:pt x="2936" y="920"/>
                    <a:pt x="3379" y="1261"/>
                    <a:pt x="3789" y="1636"/>
                  </a:cubicBezTo>
                  <a:cubicBezTo>
                    <a:pt x="4198" y="1943"/>
                    <a:pt x="4300" y="2523"/>
                    <a:pt x="4028" y="2967"/>
                  </a:cubicBezTo>
                  <a:cubicBezTo>
                    <a:pt x="3816" y="3360"/>
                    <a:pt x="3416" y="3593"/>
                    <a:pt x="2971" y="3593"/>
                  </a:cubicBezTo>
                  <a:cubicBezTo>
                    <a:pt x="2915" y="3593"/>
                    <a:pt x="2857" y="3589"/>
                    <a:pt x="2799" y="3581"/>
                  </a:cubicBezTo>
                  <a:cubicBezTo>
                    <a:pt x="2014" y="3410"/>
                    <a:pt x="1298" y="2899"/>
                    <a:pt x="854" y="2216"/>
                  </a:cubicBezTo>
                  <a:cubicBezTo>
                    <a:pt x="581" y="1841"/>
                    <a:pt x="649" y="1295"/>
                    <a:pt x="991" y="954"/>
                  </a:cubicBezTo>
                  <a:cubicBezTo>
                    <a:pt x="1241" y="681"/>
                    <a:pt x="1582" y="529"/>
                    <a:pt x="1933" y="529"/>
                  </a:cubicBezTo>
                  <a:close/>
                  <a:moveTo>
                    <a:pt x="1888" y="1"/>
                  </a:moveTo>
                  <a:cubicBezTo>
                    <a:pt x="1309" y="1"/>
                    <a:pt x="744" y="295"/>
                    <a:pt x="410" y="783"/>
                  </a:cubicBezTo>
                  <a:cubicBezTo>
                    <a:pt x="1" y="1363"/>
                    <a:pt x="69" y="2182"/>
                    <a:pt x="547" y="2728"/>
                  </a:cubicBezTo>
                  <a:cubicBezTo>
                    <a:pt x="1025" y="3342"/>
                    <a:pt x="1639" y="3786"/>
                    <a:pt x="2390" y="4025"/>
                  </a:cubicBezTo>
                  <a:cubicBezTo>
                    <a:pt x="2616" y="4094"/>
                    <a:pt x="2838" y="4127"/>
                    <a:pt x="3050" y="4127"/>
                  </a:cubicBezTo>
                  <a:cubicBezTo>
                    <a:pt x="3984" y="4127"/>
                    <a:pt x="4710" y="3478"/>
                    <a:pt x="4710" y="2421"/>
                  </a:cubicBezTo>
                  <a:cubicBezTo>
                    <a:pt x="4710" y="2046"/>
                    <a:pt x="4608" y="1704"/>
                    <a:pt x="4369" y="1431"/>
                  </a:cubicBezTo>
                  <a:cubicBezTo>
                    <a:pt x="3857" y="817"/>
                    <a:pt x="3209" y="339"/>
                    <a:pt x="2458" y="101"/>
                  </a:cubicBezTo>
                  <a:cubicBezTo>
                    <a:pt x="2272" y="33"/>
                    <a:pt x="2079" y="1"/>
                    <a:pt x="1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3" name="Google Shape;17283;p116"/>
            <p:cNvSpPr/>
            <p:nvPr/>
          </p:nvSpPr>
          <p:spPr>
            <a:xfrm>
              <a:off x="1787026" y="1659294"/>
              <a:ext cx="84539" cy="74463"/>
            </a:xfrm>
            <a:custGeom>
              <a:rect b="b" l="l" r="r" t="t"/>
              <a:pathLst>
                <a:path extrusionOk="0" h="3998" w="4539">
                  <a:moveTo>
                    <a:pt x="2208" y="631"/>
                  </a:moveTo>
                  <a:cubicBezTo>
                    <a:pt x="2369" y="631"/>
                    <a:pt x="2530" y="668"/>
                    <a:pt x="2662" y="734"/>
                  </a:cubicBezTo>
                  <a:cubicBezTo>
                    <a:pt x="2969" y="871"/>
                    <a:pt x="3242" y="1042"/>
                    <a:pt x="3481" y="1246"/>
                  </a:cubicBezTo>
                  <a:cubicBezTo>
                    <a:pt x="3788" y="1451"/>
                    <a:pt x="3925" y="1861"/>
                    <a:pt x="3788" y="2202"/>
                  </a:cubicBezTo>
                  <a:cubicBezTo>
                    <a:pt x="3618" y="2918"/>
                    <a:pt x="3003" y="3430"/>
                    <a:pt x="2253" y="3430"/>
                  </a:cubicBezTo>
                  <a:cubicBezTo>
                    <a:pt x="2184" y="3447"/>
                    <a:pt x="2125" y="3456"/>
                    <a:pt x="2065" y="3456"/>
                  </a:cubicBezTo>
                  <a:cubicBezTo>
                    <a:pt x="2005" y="3456"/>
                    <a:pt x="1946" y="3447"/>
                    <a:pt x="1877" y="3430"/>
                  </a:cubicBezTo>
                  <a:lnTo>
                    <a:pt x="1877" y="3464"/>
                  </a:lnTo>
                  <a:cubicBezTo>
                    <a:pt x="1468" y="3464"/>
                    <a:pt x="1058" y="3260"/>
                    <a:pt x="820" y="2918"/>
                  </a:cubicBezTo>
                  <a:cubicBezTo>
                    <a:pt x="512" y="2543"/>
                    <a:pt x="512" y="2031"/>
                    <a:pt x="751" y="1656"/>
                  </a:cubicBezTo>
                  <a:cubicBezTo>
                    <a:pt x="990" y="1178"/>
                    <a:pt x="1434" y="803"/>
                    <a:pt x="1946" y="666"/>
                  </a:cubicBezTo>
                  <a:cubicBezTo>
                    <a:pt x="2030" y="642"/>
                    <a:pt x="2119" y="631"/>
                    <a:pt x="2208" y="631"/>
                  </a:cubicBezTo>
                  <a:close/>
                  <a:moveTo>
                    <a:pt x="2219" y="1"/>
                  </a:moveTo>
                  <a:cubicBezTo>
                    <a:pt x="2116" y="1"/>
                    <a:pt x="2014" y="18"/>
                    <a:pt x="1911" y="52"/>
                  </a:cubicBezTo>
                  <a:cubicBezTo>
                    <a:pt x="1127" y="325"/>
                    <a:pt x="478" y="905"/>
                    <a:pt x="171" y="1656"/>
                  </a:cubicBezTo>
                  <a:cubicBezTo>
                    <a:pt x="1" y="1997"/>
                    <a:pt x="1" y="2372"/>
                    <a:pt x="103" y="2714"/>
                  </a:cubicBezTo>
                  <a:cubicBezTo>
                    <a:pt x="334" y="3474"/>
                    <a:pt x="1014" y="3978"/>
                    <a:pt x="1800" y="3978"/>
                  </a:cubicBezTo>
                  <a:cubicBezTo>
                    <a:pt x="1826" y="3978"/>
                    <a:pt x="1852" y="3977"/>
                    <a:pt x="1877" y="3976"/>
                  </a:cubicBezTo>
                  <a:cubicBezTo>
                    <a:pt x="1979" y="3990"/>
                    <a:pt x="2080" y="3997"/>
                    <a:pt x="2180" y="3997"/>
                  </a:cubicBezTo>
                  <a:cubicBezTo>
                    <a:pt x="3057" y="3997"/>
                    <a:pt x="3864" y="3476"/>
                    <a:pt x="4232" y="2680"/>
                  </a:cubicBezTo>
                  <a:cubicBezTo>
                    <a:pt x="4539" y="2099"/>
                    <a:pt x="4437" y="1417"/>
                    <a:pt x="4027" y="973"/>
                  </a:cubicBezTo>
                  <a:cubicBezTo>
                    <a:pt x="3584" y="530"/>
                    <a:pt x="3072" y="223"/>
                    <a:pt x="2526" y="52"/>
                  </a:cubicBezTo>
                  <a:cubicBezTo>
                    <a:pt x="2423" y="18"/>
                    <a:pt x="2321" y="1"/>
                    <a:pt x="2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4" name="Google Shape;17284;p116"/>
            <p:cNvSpPr/>
            <p:nvPr/>
          </p:nvSpPr>
          <p:spPr>
            <a:xfrm>
              <a:off x="2193750" y="1655961"/>
              <a:ext cx="85004" cy="73010"/>
            </a:xfrm>
            <a:custGeom>
              <a:rect b="b" l="l" r="r" t="t"/>
              <a:pathLst>
                <a:path extrusionOk="0" h="3920" w="4564">
                  <a:moveTo>
                    <a:pt x="2361" y="712"/>
                  </a:moveTo>
                  <a:cubicBezTo>
                    <a:pt x="2619" y="712"/>
                    <a:pt x="2867" y="774"/>
                    <a:pt x="3071" y="913"/>
                  </a:cubicBezTo>
                  <a:cubicBezTo>
                    <a:pt x="3856" y="1357"/>
                    <a:pt x="3993" y="2449"/>
                    <a:pt x="3310" y="3029"/>
                  </a:cubicBezTo>
                  <a:cubicBezTo>
                    <a:pt x="3056" y="3255"/>
                    <a:pt x="2755" y="3388"/>
                    <a:pt x="2426" y="3388"/>
                  </a:cubicBezTo>
                  <a:cubicBezTo>
                    <a:pt x="2358" y="3388"/>
                    <a:pt x="2289" y="3382"/>
                    <a:pt x="2218" y="3370"/>
                  </a:cubicBezTo>
                  <a:cubicBezTo>
                    <a:pt x="1672" y="3302"/>
                    <a:pt x="1195" y="2995"/>
                    <a:pt x="888" y="2551"/>
                  </a:cubicBezTo>
                  <a:cubicBezTo>
                    <a:pt x="580" y="2210"/>
                    <a:pt x="580" y="1732"/>
                    <a:pt x="888" y="1425"/>
                  </a:cubicBezTo>
                  <a:cubicBezTo>
                    <a:pt x="1191" y="1005"/>
                    <a:pt x="1800" y="712"/>
                    <a:pt x="2361" y="712"/>
                  </a:cubicBezTo>
                  <a:close/>
                  <a:moveTo>
                    <a:pt x="2777" y="1"/>
                  </a:moveTo>
                  <a:cubicBezTo>
                    <a:pt x="2692" y="1"/>
                    <a:pt x="2606" y="20"/>
                    <a:pt x="2525" y="60"/>
                  </a:cubicBezTo>
                  <a:cubicBezTo>
                    <a:pt x="2321" y="129"/>
                    <a:pt x="2116" y="197"/>
                    <a:pt x="1877" y="231"/>
                  </a:cubicBezTo>
                  <a:cubicBezTo>
                    <a:pt x="1297" y="333"/>
                    <a:pt x="751" y="640"/>
                    <a:pt x="410" y="1152"/>
                  </a:cubicBezTo>
                  <a:cubicBezTo>
                    <a:pt x="0" y="1630"/>
                    <a:pt x="0" y="2313"/>
                    <a:pt x="376" y="2790"/>
                  </a:cubicBezTo>
                  <a:cubicBezTo>
                    <a:pt x="785" y="3404"/>
                    <a:pt x="1434" y="3814"/>
                    <a:pt x="2184" y="3916"/>
                  </a:cubicBezTo>
                  <a:cubicBezTo>
                    <a:pt x="2223" y="3918"/>
                    <a:pt x="2262" y="3919"/>
                    <a:pt x="2300" y="3919"/>
                  </a:cubicBezTo>
                  <a:cubicBezTo>
                    <a:pt x="3700" y="3919"/>
                    <a:pt x="4564" y="2724"/>
                    <a:pt x="4232" y="1562"/>
                  </a:cubicBezTo>
                  <a:cubicBezTo>
                    <a:pt x="4027" y="982"/>
                    <a:pt x="3652" y="470"/>
                    <a:pt x="3140" y="129"/>
                  </a:cubicBezTo>
                  <a:cubicBezTo>
                    <a:pt x="3036" y="46"/>
                    <a:pt x="2908" y="1"/>
                    <a:pt x="2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5" name="Google Shape;17285;p116"/>
            <p:cNvSpPr/>
            <p:nvPr/>
          </p:nvSpPr>
          <p:spPr>
            <a:xfrm>
              <a:off x="1988591" y="1644302"/>
              <a:ext cx="86346" cy="71930"/>
            </a:xfrm>
            <a:custGeom>
              <a:rect b="b" l="l" r="r" t="t"/>
              <a:pathLst>
                <a:path extrusionOk="0" h="3862" w="4636">
                  <a:moveTo>
                    <a:pt x="2025" y="501"/>
                  </a:moveTo>
                  <a:cubicBezTo>
                    <a:pt x="2087" y="501"/>
                    <a:pt x="2150" y="506"/>
                    <a:pt x="2213" y="516"/>
                  </a:cubicBezTo>
                  <a:cubicBezTo>
                    <a:pt x="2793" y="550"/>
                    <a:pt x="3339" y="823"/>
                    <a:pt x="3680" y="1301"/>
                  </a:cubicBezTo>
                  <a:cubicBezTo>
                    <a:pt x="3953" y="1608"/>
                    <a:pt x="3987" y="2085"/>
                    <a:pt x="3782" y="2427"/>
                  </a:cubicBezTo>
                  <a:cubicBezTo>
                    <a:pt x="3434" y="3007"/>
                    <a:pt x="2832" y="3319"/>
                    <a:pt x="2215" y="3319"/>
                  </a:cubicBezTo>
                  <a:cubicBezTo>
                    <a:pt x="1925" y="3319"/>
                    <a:pt x="1632" y="3251"/>
                    <a:pt x="1360" y="3109"/>
                  </a:cubicBezTo>
                  <a:cubicBezTo>
                    <a:pt x="814" y="2768"/>
                    <a:pt x="575" y="2120"/>
                    <a:pt x="779" y="1505"/>
                  </a:cubicBezTo>
                  <a:cubicBezTo>
                    <a:pt x="903" y="920"/>
                    <a:pt x="1444" y="501"/>
                    <a:pt x="2025" y="501"/>
                  </a:cubicBezTo>
                  <a:close/>
                  <a:moveTo>
                    <a:pt x="2069" y="1"/>
                  </a:moveTo>
                  <a:cubicBezTo>
                    <a:pt x="894" y="1"/>
                    <a:pt x="1" y="1063"/>
                    <a:pt x="199" y="2222"/>
                  </a:cubicBezTo>
                  <a:cubicBezTo>
                    <a:pt x="336" y="3212"/>
                    <a:pt x="1052" y="3792"/>
                    <a:pt x="2315" y="3860"/>
                  </a:cubicBezTo>
                  <a:cubicBezTo>
                    <a:pt x="2345" y="3861"/>
                    <a:pt x="2376" y="3862"/>
                    <a:pt x="2406" y="3862"/>
                  </a:cubicBezTo>
                  <a:cubicBezTo>
                    <a:pt x="3157" y="3862"/>
                    <a:pt x="3865" y="3458"/>
                    <a:pt x="4226" y="2802"/>
                  </a:cubicBezTo>
                  <a:cubicBezTo>
                    <a:pt x="4635" y="2188"/>
                    <a:pt x="4567" y="1335"/>
                    <a:pt x="3987" y="823"/>
                  </a:cubicBezTo>
                  <a:cubicBezTo>
                    <a:pt x="3543" y="311"/>
                    <a:pt x="2861" y="4"/>
                    <a:pt x="2178" y="4"/>
                  </a:cubicBezTo>
                  <a:cubicBezTo>
                    <a:pt x="2142" y="2"/>
                    <a:pt x="2105" y="1"/>
                    <a:pt x="2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6" name="Google Shape;17286;p116"/>
            <p:cNvSpPr/>
            <p:nvPr/>
          </p:nvSpPr>
          <p:spPr>
            <a:xfrm>
              <a:off x="1603377" y="1688217"/>
              <a:ext cx="91523" cy="71948"/>
            </a:xfrm>
            <a:custGeom>
              <a:rect b="b" l="l" r="r" t="t"/>
              <a:pathLst>
                <a:path extrusionOk="0" h="3863" w="4914">
                  <a:moveTo>
                    <a:pt x="3310" y="478"/>
                  </a:moveTo>
                  <a:cubicBezTo>
                    <a:pt x="3310" y="785"/>
                    <a:pt x="3412" y="888"/>
                    <a:pt x="3719" y="956"/>
                  </a:cubicBezTo>
                  <a:cubicBezTo>
                    <a:pt x="4129" y="1024"/>
                    <a:pt x="4334" y="1672"/>
                    <a:pt x="4129" y="2116"/>
                  </a:cubicBezTo>
                  <a:cubicBezTo>
                    <a:pt x="3686" y="2854"/>
                    <a:pt x="2887" y="3311"/>
                    <a:pt x="2039" y="3311"/>
                  </a:cubicBezTo>
                  <a:cubicBezTo>
                    <a:pt x="1906" y="3311"/>
                    <a:pt x="1772" y="3299"/>
                    <a:pt x="1638" y="3276"/>
                  </a:cubicBezTo>
                  <a:cubicBezTo>
                    <a:pt x="1092" y="3208"/>
                    <a:pt x="785" y="2662"/>
                    <a:pt x="1024" y="2184"/>
                  </a:cubicBezTo>
                  <a:cubicBezTo>
                    <a:pt x="1467" y="1297"/>
                    <a:pt x="2320" y="649"/>
                    <a:pt x="3310" y="478"/>
                  </a:cubicBezTo>
                  <a:close/>
                  <a:moveTo>
                    <a:pt x="3310" y="0"/>
                  </a:moveTo>
                  <a:cubicBezTo>
                    <a:pt x="3139" y="0"/>
                    <a:pt x="2969" y="35"/>
                    <a:pt x="2798" y="103"/>
                  </a:cubicBezTo>
                  <a:cubicBezTo>
                    <a:pt x="1945" y="342"/>
                    <a:pt x="1228" y="888"/>
                    <a:pt x="717" y="1604"/>
                  </a:cubicBezTo>
                  <a:cubicBezTo>
                    <a:pt x="0" y="2628"/>
                    <a:pt x="546" y="3754"/>
                    <a:pt x="1809" y="3856"/>
                  </a:cubicBezTo>
                  <a:cubicBezTo>
                    <a:pt x="1870" y="3860"/>
                    <a:pt x="1931" y="3862"/>
                    <a:pt x="1992" y="3862"/>
                  </a:cubicBezTo>
                  <a:cubicBezTo>
                    <a:pt x="3014" y="3862"/>
                    <a:pt x="3959" y="3327"/>
                    <a:pt x="4538" y="2457"/>
                  </a:cubicBezTo>
                  <a:cubicBezTo>
                    <a:pt x="4914" y="1911"/>
                    <a:pt x="4846" y="1195"/>
                    <a:pt x="4368" y="717"/>
                  </a:cubicBezTo>
                  <a:cubicBezTo>
                    <a:pt x="4129" y="478"/>
                    <a:pt x="3754" y="410"/>
                    <a:pt x="3583" y="69"/>
                  </a:cubicBezTo>
                  <a:cubicBezTo>
                    <a:pt x="3549" y="0"/>
                    <a:pt x="3412" y="0"/>
                    <a:pt x="3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7" name="Google Shape;17287;p116"/>
            <p:cNvSpPr/>
            <p:nvPr/>
          </p:nvSpPr>
          <p:spPr>
            <a:xfrm>
              <a:off x="2557882" y="1788078"/>
              <a:ext cx="62953" cy="57551"/>
            </a:xfrm>
            <a:custGeom>
              <a:rect b="b" l="l" r="r" t="t"/>
              <a:pathLst>
                <a:path extrusionOk="0" h="3090" w="3380">
                  <a:moveTo>
                    <a:pt x="1656" y="516"/>
                  </a:moveTo>
                  <a:cubicBezTo>
                    <a:pt x="1869" y="516"/>
                    <a:pt x="2082" y="593"/>
                    <a:pt x="2253" y="746"/>
                  </a:cubicBezTo>
                  <a:cubicBezTo>
                    <a:pt x="2560" y="1054"/>
                    <a:pt x="2765" y="1497"/>
                    <a:pt x="2799" y="1941"/>
                  </a:cubicBezTo>
                  <a:cubicBezTo>
                    <a:pt x="2799" y="2292"/>
                    <a:pt x="2523" y="2542"/>
                    <a:pt x="2187" y="2542"/>
                  </a:cubicBezTo>
                  <a:cubicBezTo>
                    <a:pt x="2130" y="2542"/>
                    <a:pt x="2073" y="2536"/>
                    <a:pt x="2014" y="2521"/>
                  </a:cubicBezTo>
                  <a:cubicBezTo>
                    <a:pt x="1639" y="2419"/>
                    <a:pt x="1263" y="2214"/>
                    <a:pt x="990" y="1907"/>
                  </a:cubicBezTo>
                  <a:cubicBezTo>
                    <a:pt x="649" y="1600"/>
                    <a:pt x="683" y="1054"/>
                    <a:pt x="1059" y="746"/>
                  </a:cubicBezTo>
                  <a:cubicBezTo>
                    <a:pt x="1229" y="593"/>
                    <a:pt x="1443" y="516"/>
                    <a:pt x="1656" y="516"/>
                  </a:cubicBezTo>
                  <a:close/>
                  <a:moveTo>
                    <a:pt x="1641" y="0"/>
                  </a:moveTo>
                  <a:cubicBezTo>
                    <a:pt x="1227" y="0"/>
                    <a:pt x="820" y="176"/>
                    <a:pt x="547" y="508"/>
                  </a:cubicBezTo>
                  <a:cubicBezTo>
                    <a:pt x="1" y="1122"/>
                    <a:pt x="137" y="2043"/>
                    <a:pt x="786" y="2453"/>
                  </a:cubicBezTo>
                  <a:cubicBezTo>
                    <a:pt x="1127" y="2726"/>
                    <a:pt x="1502" y="2896"/>
                    <a:pt x="1912" y="3033"/>
                  </a:cubicBezTo>
                  <a:cubicBezTo>
                    <a:pt x="2028" y="3071"/>
                    <a:pt x="2145" y="3089"/>
                    <a:pt x="2259" y="3089"/>
                  </a:cubicBezTo>
                  <a:cubicBezTo>
                    <a:pt x="2852" y="3089"/>
                    <a:pt x="3379" y="2604"/>
                    <a:pt x="3379" y="1975"/>
                  </a:cubicBezTo>
                  <a:cubicBezTo>
                    <a:pt x="3311" y="1327"/>
                    <a:pt x="3038" y="712"/>
                    <a:pt x="2526" y="303"/>
                  </a:cubicBezTo>
                  <a:cubicBezTo>
                    <a:pt x="2263" y="98"/>
                    <a:pt x="1950" y="0"/>
                    <a:pt x="16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8" name="Google Shape;17288;p116"/>
            <p:cNvSpPr/>
            <p:nvPr/>
          </p:nvSpPr>
          <p:spPr>
            <a:xfrm>
              <a:off x="1380934" y="1990071"/>
              <a:ext cx="144940" cy="55316"/>
            </a:xfrm>
            <a:custGeom>
              <a:rect b="b" l="l" r="r" t="t"/>
              <a:pathLst>
                <a:path extrusionOk="0" h="2970" w="7782">
                  <a:moveTo>
                    <a:pt x="342" y="1"/>
                  </a:moveTo>
                  <a:cubicBezTo>
                    <a:pt x="240" y="1"/>
                    <a:pt x="103" y="1"/>
                    <a:pt x="35" y="69"/>
                  </a:cubicBezTo>
                  <a:cubicBezTo>
                    <a:pt x="1" y="137"/>
                    <a:pt x="1" y="274"/>
                    <a:pt x="35" y="342"/>
                  </a:cubicBezTo>
                  <a:cubicBezTo>
                    <a:pt x="103" y="445"/>
                    <a:pt x="206" y="513"/>
                    <a:pt x="308" y="547"/>
                  </a:cubicBezTo>
                  <a:cubicBezTo>
                    <a:pt x="615" y="786"/>
                    <a:pt x="956" y="956"/>
                    <a:pt x="1332" y="1093"/>
                  </a:cubicBezTo>
                  <a:cubicBezTo>
                    <a:pt x="2492" y="1536"/>
                    <a:pt x="3652" y="1946"/>
                    <a:pt x="4846" y="2321"/>
                  </a:cubicBezTo>
                  <a:cubicBezTo>
                    <a:pt x="5631" y="2594"/>
                    <a:pt x="6484" y="2765"/>
                    <a:pt x="7337" y="2970"/>
                  </a:cubicBezTo>
                  <a:cubicBezTo>
                    <a:pt x="7440" y="2901"/>
                    <a:pt x="7645" y="2867"/>
                    <a:pt x="7679" y="2765"/>
                  </a:cubicBezTo>
                  <a:cubicBezTo>
                    <a:pt x="7781" y="2560"/>
                    <a:pt x="7576" y="2458"/>
                    <a:pt x="7406" y="2424"/>
                  </a:cubicBezTo>
                  <a:cubicBezTo>
                    <a:pt x="7303" y="2390"/>
                    <a:pt x="7235" y="2355"/>
                    <a:pt x="7133" y="2355"/>
                  </a:cubicBezTo>
                  <a:cubicBezTo>
                    <a:pt x="6211" y="2117"/>
                    <a:pt x="5290" y="1912"/>
                    <a:pt x="4369" y="1639"/>
                  </a:cubicBezTo>
                  <a:cubicBezTo>
                    <a:pt x="3004" y="1195"/>
                    <a:pt x="1605" y="820"/>
                    <a:pt x="410" y="35"/>
                  </a:cubicBezTo>
                  <a:cubicBezTo>
                    <a:pt x="410" y="35"/>
                    <a:pt x="376" y="1"/>
                    <a:pt x="3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9" name="Google Shape;17289;p116"/>
            <p:cNvSpPr/>
            <p:nvPr/>
          </p:nvSpPr>
          <p:spPr>
            <a:xfrm>
              <a:off x="1588757" y="2066708"/>
              <a:ext cx="132200" cy="20618"/>
            </a:xfrm>
            <a:custGeom>
              <a:rect b="b" l="l" r="r" t="t"/>
              <a:pathLst>
                <a:path extrusionOk="0" h="1107" w="7098">
                  <a:moveTo>
                    <a:pt x="321" y="1"/>
                  </a:moveTo>
                  <a:cubicBezTo>
                    <a:pt x="296" y="1"/>
                    <a:pt x="269" y="5"/>
                    <a:pt x="239" y="15"/>
                  </a:cubicBezTo>
                  <a:cubicBezTo>
                    <a:pt x="137" y="49"/>
                    <a:pt x="0" y="117"/>
                    <a:pt x="0" y="185"/>
                  </a:cubicBezTo>
                  <a:cubicBezTo>
                    <a:pt x="0" y="288"/>
                    <a:pt x="34" y="390"/>
                    <a:pt x="137" y="458"/>
                  </a:cubicBezTo>
                  <a:cubicBezTo>
                    <a:pt x="273" y="493"/>
                    <a:pt x="410" y="527"/>
                    <a:pt x="546" y="561"/>
                  </a:cubicBezTo>
                  <a:lnTo>
                    <a:pt x="4231" y="1039"/>
                  </a:lnTo>
                  <a:cubicBezTo>
                    <a:pt x="4675" y="1073"/>
                    <a:pt x="5255" y="1107"/>
                    <a:pt x="5835" y="1107"/>
                  </a:cubicBezTo>
                  <a:cubicBezTo>
                    <a:pt x="6176" y="1107"/>
                    <a:pt x="6484" y="1039"/>
                    <a:pt x="6791" y="902"/>
                  </a:cubicBezTo>
                  <a:cubicBezTo>
                    <a:pt x="6961" y="868"/>
                    <a:pt x="7098" y="697"/>
                    <a:pt x="6995" y="527"/>
                  </a:cubicBezTo>
                  <a:cubicBezTo>
                    <a:pt x="6959" y="435"/>
                    <a:pt x="6893" y="402"/>
                    <a:pt x="6813" y="402"/>
                  </a:cubicBezTo>
                  <a:cubicBezTo>
                    <a:pt x="6744" y="402"/>
                    <a:pt x="6665" y="427"/>
                    <a:pt x="6586" y="458"/>
                  </a:cubicBezTo>
                  <a:cubicBezTo>
                    <a:pt x="6340" y="532"/>
                    <a:pt x="6076" y="588"/>
                    <a:pt x="5821" y="588"/>
                  </a:cubicBezTo>
                  <a:cubicBezTo>
                    <a:pt x="5721" y="588"/>
                    <a:pt x="5623" y="580"/>
                    <a:pt x="5528" y="561"/>
                  </a:cubicBezTo>
                  <a:lnTo>
                    <a:pt x="478" y="49"/>
                  </a:lnTo>
                  <a:cubicBezTo>
                    <a:pt x="430" y="25"/>
                    <a:pt x="381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0" name="Google Shape;17290;p116"/>
            <p:cNvSpPr/>
            <p:nvPr/>
          </p:nvSpPr>
          <p:spPr>
            <a:xfrm>
              <a:off x="1400005" y="2029479"/>
              <a:ext cx="113147" cy="32426"/>
            </a:xfrm>
            <a:custGeom>
              <a:rect b="b" l="l" r="r" t="t"/>
              <a:pathLst>
                <a:path extrusionOk="0" h="1741" w="6075">
                  <a:moveTo>
                    <a:pt x="316" y="1"/>
                  </a:moveTo>
                  <a:cubicBezTo>
                    <a:pt x="248" y="1"/>
                    <a:pt x="188" y="35"/>
                    <a:pt x="137" y="137"/>
                  </a:cubicBezTo>
                  <a:cubicBezTo>
                    <a:pt x="1" y="342"/>
                    <a:pt x="171" y="444"/>
                    <a:pt x="342" y="512"/>
                  </a:cubicBezTo>
                  <a:cubicBezTo>
                    <a:pt x="410" y="547"/>
                    <a:pt x="478" y="581"/>
                    <a:pt x="547" y="615"/>
                  </a:cubicBezTo>
                  <a:cubicBezTo>
                    <a:pt x="2116" y="1058"/>
                    <a:pt x="3686" y="1434"/>
                    <a:pt x="5290" y="1707"/>
                  </a:cubicBezTo>
                  <a:cubicBezTo>
                    <a:pt x="5460" y="1707"/>
                    <a:pt x="5665" y="1741"/>
                    <a:pt x="5836" y="1741"/>
                  </a:cubicBezTo>
                  <a:cubicBezTo>
                    <a:pt x="5938" y="1707"/>
                    <a:pt x="6075" y="1604"/>
                    <a:pt x="6075" y="1570"/>
                  </a:cubicBezTo>
                  <a:cubicBezTo>
                    <a:pt x="6075" y="1434"/>
                    <a:pt x="6006" y="1331"/>
                    <a:pt x="5904" y="1297"/>
                  </a:cubicBezTo>
                  <a:cubicBezTo>
                    <a:pt x="5733" y="1229"/>
                    <a:pt x="5563" y="1195"/>
                    <a:pt x="5392" y="1161"/>
                  </a:cubicBezTo>
                  <a:cubicBezTo>
                    <a:pt x="4266" y="956"/>
                    <a:pt x="3140" y="717"/>
                    <a:pt x="2014" y="478"/>
                  </a:cubicBezTo>
                  <a:cubicBezTo>
                    <a:pt x="1536" y="376"/>
                    <a:pt x="1024" y="205"/>
                    <a:pt x="547" y="69"/>
                  </a:cubicBezTo>
                  <a:cubicBezTo>
                    <a:pt x="461" y="35"/>
                    <a:pt x="385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1" name="Google Shape;17291;p116"/>
            <p:cNvSpPr/>
            <p:nvPr/>
          </p:nvSpPr>
          <p:spPr>
            <a:xfrm>
              <a:off x="2367882" y="2083656"/>
              <a:ext cx="197034" cy="18793"/>
            </a:xfrm>
            <a:custGeom>
              <a:rect b="b" l="l" r="r" t="t"/>
              <a:pathLst>
                <a:path extrusionOk="0" h="1009" w="10579">
                  <a:moveTo>
                    <a:pt x="10028" y="1"/>
                  </a:moveTo>
                  <a:cubicBezTo>
                    <a:pt x="9955" y="1"/>
                    <a:pt x="9879" y="9"/>
                    <a:pt x="9793" y="26"/>
                  </a:cubicBezTo>
                  <a:cubicBezTo>
                    <a:pt x="8838" y="94"/>
                    <a:pt x="7917" y="197"/>
                    <a:pt x="6961" y="265"/>
                  </a:cubicBezTo>
                  <a:cubicBezTo>
                    <a:pt x="5656" y="367"/>
                    <a:pt x="4351" y="469"/>
                    <a:pt x="3039" y="469"/>
                  </a:cubicBezTo>
                  <a:cubicBezTo>
                    <a:pt x="2155" y="469"/>
                    <a:pt x="1268" y="423"/>
                    <a:pt x="375" y="299"/>
                  </a:cubicBezTo>
                  <a:lnTo>
                    <a:pt x="102" y="299"/>
                  </a:lnTo>
                  <a:cubicBezTo>
                    <a:pt x="0" y="709"/>
                    <a:pt x="34" y="743"/>
                    <a:pt x="410" y="811"/>
                  </a:cubicBezTo>
                  <a:lnTo>
                    <a:pt x="717" y="845"/>
                  </a:lnTo>
                  <a:cubicBezTo>
                    <a:pt x="1641" y="945"/>
                    <a:pt x="2565" y="1008"/>
                    <a:pt x="3489" y="1008"/>
                  </a:cubicBezTo>
                  <a:cubicBezTo>
                    <a:pt x="3828" y="1008"/>
                    <a:pt x="4166" y="1000"/>
                    <a:pt x="4504" y="982"/>
                  </a:cubicBezTo>
                  <a:cubicBezTo>
                    <a:pt x="6142" y="879"/>
                    <a:pt x="7712" y="743"/>
                    <a:pt x="9316" y="606"/>
                  </a:cubicBezTo>
                  <a:cubicBezTo>
                    <a:pt x="9657" y="572"/>
                    <a:pt x="9964" y="572"/>
                    <a:pt x="10305" y="504"/>
                  </a:cubicBezTo>
                  <a:cubicBezTo>
                    <a:pt x="10476" y="504"/>
                    <a:pt x="10578" y="401"/>
                    <a:pt x="10510" y="231"/>
                  </a:cubicBezTo>
                  <a:cubicBezTo>
                    <a:pt x="10442" y="129"/>
                    <a:pt x="10339" y="60"/>
                    <a:pt x="10237" y="26"/>
                  </a:cubicBezTo>
                  <a:cubicBezTo>
                    <a:pt x="10169" y="9"/>
                    <a:pt x="10100" y="1"/>
                    <a:pt x="10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2" name="Google Shape;17292;p116"/>
            <p:cNvSpPr/>
            <p:nvPr/>
          </p:nvSpPr>
          <p:spPr>
            <a:xfrm>
              <a:off x="2656383" y="2016200"/>
              <a:ext cx="73755" cy="36170"/>
            </a:xfrm>
            <a:custGeom>
              <a:rect b="b" l="l" r="r" t="t"/>
              <a:pathLst>
                <a:path extrusionOk="0" h="1942" w="3960">
                  <a:moveTo>
                    <a:pt x="3643" y="1"/>
                  </a:moveTo>
                  <a:cubicBezTo>
                    <a:pt x="3538" y="1"/>
                    <a:pt x="3405" y="43"/>
                    <a:pt x="3243" y="133"/>
                  </a:cubicBezTo>
                  <a:cubicBezTo>
                    <a:pt x="2390" y="748"/>
                    <a:pt x="1434" y="1157"/>
                    <a:pt x="410" y="1396"/>
                  </a:cubicBezTo>
                  <a:cubicBezTo>
                    <a:pt x="376" y="1396"/>
                    <a:pt x="308" y="1396"/>
                    <a:pt x="274" y="1430"/>
                  </a:cubicBezTo>
                  <a:cubicBezTo>
                    <a:pt x="137" y="1464"/>
                    <a:pt x="1" y="1567"/>
                    <a:pt x="69" y="1737"/>
                  </a:cubicBezTo>
                  <a:cubicBezTo>
                    <a:pt x="103" y="1840"/>
                    <a:pt x="240" y="1874"/>
                    <a:pt x="308" y="1942"/>
                  </a:cubicBezTo>
                  <a:cubicBezTo>
                    <a:pt x="547" y="1908"/>
                    <a:pt x="683" y="1874"/>
                    <a:pt x="854" y="1840"/>
                  </a:cubicBezTo>
                  <a:cubicBezTo>
                    <a:pt x="1809" y="1567"/>
                    <a:pt x="2731" y="1157"/>
                    <a:pt x="3584" y="577"/>
                  </a:cubicBezTo>
                  <a:cubicBezTo>
                    <a:pt x="3754" y="475"/>
                    <a:pt x="3959" y="372"/>
                    <a:pt x="3857" y="99"/>
                  </a:cubicBezTo>
                  <a:cubicBezTo>
                    <a:pt x="3808" y="35"/>
                    <a:pt x="3737" y="1"/>
                    <a:pt x="3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3" name="Google Shape;17293;p116"/>
            <p:cNvSpPr/>
            <p:nvPr/>
          </p:nvSpPr>
          <p:spPr>
            <a:xfrm>
              <a:off x="2326575" y="2131798"/>
              <a:ext cx="57849" cy="33171"/>
            </a:xfrm>
            <a:custGeom>
              <a:rect b="b" l="l" r="r" t="t"/>
              <a:pathLst>
                <a:path extrusionOk="0" h="1781" w="3106">
                  <a:moveTo>
                    <a:pt x="239" y="0"/>
                  </a:moveTo>
                  <a:cubicBezTo>
                    <a:pt x="171" y="34"/>
                    <a:pt x="68" y="69"/>
                    <a:pt x="34" y="137"/>
                  </a:cubicBezTo>
                  <a:cubicBezTo>
                    <a:pt x="0" y="239"/>
                    <a:pt x="34" y="307"/>
                    <a:pt x="102" y="376"/>
                  </a:cubicBezTo>
                  <a:cubicBezTo>
                    <a:pt x="205" y="478"/>
                    <a:pt x="341" y="546"/>
                    <a:pt x="478" y="615"/>
                  </a:cubicBezTo>
                  <a:cubicBezTo>
                    <a:pt x="1194" y="1024"/>
                    <a:pt x="2047" y="1195"/>
                    <a:pt x="2730" y="1741"/>
                  </a:cubicBezTo>
                  <a:cubicBezTo>
                    <a:pt x="2750" y="1760"/>
                    <a:pt x="2826" y="1780"/>
                    <a:pt x="2894" y="1780"/>
                  </a:cubicBezTo>
                  <a:cubicBezTo>
                    <a:pt x="2944" y="1780"/>
                    <a:pt x="2988" y="1769"/>
                    <a:pt x="3003" y="1741"/>
                  </a:cubicBezTo>
                  <a:cubicBezTo>
                    <a:pt x="3071" y="1638"/>
                    <a:pt x="3105" y="1468"/>
                    <a:pt x="3037" y="1399"/>
                  </a:cubicBezTo>
                  <a:cubicBezTo>
                    <a:pt x="2832" y="1195"/>
                    <a:pt x="2593" y="1024"/>
                    <a:pt x="2355" y="888"/>
                  </a:cubicBezTo>
                  <a:cubicBezTo>
                    <a:pt x="1740" y="615"/>
                    <a:pt x="1160" y="342"/>
                    <a:pt x="546" y="103"/>
                  </a:cubicBezTo>
                  <a:cubicBezTo>
                    <a:pt x="444" y="69"/>
                    <a:pt x="341" y="34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4" name="Google Shape;17294;p116"/>
            <p:cNvSpPr/>
            <p:nvPr/>
          </p:nvSpPr>
          <p:spPr>
            <a:xfrm>
              <a:off x="1776876" y="2703121"/>
              <a:ext cx="506702" cy="447197"/>
            </a:xfrm>
            <a:custGeom>
              <a:rect b="b" l="l" r="r" t="t"/>
              <a:pathLst>
                <a:path extrusionOk="0" h="10341" w="11717">
                  <a:moveTo>
                    <a:pt x="3599" y="1249"/>
                  </a:moveTo>
                  <a:cubicBezTo>
                    <a:pt x="3610" y="1249"/>
                    <a:pt x="3618" y="1252"/>
                    <a:pt x="3618" y="1264"/>
                  </a:cubicBezTo>
                  <a:cubicBezTo>
                    <a:pt x="3618" y="1400"/>
                    <a:pt x="3515" y="1468"/>
                    <a:pt x="3379" y="1503"/>
                  </a:cubicBezTo>
                  <a:cubicBezTo>
                    <a:pt x="3447" y="1434"/>
                    <a:pt x="3413" y="1400"/>
                    <a:pt x="3447" y="1366"/>
                  </a:cubicBezTo>
                  <a:lnTo>
                    <a:pt x="3515" y="1264"/>
                  </a:lnTo>
                  <a:cubicBezTo>
                    <a:pt x="3538" y="1264"/>
                    <a:pt x="3576" y="1249"/>
                    <a:pt x="3599" y="1249"/>
                  </a:cubicBezTo>
                  <a:close/>
                  <a:moveTo>
                    <a:pt x="3379" y="1503"/>
                  </a:moveTo>
                  <a:lnTo>
                    <a:pt x="3379" y="1503"/>
                  </a:lnTo>
                  <a:cubicBezTo>
                    <a:pt x="3413" y="1571"/>
                    <a:pt x="3345" y="1605"/>
                    <a:pt x="3310" y="1673"/>
                  </a:cubicBezTo>
                  <a:cubicBezTo>
                    <a:pt x="3242" y="1776"/>
                    <a:pt x="3174" y="1912"/>
                    <a:pt x="3038" y="1912"/>
                  </a:cubicBezTo>
                  <a:lnTo>
                    <a:pt x="3072" y="1776"/>
                  </a:lnTo>
                  <a:cubicBezTo>
                    <a:pt x="3100" y="1776"/>
                    <a:pt x="3129" y="1752"/>
                    <a:pt x="3137" y="1704"/>
                  </a:cubicBezTo>
                  <a:lnTo>
                    <a:pt x="3137" y="1704"/>
                  </a:lnTo>
                  <a:lnTo>
                    <a:pt x="3140" y="1707"/>
                  </a:lnTo>
                  <a:cubicBezTo>
                    <a:pt x="3194" y="1707"/>
                    <a:pt x="3227" y="1664"/>
                    <a:pt x="3256" y="1664"/>
                  </a:cubicBezTo>
                  <a:cubicBezTo>
                    <a:pt x="3263" y="1664"/>
                    <a:pt x="3270" y="1666"/>
                    <a:pt x="3276" y="1673"/>
                  </a:cubicBezTo>
                  <a:cubicBezTo>
                    <a:pt x="3276" y="1571"/>
                    <a:pt x="3310" y="1537"/>
                    <a:pt x="3379" y="1503"/>
                  </a:cubicBezTo>
                  <a:close/>
                  <a:moveTo>
                    <a:pt x="3003" y="1912"/>
                  </a:moveTo>
                  <a:cubicBezTo>
                    <a:pt x="3003" y="1980"/>
                    <a:pt x="3003" y="2014"/>
                    <a:pt x="2935" y="2014"/>
                  </a:cubicBezTo>
                  <a:lnTo>
                    <a:pt x="2901" y="2014"/>
                  </a:lnTo>
                  <a:cubicBezTo>
                    <a:pt x="2923" y="2079"/>
                    <a:pt x="2931" y="2103"/>
                    <a:pt x="2907" y="2103"/>
                  </a:cubicBezTo>
                  <a:cubicBezTo>
                    <a:pt x="2894" y="2103"/>
                    <a:pt x="2870" y="2095"/>
                    <a:pt x="2833" y="2083"/>
                  </a:cubicBezTo>
                  <a:lnTo>
                    <a:pt x="2833" y="2083"/>
                  </a:lnTo>
                  <a:cubicBezTo>
                    <a:pt x="2867" y="2117"/>
                    <a:pt x="2867" y="2151"/>
                    <a:pt x="2833" y="2151"/>
                  </a:cubicBezTo>
                  <a:lnTo>
                    <a:pt x="2799" y="2151"/>
                  </a:lnTo>
                  <a:lnTo>
                    <a:pt x="2833" y="2083"/>
                  </a:lnTo>
                  <a:lnTo>
                    <a:pt x="2901" y="2014"/>
                  </a:lnTo>
                  <a:cubicBezTo>
                    <a:pt x="2901" y="1946"/>
                    <a:pt x="2935" y="1946"/>
                    <a:pt x="3003" y="1912"/>
                  </a:cubicBezTo>
                  <a:close/>
                  <a:moveTo>
                    <a:pt x="2667" y="2273"/>
                  </a:moveTo>
                  <a:cubicBezTo>
                    <a:pt x="2676" y="2273"/>
                    <a:pt x="2686" y="2277"/>
                    <a:pt x="2696" y="2287"/>
                  </a:cubicBezTo>
                  <a:cubicBezTo>
                    <a:pt x="2696" y="2287"/>
                    <a:pt x="2696" y="2322"/>
                    <a:pt x="2696" y="2322"/>
                  </a:cubicBezTo>
                  <a:cubicBezTo>
                    <a:pt x="2696" y="2356"/>
                    <a:pt x="2662" y="2390"/>
                    <a:pt x="2628" y="2424"/>
                  </a:cubicBezTo>
                  <a:cubicBezTo>
                    <a:pt x="2594" y="2390"/>
                    <a:pt x="2628" y="2356"/>
                    <a:pt x="2628" y="2322"/>
                  </a:cubicBezTo>
                  <a:cubicBezTo>
                    <a:pt x="2628" y="2297"/>
                    <a:pt x="2645" y="2273"/>
                    <a:pt x="2667" y="2273"/>
                  </a:cubicBezTo>
                  <a:close/>
                  <a:moveTo>
                    <a:pt x="3549" y="3857"/>
                  </a:moveTo>
                  <a:lnTo>
                    <a:pt x="3549" y="3857"/>
                  </a:lnTo>
                  <a:cubicBezTo>
                    <a:pt x="3549" y="3857"/>
                    <a:pt x="3549" y="3872"/>
                    <a:pt x="3559" y="3891"/>
                  </a:cubicBezTo>
                  <a:lnTo>
                    <a:pt x="3559" y="3891"/>
                  </a:lnTo>
                  <a:cubicBezTo>
                    <a:pt x="3553" y="3881"/>
                    <a:pt x="3549" y="3869"/>
                    <a:pt x="3549" y="3857"/>
                  </a:cubicBezTo>
                  <a:close/>
                  <a:moveTo>
                    <a:pt x="6928" y="6587"/>
                  </a:moveTo>
                  <a:cubicBezTo>
                    <a:pt x="6962" y="6587"/>
                    <a:pt x="7030" y="6621"/>
                    <a:pt x="7064" y="6655"/>
                  </a:cubicBezTo>
                  <a:lnTo>
                    <a:pt x="7064" y="6723"/>
                  </a:lnTo>
                  <a:cubicBezTo>
                    <a:pt x="7064" y="6723"/>
                    <a:pt x="7030" y="6758"/>
                    <a:pt x="7030" y="6758"/>
                  </a:cubicBezTo>
                  <a:cubicBezTo>
                    <a:pt x="6996" y="6775"/>
                    <a:pt x="6953" y="6783"/>
                    <a:pt x="6910" y="6783"/>
                  </a:cubicBezTo>
                  <a:cubicBezTo>
                    <a:pt x="6868" y="6783"/>
                    <a:pt x="6825" y="6775"/>
                    <a:pt x="6791" y="6758"/>
                  </a:cubicBezTo>
                  <a:cubicBezTo>
                    <a:pt x="6757" y="6758"/>
                    <a:pt x="6723" y="6689"/>
                    <a:pt x="6723" y="6655"/>
                  </a:cubicBezTo>
                  <a:cubicBezTo>
                    <a:pt x="6757" y="6655"/>
                    <a:pt x="6791" y="6621"/>
                    <a:pt x="6825" y="6587"/>
                  </a:cubicBezTo>
                  <a:close/>
                  <a:moveTo>
                    <a:pt x="6321" y="0"/>
                  </a:moveTo>
                  <a:cubicBezTo>
                    <a:pt x="6275" y="0"/>
                    <a:pt x="6226" y="11"/>
                    <a:pt x="6177" y="35"/>
                  </a:cubicBezTo>
                  <a:cubicBezTo>
                    <a:pt x="6006" y="69"/>
                    <a:pt x="5836" y="172"/>
                    <a:pt x="5665" y="240"/>
                  </a:cubicBezTo>
                  <a:cubicBezTo>
                    <a:pt x="5597" y="274"/>
                    <a:pt x="5494" y="308"/>
                    <a:pt x="5392" y="342"/>
                  </a:cubicBezTo>
                  <a:cubicBezTo>
                    <a:pt x="5085" y="411"/>
                    <a:pt x="4778" y="547"/>
                    <a:pt x="4471" y="615"/>
                  </a:cubicBezTo>
                  <a:cubicBezTo>
                    <a:pt x="4164" y="684"/>
                    <a:pt x="3891" y="923"/>
                    <a:pt x="3583" y="1025"/>
                  </a:cubicBezTo>
                  <a:cubicBezTo>
                    <a:pt x="3515" y="1025"/>
                    <a:pt x="3481" y="1127"/>
                    <a:pt x="3447" y="1196"/>
                  </a:cubicBezTo>
                  <a:cubicBezTo>
                    <a:pt x="3379" y="1196"/>
                    <a:pt x="3345" y="1230"/>
                    <a:pt x="3345" y="1298"/>
                  </a:cubicBezTo>
                  <a:cubicBezTo>
                    <a:pt x="3242" y="1366"/>
                    <a:pt x="3140" y="1468"/>
                    <a:pt x="3072" y="1605"/>
                  </a:cubicBezTo>
                  <a:lnTo>
                    <a:pt x="3003" y="1707"/>
                  </a:lnTo>
                  <a:cubicBezTo>
                    <a:pt x="2799" y="1878"/>
                    <a:pt x="2628" y="2014"/>
                    <a:pt x="2423" y="2185"/>
                  </a:cubicBezTo>
                  <a:cubicBezTo>
                    <a:pt x="2406" y="2219"/>
                    <a:pt x="2372" y="2236"/>
                    <a:pt x="2338" y="2236"/>
                  </a:cubicBezTo>
                  <a:cubicBezTo>
                    <a:pt x="2304" y="2236"/>
                    <a:pt x="2270" y="2219"/>
                    <a:pt x="2253" y="2185"/>
                  </a:cubicBezTo>
                  <a:cubicBezTo>
                    <a:pt x="2184" y="2117"/>
                    <a:pt x="2082" y="2049"/>
                    <a:pt x="2150" y="1980"/>
                  </a:cubicBezTo>
                  <a:cubicBezTo>
                    <a:pt x="2253" y="1844"/>
                    <a:pt x="2253" y="1673"/>
                    <a:pt x="2184" y="1537"/>
                  </a:cubicBezTo>
                  <a:cubicBezTo>
                    <a:pt x="2150" y="1366"/>
                    <a:pt x="2014" y="1196"/>
                    <a:pt x="1843" y="1127"/>
                  </a:cubicBezTo>
                  <a:cubicBezTo>
                    <a:pt x="1809" y="1093"/>
                    <a:pt x="1775" y="1059"/>
                    <a:pt x="1741" y="991"/>
                  </a:cubicBezTo>
                  <a:cubicBezTo>
                    <a:pt x="1673" y="888"/>
                    <a:pt x="1604" y="786"/>
                    <a:pt x="1741" y="684"/>
                  </a:cubicBezTo>
                  <a:cubicBezTo>
                    <a:pt x="1775" y="650"/>
                    <a:pt x="1775" y="581"/>
                    <a:pt x="1741" y="547"/>
                  </a:cubicBezTo>
                  <a:cubicBezTo>
                    <a:pt x="1717" y="523"/>
                    <a:pt x="1693" y="499"/>
                    <a:pt x="1656" y="499"/>
                  </a:cubicBezTo>
                  <a:cubicBezTo>
                    <a:pt x="1641" y="499"/>
                    <a:pt x="1624" y="503"/>
                    <a:pt x="1604" y="513"/>
                  </a:cubicBezTo>
                  <a:cubicBezTo>
                    <a:pt x="1519" y="547"/>
                    <a:pt x="1425" y="547"/>
                    <a:pt x="1331" y="547"/>
                  </a:cubicBezTo>
                  <a:cubicBezTo>
                    <a:pt x="1238" y="547"/>
                    <a:pt x="1144" y="547"/>
                    <a:pt x="1058" y="581"/>
                  </a:cubicBezTo>
                  <a:cubicBezTo>
                    <a:pt x="983" y="631"/>
                    <a:pt x="890" y="663"/>
                    <a:pt x="792" y="663"/>
                  </a:cubicBezTo>
                  <a:cubicBezTo>
                    <a:pt x="756" y="663"/>
                    <a:pt x="720" y="659"/>
                    <a:pt x="683" y="650"/>
                  </a:cubicBezTo>
                  <a:cubicBezTo>
                    <a:pt x="674" y="640"/>
                    <a:pt x="662" y="636"/>
                    <a:pt x="650" y="636"/>
                  </a:cubicBezTo>
                  <a:cubicBezTo>
                    <a:pt x="615" y="636"/>
                    <a:pt x="572" y="668"/>
                    <a:pt x="547" y="718"/>
                  </a:cubicBezTo>
                  <a:cubicBezTo>
                    <a:pt x="410" y="888"/>
                    <a:pt x="239" y="1059"/>
                    <a:pt x="274" y="1332"/>
                  </a:cubicBezTo>
                  <a:cubicBezTo>
                    <a:pt x="308" y="1366"/>
                    <a:pt x="308" y="1400"/>
                    <a:pt x="274" y="1434"/>
                  </a:cubicBezTo>
                  <a:cubicBezTo>
                    <a:pt x="171" y="1741"/>
                    <a:pt x="274" y="2083"/>
                    <a:pt x="547" y="2219"/>
                  </a:cubicBezTo>
                  <a:cubicBezTo>
                    <a:pt x="615" y="2287"/>
                    <a:pt x="683" y="2322"/>
                    <a:pt x="751" y="2390"/>
                  </a:cubicBezTo>
                  <a:cubicBezTo>
                    <a:pt x="820" y="2424"/>
                    <a:pt x="888" y="2458"/>
                    <a:pt x="956" y="2458"/>
                  </a:cubicBezTo>
                  <a:cubicBezTo>
                    <a:pt x="993" y="2449"/>
                    <a:pt x="1027" y="2445"/>
                    <a:pt x="1060" y="2445"/>
                  </a:cubicBezTo>
                  <a:cubicBezTo>
                    <a:pt x="1267" y="2445"/>
                    <a:pt x="1389" y="2618"/>
                    <a:pt x="1536" y="2765"/>
                  </a:cubicBezTo>
                  <a:cubicBezTo>
                    <a:pt x="1570" y="2799"/>
                    <a:pt x="1570" y="2868"/>
                    <a:pt x="1536" y="2902"/>
                  </a:cubicBezTo>
                  <a:cubicBezTo>
                    <a:pt x="1468" y="3004"/>
                    <a:pt x="1400" y="3072"/>
                    <a:pt x="1331" y="3141"/>
                  </a:cubicBezTo>
                  <a:cubicBezTo>
                    <a:pt x="1092" y="3448"/>
                    <a:pt x="888" y="3755"/>
                    <a:pt x="717" y="4096"/>
                  </a:cubicBezTo>
                  <a:cubicBezTo>
                    <a:pt x="615" y="4198"/>
                    <a:pt x="581" y="4369"/>
                    <a:pt x="547" y="4505"/>
                  </a:cubicBezTo>
                  <a:cubicBezTo>
                    <a:pt x="478" y="4881"/>
                    <a:pt x="410" y="5256"/>
                    <a:pt x="376" y="5632"/>
                  </a:cubicBezTo>
                  <a:cubicBezTo>
                    <a:pt x="308" y="5870"/>
                    <a:pt x="308" y="6143"/>
                    <a:pt x="376" y="6382"/>
                  </a:cubicBezTo>
                  <a:cubicBezTo>
                    <a:pt x="410" y="6485"/>
                    <a:pt x="376" y="6587"/>
                    <a:pt x="308" y="6689"/>
                  </a:cubicBezTo>
                  <a:cubicBezTo>
                    <a:pt x="239" y="6758"/>
                    <a:pt x="171" y="6826"/>
                    <a:pt x="137" y="6928"/>
                  </a:cubicBezTo>
                  <a:cubicBezTo>
                    <a:pt x="1" y="7099"/>
                    <a:pt x="1" y="7304"/>
                    <a:pt x="137" y="7474"/>
                  </a:cubicBezTo>
                  <a:cubicBezTo>
                    <a:pt x="171" y="7542"/>
                    <a:pt x="171" y="7645"/>
                    <a:pt x="308" y="7645"/>
                  </a:cubicBezTo>
                  <a:cubicBezTo>
                    <a:pt x="410" y="7645"/>
                    <a:pt x="444" y="7542"/>
                    <a:pt x="478" y="7474"/>
                  </a:cubicBezTo>
                  <a:cubicBezTo>
                    <a:pt x="512" y="7372"/>
                    <a:pt x="512" y="7338"/>
                    <a:pt x="512" y="7304"/>
                  </a:cubicBezTo>
                  <a:cubicBezTo>
                    <a:pt x="529" y="7269"/>
                    <a:pt x="555" y="7252"/>
                    <a:pt x="581" y="7252"/>
                  </a:cubicBezTo>
                  <a:cubicBezTo>
                    <a:pt x="606" y="7252"/>
                    <a:pt x="632" y="7269"/>
                    <a:pt x="649" y="7304"/>
                  </a:cubicBezTo>
                  <a:cubicBezTo>
                    <a:pt x="696" y="7327"/>
                    <a:pt x="743" y="7367"/>
                    <a:pt x="801" y="7367"/>
                  </a:cubicBezTo>
                  <a:cubicBezTo>
                    <a:pt x="828" y="7367"/>
                    <a:pt x="856" y="7359"/>
                    <a:pt x="888" y="7338"/>
                  </a:cubicBezTo>
                  <a:cubicBezTo>
                    <a:pt x="956" y="7269"/>
                    <a:pt x="956" y="7167"/>
                    <a:pt x="956" y="7099"/>
                  </a:cubicBezTo>
                  <a:cubicBezTo>
                    <a:pt x="956" y="7065"/>
                    <a:pt x="922" y="6996"/>
                    <a:pt x="922" y="6962"/>
                  </a:cubicBezTo>
                  <a:cubicBezTo>
                    <a:pt x="854" y="6826"/>
                    <a:pt x="854" y="6655"/>
                    <a:pt x="854" y="6519"/>
                  </a:cubicBezTo>
                  <a:cubicBezTo>
                    <a:pt x="888" y="6109"/>
                    <a:pt x="956" y="5734"/>
                    <a:pt x="990" y="5324"/>
                  </a:cubicBezTo>
                  <a:cubicBezTo>
                    <a:pt x="990" y="5256"/>
                    <a:pt x="990" y="5120"/>
                    <a:pt x="1058" y="5051"/>
                  </a:cubicBezTo>
                  <a:cubicBezTo>
                    <a:pt x="1081" y="5029"/>
                    <a:pt x="1104" y="5021"/>
                    <a:pt x="1127" y="5021"/>
                  </a:cubicBezTo>
                  <a:cubicBezTo>
                    <a:pt x="1172" y="5021"/>
                    <a:pt x="1218" y="5051"/>
                    <a:pt x="1263" y="5051"/>
                  </a:cubicBezTo>
                  <a:lnTo>
                    <a:pt x="1331" y="5051"/>
                  </a:lnTo>
                  <a:cubicBezTo>
                    <a:pt x="1434" y="4915"/>
                    <a:pt x="1604" y="4847"/>
                    <a:pt x="1673" y="4676"/>
                  </a:cubicBezTo>
                  <a:cubicBezTo>
                    <a:pt x="1741" y="4574"/>
                    <a:pt x="1809" y="4471"/>
                    <a:pt x="1877" y="4403"/>
                  </a:cubicBezTo>
                  <a:cubicBezTo>
                    <a:pt x="2116" y="4676"/>
                    <a:pt x="2321" y="4949"/>
                    <a:pt x="2457" y="5256"/>
                  </a:cubicBezTo>
                  <a:cubicBezTo>
                    <a:pt x="2628" y="5529"/>
                    <a:pt x="2765" y="5836"/>
                    <a:pt x="2935" y="6143"/>
                  </a:cubicBezTo>
                  <a:cubicBezTo>
                    <a:pt x="3038" y="6450"/>
                    <a:pt x="3174" y="6758"/>
                    <a:pt x="3310" y="7031"/>
                  </a:cubicBezTo>
                  <a:cubicBezTo>
                    <a:pt x="3481" y="6928"/>
                    <a:pt x="3549" y="6723"/>
                    <a:pt x="3754" y="6621"/>
                  </a:cubicBezTo>
                  <a:cubicBezTo>
                    <a:pt x="3822" y="6723"/>
                    <a:pt x="3856" y="6826"/>
                    <a:pt x="3891" y="6894"/>
                  </a:cubicBezTo>
                  <a:cubicBezTo>
                    <a:pt x="3993" y="7235"/>
                    <a:pt x="4300" y="7440"/>
                    <a:pt x="4641" y="7440"/>
                  </a:cubicBezTo>
                  <a:cubicBezTo>
                    <a:pt x="5017" y="7440"/>
                    <a:pt x="5392" y="7474"/>
                    <a:pt x="5733" y="7577"/>
                  </a:cubicBezTo>
                  <a:cubicBezTo>
                    <a:pt x="5782" y="7585"/>
                    <a:pt x="5830" y="7589"/>
                    <a:pt x="5878" y="7589"/>
                  </a:cubicBezTo>
                  <a:cubicBezTo>
                    <a:pt x="6033" y="7589"/>
                    <a:pt x="6183" y="7544"/>
                    <a:pt x="6313" y="7440"/>
                  </a:cubicBezTo>
                  <a:cubicBezTo>
                    <a:pt x="6330" y="7432"/>
                    <a:pt x="6350" y="7427"/>
                    <a:pt x="6369" y="7427"/>
                  </a:cubicBezTo>
                  <a:cubicBezTo>
                    <a:pt x="6426" y="7427"/>
                    <a:pt x="6484" y="7466"/>
                    <a:pt x="6484" y="7542"/>
                  </a:cubicBezTo>
                  <a:cubicBezTo>
                    <a:pt x="6484" y="7986"/>
                    <a:pt x="6518" y="8464"/>
                    <a:pt x="6586" y="8907"/>
                  </a:cubicBezTo>
                  <a:cubicBezTo>
                    <a:pt x="6620" y="8941"/>
                    <a:pt x="6620" y="8976"/>
                    <a:pt x="6586" y="9010"/>
                  </a:cubicBezTo>
                  <a:cubicBezTo>
                    <a:pt x="6586" y="9010"/>
                    <a:pt x="6552" y="9044"/>
                    <a:pt x="6552" y="9044"/>
                  </a:cubicBezTo>
                  <a:cubicBezTo>
                    <a:pt x="6416" y="9044"/>
                    <a:pt x="6416" y="9180"/>
                    <a:pt x="6382" y="9283"/>
                  </a:cubicBezTo>
                  <a:cubicBezTo>
                    <a:pt x="6382" y="9487"/>
                    <a:pt x="6382" y="9726"/>
                    <a:pt x="6382" y="9965"/>
                  </a:cubicBezTo>
                  <a:cubicBezTo>
                    <a:pt x="6382" y="10068"/>
                    <a:pt x="6450" y="10170"/>
                    <a:pt x="6552" y="10204"/>
                  </a:cubicBezTo>
                  <a:cubicBezTo>
                    <a:pt x="6859" y="10272"/>
                    <a:pt x="7132" y="10341"/>
                    <a:pt x="7439" y="10341"/>
                  </a:cubicBezTo>
                  <a:cubicBezTo>
                    <a:pt x="7610" y="10341"/>
                    <a:pt x="7678" y="10238"/>
                    <a:pt x="7644" y="10102"/>
                  </a:cubicBezTo>
                  <a:cubicBezTo>
                    <a:pt x="7610" y="9965"/>
                    <a:pt x="7542" y="9863"/>
                    <a:pt x="7405" y="9863"/>
                  </a:cubicBezTo>
                  <a:cubicBezTo>
                    <a:pt x="7303" y="9829"/>
                    <a:pt x="7235" y="9795"/>
                    <a:pt x="7132" y="9760"/>
                  </a:cubicBezTo>
                  <a:cubicBezTo>
                    <a:pt x="7098" y="9760"/>
                    <a:pt x="7030" y="9658"/>
                    <a:pt x="7030" y="9624"/>
                  </a:cubicBezTo>
                  <a:cubicBezTo>
                    <a:pt x="7098" y="9385"/>
                    <a:pt x="7030" y="9146"/>
                    <a:pt x="7098" y="8907"/>
                  </a:cubicBezTo>
                  <a:cubicBezTo>
                    <a:pt x="7303" y="8327"/>
                    <a:pt x="7405" y="7713"/>
                    <a:pt x="7405" y="7099"/>
                  </a:cubicBezTo>
                  <a:cubicBezTo>
                    <a:pt x="7439" y="7031"/>
                    <a:pt x="7439" y="6928"/>
                    <a:pt x="7405" y="6860"/>
                  </a:cubicBezTo>
                  <a:cubicBezTo>
                    <a:pt x="7405" y="6689"/>
                    <a:pt x="7303" y="6587"/>
                    <a:pt x="7166" y="6519"/>
                  </a:cubicBezTo>
                  <a:cubicBezTo>
                    <a:pt x="7098" y="6485"/>
                    <a:pt x="6996" y="6485"/>
                    <a:pt x="6928" y="6450"/>
                  </a:cubicBezTo>
                  <a:cubicBezTo>
                    <a:pt x="6825" y="6450"/>
                    <a:pt x="6723" y="6416"/>
                    <a:pt x="6689" y="6348"/>
                  </a:cubicBezTo>
                  <a:cubicBezTo>
                    <a:pt x="6620" y="6143"/>
                    <a:pt x="6484" y="6143"/>
                    <a:pt x="6313" y="6109"/>
                  </a:cubicBezTo>
                  <a:cubicBezTo>
                    <a:pt x="6177" y="6041"/>
                    <a:pt x="6006" y="6075"/>
                    <a:pt x="5904" y="5870"/>
                  </a:cubicBezTo>
                  <a:lnTo>
                    <a:pt x="6689" y="5597"/>
                  </a:lnTo>
                  <a:cubicBezTo>
                    <a:pt x="6757" y="5563"/>
                    <a:pt x="6859" y="5529"/>
                    <a:pt x="6859" y="5461"/>
                  </a:cubicBezTo>
                  <a:cubicBezTo>
                    <a:pt x="6893" y="5359"/>
                    <a:pt x="6996" y="5256"/>
                    <a:pt x="7132" y="5256"/>
                  </a:cubicBezTo>
                  <a:cubicBezTo>
                    <a:pt x="7235" y="5256"/>
                    <a:pt x="7371" y="5222"/>
                    <a:pt x="7508" y="5188"/>
                  </a:cubicBezTo>
                  <a:cubicBezTo>
                    <a:pt x="7559" y="5179"/>
                    <a:pt x="7610" y="5175"/>
                    <a:pt x="7661" y="5175"/>
                  </a:cubicBezTo>
                  <a:cubicBezTo>
                    <a:pt x="7813" y="5175"/>
                    <a:pt x="7960" y="5214"/>
                    <a:pt x="8088" y="5290"/>
                  </a:cubicBezTo>
                  <a:cubicBezTo>
                    <a:pt x="8292" y="5427"/>
                    <a:pt x="8497" y="5529"/>
                    <a:pt x="8702" y="5597"/>
                  </a:cubicBezTo>
                  <a:cubicBezTo>
                    <a:pt x="8941" y="5666"/>
                    <a:pt x="9180" y="5768"/>
                    <a:pt x="9453" y="5870"/>
                  </a:cubicBezTo>
                  <a:cubicBezTo>
                    <a:pt x="9521" y="5870"/>
                    <a:pt x="9555" y="5939"/>
                    <a:pt x="9589" y="6007"/>
                  </a:cubicBezTo>
                  <a:cubicBezTo>
                    <a:pt x="9623" y="6075"/>
                    <a:pt x="9657" y="6109"/>
                    <a:pt x="9692" y="6143"/>
                  </a:cubicBezTo>
                  <a:cubicBezTo>
                    <a:pt x="10067" y="6280"/>
                    <a:pt x="10408" y="6485"/>
                    <a:pt x="10715" y="6723"/>
                  </a:cubicBezTo>
                  <a:cubicBezTo>
                    <a:pt x="10740" y="6736"/>
                    <a:pt x="10770" y="6744"/>
                    <a:pt x="10801" y="6744"/>
                  </a:cubicBezTo>
                  <a:cubicBezTo>
                    <a:pt x="10854" y="6744"/>
                    <a:pt x="10911" y="6720"/>
                    <a:pt x="10954" y="6655"/>
                  </a:cubicBezTo>
                  <a:cubicBezTo>
                    <a:pt x="11193" y="6348"/>
                    <a:pt x="11398" y="6041"/>
                    <a:pt x="11602" y="5700"/>
                  </a:cubicBezTo>
                  <a:cubicBezTo>
                    <a:pt x="11717" y="5643"/>
                    <a:pt x="11639" y="5513"/>
                    <a:pt x="11551" y="5513"/>
                  </a:cubicBezTo>
                  <a:cubicBezTo>
                    <a:pt x="11534" y="5513"/>
                    <a:pt x="11517" y="5518"/>
                    <a:pt x="11500" y="5529"/>
                  </a:cubicBezTo>
                  <a:cubicBezTo>
                    <a:pt x="11469" y="5523"/>
                    <a:pt x="11439" y="5520"/>
                    <a:pt x="11409" y="5520"/>
                  </a:cubicBezTo>
                  <a:cubicBezTo>
                    <a:pt x="11279" y="5520"/>
                    <a:pt x="11168" y="5576"/>
                    <a:pt x="11056" y="5632"/>
                  </a:cubicBezTo>
                  <a:cubicBezTo>
                    <a:pt x="10811" y="5807"/>
                    <a:pt x="10700" y="5883"/>
                    <a:pt x="10595" y="5883"/>
                  </a:cubicBezTo>
                  <a:cubicBezTo>
                    <a:pt x="10496" y="5883"/>
                    <a:pt x="10402" y="5816"/>
                    <a:pt x="10203" y="5700"/>
                  </a:cubicBezTo>
                  <a:cubicBezTo>
                    <a:pt x="9930" y="5495"/>
                    <a:pt x="9623" y="5359"/>
                    <a:pt x="9350" y="5120"/>
                  </a:cubicBezTo>
                  <a:cubicBezTo>
                    <a:pt x="9111" y="4915"/>
                    <a:pt x="8804" y="4710"/>
                    <a:pt x="8497" y="4505"/>
                  </a:cubicBezTo>
                  <a:cubicBezTo>
                    <a:pt x="8463" y="4437"/>
                    <a:pt x="8395" y="4369"/>
                    <a:pt x="8292" y="4369"/>
                  </a:cubicBezTo>
                  <a:cubicBezTo>
                    <a:pt x="8258" y="4335"/>
                    <a:pt x="8190" y="4301"/>
                    <a:pt x="8122" y="4267"/>
                  </a:cubicBezTo>
                  <a:cubicBezTo>
                    <a:pt x="7974" y="4244"/>
                    <a:pt x="7826" y="4232"/>
                    <a:pt x="7678" y="4232"/>
                  </a:cubicBezTo>
                  <a:cubicBezTo>
                    <a:pt x="7383" y="4232"/>
                    <a:pt x="7087" y="4278"/>
                    <a:pt x="6791" y="4369"/>
                  </a:cubicBezTo>
                  <a:cubicBezTo>
                    <a:pt x="6705" y="4391"/>
                    <a:pt x="6619" y="4453"/>
                    <a:pt x="6532" y="4453"/>
                  </a:cubicBezTo>
                  <a:cubicBezTo>
                    <a:pt x="6482" y="4453"/>
                    <a:pt x="6432" y="4432"/>
                    <a:pt x="6382" y="4369"/>
                  </a:cubicBezTo>
                  <a:cubicBezTo>
                    <a:pt x="6370" y="4358"/>
                    <a:pt x="6355" y="4354"/>
                    <a:pt x="6337" y="4354"/>
                  </a:cubicBezTo>
                  <a:cubicBezTo>
                    <a:pt x="6302" y="4354"/>
                    <a:pt x="6256" y="4369"/>
                    <a:pt x="6211" y="4369"/>
                  </a:cubicBezTo>
                  <a:cubicBezTo>
                    <a:pt x="6040" y="4403"/>
                    <a:pt x="5870" y="4437"/>
                    <a:pt x="5699" y="4471"/>
                  </a:cubicBezTo>
                  <a:cubicBezTo>
                    <a:pt x="5653" y="4490"/>
                    <a:pt x="5605" y="4498"/>
                    <a:pt x="5557" y="4498"/>
                  </a:cubicBezTo>
                  <a:cubicBezTo>
                    <a:pt x="5424" y="4498"/>
                    <a:pt x="5287" y="4435"/>
                    <a:pt x="5187" y="4335"/>
                  </a:cubicBezTo>
                  <a:cubicBezTo>
                    <a:pt x="4778" y="3925"/>
                    <a:pt x="4300" y="3516"/>
                    <a:pt x="3856" y="3072"/>
                  </a:cubicBezTo>
                  <a:cubicBezTo>
                    <a:pt x="3754" y="2970"/>
                    <a:pt x="3583" y="2902"/>
                    <a:pt x="3549" y="2731"/>
                  </a:cubicBezTo>
                  <a:cubicBezTo>
                    <a:pt x="3515" y="2595"/>
                    <a:pt x="3720" y="2458"/>
                    <a:pt x="3822" y="2322"/>
                  </a:cubicBezTo>
                  <a:cubicBezTo>
                    <a:pt x="3959" y="2117"/>
                    <a:pt x="4061" y="1878"/>
                    <a:pt x="4232" y="1707"/>
                  </a:cubicBezTo>
                  <a:cubicBezTo>
                    <a:pt x="4300" y="1605"/>
                    <a:pt x="4164" y="1468"/>
                    <a:pt x="4232" y="1366"/>
                  </a:cubicBezTo>
                  <a:cubicBezTo>
                    <a:pt x="4471" y="1298"/>
                    <a:pt x="4675" y="1196"/>
                    <a:pt x="4880" y="1059"/>
                  </a:cubicBezTo>
                  <a:cubicBezTo>
                    <a:pt x="4914" y="1025"/>
                    <a:pt x="4983" y="1025"/>
                    <a:pt x="5051" y="991"/>
                  </a:cubicBezTo>
                  <a:cubicBezTo>
                    <a:pt x="5166" y="895"/>
                    <a:pt x="5314" y="853"/>
                    <a:pt x="5464" y="853"/>
                  </a:cubicBezTo>
                  <a:cubicBezTo>
                    <a:pt x="5580" y="853"/>
                    <a:pt x="5697" y="878"/>
                    <a:pt x="5801" y="923"/>
                  </a:cubicBezTo>
                  <a:cubicBezTo>
                    <a:pt x="5828" y="940"/>
                    <a:pt x="5852" y="949"/>
                    <a:pt x="5875" y="949"/>
                  </a:cubicBezTo>
                  <a:cubicBezTo>
                    <a:pt x="5939" y="949"/>
                    <a:pt x="5990" y="878"/>
                    <a:pt x="6040" y="752"/>
                  </a:cubicBezTo>
                  <a:cubicBezTo>
                    <a:pt x="6061" y="647"/>
                    <a:pt x="6095" y="607"/>
                    <a:pt x="6149" y="607"/>
                  </a:cubicBezTo>
                  <a:cubicBezTo>
                    <a:pt x="6184" y="607"/>
                    <a:pt x="6226" y="623"/>
                    <a:pt x="6279" y="650"/>
                  </a:cubicBezTo>
                  <a:cubicBezTo>
                    <a:pt x="6313" y="650"/>
                    <a:pt x="6313" y="684"/>
                    <a:pt x="6347" y="684"/>
                  </a:cubicBezTo>
                  <a:cubicBezTo>
                    <a:pt x="6382" y="718"/>
                    <a:pt x="6416" y="735"/>
                    <a:pt x="6450" y="735"/>
                  </a:cubicBezTo>
                  <a:cubicBezTo>
                    <a:pt x="6484" y="735"/>
                    <a:pt x="6518" y="718"/>
                    <a:pt x="6552" y="684"/>
                  </a:cubicBezTo>
                  <a:cubicBezTo>
                    <a:pt x="6689" y="581"/>
                    <a:pt x="6689" y="615"/>
                    <a:pt x="6620" y="377"/>
                  </a:cubicBezTo>
                  <a:lnTo>
                    <a:pt x="6620" y="240"/>
                  </a:lnTo>
                  <a:cubicBezTo>
                    <a:pt x="6594" y="110"/>
                    <a:pt x="6470" y="0"/>
                    <a:pt x="6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295" name="Google Shape;17295;p116"/>
          <p:cNvSpPr/>
          <p:nvPr/>
        </p:nvSpPr>
        <p:spPr>
          <a:xfrm>
            <a:off x="1922956" y="2766604"/>
            <a:ext cx="43" cy="43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96" name="Google Shape;17296;p116"/>
          <p:cNvSpPr/>
          <p:nvPr/>
        </p:nvSpPr>
        <p:spPr>
          <a:xfrm>
            <a:off x="1918545" y="2775469"/>
            <a:ext cx="43" cy="43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97" name="Google Shape;17297;p116"/>
          <p:cNvSpPr/>
          <p:nvPr/>
        </p:nvSpPr>
        <p:spPr>
          <a:xfrm>
            <a:off x="445239" y="914204"/>
            <a:ext cx="94336" cy="96291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98" name="Google Shape;17298;p116"/>
          <p:cNvSpPr/>
          <p:nvPr/>
        </p:nvSpPr>
        <p:spPr>
          <a:xfrm>
            <a:off x="3474916" y="445203"/>
            <a:ext cx="101059" cy="102121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99" name="Google Shape;17299;p116"/>
          <p:cNvSpPr/>
          <p:nvPr/>
        </p:nvSpPr>
        <p:spPr>
          <a:xfrm>
            <a:off x="3749654" y="1380135"/>
            <a:ext cx="101506" cy="102586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00" name="Google Shape;17300;p116"/>
          <p:cNvSpPr/>
          <p:nvPr/>
        </p:nvSpPr>
        <p:spPr>
          <a:xfrm>
            <a:off x="3436141" y="607435"/>
            <a:ext cx="24808" cy="20469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01" name="Google Shape;17301;p116"/>
          <p:cNvSpPr/>
          <p:nvPr/>
        </p:nvSpPr>
        <p:spPr>
          <a:xfrm>
            <a:off x="610078" y="1128452"/>
            <a:ext cx="24809" cy="20450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02" name="Google Shape;17302;p116"/>
          <p:cNvSpPr/>
          <p:nvPr/>
        </p:nvSpPr>
        <p:spPr>
          <a:xfrm>
            <a:off x="690794" y="1053435"/>
            <a:ext cx="22890" cy="18625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03" name="Google Shape;17303;p116"/>
          <p:cNvSpPr/>
          <p:nvPr/>
        </p:nvSpPr>
        <p:spPr>
          <a:xfrm>
            <a:off x="1278001" y="2545023"/>
            <a:ext cx="22890" cy="1894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04" name="Google Shape;17304;p116"/>
          <p:cNvSpPr/>
          <p:nvPr/>
        </p:nvSpPr>
        <p:spPr>
          <a:xfrm>
            <a:off x="885896" y="1586615"/>
            <a:ext cx="22890" cy="18625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05" name="Google Shape;17305;p116"/>
          <p:cNvSpPr/>
          <p:nvPr/>
        </p:nvSpPr>
        <p:spPr>
          <a:xfrm>
            <a:off x="433413" y="3879417"/>
            <a:ext cx="19724" cy="21791"/>
          </a:xfrm>
          <a:custGeom>
            <a:rect b="b" l="l" r="r" t="t"/>
            <a:pathLst>
              <a:path extrusionOk="0" h="1170" w="1059">
                <a:moveTo>
                  <a:pt x="462" y="1"/>
                </a:moveTo>
                <a:cubicBezTo>
                  <a:pt x="353" y="1"/>
                  <a:pt x="239" y="46"/>
                  <a:pt x="171" y="137"/>
                </a:cubicBezTo>
                <a:cubicBezTo>
                  <a:pt x="69" y="240"/>
                  <a:pt x="1" y="376"/>
                  <a:pt x="35" y="513"/>
                </a:cubicBezTo>
                <a:lnTo>
                  <a:pt x="35" y="649"/>
                </a:lnTo>
                <a:cubicBezTo>
                  <a:pt x="69" y="922"/>
                  <a:pt x="274" y="1127"/>
                  <a:pt x="512" y="1161"/>
                </a:cubicBezTo>
                <a:cubicBezTo>
                  <a:pt x="537" y="1167"/>
                  <a:pt x="561" y="1170"/>
                  <a:pt x="585" y="1170"/>
                </a:cubicBezTo>
                <a:cubicBezTo>
                  <a:pt x="695" y="1170"/>
                  <a:pt x="797" y="1109"/>
                  <a:pt x="854" y="1025"/>
                </a:cubicBezTo>
                <a:cubicBezTo>
                  <a:pt x="922" y="922"/>
                  <a:pt x="990" y="820"/>
                  <a:pt x="1024" y="718"/>
                </a:cubicBezTo>
                <a:cubicBezTo>
                  <a:pt x="1058" y="615"/>
                  <a:pt x="1058" y="547"/>
                  <a:pt x="1024" y="445"/>
                </a:cubicBezTo>
                <a:cubicBezTo>
                  <a:pt x="956" y="274"/>
                  <a:pt x="785" y="137"/>
                  <a:pt x="615" y="35"/>
                </a:cubicBezTo>
                <a:cubicBezTo>
                  <a:pt x="569" y="12"/>
                  <a:pt x="516" y="1"/>
                  <a:pt x="46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06" name="Google Shape;17306;p116"/>
          <p:cNvSpPr/>
          <p:nvPr/>
        </p:nvSpPr>
        <p:spPr>
          <a:xfrm>
            <a:off x="312675" y="3494277"/>
            <a:ext cx="19072" cy="21829"/>
          </a:xfrm>
          <a:custGeom>
            <a:rect b="b" l="l" r="r" t="t"/>
            <a:pathLst>
              <a:path extrusionOk="0" h="1172" w="1024">
                <a:moveTo>
                  <a:pt x="435" y="1"/>
                </a:moveTo>
                <a:cubicBezTo>
                  <a:pt x="327" y="1"/>
                  <a:pt x="225" y="39"/>
                  <a:pt x="137" y="105"/>
                </a:cubicBezTo>
                <a:cubicBezTo>
                  <a:pt x="34" y="241"/>
                  <a:pt x="0" y="378"/>
                  <a:pt x="0" y="514"/>
                </a:cubicBezTo>
                <a:lnTo>
                  <a:pt x="0" y="651"/>
                </a:lnTo>
                <a:cubicBezTo>
                  <a:pt x="34" y="924"/>
                  <a:pt x="239" y="1128"/>
                  <a:pt x="512" y="1162"/>
                </a:cubicBezTo>
                <a:cubicBezTo>
                  <a:pt x="536" y="1169"/>
                  <a:pt x="560" y="1171"/>
                  <a:pt x="584" y="1171"/>
                </a:cubicBezTo>
                <a:cubicBezTo>
                  <a:pt x="695" y="1171"/>
                  <a:pt x="797" y="1110"/>
                  <a:pt x="853" y="1026"/>
                </a:cubicBezTo>
                <a:cubicBezTo>
                  <a:pt x="921" y="924"/>
                  <a:pt x="956" y="821"/>
                  <a:pt x="990" y="719"/>
                </a:cubicBezTo>
                <a:cubicBezTo>
                  <a:pt x="1024" y="617"/>
                  <a:pt x="1024" y="548"/>
                  <a:pt x="990" y="446"/>
                </a:cubicBezTo>
                <a:cubicBezTo>
                  <a:pt x="921" y="275"/>
                  <a:pt x="785" y="139"/>
                  <a:pt x="614" y="36"/>
                </a:cubicBezTo>
                <a:cubicBezTo>
                  <a:pt x="554" y="12"/>
                  <a:pt x="494" y="1"/>
                  <a:pt x="43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07" name="Google Shape;17307;p116"/>
          <p:cNvSpPr/>
          <p:nvPr/>
        </p:nvSpPr>
        <p:spPr>
          <a:xfrm>
            <a:off x="3576602" y="1418724"/>
            <a:ext cx="23523" cy="18048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08" name="Google Shape;17308;p116"/>
          <p:cNvSpPr/>
          <p:nvPr/>
        </p:nvSpPr>
        <p:spPr>
          <a:xfrm>
            <a:off x="1085431" y="3803581"/>
            <a:ext cx="23542" cy="18029"/>
          </a:xfrm>
          <a:custGeom>
            <a:rect b="b" l="l" r="r" t="t"/>
            <a:pathLst>
              <a:path extrusionOk="0" h="968" w="1264">
                <a:moveTo>
                  <a:pt x="637" y="0"/>
                </a:moveTo>
                <a:cubicBezTo>
                  <a:pt x="440" y="0"/>
                  <a:pt x="246" y="84"/>
                  <a:pt x="103" y="251"/>
                </a:cubicBezTo>
                <a:cubicBezTo>
                  <a:pt x="1" y="388"/>
                  <a:pt x="1" y="558"/>
                  <a:pt x="103" y="661"/>
                </a:cubicBezTo>
                <a:cubicBezTo>
                  <a:pt x="240" y="831"/>
                  <a:pt x="410" y="934"/>
                  <a:pt x="615" y="968"/>
                </a:cubicBezTo>
                <a:cubicBezTo>
                  <a:pt x="751" y="968"/>
                  <a:pt x="888" y="934"/>
                  <a:pt x="990" y="831"/>
                </a:cubicBezTo>
                <a:cubicBezTo>
                  <a:pt x="1263" y="592"/>
                  <a:pt x="1195" y="217"/>
                  <a:pt x="888" y="46"/>
                </a:cubicBezTo>
                <a:cubicBezTo>
                  <a:pt x="806" y="16"/>
                  <a:pt x="721" y="0"/>
                  <a:pt x="63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09" name="Google Shape;17309;p116"/>
          <p:cNvSpPr/>
          <p:nvPr/>
        </p:nvSpPr>
        <p:spPr>
          <a:xfrm>
            <a:off x="378119" y="804323"/>
            <a:ext cx="23542" cy="1797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10" name="Google Shape;17310;p116"/>
          <p:cNvSpPr/>
          <p:nvPr/>
        </p:nvSpPr>
        <p:spPr>
          <a:xfrm>
            <a:off x="3227071" y="416690"/>
            <a:ext cx="22257" cy="18998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11" name="Google Shape;17311;p116"/>
          <p:cNvSpPr/>
          <p:nvPr/>
        </p:nvSpPr>
        <p:spPr>
          <a:xfrm>
            <a:off x="3111399" y="2810505"/>
            <a:ext cx="18457" cy="24399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12" name="Google Shape;17312;p116"/>
          <p:cNvSpPr/>
          <p:nvPr/>
        </p:nvSpPr>
        <p:spPr>
          <a:xfrm>
            <a:off x="3096164" y="1404719"/>
            <a:ext cx="21624" cy="2024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13" name="Google Shape;17313;p116"/>
          <p:cNvSpPr/>
          <p:nvPr/>
        </p:nvSpPr>
        <p:spPr>
          <a:xfrm>
            <a:off x="1255746" y="4143111"/>
            <a:ext cx="20990" cy="20264"/>
          </a:xfrm>
          <a:custGeom>
            <a:rect b="b" l="l" r="r" t="t"/>
            <a:pathLst>
              <a:path extrusionOk="0" h="1088" w="1127">
                <a:moveTo>
                  <a:pt x="519" y="0"/>
                </a:moveTo>
                <a:cubicBezTo>
                  <a:pt x="442" y="0"/>
                  <a:pt x="368" y="23"/>
                  <a:pt x="308" y="71"/>
                </a:cubicBezTo>
                <a:cubicBezTo>
                  <a:pt x="103" y="208"/>
                  <a:pt x="1" y="412"/>
                  <a:pt x="35" y="651"/>
                </a:cubicBezTo>
                <a:cubicBezTo>
                  <a:pt x="119" y="904"/>
                  <a:pt x="388" y="1087"/>
                  <a:pt x="671" y="1087"/>
                </a:cubicBezTo>
                <a:cubicBezTo>
                  <a:pt x="732" y="1087"/>
                  <a:pt x="793" y="1079"/>
                  <a:pt x="854" y="1061"/>
                </a:cubicBezTo>
                <a:cubicBezTo>
                  <a:pt x="990" y="1027"/>
                  <a:pt x="1093" y="890"/>
                  <a:pt x="1093" y="754"/>
                </a:cubicBezTo>
                <a:cubicBezTo>
                  <a:pt x="1127" y="549"/>
                  <a:pt x="1059" y="344"/>
                  <a:pt x="922" y="208"/>
                </a:cubicBezTo>
                <a:cubicBezTo>
                  <a:pt x="812" y="76"/>
                  <a:pt x="65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14" name="Google Shape;17314;p116"/>
          <p:cNvSpPr/>
          <p:nvPr/>
        </p:nvSpPr>
        <p:spPr>
          <a:xfrm>
            <a:off x="3303335" y="345733"/>
            <a:ext cx="22890" cy="17843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15" name="Google Shape;17315;p116"/>
          <p:cNvSpPr/>
          <p:nvPr/>
        </p:nvSpPr>
        <p:spPr>
          <a:xfrm>
            <a:off x="2838151" y="1737663"/>
            <a:ext cx="18439" cy="24157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16" name="Google Shape;17316;p116"/>
          <p:cNvSpPr/>
          <p:nvPr/>
        </p:nvSpPr>
        <p:spPr>
          <a:xfrm>
            <a:off x="2822898" y="1454898"/>
            <a:ext cx="20990" cy="20301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17" name="Google Shape;17317;p116"/>
          <p:cNvSpPr/>
          <p:nvPr/>
        </p:nvSpPr>
        <p:spPr>
          <a:xfrm>
            <a:off x="1605276" y="1454898"/>
            <a:ext cx="22890" cy="18364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18" name="Google Shape;17318;p116"/>
          <p:cNvSpPr/>
          <p:nvPr/>
        </p:nvSpPr>
        <p:spPr>
          <a:xfrm>
            <a:off x="1682174" y="1383588"/>
            <a:ext cx="22890" cy="18029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19" name="Google Shape;17319;p116"/>
          <p:cNvSpPr/>
          <p:nvPr/>
        </p:nvSpPr>
        <p:spPr>
          <a:xfrm>
            <a:off x="1201737" y="1369583"/>
            <a:ext cx="20990" cy="19873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20" name="Google Shape;17320;p116"/>
          <p:cNvSpPr/>
          <p:nvPr/>
        </p:nvSpPr>
        <p:spPr>
          <a:xfrm>
            <a:off x="767058" y="229836"/>
            <a:ext cx="25442" cy="16409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21" name="Google Shape;17321;p116"/>
          <p:cNvSpPr/>
          <p:nvPr/>
        </p:nvSpPr>
        <p:spPr>
          <a:xfrm>
            <a:off x="486156" y="193575"/>
            <a:ext cx="22276" cy="1974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22" name="Google Shape;17322;p116"/>
          <p:cNvSpPr/>
          <p:nvPr/>
        </p:nvSpPr>
        <p:spPr>
          <a:xfrm>
            <a:off x="282170" y="581173"/>
            <a:ext cx="24157" cy="21568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23" name="Google Shape;17323;p116"/>
          <p:cNvSpPr/>
          <p:nvPr/>
        </p:nvSpPr>
        <p:spPr>
          <a:xfrm>
            <a:off x="107404" y="358451"/>
            <a:ext cx="22890" cy="18737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24" name="Google Shape;17324;p116"/>
          <p:cNvSpPr/>
          <p:nvPr/>
        </p:nvSpPr>
        <p:spPr>
          <a:xfrm>
            <a:off x="2706641" y="927953"/>
            <a:ext cx="17172" cy="24417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25" name="Google Shape;17325;p116"/>
          <p:cNvSpPr/>
          <p:nvPr/>
        </p:nvSpPr>
        <p:spPr>
          <a:xfrm>
            <a:off x="2756218" y="649975"/>
            <a:ext cx="20357" cy="2074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26" name="Google Shape;17326;p116"/>
          <p:cNvSpPr/>
          <p:nvPr/>
        </p:nvSpPr>
        <p:spPr>
          <a:xfrm>
            <a:off x="2858518" y="676421"/>
            <a:ext cx="18997" cy="20115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27" name="Google Shape;17327;p116"/>
          <p:cNvSpPr/>
          <p:nvPr/>
        </p:nvSpPr>
        <p:spPr>
          <a:xfrm>
            <a:off x="3387217" y="3775086"/>
            <a:ext cx="25442" cy="18085"/>
          </a:xfrm>
          <a:custGeom>
            <a:rect b="b" l="l" r="r" t="t"/>
            <a:pathLst>
              <a:path extrusionOk="0" h="971" w="1366">
                <a:moveTo>
                  <a:pt x="873" y="0"/>
                </a:moveTo>
                <a:cubicBezTo>
                  <a:pt x="613" y="0"/>
                  <a:pt x="379" y="97"/>
                  <a:pt x="171" y="246"/>
                </a:cubicBezTo>
                <a:cubicBezTo>
                  <a:pt x="35" y="382"/>
                  <a:pt x="0" y="587"/>
                  <a:pt x="103" y="757"/>
                </a:cubicBezTo>
                <a:cubicBezTo>
                  <a:pt x="160" y="900"/>
                  <a:pt x="288" y="971"/>
                  <a:pt x="427" y="971"/>
                </a:cubicBezTo>
                <a:cubicBezTo>
                  <a:pt x="455" y="971"/>
                  <a:pt x="484" y="968"/>
                  <a:pt x="512" y="962"/>
                </a:cubicBezTo>
                <a:cubicBezTo>
                  <a:pt x="717" y="928"/>
                  <a:pt x="888" y="894"/>
                  <a:pt x="1092" y="792"/>
                </a:cubicBezTo>
                <a:cubicBezTo>
                  <a:pt x="1263" y="723"/>
                  <a:pt x="1365" y="519"/>
                  <a:pt x="1331" y="314"/>
                </a:cubicBezTo>
                <a:cubicBezTo>
                  <a:pt x="1297" y="143"/>
                  <a:pt x="1161" y="7"/>
                  <a:pt x="990" y="7"/>
                </a:cubicBezTo>
                <a:cubicBezTo>
                  <a:pt x="950" y="2"/>
                  <a:pt x="911" y="0"/>
                  <a:pt x="8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28" name="Google Shape;17328;p116"/>
          <p:cNvSpPr/>
          <p:nvPr/>
        </p:nvSpPr>
        <p:spPr>
          <a:xfrm>
            <a:off x="3669385" y="3729607"/>
            <a:ext cx="22890" cy="20823"/>
          </a:xfrm>
          <a:custGeom>
            <a:rect b="b" l="l" r="r" t="t"/>
            <a:pathLst>
              <a:path extrusionOk="0" h="1118" w="1229">
                <a:moveTo>
                  <a:pt x="655" y="0"/>
                </a:moveTo>
                <a:cubicBezTo>
                  <a:pt x="597" y="0"/>
                  <a:pt x="537" y="9"/>
                  <a:pt x="478" y="26"/>
                </a:cubicBezTo>
                <a:cubicBezTo>
                  <a:pt x="171" y="162"/>
                  <a:pt x="0" y="572"/>
                  <a:pt x="137" y="879"/>
                </a:cubicBezTo>
                <a:cubicBezTo>
                  <a:pt x="205" y="1016"/>
                  <a:pt x="341" y="1118"/>
                  <a:pt x="512" y="1118"/>
                </a:cubicBezTo>
                <a:cubicBezTo>
                  <a:pt x="717" y="1118"/>
                  <a:pt x="921" y="1016"/>
                  <a:pt x="1058" y="879"/>
                </a:cubicBezTo>
                <a:cubicBezTo>
                  <a:pt x="1228" y="674"/>
                  <a:pt x="1228" y="401"/>
                  <a:pt x="1092" y="231"/>
                </a:cubicBezTo>
                <a:cubicBezTo>
                  <a:pt x="990" y="77"/>
                  <a:pt x="830" y="0"/>
                  <a:pt x="65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29" name="Google Shape;17329;p116"/>
          <p:cNvSpPr/>
          <p:nvPr/>
        </p:nvSpPr>
        <p:spPr>
          <a:xfrm>
            <a:off x="2798743" y="3870682"/>
            <a:ext cx="22890" cy="20320"/>
          </a:xfrm>
          <a:custGeom>
            <a:rect b="b" l="l" r="r" t="t"/>
            <a:pathLst>
              <a:path extrusionOk="0" h="1091" w="1229">
                <a:moveTo>
                  <a:pt x="675" y="0"/>
                </a:moveTo>
                <a:cubicBezTo>
                  <a:pt x="620" y="0"/>
                  <a:pt x="565" y="9"/>
                  <a:pt x="512" y="26"/>
                </a:cubicBezTo>
                <a:cubicBezTo>
                  <a:pt x="171" y="163"/>
                  <a:pt x="0" y="538"/>
                  <a:pt x="137" y="879"/>
                </a:cubicBezTo>
                <a:cubicBezTo>
                  <a:pt x="196" y="998"/>
                  <a:pt x="307" y="1091"/>
                  <a:pt x="447" y="1091"/>
                </a:cubicBezTo>
                <a:cubicBezTo>
                  <a:pt x="468" y="1091"/>
                  <a:pt x="490" y="1089"/>
                  <a:pt x="512" y="1084"/>
                </a:cubicBezTo>
                <a:cubicBezTo>
                  <a:pt x="717" y="1084"/>
                  <a:pt x="922" y="1016"/>
                  <a:pt x="1024" y="845"/>
                </a:cubicBezTo>
                <a:cubicBezTo>
                  <a:pt x="1195" y="675"/>
                  <a:pt x="1229" y="402"/>
                  <a:pt x="1092" y="197"/>
                </a:cubicBezTo>
                <a:cubicBezTo>
                  <a:pt x="991" y="70"/>
                  <a:pt x="834" y="0"/>
                  <a:pt x="67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30" name="Google Shape;17330;p116"/>
          <p:cNvSpPr/>
          <p:nvPr/>
        </p:nvSpPr>
        <p:spPr>
          <a:xfrm>
            <a:off x="3679535" y="3834943"/>
            <a:ext cx="20357" cy="19240"/>
          </a:xfrm>
          <a:custGeom>
            <a:rect b="b" l="l" r="r" t="t"/>
            <a:pathLst>
              <a:path extrusionOk="0" h="1033" w="1093">
                <a:moveTo>
                  <a:pt x="683" y="0"/>
                </a:moveTo>
                <a:cubicBezTo>
                  <a:pt x="479" y="0"/>
                  <a:pt x="308" y="69"/>
                  <a:pt x="172" y="205"/>
                </a:cubicBezTo>
                <a:cubicBezTo>
                  <a:pt x="35" y="307"/>
                  <a:pt x="1" y="444"/>
                  <a:pt x="1" y="615"/>
                </a:cubicBezTo>
                <a:cubicBezTo>
                  <a:pt x="28" y="855"/>
                  <a:pt x="243" y="1033"/>
                  <a:pt x="483" y="1033"/>
                </a:cubicBezTo>
                <a:cubicBezTo>
                  <a:pt x="549" y="1033"/>
                  <a:pt x="617" y="1019"/>
                  <a:pt x="683" y="990"/>
                </a:cubicBezTo>
                <a:cubicBezTo>
                  <a:pt x="956" y="853"/>
                  <a:pt x="1093" y="546"/>
                  <a:pt x="1025" y="273"/>
                </a:cubicBezTo>
                <a:cubicBezTo>
                  <a:pt x="991" y="103"/>
                  <a:pt x="854" y="0"/>
                  <a:pt x="68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31" name="Google Shape;17331;p116"/>
          <p:cNvSpPr/>
          <p:nvPr/>
        </p:nvSpPr>
        <p:spPr>
          <a:xfrm>
            <a:off x="3614091" y="2067852"/>
            <a:ext cx="21624" cy="21456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32" name="Google Shape;17332;p116"/>
          <p:cNvSpPr/>
          <p:nvPr/>
        </p:nvSpPr>
        <p:spPr>
          <a:xfrm>
            <a:off x="3769786" y="705526"/>
            <a:ext cx="24808" cy="18848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33" name="Google Shape;17333;p116"/>
          <p:cNvSpPr/>
          <p:nvPr/>
        </p:nvSpPr>
        <p:spPr>
          <a:xfrm>
            <a:off x="3863836" y="412313"/>
            <a:ext cx="24808" cy="20488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34" name="Google Shape;17334;p116"/>
          <p:cNvSpPr/>
          <p:nvPr/>
        </p:nvSpPr>
        <p:spPr>
          <a:xfrm>
            <a:off x="3662383" y="212685"/>
            <a:ext cx="23542" cy="1881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35" name="Google Shape;17335;p116"/>
          <p:cNvSpPr/>
          <p:nvPr/>
        </p:nvSpPr>
        <p:spPr>
          <a:xfrm>
            <a:off x="253564" y="1007174"/>
            <a:ext cx="23542" cy="17843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36" name="Google Shape;17336;p116"/>
          <p:cNvSpPr/>
          <p:nvPr/>
        </p:nvSpPr>
        <p:spPr>
          <a:xfrm>
            <a:off x="135992" y="1502119"/>
            <a:ext cx="22909" cy="22238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37" name="Google Shape;17337;p116"/>
          <p:cNvSpPr/>
          <p:nvPr/>
        </p:nvSpPr>
        <p:spPr>
          <a:xfrm>
            <a:off x="291705" y="1261127"/>
            <a:ext cx="21624" cy="21363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38" name="Google Shape;17338;p116"/>
          <p:cNvSpPr/>
          <p:nvPr/>
        </p:nvSpPr>
        <p:spPr>
          <a:xfrm>
            <a:off x="2737732" y="4139759"/>
            <a:ext cx="23542" cy="18029"/>
          </a:xfrm>
          <a:custGeom>
            <a:rect b="b" l="l" r="r" t="t"/>
            <a:pathLst>
              <a:path extrusionOk="0" h="968" w="1264">
                <a:moveTo>
                  <a:pt x="637" y="0"/>
                </a:moveTo>
                <a:cubicBezTo>
                  <a:pt x="440" y="0"/>
                  <a:pt x="246" y="84"/>
                  <a:pt x="103" y="251"/>
                </a:cubicBezTo>
                <a:cubicBezTo>
                  <a:pt x="1" y="388"/>
                  <a:pt x="1" y="558"/>
                  <a:pt x="103" y="661"/>
                </a:cubicBezTo>
                <a:cubicBezTo>
                  <a:pt x="240" y="831"/>
                  <a:pt x="410" y="934"/>
                  <a:pt x="615" y="968"/>
                </a:cubicBezTo>
                <a:cubicBezTo>
                  <a:pt x="751" y="968"/>
                  <a:pt x="888" y="934"/>
                  <a:pt x="990" y="831"/>
                </a:cubicBezTo>
                <a:cubicBezTo>
                  <a:pt x="1263" y="592"/>
                  <a:pt x="1195" y="217"/>
                  <a:pt x="888" y="47"/>
                </a:cubicBezTo>
                <a:cubicBezTo>
                  <a:pt x="806" y="16"/>
                  <a:pt x="721" y="0"/>
                  <a:pt x="63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39" name="Google Shape;17339;p116"/>
          <p:cNvSpPr/>
          <p:nvPr/>
        </p:nvSpPr>
        <p:spPr>
          <a:xfrm>
            <a:off x="1132456" y="3067885"/>
            <a:ext cx="18457" cy="24399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40" name="Google Shape;17340;p116"/>
          <p:cNvSpPr/>
          <p:nvPr/>
        </p:nvSpPr>
        <p:spPr>
          <a:xfrm>
            <a:off x="1117855" y="2785474"/>
            <a:ext cx="20990" cy="2024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41" name="Google Shape;17341;p116"/>
          <p:cNvSpPr/>
          <p:nvPr/>
        </p:nvSpPr>
        <p:spPr>
          <a:xfrm>
            <a:off x="2081896" y="3848427"/>
            <a:ext cx="22909" cy="22275"/>
          </a:xfrm>
          <a:custGeom>
            <a:rect b="b" l="l" r="r" t="t"/>
            <a:pathLst>
              <a:path extrusionOk="0" h="1196" w="1230">
                <a:moveTo>
                  <a:pt x="819" y="0"/>
                </a:moveTo>
                <a:cubicBezTo>
                  <a:pt x="775" y="0"/>
                  <a:pt x="729" y="9"/>
                  <a:pt x="683" y="27"/>
                </a:cubicBezTo>
                <a:cubicBezTo>
                  <a:pt x="410" y="129"/>
                  <a:pt x="205" y="368"/>
                  <a:pt x="69" y="641"/>
                </a:cubicBezTo>
                <a:cubicBezTo>
                  <a:pt x="1" y="812"/>
                  <a:pt x="69" y="982"/>
                  <a:pt x="205" y="1119"/>
                </a:cubicBezTo>
                <a:cubicBezTo>
                  <a:pt x="274" y="1170"/>
                  <a:pt x="359" y="1196"/>
                  <a:pt x="444" y="1196"/>
                </a:cubicBezTo>
                <a:cubicBezTo>
                  <a:pt x="530" y="1196"/>
                  <a:pt x="615" y="1170"/>
                  <a:pt x="683" y="1119"/>
                </a:cubicBezTo>
                <a:cubicBezTo>
                  <a:pt x="854" y="982"/>
                  <a:pt x="990" y="846"/>
                  <a:pt x="1127" y="709"/>
                </a:cubicBezTo>
                <a:cubicBezTo>
                  <a:pt x="1229" y="539"/>
                  <a:pt x="1229" y="334"/>
                  <a:pt x="1127" y="164"/>
                </a:cubicBezTo>
                <a:cubicBezTo>
                  <a:pt x="1052" y="64"/>
                  <a:pt x="940" y="0"/>
                  <a:pt x="8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42" name="Google Shape;17342;p116"/>
          <p:cNvSpPr/>
          <p:nvPr/>
        </p:nvSpPr>
        <p:spPr>
          <a:xfrm>
            <a:off x="1264015" y="3859918"/>
            <a:ext cx="21624" cy="21307"/>
          </a:xfrm>
          <a:custGeom>
            <a:rect b="b" l="l" r="r" t="t"/>
            <a:pathLst>
              <a:path extrusionOk="0" h="1144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00"/>
                  <a:pt x="34" y="809"/>
                  <a:pt x="307" y="1048"/>
                </a:cubicBezTo>
                <a:cubicBezTo>
                  <a:pt x="367" y="1107"/>
                  <a:pt x="449" y="1144"/>
                  <a:pt x="535" y="1144"/>
                </a:cubicBezTo>
                <a:cubicBezTo>
                  <a:pt x="597" y="1144"/>
                  <a:pt x="660" y="1125"/>
                  <a:pt x="717" y="1082"/>
                </a:cubicBezTo>
                <a:cubicBezTo>
                  <a:pt x="922" y="1014"/>
                  <a:pt x="1058" y="843"/>
                  <a:pt x="1092" y="638"/>
                </a:cubicBezTo>
                <a:cubicBezTo>
                  <a:pt x="1161" y="400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43" name="Google Shape;17343;p116"/>
          <p:cNvSpPr/>
          <p:nvPr/>
        </p:nvSpPr>
        <p:spPr>
          <a:xfrm>
            <a:off x="1516586" y="4428150"/>
            <a:ext cx="959057" cy="731422"/>
          </a:xfrm>
          <a:custGeom>
            <a:rect b="b" l="l" r="r" t="t"/>
            <a:pathLst>
              <a:path extrusionOk="0" h="39271" w="51493">
                <a:moveTo>
                  <a:pt x="17165" y="7024"/>
                </a:moveTo>
                <a:lnTo>
                  <a:pt x="17233" y="7366"/>
                </a:lnTo>
                <a:lnTo>
                  <a:pt x="17233" y="7400"/>
                </a:lnTo>
                <a:cubicBezTo>
                  <a:pt x="16994" y="7366"/>
                  <a:pt x="17028" y="7229"/>
                  <a:pt x="17165" y="7024"/>
                </a:cubicBezTo>
                <a:close/>
                <a:moveTo>
                  <a:pt x="12490" y="7093"/>
                </a:moveTo>
                <a:lnTo>
                  <a:pt x="11841" y="8082"/>
                </a:lnTo>
                <a:lnTo>
                  <a:pt x="11773" y="8014"/>
                </a:lnTo>
                <a:cubicBezTo>
                  <a:pt x="11944" y="7639"/>
                  <a:pt x="12183" y="7332"/>
                  <a:pt x="12490" y="7093"/>
                </a:cubicBezTo>
                <a:close/>
                <a:moveTo>
                  <a:pt x="16687" y="3066"/>
                </a:moveTo>
                <a:cubicBezTo>
                  <a:pt x="16892" y="3544"/>
                  <a:pt x="17028" y="4056"/>
                  <a:pt x="17096" y="4568"/>
                </a:cubicBezTo>
                <a:cubicBezTo>
                  <a:pt x="17096" y="4943"/>
                  <a:pt x="17267" y="5318"/>
                  <a:pt x="17506" y="5625"/>
                </a:cubicBezTo>
                <a:cubicBezTo>
                  <a:pt x="17711" y="5898"/>
                  <a:pt x="17881" y="6171"/>
                  <a:pt x="17984" y="6478"/>
                </a:cubicBezTo>
                <a:cubicBezTo>
                  <a:pt x="18018" y="6581"/>
                  <a:pt x="18018" y="6683"/>
                  <a:pt x="18018" y="6786"/>
                </a:cubicBezTo>
                <a:cubicBezTo>
                  <a:pt x="17813" y="7059"/>
                  <a:pt x="17949" y="7263"/>
                  <a:pt x="18120" y="7468"/>
                </a:cubicBezTo>
                <a:lnTo>
                  <a:pt x="19348" y="9174"/>
                </a:lnTo>
                <a:cubicBezTo>
                  <a:pt x="19383" y="9208"/>
                  <a:pt x="19383" y="9277"/>
                  <a:pt x="19417" y="9311"/>
                </a:cubicBezTo>
                <a:lnTo>
                  <a:pt x="19110" y="9481"/>
                </a:lnTo>
                <a:cubicBezTo>
                  <a:pt x="18530" y="8696"/>
                  <a:pt x="18052" y="7843"/>
                  <a:pt x="17642" y="6990"/>
                </a:cubicBezTo>
                <a:cubicBezTo>
                  <a:pt x="17574" y="6854"/>
                  <a:pt x="17506" y="6683"/>
                  <a:pt x="17403" y="6649"/>
                </a:cubicBezTo>
                <a:cubicBezTo>
                  <a:pt x="17165" y="6581"/>
                  <a:pt x="16926" y="6547"/>
                  <a:pt x="16687" y="6547"/>
                </a:cubicBezTo>
                <a:lnTo>
                  <a:pt x="16687" y="3066"/>
                </a:lnTo>
                <a:close/>
                <a:moveTo>
                  <a:pt x="14571" y="6751"/>
                </a:moveTo>
                <a:lnTo>
                  <a:pt x="14605" y="6786"/>
                </a:lnTo>
                <a:cubicBezTo>
                  <a:pt x="14367" y="7707"/>
                  <a:pt x="14059" y="8628"/>
                  <a:pt x="13786" y="9584"/>
                </a:cubicBezTo>
                <a:lnTo>
                  <a:pt x="13513" y="9106"/>
                </a:lnTo>
                <a:cubicBezTo>
                  <a:pt x="13889" y="8287"/>
                  <a:pt x="14230" y="7536"/>
                  <a:pt x="14571" y="6751"/>
                </a:cubicBezTo>
                <a:close/>
                <a:moveTo>
                  <a:pt x="14878" y="3680"/>
                </a:moveTo>
                <a:cubicBezTo>
                  <a:pt x="14878" y="3749"/>
                  <a:pt x="14878" y="3783"/>
                  <a:pt x="14878" y="3851"/>
                </a:cubicBezTo>
                <a:cubicBezTo>
                  <a:pt x="14503" y="5489"/>
                  <a:pt x="13923" y="7093"/>
                  <a:pt x="13138" y="8594"/>
                </a:cubicBezTo>
                <a:cubicBezTo>
                  <a:pt x="13048" y="8714"/>
                  <a:pt x="12984" y="8808"/>
                  <a:pt x="12901" y="8898"/>
                </a:cubicBezTo>
                <a:lnTo>
                  <a:pt x="12901" y="8898"/>
                </a:lnTo>
                <a:cubicBezTo>
                  <a:pt x="12907" y="8815"/>
                  <a:pt x="12933" y="8752"/>
                  <a:pt x="12933" y="8662"/>
                </a:cubicBezTo>
                <a:cubicBezTo>
                  <a:pt x="12933" y="8560"/>
                  <a:pt x="12899" y="8423"/>
                  <a:pt x="12865" y="8321"/>
                </a:cubicBezTo>
                <a:cubicBezTo>
                  <a:pt x="12856" y="8312"/>
                  <a:pt x="12837" y="8308"/>
                  <a:pt x="12813" y="8308"/>
                </a:cubicBezTo>
                <a:cubicBezTo>
                  <a:pt x="12747" y="8308"/>
                  <a:pt x="12642" y="8339"/>
                  <a:pt x="12592" y="8389"/>
                </a:cubicBezTo>
                <a:cubicBezTo>
                  <a:pt x="12524" y="8458"/>
                  <a:pt x="12456" y="8560"/>
                  <a:pt x="12387" y="8628"/>
                </a:cubicBezTo>
                <a:cubicBezTo>
                  <a:pt x="12080" y="9072"/>
                  <a:pt x="11705" y="9447"/>
                  <a:pt x="11261" y="9720"/>
                </a:cubicBezTo>
                <a:cubicBezTo>
                  <a:pt x="12797" y="8048"/>
                  <a:pt x="13786" y="5830"/>
                  <a:pt x="14878" y="3680"/>
                </a:cubicBezTo>
                <a:close/>
                <a:moveTo>
                  <a:pt x="19519" y="8116"/>
                </a:moveTo>
                <a:lnTo>
                  <a:pt x="22044" y="10164"/>
                </a:lnTo>
                <a:cubicBezTo>
                  <a:pt x="21566" y="9993"/>
                  <a:pt x="21157" y="9788"/>
                  <a:pt x="20748" y="9515"/>
                </a:cubicBezTo>
                <a:cubicBezTo>
                  <a:pt x="20475" y="9379"/>
                  <a:pt x="20236" y="9242"/>
                  <a:pt x="19997" y="9072"/>
                </a:cubicBezTo>
                <a:cubicBezTo>
                  <a:pt x="19690" y="8867"/>
                  <a:pt x="19485" y="8560"/>
                  <a:pt x="19417" y="8219"/>
                </a:cubicBezTo>
                <a:lnTo>
                  <a:pt x="19519" y="8116"/>
                </a:lnTo>
                <a:close/>
                <a:moveTo>
                  <a:pt x="10613" y="10266"/>
                </a:moveTo>
                <a:cubicBezTo>
                  <a:pt x="10613" y="10300"/>
                  <a:pt x="10613" y="10300"/>
                  <a:pt x="10613" y="10334"/>
                </a:cubicBezTo>
                <a:cubicBezTo>
                  <a:pt x="10545" y="10437"/>
                  <a:pt x="10442" y="10505"/>
                  <a:pt x="10340" y="10573"/>
                </a:cubicBezTo>
                <a:lnTo>
                  <a:pt x="10306" y="10505"/>
                </a:lnTo>
                <a:lnTo>
                  <a:pt x="10613" y="10266"/>
                </a:lnTo>
                <a:close/>
                <a:moveTo>
                  <a:pt x="35932" y="9277"/>
                </a:moveTo>
                <a:lnTo>
                  <a:pt x="35932" y="9277"/>
                </a:lnTo>
                <a:cubicBezTo>
                  <a:pt x="35898" y="9891"/>
                  <a:pt x="35762" y="10505"/>
                  <a:pt x="35557" y="11051"/>
                </a:cubicBezTo>
                <a:lnTo>
                  <a:pt x="35557" y="11085"/>
                </a:lnTo>
                <a:cubicBezTo>
                  <a:pt x="35489" y="10812"/>
                  <a:pt x="35420" y="10607"/>
                  <a:pt x="35352" y="10369"/>
                </a:cubicBezTo>
                <a:lnTo>
                  <a:pt x="35932" y="9277"/>
                </a:lnTo>
                <a:close/>
                <a:moveTo>
                  <a:pt x="13411" y="10369"/>
                </a:moveTo>
                <a:lnTo>
                  <a:pt x="13411" y="10369"/>
                </a:lnTo>
                <a:cubicBezTo>
                  <a:pt x="13275" y="10983"/>
                  <a:pt x="13002" y="11597"/>
                  <a:pt x="12660" y="12143"/>
                </a:cubicBezTo>
                <a:cubicBezTo>
                  <a:pt x="12592" y="12041"/>
                  <a:pt x="12592" y="11972"/>
                  <a:pt x="12592" y="11972"/>
                </a:cubicBezTo>
                <a:lnTo>
                  <a:pt x="13411" y="10369"/>
                </a:lnTo>
                <a:close/>
                <a:moveTo>
                  <a:pt x="35011" y="10914"/>
                </a:moveTo>
                <a:lnTo>
                  <a:pt x="35011" y="10914"/>
                </a:lnTo>
                <a:cubicBezTo>
                  <a:pt x="35077" y="11513"/>
                  <a:pt x="34755" y="12047"/>
                  <a:pt x="34234" y="12295"/>
                </a:cubicBezTo>
                <a:lnTo>
                  <a:pt x="34234" y="12295"/>
                </a:lnTo>
                <a:cubicBezTo>
                  <a:pt x="34314" y="11769"/>
                  <a:pt x="34615" y="11278"/>
                  <a:pt x="35011" y="10914"/>
                </a:cubicBezTo>
                <a:close/>
                <a:moveTo>
                  <a:pt x="15424" y="7195"/>
                </a:moveTo>
                <a:cubicBezTo>
                  <a:pt x="15527" y="7570"/>
                  <a:pt x="15493" y="7980"/>
                  <a:pt x="15356" y="8355"/>
                </a:cubicBezTo>
                <a:cubicBezTo>
                  <a:pt x="15322" y="8423"/>
                  <a:pt x="15322" y="8492"/>
                  <a:pt x="15356" y="8594"/>
                </a:cubicBezTo>
                <a:cubicBezTo>
                  <a:pt x="15595" y="9345"/>
                  <a:pt x="15663" y="10164"/>
                  <a:pt x="15561" y="10983"/>
                </a:cubicBezTo>
                <a:cubicBezTo>
                  <a:pt x="15527" y="11631"/>
                  <a:pt x="15493" y="12279"/>
                  <a:pt x="15424" y="12996"/>
                </a:cubicBezTo>
                <a:cubicBezTo>
                  <a:pt x="15390" y="12894"/>
                  <a:pt x="15356" y="12894"/>
                  <a:pt x="15356" y="12894"/>
                </a:cubicBezTo>
                <a:cubicBezTo>
                  <a:pt x="15322" y="11665"/>
                  <a:pt x="15185" y="10403"/>
                  <a:pt x="14878" y="9174"/>
                </a:cubicBezTo>
                <a:cubicBezTo>
                  <a:pt x="14878" y="9140"/>
                  <a:pt x="14878" y="9072"/>
                  <a:pt x="14912" y="9038"/>
                </a:cubicBezTo>
                <a:lnTo>
                  <a:pt x="14912" y="9072"/>
                </a:lnTo>
                <a:cubicBezTo>
                  <a:pt x="15083" y="8458"/>
                  <a:pt x="15254" y="7843"/>
                  <a:pt x="15424" y="7195"/>
                </a:cubicBezTo>
                <a:close/>
                <a:moveTo>
                  <a:pt x="33578" y="12075"/>
                </a:moveTo>
                <a:lnTo>
                  <a:pt x="33646" y="12211"/>
                </a:lnTo>
                <a:cubicBezTo>
                  <a:pt x="33407" y="12552"/>
                  <a:pt x="33100" y="12859"/>
                  <a:pt x="32793" y="13167"/>
                </a:cubicBezTo>
                <a:cubicBezTo>
                  <a:pt x="32520" y="13337"/>
                  <a:pt x="32179" y="13405"/>
                  <a:pt x="31838" y="13405"/>
                </a:cubicBezTo>
                <a:cubicBezTo>
                  <a:pt x="31820" y="13409"/>
                  <a:pt x="31803" y="13411"/>
                  <a:pt x="31785" y="13411"/>
                </a:cubicBezTo>
                <a:cubicBezTo>
                  <a:pt x="31626" y="13411"/>
                  <a:pt x="31448" y="13276"/>
                  <a:pt x="31326" y="13030"/>
                </a:cubicBezTo>
                <a:lnTo>
                  <a:pt x="31326" y="13030"/>
                </a:lnTo>
                <a:cubicBezTo>
                  <a:pt x="31365" y="13032"/>
                  <a:pt x="31403" y="13032"/>
                  <a:pt x="31442" y="13032"/>
                </a:cubicBezTo>
                <a:cubicBezTo>
                  <a:pt x="32253" y="13032"/>
                  <a:pt x="33024" y="12693"/>
                  <a:pt x="33578" y="12075"/>
                </a:cubicBezTo>
                <a:close/>
                <a:moveTo>
                  <a:pt x="39618" y="12041"/>
                </a:moveTo>
                <a:lnTo>
                  <a:pt x="39618" y="12041"/>
                </a:lnTo>
                <a:cubicBezTo>
                  <a:pt x="39822" y="12075"/>
                  <a:pt x="40027" y="12075"/>
                  <a:pt x="40232" y="12109"/>
                </a:cubicBezTo>
                <a:cubicBezTo>
                  <a:pt x="40266" y="12109"/>
                  <a:pt x="40300" y="12143"/>
                  <a:pt x="40334" y="12177"/>
                </a:cubicBezTo>
                <a:lnTo>
                  <a:pt x="41528" y="13405"/>
                </a:lnTo>
                <a:lnTo>
                  <a:pt x="41119" y="13883"/>
                </a:lnTo>
                <a:lnTo>
                  <a:pt x="41119" y="13917"/>
                </a:lnTo>
                <a:cubicBezTo>
                  <a:pt x="40573" y="13337"/>
                  <a:pt x="39959" y="12859"/>
                  <a:pt x="39618" y="12041"/>
                </a:cubicBezTo>
                <a:close/>
                <a:moveTo>
                  <a:pt x="36581" y="10198"/>
                </a:moveTo>
                <a:lnTo>
                  <a:pt x="36683" y="10232"/>
                </a:lnTo>
                <a:cubicBezTo>
                  <a:pt x="36785" y="10983"/>
                  <a:pt x="36819" y="11699"/>
                  <a:pt x="36410" y="12314"/>
                </a:cubicBezTo>
                <a:cubicBezTo>
                  <a:pt x="36319" y="12253"/>
                  <a:pt x="36200" y="12138"/>
                  <a:pt x="36103" y="12138"/>
                </a:cubicBezTo>
                <a:cubicBezTo>
                  <a:pt x="36091" y="12138"/>
                  <a:pt x="36080" y="12139"/>
                  <a:pt x="36069" y="12143"/>
                </a:cubicBezTo>
                <a:cubicBezTo>
                  <a:pt x="36001" y="12177"/>
                  <a:pt x="35966" y="12382"/>
                  <a:pt x="35932" y="12518"/>
                </a:cubicBezTo>
                <a:cubicBezTo>
                  <a:pt x="35898" y="12587"/>
                  <a:pt x="35898" y="12655"/>
                  <a:pt x="35898" y="12723"/>
                </a:cubicBezTo>
                <a:lnTo>
                  <a:pt x="35898" y="12791"/>
                </a:lnTo>
                <a:cubicBezTo>
                  <a:pt x="35796" y="13405"/>
                  <a:pt x="35659" y="13986"/>
                  <a:pt x="35455" y="14566"/>
                </a:cubicBezTo>
                <a:cubicBezTo>
                  <a:pt x="35523" y="14122"/>
                  <a:pt x="35591" y="13678"/>
                  <a:pt x="35591" y="13235"/>
                </a:cubicBezTo>
                <a:cubicBezTo>
                  <a:pt x="35557" y="12723"/>
                  <a:pt x="35659" y="12211"/>
                  <a:pt x="35864" y="11733"/>
                </a:cubicBezTo>
                <a:cubicBezTo>
                  <a:pt x="36069" y="11187"/>
                  <a:pt x="36342" y="10710"/>
                  <a:pt x="36581" y="10198"/>
                </a:cubicBezTo>
                <a:close/>
                <a:moveTo>
                  <a:pt x="36581" y="13610"/>
                </a:moveTo>
                <a:lnTo>
                  <a:pt x="36581" y="13644"/>
                </a:lnTo>
                <a:cubicBezTo>
                  <a:pt x="36512" y="13951"/>
                  <a:pt x="36444" y="14224"/>
                  <a:pt x="36376" y="14566"/>
                </a:cubicBezTo>
                <a:lnTo>
                  <a:pt x="36171" y="14429"/>
                </a:lnTo>
                <a:lnTo>
                  <a:pt x="36512" y="13610"/>
                </a:lnTo>
                <a:close/>
                <a:moveTo>
                  <a:pt x="39106" y="12962"/>
                </a:moveTo>
                <a:lnTo>
                  <a:pt x="40675" y="15077"/>
                </a:lnTo>
                <a:lnTo>
                  <a:pt x="40437" y="15453"/>
                </a:lnTo>
                <a:cubicBezTo>
                  <a:pt x="39891" y="14668"/>
                  <a:pt x="39447" y="13849"/>
                  <a:pt x="39106" y="12962"/>
                </a:cubicBezTo>
                <a:close/>
                <a:moveTo>
                  <a:pt x="12797" y="12894"/>
                </a:moveTo>
                <a:lnTo>
                  <a:pt x="12797" y="12894"/>
                </a:lnTo>
                <a:cubicBezTo>
                  <a:pt x="13002" y="13849"/>
                  <a:pt x="12456" y="15180"/>
                  <a:pt x="11841" y="15623"/>
                </a:cubicBezTo>
                <a:cubicBezTo>
                  <a:pt x="11876" y="15487"/>
                  <a:pt x="11910" y="15385"/>
                  <a:pt x="11910" y="15282"/>
                </a:cubicBezTo>
                <a:cubicBezTo>
                  <a:pt x="12114" y="14668"/>
                  <a:pt x="12285" y="14088"/>
                  <a:pt x="12490" y="13474"/>
                </a:cubicBezTo>
                <a:cubicBezTo>
                  <a:pt x="12558" y="13269"/>
                  <a:pt x="12660" y="13064"/>
                  <a:pt x="12797" y="12894"/>
                </a:cubicBezTo>
                <a:close/>
                <a:moveTo>
                  <a:pt x="14640" y="10198"/>
                </a:moveTo>
                <a:lnTo>
                  <a:pt x="14640" y="10198"/>
                </a:lnTo>
                <a:cubicBezTo>
                  <a:pt x="14537" y="11426"/>
                  <a:pt x="14469" y="12552"/>
                  <a:pt x="14332" y="13678"/>
                </a:cubicBezTo>
                <a:cubicBezTo>
                  <a:pt x="14230" y="14668"/>
                  <a:pt x="14094" y="15658"/>
                  <a:pt x="13513" y="16408"/>
                </a:cubicBezTo>
                <a:cubicBezTo>
                  <a:pt x="13411" y="16545"/>
                  <a:pt x="13411" y="16750"/>
                  <a:pt x="13513" y="16886"/>
                </a:cubicBezTo>
                <a:cubicBezTo>
                  <a:pt x="13616" y="17091"/>
                  <a:pt x="13582" y="17364"/>
                  <a:pt x="13411" y="17534"/>
                </a:cubicBezTo>
                <a:cubicBezTo>
                  <a:pt x="13343" y="17637"/>
                  <a:pt x="13172" y="17637"/>
                  <a:pt x="13104" y="17671"/>
                </a:cubicBezTo>
                <a:cubicBezTo>
                  <a:pt x="13206" y="16442"/>
                  <a:pt x="13275" y="15248"/>
                  <a:pt x="13377" y="14088"/>
                </a:cubicBezTo>
                <a:cubicBezTo>
                  <a:pt x="13411" y="13951"/>
                  <a:pt x="13445" y="13815"/>
                  <a:pt x="13479" y="13678"/>
                </a:cubicBezTo>
                <a:cubicBezTo>
                  <a:pt x="13616" y="13064"/>
                  <a:pt x="13752" y="12416"/>
                  <a:pt x="13855" y="11802"/>
                </a:cubicBezTo>
                <a:cubicBezTo>
                  <a:pt x="14025" y="11222"/>
                  <a:pt x="14298" y="10676"/>
                  <a:pt x="14640" y="10198"/>
                </a:cubicBezTo>
                <a:close/>
                <a:moveTo>
                  <a:pt x="10647" y="14702"/>
                </a:moveTo>
                <a:cubicBezTo>
                  <a:pt x="10408" y="15658"/>
                  <a:pt x="9419" y="17466"/>
                  <a:pt x="8907" y="17876"/>
                </a:cubicBezTo>
                <a:cubicBezTo>
                  <a:pt x="9077" y="17330"/>
                  <a:pt x="9248" y="16750"/>
                  <a:pt x="9419" y="16169"/>
                </a:cubicBezTo>
                <a:cubicBezTo>
                  <a:pt x="9419" y="16135"/>
                  <a:pt x="9453" y="16067"/>
                  <a:pt x="9487" y="16033"/>
                </a:cubicBezTo>
                <a:lnTo>
                  <a:pt x="10647" y="14702"/>
                </a:lnTo>
                <a:close/>
                <a:moveTo>
                  <a:pt x="11466" y="16784"/>
                </a:moveTo>
                <a:lnTo>
                  <a:pt x="11534" y="16852"/>
                </a:lnTo>
                <a:cubicBezTo>
                  <a:pt x="11466" y="17227"/>
                  <a:pt x="11364" y="17603"/>
                  <a:pt x="11261" y="18012"/>
                </a:cubicBezTo>
                <a:cubicBezTo>
                  <a:pt x="11091" y="17978"/>
                  <a:pt x="10988" y="17910"/>
                  <a:pt x="11091" y="17705"/>
                </a:cubicBezTo>
                <a:lnTo>
                  <a:pt x="11057" y="17705"/>
                </a:lnTo>
                <a:cubicBezTo>
                  <a:pt x="11193" y="17398"/>
                  <a:pt x="11330" y="17091"/>
                  <a:pt x="11466" y="16784"/>
                </a:cubicBezTo>
                <a:close/>
                <a:moveTo>
                  <a:pt x="39208" y="17671"/>
                </a:moveTo>
                <a:cubicBezTo>
                  <a:pt x="39276" y="17876"/>
                  <a:pt x="39276" y="18012"/>
                  <a:pt x="39310" y="18183"/>
                </a:cubicBezTo>
                <a:lnTo>
                  <a:pt x="39242" y="18217"/>
                </a:lnTo>
                <a:cubicBezTo>
                  <a:pt x="39208" y="18114"/>
                  <a:pt x="39174" y="17978"/>
                  <a:pt x="39174" y="17876"/>
                </a:cubicBezTo>
                <a:cubicBezTo>
                  <a:pt x="39140" y="17841"/>
                  <a:pt x="39174" y="17807"/>
                  <a:pt x="39208" y="17705"/>
                </a:cubicBezTo>
                <a:lnTo>
                  <a:pt x="39208" y="17671"/>
                </a:lnTo>
                <a:close/>
                <a:moveTo>
                  <a:pt x="12967" y="18149"/>
                </a:moveTo>
                <a:lnTo>
                  <a:pt x="13000" y="18182"/>
                </a:lnTo>
                <a:lnTo>
                  <a:pt x="13000" y="18182"/>
                </a:lnTo>
                <a:cubicBezTo>
                  <a:pt x="12994" y="18273"/>
                  <a:pt x="12964" y="18368"/>
                  <a:pt x="12933" y="18490"/>
                </a:cubicBezTo>
                <a:lnTo>
                  <a:pt x="12865" y="18456"/>
                </a:lnTo>
                <a:cubicBezTo>
                  <a:pt x="12899" y="18353"/>
                  <a:pt x="12933" y="18251"/>
                  <a:pt x="12967" y="18149"/>
                </a:cubicBezTo>
                <a:close/>
                <a:moveTo>
                  <a:pt x="35011" y="14259"/>
                </a:moveTo>
                <a:cubicBezTo>
                  <a:pt x="34943" y="14566"/>
                  <a:pt x="34909" y="14839"/>
                  <a:pt x="34874" y="15009"/>
                </a:cubicBezTo>
                <a:cubicBezTo>
                  <a:pt x="34704" y="15180"/>
                  <a:pt x="34533" y="15248"/>
                  <a:pt x="34465" y="15385"/>
                </a:cubicBezTo>
                <a:cubicBezTo>
                  <a:pt x="34021" y="16340"/>
                  <a:pt x="33475" y="17261"/>
                  <a:pt x="32827" y="18114"/>
                </a:cubicBezTo>
                <a:cubicBezTo>
                  <a:pt x="32725" y="18285"/>
                  <a:pt x="32588" y="18422"/>
                  <a:pt x="32418" y="18660"/>
                </a:cubicBezTo>
                <a:cubicBezTo>
                  <a:pt x="32418" y="18558"/>
                  <a:pt x="32418" y="18490"/>
                  <a:pt x="32452" y="18422"/>
                </a:cubicBezTo>
                <a:cubicBezTo>
                  <a:pt x="32759" y="17739"/>
                  <a:pt x="33032" y="17091"/>
                  <a:pt x="33339" y="16442"/>
                </a:cubicBezTo>
                <a:cubicBezTo>
                  <a:pt x="33441" y="16272"/>
                  <a:pt x="33510" y="16135"/>
                  <a:pt x="33646" y="16033"/>
                </a:cubicBezTo>
                <a:cubicBezTo>
                  <a:pt x="34158" y="15487"/>
                  <a:pt x="34567" y="14907"/>
                  <a:pt x="34909" y="14259"/>
                </a:cubicBezTo>
                <a:close/>
                <a:moveTo>
                  <a:pt x="23409" y="17603"/>
                </a:moveTo>
                <a:cubicBezTo>
                  <a:pt x="23819" y="17876"/>
                  <a:pt x="24126" y="18251"/>
                  <a:pt x="24330" y="18695"/>
                </a:cubicBezTo>
                <a:cubicBezTo>
                  <a:pt x="23921" y="18422"/>
                  <a:pt x="23614" y="18046"/>
                  <a:pt x="23409" y="17603"/>
                </a:cubicBezTo>
                <a:close/>
                <a:moveTo>
                  <a:pt x="35796" y="15350"/>
                </a:moveTo>
                <a:lnTo>
                  <a:pt x="35796" y="15350"/>
                </a:lnTo>
                <a:cubicBezTo>
                  <a:pt x="35659" y="16477"/>
                  <a:pt x="35250" y="17603"/>
                  <a:pt x="34670" y="18592"/>
                </a:cubicBezTo>
                <a:cubicBezTo>
                  <a:pt x="34636" y="18660"/>
                  <a:pt x="34567" y="18626"/>
                  <a:pt x="34431" y="18695"/>
                </a:cubicBezTo>
                <a:cubicBezTo>
                  <a:pt x="34567" y="18285"/>
                  <a:pt x="34670" y="17910"/>
                  <a:pt x="34772" y="17534"/>
                </a:cubicBezTo>
                <a:cubicBezTo>
                  <a:pt x="34909" y="16647"/>
                  <a:pt x="35420" y="16067"/>
                  <a:pt x="35796" y="15350"/>
                </a:cubicBezTo>
                <a:close/>
                <a:moveTo>
                  <a:pt x="36444" y="18183"/>
                </a:moveTo>
                <a:lnTo>
                  <a:pt x="36444" y="18183"/>
                </a:lnTo>
                <a:cubicBezTo>
                  <a:pt x="36546" y="18524"/>
                  <a:pt x="36512" y="18695"/>
                  <a:pt x="36205" y="18695"/>
                </a:cubicBezTo>
                <a:lnTo>
                  <a:pt x="36444" y="18183"/>
                </a:lnTo>
                <a:close/>
                <a:moveTo>
                  <a:pt x="41801" y="17398"/>
                </a:moveTo>
                <a:lnTo>
                  <a:pt x="43132" y="18831"/>
                </a:lnTo>
                <a:cubicBezTo>
                  <a:pt x="42518" y="18524"/>
                  <a:pt x="42040" y="18012"/>
                  <a:pt x="41801" y="17398"/>
                </a:cubicBezTo>
                <a:close/>
                <a:moveTo>
                  <a:pt x="33680" y="17773"/>
                </a:moveTo>
                <a:lnTo>
                  <a:pt x="34158" y="17910"/>
                </a:lnTo>
                <a:lnTo>
                  <a:pt x="33578" y="19377"/>
                </a:lnTo>
                <a:cubicBezTo>
                  <a:pt x="33480" y="19221"/>
                  <a:pt x="33383" y="19165"/>
                  <a:pt x="33285" y="19165"/>
                </a:cubicBezTo>
                <a:cubicBezTo>
                  <a:pt x="33218" y="19165"/>
                  <a:pt x="33151" y="19192"/>
                  <a:pt x="33084" y="19230"/>
                </a:cubicBezTo>
                <a:lnTo>
                  <a:pt x="33084" y="19230"/>
                </a:lnTo>
                <a:lnTo>
                  <a:pt x="33680" y="17773"/>
                </a:lnTo>
                <a:close/>
                <a:moveTo>
                  <a:pt x="14025" y="17398"/>
                </a:moveTo>
                <a:lnTo>
                  <a:pt x="14025" y="17398"/>
                </a:lnTo>
                <a:cubicBezTo>
                  <a:pt x="14230" y="18353"/>
                  <a:pt x="14025" y="19104"/>
                  <a:pt x="13479" y="19548"/>
                </a:cubicBezTo>
                <a:cubicBezTo>
                  <a:pt x="13309" y="18660"/>
                  <a:pt x="13821" y="18149"/>
                  <a:pt x="14025" y="17398"/>
                </a:cubicBezTo>
                <a:close/>
                <a:moveTo>
                  <a:pt x="39686" y="15760"/>
                </a:moveTo>
                <a:lnTo>
                  <a:pt x="39686" y="15760"/>
                </a:lnTo>
                <a:cubicBezTo>
                  <a:pt x="39754" y="15777"/>
                  <a:pt x="39814" y="15777"/>
                  <a:pt x="39861" y="15777"/>
                </a:cubicBezTo>
                <a:cubicBezTo>
                  <a:pt x="39908" y="15777"/>
                  <a:pt x="39942" y="15777"/>
                  <a:pt x="39959" y="15794"/>
                </a:cubicBezTo>
                <a:cubicBezTo>
                  <a:pt x="40232" y="16238"/>
                  <a:pt x="40505" y="16681"/>
                  <a:pt x="40812" y="17125"/>
                </a:cubicBezTo>
                <a:cubicBezTo>
                  <a:pt x="40505" y="17432"/>
                  <a:pt x="40505" y="17534"/>
                  <a:pt x="40641" y="17807"/>
                </a:cubicBezTo>
                <a:cubicBezTo>
                  <a:pt x="40744" y="18080"/>
                  <a:pt x="40880" y="18387"/>
                  <a:pt x="41051" y="18660"/>
                </a:cubicBezTo>
                <a:cubicBezTo>
                  <a:pt x="41187" y="18933"/>
                  <a:pt x="41324" y="19206"/>
                  <a:pt x="41460" y="19479"/>
                </a:cubicBezTo>
                <a:lnTo>
                  <a:pt x="41392" y="19548"/>
                </a:lnTo>
                <a:cubicBezTo>
                  <a:pt x="40675" y="18353"/>
                  <a:pt x="40095" y="17091"/>
                  <a:pt x="39686" y="15760"/>
                </a:cubicBezTo>
                <a:close/>
                <a:moveTo>
                  <a:pt x="16141" y="17466"/>
                </a:moveTo>
                <a:cubicBezTo>
                  <a:pt x="16004" y="18319"/>
                  <a:pt x="15766" y="19104"/>
                  <a:pt x="15458" y="19889"/>
                </a:cubicBezTo>
                <a:lnTo>
                  <a:pt x="15356" y="19855"/>
                </a:lnTo>
                <a:cubicBezTo>
                  <a:pt x="15390" y="19241"/>
                  <a:pt x="15424" y="18592"/>
                  <a:pt x="15458" y="17876"/>
                </a:cubicBezTo>
                <a:cubicBezTo>
                  <a:pt x="15540" y="17949"/>
                  <a:pt x="15608" y="17980"/>
                  <a:pt x="15668" y="17980"/>
                </a:cubicBezTo>
                <a:cubicBezTo>
                  <a:pt x="15857" y="17980"/>
                  <a:pt x="15959" y="17674"/>
                  <a:pt x="16141" y="17466"/>
                </a:cubicBezTo>
                <a:close/>
                <a:moveTo>
                  <a:pt x="36990" y="17330"/>
                </a:moveTo>
                <a:cubicBezTo>
                  <a:pt x="37195" y="18183"/>
                  <a:pt x="37570" y="19002"/>
                  <a:pt x="37638" y="19923"/>
                </a:cubicBezTo>
                <a:lnTo>
                  <a:pt x="37536" y="19957"/>
                </a:lnTo>
                <a:cubicBezTo>
                  <a:pt x="37400" y="19786"/>
                  <a:pt x="37263" y="19582"/>
                  <a:pt x="37127" y="19411"/>
                </a:cubicBezTo>
                <a:cubicBezTo>
                  <a:pt x="37024" y="19275"/>
                  <a:pt x="36990" y="19138"/>
                  <a:pt x="36990" y="18968"/>
                </a:cubicBezTo>
                <a:lnTo>
                  <a:pt x="36990" y="17330"/>
                </a:lnTo>
                <a:close/>
                <a:moveTo>
                  <a:pt x="11739" y="13440"/>
                </a:moveTo>
                <a:cubicBezTo>
                  <a:pt x="11705" y="14361"/>
                  <a:pt x="11432" y="15248"/>
                  <a:pt x="10988" y="16067"/>
                </a:cubicBezTo>
                <a:cubicBezTo>
                  <a:pt x="10818" y="16272"/>
                  <a:pt x="10749" y="16545"/>
                  <a:pt x="10852" y="16818"/>
                </a:cubicBezTo>
                <a:cubicBezTo>
                  <a:pt x="10852" y="16886"/>
                  <a:pt x="10818" y="17023"/>
                  <a:pt x="10784" y="17091"/>
                </a:cubicBezTo>
                <a:cubicBezTo>
                  <a:pt x="10681" y="17330"/>
                  <a:pt x="10579" y="17534"/>
                  <a:pt x="10511" y="17773"/>
                </a:cubicBezTo>
                <a:cubicBezTo>
                  <a:pt x="10340" y="18149"/>
                  <a:pt x="10340" y="18183"/>
                  <a:pt x="10681" y="18490"/>
                </a:cubicBezTo>
                <a:cubicBezTo>
                  <a:pt x="10476" y="19036"/>
                  <a:pt x="10169" y="19582"/>
                  <a:pt x="9828" y="20059"/>
                </a:cubicBezTo>
                <a:cubicBezTo>
                  <a:pt x="9862" y="19821"/>
                  <a:pt x="9931" y="19616"/>
                  <a:pt x="9999" y="19377"/>
                </a:cubicBezTo>
                <a:cubicBezTo>
                  <a:pt x="10033" y="19172"/>
                  <a:pt x="10033" y="18968"/>
                  <a:pt x="9999" y="18763"/>
                </a:cubicBezTo>
                <a:cubicBezTo>
                  <a:pt x="9965" y="18592"/>
                  <a:pt x="9794" y="18524"/>
                  <a:pt x="9658" y="18387"/>
                </a:cubicBezTo>
                <a:cubicBezTo>
                  <a:pt x="10033" y="17637"/>
                  <a:pt x="10374" y="16886"/>
                  <a:pt x="10749" y="16135"/>
                </a:cubicBezTo>
                <a:cubicBezTo>
                  <a:pt x="10818" y="15965"/>
                  <a:pt x="10886" y="15794"/>
                  <a:pt x="10920" y="15623"/>
                </a:cubicBezTo>
                <a:cubicBezTo>
                  <a:pt x="11057" y="14805"/>
                  <a:pt x="11466" y="14190"/>
                  <a:pt x="11739" y="13440"/>
                </a:cubicBezTo>
                <a:close/>
                <a:moveTo>
                  <a:pt x="41392" y="18046"/>
                </a:moveTo>
                <a:cubicBezTo>
                  <a:pt x="41801" y="18626"/>
                  <a:pt x="42416" y="18968"/>
                  <a:pt x="42552" y="19821"/>
                </a:cubicBezTo>
                <a:lnTo>
                  <a:pt x="42552" y="19855"/>
                </a:lnTo>
                <a:cubicBezTo>
                  <a:pt x="42620" y="20094"/>
                  <a:pt x="42723" y="20332"/>
                  <a:pt x="42825" y="20571"/>
                </a:cubicBezTo>
                <a:lnTo>
                  <a:pt x="42723" y="20640"/>
                </a:lnTo>
                <a:lnTo>
                  <a:pt x="41324" y="18114"/>
                </a:lnTo>
                <a:lnTo>
                  <a:pt x="41392" y="18046"/>
                </a:lnTo>
                <a:close/>
                <a:moveTo>
                  <a:pt x="10272" y="20401"/>
                </a:moveTo>
                <a:lnTo>
                  <a:pt x="10340" y="20503"/>
                </a:lnTo>
                <a:lnTo>
                  <a:pt x="10101" y="20742"/>
                </a:lnTo>
                <a:cubicBezTo>
                  <a:pt x="10169" y="20640"/>
                  <a:pt x="10204" y="20537"/>
                  <a:pt x="10272" y="20401"/>
                </a:cubicBezTo>
                <a:close/>
                <a:moveTo>
                  <a:pt x="33066" y="19275"/>
                </a:moveTo>
                <a:cubicBezTo>
                  <a:pt x="33066" y="19366"/>
                  <a:pt x="33066" y="19457"/>
                  <a:pt x="33066" y="19548"/>
                </a:cubicBezTo>
                <a:cubicBezTo>
                  <a:pt x="32827" y="20094"/>
                  <a:pt x="32418" y="20503"/>
                  <a:pt x="31906" y="20776"/>
                </a:cubicBezTo>
                <a:lnTo>
                  <a:pt x="33066" y="19275"/>
                </a:lnTo>
                <a:close/>
                <a:moveTo>
                  <a:pt x="37229" y="12245"/>
                </a:moveTo>
                <a:cubicBezTo>
                  <a:pt x="37331" y="12348"/>
                  <a:pt x="37400" y="12518"/>
                  <a:pt x="37434" y="12689"/>
                </a:cubicBezTo>
                <a:cubicBezTo>
                  <a:pt x="37673" y="13678"/>
                  <a:pt x="37911" y="14668"/>
                  <a:pt x="38184" y="15623"/>
                </a:cubicBezTo>
                <a:cubicBezTo>
                  <a:pt x="38287" y="16101"/>
                  <a:pt x="38423" y="16545"/>
                  <a:pt x="38594" y="16988"/>
                </a:cubicBezTo>
                <a:cubicBezTo>
                  <a:pt x="38764" y="17295"/>
                  <a:pt x="38764" y="17671"/>
                  <a:pt x="38662" y="17978"/>
                </a:cubicBezTo>
                <a:cubicBezTo>
                  <a:pt x="38560" y="17705"/>
                  <a:pt x="38457" y="17500"/>
                  <a:pt x="38389" y="17261"/>
                </a:cubicBezTo>
                <a:cubicBezTo>
                  <a:pt x="38219" y="16750"/>
                  <a:pt x="38082" y="16204"/>
                  <a:pt x="37911" y="15658"/>
                </a:cubicBezTo>
                <a:cubicBezTo>
                  <a:pt x="37850" y="15505"/>
                  <a:pt x="37762" y="15379"/>
                  <a:pt x="37646" y="15379"/>
                </a:cubicBezTo>
                <a:cubicBezTo>
                  <a:pt x="37632" y="15379"/>
                  <a:pt x="37619" y="15381"/>
                  <a:pt x="37604" y="15385"/>
                </a:cubicBezTo>
                <a:cubicBezTo>
                  <a:pt x="37434" y="15453"/>
                  <a:pt x="37434" y="15623"/>
                  <a:pt x="37468" y="15828"/>
                </a:cubicBezTo>
                <a:cubicBezTo>
                  <a:pt x="37741" y="16681"/>
                  <a:pt x="37980" y="17568"/>
                  <a:pt x="38321" y="18387"/>
                </a:cubicBezTo>
                <a:cubicBezTo>
                  <a:pt x="38492" y="18763"/>
                  <a:pt x="38730" y="19104"/>
                  <a:pt x="39003" y="19411"/>
                </a:cubicBezTo>
                <a:cubicBezTo>
                  <a:pt x="39140" y="19513"/>
                  <a:pt x="39276" y="19684"/>
                  <a:pt x="39345" y="19855"/>
                </a:cubicBezTo>
                <a:cubicBezTo>
                  <a:pt x="39481" y="20298"/>
                  <a:pt x="39652" y="20776"/>
                  <a:pt x="39788" y="21220"/>
                </a:cubicBezTo>
                <a:cubicBezTo>
                  <a:pt x="39856" y="21322"/>
                  <a:pt x="39856" y="21459"/>
                  <a:pt x="39891" y="21595"/>
                </a:cubicBezTo>
                <a:cubicBezTo>
                  <a:pt x="39515" y="21186"/>
                  <a:pt x="39174" y="20776"/>
                  <a:pt x="38901" y="20298"/>
                </a:cubicBezTo>
                <a:cubicBezTo>
                  <a:pt x="38560" y="19889"/>
                  <a:pt x="38287" y="19377"/>
                  <a:pt x="38184" y="18831"/>
                </a:cubicBezTo>
                <a:cubicBezTo>
                  <a:pt x="38150" y="18763"/>
                  <a:pt x="38116" y="18626"/>
                  <a:pt x="38082" y="18626"/>
                </a:cubicBezTo>
                <a:cubicBezTo>
                  <a:pt x="37809" y="18524"/>
                  <a:pt x="37775" y="18251"/>
                  <a:pt x="37741" y="18012"/>
                </a:cubicBezTo>
                <a:cubicBezTo>
                  <a:pt x="37604" y="17364"/>
                  <a:pt x="37468" y="16715"/>
                  <a:pt x="37331" y="16067"/>
                </a:cubicBezTo>
                <a:cubicBezTo>
                  <a:pt x="37331" y="15999"/>
                  <a:pt x="37365" y="15931"/>
                  <a:pt x="37297" y="15862"/>
                </a:cubicBezTo>
                <a:cubicBezTo>
                  <a:pt x="37263" y="15760"/>
                  <a:pt x="37161" y="15692"/>
                  <a:pt x="37092" y="15658"/>
                </a:cubicBezTo>
                <a:cubicBezTo>
                  <a:pt x="37024" y="15658"/>
                  <a:pt x="36922" y="15760"/>
                  <a:pt x="36922" y="15828"/>
                </a:cubicBezTo>
                <a:cubicBezTo>
                  <a:pt x="36888" y="16067"/>
                  <a:pt x="36785" y="16272"/>
                  <a:pt x="36615" y="16442"/>
                </a:cubicBezTo>
                <a:cubicBezTo>
                  <a:pt x="36546" y="16477"/>
                  <a:pt x="36546" y="16579"/>
                  <a:pt x="36546" y="16647"/>
                </a:cubicBezTo>
                <a:cubicBezTo>
                  <a:pt x="36376" y="17364"/>
                  <a:pt x="36035" y="18080"/>
                  <a:pt x="35557" y="18660"/>
                </a:cubicBezTo>
                <a:cubicBezTo>
                  <a:pt x="35557" y="18626"/>
                  <a:pt x="35557" y="18558"/>
                  <a:pt x="35557" y="18524"/>
                </a:cubicBezTo>
                <a:cubicBezTo>
                  <a:pt x="35898" y="17773"/>
                  <a:pt x="36103" y="16988"/>
                  <a:pt x="36239" y="16204"/>
                </a:cubicBezTo>
                <a:cubicBezTo>
                  <a:pt x="36274" y="16101"/>
                  <a:pt x="36308" y="16033"/>
                  <a:pt x="36342" y="15965"/>
                </a:cubicBezTo>
                <a:cubicBezTo>
                  <a:pt x="36888" y="15009"/>
                  <a:pt x="37161" y="13917"/>
                  <a:pt x="37161" y="12825"/>
                </a:cubicBezTo>
                <a:cubicBezTo>
                  <a:pt x="37195" y="12655"/>
                  <a:pt x="37229" y="12416"/>
                  <a:pt x="37229" y="12245"/>
                </a:cubicBezTo>
                <a:close/>
                <a:moveTo>
                  <a:pt x="10101" y="20742"/>
                </a:moveTo>
                <a:lnTo>
                  <a:pt x="10101" y="20742"/>
                </a:lnTo>
                <a:cubicBezTo>
                  <a:pt x="9999" y="21151"/>
                  <a:pt x="9726" y="21459"/>
                  <a:pt x="9350" y="21629"/>
                </a:cubicBezTo>
                <a:cubicBezTo>
                  <a:pt x="9555" y="21288"/>
                  <a:pt x="9828" y="21015"/>
                  <a:pt x="10101" y="20742"/>
                </a:cubicBezTo>
                <a:close/>
                <a:moveTo>
                  <a:pt x="12967" y="19309"/>
                </a:moveTo>
                <a:cubicBezTo>
                  <a:pt x="12899" y="20332"/>
                  <a:pt x="12694" y="21288"/>
                  <a:pt x="12046" y="22004"/>
                </a:cubicBezTo>
                <a:lnTo>
                  <a:pt x="12285" y="19957"/>
                </a:lnTo>
                <a:cubicBezTo>
                  <a:pt x="12353" y="19377"/>
                  <a:pt x="12456" y="19309"/>
                  <a:pt x="12967" y="19309"/>
                </a:cubicBezTo>
                <a:close/>
                <a:moveTo>
                  <a:pt x="17267" y="22004"/>
                </a:moveTo>
                <a:lnTo>
                  <a:pt x="17267" y="22004"/>
                </a:lnTo>
                <a:cubicBezTo>
                  <a:pt x="17642" y="22141"/>
                  <a:pt x="17642" y="22175"/>
                  <a:pt x="17574" y="22721"/>
                </a:cubicBezTo>
                <a:lnTo>
                  <a:pt x="17267" y="22004"/>
                </a:lnTo>
                <a:close/>
                <a:moveTo>
                  <a:pt x="39686" y="17330"/>
                </a:moveTo>
                <a:cubicBezTo>
                  <a:pt x="40334" y="18660"/>
                  <a:pt x="40846" y="20128"/>
                  <a:pt x="41972" y="20981"/>
                </a:cubicBezTo>
                <a:cubicBezTo>
                  <a:pt x="41945" y="21145"/>
                  <a:pt x="41939" y="21310"/>
                  <a:pt x="41920" y="21475"/>
                </a:cubicBezTo>
                <a:lnTo>
                  <a:pt x="41920" y="21475"/>
                </a:lnTo>
                <a:cubicBezTo>
                  <a:pt x="41901" y="21361"/>
                  <a:pt x="41890" y="21247"/>
                  <a:pt x="41836" y="21220"/>
                </a:cubicBezTo>
                <a:cubicBezTo>
                  <a:pt x="41699" y="21151"/>
                  <a:pt x="41563" y="21117"/>
                  <a:pt x="41392" y="21117"/>
                </a:cubicBezTo>
                <a:cubicBezTo>
                  <a:pt x="41290" y="20810"/>
                  <a:pt x="41187" y="20503"/>
                  <a:pt x="41051" y="20230"/>
                </a:cubicBezTo>
                <a:cubicBezTo>
                  <a:pt x="40982" y="20059"/>
                  <a:pt x="40880" y="19957"/>
                  <a:pt x="40778" y="19821"/>
                </a:cubicBezTo>
                <a:cubicBezTo>
                  <a:pt x="40734" y="19788"/>
                  <a:pt x="40690" y="19773"/>
                  <a:pt x="40649" y="19773"/>
                </a:cubicBezTo>
                <a:cubicBezTo>
                  <a:pt x="40561" y="19773"/>
                  <a:pt x="40483" y="19841"/>
                  <a:pt x="40437" y="19957"/>
                </a:cubicBezTo>
                <a:cubicBezTo>
                  <a:pt x="40334" y="20128"/>
                  <a:pt x="40334" y="20298"/>
                  <a:pt x="40471" y="20367"/>
                </a:cubicBezTo>
                <a:cubicBezTo>
                  <a:pt x="40641" y="20503"/>
                  <a:pt x="40778" y="20674"/>
                  <a:pt x="40812" y="20878"/>
                </a:cubicBezTo>
                <a:cubicBezTo>
                  <a:pt x="40948" y="21288"/>
                  <a:pt x="41119" y="21731"/>
                  <a:pt x="41255" y="22141"/>
                </a:cubicBezTo>
                <a:cubicBezTo>
                  <a:pt x="41324" y="22312"/>
                  <a:pt x="41358" y="22482"/>
                  <a:pt x="41426" y="22721"/>
                </a:cubicBezTo>
                <a:cubicBezTo>
                  <a:pt x="41406" y="22724"/>
                  <a:pt x="41386" y="22725"/>
                  <a:pt x="41366" y="22725"/>
                </a:cubicBezTo>
                <a:cubicBezTo>
                  <a:pt x="41109" y="22725"/>
                  <a:pt x="40841" y="22530"/>
                  <a:pt x="40778" y="22277"/>
                </a:cubicBezTo>
                <a:lnTo>
                  <a:pt x="39993" y="20298"/>
                </a:lnTo>
                <a:cubicBezTo>
                  <a:pt x="40334" y="20025"/>
                  <a:pt x="40334" y="20025"/>
                  <a:pt x="40198" y="19582"/>
                </a:cubicBezTo>
                <a:cubicBezTo>
                  <a:pt x="40061" y="19206"/>
                  <a:pt x="39959" y="18831"/>
                  <a:pt x="39891" y="18456"/>
                </a:cubicBezTo>
                <a:cubicBezTo>
                  <a:pt x="39822" y="18080"/>
                  <a:pt x="39754" y="17705"/>
                  <a:pt x="39686" y="17330"/>
                </a:cubicBezTo>
                <a:close/>
                <a:moveTo>
                  <a:pt x="11534" y="21527"/>
                </a:moveTo>
                <a:lnTo>
                  <a:pt x="11637" y="21561"/>
                </a:lnTo>
                <a:cubicBezTo>
                  <a:pt x="11500" y="22175"/>
                  <a:pt x="11398" y="22789"/>
                  <a:pt x="11261" y="23472"/>
                </a:cubicBezTo>
                <a:lnTo>
                  <a:pt x="11022" y="22653"/>
                </a:lnTo>
                <a:lnTo>
                  <a:pt x="11534" y="21527"/>
                </a:lnTo>
                <a:close/>
                <a:moveTo>
                  <a:pt x="41497" y="23394"/>
                </a:moveTo>
                <a:cubicBezTo>
                  <a:pt x="41526" y="23394"/>
                  <a:pt x="41559" y="23407"/>
                  <a:pt x="41597" y="23438"/>
                </a:cubicBezTo>
                <a:cubicBezTo>
                  <a:pt x="41767" y="23540"/>
                  <a:pt x="41801" y="23779"/>
                  <a:pt x="41767" y="24086"/>
                </a:cubicBezTo>
                <a:lnTo>
                  <a:pt x="41290" y="23745"/>
                </a:lnTo>
                <a:cubicBezTo>
                  <a:pt x="41343" y="23559"/>
                  <a:pt x="41396" y="23394"/>
                  <a:pt x="41497" y="23394"/>
                </a:cubicBezTo>
                <a:close/>
                <a:moveTo>
                  <a:pt x="36615" y="23438"/>
                </a:moveTo>
                <a:lnTo>
                  <a:pt x="36615" y="23438"/>
                </a:lnTo>
                <a:cubicBezTo>
                  <a:pt x="36649" y="24018"/>
                  <a:pt x="36649" y="24018"/>
                  <a:pt x="36410" y="24188"/>
                </a:cubicBezTo>
                <a:cubicBezTo>
                  <a:pt x="36512" y="23915"/>
                  <a:pt x="36444" y="23642"/>
                  <a:pt x="36615" y="23438"/>
                </a:cubicBezTo>
                <a:close/>
                <a:moveTo>
                  <a:pt x="24501" y="22960"/>
                </a:moveTo>
                <a:lnTo>
                  <a:pt x="25968" y="23950"/>
                </a:lnTo>
                <a:lnTo>
                  <a:pt x="25661" y="24291"/>
                </a:lnTo>
                <a:lnTo>
                  <a:pt x="24433" y="23096"/>
                </a:lnTo>
                <a:lnTo>
                  <a:pt x="24501" y="22960"/>
                </a:lnTo>
                <a:close/>
                <a:moveTo>
                  <a:pt x="12729" y="15487"/>
                </a:moveTo>
                <a:lnTo>
                  <a:pt x="12831" y="15555"/>
                </a:lnTo>
                <a:lnTo>
                  <a:pt x="12456" y="18114"/>
                </a:lnTo>
                <a:cubicBezTo>
                  <a:pt x="12046" y="18319"/>
                  <a:pt x="12046" y="18319"/>
                  <a:pt x="11978" y="18729"/>
                </a:cubicBezTo>
                <a:cubicBezTo>
                  <a:pt x="11978" y="18968"/>
                  <a:pt x="11910" y="19206"/>
                  <a:pt x="11739" y="19377"/>
                </a:cubicBezTo>
                <a:cubicBezTo>
                  <a:pt x="11705" y="19445"/>
                  <a:pt x="11671" y="19513"/>
                  <a:pt x="11705" y="19616"/>
                </a:cubicBezTo>
                <a:cubicBezTo>
                  <a:pt x="11978" y="20094"/>
                  <a:pt x="11705" y="20503"/>
                  <a:pt x="11705" y="20981"/>
                </a:cubicBezTo>
                <a:cubicBezTo>
                  <a:pt x="11557" y="20877"/>
                  <a:pt x="11467" y="20819"/>
                  <a:pt x="11401" y="20819"/>
                </a:cubicBezTo>
                <a:cubicBezTo>
                  <a:pt x="11315" y="20819"/>
                  <a:pt x="11270" y="20919"/>
                  <a:pt x="11193" y="21151"/>
                </a:cubicBezTo>
                <a:lnTo>
                  <a:pt x="11193" y="21117"/>
                </a:lnTo>
                <a:cubicBezTo>
                  <a:pt x="10715" y="22312"/>
                  <a:pt x="10067" y="23438"/>
                  <a:pt x="9282" y="24461"/>
                </a:cubicBezTo>
                <a:lnTo>
                  <a:pt x="9214" y="24393"/>
                </a:lnTo>
                <a:cubicBezTo>
                  <a:pt x="9282" y="24222"/>
                  <a:pt x="9385" y="24052"/>
                  <a:pt x="9453" y="23847"/>
                </a:cubicBezTo>
                <a:cubicBezTo>
                  <a:pt x="9521" y="23642"/>
                  <a:pt x="9589" y="23438"/>
                  <a:pt x="9658" y="23233"/>
                </a:cubicBezTo>
                <a:cubicBezTo>
                  <a:pt x="9658" y="23096"/>
                  <a:pt x="9623" y="22994"/>
                  <a:pt x="9521" y="22892"/>
                </a:cubicBezTo>
                <a:cubicBezTo>
                  <a:pt x="9516" y="22887"/>
                  <a:pt x="9510" y="22885"/>
                  <a:pt x="9502" y="22885"/>
                </a:cubicBezTo>
                <a:cubicBezTo>
                  <a:pt x="9451" y="22885"/>
                  <a:pt x="9341" y="22969"/>
                  <a:pt x="9282" y="23028"/>
                </a:cubicBezTo>
                <a:cubicBezTo>
                  <a:pt x="9214" y="23131"/>
                  <a:pt x="9146" y="23267"/>
                  <a:pt x="9112" y="23369"/>
                </a:cubicBezTo>
                <a:lnTo>
                  <a:pt x="9009" y="23335"/>
                </a:lnTo>
                <a:cubicBezTo>
                  <a:pt x="9077" y="23062"/>
                  <a:pt x="9146" y="22789"/>
                  <a:pt x="9180" y="22619"/>
                </a:cubicBezTo>
                <a:cubicBezTo>
                  <a:pt x="9350" y="22550"/>
                  <a:pt x="9521" y="22448"/>
                  <a:pt x="9658" y="22346"/>
                </a:cubicBezTo>
                <a:cubicBezTo>
                  <a:pt x="9965" y="22004"/>
                  <a:pt x="10272" y="21629"/>
                  <a:pt x="10511" y="21220"/>
                </a:cubicBezTo>
                <a:cubicBezTo>
                  <a:pt x="11261" y="19855"/>
                  <a:pt x="11739" y="18353"/>
                  <a:pt x="12012" y="16818"/>
                </a:cubicBezTo>
                <a:cubicBezTo>
                  <a:pt x="12012" y="16545"/>
                  <a:pt x="12114" y="16306"/>
                  <a:pt x="12251" y="16101"/>
                </a:cubicBezTo>
                <a:cubicBezTo>
                  <a:pt x="12422" y="15896"/>
                  <a:pt x="12592" y="15692"/>
                  <a:pt x="12729" y="15487"/>
                </a:cubicBezTo>
                <a:close/>
                <a:moveTo>
                  <a:pt x="35659" y="19445"/>
                </a:moveTo>
                <a:lnTo>
                  <a:pt x="35728" y="19513"/>
                </a:lnTo>
                <a:cubicBezTo>
                  <a:pt x="35523" y="20674"/>
                  <a:pt x="35216" y="21800"/>
                  <a:pt x="34772" y="22926"/>
                </a:cubicBezTo>
                <a:cubicBezTo>
                  <a:pt x="34671" y="22881"/>
                  <a:pt x="34585" y="22861"/>
                  <a:pt x="34512" y="22861"/>
                </a:cubicBezTo>
                <a:cubicBezTo>
                  <a:pt x="34143" y="22861"/>
                  <a:pt x="34096" y="23369"/>
                  <a:pt x="33953" y="23711"/>
                </a:cubicBezTo>
                <a:cubicBezTo>
                  <a:pt x="33802" y="23642"/>
                  <a:pt x="33717" y="23601"/>
                  <a:pt x="33654" y="23601"/>
                </a:cubicBezTo>
                <a:cubicBezTo>
                  <a:pt x="33561" y="23601"/>
                  <a:pt x="33516" y="23691"/>
                  <a:pt x="33373" y="23915"/>
                </a:cubicBezTo>
                <a:cubicBezTo>
                  <a:pt x="33237" y="24222"/>
                  <a:pt x="33066" y="24495"/>
                  <a:pt x="32895" y="24768"/>
                </a:cubicBezTo>
                <a:cubicBezTo>
                  <a:pt x="32895" y="24598"/>
                  <a:pt x="32964" y="24427"/>
                  <a:pt x="32964" y="24325"/>
                </a:cubicBezTo>
                <a:cubicBezTo>
                  <a:pt x="32964" y="24052"/>
                  <a:pt x="33066" y="23779"/>
                  <a:pt x="33305" y="23642"/>
                </a:cubicBezTo>
                <a:cubicBezTo>
                  <a:pt x="33578" y="23335"/>
                  <a:pt x="33817" y="23062"/>
                  <a:pt x="34090" y="22789"/>
                </a:cubicBezTo>
                <a:cubicBezTo>
                  <a:pt x="34192" y="22653"/>
                  <a:pt x="34328" y="22482"/>
                  <a:pt x="34192" y="22277"/>
                </a:cubicBezTo>
                <a:cubicBezTo>
                  <a:pt x="34156" y="22206"/>
                  <a:pt x="34107" y="22180"/>
                  <a:pt x="34057" y="22180"/>
                </a:cubicBezTo>
                <a:cubicBezTo>
                  <a:pt x="33963" y="22180"/>
                  <a:pt x="33861" y="22267"/>
                  <a:pt x="33817" y="22312"/>
                </a:cubicBezTo>
                <a:cubicBezTo>
                  <a:pt x="33714" y="22414"/>
                  <a:pt x="33612" y="22482"/>
                  <a:pt x="33544" y="22585"/>
                </a:cubicBezTo>
                <a:lnTo>
                  <a:pt x="33544" y="22550"/>
                </a:lnTo>
                <a:cubicBezTo>
                  <a:pt x="33817" y="22004"/>
                  <a:pt x="33817" y="22004"/>
                  <a:pt x="33646" y="21527"/>
                </a:cubicBezTo>
                <a:lnTo>
                  <a:pt x="33646" y="21527"/>
                </a:lnTo>
                <a:cubicBezTo>
                  <a:pt x="33685" y="21533"/>
                  <a:pt x="33722" y="21536"/>
                  <a:pt x="33758" y="21536"/>
                </a:cubicBezTo>
                <a:cubicBezTo>
                  <a:pt x="34089" y="21536"/>
                  <a:pt x="34246" y="21262"/>
                  <a:pt x="34431" y="21015"/>
                </a:cubicBezTo>
                <a:cubicBezTo>
                  <a:pt x="34499" y="20913"/>
                  <a:pt x="34533" y="20810"/>
                  <a:pt x="34601" y="20742"/>
                </a:cubicBezTo>
                <a:cubicBezTo>
                  <a:pt x="34943" y="20298"/>
                  <a:pt x="35284" y="19855"/>
                  <a:pt x="35659" y="19445"/>
                </a:cubicBezTo>
                <a:close/>
                <a:moveTo>
                  <a:pt x="42586" y="21356"/>
                </a:moveTo>
                <a:cubicBezTo>
                  <a:pt x="42655" y="21493"/>
                  <a:pt x="42757" y="21595"/>
                  <a:pt x="42859" y="21731"/>
                </a:cubicBezTo>
                <a:cubicBezTo>
                  <a:pt x="43166" y="22380"/>
                  <a:pt x="43644" y="22960"/>
                  <a:pt x="44190" y="23438"/>
                </a:cubicBezTo>
                <a:cubicBezTo>
                  <a:pt x="43951" y="23711"/>
                  <a:pt x="44054" y="23915"/>
                  <a:pt x="44190" y="24154"/>
                </a:cubicBezTo>
                <a:cubicBezTo>
                  <a:pt x="44327" y="24393"/>
                  <a:pt x="44463" y="24666"/>
                  <a:pt x="44634" y="24905"/>
                </a:cubicBezTo>
                <a:lnTo>
                  <a:pt x="44531" y="24973"/>
                </a:lnTo>
                <a:cubicBezTo>
                  <a:pt x="44463" y="24905"/>
                  <a:pt x="44361" y="24803"/>
                  <a:pt x="44292" y="24734"/>
                </a:cubicBezTo>
                <a:cubicBezTo>
                  <a:pt x="43542" y="23677"/>
                  <a:pt x="42962" y="22550"/>
                  <a:pt x="42586" y="21356"/>
                </a:cubicBezTo>
                <a:close/>
                <a:moveTo>
                  <a:pt x="22112" y="23540"/>
                </a:moveTo>
                <a:lnTo>
                  <a:pt x="22112" y="23540"/>
                </a:lnTo>
                <a:cubicBezTo>
                  <a:pt x="22624" y="23881"/>
                  <a:pt x="22590" y="24495"/>
                  <a:pt x="22863" y="25041"/>
                </a:cubicBezTo>
                <a:cubicBezTo>
                  <a:pt x="22454" y="24768"/>
                  <a:pt x="22317" y="24461"/>
                  <a:pt x="22112" y="23540"/>
                </a:cubicBezTo>
                <a:close/>
                <a:moveTo>
                  <a:pt x="41733" y="24768"/>
                </a:moveTo>
                <a:lnTo>
                  <a:pt x="41733" y="24768"/>
                </a:lnTo>
                <a:cubicBezTo>
                  <a:pt x="42006" y="24837"/>
                  <a:pt x="41972" y="25076"/>
                  <a:pt x="42006" y="25314"/>
                </a:cubicBezTo>
                <a:lnTo>
                  <a:pt x="41733" y="24768"/>
                </a:lnTo>
                <a:close/>
                <a:moveTo>
                  <a:pt x="32110" y="24837"/>
                </a:moveTo>
                <a:lnTo>
                  <a:pt x="32110" y="24837"/>
                </a:lnTo>
                <a:cubicBezTo>
                  <a:pt x="31872" y="25349"/>
                  <a:pt x="31565" y="25826"/>
                  <a:pt x="31189" y="26236"/>
                </a:cubicBezTo>
                <a:cubicBezTo>
                  <a:pt x="31155" y="26031"/>
                  <a:pt x="31121" y="25895"/>
                  <a:pt x="31087" y="25758"/>
                </a:cubicBezTo>
                <a:cubicBezTo>
                  <a:pt x="31428" y="25451"/>
                  <a:pt x="31701" y="25007"/>
                  <a:pt x="32110" y="24837"/>
                </a:cubicBezTo>
                <a:close/>
                <a:moveTo>
                  <a:pt x="34909" y="24154"/>
                </a:moveTo>
                <a:lnTo>
                  <a:pt x="34909" y="24154"/>
                </a:lnTo>
                <a:cubicBezTo>
                  <a:pt x="34772" y="24564"/>
                  <a:pt x="34601" y="24939"/>
                  <a:pt x="34465" y="25349"/>
                </a:cubicBezTo>
                <a:cubicBezTo>
                  <a:pt x="34328" y="25758"/>
                  <a:pt x="34192" y="26202"/>
                  <a:pt x="34056" y="26611"/>
                </a:cubicBezTo>
                <a:lnTo>
                  <a:pt x="33987" y="26577"/>
                </a:lnTo>
                <a:cubicBezTo>
                  <a:pt x="34124" y="26031"/>
                  <a:pt x="34260" y="25519"/>
                  <a:pt x="34363" y="24973"/>
                </a:cubicBezTo>
                <a:cubicBezTo>
                  <a:pt x="34397" y="24598"/>
                  <a:pt x="34601" y="24291"/>
                  <a:pt x="34909" y="24154"/>
                </a:cubicBezTo>
                <a:close/>
                <a:moveTo>
                  <a:pt x="42791" y="25349"/>
                </a:moveTo>
                <a:lnTo>
                  <a:pt x="42791" y="25349"/>
                </a:lnTo>
                <a:cubicBezTo>
                  <a:pt x="43030" y="25758"/>
                  <a:pt x="43269" y="26168"/>
                  <a:pt x="43542" y="26611"/>
                </a:cubicBezTo>
                <a:cubicBezTo>
                  <a:pt x="42893" y="26475"/>
                  <a:pt x="42518" y="25826"/>
                  <a:pt x="42791" y="25349"/>
                </a:cubicBezTo>
                <a:close/>
                <a:moveTo>
                  <a:pt x="19587" y="17295"/>
                </a:moveTo>
                <a:cubicBezTo>
                  <a:pt x="19758" y="17568"/>
                  <a:pt x="19997" y="17841"/>
                  <a:pt x="20167" y="18149"/>
                </a:cubicBezTo>
                <a:cubicBezTo>
                  <a:pt x="20577" y="18763"/>
                  <a:pt x="20952" y="19411"/>
                  <a:pt x="21328" y="20025"/>
                </a:cubicBezTo>
                <a:cubicBezTo>
                  <a:pt x="21601" y="20571"/>
                  <a:pt x="22044" y="21049"/>
                  <a:pt x="22590" y="21390"/>
                </a:cubicBezTo>
                <a:cubicBezTo>
                  <a:pt x="22693" y="21493"/>
                  <a:pt x="22795" y="21595"/>
                  <a:pt x="22863" y="21731"/>
                </a:cubicBezTo>
                <a:cubicBezTo>
                  <a:pt x="23000" y="21970"/>
                  <a:pt x="23170" y="22175"/>
                  <a:pt x="23307" y="22380"/>
                </a:cubicBezTo>
                <a:cubicBezTo>
                  <a:pt x="23289" y="22384"/>
                  <a:pt x="23270" y="22386"/>
                  <a:pt x="23250" y="22386"/>
                </a:cubicBezTo>
                <a:cubicBezTo>
                  <a:pt x="23197" y="22386"/>
                  <a:pt x="23137" y="22375"/>
                  <a:pt x="23080" y="22375"/>
                </a:cubicBezTo>
                <a:cubicBezTo>
                  <a:pt x="22986" y="22375"/>
                  <a:pt x="22900" y="22403"/>
                  <a:pt x="22863" y="22550"/>
                </a:cubicBezTo>
                <a:cubicBezTo>
                  <a:pt x="22863" y="22721"/>
                  <a:pt x="22931" y="22926"/>
                  <a:pt x="23000" y="23062"/>
                </a:cubicBezTo>
                <a:cubicBezTo>
                  <a:pt x="23034" y="23165"/>
                  <a:pt x="23068" y="23233"/>
                  <a:pt x="23102" y="23301"/>
                </a:cubicBezTo>
                <a:cubicBezTo>
                  <a:pt x="23580" y="23950"/>
                  <a:pt x="24057" y="24598"/>
                  <a:pt x="24535" y="25246"/>
                </a:cubicBezTo>
                <a:cubicBezTo>
                  <a:pt x="24842" y="25758"/>
                  <a:pt x="25081" y="26338"/>
                  <a:pt x="25218" y="26952"/>
                </a:cubicBezTo>
                <a:cubicBezTo>
                  <a:pt x="24569" y="26236"/>
                  <a:pt x="23955" y="25451"/>
                  <a:pt x="23409" y="24632"/>
                </a:cubicBezTo>
                <a:cubicBezTo>
                  <a:pt x="23102" y="24188"/>
                  <a:pt x="22863" y="23677"/>
                  <a:pt x="22761" y="23131"/>
                </a:cubicBezTo>
                <a:cubicBezTo>
                  <a:pt x="22658" y="22823"/>
                  <a:pt x="22590" y="22482"/>
                  <a:pt x="22522" y="22209"/>
                </a:cubicBezTo>
                <a:cubicBezTo>
                  <a:pt x="22474" y="22016"/>
                  <a:pt x="22425" y="21925"/>
                  <a:pt x="22340" y="21925"/>
                </a:cubicBezTo>
                <a:cubicBezTo>
                  <a:pt x="22306" y="21925"/>
                  <a:pt x="22265" y="21941"/>
                  <a:pt x="22215" y="21970"/>
                </a:cubicBezTo>
                <a:cubicBezTo>
                  <a:pt x="22147" y="22004"/>
                  <a:pt x="22112" y="22073"/>
                  <a:pt x="22010" y="22209"/>
                </a:cubicBezTo>
                <a:cubicBezTo>
                  <a:pt x="21805" y="21629"/>
                  <a:pt x="21601" y="21151"/>
                  <a:pt x="21430" y="20640"/>
                </a:cubicBezTo>
                <a:cubicBezTo>
                  <a:pt x="21396" y="20571"/>
                  <a:pt x="21362" y="20435"/>
                  <a:pt x="21328" y="20435"/>
                </a:cubicBezTo>
                <a:cubicBezTo>
                  <a:pt x="20918" y="20332"/>
                  <a:pt x="20816" y="19821"/>
                  <a:pt x="20543" y="19513"/>
                </a:cubicBezTo>
                <a:cubicBezTo>
                  <a:pt x="20406" y="19377"/>
                  <a:pt x="20304" y="19172"/>
                  <a:pt x="20167" y="19036"/>
                </a:cubicBezTo>
                <a:cubicBezTo>
                  <a:pt x="20091" y="18978"/>
                  <a:pt x="20015" y="18932"/>
                  <a:pt x="19938" y="18932"/>
                </a:cubicBezTo>
                <a:cubicBezTo>
                  <a:pt x="19878" y="18932"/>
                  <a:pt x="19818" y="18961"/>
                  <a:pt x="19758" y="19036"/>
                </a:cubicBezTo>
                <a:cubicBezTo>
                  <a:pt x="19656" y="19206"/>
                  <a:pt x="19792" y="19343"/>
                  <a:pt x="19860" y="19479"/>
                </a:cubicBezTo>
                <a:cubicBezTo>
                  <a:pt x="20167" y="19855"/>
                  <a:pt x="20406" y="20230"/>
                  <a:pt x="20679" y="20640"/>
                </a:cubicBezTo>
                <a:cubicBezTo>
                  <a:pt x="20713" y="20708"/>
                  <a:pt x="20782" y="20810"/>
                  <a:pt x="20782" y="20878"/>
                </a:cubicBezTo>
                <a:cubicBezTo>
                  <a:pt x="20918" y="21527"/>
                  <a:pt x="21089" y="22175"/>
                  <a:pt x="21328" y="22789"/>
                </a:cubicBezTo>
                <a:cubicBezTo>
                  <a:pt x="21362" y="22926"/>
                  <a:pt x="21396" y="23096"/>
                  <a:pt x="21464" y="23301"/>
                </a:cubicBezTo>
                <a:cubicBezTo>
                  <a:pt x="21225" y="23301"/>
                  <a:pt x="20986" y="23199"/>
                  <a:pt x="20918" y="22994"/>
                </a:cubicBezTo>
                <a:cubicBezTo>
                  <a:pt x="20782" y="22823"/>
                  <a:pt x="20679" y="22619"/>
                  <a:pt x="20577" y="22448"/>
                </a:cubicBezTo>
                <a:cubicBezTo>
                  <a:pt x="19963" y="20981"/>
                  <a:pt x="19485" y="19479"/>
                  <a:pt x="19144" y="17944"/>
                </a:cubicBezTo>
                <a:cubicBezTo>
                  <a:pt x="19110" y="17807"/>
                  <a:pt x="19110" y="17637"/>
                  <a:pt x="19110" y="17500"/>
                </a:cubicBezTo>
                <a:lnTo>
                  <a:pt x="19587" y="17295"/>
                </a:lnTo>
                <a:close/>
                <a:moveTo>
                  <a:pt x="8775" y="25753"/>
                </a:moveTo>
                <a:cubicBezTo>
                  <a:pt x="8796" y="25753"/>
                  <a:pt x="8817" y="25755"/>
                  <a:pt x="8839" y="25758"/>
                </a:cubicBezTo>
                <a:cubicBezTo>
                  <a:pt x="8463" y="26475"/>
                  <a:pt x="8088" y="27123"/>
                  <a:pt x="7713" y="27771"/>
                </a:cubicBezTo>
                <a:lnTo>
                  <a:pt x="7644" y="27703"/>
                </a:lnTo>
                <a:lnTo>
                  <a:pt x="8361" y="26065"/>
                </a:lnTo>
                <a:cubicBezTo>
                  <a:pt x="8422" y="25882"/>
                  <a:pt x="8593" y="25753"/>
                  <a:pt x="8775" y="25753"/>
                </a:cubicBezTo>
                <a:close/>
                <a:moveTo>
                  <a:pt x="20577" y="27259"/>
                </a:moveTo>
                <a:lnTo>
                  <a:pt x="20782" y="27771"/>
                </a:lnTo>
                <a:lnTo>
                  <a:pt x="20713" y="27840"/>
                </a:lnTo>
                <a:lnTo>
                  <a:pt x="20475" y="27362"/>
                </a:lnTo>
                <a:lnTo>
                  <a:pt x="20577" y="27259"/>
                </a:lnTo>
                <a:close/>
                <a:moveTo>
                  <a:pt x="19280" y="27123"/>
                </a:moveTo>
                <a:lnTo>
                  <a:pt x="19894" y="27157"/>
                </a:lnTo>
                <a:cubicBezTo>
                  <a:pt x="19929" y="27328"/>
                  <a:pt x="19963" y="27464"/>
                  <a:pt x="19997" y="27567"/>
                </a:cubicBezTo>
                <a:lnTo>
                  <a:pt x="19553" y="28010"/>
                </a:lnTo>
                <a:lnTo>
                  <a:pt x="19280" y="27123"/>
                </a:lnTo>
                <a:close/>
                <a:moveTo>
                  <a:pt x="23000" y="25519"/>
                </a:moveTo>
                <a:lnTo>
                  <a:pt x="24023" y="27942"/>
                </a:lnTo>
                <a:lnTo>
                  <a:pt x="23921" y="28010"/>
                </a:lnTo>
                <a:cubicBezTo>
                  <a:pt x="23580" y="27328"/>
                  <a:pt x="23239" y="26611"/>
                  <a:pt x="22897" y="25929"/>
                </a:cubicBezTo>
                <a:cubicBezTo>
                  <a:pt x="22829" y="25758"/>
                  <a:pt x="22795" y="25622"/>
                  <a:pt x="23000" y="25519"/>
                </a:cubicBezTo>
                <a:close/>
                <a:moveTo>
                  <a:pt x="13104" y="21459"/>
                </a:moveTo>
                <a:cubicBezTo>
                  <a:pt x="13104" y="22004"/>
                  <a:pt x="13172" y="22448"/>
                  <a:pt x="13172" y="22858"/>
                </a:cubicBezTo>
                <a:cubicBezTo>
                  <a:pt x="13206" y="23608"/>
                  <a:pt x="12831" y="24359"/>
                  <a:pt x="12217" y="24803"/>
                </a:cubicBezTo>
                <a:cubicBezTo>
                  <a:pt x="12251" y="24393"/>
                  <a:pt x="12251" y="24120"/>
                  <a:pt x="12251" y="23847"/>
                </a:cubicBezTo>
                <a:cubicBezTo>
                  <a:pt x="12251" y="23711"/>
                  <a:pt x="12114" y="23642"/>
                  <a:pt x="12046" y="23540"/>
                </a:cubicBezTo>
                <a:cubicBezTo>
                  <a:pt x="11978" y="23608"/>
                  <a:pt x="11876" y="23677"/>
                  <a:pt x="11841" y="23779"/>
                </a:cubicBezTo>
                <a:cubicBezTo>
                  <a:pt x="11807" y="23984"/>
                  <a:pt x="11773" y="24154"/>
                  <a:pt x="11773" y="24359"/>
                </a:cubicBezTo>
                <a:cubicBezTo>
                  <a:pt x="11705" y="25451"/>
                  <a:pt x="11568" y="26577"/>
                  <a:pt x="11330" y="27635"/>
                </a:cubicBezTo>
                <a:cubicBezTo>
                  <a:pt x="11227" y="28010"/>
                  <a:pt x="11227" y="28010"/>
                  <a:pt x="10988" y="28147"/>
                </a:cubicBezTo>
                <a:cubicBezTo>
                  <a:pt x="11022" y="27567"/>
                  <a:pt x="11057" y="26986"/>
                  <a:pt x="11091" y="26372"/>
                </a:cubicBezTo>
                <a:cubicBezTo>
                  <a:pt x="11091" y="25860"/>
                  <a:pt x="11159" y="25383"/>
                  <a:pt x="11193" y="24871"/>
                </a:cubicBezTo>
                <a:cubicBezTo>
                  <a:pt x="11193" y="24734"/>
                  <a:pt x="11261" y="24632"/>
                  <a:pt x="11330" y="24564"/>
                </a:cubicBezTo>
                <a:cubicBezTo>
                  <a:pt x="11534" y="24222"/>
                  <a:pt x="11705" y="23847"/>
                  <a:pt x="11807" y="23438"/>
                </a:cubicBezTo>
                <a:cubicBezTo>
                  <a:pt x="11876" y="23165"/>
                  <a:pt x="11910" y="22892"/>
                  <a:pt x="11978" y="22550"/>
                </a:cubicBezTo>
                <a:cubicBezTo>
                  <a:pt x="12068" y="22640"/>
                  <a:pt x="12148" y="22677"/>
                  <a:pt x="12218" y="22677"/>
                </a:cubicBezTo>
                <a:cubicBezTo>
                  <a:pt x="12335" y="22677"/>
                  <a:pt x="12426" y="22576"/>
                  <a:pt x="12490" y="22448"/>
                </a:cubicBezTo>
                <a:cubicBezTo>
                  <a:pt x="12694" y="22141"/>
                  <a:pt x="12865" y="21834"/>
                  <a:pt x="13104" y="21459"/>
                </a:cubicBezTo>
                <a:close/>
                <a:moveTo>
                  <a:pt x="41970" y="21647"/>
                </a:moveTo>
                <a:cubicBezTo>
                  <a:pt x="42038" y="21711"/>
                  <a:pt x="42090" y="21789"/>
                  <a:pt x="42143" y="21868"/>
                </a:cubicBezTo>
                <a:cubicBezTo>
                  <a:pt x="42586" y="22926"/>
                  <a:pt x="43132" y="23950"/>
                  <a:pt x="43746" y="24939"/>
                </a:cubicBezTo>
                <a:cubicBezTo>
                  <a:pt x="44019" y="25485"/>
                  <a:pt x="44497" y="25929"/>
                  <a:pt x="45077" y="26133"/>
                </a:cubicBezTo>
                <a:cubicBezTo>
                  <a:pt x="45145" y="26168"/>
                  <a:pt x="45180" y="26202"/>
                  <a:pt x="45248" y="26236"/>
                </a:cubicBezTo>
                <a:lnTo>
                  <a:pt x="47534" y="28249"/>
                </a:lnTo>
                <a:cubicBezTo>
                  <a:pt x="47500" y="28266"/>
                  <a:pt x="47466" y="28275"/>
                  <a:pt x="47432" y="28275"/>
                </a:cubicBezTo>
                <a:cubicBezTo>
                  <a:pt x="47398" y="28275"/>
                  <a:pt x="47363" y="28266"/>
                  <a:pt x="47329" y="28249"/>
                </a:cubicBezTo>
                <a:cubicBezTo>
                  <a:pt x="46988" y="28010"/>
                  <a:pt x="46579" y="27703"/>
                  <a:pt x="46237" y="27464"/>
                </a:cubicBezTo>
                <a:cubicBezTo>
                  <a:pt x="45930" y="27225"/>
                  <a:pt x="45623" y="26952"/>
                  <a:pt x="45316" y="26679"/>
                </a:cubicBezTo>
                <a:cubicBezTo>
                  <a:pt x="45233" y="26638"/>
                  <a:pt x="45163" y="26571"/>
                  <a:pt x="45090" y="26571"/>
                </a:cubicBezTo>
                <a:cubicBezTo>
                  <a:pt x="45043" y="26571"/>
                  <a:pt x="44994" y="26599"/>
                  <a:pt x="44941" y="26679"/>
                </a:cubicBezTo>
                <a:cubicBezTo>
                  <a:pt x="44804" y="26884"/>
                  <a:pt x="44941" y="27055"/>
                  <a:pt x="45043" y="27157"/>
                </a:cubicBezTo>
                <a:cubicBezTo>
                  <a:pt x="45145" y="27259"/>
                  <a:pt x="45214" y="27328"/>
                  <a:pt x="45316" y="27430"/>
                </a:cubicBezTo>
                <a:cubicBezTo>
                  <a:pt x="45521" y="27567"/>
                  <a:pt x="45623" y="27805"/>
                  <a:pt x="45589" y="28044"/>
                </a:cubicBezTo>
                <a:cubicBezTo>
                  <a:pt x="44975" y="27635"/>
                  <a:pt x="44429" y="27089"/>
                  <a:pt x="44122" y="26406"/>
                </a:cubicBezTo>
                <a:cubicBezTo>
                  <a:pt x="43283" y="24864"/>
                  <a:pt x="42577" y="23288"/>
                  <a:pt x="41970" y="21647"/>
                </a:cubicBezTo>
                <a:close/>
                <a:moveTo>
                  <a:pt x="13309" y="27737"/>
                </a:moveTo>
                <a:lnTo>
                  <a:pt x="13309" y="27737"/>
                </a:lnTo>
                <a:cubicBezTo>
                  <a:pt x="13240" y="27976"/>
                  <a:pt x="13206" y="28147"/>
                  <a:pt x="13172" y="28317"/>
                </a:cubicBezTo>
                <a:cubicBezTo>
                  <a:pt x="12967" y="28044"/>
                  <a:pt x="13104" y="27942"/>
                  <a:pt x="13309" y="27737"/>
                </a:cubicBezTo>
                <a:close/>
                <a:moveTo>
                  <a:pt x="35932" y="27805"/>
                </a:moveTo>
                <a:lnTo>
                  <a:pt x="35932" y="28386"/>
                </a:lnTo>
                <a:lnTo>
                  <a:pt x="35659" y="28386"/>
                </a:lnTo>
                <a:lnTo>
                  <a:pt x="35932" y="27805"/>
                </a:lnTo>
                <a:close/>
                <a:moveTo>
                  <a:pt x="16721" y="17398"/>
                </a:moveTo>
                <a:lnTo>
                  <a:pt x="16721" y="21015"/>
                </a:lnTo>
                <a:cubicBezTo>
                  <a:pt x="16721" y="21049"/>
                  <a:pt x="16721" y="21049"/>
                  <a:pt x="16721" y="21049"/>
                </a:cubicBezTo>
                <a:lnTo>
                  <a:pt x="16653" y="21049"/>
                </a:lnTo>
                <a:cubicBezTo>
                  <a:pt x="16653" y="20878"/>
                  <a:pt x="16619" y="20708"/>
                  <a:pt x="16585" y="20537"/>
                </a:cubicBezTo>
                <a:cubicBezTo>
                  <a:pt x="16585" y="20435"/>
                  <a:pt x="16482" y="20298"/>
                  <a:pt x="16414" y="20298"/>
                </a:cubicBezTo>
                <a:cubicBezTo>
                  <a:pt x="16312" y="20332"/>
                  <a:pt x="16243" y="20435"/>
                  <a:pt x="16209" y="20537"/>
                </a:cubicBezTo>
                <a:cubicBezTo>
                  <a:pt x="16175" y="21083"/>
                  <a:pt x="16141" y="21629"/>
                  <a:pt x="16141" y="22175"/>
                </a:cubicBezTo>
                <a:cubicBezTo>
                  <a:pt x="16141" y="22243"/>
                  <a:pt x="16243" y="22380"/>
                  <a:pt x="16277" y="22380"/>
                </a:cubicBezTo>
                <a:cubicBezTo>
                  <a:pt x="16380" y="22380"/>
                  <a:pt x="16482" y="22346"/>
                  <a:pt x="16516" y="22243"/>
                </a:cubicBezTo>
                <a:cubicBezTo>
                  <a:pt x="16550" y="22073"/>
                  <a:pt x="16619" y="21936"/>
                  <a:pt x="16619" y="21766"/>
                </a:cubicBezTo>
                <a:cubicBezTo>
                  <a:pt x="16721" y="21902"/>
                  <a:pt x="16755" y="22073"/>
                  <a:pt x="16789" y="22209"/>
                </a:cubicBezTo>
                <a:cubicBezTo>
                  <a:pt x="16755" y="22687"/>
                  <a:pt x="16858" y="23131"/>
                  <a:pt x="17062" y="23540"/>
                </a:cubicBezTo>
                <a:cubicBezTo>
                  <a:pt x="17096" y="23677"/>
                  <a:pt x="17096" y="23813"/>
                  <a:pt x="17096" y="23950"/>
                </a:cubicBezTo>
                <a:cubicBezTo>
                  <a:pt x="17233" y="25076"/>
                  <a:pt x="17369" y="26202"/>
                  <a:pt x="17472" y="27328"/>
                </a:cubicBezTo>
                <a:cubicBezTo>
                  <a:pt x="17540" y="27703"/>
                  <a:pt x="17540" y="28113"/>
                  <a:pt x="17574" y="28488"/>
                </a:cubicBezTo>
                <a:cubicBezTo>
                  <a:pt x="17301" y="27021"/>
                  <a:pt x="17062" y="25553"/>
                  <a:pt x="16823" y="24086"/>
                </a:cubicBezTo>
                <a:cubicBezTo>
                  <a:pt x="16823" y="23950"/>
                  <a:pt x="16789" y="23779"/>
                  <a:pt x="16755" y="23642"/>
                </a:cubicBezTo>
                <a:cubicBezTo>
                  <a:pt x="16721" y="23540"/>
                  <a:pt x="16619" y="23438"/>
                  <a:pt x="16550" y="23438"/>
                </a:cubicBezTo>
                <a:cubicBezTo>
                  <a:pt x="16482" y="23438"/>
                  <a:pt x="16414" y="23574"/>
                  <a:pt x="16380" y="23677"/>
                </a:cubicBezTo>
                <a:cubicBezTo>
                  <a:pt x="16346" y="23779"/>
                  <a:pt x="16346" y="23915"/>
                  <a:pt x="16380" y="24018"/>
                </a:cubicBezTo>
                <a:cubicBezTo>
                  <a:pt x="16414" y="24291"/>
                  <a:pt x="16448" y="24564"/>
                  <a:pt x="16482" y="24803"/>
                </a:cubicBezTo>
                <a:cubicBezTo>
                  <a:pt x="16585" y="25519"/>
                  <a:pt x="16687" y="26202"/>
                  <a:pt x="16789" y="26952"/>
                </a:cubicBezTo>
                <a:cubicBezTo>
                  <a:pt x="16243" y="26952"/>
                  <a:pt x="16482" y="27567"/>
                  <a:pt x="16277" y="27908"/>
                </a:cubicBezTo>
                <a:cubicBezTo>
                  <a:pt x="16073" y="27259"/>
                  <a:pt x="15800" y="26713"/>
                  <a:pt x="15868" y="25929"/>
                </a:cubicBezTo>
                <a:cubicBezTo>
                  <a:pt x="16004" y="24939"/>
                  <a:pt x="15970" y="23881"/>
                  <a:pt x="16004" y="22858"/>
                </a:cubicBezTo>
                <a:cubicBezTo>
                  <a:pt x="16004" y="22721"/>
                  <a:pt x="16004" y="22550"/>
                  <a:pt x="15936" y="22414"/>
                </a:cubicBezTo>
                <a:cubicBezTo>
                  <a:pt x="15902" y="22312"/>
                  <a:pt x="15868" y="22209"/>
                  <a:pt x="15697" y="22175"/>
                </a:cubicBezTo>
                <a:cubicBezTo>
                  <a:pt x="15561" y="22175"/>
                  <a:pt x="15527" y="22346"/>
                  <a:pt x="15527" y="22550"/>
                </a:cubicBezTo>
                <a:cubicBezTo>
                  <a:pt x="15561" y="22789"/>
                  <a:pt x="15561" y="23028"/>
                  <a:pt x="15561" y="23267"/>
                </a:cubicBezTo>
                <a:cubicBezTo>
                  <a:pt x="15458" y="24120"/>
                  <a:pt x="15322" y="24905"/>
                  <a:pt x="15185" y="25758"/>
                </a:cubicBezTo>
                <a:cubicBezTo>
                  <a:pt x="15185" y="25860"/>
                  <a:pt x="15151" y="25963"/>
                  <a:pt x="15117" y="26065"/>
                </a:cubicBezTo>
                <a:lnTo>
                  <a:pt x="15049" y="26065"/>
                </a:lnTo>
                <a:lnTo>
                  <a:pt x="15049" y="24837"/>
                </a:lnTo>
                <a:cubicBezTo>
                  <a:pt x="15049" y="24632"/>
                  <a:pt x="15015" y="24461"/>
                  <a:pt x="14981" y="24291"/>
                </a:cubicBezTo>
                <a:cubicBezTo>
                  <a:pt x="14912" y="24188"/>
                  <a:pt x="14776" y="24120"/>
                  <a:pt x="14674" y="24018"/>
                </a:cubicBezTo>
                <a:cubicBezTo>
                  <a:pt x="15015" y="23028"/>
                  <a:pt x="15220" y="22039"/>
                  <a:pt x="15254" y="21015"/>
                </a:cubicBezTo>
                <a:cubicBezTo>
                  <a:pt x="16243" y="20059"/>
                  <a:pt x="16312" y="18660"/>
                  <a:pt x="16721" y="17398"/>
                </a:cubicBezTo>
                <a:close/>
                <a:moveTo>
                  <a:pt x="10715" y="23233"/>
                </a:moveTo>
                <a:lnTo>
                  <a:pt x="10715" y="23233"/>
                </a:lnTo>
                <a:cubicBezTo>
                  <a:pt x="10749" y="24120"/>
                  <a:pt x="10715" y="25007"/>
                  <a:pt x="10647" y="25895"/>
                </a:cubicBezTo>
                <a:cubicBezTo>
                  <a:pt x="10579" y="26236"/>
                  <a:pt x="10545" y="26577"/>
                  <a:pt x="10476" y="26884"/>
                </a:cubicBezTo>
                <a:cubicBezTo>
                  <a:pt x="10452" y="26981"/>
                  <a:pt x="10411" y="27077"/>
                  <a:pt x="10329" y="27077"/>
                </a:cubicBezTo>
                <a:cubicBezTo>
                  <a:pt x="10295" y="27077"/>
                  <a:pt x="10253" y="27061"/>
                  <a:pt x="10204" y="27021"/>
                </a:cubicBezTo>
                <a:cubicBezTo>
                  <a:pt x="10204" y="26918"/>
                  <a:pt x="10238" y="26816"/>
                  <a:pt x="10204" y="26679"/>
                </a:cubicBezTo>
                <a:cubicBezTo>
                  <a:pt x="10204" y="26509"/>
                  <a:pt x="10204" y="26372"/>
                  <a:pt x="10204" y="26202"/>
                </a:cubicBezTo>
                <a:cubicBezTo>
                  <a:pt x="10172" y="26015"/>
                  <a:pt x="10141" y="25856"/>
                  <a:pt x="9980" y="25856"/>
                </a:cubicBezTo>
                <a:cubicBezTo>
                  <a:pt x="9965" y="25856"/>
                  <a:pt x="9948" y="25857"/>
                  <a:pt x="9931" y="25860"/>
                </a:cubicBezTo>
                <a:cubicBezTo>
                  <a:pt x="9760" y="25860"/>
                  <a:pt x="9726" y="26065"/>
                  <a:pt x="9760" y="26236"/>
                </a:cubicBezTo>
                <a:cubicBezTo>
                  <a:pt x="9760" y="26440"/>
                  <a:pt x="9760" y="26645"/>
                  <a:pt x="9760" y="26816"/>
                </a:cubicBezTo>
                <a:cubicBezTo>
                  <a:pt x="9794" y="27225"/>
                  <a:pt x="9692" y="27635"/>
                  <a:pt x="9453" y="27976"/>
                </a:cubicBezTo>
                <a:cubicBezTo>
                  <a:pt x="9180" y="28249"/>
                  <a:pt x="8941" y="28454"/>
                  <a:pt x="8668" y="28658"/>
                </a:cubicBezTo>
                <a:lnTo>
                  <a:pt x="8600" y="28590"/>
                </a:lnTo>
                <a:cubicBezTo>
                  <a:pt x="8668" y="28488"/>
                  <a:pt x="8702" y="28351"/>
                  <a:pt x="8770" y="28249"/>
                </a:cubicBezTo>
                <a:cubicBezTo>
                  <a:pt x="9077" y="27430"/>
                  <a:pt x="9385" y="26611"/>
                  <a:pt x="9692" y="25792"/>
                </a:cubicBezTo>
                <a:cubicBezTo>
                  <a:pt x="9862" y="25519"/>
                  <a:pt x="9794" y="25178"/>
                  <a:pt x="9589" y="24939"/>
                </a:cubicBezTo>
                <a:cubicBezTo>
                  <a:pt x="9794" y="24632"/>
                  <a:pt x="9999" y="24325"/>
                  <a:pt x="10169" y="24086"/>
                </a:cubicBezTo>
                <a:cubicBezTo>
                  <a:pt x="10340" y="23847"/>
                  <a:pt x="10511" y="23608"/>
                  <a:pt x="10715" y="23233"/>
                </a:cubicBezTo>
                <a:close/>
                <a:moveTo>
                  <a:pt x="36376" y="19309"/>
                </a:moveTo>
                <a:cubicBezTo>
                  <a:pt x="36444" y="19479"/>
                  <a:pt x="36478" y="19684"/>
                  <a:pt x="36478" y="19855"/>
                </a:cubicBezTo>
                <a:cubicBezTo>
                  <a:pt x="36546" y="21186"/>
                  <a:pt x="36069" y="22380"/>
                  <a:pt x="36035" y="23711"/>
                </a:cubicBezTo>
                <a:cubicBezTo>
                  <a:pt x="36001" y="23984"/>
                  <a:pt x="35966" y="24257"/>
                  <a:pt x="35898" y="24530"/>
                </a:cubicBezTo>
                <a:cubicBezTo>
                  <a:pt x="35728" y="25485"/>
                  <a:pt x="35591" y="26406"/>
                  <a:pt x="35386" y="27362"/>
                </a:cubicBezTo>
                <a:cubicBezTo>
                  <a:pt x="35318" y="27874"/>
                  <a:pt x="35113" y="28386"/>
                  <a:pt x="34772" y="28795"/>
                </a:cubicBezTo>
                <a:cubicBezTo>
                  <a:pt x="34874" y="28351"/>
                  <a:pt x="35011" y="27976"/>
                  <a:pt x="35113" y="27567"/>
                </a:cubicBezTo>
                <a:cubicBezTo>
                  <a:pt x="35216" y="27191"/>
                  <a:pt x="35284" y="26850"/>
                  <a:pt x="35318" y="26475"/>
                </a:cubicBezTo>
                <a:cubicBezTo>
                  <a:pt x="35386" y="26099"/>
                  <a:pt x="35318" y="25758"/>
                  <a:pt x="34977" y="25622"/>
                </a:cubicBezTo>
                <a:cubicBezTo>
                  <a:pt x="35182" y="24939"/>
                  <a:pt x="35386" y="24325"/>
                  <a:pt x="35557" y="23711"/>
                </a:cubicBezTo>
                <a:cubicBezTo>
                  <a:pt x="35625" y="23506"/>
                  <a:pt x="35659" y="23301"/>
                  <a:pt x="35693" y="23062"/>
                </a:cubicBezTo>
                <a:cubicBezTo>
                  <a:pt x="35659" y="22653"/>
                  <a:pt x="35728" y="22243"/>
                  <a:pt x="35864" y="21868"/>
                </a:cubicBezTo>
                <a:cubicBezTo>
                  <a:pt x="36035" y="21288"/>
                  <a:pt x="36171" y="20674"/>
                  <a:pt x="36274" y="20094"/>
                </a:cubicBezTo>
                <a:cubicBezTo>
                  <a:pt x="36342" y="19855"/>
                  <a:pt x="36342" y="19616"/>
                  <a:pt x="36376" y="19309"/>
                </a:cubicBezTo>
                <a:close/>
                <a:moveTo>
                  <a:pt x="43337" y="28010"/>
                </a:moveTo>
                <a:cubicBezTo>
                  <a:pt x="43781" y="28010"/>
                  <a:pt x="43883" y="28147"/>
                  <a:pt x="44088" y="28897"/>
                </a:cubicBezTo>
                <a:cubicBezTo>
                  <a:pt x="43917" y="28454"/>
                  <a:pt x="43405" y="28590"/>
                  <a:pt x="43337" y="28010"/>
                </a:cubicBezTo>
                <a:close/>
                <a:moveTo>
                  <a:pt x="8395" y="27703"/>
                </a:moveTo>
                <a:lnTo>
                  <a:pt x="8395" y="27703"/>
                </a:lnTo>
                <a:cubicBezTo>
                  <a:pt x="8224" y="28317"/>
                  <a:pt x="7883" y="28863"/>
                  <a:pt x="7371" y="29273"/>
                </a:cubicBezTo>
                <a:lnTo>
                  <a:pt x="8395" y="27703"/>
                </a:lnTo>
                <a:close/>
                <a:moveTo>
                  <a:pt x="33714" y="25417"/>
                </a:moveTo>
                <a:lnTo>
                  <a:pt x="33783" y="25485"/>
                </a:lnTo>
                <a:cubicBezTo>
                  <a:pt x="33646" y="25895"/>
                  <a:pt x="33510" y="26338"/>
                  <a:pt x="33373" y="26748"/>
                </a:cubicBezTo>
                <a:cubicBezTo>
                  <a:pt x="33305" y="26986"/>
                  <a:pt x="33237" y="27191"/>
                  <a:pt x="32998" y="27191"/>
                </a:cubicBezTo>
                <a:cubicBezTo>
                  <a:pt x="32929" y="27191"/>
                  <a:pt x="32827" y="27328"/>
                  <a:pt x="32793" y="27430"/>
                </a:cubicBezTo>
                <a:cubicBezTo>
                  <a:pt x="32622" y="28147"/>
                  <a:pt x="32179" y="28658"/>
                  <a:pt x="32008" y="29375"/>
                </a:cubicBezTo>
                <a:cubicBezTo>
                  <a:pt x="32008" y="29409"/>
                  <a:pt x="31974" y="29409"/>
                  <a:pt x="31940" y="29443"/>
                </a:cubicBezTo>
                <a:lnTo>
                  <a:pt x="31667" y="29307"/>
                </a:lnTo>
                <a:cubicBezTo>
                  <a:pt x="31803" y="29034"/>
                  <a:pt x="31974" y="28829"/>
                  <a:pt x="32076" y="28556"/>
                </a:cubicBezTo>
                <a:cubicBezTo>
                  <a:pt x="32179" y="28420"/>
                  <a:pt x="32247" y="28215"/>
                  <a:pt x="32247" y="28044"/>
                </a:cubicBezTo>
                <a:cubicBezTo>
                  <a:pt x="32281" y="27874"/>
                  <a:pt x="32315" y="27737"/>
                  <a:pt x="32418" y="27601"/>
                </a:cubicBezTo>
                <a:cubicBezTo>
                  <a:pt x="32793" y="27021"/>
                  <a:pt x="33134" y="26440"/>
                  <a:pt x="33510" y="25860"/>
                </a:cubicBezTo>
                <a:cubicBezTo>
                  <a:pt x="33578" y="25690"/>
                  <a:pt x="33646" y="25553"/>
                  <a:pt x="33714" y="25417"/>
                </a:cubicBezTo>
                <a:close/>
                <a:moveTo>
                  <a:pt x="23333" y="22515"/>
                </a:moveTo>
                <a:lnTo>
                  <a:pt x="23333" y="22515"/>
                </a:lnTo>
                <a:cubicBezTo>
                  <a:pt x="23336" y="22516"/>
                  <a:pt x="23338" y="22516"/>
                  <a:pt x="23341" y="22516"/>
                </a:cubicBezTo>
                <a:cubicBezTo>
                  <a:pt x="23921" y="23199"/>
                  <a:pt x="24467" y="23847"/>
                  <a:pt x="25047" y="24461"/>
                </a:cubicBezTo>
                <a:cubicBezTo>
                  <a:pt x="25184" y="24598"/>
                  <a:pt x="25320" y="24734"/>
                  <a:pt x="25525" y="24803"/>
                </a:cubicBezTo>
                <a:cubicBezTo>
                  <a:pt x="25611" y="24851"/>
                  <a:pt x="25693" y="24874"/>
                  <a:pt x="25768" y="24874"/>
                </a:cubicBezTo>
                <a:cubicBezTo>
                  <a:pt x="25959" y="24874"/>
                  <a:pt x="26109" y="24721"/>
                  <a:pt x="26207" y="24427"/>
                </a:cubicBezTo>
                <a:cubicBezTo>
                  <a:pt x="26241" y="24325"/>
                  <a:pt x="26241" y="24257"/>
                  <a:pt x="26275" y="24154"/>
                </a:cubicBezTo>
                <a:cubicBezTo>
                  <a:pt x="26753" y="24427"/>
                  <a:pt x="27197" y="24734"/>
                  <a:pt x="27675" y="25007"/>
                </a:cubicBezTo>
                <a:cubicBezTo>
                  <a:pt x="28118" y="25280"/>
                  <a:pt x="28562" y="25587"/>
                  <a:pt x="29005" y="25929"/>
                </a:cubicBezTo>
                <a:cubicBezTo>
                  <a:pt x="28835" y="26031"/>
                  <a:pt x="28630" y="26168"/>
                  <a:pt x="28425" y="26304"/>
                </a:cubicBezTo>
                <a:cubicBezTo>
                  <a:pt x="28289" y="26372"/>
                  <a:pt x="28255" y="26577"/>
                  <a:pt x="28323" y="26713"/>
                </a:cubicBezTo>
                <a:cubicBezTo>
                  <a:pt x="28365" y="26818"/>
                  <a:pt x="28432" y="26858"/>
                  <a:pt x="28509" y="26858"/>
                </a:cubicBezTo>
                <a:cubicBezTo>
                  <a:pt x="28558" y="26858"/>
                  <a:pt x="28611" y="26842"/>
                  <a:pt x="28664" y="26816"/>
                </a:cubicBezTo>
                <a:cubicBezTo>
                  <a:pt x="28903" y="26679"/>
                  <a:pt x="29176" y="26543"/>
                  <a:pt x="29415" y="26406"/>
                </a:cubicBezTo>
                <a:cubicBezTo>
                  <a:pt x="29490" y="26356"/>
                  <a:pt x="29565" y="26325"/>
                  <a:pt x="29626" y="26325"/>
                </a:cubicBezTo>
                <a:cubicBezTo>
                  <a:pt x="29649" y="26325"/>
                  <a:pt x="29669" y="26329"/>
                  <a:pt x="29688" y="26338"/>
                </a:cubicBezTo>
                <a:cubicBezTo>
                  <a:pt x="29772" y="26410"/>
                  <a:pt x="29847" y="26436"/>
                  <a:pt x="29919" y="26436"/>
                </a:cubicBezTo>
                <a:cubicBezTo>
                  <a:pt x="30051" y="26436"/>
                  <a:pt x="30169" y="26348"/>
                  <a:pt x="30302" y="26304"/>
                </a:cubicBezTo>
                <a:lnTo>
                  <a:pt x="30643" y="26168"/>
                </a:lnTo>
                <a:lnTo>
                  <a:pt x="30643" y="26168"/>
                </a:lnTo>
                <a:cubicBezTo>
                  <a:pt x="30677" y="26440"/>
                  <a:pt x="30541" y="26713"/>
                  <a:pt x="30268" y="26816"/>
                </a:cubicBezTo>
                <a:cubicBezTo>
                  <a:pt x="29824" y="26986"/>
                  <a:pt x="29415" y="27157"/>
                  <a:pt x="28971" y="27294"/>
                </a:cubicBezTo>
                <a:cubicBezTo>
                  <a:pt x="28801" y="27362"/>
                  <a:pt x="28630" y="27464"/>
                  <a:pt x="28664" y="27703"/>
                </a:cubicBezTo>
                <a:cubicBezTo>
                  <a:pt x="28714" y="27876"/>
                  <a:pt x="28817" y="27924"/>
                  <a:pt x="28922" y="27924"/>
                </a:cubicBezTo>
                <a:cubicBezTo>
                  <a:pt x="28962" y="27924"/>
                  <a:pt x="29002" y="27917"/>
                  <a:pt x="29039" y="27908"/>
                </a:cubicBezTo>
                <a:lnTo>
                  <a:pt x="29415" y="27840"/>
                </a:lnTo>
                <a:lnTo>
                  <a:pt x="29415" y="27840"/>
                </a:lnTo>
                <a:cubicBezTo>
                  <a:pt x="29551" y="28078"/>
                  <a:pt x="29517" y="28351"/>
                  <a:pt x="29312" y="28522"/>
                </a:cubicBezTo>
                <a:cubicBezTo>
                  <a:pt x="29176" y="28727"/>
                  <a:pt x="29005" y="28897"/>
                  <a:pt x="28835" y="29102"/>
                </a:cubicBezTo>
                <a:cubicBezTo>
                  <a:pt x="28640" y="29275"/>
                  <a:pt x="28431" y="29462"/>
                  <a:pt x="28209" y="29462"/>
                </a:cubicBezTo>
                <a:cubicBezTo>
                  <a:pt x="28081" y="29462"/>
                  <a:pt x="27948" y="29401"/>
                  <a:pt x="27811" y="29239"/>
                </a:cubicBezTo>
                <a:cubicBezTo>
                  <a:pt x="27743" y="29204"/>
                  <a:pt x="27675" y="29170"/>
                  <a:pt x="27606" y="29136"/>
                </a:cubicBezTo>
                <a:cubicBezTo>
                  <a:pt x="26753" y="28727"/>
                  <a:pt x="26310" y="27771"/>
                  <a:pt x="25866" y="26884"/>
                </a:cubicBezTo>
                <a:lnTo>
                  <a:pt x="25866" y="26884"/>
                </a:lnTo>
                <a:cubicBezTo>
                  <a:pt x="26071" y="26952"/>
                  <a:pt x="26207" y="27055"/>
                  <a:pt x="26412" y="27123"/>
                </a:cubicBezTo>
                <a:cubicBezTo>
                  <a:pt x="26441" y="27138"/>
                  <a:pt x="26473" y="27144"/>
                  <a:pt x="26506" y="27144"/>
                </a:cubicBezTo>
                <a:cubicBezTo>
                  <a:pt x="26627" y="27144"/>
                  <a:pt x="26753" y="27052"/>
                  <a:pt x="26753" y="26918"/>
                </a:cubicBezTo>
                <a:cubicBezTo>
                  <a:pt x="26787" y="26713"/>
                  <a:pt x="26685" y="26645"/>
                  <a:pt x="26548" y="26543"/>
                </a:cubicBezTo>
                <a:cubicBezTo>
                  <a:pt x="26344" y="26372"/>
                  <a:pt x="26105" y="26202"/>
                  <a:pt x="25900" y="25997"/>
                </a:cubicBezTo>
                <a:cubicBezTo>
                  <a:pt x="25252" y="25212"/>
                  <a:pt x="24569" y="24427"/>
                  <a:pt x="23921" y="23642"/>
                </a:cubicBezTo>
                <a:cubicBezTo>
                  <a:pt x="23750" y="23404"/>
                  <a:pt x="23580" y="23165"/>
                  <a:pt x="23443" y="22926"/>
                </a:cubicBezTo>
                <a:cubicBezTo>
                  <a:pt x="23392" y="22798"/>
                  <a:pt x="23360" y="22652"/>
                  <a:pt x="23333" y="22515"/>
                </a:cubicBezTo>
                <a:close/>
                <a:moveTo>
                  <a:pt x="23989" y="26372"/>
                </a:moveTo>
                <a:lnTo>
                  <a:pt x="23989" y="26372"/>
                </a:lnTo>
                <a:cubicBezTo>
                  <a:pt x="24911" y="27430"/>
                  <a:pt x="25866" y="28488"/>
                  <a:pt x="26787" y="29546"/>
                </a:cubicBezTo>
                <a:cubicBezTo>
                  <a:pt x="26241" y="29204"/>
                  <a:pt x="25627" y="29000"/>
                  <a:pt x="25218" y="28351"/>
                </a:cubicBezTo>
                <a:cubicBezTo>
                  <a:pt x="24569" y="27976"/>
                  <a:pt x="24262" y="27191"/>
                  <a:pt x="23989" y="26372"/>
                </a:cubicBezTo>
                <a:close/>
                <a:moveTo>
                  <a:pt x="16926" y="27771"/>
                </a:moveTo>
                <a:cubicBezTo>
                  <a:pt x="16994" y="28488"/>
                  <a:pt x="17096" y="29204"/>
                  <a:pt x="17130" y="29989"/>
                </a:cubicBezTo>
                <a:cubicBezTo>
                  <a:pt x="16721" y="29341"/>
                  <a:pt x="16619" y="28488"/>
                  <a:pt x="16926" y="27771"/>
                </a:cubicBezTo>
                <a:close/>
                <a:moveTo>
                  <a:pt x="40334" y="27805"/>
                </a:moveTo>
                <a:lnTo>
                  <a:pt x="40334" y="27805"/>
                </a:lnTo>
                <a:cubicBezTo>
                  <a:pt x="40778" y="28386"/>
                  <a:pt x="41187" y="29000"/>
                  <a:pt x="41631" y="29614"/>
                </a:cubicBezTo>
                <a:cubicBezTo>
                  <a:pt x="41733" y="29750"/>
                  <a:pt x="41870" y="29887"/>
                  <a:pt x="41972" y="29989"/>
                </a:cubicBezTo>
                <a:cubicBezTo>
                  <a:pt x="41973" y="29992"/>
                  <a:pt x="41975" y="29995"/>
                  <a:pt x="41976" y="29998"/>
                </a:cubicBezTo>
                <a:lnTo>
                  <a:pt x="41976" y="29998"/>
                </a:lnTo>
                <a:cubicBezTo>
                  <a:pt x="41931" y="30008"/>
                  <a:pt x="41888" y="30013"/>
                  <a:pt x="41846" y="30013"/>
                </a:cubicBezTo>
                <a:cubicBezTo>
                  <a:pt x="41578" y="30013"/>
                  <a:pt x="41359" y="29809"/>
                  <a:pt x="41187" y="29580"/>
                </a:cubicBezTo>
                <a:cubicBezTo>
                  <a:pt x="40812" y="29034"/>
                  <a:pt x="40539" y="28454"/>
                  <a:pt x="40334" y="27805"/>
                </a:cubicBezTo>
                <a:close/>
                <a:moveTo>
                  <a:pt x="32656" y="29546"/>
                </a:moveTo>
                <a:lnTo>
                  <a:pt x="32349" y="30399"/>
                </a:lnTo>
                <a:cubicBezTo>
                  <a:pt x="32213" y="30058"/>
                  <a:pt x="32349" y="29682"/>
                  <a:pt x="32656" y="29546"/>
                </a:cubicBezTo>
                <a:close/>
                <a:moveTo>
                  <a:pt x="21386" y="23902"/>
                </a:moveTo>
                <a:cubicBezTo>
                  <a:pt x="21470" y="23902"/>
                  <a:pt x="21563" y="23926"/>
                  <a:pt x="21669" y="23984"/>
                </a:cubicBezTo>
                <a:cubicBezTo>
                  <a:pt x="21703" y="24154"/>
                  <a:pt x="21771" y="24359"/>
                  <a:pt x="21839" y="24564"/>
                </a:cubicBezTo>
                <a:cubicBezTo>
                  <a:pt x="21976" y="25110"/>
                  <a:pt x="22147" y="25622"/>
                  <a:pt x="22351" y="26099"/>
                </a:cubicBezTo>
                <a:cubicBezTo>
                  <a:pt x="23068" y="27464"/>
                  <a:pt x="23819" y="28761"/>
                  <a:pt x="24569" y="30092"/>
                </a:cubicBezTo>
                <a:cubicBezTo>
                  <a:pt x="24603" y="30228"/>
                  <a:pt x="24672" y="30331"/>
                  <a:pt x="24706" y="30433"/>
                </a:cubicBezTo>
                <a:cubicBezTo>
                  <a:pt x="24296" y="30126"/>
                  <a:pt x="23989" y="29716"/>
                  <a:pt x="23853" y="29204"/>
                </a:cubicBezTo>
                <a:cubicBezTo>
                  <a:pt x="23824" y="29060"/>
                  <a:pt x="23795" y="28916"/>
                  <a:pt x="23684" y="28916"/>
                </a:cubicBezTo>
                <a:cubicBezTo>
                  <a:pt x="23663" y="28916"/>
                  <a:pt x="23640" y="28921"/>
                  <a:pt x="23614" y="28931"/>
                </a:cubicBezTo>
                <a:cubicBezTo>
                  <a:pt x="23443" y="29000"/>
                  <a:pt x="23409" y="29170"/>
                  <a:pt x="23443" y="29375"/>
                </a:cubicBezTo>
                <a:cubicBezTo>
                  <a:pt x="23443" y="29512"/>
                  <a:pt x="23477" y="29614"/>
                  <a:pt x="23511" y="29785"/>
                </a:cubicBezTo>
                <a:cubicBezTo>
                  <a:pt x="23239" y="29682"/>
                  <a:pt x="23034" y="29409"/>
                  <a:pt x="23068" y="29136"/>
                </a:cubicBezTo>
                <a:cubicBezTo>
                  <a:pt x="23068" y="28829"/>
                  <a:pt x="23034" y="28488"/>
                  <a:pt x="23000" y="28181"/>
                </a:cubicBezTo>
                <a:cubicBezTo>
                  <a:pt x="23000" y="28078"/>
                  <a:pt x="22931" y="27976"/>
                  <a:pt x="22863" y="27908"/>
                </a:cubicBezTo>
                <a:cubicBezTo>
                  <a:pt x="22851" y="27902"/>
                  <a:pt x="22837" y="27899"/>
                  <a:pt x="22823" y="27899"/>
                </a:cubicBezTo>
                <a:cubicBezTo>
                  <a:pt x="22758" y="27899"/>
                  <a:pt x="22680" y="27954"/>
                  <a:pt x="22624" y="28010"/>
                </a:cubicBezTo>
                <a:cubicBezTo>
                  <a:pt x="22590" y="28078"/>
                  <a:pt x="22590" y="28181"/>
                  <a:pt x="22556" y="28351"/>
                </a:cubicBezTo>
                <a:cubicBezTo>
                  <a:pt x="22454" y="28113"/>
                  <a:pt x="22385" y="27942"/>
                  <a:pt x="22351" y="27771"/>
                </a:cubicBezTo>
                <a:cubicBezTo>
                  <a:pt x="22078" y="26816"/>
                  <a:pt x="21839" y="25826"/>
                  <a:pt x="21601" y="24871"/>
                </a:cubicBezTo>
                <a:cubicBezTo>
                  <a:pt x="21566" y="24734"/>
                  <a:pt x="21532" y="24632"/>
                  <a:pt x="21498" y="24495"/>
                </a:cubicBezTo>
                <a:cubicBezTo>
                  <a:pt x="21430" y="24427"/>
                  <a:pt x="21362" y="24359"/>
                  <a:pt x="21259" y="24291"/>
                </a:cubicBezTo>
                <a:cubicBezTo>
                  <a:pt x="21191" y="24393"/>
                  <a:pt x="21123" y="24495"/>
                  <a:pt x="21089" y="24632"/>
                </a:cubicBezTo>
                <a:cubicBezTo>
                  <a:pt x="21089" y="24734"/>
                  <a:pt x="21123" y="24871"/>
                  <a:pt x="21157" y="25007"/>
                </a:cubicBezTo>
                <a:lnTo>
                  <a:pt x="21874" y="27908"/>
                </a:lnTo>
                <a:cubicBezTo>
                  <a:pt x="21908" y="28078"/>
                  <a:pt x="21942" y="28215"/>
                  <a:pt x="21976" y="28386"/>
                </a:cubicBezTo>
                <a:cubicBezTo>
                  <a:pt x="21396" y="27089"/>
                  <a:pt x="20986" y="25724"/>
                  <a:pt x="20713" y="24325"/>
                </a:cubicBezTo>
                <a:cubicBezTo>
                  <a:pt x="20947" y="24143"/>
                  <a:pt x="21121" y="23902"/>
                  <a:pt x="21386" y="23902"/>
                </a:cubicBezTo>
                <a:close/>
                <a:moveTo>
                  <a:pt x="44361" y="28010"/>
                </a:moveTo>
                <a:lnTo>
                  <a:pt x="44361" y="28010"/>
                </a:lnTo>
                <a:cubicBezTo>
                  <a:pt x="44600" y="28113"/>
                  <a:pt x="44804" y="28283"/>
                  <a:pt x="45043" y="28420"/>
                </a:cubicBezTo>
                <a:cubicBezTo>
                  <a:pt x="45384" y="28590"/>
                  <a:pt x="45691" y="28897"/>
                  <a:pt x="45828" y="29273"/>
                </a:cubicBezTo>
                <a:cubicBezTo>
                  <a:pt x="46033" y="29614"/>
                  <a:pt x="46237" y="29955"/>
                  <a:pt x="46476" y="30296"/>
                </a:cubicBezTo>
                <a:lnTo>
                  <a:pt x="46715" y="30706"/>
                </a:lnTo>
                <a:lnTo>
                  <a:pt x="46647" y="30808"/>
                </a:lnTo>
                <a:cubicBezTo>
                  <a:pt x="45794" y="29955"/>
                  <a:pt x="45043" y="29000"/>
                  <a:pt x="44361" y="28010"/>
                </a:cubicBezTo>
                <a:close/>
                <a:moveTo>
                  <a:pt x="34840" y="26065"/>
                </a:moveTo>
                <a:cubicBezTo>
                  <a:pt x="34909" y="26372"/>
                  <a:pt x="34909" y="26645"/>
                  <a:pt x="34806" y="26918"/>
                </a:cubicBezTo>
                <a:cubicBezTo>
                  <a:pt x="34533" y="27908"/>
                  <a:pt x="34192" y="28863"/>
                  <a:pt x="33714" y="29785"/>
                </a:cubicBezTo>
                <a:cubicBezTo>
                  <a:pt x="33578" y="30092"/>
                  <a:pt x="33373" y="30365"/>
                  <a:pt x="33202" y="30638"/>
                </a:cubicBezTo>
                <a:cubicBezTo>
                  <a:pt x="33100" y="30808"/>
                  <a:pt x="32929" y="30911"/>
                  <a:pt x="32759" y="30945"/>
                </a:cubicBezTo>
                <a:cubicBezTo>
                  <a:pt x="32964" y="30604"/>
                  <a:pt x="33168" y="30262"/>
                  <a:pt x="33373" y="29921"/>
                </a:cubicBezTo>
                <a:cubicBezTo>
                  <a:pt x="33578" y="29409"/>
                  <a:pt x="33783" y="28966"/>
                  <a:pt x="34021" y="28386"/>
                </a:cubicBezTo>
                <a:cubicBezTo>
                  <a:pt x="34226" y="27805"/>
                  <a:pt x="34431" y="27191"/>
                  <a:pt x="34636" y="26577"/>
                </a:cubicBezTo>
                <a:cubicBezTo>
                  <a:pt x="34670" y="26440"/>
                  <a:pt x="34738" y="26304"/>
                  <a:pt x="34840" y="26065"/>
                </a:cubicBezTo>
                <a:close/>
                <a:moveTo>
                  <a:pt x="43951" y="29580"/>
                </a:moveTo>
                <a:cubicBezTo>
                  <a:pt x="44258" y="29989"/>
                  <a:pt x="44531" y="30433"/>
                  <a:pt x="44770" y="30876"/>
                </a:cubicBezTo>
                <a:lnTo>
                  <a:pt x="44668" y="30979"/>
                </a:lnTo>
                <a:lnTo>
                  <a:pt x="43712" y="29819"/>
                </a:lnTo>
                <a:lnTo>
                  <a:pt x="43951" y="29580"/>
                </a:lnTo>
                <a:close/>
                <a:moveTo>
                  <a:pt x="38321" y="21697"/>
                </a:moveTo>
                <a:cubicBezTo>
                  <a:pt x="38423" y="21868"/>
                  <a:pt x="38560" y="22004"/>
                  <a:pt x="38662" y="22141"/>
                </a:cubicBezTo>
                <a:cubicBezTo>
                  <a:pt x="38969" y="22448"/>
                  <a:pt x="39140" y="22858"/>
                  <a:pt x="39208" y="23301"/>
                </a:cubicBezTo>
                <a:cubicBezTo>
                  <a:pt x="39242" y="23779"/>
                  <a:pt x="39345" y="24257"/>
                  <a:pt x="39481" y="24734"/>
                </a:cubicBezTo>
                <a:cubicBezTo>
                  <a:pt x="39583" y="25144"/>
                  <a:pt x="39822" y="25485"/>
                  <a:pt x="40129" y="25724"/>
                </a:cubicBezTo>
                <a:cubicBezTo>
                  <a:pt x="40201" y="25778"/>
                  <a:pt x="40273" y="25822"/>
                  <a:pt x="40340" y="25822"/>
                </a:cubicBezTo>
                <a:cubicBezTo>
                  <a:pt x="40400" y="25822"/>
                  <a:pt x="40456" y="25787"/>
                  <a:pt x="40505" y="25690"/>
                </a:cubicBezTo>
                <a:cubicBezTo>
                  <a:pt x="40607" y="25519"/>
                  <a:pt x="40539" y="25383"/>
                  <a:pt x="40402" y="25246"/>
                </a:cubicBezTo>
                <a:lnTo>
                  <a:pt x="40368" y="25212"/>
                </a:lnTo>
                <a:cubicBezTo>
                  <a:pt x="39891" y="24803"/>
                  <a:pt x="39822" y="24120"/>
                  <a:pt x="39686" y="23404"/>
                </a:cubicBezTo>
                <a:lnTo>
                  <a:pt x="39686" y="23404"/>
                </a:lnTo>
                <a:cubicBezTo>
                  <a:pt x="39891" y="23540"/>
                  <a:pt x="39993" y="23677"/>
                  <a:pt x="40232" y="23711"/>
                </a:cubicBezTo>
                <a:cubicBezTo>
                  <a:pt x="40437" y="23745"/>
                  <a:pt x="40573" y="23915"/>
                  <a:pt x="40710" y="24052"/>
                </a:cubicBezTo>
                <a:cubicBezTo>
                  <a:pt x="40982" y="24291"/>
                  <a:pt x="40948" y="24291"/>
                  <a:pt x="41017" y="24564"/>
                </a:cubicBezTo>
                <a:lnTo>
                  <a:pt x="40471" y="23950"/>
                </a:lnTo>
                <a:cubicBezTo>
                  <a:pt x="40404" y="23883"/>
                  <a:pt x="40337" y="23831"/>
                  <a:pt x="40271" y="23831"/>
                </a:cubicBezTo>
                <a:cubicBezTo>
                  <a:pt x="40235" y="23831"/>
                  <a:pt x="40199" y="23846"/>
                  <a:pt x="40164" y="23881"/>
                </a:cubicBezTo>
                <a:cubicBezTo>
                  <a:pt x="40061" y="24018"/>
                  <a:pt x="40061" y="24188"/>
                  <a:pt x="40164" y="24325"/>
                </a:cubicBezTo>
                <a:cubicBezTo>
                  <a:pt x="40232" y="24427"/>
                  <a:pt x="40300" y="24564"/>
                  <a:pt x="40402" y="24666"/>
                </a:cubicBezTo>
                <a:cubicBezTo>
                  <a:pt x="40812" y="25076"/>
                  <a:pt x="41221" y="25519"/>
                  <a:pt x="41631" y="25929"/>
                </a:cubicBezTo>
                <a:cubicBezTo>
                  <a:pt x="41972" y="26304"/>
                  <a:pt x="42279" y="26713"/>
                  <a:pt x="42552" y="27157"/>
                </a:cubicBezTo>
                <a:cubicBezTo>
                  <a:pt x="42757" y="27635"/>
                  <a:pt x="42893" y="28181"/>
                  <a:pt x="42996" y="28693"/>
                </a:cubicBezTo>
                <a:cubicBezTo>
                  <a:pt x="42962" y="28658"/>
                  <a:pt x="42893" y="28624"/>
                  <a:pt x="42859" y="28590"/>
                </a:cubicBezTo>
                <a:cubicBezTo>
                  <a:pt x="42780" y="28551"/>
                  <a:pt x="42713" y="28511"/>
                  <a:pt x="42650" y="28511"/>
                </a:cubicBezTo>
                <a:cubicBezTo>
                  <a:pt x="42605" y="28511"/>
                  <a:pt x="42561" y="28533"/>
                  <a:pt x="42518" y="28590"/>
                </a:cubicBezTo>
                <a:cubicBezTo>
                  <a:pt x="42416" y="28727"/>
                  <a:pt x="42450" y="28897"/>
                  <a:pt x="42518" y="29034"/>
                </a:cubicBezTo>
                <a:cubicBezTo>
                  <a:pt x="42586" y="29102"/>
                  <a:pt x="42620" y="29204"/>
                  <a:pt x="42689" y="29273"/>
                </a:cubicBezTo>
                <a:cubicBezTo>
                  <a:pt x="43064" y="29785"/>
                  <a:pt x="43439" y="30331"/>
                  <a:pt x="43815" y="30842"/>
                </a:cubicBezTo>
                <a:cubicBezTo>
                  <a:pt x="43917" y="30979"/>
                  <a:pt x="44054" y="31115"/>
                  <a:pt x="44156" y="31252"/>
                </a:cubicBezTo>
                <a:lnTo>
                  <a:pt x="44122" y="31286"/>
                </a:lnTo>
                <a:lnTo>
                  <a:pt x="43030" y="30501"/>
                </a:lnTo>
                <a:cubicBezTo>
                  <a:pt x="43166" y="30160"/>
                  <a:pt x="42962" y="29989"/>
                  <a:pt x="42791" y="29785"/>
                </a:cubicBezTo>
                <a:cubicBezTo>
                  <a:pt x="42655" y="29648"/>
                  <a:pt x="42552" y="29443"/>
                  <a:pt x="42450" y="29273"/>
                </a:cubicBezTo>
                <a:cubicBezTo>
                  <a:pt x="41972" y="28386"/>
                  <a:pt x="41528" y="27498"/>
                  <a:pt x="41051" y="26645"/>
                </a:cubicBezTo>
                <a:cubicBezTo>
                  <a:pt x="40969" y="26482"/>
                  <a:pt x="40888" y="26298"/>
                  <a:pt x="40755" y="26298"/>
                </a:cubicBezTo>
                <a:cubicBezTo>
                  <a:pt x="40721" y="26298"/>
                  <a:pt x="40683" y="26310"/>
                  <a:pt x="40641" y="26338"/>
                </a:cubicBezTo>
                <a:cubicBezTo>
                  <a:pt x="40471" y="26406"/>
                  <a:pt x="40505" y="26611"/>
                  <a:pt x="40675" y="26986"/>
                </a:cubicBezTo>
                <a:cubicBezTo>
                  <a:pt x="40812" y="27259"/>
                  <a:pt x="40982" y="27532"/>
                  <a:pt x="41119" y="27840"/>
                </a:cubicBezTo>
                <a:cubicBezTo>
                  <a:pt x="41153" y="27908"/>
                  <a:pt x="41153" y="27976"/>
                  <a:pt x="41187" y="28044"/>
                </a:cubicBezTo>
                <a:cubicBezTo>
                  <a:pt x="40948" y="27805"/>
                  <a:pt x="40710" y="27498"/>
                  <a:pt x="40539" y="27191"/>
                </a:cubicBezTo>
                <a:cubicBezTo>
                  <a:pt x="40471" y="27089"/>
                  <a:pt x="40368" y="26986"/>
                  <a:pt x="40266" y="26952"/>
                </a:cubicBezTo>
                <a:cubicBezTo>
                  <a:pt x="40256" y="26948"/>
                  <a:pt x="40246" y="26945"/>
                  <a:pt x="40235" y="26945"/>
                </a:cubicBezTo>
                <a:cubicBezTo>
                  <a:pt x="40168" y="26945"/>
                  <a:pt x="40076" y="27025"/>
                  <a:pt x="39959" y="27055"/>
                </a:cubicBezTo>
                <a:cubicBezTo>
                  <a:pt x="39925" y="26884"/>
                  <a:pt x="39891" y="26713"/>
                  <a:pt x="39856" y="26509"/>
                </a:cubicBezTo>
                <a:lnTo>
                  <a:pt x="39856" y="26509"/>
                </a:lnTo>
                <a:lnTo>
                  <a:pt x="40129" y="26611"/>
                </a:lnTo>
                <a:cubicBezTo>
                  <a:pt x="40160" y="26619"/>
                  <a:pt x="40192" y="26623"/>
                  <a:pt x="40224" y="26623"/>
                </a:cubicBezTo>
                <a:cubicBezTo>
                  <a:pt x="40334" y="26623"/>
                  <a:pt x="40437" y="26573"/>
                  <a:pt x="40437" y="26440"/>
                </a:cubicBezTo>
                <a:cubicBezTo>
                  <a:pt x="40437" y="26304"/>
                  <a:pt x="40368" y="26168"/>
                  <a:pt x="40266" y="26065"/>
                </a:cubicBezTo>
                <a:cubicBezTo>
                  <a:pt x="40164" y="25929"/>
                  <a:pt x="39993" y="25826"/>
                  <a:pt x="39856" y="25758"/>
                </a:cubicBezTo>
                <a:cubicBezTo>
                  <a:pt x="39652" y="25690"/>
                  <a:pt x="39515" y="25485"/>
                  <a:pt x="39515" y="25280"/>
                </a:cubicBezTo>
                <a:cubicBezTo>
                  <a:pt x="39379" y="24871"/>
                  <a:pt x="39276" y="24495"/>
                  <a:pt x="39140" y="24052"/>
                </a:cubicBezTo>
                <a:cubicBezTo>
                  <a:pt x="39106" y="23950"/>
                  <a:pt x="39003" y="23847"/>
                  <a:pt x="38901" y="23847"/>
                </a:cubicBezTo>
                <a:cubicBezTo>
                  <a:pt x="38833" y="23881"/>
                  <a:pt x="38730" y="24018"/>
                  <a:pt x="38730" y="24154"/>
                </a:cubicBezTo>
                <a:cubicBezTo>
                  <a:pt x="38730" y="24359"/>
                  <a:pt x="38764" y="24564"/>
                  <a:pt x="38799" y="24803"/>
                </a:cubicBezTo>
                <a:cubicBezTo>
                  <a:pt x="38457" y="24530"/>
                  <a:pt x="38287" y="24120"/>
                  <a:pt x="38287" y="23711"/>
                </a:cubicBezTo>
                <a:cubicBezTo>
                  <a:pt x="38287" y="23062"/>
                  <a:pt x="38253" y="22414"/>
                  <a:pt x="38219" y="21766"/>
                </a:cubicBezTo>
                <a:lnTo>
                  <a:pt x="38321" y="21697"/>
                </a:lnTo>
                <a:close/>
                <a:moveTo>
                  <a:pt x="32861" y="25792"/>
                </a:moveTo>
                <a:cubicBezTo>
                  <a:pt x="32793" y="26031"/>
                  <a:pt x="32691" y="26236"/>
                  <a:pt x="32588" y="26406"/>
                </a:cubicBezTo>
                <a:cubicBezTo>
                  <a:pt x="32179" y="26952"/>
                  <a:pt x="31803" y="27464"/>
                  <a:pt x="31428" y="28010"/>
                </a:cubicBezTo>
                <a:cubicBezTo>
                  <a:pt x="31292" y="28113"/>
                  <a:pt x="31223" y="28283"/>
                  <a:pt x="31189" y="28420"/>
                </a:cubicBezTo>
                <a:cubicBezTo>
                  <a:pt x="31189" y="28556"/>
                  <a:pt x="31292" y="28693"/>
                  <a:pt x="31326" y="28863"/>
                </a:cubicBezTo>
                <a:cubicBezTo>
                  <a:pt x="30711" y="29819"/>
                  <a:pt x="30097" y="30774"/>
                  <a:pt x="29244" y="31422"/>
                </a:cubicBezTo>
                <a:cubicBezTo>
                  <a:pt x="29449" y="30979"/>
                  <a:pt x="29449" y="30365"/>
                  <a:pt x="29961" y="30194"/>
                </a:cubicBezTo>
                <a:cubicBezTo>
                  <a:pt x="30131" y="30160"/>
                  <a:pt x="30131" y="29887"/>
                  <a:pt x="29961" y="29750"/>
                </a:cubicBezTo>
                <a:cubicBezTo>
                  <a:pt x="29893" y="29682"/>
                  <a:pt x="29824" y="29648"/>
                  <a:pt x="29722" y="29614"/>
                </a:cubicBezTo>
                <a:cubicBezTo>
                  <a:pt x="29790" y="29375"/>
                  <a:pt x="29858" y="29170"/>
                  <a:pt x="29961" y="28966"/>
                </a:cubicBezTo>
                <a:cubicBezTo>
                  <a:pt x="30268" y="28624"/>
                  <a:pt x="30575" y="28283"/>
                  <a:pt x="30950" y="28010"/>
                </a:cubicBezTo>
                <a:cubicBezTo>
                  <a:pt x="31599" y="27430"/>
                  <a:pt x="32179" y="26782"/>
                  <a:pt x="32656" y="26065"/>
                </a:cubicBezTo>
                <a:cubicBezTo>
                  <a:pt x="32725" y="25963"/>
                  <a:pt x="32793" y="25895"/>
                  <a:pt x="32861" y="25792"/>
                </a:cubicBezTo>
                <a:close/>
                <a:moveTo>
                  <a:pt x="10101" y="28078"/>
                </a:moveTo>
                <a:lnTo>
                  <a:pt x="10442" y="28386"/>
                </a:lnTo>
                <a:cubicBezTo>
                  <a:pt x="10272" y="29000"/>
                  <a:pt x="10101" y="29614"/>
                  <a:pt x="9931" y="30194"/>
                </a:cubicBezTo>
                <a:cubicBezTo>
                  <a:pt x="9862" y="30399"/>
                  <a:pt x="9794" y="30604"/>
                  <a:pt x="9658" y="30774"/>
                </a:cubicBezTo>
                <a:cubicBezTo>
                  <a:pt x="9419" y="30945"/>
                  <a:pt x="9385" y="31286"/>
                  <a:pt x="9555" y="31491"/>
                </a:cubicBezTo>
                <a:cubicBezTo>
                  <a:pt x="9329" y="31819"/>
                  <a:pt x="9239" y="31950"/>
                  <a:pt x="9144" y="31950"/>
                </a:cubicBezTo>
                <a:cubicBezTo>
                  <a:pt x="9081" y="31950"/>
                  <a:pt x="9016" y="31893"/>
                  <a:pt x="8907" y="31798"/>
                </a:cubicBezTo>
                <a:cubicBezTo>
                  <a:pt x="9487" y="30672"/>
                  <a:pt x="9760" y="29375"/>
                  <a:pt x="10101" y="28078"/>
                </a:cubicBezTo>
                <a:close/>
                <a:moveTo>
                  <a:pt x="9146" y="29000"/>
                </a:moveTo>
                <a:cubicBezTo>
                  <a:pt x="8839" y="30262"/>
                  <a:pt x="8463" y="31320"/>
                  <a:pt x="7713" y="32105"/>
                </a:cubicBezTo>
                <a:lnTo>
                  <a:pt x="7644" y="32037"/>
                </a:lnTo>
                <a:cubicBezTo>
                  <a:pt x="7849" y="31491"/>
                  <a:pt x="8054" y="30979"/>
                  <a:pt x="8224" y="30433"/>
                </a:cubicBezTo>
                <a:cubicBezTo>
                  <a:pt x="8327" y="30228"/>
                  <a:pt x="8361" y="29955"/>
                  <a:pt x="8429" y="29716"/>
                </a:cubicBezTo>
                <a:cubicBezTo>
                  <a:pt x="8463" y="29614"/>
                  <a:pt x="8531" y="29512"/>
                  <a:pt x="8600" y="29443"/>
                </a:cubicBezTo>
                <a:cubicBezTo>
                  <a:pt x="8736" y="29307"/>
                  <a:pt x="8907" y="29170"/>
                  <a:pt x="9146" y="29000"/>
                </a:cubicBezTo>
                <a:close/>
                <a:moveTo>
                  <a:pt x="36001" y="28966"/>
                </a:moveTo>
                <a:lnTo>
                  <a:pt x="36001" y="28966"/>
                </a:lnTo>
                <a:cubicBezTo>
                  <a:pt x="35898" y="30126"/>
                  <a:pt x="36137" y="31252"/>
                  <a:pt x="35728" y="32344"/>
                </a:cubicBezTo>
                <a:lnTo>
                  <a:pt x="35693" y="32378"/>
                </a:lnTo>
                <a:cubicBezTo>
                  <a:pt x="35498" y="31820"/>
                  <a:pt x="35463" y="31718"/>
                  <a:pt x="35288" y="31718"/>
                </a:cubicBezTo>
                <a:cubicBezTo>
                  <a:pt x="35249" y="31718"/>
                  <a:pt x="35204" y="31723"/>
                  <a:pt x="35147" y="31730"/>
                </a:cubicBezTo>
                <a:cubicBezTo>
                  <a:pt x="35045" y="30604"/>
                  <a:pt x="35250" y="29716"/>
                  <a:pt x="36001" y="28966"/>
                </a:cubicBezTo>
                <a:close/>
                <a:moveTo>
                  <a:pt x="18666" y="32139"/>
                </a:moveTo>
                <a:cubicBezTo>
                  <a:pt x="18700" y="32241"/>
                  <a:pt x="18734" y="32378"/>
                  <a:pt x="18734" y="32480"/>
                </a:cubicBezTo>
                <a:lnTo>
                  <a:pt x="18700" y="32480"/>
                </a:lnTo>
                <a:lnTo>
                  <a:pt x="18700" y="32446"/>
                </a:lnTo>
                <a:cubicBezTo>
                  <a:pt x="18666" y="32344"/>
                  <a:pt x="18632" y="32241"/>
                  <a:pt x="18598" y="32173"/>
                </a:cubicBezTo>
                <a:lnTo>
                  <a:pt x="18666" y="32139"/>
                </a:lnTo>
                <a:close/>
                <a:moveTo>
                  <a:pt x="21737" y="29409"/>
                </a:moveTo>
                <a:lnTo>
                  <a:pt x="22795" y="30228"/>
                </a:lnTo>
                <a:lnTo>
                  <a:pt x="22761" y="30228"/>
                </a:lnTo>
                <a:cubicBezTo>
                  <a:pt x="22897" y="30876"/>
                  <a:pt x="23068" y="31661"/>
                  <a:pt x="23273" y="32446"/>
                </a:cubicBezTo>
                <a:lnTo>
                  <a:pt x="23204" y="32480"/>
                </a:lnTo>
                <a:cubicBezTo>
                  <a:pt x="23170" y="32412"/>
                  <a:pt x="23136" y="32378"/>
                  <a:pt x="23102" y="32310"/>
                </a:cubicBezTo>
                <a:cubicBezTo>
                  <a:pt x="23034" y="32173"/>
                  <a:pt x="22966" y="32037"/>
                  <a:pt x="22897" y="31866"/>
                </a:cubicBezTo>
                <a:cubicBezTo>
                  <a:pt x="22693" y="31491"/>
                  <a:pt x="22693" y="31491"/>
                  <a:pt x="22351" y="31491"/>
                </a:cubicBezTo>
                <a:cubicBezTo>
                  <a:pt x="22317" y="31320"/>
                  <a:pt x="22249" y="31115"/>
                  <a:pt x="22181" y="30911"/>
                </a:cubicBezTo>
                <a:cubicBezTo>
                  <a:pt x="22351" y="30842"/>
                  <a:pt x="22556" y="30979"/>
                  <a:pt x="22624" y="30672"/>
                </a:cubicBezTo>
                <a:cubicBezTo>
                  <a:pt x="22658" y="30365"/>
                  <a:pt x="22454" y="30331"/>
                  <a:pt x="22317" y="30262"/>
                </a:cubicBezTo>
                <a:lnTo>
                  <a:pt x="22249" y="30194"/>
                </a:lnTo>
                <a:cubicBezTo>
                  <a:pt x="21942" y="30058"/>
                  <a:pt x="21737" y="29750"/>
                  <a:pt x="21737" y="29409"/>
                </a:cubicBezTo>
                <a:close/>
                <a:moveTo>
                  <a:pt x="24160" y="28317"/>
                </a:moveTo>
                <a:lnTo>
                  <a:pt x="26514" y="30194"/>
                </a:lnTo>
                <a:cubicBezTo>
                  <a:pt x="26412" y="30604"/>
                  <a:pt x="26446" y="30672"/>
                  <a:pt x="26787" y="30808"/>
                </a:cubicBezTo>
                <a:cubicBezTo>
                  <a:pt x="26929" y="30879"/>
                  <a:pt x="27078" y="30915"/>
                  <a:pt x="27224" y="30915"/>
                </a:cubicBezTo>
                <a:cubicBezTo>
                  <a:pt x="27429" y="30915"/>
                  <a:pt x="27632" y="30845"/>
                  <a:pt x="27811" y="30706"/>
                </a:cubicBezTo>
                <a:cubicBezTo>
                  <a:pt x="28152" y="30501"/>
                  <a:pt x="28493" y="30228"/>
                  <a:pt x="28801" y="29955"/>
                </a:cubicBezTo>
                <a:lnTo>
                  <a:pt x="29039" y="29785"/>
                </a:lnTo>
                <a:lnTo>
                  <a:pt x="29108" y="29887"/>
                </a:lnTo>
                <a:cubicBezTo>
                  <a:pt x="28937" y="30058"/>
                  <a:pt x="28801" y="30160"/>
                  <a:pt x="28630" y="30331"/>
                </a:cubicBezTo>
                <a:cubicBezTo>
                  <a:pt x="28493" y="30501"/>
                  <a:pt x="28220" y="30672"/>
                  <a:pt x="28220" y="30876"/>
                </a:cubicBezTo>
                <a:cubicBezTo>
                  <a:pt x="28220" y="31149"/>
                  <a:pt x="28084" y="31388"/>
                  <a:pt x="27879" y="31593"/>
                </a:cubicBezTo>
                <a:cubicBezTo>
                  <a:pt x="27640" y="31866"/>
                  <a:pt x="27367" y="32139"/>
                  <a:pt x="27094" y="32480"/>
                </a:cubicBezTo>
                <a:cubicBezTo>
                  <a:pt x="26548" y="31798"/>
                  <a:pt x="25934" y="31320"/>
                  <a:pt x="25491" y="30569"/>
                </a:cubicBezTo>
                <a:cubicBezTo>
                  <a:pt x="25081" y="29819"/>
                  <a:pt x="24569" y="29136"/>
                  <a:pt x="24160" y="28317"/>
                </a:cubicBezTo>
                <a:close/>
                <a:moveTo>
                  <a:pt x="17676" y="24222"/>
                </a:moveTo>
                <a:cubicBezTo>
                  <a:pt x="17779" y="24461"/>
                  <a:pt x="17847" y="24700"/>
                  <a:pt x="17915" y="24973"/>
                </a:cubicBezTo>
                <a:cubicBezTo>
                  <a:pt x="18018" y="25349"/>
                  <a:pt x="18052" y="25758"/>
                  <a:pt x="18154" y="26133"/>
                </a:cubicBezTo>
                <a:cubicBezTo>
                  <a:pt x="18257" y="26406"/>
                  <a:pt x="18393" y="26645"/>
                  <a:pt x="18564" y="26850"/>
                </a:cubicBezTo>
                <a:cubicBezTo>
                  <a:pt x="18803" y="27191"/>
                  <a:pt x="18973" y="27601"/>
                  <a:pt x="18973" y="28010"/>
                </a:cubicBezTo>
                <a:cubicBezTo>
                  <a:pt x="19076" y="28624"/>
                  <a:pt x="19076" y="29239"/>
                  <a:pt x="19144" y="29853"/>
                </a:cubicBezTo>
                <a:cubicBezTo>
                  <a:pt x="19212" y="30774"/>
                  <a:pt x="19348" y="31695"/>
                  <a:pt x="19485" y="32617"/>
                </a:cubicBezTo>
                <a:cubicBezTo>
                  <a:pt x="18871" y="31286"/>
                  <a:pt x="18393" y="29921"/>
                  <a:pt x="18086" y="28522"/>
                </a:cubicBezTo>
                <a:cubicBezTo>
                  <a:pt x="18393" y="28181"/>
                  <a:pt x="18393" y="28181"/>
                  <a:pt x="18188" y="27771"/>
                </a:cubicBezTo>
                <a:cubicBezTo>
                  <a:pt x="18120" y="27635"/>
                  <a:pt x="18052" y="27464"/>
                  <a:pt x="17984" y="27328"/>
                </a:cubicBezTo>
                <a:lnTo>
                  <a:pt x="18018" y="27328"/>
                </a:lnTo>
                <a:cubicBezTo>
                  <a:pt x="17779" y="26304"/>
                  <a:pt x="17608" y="25280"/>
                  <a:pt x="17574" y="24257"/>
                </a:cubicBezTo>
                <a:lnTo>
                  <a:pt x="17676" y="24222"/>
                </a:lnTo>
                <a:close/>
                <a:moveTo>
                  <a:pt x="43337" y="31491"/>
                </a:moveTo>
                <a:lnTo>
                  <a:pt x="43849" y="31627"/>
                </a:lnTo>
                <a:cubicBezTo>
                  <a:pt x="43985" y="32037"/>
                  <a:pt x="44122" y="32412"/>
                  <a:pt x="44258" y="32787"/>
                </a:cubicBezTo>
                <a:lnTo>
                  <a:pt x="44190" y="32856"/>
                </a:lnTo>
                <a:lnTo>
                  <a:pt x="43337" y="31491"/>
                </a:lnTo>
                <a:close/>
                <a:moveTo>
                  <a:pt x="31223" y="30058"/>
                </a:moveTo>
                <a:cubicBezTo>
                  <a:pt x="30575" y="31422"/>
                  <a:pt x="29688" y="32787"/>
                  <a:pt x="29244" y="33060"/>
                </a:cubicBezTo>
                <a:cubicBezTo>
                  <a:pt x="29312" y="32753"/>
                  <a:pt x="29347" y="32446"/>
                  <a:pt x="29347" y="32241"/>
                </a:cubicBezTo>
                <a:lnTo>
                  <a:pt x="31223" y="30058"/>
                </a:lnTo>
                <a:close/>
                <a:moveTo>
                  <a:pt x="9760" y="32276"/>
                </a:moveTo>
                <a:lnTo>
                  <a:pt x="9350" y="33197"/>
                </a:lnTo>
                <a:cubicBezTo>
                  <a:pt x="9214" y="32514"/>
                  <a:pt x="9214" y="32514"/>
                  <a:pt x="9760" y="32276"/>
                </a:cubicBezTo>
                <a:close/>
                <a:moveTo>
                  <a:pt x="38423" y="25280"/>
                </a:moveTo>
                <a:cubicBezTo>
                  <a:pt x="38901" y="25656"/>
                  <a:pt x="39242" y="26202"/>
                  <a:pt x="39345" y="26850"/>
                </a:cubicBezTo>
                <a:cubicBezTo>
                  <a:pt x="39379" y="26952"/>
                  <a:pt x="39447" y="27089"/>
                  <a:pt x="39481" y="27225"/>
                </a:cubicBezTo>
                <a:cubicBezTo>
                  <a:pt x="39754" y="28283"/>
                  <a:pt x="40232" y="29307"/>
                  <a:pt x="40880" y="30194"/>
                </a:cubicBezTo>
                <a:cubicBezTo>
                  <a:pt x="40948" y="30296"/>
                  <a:pt x="41017" y="30433"/>
                  <a:pt x="41051" y="30569"/>
                </a:cubicBezTo>
                <a:cubicBezTo>
                  <a:pt x="41255" y="31320"/>
                  <a:pt x="41494" y="32105"/>
                  <a:pt x="41733" y="32890"/>
                </a:cubicBezTo>
                <a:cubicBezTo>
                  <a:pt x="41767" y="32992"/>
                  <a:pt x="41767" y="33094"/>
                  <a:pt x="41801" y="33265"/>
                </a:cubicBezTo>
                <a:cubicBezTo>
                  <a:pt x="41494" y="33094"/>
                  <a:pt x="41255" y="32856"/>
                  <a:pt x="41187" y="32514"/>
                </a:cubicBezTo>
                <a:cubicBezTo>
                  <a:pt x="41119" y="32276"/>
                  <a:pt x="41017" y="32071"/>
                  <a:pt x="40880" y="31900"/>
                </a:cubicBezTo>
                <a:cubicBezTo>
                  <a:pt x="40675" y="31627"/>
                  <a:pt x="40539" y="31354"/>
                  <a:pt x="40505" y="31047"/>
                </a:cubicBezTo>
                <a:cubicBezTo>
                  <a:pt x="40402" y="30604"/>
                  <a:pt x="40300" y="30194"/>
                  <a:pt x="40198" y="29750"/>
                </a:cubicBezTo>
                <a:cubicBezTo>
                  <a:pt x="40164" y="29580"/>
                  <a:pt x="40129" y="29443"/>
                  <a:pt x="40027" y="29341"/>
                </a:cubicBezTo>
                <a:cubicBezTo>
                  <a:pt x="39986" y="29280"/>
                  <a:pt x="39908" y="29267"/>
                  <a:pt x="39823" y="29267"/>
                </a:cubicBezTo>
                <a:cubicBezTo>
                  <a:pt x="39766" y="29267"/>
                  <a:pt x="39706" y="29273"/>
                  <a:pt x="39652" y="29273"/>
                </a:cubicBezTo>
                <a:cubicBezTo>
                  <a:pt x="39618" y="29068"/>
                  <a:pt x="39549" y="28863"/>
                  <a:pt x="39515" y="28624"/>
                </a:cubicBezTo>
                <a:cubicBezTo>
                  <a:pt x="39447" y="28386"/>
                  <a:pt x="39447" y="28147"/>
                  <a:pt x="39379" y="27908"/>
                </a:cubicBezTo>
                <a:cubicBezTo>
                  <a:pt x="39379" y="27764"/>
                  <a:pt x="39330" y="27619"/>
                  <a:pt x="39212" y="27619"/>
                </a:cubicBezTo>
                <a:cubicBezTo>
                  <a:pt x="39190" y="27619"/>
                  <a:pt x="39166" y="27624"/>
                  <a:pt x="39140" y="27635"/>
                </a:cubicBezTo>
                <a:cubicBezTo>
                  <a:pt x="39072" y="27635"/>
                  <a:pt x="39003" y="27805"/>
                  <a:pt x="38969" y="27908"/>
                </a:cubicBezTo>
                <a:cubicBezTo>
                  <a:pt x="38969" y="28010"/>
                  <a:pt x="38969" y="28113"/>
                  <a:pt x="38969" y="28181"/>
                </a:cubicBezTo>
                <a:lnTo>
                  <a:pt x="38457" y="28249"/>
                </a:lnTo>
                <a:cubicBezTo>
                  <a:pt x="38287" y="27771"/>
                  <a:pt x="38150" y="27225"/>
                  <a:pt x="38116" y="26713"/>
                </a:cubicBezTo>
                <a:lnTo>
                  <a:pt x="38116" y="26713"/>
                </a:lnTo>
                <a:cubicBezTo>
                  <a:pt x="38184" y="26816"/>
                  <a:pt x="38253" y="26952"/>
                  <a:pt x="38287" y="27055"/>
                </a:cubicBezTo>
                <a:cubicBezTo>
                  <a:pt x="38360" y="27153"/>
                  <a:pt x="38433" y="27233"/>
                  <a:pt x="38519" y="27233"/>
                </a:cubicBezTo>
                <a:cubicBezTo>
                  <a:pt x="38553" y="27233"/>
                  <a:pt x="38589" y="27220"/>
                  <a:pt x="38628" y="27191"/>
                </a:cubicBezTo>
                <a:cubicBezTo>
                  <a:pt x="38696" y="27055"/>
                  <a:pt x="38730" y="26952"/>
                  <a:pt x="38696" y="26816"/>
                </a:cubicBezTo>
                <a:cubicBezTo>
                  <a:pt x="38662" y="26611"/>
                  <a:pt x="38594" y="26440"/>
                  <a:pt x="38560" y="26270"/>
                </a:cubicBezTo>
                <a:cubicBezTo>
                  <a:pt x="38457" y="25963"/>
                  <a:pt x="38389" y="25622"/>
                  <a:pt x="38423" y="25280"/>
                </a:cubicBezTo>
                <a:close/>
                <a:moveTo>
                  <a:pt x="45657" y="30638"/>
                </a:moveTo>
                <a:lnTo>
                  <a:pt x="45657" y="30638"/>
                </a:lnTo>
                <a:cubicBezTo>
                  <a:pt x="45930" y="30876"/>
                  <a:pt x="46135" y="31149"/>
                  <a:pt x="46408" y="31388"/>
                </a:cubicBezTo>
                <a:cubicBezTo>
                  <a:pt x="46681" y="31661"/>
                  <a:pt x="46954" y="31900"/>
                  <a:pt x="47193" y="32139"/>
                </a:cubicBezTo>
                <a:cubicBezTo>
                  <a:pt x="47056" y="32549"/>
                  <a:pt x="47056" y="32549"/>
                  <a:pt x="47261" y="32890"/>
                </a:cubicBezTo>
                <a:cubicBezTo>
                  <a:pt x="47329" y="33026"/>
                  <a:pt x="47432" y="33163"/>
                  <a:pt x="47500" y="33299"/>
                </a:cubicBezTo>
                <a:cubicBezTo>
                  <a:pt x="46783" y="32549"/>
                  <a:pt x="46033" y="31798"/>
                  <a:pt x="45657" y="30638"/>
                </a:cubicBezTo>
                <a:close/>
                <a:moveTo>
                  <a:pt x="44327" y="31457"/>
                </a:moveTo>
                <a:lnTo>
                  <a:pt x="44327" y="31457"/>
                </a:lnTo>
                <a:cubicBezTo>
                  <a:pt x="44907" y="31832"/>
                  <a:pt x="44873" y="32583"/>
                  <a:pt x="45180" y="33094"/>
                </a:cubicBezTo>
                <a:cubicBezTo>
                  <a:pt x="45214" y="33197"/>
                  <a:pt x="45145" y="33367"/>
                  <a:pt x="45145" y="33470"/>
                </a:cubicBezTo>
                <a:cubicBezTo>
                  <a:pt x="44804" y="32822"/>
                  <a:pt x="44531" y="32139"/>
                  <a:pt x="44327" y="31457"/>
                </a:cubicBezTo>
                <a:close/>
                <a:moveTo>
                  <a:pt x="35659" y="32992"/>
                </a:moveTo>
                <a:lnTo>
                  <a:pt x="35932" y="33026"/>
                </a:lnTo>
                <a:lnTo>
                  <a:pt x="35728" y="33572"/>
                </a:lnTo>
                <a:lnTo>
                  <a:pt x="35659" y="33538"/>
                </a:lnTo>
                <a:lnTo>
                  <a:pt x="35659" y="32992"/>
                </a:lnTo>
                <a:close/>
                <a:moveTo>
                  <a:pt x="12763" y="30774"/>
                </a:moveTo>
                <a:lnTo>
                  <a:pt x="12763" y="30774"/>
                </a:lnTo>
                <a:cubicBezTo>
                  <a:pt x="12729" y="31422"/>
                  <a:pt x="12865" y="32071"/>
                  <a:pt x="12558" y="32651"/>
                </a:cubicBezTo>
                <a:cubicBezTo>
                  <a:pt x="12319" y="33197"/>
                  <a:pt x="12012" y="33709"/>
                  <a:pt x="11671" y="34186"/>
                </a:cubicBezTo>
                <a:cubicBezTo>
                  <a:pt x="11671" y="33948"/>
                  <a:pt x="11739" y="33777"/>
                  <a:pt x="11739" y="33606"/>
                </a:cubicBezTo>
                <a:cubicBezTo>
                  <a:pt x="11807" y="33094"/>
                  <a:pt x="11876" y="32583"/>
                  <a:pt x="11910" y="32071"/>
                </a:cubicBezTo>
                <a:cubicBezTo>
                  <a:pt x="11910" y="31764"/>
                  <a:pt x="11910" y="31457"/>
                  <a:pt x="11568" y="31388"/>
                </a:cubicBezTo>
                <a:lnTo>
                  <a:pt x="12763" y="30774"/>
                </a:lnTo>
                <a:close/>
                <a:moveTo>
                  <a:pt x="47978" y="33811"/>
                </a:moveTo>
                <a:lnTo>
                  <a:pt x="48251" y="34221"/>
                </a:lnTo>
                <a:lnTo>
                  <a:pt x="47909" y="33879"/>
                </a:lnTo>
                <a:lnTo>
                  <a:pt x="47978" y="33811"/>
                </a:lnTo>
                <a:close/>
                <a:moveTo>
                  <a:pt x="5529" y="33675"/>
                </a:moveTo>
                <a:lnTo>
                  <a:pt x="5597" y="33743"/>
                </a:lnTo>
                <a:cubicBezTo>
                  <a:pt x="5426" y="34016"/>
                  <a:pt x="5256" y="34289"/>
                  <a:pt x="5085" y="34562"/>
                </a:cubicBezTo>
                <a:lnTo>
                  <a:pt x="5051" y="34494"/>
                </a:lnTo>
                <a:cubicBezTo>
                  <a:pt x="5085" y="34323"/>
                  <a:pt x="5119" y="34118"/>
                  <a:pt x="5153" y="33879"/>
                </a:cubicBezTo>
                <a:lnTo>
                  <a:pt x="5529" y="33675"/>
                </a:lnTo>
                <a:close/>
                <a:moveTo>
                  <a:pt x="20782" y="29239"/>
                </a:moveTo>
                <a:cubicBezTo>
                  <a:pt x="20850" y="29443"/>
                  <a:pt x="20952" y="29614"/>
                  <a:pt x="21089" y="29785"/>
                </a:cubicBezTo>
                <a:cubicBezTo>
                  <a:pt x="21396" y="30228"/>
                  <a:pt x="21635" y="30740"/>
                  <a:pt x="21737" y="31286"/>
                </a:cubicBezTo>
                <a:cubicBezTo>
                  <a:pt x="21976" y="32241"/>
                  <a:pt x="22351" y="33197"/>
                  <a:pt x="22829" y="34084"/>
                </a:cubicBezTo>
                <a:cubicBezTo>
                  <a:pt x="22931" y="34289"/>
                  <a:pt x="22931" y="34494"/>
                  <a:pt x="22863" y="34732"/>
                </a:cubicBezTo>
                <a:cubicBezTo>
                  <a:pt x="22761" y="34528"/>
                  <a:pt x="22658" y="34357"/>
                  <a:pt x="22522" y="34186"/>
                </a:cubicBezTo>
                <a:cubicBezTo>
                  <a:pt x="22471" y="34135"/>
                  <a:pt x="22423" y="34115"/>
                  <a:pt x="22378" y="34115"/>
                </a:cubicBezTo>
                <a:cubicBezTo>
                  <a:pt x="22273" y="34115"/>
                  <a:pt x="22184" y="34227"/>
                  <a:pt x="22112" y="34323"/>
                </a:cubicBezTo>
                <a:cubicBezTo>
                  <a:pt x="21601" y="33777"/>
                  <a:pt x="21601" y="32992"/>
                  <a:pt x="21498" y="32276"/>
                </a:cubicBezTo>
                <a:cubicBezTo>
                  <a:pt x="21464" y="32207"/>
                  <a:pt x="21498" y="32139"/>
                  <a:pt x="21532" y="32105"/>
                </a:cubicBezTo>
                <a:cubicBezTo>
                  <a:pt x="21703" y="31934"/>
                  <a:pt x="21669" y="31661"/>
                  <a:pt x="21464" y="31525"/>
                </a:cubicBezTo>
                <a:lnTo>
                  <a:pt x="20952" y="31115"/>
                </a:lnTo>
                <a:cubicBezTo>
                  <a:pt x="20884" y="30569"/>
                  <a:pt x="20782" y="29921"/>
                  <a:pt x="20679" y="29273"/>
                </a:cubicBezTo>
                <a:lnTo>
                  <a:pt x="20782" y="29239"/>
                </a:lnTo>
                <a:close/>
                <a:moveTo>
                  <a:pt x="45214" y="33743"/>
                </a:moveTo>
                <a:cubicBezTo>
                  <a:pt x="45760" y="34289"/>
                  <a:pt x="45760" y="34289"/>
                  <a:pt x="45896" y="34732"/>
                </a:cubicBezTo>
                <a:cubicBezTo>
                  <a:pt x="45657" y="34459"/>
                  <a:pt x="45316" y="34391"/>
                  <a:pt x="45214" y="33743"/>
                </a:cubicBezTo>
                <a:close/>
                <a:moveTo>
                  <a:pt x="33045" y="31984"/>
                </a:moveTo>
                <a:cubicBezTo>
                  <a:pt x="33042" y="32157"/>
                  <a:pt x="33020" y="32326"/>
                  <a:pt x="32998" y="32480"/>
                </a:cubicBezTo>
                <a:cubicBezTo>
                  <a:pt x="32793" y="33231"/>
                  <a:pt x="32554" y="33948"/>
                  <a:pt x="32315" y="34698"/>
                </a:cubicBezTo>
                <a:cubicBezTo>
                  <a:pt x="32247" y="34801"/>
                  <a:pt x="32213" y="34903"/>
                  <a:pt x="32145" y="35005"/>
                </a:cubicBezTo>
                <a:cubicBezTo>
                  <a:pt x="32349" y="34255"/>
                  <a:pt x="32588" y="33538"/>
                  <a:pt x="32793" y="32822"/>
                </a:cubicBezTo>
                <a:cubicBezTo>
                  <a:pt x="32875" y="32546"/>
                  <a:pt x="32936" y="32249"/>
                  <a:pt x="33045" y="31984"/>
                </a:cubicBezTo>
                <a:close/>
                <a:moveTo>
                  <a:pt x="22249" y="34698"/>
                </a:moveTo>
                <a:lnTo>
                  <a:pt x="22522" y="35074"/>
                </a:lnTo>
                <a:cubicBezTo>
                  <a:pt x="22351" y="35074"/>
                  <a:pt x="22215" y="35005"/>
                  <a:pt x="22249" y="34698"/>
                </a:cubicBezTo>
                <a:close/>
                <a:moveTo>
                  <a:pt x="28819" y="32475"/>
                </a:moveTo>
                <a:cubicBezTo>
                  <a:pt x="28847" y="32475"/>
                  <a:pt x="28875" y="32477"/>
                  <a:pt x="28903" y="32480"/>
                </a:cubicBezTo>
                <a:cubicBezTo>
                  <a:pt x="28835" y="32685"/>
                  <a:pt x="28835" y="32856"/>
                  <a:pt x="28766" y="33026"/>
                </a:cubicBezTo>
                <a:cubicBezTo>
                  <a:pt x="28630" y="33367"/>
                  <a:pt x="28493" y="33709"/>
                  <a:pt x="28357" y="34016"/>
                </a:cubicBezTo>
                <a:cubicBezTo>
                  <a:pt x="28289" y="34255"/>
                  <a:pt x="28118" y="34459"/>
                  <a:pt x="27879" y="34562"/>
                </a:cubicBezTo>
                <a:cubicBezTo>
                  <a:pt x="27572" y="34698"/>
                  <a:pt x="27265" y="34869"/>
                  <a:pt x="26890" y="35074"/>
                </a:cubicBezTo>
                <a:cubicBezTo>
                  <a:pt x="26821" y="34971"/>
                  <a:pt x="26685" y="34869"/>
                  <a:pt x="26548" y="34698"/>
                </a:cubicBezTo>
                <a:cubicBezTo>
                  <a:pt x="26890" y="34357"/>
                  <a:pt x="27163" y="34084"/>
                  <a:pt x="27436" y="33811"/>
                </a:cubicBezTo>
                <a:cubicBezTo>
                  <a:pt x="27709" y="33504"/>
                  <a:pt x="27982" y="33163"/>
                  <a:pt x="28220" y="32822"/>
                </a:cubicBezTo>
                <a:cubicBezTo>
                  <a:pt x="28343" y="32607"/>
                  <a:pt x="28576" y="32475"/>
                  <a:pt x="28819" y="32475"/>
                </a:cubicBezTo>
                <a:close/>
                <a:moveTo>
                  <a:pt x="45521" y="32446"/>
                </a:moveTo>
                <a:cubicBezTo>
                  <a:pt x="45896" y="32446"/>
                  <a:pt x="46237" y="32685"/>
                  <a:pt x="46374" y="33026"/>
                </a:cubicBezTo>
                <a:cubicBezTo>
                  <a:pt x="46476" y="33163"/>
                  <a:pt x="46647" y="33231"/>
                  <a:pt x="46749" y="33367"/>
                </a:cubicBezTo>
                <a:cubicBezTo>
                  <a:pt x="46954" y="33572"/>
                  <a:pt x="47159" y="33811"/>
                  <a:pt x="47363" y="34050"/>
                </a:cubicBezTo>
                <a:lnTo>
                  <a:pt x="47363" y="34084"/>
                </a:lnTo>
                <a:cubicBezTo>
                  <a:pt x="47295" y="34528"/>
                  <a:pt x="47534" y="34801"/>
                  <a:pt x="47739" y="35176"/>
                </a:cubicBezTo>
                <a:cubicBezTo>
                  <a:pt x="46476" y="34391"/>
                  <a:pt x="45657" y="33402"/>
                  <a:pt x="45521" y="32446"/>
                </a:cubicBezTo>
                <a:close/>
                <a:moveTo>
                  <a:pt x="32461" y="31578"/>
                </a:moveTo>
                <a:cubicBezTo>
                  <a:pt x="32493" y="31578"/>
                  <a:pt x="32531" y="31593"/>
                  <a:pt x="32554" y="31593"/>
                </a:cubicBezTo>
                <a:lnTo>
                  <a:pt x="32520" y="31627"/>
                </a:lnTo>
                <a:cubicBezTo>
                  <a:pt x="32588" y="32207"/>
                  <a:pt x="31565" y="34459"/>
                  <a:pt x="30848" y="35244"/>
                </a:cubicBezTo>
                <a:cubicBezTo>
                  <a:pt x="31019" y="34869"/>
                  <a:pt x="31189" y="34528"/>
                  <a:pt x="31360" y="34186"/>
                </a:cubicBezTo>
                <a:cubicBezTo>
                  <a:pt x="31428" y="34050"/>
                  <a:pt x="31530" y="33879"/>
                  <a:pt x="31496" y="33743"/>
                </a:cubicBezTo>
                <a:cubicBezTo>
                  <a:pt x="31394" y="33299"/>
                  <a:pt x="31633" y="32992"/>
                  <a:pt x="31735" y="32549"/>
                </a:cubicBezTo>
                <a:cubicBezTo>
                  <a:pt x="31872" y="32105"/>
                  <a:pt x="32179" y="31900"/>
                  <a:pt x="32418" y="31593"/>
                </a:cubicBezTo>
                <a:cubicBezTo>
                  <a:pt x="32429" y="31582"/>
                  <a:pt x="32444" y="31578"/>
                  <a:pt x="32461" y="31578"/>
                </a:cubicBezTo>
                <a:close/>
                <a:moveTo>
                  <a:pt x="15697" y="27771"/>
                </a:moveTo>
                <a:cubicBezTo>
                  <a:pt x="15868" y="28249"/>
                  <a:pt x="16039" y="28624"/>
                  <a:pt x="16175" y="29068"/>
                </a:cubicBezTo>
                <a:cubicBezTo>
                  <a:pt x="16209" y="29204"/>
                  <a:pt x="16209" y="29341"/>
                  <a:pt x="16175" y="29477"/>
                </a:cubicBezTo>
                <a:cubicBezTo>
                  <a:pt x="16175" y="29716"/>
                  <a:pt x="16107" y="29921"/>
                  <a:pt x="16039" y="30160"/>
                </a:cubicBezTo>
                <a:cubicBezTo>
                  <a:pt x="16039" y="30331"/>
                  <a:pt x="16004" y="30467"/>
                  <a:pt x="15902" y="30604"/>
                </a:cubicBezTo>
                <a:cubicBezTo>
                  <a:pt x="15766" y="30774"/>
                  <a:pt x="15697" y="31013"/>
                  <a:pt x="15697" y="31252"/>
                </a:cubicBezTo>
                <a:cubicBezTo>
                  <a:pt x="15527" y="32241"/>
                  <a:pt x="15356" y="33231"/>
                  <a:pt x="15185" y="34221"/>
                </a:cubicBezTo>
                <a:cubicBezTo>
                  <a:pt x="15083" y="34630"/>
                  <a:pt x="14947" y="34971"/>
                  <a:pt x="14844" y="35347"/>
                </a:cubicBezTo>
                <a:lnTo>
                  <a:pt x="14503" y="35074"/>
                </a:lnTo>
                <a:cubicBezTo>
                  <a:pt x="14571" y="34084"/>
                  <a:pt x="14674" y="33129"/>
                  <a:pt x="14776" y="32207"/>
                </a:cubicBezTo>
                <a:cubicBezTo>
                  <a:pt x="14776" y="32105"/>
                  <a:pt x="14810" y="32003"/>
                  <a:pt x="14844" y="31900"/>
                </a:cubicBezTo>
                <a:cubicBezTo>
                  <a:pt x="14981" y="31627"/>
                  <a:pt x="15151" y="31354"/>
                  <a:pt x="14810" y="31115"/>
                </a:cubicBezTo>
                <a:cubicBezTo>
                  <a:pt x="14776" y="31081"/>
                  <a:pt x="14776" y="30979"/>
                  <a:pt x="14776" y="30911"/>
                </a:cubicBezTo>
                <a:lnTo>
                  <a:pt x="14571" y="30194"/>
                </a:lnTo>
                <a:cubicBezTo>
                  <a:pt x="14640" y="29853"/>
                  <a:pt x="14776" y="29546"/>
                  <a:pt x="15015" y="29307"/>
                </a:cubicBezTo>
                <a:cubicBezTo>
                  <a:pt x="15117" y="29170"/>
                  <a:pt x="15220" y="29000"/>
                  <a:pt x="15288" y="28829"/>
                </a:cubicBezTo>
                <a:cubicBezTo>
                  <a:pt x="15424" y="28488"/>
                  <a:pt x="15527" y="28147"/>
                  <a:pt x="15697" y="27771"/>
                </a:cubicBezTo>
                <a:close/>
                <a:moveTo>
                  <a:pt x="19724" y="29785"/>
                </a:moveTo>
                <a:cubicBezTo>
                  <a:pt x="19860" y="30126"/>
                  <a:pt x="19963" y="30501"/>
                  <a:pt x="20031" y="30876"/>
                </a:cubicBezTo>
                <a:cubicBezTo>
                  <a:pt x="20099" y="31764"/>
                  <a:pt x="20270" y="32651"/>
                  <a:pt x="20577" y="33504"/>
                </a:cubicBezTo>
                <a:cubicBezTo>
                  <a:pt x="20782" y="34050"/>
                  <a:pt x="20952" y="34596"/>
                  <a:pt x="21123" y="35108"/>
                </a:cubicBezTo>
                <a:lnTo>
                  <a:pt x="20679" y="35483"/>
                </a:lnTo>
                <a:lnTo>
                  <a:pt x="20645" y="35483"/>
                </a:lnTo>
                <a:cubicBezTo>
                  <a:pt x="19997" y="33709"/>
                  <a:pt x="19929" y="31730"/>
                  <a:pt x="19587" y="29819"/>
                </a:cubicBezTo>
                <a:lnTo>
                  <a:pt x="19724" y="29785"/>
                </a:lnTo>
                <a:close/>
                <a:moveTo>
                  <a:pt x="29654" y="33948"/>
                </a:moveTo>
                <a:cubicBezTo>
                  <a:pt x="29381" y="34698"/>
                  <a:pt x="28869" y="35381"/>
                  <a:pt x="28220" y="35858"/>
                </a:cubicBezTo>
                <a:cubicBezTo>
                  <a:pt x="28186" y="35790"/>
                  <a:pt x="28186" y="35688"/>
                  <a:pt x="28186" y="35654"/>
                </a:cubicBezTo>
                <a:cubicBezTo>
                  <a:pt x="28255" y="35381"/>
                  <a:pt x="28425" y="35108"/>
                  <a:pt x="28596" y="34869"/>
                </a:cubicBezTo>
                <a:cubicBezTo>
                  <a:pt x="28937" y="34528"/>
                  <a:pt x="29278" y="34221"/>
                  <a:pt x="29654" y="33948"/>
                </a:cubicBezTo>
                <a:close/>
                <a:moveTo>
                  <a:pt x="37297" y="33913"/>
                </a:moveTo>
                <a:lnTo>
                  <a:pt x="37297" y="33913"/>
                </a:lnTo>
                <a:cubicBezTo>
                  <a:pt x="37400" y="34630"/>
                  <a:pt x="37365" y="35381"/>
                  <a:pt x="37195" y="36097"/>
                </a:cubicBezTo>
                <a:cubicBezTo>
                  <a:pt x="37058" y="35347"/>
                  <a:pt x="37092" y="34630"/>
                  <a:pt x="37297" y="33913"/>
                </a:cubicBezTo>
                <a:close/>
                <a:moveTo>
                  <a:pt x="34670" y="31081"/>
                </a:moveTo>
                <a:lnTo>
                  <a:pt x="34670" y="31115"/>
                </a:lnTo>
                <a:cubicBezTo>
                  <a:pt x="34670" y="31388"/>
                  <a:pt x="34636" y="31593"/>
                  <a:pt x="34636" y="31866"/>
                </a:cubicBezTo>
                <a:cubicBezTo>
                  <a:pt x="34499" y="31934"/>
                  <a:pt x="34294" y="32003"/>
                  <a:pt x="34294" y="32276"/>
                </a:cubicBezTo>
                <a:cubicBezTo>
                  <a:pt x="34226" y="33436"/>
                  <a:pt x="33953" y="34562"/>
                  <a:pt x="33441" y="35585"/>
                </a:cubicBezTo>
                <a:cubicBezTo>
                  <a:pt x="33339" y="35790"/>
                  <a:pt x="33237" y="35961"/>
                  <a:pt x="33134" y="36166"/>
                </a:cubicBezTo>
                <a:cubicBezTo>
                  <a:pt x="33100" y="36097"/>
                  <a:pt x="33100" y="36029"/>
                  <a:pt x="33134" y="35961"/>
                </a:cubicBezTo>
                <a:cubicBezTo>
                  <a:pt x="33714" y="34664"/>
                  <a:pt x="34056" y="33265"/>
                  <a:pt x="34226" y="31832"/>
                </a:cubicBezTo>
                <a:cubicBezTo>
                  <a:pt x="34226" y="31525"/>
                  <a:pt x="34397" y="31252"/>
                  <a:pt x="34670" y="31081"/>
                </a:cubicBezTo>
                <a:close/>
                <a:moveTo>
                  <a:pt x="23477" y="34801"/>
                </a:moveTo>
                <a:cubicBezTo>
                  <a:pt x="23546" y="34869"/>
                  <a:pt x="23682" y="34869"/>
                  <a:pt x="23716" y="34937"/>
                </a:cubicBezTo>
                <a:cubicBezTo>
                  <a:pt x="23819" y="35347"/>
                  <a:pt x="23955" y="35756"/>
                  <a:pt x="24126" y="36268"/>
                </a:cubicBezTo>
                <a:cubicBezTo>
                  <a:pt x="23648" y="35927"/>
                  <a:pt x="23409" y="35381"/>
                  <a:pt x="23477" y="34801"/>
                </a:cubicBezTo>
                <a:close/>
                <a:moveTo>
                  <a:pt x="39618" y="34732"/>
                </a:moveTo>
                <a:lnTo>
                  <a:pt x="39618" y="34732"/>
                </a:lnTo>
                <a:cubicBezTo>
                  <a:pt x="39856" y="35244"/>
                  <a:pt x="40061" y="35688"/>
                  <a:pt x="40368" y="36268"/>
                </a:cubicBezTo>
                <a:cubicBezTo>
                  <a:pt x="39652" y="35790"/>
                  <a:pt x="39481" y="35415"/>
                  <a:pt x="39618" y="34732"/>
                </a:cubicBezTo>
                <a:close/>
                <a:moveTo>
                  <a:pt x="39140" y="29273"/>
                </a:moveTo>
                <a:cubicBezTo>
                  <a:pt x="39310" y="29716"/>
                  <a:pt x="39447" y="30160"/>
                  <a:pt x="39652" y="30604"/>
                </a:cubicBezTo>
                <a:cubicBezTo>
                  <a:pt x="40129" y="31695"/>
                  <a:pt x="40539" y="32856"/>
                  <a:pt x="40846" y="34016"/>
                </a:cubicBezTo>
                <a:cubicBezTo>
                  <a:pt x="40948" y="34494"/>
                  <a:pt x="41187" y="34971"/>
                  <a:pt x="41494" y="35347"/>
                </a:cubicBezTo>
                <a:cubicBezTo>
                  <a:pt x="41528" y="35415"/>
                  <a:pt x="41528" y="35449"/>
                  <a:pt x="41563" y="35517"/>
                </a:cubicBezTo>
                <a:cubicBezTo>
                  <a:pt x="41392" y="35654"/>
                  <a:pt x="41221" y="35688"/>
                  <a:pt x="41187" y="35824"/>
                </a:cubicBezTo>
                <a:cubicBezTo>
                  <a:pt x="41153" y="35961"/>
                  <a:pt x="41255" y="36166"/>
                  <a:pt x="41324" y="36439"/>
                </a:cubicBezTo>
                <a:cubicBezTo>
                  <a:pt x="40982" y="36234"/>
                  <a:pt x="40744" y="35927"/>
                  <a:pt x="40710" y="35551"/>
                </a:cubicBezTo>
                <a:cubicBezTo>
                  <a:pt x="40675" y="35244"/>
                  <a:pt x="40675" y="34869"/>
                  <a:pt x="40300" y="34869"/>
                </a:cubicBezTo>
                <a:cubicBezTo>
                  <a:pt x="40266" y="34869"/>
                  <a:pt x="40232" y="34835"/>
                  <a:pt x="40232" y="34767"/>
                </a:cubicBezTo>
                <a:cubicBezTo>
                  <a:pt x="40061" y="34323"/>
                  <a:pt x="39720" y="33948"/>
                  <a:pt x="39822" y="33367"/>
                </a:cubicBezTo>
                <a:cubicBezTo>
                  <a:pt x="39822" y="33265"/>
                  <a:pt x="39822" y="33163"/>
                  <a:pt x="39754" y="33094"/>
                </a:cubicBezTo>
                <a:lnTo>
                  <a:pt x="39754" y="33060"/>
                </a:lnTo>
                <a:cubicBezTo>
                  <a:pt x="39174" y="31900"/>
                  <a:pt x="39276" y="30535"/>
                  <a:pt x="39037" y="29341"/>
                </a:cubicBezTo>
                <a:lnTo>
                  <a:pt x="39140" y="29273"/>
                </a:lnTo>
                <a:close/>
                <a:moveTo>
                  <a:pt x="15970" y="33845"/>
                </a:moveTo>
                <a:cubicBezTo>
                  <a:pt x="15902" y="34596"/>
                  <a:pt x="15834" y="35347"/>
                  <a:pt x="15731" y="36131"/>
                </a:cubicBezTo>
                <a:cubicBezTo>
                  <a:pt x="15702" y="36125"/>
                  <a:pt x="15675" y="36122"/>
                  <a:pt x="15649" y="36122"/>
                </a:cubicBezTo>
                <a:cubicBezTo>
                  <a:pt x="15411" y="36122"/>
                  <a:pt x="15350" y="36396"/>
                  <a:pt x="15288" y="36643"/>
                </a:cubicBezTo>
                <a:lnTo>
                  <a:pt x="15220" y="36609"/>
                </a:lnTo>
                <a:lnTo>
                  <a:pt x="15868" y="33845"/>
                </a:lnTo>
                <a:close/>
                <a:moveTo>
                  <a:pt x="18291" y="35688"/>
                </a:moveTo>
                <a:lnTo>
                  <a:pt x="18291" y="35688"/>
                </a:lnTo>
                <a:cubicBezTo>
                  <a:pt x="18666" y="36166"/>
                  <a:pt x="18666" y="36166"/>
                  <a:pt x="18734" y="36882"/>
                </a:cubicBezTo>
                <a:cubicBezTo>
                  <a:pt x="18495" y="36541"/>
                  <a:pt x="18325" y="36131"/>
                  <a:pt x="18291" y="35688"/>
                </a:cubicBezTo>
                <a:close/>
                <a:moveTo>
                  <a:pt x="47568" y="36780"/>
                </a:moveTo>
                <a:lnTo>
                  <a:pt x="47978" y="36950"/>
                </a:lnTo>
                <a:lnTo>
                  <a:pt x="47909" y="37087"/>
                </a:lnTo>
                <a:lnTo>
                  <a:pt x="47534" y="36848"/>
                </a:lnTo>
                <a:lnTo>
                  <a:pt x="47568" y="36780"/>
                </a:lnTo>
                <a:close/>
                <a:moveTo>
                  <a:pt x="23682" y="29989"/>
                </a:moveTo>
                <a:cubicBezTo>
                  <a:pt x="24023" y="30569"/>
                  <a:pt x="24467" y="31115"/>
                  <a:pt x="25013" y="31525"/>
                </a:cubicBezTo>
                <a:cubicBezTo>
                  <a:pt x="25525" y="31968"/>
                  <a:pt x="26037" y="32412"/>
                  <a:pt x="26583" y="32856"/>
                </a:cubicBezTo>
                <a:cubicBezTo>
                  <a:pt x="26446" y="32992"/>
                  <a:pt x="26275" y="33129"/>
                  <a:pt x="26173" y="33265"/>
                </a:cubicBezTo>
                <a:cubicBezTo>
                  <a:pt x="26105" y="33402"/>
                  <a:pt x="26071" y="33538"/>
                  <a:pt x="26105" y="33640"/>
                </a:cubicBezTo>
                <a:cubicBezTo>
                  <a:pt x="26156" y="33717"/>
                  <a:pt x="26226" y="33756"/>
                  <a:pt x="26302" y="33756"/>
                </a:cubicBezTo>
                <a:cubicBezTo>
                  <a:pt x="26327" y="33756"/>
                  <a:pt x="26352" y="33751"/>
                  <a:pt x="26378" y="33743"/>
                </a:cubicBezTo>
                <a:cubicBezTo>
                  <a:pt x="26514" y="33709"/>
                  <a:pt x="26583" y="33640"/>
                  <a:pt x="26685" y="33538"/>
                </a:cubicBezTo>
                <a:lnTo>
                  <a:pt x="26924" y="33402"/>
                </a:lnTo>
                <a:lnTo>
                  <a:pt x="26924" y="33402"/>
                </a:lnTo>
                <a:cubicBezTo>
                  <a:pt x="26753" y="33709"/>
                  <a:pt x="26480" y="33982"/>
                  <a:pt x="26139" y="34152"/>
                </a:cubicBezTo>
                <a:cubicBezTo>
                  <a:pt x="25695" y="33572"/>
                  <a:pt x="25354" y="32992"/>
                  <a:pt x="25047" y="32344"/>
                </a:cubicBezTo>
                <a:cubicBezTo>
                  <a:pt x="24979" y="32173"/>
                  <a:pt x="24911" y="32003"/>
                  <a:pt x="24808" y="31832"/>
                </a:cubicBezTo>
                <a:cubicBezTo>
                  <a:pt x="24758" y="31782"/>
                  <a:pt x="24672" y="31750"/>
                  <a:pt x="24602" y="31750"/>
                </a:cubicBezTo>
                <a:cubicBezTo>
                  <a:pt x="24577" y="31750"/>
                  <a:pt x="24553" y="31755"/>
                  <a:pt x="24535" y="31764"/>
                </a:cubicBezTo>
                <a:cubicBezTo>
                  <a:pt x="24467" y="31798"/>
                  <a:pt x="24433" y="31968"/>
                  <a:pt x="24433" y="32105"/>
                </a:cubicBezTo>
                <a:cubicBezTo>
                  <a:pt x="24467" y="32207"/>
                  <a:pt x="24501" y="32276"/>
                  <a:pt x="24535" y="32344"/>
                </a:cubicBezTo>
                <a:lnTo>
                  <a:pt x="25457" y="34084"/>
                </a:lnTo>
                <a:cubicBezTo>
                  <a:pt x="25525" y="34221"/>
                  <a:pt x="25593" y="34357"/>
                  <a:pt x="25695" y="34494"/>
                </a:cubicBezTo>
                <a:lnTo>
                  <a:pt x="25354" y="34767"/>
                </a:lnTo>
                <a:cubicBezTo>
                  <a:pt x="25184" y="34835"/>
                  <a:pt x="25115" y="35005"/>
                  <a:pt x="25184" y="35176"/>
                </a:cubicBezTo>
                <a:cubicBezTo>
                  <a:pt x="25224" y="35296"/>
                  <a:pt x="25275" y="35346"/>
                  <a:pt x="25345" y="35346"/>
                </a:cubicBezTo>
                <a:cubicBezTo>
                  <a:pt x="25395" y="35346"/>
                  <a:pt x="25454" y="35321"/>
                  <a:pt x="25525" y="35278"/>
                </a:cubicBezTo>
                <a:cubicBezTo>
                  <a:pt x="25729" y="35210"/>
                  <a:pt x="25900" y="35074"/>
                  <a:pt x="26071" y="34971"/>
                </a:cubicBezTo>
                <a:cubicBezTo>
                  <a:pt x="26446" y="35415"/>
                  <a:pt x="26787" y="35893"/>
                  <a:pt x="27367" y="35961"/>
                </a:cubicBezTo>
                <a:cubicBezTo>
                  <a:pt x="27129" y="36439"/>
                  <a:pt x="26787" y="36848"/>
                  <a:pt x="26412" y="37155"/>
                </a:cubicBezTo>
                <a:cubicBezTo>
                  <a:pt x="26344" y="37087"/>
                  <a:pt x="26275" y="37019"/>
                  <a:pt x="26207" y="36950"/>
                </a:cubicBezTo>
                <a:cubicBezTo>
                  <a:pt x="25627" y="36097"/>
                  <a:pt x="25013" y="35278"/>
                  <a:pt x="24433" y="34425"/>
                </a:cubicBezTo>
                <a:cubicBezTo>
                  <a:pt x="24296" y="34221"/>
                  <a:pt x="24228" y="34016"/>
                  <a:pt x="24160" y="33777"/>
                </a:cubicBezTo>
                <a:cubicBezTo>
                  <a:pt x="23887" y="32787"/>
                  <a:pt x="23648" y="31764"/>
                  <a:pt x="23375" y="30774"/>
                </a:cubicBezTo>
                <a:cubicBezTo>
                  <a:pt x="23341" y="30672"/>
                  <a:pt x="23341" y="30535"/>
                  <a:pt x="23341" y="30433"/>
                </a:cubicBezTo>
                <a:lnTo>
                  <a:pt x="23682" y="29989"/>
                </a:lnTo>
                <a:close/>
                <a:moveTo>
                  <a:pt x="24842" y="36575"/>
                </a:moveTo>
                <a:cubicBezTo>
                  <a:pt x="25593" y="36985"/>
                  <a:pt x="25593" y="36985"/>
                  <a:pt x="25729" y="37360"/>
                </a:cubicBezTo>
                <a:lnTo>
                  <a:pt x="25286" y="37223"/>
                </a:lnTo>
                <a:cubicBezTo>
                  <a:pt x="25047" y="37053"/>
                  <a:pt x="24911" y="36848"/>
                  <a:pt x="24842" y="36575"/>
                </a:cubicBezTo>
                <a:close/>
                <a:moveTo>
                  <a:pt x="37058" y="20128"/>
                </a:moveTo>
                <a:cubicBezTo>
                  <a:pt x="37195" y="20332"/>
                  <a:pt x="37331" y="20503"/>
                  <a:pt x="37468" y="20674"/>
                </a:cubicBezTo>
                <a:cubicBezTo>
                  <a:pt x="37638" y="20878"/>
                  <a:pt x="37741" y="21151"/>
                  <a:pt x="37741" y="21424"/>
                </a:cubicBezTo>
                <a:cubicBezTo>
                  <a:pt x="37707" y="21731"/>
                  <a:pt x="37741" y="22073"/>
                  <a:pt x="37741" y="22312"/>
                </a:cubicBezTo>
                <a:cubicBezTo>
                  <a:pt x="37775" y="22585"/>
                  <a:pt x="37775" y="22823"/>
                  <a:pt x="37775" y="23062"/>
                </a:cubicBezTo>
                <a:cubicBezTo>
                  <a:pt x="37673" y="22926"/>
                  <a:pt x="37570" y="22789"/>
                  <a:pt x="37502" y="22653"/>
                </a:cubicBezTo>
                <a:cubicBezTo>
                  <a:pt x="37443" y="22594"/>
                  <a:pt x="37333" y="22510"/>
                  <a:pt x="37282" y="22510"/>
                </a:cubicBezTo>
                <a:cubicBezTo>
                  <a:pt x="37274" y="22510"/>
                  <a:pt x="37268" y="22512"/>
                  <a:pt x="37263" y="22516"/>
                </a:cubicBezTo>
                <a:cubicBezTo>
                  <a:pt x="37195" y="22619"/>
                  <a:pt x="37127" y="22721"/>
                  <a:pt x="37127" y="22858"/>
                </a:cubicBezTo>
                <a:cubicBezTo>
                  <a:pt x="37127" y="22960"/>
                  <a:pt x="37161" y="23062"/>
                  <a:pt x="37229" y="23165"/>
                </a:cubicBezTo>
                <a:cubicBezTo>
                  <a:pt x="37365" y="23472"/>
                  <a:pt x="37502" y="23745"/>
                  <a:pt x="37638" y="24018"/>
                </a:cubicBezTo>
                <a:cubicBezTo>
                  <a:pt x="37775" y="24257"/>
                  <a:pt x="37843" y="24495"/>
                  <a:pt x="37843" y="24768"/>
                </a:cubicBezTo>
                <a:cubicBezTo>
                  <a:pt x="37843" y="25007"/>
                  <a:pt x="37877" y="25246"/>
                  <a:pt x="37911" y="25519"/>
                </a:cubicBezTo>
                <a:lnTo>
                  <a:pt x="37843" y="25553"/>
                </a:lnTo>
                <a:cubicBezTo>
                  <a:pt x="37809" y="25349"/>
                  <a:pt x="37775" y="25212"/>
                  <a:pt x="37741" y="25041"/>
                </a:cubicBezTo>
                <a:cubicBezTo>
                  <a:pt x="37710" y="24858"/>
                  <a:pt x="37652" y="24729"/>
                  <a:pt x="37517" y="24729"/>
                </a:cubicBezTo>
                <a:cubicBezTo>
                  <a:pt x="37502" y="24729"/>
                  <a:pt x="37485" y="24731"/>
                  <a:pt x="37468" y="24734"/>
                </a:cubicBezTo>
                <a:cubicBezTo>
                  <a:pt x="37297" y="24768"/>
                  <a:pt x="37297" y="25007"/>
                  <a:pt x="37297" y="25144"/>
                </a:cubicBezTo>
                <a:cubicBezTo>
                  <a:pt x="37331" y="25314"/>
                  <a:pt x="37365" y="25451"/>
                  <a:pt x="37365" y="25587"/>
                </a:cubicBezTo>
                <a:cubicBezTo>
                  <a:pt x="37468" y="26099"/>
                  <a:pt x="37570" y="26645"/>
                  <a:pt x="37673" y="27225"/>
                </a:cubicBezTo>
                <a:cubicBezTo>
                  <a:pt x="37365" y="27259"/>
                  <a:pt x="37331" y="27464"/>
                  <a:pt x="37365" y="27771"/>
                </a:cubicBezTo>
                <a:cubicBezTo>
                  <a:pt x="37400" y="28078"/>
                  <a:pt x="37468" y="28420"/>
                  <a:pt x="37229" y="28658"/>
                </a:cubicBezTo>
                <a:cubicBezTo>
                  <a:pt x="37161" y="28693"/>
                  <a:pt x="37161" y="28795"/>
                  <a:pt x="37161" y="28897"/>
                </a:cubicBezTo>
                <a:cubicBezTo>
                  <a:pt x="37092" y="30194"/>
                  <a:pt x="36990" y="31491"/>
                  <a:pt x="36888" y="32787"/>
                </a:cubicBezTo>
                <a:cubicBezTo>
                  <a:pt x="36888" y="32924"/>
                  <a:pt x="36888" y="33060"/>
                  <a:pt x="36854" y="33197"/>
                </a:cubicBezTo>
                <a:cubicBezTo>
                  <a:pt x="36819" y="33299"/>
                  <a:pt x="36785" y="33436"/>
                  <a:pt x="36717" y="33436"/>
                </a:cubicBezTo>
                <a:cubicBezTo>
                  <a:pt x="36512" y="33538"/>
                  <a:pt x="36512" y="33709"/>
                  <a:pt x="36546" y="33948"/>
                </a:cubicBezTo>
                <a:cubicBezTo>
                  <a:pt x="36581" y="34186"/>
                  <a:pt x="36615" y="34391"/>
                  <a:pt x="36615" y="34630"/>
                </a:cubicBezTo>
                <a:cubicBezTo>
                  <a:pt x="36649" y="35005"/>
                  <a:pt x="36546" y="35347"/>
                  <a:pt x="36342" y="35654"/>
                </a:cubicBezTo>
                <a:cubicBezTo>
                  <a:pt x="36239" y="35790"/>
                  <a:pt x="36069" y="35893"/>
                  <a:pt x="36171" y="36131"/>
                </a:cubicBezTo>
                <a:cubicBezTo>
                  <a:pt x="36222" y="36251"/>
                  <a:pt x="36291" y="36285"/>
                  <a:pt x="36363" y="36285"/>
                </a:cubicBezTo>
                <a:cubicBezTo>
                  <a:pt x="36436" y="36285"/>
                  <a:pt x="36512" y="36251"/>
                  <a:pt x="36581" y="36234"/>
                </a:cubicBezTo>
                <a:cubicBezTo>
                  <a:pt x="36615" y="36234"/>
                  <a:pt x="36615" y="36268"/>
                  <a:pt x="36683" y="36302"/>
                </a:cubicBezTo>
                <a:cubicBezTo>
                  <a:pt x="36649" y="36746"/>
                  <a:pt x="36615" y="37223"/>
                  <a:pt x="36512" y="37633"/>
                </a:cubicBezTo>
                <a:cubicBezTo>
                  <a:pt x="36466" y="37913"/>
                  <a:pt x="36403" y="38129"/>
                  <a:pt x="36227" y="38129"/>
                </a:cubicBezTo>
                <a:cubicBezTo>
                  <a:pt x="36145" y="38129"/>
                  <a:pt x="36039" y="38082"/>
                  <a:pt x="35898" y="37974"/>
                </a:cubicBezTo>
                <a:cubicBezTo>
                  <a:pt x="35932" y="37599"/>
                  <a:pt x="35966" y="37258"/>
                  <a:pt x="36001" y="36882"/>
                </a:cubicBezTo>
                <a:cubicBezTo>
                  <a:pt x="36035" y="36677"/>
                  <a:pt x="36001" y="36507"/>
                  <a:pt x="35864" y="36370"/>
                </a:cubicBezTo>
                <a:cubicBezTo>
                  <a:pt x="35591" y="36131"/>
                  <a:pt x="35455" y="35790"/>
                  <a:pt x="35557" y="35449"/>
                </a:cubicBezTo>
                <a:cubicBezTo>
                  <a:pt x="35557" y="35278"/>
                  <a:pt x="35591" y="35142"/>
                  <a:pt x="35591" y="34971"/>
                </a:cubicBezTo>
                <a:cubicBezTo>
                  <a:pt x="35591" y="34732"/>
                  <a:pt x="35659" y="34528"/>
                  <a:pt x="35830" y="34357"/>
                </a:cubicBezTo>
                <a:cubicBezTo>
                  <a:pt x="36035" y="34084"/>
                  <a:pt x="36205" y="33777"/>
                  <a:pt x="36342" y="33470"/>
                </a:cubicBezTo>
                <a:cubicBezTo>
                  <a:pt x="36444" y="33094"/>
                  <a:pt x="36512" y="32719"/>
                  <a:pt x="36581" y="32344"/>
                </a:cubicBezTo>
                <a:cubicBezTo>
                  <a:pt x="36751" y="30979"/>
                  <a:pt x="36819" y="29614"/>
                  <a:pt x="36785" y="28215"/>
                </a:cubicBezTo>
                <a:cubicBezTo>
                  <a:pt x="36785" y="27908"/>
                  <a:pt x="36717" y="27601"/>
                  <a:pt x="36990" y="27362"/>
                </a:cubicBezTo>
                <a:cubicBezTo>
                  <a:pt x="37058" y="27328"/>
                  <a:pt x="37058" y="27123"/>
                  <a:pt x="37058" y="26986"/>
                </a:cubicBezTo>
                <a:cubicBezTo>
                  <a:pt x="37092" y="26543"/>
                  <a:pt x="37161" y="26133"/>
                  <a:pt x="37161" y="25690"/>
                </a:cubicBezTo>
                <a:cubicBezTo>
                  <a:pt x="37161" y="24154"/>
                  <a:pt x="37058" y="22585"/>
                  <a:pt x="36956" y="21015"/>
                </a:cubicBezTo>
                <a:lnTo>
                  <a:pt x="36956" y="20162"/>
                </a:lnTo>
                <a:lnTo>
                  <a:pt x="37058" y="20128"/>
                </a:lnTo>
                <a:close/>
                <a:moveTo>
                  <a:pt x="47432" y="35756"/>
                </a:moveTo>
                <a:cubicBezTo>
                  <a:pt x="48387" y="36404"/>
                  <a:pt x="49309" y="37087"/>
                  <a:pt x="50230" y="37769"/>
                </a:cubicBezTo>
                <a:cubicBezTo>
                  <a:pt x="50400" y="37906"/>
                  <a:pt x="50537" y="38042"/>
                  <a:pt x="50708" y="38179"/>
                </a:cubicBezTo>
                <a:lnTo>
                  <a:pt x="50639" y="38315"/>
                </a:lnTo>
                <a:cubicBezTo>
                  <a:pt x="50264" y="38179"/>
                  <a:pt x="49889" y="38042"/>
                  <a:pt x="49513" y="37906"/>
                </a:cubicBezTo>
                <a:cubicBezTo>
                  <a:pt x="49070" y="37735"/>
                  <a:pt x="48763" y="37428"/>
                  <a:pt x="48524" y="37053"/>
                </a:cubicBezTo>
                <a:cubicBezTo>
                  <a:pt x="48319" y="36677"/>
                  <a:pt x="48012" y="36370"/>
                  <a:pt x="47671" y="36166"/>
                </a:cubicBezTo>
                <a:cubicBezTo>
                  <a:pt x="47534" y="36063"/>
                  <a:pt x="47432" y="35927"/>
                  <a:pt x="47295" y="35824"/>
                </a:cubicBezTo>
                <a:lnTo>
                  <a:pt x="47363" y="35756"/>
                </a:lnTo>
                <a:close/>
                <a:moveTo>
                  <a:pt x="31074" y="32224"/>
                </a:moveTo>
                <a:cubicBezTo>
                  <a:pt x="31138" y="32224"/>
                  <a:pt x="31206" y="32276"/>
                  <a:pt x="31292" y="32412"/>
                </a:cubicBezTo>
                <a:cubicBezTo>
                  <a:pt x="30984" y="33197"/>
                  <a:pt x="30677" y="34016"/>
                  <a:pt x="30336" y="34801"/>
                </a:cubicBezTo>
                <a:cubicBezTo>
                  <a:pt x="30200" y="35074"/>
                  <a:pt x="29995" y="35312"/>
                  <a:pt x="29790" y="35551"/>
                </a:cubicBezTo>
                <a:cubicBezTo>
                  <a:pt x="29688" y="35722"/>
                  <a:pt x="29551" y="35927"/>
                  <a:pt x="29483" y="36131"/>
                </a:cubicBezTo>
                <a:cubicBezTo>
                  <a:pt x="29415" y="36234"/>
                  <a:pt x="29381" y="36336"/>
                  <a:pt x="29312" y="36439"/>
                </a:cubicBezTo>
                <a:cubicBezTo>
                  <a:pt x="29039" y="36882"/>
                  <a:pt x="28630" y="37258"/>
                  <a:pt x="28186" y="37530"/>
                </a:cubicBezTo>
                <a:cubicBezTo>
                  <a:pt x="28050" y="37599"/>
                  <a:pt x="27913" y="37735"/>
                  <a:pt x="27879" y="37872"/>
                </a:cubicBezTo>
                <a:cubicBezTo>
                  <a:pt x="27777" y="38213"/>
                  <a:pt x="27538" y="38281"/>
                  <a:pt x="27265" y="38452"/>
                </a:cubicBezTo>
                <a:cubicBezTo>
                  <a:pt x="27436" y="37940"/>
                  <a:pt x="27709" y="37428"/>
                  <a:pt x="28118" y="37019"/>
                </a:cubicBezTo>
                <a:cubicBezTo>
                  <a:pt x="28937" y="36234"/>
                  <a:pt x="29620" y="35312"/>
                  <a:pt x="30097" y="34255"/>
                </a:cubicBezTo>
                <a:cubicBezTo>
                  <a:pt x="30234" y="33948"/>
                  <a:pt x="30336" y="33675"/>
                  <a:pt x="30097" y="33402"/>
                </a:cubicBezTo>
                <a:cubicBezTo>
                  <a:pt x="30370" y="33026"/>
                  <a:pt x="30643" y="32685"/>
                  <a:pt x="30882" y="32344"/>
                </a:cubicBezTo>
                <a:cubicBezTo>
                  <a:pt x="30950" y="32276"/>
                  <a:pt x="31010" y="32224"/>
                  <a:pt x="31074" y="32224"/>
                </a:cubicBezTo>
                <a:close/>
                <a:moveTo>
                  <a:pt x="24023" y="37019"/>
                </a:moveTo>
                <a:lnTo>
                  <a:pt x="25149" y="38042"/>
                </a:lnTo>
                <a:lnTo>
                  <a:pt x="24740" y="38520"/>
                </a:lnTo>
                <a:cubicBezTo>
                  <a:pt x="24228" y="38247"/>
                  <a:pt x="24160" y="37633"/>
                  <a:pt x="24023" y="37019"/>
                </a:cubicBezTo>
                <a:close/>
                <a:moveTo>
                  <a:pt x="33441" y="36712"/>
                </a:moveTo>
                <a:lnTo>
                  <a:pt x="33441" y="36746"/>
                </a:lnTo>
                <a:cubicBezTo>
                  <a:pt x="33237" y="37394"/>
                  <a:pt x="32964" y="38042"/>
                  <a:pt x="32554" y="38657"/>
                </a:cubicBezTo>
                <a:lnTo>
                  <a:pt x="32827" y="37189"/>
                </a:lnTo>
                <a:lnTo>
                  <a:pt x="33441" y="36712"/>
                </a:lnTo>
                <a:close/>
                <a:moveTo>
                  <a:pt x="46442" y="38349"/>
                </a:moveTo>
                <a:cubicBezTo>
                  <a:pt x="46470" y="38461"/>
                  <a:pt x="46520" y="38572"/>
                  <a:pt x="46557" y="38683"/>
                </a:cubicBezTo>
                <a:lnTo>
                  <a:pt x="46557" y="38683"/>
                </a:lnTo>
                <a:cubicBezTo>
                  <a:pt x="46483" y="38583"/>
                  <a:pt x="46422" y="38500"/>
                  <a:pt x="46340" y="38418"/>
                </a:cubicBezTo>
                <a:lnTo>
                  <a:pt x="46442" y="38349"/>
                </a:lnTo>
                <a:close/>
                <a:moveTo>
                  <a:pt x="16086" y="0"/>
                </a:moveTo>
                <a:cubicBezTo>
                  <a:pt x="16007" y="0"/>
                  <a:pt x="15937" y="84"/>
                  <a:pt x="15868" y="200"/>
                </a:cubicBezTo>
                <a:cubicBezTo>
                  <a:pt x="15800" y="370"/>
                  <a:pt x="15731" y="541"/>
                  <a:pt x="15663" y="712"/>
                </a:cubicBezTo>
                <a:lnTo>
                  <a:pt x="14059" y="4192"/>
                </a:lnTo>
                <a:cubicBezTo>
                  <a:pt x="14025" y="4260"/>
                  <a:pt x="13991" y="4329"/>
                  <a:pt x="13889" y="4499"/>
                </a:cubicBezTo>
                <a:cubicBezTo>
                  <a:pt x="13923" y="4192"/>
                  <a:pt x="13957" y="3953"/>
                  <a:pt x="13991" y="3783"/>
                </a:cubicBezTo>
                <a:cubicBezTo>
                  <a:pt x="13991" y="3612"/>
                  <a:pt x="13957" y="3442"/>
                  <a:pt x="13821" y="3442"/>
                </a:cubicBezTo>
                <a:cubicBezTo>
                  <a:pt x="13684" y="3510"/>
                  <a:pt x="13616" y="3578"/>
                  <a:pt x="13582" y="3680"/>
                </a:cubicBezTo>
                <a:cubicBezTo>
                  <a:pt x="13206" y="4977"/>
                  <a:pt x="12490" y="6001"/>
                  <a:pt x="11807" y="6990"/>
                </a:cubicBezTo>
                <a:cubicBezTo>
                  <a:pt x="11773" y="7093"/>
                  <a:pt x="11671" y="7093"/>
                  <a:pt x="11603" y="7161"/>
                </a:cubicBezTo>
                <a:cubicBezTo>
                  <a:pt x="11534" y="7195"/>
                  <a:pt x="11398" y="7263"/>
                  <a:pt x="11398" y="7332"/>
                </a:cubicBezTo>
                <a:cubicBezTo>
                  <a:pt x="11295" y="7809"/>
                  <a:pt x="10920" y="7980"/>
                  <a:pt x="10613" y="8185"/>
                </a:cubicBezTo>
                <a:cubicBezTo>
                  <a:pt x="10340" y="8355"/>
                  <a:pt x="10067" y="8492"/>
                  <a:pt x="9760" y="8594"/>
                </a:cubicBezTo>
                <a:cubicBezTo>
                  <a:pt x="9658" y="8662"/>
                  <a:pt x="9555" y="8696"/>
                  <a:pt x="9453" y="8765"/>
                </a:cubicBezTo>
                <a:cubicBezTo>
                  <a:pt x="9180" y="8901"/>
                  <a:pt x="9282" y="9311"/>
                  <a:pt x="9589" y="9311"/>
                </a:cubicBezTo>
                <a:cubicBezTo>
                  <a:pt x="9862" y="9208"/>
                  <a:pt x="10135" y="9106"/>
                  <a:pt x="10408" y="8969"/>
                </a:cubicBezTo>
                <a:lnTo>
                  <a:pt x="10784" y="8799"/>
                </a:lnTo>
                <a:cubicBezTo>
                  <a:pt x="10784" y="8867"/>
                  <a:pt x="10784" y="8901"/>
                  <a:pt x="10784" y="8935"/>
                </a:cubicBezTo>
                <a:cubicBezTo>
                  <a:pt x="10272" y="9788"/>
                  <a:pt x="9589" y="10505"/>
                  <a:pt x="8770" y="11051"/>
                </a:cubicBezTo>
                <a:cubicBezTo>
                  <a:pt x="8591" y="11158"/>
                  <a:pt x="8403" y="11256"/>
                  <a:pt x="8220" y="11256"/>
                </a:cubicBezTo>
                <a:cubicBezTo>
                  <a:pt x="8054" y="11256"/>
                  <a:pt x="7893" y="11176"/>
                  <a:pt x="7747" y="10949"/>
                </a:cubicBezTo>
                <a:cubicBezTo>
                  <a:pt x="7695" y="10914"/>
                  <a:pt x="7644" y="10897"/>
                  <a:pt x="7597" y="10897"/>
                </a:cubicBezTo>
                <a:cubicBezTo>
                  <a:pt x="7550" y="10897"/>
                  <a:pt x="7508" y="10914"/>
                  <a:pt x="7474" y="10949"/>
                </a:cubicBezTo>
                <a:cubicBezTo>
                  <a:pt x="7405" y="11051"/>
                  <a:pt x="7405" y="11187"/>
                  <a:pt x="7440" y="11324"/>
                </a:cubicBezTo>
                <a:cubicBezTo>
                  <a:pt x="7560" y="11656"/>
                  <a:pt x="7895" y="11882"/>
                  <a:pt x="8254" y="11882"/>
                </a:cubicBezTo>
                <a:cubicBezTo>
                  <a:pt x="8301" y="11882"/>
                  <a:pt x="8348" y="11878"/>
                  <a:pt x="8395" y="11870"/>
                </a:cubicBezTo>
                <a:cubicBezTo>
                  <a:pt x="10067" y="11665"/>
                  <a:pt x="11432" y="10607"/>
                  <a:pt x="12626" y="9174"/>
                </a:cubicBezTo>
                <a:cubicBezTo>
                  <a:pt x="12683" y="9088"/>
                  <a:pt x="12765" y="9027"/>
                  <a:pt x="12850" y="8969"/>
                </a:cubicBezTo>
                <a:lnTo>
                  <a:pt x="12850" y="8969"/>
                </a:lnTo>
                <a:cubicBezTo>
                  <a:pt x="12678" y="9331"/>
                  <a:pt x="12412" y="9660"/>
                  <a:pt x="12114" y="9925"/>
                </a:cubicBezTo>
                <a:cubicBezTo>
                  <a:pt x="11978" y="10061"/>
                  <a:pt x="11841" y="10164"/>
                  <a:pt x="11739" y="10300"/>
                </a:cubicBezTo>
                <a:cubicBezTo>
                  <a:pt x="11705" y="10403"/>
                  <a:pt x="11671" y="10539"/>
                  <a:pt x="11705" y="10676"/>
                </a:cubicBezTo>
                <a:cubicBezTo>
                  <a:pt x="11730" y="10726"/>
                  <a:pt x="11828" y="10757"/>
                  <a:pt x="11906" y="10757"/>
                </a:cubicBezTo>
                <a:cubicBezTo>
                  <a:pt x="11934" y="10757"/>
                  <a:pt x="11960" y="10753"/>
                  <a:pt x="11978" y="10744"/>
                </a:cubicBezTo>
                <a:cubicBezTo>
                  <a:pt x="12114" y="10676"/>
                  <a:pt x="12217" y="10607"/>
                  <a:pt x="12319" y="10505"/>
                </a:cubicBezTo>
                <a:cubicBezTo>
                  <a:pt x="12592" y="10232"/>
                  <a:pt x="12831" y="9993"/>
                  <a:pt x="13070" y="9720"/>
                </a:cubicBezTo>
                <a:lnTo>
                  <a:pt x="13070" y="9720"/>
                </a:lnTo>
                <a:cubicBezTo>
                  <a:pt x="13002" y="10232"/>
                  <a:pt x="12729" y="10676"/>
                  <a:pt x="12353" y="10983"/>
                </a:cubicBezTo>
                <a:cubicBezTo>
                  <a:pt x="12183" y="11085"/>
                  <a:pt x="12080" y="11222"/>
                  <a:pt x="11944" y="11392"/>
                </a:cubicBezTo>
                <a:cubicBezTo>
                  <a:pt x="11261" y="12279"/>
                  <a:pt x="10442" y="13064"/>
                  <a:pt x="9487" y="13713"/>
                </a:cubicBezTo>
                <a:cubicBezTo>
                  <a:pt x="9138" y="13968"/>
                  <a:pt x="8789" y="14145"/>
                  <a:pt x="8418" y="14145"/>
                </a:cubicBezTo>
                <a:cubicBezTo>
                  <a:pt x="8245" y="14145"/>
                  <a:pt x="8068" y="14107"/>
                  <a:pt x="7883" y="14020"/>
                </a:cubicBezTo>
                <a:cubicBezTo>
                  <a:pt x="7833" y="13995"/>
                  <a:pt x="7779" y="13979"/>
                  <a:pt x="7726" y="13979"/>
                </a:cubicBezTo>
                <a:cubicBezTo>
                  <a:pt x="7635" y="13979"/>
                  <a:pt x="7551" y="14026"/>
                  <a:pt x="7508" y="14156"/>
                </a:cubicBezTo>
                <a:cubicBezTo>
                  <a:pt x="7440" y="14327"/>
                  <a:pt x="7542" y="14532"/>
                  <a:pt x="7747" y="14566"/>
                </a:cubicBezTo>
                <a:cubicBezTo>
                  <a:pt x="8020" y="14668"/>
                  <a:pt x="8293" y="14736"/>
                  <a:pt x="8600" y="14839"/>
                </a:cubicBezTo>
                <a:cubicBezTo>
                  <a:pt x="8235" y="15047"/>
                  <a:pt x="7931" y="15295"/>
                  <a:pt x="7579" y="15295"/>
                </a:cubicBezTo>
                <a:cubicBezTo>
                  <a:pt x="7470" y="15295"/>
                  <a:pt x="7356" y="15271"/>
                  <a:pt x="7235" y="15214"/>
                </a:cubicBezTo>
                <a:cubicBezTo>
                  <a:pt x="7185" y="15189"/>
                  <a:pt x="7135" y="15173"/>
                  <a:pt x="7088" y="15173"/>
                </a:cubicBezTo>
                <a:cubicBezTo>
                  <a:pt x="7008" y="15173"/>
                  <a:pt x="6937" y="15221"/>
                  <a:pt x="6894" y="15350"/>
                </a:cubicBezTo>
                <a:cubicBezTo>
                  <a:pt x="6825" y="15521"/>
                  <a:pt x="6928" y="15726"/>
                  <a:pt x="7098" y="15794"/>
                </a:cubicBezTo>
                <a:cubicBezTo>
                  <a:pt x="7230" y="15907"/>
                  <a:pt x="7382" y="15957"/>
                  <a:pt x="7543" y="15957"/>
                </a:cubicBezTo>
                <a:cubicBezTo>
                  <a:pt x="7675" y="15957"/>
                  <a:pt x="7813" y="15924"/>
                  <a:pt x="7951" y="15862"/>
                </a:cubicBezTo>
                <a:cubicBezTo>
                  <a:pt x="8395" y="15623"/>
                  <a:pt x="8873" y="15316"/>
                  <a:pt x="9316" y="15043"/>
                </a:cubicBezTo>
                <a:cubicBezTo>
                  <a:pt x="9453" y="14975"/>
                  <a:pt x="9555" y="14873"/>
                  <a:pt x="9692" y="14805"/>
                </a:cubicBezTo>
                <a:lnTo>
                  <a:pt x="9692" y="14805"/>
                </a:lnTo>
                <a:cubicBezTo>
                  <a:pt x="9521" y="15077"/>
                  <a:pt x="9385" y="15385"/>
                  <a:pt x="9077" y="15453"/>
                </a:cubicBezTo>
                <a:cubicBezTo>
                  <a:pt x="9009" y="15487"/>
                  <a:pt x="8839" y="15623"/>
                  <a:pt x="8839" y="15692"/>
                </a:cubicBezTo>
                <a:cubicBezTo>
                  <a:pt x="8804" y="15965"/>
                  <a:pt x="8668" y="16204"/>
                  <a:pt x="8463" y="16340"/>
                </a:cubicBezTo>
                <a:cubicBezTo>
                  <a:pt x="8088" y="16715"/>
                  <a:pt x="7713" y="17057"/>
                  <a:pt x="7303" y="17398"/>
                </a:cubicBezTo>
                <a:cubicBezTo>
                  <a:pt x="7110" y="17591"/>
                  <a:pt x="6848" y="17682"/>
                  <a:pt x="6578" y="17682"/>
                </a:cubicBezTo>
                <a:cubicBezTo>
                  <a:pt x="6467" y="17682"/>
                  <a:pt x="6355" y="17667"/>
                  <a:pt x="6245" y="17637"/>
                </a:cubicBezTo>
                <a:cubicBezTo>
                  <a:pt x="6197" y="17613"/>
                  <a:pt x="6149" y="17588"/>
                  <a:pt x="6113" y="17588"/>
                </a:cubicBezTo>
                <a:cubicBezTo>
                  <a:pt x="6098" y="17588"/>
                  <a:pt x="6085" y="17593"/>
                  <a:pt x="6075" y="17603"/>
                </a:cubicBezTo>
                <a:cubicBezTo>
                  <a:pt x="5972" y="17637"/>
                  <a:pt x="5938" y="17705"/>
                  <a:pt x="5904" y="17773"/>
                </a:cubicBezTo>
                <a:cubicBezTo>
                  <a:pt x="5870" y="17876"/>
                  <a:pt x="5870" y="17978"/>
                  <a:pt x="5938" y="18046"/>
                </a:cubicBezTo>
                <a:cubicBezTo>
                  <a:pt x="6075" y="18149"/>
                  <a:pt x="6211" y="18251"/>
                  <a:pt x="6348" y="18285"/>
                </a:cubicBezTo>
                <a:cubicBezTo>
                  <a:pt x="6430" y="18299"/>
                  <a:pt x="6510" y="18306"/>
                  <a:pt x="6589" y="18306"/>
                </a:cubicBezTo>
                <a:cubicBezTo>
                  <a:pt x="6904" y="18306"/>
                  <a:pt x="7194" y="18196"/>
                  <a:pt x="7440" y="17978"/>
                </a:cubicBezTo>
                <a:cubicBezTo>
                  <a:pt x="7815" y="17705"/>
                  <a:pt x="8224" y="17364"/>
                  <a:pt x="8634" y="17023"/>
                </a:cubicBezTo>
                <a:lnTo>
                  <a:pt x="8634" y="17023"/>
                </a:lnTo>
                <a:cubicBezTo>
                  <a:pt x="8600" y="17159"/>
                  <a:pt x="8566" y="17330"/>
                  <a:pt x="8531" y="17466"/>
                </a:cubicBezTo>
                <a:cubicBezTo>
                  <a:pt x="8293" y="17978"/>
                  <a:pt x="8054" y="18490"/>
                  <a:pt x="7815" y="19036"/>
                </a:cubicBezTo>
                <a:cubicBezTo>
                  <a:pt x="7644" y="19479"/>
                  <a:pt x="7337" y="19855"/>
                  <a:pt x="6928" y="20094"/>
                </a:cubicBezTo>
                <a:cubicBezTo>
                  <a:pt x="6791" y="20196"/>
                  <a:pt x="6655" y="20298"/>
                  <a:pt x="6484" y="20401"/>
                </a:cubicBezTo>
                <a:cubicBezTo>
                  <a:pt x="6279" y="20469"/>
                  <a:pt x="6211" y="20742"/>
                  <a:pt x="6313" y="20947"/>
                </a:cubicBezTo>
                <a:cubicBezTo>
                  <a:pt x="6348" y="20981"/>
                  <a:pt x="6279" y="21083"/>
                  <a:pt x="6245" y="21186"/>
                </a:cubicBezTo>
                <a:cubicBezTo>
                  <a:pt x="6245" y="21322"/>
                  <a:pt x="6211" y="21493"/>
                  <a:pt x="6245" y="21527"/>
                </a:cubicBezTo>
                <a:cubicBezTo>
                  <a:pt x="6295" y="21577"/>
                  <a:pt x="6382" y="21608"/>
                  <a:pt x="6465" y="21608"/>
                </a:cubicBezTo>
                <a:cubicBezTo>
                  <a:pt x="6495" y="21608"/>
                  <a:pt x="6525" y="21604"/>
                  <a:pt x="6552" y="21595"/>
                </a:cubicBezTo>
                <a:cubicBezTo>
                  <a:pt x="6825" y="21424"/>
                  <a:pt x="7098" y="21186"/>
                  <a:pt x="7303" y="20878"/>
                </a:cubicBezTo>
                <a:cubicBezTo>
                  <a:pt x="7610" y="20401"/>
                  <a:pt x="8054" y="20025"/>
                  <a:pt x="8566" y="19752"/>
                </a:cubicBezTo>
                <a:cubicBezTo>
                  <a:pt x="8907" y="19445"/>
                  <a:pt x="9248" y="19104"/>
                  <a:pt x="9555" y="18729"/>
                </a:cubicBezTo>
                <a:cubicBezTo>
                  <a:pt x="9589" y="18899"/>
                  <a:pt x="9589" y="19036"/>
                  <a:pt x="9555" y="19172"/>
                </a:cubicBezTo>
                <a:cubicBezTo>
                  <a:pt x="9555" y="19275"/>
                  <a:pt x="9521" y="19377"/>
                  <a:pt x="9487" y="19479"/>
                </a:cubicBezTo>
                <a:cubicBezTo>
                  <a:pt x="9214" y="20128"/>
                  <a:pt x="8873" y="20776"/>
                  <a:pt x="8463" y="21356"/>
                </a:cubicBezTo>
                <a:cubicBezTo>
                  <a:pt x="8429" y="21254"/>
                  <a:pt x="8429" y="21186"/>
                  <a:pt x="8429" y="21083"/>
                </a:cubicBezTo>
                <a:cubicBezTo>
                  <a:pt x="8406" y="20876"/>
                  <a:pt x="8367" y="20777"/>
                  <a:pt x="8282" y="20777"/>
                </a:cubicBezTo>
                <a:cubicBezTo>
                  <a:pt x="8241" y="20777"/>
                  <a:pt x="8188" y="20800"/>
                  <a:pt x="8122" y="20844"/>
                </a:cubicBezTo>
                <a:cubicBezTo>
                  <a:pt x="8020" y="20878"/>
                  <a:pt x="7951" y="20947"/>
                  <a:pt x="7883" y="20947"/>
                </a:cubicBezTo>
                <a:cubicBezTo>
                  <a:pt x="7713" y="20981"/>
                  <a:pt x="7678" y="21083"/>
                  <a:pt x="7610" y="21288"/>
                </a:cubicBezTo>
                <a:cubicBezTo>
                  <a:pt x="7576" y="21629"/>
                  <a:pt x="7474" y="21970"/>
                  <a:pt x="7337" y="22277"/>
                </a:cubicBezTo>
                <a:cubicBezTo>
                  <a:pt x="6894" y="23165"/>
                  <a:pt x="6416" y="24086"/>
                  <a:pt x="5904" y="24939"/>
                </a:cubicBezTo>
                <a:cubicBezTo>
                  <a:pt x="5529" y="25724"/>
                  <a:pt x="4846" y="26270"/>
                  <a:pt x="3993" y="26475"/>
                </a:cubicBezTo>
                <a:cubicBezTo>
                  <a:pt x="3959" y="26475"/>
                  <a:pt x="3933" y="26466"/>
                  <a:pt x="3908" y="26466"/>
                </a:cubicBezTo>
                <a:cubicBezTo>
                  <a:pt x="3882" y="26466"/>
                  <a:pt x="3857" y="26475"/>
                  <a:pt x="3823" y="26509"/>
                </a:cubicBezTo>
                <a:cubicBezTo>
                  <a:pt x="3754" y="26611"/>
                  <a:pt x="3652" y="26713"/>
                  <a:pt x="3652" y="26816"/>
                </a:cubicBezTo>
                <a:cubicBezTo>
                  <a:pt x="3621" y="26969"/>
                  <a:pt x="3728" y="27094"/>
                  <a:pt x="3848" y="27094"/>
                </a:cubicBezTo>
                <a:cubicBezTo>
                  <a:pt x="3862" y="27094"/>
                  <a:pt x="3877" y="27092"/>
                  <a:pt x="3891" y="27089"/>
                </a:cubicBezTo>
                <a:cubicBezTo>
                  <a:pt x="4198" y="27021"/>
                  <a:pt x="4505" y="26986"/>
                  <a:pt x="4812" y="26986"/>
                </a:cubicBezTo>
                <a:cubicBezTo>
                  <a:pt x="4851" y="26992"/>
                  <a:pt x="4889" y="26995"/>
                  <a:pt x="4926" y="26995"/>
                </a:cubicBezTo>
                <a:cubicBezTo>
                  <a:pt x="5315" y="26995"/>
                  <a:pt x="5624" y="26687"/>
                  <a:pt x="5904" y="26406"/>
                </a:cubicBezTo>
                <a:cubicBezTo>
                  <a:pt x="6075" y="26270"/>
                  <a:pt x="6211" y="26099"/>
                  <a:pt x="6348" y="25929"/>
                </a:cubicBezTo>
                <a:cubicBezTo>
                  <a:pt x="6928" y="25076"/>
                  <a:pt x="7508" y="24222"/>
                  <a:pt x="8054" y="23369"/>
                </a:cubicBezTo>
                <a:cubicBezTo>
                  <a:pt x="8293" y="22994"/>
                  <a:pt x="8497" y="22585"/>
                  <a:pt x="8804" y="22209"/>
                </a:cubicBezTo>
                <a:lnTo>
                  <a:pt x="8804" y="22209"/>
                </a:lnTo>
                <a:cubicBezTo>
                  <a:pt x="8770" y="22380"/>
                  <a:pt x="8736" y="22550"/>
                  <a:pt x="8668" y="22721"/>
                </a:cubicBezTo>
                <a:cubicBezTo>
                  <a:pt x="8600" y="23062"/>
                  <a:pt x="8463" y="23404"/>
                  <a:pt x="8395" y="23779"/>
                </a:cubicBezTo>
                <a:cubicBezTo>
                  <a:pt x="8020" y="25519"/>
                  <a:pt x="7132" y="27123"/>
                  <a:pt x="5938" y="28454"/>
                </a:cubicBezTo>
                <a:cubicBezTo>
                  <a:pt x="5597" y="28761"/>
                  <a:pt x="5256" y="29068"/>
                  <a:pt x="4880" y="29307"/>
                </a:cubicBezTo>
                <a:cubicBezTo>
                  <a:pt x="4812" y="29375"/>
                  <a:pt x="4744" y="29409"/>
                  <a:pt x="4676" y="29443"/>
                </a:cubicBezTo>
                <a:cubicBezTo>
                  <a:pt x="4505" y="29512"/>
                  <a:pt x="4437" y="29648"/>
                  <a:pt x="4471" y="29819"/>
                </a:cubicBezTo>
                <a:cubicBezTo>
                  <a:pt x="4518" y="29961"/>
                  <a:pt x="4616" y="30021"/>
                  <a:pt x="4705" y="30021"/>
                </a:cubicBezTo>
                <a:cubicBezTo>
                  <a:pt x="4744" y="30021"/>
                  <a:pt x="4781" y="30010"/>
                  <a:pt x="4812" y="29989"/>
                </a:cubicBezTo>
                <a:cubicBezTo>
                  <a:pt x="5187" y="29785"/>
                  <a:pt x="5563" y="29546"/>
                  <a:pt x="5904" y="29307"/>
                </a:cubicBezTo>
                <a:cubicBezTo>
                  <a:pt x="6143" y="29034"/>
                  <a:pt x="6416" y="28795"/>
                  <a:pt x="6621" y="28488"/>
                </a:cubicBezTo>
                <a:lnTo>
                  <a:pt x="6621" y="28488"/>
                </a:lnTo>
                <a:cubicBezTo>
                  <a:pt x="6552" y="28693"/>
                  <a:pt x="6552" y="28795"/>
                  <a:pt x="6484" y="28863"/>
                </a:cubicBezTo>
                <a:cubicBezTo>
                  <a:pt x="6313" y="29239"/>
                  <a:pt x="6075" y="29580"/>
                  <a:pt x="5870" y="29955"/>
                </a:cubicBezTo>
                <a:cubicBezTo>
                  <a:pt x="5460" y="30740"/>
                  <a:pt x="4710" y="31354"/>
                  <a:pt x="3823" y="31559"/>
                </a:cubicBezTo>
                <a:cubicBezTo>
                  <a:pt x="3550" y="31661"/>
                  <a:pt x="3311" y="31695"/>
                  <a:pt x="3038" y="31798"/>
                </a:cubicBezTo>
                <a:cubicBezTo>
                  <a:pt x="2867" y="31832"/>
                  <a:pt x="2765" y="32003"/>
                  <a:pt x="2799" y="32173"/>
                </a:cubicBezTo>
                <a:cubicBezTo>
                  <a:pt x="2867" y="32378"/>
                  <a:pt x="3004" y="32378"/>
                  <a:pt x="3140" y="32378"/>
                </a:cubicBezTo>
                <a:cubicBezTo>
                  <a:pt x="3311" y="32310"/>
                  <a:pt x="3481" y="32276"/>
                  <a:pt x="3652" y="32241"/>
                </a:cubicBezTo>
                <a:cubicBezTo>
                  <a:pt x="3679" y="32232"/>
                  <a:pt x="3707" y="32228"/>
                  <a:pt x="3734" y="32228"/>
                </a:cubicBezTo>
                <a:cubicBezTo>
                  <a:pt x="3809" y="32228"/>
                  <a:pt x="3884" y="32260"/>
                  <a:pt x="3959" y="32310"/>
                </a:cubicBezTo>
                <a:cubicBezTo>
                  <a:pt x="4032" y="32401"/>
                  <a:pt x="4106" y="32434"/>
                  <a:pt x="4184" y="32434"/>
                </a:cubicBezTo>
                <a:cubicBezTo>
                  <a:pt x="4252" y="32434"/>
                  <a:pt x="4324" y="32410"/>
                  <a:pt x="4403" y="32378"/>
                </a:cubicBezTo>
                <a:cubicBezTo>
                  <a:pt x="4846" y="32105"/>
                  <a:pt x="5256" y="31764"/>
                  <a:pt x="5563" y="31354"/>
                </a:cubicBezTo>
                <a:cubicBezTo>
                  <a:pt x="5972" y="30876"/>
                  <a:pt x="6382" y="30433"/>
                  <a:pt x="6825" y="29921"/>
                </a:cubicBezTo>
                <a:cubicBezTo>
                  <a:pt x="6931" y="30016"/>
                  <a:pt x="7034" y="30049"/>
                  <a:pt x="7137" y="30049"/>
                </a:cubicBezTo>
                <a:cubicBezTo>
                  <a:pt x="7367" y="30049"/>
                  <a:pt x="7601" y="29887"/>
                  <a:pt x="7883" y="29887"/>
                </a:cubicBezTo>
                <a:cubicBezTo>
                  <a:pt x="7815" y="30058"/>
                  <a:pt x="7781" y="30194"/>
                  <a:pt x="7747" y="30296"/>
                </a:cubicBezTo>
                <a:cubicBezTo>
                  <a:pt x="7713" y="30331"/>
                  <a:pt x="7644" y="30365"/>
                  <a:pt x="7644" y="30365"/>
                </a:cubicBezTo>
                <a:cubicBezTo>
                  <a:pt x="7592" y="30338"/>
                  <a:pt x="7544" y="30326"/>
                  <a:pt x="7501" y="30326"/>
                </a:cubicBezTo>
                <a:cubicBezTo>
                  <a:pt x="7374" y="30326"/>
                  <a:pt x="7286" y="30434"/>
                  <a:pt x="7235" y="30638"/>
                </a:cubicBezTo>
                <a:cubicBezTo>
                  <a:pt x="6928" y="31730"/>
                  <a:pt x="6177" y="32651"/>
                  <a:pt x="5187" y="33197"/>
                </a:cubicBezTo>
                <a:cubicBezTo>
                  <a:pt x="4880" y="33367"/>
                  <a:pt x="4676" y="33709"/>
                  <a:pt x="4641" y="34050"/>
                </a:cubicBezTo>
                <a:cubicBezTo>
                  <a:pt x="4573" y="34221"/>
                  <a:pt x="4505" y="34391"/>
                  <a:pt x="4437" y="34562"/>
                </a:cubicBezTo>
                <a:cubicBezTo>
                  <a:pt x="3584" y="35756"/>
                  <a:pt x="2628" y="36814"/>
                  <a:pt x="1502" y="37769"/>
                </a:cubicBezTo>
                <a:cubicBezTo>
                  <a:pt x="1332" y="37906"/>
                  <a:pt x="1161" y="38008"/>
                  <a:pt x="990" y="38145"/>
                </a:cubicBezTo>
                <a:cubicBezTo>
                  <a:pt x="909" y="38194"/>
                  <a:pt x="820" y="38235"/>
                  <a:pt x="730" y="38235"/>
                </a:cubicBezTo>
                <a:cubicBezTo>
                  <a:pt x="632" y="38235"/>
                  <a:pt x="534" y="38185"/>
                  <a:pt x="444" y="38042"/>
                </a:cubicBezTo>
                <a:cubicBezTo>
                  <a:pt x="404" y="38002"/>
                  <a:pt x="341" y="37986"/>
                  <a:pt x="282" y="37986"/>
                </a:cubicBezTo>
                <a:cubicBezTo>
                  <a:pt x="240" y="37986"/>
                  <a:pt x="200" y="37994"/>
                  <a:pt x="171" y="38008"/>
                </a:cubicBezTo>
                <a:cubicBezTo>
                  <a:pt x="35" y="38111"/>
                  <a:pt x="1" y="38315"/>
                  <a:pt x="103" y="38452"/>
                </a:cubicBezTo>
                <a:cubicBezTo>
                  <a:pt x="240" y="38622"/>
                  <a:pt x="376" y="38793"/>
                  <a:pt x="547" y="38964"/>
                </a:cubicBezTo>
                <a:cubicBezTo>
                  <a:pt x="547" y="38964"/>
                  <a:pt x="478" y="39066"/>
                  <a:pt x="478" y="39066"/>
                </a:cubicBezTo>
                <a:cubicBezTo>
                  <a:pt x="513" y="39100"/>
                  <a:pt x="478" y="39134"/>
                  <a:pt x="547" y="39134"/>
                </a:cubicBezTo>
                <a:lnTo>
                  <a:pt x="786" y="39134"/>
                </a:lnTo>
                <a:cubicBezTo>
                  <a:pt x="879" y="39156"/>
                  <a:pt x="969" y="39167"/>
                  <a:pt x="1057" y="39167"/>
                </a:cubicBezTo>
                <a:cubicBezTo>
                  <a:pt x="1517" y="39167"/>
                  <a:pt x="1904" y="38881"/>
                  <a:pt x="2219" y="38452"/>
                </a:cubicBezTo>
                <a:cubicBezTo>
                  <a:pt x="2526" y="38042"/>
                  <a:pt x="2969" y="37735"/>
                  <a:pt x="3481" y="37633"/>
                </a:cubicBezTo>
                <a:lnTo>
                  <a:pt x="3481" y="37633"/>
                </a:lnTo>
                <a:lnTo>
                  <a:pt x="2355" y="39066"/>
                </a:lnTo>
                <a:cubicBezTo>
                  <a:pt x="2457" y="39117"/>
                  <a:pt x="2564" y="39140"/>
                  <a:pt x="2671" y="39140"/>
                </a:cubicBezTo>
                <a:cubicBezTo>
                  <a:pt x="2922" y="39140"/>
                  <a:pt x="3167" y="39009"/>
                  <a:pt x="3311" y="38793"/>
                </a:cubicBezTo>
                <a:cubicBezTo>
                  <a:pt x="3925" y="37872"/>
                  <a:pt x="4607" y="36950"/>
                  <a:pt x="5290" y="36063"/>
                </a:cubicBezTo>
                <a:cubicBezTo>
                  <a:pt x="5426" y="35893"/>
                  <a:pt x="5597" y="35756"/>
                  <a:pt x="5768" y="35585"/>
                </a:cubicBezTo>
                <a:cubicBezTo>
                  <a:pt x="5972" y="35381"/>
                  <a:pt x="6143" y="35176"/>
                  <a:pt x="6279" y="34937"/>
                </a:cubicBezTo>
                <a:cubicBezTo>
                  <a:pt x="6621" y="34323"/>
                  <a:pt x="6894" y="33709"/>
                  <a:pt x="7201" y="33094"/>
                </a:cubicBezTo>
                <a:cubicBezTo>
                  <a:pt x="7269" y="32958"/>
                  <a:pt x="7337" y="32787"/>
                  <a:pt x="7405" y="32651"/>
                </a:cubicBezTo>
                <a:cubicBezTo>
                  <a:pt x="7435" y="32644"/>
                  <a:pt x="7463" y="32639"/>
                  <a:pt x="7488" y="32639"/>
                </a:cubicBezTo>
                <a:cubicBezTo>
                  <a:pt x="7581" y="32639"/>
                  <a:pt x="7644" y="32695"/>
                  <a:pt x="7644" y="32856"/>
                </a:cubicBezTo>
                <a:cubicBezTo>
                  <a:pt x="7713" y="33913"/>
                  <a:pt x="7678" y="35005"/>
                  <a:pt x="7542" y="36063"/>
                </a:cubicBezTo>
                <a:cubicBezTo>
                  <a:pt x="7474" y="36575"/>
                  <a:pt x="7269" y="37087"/>
                  <a:pt x="6928" y="37462"/>
                </a:cubicBezTo>
                <a:cubicBezTo>
                  <a:pt x="6996" y="37223"/>
                  <a:pt x="7030" y="37087"/>
                  <a:pt x="7064" y="36950"/>
                </a:cubicBezTo>
                <a:cubicBezTo>
                  <a:pt x="7201" y="36473"/>
                  <a:pt x="7337" y="36029"/>
                  <a:pt x="7474" y="35585"/>
                </a:cubicBezTo>
                <a:cubicBezTo>
                  <a:pt x="7508" y="35415"/>
                  <a:pt x="7542" y="35244"/>
                  <a:pt x="7542" y="35074"/>
                </a:cubicBezTo>
                <a:cubicBezTo>
                  <a:pt x="7576" y="34903"/>
                  <a:pt x="7508" y="34698"/>
                  <a:pt x="7337" y="34698"/>
                </a:cubicBezTo>
                <a:cubicBezTo>
                  <a:pt x="7201" y="34698"/>
                  <a:pt x="7167" y="34835"/>
                  <a:pt x="7098" y="35005"/>
                </a:cubicBezTo>
                <a:cubicBezTo>
                  <a:pt x="6962" y="35585"/>
                  <a:pt x="6825" y="36131"/>
                  <a:pt x="6655" y="36712"/>
                </a:cubicBezTo>
                <a:cubicBezTo>
                  <a:pt x="6537" y="36653"/>
                  <a:pt x="6444" y="36568"/>
                  <a:pt x="6356" y="36568"/>
                </a:cubicBezTo>
                <a:cubicBezTo>
                  <a:pt x="6341" y="36568"/>
                  <a:pt x="6327" y="36570"/>
                  <a:pt x="6313" y="36575"/>
                </a:cubicBezTo>
                <a:cubicBezTo>
                  <a:pt x="6177" y="36609"/>
                  <a:pt x="6075" y="36780"/>
                  <a:pt x="6006" y="36848"/>
                </a:cubicBezTo>
                <a:cubicBezTo>
                  <a:pt x="5938" y="36916"/>
                  <a:pt x="5870" y="37019"/>
                  <a:pt x="5802" y="37019"/>
                </a:cubicBezTo>
                <a:cubicBezTo>
                  <a:pt x="5770" y="37010"/>
                  <a:pt x="5741" y="37005"/>
                  <a:pt x="5715" y="37005"/>
                </a:cubicBezTo>
                <a:cubicBezTo>
                  <a:pt x="5545" y="37005"/>
                  <a:pt x="5490" y="37187"/>
                  <a:pt x="5460" y="37394"/>
                </a:cubicBezTo>
                <a:cubicBezTo>
                  <a:pt x="5426" y="37735"/>
                  <a:pt x="5290" y="38008"/>
                  <a:pt x="5051" y="38247"/>
                </a:cubicBezTo>
                <a:cubicBezTo>
                  <a:pt x="4812" y="38520"/>
                  <a:pt x="4607" y="38793"/>
                  <a:pt x="4437" y="39100"/>
                </a:cubicBezTo>
                <a:cubicBezTo>
                  <a:pt x="4573" y="39117"/>
                  <a:pt x="4701" y="39126"/>
                  <a:pt x="4829" y="39126"/>
                </a:cubicBezTo>
                <a:cubicBezTo>
                  <a:pt x="4957" y="39126"/>
                  <a:pt x="5085" y="39117"/>
                  <a:pt x="5222" y="39100"/>
                </a:cubicBezTo>
                <a:cubicBezTo>
                  <a:pt x="5290" y="39100"/>
                  <a:pt x="5392" y="38930"/>
                  <a:pt x="5460" y="38793"/>
                </a:cubicBezTo>
                <a:cubicBezTo>
                  <a:pt x="5699" y="38349"/>
                  <a:pt x="5972" y="37906"/>
                  <a:pt x="6245" y="37462"/>
                </a:cubicBezTo>
                <a:lnTo>
                  <a:pt x="6245" y="37462"/>
                </a:lnTo>
                <a:cubicBezTo>
                  <a:pt x="6143" y="38008"/>
                  <a:pt x="5938" y="38554"/>
                  <a:pt x="5699" y="39066"/>
                </a:cubicBezTo>
                <a:cubicBezTo>
                  <a:pt x="5859" y="39112"/>
                  <a:pt x="5965" y="39138"/>
                  <a:pt x="6043" y="39138"/>
                </a:cubicBezTo>
                <a:cubicBezTo>
                  <a:pt x="6200" y="39138"/>
                  <a:pt x="6245" y="39032"/>
                  <a:pt x="6382" y="38759"/>
                </a:cubicBezTo>
                <a:cubicBezTo>
                  <a:pt x="6450" y="38588"/>
                  <a:pt x="6518" y="38418"/>
                  <a:pt x="6621" y="38247"/>
                </a:cubicBezTo>
                <a:cubicBezTo>
                  <a:pt x="6621" y="38213"/>
                  <a:pt x="6655" y="38213"/>
                  <a:pt x="6655" y="38213"/>
                </a:cubicBezTo>
                <a:cubicBezTo>
                  <a:pt x="6723" y="38262"/>
                  <a:pt x="6786" y="38283"/>
                  <a:pt x="6845" y="38283"/>
                </a:cubicBezTo>
                <a:cubicBezTo>
                  <a:pt x="6992" y="38283"/>
                  <a:pt x="7113" y="38154"/>
                  <a:pt x="7235" y="38008"/>
                </a:cubicBezTo>
                <a:cubicBezTo>
                  <a:pt x="7610" y="37565"/>
                  <a:pt x="7849" y="37019"/>
                  <a:pt x="7951" y="36439"/>
                </a:cubicBezTo>
                <a:cubicBezTo>
                  <a:pt x="8122" y="35347"/>
                  <a:pt x="8190" y="34221"/>
                  <a:pt x="8088" y="33129"/>
                </a:cubicBezTo>
                <a:cubicBezTo>
                  <a:pt x="8088" y="32958"/>
                  <a:pt x="8054" y="32822"/>
                  <a:pt x="8020" y="32685"/>
                </a:cubicBezTo>
                <a:lnTo>
                  <a:pt x="8702" y="32173"/>
                </a:lnTo>
                <a:cubicBezTo>
                  <a:pt x="8770" y="32344"/>
                  <a:pt x="8804" y="32514"/>
                  <a:pt x="8804" y="32719"/>
                </a:cubicBezTo>
                <a:cubicBezTo>
                  <a:pt x="8839" y="33333"/>
                  <a:pt x="8736" y="33948"/>
                  <a:pt x="8497" y="34528"/>
                </a:cubicBezTo>
                <a:cubicBezTo>
                  <a:pt x="8463" y="34630"/>
                  <a:pt x="8429" y="34732"/>
                  <a:pt x="8395" y="34835"/>
                </a:cubicBezTo>
                <a:cubicBezTo>
                  <a:pt x="8361" y="35927"/>
                  <a:pt x="8054" y="36985"/>
                  <a:pt x="7542" y="37940"/>
                </a:cubicBezTo>
                <a:cubicBezTo>
                  <a:pt x="7405" y="38179"/>
                  <a:pt x="7235" y="38384"/>
                  <a:pt x="7030" y="38554"/>
                </a:cubicBezTo>
                <a:cubicBezTo>
                  <a:pt x="6894" y="38657"/>
                  <a:pt x="6791" y="38793"/>
                  <a:pt x="6894" y="38998"/>
                </a:cubicBezTo>
                <a:cubicBezTo>
                  <a:pt x="6933" y="39097"/>
                  <a:pt x="6985" y="39150"/>
                  <a:pt x="7054" y="39150"/>
                </a:cubicBezTo>
                <a:cubicBezTo>
                  <a:pt x="7104" y="39150"/>
                  <a:pt x="7164" y="39123"/>
                  <a:pt x="7235" y="39066"/>
                </a:cubicBezTo>
                <a:cubicBezTo>
                  <a:pt x="7405" y="38930"/>
                  <a:pt x="7576" y="38793"/>
                  <a:pt x="7781" y="38657"/>
                </a:cubicBezTo>
                <a:lnTo>
                  <a:pt x="7781" y="38657"/>
                </a:lnTo>
                <a:cubicBezTo>
                  <a:pt x="7747" y="38793"/>
                  <a:pt x="7747" y="38930"/>
                  <a:pt x="7713" y="39066"/>
                </a:cubicBezTo>
                <a:lnTo>
                  <a:pt x="8190" y="39066"/>
                </a:lnTo>
                <a:cubicBezTo>
                  <a:pt x="8259" y="38930"/>
                  <a:pt x="8327" y="38759"/>
                  <a:pt x="8361" y="38554"/>
                </a:cubicBezTo>
                <a:cubicBezTo>
                  <a:pt x="8668" y="37428"/>
                  <a:pt x="9009" y="36302"/>
                  <a:pt x="8975" y="35074"/>
                </a:cubicBezTo>
                <a:cubicBezTo>
                  <a:pt x="9009" y="34869"/>
                  <a:pt x="9077" y="34698"/>
                  <a:pt x="9180" y="34528"/>
                </a:cubicBezTo>
                <a:cubicBezTo>
                  <a:pt x="9350" y="34221"/>
                  <a:pt x="9589" y="33982"/>
                  <a:pt x="9726" y="33640"/>
                </a:cubicBezTo>
                <a:cubicBezTo>
                  <a:pt x="10374" y="32241"/>
                  <a:pt x="10988" y="30808"/>
                  <a:pt x="11603" y="29375"/>
                </a:cubicBezTo>
                <a:cubicBezTo>
                  <a:pt x="12080" y="28181"/>
                  <a:pt x="12456" y="26884"/>
                  <a:pt x="12660" y="25587"/>
                </a:cubicBezTo>
                <a:cubicBezTo>
                  <a:pt x="12660" y="25212"/>
                  <a:pt x="12865" y="24871"/>
                  <a:pt x="13172" y="24598"/>
                </a:cubicBezTo>
                <a:lnTo>
                  <a:pt x="13172" y="24598"/>
                </a:lnTo>
                <a:cubicBezTo>
                  <a:pt x="13377" y="25553"/>
                  <a:pt x="13240" y="26509"/>
                  <a:pt x="12831" y="27362"/>
                </a:cubicBezTo>
                <a:cubicBezTo>
                  <a:pt x="12592" y="27669"/>
                  <a:pt x="12524" y="28044"/>
                  <a:pt x="12626" y="28386"/>
                </a:cubicBezTo>
                <a:cubicBezTo>
                  <a:pt x="12694" y="28590"/>
                  <a:pt x="12694" y="28795"/>
                  <a:pt x="12694" y="29000"/>
                </a:cubicBezTo>
                <a:cubicBezTo>
                  <a:pt x="12797" y="29614"/>
                  <a:pt x="12490" y="30194"/>
                  <a:pt x="11944" y="30467"/>
                </a:cubicBezTo>
                <a:cubicBezTo>
                  <a:pt x="11978" y="30331"/>
                  <a:pt x="12012" y="30228"/>
                  <a:pt x="12012" y="30126"/>
                </a:cubicBezTo>
                <a:cubicBezTo>
                  <a:pt x="12080" y="29989"/>
                  <a:pt x="12114" y="29853"/>
                  <a:pt x="12114" y="29716"/>
                </a:cubicBezTo>
                <a:cubicBezTo>
                  <a:pt x="12114" y="29614"/>
                  <a:pt x="12046" y="29512"/>
                  <a:pt x="11978" y="29443"/>
                </a:cubicBezTo>
                <a:cubicBezTo>
                  <a:pt x="11910" y="29443"/>
                  <a:pt x="11807" y="29477"/>
                  <a:pt x="11739" y="29546"/>
                </a:cubicBezTo>
                <a:cubicBezTo>
                  <a:pt x="11705" y="29648"/>
                  <a:pt x="11637" y="29785"/>
                  <a:pt x="11637" y="29887"/>
                </a:cubicBezTo>
                <a:cubicBezTo>
                  <a:pt x="11295" y="30706"/>
                  <a:pt x="11022" y="31525"/>
                  <a:pt x="10681" y="32310"/>
                </a:cubicBezTo>
                <a:cubicBezTo>
                  <a:pt x="10408" y="32890"/>
                  <a:pt x="10101" y="33436"/>
                  <a:pt x="9828" y="34016"/>
                </a:cubicBezTo>
                <a:cubicBezTo>
                  <a:pt x="9794" y="34084"/>
                  <a:pt x="9760" y="34118"/>
                  <a:pt x="9726" y="34186"/>
                </a:cubicBezTo>
                <a:cubicBezTo>
                  <a:pt x="9623" y="34323"/>
                  <a:pt x="9521" y="34459"/>
                  <a:pt x="9692" y="34664"/>
                </a:cubicBezTo>
                <a:cubicBezTo>
                  <a:pt x="9749" y="34721"/>
                  <a:pt x="9798" y="34744"/>
                  <a:pt x="9842" y="34744"/>
                </a:cubicBezTo>
                <a:cubicBezTo>
                  <a:pt x="9931" y="34744"/>
                  <a:pt x="9999" y="34653"/>
                  <a:pt x="10067" y="34562"/>
                </a:cubicBezTo>
                <a:cubicBezTo>
                  <a:pt x="10272" y="34289"/>
                  <a:pt x="10408" y="34050"/>
                  <a:pt x="10579" y="33743"/>
                </a:cubicBezTo>
                <a:cubicBezTo>
                  <a:pt x="10818" y="33265"/>
                  <a:pt x="11022" y="32787"/>
                  <a:pt x="11227" y="32276"/>
                </a:cubicBezTo>
                <a:cubicBezTo>
                  <a:pt x="11295" y="32139"/>
                  <a:pt x="11364" y="32003"/>
                  <a:pt x="11466" y="31900"/>
                </a:cubicBezTo>
                <a:lnTo>
                  <a:pt x="11466" y="31900"/>
                </a:lnTo>
                <a:cubicBezTo>
                  <a:pt x="11500" y="32139"/>
                  <a:pt x="11466" y="32378"/>
                  <a:pt x="11432" y="32583"/>
                </a:cubicBezTo>
                <a:cubicBezTo>
                  <a:pt x="11295" y="33333"/>
                  <a:pt x="11125" y="34084"/>
                  <a:pt x="10954" y="34835"/>
                </a:cubicBezTo>
                <a:cubicBezTo>
                  <a:pt x="10863" y="35108"/>
                  <a:pt x="10772" y="35229"/>
                  <a:pt x="10631" y="35229"/>
                </a:cubicBezTo>
                <a:cubicBezTo>
                  <a:pt x="10560" y="35229"/>
                  <a:pt x="10476" y="35199"/>
                  <a:pt x="10374" y="35142"/>
                </a:cubicBezTo>
                <a:cubicBezTo>
                  <a:pt x="10238" y="35074"/>
                  <a:pt x="10135" y="35040"/>
                  <a:pt x="9999" y="35005"/>
                </a:cubicBezTo>
                <a:cubicBezTo>
                  <a:pt x="9919" y="34976"/>
                  <a:pt x="9855" y="34957"/>
                  <a:pt x="9802" y="34957"/>
                </a:cubicBezTo>
                <a:cubicBezTo>
                  <a:pt x="9672" y="34957"/>
                  <a:pt x="9614" y="35066"/>
                  <a:pt x="9589" y="35381"/>
                </a:cubicBezTo>
                <a:cubicBezTo>
                  <a:pt x="9521" y="35790"/>
                  <a:pt x="9487" y="36268"/>
                  <a:pt x="9487" y="36677"/>
                </a:cubicBezTo>
                <a:cubicBezTo>
                  <a:pt x="9487" y="37155"/>
                  <a:pt x="9385" y="37633"/>
                  <a:pt x="9214" y="38076"/>
                </a:cubicBezTo>
                <a:cubicBezTo>
                  <a:pt x="9077" y="38384"/>
                  <a:pt x="8975" y="38725"/>
                  <a:pt x="8839" y="39032"/>
                </a:cubicBezTo>
                <a:cubicBezTo>
                  <a:pt x="8839" y="39066"/>
                  <a:pt x="8873" y="39066"/>
                  <a:pt x="8907" y="39100"/>
                </a:cubicBezTo>
                <a:cubicBezTo>
                  <a:pt x="8986" y="39108"/>
                  <a:pt x="9059" y="39112"/>
                  <a:pt x="9126" y="39112"/>
                </a:cubicBezTo>
                <a:cubicBezTo>
                  <a:pt x="9642" y="39112"/>
                  <a:pt x="9836" y="38865"/>
                  <a:pt x="9896" y="38111"/>
                </a:cubicBezTo>
                <a:cubicBezTo>
                  <a:pt x="9931" y="37292"/>
                  <a:pt x="10272" y="36643"/>
                  <a:pt x="10408" y="35824"/>
                </a:cubicBezTo>
                <a:lnTo>
                  <a:pt x="10920" y="36097"/>
                </a:lnTo>
                <a:cubicBezTo>
                  <a:pt x="10579" y="37087"/>
                  <a:pt x="10272" y="38076"/>
                  <a:pt x="9965" y="39066"/>
                </a:cubicBezTo>
                <a:lnTo>
                  <a:pt x="10442" y="39066"/>
                </a:lnTo>
                <a:cubicBezTo>
                  <a:pt x="10920" y="37803"/>
                  <a:pt x="11295" y="36507"/>
                  <a:pt x="11603" y="35176"/>
                </a:cubicBezTo>
                <a:cubicBezTo>
                  <a:pt x="11739" y="35312"/>
                  <a:pt x="11841" y="35449"/>
                  <a:pt x="11944" y="35449"/>
                </a:cubicBezTo>
                <a:cubicBezTo>
                  <a:pt x="12114" y="35381"/>
                  <a:pt x="12251" y="35312"/>
                  <a:pt x="12319" y="35176"/>
                </a:cubicBezTo>
                <a:cubicBezTo>
                  <a:pt x="12797" y="34630"/>
                  <a:pt x="13070" y="33948"/>
                  <a:pt x="13138" y="33231"/>
                </a:cubicBezTo>
                <a:cubicBezTo>
                  <a:pt x="13172" y="32719"/>
                  <a:pt x="13309" y="32207"/>
                  <a:pt x="13479" y="31730"/>
                </a:cubicBezTo>
                <a:cubicBezTo>
                  <a:pt x="13548" y="31627"/>
                  <a:pt x="13582" y="31491"/>
                  <a:pt x="13582" y="31388"/>
                </a:cubicBezTo>
                <a:cubicBezTo>
                  <a:pt x="13718" y="30876"/>
                  <a:pt x="13684" y="30774"/>
                  <a:pt x="13275" y="30638"/>
                </a:cubicBezTo>
                <a:cubicBezTo>
                  <a:pt x="13206" y="30126"/>
                  <a:pt x="13240" y="29614"/>
                  <a:pt x="13411" y="29136"/>
                </a:cubicBezTo>
                <a:cubicBezTo>
                  <a:pt x="13650" y="28420"/>
                  <a:pt x="13821" y="27669"/>
                  <a:pt x="14025" y="26884"/>
                </a:cubicBezTo>
                <a:cubicBezTo>
                  <a:pt x="14059" y="26679"/>
                  <a:pt x="14094" y="26475"/>
                  <a:pt x="14094" y="26270"/>
                </a:cubicBezTo>
                <a:cubicBezTo>
                  <a:pt x="14094" y="25963"/>
                  <a:pt x="14059" y="25690"/>
                  <a:pt x="13718" y="25656"/>
                </a:cubicBezTo>
                <a:lnTo>
                  <a:pt x="13718" y="23506"/>
                </a:lnTo>
                <a:cubicBezTo>
                  <a:pt x="13718" y="23369"/>
                  <a:pt x="13752" y="23199"/>
                  <a:pt x="13786" y="23028"/>
                </a:cubicBezTo>
                <a:cubicBezTo>
                  <a:pt x="13855" y="22550"/>
                  <a:pt x="13957" y="22039"/>
                  <a:pt x="14025" y="21527"/>
                </a:cubicBezTo>
                <a:cubicBezTo>
                  <a:pt x="14059" y="21356"/>
                  <a:pt x="14059" y="21186"/>
                  <a:pt x="14059" y="21015"/>
                </a:cubicBezTo>
                <a:cubicBezTo>
                  <a:pt x="14059" y="20810"/>
                  <a:pt x="13991" y="20640"/>
                  <a:pt x="13821" y="20640"/>
                </a:cubicBezTo>
                <a:cubicBezTo>
                  <a:pt x="13752" y="20640"/>
                  <a:pt x="13650" y="20810"/>
                  <a:pt x="13548" y="20878"/>
                </a:cubicBezTo>
                <a:lnTo>
                  <a:pt x="13309" y="20469"/>
                </a:lnTo>
                <a:cubicBezTo>
                  <a:pt x="13377" y="20367"/>
                  <a:pt x="13445" y="20298"/>
                  <a:pt x="13548" y="20196"/>
                </a:cubicBezTo>
                <a:cubicBezTo>
                  <a:pt x="14401" y="19650"/>
                  <a:pt x="14742" y="18763"/>
                  <a:pt x="14605" y="17568"/>
                </a:cubicBezTo>
                <a:cubicBezTo>
                  <a:pt x="14537" y="17295"/>
                  <a:pt x="14605" y="16988"/>
                  <a:pt x="14810" y="16784"/>
                </a:cubicBezTo>
                <a:cubicBezTo>
                  <a:pt x="15151" y="16408"/>
                  <a:pt x="15356" y="15931"/>
                  <a:pt x="15458" y="15453"/>
                </a:cubicBezTo>
                <a:cubicBezTo>
                  <a:pt x="15629" y="14770"/>
                  <a:pt x="15731" y="14054"/>
                  <a:pt x="15902" y="13337"/>
                </a:cubicBezTo>
                <a:cubicBezTo>
                  <a:pt x="15936" y="13167"/>
                  <a:pt x="15970" y="12996"/>
                  <a:pt x="16073" y="12825"/>
                </a:cubicBezTo>
                <a:cubicBezTo>
                  <a:pt x="16277" y="12518"/>
                  <a:pt x="16380" y="12143"/>
                  <a:pt x="16380" y="11768"/>
                </a:cubicBezTo>
                <a:lnTo>
                  <a:pt x="16380" y="11222"/>
                </a:lnTo>
                <a:cubicBezTo>
                  <a:pt x="16346" y="10539"/>
                  <a:pt x="16380" y="9823"/>
                  <a:pt x="16550" y="9140"/>
                </a:cubicBezTo>
                <a:cubicBezTo>
                  <a:pt x="16619" y="8799"/>
                  <a:pt x="16653" y="8423"/>
                  <a:pt x="16653" y="8048"/>
                </a:cubicBezTo>
                <a:cubicBezTo>
                  <a:pt x="16721" y="8253"/>
                  <a:pt x="16755" y="8389"/>
                  <a:pt x="16789" y="8492"/>
                </a:cubicBezTo>
                <a:cubicBezTo>
                  <a:pt x="16994" y="9515"/>
                  <a:pt x="17301" y="10539"/>
                  <a:pt x="17642" y="11495"/>
                </a:cubicBezTo>
                <a:cubicBezTo>
                  <a:pt x="17711" y="11768"/>
                  <a:pt x="17779" y="12041"/>
                  <a:pt x="17813" y="12314"/>
                </a:cubicBezTo>
                <a:cubicBezTo>
                  <a:pt x="17847" y="12757"/>
                  <a:pt x="18086" y="13201"/>
                  <a:pt x="17881" y="13678"/>
                </a:cubicBezTo>
                <a:cubicBezTo>
                  <a:pt x="17881" y="13781"/>
                  <a:pt x="17881" y="13849"/>
                  <a:pt x="17915" y="13951"/>
                </a:cubicBezTo>
                <a:cubicBezTo>
                  <a:pt x="18325" y="14839"/>
                  <a:pt x="18598" y="15828"/>
                  <a:pt x="18734" y="16784"/>
                </a:cubicBezTo>
                <a:cubicBezTo>
                  <a:pt x="18700" y="17057"/>
                  <a:pt x="18700" y="17295"/>
                  <a:pt x="18632" y="17534"/>
                </a:cubicBezTo>
                <a:cubicBezTo>
                  <a:pt x="18632" y="17637"/>
                  <a:pt x="18564" y="17705"/>
                  <a:pt x="18530" y="17773"/>
                </a:cubicBezTo>
                <a:lnTo>
                  <a:pt x="18530" y="17773"/>
                </a:lnTo>
                <a:cubicBezTo>
                  <a:pt x="18530" y="17762"/>
                  <a:pt x="18530" y="17751"/>
                  <a:pt x="18530" y="17739"/>
                </a:cubicBezTo>
                <a:lnTo>
                  <a:pt x="18530" y="17773"/>
                </a:lnTo>
                <a:cubicBezTo>
                  <a:pt x="18530" y="17773"/>
                  <a:pt x="18530" y="17773"/>
                  <a:pt x="18530" y="17773"/>
                </a:cubicBezTo>
                <a:lnTo>
                  <a:pt x="18530" y="17773"/>
                </a:lnTo>
                <a:cubicBezTo>
                  <a:pt x="18530" y="18032"/>
                  <a:pt x="18531" y="18262"/>
                  <a:pt x="18564" y="18524"/>
                </a:cubicBezTo>
                <a:cubicBezTo>
                  <a:pt x="18734" y="19241"/>
                  <a:pt x="18905" y="19957"/>
                  <a:pt x="19110" y="20640"/>
                </a:cubicBezTo>
                <a:cubicBezTo>
                  <a:pt x="19348" y="21731"/>
                  <a:pt x="19758" y="22755"/>
                  <a:pt x="20304" y="23711"/>
                </a:cubicBezTo>
                <a:cubicBezTo>
                  <a:pt x="20133" y="24530"/>
                  <a:pt x="20543" y="25246"/>
                  <a:pt x="20611" y="26065"/>
                </a:cubicBezTo>
                <a:cubicBezTo>
                  <a:pt x="20372" y="25895"/>
                  <a:pt x="20202" y="25622"/>
                  <a:pt x="20167" y="25349"/>
                </a:cubicBezTo>
                <a:cubicBezTo>
                  <a:pt x="19826" y="24086"/>
                  <a:pt x="19451" y="22858"/>
                  <a:pt x="19110" y="21595"/>
                </a:cubicBezTo>
                <a:cubicBezTo>
                  <a:pt x="18905" y="20844"/>
                  <a:pt x="18768" y="20059"/>
                  <a:pt x="18598" y="19309"/>
                </a:cubicBezTo>
                <a:cubicBezTo>
                  <a:pt x="18535" y="19119"/>
                  <a:pt x="18501" y="18930"/>
                  <a:pt x="18306" y="18930"/>
                </a:cubicBezTo>
                <a:cubicBezTo>
                  <a:pt x="18291" y="18930"/>
                  <a:pt x="18274" y="18931"/>
                  <a:pt x="18257" y="18933"/>
                </a:cubicBezTo>
                <a:cubicBezTo>
                  <a:pt x="18120" y="18968"/>
                  <a:pt x="18086" y="19104"/>
                  <a:pt x="18154" y="19445"/>
                </a:cubicBezTo>
                <a:cubicBezTo>
                  <a:pt x="18188" y="19718"/>
                  <a:pt x="18257" y="19957"/>
                  <a:pt x="18325" y="20230"/>
                </a:cubicBezTo>
                <a:cubicBezTo>
                  <a:pt x="18325" y="20332"/>
                  <a:pt x="18359" y="20435"/>
                  <a:pt x="18359" y="20537"/>
                </a:cubicBezTo>
                <a:cubicBezTo>
                  <a:pt x="18291" y="20947"/>
                  <a:pt x="18325" y="21356"/>
                  <a:pt x="18461" y="21731"/>
                </a:cubicBezTo>
                <a:cubicBezTo>
                  <a:pt x="18632" y="22380"/>
                  <a:pt x="18803" y="22960"/>
                  <a:pt x="18973" y="23677"/>
                </a:cubicBezTo>
                <a:cubicBezTo>
                  <a:pt x="19144" y="24393"/>
                  <a:pt x="19246" y="25110"/>
                  <a:pt x="19383" y="25826"/>
                </a:cubicBezTo>
                <a:cubicBezTo>
                  <a:pt x="19212" y="25656"/>
                  <a:pt x="19076" y="25451"/>
                  <a:pt x="19007" y="25212"/>
                </a:cubicBezTo>
                <a:cubicBezTo>
                  <a:pt x="18837" y="24598"/>
                  <a:pt x="18666" y="23950"/>
                  <a:pt x="18564" y="23335"/>
                </a:cubicBezTo>
                <a:cubicBezTo>
                  <a:pt x="18530" y="22994"/>
                  <a:pt x="18427" y="22721"/>
                  <a:pt x="18086" y="22687"/>
                </a:cubicBezTo>
                <a:cubicBezTo>
                  <a:pt x="18086" y="21800"/>
                  <a:pt x="18052" y="20913"/>
                  <a:pt x="18018" y="20059"/>
                </a:cubicBezTo>
                <a:cubicBezTo>
                  <a:pt x="18018" y="19957"/>
                  <a:pt x="17984" y="19821"/>
                  <a:pt x="17949" y="19718"/>
                </a:cubicBezTo>
                <a:cubicBezTo>
                  <a:pt x="17813" y="19548"/>
                  <a:pt x="17779" y="19343"/>
                  <a:pt x="17813" y="19138"/>
                </a:cubicBezTo>
                <a:cubicBezTo>
                  <a:pt x="17813" y="18558"/>
                  <a:pt x="17847" y="17944"/>
                  <a:pt x="17881" y="17330"/>
                </a:cubicBezTo>
                <a:cubicBezTo>
                  <a:pt x="17741" y="17266"/>
                  <a:pt x="17648" y="17226"/>
                  <a:pt x="17584" y="17226"/>
                </a:cubicBezTo>
                <a:cubicBezTo>
                  <a:pt x="17476" y="17226"/>
                  <a:pt x="17446" y="17338"/>
                  <a:pt x="17403" y="17637"/>
                </a:cubicBezTo>
                <a:cubicBezTo>
                  <a:pt x="17369" y="18149"/>
                  <a:pt x="17369" y="18660"/>
                  <a:pt x="17335" y="19172"/>
                </a:cubicBezTo>
                <a:cubicBezTo>
                  <a:pt x="17335" y="19377"/>
                  <a:pt x="17301" y="19582"/>
                  <a:pt x="17233" y="19752"/>
                </a:cubicBezTo>
                <a:lnTo>
                  <a:pt x="17199" y="17773"/>
                </a:lnTo>
                <a:lnTo>
                  <a:pt x="17199" y="16545"/>
                </a:lnTo>
                <a:cubicBezTo>
                  <a:pt x="17199" y="16272"/>
                  <a:pt x="17267" y="15931"/>
                  <a:pt x="16960" y="15828"/>
                </a:cubicBezTo>
                <a:cubicBezTo>
                  <a:pt x="16994" y="15555"/>
                  <a:pt x="17028" y="15385"/>
                  <a:pt x="17062" y="15146"/>
                </a:cubicBezTo>
                <a:cubicBezTo>
                  <a:pt x="17096" y="14873"/>
                  <a:pt x="17165" y="14668"/>
                  <a:pt x="16960" y="14463"/>
                </a:cubicBezTo>
                <a:cubicBezTo>
                  <a:pt x="16892" y="14361"/>
                  <a:pt x="16892" y="14259"/>
                  <a:pt x="16892" y="14122"/>
                </a:cubicBezTo>
                <a:cubicBezTo>
                  <a:pt x="16926" y="13030"/>
                  <a:pt x="16960" y="11938"/>
                  <a:pt x="16994" y="10846"/>
                </a:cubicBezTo>
                <a:cubicBezTo>
                  <a:pt x="17028" y="10710"/>
                  <a:pt x="16994" y="10539"/>
                  <a:pt x="16994" y="10403"/>
                </a:cubicBezTo>
                <a:cubicBezTo>
                  <a:pt x="16960" y="10334"/>
                  <a:pt x="16858" y="10232"/>
                  <a:pt x="16823" y="10232"/>
                </a:cubicBezTo>
                <a:cubicBezTo>
                  <a:pt x="16721" y="10232"/>
                  <a:pt x="16653" y="10300"/>
                  <a:pt x="16619" y="10403"/>
                </a:cubicBezTo>
                <a:cubicBezTo>
                  <a:pt x="16550" y="10573"/>
                  <a:pt x="16550" y="10744"/>
                  <a:pt x="16550" y="10914"/>
                </a:cubicBezTo>
                <a:cubicBezTo>
                  <a:pt x="16516" y="12484"/>
                  <a:pt x="16380" y="14020"/>
                  <a:pt x="16141" y="15555"/>
                </a:cubicBezTo>
                <a:cubicBezTo>
                  <a:pt x="16073" y="15931"/>
                  <a:pt x="15970" y="16272"/>
                  <a:pt x="15868" y="16613"/>
                </a:cubicBezTo>
                <a:cubicBezTo>
                  <a:pt x="15766" y="16988"/>
                  <a:pt x="15595" y="17295"/>
                  <a:pt x="15424" y="17671"/>
                </a:cubicBezTo>
                <a:cubicBezTo>
                  <a:pt x="15390" y="17534"/>
                  <a:pt x="15288" y="17398"/>
                  <a:pt x="15220" y="17261"/>
                </a:cubicBezTo>
                <a:cubicBezTo>
                  <a:pt x="15164" y="17206"/>
                  <a:pt x="15085" y="17150"/>
                  <a:pt x="15040" y="17150"/>
                </a:cubicBezTo>
                <a:cubicBezTo>
                  <a:pt x="15030" y="17150"/>
                  <a:pt x="15021" y="17153"/>
                  <a:pt x="15015" y="17159"/>
                </a:cubicBezTo>
                <a:cubicBezTo>
                  <a:pt x="14912" y="17227"/>
                  <a:pt x="14878" y="17330"/>
                  <a:pt x="14844" y="17432"/>
                </a:cubicBezTo>
                <a:cubicBezTo>
                  <a:pt x="14844" y="17534"/>
                  <a:pt x="14844" y="17637"/>
                  <a:pt x="14844" y="17739"/>
                </a:cubicBezTo>
                <a:cubicBezTo>
                  <a:pt x="14947" y="18968"/>
                  <a:pt x="14878" y="20230"/>
                  <a:pt x="14605" y="21459"/>
                </a:cubicBezTo>
                <a:cubicBezTo>
                  <a:pt x="14537" y="21936"/>
                  <a:pt x="14332" y="22414"/>
                  <a:pt x="14025" y="22789"/>
                </a:cubicBezTo>
                <a:cubicBezTo>
                  <a:pt x="13923" y="22926"/>
                  <a:pt x="13752" y="23062"/>
                  <a:pt x="13855" y="23335"/>
                </a:cubicBezTo>
                <a:cubicBezTo>
                  <a:pt x="13905" y="23436"/>
                  <a:pt x="13960" y="23471"/>
                  <a:pt x="14021" y="23471"/>
                </a:cubicBezTo>
                <a:cubicBezTo>
                  <a:pt x="14126" y="23471"/>
                  <a:pt x="14250" y="23366"/>
                  <a:pt x="14401" y="23301"/>
                </a:cubicBezTo>
                <a:lnTo>
                  <a:pt x="14401" y="23301"/>
                </a:lnTo>
                <a:cubicBezTo>
                  <a:pt x="14298" y="23608"/>
                  <a:pt x="14196" y="23847"/>
                  <a:pt x="14094" y="24052"/>
                </a:cubicBezTo>
                <a:cubicBezTo>
                  <a:pt x="14059" y="24188"/>
                  <a:pt x="13991" y="24291"/>
                  <a:pt x="13991" y="24393"/>
                </a:cubicBezTo>
                <a:cubicBezTo>
                  <a:pt x="13957" y="24495"/>
                  <a:pt x="13991" y="24700"/>
                  <a:pt x="14025" y="24734"/>
                </a:cubicBezTo>
                <a:cubicBezTo>
                  <a:pt x="14076" y="24751"/>
                  <a:pt x="14128" y="24760"/>
                  <a:pt x="14179" y="24760"/>
                </a:cubicBezTo>
                <a:cubicBezTo>
                  <a:pt x="14230" y="24760"/>
                  <a:pt x="14281" y="24751"/>
                  <a:pt x="14332" y="24734"/>
                </a:cubicBezTo>
                <a:cubicBezTo>
                  <a:pt x="14401" y="24666"/>
                  <a:pt x="14469" y="24564"/>
                  <a:pt x="14571" y="24393"/>
                </a:cubicBezTo>
                <a:cubicBezTo>
                  <a:pt x="14571" y="24530"/>
                  <a:pt x="14605" y="24666"/>
                  <a:pt x="14605" y="24803"/>
                </a:cubicBezTo>
                <a:cubicBezTo>
                  <a:pt x="14571" y="25826"/>
                  <a:pt x="14537" y="26884"/>
                  <a:pt x="14537" y="27908"/>
                </a:cubicBezTo>
                <a:cubicBezTo>
                  <a:pt x="14571" y="28386"/>
                  <a:pt x="14332" y="28829"/>
                  <a:pt x="13923" y="29068"/>
                </a:cubicBezTo>
                <a:cubicBezTo>
                  <a:pt x="13855" y="29102"/>
                  <a:pt x="13786" y="29136"/>
                  <a:pt x="13752" y="29204"/>
                </a:cubicBezTo>
                <a:cubicBezTo>
                  <a:pt x="13684" y="29273"/>
                  <a:pt x="13650" y="29375"/>
                  <a:pt x="13684" y="29477"/>
                </a:cubicBezTo>
                <a:cubicBezTo>
                  <a:pt x="13718" y="29580"/>
                  <a:pt x="13752" y="29648"/>
                  <a:pt x="13855" y="29648"/>
                </a:cubicBezTo>
                <a:cubicBezTo>
                  <a:pt x="13906" y="29665"/>
                  <a:pt x="13966" y="29674"/>
                  <a:pt x="14025" y="29674"/>
                </a:cubicBezTo>
                <a:cubicBezTo>
                  <a:pt x="14085" y="29674"/>
                  <a:pt x="14145" y="29665"/>
                  <a:pt x="14196" y="29648"/>
                </a:cubicBezTo>
                <a:lnTo>
                  <a:pt x="14196" y="29648"/>
                </a:lnTo>
                <a:cubicBezTo>
                  <a:pt x="14094" y="29989"/>
                  <a:pt x="13957" y="30262"/>
                  <a:pt x="13889" y="30535"/>
                </a:cubicBezTo>
                <a:cubicBezTo>
                  <a:pt x="13821" y="30672"/>
                  <a:pt x="13821" y="30842"/>
                  <a:pt x="13855" y="30979"/>
                </a:cubicBezTo>
                <a:cubicBezTo>
                  <a:pt x="13898" y="31065"/>
                  <a:pt x="13947" y="31097"/>
                  <a:pt x="14000" y="31097"/>
                </a:cubicBezTo>
                <a:cubicBezTo>
                  <a:pt x="14072" y="31097"/>
                  <a:pt x="14151" y="31038"/>
                  <a:pt x="14230" y="30979"/>
                </a:cubicBezTo>
                <a:cubicBezTo>
                  <a:pt x="14230" y="30945"/>
                  <a:pt x="14264" y="30945"/>
                  <a:pt x="14332" y="30945"/>
                </a:cubicBezTo>
                <a:cubicBezTo>
                  <a:pt x="14401" y="31354"/>
                  <a:pt x="14332" y="31798"/>
                  <a:pt x="14162" y="32173"/>
                </a:cubicBezTo>
                <a:cubicBezTo>
                  <a:pt x="13479" y="33333"/>
                  <a:pt x="12865" y="34528"/>
                  <a:pt x="12217" y="35688"/>
                </a:cubicBezTo>
                <a:cubicBezTo>
                  <a:pt x="12122" y="35846"/>
                  <a:pt x="12057" y="36033"/>
                  <a:pt x="11858" y="36033"/>
                </a:cubicBezTo>
                <a:cubicBezTo>
                  <a:pt x="11842" y="36033"/>
                  <a:pt x="11825" y="36032"/>
                  <a:pt x="11807" y="36029"/>
                </a:cubicBezTo>
                <a:cubicBezTo>
                  <a:pt x="11773" y="36029"/>
                  <a:pt x="11705" y="36063"/>
                  <a:pt x="11671" y="36097"/>
                </a:cubicBezTo>
                <a:cubicBezTo>
                  <a:pt x="11637" y="36473"/>
                  <a:pt x="11398" y="36677"/>
                  <a:pt x="11261" y="36985"/>
                </a:cubicBezTo>
                <a:cubicBezTo>
                  <a:pt x="11227" y="37053"/>
                  <a:pt x="11330" y="37258"/>
                  <a:pt x="11432" y="37428"/>
                </a:cubicBezTo>
                <a:cubicBezTo>
                  <a:pt x="11295" y="37974"/>
                  <a:pt x="11159" y="38520"/>
                  <a:pt x="11022" y="39134"/>
                </a:cubicBezTo>
                <a:lnTo>
                  <a:pt x="11500" y="39134"/>
                </a:lnTo>
                <a:cubicBezTo>
                  <a:pt x="11637" y="38520"/>
                  <a:pt x="11807" y="37940"/>
                  <a:pt x="11910" y="37326"/>
                </a:cubicBezTo>
                <a:cubicBezTo>
                  <a:pt x="11978" y="36950"/>
                  <a:pt x="12183" y="36575"/>
                  <a:pt x="12490" y="36302"/>
                </a:cubicBezTo>
                <a:lnTo>
                  <a:pt x="12558" y="36336"/>
                </a:lnTo>
                <a:cubicBezTo>
                  <a:pt x="12422" y="37223"/>
                  <a:pt x="12251" y="38145"/>
                  <a:pt x="12114" y="39100"/>
                </a:cubicBezTo>
                <a:lnTo>
                  <a:pt x="12831" y="39100"/>
                </a:lnTo>
                <a:cubicBezTo>
                  <a:pt x="12967" y="38520"/>
                  <a:pt x="13002" y="37906"/>
                  <a:pt x="13002" y="37292"/>
                </a:cubicBezTo>
                <a:lnTo>
                  <a:pt x="13002" y="36507"/>
                </a:lnTo>
                <a:cubicBezTo>
                  <a:pt x="13036" y="36302"/>
                  <a:pt x="13036" y="36063"/>
                  <a:pt x="13036" y="35824"/>
                </a:cubicBezTo>
                <a:cubicBezTo>
                  <a:pt x="13002" y="35483"/>
                  <a:pt x="13104" y="35108"/>
                  <a:pt x="13309" y="34835"/>
                </a:cubicBezTo>
                <a:cubicBezTo>
                  <a:pt x="13582" y="34323"/>
                  <a:pt x="13821" y="33845"/>
                  <a:pt x="14162" y="33333"/>
                </a:cubicBezTo>
                <a:cubicBezTo>
                  <a:pt x="14162" y="33470"/>
                  <a:pt x="14162" y="33572"/>
                  <a:pt x="14162" y="33675"/>
                </a:cubicBezTo>
                <a:cubicBezTo>
                  <a:pt x="14094" y="34391"/>
                  <a:pt x="13889" y="35074"/>
                  <a:pt x="13616" y="35722"/>
                </a:cubicBezTo>
                <a:cubicBezTo>
                  <a:pt x="13548" y="35790"/>
                  <a:pt x="13513" y="35858"/>
                  <a:pt x="13479" y="35927"/>
                </a:cubicBezTo>
                <a:cubicBezTo>
                  <a:pt x="13411" y="36097"/>
                  <a:pt x="13343" y="36302"/>
                  <a:pt x="13513" y="36439"/>
                </a:cubicBezTo>
                <a:cubicBezTo>
                  <a:pt x="13566" y="36480"/>
                  <a:pt x="13611" y="36500"/>
                  <a:pt x="13653" y="36500"/>
                </a:cubicBezTo>
                <a:cubicBezTo>
                  <a:pt x="13747" y="36500"/>
                  <a:pt x="13818" y="36400"/>
                  <a:pt x="13889" y="36234"/>
                </a:cubicBezTo>
                <a:cubicBezTo>
                  <a:pt x="14025" y="36029"/>
                  <a:pt x="14128" y="35790"/>
                  <a:pt x="14264" y="35517"/>
                </a:cubicBezTo>
                <a:lnTo>
                  <a:pt x="14264" y="35517"/>
                </a:lnTo>
                <a:cubicBezTo>
                  <a:pt x="14367" y="36131"/>
                  <a:pt x="14025" y="37872"/>
                  <a:pt x="13548" y="39134"/>
                </a:cubicBezTo>
                <a:lnTo>
                  <a:pt x="14469" y="39134"/>
                </a:lnTo>
                <a:lnTo>
                  <a:pt x="14878" y="38042"/>
                </a:lnTo>
                <a:cubicBezTo>
                  <a:pt x="14981" y="37701"/>
                  <a:pt x="15117" y="37360"/>
                  <a:pt x="15288" y="37053"/>
                </a:cubicBezTo>
                <a:cubicBezTo>
                  <a:pt x="15356" y="37735"/>
                  <a:pt x="15424" y="38384"/>
                  <a:pt x="15493" y="39100"/>
                </a:cubicBezTo>
                <a:lnTo>
                  <a:pt x="15970" y="39100"/>
                </a:lnTo>
                <a:cubicBezTo>
                  <a:pt x="15902" y="38349"/>
                  <a:pt x="15834" y="37599"/>
                  <a:pt x="15731" y="36814"/>
                </a:cubicBezTo>
                <a:cubicBezTo>
                  <a:pt x="16073" y="36780"/>
                  <a:pt x="16141" y="36473"/>
                  <a:pt x="16175" y="36166"/>
                </a:cubicBezTo>
                <a:cubicBezTo>
                  <a:pt x="16243" y="35381"/>
                  <a:pt x="16312" y="34630"/>
                  <a:pt x="16380" y="33845"/>
                </a:cubicBezTo>
                <a:cubicBezTo>
                  <a:pt x="16448" y="33299"/>
                  <a:pt x="16448" y="32753"/>
                  <a:pt x="16482" y="32207"/>
                </a:cubicBezTo>
                <a:cubicBezTo>
                  <a:pt x="16550" y="31968"/>
                  <a:pt x="16448" y="31695"/>
                  <a:pt x="16277" y="31525"/>
                </a:cubicBezTo>
                <a:cubicBezTo>
                  <a:pt x="16380" y="31081"/>
                  <a:pt x="16482" y="30706"/>
                  <a:pt x="16585" y="30228"/>
                </a:cubicBezTo>
                <a:cubicBezTo>
                  <a:pt x="16789" y="30706"/>
                  <a:pt x="16994" y="31081"/>
                  <a:pt x="17199" y="31525"/>
                </a:cubicBezTo>
                <a:cubicBezTo>
                  <a:pt x="17199" y="31593"/>
                  <a:pt x="17233" y="31695"/>
                  <a:pt x="17233" y="31764"/>
                </a:cubicBezTo>
                <a:cubicBezTo>
                  <a:pt x="17267" y="33265"/>
                  <a:pt x="17472" y="34767"/>
                  <a:pt x="17847" y="36234"/>
                </a:cubicBezTo>
                <a:cubicBezTo>
                  <a:pt x="17949" y="36643"/>
                  <a:pt x="18120" y="36985"/>
                  <a:pt x="18359" y="37326"/>
                </a:cubicBezTo>
                <a:cubicBezTo>
                  <a:pt x="18461" y="37496"/>
                  <a:pt x="18666" y="37565"/>
                  <a:pt x="18905" y="37769"/>
                </a:cubicBezTo>
                <a:cubicBezTo>
                  <a:pt x="18973" y="38111"/>
                  <a:pt x="19076" y="38588"/>
                  <a:pt x="19212" y="39100"/>
                </a:cubicBezTo>
                <a:lnTo>
                  <a:pt x="19690" y="39100"/>
                </a:lnTo>
                <a:cubicBezTo>
                  <a:pt x="19485" y="37940"/>
                  <a:pt x="19110" y="36848"/>
                  <a:pt x="19110" y="35620"/>
                </a:cubicBezTo>
                <a:lnTo>
                  <a:pt x="19280" y="35620"/>
                </a:lnTo>
                <a:cubicBezTo>
                  <a:pt x="19485" y="35551"/>
                  <a:pt x="19519" y="35381"/>
                  <a:pt x="19451" y="35176"/>
                </a:cubicBezTo>
                <a:cubicBezTo>
                  <a:pt x="19417" y="35074"/>
                  <a:pt x="19348" y="35005"/>
                  <a:pt x="19280" y="34937"/>
                </a:cubicBezTo>
                <a:cubicBezTo>
                  <a:pt x="18973" y="34391"/>
                  <a:pt x="18768" y="33811"/>
                  <a:pt x="18700" y="33163"/>
                </a:cubicBezTo>
                <a:lnTo>
                  <a:pt x="18905" y="32958"/>
                </a:lnTo>
                <a:cubicBezTo>
                  <a:pt x="18939" y="32958"/>
                  <a:pt x="18973" y="32958"/>
                  <a:pt x="18973" y="32992"/>
                </a:cubicBezTo>
                <a:cubicBezTo>
                  <a:pt x="19246" y="33402"/>
                  <a:pt x="19417" y="33845"/>
                  <a:pt x="19451" y="34289"/>
                </a:cubicBezTo>
                <a:cubicBezTo>
                  <a:pt x="19519" y="34664"/>
                  <a:pt x="19621" y="35040"/>
                  <a:pt x="19758" y="35415"/>
                </a:cubicBezTo>
                <a:cubicBezTo>
                  <a:pt x="20099" y="36404"/>
                  <a:pt x="20440" y="37394"/>
                  <a:pt x="20782" y="38384"/>
                </a:cubicBezTo>
                <a:cubicBezTo>
                  <a:pt x="20884" y="38622"/>
                  <a:pt x="20986" y="38861"/>
                  <a:pt x="21089" y="39100"/>
                </a:cubicBezTo>
                <a:lnTo>
                  <a:pt x="21942" y="39100"/>
                </a:lnTo>
                <a:cubicBezTo>
                  <a:pt x="21532" y="37974"/>
                  <a:pt x="21259" y="36814"/>
                  <a:pt x="21191" y="35620"/>
                </a:cubicBezTo>
                <a:lnTo>
                  <a:pt x="21191" y="35620"/>
                </a:lnTo>
                <a:cubicBezTo>
                  <a:pt x="21430" y="35927"/>
                  <a:pt x="21601" y="36302"/>
                  <a:pt x="21669" y="36677"/>
                </a:cubicBezTo>
                <a:cubicBezTo>
                  <a:pt x="21839" y="37360"/>
                  <a:pt x="22078" y="38042"/>
                  <a:pt x="22385" y="38691"/>
                </a:cubicBezTo>
                <a:cubicBezTo>
                  <a:pt x="22536" y="38967"/>
                  <a:pt x="22687" y="39132"/>
                  <a:pt x="22906" y="39132"/>
                </a:cubicBezTo>
                <a:cubicBezTo>
                  <a:pt x="22984" y="39132"/>
                  <a:pt x="23071" y="39111"/>
                  <a:pt x="23170" y="39066"/>
                </a:cubicBezTo>
                <a:lnTo>
                  <a:pt x="23000" y="38691"/>
                </a:lnTo>
                <a:cubicBezTo>
                  <a:pt x="23068" y="38554"/>
                  <a:pt x="23136" y="38418"/>
                  <a:pt x="23170" y="38247"/>
                </a:cubicBezTo>
                <a:cubicBezTo>
                  <a:pt x="23136" y="38145"/>
                  <a:pt x="23000" y="38042"/>
                  <a:pt x="22897" y="37940"/>
                </a:cubicBezTo>
                <a:lnTo>
                  <a:pt x="22556" y="37462"/>
                </a:lnTo>
                <a:cubicBezTo>
                  <a:pt x="22727" y="37462"/>
                  <a:pt x="22863" y="37428"/>
                  <a:pt x="23034" y="37394"/>
                </a:cubicBezTo>
                <a:cubicBezTo>
                  <a:pt x="23170" y="37394"/>
                  <a:pt x="23273" y="37223"/>
                  <a:pt x="23239" y="37087"/>
                </a:cubicBezTo>
                <a:cubicBezTo>
                  <a:pt x="23204" y="36985"/>
                  <a:pt x="23136" y="36882"/>
                  <a:pt x="23034" y="36814"/>
                </a:cubicBezTo>
                <a:cubicBezTo>
                  <a:pt x="22522" y="36643"/>
                  <a:pt x="22454" y="36575"/>
                  <a:pt x="22283" y="35824"/>
                </a:cubicBezTo>
                <a:lnTo>
                  <a:pt x="23034" y="35824"/>
                </a:lnTo>
                <a:cubicBezTo>
                  <a:pt x="23204" y="36404"/>
                  <a:pt x="23409" y="37019"/>
                  <a:pt x="23580" y="37633"/>
                </a:cubicBezTo>
                <a:cubicBezTo>
                  <a:pt x="23614" y="37701"/>
                  <a:pt x="23580" y="37803"/>
                  <a:pt x="23580" y="37872"/>
                </a:cubicBezTo>
                <a:cubicBezTo>
                  <a:pt x="23580" y="38042"/>
                  <a:pt x="23648" y="38179"/>
                  <a:pt x="23682" y="38315"/>
                </a:cubicBezTo>
                <a:cubicBezTo>
                  <a:pt x="23819" y="38554"/>
                  <a:pt x="23989" y="38793"/>
                  <a:pt x="24160" y="39134"/>
                </a:cubicBezTo>
                <a:lnTo>
                  <a:pt x="25354" y="39134"/>
                </a:lnTo>
                <a:lnTo>
                  <a:pt x="25115" y="38827"/>
                </a:lnTo>
                <a:lnTo>
                  <a:pt x="26344" y="38213"/>
                </a:lnTo>
                <a:cubicBezTo>
                  <a:pt x="26370" y="38202"/>
                  <a:pt x="26395" y="38197"/>
                  <a:pt x="26417" y="38197"/>
                </a:cubicBezTo>
                <a:cubicBezTo>
                  <a:pt x="26537" y="38197"/>
                  <a:pt x="26599" y="38337"/>
                  <a:pt x="26685" y="38452"/>
                </a:cubicBezTo>
                <a:lnTo>
                  <a:pt x="26275" y="39134"/>
                </a:lnTo>
                <a:cubicBezTo>
                  <a:pt x="26457" y="39145"/>
                  <a:pt x="26638" y="39162"/>
                  <a:pt x="26819" y="39162"/>
                </a:cubicBezTo>
                <a:cubicBezTo>
                  <a:pt x="27215" y="39162"/>
                  <a:pt x="27606" y="39079"/>
                  <a:pt x="27982" y="38657"/>
                </a:cubicBezTo>
                <a:lnTo>
                  <a:pt x="27982" y="38657"/>
                </a:lnTo>
                <a:cubicBezTo>
                  <a:pt x="27947" y="38861"/>
                  <a:pt x="27947" y="38998"/>
                  <a:pt x="27947" y="39134"/>
                </a:cubicBezTo>
                <a:lnTo>
                  <a:pt x="28357" y="39134"/>
                </a:lnTo>
                <a:cubicBezTo>
                  <a:pt x="28493" y="38895"/>
                  <a:pt x="28528" y="38588"/>
                  <a:pt x="28493" y="38315"/>
                </a:cubicBezTo>
                <a:lnTo>
                  <a:pt x="29347" y="37428"/>
                </a:lnTo>
                <a:cubicBezTo>
                  <a:pt x="29455" y="37520"/>
                  <a:pt x="29553" y="37557"/>
                  <a:pt x="29646" y="37557"/>
                </a:cubicBezTo>
                <a:cubicBezTo>
                  <a:pt x="29930" y="37557"/>
                  <a:pt x="30155" y="37207"/>
                  <a:pt x="30438" y="37053"/>
                </a:cubicBezTo>
                <a:lnTo>
                  <a:pt x="30438" y="37053"/>
                </a:lnTo>
                <a:cubicBezTo>
                  <a:pt x="30097" y="37940"/>
                  <a:pt x="29449" y="38384"/>
                  <a:pt x="28869" y="39066"/>
                </a:cubicBezTo>
                <a:cubicBezTo>
                  <a:pt x="28971" y="39100"/>
                  <a:pt x="29074" y="39134"/>
                  <a:pt x="29176" y="39134"/>
                </a:cubicBezTo>
                <a:lnTo>
                  <a:pt x="30302" y="39134"/>
                </a:lnTo>
                <a:cubicBezTo>
                  <a:pt x="30328" y="39139"/>
                  <a:pt x="30353" y="39141"/>
                  <a:pt x="30378" y="39141"/>
                </a:cubicBezTo>
                <a:cubicBezTo>
                  <a:pt x="30548" y="39141"/>
                  <a:pt x="30686" y="39040"/>
                  <a:pt x="30746" y="38861"/>
                </a:cubicBezTo>
                <a:cubicBezTo>
                  <a:pt x="30916" y="38520"/>
                  <a:pt x="31087" y="38145"/>
                  <a:pt x="31223" y="37769"/>
                </a:cubicBezTo>
                <a:cubicBezTo>
                  <a:pt x="31292" y="37667"/>
                  <a:pt x="31292" y="37530"/>
                  <a:pt x="31292" y="37428"/>
                </a:cubicBezTo>
                <a:cubicBezTo>
                  <a:pt x="31189" y="36985"/>
                  <a:pt x="31394" y="36541"/>
                  <a:pt x="31769" y="36336"/>
                </a:cubicBezTo>
                <a:cubicBezTo>
                  <a:pt x="32042" y="36166"/>
                  <a:pt x="32247" y="35927"/>
                  <a:pt x="32418" y="35620"/>
                </a:cubicBezTo>
                <a:cubicBezTo>
                  <a:pt x="32964" y="34562"/>
                  <a:pt x="33373" y="33402"/>
                  <a:pt x="33544" y="32173"/>
                </a:cubicBezTo>
                <a:cubicBezTo>
                  <a:pt x="33544" y="32105"/>
                  <a:pt x="33544" y="32003"/>
                  <a:pt x="33544" y="31900"/>
                </a:cubicBezTo>
                <a:cubicBezTo>
                  <a:pt x="33518" y="31697"/>
                  <a:pt x="33455" y="31588"/>
                  <a:pt x="33326" y="31588"/>
                </a:cubicBezTo>
                <a:cubicBezTo>
                  <a:pt x="33290" y="31588"/>
                  <a:pt x="33249" y="31597"/>
                  <a:pt x="33202" y="31614"/>
                </a:cubicBezTo>
                <a:lnTo>
                  <a:pt x="33202" y="31614"/>
                </a:lnTo>
                <a:cubicBezTo>
                  <a:pt x="33214" y="31589"/>
                  <a:pt x="33225" y="31570"/>
                  <a:pt x="33237" y="31559"/>
                </a:cubicBezTo>
                <a:cubicBezTo>
                  <a:pt x="33680" y="31184"/>
                  <a:pt x="34021" y="30740"/>
                  <a:pt x="34260" y="30228"/>
                </a:cubicBezTo>
                <a:cubicBezTo>
                  <a:pt x="34431" y="29887"/>
                  <a:pt x="34431" y="29887"/>
                  <a:pt x="34772" y="29785"/>
                </a:cubicBezTo>
                <a:lnTo>
                  <a:pt x="34772" y="29785"/>
                </a:lnTo>
                <a:cubicBezTo>
                  <a:pt x="34772" y="30228"/>
                  <a:pt x="34499" y="30774"/>
                  <a:pt x="34226" y="30842"/>
                </a:cubicBezTo>
                <a:cubicBezTo>
                  <a:pt x="33953" y="30911"/>
                  <a:pt x="33953" y="31115"/>
                  <a:pt x="33919" y="31388"/>
                </a:cubicBezTo>
                <a:cubicBezTo>
                  <a:pt x="33817" y="32787"/>
                  <a:pt x="33475" y="34152"/>
                  <a:pt x="32929" y="35415"/>
                </a:cubicBezTo>
                <a:cubicBezTo>
                  <a:pt x="32691" y="36029"/>
                  <a:pt x="32349" y="36575"/>
                  <a:pt x="31872" y="37053"/>
                </a:cubicBezTo>
                <a:lnTo>
                  <a:pt x="31838" y="37087"/>
                </a:lnTo>
                <a:cubicBezTo>
                  <a:pt x="31599" y="37326"/>
                  <a:pt x="31565" y="37496"/>
                  <a:pt x="31667" y="37633"/>
                </a:cubicBezTo>
                <a:cubicBezTo>
                  <a:pt x="31725" y="37714"/>
                  <a:pt x="31783" y="37744"/>
                  <a:pt x="31840" y="37744"/>
                </a:cubicBezTo>
                <a:cubicBezTo>
                  <a:pt x="31950" y="37744"/>
                  <a:pt x="32055" y="37632"/>
                  <a:pt x="32145" y="37565"/>
                </a:cubicBezTo>
                <a:cubicBezTo>
                  <a:pt x="32213" y="37496"/>
                  <a:pt x="32315" y="37462"/>
                  <a:pt x="32452" y="37360"/>
                </a:cubicBezTo>
                <a:lnTo>
                  <a:pt x="32452" y="37360"/>
                </a:lnTo>
                <a:cubicBezTo>
                  <a:pt x="32349" y="38008"/>
                  <a:pt x="32213" y="38622"/>
                  <a:pt x="31974" y="39203"/>
                </a:cubicBezTo>
                <a:cubicBezTo>
                  <a:pt x="32076" y="39237"/>
                  <a:pt x="32179" y="39237"/>
                  <a:pt x="32281" y="39237"/>
                </a:cubicBezTo>
                <a:cubicBezTo>
                  <a:pt x="32395" y="39237"/>
                  <a:pt x="32493" y="39176"/>
                  <a:pt x="32607" y="39176"/>
                </a:cubicBezTo>
                <a:cubicBezTo>
                  <a:pt x="32664" y="39176"/>
                  <a:pt x="32725" y="39191"/>
                  <a:pt x="32793" y="39237"/>
                </a:cubicBezTo>
                <a:cubicBezTo>
                  <a:pt x="32800" y="39240"/>
                  <a:pt x="32809" y="39242"/>
                  <a:pt x="32819" y="39242"/>
                </a:cubicBezTo>
                <a:cubicBezTo>
                  <a:pt x="32903" y="39242"/>
                  <a:pt x="33073" y="39120"/>
                  <a:pt x="33134" y="38998"/>
                </a:cubicBezTo>
                <a:cubicBezTo>
                  <a:pt x="33339" y="38554"/>
                  <a:pt x="33578" y="38076"/>
                  <a:pt x="33783" y="37599"/>
                </a:cubicBezTo>
                <a:cubicBezTo>
                  <a:pt x="33851" y="37360"/>
                  <a:pt x="33953" y="37121"/>
                  <a:pt x="34021" y="36848"/>
                </a:cubicBezTo>
                <a:cubicBezTo>
                  <a:pt x="34124" y="36507"/>
                  <a:pt x="34124" y="36507"/>
                  <a:pt x="33919" y="36131"/>
                </a:cubicBezTo>
                <a:cubicBezTo>
                  <a:pt x="34090" y="35790"/>
                  <a:pt x="34158" y="35381"/>
                  <a:pt x="34465" y="35176"/>
                </a:cubicBezTo>
                <a:cubicBezTo>
                  <a:pt x="34567" y="35108"/>
                  <a:pt x="34636" y="34937"/>
                  <a:pt x="34670" y="34767"/>
                </a:cubicBezTo>
                <a:cubicBezTo>
                  <a:pt x="34806" y="34152"/>
                  <a:pt x="34943" y="33538"/>
                  <a:pt x="35079" y="32890"/>
                </a:cubicBezTo>
                <a:cubicBezTo>
                  <a:pt x="35147" y="32685"/>
                  <a:pt x="35147" y="32446"/>
                  <a:pt x="35216" y="32241"/>
                </a:cubicBezTo>
                <a:cubicBezTo>
                  <a:pt x="35318" y="32890"/>
                  <a:pt x="35352" y="33504"/>
                  <a:pt x="35250" y="34152"/>
                </a:cubicBezTo>
                <a:cubicBezTo>
                  <a:pt x="35250" y="34289"/>
                  <a:pt x="35216" y="34425"/>
                  <a:pt x="35147" y="34528"/>
                </a:cubicBezTo>
                <a:cubicBezTo>
                  <a:pt x="34909" y="34767"/>
                  <a:pt x="34909" y="35108"/>
                  <a:pt x="34840" y="35415"/>
                </a:cubicBezTo>
                <a:cubicBezTo>
                  <a:pt x="34738" y="35927"/>
                  <a:pt x="34636" y="36439"/>
                  <a:pt x="34533" y="36950"/>
                </a:cubicBezTo>
                <a:cubicBezTo>
                  <a:pt x="34499" y="37087"/>
                  <a:pt x="34431" y="37223"/>
                  <a:pt x="34397" y="37360"/>
                </a:cubicBezTo>
                <a:cubicBezTo>
                  <a:pt x="34328" y="37530"/>
                  <a:pt x="34260" y="37735"/>
                  <a:pt x="34226" y="37940"/>
                </a:cubicBezTo>
                <a:cubicBezTo>
                  <a:pt x="34192" y="38281"/>
                  <a:pt x="34056" y="38588"/>
                  <a:pt x="33851" y="38861"/>
                </a:cubicBezTo>
                <a:cubicBezTo>
                  <a:pt x="33783" y="38964"/>
                  <a:pt x="33748" y="39100"/>
                  <a:pt x="33714" y="39203"/>
                </a:cubicBezTo>
                <a:lnTo>
                  <a:pt x="34397" y="39203"/>
                </a:lnTo>
                <a:cubicBezTo>
                  <a:pt x="34670" y="38657"/>
                  <a:pt x="34601" y="37872"/>
                  <a:pt x="35182" y="37496"/>
                </a:cubicBezTo>
                <a:lnTo>
                  <a:pt x="35182" y="37496"/>
                </a:lnTo>
                <a:cubicBezTo>
                  <a:pt x="35147" y="38111"/>
                  <a:pt x="35011" y="38657"/>
                  <a:pt x="34806" y="39203"/>
                </a:cubicBezTo>
                <a:lnTo>
                  <a:pt x="35659" y="39203"/>
                </a:lnTo>
                <a:cubicBezTo>
                  <a:pt x="35728" y="39066"/>
                  <a:pt x="35762" y="38895"/>
                  <a:pt x="35830" y="38691"/>
                </a:cubicBezTo>
                <a:lnTo>
                  <a:pt x="36512" y="38964"/>
                </a:lnTo>
                <a:lnTo>
                  <a:pt x="36546" y="39237"/>
                </a:lnTo>
                <a:lnTo>
                  <a:pt x="37161" y="39237"/>
                </a:lnTo>
                <a:cubicBezTo>
                  <a:pt x="37195" y="39066"/>
                  <a:pt x="37195" y="38930"/>
                  <a:pt x="37229" y="38793"/>
                </a:cubicBezTo>
                <a:cubicBezTo>
                  <a:pt x="37263" y="38657"/>
                  <a:pt x="37297" y="38520"/>
                  <a:pt x="37331" y="38384"/>
                </a:cubicBezTo>
                <a:cubicBezTo>
                  <a:pt x="37707" y="37599"/>
                  <a:pt x="37877" y="36712"/>
                  <a:pt x="37877" y="35858"/>
                </a:cubicBezTo>
                <a:cubicBezTo>
                  <a:pt x="37911" y="35040"/>
                  <a:pt x="37877" y="34221"/>
                  <a:pt x="37809" y="33402"/>
                </a:cubicBezTo>
                <a:cubicBezTo>
                  <a:pt x="37775" y="33060"/>
                  <a:pt x="37707" y="32719"/>
                  <a:pt x="37604" y="32378"/>
                </a:cubicBezTo>
                <a:cubicBezTo>
                  <a:pt x="37570" y="32207"/>
                  <a:pt x="37570" y="32037"/>
                  <a:pt x="37604" y="31832"/>
                </a:cubicBezTo>
                <a:cubicBezTo>
                  <a:pt x="37877" y="31149"/>
                  <a:pt x="38014" y="30399"/>
                  <a:pt x="37980" y="29614"/>
                </a:cubicBezTo>
                <a:lnTo>
                  <a:pt x="37980" y="28454"/>
                </a:lnTo>
                <a:cubicBezTo>
                  <a:pt x="38150" y="28693"/>
                  <a:pt x="38389" y="29000"/>
                  <a:pt x="38594" y="29341"/>
                </a:cubicBezTo>
                <a:cubicBezTo>
                  <a:pt x="38662" y="29477"/>
                  <a:pt x="38696" y="29614"/>
                  <a:pt x="38662" y="29785"/>
                </a:cubicBezTo>
                <a:cubicBezTo>
                  <a:pt x="38492" y="30228"/>
                  <a:pt x="38492" y="30706"/>
                  <a:pt x="38628" y="31184"/>
                </a:cubicBezTo>
                <a:cubicBezTo>
                  <a:pt x="38764" y="31832"/>
                  <a:pt x="38935" y="32480"/>
                  <a:pt x="39106" y="33129"/>
                </a:cubicBezTo>
                <a:cubicBezTo>
                  <a:pt x="39174" y="33333"/>
                  <a:pt x="39242" y="33538"/>
                  <a:pt x="39276" y="33675"/>
                </a:cubicBezTo>
                <a:cubicBezTo>
                  <a:pt x="39208" y="33948"/>
                  <a:pt x="39140" y="34152"/>
                  <a:pt x="39072" y="34459"/>
                </a:cubicBezTo>
                <a:cubicBezTo>
                  <a:pt x="38764" y="33913"/>
                  <a:pt x="38560" y="33367"/>
                  <a:pt x="38423" y="32753"/>
                </a:cubicBezTo>
                <a:cubicBezTo>
                  <a:pt x="38423" y="32651"/>
                  <a:pt x="38389" y="32549"/>
                  <a:pt x="38355" y="32412"/>
                </a:cubicBezTo>
                <a:cubicBezTo>
                  <a:pt x="38321" y="32344"/>
                  <a:pt x="38219" y="32276"/>
                  <a:pt x="38150" y="32276"/>
                </a:cubicBezTo>
                <a:cubicBezTo>
                  <a:pt x="38082" y="32310"/>
                  <a:pt x="38014" y="32412"/>
                  <a:pt x="37980" y="32480"/>
                </a:cubicBezTo>
                <a:cubicBezTo>
                  <a:pt x="37980" y="32617"/>
                  <a:pt x="37980" y="32753"/>
                  <a:pt x="37980" y="32856"/>
                </a:cubicBezTo>
                <a:cubicBezTo>
                  <a:pt x="38014" y="33709"/>
                  <a:pt x="38048" y="34528"/>
                  <a:pt x="38048" y="35347"/>
                </a:cubicBezTo>
                <a:cubicBezTo>
                  <a:pt x="38048" y="35483"/>
                  <a:pt x="38048" y="35585"/>
                  <a:pt x="38048" y="35790"/>
                </a:cubicBezTo>
                <a:cubicBezTo>
                  <a:pt x="38048" y="35961"/>
                  <a:pt x="38116" y="36097"/>
                  <a:pt x="38287" y="36097"/>
                </a:cubicBezTo>
                <a:cubicBezTo>
                  <a:pt x="38301" y="36101"/>
                  <a:pt x="38314" y="36103"/>
                  <a:pt x="38327" y="36103"/>
                </a:cubicBezTo>
                <a:cubicBezTo>
                  <a:pt x="38437" y="36103"/>
                  <a:pt x="38492" y="35974"/>
                  <a:pt x="38492" y="35790"/>
                </a:cubicBezTo>
                <a:cubicBezTo>
                  <a:pt x="38526" y="35551"/>
                  <a:pt x="38526" y="35312"/>
                  <a:pt x="38526" y="35074"/>
                </a:cubicBezTo>
                <a:cubicBezTo>
                  <a:pt x="38526" y="34937"/>
                  <a:pt x="38560" y="34835"/>
                  <a:pt x="38560" y="34732"/>
                </a:cubicBezTo>
                <a:cubicBezTo>
                  <a:pt x="38833" y="35244"/>
                  <a:pt x="39208" y="35654"/>
                  <a:pt x="39276" y="36336"/>
                </a:cubicBezTo>
                <a:cubicBezTo>
                  <a:pt x="39345" y="37292"/>
                  <a:pt x="39447" y="38213"/>
                  <a:pt x="39549" y="39237"/>
                </a:cubicBezTo>
                <a:lnTo>
                  <a:pt x="39925" y="39271"/>
                </a:lnTo>
                <a:cubicBezTo>
                  <a:pt x="39959" y="38998"/>
                  <a:pt x="39993" y="38793"/>
                  <a:pt x="39993" y="38554"/>
                </a:cubicBezTo>
                <a:cubicBezTo>
                  <a:pt x="40027" y="38588"/>
                  <a:pt x="40095" y="38588"/>
                  <a:pt x="40129" y="38588"/>
                </a:cubicBezTo>
                <a:cubicBezTo>
                  <a:pt x="40402" y="38588"/>
                  <a:pt x="40471" y="38384"/>
                  <a:pt x="40334" y="38111"/>
                </a:cubicBezTo>
                <a:cubicBezTo>
                  <a:pt x="40266" y="37940"/>
                  <a:pt x="40129" y="37803"/>
                  <a:pt x="40061" y="37667"/>
                </a:cubicBezTo>
                <a:cubicBezTo>
                  <a:pt x="39925" y="37394"/>
                  <a:pt x="39856" y="37087"/>
                  <a:pt x="39891" y="36814"/>
                </a:cubicBezTo>
                <a:lnTo>
                  <a:pt x="39891" y="36814"/>
                </a:lnTo>
                <a:lnTo>
                  <a:pt x="40539" y="37155"/>
                </a:lnTo>
                <a:cubicBezTo>
                  <a:pt x="40641" y="37803"/>
                  <a:pt x="40710" y="38486"/>
                  <a:pt x="40812" y="39203"/>
                </a:cubicBezTo>
                <a:lnTo>
                  <a:pt x="41221" y="39237"/>
                </a:lnTo>
                <a:cubicBezTo>
                  <a:pt x="41255" y="39100"/>
                  <a:pt x="41255" y="38964"/>
                  <a:pt x="41255" y="38759"/>
                </a:cubicBezTo>
                <a:cubicBezTo>
                  <a:pt x="41358" y="38930"/>
                  <a:pt x="41392" y="39066"/>
                  <a:pt x="41460" y="39203"/>
                </a:cubicBezTo>
                <a:lnTo>
                  <a:pt x="41904" y="39203"/>
                </a:lnTo>
                <a:cubicBezTo>
                  <a:pt x="41767" y="38520"/>
                  <a:pt x="41494" y="37940"/>
                  <a:pt x="41358" y="37223"/>
                </a:cubicBezTo>
                <a:lnTo>
                  <a:pt x="41767" y="37121"/>
                </a:lnTo>
                <a:cubicBezTo>
                  <a:pt x="41870" y="37258"/>
                  <a:pt x="41938" y="37428"/>
                  <a:pt x="42006" y="37599"/>
                </a:cubicBezTo>
                <a:cubicBezTo>
                  <a:pt x="42074" y="37701"/>
                  <a:pt x="42074" y="37803"/>
                  <a:pt x="42074" y="37940"/>
                </a:cubicBezTo>
                <a:cubicBezTo>
                  <a:pt x="42018" y="38306"/>
                  <a:pt x="42008" y="38393"/>
                  <a:pt x="42218" y="38393"/>
                </a:cubicBezTo>
                <a:cubicBezTo>
                  <a:pt x="42262" y="38393"/>
                  <a:pt x="42316" y="38390"/>
                  <a:pt x="42382" y="38384"/>
                </a:cubicBezTo>
                <a:lnTo>
                  <a:pt x="42450" y="38384"/>
                </a:lnTo>
                <a:cubicBezTo>
                  <a:pt x="42620" y="38691"/>
                  <a:pt x="42825" y="38964"/>
                  <a:pt x="43064" y="39203"/>
                </a:cubicBezTo>
                <a:cubicBezTo>
                  <a:pt x="43098" y="39225"/>
                  <a:pt x="43144" y="39233"/>
                  <a:pt x="43198" y="39233"/>
                </a:cubicBezTo>
                <a:cubicBezTo>
                  <a:pt x="43307" y="39233"/>
                  <a:pt x="43451" y="39203"/>
                  <a:pt x="43610" y="39203"/>
                </a:cubicBezTo>
                <a:cubicBezTo>
                  <a:pt x="43303" y="38725"/>
                  <a:pt x="43030" y="38349"/>
                  <a:pt x="42825" y="37906"/>
                </a:cubicBezTo>
                <a:cubicBezTo>
                  <a:pt x="42689" y="37667"/>
                  <a:pt x="42586" y="37360"/>
                  <a:pt x="42484" y="37053"/>
                </a:cubicBezTo>
                <a:cubicBezTo>
                  <a:pt x="42211" y="36029"/>
                  <a:pt x="41972" y="34971"/>
                  <a:pt x="41699" y="33913"/>
                </a:cubicBezTo>
                <a:lnTo>
                  <a:pt x="42109" y="33777"/>
                </a:lnTo>
                <a:cubicBezTo>
                  <a:pt x="42382" y="34425"/>
                  <a:pt x="42655" y="35074"/>
                  <a:pt x="42962" y="35756"/>
                </a:cubicBezTo>
                <a:lnTo>
                  <a:pt x="42757" y="35756"/>
                </a:lnTo>
                <a:cubicBezTo>
                  <a:pt x="42518" y="35858"/>
                  <a:pt x="42450" y="35995"/>
                  <a:pt x="42586" y="36234"/>
                </a:cubicBezTo>
                <a:cubicBezTo>
                  <a:pt x="42996" y="36814"/>
                  <a:pt x="43200" y="37599"/>
                  <a:pt x="43781" y="37974"/>
                </a:cubicBezTo>
                <a:cubicBezTo>
                  <a:pt x="43883" y="38111"/>
                  <a:pt x="43951" y="38247"/>
                  <a:pt x="43951" y="38384"/>
                </a:cubicBezTo>
                <a:cubicBezTo>
                  <a:pt x="44019" y="38622"/>
                  <a:pt x="44054" y="38895"/>
                  <a:pt x="44088" y="39237"/>
                </a:cubicBezTo>
                <a:cubicBezTo>
                  <a:pt x="44292" y="39168"/>
                  <a:pt x="44463" y="39134"/>
                  <a:pt x="44668" y="39134"/>
                </a:cubicBezTo>
                <a:cubicBezTo>
                  <a:pt x="44838" y="39134"/>
                  <a:pt x="45043" y="39203"/>
                  <a:pt x="45214" y="39237"/>
                </a:cubicBezTo>
                <a:lnTo>
                  <a:pt x="45248" y="39134"/>
                </a:lnTo>
                <a:lnTo>
                  <a:pt x="45077" y="38793"/>
                </a:lnTo>
                <a:cubicBezTo>
                  <a:pt x="44941" y="38554"/>
                  <a:pt x="44736" y="38384"/>
                  <a:pt x="44770" y="38076"/>
                </a:cubicBezTo>
                <a:cubicBezTo>
                  <a:pt x="44770" y="37974"/>
                  <a:pt x="44668" y="37838"/>
                  <a:pt x="44600" y="37838"/>
                </a:cubicBezTo>
                <a:cubicBezTo>
                  <a:pt x="44361" y="37735"/>
                  <a:pt x="44327" y="37565"/>
                  <a:pt x="44258" y="37326"/>
                </a:cubicBezTo>
                <a:cubicBezTo>
                  <a:pt x="44224" y="36985"/>
                  <a:pt x="44156" y="36677"/>
                  <a:pt x="44054" y="36336"/>
                </a:cubicBezTo>
                <a:cubicBezTo>
                  <a:pt x="43951" y="35893"/>
                  <a:pt x="43917" y="35858"/>
                  <a:pt x="43473" y="35858"/>
                </a:cubicBezTo>
                <a:cubicBezTo>
                  <a:pt x="43473" y="35756"/>
                  <a:pt x="43405" y="35654"/>
                  <a:pt x="43371" y="35517"/>
                </a:cubicBezTo>
                <a:cubicBezTo>
                  <a:pt x="43405" y="35483"/>
                  <a:pt x="43439" y="35483"/>
                  <a:pt x="43473" y="35449"/>
                </a:cubicBezTo>
                <a:cubicBezTo>
                  <a:pt x="43746" y="35210"/>
                  <a:pt x="43746" y="35142"/>
                  <a:pt x="43508" y="34869"/>
                </a:cubicBezTo>
                <a:cubicBezTo>
                  <a:pt x="43473" y="34835"/>
                  <a:pt x="43371" y="34801"/>
                  <a:pt x="43371" y="34767"/>
                </a:cubicBezTo>
                <a:cubicBezTo>
                  <a:pt x="43269" y="33982"/>
                  <a:pt x="42825" y="33436"/>
                  <a:pt x="42586" y="32719"/>
                </a:cubicBezTo>
                <a:cubicBezTo>
                  <a:pt x="42347" y="32037"/>
                  <a:pt x="42040" y="31388"/>
                  <a:pt x="41733" y="30672"/>
                </a:cubicBezTo>
                <a:cubicBezTo>
                  <a:pt x="41976" y="30581"/>
                  <a:pt x="42003" y="30355"/>
                  <a:pt x="42006" y="30090"/>
                </a:cubicBezTo>
                <a:lnTo>
                  <a:pt x="42006" y="30090"/>
                </a:lnTo>
                <a:cubicBezTo>
                  <a:pt x="42014" y="30125"/>
                  <a:pt x="42023" y="30159"/>
                  <a:pt x="42040" y="30194"/>
                </a:cubicBezTo>
                <a:cubicBezTo>
                  <a:pt x="42313" y="30638"/>
                  <a:pt x="42586" y="31013"/>
                  <a:pt x="42825" y="31491"/>
                </a:cubicBezTo>
                <a:cubicBezTo>
                  <a:pt x="43235" y="32378"/>
                  <a:pt x="43644" y="33333"/>
                  <a:pt x="44054" y="34255"/>
                </a:cubicBezTo>
                <a:cubicBezTo>
                  <a:pt x="44122" y="34391"/>
                  <a:pt x="44190" y="34596"/>
                  <a:pt x="44258" y="34767"/>
                </a:cubicBezTo>
                <a:cubicBezTo>
                  <a:pt x="43849" y="34937"/>
                  <a:pt x="43815" y="35074"/>
                  <a:pt x="44054" y="35449"/>
                </a:cubicBezTo>
                <a:cubicBezTo>
                  <a:pt x="44292" y="35824"/>
                  <a:pt x="44600" y="36166"/>
                  <a:pt x="44873" y="36507"/>
                </a:cubicBezTo>
                <a:cubicBezTo>
                  <a:pt x="45009" y="36643"/>
                  <a:pt x="45077" y="36848"/>
                  <a:pt x="45077" y="37053"/>
                </a:cubicBezTo>
                <a:cubicBezTo>
                  <a:pt x="45111" y="37189"/>
                  <a:pt x="45180" y="37326"/>
                  <a:pt x="45248" y="37462"/>
                </a:cubicBezTo>
                <a:cubicBezTo>
                  <a:pt x="45487" y="37906"/>
                  <a:pt x="45760" y="38349"/>
                  <a:pt x="45999" y="38827"/>
                </a:cubicBezTo>
                <a:cubicBezTo>
                  <a:pt x="46125" y="39080"/>
                  <a:pt x="46270" y="39221"/>
                  <a:pt x="46476" y="39221"/>
                </a:cubicBezTo>
                <a:cubicBezTo>
                  <a:pt x="46548" y="39221"/>
                  <a:pt x="46627" y="39204"/>
                  <a:pt x="46715" y="39168"/>
                </a:cubicBezTo>
                <a:cubicBezTo>
                  <a:pt x="46693" y="39079"/>
                  <a:pt x="46685" y="38975"/>
                  <a:pt x="46663" y="38885"/>
                </a:cubicBezTo>
                <a:lnTo>
                  <a:pt x="46663" y="38885"/>
                </a:lnTo>
                <a:cubicBezTo>
                  <a:pt x="46866" y="39140"/>
                  <a:pt x="47126" y="39172"/>
                  <a:pt x="47399" y="39172"/>
                </a:cubicBezTo>
                <a:cubicBezTo>
                  <a:pt x="47489" y="39172"/>
                  <a:pt x="47580" y="39168"/>
                  <a:pt x="47671" y="39168"/>
                </a:cubicBezTo>
                <a:lnTo>
                  <a:pt x="48080" y="39168"/>
                </a:lnTo>
                <a:cubicBezTo>
                  <a:pt x="47909" y="38998"/>
                  <a:pt x="47841" y="38930"/>
                  <a:pt x="47739" y="38827"/>
                </a:cubicBezTo>
                <a:cubicBezTo>
                  <a:pt x="46988" y="38213"/>
                  <a:pt x="46408" y="37394"/>
                  <a:pt x="46033" y="36507"/>
                </a:cubicBezTo>
                <a:cubicBezTo>
                  <a:pt x="45999" y="36404"/>
                  <a:pt x="45930" y="36234"/>
                  <a:pt x="45964" y="36166"/>
                </a:cubicBezTo>
                <a:cubicBezTo>
                  <a:pt x="46101" y="35893"/>
                  <a:pt x="45964" y="35654"/>
                  <a:pt x="45862" y="35449"/>
                </a:cubicBezTo>
                <a:lnTo>
                  <a:pt x="46101" y="35040"/>
                </a:lnTo>
                <a:lnTo>
                  <a:pt x="47295" y="36746"/>
                </a:lnTo>
                <a:lnTo>
                  <a:pt x="46920" y="36473"/>
                </a:lnTo>
                <a:cubicBezTo>
                  <a:pt x="46852" y="36421"/>
                  <a:pt x="46783" y="36387"/>
                  <a:pt x="46719" y="36387"/>
                </a:cubicBezTo>
                <a:cubicBezTo>
                  <a:pt x="46655" y="36387"/>
                  <a:pt x="46596" y="36421"/>
                  <a:pt x="46545" y="36507"/>
                </a:cubicBezTo>
                <a:cubicBezTo>
                  <a:pt x="46476" y="36643"/>
                  <a:pt x="46545" y="36848"/>
                  <a:pt x="46681" y="36916"/>
                </a:cubicBezTo>
                <a:cubicBezTo>
                  <a:pt x="46818" y="37053"/>
                  <a:pt x="46920" y="37155"/>
                  <a:pt x="47056" y="37258"/>
                </a:cubicBezTo>
                <a:cubicBezTo>
                  <a:pt x="47329" y="37428"/>
                  <a:pt x="47636" y="37599"/>
                  <a:pt x="47909" y="37769"/>
                </a:cubicBezTo>
                <a:cubicBezTo>
                  <a:pt x="48592" y="38179"/>
                  <a:pt x="49274" y="38622"/>
                  <a:pt x="49923" y="39032"/>
                </a:cubicBezTo>
                <a:cubicBezTo>
                  <a:pt x="50120" y="39163"/>
                  <a:pt x="50345" y="39224"/>
                  <a:pt x="50571" y="39224"/>
                </a:cubicBezTo>
                <a:cubicBezTo>
                  <a:pt x="50697" y="39224"/>
                  <a:pt x="50824" y="39205"/>
                  <a:pt x="50946" y="39168"/>
                </a:cubicBezTo>
                <a:cubicBezTo>
                  <a:pt x="51083" y="39100"/>
                  <a:pt x="51254" y="38793"/>
                  <a:pt x="51356" y="38554"/>
                </a:cubicBezTo>
                <a:cubicBezTo>
                  <a:pt x="51458" y="38349"/>
                  <a:pt x="51492" y="38111"/>
                  <a:pt x="51492" y="37872"/>
                </a:cubicBezTo>
                <a:cubicBezTo>
                  <a:pt x="51492" y="37803"/>
                  <a:pt x="51356" y="37633"/>
                  <a:pt x="51288" y="37633"/>
                </a:cubicBezTo>
                <a:cubicBezTo>
                  <a:pt x="50878" y="37530"/>
                  <a:pt x="50469" y="37292"/>
                  <a:pt x="50196" y="36950"/>
                </a:cubicBezTo>
                <a:cubicBezTo>
                  <a:pt x="49786" y="36609"/>
                  <a:pt x="49411" y="36234"/>
                  <a:pt x="49036" y="35858"/>
                </a:cubicBezTo>
                <a:cubicBezTo>
                  <a:pt x="48933" y="35756"/>
                  <a:pt x="48831" y="35654"/>
                  <a:pt x="48763" y="35517"/>
                </a:cubicBezTo>
                <a:lnTo>
                  <a:pt x="48763" y="35517"/>
                </a:lnTo>
                <a:cubicBezTo>
                  <a:pt x="48967" y="35620"/>
                  <a:pt x="49206" y="35722"/>
                  <a:pt x="49411" y="35858"/>
                </a:cubicBezTo>
                <a:cubicBezTo>
                  <a:pt x="49601" y="36001"/>
                  <a:pt x="49841" y="36061"/>
                  <a:pt x="50073" y="36061"/>
                </a:cubicBezTo>
                <a:cubicBezTo>
                  <a:pt x="50174" y="36061"/>
                  <a:pt x="50273" y="36050"/>
                  <a:pt x="50366" y="36029"/>
                </a:cubicBezTo>
                <a:cubicBezTo>
                  <a:pt x="50571" y="35995"/>
                  <a:pt x="50708" y="35790"/>
                  <a:pt x="50708" y="35585"/>
                </a:cubicBezTo>
                <a:cubicBezTo>
                  <a:pt x="50708" y="35347"/>
                  <a:pt x="50605" y="35278"/>
                  <a:pt x="50332" y="35278"/>
                </a:cubicBezTo>
                <a:cubicBezTo>
                  <a:pt x="50264" y="35278"/>
                  <a:pt x="50196" y="35244"/>
                  <a:pt x="50127" y="35210"/>
                </a:cubicBezTo>
                <a:cubicBezTo>
                  <a:pt x="49206" y="34459"/>
                  <a:pt x="48387" y="33572"/>
                  <a:pt x="47671" y="32651"/>
                </a:cubicBezTo>
                <a:cubicBezTo>
                  <a:pt x="47671" y="32617"/>
                  <a:pt x="47636" y="32583"/>
                  <a:pt x="47636" y="32549"/>
                </a:cubicBezTo>
                <a:cubicBezTo>
                  <a:pt x="47737" y="32448"/>
                  <a:pt x="47831" y="32408"/>
                  <a:pt x="47925" y="32408"/>
                </a:cubicBezTo>
                <a:cubicBezTo>
                  <a:pt x="48054" y="32408"/>
                  <a:pt x="48181" y="32484"/>
                  <a:pt x="48319" y="32583"/>
                </a:cubicBezTo>
                <a:cubicBezTo>
                  <a:pt x="48967" y="33060"/>
                  <a:pt x="49684" y="33538"/>
                  <a:pt x="50366" y="33948"/>
                </a:cubicBezTo>
                <a:cubicBezTo>
                  <a:pt x="50503" y="34050"/>
                  <a:pt x="50673" y="34118"/>
                  <a:pt x="50844" y="34152"/>
                </a:cubicBezTo>
                <a:cubicBezTo>
                  <a:pt x="50871" y="34161"/>
                  <a:pt x="50898" y="34166"/>
                  <a:pt x="50924" y="34166"/>
                </a:cubicBezTo>
                <a:cubicBezTo>
                  <a:pt x="51099" y="34166"/>
                  <a:pt x="51254" y="33980"/>
                  <a:pt x="51254" y="33743"/>
                </a:cubicBezTo>
                <a:cubicBezTo>
                  <a:pt x="51254" y="33496"/>
                  <a:pt x="51187" y="33381"/>
                  <a:pt x="51037" y="33381"/>
                </a:cubicBezTo>
                <a:cubicBezTo>
                  <a:pt x="51001" y="33381"/>
                  <a:pt x="50959" y="33388"/>
                  <a:pt x="50912" y="33402"/>
                </a:cubicBezTo>
                <a:cubicBezTo>
                  <a:pt x="50864" y="33426"/>
                  <a:pt x="50782" y="33450"/>
                  <a:pt x="50713" y="33450"/>
                </a:cubicBezTo>
                <a:cubicBezTo>
                  <a:pt x="50685" y="33450"/>
                  <a:pt x="50659" y="33446"/>
                  <a:pt x="50639" y="33436"/>
                </a:cubicBezTo>
                <a:cubicBezTo>
                  <a:pt x="50059" y="33094"/>
                  <a:pt x="49513" y="32753"/>
                  <a:pt x="48865" y="32344"/>
                </a:cubicBezTo>
                <a:cubicBezTo>
                  <a:pt x="49001" y="32310"/>
                  <a:pt x="49138" y="32241"/>
                  <a:pt x="49240" y="32173"/>
                </a:cubicBezTo>
                <a:cubicBezTo>
                  <a:pt x="49343" y="32105"/>
                  <a:pt x="49377" y="32037"/>
                  <a:pt x="49411" y="31900"/>
                </a:cubicBezTo>
                <a:cubicBezTo>
                  <a:pt x="49377" y="31832"/>
                  <a:pt x="49309" y="31730"/>
                  <a:pt x="49206" y="31661"/>
                </a:cubicBezTo>
                <a:cubicBezTo>
                  <a:pt x="49138" y="31627"/>
                  <a:pt x="49036" y="31627"/>
                  <a:pt x="48933" y="31627"/>
                </a:cubicBezTo>
                <a:cubicBezTo>
                  <a:pt x="48421" y="31593"/>
                  <a:pt x="47944" y="31354"/>
                  <a:pt x="47602" y="30945"/>
                </a:cubicBezTo>
                <a:cubicBezTo>
                  <a:pt x="47125" y="30433"/>
                  <a:pt x="46715" y="29853"/>
                  <a:pt x="46408" y="29204"/>
                </a:cubicBezTo>
                <a:lnTo>
                  <a:pt x="46408" y="29204"/>
                </a:lnTo>
                <a:cubicBezTo>
                  <a:pt x="46510" y="29307"/>
                  <a:pt x="46613" y="29409"/>
                  <a:pt x="46715" y="29512"/>
                </a:cubicBezTo>
                <a:cubicBezTo>
                  <a:pt x="47363" y="30058"/>
                  <a:pt x="47978" y="30604"/>
                  <a:pt x="48626" y="31115"/>
                </a:cubicBezTo>
                <a:cubicBezTo>
                  <a:pt x="49070" y="31457"/>
                  <a:pt x="49616" y="31627"/>
                  <a:pt x="50162" y="31661"/>
                </a:cubicBezTo>
                <a:cubicBezTo>
                  <a:pt x="50213" y="31678"/>
                  <a:pt x="50264" y="31687"/>
                  <a:pt x="50315" y="31687"/>
                </a:cubicBezTo>
                <a:cubicBezTo>
                  <a:pt x="50366" y="31687"/>
                  <a:pt x="50418" y="31678"/>
                  <a:pt x="50469" y="31661"/>
                </a:cubicBezTo>
                <a:cubicBezTo>
                  <a:pt x="50537" y="31627"/>
                  <a:pt x="50605" y="31559"/>
                  <a:pt x="50639" y="31457"/>
                </a:cubicBezTo>
                <a:cubicBezTo>
                  <a:pt x="50639" y="31354"/>
                  <a:pt x="50571" y="31252"/>
                  <a:pt x="50503" y="31149"/>
                </a:cubicBezTo>
                <a:cubicBezTo>
                  <a:pt x="50400" y="31081"/>
                  <a:pt x="50264" y="31047"/>
                  <a:pt x="50093" y="31047"/>
                </a:cubicBezTo>
                <a:cubicBezTo>
                  <a:pt x="49547" y="30979"/>
                  <a:pt x="49036" y="30740"/>
                  <a:pt x="48592" y="30399"/>
                </a:cubicBezTo>
                <a:cubicBezTo>
                  <a:pt x="47909" y="29921"/>
                  <a:pt x="47329" y="29375"/>
                  <a:pt x="46783" y="28727"/>
                </a:cubicBezTo>
                <a:lnTo>
                  <a:pt x="46783" y="28727"/>
                </a:lnTo>
                <a:lnTo>
                  <a:pt x="47056" y="28863"/>
                </a:lnTo>
                <a:cubicBezTo>
                  <a:pt x="47602" y="29204"/>
                  <a:pt x="48114" y="29580"/>
                  <a:pt x="48660" y="29887"/>
                </a:cubicBezTo>
                <a:cubicBezTo>
                  <a:pt x="48967" y="30023"/>
                  <a:pt x="49309" y="30126"/>
                  <a:pt x="49650" y="30160"/>
                </a:cubicBezTo>
                <a:cubicBezTo>
                  <a:pt x="49692" y="30174"/>
                  <a:pt x="49729" y="30182"/>
                  <a:pt x="49762" y="30182"/>
                </a:cubicBezTo>
                <a:cubicBezTo>
                  <a:pt x="49809" y="30182"/>
                  <a:pt x="49849" y="30166"/>
                  <a:pt x="49889" y="30126"/>
                </a:cubicBezTo>
                <a:cubicBezTo>
                  <a:pt x="49991" y="30058"/>
                  <a:pt x="50059" y="29955"/>
                  <a:pt x="50093" y="29853"/>
                </a:cubicBezTo>
                <a:cubicBezTo>
                  <a:pt x="50093" y="29785"/>
                  <a:pt x="49991" y="29614"/>
                  <a:pt x="49923" y="29614"/>
                </a:cubicBezTo>
                <a:cubicBezTo>
                  <a:pt x="49752" y="29546"/>
                  <a:pt x="49581" y="29512"/>
                  <a:pt x="49377" y="29512"/>
                </a:cubicBezTo>
                <a:cubicBezTo>
                  <a:pt x="49479" y="29409"/>
                  <a:pt x="49581" y="29341"/>
                  <a:pt x="49650" y="29239"/>
                </a:cubicBezTo>
                <a:cubicBezTo>
                  <a:pt x="49718" y="29102"/>
                  <a:pt x="49718" y="28966"/>
                  <a:pt x="49718" y="28863"/>
                </a:cubicBezTo>
                <a:cubicBezTo>
                  <a:pt x="49662" y="28779"/>
                  <a:pt x="49583" y="28718"/>
                  <a:pt x="49499" y="28718"/>
                </a:cubicBezTo>
                <a:cubicBezTo>
                  <a:pt x="49481" y="28718"/>
                  <a:pt x="49463" y="28721"/>
                  <a:pt x="49445" y="28727"/>
                </a:cubicBezTo>
                <a:cubicBezTo>
                  <a:pt x="49392" y="28744"/>
                  <a:pt x="49337" y="28753"/>
                  <a:pt x="49281" y="28753"/>
                </a:cubicBezTo>
                <a:cubicBezTo>
                  <a:pt x="49121" y="28753"/>
                  <a:pt x="48957" y="28683"/>
                  <a:pt x="48831" y="28556"/>
                </a:cubicBezTo>
                <a:cubicBezTo>
                  <a:pt x="48831" y="28420"/>
                  <a:pt x="48831" y="28283"/>
                  <a:pt x="48797" y="28147"/>
                </a:cubicBezTo>
                <a:cubicBezTo>
                  <a:pt x="48694" y="28010"/>
                  <a:pt x="48592" y="27908"/>
                  <a:pt x="48455" y="27840"/>
                </a:cubicBezTo>
                <a:cubicBezTo>
                  <a:pt x="48080" y="27635"/>
                  <a:pt x="47705" y="27464"/>
                  <a:pt x="47363" y="27225"/>
                </a:cubicBezTo>
                <a:cubicBezTo>
                  <a:pt x="47193" y="27157"/>
                  <a:pt x="47022" y="27021"/>
                  <a:pt x="46886" y="26884"/>
                </a:cubicBezTo>
                <a:cubicBezTo>
                  <a:pt x="46203" y="26065"/>
                  <a:pt x="45521" y="25212"/>
                  <a:pt x="44838" y="24359"/>
                </a:cubicBezTo>
                <a:cubicBezTo>
                  <a:pt x="44736" y="24222"/>
                  <a:pt x="44702" y="24086"/>
                  <a:pt x="44668" y="23950"/>
                </a:cubicBezTo>
                <a:lnTo>
                  <a:pt x="44668" y="23950"/>
                </a:lnTo>
                <a:cubicBezTo>
                  <a:pt x="44770" y="24052"/>
                  <a:pt x="44838" y="24188"/>
                  <a:pt x="44941" y="24291"/>
                </a:cubicBezTo>
                <a:cubicBezTo>
                  <a:pt x="45248" y="24666"/>
                  <a:pt x="45521" y="25076"/>
                  <a:pt x="45862" y="25451"/>
                </a:cubicBezTo>
                <a:cubicBezTo>
                  <a:pt x="46033" y="25622"/>
                  <a:pt x="46237" y="25792"/>
                  <a:pt x="46442" y="25895"/>
                </a:cubicBezTo>
                <a:cubicBezTo>
                  <a:pt x="46542" y="25944"/>
                  <a:pt x="46621" y="25971"/>
                  <a:pt x="46683" y="25971"/>
                </a:cubicBezTo>
                <a:cubicBezTo>
                  <a:pt x="46834" y="25971"/>
                  <a:pt x="46886" y="25814"/>
                  <a:pt x="46886" y="25451"/>
                </a:cubicBezTo>
                <a:cubicBezTo>
                  <a:pt x="47022" y="25485"/>
                  <a:pt x="47125" y="25553"/>
                  <a:pt x="47261" y="25587"/>
                </a:cubicBezTo>
                <a:cubicBezTo>
                  <a:pt x="47415" y="25654"/>
                  <a:pt x="47584" y="25691"/>
                  <a:pt x="47748" y="25691"/>
                </a:cubicBezTo>
                <a:cubicBezTo>
                  <a:pt x="47838" y="25691"/>
                  <a:pt x="47927" y="25680"/>
                  <a:pt x="48012" y="25656"/>
                </a:cubicBezTo>
                <a:cubicBezTo>
                  <a:pt x="48114" y="25639"/>
                  <a:pt x="48217" y="25630"/>
                  <a:pt x="48319" y="25630"/>
                </a:cubicBezTo>
                <a:cubicBezTo>
                  <a:pt x="48421" y="25630"/>
                  <a:pt x="48524" y="25639"/>
                  <a:pt x="48626" y="25656"/>
                </a:cubicBezTo>
                <a:cubicBezTo>
                  <a:pt x="48797" y="25656"/>
                  <a:pt x="48933" y="25622"/>
                  <a:pt x="48967" y="25417"/>
                </a:cubicBezTo>
                <a:cubicBezTo>
                  <a:pt x="48967" y="25178"/>
                  <a:pt x="48831" y="25144"/>
                  <a:pt x="48694" y="25076"/>
                </a:cubicBezTo>
                <a:cubicBezTo>
                  <a:pt x="48148" y="24939"/>
                  <a:pt x="47568" y="24871"/>
                  <a:pt x="47125" y="24530"/>
                </a:cubicBezTo>
                <a:cubicBezTo>
                  <a:pt x="46647" y="24154"/>
                  <a:pt x="46169" y="23847"/>
                  <a:pt x="45726" y="23472"/>
                </a:cubicBezTo>
                <a:cubicBezTo>
                  <a:pt x="45248" y="23096"/>
                  <a:pt x="44804" y="22687"/>
                  <a:pt x="44361" y="22243"/>
                </a:cubicBezTo>
                <a:cubicBezTo>
                  <a:pt x="43883" y="21663"/>
                  <a:pt x="43508" y="20981"/>
                  <a:pt x="43269" y="20264"/>
                </a:cubicBezTo>
                <a:lnTo>
                  <a:pt x="43269" y="20264"/>
                </a:lnTo>
                <a:lnTo>
                  <a:pt x="43542" y="20537"/>
                </a:lnTo>
                <a:cubicBezTo>
                  <a:pt x="44156" y="21151"/>
                  <a:pt x="44770" y="21766"/>
                  <a:pt x="45384" y="22346"/>
                </a:cubicBezTo>
                <a:cubicBezTo>
                  <a:pt x="45589" y="22516"/>
                  <a:pt x="45760" y="22653"/>
                  <a:pt x="45999" y="22755"/>
                </a:cubicBezTo>
                <a:cubicBezTo>
                  <a:pt x="46069" y="22797"/>
                  <a:pt x="46151" y="22828"/>
                  <a:pt x="46232" y="22828"/>
                </a:cubicBezTo>
                <a:cubicBezTo>
                  <a:pt x="46348" y="22828"/>
                  <a:pt x="46464" y="22765"/>
                  <a:pt x="46545" y="22585"/>
                </a:cubicBezTo>
                <a:lnTo>
                  <a:pt x="47500" y="23062"/>
                </a:lnTo>
                <a:cubicBezTo>
                  <a:pt x="47602" y="23131"/>
                  <a:pt x="47739" y="23165"/>
                  <a:pt x="47841" y="23165"/>
                </a:cubicBezTo>
                <a:cubicBezTo>
                  <a:pt x="47944" y="23131"/>
                  <a:pt x="48012" y="23062"/>
                  <a:pt x="48046" y="22960"/>
                </a:cubicBezTo>
                <a:cubicBezTo>
                  <a:pt x="48080" y="22858"/>
                  <a:pt x="48046" y="22755"/>
                  <a:pt x="47978" y="22653"/>
                </a:cubicBezTo>
                <a:cubicBezTo>
                  <a:pt x="47875" y="22585"/>
                  <a:pt x="47773" y="22516"/>
                  <a:pt x="47636" y="22448"/>
                </a:cubicBezTo>
                <a:cubicBezTo>
                  <a:pt x="46647" y="21902"/>
                  <a:pt x="45623" y="21424"/>
                  <a:pt x="44634" y="20810"/>
                </a:cubicBezTo>
                <a:cubicBezTo>
                  <a:pt x="44224" y="20503"/>
                  <a:pt x="43883" y="20128"/>
                  <a:pt x="43576" y="19752"/>
                </a:cubicBezTo>
                <a:cubicBezTo>
                  <a:pt x="43632" y="19545"/>
                  <a:pt x="43710" y="19473"/>
                  <a:pt x="43802" y="19473"/>
                </a:cubicBezTo>
                <a:cubicBezTo>
                  <a:pt x="43877" y="19473"/>
                  <a:pt x="43962" y="19521"/>
                  <a:pt x="44054" y="19582"/>
                </a:cubicBezTo>
                <a:cubicBezTo>
                  <a:pt x="44634" y="20025"/>
                  <a:pt x="45248" y="20469"/>
                  <a:pt x="45862" y="20878"/>
                </a:cubicBezTo>
                <a:cubicBezTo>
                  <a:pt x="46203" y="21083"/>
                  <a:pt x="46545" y="21254"/>
                  <a:pt x="46886" y="21424"/>
                </a:cubicBezTo>
                <a:cubicBezTo>
                  <a:pt x="46950" y="21467"/>
                  <a:pt x="47018" y="21487"/>
                  <a:pt x="47082" y="21487"/>
                </a:cubicBezTo>
                <a:cubicBezTo>
                  <a:pt x="47224" y="21487"/>
                  <a:pt x="47351" y="21394"/>
                  <a:pt x="47398" y="21254"/>
                </a:cubicBezTo>
                <a:cubicBezTo>
                  <a:pt x="47500" y="21117"/>
                  <a:pt x="47466" y="20913"/>
                  <a:pt x="47363" y="20776"/>
                </a:cubicBezTo>
                <a:cubicBezTo>
                  <a:pt x="47295" y="20674"/>
                  <a:pt x="47193" y="20674"/>
                  <a:pt x="47091" y="20674"/>
                </a:cubicBezTo>
                <a:cubicBezTo>
                  <a:pt x="47022" y="20674"/>
                  <a:pt x="46939" y="20704"/>
                  <a:pt x="46871" y="20704"/>
                </a:cubicBezTo>
                <a:cubicBezTo>
                  <a:pt x="46836" y="20704"/>
                  <a:pt x="46806" y="20696"/>
                  <a:pt x="46783" y="20674"/>
                </a:cubicBezTo>
                <a:cubicBezTo>
                  <a:pt x="46306" y="20435"/>
                  <a:pt x="45896" y="20196"/>
                  <a:pt x="45453" y="19923"/>
                </a:cubicBezTo>
                <a:cubicBezTo>
                  <a:pt x="45555" y="19445"/>
                  <a:pt x="45521" y="19309"/>
                  <a:pt x="45214" y="19275"/>
                </a:cubicBezTo>
                <a:cubicBezTo>
                  <a:pt x="44668" y="19275"/>
                  <a:pt x="44122" y="19002"/>
                  <a:pt x="43781" y="18558"/>
                </a:cubicBezTo>
                <a:cubicBezTo>
                  <a:pt x="42791" y="17978"/>
                  <a:pt x="42074" y="16886"/>
                  <a:pt x="41290" y="15965"/>
                </a:cubicBezTo>
                <a:cubicBezTo>
                  <a:pt x="41221" y="15862"/>
                  <a:pt x="41153" y="15760"/>
                  <a:pt x="41085" y="15623"/>
                </a:cubicBezTo>
                <a:cubicBezTo>
                  <a:pt x="41051" y="15555"/>
                  <a:pt x="41017" y="15487"/>
                  <a:pt x="41017" y="15419"/>
                </a:cubicBezTo>
                <a:lnTo>
                  <a:pt x="41017" y="15419"/>
                </a:lnTo>
                <a:cubicBezTo>
                  <a:pt x="41153" y="15453"/>
                  <a:pt x="41290" y="15521"/>
                  <a:pt x="41426" y="15589"/>
                </a:cubicBezTo>
                <a:cubicBezTo>
                  <a:pt x="41836" y="15794"/>
                  <a:pt x="42245" y="15999"/>
                  <a:pt x="42689" y="16135"/>
                </a:cubicBezTo>
                <a:cubicBezTo>
                  <a:pt x="42859" y="16238"/>
                  <a:pt x="43064" y="16238"/>
                  <a:pt x="43235" y="16340"/>
                </a:cubicBezTo>
                <a:cubicBezTo>
                  <a:pt x="43644" y="16647"/>
                  <a:pt x="44122" y="16852"/>
                  <a:pt x="44634" y="16954"/>
                </a:cubicBezTo>
                <a:cubicBezTo>
                  <a:pt x="44702" y="16954"/>
                  <a:pt x="44755" y="16969"/>
                  <a:pt x="44803" y="16969"/>
                </a:cubicBezTo>
                <a:cubicBezTo>
                  <a:pt x="44827" y="16969"/>
                  <a:pt x="44850" y="16966"/>
                  <a:pt x="44873" y="16954"/>
                </a:cubicBezTo>
                <a:cubicBezTo>
                  <a:pt x="44975" y="16920"/>
                  <a:pt x="45043" y="16818"/>
                  <a:pt x="45077" y="16750"/>
                </a:cubicBezTo>
                <a:cubicBezTo>
                  <a:pt x="45077" y="16613"/>
                  <a:pt x="45043" y="16511"/>
                  <a:pt x="44975" y="16442"/>
                </a:cubicBezTo>
                <a:cubicBezTo>
                  <a:pt x="44838" y="16374"/>
                  <a:pt x="44668" y="16306"/>
                  <a:pt x="44531" y="16272"/>
                </a:cubicBezTo>
                <a:cubicBezTo>
                  <a:pt x="44224" y="16135"/>
                  <a:pt x="43883" y="15999"/>
                  <a:pt x="43576" y="15862"/>
                </a:cubicBezTo>
                <a:lnTo>
                  <a:pt x="43576" y="15726"/>
                </a:lnTo>
                <a:cubicBezTo>
                  <a:pt x="43712" y="15794"/>
                  <a:pt x="43815" y="15828"/>
                  <a:pt x="43951" y="15862"/>
                </a:cubicBezTo>
                <a:cubicBezTo>
                  <a:pt x="44224" y="15896"/>
                  <a:pt x="44497" y="15896"/>
                  <a:pt x="44770" y="15896"/>
                </a:cubicBezTo>
                <a:cubicBezTo>
                  <a:pt x="44941" y="15862"/>
                  <a:pt x="45077" y="15658"/>
                  <a:pt x="45009" y="15487"/>
                </a:cubicBezTo>
                <a:cubicBezTo>
                  <a:pt x="44984" y="15314"/>
                  <a:pt x="44888" y="15266"/>
                  <a:pt x="44784" y="15266"/>
                </a:cubicBezTo>
                <a:cubicBezTo>
                  <a:pt x="44745" y="15266"/>
                  <a:pt x="44705" y="15273"/>
                  <a:pt x="44668" y="15282"/>
                </a:cubicBezTo>
                <a:cubicBezTo>
                  <a:pt x="44587" y="15296"/>
                  <a:pt x="44506" y="15302"/>
                  <a:pt x="44424" y="15302"/>
                </a:cubicBezTo>
                <a:cubicBezTo>
                  <a:pt x="44090" y="15302"/>
                  <a:pt x="43754" y="15188"/>
                  <a:pt x="43508" y="14941"/>
                </a:cubicBezTo>
                <a:cubicBezTo>
                  <a:pt x="43576" y="14668"/>
                  <a:pt x="43473" y="14395"/>
                  <a:pt x="43269" y="14224"/>
                </a:cubicBezTo>
                <a:cubicBezTo>
                  <a:pt x="42927" y="13917"/>
                  <a:pt x="42586" y="13644"/>
                  <a:pt x="42279" y="13371"/>
                </a:cubicBezTo>
                <a:cubicBezTo>
                  <a:pt x="42143" y="13235"/>
                  <a:pt x="42040" y="13132"/>
                  <a:pt x="41904" y="13030"/>
                </a:cubicBezTo>
                <a:lnTo>
                  <a:pt x="41972" y="12928"/>
                </a:lnTo>
                <a:lnTo>
                  <a:pt x="42552" y="13201"/>
                </a:lnTo>
                <a:cubicBezTo>
                  <a:pt x="42620" y="13235"/>
                  <a:pt x="42689" y="13269"/>
                  <a:pt x="42791" y="13303"/>
                </a:cubicBezTo>
                <a:cubicBezTo>
                  <a:pt x="42821" y="13313"/>
                  <a:pt x="42853" y="13320"/>
                  <a:pt x="42886" y="13320"/>
                </a:cubicBezTo>
                <a:cubicBezTo>
                  <a:pt x="42967" y="13320"/>
                  <a:pt x="43050" y="13278"/>
                  <a:pt x="43098" y="13132"/>
                </a:cubicBezTo>
                <a:cubicBezTo>
                  <a:pt x="43166" y="12962"/>
                  <a:pt x="43098" y="12791"/>
                  <a:pt x="42927" y="12723"/>
                </a:cubicBezTo>
                <a:cubicBezTo>
                  <a:pt x="42859" y="12689"/>
                  <a:pt x="42825" y="12655"/>
                  <a:pt x="42757" y="12655"/>
                </a:cubicBezTo>
                <a:cubicBezTo>
                  <a:pt x="41733" y="12109"/>
                  <a:pt x="40846" y="11324"/>
                  <a:pt x="40232" y="10300"/>
                </a:cubicBezTo>
                <a:cubicBezTo>
                  <a:pt x="39754" y="9584"/>
                  <a:pt x="39310" y="8799"/>
                  <a:pt x="38867" y="8014"/>
                </a:cubicBezTo>
                <a:cubicBezTo>
                  <a:pt x="38901" y="7946"/>
                  <a:pt x="38969" y="7912"/>
                  <a:pt x="39003" y="7843"/>
                </a:cubicBezTo>
                <a:cubicBezTo>
                  <a:pt x="39106" y="7639"/>
                  <a:pt x="39072" y="7468"/>
                  <a:pt x="38901" y="7366"/>
                </a:cubicBezTo>
                <a:cubicBezTo>
                  <a:pt x="38901" y="7332"/>
                  <a:pt x="38867" y="7332"/>
                  <a:pt x="38833" y="7332"/>
                </a:cubicBezTo>
                <a:cubicBezTo>
                  <a:pt x="38389" y="7263"/>
                  <a:pt x="38219" y="6854"/>
                  <a:pt x="38048" y="6410"/>
                </a:cubicBezTo>
                <a:cubicBezTo>
                  <a:pt x="38014" y="6342"/>
                  <a:pt x="37980" y="6274"/>
                  <a:pt x="37946" y="6171"/>
                </a:cubicBezTo>
                <a:cubicBezTo>
                  <a:pt x="37887" y="6112"/>
                  <a:pt x="37802" y="6028"/>
                  <a:pt x="37758" y="6028"/>
                </a:cubicBezTo>
                <a:cubicBezTo>
                  <a:pt x="37751" y="6028"/>
                  <a:pt x="37745" y="6030"/>
                  <a:pt x="37741" y="6035"/>
                </a:cubicBezTo>
                <a:cubicBezTo>
                  <a:pt x="37604" y="6103"/>
                  <a:pt x="37536" y="6205"/>
                  <a:pt x="37536" y="6308"/>
                </a:cubicBezTo>
                <a:cubicBezTo>
                  <a:pt x="37536" y="6478"/>
                  <a:pt x="37570" y="6683"/>
                  <a:pt x="37604" y="6820"/>
                </a:cubicBezTo>
                <a:cubicBezTo>
                  <a:pt x="37707" y="7195"/>
                  <a:pt x="37809" y="7536"/>
                  <a:pt x="37911" y="7878"/>
                </a:cubicBezTo>
                <a:cubicBezTo>
                  <a:pt x="38048" y="8185"/>
                  <a:pt x="38184" y="8458"/>
                  <a:pt x="38355" y="8765"/>
                </a:cubicBezTo>
                <a:cubicBezTo>
                  <a:pt x="38628" y="9208"/>
                  <a:pt x="38901" y="9686"/>
                  <a:pt x="39208" y="10130"/>
                </a:cubicBezTo>
                <a:cubicBezTo>
                  <a:pt x="39310" y="10266"/>
                  <a:pt x="39345" y="10403"/>
                  <a:pt x="39140" y="10573"/>
                </a:cubicBezTo>
                <a:cubicBezTo>
                  <a:pt x="39072" y="10471"/>
                  <a:pt x="38969" y="10334"/>
                  <a:pt x="38901" y="10198"/>
                </a:cubicBezTo>
                <a:cubicBezTo>
                  <a:pt x="38526" y="9584"/>
                  <a:pt x="38184" y="8969"/>
                  <a:pt x="37843" y="8355"/>
                </a:cubicBezTo>
                <a:cubicBezTo>
                  <a:pt x="37809" y="8321"/>
                  <a:pt x="37809" y="8253"/>
                  <a:pt x="37775" y="8219"/>
                </a:cubicBezTo>
                <a:cubicBezTo>
                  <a:pt x="37721" y="8111"/>
                  <a:pt x="37668" y="7983"/>
                  <a:pt x="37581" y="7983"/>
                </a:cubicBezTo>
                <a:cubicBezTo>
                  <a:pt x="37557" y="7983"/>
                  <a:pt x="37531" y="7992"/>
                  <a:pt x="37502" y="8014"/>
                </a:cubicBezTo>
                <a:cubicBezTo>
                  <a:pt x="37400" y="8116"/>
                  <a:pt x="37331" y="8219"/>
                  <a:pt x="37331" y="8355"/>
                </a:cubicBezTo>
                <a:cubicBezTo>
                  <a:pt x="37331" y="8560"/>
                  <a:pt x="37263" y="8628"/>
                  <a:pt x="37127" y="8662"/>
                </a:cubicBezTo>
                <a:cubicBezTo>
                  <a:pt x="37365" y="9481"/>
                  <a:pt x="37570" y="10266"/>
                  <a:pt x="37775" y="11051"/>
                </a:cubicBezTo>
                <a:cubicBezTo>
                  <a:pt x="37877" y="11460"/>
                  <a:pt x="38014" y="11836"/>
                  <a:pt x="38150" y="12245"/>
                </a:cubicBezTo>
                <a:lnTo>
                  <a:pt x="37877" y="12382"/>
                </a:lnTo>
                <a:cubicBezTo>
                  <a:pt x="37638" y="11733"/>
                  <a:pt x="37434" y="11119"/>
                  <a:pt x="37195" y="10505"/>
                </a:cubicBezTo>
                <a:cubicBezTo>
                  <a:pt x="37161" y="10403"/>
                  <a:pt x="37195" y="10266"/>
                  <a:pt x="37161" y="10198"/>
                </a:cubicBezTo>
                <a:cubicBezTo>
                  <a:pt x="37092" y="9891"/>
                  <a:pt x="37024" y="9652"/>
                  <a:pt x="36956" y="9345"/>
                </a:cubicBezTo>
                <a:lnTo>
                  <a:pt x="37127" y="8662"/>
                </a:lnTo>
                <a:cubicBezTo>
                  <a:pt x="37097" y="8545"/>
                  <a:pt x="37068" y="8376"/>
                  <a:pt x="36950" y="8376"/>
                </a:cubicBezTo>
                <a:cubicBezTo>
                  <a:pt x="36932" y="8376"/>
                  <a:pt x="36911" y="8380"/>
                  <a:pt x="36888" y="8389"/>
                </a:cubicBezTo>
                <a:cubicBezTo>
                  <a:pt x="36819" y="8423"/>
                  <a:pt x="36751" y="8560"/>
                  <a:pt x="36683" y="8662"/>
                </a:cubicBezTo>
                <a:cubicBezTo>
                  <a:pt x="36615" y="8765"/>
                  <a:pt x="36581" y="8901"/>
                  <a:pt x="36512" y="9038"/>
                </a:cubicBezTo>
                <a:lnTo>
                  <a:pt x="36239" y="8799"/>
                </a:lnTo>
                <a:cubicBezTo>
                  <a:pt x="36444" y="8253"/>
                  <a:pt x="36649" y="7741"/>
                  <a:pt x="36854" y="7229"/>
                </a:cubicBezTo>
                <a:cubicBezTo>
                  <a:pt x="36990" y="6922"/>
                  <a:pt x="37092" y="6581"/>
                  <a:pt x="37195" y="6274"/>
                </a:cubicBezTo>
                <a:cubicBezTo>
                  <a:pt x="37229" y="6137"/>
                  <a:pt x="37263" y="5967"/>
                  <a:pt x="37263" y="5830"/>
                </a:cubicBezTo>
                <a:cubicBezTo>
                  <a:pt x="37263" y="5625"/>
                  <a:pt x="37195" y="5455"/>
                  <a:pt x="37024" y="5455"/>
                </a:cubicBezTo>
                <a:cubicBezTo>
                  <a:pt x="36888" y="5455"/>
                  <a:pt x="36854" y="5591"/>
                  <a:pt x="36819" y="5762"/>
                </a:cubicBezTo>
                <a:cubicBezTo>
                  <a:pt x="36581" y="6751"/>
                  <a:pt x="36205" y="7707"/>
                  <a:pt x="35693" y="8560"/>
                </a:cubicBezTo>
                <a:cubicBezTo>
                  <a:pt x="35728" y="8423"/>
                  <a:pt x="35728" y="8287"/>
                  <a:pt x="35762" y="8116"/>
                </a:cubicBezTo>
                <a:cubicBezTo>
                  <a:pt x="35796" y="7946"/>
                  <a:pt x="35796" y="7775"/>
                  <a:pt x="35625" y="7707"/>
                </a:cubicBezTo>
                <a:cubicBezTo>
                  <a:pt x="35599" y="7696"/>
                  <a:pt x="35575" y="7691"/>
                  <a:pt x="35553" y="7691"/>
                </a:cubicBezTo>
                <a:cubicBezTo>
                  <a:pt x="35434" y="7691"/>
                  <a:pt x="35381" y="7836"/>
                  <a:pt x="35352" y="7980"/>
                </a:cubicBezTo>
                <a:cubicBezTo>
                  <a:pt x="34977" y="9174"/>
                  <a:pt x="34397" y="10266"/>
                  <a:pt x="33612" y="11256"/>
                </a:cubicBezTo>
                <a:cubicBezTo>
                  <a:pt x="33168" y="11904"/>
                  <a:pt x="32452" y="12348"/>
                  <a:pt x="31667" y="12450"/>
                </a:cubicBezTo>
                <a:cubicBezTo>
                  <a:pt x="31463" y="12484"/>
                  <a:pt x="31226" y="12450"/>
                  <a:pt x="31156" y="12852"/>
                </a:cubicBezTo>
                <a:lnTo>
                  <a:pt x="31156" y="12852"/>
                </a:lnTo>
                <a:cubicBezTo>
                  <a:pt x="31149" y="12854"/>
                  <a:pt x="31130" y="12865"/>
                  <a:pt x="31087" y="12894"/>
                </a:cubicBezTo>
                <a:cubicBezTo>
                  <a:pt x="31019" y="12996"/>
                  <a:pt x="30882" y="13064"/>
                  <a:pt x="30882" y="13132"/>
                </a:cubicBezTo>
                <a:cubicBezTo>
                  <a:pt x="30882" y="13303"/>
                  <a:pt x="30916" y="13474"/>
                  <a:pt x="31019" y="13610"/>
                </a:cubicBezTo>
                <a:cubicBezTo>
                  <a:pt x="31292" y="13815"/>
                  <a:pt x="31565" y="14020"/>
                  <a:pt x="31838" y="14259"/>
                </a:cubicBezTo>
                <a:cubicBezTo>
                  <a:pt x="31701" y="14361"/>
                  <a:pt x="31565" y="14429"/>
                  <a:pt x="31326" y="14634"/>
                </a:cubicBezTo>
                <a:cubicBezTo>
                  <a:pt x="31087" y="14805"/>
                  <a:pt x="30882" y="14975"/>
                  <a:pt x="30677" y="15180"/>
                </a:cubicBezTo>
                <a:cubicBezTo>
                  <a:pt x="30541" y="15282"/>
                  <a:pt x="30507" y="15453"/>
                  <a:pt x="30575" y="15589"/>
                </a:cubicBezTo>
                <a:cubicBezTo>
                  <a:pt x="30611" y="15697"/>
                  <a:pt x="30676" y="15739"/>
                  <a:pt x="30744" y="15739"/>
                </a:cubicBezTo>
                <a:cubicBezTo>
                  <a:pt x="30804" y="15739"/>
                  <a:pt x="30868" y="15706"/>
                  <a:pt x="30916" y="15658"/>
                </a:cubicBezTo>
                <a:cubicBezTo>
                  <a:pt x="31530" y="15146"/>
                  <a:pt x="32110" y="14702"/>
                  <a:pt x="32691" y="14156"/>
                </a:cubicBezTo>
                <a:cubicBezTo>
                  <a:pt x="32929" y="13917"/>
                  <a:pt x="33202" y="13713"/>
                  <a:pt x="33510" y="13542"/>
                </a:cubicBezTo>
                <a:cubicBezTo>
                  <a:pt x="33783" y="13405"/>
                  <a:pt x="34056" y="13201"/>
                  <a:pt x="34363" y="13030"/>
                </a:cubicBezTo>
                <a:lnTo>
                  <a:pt x="34363" y="13030"/>
                </a:lnTo>
                <a:cubicBezTo>
                  <a:pt x="34226" y="13644"/>
                  <a:pt x="33885" y="14224"/>
                  <a:pt x="33441" y="14668"/>
                </a:cubicBezTo>
                <a:cubicBezTo>
                  <a:pt x="32895" y="15146"/>
                  <a:pt x="32315" y="15521"/>
                  <a:pt x="31735" y="15965"/>
                </a:cubicBezTo>
                <a:cubicBezTo>
                  <a:pt x="31530" y="16101"/>
                  <a:pt x="31360" y="16238"/>
                  <a:pt x="31155" y="16374"/>
                </a:cubicBezTo>
                <a:cubicBezTo>
                  <a:pt x="31019" y="16477"/>
                  <a:pt x="30950" y="16715"/>
                  <a:pt x="31053" y="16886"/>
                </a:cubicBezTo>
                <a:cubicBezTo>
                  <a:pt x="31094" y="16955"/>
                  <a:pt x="31141" y="16979"/>
                  <a:pt x="31191" y="16979"/>
                </a:cubicBezTo>
                <a:cubicBezTo>
                  <a:pt x="31265" y="16979"/>
                  <a:pt x="31347" y="16927"/>
                  <a:pt x="31428" y="16886"/>
                </a:cubicBezTo>
                <a:cubicBezTo>
                  <a:pt x="31974" y="16511"/>
                  <a:pt x="32520" y="16169"/>
                  <a:pt x="33100" y="15760"/>
                </a:cubicBezTo>
                <a:lnTo>
                  <a:pt x="33100" y="15760"/>
                </a:lnTo>
                <a:cubicBezTo>
                  <a:pt x="33100" y="15862"/>
                  <a:pt x="33066" y="15931"/>
                  <a:pt x="32998" y="16033"/>
                </a:cubicBezTo>
                <a:cubicBezTo>
                  <a:pt x="32725" y="16442"/>
                  <a:pt x="32383" y="16818"/>
                  <a:pt x="31940" y="17125"/>
                </a:cubicBezTo>
                <a:cubicBezTo>
                  <a:pt x="31838" y="17193"/>
                  <a:pt x="31735" y="17398"/>
                  <a:pt x="31633" y="17500"/>
                </a:cubicBezTo>
                <a:cubicBezTo>
                  <a:pt x="31394" y="17671"/>
                  <a:pt x="31189" y="17807"/>
                  <a:pt x="30984" y="17978"/>
                </a:cubicBezTo>
                <a:cubicBezTo>
                  <a:pt x="30848" y="18046"/>
                  <a:pt x="30643" y="18114"/>
                  <a:pt x="30677" y="18353"/>
                </a:cubicBezTo>
                <a:cubicBezTo>
                  <a:pt x="30711" y="18490"/>
                  <a:pt x="30848" y="18592"/>
                  <a:pt x="30950" y="18763"/>
                </a:cubicBezTo>
                <a:cubicBezTo>
                  <a:pt x="30711" y="19138"/>
                  <a:pt x="30370" y="19411"/>
                  <a:pt x="29995" y="19650"/>
                </a:cubicBezTo>
                <a:cubicBezTo>
                  <a:pt x="29790" y="19752"/>
                  <a:pt x="29620" y="19855"/>
                  <a:pt x="29415" y="19991"/>
                </a:cubicBezTo>
                <a:cubicBezTo>
                  <a:pt x="29278" y="20059"/>
                  <a:pt x="29210" y="20264"/>
                  <a:pt x="29278" y="20401"/>
                </a:cubicBezTo>
                <a:cubicBezTo>
                  <a:pt x="29318" y="20521"/>
                  <a:pt x="29382" y="20570"/>
                  <a:pt x="29455" y="20570"/>
                </a:cubicBezTo>
                <a:cubicBezTo>
                  <a:pt x="29506" y="20570"/>
                  <a:pt x="29563" y="20545"/>
                  <a:pt x="29620" y="20503"/>
                </a:cubicBezTo>
                <a:cubicBezTo>
                  <a:pt x="30302" y="20196"/>
                  <a:pt x="30882" y="19752"/>
                  <a:pt x="31292" y="19172"/>
                </a:cubicBezTo>
                <a:lnTo>
                  <a:pt x="31599" y="18729"/>
                </a:lnTo>
                <a:lnTo>
                  <a:pt x="31667" y="18797"/>
                </a:lnTo>
                <a:cubicBezTo>
                  <a:pt x="31633" y="18865"/>
                  <a:pt x="31633" y="18968"/>
                  <a:pt x="31599" y="19036"/>
                </a:cubicBezTo>
                <a:cubicBezTo>
                  <a:pt x="31223" y="19718"/>
                  <a:pt x="30780" y="20332"/>
                  <a:pt x="30268" y="20913"/>
                </a:cubicBezTo>
                <a:cubicBezTo>
                  <a:pt x="30234" y="20947"/>
                  <a:pt x="30165" y="20981"/>
                  <a:pt x="30131" y="21049"/>
                </a:cubicBezTo>
                <a:cubicBezTo>
                  <a:pt x="29893" y="21356"/>
                  <a:pt x="29927" y="21493"/>
                  <a:pt x="30302" y="21629"/>
                </a:cubicBezTo>
                <a:cubicBezTo>
                  <a:pt x="30131" y="21834"/>
                  <a:pt x="29927" y="22004"/>
                  <a:pt x="29654" y="22073"/>
                </a:cubicBezTo>
                <a:cubicBezTo>
                  <a:pt x="29551" y="22107"/>
                  <a:pt x="29449" y="22175"/>
                  <a:pt x="29347" y="22243"/>
                </a:cubicBezTo>
                <a:cubicBezTo>
                  <a:pt x="29278" y="22312"/>
                  <a:pt x="29244" y="22414"/>
                  <a:pt x="29244" y="22550"/>
                </a:cubicBezTo>
                <a:cubicBezTo>
                  <a:pt x="29244" y="22619"/>
                  <a:pt x="29312" y="22721"/>
                  <a:pt x="29415" y="22755"/>
                </a:cubicBezTo>
                <a:cubicBezTo>
                  <a:pt x="29646" y="22847"/>
                  <a:pt x="29888" y="22893"/>
                  <a:pt x="30128" y="22893"/>
                </a:cubicBezTo>
                <a:cubicBezTo>
                  <a:pt x="30597" y="22893"/>
                  <a:pt x="31055" y="22719"/>
                  <a:pt x="31394" y="22380"/>
                </a:cubicBezTo>
                <a:cubicBezTo>
                  <a:pt x="31872" y="22039"/>
                  <a:pt x="32247" y="21663"/>
                  <a:pt x="32691" y="21288"/>
                </a:cubicBezTo>
                <a:cubicBezTo>
                  <a:pt x="32861" y="21151"/>
                  <a:pt x="32998" y="21015"/>
                  <a:pt x="33168" y="20844"/>
                </a:cubicBezTo>
                <a:cubicBezTo>
                  <a:pt x="33237" y="20947"/>
                  <a:pt x="33271" y="21015"/>
                  <a:pt x="33339" y="21117"/>
                </a:cubicBezTo>
                <a:cubicBezTo>
                  <a:pt x="32827" y="22073"/>
                  <a:pt x="32281" y="22892"/>
                  <a:pt x="31394" y="23165"/>
                </a:cubicBezTo>
                <a:cubicBezTo>
                  <a:pt x="31019" y="23267"/>
                  <a:pt x="30984" y="23404"/>
                  <a:pt x="31223" y="23847"/>
                </a:cubicBezTo>
                <a:cubicBezTo>
                  <a:pt x="30677" y="24393"/>
                  <a:pt x="29995" y="24803"/>
                  <a:pt x="29278" y="25041"/>
                </a:cubicBezTo>
                <a:cubicBezTo>
                  <a:pt x="29248" y="25051"/>
                  <a:pt x="29218" y="25056"/>
                  <a:pt x="29188" y="25056"/>
                </a:cubicBezTo>
                <a:cubicBezTo>
                  <a:pt x="29116" y="25056"/>
                  <a:pt x="29044" y="25031"/>
                  <a:pt x="28971" y="25007"/>
                </a:cubicBezTo>
                <a:cubicBezTo>
                  <a:pt x="28698" y="24871"/>
                  <a:pt x="28425" y="24768"/>
                  <a:pt x="28186" y="24598"/>
                </a:cubicBezTo>
                <a:cubicBezTo>
                  <a:pt x="26992" y="23881"/>
                  <a:pt x="25832" y="23131"/>
                  <a:pt x="24672" y="22380"/>
                </a:cubicBezTo>
                <a:cubicBezTo>
                  <a:pt x="24399" y="22175"/>
                  <a:pt x="24126" y="21936"/>
                  <a:pt x="23887" y="21731"/>
                </a:cubicBezTo>
                <a:cubicBezTo>
                  <a:pt x="23765" y="21609"/>
                  <a:pt x="23670" y="21487"/>
                  <a:pt x="23505" y="21487"/>
                </a:cubicBezTo>
                <a:cubicBezTo>
                  <a:pt x="23485" y="21487"/>
                  <a:pt x="23465" y="21489"/>
                  <a:pt x="23443" y="21493"/>
                </a:cubicBezTo>
                <a:cubicBezTo>
                  <a:pt x="23435" y="21495"/>
                  <a:pt x="23428" y="21496"/>
                  <a:pt x="23420" y="21496"/>
                </a:cubicBezTo>
                <a:cubicBezTo>
                  <a:pt x="23326" y="21496"/>
                  <a:pt x="23233" y="21317"/>
                  <a:pt x="23170" y="21254"/>
                </a:cubicBezTo>
                <a:cubicBezTo>
                  <a:pt x="23204" y="21151"/>
                  <a:pt x="23204" y="21117"/>
                  <a:pt x="23204" y="21117"/>
                </a:cubicBezTo>
                <a:cubicBezTo>
                  <a:pt x="23341" y="21049"/>
                  <a:pt x="23511" y="21015"/>
                  <a:pt x="23511" y="20776"/>
                </a:cubicBezTo>
                <a:cubicBezTo>
                  <a:pt x="23477" y="20571"/>
                  <a:pt x="23341" y="20537"/>
                  <a:pt x="23204" y="20469"/>
                </a:cubicBezTo>
                <a:cubicBezTo>
                  <a:pt x="23102" y="20401"/>
                  <a:pt x="23000" y="20332"/>
                  <a:pt x="22931" y="20264"/>
                </a:cubicBezTo>
                <a:cubicBezTo>
                  <a:pt x="22875" y="20151"/>
                  <a:pt x="22771" y="20085"/>
                  <a:pt x="22679" y="20085"/>
                </a:cubicBezTo>
                <a:cubicBezTo>
                  <a:pt x="22660" y="20085"/>
                  <a:pt x="22642" y="20088"/>
                  <a:pt x="22624" y="20094"/>
                </a:cubicBezTo>
                <a:cubicBezTo>
                  <a:pt x="22592" y="20098"/>
                  <a:pt x="22563" y="20100"/>
                  <a:pt x="22536" y="20100"/>
                </a:cubicBezTo>
                <a:cubicBezTo>
                  <a:pt x="22329" y="20100"/>
                  <a:pt x="22249" y="19978"/>
                  <a:pt x="22249" y="19616"/>
                </a:cubicBezTo>
                <a:cubicBezTo>
                  <a:pt x="22215" y="19411"/>
                  <a:pt x="22147" y="19309"/>
                  <a:pt x="22010" y="19309"/>
                </a:cubicBezTo>
                <a:cubicBezTo>
                  <a:pt x="21737" y="19241"/>
                  <a:pt x="21601" y="19002"/>
                  <a:pt x="21498" y="18729"/>
                </a:cubicBezTo>
                <a:cubicBezTo>
                  <a:pt x="21293" y="18285"/>
                  <a:pt x="21089" y="17841"/>
                  <a:pt x="20918" y="17398"/>
                </a:cubicBezTo>
                <a:cubicBezTo>
                  <a:pt x="20825" y="17211"/>
                  <a:pt x="20731" y="17052"/>
                  <a:pt x="20560" y="17052"/>
                </a:cubicBezTo>
                <a:cubicBezTo>
                  <a:pt x="20543" y="17052"/>
                  <a:pt x="20526" y="17054"/>
                  <a:pt x="20509" y="17057"/>
                </a:cubicBezTo>
                <a:cubicBezTo>
                  <a:pt x="20304" y="17057"/>
                  <a:pt x="20065" y="16852"/>
                  <a:pt x="19929" y="16613"/>
                </a:cubicBezTo>
                <a:cubicBezTo>
                  <a:pt x="19383" y="15658"/>
                  <a:pt x="18905" y="14668"/>
                  <a:pt x="18530" y="13644"/>
                </a:cubicBezTo>
                <a:cubicBezTo>
                  <a:pt x="18461" y="13508"/>
                  <a:pt x="18461" y="13371"/>
                  <a:pt x="18495" y="13235"/>
                </a:cubicBezTo>
                <a:lnTo>
                  <a:pt x="18495" y="13235"/>
                </a:lnTo>
                <a:cubicBezTo>
                  <a:pt x="18666" y="13474"/>
                  <a:pt x="18871" y="13747"/>
                  <a:pt x="18973" y="13883"/>
                </a:cubicBezTo>
                <a:cubicBezTo>
                  <a:pt x="19069" y="14003"/>
                  <a:pt x="19165" y="14139"/>
                  <a:pt x="19284" y="14139"/>
                </a:cubicBezTo>
                <a:cubicBezTo>
                  <a:pt x="19335" y="14139"/>
                  <a:pt x="19390" y="14115"/>
                  <a:pt x="19451" y="14054"/>
                </a:cubicBezTo>
                <a:cubicBezTo>
                  <a:pt x="19587" y="13951"/>
                  <a:pt x="19553" y="13747"/>
                  <a:pt x="19348" y="13474"/>
                </a:cubicBezTo>
                <a:cubicBezTo>
                  <a:pt x="18393" y="12177"/>
                  <a:pt x="17711" y="10710"/>
                  <a:pt x="17335" y="9174"/>
                </a:cubicBezTo>
                <a:cubicBezTo>
                  <a:pt x="17335" y="9072"/>
                  <a:pt x="17335" y="9004"/>
                  <a:pt x="17335" y="8901"/>
                </a:cubicBezTo>
                <a:cubicBezTo>
                  <a:pt x="17608" y="9447"/>
                  <a:pt x="17984" y="9925"/>
                  <a:pt x="18086" y="10607"/>
                </a:cubicBezTo>
                <a:cubicBezTo>
                  <a:pt x="18120" y="10744"/>
                  <a:pt x="18154" y="10846"/>
                  <a:pt x="18257" y="10983"/>
                </a:cubicBezTo>
                <a:cubicBezTo>
                  <a:pt x="18632" y="11597"/>
                  <a:pt x="19007" y="12245"/>
                  <a:pt x="19383" y="12859"/>
                </a:cubicBezTo>
                <a:cubicBezTo>
                  <a:pt x="19587" y="13337"/>
                  <a:pt x="19963" y="13747"/>
                  <a:pt x="20406" y="14020"/>
                </a:cubicBezTo>
                <a:cubicBezTo>
                  <a:pt x="20338" y="14259"/>
                  <a:pt x="20372" y="14532"/>
                  <a:pt x="20543" y="14736"/>
                </a:cubicBezTo>
                <a:cubicBezTo>
                  <a:pt x="20748" y="15077"/>
                  <a:pt x="20918" y="15385"/>
                  <a:pt x="21123" y="15726"/>
                </a:cubicBezTo>
                <a:cubicBezTo>
                  <a:pt x="21157" y="15828"/>
                  <a:pt x="21191" y="15931"/>
                  <a:pt x="21225" y="16033"/>
                </a:cubicBezTo>
                <a:lnTo>
                  <a:pt x="21123" y="16135"/>
                </a:lnTo>
                <a:cubicBezTo>
                  <a:pt x="21089" y="16033"/>
                  <a:pt x="21055" y="15931"/>
                  <a:pt x="20986" y="15828"/>
                </a:cubicBezTo>
                <a:cubicBezTo>
                  <a:pt x="20748" y="15385"/>
                  <a:pt x="20509" y="14975"/>
                  <a:pt x="20270" y="14532"/>
                </a:cubicBezTo>
                <a:cubicBezTo>
                  <a:pt x="20202" y="14395"/>
                  <a:pt x="20133" y="14293"/>
                  <a:pt x="20031" y="14190"/>
                </a:cubicBezTo>
                <a:cubicBezTo>
                  <a:pt x="19980" y="14156"/>
                  <a:pt x="19929" y="14139"/>
                  <a:pt x="19877" y="14139"/>
                </a:cubicBezTo>
                <a:cubicBezTo>
                  <a:pt x="19826" y="14139"/>
                  <a:pt x="19775" y="14156"/>
                  <a:pt x="19724" y="14190"/>
                </a:cubicBezTo>
                <a:cubicBezTo>
                  <a:pt x="19621" y="14293"/>
                  <a:pt x="19656" y="14429"/>
                  <a:pt x="19724" y="14566"/>
                </a:cubicBezTo>
                <a:cubicBezTo>
                  <a:pt x="20440" y="15760"/>
                  <a:pt x="21123" y="17023"/>
                  <a:pt x="21874" y="18183"/>
                </a:cubicBezTo>
                <a:cubicBezTo>
                  <a:pt x="22420" y="19036"/>
                  <a:pt x="23068" y="19821"/>
                  <a:pt x="23682" y="20640"/>
                </a:cubicBezTo>
                <a:cubicBezTo>
                  <a:pt x="24262" y="21424"/>
                  <a:pt x="25013" y="22073"/>
                  <a:pt x="25866" y="22585"/>
                </a:cubicBezTo>
                <a:cubicBezTo>
                  <a:pt x="26002" y="22670"/>
                  <a:pt x="26105" y="22713"/>
                  <a:pt x="26182" y="22713"/>
                </a:cubicBezTo>
                <a:cubicBezTo>
                  <a:pt x="26258" y="22713"/>
                  <a:pt x="26310" y="22670"/>
                  <a:pt x="26344" y="22585"/>
                </a:cubicBezTo>
                <a:cubicBezTo>
                  <a:pt x="26412" y="22277"/>
                  <a:pt x="26241" y="22209"/>
                  <a:pt x="26071" y="22073"/>
                </a:cubicBezTo>
                <a:cubicBezTo>
                  <a:pt x="25900" y="21936"/>
                  <a:pt x="25695" y="21800"/>
                  <a:pt x="25525" y="21663"/>
                </a:cubicBezTo>
                <a:cubicBezTo>
                  <a:pt x="25354" y="21595"/>
                  <a:pt x="25252" y="21424"/>
                  <a:pt x="25252" y="21254"/>
                </a:cubicBezTo>
                <a:cubicBezTo>
                  <a:pt x="25218" y="21151"/>
                  <a:pt x="25149" y="21049"/>
                  <a:pt x="25047" y="21015"/>
                </a:cubicBezTo>
                <a:cubicBezTo>
                  <a:pt x="24569" y="20776"/>
                  <a:pt x="24160" y="20401"/>
                  <a:pt x="23887" y="19957"/>
                </a:cubicBezTo>
                <a:cubicBezTo>
                  <a:pt x="23716" y="19752"/>
                  <a:pt x="23580" y="19548"/>
                  <a:pt x="23443" y="19309"/>
                </a:cubicBezTo>
                <a:cubicBezTo>
                  <a:pt x="23375" y="19206"/>
                  <a:pt x="23341" y="19070"/>
                  <a:pt x="23273" y="18933"/>
                </a:cubicBezTo>
                <a:cubicBezTo>
                  <a:pt x="23239" y="18797"/>
                  <a:pt x="23170" y="18660"/>
                  <a:pt x="23102" y="18592"/>
                </a:cubicBezTo>
                <a:cubicBezTo>
                  <a:pt x="22795" y="18319"/>
                  <a:pt x="22556" y="17978"/>
                  <a:pt x="22385" y="17603"/>
                </a:cubicBezTo>
                <a:lnTo>
                  <a:pt x="22385" y="17603"/>
                </a:lnTo>
                <a:cubicBezTo>
                  <a:pt x="22658" y="17637"/>
                  <a:pt x="22863" y="17773"/>
                  <a:pt x="23000" y="18012"/>
                </a:cubicBezTo>
                <a:cubicBezTo>
                  <a:pt x="23136" y="18285"/>
                  <a:pt x="23341" y="18524"/>
                  <a:pt x="23546" y="18763"/>
                </a:cubicBezTo>
                <a:cubicBezTo>
                  <a:pt x="23819" y="19002"/>
                  <a:pt x="24092" y="19241"/>
                  <a:pt x="24399" y="19479"/>
                </a:cubicBezTo>
                <a:cubicBezTo>
                  <a:pt x="24467" y="19513"/>
                  <a:pt x="24569" y="19548"/>
                  <a:pt x="24672" y="19582"/>
                </a:cubicBezTo>
                <a:cubicBezTo>
                  <a:pt x="24740" y="19582"/>
                  <a:pt x="24876" y="19513"/>
                  <a:pt x="24876" y="19445"/>
                </a:cubicBezTo>
                <a:cubicBezTo>
                  <a:pt x="24876" y="19070"/>
                  <a:pt x="25354" y="19138"/>
                  <a:pt x="25286" y="18729"/>
                </a:cubicBezTo>
                <a:cubicBezTo>
                  <a:pt x="25286" y="18524"/>
                  <a:pt x="25218" y="18387"/>
                  <a:pt x="25047" y="18387"/>
                </a:cubicBezTo>
                <a:cubicBezTo>
                  <a:pt x="24911" y="18353"/>
                  <a:pt x="24808" y="18285"/>
                  <a:pt x="24706" y="18183"/>
                </a:cubicBezTo>
                <a:cubicBezTo>
                  <a:pt x="23989" y="17364"/>
                  <a:pt x="23341" y="16477"/>
                  <a:pt x="22795" y="15521"/>
                </a:cubicBezTo>
                <a:lnTo>
                  <a:pt x="22795" y="15521"/>
                </a:lnTo>
                <a:cubicBezTo>
                  <a:pt x="22863" y="15555"/>
                  <a:pt x="22931" y="15589"/>
                  <a:pt x="22966" y="15658"/>
                </a:cubicBezTo>
                <a:cubicBezTo>
                  <a:pt x="23273" y="16033"/>
                  <a:pt x="23546" y="16408"/>
                  <a:pt x="23887" y="16784"/>
                </a:cubicBezTo>
                <a:cubicBezTo>
                  <a:pt x="24228" y="17193"/>
                  <a:pt x="24535" y="17637"/>
                  <a:pt x="24876" y="18012"/>
                </a:cubicBezTo>
                <a:cubicBezTo>
                  <a:pt x="25081" y="18149"/>
                  <a:pt x="25286" y="18285"/>
                  <a:pt x="25525" y="18319"/>
                </a:cubicBezTo>
                <a:cubicBezTo>
                  <a:pt x="25549" y="18331"/>
                  <a:pt x="25573" y="18337"/>
                  <a:pt x="25595" y="18337"/>
                </a:cubicBezTo>
                <a:cubicBezTo>
                  <a:pt x="25695" y="18337"/>
                  <a:pt x="25764" y="18220"/>
                  <a:pt x="25764" y="18080"/>
                </a:cubicBezTo>
                <a:cubicBezTo>
                  <a:pt x="25764" y="17944"/>
                  <a:pt x="25695" y="17841"/>
                  <a:pt x="25593" y="17773"/>
                </a:cubicBezTo>
                <a:cubicBezTo>
                  <a:pt x="25218" y="17568"/>
                  <a:pt x="24911" y="17295"/>
                  <a:pt x="24672" y="16920"/>
                </a:cubicBezTo>
                <a:cubicBezTo>
                  <a:pt x="24501" y="16784"/>
                  <a:pt x="24399" y="16579"/>
                  <a:pt x="24433" y="16340"/>
                </a:cubicBezTo>
                <a:cubicBezTo>
                  <a:pt x="24433" y="16204"/>
                  <a:pt x="24365" y="16101"/>
                  <a:pt x="24262" y="16033"/>
                </a:cubicBezTo>
                <a:cubicBezTo>
                  <a:pt x="23682" y="15623"/>
                  <a:pt x="23273" y="15077"/>
                  <a:pt x="22966" y="14463"/>
                </a:cubicBezTo>
                <a:cubicBezTo>
                  <a:pt x="22863" y="14293"/>
                  <a:pt x="22795" y="14156"/>
                  <a:pt x="22590" y="14156"/>
                </a:cubicBezTo>
                <a:cubicBezTo>
                  <a:pt x="22590" y="14156"/>
                  <a:pt x="22522" y="14156"/>
                  <a:pt x="22522" y="14122"/>
                </a:cubicBezTo>
                <a:cubicBezTo>
                  <a:pt x="22112" y="13610"/>
                  <a:pt x="21737" y="13064"/>
                  <a:pt x="21396" y="12518"/>
                </a:cubicBezTo>
                <a:cubicBezTo>
                  <a:pt x="21225" y="12177"/>
                  <a:pt x="20918" y="12075"/>
                  <a:pt x="20748" y="11802"/>
                </a:cubicBezTo>
                <a:cubicBezTo>
                  <a:pt x="20743" y="11797"/>
                  <a:pt x="20736" y="11795"/>
                  <a:pt x="20726" y="11795"/>
                </a:cubicBezTo>
                <a:cubicBezTo>
                  <a:pt x="20669" y="11795"/>
                  <a:pt x="20533" y="11879"/>
                  <a:pt x="20475" y="11938"/>
                </a:cubicBezTo>
                <a:cubicBezTo>
                  <a:pt x="20406" y="12109"/>
                  <a:pt x="20372" y="12279"/>
                  <a:pt x="20338" y="12484"/>
                </a:cubicBezTo>
                <a:lnTo>
                  <a:pt x="20270" y="12484"/>
                </a:lnTo>
                <a:cubicBezTo>
                  <a:pt x="19826" y="11904"/>
                  <a:pt x="19246" y="11426"/>
                  <a:pt x="18905" y="10710"/>
                </a:cubicBezTo>
                <a:cubicBezTo>
                  <a:pt x="18598" y="10061"/>
                  <a:pt x="18291" y="9447"/>
                  <a:pt x="17984" y="8799"/>
                </a:cubicBezTo>
                <a:cubicBezTo>
                  <a:pt x="17949" y="8731"/>
                  <a:pt x="17949" y="8662"/>
                  <a:pt x="17984" y="8628"/>
                </a:cubicBezTo>
                <a:cubicBezTo>
                  <a:pt x="18086" y="8765"/>
                  <a:pt x="18154" y="8901"/>
                  <a:pt x="18257" y="9038"/>
                </a:cubicBezTo>
                <a:cubicBezTo>
                  <a:pt x="18598" y="9652"/>
                  <a:pt x="19007" y="10198"/>
                  <a:pt x="19485" y="10676"/>
                </a:cubicBezTo>
                <a:cubicBezTo>
                  <a:pt x="19656" y="10812"/>
                  <a:pt x="19826" y="10949"/>
                  <a:pt x="19997" y="11051"/>
                </a:cubicBezTo>
                <a:cubicBezTo>
                  <a:pt x="20119" y="11124"/>
                  <a:pt x="20207" y="11163"/>
                  <a:pt x="20275" y="11163"/>
                </a:cubicBezTo>
                <a:cubicBezTo>
                  <a:pt x="20396" y="11163"/>
                  <a:pt x="20455" y="11040"/>
                  <a:pt x="20543" y="10778"/>
                </a:cubicBezTo>
                <a:cubicBezTo>
                  <a:pt x="21055" y="11153"/>
                  <a:pt x="21532" y="11563"/>
                  <a:pt x="22078" y="11904"/>
                </a:cubicBezTo>
                <a:cubicBezTo>
                  <a:pt x="22590" y="12279"/>
                  <a:pt x="23136" y="12587"/>
                  <a:pt x="23682" y="12894"/>
                </a:cubicBezTo>
                <a:cubicBezTo>
                  <a:pt x="23832" y="12944"/>
                  <a:pt x="23982" y="12975"/>
                  <a:pt x="24132" y="12975"/>
                </a:cubicBezTo>
                <a:cubicBezTo>
                  <a:pt x="24187" y="12975"/>
                  <a:pt x="24241" y="12971"/>
                  <a:pt x="24296" y="12962"/>
                </a:cubicBezTo>
                <a:cubicBezTo>
                  <a:pt x="24365" y="12962"/>
                  <a:pt x="24535" y="12791"/>
                  <a:pt x="24535" y="12655"/>
                </a:cubicBezTo>
                <a:cubicBezTo>
                  <a:pt x="24569" y="12518"/>
                  <a:pt x="24433" y="12382"/>
                  <a:pt x="24296" y="12382"/>
                </a:cubicBezTo>
                <a:cubicBezTo>
                  <a:pt x="24023" y="12382"/>
                  <a:pt x="23784" y="12245"/>
                  <a:pt x="23614" y="12075"/>
                </a:cubicBezTo>
                <a:cubicBezTo>
                  <a:pt x="23136" y="11733"/>
                  <a:pt x="22693" y="11392"/>
                  <a:pt x="22283" y="10983"/>
                </a:cubicBezTo>
                <a:lnTo>
                  <a:pt x="22283" y="10983"/>
                </a:lnTo>
                <a:cubicBezTo>
                  <a:pt x="22420" y="11051"/>
                  <a:pt x="22556" y="11119"/>
                  <a:pt x="22693" y="11153"/>
                </a:cubicBezTo>
                <a:cubicBezTo>
                  <a:pt x="23034" y="11290"/>
                  <a:pt x="23375" y="11392"/>
                  <a:pt x="23716" y="11495"/>
                </a:cubicBezTo>
                <a:cubicBezTo>
                  <a:pt x="23778" y="11518"/>
                  <a:pt x="23839" y="11529"/>
                  <a:pt x="23898" y="11529"/>
                </a:cubicBezTo>
                <a:cubicBezTo>
                  <a:pt x="24102" y="11529"/>
                  <a:pt x="24278" y="11399"/>
                  <a:pt x="24330" y="11187"/>
                </a:cubicBezTo>
                <a:cubicBezTo>
                  <a:pt x="24433" y="11051"/>
                  <a:pt x="24433" y="10812"/>
                  <a:pt x="24296" y="10676"/>
                </a:cubicBezTo>
                <a:cubicBezTo>
                  <a:pt x="24261" y="10628"/>
                  <a:pt x="24226" y="10610"/>
                  <a:pt x="24190" y="10610"/>
                </a:cubicBezTo>
                <a:cubicBezTo>
                  <a:pt x="24123" y="10610"/>
                  <a:pt x="24056" y="10677"/>
                  <a:pt x="23989" y="10744"/>
                </a:cubicBezTo>
                <a:cubicBezTo>
                  <a:pt x="23887" y="10812"/>
                  <a:pt x="23750" y="10880"/>
                  <a:pt x="23648" y="10914"/>
                </a:cubicBezTo>
                <a:cubicBezTo>
                  <a:pt x="23682" y="10744"/>
                  <a:pt x="23682" y="10539"/>
                  <a:pt x="23648" y="10369"/>
                </a:cubicBezTo>
                <a:cubicBezTo>
                  <a:pt x="23614" y="10266"/>
                  <a:pt x="23443" y="10198"/>
                  <a:pt x="23341" y="10130"/>
                </a:cubicBezTo>
                <a:cubicBezTo>
                  <a:pt x="23068" y="9959"/>
                  <a:pt x="22761" y="9857"/>
                  <a:pt x="22488" y="9720"/>
                </a:cubicBezTo>
                <a:lnTo>
                  <a:pt x="22522" y="9584"/>
                </a:lnTo>
                <a:cubicBezTo>
                  <a:pt x="22693" y="9652"/>
                  <a:pt x="22863" y="9720"/>
                  <a:pt x="23068" y="9754"/>
                </a:cubicBezTo>
                <a:cubicBezTo>
                  <a:pt x="23273" y="9788"/>
                  <a:pt x="23511" y="9823"/>
                  <a:pt x="23750" y="9823"/>
                </a:cubicBezTo>
                <a:cubicBezTo>
                  <a:pt x="24023" y="9788"/>
                  <a:pt x="24194" y="9515"/>
                  <a:pt x="24126" y="9174"/>
                </a:cubicBezTo>
                <a:cubicBezTo>
                  <a:pt x="24103" y="9017"/>
                  <a:pt x="24007" y="8904"/>
                  <a:pt x="23914" y="8904"/>
                </a:cubicBezTo>
                <a:cubicBezTo>
                  <a:pt x="23866" y="8904"/>
                  <a:pt x="23819" y="8934"/>
                  <a:pt x="23784" y="9004"/>
                </a:cubicBezTo>
                <a:cubicBezTo>
                  <a:pt x="23687" y="9160"/>
                  <a:pt x="23578" y="9215"/>
                  <a:pt x="23465" y="9215"/>
                </a:cubicBezTo>
                <a:cubicBezTo>
                  <a:pt x="23380" y="9215"/>
                  <a:pt x="23292" y="9184"/>
                  <a:pt x="23204" y="9140"/>
                </a:cubicBezTo>
                <a:cubicBezTo>
                  <a:pt x="22283" y="8833"/>
                  <a:pt x="21362" y="8423"/>
                  <a:pt x="20440" y="7980"/>
                </a:cubicBezTo>
                <a:cubicBezTo>
                  <a:pt x="19621" y="7468"/>
                  <a:pt x="18939" y="6786"/>
                  <a:pt x="18393" y="6001"/>
                </a:cubicBezTo>
                <a:cubicBezTo>
                  <a:pt x="18257" y="5830"/>
                  <a:pt x="18188" y="5625"/>
                  <a:pt x="18154" y="5421"/>
                </a:cubicBezTo>
                <a:cubicBezTo>
                  <a:pt x="17745" y="4158"/>
                  <a:pt x="17233" y="2930"/>
                  <a:pt x="16858" y="1667"/>
                </a:cubicBezTo>
                <a:cubicBezTo>
                  <a:pt x="16823" y="1496"/>
                  <a:pt x="16755" y="1326"/>
                  <a:pt x="16653" y="1189"/>
                </a:cubicBezTo>
                <a:cubicBezTo>
                  <a:pt x="16585" y="1121"/>
                  <a:pt x="16516" y="1121"/>
                  <a:pt x="16414" y="1121"/>
                </a:cubicBezTo>
                <a:cubicBezTo>
                  <a:pt x="16346" y="1189"/>
                  <a:pt x="16312" y="1292"/>
                  <a:pt x="16312" y="1394"/>
                </a:cubicBezTo>
                <a:cubicBezTo>
                  <a:pt x="16346" y="1531"/>
                  <a:pt x="16380" y="1667"/>
                  <a:pt x="16414" y="1804"/>
                </a:cubicBezTo>
                <a:cubicBezTo>
                  <a:pt x="16346" y="2111"/>
                  <a:pt x="16277" y="2452"/>
                  <a:pt x="16243" y="2759"/>
                </a:cubicBezTo>
                <a:cubicBezTo>
                  <a:pt x="16243" y="4226"/>
                  <a:pt x="16209" y="5728"/>
                  <a:pt x="16209" y="7229"/>
                </a:cubicBezTo>
                <a:cubicBezTo>
                  <a:pt x="16209" y="7775"/>
                  <a:pt x="16141" y="8321"/>
                  <a:pt x="16073" y="8867"/>
                </a:cubicBezTo>
                <a:cubicBezTo>
                  <a:pt x="16073" y="8731"/>
                  <a:pt x="16039" y="8628"/>
                  <a:pt x="16039" y="8492"/>
                </a:cubicBezTo>
                <a:cubicBezTo>
                  <a:pt x="16039" y="6820"/>
                  <a:pt x="16073" y="5148"/>
                  <a:pt x="16073" y="3476"/>
                </a:cubicBezTo>
                <a:cubicBezTo>
                  <a:pt x="16073" y="3271"/>
                  <a:pt x="16141" y="3032"/>
                  <a:pt x="16141" y="2827"/>
                </a:cubicBezTo>
                <a:cubicBezTo>
                  <a:pt x="16141" y="2725"/>
                  <a:pt x="16073" y="2588"/>
                  <a:pt x="16004" y="2486"/>
                </a:cubicBezTo>
                <a:cubicBezTo>
                  <a:pt x="15976" y="2458"/>
                  <a:pt x="15945" y="2445"/>
                  <a:pt x="15915" y="2445"/>
                </a:cubicBezTo>
                <a:cubicBezTo>
                  <a:pt x="15835" y="2445"/>
                  <a:pt x="15756" y="2533"/>
                  <a:pt x="15731" y="2657"/>
                </a:cubicBezTo>
                <a:cubicBezTo>
                  <a:pt x="15663" y="2827"/>
                  <a:pt x="15629" y="2998"/>
                  <a:pt x="15629" y="3169"/>
                </a:cubicBezTo>
                <a:cubicBezTo>
                  <a:pt x="15595" y="4022"/>
                  <a:pt x="15561" y="4875"/>
                  <a:pt x="15527" y="5728"/>
                </a:cubicBezTo>
                <a:lnTo>
                  <a:pt x="15288" y="5933"/>
                </a:lnTo>
                <a:lnTo>
                  <a:pt x="14947" y="5625"/>
                </a:lnTo>
                <a:cubicBezTo>
                  <a:pt x="15117" y="4977"/>
                  <a:pt x="15288" y="4329"/>
                  <a:pt x="15458" y="3646"/>
                </a:cubicBezTo>
                <a:cubicBezTo>
                  <a:pt x="15561" y="3373"/>
                  <a:pt x="15527" y="3032"/>
                  <a:pt x="15322" y="2793"/>
                </a:cubicBezTo>
                <a:cubicBezTo>
                  <a:pt x="15595" y="2077"/>
                  <a:pt x="15902" y="1394"/>
                  <a:pt x="16175" y="678"/>
                </a:cubicBezTo>
                <a:lnTo>
                  <a:pt x="16243" y="473"/>
                </a:lnTo>
                <a:cubicBezTo>
                  <a:pt x="16312" y="336"/>
                  <a:pt x="16380" y="166"/>
                  <a:pt x="16209" y="63"/>
                </a:cubicBezTo>
                <a:cubicBezTo>
                  <a:pt x="16165" y="19"/>
                  <a:pt x="16125" y="0"/>
                  <a:pt x="160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SECTION_HEADER_2">
    <p:spTree>
      <p:nvGrpSpPr>
        <p:cNvPr id="17344" name="Shape 17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45" name="Google Shape;17345;p117"/>
          <p:cNvSpPr txBox="1"/>
          <p:nvPr>
            <p:ph hasCustomPrompt="1" type="title"/>
          </p:nvPr>
        </p:nvSpPr>
        <p:spPr>
          <a:xfrm>
            <a:off x="2572974" y="1227450"/>
            <a:ext cx="1899000" cy="13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02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7346" name="Google Shape;17346;p117"/>
          <p:cNvSpPr txBox="1"/>
          <p:nvPr>
            <p:ph idx="1" type="subTitle"/>
          </p:nvPr>
        </p:nvSpPr>
        <p:spPr>
          <a:xfrm>
            <a:off x="2572972" y="3215038"/>
            <a:ext cx="4476300" cy="6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7347" name="Google Shape;17347;p117"/>
          <p:cNvSpPr txBox="1"/>
          <p:nvPr>
            <p:ph idx="2" type="title"/>
          </p:nvPr>
        </p:nvSpPr>
        <p:spPr>
          <a:xfrm>
            <a:off x="2572972" y="2479875"/>
            <a:ext cx="4046100" cy="740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3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grpSp>
        <p:nvGrpSpPr>
          <p:cNvPr id="17348" name="Google Shape;17348;p117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7349" name="Google Shape;17349;p117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350" name="Google Shape;17350;p117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351" name="Google Shape;17351;p117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352" name="Google Shape;17352;p117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353" name="Google Shape;17353;p117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354" name="Google Shape;17354;p117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355" name="Google Shape;17355;p117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356" name="Google Shape;17356;p117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357" name="Google Shape;17357;p117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358" name="Google Shape;17358;p117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359" name="Google Shape;17359;p117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360" name="Google Shape;17360;p117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361" name="Google Shape;17361;p117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362" name="Google Shape;17362;p117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363" name="Google Shape;17363;p117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364" name="Google Shape;17364;p117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365" name="Google Shape;17365;p117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366" name="Google Shape;17366;p117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367" name="Google Shape;17367;p117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368" name="Google Shape;17368;p117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369" name="Google Shape;17369;p117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370" name="Google Shape;17370;p117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371" name="Google Shape;17371;p117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372" name="Google Shape;17372;p117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373" name="Google Shape;17373;p117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7374" name="Google Shape;17374;p117"/>
          <p:cNvSpPr/>
          <p:nvPr/>
        </p:nvSpPr>
        <p:spPr>
          <a:xfrm rot="10800000">
            <a:off x="7099862" y="2143562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75" name="Google Shape;17375;p117"/>
          <p:cNvSpPr/>
          <p:nvPr/>
        </p:nvSpPr>
        <p:spPr>
          <a:xfrm rot="10800000">
            <a:off x="8317179" y="1521481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76" name="Google Shape;17376;p117"/>
          <p:cNvSpPr/>
          <p:nvPr/>
        </p:nvSpPr>
        <p:spPr>
          <a:xfrm rot="10800000">
            <a:off x="353989" y="4174930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77" name="Google Shape;17377;p117"/>
          <p:cNvSpPr/>
          <p:nvPr/>
        </p:nvSpPr>
        <p:spPr>
          <a:xfrm rot="10800000">
            <a:off x="5169316" y="4175053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78" name="Google Shape;17378;p117"/>
          <p:cNvSpPr/>
          <p:nvPr/>
        </p:nvSpPr>
        <p:spPr>
          <a:xfrm rot="10800000">
            <a:off x="146188" y="1355863"/>
            <a:ext cx="159037" cy="262748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79" name="Google Shape;17379;p117"/>
          <p:cNvSpPr/>
          <p:nvPr/>
        </p:nvSpPr>
        <p:spPr>
          <a:xfrm rot="10800000">
            <a:off x="7372880" y="297171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80" name="Google Shape;17380;p117"/>
          <p:cNvSpPr/>
          <p:nvPr/>
        </p:nvSpPr>
        <p:spPr>
          <a:xfrm rot="10800000">
            <a:off x="4561941" y="4141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81" name="Google Shape;17381;p117"/>
          <p:cNvSpPr/>
          <p:nvPr/>
        </p:nvSpPr>
        <p:spPr>
          <a:xfrm rot="10800000">
            <a:off x="4559332" y="416727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82" name="Google Shape;17382;p117"/>
          <p:cNvSpPr/>
          <p:nvPr/>
        </p:nvSpPr>
        <p:spPr>
          <a:xfrm rot="10800000">
            <a:off x="4567159" y="400997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83" name="Google Shape;17383;p117"/>
          <p:cNvSpPr/>
          <p:nvPr/>
        </p:nvSpPr>
        <p:spPr>
          <a:xfrm rot="10800000">
            <a:off x="1651024" y="33909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84" name="Google Shape;17384;p117"/>
          <p:cNvSpPr/>
          <p:nvPr/>
        </p:nvSpPr>
        <p:spPr>
          <a:xfrm rot="10800000">
            <a:off x="328880" y="2897829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85" name="Google Shape;17385;p117"/>
          <p:cNvSpPr/>
          <p:nvPr/>
        </p:nvSpPr>
        <p:spPr>
          <a:xfrm rot="10800000">
            <a:off x="1830358" y="4211734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86" name="Google Shape;17386;p117"/>
          <p:cNvSpPr/>
          <p:nvPr/>
        </p:nvSpPr>
        <p:spPr>
          <a:xfrm rot="10800000">
            <a:off x="7745633" y="244125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87" name="Google Shape;17387;p117"/>
          <p:cNvSpPr/>
          <p:nvPr/>
        </p:nvSpPr>
        <p:spPr>
          <a:xfrm rot="10800000">
            <a:off x="6579989" y="4594006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88" name="Google Shape;17388;p117"/>
          <p:cNvSpPr/>
          <p:nvPr/>
        </p:nvSpPr>
        <p:spPr>
          <a:xfrm rot="10800000">
            <a:off x="5663212" y="776368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89" name="Google Shape;17389;p117"/>
          <p:cNvSpPr/>
          <p:nvPr/>
        </p:nvSpPr>
        <p:spPr>
          <a:xfrm rot="10800000">
            <a:off x="6358970" y="2477538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90" name="Google Shape;17390;p117"/>
          <p:cNvSpPr/>
          <p:nvPr/>
        </p:nvSpPr>
        <p:spPr>
          <a:xfrm rot="10800000">
            <a:off x="3217240" y="4519980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91" name="Google Shape;17391;p117"/>
          <p:cNvSpPr/>
          <p:nvPr/>
        </p:nvSpPr>
        <p:spPr>
          <a:xfrm rot="10800000">
            <a:off x="2417858" y="295610"/>
            <a:ext cx="32753" cy="43295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92" name="Google Shape;17392;p117"/>
          <p:cNvSpPr/>
          <p:nvPr/>
        </p:nvSpPr>
        <p:spPr>
          <a:xfrm rot="10800000">
            <a:off x="464879" y="2047285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93" name="Google Shape;17393;p117"/>
          <p:cNvSpPr/>
          <p:nvPr/>
        </p:nvSpPr>
        <p:spPr>
          <a:xfrm rot="10800000">
            <a:off x="3436148" y="142301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94" name="Google Shape;17394;p117"/>
          <p:cNvSpPr/>
          <p:nvPr/>
        </p:nvSpPr>
        <p:spPr>
          <a:xfrm rot="10800000">
            <a:off x="8441762" y="358746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95" name="Google Shape;17395;p117"/>
          <p:cNvSpPr/>
          <p:nvPr/>
        </p:nvSpPr>
        <p:spPr>
          <a:xfrm rot="10800000">
            <a:off x="6721501" y="263625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96" name="Google Shape;17396;p117"/>
          <p:cNvSpPr/>
          <p:nvPr/>
        </p:nvSpPr>
        <p:spPr>
          <a:xfrm rot="10800000">
            <a:off x="6792508" y="1793628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97" name="Google Shape;17397;p117"/>
          <p:cNvSpPr/>
          <p:nvPr/>
        </p:nvSpPr>
        <p:spPr>
          <a:xfrm rot="10800000">
            <a:off x="7632112" y="4736555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98" name="Google Shape;17398;p117"/>
          <p:cNvSpPr/>
          <p:nvPr/>
        </p:nvSpPr>
        <p:spPr>
          <a:xfrm rot="10800000">
            <a:off x="8136169" y="479498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99" name="Google Shape;17399;p117"/>
          <p:cNvSpPr/>
          <p:nvPr/>
        </p:nvSpPr>
        <p:spPr>
          <a:xfrm rot="10800000">
            <a:off x="8807143" y="4504206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00" name="Google Shape;17400;p117"/>
          <p:cNvSpPr/>
          <p:nvPr/>
        </p:nvSpPr>
        <p:spPr>
          <a:xfrm rot="10800000">
            <a:off x="2593974" y="4515183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01" name="Google Shape;17401;p117"/>
          <p:cNvSpPr/>
          <p:nvPr/>
        </p:nvSpPr>
        <p:spPr>
          <a:xfrm rot="10800000">
            <a:off x="4056103" y="4102930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02" name="Google Shape;17402;p117"/>
          <p:cNvSpPr/>
          <p:nvPr/>
        </p:nvSpPr>
        <p:spPr>
          <a:xfrm rot="10800000">
            <a:off x="4271541" y="4645915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03" name="Google Shape;17403;p117"/>
          <p:cNvSpPr/>
          <p:nvPr/>
        </p:nvSpPr>
        <p:spPr>
          <a:xfrm rot="10800000">
            <a:off x="1520252" y="1618602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04" name="Google Shape;17404;p117"/>
          <p:cNvSpPr/>
          <p:nvPr/>
        </p:nvSpPr>
        <p:spPr>
          <a:xfrm rot="10800000">
            <a:off x="538048" y="1128927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05" name="Google Shape;17405;p117"/>
          <p:cNvSpPr/>
          <p:nvPr/>
        </p:nvSpPr>
        <p:spPr>
          <a:xfrm rot="10800000">
            <a:off x="1431158" y="4915124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06" name="Google Shape;17406;p117"/>
          <p:cNvSpPr/>
          <p:nvPr/>
        </p:nvSpPr>
        <p:spPr>
          <a:xfrm rot="10800000">
            <a:off x="8546638" y="3354694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07" name="Google Shape;17407;p117"/>
          <p:cNvSpPr/>
          <p:nvPr/>
        </p:nvSpPr>
        <p:spPr>
          <a:xfrm rot="10800000">
            <a:off x="288233" y="3585382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08" name="Google Shape;17408;p117"/>
          <p:cNvSpPr/>
          <p:nvPr/>
        </p:nvSpPr>
        <p:spPr>
          <a:xfrm rot="10800000">
            <a:off x="8482363" y="2897829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09" name="Google Shape;17409;p117"/>
          <p:cNvSpPr/>
          <p:nvPr/>
        </p:nvSpPr>
        <p:spPr>
          <a:xfrm rot="10800000">
            <a:off x="7436023" y="1677511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10" name="Google Shape;17410;p117"/>
          <p:cNvSpPr/>
          <p:nvPr/>
        </p:nvSpPr>
        <p:spPr>
          <a:xfrm rot="10800000">
            <a:off x="5950749" y="347395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11" name="Google Shape;17411;p117"/>
          <p:cNvSpPr/>
          <p:nvPr/>
        </p:nvSpPr>
        <p:spPr>
          <a:xfrm rot="-6395063">
            <a:off x="4314486" y="761021"/>
            <a:ext cx="432939" cy="1224114"/>
          </a:xfrm>
          <a:custGeom>
            <a:rect b="b" l="l" r="r" t="t"/>
            <a:pathLst>
              <a:path extrusionOk="0" h="21043" w="7443">
                <a:moveTo>
                  <a:pt x="386" y="236"/>
                </a:moveTo>
                <a:lnTo>
                  <a:pt x="386" y="236"/>
                </a:lnTo>
                <a:cubicBezTo>
                  <a:pt x="515" y="284"/>
                  <a:pt x="660" y="300"/>
                  <a:pt x="804" y="332"/>
                </a:cubicBezTo>
                <a:cubicBezTo>
                  <a:pt x="1270" y="429"/>
                  <a:pt x="1769" y="525"/>
                  <a:pt x="2251" y="606"/>
                </a:cubicBezTo>
                <a:cubicBezTo>
                  <a:pt x="3328" y="798"/>
                  <a:pt x="4421" y="975"/>
                  <a:pt x="5514" y="1152"/>
                </a:cubicBezTo>
                <a:cubicBezTo>
                  <a:pt x="5626" y="1168"/>
                  <a:pt x="5787" y="1216"/>
                  <a:pt x="5947" y="1248"/>
                </a:cubicBezTo>
                <a:cubicBezTo>
                  <a:pt x="5867" y="1329"/>
                  <a:pt x="5771" y="1425"/>
                  <a:pt x="5690" y="1506"/>
                </a:cubicBezTo>
                <a:cubicBezTo>
                  <a:pt x="5530" y="1666"/>
                  <a:pt x="5353" y="1843"/>
                  <a:pt x="5176" y="2004"/>
                </a:cubicBezTo>
                <a:cubicBezTo>
                  <a:pt x="4999" y="2181"/>
                  <a:pt x="4871" y="2293"/>
                  <a:pt x="4726" y="2454"/>
                </a:cubicBezTo>
                <a:cubicBezTo>
                  <a:pt x="4646" y="2534"/>
                  <a:pt x="4565" y="2615"/>
                  <a:pt x="4501" y="2711"/>
                </a:cubicBezTo>
                <a:cubicBezTo>
                  <a:pt x="4437" y="2791"/>
                  <a:pt x="4372" y="2872"/>
                  <a:pt x="4340" y="2968"/>
                </a:cubicBezTo>
                <a:cubicBezTo>
                  <a:pt x="4308" y="3000"/>
                  <a:pt x="4340" y="3049"/>
                  <a:pt x="4372" y="3065"/>
                </a:cubicBezTo>
                <a:cubicBezTo>
                  <a:pt x="4517" y="3209"/>
                  <a:pt x="4630" y="3354"/>
                  <a:pt x="4710" y="3531"/>
                </a:cubicBezTo>
                <a:cubicBezTo>
                  <a:pt x="4887" y="3820"/>
                  <a:pt x="5063" y="4093"/>
                  <a:pt x="5224" y="4399"/>
                </a:cubicBezTo>
                <a:cubicBezTo>
                  <a:pt x="5690" y="5299"/>
                  <a:pt x="6060" y="6247"/>
                  <a:pt x="6333" y="7227"/>
                </a:cubicBezTo>
                <a:cubicBezTo>
                  <a:pt x="6719" y="8593"/>
                  <a:pt x="6928" y="10008"/>
                  <a:pt x="6944" y="11422"/>
                </a:cubicBezTo>
                <a:cubicBezTo>
                  <a:pt x="6928" y="12981"/>
                  <a:pt x="6767" y="14540"/>
                  <a:pt x="6462" y="16067"/>
                </a:cubicBezTo>
                <a:lnTo>
                  <a:pt x="6446" y="16067"/>
                </a:lnTo>
                <a:cubicBezTo>
                  <a:pt x="6301" y="16903"/>
                  <a:pt x="6092" y="17722"/>
                  <a:pt x="5803" y="18510"/>
                </a:cubicBezTo>
                <a:cubicBezTo>
                  <a:pt x="5658" y="18912"/>
                  <a:pt x="5481" y="19314"/>
                  <a:pt x="5305" y="19715"/>
                </a:cubicBezTo>
                <a:cubicBezTo>
                  <a:pt x="5224" y="19876"/>
                  <a:pt x="5144" y="20037"/>
                  <a:pt x="5080" y="20198"/>
                </a:cubicBezTo>
                <a:cubicBezTo>
                  <a:pt x="5047" y="20005"/>
                  <a:pt x="5015" y="19812"/>
                  <a:pt x="4983" y="19619"/>
                </a:cubicBezTo>
                <a:cubicBezTo>
                  <a:pt x="4919" y="19249"/>
                  <a:pt x="4822" y="18880"/>
                  <a:pt x="4710" y="18526"/>
                </a:cubicBezTo>
                <a:cubicBezTo>
                  <a:pt x="4517" y="18028"/>
                  <a:pt x="4292" y="17562"/>
                  <a:pt x="4051" y="17096"/>
                </a:cubicBezTo>
                <a:cubicBezTo>
                  <a:pt x="4011" y="17015"/>
                  <a:pt x="3936" y="16979"/>
                  <a:pt x="3857" y="16979"/>
                </a:cubicBezTo>
                <a:cubicBezTo>
                  <a:pt x="3841" y="16979"/>
                  <a:pt x="3825" y="16981"/>
                  <a:pt x="3810" y="16983"/>
                </a:cubicBezTo>
                <a:cubicBezTo>
                  <a:pt x="3617" y="17080"/>
                  <a:pt x="3456" y="17192"/>
                  <a:pt x="3312" y="17353"/>
                </a:cubicBezTo>
                <a:cubicBezTo>
                  <a:pt x="3183" y="17449"/>
                  <a:pt x="3054" y="17562"/>
                  <a:pt x="2926" y="17674"/>
                </a:cubicBezTo>
                <a:cubicBezTo>
                  <a:pt x="2749" y="17803"/>
                  <a:pt x="2556" y="17883"/>
                  <a:pt x="2363" y="17996"/>
                </a:cubicBezTo>
                <a:cubicBezTo>
                  <a:pt x="2187" y="18108"/>
                  <a:pt x="2010" y="18237"/>
                  <a:pt x="1833" y="18365"/>
                </a:cubicBezTo>
                <a:cubicBezTo>
                  <a:pt x="1640" y="18494"/>
                  <a:pt x="1447" y="18590"/>
                  <a:pt x="1238" y="18655"/>
                </a:cubicBezTo>
                <a:cubicBezTo>
                  <a:pt x="1013" y="18735"/>
                  <a:pt x="788" y="18831"/>
                  <a:pt x="563" y="18880"/>
                </a:cubicBezTo>
                <a:cubicBezTo>
                  <a:pt x="1238" y="18285"/>
                  <a:pt x="1737" y="17433"/>
                  <a:pt x="2154" y="16646"/>
                </a:cubicBezTo>
                <a:cubicBezTo>
                  <a:pt x="2621" y="15746"/>
                  <a:pt x="2990" y="14781"/>
                  <a:pt x="3247" y="13801"/>
                </a:cubicBezTo>
                <a:cubicBezTo>
                  <a:pt x="3762" y="11760"/>
                  <a:pt x="3874" y="9638"/>
                  <a:pt x="3617" y="7565"/>
                </a:cubicBezTo>
                <a:cubicBezTo>
                  <a:pt x="3456" y="6424"/>
                  <a:pt x="3199" y="5299"/>
                  <a:pt x="2829" y="4206"/>
                </a:cubicBezTo>
                <a:cubicBezTo>
                  <a:pt x="2799" y="4105"/>
                  <a:pt x="2705" y="4048"/>
                  <a:pt x="2612" y="4048"/>
                </a:cubicBezTo>
                <a:cubicBezTo>
                  <a:pt x="2556" y="4048"/>
                  <a:pt x="2501" y="4068"/>
                  <a:pt x="2460" y="4109"/>
                </a:cubicBezTo>
                <a:cubicBezTo>
                  <a:pt x="1785" y="4849"/>
                  <a:pt x="1045" y="5508"/>
                  <a:pt x="338" y="6199"/>
                </a:cubicBezTo>
                <a:cubicBezTo>
                  <a:pt x="338" y="6038"/>
                  <a:pt x="338" y="5877"/>
                  <a:pt x="354" y="5717"/>
                </a:cubicBezTo>
                <a:cubicBezTo>
                  <a:pt x="386" y="5443"/>
                  <a:pt x="354" y="5154"/>
                  <a:pt x="354" y="4881"/>
                </a:cubicBezTo>
                <a:cubicBezTo>
                  <a:pt x="354" y="4334"/>
                  <a:pt x="354" y="3788"/>
                  <a:pt x="386" y="3257"/>
                </a:cubicBezTo>
                <a:cubicBezTo>
                  <a:pt x="403" y="2261"/>
                  <a:pt x="499" y="1232"/>
                  <a:pt x="386" y="236"/>
                </a:cubicBezTo>
                <a:close/>
                <a:moveTo>
                  <a:pt x="272" y="0"/>
                </a:moveTo>
                <a:cubicBezTo>
                  <a:pt x="255" y="0"/>
                  <a:pt x="239" y="4"/>
                  <a:pt x="226" y="11"/>
                </a:cubicBezTo>
                <a:cubicBezTo>
                  <a:pt x="161" y="11"/>
                  <a:pt x="145" y="91"/>
                  <a:pt x="178" y="139"/>
                </a:cubicBezTo>
                <a:cubicBezTo>
                  <a:pt x="33" y="1168"/>
                  <a:pt x="65" y="2229"/>
                  <a:pt x="33" y="3257"/>
                </a:cubicBezTo>
                <a:cubicBezTo>
                  <a:pt x="17" y="3788"/>
                  <a:pt x="17" y="4318"/>
                  <a:pt x="1" y="4849"/>
                </a:cubicBezTo>
                <a:cubicBezTo>
                  <a:pt x="1" y="5122"/>
                  <a:pt x="1" y="5395"/>
                  <a:pt x="33" y="5684"/>
                </a:cubicBezTo>
                <a:cubicBezTo>
                  <a:pt x="65" y="5958"/>
                  <a:pt x="97" y="6231"/>
                  <a:pt x="97" y="6520"/>
                </a:cubicBezTo>
                <a:cubicBezTo>
                  <a:pt x="97" y="6582"/>
                  <a:pt x="174" y="6654"/>
                  <a:pt x="245" y="6654"/>
                </a:cubicBezTo>
                <a:cubicBezTo>
                  <a:pt x="267" y="6654"/>
                  <a:pt x="288" y="6647"/>
                  <a:pt x="306" y="6633"/>
                </a:cubicBezTo>
                <a:cubicBezTo>
                  <a:pt x="1094" y="6038"/>
                  <a:pt x="1833" y="5395"/>
                  <a:pt x="2524" y="4688"/>
                </a:cubicBezTo>
                <a:cubicBezTo>
                  <a:pt x="3071" y="6488"/>
                  <a:pt x="3328" y="8352"/>
                  <a:pt x="3279" y="10233"/>
                </a:cubicBezTo>
                <a:cubicBezTo>
                  <a:pt x="3263" y="12242"/>
                  <a:pt x="2829" y="14219"/>
                  <a:pt x="1978" y="16035"/>
                </a:cubicBezTo>
                <a:cubicBezTo>
                  <a:pt x="1720" y="16565"/>
                  <a:pt x="1447" y="17064"/>
                  <a:pt x="1126" y="17546"/>
                </a:cubicBezTo>
                <a:cubicBezTo>
                  <a:pt x="788" y="18044"/>
                  <a:pt x="403" y="18494"/>
                  <a:pt x="65" y="18992"/>
                </a:cubicBezTo>
                <a:cubicBezTo>
                  <a:pt x="49" y="19073"/>
                  <a:pt x="81" y="19153"/>
                  <a:pt x="145" y="19201"/>
                </a:cubicBezTo>
                <a:cubicBezTo>
                  <a:pt x="263" y="19227"/>
                  <a:pt x="381" y="19239"/>
                  <a:pt x="498" y="19239"/>
                </a:cubicBezTo>
                <a:cubicBezTo>
                  <a:pt x="748" y="19239"/>
                  <a:pt x="992" y="19182"/>
                  <a:pt x="1222" y="19073"/>
                </a:cubicBezTo>
                <a:cubicBezTo>
                  <a:pt x="1431" y="18992"/>
                  <a:pt x="1592" y="18864"/>
                  <a:pt x="1801" y="18767"/>
                </a:cubicBezTo>
                <a:cubicBezTo>
                  <a:pt x="2010" y="18671"/>
                  <a:pt x="2235" y="18574"/>
                  <a:pt x="2428" y="18446"/>
                </a:cubicBezTo>
                <a:cubicBezTo>
                  <a:pt x="2621" y="18333"/>
                  <a:pt x="2797" y="18205"/>
                  <a:pt x="2958" y="18060"/>
                </a:cubicBezTo>
                <a:cubicBezTo>
                  <a:pt x="3103" y="17948"/>
                  <a:pt x="3279" y="17835"/>
                  <a:pt x="3440" y="17739"/>
                </a:cubicBezTo>
                <a:lnTo>
                  <a:pt x="3794" y="17514"/>
                </a:lnTo>
                <a:cubicBezTo>
                  <a:pt x="3954" y="17883"/>
                  <a:pt x="4115" y="18269"/>
                  <a:pt x="4260" y="18655"/>
                </a:cubicBezTo>
                <a:cubicBezTo>
                  <a:pt x="4388" y="18976"/>
                  <a:pt x="4485" y="19314"/>
                  <a:pt x="4581" y="19651"/>
                </a:cubicBezTo>
                <a:cubicBezTo>
                  <a:pt x="4630" y="19876"/>
                  <a:pt x="4662" y="20101"/>
                  <a:pt x="4694" y="20310"/>
                </a:cubicBezTo>
                <a:cubicBezTo>
                  <a:pt x="4694" y="20535"/>
                  <a:pt x="4742" y="20760"/>
                  <a:pt x="4822" y="20969"/>
                </a:cubicBezTo>
                <a:cubicBezTo>
                  <a:pt x="4858" y="21018"/>
                  <a:pt x="4911" y="21043"/>
                  <a:pt x="4963" y="21043"/>
                </a:cubicBezTo>
                <a:cubicBezTo>
                  <a:pt x="5030" y="21043"/>
                  <a:pt x="5094" y="21002"/>
                  <a:pt x="5112" y="20921"/>
                </a:cubicBezTo>
                <a:lnTo>
                  <a:pt x="5112" y="20905"/>
                </a:lnTo>
                <a:cubicBezTo>
                  <a:pt x="5305" y="20583"/>
                  <a:pt x="5465" y="20262"/>
                  <a:pt x="5594" y="19924"/>
                </a:cubicBezTo>
                <a:cubicBezTo>
                  <a:pt x="5755" y="19603"/>
                  <a:pt x="5899" y="19265"/>
                  <a:pt x="6044" y="18928"/>
                </a:cubicBezTo>
                <a:cubicBezTo>
                  <a:pt x="6333" y="18189"/>
                  <a:pt x="6558" y="17433"/>
                  <a:pt x="6719" y="16662"/>
                </a:cubicBezTo>
                <a:cubicBezTo>
                  <a:pt x="7105" y="15103"/>
                  <a:pt x="7330" y="13495"/>
                  <a:pt x="7378" y="11888"/>
                </a:cubicBezTo>
                <a:cubicBezTo>
                  <a:pt x="7442" y="9301"/>
                  <a:pt x="6831" y="6745"/>
                  <a:pt x="5610" y="4463"/>
                </a:cubicBezTo>
                <a:cubicBezTo>
                  <a:pt x="5337" y="3965"/>
                  <a:pt x="5031" y="3402"/>
                  <a:pt x="4565" y="3049"/>
                </a:cubicBezTo>
                <a:cubicBezTo>
                  <a:pt x="4613" y="2984"/>
                  <a:pt x="4678" y="2920"/>
                  <a:pt x="4742" y="2856"/>
                </a:cubicBezTo>
                <a:cubicBezTo>
                  <a:pt x="4790" y="2791"/>
                  <a:pt x="4887" y="2727"/>
                  <a:pt x="4967" y="2647"/>
                </a:cubicBezTo>
                <a:cubicBezTo>
                  <a:pt x="5128" y="2502"/>
                  <a:pt x="5288" y="2357"/>
                  <a:pt x="5433" y="2197"/>
                </a:cubicBezTo>
                <a:lnTo>
                  <a:pt x="5706" y="1940"/>
                </a:lnTo>
                <a:lnTo>
                  <a:pt x="5931" y="1731"/>
                </a:lnTo>
                <a:cubicBezTo>
                  <a:pt x="6012" y="1650"/>
                  <a:pt x="6108" y="1570"/>
                  <a:pt x="6205" y="1490"/>
                </a:cubicBezTo>
                <a:cubicBezTo>
                  <a:pt x="6301" y="1409"/>
                  <a:pt x="6381" y="1313"/>
                  <a:pt x="6462" y="1200"/>
                </a:cubicBezTo>
                <a:cubicBezTo>
                  <a:pt x="6478" y="1152"/>
                  <a:pt x="6478" y="1088"/>
                  <a:pt x="6462" y="1040"/>
                </a:cubicBezTo>
                <a:cubicBezTo>
                  <a:pt x="6446" y="1023"/>
                  <a:pt x="6446" y="1007"/>
                  <a:pt x="6430" y="991"/>
                </a:cubicBezTo>
                <a:cubicBezTo>
                  <a:pt x="6414" y="991"/>
                  <a:pt x="6349" y="943"/>
                  <a:pt x="6333" y="943"/>
                </a:cubicBezTo>
                <a:cubicBezTo>
                  <a:pt x="6285" y="927"/>
                  <a:pt x="6253" y="911"/>
                  <a:pt x="6205" y="911"/>
                </a:cubicBezTo>
                <a:cubicBezTo>
                  <a:pt x="6044" y="879"/>
                  <a:pt x="5883" y="863"/>
                  <a:pt x="5722" y="831"/>
                </a:cubicBezTo>
                <a:cubicBezTo>
                  <a:pt x="5240" y="766"/>
                  <a:pt x="4758" y="686"/>
                  <a:pt x="4276" y="606"/>
                </a:cubicBezTo>
                <a:cubicBezTo>
                  <a:pt x="3183" y="429"/>
                  <a:pt x="2106" y="252"/>
                  <a:pt x="1013" y="91"/>
                </a:cubicBezTo>
                <a:cubicBezTo>
                  <a:pt x="788" y="59"/>
                  <a:pt x="563" y="43"/>
                  <a:pt x="338" y="27"/>
                </a:cubicBezTo>
                <a:cubicBezTo>
                  <a:pt x="319" y="8"/>
                  <a:pt x="295" y="0"/>
                  <a:pt x="27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412" name="Google Shape;17412;p117"/>
          <p:cNvGrpSpPr/>
          <p:nvPr/>
        </p:nvGrpSpPr>
        <p:grpSpPr>
          <a:xfrm rot="-6299960">
            <a:off x="5087633" y="1901061"/>
            <a:ext cx="388886" cy="602117"/>
            <a:chOff x="6776600" y="878250"/>
            <a:chExt cx="388897" cy="602135"/>
          </a:xfrm>
        </p:grpSpPr>
        <p:sp>
          <p:nvSpPr>
            <p:cNvPr id="17413" name="Google Shape;17413;p117"/>
            <p:cNvSpPr/>
            <p:nvPr/>
          </p:nvSpPr>
          <p:spPr>
            <a:xfrm>
              <a:off x="6798869" y="878250"/>
              <a:ext cx="208521" cy="222309"/>
            </a:xfrm>
            <a:custGeom>
              <a:rect b="b" l="l" r="r" t="t"/>
              <a:pathLst>
                <a:path extrusionOk="0" h="4502" w="4223">
                  <a:moveTo>
                    <a:pt x="1416" y="320"/>
                  </a:moveTo>
                  <a:cubicBezTo>
                    <a:pt x="1510" y="361"/>
                    <a:pt x="1594" y="414"/>
                    <a:pt x="1667" y="487"/>
                  </a:cubicBezTo>
                  <a:cubicBezTo>
                    <a:pt x="1646" y="487"/>
                    <a:pt x="1625" y="498"/>
                    <a:pt x="1615" y="508"/>
                  </a:cubicBezTo>
                  <a:lnTo>
                    <a:pt x="1604" y="487"/>
                  </a:lnTo>
                  <a:cubicBezTo>
                    <a:pt x="1582" y="448"/>
                    <a:pt x="1544" y="429"/>
                    <a:pt x="1505" y="429"/>
                  </a:cubicBezTo>
                  <a:cubicBezTo>
                    <a:pt x="1473" y="429"/>
                    <a:pt x="1440" y="442"/>
                    <a:pt x="1416" y="466"/>
                  </a:cubicBezTo>
                  <a:lnTo>
                    <a:pt x="1416" y="320"/>
                  </a:lnTo>
                  <a:close/>
                  <a:moveTo>
                    <a:pt x="1426" y="844"/>
                  </a:moveTo>
                  <a:cubicBezTo>
                    <a:pt x="1447" y="970"/>
                    <a:pt x="1479" y="1085"/>
                    <a:pt x="1521" y="1211"/>
                  </a:cubicBezTo>
                  <a:lnTo>
                    <a:pt x="1510" y="1211"/>
                  </a:lnTo>
                  <a:cubicBezTo>
                    <a:pt x="1489" y="1190"/>
                    <a:pt x="1458" y="1190"/>
                    <a:pt x="1426" y="1190"/>
                  </a:cubicBezTo>
                  <a:lnTo>
                    <a:pt x="1426" y="844"/>
                  </a:lnTo>
                  <a:close/>
                  <a:moveTo>
                    <a:pt x="3419" y="1756"/>
                  </a:moveTo>
                  <a:cubicBezTo>
                    <a:pt x="3387" y="1809"/>
                    <a:pt x="3356" y="1840"/>
                    <a:pt x="3314" y="1882"/>
                  </a:cubicBezTo>
                  <a:cubicBezTo>
                    <a:pt x="3303" y="1840"/>
                    <a:pt x="3293" y="1798"/>
                    <a:pt x="3282" y="1756"/>
                  </a:cubicBezTo>
                  <a:close/>
                  <a:moveTo>
                    <a:pt x="1112" y="1903"/>
                  </a:moveTo>
                  <a:cubicBezTo>
                    <a:pt x="1112" y="1924"/>
                    <a:pt x="1112" y="1945"/>
                    <a:pt x="1112" y="1966"/>
                  </a:cubicBezTo>
                  <a:cubicBezTo>
                    <a:pt x="1122" y="2018"/>
                    <a:pt x="1133" y="2060"/>
                    <a:pt x="1143" y="2113"/>
                  </a:cubicBezTo>
                  <a:lnTo>
                    <a:pt x="1059" y="2029"/>
                  </a:lnTo>
                  <a:cubicBezTo>
                    <a:pt x="1038" y="2008"/>
                    <a:pt x="1007" y="1997"/>
                    <a:pt x="975" y="1997"/>
                  </a:cubicBezTo>
                  <a:cubicBezTo>
                    <a:pt x="1017" y="1966"/>
                    <a:pt x="1070" y="1934"/>
                    <a:pt x="1112" y="1903"/>
                  </a:cubicBezTo>
                  <a:close/>
                  <a:moveTo>
                    <a:pt x="703" y="2165"/>
                  </a:moveTo>
                  <a:cubicBezTo>
                    <a:pt x="703" y="2197"/>
                    <a:pt x="713" y="2218"/>
                    <a:pt x="713" y="2249"/>
                  </a:cubicBezTo>
                  <a:cubicBezTo>
                    <a:pt x="703" y="2270"/>
                    <a:pt x="692" y="2291"/>
                    <a:pt x="703" y="2312"/>
                  </a:cubicBezTo>
                  <a:cubicBezTo>
                    <a:pt x="703" y="2333"/>
                    <a:pt x="713" y="2343"/>
                    <a:pt x="713" y="2354"/>
                  </a:cubicBezTo>
                  <a:lnTo>
                    <a:pt x="493" y="2322"/>
                  </a:lnTo>
                  <a:cubicBezTo>
                    <a:pt x="566" y="2270"/>
                    <a:pt x="629" y="2218"/>
                    <a:pt x="703" y="2165"/>
                  </a:cubicBezTo>
                  <a:close/>
                  <a:moveTo>
                    <a:pt x="1950" y="833"/>
                  </a:moveTo>
                  <a:lnTo>
                    <a:pt x="1950" y="833"/>
                  </a:lnTo>
                  <a:cubicBezTo>
                    <a:pt x="2108" y="1096"/>
                    <a:pt x="2234" y="1379"/>
                    <a:pt x="2370" y="1599"/>
                  </a:cubicBezTo>
                  <a:cubicBezTo>
                    <a:pt x="2399" y="1642"/>
                    <a:pt x="2443" y="1666"/>
                    <a:pt x="2488" y="1666"/>
                  </a:cubicBezTo>
                  <a:cubicBezTo>
                    <a:pt x="2508" y="1666"/>
                    <a:pt x="2529" y="1661"/>
                    <a:pt x="2548" y="1651"/>
                  </a:cubicBezTo>
                  <a:cubicBezTo>
                    <a:pt x="2557" y="1652"/>
                    <a:pt x="2565" y="1652"/>
                    <a:pt x="2574" y="1652"/>
                  </a:cubicBezTo>
                  <a:cubicBezTo>
                    <a:pt x="2749" y="1652"/>
                    <a:pt x="2974" y="1554"/>
                    <a:pt x="3094" y="1504"/>
                  </a:cubicBezTo>
                  <a:cubicBezTo>
                    <a:pt x="3335" y="1410"/>
                    <a:pt x="3576" y="1295"/>
                    <a:pt x="3817" y="1211"/>
                  </a:cubicBezTo>
                  <a:lnTo>
                    <a:pt x="3817" y="1211"/>
                  </a:lnTo>
                  <a:cubicBezTo>
                    <a:pt x="3775" y="1274"/>
                    <a:pt x="3744" y="1337"/>
                    <a:pt x="3691" y="1410"/>
                  </a:cubicBezTo>
                  <a:cubicBezTo>
                    <a:pt x="3670" y="1374"/>
                    <a:pt x="3629" y="1353"/>
                    <a:pt x="3589" y="1353"/>
                  </a:cubicBezTo>
                  <a:cubicBezTo>
                    <a:pt x="3570" y="1353"/>
                    <a:pt x="3551" y="1358"/>
                    <a:pt x="3534" y="1368"/>
                  </a:cubicBezTo>
                  <a:cubicBezTo>
                    <a:pt x="3335" y="1473"/>
                    <a:pt x="3387" y="1525"/>
                    <a:pt x="3125" y="1525"/>
                  </a:cubicBezTo>
                  <a:cubicBezTo>
                    <a:pt x="3052" y="1525"/>
                    <a:pt x="2999" y="1588"/>
                    <a:pt x="3010" y="1662"/>
                  </a:cubicBezTo>
                  <a:lnTo>
                    <a:pt x="2999" y="1641"/>
                  </a:lnTo>
                  <a:cubicBezTo>
                    <a:pt x="2976" y="1609"/>
                    <a:pt x="2939" y="1593"/>
                    <a:pt x="2902" y="1593"/>
                  </a:cubicBezTo>
                  <a:cubicBezTo>
                    <a:pt x="2855" y="1593"/>
                    <a:pt x="2807" y="1619"/>
                    <a:pt x="2789" y="1672"/>
                  </a:cubicBezTo>
                  <a:cubicBezTo>
                    <a:pt x="2767" y="1653"/>
                    <a:pt x="2742" y="1645"/>
                    <a:pt x="2718" y="1645"/>
                  </a:cubicBezTo>
                  <a:cubicBezTo>
                    <a:pt x="2650" y="1645"/>
                    <a:pt x="2588" y="1710"/>
                    <a:pt x="2611" y="1788"/>
                  </a:cubicBezTo>
                  <a:cubicBezTo>
                    <a:pt x="2674" y="2008"/>
                    <a:pt x="2737" y="2228"/>
                    <a:pt x="2800" y="2448"/>
                  </a:cubicBezTo>
                  <a:cubicBezTo>
                    <a:pt x="2496" y="1924"/>
                    <a:pt x="2234" y="1379"/>
                    <a:pt x="1950" y="833"/>
                  </a:cubicBezTo>
                  <a:close/>
                  <a:moveTo>
                    <a:pt x="1384" y="2322"/>
                  </a:moveTo>
                  <a:cubicBezTo>
                    <a:pt x="1426" y="2375"/>
                    <a:pt x="1468" y="2427"/>
                    <a:pt x="1521" y="2480"/>
                  </a:cubicBezTo>
                  <a:lnTo>
                    <a:pt x="1384" y="2448"/>
                  </a:lnTo>
                  <a:lnTo>
                    <a:pt x="1384" y="2322"/>
                  </a:lnTo>
                  <a:close/>
                  <a:moveTo>
                    <a:pt x="1730" y="2480"/>
                  </a:moveTo>
                  <a:cubicBezTo>
                    <a:pt x="1804" y="2595"/>
                    <a:pt x="1867" y="2710"/>
                    <a:pt x="1930" y="2836"/>
                  </a:cubicBezTo>
                  <a:cubicBezTo>
                    <a:pt x="1888" y="2794"/>
                    <a:pt x="1846" y="2763"/>
                    <a:pt x="1814" y="2721"/>
                  </a:cubicBezTo>
                  <a:cubicBezTo>
                    <a:pt x="1798" y="2700"/>
                    <a:pt x="1772" y="2689"/>
                    <a:pt x="1746" y="2689"/>
                  </a:cubicBezTo>
                  <a:cubicBezTo>
                    <a:pt x="1720" y="2689"/>
                    <a:pt x="1694" y="2700"/>
                    <a:pt x="1678" y="2721"/>
                  </a:cubicBezTo>
                  <a:lnTo>
                    <a:pt x="1667" y="2721"/>
                  </a:lnTo>
                  <a:lnTo>
                    <a:pt x="1667" y="2700"/>
                  </a:lnTo>
                  <a:cubicBezTo>
                    <a:pt x="1699" y="2658"/>
                    <a:pt x="1699" y="2595"/>
                    <a:pt x="1667" y="2543"/>
                  </a:cubicBezTo>
                  <a:cubicBezTo>
                    <a:pt x="1699" y="2532"/>
                    <a:pt x="1720" y="2511"/>
                    <a:pt x="1730" y="2480"/>
                  </a:cubicBezTo>
                  <a:close/>
                  <a:moveTo>
                    <a:pt x="2768" y="2878"/>
                  </a:moveTo>
                  <a:cubicBezTo>
                    <a:pt x="2800" y="2931"/>
                    <a:pt x="2831" y="2983"/>
                    <a:pt x="2863" y="3036"/>
                  </a:cubicBezTo>
                  <a:lnTo>
                    <a:pt x="2768" y="3025"/>
                  </a:lnTo>
                  <a:cubicBezTo>
                    <a:pt x="2779" y="2994"/>
                    <a:pt x="2789" y="2973"/>
                    <a:pt x="2779" y="2941"/>
                  </a:cubicBezTo>
                  <a:cubicBezTo>
                    <a:pt x="2779" y="2920"/>
                    <a:pt x="2779" y="2899"/>
                    <a:pt x="2768" y="2878"/>
                  </a:cubicBezTo>
                  <a:close/>
                  <a:moveTo>
                    <a:pt x="3125" y="2878"/>
                  </a:moveTo>
                  <a:lnTo>
                    <a:pt x="3125" y="2878"/>
                  </a:lnTo>
                  <a:cubicBezTo>
                    <a:pt x="3167" y="2952"/>
                    <a:pt x="3209" y="3015"/>
                    <a:pt x="3251" y="3088"/>
                  </a:cubicBezTo>
                  <a:lnTo>
                    <a:pt x="3135" y="3067"/>
                  </a:lnTo>
                  <a:cubicBezTo>
                    <a:pt x="3135" y="3056"/>
                    <a:pt x="3135" y="3046"/>
                    <a:pt x="3135" y="3036"/>
                  </a:cubicBezTo>
                  <a:cubicBezTo>
                    <a:pt x="3135" y="2983"/>
                    <a:pt x="3135" y="2931"/>
                    <a:pt x="3125" y="2878"/>
                  </a:cubicBezTo>
                  <a:close/>
                  <a:moveTo>
                    <a:pt x="3471" y="2773"/>
                  </a:moveTo>
                  <a:cubicBezTo>
                    <a:pt x="3565" y="2889"/>
                    <a:pt x="3670" y="3015"/>
                    <a:pt x="3754" y="3140"/>
                  </a:cubicBezTo>
                  <a:cubicBezTo>
                    <a:pt x="3681" y="3140"/>
                    <a:pt x="3607" y="3130"/>
                    <a:pt x="3534" y="3119"/>
                  </a:cubicBezTo>
                  <a:cubicBezTo>
                    <a:pt x="3513" y="3004"/>
                    <a:pt x="3492" y="2889"/>
                    <a:pt x="3471" y="2773"/>
                  </a:cubicBezTo>
                  <a:close/>
                  <a:moveTo>
                    <a:pt x="2328" y="3140"/>
                  </a:moveTo>
                  <a:cubicBezTo>
                    <a:pt x="2338" y="3151"/>
                    <a:pt x="2338" y="3161"/>
                    <a:pt x="2349" y="3161"/>
                  </a:cubicBezTo>
                  <a:cubicBezTo>
                    <a:pt x="2223" y="3476"/>
                    <a:pt x="2034" y="3770"/>
                    <a:pt x="1825" y="4021"/>
                  </a:cubicBezTo>
                  <a:lnTo>
                    <a:pt x="1814" y="4021"/>
                  </a:lnTo>
                  <a:cubicBezTo>
                    <a:pt x="1846" y="3979"/>
                    <a:pt x="1846" y="3927"/>
                    <a:pt x="1814" y="3885"/>
                  </a:cubicBezTo>
                  <a:lnTo>
                    <a:pt x="1814" y="3885"/>
                  </a:lnTo>
                  <a:cubicBezTo>
                    <a:pt x="1828" y="3891"/>
                    <a:pt x="1841" y="3894"/>
                    <a:pt x="1854" y="3894"/>
                  </a:cubicBezTo>
                  <a:cubicBezTo>
                    <a:pt x="1928" y="3894"/>
                    <a:pt x="1977" y="3799"/>
                    <a:pt x="1950" y="3728"/>
                  </a:cubicBezTo>
                  <a:cubicBezTo>
                    <a:pt x="1930" y="3696"/>
                    <a:pt x="1919" y="3665"/>
                    <a:pt x="1909" y="3633"/>
                  </a:cubicBezTo>
                  <a:lnTo>
                    <a:pt x="1909" y="3633"/>
                  </a:lnTo>
                  <a:cubicBezTo>
                    <a:pt x="1930" y="3649"/>
                    <a:pt x="1953" y="3657"/>
                    <a:pt x="1975" y="3657"/>
                  </a:cubicBezTo>
                  <a:cubicBezTo>
                    <a:pt x="2038" y="3657"/>
                    <a:pt x="2092" y="3596"/>
                    <a:pt x="2076" y="3518"/>
                  </a:cubicBezTo>
                  <a:cubicBezTo>
                    <a:pt x="2045" y="3403"/>
                    <a:pt x="2013" y="3287"/>
                    <a:pt x="1982" y="3172"/>
                  </a:cubicBezTo>
                  <a:lnTo>
                    <a:pt x="1982" y="3172"/>
                  </a:lnTo>
                  <a:cubicBezTo>
                    <a:pt x="2034" y="3214"/>
                    <a:pt x="2076" y="3245"/>
                    <a:pt x="2118" y="3287"/>
                  </a:cubicBezTo>
                  <a:cubicBezTo>
                    <a:pt x="2140" y="3309"/>
                    <a:pt x="2167" y="3319"/>
                    <a:pt x="2194" y="3319"/>
                  </a:cubicBezTo>
                  <a:cubicBezTo>
                    <a:pt x="2255" y="3319"/>
                    <a:pt x="2314" y="3266"/>
                    <a:pt x="2307" y="3193"/>
                  </a:cubicBezTo>
                  <a:cubicBezTo>
                    <a:pt x="2318" y="3172"/>
                    <a:pt x="2328" y="3161"/>
                    <a:pt x="2328" y="3140"/>
                  </a:cubicBezTo>
                  <a:close/>
                  <a:moveTo>
                    <a:pt x="1278" y="1"/>
                  </a:moveTo>
                  <a:cubicBezTo>
                    <a:pt x="1206" y="1"/>
                    <a:pt x="1143" y="59"/>
                    <a:pt x="1143" y="141"/>
                  </a:cubicBezTo>
                  <a:cubicBezTo>
                    <a:pt x="1154" y="634"/>
                    <a:pt x="1206" y="1148"/>
                    <a:pt x="1258" y="1641"/>
                  </a:cubicBezTo>
                  <a:cubicBezTo>
                    <a:pt x="1258" y="1641"/>
                    <a:pt x="1258" y="1651"/>
                    <a:pt x="1258" y="1651"/>
                  </a:cubicBezTo>
                  <a:cubicBezTo>
                    <a:pt x="1242" y="1650"/>
                    <a:pt x="1225" y="1650"/>
                    <a:pt x="1208" y="1650"/>
                  </a:cubicBezTo>
                  <a:cubicBezTo>
                    <a:pt x="1056" y="1650"/>
                    <a:pt x="899" y="1693"/>
                    <a:pt x="776" y="1788"/>
                  </a:cubicBezTo>
                  <a:cubicBezTo>
                    <a:pt x="524" y="1924"/>
                    <a:pt x="283" y="2092"/>
                    <a:pt x="73" y="2301"/>
                  </a:cubicBezTo>
                  <a:cubicBezTo>
                    <a:pt x="0" y="2375"/>
                    <a:pt x="31" y="2511"/>
                    <a:pt x="136" y="2543"/>
                  </a:cubicBezTo>
                  <a:cubicBezTo>
                    <a:pt x="587" y="2637"/>
                    <a:pt x="1038" y="2668"/>
                    <a:pt x="1489" y="2752"/>
                  </a:cubicBezTo>
                  <a:cubicBezTo>
                    <a:pt x="1531" y="3298"/>
                    <a:pt x="1489" y="3822"/>
                    <a:pt x="1489" y="4367"/>
                  </a:cubicBezTo>
                  <a:cubicBezTo>
                    <a:pt x="1489" y="4446"/>
                    <a:pt x="1555" y="4501"/>
                    <a:pt x="1623" y="4501"/>
                  </a:cubicBezTo>
                  <a:cubicBezTo>
                    <a:pt x="1645" y="4501"/>
                    <a:pt x="1668" y="4496"/>
                    <a:pt x="1688" y="4483"/>
                  </a:cubicBezTo>
                  <a:cubicBezTo>
                    <a:pt x="2150" y="4168"/>
                    <a:pt x="2401" y="3696"/>
                    <a:pt x="2643" y="3214"/>
                  </a:cubicBezTo>
                  <a:cubicBezTo>
                    <a:pt x="3023" y="3304"/>
                    <a:pt x="3420" y="3411"/>
                    <a:pt x="3812" y="3411"/>
                  </a:cubicBezTo>
                  <a:cubicBezTo>
                    <a:pt x="3873" y="3411"/>
                    <a:pt x="3934" y="3408"/>
                    <a:pt x="3995" y="3403"/>
                  </a:cubicBezTo>
                  <a:cubicBezTo>
                    <a:pt x="4100" y="3403"/>
                    <a:pt x="4163" y="3287"/>
                    <a:pt x="4121" y="3203"/>
                  </a:cubicBezTo>
                  <a:cubicBezTo>
                    <a:pt x="3922" y="2836"/>
                    <a:pt x="3618" y="2564"/>
                    <a:pt x="3377" y="2228"/>
                  </a:cubicBezTo>
                  <a:cubicBezTo>
                    <a:pt x="3534" y="2092"/>
                    <a:pt x="3670" y="1934"/>
                    <a:pt x="3786" y="1756"/>
                  </a:cubicBezTo>
                  <a:cubicBezTo>
                    <a:pt x="3964" y="1546"/>
                    <a:pt x="4100" y="1305"/>
                    <a:pt x="4195" y="1043"/>
                  </a:cubicBezTo>
                  <a:cubicBezTo>
                    <a:pt x="4223" y="949"/>
                    <a:pt x="4142" y="872"/>
                    <a:pt x="4057" y="872"/>
                  </a:cubicBezTo>
                  <a:cubicBezTo>
                    <a:pt x="4047" y="872"/>
                    <a:pt x="4037" y="873"/>
                    <a:pt x="4027" y="875"/>
                  </a:cubicBezTo>
                  <a:cubicBezTo>
                    <a:pt x="3723" y="938"/>
                    <a:pt x="3429" y="1054"/>
                    <a:pt x="3167" y="1200"/>
                  </a:cubicBezTo>
                  <a:cubicBezTo>
                    <a:pt x="2999" y="1274"/>
                    <a:pt x="2831" y="1337"/>
                    <a:pt x="2664" y="1389"/>
                  </a:cubicBezTo>
                  <a:cubicBezTo>
                    <a:pt x="2632" y="1400"/>
                    <a:pt x="2611" y="1410"/>
                    <a:pt x="2590" y="1410"/>
                  </a:cubicBezTo>
                  <a:cubicBezTo>
                    <a:pt x="2297" y="886"/>
                    <a:pt x="1971" y="99"/>
                    <a:pt x="1311" y="5"/>
                  </a:cubicBezTo>
                  <a:cubicBezTo>
                    <a:pt x="1300" y="2"/>
                    <a:pt x="1289" y="1"/>
                    <a:pt x="1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4" name="Google Shape;17414;p117"/>
            <p:cNvSpPr/>
            <p:nvPr/>
          </p:nvSpPr>
          <p:spPr>
            <a:xfrm>
              <a:off x="6776600" y="1074778"/>
              <a:ext cx="388897" cy="405607"/>
            </a:xfrm>
            <a:custGeom>
              <a:rect b="b" l="l" r="r" t="t"/>
              <a:pathLst>
                <a:path extrusionOk="0" h="8214" w="7876">
                  <a:moveTo>
                    <a:pt x="5105" y="1487"/>
                  </a:moveTo>
                  <a:cubicBezTo>
                    <a:pt x="5137" y="1487"/>
                    <a:pt x="5169" y="1487"/>
                    <a:pt x="5201" y="1488"/>
                  </a:cubicBezTo>
                  <a:cubicBezTo>
                    <a:pt x="5149" y="1751"/>
                    <a:pt x="5013" y="1992"/>
                    <a:pt x="4824" y="2180"/>
                  </a:cubicBezTo>
                  <a:cubicBezTo>
                    <a:pt x="4678" y="2327"/>
                    <a:pt x="4463" y="2460"/>
                    <a:pt x="4263" y="2460"/>
                  </a:cubicBezTo>
                  <a:cubicBezTo>
                    <a:pt x="4105" y="2460"/>
                    <a:pt x="3956" y="2376"/>
                    <a:pt x="3859" y="2149"/>
                  </a:cubicBezTo>
                  <a:cubicBezTo>
                    <a:pt x="3744" y="1866"/>
                    <a:pt x="4037" y="1709"/>
                    <a:pt x="4237" y="1625"/>
                  </a:cubicBezTo>
                  <a:cubicBezTo>
                    <a:pt x="4520" y="1530"/>
                    <a:pt x="4812" y="1487"/>
                    <a:pt x="5105" y="1487"/>
                  </a:cubicBezTo>
                  <a:close/>
                  <a:moveTo>
                    <a:pt x="3694" y="4410"/>
                  </a:moveTo>
                  <a:cubicBezTo>
                    <a:pt x="4046" y="4410"/>
                    <a:pt x="4439" y="4586"/>
                    <a:pt x="4656" y="4792"/>
                  </a:cubicBezTo>
                  <a:cubicBezTo>
                    <a:pt x="5096" y="5211"/>
                    <a:pt x="5076" y="5809"/>
                    <a:pt x="4887" y="6333"/>
                  </a:cubicBezTo>
                  <a:cubicBezTo>
                    <a:pt x="4781" y="6346"/>
                    <a:pt x="4671" y="6353"/>
                    <a:pt x="4561" y="6353"/>
                  </a:cubicBezTo>
                  <a:cubicBezTo>
                    <a:pt x="3697" y="6353"/>
                    <a:pt x="2768" y="5941"/>
                    <a:pt x="3010" y="4928"/>
                  </a:cubicBezTo>
                  <a:cubicBezTo>
                    <a:pt x="3103" y="4548"/>
                    <a:pt x="3382" y="4410"/>
                    <a:pt x="3694" y="4410"/>
                  </a:cubicBezTo>
                  <a:close/>
                  <a:moveTo>
                    <a:pt x="3655" y="0"/>
                  </a:moveTo>
                  <a:cubicBezTo>
                    <a:pt x="3569" y="0"/>
                    <a:pt x="3487" y="3"/>
                    <a:pt x="3408" y="10"/>
                  </a:cubicBezTo>
                  <a:cubicBezTo>
                    <a:pt x="3296" y="10"/>
                    <a:pt x="3293" y="188"/>
                    <a:pt x="3399" y="188"/>
                  </a:cubicBezTo>
                  <a:cubicBezTo>
                    <a:pt x="3402" y="188"/>
                    <a:pt x="3405" y="188"/>
                    <a:pt x="3408" y="188"/>
                  </a:cubicBezTo>
                  <a:cubicBezTo>
                    <a:pt x="3428" y="188"/>
                    <a:pt x="3448" y="187"/>
                    <a:pt x="3467" y="187"/>
                  </a:cubicBezTo>
                  <a:cubicBezTo>
                    <a:pt x="3919" y="187"/>
                    <a:pt x="4369" y="303"/>
                    <a:pt x="4761" y="524"/>
                  </a:cubicBezTo>
                  <a:cubicBezTo>
                    <a:pt x="5013" y="660"/>
                    <a:pt x="5180" y="912"/>
                    <a:pt x="5222" y="1195"/>
                  </a:cubicBezTo>
                  <a:cubicBezTo>
                    <a:pt x="5170" y="1192"/>
                    <a:pt x="5118" y="1190"/>
                    <a:pt x="5066" y="1190"/>
                  </a:cubicBezTo>
                  <a:cubicBezTo>
                    <a:pt x="4759" y="1190"/>
                    <a:pt x="4450" y="1242"/>
                    <a:pt x="4163" y="1331"/>
                  </a:cubicBezTo>
                  <a:cubicBezTo>
                    <a:pt x="3167" y="1655"/>
                    <a:pt x="3583" y="2747"/>
                    <a:pt x="4310" y="2747"/>
                  </a:cubicBezTo>
                  <a:cubicBezTo>
                    <a:pt x="4501" y="2747"/>
                    <a:pt x="4714" y="2671"/>
                    <a:pt x="4929" y="2485"/>
                  </a:cubicBezTo>
                  <a:cubicBezTo>
                    <a:pt x="5233" y="2243"/>
                    <a:pt x="5432" y="1897"/>
                    <a:pt x="5495" y="1520"/>
                  </a:cubicBezTo>
                  <a:cubicBezTo>
                    <a:pt x="6544" y="1677"/>
                    <a:pt x="7204" y="2862"/>
                    <a:pt x="7246" y="3837"/>
                  </a:cubicBezTo>
                  <a:cubicBezTo>
                    <a:pt x="7299" y="4980"/>
                    <a:pt x="6386" y="5819"/>
                    <a:pt x="5390" y="6207"/>
                  </a:cubicBezTo>
                  <a:cubicBezTo>
                    <a:pt x="5348" y="6228"/>
                    <a:pt x="5296" y="6249"/>
                    <a:pt x="5243" y="6260"/>
                  </a:cubicBezTo>
                  <a:cubicBezTo>
                    <a:pt x="5401" y="5672"/>
                    <a:pt x="5264" y="5043"/>
                    <a:pt x="4866" y="4582"/>
                  </a:cubicBezTo>
                  <a:cubicBezTo>
                    <a:pt x="4593" y="4264"/>
                    <a:pt x="4200" y="4105"/>
                    <a:pt x="3819" y="4105"/>
                  </a:cubicBezTo>
                  <a:cubicBezTo>
                    <a:pt x="3308" y="4105"/>
                    <a:pt x="2818" y="4393"/>
                    <a:pt x="2674" y="4970"/>
                  </a:cubicBezTo>
                  <a:cubicBezTo>
                    <a:pt x="2416" y="6023"/>
                    <a:pt x="3674" y="6701"/>
                    <a:pt x="4543" y="6701"/>
                  </a:cubicBezTo>
                  <a:cubicBezTo>
                    <a:pt x="4556" y="6701"/>
                    <a:pt x="4570" y="6700"/>
                    <a:pt x="4583" y="6700"/>
                  </a:cubicBezTo>
                  <a:lnTo>
                    <a:pt x="4719" y="6700"/>
                  </a:lnTo>
                  <a:lnTo>
                    <a:pt x="4719" y="6711"/>
                  </a:lnTo>
                  <a:cubicBezTo>
                    <a:pt x="4282" y="7513"/>
                    <a:pt x="3503" y="7876"/>
                    <a:pt x="2661" y="7876"/>
                  </a:cubicBezTo>
                  <a:cubicBezTo>
                    <a:pt x="2513" y="7876"/>
                    <a:pt x="2363" y="7865"/>
                    <a:pt x="2213" y="7843"/>
                  </a:cubicBezTo>
                  <a:cubicBezTo>
                    <a:pt x="1217" y="7686"/>
                    <a:pt x="441" y="7057"/>
                    <a:pt x="472" y="6008"/>
                  </a:cubicBezTo>
                  <a:cubicBezTo>
                    <a:pt x="484" y="5909"/>
                    <a:pt x="407" y="5851"/>
                    <a:pt x="334" y="5851"/>
                  </a:cubicBezTo>
                  <a:cubicBezTo>
                    <a:pt x="275" y="5851"/>
                    <a:pt x="219" y="5887"/>
                    <a:pt x="210" y="5966"/>
                  </a:cubicBezTo>
                  <a:cubicBezTo>
                    <a:pt x="0" y="6962"/>
                    <a:pt x="724" y="7675"/>
                    <a:pt x="1594" y="8011"/>
                  </a:cubicBezTo>
                  <a:cubicBezTo>
                    <a:pt x="1930" y="8147"/>
                    <a:pt x="2282" y="8214"/>
                    <a:pt x="2633" y="8214"/>
                  </a:cubicBezTo>
                  <a:cubicBezTo>
                    <a:pt x="3279" y="8214"/>
                    <a:pt x="3919" y="7988"/>
                    <a:pt x="4436" y="7560"/>
                  </a:cubicBezTo>
                  <a:cubicBezTo>
                    <a:pt x="4719" y="7308"/>
                    <a:pt x="4950" y="6994"/>
                    <a:pt x="5107" y="6648"/>
                  </a:cubicBezTo>
                  <a:cubicBezTo>
                    <a:pt x="5998" y="6427"/>
                    <a:pt x="6764" y="5872"/>
                    <a:pt x="7257" y="5106"/>
                  </a:cubicBezTo>
                  <a:cubicBezTo>
                    <a:pt x="7875" y="4110"/>
                    <a:pt x="7529" y="2768"/>
                    <a:pt x="6816" y="1960"/>
                  </a:cubicBezTo>
                  <a:cubicBezTo>
                    <a:pt x="6470" y="1572"/>
                    <a:pt x="6009" y="1310"/>
                    <a:pt x="5505" y="1226"/>
                  </a:cubicBezTo>
                  <a:cubicBezTo>
                    <a:pt x="5484" y="1058"/>
                    <a:pt x="5422" y="891"/>
                    <a:pt x="5338" y="744"/>
                  </a:cubicBezTo>
                  <a:cubicBezTo>
                    <a:pt x="5033" y="181"/>
                    <a:pt x="4275" y="0"/>
                    <a:pt x="3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415" name="Google Shape;17415;p117"/>
          <p:cNvSpPr/>
          <p:nvPr/>
        </p:nvSpPr>
        <p:spPr>
          <a:xfrm>
            <a:off x="7165497" y="3220275"/>
            <a:ext cx="1183232" cy="1392664"/>
          </a:xfrm>
          <a:custGeom>
            <a:rect b="b" l="l" r="r" t="t"/>
            <a:pathLst>
              <a:path extrusionOk="0" h="76279" w="64808">
                <a:moveTo>
                  <a:pt x="43212" y="863"/>
                </a:moveTo>
                <a:cubicBezTo>
                  <a:pt x="43278" y="863"/>
                  <a:pt x="43347" y="869"/>
                  <a:pt x="43419" y="884"/>
                </a:cubicBezTo>
                <a:cubicBezTo>
                  <a:pt x="45284" y="1248"/>
                  <a:pt x="43141" y="3734"/>
                  <a:pt x="42541" y="4570"/>
                </a:cubicBezTo>
                <a:cubicBezTo>
                  <a:pt x="42155" y="4398"/>
                  <a:pt x="41769" y="4248"/>
                  <a:pt x="41362" y="4098"/>
                </a:cubicBezTo>
                <a:cubicBezTo>
                  <a:pt x="41789" y="3224"/>
                  <a:pt x="41984" y="863"/>
                  <a:pt x="43212" y="863"/>
                </a:cubicBezTo>
                <a:close/>
                <a:moveTo>
                  <a:pt x="43055" y="5963"/>
                </a:moveTo>
                <a:cubicBezTo>
                  <a:pt x="42776" y="6070"/>
                  <a:pt x="42498" y="6220"/>
                  <a:pt x="42262" y="6413"/>
                </a:cubicBezTo>
                <a:cubicBezTo>
                  <a:pt x="41962" y="6391"/>
                  <a:pt x="41640" y="6370"/>
                  <a:pt x="41705" y="6327"/>
                </a:cubicBezTo>
                <a:cubicBezTo>
                  <a:pt x="42069" y="6091"/>
                  <a:pt x="42605" y="6027"/>
                  <a:pt x="43055" y="5963"/>
                </a:cubicBezTo>
                <a:close/>
                <a:moveTo>
                  <a:pt x="43248" y="6370"/>
                </a:moveTo>
                <a:lnTo>
                  <a:pt x="43248" y="6370"/>
                </a:lnTo>
                <a:cubicBezTo>
                  <a:pt x="43226" y="6413"/>
                  <a:pt x="43205" y="6456"/>
                  <a:pt x="43162" y="6498"/>
                </a:cubicBezTo>
                <a:cubicBezTo>
                  <a:pt x="43098" y="6477"/>
                  <a:pt x="43033" y="6477"/>
                  <a:pt x="42991" y="6456"/>
                </a:cubicBezTo>
                <a:cubicBezTo>
                  <a:pt x="43076" y="6434"/>
                  <a:pt x="43162" y="6413"/>
                  <a:pt x="43248" y="6370"/>
                </a:cubicBezTo>
                <a:close/>
                <a:moveTo>
                  <a:pt x="43398" y="5898"/>
                </a:moveTo>
                <a:cubicBezTo>
                  <a:pt x="43801" y="6090"/>
                  <a:pt x="44202" y="6290"/>
                  <a:pt x="44599" y="6499"/>
                </a:cubicBezTo>
                <a:lnTo>
                  <a:pt x="44599" y="6499"/>
                </a:lnTo>
                <a:cubicBezTo>
                  <a:pt x="44199" y="6500"/>
                  <a:pt x="43820" y="6543"/>
                  <a:pt x="43441" y="6627"/>
                </a:cubicBezTo>
                <a:lnTo>
                  <a:pt x="43355" y="6584"/>
                </a:lnTo>
                <a:cubicBezTo>
                  <a:pt x="43441" y="6498"/>
                  <a:pt x="43526" y="6391"/>
                  <a:pt x="43612" y="6306"/>
                </a:cubicBezTo>
                <a:cubicBezTo>
                  <a:pt x="43676" y="6263"/>
                  <a:pt x="43633" y="6156"/>
                  <a:pt x="43548" y="6134"/>
                </a:cubicBezTo>
                <a:cubicBezTo>
                  <a:pt x="43226" y="6198"/>
                  <a:pt x="42926" y="6284"/>
                  <a:pt x="42648" y="6413"/>
                </a:cubicBezTo>
                <a:cubicBezTo>
                  <a:pt x="42883" y="6263"/>
                  <a:pt x="43119" y="6156"/>
                  <a:pt x="43398" y="6091"/>
                </a:cubicBezTo>
                <a:cubicBezTo>
                  <a:pt x="43483" y="6048"/>
                  <a:pt x="43483" y="5941"/>
                  <a:pt x="43398" y="5898"/>
                </a:cubicBezTo>
                <a:close/>
                <a:moveTo>
                  <a:pt x="38185" y="6489"/>
                </a:moveTo>
                <a:cubicBezTo>
                  <a:pt x="38240" y="6489"/>
                  <a:pt x="38305" y="6505"/>
                  <a:pt x="38383" y="6541"/>
                </a:cubicBezTo>
                <a:cubicBezTo>
                  <a:pt x="38512" y="6584"/>
                  <a:pt x="38619" y="6670"/>
                  <a:pt x="38726" y="6756"/>
                </a:cubicBezTo>
                <a:lnTo>
                  <a:pt x="38704" y="6756"/>
                </a:lnTo>
                <a:cubicBezTo>
                  <a:pt x="38659" y="6752"/>
                  <a:pt x="38613" y="6750"/>
                  <a:pt x="38568" y="6750"/>
                </a:cubicBezTo>
                <a:cubicBezTo>
                  <a:pt x="38357" y="6750"/>
                  <a:pt x="38148" y="6788"/>
                  <a:pt x="37954" y="6841"/>
                </a:cubicBezTo>
                <a:cubicBezTo>
                  <a:pt x="37954" y="6647"/>
                  <a:pt x="38016" y="6489"/>
                  <a:pt x="38185" y="6489"/>
                </a:cubicBezTo>
                <a:close/>
                <a:moveTo>
                  <a:pt x="44298" y="6691"/>
                </a:moveTo>
                <a:cubicBezTo>
                  <a:pt x="44148" y="6799"/>
                  <a:pt x="43976" y="6884"/>
                  <a:pt x="43805" y="6991"/>
                </a:cubicBezTo>
                <a:cubicBezTo>
                  <a:pt x="43762" y="6927"/>
                  <a:pt x="43698" y="6841"/>
                  <a:pt x="43655" y="6777"/>
                </a:cubicBezTo>
                <a:lnTo>
                  <a:pt x="43633" y="6777"/>
                </a:lnTo>
                <a:cubicBezTo>
                  <a:pt x="43848" y="6734"/>
                  <a:pt x="44084" y="6691"/>
                  <a:pt x="44298" y="6691"/>
                </a:cubicBezTo>
                <a:close/>
                <a:moveTo>
                  <a:pt x="38112" y="7031"/>
                </a:moveTo>
                <a:cubicBezTo>
                  <a:pt x="38261" y="7031"/>
                  <a:pt x="38140" y="7166"/>
                  <a:pt x="38019" y="7356"/>
                </a:cubicBezTo>
                <a:cubicBezTo>
                  <a:pt x="37997" y="7270"/>
                  <a:pt x="37976" y="7163"/>
                  <a:pt x="37954" y="7056"/>
                </a:cubicBezTo>
                <a:cubicBezTo>
                  <a:pt x="38025" y="7039"/>
                  <a:pt x="38076" y="7031"/>
                  <a:pt x="38112" y="7031"/>
                </a:cubicBezTo>
                <a:close/>
                <a:moveTo>
                  <a:pt x="38790" y="6799"/>
                </a:moveTo>
                <a:cubicBezTo>
                  <a:pt x="38940" y="6927"/>
                  <a:pt x="39090" y="7056"/>
                  <a:pt x="39240" y="7184"/>
                </a:cubicBezTo>
                <a:lnTo>
                  <a:pt x="39262" y="7206"/>
                </a:lnTo>
                <a:lnTo>
                  <a:pt x="39197" y="7206"/>
                </a:lnTo>
                <a:cubicBezTo>
                  <a:pt x="38663" y="7435"/>
                  <a:pt x="38406" y="7525"/>
                  <a:pt x="38315" y="7525"/>
                </a:cubicBezTo>
                <a:cubicBezTo>
                  <a:pt x="38151" y="7525"/>
                  <a:pt x="38528" y="7231"/>
                  <a:pt x="38790" y="6927"/>
                </a:cubicBezTo>
                <a:cubicBezTo>
                  <a:pt x="38812" y="6884"/>
                  <a:pt x="38812" y="6841"/>
                  <a:pt x="38790" y="6799"/>
                </a:cubicBezTo>
                <a:close/>
                <a:moveTo>
                  <a:pt x="39326" y="7249"/>
                </a:moveTo>
                <a:lnTo>
                  <a:pt x="39326" y="7249"/>
                </a:lnTo>
                <a:cubicBezTo>
                  <a:pt x="39583" y="7441"/>
                  <a:pt x="39862" y="7634"/>
                  <a:pt x="40140" y="7763"/>
                </a:cubicBezTo>
                <a:cubicBezTo>
                  <a:pt x="39969" y="7806"/>
                  <a:pt x="39797" y="7870"/>
                  <a:pt x="39647" y="7934"/>
                </a:cubicBezTo>
                <a:cubicBezTo>
                  <a:pt x="39562" y="7977"/>
                  <a:pt x="39497" y="8042"/>
                  <a:pt x="39412" y="8084"/>
                </a:cubicBezTo>
                <a:cubicBezTo>
                  <a:pt x="39412" y="8084"/>
                  <a:pt x="39412" y="8063"/>
                  <a:pt x="39433" y="8063"/>
                </a:cubicBezTo>
                <a:cubicBezTo>
                  <a:pt x="39469" y="7991"/>
                  <a:pt x="39399" y="7903"/>
                  <a:pt x="39324" y="7903"/>
                </a:cubicBezTo>
                <a:cubicBezTo>
                  <a:pt x="39310" y="7903"/>
                  <a:pt x="39296" y="7906"/>
                  <a:pt x="39283" y="7913"/>
                </a:cubicBezTo>
                <a:cubicBezTo>
                  <a:pt x="39090" y="8042"/>
                  <a:pt x="38897" y="8149"/>
                  <a:pt x="38704" y="8277"/>
                </a:cubicBezTo>
                <a:cubicBezTo>
                  <a:pt x="38683" y="8234"/>
                  <a:pt x="38662" y="8192"/>
                  <a:pt x="38640" y="8149"/>
                </a:cubicBezTo>
                <a:cubicBezTo>
                  <a:pt x="38897" y="7934"/>
                  <a:pt x="39133" y="7656"/>
                  <a:pt x="39326" y="7356"/>
                </a:cubicBezTo>
                <a:cubicBezTo>
                  <a:pt x="39347" y="7313"/>
                  <a:pt x="39347" y="7291"/>
                  <a:pt x="39326" y="7249"/>
                </a:cubicBezTo>
                <a:close/>
                <a:moveTo>
                  <a:pt x="40655" y="7999"/>
                </a:moveTo>
                <a:cubicBezTo>
                  <a:pt x="40826" y="8063"/>
                  <a:pt x="40998" y="8127"/>
                  <a:pt x="41169" y="8192"/>
                </a:cubicBezTo>
                <a:cubicBezTo>
                  <a:pt x="40740" y="8363"/>
                  <a:pt x="40312" y="8577"/>
                  <a:pt x="39905" y="8813"/>
                </a:cubicBezTo>
                <a:cubicBezTo>
                  <a:pt x="39883" y="8834"/>
                  <a:pt x="39862" y="8856"/>
                  <a:pt x="39862" y="8877"/>
                </a:cubicBezTo>
                <a:lnTo>
                  <a:pt x="39605" y="8877"/>
                </a:lnTo>
                <a:cubicBezTo>
                  <a:pt x="39990" y="8642"/>
                  <a:pt x="40355" y="8342"/>
                  <a:pt x="40655" y="7999"/>
                </a:cubicBezTo>
                <a:close/>
                <a:moveTo>
                  <a:pt x="34086" y="8584"/>
                </a:moveTo>
                <a:cubicBezTo>
                  <a:pt x="34174" y="8584"/>
                  <a:pt x="34272" y="8589"/>
                  <a:pt x="34375" y="8599"/>
                </a:cubicBezTo>
                <a:cubicBezTo>
                  <a:pt x="34161" y="8706"/>
                  <a:pt x="33947" y="8856"/>
                  <a:pt x="33711" y="8963"/>
                </a:cubicBezTo>
                <a:cubicBezTo>
                  <a:pt x="33690" y="8920"/>
                  <a:pt x="33668" y="8877"/>
                  <a:pt x="33647" y="8834"/>
                </a:cubicBezTo>
                <a:cubicBezTo>
                  <a:pt x="33580" y="8651"/>
                  <a:pt x="33774" y="8584"/>
                  <a:pt x="34086" y="8584"/>
                </a:cubicBezTo>
                <a:close/>
                <a:moveTo>
                  <a:pt x="41148" y="8320"/>
                </a:moveTo>
                <a:lnTo>
                  <a:pt x="41148" y="8320"/>
                </a:lnTo>
                <a:cubicBezTo>
                  <a:pt x="40955" y="8556"/>
                  <a:pt x="40740" y="8749"/>
                  <a:pt x="40547" y="8963"/>
                </a:cubicBezTo>
                <a:cubicBezTo>
                  <a:pt x="40440" y="8920"/>
                  <a:pt x="40333" y="8899"/>
                  <a:pt x="40205" y="8899"/>
                </a:cubicBezTo>
                <a:cubicBezTo>
                  <a:pt x="40547" y="8749"/>
                  <a:pt x="40869" y="8556"/>
                  <a:pt x="41148" y="8320"/>
                </a:cubicBezTo>
                <a:close/>
                <a:moveTo>
                  <a:pt x="41469" y="8277"/>
                </a:moveTo>
                <a:cubicBezTo>
                  <a:pt x="41683" y="8320"/>
                  <a:pt x="41876" y="8363"/>
                  <a:pt x="42090" y="8406"/>
                </a:cubicBezTo>
                <a:cubicBezTo>
                  <a:pt x="41940" y="8470"/>
                  <a:pt x="41812" y="8556"/>
                  <a:pt x="41662" y="8620"/>
                </a:cubicBezTo>
                <a:cubicBezTo>
                  <a:pt x="41405" y="8792"/>
                  <a:pt x="41126" y="8942"/>
                  <a:pt x="40847" y="9070"/>
                </a:cubicBezTo>
                <a:lnTo>
                  <a:pt x="40740" y="9027"/>
                </a:lnTo>
                <a:cubicBezTo>
                  <a:pt x="40783" y="8963"/>
                  <a:pt x="40826" y="8920"/>
                  <a:pt x="40890" y="8856"/>
                </a:cubicBezTo>
                <a:cubicBezTo>
                  <a:pt x="41083" y="8663"/>
                  <a:pt x="41276" y="8470"/>
                  <a:pt x="41469" y="8277"/>
                </a:cubicBezTo>
                <a:close/>
                <a:moveTo>
                  <a:pt x="34590" y="8620"/>
                </a:moveTo>
                <a:cubicBezTo>
                  <a:pt x="34825" y="8642"/>
                  <a:pt x="35083" y="8684"/>
                  <a:pt x="35318" y="8749"/>
                </a:cubicBezTo>
                <a:cubicBezTo>
                  <a:pt x="35061" y="8834"/>
                  <a:pt x="34825" y="8942"/>
                  <a:pt x="34611" y="9070"/>
                </a:cubicBezTo>
                <a:lnTo>
                  <a:pt x="34590" y="9070"/>
                </a:lnTo>
                <a:cubicBezTo>
                  <a:pt x="34393" y="9171"/>
                  <a:pt x="34294" y="9213"/>
                  <a:pt x="34257" y="9213"/>
                </a:cubicBezTo>
                <a:cubicBezTo>
                  <a:pt x="34161" y="9213"/>
                  <a:pt x="34481" y="8932"/>
                  <a:pt x="34590" y="8684"/>
                </a:cubicBezTo>
                <a:cubicBezTo>
                  <a:pt x="34590" y="8663"/>
                  <a:pt x="34590" y="8642"/>
                  <a:pt x="34590" y="8620"/>
                </a:cubicBezTo>
                <a:close/>
                <a:moveTo>
                  <a:pt x="34181" y="8958"/>
                </a:moveTo>
                <a:cubicBezTo>
                  <a:pt x="34230" y="8958"/>
                  <a:pt x="34152" y="9058"/>
                  <a:pt x="33968" y="9242"/>
                </a:cubicBezTo>
                <a:lnTo>
                  <a:pt x="33947" y="9242"/>
                </a:lnTo>
                <a:cubicBezTo>
                  <a:pt x="33904" y="9199"/>
                  <a:pt x="33861" y="9156"/>
                  <a:pt x="33840" y="9134"/>
                </a:cubicBezTo>
                <a:cubicBezTo>
                  <a:pt x="34033" y="9015"/>
                  <a:pt x="34143" y="8958"/>
                  <a:pt x="34181" y="8958"/>
                </a:cubicBezTo>
                <a:close/>
                <a:moveTo>
                  <a:pt x="35490" y="8770"/>
                </a:moveTo>
                <a:lnTo>
                  <a:pt x="35490" y="8770"/>
                </a:lnTo>
                <a:cubicBezTo>
                  <a:pt x="35768" y="8834"/>
                  <a:pt x="35983" y="8877"/>
                  <a:pt x="36133" y="8920"/>
                </a:cubicBezTo>
                <a:cubicBezTo>
                  <a:pt x="35747" y="9092"/>
                  <a:pt x="35361" y="9284"/>
                  <a:pt x="34954" y="9435"/>
                </a:cubicBezTo>
                <a:cubicBezTo>
                  <a:pt x="35168" y="9349"/>
                  <a:pt x="35361" y="9049"/>
                  <a:pt x="35490" y="8856"/>
                </a:cubicBezTo>
                <a:cubicBezTo>
                  <a:pt x="35511" y="8834"/>
                  <a:pt x="35511" y="8792"/>
                  <a:pt x="35490" y="8770"/>
                </a:cubicBezTo>
                <a:close/>
                <a:moveTo>
                  <a:pt x="42369" y="8427"/>
                </a:moveTo>
                <a:lnTo>
                  <a:pt x="42583" y="8470"/>
                </a:lnTo>
                <a:lnTo>
                  <a:pt x="42498" y="8534"/>
                </a:lnTo>
                <a:cubicBezTo>
                  <a:pt x="42176" y="8877"/>
                  <a:pt x="41833" y="9156"/>
                  <a:pt x="41448" y="9435"/>
                </a:cubicBezTo>
                <a:cubicBezTo>
                  <a:pt x="41319" y="9327"/>
                  <a:pt x="41169" y="9242"/>
                  <a:pt x="41019" y="9156"/>
                </a:cubicBezTo>
                <a:cubicBezTo>
                  <a:pt x="41383" y="9006"/>
                  <a:pt x="41726" y="8813"/>
                  <a:pt x="42069" y="8620"/>
                </a:cubicBezTo>
                <a:lnTo>
                  <a:pt x="42090" y="8620"/>
                </a:lnTo>
                <a:cubicBezTo>
                  <a:pt x="42133" y="8599"/>
                  <a:pt x="42262" y="8513"/>
                  <a:pt x="42369" y="8427"/>
                </a:cubicBezTo>
                <a:close/>
                <a:moveTo>
                  <a:pt x="47191" y="7977"/>
                </a:moveTo>
                <a:lnTo>
                  <a:pt x="47191" y="7977"/>
                </a:lnTo>
                <a:cubicBezTo>
                  <a:pt x="47384" y="8106"/>
                  <a:pt x="47555" y="8234"/>
                  <a:pt x="47727" y="8363"/>
                </a:cubicBezTo>
                <a:lnTo>
                  <a:pt x="47705" y="8363"/>
                </a:lnTo>
                <a:cubicBezTo>
                  <a:pt x="46870" y="8684"/>
                  <a:pt x="46077" y="9049"/>
                  <a:pt x="45284" y="9456"/>
                </a:cubicBezTo>
                <a:cubicBezTo>
                  <a:pt x="45927" y="9006"/>
                  <a:pt x="46505" y="8513"/>
                  <a:pt x="47148" y="8106"/>
                </a:cubicBezTo>
                <a:cubicBezTo>
                  <a:pt x="47191" y="8084"/>
                  <a:pt x="47212" y="8020"/>
                  <a:pt x="47191" y="7977"/>
                </a:cubicBezTo>
                <a:close/>
                <a:moveTo>
                  <a:pt x="34739" y="9257"/>
                </a:moveTo>
                <a:cubicBezTo>
                  <a:pt x="34819" y="9257"/>
                  <a:pt x="34795" y="9324"/>
                  <a:pt x="34568" y="9520"/>
                </a:cubicBezTo>
                <a:lnTo>
                  <a:pt x="34547" y="9520"/>
                </a:lnTo>
                <a:cubicBezTo>
                  <a:pt x="34440" y="9499"/>
                  <a:pt x="34354" y="9456"/>
                  <a:pt x="34247" y="9413"/>
                </a:cubicBezTo>
                <a:cubicBezTo>
                  <a:pt x="34447" y="9335"/>
                  <a:pt x="34653" y="9257"/>
                  <a:pt x="34739" y="9257"/>
                </a:cubicBezTo>
                <a:close/>
                <a:moveTo>
                  <a:pt x="40231" y="8032"/>
                </a:moveTo>
                <a:cubicBezTo>
                  <a:pt x="40346" y="8032"/>
                  <a:pt x="40279" y="8152"/>
                  <a:pt x="39797" y="8513"/>
                </a:cubicBezTo>
                <a:cubicBezTo>
                  <a:pt x="39540" y="8727"/>
                  <a:pt x="39240" y="8899"/>
                  <a:pt x="38962" y="9027"/>
                </a:cubicBezTo>
                <a:cubicBezTo>
                  <a:pt x="38597" y="9156"/>
                  <a:pt x="38254" y="9306"/>
                  <a:pt x="37911" y="9499"/>
                </a:cubicBezTo>
                <a:lnTo>
                  <a:pt x="37826" y="9542"/>
                </a:lnTo>
                <a:lnTo>
                  <a:pt x="37783" y="9563"/>
                </a:lnTo>
                <a:cubicBezTo>
                  <a:pt x="38276" y="9284"/>
                  <a:pt x="38747" y="8920"/>
                  <a:pt x="39133" y="8492"/>
                </a:cubicBezTo>
                <a:cubicBezTo>
                  <a:pt x="39176" y="8470"/>
                  <a:pt x="39219" y="8449"/>
                  <a:pt x="39262" y="8427"/>
                </a:cubicBezTo>
                <a:cubicBezTo>
                  <a:pt x="39480" y="8299"/>
                  <a:pt x="40059" y="8032"/>
                  <a:pt x="40231" y="8032"/>
                </a:cubicBezTo>
                <a:close/>
                <a:moveTo>
                  <a:pt x="44693" y="6548"/>
                </a:moveTo>
                <a:cubicBezTo>
                  <a:pt x="45087" y="6757"/>
                  <a:pt x="45478" y="6974"/>
                  <a:pt x="45863" y="7200"/>
                </a:cubicBezTo>
                <a:lnTo>
                  <a:pt x="45863" y="7200"/>
                </a:lnTo>
                <a:cubicBezTo>
                  <a:pt x="45861" y="7200"/>
                  <a:pt x="45858" y="7200"/>
                  <a:pt x="45855" y="7200"/>
                </a:cubicBezTo>
                <a:cubicBezTo>
                  <a:pt x="45844" y="7200"/>
                  <a:pt x="45832" y="7201"/>
                  <a:pt x="45819" y="7206"/>
                </a:cubicBezTo>
                <a:cubicBezTo>
                  <a:pt x="44705" y="7656"/>
                  <a:pt x="43762" y="8427"/>
                  <a:pt x="42733" y="9027"/>
                </a:cubicBezTo>
                <a:cubicBezTo>
                  <a:pt x="42455" y="9199"/>
                  <a:pt x="42133" y="9349"/>
                  <a:pt x="41833" y="9456"/>
                </a:cubicBezTo>
                <a:lnTo>
                  <a:pt x="41598" y="9563"/>
                </a:lnTo>
                <a:lnTo>
                  <a:pt x="41576" y="9563"/>
                </a:lnTo>
                <a:cubicBezTo>
                  <a:pt x="41640" y="9520"/>
                  <a:pt x="41726" y="9477"/>
                  <a:pt x="41812" y="9392"/>
                </a:cubicBezTo>
                <a:cubicBezTo>
                  <a:pt x="42176" y="9134"/>
                  <a:pt x="42519" y="8834"/>
                  <a:pt x="42819" y="8492"/>
                </a:cubicBezTo>
                <a:lnTo>
                  <a:pt x="43119" y="8492"/>
                </a:lnTo>
                <a:cubicBezTo>
                  <a:pt x="43762" y="8470"/>
                  <a:pt x="44126" y="8042"/>
                  <a:pt x="44019" y="7463"/>
                </a:cubicBezTo>
                <a:cubicBezTo>
                  <a:pt x="44362" y="7334"/>
                  <a:pt x="44726" y="7184"/>
                  <a:pt x="45091" y="7034"/>
                </a:cubicBezTo>
                <a:cubicBezTo>
                  <a:pt x="45213" y="7014"/>
                  <a:pt x="45161" y="6840"/>
                  <a:pt x="45046" y="6840"/>
                </a:cubicBezTo>
                <a:cubicBezTo>
                  <a:pt x="45040" y="6840"/>
                  <a:pt x="45033" y="6840"/>
                  <a:pt x="45026" y="6841"/>
                </a:cubicBezTo>
                <a:cubicBezTo>
                  <a:pt x="44684" y="6927"/>
                  <a:pt x="44362" y="7013"/>
                  <a:pt x="44019" y="7120"/>
                </a:cubicBezTo>
                <a:cubicBezTo>
                  <a:pt x="44234" y="6970"/>
                  <a:pt x="44469" y="6820"/>
                  <a:pt x="44684" y="6670"/>
                </a:cubicBezTo>
                <a:cubicBezTo>
                  <a:pt x="44720" y="6634"/>
                  <a:pt x="44715" y="6585"/>
                  <a:pt x="44693" y="6548"/>
                </a:cubicBezTo>
                <a:close/>
                <a:moveTo>
                  <a:pt x="36240" y="9070"/>
                </a:moveTo>
                <a:lnTo>
                  <a:pt x="36240" y="9070"/>
                </a:lnTo>
                <a:cubicBezTo>
                  <a:pt x="35983" y="9284"/>
                  <a:pt x="35768" y="9520"/>
                  <a:pt x="35554" y="9756"/>
                </a:cubicBezTo>
                <a:cubicBezTo>
                  <a:pt x="35361" y="9713"/>
                  <a:pt x="35147" y="9670"/>
                  <a:pt x="34933" y="9627"/>
                </a:cubicBezTo>
                <a:cubicBezTo>
                  <a:pt x="35383" y="9477"/>
                  <a:pt x="35811" y="9284"/>
                  <a:pt x="36240" y="9070"/>
                </a:cubicBezTo>
                <a:close/>
                <a:moveTo>
                  <a:pt x="38777" y="7596"/>
                </a:moveTo>
                <a:cubicBezTo>
                  <a:pt x="38870" y="7596"/>
                  <a:pt x="38893" y="7644"/>
                  <a:pt x="38769" y="7784"/>
                </a:cubicBezTo>
                <a:cubicBezTo>
                  <a:pt x="38490" y="8042"/>
                  <a:pt x="38233" y="8299"/>
                  <a:pt x="37997" y="8599"/>
                </a:cubicBezTo>
                <a:cubicBezTo>
                  <a:pt x="37976" y="8620"/>
                  <a:pt x="37976" y="8684"/>
                  <a:pt x="38019" y="8706"/>
                </a:cubicBezTo>
                <a:cubicBezTo>
                  <a:pt x="37354" y="9156"/>
                  <a:pt x="36626" y="9520"/>
                  <a:pt x="35876" y="9799"/>
                </a:cubicBezTo>
                <a:lnTo>
                  <a:pt x="35811" y="9820"/>
                </a:lnTo>
                <a:lnTo>
                  <a:pt x="35747" y="9799"/>
                </a:lnTo>
                <a:cubicBezTo>
                  <a:pt x="35940" y="9627"/>
                  <a:pt x="36154" y="9477"/>
                  <a:pt x="36390" y="9327"/>
                </a:cubicBezTo>
                <a:cubicBezTo>
                  <a:pt x="36497" y="9242"/>
                  <a:pt x="36561" y="9113"/>
                  <a:pt x="36604" y="8984"/>
                </a:cubicBezTo>
                <a:cubicBezTo>
                  <a:pt x="36660" y="8989"/>
                  <a:pt x="36716" y="8991"/>
                  <a:pt x="36772" y="8991"/>
                </a:cubicBezTo>
                <a:cubicBezTo>
                  <a:pt x="37296" y="8991"/>
                  <a:pt x="37808" y="8804"/>
                  <a:pt x="38040" y="8320"/>
                </a:cubicBezTo>
                <a:lnTo>
                  <a:pt x="38040" y="8299"/>
                </a:lnTo>
                <a:cubicBezTo>
                  <a:pt x="38104" y="8127"/>
                  <a:pt x="38126" y="7956"/>
                  <a:pt x="38104" y="7784"/>
                </a:cubicBezTo>
                <a:cubicBezTo>
                  <a:pt x="38302" y="7718"/>
                  <a:pt x="38629" y="7596"/>
                  <a:pt x="38777" y="7596"/>
                </a:cubicBezTo>
                <a:close/>
                <a:moveTo>
                  <a:pt x="38554" y="8749"/>
                </a:moveTo>
                <a:lnTo>
                  <a:pt x="38554" y="8749"/>
                </a:lnTo>
                <a:cubicBezTo>
                  <a:pt x="38319" y="8942"/>
                  <a:pt x="38019" y="9177"/>
                  <a:pt x="37933" y="9242"/>
                </a:cubicBezTo>
                <a:cubicBezTo>
                  <a:pt x="37569" y="9477"/>
                  <a:pt x="37226" y="9692"/>
                  <a:pt x="36883" y="9906"/>
                </a:cubicBezTo>
                <a:cubicBezTo>
                  <a:pt x="36793" y="9922"/>
                  <a:pt x="36700" y="9929"/>
                  <a:pt x="36606" y="9929"/>
                </a:cubicBezTo>
                <a:cubicBezTo>
                  <a:pt x="36454" y="9929"/>
                  <a:pt x="36300" y="9911"/>
                  <a:pt x="36154" y="9885"/>
                </a:cubicBezTo>
                <a:cubicBezTo>
                  <a:pt x="36926" y="9606"/>
                  <a:pt x="37633" y="9220"/>
                  <a:pt x="38297" y="8770"/>
                </a:cubicBezTo>
                <a:cubicBezTo>
                  <a:pt x="38383" y="8770"/>
                  <a:pt x="38469" y="8770"/>
                  <a:pt x="38554" y="8749"/>
                </a:cubicBezTo>
                <a:close/>
                <a:moveTo>
                  <a:pt x="45924" y="7235"/>
                </a:moveTo>
                <a:cubicBezTo>
                  <a:pt x="46300" y="7457"/>
                  <a:pt x="46672" y="7688"/>
                  <a:pt x="47038" y="7926"/>
                </a:cubicBezTo>
                <a:lnTo>
                  <a:pt x="47038" y="7926"/>
                </a:lnTo>
                <a:cubicBezTo>
                  <a:pt x="45611" y="8694"/>
                  <a:pt x="44247" y="9524"/>
                  <a:pt x="42776" y="10227"/>
                </a:cubicBezTo>
                <a:cubicBezTo>
                  <a:pt x="43891" y="9692"/>
                  <a:pt x="45198" y="8449"/>
                  <a:pt x="46355" y="7656"/>
                </a:cubicBezTo>
                <a:cubicBezTo>
                  <a:pt x="46429" y="7582"/>
                  <a:pt x="46375" y="7476"/>
                  <a:pt x="46290" y="7476"/>
                </a:cubicBezTo>
                <a:cubicBezTo>
                  <a:pt x="46277" y="7476"/>
                  <a:pt x="46263" y="7478"/>
                  <a:pt x="46248" y="7484"/>
                </a:cubicBezTo>
                <a:cubicBezTo>
                  <a:pt x="46077" y="7549"/>
                  <a:pt x="45927" y="7634"/>
                  <a:pt x="45755" y="7741"/>
                </a:cubicBezTo>
                <a:cubicBezTo>
                  <a:pt x="45691" y="7763"/>
                  <a:pt x="45627" y="7806"/>
                  <a:pt x="45584" y="7870"/>
                </a:cubicBezTo>
                <a:cubicBezTo>
                  <a:pt x="45198" y="8106"/>
                  <a:pt x="44834" y="8363"/>
                  <a:pt x="44426" y="8599"/>
                </a:cubicBezTo>
                <a:cubicBezTo>
                  <a:pt x="43633" y="9049"/>
                  <a:pt x="42819" y="9477"/>
                  <a:pt x="42048" y="9970"/>
                </a:cubicBezTo>
                <a:cubicBezTo>
                  <a:pt x="42048" y="9992"/>
                  <a:pt x="42026" y="9992"/>
                  <a:pt x="42026" y="10013"/>
                </a:cubicBezTo>
                <a:cubicBezTo>
                  <a:pt x="41940" y="9885"/>
                  <a:pt x="41833" y="9777"/>
                  <a:pt x="41748" y="9692"/>
                </a:cubicBezTo>
                <a:cubicBezTo>
                  <a:pt x="43248" y="9220"/>
                  <a:pt x="44426" y="7977"/>
                  <a:pt x="45884" y="7399"/>
                </a:cubicBezTo>
                <a:cubicBezTo>
                  <a:pt x="45951" y="7372"/>
                  <a:pt x="45959" y="7285"/>
                  <a:pt x="45924" y="7235"/>
                </a:cubicBezTo>
                <a:close/>
                <a:moveTo>
                  <a:pt x="44662" y="8642"/>
                </a:moveTo>
                <a:lnTo>
                  <a:pt x="44298" y="8942"/>
                </a:lnTo>
                <a:cubicBezTo>
                  <a:pt x="43633" y="9435"/>
                  <a:pt x="42991" y="9949"/>
                  <a:pt x="42326" y="10442"/>
                </a:cubicBezTo>
                <a:cubicBezTo>
                  <a:pt x="42262" y="10335"/>
                  <a:pt x="42198" y="10249"/>
                  <a:pt x="42155" y="10163"/>
                </a:cubicBezTo>
                <a:cubicBezTo>
                  <a:pt x="42969" y="9627"/>
                  <a:pt x="43826" y="9134"/>
                  <a:pt x="44662" y="8642"/>
                </a:cubicBezTo>
                <a:close/>
                <a:moveTo>
                  <a:pt x="44791" y="9413"/>
                </a:moveTo>
                <a:cubicBezTo>
                  <a:pt x="43998" y="9863"/>
                  <a:pt x="43269" y="10420"/>
                  <a:pt x="42626" y="11020"/>
                </a:cubicBezTo>
                <a:cubicBezTo>
                  <a:pt x="42541" y="10870"/>
                  <a:pt x="42476" y="10742"/>
                  <a:pt x="42412" y="10592"/>
                </a:cubicBezTo>
                <a:lnTo>
                  <a:pt x="42433" y="10592"/>
                </a:lnTo>
                <a:cubicBezTo>
                  <a:pt x="43226" y="10249"/>
                  <a:pt x="44019" y="9842"/>
                  <a:pt x="44791" y="9413"/>
                </a:cubicBezTo>
                <a:close/>
                <a:moveTo>
                  <a:pt x="48820" y="9156"/>
                </a:moveTo>
                <a:cubicBezTo>
                  <a:pt x="48970" y="9284"/>
                  <a:pt x="49141" y="9392"/>
                  <a:pt x="49291" y="9520"/>
                </a:cubicBezTo>
                <a:cubicBezTo>
                  <a:pt x="49613" y="9799"/>
                  <a:pt x="49934" y="10056"/>
                  <a:pt x="50256" y="10335"/>
                </a:cubicBezTo>
                <a:cubicBezTo>
                  <a:pt x="49355" y="10613"/>
                  <a:pt x="48477" y="10956"/>
                  <a:pt x="47620" y="11342"/>
                </a:cubicBezTo>
                <a:cubicBezTo>
                  <a:pt x="48198" y="10913"/>
                  <a:pt x="48777" y="10442"/>
                  <a:pt x="49313" y="9949"/>
                </a:cubicBezTo>
                <a:cubicBezTo>
                  <a:pt x="49392" y="9889"/>
                  <a:pt x="49325" y="9775"/>
                  <a:pt x="49246" y="9775"/>
                </a:cubicBezTo>
                <a:cubicBezTo>
                  <a:pt x="49240" y="9775"/>
                  <a:pt x="49233" y="9776"/>
                  <a:pt x="49227" y="9777"/>
                </a:cubicBezTo>
                <a:cubicBezTo>
                  <a:pt x="48284" y="10163"/>
                  <a:pt x="47384" y="10592"/>
                  <a:pt x="46484" y="11020"/>
                </a:cubicBezTo>
                <a:cubicBezTo>
                  <a:pt x="47277" y="10463"/>
                  <a:pt x="48048" y="9885"/>
                  <a:pt x="48777" y="9242"/>
                </a:cubicBezTo>
                <a:cubicBezTo>
                  <a:pt x="48820" y="9220"/>
                  <a:pt x="48820" y="9177"/>
                  <a:pt x="48820" y="9156"/>
                </a:cubicBezTo>
                <a:close/>
                <a:moveTo>
                  <a:pt x="47812" y="8406"/>
                </a:moveTo>
                <a:lnTo>
                  <a:pt x="47812" y="8406"/>
                </a:lnTo>
                <a:cubicBezTo>
                  <a:pt x="48134" y="8620"/>
                  <a:pt x="48434" y="8856"/>
                  <a:pt x="48734" y="9070"/>
                </a:cubicBezTo>
                <a:cubicBezTo>
                  <a:pt x="48713" y="9070"/>
                  <a:pt x="48691" y="9070"/>
                  <a:pt x="48670" y="9092"/>
                </a:cubicBezTo>
                <a:cubicBezTo>
                  <a:pt x="47620" y="9520"/>
                  <a:pt x="46612" y="10035"/>
                  <a:pt x="45605" y="10549"/>
                </a:cubicBezTo>
                <a:cubicBezTo>
                  <a:pt x="45176" y="10785"/>
                  <a:pt x="44748" y="11020"/>
                  <a:pt x="44319" y="11256"/>
                </a:cubicBezTo>
                <a:cubicBezTo>
                  <a:pt x="44138" y="11347"/>
                  <a:pt x="43544" y="11787"/>
                  <a:pt x="43506" y="11787"/>
                </a:cubicBezTo>
                <a:cubicBezTo>
                  <a:pt x="43489" y="11787"/>
                  <a:pt x="43572" y="11708"/>
                  <a:pt x="43826" y="11492"/>
                </a:cubicBezTo>
                <a:cubicBezTo>
                  <a:pt x="45048" y="10485"/>
                  <a:pt x="46912" y="9820"/>
                  <a:pt x="47812" y="8513"/>
                </a:cubicBezTo>
                <a:cubicBezTo>
                  <a:pt x="47834" y="8470"/>
                  <a:pt x="47834" y="8449"/>
                  <a:pt x="47812" y="8406"/>
                </a:cubicBezTo>
                <a:close/>
                <a:moveTo>
                  <a:pt x="47337" y="8687"/>
                </a:moveTo>
                <a:cubicBezTo>
                  <a:pt x="47398" y="8687"/>
                  <a:pt x="47388" y="8739"/>
                  <a:pt x="47255" y="8877"/>
                </a:cubicBezTo>
                <a:cubicBezTo>
                  <a:pt x="46720" y="9435"/>
                  <a:pt x="45841" y="9777"/>
                  <a:pt x="45176" y="10249"/>
                </a:cubicBezTo>
                <a:cubicBezTo>
                  <a:pt x="44426" y="10763"/>
                  <a:pt x="43719" y="11342"/>
                  <a:pt x="43033" y="11942"/>
                </a:cubicBezTo>
                <a:cubicBezTo>
                  <a:pt x="42926" y="11706"/>
                  <a:pt x="42819" y="11449"/>
                  <a:pt x="42712" y="11213"/>
                </a:cubicBezTo>
                <a:cubicBezTo>
                  <a:pt x="43441" y="10742"/>
                  <a:pt x="44212" y="10292"/>
                  <a:pt x="44984" y="9863"/>
                </a:cubicBezTo>
                <a:cubicBezTo>
                  <a:pt x="45369" y="9627"/>
                  <a:pt x="45777" y="9435"/>
                  <a:pt x="46184" y="9220"/>
                </a:cubicBezTo>
                <a:cubicBezTo>
                  <a:pt x="46297" y="9172"/>
                  <a:pt x="47149" y="8687"/>
                  <a:pt x="47337" y="8687"/>
                </a:cubicBezTo>
                <a:close/>
                <a:moveTo>
                  <a:pt x="50406" y="10463"/>
                </a:moveTo>
                <a:cubicBezTo>
                  <a:pt x="50641" y="10699"/>
                  <a:pt x="50898" y="10913"/>
                  <a:pt x="51134" y="11149"/>
                </a:cubicBezTo>
                <a:cubicBezTo>
                  <a:pt x="50448" y="11428"/>
                  <a:pt x="49784" y="11749"/>
                  <a:pt x="49120" y="12070"/>
                </a:cubicBezTo>
                <a:lnTo>
                  <a:pt x="49098" y="12070"/>
                </a:lnTo>
                <a:cubicBezTo>
                  <a:pt x="48713" y="12263"/>
                  <a:pt x="48327" y="12456"/>
                  <a:pt x="47920" y="12649"/>
                </a:cubicBezTo>
                <a:cubicBezTo>
                  <a:pt x="48820" y="12049"/>
                  <a:pt x="49870" y="11428"/>
                  <a:pt x="50406" y="10463"/>
                </a:cubicBezTo>
                <a:close/>
                <a:moveTo>
                  <a:pt x="48327" y="9456"/>
                </a:moveTo>
                <a:cubicBezTo>
                  <a:pt x="47877" y="9649"/>
                  <a:pt x="47298" y="10185"/>
                  <a:pt x="46827" y="10549"/>
                </a:cubicBezTo>
                <a:cubicBezTo>
                  <a:pt x="46162" y="11042"/>
                  <a:pt x="45455" y="11492"/>
                  <a:pt x="44748" y="11920"/>
                </a:cubicBezTo>
                <a:cubicBezTo>
                  <a:pt x="44319" y="12156"/>
                  <a:pt x="43891" y="12413"/>
                  <a:pt x="43462" y="12692"/>
                </a:cubicBezTo>
                <a:cubicBezTo>
                  <a:pt x="43419" y="12628"/>
                  <a:pt x="43376" y="12563"/>
                  <a:pt x="43333" y="12499"/>
                </a:cubicBezTo>
                <a:cubicBezTo>
                  <a:pt x="43269" y="12371"/>
                  <a:pt x="43183" y="12242"/>
                  <a:pt x="43119" y="12113"/>
                </a:cubicBezTo>
                <a:lnTo>
                  <a:pt x="43141" y="12113"/>
                </a:lnTo>
                <a:cubicBezTo>
                  <a:pt x="44298" y="11513"/>
                  <a:pt x="45412" y="10870"/>
                  <a:pt x="46569" y="10292"/>
                </a:cubicBezTo>
                <a:cubicBezTo>
                  <a:pt x="47148" y="9992"/>
                  <a:pt x="47727" y="9713"/>
                  <a:pt x="48327" y="9456"/>
                </a:cubicBezTo>
                <a:close/>
                <a:moveTo>
                  <a:pt x="33761" y="11395"/>
                </a:moveTo>
                <a:cubicBezTo>
                  <a:pt x="34270" y="11395"/>
                  <a:pt x="34769" y="11487"/>
                  <a:pt x="35233" y="11663"/>
                </a:cubicBezTo>
                <a:cubicBezTo>
                  <a:pt x="33218" y="11792"/>
                  <a:pt x="31118" y="12263"/>
                  <a:pt x="29103" y="12713"/>
                </a:cubicBezTo>
                <a:cubicBezTo>
                  <a:pt x="30411" y="12028"/>
                  <a:pt x="31804" y="11599"/>
                  <a:pt x="33240" y="11428"/>
                </a:cubicBezTo>
                <a:cubicBezTo>
                  <a:pt x="33414" y="11406"/>
                  <a:pt x="33588" y="11395"/>
                  <a:pt x="33761" y="11395"/>
                </a:cubicBezTo>
                <a:close/>
                <a:moveTo>
                  <a:pt x="49929" y="10595"/>
                </a:moveTo>
                <a:cubicBezTo>
                  <a:pt x="50060" y="10595"/>
                  <a:pt x="50045" y="10711"/>
                  <a:pt x="49741" y="11042"/>
                </a:cubicBezTo>
                <a:cubicBezTo>
                  <a:pt x="49077" y="11749"/>
                  <a:pt x="48177" y="12242"/>
                  <a:pt x="47362" y="12799"/>
                </a:cubicBezTo>
                <a:cubicBezTo>
                  <a:pt x="46977" y="12628"/>
                  <a:pt x="46548" y="12499"/>
                  <a:pt x="46119" y="12413"/>
                </a:cubicBezTo>
                <a:lnTo>
                  <a:pt x="46205" y="12328"/>
                </a:lnTo>
                <a:lnTo>
                  <a:pt x="46291" y="12285"/>
                </a:lnTo>
                <a:cubicBezTo>
                  <a:pt x="46505" y="12156"/>
                  <a:pt x="46741" y="12028"/>
                  <a:pt x="46998" y="11920"/>
                </a:cubicBezTo>
                <a:cubicBezTo>
                  <a:pt x="47491" y="11685"/>
                  <a:pt x="48005" y="11470"/>
                  <a:pt x="48498" y="11235"/>
                </a:cubicBezTo>
                <a:cubicBezTo>
                  <a:pt x="48675" y="11147"/>
                  <a:pt x="49646" y="10595"/>
                  <a:pt x="49929" y="10595"/>
                </a:cubicBezTo>
                <a:close/>
                <a:moveTo>
                  <a:pt x="48827" y="10126"/>
                </a:moveTo>
                <a:cubicBezTo>
                  <a:pt x="48862" y="10126"/>
                  <a:pt x="48746" y="10224"/>
                  <a:pt x="48477" y="10420"/>
                </a:cubicBezTo>
                <a:cubicBezTo>
                  <a:pt x="48112" y="10720"/>
                  <a:pt x="47770" y="10999"/>
                  <a:pt x="47405" y="11278"/>
                </a:cubicBezTo>
                <a:cubicBezTo>
                  <a:pt x="47062" y="11535"/>
                  <a:pt x="46720" y="11749"/>
                  <a:pt x="46377" y="11985"/>
                </a:cubicBezTo>
                <a:cubicBezTo>
                  <a:pt x="46162" y="12113"/>
                  <a:pt x="45948" y="12263"/>
                  <a:pt x="45734" y="12371"/>
                </a:cubicBezTo>
                <a:cubicBezTo>
                  <a:pt x="45584" y="12371"/>
                  <a:pt x="45412" y="12413"/>
                  <a:pt x="45262" y="12478"/>
                </a:cubicBezTo>
                <a:cubicBezTo>
                  <a:pt x="44769" y="12717"/>
                  <a:pt x="44433" y="13112"/>
                  <a:pt x="44078" y="13112"/>
                </a:cubicBezTo>
                <a:cubicBezTo>
                  <a:pt x="43924" y="13112"/>
                  <a:pt x="43766" y="13037"/>
                  <a:pt x="43591" y="12842"/>
                </a:cubicBezTo>
                <a:lnTo>
                  <a:pt x="43698" y="12778"/>
                </a:lnTo>
                <a:cubicBezTo>
                  <a:pt x="43714" y="12794"/>
                  <a:pt x="43733" y="12802"/>
                  <a:pt x="43755" y="12802"/>
                </a:cubicBezTo>
                <a:cubicBezTo>
                  <a:pt x="43820" y="12802"/>
                  <a:pt x="43908" y="12734"/>
                  <a:pt x="44019" y="12606"/>
                </a:cubicBezTo>
                <a:cubicBezTo>
                  <a:pt x="44298" y="12435"/>
                  <a:pt x="44598" y="12263"/>
                  <a:pt x="44876" y="12070"/>
                </a:cubicBezTo>
                <a:cubicBezTo>
                  <a:pt x="45519" y="11706"/>
                  <a:pt x="46205" y="11363"/>
                  <a:pt x="46870" y="11042"/>
                </a:cubicBezTo>
                <a:cubicBezTo>
                  <a:pt x="47405" y="10785"/>
                  <a:pt x="47962" y="10549"/>
                  <a:pt x="48498" y="10292"/>
                </a:cubicBezTo>
                <a:cubicBezTo>
                  <a:pt x="48691" y="10182"/>
                  <a:pt x="48801" y="10126"/>
                  <a:pt x="48827" y="10126"/>
                </a:cubicBezTo>
                <a:close/>
                <a:moveTo>
                  <a:pt x="50540" y="11653"/>
                </a:moveTo>
                <a:cubicBezTo>
                  <a:pt x="50723" y="11653"/>
                  <a:pt x="50148" y="12117"/>
                  <a:pt x="49784" y="12371"/>
                </a:cubicBezTo>
                <a:cubicBezTo>
                  <a:pt x="49291" y="12692"/>
                  <a:pt x="48820" y="12949"/>
                  <a:pt x="48348" y="13292"/>
                </a:cubicBezTo>
                <a:cubicBezTo>
                  <a:pt x="48134" y="13163"/>
                  <a:pt x="47941" y="13056"/>
                  <a:pt x="47727" y="12949"/>
                </a:cubicBezTo>
                <a:cubicBezTo>
                  <a:pt x="48498" y="12606"/>
                  <a:pt x="49270" y="12221"/>
                  <a:pt x="50020" y="11856"/>
                </a:cubicBezTo>
                <a:cubicBezTo>
                  <a:pt x="50316" y="11711"/>
                  <a:pt x="50475" y="11653"/>
                  <a:pt x="50540" y="11653"/>
                </a:cubicBezTo>
                <a:close/>
                <a:moveTo>
                  <a:pt x="51391" y="12328"/>
                </a:moveTo>
                <a:cubicBezTo>
                  <a:pt x="50770" y="12971"/>
                  <a:pt x="49934" y="13378"/>
                  <a:pt x="49205" y="13935"/>
                </a:cubicBezTo>
                <a:cubicBezTo>
                  <a:pt x="49034" y="13764"/>
                  <a:pt x="48841" y="13614"/>
                  <a:pt x="48648" y="13463"/>
                </a:cubicBezTo>
                <a:lnTo>
                  <a:pt x="48627" y="13463"/>
                </a:lnTo>
                <a:cubicBezTo>
                  <a:pt x="49505" y="13228"/>
                  <a:pt x="50856" y="12863"/>
                  <a:pt x="51391" y="12328"/>
                </a:cubicBezTo>
                <a:close/>
                <a:moveTo>
                  <a:pt x="51263" y="11299"/>
                </a:moveTo>
                <a:cubicBezTo>
                  <a:pt x="51713" y="11728"/>
                  <a:pt x="52141" y="12199"/>
                  <a:pt x="52549" y="12671"/>
                </a:cubicBezTo>
                <a:cubicBezTo>
                  <a:pt x="51499" y="13121"/>
                  <a:pt x="50448" y="13678"/>
                  <a:pt x="49355" y="14064"/>
                </a:cubicBezTo>
                <a:cubicBezTo>
                  <a:pt x="50084" y="13785"/>
                  <a:pt x="51199" y="12821"/>
                  <a:pt x="51820" y="12178"/>
                </a:cubicBezTo>
                <a:cubicBezTo>
                  <a:pt x="51876" y="12121"/>
                  <a:pt x="51834" y="11999"/>
                  <a:pt x="51750" y="11999"/>
                </a:cubicBezTo>
                <a:cubicBezTo>
                  <a:pt x="51738" y="11999"/>
                  <a:pt x="51726" y="12001"/>
                  <a:pt x="51713" y="12006"/>
                </a:cubicBezTo>
                <a:cubicBezTo>
                  <a:pt x="51284" y="12199"/>
                  <a:pt x="50834" y="12371"/>
                  <a:pt x="50384" y="12563"/>
                </a:cubicBezTo>
                <a:cubicBezTo>
                  <a:pt x="49934" y="12756"/>
                  <a:pt x="49527" y="12928"/>
                  <a:pt x="49098" y="13099"/>
                </a:cubicBezTo>
                <a:cubicBezTo>
                  <a:pt x="48908" y="13167"/>
                  <a:pt x="48632" y="13321"/>
                  <a:pt x="48608" y="13321"/>
                </a:cubicBezTo>
                <a:cubicBezTo>
                  <a:pt x="48594" y="13321"/>
                  <a:pt x="48664" y="13270"/>
                  <a:pt x="48884" y="13121"/>
                </a:cubicBezTo>
                <a:cubicBezTo>
                  <a:pt x="49763" y="12563"/>
                  <a:pt x="50641" y="12135"/>
                  <a:pt x="51263" y="11299"/>
                </a:cubicBezTo>
                <a:close/>
                <a:moveTo>
                  <a:pt x="34761" y="11856"/>
                </a:moveTo>
                <a:cubicBezTo>
                  <a:pt x="34311" y="12006"/>
                  <a:pt x="33861" y="12156"/>
                  <a:pt x="33390" y="12263"/>
                </a:cubicBezTo>
                <a:cubicBezTo>
                  <a:pt x="31997" y="12649"/>
                  <a:pt x="30582" y="12842"/>
                  <a:pt x="29211" y="13292"/>
                </a:cubicBezTo>
                <a:cubicBezTo>
                  <a:pt x="28289" y="13592"/>
                  <a:pt x="27410" y="13956"/>
                  <a:pt x="26553" y="14364"/>
                </a:cubicBezTo>
                <a:cubicBezTo>
                  <a:pt x="27153" y="13871"/>
                  <a:pt x="27796" y="13442"/>
                  <a:pt x="28461" y="13056"/>
                </a:cubicBezTo>
                <a:cubicBezTo>
                  <a:pt x="29661" y="12821"/>
                  <a:pt x="30904" y="12628"/>
                  <a:pt x="32104" y="12413"/>
                </a:cubicBezTo>
                <a:cubicBezTo>
                  <a:pt x="32725" y="12306"/>
                  <a:pt x="33325" y="12178"/>
                  <a:pt x="33947" y="12049"/>
                </a:cubicBezTo>
                <a:cubicBezTo>
                  <a:pt x="34225" y="12006"/>
                  <a:pt x="34504" y="11942"/>
                  <a:pt x="34761" y="11856"/>
                </a:cubicBezTo>
                <a:close/>
                <a:moveTo>
                  <a:pt x="52699" y="12821"/>
                </a:moveTo>
                <a:cubicBezTo>
                  <a:pt x="52849" y="13013"/>
                  <a:pt x="53020" y="13206"/>
                  <a:pt x="53170" y="13399"/>
                </a:cubicBezTo>
                <a:cubicBezTo>
                  <a:pt x="52034" y="13849"/>
                  <a:pt x="50877" y="14278"/>
                  <a:pt x="49698" y="14621"/>
                </a:cubicBezTo>
                <a:cubicBezTo>
                  <a:pt x="49634" y="14471"/>
                  <a:pt x="49548" y="14342"/>
                  <a:pt x="49463" y="14214"/>
                </a:cubicBezTo>
                <a:cubicBezTo>
                  <a:pt x="50556" y="13849"/>
                  <a:pt x="51584" y="13271"/>
                  <a:pt x="52677" y="12842"/>
                </a:cubicBezTo>
                <a:cubicBezTo>
                  <a:pt x="52677" y="12842"/>
                  <a:pt x="52677" y="12842"/>
                  <a:pt x="52699" y="12821"/>
                </a:cubicBezTo>
                <a:close/>
                <a:moveTo>
                  <a:pt x="35318" y="11685"/>
                </a:moveTo>
                <a:lnTo>
                  <a:pt x="35318" y="11685"/>
                </a:lnTo>
                <a:cubicBezTo>
                  <a:pt x="35683" y="11835"/>
                  <a:pt x="36026" y="12028"/>
                  <a:pt x="36368" y="12263"/>
                </a:cubicBezTo>
                <a:cubicBezTo>
                  <a:pt x="34804" y="12628"/>
                  <a:pt x="33240" y="12842"/>
                  <a:pt x="31697" y="13206"/>
                </a:cubicBezTo>
                <a:cubicBezTo>
                  <a:pt x="29961" y="13635"/>
                  <a:pt x="28311" y="14278"/>
                  <a:pt x="26575" y="14642"/>
                </a:cubicBezTo>
                <a:cubicBezTo>
                  <a:pt x="26383" y="14683"/>
                  <a:pt x="26269" y="14701"/>
                  <a:pt x="26214" y="14701"/>
                </a:cubicBezTo>
                <a:cubicBezTo>
                  <a:pt x="25867" y="14701"/>
                  <a:pt x="27866" y="13999"/>
                  <a:pt x="27903" y="13999"/>
                </a:cubicBezTo>
                <a:cubicBezTo>
                  <a:pt x="28653" y="13678"/>
                  <a:pt x="29403" y="13442"/>
                  <a:pt x="30175" y="13185"/>
                </a:cubicBezTo>
                <a:cubicBezTo>
                  <a:pt x="31868" y="12671"/>
                  <a:pt x="33604" y="12521"/>
                  <a:pt x="35254" y="11856"/>
                </a:cubicBezTo>
                <a:cubicBezTo>
                  <a:pt x="35340" y="11813"/>
                  <a:pt x="35361" y="11728"/>
                  <a:pt x="35318" y="11685"/>
                </a:cubicBezTo>
                <a:close/>
                <a:moveTo>
                  <a:pt x="51434" y="14278"/>
                </a:moveTo>
                <a:lnTo>
                  <a:pt x="51434" y="14278"/>
                </a:lnTo>
                <a:cubicBezTo>
                  <a:pt x="50898" y="14535"/>
                  <a:pt x="50341" y="14792"/>
                  <a:pt x="49806" y="15071"/>
                </a:cubicBezTo>
                <a:cubicBezTo>
                  <a:pt x="49784" y="14985"/>
                  <a:pt x="49784" y="14899"/>
                  <a:pt x="49763" y="14814"/>
                </a:cubicBezTo>
                <a:cubicBezTo>
                  <a:pt x="50320" y="14642"/>
                  <a:pt x="50877" y="14471"/>
                  <a:pt x="51434" y="14278"/>
                </a:cubicBezTo>
                <a:close/>
                <a:moveTo>
                  <a:pt x="53299" y="13549"/>
                </a:moveTo>
                <a:lnTo>
                  <a:pt x="53577" y="13914"/>
                </a:lnTo>
                <a:cubicBezTo>
                  <a:pt x="53556" y="13892"/>
                  <a:pt x="53534" y="13892"/>
                  <a:pt x="53513" y="13892"/>
                </a:cubicBezTo>
                <a:cubicBezTo>
                  <a:pt x="52270" y="14342"/>
                  <a:pt x="51113" y="15028"/>
                  <a:pt x="49784" y="15307"/>
                </a:cubicBezTo>
                <a:cubicBezTo>
                  <a:pt x="50963" y="14706"/>
                  <a:pt x="52141" y="14171"/>
                  <a:pt x="53299" y="13549"/>
                </a:cubicBezTo>
                <a:close/>
                <a:moveTo>
                  <a:pt x="8016" y="14492"/>
                </a:moveTo>
                <a:cubicBezTo>
                  <a:pt x="8030" y="14789"/>
                  <a:pt x="8066" y="15065"/>
                  <a:pt x="8100" y="15341"/>
                </a:cubicBezTo>
                <a:lnTo>
                  <a:pt x="8100" y="15341"/>
                </a:lnTo>
                <a:cubicBezTo>
                  <a:pt x="8080" y="15308"/>
                  <a:pt x="8042" y="15283"/>
                  <a:pt x="7997" y="15283"/>
                </a:cubicBezTo>
                <a:cubicBezTo>
                  <a:pt x="7989" y="15283"/>
                  <a:pt x="7981" y="15283"/>
                  <a:pt x="7973" y="15285"/>
                </a:cubicBezTo>
                <a:lnTo>
                  <a:pt x="7351" y="15457"/>
                </a:lnTo>
                <a:cubicBezTo>
                  <a:pt x="7566" y="15135"/>
                  <a:pt x="7780" y="14814"/>
                  <a:pt x="8016" y="14492"/>
                </a:cubicBezTo>
                <a:close/>
                <a:moveTo>
                  <a:pt x="34868" y="12799"/>
                </a:moveTo>
                <a:lnTo>
                  <a:pt x="34868" y="12799"/>
                </a:lnTo>
                <a:cubicBezTo>
                  <a:pt x="33240" y="13228"/>
                  <a:pt x="31568" y="13549"/>
                  <a:pt x="29918" y="13999"/>
                </a:cubicBezTo>
                <a:cubicBezTo>
                  <a:pt x="28353" y="14428"/>
                  <a:pt x="26810" y="14964"/>
                  <a:pt x="25289" y="15499"/>
                </a:cubicBezTo>
                <a:cubicBezTo>
                  <a:pt x="25460" y="15307"/>
                  <a:pt x="25653" y="15135"/>
                  <a:pt x="25846" y="14964"/>
                </a:cubicBezTo>
                <a:cubicBezTo>
                  <a:pt x="27710" y="14685"/>
                  <a:pt x="29468" y="14042"/>
                  <a:pt x="31289" y="13528"/>
                </a:cubicBezTo>
                <a:cubicBezTo>
                  <a:pt x="32232" y="13271"/>
                  <a:pt x="33197" y="13078"/>
                  <a:pt x="34183" y="12928"/>
                </a:cubicBezTo>
                <a:cubicBezTo>
                  <a:pt x="34418" y="12885"/>
                  <a:pt x="34633" y="12842"/>
                  <a:pt x="34868" y="12799"/>
                </a:cubicBezTo>
                <a:close/>
                <a:moveTo>
                  <a:pt x="46098" y="14985"/>
                </a:moveTo>
                <a:cubicBezTo>
                  <a:pt x="46291" y="15071"/>
                  <a:pt x="46462" y="15157"/>
                  <a:pt x="46612" y="15285"/>
                </a:cubicBezTo>
                <a:cubicBezTo>
                  <a:pt x="46655" y="15285"/>
                  <a:pt x="46677" y="15307"/>
                  <a:pt x="46698" y="15328"/>
                </a:cubicBezTo>
                <a:lnTo>
                  <a:pt x="46634" y="15328"/>
                </a:lnTo>
                <a:lnTo>
                  <a:pt x="45991" y="15499"/>
                </a:lnTo>
                <a:cubicBezTo>
                  <a:pt x="46034" y="15328"/>
                  <a:pt x="46055" y="15157"/>
                  <a:pt x="46098" y="14985"/>
                </a:cubicBezTo>
                <a:close/>
                <a:moveTo>
                  <a:pt x="46273" y="15572"/>
                </a:moveTo>
                <a:cubicBezTo>
                  <a:pt x="46330" y="15572"/>
                  <a:pt x="46297" y="15624"/>
                  <a:pt x="46077" y="15778"/>
                </a:cubicBezTo>
                <a:lnTo>
                  <a:pt x="45948" y="15692"/>
                </a:lnTo>
                <a:cubicBezTo>
                  <a:pt x="45948" y="15692"/>
                  <a:pt x="45948" y="15671"/>
                  <a:pt x="45948" y="15671"/>
                </a:cubicBezTo>
                <a:cubicBezTo>
                  <a:pt x="46084" y="15619"/>
                  <a:pt x="46219" y="15572"/>
                  <a:pt x="46273" y="15572"/>
                </a:cubicBezTo>
                <a:close/>
                <a:moveTo>
                  <a:pt x="46741" y="15349"/>
                </a:moveTo>
                <a:cubicBezTo>
                  <a:pt x="46870" y="15457"/>
                  <a:pt x="46977" y="15564"/>
                  <a:pt x="47105" y="15671"/>
                </a:cubicBezTo>
                <a:cubicBezTo>
                  <a:pt x="46895" y="15726"/>
                  <a:pt x="46667" y="15810"/>
                  <a:pt x="46567" y="15810"/>
                </a:cubicBezTo>
                <a:cubicBezTo>
                  <a:pt x="46474" y="15810"/>
                  <a:pt x="46493" y="15737"/>
                  <a:pt x="46741" y="15499"/>
                </a:cubicBezTo>
                <a:cubicBezTo>
                  <a:pt x="46784" y="15457"/>
                  <a:pt x="46784" y="15392"/>
                  <a:pt x="46741" y="15349"/>
                </a:cubicBezTo>
                <a:close/>
                <a:moveTo>
                  <a:pt x="7561" y="15618"/>
                </a:moveTo>
                <a:cubicBezTo>
                  <a:pt x="7593" y="15618"/>
                  <a:pt x="7455" y="15683"/>
                  <a:pt x="7094" y="15864"/>
                </a:cubicBezTo>
                <a:cubicBezTo>
                  <a:pt x="7116" y="15821"/>
                  <a:pt x="7158" y="15778"/>
                  <a:pt x="7180" y="15735"/>
                </a:cubicBezTo>
                <a:lnTo>
                  <a:pt x="7201" y="15714"/>
                </a:lnTo>
                <a:cubicBezTo>
                  <a:pt x="7408" y="15657"/>
                  <a:pt x="7536" y="15618"/>
                  <a:pt x="7561" y="15618"/>
                </a:cubicBezTo>
                <a:close/>
                <a:moveTo>
                  <a:pt x="8110" y="15418"/>
                </a:moveTo>
                <a:cubicBezTo>
                  <a:pt x="8120" y="15502"/>
                  <a:pt x="8130" y="15587"/>
                  <a:pt x="8140" y="15672"/>
                </a:cubicBezTo>
                <a:lnTo>
                  <a:pt x="8140" y="15672"/>
                </a:lnTo>
                <a:cubicBezTo>
                  <a:pt x="7905" y="15736"/>
                  <a:pt x="7650" y="15800"/>
                  <a:pt x="7394" y="15885"/>
                </a:cubicBezTo>
                <a:cubicBezTo>
                  <a:pt x="7651" y="15778"/>
                  <a:pt x="7866" y="15628"/>
                  <a:pt x="8080" y="15457"/>
                </a:cubicBezTo>
                <a:cubicBezTo>
                  <a:pt x="8095" y="15445"/>
                  <a:pt x="8105" y="15432"/>
                  <a:pt x="8110" y="15418"/>
                </a:cubicBezTo>
                <a:close/>
                <a:moveTo>
                  <a:pt x="53642" y="13978"/>
                </a:moveTo>
                <a:cubicBezTo>
                  <a:pt x="53770" y="14149"/>
                  <a:pt x="53899" y="14342"/>
                  <a:pt x="54049" y="14514"/>
                </a:cubicBezTo>
                <a:cubicBezTo>
                  <a:pt x="52763" y="14856"/>
                  <a:pt x="51499" y="15264"/>
                  <a:pt x="50277" y="15735"/>
                </a:cubicBezTo>
                <a:lnTo>
                  <a:pt x="49463" y="16057"/>
                </a:lnTo>
                <a:cubicBezTo>
                  <a:pt x="49548" y="15928"/>
                  <a:pt x="49634" y="15799"/>
                  <a:pt x="49698" y="15671"/>
                </a:cubicBezTo>
                <a:cubicBezTo>
                  <a:pt x="49720" y="15607"/>
                  <a:pt x="49720" y="15564"/>
                  <a:pt x="49741" y="15521"/>
                </a:cubicBezTo>
                <a:cubicBezTo>
                  <a:pt x="51091" y="15264"/>
                  <a:pt x="52291" y="14535"/>
                  <a:pt x="53556" y="14085"/>
                </a:cubicBezTo>
                <a:cubicBezTo>
                  <a:pt x="53620" y="14064"/>
                  <a:pt x="53642" y="14021"/>
                  <a:pt x="53642" y="13978"/>
                </a:cubicBezTo>
                <a:close/>
                <a:moveTo>
                  <a:pt x="47362" y="15885"/>
                </a:moveTo>
                <a:cubicBezTo>
                  <a:pt x="47427" y="15949"/>
                  <a:pt x="47491" y="15992"/>
                  <a:pt x="47534" y="16035"/>
                </a:cubicBezTo>
                <a:cubicBezTo>
                  <a:pt x="47477" y="16057"/>
                  <a:pt x="47429" y="16069"/>
                  <a:pt x="47394" y="16069"/>
                </a:cubicBezTo>
                <a:cubicBezTo>
                  <a:pt x="47324" y="16069"/>
                  <a:pt x="47305" y="16021"/>
                  <a:pt x="47362" y="15907"/>
                </a:cubicBezTo>
                <a:lnTo>
                  <a:pt x="47362" y="15885"/>
                </a:lnTo>
                <a:close/>
                <a:moveTo>
                  <a:pt x="46609" y="15928"/>
                </a:moveTo>
                <a:cubicBezTo>
                  <a:pt x="46848" y="15928"/>
                  <a:pt x="47037" y="15981"/>
                  <a:pt x="46870" y="16164"/>
                </a:cubicBezTo>
                <a:cubicBezTo>
                  <a:pt x="46848" y="16164"/>
                  <a:pt x="46848" y="16185"/>
                  <a:pt x="46848" y="16185"/>
                </a:cubicBezTo>
                <a:lnTo>
                  <a:pt x="46762" y="16164"/>
                </a:lnTo>
                <a:cubicBezTo>
                  <a:pt x="46612" y="16099"/>
                  <a:pt x="46462" y="16014"/>
                  <a:pt x="46312" y="15949"/>
                </a:cubicBezTo>
                <a:cubicBezTo>
                  <a:pt x="46406" y="15937"/>
                  <a:pt x="46511" y="15928"/>
                  <a:pt x="46609" y="15928"/>
                </a:cubicBezTo>
                <a:close/>
                <a:moveTo>
                  <a:pt x="47920" y="16314"/>
                </a:moveTo>
                <a:cubicBezTo>
                  <a:pt x="48027" y="16378"/>
                  <a:pt x="48134" y="16421"/>
                  <a:pt x="48241" y="16464"/>
                </a:cubicBezTo>
                <a:cubicBezTo>
                  <a:pt x="48135" y="16479"/>
                  <a:pt x="48018" y="16494"/>
                  <a:pt x="47906" y="16494"/>
                </a:cubicBezTo>
                <a:cubicBezTo>
                  <a:pt x="47859" y="16494"/>
                  <a:pt x="47814" y="16492"/>
                  <a:pt x="47770" y="16485"/>
                </a:cubicBezTo>
                <a:cubicBezTo>
                  <a:pt x="47812" y="16442"/>
                  <a:pt x="47877" y="16378"/>
                  <a:pt x="47920" y="16335"/>
                </a:cubicBezTo>
                <a:lnTo>
                  <a:pt x="47920" y="16314"/>
                </a:lnTo>
                <a:close/>
                <a:moveTo>
                  <a:pt x="47574" y="16198"/>
                </a:moveTo>
                <a:cubicBezTo>
                  <a:pt x="47689" y="16198"/>
                  <a:pt x="47696" y="16268"/>
                  <a:pt x="47491" y="16507"/>
                </a:cubicBezTo>
                <a:cubicBezTo>
                  <a:pt x="47362" y="16442"/>
                  <a:pt x="47212" y="16378"/>
                  <a:pt x="47084" y="16292"/>
                </a:cubicBezTo>
                <a:cubicBezTo>
                  <a:pt x="47285" y="16252"/>
                  <a:pt x="47472" y="16198"/>
                  <a:pt x="47574" y="16198"/>
                </a:cubicBezTo>
                <a:close/>
                <a:moveTo>
                  <a:pt x="36701" y="13232"/>
                </a:moveTo>
                <a:cubicBezTo>
                  <a:pt x="32770" y="15134"/>
                  <a:pt x="28228" y="14971"/>
                  <a:pt x="24239" y="16700"/>
                </a:cubicBezTo>
                <a:lnTo>
                  <a:pt x="24389" y="16464"/>
                </a:lnTo>
                <a:cubicBezTo>
                  <a:pt x="24474" y="16378"/>
                  <a:pt x="24560" y="16292"/>
                  <a:pt x="24646" y="16185"/>
                </a:cubicBezTo>
                <a:cubicBezTo>
                  <a:pt x="25139" y="16142"/>
                  <a:pt x="25610" y="16035"/>
                  <a:pt x="26082" y="15864"/>
                </a:cubicBezTo>
                <a:cubicBezTo>
                  <a:pt x="27218" y="15499"/>
                  <a:pt x="28375" y="15221"/>
                  <a:pt x="29532" y="14942"/>
                </a:cubicBezTo>
                <a:cubicBezTo>
                  <a:pt x="30818" y="14621"/>
                  <a:pt x="32125" y="14321"/>
                  <a:pt x="33411" y="13999"/>
                </a:cubicBezTo>
                <a:cubicBezTo>
                  <a:pt x="34420" y="13726"/>
                  <a:pt x="35799" y="13659"/>
                  <a:pt x="36701" y="13232"/>
                </a:cubicBezTo>
                <a:close/>
                <a:moveTo>
                  <a:pt x="7823" y="15992"/>
                </a:moveTo>
                <a:lnTo>
                  <a:pt x="7823" y="15992"/>
                </a:lnTo>
                <a:cubicBezTo>
                  <a:pt x="7523" y="16121"/>
                  <a:pt x="7244" y="16292"/>
                  <a:pt x="6966" y="16485"/>
                </a:cubicBezTo>
                <a:cubicBezTo>
                  <a:pt x="6837" y="16571"/>
                  <a:pt x="6708" y="16635"/>
                  <a:pt x="6580" y="16721"/>
                </a:cubicBezTo>
                <a:lnTo>
                  <a:pt x="6816" y="16314"/>
                </a:lnTo>
                <a:cubicBezTo>
                  <a:pt x="7137" y="16185"/>
                  <a:pt x="7480" y="16078"/>
                  <a:pt x="7823" y="15992"/>
                </a:cubicBezTo>
                <a:close/>
                <a:moveTo>
                  <a:pt x="36583" y="12435"/>
                </a:moveTo>
                <a:cubicBezTo>
                  <a:pt x="37119" y="12863"/>
                  <a:pt x="37611" y="13335"/>
                  <a:pt x="38061" y="13849"/>
                </a:cubicBezTo>
                <a:cubicBezTo>
                  <a:pt x="35704" y="14171"/>
                  <a:pt x="33411" y="14899"/>
                  <a:pt x="31097" y="15414"/>
                </a:cubicBezTo>
                <a:cubicBezTo>
                  <a:pt x="29789" y="15714"/>
                  <a:pt x="28482" y="15971"/>
                  <a:pt x="27175" y="16207"/>
                </a:cubicBezTo>
                <a:cubicBezTo>
                  <a:pt x="26125" y="16421"/>
                  <a:pt x="25139" y="16935"/>
                  <a:pt x="24089" y="17150"/>
                </a:cubicBezTo>
                <a:lnTo>
                  <a:pt x="23853" y="17192"/>
                </a:lnTo>
                <a:cubicBezTo>
                  <a:pt x="23917" y="17107"/>
                  <a:pt x="23982" y="17021"/>
                  <a:pt x="24046" y="16935"/>
                </a:cubicBezTo>
                <a:cubicBezTo>
                  <a:pt x="24389" y="16785"/>
                  <a:pt x="24774" y="16657"/>
                  <a:pt x="24817" y="16635"/>
                </a:cubicBezTo>
                <a:cubicBezTo>
                  <a:pt x="25353" y="16421"/>
                  <a:pt x="25910" y="16228"/>
                  <a:pt x="26489" y="16057"/>
                </a:cubicBezTo>
                <a:cubicBezTo>
                  <a:pt x="27775" y="15692"/>
                  <a:pt x="29082" y="15435"/>
                  <a:pt x="30411" y="15178"/>
                </a:cubicBezTo>
                <a:cubicBezTo>
                  <a:pt x="32747" y="14728"/>
                  <a:pt x="35083" y="14256"/>
                  <a:pt x="37247" y="13185"/>
                </a:cubicBezTo>
                <a:cubicBezTo>
                  <a:pt x="37347" y="13145"/>
                  <a:pt x="37279" y="13011"/>
                  <a:pt x="37200" y="13011"/>
                </a:cubicBezTo>
                <a:cubicBezTo>
                  <a:pt x="37194" y="13011"/>
                  <a:pt x="37188" y="13012"/>
                  <a:pt x="37183" y="13013"/>
                </a:cubicBezTo>
                <a:cubicBezTo>
                  <a:pt x="35061" y="13335"/>
                  <a:pt x="33004" y="13892"/>
                  <a:pt x="30947" y="14385"/>
                </a:cubicBezTo>
                <a:cubicBezTo>
                  <a:pt x="29789" y="14664"/>
                  <a:pt x="28653" y="14942"/>
                  <a:pt x="27496" y="15221"/>
                </a:cubicBezTo>
                <a:cubicBezTo>
                  <a:pt x="26596" y="15414"/>
                  <a:pt x="25739" y="15821"/>
                  <a:pt x="24817" y="15971"/>
                </a:cubicBezTo>
                <a:lnTo>
                  <a:pt x="24989" y="15778"/>
                </a:lnTo>
                <a:cubicBezTo>
                  <a:pt x="25203" y="15714"/>
                  <a:pt x="25375" y="15671"/>
                  <a:pt x="25353" y="15671"/>
                </a:cubicBezTo>
                <a:cubicBezTo>
                  <a:pt x="25953" y="15457"/>
                  <a:pt x="26553" y="15242"/>
                  <a:pt x="27175" y="15028"/>
                </a:cubicBezTo>
                <a:cubicBezTo>
                  <a:pt x="28246" y="14642"/>
                  <a:pt x="29339" y="14342"/>
                  <a:pt x="30432" y="14064"/>
                </a:cubicBezTo>
                <a:cubicBezTo>
                  <a:pt x="32468" y="13528"/>
                  <a:pt x="34633" y="13228"/>
                  <a:pt x="36583" y="12435"/>
                </a:cubicBezTo>
                <a:close/>
                <a:moveTo>
                  <a:pt x="8187" y="15949"/>
                </a:moveTo>
                <a:cubicBezTo>
                  <a:pt x="8187" y="16057"/>
                  <a:pt x="8187" y="16142"/>
                  <a:pt x="8187" y="16228"/>
                </a:cubicBezTo>
                <a:lnTo>
                  <a:pt x="8209" y="16207"/>
                </a:lnTo>
                <a:cubicBezTo>
                  <a:pt x="8209" y="16335"/>
                  <a:pt x="8209" y="16442"/>
                  <a:pt x="8209" y="16550"/>
                </a:cubicBezTo>
                <a:lnTo>
                  <a:pt x="8166" y="16550"/>
                </a:lnTo>
                <a:cubicBezTo>
                  <a:pt x="7887" y="16614"/>
                  <a:pt x="7630" y="16721"/>
                  <a:pt x="7351" y="16828"/>
                </a:cubicBezTo>
                <a:cubicBezTo>
                  <a:pt x="6987" y="17000"/>
                  <a:pt x="6601" y="17150"/>
                  <a:pt x="6237" y="17321"/>
                </a:cubicBezTo>
                <a:lnTo>
                  <a:pt x="6387" y="17021"/>
                </a:lnTo>
                <a:cubicBezTo>
                  <a:pt x="6987" y="16657"/>
                  <a:pt x="7630" y="16378"/>
                  <a:pt x="8187" y="15949"/>
                </a:cubicBezTo>
                <a:close/>
                <a:moveTo>
                  <a:pt x="53706" y="14814"/>
                </a:moveTo>
                <a:cubicBezTo>
                  <a:pt x="52956" y="15028"/>
                  <a:pt x="51906" y="15757"/>
                  <a:pt x="51091" y="16121"/>
                </a:cubicBezTo>
                <a:cubicBezTo>
                  <a:pt x="50170" y="16507"/>
                  <a:pt x="49270" y="16957"/>
                  <a:pt x="48413" y="17450"/>
                </a:cubicBezTo>
                <a:cubicBezTo>
                  <a:pt x="48284" y="17171"/>
                  <a:pt x="48091" y="16914"/>
                  <a:pt x="47834" y="16742"/>
                </a:cubicBezTo>
                <a:cubicBezTo>
                  <a:pt x="49827" y="16485"/>
                  <a:pt x="51756" y="15328"/>
                  <a:pt x="53706" y="14814"/>
                </a:cubicBezTo>
                <a:close/>
                <a:moveTo>
                  <a:pt x="38233" y="14021"/>
                </a:moveTo>
                <a:cubicBezTo>
                  <a:pt x="38383" y="14192"/>
                  <a:pt x="38554" y="14364"/>
                  <a:pt x="38704" y="14514"/>
                </a:cubicBezTo>
                <a:cubicBezTo>
                  <a:pt x="36090" y="15049"/>
                  <a:pt x="33454" y="15585"/>
                  <a:pt x="30882" y="16292"/>
                </a:cubicBezTo>
                <a:cubicBezTo>
                  <a:pt x="28375" y="16957"/>
                  <a:pt x="25889" y="17707"/>
                  <a:pt x="23317" y="18114"/>
                </a:cubicBezTo>
                <a:cubicBezTo>
                  <a:pt x="23446" y="17857"/>
                  <a:pt x="23574" y="17621"/>
                  <a:pt x="23724" y="17407"/>
                </a:cubicBezTo>
                <a:cubicBezTo>
                  <a:pt x="24367" y="17321"/>
                  <a:pt x="24989" y="17171"/>
                  <a:pt x="25589" y="16957"/>
                </a:cubicBezTo>
                <a:cubicBezTo>
                  <a:pt x="26768" y="16571"/>
                  <a:pt x="27968" y="16271"/>
                  <a:pt x="29189" y="16035"/>
                </a:cubicBezTo>
                <a:cubicBezTo>
                  <a:pt x="32189" y="15414"/>
                  <a:pt x="35190" y="14428"/>
                  <a:pt x="38233" y="14021"/>
                </a:cubicBezTo>
                <a:close/>
                <a:moveTo>
                  <a:pt x="53809" y="15657"/>
                </a:moveTo>
                <a:cubicBezTo>
                  <a:pt x="53343" y="15796"/>
                  <a:pt x="52798" y="16296"/>
                  <a:pt x="52356" y="16507"/>
                </a:cubicBezTo>
                <a:cubicBezTo>
                  <a:pt x="51263" y="17085"/>
                  <a:pt x="50127" y="17600"/>
                  <a:pt x="48970" y="18028"/>
                </a:cubicBezTo>
                <a:lnTo>
                  <a:pt x="48563" y="18157"/>
                </a:lnTo>
                <a:lnTo>
                  <a:pt x="48563" y="18114"/>
                </a:lnTo>
                <a:cubicBezTo>
                  <a:pt x="48563" y="17964"/>
                  <a:pt x="48520" y="17835"/>
                  <a:pt x="48498" y="17707"/>
                </a:cubicBezTo>
                <a:cubicBezTo>
                  <a:pt x="49698" y="17257"/>
                  <a:pt x="50877" y="16721"/>
                  <a:pt x="52056" y="16249"/>
                </a:cubicBezTo>
                <a:cubicBezTo>
                  <a:pt x="52626" y="16017"/>
                  <a:pt x="53218" y="15826"/>
                  <a:pt x="53809" y="15657"/>
                </a:cubicBezTo>
                <a:close/>
                <a:moveTo>
                  <a:pt x="7810" y="16921"/>
                </a:moveTo>
                <a:cubicBezTo>
                  <a:pt x="7911" y="16921"/>
                  <a:pt x="7834" y="17028"/>
                  <a:pt x="7394" y="17342"/>
                </a:cubicBezTo>
                <a:cubicBezTo>
                  <a:pt x="6858" y="17728"/>
                  <a:pt x="6237" y="17985"/>
                  <a:pt x="5701" y="18350"/>
                </a:cubicBezTo>
                <a:cubicBezTo>
                  <a:pt x="5808" y="18093"/>
                  <a:pt x="5937" y="17835"/>
                  <a:pt x="6087" y="17600"/>
                </a:cubicBezTo>
                <a:lnTo>
                  <a:pt x="6087" y="17578"/>
                </a:lnTo>
                <a:cubicBezTo>
                  <a:pt x="6280" y="17514"/>
                  <a:pt x="6473" y="17450"/>
                  <a:pt x="6644" y="17364"/>
                </a:cubicBezTo>
                <a:cubicBezTo>
                  <a:pt x="6929" y="17242"/>
                  <a:pt x="7636" y="16921"/>
                  <a:pt x="7810" y="16921"/>
                </a:cubicBezTo>
                <a:close/>
                <a:moveTo>
                  <a:pt x="8166" y="16871"/>
                </a:moveTo>
                <a:lnTo>
                  <a:pt x="8166" y="16871"/>
                </a:lnTo>
                <a:cubicBezTo>
                  <a:pt x="8101" y="17192"/>
                  <a:pt x="8016" y="17492"/>
                  <a:pt x="7908" y="17793"/>
                </a:cubicBezTo>
                <a:lnTo>
                  <a:pt x="7887" y="17771"/>
                </a:lnTo>
                <a:cubicBezTo>
                  <a:pt x="7587" y="17878"/>
                  <a:pt x="7266" y="17985"/>
                  <a:pt x="6966" y="18114"/>
                </a:cubicBezTo>
                <a:cubicBezTo>
                  <a:pt x="6600" y="18284"/>
                  <a:pt x="6020" y="18509"/>
                  <a:pt x="5884" y="18509"/>
                </a:cubicBezTo>
                <a:cubicBezTo>
                  <a:pt x="5796" y="18509"/>
                  <a:pt x="5892" y="18416"/>
                  <a:pt x="6344" y="18157"/>
                </a:cubicBezTo>
                <a:cubicBezTo>
                  <a:pt x="6987" y="17793"/>
                  <a:pt x="7716" y="17492"/>
                  <a:pt x="8166" y="16871"/>
                </a:cubicBezTo>
                <a:close/>
                <a:moveTo>
                  <a:pt x="39475" y="15335"/>
                </a:moveTo>
                <a:cubicBezTo>
                  <a:pt x="39663" y="15519"/>
                  <a:pt x="39855" y="15696"/>
                  <a:pt x="40052" y="15864"/>
                </a:cubicBezTo>
                <a:lnTo>
                  <a:pt x="40052" y="15864"/>
                </a:lnTo>
                <a:cubicBezTo>
                  <a:pt x="37117" y="16400"/>
                  <a:pt x="34332" y="17493"/>
                  <a:pt x="31482" y="18285"/>
                </a:cubicBezTo>
                <a:cubicBezTo>
                  <a:pt x="31011" y="18414"/>
                  <a:pt x="30561" y="18543"/>
                  <a:pt x="30132" y="18671"/>
                </a:cubicBezTo>
                <a:lnTo>
                  <a:pt x="31161" y="18350"/>
                </a:lnTo>
                <a:cubicBezTo>
                  <a:pt x="33947" y="17471"/>
                  <a:pt x="36754" y="16635"/>
                  <a:pt x="39433" y="15435"/>
                </a:cubicBezTo>
                <a:cubicBezTo>
                  <a:pt x="39483" y="15415"/>
                  <a:pt x="39491" y="15373"/>
                  <a:pt x="39475" y="15335"/>
                </a:cubicBezTo>
                <a:close/>
                <a:moveTo>
                  <a:pt x="54156" y="14664"/>
                </a:moveTo>
                <a:cubicBezTo>
                  <a:pt x="54499" y="15135"/>
                  <a:pt x="54820" y="15628"/>
                  <a:pt x="55120" y="16099"/>
                </a:cubicBezTo>
                <a:cubicBezTo>
                  <a:pt x="53727" y="16614"/>
                  <a:pt x="52356" y="17171"/>
                  <a:pt x="50984" y="17707"/>
                </a:cubicBezTo>
                <a:cubicBezTo>
                  <a:pt x="50277" y="17985"/>
                  <a:pt x="49570" y="18307"/>
                  <a:pt x="48863" y="18564"/>
                </a:cubicBezTo>
                <a:cubicBezTo>
                  <a:pt x="48798" y="18585"/>
                  <a:pt x="48605" y="18650"/>
                  <a:pt x="48391" y="18693"/>
                </a:cubicBezTo>
                <a:cubicBezTo>
                  <a:pt x="48477" y="18585"/>
                  <a:pt x="48520" y="18435"/>
                  <a:pt x="48541" y="18307"/>
                </a:cubicBezTo>
                <a:cubicBezTo>
                  <a:pt x="50513" y="17471"/>
                  <a:pt x="52699" y="16957"/>
                  <a:pt x="54327" y="15499"/>
                </a:cubicBezTo>
                <a:cubicBezTo>
                  <a:pt x="54386" y="15421"/>
                  <a:pt x="54338" y="15325"/>
                  <a:pt x="54247" y="15325"/>
                </a:cubicBezTo>
                <a:cubicBezTo>
                  <a:pt x="54239" y="15325"/>
                  <a:pt x="54230" y="15326"/>
                  <a:pt x="54220" y="15328"/>
                </a:cubicBezTo>
                <a:cubicBezTo>
                  <a:pt x="52614" y="15764"/>
                  <a:pt x="50659" y="16402"/>
                  <a:pt x="49153" y="17208"/>
                </a:cubicBezTo>
                <a:lnTo>
                  <a:pt x="49153" y="17208"/>
                </a:lnTo>
                <a:cubicBezTo>
                  <a:pt x="50797" y="16324"/>
                  <a:pt x="52596" y="15785"/>
                  <a:pt x="54135" y="14706"/>
                </a:cubicBezTo>
                <a:cubicBezTo>
                  <a:pt x="54135" y="14706"/>
                  <a:pt x="54156" y="14685"/>
                  <a:pt x="54156" y="14664"/>
                </a:cubicBezTo>
                <a:close/>
                <a:moveTo>
                  <a:pt x="7744" y="18021"/>
                </a:moveTo>
                <a:cubicBezTo>
                  <a:pt x="7479" y="18127"/>
                  <a:pt x="7232" y="18270"/>
                  <a:pt x="6966" y="18393"/>
                </a:cubicBezTo>
                <a:cubicBezTo>
                  <a:pt x="6323" y="18693"/>
                  <a:pt x="5701" y="18950"/>
                  <a:pt x="5208" y="19400"/>
                </a:cubicBezTo>
                <a:cubicBezTo>
                  <a:pt x="5273" y="19228"/>
                  <a:pt x="5337" y="19057"/>
                  <a:pt x="5423" y="18885"/>
                </a:cubicBezTo>
                <a:lnTo>
                  <a:pt x="5444" y="18885"/>
                </a:lnTo>
                <a:cubicBezTo>
                  <a:pt x="5744" y="18843"/>
                  <a:pt x="6023" y="18757"/>
                  <a:pt x="6323" y="18628"/>
                </a:cubicBezTo>
                <a:cubicBezTo>
                  <a:pt x="6783" y="18419"/>
                  <a:pt x="7263" y="18210"/>
                  <a:pt x="7744" y="18021"/>
                </a:cubicBezTo>
                <a:close/>
                <a:moveTo>
                  <a:pt x="36754" y="15157"/>
                </a:moveTo>
                <a:lnTo>
                  <a:pt x="36754" y="15157"/>
                </a:lnTo>
                <a:cubicBezTo>
                  <a:pt x="35683" y="15435"/>
                  <a:pt x="34590" y="15649"/>
                  <a:pt x="33518" y="15992"/>
                </a:cubicBezTo>
                <a:cubicBezTo>
                  <a:pt x="32018" y="16464"/>
                  <a:pt x="30561" y="17042"/>
                  <a:pt x="29061" y="17535"/>
                </a:cubicBezTo>
                <a:cubicBezTo>
                  <a:pt x="26960" y="18221"/>
                  <a:pt x="24753" y="18564"/>
                  <a:pt x="22781" y="19571"/>
                </a:cubicBezTo>
                <a:cubicBezTo>
                  <a:pt x="22867" y="19143"/>
                  <a:pt x="23017" y="18714"/>
                  <a:pt x="23210" y="18328"/>
                </a:cubicBezTo>
                <a:lnTo>
                  <a:pt x="23231" y="18328"/>
                </a:lnTo>
                <a:cubicBezTo>
                  <a:pt x="25846" y="17943"/>
                  <a:pt x="28396" y="17192"/>
                  <a:pt x="30947" y="16485"/>
                </a:cubicBezTo>
                <a:cubicBezTo>
                  <a:pt x="32382" y="16099"/>
                  <a:pt x="33840" y="15778"/>
                  <a:pt x="35276" y="15478"/>
                </a:cubicBezTo>
                <a:lnTo>
                  <a:pt x="36754" y="15157"/>
                </a:lnTo>
                <a:close/>
                <a:moveTo>
                  <a:pt x="38854" y="14685"/>
                </a:moveTo>
                <a:cubicBezTo>
                  <a:pt x="39035" y="14885"/>
                  <a:pt x="39220" y="15081"/>
                  <a:pt x="39409" y="15270"/>
                </a:cubicBezTo>
                <a:lnTo>
                  <a:pt x="39409" y="15270"/>
                </a:lnTo>
                <a:cubicBezTo>
                  <a:pt x="39397" y="15265"/>
                  <a:pt x="39383" y="15262"/>
                  <a:pt x="39368" y="15262"/>
                </a:cubicBezTo>
                <a:cubicBezTo>
                  <a:pt x="39361" y="15262"/>
                  <a:pt x="39354" y="15262"/>
                  <a:pt x="39347" y="15264"/>
                </a:cubicBezTo>
                <a:cubicBezTo>
                  <a:pt x="36604" y="15671"/>
                  <a:pt x="34011" y="16592"/>
                  <a:pt x="31354" y="17407"/>
                </a:cubicBezTo>
                <a:cubicBezTo>
                  <a:pt x="29854" y="17857"/>
                  <a:pt x="28332" y="18285"/>
                  <a:pt x="26810" y="18693"/>
                </a:cubicBezTo>
                <a:cubicBezTo>
                  <a:pt x="25546" y="19035"/>
                  <a:pt x="23874" y="19207"/>
                  <a:pt x="22760" y="19828"/>
                </a:cubicBezTo>
                <a:cubicBezTo>
                  <a:pt x="25096" y="18478"/>
                  <a:pt x="28096" y="18114"/>
                  <a:pt x="30625" y="17235"/>
                </a:cubicBezTo>
                <a:cubicBezTo>
                  <a:pt x="32061" y="16742"/>
                  <a:pt x="33497" y="16185"/>
                  <a:pt x="34997" y="15799"/>
                </a:cubicBezTo>
                <a:cubicBezTo>
                  <a:pt x="36261" y="15521"/>
                  <a:pt x="37526" y="15178"/>
                  <a:pt x="38790" y="14749"/>
                </a:cubicBezTo>
                <a:cubicBezTo>
                  <a:pt x="38812" y="14728"/>
                  <a:pt x="38833" y="14706"/>
                  <a:pt x="38854" y="14685"/>
                </a:cubicBezTo>
                <a:close/>
                <a:moveTo>
                  <a:pt x="6621" y="19358"/>
                </a:moveTo>
                <a:cubicBezTo>
                  <a:pt x="6641" y="19358"/>
                  <a:pt x="6550" y="19437"/>
                  <a:pt x="6258" y="19657"/>
                </a:cubicBezTo>
                <a:cubicBezTo>
                  <a:pt x="5765" y="19978"/>
                  <a:pt x="5251" y="20278"/>
                  <a:pt x="4715" y="20557"/>
                </a:cubicBezTo>
                <a:cubicBezTo>
                  <a:pt x="4758" y="20450"/>
                  <a:pt x="4780" y="20343"/>
                  <a:pt x="4844" y="20214"/>
                </a:cubicBezTo>
                <a:cubicBezTo>
                  <a:pt x="5165" y="20128"/>
                  <a:pt x="5465" y="20021"/>
                  <a:pt x="5765" y="19871"/>
                </a:cubicBezTo>
                <a:cubicBezTo>
                  <a:pt x="5930" y="19782"/>
                  <a:pt x="6575" y="19358"/>
                  <a:pt x="6621" y="19358"/>
                </a:cubicBezTo>
                <a:close/>
                <a:moveTo>
                  <a:pt x="44769" y="18628"/>
                </a:moveTo>
                <a:cubicBezTo>
                  <a:pt x="43848" y="18993"/>
                  <a:pt x="42948" y="19336"/>
                  <a:pt x="42026" y="19657"/>
                </a:cubicBezTo>
                <a:cubicBezTo>
                  <a:pt x="40976" y="20043"/>
                  <a:pt x="39905" y="20386"/>
                  <a:pt x="38812" y="20686"/>
                </a:cubicBezTo>
                <a:cubicBezTo>
                  <a:pt x="39926" y="20321"/>
                  <a:pt x="41062" y="19936"/>
                  <a:pt x="42155" y="19486"/>
                </a:cubicBezTo>
                <a:cubicBezTo>
                  <a:pt x="43012" y="19143"/>
                  <a:pt x="43912" y="18950"/>
                  <a:pt x="44769" y="18628"/>
                </a:cubicBezTo>
                <a:close/>
                <a:moveTo>
                  <a:pt x="38817" y="15462"/>
                </a:moveTo>
                <a:cubicBezTo>
                  <a:pt x="36176" y="16647"/>
                  <a:pt x="33369" y="17435"/>
                  <a:pt x="30625" y="18285"/>
                </a:cubicBezTo>
                <a:cubicBezTo>
                  <a:pt x="28096" y="19078"/>
                  <a:pt x="25610" y="19957"/>
                  <a:pt x="23060" y="20686"/>
                </a:cubicBezTo>
                <a:cubicBezTo>
                  <a:pt x="23012" y="20681"/>
                  <a:pt x="22968" y="20678"/>
                  <a:pt x="22929" y="20678"/>
                </a:cubicBezTo>
                <a:cubicBezTo>
                  <a:pt x="22793" y="20678"/>
                  <a:pt x="22712" y="20710"/>
                  <a:pt x="22696" y="20793"/>
                </a:cubicBezTo>
                <a:cubicBezTo>
                  <a:pt x="22653" y="20514"/>
                  <a:pt x="22653" y="20236"/>
                  <a:pt x="22696" y="19957"/>
                </a:cubicBezTo>
                <a:cubicBezTo>
                  <a:pt x="25439" y="19250"/>
                  <a:pt x="28182" y="18521"/>
                  <a:pt x="30882" y="17728"/>
                </a:cubicBezTo>
                <a:cubicBezTo>
                  <a:pt x="32339" y="17300"/>
                  <a:pt x="33775" y="16828"/>
                  <a:pt x="35233" y="16378"/>
                </a:cubicBezTo>
                <a:cubicBezTo>
                  <a:pt x="36343" y="16064"/>
                  <a:pt x="37926" y="15852"/>
                  <a:pt x="38817" y="15462"/>
                </a:cubicBezTo>
                <a:close/>
                <a:moveTo>
                  <a:pt x="7716" y="18178"/>
                </a:moveTo>
                <a:cubicBezTo>
                  <a:pt x="7544" y="18585"/>
                  <a:pt x="7373" y="18950"/>
                  <a:pt x="7223" y="19314"/>
                </a:cubicBezTo>
                <a:lnTo>
                  <a:pt x="7244" y="19293"/>
                </a:lnTo>
                <a:lnTo>
                  <a:pt x="7244" y="19293"/>
                </a:lnTo>
                <a:cubicBezTo>
                  <a:pt x="7137" y="19593"/>
                  <a:pt x="7073" y="19914"/>
                  <a:pt x="7094" y="20214"/>
                </a:cubicBezTo>
                <a:cubicBezTo>
                  <a:pt x="6215" y="20407"/>
                  <a:pt x="5380" y="20750"/>
                  <a:pt x="4522" y="21029"/>
                </a:cubicBezTo>
                <a:lnTo>
                  <a:pt x="4522" y="21007"/>
                </a:lnTo>
                <a:cubicBezTo>
                  <a:pt x="5444" y="20621"/>
                  <a:pt x="6387" y="19786"/>
                  <a:pt x="7158" y="19228"/>
                </a:cubicBezTo>
                <a:cubicBezTo>
                  <a:pt x="7254" y="19190"/>
                  <a:pt x="7213" y="19050"/>
                  <a:pt x="7113" y="19050"/>
                </a:cubicBezTo>
                <a:cubicBezTo>
                  <a:pt x="7100" y="19050"/>
                  <a:pt x="7087" y="19052"/>
                  <a:pt x="7073" y="19057"/>
                </a:cubicBezTo>
                <a:cubicBezTo>
                  <a:pt x="6708" y="19164"/>
                  <a:pt x="6344" y="19314"/>
                  <a:pt x="5980" y="19507"/>
                </a:cubicBezTo>
                <a:cubicBezTo>
                  <a:pt x="5680" y="19678"/>
                  <a:pt x="5337" y="19828"/>
                  <a:pt x="5015" y="19957"/>
                </a:cubicBezTo>
                <a:lnTo>
                  <a:pt x="5122" y="19678"/>
                </a:lnTo>
                <a:cubicBezTo>
                  <a:pt x="5358" y="19443"/>
                  <a:pt x="5594" y="19271"/>
                  <a:pt x="5873" y="19121"/>
                </a:cubicBezTo>
                <a:cubicBezTo>
                  <a:pt x="6473" y="18757"/>
                  <a:pt x="7116" y="18543"/>
                  <a:pt x="7716" y="18178"/>
                </a:cubicBezTo>
                <a:close/>
                <a:moveTo>
                  <a:pt x="46205" y="19057"/>
                </a:moveTo>
                <a:lnTo>
                  <a:pt x="46355" y="19143"/>
                </a:lnTo>
                <a:cubicBezTo>
                  <a:pt x="44212" y="20086"/>
                  <a:pt x="41983" y="20686"/>
                  <a:pt x="39776" y="21329"/>
                </a:cubicBezTo>
                <a:cubicBezTo>
                  <a:pt x="40783" y="20986"/>
                  <a:pt x="41812" y="20643"/>
                  <a:pt x="42819" y="20278"/>
                </a:cubicBezTo>
                <a:cubicBezTo>
                  <a:pt x="43483" y="20043"/>
                  <a:pt x="44148" y="19743"/>
                  <a:pt x="44812" y="19507"/>
                </a:cubicBezTo>
                <a:cubicBezTo>
                  <a:pt x="45219" y="19357"/>
                  <a:pt x="45627" y="19228"/>
                  <a:pt x="46034" y="19100"/>
                </a:cubicBezTo>
                <a:lnTo>
                  <a:pt x="46205" y="19057"/>
                </a:lnTo>
                <a:close/>
                <a:moveTo>
                  <a:pt x="42541" y="17428"/>
                </a:moveTo>
                <a:cubicBezTo>
                  <a:pt x="42926" y="17600"/>
                  <a:pt x="43333" y="17793"/>
                  <a:pt x="43719" y="17964"/>
                </a:cubicBezTo>
                <a:lnTo>
                  <a:pt x="43419" y="18007"/>
                </a:lnTo>
                <a:cubicBezTo>
                  <a:pt x="43162" y="18028"/>
                  <a:pt x="42926" y="18093"/>
                  <a:pt x="42669" y="18135"/>
                </a:cubicBezTo>
                <a:cubicBezTo>
                  <a:pt x="40719" y="18478"/>
                  <a:pt x="38854" y="19207"/>
                  <a:pt x="36990" y="19850"/>
                </a:cubicBezTo>
                <a:cubicBezTo>
                  <a:pt x="35404" y="20386"/>
                  <a:pt x="33818" y="20879"/>
                  <a:pt x="32211" y="21371"/>
                </a:cubicBezTo>
                <a:cubicBezTo>
                  <a:pt x="32940" y="21136"/>
                  <a:pt x="33668" y="20879"/>
                  <a:pt x="34397" y="20643"/>
                </a:cubicBezTo>
                <a:cubicBezTo>
                  <a:pt x="37183" y="19764"/>
                  <a:pt x="39905" y="18693"/>
                  <a:pt x="42541" y="17428"/>
                </a:cubicBezTo>
                <a:close/>
                <a:moveTo>
                  <a:pt x="56122" y="19180"/>
                </a:moveTo>
                <a:cubicBezTo>
                  <a:pt x="56166" y="19180"/>
                  <a:pt x="56036" y="19245"/>
                  <a:pt x="55720" y="19378"/>
                </a:cubicBezTo>
                <a:cubicBezTo>
                  <a:pt x="55335" y="19550"/>
                  <a:pt x="54927" y="19721"/>
                  <a:pt x="54499" y="19871"/>
                </a:cubicBezTo>
                <a:cubicBezTo>
                  <a:pt x="53792" y="20150"/>
                  <a:pt x="53063" y="20364"/>
                  <a:pt x="52313" y="20579"/>
                </a:cubicBezTo>
                <a:cubicBezTo>
                  <a:pt x="50963" y="20986"/>
                  <a:pt x="49591" y="21286"/>
                  <a:pt x="48220" y="21586"/>
                </a:cubicBezTo>
                <a:lnTo>
                  <a:pt x="48198" y="21586"/>
                </a:lnTo>
                <a:cubicBezTo>
                  <a:pt x="48091" y="21457"/>
                  <a:pt x="47984" y="21329"/>
                  <a:pt x="47834" y="21221"/>
                </a:cubicBezTo>
                <a:cubicBezTo>
                  <a:pt x="49098" y="20900"/>
                  <a:pt x="50384" y="20686"/>
                  <a:pt x="51670" y="20407"/>
                </a:cubicBezTo>
                <a:cubicBezTo>
                  <a:pt x="53042" y="20128"/>
                  <a:pt x="54349" y="19614"/>
                  <a:pt x="55720" y="19293"/>
                </a:cubicBezTo>
                <a:cubicBezTo>
                  <a:pt x="55953" y="19218"/>
                  <a:pt x="56089" y="19180"/>
                  <a:pt x="56122" y="19180"/>
                </a:cubicBezTo>
                <a:close/>
                <a:moveTo>
                  <a:pt x="39605" y="16078"/>
                </a:moveTo>
                <a:cubicBezTo>
                  <a:pt x="36733" y="17450"/>
                  <a:pt x="33604" y="18243"/>
                  <a:pt x="30604" y="19250"/>
                </a:cubicBezTo>
                <a:cubicBezTo>
                  <a:pt x="29275" y="19678"/>
                  <a:pt x="27989" y="20236"/>
                  <a:pt x="26639" y="20621"/>
                </a:cubicBezTo>
                <a:cubicBezTo>
                  <a:pt x="25396" y="20986"/>
                  <a:pt x="24132" y="21286"/>
                  <a:pt x="22931" y="21800"/>
                </a:cubicBezTo>
                <a:cubicBezTo>
                  <a:pt x="22910" y="21736"/>
                  <a:pt x="22867" y="21671"/>
                  <a:pt x="22846" y="21607"/>
                </a:cubicBezTo>
                <a:cubicBezTo>
                  <a:pt x="22781" y="21414"/>
                  <a:pt x="22739" y="21221"/>
                  <a:pt x="22717" y="21029"/>
                </a:cubicBezTo>
                <a:cubicBezTo>
                  <a:pt x="25503" y="20343"/>
                  <a:pt x="28246" y="19400"/>
                  <a:pt x="31011" y="18607"/>
                </a:cubicBezTo>
                <a:lnTo>
                  <a:pt x="31032" y="18607"/>
                </a:lnTo>
                <a:cubicBezTo>
                  <a:pt x="32468" y="18178"/>
                  <a:pt x="33904" y="17771"/>
                  <a:pt x="35318" y="17321"/>
                </a:cubicBezTo>
                <a:cubicBezTo>
                  <a:pt x="36668" y="16892"/>
                  <a:pt x="38426" y="16635"/>
                  <a:pt x="39605" y="16078"/>
                </a:cubicBezTo>
                <a:close/>
                <a:moveTo>
                  <a:pt x="40183" y="15971"/>
                </a:moveTo>
                <a:cubicBezTo>
                  <a:pt x="40333" y="16099"/>
                  <a:pt x="40505" y="16228"/>
                  <a:pt x="40676" y="16335"/>
                </a:cubicBezTo>
                <a:cubicBezTo>
                  <a:pt x="40719" y="16378"/>
                  <a:pt x="40805" y="16421"/>
                  <a:pt x="40847" y="16464"/>
                </a:cubicBezTo>
                <a:cubicBezTo>
                  <a:pt x="37997" y="17342"/>
                  <a:pt x="35125" y="18178"/>
                  <a:pt x="32275" y="19035"/>
                </a:cubicBezTo>
                <a:cubicBezTo>
                  <a:pt x="29446" y="19850"/>
                  <a:pt x="26682" y="21071"/>
                  <a:pt x="23832" y="21757"/>
                </a:cubicBezTo>
                <a:cubicBezTo>
                  <a:pt x="23480" y="21843"/>
                  <a:pt x="23309" y="21877"/>
                  <a:pt x="23263" y="21877"/>
                </a:cubicBezTo>
                <a:cubicBezTo>
                  <a:pt x="23088" y="21877"/>
                  <a:pt x="24658" y="21392"/>
                  <a:pt x="24946" y="21307"/>
                </a:cubicBezTo>
                <a:cubicBezTo>
                  <a:pt x="25675" y="21093"/>
                  <a:pt x="26403" y="20900"/>
                  <a:pt x="27132" y="20707"/>
                </a:cubicBezTo>
                <a:cubicBezTo>
                  <a:pt x="28632" y="20257"/>
                  <a:pt x="30068" y="19636"/>
                  <a:pt x="31568" y="19143"/>
                </a:cubicBezTo>
                <a:cubicBezTo>
                  <a:pt x="34440" y="18200"/>
                  <a:pt x="37376" y="17364"/>
                  <a:pt x="40140" y="16057"/>
                </a:cubicBezTo>
                <a:cubicBezTo>
                  <a:pt x="40162" y="16035"/>
                  <a:pt x="40183" y="15992"/>
                  <a:pt x="40183" y="15971"/>
                </a:cubicBezTo>
                <a:close/>
                <a:moveTo>
                  <a:pt x="6741" y="20469"/>
                </a:moveTo>
                <a:cubicBezTo>
                  <a:pt x="6840" y="20469"/>
                  <a:pt x="6767" y="20568"/>
                  <a:pt x="6344" y="20857"/>
                </a:cubicBezTo>
                <a:cubicBezTo>
                  <a:pt x="5658" y="21350"/>
                  <a:pt x="4844" y="21607"/>
                  <a:pt x="4158" y="22079"/>
                </a:cubicBezTo>
                <a:cubicBezTo>
                  <a:pt x="4244" y="21821"/>
                  <a:pt x="4330" y="21543"/>
                  <a:pt x="4437" y="21264"/>
                </a:cubicBezTo>
                <a:cubicBezTo>
                  <a:pt x="4801" y="21157"/>
                  <a:pt x="5165" y="21050"/>
                  <a:pt x="5508" y="20921"/>
                </a:cubicBezTo>
                <a:cubicBezTo>
                  <a:pt x="5746" y="20823"/>
                  <a:pt x="6553" y="20469"/>
                  <a:pt x="6741" y="20469"/>
                </a:cubicBezTo>
                <a:close/>
                <a:moveTo>
                  <a:pt x="56660" y="20949"/>
                </a:moveTo>
                <a:cubicBezTo>
                  <a:pt x="56895" y="20949"/>
                  <a:pt x="55311" y="21472"/>
                  <a:pt x="55099" y="21543"/>
                </a:cubicBezTo>
                <a:cubicBezTo>
                  <a:pt x="54563" y="21714"/>
                  <a:pt x="54049" y="21929"/>
                  <a:pt x="53534" y="22186"/>
                </a:cubicBezTo>
                <a:cubicBezTo>
                  <a:pt x="53406" y="22014"/>
                  <a:pt x="53234" y="21864"/>
                  <a:pt x="53084" y="21714"/>
                </a:cubicBezTo>
                <a:cubicBezTo>
                  <a:pt x="54156" y="21564"/>
                  <a:pt x="55185" y="21264"/>
                  <a:pt x="56235" y="21029"/>
                </a:cubicBezTo>
                <a:cubicBezTo>
                  <a:pt x="56478" y="20972"/>
                  <a:pt x="56610" y="20949"/>
                  <a:pt x="56660" y="20949"/>
                </a:cubicBezTo>
                <a:close/>
                <a:moveTo>
                  <a:pt x="56623" y="20247"/>
                </a:moveTo>
                <a:lnTo>
                  <a:pt x="56623" y="20247"/>
                </a:lnTo>
                <a:cubicBezTo>
                  <a:pt x="56625" y="20247"/>
                  <a:pt x="56507" y="20290"/>
                  <a:pt x="56192" y="20407"/>
                </a:cubicBezTo>
                <a:cubicBezTo>
                  <a:pt x="55120" y="20836"/>
                  <a:pt x="53920" y="21136"/>
                  <a:pt x="52784" y="21543"/>
                </a:cubicBezTo>
                <a:cubicBezTo>
                  <a:pt x="52656" y="21457"/>
                  <a:pt x="52527" y="21414"/>
                  <a:pt x="52399" y="21371"/>
                </a:cubicBezTo>
                <a:cubicBezTo>
                  <a:pt x="52292" y="21337"/>
                  <a:pt x="52185" y="21321"/>
                  <a:pt x="52080" y="21321"/>
                </a:cubicBezTo>
                <a:cubicBezTo>
                  <a:pt x="51656" y="21321"/>
                  <a:pt x="51272" y="21585"/>
                  <a:pt x="51134" y="22014"/>
                </a:cubicBezTo>
                <a:lnTo>
                  <a:pt x="51134" y="22036"/>
                </a:lnTo>
                <a:cubicBezTo>
                  <a:pt x="51113" y="21972"/>
                  <a:pt x="51091" y="21950"/>
                  <a:pt x="51027" y="21950"/>
                </a:cubicBezTo>
                <a:cubicBezTo>
                  <a:pt x="50234" y="21972"/>
                  <a:pt x="49420" y="22100"/>
                  <a:pt x="48627" y="22207"/>
                </a:cubicBezTo>
                <a:cubicBezTo>
                  <a:pt x="48605" y="22207"/>
                  <a:pt x="48584" y="22229"/>
                  <a:pt x="48563" y="22229"/>
                </a:cubicBezTo>
                <a:cubicBezTo>
                  <a:pt x="48541" y="22186"/>
                  <a:pt x="48541" y="22164"/>
                  <a:pt x="48520" y="22122"/>
                </a:cubicBezTo>
                <a:cubicBezTo>
                  <a:pt x="48477" y="22036"/>
                  <a:pt x="48434" y="21929"/>
                  <a:pt x="48370" y="21843"/>
                </a:cubicBezTo>
                <a:cubicBezTo>
                  <a:pt x="50491" y="21693"/>
                  <a:pt x="52506" y="20943"/>
                  <a:pt x="54627" y="20664"/>
                </a:cubicBezTo>
                <a:lnTo>
                  <a:pt x="55635" y="20536"/>
                </a:lnTo>
                <a:cubicBezTo>
                  <a:pt x="55894" y="20505"/>
                  <a:pt x="56619" y="20247"/>
                  <a:pt x="56623" y="20247"/>
                </a:cubicBezTo>
                <a:close/>
                <a:moveTo>
                  <a:pt x="7094" y="20471"/>
                </a:moveTo>
                <a:cubicBezTo>
                  <a:pt x="7116" y="20707"/>
                  <a:pt x="7180" y="20921"/>
                  <a:pt x="7266" y="21114"/>
                </a:cubicBezTo>
                <a:cubicBezTo>
                  <a:pt x="6837" y="21200"/>
                  <a:pt x="6430" y="21350"/>
                  <a:pt x="6023" y="21521"/>
                </a:cubicBezTo>
                <a:cubicBezTo>
                  <a:pt x="5765" y="21629"/>
                  <a:pt x="5508" y="21736"/>
                  <a:pt x="5251" y="21864"/>
                </a:cubicBezTo>
                <a:cubicBezTo>
                  <a:pt x="5279" y="21851"/>
                  <a:pt x="5293" y="21845"/>
                  <a:pt x="5295" y="21845"/>
                </a:cubicBezTo>
                <a:cubicBezTo>
                  <a:pt x="5313" y="21845"/>
                  <a:pt x="4303" y="22361"/>
                  <a:pt x="4154" y="22361"/>
                </a:cubicBezTo>
                <a:cubicBezTo>
                  <a:pt x="4112" y="22361"/>
                  <a:pt x="4140" y="22318"/>
                  <a:pt x="4287" y="22207"/>
                </a:cubicBezTo>
                <a:cubicBezTo>
                  <a:pt x="5187" y="21521"/>
                  <a:pt x="6323" y="21307"/>
                  <a:pt x="7094" y="20471"/>
                </a:cubicBezTo>
                <a:close/>
                <a:moveTo>
                  <a:pt x="50376" y="22153"/>
                </a:moveTo>
                <a:cubicBezTo>
                  <a:pt x="50525" y="22153"/>
                  <a:pt x="50534" y="22190"/>
                  <a:pt x="50277" y="22293"/>
                </a:cubicBezTo>
                <a:cubicBezTo>
                  <a:pt x="49763" y="22486"/>
                  <a:pt x="49270" y="22593"/>
                  <a:pt x="48798" y="22829"/>
                </a:cubicBezTo>
                <a:cubicBezTo>
                  <a:pt x="48755" y="22679"/>
                  <a:pt x="48713" y="22529"/>
                  <a:pt x="48648" y="22400"/>
                </a:cubicBezTo>
                <a:cubicBezTo>
                  <a:pt x="48918" y="22355"/>
                  <a:pt x="50028" y="22153"/>
                  <a:pt x="50376" y="22153"/>
                </a:cubicBezTo>
                <a:close/>
                <a:moveTo>
                  <a:pt x="37933" y="17578"/>
                </a:moveTo>
                <a:lnTo>
                  <a:pt x="37397" y="17771"/>
                </a:lnTo>
                <a:cubicBezTo>
                  <a:pt x="35790" y="18414"/>
                  <a:pt x="34183" y="19057"/>
                  <a:pt x="32597" y="19678"/>
                </a:cubicBezTo>
                <a:cubicBezTo>
                  <a:pt x="29661" y="20836"/>
                  <a:pt x="26596" y="21650"/>
                  <a:pt x="23724" y="22893"/>
                </a:cubicBezTo>
                <a:cubicBezTo>
                  <a:pt x="23424" y="22657"/>
                  <a:pt x="23189" y="22357"/>
                  <a:pt x="23017" y="22014"/>
                </a:cubicBezTo>
                <a:cubicBezTo>
                  <a:pt x="24089" y="21993"/>
                  <a:pt x="25096" y="21607"/>
                  <a:pt x="26082" y="21221"/>
                </a:cubicBezTo>
                <a:cubicBezTo>
                  <a:pt x="27518" y="20686"/>
                  <a:pt x="28975" y="20257"/>
                  <a:pt x="30432" y="19807"/>
                </a:cubicBezTo>
                <a:cubicBezTo>
                  <a:pt x="32918" y="18993"/>
                  <a:pt x="35426" y="18328"/>
                  <a:pt x="37933" y="17578"/>
                </a:cubicBezTo>
                <a:close/>
                <a:moveTo>
                  <a:pt x="41062" y="16592"/>
                </a:moveTo>
                <a:cubicBezTo>
                  <a:pt x="41469" y="16828"/>
                  <a:pt x="41876" y="17064"/>
                  <a:pt x="42283" y="17278"/>
                </a:cubicBezTo>
                <a:cubicBezTo>
                  <a:pt x="39583" y="18350"/>
                  <a:pt x="36647" y="18993"/>
                  <a:pt x="33861" y="19850"/>
                </a:cubicBezTo>
                <a:cubicBezTo>
                  <a:pt x="32254" y="20321"/>
                  <a:pt x="30646" y="20771"/>
                  <a:pt x="29039" y="21221"/>
                </a:cubicBezTo>
                <a:cubicBezTo>
                  <a:pt x="27560" y="21629"/>
                  <a:pt x="26210" y="22250"/>
                  <a:pt x="24753" y="22722"/>
                </a:cubicBezTo>
                <a:cubicBezTo>
                  <a:pt x="24406" y="22846"/>
                  <a:pt x="23957" y="23020"/>
                  <a:pt x="23954" y="23020"/>
                </a:cubicBezTo>
                <a:cubicBezTo>
                  <a:pt x="23951" y="23020"/>
                  <a:pt x="24184" y="22928"/>
                  <a:pt x="24860" y="22657"/>
                </a:cubicBezTo>
                <a:cubicBezTo>
                  <a:pt x="25589" y="22357"/>
                  <a:pt x="26317" y="22122"/>
                  <a:pt x="27068" y="21843"/>
                </a:cubicBezTo>
                <a:cubicBezTo>
                  <a:pt x="28611" y="21307"/>
                  <a:pt x="30154" y="20814"/>
                  <a:pt x="31697" y="20236"/>
                </a:cubicBezTo>
                <a:cubicBezTo>
                  <a:pt x="34825" y="19035"/>
                  <a:pt x="37911" y="17728"/>
                  <a:pt x="41062" y="16592"/>
                </a:cubicBezTo>
                <a:close/>
                <a:moveTo>
                  <a:pt x="56924" y="21544"/>
                </a:moveTo>
                <a:cubicBezTo>
                  <a:pt x="57254" y="21544"/>
                  <a:pt x="56002" y="22194"/>
                  <a:pt x="55870" y="22250"/>
                </a:cubicBezTo>
                <a:cubicBezTo>
                  <a:pt x="55313" y="22550"/>
                  <a:pt x="54756" y="22829"/>
                  <a:pt x="54199" y="23086"/>
                </a:cubicBezTo>
                <a:cubicBezTo>
                  <a:pt x="54049" y="22850"/>
                  <a:pt x="53877" y="22614"/>
                  <a:pt x="53706" y="22379"/>
                </a:cubicBezTo>
                <a:cubicBezTo>
                  <a:pt x="54735" y="22272"/>
                  <a:pt x="55678" y="21843"/>
                  <a:pt x="56685" y="21586"/>
                </a:cubicBezTo>
                <a:cubicBezTo>
                  <a:pt x="56801" y="21557"/>
                  <a:pt x="56878" y="21544"/>
                  <a:pt x="56924" y="21544"/>
                </a:cubicBezTo>
                <a:close/>
                <a:moveTo>
                  <a:pt x="51113" y="22100"/>
                </a:moveTo>
                <a:cubicBezTo>
                  <a:pt x="51070" y="22250"/>
                  <a:pt x="51027" y="22400"/>
                  <a:pt x="51027" y="22572"/>
                </a:cubicBezTo>
                <a:cubicBezTo>
                  <a:pt x="51027" y="22657"/>
                  <a:pt x="51027" y="22743"/>
                  <a:pt x="51027" y="22829"/>
                </a:cubicBezTo>
                <a:cubicBezTo>
                  <a:pt x="50894" y="22803"/>
                  <a:pt x="50764" y="22792"/>
                  <a:pt x="50636" y="22792"/>
                </a:cubicBezTo>
                <a:cubicBezTo>
                  <a:pt x="50230" y="22792"/>
                  <a:pt x="49844" y="22902"/>
                  <a:pt x="49420" y="23000"/>
                </a:cubicBezTo>
                <a:cubicBezTo>
                  <a:pt x="49151" y="23065"/>
                  <a:pt x="48999" y="23092"/>
                  <a:pt x="48932" y="23092"/>
                </a:cubicBezTo>
                <a:cubicBezTo>
                  <a:pt x="48665" y="23092"/>
                  <a:pt x="49695" y="22683"/>
                  <a:pt x="49934" y="22614"/>
                </a:cubicBezTo>
                <a:cubicBezTo>
                  <a:pt x="50341" y="22486"/>
                  <a:pt x="50727" y="22336"/>
                  <a:pt x="51091" y="22122"/>
                </a:cubicBezTo>
                <a:lnTo>
                  <a:pt x="51113" y="22100"/>
                </a:lnTo>
                <a:close/>
                <a:moveTo>
                  <a:pt x="57199" y="20193"/>
                </a:moveTo>
                <a:cubicBezTo>
                  <a:pt x="57478" y="20900"/>
                  <a:pt x="57735" y="21629"/>
                  <a:pt x="57971" y="22379"/>
                </a:cubicBezTo>
                <a:cubicBezTo>
                  <a:pt x="57371" y="22507"/>
                  <a:pt x="56749" y="22679"/>
                  <a:pt x="56149" y="22872"/>
                </a:cubicBezTo>
                <a:lnTo>
                  <a:pt x="56149" y="22850"/>
                </a:lnTo>
                <a:cubicBezTo>
                  <a:pt x="55656" y="23000"/>
                  <a:pt x="54735" y="23043"/>
                  <a:pt x="54327" y="23236"/>
                </a:cubicBezTo>
                <a:cubicBezTo>
                  <a:pt x="55399" y="22679"/>
                  <a:pt x="56513" y="22186"/>
                  <a:pt x="57521" y="21479"/>
                </a:cubicBezTo>
                <a:cubicBezTo>
                  <a:pt x="57581" y="21439"/>
                  <a:pt x="57566" y="21305"/>
                  <a:pt x="57494" y="21305"/>
                </a:cubicBezTo>
                <a:cubicBezTo>
                  <a:pt x="57489" y="21305"/>
                  <a:pt x="57483" y="21306"/>
                  <a:pt x="57478" y="21307"/>
                </a:cubicBezTo>
                <a:cubicBezTo>
                  <a:pt x="56342" y="21371"/>
                  <a:pt x="55335" y="21843"/>
                  <a:pt x="54263" y="22100"/>
                </a:cubicBezTo>
                <a:cubicBezTo>
                  <a:pt x="54103" y="22144"/>
                  <a:pt x="54022" y="22163"/>
                  <a:pt x="53999" y="22163"/>
                </a:cubicBezTo>
                <a:cubicBezTo>
                  <a:pt x="53883" y="22163"/>
                  <a:pt x="55405" y="21640"/>
                  <a:pt x="55549" y="21586"/>
                </a:cubicBezTo>
                <a:cubicBezTo>
                  <a:pt x="56128" y="21414"/>
                  <a:pt x="56663" y="21157"/>
                  <a:pt x="57156" y="20857"/>
                </a:cubicBezTo>
                <a:cubicBezTo>
                  <a:pt x="57255" y="20798"/>
                  <a:pt x="57208" y="20683"/>
                  <a:pt x="57115" y="20683"/>
                </a:cubicBezTo>
                <a:cubicBezTo>
                  <a:pt x="57108" y="20683"/>
                  <a:pt x="57100" y="20684"/>
                  <a:pt x="57092" y="20686"/>
                </a:cubicBezTo>
                <a:cubicBezTo>
                  <a:pt x="55742" y="20857"/>
                  <a:pt x="54413" y="21179"/>
                  <a:pt x="53106" y="21607"/>
                </a:cubicBezTo>
                <a:cubicBezTo>
                  <a:pt x="54456" y="21136"/>
                  <a:pt x="55828" y="20814"/>
                  <a:pt x="57135" y="20257"/>
                </a:cubicBezTo>
                <a:cubicBezTo>
                  <a:pt x="57156" y="20236"/>
                  <a:pt x="57178" y="20214"/>
                  <a:pt x="57199" y="20193"/>
                </a:cubicBezTo>
                <a:close/>
                <a:moveTo>
                  <a:pt x="7280" y="21269"/>
                </a:moveTo>
                <a:cubicBezTo>
                  <a:pt x="7315" y="21269"/>
                  <a:pt x="7149" y="21351"/>
                  <a:pt x="6944" y="21479"/>
                </a:cubicBezTo>
                <a:cubicBezTo>
                  <a:pt x="5915" y="22164"/>
                  <a:pt x="4780" y="22593"/>
                  <a:pt x="3794" y="23322"/>
                </a:cubicBezTo>
                <a:cubicBezTo>
                  <a:pt x="3858" y="23086"/>
                  <a:pt x="3922" y="22829"/>
                  <a:pt x="4008" y="22572"/>
                </a:cubicBezTo>
                <a:cubicBezTo>
                  <a:pt x="4458" y="22422"/>
                  <a:pt x="4908" y="22229"/>
                  <a:pt x="5358" y="22036"/>
                </a:cubicBezTo>
                <a:cubicBezTo>
                  <a:pt x="5851" y="21800"/>
                  <a:pt x="6365" y="21586"/>
                  <a:pt x="6880" y="21393"/>
                </a:cubicBezTo>
                <a:cubicBezTo>
                  <a:pt x="7139" y="21306"/>
                  <a:pt x="7256" y="21269"/>
                  <a:pt x="7280" y="21269"/>
                </a:cubicBezTo>
                <a:close/>
                <a:moveTo>
                  <a:pt x="7437" y="21393"/>
                </a:moveTo>
                <a:cubicBezTo>
                  <a:pt x="7566" y="21564"/>
                  <a:pt x="7758" y="21714"/>
                  <a:pt x="7994" y="21779"/>
                </a:cubicBezTo>
                <a:cubicBezTo>
                  <a:pt x="8080" y="21800"/>
                  <a:pt x="8166" y="21821"/>
                  <a:pt x="8230" y="21864"/>
                </a:cubicBezTo>
                <a:cubicBezTo>
                  <a:pt x="6816" y="22100"/>
                  <a:pt x="5573" y="22829"/>
                  <a:pt x="4222" y="23365"/>
                </a:cubicBezTo>
                <a:lnTo>
                  <a:pt x="4244" y="23343"/>
                </a:lnTo>
                <a:lnTo>
                  <a:pt x="4244" y="23343"/>
                </a:lnTo>
                <a:cubicBezTo>
                  <a:pt x="3999" y="23442"/>
                  <a:pt x="3881" y="23480"/>
                  <a:pt x="3844" y="23480"/>
                </a:cubicBezTo>
                <a:cubicBezTo>
                  <a:pt x="3729" y="23480"/>
                  <a:pt x="4404" y="23108"/>
                  <a:pt x="4501" y="23043"/>
                </a:cubicBezTo>
                <a:cubicBezTo>
                  <a:pt x="4844" y="22807"/>
                  <a:pt x="5230" y="22614"/>
                  <a:pt x="5594" y="22422"/>
                </a:cubicBezTo>
                <a:cubicBezTo>
                  <a:pt x="6215" y="22122"/>
                  <a:pt x="6837" y="21779"/>
                  <a:pt x="7437" y="21393"/>
                </a:cubicBezTo>
                <a:close/>
                <a:moveTo>
                  <a:pt x="50306" y="23011"/>
                </a:moveTo>
                <a:cubicBezTo>
                  <a:pt x="50432" y="23011"/>
                  <a:pt x="49649" y="23325"/>
                  <a:pt x="49613" y="23343"/>
                </a:cubicBezTo>
                <a:cubicBezTo>
                  <a:pt x="49398" y="23386"/>
                  <a:pt x="49184" y="23472"/>
                  <a:pt x="48970" y="23557"/>
                </a:cubicBezTo>
                <a:cubicBezTo>
                  <a:pt x="48948" y="23450"/>
                  <a:pt x="48927" y="23365"/>
                  <a:pt x="48905" y="23257"/>
                </a:cubicBezTo>
                <a:cubicBezTo>
                  <a:pt x="49334" y="23236"/>
                  <a:pt x="49741" y="23172"/>
                  <a:pt x="50148" y="23043"/>
                </a:cubicBezTo>
                <a:cubicBezTo>
                  <a:pt x="50234" y="23021"/>
                  <a:pt x="50284" y="23011"/>
                  <a:pt x="50306" y="23011"/>
                </a:cubicBezTo>
                <a:close/>
                <a:moveTo>
                  <a:pt x="40805" y="18007"/>
                </a:moveTo>
                <a:lnTo>
                  <a:pt x="40805" y="18007"/>
                </a:lnTo>
                <a:cubicBezTo>
                  <a:pt x="38876" y="18864"/>
                  <a:pt x="36797" y="19593"/>
                  <a:pt x="34825" y="20278"/>
                </a:cubicBezTo>
                <a:cubicBezTo>
                  <a:pt x="32661" y="21029"/>
                  <a:pt x="30475" y="21693"/>
                  <a:pt x="28332" y="22507"/>
                </a:cubicBezTo>
                <a:lnTo>
                  <a:pt x="26918" y="23043"/>
                </a:lnTo>
                <a:lnTo>
                  <a:pt x="26232" y="23300"/>
                </a:lnTo>
                <a:lnTo>
                  <a:pt x="25975" y="23386"/>
                </a:lnTo>
                <a:cubicBezTo>
                  <a:pt x="25936" y="23383"/>
                  <a:pt x="25901" y="23382"/>
                  <a:pt x="25867" y="23382"/>
                </a:cubicBezTo>
                <a:cubicBezTo>
                  <a:pt x="25639" y="23382"/>
                  <a:pt x="25522" y="23445"/>
                  <a:pt x="25503" y="23557"/>
                </a:cubicBezTo>
                <a:lnTo>
                  <a:pt x="25117" y="23686"/>
                </a:lnTo>
                <a:cubicBezTo>
                  <a:pt x="24710" y="23557"/>
                  <a:pt x="24346" y="23365"/>
                  <a:pt x="24003" y="23107"/>
                </a:cubicBezTo>
                <a:cubicBezTo>
                  <a:pt x="25889" y="22743"/>
                  <a:pt x="27689" y="21800"/>
                  <a:pt x="29575" y="21286"/>
                </a:cubicBezTo>
                <a:lnTo>
                  <a:pt x="29596" y="21286"/>
                </a:lnTo>
                <a:cubicBezTo>
                  <a:pt x="31975" y="20621"/>
                  <a:pt x="34354" y="19914"/>
                  <a:pt x="36711" y="19143"/>
                </a:cubicBezTo>
                <a:cubicBezTo>
                  <a:pt x="37761" y="18800"/>
                  <a:pt x="38854" y="18564"/>
                  <a:pt x="39926" y="18264"/>
                </a:cubicBezTo>
                <a:cubicBezTo>
                  <a:pt x="40226" y="18200"/>
                  <a:pt x="40526" y="18093"/>
                  <a:pt x="40805" y="18007"/>
                </a:cubicBezTo>
                <a:close/>
                <a:moveTo>
                  <a:pt x="51070" y="23022"/>
                </a:moveTo>
                <a:cubicBezTo>
                  <a:pt x="51113" y="23172"/>
                  <a:pt x="51156" y="23343"/>
                  <a:pt x="51220" y="23493"/>
                </a:cubicBezTo>
                <a:cubicBezTo>
                  <a:pt x="50517" y="23617"/>
                  <a:pt x="49813" y="23721"/>
                  <a:pt x="49091" y="23748"/>
                </a:cubicBezTo>
                <a:lnTo>
                  <a:pt x="49091" y="23748"/>
                </a:lnTo>
                <a:cubicBezTo>
                  <a:pt x="49673" y="23711"/>
                  <a:pt x="50558" y="23288"/>
                  <a:pt x="51070" y="23022"/>
                </a:cubicBezTo>
                <a:close/>
                <a:moveTo>
                  <a:pt x="57569" y="22676"/>
                </a:moveTo>
                <a:cubicBezTo>
                  <a:pt x="57654" y="22676"/>
                  <a:pt x="56814" y="22968"/>
                  <a:pt x="56620" y="23064"/>
                </a:cubicBezTo>
                <a:cubicBezTo>
                  <a:pt x="55978" y="23365"/>
                  <a:pt x="55356" y="23686"/>
                  <a:pt x="54735" y="24029"/>
                </a:cubicBezTo>
                <a:lnTo>
                  <a:pt x="54520" y="23665"/>
                </a:lnTo>
                <a:cubicBezTo>
                  <a:pt x="54477" y="23579"/>
                  <a:pt x="54435" y="23493"/>
                  <a:pt x="54392" y="23429"/>
                </a:cubicBezTo>
                <a:cubicBezTo>
                  <a:pt x="55313" y="23279"/>
                  <a:pt x="56235" y="23064"/>
                  <a:pt x="57135" y="22786"/>
                </a:cubicBezTo>
                <a:cubicBezTo>
                  <a:pt x="57414" y="22707"/>
                  <a:pt x="57541" y="22676"/>
                  <a:pt x="57569" y="22676"/>
                </a:cubicBezTo>
                <a:close/>
                <a:moveTo>
                  <a:pt x="41040" y="18757"/>
                </a:moveTo>
                <a:lnTo>
                  <a:pt x="40290" y="19035"/>
                </a:lnTo>
                <a:cubicBezTo>
                  <a:pt x="38640" y="19678"/>
                  <a:pt x="36990" y="20343"/>
                  <a:pt x="35318" y="20943"/>
                </a:cubicBezTo>
                <a:cubicBezTo>
                  <a:pt x="33647" y="21521"/>
                  <a:pt x="31932" y="22036"/>
                  <a:pt x="30261" y="22700"/>
                </a:cubicBezTo>
                <a:cubicBezTo>
                  <a:pt x="29039" y="23214"/>
                  <a:pt x="27710" y="23515"/>
                  <a:pt x="26489" y="24050"/>
                </a:cubicBezTo>
                <a:cubicBezTo>
                  <a:pt x="26125" y="23986"/>
                  <a:pt x="25782" y="23900"/>
                  <a:pt x="25417" y="23793"/>
                </a:cubicBezTo>
                <a:cubicBezTo>
                  <a:pt x="26060" y="23579"/>
                  <a:pt x="26703" y="23343"/>
                  <a:pt x="27346" y="23129"/>
                </a:cubicBezTo>
                <a:cubicBezTo>
                  <a:pt x="28010" y="22893"/>
                  <a:pt x="28696" y="22679"/>
                  <a:pt x="29361" y="22464"/>
                </a:cubicBezTo>
                <a:cubicBezTo>
                  <a:pt x="31761" y="21714"/>
                  <a:pt x="34183" y="20986"/>
                  <a:pt x="36583" y="20193"/>
                </a:cubicBezTo>
                <a:cubicBezTo>
                  <a:pt x="38061" y="19700"/>
                  <a:pt x="39540" y="19164"/>
                  <a:pt x="41040" y="18757"/>
                </a:cubicBezTo>
                <a:close/>
                <a:moveTo>
                  <a:pt x="44105" y="18114"/>
                </a:moveTo>
                <a:lnTo>
                  <a:pt x="44941" y="18478"/>
                </a:lnTo>
                <a:cubicBezTo>
                  <a:pt x="43483" y="18693"/>
                  <a:pt x="42176" y="19293"/>
                  <a:pt x="40805" y="19828"/>
                </a:cubicBezTo>
                <a:lnTo>
                  <a:pt x="40805" y="19807"/>
                </a:lnTo>
                <a:cubicBezTo>
                  <a:pt x="39197" y="20450"/>
                  <a:pt x="37483" y="20900"/>
                  <a:pt x="35854" y="21457"/>
                </a:cubicBezTo>
                <a:cubicBezTo>
                  <a:pt x="35683" y="21521"/>
                  <a:pt x="35533" y="21564"/>
                  <a:pt x="35383" y="21629"/>
                </a:cubicBezTo>
                <a:cubicBezTo>
                  <a:pt x="33582" y="22100"/>
                  <a:pt x="31804" y="22657"/>
                  <a:pt x="30025" y="23236"/>
                </a:cubicBezTo>
                <a:cubicBezTo>
                  <a:pt x="29082" y="23515"/>
                  <a:pt x="28161" y="23793"/>
                  <a:pt x="27218" y="24093"/>
                </a:cubicBezTo>
                <a:cubicBezTo>
                  <a:pt x="27144" y="24115"/>
                  <a:pt x="27107" y="24125"/>
                  <a:pt x="27098" y="24125"/>
                </a:cubicBezTo>
                <a:cubicBezTo>
                  <a:pt x="27043" y="24125"/>
                  <a:pt x="27876" y="23815"/>
                  <a:pt x="27839" y="23815"/>
                </a:cubicBezTo>
                <a:cubicBezTo>
                  <a:pt x="28246" y="23707"/>
                  <a:pt x="28632" y="23600"/>
                  <a:pt x="29018" y="23450"/>
                </a:cubicBezTo>
                <a:cubicBezTo>
                  <a:pt x="32811" y="22122"/>
                  <a:pt x="36561" y="20643"/>
                  <a:pt x="40355" y="19228"/>
                </a:cubicBezTo>
                <a:cubicBezTo>
                  <a:pt x="41126" y="18950"/>
                  <a:pt x="41876" y="18628"/>
                  <a:pt x="42648" y="18371"/>
                </a:cubicBezTo>
                <a:lnTo>
                  <a:pt x="42926" y="18307"/>
                </a:lnTo>
                <a:lnTo>
                  <a:pt x="43141" y="18264"/>
                </a:lnTo>
                <a:cubicBezTo>
                  <a:pt x="43183" y="18264"/>
                  <a:pt x="43248" y="18243"/>
                  <a:pt x="43312" y="18243"/>
                </a:cubicBezTo>
                <a:cubicBezTo>
                  <a:pt x="43569" y="18200"/>
                  <a:pt x="43848" y="18157"/>
                  <a:pt x="44105" y="18114"/>
                </a:cubicBezTo>
                <a:close/>
                <a:moveTo>
                  <a:pt x="58035" y="22572"/>
                </a:moveTo>
                <a:cubicBezTo>
                  <a:pt x="58121" y="22893"/>
                  <a:pt x="58206" y="23214"/>
                  <a:pt x="58292" y="23536"/>
                </a:cubicBezTo>
                <a:lnTo>
                  <a:pt x="58271" y="23536"/>
                </a:lnTo>
                <a:cubicBezTo>
                  <a:pt x="57118" y="23536"/>
                  <a:pt x="56092" y="24004"/>
                  <a:pt x="54940" y="24156"/>
                </a:cubicBezTo>
                <a:lnTo>
                  <a:pt x="54940" y="24156"/>
                </a:lnTo>
                <a:cubicBezTo>
                  <a:pt x="55307" y="24103"/>
                  <a:pt x="55939" y="23620"/>
                  <a:pt x="56278" y="23450"/>
                </a:cubicBezTo>
                <a:cubicBezTo>
                  <a:pt x="56856" y="23150"/>
                  <a:pt x="57456" y="22872"/>
                  <a:pt x="58035" y="22572"/>
                </a:cubicBezTo>
                <a:close/>
                <a:moveTo>
                  <a:pt x="45262" y="18650"/>
                </a:moveTo>
                <a:lnTo>
                  <a:pt x="45948" y="18971"/>
                </a:lnTo>
                <a:cubicBezTo>
                  <a:pt x="44855" y="19293"/>
                  <a:pt x="43805" y="19657"/>
                  <a:pt x="42755" y="20107"/>
                </a:cubicBezTo>
                <a:cubicBezTo>
                  <a:pt x="40869" y="20814"/>
                  <a:pt x="38919" y="21393"/>
                  <a:pt x="37011" y="21993"/>
                </a:cubicBezTo>
                <a:cubicBezTo>
                  <a:pt x="35083" y="22593"/>
                  <a:pt x="33068" y="23172"/>
                  <a:pt x="31097" y="23729"/>
                </a:cubicBezTo>
                <a:cubicBezTo>
                  <a:pt x="30389" y="23922"/>
                  <a:pt x="29211" y="24093"/>
                  <a:pt x="28696" y="24372"/>
                </a:cubicBezTo>
                <a:cubicBezTo>
                  <a:pt x="29511" y="23900"/>
                  <a:pt x="30625" y="23665"/>
                  <a:pt x="31525" y="23343"/>
                </a:cubicBezTo>
                <a:cubicBezTo>
                  <a:pt x="32940" y="22829"/>
                  <a:pt x="34311" y="22250"/>
                  <a:pt x="35747" y="21736"/>
                </a:cubicBezTo>
                <a:cubicBezTo>
                  <a:pt x="38962" y="20900"/>
                  <a:pt x="42155" y="19871"/>
                  <a:pt x="45262" y="18650"/>
                </a:cubicBezTo>
                <a:close/>
                <a:moveTo>
                  <a:pt x="33347" y="22422"/>
                </a:moveTo>
                <a:lnTo>
                  <a:pt x="33347" y="22422"/>
                </a:lnTo>
                <a:cubicBezTo>
                  <a:pt x="32575" y="22722"/>
                  <a:pt x="31804" y="23043"/>
                  <a:pt x="31032" y="23322"/>
                </a:cubicBezTo>
                <a:cubicBezTo>
                  <a:pt x="30154" y="23643"/>
                  <a:pt x="29018" y="23857"/>
                  <a:pt x="28268" y="24436"/>
                </a:cubicBezTo>
                <a:cubicBezTo>
                  <a:pt x="27989" y="24372"/>
                  <a:pt x="27710" y="24307"/>
                  <a:pt x="27432" y="24243"/>
                </a:cubicBezTo>
                <a:cubicBezTo>
                  <a:pt x="28482" y="24050"/>
                  <a:pt x="29554" y="23579"/>
                  <a:pt x="30539" y="23279"/>
                </a:cubicBezTo>
                <a:lnTo>
                  <a:pt x="30561" y="23279"/>
                </a:lnTo>
                <a:cubicBezTo>
                  <a:pt x="31482" y="22979"/>
                  <a:pt x="32404" y="22679"/>
                  <a:pt x="33347" y="22422"/>
                </a:cubicBezTo>
                <a:close/>
                <a:moveTo>
                  <a:pt x="50643" y="23842"/>
                </a:moveTo>
                <a:cubicBezTo>
                  <a:pt x="50790" y="23842"/>
                  <a:pt x="50846" y="23867"/>
                  <a:pt x="50663" y="23943"/>
                </a:cubicBezTo>
                <a:cubicBezTo>
                  <a:pt x="50148" y="24157"/>
                  <a:pt x="49613" y="24243"/>
                  <a:pt x="49120" y="24436"/>
                </a:cubicBezTo>
                <a:cubicBezTo>
                  <a:pt x="49098" y="24286"/>
                  <a:pt x="49077" y="24115"/>
                  <a:pt x="49055" y="23943"/>
                </a:cubicBezTo>
                <a:lnTo>
                  <a:pt x="49055" y="23943"/>
                </a:lnTo>
                <a:cubicBezTo>
                  <a:pt x="49131" y="23949"/>
                  <a:pt x="49208" y="23952"/>
                  <a:pt x="49286" y="23952"/>
                </a:cubicBezTo>
                <a:cubicBezTo>
                  <a:pt x="49474" y="23952"/>
                  <a:pt x="49667" y="23937"/>
                  <a:pt x="49848" y="23922"/>
                </a:cubicBezTo>
                <a:cubicBezTo>
                  <a:pt x="49821" y="23922"/>
                  <a:pt x="50378" y="23842"/>
                  <a:pt x="50643" y="23842"/>
                </a:cubicBezTo>
                <a:close/>
                <a:moveTo>
                  <a:pt x="51349" y="23793"/>
                </a:moveTo>
                <a:cubicBezTo>
                  <a:pt x="51456" y="24029"/>
                  <a:pt x="51606" y="24243"/>
                  <a:pt x="51734" y="24457"/>
                </a:cubicBezTo>
                <a:cubicBezTo>
                  <a:pt x="51220" y="24479"/>
                  <a:pt x="50706" y="24522"/>
                  <a:pt x="50191" y="24586"/>
                </a:cubicBezTo>
                <a:lnTo>
                  <a:pt x="50170" y="24586"/>
                </a:lnTo>
                <a:cubicBezTo>
                  <a:pt x="50010" y="24606"/>
                  <a:pt x="49690" y="24640"/>
                  <a:pt x="49492" y="24640"/>
                </a:cubicBezTo>
                <a:cubicBezTo>
                  <a:pt x="49265" y="24640"/>
                  <a:pt x="49196" y="24596"/>
                  <a:pt x="49698" y="24436"/>
                </a:cubicBezTo>
                <a:cubicBezTo>
                  <a:pt x="50298" y="24243"/>
                  <a:pt x="50856" y="24157"/>
                  <a:pt x="51349" y="23793"/>
                </a:cubicBezTo>
                <a:close/>
                <a:moveTo>
                  <a:pt x="7753" y="22207"/>
                </a:moveTo>
                <a:cubicBezTo>
                  <a:pt x="7915" y="22207"/>
                  <a:pt x="7937" y="22279"/>
                  <a:pt x="7566" y="22507"/>
                </a:cubicBezTo>
                <a:cubicBezTo>
                  <a:pt x="6237" y="23322"/>
                  <a:pt x="4694" y="23686"/>
                  <a:pt x="3472" y="24672"/>
                </a:cubicBezTo>
                <a:cubicBezTo>
                  <a:pt x="3537" y="24372"/>
                  <a:pt x="3601" y="24072"/>
                  <a:pt x="3665" y="23750"/>
                </a:cubicBezTo>
                <a:lnTo>
                  <a:pt x="3687" y="23750"/>
                </a:lnTo>
                <a:cubicBezTo>
                  <a:pt x="4287" y="23557"/>
                  <a:pt x="4887" y="23322"/>
                  <a:pt x="5487" y="23043"/>
                </a:cubicBezTo>
                <a:cubicBezTo>
                  <a:pt x="5980" y="22807"/>
                  <a:pt x="6473" y="22593"/>
                  <a:pt x="6987" y="22379"/>
                </a:cubicBezTo>
                <a:cubicBezTo>
                  <a:pt x="7130" y="22319"/>
                  <a:pt x="7551" y="22207"/>
                  <a:pt x="7753" y="22207"/>
                </a:cubicBezTo>
                <a:close/>
                <a:moveTo>
                  <a:pt x="35297" y="22722"/>
                </a:moveTo>
                <a:cubicBezTo>
                  <a:pt x="34054" y="23129"/>
                  <a:pt x="32811" y="23515"/>
                  <a:pt x="31568" y="23900"/>
                </a:cubicBezTo>
                <a:cubicBezTo>
                  <a:pt x="30818" y="24136"/>
                  <a:pt x="29961" y="24265"/>
                  <a:pt x="29296" y="24758"/>
                </a:cubicBezTo>
                <a:cubicBezTo>
                  <a:pt x="29125" y="24693"/>
                  <a:pt x="28932" y="24629"/>
                  <a:pt x="28761" y="24586"/>
                </a:cubicBezTo>
                <a:cubicBezTo>
                  <a:pt x="30925" y="23986"/>
                  <a:pt x="33090" y="23365"/>
                  <a:pt x="35276" y="22722"/>
                </a:cubicBezTo>
                <a:close/>
                <a:moveTo>
                  <a:pt x="8573" y="22036"/>
                </a:moveTo>
                <a:cubicBezTo>
                  <a:pt x="8766" y="22164"/>
                  <a:pt x="8937" y="22357"/>
                  <a:pt x="9044" y="22572"/>
                </a:cubicBezTo>
                <a:cubicBezTo>
                  <a:pt x="8123" y="22893"/>
                  <a:pt x="7244" y="23257"/>
                  <a:pt x="6365" y="23643"/>
                </a:cubicBezTo>
                <a:lnTo>
                  <a:pt x="6365" y="23622"/>
                </a:lnTo>
                <a:cubicBezTo>
                  <a:pt x="5765" y="23879"/>
                  <a:pt x="5187" y="24136"/>
                  <a:pt x="4608" y="24372"/>
                </a:cubicBezTo>
                <a:cubicBezTo>
                  <a:pt x="4353" y="24479"/>
                  <a:pt x="3743" y="24798"/>
                  <a:pt x="3652" y="24798"/>
                </a:cubicBezTo>
                <a:cubicBezTo>
                  <a:pt x="3598" y="24798"/>
                  <a:pt x="3727" y="24686"/>
                  <a:pt x="4222" y="24350"/>
                </a:cubicBezTo>
                <a:cubicBezTo>
                  <a:pt x="5594" y="23429"/>
                  <a:pt x="7244" y="23086"/>
                  <a:pt x="8573" y="22036"/>
                </a:cubicBezTo>
                <a:close/>
                <a:moveTo>
                  <a:pt x="55249" y="16292"/>
                </a:moveTo>
                <a:cubicBezTo>
                  <a:pt x="55378" y="16507"/>
                  <a:pt x="55506" y="16721"/>
                  <a:pt x="55635" y="16957"/>
                </a:cubicBezTo>
                <a:cubicBezTo>
                  <a:pt x="52034" y="18521"/>
                  <a:pt x="48091" y="19250"/>
                  <a:pt x="44384" y="20536"/>
                </a:cubicBezTo>
                <a:lnTo>
                  <a:pt x="44405" y="20536"/>
                </a:lnTo>
                <a:cubicBezTo>
                  <a:pt x="40655" y="21864"/>
                  <a:pt x="36797" y="23150"/>
                  <a:pt x="32918" y="23986"/>
                </a:cubicBezTo>
                <a:cubicBezTo>
                  <a:pt x="32061" y="24179"/>
                  <a:pt x="31247" y="24565"/>
                  <a:pt x="30389" y="24758"/>
                </a:cubicBezTo>
                <a:cubicBezTo>
                  <a:pt x="30154" y="24822"/>
                  <a:pt x="29918" y="24886"/>
                  <a:pt x="29682" y="24908"/>
                </a:cubicBezTo>
                <a:lnTo>
                  <a:pt x="29618" y="24865"/>
                </a:lnTo>
                <a:cubicBezTo>
                  <a:pt x="29704" y="24758"/>
                  <a:pt x="30818" y="24329"/>
                  <a:pt x="31118" y="24243"/>
                </a:cubicBezTo>
                <a:cubicBezTo>
                  <a:pt x="32897" y="23707"/>
                  <a:pt x="34654" y="23150"/>
                  <a:pt x="36411" y="22572"/>
                </a:cubicBezTo>
                <a:cubicBezTo>
                  <a:pt x="38233" y="21950"/>
                  <a:pt x="40033" y="21457"/>
                  <a:pt x="41898" y="20986"/>
                </a:cubicBezTo>
                <a:cubicBezTo>
                  <a:pt x="43505" y="20536"/>
                  <a:pt x="45069" y="19957"/>
                  <a:pt x="46591" y="19250"/>
                </a:cubicBezTo>
                <a:lnTo>
                  <a:pt x="46762" y="19336"/>
                </a:lnTo>
                <a:cubicBezTo>
                  <a:pt x="46822" y="19370"/>
                  <a:pt x="46889" y="19387"/>
                  <a:pt x="46956" y="19387"/>
                </a:cubicBezTo>
                <a:cubicBezTo>
                  <a:pt x="47056" y="19387"/>
                  <a:pt x="47157" y="19348"/>
                  <a:pt x="47234" y="19271"/>
                </a:cubicBezTo>
                <a:cubicBezTo>
                  <a:pt x="47491" y="19271"/>
                  <a:pt x="47770" y="19186"/>
                  <a:pt x="48005" y="19057"/>
                </a:cubicBezTo>
                <a:cubicBezTo>
                  <a:pt x="50491" y="18500"/>
                  <a:pt x="52892" y="17128"/>
                  <a:pt x="55249" y="16292"/>
                </a:cubicBezTo>
                <a:close/>
                <a:moveTo>
                  <a:pt x="57906" y="23750"/>
                </a:moveTo>
                <a:lnTo>
                  <a:pt x="57906" y="23750"/>
                </a:lnTo>
                <a:cubicBezTo>
                  <a:pt x="57092" y="24286"/>
                  <a:pt x="56149" y="24586"/>
                  <a:pt x="55356" y="25186"/>
                </a:cubicBezTo>
                <a:cubicBezTo>
                  <a:pt x="55206" y="24929"/>
                  <a:pt x="55056" y="24629"/>
                  <a:pt x="54885" y="24350"/>
                </a:cubicBezTo>
                <a:cubicBezTo>
                  <a:pt x="55185" y="24329"/>
                  <a:pt x="55506" y="24286"/>
                  <a:pt x="55806" y="24200"/>
                </a:cubicBezTo>
                <a:cubicBezTo>
                  <a:pt x="56256" y="24115"/>
                  <a:pt x="57585" y="23943"/>
                  <a:pt x="57906" y="23750"/>
                </a:cubicBezTo>
                <a:close/>
                <a:moveTo>
                  <a:pt x="58335" y="23707"/>
                </a:moveTo>
                <a:cubicBezTo>
                  <a:pt x="58399" y="23965"/>
                  <a:pt x="58464" y="24200"/>
                  <a:pt x="58506" y="24457"/>
                </a:cubicBezTo>
                <a:cubicBezTo>
                  <a:pt x="58485" y="24436"/>
                  <a:pt x="58464" y="24436"/>
                  <a:pt x="58421" y="24436"/>
                </a:cubicBezTo>
                <a:cubicBezTo>
                  <a:pt x="57479" y="24671"/>
                  <a:pt x="56623" y="25163"/>
                  <a:pt x="55639" y="25250"/>
                </a:cubicBezTo>
                <a:lnTo>
                  <a:pt x="55639" y="25250"/>
                </a:lnTo>
                <a:cubicBezTo>
                  <a:pt x="55921" y="25222"/>
                  <a:pt x="56686" y="24585"/>
                  <a:pt x="56985" y="24457"/>
                </a:cubicBezTo>
                <a:cubicBezTo>
                  <a:pt x="57435" y="24243"/>
                  <a:pt x="57885" y="23986"/>
                  <a:pt x="58314" y="23729"/>
                </a:cubicBezTo>
                <a:lnTo>
                  <a:pt x="58335" y="23707"/>
                </a:lnTo>
                <a:close/>
                <a:moveTo>
                  <a:pt x="55611" y="18380"/>
                </a:moveTo>
                <a:cubicBezTo>
                  <a:pt x="56338" y="18380"/>
                  <a:pt x="54159" y="18910"/>
                  <a:pt x="53942" y="18950"/>
                </a:cubicBezTo>
                <a:cubicBezTo>
                  <a:pt x="52913" y="19186"/>
                  <a:pt x="51906" y="19528"/>
                  <a:pt x="50898" y="19807"/>
                </a:cubicBezTo>
                <a:cubicBezTo>
                  <a:pt x="48691" y="20428"/>
                  <a:pt x="46441" y="20943"/>
                  <a:pt x="44212" y="21564"/>
                </a:cubicBezTo>
                <a:cubicBezTo>
                  <a:pt x="39840" y="22786"/>
                  <a:pt x="35533" y="24329"/>
                  <a:pt x="31139" y="25486"/>
                </a:cubicBezTo>
                <a:cubicBezTo>
                  <a:pt x="32254" y="24650"/>
                  <a:pt x="33861" y="24457"/>
                  <a:pt x="35168" y="24157"/>
                </a:cubicBezTo>
                <a:cubicBezTo>
                  <a:pt x="37440" y="23622"/>
                  <a:pt x="39626" y="22850"/>
                  <a:pt x="41833" y="22079"/>
                </a:cubicBezTo>
                <a:cubicBezTo>
                  <a:pt x="46141" y="20600"/>
                  <a:pt x="50770" y="18757"/>
                  <a:pt x="55356" y="18393"/>
                </a:cubicBezTo>
                <a:cubicBezTo>
                  <a:pt x="55465" y="18384"/>
                  <a:pt x="55549" y="18380"/>
                  <a:pt x="55611" y="18380"/>
                </a:cubicBezTo>
                <a:close/>
                <a:moveTo>
                  <a:pt x="55720" y="17128"/>
                </a:moveTo>
                <a:cubicBezTo>
                  <a:pt x="56256" y="18093"/>
                  <a:pt x="56728" y="19057"/>
                  <a:pt x="57135" y="20086"/>
                </a:cubicBezTo>
                <a:cubicBezTo>
                  <a:pt x="57113" y="20064"/>
                  <a:pt x="57113" y="20064"/>
                  <a:pt x="57092" y="20064"/>
                </a:cubicBezTo>
                <a:lnTo>
                  <a:pt x="57092" y="20043"/>
                </a:lnTo>
                <a:cubicBezTo>
                  <a:pt x="55613" y="20364"/>
                  <a:pt x="54113" y="20450"/>
                  <a:pt x="52656" y="20793"/>
                </a:cubicBezTo>
                <a:cubicBezTo>
                  <a:pt x="51863" y="20964"/>
                  <a:pt x="51070" y="21179"/>
                  <a:pt x="50256" y="21371"/>
                </a:cubicBezTo>
                <a:cubicBezTo>
                  <a:pt x="49998" y="21414"/>
                  <a:pt x="49720" y="21479"/>
                  <a:pt x="49463" y="21521"/>
                </a:cubicBezTo>
                <a:cubicBezTo>
                  <a:pt x="51927" y="20964"/>
                  <a:pt x="54370" y="20300"/>
                  <a:pt x="56620" y="19164"/>
                </a:cubicBezTo>
                <a:cubicBezTo>
                  <a:pt x="56706" y="19100"/>
                  <a:pt x="56663" y="18971"/>
                  <a:pt x="56578" y="18971"/>
                </a:cubicBezTo>
                <a:cubicBezTo>
                  <a:pt x="55163" y="19143"/>
                  <a:pt x="53877" y="19614"/>
                  <a:pt x="52527" y="20000"/>
                </a:cubicBezTo>
                <a:cubicBezTo>
                  <a:pt x="50920" y="20450"/>
                  <a:pt x="49227" y="20643"/>
                  <a:pt x="47598" y="21071"/>
                </a:cubicBezTo>
                <a:cubicBezTo>
                  <a:pt x="47512" y="21029"/>
                  <a:pt x="47405" y="20986"/>
                  <a:pt x="47298" y="20964"/>
                </a:cubicBezTo>
                <a:cubicBezTo>
                  <a:pt x="48520" y="20643"/>
                  <a:pt x="49741" y="20343"/>
                  <a:pt x="50963" y="20021"/>
                </a:cubicBezTo>
                <a:cubicBezTo>
                  <a:pt x="52677" y="19550"/>
                  <a:pt x="54713" y="19250"/>
                  <a:pt x="56256" y="18371"/>
                </a:cubicBezTo>
                <a:cubicBezTo>
                  <a:pt x="56342" y="18328"/>
                  <a:pt x="56320" y="18200"/>
                  <a:pt x="56213" y="18178"/>
                </a:cubicBezTo>
                <a:cubicBezTo>
                  <a:pt x="56141" y="18177"/>
                  <a:pt x="56069" y="18176"/>
                  <a:pt x="55998" y="18176"/>
                </a:cubicBezTo>
                <a:cubicBezTo>
                  <a:pt x="53951" y="18176"/>
                  <a:pt x="51945" y="18755"/>
                  <a:pt x="49998" y="19314"/>
                </a:cubicBezTo>
                <a:cubicBezTo>
                  <a:pt x="47384" y="20021"/>
                  <a:pt x="44812" y="20857"/>
                  <a:pt x="42262" y="21736"/>
                </a:cubicBezTo>
                <a:cubicBezTo>
                  <a:pt x="39797" y="22572"/>
                  <a:pt x="37354" y="23450"/>
                  <a:pt x="34825" y="24050"/>
                </a:cubicBezTo>
                <a:cubicBezTo>
                  <a:pt x="33475" y="24350"/>
                  <a:pt x="31847" y="24586"/>
                  <a:pt x="30775" y="25550"/>
                </a:cubicBezTo>
                <a:cubicBezTo>
                  <a:pt x="30518" y="25358"/>
                  <a:pt x="30218" y="25186"/>
                  <a:pt x="29918" y="25036"/>
                </a:cubicBezTo>
                <a:cubicBezTo>
                  <a:pt x="30539" y="24950"/>
                  <a:pt x="31118" y="24800"/>
                  <a:pt x="31697" y="24607"/>
                </a:cubicBezTo>
                <a:cubicBezTo>
                  <a:pt x="32940" y="24200"/>
                  <a:pt x="34204" y="23922"/>
                  <a:pt x="35468" y="23579"/>
                </a:cubicBezTo>
                <a:cubicBezTo>
                  <a:pt x="37890" y="22957"/>
                  <a:pt x="40226" y="22100"/>
                  <a:pt x="42583" y="21350"/>
                </a:cubicBezTo>
                <a:cubicBezTo>
                  <a:pt x="44876" y="20643"/>
                  <a:pt x="47105" y="19764"/>
                  <a:pt x="49420" y="19143"/>
                </a:cubicBezTo>
                <a:cubicBezTo>
                  <a:pt x="51563" y="18564"/>
                  <a:pt x="53684" y="18028"/>
                  <a:pt x="55720" y="17128"/>
                </a:cubicBezTo>
                <a:close/>
                <a:moveTo>
                  <a:pt x="51627" y="24543"/>
                </a:moveTo>
                <a:cubicBezTo>
                  <a:pt x="50770" y="24800"/>
                  <a:pt x="49956" y="25143"/>
                  <a:pt x="49184" y="25593"/>
                </a:cubicBezTo>
                <a:cubicBezTo>
                  <a:pt x="49184" y="25336"/>
                  <a:pt x="49163" y="25079"/>
                  <a:pt x="49163" y="24822"/>
                </a:cubicBezTo>
                <a:lnTo>
                  <a:pt x="49163" y="24822"/>
                </a:lnTo>
                <a:cubicBezTo>
                  <a:pt x="49238" y="24824"/>
                  <a:pt x="49314" y="24825"/>
                  <a:pt x="49389" y="24825"/>
                </a:cubicBezTo>
                <a:cubicBezTo>
                  <a:pt x="50142" y="24825"/>
                  <a:pt x="50893" y="24736"/>
                  <a:pt x="51627" y="24543"/>
                </a:cubicBezTo>
                <a:close/>
                <a:moveTo>
                  <a:pt x="51906" y="24672"/>
                </a:moveTo>
                <a:cubicBezTo>
                  <a:pt x="52013" y="24800"/>
                  <a:pt x="52099" y="24929"/>
                  <a:pt x="52206" y="25079"/>
                </a:cubicBezTo>
                <a:cubicBezTo>
                  <a:pt x="51370" y="25186"/>
                  <a:pt x="50556" y="25358"/>
                  <a:pt x="49763" y="25593"/>
                </a:cubicBezTo>
                <a:lnTo>
                  <a:pt x="49741" y="25593"/>
                </a:lnTo>
                <a:cubicBezTo>
                  <a:pt x="49468" y="25668"/>
                  <a:pt x="49335" y="25698"/>
                  <a:pt x="49294" y="25698"/>
                </a:cubicBezTo>
                <a:cubicBezTo>
                  <a:pt x="49171" y="25698"/>
                  <a:pt x="49870" y="25433"/>
                  <a:pt x="50063" y="25336"/>
                </a:cubicBezTo>
                <a:cubicBezTo>
                  <a:pt x="50663" y="25058"/>
                  <a:pt x="51263" y="24843"/>
                  <a:pt x="51906" y="24672"/>
                </a:cubicBezTo>
                <a:close/>
                <a:moveTo>
                  <a:pt x="46355" y="25301"/>
                </a:moveTo>
                <a:lnTo>
                  <a:pt x="44984" y="25786"/>
                </a:lnTo>
                <a:cubicBezTo>
                  <a:pt x="45155" y="25700"/>
                  <a:pt x="45327" y="25636"/>
                  <a:pt x="45498" y="25572"/>
                </a:cubicBezTo>
                <a:cubicBezTo>
                  <a:pt x="45770" y="25467"/>
                  <a:pt x="46063" y="25403"/>
                  <a:pt x="46355" y="25301"/>
                </a:cubicBezTo>
                <a:close/>
                <a:moveTo>
                  <a:pt x="8689" y="22922"/>
                </a:moveTo>
                <a:cubicBezTo>
                  <a:pt x="8808" y="22922"/>
                  <a:pt x="7986" y="23331"/>
                  <a:pt x="7823" y="23429"/>
                </a:cubicBezTo>
                <a:cubicBezTo>
                  <a:pt x="6280" y="24286"/>
                  <a:pt x="4608" y="24758"/>
                  <a:pt x="3237" y="25893"/>
                </a:cubicBezTo>
                <a:cubicBezTo>
                  <a:pt x="3279" y="25615"/>
                  <a:pt x="3322" y="25336"/>
                  <a:pt x="3387" y="25036"/>
                </a:cubicBezTo>
                <a:cubicBezTo>
                  <a:pt x="4287" y="24736"/>
                  <a:pt x="5144" y="24372"/>
                  <a:pt x="6023" y="23986"/>
                </a:cubicBezTo>
                <a:cubicBezTo>
                  <a:pt x="6751" y="23665"/>
                  <a:pt x="7501" y="23343"/>
                  <a:pt x="8251" y="23064"/>
                </a:cubicBezTo>
                <a:cubicBezTo>
                  <a:pt x="8522" y="22962"/>
                  <a:pt x="8652" y="22922"/>
                  <a:pt x="8689" y="22922"/>
                </a:cubicBezTo>
                <a:close/>
                <a:moveTo>
                  <a:pt x="58142" y="24723"/>
                </a:moveTo>
                <a:cubicBezTo>
                  <a:pt x="58302" y="24723"/>
                  <a:pt x="57372" y="25236"/>
                  <a:pt x="57199" y="25358"/>
                </a:cubicBezTo>
                <a:cubicBezTo>
                  <a:pt x="56792" y="25615"/>
                  <a:pt x="56342" y="25850"/>
                  <a:pt x="55913" y="26086"/>
                </a:cubicBezTo>
                <a:cubicBezTo>
                  <a:pt x="55785" y="25872"/>
                  <a:pt x="55635" y="25658"/>
                  <a:pt x="55506" y="25443"/>
                </a:cubicBezTo>
                <a:lnTo>
                  <a:pt x="55506" y="25422"/>
                </a:lnTo>
                <a:cubicBezTo>
                  <a:pt x="56320" y="25422"/>
                  <a:pt x="57071" y="25100"/>
                  <a:pt x="57821" y="24822"/>
                </a:cubicBezTo>
                <a:cubicBezTo>
                  <a:pt x="58006" y="24752"/>
                  <a:pt x="58105" y="24723"/>
                  <a:pt x="58142" y="24723"/>
                </a:cubicBezTo>
                <a:close/>
                <a:moveTo>
                  <a:pt x="52045" y="25300"/>
                </a:moveTo>
                <a:cubicBezTo>
                  <a:pt x="51190" y="25809"/>
                  <a:pt x="50144" y="26023"/>
                  <a:pt x="49184" y="26279"/>
                </a:cubicBezTo>
                <a:lnTo>
                  <a:pt x="49184" y="26065"/>
                </a:lnTo>
                <a:cubicBezTo>
                  <a:pt x="49184" y="26000"/>
                  <a:pt x="49184" y="25958"/>
                  <a:pt x="49184" y="25915"/>
                </a:cubicBezTo>
                <a:cubicBezTo>
                  <a:pt x="49548" y="25829"/>
                  <a:pt x="49913" y="25743"/>
                  <a:pt x="50256" y="25658"/>
                </a:cubicBezTo>
                <a:cubicBezTo>
                  <a:pt x="50723" y="25551"/>
                  <a:pt x="51652" y="25529"/>
                  <a:pt x="52045" y="25300"/>
                </a:cubicBezTo>
                <a:close/>
                <a:moveTo>
                  <a:pt x="52399" y="25336"/>
                </a:moveTo>
                <a:lnTo>
                  <a:pt x="52506" y="25486"/>
                </a:lnTo>
                <a:cubicBezTo>
                  <a:pt x="52613" y="25615"/>
                  <a:pt x="52720" y="25765"/>
                  <a:pt x="52827" y="25936"/>
                </a:cubicBezTo>
                <a:cubicBezTo>
                  <a:pt x="51713" y="26086"/>
                  <a:pt x="50620" y="26408"/>
                  <a:pt x="49484" y="26451"/>
                </a:cubicBezTo>
                <a:lnTo>
                  <a:pt x="49484" y="26472"/>
                </a:lnTo>
                <a:cubicBezTo>
                  <a:pt x="49367" y="26485"/>
                  <a:pt x="49290" y="26492"/>
                  <a:pt x="49252" y="26492"/>
                </a:cubicBezTo>
                <a:cubicBezTo>
                  <a:pt x="49166" y="26492"/>
                  <a:pt x="49290" y="26454"/>
                  <a:pt x="49634" y="26365"/>
                </a:cubicBezTo>
                <a:cubicBezTo>
                  <a:pt x="50063" y="26258"/>
                  <a:pt x="50491" y="26129"/>
                  <a:pt x="50920" y="26000"/>
                </a:cubicBezTo>
                <a:cubicBezTo>
                  <a:pt x="51434" y="25829"/>
                  <a:pt x="51927" y="25615"/>
                  <a:pt x="52399" y="25336"/>
                </a:cubicBezTo>
                <a:close/>
                <a:moveTo>
                  <a:pt x="57982" y="25940"/>
                </a:moveTo>
                <a:cubicBezTo>
                  <a:pt x="58062" y="25940"/>
                  <a:pt x="57451" y="26145"/>
                  <a:pt x="57371" y="26193"/>
                </a:cubicBezTo>
                <a:cubicBezTo>
                  <a:pt x="57049" y="26322"/>
                  <a:pt x="56728" y="26493"/>
                  <a:pt x="56449" y="26686"/>
                </a:cubicBezTo>
                <a:cubicBezTo>
                  <a:pt x="56428" y="26686"/>
                  <a:pt x="56406" y="26708"/>
                  <a:pt x="56406" y="26729"/>
                </a:cubicBezTo>
                <a:lnTo>
                  <a:pt x="56406" y="26708"/>
                </a:lnTo>
                <a:cubicBezTo>
                  <a:pt x="56278" y="26601"/>
                  <a:pt x="56170" y="26472"/>
                  <a:pt x="56085" y="26322"/>
                </a:cubicBezTo>
                <a:cubicBezTo>
                  <a:pt x="56620" y="26279"/>
                  <a:pt x="57135" y="26193"/>
                  <a:pt x="57628" y="26022"/>
                </a:cubicBezTo>
                <a:cubicBezTo>
                  <a:pt x="57853" y="25963"/>
                  <a:pt x="57956" y="25940"/>
                  <a:pt x="57982" y="25940"/>
                </a:cubicBezTo>
                <a:close/>
                <a:moveTo>
                  <a:pt x="52723" y="26165"/>
                </a:moveTo>
                <a:cubicBezTo>
                  <a:pt x="52886" y="26165"/>
                  <a:pt x="52865" y="26222"/>
                  <a:pt x="52356" y="26408"/>
                </a:cubicBezTo>
                <a:cubicBezTo>
                  <a:pt x="51349" y="26772"/>
                  <a:pt x="50127" y="26558"/>
                  <a:pt x="49163" y="27051"/>
                </a:cubicBezTo>
                <a:lnTo>
                  <a:pt x="49163" y="26622"/>
                </a:lnTo>
                <a:cubicBezTo>
                  <a:pt x="49279" y="26627"/>
                  <a:pt x="49395" y="26630"/>
                  <a:pt x="49512" y="26630"/>
                </a:cubicBezTo>
                <a:cubicBezTo>
                  <a:pt x="49888" y="26630"/>
                  <a:pt x="50265" y="26602"/>
                  <a:pt x="50641" y="26536"/>
                </a:cubicBezTo>
                <a:cubicBezTo>
                  <a:pt x="51027" y="26472"/>
                  <a:pt x="51434" y="26365"/>
                  <a:pt x="51820" y="26301"/>
                </a:cubicBezTo>
                <a:cubicBezTo>
                  <a:pt x="51978" y="26264"/>
                  <a:pt x="52510" y="26165"/>
                  <a:pt x="52723" y="26165"/>
                </a:cubicBezTo>
                <a:close/>
                <a:moveTo>
                  <a:pt x="45331" y="22447"/>
                </a:moveTo>
                <a:cubicBezTo>
                  <a:pt x="43154" y="23874"/>
                  <a:pt x="40209" y="24408"/>
                  <a:pt x="37783" y="25336"/>
                </a:cubicBezTo>
                <a:cubicBezTo>
                  <a:pt x="36540" y="25808"/>
                  <a:pt x="35254" y="26215"/>
                  <a:pt x="33947" y="26579"/>
                </a:cubicBezTo>
                <a:cubicBezTo>
                  <a:pt x="33218" y="26772"/>
                  <a:pt x="32511" y="26815"/>
                  <a:pt x="31804" y="27093"/>
                </a:cubicBezTo>
                <a:cubicBezTo>
                  <a:pt x="31762" y="26864"/>
                  <a:pt x="31680" y="26655"/>
                  <a:pt x="31577" y="26447"/>
                </a:cubicBezTo>
                <a:lnTo>
                  <a:pt x="31577" y="26447"/>
                </a:lnTo>
                <a:cubicBezTo>
                  <a:pt x="33718" y="25464"/>
                  <a:pt x="36264" y="25057"/>
                  <a:pt x="38554" y="24522"/>
                </a:cubicBezTo>
                <a:cubicBezTo>
                  <a:pt x="40656" y="24038"/>
                  <a:pt x="43562" y="23596"/>
                  <a:pt x="45331" y="22447"/>
                </a:cubicBezTo>
                <a:close/>
                <a:moveTo>
                  <a:pt x="9130" y="22807"/>
                </a:moveTo>
                <a:cubicBezTo>
                  <a:pt x="9194" y="23193"/>
                  <a:pt x="9173" y="23600"/>
                  <a:pt x="9044" y="23986"/>
                </a:cubicBezTo>
                <a:cubicBezTo>
                  <a:pt x="8980" y="24243"/>
                  <a:pt x="9023" y="24522"/>
                  <a:pt x="9151" y="24758"/>
                </a:cubicBezTo>
                <a:cubicBezTo>
                  <a:pt x="8273" y="25036"/>
                  <a:pt x="7416" y="25379"/>
                  <a:pt x="6601" y="25808"/>
                </a:cubicBezTo>
                <a:lnTo>
                  <a:pt x="6623" y="25786"/>
                </a:lnTo>
                <a:lnTo>
                  <a:pt x="6623" y="25786"/>
                </a:lnTo>
                <a:cubicBezTo>
                  <a:pt x="5873" y="26129"/>
                  <a:pt x="5101" y="26408"/>
                  <a:pt x="4351" y="26708"/>
                </a:cubicBezTo>
                <a:cubicBezTo>
                  <a:pt x="4285" y="26724"/>
                  <a:pt x="3524" y="27145"/>
                  <a:pt x="3475" y="27145"/>
                </a:cubicBezTo>
                <a:cubicBezTo>
                  <a:pt x="3461" y="27145"/>
                  <a:pt x="3511" y="27107"/>
                  <a:pt x="3665" y="27008"/>
                </a:cubicBezTo>
                <a:cubicBezTo>
                  <a:pt x="5358" y="25872"/>
                  <a:pt x="7373" y="25272"/>
                  <a:pt x="8980" y="23965"/>
                </a:cubicBezTo>
                <a:cubicBezTo>
                  <a:pt x="9039" y="23905"/>
                  <a:pt x="8989" y="23791"/>
                  <a:pt x="8896" y="23791"/>
                </a:cubicBezTo>
                <a:cubicBezTo>
                  <a:pt x="8889" y="23791"/>
                  <a:pt x="8881" y="23791"/>
                  <a:pt x="8873" y="23793"/>
                </a:cubicBezTo>
                <a:cubicBezTo>
                  <a:pt x="7994" y="24115"/>
                  <a:pt x="7051" y="24307"/>
                  <a:pt x="6194" y="24672"/>
                </a:cubicBezTo>
                <a:cubicBezTo>
                  <a:pt x="5658" y="24929"/>
                  <a:pt x="5122" y="25186"/>
                  <a:pt x="4587" y="25465"/>
                </a:cubicBezTo>
                <a:cubicBezTo>
                  <a:pt x="4294" y="25604"/>
                  <a:pt x="3511" y="26034"/>
                  <a:pt x="3401" y="26034"/>
                </a:cubicBezTo>
                <a:cubicBezTo>
                  <a:pt x="3342" y="26034"/>
                  <a:pt x="3477" y="25910"/>
                  <a:pt x="3987" y="25550"/>
                </a:cubicBezTo>
                <a:cubicBezTo>
                  <a:pt x="5594" y="24415"/>
                  <a:pt x="7544" y="23986"/>
                  <a:pt x="9130" y="22807"/>
                </a:cubicBezTo>
                <a:close/>
                <a:moveTo>
                  <a:pt x="46505" y="21136"/>
                </a:moveTo>
                <a:lnTo>
                  <a:pt x="46505" y="21136"/>
                </a:lnTo>
                <a:cubicBezTo>
                  <a:pt x="45868" y="21645"/>
                  <a:pt x="45946" y="22660"/>
                  <a:pt x="46115" y="23429"/>
                </a:cubicBezTo>
                <a:lnTo>
                  <a:pt x="46098" y="23429"/>
                </a:lnTo>
                <a:cubicBezTo>
                  <a:pt x="44812" y="23729"/>
                  <a:pt x="43569" y="24136"/>
                  <a:pt x="42348" y="24629"/>
                </a:cubicBezTo>
                <a:cubicBezTo>
                  <a:pt x="41469" y="24886"/>
                  <a:pt x="40590" y="25165"/>
                  <a:pt x="39690" y="25400"/>
                </a:cubicBezTo>
                <a:cubicBezTo>
                  <a:pt x="37244" y="26081"/>
                  <a:pt x="34565" y="27015"/>
                  <a:pt x="32010" y="27197"/>
                </a:cubicBezTo>
                <a:lnTo>
                  <a:pt x="32010" y="27197"/>
                </a:lnTo>
                <a:cubicBezTo>
                  <a:pt x="34287" y="27032"/>
                  <a:pt x="36707" y="25930"/>
                  <a:pt x="38812" y="25143"/>
                </a:cubicBezTo>
                <a:cubicBezTo>
                  <a:pt x="41169" y="24265"/>
                  <a:pt x="43805" y="23707"/>
                  <a:pt x="45905" y="22293"/>
                </a:cubicBezTo>
                <a:cubicBezTo>
                  <a:pt x="45982" y="22236"/>
                  <a:pt x="45956" y="22093"/>
                  <a:pt x="45873" y="22093"/>
                </a:cubicBezTo>
                <a:cubicBezTo>
                  <a:pt x="45863" y="22093"/>
                  <a:pt x="45853" y="22095"/>
                  <a:pt x="45841" y="22100"/>
                </a:cubicBezTo>
                <a:cubicBezTo>
                  <a:pt x="43291" y="23064"/>
                  <a:pt x="40676" y="23836"/>
                  <a:pt x="38019" y="24415"/>
                </a:cubicBezTo>
                <a:cubicBezTo>
                  <a:pt x="35854" y="24929"/>
                  <a:pt x="33497" y="25336"/>
                  <a:pt x="31461" y="26258"/>
                </a:cubicBezTo>
                <a:cubicBezTo>
                  <a:pt x="31332" y="26065"/>
                  <a:pt x="31182" y="25893"/>
                  <a:pt x="31011" y="25722"/>
                </a:cubicBezTo>
                <a:cubicBezTo>
                  <a:pt x="35468" y="24543"/>
                  <a:pt x="39840" y="23000"/>
                  <a:pt x="44276" y="21736"/>
                </a:cubicBezTo>
                <a:cubicBezTo>
                  <a:pt x="45005" y="21543"/>
                  <a:pt x="45755" y="21329"/>
                  <a:pt x="46505" y="21136"/>
                </a:cubicBezTo>
                <a:close/>
                <a:moveTo>
                  <a:pt x="8487" y="24157"/>
                </a:moveTo>
                <a:cubicBezTo>
                  <a:pt x="8273" y="24265"/>
                  <a:pt x="8037" y="24372"/>
                  <a:pt x="7844" y="24522"/>
                </a:cubicBezTo>
                <a:cubicBezTo>
                  <a:pt x="7008" y="25015"/>
                  <a:pt x="6151" y="25465"/>
                  <a:pt x="5315" y="25958"/>
                </a:cubicBezTo>
                <a:cubicBezTo>
                  <a:pt x="4565" y="26408"/>
                  <a:pt x="3751" y="26665"/>
                  <a:pt x="3044" y="27222"/>
                </a:cubicBezTo>
                <a:cubicBezTo>
                  <a:pt x="3087" y="26922"/>
                  <a:pt x="3129" y="26601"/>
                  <a:pt x="3172" y="26279"/>
                </a:cubicBezTo>
                <a:lnTo>
                  <a:pt x="3172" y="26258"/>
                </a:lnTo>
                <a:cubicBezTo>
                  <a:pt x="3965" y="25979"/>
                  <a:pt x="4737" y="25615"/>
                  <a:pt x="5487" y="25229"/>
                </a:cubicBezTo>
                <a:cubicBezTo>
                  <a:pt x="6173" y="24908"/>
                  <a:pt x="6858" y="24650"/>
                  <a:pt x="7587" y="24457"/>
                </a:cubicBezTo>
                <a:cubicBezTo>
                  <a:pt x="7887" y="24350"/>
                  <a:pt x="8187" y="24265"/>
                  <a:pt x="8487" y="24157"/>
                </a:cubicBezTo>
                <a:close/>
                <a:moveTo>
                  <a:pt x="57713" y="26643"/>
                </a:moveTo>
                <a:cubicBezTo>
                  <a:pt x="58078" y="26772"/>
                  <a:pt x="58078" y="26879"/>
                  <a:pt x="57713" y="26965"/>
                </a:cubicBezTo>
                <a:cubicBezTo>
                  <a:pt x="57478" y="27093"/>
                  <a:pt x="57242" y="27179"/>
                  <a:pt x="57006" y="27329"/>
                </a:cubicBezTo>
                <a:lnTo>
                  <a:pt x="57006" y="27308"/>
                </a:lnTo>
                <a:cubicBezTo>
                  <a:pt x="56835" y="27158"/>
                  <a:pt x="56685" y="27008"/>
                  <a:pt x="56535" y="26858"/>
                </a:cubicBezTo>
                <a:cubicBezTo>
                  <a:pt x="56921" y="26815"/>
                  <a:pt x="57328" y="26751"/>
                  <a:pt x="57713" y="26643"/>
                </a:cubicBezTo>
                <a:close/>
                <a:moveTo>
                  <a:pt x="53063" y="26279"/>
                </a:moveTo>
                <a:cubicBezTo>
                  <a:pt x="53234" y="26515"/>
                  <a:pt x="53363" y="26772"/>
                  <a:pt x="53492" y="27029"/>
                </a:cubicBezTo>
                <a:lnTo>
                  <a:pt x="53449" y="27029"/>
                </a:lnTo>
                <a:cubicBezTo>
                  <a:pt x="52699" y="27051"/>
                  <a:pt x="51927" y="27158"/>
                  <a:pt x="51199" y="27329"/>
                </a:cubicBezTo>
                <a:cubicBezTo>
                  <a:pt x="50706" y="27436"/>
                  <a:pt x="50191" y="27501"/>
                  <a:pt x="49698" y="27544"/>
                </a:cubicBezTo>
                <a:cubicBezTo>
                  <a:pt x="49613" y="27554"/>
                  <a:pt x="49527" y="27560"/>
                  <a:pt x="49441" y="27560"/>
                </a:cubicBezTo>
                <a:cubicBezTo>
                  <a:pt x="49355" y="27560"/>
                  <a:pt x="49270" y="27554"/>
                  <a:pt x="49184" y="27544"/>
                </a:cubicBezTo>
                <a:lnTo>
                  <a:pt x="49184" y="27329"/>
                </a:lnTo>
                <a:cubicBezTo>
                  <a:pt x="49420" y="27179"/>
                  <a:pt x="49656" y="27072"/>
                  <a:pt x="49934" y="27008"/>
                </a:cubicBezTo>
                <a:cubicBezTo>
                  <a:pt x="50963" y="26772"/>
                  <a:pt x="52184" y="26922"/>
                  <a:pt x="53063" y="26279"/>
                </a:cubicBezTo>
                <a:close/>
                <a:moveTo>
                  <a:pt x="58093" y="27452"/>
                </a:moveTo>
                <a:cubicBezTo>
                  <a:pt x="58193" y="27452"/>
                  <a:pt x="58266" y="27460"/>
                  <a:pt x="58292" y="27479"/>
                </a:cubicBezTo>
                <a:cubicBezTo>
                  <a:pt x="58164" y="27565"/>
                  <a:pt x="57885" y="27822"/>
                  <a:pt x="57713" y="27972"/>
                </a:cubicBezTo>
                <a:cubicBezTo>
                  <a:pt x="57563" y="27822"/>
                  <a:pt x="57413" y="27672"/>
                  <a:pt x="57242" y="27522"/>
                </a:cubicBezTo>
                <a:cubicBezTo>
                  <a:pt x="57496" y="27492"/>
                  <a:pt x="57863" y="27452"/>
                  <a:pt x="58093" y="27452"/>
                </a:cubicBezTo>
                <a:close/>
                <a:moveTo>
                  <a:pt x="39862" y="25593"/>
                </a:moveTo>
                <a:lnTo>
                  <a:pt x="39862" y="25593"/>
                </a:lnTo>
                <a:cubicBezTo>
                  <a:pt x="39369" y="25786"/>
                  <a:pt x="38854" y="25958"/>
                  <a:pt x="38340" y="26129"/>
                </a:cubicBezTo>
                <a:lnTo>
                  <a:pt x="38319" y="26151"/>
                </a:lnTo>
                <a:cubicBezTo>
                  <a:pt x="36926" y="26601"/>
                  <a:pt x="35511" y="26943"/>
                  <a:pt x="34140" y="27479"/>
                </a:cubicBezTo>
                <a:cubicBezTo>
                  <a:pt x="33368" y="27779"/>
                  <a:pt x="32575" y="27865"/>
                  <a:pt x="31847" y="28229"/>
                </a:cubicBezTo>
                <a:cubicBezTo>
                  <a:pt x="31889" y="27951"/>
                  <a:pt x="31889" y="27672"/>
                  <a:pt x="31868" y="27415"/>
                </a:cubicBezTo>
                <a:cubicBezTo>
                  <a:pt x="34011" y="27372"/>
                  <a:pt x="36304" y="26558"/>
                  <a:pt x="38340" y="26022"/>
                </a:cubicBezTo>
                <a:lnTo>
                  <a:pt x="39862" y="25593"/>
                </a:lnTo>
                <a:close/>
                <a:moveTo>
                  <a:pt x="9012" y="24901"/>
                </a:moveTo>
                <a:cubicBezTo>
                  <a:pt x="9025" y="24901"/>
                  <a:pt x="8910" y="24972"/>
                  <a:pt x="8573" y="25165"/>
                </a:cubicBezTo>
                <a:cubicBezTo>
                  <a:pt x="6730" y="26236"/>
                  <a:pt x="4630" y="27072"/>
                  <a:pt x="2958" y="28422"/>
                </a:cubicBezTo>
                <a:cubicBezTo>
                  <a:pt x="2958" y="28101"/>
                  <a:pt x="2979" y="27801"/>
                  <a:pt x="3022" y="27479"/>
                </a:cubicBezTo>
                <a:lnTo>
                  <a:pt x="3065" y="27479"/>
                </a:lnTo>
                <a:cubicBezTo>
                  <a:pt x="4115" y="27008"/>
                  <a:pt x="5208" y="26622"/>
                  <a:pt x="6280" y="26172"/>
                </a:cubicBezTo>
                <a:cubicBezTo>
                  <a:pt x="6837" y="25936"/>
                  <a:pt x="7394" y="25700"/>
                  <a:pt x="7930" y="25443"/>
                </a:cubicBezTo>
                <a:cubicBezTo>
                  <a:pt x="8099" y="25366"/>
                  <a:pt x="8978" y="24901"/>
                  <a:pt x="9012" y="24901"/>
                </a:cubicBezTo>
                <a:close/>
                <a:moveTo>
                  <a:pt x="9280" y="24993"/>
                </a:moveTo>
                <a:cubicBezTo>
                  <a:pt x="9366" y="25143"/>
                  <a:pt x="9473" y="25293"/>
                  <a:pt x="9623" y="25443"/>
                </a:cubicBezTo>
                <a:cubicBezTo>
                  <a:pt x="9709" y="25529"/>
                  <a:pt x="9773" y="25636"/>
                  <a:pt x="9816" y="25765"/>
                </a:cubicBezTo>
                <a:cubicBezTo>
                  <a:pt x="7544" y="26472"/>
                  <a:pt x="5487" y="27736"/>
                  <a:pt x="3215" y="28444"/>
                </a:cubicBezTo>
                <a:lnTo>
                  <a:pt x="3237" y="28422"/>
                </a:lnTo>
                <a:cubicBezTo>
                  <a:pt x="3687" y="28294"/>
                  <a:pt x="4222" y="27758"/>
                  <a:pt x="4651" y="27522"/>
                </a:cubicBezTo>
                <a:cubicBezTo>
                  <a:pt x="5187" y="27243"/>
                  <a:pt x="5723" y="26986"/>
                  <a:pt x="6237" y="26708"/>
                </a:cubicBezTo>
                <a:cubicBezTo>
                  <a:pt x="7287" y="26172"/>
                  <a:pt x="8273" y="25572"/>
                  <a:pt x="9280" y="24993"/>
                </a:cubicBezTo>
                <a:close/>
                <a:moveTo>
                  <a:pt x="53044" y="27221"/>
                </a:moveTo>
                <a:cubicBezTo>
                  <a:pt x="53338" y="27221"/>
                  <a:pt x="52850" y="27422"/>
                  <a:pt x="52549" y="27565"/>
                </a:cubicBezTo>
                <a:cubicBezTo>
                  <a:pt x="52099" y="27779"/>
                  <a:pt x="51606" y="27951"/>
                  <a:pt x="51134" y="28079"/>
                </a:cubicBezTo>
                <a:cubicBezTo>
                  <a:pt x="50556" y="28251"/>
                  <a:pt x="49977" y="28379"/>
                  <a:pt x="49398" y="28529"/>
                </a:cubicBezTo>
                <a:cubicBezTo>
                  <a:pt x="49270" y="28251"/>
                  <a:pt x="49205" y="27972"/>
                  <a:pt x="49184" y="27694"/>
                </a:cubicBezTo>
                <a:lnTo>
                  <a:pt x="49184" y="27694"/>
                </a:lnTo>
                <a:cubicBezTo>
                  <a:pt x="49379" y="27725"/>
                  <a:pt x="49575" y="27738"/>
                  <a:pt x="49772" y="27738"/>
                </a:cubicBezTo>
                <a:cubicBezTo>
                  <a:pt x="50658" y="27738"/>
                  <a:pt x="51557" y="27466"/>
                  <a:pt x="52399" y="27308"/>
                </a:cubicBezTo>
                <a:cubicBezTo>
                  <a:pt x="52740" y="27246"/>
                  <a:pt x="52941" y="27221"/>
                  <a:pt x="53044" y="27221"/>
                </a:cubicBezTo>
                <a:close/>
                <a:moveTo>
                  <a:pt x="46162" y="23643"/>
                </a:moveTo>
                <a:lnTo>
                  <a:pt x="46141" y="23665"/>
                </a:lnTo>
                <a:lnTo>
                  <a:pt x="46162" y="23665"/>
                </a:lnTo>
                <a:cubicBezTo>
                  <a:pt x="46205" y="23793"/>
                  <a:pt x="46248" y="23900"/>
                  <a:pt x="46269" y="24007"/>
                </a:cubicBezTo>
                <a:cubicBezTo>
                  <a:pt x="46312" y="24115"/>
                  <a:pt x="46377" y="24243"/>
                  <a:pt x="46419" y="24372"/>
                </a:cubicBezTo>
                <a:cubicBezTo>
                  <a:pt x="45841" y="24436"/>
                  <a:pt x="45284" y="24607"/>
                  <a:pt x="44769" y="24865"/>
                </a:cubicBezTo>
                <a:cubicBezTo>
                  <a:pt x="43226" y="25358"/>
                  <a:pt x="41705" y="25936"/>
                  <a:pt x="40119" y="26343"/>
                </a:cubicBezTo>
                <a:cubicBezTo>
                  <a:pt x="38383" y="26772"/>
                  <a:pt x="36518" y="26965"/>
                  <a:pt x="34825" y="27608"/>
                </a:cubicBezTo>
                <a:cubicBezTo>
                  <a:pt x="34140" y="27886"/>
                  <a:pt x="33454" y="28165"/>
                  <a:pt x="32747" y="28379"/>
                </a:cubicBezTo>
                <a:cubicBezTo>
                  <a:pt x="32425" y="28465"/>
                  <a:pt x="32104" y="28508"/>
                  <a:pt x="31804" y="28551"/>
                </a:cubicBezTo>
                <a:lnTo>
                  <a:pt x="31804" y="28465"/>
                </a:lnTo>
                <a:cubicBezTo>
                  <a:pt x="32275" y="28144"/>
                  <a:pt x="32961" y="28015"/>
                  <a:pt x="33518" y="27886"/>
                </a:cubicBezTo>
                <a:cubicBezTo>
                  <a:pt x="36111" y="27201"/>
                  <a:pt x="38619" y="26193"/>
                  <a:pt x="41148" y="25272"/>
                </a:cubicBezTo>
                <a:cubicBezTo>
                  <a:pt x="42841" y="24779"/>
                  <a:pt x="44534" y="24265"/>
                  <a:pt x="46162" y="23643"/>
                </a:cubicBezTo>
                <a:close/>
                <a:moveTo>
                  <a:pt x="58528" y="24565"/>
                </a:moveTo>
                <a:cubicBezTo>
                  <a:pt x="58806" y="25915"/>
                  <a:pt x="58999" y="27286"/>
                  <a:pt x="59064" y="28679"/>
                </a:cubicBezTo>
                <a:cubicBezTo>
                  <a:pt x="58992" y="28693"/>
                  <a:pt x="58934" y="28699"/>
                  <a:pt x="58888" y="28699"/>
                </a:cubicBezTo>
                <a:cubicBezTo>
                  <a:pt x="58562" y="28699"/>
                  <a:pt x="58820" y="28382"/>
                  <a:pt x="58914" y="27951"/>
                </a:cubicBezTo>
                <a:cubicBezTo>
                  <a:pt x="58914" y="27876"/>
                  <a:pt x="58865" y="27818"/>
                  <a:pt x="58810" y="27818"/>
                </a:cubicBezTo>
                <a:cubicBezTo>
                  <a:pt x="58802" y="27818"/>
                  <a:pt x="58793" y="27819"/>
                  <a:pt x="58785" y="27822"/>
                </a:cubicBezTo>
                <a:cubicBezTo>
                  <a:pt x="58713" y="27836"/>
                  <a:pt x="58257" y="28014"/>
                  <a:pt x="58105" y="28014"/>
                </a:cubicBezTo>
                <a:cubicBezTo>
                  <a:pt x="58030" y="28014"/>
                  <a:pt x="58029" y="27971"/>
                  <a:pt x="58185" y="27844"/>
                </a:cubicBezTo>
                <a:cubicBezTo>
                  <a:pt x="58442" y="27694"/>
                  <a:pt x="58635" y="27436"/>
                  <a:pt x="58721" y="27136"/>
                </a:cubicBezTo>
                <a:cubicBezTo>
                  <a:pt x="58721" y="27072"/>
                  <a:pt x="58678" y="27008"/>
                  <a:pt x="58614" y="27008"/>
                </a:cubicBezTo>
                <a:cubicBezTo>
                  <a:pt x="58314" y="27029"/>
                  <a:pt x="58035" y="27072"/>
                  <a:pt x="57735" y="27158"/>
                </a:cubicBezTo>
                <a:lnTo>
                  <a:pt x="57671" y="27179"/>
                </a:lnTo>
                <a:cubicBezTo>
                  <a:pt x="57992" y="27051"/>
                  <a:pt x="58292" y="26836"/>
                  <a:pt x="58528" y="26536"/>
                </a:cubicBezTo>
                <a:cubicBezTo>
                  <a:pt x="58571" y="26472"/>
                  <a:pt x="58506" y="26386"/>
                  <a:pt x="58442" y="26386"/>
                </a:cubicBezTo>
                <a:cubicBezTo>
                  <a:pt x="57971" y="26386"/>
                  <a:pt x="57199" y="26386"/>
                  <a:pt x="56813" y="26665"/>
                </a:cubicBezTo>
                <a:cubicBezTo>
                  <a:pt x="57285" y="26322"/>
                  <a:pt x="57863" y="26215"/>
                  <a:pt x="58335" y="25850"/>
                </a:cubicBezTo>
                <a:cubicBezTo>
                  <a:pt x="58421" y="25786"/>
                  <a:pt x="58335" y="25679"/>
                  <a:pt x="58228" y="25679"/>
                </a:cubicBezTo>
                <a:cubicBezTo>
                  <a:pt x="57885" y="25743"/>
                  <a:pt x="57542" y="25829"/>
                  <a:pt x="57221" y="25936"/>
                </a:cubicBezTo>
                <a:cubicBezTo>
                  <a:pt x="56998" y="25992"/>
                  <a:pt x="56389" y="26200"/>
                  <a:pt x="56250" y="26200"/>
                </a:cubicBezTo>
                <a:cubicBezTo>
                  <a:pt x="56175" y="26200"/>
                  <a:pt x="56238" y="26139"/>
                  <a:pt x="56578" y="25958"/>
                </a:cubicBezTo>
                <a:cubicBezTo>
                  <a:pt x="57285" y="25593"/>
                  <a:pt x="57928" y="25143"/>
                  <a:pt x="58506" y="24607"/>
                </a:cubicBezTo>
                <a:cubicBezTo>
                  <a:pt x="58528" y="24607"/>
                  <a:pt x="58528" y="24586"/>
                  <a:pt x="58528" y="24565"/>
                </a:cubicBezTo>
                <a:close/>
                <a:moveTo>
                  <a:pt x="58288" y="28188"/>
                </a:moveTo>
                <a:cubicBezTo>
                  <a:pt x="58528" y="28188"/>
                  <a:pt x="58604" y="28304"/>
                  <a:pt x="58356" y="28722"/>
                </a:cubicBezTo>
                <a:cubicBezTo>
                  <a:pt x="58271" y="28594"/>
                  <a:pt x="58142" y="28465"/>
                  <a:pt x="58035" y="28315"/>
                </a:cubicBezTo>
                <a:cubicBezTo>
                  <a:pt x="58013" y="28294"/>
                  <a:pt x="57992" y="28251"/>
                  <a:pt x="57949" y="28229"/>
                </a:cubicBezTo>
                <a:cubicBezTo>
                  <a:pt x="58080" y="28205"/>
                  <a:pt x="58196" y="28188"/>
                  <a:pt x="58288" y="28188"/>
                </a:cubicBezTo>
                <a:close/>
                <a:moveTo>
                  <a:pt x="53556" y="27179"/>
                </a:moveTo>
                <a:cubicBezTo>
                  <a:pt x="53577" y="27243"/>
                  <a:pt x="53620" y="27329"/>
                  <a:pt x="53642" y="27393"/>
                </a:cubicBezTo>
                <a:cubicBezTo>
                  <a:pt x="53770" y="27651"/>
                  <a:pt x="53749" y="27972"/>
                  <a:pt x="53599" y="28208"/>
                </a:cubicBezTo>
                <a:lnTo>
                  <a:pt x="53599" y="28229"/>
                </a:lnTo>
                <a:cubicBezTo>
                  <a:pt x="53577" y="28208"/>
                  <a:pt x="53556" y="28186"/>
                  <a:pt x="53513" y="28186"/>
                </a:cubicBezTo>
                <a:cubicBezTo>
                  <a:pt x="52677" y="28315"/>
                  <a:pt x="51841" y="28401"/>
                  <a:pt x="51027" y="28572"/>
                </a:cubicBezTo>
                <a:cubicBezTo>
                  <a:pt x="50556" y="28679"/>
                  <a:pt x="50084" y="28744"/>
                  <a:pt x="49613" y="28765"/>
                </a:cubicBezTo>
                <a:lnTo>
                  <a:pt x="49548" y="28765"/>
                </a:lnTo>
                <a:lnTo>
                  <a:pt x="49484" y="28701"/>
                </a:lnTo>
                <a:cubicBezTo>
                  <a:pt x="49698" y="28636"/>
                  <a:pt x="50020" y="28594"/>
                  <a:pt x="50041" y="28572"/>
                </a:cubicBezTo>
                <a:cubicBezTo>
                  <a:pt x="51263" y="28294"/>
                  <a:pt x="52527" y="27994"/>
                  <a:pt x="53534" y="27201"/>
                </a:cubicBezTo>
                <a:cubicBezTo>
                  <a:pt x="53534" y="27201"/>
                  <a:pt x="53534" y="27179"/>
                  <a:pt x="53556" y="27179"/>
                </a:cubicBezTo>
                <a:close/>
                <a:moveTo>
                  <a:pt x="43719" y="25379"/>
                </a:moveTo>
                <a:lnTo>
                  <a:pt x="43719" y="25379"/>
                </a:lnTo>
                <a:cubicBezTo>
                  <a:pt x="42262" y="26108"/>
                  <a:pt x="40612" y="26386"/>
                  <a:pt x="39047" y="26858"/>
                </a:cubicBezTo>
                <a:cubicBezTo>
                  <a:pt x="37654" y="27265"/>
                  <a:pt x="36261" y="27715"/>
                  <a:pt x="34868" y="28208"/>
                </a:cubicBezTo>
                <a:cubicBezTo>
                  <a:pt x="33797" y="28594"/>
                  <a:pt x="32682" y="28808"/>
                  <a:pt x="31611" y="29194"/>
                </a:cubicBezTo>
                <a:cubicBezTo>
                  <a:pt x="31675" y="29022"/>
                  <a:pt x="31739" y="28851"/>
                  <a:pt x="31761" y="28679"/>
                </a:cubicBezTo>
                <a:cubicBezTo>
                  <a:pt x="31788" y="28680"/>
                  <a:pt x="31815" y="28680"/>
                  <a:pt x="31842" y="28680"/>
                </a:cubicBezTo>
                <a:cubicBezTo>
                  <a:pt x="32669" y="28680"/>
                  <a:pt x="33436" y="28370"/>
                  <a:pt x="34204" y="28079"/>
                </a:cubicBezTo>
                <a:cubicBezTo>
                  <a:pt x="35361" y="27629"/>
                  <a:pt x="36540" y="27286"/>
                  <a:pt x="37761" y="27072"/>
                </a:cubicBezTo>
                <a:cubicBezTo>
                  <a:pt x="39797" y="26622"/>
                  <a:pt x="41748" y="26000"/>
                  <a:pt x="43719" y="25379"/>
                </a:cubicBezTo>
                <a:close/>
                <a:moveTo>
                  <a:pt x="52976" y="28448"/>
                </a:moveTo>
                <a:cubicBezTo>
                  <a:pt x="53128" y="28448"/>
                  <a:pt x="53184" y="28494"/>
                  <a:pt x="52977" y="28636"/>
                </a:cubicBezTo>
                <a:lnTo>
                  <a:pt x="52977" y="28658"/>
                </a:lnTo>
                <a:cubicBezTo>
                  <a:pt x="52613" y="28872"/>
                  <a:pt x="52227" y="29044"/>
                  <a:pt x="51799" y="29108"/>
                </a:cubicBezTo>
                <a:cubicBezTo>
                  <a:pt x="51477" y="29172"/>
                  <a:pt x="51177" y="29194"/>
                  <a:pt x="50856" y="29215"/>
                </a:cubicBezTo>
                <a:cubicBezTo>
                  <a:pt x="50781" y="29228"/>
                  <a:pt x="50705" y="29234"/>
                  <a:pt x="50629" y="29234"/>
                </a:cubicBezTo>
                <a:cubicBezTo>
                  <a:pt x="50315" y="29234"/>
                  <a:pt x="50000" y="29131"/>
                  <a:pt x="49741" y="28958"/>
                </a:cubicBezTo>
                <a:cubicBezTo>
                  <a:pt x="50298" y="28937"/>
                  <a:pt x="50856" y="28851"/>
                  <a:pt x="51413" y="28701"/>
                </a:cubicBezTo>
                <a:cubicBezTo>
                  <a:pt x="51649" y="28658"/>
                  <a:pt x="51906" y="28615"/>
                  <a:pt x="52163" y="28594"/>
                </a:cubicBezTo>
                <a:cubicBezTo>
                  <a:pt x="52176" y="28580"/>
                  <a:pt x="52716" y="28448"/>
                  <a:pt x="52976" y="28448"/>
                </a:cubicBezTo>
                <a:close/>
                <a:moveTo>
                  <a:pt x="46505" y="24543"/>
                </a:moveTo>
                <a:cubicBezTo>
                  <a:pt x="46591" y="24736"/>
                  <a:pt x="46677" y="24950"/>
                  <a:pt x="46762" y="25143"/>
                </a:cubicBezTo>
                <a:cubicBezTo>
                  <a:pt x="45669" y="25186"/>
                  <a:pt x="44662" y="25700"/>
                  <a:pt x="43633" y="26108"/>
                </a:cubicBezTo>
                <a:lnTo>
                  <a:pt x="43633" y="26086"/>
                </a:lnTo>
                <a:cubicBezTo>
                  <a:pt x="42283" y="26622"/>
                  <a:pt x="40826" y="26879"/>
                  <a:pt x="39433" y="27329"/>
                </a:cubicBezTo>
                <a:lnTo>
                  <a:pt x="39004" y="27436"/>
                </a:lnTo>
                <a:cubicBezTo>
                  <a:pt x="37011" y="27929"/>
                  <a:pt x="35083" y="28594"/>
                  <a:pt x="33111" y="29172"/>
                </a:cubicBezTo>
                <a:cubicBezTo>
                  <a:pt x="32597" y="29322"/>
                  <a:pt x="32061" y="29408"/>
                  <a:pt x="31525" y="29429"/>
                </a:cubicBezTo>
                <a:cubicBezTo>
                  <a:pt x="31932" y="29322"/>
                  <a:pt x="32339" y="29194"/>
                  <a:pt x="32725" y="29044"/>
                </a:cubicBezTo>
                <a:cubicBezTo>
                  <a:pt x="33625" y="28808"/>
                  <a:pt x="34504" y="28551"/>
                  <a:pt x="35383" y="28229"/>
                </a:cubicBezTo>
                <a:cubicBezTo>
                  <a:pt x="37397" y="27522"/>
                  <a:pt x="39433" y="26922"/>
                  <a:pt x="41490" y="26386"/>
                </a:cubicBezTo>
                <a:cubicBezTo>
                  <a:pt x="42262" y="26193"/>
                  <a:pt x="43012" y="25936"/>
                  <a:pt x="43719" y="25615"/>
                </a:cubicBezTo>
                <a:cubicBezTo>
                  <a:pt x="44019" y="25443"/>
                  <a:pt x="44341" y="25272"/>
                  <a:pt x="44684" y="25079"/>
                </a:cubicBezTo>
                <a:cubicBezTo>
                  <a:pt x="45284" y="24886"/>
                  <a:pt x="45884" y="24715"/>
                  <a:pt x="46505" y="24543"/>
                </a:cubicBezTo>
                <a:close/>
                <a:moveTo>
                  <a:pt x="58956" y="28915"/>
                </a:moveTo>
                <a:cubicBezTo>
                  <a:pt x="58999" y="28915"/>
                  <a:pt x="58914" y="29237"/>
                  <a:pt x="58828" y="29537"/>
                </a:cubicBezTo>
                <a:cubicBezTo>
                  <a:pt x="58721" y="29344"/>
                  <a:pt x="58614" y="29172"/>
                  <a:pt x="58506" y="29001"/>
                </a:cubicBezTo>
                <a:cubicBezTo>
                  <a:pt x="58656" y="28979"/>
                  <a:pt x="58806" y="28958"/>
                  <a:pt x="58956" y="28915"/>
                </a:cubicBezTo>
                <a:close/>
                <a:moveTo>
                  <a:pt x="9837" y="26000"/>
                </a:moveTo>
                <a:lnTo>
                  <a:pt x="9837" y="26000"/>
                </a:lnTo>
                <a:cubicBezTo>
                  <a:pt x="9773" y="26515"/>
                  <a:pt x="9537" y="26986"/>
                  <a:pt x="9151" y="27329"/>
                </a:cubicBezTo>
                <a:lnTo>
                  <a:pt x="9151" y="27308"/>
                </a:lnTo>
                <a:cubicBezTo>
                  <a:pt x="9139" y="27283"/>
                  <a:pt x="9119" y="27272"/>
                  <a:pt x="9096" y="27272"/>
                </a:cubicBezTo>
                <a:cubicBezTo>
                  <a:pt x="9080" y="27272"/>
                  <a:pt x="9062" y="27277"/>
                  <a:pt x="9044" y="27286"/>
                </a:cubicBezTo>
                <a:cubicBezTo>
                  <a:pt x="8101" y="27672"/>
                  <a:pt x="7266" y="28294"/>
                  <a:pt x="6323" y="28722"/>
                </a:cubicBezTo>
                <a:cubicBezTo>
                  <a:pt x="5615" y="29044"/>
                  <a:pt x="4908" y="29322"/>
                  <a:pt x="4180" y="29579"/>
                </a:cubicBezTo>
                <a:cubicBezTo>
                  <a:pt x="3848" y="29705"/>
                  <a:pt x="3448" y="29892"/>
                  <a:pt x="3351" y="29892"/>
                </a:cubicBezTo>
                <a:cubicBezTo>
                  <a:pt x="3266" y="29892"/>
                  <a:pt x="3411" y="29750"/>
                  <a:pt x="4030" y="29301"/>
                </a:cubicBezTo>
                <a:cubicBezTo>
                  <a:pt x="5851" y="27972"/>
                  <a:pt x="8016" y="27286"/>
                  <a:pt x="9837" y="26000"/>
                </a:cubicBezTo>
                <a:close/>
                <a:moveTo>
                  <a:pt x="9323" y="26129"/>
                </a:moveTo>
                <a:cubicBezTo>
                  <a:pt x="9280" y="26151"/>
                  <a:pt x="9216" y="26193"/>
                  <a:pt x="9151" y="26215"/>
                </a:cubicBezTo>
                <a:cubicBezTo>
                  <a:pt x="8080" y="26879"/>
                  <a:pt x="6880" y="27265"/>
                  <a:pt x="5808" y="27908"/>
                </a:cubicBezTo>
                <a:cubicBezTo>
                  <a:pt x="4780" y="28529"/>
                  <a:pt x="3794" y="29215"/>
                  <a:pt x="2872" y="29965"/>
                </a:cubicBezTo>
                <a:cubicBezTo>
                  <a:pt x="2872" y="29537"/>
                  <a:pt x="2894" y="29129"/>
                  <a:pt x="2915" y="28701"/>
                </a:cubicBezTo>
                <a:cubicBezTo>
                  <a:pt x="4265" y="28379"/>
                  <a:pt x="5444" y="27694"/>
                  <a:pt x="6708" y="27179"/>
                </a:cubicBezTo>
                <a:cubicBezTo>
                  <a:pt x="7116" y="27008"/>
                  <a:pt x="7523" y="26879"/>
                  <a:pt x="7930" y="26686"/>
                </a:cubicBezTo>
                <a:cubicBezTo>
                  <a:pt x="8337" y="26515"/>
                  <a:pt x="8701" y="26365"/>
                  <a:pt x="9087" y="26215"/>
                </a:cubicBezTo>
                <a:lnTo>
                  <a:pt x="9323" y="26129"/>
                </a:lnTo>
                <a:close/>
                <a:moveTo>
                  <a:pt x="59106" y="29422"/>
                </a:moveTo>
                <a:lnTo>
                  <a:pt x="59106" y="29879"/>
                </a:lnTo>
                <a:lnTo>
                  <a:pt x="59106" y="30201"/>
                </a:lnTo>
                <a:cubicBezTo>
                  <a:pt x="59064" y="30072"/>
                  <a:pt x="58999" y="29944"/>
                  <a:pt x="58956" y="29794"/>
                </a:cubicBezTo>
                <a:cubicBezTo>
                  <a:pt x="58995" y="29699"/>
                  <a:pt x="59050" y="29569"/>
                  <a:pt x="59106" y="29422"/>
                </a:cubicBezTo>
                <a:close/>
                <a:moveTo>
                  <a:pt x="37654" y="28015"/>
                </a:moveTo>
                <a:lnTo>
                  <a:pt x="37654" y="28015"/>
                </a:lnTo>
                <a:cubicBezTo>
                  <a:pt x="36626" y="28444"/>
                  <a:pt x="35618" y="28894"/>
                  <a:pt x="34568" y="29279"/>
                </a:cubicBezTo>
                <a:cubicBezTo>
                  <a:pt x="33475" y="29687"/>
                  <a:pt x="32297" y="29815"/>
                  <a:pt x="31247" y="30265"/>
                </a:cubicBezTo>
                <a:cubicBezTo>
                  <a:pt x="31311" y="30051"/>
                  <a:pt x="31397" y="29858"/>
                  <a:pt x="31482" y="29644"/>
                </a:cubicBezTo>
                <a:cubicBezTo>
                  <a:pt x="32511" y="29622"/>
                  <a:pt x="33475" y="29322"/>
                  <a:pt x="34440" y="28979"/>
                </a:cubicBezTo>
                <a:cubicBezTo>
                  <a:pt x="35511" y="28615"/>
                  <a:pt x="36583" y="28294"/>
                  <a:pt x="37654" y="28015"/>
                </a:cubicBezTo>
                <a:close/>
                <a:moveTo>
                  <a:pt x="46870" y="25358"/>
                </a:moveTo>
                <a:cubicBezTo>
                  <a:pt x="46955" y="25529"/>
                  <a:pt x="47041" y="25722"/>
                  <a:pt x="47127" y="25915"/>
                </a:cubicBezTo>
                <a:cubicBezTo>
                  <a:pt x="43226" y="27286"/>
                  <a:pt x="39197" y="28508"/>
                  <a:pt x="35233" y="29515"/>
                </a:cubicBezTo>
                <a:lnTo>
                  <a:pt x="35211" y="29515"/>
                </a:lnTo>
                <a:cubicBezTo>
                  <a:pt x="34375" y="29729"/>
                  <a:pt x="33540" y="29965"/>
                  <a:pt x="32704" y="30222"/>
                </a:cubicBezTo>
                <a:cubicBezTo>
                  <a:pt x="32189" y="30372"/>
                  <a:pt x="31654" y="30480"/>
                  <a:pt x="31118" y="30522"/>
                </a:cubicBezTo>
                <a:lnTo>
                  <a:pt x="31139" y="30458"/>
                </a:lnTo>
                <a:cubicBezTo>
                  <a:pt x="31461" y="30330"/>
                  <a:pt x="31782" y="30222"/>
                  <a:pt x="32104" y="30158"/>
                </a:cubicBezTo>
                <a:cubicBezTo>
                  <a:pt x="33904" y="29687"/>
                  <a:pt x="35661" y="29087"/>
                  <a:pt x="37376" y="28379"/>
                </a:cubicBezTo>
                <a:cubicBezTo>
                  <a:pt x="38340" y="27972"/>
                  <a:pt x="39304" y="27629"/>
                  <a:pt x="40290" y="27308"/>
                </a:cubicBezTo>
                <a:cubicBezTo>
                  <a:pt x="42498" y="26729"/>
                  <a:pt x="44684" y="26108"/>
                  <a:pt x="46870" y="25358"/>
                </a:cubicBezTo>
                <a:close/>
                <a:moveTo>
                  <a:pt x="8487" y="27865"/>
                </a:moveTo>
                <a:cubicBezTo>
                  <a:pt x="8316" y="28036"/>
                  <a:pt x="8209" y="28251"/>
                  <a:pt x="8144" y="28486"/>
                </a:cubicBezTo>
                <a:cubicBezTo>
                  <a:pt x="8101" y="28636"/>
                  <a:pt x="8080" y="28808"/>
                  <a:pt x="8037" y="28958"/>
                </a:cubicBezTo>
                <a:cubicBezTo>
                  <a:pt x="7223" y="29322"/>
                  <a:pt x="6387" y="29601"/>
                  <a:pt x="5573" y="30008"/>
                </a:cubicBezTo>
                <a:cubicBezTo>
                  <a:pt x="5251" y="30179"/>
                  <a:pt x="4908" y="30351"/>
                  <a:pt x="4544" y="30501"/>
                </a:cubicBezTo>
                <a:cubicBezTo>
                  <a:pt x="4563" y="30501"/>
                  <a:pt x="3450" y="30934"/>
                  <a:pt x="3259" y="30934"/>
                </a:cubicBezTo>
                <a:cubicBezTo>
                  <a:pt x="3233" y="30934"/>
                  <a:pt x="3224" y="30926"/>
                  <a:pt x="3237" y="30908"/>
                </a:cubicBezTo>
                <a:cubicBezTo>
                  <a:pt x="3944" y="30137"/>
                  <a:pt x="5273" y="29729"/>
                  <a:pt x="6173" y="29258"/>
                </a:cubicBezTo>
                <a:cubicBezTo>
                  <a:pt x="6987" y="28829"/>
                  <a:pt x="7737" y="28358"/>
                  <a:pt x="8487" y="27865"/>
                </a:cubicBezTo>
                <a:close/>
                <a:moveTo>
                  <a:pt x="8616" y="27544"/>
                </a:moveTo>
                <a:lnTo>
                  <a:pt x="8616" y="27544"/>
                </a:lnTo>
                <a:cubicBezTo>
                  <a:pt x="7501" y="28272"/>
                  <a:pt x="6365" y="28937"/>
                  <a:pt x="5187" y="29537"/>
                </a:cubicBezTo>
                <a:lnTo>
                  <a:pt x="5187" y="29515"/>
                </a:lnTo>
                <a:cubicBezTo>
                  <a:pt x="4351" y="29922"/>
                  <a:pt x="3537" y="30330"/>
                  <a:pt x="2894" y="31015"/>
                </a:cubicBezTo>
                <a:cubicBezTo>
                  <a:pt x="2894" y="30715"/>
                  <a:pt x="2872" y="30437"/>
                  <a:pt x="2872" y="30137"/>
                </a:cubicBezTo>
                <a:lnTo>
                  <a:pt x="2872" y="30137"/>
                </a:lnTo>
                <a:cubicBezTo>
                  <a:pt x="2883" y="30147"/>
                  <a:pt x="2894" y="30153"/>
                  <a:pt x="2904" y="30153"/>
                </a:cubicBezTo>
                <a:cubicBezTo>
                  <a:pt x="2915" y="30153"/>
                  <a:pt x="2926" y="30147"/>
                  <a:pt x="2937" y="30137"/>
                </a:cubicBezTo>
                <a:cubicBezTo>
                  <a:pt x="5037" y="29644"/>
                  <a:pt x="6837" y="28679"/>
                  <a:pt x="8616" y="27544"/>
                </a:cubicBezTo>
                <a:close/>
                <a:moveTo>
                  <a:pt x="47191" y="26108"/>
                </a:moveTo>
                <a:cubicBezTo>
                  <a:pt x="47255" y="26215"/>
                  <a:pt x="47277" y="26343"/>
                  <a:pt x="47320" y="26493"/>
                </a:cubicBezTo>
                <a:cubicBezTo>
                  <a:pt x="47309" y="26483"/>
                  <a:pt x="47298" y="26477"/>
                  <a:pt x="47290" y="26477"/>
                </a:cubicBezTo>
                <a:cubicBezTo>
                  <a:pt x="47282" y="26477"/>
                  <a:pt x="47277" y="26483"/>
                  <a:pt x="47277" y="26493"/>
                </a:cubicBezTo>
                <a:cubicBezTo>
                  <a:pt x="44384" y="27415"/>
                  <a:pt x="41383" y="28122"/>
                  <a:pt x="38447" y="28894"/>
                </a:cubicBezTo>
                <a:cubicBezTo>
                  <a:pt x="35876" y="29579"/>
                  <a:pt x="33261" y="30158"/>
                  <a:pt x="30839" y="31315"/>
                </a:cubicBezTo>
                <a:cubicBezTo>
                  <a:pt x="30904" y="31122"/>
                  <a:pt x="30968" y="30951"/>
                  <a:pt x="31032" y="30758"/>
                </a:cubicBezTo>
                <a:lnTo>
                  <a:pt x="31054" y="30758"/>
                </a:lnTo>
                <a:cubicBezTo>
                  <a:pt x="32061" y="30608"/>
                  <a:pt x="33068" y="30372"/>
                  <a:pt x="34054" y="30029"/>
                </a:cubicBezTo>
                <a:cubicBezTo>
                  <a:pt x="35426" y="29622"/>
                  <a:pt x="36819" y="29322"/>
                  <a:pt x="38190" y="28915"/>
                </a:cubicBezTo>
                <a:cubicBezTo>
                  <a:pt x="41190" y="28036"/>
                  <a:pt x="44255" y="27136"/>
                  <a:pt x="47191" y="26108"/>
                </a:cubicBezTo>
                <a:close/>
                <a:moveTo>
                  <a:pt x="48112" y="31037"/>
                </a:moveTo>
                <a:cubicBezTo>
                  <a:pt x="47598" y="31165"/>
                  <a:pt x="47105" y="31315"/>
                  <a:pt x="46612" y="31465"/>
                </a:cubicBezTo>
                <a:cubicBezTo>
                  <a:pt x="47105" y="31294"/>
                  <a:pt x="47598" y="31165"/>
                  <a:pt x="48112" y="31037"/>
                </a:cubicBezTo>
                <a:close/>
                <a:moveTo>
                  <a:pt x="7908" y="30522"/>
                </a:moveTo>
                <a:cubicBezTo>
                  <a:pt x="7887" y="30946"/>
                  <a:pt x="7824" y="31349"/>
                  <a:pt x="7719" y="31772"/>
                </a:cubicBezTo>
                <a:lnTo>
                  <a:pt x="7719" y="31772"/>
                </a:lnTo>
                <a:cubicBezTo>
                  <a:pt x="7586" y="31821"/>
                  <a:pt x="7509" y="31847"/>
                  <a:pt x="7475" y="31847"/>
                </a:cubicBezTo>
                <a:cubicBezTo>
                  <a:pt x="7409" y="31847"/>
                  <a:pt x="7499" y="31751"/>
                  <a:pt x="7651" y="31530"/>
                </a:cubicBezTo>
                <a:cubicBezTo>
                  <a:pt x="7694" y="31465"/>
                  <a:pt x="7630" y="31401"/>
                  <a:pt x="7566" y="31380"/>
                </a:cubicBezTo>
                <a:cubicBezTo>
                  <a:pt x="7548" y="31378"/>
                  <a:pt x="7529" y="31377"/>
                  <a:pt x="7510" y="31377"/>
                </a:cubicBezTo>
                <a:cubicBezTo>
                  <a:pt x="7211" y="31377"/>
                  <a:pt x="6688" y="31567"/>
                  <a:pt x="6546" y="31567"/>
                </a:cubicBezTo>
                <a:cubicBezTo>
                  <a:pt x="6469" y="31567"/>
                  <a:pt x="6505" y="31511"/>
                  <a:pt x="6751" y="31337"/>
                </a:cubicBezTo>
                <a:cubicBezTo>
                  <a:pt x="7158" y="31080"/>
                  <a:pt x="7544" y="30801"/>
                  <a:pt x="7908" y="30522"/>
                </a:cubicBezTo>
                <a:close/>
                <a:moveTo>
                  <a:pt x="44576" y="31144"/>
                </a:moveTo>
                <a:lnTo>
                  <a:pt x="44576" y="31144"/>
                </a:lnTo>
                <a:cubicBezTo>
                  <a:pt x="43333" y="31551"/>
                  <a:pt x="42069" y="31894"/>
                  <a:pt x="40805" y="32215"/>
                </a:cubicBezTo>
                <a:lnTo>
                  <a:pt x="40805" y="32194"/>
                </a:lnTo>
                <a:cubicBezTo>
                  <a:pt x="41790" y="31937"/>
                  <a:pt x="42798" y="31658"/>
                  <a:pt x="43783" y="31380"/>
                </a:cubicBezTo>
                <a:lnTo>
                  <a:pt x="44576" y="31144"/>
                </a:lnTo>
                <a:close/>
                <a:moveTo>
                  <a:pt x="8016" y="29215"/>
                </a:moveTo>
                <a:lnTo>
                  <a:pt x="8016" y="29215"/>
                </a:lnTo>
                <a:cubicBezTo>
                  <a:pt x="6237" y="30051"/>
                  <a:pt x="4630" y="31208"/>
                  <a:pt x="2958" y="32258"/>
                </a:cubicBezTo>
                <a:cubicBezTo>
                  <a:pt x="2937" y="31915"/>
                  <a:pt x="2915" y="31572"/>
                  <a:pt x="2894" y="31230"/>
                </a:cubicBezTo>
                <a:lnTo>
                  <a:pt x="2937" y="31230"/>
                </a:lnTo>
                <a:cubicBezTo>
                  <a:pt x="3665" y="31080"/>
                  <a:pt x="4351" y="30844"/>
                  <a:pt x="5015" y="30501"/>
                </a:cubicBezTo>
                <a:cubicBezTo>
                  <a:pt x="6001" y="30051"/>
                  <a:pt x="7030" y="29665"/>
                  <a:pt x="8016" y="29215"/>
                </a:cubicBezTo>
                <a:close/>
                <a:moveTo>
                  <a:pt x="6881" y="31738"/>
                </a:moveTo>
                <a:cubicBezTo>
                  <a:pt x="7075" y="31738"/>
                  <a:pt x="7192" y="31782"/>
                  <a:pt x="7051" y="31937"/>
                </a:cubicBezTo>
                <a:cubicBezTo>
                  <a:pt x="6957" y="32012"/>
                  <a:pt x="7012" y="32137"/>
                  <a:pt x="7099" y="32137"/>
                </a:cubicBezTo>
                <a:cubicBezTo>
                  <a:pt x="7111" y="32137"/>
                  <a:pt x="7124" y="32135"/>
                  <a:pt x="7137" y="32130"/>
                </a:cubicBezTo>
                <a:lnTo>
                  <a:pt x="7137" y="32108"/>
                </a:lnTo>
                <a:cubicBezTo>
                  <a:pt x="7308" y="32108"/>
                  <a:pt x="7458" y="32065"/>
                  <a:pt x="7630" y="32023"/>
                </a:cubicBezTo>
                <a:lnTo>
                  <a:pt x="7630" y="32023"/>
                </a:lnTo>
                <a:cubicBezTo>
                  <a:pt x="7542" y="32186"/>
                  <a:pt x="7431" y="32283"/>
                  <a:pt x="7290" y="32283"/>
                </a:cubicBezTo>
                <a:cubicBezTo>
                  <a:pt x="7191" y="32283"/>
                  <a:pt x="7077" y="32236"/>
                  <a:pt x="6944" y="32130"/>
                </a:cubicBezTo>
                <a:cubicBezTo>
                  <a:pt x="6816" y="32023"/>
                  <a:pt x="6687" y="31894"/>
                  <a:pt x="6537" y="31765"/>
                </a:cubicBezTo>
                <a:cubicBezTo>
                  <a:pt x="6655" y="31751"/>
                  <a:pt x="6779" y="31738"/>
                  <a:pt x="6881" y="31738"/>
                </a:cubicBezTo>
                <a:close/>
                <a:moveTo>
                  <a:pt x="7994" y="29387"/>
                </a:moveTo>
                <a:lnTo>
                  <a:pt x="7994" y="29387"/>
                </a:lnTo>
                <a:cubicBezTo>
                  <a:pt x="7973" y="29665"/>
                  <a:pt x="7951" y="29922"/>
                  <a:pt x="7930" y="30179"/>
                </a:cubicBezTo>
                <a:lnTo>
                  <a:pt x="7951" y="30179"/>
                </a:lnTo>
                <a:cubicBezTo>
                  <a:pt x="7137" y="30437"/>
                  <a:pt x="6344" y="30758"/>
                  <a:pt x="5615" y="31165"/>
                </a:cubicBezTo>
                <a:cubicBezTo>
                  <a:pt x="5208" y="31358"/>
                  <a:pt x="4822" y="31572"/>
                  <a:pt x="4437" y="31765"/>
                </a:cubicBezTo>
                <a:cubicBezTo>
                  <a:pt x="4437" y="31765"/>
                  <a:pt x="4437" y="31765"/>
                  <a:pt x="4437" y="31765"/>
                </a:cubicBezTo>
                <a:lnTo>
                  <a:pt x="4437" y="31765"/>
                </a:lnTo>
                <a:cubicBezTo>
                  <a:pt x="4423" y="31765"/>
                  <a:pt x="3349" y="32341"/>
                  <a:pt x="3272" y="32341"/>
                </a:cubicBezTo>
                <a:cubicBezTo>
                  <a:pt x="3247" y="32341"/>
                  <a:pt x="3331" y="32277"/>
                  <a:pt x="3601" y="32108"/>
                </a:cubicBezTo>
                <a:cubicBezTo>
                  <a:pt x="5015" y="31208"/>
                  <a:pt x="6644" y="30394"/>
                  <a:pt x="7994" y="29387"/>
                </a:cubicBezTo>
                <a:close/>
                <a:moveTo>
                  <a:pt x="43762" y="27629"/>
                </a:moveTo>
                <a:cubicBezTo>
                  <a:pt x="41790" y="28272"/>
                  <a:pt x="39797" y="28894"/>
                  <a:pt x="37826" y="29537"/>
                </a:cubicBezTo>
                <a:cubicBezTo>
                  <a:pt x="35340" y="30351"/>
                  <a:pt x="32897" y="31187"/>
                  <a:pt x="30582" y="32430"/>
                </a:cubicBezTo>
                <a:cubicBezTo>
                  <a:pt x="30625" y="32151"/>
                  <a:pt x="30689" y="31851"/>
                  <a:pt x="30754" y="31572"/>
                </a:cubicBezTo>
                <a:lnTo>
                  <a:pt x="30775" y="31551"/>
                </a:lnTo>
                <a:cubicBezTo>
                  <a:pt x="33368" y="30308"/>
                  <a:pt x="36197" y="29708"/>
                  <a:pt x="38962" y="28979"/>
                </a:cubicBezTo>
                <a:cubicBezTo>
                  <a:pt x="40333" y="28615"/>
                  <a:pt x="41683" y="28144"/>
                  <a:pt x="43076" y="27801"/>
                </a:cubicBezTo>
                <a:cubicBezTo>
                  <a:pt x="43312" y="27736"/>
                  <a:pt x="43526" y="27694"/>
                  <a:pt x="43762" y="27629"/>
                </a:cubicBezTo>
                <a:close/>
                <a:moveTo>
                  <a:pt x="47362" y="26643"/>
                </a:moveTo>
                <a:cubicBezTo>
                  <a:pt x="47405" y="26879"/>
                  <a:pt x="47427" y="27115"/>
                  <a:pt x="47427" y="27372"/>
                </a:cubicBezTo>
                <a:cubicBezTo>
                  <a:pt x="47420" y="27365"/>
                  <a:pt x="47412" y="27363"/>
                  <a:pt x="47405" y="27363"/>
                </a:cubicBezTo>
                <a:cubicBezTo>
                  <a:pt x="47391" y="27363"/>
                  <a:pt x="47377" y="27372"/>
                  <a:pt x="47362" y="27372"/>
                </a:cubicBezTo>
                <a:cubicBezTo>
                  <a:pt x="46119" y="27779"/>
                  <a:pt x="44919" y="28272"/>
                  <a:pt x="43698" y="28701"/>
                </a:cubicBezTo>
                <a:cubicBezTo>
                  <a:pt x="42283" y="29215"/>
                  <a:pt x="40783" y="29494"/>
                  <a:pt x="39326" y="29879"/>
                </a:cubicBezTo>
                <a:cubicBezTo>
                  <a:pt x="36540" y="30630"/>
                  <a:pt x="33861" y="31765"/>
                  <a:pt x="31075" y="32451"/>
                </a:cubicBezTo>
                <a:cubicBezTo>
                  <a:pt x="30837" y="32513"/>
                  <a:pt x="30714" y="32538"/>
                  <a:pt x="30670" y="32538"/>
                </a:cubicBezTo>
                <a:cubicBezTo>
                  <a:pt x="30515" y="32538"/>
                  <a:pt x="31320" y="32234"/>
                  <a:pt x="31504" y="32151"/>
                </a:cubicBezTo>
                <a:cubicBezTo>
                  <a:pt x="32361" y="31723"/>
                  <a:pt x="33240" y="31337"/>
                  <a:pt x="34140" y="30994"/>
                </a:cubicBezTo>
                <a:cubicBezTo>
                  <a:pt x="35533" y="30458"/>
                  <a:pt x="36947" y="30029"/>
                  <a:pt x="38362" y="29558"/>
                </a:cubicBezTo>
                <a:cubicBezTo>
                  <a:pt x="41040" y="28679"/>
                  <a:pt x="43741" y="27822"/>
                  <a:pt x="46441" y="26943"/>
                </a:cubicBezTo>
                <a:cubicBezTo>
                  <a:pt x="46484" y="26947"/>
                  <a:pt x="46524" y="26949"/>
                  <a:pt x="46560" y="26949"/>
                </a:cubicBezTo>
                <a:cubicBezTo>
                  <a:pt x="46744" y="26949"/>
                  <a:pt x="46848" y="26904"/>
                  <a:pt x="46848" y="26815"/>
                </a:cubicBezTo>
                <a:lnTo>
                  <a:pt x="47320" y="26665"/>
                </a:lnTo>
                <a:cubicBezTo>
                  <a:pt x="47320" y="26643"/>
                  <a:pt x="47341" y="26643"/>
                  <a:pt x="47362" y="26643"/>
                </a:cubicBezTo>
                <a:close/>
                <a:moveTo>
                  <a:pt x="47448" y="27544"/>
                </a:moveTo>
                <a:cubicBezTo>
                  <a:pt x="47470" y="27886"/>
                  <a:pt x="47448" y="28251"/>
                  <a:pt x="47470" y="28615"/>
                </a:cubicBezTo>
                <a:cubicBezTo>
                  <a:pt x="47362" y="28636"/>
                  <a:pt x="47277" y="28679"/>
                  <a:pt x="47170" y="28722"/>
                </a:cubicBezTo>
                <a:lnTo>
                  <a:pt x="47170" y="28701"/>
                </a:lnTo>
                <a:cubicBezTo>
                  <a:pt x="47084" y="28744"/>
                  <a:pt x="47084" y="28872"/>
                  <a:pt x="47170" y="28894"/>
                </a:cubicBezTo>
                <a:cubicBezTo>
                  <a:pt x="46870" y="29001"/>
                  <a:pt x="46462" y="29129"/>
                  <a:pt x="46377" y="29151"/>
                </a:cubicBezTo>
                <a:cubicBezTo>
                  <a:pt x="45777" y="29279"/>
                  <a:pt x="45219" y="29408"/>
                  <a:pt x="44641" y="29558"/>
                </a:cubicBezTo>
                <a:cubicBezTo>
                  <a:pt x="43033" y="29987"/>
                  <a:pt x="41426" y="30415"/>
                  <a:pt x="39819" y="30865"/>
                </a:cubicBezTo>
                <a:cubicBezTo>
                  <a:pt x="37837" y="31414"/>
                  <a:pt x="35693" y="31898"/>
                  <a:pt x="33671" y="32579"/>
                </a:cubicBezTo>
                <a:lnTo>
                  <a:pt x="33671" y="32579"/>
                </a:lnTo>
                <a:cubicBezTo>
                  <a:pt x="33829" y="32523"/>
                  <a:pt x="33985" y="32466"/>
                  <a:pt x="34140" y="32408"/>
                </a:cubicBezTo>
                <a:cubicBezTo>
                  <a:pt x="35683" y="31830"/>
                  <a:pt x="37204" y="31251"/>
                  <a:pt x="38769" y="30715"/>
                </a:cubicBezTo>
                <a:cubicBezTo>
                  <a:pt x="40247" y="30222"/>
                  <a:pt x="41769" y="29837"/>
                  <a:pt x="43248" y="29322"/>
                </a:cubicBezTo>
                <a:cubicBezTo>
                  <a:pt x="44684" y="28851"/>
                  <a:pt x="46012" y="28101"/>
                  <a:pt x="47427" y="27565"/>
                </a:cubicBezTo>
                <a:cubicBezTo>
                  <a:pt x="47427" y="27565"/>
                  <a:pt x="47448" y="27565"/>
                  <a:pt x="47448" y="27544"/>
                </a:cubicBezTo>
                <a:close/>
                <a:moveTo>
                  <a:pt x="48527" y="31648"/>
                </a:moveTo>
                <a:cubicBezTo>
                  <a:pt x="48544" y="31648"/>
                  <a:pt x="48455" y="31691"/>
                  <a:pt x="48177" y="31808"/>
                </a:cubicBezTo>
                <a:cubicBezTo>
                  <a:pt x="47341" y="32151"/>
                  <a:pt x="46484" y="32408"/>
                  <a:pt x="45605" y="32601"/>
                </a:cubicBezTo>
                <a:lnTo>
                  <a:pt x="45605" y="32580"/>
                </a:lnTo>
                <a:lnTo>
                  <a:pt x="46334" y="32344"/>
                </a:lnTo>
                <a:cubicBezTo>
                  <a:pt x="46784" y="32194"/>
                  <a:pt x="47234" y="32065"/>
                  <a:pt x="47684" y="31937"/>
                </a:cubicBezTo>
                <a:cubicBezTo>
                  <a:pt x="47791" y="31906"/>
                  <a:pt x="48483" y="31648"/>
                  <a:pt x="48527" y="31648"/>
                </a:cubicBezTo>
                <a:close/>
                <a:moveTo>
                  <a:pt x="7686" y="30435"/>
                </a:moveTo>
                <a:cubicBezTo>
                  <a:pt x="7743" y="30435"/>
                  <a:pt x="7641" y="30523"/>
                  <a:pt x="7373" y="30694"/>
                </a:cubicBezTo>
                <a:cubicBezTo>
                  <a:pt x="6987" y="30994"/>
                  <a:pt x="6580" y="31230"/>
                  <a:pt x="6173" y="31530"/>
                </a:cubicBezTo>
                <a:cubicBezTo>
                  <a:pt x="6076" y="31481"/>
                  <a:pt x="5975" y="31459"/>
                  <a:pt x="5876" y="31459"/>
                </a:cubicBezTo>
                <a:cubicBezTo>
                  <a:pt x="5755" y="31459"/>
                  <a:pt x="5636" y="31492"/>
                  <a:pt x="5530" y="31551"/>
                </a:cubicBezTo>
                <a:cubicBezTo>
                  <a:pt x="5187" y="31765"/>
                  <a:pt x="4951" y="32087"/>
                  <a:pt x="4822" y="32451"/>
                </a:cubicBezTo>
                <a:cubicBezTo>
                  <a:pt x="4201" y="32580"/>
                  <a:pt x="3622" y="32794"/>
                  <a:pt x="3044" y="33073"/>
                </a:cubicBezTo>
                <a:cubicBezTo>
                  <a:pt x="3022" y="32901"/>
                  <a:pt x="3001" y="32708"/>
                  <a:pt x="2979" y="32515"/>
                </a:cubicBezTo>
                <a:cubicBezTo>
                  <a:pt x="4072" y="32151"/>
                  <a:pt x="5101" y="31701"/>
                  <a:pt x="6108" y="31122"/>
                </a:cubicBezTo>
                <a:cubicBezTo>
                  <a:pt x="6494" y="30930"/>
                  <a:pt x="6880" y="30758"/>
                  <a:pt x="7287" y="30587"/>
                </a:cubicBezTo>
                <a:cubicBezTo>
                  <a:pt x="7508" y="30485"/>
                  <a:pt x="7642" y="30435"/>
                  <a:pt x="7686" y="30435"/>
                </a:cubicBezTo>
                <a:close/>
                <a:moveTo>
                  <a:pt x="43441" y="29022"/>
                </a:moveTo>
                <a:lnTo>
                  <a:pt x="43441" y="29022"/>
                </a:lnTo>
                <a:cubicBezTo>
                  <a:pt x="43205" y="29108"/>
                  <a:pt x="42991" y="29194"/>
                  <a:pt x="42755" y="29279"/>
                </a:cubicBezTo>
                <a:cubicBezTo>
                  <a:pt x="41276" y="29772"/>
                  <a:pt x="39755" y="30158"/>
                  <a:pt x="38254" y="30672"/>
                </a:cubicBezTo>
                <a:cubicBezTo>
                  <a:pt x="36861" y="31144"/>
                  <a:pt x="35490" y="31701"/>
                  <a:pt x="34097" y="32215"/>
                </a:cubicBezTo>
                <a:cubicBezTo>
                  <a:pt x="32918" y="32644"/>
                  <a:pt x="31718" y="33008"/>
                  <a:pt x="30625" y="33630"/>
                </a:cubicBezTo>
                <a:cubicBezTo>
                  <a:pt x="30582" y="33351"/>
                  <a:pt x="30561" y="33073"/>
                  <a:pt x="30561" y="32794"/>
                </a:cubicBezTo>
                <a:lnTo>
                  <a:pt x="30582" y="32773"/>
                </a:lnTo>
                <a:cubicBezTo>
                  <a:pt x="33411" y="32215"/>
                  <a:pt x="36111" y="30994"/>
                  <a:pt x="38897" y="30222"/>
                </a:cubicBezTo>
                <a:cubicBezTo>
                  <a:pt x="40355" y="29815"/>
                  <a:pt x="41855" y="29515"/>
                  <a:pt x="43291" y="29065"/>
                </a:cubicBezTo>
                <a:lnTo>
                  <a:pt x="43441" y="29022"/>
                </a:lnTo>
                <a:close/>
                <a:moveTo>
                  <a:pt x="32955" y="32830"/>
                </a:moveTo>
                <a:cubicBezTo>
                  <a:pt x="32385" y="33040"/>
                  <a:pt x="31827" y="33269"/>
                  <a:pt x="31289" y="33523"/>
                </a:cubicBezTo>
                <a:lnTo>
                  <a:pt x="30646" y="33823"/>
                </a:lnTo>
                <a:lnTo>
                  <a:pt x="31525" y="33394"/>
                </a:lnTo>
                <a:cubicBezTo>
                  <a:pt x="31984" y="33182"/>
                  <a:pt x="32469" y="33003"/>
                  <a:pt x="32955" y="32830"/>
                </a:cubicBezTo>
                <a:close/>
                <a:moveTo>
                  <a:pt x="4672" y="33073"/>
                </a:moveTo>
                <a:cubicBezTo>
                  <a:pt x="4653" y="33209"/>
                  <a:pt x="4651" y="33328"/>
                  <a:pt x="4635" y="33461"/>
                </a:cubicBezTo>
                <a:lnTo>
                  <a:pt x="4635" y="33461"/>
                </a:lnTo>
                <a:cubicBezTo>
                  <a:pt x="4492" y="33483"/>
                  <a:pt x="4368" y="33525"/>
                  <a:pt x="4244" y="33587"/>
                </a:cubicBezTo>
                <a:cubicBezTo>
                  <a:pt x="4051" y="33694"/>
                  <a:pt x="3858" y="33780"/>
                  <a:pt x="3665" y="33908"/>
                </a:cubicBezTo>
                <a:cubicBezTo>
                  <a:pt x="3494" y="33999"/>
                  <a:pt x="3408" y="34048"/>
                  <a:pt x="3407" y="34048"/>
                </a:cubicBezTo>
                <a:cubicBezTo>
                  <a:pt x="3406" y="34048"/>
                  <a:pt x="3470" y="34010"/>
                  <a:pt x="3601" y="33930"/>
                </a:cubicBezTo>
                <a:cubicBezTo>
                  <a:pt x="3922" y="33630"/>
                  <a:pt x="4287" y="33330"/>
                  <a:pt x="4672" y="33073"/>
                </a:cubicBezTo>
                <a:close/>
                <a:moveTo>
                  <a:pt x="4758" y="32687"/>
                </a:moveTo>
                <a:lnTo>
                  <a:pt x="4758" y="32687"/>
                </a:lnTo>
                <a:cubicBezTo>
                  <a:pt x="4737" y="32730"/>
                  <a:pt x="4737" y="32773"/>
                  <a:pt x="4715" y="32815"/>
                </a:cubicBezTo>
                <a:cubicBezTo>
                  <a:pt x="4608" y="32923"/>
                  <a:pt x="4480" y="33030"/>
                  <a:pt x="4351" y="33115"/>
                </a:cubicBezTo>
                <a:cubicBezTo>
                  <a:pt x="3922" y="33394"/>
                  <a:pt x="3537" y="33737"/>
                  <a:pt x="3194" y="34101"/>
                </a:cubicBezTo>
                <a:cubicBezTo>
                  <a:pt x="3151" y="33844"/>
                  <a:pt x="3108" y="33566"/>
                  <a:pt x="3087" y="33308"/>
                </a:cubicBezTo>
                <a:cubicBezTo>
                  <a:pt x="3472" y="33073"/>
                  <a:pt x="3880" y="32901"/>
                  <a:pt x="4330" y="32794"/>
                </a:cubicBezTo>
                <a:lnTo>
                  <a:pt x="4758" y="32687"/>
                </a:lnTo>
                <a:close/>
                <a:moveTo>
                  <a:pt x="4651" y="33973"/>
                </a:moveTo>
                <a:cubicBezTo>
                  <a:pt x="4651" y="34037"/>
                  <a:pt x="4651" y="34101"/>
                  <a:pt x="4672" y="34144"/>
                </a:cubicBezTo>
                <a:lnTo>
                  <a:pt x="4672" y="34123"/>
                </a:lnTo>
                <a:cubicBezTo>
                  <a:pt x="4694" y="34294"/>
                  <a:pt x="4694" y="34444"/>
                  <a:pt x="4715" y="34594"/>
                </a:cubicBezTo>
                <a:lnTo>
                  <a:pt x="4672" y="34594"/>
                </a:lnTo>
                <a:cubicBezTo>
                  <a:pt x="4480" y="34659"/>
                  <a:pt x="4287" y="34723"/>
                  <a:pt x="4094" y="34809"/>
                </a:cubicBezTo>
                <a:cubicBezTo>
                  <a:pt x="3894" y="34885"/>
                  <a:pt x="3783" y="34916"/>
                  <a:pt x="3731" y="34916"/>
                </a:cubicBezTo>
                <a:cubicBezTo>
                  <a:pt x="3564" y="34916"/>
                  <a:pt x="4001" y="34606"/>
                  <a:pt x="4115" y="34508"/>
                </a:cubicBezTo>
                <a:cubicBezTo>
                  <a:pt x="4308" y="34337"/>
                  <a:pt x="4501" y="34144"/>
                  <a:pt x="4651" y="33973"/>
                </a:cubicBezTo>
                <a:close/>
                <a:moveTo>
                  <a:pt x="47512" y="28979"/>
                </a:moveTo>
                <a:cubicBezTo>
                  <a:pt x="47534" y="29087"/>
                  <a:pt x="47555" y="29172"/>
                  <a:pt x="47577" y="29279"/>
                </a:cubicBezTo>
                <a:cubicBezTo>
                  <a:pt x="46334" y="29901"/>
                  <a:pt x="44962" y="30179"/>
                  <a:pt x="43633" y="30565"/>
                </a:cubicBezTo>
                <a:cubicBezTo>
                  <a:pt x="42026" y="31015"/>
                  <a:pt x="40440" y="31572"/>
                  <a:pt x="38833" y="32044"/>
                </a:cubicBezTo>
                <a:cubicBezTo>
                  <a:pt x="36090" y="32815"/>
                  <a:pt x="33390" y="33780"/>
                  <a:pt x="30775" y="34916"/>
                </a:cubicBezTo>
                <a:cubicBezTo>
                  <a:pt x="30775" y="34616"/>
                  <a:pt x="30732" y="34294"/>
                  <a:pt x="30689" y="33994"/>
                </a:cubicBezTo>
                <a:cubicBezTo>
                  <a:pt x="31182" y="33844"/>
                  <a:pt x="31611" y="33587"/>
                  <a:pt x="32125" y="33394"/>
                </a:cubicBezTo>
                <a:cubicBezTo>
                  <a:pt x="32982" y="33073"/>
                  <a:pt x="33861" y="32815"/>
                  <a:pt x="34740" y="32558"/>
                </a:cubicBezTo>
                <a:cubicBezTo>
                  <a:pt x="36454" y="32087"/>
                  <a:pt x="38169" y="31530"/>
                  <a:pt x="39883" y="31058"/>
                </a:cubicBezTo>
                <a:cubicBezTo>
                  <a:pt x="41640" y="30544"/>
                  <a:pt x="43419" y="30094"/>
                  <a:pt x="45198" y="29622"/>
                </a:cubicBezTo>
                <a:cubicBezTo>
                  <a:pt x="45948" y="29429"/>
                  <a:pt x="46805" y="29365"/>
                  <a:pt x="47491" y="28979"/>
                </a:cubicBezTo>
                <a:close/>
                <a:moveTo>
                  <a:pt x="46827" y="33887"/>
                </a:moveTo>
                <a:cubicBezTo>
                  <a:pt x="45905" y="34273"/>
                  <a:pt x="44984" y="34616"/>
                  <a:pt x="44041" y="34916"/>
                </a:cubicBezTo>
                <a:lnTo>
                  <a:pt x="43826" y="34980"/>
                </a:lnTo>
                <a:cubicBezTo>
                  <a:pt x="43998" y="34916"/>
                  <a:pt x="44148" y="34873"/>
                  <a:pt x="44298" y="34809"/>
                </a:cubicBezTo>
                <a:cubicBezTo>
                  <a:pt x="45134" y="34530"/>
                  <a:pt x="45969" y="34208"/>
                  <a:pt x="46805" y="33887"/>
                </a:cubicBezTo>
                <a:close/>
                <a:moveTo>
                  <a:pt x="47620" y="29451"/>
                </a:moveTo>
                <a:cubicBezTo>
                  <a:pt x="47684" y="29622"/>
                  <a:pt x="47748" y="29772"/>
                  <a:pt x="47834" y="29922"/>
                </a:cubicBezTo>
                <a:cubicBezTo>
                  <a:pt x="45069" y="30908"/>
                  <a:pt x="42219" y="31637"/>
                  <a:pt x="39390" y="32387"/>
                </a:cubicBezTo>
                <a:cubicBezTo>
                  <a:pt x="37933" y="32773"/>
                  <a:pt x="36476" y="33201"/>
                  <a:pt x="35061" y="33716"/>
                </a:cubicBezTo>
                <a:cubicBezTo>
                  <a:pt x="34354" y="33973"/>
                  <a:pt x="33668" y="34230"/>
                  <a:pt x="32982" y="34487"/>
                </a:cubicBezTo>
                <a:cubicBezTo>
                  <a:pt x="32361" y="34723"/>
                  <a:pt x="31589" y="34766"/>
                  <a:pt x="30989" y="35023"/>
                </a:cubicBezTo>
                <a:cubicBezTo>
                  <a:pt x="33861" y="33737"/>
                  <a:pt x="36840" y="32837"/>
                  <a:pt x="39862" y="31937"/>
                </a:cubicBezTo>
                <a:cubicBezTo>
                  <a:pt x="41276" y="31508"/>
                  <a:pt x="42648" y="31037"/>
                  <a:pt x="44062" y="30630"/>
                </a:cubicBezTo>
                <a:cubicBezTo>
                  <a:pt x="45284" y="30287"/>
                  <a:pt x="46505" y="30029"/>
                  <a:pt x="47620" y="29451"/>
                </a:cubicBezTo>
                <a:close/>
                <a:moveTo>
                  <a:pt x="4198" y="33908"/>
                </a:moveTo>
                <a:cubicBezTo>
                  <a:pt x="4277" y="33908"/>
                  <a:pt x="4358" y="33923"/>
                  <a:pt x="4437" y="33951"/>
                </a:cubicBezTo>
                <a:cubicBezTo>
                  <a:pt x="4094" y="34316"/>
                  <a:pt x="3687" y="34594"/>
                  <a:pt x="3387" y="35001"/>
                </a:cubicBezTo>
                <a:cubicBezTo>
                  <a:pt x="3365" y="35001"/>
                  <a:pt x="3365" y="35023"/>
                  <a:pt x="3365" y="35044"/>
                </a:cubicBezTo>
                <a:cubicBezTo>
                  <a:pt x="3324" y="34815"/>
                  <a:pt x="3282" y="34586"/>
                  <a:pt x="3240" y="34357"/>
                </a:cubicBezTo>
                <a:lnTo>
                  <a:pt x="3240" y="34357"/>
                </a:lnTo>
                <a:cubicBezTo>
                  <a:pt x="3432" y="34272"/>
                  <a:pt x="3602" y="34186"/>
                  <a:pt x="3772" y="34080"/>
                </a:cubicBezTo>
                <a:cubicBezTo>
                  <a:pt x="3887" y="33966"/>
                  <a:pt x="4039" y="33908"/>
                  <a:pt x="4198" y="33908"/>
                </a:cubicBezTo>
                <a:close/>
                <a:moveTo>
                  <a:pt x="4737" y="34937"/>
                </a:moveTo>
                <a:cubicBezTo>
                  <a:pt x="4737" y="35173"/>
                  <a:pt x="4715" y="35430"/>
                  <a:pt x="4694" y="35687"/>
                </a:cubicBezTo>
                <a:cubicBezTo>
                  <a:pt x="4540" y="35713"/>
                  <a:pt x="4240" y="35838"/>
                  <a:pt x="4121" y="35838"/>
                </a:cubicBezTo>
                <a:cubicBezTo>
                  <a:pt x="4041" y="35838"/>
                  <a:pt x="4042" y="35782"/>
                  <a:pt x="4222" y="35601"/>
                </a:cubicBezTo>
                <a:cubicBezTo>
                  <a:pt x="4415" y="35409"/>
                  <a:pt x="4587" y="35173"/>
                  <a:pt x="4737" y="34937"/>
                </a:cubicBezTo>
                <a:close/>
                <a:moveTo>
                  <a:pt x="32982" y="34701"/>
                </a:moveTo>
                <a:lnTo>
                  <a:pt x="32982" y="34701"/>
                </a:lnTo>
                <a:cubicBezTo>
                  <a:pt x="32168" y="35066"/>
                  <a:pt x="31397" y="35473"/>
                  <a:pt x="30668" y="35944"/>
                </a:cubicBezTo>
                <a:cubicBezTo>
                  <a:pt x="30711" y="35773"/>
                  <a:pt x="30732" y="35601"/>
                  <a:pt x="30754" y="35430"/>
                </a:cubicBezTo>
                <a:lnTo>
                  <a:pt x="30775" y="35409"/>
                </a:lnTo>
                <a:lnTo>
                  <a:pt x="30775" y="35216"/>
                </a:lnTo>
                <a:cubicBezTo>
                  <a:pt x="31525" y="35130"/>
                  <a:pt x="32254" y="34959"/>
                  <a:pt x="32982" y="34701"/>
                </a:cubicBezTo>
                <a:close/>
                <a:moveTo>
                  <a:pt x="4317" y="34947"/>
                </a:moveTo>
                <a:cubicBezTo>
                  <a:pt x="4438" y="34947"/>
                  <a:pt x="4456" y="35022"/>
                  <a:pt x="4244" y="35259"/>
                </a:cubicBezTo>
                <a:cubicBezTo>
                  <a:pt x="4008" y="35494"/>
                  <a:pt x="3772" y="35773"/>
                  <a:pt x="3579" y="36052"/>
                </a:cubicBezTo>
                <a:cubicBezTo>
                  <a:pt x="3494" y="35730"/>
                  <a:pt x="3429" y="35430"/>
                  <a:pt x="3365" y="35130"/>
                </a:cubicBezTo>
                <a:lnTo>
                  <a:pt x="3365" y="35130"/>
                </a:lnTo>
                <a:cubicBezTo>
                  <a:pt x="3387" y="35151"/>
                  <a:pt x="3408" y="35173"/>
                  <a:pt x="3451" y="35173"/>
                </a:cubicBezTo>
                <a:cubicBezTo>
                  <a:pt x="3650" y="35146"/>
                  <a:pt x="4121" y="34947"/>
                  <a:pt x="4317" y="34947"/>
                </a:cubicBezTo>
                <a:close/>
                <a:moveTo>
                  <a:pt x="47941" y="30094"/>
                </a:moveTo>
                <a:cubicBezTo>
                  <a:pt x="48091" y="30330"/>
                  <a:pt x="48263" y="30565"/>
                  <a:pt x="48413" y="30780"/>
                </a:cubicBezTo>
                <a:cubicBezTo>
                  <a:pt x="46870" y="31101"/>
                  <a:pt x="45412" y="31701"/>
                  <a:pt x="43891" y="32151"/>
                </a:cubicBezTo>
                <a:lnTo>
                  <a:pt x="43569" y="32237"/>
                </a:lnTo>
                <a:cubicBezTo>
                  <a:pt x="40097" y="33073"/>
                  <a:pt x="36647" y="34080"/>
                  <a:pt x="33282" y="35301"/>
                </a:cubicBezTo>
                <a:cubicBezTo>
                  <a:pt x="32490" y="35601"/>
                  <a:pt x="31718" y="36009"/>
                  <a:pt x="30904" y="36309"/>
                </a:cubicBezTo>
                <a:cubicBezTo>
                  <a:pt x="30839" y="36330"/>
                  <a:pt x="30646" y="36416"/>
                  <a:pt x="30475" y="36480"/>
                </a:cubicBezTo>
                <a:cubicBezTo>
                  <a:pt x="30496" y="36394"/>
                  <a:pt x="30539" y="36330"/>
                  <a:pt x="30561" y="36244"/>
                </a:cubicBezTo>
                <a:cubicBezTo>
                  <a:pt x="30882" y="36030"/>
                  <a:pt x="31225" y="35837"/>
                  <a:pt x="31568" y="35644"/>
                </a:cubicBezTo>
                <a:cubicBezTo>
                  <a:pt x="33304" y="34680"/>
                  <a:pt x="35254" y="34080"/>
                  <a:pt x="37140" y="33480"/>
                </a:cubicBezTo>
                <a:cubicBezTo>
                  <a:pt x="40719" y="32323"/>
                  <a:pt x="44512" y="31637"/>
                  <a:pt x="47941" y="30094"/>
                </a:cubicBezTo>
                <a:close/>
                <a:moveTo>
                  <a:pt x="4452" y="35929"/>
                </a:moveTo>
                <a:cubicBezTo>
                  <a:pt x="4553" y="35929"/>
                  <a:pt x="4587" y="35993"/>
                  <a:pt x="4480" y="36180"/>
                </a:cubicBezTo>
                <a:cubicBezTo>
                  <a:pt x="4351" y="36373"/>
                  <a:pt x="4201" y="36566"/>
                  <a:pt x="4051" y="36716"/>
                </a:cubicBezTo>
                <a:cubicBezTo>
                  <a:pt x="3922" y="36887"/>
                  <a:pt x="3880" y="37080"/>
                  <a:pt x="3922" y="37252"/>
                </a:cubicBezTo>
                <a:cubicBezTo>
                  <a:pt x="3815" y="36930"/>
                  <a:pt x="3708" y="36587"/>
                  <a:pt x="3622" y="36244"/>
                </a:cubicBezTo>
                <a:lnTo>
                  <a:pt x="3644" y="36244"/>
                </a:lnTo>
                <a:lnTo>
                  <a:pt x="3665" y="36223"/>
                </a:lnTo>
                <a:cubicBezTo>
                  <a:pt x="3793" y="36180"/>
                  <a:pt x="4253" y="35929"/>
                  <a:pt x="4452" y="35929"/>
                </a:cubicBezTo>
                <a:close/>
                <a:moveTo>
                  <a:pt x="37076" y="34251"/>
                </a:moveTo>
                <a:lnTo>
                  <a:pt x="37076" y="34251"/>
                </a:lnTo>
                <a:cubicBezTo>
                  <a:pt x="34697" y="35130"/>
                  <a:pt x="32297" y="36073"/>
                  <a:pt x="30111" y="37294"/>
                </a:cubicBezTo>
                <a:cubicBezTo>
                  <a:pt x="30111" y="37294"/>
                  <a:pt x="30111" y="37273"/>
                  <a:pt x="30111" y="37252"/>
                </a:cubicBezTo>
                <a:lnTo>
                  <a:pt x="30132" y="37252"/>
                </a:lnTo>
                <a:cubicBezTo>
                  <a:pt x="30218" y="37059"/>
                  <a:pt x="30325" y="36844"/>
                  <a:pt x="30411" y="36652"/>
                </a:cubicBezTo>
                <a:cubicBezTo>
                  <a:pt x="31568" y="36373"/>
                  <a:pt x="32618" y="35773"/>
                  <a:pt x="33754" y="35344"/>
                </a:cubicBezTo>
                <a:cubicBezTo>
                  <a:pt x="34868" y="34937"/>
                  <a:pt x="35961" y="34616"/>
                  <a:pt x="37076" y="34251"/>
                </a:cubicBezTo>
                <a:close/>
                <a:moveTo>
                  <a:pt x="4565" y="36373"/>
                </a:moveTo>
                <a:lnTo>
                  <a:pt x="4565" y="36373"/>
                </a:lnTo>
                <a:cubicBezTo>
                  <a:pt x="4522" y="36502"/>
                  <a:pt x="4480" y="36630"/>
                  <a:pt x="4437" y="36759"/>
                </a:cubicBezTo>
                <a:cubicBezTo>
                  <a:pt x="4330" y="37016"/>
                  <a:pt x="4265" y="37230"/>
                  <a:pt x="4180" y="37445"/>
                </a:cubicBezTo>
                <a:lnTo>
                  <a:pt x="4180" y="37423"/>
                </a:lnTo>
                <a:cubicBezTo>
                  <a:pt x="4051" y="37016"/>
                  <a:pt x="4330" y="36716"/>
                  <a:pt x="4565" y="36373"/>
                </a:cubicBezTo>
                <a:close/>
                <a:moveTo>
                  <a:pt x="48541" y="30951"/>
                </a:moveTo>
                <a:cubicBezTo>
                  <a:pt x="48670" y="31122"/>
                  <a:pt x="48798" y="31294"/>
                  <a:pt x="48905" y="31465"/>
                </a:cubicBezTo>
                <a:cubicBezTo>
                  <a:pt x="46912" y="31808"/>
                  <a:pt x="44962" y="32473"/>
                  <a:pt x="43012" y="33180"/>
                </a:cubicBezTo>
                <a:lnTo>
                  <a:pt x="43012" y="33158"/>
                </a:lnTo>
                <a:lnTo>
                  <a:pt x="42733" y="33244"/>
                </a:lnTo>
                <a:cubicBezTo>
                  <a:pt x="38983" y="34230"/>
                  <a:pt x="35211" y="35280"/>
                  <a:pt x="31739" y="36994"/>
                </a:cubicBezTo>
                <a:cubicBezTo>
                  <a:pt x="31225" y="37230"/>
                  <a:pt x="30711" y="37445"/>
                  <a:pt x="30154" y="37595"/>
                </a:cubicBezTo>
                <a:cubicBezTo>
                  <a:pt x="30068" y="37616"/>
                  <a:pt x="29982" y="37637"/>
                  <a:pt x="29896" y="37659"/>
                </a:cubicBezTo>
                <a:lnTo>
                  <a:pt x="29939" y="37552"/>
                </a:lnTo>
                <a:cubicBezTo>
                  <a:pt x="30154" y="37423"/>
                  <a:pt x="30646" y="37187"/>
                  <a:pt x="30689" y="37166"/>
                </a:cubicBezTo>
                <a:cubicBezTo>
                  <a:pt x="31654" y="36652"/>
                  <a:pt x="32640" y="36223"/>
                  <a:pt x="33668" y="35816"/>
                </a:cubicBezTo>
                <a:cubicBezTo>
                  <a:pt x="35618" y="35044"/>
                  <a:pt x="37590" y="34251"/>
                  <a:pt x="39583" y="33544"/>
                </a:cubicBezTo>
                <a:cubicBezTo>
                  <a:pt x="40290" y="33308"/>
                  <a:pt x="40976" y="33094"/>
                  <a:pt x="41683" y="32901"/>
                </a:cubicBezTo>
                <a:cubicBezTo>
                  <a:pt x="44019" y="32365"/>
                  <a:pt x="46398" y="31937"/>
                  <a:pt x="48541" y="30951"/>
                </a:cubicBezTo>
                <a:close/>
                <a:moveTo>
                  <a:pt x="3987" y="37530"/>
                </a:moveTo>
                <a:cubicBezTo>
                  <a:pt x="4008" y="37595"/>
                  <a:pt x="4051" y="37659"/>
                  <a:pt x="4072" y="37702"/>
                </a:cubicBezTo>
                <a:lnTo>
                  <a:pt x="4072" y="37745"/>
                </a:lnTo>
                <a:cubicBezTo>
                  <a:pt x="4030" y="37680"/>
                  <a:pt x="4008" y="37616"/>
                  <a:pt x="3987" y="37530"/>
                </a:cubicBezTo>
                <a:close/>
                <a:moveTo>
                  <a:pt x="40569" y="34101"/>
                </a:moveTo>
                <a:lnTo>
                  <a:pt x="40569" y="34101"/>
                </a:lnTo>
                <a:cubicBezTo>
                  <a:pt x="39690" y="34423"/>
                  <a:pt x="38833" y="34744"/>
                  <a:pt x="37976" y="35023"/>
                </a:cubicBezTo>
                <a:cubicBezTo>
                  <a:pt x="36368" y="35559"/>
                  <a:pt x="34761" y="36180"/>
                  <a:pt x="33218" y="36909"/>
                </a:cubicBezTo>
                <a:cubicBezTo>
                  <a:pt x="32104" y="37423"/>
                  <a:pt x="30818" y="37530"/>
                  <a:pt x="29725" y="38045"/>
                </a:cubicBezTo>
                <a:cubicBezTo>
                  <a:pt x="29746" y="38002"/>
                  <a:pt x="29789" y="37937"/>
                  <a:pt x="29811" y="37873"/>
                </a:cubicBezTo>
                <a:lnTo>
                  <a:pt x="29832" y="37852"/>
                </a:lnTo>
                <a:cubicBezTo>
                  <a:pt x="30968" y="37659"/>
                  <a:pt x="31997" y="37123"/>
                  <a:pt x="33047" y="36587"/>
                </a:cubicBezTo>
                <a:cubicBezTo>
                  <a:pt x="34911" y="35623"/>
                  <a:pt x="36990" y="35130"/>
                  <a:pt x="39004" y="34551"/>
                </a:cubicBezTo>
                <a:cubicBezTo>
                  <a:pt x="39519" y="34401"/>
                  <a:pt x="40033" y="34251"/>
                  <a:pt x="40569" y="34101"/>
                </a:cubicBezTo>
                <a:close/>
                <a:moveTo>
                  <a:pt x="43655" y="37445"/>
                </a:moveTo>
                <a:cubicBezTo>
                  <a:pt x="43569" y="37552"/>
                  <a:pt x="43505" y="37659"/>
                  <a:pt x="43441" y="37787"/>
                </a:cubicBezTo>
                <a:lnTo>
                  <a:pt x="43441" y="37766"/>
                </a:lnTo>
                <a:cubicBezTo>
                  <a:pt x="42905" y="37980"/>
                  <a:pt x="42369" y="38152"/>
                  <a:pt x="41833" y="38323"/>
                </a:cubicBezTo>
                <a:cubicBezTo>
                  <a:pt x="42433" y="38023"/>
                  <a:pt x="43033" y="37723"/>
                  <a:pt x="43655" y="37445"/>
                </a:cubicBezTo>
                <a:close/>
                <a:moveTo>
                  <a:pt x="49034" y="31680"/>
                </a:moveTo>
                <a:cubicBezTo>
                  <a:pt x="49120" y="31851"/>
                  <a:pt x="49205" y="32023"/>
                  <a:pt x="49270" y="32194"/>
                </a:cubicBezTo>
                <a:lnTo>
                  <a:pt x="48798" y="32323"/>
                </a:lnTo>
                <a:lnTo>
                  <a:pt x="48670" y="32344"/>
                </a:lnTo>
                <a:cubicBezTo>
                  <a:pt x="46184" y="33030"/>
                  <a:pt x="43741" y="33973"/>
                  <a:pt x="41319" y="34916"/>
                </a:cubicBezTo>
                <a:cubicBezTo>
                  <a:pt x="40205" y="35237"/>
                  <a:pt x="39090" y="35559"/>
                  <a:pt x="37954" y="35880"/>
                </a:cubicBezTo>
                <a:cubicBezTo>
                  <a:pt x="35983" y="36459"/>
                  <a:pt x="34033" y="37102"/>
                  <a:pt x="32104" y="37766"/>
                </a:cubicBezTo>
                <a:cubicBezTo>
                  <a:pt x="31675" y="37916"/>
                  <a:pt x="31247" y="38045"/>
                  <a:pt x="30818" y="38173"/>
                </a:cubicBezTo>
                <a:lnTo>
                  <a:pt x="30368" y="38280"/>
                </a:lnTo>
                <a:cubicBezTo>
                  <a:pt x="30271" y="38355"/>
                  <a:pt x="30154" y="38393"/>
                  <a:pt x="30033" y="38393"/>
                </a:cubicBezTo>
                <a:cubicBezTo>
                  <a:pt x="29912" y="38393"/>
                  <a:pt x="29789" y="38355"/>
                  <a:pt x="29682" y="38280"/>
                </a:cubicBezTo>
                <a:cubicBezTo>
                  <a:pt x="30496" y="37787"/>
                  <a:pt x="31589" y="37723"/>
                  <a:pt x="32511" y="37445"/>
                </a:cubicBezTo>
                <a:cubicBezTo>
                  <a:pt x="34225" y="36909"/>
                  <a:pt x="35854" y="35966"/>
                  <a:pt x="37590" y="35366"/>
                </a:cubicBezTo>
                <a:cubicBezTo>
                  <a:pt x="39626" y="34659"/>
                  <a:pt x="41662" y="33994"/>
                  <a:pt x="43698" y="33266"/>
                </a:cubicBezTo>
                <a:lnTo>
                  <a:pt x="44084" y="33137"/>
                </a:lnTo>
                <a:cubicBezTo>
                  <a:pt x="44212" y="33115"/>
                  <a:pt x="44341" y="33073"/>
                  <a:pt x="44469" y="33051"/>
                </a:cubicBezTo>
                <a:cubicBezTo>
                  <a:pt x="46012" y="32687"/>
                  <a:pt x="47577" y="32365"/>
                  <a:pt x="49034" y="31680"/>
                </a:cubicBezTo>
                <a:close/>
                <a:moveTo>
                  <a:pt x="38640" y="35901"/>
                </a:moveTo>
                <a:lnTo>
                  <a:pt x="38233" y="36052"/>
                </a:lnTo>
                <a:cubicBezTo>
                  <a:pt x="36368" y="36673"/>
                  <a:pt x="34568" y="37466"/>
                  <a:pt x="32725" y="38173"/>
                </a:cubicBezTo>
                <a:cubicBezTo>
                  <a:pt x="31504" y="38645"/>
                  <a:pt x="30282" y="39030"/>
                  <a:pt x="29103" y="39630"/>
                </a:cubicBezTo>
                <a:cubicBezTo>
                  <a:pt x="29211" y="39309"/>
                  <a:pt x="29339" y="38966"/>
                  <a:pt x="29468" y="38645"/>
                </a:cubicBezTo>
                <a:lnTo>
                  <a:pt x="29489" y="38623"/>
                </a:lnTo>
                <a:cubicBezTo>
                  <a:pt x="30882" y="38430"/>
                  <a:pt x="32211" y="37937"/>
                  <a:pt x="33540" y="37487"/>
                </a:cubicBezTo>
                <a:cubicBezTo>
                  <a:pt x="35233" y="36909"/>
                  <a:pt x="36926" y="36394"/>
                  <a:pt x="38640" y="35901"/>
                </a:cubicBezTo>
                <a:close/>
                <a:moveTo>
                  <a:pt x="49334" y="32365"/>
                </a:moveTo>
                <a:cubicBezTo>
                  <a:pt x="49377" y="32537"/>
                  <a:pt x="49420" y="32708"/>
                  <a:pt x="49420" y="32880"/>
                </a:cubicBezTo>
                <a:cubicBezTo>
                  <a:pt x="47812" y="33308"/>
                  <a:pt x="46248" y="33844"/>
                  <a:pt x="44705" y="34466"/>
                </a:cubicBezTo>
                <a:cubicBezTo>
                  <a:pt x="42841" y="35151"/>
                  <a:pt x="40955" y="35687"/>
                  <a:pt x="39069" y="36309"/>
                </a:cubicBezTo>
                <a:cubicBezTo>
                  <a:pt x="37333" y="36909"/>
                  <a:pt x="35576" y="37445"/>
                  <a:pt x="33818" y="38045"/>
                </a:cubicBezTo>
                <a:cubicBezTo>
                  <a:pt x="32232" y="38602"/>
                  <a:pt x="30475" y="39030"/>
                  <a:pt x="29018" y="39888"/>
                </a:cubicBezTo>
                <a:cubicBezTo>
                  <a:pt x="30475" y="39030"/>
                  <a:pt x="32147" y="38623"/>
                  <a:pt x="33711" y="38002"/>
                </a:cubicBezTo>
                <a:cubicBezTo>
                  <a:pt x="35533" y="37294"/>
                  <a:pt x="37333" y="36544"/>
                  <a:pt x="39197" y="35923"/>
                </a:cubicBezTo>
                <a:cubicBezTo>
                  <a:pt x="40312" y="35559"/>
                  <a:pt x="41426" y="35130"/>
                  <a:pt x="42541" y="34723"/>
                </a:cubicBezTo>
                <a:cubicBezTo>
                  <a:pt x="43248" y="34487"/>
                  <a:pt x="43955" y="34230"/>
                  <a:pt x="44684" y="33973"/>
                </a:cubicBezTo>
                <a:lnTo>
                  <a:pt x="44705" y="33951"/>
                </a:lnTo>
                <a:cubicBezTo>
                  <a:pt x="45584" y="33608"/>
                  <a:pt x="46484" y="33266"/>
                  <a:pt x="47384" y="32944"/>
                </a:cubicBezTo>
                <a:cubicBezTo>
                  <a:pt x="47491" y="32901"/>
                  <a:pt x="47620" y="32880"/>
                  <a:pt x="47727" y="32837"/>
                </a:cubicBezTo>
                <a:cubicBezTo>
                  <a:pt x="48263" y="32665"/>
                  <a:pt x="48798" y="32515"/>
                  <a:pt x="49334" y="32365"/>
                </a:cubicBezTo>
                <a:close/>
                <a:moveTo>
                  <a:pt x="42155" y="35559"/>
                </a:moveTo>
                <a:lnTo>
                  <a:pt x="42155" y="35559"/>
                </a:lnTo>
                <a:cubicBezTo>
                  <a:pt x="40912" y="36009"/>
                  <a:pt x="39690" y="36523"/>
                  <a:pt x="38469" y="37016"/>
                </a:cubicBezTo>
                <a:cubicBezTo>
                  <a:pt x="35211" y="38323"/>
                  <a:pt x="31739" y="39459"/>
                  <a:pt x="28653" y="41195"/>
                </a:cubicBezTo>
                <a:cubicBezTo>
                  <a:pt x="28718" y="40831"/>
                  <a:pt x="28825" y="40466"/>
                  <a:pt x="28932" y="40102"/>
                </a:cubicBezTo>
                <a:lnTo>
                  <a:pt x="28953" y="40080"/>
                </a:lnTo>
                <a:cubicBezTo>
                  <a:pt x="29361" y="39973"/>
                  <a:pt x="29768" y="39802"/>
                  <a:pt x="30132" y="39609"/>
                </a:cubicBezTo>
                <a:cubicBezTo>
                  <a:pt x="31075" y="39180"/>
                  <a:pt x="32039" y="38816"/>
                  <a:pt x="33025" y="38537"/>
                </a:cubicBezTo>
                <a:cubicBezTo>
                  <a:pt x="34890" y="37916"/>
                  <a:pt x="36776" y="37316"/>
                  <a:pt x="38640" y="36694"/>
                </a:cubicBezTo>
                <a:cubicBezTo>
                  <a:pt x="39819" y="36287"/>
                  <a:pt x="40976" y="35923"/>
                  <a:pt x="42155" y="35559"/>
                </a:cubicBezTo>
                <a:close/>
                <a:moveTo>
                  <a:pt x="49377" y="33137"/>
                </a:moveTo>
                <a:cubicBezTo>
                  <a:pt x="49377" y="33330"/>
                  <a:pt x="49313" y="33523"/>
                  <a:pt x="49248" y="33716"/>
                </a:cubicBezTo>
                <a:cubicBezTo>
                  <a:pt x="47512" y="34294"/>
                  <a:pt x="45841" y="35044"/>
                  <a:pt x="44084" y="35580"/>
                </a:cubicBezTo>
                <a:cubicBezTo>
                  <a:pt x="42176" y="36159"/>
                  <a:pt x="40376" y="37016"/>
                  <a:pt x="38533" y="37766"/>
                </a:cubicBezTo>
                <a:cubicBezTo>
                  <a:pt x="36690" y="38495"/>
                  <a:pt x="34825" y="39223"/>
                  <a:pt x="32961" y="39930"/>
                </a:cubicBezTo>
                <a:cubicBezTo>
                  <a:pt x="31482" y="40488"/>
                  <a:pt x="29961" y="40959"/>
                  <a:pt x="28525" y="41624"/>
                </a:cubicBezTo>
                <a:cubicBezTo>
                  <a:pt x="28525" y="41559"/>
                  <a:pt x="28546" y="41516"/>
                  <a:pt x="28568" y="41452"/>
                </a:cubicBezTo>
                <a:cubicBezTo>
                  <a:pt x="31825" y="39588"/>
                  <a:pt x="35511" y="38409"/>
                  <a:pt x="38983" y="37016"/>
                </a:cubicBezTo>
                <a:cubicBezTo>
                  <a:pt x="40805" y="36244"/>
                  <a:pt x="42648" y="35559"/>
                  <a:pt x="44555" y="34980"/>
                </a:cubicBezTo>
                <a:cubicBezTo>
                  <a:pt x="46077" y="34530"/>
                  <a:pt x="47512" y="33823"/>
                  <a:pt x="49013" y="33266"/>
                </a:cubicBezTo>
                <a:cubicBezTo>
                  <a:pt x="49120" y="33266"/>
                  <a:pt x="49205" y="33244"/>
                  <a:pt x="49227" y="33180"/>
                </a:cubicBezTo>
                <a:lnTo>
                  <a:pt x="49377" y="33137"/>
                </a:lnTo>
                <a:close/>
                <a:moveTo>
                  <a:pt x="49068" y="33907"/>
                </a:moveTo>
                <a:cubicBezTo>
                  <a:pt x="49093" y="33907"/>
                  <a:pt x="49014" y="33968"/>
                  <a:pt x="48777" y="34123"/>
                </a:cubicBezTo>
                <a:cubicBezTo>
                  <a:pt x="47234" y="35130"/>
                  <a:pt x="45262" y="35537"/>
                  <a:pt x="43548" y="36202"/>
                </a:cubicBezTo>
                <a:cubicBezTo>
                  <a:pt x="41705" y="36887"/>
                  <a:pt x="39905" y="37680"/>
                  <a:pt x="38083" y="38430"/>
                </a:cubicBezTo>
                <a:cubicBezTo>
                  <a:pt x="34783" y="39802"/>
                  <a:pt x="31461" y="41023"/>
                  <a:pt x="28332" y="42738"/>
                </a:cubicBezTo>
                <a:cubicBezTo>
                  <a:pt x="28375" y="42438"/>
                  <a:pt x="28439" y="42138"/>
                  <a:pt x="28482" y="41859"/>
                </a:cubicBezTo>
                <a:cubicBezTo>
                  <a:pt x="30089" y="41088"/>
                  <a:pt x="31782" y="40573"/>
                  <a:pt x="33454" y="39952"/>
                </a:cubicBezTo>
                <a:cubicBezTo>
                  <a:pt x="35318" y="39245"/>
                  <a:pt x="37204" y="38495"/>
                  <a:pt x="39047" y="37745"/>
                </a:cubicBezTo>
                <a:cubicBezTo>
                  <a:pt x="40912" y="36994"/>
                  <a:pt x="42712" y="36180"/>
                  <a:pt x="44598" y="35601"/>
                </a:cubicBezTo>
                <a:cubicBezTo>
                  <a:pt x="45541" y="35323"/>
                  <a:pt x="46484" y="35044"/>
                  <a:pt x="47405" y="34701"/>
                </a:cubicBezTo>
                <a:cubicBezTo>
                  <a:pt x="47687" y="34618"/>
                  <a:pt x="48983" y="33907"/>
                  <a:pt x="49068" y="33907"/>
                </a:cubicBezTo>
                <a:close/>
                <a:moveTo>
                  <a:pt x="43312" y="38002"/>
                </a:moveTo>
                <a:lnTo>
                  <a:pt x="43312" y="38002"/>
                </a:lnTo>
                <a:cubicBezTo>
                  <a:pt x="43226" y="38259"/>
                  <a:pt x="43162" y="38516"/>
                  <a:pt x="43141" y="38773"/>
                </a:cubicBezTo>
                <a:cubicBezTo>
                  <a:pt x="43012" y="38838"/>
                  <a:pt x="42883" y="38902"/>
                  <a:pt x="42755" y="38966"/>
                </a:cubicBezTo>
                <a:cubicBezTo>
                  <a:pt x="42733" y="38950"/>
                  <a:pt x="42710" y="38942"/>
                  <a:pt x="42685" y="38942"/>
                </a:cubicBezTo>
                <a:cubicBezTo>
                  <a:pt x="42612" y="38942"/>
                  <a:pt x="42524" y="39010"/>
                  <a:pt x="42412" y="39138"/>
                </a:cubicBezTo>
                <a:cubicBezTo>
                  <a:pt x="41790" y="39438"/>
                  <a:pt x="41148" y="39716"/>
                  <a:pt x="40526" y="39995"/>
                </a:cubicBezTo>
                <a:cubicBezTo>
                  <a:pt x="37869" y="41023"/>
                  <a:pt x="35104" y="41774"/>
                  <a:pt x="32447" y="42759"/>
                </a:cubicBezTo>
                <a:cubicBezTo>
                  <a:pt x="34975" y="41709"/>
                  <a:pt x="37504" y="40531"/>
                  <a:pt x="39926" y="39266"/>
                </a:cubicBezTo>
                <a:cubicBezTo>
                  <a:pt x="40312" y="39073"/>
                  <a:pt x="40697" y="38880"/>
                  <a:pt x="41062" y="38687"/>
                </a:cubicBezTo>
                <a:lnTo>
                  <a:pt x="43205" y="38045"/>
                </a:lnTo>
                <a:lnTo>
                  <a:pt x="43312" y="38002"/>
                </a:lnTo>
                <a:close/>
                <a:moveTo>
                  <a:pt x="48884" y="34273"/>
                </a:moveTo>
                <a:lnTo>
                  <a:pt x="48884" y="34273"/>
                </a:lnTo>
                <a:cubicBezTo>
                  <a:pt x="47812" y="35494"/>
                  <a:pt x="45348" y="35944"/>
                  <a:pt x="44234" y="36844"/>
                </a:cubicBezTo>
                <a:cubicBezTo>
                  <a:pt x="44169" y="36887"/>
                  <a:pt x="44126" y="36930"/>
                  <a:pt x="44084" y="36973"/>
                </a:cubicBezTo>
                <a:lnTo>
                  <a:pt x="43398" y="37294"/>
                </a:lnTo>
                <a:cubicBezTo>
                  <a:pt x="42455" y="37723"/>
                  <a:pt x="41512" y="38195"/>
                  <a:pt x="40612" y="38666"/>
                </a:cubicBezTo>
                <a:cubicBezTo>
                  <a:pt x="39819" y="38902"/>
                  <a:pt x="39047" y="39116"/>
                  <a:pt x="38297" y="39373"/>
                </a:cubicBezTo>
                <a:cubicBezTo>
                  <a:pt x="36368" y="40016"/>
                  <a:pt x="34418" y="40638"/>
                  <a:pt x="32511" y="41323"/>
                </a:cubicBezTo>
                <a:cubicBezTo>
                  <a:pt x="31654" y="41624"/>
                  <a:pt x="30818" y="42009"/>
                  <a:pt x="29982" y="42352"/>
                </a:cubicBezTo>
                <a:cubicBezTo>
                  <a:pt x="29554" y="42524"/>
                  <a:pt x="29146" y="42652"/>
                  <a:pt x="28718" y="42802"/>
                </a:cubicBezTo>
                <a:lnTo>
                  <a:pt x="28332" y="42931"/>
                </a:lnTo>
                <a:cubicBezTo>
                  <a:pt x="28503" y="42866"/>
                  <a:pt x="28653" y="42802"/>
                  <a:pt x="28803" y="42716"/>
                </a:cubicBezTo>
                <a:cubicBezTo>
                  <a:pt x="32339" y="40745"/>
                  <a:pt x="36218" y="39438"/>
                  <a:pt x="39926" y="37895"/>
                </a:cubicBezTo>
                <a:cubicBezTo>
                  <a:pt x="41726" y="37144"/>
                  <a:pt x="43526" y="36394"/>
                  <a:pt x="45369" y="35751"/>
                </a:cubicBezTo>
                <a:cubicBezTo>
                  <a:pt x="46591" y="35323"/>
                  <a:pt x="47791" y="34937"/>
                  <a:pt x="48884" y="34273"/>
                </a:cubicBezTo>
                <a:close/>
                <a:moveTo>
                  <a:pt x="39862" y="39073"/>
                </a:moveTo>
                <a:lnTo>
                  <a:pt x="39862" y="39073"/>
                </a:lnTo>
                <a:cubicBezTo>
                  <a:pt x="39262" y="39395"/>
                  <a:pt x="38662" y="39695"/>
                  <a:pt x="38061" y="39995"/>
                </a:cubicBezTo>
                <a:cubicBezTo>
                  <a:pt x="36283" y="40873"/>
                  <a:pt x="34461" y="41666"/>
                  <a:pt x="32640" y="42459"/>
                </a:cubicBezTo>
                <a:cubicBezTo>
                  <a:pt x="31204" y="43081"/>
                  <a:pt x="29575" y="43467"/>
                  <a:pt x="28203" y="44259"/>
                </a:cubicBezTo>
                <a:cubicBezTo>
                  <a:pt x="28203" y="43852"/>
                  <a:pt x="28268" y="43445"/>
                  <a:pt x="28289" y="43102"/>
                </a:cubicBezTo>
                <a:cubicBezTo>
                  <a:pt x="29768" y="42716"/>
                  <a:pt x="31139" y="42052"/>
                  <a:pt x="32554" y="41516"/>
                </a:cubicBezTo>
                <a:cubicBezTo>
                  <a:pt x="34461" y="40788"/>
                  <a:pt x="36433" y="40209"/>
                  <a:pt x="38340" y="39566"/>
                </a:cubicBezTo>
                <a:cubicBezTo>
                  <a:pt x="38854" y="39373"/>
                  <a:pt x="39369" y="39223"/>
                  <a:pt x="39862" y="39073"/>
                </a:cubicBezTo>
                <a:close/>
                <a:moveTo>
                  <a:pt x="37954" y="41023"/>
                </a:moveTo>
                <a:lnTo>
                  <a:pt x="37954" y="41023"/>
                </a:lnTo>
                <a:cubicBezTo>
                  <a:pt x="36840" y="41473"/>
                  <a:pt x="35747" y="41902"/>
                  <a:pt x="34654" y="42374"/>
                </a:cubicBezTo>
                <a:cubicBezTo>
                  <a:pt x="33068" y="43038"/>
                  <a:pt x="31482" y="43681"/>
                  <a:pt x="29918" y="44345"/>
                </a:cubicBezTo>
                <a:cubicBezTo>
                  <a:pt x="29339" y="44624"/>
                  <a:pt x="28675" y="44860"/>
                  <a:pt x="28225" y="45310"/>
                </a:cubicBezTo>
                <a:cubicBezTo>
                  <a:pt x="28203" y="45074"/>
                  <a:pt x="28182" y="44817"/>
                  <a:pt x="28182" y="44581"/>
                </a:cubicBezTo>
                <a:cubicBezTo>
                  <a:pt x="30754" y="43617"/>
                  <a:pt x="33325" y="42609"/>
                  <a:pt x="35918" y="41688"/>
                </a:cubicBezTo>
                <a:cubicBezTo>
                  <a:pt x="36604" y="41452"/>
                  <a:pt x="37269" y="41238"/>
                  <a:pt x="37954" y="41023"/>
                </a:cubicBezTo>
                <a:close/>
                <a:moveTo>
                  <a:pt x="43098" y="39052"/>
                </a:moveTo>
                <a:lnTo>
                  <a:pt x="43098" y="39416"/>
                </a:lnTo>
                <a:cubicBezTo>
                  <a:pt x="43098" y="39802"/>
                  <a:pt x="43033" y="40188"/>
                  <a:pt x="42905" y="40552"/>
                </a:cubicBezTo>
                <a:cubicBezTo>
                  <a:pt x="42889" y="40521"/>
                  <a:pt x="42850" y="40501"/>
                  <a:pt x="42814" y="40501"/>
                </a:cubicBezTo>
                <a:cubicBezTo>
                  <a:pt x="42801" y="40501"/>
                  <a:pt x="42788" y="40503"/>
                  <a:pt x="42776" y="40509"/>
                </a:cubicBezTo>
                <a:cubicBezTo>
                  <a:pt x="40355" y="41645"/>
                  <a:pt x="37611" y="42266"/>
                  <a:pt x="35061" y="43059"/>
                </a:cubicBezTo>
                <a:cubicBezTo>
                  <a:pt x="33668" y="43488"/>
                  <a:pt x="32211" y="43852"/>
                  <a:pt x="30861" y="44431"/>
                </a:cubicBezTo>
                <a:cubicBezTo>
                  <a:pt x="30432" y="44602"/>
                  <a:pt x="30025" y="44817"/>
                  <a:pt x="29596" y="45010"/>
                </a:cubicBezTo>
                <a:cubicBezTo>
                  <a:pt x="29201" y="45197"/>
                  <a:pt x="28826" y="45364"/>
                  <a:pt x="28432" y="45530"/>
                </a:cubicBezTo>
                <a:lnTo>
                  <a:pt x="28432" y="45530"/>
                </a:lnTo>
                <a:cubicBezTo>
                  <a:pt x="28629" y="45432"/>
                  <a:pt x="28947" y="45045"/>
                  <a:pt x="29189" y="44924"/>
                </a:cubicBezTo>
                <a:cubicBezTo>
                  <a:pt x="31847" y="43617"/>
                  <a:pt x="34697" y="42545"/>
                  <a:pt x="37440" y="41452"/>
                </a:cubicBezTo>
                <a:cubicBezTo>
                  <a:pt x="38683" y="40959"/>
                  <a:pt x="39905" y="40488"/>
                  <a:pt x="41126" y="39973"/>
                </a:cubicBezTo>
                <a:cubicBezTo>
                  <a:pt x="41340" y="39866"/>
                  <a:pt x="41533" y="39780"/>
                  <a:pt x="41748" y="39695"/>
                </a:cubicBezTo>
                <a:cubicBezTo>
                  <a:pt x="42198" y="39502"/>
                  <a:pt x="42669" y="39288"/>
                  <a:pt x="43098" y="39052"/>
                </a:cubicBezTo>
                <a:close/>
                <a:moveTo>
                  <a:pt x="42841" y="40702"/>
                </a:moveTo>
                <a:lnTo>
                  <a:pt x="42841" y="40702"/>
                </a:lnTo>
                <a:cubicBezTo>
                  <a:pt x="42519" y="41538"/>
                  <a:pt x="41833" y="42074"/>
                  <a:pt x="41040" y="42524"/>
                </a:cubicBezTo>
                <a:cubicBezTo>
                  <a:pt x="38833" y="43038"/>
                  <a:pt x="36669" y="43724"/>
                  <a:pt x="34568" y="44581"/>
                </a:cubicBezTo>
                <a:cubicBezTo>
                  <a:pt x="33561" y="45010"/>
                  <a:pt x="32575" y="45502"/>
                  <a:pt x="31568" y="45910"/>
                </a:cubicBezTo>
                <a:cubicBezTo>
                  <a:pt x="30989" y="46145"/>
                  <a:pt x="30389" y="46338"/>
                  <a:pt x="29768" y="46488"/>
                </a:cubicBezTo>
                <a:cubicBezTo>
                  <a:pt x="29621" y="46545"/>
                  <a:pt x="29462" y="46572"/>
                  <a:pt x="29300" y="46572"/>
                </a:cubicBezTo>
                <a:cubicBezTo>
                  <a:pt x="29156" y="46572"/>
                  <a:pt x="29009" y="46550"/>
                  <a:pt x="28868" y="46510"/>
                </a:cubicBezTo>
                <a:cubicBezTo>
                  <a:pt x="29125" y="46360"/>
                  <a:pt x="29403" y="46231"/>
                  <a:pt x="29682" y="46145"/>
                </a:cubicBezTo>
                <a:cubicBezTo>
                  <a:pt x="31847" y="45310"/>
                  <a:pt x="33904" y="44195"/>
                  <a:pt x="36068" y="43338"/>
                </a:cubicBezTo>
                <a:cubicBezTo>
                  <a:pt x="38297" y="42481"/>
                  <a:pt x="40762" y="41838"/>
                  <a:pt x="42841" y="40702"/>
                </a:cubicBezTo>
                <a:close/>
                <a:moveTo>
                  <a:pt x="39154" y="41966"/>
                </a:moveTo>
                <a:lnTo>
                  <a:pt x="39154" y="41966"/>
                </a:lnTo>
                <a:cubicBezTo>
                  <a:pt x="38897" y="42052"/>
                  <a:pt x="38640" y="42138"/>
                  <a:pt x="38404" y="42245"/>
                </a:cubicBezTo>
                <a:cubicBezTo>
                  <a:pt x="37119" y="42738"/>
                  <a:pt x="35833" y="43209"/>
                  <a:pt x="34568" y="43745"/>
                </a:cubicBezTo>
                <a:cubicBezTo>
                  <a:pt x="33197" y="44324"/>
                  <a:pt x="31889" y="44988"/>
                  <a:pt x="30539" y="45610"/>
                </a:cubicBezTo>
                <a:cubicBezTo>
                  <a:pt x="29875" y="45888"/>
                  <a:pt x="29061" y="46060"/>
                  <a:pt x="28503" y="46574"/>
                </a:cubicBezTo>
                <a:cubicBezTo>
                  <a:pt x="28418" y="46317"/>
                  <a:pt x="28332" y="46060"/>
                  <a:pt x="28289" y="45803"/>
                </a:cubicBezTo>
                <a:cubicBezTo>
                  <a:pt x="29339" y="45395"/>
                  <a:pt x="30304" y="44881"/>
                  <a:pt x="31332" y="44452"/>
                </a:cubicBezTo>
                <a:cubicBezTo>
                  <a:pt x="32704" y="43895"/>
                  <a:pt x="34183" y="43552"/>
                  <a:pt x="35597" y="43102"/>
                </a:cubicBezTo>
                <a:cubicBezTo>
                  <a:pt x="36776" y="42738"/>
                  <a:pt x="37954" y="42331"/>
                  <a:pt x="39154" y="41966"/>
                </a:cubicBezTo>
                <a:close/>
                <a:moveTo>
                  <a:pt x="38276" y="43852"/>
                </a:moveTo>
                <a:cubicBezTo>
                  <a:pt x="37269" y="44367"/>
                  <a:pt x="36283" y="44945"/>
                  <a:pt x="35340" y="45588"/>
                </a:cubicBezTo>
                <a:cubicBezTo>
                  <a:pt x="35318" y="45524"/>
                  <a:pt x="35276" y="45502"/>
                  <a:pt x="35211" y="45502"/>
                </a:cubicBezTo>
                <a:cubicBezTo>
                  <a:pt x="33990" y="45824"/>
                  <a:pt x="32790" y="46253"/>
                  <a:pt x="31632" y="46788"/>
                </a:cubicBezTo>
                <a:cubicBezTo>
                  <a:pt x="31332" y="46917"/>
                  <a:pt x="31032" y="47045"/>
                  <a:pt x="30711" y="47174"/>
                </a:cubicBezTo>
                <a:cubicBezTo>
                  <a:pt x="30569" y="47224"/>
                  <a:pt x="30365" y="47261"/>
                  <a:pt x="30235" y="47261"/>
                </a:cubicBezTo>
                <a:cubicBezTo>
                  <a:pt x="30032" y="47261"/>
                  <a:pt x="30009" y="47170"/>
                  <a:pt x="30689" y="46895"/>
                </a:cubicBezTo>
                <a:cubicBezTo>
                  <a:pt x="31311" y="46638"/>
                  <a:pt x="31911" y="46381"/>
                  <a:pt x="32532" y="46103"/>
                </a:cubicBezTo>
                <a:cubicBezTo>
                  <a:pt x="34097" y="45395"/>
                  <a:pt x="35683" y="44731"/>
                  <a:pt x="37311" y="44174"/>
                </a:cubicBezTo>
                <a:cubicBezTo>
                  <a:pt x="37633" y="44045"/>
                  <a:pt x="37954" y="43959"/>
                  <a:pt x="38276" y="43852"/>
                </a:cubicBezTo>
                <a:close/>
                <a:moveTo>
                  <a:pt x="34461" y="46188"/>
                </a:moveTo>
                <a:lnTo>
                  <a:pt x="34461" y="46188"/>
                </a:lnTo>
                <a:cubicBezTo>
                  <a:pt x="33701" y="46752"/>
                  <a:pt x="32812" y="47292"/>
                  <a:pt x="31873" y="47572"/>
                </a:cubicBezTo>
                <a:lnTo>
                  <a:pt x="31873" y="47572"/>
                </a:lnTo>
                <a:cubicBezTo>
                  <a:pt x="31953" y="47530"/>
                  <a:pt x="31944" y="47386"/>
                  <a:pt x="31847" y="47367"/>
                </a:cubicBezTo>
                <a:cubicBezTo>
                  <a:pt x="31847" y="47367"/>
                  <a:pt x="32875" y="46810"/>
                  <a:pt x="32897" y="46810"/>
                </a:cubicBezTo>
                <a:cubicBezTo>
                  <a:pt x="33218" y="46681"/>
                  <a:pt x="33540" y="46574"/>
                  <a:pt x="33861" y="46467"/>
                </a:cubicBezTo>
                <a:cubicBezTo>
                  <a:pt x="34075" y="46381"/>
                  <a:pt x="34268" y="46295"/>
                  <a:pt x="34461" y="46188"/>
                </a:cubicBezTo>
                <a:close/>
                <a:moveTo>
                  <a:pt x="39905" y="43102"/>
                </a:moveTo>
                <a:lnTo>
                  <a:pt x="39412" y="43317"/>
                </a:lnTo>
                <a:cubicBezTo>
                  <a:pt x="38833" y="43509"/>
                  <a:pt x="38233" y="43659"/>
                  <a:pt x="37697" y="43809"/>
                </a:cubicBezTo>
                <a:cubicBezTo>
                  <a:pt x="36497" y="44195"/>
                  <a:pt x="35318" y="44667"/>
                  <a:pt x="34140" y="45160"/>
                </a:cubicBezTo>
                <a:cubicBezTo>
                  <a:pt x="33282" y="45502"/>
                  <a:pt x="32425" y="45931"/>
                  <a:pt x="31589" y="46317"/>
                </a:cubicBezTo>
                <a:cubicBezTo>
                  <a:pt x="30904" y="46638"/>
                  <a:pt x="30089" y="46810"/>
                  <a:pt x="29532" y="47324"/>
                </a:cubicBezTo>
                <a:cubicBezTo>
                  <a:pt x="29489" y="47388"/>
                  <a:pt x="29511" y="47474"/>
                  <a:pt x="29575" y="47496"/>
                </a:cubicBezTo>
                <a:cubicBezTo>
                  <a:pt x="29696" y="47525"/>
                  <a:pt x="29813" y="47537"/>
                  <a:pt x="29929" y="47537"/>
                </a:cubicBezTo>
                <a:cubicBezTo>
                  <a:pt x="30325" y="47537"/>
                  <a:pt x="30698" y="47388"/>
                  <a:pt x="31097" y="47238"/>
                </a:cubicBezTo>
                <a:cubicBezTo>
                  <a:pt x="32061" y="46853"/>
                  <a:pt x="33004" y="46467"/>
                  <a:pt x="33968" y="46081"/>
                </a:cubicBezTo>
                <a:lnTo>
                  <a:pt x="33968" y="46081"/>
                </a:lnTo>
                <a:cubicBezTo>
                  <a:pt x="33967" y="46082"/>
                  <a:pt x="33966" y="46082"/>
                  <a:pt x="33966" y="46082"/>
                </a:cubicBezTo>
                <a:cubicBezTo>
                  <a:pt x="33956" y="46082"/>
                  <a:pt x="34695" y="45767"/>
                  <a:pt x="34804" y="45767"/>
                </a:cubicBezTo>
                <a:cubicBezTo>
                  <a:pt x="34836" y="45767"/>
                  <a:pt x="34813" y="45795"/>
                  <a:pt x="34697" y="45867"/>
                </a:cubicBezTo>
                <a:cubicBezTo>
                  <a:pt x="34204" y="46145"/>
                  <a:pt x="33690" y="46360"/>
                  <a:pt x="33154" y="46510"/>
                </a:cubicBezTo>
                <a:cubicBezTo>
                  <a:pt x="32575" y="46703"/>
                  <a:pt x="32018" y="46938"/>
                  <a:pt x="31589" y="47410"/>
                </a:cubicBezTo>
                <a:cubicBezTo>
                  <a:pt x="31525" y="47474"/>
                  <a:pt x="31568" y="47581"/>
                  <a:pt x="31654" y="47581"/>
                </a:cubicBezTo>
                <a:lnTo>
                  <a:pt x="31841" y="47581"/>
                </a:lnTo>
                <a:cubicBezTo>
                  <a:pt x="31431" y="47701"/>
                  <a:pt x="31011" y="47771"/>
                  <a:pt x="30588" y="47771"/>
                </a:cubicBezTo>
                <a:cubicBezTo>
                  <a:pt x="30408" y="47771"/>
                  <a:pt x="30227" y="47758"/>
                  <a:pt x="30046" y="47731"/>
                </a:cubicBezTo>
                <a:cubicBezTo>
                  <a:pt x="29468" y="47667"/>
                  <a:pt x="28953" y="47324"/>
                  <a:pt x="28675" y="46831"/>
                </a:cubicBezTo>
                <a:cubicBezTo>
                  <a:pt x="30646" y="46638"/>
                  <a:pt x="32425" y="45760"/>
                  <a:pt x="34225" y="44945"/>
                </a:cubicBezTo>
                <a:cubicBezTo>
                  <a:pt x="35361" y="44452"/>
                  <a:pt x="36497" y="44024"/>
                  <a:pt x="37676" y="43681"/>
                </a:cubicBezTo>
                <a:cubicBezTo>
                  <a:pt x="38340" y="43445"/>
                  <a:pt x="39176" y="43317"/>
                  <a:pt x="39905" y="43102"/>
                </a:cubicBezTo>
                <a:close/>
                <a:moveTo>
                  <a:pt x="30873" y="3073"/>
                </a:moveTo>
                <a:cubicBezTo>
                  <a:pt x="34728" y="3073"/>
                  <a:pt x="38586" y="3814"/>
                  <a:pt x="42176" y="5277"/>
                </a:cubicBezTo>
                <a:cubicBezTo>
                  <a:pt x="41705" y="5363"/>
                  <a:pt x="41276" y="5556"/>
                  <a:pt x="40933" y="5877"/>
                </a:cubicBezTo>
                <a:cubicBezTo>
                  <a:pt x="40397" y="6413"/>
                  <a:pt x="41019" y="7077"/>
                  <a:pt x="41533" y="7206"/>
                </a:cubicBezTo>
                <a:cubicBezTo>
                  <a:pt x="41640" y="7227"/>
                  <a:pt x="41748" y="7238"/>
                  <a:pt x="41855" y="7238"/>
                </a:cubicBezTo>
                <a:cubicBezTo>
                  <a:pt x="41962" y="7238"/>
                  <a:pt x="42069" y="7227"/>
                  <a:pt x="42176" y="7206"/>
                </a:cubicBezTo>
                <a:lnTo>
                  <a:pt x="42455" y="7249"/>
                </a:lnTo>
                <a:cubicBezTo>
                  <a:pt x="42522" y="7226"/>
                  <a:pt x="42581" y="7215"/>
                  <a:pt x="42632" y="7215"/>
                </a:cubicBezTo>
                <a:cubicBezTo>
                  <a:pt x="42823" y="7215"/>
                  <a:pt x="42896" y="7373"/>
                  <a:pt x="42862" y="7677"/>
                </a:cubicBezTo>
                <a:cubicBezTo>
                  <a:pt x="42841" y="7678"/>
                  <a:pt x="42820" y="7678"/>
                  <a:pt x="42800" y="7678"/>
                </a:cubicBezTo>
                <a:cubicBezTo>
                  <a:pt x="41913" y="7678"/>
                  <a:pt x="40873" y="7239"/>
                  <a:pt x="40119" y="6820"/>
                </a:cubicBezTo>
                <a:cubicBezTo>
                  <a:pt x="39653" y="6561"/>
                  <a:pt x="38814" y="5596"/>
                  <a:pt x="38101" y="5596"/>
                </a:cubicBezTo>
                <a:cubicBezTo>
                  <a:pt x="37928" y="5596"/>
                  <a:pt x="37762" y="5653"/>
                  <a:pt x="37611" y="5791"/>
                </a:cubicBezTo>
                <a:cubicBezTo>
                  <a:pt x="37311" y="6070"/>
                  <a:pt x="37161" y="6434"/>
                  <a:pt x="37140" y="6820"/>
                </a:cubicBezTo>
                <a:cubicBezTo>
                  <a:pt x="37076" y="7313"/>
                  <a:pt x="37697" y="8149"/>
                  <a:pt x="36797" y="8213"/>
                </a:cubicBezTo>
                <a:cubicBezTo>
                  <a:pt x="36759" y="8215"/>
                  <a:pt x="36721" y="8216"/>
                  <a:pt x="36683" y="8216"/>
                </a:cubicBezTo>
                <a:cubicBezTo>
                  <a:pt x="35878" y="8216"/>
                  <a:pt x="35002" y="7802"/>
                  <a:pt x="34204" y="7720"/>
                </a:cubicBezTo>
                <a:cubicBezTo>
                  <a:pt x="34129" y="7713"/>
                  <a:pt x="34057" y="7709"/>
                  <a:pt x="33989" y="7709"/>
                </a:cubicBezTo>
                <a:cubicBezTo>
                  <a:pt x="32474" y="7709"/>
                  <a:pt x="32568" y="9462"/>
                  <a:pt x="33840" y="10077"/>
                </a:cubicBezTo>
                <a:cubicBezTo>
                  <a:pt x="34783" y="10506"/>
                  <a:pt x="35790" y="10763"/>
                  <a:pt x="36840" y="10806"/>
                </a:cubicBezTo>
                <a:cubicBezTo>
                  <a:pt x="36857" y="10807"/>
                  <a:pt x="36874" y="10807"/>
                  <a:pt x="36891" y="10807"/>
                </a:cubicBezTo>
                <a:cubicBezTo>
                  <a:pt x="37304" y="10807"/>
                  <a:pt x="37733" y="10562"/>
                  <a:pt x="38083" y="10356"/>
                </a:cubicBezTo>
                <a:cubicBezTo>
                  <a:pt x="38701" y="9978"/>
                  <a:pt x="39289" y="9729"/>
                  <a:pt x="39869" y="9729"/>
                </a:cubicBezTo>
                <a:cubicBezTo>
                  <a:pt x="40374" y="9729"/>
                  <a:pt x="40874" y="9918"/>
                  <a:pt x="41383" y="10377"/>
                </a:cubicBezTo>
                <a:cubicBezTo>
                  <a:pt x="42455" y="11342"/>
                  <a:pt x="42348" y="12971"/>
                  <a:pt x="43526" y="13871"/>
                </a:cubicBezTo>
                <a:cubicBezTo>
                  <a:pt x="43712" y="14011"/>
                  <a:pt x="43890" y="14067"/>
                  <a:pt x="44063" y="14067"/>
                </a:cubicBezTo>
                <a:cubicBezTo>
                  <a:pt x="44744" y="14067"/>
                  <a:pt x="45345" y="13196"/>
                  <a:pt x="46034" y="13196"/>
                </a:cubicBezTo>
                <a:cubicBezTo>
                  <a:pt x="46076" y="13196"/>
                  <a:pt x="46119" y="13199"/>
                  <a:pt x="46162" y="13206"/>
                </a:cubicBezTo>
                <a:cubicBezTo>
                  <a:pt x="46762" y="13335"/>
                  <a:pt x="47341" y="13571"/>
                  <a:pt x="47855" y="13914"/>
                </a:cubicBezTo>
                <a:cubicBezTo>
                  <a:pt x="48134" y="14106"/>
                  <a:pt x="48413" y="14321"/>
                  <a:pt x="48648" y="14556"/>
                </a:cubicBezTo>
                <a:cubicBezTo>
                  <a:pt x="48757" y="14684"/>
                  <a:pt x="49253" y="15739"/>
                  <a:pt x="48731" y="15739"/>
                </a:cubicBezTo>
                <a:cubicBezTo>
                  <a:pt x="48638" y="15739"/>
                  <a:pt x="48513" y="15706"/>
                  <a:pt x="48348" y="15628"/>
                </a:cubicBezTo>
                <a:cubicBezTo>
                  <a:pt x="47512" y="15242"/>
                  <a:pt x="47041" y="14214"/>
                  <a:pt x="46034" y="14149"/>
                </a:cubicBezTo>
                <a:cubicBezTo>
                  <a:pt x="46004" y="14148"/>
                  <a:pt x="45975" y="14147"/>
                  <a:pt x="45947" y="14147"/>
                </a:cubicBezTo>
                <a:cubicBezTo>
                  <a:pt x="45222" y="14147"/>
                  <a:pt x="44983" y="14669"/>
                  <a:pt x="44962" y="15349"/>
                </a:cubicBezTo>
                <a:cubicBezTo>
                  <a:pt x="44962" y="16335"/>
                  <a:pt x="46162" y="16742"/>
                  <a:pt x="46891" y="17064"/>
                </a:cubicBezTo>
                <a:lnTo>
                  <a:pt x="47127" y="17192"/>
                </a:lnTo>
                <a:cubicBezTo>
                  <a:pt x="47748" y="17450"/>
                  <a:pt x="47641" y="17878"/>
                  <a:pt x="46848" y="18478"/>
                </a:cubicBezTo>
                <a:cubicBezTo>
                  <a:pt x="45434" y="17750"/>
                  <a:pt x="43955" y="17171"/>
                  <a:pt x="42541" y="16464"/>
                </a:cubicBezTo>
                <a:cubicBezTo>
                  <a:pt x="40912" y="15671"/>
                  <a:pt x="39733" y="14535"/>
                  <a:pt x="38554" y="13163"/>
                </a:cubicBezTo>
                <a:cubicBezTo>
                  <a:pt x="37783" y="12285"/>
                  <a:pt x="36904" y="11342"/>
                  <a:pt x="35768" y="10913"/>
                </a:cubicBezTo>
                <a:cubicBezTo>
                  <a:pt x="35151" y="10690"/>
                  <a:pt x="34518" y="10602"/>
                  <a:pt x="33883" y="10602"/>
                </a:cubicBezTo>
                <a:cubicBezTo>
                  <a:pt x="33174" y="10602"/>
                  <a:pt x="32462" y="10712"/>
                  <a:pt x="31761" y="10870"/>
                </a:cubicBezTo>
                <a:cubicBezTo>
                  <a:pt x="27389" y="11878"/>
                  <a:pt x="19824" y="17235"/>
                  <a:pt x="22396" y="22572"/>
                </a:cubicBezTo>
                <a:cubicBezTo>
                  <a:pt x="23703" y="25272"/>
                  <a:pt x="27732" y="24672"/>
                  <a:pt x="29982" y="25893"/>
                </a:cubicBezTo>
                <a:cubicBezTo>
                  <a:pt x="31804" y="26901"/>
                  <a:pt x="30947" y="28979"/>
                  <a:pt x="30389" y="30480"/>
                </a:cubicBezTo>
                <a:cubicBezTo>
                  <a:pt x="30154" y="31080"/>
                  <a:pt x="29961" y="31701"/>
                  <a:pt x="29832" y="32323"/>
                </a:cubicBezTo>
                <a:cubicBezTo>
                  <a:pt x="29661" y="33223"/>
                  <a:pt x="29939" y="34080"/>
                  <a:pt x="30004" y="34980"/>
                </a:cubicBezTo>
                <a:cubicBezTo>
                  <a:pt x="30111" y="36223"/>
                  <a:pt x="29039" y="37552"/>
                  <a:pt x="28589" y="38709"/>
                </a:cubicBezTo>
                <a:cubicBezTo>
                  <a:pt x="28246" y="39630"/>
                  <a:pt x="27968" y="40595"/>
                  <a:pt x="27775" y="41559"/>
                </a:cubicBezTo>
                <a:cubicBezTo>
                  <a:pt x="27389" y="43231"/>
                  <a:pt x="27132" y="45202"/>
                  <a:pt x="27818" y="46853"/>
                </a:cubicBezTo>
                <a:cubicBezTo>
                  <a:pt x="28341" y="48110"/>
                  <a:pt x="29434" y="48570"/>
                  <a:pt x="30644" y="48570"/>
                </a:cubicBezTo>
                <a:cubicBezTo>
                  <a:pt x="30919" y="48570"/>
                  <a:pt x="31200" y="48546"/>
                  <a:pt x="31482" y="48503"/>
                </a:cubicBezTo>
                <a:cubicBezTo>
                  <a:pt x="32918" y="48267"/>
                  <a:pt x="34161" y="47453"/>
                  <a:pt x="35318" y="46595"/>
                </a:cubicBezTo>
                <a:cubicBezTo>
                  <a:pt x="36926" y="45395"/>
                  <a:pt x="38597" y="44581"/>
                  <a:pt x="40397" y="43745"/>
                </a:cubicBezTo>
                <a:cubicBezTo>
                  <a:pt x="41619" y="43209"/>
                  <a:pt x="42733" y="42588"/>
                  <a:pt x="43483" y="41452"/>
                </a:cubicBezTo>
                <a:cubicBezTo>
                  <a:pt x="44405" y="40102"/>
                  <a:pt x="43419" y="38409"/>
                  <a:pt x="44941" y="37337"/>
                </a:cubicBezTo>
                <a:cubicBezTo>
                  <a:pt x="46548" y="36180"/>
                  <a:pt x="48970" y="36009"/>
                  <a:pt x="49956" y="34101"/>
                </a:cubicBezTo>
                <a:cubicBezTo>
                  <a:pt x="50406" y="33244"/>
                  <a:pt x="50234" y="32258"/>
                  <a:pt x="49806" y="31444"/>
                </a:cubicBezTo>
                <a:cubicBezTo>
                  <a:pt x="49420" y="30715"/>
                  <a:pt x="48734" y="30201"/>
                  <a:pt x="48413" y="29408"/>
                </a:cubicBezTo>
                <a:cubicBezTo>
                  <a:pt x="48070" y="28529"/>
                  <a:pt x="48348" y="27458"/>
                  <a:pt x="48177" y="26536"/>
                </a:cubicBezTo>
                <a:cubicBezTo>
                  <a:pt x="48027" y="25893"/>
                  <a:pt x="47791" y="25293"/>
                  <a:pt x="47491" y="24715"/>
                </a:cubicBezTo>
                <a:cubicBezTo>
                  <a:pt x="47298" y="24286"/>
                  <a:pt x="47105" y="23879"/>
                  <a:pt x="46955" y="23450"/>
                </a:cubicBezTo>
                <a:cubicBezTo>
                  <a:pt x="46934" y="23343"/>
                  <a:pt x="46891" y="23214"/>
                  <a:pt x="46870" y="23107"/>
                </a:cubicBezTo>
                <a:cubicBezTo>
                  <a:pt x="46612" y="22507"/>
                  <a:pt x="46891" y="22207"/>
                  <a:pt x="47705" y="22207"/>
                </a:cubicBezTo>
                <a:cubicBezTo>
                  <a:pt x="48520" y="23472"/>
                  <a:pt x="48413" y="25486"/>
                  <a:pt x="48391" y="26943"/>
                </a:cubicBezTo>
                <a:cubicBezTo>
                  <a:pt x="48370" y="27844"/>
                  <a:pt x="48413" y="28744"/>
                  <a:pt x="49013" y="29451"/>
                </a:cubicBezTo>
                <a:cubicBezTo>
                  <a:pt x="49386" y="29908"/>
                  <a:pt x="49982" y="30034"/>
                  <a:pt x="50584" y="30034"/>
                </a:cubicBezTo>
                <a:cubicBezTo>
                  <a:pt x="51055" y="30034"/>
                  <a:pt x="51530" y="29957"/>
                  <a:pt x="51906" y="29901"/>
                </a:cubicBezTo>
                <a:cubicBezTo>
                  <a:pt x="52784" y="29772"/>
                  <a:pt x="54135" y="29322"/>
                  <a:pt x="54413" y="28379"/>
                </a:cubicBezTo>
                <a:cubicBezTo>
                  <a:pt x="54777" y="27136"/>
                  <a:pt x="53920" y="26022"/>
                  <a:pt x="53213" y="25058"/>
                </a:cubicBezTo>
                <a:cubicBezTo>
                  <a:pt x="52977" y="24736"/>
                  <a:pt x="52742" y="24393"/>
                  <a:pt x="52506" y="24050"/>
                </a:cubicBezTo>
                <a:cubicBezTo>
                  <a:pt x="52399" y="23879"/>
                  <a:pt x="52270" y="23686"/>
                  <a:pt x="52163" y="23493"/>
                </a:cubicBezTo>
                <a:lnTo>
                  <a:pt x="52163" y="23493"/>
                </a:lnTo>
                <a:cubicBezTo>
                  <a:pt x="52166" y="23497"/>
                  <a:pt x="52167" y="23499"/>
                  <a:pt x="52168" y="23499"/>
                </a:cubicBezTo>
                <a:cubicBezTo>
                  <a:pt x="52189" y="23499"/>
                  <a:pt x="51566" y="22120"/>
                  <a:pt x="52059" y="22120"/>
                </a:cubicBezTo>
                <a:cubicBezTo>
                  <a:pt x="52128" y="22120"/>
                  <a:pt x="52218" y="22146"/>
                  <a:pt x="52334" y="22207"/>
                </a:cubicBezTo>
                <a:cubicBezTo>
                  <a:pt x="53492" y="22807"/>
                  <a:pt x="54092" y="24565"/>
                  <a:pt x="54692" y="25636"/>
                </a:cubicBezTo>
                <a:cubicBezTo>
                  <a:pt x="55249" y="26643"/>
                  <a:pt x="55999" y="27544"/>
                  <a:pt x="56878" y="28294"/>
                </a:cubicBezTo>
                <a:cubicBezTo>
                  <a:pt x="58185" y="29451"/>
                  <a:pt x="58571" y="30822"/>
                  <a:pt x="58914" y="32473"/>
                </a:cubicBezTo>
                <a:cubicBezTo>
                  <a:pt x="58914" y="32515"/>
                  <a:pt x="58935" y="32580"/>
                  <a:pt x="58978" y="32623"/>
                </a:cubicBezTo>
                <a:cubicBezTo>
                  <a:pt x="57671" y="44174"/>
                  <a:pt x="48691" y="53475"/>
                  <a:pt x="37269" y="56025"/>
                </a:cubicBezTo>
                <a:cubicBezTo>
                  <a:pt x="35216" y="56487"/>
                  <a:pt x="33139" y="56710"/>
                  <a:pt x="31073" y="56710"/>
                </a:cubicBezTo>
                <a:cubicBezTo>
                  <a:pt x="20587" y="56710"/>
                  <a:pt x="10421" y="50949"/>
                  <a:pt x="5551" y="41388"/>
                </a:cubicBezTo>
                <a:lnTo>
                  <a:pt x="5551" y="41345"/>
                </a:lnTo>
                <a:cubicBezTo>
                  <a:pt x="5187" y="40616"/>
                  <a:pt x="4844" y="39845"/>
                  <a:pt x="4544" y="39073"/>
                </a:cubicBezTo>
                <a:cubicBezTo>
                  <a:pt x="4608" y="39009"/>
                  <a:pt x="4651" y="38923"/>
                  <a:pt x="4651" y="38838"/>
                </a:cubicBezTo>
                <a:cubicBezTo>
                  <a:pt x="4737" y="37873"/>
                  <a:pt x="5208" y="37059"/>
                  <a:pt x="5487" y="36159"/>
                </a:cubicBezTo>
                <a:cubicBezTo>
                  <a:pt x="5680" y="35494"/>
                  <a:pt x="5551" y="34766"/>
                  <a:pt x="5487" y="34101"/>
                </a:cubicBezTo>
                <a:cubicBezTo>
                  <a:pt x="5433" y="33638"/>
                  <a:pt x="5439" y="32361"/>
                  <a:pt x="5898" y="32361"/>
                </a:cubicBezTo>
                <a:cubicBezTo>
                  <a:pt x="5991" y="32361"/>
                  <a:pt x="6103" y="32414"/>
                  <a:pt x="6237" y="32537"/>
                </a:cubicBezTo>
                <a:cubicBezTo>
                  <a:pt x="6451" y="32773"/>
                  <a:pt x="6708" y="32965"/>
                  <a:pt x="6987" y="33073"/>
                </a:cubicBezTo>
                <a:cubicBezTo>
                  <a:pt x="7094" y="33101"/>
                  <a:pt x="7201" y="33115"/>
                  <a:pt x="7306" y="33115"/>
                </a:cubicBezTo>
                <a:cubicBezTo>
                  <a:pt x="7832" y="33115"/>
                  <a:pt x="8305" y="32773"/>
                  <a:pt x="8466" y="32237"/>
                </a:cubicBezTo>
                <a:cubicBezTo>
                  <a:pt x="8616" y="31723"/>
                  <a:pt x="8680" y="31187"/>
                  <a:pt x="8701" y="30630"/>
                </a:cubicBezTo>
                <a:cubicBezTo>
                  <a:pt x="8787" y="29472"/>
                  <a:pt x="8937" y="28722"/>
                  <a:pt x="9773" y="27822"/>
                </a:cubicBezTo>
                <a:cubicBezTo>
                  <a:pt x="10373" y="27179"/>
                  <a:pt x="11059" y="26065"/>
                  <a:pt x="10523" y="25186"/>
                </a:cubicBezTo>
                <a:cubicBezTo>
                  <a:pt x="10266" y="24779"/>
                  <a:pt x="9709" y="24543"/>
                  <a:pt x="9859" y="23986"/>
                </a:cubicBezTo>
                <a:cubicBezTo>
                  <a:pt x="9987" y="23557"/>
                  <a:pt x="10137" y="22936"/>
                  <a:pt x="10009" y="22486"/>
                </a:cubicBezTo>
                <a:cubicBezTo>
                  <a:pt x="9902" y="22014"/>
                  <a:pt x="9623" y="21607"/>
                  <a:pt x="9237" y="21350"/>
                </a:cubicBezTo>
                <a:cubicBezTo>
                  <a:pt x="9066" y="21243"/>
                  <a:pt x="8851" y="21157"/>
                  <a:pt x="8659" y="21093"/>
                </a:cubicBezTo>
                <a:cubicBezTo>
                  <a:pt x="7566" y="20729"/>
                  <a:pt x="8016" y="19400"/>
                  <a:pt x="8337" y="18693"/>
                </a:cubicBezTo>
                <a:cubicBezTo>
                  <a:pt x="8594" y="18071"/>
                  <a:pt x="8959" y="17364"/>
                  <a:pt x="8980" y="16678"/>
                </a:cubicBezTo>
                <a:cubicBezTo>
                  <a:pt x="9023" y="15607"/>
                  <a:pt x="8744" y="14556"/>
                  <a:pt x="8744" y="13506"/>
                </a:cubicBezTo>
                <a:cubicBezTo>
                  <a:pt x="10266" y="11599"/>
                  <a:pt x="12023" y="9906"/>
                  <a:pt x="13973" y="8470"/>
                </a:cubicBezTo>
                <a:cubicBezTo>
                  <a:pt x="18935" y="4850"/>
                  <a:pt x="24902" y="3073"/>
                  <a:pt x="30873" y="3073"/>
                </a:cubicBezTo>
                <a:close/>
                <a:moveTo>
                  <a:pt x="44748" y="2598"/>
                </a:moveTo>
                <a:cubicBezTo>
                  <a:pt x="48177" y="4334"/>
                  <a:pt x="51456" y="6263"/>
                  <a:pt x="54113" y="9092"/>
                </a:cubicBezTo>
                <a:cubicBezTo>
                  <a:pt x="56899" y="12028"/>
                  <a:pt x="58806" y="15692"/>
                  <a:pt x="60328" y="19421"/>
                </a:cubicBezTo>
                <a:cubicBezTo>
                  <a:pt x="63478" y="27093"/>
                  <a:pt x="63050" y="35323"/>
                  <a:pt x="59664" y="42845"/>
                </a:cubicBezTo>
                <a:cubicBezTo>
                  <a:pt x="55870" y="51310"/>
                  <a:pt x="48048" y="56732"/>
                  <a:pt x="39133" y="58704"/>
                </a:cubicBezTo>
                <a:cubicBezTo>
                  <a:pt x="36565" y="59261"/>
                  <a:pt x="33960" y="59523"/>
                  <a:pt x="31352" y="59523"/>
                </a:cubicBezTo>
                <a:cubicBezTo>
                  <a:pt x="31153" y="59523"/>
                  <a:pt x="30953" y="59521"/>
                  <a:pt x="30754" y="59518"/>
                </a:cubicBezTo>
                <a:cubicBezTo>
                  <a:pt x="27346" y="59475"/>
                  <a:pt x="23489" y="59240"/>
                  <a:pt x="20360" y="57782"/>
                </a:cubicBezTo>
                <a:cubicBezTo>
                  <a:pt x="20703" y="57032"/>
                  <a:pt x="20981" y="56304"/>
                  <a:pt x="21174" y="55832"/>
                </a:cubicBezTo>
                <a:cubicBezTo>
                  <a:pt x="24404" y="56923"/>
                  <a:pt x="27777" y="57471"/>
                  <a:pt x="31154" y="57471"/>
                </a:cubicBezTo>
                <a:cubicBezTo>
                  <a:pt x="33020" y="57471"/>
                  <a:pt x="34887" y="57303"/>
                  <a:pt x="36733" y="56968"/>
                </a:cubicBezTo>
                <a:cubicBezTo>
                  <a:pt x="49720" y="54546"/>
                  <a:pt x="59835" y="43188"/>
                  <a:pt x="59921" y="29901"/>
                </a:cubicBezTo>
                <a:cubicBezTo>
                  <a:pt x="59835" y="18907"/>
                  <a:pt x="53042" y="9370"/>
                  <a:pt x="43269" y="4913"/>
                </a:cubicBezTo>
                <a:cubicBezTo>
                  <a:pt x="43698" y="4313"/>
                  <a:pt x="44384" y="3455"/>
                  <a:pt x="44748" y="2598"/>
                </a:cubicBezTo>
                <a:close/>
                <a:moveTo>
                  <a:pt x="19417" y="55146"/>
                </a:moveTo>
                <a:cubicBezTo>
                  <a:pt x="19738" y="55296"/>
                  <a:pt x="20081" y="55425"/>
                  <a:pt x="20445" y="55554"/>
                </a:cubicBezTo>
                <a:cubicBezTo>
                  <a:pt x="19968" y="56656"/>
                  <a:pt x="18640" y="59757"/>
                  <a:pt x="17677" y="59757"/>
                </a:cubicBezTo>
                <a:cubicBezTo>
                  <a:pt x="17516" y="59757"/>
                  <a:pt x="17366" y="59671"/>
                  <a:pt x="17231" y="59475"/>
                </a:cubicBezTo>
                <a:cubicBezTo>
                  <a:pt x="16824" y="58854"/>
                  <a:pt x="17981" y="57375"/>
                  <a:pt x="18302" y="56904"/>
                </a:cubicBezTo>
                <a:cubicBezTo>
                  <a:pt x="18667" y="56346"/>
                  <a:pt x="19160" y="55789"/>
                  <a:pt x="19417" y="55146"/>
                </a:cubicBezTo>
                <a:close/>
                <a:moveTo>
                  <a:pt x="29596" y="60268"/>
                </a:moveTo>
                <a:lnTo>
                  <a:pt x="29918" y="60290"/>
                </a:lnTo>
                <a:cubicBezTo>
                  <a:pt x="30646" y="60311"/>
                  <a:pt x="31375" y="60311"/>
                  <a:pt x="32082" y="60311"/>
                </a:cubicBezTo>
                <a:cubicBezTo>
                  <a:pt x="31204" y="60525"/>
                  <a:pt x="30325" y="60718"/>
                  <a:pt x="29446" y="60868"/>
                </a:cubicBezTo>
                <a:cubicBezTo>
                  <a:pt x="29511" y="60654"/>
                  <a:pt x="29554" y="60461"/>
                  <a:pt x="29596" y="60268"/>
                </a:cubicBezTo>
                <a:close/>
                <a:moveTo>
                  <a:pt x="31275" y="60690"/>
                </a:moveTo>
                <a:cubicBezTo>
                  <a:pt x="30580" y="60961"/>
                  <a:pt x="29885" y="61153"/>
                  <a:pt x="29232" y="61490"/>
                </a:cubicBezTo>
                <a:cubicBezTo>
                  <a:pt x="29275" y="61361"/>
                  <a:pt x="29339" y="61211"/>
                  <a:pt x="29382" y="61083"/>
                </a:cubicBezTo>
                <a:lnTo>
                  <a:pt x="29382" y="61061"/>
                </a:lnTo>
                <a:cubicBezTo>
                  <a:pt x="29918" y="60975"/>
                  <a:pt x="30475" y="60868"/>
                  <a:pt x="31032" y="60761"/>
                </a:cubicBezTo>
                <a:cubicBezTo>
                  <a:pt x="31112" y="60738"/>
                  <a:pt x="31192" y="60716"/>
                  <a:pt x="31275" y="60690"/>
                </a:cubicBezTo>
                <a:close/>
                <a:moveTo>
                  <a:pt x="31840" y="61278"/>
                </a:moveTo>
                <a:cubicBezTo>
                  <a:pt x="30830" y="61766"/>
                  <a:pt x="29768" y="61986"/>
                  <a:pt x="28803" y="62540"/>
                </a:cubicBezTo>
                <a:cubicBezTo>
                  <a:pt x="28889" y="62368"/>
                  <a:pt x="28953" y="62176"/>
                  <a:pt x="29039" y="61983"/>
                </a:cubicBezTo>
                <a:cubicBezTo>
                  <a:pt x="29966" y="61821"/>
                  <a:pt x="31102" y="61622"/>
                  <a:pt x="31840" y="61278"/>
                </a:cubicBezTo>
                <a:close/>
                <a:moveTo>
                  <a:pt x="32473" y="60344"/>
                </a:moveTo>
                <a:cubicBezTo>
                  <a:pt x="32643" y="60770"/>
                  <a:pt x="32812" y="61237"/>
                  <a:pt x="32961" y="61726"/>
                </a:cubicBezTo>
                <a:lnTo>
                  <a:pt x="32918" y="61726"/>
                </a:lnTo>
                <a:cubicBezTo>
                  <a:pt x="31543" y="61895"/>
                  <a:pt x="30251" y="62378"/>
                  <a:pt x="28919" y="62720"/>
                </a:cubicBezTo>
                <a:lnTo>
                  <a:pt x="28919" y="62720"/>
                </a:lnTo>
                <a:cubicBezTo>
                  <a:pt x="29445" y="62577"/>
                  <a:pt x="30086" y="62169"/>
                  <a:pt x="30646" y="61961"/>
                </a:cubicBezTo>
                <a:cubicBezTo>
                  <a:pt x="31247" y="61768"/>
                  <a:pt x="31847" y="61533"/>
                  <a:pt x="32425" y="61254"/>
                </a:cubicBezTo>
                <a:cubicBezTo>
                  <a:pt x="32532" y="61190"/>
                  <a:pt x="32447" y="61061"/>
                  <a:pt x="32361" y="61061"/>
                </a:cubicBezTo>
                <a:cubicBezTo>
                  <a:pt x="31782" y="61147"/>
                  <a:pt x="31225" y="61276"/>
                  <a:pt x="30689" y="61404"/>
                </a:cubicBezTo>
                <a:cubicBezTo>
                  <a:pt x="30261" y="61511"/>
                  <a:pt x="29554" y="61576"/>
                  <a:pt x="29125" y="61768"/>
                </a:cubicBezTo>
                <a:cubicBezTo>
                  <a:pt x="30132" y="61168"/>
                  <a:pt x="31375" y="60997"/>
                  <a:pt x="32425" y="60461"/>
                </a:cubicBezTo>
                <a:cubicBezTo>
                  <a:pt x="32464" y="60442"/>
                  <a:pt x="32486" y="60386"/>
                  <a:pt x="32473" y="60344"/>
                </a:cubicBezTo>
                <a:close/>
                <a:moveTo>
                  <a:pt x="32461" y="61869"/>
                </a:moveTo>
                <a:cubicBezTo>
                  <a:pt x="32481" y="61869"/>
                  <a:pt x="32372" y="61920"/>
                  <a:pt x="32018" y="62068"/>
                </a:cubicBezTo>
                <a:lnTo>
                  <a:pt x="32018" y="62047"/>
                </a:lnTo>
                <a:cubicBezTo>
                  <a:pt x="30796" y="62540"/>
                  <a:pt x="29618" y="63140"/>
                  <a:pt x="28418" y="63740"/>
                </a:cubicBezTo>
                <a:cubicBezTo>
                  <a:pt x="28482" y="63461"/>
                  <a:pt x="28589" y="63204"/>
                  <a:pt x="28675" y="62926"/>
                </a:cubicBezTo>
                <a:cubicBezTo>
                  <a:pt x="29296" y="62797"/>
                  <a:pt x="29918" y="62626"/>
                  <a:pt x="30518" y="62433"/>
                </a:cubicBezTo>
                <a:cubicBezTo>
                  <a:pt x="30925" y="62326"/>
                  <a:pt x="31332" y="62197"/>
                  <a:pt x="31739" y="62090"/>
                </a:cubicBezTo>
                <a:cubicBezTo>
                  <a:pt x="31854" y="62076"/>
                  <a:pt x="32420" y="61869"/>
                  <a:pt x="32461" y="61869"/>
                </a:cubicBezTo>
                <a:close/>
                <a:moveTo>
                  <a:pt x="33004" y="61833"/>
                </a:moveTo>
                <a:cubicBezTo>
                  <a:pt x="33068" y="62026"/>
                  <a:pt x="33132" y="62218"/>
                  <a:pt x="33175" y="62411"/>
                </a:cubicBezTo>
                <a:cubicBezTo>
                  <a:pt x="31697" y="62883"/>
                  <a:pt x="30261" y="63461"/>
                  <a:pt x="28739" y="63826"/>
                </a:cubicBezTo>
                <a:lnTo>
                  <a:pt x="28568" y="63869"/>
                </a:lnTo>
                <a:cubicBezTo>
                  <a:pt x="28653" y="63847"/>
                  <a:pt x="28739" y="63804"/>
                  <a:pt x="28803" y="63761"/>
                </a:cubicBezTo>
                <a:cubicBezTo>
                  <a:pt x="29211" y="63569"/>
                  <a:pt x="29618" y="63376"/>
                  <a:pt x="30025" y="63183"/>
                </a:cubicBezTo>
                <a:cubicBezTo>
                  <a:pt x="30989" y="62711"/>
                  <a:pt x="31954" y="62283"/>
                  <a:pt x="32940" y="61897"/>
                </a:cubicBezTo>
                <a:cubicBezTo>
                  <a:pt x="32961" y="61897"/>
                  <a:pt x="33004" y="61854"/>
                  <a:pt x="33004" y="61833"/>
                </a:cubicBezTo>
                <a:close/>
                <a:moveTo>
                  <a:pt x="31889" y="63076"/>
                </a:moveTo>
                <a:lnTo>
                  <a:pt x="31889" y="63076"/>
                </a:lnTo>
                <a:cubicBezTo>
                  <a:pt x="31439" y="63269"/>
                  <a:pt x="30989" y="63461"/>
                  <a:pt x="30539" y="63633"/>
                </a:cubicBezTo>
                <a:cubicBezTo>
                  <a:pt x="29789" y="63954"/>
                  <a:pt x="29018" y="64254"/>
                  <a:pt x="28268" y="64554"/>
                </a:cubicBezTo>
                <a:cubicBezTo>
                  <a:pt x="28268" y="64404"/>
                  <a:pt x="28289" y="64254"/>
                  <a:pt x="28332" y="64126"/>
                </a:cubicBezTo>
                <a:cubicBezTo>
                  <a:pt x="29532" y="63847"/>
                  <a:pt x="30711" y="63504"/>
                  <a:pt x="31889" y="63076"/>
                </a:cubicBezTo>
                <a:close/>
                <a:moveTo>
                  <a:pt x="33240" y="62626"/>
                </a:moveTo>
                <a:cubicBezTo>
                  <a:pt x="33325" y="62969"/>
                  <a:pt x="33390" y="63269"/>
                  <a:pt x="33454" y="63590"/>
                </a:cubicBezTo>
                <a:lnTo>
                  <a:pt x="33432" y="63590"/>
                </a:lnTo>
                <a:cubicBezTo>
                  <a:pt x="31697" y="64040"/>
                  <a:pt x="30025" y="64704"/>
                  <a:pt x="28225" y="64790"/>
                </a:cubicBezTo>
                <a:lnTo>
                  <a:pt x="28225" y="64769"/>
                </a:lnTo>
                <a:cubicBezTo>
                  <a:pt x="28975" y="64662"/>
                  <a:pt x="29918" y="64104"/>
                  <a:pt x="30582" y="63826"/>
                </a:cubicBezTo>
                <a:cubicBezTo>
                  <a:pt x="31482" y="63461"/>
                  <a:pt x="32361" y="63076"/>
                  <a:pt x="33240" y="62626"/>
                </a:cubicBezTo>
                <a:close/>
                <a:moveTo>
                  <a:pt x="30411" y="64662"/>
                </a:moveTo>
                <a:lnTo>
                  <a:pt x="30411" y="64662"/>
                </a:lnTo>
                <a:cubicBezTo>
                  <a:pt x="29682" y="64876"/>
                  <a:pt x="28953" y="65133"/>
                  <a:pt x="28246" y="65412"/>
                </a:cubicBezTo>
                <a:cubicBezTo>
                  <a:pt x="28225" y="65283"/>
                  <a:pt x="28225" y="65133"/>
                  <a:pt x="28225" y="64983"/>
                </a:cubicBezTo>
                <a:cubicBezTo>
                  <a:pt x="28953" y="64962"/>
                  <a:pt x="29704" y="64833"/>
                  <a:pt x="30411" y="64662"/>
                </a:cubicBezTo>
                <a:close/>
                <a:moveTo>
                  <a:pt x="32813" y="64762"/>
                </a:moveTo>
                <a:cubicBezTo>
                  <a:pt x="33059" y="64762"/>
                  <a:pt x="31948" y="65134"/>
                  <a:pt x="31932" y="65134"/>
                </a:cubicBezTo>
                <a:cubicBezTo>
                  <a:pt x="31931" y="65134"/>
                  <a:pt x="31932" y="65133"/>
                  <a:pt x="31932" y="65133"/>
                </a:cubicBezTo>
                <a:lnTo>
                  <a:pt x="31932" y="65133"/>
                </a:lnTo>
                <a:cubicBezTo>
                  <a:pt x="31482" y="65283"/>
                  <a:pt x="31011" y="65433"/>
                  <a:pt x="30561" y="65540"/>
                </a:cubicBezTo>
                <a:cubicBezTo>
                  <a:pt x="29811" y="65712"/>
                  <a:pt x="29103" y="65926"/>
                  <a:pt x="28396" y="66183"/>
                </a:cubicBezTo>
                <a:cubicBezTo>
                  <a:pt x="28396" y="66140"/>
                  <a:pt x="28396" y="66097"/>
                  <a:pt x="28375" y="66055"/>
                </a:cubicBezTo>
                <a:cubicBezTo>
                  <a:pt x="28353" y="65969"/>
                  <a:pt x="28332" y="65883"/>
                  <a:pt x="28311" y="65776"/>
                </a:cubicBezTo>
                <a:cubicBezTo>
                  <a:pt x="29746" y="65712"/>
                  <a:pt x="31097" y="65112"/>
                  <a:pt x="32490" y="64812"/>
                </a:cubicBezTo>
                <a:cubicBezTo>
                  <a:pt x="32663" y="64777"/>
                  <a:pt x="32764" y="64762"/>
                  <a:pt x="32813" y="64762"/>
                </a:cubicBezTo>
                <a:close/>
                <a:moveTo>
                  <a:pt x="33475" y="63783"/>
                </a:moveTo>
                <a:cubicBezTo>
                  <a:pt x="33561" y="64297"/>
                  <a:pt x="33604" y="64812"/>
                  <a:pt x="33582" y="65326"/>
                </a:cubicBezTo>
                <a:lnTo>
                  <a:pt x="33582" y="65347"/>
                </a:lnTo>
                <a:cubicBezTo>
                  <a:pt x="32747" y="65390"/>
                  <a:pt x="31911" y="65497"/>
                  <a:pt x="31097" y="65712"/>
                </a:cubicBezTo>
                <a:cubicBezTo>
                  <a:pt x="30668" y="65797"/>
                  <a:pt x="30261" y="65905"/>
                  <a:pt x="29832" y="66012"/>
                </a:cubicBezTo>
                <a:cubicBezTo>
                  <a:pt x="29725" y="66033"/>
                  <a:pt x="29146" y="66205"/>
                  <a:pt x="28825" y="66269"/>
                </a:cubicBezTo>
                <a:lnTo>
                  <a:pt x="28739" y="66269"/>
                </a:lnTo>
                <a:lnTo>
                  <a:pt x="28868" y="66226"/>
                </a:lnTo>
                <a:cubicBezTo>
                  <a:pt x="30325" y="65690"/>
                  <a:pt x="31889" y="65562"/>
                  <a:pt x="33240" y="64726"/>
                </a:cubicBezTo>
                <a:cubicBezTo>
                  <a:pt x="33300" y="64666"/>
                  <a:pt x="33285" y="64531"/>
                  <a:pt x="33195" y="64531"/>
                </a:cubicBezTo>
                <a:cubicBezTo>
                  <a:pt x="33189" y="64531"/>
                  <a:pt x="33182" y="64532"/>
                  <a:pt x="33175" y="64533"/>
                </a:cubicBezTo>
                <a:cubicBezTo>
                  <a:pt x="31504" y="64704"/>
                  <a:pt x="29939" y="65497"/>
                  <a:pt x="28268" y="65605"/>
                </a:cubicBezTo>
                <a:cubicBezTo>
                  <a:pt x="29082" y="65519"/>
                  <a:pt x="30068" y="64983"/>
                  <a:pt x="30861" y="64726"/>
                </a:cubicBezTo>
                <a:cubicBezTo>
                  <a:pt x="31739" y="64469"/>
                  <a:pt x="32618" y="64147"/>
                  <a:pt x="33475" y="63783"/>
                </a:cubicBezTo>
                <a:close/>
                <a:moveTo>
                  <a:pt x="33561" y="65562"/>
                </a:moveTo>
                <a:lnTo>
                  <a:pt x="33561" y="65562"/>
                </a:lnTo>
                <a:cubicBezTo>
                  <a:pt x="33540" y="65819"/>
                  <a:pt x="33518" y="66097"/>
                  <a:pt x="33454" y="66376"/>
                </a:cubicBezTo>
                <a:lnTo>
                  <a:pt x="33282" y="66397"/>
                </a:lnTo>
                <a:cubicBezTo>
                  <a:pt x="33304" y="66333"/>
                  <a:pt x="33240" y="66269"/>
                  <a:pt x="33175" y="66269"/>
                </a:cubicBezTo>
                <a:cubicBezTo>
                  <a:pt x="33079" y="66269"/>
                  <a:pt x="32597" y="66233"/>
                  <a:pt x="32334" y="66233"/>
                </a:cubicBezTo>
                <a:cubicBezTo>
                  <a:pt x="32251" y="66233"/>
                  <a:pt x="32190" y="66236"/>
                  <a:pt x="32171" y="66246"/>
                </a:cubicBezTo>
                <a:lnTo>
                  <a:pt x="32171" y="66246"/>
                </a:lnTo>
                <a:cubicBezTo>
                  <a:pt x="32620" y="65990"/>
                  <a:pt x="33112" y="65818"/>
                  <a:pt x="33561" y="65562"/>
                </a:cubicBezTo>
                <a:close/>
                <a:moveTo>
                  <a:pt x="33175" y="65540"/>
                </a:moveTo>
                <a:lnTo>
                  <a:pt x="33175" y="65540"/>
                </a:lnTo>
                <a:cubicBezTo>
                  <a:pt x="32811" y="65583"/>
                  <a:pt x="32039" y="66076"/>
                  <a:pt x="31654" y="66269"/>
                </a:cubicBezTo>
                <a:cubicBezTo>
                  <a:pt x="31589" y="66312"/>
                  <a:pt x="31589" y="66419"/>
                  <a:pt x="31675" y="66462"/>
                </a:cubicBezTo>
                <a:cubicBezTo>
                  <a:pt x="30861" y="66462"/>
                  <a:pt x="30068" y="66376"/>
                  <a:pt x="29253" y="66312"/>
                </a:cubicBezTo>
                <a:cubicBezTo>
                  <a:pt x="29875" y="66205"/>
                  <a:pt x="30518" y="66055"/>
                  <a:pt x="31139" y="65883"/>
                </a:cubicBezTo>
                <a:cubicBezTo>
                  <a:pt x="31804" y="65733"/>
                  <a:pt x="32490" y="65605"/>
                  <a:pt x="33175" y="65540"/>
                </a:cubicBezTo>
                <a:close/>
                <a:moveTo>
                  <a:pt x="29704" y="67148"/>
                </a:moveTo>
                <a:cubicBezTo>
                  <a:pt x="30346" y="67190"/>
                  <a:pt x="30968" y="67255"/>
                  <a:pt x="31611" y="67255"/>
                </a:cubicBezTo>
                <a:cubicBezTo>
                  <a:pt x="29318" y="68048"/>
                  <a:pt x="26918" y="68562"/>
                  <a:pt x="24582" y="69183"/>
                </a:cubicBezTo>
                <a:cubicBezTo>
                  <a:pt x="26317" y="68605"/>
                  <a:pt x="28032" y="67940"/>
                  <a:pt x="29704" y="67148"/>
                </a:cubicBezTo>
                <a:close/>
                <a:moveTo>
                  <a:pt x="42112" y="68819"/>
                </a:moveTo>
                <a:lnTo>
                  <a:pt x="42648" y="68991"/>
                </a:lnTo>
                <a:cubicBezTo>
                  <a:pt x="42069" y="69076"/>
                  <a:pt x="41512" y="69226"/>
                  <a:pt x="40955" y="69398"/>
                </a:cubicBezTo>
                <a:cubicBezTo>
                  <a:pt x="41340" y="69226"/>
                  <a:pt x="41705" y="69033"/>
                  <a:pt x="42069" y="68862"/>
                </a:cubicBezTo>
                <a:cubicBezTo>
                  <a:pt x="42090" y="68841"/>
                  <a:pt x="42112" y="68819"/>
                  <a:pt x="42112" y="68819"/>
                </a:cubicBezTo>
                <a:close/>
                <a:moveTo>
                  <a:pt x="34075" y="67062"/>
                </a:moveTo>
                <a:lnTo>
                  <a:pt x="34268" y="67083"/>
                </a:lnTo>
                <a:cubicBezTo>
                  <a:pt x="31380" y="68312"/>
                  <a:pt x="28355" y="69189"/>
                  <a:pt x="25323" y="70031"/>
                </a:cubicBezTo>
                <a:lnTo>
                  <a:pt x="25323" y="70031"/>
                </a:lnTo>
                <a:cubicBezTo>
                  <a:pt x="27621" y="69268"/>
                  <a:pt x="29879" y="68372"/>
                  <a:pt x="32061" y="67362"/>
                </a:cubicBezTo>
                <a:cubicBezTo>
                  <a:pt x="32211" y="67362"/>
                  <a:pt x="32318" y="67319"/>
                  <a:pt x="32339" y="67255"/>
                </a:cubicBezTo>
                <a:cubicBezTo>
                  <a:pt x="32854" y="67233"/>
                  <a:pt x="33390" y="67190"/>
                  <a:pt x="33904" y="67126"/>
                </a:cubicBezTo>
                <a:cubicBezTo>
                  <a:pt x="33968" y="67105"/>
                  <a:pt x="34033" y="67083"/>
                  <a:pt x="34075" y="67062"/>
                </a:cubicBezTo>
                <a:close/>
                <a:moveTo>
                  <a:pt x="28032" y="66998"/>
                </a:moveTo>
                <a:lnTo>
                  <a:pt x="28289" y="67019"/>
                </a:lnTo>
                <a:cubicBezTo>
                  <a:pt x="26553" y="67533"/>
                  <a:pt x="24860" y="68198"/>
                  <a:pt x="23124" y="68626"/>
                </a:cubicBezTo>
                <a:cubicBezTo>
                  <a:pt x="20638" y="69226"/>
                  <a:pt x="18174" y="69976"/>
                  <a:pt x="15752" y="70834"/>
                </a:cubicBezTo>
                <a:lnTo>
                  <a:pt x="15752" y="70834"/>
                </a:lnTo>
                <a:cubicBezTo>
                  <a:pt x="17767" y="69548"/>
                  <a:pt x="20167" y="68798"/>
                  <a:pt x="22481" y="68219"/>
                </a:cubicBezTo>
                <a:cubicBezTo>
                  <a:pt x="24324" y="67748"/>
                  <a:pt x="26232" y="67555"/>
                  <a:pt x="28032" y="66998"/>
                </a:cubicBezTo>
                <a:close/>
                <a:moveTo>
                  <a:pt x="20381" y="70497"/>
                </a:moveTo>
                <a:lnTo>
                  <a:pt x="20381" y="70497"/>
                </a:lnTo>
                <a:cubicBezTo>
                  <a:pt x="18191" y="71326"/>
                  <a:pt x="16036" y="72258"/>
                  <a:pt x="13802" y="72955"/>
                </a:cubicBezTo>
                <a:lnTo>
                  <a:pt x="13802" y="72955"/>
                </a:lnTo>
                <a:lnTo>
                  <a:pt x="14552" y="72591"/>
                </a:lnTo>
                <a:cubicBezTo>
                  <a:pt x="15388" y="72227"/>
                  <a:pt x="16245" y="71905"/>
                  <a:pt x="17102" y="71584"/>
                </a:cubicBezTo>
                <a:cubicBezTo>
                  <a:pt x="18183" y="71191"/>
                  <a:pt x="19281" y="70834"/>
                  <a:pt x="20381" y="70497"/>
                </a:cubicBezTo>
                <a:close/>
                <a:moveTo>
                  <a:pt x="28868" y="67062"/>
                </a:moveTo>
                <a:lnTo>
                  <a:pt x="29253" y="67105"/>
                </a:lnTo>
                <a:cubicBezTo>
                  <a:pt x="28953" y="67233"/>
                  <a:pt x="28653" y="67405"/>
                  <a:pt x="28396" y="67533"/>
                </a:cubicBezTo>
                <a:cubicBezTo>
                  <a:pt x="23489" y="69698"/>
                  <a:pt x="18110" y="70619"/>
                  <a:pt x="13266" y="72977"/>
                </a:cubicBezTo>
                <a:cubicBezTo>
                  <a:pt x="13695" y="72377"/>
                  <a:pt x="14873" y="71477"/>
                  <a:pt x="15109" y="71305"/>
                </a:cubicBezTo>
                <a:lnTo>
                  <a:pt x="15109" y="71284"/>
                </a:lnTo>
                <a:cubicBezTo>
                  <a:pt x="15195" y="71219"/>
                  <a:pt x="15302" y="71134"/>
                  <a:pt x="15409" y="71069"/>
                </a:cubicBezTo>
                <a:cubicBezTo>
                  <a:pt x="15409" y="71118"/>
                  <a:pt x="15445" y="71142"/>
                  <a:pt x="15482" y="71142"/>
                </a:cubicBezTo>
                <a:cubicBezTo>
                  <a:pt x="15494" y="71142"/>
                  <a:pt x="15506" y="71139"/>
                  <a:pt x="15516" y="71134"/>
                </a:cubicBezTo>
                <a:cubicBezTo>
                  <a:pt x="18345" y="70062"/>
                  <a:pt x="21238" y="69333"/>
                  <a:pt x="24153" y="68583"/>
                </a:cubicBezTo>
                <a:cubicBezTo>
                  <a:pt x="25525" y="68219"/>
                  <a:pt x="26853" y="67705"/>
                  <a:pt x="28225" y="67255"/>
                </a:cubicBezTo>
                <a:cubicBezTo>
                  <a:pt x="28439" y="67190"/>
                  <a:pt x="28653" y="67126"/>
                  <a:pt x="28868" y="67062"/>
                </a:cubicBezTo>
                <a:close/>
                <a:moveTo>
                  <a:pt x="30732" y="67748"/>
                </a:moveTo>
                <a:lnTo>
                  <a:pt x="30732" y="67748"/>
                </a:lnTo>
                <a:cubicBezTo>
                  <a:pt x="27946" y="68991"/>
                  <a:pt x="24989" y="69934"/>
                  <a:pt x="22096" y="70855"/>
                </a:cubicBezTo>
                <a:cubicBezTo>
                  <a:pt x="21131" y="71155"/>
                  <a:pt x="20188" y="71477"/>
                  <a:pt x="19267" y="71777"/>
                </a:cubicBezTo>
                <a:cubicBezTo>
                  <a:pt x="17381" y="72355"/>
                  <a:pt x="15559" y="73041"/>
                  <a:pt x="13759" y="73834"/>
                </a:cubicBezTo>
                <a:cubicBezTo>
                  <a:pt x="13566" y="73748"/>
                  <a:pt x="13395" y="73663"/>
                  <a:pt x="13223" y="73555"/>
                </a:cubicBezTo>
                <a:cubicBezTo>
                  <a:pt x="13159" y="73512"/>
                  <a:pt x="13116" y="73427"/>
                  <a:pt x="13116" y="73341"/>
                </a:cubicBezTo>
                <a:cubicBezTo>
                  <a:pt x="16352" y="72462"/>
                  <a:pt x="19395" y="71005"/>
                  <a:pt x="22589" y="69955"/>
                </a:cubicBezTo>
                <a:cubicBezTo>
                  <a:pt x="24260" y="69398"/>
                  <a:pt x="26017" y="69012"/>
                  <a:pt x="27732" y="68583"/>
                </a:cubicBezTo>
                <a:cubicBezTo>
                  <a:pt x="28503" y="68391"/>
                  <a:pt x="29296" y="68176"/>
                  <a:pt x="30068" y="67962"/>
                </a:cubicBezTo>
                <a:cubicBezTo>
                  <a:pt x="30304" y="67898"/>
                  <a:pt x="30518" y="67833"/>
                  <a:pt x="30732" y="67748"/>
                </a:cubicBezTo>
                <a:close/>
                <a:moveTo>
                  <a:pt x="44962" y="69805"/>
                </a:moveTo>
                <a:cubicBezTo>
                  <a:pt x="45369" y="69955"/>
                  <a:pt x="45819" y="70105"/>
                  <a:pt x="46248" y="70298"/>
                </a:cubicBezTo>
                <a:lnTo>
                  <a:pt x="46269" y="70298"/>
                </a:lnTo>
                <a:cubicBezTo>
                  <a:pt x="43591" y="71048"/>
                  <a:pt x="41062" y="72227"/>
                  <a:pt x="38404" y="72998"/>
                </a:cubicBezTo>
                <a:cubicBezTo>
                  <a:pt x="37247" y="73341"/>
                  <a:pt x="36111" y="73684"/>
                  <a:pt x="34975" y="74048"/>
                </a:cubicBezTo>
                <a:cubicBezTo>
                  <a:pt x="36240" y="73555"/>
                  <a:pt x="37504" y="73041"/>
                  <a:pt x="38769" y="72527"/>
                </a:cubicBezTo>
                <a:cubicBezTo>
                  <a:pt x="40012" y="71991"/>
                  <a:pt x="41169" y="71198"/>
                  <a:pt x="42433" y="70748"/>
                </a:cubicBezTo>
                <a:cubicBezTo>
                  <a:pt x="43291" y="70491"/>
                  <a:pt x="44148" y="70169"/>
                  <a:pt x="44962" y="69805"/>
                </a:cubicBezTo>
                <a:close/>
                <a:moveTo>
                  <a:pt x="34654" y="67148"/>
                </a:moveTo>
                <a:cubicBezTo>
                  <a:pt x="35576" y="67298"/>
                  <a:pt x="36497" y="67469"/>
                  <a:pt x="37397" y="67640"/>
                </a:cubicBezTo>
                <a:cubicBezTo>
                  <a:pt x="36390" y="68048"/>
                  <a:pt x="35383" y="68412"/>
                  <a:pt x="34375" y="68776"/>
                </a:cubicBezTo>
                <a:cubicBezTo>
                  <a:pt x="33690" y="68948"/>
                  <a:pt x="33004" y="69076"/>
                  <a:pt x="32339" y="69226"/>
                </a:cubicBezTo>
                <a:cubicBezTo>
                  <a:pt x="30496" y="69612"/>
                  <a:pt x="28696" y="70234"/>
                  <a:pt x="26918" y="70812"/>
                </a:cubicBezTo>
                <a:cubicBezTo>
                  <a:pt x="23189" y="72012"/>
                  <a:pt x="19524" y="73320"/>
                  <a:pt x="15709" y="74198"/>
                </a:cubicBezTo>
                <a:lnTo>
                  <a:pt x="15709" y="74198"/>
                </a:lnTo>
                <a:cubicBezTo>
                  <a:pt x="17059" y="73877"/>
                  <a:pt x="18967" y="73041"/>
                  <a:pt x="20531" y="72527"/>
                </a:cubicBezTo>
                <a:cubicBezTo>
                  <a:pt x="22246" y="71948"/>
                  <a:pt x="23917" y="71198"/>
                  <a:pt x="25653" y="70619"/>
                </a:cubicBezTo>
                <a:cubicBezTo>
                  <a:pt x="28718" y="69591"/>
                  <a:pt x="31889" y="68841"/>
                  <a:pt x="34654" y="67148"/>
                </a:cubicBezTo>
                <a:close/>
                <a:moveTo>
                  <a:pt x="33282" y="67726"/>
                </a:moveTo>
                <a:lnTo>
                  <a:pt x="33282" y="67726"/>
                </a:lnTo>
                <a:cubicBezTo>
                  <a:pt x="30604" y="69098"/>
                  <a:pt x="27560" y="69741"/>
                  <a:pt x="24753" y="70726"/>
                </a:cubicBezTo>
                <a:cubicBezTo>
                  <a:pt x="23167" y="71284"/>
                  <a:pt x="21624" y="71948"/>
                  <a:pt x="20017" y="72484"/>
                </a:cubicBezTo>
                <a:cubicBezTo>
                  <a:pt x="18410" y="72977"/>
                  <a:pt x="16845" y="73577"/>
                  <a:pt x="15324" y="74263"/>
                </a:cubicBezTo>
                <a:cubicBezTo>
                  <a:pt x="14873" y="74177"/>
                  <a:pt x="14445" y="74070"/>
                  <a:pt x="14038" y="73941"/>
                </a:cubicBezTo>
                <a:cubicBezTo>
                  <a:pt x="16138" y="73062"/>
                  <a:pt x="18281" y="72334"/>
                  <a:pt x="20445" y="71627"/>
                </a:cubicBezTo>
                <a:cubicBezTo>
                  <a:pt x="22053" y="71134"/>
                  <a:pt x="23681" y="70705"/>
                  <a:pt x="25310" y="70255"/>
                </a:cubicBezTo>
                <a:cubicBezTo>
                  <a:pt x="26982" y="69784"/>
                  <a:pt x="28653" y="69312"/>
                  <a:pt x="30304" y="68776"/>
                </a:cubicBezTo>
                <a:cubicBezTo>
                  <a:pt x="31054" y="68541"/>
                  <a:pt x="31782" y="68283"/>
                  <a:pt x="32511" y="68005"/>
                </a:cubicBezTo>
                <a:cubicBezTo>
                  <a:pt x="32768" y="67919"/>
                  <a:pt x="33025" y="67812"/>
                  <a:pt x="33282" y="67726"/>
                </a:cubicBezTo>
                <a:close/>
                <a:moveTo>
                  <a:pt x="49698" y="72612"/>
                </a:moveTo>
                <a:cubicBezTo>
                  <a:pt x="49720" y="72677"/>
                  <a:pt x="49763" y="72741"/>
                  <a:pt x="49806" y="72805"/>
                </a:cubicBezTo>
                <a:lnTo>
                  <a:pt x="49806" y="72784"/>
                </a:lnTo>
                <a:cubicBezTo>
                  <a:pt x="49913" y="72934"/>
                  <a:pt x="49913" y="73084"/>
                  <a:pt x="49870" y="73234"/>
                </a:cubicBezTo>
                <a:lnTo>
                  <a:pt x="49784" y="73234"/>
                </a:lnTo>
                <a:cubicBezTo>
                  <a:pt x="49098" y="73512"/>
                  <a:pt x="48391" y="73791"/>
                  <a:pt x="47705" y="74070"/>
                </a:cubicBezTo>
                <a:cubicBezTo>
                  <a:pt x="47277" y="74198"/>
                  <a:pt x="46870" y="74327"/>
                  <a:pt x="46441" y="74434"/>
                </a:cubicBezTo>
                <a:cubicBezTo>
                  <a:pt x="47577" y="73941"/>
                  <a:pt x="48755" y="73427"/>
                  <a:pt x="49698" y="72612"/>
                </a:cubicBezTo>
                <a:close/>
                <a:moveTo>
                  <a:pt x="49677" y="73470"/>
                </a:moveTo>
                <a:lnTo>
                  <a:pt x="49677" y="73470"/>
                </a:lnTo>
                <a:cubicBezTo>
                  <a:pt x="49227" y="73941"/>
                  <a:pt x="48091" y="74241"/>
                  <a:pt x="47105" y="74455"/>
                </a:cubicBezTo>
                <a:lnTo>
                  <a:pt x="47105" y="74434"/>
                </a:lnTo>
                <a:cubicBezTo>
                  <a:pt x="47984" y="74155"/>
                  <a:pt x="48841" y="73834"/>
                  <a:pt x="49677" y="73470"/>
                </a:cubicBezTo>
                <a:close/>
                <a:moveTo>
                  <a:pt x="32961" y="69291"/>
                </a:moveTo>
                <a:cubicBezTo>
                  <a:pt x="31182" y="69912"/>
                  <a:pt x="29403" y="70512"/>
                  <a:pt x="27625" y="71155"/>
                </a:cubicBezTo>
                <a:cubicBezTo>
                  <a:pt x="24324" y="72355"/>
                  <a:pt x="20895" y="73255"/>
                  <a:pt x="17617" y="74584"/>
                </a:cubicBezTo>
                <a:lnTo>
                  <a:pt x="17595" y="74584"/>
                </a:lnTo>
                <a:cubicBezTo>
                  <a:pt x="17017" y="74520"/>
                  <a:pt x="16459" y="74455"/>
                  <a:pt x="15881" y="74348"/>
                </a:cubicBezTo>
                <a:cubicBezTo>
                  <a:pt x="19803" y="73448"/>
                  <a:pt x="23617" y="72077"/>
                  <a:pt x="27453" y="70834"/>
                </a:cubicBezTo>
                <a:cubicBezTo>
                  <a:pt x="29275" y="70255"/>
                  <a:pt x="31097" y="69698"/>
                  <a:pt x="32961" y="69291"/>
                </a:cubicBezTo>
                <a:close/>
                <a:moveTo>
                  <a:pt x="37783" y="67726"/>
                </a:moveTo>
                <a:cubicBezTo>
                  <a:pt x="38512" y="67876"/>
                  <a:pt x="39219" y="68048"/>
                  <a:pt x="39926" y="68219"/>
                </a:cubicBezTo>
                <a:cubicBezTo>
                  <a:pt x="36497" y="69012"/>
                  <a:pt x="33090" y="69976"/>
                  <a:pt x="29746" y="71134"/>
                </a:cubicBezTo>
                <a:cubicBezTo>
                  <a:pt x="26210" y="72312"/>
                  <a:pt x="22739" y="73705"/>
                  <a:pt x="19031" y="74370"/>
                </a:cubicBezTo>
                <a:cubicBezTo>
                  <a:pt x="18731" y="74391"/>
                  <a:pt x="18410" y="74477"/>
                  <a:pt x="18110" y="74584"/>
                </a:cubicBezTo>
                <a:cubicBezTo>
                  <a:pt x="18560" y="74413"/>
                  <a:pt x="19010" y="74241"/>
                  <a:pt x="19460" y="74091"/>
                </a:cubicBezTo>
                <a:cubicBezTo>
                  <a:pt x="20381" y="73748"/>
                  <a:pt x="21303" y="73470"/>
                  <a:pt x="22224" y="73170"/>
                </a:cubicBezTo>
                <a:cubicBezTo>
                  <a:pt x="24046" y="72591"/>
                  <a:pt x="25867" y="72012"/>
                  <a:pt x="27689" y="71348"/>
                </a:cubicBezTo>
                <a:cubicBezTo>
                  <a:pt x="29382" y="70726"/>
                  <a:pt x="31097" y="70148"/>
                  <a:pt x="32811" y="69569"/>
                </a:cubicBezTo>
                <a:cubicBezTo>
                  <a:pt x="33411" y="69355"/>
                  <a:pt x="34011" y="69119"/>
                  <a:pt x="34611" y="68905"/>
                </a:cubicBezTo>
                <a:cubicBezTo>
                  <a:pt x="35726" y="68648"/>
                  <a:pt x="36776" y="68262"/>
                  <a:pt x="37783" y="67726"/>
                </a:cubicBezTo>
                <a:close/>
                <a:moveTo>
                  <a:pt x="48670" y="71584"/>
                </a:moveTo>
                <a:cubicBezTo>
                  <a:pt x="48991" y="71819"/>
                  <a:pt x="49270" y="72077"/>
                  <a:pt x="49505" y="72377"/>
                </a:cubicBezTo>
                <a:cubicBezTo>
                  <a:pt x="48177" y="72848"/>
                  <a:pt x="46805" y="73255"/>
                  <a:pt x="45455" y="73663"/>
                </a:cubicBezTo>
                <a:cubicBezTo>
                  <a:pt x="44726" y="73898"/>
                  <a:pt x="44019" y="74134"/>
                  <a:pt x="43333" y="74413"/>
                </a:cubicBezTo>
                <a:cubicBezTo>
                  <a:pt x="43119" y="74498"/>
                  <a:pt x="42926" y="74584"/>
                  <a:pt x="42733" y="74670"/>
                </a:cubicBezTo>
                <a:cubicBezTo>
                  <a:pt x="43762" y="74048"/>
                  <a:pt x="44876" y="73555"/>
                  <a:pt x="45969" y="73041"/>
                </a:cubicBezTo>
                <a:cubicBezTo>
                  <a:pt x="46377" y="72848"/>
                  <a:pt x="46762" y="72655"/>
                  <a:pt x="47170" y="72441"/>
                </a:cubicBezTo>
                <a:cubicBezTo>
                  <a:pt x="47684" y="72248"/>
                  <a:pt x="48177" y="71991"/>
                  <a:pt x="48627" y="71669"/>
                </a:cubicBezTo>
                <a:cubicBezTo>
                  <a:pt x="48670" y="71648"/>
                  <a:pt x="48670" y="71627"/>
                  <a:pt x="48670" y="71584"/>
                </a:cubicBezTo>
                <a:close/>
                <a:moveTo>
                  <a:pt x="40355" y="68326"/>
                </a:moveTo>
                <a:cubicBezTo>
                  <a:pt x="40826" y="68455"/>
                  <a:pt x="41319" y="68583"/>
                  <a:pt x="41790" y="68733"/>
                </a:cubicBezTo>
                <a:lnTo>
                  <a:pt x="41812" y="68733"/>
                </a:lnTo>
                <a:cubicBezTo>
                  <a:pt x="38576" y="69526"/>
                  <a:pt x="35383" y="70512"/>
                  <a:pt x="32254" y="71691"/>
                </a:cubicBezTo>
                <a:cubicBezTo>
                  <a:pt x="30711" y="72248"/>
                  <a:pt x="29146" y="72720"/>
                  <a:pt x="27582" y="73127"/>
                </a:cubicBezTo>
                <a:cubicBezTo>
                  <a:pt x="25910" y="73555"/>
                  <a:pt x="24303" y="74220"/>
                  <a:pt x="22631" y="74627"/>
                </a:cubicBezTo>
                <a:cubicBezTo>
                  <a:pt x="22373" y="74690"/>
                  <a:pt x="22238" y="74716"/>
                  <a:pt x="22189" y="74716"/>
                </a:cubicBezTo>
                <a:cubicBezTo>
                  <a:pt x="21989" y="74716"/>
                  <a:pt x="23214" y="74289"/>
                  <a:pt x="23403" y="74220"/>
                </a:cubicBezTo>
                <a:cubicBezTo>
                  <a:pt x="24132" y="73984"/>
                  <a:pt x="24882" y="73791"/>
                  <a:pt x="25632" y="73577"/>
                </a:cubicBezTo>
                <a:cubicBezTo>
                  <a:pt x="27282" y="73127"/>
                  <a:pt x="28932" y="72612"/>
                  <a:pt x="30539" y="71991"/>
                </a:cubicBezTo>
                <a:cubicBezTo>
                  <a:pt x="33797" y="70769"/>
                  <a:pt x="36969" y="69355"/>
                  <a:pt x="40312" y="68326"/>
                </a:cubicBezTo>
                <a:close/>
                <a:moveTo>
                  <a:pt x="37933" y="68905"/>
                </a:moveTo>
                <a:cubicBezTo>
                  <a:pt x="37461" y="69055"/>
                  <a:pt x="36990" y="69248"/>
                  <a:pt x="36518" y="69419"/>
                </a:cubicBezTo>
                <a:cubicBezTo>
                  <a:pt x="34633" y="70126"/>
                  <a:pt x="32811" y="70898"/>
                  <a:pt x="30947" y="71627"/>
                </a:cubicBezTo>
                <a:cubicBezTo>
                  <a:pt x="27753" y="72870"/>
                  <a:pt x="24324" y="73427"/>
                  <a:pt x="21217" y="74841"/>
                </a:cubicBezTo>
                <a:cubicBezTo>
                  <a:pt x="21174" y="74841"/>
                  <a:pt x="21174" y="74884"/>
                  <a:pt x="21153" y="74905"/>
                </a:cubicBezTo>
                <a:lnTo>
                  <a:pt x="20724" y="74863"/>
                </a:lnTo>
                <a:cubicBezTo>
                  <a:pt x="19953" y="74820"/>
                  <a:pt x="19160" y="74755"/>
                  <a:pt x="18388" y="74670"/>
                </a:cubicBezTo>
                <a:lnTo>
                  <a:pt x="18367" y="74670"/>
                </a:lnTo>
                <a:cubicBezTo>
                  <a:pt x="21517" y="74198"/>
                  <a:pt x="24517" y="73170"/>
                  <a:pt x="27518" y="72119"/>
                </a:cubicBezTo>
                <a:cubicBezTo>
                  <a:pt x="30947" y="70919"/>
                  <a:pt x="34418" y="69805"/>
                  <a:pt x="37933" y="68905"/>
                </a:cubicBezTo>
                <a:close/>
                <a:moveTo>
                  <a:pt x="49227" y="72720"/>
                </a:moveTo>
                <a:lnTo>
                  <a:pt x="48948" y="72934"/>
                </a:lnTo>
                <a:cubicBezTo>
                  <a:pt x="48734" y="73062"/>
                  <a:pt x="48520" y="73191"/>
                  <a:pt x="48305" y="73320"/>
                </a:cubicBezTo>
                <a:cubicBezTo>
                  <a:pt x="47427" y="73791"/>
                  <a:pt x="46527" y="74198"/>
                  <a:pt x="45605" y="74584"/>
                </a:cubicBezTo>
                <a:cubicBezTo>
                  <a:pt x="45541" y="74605"/>
                  <a:pt x="45541" y="74670"/>
                  <a:pt x="45562" y="74713"/>
                </a:cubicBezTo>
                <a:cubicBezTo>
                  <a:pt x="44491" y="74863"/>
                  <a:pt x="43419" y="74991"/>
                  <a:pt x="42348" y="75077"/>
                </a:cubicBezTo>
                <a:cubicBezTo>
                  <a:pt x="44191" y="74220"/>
                  <a:pt x="46184" y="73684"/>
                  <a:pt x="48134" y="73084"/>
                </a:cubicBezTo>
                <a:cubicBezTo>
                  <a:pt x="48498" y="72955"/>
                  <a:pt x="48863" y="72827"/>
                  <a:pt x="49227" y="72720"/>
                </a:cubicBezTo>
                <a:close/>
                <a:moveTo>
                  <a:pt x="41579" y="68990"/>
                </a:moveTo>
                <a:cubicBezTo>
                  <a:pt x="41581" y="68990"/>
                  <a:pt x="40583" y="69336"/>
                  <a:pt x="40333" y="69419"/>
                </a:cubicBezTo>
                <a:cubicBezTo>
                  <a:pt x="39454" y="69762"/>
                  <a:pt x="38554" y="70019"/>
                  <a:pt x="37676" y="70319"/>
                </a:cubicBezTo>
                <a:cubicBezTo>
                  <a:pt x="36026" y="70898"/>
                  <a:pt x="34375" y="71562"/>
                  <a:pt x="32725" y="72162"/>
                </a:cubicBezTo>
                <a:cubicBezTo>
                  <a:pt x="29918" y="73212"/>
                  <a:pt x="26853" y="73770"/>
                  <a:pt x="24196" y="75163"/>
                </a:cubicBezTo>
                <a:cubicBezTo>
                  <a:pt x="23409" y="75121"/>
                  <a:pt x="22623" y="75040"/>
                  <a:pt x="21836" y="74976"/>
                </a:cubicBezTo>
                <a:lnTo>
                  <a:pt x="21836" y="74976"/>
                </a:lnTo>
                <a:cubicBezTo>
                  <a:pt x="23029" y="74761"/>
                  <a:pt x="24201" y="74424"/>
                  <a:pt x="25332" y="74005"/>
                </a:cubicBezTo>
                <a:cubicBezTo>
                  <a:pt x="27003" y="73427"/>
                  <a:pt x="28761" y="73041"/>
                  <a:pt x="30454" y="72527"/>
                </a:cubicBezTo>
                <a:cubicBezTo>
                  <a:pt x="33861" y="71455"/>
                  <a:pt x="37161" y="70105"/>
                  <a:pt x="40655" y="69226"/>
                </a:cubicBezTo>
                <a:cubicBezTo>
                  <a:pt x="40955" y="69141"/>
                  <a:pt x="41276" y="69055"/>
                  <a:pt x="41576" y="68991"/>
                </a:cubicBezTo>
                <a:cubicBezTo>
                  <a:pt x="41578" y="68990"/>
                  <a:pt x="41579" y="68990"/>
                  <a:pt x="41579" y="68990"/>
                </a:cubicBezTo>
                <a:close/>
                <a:moveTo>
                  <a:pt x="36540" y="71048"/>
                </a:moveTo>
                <a:lnTo>
                  <a:pt x="36540" y="71048"/>
                </a:lnTo>
                <a:cubicBezTo>
                  <a:pt x="35790" y="71369"/>
                  <a:pt x="35040" y="71669"/>
                  <a:pt x="34290" y="71927"/>
                </a:cubicBezTo>
                <a:cubicBezTo>
                  <a:pt x="32682" y="72505"/>
                  <a:pt x="31054" y="73062"/>
                  <a:pt x="29403" y="73577"/>
                </a:cubicBezTo>
                <a:cubicBezTo>
                  <a:pt x="27839" y="74091"/>
                  <a:pt x="25975" y="74455"/>
                  <a:pt x="24560" y="75184"/>
                </a:cubicBezTo>
                <a:cubicBezTo>
                  <a:pt x="27218" y="73770"/>
                  <a:pt x="30411" y="73234"/>
                  <a:pt x="33218" y="72184"/>
                </a:cubicBezTo>
                <a:lnTo>
                  <a:pt x="33218" y="72205"/>
                </a:lnTo>
                <a:cubicBezTo>
                  <a:pt x="34290" y="71798"/>
                  <a:pt x="35426" y="71434"/>
                  <a:pt x="36540" y="71048"/>
                </a:cubicBezTo>
                <a:close/>
                <a:moveTo>
                  <a:pt x="47555" y="70877"/>
                </a:moveTo>
                <a:cubicBezTo>
                  <a:pt x="47898" y="71069"/>
                  <a:pt x="48220" y="71262"/>
                  <a:pt x="48541" y="71498"/>
                </a:cubicBezTo>
                <a:lnTo>
                  <a:pt x="48563" y="71498"/>
                </a:lnTo>
                <a:cubicBezTo>
                  <a:pt x="47941" y="71841"/>
                  <a:pt x="47298" y="72162"/>
                  <a:pt x="46655" y="72484"/>
                </a:cubicBezTo>
                <a:lnTo>
                  <a:pt x="46462" y="72548"/>
                </a:lnTo>
                <a:cubicBezTo>
                  <a:pt x="45112" y="73062"/>
                  <a:pt x="43741" y="73362"/>
                  <a:pt x="42391" y="73920"/>
                </a:cubicBezTo>
                <a:cubicBezTo>
                  <a:pt x="41640" y="74241"/>
                  <a:pt x="40890" y="74563"/>
                  <a:pt x="40119" y="74841"/>
                </a:cubicBezTo>
                <a:cubicBezTo>
                  <a:pt x="39680" y="75009"/>
                  <a:pt x="39220" y="75135"/>
                  <a:pt x="38760" y="75261"/>
                </a:cubicBezTo>
                <a:lnTo>
                  <a:pt x="38760" y="75261"/>
                </a:lnTo>
                <a:cubicBezTo>
                  <a:pt x="39033" y="75175"/>
                  <a:pt x="39378" y="74814"/>
                  <a:pt x="39605" y="74670"/>
                </a:cubicBezTo>
                <a:cubicBezTo>
                  <a:pt x="42133" y="73127"/>
                  <a:pt x="45134" y="72612"/>
                  <a:pt x="47555" y="70877"/>
                </a:cubicBezTo>
                <a:close/>
                <a:moveTo>
                  <a:pt x="42557" y="69210"/>
                </a:moveTo>
                <a:cubicBezTo>
                  <a:pt x="42006" y="69326"/>
                  <a:pt x="41374" y="69744"/>
                  <a:pt x="40826" y="69976"/>
                </a:cubicBezTo>
                <a:cubicBezTo>
                  <a:pt x="39969" y="70362"/>
                  <a:pt x="39090" y="70705"/>
                  <a:pt x="38190" y="71027"/>
                </a:cubicBezTo>
                <a:cubicBezTo>
                  <a:pt x="36690" y="71584"/>
                  <a:pt x="35147" y="72077"/>
                  <a:pt x="33604" y="72570"/>
                </a:cubicBezTo>
                <a:cubicBezTo>
                  <a:pt x="31139" y="73341"/>
                  <a:pt x="28525" y="73877"/>
                  <a:pt x="26317" y="75291"/>
                </a:cubicBezTo>
                <a:cubicBezTo>
                  <a:pt x="25843" y="75271"/>
                  <a:pt x="25368" y="75250"/>
                  <a:pt x="24894" y="75210"/>
                </a:cubicBezTo>
                <a:lnTo>
                  <a:pt x="24894" y="75210"/>
                </a:lnTo>
                <a:cubicBezTo>
                  <a:pt x="27897" y="74294"/>
                  <a:pt x="30900" y="73335"/>
                  <a:pt x="33861" y="72291"/>
                </a:cubicBezTo>
                <a:cubicBezTo>
                  <a:pt x="36746" y="71287"/>
                  <a:pt x="39566" y="69814"/>
                  <a:pt x="42557" y="69210"/>
                </a:cubicBezTo>
                <a:close/>
                <a:moveTo>
                  <a:pt x="45712" y="72934"/>
                </a:moveTo>
                <a:cubicBezTo>
                  <a:pt x="44384" y="73534"/>
                  <a:pt x="43098" y="74241"/>
                  <a:pt x="41855" y="75013"/>
                </a:cubicBezTo>
                <a:cubicBezTo>
                  <a:pt x="41790" y="75013"/>
                  <a:pt x="41726" y="75056"/>
                  <a:pt x="41705" y="75120"/>
                </a:cubicBezTo>
                <a:lnTo>
                  <a:pt x="41640" y="75163"/>
                </a:lnTo>
                <a:cubicBezTo>
                  <a:pt x="40869" y="75227"/>
                  <a:pt x="40097" y="75270"/>
                  <a:pt x="39326" y="75313"/>
                </a:cubicBezTo>
                <a:cubicBezTo>
                  <a:pt x="40998" y="74798"/>
                  <a:pt x="42562" y="74048"/>
                  <a:pt x="44191" y="73427"/>
                </a:cubicBezTo>
                <a:cubicBezTo>
                  <a:pt x="44705" y="73234"/>
                  <a:pt x="45219" y="73084"/>
                  <a:pt x="45712" y="72934"/>
                </a:cubicBezTo>
                <a:close/>
                <a:moveTo>
                  <a:pt x="43033" y="69119"/>
                </a:moveTo>
                <a:cubicBezTo>
                  <a:pt x="43269" y="69205"/>
                  <a:pt x="43526" y="69291"/>
                  <a:pt x="43762" y="69398"/>
                </a:cubicBezTo>
                <a:lnTo>
                  <a:pt x="44512" y="69655"/>
                </a:lnTo>
                <a:cubicBezTo>
                  <a:pt x="41662" y="70684"/>
                  <a:pt x="38833" y="71798"/>
                  <a:pt x="35876" y="72634"/>
                </a:cubicBezTo>
                <a:cubicBezTo>
                  <a:pt x="34311" y="73084"/>
                  <a:pt x="32725" y="73512"/>
                  <a:pt x="31161" y="74048"/>
                </a:cubicBezTo>
                <a:cubicBezTo>
                  <a:pt x="29811" y="74520"/>
                  <a:pt x="28503" y="75141"/>
                  <a:pt x="27068" y="75334"/>
                </a:cubicBezTo>
                <a:lnTo>
                  <a:pt x="26768" y="75334"/>
                </a:lnTo>
                <a:cubicBezTo>
                  <a:pt x="27089" y="75163"/>
                  <a:pt x="27710" y="74755"/>
                  <a:pt x="27925" y="74648"/>
                </a:cubicBezTo>
                <a:cubicBezTo>
                  <a:pt x="28675" y="74305"/>
                  <a:pt x="29446" y="74027"/>
                  <a:pt x="30218" y="73791"/>
                </a:cubicBezTo>
                <a:cubicBezTo>
                  <a:pt x="31504" y="73384"/>
                  <a:pt x="32832" y="73020"/>
                  <a:pt x="34118" y="72612"/>
                </a:cubicBezTo>
                <a:cubicBezTo>
                  <a:pt x="37161" y="71648"/>
                  <a:pt x="40183" y="70641"/>
                  <a:pt x="43012" y="69119"/>
                </a:cubicBezTo>
                <a:close/>
                <a:moveTo>
                  <a:pt x="46398" y="70362"/>
                </a:moveTo>
                <a:lnTo>
                  <a:pt x="46398" y="70362"/>
                </a:lnTo>
                <a:cubicBezTo>
                  <a:pt x="46698" y="70491"/>
                  <a:pt x="46998" y="70641"/>
                  <a:pt x="47298" y="70769"/>
                </a:cubicBezTo>
                <a:cubicBezTo>
                  <a:pt x="43248" y="72420"/>
                  <a:pt x="39262" y="74370"/>
                  <a:pt x="34975" y="75356"/>
                </a:cubicBezTo>
                <a:cubicBezTo>
                  <a:pt x="34827" y="75389"/>
                  <a:pt x="34716" y="75422"/>
                  <a:pt x="34644" y="75435"/>
                </a:cubicBezTo>
                <a:lnTo>
                  <a:pt x="34644" y="75435"/>
                </a:lnTo>
                <a:cubicBezTo>
                  <a:pt x="34747" y="75394"/>
                  <a:pt x="34847" y="75343"/>
                  <a:pt x="34933" y="75291"/>
                </a:cubicBezTo>
                <a:cubicBezTo>
                  <a:pt x="35597" y="74948"/>
                  <a:pt x="36283" y="74670"/>
                  <a:pt x="36969" y="74391"/>
                </a:cubicBezTo>
                <a:cubicBezTo>
                  <a:pt x="37933" y="74005"/>
                  <a:pt x="38897" y="73620"/>
                  <a:pt x="39840" y="73255"/>
                </a:cubicBezTo>
                <a:cubicBezTo>
                  <a:pt x="42048" y="72398"/>
                  <a:pt x="44212" y="71477"/>
                  <a:pt x="46355" y="70491"/>
                </a:cubicBezTo>
                <a:cubicBezTo>
                  <a:pt x="46398" y="70469"/>
                  <a:pt x="46419" y="70405"/>
                  <a:pt x="46398" y="70362"/>
                </a:cubicBezTo>
                <a:close/>
                <a:moveTo>
                  <a:pt x="47148" y="70919"/>
                </a:moveTo>
                <a:cubicBezTo>
                  <a:pt x="46720" y="71219"/>
                  <a:pt x="46269" y="71477"/>
                  <a:pt x="45798" y="71712"/>
                </a:cubicBezTo>
                <a:cubicBezTo>
                  <a:pt x="44812" y="72184"/>
                  <a:pt x="43826" y="72612"/>
                  <a:pt x="42819" y="72977"/>
                </a:cubicBezTo>
                <a:cubicBezTo>
                  <a:pt x="41212" y="73620"/>
                  <a:pt x="39647" y="74284"/>
                  <a:pt x="38276" y="75334"/>
                </a:cubicBezTo>
                <a:lnTo>
                  <a:pt x="37740" y="75356"/>
                </a:lnTo>
                <a:cubicBezTo>
                  <a:pt x="36990" y="75398"/>
                  <a:pt x="36197" y="75420"/>
                  <a:pt x="35426" y="75441"/>
                </a:cubicBezTo>
                <a:lnTo>
                  <a:pt x="35426" y="75420"/>
                </a:lnTo>
                <a:cubicBezTo>
                  <a:pt x="37119" y="74970"/>
                  <a:pt x="38790" y="74413"/>
                  <a:pt x="40419" y="73748"/>
                </a:cubicBezTo>
                <a:cubicBezTo>
                  <a:pt x="42283" y="73062"/>
                  <a:pt x="44105" y="72462"/>
                  <a:pt x="45884" y="71584"/>
                </a:cubicBezTo>
                <a:cubicBezTo>
                  <a:pt x="46334" y="71412"/>
                  <a:pt x="46741" y="71177"/>
                  <a:pt x="47148" y="70919"/>
                </a:cubicBezTo>
                <a:close/>
                <a:moveTo>
                  <a:pt x="41790" y="70855"/>
                </a:moveTo>
                <a:lnTo>
                  <a:pt x="41790" y="70855"/>
                </a:lnTo>
                <a:cubicBezTo>
                  <a:pt x="41019" y="71198"/>
                  <a:pt x="40269" y="71584"/>
                  <a:pt x="39476" y="71969"/>
                </a:cubicBezTo>
                <a:cubicBezTo>
                  <a:pt x="36647" y="73320"/>
                  <a:pt x="33625" y="74391"/>
                  <a:pt x="30668" y="75463"/>
                </a:cubicBezTo>
                <a:cubicBezTo>
                  <a:pt x="29768" y="75441"/>
                  <a:pt x="28868" y="75420"/>
                  <a:pt x="27989" y="75377"/>
                </a:cubicBezTo>
                <a:cubicBezTo>
                  <a:pt x="28525" y="75248"/>
                  <a:pt x="29061" y="75077"/>
                  <a:pt x="29596" y="74863"/>
                </a:cubicBezTo>
                <a:cubicBezTo>
                  <a:pt x="31054" y="74327"/>
                  <a:pt x="32490" y="73791"/>
                  <a:pt x="33990" y="73384"/>
                </a:cubicBezTo>
                <a:cubicBezTo>
                  <a:pt x="36647" y="72612"/>
                  <a:pt x="39219" y="71777"/>
                  <a:pt x="41790" y="70855"/>
                </a:cubicBezTo>
                <a:close/>
                <a:moveTo>
                  <a:pt x="44769" y="70962"/>
                </a:moveTo>
                <a:lnTo>
                  <a:pt x="43976" y="71327"/>
                </a:lnTo>
                <a:cubicBezTo>
                  <a:pt x="42605" y="71927"/>
                  <a:pt x="41190" y="72484"/>
                  <a:pt x="39797" y="73041"/>
                </a:cubicBezTo>
                <a:cubicBezTo>
                  <a:pt x="37911" y="73770"/>
                  <a:pt x="35983" y="74455"/>
                  <a:pt x="34183" y="75441"/>
                </a:cubicBezTo>
                <a:cubicBezTo>
                  <a:pt x="33218" y="75463"/>
                  <a:pt x="32254" y="75463"/>
                  <a:pt x="31289" y="75463"/>
                </a:cubicBezTo>
                <a:lnTo>
                  <a:pt x="31289" y="75441"/>
                </a:lnTo>
                <a:cubicBezTo>
                  <a:pt x="33497" y="74713"/>
                  <a:pt x="35704" y="74005"/>
                  <a:pt x="37933" y="73341"/>
                </a:cubicBezTo>
                <a:cubicBezTo>
                  <a:pt x="40269" y="72634"/>
                  <a:pt x="42476" y="71777"/>
                  <a:pt x="44769" y="70962"/>
                </a:cubicBezTo>
                <a:close/>
                <a:moveTo>
                  <a:pt x="34590" y="75455"/>
                </a:moveTo>
                <a:lnTo>
                  <a:pt x="34590" y="75463"/>
                </a:lnTo>
                <a:lnTo>
                  <a:pt x="34568" y="75463"/>
                </a:lnTo>
                <a:cubicBezTo>
                  <a:pt x="34575" y="75460"/>
                  <a:pt x="34583" y="75458"/>
                  <a:pt x="34590" y="75455"/>
                </a:cubicBezTo>
                <a:close/>
                <a:moveTo>
                  <a:pt x="43131" y="1"/>
                </a:moveTo>
                <a:cubicBezTo>
                  <a:pt x="41579" y="1"/>
                  <a:pt x="41270" y="2536"/>
                  <a:pt x="40655" y="3712"/>
                </a:cubicBezTo>
                <a:cubicBezTo>
                  <a:pt x="40633" y="3755"/>
                  <a:pt x="40633" y="3798"/>
                  <a:pt x="40633" y="3841"/>
                </a:cubicBezTo>
                <a:cubicBezTo>
                  <a:pt x="37552" y="2779"/>
                  <a:pt x="34340" y="2266"/>
                  <a:pt x="31139" y="2266"/>
                </a:cubicBezTo>
                <a:cubicBezTo>
                  <a:pt x="22650" y="2266"/>
                  <a:pt x="14243" y="5871"/>
                  <a:pt x="8594" y="12392"/>
                </a:cubicBezTo>
                <a:cubicBezTo>
                  <a:pt x="879" y="21264"/>
                  <a:pt x="1" y="34316"/>
                  <a:pt x="6237" y="44217"/>
                </a:cubicBezTo>
                <a:cubicBezTo>
                  <a:pt x="9216" y="48910"/>
                  <a:pt x="13545" y="52617"/>
                  <a:pt x="18667" y="54825"/>
                </a:cubicBezTo>
                <a:cubicBezTo>
                  <a:pt x="18152" y="56111"/>
                  <a:pt x="15109" y="58940"/>
                  <a:pt x="16845" y="60204"/>
                </a:cubicBezTo>
                <a:cubicBezTo>
                  <a:pt x="17173" y="60452"/>
                  <a:pt x="17487" y="60560"/>
                  <a:pt x="17785" y="60560"/>
                </a:cubicBezTo>
                <a:cubicBezTo>
                  <a:pt x="18673" y="60560"/>
                  <a:pt x="19423" y="59597"/>
                  <a:pt x="20017" y="58490"/>
                </a:cubicBezTo>
                <a:cubicBezTo>
                  <a:pt x="22696" y="59733"/>
                  <a:pt x="25825" y="60075"/>
                  <a:pt x="28782" y="60225"/>
                </a:cubicBezTo>
                <a:cubicBezTo>
                  <a:pt x="28311" y="62176"/>
                  <a:pt x="26918" y="64254"/>
                  <a:pt x="27603" y="66269"/>
                </a:cubicBezTo>
                <a:cubicBezTo>
                  <a:pt x="27603" y="66269"/>
                  <a:pt x="27603" y="66290"/>
                  <a:pt x="27625" y="66312"/>
                </a:cubicBezTo>
                <a:cubicBezTo>
                  <a:pt x="25889" y="66826"/>
                  <a:pt x="24046" y="67019"/>
                  <a:pt x="22267" y="67448"/>
                </a:cubicBezTo>
                <a:cubicBezTo>
                  <a:pt x="19717" y="68069"/>
                  <a:pt x="17167" y="68948"/>
                  <a:pt x="14959" y="70426"/>
                </a:cubicBezTo>
                <a:cubicBezTo>
                  <a:pt x="14145" y="70962"/>
                  <a:pt x="11595" y="72634"/>
                  <a:pt x="12409" y="73855"/>
                </a:cubicBezTo>
                <a:cubicBezTo>
                  <a:pt x="13159" y="75034"/>
                  <a:pt x="15581" y="75141"/>
                  <a:pt x="16781" y="75313"/>
                </a:cubicBezTo>
                <a:cubicBezTo>
                  <a:pt x="21603" y="75956"/>
                  <a:pt x="26553" y="76191"/>
                  <a:pt x="31397" y="76256"/>
                </a:cubicBezTo>
                <a:cubicBezTo>
                  <a:pt x="32234" y="76270"/>
                  <a:pt x="33073" y="76278"/>
                  <a:pt x="33914" y="76278"/>
                </a:cubicBezTo>
                <a:cubicBezTo>
                  <a:pt x="38089" y="76278"/>
                  <a:pt x="42295" y="76073"/>
                  <a:pt x="46398" y="75377"/>
                </a:cubicBezTo>
                <a:cubicBezTo>
                  <a:pt x="47641" y="75184"/>
                  <a:pt x="49205" y="74948"/>
                  <a:pt x="50191" y="74091"/>
                </a:cubicBezTo>
                <a:cubicBezTo>
                  <a:pt x="51306" y="73148"/>
                  <a:pt x="50277" y="71884"/>
                  <a:pt x="49420" y="71262"/>
                </a:cubicBezTo>
                <a:cubicBezTo>
                  <a:pt x="45176" y="68133"/>
                  <a:pt x="39347" y="67126"/>
                  <a:pt x="34290" y="66269"/>
                </a:cubicBezTo>
                <a:cubicBezTo>
                  <a:pt x="34611" y="64233"/>
                  <a:pt x="34033" y="62176"/>
                  <a:pt x="33304" y="60268"/>
                </a:cubicBezTo>
                <a:cubicBezTo>
                  <a:pt x="35233" y="60161"/>
                  <a:pt x="37140" y="59925"/>
                  <a:pt x="39004" y="59540"/>
                </a:cubicBezTo>
                <a:cubicBezTo>
                  <a:pt x="43548" y="58618"/>
                  <a:pt x="47834" y="56754"/>
                  <a:pt x="51606" y="54032"/>
                </a:cubicBezTo>
                <a:cubicBezTo>
                  <a:pt x="60435" y="47646"/>
                  <a:pt x="64807" y="35751"/>
                  <a:pt x="62878" y="25100"/>
                </a:cubicBezTo>
                <a:cubicBezTo>
                  <a:pt x="61957" y="20128"/>
                  <a:pt x="59707" y="15135"/>
                  <a:pt x="56749" y="11020"/>
                </a:cubicBezTo>
                <a:cubicBezTo>
                  <a:pt x="53770" y="6841"/>
                  <a:pt x="49634" y="4141"/>
                  <a:pt x="45091" y="1869"/>
                </a:cubicBezTo>
                <a:cubicBezTo>
                  <a:pt x="45048" y="1848"/>
                  <a:pt x="45005" y="1827"/>
                  <a:pt x="44962" y="1827"/>
                </a:cubicBezTo>
                <a:cubicBezTo>
                  <a:pt x="45091" y="1184"/>
                  <a:pt x="44726" y="541"/>
                  <a:pt x="44126" y="284"/>
                </a:cubicBezTo>
                <a:cubicBezTo>
                  <a:pt x="43746" y="87"/>
                  <a:pt x="43418" y="1"/>
                  <a:pt x="4313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416" name="Google Shape;17416;p117"/>
          <p:cNvGrpSpPr/>
          <p:nvPr/>
        </p:nvGrpSpPr>
        <p:grpSpPr>
          <a:xfrm>
            <a:off x="924781" y="2115794"/>
            <a:ext cx="1215733" cy="1165026"/>
            <a:chOff x="1074272" y="2258899"/>
            <a:chExt cx="1066339" cy="1021774"/>
          </a:xfrm>
        </p:grpSpPr>
        <p:sp>
          <p:nvSpPr>
            <p:cNvPr id="17417" name="Google Shape;17417;p117"/>
            <p:cNvSpPr/>
            <p:nvPr/>
          </p:nvSpPr>
          <p:spPr>
            <a:xfrm>
              <a:off x="1074272" y="2258899"/>
              <a:ext cx="1066339" cy="1021774"/>
            </a:xfrm>
            <a:custGeom>
              <a:rect b="b" l="l" r="r" t="t"/>
              <a:pathLst>
                <a:path extrusionOk="0" h="25243" w="26344">
                  <a:moveTo>
                    <a:pt x="869" y="290"/>
                  </a:moveTo>
                  <a:cubicBezTo>
                    <a:pt x="788" y="612"/>
                    <a:pt x="740" y="933"/>
                    <a:pt x="708" y="1271"/>
                  </a:cubicBezTo>
                  <a:cubicBezTo>
                    <a:pt x="676" y="949"/>
                    <a:pt x="676" y="628"/>
                    <a:pt x="708" y="306"/>
                  </a:cubicBezTo>
                  <a:lnTo>
                    <a:pt x="837" y="290"/>
                  </a:lnTo>
                  <a:close/>
                  <a:moveTo>
                    <a:pt x="901" y="6880"/>
                  </a:moveTo>
                  <a:cubicBezTo>
                    <a:pt x="965" y="7973"/>
                    <a:pt x="1046" y="9066"/>
                    <a:pt x="1142" y="10159"/>
                  </a:cubicBezTo>
                  <a:cubicBezTo>
                    <a:pt x="1463" y="13518"/>
                    <a:pt x="1962" y="16861"/>
                    <a:pt x="2669" y="20172"/>
                  </a:cubicBezTo>
                  <a:cubicBezTo>
                    <a:pt x="2846" y="21039"/>
                    <a:pt x="3071" y="21907"/>
                    <a:pt x="3344" y="22743"/>
                  </a:cubicBezTo>
                  <a:cubicBezTo>
                    <a:pt x="3505" y="23225"/>
                    <a:pt x="3681" y="23691"/>
                    <a:pt x="3874" y="24157"/>
                  </a:cubicBezTo>
                  <a:lnTo>
                    <a:pt x="3762" y="24174"/>
                  </a:lnTo>
                  <a:lnTo>
                    <a:pt x="3312" y="24174"/>
                  </a:lnTo>
                  <a:cubicBezTo>
                    <a:pt x="3006" y="24174"/>
                    <a:pt x="2701" y="24174"/>
                    <a:pt x="2396" y="24190"/>
                  </a:cubicBezTo>
                  <a:lnTo>
                    <a:pt x="1447" y="24206"/>
                  </a:lnTo>
                  <a:lnTo>
                    <a:pt x="1351" y="24206"/>
                  </a:lnTo>
                  <a:cubicBezTo>
                    <a:pt x="1351" y="23370"/>
                    <a:pt x="1335" y="22518"/>
                    <a:pt x="1319" y="21682"/>
                  </a:cubicBezTo>
                  <a:cubicBezTo>
                    <a:pt x="1271" y="19866"/>
                    <a:pt x="1222" y="18066"/>
                    <a:pt x="1158" y="16250"/>
                  </a:cubicBezTo>
                  <a:cubicBezTo>
                    <a:pt x="1110" y="14128"/>
                    <a:pt x="1046" y="12023"/>
                    <a:pt x="981" y="9901"/>
                  </a:cubicBezTo>
                  <a:cubicBezTo>
                    <a:pt x="949" y="8889"/>
                    <a:pt x="917" y="7892"/>
                    <a:pt x="901" y="6880"/>
                  </a:cubicBezTo>
                  <a:close/>
                  <a:moveTo>
                    <a:pt x="595" y="322"/>
                  </a:moveTo>
                  <a:lnTo>
                    <a:pt x="595" y="322"/>
                  </a:lnTo>
                  <a:cubicBezTo>
                    <a:pt x="547" y="965"/>
                    <a:pt x="644" y="1624"/>
                    <a:pt x="644" y="2267"/>
                  </a:cubicBezTo>
                  <a:lnTo>
                    <a:pt x="644" y="2637"/>
                  </a:lnTo>
                  <a:cubicBezTo>
                    <a:pt x="644" y="3119"/>
                    <a:pt x="660" y="3617"/>
                    <a:pt x="676" y="4099"/>
                  </a:cubicBezTo>
                  <a:cubicBezTo>
                    <a:pt x="724" y="5787"/>
                    <a:pt x="772" y="7475"/>
                    <a:pt x="821" y="9162"/>
                  </a:cubicBezTo>
                  <a:cubicBezTo>
                    <a:pt x="869" y="11268"/>
                    <a:pt x="933" y="13389"/>
                    <a:pt x="997" y="15495"/>
                  </a:cubicBezTo>
                  <a:cubicBezTo>
                    <a:pt x="1046" y="17375"/>
                    <a:pt x="1110" y="19255"/>
                    <a:pt x="1158" y="21152"/>
                  </a:cubicBezTo>
                  <a:cubicBezTo>
                    <a:pt x="1190" y="22165"/>
                    <a:pt x="1222" y="23177"/>
                    <a:pt x="1271" y="24190"/>
                  </a:cubicBezTo>
                  <a:lnTo>
                    <a:pt x="1271" y="24206"/>
                  </a:lnTo>
                  <a:cubicBezTo>
                    <a:pt x="1142" y="24206"/>
                    <a:pt x="1013" y="24206"/>
                    <a:pt x="885" y="24222"/>
                  </a:cubicBezTo>
                  <a:cubicBezTo>
                    <a:pt x="885" y="23418"/>
                    <a:pt x="885" y="22615"/>
                    <a:pt x="885" y="21811"/>
                  </a:cubicBezTo>
                  <a:cubicBezTo>
                    <a:pt x="853" y="19979"/>
                    <a:pt x="804" y="18146"/>
                    <a:pt x="772" y="16330"/>
                  </a:cubicBezTo>
                  <a:lnTo>
                    <a:pt x="660" y="9950"/>
                  </a:lnTo>
                  <a:cubicBezTo>
                    <a:pt x="628" y="8166"/>
                    <a:pt x="579" y="6382"/>
                    <a:pt x="547" y="4598"/>
                  </a:cubicBezTo>
                  <a:cubicBezTo>
                    <a:pt x="531" y="3617"/>
                    <a:pt x="547" y="2621"/>
                    <a:pt x="483" y="1640"/>
                  </a:cubicBezTo>
                  <a:cubicBezTo>
                    <a:pt x="435" y="1206"/>
                    <a:pt x="435" y="772"/>
                    <a:pt x="451" y="354"/>
                  </a:cubicBezTo>
                  <a:lnTo>
                    <a:pt x="515" y="338"/>
                  </a:lnTo>
                  <a:lnTo>
                    <a:pt x="595" y="322"/>
                  </a:lnTo>
                  <a:close/>
                  <a:moveTo>
                    <a:pt x="338" y="981"/>
                  </a:moveTo>
                  <a:cubicBezTo>
                    <a:pt x="354" y="1415"/>
                    <a:pt x="387" y="1849"/>
                    <a:pt x="403" y="2267"/>
                  </a:cubicBezTo>
                  <a:lnTo>
                    <a:pt x="403" y="2637"/>
                  </a:lnTo>
                  <a:cubicBezTo>
                    <a:pt x="403" y="3119"/>
                    <a:pt x="419" y="3617"/>
                    <a:pt x="419" y="4099"/>
                  </a:cubicBezTo>
                  <a:cubicBezTo>
                    <a:pt x="451" y="5819"/>
                    <a:pt x="483" y="7523"/>
                    <a:pt x="515" y="9210"/>
                  </a:cubicBezTo>
                  <a:cubicBezTo>
                    <a:pt x="547" y="11332"/>
                    <a:pt x="595" y="13453"/>
                    <a:pt x="628" y="15575"/>
                  </a:cubicBezTo>
                  <a:cubicBezTo>
                    <a:pt x="676" y="17471"/>
                    <a:pt x="708" y="19352"/>
                    <a:pt x="740" y="21248"/>
                  </a:cubicBezTo>
                  <a:cubicBezTo>
                    <a:pt x="756" y="22245"/>
                    <a:pt x="772" y="23241"/>
                    <a:pt x="821" y="24222"/>
                  </a:cubicBezTo>
                  <a:cubicBezTo>
                    <a:pt x="740" y="24238"/>
                    <a:pt x="660" y="24254"/>
                    <a:pt x="595" y="24254"/>
                  </a:cubicBezTo>
                  <a:cubicBezTo>
                    <a:pt x="644" y="22711"/>
                    <a:pt x="515" y="21152"/>
                    <a:pt x="451" y="19593"/>
                  </a:cubicBezTo>
                  <a:cubicBezTo>
                    <a:pt x="403" y="18018"/>
                    <a:pt x="419" y="16459"/>
                    <a:pt x="435" y="14884"/>
                  </a:cubicBezTo>
                  <a:cubicBezTo>
                    <a:pt x="451" y="13309"/>
                    <a:pt x="483" y="11734"/>
                    <a:pt x="419" y="10175"/>
                  </a:cubicBezTo>
                  <a:cubicBezTo>
                    <a:pt x="370" y="8600"/>
                    <a:pt x="290" y="7008"/>
                    <a:pt x="258" y="5417"/>
                  </a:cubicBezTo>
                  <a:cubicBezTo>
                    <a:pt x="258" y="4549"/>
                    <a:pt x="258" y="3681"/>
                    <a:pt x="242" y="2814"/>
                  </a:cubicBezTo>
                  <a:cubicBezTo>
                    <a:pt x="242" y="2380"/>
                    <a:pt x="258" y="1962"/>
                    <a:pt x="306" y="1528"/>
                  </a:cubicBezTo>
                  <a:cubicBezTo>
                    <a:pt x="322" y="1351"/>
                    <a:pt x="338" y="1158"/>
                    <a:pt x="338" y="981"/>
                  </a:cubicBezTo>
                  <a:close/>
                  <a:moveTo>
                    <a:pt x="21891" y="5674"/>
                  </a:moveTo>
                  <a:lnTo>
                    <a:pt x="21907" y="5899"/>
                  </a:lnTo>
                  <a:cubicBezTo>
                    <a:pt x="22036" y="7458"/>
                    <a:pt x="22197" y="9017"/>
                    <a:pt x="22438" y="10560"/>
                  </a:cubicBezTo>
                  <a:cubicBezTo>
                    <a:pt x="22888" y="13405"/>
                    <a:pt x="23515" y="16218"/>
                    <a:pt x="24302" y="18982"/>
                  </a:cubicBezTo>
                  <a:cubicBezTo>
                    <a:pt x="24543" y="19850"/>
                    <a:pt x="24816" y="20718"/>
                    <a:pt x="25122" y="21586"/>
                  </a:cubicBezTo>
                  <a:cubicBezTo>
                    <a:pt x="25363" y="22357"/>
                    <a:pt x="25668" y="23113"/>
                    <a:pt x="26006" y="23852"/>
                  </a:cubicBezTo>
                  <a:cubicBezTo>
                    <a:pt x="25813" y="23820"/>
                    <a:pt x="25604" y="23820"/>
                    <a:pt x="25411" y="23820"/>
                  </a:cubicBezTo>
                  <a:cubicBezTo>
                    <a:pt x="25122" y="23836"/>
                    <a:pt x="24816" y="23868"/>
                    <a:pt x="24527" y="23884"/>
                  </a:cubicBezTo>
                  <a:cubicBezTo>
                    <a:pt x="23916" y="23932"/>
                    <a:pt x="23322" y="23981"/>
                    <a:pt x="22711" y="24029"/>
                  </a:cubicBezTo>
                  <a:cubicBezTo>
                    <a:pt x="21248" y="24125"/>
                    <a:pt x="19770" y="24174"/>
                    <a:pt x="18291" y="24254"/>
                  </a:cubicBezTo>
                  <a:lnTo>
                    <a:pt x="8776" y="24736"/>
                  </a:lnTo>
                  <a:cubicBezTo>
                    <a:pt x="7924" y="24784"/>
                    <a:pt x="7057" y="24816"/>
                    <a:pt x="6205" y="24865"/>
                  </a:cubicBezTo>
                  <a:cubicBezTo>
                    <a:pt x="5658" y="24865"/>
                    <a:pt x="5128" y="24929"/>
                    <a:pt x="4597" y="25025"/>
                  </a:cubicBezTo>
                  <a:cubicBezTo>
                    <a:pt x="4260" y="24318"/>
                    <a:pt x="3955" y="23595"/>
                    <a:pt x="3697" y="22840"/>
                  </a:cubicBezTo>
                  <a:cubicBezTo>
                    <a:pt x="3456" y="22116"/>
                    <a:pt x="3263" y="21361"/>
                    <a:pt x="3087" y="20606"/>
                  </a:cubicBezTo>
                  <a:cubicBezTo>
                    <a:pt x="2733" y="19047"/>
                    <a:pt x="2444" y="17471"/>
                    <a:pt x="2187" y="15896"/>
                  </a:cubicBezTo>
                  <a:cubicBezTo>
                    <a:pt x="1672" y="12634"/>
                    <a:pt x="1335" y="9355"/>
                    <a:pt x="1158" y="6060"/>
                  </a:cubicBezTo>
                  <a:lnTo>
                    <a:pt x="1158" y="6060"/>
                  </a:lnTo>
                  <a:cubicBezTo>
                    <a:pt x="1479" y="6092"/>
                    <a:pt x="1817" y="6092"/>
                    <a:pt x="2155" y="6092"/>
                  </a:cubicBezTo>
                  <a:cubicBezTo>
                    <a:pt x="2733" y="6092"/>
                    <a:pt x="3312" y="6076"/>
                    <a:pt x="3890" y="6060"/>
                  </a:cubicBezTo>
                  <a:lnTo>
                    <a:pt x="8230" y="5980"/>
                  </a:lnTo>
                  <a:lnTo>
                    <a:pt x="16957" y="5819"/>
                  </a:lnTo>
                  <a:lnTo>
                    <a:pt x="19416" y="5787"/>
                  </a:lnTo>
                  <a:lnTo>
                    <a:pt x="20622" y="5755"/>
                  </a:lnTo>
                  <a:cubicBezTo>
                    <a:pt x="21039" y="5755"/>
                    <a:pt x="21441" y="5707"/>
                    <a:pt x="21859" y="5674"/>
                  </a:cubicBezTo>
                  <a:close/>
                  <a:moveTo>
                    <a:pt x="19673" y="1"/>
                  </a:moveTo>
                  <a:cubicBezTo>
                    <a:pt x="18958" y="1"/>
                    <a:pt x="18243" y="17"/>
                    <a:pt x="17536" y="17"/>
                  </a:cubicBezTo>
                  <a:lnTo>
                    <a:pt x="2460" y="17"/>
                  </a:lnTo>
                  <a:cubicBezTo>
                    <a:pt x="2331" y="8"/>
                    <a:pt x="2200" y="4"/>
                    <a:pt x="2069" y="4"/>
                  </a:cubicBezTo>
                  <a:cubicBezTo>
                    <a:pt x="1712" y="4"/>
                    <a:pt x="1350" y="34"/>
                    <a:pt x="997" y="81"/>
                  </a:cubicBezTo>
                  <a:cubicBezTo>
                    <a:pt x="989" y="77"/>
                    <a:pt x="980" y="75"/>
                    <a:pt x="972" y="75"/>
                  </a:cubicBezTo>
                  <a:cubicBezTo>
                    <a:pt x="949" y="75"/>
                    <a:pt x="929" y="90"/>
                    <a:pt x="917" y="113"/>
                  </a:cubicBezTo>
                  <a:lnTo>
                    <a:pt x="821" y="113"/>
                  </a:lnTo>
                  <a:cubicBezTo>
                    <a:pt x="756" y="113"/>
                    <a:pt x="708" y="113"/>
                    <a:pt x="644" y="129"/>
                  </a:cubicBezTo>
                  <a:cubicBezTo>
                    <a:pt x="579" y="129"/>
                    <a:pt x="531" y="146"/>
                    <a:pt x="467" y="162"/>
                  </a:cubicBezTo>
                  <a:cubicBezTo>
                    <a:pt x="403" y="162"/>
                    <a:pt x="338" y="194"/>
                    <a:pt x="290" y="242"/>
                  </a:cubicBezTo>
                  <a:cubicBezTo>
                    <a:pt x="258" y="274"/>
                    <a:pt x="274" y="338"/>
                    <a:pt x="322" y="354"/>
                  </a:cubicBezTo>
                  <a:lnTo>
                    <a:pt x="354" y="354"/>
                  </a:lnTo>
                  <a:cubicBezTo>
                    <a:pt x="354" y="483"/>
                    <a:pt x="338" y="596"/>
                    <a:pt x="338" y="724"/>
                  </a:cubicBezTo>
                  <a:cubicBezTo>
                    <a:pt x="338" y="580"/>
                    <a:pt x="306" y="451"/>
                    <a:pt x="274" y="306"/>
                  </a:cubicBezTo>
                  <a:cubicBezTo>
                    <a:pt x="267" y="270"/>
                    <a:pt x="240" y="253"/>
                    <a:pt x="213" y="253"/>
                  </a:cubicBezTo>
                  <a:cubicBezTo>
                    <a:pt x="179" y="253"/>
                    <a:pt x="145" y="278"/>
                    <a:pt x="145" y="322"/>
                  </a:cubicBezTo>
                  <a:cubicBezTo>
                    <a:pt x="145" y="1078"/>
                    <a:pt x="17" y="1817"/>
                    <a:pt x="1" y="2556"/>
                  </a:cubicBezTo>
                  <a:cubicBezTo>
                    <a:pt x="1" y="3312"/>
                    <a:pt x="1" y="4099"/>
                    <a:pt x="1" y="4871"/>
                  </a:cubicBezTo>
                  <a:cubicBezTo>
                    <a:pt x="1" y="6446"/>
                    <a:pt x="49" y="8005"/>
                    <a:pt x="129" y="9580"/>
                  </a:cubicBezTo>
                  <a:cubicBezTo>
                    <a:pt x="258" y="12714"/>
                    <a:pt x="81" y="15864"/>
                    <a:pt x="162" y="19014"/>
                  </a:cubicBezTo>
                  <a:cubicBezTo>
                    <a:pt x="210" y="20766"/>
                    <a:pt x="322" y="22534"/>
                    <a:pt x="403" y="24286"/>
                  </a:cubicBezTo>
                  <a:cubicBezTo>
                    <a:pt x="403" y="24353"/>
                    <a:pt x="447" y="24387"/>
                    <a:pt x="499" y="24387"/>
                  </a:cubicBezTo>
                  <a:cubicBezTo>
                    <a:pt x="510" y="24387"/>
                    <a:pt x="520" y="24385"/>
                    <a:pt x="531" y="24383"/>
                  </a:cubicBezTo>
                  <a:cubicBezTo>
                    <a:pt x="547" y="24399"/>
                    <a:pt x="547" y="24399"/>
                    <a:pt x="563" y="24399"/>
                  </a:cubicBezTo>
                  <a:cubicBezTo>
                    <a:pt x="660" y="24415"/>
                    <a:pt x="756" y="24431"/>
                    <a:pt x="853" y="24447"/>
                  </a:cubicBezTo>
                  <a:lnTo>
                    <a:pt x="885" y="24447"/>
                  </a:lnTo>
                  <a:cubicBezTo>
                    <a:pt x="1078" y="24463"/>
                    <a:pt x="1271" y="24463"/>
                    <a:pt x="1463" y="24463"/>
                  </a:cubicBezTo>
                  <a:lnTo>
                    <a:pt x="2428" y="24463"/>
                  </a:lnTo>
                  <a:cubicBezTo>
                    <a:pt x="2749" y="24463"/>
                    <a:pt x="3038" y="24463"/>
                    <a:pt x="3360" y="24447"/>
                  </a:cubicBezTo>
                  <a:lnTo>
                    <a:pt x="3810" y="24447"/>
                  </a:lnTo>
                  <a:cubicBezTo>
                    <a:pt x="3874" y="24447"/>
                    <a:pt x="3939" y="24447"/>
                    <a:pt x="4003" y="24431"/>
                  </a:cubicBezTo>
                  <a:cubicBezTo>
                    <a:pt x="4131" y="24688"/>
                    <a:pt x="4260" y="24929"/>
                    <a:pt x="4405" y="25170"/>
                  </a:cubicBezTo>
                  <a:cubicBezTo>
                    <a:pt x="4429" y="25218"/>
                    <a:pt x="4473" y="25242"/>
                    <a:pt x="4517" y="25242"/>
                  </a:cubicBezTo>
                  <a:cubicBezTo>
                    <a:pt x="4561" y="25242"/>
                    <a:pt x="4606" y="25218"/>
                    <a:pt x="4630" y="25170"/>
                  </a:cubicBezTo>
                  <a:cubicBezTo>
                    <a:pt x="4863" y="25194"/>
                    <a:pt x="5096" y="25206"/>
                    <a:pt x="5329" y="25206"/>
                  </a:cubicBezTo>
                  <a:cubicBezTo>
                    <a:pt x="5562" y="25206"/>
                    <a:pt x="5795" y="25194"/>
                    <a:pt x="6028" y="25170"/>
                  </a:cubicBezTo>
                  <a:cubicBezTo>
                    <a:pt x="6767" y="25138"/>
                    <a:pt x="7490" y="25106"/>
                    <a:pt x="8214" y="25074"/>
                  </a:cubicBezTo>
                  <a:lnTo>
                    <a:pt x="13003" y="24833"/>
                  </a:lnTo>
                  <a:cubicBezTo>
                    <a:pt x="16137" y="24672"/>
                    <a:pt x="19271" y="24543"/>
                    <a:pt x="22406" y="24350"/>
                  </a:cubicBezTo>
                  <a:cubicBezTo>
                    <a:pt x="23048" y="24318"/>
                    <a:pt x="23691" y="24254"/>
                    <a:pt x="24334" y="24206"/>
                  </a:cubicBezTo>
                  <a:lnTo>
                    <a:pt x="25363" y="24125"/>
                  </a:lnTo>
                  <a:cubicBezTo>
                    <a:pt x="25636" y="24109"/>
                    <a:pt x="25893" y="24061"/>
                    <a:pt x="26166" y="24029"/>
                  </a:cubicBezTo>
                  <a:cubicBezTo>
                    <a:pt x="26231" y="24029"/>
                    <a:pt x="26343" y="23949"/>
                    <a:pt x="26311" y="23852"/>
                  </a:cubicBezTo>
                  <a:cubicBezTo>
                    <a:pt x="26038" y="23129"/>
                    <a:pt x="25749" y="22422"/>
                    <a:pt x="25507" y="21698"/>
                  </a:cubicBezTo>
                  <a:cubicBezTo>
                    <a:pt x="25250" y="20975"/>
                    <a:pt x="25009" y="20188"/>
                    <a:pt x="24784" y="19432"/>
                  </a:cubicBezTo>
                  <a:cubicBezTo>
                    <a:pt x="24334" y="17905"/>
                    <a:pt x="23932" y="16379"/>
                    <a:pt x="23595" y="14836"/>
                  </a:cubicBezTo>
                  <a:cubicBezTo>
                    <a:pt x="23306" y="13534"/>
                    <a:pt x="23048" y="12232"/>
                    <a:pt x="22823" y="10914"/>
                  </a:cubicBezTo>
                  <a:cubicBezTo>
                    <a:pt x="22582" y="9484"/>
                    <a:pt x="22422" y="8053"/>
                    <a:pt x="22277" y="6607"/>
                  </a:cubicBezTo>
                  <a:cubicBezTo>
                    <a:pt x="22181" y="5514"/>
                    <a:pt x="22084" y="4421"/>
                    <a:pt x="21972" y="3344"/>
                  </a:cubicBezTo>
                  <a:cubicBezTo>
                    <a:pt x="21827" y="2299"/>
                    <a:pt x="21811" y="1238"/>
                    <a:pt x="21891" y="194"/>
                  </a:cubicBezTo>
                  <a:cubicBezTo>
                    <a:pt x="21907" y="178"/>
                    <a:pt x="21907" y="162"/>
                    <a:pt x="21891" y="129"/>
                  </a:cubicBezTo>
                  <a:cubicBezTo>
                    <a:pt x="21891" y="97"/>
                    <a:pt x="21859" y="81"/>
                    <a:pt x="21827" y="81"/>
                  </a:cubicBezTo>
                  <a:lnTo>
                    <a:pt x="21811" y="81"/>
                  </a:lnTo>
                  <a:cubicBezTo>
                    <a:pt x="21104" y="17"/>
                    <a:pt x="20388" y="1"/>
                    <a:pt x="19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8" name="Google Shape;17418;p117"/>
            <p:cNvSpPr/>
            <p:nvPr/>
          </p:nvSpPr>
          <p:spPr>
            <a:xfrm>
              <a:off x="1180323" y="2664038"/>
              <a:ext cx="87229" cy="83343"/>
            </a:xfrm>
            <a:custGeom>
              <a:rect b="b" l="l" r="r" t="t"/>
              <a:pathLst>
                <a:path extrusionOk="0" h="2059" w="2155">
                  <a:moveTo>
                    <a:pt x="1042" y="231"/>
                  </a:moveTo>
                  <a:cubicBezTo>
                    <a:pt x="1454" y="231"/>
                    <a:pt x="1888" y="519"/>
                    <a:pt x="1929" y="953"/>
                  </a:cubicBezTo>
                  <a:cubicBezTo>
                    <a:pt x="1977" y="1323"/>
                    <a:pt x="1769" y="1693"/>
                    <a:pt x="1415" y="1837"/>
                  </a:cubicBezTo>
                  <a:cubicBezTo>
                    <a:pt x="1316" y="1879"/>
                    <a:pt x="1212" y="1900"/>
                    <a:pt x="1109" y="1900"/>
                  </a:cubicBezTo>
                  <a:cubicBezTo>
                    <a:pt x="858" y="1900"/>
                    <a:pt x="610" y="1780"/>
                    <a:pt x="451" y="1564"/>
                  </a:cubicBezTo>
                  <a:cubicBezTo>
                    <a:pt x="226" y="1242"/>
                    <a:pt x="226" y="825"/>
                    <a:pt x="451" y="519"/>
                  </a:cubicBezTo>
                  <a:cubicBezTo>
                    <a:pt x="594" y="319"/>
                    <a:pt x="814" y="231"/>
                    <a:pt x="1042" y="231"/>
                  </a:cubicBezTo>
                  <a:close/>
                  <a:moveTo>
                    <a:pt x="1110" y="1"/>
                  </a:moveTo>
                  <a:cubicBezTo>
                    <a:pt x="860" y="1"/>
                    <a:pt x="611" y="93"/>
                    <a:pt x="418" y="278"/>
                  </a:cubicBezTo>
                  <a:cubicBezTo>
                    <a:pt x="81" y="600"/>
                    <a:pt x="1" y="1098"/>
                    <a:pt x="193" y="1516"/>
                  </a:cubicBezTo>
                  <a:cubicBezTo>
                    <a:pt x="379" y="1848"/>
                    <a:pt x="730" y="2059"/>
                    <a:pt x="1100" y="2059"/>
                  </a:cubicBezTo>
                  <a:cubicBezTo>
                    <a:pt x="1178" y="2059"/>
                    <a:pt x="1256" y="2050"/>
                    <a:pt x="1335" y="2030"/>
                  </a:cubicBezTo>
                  <a:cubicBezTo>
                    <a:pt x="1785" y="1918"/>
                    <a:pt x="2106" y="1532"/>
                    <a:pt x="2138" y="1082"/>
                  </a:cubicBezTo>
                  <a:cubicBezTo>
                    <a:pt x="2154" y="776"/>
                    <a:pt x="2026" y="471"/>
                    <a:pt x="1801" y="278"/>
                  </a:cubicBezTo>
                  <a:cubicBezTo>
                    <a:pt x="1608" y="93"/>
                    <a:pt x="1359" y="1"/>
                    <a:pt x="11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9" name="Google Shape;17419;p117"/>
            <p:cNvSpPr/>
            <p:nvPr/>
          </p:nvSpPr>
          <p:spPr>
            <a:xfrm>
              <a:off x="1292243" y="2660638"/>
              <a:ext cx="87189" cy="83141"/>
            </a:xfrm>
            <a:custGeom>
              <a:rect b="b" l="l" r="r" t="t"/>
              <a:pathLst>
                <a:path extrusionOk="0" h="2054" w="2154">
                  <a:moveTo>
                    <a:pt x="1042" y="218"/>
                  </a:moveTo>
                  <a:cubicBezTo>
                    <a:pt x="1453" y="218"/>
                    <a:pt x="1887" y="506"/>
                    <a:pt x="1929" y="941"/>
                  </a:cubicBezTo>
                  <a:cubicBezTo>
                    <a:pt x="1977" y="1310"/>
                    <a:pt x="1768" y="1680"/>
                    <a:pt x="1414" y="1825"/>
                  </a:cubicBezTo>
                  <a:cubicBezTo>
                    <a:pt x="1311" y="1867"/>
                    <a:pt x="1204" y="1887"/>
                    <a:pt x="1098" y="1887"/>
                  </a:cubicBezTo>
                  <a:cubicBezTo>
                    <a:pt x="843" y="1887"/>
                    <a:pt x="598" y="1768"/>
                    <a:pt x="450" y="1551"/>
                  </a:cubicBezTo>
                  <a:cubicBezTo>
                    <a:pt x="225" y="1246"/>
                    <a:pt x="225" y="812"/>
                    <a:pt x="450" y="507"/>
                  </a:cubicBezTo>
                  <a:cubicBezTo>
                    <a:pt x="593" y="306"/>
                    <a:pt x="814" y="218"/>
                    <a:pt x="1042" y="218"/>
                  </a:cubicBezTo>
                  <a:close/>
                  <a:moveTo>
                    <a:pt x="1103" y="1"/>
                  </a:moveTo>
                  <a:cubicBezTo>
                    <a:pt x="856" y="1"/>
                    <a:pt x="611" y="89"/>
                    <a:pt x="418" y="266"/>
                  </a:cubicBezTo>
                  <a:cubicBezTo>
                    <a:pt x="80" y="603"/>
                    <a:pt x="0" y="1101"/>
                    <a:pt x="193" y="1519"/>
                  </a:cubicBezTo>
                  <a:cubicBezTo>
                    <a:pt x="362" y="1844"/>
                    <a:pt x="710" y="2054"/>
                    <a:pt x="1075" y="2054"/>
                  </a:cubicBezTo>
                  <a:cubicBezTo>
                    <a:pt x="1161" y="2054"/>
                    <a:pt x="1248" y="2042"/>
                    <a:pt x="1334" y="2018"/>
                  </a:cubicBezTo>
                  <a:cubicBezTo>
                    <a:pt x="1768" y="1921"/>
                    <a:pt x="2105" y="1535"/>
                    <a:pt x="2138" y="1085"/>
                  </a:cubicBezTo>
                  <a:cubicBezTo>
                    <a:pt x="2154" y="764"/>
                    <a:pt x="2025" y="459"/>
                    <a:pt x="1800" y="266"/>
                  </a:cubicBezTo>
                  <a:cubicBezTo>
                    <a:pt x="1599" y="89"/>
                    <a:pt x="1350" y="1"/>
                    <a:pt x="1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0" name="Google Shape;17420;p117"/>
            <p:cNvSpPr/>
            <p:nvPr/>
          </p:nvSpPr>
          <p:spPr>
            <a:xfrm>
              <a:off x="1403475" y="2656833"/>
              <a:ext cx="87229" cy="83424"/>
            </a:xfrm>
            <a:custGeom>
              <a:rect b="b" l="l" r="r" t="t"/>
              <a:pathLst>
                <a:path extrusionOk="0" h="2061" w="2155">
                  <a:moveTo>
                    <a:pt x="1063" y="227"/>
                  </a:moveTo>
                  <a:cubicBezTo>
                    <a:pt x="1467" y="227"/>
                    <a:pt x="1888" y="507"/>
                    <a:pt x="1929" y="938"/>
                  </a:cubicBezTo>
                  <a:cubicBezTo>
                    <a:pt x="1977" y="1324"/>
                    <a:pt x="1768" y="1678"/>
                    <a:pt x="1415" y="1822"/>
                  </a:cubicBezTo>
                  <a:cubicBezTo>
                    <a:pt x="1316" y="1865"/>
                    <a:pt x="1212" y="1885"/>
                    <a:pt x="1109" y="1885"/>
                  </a:cubicBezTo>
                  <a:cubicBezTo>
                    <a:pt x="858" y="1885"/>
                    <a:pt x="610" y="1765"/>
                    <a:pt x="450" y="1549"/>
                  </a:cubicBezTo>
                  <a:cubicBezTo>
                    <a:pt x="225" y="1244"/>
                    <a:pt x="225" y="826"/>
                    <a:pt x="466" y="520"/>
                  </a:cubicBezTo>
                  <a:cubicBezTo>
                    <a:pt x="612" y="317"/>
                    <a:pt x="835" y="227"/>
                    <a:pt x="1063" y="227"/>
                  </a:cubicBezTo>
                  <a:close/>
                  <a:moveTo>
                    <a:pt x="1112" y="0"/>
                  </a:moveTo>
                  <a:cubicBezTo>
                    <a:pt x="862" y="0"/>
                    <a:pt x="613" y="92"/>
                    <a:pt x="418" y="279"/>
                  </a:cubicBezTo>
                  <a:cubicBezTo>
                    <a:pt x="81" y="601"/>
                    <a:pt x="0" y="1099"/>
                    <a:pt x="193" y="1517"/>
                  </a:cubicBezTo>
                  <a:cubicBezTo>
                    <a:pt x="379" y="1849"/>
                    <a:pt x="730" y="2060"/>
                    <a:pt x="1100" y="2060"/>
                  </a:cubicBezTo>
                  <a:cubicBezTo>
                    <a:pt x="1177" y="2060"/>
                    <a:pt x="1256" y="2051"/>
                    <a:pt x="1334" y="2031"/>
                  </a:cubicBezTo>
                  <a:cubicBezTo>
                    <a:pt x="1784" y="1919"/>
                    <a:pt x="2106" y="1549"/>
                    <a:pt x="2138" y="1083"/>
                  </a:cubicBezTo>
                  <a:cubicBezTo>
                    <a:pt x="2154" y="778"/>
                    <a:pt x="2025" y="472"/>
                    <a:pt x="1800" y="263"/>
                  </a:cubicBezTo>
                  <a:cubicBezTo>
                    <a:pt x="1602" y="88"/>
                    <a:pt x="1356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1" name="Google Shape;17421;p117"/>
            <p:cNvSpPr/>
            <p:nvPr/>
          </p:nvSpPr>
          <p:spPr>
            <a:xfrm>
              <a:off x="1514707" y="2652907"/>
              <a:ext cx="87877" cy="83465"/>
            </a:xfrm>
            <a:custGeom>
              <a:rect b="b" l="l" r="r" t="t"/>
              <a:pathLst>
                <a:path extrusionOk="0" h="2062" w="2171">
                  <a:moveTo>
                    <a:pt x="1045" y="232"/>
                  </a:moveTo>
                  <a:cubicBezTo>
                    <a:pt x="1456" y="232"/>
                    <a:pt x="1888" y="516"/>
                    <a:pt x="1929" y="939"/>
                  </a:cubicBezTo>
                  <a:cubicBezTo>
                    <a:pt x="1978" y="1325"/>
                    <a:pt x="1769" y="1678"/>
                    <a:pt x="1431" y="1823"/>
                  </a:cubicBezTo>
                  <a:cubicBezTo>
                    <a:pt x="1328" y="1865"/>
                    <a:pt x="1221" y="1885"/>
                    <a:pt x="1115" y="1885"/>
                  </a:cubicBezTo>
                  <a:cubicBezTo>
                    <a:pt x="858" y="1885"/>
                    <a:pt x="610" y="1766"/>
                    <a:pt x="451" y="1550"/>
                  </a:cubicBezTo>
                  <a:cubicBezTo>
                    <a:pt x="226" y="1244"/>
                    <a:pt x="226" y="826"/>
                    <a:pt x="451" y="521"/>
                  </a:cubicBezTo>
                  <a:cubicBezTo>
                    <a:pt x="594" y="320"/>
                    <a:pt x="816" y="232"/>
                    <a:pt x="1045" y="232"/>
                  </a:cubicBezTo>
                  <a:close/>
                  <a:moveTo>
                    <a:pt x="1124" y="1"/>
                  </a:moveTo>
                  <a:cubicBezTo>
                    <a:pt x="874" y="1"/>
                    <a:pt x="622" y="93"/>
                    <a:pt x="419" y="280"/>
                  </a:cubicBezTo>
                  <a:cubicBezTo>
                    <a:pt x="97" y="601"/>
                    <a:pt x="1" y="1100"/>
                    <a:pt x="210" y="1517"/>
                  </a:cubicBezTo>
                  <a:cubicBezTo>
                    <a:pt x="381" y="1860"/>
                    <a:pt x="725" y="2062"/>
                    <a:pt x="1091" y="2062"/>
                  </a:cubicBezTo>
                  <a:cubicBezTo>
                    <a:pt x="1172" y="2062"/>
                    <a:pt x="1253" y="2052"/>
                    <a:pt x="1335" y="2032"/>
                  </a:cubicBezTo>
                  <a:cubicBezTo>
                    <a:pt x="1785" y="1919"/>
                    <a:pt x="2106" y="1550"/>
                    <a:pt x="2138" y="1084"/>
                  </a:cubicBezTo>
                  <a:cubicBezTo>
                    <a:pt x="2170" y="778"/>
                    <a:pt x="2042" y="473"/>
                    <a:pt x="1801" y="264"/>
                  </a:cubicBezTo>
                  <a:cubicBezTo>
                    <a:pt x="1610" y="89"/>
                    <a:pt x="1368" y="1"/>
                    <a:pt x="1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2" name="Google Shape;17422;p117"/>
            <p:cNvSpPr/>
            <p:nvPr/>
          </p:nvSpPr>
          <p:spPr>
            <a:xfrm>
              <a:off x="1626628" y="2648940"/>
              <a:ext cx="87189" cy="83262"/>
            </a:xfrm>
            <a:custGeom>
              <a:rect b="b" l="l" r="r" t="t"/>
              <a:pathLst>
                <a:path extrusionOk="0" h="2057" w="2154">
                  <a:moveTo>
                    <a:pt x="1042" y="234"/>
                  </a:moveTo>
                  <a:cubicBezTo>
                    <a:pt x="1453" y="234"/>
                    <a:pt x="1887" y="522"/>
                    <a:pt x="1929" y="957"/>
                  </a:cubicBezTo>
                  <a:cubicBezTo>
                    <a:pt x="1977" y="1326"/>
                    <a:pt x="1768" y="1696"/>
                    <a:pt x="1415" y="1840"/>
                  </a:cubicBezTo>
                  <a:cubicBezTo>
                    <a:pt x="1321" y="1876"/>
                    <a:pt x="1223" y="1893"/>
                    <a:pt x="1124" y="1893"/>
                  </a:cubicBezTo>
                  <a:cubicBezTo>
                    <a:pt x="868" y="1893"/>
                    <a:pt x="613" y="1776"/>
                    <a:pt x="450" y="1567"/>
                  </a:cubicBezTo>
                  <a:cubicBezTo>
                    <a:pt x="225" y="1246"/>
                    <a:pt x="225" y="828"/>
                    <a:pt x="450" y="523"/>
                  </a:cubicBezTo>
                  <a:cubicBezTo>
                    <a:pt x="593" y="322"/>
                    <a:pt x="814" y="234"/>
                    <a:pt x="1042" y="234"/>
                  </a:cubicBezTo>
                  <a:close/>
                  <a:moveTo>
                    <a:pt x="1103" y="0"/>
                  </a:moveTo>
                  <a:cubicBezTo>
                    <a:pt x="856" y="0"/>
                    <a:pt x="611" y="89"/>
                    <a:pt x="418" y="265"/>
                  </a:cubicBezTo>
                  <a:cubicBezTo>
                    <a:pt x="81" y="587"/>
                    <a:pt x="0" y="1085"/>
                    <a:pt x="193" y="1519"/>
                  </a:cubicBezTo>
                  <a:cubicBezTo>
                    <a:pt x="381" y="1855"/>
                    <a:pt x="739" y="2057"/>
                    <a:pt x="1114" y="2057"/>
                  </a:cubicBezTo>
                  <a:cubicBezTo>
                    <a:pt x="1187" y="2057"/>
                    <a:pt x="1261" y="2049"/>
                    <a:pt x="1334" y="2033"/>
                  </a:cubicBezTo>
                  <a:cubicBezTo>
                    <a:pt x="1784" y="1921"/>
                    <a:pt x="2106" y="1535"/>
                    <a:pt x="2138" y="1085"/>
                  </a:cubicBezTo>
                  <a:cubicBezTo>
                    <a:pt x="2154" y="780"/>
                    <a:pt x="2025" y="474"/>
                    <a:pt x="1800" y="265"/>
                  </a:cubicBezTo>
                  <a:cubicBezTo>
                    <a:pt x="1599" y="89"/>
                    <a:pt x="1350" y="0"/>
                    <a:pt x="1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3" name="Google Shape;17423;p117"/>
            <p:cNvSpPr/>
            <p:nvPr/>
          </p:nvSpPr>
          <p:spPr>
            <a:xfrm>
              <a:off x="1737860" y="2645176"/>
              <a:ext cx="87229" cy="83343"/>
            </a:xfrm>
            <a:custGeom>
              <a:rect b="b" l="l" r="r" t="t"/>
              <a:pathLst>
                <a:path extrusionOk="0" h="2059" w="2155">
                  <a:moveTo>
                    <a:pt x="1058" y="231"/>
                  </a:moveTo>
                  <a:cubicBezTo>
                    <a:pt x="1470" y="231"/>
                    <a:pt x="1904" y="519"/>
                    <a:pt x="1945" y="953"/>
                  </a:cubicBezTo>
                  <a:cubicBezTo>
                    <a:pt x="1993" y="1323"/>
                    <a:pt x="1785" y="1692"/>
                    <a:pt x="1431" y="1837"/>
                  </a:cubicBezTo>
                  <a:cubicBezTo>
                    <a:pt x="1328" y="1879"/>
                    <a:pt x="1220" y="1900"/>
                    <a:pt x="1115" y="1900"/>
                  </a:cubicBezTo>
                  <a:cubicBezTo>
                    <a:pt x="859" y="1900"/>
                    <a:pt x="615" y="1780"/>
                    <a:pt x="467" y="1564"/>
                  </a:cubicBezTo>
                  <a:cubicBezTo>
                    <a:pt x="242" y="1242"/>
                    <a:pt x="242" y="825"/>
                    <a:pt x="467" y="519"/>
                  </a:cubicBezTo>
                  <a:cubicBezTo>
                    <a:pt x="610" y="319"/>
                    <a:pt x="830" y="231"/>
                    <a:pt x="1058" y="231"/>
                  </a:cubicBezTo>
                  <a:close/>
                  <a:moveTo>
                    <a:pt x="1116" y="1"/>
                  </a:moveTo>
                  <a:cubicBezTo>
                    <a:pt x="868" y="1"/>
                    <a:pt x="619" y="93"/>
                    <a:pt x="418" y="278"/>
                  </a:cubicBezTo>
                  <a:cubicBezTo>
                    <a:pt x="97" y="599"/>
                    <a:pt x="1" y="1098"/>
                    <a:pt x="209" y="1516"/>
                  </a:cubicBezTo>
                  <a:cubicBezTo>
                    <a:pt x="382" y="1848"/>
                    <a:pt x="730" y="2059"/>
                    <a:pt x="1100" y="2059"/>
                  </a:cubicBezTo>
                  <a:cubicBezTo>
                    <a:pt x="1178" y="2059"/>
                    <a:pt x="1256" y="2049"/>
                    <a:pt x="1335" y="2030"/>
                  </a:cubicBezTo>
                  <a:cubicBezTo>
                    <a:pt x="1785" y="1917"/>
                    <a:pt x="2106" y="1548"/>
                    <a:pt x="2138" y="1082"/>
                  </a:cubicBezTo>
                  <a:cubicBezTo>
                    <a:pt x="2154" y="776"/>
                    <a:pt x="2042" y="471"/>
                    <a:pt x="1801" y="278"/>
                  </a:cubicBezTo>
                  <a:cubicBezTo>
                    <a:pt x="1608" y="93"/>
                    <a:pt x="1363" y="1"/>
                    <a:pt x="1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4" name="Google Shape;17424;p117"/>
            <p:cNvSpPr/>
            <p:nvPr/>
          </p:nvSpPr>
          <p:spPr>
            <a:xfrm>
              <a:off x="1849740" y="2641775"/>
              <a:ext cx="87229" cy="83505"/>
            </a:xfrm>
            <a:custGeom>
              <a:rect b="b" l="l" r="r" t="t"/>
              <a:pathLst>
                <a:path extrusionOk="0" h="2063" w="2155">
                  <a:moveTo>
                    <a:pt x="1042" y="218"/>
                  </a:moveTo>
                  <a:cubicBezTo>
                    <a:pt x="1454" y="218"/>
                    <a:pt x="1888" y="506"/>
                    <a:pt x="1930" y="941"/>
                  </a:cubicBezTo>
                  <a:cubicBezTo>
                    <a:pt x="1978" y="1310"/>
                    <a:pt x="1769" y="1680"/>
                    <a:pt x="1415" y="1825"/>
                  </a:cubicBezTo>
                  <a:cubicBezTo>
                    <a:pt x="1312" y="1867"/>
                    <a:pt x="1206" y="1887"/>
                    <a:pt x="1102" y="1887"/>
                  </a:cubicBezTo>
                  <a:cubicBezTo>
                    <a:pt x="850" y="1887"/>
                    <a:pt x="610" y="1768"/>
                    <a:pt x="451" y="1551"/>
                  </a:cubicBezTo>
                  <a:cubicBezTo>
                    <a:pt x="226" y="1246"/>
                    <a:pt x="226" y="812"/>
                    <a:pt x="451" y="507"/>
                  </a:cubicBezTo>
                  <a:cubicBezTo>
                    <a:pt x="594" y="306"/>
                    <a:pt x="815" y="218"/>
                    <a:pt x="1042" y="218"/>
                  </a:cubicBezTo>
                  <a:close/>
                  <a:moveTo>
                    <a:pt x="1104" y="0"/>
                  </a:moveTo>
                  <a:cubicBezTo>
                    <a:pt x="857" y="0"/>
                    <a:pt x="612" y="89"/>
                    <a:pt x="419" y="266"/>
                  </a:cubicBezTo>
                  <a:cubicBezTo>
                    <a:pt x="81" y="603"/>
                    <a:pt x="1" y="1101"/>
                    <a:pt x="194" y="1503"/>
                  </a:cubicBezTo>
                  <a:cubicBezTo>
                    <a:pt x="367" y="1849"/>
                    <a:pt x="726" y="2062"/>
                    <a:pt x="1100" y="2062"/>
                  </a:cubicBezTo>
                  <a:cubicBezTo>
                    <a:pt x="1178" y="2062"/>
                    <a:pt x="1257" y="2053"/>
                    <a:pt x="1335" y="2034"/>
                  </a:cubicBezTo>
                  <a:cubicBezTo>
                    <a:pt x="1785" y="1921"/>
                    <a:pt x="2106" y="1535"/>
                    <a:pt x="2139" y="1085"/>
                  </a:cubicBezTo>
                  <a:cubicBezTo>
                    <a:pt x="2155" y="764"/>
                    <a:pt x="2026" y="458"/>
                    <a:pt x="1801" y="266"/>
                  </a:cubicBezTo>
                  <a:cubicBezTo>
                    <a:pt x="1600" y="89"/>
                    <a:pt x="1351" y="0"/>
                    <a:pt x="11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5" name="Google Shape;17425;p117"/>
            <p:cNvSpPr/>
            <p:nvPr/>
          </p:nvSpPr>
          <p:spPr>
            <a:xfrm>
              <a:off x="1195299" y="2790166"/>
              <a:ext cx="87189" cy="83505"/>
            </a:xfrm>
            <a:custGeom>
              <a:rect b="b" l="l" r="r" t="t"/>
              <a:pathLst>
                <a:path extrusionOk="0" h="2063" w="2154">
                  <a:moveTo>
                    <a:pt x="1042" y="233"/>
                  </a:moveTo>
                  <a:cubicBezTo>
                    <a:pt x="1453" y="233"/>
                    <a:pt x="1888" y="521"/>
                    <a:pt x="1929" y="955"/>
                  </a:cubicBezTo>
                  <a:cubicBezTo>
                    <a:pt x="1977" y="1325"/>
                    <a:pt x="1768" y="1695"/>
                    <a:pt x="1415" y="1823"/>
                  </a:cubicBezTo>
                  <a:cubicBezTo>
                    <a:pt x="1311" y="1865"/>
                    <a:pt x="1205" y="1886"/>
                    <a:pt x="1102" y="1886"/>
                  </a:cubicBezTo>
                  <a:cubicBezTo>
                    <a:pt x="850" y="1886"/>
                    <a:pt x="610" y="1766"/>
                    <a:pt x="450" y="1550"/>
                  </a:cubicBezTo>
                  <a:cubicBezTo>
                    <a:pt x="225" y="1244"/>
                    <a:pt x="225" y="827"/>
                    <a:pt x="450" y="521"/>
                  </a:cubicBezTo>
                  <a:cubicBezTo>
                    <a:pt x="593" y="321"/>
                    <a:pt x="814" y="233"/>
                    <a:pt x="1042" y="233"/>
                  </a:cubicBezTo>
                  <a:close/>
                  <a:moveTo>
                    <a:pt x="1111" y="1"/>
                  </a:moveTo>
                  <a:cubicBezTo>
                    <a:pt x="862" y="1"/>
                    <a:pt x="613" y="93"/>
                    <a:pt x="418" y="280"/>
                  </a:cubicBezTo>
                  <a:cubicBezTo>
                    <a:pt x="81" y="602"/>
                    <a:pt x="0" y="1100"/>
                    <a:pt x="193" y="1518"/>
                  </a:cubicBezTo>
                  <a:cubicBezTo>
                    <a:pt x="364" y="1860"/>
                    <a:pt x="719" y="2062"/>
                    <a:pt x="1089" y="2062"/>
                  </a:cubicBezTo>
                  <a:cubicBezTo>
                    <a:pt x="1171" y="2062"/>
                    <a:pt x="1253" y="2052"/>
                    <a:pt x="1334" y="2032"/>
                  </a:cubicBezTo>
                  <a:cubicBezTo>
                    <a:pt x="1768" y="1936"/>
                    <a:pt x="2106" y="1550"/>
                    <a:pt x="2138" y="1084"/>
                  </a:cubicBezTo>
                  <a:cubicBezTo>
                    <a:pt x="2154" y="778"/>
                    <a:pt x="2025" y="473"/>
                    <a:pt x="1800" y="264"/>
                  </a:cubicBezTo>
                  <a:cubicBezTo>
                    <a:pt x="1602" y="89"/>
                    <a:pt x="1356" y="1"/>
                    <a:pt x="1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6" name="Google Shape;17426;p117"/>
            <p:cNvSpPr/>
            <p:nvPr/>
          </p:nvSpPr>
          <p:spPr>
            <a:xfrm>
              <a:off x="1306532" y="2786199"/>
              <a:ext cx="87229" cy="83505"/>
            </a:xfrm>
            <a:custGeom>
              <a:rect b="b" l="l" r="r" t="t"/>
              <a:pathLst>
                <a:path extrusionOk="0" h="2063" w="2155">
                  <a:moveTo>
                    <a:pt x="1049" y="234"/>
                  </a:moveTo>
                  <a:cubicBezTo>
                    <a:pt x="1460" y="234"/>
                    <a:pt x="1888" y="522"/>
                    <a:pt x="1929" y="957"/>
                  </a:cubicBezTo>
                  <a:cubicBezTo>
                    <a:pt x="1977" y="1326"/>
                    <a:pt x="1769" y="1680"/>
                    <a:pt x="1431" y="1841"/>
                  </a:cubicBezTo>
                  <a:cubicBezTo>
                    <a:pt x="1329" y="1878"/>
                    <a:pt x="1223" y="1896"/>
                    <a:pt x="1118" y="1896"/>
                  </a:cubicBezTo>
                  <a:cubicBezTo>
                    <a:pt x="860" y="1896"/>
                    <a:pt x="611" y="1785"/>
                    <a:pt x="451" y="1568"/>
                  </a:cubicBezTo>
                  <a:cubicBezTo>
                    <a:pt x="226" y="1262"/>
                    <a:pt x="226" y="828"/>
                    <a:pt x="451" y="523"/>
                  </a:cubicBezTo>
                  <a:cubicBezTo>
                    <a:pt x="600" y="322"/>
                    <a:pt x="822" y="234"/>
                    <a:pt x="1049" y="234"/>
                  </a:cubicBezTo>
                  <a:close/>
                  <a:moveTo>
                    <a:pt x="1116" y="0"/>
                  </a:moveTo>
                  <a:cubicBezTo>
                    <a:pt x="869" y="0"/>
                    <a:pt x="619" y="89"/>
                    <a:pt x="418" y="266"/>
                  </a:cubicBezTo>
                  <a:cubicBezTo>
                    <a:pt x="97" y="603"/>
                    <a:pt x="1" y="1101"/>
                    <a:pt x="210" y="1519"/>
                  </a:cubicBezTo>
                  <a:cubicBezTo>
                    <a:pt x="382" y="1851"/>
                    <a:pt x="730" y="2063"/>
                    <a:pt x="1100" y="2063"/>
                  </a:cubicBezTo>
                  <a:cubicBezTo>
                    <a:pt x="1178" y="2063"/>
                    <a:pt x="1256" y="2053"/>
                    <a:pt x="1335" y="2034"/>
                  </a:cubicBezTo>
                  <a:cubicBezTo>
                    <a:pt x="1785" y="1921"/>
                    <a:pt x="2106" y="1535"/>
                    <a:pt x="2138" y="1085"/>
                  </a:cubicBezTo>
                  <a:cubicBezTo>
                    <a:pt x="2154" y="780"/>
                    <a:pt x="2042" y="475"/>
                    <a:pt x="1801" y="266"/>
                  </a:cubicBezTo>
                  <a:cubicBezTo>
                    <a:pt x="1608" y="89"/>
                    <a:pt x="1363" y="0"/>
                    <a:pt x="1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7" name="Google Shape;17427;p117"/>
            <p:cNvSpPr/>
            <p:nvPr/>
          </p:nvSpPr>
          <p:spPr>
            <a:xfrm>
              <a:off x="1418452" y="2782961"/>
              <a:ext cx="87189" cy="83262"/>
            </a:xfrm>
            <a:custGeom>
              <a:rect b="b" l="l" r="r" t="t"/>
              <a:pathLst>
                <a:path extrusionOk="0" h="2057" w="2154">
                  <a:moveTo>
                    <a:pt x="1042" y="218"/>
                  </a:moveTo>
                  <a:cubicBezTo>
                    <a:pt x="1453" y="218"/>
                    <a:pt x="1887" y="506"/>
                    <a:pt x="1929" y="940"/>
                  </a:cubicBezTo>
                  <a:cubicBezTo>
                    <a:pt x="1977" y="1310"/>
                    <a:pt x="1768" y="1680"/>
                    <a:pt x="1414" y="1824"/>
                  </a:cubicBezTo>
                  <a:cubicBezTo>
                    <a:pt x="1311" y="1867"/>
                    <a:pt x="1204" y="1887"/>
                    <a:pt x="1098" y="1887"/>
                  </a:cubicBezTo>
                  <a:cubicBezTo>
                    <a:pt x="843" y="1887"/>
                    <a:pt x="598" y="1767"/>
                    <a:pt x="450" y="1551"/>
                  </a:cubicBezTo>
                  <a:cubicBezTo>
                    <a:pt x="225" y="1246"/>
                    <a:pt x="225" y="812"/>
                    <a:pt x="450" y="506"/>
                  </a:cubicBezTo>
                  <a:cubicBezTo>
                    <a:pt x="593" y="306"/>
                    <a:pt x="814" y="218"/>
                    <a:pt x="1042" y="218"/>
                  </a:cubicBezTo>
                  <a:close/>
                  <a:moveTo>
                    <a:pt x="1103" y="0"/>
                  </a:moveTo>
                  <a:cubicBezTo>
                    <a:pt x="856" y="0"/>
                    <a:pt x="611" y="89"/>
                    <a:pt x="418" y="265"/>
                  </a:cubicBezTo>
                  <a:cubicBezTo>
                    <a:pt x="80" y="587"/>
                    <a:pt x="0" y="1085"/>
                    <a:pt x="193" y="1503"/>
                  </a:cubicBezTo>
                  <a:cubicBezTo>
                    <a:pt x="368" y="1853"/>
                    <a:pt x="735" y="2056"/>
                    <a:pt x="1114" y="2056"/>
                  </a:cubicBezTo>
                  <a:cubicBezTo>
                    <a:pt x="1187" y="2056"/>
                    <a:pt x="1261" y="2049"/>
                    <a:pt x="1334" y="2033"/>
                  </a:cubicBezTo>
                  <a:cubicBezTo>
                    <a:pt x="1768" y="1921"/>
                    <a:pt x="2106" y="1535"/>
                    <a:pt x="2138" y="1085"/>
                  </a:cubicBezTo>
                  <a:cubicBezTo>
                    <a:pt x="2154" y="764"/>
                    <a:pt x="2025" y="458"/>
                    <a:pt x="1800" y="265"/>
                  </a:cubicBezTo>
                  <a:cubicBezTo>
                    <a:pt x="1599" y="89"/>
                    <a:pt x="1350" y="0"/>
                    <a:pt x="1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8" name="Google Shape;17428;p117"/>
            <p:cNvSpPr/>
            <p:nvPr/>
          </p:nvSpPr>
          <p:spPr>
            <a:xfrm>
              <a:off x="1529684" y="2779035"/>
              <a:ext cx="87877" cy="83505"/>
            </a:xfrm>
            <a:custGeom>
              <a:rect b="b" l="l" r="r" t="t"/>
              <a:pathLst>
                <a:path extrusionOk="0" h="2063" w="2171">
                  <a:moveTo>
                    <a:pt x="1062" y="223"/>
                  </a:moveTo>
                  <a:cubicBezTo>
                    <a:pt x="1466" y="223"/>
                    <a:pt x="1888" y="510"/>
                    <a:pt x="1929" y="941"/>
                  </a:cubicBezTo>
                  <a:cubicBezTo>
                    <a:pt x="1977" y="1311"/>
                    <a:pt x="1768" y="1680"/>
                    <a:pt x="1431" y="1825"/>
                  </a:cubicBezTo>
                  <a:cubicBezTo>
                    <a:pt x="1328" y="1867"/>
                    <a:pt x="1220" y="1887"/>
                    <a:pt x="1114" y="1887"/>
                  </a:cubicBezTo>
                  <a:cubicBezTo>
                    <a:pt x="858" y="1887"/>
                    <a:pt x="610" y="1768"/>
                    <a:pt x="450" y="1552"/>
                  </a:cubicBezTo>
                  <a:cubicBezTo>
                    <a:pt x="225" y="1246"/>
                    <a:pt x="225" y="828"/>
                    <a:pt x="466" y="523"/>
                  </a:cubicBezTo>
                  <a:cubicBezTo>
                    <a:pt x="612" y="314"/>
                    <a:pt x="834" y="223"/>
                    <a:pt x="1062" y="223"/>
                  </a:cubicBezTo>
                  <a:close/>
                  <a:moveTo>
                    <a:pt x="1103" y="1"/>
                  </a:moveTo>
                  <a:cubicBezTo>
                    <a:pt x="856" y="1"/>
                    <a:pt x="611" y="89"/>
                    <a:pt x="418" y="266"/>
                  </a:cubicBezTo>
                  <a:cubicBezTo>
                    <a:pt x="97" y="603"/>
                    <a:pt x="0" y="1102"/>
                    <a:pt x="209" y="1519"/>
                  </a:cubicBezTo>
                  <a:cubicBezTo>
                    <a:pt x="382" y="1851"/>
                    <a:pt x="730" y="2063"/>
                    <a:pt x="1100" y="2063"/>
                  </a:cubicBezTo>
                  <a:cubicBezTo>
                    <a:pt x="1177" y="2063"/>
                    <a:pt x="1256" y="2053"/>
                    <a:pt x="1334" y="2034"/>
                  </a:cubicBezTo>
                  <a:cubicBezTo>
                    <a:pt x="1784" y="1921"/>
                    <a:pt x="2106" y="1536"/>
                    <a:pt x="2138" y="1086"/>
                  </a:cubicBezTo>
                  <a:cubicBezTo>
                    <a:pt x="2170" y="780"/>
                    <a:pt x="2042" y="475"/>
                    <a:pt x="1800" y="266"/>
                  </a:cubicBezTo>
                  <a:cubicBezTo>
                    <a:pt x="1600" y="89"/>
                    <a:pt x="1350" y="1"/>
                    <a:pt x="1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9" name="Google Shape;17429;p117"/>
            <p:cNvSpPr/>
            <p:nvPr/>
          </p:nvSpPr>
          <p:spPr>
            <a:xfrm>
              <a:off x="1641564" y="2775311"/>
              <a:ext cx="87229" cy="83343"/>
            </a:xfrm>
            <a:custGeom>
              <a:rect b="b" l="l" r="r" t="t"/>
              <a:pathLst>
                <a:path extrusionOk="0" h="2059" w="2155">
                  <a:moveTo>
                    <a:pt x="1054" y="230"/>
                  </a:moveTo>
                  <a:cubicBezTo>
                    <a:pt x="1460" y="230"/>
                    <a:pt x="1888" y="518"/>
                    <a:pt x="1929" y="953"/>
                  </a:cubicBezTo>
                  <a:cubicBezTo>
                    <a:pt x="1978" y="1322"/>
                    <a:pt x="1769" y="1692"/>
                    <a:pt x="1415" y="1820"/>
                  </a:cubicBezTo>
                  <a:lnTo>
                    <a:pt x="1415" y="1837"/>
                  </a:lnTo>
                  <a:cubicBezTo>
                    <a:pt x="1317" y="1879"/>
                    <a:pt x="1213" y="1899"/>
                    <a:pt x="1109" y="1899"/>
                  </a:cubicBezTo>
                  <a:cubicBezTo>
                    <a:pt x="858" y="1899"/>
                    <a:pt x="610" y="1780"/>
                    <a:pt x="451" y="1563"/>
                  </a:cubicBezTo>
                  <a:cubicBezTo>
                    <a:pt x="226" y="1242"/>
                    <a:pt x="226" y="824"/>
                    <a:pt x="467" y="519"/>
                  </a:cubicBezTo>
                  <a:cubicBezTo>
                    <a:pt x="610" y="318"/>
                    <a:pt x="829" y="230"/>
                    <a:pt x="1054" y="230"/>
                  </a:cubicBezTo>
                  <a:close/>
                  <a:moveTo>
                    <a:pt x="1110" y="0"/>
                  </a:moveTo>
                  <a:cubicBezTo>
                    <a:pt x="861" y="0"/>
                    <a:pt x="612" y="93"/>
                    <a:pt x="419" y="278"/>
                  </a:cubicBezTo>
                  <a:cubicBezTo>
                    <a:pt x="97" y="599"/>
                    <a:pt x="1" y="1097"/>
                    <a:pt x="210" y="1515"/>
                  </a:cubicBezTo>
                  <a:cubicBezTo>
                    <a:pt x="382" y="1847"/>
                    <a:pt x="730" y="2058"/>
                    <a:pt x="1100" y="2058"/>
                  </a:cubicBezTo>
                  <a:cubicBezTo>
                    <a:pt x="1178" y="2058"/>
                    <a:pt x="1257" y="2049"/>
                    <a:pt x="1335" y="2029"/>
                  </a:cubicBezTo>
                  <a:cubicBezTo>
                    <a:pt x="1785" y="1917"/>
                    <a:pt x="2106" y="1547"/>
                    <a:pt x="2138" y="1081"/>
                  </a:cubicBezTo>
                  <a:cubicBezTo>
                    <a:pt x="2154" y="776"/>
                    <a:pt x="2042" y="470"/>
                    <a:pt x="1801" y="278"/>
                  </a:cubicBezTo>
                  <a:cubicBezTo>
                    <a:pt x="1608" y="93"/>
                    <a:pt x="1359" y="0"/>
                    <a:pt x="11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0" name="Google Shape;17430;p117"/>
            <p:cNvSpPr/>
            <p:nvPr/>
          </p:nvSpPr>
          <p:spPr>
            <a:xfrm>
              <a:off x="1752836" y="2771222"/>
              <a:ext cx="87189" cy="83303"/>
            </a:xfrm>
            <a:custGeom>
              <a:rect b="b" l="l" r="r" t="t"/>
              <a:pathLst>
                <a:path extrusionOk="0" h="2058" w="2154">
                  <a:moveTo>
                    <a:pt x="1038" y="235"/>
                  </a:moveTo>
                  <a:cubicBezTo>
                    <a:pt x="1446" y="235"/>
                    <a:pt x="1877" y="523"/>
                    <a:pt x="1929" y="957"/>
                  </a:cubicBezTo>
                  <a:cubicBezTo>
                    <a:pt x="1977" y="1327"/>
                    <a:pt x="1768" y="1680"/>
                    <a:pt x="1415" y="1841"/>
                  </a:cubicBezTo>
                  <a:cubicBezTo>
                    <a:pt x="1321" y="1877"/>
                    <a:pt x="1223" y="1894"/>
                    <a:pt x="1124" y="1894"/>
                  </a:cubicBezTo>
                  <a:cubicBezTo>
                    <a:pt x="868" y="1894"/>
                    <a:pt x="613" y="1777"/>
                    <a:pt x="450" y="1568"/>
                  </a:cubicBezTo>
                  <a:cubicBezTo>
                    <a:pt x="225" y="1246"/>
                    <a:pt x="225" y="829"/>
                    <a:pt x="450" y="523"/>
                  </a:cubicBezTo>
                  <a:cubicBezTo>
                    <a:pt x="593" y="323"/>
                    <a:pt x="812" y="235"/>
                    <a:pt x="1038" y="235"/>
                  </a:cubicBezTo>
                  <a:close/>
                  <a:moveTo>
                    <a:pt x="1109" y="1"/>
                  </a:moveTo>
                  <a:cubicBezTo>
                    <a:pt x="860" y="1"/>
                    <a:pt x="611" y="89"/>
                    <a:pt x="418" y="266"/>
                  </a:cubicBezTo>
                  <a:cubicBezTo>
                    <a:pt x="97" y="587"/>
                    <a:pt x="0" y="1086"/>
                    <a:pt x="193" y="1504"/>
                  </a:cubicBezTo>
                  <a:cubicBezTo>
                    <a:pt x="382" y="1854"/>
                    <a:pt x="739" y="2057"/>
                    <a:pt x="1115" y="2057"/>
                  </a:cubicBezTo>
                  <a:cubicBezTo>
                    <a:pt x="1188" y="2057"/>
                    <a:pt x="1261" y="2050"/>
                    <a:pt x="1334" y="2034"/>
                  </a:cubicBezTo>
                  <a:cubicBezTo>
                    <a:pt x="1784" y="1921"/>
                    <a:pt x="2106" y="1536"/>
                    <a:pt x="2138" y="1086"/>
                  </a:cubicBezTo>
                  <a:cubicBezTo>
                    <a:pt x="2154" y="780"/>
                    <a:pt x="2025" y="475"/>
                    <a:pt x="1800" y="266"/>
                  </a:cubicBezTo>
                  <a:cubicBezTo>
                    <a:pt x="1607" y="89"/>
                    <a:pt x="1358" y="1"/>
                    <a:pt x="1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1" name="Google Shape;17431;p117"/>
            <p:cNvSpPr/>
            <p:nvPr/>
          </p:nvSpPr>
          <p:spPr>
            <a:xfrm>
              <a:off x="1864069" y="2767418"/>
              <a:ext cx="87877" cy="83465"/>
            </a:xfrm>
            <a:custGeom>
              <a:rect b="b" l="l" r="r" t="t"/>
              <a:pathLst>
                <a:path extrusionOk="0" h="2062" w="2171">
                  <a:moveTo>
                    <a:pt x="1061" y="231"/>
                  </a:moveTo>
                  <a:cubicBezTo>
                    <a:pt x="1472" y="231"/>
                    <a:pt x="1904" y="515"/>
                    <a:pt x="1945" y="939"/>
                  </a:cubicBezTo>
                  <a:cubicBezTo>
                    <a:pt x="1993" y="1324"/>
                    <a:pt x="1785" y="1694"/>
                    <a:pt x="1431" y="1839"/>
                  </a:cubicBezTo>
                  <a:lnTo>
                    <a:pt x="1431" y="1823"/>
                  </a:lnTo>
                  <a:cubicBezTo>
                    <a:pt x="1328" y="1865"/>
                    <a:pt x="1220" y="1885"/>
                    <a:pt x="1115" y="1885"/>
                  </a:cubicBezTo>
                  <a:cubicBezTo>
                    <a:pt x="858" y="1885"/>
                    <a:pt x="610" y="1766"/>
                    <a:pt x="451" y="1549"/>
                  </a:cubicBezTo>
                  <a:cubicBezTo>
                    <a:pt x="226" y="1244"/>
                    <a:pt x="242" y="826"/>
                    <a:pt x="467" y="521"/>
                  </a:cubicBezTo>
                  <a:cubicBezTo>
                    <a:pt x="610" y="319"/>
                    <a:pt x="832" y="231"/>
                    <a:pt x="1061" y="231"/>
                  </a:cubicBezTo>
                  <a:close/>
                  <a:moveTo>
                    <a:pt x="1126" y="0"/>
                  </a:moveTo>
                  <a:cubicBezTo>
                    <a:pt x="878" y="0"/>
                    <a:pt x="629" y="93"/>
                    <a:pt x="434" y="280"/>
                  </a:cubicBezTo>
                  <a:cubicBezTo>
                    <a:pt x="97" y="601"/>
                    <a:pt x="1" y="1099"/>
                    <a:pt x="209" y="1517"/>
                  </a:cubicBezTo>
                  <a:cubicBezTo>
                    <a:pt x="381" y="1860"/>
                    <a:pt x="735" y="2062"/>
                    <a:pt x="1105" y="2062"/>
                  </a:cubicBezTo>
                  <a:cubicBezTo>
                    <a:pt x="1187" y="2062"/>
                    <a:pt x="1269" y="2052"/>
                    <a:pt x="1351" y="2032"/>
                  </a:cubicBezTo>
                  <a:cubicBezTo>
                    <a:pt x="1785" y="1919"/>
                    <a:pt x="2122" y="1549"/>
                    <a:pt x="2154" y="1083"/>
                  </a:cubicBezTo>
                  <a:cubicBezTo>
                    <a:pt x="2170" y="778"/>
                    <a:pt x="2042" y="473"/>
                    <a:pt x="1801" y="264"/>
                  </a:cubicBezTo>
                  <a:cubicBezTo>
                    <a:pt x="1610" y="89"/>
                    <a:pt x="1368" y="0"/>
                    <a:pt x="1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2" name="Google Shape;17432;p117"/>
            <p:cNvSpPr/>
            <p:nvPr/>
          </p:nvSpPr>
          <p:spPr>
            <a:xfrm>
              <a:off x="1214810" y="2914108"/>
              <a:ext cx="87229" cy="83465"/>
            </a:xfrm>
            <a:custGeom>
              <a:rect b="b" l="l" r="r" t="t"/>
              <a:pathLst>
                <a:path extrusionOk="0" h="2062" w="2155">
                  <a:moveTo>
                    <a:pt x="1068" y="224"/>
                  </a:moveTo>
                  <a:cubicBezTo>
                    <a:pt x="1466" y="224"/>
                    <a:pt x="1878" y="503"/>
                    <a:pt x="1929" y="931"/>
                  </a:cubicBezTo>
                  <a:cubicBezTo>
                    <a:pt x="1993" y="1301"/>
                    <a:pt x="1784" y="1670"/>
                    <a:pt x="1431" y="1815"/>
                  </a:cubicBezTo>
                  <a:lnTo>
                    <a:pt x="1431" y="1831"/>
                  </a:lnTo>
                  <a:cubicBezTo>
                    <a:pt x="1331" y="1874"/>
                    <a:pt x="1226" y="1894"/>
                    <a:pt x="1122" y="1894"/>
                  </a:cubicBezTo>
                  <a:cubicBezTo>
                    <a:pt x="872" y="1894"/>
                    <a:pt x="625" y="1778"/>
                    <a:pt x="467" y="1574"/>
                  </a:cubicBezTo>
                  <a:cubicBezTo>
                    <a:pt x="225" y="1252"/>
                    <a:pt x="225" y="834"/>
                    <a:pt x="467" y="529"/>
                  </a:cubicBezTo>
                  <a:cubicBezTo>
                    <a:pt x="614" y="317"/>
                    <a:pt x="839" y="224"/>
                    <a:pt x="1068" y="224"/>
                  </a:cubicBezTo>
                  <a:close/>
                  <a:moveTo>
                    <a:pt x="1120" y="0"/>
                  </a:moveTo>
                  <a:cubicBezTo>
                    <a:pt x="865" y="0"/>
                    <a:pt x="609" y="97"/>
                    <a:pt x="418" y="288"/>
                  </a:cubicBezTo>
                  <a:cubicBezTo>
                    <a:pt x="81" y="609"/>
                    <a:pt x="0" y="1108"/>
                    <a:pt x="209" y="1526"/>
                  </a:cubicBezTo>
                  <a:cubicBezTo>
                    <a:pt x="390" y="1861"/>
                    <a:pt x="725" y="2061"/>
                    <a:pt x="1083" y="2061"/>
                  </a:cubicBezTo>
                  <a:cubicBezTo>
                    <a:pt x="1172" y="2061"/>
                    <a:pt x="1261" y="2049"/>
                    <a:pt x="1350" y="2024"/>
                  </a:cubicBezTo>
                  <a:cubicBezTo>
                    <a:pt x="1801" y="1911"/>
                    <a:pt x="2106" y="1526"/>
                    <a:pt x="2138" y="1076"/>
                  </a:cubicBezTo>
                  <a:cubicBezTo>
                    <a:pt x="2154" y="770"/>
                    <a:pt x="2026" y="465"/>
                    <a:pt x="1784" y="256"/>
                  </a:cubicBezTo>
                  <a:cubicBezTo>
                    <a:pt x="1598" y="85"/>
                    <a:pt x="1359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3" name="Google Shape;17433;p117"/>
            <p:cNvSpPr/>
            <p:nvPr/>
          </p:nvSpPr>
          <p:spPr>
            <a:xfrm>
              <a:off x="1326689" y="2908482"/>
              <a:ext cx="86581" cy="83586"/>
            </a:xfrm>
            <a:custGeom>
              <a:rect b="b" l="l" r="r" t="t"/>
              <a:pathLst>
                <a:path extrusionOk="0" h="2065" w="2139">
                  <a:moveTo>
                    <a:pt x="1052" y="229"/>
                  </a:moveTo>
                  <a:cubicBezTo>
                    <a:pt x="1456" y="229"/>
                    <a:pt x="1878" y="506"/>
                    <a:pt x="1930" y="925"/>
                  </a:cubicBezTo>
                  <a:cubicBezTo>
                    <a:pt x="1978" y="1311"/>
                    <a:pt x="1785" y="1681"/>
                    <a:pt x="1431" y="1825"/>
                  </a:cubicBezTo>
                  <a:cubicBezTo>
                    <a:pt x="1327" y="1868"/>
                    <a:pt x="1219" y="1888"/>
                    <a:pt x="1112" y="1888"/>
                  </a:cubicBezTo>
                  <a:cubicBezTo>
                    <a:pt x="856" y="1888"/>
                    <a:pt x="610" y="1772"/>
                    <a:pt x="451" y="1568"/>
                  </a:cubicBezTo>
                  <a:cubicBezTo>
                    <a:pt x="226" y="1263"/>
                    <a:pt x="226" y="829"/>
                    <a:pt x="451" y="523"/>
                  </a:cubicBezTo>
                  <a:cubicBezTo>
                    <a:pt x="597" y="319"/>
                    <a:pt x="821" y="229"/>
                    <a:pt x="1052" y="229"/>
                  </a:cubicBezTo>
                  <a:close/>
                  <a:moveTo>
                    <a:pt x="1105" y="1"/>
                  </a:moveTo>
                  <a:cubicBezTo>
                    <a:pt x="852" y="1"/>
                    <a:pt x="600" y="93"/>
                    <a:pt x="403" y="282"/>
                  </a:cubicBezTo>
                  <a:cubicBezTo>
                    <a:pt x="81" y="620"/>
                    <a:pt x="1" y="1118"/>
                    <a:pt x="194" y="1520"/>
                  </a:cubicBezTo>
                  <a:cubicBezTo>
                    <a:pt x="378" y="1862"/>
                    <a:pt x="724" y="2064"/>
                    <a:pt x="1100" y="2064"/>
                  </a:cubicBezTo>
                  <a:cubicBezTo>
                    <a:pt x="1182" y="2064"/>
                    <a:pt x="1267" y="2055"/>
                    <a:pt x="1351" y="2034"/>
                  </a:cubicBezTo>
                  <a:cubicBezTo>
                    <a:pt x="1785" y="1922"/>
                    <a:pt x="2106" y="1536"/>
                    <a:pt x="2122" y="1070"/>
                  </a:cubicBezTo>
                  <a:cubicBezTo>
                    <a:pt x="2138" y="764"/>
                    <a:pt x="2010" y="459"/>
                    <a:pt x="1785" y="250"/>
                  </a:cubicBezTo>
                  <a:cubicBezTo>
                    <a:pt x="1589" y="85"/>
                    <a:pt x="1346" y="1"/>
                    <a:pt x="1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4" name="Google Shape;17434;p117"/>
            <p:cNvSpPr/>
            <p:nvPr/>
          </p:nvSpPr>
          <p:spPr>
            <a:xfrm>
              <a:off x="1437962" y="2903058"/>
              <a:ext cx="87189" cy="83465"/>
            </a:xfrm>
            <a:custGeom>
              <a:rect b="b" l="l" r="r" t="t"/>
              <a:pathLst>
                <a:path extrusionOk="0" h="2062" w="2154">
                  <a:moveTo>
                    <a:pt x="1055" y="235"/>
                  </a:moveTo>
                  <a:cubicBezTo>
                    <a:pt x="1462" y="235"/>
                    <a:pt x="1888" y="511"/>
                    <a:pt x="1929" y="931"/>
                  </a:cubicBezTo>
                  <a:cubicBezTo>
                    <a:pt x="1993" y="1316"/>
                    <a:pt x="1784" y="1686"/>
                    <a:pt x="1431" y="1831"/>
                  </a:cubicBezTo>
                  <a:cubicBezTo>
                    <a:pt x="1326" y="1873"/>
                    <a:pt x="1218" y="1894"/>
                    <a:pt x="1111" y="1894"/>
                  </a:cubicBezTo>
                  <a:cubicBezTo>
                    <a:pt x="855" y="1894"/>
                    <a:pt x="609" y="1778"/>
                    <a:pt x="450" y="1574"/>
                  </a:cubicBezTo>
                  <a:cubicBezTo>
                    <a:pt x="225" y="1252"/>
                    <a:pt x="225" y="834"/>
                    <a:pt x="450" y="529"/>
                  </a:cubicBezTo>
                  <a:cubicBezTo>
                    <a:pt x="596" y="325"/>
                    <a:pt x="823" y="235"/>
                    <a:pt x="1055" y="235"/>
                  </a:cubicBezTo>
                  <a:close/>
                  <a:moveTo>
                    <a:pt x="1112" y="0"/>
                  </a:moveTo>
                  <a:cubicBezTo>
                    <a:pt x="856" y="0"/>
                    <a:pt x="601" y="97"/>
                    <a:pt x="402" y="288"/>
                  </a:cubicBezTo>
                  <a:cubicBezTo>
                    <a:pt x="81" y="609"/>
                    <a:pt x="0" y="1123"/>
                    <a:pt x="209" y="1525"/>
                  </a:cubicBezTo>
                  <a:cubicBezTo>
                    <a:pt x="377" y="1860"/>
                    <a:pt x="720" y="2061"/>
                    <a:pt x="1082" y="2061"/>
                  </a:cubicBezTo>
                  <a:cubicBezTo>
                    <a:pt x="1171" y="2061"/>
                    <a:pt x="1261" y="2049"/>
                    <a:pt x="1350" y="2024"/>
                  </a:cubicBezTo>
                  <a:cubicBezTo>
                    <a:pt x="1784" y="1911"/>
                    <a:pt x="2106" y="1525"/>
                    <a:pt x="2138" y="1075"/>
                  </a:cubicBezTo>
                  <a:cubicBezTo>
                    <a:pt x="2154" y="770"/>
                    <a:pt x="2025" y="465"/>
                    <a:pt x="1784" y="256"/>
                  </a:cubicBezTo>
                  <a:cubicBezTo>
                    <a:pt x="1590" y="85"/>
                    <a:pt x="1351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5" name="Google Shape;17435;p117"/>
            <p:cNvSpPr/>
            <p:nvPr/>
          </p:nvSpPr>
          <p:spPr>
            <a:xfrm>
              <a:off x="1549194" y="2897836"/>
              <a:ext cx="87229" cy="83465"/>
            </a:xfrm>
            <a:custGeom>
              <a:rect b="b" l="l" r="r" t="t"/>
              <a:pathLst>
                <a:path extrusionOk="0" h="2062" w="2155">
                  <a:moveTo>
                    <a:pt x="1067" y="235"/>
                  </a:moveTo>
                  <a:cubicBezTo>
                    <a:pt x="1471" y="235"/>
                    <a:pt x="1894" y="511"/>
                    <a:pt x="1945" y="931"/>
                  </a:cubicBezTo>
                  <a:cubicBezTo>
                    <a:pt x="1994" y="1301"/>
                    <a:pt x="1785" y="1670"/>
                    <a:pt x="1431" y="1831"/>
                  </a:cubicBezTo>
                  <a:cubicBezTo>
                    <a:pt x="1331" y="1874"/>
                    <a:pt x="1226" y="1894"/>
                    <a:pt x="1122" y="1894"/>
                  </a:cubicBezTo>
                  <a:cubicBezTo>
                    <a:pt x="872" y="1894"/>
                    <a:pt x="625" y="1778"/>
                    <a:pt x="467" y="1574"/>
                  </a:cubicBezTo>
                  <a:cubicBezTo>
                    <a:pt x="226" y="1252"/>
                    <a:pt x="226" y="835"/>
                    <a:pt x="467" y="529"/>
                  </a:cubicBezTo>
                  <a:cubicBezTo>
                    <a:pt x="613" y="325"/>
                    <a:pt x="837" y="235"/>
                    <a:pt x="1067" y="235"/>
                  </a:cubicBezTo>
                  <a:close/>
                  <a:moveTo>
                    <a:pt x="1122" y="1"/>
                  </a:moveTo>
                  <a:cubicBezTo>
                    <a:pt x="865" y="1"/>
                    <a:pt x="609" y="97"/>
                    <a:pt x="418" y="288"/>
                  </a:cubicBezTo>
                  <a:cubicBezTo>
                    <a:pt x="81" y="610"/>
                    <a:pt x="1" y="1108"/>
                    <a:pt x="209" y="1526"/>
                  </a:cubicBezTo>
                  <a:cubicBezTo>
                    <a:pt x="390" y="1861"/>
                    <a:pt x="726" y="2062"/>
                    <a:pt x="1084" y="2062"/>
                  </a:cubicBezTo>
                  <a:cubicBezTo>
                    <a:pt x="1172" y="2062"/>
                    <a:pt x="1262" y="2049"/>
                    <a:pt x="1351" y="2024"/>
                  </a:cubicBezTo>
                  <a:cubicBezTo>
                    <a:pt x="1801" y="1911"/>
                    <a:pt x="2106" y="1526"/>
                    <a:pt x="2138" y="1076"/>
                  </a:cubicBezTo>
                  <a:cubicBezTo>
                    <a:pt x="2154" y="770"/>
                    <a:pt x="2026" y="465"/>
                    <a:pt x="1801" y="256"/>
                  </a:cubicBezTo>
                  <a:cubicBezTo>
                    <a:pt x="1606" y="85"/>
                    <a:pt x="1363" y="1"/>
                    <a:pt x="1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6" name="Google Shape;17436;p117"/>
            <p:cNvSpPr/>
            <p:nvPr/>
          </p:nvSpPr>
          <p:spPr>
            <a:xfrm>
              <a:off x="1661074" y="2892614"/>
              <a:ext cx="87229" cy="83222"/>
            </a:xfrm>
            <a:custGeom>
              <a:rect b="b" l="l" r="r" t="t"/>
              <a:pathLst>
                <a:path extrusionOk="0" h="2056" w="2155">
                  <a:moveTo>
                    <a:pt x="1062" y="224"/>
                  </a:moveTo>
                  <a:cubicBezTo>
                    <a:pt x="1467" y="224"/>
                    <a:pt x="1889" y="504"/>
                    <a:pt x="1930" y="931"/>
                  </a:cubicBezTo>
                  <a:cubicBezTo>
                    <a:pt x="1978" y="1301"/>
                    <a:pt x="1785" y="1671"/>
                    <a:pt x="1431" y="1815"/>
                  </a:cubicBezTo>
                  <a:cubicBezTo>
                    <a:pt x="1323" y="1860"/>
                    <a:pt x="1210" y="1881"/>
                    <a:pt x="1099" y="1881"/>
                  </a:cubicBezTo>
                  <a:cubicBezTo>
                    <a:pt x="848" y="1881"/>
                    <a:pt x="607" y="1770"/>
                    <a:pt x="451" y="1558"/>
                  </a:cubicBezTo>
                  <a:cubicBezTo>
                    <a:pt x="226" y="1253"/>
                    <a:pt x="226" y="835"/>
                    <a:pt x="451" y="530"/>
                  </a:cubicBezTo>
                  <a:cubicBezTo>
                    <a:pt x="598" y="318"/>
                    <a:pt x="827" y="224"/>
                    <a:pt x="1062" y="224"/>
                  </a:cubicBezTo>
                  <a:close/>
                  <a:moveTo>
                    <a:pt x="1113" y="1"/>
                  </a:moveTo>
                  <a:cubicBezTo>
                    <a:pt x="857" y="1"/>
                    <a:pt x="602" y="98"/>
                    <a:pt x="403" y="289"/>
                  </a:cubicBezTo>
                  <a:cubicBezTo>
                    <a:pt x="81" y="610"/>
                    <a:pt x="1" y="1108"/>
                    <a:pt x="210" y="1526"/>
                  </a:cubicBezTo>
                  <a:cubicBezTo>
                    <a:pt x="379" y="1865"/>
                    <a:pt x="729" y="2056"/>
                    <a:pt x="1095" y="2056"/>
                  </a:cubicBezTo>
                  <a:cubicBezTo>
                    <a:pt x="1180" y="2056"/>
                    <a:pt x="1266" y="2046"/>
                    <a:pt x="1351" y="2024"/>
                  </a:cubicBezTo>
                  <a:cubicBezTo>
                    <a:pt x="1785" y="1912"/>
                    <a:pt x="2106" y="1526"/>
                    <a:pt x="2123" y="1076"/>
                  </a:cubicBezTo>
                  <a:cubicBezTo>
                    <a:pt x="2155" y="755"/>
                    <a:pt x="2026" y="449"/>
                    <a:pt x="1785" y="256"/>
                  </a:cubicBezTo>
                  <a:cubicBezTo>
                    <a:pt x="1591" y="86"/>
                    <a:pt x="1352" y="1"/>
                    <a:pt x="1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7" name="Google Shape;17437;p117"/>
            <p:cNvSpPr/>
            <p:nvPr/>
          </p:nvSpPr>
          <p:spPr>
            <a:xfrm>
              <a:off x="1772347" y="2887352"/>
              <a:ext cx="87229" cy="83262"/>
            </a:xfrm>
            <a:custGeom>
              <a:rect b="b" l="l" r="r" t="t"/>
              <a:pathLst>
                <a:path extrusionOk="0" h="2057" w="2155">
                  <a:moveTo>
                    <a:pt x="1055" y="221"/>
                  </a:moveTo>
                  <a:cubicBezTo>
                    <a:pt x="1463" y="221"/>
                    <a:pt x="1888" y="497"/>
                    <a:pt x="1929" y="917"/>
                  </a:cubicBezTo>
                  <a:cubicBezTo>
                    <a:pt x="1993" y="1303"/>
                    <a:pt x="1784" y="1672"/>
                    <a:pt x="1431" y="1817"/>
                  </a:cubicBezTo>
                  <a:cubicBezTo>
                    <a:pt x="1322" y="1861"/>
                    <a:pt x="1210" y="1883"/>
                    <a:pt x="1099" y="1883"/>
                  </a:cubicBezTo>
                  <a:cubicBezTo>
                    <a:pt x="848" y="1883"/>
                    <a:pt x="606" y="1772"/>
                    <a:pt x="450" y="1560"/>
                  </a:cubicBezTo>
                  <a:cubicBezTo>
                    <a:pt x="225" y="1254"/>
                    <a:pt x="225" y="836"/>
                    <a:pt x="450" y="515"/>
                  </a:cubicBezTo>
                  <a:cubicBezTo>
                    <a:pt x="596" y="311"/>
                    <a:pt x="823" y="221"/>
                    <a:pt x="1055" y="221"/>
                  </a:cubicBezTo>
                  <a:close/>
                  <a:moveTo>
                    <a:pt x="1104" y="1"/>
                  </a:moveTo>
                  <a:cubicBezTo>
                    <a:pt x="851" y="1"/>
                    <a:pt x="599" y="93"/>
                    <a:pt x="402" y="274"/>
                  </a:cubicBezTo>
                  <a:cubicBezTo>
                    <a:pt x="81" y="611"/>
                    <a:pt x="0" y="1110"/>
                    <a:pt x="209" y="1528"/>
                  </a:cubicBezTo>
                  <a:cubicBezTo>
                    <a:pt x="380" y="1856"/>
                    <a:pt x="734" y="2056"/>
                    <a:pt x="1104" y="2056"/>
                  </a:cubicBezTo>
                  <a:cubicBezTo>
                    <a:pt x="1186" y="2056"/>
                    <a:pt x="1269" y="2046"/>
                    <a:pt x="1350" y="2026"/>
                  </a:cubicBezTo>
                  <a:cubicBezTo>
                    <a:pt x="1784" y="1913"/>
                    <a:pt x="2106" y="1528"/>
                    <a:pt x="2138" y="1078"/>
                  </a:cubicBezTo>
                  <a:cubicBezTo>
                    <a:pt x="2154" y="756"/>
                    <a:pt x="2025" y="451"/>
                    <a:pt x="1784" y="258"/>
                  </a:cubicBezTo>
                  <a:cubicBezTo>
                    <a:pt x="1588" y="85"/>
                    <a:pt x="1346" y="1"/>
                    <a:pt x="1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8" name="Google Shape;17438;p117"/>
            <p:cNvSpPr/>
            <p:nvPr/>
          </p:nvSpPr>
          <p:spPr>
            <a:xfrm>
              <a:off x="1883579" y="2881564"/>
              <a:ext cx="87229" cy="83465"/>
            </a:xfrm>
            <a:custGeom>
              <a:rect b="b" l="l" r="r" t="t"/>
              <a:pathLst>
                <a:path extrusionOk="0" h="2062" w="2155">
                  <a:moveTo>
                    <a:pt x="1071" y="235"/>
                  </a:moveTo>
                  <a:cubicBezTo>
                    <a:pt x="1479" y="235"/>
                    <a:pt x="1904" y="512"/>
                    <a:pt x="1945" y="931"/>
                  </a:cubicBezTo>
                  <a:cubicBezTo>
                    <a:pt x="2010" y="1317"/>
                    <a:pt x="1801" y="1687"/>
                    <a:pt x="1447" y="1831"/>
                  </a:cubicBezTo>
                  <a:cubicBezTo>
                    <a:pt x="1348" y="1874"/>
                    <a:pt x="1243" y="1894"/>
                    <a:pt x="1138" y="1894"/>
                  </a:cubicBezTo>
                  <a:cubicBezTo>
                    <a:pt x="887" y="1894"/>
                    <a:pt x="637" y="1778"/>
                    <a:pt x="467" y="1574"/>
                  </a:cubicBezTo>
                  <a:cubicBezTo>
                    <a:pt x="242" y="1269"/>
                    <a:pt x="242" y="835"/>
                    <a:pt x="467" y="529"/>
                  </a:cubicBezTo>
                  <a:cubicBezTo>
                    <a:pt x="613" y="325"/>
                    <a:pt x="839" y="235"/>
                    <a:pt x="1071" y="235"/>
                  </a:cubicBezTo>
                  <a:close/>
                  <a:moveTo>
                    <a:pt x="1128" y="1"/>
                  </a:moveTo>
                  <a:cubicBezTo>
                    <a:pt x="873" y="1"/>
                    <a:pt x="618" y="97"/>
                    <a:pt x="419" y="288"/>
                  </a:cubicBezTo>
                  <a:cubicBezTo>
                    <a:pt x="81" y="610"/>
                    <a:pt x="1" y="1108"/>
                    <a:pt x="210" y="1526"/>
                  </a:cubicBezTo>
                  <a:cubicBezTo>
                    <a:pt x="390" y="1861"/>
                    <a:pt x="726" y="2062"/>
                    <a:pt x="1084" y="2062"/>
                  </a:cubicBezTo>
                  <a:cubicBezTo>
                    <a:pt x="1172" y="2062"/>
                    <a:pt x="1262" y="2050"/>
                    <a:pt x="1351" y="2024"/>
                  </a:cubicBezTo>
                  <a:cubicBezTo>
                    <a:pt x="1801" y="1912"/>
                    <a:pt x="2122" y="1526"/>
                    <a:pt x="2138" y="1076"/>
                  </a:cubicBezTo>
                  <a:cubicBezTo>
                    <a:pt x="2154" y="771"/>
                    <a:pt x="2026" y="465"/>
                    <a:pt x="1801" y="256"/>
                  </a:cubicBezTo>
                  <a:cubicBezTo>
                    <a:pt x="1607" y="85"/>
                    <a:pt x="1367" y="1"/>
                    <a:pt x="1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9" name="Google Shape;17439;p117"/>
            <p:cNvSpPr/>
            <p:nvPr/>
          </p:nvSpPr>
          <p:spPr>
            <a:xfrm>
              <a:off x="1243427" y="3030805"/>
              <a:ext cx="87229" cy="83586"/>
            </a:xfrm>
            <a:custGeom>
              <a:rect b="b" l="l" r="r" t="t"/>
              <a:pathLst>
                <a:path extrusionOk="0" h="2065" w="2155">
                  <a:moveTo>
                    <a:pt x="1067" y="229"/>
                  </a:moveTo>
                  <a:cubicBezTo>
                    <a:pt x="1471" y="229"/>
                    <a:pt x="1894" y="505"/>
                    <a:pt x="1945" y="925"/>
                  </a:cubicBezTo>
                  <a:cubicBezTo>
                    <a:pt x="1994" y="1311"/>
                    <a:pt x="1785" y="1680"/>
                    <a:pt x="1431" y="1825"/>
                  </a:cubicBezTo>
                  <a:cubicBezTo>
                    <a:pt x="1332" y="1867"/>
                    <a:pt x="1226" y="1888"/>
                    <a:pt x="1122" y="1888"/>
                  </a:cubicBezTo>
                  <a:cubicBezTo>
                    <a:pt x="872" y="1888"/>
                    <a:pt x="625" y="1772"/>
                    <a:pt x="467" y="1568"/>
                  </a:cubicBezTo>
                  <a:cubicBezTo>
                    <a:pt x="242" y="1262"/>
                    <a:pt x="242" y="828"/>
                    <a:pt x="467" y="523"/>
                  </a:cubicBezTo>
                  <a:cubicBezTo>
                    <a:pt x="613" y="319"/>
                    <a:pt x="837" y="229"/>
                    <a:pt x="1067" y="229"/>
                  </a:cubicBezTo>
                  <a:close/>
                  <a:moveTo>
                    <a:pt x="1120" y="0"/>
                  </a:moveTo>
                  <a:cubicBezTo>
                    <a:pt x="868" y="0"/>
                    <a:pt x="616" y="93"/>
                    <a:pt x="418" y="282"/>
                  </a:cubicBezTo>
                  <a:cubicBezTo>
                    <a:pt x="81" y="619"/>
                    <a:pt x="1" y="1118"/>
                    <a:pt x="210" y="1536"/>
                  </a:cubicBezTo>
                  <a:cubicBezTo>
                    <a:pt x="394" y="1864"/>
                    <a:pt x="739" y="2064"/>
                    <a:pt x="1105" y="2064"/>
                  </a:cubicBezTo>
                  <a:cubicBezTo>
                    <a:pt x="1187" y="2064"/>
                    <a:pt x="1269" y="2054"/>
                    <a:pt x="1351" y="2034"/>
                  </a:cubicBezTo>
                  <a:cubicBezTo>
                    <a:pt x="1801" y="1921"/>
                    <a:pt x="2106" y="1536"/>
                    <a:pt x="2138" y="1069"/>
                  </a:cubicBezTo>
                  <a:cubicBezTo>
                    <a:pt x="2154" y="764"/>
                    <a:pt x="2026" y="459"/>
                    <a:pt x="1801" y="250"/>
                  </a:cubicBezTo>
                  <a:cubicBezTo>
                    <a:pt x="1604" y="85"/>
                    <a:pt x="136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0" name="Google Shape;17440;p117"/>
            <p:cNvSpPr/>
            <p:nvPr/>
          </p:nvSpPr>
          <p:spPr>
            <a:xfrm>
              <a:off x="1355347" y="3025340"/>
              <a:ext cx="87189" cy="83465"/>
            </a:xfrm>
            <a:custGeom>
              <a:rect b="b" l="l" r="r" t="t"/>
              <a:pathLst>
                <a:path extrusionOk="0" h="2062" w="2154">
                  <a:moveTo>
                    <a:pt x="1051" y="235"/>
                  </a:moveTo>
                  <a:cubicBezTo>
                    <a:pt x="1455" y="235"/>
                    <a:pt x="1878" y="512"/>
                    <a:pt x="1929" y="931"/>
                  </a:cubicBezTo>
                  <a:cubicBezTo>
                    <a:pt x="1993" y="1301"/>
                    <a:pt x="1784" y="1671"/>
                    <a:pt x="1430" y="1831"/>
                  </a:cubicBezTo>
                  <a:cubicBezTo>
                    <a:pt x="1326" y="1874"/>
                    <a:pt x="1218" y="1894"/>
                    <a:pt x="1111" y="1894"/>
                  </a:cubicBezTo>
                  <a:cubicBezTo>
                    <a:pt x="855" y="1894"/>
                    <a:pt x="609" y="1778"/>
                    <a:pt x="450" y="1574"/>
                  </a:cubicBezTo>
                  <a:cubicBezTo>
                    <a:pt x="225" y="1253"/>
                    <a:pt x="225" y="835"/>
                    <a:pt x="450" y="529"/>
                  </a:cubicBezTo>
                  <a:cubicBezTo>
                    <a:pt x="596" y="325"/>
                    <a:pt x="820" y="235"/>
                    <a:pt x="1051" y="235"/>
                  </a:cubicBezTo>
                  <a:close/>
                  <a:moveTo>
                    <a:pt x="1112" y="1"/>
                  </a:moveTo>
                  <a:cubicBezTo>
                    <a:pt x="856" y="1"/>
                    <a:pt x="601" y="97"/>
                    <a:pt x="402" y="288"/>
                  </a:cubicBezTo>
                  <a:cubicBezTo>
                    <a:pt x="80" y="610"/>
                    <a:pt x="0" y="1108"/>
                    <a:pt x="209" y="1526"/>
                  </a:cubicBezTo>
                  <a:cubicBezTo>
                    <a:pt x="377" y="1861"/>
                    <a:pt x="720" y="2062"/>
                    <a:pt x="1081" y="2062"/>
                  </a:cubicBezTo>
                  <a:cubicBezTo>
                    <a:pt x="1171" y="2062"/>
                    <a:pt x="1261" y="2050"/>
                    <a:pt x="1350" y="2024"/>
                  </a:cubicBezTo>
                  <a:cubicBezTo>
                    <a:pt x="1784" y="1912"/>
                    <a:pt x="2105" y="1526"/>
                    <a:pt x="2122" y="1076"/>
                  </a:cubicBezTo>
                  <a:cubicBezTo>
                    <a:pt x="2154" y="770"/>
                    <a:pt x="2025" y="465"/>
                    <a:pt x="1784" y="256"/>
                  </a:cubicBezTo>
                  <a:cubicBezTo>
                    <a:pt x="1590" y="85"/>
                    <a:pt x="1351" y="1"/>
                    <a:pt x="1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1" name="Google Shape;17441;p117"/>
            <p:cNvSpPr/>
            <p:nvPr/>
          </p:nvSpPr>
          <p:spPr>
            <a:xfrm>
              <a:off x="1466580" y="3020078"/>
              <a:ext cx="87229" cy="83222"/>
            </a:xfrm>
            <a:custGeom>
              <a:rect b="b" l="l" r="r" t="t"/>
              <a:pathLst>
                <a:path extrusionOk="0" h="2056" w="2155">
                  <a:moveTo>
                    <a:pt x="1066" y="221"/>
                  </a:moveTo>
                  <a:cubicBezTo>
                    <a:pt x="1469" y="221"/>
                    <a:pt x="1888" y="497"/>
                    <a:pt x="1929" y="917"/>
                  </a:cubicBezTo>
                  <a:cubicBezTo>
                    <a:pt x="1993" y="1302"/>
                    <a:pt x="1784" y="1672"/>
                    <a:pt x="1431" y="1817"/>
                  </a:cubicBezTo>
                  <a:cubicBezTo>
                    <a:pt x="1327" y="1861"/>
                    <a:pt x="1218" y="1883"/>
                    <a:pt x="1110" y="1883"/>
                  </a:cubicBezTo>
                  <a:cubicBezTo>
                    <a:pt x="864" y="1883"/>
                    <a:pt x="623" y="1771"/>
                    <a:pt x="466" y="1559"/>
                  </a:cubicBezTo>
                  <a:cubicBezTo>
                    <a:pt x="225" y="1254"/>
                    <a:pt x="225" y="836"/>
                    <a:pt x="466" y="515"/>
                  </a:cubicBezTo>
                  <a:cubicBezTo>
                    <a:pt x="612" y="310"/>
                    <a:pt x="837" y="221"/>
                    <a:pt x="1066" y="221"/>
                  </a:cubicBezTo>
                  <a:close/>
                  <a:moveTo>
                    <a:pt x="1106" y="0"/>
                  </a:moveTo>
                  <a:cubicBezTo>
                    <a:pt x="855" y="0"/>
                    <a:pt x="607" y="93"/>
                    <a:pt x="418" y="274"/>
                  </a:cubicBezTo>
                  <a:cubicBezTo>
                    <a:pt x="81" y="611"/>
                    <a:pt x="0" y="1109"/>
                    <a:pt x="209" y="1527"/>
                  </a:cubicBezTo>
                  <a:cubicBezTo>
                    <a:pt x="393" y="1856"/>
                    <a:pt x="739" y="2056"/>
                    <a:pt x="1105" y="2056"/>
                  </a:cubicBezTo>
                  <a:cubicBezTo>
                    <a:pt x="1186" y="2056"/>
                    <a:pt x="1269" y="2046"/>
                    <a:pt x="1350" y="2026"/>
                  </a:cubicBezTo>
                  <a:cubicBezTo>
                    <a:pt x="1800" y="1913"/>
                    <a:pt x="2106" y="1527"/>
                    <a:pt x="2138" y="1077"/>
                  </a:cubicBezTo>
                  <a:cubicBezTo>
                    <a:pt x="2154" y="756"/>
                    <a:pt x="2025" y="450"/>
                    <a:pt x="1784" y="258"/>
                  </a:cubicBezTo>
                  <a:cubicBezTo>
                    <a:pt x="1588" y="85"/>
                    <a:pt x="1346" y="0"/>
                    <a:pt x="11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2" name="Google Shape;17442;p117"/>
            <p:cNvSpPr/>
            <p:nvPr/>
          </p:nvSpPr>
          <p:spPr>
            <a:xfrm>
              <a:off x="1577812" y="3014776"/>
              <a:ext cx="87229" cy="83343"/>
            </a:xfrm>
            <a:custGeom>
              <a:rect b="b" l="l" r="r" t="t"/>
              <a:pathLst>
                <a:path extrusionOk="0" h="2059" w="2155">
                  <a:moveTo>
                    <a:pt x="1067" y="223"/>
                  </a:moveTo>
                  <a:cubicBezTo>
                    <a:pt x="1472" y="223"/>
                    <a:pt x="1894" y="499"/>
                    <a:pt x="1945" y="919"/>
                  </a:cubicBezTo>
                  <a:cubicBezTo>
                    <a:pt x="1994" y="1305"/>
                    <a:pt x="1785" y="1674"/>
                    <a:pt x="1447" y="1819"/>
                  </a:cubicBezTo>
                  <a:cubicBezTo>
                    <a:pt x="1339" y="1863"/>
                    <a:pt x="1226" y="1885"/>
                    <a:pt x="1115" y="1885"/>
                  </a:cubicBezTo>
                  <a:cubicBezTo>
                    <a:pt x="864" y="1885"/>
                    <a:pt x="623" y="1774"/>
                    <a:pt x="467" y="1562"/>
                  </a:cubicBezTo>
                  <a:cubicBezTo>
                    <a:pt x="242" y="1256"/>
                    <a:pt x="242" y="839"/>
                    <a:pt x="467" y="517"/>
                  </a:cubicBezTo>
                  <a:cubicBezTo>
                    <a:pt x="613" y="313"/>
                    <a:pt x="837" y="223"/>
                    <a:pt x="1067" y="223"/>
                  </a:cubicBezTo>
                  <a:close/>
                  <a:moveTo>
                    <a:pt x="1130" y="1"/>
                  </a:moveTo>
                  <a:cubicBezTo>
                    <a:pt x="874" y="1"/>
                    <a:pt x="618" y="93"/>
                    <a:pt x="419" y="276"/>
                  </a:cubicBezTo>
                  <a:cubicBezTo>
                    <a:pt x="97" y="614"/>
                    <a:pt x="1" y="1112"/>
                    <a:pt x="210" y="1530"/>
                  </a:cubicBezTo>
                  <a:cubicBezTo>
                    <a:pt x="394" y="1859"/>
                    <a:pt x="739" y="2058"/>
                    <a:pt x="1114" y="2058"/>
                  </a:cubicBezTo>
                  <a:cubicBezTo>
                    <a:pt x="1198" y="2058"/>
                    <a:pt x="1282" y="2048"/>
                    <a:pt x="1367" y="2028"/>
                  </a:cubicBezTo>
                  <a:cubicBezTo>
                    <a:pt x="1801" y="1915"/>
                    <a:pt x="2122" y="1530"/>
                    <a:pt x="2138" y="1080"/>
                  </a:cubicBezTo>
                  <a:cubicBezTo>
                    <a:pt x="2154" y="758"/>
                    <a:pt x="2026" y="453"/>
                    <a:pt x="1801" y="244"/>
                  </a:cubicBezTo>
                  <a:cubicBezTo>
                    <a:pt x="1607" y="81"/>
                    <a:pt x="1368" y="1"/>
                    <a:pt x="1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3" name="Google Shape;17443;p117"/>
            <p:cNvSpPr/>
            <p:nvPr/>
          </p:nvSpPr>
          <p:spPr>
            <a:xfrm>
              <a:off x="1689732" y="3009068"/>
              <a:ext cx="87189" cy="83465"/>
            </a:xfrm>
            <a:custGeom>
              <a:rect b="b" l="l" r="r" t="t"/>
              <a:pathLst>
                <a:path extrusionOk="0" h="2062" w="2154">
                  <a:moveTo>
                    <a:pt x="1051" y="235"/>
                  </a:moveTo>
                  <a:cubicBezTo>
                    <a:pt x="1455" y="235"/>
                    <a:pt x="1878" y="512"/>
                    <a:pt x="1929" y="931"/>
                  </a:cubicBezTo>
                  <a:cubicBezTo>
                    <a:pt x="1993" y="1317"/>
                    <a:pt x="1784" y="1687"/>
                    <a:pt x="1431" y="1831"/>
                  </a:cubicBezTo>
                  <a:cubicBezTo>
                    <a:pt x="1326" y="1874"/>
                    <a:pt x="1218" y="1894"/>
                    <a:pt x="1111" y="1894"/>
                  </a:cubicBezTo>
                  <a:cubicBezTo>
                    <a:pt x="855" y="1894"/>
                    <a:pt x="609" y="1778"/>
                    <a:pt x="450" y="1574"/>
                  </a:cubicBezTo>
                  <a:cubicBezTo>
                    <a:pt x="225" y="1253"/>
                    <a:pt x="225" y="835"/>
                    <a:pt x="450" y="530"/>
                  </a:cubicBezTo>
                  <a:cubicBezTo>
                    <a:pt x="596" y="325"/>
                    <a:pt x="820" y="235"/>
                    <a:pt x="1051" y="235"/>
                  </a:cubicBezTo>
                  <a:close/>
                  <a:moveTo>
                    <a:pt x="1112" y="1"/>
                  </a:moveTo>
                  <a:cubicBezTo>
                    <a:pt x="856" y="1"/>
                    <a:pt x="601" y="98"/>
                    <a:pt x="402" y="289"/>
                  </a:cubicBezTo>
                  <a:cubicBezTo>
                    <a:pt x="81" y="610"/>
                    <a:pt x="0" y="1124"/>
                    <a:pt x="209" y="1526"/>
                  </a:cubicBezTo>
                  <a:cubicBezTo>
                    <a:pt x="377" y="1861"/>
                    <a:pt x="720" y="2062"/>
                    <a:pt x="1082" y="2062"/>
                  </a:cubicBezTo>
                  <a:cubicBezTo>
                    <a:pt x="1171" y="2062"/>
                    <a:pt x="1261" y="2050"/>
                    <a:pt x="1350" y="2024"/>
                  </a:cubicBezTo>
                  <a:cubicBezTo>
                    <a:pt x="1784" y="1912"/>
                    <a:pt x="2106" y="1526"/>
                    <a:pt x="2138" y="1076"/>
                  </a:cubicBezTo>
                  <a:cubicBezTo>
                    <a:pt x="2154" y="771"/>
                    <a:pt x="2025" y="465"/>
                    <a:pt x="1784" y="256"/>
                  </a:cubicBezTo>
                  <a:cubicBezTo>
                    <a:pt x="1590" y="85"/>
                    <a:pt x="1351" y="1"/>
                    <a:pt x="1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4" name="Google Shape;17444;p117"/>
            <p:cNvSpPr/>
            <p:nvPr/>
          </p:nvSpPr>
          <p:spPr>
            <a:xfrm>
              <a:off x="1800964" y="3003806"/>
              <a:ext cx="87229" cy="83222"/>
            </a:xfrm>
            <a:custGeom>
              <a:rect b="b" l="l" r="r" t="t"/>
              <a:pathLst>
                <a:path extrusionOk="0" h="2056" w="2155">
                  <a:moveTo>
                    <a:pt x="1067" y="221"/>
                  </a:moveTo>
                  <a:cubicBezTo>
                    <a:pt x="1471" y="221"/>
                    <a:pt x="1894" y="497"/>
                    <a:pt x="1945" y="917"/>
                  </a:cubicBezTo>
                  <a:cubicBezTo>
                    <a:pt x="1993" y="1302"/>
                    <a:pt x="1785" y="1672"/>
                    <a:pt x="1431" y="1833"/>
                  </a:cubicBezTo>
                  <a:lnTo>
                    <a:pt x="1431" y="1817"/>
                  </a:lnTo>
                  <a:cubicBezTo>
                    <a:pt x="1328" y="1861"/>
                    <a:pt x="1218" y="1883"/>
                    <a:pt x="1110" y="1883"/>
                  </a:cubicBezTo>
                  <a:cubicBezTo>
                    <a:pt x="864" y="1883"/>
                    <a:pt x="623" y="1771"/>
                    <a:pt x="467" y="1560"/>
                  </a:cubicBezTo>
                  <a:cubicBezTo>
                    <a:pt x="226" y="1254"/>
                    <a:pt x="226" y="836"/>
                    <a:pt x="467" y="515"/>
                  </a:cubicBezTo>
                  <a:cubicBezTo>
                    <a:pt x="613" y="311"/>
                    <a:pt x="837" y="221"/>
                    <a:pt x="1067" y="221"/>
                  </a:cubicBezTo>
                  <a:close/>
                  <a:moveTo>
                    <a:pt x="1112" y="0"/>
                  </a:moveTo>
                  <a:cubicBezTo>
                    <a:pt x="859" y="0"/>
                    <a:pt x="607" y="93"/>
                    <a:pt x="418" y="274"/>
                  </a:cubicBezTo>
                  <a:cubicBezTo>
                    <a:pt x="81" y="611"/>
                    <a:pt x="1" y="1110"/>
                    <a:pt x="209" y="1527"/>
                  </a:cubicBezTo>
                  <a:cubicBezTo>
                    <a:pt x="394" y="1856"/>
                    <a:pt x="739" y="2056"/>
                    <a:pt x="1105" y="2056"/>
                  </a:cubicBezTo>
                  <a:cubicBezTo>
                    <a:pt x="1187" y="2056"/>
                    <a:pt x="1269" y="2046"/>
                    <a:pt x="1351" y="2026"/>
                  </a:cubicBezTo>
                  <a:cubicBezTo>
                    <a:pt x="1801" y="1913"/>
                    <a:pt x="2106" y="1527"/>
                    <a:pt x="2138" y="1077"/>
                  </a:cubicBezTo>
                  <a:cubicBezTo>
                    <a:pt x="2154" y="756"/>
                    <a:pt x="2026" y="451"/>
                    <a:pt x="1785" y="258"/>
                  </a:cubicBezTo>
                  <a:cubicBezTo>
                    <a:pt x="1596" y="85"/>
                    <a:pt x="1354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5" name="Google Shape;17445;p117"/>
            <p:cNvSpPr/>
            <p:nvPr/>
          </p:nvSpPr>
          <p:spPr>
            <a:xfrm>
              <a:off x="1912844" y="2998666"/>
              <a:ext cx="86581" cy="83181"/>
            </a:xfrm>
            <a:custGeom>
              <a:rect b="b" l="l" r="r" t="t"/>
              <a:pathLst>
                <a:path extrusionOk="0" h="2055" w="2139">
                  <a:moveTo>
                    <a:pt x="1058" y="224"/>
                  </a:moveTo>
                  <a:cubicBezTo>
                    <a:pt x="1460" y="224"/>
                    <a:pt x="1879" y="503"/>
                    <a:pt x="1930" y="931"/>
                  </a:cubicBezTo>
                  <a:cubicBezTo>
                    <a:pt x="1978" y="1301"/>
                    <a:pt x="1785" y="1671"/>
                    <a:pt x="1431" y="1815"/>
                  </a:cubicBezTo>
                  <a:cubicBezTo>
                    <a:pt x="1323" y="1860"/>
                    <a:pt x="1210" y="1881"/>
                    <a:pt x="1099" y="1881"/>
                  </a:cubicBezTo>
                  <a:cubicBezTo>
                    <a:pt x="848" y="1881"/>
                    <a:pt x="607" y="1770"/>
                    <a:pt x="451" y="1558"/>
                  </a:cubicBezTo>
                  <a:cubicBezTo>
                    <a:pt x="226" y="1253"/>
                    <a:pt x="226" y="835"/>
                    <a:pt x="451" y="529"/>
                  </a:cubicBezTo>
                  <a:cubicBezTo>
                    <a:pt x="598" y="317"/>
                    <a:pt x="825" y="224"/>
                    <a:pt x="1058" y="224"/>
                  </a:cubicBezTo>
                  <a:close/>
                  <a:moveTo>
                    <a:pt x="1113" y="1"/>
                  </a:moveTo>
                  <a:cubicBezTo>
                    <a:pt x="857" y="1"/>
                    <a:pt x="602" y="97"/>
                    <a:pt x="403" y="288"/>
                  </a:cubicBezTo>
                  <a:cubicBezTo>
                    <a:pt x="81" y="610"/>
                    <a:pt x="1" y="1108"/>
                    <a:pt x="194" y="1526"/>
                  </a:cubicBezTo>
                  <a:cubicBezTo>
                    <a:pt x="378" y="1855"/>
                    <a:pt x="724" y="2054"/>
                    <a:pt x="1099" y="2054"/>
                  </a:cubicBezTo>
                  <a:cubicBezTo>
                    <a:pt x="1182" y="2054"/>
                    <a:pt x="1266" y="2045"/>
                    <a:pt x="1351" y="2024"/>
                  </a:cubicBezTo>
                  <a:cubicBezTo>
                    <a:pt x="1785" y="1912"/>
                    <a:pt x="2106" y="1526"/>
                    <a:pt x="2122" y="1076"/>
                  </a:cubicBezTo>
                  <a:cubicBezTo>
                    <a:pt x="2139" y="754"/>
                    <a:pt x="2010" y="449"/>
                    <a:pt x="1785" y="256"/>
                  </a:cubicBezTo>
                  <a:cubicBezTo>
                    <a:pt x="1591" y="85"/>
                    <a:pt x="1351" y="1"/>
                    <a:pt x="1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6" name="Google Shape;17446;p117"/>
            <p:cNvSpPr/>
            <p:nvPr/>
          </p:nvSpPr>
          <p:spPr>
            <a:xfrm>
              <a:off x="1273340" y="3139527"/>
              <a:ext cx="87229" cy="83505"/>
            </a:xfrm>
            <a:custGeom>
              <a:rect b="b" l="l" r="r" t="t"/>
              <a:pathLst>
                <a:path extrusionOk="0" h="2063" w="2155">
                  <a:moveTo>
                    <a:pt x="1053" y="228"/>
                  </a:moveTo>
                  <a:cubicBezTo>
                    <a:pt x="1461" y="228"/>
                    <a:pt x="1889" y="508"/>
                    <a:pt x="1930" y="939"/>
                  </a:cubicBezTo>
                  <a:cubicBezTo>
                    <a:pt x="1978" y="1309"/>
                    <a:pt x="1769" y="1678"/>
                    <a:pt x="1431" y="1823"/>
                  </a:cubicBezTo>
                  <a:cubicBezTo>
                    <a:pt x="1327" y="1866"/>
                    <a:pt x="1219" y="1886"/>
                    <a:pt x="1112" y="1886"/>
                  </a:cubicBezTo>
                  <a:cubicBezTo>
                    <a:pt x="856" y="1886"/>
                    <a:pt x="610" y="1770"/>
                    <a:pt x="451" y="1566"/>
                  </a:cubicBezTo>
                  <a:cubicBezTo>
                    <a:pt x="226" y="1260"/>
                    <a:pt x="226" y="826"/>
                    <a:pt x="451" y="521"/>
                  </a:cubicBezTo>
                  <a:cubicBezTo>
                    <a:pt x="596" y="318"/>
                    <a:pt x="821" y="228"/>
                    <a:pt x="1053" y="228"/>
                  </a:cubicBezTo>
                  <a:close/>
                  <a:moveTo>
                    <a:pt x="1096" y="1"/>
                  </a:moveTo>
                  <a:cubicBezTo>
                    <a:pt x="846" y="1"/>
                    <a:pt x="598" y="93"/>
                    <a:pt x="403" y="280"/>
                  </a:cubicBezTo>
                  <a:cubicBezTo>
                    <a:pt x="81" y="617"/>
                    <a:pt x="1" y="1116"/>
                    <a:pt x="210" y="1534"/>
                  </a:cubicBezTo>
                  <a:cubicBezTo>
                    <a:pt x="381" y="1862"/>
                    <a:pt x="735" y="2062"/>
                    <a:pt x="1104" y="2062"/>
                  </a:cubicBezTo>
                  <a:cubicBezTo>
                    <a:pt x="1186" y="2062"/>
                    <a:pt x="1269" y="2052"/>
                    <a:pt x="1351" y="2032"/>
                  </a:cubicBezTo>
                  <a:cubicBezTo>
                    <a:pt x="1785" y="1919"/>
                    <a:pt x="2106" y="1534"/>
                    <a:pt x="2139" y="1084"/>
                  </a:cubicBezTo>
                  <a:cubicBezTo>
                    <a:pt x="2155" y="762"/>
                    <a:pt x="2026" y="457"/>
                    <a:pt x="1785" y="264"/>
                  </a:cubicBezTo>
                  <a:cubicBezTo>
                    <a:pt x="1586" y="89"/>
                    <a:pt x="1340" y="1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7" name="Google Shape;17447;p117"/>
            <p:cNvSpPr/>
            <p:nvPr/>
          </p:nvSpPr>
          <p:spPr>
            <a:xfrm>
              <a:off x="1384613" y="3134629"/>
              <a:ext cx="87189" cy="83181"/>
            </a:xfrm>
            <a:custGeom>
              <a:rect b="b" l="l" r="r" t="t"/>
              <a:pathLst>
                <a:path extrusionOk="0" h="2055" w="2154">
                  <a:moveTo>
                    <a:pt x="1061" y="224"/>
                  </a:moveTo>
                  <a:cubicBezTo>
                    <a:pt x="1467" y="224"/>
                    <a:pt x="1888" y="504"/>
                    <a:pt x="1929" y="931"/>
                  </a:cubicBezTo>
                  <a:cubicBezTo>
                    <a:pt x="1993" y="1301"/>
                    <a:pt x="1784" y="1671"/>
                    <a:pt x="1431" y="1815"/>
                  </a:cubicBezTo>
                  <a:cubicBezTo>
                    <a:pt x="1322" y="1865"/>
                    <a:pt x="1208" y="1888"/>
                    <a:pt x="1097" y="1888"/>
                  </a:cubicBezTo>
                  <a:cubicBezTo>
                    <a:pt x="846" y="1888"/>
                    <a:pt x="606" y="1769"/>
                    <a:pt x="450" y="1558"/>
                  </a:cubicBezTo>
                  <a:cubicBezTo>
                    <a:pt x="225" y="1253"/>
                    <a:pt x="225" y="835"/>
                    <a:pt x="450" y="530"/>
                  </a:cubicBezTo>
                  <a:cubicBezTo>
                    <a:pt x="597" y="318"/>
                    <a:pt x="827" y="224"/>
                    <a:pt x="1061" y="224"/>
                  </a:cubicBezTo>
                  <a:close/>
                  <a:moveTo>
                    <a:pt x="1128" y="1"/>
                  </a:moveTo>
                  <a:cubicBezTo>
                    <a:pt x="873" y="1"/>
                    <a:pt x="617" y="97"/>
                    <a:pt x="418" y="288"/>
                  </a:cubicBezTo>
                  <a:cubicBezTo>
                    <a:pt x="81" y="610"/>
                    <a:pt x="0" y="1108"/>
                    <a:pt x="209" y="1526"/>
                  </a:cubicBezTo>
                  <a:cubicBezTo>
                    <a:pt x="393" y="1855"/>
                    <a:pt x="739" y="2055"/>
                    <a:pt x="1105" y="2055"/>
                  </a:cubicBezTo>
                  <a:cubicBezTo>
                    <a:pt x="1186" y="2055"/>
                    <a:pt x="1269" y="2045"/>
                    <a:pt x="1350" y="2024"/>
                  </a:cubicBezTo>
                  <a:cubicBezTo>
                    <a:pt x="1800" y="1912"/>
                    <a:pt x="2122" y="1526"/>
                    <a:pt x="2138" y="1076"/>
                  </a:cubicBezTo>
                  <a:cubicBezTo>
                    <a:pt x="2154" y="755"/>
                    <a:pt x="2025" y="465"/>
                    <a:pt x="1800" y="256"/>
                  </a:cubicBezTo>
                  <a:cubicBezTo>
                    <a:pt x="1606" y="85"/>
                    <a:pt x="1367" y="1"/>
                    <a:pt x="1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8" name="Google Shape;17448;p117"/>
            <p:cNvSpPr/>
            <p:nvPr/>
          </p:nvSpPr>
          <p:spPr>
            <a:xfrm>
              <a:off x="1496492" y="3129691"/>
              <a:ext cx="87229" cy="83222"/>
            </a:xfrm>
            <a:custGeom>
              <a:rect b="b" l="l" r="r" t="t"/>
              <a:pathLst>
                <a:path extrusionOk="0" h="2056" w="2155">
                  <a:moveTo>
                    <a:pt x="1051" y="229"/>
                  </a:moveTo>
                  <a:cubicBezTo>
                    <a:pt x="1455" y="229"/>
                    <a:pt x="1878" y="505"/>
                    <a:pt x="1929" y="925"/>
                  </a:cubicBezTo>
                  <a:cubicBezTo>
                    <a:pt x="1978" y="1294"/>
                    <a:pt x="1769" y="1680"/>
                    <a:pt x="1415" y="1825"/>
                  </a:cubicBezTo>
                  <a:cubicBezTo>
                    <a:pt x="1316" y="1867"/>
                    <a:pt x="1210" y="1888"/>
                    <a:pt x="1106" y="1888"/>
                  </a:cubicBezTo>
                  <a:cubicBezTo>
                    <a:pt x="856" y="1888"/>
                    <a:pt x="609" y="1772"/>
                    <a:pt x="451" y="1568"/>
                  </a:cubicBezTo>
                  <a:cubicBezTo>
                    <a:pt x="226" y="1246"/>
                    <a:pt x="226" y="828"/>
                    <a:pt x="451" y="523"/>
                  </a:cubicBezTo>
                  <a:cubicBezTo>
                    <a:pt x="597" y="319"/>
                    <a:pt x="821" y="229"/>
                    <a:pt x="1051" y="229"/>
                  </a:cubicBezTo>
                  <a:close/>
                  <a:moveTo>
                    <a:pt x="1104" y="0"/>
                  </a:moveTo>
                  <a:cubicBezTo>
                    <a:pt x="852" y="0"/>
                    <a:pt x="600" y="93"/>
                    <a:pt x="403" y="282"/>
                  </a:cubicBezTo>
                  <a:cubicBezTo>
                    <a:pt x="81" y="603"/>
                    <a:pt x="1" y="1102"/>
                    <a:pt x="210" y="1519"/>
                  </a:cubicBezTo>
                  <a:cubicBezTo>
                    <a:pt x="377" y="1855"/>
                    <a:pt x="721" y="2055"/>
                    <a:pt x="1082" y="2055"/>
                  </a:cubicBezTo>
                  <a:cubicBezTo>
                    <a:pt x="1171" y="2055"/>
                    <a:pt x="1262" y="2043"/>
                    <a:pt x="1351" y="2018"/>
                  </a:cubicBezTo>
                  <a:cubicBezTo>
                    <a:pt x="1785" y="1905"/>
                    <a:pt x="2106" y="1536"/>
                    <a:pt x="2138" y="1069"/>
                  </a:cubicBezTo>
                  <a:cubicBezTo>
                    <a:pt x="2154" y="764"/>
                    <a:pt x="2026" y="459"/>
                    <a:pt x="1785" y="250"/>
                  </a:cubicBezTo>
                  <a:cubicBezTo>
                    <a:pt x="1588" y="85"/>
                    <a:pt x="1346" y="0"/>
                    <a:pt x="11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9" name="Google Shape;17449;p117"/>
            <p:cNvSpPr/>
            <p:nvPr/>
          </p:nvSpPr>
          <p:spPr>
            <a:xfrm>
              <a:off x="1607765" y="3124591"/>
              <a:ext cx="87189" cy="83465"/>
            </a:xfrm>
            <a:custGeom>
              <a:rect b="b" l="l" r="r" t="t"/>
              <a:pathLst>
                <a:path extrusionOk="0" h="2062" w="2154">
                  <a:moveTo>
                    <a:pt x="1055" y="226"/>
                  </a:moveTo>
                  <a:cubicBezTo>
                    <a:pt x="1462" y="226"/>
                    <a:pt x="1888" y="503"/>
                    <a:pt x="1929" y="922"/>
                  </a:cubicBezTo>
                  <a:cubicBezTo>
                    <a:pt x="1993" y="1308"/>
                    <a:pt x="1784" y="1678"/>
                    <a:pt x="1430" y="1822"/>
                  </a:cubicBezTo>
                  <a:cubicBezTo>
                    <a:pt x="1326" y="1865"/>
                    <a:pt x="1218" y="1885"/>
                    <a:pt x="1111" y="1885"/>
                  </a:cubicBezTo>
                  <a:cubicBezTo>
                    <a:pt x="855" y="1885"/>
                    <a:pt x="609" y="1769"/>
                    <a:pt x="450" y="1565"/>
                  </a:cubicBezTo>
                  <a:cubicBezTo>
                    <a:pt x="225" y="1260"/>
                    <a:pt x="225" y="826"/>
                    <a:pt x="450" y="520"/>
                  </a:cubicBezTo>
                  <a:cubicBezTo>
                    <a:pt x="596" y="316"/>
                    <a:pt x="822" y="226"/>
                    <a:pt x="1055" y="226"/>
                  </a:cubicBezTo>
                  <a:close/>
                  <a:moveTo>
                    <a:pt x="1103" y="0"/>
                  </a:moveTo>
                  <a:cubicBezTo>
                    <a:pt x="853" y="0"/>
                    <a:pt x="605" y="92"/>
                    <a:pt x="418" y="279"/>
                  </a:cubicBezTo>
                  <a:cubicBezTo>
                    <a:pt x="80" y="617"/>
                    <a:pt x="0" y="1115"/>
                    <a:pt x="209" y="1533"/>
                  </a:cubicBezTo>
                  <a:cubicBezTo>
                    <a:pt x="393" y="1862"/>
                    <a:pt x="739" y="2061"/>
                    <a:pt x="1105" y="2061"/>
                  </a:cubicBezTo>
                  <a:cubicBezTo>
                    <a:pt x="1186" y="2061"/>
                    <a:pt x="1268" y="2052"/>
                    <a:pt x="1350" y="2031"/>
                  </a:cubicBezTo>
                  <a:cubicBezTo>
                    <a:pt x="1784" y="1919"/>
                    <a:pt x="2106" y="1533"/>
                    <a:pt x="2138" y="1083"/>
                  </a:cubicBezTo>
                  <a:cubicBezTo>
                    <a:pt x="2154" y="761"/>
                    <a:pt x="2025" y="456"/>
                    <a:pt x="1784" y="263"/>
                  </a:cubicBezTo>
                  <a:cubicBezTo>
                    <a:pt x="1593" y="88"/>
                    <a:pt x="1348" y="0"/>
                    <a:pt x="1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0" name="Google Shape;17450;p117"/>
            <p:cNvSpPr/>
            <p:nvPr/>
          </p:nvSpPr>
          <p:spPr>
            <a:xfrm>
              <a:off x="1719645" y="3119693"/>
              <a:ext cx="86581" cy="83141"/>
            </a:xfrm>
            <a:custGeom>
              <a:rect b="b" l="l" r="r" t="t"/>
              <a:pathLst>
                <a:path extrusionOk="0" h="2054" w="2139">
                  <a:moveTo>
                    <a:pt x="1057" y="224"/>
                  </a:moveTo>
                  <a:cubicBezTo>
                    <a:pt x="1459" y="224"/>
                    <a:pt x="1878" y="503"/>
                    <a:pt x="1929" y="931"/>
                  </a:cubicBezTo>
                  <a:cubicBezTo>
                    <a:pt x="1977" y="1300"/>
                    <a:pt x="1768" y="1670"/>
                    <a:pt x="1415" y="1831"/>
                  </a:cubicBezTo>
                  <a:cubicBezTo>
                    <a:pt x="1316" y="1873"/>
                    <a:pt x="1212" y="1893"/>
                    <a:pt x="1109" y="1893"/>
                  </a:cubicBezTo>
                  <a:cubicBezTo>
                    <a:pt x="858" y="1893"/>
                    <a:pt x="610" y="1774"/>
                    <a:pt x="451" y="1558"/>
                  </a:cubicBezTo>
                  <a:cubicBezTo>
                    <a:pt x="209" y="1252"/>
                    <a:pt x="209" y="834"/>
                    <a:pt x="451" y="529"/>
                  </a:cubicBezTo>
                  <a:cubicBezTo>
                    <a:pt x="598" y="317"/>
                    <a:pt x="825" y="224"/>
                    <a:pt x="1057" y="224"/>
                  </a:cubicBezTo>
                  <a:close/>
                  <a:moveTo>
                    <a:pt x="1112" y="0"/>
                  </a:moveTo>
                  <a:cubicBezTo>
                    <a:pt x="857" y="0"/>
                    <a:pt x="602" y="97"/>
                    <a:pt x="402" y="288"/>
                  </a:cubicBezTo>
                  <a:cubicBezTo>
                    <a:pt x="81" y="609"/>
                    <a:pt x="0" y="1107"/>
                    <a:pt x="193" y="1525"/>
                  </a:cubicBezTo>
                  <a:cubicBezTo>
                    <a:pt x="378" y="1854"/>
                    <a:pt x="723" y="2054"/>
                    <a:pt x="1089" y="2054"/>
                  </a:cubicBezTo>
                  <a:cubicBezTo>
                    <a:pt x="1171" y="2054"/>
                    <a:pt x="1253" y="2044"/>
                    <a:pt x="1334" y="2024"/>
                  </a:cubicBezTo>
                  <a:cubicBezTo>
                    <a:pt x="1785" y="1911"/>
                    <a:pt x="2106" y="1525"/>
                    <a:pt x="2122" y="1075"/>
                  </a:cubicBezTo>
                  <a:cubicBezTo>
                    <a:pt x="2138" y="770"/>
                    <a:pt x="2010" y="465"/>
                    <a:pt x="1785" y="256"/>
                  </a:cubicBezTo>
                  <a:cubicBezTo>
                    <a:pt x="1590" y="85"/>
                    <a:pt x="1351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1" name="Google Shape;17451;p117"/>
            <p:cNvSpPr/>
            <p:nvPr/>
          </p:nvSpPr>
          <p:spPr>
            <a:xfrm>
              <a:off x="1830877" y="3114715"/>
              <a:ext cx="87229" cy="83222"/>
            </a:xfrm>
            <a:custGeom>
              <a:rect b="b" l="l" r="r" t="t"/>
              <a:pathLst>
                <a:path extrusionOk="0" h="2056" w="2155">
                  <a:moveTo>
                    <a:pt x="1056" y="229"/>
                  </a:moveTo>
                  <a:cubicBezTo>
                    <a:pt x="1463" y="229"/>
                    <a:pt x="1889" y="505"/>
                    <a:pt x="1930" y="925"/>
                  </a:cubicBezTo>
                  <a:cubicBezTo>
                    <a:pt x="1994" y="1295"/>
                    <a:pt x="1785" y="1681"/>
                    <a:pt x="1431" y="1825"/>
                  </a:cubicBezTo>
                  <a:cubicBezTo>
                    <a:pt x="1327" y="1868"/>
                    <a:pt x="1219" y="1888"/>
                    <a:pt x="1112" y="1888"/>
                  </a:cubicBezTo>
                  <a:cubicBezTo>
                    <a:pt x="856" y="1888"/>
                    <a:pt x="610" y="1772"/>
                    <a:pt x="451" y="1568"/>
                  </a:cubicBezTo>
                  <a:cubicBezTo>
                    <a:pt x="226" y="1247"/>
                    <a:pt x="226" y="829"/>
                    <a:pt x="451" y="523"/>
                  </a:cubicBezTo>
                  <a:cubicBezTo>
                    <a:pt x="597" y="319"/>
                    <a:pt x="823" y="229"/>
                    <a:pt x="1056" y="229"/>
                  </a:cubicBezTo>
                  <a:close/>
                  <a:moveTo>
                    <a:pt x="1105" y="1"/>
                  </a:moveTo>
                  <a:cubicBezTo>
                    <a:pt x="852" y="1"/>
                    <a:pt x="600" y="93"/>
                    <a:pt x="403" y="282"/>
                  </a:cubicBezTo>
                  <a:cubicBezTo>
                    <a:pt x="81" y="604"/>
                    <a:pt x="1" y="1102"/>
                    <a:pt x="210" y="1520"/>
                  </a:cubicBezTo>
                  <a:cubicBezTo>
                    <a:pt x="377" y="1855"/>
                    <a:pt x="721" y="2056"/>
                    <a:pt x="1082" y="2056"/>
                  </a:cubicBezTo>
                  <a:cubicBezTo>
                    <a:pt x="1171" y="2056"/>
                    <a:pt x="1262" y="2043"/>
                    <a:pt x="1351" y="2018"/>
                  </a:cubicBezTo>
                  <a:cubicBezTo>
                    <a:pt x="1785" y="1922"/>
                    <a:pt x="2106" y="1536"/>
                    <a:pt x="2138" y="1070"/>
                  </a:cubicBezTo>
                  <a:cubicBezTo>
                    <a:pt x="2155" y="764"/>
                    <a:pt x="2026" y="459"/>
                    <a:pt x="1785" y="250"/>
                  </a:cubicBezTo>
                  <a:cubicBezTo>
                    <a:pt x="1589" y="85"/>
                    <a:pt x="1346" y="1"/>
                    <a:pt x="1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2" name="Google Shape;17452;p117"/>
            <p:cNvSpPr/>
            <p:nvPr/>
          </p:nvSpPr>
          <p:spPr>
            <a:xfrm>
              <a:off x="1942150" y="3109857"/>
              <a:ext cx="87189" cy="83222"/>
            </a:xfrm>
            <a:custGeom>
              <a:rect b="b" l="l" r="r" t="t"/>
              <a:pathLst>
                <a:path extrusionOk="0" h="2056" w="2154">
                  <a:moveTo>
                    <a:pt x="1055" y="221"/>
                  </a:moveTo>
                  <a:cubicBezTo>
                    <a:pt x="1462" y="221"/>
                    <a:pt x="1888" y="497"/>
                    <a:pt x="1929" y="917"/>
                  </a:cubicBezTo>
                  <a:cubicBezTo>
                    <a:pt x="1993" y="1302"/>
                    <a:pt x="1784" y="1672"/>
                    <a:pt x="1431" y="1817"/>
                  </a:cubicBezTo>
                  <a:cubicBezTo>
                    <a:pt x="1326" y="1859"/>
                    <a:pt x="1219" y="1880"/>
                    <a:pt x="1114" y="1880"/>
                  </a:cubicBezTo>
                  <a:cubicBezTo>
                    <a:pt x="862" y="1880"/>
                    <a:pt x="620" y="1763"/>
                    <a:pt x="450" y="1559"/>
                  </a:cubicBezTo>
                  <a:cubicBezTo>
                    <a:pt x="225" y="1254"/>
                    <a:pt x="225" y="820"/>
                    <a:pt x="450" y="515"/>
                  </a:cubicBezTo>
                  <a:cubicBezTo>
                    <a:pt x="596" y="310"/>
                    <a:pt x="823" y="221"/>
                    <a:pt x="1055" y="221"/>
                  </a:cubicBezTo>
                  <a:close/>
                  <a:moveTo>
                    <a:pt x="1120" y="0"/>
                  </a:moveTo>
                  <a:cubicBezTo>
                    <a:pt x="867" y="0"/>
                    <a:pt x="615" y="93"/>
                    <a:pt x="418" y="274"/>
                  </a:cubicBezTo>
                  <a:cubicBezTo>
                    <a:pt x="81" y="611"/>
                    <a:pt x="0" y="1109"/>
                    <a:pt x="209" y="1511"/>
                  </a:cubicBezTo>
                  <a:cubicBezTo>
                    <a:pt x="393" y="1854"/>
                    <a:pt x="740" y="2056"/>
                    <a:pt x="1106" y="2056"/>
                  </a:cubicBezTo>
                  <a:cubicBezTo>
                    <a:pt x="1187" y="2056"/>
                    <a:pt x="1269" y="2046"/>
                    <a:pt x="1350" y="2026"/>
                  </a:cubicBezTo>
                  <a:cubicBezTo>
                    <a:pt x="1800" y="1913"/>
                    <a:pt x="2106" y="1527"/>
                    <a:pt x="2138" y="1077"/>
                  </a:cubicBezTo>
                  <a:cubicBezTo>
                    <a:pt x="2154" y="756"/>
                    <a:pt x="2025" y="450"/>
                    <a:pt x="1800" y="258"/>
                  </a:cubicBezTo>
                  <a:cubicBezTo>
                    <a:pt x="1604" y="85"/>
                    <a:pt x="136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3" name="Google Shape;17453;p117"/>
            <p:cNvSpPr/>
            <p:nvPr/>
          </p:nvSpPr>
          <p:spPr>
            <a:xfrm>
              <a:off x="1180325" y="2543475"/>
              <a:ext cx="58250" cy="77775"/>
            </a:xfrm>
            <a:custGeom>
              <a:rect b="b" l="l" r="r" t="t"/>
              <a:pathLst>
                <a:path extrusionOk="0" h="3111" w="2330">
                  <a:moveTo>
                    <a:pt x="1767" y="1"/>
                  </a:moveTo>
                  <a:cubicBezTo>
                    <a:pt x="1502" y="1"/>
                    <a:pt x="1183" y="163"/>
                    <a:pt x="1042" y="314"/>
                  </a:cubicBezTo>
                  <a:cubicBezTo>
                    <a:pt x="709" y="661"/>
                    <a:pt x="738" y="1226"/>
                    <a:pt x="1100" y="1529"/>
                  </a:cubicBezTo>
                  <a:cubicBezTo>
                    <a:pt x="1288" y="1674"/>
                    <a:pt x="1548" y="1718"/>
                    <a:pt x="1693" y="1877"/>
                  </a:cubicBezTo>
                  <a:cubicBezTo>
                    <a:pt x="1794" y="2007"/>
                    <a:pt x="1809" y="2195"/>
                    <a:pt x="1736" y="2340"/>
                  </a:cubicBezTo>
                  <a:cubicBezTo>
                    <a:pt x="1661" y="2491"/>
                    <a:pt x="1508" y="2577"/>
                    <a:pt x="1355" y="2577"/>
                  </a:cubicBezTo>
                  <a:cubicBezTo>
                    <a:pt x="1332" y="2577"/>
                    <a:pt x="1310" y="2575"/>
                    <a:pt x="1288" y="2571"/>
                  </a:cubicBezTo>
                  <a:cubicBezTo>
                    <a:pt x="1187" y="2557"/>
                    <a:pt x="1085" y="2528"/>
                    <a:pt x="998" y="2470"/>
                  </a:cubicBezTo>
                  <a:cubicBezTo>
                    <a:pt x="955" y="2441"/>
                    <a:pt x="912" y="2412"/>
                    <a:pt x="883" y="2369"/>
                  </a:cubicBezTo>
                  <a:lnTo>
                    <a:pt x="839" y="2325"/>
                  </a:lnTo>
                  <a:cubicBezTo>
                    <a:pt x="881" y="2167"/>
                    <a:pt x="716" y="2001"/>
                    <a:pt x="556" y="2001"/>
                  </a:cubicBezTo>
                  <a:cubicBezTo>
                    <a:pt x="497" y="2001"/>
                    <a:pt x="438" y="2024"/>
                    <a:pt x="391" y="2079"/>
                  </a:cubicBezTo>
                  <a:cubicBezTo>
                    <a:pt x="0" y="2571"/>
                    <a:pt x="839" y="3063"/>
                    <a:pt x="1244" y="3107"/>
                  </a:cubicBezTo>
                  <a:cubicBezTo>
                    <a:pt x="1273" y="3109"/>
                    <a:pt x="1301" y="3110"/>
                    <a:pt x="1329" y="3110"/>
                  </a:cubicBezTo>
                  <a:cubicBezTo>
                    <a:pt x="1815" y="3110"/>
                    <a:pt x="2232" y="2761"/>
                    <a:pt x="2301" y="2282"/>
                  </a:cubicBezTo>
                  <a:cubicBezTo>
                    <a:pt x="2330" y="2050"/>
                    <a:pt x="2286" y="1819"/>
                    <a:pt x="2156" y="1616"/>
                  </a:cubicBezTo>
                  <a:cubicBezTo>
                    <a:pt x="1982" y="1385"/>
                    <a:pt x="1722" y="1327"/>
                    <a:pt x="1490" y="1182"/>
                  </a:cubicBezTo>
                  <a:cubicBezTo>
                    <a:pt x="1244" y="1052"/>
                    <a:pt x="1230" y="705"/>
                    <a:pt x="1462" y="546"/>
                  </a:cubicBezTo>
                  <a:cubicBezTo>
                    <a:pt x="1635" y="357"/>
                    <a:pt x="1954" y="386"/>
                    <a:pt x="2113" y="198"/>
                  </a:cubicBezTo>
                  <a:cubicBezTo>
                    <a:pt x="2113" y="184"/>
                    <a:pt x="2113" y="184"/>
                    <a:pt x="2113" y="169"/>
                  </a:cubicBezTo>
                  <a:cubicBezTo>
                    <a:pt x="2037" y="48"/>
                    <a:pt x="1909" y="1"/>
                    <a:pt x="17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4" name="Google Shape;17454;p117"/>
            <p:cNvSpPr/>
            <p:nvPr/>
          </p:nvSpPr>
          <p:spPr>
            <a:xfrm>
              <a:off x="1292250" y="2538050"/>
              <a:ext cx="64625" cy="80175"/>
            </a:xfrm>
            <a:custGeom>
              <a:rect b="b" l="l" r="r" t="t"/>
              <a:pathLst>
                <a:path extrusionOk="0" h="3207" w="2585">
                  <a:moveTo>
                    <a:pt x="722" y="1"/>
                  </a:moveTo>
                  <a:cubicBezTo>
                    <a:pt x="640" y="1"/>
                    <a:pt x="564" y="49"/>
                    <a:pt x="544" y="158"/>
                  </a:cubicBezTo>
                  <a:cubicBezTo>
                    <a:pt x="341" y="1113"/>
                    <a:pt x="139" y="2083"/>
                    <a:pt x="8" y="3052"/>
                  </a:cubicBezTo>
                  <a:cubicBezTo>
                    <a:pt x="0" y="3150"/>
                    <a:pt x="88" y="3206"/>
                    <a:pt x="174" y="3206"/>
                  </a:cubicBezTo>
                  <a:cubicBezTo>
                    <a:pt x="241" y="3206"/>
                    <a:pt x="308" y="3172"/>
                    <a:pt x="327" y="3096"/>
                  </a:cubicBezTo>
                  <a:cubicBezTo>
                    <a:pt x="515" y="2401"/>
                    <a:pt x="660" y="1692"/>
                    <a:pt x="804" y="983"/>
                  </a:cubicBezTo>
                  <a:cubicBezTo>
                    <a:pt x="949" y="1345"/>
                    <a:pt x="1079" y="1707"/>
                    <a:pt x="1209" y="2083"/>
                  </a:cubicBezTo>
                  <a:cubicBezTo>
                    <a:pt x="1251" y="2183"/>
                    <a:pt x="1359" y="2249"/>
                    <a:pt x="1461" y="2249"/>
                  </a:cubicBezTo>
                  <a:cubicBezTo>
                    <a:pt x="1536" y="2249"/>
                    <a:pt x="1607" y="2213"/>
                    <a:pt x="1644" y="2126"/>
                  </a:cubicBezTo>
                  <a:cubicBezTo>
                    <a:pt x="1803" y="1808"/>
                    <a:pt x="1962" y="1504"/>
                    <a:pt x="2121" y="1186"/>
                  </a:cubicBezTo>
                  <a:lnTo>
                    <a:pt x="2121" y="1186"/>
                  </a:lnTo>
                  <a:cubicBezTo>
                    <a:pt x="2121" y="1750"/>
                    <a:pt x="2092" y="2314"/>
                    <a:pt x="2078" y="2879"/>
                  </a:cubicBezTo>
                  <a:cubicBezTo>
                    <a:pt x="2078" y="3031"/>
                    <a:pt x="2197" y="3107"/>
                    <a:pt x="2318" y="3107"/>
                  </a:cubicBezTo>
                  <a:cubicBezTo>
                    <a:pt x="2439" y="3107"/>
                    <a:pt x="2562" y="3031"/>
                    <a:pt x="2570" y="2879"/>
                  </a:cubicBezTo>
                  <a:cubicBezTo>
                    <a:pt x="2584" y="1996"/>
                    <a:pt x="2584" y="1113"/>
                    <a:pt x="2570" y="231"/>
                  </a:cubicBezTo>
                  <a:cubicBezTo>
                    <a:pt x="2552" y="97"/>
                    <a:pt x="2440" y="18"/>
                    <a:pt x="2330" y="18"/>
                  </a:cubicBezTo>
                  <a:cubicBezTo>
                    <a:pt x="2262" y="18"/>
                    <a:pt x="2194" y="49"/>
                    <a:pt x="2150" y="115"/>
                  </a:cubicBezTo>
                  <a:cubicBezTo>
                    <a:pt x="1918" y="564"/>
                    <a:pt x="1701" y="998"/>
                    <a:pt x="1470" y="1446"/>
                  </a:cubicBezTo>
                  <a:cubicBezTo>
                    <a:pt x="1282" y="1012"/>
                    <a:pt x="1123" y="593"/>
                    <a:pt x="949" y="158"/>
                  </a:cubicBezTo>
                  <a:cubicBezTo>
                    <a:pt x="911" y="60"/>
                    <a:pt x="813" y="1"/>
                    <a:pt x="7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5" name="Google Shape;17455;p117"/>
            <p:cNvSpPr/>
            <p:nvPr/>
          </p:nvSpPr>
          <p:spPr>
            <a:xfrm>
              <a:off x="1420375" y="2533975"/>
              <a:ext cx="63325" cy="80150"/>
            </a:xfrm>
            <a:custGeom>
              <a:rect b="b" l="l" r="r" t="t"/>
              <a:pathLst>
                <a:path extrusionOk="0" h="3206" w="2533">
                  <a:moveTo>
                    <a:pt x="1759" y="0"/>
                  </a:moveTo>
                  <a:cubicBezTo>
                    <a:pt x="1574" y="0"/>
                    <a:pt x="1390" y="7"/>
                    <a:pt x="1202" y="22"/>
                  </a:cubicBezTo>
                  <a:cubicBezTo>
                    <a:pt x="1139" y="19"/>
                    <a:pt x="1077" y="18"/>
                    <a:pt x="1015" y="18"/>
                  </a:cubicBezTo>
                  <a:cubicBezTo>
                    <a:pt x="716" y="18"/>
                    <a:pt x="416" y="46"/>
                    <a:pt x="116" y="94"/>
                  </a:cubicBezTo>
                  <a:cubicBezTo>
                    <a:pt x="1" y="123"/>
                    <a:pt x="1" y="297"/>
                    <a:pt x="116" y="340"/>
                  </a:cubicBezTo>
                  <a:cubicBezTo>
                    <a:pt x="420" y="412"/>
                    <a:pt x="724" y="456"/>
                    <a:pt x="1042" y="470"/>
                  </a:cubicBezTo>
                  <a:cubicBezTo>
                    <a:pt x="970" y="933"/>
                    <a:pt x="970" y="1396"/>
                    <a:pt x="927" y="1859"/>
                  </a:cubicBezTo>
                  <a:cubicBezTo>
                    <a:pt x="912" y="2134"/>
                    <a:pt x="883" y="2424"/>
                    <a:pt x="854" y="2699"/>
                  </a:cubicBezTo>
                  <a:cubicBezTo>
                    <a:pt x="840" y="2887"/>
                    <a:pt x="796" y="3191"/>
                    <a:pt x="1071" y="3205"/>
                  </a:cubicBezTo>
                  <a:cubicBezTo>
                    <a:pt x="1077" y="3205"/>
                    <a:pt x="1082" y="3206"/>
                    <a:pt x="1087" y="3206"/>
                  </a:cubicBezTo>
                  <a:cubicBezTo>
                    <a:pt x="1332" y="3206"/>
                    <a:pt x="1332" y="2883"/>
                    <a:pt x="1361" y="2699"/>
                  </a:cubicBezTo>
                  <a:cubicBezTo>
                    <a:pt x="1390" y="2438"/>
                    <a:pt x="1419" y="2163"/>
                    <a:pt x="1448" y="1903"/>
                  </a:cubicBezTo>
                  <a:cubicBezTo>
                    <a:pt x="1491" y="1425"/>
                    <a:pt x="1505" y="962"/>
                    <a:pt x="1476" y="485"/>
                  </a:cubicBezTo>
                  <a:lnTo>
                    <a:pt x="1476" y="485"/>
                  </a:lnTo>
                  <a:cubicBezTo>
                    <a:pt x="1600" y="498"/>
                    <a:pt x="1724" y="505"/>
                    <a:pt x="1848" y="505"/>
                  </a:cubicBezTo>
                  <a:cubicBezTo>
                    <a:pt x="2001" y="505"/>
                    <a:pt x="2156" y="494"/>
                    <a:pt x="2316" y="470"/>
                  </a:cubicBezTo>
                  <a:cubicBezTo>
                    <a:pt x="2533" y="398"/>
                    <a:pt x="2533" y="94"/>
                    <a:pt x="2316" y="22"/>
                  </a:cubicBezTo>
                  <a:cubicBezTo>
                    <a:pt x="2128" y="7"/>
                    <a:pt x="1943" y="0"/>
                    <a:pt x="17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6" name="Google Shape;17456;p117"/>
            <p:cNvSpPr/>
            <p:nvPr/>
          </p:nvSpPr>
          <p:spPr>
            <a:xfrm>
              <a:off x="1521300" y="2529600"/>
              <a:ext cx="74675" cy="80650"/>
            </a:xfrm>
            <a:custGeom>
              <a:rect b="b" l="l" r="r" t="t"/>
              <a:pathLst>
                <a:path extrusionOk="0" h="3226" w="2987">
                  <a:moveTo>
                    <a:pt x="188" y="0"/>
                  </a:moveTo>
                  <a:cubicBezTo>
                    <a:pt x="111" y="0"/>
                    <a:pt x="29" y="57"/>
                    <a:pt x="29" y="154"/>
                  </a:cubicBezTo>
                  <a:cubicBezTo>
                    <a:pt x="0" y="632"/>
                    <a:pt x="14" y="1124"/>
                    <a:pt x="58" y="1616"/>
                  </a:cubicBezTo>
                  <a:cubicBezTo>
                    <a:pt x="87" y="2079"/>
                    <a:pt x="174" y="2527"/>
                    <a:pt x="333" y="2976"/>
                  </a:cubicBezTo>
                  <a:cubicBezTo>
                    <a:pt x="373" y="3111"/>
                    <a:pt x="503" y="3209"/>
                    <a:pt x="662" y="3209"/>
                  </a:cubicBezTo>
                  <a:cubicBezTo>
                    <a:pt x="673" y="3209"/>
                    <a:pt x="683" y="3208"/>
                    <a:pt x="695" y="3207"/>
                  </a:cubicBezTo>
                  <a:cubicBezTo>
                    <a:pt x="883" y="3164"/>
                    <a:pt x="969" y="2976"/>
                    <a:pt x="1042" y="2802"/>
                  </a:cubicBezTo>
                  <a:cubicBezTo>
                    <a:pt x="1158" y="2527"/>
                    <a:pt x="1273" y="2238"/>
                    <a:pt x="1404" y="1949"/>
                  </a:cubicBezTo>
                  <a:cubicBezTo>
                    <a:pt x="1548" y="2310"/>
                    <a:pt x="1679" y="2701"/>
                    <a:pt x="1823" y="3063"/>
                  </a:cubicBezTo>
                  <a:cubicBezTo>
                    <a:pt x="1859" y="3171"/>
                    <a:pt x="1957" y="3226"/>
                    <a:pt x="2053" y="3226"/>
                  </a:cubicBezTo>
                  <a:cubicBezTo>
                    <a:pt x="2149" y="3226"/>
                    <a:pt x="2243" y="3171"/>
                    <a:pt x="2272" y="3063"/>
                  </a:cubicBezTo>
                  <a:cubicBezTo>
                    <a:pt x="2547" y="2253"/>
                    <a:pt x="2778" y="1413"/>
                    <a:pt x="2952" y="574"/>
                  </a:cubicBezTo>
                  <a:cubicBezTo>
                    <a:pt x="2987" y="409"/>
                    <a:pt x="2844" y="301"/>
                    <a:pt x="2712" y="301"/>
                  </a:cubicBezTo>
                  <a:cubicBezTo>
                    <a:pt x="2624" y="301"/>
                    <a:pt x="2541" y="349"/>
                    <a:pt x="2518" y="458"/>
                  </a:cubicBezTo>
                  <a:cubicBezTo>
                    <a:pt x="2388" y="1109"/>
                    <a:pt x="2228" y="1732"/>
                    <a:pt x="2040" y="2354"/>
                  </a:cubicBezTo>
                  <a:cubicBezTo>
                    <a:pt x="1881" y="1992"/>
                    <a:pt x="1736" y="1659"/>
                    <a:pt x="1606" y="1298"/>
                  </a:cubicBezTo>
                  <a:cubicBezTo>
                    <a:pt x="1570" y="1196"/>
                    <a:pt x="1480" y="1146"/>
                    <a:pt x="1391" y="1146"/>
                  </a:cubicBezTo>
                  <a:cubicBezTo>
                    <a:pt x="1302" y="1146"/>
                    <a:pt x="1215" y="1196"/>
                    <a:pt x="1187" y="1298"/>
                  </a:cubicBezTo>
                  <a:cubicBezTo>
                    <a:pt x="1056" y="1659"/>
                    <a:pt x="912" y="2007"/>
                    <a:pt x="767" y="2354"/>
                  </a:cubicBezTo>
                  <a:lnTo>
                    <a:pt x="680" y="2527"/>
                  </a:lnTo>
                  <a:cubicBezTo>
                    <a:pt x="680" y="2513"/>
                    <a:pt x="666" y="2498"/>
                    <a:pt x="666" y="2470"/>
                  </a:cubicBezTo>
                  <a:cubicBezTo>
                    <a:pt x="637" y="2397"/>
                    <a:pt x="622" y="2310"/>
                    <a:pt x="608" y="2238"/>
                  </a:cubicBezTo>
                  <a:cubicBezTo>
                    <a:pt x="463" y="1529"/>
                    <a:pt x="434" y="806"/>
                    <a:pt x="318" y="111"/>
                  </a:cubicBezTo>
                  <a:cubicBezTo>
                    <a:pt x="306" y="35"/>
                    <a:pt x="248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7" name="Google Shape;17457;p117"/>
            <p:cNvSpPr/>
            <p:nvPr/>
          </p:nvSpPr>
          <p:spPr>
            <a:xfrm>
              <a:off x="1633575" y="2530813"/>
              <a:ext cx="65850" cy="81900"/>
            </a:xfrm>
            <a:custGeom>
              <a:rect b="b" l="l" r="r" t="t"/>
              <a:pathLst>
                <a:path extrusionOk="0" h="3276" w="2634">
                  <a:moveTo>
                    <a:pt x="1587" y="1"/>
                  </a:moveTo>
                  <a:cubicBezTo>
                    <a:pt x="1449" y="1"/>
                    <a:pt x="1310" y="6"/>
                    <a:pt x="1172" y="16"/>
                  </a:cubicBezTo>
                  <a:lnTo>
                    <a:pt x="622" y="16"/>
                  </a:lnTo>
                  <a:cubicBezTo>
                    <a:pt x="592" y="14"/>
                    <a:pt x="561" y="12"/>
                    <a:pt x="531" y="12"/>
                  </a:cubicBezTo>
                  <a:cubicBezTo>
                    <a:pt x="374" y="12"/>
                    <a:pt x="220" y="44"/>
                    <a:pt x="87" y="117"/>
                  </a:cubicBezTo>
                  <a:cubicBezTo>
                    <a:pt x="14" y="161"/>
                    <a:pt x="0" y="276"/>
                    <a:pt x="58" y="334"/>
                  </a:cubicBezTo>
                  <a:cubicBezTo>
                    <a:pt x="234" y="489"/>
                    <a:pt x="527" y="511"/>
                    <a:pt x="792" y="511"/>
                  </a:cubicBezTo>
                  <a:cubicBezTo>
                    <a:pt x="897" y="511"/>
                    <a:pt x="998" y="508"/>
                    <a:pt x="1085" y="508"/>
                  </a:cubicBezTo>
                  <a:lnTo>
                    <a:pt x="1187" y="508"/>
                  </a:lnTo>
                  <a:cubicBezTo>
                    <a:pt x="1158" y="725"/>
                    <a:pt x="1158" y="942"/>
                    <a:pt x="1158" y="1159"/>
                  </a:cubicBezTo>
                  <a:lnTo>
                    <a:pt x="1158" y="1882"/>
                  </a:lnTo>
                  <a:cubicBezTo>
                    <a:pt x="1158" y="2230"/>
                    <a:pt x="1187" y="2577"/>
                    <a:pt x="1172" y="2910"/>
                  </a:cubicBezTo>
                  <a:cubicBezTo>
                    <a:pt x="1172" y="2953"/>
                    <a:pt x="1172" y="2982"/>
                    <a:pt x="1172" y="3026"/>
                  </a:cubicBezTo>
                  <a:cubicBezTo>
                    <a:pt x="1172" y="3192"/>
                    <a:pt x="1299" y="3275"/>
                    <a:pt x="1425" y="3275"/>
                  </a:cubicBezTo>
                  <a:cubicBezTo>
                    <a:pt x="1552" y="3275"/>
                    <a:pt x="1679" y="3192"/>
                    <a:pt x="1679" y="3026"/>
                  </a:cubicBezTo>
                  <a:cubicBezTo>
                    <a:pt x="1679" y="2649"/>
                    <a:pt x="1679" y="2273"/>
                    <a:pt x="1664" y="1882"/>
                  </a:cubicBezTo>
                  <a:cubicBezTo>
                    <a:pt x="1664" y="1651"/>
                    <a:pt x="1650" y="1405"/>
                    <a:pt x="1650" y="1159"/>
                  </a:cubicBezTo>
                  <a:cubicBezTo>
                    <a:pt x="1650" y="956"/>
                    <a:pt x="1650" y="739"/>
                    <a:pt x="1650" y="522"/>
                  </a:cubicBezTo>
                  <a:cubicBezTo>
                    <a:pt x="1768" y="539"/>
                    <a:pt x="1887" y="546"/>
                    <a:pt x="2006" y="546"/>
                  </a:cubicBezTo>
                  <a:cubicBezTo>
                    <a:pt x="2089" y="546"/>
                    <a:pt x="2173" y="543"/>
                    <a:pt x="2257" y="537"/>
                  </a:cubicBezTo>
                  <a:cubicBezTo>
                    <a:pt x="2518" y="508"/>
                    <a:pt x="2634" y="117"/>
                    <a:pt x="2330" y="45"/>
                  </a:cubicBezTo>
                  <a:cubicBezTo>
                    <a:pt x="2087" y="17"/>
                    <a:pt x="1838" y="1"/>
                    <a:pt x="15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8" name="Google Shape;17458;p117"/>
            <p:cNvSpPr/>
            <p:nvPr/>
          </p:nvSpPr>
          <p:spPr>
            <a:xfrm>
              <a:off x="1766525" y="2522975"/>
              <a:ext cx="44875" cy="79500"/>
            </a:xfrm>
            <a:custGeom>
              <a:rect b="b" l="l" r="r" t="t"/>
              <a:pathLst>
                <a:path extrusionOk="0" h="3180" w="1795">
                  <a:moveTo>
                    <a:pt x="1476" y="0"/>
                  </a:moveTo>
                  <a:cubicBezTo>
                    <a:pt x="1042" y="0"/>
                    <a:pt x="623" y="44"/>
                    <a:pt x="203" y="130"/>
                  </a:cubicBezTo>
                  <a:cubicBezTo>
                    <a:pt x="102" y="174"/>
                    <a:pt x="29" y="261"/>
                    <a:pt x="29" y="376"/>
                  </a:cubicBezTo>
                  <a:cubicBezTo>
                    <a:pt x="0" y="825"/>
                    <a:pt x="15" y="1259"/>
                    <a:pt x="29" y="1708"/>
                  </a:cubicBezTo>
                  <a:cubicBezTo>
                    <a:pt x="29" y="1954"/>
                    <a:pt x="44" y="2200"/>
                    <a:pt x="58" y="2446"/>
                  </a:cubicBezTo>
                  <a:cubicBezTo>
                    <a:pt x="73" y="2663"/>
                    <a:pt x="58" y="2952"/>
                    <a:pt x="174" y="3126"/>
                  </a:cubicBezTo>
                  <a:cubicBezTo>
                    <a:pt x="196" y="3162"/>
                    <a:pt x="232" y="3180"/>
                    <a:pt x="268" y="3180"/>
                  </a:cubicBezTo>
                  <a:cubicBezTo>
                    <a:pt x="304" y="3180"/>
                    <a:pt x="341" y="3162"/>
                    <a:pt x="362" y="3126"/>
                  </a:cubicBezTo>
                  <a:cubicBezTo>
                    <a:pt x="478" y="2952"/>
                    <a:pt x="464" y="2663"/>
                    <a:pt x="464" y="2446"/>
                  </a:cubicBezTo>
                  <a:cubicBezTo>
                    <a:pt x="478" y="2243"/>
                    <a:pt x="478" y="1997"/>
                    <a:pt x="478" y="1765"/>
                  </a:cubicBezTo>
                  <a:cubicBezTo>
                    <a:pt x="666" y="1765"/>
                    <a:pt x="854" y="1751"/>
                    <a:pt x="1042" y="1751"/>
                  </a:cubicBezTo>
                  <a:cubicBezTo>
                    <a:pt x="1366" y="1737"/>
                    <a:pt x="1375" y="1229"/>
                    <a:pt x="1068" y="1229"/>
                  </a:cubicBezTo>
                  <a:cubicBezTo>
                    <a:pt x="1060" y="1229"/>
                    <a:pt x="1051" y="1229"/>
                    <a:pt x="1042" y="1230"/>
                  </a:cubicBezTo>
                  <a:cubicBezTo>
                    <a:pt x="854" y="1230"/>
                    <a:pt x="666" y="1245"/>
                    <a:pt x="478" y="1288"/>
                  </a:cubicBezTo>
                  <a:cubicBezTo>
                    <a:pt x="478" y="1056"/>
                    <a:pt x="492" y="825"/>
                    <a:pt x="507" y="593"/>
                  </a:cubicBezTo>
                  <a:cubicBezTo>
                    <a:pt x="825" y="550"/>
                    <a:pt x="1144" y="521"/>
                    <a:pt x="1476" y="521"/>
                  </a:cubicBezTo>
                  <a:cubicBezTo>
                    <a:pt x="1795" y="492"/>
                    <a:pt x="1795" y="29"/>
                    <a:pt x="14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9" name="Google Shape;17459;p117"/>
            <p:cNvSpPr/>
            <p:nvPr/>
          </p:nvSpPr>
          <p:spPr>
            <a:xfrm>
              <a:off x="1867125" y="2517725"/>
              <a:ext cx="52475" cy="81900"/>
            </a:xfrm>
            <a:custGeom>
              <a:rect b="b" l="l" r="r" t="t"/>
              <a:pathLst>
                <a:path extrusionOk="0" h="3276" w="2099">
                  <a:moveTo>
                    <a:pt x="865" y="1"/>
                  </a:moveTo>
                  <a:cubicBezTo>
                    <a:pt x="748" y="1"/>
                    <a:pt x="631" y="28"/>
                    <a:pt x="521" y="87"/>
                  </a:cubicBezTo>
                  <a:cubicBezTo>
                    <a:pt x="58" y="348"/>
                    <a:pt x="0" y="985"/>
                    <a:pt x="405" y="1317"/>
                  </a:cubicBezTo>
                  <a:cubicBezTo>
                    <a:pt x="782" y="1636"/>
                    <a:pt x="1592" y="1636"/>
                    <a:pt x="1534" y="2301"/>
                  </a:cubicBezTo>
                  <a:cubicBezTo>
                    <a:pt x="1518" y="2606"/>
                    <a:pt x="1276" y="2773"/>
                    <a:pt x="1033" y="2773"/>
                  </a:cubicBezTo>
                  <a:cubicBezTo>
                    <a:pt x="838" y="2773"/>
                    <a:pt x="642" y="2664"/>
                    <a:pt x="565" y="2431"/>
                  </a:cubicBezTo>
                  <a:cubicBezTo>
                    <a:pt x="530" y="2311"/>
                    <a:pt x="438" y="2259"/>
                    <a:pt x="346" y="2259"/>
                  </a:cubicBezTo>
                  <a:cubicBezTo>
                    <a:pt x="206" y="2259"/>
                    <a:pt x="64" y="2379"/>
                    <a:pt x="116" y="2562"/>
                  </a:cubicBezTo>
                  <a:cubicBezTo>
                    <a:pt x="229" y="2990"/>
                    <a:pt x="617" y="3276"/>
                    <a:pt x="1040" y="3276"/>
                  </a:cubicBezTo>
                  <a:cubicBezTo>
                    <a:pt x="1103" y="3276"/>
                    <a:pt x="1166" y="3269"/>
                    <a:pt x="1230" y="3256"/>
                  </a:cubicBezTo>
                  <a:cubicBezTo>
                    <a:pt x="1751" y="3141"/>
                    <a:pt x="2098" y="2663"/>
                    <a:pt x="2055" y="2142"/>
                  </a:cubicBezTo>
                  <a:cubicBezTo>
                    <a:pt x="2026" y="1882"/>
                    <a:pt x="1910" y="1636"/>
                    <a:pt x="1722" y="1462"/>
                  </a:cubicBezTo>
                  <a:cubicBezTo>
                    <a:pt x="1505" y="1245"/>
                    <a:pt x="1230" y="1173"/>
                    <a:pt x="955" y="1071"/>
                  </a:cubicBezTo>
                  <a:cubicBezTo>
                    <a:pt x="767" y="999"/>
                    <a:pt x="434" y="710"/>
                    <a:pt x="753" y="550"/>
                  </a:cubicBezTo>
                  <a:cubicBezTo>
                    <a:pt x="808" y="518"/>
                    <a:pt x="863" y="504"/>
                    <a:pt x="916" y="504"/>
                  </a:cubicBezTo>
                  <a:cubicBezTo>
                    <a:pt x="1124" y="504"/>
                    <a:pt x="1309" y="719"/>
                    <a:pt x="1447" y="869"/>
                  </a:cubicBezTo>
                  <a:cubicBezTo>
                    <a:pt x="1486" y="917"/>
                    <a:pt x="1536" y="937"/>
                    <a:pt x="1584" y="937"/>
                  </a:cubicBezTo>
                  <a:cubicBezTo>
                    <a:pt x="1697" y="937"/>
                    <a:pt x="1802" y="827"/>
                    <a:pt x="1751" y="695"/>
                  </a:cubicBezTo>
                  <a:cubicBezTo>
                    <a:pt x="1651" y="305"/>
                    <a:pt x="1258" y="1"/>
                    <a:pt x="8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460" name="Google Shape;17460;p117"/>
          <p:cNvSpPr/>
          <p:nvPr/>
        </p:nvSpPr>
        <p:spPr>
          <a:xfrm rot="-4061316">
            <a:off x="1741788" y="1027634"/>
            <a:ext cx="305281" cy="312848"/>
          </a:xfrm>
          <a:custGeom>
            <a:rect b="b" l="l" r="r" t="t"/>
            <a:pathLst>
              <a:path extrusionOk="0" h="5632" w="5496">
                <a:moveTo>
                  <a:pt x="3849" y="1584"/>
                </a:moveTo>
                <a:lnTo>
                  <a:pt x="3849" y="1584"/>
                </a:lnTo>
                <a:cubicBezTo>
                  <a:pt x="3838" y="1721"/>
                  <a:pt x="3828" y="1867"/>
                  <a:pt x="3817" y="2004"/>
                </a:cubicBezTo>
                <a:cubicBezTo>
                  <a:pt x="3796" y="1962"/>
                  <a:pt x="3775" y="1920"/>
                  <a:pt x="3765" y="1878"/>
                </a:cubicBezTo>
                <a:cubicBezTo>
                  <a:pt x="3754" y="1857"/>
                  <a:pt x="3744" y="1847"/>
                  <a:pt x="3734" y="1836"/>
                </a:cubicBezTo>
                <a:lnTo>
                  <a:pt x="3734" y="1836"/>
                </a:lnTo>
                <a:lnTo>
                  <a:pt x="3744" y="1846"/>
                </a:lnTo>
                <a:cubicBezTo>
                  <a:pt x="3775" y="1752"/>
                  <a:pt x="3817" y="1668"/>
                  <a:pt x="3849" y="1584"/>
                </a:cubicBezTo>
                <a:close/>
                <a:moveTo>
                  <a:pt x="4163" y="787"/>
                </a:moveTo>
                <a:cubicBezTo>
                  <a:pt x="4090" y="1343"/>
                  <a:pt x="4048" y="1899"/>
                  <a:pt x="4037" y="2455"/>
                </a:cubicBezTo>
                <a:cubicBezTo>
                  <a:pt x="4006" y="2402"/>
                  <a:pt x="3985" y="2350"/>
                  <a:pt x="3954" y="2287"/>
                </a:cubicBezTo>
                <a:cubicBezTo>
                  <a:pt x="3964" y="1878"/>
                  <a:pt x="4006" y="1469"/>
                  <a:pt x="4048" y="1060"/>
                </a:cubicBezTo>
                <a:cubicBezTo>
                  <a:pt x="4090" y="965"/>
                  <a:pt x="4121" y="882"/>
                  <a:pt x="4163" y="787"/>
                </a:cubicBezTo>
                <a:close/>
                <a:moveTo>
                  <a:pt x="4384" y="462"/>
                </a:moveTo>
                <a:cubicBezTo>
                  <a:pt x="4404" y="525"/>
                  <a:pt x="4446" y="588"/>
                  <a:pt x="4478" y="651"/>
                </a:cubicBezTo>
                <a:lnTo>
                  <a:pt x="4488" y="651"/>
                </a:lnTo>
                <a:cubicBezTo>
                  <a:pt x="4478" y="714"/>
                  <a:pt x="4467" y="777"/>
                  <a:pt x="4467" y="840"/>
                </a:cubicBezTo>
                <a:cubicBezTo>
                  <a:pt x="4394" y="1333"/>
                  <a:pt x="4310" y="1825"/>
                  <a:pt x="4247" y="2318"/>
                </a:cubicBezTo>
                <a:cubicBezTo>
                  <a:pt x="4226" y="2465"/>
                  <a:pt x="4216" y="2612"/>
                  <a:pt x="4195" y="2759"/>
                </a:cubicBezTo>
                <a:lnTo>
                  <a:pt x="4184" y="2727"/>
                </a:lnTo>
                <a:cubicBezTo>
                  <a:pt x="4205" y="2088"/>
                  <a:pt x="4226" y="1458"/>
                  <a:pt x="4321" y="819"/>
                </a:cubicBezTo>
                <a:cubicBezTo>
                  <a:pt x="4321" y="829"/>
                  <a:pt x="4321" y="840"/>
                  <a:pt x="4321" y="840"/>
                </a:cubicBezTo>
                <a:cubicBezTo>
                  <a:pt x="4331" y="714"/>
                  <a:pt x="4352" y="588"/>
                  <a:pt x="4384" y="462"/>
                </a:cubicBezTo>
                <a:close/>
                <a:moveTo>
                  <a:pt x="4604" y="903"/>
                </a:moveTo>
                <a:lnTo>
                  <a:pt x="4656" y="1018"/>
                </a:lnTo>
                <a:cubicBezTo>
                  <a:pt x="4646" y="1207"/>
                  <a:pt x="4625" y="1385"/>
                  <a:pt x="4604" y="1574"/>
                </a:cubicBezTo>
                <a:cubicBezTo>
                  <a:pt x="4604" y="1563"/>
                  <a:pt x="4604" y="1553"/>
                  <a:pt x="4604" y="1553"/>
                </a:cubicBezTo>
                <a:cubicBezTo>
                  <a:pt x="4530" y="2109"/>
                  <a:pt x="4415" y="2654"/>
                  <a:pt x="4342" y="3210"/>
                </a:cubicBezTo>
                <a:cubicBezTo>
                  <a:pt x="4331" y="3178"/>
                  <a:pt x="4321" y="3136"/>
                  <a:pt x="4310" y="3105"/>
                </a:cubicBezTo>
                <a:cubicBezTo>
                  <a:pt x="4331" y="2811"/>
                  <a:pt x="4363" y="2517"/>
                  <a:pt x="4394" y="2234"/>
                </a:cubicBezTo>
                <a:lnTo>
                  <a:pt x="4404" y="2255"/>
                </a:lnTo>
                <a:cubicBezTo>
                  <a:pt x="4467" y="1804"/>
                  <a:pt x="4530" y="1353"/>
                  <a:pt x="4604" y="903"/>
                </a:cubicBezTo>
                <a:close/>
                <a:moveTo>
                  <a:pt x="5076" y="2171"/>
                </a:moveTo>
                <a:cubicBezTo>
                  <a:pt x="5097" y="2234"/>
                  <a:pt x="5118" y="2297"/>
                  <a:pt x="5128" y="2360"/>
                </a:cubicBezTo>
                <a:cubicBezTo>
                  <a:pt x="5128" y="2392"/>
                  <a:pt x="5149" y="2423"/>
                  <a:pt x="5149" y="2455"/>
                </a:cubicBezTo>
                <a:cubicBezTo>
                  <a:pt x="5107" y="2727"/>
                  <a:pt x="5055" y="3000"/>
                  <a:pt x="5023" y="3283"/>
                </a:cubicBezTo>
                <a:cubicBezTo>
                  <a:pt x="4992" y="3314"/>
                  <a:pt x="4960" y="3346"/>
                  <a:pt x="4929" y="3377"/>
                </a:cubicBezTo>
                <a:cubicBezTo>
                  <a:pt x="4918" y="3388"/>
                  <a:pt x="4908" y="3398"/>
                  <a:pt x="4887" y="3419"/>
                </a:cubicBezTo>
                <a:cubicBezTo>
                  <a:pt x="4897" y="3304"/>
                  <a:pt x="4908" y="3178"/>
                  <a:pt x="4929" y="3063"/>
                </a:cubicBezTo>
                <a:cubicBezTo>
                  <a:pt x="4929" y="3073"/>
                  <a:pt x="4929" y="3073"/>
                  <a:pt x="4929" y="3084"/>
                </a:cubicBezTo>
                <a:cubicBezTo>
                  <a:pt x="4971" y="2780"/>
                  <a:pt x="5023" y="2476"/>
                  <a:pt x="5076" y="2171"/>
                </a:cubicBezTo>
                <a:close/>
                <a:moveTo>
                  <a:pt x="4887" y="1563"/>
                </a:moveTo>
                <a:cubicBezTo>
                  <a:pt x="4918" y="1658"/>
                  <a:pt x="4960" y="1752"/>
                  <a:pt x="4992" y="1846"/>
                </a:cubicBezTo>
                <a:cubicBezTo>
                  <a:pt x="4866" y="2402"/>
                  <a:pt x="4782" y="2968"/>
                  <a:pt x="4730" y="3524"/>
                </a:cubicBezTo>
                <a:lnTo>
                  <a:pt x="4709" y="3545"/>
                </a:lnTo>
                <a:cubicBezTo>
                  <a:pt x="4677" y="3545"/>
                  <a:pt x="4656" y="3556"/>
                  <a:pt x="4646" y="3566"/>
                </a:cubicBezTo>
                <a:cubicBezTo>
                  <a:pt x="4667" y="3189"/>
                  <a:pt x="4709" y="2801"/>
                  <a:pt x="4761" y="2423"/>
                </a:cubicBezTo>
                <a:lnTo>
                  <a:pt x="4761" y="2444"/>
                </a:lnTo>
                <a:cubicBezTo>
                  <a:pt x="4792" y="2150"/>
                  <a:pt x="4845" y="1857"/>
                  <a:pt x="4887" y="1563"/>
                </a:cubicBezTo>
                <a:close/>
                <a:moveTo>
                  <a:pt x="4541" y="2895"/>
                </a:moveTo>
                <a:lnTo>
                  <a:pt x="4541" y="2895"/>
                </a:lnTo>
                <a:cubicBezTo>
                  <a:pt x="4520" y="3147"/>
                  <a:pt x="4499" y="3388"/>
                  <a:pt x="4488" y="3629"/>
                </a:cubicBezTo>
                <a:lnTo>
                  <a:pt x="4457" y="3640"/>
                </a:lnTo>
                <a:cubicBezTo>
                  <a:pt x="4478" y="3451"/>
                  <a:pt x="4488" y="3273"/>
                  <a:pt x="4509" y="3084"/>
                </a:cubicBezTo>
                <a:lnTo>
                  <a:pt x="4520" y="3084"/>
                </a:lnTo>
                <a:cubicBezTo>
                  <a:pt x="4520" y="3021"/>
                  <a:pt x="4530" y="2958"/>
                  <a:pt x="4541" y="2895"/>
                </a:cubicBezTo>
                <a:close/>
                <a:moveTo>
                  <a:pt x="1961" y="4227"/>
                </a:moveTo>
                <a:cubicBezTo>
                  <a:pt x="1972" y="4290"/>
                  <a:pt x="1982" y="4353"/>
                  <a:pt x="1982" y="4416"/>
                </a:cubicBezTo>
                <a:cubicBezTo>
                  <a:pt x="1982" y="4468"/>
                  <a:pt x="1972" y="4510"/>
                  <a:pt x="1961" y="4562"/>
                </a:cubicBezTo>
                <a:lnTo>
                  <a:pt x="1961" y="4227"/>
                </a:lnTo>
                <a:close/>
                <a:moveTo>
                  <a:pt x="430" y="4153"/>
                </a:moveTo>
                <a:cubicBezTo>
                  <a:pt x="430" y="4457"/>
                  <a:pt x="441" y="4762"/>
                  <a:pt x="462" y="5055"/>
                </a:cubicBezTo>
                <a:cubicBezTo>
                  <a:pt x="430" y="5024"/>
                  <a:pt x="399" y="4971"/>
                  <a:pt x="378" y="4929"/>
                </a:cubicBezTo>
                <a:cubicBezTo>
                  <a:pt x="357" y="4887"/>
                  <a:pt x="336" y="4835"/>
                  <a:pt x="325" y="4793"/>
                </a:cubicBezTo>
                <a:cubicBezTo>
                  <a:pt x="315" y="4730"/>
                  <a:pt x="304" y="4667"/>
                  <a:pt x="304" y="4604"/>
                </a:cubicBezTo>
                <a:cubicBezTo>
                  <a:pt x="315" y="4510"/>
                  <a:pt x="325" y="4416"/>
                  <a:pt x="357" y="4332"/>
                </a:cubicBezTo>
                <a:cubicBezTo>
                  <a:pt x="378" y="4269"/>
                  <a:pt x="399" y="4206"/>
                  <a:pt x="430" y="4153"/>
                </a:cubicBezTo>
                <a:close/>
                <a:moveTo>
                  <a:pt x="1793" y="3891"/>
                </a:moveTo>
                <a:cubicBezTo>
                  <a:pt x="1793" y="3902"/>
                  <a:pt x="1804" y="3912"/>
                  <a:pt x="1814" y="3912"/>
                </a:cubicBezTo>
                <a:cubicBezTo>
                  <a:pt x="1825" y="4258"/>
                  <a:pt x="1814" y="4594"/>
                  <a:pt x="1804" y="4940"/>
                </a:cubicBezTo>
                <a:cubicBezTo>
                  <a:pt x="1762" y="4992"/>
                  <a:pt x="1720" y="5045"/>
                  <a:pt x="1668" y="5087"/>
                </a:cubicBezTo>
                <a:cubicBezTo>
                  <a:pt x="1709" y="4699"/>
                  <a:pt x="1762" y="4290"/>
                  <a:pt x="1793" y="3891"/>
                </a:cubicBezTo>
                <a:close/>
                <a:moveTo>
                  <a:pt x="650" y="3818"/>
                </a:moveTo>
                <a:lnTo>
                  <a:pt x="650" y="3818"/>
                </a:lnTo>
                <a:cubicBezTo>
                  <a:pt x="608" y="4269"/>
                  <a:pt x="608" y="4730"/>
                  <a:pt x="629" y="5192"/>
                </a:cubicBezTo>
                <a:cubicBezTo>
                  <a:pt x="598" y="4755"/>
                  <a:pt x="577" y="4328"/>
                  <a:pt x="577" y="3902"/>
                </a:cubicBezTo>
                <a:lnTo>
                  <a:pt x="577" y="3902"/>
                </a:lnTo>
                <a:cubicBezTo>
                  <a:pt x="598" y="3870"/>
                  <a:pt x="619" y="3839"/>
                  <a:pt x="650" y="3818"/>
                </a:cubicBezTo>
                <a:close/>
                <a:moveTo>
                  <a:pt x="1594" y="3629"/>
                </a:moveTo>
                <a:cubicBezTo>
                  <a:pt x="1605" y="3640"/>
                  <a:pt x="1615" y="3650"/>
                  <a:pt x="1626" y="3661"/>
                </a:cubicBezTo>
                <a:cubicBezTo>
                  <a:pt x="1636" y="3661"/>
                  <a:pt x="1647" y="3671"/>
                  <a:pt x="1657" y="3692"/>
                </a:cubicBezTo>
                <a:cubicBezTo>
                  <a:pt x="1615" y="4195"/>
                  <a:pt x="1552" y="4699"/>
                  <a:pt x="1510" y="5212"/>
                </a:cubicBezTo>
                <a:lnTo>
                  <a:pt x="1489" y="5223"/>
                </a:lnTo>
                <a:cubicBezTo>
                  <a:pt x="1510" y="4688"/>
                  <a:pt x="1552" y="4164"/>
                  <a:pt x="1594" y="3629"/>
                </a:cubicBezTo>
                <a:close/>
                <a:moveTo>
                  <a:pt x="892" y="3598"/>
                </a:moveTo>
                <a:lnTo>
                  <a:pt x="892" y="3598"/>
                </a:lnTo>
                <a:cubicBezTo>
                  <a:pt x="850" y="4153"/>
                  <a:pt x="818" y="4720"/>
                  <a:pt x="839" y="5275"/>
                </a:cubicBezTo>
                <a:lnTo>
                  <a:pt x="797" y="5254"/>
                </a:lnTo>
                <a:cubicBezTo>
                  <a:pt x="755" y="4720"/>
                  <a:pt x="766" y="4185"/>
                  <a:pt x="808" y="3650"/>
                </a:cubicBezTo>
                <a:lnTo>
                  <a:pt x="892" y="3598"/>
                </a:lnTo>
                <a:close/>
                <a:moveTo>
                  <a:pt x="1426" y="3849"/>
                </a:moveTo>
                <a:lnTo>
                  <a:pt x="1426" y="3860"/>
                </a:lnTo>
                <a:cubicBezTo>
                  <a:pt x="1384" y="4332"/>
                  <a:pt x="1353" y="4814"/>
                  <a:pt x="1332" y="5286"/>
                </a:cubicBezTo>
                <a:lnTo>
                  <a:pt x="1321" y="5286"/>
                </a:lnTo>
                <a:cubicBezTo>
                  <a:pt x="1342" y="4814"/>
                  <a:pt x="1374" y="4332"/>
                  <a:pt x="1426" y="3849"/>
                </a:cubicBezTo>
                <a:close/>
                <a:moveTo>
                  <a:pt x="1059" y="3514"/>
                </a:moveTo>
                <a:cubicBezTo>
                  <a:pt x="1038" y="4111"/>
                  <a:pt x="996" y="4709"/>
                  <a:pt x="996" y="5317"/>
                </a:cubicBezTo>
                <a:lnTo>
                  <a:pt x="986" y="5317"/>
                </a:lnTo>
                <a:cubicBezTo>
                  <a:pt x="975" y="4709"/>
                  <a:pt x="1007" y="4111"/>
                  <a:pt x="1049" y="3514"/>
                </a:cubicBezTo>
                <a:close/>
                <a:moveTo>
                  <a:pt x="1259" y="3482"/>
                </a:moveTo>
                <a:cubicBezTo>
                  <a:pt x="1280" y="3482"/>
                  <a:pt x="1290" y="3482"/>
                  <a:pt x="1311" y="3493"/>
                </a:cubicBezTo>
                <a:cubicBezTo>
                  <a:pt x="1248" y="4101"/>
                  <a:pt x="1196" y="4709"/>
                  <a:pt x="1175" y="5328"/>
                </a:cubicBezTo>
                <a:lnTo>
                  <a:pt x="1143" y="5317"/>
                </a:lnTo>
                <a:cubicBezTo>
                  <a:pt x="1143" y="4709"/>
                  <a:pt x="1185" y="4090"/>
                  <a:pt x="1217" y="3482"/>
                </a:cubicBezTo>
                <a:close/>
                <a:moveTo>
                  <a:pt x="4342" y="1"/>
                </a:moveTo>
                <a:cubicBezTo>
                  <a:pt x="4300" y="1"/>
                  <a:pt x="4258" y="22"/>
                  <a:pt x="4226" y="64"/>
                </a:cubicBezTo>
                <a:cubicBezTo>
                  <a:pt x="3996" y="389"/>
                  <a:pt x="3828" y="745"/>
                  <a:pt x="3702" y="1133"/>
                </a:cubicBezTo>
                <a:cubicBezTo>
                  <a:pt x="3628" y="1322"/>
                  <a:pt x="3555" y="1511"/>
                  <a:pt x="3471" y="1689"/>
                </a:cubicBezTo>
                <a:cubicBezTo>
                  <a:pt x="3377" y="1899"/>
                  <a:pt x="3282" y="2109"/>
                  <a:pt x="3188" y="2318"/>
                </a:cubicBezTo>
                <a:cubicBezTo>
                  <a:pt x="2884" y="2926"/>
                  <a:pt x="2559" y="3535"/>
                  <a:pt x="2255" y="4153"/>
                </a:cubicBezTo>
                <a:cubicBezTo>
                  <a:pt x="2223" y="3975"/>
                  <a:pt x="2150" y="3818"/>
                  <a:pt x="2035" y="3692"/>
                </a:cubicBezTo>
                <a:lnTo>
                  <a:pt x="2003" y="3661"/>
                </a:lnTo>
                <a:cubicBezTo>
                  <a:pt x="1898" y="3482"/>
                  <a:pt x="1751" y="3335"/>
                  <a:pt x="1563" y="3241"/>
                </a:cubicBezTo>
                <a:cubicBezTo>
                  <a:pt x="1468" y="3199"/>
                  <a:pt x="1363" y="3178"/>
                  <a:pt x="1248" y="3178"/>
                </a:cubicBezTo>
                <a:cubicBezTo>
                  <a:pt x="1164" y="3178"/>
                  <a:pt x="1080" y="3189"/>
                  <a:pt x="996" y="3210"/>
                </a:cubicBezTo>
                <a:cubicBezTo>
                  <a:pt x="818" y="3273"/>
                  <a:pt x="640" y="3377"/>
                  <a:pt x="504" y="3524"/>
                </a:cubicBezTo>
                <a:cubicBezTo>
                  <a:pt x="357" y="3661"/>
                  <a:pt x="241" y="3828"/>
                  <a:pt x="157" y="4007"/>
                </a:cubicBezTo>
                <a:cubicBezTo>
                  <a:pt x="63" y="4195"/>
                  <a:pt x="11" y="4405"/>
                  <a:pt x="11" y="4604"/>
                </a:cubicBezTo>
                <a:cubicBezTo>
                  <a:pt x="0" y="4804"/>
                  <a:pt x="53" y="5003"/>
                  <a:pt x="157" y="5160"/>
                </a:cubicBezTo>
                <a:cubicBezTo>
                  <a:pt x="283" y="5349"/>
                  <a:pt x="472" y="5485"/>
                  <a:pt x="682" y="5548"/>
                </a:cubicBezTo>
                <a:cubicBezTo>
                  <a:pt x="829" y="5600"/>
                  <a:pt x="986" y="5632"/>
                  <a:pt x="1143" y="5632"/>
                </a:cubicBezTo>
                <a:cubicBezTo>
                  <a:pt x="1321" y="5621"/>
                  <a:pt x="1489" y="5580"/>
                  <a:pt x="1647" y="5485"/>
                </a:cubicBezTo>
                <a:cubicBezTo>
                  <a:pt x="1846" y="5370"/>
                  <a:pt x="2003" y="5212"/>
                  <a:pt x="2118" y="5003"/>
                </a:cubicBezTo>
                <a:cubicBezTo>
                  <a:pt x="2171" y="5003"/>
                  <a:pt x="2213" y="4971"/>
                  <a:pt x="2234" y="4919"/>
                </a:cubicBezTo>
                <a:cubicBezTo>
                  <a:pt x="2580" y="4122"/>
                  <a:pt x="2999" y="3346"/>
                  <a:pt x="3398" y="2559"/>
                </a:cubicBezTo>
                <a:cubicBezTo>
                  <a:pt x="3450" y="2444"/>
                  <a:pt x="3513" y="2329"/>
                  <a:pt x="3566" y="2203"/>
                </a:cubicBezTo>
                <a:cubicBezTo>
                  <a:pt x="3649" y="2381"/>
                  <a:pt x="3744" y="2549"/>
                  <a:pt x="3838" y="2717"/>
                </a:cubicBezTo>
                <a:lnTo>
                  <a:pt x="3838" y="2727"/>
                </a:lnTo>
                <a:cubicBezTo>
                  <a:pt x="3922" y="2885"/>
                  <a:pt x="3985" y="3042"/>
                  <a:pt x="4037" y="3220"/>
                </a:cubicBezTo>
                <a:cubicBezTo>
                  <a:pt x="4048" y="3304"/>
                  <a:pt x="4058" y="3388"/>
                  <a:pt x="4058" y="3482"/>
                </a:cubicBezTo>
                <a:cubicBezTo>
                  <a:pt x="4058" y="3556"/>
                  <a:pt x="4037" y="3640"/>
                  <a:pt x="4016" y="3713"/>
                </a:cubicBezTo>
                <a:lnTo>
                  <a:pt x="4006" y="3765"/>
                </a:lnTo>
                <a:cubicBezTo>
                  <a:pt x="3975" y="3839"/>
                  <a:pt x="4006" y="3923"/>
                  <a:pt x="4079" y="3954"/>
                </a:cubicBezTo>
                <a:cubicBezTo>
                  <a:pt x="4100" y="3996"/>
                  <a:pt x="4153" y="4017"/>
                  <a:pt x="4205" y="4017"/>
                </a:cubicBezTo>
                <a:cubicBezTo>
                  <a:pt x="4541" y="3975"/>
                  <a:pt x="4866" y="3839"/>
                  <a:pt x="5128" y="3619"/>
                </a:cubicBezTo>
                <a:cubicBezTo>
                  <a:pt x="5254" y="3503"/>
                  <a:pt x="5348" y="3367"/>
                  <a:pt x="5411" y="3210"/>
                </a:cubicBezTo>
                <a:cubicBezTo>
                  <a:pt x="5474" y="3052"/>
                  <a:pt x="5495" y="2885"/>
                  <a:pt x="5495" y="2717"/>
                </a:cubicBezTo>
                <a:cubicBezTo>
                  <a:pt x="5485" y="2612"/>
                  <a:pt x="5474" y="2497"/>
                  <a:pt x="5443" y="2392"/>
                </a:cubicBezTo>
                <a:cubicBezTo>
                  <a:pt x="5411" y="2245"/>
                  <a:pt x="5380" y="2098"/>
                  <a:pt x="5338" y="1951"/>
                </a:cubicBezTo>
                <a:cubicBezTo>
                  <a:pt x="5243" y="1637"/>
                  <a:pt x="5128" y="1333"/>
                  <a:pt x="5002" y="1039"/>
                </a:cubicBezTo>
                <a:cubicBezTo>
                  <a:pt x="4918" y="840"/>
                  <a:pt x="4834" y="640"/>
                  <a:pt x="4730" y="462"/>
                </a:cubicBezTo>
                <a:cubicBezTo>
                  <a:pt x="4656" y="326"/>
                  <a:pt x="4572" y="190"/>
                  <a:pt x="4467" y="64"/>
                </a:cubicBezTo>
                <a:cubicBezTo>
                  <a:pt x="4446" y="32"/>
                  <a:pt x="4404" y="11"/>
                  <a:pt x="436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61" name="Google Shape;17461;p117"/>
          <p:cNvSpPr/>
          <p:nvPr/>
        </p:nvSpPr>
        <p:spPr>
          <a:xfrm rot="-4061316">
            <a:off x="7373946" y="2050275"/>
            <a:ext cx="56" cy="56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62" name="Google Shape;17462;p117"/>
          <p:cNvSpPr/>
          <p:nvPr/>
        </p:nvSpPr>
        <p:spPr>
          <a:xfrm rot="-4061316">
            <a:off x="7945140" y="641318"/>
            <a:ext cx="56" cy="56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63" name="Google Shape;17463;p117"/>
          <p:cNvSpPr/>
          <p:nvPr/>
        </p:nvSpPr>
        <p:spPr>
          <a:xfrm rot="-4061316">
            <a:off x="2501040" y="1405670"/>
            <a:ext cx="162972" cy="175255"/>
          </a:xfrm>
          <a:custGeom>
            <a:rect b="b" l="l" r="r" t="t"/>
            <a:pathLst>
              <a:path extrusionOk="0" h="3155" w="2934">
                <a:moveTo>
                  <a:pt x="1657" y="504"/>
                </a:moveTo>
                <a:cubicBezTo>
                  <a:pt x="1699" y="713"/>
                  <a:pt x="1752" y="913"/>
                  <a:pt x="1804" y="1122"/>
                </a:cubicBezTo>
                <a:cubicBezTo>
                  <a:pt x="1626" y="1143"/>
                  <a:pt x="1448" y="1164"/>
                  <a:pt x="1280" y="1175"/>
                </a:cubicBezTo>
                <a:cubicBezTo>
                  <a:pt x="1301" y="1122"/>
                  <a:pt x="1332" y="1080"/>
                  <a:pt x="1353" y="1028"/>
                </a:cubicBezTo>
                <a:cubicBezTo>
                  <a:pt x="1458" y="860"/>
                  <a:pt x="1553" y="682"/>
                  <a:pt x="1657" y="504"/>
                </a:cubicBezTo>
                <a:close/>
                <a:moveTo>
                  <a:pt x="2318" y="1363"/>
                </a:moveTo>
                <a:lnTo>
                  <a:pt x="2213" y="1458"/>
                </a:lnTo>
                <a:cubicBezTo>
                  <a:pt x="2203" y="1437"/>
                  <a:pt x="2192" y="1405"/>
                  <a:pt x="2192" y="1374"/>
                </a:cubicBezTo>
                <a:lnTo>
                  <a:pt x="2318" y="1363"/>
                </a:lnTo>
                <a:close/>
                <a:moveTo>
                  <a:pt x="630" y="1458"/>
                </a:moveTo>
                <a:lnTo>
                  <a:pt x="714" y="1479"/>
                </a:lnTo>
                <a:lnTo>
                  <a:pt x="777" y="1479"/>
                </a:lnTo>
                <a:cubicBezTo>
                  <a:pt x="766" y="1500"/>
                  <a:pt x="745" y="1531"/>
                  <a:pt x="735" y="1563"/>
                </a:cubicBezTo>
                <a:lnTo>
                  <a:pt x="630" y="1458"/>
                </a:lnTo>
                <a:close/>
                <a:moveTo>
                  <a:pt x="1878" y="1416"/>
                </a:moveTo>
                <a:cubicBezTo>
                  <a:pt x="1909" y="1500"/>
                  <a:pt x="1941" y="1594"/>
                  <a:pt x="1962" y="1689"/>
                </a:cubicBezTo>
                <a:cubicBezTo>
                  <a:pt x="1794" y="1846"/>
                  <a:pt x="1615" y="1993"/>
                  <a:pt x="1437" y="2139"/>
                </a:cubicBezTo>
                <a:lnTo>
                  <a:pt x="1416" y="2119"/>
                </a:lnTo>
                <a:cubicBezTo>
                  <a:pt x="1259" y="2003"/>
                  <a:pt x="1112" y="1888"/>
                  <a:pt x="976" y="1772"/>
                </a:cubicBezTo>
                <a:cubicBezTo>
                  <a:pt x="1018" y="1678"/>
                  <a:pt x="1060" y="1584"/>
                  <a:pt x="1112" y="1489"/>
                </a:cubicBezTo>
                <a:cubicBezTo>
                  <a:pt x="1207" y="1489"/>
                  <a:pt x="1290" y="1479"/>
                  <a:pt x="1385" y="1468"/>
                </a:cubicBezTo>
                <a:cubicBezTo>
                  <a:pt x="1553" y="1458"/>
                  <a:pt x="1720" y="1437"/>
                  <a:pt x="1878" y="1416"/>
                </a:cubicBezTo>
                <a:close/>
                <a:moveTo>
                  <a:pt x="850" y="2056"/>
                </a:moveTo>
                <a:cubicBezTo>
                  <a:pt x="944" y="2139"/>
                  <a:pt x="1039" y="2213"/>
                  <a:pt x="1144" y="2297"/>
                </a:cubicBezTo>
                <a:lnTo>
                  <a:pt x="1186" y="2328"/>
                </a:lnTo>
                <a:cubicBezTo>
                  <a:pt x="1028" y="2454"/>
                  <a:pt x="850" y="2569"/>
                  <a:pt x="682" y="2685"/>
                </a:cubicBezTo>
                <a:lnTo>
                  <a:pt x="672" y="2685"/>
                </a:lnTo>
                <a:lnTo>
                  <a:pt x="672" y="2664"/>
                </a:lnTo>
                <a:cubicBezTo>
                  <a:pt x="703" y="2454"/>
                  <a:pt x="766" y="2255"/>
                  <a:pt x="850" y="2056"/>
                </a:cubicBezTo>
                <a:close/>
                <a:moveTo>
                  <a:pt x="2056" y="2003"/>
                </a:moveTo>
                <a:cubicBezTo>
                  <a:pt x="2129" y="2234"/>
                  <a:pt x="2192" y="2454"/>
                  <a:pt x="2245" y="2685"/>
                </a:cubicBezTo>
                <a:cubicBezTo>
                  <a:pt x="2056" y="2569"/>
                  <a:pt x="1878" y="2454"/>
                  <a:pt x="1689" y="2328"/>
                </a:cubicBezTo>
                <a:lnTo>
                  <a:pt x="1689" y="2318"/>
                </a:lnTo>
                <a:lnTo>
                  <a:pt x="1752" y="2265"/>
                </a:lnTo>
                <a:cubicBezTo>
                  <a:pt x="1857" y="2181"/>
                  <a:pt x="1962" y="2098"/>
                  <a:pt x="2056" y="2003"/>
                </a:cubicBezTo>
                <a:close/>
                <a:moveTo>
                  <a:pt x="1678" y="0"/>
                </a:moveTo>
                <a:cubicBezTo>
                  <a:pt x="1626" y="0"/>
                  <a:pt x="1574" y="32"/>
                  <a:pt x="1553" y="74"/>
                </a:cubicBezTo>
                <a:cubicBezTo>
                  <a:pt x="1437" y="283"/>
                  <a:pt x="1322" y="483"/>
                  <a:pt x="1196" y="692"/>
                </a:cubicBezTo>
                <a:cubicBezTo>
                  <a:pt x="1102" y="860"/>
                  <a:pt x="1018" y="1017"/>
                  <a:pt x="923" y="1185"/>
                </a:cubicBezTo>
                <a:cubicBezTo>
                  <a:pt x="829" y="1185"/>
                  <a:pt x="735" y="1175"/>
                  <a:pt x="640" y="1164"/>
                </a:cubicBezTo>
                <a:cubicBezTo>
                  <a:pt x="504" y="1143"/>
                  <a:pt x="368" y="1101"/>
                  <a:pt x="231" y="1059"/>
                </a:cubicBezTo>
                <a:cubicBezTo>
                  <a:pt x="205" y="1042"/>
                  <a:pt x="177" y="1034"/>
                  <a:pt x="149" y="1034"/>
                </a:cubicBezTo>
                <a:cubicBezTo>
                  <a:pt x="111" y="1034"/>
                  <a:pt x="73" y="1050"/>
                  <a:pt x="43" y="1080"/>
                </a:cubicBezTo>
                <a:cubicBezTo>
                  <a:pt x="22" y="1112"/>
                  <a:pt x="1" y="1143"/>
                  <a:pt x="1" y="1185"/>
                </a:cubicBezTo>
                <a:cubicBezTo>
                  <a:pt x="1" y="1227"/>
                  <a:pt x="22" y="1269"/>
                  <a:pt x="53" y="1301"/>
                </a:cubicBezTo>
                <a:cubicBezTo>
                  <a:pt x="221" y="1489"/>
                  <a:pt x="410" y="1678"/>
                  <a:pt x="609" y="1856"/>
                </a:cubicBezTo>
                <a:cubicBezTo>
                  <a:pt x="546" y="1982"/>
                  <a:pt x="504" y="2129"/>
                  <a:pt x="451" y="2265"/>
                </a:cubicBezTo>
                <a:cubicBezTo>
                  <a:pt x="378" y="2496"/>
                  <a:pt x="347" y="2737"/>
                  <a:pt x="389" y="2978"/>
                </a:cubicBezTo>
                <a:cubicBezTo>
                  <a:pt x="389" y="3020"/>
                  <a:pt x="420" y="3052"/>
                  <a:pt x="451" y="3073"/>
                </a:cubicBezTo>
                <a:cubicBezTo>
                  <a:pt x="478" y="3083"/>
                  <a:pt x="504" y="3089"/>
                  <a:pt x="530" y="3089"/>
                </a:cubicBezTo>
                <a:cubicBezTo>
                  <a:pt x="556" y="3089"/>
                  <a:pt x="583" y="3083"/>
                  <a:pt x="609" y="3073"/>
                </a:cubicBezTo>
                <a:cubicBezTo>
                  <a:pt x="902" y="2915"/>
                  <a:pt x="1186" y="2727"/>
                  <a:pt x="1448" y="2517"/>
                </a:cubicBezTo>
                <a:cubicBezTo>
                  <a:pt x="1752" y="2737"/>
                  <a:pt x="2077" y="2947"/>
                  <a:pt x="2402" y="3136"/>
                </a:cubicBezTo>
                <a:cubicBezTo>
                  <a:pt x="2426" y="3149"/>
                  <a:pt x="2451" y="3155"/>
                  <a:pt x="2475" y="3155"/>
                </a:cubicBezTo>
                <a:cubicBezTo>
                  <a:pt x="2570" y="3155"/>
                  <a:pt x="2655" y="3068"/>
                  <a:pt x="2622" y="2968"/>
                </a:cubicBezTo>
                <a:cubicBezTo>
                  <a:pt x="2538" y="2569"/>
                  <a:pt x="2423" y="2181"/>
                  <a:pt x="2308" y="1783"/>
                </a:cubicBezTo>
                <a:cubicBezTo>
                  <a:pt x="2486" y="1626"/>
                  <a:pt x="2664" y="1458"/>
                  <a:pt x="2832" y="1301"/>
                </a:cubicBezTo>
                <a:cubicBezTo>
                  <a:pt x="2934" y="1199"/>
                  <a:pt x="2868" y="1038"/>
                  <a:pt x="2739" y="1038"/>
                </a:cubicBezTo>
                <a:cubicBezTo>
                  <a:pt x="2735" y="1038"/>
                  <a:pt x="2731" y="1038"/>
                  <a:pt x="2727" y="1038"/>
                </a:cubicBezTo>
                <a:cubicBezTo>
                  <a:pt x="2517" y="1038"/>
                  <a:pt x="2318" y="1049"/>
                  <a:pt x="2108" y="1080"/>
                </a:cubicBezTo>
                <a:cubicBezTo>
                  <a:pt x="2024" y="787"/>
                  <a:pt x="1962" y="483"/>
                  <a:pt x="1909" y="179"/>
                </a:cubicBezTo>
                <a:cubicBezTo>
                  <a:pt x="1899" y="137"/>
                  <a:pt x="1867" y="105"/>
                  <a:pt x="1836" y="84"/>
                </a:cubicBezTo>
                <a:lnTo>
                  <a:pt x="1815" y="84"/>
                </a:lnTo>
                <a:cubicBezTo>
                  <a:pt x="1804" y="53"/>
                  <a:pt x="1783" y="32"/>
                  <a:pt x="1752" y="21"/>
                </a:cubicBezTo>
                <a:cubicBezTo>
                  <a:pt x="1731" y="11"/>
                  <a:pt x="1710" y="0"/>
                  <a:pt x="167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64" name="Google Shape;17464;p117"/>
          <p:cNvSpPr/>
          <p:nvPr/>
        </p:nvSpPr>
        <p:spPr>
          <a:xfrm rot="-4061316">
            <a:off x="7000518" y="1771742"/>
            <a:ext cx="1222" cy="611"/>
          </a:xfrm>
          <a:custGeom>
            <a:rect b="b" l="l" r="r" t="t"/>
            <a:pathLst>
              <a:path extrusionOk="0" h="11" w="22">
                <a:moveTo>
                  <a:pt x="1" y="0"/>
                </a:moveTo>
                <a:lnTo>
                  <a:pt x="22" y="11"/>
                </a:lnTo>
                <a:lnTo>
                  <a:pt x="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65" name="Google Shape;17465;p117"/>
          <p:cNvSpPr/>
          <p:nvPr/>
        </p:nvSpPr>
        <p:spPr>
          <a:xfrm rot="-4061316">
            <a:off x="7625083" y="967671"/>
            <a:ext cx="1222" cy="667"/>
          </a:xfrm>
          <a:custGeom>
            <a:rect b="b" l="l" r="r" t="t"/>
            <a:pathLst>
              <a:path extrusionOk="0" h="12" w="22">
                <a:moveTo>
                  <a:pt x="22" y="11"/>
                </a:moveTo>
                <a:lnTo>
                  <a:pt x="22" y="11"/>
                </a:lnTo>
                <a:lnTo>
                  <a:pt x="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66" name="Google Shape;17466;p117"/>
          <p:cNvSpPr/>
          <p:nvPr/>
        </p:nvSpPr>
        <p:spPr>
          <a:xfrm rot="-4061316">
            <a:off x="7049568" y="1155155"/>
            <a:ext cx="667" cy="56"/>
          </a:xfrm>
          <a:custGeom>
            <a:rect b="b" l="l" r="r" t="t"/>
            <a:pathLst>
              <a:path extrusionOk="0" h="1" w="12">
                <a:moveTo>
                  <a:pt x="1" y="1"/>
                </a:moveTo>
                <a:lnTo>
                  <a:pt x="11" y="1"/>
                </a:lnTo>
                <a:lnTo>
                  <a:pt x="1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67" name="Google Shape;17467;p117"/>
          <p:cNvSpPr/>
          <p:nvPr/>
        </p:nvSpPr>
        <p:spPr>
          <a:xfrm rot="-4061316">
            <a:off x="6665725" y="951278"/>
            <a:ext cx="56" cy="56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68" name="Google Shape;17468;p117"/>
          <p:cNvSpPr/>
          <p:nvPr/>
        </p:nvSpPr>
        <p:spPr>
          <a:xfrm rot="-4061316">
            <a:off x="8151191" y="3106899"/>
            <a:ext cx="100816" cy="96765"/>
          </a:xfrm>
          <a:custGeom>
            <a:rect b="b" l="l" r="r" t="t"/>
            <a:pathLst>
              <a:path extrusionOk="0" h="1742" w="1815">
                <a:moveTo>
                  <a:pt x="1385" y="420"/>
                </a:moveTo>
                <a:cubicBezTo>
                  <a:pt x="1395" y="420"/>
                  <a:pt x="1416" y="431"/>
                  <a:pt x="1426" y="431"/>
                </a:cubicBezTo>
                <a:cubicBezTo>
                  <a:pt x="1437" y="441"/>
                  <a:pt x="1437" y="441"/>
                  <a:pt x="1447" y="452"/>
                </a:cubicBezTo>
                <a:lnTo>
                  <a:pt x="1447" y="462"/>
                </a:lnTo>
                <a:cubicBezTo>
                  <a:pt x="1426" y="724"/>
                  <a:pt x="1405" y="976"/>
                  <a:pt x="1385" y="1228"/>
                </a:cubicBezTo>
                <a:cubicBezTo>
                  <a:pt x="1364" y="1259"/>
                  <a:pt x="1332" y="1280"/>
                  <a:pt x="1311" y="1312"/>
                </a:cubicBezTo>
                <a:cubicBezTo>
                  <a:pt x="1332" y="1007"/>
                  <a:pt x="1364" y="714"/>
                  <a:pt x="1385" y="420"/>
                </a:cubicBezTo>
                <a:close/>
                <a:moveTo>
                  <a:pt x="483" y="515"/>
                </a:moveTo>
                <a:cubicBezTo>
                  <a:pt x="462" y="787"/>
                  <a:pt x="441" y="1060"/>
                  <a:pt x="420" y="1333"/>
                </a:cubicBezTo>
                <a:cubicBezTo>
                  <a:pt x="409" y="1322"/>
                  <a:pt x="388" y="1312"/>
                  <a:pt x="378" y="1301"/>
                </a:cubicBezTo>
                <a:cubicBezTo>
                  <a:pt x="357" y="1270"/>
                  <a:pt x="346" y="1238"/>
                  <a:pt x="325" y="1207"/>
                </a:cubicBezTo>
                <a:cubicBezTo>
                  <a:pt x="315" y="1175"/>
                  <a:pt x="304" y="1133"/>
                  <a:pt x="294" y="1102"/>
                </a:cubicBezTo>
                <a:cubicBezTo>
                  <a:pt x="283" y="1049"/>
                  <a:pt x="283" y="997"/>
                  <a:pt x="294" y="945"/>
                </a:cubicBezTo>
                <a:cubicBezTo>
                  <a:pt x="304" y="882"/>
                  <a:pt x="315" y="819"/>
                  <a:pt x="336" y="756"/>
                </a:cubicBezTo>
                <a:cubicBezTo>
                  <a:pt x="367" y="693"/>
                  <a:pt x="399" y="630"/>
                  <a:pt x="441" y="577"/>
                </a:cubicBezTo>
                <a:lnTo>
                  <a:pt x="483" y="515"/>
                </a:lnTo>
                <a:close/>
                <a:moveTo>
                  <a:pt x="692" y="347"/>
                </a:moveTo>
                <a:cubicBezTo>
                  <a:pt x="661" y="703"/>
                  <a:pt x="619" y="1070"/>
                  <a:pt x="588" y="1427"/>
                </a:cubicBezTo>
                <a:lnTo>
                  <a:pt x="577" y="1427"/>
                </a:lnTo>
                <a:lnTo>
                  <a:pt x="546" y="1416"/>
                </a:lnTo>
                <a:cubicBezTo>
                  <a:pt x="577" y="1070"/>
                  <a:pt x="598" y="724"/>
                  <a:pt x="629" y="378"/>
                </a:cubicBezTo>
                <a:lnTo>
                  <a:pt x="692" y="347"/>
                </a:lnTo>
                <a:close/>
                <a:moveTo>
                  <a:pt x="1154" y="305"/>
                </a:moveTo>
                <a:lnTo>
                  <a:pt x="1206" y="315"/>
                </a:lnTo>
                <a:lnTo>
                  <a:pt x="1259" y="347"/>
                </a:lnTo>
                <a:cubicBezTo>
                  <a:pt x="1227" y="703"/>
                  <a:pt x="1196" y="1060"/>
                  <a:pt x="1175" y="1406"/>
                </a:cubicBezTo>
                <a:lnTo>
                  <a:pt x="1154" y="1416"/>
                </a:lnTo>
                <a:cubicBezTo>
                  <a:pt x="1122" y="1437"/>
                  <a:pt x="1091" y="1448"/>
                  <a:pt x="1049" y="1458"/>
                </a:cubicBezTo>
                <a:cubicBezTo>
                  <a:pt x="1080" y="1070"/>
                  <a:pt x="1122" y="682"/>
                  <a:pt x="1154" y="305"/>
                </a:cubicBezTo>
                <a:close/>
                <a:moveTo>
                  <a:pt x="871" y="294"/>
                </a:moveTo>
                <a:cubicBezTo>
                  <a:pt x="839" y="672"/>
                  <a:pt x="787" y="1070"/>
                  <a:pt x="755" y="1469"/>
                </a:cubicBezTo>
                <a:lnTo>
                  <a:pt x="724" y="1469"/>
                </a:lnTo>
                <a:cubicBezTo>
                  <a:pt x="755" y="1081"/>
                  <a:pt x="797" y="682"/>
                  <a:pt x="839" y="294"/>
                </a:cubicBezTo>
                <a:close/>
                <a:moveTo>
                  <a:pt x="1028" y="273"/>
                </a:moveTo>
                <a:cubicBezTo>
                  <a:pt x="986" y="672"/>
                  <a:pt x="944" y="1070"/>
                  <a:pt x="913" y="1469"/>
                </a:cubicBezTo>
                <a:lnTo>
                  <a:pt x="892" y="1469"/>
                </a:lnTo>
                <a:cubicBezTo>
                  <a:pt x="923" y="1070"/>
                  <a:pt x="965" y="672"/>
                  <a:pt x="1007" y="273"/>
                </a:cubicBezTo>
                <a:close/>
                <a:moveTo>
                  <a:pt x="892" y="1"/>
                </a:moveTo>
                <a:cubicBezTo>
                  <a:pt x="797" y="1"/>
                  <a:pt x="692" y="32"/>
                  <a:pt x="598" y="85"/>
                </a:cubicBezTo>
                <a:cubicBezTo>
                  <a:pt x="567" y="95"/>
                  <a:pt x="546" y="106"/>
                  <a:pt x="514" y="127"/>
                </a:cubicBezTo>
                <a:cubicBezTo>
                  <a:pt x="462" y="158"/>
                  <a:pt x="420" y="190"/>
                  <a:pt x="367" y="231"/>
                </a:cubicBezTo>
                <a:cubicBezTo>
                  <a:pt x="231" y="357"/>
                  <a:pt x="126" y="525"/>
                  <a:pt x="74" y="703"/>
                </a:cubicBezTo>
                <a:cubicBezTo>
                  <a:pt x="11" y="871"/>
                  <a:pt x="0" y="1049"/>
                  <a:pt x="53" y="1228"/>
                </a:cubicBezTo>
                <a:cubicBezTo>
                  <a:pt x="105" y="1406"/>
                  <a:pt x="231" y="1553"/>
                  <a:pt x="399" y="1647"/>
                </a:cubicBezTo>
                <a:cubicBezTo>
                  <a:pt x="493" y="1689"/>
                  <a:pt x="609" y="1721"/>
                  <a:pt x="713" y="1731"/>
                </a:cubicBezTo>
                <a:cubicBezTo>
                  <a:pt x="762" y="1738"/>
                  <a:pt x="811" y="1741"/>
                  <a:pt x="860" y="1741"/>
                </a:cubicBezTo>
                <a:cubicBezTo>
                  <a:pt x="958" y="1741"/>
                  <a:pt x="1056" y="1728"/>
                  <a:pt x="1154" y="1700"/>
                </a:cubicBezTo>
                <a:cubicBezTo>
                  <a:pt x="1248" y="1679"/>
                  <a:pt x="1332" y="1626"/>
                  <a:pt x="1416" y="1574"/>
                </a:cubicBezTo>
                <a:lnTo>
                  <a:pt x="1426" y="1574"/>
                </a:lnTo>
                <a:cubicBezTo>
                  <a:pt x="1468" y="1574"/>
                  <a:pt x="1489" y="1542"/>
                  <a:pt x="1500" y="1511"/>
                </a:cubicBezTo>
                <a:lnTo>
                  <a:pt x="1500" y="1500"/>
                </a:lnTo>
                <a:cubicBezTo>
                  <a:pt x="1584" y="1416"/>
                  <a:pt x="1657" y="1312"/>
                  <a:pt x="1710" y="1196"/>
                </a:cubicBezTo>
                <a:cubicBezTo>
                  <a:pt x="1804" y="945"/>
                  <a:pt x="1814" y="661"/>
                  <a:pt x="1710" y="410"/>
                </a:cubicBezTo>
                <a:cubicBezTo>
                  <a:pt x="1689" y="336"/>
                  <a:pt x="1657" y="273"/>
                  <a:pt x="1615" y="210"/>
                </a:cubicBezTo>
                <a:cubicBezTo>
                  <a:pt x="1589" y="167"/>
                  <a:pt x="1548" y="145"/>
                  <a:pt x="1505" y="145"/>
                </a:cubicBezTo>
                <a:cubicBezTo>
                  <a:pt x="1496" y="145"/>
                  <a:pt x="1488" y="146"/>
                  <a:pt x="1479" y="148"/>
                </a:cubicBezTo>
                <a:cubicBezTo>
                  <a:pt x="1322" y="53"/>
                  <a:pt x="1143" y="1"/>
                  <a:pt x="96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69" name="Google Shape;17469;p117"/>
          <p:cNvSpPr/>
          <p:nvPr/>
        </p:nvSpPr>
        <p:spPr>
          <a:xfrm rot="-4061316">
            <a:off x="6847441" y="1059219"/>
            <a:ext cx="56" cy="56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70" name="Google Shape;17470;p117"/>
          <p:cNvSpPr/>
          <p:nvPr/>
        </p:nvSpPr>
        <p:spPr>
          <a:xfrm rot="-4061316">
            <a:off x="6699976" y="1235482"/>
            <a:ext cx="56" cy="1222"/>
          </a:xfrm>
          <a:custGeom>
            <a:rect b="b" l="l" r="r" t="t"/>
            <a:pathLst>
              <a:path extrusionOk="0" h="22" w="1">
                <a:moveTo>
                  <a:pt x="1" y="0"/>
                </a:moveTo>
                <a:lnTo>
                  <a:pt x="1" y="0"/>
                </a:lnTo>
                <a:lnTo>
                  <a:pt x="1" y="2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71" name="Google Shape;17471;p117"/>
          <p:cNvSpPr/>
          <p:nvPr/>
        </p:nvSpPr>
        <p:spPr>
          <a:xfrm rot="-4061316">
            <a:off x="6387745" y="1484487"/>
            <a:ext cx="56" cy="56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72" name="Google Shape;17472;p117"/>
          <p:cNvSpPr/>
          <p:nvPr/>
        </p:nvSpPr>
        <p:spPr>
          <a:xfrm rot="-4061316">
            <a:off x="6411506" y="1463539"/>
            <a:ext cx="53657" cy="59492"/>
          </a:xfrm>
          <a:custGeom>
            <a:rect b="b" l="l" r="r" t="t"/>
            <a:pathLst>
              <a:path extrusionOk="0" h="1071" w="966">
                <a:moveTo>
                  <a:pt x="598" y="294"/>
                </a:moveTo>
                <a:cubicBezTo>
                  <a:pt x="598" y="305"/>
                  <a:pt x="598" y="326"/>
                  <a:pt x="598" y="336"/>
                </a:cubicBezTo>
                <a:cubicBezTo>
                  <a:pt x="630" y="410"/>
                  <a:pt x="651" y="493"/>
                  <a:pt x="661" y="567"/>
                </a:cubicBezTo>
                <a:cubicBezTo>
                  <a:pt x="672" y="619"/>
                  <a:pt x="672" y="672"/>
                  <a:pt x="672" y="724"/>
                </a:cubicBezTo>
                <a:cubicBezTo>
                  <a:pt x="672" y="745"/>
                  <a:pt x="661" y="756"/>
                  <a:pt x="661" y="777"/>
                </a:cubicBezTo>
                <a:lnTo>
                  <a:pt x="651" y="798"/>
                </a:lnTo>
                <a:lnTo>
                  <a:pt x="640" y="808"/>
                </a:lnTo>
                <a:lnTo>
                  <a:pt x="598" y="808"/>
                </a:lnTo>
                <a:cubicBezTo>
                  <a:pt x="577" y="798"/>
                  <a:pt x="567" y="798"/>
                  <a:pt x="546" y="798"/>
                </a:cubicBezTo>
                <a:cubicBezTo>
                  <a:pt x="514" y="777"/>
                  <a:pt x="472" y="766"/>
                  <a:pt x="452" y="745"/>
                </a:cubicBezTo>
                <a:cubicBezTo>
                  <a:pt x="410" y="714"/>
                  <a:pt x="389" y="693"/>
                  <a:pt x="357" y="661"/>
                </a:cubicBezTo>
                <a:cubicBezTo>
                  <a:pt x="336" y="630"/>
                  <a:pt x="326" y="609"/>
                  <a:pt x="305" y="577"/>
                </a:cubicBezTo>
                <a:cubicBezTo>
                  <a:pt x="305" y="556"/>
                  <a:pt x="294" y="546"/>
                  <a:pt x="284" y="525"/>
                </a:cubicBezTo>
                <a:cubicBezTo>
                  <a:pt x="284" y="514"/>
                  <a:pt x="284" y="504"/>
                  <a:pt x="284" y="493"/>
                </a:cubicBezTo>
                <a:cubicBezTo>
                  <a:pt x="284" y="483"/>
                  <a:pt x="284" y="472"/>
                  <a:pt x="284" y="462"/>
                </a:cubicBezTo>
                <a:lnTo>
                  <a:pt x="305" y="441"/>
                </a:lnTo>
                <a:cubicBezTo>
                  <a:pt x="315" y="420"/>
                  <a:pt x="326" y="410"/>
                  <a:pt x="336" y="399"/>
                </a:cubicBezTo>
                <a:cubicBezTo>
                  <a:pt x="368" y="378"/>
                  <a:pt x="399" y="357"/>
                  <a:pt x="420" y="347"/>
                </a:cubicBezTo>
                <a:cubicBezTo>
                  <a:pt x="483" y="326"/>
                  <a:pt x="546" y="305"/>
                  <a:pt x="598" y="294"/>
                </a:cubicBezTo>
                <a:close/>
                <a:moveTo>
                  <a:pt x="745" y="1"/>
                </a:moveTo>
                <a:cubicBezTo>
                  <a:pt x="525" y="11"/>
                  <a:pt x="315" y="95"/>
                  <a:pt x="147" y="231"/>
                </a:cubicBezTo>
                <a:cubicBezTo>
                  <a:pt x="43" y="326"/>
                  <a:pt x="1" y="483"/>
                  <a:pt x="53" y="619"/>
                </a:cubicBezTo>
                <a:cubicBezTo>
                  <a:pt x="85" y="745"/>
                  <a:pt x="168" y="860"/>
                  <a:pt x="273" y="934"/>
                </a:cubicBezTo>
                <a:cubicBezTo>
                  <a:pt x="378" y="1018"/>
                  <a:pt x="504" y="1070"/>
                  <a:pt x="640" y="1070"/>
                </a:cubicBezTo>
                <a:cubicBezTo>
                  <a:pt x="703" y="1070"/>
                  <a:pt x="756" y="1060"/>
                  <a:pt x="808" y="1028"/>
                </a:cubicBezTo>
                <a:cubicBezTo>
                  <a:pt x="871" y="976"/>
                  <a:pt x="913" y="913"/>
                  <a:pt x="934" y="839"/>
                </a:cubicBezTo>
                <a:cubicBezTo>
                  <a:pt x="944" y="798"/>
                  <a:pt x="955" y="766"/>
                  <a:pt x="955" y="724"/>
                </a:cubicBezTo>
                <a:cubicBezTo>
                  <a:pt x="965" y="682"/>
                  <a:pt x="965" y="651"/>
                  <a:pt x="955" y="609"/>
                </a:cubicBezTo>
                <a:cubicBezTo>
                  <a:pt x="944" y="493"/>
                  <a:pt x="923" y="368"/>
                  <a:pt x="881" y="263"/>
                </a:cubicBezTo>
                <a:cubicBezTo>
                  <a:pt x="871" y="242"/>
                  <a:pt x="871" y="231"/>
                  <a:pt x="860" y="210"/>
                </a:cubicBezTo>
                <a:cubicBezTo>
                  <a:pt x="871" y="189"/>
                  <a:pt x="881" y="158"/>
                  <a:pt x="881" y="137"/>
                </a:cubicBezTo>
                <a:cubicBezTo>
                  <a:pt x="881" y="95"/>
                  <a:pt x="860" y="63"/>
                  <a:pt x="840" y="42"/>
                </a:cubicBezTo>
                <a:cubicBezTo>
                  <a:pt x="808" y="22"/>
                  <a:pt x="787" y="1"/>
                  <a:pt x="75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73" name="Google Shape;17473;p117"/>
          <p:cNvSpPr/>
          <p:nvPr/>
        </p:nvSpPr>
        <p:spPr>
          <a:xfrm rot="1345814">
            <a:off x="2096882" y="1292750"/>
            <a:ext cx="67" cy="803"/>
          </a:xfrm>
          <a:custGeom>
            <a:rect b="b" l="l" r="r" t="t"/>
            <a:pathLst>
              <a:path extrusionOk="0" h="12" w="1">
                <a:moveTo>
                  <a:pt x="1" y="1"/>
                </a:moveTo>
                <a:lnTo>
                  <a:pt x="1" y="11"/>
                </a:lnTo>
                <a:lnTo>
                  <a:pt x="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74" name="Google Shape;17474;p117"/>
          <p:cNvSpPr/>
          <p:nvPr/>
        </p:nvSpPr>
        <p:spPr>
          <a:xfrm rot="1345814">
            <a:off x="1813330" y="1486037"/>
            <a:ext cx="704885" cy="426758"/>
          </a:xfrm>
          <a:custGeom>
            <a:rect b="b" l="l" r="r" t="t"/>
            <a:pathLst>
              <a:path extrusionOk="0" h="6381" w="10540">
                <a:moveTo>
                  <a:pt x="8831" y="2799"/>
                </a:moveTo>
                <a:cubicBezTo>
                  <a:pt x="9043" y="2799"/>
                  <a:pt x="9260" y="2821"/>
                  <a:pt x="9470" y="2865"/>
                </a:cubicBezTo>
                <a:cubicBezTo>
                  <a:pt x="9627" y="2886"/>
                  <a:pt x="9774" y="2938"/>
                  <a:pt x="9921" y="3001"/>
                </a:cubicBezTo>
                <a:cubicBezTo>
                  <a:pt x="9973" y="3033"/>
                  <a:pt x="10036" y="3075"/>
                  <a:pt x="10088" y="3117"/>
                </a:cubicBezTo>
                <a:cubicBezTo>
                  <a:pt x="10109" y="3138"/>
                  <a:pt x="10141" y="3169"/>
                  <a:pt x="10162" y="3201"/>
                </a:cubicBezTo>
                <a:cubicBezTo>
                  <a:pt x="10183" y="3222"/>
                  <a:pt x="10193" y="3253"/>
                  <a:pt x="10204" y="3274"/>
                </a:cubicBezTo>
                <a:cubicBezTo>
                  <a:pt x="10204" y="3305"/>
                  <a:pt x="10214" y="3337"/>
                  <a:pt x="10214" y="3368"/>
                </a:cubicBezTo>
                <a:cubicBezTo>
                  <a:pt x="10225" y="3400"/>
                  <a:pt x="10225" y="3431"/>
                  <a:pt x="10214" y="3463"/>
                </a:cubicBezTo>
                <a:cubicBezTo>
                  <a:pt x="10214" y="3494"/>
                  <a:pt x="10204" y="3515"/>
                  <a:pt x="10183" y="3547"/>
                </a:cubicBezTo>
                <a:cubicBezTo>
                  <a:pt x="10172" y="3589"/>
                  <a:pt x="10141" y="3620"/>
                  <a:pt x="10109" y="3662"/>
                </a:cubicBezTo>
                <a:cubicBezTo>
                  <a:pt x="10057" y="3714"/>
                  <a:pt x="9994" y="3767"/>
                  <a:pt x="9921" y="3819"/>
                </a:cubicBezTo>
                <a:cubicBezTo>
                  <a:pt x="9742" y="3935"/>
                  <a:pt x="9533" y="4018"/>
                  <a:pt x="9323" y="4092"/>
                </a:cubicBezTo>
                <a:cubicBezTo>
                  <a:pt x="9029" y="4186"/>
                  <a:pt x="8725" y="4260"/>
                  <a:pt x="8421" y="4323"/>
                </a:cubicBezTo>
                <a:lnTo>
                  <a:pt x="8400" y="4323"/>
                </a:lnTo>
                <a:cubicBezTo>
                  <a:pt x="8578" y="3840"/>
                  <a:pt x="8641" y="3326"/>
                  <a:pt x="8578" y="2823"/>
                </a:cubicBezTo>
                <a:cubicBezTo>
                  <a:pt x="8620" y="2813"/>
                  <a:pt x="8662" y="2813"/>
                  <a:pt x="8704" y="2802"/>
                </a:cubicBezTo>
                <a:cubicBezTo>
                  <a:pt x="8746" y="2800"/>
                  <a:pt x="8788" y="2799"/>
                  <a:pt x="8831" y="2799"/>
                </a:cubicBezTo>
                <a:close/>
                <a:moveTo>
                  <a:pt x="2633" y="2351"/>
                </a:moveTo>
                <a:cubicBezTo>
                  <a:pt x="2664" y="3054"/>
                  <a:pt x="2716" y="3756"/>
                  <a:pt x="2800" y="4448"/>
                </a:cubicBezTo>
                <a:cubicBezTo>
                  <a:pt x="2748" y="4344"/>
                  <a:pt x="2706" y="4228"/>
                  <a:pt x="2664" y="4113"/>
                </a:cubicBezTo>
                <a:cubicBezTo>
                  <a:pt x="2580" y="3872"/>
                  <a:pt x="2538" y="3620"/>
                  <a:pt x="2517" y="3368"/>
                </a:cubicBezTo>
                <a:cubicBezTo>
                  <a:pt x="2507" y="3117"/>
                  <a:pt x="2517" y="2875"/>
                  <a:pt x="2559" y="2634"/>
                </a:cubicBezTo>
                <a:lnTo>
                  <a:pt x="2570" y="2655"/>
                </a:lnTo>
                <a:lnTo>
                  <a:pt x="2570" y="2624"/>
                </a:lnTo>
                <a:cubicBezTo>
                  <a:pt x="2591" y="2529"/>
                  <a:pt x="2612" y="2446"/>
                  <a:pt x="2633" y="2351"/>
                </a:cubicBezTo>
                <a:close/>
                <a:moveTo>
                  <a:pt x="5373" y="293"/>
                </a:moveTo>
                <a:cubicBezTo>
                  <a:pt x="5581" y="293"/>
                  <a:pt x="5788" y="313"/>
                  <a:pt x="5988" y="348"/>
                </a:cubicBezTo>
                <a:cubicBezTo>
                  <a:pt x="6502" y="453"/>
                  <a:pt x="6974" y="684"/>
                  <a:pt x="7362" y="1040"/>
                </a:cubicBezTo>
                <a:cubicBezTo>
                  <a:pt x="7551" y="1208"/>
                  <a:pt x="7708" y="1397"/>
                  <a:pt x="7855" y="1617"/>
                </a:cubicBezTo>
                <a:cubicBezTo>
                  <a:pt x="7981" y="1816"/>
                  <a:pt x="8085" y="2037"/>
                  <a:pt x="8169" y="2267"/>
                </a:cubicBezTo>
                <a:cubicBezTo>
                  <a:pt x="8243" y="2508"/>
                  <a:pt x="8295" y="2760"/>
                  <a:pt x="8316" y="3012"/>
                </a:cubicBezTo>
                <a:cubicBezTo>
                  <a:pt x="8327" y="3253"/>
                  <a:pt x="8306" y="3484"/>
                  <a:pt x="8264" y="3725"/>
                </a:cubicBezTo>
                <a:cubicBezTo>
                  <a:pt x="8222" y="3945"/>
                  <a:pt x="8148" y="4165"/>
                  <a:pt x="8054" y="4385"/>
                </a:cubicBezTo>
                <a:lnTo>
                  <a:pt x="7876" y="4406"/>
                </a:lnTo>
                <a:cubicBezTo>
                  <a:pt x="7404" y="4480"/>
                  <a:pt x="6932" y="4532"/>
                  <a:pt x="6460" y="4564"/>
                </a:cubicBezTo>
                <a:cubicBezTo>
                  <a:pt x="6198" y="4585"/>
                  <a:pt x="5946" y="4606"/>
                  <a:pt x="5684" y="4627"/>
                </a:cubicBezTo>
                <a:cubicBezTo>
                  <a:pt x="5495" y="4648"/>
                  <a:pt x="5307" y="4669"/>
                  <a:pt x="5128" y="4690"/>
                </a:cubicBezTo>
                <a:cubicBezTo>
                  <a:pt x="5107" y="3242"/>
                  <a:pt x="5170" y="1795"/>
                  <a:pt x="5244" y="348"/>
                </a:cubicBezTo>
                <a:lnTo>
                  <a:pt x="5244" y="296"/>
                </a:lnTo>
                <a:cubicBezTo>
                  <a:pt x="5287" y="294"/>
                  <a:pt x="5330" y="293"/>
                  <a:pt x="5373" y="293"/>
                </a:cubicBezTo>
                <a:close/>
                <a:moveTo>
                  <a:pt x="5097" y="317"/>
                </a:moveTo>
                <a:lnTo>
                  <a:pt x="5097" y="317"/>
                </a:lnTo>
                <a:cubicBezTo>
                  <a:pt x="5013" y="1774"/>
                  <a:pt x="4960" y="3242"/>
                  <a:pt x="4960" y="4700"/>
                </a:cubicBezTo>
                <a:lnTo>
                  <a:pt x="4719" y="4732"/>
                </a:lnTo>
                <a:lnTo>
                  <a:pt x="4719" y="4616"/>
                </a:lnTo>
                <a:cubicBezTo>
                  <a:pt x="4740" y="4385"/>
                  <a:pt x="4740" y="4144"/>
                  <a:pt x="4751" y="3914"/>
                </a:cubicBezTo>
                <a:cubicBezTo>
                  <a:pt x="4761" y="3683"/>
                  <a:pt x="4772" y="3452"/>
                  <a:pt x="4782" y="3232"/>
                </a:cubicBezTo>
                <a:cubicBezTo>
                  <a:pt x="4814" y="2760"/>
                  <a:pt x="4845" y="2299"/>
                  <a:pt x="4866" y="1827"/>
                </a:cubicBezTo>
                <a:cubicBezTo>
                  <a:pt x="4887" y="1376"/>
                  <a:pt x="4877" y="925"/>
                  <a:pt x="4845" y="474"/>
                </a:cubicBezTo>
                <a:lnTo>
                  <a:pt x="4835" y="359"/>
                </a:lnTo>
                <a:cubicBezTo>
                  <a:pt x="4919" y="338"/>
                  <a:pt x="5013" y="327"/>
                  <a:pt x="5097" y="317"/>
                </a:cubicBezTo>
                <a:close/>
                <a:moveTo>
                  <a:pt x="4688" y="390"/>
                </a:moveTo>
                <a:cubicBezTo>
                  <a:pt x="4719" y="810"/>
                  <a:pt x="4730" y="1219"/>
                  <a:pt x="4719" y="1638"/>
                </a:cubicBezTo>
                <a:cubicBezTo>
                  <a:pt x="4709" y="2099"/>
                  <a:pt x="4677" y="2571"/>
                  <a:pt x="4646" y="3033"/>
                </a:cubicBezTo>
                <a:cubicBezTo>
                  <a:pt x="4625" y="3263"/>
                  <a:pt x="4614" y="3494"/>
                  <a:pt x="4604" y="3725"/>
                </a:cubicBezTo>
                <a:cubicBezTo>
                  <a:pt x="4593" y="3956"/>
                  <a:pt x="4583" y="4176"/>
                  <a:pt x="4583" y="4406"/>
                </a:cubicBezTo>
                <a:cubicBezTo>
                  <a:pt x="4583" y="4522"/>
                  <a:pt x="4583" y="4637"/>
                  <a:pt x="4572" y="4753"/>
                </a:cubicBezTo>
                <a:lnTo>
                  <a:pt x="4363" y="4773"/>
                </a:lnTo>
                <a:cubicBezTo>
                  <a:pt x="4352" y="4260"/>
                  <a:pt x="4342" y="3735"/>
                  <a:pt x="4352" y="3222"/>
                </a:cubicBezTo>
                <a:cubicBezTo>
                  <a:pt x="4352" y="2309"/>
                  <a:pt x="4384" y="1376"/>
                  <a:pt x="4478" y="453"/>
                </a:cubicBezTo>
                <a:lnTo>
                  <a:pt x="4531" y="432"/>
                </a:lnTo>
                <a:cubicBezTo>
                  <a:pt x="4583" y="422"/>
                  <a:pt x="4635" y="411"/>
                  <a:pt x="4688" y="390"/>
                </a:cubicBezTo>
                <a:close/>
                <a:moveTo>
                  <a:pt x="4321" y="516"/>
                </a:moveTo>
                <a:lnTo>
                  <a:pt x="4321" y="516"/>
                </a:lnTo>
                <a:cubicBezTo>
                  <a:pt x="4237" y="1407"/>
                  <a:pt x="4205" y="2299"/>
                  <a:pt x="4195" y="3190"/>
                </a:cubicBezTo>
                <a:cubicBezTo>
                  <a:pt x="4195" y="3725"/>
                  <a:pt x="4195" y="4260"/>
                  <a:pt x="4216" y="4794"/>
                </a:cubicBezTo>
                <a:lnTo>
                  <a:pt x="3912" y="4826"/>
                </a:lnTo>
                <a:cubicBezTo>
                  <a:pt x="3880" y="4291"/>
                  <a:pt x="3859" y="3756"/>
                  <a:pt x="3859" y="3222"/>
                </a:cubicBezTo>
                <a:cubicBezTo>
                  <a:pt x="3859" y="2372"/>
                  <a:pt x="3901" y="1523"/>
                  <a:pt x="3985" y="684"/>
                </a:cubicBezTo>
                <a:cubicBezTo>
                  <a:pt x="4101" y="621"/>
                  <a:pt x="4205" y="568"/>
                  <a:pt x="4321" y="516"/>
                </a:cubicBezTo>
                <a:close/>
                <a:moveTo>
                  <a:pt x="3817" y="778"/>
                </a:moveTo>
                <a:lnTo>
                  <a:pt x="3817" y="778"/>
                </a:lnTo>
                <a:cubicBezTo>
                  <a:pt x="3744" y="1596"/>
                  <a:pt x="3702" y="2404"/>
                  <a:pt x="3702" y="3222"/>
                </a:cubicBezTo>
                <a:cubicBezTo>
                  <a:pt x="3702" y="3767"/>
                  <a:pt x="3723" y="4302"/>
                  <a:pt x="3755" y="4847"/>
                </a:cubicBezTo>
                <a:lnTo>
                  <a:pt x="3566" y="4857"/>
                </a:lnTo>
                <a:cubicBezTo>
                  <a:pt x="3513" y="4291"/>
                  <a:pt x="3492" y="3714"/>
                  <a:pt x="3492" y="3138"/>
                </a:cubicBezTo>
                <a:cubicBezTo>
                  <a:pt x="3492" y="2425"/>
                  <a:pt x="3503" y="1711"/>
                  <a:pt x="3524" y="1009"/>
                </a:cubicBezTo>
                <a:cubicBezTo>
                  <a:pt x="3618" y="925"/>
                  <a:pt x="3713" y="852"/>
                  <a:pt x="3817" y="778"/>
                </a:cubicBezTo>
                <a:close/>
                <a:moveTo>
                  <a:pt x="3366" y="1164"/>
                </a:moveTo>
                <a:lnTo>
                  <a:pt x="3366" y="1164"/>
                </a:lnTo>
                <a:cubicBezTo>
                  <a:pt x="3345" y="1864"/>
                  <a:pt x="3325" y="2574"/>
                  <a:pt x="3335" y="3274"/>
                </a:cubicBezTo>
                <a:cubicBezTo>
                  <a:pt x="3335" y="3809"/>
                  <a:pt x="3367" y="4344"/>
                  <a:pt x="3419" y="4868"/>
                </a:cubicBezTo>
                <a:lnTo>
                  <a:pt x="3314" y="4878"/>
                </a:lnTo>
                <a:cubicBezTo>
                  <a:pt x="3230" y="4302"/>
                  <a:pt x="3178" y="3714"/>
                  <a:pt x="3157" y="3127"/>
                </a:cubicBezTo>
                <a:cubicBezTo>
                  <a:pt x="3136" y="2550"/>
                  <a:pt x="3125" y="1974"/>
                  <a:pt x="3146" y="1397"/>
                </a:cubicBezTo>
                <a:cubicBezTo>
                  <a:pt x="3188" y="1344"/>
                  <a:pt x="3230" y="1302"/>
                  <a:pt x="3262" y="1250"/>
                </a:cubicBezTo>
                <a:cubicBezTo>
                  <a:pt x="3300" y="1212"/>
                  <a:pt x="3330" y="1191"/>
                  <a:pt x="3366" y="1164"/>
                </a:cubicBezTo>
                <a:close/>
                <a:moveTo>
                  <a:pt x="2989" y="1617"/>
                </a:moveTo>
                <a:cubicBezTo>
                  <a:pt x="2979" y="2204"/>
                  <a:pt x="2989" y="2792"/>
                  <a:pt x="3021" y="3379"/>
                </a:cubicBezTo>
                <a:cubicBezTo>
                  <a:pt x="3052" y="3882"/>
                  <a:pt x="3094" y="4396"/>
                  <a:pt x="3157" y="4889"/>
                </a:cubicBezTo>
                <a:lnTo>
                  <a:pt x="3083" y="4889"/>
                </a:lnTo>
                <a:cubicBezTo>
                  <a:pt x="3062" y="4857"/>
                  <a:pt x="3041" y="4826"/>
                  <a:pt x="3010" y="4794"/>
                </a:cubicBezTo>
                <a:cubicBezTo>
                  <a:pt x="3000" y="4711"/>
                  <a:pt x="2989" y="4627"/>
                  <a:pt x="2979" y="4553"/>
                </a:cubicBezTo>
                <a:cubicBezTo>
                  <a:pt x="2863" y="3693"/>
                  <a:pt x="2821" y="2844"/>
                  <a:pt x="2790" y="1984"/>
                </a:cubicBezTo>
                <a:cubicBezTo>
                  <a:pt x="2811" y="1953"/>
                  <a:pt x="2821" y="1921"/>
                  <a:pt x="2832" y="1900"/>
                </a:cubicBezTo>
                <a:cubicBezTo>
                  <a:pt x="2874" y="1806"/>
                  <a:pt x="2937" y="1711"/>
                  <a:pt x="2989" y="1617"/>
                </a:cubicBezTo>
                <a:close/>
                <a:moveTo>
                  <a:pt x="2213" y="3138"/>
                </a:moveTo>
                <a:lnTo>
                  <a:pt x="2213" y="3326"/>
                </a:lnTo>
                <a:cubicBezTo>
                  <a:pt x="2234" y="3872"/>
                  <a:pt x="2402" y="4406"/>
                  <a:pt x="2685" y="4878"/>
                </a:cubicBezTo>
                <a:lnTo>
                  <a:pt x="2716" y="4910"/>
                </a:lnTo>
                <a:cubicBezTo>
                  <a:pt x="2633" y="4920"/>
                  <a:pt x="2528" y="4920"/>
                  <a:pt x="2423" y="4920"/>
                </a:cubicBezTo>
                <a:lnTo>
                  <a:pt x="1961" y="4920"/>
                </a:lnTo>
                <a:cubicBezTo>
                  <a:pt x="1657" y="4920"/>
                  <a:pt x="1364" y="4899"/>
                  <a:pt x="1060" y="4847"/>
                </a:cubicBezTo>
                <a:cubicBezTo>
                  <a:pt x="923" y="4826"/>
                  <a:pt x="797" y="4784"/>
                  <a:pt x="672" y="4732"/>
                </a:cubicBezTo>
                <a:cubicBezTo>
                  <a:pt x="609" y="4690"/>
                  <a:pt x="546" y="4658"/>
                  <a:pt x="493" y="4616"/>
                </a:cubicBezTo>
                <a:cubicBezTo>
                  <a:pt x="451" y="4574"/>
                  <a:pt x="420" y="4532"/>
                  <a:pt x="388" y="4480"/>
                </a:cubicBezTo>
                <a:cubicBezTo>
                  <a:pt x="367" y="4438"/>
                  <a:pt x="346" y="4396"/>
                  <a:pt x="325" y="4354"/>
                </a:cubicBezTo>
                <a:cubicBezTo>
                  <a:pt x="315" y="4323"/>
                  <a:pt x="305" y="4281"/>
                  <a:pt x="305" y="4249"/>
                </a:cubicBezTo>
                <a:cubicBezTo>
                  <a:pt x="305" y="4218"/>
                  <a:pt x="305" y="4197"/>
                  <a:pt x="305" y="4165"/>
                </a:cubicBezTo>
                <a:cubicBezTo>
                  <a:pt x="325" y="4071"/>
                  <a:pt x="367" y="3987"/>
                  <a:pt x="441" y="3924"/>
                </a:cubicBezTo>
                <a:cubicBezTo>
                  <a:pt x="514" y="3840"/>
                  <a:pt x="609" y="3767"/>
                  <a:pt x="713" y="3704"/>
                </a:cubicBezTo>
                <a:cubicBezTo>
                  <a:pt x="986" y="3536"/>
                  <a:pt x="1290" y="3400"/>
                  <a:pt x="1594" y="3305"/>
                </a:cubicBezTo>
                <a:cubicBezTo>
                  <a:pt x="1794" y="3242"/>
                  <a:pt x="2003" y="3180"/>
                  <a:pt x="2213" y="3138"/>
                </a:cubicBezTo>
                <a:close/>
                <a:moveTo>
                  <a:pt x="3461" y="5182"/>
                </a:moveTo>
                <a:cubicBezTo>
                  <a:pt x="3461" y="5235"/>
                  <a:pt x="3482" y="5287"/>
                  <a:pt x="3482" y="5340"/>
                </a:cubicBezTo>
                <a:cubicBezTo>
                  <a:pt x="3440" y="5287"/>
                  <a:pt x="3408" y="5256"/>
                  <a:pt x="3367" y="5224"/>
                </a:cubicBezTo>
                <a:lnTo>
                  <a:pt x="3367" y="5182"/>
                </a:lnTo>
                <a:close/>
                <a:moveTo>
                  <a:pt x="3776" y="5141"/>
                </a:moveTo>
                <a:cubicBezTo>
                  <a:pt x="3786" y="5287"/>
                  <a:pt x="3807" y="5445"/>
                  <a:pt x="3828" y="5591"/>
                </a:cubicBezTo>
                <a:cubicBezTo>
                  <a:pt x="3765" y="5549"/>
                  <a:pt x="3702" y="5508"/>
                  <a:pt x="3650" y="5466"/>
                </a:cubicBezTo>
                <a:cubicBezTo>
                  <a:pt x="3639" y="5413"/>
                  <a:pt x="3629" y="5361"/>
                  <a:pt x="3618" y="5308"/>
                </a:cubicBezTo>
                <a:cubicBezTo>
                  <a:pt x="3618" y="5256"/>
                  <a:pt x="3618" y="5203"/>
                  <a:pt x="3608" y="5161"/>
                </a:cubicBezTo>
                <a:lnTo>
                  <a:pt x="3776" y="5141"/>
                </a:lnTo>
                <a:close/>
                <a:moveTo>
                  <a:pt x="4205" y="5099"/>
                </a:moveTo>
                <a:cubicBezTo>
                  <a:pt x="4216" y="5340"/>
                  <a:pt x="4226" y="5591"/>
                  <a:pt x="4237" y="5833"/>
                </a:cubicBezTo>
                <a:cubicBezTo>
                  <a:pt x="4205" y="5812"/>
                  <a:pt x="4164" y="5801"/>
                  <a:pt x="4132" y="5780"/>
                </a:cubicBezTo>
                <a:lnTo>
                  <a:pt x="4090" y="5759"/>
                </a:lnTo>
                <a:lnTo>
                  <a:pt x="3975" y="5696"/>
                </a:lnTo>
                <a:cubicBezTo>
                  <a:pt x="3954" y="5508"/>
                  <a:pt x="3933" y="5319"/>
                  <a:pt x="3912" y="5130"/>
                </a:cubicBezTo>
                <a:lnTo>
                  <a:pt x="4205" y="5099"/>
                </a:lnTo>
                <a:close/>
                <a:moveTo>
                  <a:pt x="4552" y="5057"/>
                </a:moveTo>
                <a:cubicBezTo>
                  <a:pt x="4541" y="5340"/>
                  <a:pt x="4531" y="5623"/>
                  <a:pt x="4531" y="5917"/>
                </a:cubicBezTo>
                <a:lnTo>
                  <a:pt x="4531" y="5948"/>
                </a:lnTo>
                <a:cubicBezTo>
                  <a:pt x="4499" y="5927"/>
                  <a:pt x="4457" y="5906"/>
                  <a:pt x="4405" y="5896"/>
                </a:cubicBezTo>
                <a:lnTo>
                  <a:pt x="4394" y="5896"/>
                </a:lnTo>
                <a:cubicBezTo>
                  <a:pt x="4384" y="5623"/>
                  <a:pt x="4373" y="5350"/>
                  <a:pt x="4363" y="5078"/>
                </a:cubicBezTo>
                <a:lnTo>
                  <a:pt x="4552" y="5057"/>
                </a:lnTo>
                <a:close/>
                <a:moveTo>
                  <a:pt x="4960" y="5015"/>
                </a:moveTo>
                <a:cubicBezTo>
                  <a:pt x="4960" y="5361"/>
                  <a:pt x="4981" y="5707"/>
                  <a:pt x="4992" y="6053"/>
                </a:cubicBezTo>
                <a:cubicBezTo>
                  <a:pt x="4960" y="6042"/>
                  <a:pt x="4908" y="6032"/>
                  <a:pt x="4866" y="6032"/>
                </a:cubicBezTo>
                <a:lnTo>
                  <a:pt x="4845" y="6021"/>
                </a:lnTo>
                <a:cubicBezTo>
                  <a:pt x="4793" y="6011"/>
                  <a:pt x="4740" y="6000"/>
                  <a:pt x="4688" y="5990"/>
                </a:cubicBezTo>
                <a:cubicBezTo>
                  <a:pt x="4688" y="5665"/>
                  <a:pt x="4698" y="5350"/>
                  <a:pt x="4709" y="5036"/>
                </a:cubicBezTo>
                <a:lnTo>
                  <a:pt x="4919" y="5015"/>
                </a:lnTo>
                <a:close/>
                <a:moveTo>
                  <a:pt x="7865" y="4711"/>
                </a:moveTo>
                <a:lnTo>
                  <a:pt x="7865" y="4711"/>
                </a:lnTo>
                <a:cubicBezTo>
                  <a:pt x="7781" y="4857"/>
                  <a:pt x="7687" y="4983"/>
                  <a:pt x="7593" y="5120"/>
                </a:cubicBezTo>
                <a:lnTo>
                  <a:pt x="7572" y="5109"/>
                </a:lnTo>
                <a:cubicBezTo>
                  <a:pt x="7236" y="5487"/>
                  <a:pt x="6806" y="5770"/>
                  <a:pt x="6334" y="5927"/>
                </a:cubicBezTo>
                <a:cubicBezTo>
                  <a:pt x="6093" y="6000"/>
                  <a:pt x="5841" y="6053"/>
                  <a:pt x="5590" y="6074"/>
                </a:cubicBezTo>
                <a:cubicBezTo>
                  <a:pt x="5547" y="6077"/>
                  <a:pt x="5504" y="6078"/>
                  <a:pt x="5461" y="6078"/>
                </a:cubicBezTo>
                <a:cubicBezTo>
                  <a:pt x="5357" y="6078"/>
                  <a:pt x="5253" y="6071"/>
                  <a:pt x="5149" y="6063"/>
                </a:cubicBezTo>
                <a:cubicBezTo>
                  <a:pt x="5128" y="5707"/>
                  <a:pt x="5118" y="5350"/>
                  <a:pt x="5118" y="4994"/>
                </a:cubicBezTo>
                <a:cubicBezTo>
                  <a:pt x="5359" y="4962"/>
                  <a:pt x="5611" y="4931"/>
                  <a:pt x="5852" y="4910"/>
                </a:cubicBezTo>
                <a:cubicBezTo>
                  <a:pt x="6219" y="4889"/>
                  <a:pt x="6586" y="4857"/>
                  <a:pt x="6942" y="4826"/>
                </a:cubicBezTo>
                <a:cubicBezTo>
                  <a:pt x="7247" y="4794"/>
                  <a:pt x="7561" y="4763"/>
                  <a:pt x="7865" y="4711"/>
                </a:cubicBezTo>
                <a:close/>
                <a:moveTo>
                  <a:pt x="5350" y="1"/>
                </a:moveTo>
                <a:cubicBezTo>
                  <a:pt x="5054" y="1"/>
                  <a:pt x="4767" y="52"/>
                  <a:pt x="4489" y="138"/>
                </a:cubicBezTo>
                <a:cubicBezTo>
                  <a:pt x="4153" y="233"/>
                  <a:pt x="3838" y="390"/>
                  <a:pt x="3555" y="589"/>
                </a:cubicBezTo>
                <a:cubicBezTo>
                  <a:pt x="2821" y="1114"/>
                  <a:pt x="2349" y="1932"/>
                  <a:pt x="2245" y="2823"/>
                </a:cubicBezTo>
                <a:cubicBezTo>
                  <a:pt x="2066" y="2865"/>
                  <a:pt x="1898" y="2907"/>
                  <a:pt x="1720" y="2949"/>
                </a:cubicBezTo>
                <a:cubicBezTo>
                  <a:pt x="1469" y="3022"/>
                  <a:pt x="1227" y="3117"/>
                  <a:pt x="986" y="3211"/>
                </a:cubicBezTo>
                <a:cubicBezTo>
                  <a:pt x="755" y="3316"/>
                  <a:pt x="535" y="3442"/>
                  <a:pt x="346" y="3609"/>
                </a:cubicBezTo>
                <a:cubicBezTo>
                  <a:pt x="168" y="3746"/>
                  <a:pt x="42" y="3945"/>
                  <a:pt x="11" y="4176"/>
                </a:cubicBezTo>
                <a:cubicBezTo>
                  <a:pt x="0" y="4281"/>
                  <a:pt x="21" y="4396"/>
                  <a:pt x="74" y="4501"/>
                </a:cubicBezTo>
                <a:cubicBezTo>
                  <a:pt x="95" y="4564"/>
                  <a:pt x="126" y="4616"/>
                  <a:pt x="168" y="4669"/>
                </a:cubicBezTo>
                <a:cubicBezTo>
                  <a:pt x="210" y="4732"/>
                  <a:pt x="252" y="4784"/>
                  <a:pt x="315" y="4836"/>
                </a:cubicBezTo>
                <a:cubicBezTo>
                  <a:pt x="430" y="4931"/>
                  <a:pt x="567" y="5004"/>
                  <a:pt x="703" y="5057"/>
                </a:cubicBezTo>
                <a:cubicBezTo>
                  <a:pt x="860" y="5109"/>
                  <a:pt x="1028" y="5141"/>
                  <a:pt x="1196" y="5161"/>
                </a:cubicBezTo>
                <a:cubicBezTo>
                  <a:pt x="1448" y="5196"/>
                  <a:pt x="1700" y="5217"/>
                  <a:pt x="1952" y="5217"/>
                </a:cubicBezTo>
                <a:cubicBezTo>
                  <a:pt x="2004" y="5217"/>
                  <a:pt x="2056" y="5216"/>
                  <a:pt x="2108" y="5214"/>
                </a:cubicBezTo>
                <a:lnTo>
                  <a:pt x="2716" y="5214"/>
                </a:lnTo>
                <a:lnTo>
                  <a:pt x="2937" y="5203"/>
                </a:lnTo>
                <a:cubicBezTo>
                  <a:pt x="3209" y="5539"/>
                  <a:pt x="3545" y="5812"/>
                  <a:pt x="3922" y="6011"/>
                </a:cubicBezTo>
                <a:lnTo>
                  <a:pt x="3933" y="6011"/>
                </a:lnTo>
                <a:cubicBezTo>
                  <a:pt x="4090" y="6095"/>
                  <a:pt x="4258" y="6168"/>
                  <a:pt x="4426" y="6221"/>
                </a:cubicBezTo>
                <a:cubicBezTo>
                  <a:pt x="4593" y="6273"/>
                  <a:pt x="4772" y="6315"/>
                  <a:pt x="4950" y="6346"/>
                </a:cubicBezTo>
                <a:cubicBezTo>
                  <a:pt x="5095" y="6369"/>
                  <a:pt x="5242" y="6380"/>
                  <a:pt x="5390" y="6380"/>
                </a:cubicBezTo>
                <a:cubicBezTo>
                  <a:pt x="5585" y="6380"/>
                  <a:pt x="5781" y="6361"/>
                  <a:pt x="5978" y="6325"/>
                </a:cubicBezTo>
                <a:cubicBezTo>
                  <a:pt x="6953" y="6158"/>
                  <a:pt x="7802" y="5539"/>
                  <a:pt x="8253" y="4648"/>
                </a:cubicBezTo>
                <a:lnTo>
                  <a:pt x="8452" y="4616"/>
                </a:lnTo>
                <a:cubicBezTo>
                  <a:pt x="8694" y="4574"/>
                  <a:pt x="8935" y="4522"/>
                  <a:pt x="9176" y="4448"/>
                </a:cubicBezTo>
                <a:cubicBezTo>
                  <a:pt x="9396" y="4385"/>
                  <a:pt x="9616" y="4312"/>
                  <a:pt x="9826" y="4218"/>
                </a:cubicBezTo>
                <a:cubicBezTo>
                  <a:pt x="9994" y="4144"/>
                  <a:pt x="10151" y="4050"/>
                  <a:pt x="10288" y="3924"/>
                </a:cubicBezTo>
                <a:cubicBezTo>
                  <a:pt x="10351" y="3861"/>
                  <a:pt x="10403" y="3798"/>
                  <a:pt x="10445" y="3725"/>
                </a:cubicBezTo>
                <a:cubicBezTo>
                  <a:pt x="10487" y="3651"/>
                  <a:pt x="10518" y="3568"/>
                  <a:pt x="10529" y="3484"/>
                </a:cubicBezTo>
                <a:cubicBezTo>
                  <a:pt x="10539" y="3400"/>
                  <a:pt x="10539" y="3316"/>
                  <a:pt x="10518" y="3242"/>
                </a:cubicBezTo>
                <a:cubicBezTo>
                  <a:pt x="10487" y="3117"/>
                  <a:pt x="10424" y="3001"/>
                  <a:pt x="10330" y="2917"/>
                </a:cubicBezTo>
                <a:cubicBezTo>
                  <a:pt x="10099" y="2718"/>
                  <a:pt x="9816" y="2603"/>
                  <a:pt x="9512" y="2561"/>
                </a:cubicBezTo>
                <a:cubicBezTo>
                  <a:pt x="9333" y="2529"/>
                  <a:pt x="9155" y="2508"/>
                  <a:pt x="8977" y="2498"/>
                </a:cubicBezTo>
                <a:lnTo>
                  <a:pt x="8882" y="2498"/>
                </a:lnTo>
                <a:cubicBezTo>
                  <a:pt x="8767" y="2498"/>
                  <a:pt x="8662" y="2508"/>
                  <a:pt x="8547" y="2529"/>
                </a:cubicBezTo>
                <a:cubicBezTo>
                  <a:pt x="8473" y="2162"/>
                  <a:pt x="8327" y="1816"/>
                  <a:pt x="8138" y="1502"/>
                </a:cubicBezTo>
                <a:cubicBezTo>
                  <a:pt x="8043" y="1355"/>
                  <a:pt x="7939" y="1219"/>
                  <a:pt x="7823" y="1082"/>
                </a:cubicBezTo>
                <a:cubicBezTo>
                  <a:pt x="7708" y="946"/>
                  <a:pt x="7582" y="820"/>
                  <a:pt x="7446" y="715"/>
                </a:cubicBezTo>
                <a:cubicBezTo>
                  <a:pt x="7163" y="485"/>
                  <a:pt x="6848" y="306"/>
                  <a:pt x="6512" y="191"/>
                </a:cubicBezTo>
                <a:cubicBezTo>
                  <a:pt x="6188" y="73"/>
                  <a:pt x="5846" y="1"/>
                  <a:pt x="5502" y="1"/>
                </a:cubicBezTo>
                <a:cubicBezTo>
                  <a:pt x="5479" y="1"/>
                  <a:pt x="5456" y="2"/>
                  <a:pt x="5432" y="2"/>
                </a:cubicBezTo>
                <a:cubicBezTo>
                  <a:pt x="5405" y="1"/>
                  <a:pt x="5377" y="1"/>
                  <a:pt x="53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75" name="Google Shape;17475;p117"/>
          <p:cNvSpPr/>
          <p:nvPr/>
        </p:nvSpPr>
        <p:spPr>
          <a:xfrm rot="1345814">
            <a:off x="2390710" y="1585882"/>
            <a:ext cx="11369" cy="7758"/>
          </a:xfrm>
          <a:custGeom>
            <a:rect b="b" l="l" r="r" t="t"/>
            <a:pathLst>
              <a:path extrusionOk="0" h="116" w="170">
                <a:moveTo>
                  <a:pt x="74" y="0"/>
                </a:moveTo>
                <a:cubicBezTo>
                  <a:pt x="32" y="0"/>
                  <a:pt x="0" y="32"/>
                  <a:pt x="0" y="74"/>
                </a:cubicBezTo>
                <a:cubicBezTo>
                  <a:pt x="0" y="104"/>
                  <a:pt x="12" y="115"/>
                  <a:pt x="27" y="115"/>
                </a:cubicBezTo>
                <a:cubicBezTo>
                  <a:pt x="77" y="115"/>
                  <a:pt x="169" y="0"/>
                  <a:pt x="7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7476" name="Google Shape;17476;p11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3012396">
            <a:off x="7060325" y="-422751"/>
            <a:ext cx="1277703" cy="4566733"/>
          </a:xfrm>
          <a:prstGeom prst="rect">
            <a:avLst/>
          </a:prstGeom>
          <a:noFill/>
          <a:ln>
            <a:noFill/>
          </a:ln>
          <a:effectLst>
            <a:outerShdw blurRad="242888" rotWithShape="0" algn="bl">
              <a:srgbClr val="000000">
                <a:alpha val="36000"/>
              </a:srgbClr>
            </a:outerShdw>
          </a:effectLst>
        </p:spPr>
      </p:pic>
    </p:spTree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 1">
  <p:cSld name="ONE_COLUMN_TEXT_2">
    <p:spTree>
      <p:nvGrpSpPr>
        <p:cNvPr id="17477" name="Shape 174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78" name="Google Shape;17478;p118"/>
          <p:cNvSpPr txBox="1"/>
          <p:nvPr>
            <p:ph type="title"/>
          </p:nvPr>
        </p:nvSpPr>
        <p:spPr>
          <a:xfrm>
            <a:off x="714850" y="315550"/>
            <a:ext cx="4957800" cy="117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7479" name="Google Shape;17479;p118"/>
          <p:cNvSpPr txBox="1"/>
          <p:nvPr>
            <p:ph idx="1" type="subTitle"/>
          </p:nvPr>
        </p:nvSpPr>
        <p:spPr>
          <a:xfrm>
            <a:off x="1426475" y="2229300"/>
            <a:ext cx="2597700" cy="133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17480" name="Google Shape;17480;p118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7481" name="Google Shape;17481;p118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482" name="Google Shape;17482;p118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483" name="Google Shape;17483;p118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484" name="Google Shape;17484;p118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485" name="Google Shape;17485;p118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486" name="Google Shape;17486;p118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487" name="Google Shape;17487;p118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488" name="Google Shape;17488;p118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489" name="Google Shape;17489;p118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490" name="Google Shape;17490;p118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491" name="Google Shape;17491;p118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492" name="Google Shape;17492;p118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493" name="Google Shape;17493;p118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494" name="Google Shape;17494;p118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495" name="Google Shape;17495;p118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496" name="Google Shape;17496;p118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497" name="Google Shape;17497;p118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498" name="Google Shape;17498;p118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499" name="Google Shape;17499;p118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500" name="Google Shape;17500;p118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501" name="Google Shape;17501;p118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502" name="Google Shape;17502;p118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503" name="Google Shape;17503;p118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504" name="Google Shape;17504;p118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505" name="Google Shape;17505;p118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7506" name="Google Shape;17506;p118"/>
          <p:cNvSpPr/>
          <p:nvPr/>
        </p:nvSpPr>
        <p:spPr>
          <a:xfrm rot="-3493415">
            <a:off x="-317431" y="2389337"/>
            <a:ext cx="1141662" cy="233622"/>
          </a:xfrm>
          <a:custGeom>
            <a:rect b="b" l="l" r="r" t="t"/>
            <a:pathLst>
              <a:path extrusionOk="0" h="9345" w="45667">
                <a:moveTo>
                  <a:pt x="19527" y="1041"/>
                </a:moveTo>
                <a:cubicBezTo>
                  <a:pt x="19720" y="1041"/>
                  <a:pt x="19930" y="1175"/>
                  <a:pt x="20148" y="1439"/>
                </a:cubicBezTo>
                <a:cubicBezTo>
                  <a:pt x="20548" y="1906"/>
                  <a:pt x="20715" y="2540"/>
                  <a:pt x="20582" y="3140"/>
                </a:cubicBezTo>
                <a:cubicBezTo>
                  <a:pt x="20448" y="4208"/>
                  <a:pt x="20048" y="5175"/>
                  <a:pt x="19381" y="6009"/>
                </a:cubicBezTo>
                <a:cubicBezTo>
                  <a:pt x="19281" y="6126"/>
                  <a:pt x="19206" y="6192"/>
                  <a:pt x="19131" y="6192"/>
                </a:cubicBezTo>
                <a:cubicBezTo>
                  <a:pt x="19056" y="6192"/>
                  <a:pt x="18981" y="6126"/>
                  <a:pt x="18880" y="5976"/>
                </a:cubicBezTo>
                <a:cubicBezTo>
                  <a:pt x="18580" y="5409"/>
                  <a:pt x="18413" y="4775"/>
                  <a:pt x="18413" y="4141"/>
                </a:cubicBezTo>
                <a:cubicBezTo>
                  <a:pt x="18447" y="3274"/>
                  <a:pt x="18614" y="2406"/>
                  <a:pt x="18947" y="1572"/>
                </a:cubicBezTo>
                <a:cubicBezTo>
                  <a:pt x="19107" y="1216"/>
                  <a:pt x="19306" y="1041"/>
                  <a:pt x="19527" y="1041"/>
                </a:cubicBezTo>
                <a:close/>
                <a:moveTo>
                  <a:pt x="4415" y="1583"/>
                </a:moveTo>
                <a:cubicBezTo>
                  <a:pt x="4478" y="1583"/>
                  <a:pt x="4541" y="1590"/>
                  <a:pt x="4604" y="1606"/>
                </a:cubicBezTo>
                <a:cubicBezTo>
                  <a:pt x="5004" y="1673"/>
                  <a:pt x="5304" y="1973"/>
                  <a:pt x="5371" y="2373"/>
                </a:cubicBezTo>
                <a:cubicBezTo>
                  <a:pt x="5671" y="3607"/>
                  <a:pt x="4837" y="5575"/>
                  <a:pt x="3770" y="6142"/>
                </a:cubicBezTo>
                <a:lnTo>
                  <a:pt x="3736" y="6142"/>
                </a:lnTo>
                <a:cubicBezTo>
                  <a:pt x="3671" y="6183"/>
                  <a:pt x="3619" y="6200"/>
                  <a:pt x="3578" y="6200"/>
                </a:cubicBezTo>
                <a:cubicBezTo>
                  <a:pt x="3453" y="6200"/>
                  <a:pt x="3428" y="6043"/>
                  <a:pt x="3403" y="5942"/>
                </a:cubicBezTo>
                <a:cubicBezTo>
                  <a:pt x="3236" y="5375"/>
                  <a:pt x="3136" y="4808"/>
                  <a:pt x="3136" y="4241"/>
                </a:cubicBezTo>
                <a:cubicBezTo>
                  <a:pt x="3169" y="3507"/>
                  <a:pt x="3336" y="2773"/>
                  <a:pt x="3636" y="2106"/>
                </a:cubicBezTo>
                <a:cubicBezTo>
                  <a:pt x="3777" y="1797"/>
                  <a:pt x="4083" y="1583"/>
                  <a:pt x="4415" y="1583"/>
                </a:cubicBezTo>
                <a:close/>
                <a:moveTo>
                  <a:pt x="30000" y="1309"/>
                </a:moveTo>
                <a:cubicBezTo>
                  <a:pt x="30290" y="1309"/>
                  <a:pt x="30597" y="1476"/>
                  <a:pt x="30822" y="1806"/>
                </a:cubicBezTo>
                <a:cubicBezTo>
                  <a:pt x="31089" y="2173"/>
                  <a:pt x="31223" y="2640"/>
                  <a:pt x="31189" y="3140"/>
                </a:cubicBezTo>
                <a:cubicBezTo>
                  <a:pt x="31123" y="4241"/>
                  <a:pt x="30622" y="5308"/>
                  <a:pt x="29822" y="6109"/>
                </a:cubicBezTo>
                <a:cubicBezTo>
                  <a:pt x="29750" y="6181"/>
                  <a:pt x="29690" y="6216"/>
                  <a:pt x="29635" y="6216"/>
                </a:cubicBezTo>
                <a:cubicBezTo>
                  <a:pt x="29562" y="6216"/>
                  <a:pt x="29497" y="6156"/>
                  <a:pt x="29421" y="6042"/>
                </a:cubicBezTo>
                <a:cubicBezTo>
                  <a:pt x="28654" y="4708"/>
                  <a:pt x="28621" y="3107"/>
                  <a:pt x="29321" y="1739"/>
                </a:cubicBezTo>
                <a:cubicBezTo>
                  <a:pt x="29481" y="1451"/>
                  <a:pt x="29733" y="1309"/>
                  <a:pt x="30000" y="1309"/>
                </a:cubicBezTo>
                <a:close/>
                <a:moveTo>
                  <a:pt x="25252" y="605"/>
                </a:moveTo>
                <a:cubicBezTo>
                  <a:pt x="25652" y="605"/>
                  <a:pt x="25885" y="939"/>
                  <a:pt x="26086" y="1239"/>
                </a:cubicBezTo>
                <a:cubicBezTo>
                  <a:pt x="26419" y="1806"/>
                  <a:pt x="26586" y="2440"/>
                  <a:pt x="26619" y="3074"/>
                </a:cubicBezTo>
                <a:cubicBezTo>
                  <a:pt x="26619" y="4208"/>
                  <a:pt x="26152" y="5308"/>
                  <a:pt x="25352" y="6109"/>
                </a:cubicBezTo>
                <a:cubicBezTo>
                  <a:pt x="25218" y="6258"/>
                  <a:pt x="25104" y="6320"/>
                  <a:pt x="25001" y="6320"/>
                </a:cubicBezTo>
                <a:cubicBezTo>
                  <a:pt x="24873" y="6320"/>
                  <a:pt x="24762" y="6224"/>
                  <a:pt x="24651" y="6076"/>
                </a:cubicBezTo>
                <a:cubicBezTo>
                  <a:pt x="24184" y="5509"/>
                  <a:pt x="23951" y="4808"/>
                  <a:pt x="23951" y="4108"/>
                </a:cubicBezTo>
                <a:cubicBezTo>
                  <a:pt x="23951" y="3140"/>
                  <a:pt x="24151" y="2206"/>
                  <a:pt x="24518" y="1339"/>
                </a:cubicBezTo>
                <a:cubicBezTo>
                  <a:pt x="24685" y="1005"/>
                  <a:pt x="24851" y="638"/>
                  <a:pt x="25252" y="605"/>
                </a:cubicBezTo>
                <a:close/>
                <a:moveTo>
                  <a:pt x="38970" y="1972"/>
                </a:moveTo>
                <a:cubicBezTo>
                  <a:pt x="39116" y="1972"/>
                  <a:pt x="39297" y="2052"/>
                  <a:pt x="39529" y="2206"/>
                </a:cubicBezTo>
                <a:cubicBezTo>
                  <a:pt x="39795" y="2373"/>
                  <a:pt x="39962" y="2607"/>
                  <a:pt x="40062" y="2907"/>
                </a:cubicBezTo>
                <a:cubicBezTo>
                  <a:pt x="40463" y="4174"/>
                  <a:pt x="40196" y="5542"/>
                  <a:pt x="39362" y="6576"/>
                </a:cubicBezTo>
                <a:cubicBezTo>
                  <a:pt x="38428" y="5442"/>
                  <a:pt x="38128" y="3974"/>
                  <a:pt x="38494" y="2607"/>
                </a:cubicBezTo>
                <a:cubicBezTo>
                  <a:pt x="38597" y="2176"/>
                  <a:pt x="38737" y="1972"/>
                  <a:pt x="38970" y="1972"/>
                </a:cubicBezTo>
                <a:close/>
                <a:moveTo>
                  <a:pt x="9421" y="1938"/>
                </a:moveTo>
                <a:cubicBezTo>
                  <a:pt x="9438" y="1938"/>
                  <a:pt x="9456" y="1938"/>
                  <a:pt x="9474" y="1939"/>
                </a:cubicBezTo>
                <a:cubicBezTo>
                  <a:pt x="9974" y="2073"/>
                  <a:pt x="10341" y="2473"/>
                  <a:pt x="10408" y="2973"/>
                </a:cubicBezTo>
                <a:cubicBezTo>
                  <a:pt x="10541" y="3874"/>
                  <a:pt x="10208" y="4675"/>
                  <a:pt x="9774" y="5442"/>
                </a:cubicBezTo>
                <a:cubicBezTo>
                  <a:pt x="9540" y="5876"/>
                  <a:pt x="9240" y="6276"/>
                  <a:pt x="8907" y="6643"/>
                </a:cubicBezTo>
                <a:cubicBezTo>
                  <a:pt x="8273" y="5542"/>
                  <a:pt x="8139" y="4241"/>
                  <a:pt x="8573" y="3040"/>
                </a:cubicBezTo>
                <a:lnTo>
                  <a:pt x="8540" y="3040"/>
                </a:lnTo>
                <a:cubicBezTo>
                  <a:pt x="8573" y="2907"/>
                  <a:pt x="8606" y="2807"/>
                  <a:pt x="8673" y="2707"/>
                </a:cubicBezTo>
                <a:cubicBezTo>
                  <a:pt x="8866" y="2384"/>
                  <a:pt x="8935" y="1938"/>
                  <a:pt x="9421" y="1938"/>
                </a:cubicBezTo>
                <a:close/>
                <a:moveTo>
                  <a:pt x="34494" y="2300"/>
                </a:moveTo>
                <a:cubicBezTo>
                  <a:pt x="34658" y="2300"/>
                  <a:pt x="34845" y="2380"/>
                  <a:pt x="35059" y="2540"/>
                </a:cubicBezTo>
                <a:cubicBezTo>
                  <a:pt x="35559" y="2940"/>
                  <a:pt x="35759" y="3607"/>
                  <a:pt x="35592" y="4208"/>
                </a:cubicBezTo>
                <a:cubicBezTo>
                  <a:pt x="35359" y="5208"/>
                  <a:pt x="34859" y="6076"/>
                  <a:pt x="34125" y="6776"/>
                </a:cubicBezTo>
                <a:cubicBezTo>
                  <a:pt x="34032" y="6854"/>
                  <a:pt x="33961" y="6902"/>
                  <a:pt x="33901" y="6902"/>
                </a:cubicBezTo>
                <a:cubicBezTo>
                  <a:pt x="33832" y="6902"/>
                  <a:pt x="33778" y="6837"/>
                  <a:pt x="33724" y="6676"/>
                </a:cubicBezTo>
                <a:cubicBezTo>
                  <a:pt x="33558" y="6209"/>
                  <a:pt x="33458" y="5709"/>
                  <a:pt x="33491" y="5208"/>
                </a:cubicBezTo>
                <a:cubicBezTo>
                  <a:pt x="33458" y="4408"/>
                  <a:pt x="33624" y="3607"/>
                  <a:pt x="33891" y="2840"/>
                </a:cubicBezTo>
                <a:cubicBezTo>
                  <a:pt x="34051" y="2480"/>
                  <a:pt x="34247" y="2300"/>
                  <a:pt x="34494" y="2300"/>
                </a:cubicBezTo>
                <a:close/>
                <a:moveTo>
                  <a:pt x="14201" y="1528"/>
                </a:moveTo>
                <a:cubicBezTo>
                  <a:pt x="14464" y="1528"/>
                  <a:pt x="14746" y="1661"/>
                  <a:pt x="15011" y="1939"/>
                </a:cubicBezTo>
                <a:cubicBezTo>
                  <a:pt x="15411" y="2373"/>
                  <a:pt x="15645" y="2973"/>
                  <a:pt x="15611" y="3941"/>
                </a:cubicBezTo>
                <a:cubicBezTo>
                  <a:pt x="15611" y="4908"/>
                  <a:pt x="15011" y="5876"/>
                  <a:pt x="14277" y="6810"/>
                </a:cubicBezTo>
                <a:cubicBezTo>
                  <a:pt x="14207" y="6894"/>
                  <a:pt x="14148" y="6925"/>
                  <a:pt x="14094" y="6925"/>
                </a:cubicBezTo>
                <a:cubicBezTo>
                  <a:pt x="14020" y="6925"/>
                  <a:pt x="13954" y="6867"/>
                  <a:pt x="13877" y="6810"/>
                </a:cubicBezTo>
                <a:cubicBezTo>
                  <a:pt x="13310" y="6276"/>
                  <a:pt x="12976" y="5542"/>
                  <a:pt x="12943" y="4775"/>
                </a:cubicBezTo>
                <a:cubicBezTo>
                  <a:pt x="12843" y="3941"/>
                  <a:pt x="12976" y="3074"/>
                  <a:pt x="13310" y="2273"/>
                </a:cubicBezTo>
                <a:cubicBezTo>
                  <a:pt x="13504" y="1787"/>
                  <a:pt x="13834" y="1528"/>
                  <a:pt x="14201" y="1528"/>
                </a:cubicBezTo>
                <a:close/>
                <a:moveTo>
                  <a:pt x="25195" y="0"/>
                </a:moveTo>
                <a:cubicBezTo>
                  <a:pt x="24704" y="0"/>
                  <a:pt x="24240" y="309"/>
                  <a:pt x="23951" y="939"/>
                </a:cubicBezTo>
                <a:cubicBezTo>
                  <a:pt x="23017" y="2973"/>
                  <a:pt x="22616" y="4975"/>
                  <a:pt x="24251" y="6943"/>
                </a:cubicBezTo>
                <a:cubicBezTo>
                  <a:pt x="23484" y="7293"/>
                  <a:pt x="22725" y="7493"/>
                  <a:pt x="21966" y="7493"/>
                </a:cubicBezTo>
                <a:cubicBezTo>
                  <a:pt x="21207" y="7493"/>
                  <a:pt x="20448" y="7293"/>
                  <a:pt x="19681" y="6843"/>
                </a:cubicBezTo>
                <a:cubicBezTo>
                  <a:pt x="20482" y="5976"/>
                  <a:pt x="21015" y="4908"/>
                  <a:pt x="21215" y="3741"/>
                </a:cubicBezTo>
                <a:cubicBezTo>
                  <a:pt x="21416" y="2607"/>
                  <a:pt x="21316" y="1539"/>
                  <a:pt x="20315" y="739"/>
                </a:cubicBezTo>
                <a:cubicBezTo>
                  <a:pt x="20032" y="523"/>
                  <a:pt x="19749" y="416"/>
                  <a:pt x="19479" y="416"/>
                </a:cubicBezTo>
                <a:cubicBezTo>
                  <a:pt x="19081" y="416"/>
                  <a:pt x="18712" y="648"/>
                  <a:pt x="18413" y="1105"/>
                </a:cubicBezTo>
                <a:cubicBezTo>
                  <a:pt x="18113" y="1673"/>
                  <a:pt x="17880" y="2306"/>
                  <a:pt x="17813" y="2940"/>
                </a:cubicBezTo>
                <a:cubicBezTo>
                  <a:pt x="17513" y="4241"/>
                  <a:pt x="17546" y="5509"/>
                  <a:pt x="18347" y="6643"/>
                </a:cubicBezTo>
                <a:cubicBezTo>
                  <a:pt x="18480" y="6810"/>
                  <a:pt x="18480" y="6910"/>
                  <a:pt x="18347" y="7043"/>
                </a:cubicBezTo>
                <a:cubicBezTo>
                  <a:pt x="17787" y="7452"/>
                  <a:pt x="16921" y="7778"/>
                  <a:pt x="16082" y="7778"/>
                </a:cubicBezTo>
                <a:cubicBezTo>
                  <a:pt x="15621" y="7778"/>
                  <a:pt x="15168" y="7680"/>
                  <a:pt x="14778" y="7443"/>
                </a:cubicBezTo>
                <a:cubicBezTo>
                  <a:pt x="15445" y="6676"/>
                  <a:pt x="15945" y="5742"/>
                  <a:pt x="16212" y="4741"/>
                </a:cubicBezTo>
                <a:cubicBezTo>
                  <a:pt x="16512" y="3741"/>
                  <a:pt x="16345" y="2707"/>
                  <a:pt x="15745" y="1873"/>
                </a:cubicBezTo>
                <a:cubicBezTo>
                  <a:pt x="15376" y="1288"/>
                  <a:pt x="14752" y="931"/>
                  <a:pt x="14108" y="931"/>
                </a:cubicBezTo>
                <a:cubicBezTo>
                  <a:pt x="14053" y="931"/>
                  <a:pt x="13998" y="933"/>
                  <a:pt x="13944" y="939"/>
                </a:cubicBezTo>
                <a:cubicBezTo>
                  <a:pt x="13210" y="1039"/>
                  <a:pt x="12643" y="1606"/>
                  <a:pt x="12509" y="2306"/>
                </a:cubicBezTo>
                <a:cubicBezTo>
                  <a:pt x="11942" y="4174"/>
                  <a:pt x="11842" y="6009"/>
                  <a:pt x="13410" y="7577"/>
                </a:cubicBezTo>
                <a:cubicBezTo>
                  <a:pt x="12747" y="7917"/>
                  <a:pt x="12094" y="8113"/>
                  <a:pt x="11445" y="8113"/>
                </a:cubicBezTo>
                <a:cubicBezTo>
                  <a:pt x="10886" y="8113"/>
                  <a:pt x="10330" y="7968"/>
                  <a:pt x="9774" y="7643"/>
                </a:cubicBezTo>
                <a:cubicBezTo>
                  <a:pt x="9440" y="7443"/>
                  <a:pt x="9340" y="7310"/>
                  <a:pt x="9641" y="7010"/>
                </a:cubicBezTo>
                <a:cubicBezTo>
                  <a:pt x="10141" y="6443"/>
                  <a:pt x="10541" y="5775"/>
                  <a:pt x="10808" y="5042"/>
                </a:cubicBezTo>
                <a:cubicBezTo>
                  <a:pt x="11142" y="4108"/>
                  <a:pt x="11408" y="3140"/>
                  <a:pt x="10775" y="2173"/>
                </a:cubicBezTo>
                <a:cubicBezTo>
                  <a:pt x="10388" y="1609"/>
                  <a:pt x="9893" y="1325"/>
                  <a:pt x="9412" y="1325"/>
                </a:cubicBezTo>
                <a:cubicBezTo>
                  <a:pt x="8898" y="1325"/>
                  <a:pt x="8400" y="1651"/>
                  <a:pt x="8073" y="2306"/>
                </a:cubicBezTo>
                <a:cubicBezTo>
                  <a:pt x="7339" y="3741"/>
                  <a:pt x="7339" y="5475"/>
                  <a:pt x="8139" y="6910"/>
                </a:cubicBezTo>
                <a:cubicBezTo>
                  <a:pt x="8273" y="7243"/>
                  <a:pt x="8240" y="7343"/>
                  <a:pt x="7973" y="7510"/>
                </a:cubicBezTo>
                <a:cubicBezTo>
                  <a:pt x="7433" y="7891"/>
                  <a:pt x="6879" y="8083"/>
                  <a:pt x="6313" y="8083"/>
                </a:cubicBezTo>
                <a:cubicBezTo>
                  <a:pt x="5689" y="8083"/>
                  <a:pt x="5051" y="7849"/>
                  <a:pt x="4403" y="7377"/>
                </a:cubicBezTo>
                <a:cubicBezTo>
                  <a:pt x="3936" y="7043"/>
                  <a:pt x="3936" y="7043"/>
                  <a:pt x="4370" y="6676"/>
                </a:cubicBezTo>
                <a:cubicBezTo>
                  <a:pt x="5571" y="5709"/>
                  <a:pt x="6238" y="4241"/>
                  <a:pt x="6105" y="2707"/>
                </a:cubicBezTo>
                <a:cubicBezTo>
                  <a:pt x="6138" y="1973"/>
                  <a:pt x="5738" y="1306"/>
                  <a:pt x="5071" y="1039"/>
                </a:cubicBezTo>
                <a:cubicBezTo>
                  <a:pt x="4868" y="954"/>
                  <a:pt x="4659" y="913"/>
                  <a:pt x="4454" y="913"/>
                </a:cubicBezTo>
                <a:cubicBezTo>
                  <a:pt x="4016" y="913"/>
                  <a:pt x="3598" y="1099"/>
                  <a:pt x="3303" y="1439"/>
                </a:cubicBezTo>
                <a:cubicBezTo>
                  <a:pt x="3036" y="1706"/>
                  <a:pt x="2836" y="2073"/>
                  <a:pt x="2769" y="2440"/>
                </a:cubicBezTo>
                <a:cubicBezTo>
                  <a:pt x="2335" y="3707"/>
                  <a:pt x="2335" y="5108"/>
                  <a:pt x="2769" y="6376"/>
                </a:cubicBezTo>
                <a:cubicBezTo>
                  <a:pt x="2802" y="6509"/>
                  <a:pt x="2969" y="6576"/>
                  <a:pt x="2769" y="6743"/>
                </a:cubicBezTo>
                <a:cubicBezTo>
                  <a:pt x="2535" y="6926"/>
                  <a:pt x="2093" y="7018"/>
                  <a:pt x="1651" y="7018"/>
                </a:cubicBezTo>
                <a:cubicBezTo>
                  <a:pt x="1210" y="7018"/>
                  <a:pt x="768" y="6926"/>
                  <a:pt x="534" y="6743"/>
                </a:cubicBezTo>
                <a:cubicBezTo>
                  <a:pt x="456" y="6691"/>
                  <a:pt x="418" y="6536"/>
                  <a:pt x="325" y="6536"/>
                </a:cubicBezTo>
                <a:cubicBezTo>
                  <a:pt x="300" y="6536"/>
                  <a:pt x="270" y="6547"/>
                  <a:pt x="234" y="6576"/>
                </a:cubicBezTo>
                <a:cubicBezTo>
                  <a:pt x="67" y="6643"/>
                  <a:pt x="0" y="6843"/>
                  <a:pt x="0" y="7010"/>
                </a:cubicBezTo>
                <a:cubicBezTo>
                  <a:pt x="34" y="7543"/>
                  <a:pt x="467" y="7643"/>
                  <a:pt x="868" y="7744"/>
                </a:cubicBezTo>
                <a:cubicBezTo>
                  <a:pt x="1107" y="7798"/>
                  <a:pt x="1346" y="7824"/>
                  <a:pt x="1582" y="7824"/>
                </a:cubicBezTo>
                <a:cubicBezTo>
                  <a:pt x="2073" y="7824"/>
                  <a:pt x="2553" y="7712"/>
                  <a:pt x="3002" y="7510"/>
                </a:cubicBezTo>
                <a:cubicBezTo>
                  <a:pt x="3072" y="7454"/>
                  <a:pt x="3159" y="7428"/>
                  <a:pt x="3247" y="7428"/>
                </a:cubicBezTo>
                <a:cubicBezTo>
                  <a:pt x="3369" y="7428"/>
                  <a:pt x="3492" y="7480"/>
                  <a:pt x="3570" y="7577"/>
                </a:cubicBezTo>
                <a:cubicBezTo>
                  <a:pt x="4425" y="8432"/>
                  <a:pt x="5389" y="8840"/>
                  <a:pt x="6337" y="8840"/>
                </a:cubicBezTo>
                <a:cubicBezTo>
                  <a:pt x="7128" y="8840"/>
                  <a:pt x="7909" y="8556"/>
                  <a:pt x="8606" y="8010"/>
                </a:cubicBezTo>
                <a:cubicBezTo>
                  <a:pt x="8673" y="7944"/>
                  <a:pt x="8757" y="7910"/>
                  <a:pt x="8836" y="7910"/>
                </a:cubicBezTo>
                <a:cubicBezTo>
                  <a:pt x="8915" y="7910"/>
                  <a:pt x="8990" y="7944"/>
                  <a:pt x="9040" y="8010"/>
                </a:cubicBezTo>
                <a:cubicBezTo>
                  <a:pt x="9811" y="8608"/>
                  <a:pt x="10616" y="8871"/>
                  <a:pt x="11441" y="8871"/>
                </a:cubicBezTo>
                <a:cubicBezTo>
                  <a:pt x="12043" y="8871"/>
                  <a:pt x="12657" y="8731"/>
                  <a:pt x="13276" y="8477"/>
                </a:cubicBezTo>
                <a:cubicBezTo>
                  <a:pt x="13608" y="8302"/>
                  <a:pt x="13961" y="8218"/>
                  <a:pt x="14311" y="8218"/>
                </a:cubicBezTo>
                <a:cubicBezTo>
                  <a:pt x="14561" y="8218"/>
                  <a:pt x="14808" y="8261"/>
                  <a:pt x="15044" y="8344"/>
                </a:cubicBezTo>
                <a:cubicBezTo>
                  <a:pt x="15451" y="8480"/>
                  <a:pt x="15847" y="8542"/>
                  <a:pt x="16232" y="8542"/>
                </a:cubicBezTo>
                <a:cubicBezTo>
                  <a:pt x="17176" y="8542"/>
                  <a:pt x="18062" y="8169"/>
                  <a:pt x="18914" y="7577"/>
                </a:cubicBezTo>
                <a:cubicBezTo>
                  <a:pt x="18983" y="7507"/>
                  <a:pt x="19053" y="7406"/>
                  <a:pt x="19155" y="7406"/>
                </a:cubicBezTo>
                <a:cubicBezTo>
                  <a:pt x="19201" y="7406"/>
                  <a:pt x="19253" y="7426"/>
                  <a:pt x="19314" y="7477"/>
                </a:cubicBezTo>
                <a:cubicBezTo>
                  <a:pt x="20215" y="7994"/>
                  <a:pt x="21115" y="8236"/>
                  <a:pt x="22020" y="8236"/>
                </a:cubicBezTo>
                <a:cubicBezTo>
                  <a:pt x="22925" y="8236"/>
                  <a:pt x="23834" y="7994"/>
                  <a:pt x="24751" y="7543"/>
                </a:cubicBezTo>
                <a:cubicBezTo>
                  <a:pt x="24818" y="7493"/>
                  <a:pt x="24893" y="7468"/>
                  <a:pt x="24972" y="7468"/>
                </a:cubicBezTo>
                <a:cubicBezTo>
                  <a:pt x="25052" y="7468"/>
                  <a:pt x="25135" y="7493"/>
                  <a:pt x="25218" y="7543"/>
                </a:cubicBezTo>
                <a:cubicBezTo>
                  <a:pt x="25835" y="7860"/>
                  <a:pt x="26511" y="8019"/>
                  <a:pt x="27186" y="8019"/>
                </a:cubicBezTo>
                <a:cubicBezTo>
                  <a:pt x="27862" y="8019"/>
                  <a:pt x="28537" y="7860"/>
                  <a:pt x="29154" y="7543"/>
                </a:cubicBezTo>
                <a:cubicBezTo>
                  <a:pt x="29224" y="7488"/>
                  <a:pt x="29305" y="7461"/>
                  <a:pt x="29386" y="7461"/>
                </a:cubicBezTo>
                <a:cubicBezTo>
                  <a:pt x="29499" y="7461"/>
                  <a:pt x="29610" y="7513"/>
                  <a:pt x="29688" y="7610"/>
                </a:cubicBezTo>
                <a:cubicBezTo>
                  <a:pt x="30287" y="8231"/>
                  <a:pt x="31092" y="8563"/>
                  <a:pt x="31910" y="8563"/>
                </a:cubicBezTo>
                <a:cubicBezTo>
                  <a:pt x="32366" y="8563"/>
                  <a:pt x="32827" y="8459"/>
                  <a:pt x="33257" y="8244"/>
                </a:cubicBezTo>
                <a:cubicBezTo>
                  <a:pt x="33328" y="8197"/>
                  <a:pt x="33408" y="8174"/>
                  <a:pt x="33486" y="8174"/>
                </a:cubicBezTo>
                <a:cubicBezTo>
                  <a:pt x="33630" y="8174"/>
                  <a:pt x="33772" y="8248"/>
                  <a:pt x="33858" y="8377"/>
                </a:cubicBezTo>
                <a:cubicBezTo>
                  <a:pt x="34392" y="9011"/>
                  <a:pt x="35192" y="9345"/>
                  <a:pt x="35993" y="9345"/>
                </a:cubicBezTo>
                <a:cubicBezTo>
                  <a:pt x="37127" y="9278"/>
                  <a:pt x="38194" y="8844"/>
                  <a:pt x="39028" y="8077"/>
                </a:cubicBezTo>
                <a:cubicBezTo>
                  <a:pt x="39149" y="7973"/>
                  <a:pt x="39244" y="7914"/>
                  <a:pt x="39339" y="7914"/>
                </a:cubicBezTo>
                <a:cubicBezTo>
                  <a:pt x="39427" y="7914"/>
                  <a:pt x="39516" y="7965"/>
                  <a:pt x="39629" y="8077"/>
                </a:cubicBezTo>
                <a:cubicBezTo>
                  <a:pt x="40037" y="8418"/>
                  <a:pt x="40539" y="8604"/>
                  <a:pt x="41048" y="8604"/>
                </a:cubicBezTo>
                <a:cubicBezTo>
                  <a:pt x="41288" y="8604"/>
                  <a:pt x="41529" y="8563"/>
                  <a:pt x="41763" y="8477"/>
                </a:cubicBezTo>
                <a:cubicBezTo>
                  <a:pt x="43398" y="8044"/>
                  <a:pt x="44399" y="6810"/>
                  <a:pt x="45299" y="5509"/>
                </a:cubicBezTo>
                <a:cubicBezTo>
                  <a:pt x="45466" y="5242"/>
                  <a:pt x="45666" y="4841"/>
                  <a:pt x="45299" y="4641"/>
                </a:cubicBezTo>
                <a:cubicBezTo>
                  <a:pt x="45230" y="4603"/>
                  <a:pt x="45169" y="4587"/>
                  <a:pt x="45114" y="4587"/>
                </a:cubicBezTo>
                <a:cubicBezTo>
                  <a:pt x="44881" y="4587"/>
                  <a:pt x="44767" y="4886"/>
                  <a:pt x="44632" y="5075"/>
                </a:cubicBezTo>
                <a:cubicBezTo>
                  <a:pt x="43932" y="6076"/>
                  <a:pt x="43164" y="7043"/>
                  <a:pt x="41964" y="7577"/>
                </a:cubicBezTo>
                <a:cubicBezTo>
                  <a:pt x="41688" y="7723"/>
                  <a:pt x="41388" y="7798"/>
                  <a:pt x="41091" y="7798"/>
                </a:cubicBezTo>
                <a:cubicBezTo>
                  <a:pt x="40779" y="7798"/>
                  <a:pt x="40470" y="7715"/>
                  <a:pt x="40196" y="7543"/>
                </a:cubicBezTo>
                <a:cubicBezTo>
                  <a:pt x="39895" y="7343"/>
                  <a:pt x="39829" y="7210"/>
                  <a:pt x="40062" y="6910"/>
                </a:cubicBezTo>
                <a:cubicBezTo>
                  <a:pt x="40629" y="6142"/>
                  <a:pt x="40930" y="5242"/>
                  <a:pt x="40963" y="4308"/>
                </a:cubicBezTo>
                <a:cubicBezTo>
                  <a:pt x="40963" y="3474"/>
                  <a:pt x="40863" y="2640"/>
                  <a:pt x="40229" y="2006"/>
                </a:cubicBezTo>
                <a:cubicBezTo>
                  <a:pt x="39874" y="1592"/>
                  <a:pt x="39361" y="1361"/>
                  <a:pt x="38830" y="1361"/>
                </a:cubicBezTo>
                <a:cubicBezTo>
                  <a:pt x="38763" y="1361"/>
                  <a:pt x="38695" y="1365"/>
                  <a:pt x="38628" y="1372"/>
                </a:cubicBezTo>
                <a:cubicBezTo>
                  <a:pt x="38027" y="1506"/>
                  <a:pt x="37861" y="2073"/>
                  <a:pt x="37727" y="2573"/>
                </a:cubicBezTo>
                <a:cubicBezTo>
                  <a:pt x="37327" y="4108"/>
                  <a:pt x="37627" y="5709"/>
                  <a:pt x="38595" y="6943"/>
                </a:cubicBezTo>
                <a:cubicBezTo>
                  <a:pt x="38761" y="7210"/>
                  <a:pt x="38728" y="7343"/>
                  <a:pt x="38494" y="7510"/>
                </a:cubicBezTo>
                <a:cubicBezTo>
                  <a:pt x="37961" y="7944"/>
                  <a:pt x="37360" y="8244"/>
                  <a:pt x="36727" y="8477"/>
                </a:cubicBezTo>
                <a:cubicBezTo>
                  <a:pt x="36498" y="8561"/>
                  <a:pt x="36260" y="8602"/>
                  <a:pt x="36022" y="8602"/>
                </a:cubicBezTo>
                <a:cubicBezTo>
                  <a:pt x="35496" y="8602"/>
                  <a:pt x="34972" y="8401"/>
                  <a:pt x="34558" y="8010"/>
                </a:cubicBezTo>
                <a:cubicBezTo>
                  <a:pt x="34325" y="7844"/>
                  <a:pt x="34258" y="7710"/>
                  <a:pt x="34525" y="7477"/>
                </a:cubicBezTo>
                <a:cubicBezTo>
                  <a:pt x="35159" y="6910"/>
                  <a:pt x="35659" y="6242"/>
                  <a:pt x="35993" y="5475"/>
                </a:cubicBezTo>
                <a:cubicBezTo>
                  <a:pt x="36393" y="4541"/>
                  <a:pt x="36526" y="3607"/>
                  <a:pt x="35993" y="2673"/>
                </a:cubicBezTo>
                <a:cubicBezTo>
                  <a:pt x="35683" y="2086"/>
                  <a:pt x="35059" y="1699"/>
                  <a:pt x="34384" y="1699"/>
                </a:cubicBezTo>
                <a:cubicBezTo>
                  <a:pt x="34331" y="1699"/>
                  <a:pt x="34278" y="1701"/>
                  <a:pt x="34225" y="1706"/>
                </a:cubicBezTo>
                <a:cubicBezTo>
                  <a:pt x="33524" y="1773"/>
                  <a:pt x="33291" y="2373"/>
                  <a:pt x="33091" y="2940"/>
                </a:cubicBezTo>
                <a:cubicBezTo>
                  <a:pt x="32624" y="4308"/>
                  <a:pt x="32457" y="5709"/>
                  <a:pt x="33024" y="7143"/>
                </a:cubicBezTo>
                <a:cubicBezTo>
                  <a:pt x="33124" y="7410"/>
                  <a:pt x="33091" y="7510"/>
                  <a:pt x="32824" y="7610"/>
                </a:cubicBezTo>
                <a:cubicBezTo>
                  <a:pt x="32522" y="7731"/>
                  <a:pt x="32207" y="7790"/>
                  <a:pt x="31895" y="7790"/>
                </a:cubicBezTo>
                <a:cubicBezTo>
                  <a:pt x="31345" y="7790"/>
                  <a:pt x="30802" y="7605"/>
                  <a:pt x="30355" y="7243"/>
                </a:cubicBezTo>
                <a:cubicBezTo>
                  <a:pt x="30122" y="7076"/>
                  <a:pt x="30055" y="6943"/>
                  <a:pt x="30322" y="6709"/>
                </a:cubicBezTo>
                <a:cubicBezTo>
                  <a:pt x="30522" y="6509"/>
                  <a:pt x="30722" y="6276"/>
                  <a:pt x="30889" y="6042"/>
                </a:cubicBezTo>
                <a:cubicBezTo>
                  <a:pt x="31723" y="4808"/>
                  <a:pt x="32223" y="3440"/>
                  <a:pt x="31590" y="1906"/>
                </a:cubicBezTo>
                <a:cubicBezTo>
                  <a:pt x="31323" y="1172"/>
                  <a:pt x="30622" y="705"/>
                  <a:pt x="29855" y="705"/>
                </a:cubicBezTo>
                <a:cubicBezTo>
                  <a:pt x="29832" y="704"/>
                  <a:pt x="29810" y="704"/>
                  <a:pt x="29788" y="704"/>
                </a:cubicBezTo>
                <a:cubicBezTo>
                  <a:pt x="29161" y="704"/>
                  <a:pt x="28779" y="1158"/>
                  <a:pt x="28521" y="1706"/>
                </a:cubicBezTo>
                <a:cubicBezTo>
                  <a:pt x="28220" y="2340"/>
                  <a:pt x="28054" y="3040"/>
                  <a:pt x="28054" y="3741"/>
                </a:cubicBezTo>
                <a:cubicBezTo>
                  <a:pt x="28020" y="4708"/>
                  <a:pt x="28254" y="5642"/>
                  <a:pt x="28721" y="6476"/>
                </a:cubicBezTo>
                <a:cubicBezTo>
                  <a:pt x="28788" y="6576"/>
                  <a:pt x="29021" y="6743"/>
                  <a:pt x="28721" y="6876"/>
                </a:cubicBezTo>
                <a:cubicBezTo>
                  <a:pt x="28383" y="7045"/>
                  <a:pt x="27739" y="7225"/>
                  <a:pt x="27080" y="7225"/>
                </a:cubicBezTo>
                <a:cubicBezTo>
                  <a:pt x="26568" y="7225"/>
                  <a:pt x="26046" y="7116"/>
                  <a:pt x="25652" y="6810"/>
                </a:cubicBezTo>
                <a:cubicBezTo>
                  <a:pt x="25785" y="6743"/>
                  <a:pt x="25919" y="6643"/>
                  <a:pt x="26019" y="6543"/>
                </a:cubicBezTo>
                <a:cubicBezTo>
                  <a:pt x="27487" y="5008"/>
                  <a:pt x="27687" y="2440"/>
                  <a:pt x="26553" y="839"/>
                </a:cubicBezTo>
                <a:cubicBezTo>
                  <a:pt x="26161" y="284"/>
                  <a:pt x="25665" y="0"/>
                  <a:pt x="2519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07" name="Google Shape;17507;p118"/>
          <p:cNvSpPr/>
          <p:nvPr/>
        </p:nvSpPr>
        <p:spPr>
          <a:xfrm>
            <a:off x="267475" y="4275750"/>
            <a:ext cx="331075" cy="331625"/>
          </a:xfrm>
          <a:custGeom>
            <a:rect b="b" l="l" r="r" t="t"/>
            <a:pathLst>
              <a:path extrusionOk="0" h="13265" w="13243">
                <a:moveTo>
                  <a:pt x="5708" y="750"/>
                </a:moveTo>
                <a:cubicBezTo>
                  <a:pt x="5927" y="750"/>
                  <a:pt x="6144" y="859"/>
                  <a:pt x="6271" y="1077"/>
                </a:cubicBezTo>
                <a:cubicBezTo>
                  <a:pt x="6505" y="1444"/>
                  <a:pt x="6638" y="1878"/>
                  <a:pt x="6605" y="2345"/>
                </a:cubicBezTo>
                <a:cubicBezTo>
                  <a:pt x="6571" y="2679"/>
                  <a:pt x="6505" y="3012"/>
                  <a:pt x="6471" y="3379"/>
                </a:cubicBezTo>
                <a:cubicBezTo>
                  <a:pt x="6438" y="3613"/>
                  <a:pt x="6471" y="3846"/>
                  <a:pt x="6738" y="3913"/>
                </a:cubicBezTo>
                <a:cubicBezTo>
                  <a:pt x="6769" y="3916"/>
                  <a:pt x="6797" y="3918"/>
                  <a:pt x="6824" y="3918"/>
                </a:cubicBezTo>
                <a:cubicBezTo>
                  <a:pt x="7065" y="3918"/>
                  <a:pt x="7179" y="3786"/>
                  <a:pt x="7239" y="3546"/>
                </a:cubicBezTo>
                <a:cubicBezTo>
                  <a:pt x="7505" y="2879"/>
                  <a:pt x="8006" y="2312"/>
                  <a:pt x="8673" y="1978"/>
                </a:cubicBezTo>
                <a:cubicBezTo>
                  <a:pt x="8882" y="1839"/>
                  <a:pt x="9124" y="1780"/>
                  <a:pt x="9376" y="1780"/>
                </a:cubicBezTo>
                <a:cubicBezTo>
                  <a:pt x="9485" y="1780"/>
                  <a:pt x="9596" y="1791"/>
                  <a:pt x="9707" y="1811"/>
                </a:cubicBezTo>
                <a:cubicBezTo>
                  <a:pt x="9940" y="1878"/>
                  <a:pt x="10107" y="2078"/>
                  <a:pt x="10107" y="2278"/>
                </a:cubicBezTo>
                <a:cubicBezTo>
                  <a:pt x="10207" y="3246"/>
                  <a:pt x="9907" y="4180"/>
                  <a:pt x="9273" y="4880"/>
                </a:cubicBezTo>
                <a:cubicBezTo>
                  <a:pt x="9140" y="5047"/>
                  <a:pt x="8873" y="5180"/>
                  <a:pt x="9040" y="5481"/>
                </a:cubicBezTo>
                <a:cubicBezTo>
                  <a:pt x="9128" y="5622"/>
                  <a:pt x="9235" y="5660"/>
                  <a:pt x="9361" y="5660"/>
                </a:cubicBezTo>
                <a:cubicBezTo>
                  <a:pt x="9472" y="5660"/>
                  <a:pt x="9599" y="5630"/>
                  <a:pt x="9740" y="5614"/>
                </a:cubicBezTo>
                <a:cubicBezTo>
                  <a:pt x="9929" y="5574"/>
                  <a:pt x="10125" y="5555"/>
                  <a:pt x="10322" y="5555"/>
                </a:cubicBezTo>
                <a:cubicBezTo>
                  <a:pt x="10786" y="5555"/>
                  <a:pt x="11264" y="5660"/>
                  <a:pt x="11708" y="5848"/>
                </a:cubicBezTo>
                <a:cubicBezTo>
                  <a:pt x="12242" y="6114"/>
                  <a:pt x="12342" y="6381"/>
                  <a:pt x="12142" y="6948"/>
                </a:cubicBezTo>
                <a:cubicBezTo>
                  <a:pt x="11857" y="7832"/>
                  <a:pt x="11011" y="8400"/>
                  <a:pt x="10104" y="8400"/>
                </a:cubicBezTo>
                <a:cubicBezTo>
                  <a:pt x="9951" y="8400"/>
                  <a:pt x="9795" y="8383"/>
                  <a:pt x="9640" y="8349"/>
                </a:cubicBezTo>
                <a:cubicBezTo>
                  <a:pt x="9559" y="8336"/>
                  <a:pt x="9482" y="8322"/>
                  <a:pt x="9412" y="8322"/>
                </a:cubicBezTo>
                <a:cubicBezTo>
                  <a:pt x="9310" y="8322"/>
                  <a:pt x="9219" y="8351"/>
                  <a:pt x="9140" y="8449"/>
                </a:cubicBezTo>
                <a:cubicBezTo>
                  <a:pt x="9006" y="8616"/>
                  <a:pt x="9040" y="8883"/>
                  <a:pt x="9207" y="9016"/>
                </a:cubicBezTo>
                <a:cubicBezTo>
                  <a:pt x="9407" y="9283"/>
                  <a:pt x="9640" y="9550"/>
                  <a:pt x="9840" y="9817"/>
                </a:cubicBezTo>
                <a:cubicBezTo>
                  <a:pt x="10041" y="10084"/>
                  <a:pt x="10174" y="10384"/>
                  <a:pt x="10207" y="10718"/>
                </a:cubicBezTo>
                <a:cubicBezTo>
                  <a:pt x="10241" y="11251"/>
                  <a:pt x="9940" y="11785"/>
                  <a:pt x="9440" y="11985"/>
                </a:cubicBezTo>
                <a:cubicBezTo>
                  <a:pt x="9354" y="12002"/>
                  <a:pt x="9268" y="12011"/>
                  <a:pt x="9184" y="12011"/>
                </a:cubicBezTo>
                <a:cubicBezTo>
                  <a:pt x="8775" y="12011"/>
                  <a:pt x="8394" y="11816"/>
                  <a:pt x="8173" y="11485"/>
                </a:cubicBezTo>
                <a:cubicBezTo>
                  <a:pt x="7939" y="11185"/>
                  <a:pt x="7806" y="10818"/>
                  <a:pt x="7772" y="10451"/>
                </a:cubicBezTo>
                <a:cubicBezTo>
                  <a:pt x="7739" y="10284"/>
                  <a:pt x="7706" y="10084"/>
                  <a:pt x="7672" y="9917"/>
                </a:cubicBezTo>
                <a:cubicBezTo>
                  <a:pt x="7610" y="9763"/>
                  <a:pt x="7549" y="9580"/>
                  <a:pt x="7328" y="9580"/>
                </a:cubicBezTo>
                <a:cubicBezTo>
                  <a:pt x="7311" y="9580"/>
                  <a:pt x="7292" y="9581"/>
                  <a:pt x="7272" y="9584"/>
                </a:cubicBezTo>
                <a:cubicBezTo>
                  <a:pt x="7072" y="9617"/>
                  <a:pt x="6938" y="9784"/>
                  <a:pt x="6938" y="9984"/>
                </a:cubicBezTo>
                <a:cubicBezTo>
                  <a:pt x="6838" y="10451"/>
                  <a:pt x="6705" y="10918"/>
                  <a:pt x="6505" y="11351"/>
                </a:cubicBezTo>
                <a:cubicBezTo>
                  <a:pt x="6438" y="11518"/>
                  <a:pt x="6371" y="11685"/>
                  <a:pt x="6271" y="11818"/>
                </a:cubicBezTo>
                <a:cubicBezTo>
                  <a:pt x="5933" y="12313"/>
                  <a:pt x="5493" y="12584"/>
                  <a:pt x="5046" y="12584"/>
                </a:cubicBezTo>
                <a:cubicBezTo>
                  <a:pt x="4921" y="12584"/>
                  <a:pt x="4794" y="12563"/>
                  <a:pt x="4670" y="12519"/>
                </a:cubicBezTo>
                <a:cubicBezTo>
                  <a:pt x="4103" y="12219"/>
                  <a:pt x="3769" y="11618"/>
                  <a:pt x="3836" y="10985"/>
                </a:cubicBezTo>
                <a:cubicBezTo>
                  <a:pt x="3869" y="10217"/>
                  <a:pt x="4103" y="9517"/>
                  <a:pt x="4570" y="8883"/>
                </a:cubicBezTo>
                <a:cubicBezTo>
                  <a:pt x="4737" y="8716"/>
                  <a:pt x="4737" y="8449"/>
                  <a:pt x="4603" y="8283"/>
                </a:cubicBezTo>
                <a:cubicBezTo>
                  <a:pt x="4530" y="8209"/>
                  <a:pt x="4452" y="8181"/>
                  <a:pt x="4374" y="8181"/>
                </a:cubicBezTo>
                <a:cubicBezTo>
                  <a:pt x="4241" y="8181"/>
                  <a:pt x="4108" y="8265"/>
                  <a:pt x="4003" y="8349"/>
                </a:cubicBezTo>
                <a:cubicBezTo>
                  <a:pt x="3524" y="8688"/>
                  <a:pt x="3022" y="8801"/>
                  <a:pt x="2495" y="8801"/>
                </a:cubicBezTo>
                <a:cubicBezTo>
                  <a:pt x="2141" y="8801"/>
                  <a:pt x="1777" y="8750"/>
                  <a:pt x="1401" y="8683"/>
                </a:cubicBezTo>
                <a:cubicBezTo>
                  <a:pt x="1034" y="8616"/>
                  <a:pt x="967" y="8383"/>
                  <a:pt x="1067" y="8049"/>
                </a:cubicBezTo>
                <a:cubicBezTo>
                  <a:pt x="1401" y="6882"/>
                  <a:pt x="2035" y="6014"/>
                  <a:pt x="3336" y="5848"/>
                </a:cubicBezTo>
                <a:cubicBezTo>
                  <a:pt x="3603" y="5848"/>
                  <a:pt x="3803" y="5647"/>
                  <a:pt x="3836" y="5381"/>
                </a:cubicBezTo>
                <a:cubicBezTo>
                  <a:pt x="3869" y="5114"/>
                  <a:pt x="3636" y="5080"/>
                  <a:pt x="3469" y="4980"/>
                </a:cubicBezTo>
                <a:cubicBezTo>
                  <a:pt x="3036" y="4780"/>
                  <a:pt x="2569" y="4547"/>
                  <a:pt x="2168" y="4346"/>
                </a:cubicBezTo>
                <a:cubicBezTo>
                  <a:pt x="1835" y="4180"/>
                  <a:pt x="1568" y="3879"/>
                  <a:pt x="1501" y="3546"/>
                </a:cubicBezTo>
                <a:cubicBezTo>
                  <a:pt x="1340" y="2822"/>
                  <a:pt x="1589" y="2443"/>
                  <a:pt x="2125" y="2443"/>
                </a:cubicBezTo>
                <a:cubicBezTo>
                  <a:pt x="2256" y="2443"/>
                  <a:pt x="2405" y="2466"/>
                  <a:pt x="2569" y="2512"/>
                </a:cubicBezTo>
                <a:cubicBezTo>
                  <a:pt x="3269" y="2712"/>
                  <a:pt x="3903" y="3046"/>
                  <a:pt x="4103" y="3813"/>
                </a:cubicBezTo>
                <a:cubicBezTo>
                  <a:pt x="4203" y="4246"/>
                  <a:pt x="4603" y="4280"/>
                  <a:pt x="4904" y="4413"/>
                </a:cubicBezTo>
                <a:cubicBezTo>
                  <a:pt x="4928" y="4425"/>
                  <a:pt x="4950" y="4431"/>
                  <a:pt x="4970" y="4431"/>
                </a:cubicBezTo>
                <a:cubicBezTo>
                  <a:pt x="5060" y="4431"/>
                  <a:pt x="5110" y="4322"/>
                  <a:pt x="5137" y="4213"/>
                </a:cubicBezTo>
                <a:cubicBezTo>
                  <a:pt x="5170" y="3980"/>
                  <a:pt x="5104" y="3746"/>
                  <a:pt x="4970" y="3513"/>
                </a:cubicBezTo>
                <a:cubicBezTo>
                  <a:pt x="4637" y="2679"/>
                  <a:pt x="4737" y="1745"/>
                  <a:pt x="5204" y="977"/>
                </a:cubicBezTo>
                <a:cubicBezTo>
                  <a:pt x="5340" y="826"/>
                  <a:pt x="5525" y="750"/>
                  <a:pt x="5708" y="750"/>
                </a:cubicBezTo>
                <a:close/>
                <a:moveTo>
                  <a:pt x="5694" y="1"/>
                </a:moveTo>
                <a:cubicBezTo>
                  <a:pt x="5642" y="1"/>
                  <a:pt x="5590" y="4"/>
                  <a:pt x="5537" y="10"/>
                </a:cubicBezTo>
                <a:cubicBezTo>
                  <a:pt x="5004" y="43"/>
                  <a:pt x="4570" y="377"/>
                  <a:pt x="4403" y="877"/>
                </a:cubicBezTo>
                <a:cubicBezTo>
                  <a:pt x="4203" y="1344"/>
                  <a:pt x="4070" y="1845"/>
                  <a:pt x="4003" y="2378"/>
                </a:cubicBezTo>
                <a:cubicBezTo>
                  <a:pt x="3736" y="2212"/>
                  <a:pt x="3503" y="2078"/>
                  <a:pt x="3269" y="1945"/>
                </a:cubicBezTo>
                <a:cubicBezTo>
                  <a:pt x="2915" y="1756"/>
                  <a:pt x="2543" y="1667"/>
                  <a:pt x="2167" y="1667"/>
                </a:cubicBezTo>
                <a:cubicBezTo>
                  <a:pt x="2012" y="1667"/>
                  <a:pt x="1857" y="1682"/>
                  <a:pt x="1701" y="1711"/>
                </a:cubicBezTo>
                <a:cubicBezTo>
                  <a:pt x="1134" y="1878"/>
                  <a:pt x="734" y="2378"/>
                  <a:pt x="734" y="2979"/>
                </a:cubicBezTo>
                <a:cubicBezTo>
                  <a:pt x="600" y="3646"/>
                  <a:pt x="867" y="4313"/>
                  <a:pt x="1434" y="4713"/>
                </a:cubicBezTo>
                <a:cubicBezTo>
                  <a:pt x="1735" y="4914"/>
                  <a:pt x="2035" y="5080"/>
                  <a:pt x="2368" y="5280"/>
                </a:cubicBezTo>
                <a:cubicBezTo>
                  <a:pt x="1368" y="5747"/>
                  <a:pt x="600" y="6615"/>
                  <a:pt x="334" y="7682"/>
                </a:cubicBezTo>
                <a:cubicBezTo>
                  <a:pt x="0" y="8716"/>
                  <a:pt x="400" y="9317"/>
                  <a:pt x="1468" y="9450"/>
                </a:cubicBezTo>
                <a:cubicBezTo>
                  <a:pt x="1738" y="9480"/>
                  <a:pt x="2014" y="9497"/>
                  <a:pt x="2295" y="9497"/>
                </a:cubicBezTo>
                <a:cubicBezTo>
                  <a:pt x="2638" y="9497"/>
                  <a:pt x="2987" y="9472"/>
                  <a:pt x="3336" y="9417"/>
                </a:cubicBezTo>
                <a:lnTo>
                  <a:pt x="3336" y="9417"/>
                </a:lnTo>
                <a:cubicBezTo>
                  <a:pt x="3136" y="10017"/>
                  <a:pt x="3036" y="10651"/>
                  <a:pt x="3069" y="11318"/>
                </a:cubicBezTo>
                <a:cubicBezTo>
                  <a:pt x="3069" y="12119"/>
                  <a:pt x="3536" y="12853"/>
                  <a:pt x="4303" y="13119"/>
                </a:cubicBezTo>
                <a:cubicBezTo>
                  <a:pt x="4551" y="13219"/>
                  <a:pt x="4787" y="13265"/>
                  <a:pt x="5014" y="13265"/>
                </a:cubicBezTo>
                <a:cubicBezTo>
                  <a:pt x="5548" y="13265"/>
                  <a:pt x="6026" y="13008"/>
                  <a:pt x="6471" y="12586"/>
                </a:cubicBezTo>
                <a:cubicBezTo>
                  <a:pt x="6772" y="12219"/>
                  <a:pt x="7005" y="11852"/>
                  <a:pt x="7205" y="11418"/>
                </a:cubicBezTo>
                <a:cubicBezTo>
                  <a:pt x="7826" y="12254"/>
                  <a:pt x="8533" y="12697"/>
                  <a:pt x="9191" y="12697"/>
                </a:cubicBezTo>
                <a:cubicBezTo>
                  <a:pt x="9451" y="12697"/>
                  <a:pt x="9704" y="12628"/>
                  <a:pt x="9940" y="12486"/>
                </a:cubicBezTo>
                <a:cubicBezTo>
                  <a:pt x="10341" y="12252"/>
                  <a:pt x="10608" y="11885"/>
                  <a:pt x="10774" y="11452"/>
                </a:cubicBezTo>
                <a:cubicBezTo>
                  <a:pt x="11008" y="10651"/>
                  <a:pt x="10841" y="9784"/>
                  <a:pt x="10274" y="9183"/>
                </a:cubicBezTo>
                <a:cubicBezTo>
                  <a:pt x="11341" y="8916"/>
                  <a:pt x="12209" y="8449"/>
                  <a:pt x="12676" y="7449"/>
                </a:cubicBezTo>
                <a:cubicBezTo>
                  <a:pt x="13243" y="6248"/>
                  <a:pt x="12809" y="5314"/>
                  <a:pt x="11475" y="4980"/>
                </a:cubicBezTo>
                <a:cubicBezTo>
                  <a:pt x="11075" y="4880"/>
                  <a:pt x="10674" y="4847"/>
                  <a:pt x="10241" y="4780"/>
                </a:cubicBezTo>
                <a:cubicBezTo>
                  <a:pt x="10574" y="4146"/>
                  <a:pt x="10774" y="3446"/>
                  <a:pt x="10841" y="2745"/>
                </a:cubicBezTo>
                <a:cubicBezTo>
                  <a:pt x="10939" y="1702"/>
                  <a:pt x="10368" y="1010"/>
                  <a:pt x="9346" y="1010"/>
                </a:cubicBezTo>
                <a:cubicBezTo>
                  <a:pt x="9322" y="1010"/>
                  <a:pt x="9298" y="1010"/>
                  <a:pt x="9273" y="1011"/>
                </a:cubicBezTo>
                <a:cubicBezTo>
                  <a:pt x="9040" y="1044"/>
                  <a:pt x="8806" y="1111"/>
                  <a:pt x="8573" y="1178"/>
                </a:cubicBezTo>
                <a:cubicBezTo>
                  <a:pt x="8139" y="1411"/>
                  <a:pt x="7706" y="1678"/>
                  <a:pt x="7305" y="1978"/>
                </a:cubicBezTo>
                <a:cubicBezTo>
                  <a:pt x="7272" y="1544"/>
                  <a:pt x="7138" y="1111"/>
                  <a:pt x="6905" y="744"/>
                </a:cubicBezTo>
                <a:cubicBezTo>
                  <a:pt x="6663" y="290"/>
                  <a:pt x="6201" y="1"/>
                  <a:pt x="569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08" name="Google Shape;17508;p118"/>
          <p:cNvSpPr/>
          <p:nvPr/>
        </p:nvSpPr>
        <p:spPr>
          <a:xfrm>
            <a:off x="380050" y="4401900"/>
            <a:ext cx="84250" cy="90925"/>
          </a:xfrm>
          <a:custGeom>
            <a:rect b="b" l="l" r="r" t="t"/>
            <a:pathLst>
              <a:path extrusionOk="0" h="3637" w="3370">
                <a:moveTo>
                  <a:pt x="1635" y="802"/>
                </a:moveTo>
                <a:cubicBezTo>
                  <a:pt x="2168" y="802"/>
                  <a:pt x="2535" y="1168"/>
                  <a:pt x="2535" y="1769"/>
                </a:cubicBezTo>
                <a:cubicBezTo>
                  <a:pt x="2535" y="2384"/>
                  <a:pt x="2159" y="2905"/>
                  <a:pt x="1649" y="2905"/>
                </a:cubicBezTo>
                <a:cubicBezTo>
                  <a:pt x="1633" y="2905"/>
                  <a:pt x="1617" y="2904"/>
                  <a:pt x="1601" y="2903"/>
                </a:cubicBezTo>
                <a:cubicBezTo>
                  <a:pt x="1068" y="2870"/>
                  <a:pt x="701" y="2403"/>
                  <a:pt x="734" y="1869"/>
                </a:cubicBezTo>
                <a:cubicBezTo>
                  <a:pt x="701" y="1335"/>
                  <a:pt x="1101" y="868"/>
                  <a:pt x="1635" y="802"/>
                </a:cubicBezTo>
                <a:close/>
                <a:moveTo>
                  <a:pt x="1802" y="1"/>
                </a:moveTo>
                <a:cubicBezTo>
                  <a:pt x="834" y="68"/>
                  <a:pt x="34" y="902"/>
                  <a:pt x="67" y="1902"/>
                </a:cubicBezTo>
                <a:cubicBezTo>
                  <a:pt x="0" y="2836"/>
                  <a:pt x="767" y="3637"/>
                  <a:pt x="1701" y="3637"/>
                </a:cubicBezTo>
                <a:cubicBezTo>
                  <a:pt x="2669" y="3570"/>
                  <a:pt x="3369" y="2736"/>
                  <a:pt x="3336" y="1802"/>
                </a:cubicBezTo>
                <a:cubicBezTo>
                  <a:pt x="3336" y="835"/>
                  <a:pt x="2635" y="34"/>
                  <a:pt x="180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09" name="Google Shape;17509;p118"/>
          <p:cNvSpPr/>
          <p:nvPr/>
        </p:nvSpPr>
        <p:spPr>
          <a:xfrm>
            <a:off x="995146" y="3989749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10" name="Google Shape;17510;p118"/>
          <p:cNvSpPr/>
          <p:nvPr/>
        </p:nvSpPr>
        <p:spPr>
          <a:xfrm>
            <a:off x="224070" y="3472095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11" name="Google Shape;17511;p118"/>
          <p:cNvSpPr/>
          <p:nvPr/>
        </p:nvSpPr>
        <p:spPr>
          <a:xfrm>
            <a:off x="4297552" y="2173919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12" name="Google Shape;17512;p118"/>
          <p:cNvSpPr/>
          <p:nvPr/>
        </p:nvSpPr>
        <p:spPr>
          <a:xfrm>
            <a:off x="7562800" y="630065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13" name="Google Shape;17513;p118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14" name="Google Shape;17514;p118"/>
          <p:cNvSpPr/>
          <p:nvPr/>
        </p:nvSpPr>
        <p:spPr>
          <a:xfrm>
            <a:off x="1915508" y="4119128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15" name="Google Shape;17515;p118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16" name="Google Shape;17516;p118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17" name="Google Shape;17517;p118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18" name="Google Shape;17518;p118"/>
          <p:cNvSpPr/>
          <p:nvPr/>
        </p:nvSpPr>
        <p:spPr>
          <a:xfrm>
            <a:off x="349313" y="2833866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19" name="Google Shape;17519;p118"/>
          <p:cNvSpPr/>
          <p:nvPr/>
        </p:nvSpPr>
        <p:spPr>
          <a:xfrm>
            <a:off x="4722396" y="43843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20" name="Google Shape;17520;p118"/>
          <p:cNvSpPr/>
          <p:nvPr/>
        </p:nvSpPr>
        <p:spPr>
          <a:xfrm>
            <a:off x="8484947" y="19025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21" name="Google Shape;17521;p118"/>
          <p:cNvSpPr/>
          <p:nvPr/>
        </p:nvSpPr>
        <p:spPr>
          <a:xfrm>
            <a:off x="7119569" y="734357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22" name="Google Shape;17522;p118"/>
          <p:cNvSpPr/>
          <p:nvPr/>
        </p:nvSpPr>
        <p:spPr>
          <a:xfrm>
            <a:off x="1211644" y="491221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23" name="Google Shape;17523;p118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24" name="Google Shape;17524;p118"/>
          <p:cNvSpPr/>
          <p:nvPr/>
        </p:nvSpPr>
        <p:spPr>
          <a:xfrm>
            <a:off x="3290120" y="4172433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25" name="Google Shape;17525;p118"/>
          <p:cNvSpPr/>
          <p:nvPr/>
        </p:nvSpPr>
        <p:spPr>
          <a:xfrm>
            <a:off x="4085961" y="334092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26" name="Google Shape;17526;p118"/>
          <p:cNvSpPr/>
          <p:nvPr/>
        </p:nvSpPr>
        <p:spPr>
          <a:xfrm>
            <a:off x="8265426" y="355931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27" name="Google Shape;17527;p118"/>
          <p:cNvSpPr/>
          <p:nvPr/>
        </p:nvSpPr>
        <p:spPr>
          <a:xfrm>
            <a:off x="5737215" y="4287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28" name="Google Shape;17528;p118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29" name="Google Shape;17529;p118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30" name="Google Shape;17530;p118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31" name="Google Shape;17531;p118"/>
          <p:cNvSpPr/>
          <p:nvPr/>
        </p:nvSpPr>
        <p:spPr>
          <a:xfrm>
            <a:off x="5040817" y="3304905"/>
            <a:ext cx="37247" cy="36025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32" name="Google Shape;17532;p118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33" name="Google Shape;17533;p118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34" name="Google Shape;17534;p118"/>
          <p:cNvSpPr/>
          <p:nvPr/>
        </p:nvSpPr>
        <p:spPr>
          <a:xfrm>
            <a:off x="4087632" y="4232870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35" name="Google Shape;17535;p118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36" name="Google Shape;17536;p118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37" name="Google Shape;17537;p118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38" name="Google Shape;17538;p118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39" name="Google Shape;17539;p118"/>
          <p:cNvSpPr/>
          <p:nvPr/>
        </p:nvSpPr>
        <p:spPr>
          <a:xfrm>
            <a:off x="5825129" y="1303089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40" name="Google Shape;17540;p118"/>
          <p:cNvSpPr/>
          <p:nvPr/>
        </p:nvSpPr>
        <p:spPr>
          <a:xfrm>
            <a:off x="4901723" y="84266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41" name="Google Shape;17541;p118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42" name="Google Shape;17542;p118"/>
          <p:cNvSpPr/>
          <p:nvPr/>
        </p:nvSpPr>
        <p:spPr>
          <a:xfrm>
            <a:off x="7562802" y="4951125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43" name="Google Shape;17543;p118"/>
          <p:cNvSpPr/>
          <p:nvPr/>
        </p:nvSpPr>
        <p:spPr>
          <a:xfrm>
            <a:off x="8797170" y="113401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44" name="Google Shape;17544;p118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45" name="Google Shape;17545;p118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46" name="Google Shape;17546;p118"/>
          <p:cNvSpPr/>
          <p:nvPr/>
        </p:nvSpPr>
        <p:spPr>
          <a:xfrm>
            <a:off x="6502690" y="264882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47" name="Google Shape;17547;p118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48" name="Google Shape;17548;p118"/>
          <p:cNvSpPr/>
          <p:nvPr/>
        </p:nvSpPr>
        <p:spPr>
          <a:xfrm>
            <a:off x="3934862" y="4948506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49" name="Google Shape;17549;p118"/>
          <p:cNvSpPr/>
          <p:nvPr/>
        </p:nvSpPr>
        <p:spPr>
          <a:xfrm>
            <a:off x="3005954" y="4599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 2">
  <p:cSld name="ONE_COLUMN_TEXT_3">
    <p:spTree>
      <p:nvGrpSpPr>
        <p:cNvPr id="17550" name="Shape 17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51" name="Google Shape;17551;p119"/>
          <p:cNvSpPr txBox="1"/>
          <p:nvPr>
            <p:ph type="title"/>
          </p:nvPr>
        </p:nvSpPr>
        <p:spPr>
          <a:xfrm>
            <a:off x="4392350" y="311853"/>
            <a:ext cx="4036800" cy="125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7552" name="Google Shape;17552;p119"/>
          <p:cNvSpPr txBox="1"/>
          <p:nvPr>
            <p:ph idx="1" type="subTitle"/>
          </p:nvPr>
        </p:nvSpPr>
        <p:spPr>
          <a:xfrm>
            <a:off x="4392350" y="2426241"/>
            <a:ext cx="3832200" cy="80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17553" name="Google Shape;17553;p119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7554" name="Google Shape;17554;p119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555" name="Google Shape;17555;p119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556" name="Google Shape;17556;p119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557" name="Google Shape;17557;p119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558" name="Google Shape;17558;p119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559" name="Google Shape;17559;p119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560" name="Google Shape;17560;p119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561" name="Google Shape;17561;p119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562" name="Google Shape;17562;p119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563" name="Google Shape;17563;p119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564" name="Google Shape;17564;p119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565" name="Google Shape;17565;p119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566" name="Google Shape;17566;p119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567" name="Google Shape;17567;p119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568" name="Google Shape;17568;p119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569" name="Google Shape;17569;p119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570" name="Google Shape;17570;p119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571" name="Google Shape;17571;p119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572" name="Google Shape;17572;p119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573" name="Google Shape;17573;p119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574" name="Google Shape;17574;p119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575" name="Google Shape;17575;p119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576" name="Google Shape;17576;p119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577" name="Google Shape;17577;p119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578" name="Google Shape;17578;p119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7579" name="Google Shape;17579;p119"/>
          <p:cNvSpPr/>
          <p:nvPr/>
        </p:nvSpPr>
        <p:spPr>
          <a:xfrm>
            <a:off x="590646" y="464986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80" name="Google Shape;17580;p119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81" name="Google Shape;17581;p119"/>
          <p:cNvSpPr/>
          <p:nvPr/>
        </p:nvSpPr>
        <p:spPr>
          <a:xfrm>
            <a:off x="3853427" y="1404844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82" name="Google Shape;17582;p119"/>
          <p:cNvSpPr/>
          <p:nvPr/>
        </p:nvSpPr>
        <p:spPr>
          <a:xfrm>
            <a:off x="237500" y="880227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83" name="Google Shape;17583;p119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84" name="Google Shape;17584;p119"/>
          <p:cNvSpPr/>
          <p:nvPr/>
        </p:nvSpPr>
        <p:spPr>
          <a:xfrm>
            <a:off x="1402483" y="468730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85" name="Google Shape;17585;p119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86" name="Google Shape;17586;p119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87" name="Google Shape;17587;p119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88" name="Google Shape;17588;p119"/>
          <p:cNvSpPr/>
          <p:nvPr/>
        </p:nvSpPr>
        <p:spPr>
          <a:xfrm>
            <a:off x="2940875" y="668591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89" name="Google Shape;17589;p119"/>
          <p:cNvSpPr/>
          <p:nvPr/>
        </p:nvSpPr>
        <p:spPr>
          <a:xfrm>
            <a:off x="4722396" y="43843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90" name="Google Shape;17590;p119"/>
          <p:cNvSpPr/>
          <p:nvPr/>
        </p:nvSpPr>
        <p:spPr>
          <a:xfrm>
            <a:off x="7469347" y="1684607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91" name="Google Shape;17591;p119"/>
          <p:cNvSpPr/>
          <p:nvPr/>
        </p:nvSpPr>
        <p:spPr>
          <a:xfrm>
            <a:off x="8632319" y="923944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92" name="Google Shape;17592;p119"/>
          <p:cNvSpPr/>
          <p:nvPr/>
        </p:nvSpPr>
        <p:spPr>
          <a:xfrm>
            <a:off x="5178819" y="4235942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93" name="Google Shape;17593;p119"/>
          <p:cNvSpPr/>
          <p:nvPr/>
        </p:nvSpPr>
        <p:spPr>
          <a:xfrm>
            <a:off x="2542342" y="153394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94" name="Google Shape;17594;p119"/>
          <p:cNvSpPr/>
          <p:nvPr/>
        </p:nvSpPr>
        <p:spPr>
          <a:xfrm>
            <a:off x="3905945" y="4551458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95" name="Google Shape;17595;p119"/>
          <p:cNvSpPr/>
          <p:nvPr/>
        </p:nvSpPr>
        <p:spPr>
          <a:xfrm>
            <a:off x="1207461" y="1405050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96" name="Google Shape;17596;p119"/>
          <p:cNvSpPr/>
          <p:nvPr/>
        </p:nvSpPr>
        <p:spPr>
          <a:xfrm>
            <a:off x="6118130" y="1494742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97" name="Google Shape;17597;p119"/>
          <p:cNvSpPr/>
          <p:nvPr/>
        </p:nvSpPr>
        <p:spPr>
          <a:xfrm>
            <a:off x="6159876" y="3417506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98" name="Google Shape;17598;p119"/>
          <p:cNvSpPr/>
          <p:nvPr/>
        </p:nvSpPr>
        <p:spPr>
          <a:xfrm>
            <a:off x="5737215" y="2001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99" name="Google Shape;17599;p119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00" name="Google Shape;17600;p119"/>
          <p:cNvSpPr/>
          <p:nvPr/>
        </p:nvSpPr>
        <p:spPr>
          <a:xfrm>
            <a:off x="6504982" y="1296666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01" name="Google Shape;17601;p119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02" name="Google Shape;17602;p119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03" name="Google Shape;17603;p119"/>
          <p:cNvSpPr/>
          <p:nvPr/>
        </p:nvSpPr>
        <p:spPr>
          <a:xfrm>
            <a:off x="1320642" y="4125805"/>
            <a:ext cx="37247" cy="36025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04" name="Google Shape;17604;p119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05" name="Google Shape;17605;p119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06" name="Google Shape;17606;p119"/>
          <p:cNvSpPr/>
          <p:nvPr/>
        </p:nvSpPr>
        <p:spPr>
          <a:xfrm>
            <a:off x="8091945" y="4126183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07" name="Google Shape;17607;p119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08" name="Google Shape;17608;p119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09" name="Google Shape;17609;p119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10" name="Google Shape;17610;p119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11" name="Google Shape;17611;p119"/>
          <p:cNvSpPr/>
          <p:nvPr/>
        </p:nvSpPr>
        <p:spPr>
          <a:xfrm>
            <a:off x="8996029" y="2550076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12" name="Google Shape;17612;p119"/>
          <p:cNvSpPr/>
          <p:nvPr/>
        </p:nvSpPr>
        <p:spPr>
          <a:xfrm>
            <a:off x="8628948" y="15151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13" name="Google Shape;17613;p119"/>
          <p:cNvSpPr/>
          <p:nvPr/>
        </p:nvSpPr>
        <p:spPr>
          <a:xfrm>
            <a:off x="3946572" y="673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14" name="Google Shape;17614;p119"/>
          <p:cNvSpPr/>
          <p:nvPr/>
        </p:nvSpPr>
        <p:spPr>
          <a:xfrm>
            <a:off x="7633727" y="4876137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15" name="Google Shape;17615;p119"/>
          <p:cNvSpPr/>
          <p:nvPr/>
        </p:nvSpPr>
        <p:spPr>
          <a:xfrm>
            <a:off x="9099970" y="140486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16" name="Google Shape;17616;p119"/>
          <p:cNvSpPr/>
          <p:nvPr/>
        </p:nvSpPr>
        <p:spPr>
          <a:xfrm>
            <a:off x="8900529" y="340598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17" name="Google Shape;17617;p119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18" name="Google Shape;17618;p119"/>
          <p:cNvSpPr/>
          <p:nvPr/>
        </p:nvSpPr>
        <p:spPr>
          <a:xfrm>
            <a:off x="237512" y="2771733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19" name="Google Shape;17619;p119"/>
          <p:cNvSpPr/>
          <p:nvPr/>
        </p:nvSpPr>
        <p:spPr>
          <a:xfrm>
            <a:off x="2455690" y="1532507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20" name="Google Shape;17620;p119"/>
          <p:cNvSpPr/>
          <p:nvPr/>
        </p:nvSpPr>
        <p:spPr>
          <a:xfrm>
            <a:off x="473216" y="175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21" name="Google Shape;17621;p119"/>
          <p:cNvSpPr/>
          <p:nvPr/>
        </p:nvSpPr>
        <p:spPr>
          <a:xfrm>
            <a:off x="3108279" y="4840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 3">
  <p:cSld name="ONE_COLUMN_TEXT_3_1">
    <p:spTree>
      <p:nvGrpSpPr>
        <p:cNvPr id="17622" name="Shape 17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23" name="Google Shape;17623;p120"/>
          <p:cNvSpPr txBox="1"/>
          <p:nvPr>
            <p:ph type="title"/>
          </p:nvPr>
        </p:nvSpPr>
        <p:spPr>
          <a:xfrm>
            <a:off x="707089" y="310896"/>
            <a:ext cx="4036800" cy="125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7624" name="Google Shape;17624;p120"/>
          <p:cNvSpPr txBox="1"/>
          <p:nvPr>
            <p:ph idx="1" type="subTitle"/>
          </p:nvPr>
        </p:nvSpPr>
        <p:spPr>
          <a:xfrm>
            <a:off x="707100" y="2422582"/>
            <a:ext cx="3832200" cy="80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17625" name="Google Shape;17625;p120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7626" name="Google Shape;17626;p120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627" name="Google Shape;17627;p120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628" name="Google Shape;17628;p120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629" name="Google Shape;17629;p120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630" name="Google Shape;17630;p120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631" name="Google Shape;17631;p120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632" name="Google Shape;17632;p120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633" name="Google Shape;17633;p120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634" name="Google Shape;17634;p120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635" name="Google Shape;17635;p120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636" name="Google Shape;17636;p120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637" name="Google Shape;17637;p120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638" name="Google Shape;17638;p120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639" name="Google Shape;17639;p120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640" name="Google Shape;17640;p120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641" name="Google Shape;17641;p120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642" name="Google Shape;17642;p120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643" name="Google Shape;17643;p120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644" name="Google Shape;17644;p120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645" name="Google Shape;17645;p120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646" name="Google Shape;17646;p120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647" name="Google Shape;17647;p120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648" name="Google Shape;17648;p120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649" name="Google Shape;17649;p120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650" name="Google Shape;17650;p120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7651" name="Google Shape;17651;p120"/>
          <p:cNvSpPr/>
          <p:nvPr/>
        </p:nvSpPr>
        <p:spPr>
          <a:xfrm>
            <a:off x="2029271" y="1296686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52" name="Google Shape;17652;p120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53" name="Google Shape;17653;p120"/>
          <p:cNvSpPr/>
          <p:nvPr/>
        </p:nvSpPr>
        <p:spPr>
          <a:xfrm>
            <a:off x="7339289" y="4207957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54" name="Google Shape;17654;p120"/>
          <p:cNvSpPr/>
          <p:nvPr/>
        </p:nvSpPr>
        <p:spPr>
          <a:xfrm>
            <a:off x="4953225" y="310902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55" name="Google Shape;17655;p120"/>
          <p:cNvSpPr/>
          <p:nvPr/>
        </p:nvSpPr>
        <p:spPr>
          <a:xfrm>
            <a:off x="5068275" y="4687302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56" name="Google Shape;17656;p120"/>
          <p:cNvSpPr/>
          <p:nvPr/>
        </p:nvSpPr>
        <p:spPr>
          <a:xfrm>
            <a:off x="857783" y="420605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57" name="Google Shape;17657;p120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58" name="Google Shape;17658;p120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59" name="Google Shape;17659;p120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60" name="Google Shape;17660;p120"/>
          <p:cNvSpPr/>
          <p:nvPr/>
        </p:nvSpPr>
        <p:spPr>
          <a:xfrm>
            <a:off x="6440463" y="450691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61" name="Google Shape;17661;p120"/>
          <p:cNvSpPr/>
          <p:nvPr/>
        </p:nvSpPr>
        <p:spPr>
          <a:xfrm>
            <a:off x="332246" y="117164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62" name="Google Shape;17662;p120"/>
          <p:cNvSpPr/>
          <p:nvPr/>
        </p:nvSpPr>
        <p:spPr>
          <a:xfrm>
            <a:off x="7832947" y="2077270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63" name="Google Shape;17663;p120"/>
          <p:cNvSpPr/>
          <p:nvPr/>
        </p:nvSpPr>
        <p:spPr>
          <a:xfrm>
            <a:off x="8632319" y="923944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64" name="Google Shape;17664;p120"/>
          <p:cNvSpPr/>
          <p:nvPr/>
        </p:nvSpPr>
        <p:spPr>
          <a:xfrm>
            <a:off x="399894" y="2259292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65" name="Google Shape;17665;p120"/>
          <p:cNvSpPr/>
          <p:nvPr/>
        </p:nvSpPr>
        <p:spPr>
          <a:xfrm>
            <a:off x="2542342" y="153394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66" name="Google Shape;17666;p120"/>
          <p:cNvSpPr/>
          <p:nvPr/>
        </p:nvSpPr>
        <p:spPr>
          <a:xfrm>
            <a:off x="3747320" y="4401033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67" name="Google Shape;17667;p120"/>
          <p:cNvSpPr/>
          <p:nvPr/>
        </p:nvSpPr>
        <p:spPr>
          <a:xfrm>
            <a:off x="279286" y="4127288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68" name="Google Shape;17668;p120"/>
          <p:cNvSpPr/>
          <p:nvPr/>
        </p:nvSpPr>
        <p:spPr>
          <a:xfrm>
            <a:off x="6118130" y="1494742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69" name="Google Shape;17669;p120"/>
          <p:cNvSpPr/>
          <p:nvPr/>
        </p:nvSpPr>
        <p:spPr>
          <a:xfrm>
            <a:off x="7382676" y="1622568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70" name="Google Shape;17670;p120"/>
          <p:cNvSpPr/>
          <p:nvPr/>
        </p:nvSpPr>
        <p:spPr>
          <a:xfrm>
            <a:off x="5737215" y="2001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71" name="Google Shape;17671;p120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72" name="Google Shape;17672;p120"/>
          <p:cNvSpPr/>
          <p:nvPr/>
        </p:nvSpPr>
        <p:spPr>
          <a:xfrm>
            <a:off x="5344657" y="1620541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73" name="Google Shape;17673;p120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74" name="Google Shape;17674;p120"/>
          <p:cNvSpPr/>
          <p:nvPr/>
        </p:nvSpPr>
        <p:spPr>
          <a:xfrm>
            <a:off x="4382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75" name="Google Shape;17675;p120"/>
          <p:cNvSpPr/>
          <p:nvPr/>
        </p:nvSpPr>
        <p:spPr>
          <a:xfrm>
            <a:off x="1320642" y="4125805"/>
            <a:ext cx="37247" cy="36025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76" name="Google Shape;17676;p120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77" name="Google Shape;17677;p120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78" name="Google Shape;17678;p120"/>
          <p:cNvSpPr/>
          <p:nvPr/>
        </p:nvSpPr>
        <p:spPr>
          <a:xfrm>
            <a:off x="2164195" y="3153520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79" name="Google Shape;17679;p120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80" name="Google Shape;17680;p120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81" name="Google Shape;17681;p120"/>
          <p:cNvSpPr/>
          <p:nvPr/>
        </p:nvSpPr>
        <p:spPr>
          <a:xfrm>
            <a:off x="4413158" y="1305621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82" name="Google Shape;17682;p120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83" name="Google Shape;17683;p120"/>
          <p:cNvSpPr/>
          <p:nvPr/>
        </p:nvSpPr>
        <p:spPr>
          <a:xfrm>
            <a:off x="8996029" y="2550076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84" name="Google Shape;17684;p120"/>
          <p:cNvSpPr/>
          <p:nvPr/>
        </p:nvSpPr>
        <p:spPr>
          <a:xfrm>
            <a:off x="8628948" y="15151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85" name="Google Shape;17685;p120"/>
          <p:cNvSpPr/>
          <p:nvPr/>
        </p:nvSpPr>
        <p:spPr>
          <a:xfrm>
            <a:off x="3946572" y="673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86" name="Google Shape;17686;p120"/>
          <p:cNvSpPr/>
          <p:nvPr/>
        </p:nvSpPr>
        <p:spPr>
          <a:xfrm>
            <a:off x="8776727" y="4876137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87" name="Google Shape;17687;p120"/>
          <p:cNvSpPr/>
          <p:nvPr/>
        </p:nvSpPr>
        <p:spPr>
          <a:xfrm>
            <a:off x="9099970" y="140486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88" name="Google Shape;17688;p120"/>
          <p:cNvSpPr/>
          <p:nvPr/>
        </p:nvSpPr>
        <p:spPr>
          <a:xfrm>
            <a:off x="8900529" y="340598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89" name="Google Shape;17689;p120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90" name="Google Shape;17690;p120"/>
          <p:cNvSpPr/>
          <p:nvPr/>
        </p:nvSpPr>
        <p:spPr>
          <a:xfrm>
            <a:off x="237512" y="2771733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91" name="Google Shape;17691;p120"/>
          <p:cNvSpPr/>
          <p:nvPr/>
        </p:nvSpPr>
        <p:spPr>
          <a:xfrm>
            <a:off x="1276040" y="1618782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92" name="Google Shape;17692;p120"/>
          <p:cNvSpPr/>
          <p:nvPr/>
        </p:nvSpPr>
        <p:spPr>
          <a:xfrm>
            <a:off x="473216" y="175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93" name="Google Shape;17693;p120"/>
          <p:cNvSpPr/>
          <p:nvPr/>
        </p:nvSpPr>
        <p:spPr>
          <a:xfrm>
            <a:off x="3005954" y="4599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 4">
  <p:cSld name="ONE_COLUMN_TEXT_4">
    <p:spTree>
      <p:nvGrpSpPr>
        <p:cNvPr id="17694" name="Shape 17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95" name="Google Shape;17695;p121"/>
          <p:cNvSpPr txBox="1"/>
          <p:nvPr>
            <p:ph type="title"/>
          </p:nvPr>
        </p:nvSpPr>
        <p:spPr>
          <a:xfrm>
            <a:off x="3782750" y="320512"/>
            <a:ext cx="4036800" cy="125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7696" name="Google Shape;17696;p121"/>
          <p:cNvSpPr txBox="1"/>
          <p:nvPr>
            <p:ph idx="1" type="subTitle"/>
          </p:nvPr>
        </p:nvSpPr>
        <p:spPr>
          <a:xfrm>
            <a:off x="3831700" y="2018575"/>
            <a:ext cx="4378500" cy="226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17697" name="Google Shape;17697;p121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7698" name="Google Shape;17698;p121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699" name="Google Shape;17699;p121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00" name="Google Shape;17700;p121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01" name="Google Shape;17701;p121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02" name="Google Shape;17702;p121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03" name="Google Shape;17703;p121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04" name="Google Shape;17704;p121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05" name="Google Shape;17705;p121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06" name="Google Shape;17706;p121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07" name="Google Shape;17707;p121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08" name="Google Shape;17708;p121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09" name="Google Shape;17709;p121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10" name="Google Shape;17710;p121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11" name="Google Shape;17711;p121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12" name="Google Shape;17712;p121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13" name="Google Shape;17713;p121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14" name="Google Shape;17714;p121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15" name="Google Shape;17715;p121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16" name="Google Shape;17716;p121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17" name="Google Shape;17717;p121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18" name="Google Shape;17718;p121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19" name="Google Shape;17719;p121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20" name="Google Shape;17720;p121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21" name="Google Shape;17721;p121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22" name="Google Shape;17722;p121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7723" name="Google Shape;17723;p121"/>
          <p:cNvSpPr/>
          <p:nvPr/>
        </p:nvSpPr>
        <p:spPr>
          <a:xfrm>
            <a:off x="1302825" y="1507000"/>
            <a:ext cx="384150" cy="429025"/>
          </a:xfrm>
          <a:custGeom>
            <a:rect b="b" l="l" r="r" t="t"/>
            <a:pathLst>
              <a:path extrusionOk="0" h="17161" w="15366">
                <a:moveTo>
                  <a:pt x="3262" y="822"/>
                </a:moveTo>
                <a:cubicBezTo>
                  <a:pt x="3470" y="822"/>
                  <a:pt x="3697" y="851"/>
                  <a:pt x="3943" y="913"/>
                </a:cubicBezTo>
                <a:cubicBezTo>
                  <a:pt x="3043" y="1470"/>
                  <a:pt x="2186" y="2091"/>
                  <a:pt x="1372" y="2777"/>
                </a:cubicBezTo>
                <a:cubicBezTo>
                  <a:pt x="1535" y="1723"/>
                  <a:pt x="2100" y="822"/>
                  <a:pt x="3262" y="822"/>
                </a:cubicBezTo>
                <a:close/>
                <a:moveTo>
                  <a:pt x="11187" y="1256"/>
                </a:moveTo>
                <a:lnTo>
                  <a:pt x="11187" y="1256"/>
                </a:lnTo>
                <a:cubicBezTo>
                  <a:pt x="10480" y="1748"/>
                  <a:pt x="9858" y="2327"/>
                  <a:pt x="9322" y="2970"/>
                </a:cubicBezTo>
                <a:cubicBezTo>
                  <a:pt x="9773" y="2241"/>
                  <a:pt x="10415" y="1641"/>
                  <a:pt x="11187" y="1256"/>
                </a:cubicBezTo>
                <a:close/>
                <a:moveTo>
                  <a:pt x="3704" y="1311"/>
                </a:moveTo>
                <a:cubicBezTo>
                  <a:pt x="3800" y="1311"/>
                  <a:pt x="3703" y="1500"/>
                  <a:pt x="3236" y="2027"/>
                </a:cubicBezTo>
                <a:cubicBezTo>
                  <a:pt x="2636" y="2670"/>
                  <a:pt x="1907" y="3120"/>
                  <a:pt x="1329" y="3763"/>
                </a:cubicBezTo>
                <a:cubicBezTo>
                  <a:pt x="1307" y="3527"/>
                  <a:pt x="1307" y="3291"/>
                  <a:pt x="1329" y="3077"/>
                </a:cubicBezTo>
                <a:cubicBezTo>
                  <a:pt x="1757" y="2734"/>
                  <a:pt x="2165" y="2391"/>
                  <a:pt x="2572" y="2070"/>
                </a:cubicBezTo>
                <a:cubicBezTo>
                  <a:pt x="2994" y="1725"/>
                  <a:pt x="3561" y="1311"/>
                  <a:pt x="3704" y="1311"/>
                </a:cubicBezTo>
                <a:close/>
                <a:moveTo>
                  <a:pt x="12657" y="945"/>
                </a:moveTo>
                <a:cubicBezTo>
                  <a:pt x="12692" y="945"/>
                  <a:pt x="12724" y="948"/>
                  <a:pt x="12751" y="956"/>
                </a:cubicBezTo>
                <a:cubicBezTo>
                  <a:pt x="12430" y="1191"/>
                  <a:pt x="12108" y="1448"/>
                  <a:pt x="11830" y="1727"/>
                </a:cubicBezTo>
                <a:cubicBezTo>
                  <a:pt x="11144" y="2220"/>
                  <a:pt x="10437" y="2691"/>
                  <a:pt x="9730" y="3163"/>
                </a:cubicBezTo>
                <a:cubicBezTo>
                  <a:pt x="9430" y="3356"/>
                  <a:pt x="9151" y="3570"/>
                  <a:pt x="8894" y="3827"/>
                </a:cubicBezTo>
                <a:cubicBezTo>
                  <a:pt x="9022" y="3677"/>
                  <a:pt x="9151" y="3527"/>
                  <a:pt x="9280" y="3377"/>
                </a:cubicBezTo>
                <a:cubicBezTo>
                  <a:pt x="10030" y="2499"/>
                  <a:pt x="10908" y="1770"/>
                  <a:pt x="11894" y="1191"/>
                </a:cubicBezTo>
                <a:cubicBezTo>
                  <a:pt x="11989" y="1135"/>
                  <a:pt x="12400" y="945"/>
                  <a:pt x="12657" y="945"/>
                </a:cubicBezTo>
                <a:close/>
                <a:moveTo>
                  <a:pt x="4136" y="977"/>
                </a:moveTo>
                <a:cubicBezTo>
                  <a:pt x="4415" y="1084"/>
                  <a:pt x="4693" y="1234"/>
                  <a:pt x="4908" y="1427"/>
                </a:cubicBezTo>
                <a:lnTo>
                  <a:pt x="4929" y="1427"/>
                </a:lnTo>
                <a:cubicBezTo>
                  <a:pt x="3567" y="2002"/>
                  <a:pt x="2691" y="3232"/>
                  <a:pt x="1418" y="3942"/>
                </a:cubicBezTo>
                <a:lnTo>
                  <a:pt x="1418" y="3942"/>
                </a:lnTo>
                <a:cubicBezTo>
                  <a:pt x="1924" y="3655"/>
                  <a:pt x="2429" y="3007"/>
                  <a:pt x="2872" y="2627"/>
                </a:cubicBezTo>
                <a:cubicBezTo>
                  <a:pt x="3429" y="2198"/>
                  <a:pt x="3858" y="1663"/>
                  <a:pt x="4136" y="1020"/>
                </a:cubicBezTo>
                <a:cubicBezTo>
                  <a:pt x="4136" y="1020"/>
                  <a:pt x="4136" y="998"/>
                  <a:pt x="4136" y="977"/>
                </a:cubicBezTo>
                <a:close/>
                <a:moveTo>
                  <a:pt x="11058" y="2499"/>
                </a:moveTo>
                <a:lnTo>
                  <a:pt x="11058" y="2499"/>
                </a:lnTo>
                <a:cubicBezTo>
                  <a:pt x="10673" y="2927"/>
                  <a:pt x="10223" y="3313"/>
                  <a:pt x="9751" y="3634"/>
                </a:cubicBezTo>
                <a:cubicBezTo>
                  <a:pt x="9301" y="3934"/>
                  <a:pt x="8872" y="4256"/>
                  <a:pt x="8444" y="4599"/>
                </a:cubicBezTo>
                <a:cubicBezTo>
                  <a:pt x="8530" y="4427"/>
                  <a:pt x="8594" y="4277"/>
                  <a:pt x="8680" y="4106"/>
                </a:cubicBezTo>
                <a:cubicBezTo>
                  <a:pt x="9473" y="3570"/>
                  <a:pt x="10287" y="3034"/>
                  <a:pt x="11058" y="2499"/>
                </a:cubicBezTo>
                <a:close/>
                <a:moveTo>
                  <a:pt x="4648" y="1764"/>
                </a:moveTo>
                <a:cubicBezTo>
                  <a:pt x="4822" y="1764"/>
                  <a:pt x="3656" y="2915"/>
                  <a:pt x="3493" y="3077"/>
                </a:cubicBezTo>
                <a:cubicBezTo>
                  <a:pt x="2850" y="3677"/>
                  <a:pt x="2165" y="4234"/>
                  <a:pt x="1457" y="4727"/>
                </a:cubicBezTo>
                <a:cubicBezTo>
                  <a:pt x="1436" y="4663"/>
                  <a:pt x="1415" y="4577"/>
                  <a:pt x="1393" y="4513"/>
                </a:cubicBezTo>
                <a:lnTo>
                  <a:pt x="1393" y="4492"/>
                </a:lnTo>
                <a:cubicBezTo>
                  <a:pt x="1372" y="4384"/>
                  <a:pt x="1372" y="4277"/>
                  <a:pt x="1350" y="4149"/>
                </a:cubicBezTo>
                <a:cubicBezTo>
                  <a:pt x="2508" y="3591"/>
                  <a:pt x="3322" y="2606"/>
                  <a:pt x="4393" y="1898"/>
                </a:cubicBezTo>
                <a:cubicBezTo>
                  <a:pt x="4535" y="1804"/>
                  <a:pt x="4615" y="1764"/>
                  <a:pt x="4648" y="1764"/>
                </a:cubicBezTo>
                <a:close/>
                <a:moveTo>
                  <a:pt x="5079" y="1556"/>
                </a:moveTo>
                <a:cubicBezTo>
                  <a:pt x="5251" y="1727"/>
                  <a:pt x="5401" y="1920"/>
                  <a:pt x="5551" y="2113"/>
                </a:cubicBezTo>
                <a:cubicBezTo>
                  <a:pt x="4222" y="3013"/>
                  <a:pt x="2700" y="4084"/>
                  <a:pt x="1543" y="4942"/>
                </a:cubicBezTo>
                <a:cubicBezTo>
                  <a:pt x="2872" y="3956"/>
                  <a:pt x="4136" y="2927"/>
                  <a:pt x="5079" y="1556"/>
                </a:cubicBezTo>
                <a:close/>
                <a:moveTo>
                  <a:pt x="12901" y="1148"/>
                </a:moveTo>
                <a:cubicBezTo>
                  <a:pt x="12901" y="1277"/>
                  <a:pt x="12837" y="1406"/>
                  <a:pt x="12773" y="1534"/>
                </a:cubicBezTo>
                <a:cubicBezTo>
                  <a:pt x="12537" y="1941"/>
                  <a:pt x="12237" y="2284"/>
                  <a:pt x="11894" y="2606"/>
                </a:cubicBezTo>
                <a:cubicBezTo>
                  <a:pt x="11251" y="3184"/>
                  <a:pt x="10565" y="3720"/>
                  <a:pt x="9837" y="4170"/>
                </a:cubicBezTo>
                <a:cubicBezTo>
                  <a:pt x="9280" y="4556"/>
                  <a:pt x="8680" y="4942"/>
                  <a:pt x="8080" y="5349"/>
                </a:cubicBezTo>
                <a:cubicBezTo>
                  <a:pt x="8122" y="5263"/>
                  <a:pt x="8165" y="5177"/>
                  <a:pt x="8230" y="5070"/>
                </a:cubicBezTo>
                <a:cubicBezTo>
                  <a:pt x="8744" y="4599"/>
                  <a:pt x="9280" y="4170"/>
                  <a:pt x="9858" y="3784"/>
                </a:cubicBezTo>
                <a:cubicBezTo>
                  <a:pt x="10458" y="3420"/>
                  <a:pt x="11016" y="2970"/>
                  <a:pt x="11508" y="2477"/>
                </a:cubicBezTo>
                <a:cubicBezTo>
                  <a:pt x="11723" y="2263"/>
                  <a:pt x="12216" y="1770"/>
                  <a:pt x="12537" y="1427"/>
                </a:cubicBezTo>
                <a:lnTo>
                  <a:pt x="12901" y="1148"/>
                </a:lnTo>
                <a:close/>
                <a:moveTo>
                  <a:pt x="5377" y="2404"/>
                </a:moveTo>
                <a:cubicBezTo>
                  <a:pt x="5417" y="2404"/>
                  <a:pt x="5329" y="2543"/>
                  <a:pt x="4993" y="2949"/>
                </a:cubicBezTo>
                <a:cubicBezTo>
                  <a:pt x="4072" y="4063"/>
                  <a:pt x="2786" y="4770"/>
                  <a:pt x="1715" y="5713"/>
                </a:cubicBezTo>
                <a:cubicBezTo>
                  <a:pt x="1629" y="5499"/>
                  <a:pt x="1565" y="5242"/>
                  <a:pt x="1522" y="5006"/>
                </a:cubicBezTo>
                <a:cubicBezTo>
                  <a:pt x="2207" y="4642"/>
                  <a:pt x="2872" y="4213"/>
                  <a:pt x="3536" y="3763"/>
                </a:cubicBezTo>
                <a:cubicBezTo>
                  <a:pt x="3901" y="3506"/>
                  <a:pt x="4243" y="3249"/>
                  <a:pt x="4608" y="2991"/>
                </a:cubicBezTo>
                <a:cubicBezTo>
                  <a:pt x="4839" y="2828"/>
                  <a:pt x="5305" y="2404"/>
                  <a:pt x="5377" y="2404"/>
                </a:cubicBezTo>
                <a:close/>
                <a:moveTo>
                  <a:pt x="7587" y="5649"/>
                </a:moveTo>
                <a:lnTo>
                  <a:pt x="7651" y="5670"/>
                </a:lnTo>
                <a:lnTo>
                  <a:pt x="7415" y="5820"/>
                </a:lnTo>
                <a:lnTo>
                  <a:pt x="7587" y="5649"/>
                </a:lnTo>
                <a:close/>
                <a:moveTo>
                  <a:pt x="5679" y="2306"/>
                </a:moveTo>
                <a:cubicBezTo>
                  <a:pt x="5826" y="2557"/>
                  <a:pt x="5973" y="2809"/>
                  <a:pt x="6120" y="3081"/>
                </a:cubicBezTo>
                <a:lnTo>
                  <a:pt x="6120" y="3081"/>
                </a:lnTo>
                <a:cubicBezTo>
                  <a:pt x="5395" y="3402"/>
                  <a:pt x="4712" y="3786"/>
                  <a:pt x="4072" y="4256"/>
                </a:cubicBezTo>
                <a:cubicBezTo>
                  <a:pt x="3365" y="4770"/>
                  <a:pt x="2379" y="5327"/>
                  <a:pt x="1779" y="5906"/>
                </a:cubicBezTo>
                <a:cubicBezTo>
                  <a:pt x="3022" y="4642"/>
                  <a:pt x="4736" y="3892"/>
                  <a:pt x="5679" y="2306"/>
                </a:cubicBezTo>
                <a:close/>
                <a:moveTo>
                  <a:pt x="13651" y="1748"/>
                </a:moveTo>
                <a:cubicBezTo>
                  <a:pt x="12366" y="3634"/>
                  <a:pt x="10523" y="4942"/>
                  <a:pt x="8658" y="6227"/>
                </a:cubicBezTo>
                <a:cubicBezTo>
                  <a:pt x="9558" y="5477"/>
                  <a:pt x="10437" y="4706"/>
                  <a:pt x="11316" y="3934"/>
                </a:cubicBezTo>
                <a:cubicBezTo>
                  <a:pt x="12066" y="3270"/>
                  <a:pt x="13137" y="2499"/>
                  <a:pt x="13651" y="1748"/>
                </a:cubicBezTo>
                <a:close/>
                <a:moveTo>
                  <a:pt x="6215" y="3313"/>
                </a:moveTo>
                <a:cubicBezTo>
                  <a:pt x="6344" y="3527"/>
                  <a:pt x="6429" y="3742"/>
                  <a:pt x="6537" y="3956"/>
                </a:cubicBezTo>
                <a:cubicBezTo>
                  <a:pt x="5144" y="4470"/>
                  <a:pt x="4179" y="5606"/>
                  <a:pt x="2958" y="6442"/>
                </a:cubicBezTo>
                <a:cubicBezTo>
                  <a:pt x="2838" y="6521"/>
                  <a:pt x="2513" y="6757"/>
                  <a:pt x="2466" y="6757"/>
                </a:cubicBezTo>
                <a:cubicBezTo>
                  <a:pt x="2438" y="6757"/>
                  <a:pt x="2514" y="6668"/>
                  <a:pt x="2808" y="6399"/>
                </a:cubicBezTo>
                <a:cubicBezTo>
                  <a:pt x="3150" y="6056"/>
                  <a:pt x="3515" y="5756"/>
                  <a:pt x="3879" y="5435"/>
                </a:cubicBezTo>
                <a:cubicBezTo>
                  <a:pt x="4672" y="4727"/>
                  <a:pt x="5486" y="4042"/>
                  <a:pt x="6215" y="3313"/>
                </a:cubicBezTo>
                <a:close/>
                <a:moveTo>
                  <a:pt x="5905" y="3381"/>
                </a:moveTo>
                <a:cubicBezTo>
                  <a:pt x="6020" y="3381"/>
                  <a:pt x="5275" y="3953"/>
                  <a:pt x="5208" y="4020"/>
                </a:cubicBezTo>
                <a:cubicBezTo>
                  <a:pt x="4843" y="4342"/>
                  <a:pt x="4479" y="4642"/>
                  <a:pt x="4115" y="4963"/>
                </a:cubicBezTo>
                <a:cubicBezTo>
                  <a:pt x="3429" y="5563"/>
                  <a:pt x="2743" y="6163"/>
                  <a:pt x="2100" y="6785"/>
                </a:cubicBezTo>
                <a:cubicBezTo>
                  <a:pt x="1993" y="6549"/>
                  <a:pt x="1907" y="6313"/>
                  <a:pt x="1822" y="6056"/>
                </a:cubicBezTo>
                <a:cubicBezTo>
                  <a:pt x="3129" y="5306"/>
                  <a:pt x="4265" y="4256"/>
                  <a:pt x="5594" y="3527"/>
                </a:cubicBezTo>
                <a:cubicBezTo>
                  <a:pt x="5781" y="3422"/>
                  <a:pt x="5874" y="3381"/>
                  <a:pt x="5905" y="3381"/>
                </a:cubicBezTo>
                <a:close/>
                <a:moveTo>
                  <a:pt x="6622" y="4149"/>
                </a:moveTo>
                <a:cubicBezTo>
                  <a:pt x="6727" y="4399"/>
                  <a:pt x="6811" y="4629"/>
                  <a:pt x="6914" y="4839"/>
                </a:cubicBezTo>
                <a:lnTo>
                  <a:pt x="6914" y="4839"/>
                </a:lnTo>
                <a:cubicBezTo>
                  <a:pt x="5482" y="5653"/>
                  <a:pt x="4284" y="6786"/>
                  <a:pt x="2893" y="7642"/>
                </a:cubicBezTo>
                <a:cubicBezTo>
                  <a:pt x="4201" y="6828"/>
                  <a:pt x="5465" y="5306"/>
                  <a:pt x="6622" y="4149"/>
                </a:cubicBezTo>
                <a:close/>
                <a:moveTo>
                  <a:pt x="6184" y="4254"/>
                </a:moveTo>
                <a:cubicBezTo>
                  <a:pt x="6216" y="4254"/>
                  <a:pt x="6152" y="4341"/>
                  <a:pt x="5894" y="4599"/>
                </a:cubicBezTo>
                <a:cubicBezTo>
                  <a:pt x="5572" y="4920"/>
                  <a:pt x="5229" y="5263"/>
                  <a:pt x="4908" y="5585"/>
                </a:cubicBezTo>
                <a:cubicBezTo>
                  <a:pt x="4136" y="6335"/>
                  <a:pt x="3343" y="7085"/>
                  <a:pt x="2550" y="7813"/>
                </a:cubicBezTo>
                <a:cubicBezTo>
                  <a:pt x="2446" y="7562"/>
                  <a:pt x="2320" y="7310"/>
                  <a:pt x="2215" y="7039"/>
                </a:cubicBezTo>
                <a:lnTo>
                  <a:pt x="2215" y="7039"/>
                </a:lnTo>
                <a:cubicBezTo>
                  <a:pt x="3540" y="6502"/>
                  <a:pt x="4481" y="5390"/>
                  <a:pt x="5658" y="4599"/>
                </a:cubicBezTo>
                <a:cubicBezTo>
                  <a:pt x="5780" y="4517"/>
                  <a:pt x="6128" y="4254"/>
                  <a:pt x="6184" y="4254"/>
                </a:cubicBezTo>
                <a:close/>
                <a:moveTo>
                  <a:pt x="6768" y="5122"/>
                </a:moveTo>
                <a:lnTo>
                  <a:pt x="6768" y="5122"/>
                </a:lnTo>
                <a:cubicBezTo>
                  <a:pt x="5615" y="6457"/>
                  <a:pt x="4214" y="7502"/>
                  <a:pt x="3086" y="8842"/>
                </a:cubicBezTo>
                <a:cubicBezTo>
                  <a:pt x="2936" y="8563"/>
                  <a:pt x="2786" y="8285"/>
                  <a:pt x="2658" y="8006"/>
                </a:cubicBezTo>
                <a:cubicBezTo>
                  <a:pt x="3386" y="7599"/>
                  <a:pt x="4072" y="7128"/>
                  <a:pt x="4736" y="6613"/>
                </a:cubicBezTo>
                <a:cubicBezTo>
                  <a:pt x="5325" y="6151"/>
                  <a:pt x="6306" y="5647"/>
                  <a:pt x="6768" y="5122"/>
                </a:cubicBezTo>
                <a:close/>
                <a:moveTo>
                  <a:pt x="7029" y="5113"/>
                </a:moveTo>
                <a:cubicBezTo>
                  <a:pt x="7051" y="5135"/>
                  <a:pt x="7051" y="5177"/>
                  <a:pt x="7072" y="5220"/>
                </a:cubicBezTo>
                <a:lnTo>
                  <a:pt x="7072" y="5199"/>
                </a:lnTo>
                <a:cubicBezTo>
                  <a:pt x="7115" y="5327"/>
                  <a:pt x="7222" y="5392"/>
                  <a:pt x="7329" y="5413"/>
                </a:cubicBezTo>
                <a:cubicBezTo>
                  <a:pt x="7351" y="5435"/>
                  <a:pt x="7372" y="5477"/>
                  <a:pt x="7394" y="5499"/>
                </a:cubicBezTo>
                <a:cubicBezTo>
                  <a:pt x="7158" y="5735"/>
                  <a:pt x="6922" y="5949"/>
                  <a:pt x="6687" y="6185"/>
                </a:cubicBezTo>
                <a:cubicBezTo>
                  <a:pt x="6451" y="6420"/>
                  <a:pt x="6236" y="6635"/>
                  <a:pt x="6001" y="6849"/>
                </a:cubicBezTo>
                <a:cubicBezTo>
                  <a:pt x="5444" y="7256"/>
                  <a:pt x="4929" y="7706"/>
                  <a:pt x="4415" y="8178"/>
                </a:cubicBezTo>
                <a:cubicBezTo>
                  <a:pt x="4265" y="8306"/>
                  <a:pt x="4093" y="8413"/>
                  <a:pt x="3922" y="8542"/>
                </a:cubicBezTo>
                <a:cubicBezTo>
                  <a:pt x="3786" y="8624"/>
                  <a:pt x="3442" y="8887"/>
                  <a:pt x="3369" y="8887"/>
                </a:cubicBezTo>
                <a:cubicBezTo>
                  <a:pt x="3327" y="8887"/>
                  <a:pt x="3374" y="8800"/>
                  <a:pt x="3600" y="8542"/>
                </a:cubicBezTo>
                <a:cubicBezTo>
                  <a:pt x="4651" y="7299"/>
                  <a:pt x="5958" y="6313"/>
                  <a:pt x="7029" y="5113"/>
                </a:cubicBezTo>
                <a:close/>
                <a:moveTo>
                  <a:pt x="13952" y="1663"/>
                </a:moveTo>
                <a:cubicBezTo>
                  <a:pt x="14209" y="2113"/>
                  <a:pt x="14337" y="2627"/>
                  <a:pt x="14316" y="3141"/>
                </a:cubicBezTo>
                <a:cubicBezTo>
                  <a:pt x="13180" y="3763"/>
                  <a:pt x="12130" y="4513"/>
                  <a:pt x="11187" y="5392"/>
                </a:cubicBezTo>
                <a:cubicBezTo>
                  <a:pt x="9987" y="6270"/>
                  <a:pt x="8744" y="7106"/>
                  <a:pt x="7437" y="7835"/>
                </a:cubicBezTo>
                <a:cubicBezTo>
                  <a:pt x="6579" y="8306"/>
                  <a:pt x="5722" y="8799"/>
                  <a:pt x="4908" y="9335"/>
                </a:cubicBezTo>
                <a:cubicBezTo>
                  <a:pt x="5186" y="9078"/>
                  <a:pt x="5465" y="8799"/>
                  <a:pt x="5765" y="8542"/>
                </a:cubicBezTo>
                <a:cubicBezTo>
                  <a:pt x="8487" y="6227"/>
                  <a:pt x="11808" y="4642"/>
                  <a:pt x="13952" y="1684"/>
                </a:cubicBezTo>
                <a:lnTo>
                  <a:pt x="13952" y="1663"/>
                </a:lnTo>
                <a:close/>
                <a:moveTo>
                  <a:pt x="3815" y="8842"/>
                </a:moveTo>
                <a:lnTo>
                  <a:pt x="3815" y="8842"/>
                </a:lnTo>
                <a:cubicBezTo>
                  <a:pt x="3643" y="9013"/>
                  <a:pt x="3493" y="9185"/>
                  <a:pt x="3343" y="9378"/>
                </a:cubicBezTo>
                <a:cubicBezTo>
                  <a:pt x="3322" y="9292"/>
                  <a:pt x="3279" y="9206"/>
                  <a:pt x="3236" y="9121"/>
                </a:cubicBezTo>
                <a:cubicBezTo>
                  <a:pt x="3429" y="9035"/>
                  <a:pt x="3622" y="8949"/>
                  <a:pt x="3815" y="8842"/>
                </a:cubicBezTo>
                <a:close/>
                <a:moveTo>
                  <a:pt x="13223" y="1063"/>
                </a:moveTo>
                <a:cubicBezTo>
                  <a:pt x="13459" y="1148"/>
                  <a:pt x="13651" y="1298"/>
                  <a:pt x="13823" y="1491"/>
                </a:cubicBezTo>
                <a:cubicBezTo>
                  <a:pt x="11980" y="3056"/>
                  <a:pt x="10223" y="4684"/>
                  <a:pt x="8380" y="6206"/>
                </a:cubicBezTo>
                <a:cubicBezTo>
                  <a:pt x="7329" y="7063"/>
                  <a:pt x="6236" y="7856"/>
                  <a:pt x="5101" y="8563"/>
                </a:cubicBezTo>
                <a:cubicBezTo>
                  <a:pt x="4615" y="8880"/>
                  <a:pt x="4109" y="9134"/>
                  <a:pt x="3602" y="9388"/>
                </a:cubicBezTo>
                <a:lnTo>
                  <a:pt x="3602" y="9388"/>
                </a:lnTo>
                <a:cubicBezTo>
                  <a:pt x="3920" y="9218"/>
                  <a:pt x="4314" y="8600"/>
                  <a:pt x="4586" y="8349"/>
                </a:cubicBezTo>
                <a:lnTo>
                  <a:pt x="4672" y="8285"/>
                </a:lnTo>
                <a:cubicBezTo>
                  <a:pt x="5186" y="7899"/>
                  <a:pt x="5679" y="7492"/>
                  <a:pt x="6151" y="7042"/>
                </a:cubicBezTo>
                <a:cubicBezTo>
                  <a:pt x="7372" y="6099"/>
                  <a:pt x="8680" y="5242"/>
                  <a:pt x="9923" y="4363"/>
                </a:cubicBezTo>
                <a:cubicBezTo>
                  <a:pt x="11230" y="3463"/>
                  <a:pt x="12580" y="2563"/>
                  <a:pt x="13223" y="1063"/>
                </a:cubicBezTo>
                <a:close/>
                <a:moveTo>
                  <a:pt x="14316" y="3377"/>
                </a:moveTo>
                <a:lnTo>
                  <a:pt x="14316" y="3377"/>
                </a:lnTo>
                <a:cubicBezTo>
                  <a:pt x="14294" y="3677"/>
                  <a:pt x="14252" y="3956"/>
                  <a:pt x="14209" y="4234"/>
                </a:cubicBezTo>
                <a:cubicBezTo>
                  <a:pt x="14187" y="4320"/>
                  <a:pt x="14166" y="4427"/>
                  <a:pt x="14144" y="4492"/>
                </a:cubicBezTo>
                <a:cubicBezTo>
                  <a:pt x="12366" y="5349"/>
                  <a:pt x="11144" y="6956"/>
                  <a:pt x="9451" y="7942"/>
                </a:cubicBezTo>
                <a:cubicBezTo>
                  <a:pt x="8444" y="8542"/>
                  <a:pt x="7437" y="9185"/>
                  <a:pt x="6429" y="9785"/>
                </a:cubicBezTo>
                <a:cubicBezTo>
                  <a:pt x="6001" y="10064"/>
                  <a:pt x="5572" y="10278"/>
                  <a:pt x="5122" y="10492"/>
                </a:cubicBezTo>
                <a:cubicBezTo>
                  <a:pt x="4832" y="10643"/>
                  <a:pt x="4707" y="10701"/>
                  <a:pt x="4683" y="10701"/>
                </a:cubicBezTo>
                <a:cubicBezTo>
                  <a:pt x="4621" y="10701"/>
                  <a:pt x="5210" y="10331"/>
                  <a:pt x="5379" y="10192"/>
                </a:cubicBezTo>
                <a:cubicBezTo>
                  <a:pt x="6965" y="8885"/>
                  <a:pt x="8744" y="7878"/>
                  <a:pt x="10265" y="6463"/>
                </a:cubicBezTo>
                <a:cubicBezTo>
                  <a:pt x="10415" y="6335"/>
                  <a:pt x="10565" y="6206"/>
                  <a:pt x="10737" y="6056"/>
                </a:cubicBezTo>
                <a:cubicBezTo>
                  <a:pt x="11766" y="5285"/>
                  <a:pt x="12709" y="4449"/>
                  <a:pt x="13780" y="3720"/>
                </a:cubicBezTo>
                <a:cubicBezTo>
                  <a:pt x="13930" y="3677"/>
                  <a:pt x="14016" y="3634"/>
                  <a:pt x="14037" y="3549"/>
                </a:cubicBezTo>
                <a:cubicBezTo>
                  <a:pt x="14144" y="3506"/>
                  <a:pt x="14230" y="3441"/>
                  <a:pt x="14316" y="3377"/>
                </a:cubicBezTo>
                <a:close/>
                <a:moveTo>
                  <a:pt x="9580" y="6828"/>
                </a:moveTo>
                <a:lnTo>
                  <a:pt x="9494" y="6913"/>
                </a:lnTo>
                <a:cubicBezTo>
                  <a:pt x="7865" y="8413"/>
                  <a:pt x="5851" y="9399"/>
                  <a:pt x="4243" y="10942"/>
                </a:cubicBezTo>
                <a:cubicBezTo>
                  <a:pt x="4222" y="10942"/>
                  <a:pt x="4222" y="10985"/>
                  <a:pt x="4222" y="11007"/>
                </a:cubicBezTo>
                <a:cubicBezTo>
                  <a:pt x="4136" y="10857"/>
                  <a:pt x="4029" y="10685"/>
                  <a:pt x="3943" y="10514"/>
                </a:cubicBezTo>
                <a:cubicBezTo>
                  <a:pt x="3793" y="10235"/>
                  <a:pt x="3643" y="9935"/>
                  <a:pt x="3493" y="9656"/>
                </a:cubicBezTo>
                <a:lnTo>
                  <a:pt x="3515" y="9656"/>
                </a:lnTo>
                <a:cubicBezTo>
                  <a:pt x="4222" y="9314"/>
                  <a:pt x="4908" y="8928"/>
                  <a:pt x="5572" y="8499"/>
                </a:cubicBezTo>
                <a:lnTo>
                  <a:pt x="5572" y="8499"/>
                </a:lnTo>
                <a:cubicBezTo>
                  <a:pt x="5015" y="8949"/>
                  <a:pt x="4479" y="9464"/>
                  <a:pt x="3986" y="9999"/>
                </a:cubicBezTo>
                <a:cubicBezTo>
                  <a:pt x="3919" y="10067"/>
                  <a:pt x="3971" y="10175"/>
                  <a:pt x="4039" y="10175"/>
                </a:cubicBezTo>
                <a:cubicBezTo>
                  <a:pt x="4056" y="10175"/>
                  <a:pt x="4075" y="10167"/>
                  <a:pt x="4093" y="10149"/>
                </a:cubicBezTo>
                <a:cubicBezTo>
                  <a:pt x="5786" y="8885"/>
                  <a:pt x="7694" y="7963"/>
                  <a:pt x="9494" y="6892"/>
                </a:cubicBezTo>
                <a:lnTo>
                  <a:pt x="9580" y="6828"/>
                </a:lnTo>
                <a:close/>
                <a:moveTo>
                  <a:pt x="14037" y="4834"/>
                </a:moveTo>
                <a:lnTo>
                  <a:pt x="14037" y="4834"/>
                </a:lnTo>
                <a:cubicBezTo>
                  <a:pt x="13823" y="5542"/>
                  <a:pt x="13566" y="6227"/>
                  <a:pt x="13244" y="6892"/>
                </a:cubicBezTo>
                <a:lnTo>
                  <a:pt x="13244" y="6870"/>
                </a:lnTo>
                <a:cubicBezTo>
                  <a:pt x="12151" y="7878"/>
                  <a:pt x="10823" y="8585"/>
                  <a:pt x="9558" y="9356"/>
                </a:cubicBezTo>
                <a:cubicBezTo>
                  <a:pt x="8765" y="9849"/>
                  <a:pt x="7994" y="10342"/>
                  <a:pt x="7201" y="10835"/>
                </a:cubicBezTo>
                <a:cubicBezTo>
                  <a:pt x="6579" y="11199"/>
                  <a:pt x="5572" y="11585"/>
                  <a:pt x="5144" y="11949"/>
                </a:cubicBezTo>
                <a:cubicBezTo>
                  <a:pt x="6601" y="10621"/>
                  <a:pt x="8122" y="9399"/>
                  <a:pt x="9708" y="8263"/>
                </a:cubicBezTo>
                <a:cubicBezTo>
                  <a:pt x="11208" y="7192"/>
                  <a:pt x="12559" y="5949"/>
                  <a:pt x="14037" y="4834"/>
                </a:cubicBezTo>
                <a:close/>
                <a:moveTo>
                  <a:pt x="9537" y="8156"/>
                </a:moveTo>
                <a:lnTo>
                  <a:pt x="9215" y="8371"/>
                </a:lnTo>
                <a:cubicBezTo>
                  <a:pt x="7651" y="9506"/>
                  <a:pt x="6172" y="10728"/>
                  <a:pt x="4779" y="12035"/>
                </a:cubicBezTo>
                <a:cubicBezTo>
                  <a:pt x="4586" y="11714"/>
                  <a:pt x="4415" y="11414"/>
                  <a:pt x="4243" y="11071"/>
                </a:cubicBezTo>
                <a:lnTo>
                  <a:pt x="4243" y="11071"/>
                </a:lnTo>
                <a:cubicBezTo>
                  <a:pt x="4256" y="11096"/>
                  <a:pt x="4283" y="11106"/>
                  <a:pt x="4312" y="11106"/>
                </a:cubicBezTo>
                <a:cubicBezTo>
                  <a:pt x="4333" y="11106"/>
                  <a:pt x="4354" y="11101"/>
                  <a:pt x="4372" y="11092"/>
                </a:cubicBezTo>
                <a:cubicBezTo>
                  <a:pt x="6172" y="10299"/>
                  <a:pt x="7822" y="9163"/>
                  <a:pt x="9537" y="8156"/>
                </a:cubicBezTo>
                <a:close/>
                <a:moveTo>
                  <a:pt x="10351" y="11842"/>
                </a:moveTo>
                <a:lnTo>
                  <a:pt x="10137" y="12142"/>
                </a:lnTo>
                <a:cubicBezTo>
                  <a:pt x="9987" y="12228"/>
                  <a:pt x="9837" y="12335"/>
                  <a:pt x="9708" y="12442"/>
                </a:cubicBezTo>
                <a:cubicBezTo>
                  <a:pt x="9923" y="12228"/>
                  <a:pt x="10137" y="12035"/>
                  <a:pt x="10351" y="11842"/>
                </a:cubicBezTo>
                <a:close/>
                <a:moveTo>
                  <a:pt x="11637" y="8349"/>
                </a:moveTo>
                <a:lnTo>
                  <a:pt x="11637" y="8349"/>
                </a:lnTo>
                <a:cubicBezTo>
                  <a:pt x="9537" y="9871"/>
                  <a:pt x="7072" y="10899"/>
                  <a:pt x="5165" y="12700"/>
                </a:cubicBezTo>
                <a:lnTo>
                  <a:pt x="4886" y="12250"/>
                </a:lnTo>
                <a:cubicBezTo>
                  <a:pt x="6708" y="11435"/>
                  <a:pt x="8337" y="10342"/>
                  <a:pt x="10030" y="9314"/>
                </a:cubicBezTo>
                <a:cubicBezTo>
                  <a:pt x="10565" y="8992"/>
                  <a:pt x="11101" y="8671"/>
                  <a:pt x="11637" y="8349"/>
                </a:cubicBezTo>
                <a:close/>
                <a:moveTo>
                  <a:pt x="12944" y="7470"/>
                </a:moveTo>
                <a:lnTo>
                  <a:pt x="12666" y="7985"/>
                </a:lnTo>
                <a:cubicBezTo>
                  <a:pt x="12644" y="7963"/>
                  <a:pt x="12623" y="7953"/>
                  <a:pt x="12601" y="7953"/>
                </a:cubicBezTo>
                <a:cubicBezTo>
                  <a:pt x="12580" y="7953"/>
                  <a:pt x="12559" y="7963"/>
                  <a:pt x="12537" y="7985"/>
                </a:cubicBezTo>
                <a:cubicBezTo>
                  <a:pt x="11230" y="9013"/>
                  <a:pt x="9965" y="10128"/>
                  <a:pt x="8594" y="11092"/>
                </a:cubicBezTo>
                <a:cubicBezTo>
                  <a:pt x="7951" y="11564"/>
                  <a:pt x="7265" y="11971"/>
                  <a:pt x="6537" y="12335"/>
                </a:cubicBezTo>
                <a:cubicBezTo>
                  <a:pt x="6541" y="12332"/>
                  <a:pt x="6541" y="12331"/>
                  <a:pt x="6539" y="12331"/>
                </a:cubicBezTo>
                <a:cubicBezTo>
                  <a:pt x="6496" y="12331"/>
                  <a:pt x="5430" y="12819"/>
                  <a:pt x="5320" y="12819"/>
                </a:cubicBezTo>
                <a:cubicBezTo>
                  <a:pt x="5311" y="12819"/>
                  <a:pt x="5308" y="12815"/>
                  <a:pt x="5315" y="12807"/>
                </a:cubicBezTo>
                <a:cubicBezTo>
                  <a:pt x="5679" y="12464"/>
                  <a:pt x="6065" y="12142"/>
                  <a:pt x="6451" y="11842"/>
                </a:cubicBezTo>
                <a:cubicBezTo>
                  <a:pt x="8530" y="10235"/>
                  <a:pt x="10994" y="9206"/>
                  <a:pt x="12944" y="7470"/>
                </a:cubicBezTo>
                <a:close/>
                <a:moveTo>
                  <a:pt x="11551" y="9892"/>
                </a:moveTo>
                <a:lnTo>
                  <a:pt x="11551" y="9892"/>
                </a:lnTo>
                <a:cubicBezTo>
                  <a:pt x="11444" y="10106"/>
                  <a:pt x="11316" y="10299"/>
                  <a:pt x="11187" y="10492"/>
                </a:cubicBezTo>
                <a:cubicBezTo>
                  <a:pt x="10287" y="11264"/>
                  <a:pt x="9344" y="11992"/>
                  <a:pt x="8358" y="12678"/>
                </a:cubicBezTo>
                <a:cubicBezTo>
                  <a:pt x="8122" y="12850"/>
                  <a:pt x="7865" y="13021"/>
                  <a:pt x="7629" y="13171"/>
                </a:cubicBezTo>
                <a:cubicBezTo>
                  <a:pt x="8294" y="12635"/>
                  <a:pt x="8937" y="12078"/>
                  <a:pt x="9601" y="11521"/>
                </a:cubicBezTo>
                <a:cubicBezTo>
                  <a:pt x="10287" y="11007"/>
                  <a:pt x="10930" y="10471"/>
                  <a:pt x="11551" y="9892"/>
                </a:cubicBezTo>
                <a:close/>
                <a:moveTo>
                  <a:pt x="11582" y="9025"/>
                </a:moveTo>
                <a:lnTo>
                  <a:pt x="11582" y="9025"/>
                </a:lnTo>
                <a:cubicBezTo>
                  <a:pt x="10882" y="9715"/>
                  <a:pt x="10142" y="10347"/>
                  <a:pt x="9344" y="10921"/>
                </a:cubicBezTo>
                <a:cubicBezTo>
                  <a:pt x="8144" y="11842"/>
                  <a:pt x="6901" y="12678"/>
                  <a:pt x="5701" y="13578"/>
                </a:cubicBezTo>
                <a:cubicBezTo>
                  <a:pt x="5572" y="13385"/>
                  <a:pt x="5465" y="13192"/>
                  <a:pt x="5358" y="13021"/>
                </a:cubicBezTo>
                <a:cubicBezTo>
                  <a:pt x="7751" y="12265"/>
                  <a:pt x="9672" y="10584"/>
                  <a:pt x="11582" y="9025"/>
                </a:cubicBezTo>
                <a:close/>
                <a:moveTo>
                  <a:pt x="12409" y="8435"/>
                </a:moveTo>
                <a:lnTo>
                  <a:pt x="12409" y="8435"/>
                </a:lnTo>
                <a:cubicBezTo>
                  <a:pt x="12259" y="8692"/>
                  <a:pt x="12108" y="8971"/>
                  <a:pt x="11958" y="9228"/>
                </a:cubicBezTo>
                <a:lnTo>
                  <a:pt x="11830" y="9314"/>
                </a:lnTo>
                <a:cubicBezTo>
                  <a:pt x="11787" y="9314"/>
                  <a:pt x="11723" y="9356"/>
                  <a:pt x="11637" y="9485"/>
                </a:cubicBezTo>
                <a:cubicBezTo>
                  <a:pt x="10930" y="10106"/>
                  <a:pt x="10244" y="10707"/>
                  <a:pt x="9537" y="11307"/>
                </a:cubicBezTo>
                <a:cubicBezTo>
                  <a:pt x="8830" y="11842"/>
                  <a:pt x="8080" y="12335"/>
                  <a:pt x="7329" y="12785"/>
                </a:cubicBezTo>
                <a:cubicBezTo>
                  <a:pt x="6837" y="13085"/>
                  <a:pt x="6344" y="13321"/>
                  <a:pt x="5829" y="13578"/>
                </a:cubicBezTo>
                <a:cubicBezTo>
                  <a:pt x="6344" y="13300"/>
                  <a:pt x="6815" y="13000"/>
                  <a:pt x="7287" y="12657"/>
                </a:cubicBezTo>
                <a:cubicBezTo>
                  <a:pt x="9108" y="11371"/>
                  <a:pt x="10930" y="10085"/>
                  <a:pt x="12409" y="8435"/>
                </a:cubicBezTo>
                <a:close/>
                <a:moveTo>
                  <a:pt x="7972" y="12635"/>
                </a:moveTo>
                <a:lnTo>
                  <a:pt x="7972" y="12635"/>
                </a:lnTo>
                <a:cubicBezTo>
                  <a:pt x="7351" y="13171"/>
                  <a:pt x="6729" y="13685"/>
                  <a:pt x="6086" y="14200"/>
                </a:cubicBezTo>
                <a:cubicBezTo>
                  <a:pt x="6001" y="14050"/>
                  <a:pt x="5915" y="13921"/>
                  <a:pt x="5829" y="13793"/>
                </a:cubicBezTo>
                <a:cubicBezTo>
                  <a:pt x="6558" y="13450"/>
                  <a:pt x="7287" y="13064"/>
                  <a:pt x="7972" y="12635"/>
                </a:cubicBezTo>
                <a:close/>
                <a:moveTo>
                  <a:pt x="10844" y="11071"/>
                </a:moveTo>
                <a:lnTo>
                  <a:pt x="10823" y="11092"/>
                </a:lnTo>
                <a:cubicBezTo>
                  <a:pt x="9387" y="12335"/>
                  <a:pt x="7929" y="13643"/>
                  <a:pt x="6601" y="14993"/>
                </a:cubicBezTo>
                <a:lnTo>
                  <a:pt x="6215" y="14371"/>
                </a:lnTo>
                <a:cubicBezTo>
                  <a:pt x="7801" y="13342"/>
                  <a:pt x="9344" y="12250"/>
                  <a:pt x="10844" y="11071"/>
                </a:cubicBezTo>
                <a:close/>
                <a:moveTo>
                  <a:pt x="8380" y="13621"/>
                </a:moveTo>
                <a:lnTo>
                  <a:pt x="8337" y="13664"/>
                </a:lnTo>
                <a:cubicBezTo>
                  <a:pt x="7887" y="14135"/>
                  <a:pt x="7415" y="14564"/>
                  <a:pt x="6922" y="14971"/>
                </a:cubicBezTo>
                <a:lnTo>
                  <a:pt x="6687" y="15143"/>
                </a:lnTo>
                <a:lnTo>
                  <a:pt x="6687" y="15121"/>
                </a:lnTo>
                <a:cubicBezTo>
                  <a:pt x="6837" y="14993"/>
                  <a:pt x="7265" y="14628"/>
                  <a:pt x="7351" y="14543"/>
                </a:cubicBezTo>
                <a:cubicBezTo>
                  <a:pt x="7694" y="14221"/>
                  <a:pt x="8037" y="13921"/>
                  <a:pt x="8380" y="13621"/>
                </a:cubicBezTo>
                <a:close/>
                <a:moveTo>
                  <a:pt x="9708" y="12678"/>
                </a:moveTo>
                <a:lnTo>
                  <a:pt x="9708" y="12678"/>
                </a:lnTo>
                <a:cubicBezTo>
                  <a:pt x="8765" y="13471"/>
                  <a:pt x="8058" y="14843"/>
                  <a:pt x="7137" y="15807"/>
                </a:cubicBezTo>
                <a:lnTo>
                  <a:pt x="6772" y="15271"/>
                </a:lnTo>
                <a:cubicBezTo>
                  <a:pt x="7887" y="14564"/>
                  <a:pt x="8680" y="13493"/>
                  <a:pt x="9708" y="12678"/>
                </a:cubicBezTo>
                <a:close/>
                <a:moveTo>
                  <a:pt x="8251" y="14821"/>
                </a:moveTo>
                <a:cubicBezTo>
                  <a:pt x="7951" y="15250"/>
                  <a:pt x="7629" y="15678"/>
                  <a:pt x="7308" y="16086"/>
                </a:cubicBezTo>
                <a:lnTo>
                  <a:pt x="7244" y="15978"/>
                </a:lnTo>
                <a:cubicBezTo>
                  <a:pt x="7608" y="15614"/>
                  <a:pt x="7929" y="15228"/>
                  <a:pt x="8251" y="14821"/>
                </a:cubicBezTo>
                <a:close/>
                <a:moveTo>
                  <a:pt x="3360" y="0"/>
                </a:moveTo>
                <a:cubicBezTo>
                  <a:pt x="2173" y="0"/>
                  <a:pt x="1058" y="745"/>
                  <a:pt x="686" y="1941"/>
                </a:cubicBezTo>
                <a:cubicBezTo>
                  <a:pt x="0" y="3892"/>
                  <a:pt x="943" y="6292"/>
                  <a:pt x="1757" y="8028"/>
                </a:cubicBezTo>
                <a:cubicBezTo>
                  <a:pt x="3215" y="11178"/>
                  <a:pt x="5036" y="13985"/>
                  <a:pt x="6879" y="16879"/>
                </a:cubicBezTo>
                <a:cubicBezTo>
                  <a:pt x="6901" y="16943"/>
                  <a:pt x="6922" y="16986"/>
                  <a:pt x="6965" y="17029"/>
                </a:cubicBezTo>
                <a:cubicBezTo>
                  <a:pt x="7044" y="17117"/>
                  <a:pt x="7155" y="17161"/>
                  <a:pt x="7266" y="17161"/>
                </a:cubicBezTo>
                <a:cubicBezTo>
                  <a:pt x="7396" y="17161"/>
                  <a:pt x="7527" y="17101"/>
                  <a:pt x="7608" y="16986"/>
                </a:cubicBezTo>
                <a:lnTo>
                  <a:pt x="7629" y="16986"/>
                </a:lnTo>
                <a:cubicBezTo>
                  <a:pt x="9773" y="14135"/>
                  <a:pt x="11808" y="11242"/>
                  <a:pt x="13480" y="8113"/>
                </a:cubicBezTo>
                <a:cubicBezTo>
                  <a:pt x="14402" y="6399"/>
                  <a:pt x="15366" y="4384"/>
                  <a:pt x="15152" y="2370"/>
                </a:cubicBezTo>
                <a:cubicBezTo>
                  <a:pt x="14987" y="921"/>
                  <a:pt x="13769" y="162"/>
                  <a:pt x="12454" y="162"/>
                </a:cubicBezTo>
                <a:cubicBezTo>
                  <a:pt x="12233" y="162"/>
                  <a:pt x="12009" y="184"/>
                  <a:pt x="11787" y="227"/>
                </a:cubicBezTo>
                <a:cubicBezTo>
                  <a:pt x="9580" y="655"/>
                  <a:pt x="8508" y="2584"/>
                  <a:pt x="7608" y="4470"/>
                </a:cubicBezTo>
                <a:cubicBezTo>
                  <a:pt x="6944" y="2927"/>
                  <a:pt x="6151" y="934"/>
                  <a:pt x="4522" y="248"/>
                </a:cubicBezTo>
                <a:cubicBezTo>
                  <a:pt x="4143" y="80"/>
                  <a:pt x="3748" y="0"/>
                  <a:pt x="336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3A4EB4"/>
              </a:solidFill>
            </a:endParaRPr>
          </a:p>
        </p:txBody>
      </p:sp>
      <p:sp>
        <p:nvSpPr>
          <p:cNvPr id="17724" name="Google Shape;17724;p121"/>
          <p:cNvSpPr/>
          <p:nvPr/>
        </p:nvSpPr>
        <p:spPr>
          <a:xfrm rot="2700000">
            <a:off x="3174680" y="4242417"/>
            <a:ext cx="161602" cy="417347"/>
          </a:xfrm>
          <a:custGeom>
            <a:rect b="b" l="l" r="r" t="t"/>
            <a:pathLst>
              <a:path extrusionOk="0" h="25353" w="9817">
                <a:moveTo>
                  <a:pt x="5909" y="0"/>
                </a:moveTo>
                <a:cubicBezTo>
                  <a:pt x="4256" y="0"/>
                  <a:pt x="2674" y="1636"/>
                  <a:pt x="1908" y="2935"/>
                </a:cubicBezTo>
                <a:cubicBezTo>
                  <a:pt x="1094" y="4307"/>
                  <a:pt x="879" y="6043"/>
                  <a:pt x="687" y="7586"/>
                </a:cubicBezTo>
                <a:cubicBezTo>
                  <a:pt x="408" y="9729"/>
                  <a:pt x="301" y="11894"/>
                  <a:pt x="44" y="14037"/>
                </a:cubicBezTo>
                <a:cubicBezTo>
                  <a:pt x="1" y="14294"/>
                  <a:pt x="183" y="14422"/>
                  <a:pt x="384" y="14422"/>
                </a:cubicBezTo>
                <a:cubicBezTo>
                  <a:pt x="585" y="14422"/>
                  <a:pt x="804" y="14294"/>
                  <a:pt x="837" y="14037"/>
                </a:cubicBezTo>
                <a:cubicBezTo>
                  <a:pt x="1244" y="10608"/>
                  <a:pt x="944" y="6472"/>
                  <a:pt x="2594" y="3343"/>
                </a:cubicBezTo>
                <a:cubicBezTo>
                  <a:pt x="3237" y="2100"/>
                  <a:pt x="4480" y="878"/>
                  <a:pt x="5959" y="857"/>
                </a:cubicBezTo>
                <a:cubicBezTo>
                  <a:pt x="5975" y="856"/>
                  <a:pt x="5991" y="856"/>
                  <a:pt x="6007" y="856"/>
                </a:cubicBezTo>
                <a:cubicBezTo>
                  <a:pt x="7856" y="856"/>
                  <a:pt x="8511" y="3269"/>
                  <a:pt x="8745" y="4693"/>
                </a:cubicBezTo>
                <a:cubicBezTo>
                  <a:pt x="9280" y="7800"/>
                  <a:pt x="9002" y="11143"/>
                  <a:pt x="8787" y="14251"/>
                </a:cubicBezTo>
                <a:cubicBezTo>
                  <a:pt x="8659" y="15923"/>
                  <a:pt x="8573" y="17594"/>
                  <a:pt x="8423" y="19266"/>
                </a:cubicBezTo>
                <a:cubicBezTo>
                  <a:pt x="8252" y="21044"/>
                  <a:pt x="8102" y="23188"/>
                  <a:pt x="6494" y="24281"/>
                </a:cubicBezTo>
                <a:cubicBezTo>
                  <a:pt x="6109" y="24542"/>
                  <a:pt x="5775" y="24653"/>
                  <a:pt x="5486" y="24653"/>
                </a:cubicBezTo>
                <a:cubicBezTo>
                  <a:pt x="4185" y="24653"/>
                  <a:pt x="3796" y="22393"/>
                  <a:pt x="3708" y="21323"/>
                </a:cubicBezTo>
                <a:cubicBezTo>
                  <a:pt x="3558" y="19673"/>
                  <a:pt x="3344" y="18044"/>
                  <a:pt x="3258" y="16373"/>
                </a:cubicBezTo>
                <a:cubicBezTo>
                  <a:pt x="3173" y="14101"/>
                  <a:pt x="3215" y="11829"/>
                  <a:pt x="3751" y="9622"/>
                </a:cubicBezTo>
                <a:cubicBezTo>
                  <a:pt x="3837" y="9215"/>
                  <a:pt x="3987" y="8807"/>
                  <a:pt x="4201" y="8443"/>
                </a:cubicBezTo>
                <a:cubicBezTo>
                  <a:pt x="4400" y="8093"/>
                  <a:pt x="4652" y="7953"/>
                  <a:pt x="4920" y="7953"/>
                </a:cubicBezTo>
                <a:cubicBezTo>
                  <a:pt x="5716" y="7953"/>
                  <a:pt x="6650" y="9200"/>
                  <a:pt x="6730" y="9858"/>
                </a:cubicBezTo>
                <a:cubicBezTo>
                  <a:pt x="6794" y="10608"/>
                  <a:pt x="6794" y="11358"/>
                  <a:pt x="6730" y="12108"/>
                </a:cubicBezTo>
                <a:cubicBezTo>
                  <a:pt x="6666" y="14251"/>
                  <a:pt x="6666" y="16565"/>
                  <a:pt x="6066" y="18623"/>
                </a:cubicBezTo>
                <a:cubicBezTo>
                  <a:pt x="6014" y="18919"/>
                  <a:pt x="6242" y="19107"/>
                  <a:pt x="6473" y="19107"/>
                </a:cubicBezTo>
                <a:cubicBezTo>
                  <a:pt x="6627" y="19107"/>
                  <a:pt x="6782" y="19025"/>
                  <a:pt x="6859" y="18837"/>
                </a:cubicBezTo>
                <a:cubicBezTo>
                  <a:pt x="7459" y="16694"/>
                  <a:pt x="7459" y="14315"/>
                  <a:pt x="7544" y="12108"/>
                </a:cubicBezTo>
                <a:cubicBezTo>
                  <a:pt x="7587" y="10479"/>
                  <a:pt x="7780" y="7950"/>
                  <a:pt x="5723" y="7372"/>
                </a:cubicBezTo>
                <a:cubicBezTo>
                  <a:pt x="5464" y="7298"/>
                  <a:pt x="5229" y="7264"/>
                  <a:pt x="5014" y="7264"/>
                </a:cubicBezTo>
                <a:cubicBezTo>
                  <a:pt x="3220" y="7264"/>
                  <a:pt x="2888" y="9634"/>
                  <a:pt x="2658" y="11165"/>
                </a:cubicBezTo>
                <a:cubicBezTo>
                  <a:pt x="2230" y="14079"/>
                  <a:pt x="2422" y="17058"/>
                  <a:pt x="2765" y="19951"/>
                </a:cubicBezTo>
                <a:cubicBezTo>
                  <a:pt x="2979" y="21554"/>
                  <a:pt x="2873" y="25352"/>
                  <a:pt x="5338" y="25352"/>
                </a:cubicBezTo>
                <a:cubicBezTo>
                  <a:pt x="5345" y="25352"/>
                  <a:pt x="5352" y="25352"/>
                  <a:pt x="5358" y="25352"/>
                </a:cubicBezTo>
                <a:cubicBezTo>
                  <a:pt x="8530" y="25352"/>
                  <a:pt x="8980" y="21687"/>
                  <a:pt x="9237" y="19266"/>
                </a:cubicBezTo>
                <a:cubicBezTo>
                  <a:pt x="9645" y="15537"/>
                  <a:pt x="9816" y="11765"/>
                  <a:pt x="9773" y="8015"/>
                </a:cubicBezTo>
                <a:cubicBezTo>
                  <a:pt x="9709" y="5379"/>
                  <a:pt x="9752" y="2121"/>
                  <a:pt x="7330" y="449"/>
                </a:cubicBezTo>
                <a:cubicBezTo>
                  <a:pt x="6862" y="134"/>
                  <a:pt x="6383" y="0"/>
                  <a:pt x="590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25" name="Google Shape;17725;p121"/>
          <p:cNvSpPr/>
          <p:nvPr/>
        </p:nvSpPr>
        <p:spPr>
          <a:xfrm rot="-1304801">
            <a:off x="337878" y="3134649"/>
            <a:ext cx="167396" cy="170866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26" name="Google Shape;17726;p121"/>
          <p:cNvSpPr/>
          <p:nvPr/>
        </p:nvSpPr>
        <p:spPr>
          <a:xfrm rot="-1304801">
            <a:off x="1547427" y="4535596"/>
            <a:ext cx="44022" cy="36288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27" name="Google Shape;17727;p121"/>
          <p:cNvSpPr/>
          <p:nvPr/>
        </p:nvSpPr>
        <p:spPr>
          <a:xfrm rot="-1304801">
            <a:off x="802765" y="2368694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28" name="Google Shape;17728;p121"/>
          <p:cNvSpPr/>
          <p:nvPr/>
        </p:nvSpPr>
        <p:spPr>
          <a:xfrm rot="-1304801">
            <a:off x="317253" y="2494421"/>
            <a:ext cx="39527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29" name="Google Shape;17729;p121"/>
          <p:cNvSpPr/>
          <p:nvPr/>
        </p:nvSpPr>
        <p:spPr>
          <a:xfrm rot="-1304801">
            <a:off x="746950" y="3064862"/>
            <a:ext cx="42865" cy="38271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30" name="Google Shape;17730;p121"/>
          <p:cNvSpPr/>
          <p:nvPr/>
        </p:nvSpPr>
        <p:spPr>
          <a:xfrm rot="-1304801">
            <a:off x="1042377" y="2770806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31" name="Google Shape;17731;p121"/>
          <p:cNvSpPr/>
          <p:nvPr/>
        </p:nvSpPr>
        <p:spPr>
          <a:xfrm rot="-1304801">
            <a:off x="468039" y="3987956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32" name="Google Shape;17732;p121"/>
          <p:cNvSpPr/>
          <p:nvPr/>
        </p:nvSpPr>
        <p:spPr>
          <a:xfrm rot="-1304801">
            <a:off x="699123" y="4381844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33" name="Google Shape;17733;p121"/>
          <p:cNvSpPr/>
          <p:nvPr/>
        </p:nvSpPr>
        <p:spPr>
          <a:xfrm>
            <a:off x="1037675" y="3592602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34" name="Google Shape;17734;p121"/>
          <p:cNvSpPr/>
          <p:nvPr/>
        </p:nvSpPr>
        <p:spPr>
          <a:xfrm>
            <a:off x="2428350" y="406275"/>
            <a:ext cx="536593" cy="504911"/>
          </a:xfrm>
          <a:custGeom>
            <a:rect b="b" l="l" r="r" t="t"/>
            <a:pathLst>
              <a:path extrusionOk="0" h="10716" w="11389">
                <a:moveTo>
                  <a:pt x="5490" y="0"/>
                </a:moveTo>
                <a:cubicBezTo>
                  <a:pt x="5367" y="0"/>
                  <a:pt x="5233" y="30"/>
                  <a:pt x="5086" y="94"/>
                </a:cubicBezTo>
                <a:cubicBezTo>
                  <a:pt x="3870" y="629"/>
                  <a:pt x="4016" y="2747"/>
                  <a:pt x="3702" y="3806"/>
                </a:cubicBezTo>
                <a:cubicBezTo>
                  <a:pt x="3683" y="3868"/>
                  <a:pt x="3727" y="3905"/>
                  <a:pt x="3774" y="3905"/>
                </a:cubicBezTo>
                <a:cubicBezTo>
                  <a:pt x="3807" y="3905"/>
                  <a:pt x="3842" y="3887"/>
                  <a:pt x="3859" y="3848"/>
                </a:cubicBezTo>
                <a:cubicBezTo>
                  <a:pt x="4299" y="2800"/>
                  <a:pt x="4163" y="1489"/>
                  <a:pt x="4908" y="566"/>
                </a:cubicBezTo>
                <a:cubicBezTo>
                  <a:pt x="5067" y="370"/>
                  <a:pt x="5222" y="290"/>
                  <a:pt x="5367" y="290"/>
                </a:cubicBezTo>
                <a:cubicBezTo>
                  <a:pt x="5843" y="290"/>
                  <a:pt x="6216" y="1147"/>
                  <a:pt x="6313" y="1573"/>
                </a:cubicBezTo>
                <a:cubicBezTo>
                  <a:pt x="6470" y="2233"/>
                  <a:pt x="6439" y="2925"/>
                  <a:pt x="6606" y="3576"/>
                </a:cubicBezTo>
                <a:cubicBezTo>
                  <a:pt x="6621" y="3639"/>
                  <a:pt x="6673" y="3674"/>
                  <a:pt x="6728" y="3674"/>
                </a:cubicBezTo>
                <a:cubicBezTo>
                  <a:pt x="6755" y="3674"/>
                  <a:pt x="6782" y="3666"/>
                  <a:pt x="6806" y="3649"/>
                </a:cubicBezTo>
                <a:cubicBezTo>
                  <a:pt x="6879" y="3783"/>
                  <a:pt x="7081" y="3811"/>
                  <a:pt x="7280" y="3811"/>
                </a:cubicBezTo>
                <a:cubicBezTo>
                  <a:pt x="7425" y="3811"/>
                  <a:pt x="7567" y="3796"/>
                  <a:pt x="7655" y="3796"/>
                </a:cubicBezTo>
                <a:cubicBezTo>
                  <a:pt x="8043" y="3784"/>
                  <a:pt x="8435" y="3760"/>
                  <a:pt x="8829" y="3760"/>
                </a:cubicBezTo>
                <a:cubicBezTo>
                  <a:pt x="9105" y="3760"/>
                  <a:pt x="9381" y="3772"/>
                  <a:pt x="9658" y="3806"/>
                </a:cubicBezTo>
                <a:cubicBezTo>
                  <a:pt x="10633" y="3943"/>
                  <a:pt x="10486" y="4614"/>
                  <a:pt x="9752" y="5075"/>
                </a:cubicBezTo>
                <a:cubicBezTo>
                  <a:pt x="9050" y="5516"/>
                  <a:pt x="8253" y="5788"/>
                  <a:pt x="7435" y="5893"/>
                </a:cubicBezTo>
                <a:cubicBezTo>
                  <a:pt x="7351" y="5904"/>
                  <a:pt x="7288" y="5967"/>
                  <a:pt x="7288" y="6050"/>
                </a:cubicBezTo>
                <a:cubicBezTo>
                  <a:pt x="7278" y="6071"/>
                  <a:pt x="7278" y="6103"/>
                  <a:pt x="7288" y="6124"/>
                </a:cubicBezTo>
                <a:cubicBezTo>
                  <a:pt x="7414" y="7057"/>
                  <a:pt x="7970" y="7875"/>
                  <a:pt x="8263" y="8756"/>
                </a:cubicBezTo>
                <a:cubicBezTo>
                  <a:pt x="8400" y="9183"/>
                  <a:pt x="8512" y="10380"/>
                  <a:pt x="7947" y="10380"/>
                </a:cubicBezTo>
                <a:cubicBezTo>
                  <a:pt x="7860" y="10380"/>
                  <a:pt x="7756" y="10352"/>
                  <a:pt x="7634" y="10287"/>
                </a:cubicBezTo>
                <a:cubicBezTo>
                  <a:pt x="7099" y="10004"/>
                  <a:pt x="6669" y="9448"/>
                  <a:pt x="6323" y="8976"/>
                </a:cubicBezTo>
                <a:cubicBezTo>
                  <a:pt x="6019" y="8588"/>
                  <a:pt x="5673" y="8106"/>
                  <a:pt x="5547" y="7613"/>
                </a:cubicBezTo>
                <a:cubicBezTo>
                  <a:pt x="5527" y="7547"/>
                  <a:pt x="5465" y="7505"/>
                  <a:pt x="5401" y="7505"/>
                </a:cubicBezTo>
                <a:cubicBezTo>
                  <a:pt x="5364" y="7505"/>
                  <a:pt x="5326" y="7519"/>
                  <a:pt x="5296" y="7550"/>
                </a:cubicBezTo>
                <a:cubicBezTo>
                  <a:pt x="4813" y="7928"/>
                  <a:pt x="4404" y="8410"/>
                  <a:pt x="3953" y="8829"/>
                </a:cubicBezTo>
                <a:cubicBezTo>
                  <a:pt x="3482" y="9291"/>
                  <a:pt x="2905" y="9930"/>
                  <a:pt x="2234" y="10088"/>
                </a:cubicBezTo>
                <a:cubicBezTo>
                  <a:pt x="2209" y="10094"/>
                  <a:pt x="2185" y="10097"/>
                  <a:pt x="2164" y="10097"/>
                </a:cubicBezTo>
                <a:cubicBezTo>
                  <a:pt x="1663" y="10097"/>
                  <a:pt x="2226" y="8497"/>
                  <a:pt x="2297" y="8326"/>
                </a:cubicBezTo>
                <a:cubicBezTo>
                  <a:pt x="2475" y="7854"/>
                  <a:pt x="2674" y="7393"/>
                  <a:pt x="2905" y="6952"/>
                </a:cubicBezTo>
                <a:cubicBezTo>
                  <a:pt x="3020" y="6711"/>
                  <a:pt x="3188" y="6292"/>
                  <a:pt x="3398" y="6134"/>
                </a:cubicBezTo>
                <a:cubicBezTo>
                  <a:pt x="3408" y="6124"/>
                  <a:pt x="3419" y="6103"/>
                  <a:pt x="3419" y="6092"/>
                </a:cubicBezTo>
                <a:cubicBezTo>
                  <a:pt x="3471" y="6040"/>
                  <a:pt x="3450" y="5956"/>
                  <a:pt x="3377" y="5925"/>
                </a:cubicBezTo>
                <a:cubicBezTo>
                  <a:pt x="2978" y="5715"/>
                  <a:pt x="0" y="5096"/>
                  <a:pt x="566" y="4373"/>
                </a:cubicBezTo>
                <a:cubicBezTo>
                  <a:pt x="870" y="3985"/>
                  <a:pt x="1825" y="4037"/>
                  <a:pt x="2265" y="4006"/>
                </a:cubicBezTo>
                <a:cubicBezTo>
                  <a:pt x="2493" y="3982"/>
                  <a:pt x="2727" y="3970"/>
                  <a:pt x="2958" y="3970"/>
                </a:cubicBezTo>
                <a:cubicBezTo>
                  <a:pt x="3035" y="3970"/>
                  <a:pt x="3112" y="3972"/>
                  <a:pt x="3188" y="3974"/>
                </a:cubicBezTo>
                <a:cubicBezTo>
                  <a:pt x="3345" y="3953"/>
                  <a:pt x="3502" y="3953"/>
                  <a:pt x="3660" y="3953"/>
                </a:cubicBezTo>
                <a:cubicBezTo>
                  <a:pt x="3660" y="3958"/>
                  <a:pt x="3662" y="3961"/>
                  <a:pt x="3665" y="3961"/>
                </a:cubicBezTo>
                <a:cubicBezTo>
                  <a:pt x="3668" y="3961"/>
                  <a:pt x="3670" y="3958"/>
                  <a:pt x="3670" y="3953"/>
                </a:cubicBezTo>
                <a:cubicBezTo>
                  <a:pt x="3702" y="3922"/>
                  <a:pt x="3691" y="3880"/>
                  <a:pt x="3691" y="3838"/>
                </a:cubicBezTo>
                <a:cubicBezTo>
                  <a:pt x="3670" y="3785"/>
                  <a:pt x="3639" y="3754"/>
                  <a:pt x="3597" y="3743"/>
                </a:cubicBezTo>
                <a:cubicBezTo>
                  <a:pt x="3343" y="3656"/>
                  <a:pt x="3056" y="3625"/>
                  <a:pt x="2762" y="3625"/>
                </a:cubicBezTo>
                <a:cubicBezTo>
                  <a:pt x="2314" y="3625"/>
                  <a:pt x="1850" y="3697"/>
                  <a:pt x="1458" y="3754"/>
                </a:cubicBezTo>
                <a:cubicBezTo>
                  <a:pt x="965" y="3827"/>
                  <a:pt x="273" y="3869"/>
                  <a:pt x="168" y="4488"/>
                </a:cubicBezTo>
                <a:cubicBezTo>
                  <a:pt x="84" y="5012"/>
                  <a:pt x="828" y="5348"/>
                  <a:pt x="1195" y="5505"/>
                </a:cubicBezTo>
                <a:cubicBezTo>
                  <a:pt x="1804" y="5778"/>
                  <a:pt x="2433" y="5977"/>
                  <a:pt x="3083" y="6124"/>
                </a:cubicBezTo>
                <a:cubicBezTo>
                  <a:pt x="2643" y="6438"/>
                  <a:pt x="2265" y="7560"/>
                  <a:pt x="2150" y="7844"/>
                </a:cubicBezTo>
                <a:cubicBezTo>
                  <a:pt x="1919" y="8378"/>
                  <a:pt x="1279" y="9689"/>
                  <a:pt x="1814" y="10245"/>
                </a:cubicBezTo>
                <a:cubicBezTo>
                  <a:pt x="1924" y="10360"/>
                  <a:pt x="2054" y="10407"/>
                  <a:pt x="2193" y="10407"/>
                </a:cubicBezTo>
                <a:cubicBezTo>
                  <a:pt x="2635" y="10407"/>
                  <a:pt x="3168" y="9934"/>
                  <a:pt x="3440" y="9710"/>
                </a:cubicBezTo>
                <a:cubicBezTo>
                  <a:pt x="4111" y="9165"/>
                  <a:pt x="4666" y="8473"/>
                  <a:pt x="5327" y="7917"/>
                </a:cubicBezTo>
                <a:cubicBezTo>
                  <a:pt x="5516" y="8441"/>
                  <a:pt x="5904" y="8934"/>
                  <a:pt x="6229" y="9354"/>
                </a:cubicBezTo>
                <a:cubicBezTo>
                  <a:pt x="6638" y="9867"/>
                  <a:pt x="7152" y="10518"/>
                  <a:pt x="7802" y="10696"/>
                </a:cubicBezTo>
                <a:cubicBezTo>
                  <a:pt x="7858" y="10710"/>
                  <a:pt x="7911" y="10716"/>
                  <a:pt x="7961" y="10716"/>
                </a:cubicBezTo>
                <a:cubicBezTo>
                  <a:pt x="8412" y="10716"/>
                  <a:pt x="8645" y="10200"/>
                  <a:pt x="8683" y="9794"/>
                </a:cubicBezTo>
                <a:cubicBezTo>
                  <a:pt x="8798" y="8483"/>
                  <a:pt x="7844" y="7424"/>
                  <a:pt x="7603" y="6187"/>
                </a:cubicBezTo>
                <a:cubicBezTo>
                  <a:pt x="8662" y="6166"/>
                  <a:pt x="11388" y="5054"/>
                  <a:pt x="10591" y="3911"/>
                </a:cubicBezTo>
                <a:cubicBezTo>
                  <a:pt x="10305" y="3495"/>
                  <a:pt x="9616" y="3459"/>
                  <a:pt x="9090" y="3459"/>
                </a:cubicBezTo>
                <a:cubicBezTo>
                  <a:pt x="8981" y="3459"/>
                  <a:pt x="8878" y="3460"/>
                  <a:pt x="8788" y="3460"/>
                </a:cubicBezTo>
                <a:cubicBezTo>
                  <a:pt x="8158" y="3471"/>
                  <a:pt x="7498" y="3481"/>
                  <a:pt x="6869" y="3534"/>
                </a:cubicBezTo>
                <a:cubicBezTo>
                  <a:pt x="6869" y="3523"/>
                  <a:pt x="6869" y="3513"/>
                  <a:pt x="6869" y="3502"/>
                </a:cubicBezTo>
                <a:cubicBezTo>
                  <a:pt x="6754" y="2808"/>
                  <a:pt x="6683" y="0"/>
                  <a:pt x="54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735" name="Google Shape;17735;p121"/>
          <p:cNvGrpSpPr/>
          <p:nvPr/>
        </p:nvGrpSpPr>
        <p:grpSpPr>
          <a:xfrm>
            <a:off x="8165168" y="94804"/>
            <a:ext cx="902951" cy="622464"/>
            <a:chOff x="8165168" y="94804"/>
            <a:chExt cx="902951" cy="622464"/>
          </a:xfrm>
        </p:grpSpPr>
        <p:sp>
          <p:nvSpPr>
            <p:cNvPr id="17736" name="Google Shape;17736;p121"/>
            <p:cNvSpPr/>
            <p:nvPr/>
          </p:nvSpPr>
          <p:spPr>
            <a:xfrm rot="1272380">
              <a:off x="8212164" y="178635"/>
              <a:ext cx="300547" cy="316106"/>
            </a:xfrm>
            <a:custGeom>
              <a:rect b="b" l="l" r="r" t="t"/>
              <a:pathLst>
                <a:path extrusionOk="0" h="6034" w="5737">
                  <a:moveTo>
                    <a:pt x="1972" y="341"/>
                  </a:moveTo>
                  <a:cubicBezTo>
                    <a:pt x="2245" y="446"/>
                    <a:pt x="2465" y="676"/>
                    <a:pt x="2664" y="886"/>
                  </a:cubicBezTo>
                  <a:cubicBezTo>
                    <a:pt x="2863" y="1085"/>
                    <a:pt x="3062" y="1473"/>
                    <a:pt x="3304" y="1589"/>
                  </a:cubicBezTo>
                  <a:cubicBezTo>
                    <a:pt x="3320" y="1594"/>
                    <a:pt x="3337" y="1597"/>
                    <a:pt x="3354" y="1597"/>
                  </a:cubicBezTo>
                  <a:cubicBezTo>
                    <a:pt x="3402" y="1597"/>
                    <a:pt x="3448" y="1575"/>
                    <a:pt x="3471" y="1536"/>
                  </a:cubicBezTo>
                  <a:cubicBezTo>
                    <a:pt x="3494" y="1552"/>
                    <a:pt x="3523" y="1561"/>
                    <a:pt x="3553" y="1561"/>
                  </a:cubicBezTo>
                  <a:cubicBezTo>
                    <a:pt x="3564" y="1561"/>
                    <a:pt x="3576" y="1560"/>
                    <a:pt x="3587" y="1557"/>
                  </a:cubicBezTo>
                  <a:cubicBezTo>
                    <a:pt x="4080" y="1431"/>
                    <a:pt x="4510" y="1106"/>
                    <a:pt x="4971" y="865"/>
                  </a:cubicBezTo>
                  <a:lnTo>
                    <a:pt x="4971" y="865"/>
                  </a:lnTo>
                  <a:cubicBezTo>
                    <a:pt x="4835" y="1442"/>
                    <a:pt x="4520" y="1945"/>
                    <a:pt x="4216" y="2449"/>
                  </a:cubicBezTo>
                  <a:cubicBezTo>
                    <a:pt x="4153" y="2554"/>
                    <a:pt x="4237" y="2679"/>
                    <a:pt x="4352" y="2679"/>
                  </a:cubicBezTo>
                  <a:cubicBezTo>
                    <a:pt x="4268" y="2711"/>
                    <a:pt x="4226" y="2816"/>
                    <a:pt x="4279" y="2889"/>
                  </a:cubicBezTo>
                  <a:cubicBezTo>
                    <a:pt x="4656" y="3382"/>
                    <a:pt x="5139" y="3843"/>
                    <a:pt x="5359" y="4441"/>
                  </a:cubicBezTo>
                  <a:cubicBezTo>
                    <a:pt x="4772" y="4368"/>
                    <a:pt x="4205" y="4231"/>
                    <a:pt x="3629" y="4126"/>
                  </a:cubicBezTo>
                  <a:cubicBezTo>
                    <a:pt x="3601" y="4099"/>
                    <a:pt x="3567" y="4085"/>
                    <a:pt x="3534" y="4085"/>
                  </a:cubicBezTo>
                  <a:cubicBezTo>
                    <a:pt x="3493" y="4085"/>
                    <a:pt x="3453" y="4107"/>
                    <a:pt x="3430" y="4147"/>
                  </a:cubicBezTo>
                  <a:cubicBezTo>
                    <a:pt x="3073" y="4661"/>
                    <a:pt x="2790" y="5207"/>
                    <a:pt x="2318" y="5647"/>
                  </a:cubicBezTo>
                  <a:cubicBezTo>
                    <a:pt x="2035" y="4923"/>
                    <a:pt x="2129" y="4085"/>
                    <a:pt x="2066" y="3340"/>
                  </a:cubicBezTo>
                  <a:cubicBezTo>
                    <a:pt x="2066" y="3309"/>
                    <a:pt x="2056" y="3288"/>
                    <a:pt x="2035" y="3267"/>
                  </a:cubicBezTo>
                  <a:cubicBezTo>
                    <a:pt x="2035" y="3214"/>
                    <a:pt x="1993" y="3172"/>
                    <a:pt x="1951" y="3162"/>
                  </a:cubicBezTo>
                  <a:cubicBezTo>
                    <a:pt x="1689" y="3109"/>
                    <a:pt x="1416" y="3109"/>
                    <a:pt x="1154" y="3078"/>
                  </a:cubicBezTo>
                  <a:cubicBezTo>
                    <a:pt x="955" y="3046"/>
                    <a:pt x="745" y="3004"/>
                    <a:pt x="546" y="2973"/>
                  </a:cubicBezTo>
                  <a:cubicBezTo>
                    <a:pt x="934" y="2690"/>
                    <a:pt x="1332" y="2417"/>
                    <a:pt x="1731" y="2145"/>
                  </a:cubicBezTo>
                  <a:cubicBezTo>
                    <a:pt x="1752" y="2134"/>
                    <a:pt x="1762" y="2124"/>
                    <a:pt x="1773" y="2113"/>
                  </a:cubicBezTo>
                  <a:cubicBezTo>
                    <a:pt x="1815" y="2103"/>
                    <a:pt x="1857" y="2061"/>
                    <a:pt x="1857" y="2008"/>
                  </a:cubicBezTo>
                  <a:cubicBezTo>
                    <a:pt x="1867" y="1452"/>
                    <a:pt x="1909" y="897"/>
                    <a:pt x="1972" y="341"/>
                  </a:cubicBezTo>
                  <a:close/>
                  <a:moveTo>
                    <a:pt x="1865" y="1"/>
                  </a:moveTo>
                  <a:cubicBezTo>
                    <a:pt x="1801" y="1"/>
                    <a:pt x="1738" y="48"/>
                    <a:pt x="1720" y="110"/>
                  </a:cubicBezTo>
                  <a:cubicBezTo>
                    <a:pt x="1615" y="729"/>
                    <a:pt x="1584" y="1358"/>
                    <a:pt x="1626" y="1977"/>
                  </a:cubicBezTo>
                  <a:cubicBezTo>
                    <a:pt x="1091" y="2239"/>
                    <a:pt x="577" y="2554"/>
                    <a:pt x="105" y="2910"/>
                  </a:cubicBezTo>
                  <a:cubicBezTo>
                    <a:pt x="11" y="2983"/>
                    <a:pt x="0" y="3162"/>
                    <a:pt x="137" y="3193"/>
                  </a:cubicBezTo>
                  <a:cubicBezTo>
                    <a:pt x="593" y="3281"/>
                    <a:pt x="1116" y="3420"/>
                    <a:pt x="1600" y="3420"/>
                  </a:cubicBezTo>
                  <a:cubicBezTo>
                    <a:pt x="1694" y="3420"/>
                    <a:pt x="1787" y="3415"/>
                    <a:pt x="1878" y="3403"/>
                  </a:cubicBezTo>
                  <a:lnTo>
                    <a:pt x="1878" y="3403"/>
                  </a:lnTo>
                  <a:cubicBezTo>
                    <a:pt x="1815" y="4242"/>
                    <a:pt x="1762" y="5186"/>
                    <a:pt x="2140" y="5962"/>
                  </a:cubicBezTo>
                  <a:cubicBezTo>
                    <a:pt x="2170" y="6010"/>
                    <a:pt x="2217" y="6034"/>
                    <a:pt x="2265" y="6034"/>
                  </a:cubicBezTo>
                  <a:cubicBezTo>
                    <a:pt x="2302" y="6034"/>
                    <a:pt x="2339" y="6020"/>
                    <a:pt x="2370" y="5993"/>
                  </a:cubicBezTo>
                  <a:cubicBezTo>
                    <a:pt x="2853" y="5605"/>
                    <a:pt x="3419" y="4955"/>
                    <a:pt x="3629" y="4336"/>
                  </a:cubicBezTo>
                  <a:cubicBezTo>
                    <a:pt x="4258" y="4546"/>
                    <a:pt x="4908" y="4693"/>
                    <a:pt x="5569" y="4756"/>
                  </a:cubicBezTo>
                  <a:cubicBezTo>
                    <a:pt x="5663" y="4756"/>
                    <a:pt x="5737" y="4672"/>
                    <a:pt x="5716" y="4577"/>
                  </a:cubicBezTo>
                  <a:cubicBezTo>
                    <a:pt x="5548" y="3843"/>
                    <a:pt x="4981" y="3277"/>
                    <a:pt x="4520" y="2711"/>
                  </a:cubicBezTo>
                  <a:cubicBezTo>
                    <a:pt x="4499" y="2679"/>
                    <a:pt x="4457" y="2669"/>
                    <a:pt x="4426" y="2669"/>
                  </a:cubicBezTo>
                  <a:cubicBezTo>
                    <a:pt x="4447" y="2648"/>
                    <a:pt x="4468" y="2627"/>
                    <a:pt x="4489" y="2606"/>
                  </a:cubicBezTo>
                  <a:cubicBezTo>
                    <a:pt x="4866" y="1977"/>
                    <a:pt x="5233" y="1358"/>
                    <a:pt x="5307" y="614"/>
                  </a:cubicBezTo>
                  <a:cubicBezTo>
                    <a:pt x="5323" y="517"/>
                    <a:pt x="5241" y="476"/>
                    <a:pt x="5164" y="476"/>
                  </a:cubicBezTo>
                  <a:cubicBezTo>
                    <a:pt x="5140" y="476"/>
                    <a:pt x="5117" y="480"/>
                    <a:pt x="5097" y="488"/>
                  </a:cubicBezTo>
                  <a:cubicBezTo>
                    <a:pt x="4552" y="718"/>
                    <a:pt x="4080" y="1096"/>
                    <a:pt x="3524" y="1306"/>
                  </a:cubicBezTo>
                  <a:cubicBezTo>
                    <a:pt x="3492" y="1306"/>
                    <a:pt x="3461" y="1327"/>
                    <a:pt x="3450" y="1358"/>
                  </a:cubicBezTo>
                  <a:cubicBezTo>
                    <a:pt x="3335" y="1085"/>
                    <a:pt x="2989" y="802"/>
                    <a:pt x="2800" y="603"/>
                  </a:cubicBezTo>
                  <a:cubicBezTo>
                    <a:pt x="2559" y="351"/>
                    <a:pt x="2255" y="68"/>
                    <a:pt x="1898" y="5"/>
                  </a:cubicBezTo>
                  <a:cubicBezTo>
                    <a:pt x="1887" y="2"/>
                    <a:pt x="1876" y="1"/>
                    <a:pt x="18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7" name="Google Shape;17737;p121"/>
            <p:cNvSpPr/>
            <p:nvPr/>
          </p:nvSpPr>
          <p:spPr>
            <a:xfrm rot="1272380">
              <a:off x="8404258" y="198686"/>
              <a:ext cx="630745" cy="301176"/>
            </a:xfrm>
            <a:custGeom>
              <a:rect b="b" l="l" r="r" t="t"/>
              <a:pathLst>
                <a:path extrusionOk="0" h="5749" w="12040">
                  <a:moveTo>
                    <a:pt x="5455" y="1"/>
                  </a:moveTo>
                  <a:cubicBezTo>
                    <a:pt x="4734" y="1"/>
                    <a:pt x="4013" y="130"/>
                    <a:pt x="3325" y="386"/>
                  </a:cubicBezTo>
                  <a:cubicBezTo>
                    <a:pt x="2109" y="857"/>
                    <a:pt x="1060" y="1822"/>
                    <a:pt x="96" y="2682"/>
                  </a:cubicBezTo>
                  <a:cubicBezTo>
                    <a:pt x="1" y="2760"/>
                    <a:pt x="90" y="2916"/>
                    <a:pt x="195" y="2916"/>
                  </a:cubicBezTo>
                  <a:cubicBezTo>
                    <a:pt x="218" y="2916"/>
                    <a:pt x="241" y="2908"/>
                    <a:pt x="263" y="2892"/>
                  </a:cubicBezTo>
                  <a:cubicBezTo>
                    <a:pt x="1218" y="2200"/>
                    <a:pt x="2067" y="1371"/>
                    <a:pt x="3126" y="836"/>
                  </a:cubicBezTo>
                  <a:cubicBezTo>
                    <a:pt x="3817" y="485"/>
                    <a:pt x="4581" y="337"/>
                    <a:pt x="5348" y="337"/>
                  </a:cubicBezTo>
                  <a:cubicBezTo>
                    <a:pt x="5908" y="337"/>
                    <a:pt x="6470" y="416"/>
                    <a:pt x="7006" y="553"/>
                  </a:cubicBezTo>
                  <a:cubicBezTo>
                    <a:pt x="9512" y="1204"/>
                    <a:pt x="11232" y="3175"/>
                    <a:pt x="11767" y="5650"/>
                  </a:cubicBezTo>
                  <a:cubicBezTo>
                    <a:pt x="11786" y="5717"/>
                    <a:pt x="11843" y="5749"/>
                    <a:pt x="11899" y="5749"/>
                  </a:cubicBezTo>
                  <a:cubicBezTo>
                    <a:pt x="11966" y="5749"/>
                    <a:pt x="12034" y="5704"/>
                    <a:pt x="12040" y="5618"/>
                  </a:cubicBezTo>
                  <a:cubicBezTo>
                    <a:pt x="11924" y="3039"/>
                    <a:pt x="9586" y="1004"/>
                    <a:pt x="7268" y="281"/>
                  </a:cubicBezTo>
                  <a:cubicBezTo>
                    <a:pt x="6677" y="93"/>
                    <a:pt x="6066" y="1"/>
                    <a:pt x="54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8" name="Google Shape;17738;p121"/>
            <p:cNvSpPr/>
            <p:nvPr/>
          </p:nvSpPr>
          <p:spPr>
            <a:xfrm rot="1272380">
              <a:off x="8503675" y="292193"/>
              <a:ext cx="439636" cy="227466"/>
            </a:xfrm>
            <a:custGeom>
              <a:rect b="b" l="l" r="r" t="t"/>
              <a:pathLst>
                <a:path extrusionOk="0" h="4342" w="8392">
                  <a:moveTo>
                    <a:pt x="2575" y="1"/>
                  </a:moveTo>
                  <a:cubicBezTo>
                    <a:pt x="1700" y="1"/>
                    <a:pt x="825" y="221"/>
                    <a:pt x="66" y="672"/>
                  </a:cubicBezTo>
                  <a:cubicBezTo>
                    <a:pt x="0" y="719"/>
                    <a:pt x="36" y="834"/>
                    <a:pt x="112" y="834"/>
                  </a:cubicBezTo>
                  <a:cubicBezTo>
                    <a:pt x="121" y="834"/>
                    <a:pt x="130" y="833"/>
                    <a:pt x="140" y="829"/>
                  </a:cubicBezTo>
                  <a:cubicBezTo>
                    <a:pt x="983" y="541"/>
                    <a:pt x="1796" y="354"/>
                    <a:pt x="2604" y="354"/>
                  </a:cubicBezTo>
                  <a:cubicBezTo>
                    <a:pt x="3352" y="354"/>
                    <a:pt x="4097" y="514"/>
                    <a:pt x="4858" y="903"/>
                  </a:cubicBezTo>
                  <a:cubicBezTo>
                    <a:pt x="6368" y="1668"/>
                    <a:pt x="7155" y="2979"/>
                    <a:pt x="8109" y="4290"/>
                  </a:cubicBezTo>
                  <a:cubicBezTo>
                    <a:pt x="8138" y="4326"/>
                    <a:pt x="8182" y="4342"/>
                    <a:pt x="8226" y="4342"/>
                  </a:cubicBezTo>
                  <a:cubicBezTo>
                    <a:pt x="8311" y="4342"/>
                    <a:pt x="8392" y="4282"/>
                    <a:pt x="8350" y="4185"/>
                  </a:cubicBezTo>
                  <a:cubicBezTo>
                    <a:pt x="7753" y="2654"/>
                    <a:pt x="6316" y="1270"/>
                    <a:pt x="4869" y="536"/>
                  </a:cubicBezTo>
                  <a:cubicBezTo>
                    <a:pt x="4161" y="182"/>
                    <a:pt x="3368" y="1"/>
                    <a:pt x="25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9" name="Google Shape;17739;p121"/>
            <p:cNvSpPr/>
            <p:nvPr/>
          </p:nvSpPr>
          <p:spPr>
            <a:xfrm rot="1272380">
              <a:off x="8441322" y="373617"/>
              <a:ext cx="390706" cy="150928"/>
            </a:xfrm>
            <a:custGeom>
              <a:rect b="b" l="l" r="r" t="t"/>
              <a:pathLst>
                <a:path extrusionOk="0" h="2881" w="7458">
                  <a:moveTo>
                    <a:pt x="2669" y="1"/>
                  </a:moveTo>
                  <a:cubicBezTo>
                    <a:pt x="1739" y="1"/>
                    <a:pt x="818" y="260"/>
                    <a:pt x="70" y="839"/>
                  </a:cubicBezTo>
                  <a:cubicBezTo>
                    <a:pt x="1" y="891"/>
                    <a:pt x="68" y="1001"/>
                    <a:pt x="141" y="1001"/>
                  </a:cubicBezTo>
                  <a:cubicBezTo>
                    <a:pt x="156" y="1001"/>
                    <a:pt x="171" y="997"/>
                    <a:pt x="185" y="986"/>
                  </a:cubicBezTo>
                  <a:cubicBezTo>
                    <a:pt x="930" y="515"/>
                    <a:pt x="1749" y="305"/>
                    <a:pt x="2587" y="305"/>
                  </a:cubicBezTo>
                  <a:cubicBezTo>
                    <a:pt x="3094" y="305"/>
                    <a:pt x="3608" y="382"/>
                    <a:pt x="4118" y="524"/>
                  </a:cubicBezTo>
                  <a:cubicBezTo>
                    <a:pt x="4747" y="703"/>
                    <a:pt x="5334" y="996"/>
                    <a:pt x="5859" y="1374"/>
                  </a:cubicBezTo>
                  <a:cubicBezTo>
                    <a:pt x="6446" y="1783"/>
                    <a:pt x="6792" y="2318"/>
                    <a:pt x="7232" y="2852"/>
                  </a:cubicBezTo>
                  <a:cubicBezTo>
                    <a:pt x="7257" y="2872"/>
                    <a:pt x="7284" y="2880"/>
                    <a:pt x="7311" y="2880"/>
                  </a:cubicBezTo>
                  <a:cubicBezTo>
                    <a:pt x="7387" y="2880"/>
                    <a:pt x="7458" y="2812"/>
                    <a:pt x="7442" y="2727"/>
                  </a:cubicBezTo>
                  <a:cubicBezTo>
                    <a:pt x="6991" y="1447"/>
                    <a:pt x="5408" y="598"/>
                    <a:pt x="4202" y="231"/>
                  </a:cubicBezTo>
                  <a:cubicBezTo>
                    <a:pt x="3707" y="81"/>
                    <a:pt x="3186" y="1"/>
                    <a:pt x="26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0" name="Google Shape;17740;p121"/>
            <p:cNvSpPr/>
            <p:nvPr/>
          </p:nvSpPr>
          <p:spPr>
            <a:xfrm rot="1272380">
              <a:off x="8456122" y="515128"/>
              <a:ext cx="270267" cy="158629"/>
            </a:xfrm>
            <a:custGeom>
              <a:rect b="b" l="l" r="r" t="t"/>
              <a:pathLst>
                <a:path extrusionOk="0" h="3028" w="5159">
                  <a:moveTo>
                    <a:pt x="1127" y="1"/>
                  </a:moveTo>
                  <a:cubicBezTo>
                    <a:pt x="793" y="1"/>
                    <a:pt x="449" y="46"/>
                    <a:pt x="99" y="141"/>
                  </a:cubicBezTo>
                  <a:cubicBezTo>
                    <a:pt x="1" y="160"/>
                    <a:pt x="41" y="300"/>
                    <a:pt x="132" y="300"/>
                  </a:cubicBezTo>
                  <a:cubicBezTo>
                    <a:pt x="138" y="300"/>
                    <a:pt x="145" y="299"/>
                    <a:pt x="151" y="298"/>
                  </a:cubicBezTo>
                  <a:cubicBezTo>
                    <a:pt x="445" y="247"/>
                    <a:pt x="732" y="219"/>
                    <a:pt x="1013" y="219"/>
                  </a:cubicBezTo>
                  <a:cubicBezTo>
                    <a:pt x="1714" y="219"/>
                    <a:pt x="2375" y="393"/>
                    <a:pt x="3004" y="812"/>
                  </a:cubicBezTo>
                  <a:cubicBezTo>
                    <a:pt x="3832" y="1357"/>
                    <a:pt x="4293" y="2228"/>
                    <a:pt x="4902" y="2983"/>
                  </a:cubicBezTo>
                  <a:cubicBezTo>
                    <a:pt x="4925" y="3014"/>
                    <a:pt x="4954" y="3027"/>
                    <a:pt x="4983" y="3027"/>
                  </a:cubicBezTo>
                  <a:cubicBezTo>
                    <a:pt x="5070" y="3027"/>
                    <a:pt x="5159" y="2909"/>
                    <a:pt x="5111" y="2815"/>
                  </a:cubicBezTo>
                  <a:cubicBezTo>
                    <a:pt x="4329" y="1198"/>
                    <a:pt x="2855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41" name="Google Shape;17741;p121"/>
          <p:cNvGrpSpPr/>
          <p:nvPr/>
        </p:nvGrpSpPr>
        <p:grpSpPr>
          <a:xfrm>
            <a:off x="8337625" y="4342225"/>
            <a:ext cx="480849" cy="622473"/>
            <a:chOff x="8337625" y="4342225"/>
            <a:chExt cx="480849" cy="622473"/>
          </a:xfrm>
        </p:grpSpPr>
        <p:sp>
          <p:nvSpPr>
            <p:cNvPr id="17742" name="Google Shape;17742;p121"/>
            <p:cNvSpPr/>
            <p:nvPr/>
          </p:nvSpPr>
          <p:spPr>
            <a:xfrm>
              <a:off x="8534987" y="4434353"/>
              <a:ext cx="124387" cy="174747"/>
            </a:xfrm>
            <a:custGeom>
              <a:rect b="b" l="l" r="r" t="t"/>
              <a:pathLst>
                <a:path extrusionOk="0" h="3640" w="2591">
                  <a:moveTo>
                    <a:pt x="1479" y="890"/>
                  </a:moveTo>
                  <a:cubicBezTo>
                    <a:pt x="1615" y="1257"/>
                    <a:pt x="1856" y="1561"/>
                    <a:pt x="2182" y="1771"/>
                  </a:cubicBezTo>
                  <a:cubicBezTo>
                    <a:pt x="1930" y="1970"/>
                    <a:pt x="1731" y="2212"/>
                    <a:pt x="1573" y="2495"/>
                  </a:cubicBezTo>
                  <a:cubicBezTo>
                    <a:pt x="1448" y="2075"/>
                    <a:pt x="1112" y="1740"/>
                    <a:pt x="692" y="1603"/>
                  </a:cubicBezTo>
                  <a:cubicBezTo>
                    <a:pt x="1039" y="1478"/>
                    <a:pt x="1322" y="1226"/>
                    <a:pt x="1479" y="890"/>
                  </a:cubicBezTo>
                  <a:close/>
                  <a:moveTo>
                    <a:pt x="1555" y="0"/>
                  </a:moveTo>
                  <a:cubicBezTo>
                    <a:pt x="1494" y="0"/>
                    <a:pt x="1436" y="33"/>
                    <a:pt x="1427" y="104"/>
                  </a:cubicBezTo>
                  <a:cubicBezTo>
                    <a:pt x="1427" y="114"/>
                    <a:pt x="1427" y="125"/>
                    <a:pt x="1427" y="135"/>
                  </a:cubicBezTo>
                  <a:cubicBezTo>
                    <a:pt x="1416" y="188"/>
                    <a:pt x="1416" y="240"/>
                    <a:pt x="1406" y="282"/>
                  </a:cubicBezTo>
                  <a:cubicBezTo>
                    <a:pt x="1311" y="932"/>
                    <a:pt x="850" y="1090"/>
                    <a:pt x="346" y="1425"/>
                  </a:cubicBezTo>
                  <a:cubicBezTo>
                    <a:pt x="304" y="1457"/>
                    <a:pt x="284" y="1499"/>
                    <a:pt x="294" y="1551"/>
                  </a:cubicBezTo>
                  <a:lnTo>
                    <a:pt x="116" y="1551"/>
                  </a:lnTo>
                  <a:cubicBezTo>
                    <a:pt x="0" y="1551"/>
                    <a:pt x="0" y="1729"/>
                    <a:pt x="116" y="1729"/>
                  </a:cubicBezTo>
                  <a:cubicBezTo>
                    <a:pt x="902" y="1740"/>
                    <a:pt x="1385" y="2296"/>
                    <a:pt x="1385" y="2977"/>
                  </a:cubicBezTo>
                  <a:cubicBezTo>
                    <a:pt x="1343" y="3145"/>
                    <a:pt x="1311" y="3323"/>
                    <a:pt x="1301" y="3501"/>
                  </a:cubicBezTo>
                  <a:cubicBezTo>
                    <a:pt x="1301" y="3592"/>
                    <a:pt x="1371" y="3640"/>
                    <a:pt x="1444" y="3640"/>
                  </a:cubicBezTo>
                  <a:cubicBezTo>
                    <a:pt x="1506" y="3640"/>
                    <a:pt x="1570" y="3605"/>
                    <a:pt x="1594" y="3533"/>
                  </a:cubicBezTo>
                  <a:cubicBezTo>
                    <a:pt x="1636" y="3376"/>
                    <a:pt x="1668" y="3208"/>
                    <a:pt x="1668" y="3040"/>
                  </a:cubicBezTo>
                  <a:cubicBezTo>
                    <a:pt x="1794" y="2568"/>
                    <a:pt x="2098" y="2149"/>
                    <a:pt x="2507" y="1887"/>
                  </a:cubicBezTo>
                  <a:cubicBezTo>
                    <a:pt x="2591" y="1824"/>
                    <a:pt x="2591" y="1698"/>
                    <a:pt x="2507" y="1645"/>
                  </a:cubicBezTo>
                  <a:cubicBezTo>
                    <a:pt x="1982" y="1352"/>
                    <a:pt x="1636" y="901"/>
                    <a:pt x="1689" y="303"/>
                  </a:cubicBezTo>
                  <a:cubicBezTo>
                    <a:pt x="1689" y="240"/>
                    <a:pt x="1699" y="198"/>
                    <a:pt x="1699" y="135"/>
                  </a:cubicBezTo>
                  <a:cubicBezTo>
                    <a:pt x="1705" y="49"/>
                    <a:pt x="1628" y="0"/>
                    <a:pt x="15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3" name="Google Shape;17743;p121"/>
            <p:cNvSpPr/>
            <p:nvPr/>
          </p:nvSpPr>
          <p:spPr>
            <a:xfrm>
              <a:off x="8677956" y="4342225"/>
              <a:ext cx="121363" cy="169707"/>
            </a:xfrm>
            <a:custGeom>
              <a:rect b="b" l="l" r="r" t="t"/>
              <a:pathLst>
                <a:path extrusionOk="0" h="3535" w="2528">
                  <a:moveTo>
                    <a:pt x="1353" y="1006"/>
                  </a:moveTo>
                  <a:cubicBezTo>
                    <a:pt x="1490" y="1257"/>
                    <a:pt x="1689" y="1467"/>
                    <a:pt x="1951" y="1593"/>
                  </a:cubicBezTo>
                  <a:cubicBezTo>
                    <a:pt x="1615" y="1782"/>
                    <a:pt x="1343" y="2054"/>
                    <a:pt x="1175" y="2390"/>
                  </a:cubicBezTo>
                  <a:cubicBezTo>
                    <a:pt x="1123" y="2096"/>
                    <a:pt x="965" y="1824"/>
                    <a:pt x="735" y="1614"/>
                  </a:cubicBezTo>
                  <a:cubicBezTo>
                    <a:pt x="1018" y="1509"/>
                    <a:pt x="1238" y="1278"/>
                    <a:pt x="1353" y="1006"/>
                  </a:cubicBezTo>
                  <a:close/>
                  <a:moveTo>
                    <a:pt x="1343" y="0"/>
                  </a:moveTo>
                  <a:cubicBezTo>
                    <a:pt x="1285" y="0"/>
                    <a:pt x="1230" y="32"/>
                    <a:pt x="1217" y="104"/>
                  </a:cubicBezTo>
                  <a:lnTo>
                    <a:pt x="1217" y="146"/>
                  </a:lnTo>
                  <a:cubicBezTo>
                    <a:pt x="1206" y="272"/>
                    <a:pt x="1196" y="387"/>
                    <a:pt x="1206" y="513"/>
                  </a:cubicBezTo>
                  <a:cubicBezTo>
                    <a:pt x="1144" y="985"/>
                    <a:pt x="829" y="1352"/>
                    <a:pt x="273" y="1352"/>
                  </a:cubicBezTo>
                  <a:cubicBezTo>
                    <a:pt x="200" y="1352"/>
                    <a:pt x="147" y="1394"/>
                    <a:pt x="147" y="1457"/>
                  </a:cubicBezTo>
                  <a:lnTo>
                    <a:pt x="95" y="1457"/>
                  </a:lnTo>
                  <a:cubicBezTo>
                    <a:pt x="1" y="1457"/>
                    <a:pt x="1" y="1603"/>
                    <a:pt x="95" y="1603"/>
                  </a:cubicBezTo>
                  <a:cubicBezTo>
                    <a:pt x="860" y="1635"/>
                    <a:pt x="976" y="2369"/>
                    <a:pt x="986" y="3009"/>
                  </a:cubicBezTo>
                  <a:cubicBezTo>
                    <a:pt x="976" y="3124"/>
                    <a:pt x="976" y="3250"/>
                    <a:pt x="986" y="3376"/>
                  </a:cubicBezTo>
                  <a:lnTo>
                    <a:pt x="986" y="3386"/>
                  </a:lnTo>
                  <a:lnTo>
                    <a:pt x="986" y="3428"/>
                  </a:lnTo>
                  <a:cubicBezTo>
                    <a:pt x="1000" y="3502"/>
                    <a:pt x="1058" y="3535"/>
                    <a:pt x="1119" y="3535"/>
                  </a:cubicBezTo>
                  <a:cubicBezTo>
                    <a:pt x="1197" y="3535"/>
                    <a:pt x="1280" y="3480"/>
                    <a:pt x="1280" y="3386"/>
                  </a:cubicBezTo>
                  <a:cubicBezTo>
                    <a:pt x="1280" y="3281"/>
                    <a:pt x="1280" y="3166"/>
                    <a:pt x="1269" y="3051"/>
                  </a:cubicBezTo>
                  <a:cubicBezTo>
                    <a:pt x="1343" y="2432"/>
                    <a:pt x="1783" y="1918"/>
                    <a:pt x="2391" y="1740"/>
                  </a:cubicBezTo>
                  <a:cubicBezTo>
                    <a:pt x="2528" y="1698"/>
                    <a:pt x="2528" y="1499"/>
                    <a:pt x="2391" y="1457"/>
                  </a:cubicBezTo>
                  <a:cubicBezTo>
                    <a:pt x="1909" y="1320"/>
                    <a:pt x="1553" y="974"/>
                    <a:pt x="1500" y="502"/>
                  </a:cubicBezTo>
                  <a:cubicBezTo>
                    <a:pt x="1511" y="387"/>
                    <a:pt x="1521" y="261"/>
                    <a:pt x="1511" y="146"/>
                  </a:cubicBezTo>
                  <a:cubicBezTo>
                    <a:pt x="1505" y="56"/>
                    <a:pt x="1420" y="0"/>
                    <a:pt x="13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4" name="Google Shape;17744;p121"/>
            <p:cNvSpPr/>
            <p:nvPr/>
          </p:nvSpPr>
          <p:spPr>
            <a:xfrm>
              <a:off x="8682996" y="4528833"/>
              <a:ext cx="135477" cy="186701"/>
            </a:xfrm>
            <a:custGeom>
              <a:rect b="b" l="l" r="r" t="t"/>
              <a:pathLst>
                <a:path extrusionOk="0" h="3889" w="2822">
                  <a:moveTo>
                    <a:pt x="1427" y="1083"/>
                  </a:moveTo>
                  <a:cubicBezTo>
                    <a:pt x="1636" y="1376"/>
                    <a:pt x="1982" y="1554"/>
                    <a:pt x="2328" y="1754"/>
                  </a:cubicBezTo>
                  <a:cubicBezTo>
                    <a:pt x="1888" y="2026"/>
                    <a:pt x="1531" y="2414"/>
                    <a:pt x="1311" y="2876"/>
                  </a:cubicBezTo>
                  <a:cubicBezTo>
                    <a:pt x="1248" y="2425"/>
                    <a:pt x="1101" y="1984"/>
                    <a:pt x="755" y="1785"/>
                  </a:cubicBezTo>
                  <a:cubicBezTo>
                    <a:pt x="1060" y="1638"/>
                    <a:pt x="1290" y="1387"/>
                    <a:pt x="1427" y="1083"/>
                  </a:cubicBezTo>
                  <a:close/>
                  <a:moveTo>
                    <a:pt x="1317" y="0"/>
                  </a:moveTo>
                  <a:cubicBezTo>
                    <a:pt x="1268" y="0"/>
                    <a:pt x="1219" y="44"/>
                    <a:pt x="1238" y="107"/>
                  </a:cubicBezTo>
                  <a:cubicBezTo>
                    <a:pt x="1259" y="191"/>
                    <a:pt x="1269" y="286"/>
                    <a:pt x="1280" y="369"/>
                  </a:cubicBezTo>
                  <a:cubicBezTo>
                    <a:pt x="1238" y="401"/>
                    <a:pt x="1217" y="443"/>
                    <a:pt x="1227" y="485"/>
                  </a:cubicBezTo>
                  <a:cubicBezTo>
                    <a:pt x="1227" y="569"/>
                    <a:pt x="1238" y="642"/>
                    <a:pt x="1259" y="726"/>
                  </a:cubicBezTo>
                  <a:cubicBezTo>
                    <a:pt x="1164" y="1208"/>
                    <a:pt x="755" y="1533"/>
                    <a:pt x="179" y="1670"/>
                  </a:cubicBezTo>
                  <a:cubicBezTo>
                    <a:pt x="0" y="1722"/>
                    <a:pt x="32" y="1974"/>
                    <a:pt x="210" y="1974"/>
                  </a:cubicBezTo>
                  <a:cubicBezTo>
                    <a:pt x="222" y="1973"/>
                    <a:pt x="233" y="1973"/>
                    <a:pt x="245" y="1973"/>
                  </a:cubicBezTo>
                  <a:cubicBezTo>
                    <a:pt x="1100" y="1973"/>
                    <a:pt x="1039" y="3125"/>
                    <a:pt x="1039" y="3736"/>
                  </a:cubicBezTo>
                  <a:cubicBezTo>
                    <a:pt x="1039" y="3831"/>
                    <a:pt x="1129" y="3889"/>
                    <a:pt x="1214" y="3889"/>
                  </a:cubicBezTo>
                  <a:cubicBezTo>
                    <a:pt x="1279" y="3889"/>
                    <a:pt x="1340" y="3855"/>
                    <a:pt x="1353" y="3778"/>
                  </a:cubicBezTo>
                  <a:cubicBezTo>
                    <a:pt x="1500" y="2960"/>
                    <a:pt x="1961" y="2236"/>
                    <a:pt x="2727" y="1900"/>
                  </a:cubicBezTo>
                  <a:cubicBezTo>
                    <a:pt x="2821" y="1838"/>
                    <a:pt x="2821" y="1691"/>
                    <a:pt x="2727" y="1628"/>
                  </a:cubicBezTo>
                  <a:cubicBezTo>
                    <a:pt x="2244" y="1334"/>
                    <a:pt x="1594" y="1145"/>
                    <a:pt x="1521" y="495"/>
                  </a:cubicBezTo>
                  <a:cubicBezTo>
                    <a:pt x="1521" y="464"/>
                    <a:pt x="1510" y="432"/>
                    <a:pt x="1500" y="411"/>
                  </a:cubicBezTo>
                  <a:cubicBezTo>
                    <a:pt x="1479" y="296"/>
                    <a:pt x="1437" y="170"/>
                    <a:pt x="1395" y="65"/>
                  </a:cubicBezTo>
                  <a:cubicBezTo>
                    <a:pt x="1383" y="19"/>
                    <a:pt x="1350" y="0"/>
                    <a:pt x="1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5" name="Google Shape;17745;p121"/>
            <p:cNvSpPr/>
            <p:nvPr/>
          </p:nvSpPr>
          <p:spPr>
            <a:xfrm>
              <a:off x="8457454" y="4632099"/>
              <a:ext cx="181804" cy="283916"/>
            </a:xfrm>
            <a:custGeom>
              <a:rect b="b" l="l" r="r" t="t"/>
              <a:pathLst>
                <a:path extrusionOk="0" h="5914" w="3787">
                  <a:moveTo>
                    <a:pt x="1815" y="1186"/>
                  </a:moveTo>
                  <a:cubicBezTo>
                    <a:pt x="2024" y="1805"/>
                    <a:pt x="2486" y="2214"/>
                    <a:pt x="3125" y="2476"/>
                  </a:cubicBezTo>
                  <a:cubicBezTo>
                    <a:pt x="2496" y="2812"/>
                    <a:pt x="2087" y="3409"/>
                    <a:pt x="1773" y="4070"/>
                  </a:cubicBezTo>
                  <a:cubicBezTo>
                    <a:pt x="1710" y="3367"/>
                    <a:pt x="1448" y="2696"/>
                    <a:pt x="934" y="2413"/>
                  </a:cubicBezTo>
                  <a:cubicBezTo>
                    <a:pt x="1395" y="2151"/>
                    <a:pt x="1720" y="1700"/>
                    <a:pt x="1815" y="1186"/>
                  </a:cubicBezTo>
                  <a:close/>
                  <a:moveTo>
                    <a:pt x="1676" y="0"/>
                  </a:moveTo>
                  <a:cubicBezTo>
                    <a:pt x="1631" y="0"/>
                    <a:pt x="1582" y="38"/>
                    <a:pt x="1594" y="96"/>
                  </a:cubicBezTo>
                  <a:cubicBezTo>
                    <a:pt x="1731" y="1102"/>
                    <a:pt x="1364" y="2172"/>
                    <a:pt x="221" y="2277"/>
                  </a:cubicBezTo>
                  <a:cubicBezTo>
                    <a:pt x="10" y="2297"/>
                    <a:pt x="1" y="2625"/>
                    <a:pt x="194" y="2625"/>
                  </a:cubicBezTo>
                  <a:cubicBezTo>
                    <a:pt x="203" y="2625"/>
                    <a:pt x="211" y="2624"/>
                    <a:pt x="221" y="2623"/>
                  </a:cubicBezTo>
                  <a:cubicBezTo>
                    <a:pt x="261" y="2619"/>
                    <a:pt x="301" y="2616"/>
                    <a:pt x="339" y="2616"/>
                  </a:cubicBezTo>
                  <a:cubicBezTo>
                    <a:pt x="1350" y="2616"/>
                    <a:pt x="1576" y="4044"/>
                    <a:pt x="1364" y="5024"/>
                  </a:cubicBezTo>
                  <a:cubicBezTo>
                    <a:pt x="1269" y="5255"/>
                    <a:pt x="1185" y="5486"/>
                    <a:pt x="1102" y="5706"/>
                  </a:cubicBezTo>
                  <a:cubicBezTo>
                    <a:pt x="1053" y="5830"/>
                    <a:pt x="1160" y="5914"/>
                    <a:pt x="1269" y="5914"/>
                  </a:cubicBezTo>
                  <a:cubicBezTo>
                    <a:pt x="1324" y="5914"/>
                    <a:pt x="1381" y="5892"/>
                    <a:pt x="1416" y="5842"/>
                  </a:cubicBezTo>
                  <a:cubicBezTo>
                    <a:pt x="1563" y="5590"/>
                    <a:pt x="1668" y="5318"/>
                    <a:pt x="1720" y="5024"/>
                  </a:cubicBezTo>
                  <a:cubicBezTo>
                    <a:pt x="2098" y="4017"/>
                    <a:pt x="2580" y="2937"/>
                    <a:pt x="3629" y="2612"/>
                  </a:cubicBezTo>
                  <a:cubicBezTo>
                    <a:pt x="3786" y="2570"/>
                    <a:pt x="3786" y="2340"/>
                    <a:pt x="3629" y="2298"/>
                  </a:cubicBezTo>
                  <a:cubicBezTo>
                    <a:pt x="2706" y="2036"/>
                    <a:pt x="2108" y="1522"/>
                    <a:pt x="1993" y="536"/>
                  </a:cubicBezTo>
                  <a:cubicBezTo>
                    <a:pt x="1983" y="458"/>
                    <a:pt x="1919" y="398"/>
                    <a:pt x="1843" y="398"/>
                  </a:cubicBezTo>
                  <a:cubicBezTo>
                    <a:pt x="1837" y="398"/>
                    <a:pt x="1831" y="399"/>
                    <a:pt x="1825" y="400"/>
                  </a:cubicBezTo>
                  <a:cubicBezTo>
                    <a:pt x="1804" y="284"/>
                    <a:pt x="1773" y="169"/>
                    <a:pt x="1741" y="54"/>
                  </a:cubicBezTo>
                  <a:cubicBezTo>
                    <a:pt x="1733" y="16"/>
                    <a:pt x="1705" y="0"/>
                    <a:pt x="16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6" name="Google Shape;17746;p121"/>
            <p:cNvSpPr/>
            <p:nvPr/>
          </p:nvSpPr>
          <p:spPr>
            <a:xfrm>
              <a:off x="8337625" y="4570504"/>
              <a:ext cx="108785" cy="159145"/>
            </a:xfrm>
            <a:custGeom>
              <a:rect b="b" l="l" r="r" t="t"/>
              <a:pathLst>
                <a:path extrusionOk="0" h="3315" w="2266">
                  <a:moveTo>
                    <a:pt x="1238" y="844"/>
                  </a:moveTo>
                  <a:cubicBezTo>
                    <a:pt x="1374" y="1106"/>
                    <a:pt x="1563" y="1337"/>
                    <a:pt x="1794" y="1525"/>
                  </a:cubicBezTo>
                  <a:cubicBezTo>
                    <a:pt x="1521" y="1725"/>
                    <a:pt x="1301" y="1987"/>
                    <a:pt x="1154" y="2291"/>
                  </a:cubicBezTo>
                  <a:cubicBezTo>
                    <a:pt x="1081" y="2060"/>
                    <a:pt x="924" y="1871"/>
                    <a:pt x="714" y="1767"/>
                  </a:cubicBezTo>
                  <a:cubicBezTo>
                    <a:pt x="1007" y="1536"/>
                    <a:pt x="1196" y="1211"/>
                    <a:pt x="1238" y="844"/>
                  </a:cubicBezTo>
                  <a:close/>
                  <a:moveTo>
                    <a:pt x="1104" y="0"/>
                  </a:moveTo>
                  <a:cubicBezTo>
                    <a:pt x="1056" y="0"/>
                    <a:pt x="1005" y="45"/>
                    <a:pt x="1018" y="110"/>
                  </a:cubicBezTo>
                  <a:cubicBezTo>
                    <a:pt x="1018" y="131"/>
                    <a:pt x="1018" y="152"/>
                    <a:pt x="1018" y="173"/>
                  </a:cubicBezTo>
                  <a:cubicBezTo>
                    <a:pt x="986" y="204"/>
                    <a:pt x="986" y="256"/>
                    <a:pt x="1007" y="298"/>
                  </a:cubicBezTo>
                  <a:lnTo>
                    <a:pt x="1039" y="393"/>
                  </a:lnTo>
                  <a:cubicBezTo>
                    <a:pt x="1049" y="970"/>
                    <a:pt x="808" y="1494"/>
                    <a:pt x="179" y="1672"/>
                  </a:cubicBezTo>
                  <a:cubicBezTo>
                    <a:pt x="1" y="1725"/>
                    <a:pt x="43" y="1987"/>
                    <a:pt x="231" y="1987"/>
                  </a:cubicBezTo>
                  <a:cubicBezTo>
                    <a:pt x="903" y="1987"/>
                    <a:pt x="976" y="2626"/>
                    <a:pt x="934" y="3161"/>
                  </a:cubicBezTo>
                  <a:cubicBezTo>
                    <a:pt x="929" y="3265"/>
                    <a:pt x="1003" y="3315"/>
                    <a:pt x="1082" y="3315"/>
                  </a:cubicBezTo>
                  <a:cubicBezTo>
                    <a:pt x="1163" y="3315"/>
                    <a:pt x="1248" y="3262"/>
                    <a:pt x="1259" y="3161"/>
                  </a:cubicBezTo>
                  <a:cubicBezTo>
                    <a:pt x="1280" y="2543"/>
                    <a:pt x="1616" y="1976"/>
                    <a:pt x="2161" y="1672"/>
                  </a:cubicBezTo>
                  <a:cubicBezTo>
                    <a:pt x="2266" y="1609"/>
                    <a:pt x="2266" y="1462"/>
                    <a:pt x="2161" y="1399"/>
                  </a:cubicBezTo>
                  <a:cubicBezTo>
                    <a:pt x="1700" y="1106"/>
                    <a:pt x="1479" y="718"/>
                    <a:pt x="1301" y="215"/>
                  </a:cubicBezTo>
                  <a:cubicBezTo>
                    <a:pt x="1280" y="162"/>
                    <a:pt x="1238" y="131"/>
                    <a:pt x="1186" y="110"/>
                  </a:cubicBezTo>
                  <a:cubicBezTo>
                    <a:pt x="1186" y="99"/>
                    <a:pt x="1186" y="78"/>
                    <a:pt x="1175" y="57"/>
                  </a:cubicBezTo>
                  <a:cubicBezTo>
                    <a:pt x="1163" y="17"/>
                    <a:pt x="1134" y="0"/>
                    <a:pt x="11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7" name="Google Shape;17747;p121"/>
            <p:cNvSpPr/>
            <p:nvPr/>
          </p:nvSpPr>
          <p:spPr>
            <a:xfrm>
              <a:off x="8436330" y="4367525"/>
              <a:ext cx="84589" cy="133365"/>
            </a:xfrm>
            <a:custGeom>
              <a:rect b="b" l="l" r="r" t="t"/>
              <a:pathLst>
                <a:path extrusionOk="0" h="2778" w="1762">
                  <a:moveTo>
                    <a:pt x="849" y="814"/>
                  </a:moveTo>
                  <a:cubicBezTo>
                    <a:pt x="996" y="1003"/>
                    <a:pt x="1164" y="1181"/>
                    <a:pt x="1353" y="1339"/>
                  </a:cubicBezTo>
                  <a:cubicBezTo>
                    <a:pt x="1143" y="1475"/>
                    <a:pt x="975" y="1643"/>
                    <a:pt x="839" y="1852"/>
                  </a:cubicBezTo>
                  <a:cubicBezTo>
                    <a:pt x="808" y="1706"/>
                    <a:pt x="724" y="1569"/>
                    <a:pt x="608" y="1475"/>
                  </a:cubicBezTo>
                  <a:cubicBezTo>
                    <a:pt x="766" y="1286"/>
                    <a:pt x="849" y="1055"/>
                    <a:pt x="849" y="814"/>
                  </a:cubicBezTo>
                  <a:close/>
                  <a:moveTo>
                    <a:pt x="776" y="0"/>
                  </a:moveTo>
                  <a:cubicBezTo>
                    <a:pt x="747" y="0"/>
                    <a:pt x="719" y="16"/>
                    <a:pt x="703" y="49"/>
                  </a:cubicBezTo>
                  <a:cubicBezTo>
                    <a:pt x="671" y="70"/>
                    <a:pt x="650" y="101"/>
                    <a:pt x="650" y="143"/>
                  </a:cubicBezTo>
                  <a:cubicBezTo>
                    <a:pt x="640" y="237"/>
                    <a:pt x="640" y="332"/>
                    <a:pt x="671" y="437"/>
                  </a:cubicBezTo>
                  <a:cubicBezTo>
                    <a:pt x="640" y="835"/>
                    <a:pt x="587" y="1328"/>
                    <a:pt x="178" y="1328"/>
                  </a:cubicBezTo>
                  <a:cubicBezTo>
                    <a:pt x="0" y="1339"/>
                    <a:pt x="0" y="1611"/>
                    <a:pt x="178" y="1622"/>
                  </a:cubicBezTo>
                  <a:cubicBezTo>
                    <a:pt x="682" y="1622"/>
                    <a:pt x="640" y="2282"/>
                    <a:pt x="577" y="2597"/>
                  </a:cubicBezTo>
                  <a:cubicBezTo>
                    <a:pt x="558" y="2704"/>
                    <a:pt x="649" y="2777"/>
                    <a:pt x="734" y="2777"/>
                  </a:cubicBezTo>
                  <a:cubicBezTo>
                    <a:pt x="790" y="2777"/>
                    <a:pt x="843" y="2745"/>
                    <a:pt x="860" y="2670"/>
                  </a:cubicBezTo>
                  <a:cubicBezTo>
                    <a:pt x="944" y="2146"/>
                    <a:pt x="1185" y="1737"/>
                    <a:pt x="1657" y="1485"/>
                  </a:cubicBezTo>
                  <a:cubicBezTo>
                    <a:pt x="1741" y="1433"/>
                    <a:pt x="1762" y="1328"/>
                    <a:pt x="1688" y="1255"/>
                  </a:cubicBezTo>
                  <a:cubicBezTo>
                    <a:pt x="1363" y="940"/>
                    <a:pt x="954" y="625"/>
                    <a:pt x="902" y="143"/>
                  </a:cubicBezTo>
                  <a:cubicBezTo>
                    <a:pt x="902" y="101"/>
                    <a:pt x="881" y="59"/>
                    <a:pt x="849" y="38"/>
                  </a:cubicBezTo>
                  <a:cubicBezTo>
                    <a:pt x="829" y="13"/>
                    <a:pt x="802" y="0"/>
                    <a:pt x="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8" name="Google Shape;17748;p121"/>
            <p:cNvSpPr/>
            <p:nvPr/>
          </p:nvSpPr>
          <p:spPr>
            <a:xfrm>
              <a:off x="8639693" y="4819427"/>
              <a:ext cx="100240" cy="145271"/>
            </a:xfrm>
            <a:custGeom>
              <a:rect b="b" l="l" r="r" t="t"/>
              <a:pathLst>
                <a:path extrusionOk="0" h="3026" w="2088">
                  <a:moveTo>
                    <a:pt x="1007" y="881"/>
                  </a:moveTo>
                  <a:cubicBezTo>
                    <a:pt x="1186" y="1112"/>
                    <a:pt x="1416" y="1300"/>
                    <a:pt x="1678" y="1426"/>
                  </a:cubicBezTo>
                  <a:cubicBezTo>
                    <a:pt x="1385" y="1646"/>
                    <a:pt x="1154" y="1940"/>
                    <a:pt x="1007" y="2276"/>
                  </a:cubicBezTo>
                  <a:cubicBezTo>
                    <a:pt x="934" y="1993"/>
                    <a:pt x="819" y="1741"/>
                    <a:pt x="577" y="1605"/>
                  </a:cubicBezTo>
                  <a:cubicBezTo>
                    <a:pt x="829" y="1447"/>
                    <a:pt x="986" y="1175"/>
                    <a:pt x="1007" y="881"/>
                  </a:cubicBezTo>
                  <a:close/>
                  <a:moveTo>
                    <a:pt x="773" y="0"/>
                  </a:moveTo>
                  <a:cubicBezTo>
                    <a:pt x="740" y="0"/>
                    <a:pt x="707" y="33"/>
                    <a:pt x="714" y="73"/>
                  </a:cubicBezTo>
                  <a:cubicBezTo>
                    <a:pt x="735" y="136"/>
                    <a:pt x="745" y="189"/>
                    <a:pt x="766" y="252"/>
                  </a:cubicBezTo>
                  <a:lnTo>
                    <a:pt x="766" y="262"/>
                  </a:lnTo>
                  <a:cubicBezTo>
                    <a:pt x="766" y="325"/>
                    <a:pt x="787" y="378"/>
                    <a:pt x="798" y="441"/>
                  </a:cubicBezTo>
                  <a:cubicBezTo>
                    <a:pt x="871" y="912"/>
                    <a:pt x="724" y="1332"/>
                    <a:pt x="158" y="1489"/>
                  </a:cubicBezTo>
                  <a:cubicBezTo>
                    <a:pt x="1" y="1531"/>
                    <a:pt x="32" y="1751"/>
                    <a:pt x="189" y="1762"/>
                  </a:cubicBezTo>
                  <a:cubicBezTo>
                    <a:pt x="787" y="1804"/>
                    <a:pt x="777" y="2485"/>
                    <a:pt x="871" y="2926"/>
                  </a:cubicBezTo>
                  <a:cubicBezTo>
                    <a:pt x="885" y="2995"/>
                    <a:pt x="935" y="3026"/>
                    <a:pt x="988" y="3026"/>
                  </a:cubicBezTo>
                  <a:cubicBezTo>
                    <a:pt x="1056" y="3026"/>
                    <a:pt x="1127" y="2976"/>
                    <a:pt x="1133" y="2894"/>
                  </a:cubicBezTo>
                  <a:cubicBezTo>
                    <a:pt x="1165" y="2286"/>
                    <a:pt x="1511" y="1846"/>
                    <a:pt x="1993" y="1500"/>
                  </a:cubicBezTo>
                  <a:cubicBezTo>
                    <a:pt x="2087" y="1437"/>
                    <a:pt x="2066" y="1300"/>
                    <a:pt x="1962" y="1269"/>
                  </a:cubicBezTo>
                  <a:cubicBezTo>
                    <a:pt x="1458" y="1070"/>
                    <a:pt x="1112" y="745"/>
                    <a:pt x="1007" y="199"/>
                  </a:cubicBezTo>
                  <a:cubicBezTo>
                    <a:pt x="999" y="139"/>
                    <a:pt x="947" y="100"/>
                    <a:pt x="894" y="100"/>
                  </a:cubicBezTo>
                  <a:cubicBezTo>
                    <a:pt x="883" y="100"/>
                    <a:pt x="871" y="101"/>
                    <a:pt x="860" y="105"/>
                  </a:cubicBezTo>
                  <a:cubicBezTo>
                    <a:pt x="850" y="84"/>
                    <a:pt x="839" y="53"/>
                    <a:pt x="819" y="32"/>
                  </a:cubicBezTo>
                  <a:cubicBezTo>
                    <a:pt x="808" y="10"/>
                    <a:pt x="790" y="0"/>
                    <a:pt x="7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spTree>
      <p:nvGrpSpPr>
        <p:cNvPr id="17749" name="Shape 17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50" name="Google Shape;17750;p122"/>
          <p:cNvSpPr txBox="1"/>
          <p:nvPr>
            <p:ph type="title"/>
          </p:nvPr>
        </p:nvSpPr>
        <p:spPr>
          <a:xfrm>
            <a:off x="714850" y="311640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7751" name="Google Shape;17751;p122"/>
          <p:cNvSpPr txBox="1"/>
          <p:nvPr>
            <p:ph idx="1" type="subTitle"/>
          </p:nvPr>
        </p:nvSpPr>
        <p:spPr>
          <a:xfrm>
            <a:off x="714850" y="857275"/>
            <a:ext cx="2988300" cy="43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7752" name="Google Shape;17752;p122"/>
          <p:cNvSpPr txBox="1"/>
          <p:nvPr>
            <p:ph idx="2" type="subTitle"/>
          </p:nvPr>
        </p:nvSpPr>
        <p:spPr>
          <a:xfrm>
            <a:off x="4559700" y="857275"/>
            <a:ext cx="2988300" cy="43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7753" name="Google Shape;17753;p122"/>
          <p:cNvSpPr txBox="1"/>
          <p:nvPr>
            <p:ph idx="3" type="subTitle"/>
          </p:nvPr>
        </p:nvSpPr>
        <p:spPr>
          <a:xfrm>
            <a:off x="714850" y="1408724"/>
            <a:ext cx="3776700" cy="209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/>
        </p:txBody>
      </p:sp>
      <p:sp>
        <p:nvSpPr>
          <p:cNvPr id="17754" name="Google Shape;17754;p122"/>
          <p:cNvSpPr txBox="1"/>
          <p:nvPr>
            <p:ph idx="4" type="subTitle"/>
          </p:nvPr>
        </p:nvSpPr>
        <p:spPr>
          <a:xfrm>
            <a:off x="4559700" y="1408724"/>
            <a:ext cx="3776700" cy="149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/>
        </p:txBody>
      </p:sp>
      <p:grpSp>
        <p:nvGrpSpPr>
          <p:cNvPr id="17755" name="Google Shape;17755;p122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7756" name="Google Shape;17756;p122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57" name="Google Shape;17757;p122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58" name="Google Shape;17758;p122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59" name="Google Shape;17759;p122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60" name="Google Shape;17760;p122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61" name="Google Shape;17761;p122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62" name="Google Shape;17762;p122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63" name="Google Shape;17763;p122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64" name="Google Shape;17764;p122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65" name="Google Shape;17765;p122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66" name="Google Shape;17766;p122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67" name="Google Shape;17767;p122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68" name="Google Shape;17768;p122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69" name="Google Shape;17769;p122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70" name="Google Shape;17770;p122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71" name="Google Shape;17771;p122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72" name="Google Shape;17772;p122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73" name="Google Shape;17773;p122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74" name="Google Shape;17774;p122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75" name="Google Shape;17775;p122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76" name="Google Shape;17776;p122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77" name="Google Shape;17777;p122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78" name="Google Shape;17778;p122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79" name="Google Shape;17779;p122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780" name="Google Shape;17780;p122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grpSp>
        <p:nvGrpSpPr>
          <p:cNvPr id="17781" name="Google Shape;17781;p122"/>
          <p:cNvGrpSpPr/>
          <p:nvPr/>
        </p:nvGrpSpPr>
        <p:grpSpPr>
          <a:xfrm>
            <a:off x="6880200" y="0"/>
            <a:ext cx="2310022" cy="513844"/>
            <a:chOff x="6880200" y="0"/>
            <a:chExt cx="2310022" cy="513844"/>
          </a:xfrm>
        </p:grpSpPr>
        <p:sp>
          <p:nvSpPr>
            <p:cNvPr id="17782" name="Google Shape;17782;p122"/>
            <p:cNvSpPr/>
            <p:nvPr/>
          </p:nvSpPr>
          <p:spPr>
            <a:xfrm>
              <a:off x="6880200" y="0"/>
              <a:ext cx="2310022" cy="202892"/>
            </a:xfrm>
            <a:custGeom>
              <a:rect b="b" l="l" r="r" t="t"/>
              <a:pathLst>
                <a:path extrusionOk="0" fill="none" h="2685" w="30570">
                  <a:moveTo>
                    <a:pt x="0" y="1"/>
                  </a:moveTo>
                  <a:cubicBezTo>
                    <a:pt x="547" y="611"/>
                    <a:pt x="1431" y="804"/>
                    <a:pt x="2250" y="965"/>
                  </a:cubicBezTo>
                  <a:cubicBezTo>
                    <a:pt x="11604" y="2685"/>
                    <a:pt x="21312" y="2685"/>
                    <a:pt x="30570" y="531"/>
                  </a:cubicBezTo>
                </a:path>
              </a:pathLst>
            </a:custGeom>
            <a:noFill/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3" name="Google Shape;17783;p122"/>
            <p:cNvSpPr/>
            <p:nvPr/>
          </p:nvSpPr>
          <p:spPr>
            <a:xfrm>
              <a:off x="7515407" y="139722"/>
              <a:ext cx="389915" cy="347372"/>
            </a:xfrm>
            <a:custGeom>
              <a:rect b="b" l="l" r="r" t="t"/>
              <a:pathLst>
                <a:path extrusionOk="0" h="4597" w="5160">
                  <a:moveTo>
                    <a:pt x="0" y="0"/>
                  </a:moveTo>
                  <a:lnTo>
                    <a:pt x="2314" y="4597"/>
                  </a:lnTo>
                  <a:lnTo>
                    <a:pt x="5159" y="321"/>
                  </a:lnTo>
                  <a:cubicBezTo>
                    <a:pt x="3439" y="273"/>
                    <a:pt x="1720" y="161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4" name="Google Shape;17784;p122"/>
            <p:cNvSpPr/>
            <p:nvPr/>
          </p:nvSpPr>
          <p:spPr>
            <a:xfrm>
              <a:off x="8018147" y="151812"/>
              <a:ext cx="414247" cy="362032"/>
            </a:xfrm>
            <a:custGeom>
              <a:rect b="b" l="l" r="r" t="t"/>
              <a:pathLst>
                <a:path extrusionOk="0" h="4791" w="5482">
                  <a:moveTo>
                    <a:pt x="5482" y="1"/>
                  </a:moveTo>
                  <a:lnTo>
                    <a:pt x="5482" y="1"/>
                  </a:lnTo>
                  <a:cubicBezTo>
                    <a:pt x="3849" y="116"/>
                    <a:pt x="2203" y="180"/>
                    <a:pt x="556" y="180"/>
                  </a:cubicBezTo>
                  <a:cubicBezTo>
                    <a:pt x="371" y="180"/>
                    <a:pt x="186" y="179"/>
                    <a:pt x="1" y="178"/>
                  </a:cubicBezTo>
                  <a:lnTo>
                    <a:pt x="1" y="178"/>
                  </a:lnTo>
                  <a:lnTo>
                    <a:pt x="2926" y="4790"/>
                  </a:lnTo>
                  <a:lnTo>
                    <a:pt x="5482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5" name="Google Shape;17785;p122"/>
            <p:cNvSpPr/>
            <p:nvPr/>
          </p:nvSpPr>
          <p:spPr>
            <a:xfrm>
              <a:off x="7030803" y="69219"/>
              <a:ext cx="386288" cy="393618"/>
            </a:xfrm>
            <a:custGeom>
              <a:rect b="b" l="l" r="r" t="t"/>
              <a:pathLst>
                <a:path extrusionOk="0" h="5209" w="5112">
                  <a:moveTo>
                    <a:pt x="0" y="1"/>
                  </a:moveTo>
                  <a:lnTo>
                    <a:pt x="2893" y="5208"/>
                  </a:lnTo>
                  <a:lnTo>
                    <a:pt x="5111" y="788"/>
                  </a:lnTo>
                  <a:cubicBezTo>
                    <a:pt x="3440" y="579"/>
                    <a:pt x="1784" y="338"/>
                    <a:pt x="129" y="3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6" name="Google Shape;17786;p122"/>
            <p:cNvSpPr/>
            <p:nvPr/>
          </p:nvSpPr>
          <p:spPr>
            <a:xfrm>
              <a:off x="8524665" y="93551"/>
              <a:ext cx="386288" cy="376540"/>
            </a:xfrm>
            <a:custGeom>
              <a:rect b="b" l="l" r="r" t="t"/>
              <a:pathLst>
                <a:path extrusionOk="0" h="4983" w="5112">
                  <a:moveTo>
                    <a:pt x="5111" y="0"/>
                  </a:moveTo>
                  <a:lnTo>
                    <a:pt x="5111" y="0"/>
                  </a:lnTo>
                  <a:cubicBezTo>
                    <a:pt x="3423" y="290"/>
                    <a:pt x="1704" y="515"/>
                    <a:pt x="0" y="675"/>
                  </a:cubicBezTo>
                  <a:lnTo>
                    <a:pt x="2700" y="4983"/>
                  </a:lnTo>
                  <a:lnTo>
                    <a:pt x="5111" y="0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87" name="Google Shape;17787;p122"/>
          <p:cNvGrpSpPr/>
          <p:nvPr/>
        </p:nvGrpSpPr>
        <p:grpSpPr>
          <a:xfrm>
            <a:off x="157475" y="3941025"/>
            <a:ext cx="420333" cy="513848"/>
            <a:chOff x="157475" y="3941025"/>
            <a:chExt cx="420333" cy="513848"/>
          </a:xfrm>
        </p:grpSpPr>
        <p:sp>
          <p:nvSpPr>
            <p:cNvPr id="17788" name="Google Shape;17788;p122"/>
            <p:cNvSpPr/>
            <p:nvPr/>
          </p:nvSpPr>
          <p:spPr>
            <a:xfrm>
              <a:off x="178680" y="4017935"/>
              <a:ext cx="317935" cy="358551"/>
            </a:xfrm>
            <a:custGeom>
              <a:rect b="b" l="l" r="r" t="t"/>
              <a:pathLst>
                <a:path extrusionOk="0" h="7795" w="6912">
                  <a:moveTo>
                    <a:pt x="3126" y="876"/>
                  </a:moveTo>
                  <a:lnTo>
                    <a:pt x="3126" y="876"/>
                  </a:lnTo>
                  <a:cubicBezTo>
                    <a:pt x="3870" y="1935"/>
                    <a:pt x="5066" y="2711"/>
                    <a:pt x="6293" y="3109"/>
                  </a:cubicBezTo>
                  <a:cubicBezTo>
                    <a:pt x="4898" y="3917"/>
                    <a:pt x="3828" y="5217"/>
                    <a:pt x="3440" y="6780"/>
                  </a:cubicBezTo>
                  <a:cubicBezTo>
                    <a:pt x="3073" y="5511"/>
                    <a:pt x="2297" y="4252"/>
                    <a:pt x="1060" y="3875"/>
                  </a:cubicBezTo>
                  <a:cubicBezTo>
                    <a:pt x="2308" y="3361"/>
                    <a:pt x="3482" y="2082"/>
                    <a:pt x="3126" y="876"/>
                  </a:cubicBezTo>
                  <a:close/>
                  <a:moveTo>
                    <a:pt x="2895" y="1"/>
                  </a:moveTo>
                  <a:cubicBezTo>
                    <a:pt x="2812" y="1"/>
                    <a:pt x="2724" y="78"/>
                    <a:pt x="2738" y="173"/>
                  </a:cubicBezTo>
                  <a:cubicBezTo>
                    <a:pt x="2696" y="131"/>
                    <a:pt x="2654" y="79"/>
                    <a:pt x="2612" y="26"/>
                  </a:cubicBezTo>
                  <a:cubicBezTo>
                    <a:pt x="2591" y="10"/>
                    <a:pt x="2569" y="3"/>
                    <a:pt x="2548" y="3"/>
                  </a:cubicBezTo>
                  <a:cubicBezTo>
                    <a:pt x="2476" y="3"/>
                    <a:pt x="2418" y="89"/>
                    <a:pt x="2475" y="163"/>
                  </a:cubicBezTo>
                  <a:cubicBezTo>
                    <a:pt x="3776" y="1736"/>
                    <a:pt x="1825" y="3571"/>
                    <a:pt x="221" y="3749"/>
                  </a:cubicBezTo>
                  <a:cubicBezTo>
                    <a:pt x="11" y="3770"/>
                    <a:pt x="1" y="4095"/>
                    <a:pt x="221" y="4095"/>
                  </a:cubicBezTo>
                  <a:cubicBezTo>
                    <a:pt x="249" y="4094"/>
                    <a:pt x="277" y="4094"/>
                    <a:pt x="305" y="4094"/>
                  </a:cubicBezTo>
                  <a:cubicBezTo>
                    <a:pt x="2126" y="4094"/>
                    <a:pt x="3056" y="6111"/>
                    <a:pt x="3304" y="7671"/>
                  </a:cubicBezTo>
                  <a:cubicBezTo>
                    <a:pt x="3317" y="7757"/>
                    <a:pt x="3378" y="7794"/>
                    <a:pt x="3443" y="7794"/>
                  </a:cubicBezTo>
                  <a:cubicBezTo>
                    <a:pt x="3529" y="7794"/>
                    <a:pt x="3623" y="7730"/>
                    <a:pt x="3629" y="7629"/>
                  </a:cubicBezTo>
                  <a:cubicBezTo>
                    <a:pt x="3786" y="5679"/>
                    <a:pt x="5087" y="4074"/>
                    <a:pt x="6785" y="3193"/>
                  </a:cubicBezTo>
                  <a:cubicBezTo>
                    <a:pt x="6911" y="3120"/>
                    <a:pt x="6890" y="2942"/>
                    <a:pt x="6754" y="2889"/>
                  </a:cubicBezTo>
                  <a:cubicBezTo>
                    <a:pt x="5223" y="2501"/>
                    <a:pt x="3744" y="1505"/>
                    <a:pt x="3010" y="79"/>
                  </a:cubicBezTo>
                  <a:cubicBezTo>
                    <a:pt x="2984" y="23"/>
                    <a:pt x="2940" y="1"/>
                    <a:pt x="2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9" name="Google Shape;17789;p122"/>
            <p:cNvSpPr/>
            <p:nvPr/>
          </p:nvSpPr>
          <p:spPr>
            <a:xfrm>
              <a:off x="376474" y="3941025"/>
              <a:ext cx="127827" cy="120697"/>
            </a:xfrm>
            <a:custGeom>
              <a:rect b="b" l="l" r="r" t="t"/>
              <a:pathLst>
                <a:path extrusionOk="0" h="2624" w="2779">
                  <a:moveTo>
                    <a:pt x="1070" y="671"/>
                  </a:moveTo>
                  <a:cubicBezTo>
                    <a:pt x="1363" y="954"/>
                    <a:pt x="1741" y="1132"/>
                    <a:pt x="2139" y="1185"/>
                  </a:cubicBezTo>
                  <a:cubicBezTo>
                    <a:pt x="1877" y="1426"/>
                    <a:pt x="1709" y="1751"/>
                    <a:pt x="1667" y="2107"/>
                  </a:cubicBezTo>
                  <a:lnTo>
                    <a:pt x="1667" y="2097"/>
                  </a:lnTo>
                  <a:cubicBezTo>
                    <a:pt x="1353" y="1866"/>
                    <a:pt x="975" y="1730"/>
                    <a:pt x="577" y="1719"/>
                  </a:cubicBezTo>
                  <a:cubicBezTo>
                    <a:pt x="849" y="1405"/>
                    <a:pt x="1070" y="1048"/>
                    <a:pt x="1070" y="671"/>
                  </a:cubicBezTo>
                  <a:close/>
                  <a:moveTo>
                    <a:pt x="792" y="0"/>
                  </a:moveTo>
                  <a:cubicBezTo>
                    <a:pt x="730" y="0"/>
                    <a:pt x="674" y="63"/>
                    <a:pt x="703" y="136"/>
                  </a:cubicBezTo>
                  <a:cubicBezTo>
                    <a:pt x="1038" y="807"/>
                    <a:pt x="587" y="1342"/>
                    <a:pt x="94" y="1772"/>
                  </a:cubicBezTo>
                  <a:cubicBezTo>
                    <a:pt x="0" y="1877"/>
                    <a:pt x="74" y="2034"/>
                    <a:pt x="210" y="2034"/>
                  </a:cubicBezTo>
                  <a:cubicBezTo>
                    <a:pt x="283" y="2029"/>
                    <a:pt x="355" y="2026"/>
                    <a:pt x="425" y="2026"/>
                  </a:cubicBezTo>
                  <a:cubicBezTo>
                    <a:pt x="925" y="2026"/>
                    <a:pt x="1371" y="2165"/>
                    <a:pt x="1720" y="2569"/>
                  </a:cubicBezTo>
                  <a:cubicBezTo>
                    <a:pt x="1752" y="2607"/>
                    <a:pt x="1789" y="2623"/>
                    <a:pt x="1825" y="2623"/>
                  </a:cubicBezTo>
                  <a:cubicBezTo>
                    <a:pt x="1915" y="2623"/>
                    <a:pt x="1997" y="2520"/>
                    <a:pt x="1982" y="2422"/>
                  </a:cubicBezTo>
                  <a:cubicBezTo>
                    <a:pt x="1909" y="1929"/>
                    <a:pt x="2160" y="1436"/>
                    <a:pt x="2622" y="1216"/>
                  </a:cubicBezTo>
                  <a:cubicBezTo>
                    <a:pt x="2779" y="1174"/>
                    <a:pt x="2758" y="933"/>
                    <a:pt x="2580" y="922"/>
                  </a:cubicBezTo>
                  <a:cubicBezTo>
                    <a:pt x="1993" y="901"/>
                    <a:pt x="1332" y="713"/>
                    <a:pt x="1080" y="136"/>
                  </a:cubicBezTo>
                  <a:cubicBezTo>
                    <a:pt x="1060" y="88"/>
                    <a:pt x="1016" y="62"/>
                    <a:pt x="971" y="62"/>
                  </a:cubicBezTo>
                  <a:cubicBezTo>
                    <a:pt x="948" y="62"/>
                    <a:pt x="924" y="69"/>
                    <a:pt x="902" y="83"/>
                  </a:cubicBezTo>
                  <a:cubicBezTo>
                    <a:pt x="891" y="73"/>
                    <a:pt x="881" y="52"/>
                    <a:pt x="870" y="42"/>
                  </a:cubicBezTo>
                  <a:cubicBezTo>
                    <a:pt x="848" y="13"/>
                    <a:pt x="820" y="0"/>
                    <a:pt x="7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0" name="Google Shape;17790;p122"/>
            <p:cNvSpPr/>
            <p:nvPr/>
          </p:nvSpPr>
          <p:spPr>
            <a:xfrm>
              <a:off x="157475" y="4253907"/>
              <a:ext cx="89741" cy="113384"/>
            </a:xfrm>
            <a:custGeom>
              <a:rect b="b" l="l" r="r" t="t"/>
              <a:pathLst>
                <a:path extrusionOk="0" h="2465" w="1951">
                  <a:moveTo>
                    <a:pt x="1049" y="664"/>
                  </a:moveTo>
                  <a:cubicBezTo>
                    <a:pt x="1112" y="937"/>
                    <a:pt x="1280" y="1167"/>
                    <a:pt x="1510" y="1335"/>
                  </a:cubicBezTo>
                  <a:cubicBezTo>
                    <a:pt x="1280" y="1440"/>
                    <a:pt x="1070" y="1597"/>
                    <a:pt x="913" y="1807"/>
                  </a:cubicBezTo>
                  <a:cubicBezTo>
                    <a:pt x="860" y="1513"/>
                    <a:pt x="661" y="1283"/>
                    <a:pt x="399" y="1157"/>
                  </a:cubicBezTo>
                  <a:cubicBezTo>
                    <a:pt x="671" y="1094"/>
                    <a:pt x="913" y="916"/>
                    <a:pt x="1049" y="664"/>
                  </a:cubicBezTo>
                  <a:close/>
                  <a:moveTo>
                    <a:pt x="1086" y="1"/>
                  </a:moveTo>
                  <a:cubicBezTo>
                    <a:pt x="1025" y="1"/>
                    <a:pt x="965" y="40"/>
                    <a:pt x="965" y="119"/>
                  </a:cubicBezTo>
                  <a:cubicBezTo>
                    <a:pt x="944" y="632"/>
                    <a:pt x="640" y="1031"/>
                    <a:pt x="105" y="1041"/>
                  </a:cubicBezTo>
                  <a:cubicBezTo>
                    <a:pt x="32" y="1041"/>
                    <a:pt x="0" y="1125"/>
                    <a:pt x="53" y="1167"/>
                  </a:cubicBezTo>
                  <a:cubicBezTo>
                    <a:pt x="0" y="1241"/>
                    <a:pt x="42" y="1346"/>
                    <a:pt x="126" y="1356"/>
                  </a:cubicBezTo>
                  <a:cubicBezTo>
                    <a:pt x="629" y="1440"/>
                    <a:pt x="724" y="1891"/>
                    <a:pt x="724" y="2331"/>
                  </a:cubicBezTo>
                  <a:cubicBezTo>
                    <a:pt x="724" y="2420"/>
                    <a:pt x="789" y="2465"/>
                    <a:pt x="855" y="2465"/>
                  </a:cubicBezTo>
                  <a:cubicBezTo>
                    <a:pt x="920" y="2465"/>
                    <a:pt x="986" y="2420"/>
                    <a:pt x="986" y="2331"/>
                  </a:cubicBezTo>
                  <a:cubicBezTo>
                    <a:pt x="1028" y="1859"/>
                    <a:pt x="1458" y="1629"/>
                    <a:pt x="1856" y="1450"/>
                  </a:cubicBezTo>
                  <a:cubicBezTo>
                    <a:pt x="1951" y="1398"/>
                    <a:pt x="1898" y="1251"/>
                    <a:pt x="1814" y="1220"/>
                  </a:cubicBezTo>
                  <a:cubicBezTo>
                    <a:pt x="1343" y="1031"/>
                    <a:pt x="1217" y="580"/>
                    <a:pt x="1206" y="119"/>
                  </a:cubicBezTo>
                  <a:cubicBezTo>
                    <a:pt x="1206" y="40"/>
                    <a:pt x="1146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1" name="Google Shape;17791;p122"/>
            <p:cNvSpPr/>
            <p:nvPr/>
          </p:nvSpPr>
          <p:spPr>
            <a:xfrm>
              <a:off x="500808" y="4032884"/>
              <a:ext cx="77000" cy="56439"/>
            </a:xfrm>
            <a:custGeom>
              <a:rect b="b" l="l" r="r" t="t"/>
              <a:pathLst>
                <a:path extrusionOk="0" h="1227" w="1674">
                  <a:moveTo>
                    <a:pt x="527" y="268"/>
                  </a:moveTo>
                  <a:lnTo>
                    <a:pt x="527" y="268"/>
                  </a:lnTo>
                  <a:cubicBezTo>
                    <a:pt x="672" y="376"/>
                    <a:pt x="847" y="410"/>
                    <a:pt x="1028" y="410"/>
                  </a:cubicBezTo>
                  <a:cubicBezTo>
                    <a:pt x="1108" y="410"/>
                    <a:pt x="1190" y="403"/>
                    <a:pt x="1271" y="394"/>
                  </a:cubicBezTo>
                  <a:lnTo>
                    <a:pt x="1271" y="394"/>
                  </a:lnTo>
                  <a:cubicBezTo>
                    <a:pt x="1198" y="551"/>
                    <a:pt x="1177" y="740"/>
                    <a:pt x="1198" y="918"/>
                  </a:cubicBezTo>
                  <a:cubicBezTo>
                    <a:pt x="1067" y="881"/>
                    <a:pt x="936" y="863"/>
                    <a:pt x="806" y="863"/>
                  </a:cubicBezTo>
                  <a:cubicBezTo>
                    <a:pt x="676" y="863"/>
                    <a:pt x="548" y="881"/>
                    <a:pt x="422" y="918"/>
                  </a:cubicBezTo>
                  <a:cubicBezTo>
                    <a:pt x="516" y="719"/>
                    <a:pt x="558" y="488"/>
                    <a:pt x="527" y="268"/>
                  </a:cubicBezTo>
                  <a:close/>
                  <a:moveTo>
                    <a:pt x="509" y="1"/>
                  </a:moveTo>
                  <a:cubicBezTo>
                    <a:pt x="480" y="1"/>
                    <a:pt x="451" y="17"/>
                    <a:pt x="433" y="47"/>
                  </a:cubicBezTo>
                  <a:cubicBezTo>
                    <a:pt x="421" y="42"/>
                    <a:pt x="409" y="39"/>
                    <a:pt x="398" y="39"/>
                  </a:cubicBezTo>
                  <a:cubicBezTo>
                    <a:pt x="349" y="39"/>
                    <a:pt x="309" y="90"/>
                    <a:pt x="317" y="142"/>
                  </a:cubicBezTo>
                  <a:cubicBezTo>
                    <a:pt x="391" y="456"/>
                    <a:pt x="307" y="782"/>
                    <a:pt x="86" y="1023"/>
                  </a:cubicBezTo>
                  <a:cubicBezTo>
                    <a:pt x="1" y="1099"/>
                    <a:pt x="62" y="1226"/>
                    <a:pt x="167" y="1226"/>
                  </a:cubicBezTo>
                  <a:cubicBezTo>
                    <a:pt x="178" y="1226"/>
                    <a:pt x="190" y="1225"/>
                    <a:pt x="202" y="1222"/>
                  </a:cubicBezTo>
                  <a:cubicBezTo>
                    <a:pt x="416" y="1161"/>
                    <a:pt x="619" y="1103"/>
                    <a:pt x="824" y="1103"/>
                  </a:cubicBezTo>
                  <a:cubicBezTo>
                    <a:pt x="971" y="1103"/>
                    <a:pt x="1118" y="1133"/>
                    <a:pt x="1271" y="1211"/>
                  </a:cubicBezTo>
                  <a:cubicBezTo>
                    <a:pt x="1288" y="1220"/>
                    <a:pt x="1305" y="1223"/>
                    <a:pt x="1322" y="1223"/>
                  </a:cubicBezTo>
                  <a:cubicBezTo>
                    <a:pt x="1392" y="1223"/>
                    <a:pt x="1456" y="1159"/>
                    <a:pt x="1439" y="1075"/>
                  </a:cubicBezTo>
                  <a:cubicBezTo>
                    <a:pt x="1397" y="771"/>
                    <a:pt x="1408" y="551"/>
                    <a:pt x="1607" y="299"/>
                  </a:cubicBezTo>
                  <a:cubicBezTo>
                    <a:pt x="1674" y="213"/>
                    <a:pt x="1575" y="118"/>
                    <a:pt x="1494" y="118"/>
                  </a:cubicBezTo>
                  <a:cubicBezTo>
                    <a:pt x="1486" y="118"/>
                    <a:pt x="1478" y="119"/>
                    <a:pt x="1471" y="121"/>
                  </a:cubicBezTo>
                  <a:cubicBezTo>
                    <a:pt x="1331" y="144"/>
                    <a:pt x="1192" y="165"/>
                    <a:pt x="1057" y="165"/>
                  </a:cubicBezTo>
                  <a:cubicBezTo>
                    <a:pt x="886" y="165"/>
                    <a:pt x="721" y="132"/>
                    <a:pt x="569" y="26"/>
                  </a:cubicBezTo>
                  <a:cubicBezTo>
                    <a:pt x="551" y="9"/>
                    <a:pt x="530" y="1"/>
                    <a:pt x="5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2" name="Google Shape;17792;p122"/>
            <p:cNvSpPr/>
            <p:nvPr/>
          </p:nvSpPr>
          <p:spPr>
            <a:xfrm>
              <a:off x="218239" y="4374194"/>
              <a:ext cx="90707" cy="80680"/>
            </a:xfrm>
            <a:custGeom>
              <a:rect b="b" l="l" r="r" t="t"/>
              <a:pathLst>
                <a:path extrusionOk="0" h="1754" w="1972">
                  <a:moveTo>
                    <a:pt x="955" y="377"/>
                  </a:moveTo>
                  <a:cubicBezTo>
                    <a:pt x="1039" y="629"/>
                    <a:pt x="1206" y="838"/>
                    <a:pt x="1427" y="975"/>
                  </a:cubicBezTo>
                  <a:cubicBezTo>
                    <a:pt x="1227" y="1017"/>
                    <a:pt x="1049" y="1132"/>
                    <a:pt x="923" y="1300"/>
                  </a:cubicBezTo>
                  <a:cubicBezTo>
                    <a:pt x="829" y="1111"/>
                    <a:pt x="693" y="954"/>
                    <a:pt x="514" y="838"/>
                  </a:cubicBezTo>
                  <a:cubicBezTo>
                    <a:pt x="714" y="733"/>
                    <a:pt x="871" y="576"/>
                    <a:pt x="955" y="377"/>
                  </a:cubicBezTo>
                  <a:close/>
                  <a:moveTo>
                    <a:pt x="984" y="0"/>
                  </a:moveTo>
                  <a:cubicBezTo>
                    <a:pt x="958" y="0"/>
                    <a:pt x="933" y="14"/>
                    <a:pt x="923" y="41"/>
                  </a:cubicBezTo>
                  <a:cubicBezTo>
                    <a:pt x="818" y="461"/>
                    <a:pt x="546" y="629"/>
                    <a:pt x="137" y="681"/>
                  </a:cubicBezTo>
                  <a:cubicBezTo>
                    <a:pt x="1" y="702"/>
                    <a:pt x="22" y="901"/>
                    <a:pt x="137" y="943"/>
                  </a:cubicBezTo>
                  <a:cubicBezTo>
                    <a:pt x="483" y="1059"/>
                    <a:pt x="682" y="1331"/>
                    <a:pt x="798" y="1667"/>
                  </a:cubicBezTo>
                  <a:cubicBezTo>
                    <a:pt x="819" y="1722"/>
                    <a:pt x="881" y="1753"/>
                    <a:pt x="939" y="1753"/>
                  </a:cubicBezTo>
                  <a:cubicBezTo>
                    <a:pt x="991" y="1753"/>
                    <a:pt x="1039" y="1727"/>
                    <a:pt x="1049" y="1667"/>
                  </a:cubicBezTo>
                  <a:cubicBezTo>
                    <a:pt x="1123" y="1300"/>
                    <a:pt x="1458" y="1184"/>
                    <a:pt x="1794" y="1174"/>
                  </a:cubicBezTo>
                  <a:cubicBezTo>
                    <a:pt x="1909" y="1163"/>
                    <a:pt x="1972" y="985"/>
                    <a:pt x="1867" y="933"/>
                  </a:cubicBezTo>
                  <a:cubicBezTo>
                    <a:pt x="1511" y="796"/>
                    <a:pt x="1248" y="503"/>
                    <a:pt x="1144" y="146"/>
                  </a:cubicBezTo>
                  <a:cubicBezTo>
                    <a:pt x="1133" y="104"/>
                    <a:pt x="1091" y="73"/>
                    <a:pt x="1049" y="73"/>
                  </a:cubicBezTo>
                  <a:lnTo>
                    <a:pt x="1049" y="62"/>
                  </a:lnTo>
                  <a:cubicBezTo>
                    <a:pt x="1049" y="21"/>
                    <a:pt x="1017" y="0"/>
                    <a:pt x="9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793" name="Google Shape;17793;p122"/>
          <p:cNvSpPr/>
          <p:nvPr/>
        </p:nvSpPr>
        <p:spPr>
          <a:xfrm flipH="1">
            <a:off x="8726706" y="1054236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94" name="Google Shape;17794;p122"/>
          <p:cNvSpPr/>
          <p:nvPr/>
        </p:nvSpPr>
        <p:spPr>
          <a:xfrm flipH="1">
            <a:off x="8613410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95" name="Google Shape;17795;p122"/>
          <p:cNvSpPr/>
          <p:nvPr/>
        </p:nvSpPr>
        <p:spPr>
          <a:xfrm flipH="1">
            <a:off x="7454573" y="369152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96" name="Google Shape;17796;p122"/>
          <p:cNvSpPr/>
          <p:nvPr/>
        </p:nvSpPr>
        <p:spPr>
          <a:xfrm flipH="1">
            <a:off x="701895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97" name="Google Shape;17797;p122"/>
          <p:cNvSpPr/>
          <p:nvPr/>
        </p:nvSpPr>
        <p:spPr>
          <a:xfrm flipH="1">
            <a:off x="613840" y="923944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98" name="Google Shape;17798;p122"/>
          <p:cNvSpPr/>
          <p:nvPr/>
        </p:nvSpPr>
        <p:spPr>
          <a:xfrm flipH="1">
            <a:off x="6707221" y="153394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99" name="Google Shape;17799;p122"/>
          <p:cNvSpPr/>
          <p:nvPr/>
        </p:nvSpPr>
        <p:spPr>
          <a:xfrm flipH="1">
            <a:off x="8672077" y="238767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00" name="Google Shape;17800;p122"/>
          <p:cNvSpPr/>
          <p:nvPr/>
        </p:nvSpPr>
        <p:spPr>
          <a:xfrm flipH="1">
            <a:off x="3513471" y="2001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01" name="Google Shape;17801;p122"/>
          <p:cNvSpPr/>
          <p:nvPr/>
        </p:nvSpPr>
        <p:spPr>
          <a:xfrm flipH="1">
            <a:off x="761110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02" name="Google Shape;17802;p122"/>
          <p:cNvSpPr/>
          <p:nvPr/>
        </p:nvSpPr>
        <p:spPr>
          <a:xfrm flipH="1">
            <a:off x="8737994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03" name="Google Shape;17803;p122"/>
          <p:cNvSpPr/>
          <p:nvPr/>
        </p:nvSpPr>
        <p:spPr>
          <a:xfrm flipH="1">
            <a:off x="7928343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04" name="Google Shape;17804;p122"/>
          <p:cNvSpPr/>
          <p:nvPr/>
        </p:nvSpPr>
        <p:spPr>
          <a:xfrm flipH="1">
            <a:off x="8432400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05" name="Google Shape;17805;p122"/>
          <p:cNvSpPr/>
          <p:nvPr/>
        </p:nvSpPr>
        <p:spPr>
          <a:xfrm flipH="1">
            <a:off x="8241994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06" name="Google Shape;17806;p122"/>
          <p:cNvSpPr/>
          <p:nvPr/>
        </p:nvSpPr>
        <p:spPr>
          <a:xfrm flipH="1">
            <a:off x="9103374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07" name="Google Shape;17807;p122"/>
          <p:cNvSpPr/>
          <p:nvPr/>
        </p:nvSpPr>
        <p:spPr>
          <a:xfrm flipH="1">
            <a:off x="263680" y="2550076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08" name="Google Shape;17808;p122"/>
          <p:cNvSpPr/>
          <p:nvPr/>
        </p:nvSpPr>
        <p:spPr>
          <a:xfrm flipH="1">
            <a:off x="625109" y="15151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09" name="Google Shape;17809;p122"/>
          <p:cNvSpPr/>
          <p:nvPr/>
        </p:nvSpPr>
        <p:spPr>
          <a:xfrm flipH="1">
            <a:off x="5309898" y="673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10" name="Google Shape;17810;p122"/>
          <p:cNvSpPr/>
          <p:nvPr/>
        </p:nvSpPr>
        <p:spPr>
          <a:xfrm flipH="1">
            <a:off x="146188" y="140486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11" name="Google Shape;17811;p122"/>
          <p:cNvSpPr/>
          <p:nvPr/>
        </p:nvSpPr>
        <p:spPr>
          <a:xfrm flipH="1">
            <a:off x="345629" y="340598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12" name="Google Shape;17812;p122"/>
          <p:cNvSpPr/>
          <p:nvPr/>
        </p:nvSpPr>
        <p:spPr>
          <a:xfrm flipH="1">
            <a:off x="1727389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13" name="Google Shape;17813;p122"/>
          <p:cNvSpPr/>
          <p:nvPr/>
        </p:nvSpPr>
        <p:spPr>
          <a:xfrm flipH="1">
            <a:off x="9010894" y="2771733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14" name="Google Shape;17814;p122"/>
          <p:cNvSpPr/>
          <p:nvPr/>
        </p:nvSpPr>
        <p:spPr>
          <a:xfrm flipH="1">
            <a:off x="8778594" y="175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TITLE_AND_TWO_COLUMNS_1_4">
    <p:spTree>
      <p:nvGrpSpPr>
        <p:cNvPr id="17815" name="Shape 17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6" name="Google Shape;17816;p123"/>
          <p:cNvSpPr txBox="1"/>
          <p:nvPr>
            <p:ph type="title"/>
          </p:nvPr>
        </p:nvSpPr>
        <p:spPr>
          <a:xfrm>
            <a:off x="714850" y="315984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7817" name="Google Shape;17817;p123"/>
          <p:cNvSpPr txBox="1"/>
          <p:nvPr>
            <p:ph idx="1" type="subTitle"/>
          </p:nvPr>
        </p:nvSpPr>
        <p:spPr>
          <a:xfrm>
            <a:off x="729725" y="1873750"/>
            <a:ext cx="2103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7818" name="Google Shape;17818;p123"/>
          <p:cNvSpPr txBox="1"/>
          <p:nvPr>
            <p:ph idx="2" type="subTitle"/>
          </p:nvPr>
        </p:nvSpPr>
        <p:spPr>
          <a:xfrm>
            <a:off x="3520350" y="1873750"/>
            <a:ext cx="2103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7819" name="Google Shape;17819;p123"/>
          <p:cNvSpPr txBox="1"/>
          <p:nvPr>
            <p:ph idx="3" type="subTitle"/>
          </p:nvPr>
        </p:nvSpPr>
        <p:spPr>
          <a:xfrm>
            <a:off x="6325850" y="1873750"/>
            <a:ext cx="2103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7820" name="Google Shape;17820;p123"/>
          <p:cNvSpPr txBox="1"/>
          <p:nvPr>
            <p:ph idx="4" type="subTitle"/>
          </p:nvPr>
        </p:nvSpPr>
        <p:spPr>
          <a:xfrm>
            <a:off x="6325850" y="3248475"/>
            <a:ext cx="2103300" cy="139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7821" name="Google Shape;17821;p123"/>
          <p:cNvSpPr txBox="1"/>
          <p:nvPr>
            <p:ph idx="5" type="subTitle"/>
          </p:nvPr>
        </p:nvSpPr>
        <p:spPr>
          <a:xfrm>
            <a:off x="3520350" y="3248475"/>
            <a:ext cx="2103300" cy="139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7822" name="Google Shape;17822;p123"/>
          <p:cNvSpPr txBox="1"/>
          <p:nvPr>
            <p:ph idx="6" type="subTitle"/>
          </p:nvPr>
        </p:nvSpPr>
        <p:spPr>
          <a:xfrm>
            <a:off x="729725" y="3248475"/>
            <a:ext cx="2103300" cy="139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17823" name="Google Shape;17823;p123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7824" name="Google Shape;17824;p123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825" name="Google Shape;17825;p123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826" name="Google Shape;17826;p123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827" name="Google Shape;17827;p123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828" name="Google Shape;17828;p123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829" name="Google Shape;17829;p123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830" name="Google Shape;17830;p123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831" name="Google Shape;17831;p123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832" name="Google Shape;17832;p123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833" name="Google Shape;17833;p123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834" name="Google Shape;17834;p123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835" name="Google Shape;17835;p123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836" name="Google Shape;17836;p123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837" name="Google Shape;17837;p123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838" name="Google Shape;17838;p123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839" name="Google Shape;17839;p123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840" name="Google Shape;17840;p123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841" name="Google Shape;17841;p123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842" name="Google Shape;17842;p123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843" name="Google Shape;17843;p123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844" name="Google Shape;17844;p123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845" name="Google Shape;17845;p123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846" name="Google Shape;17846;p123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847" name="Google Shape;17847;p123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848" name="Google Shape;17848;p123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7849" name="Google Shape;17849;p123"/>
          <p:cNvSpPr/>
          <p:nvPr/>
        </p:nvSpPr>
        <p:spPr>
          <a:xfrm>
            <a:off x="230707" y="2446445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50" name="Google Shape;17850;p123"/>
          <p:cNvSpPr/>
          <p:nvPr/>
        </p:nvSpPr>
        <p:spPr>
          <a:xfrm>
            <a:off x="394839" y="2990007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51" name="Google Shape;17851;p123"/>
          <p:cNvSpPr/>
          <p:nvPr/>
        </p:nvSpPr>
        <p:spPr>
          <a:xfrm>
            <a:off x="5903475" y="2648052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52" name="Google Shape;17852;p123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53" name="Google Shape;17853;p123"/>
          <p:cNvSpPr/>
          <p:nvPr/>
        </p:nvSpPr>
        <p:spPr>
          <a:xfrm>
            <a:off x="3134133" y="411580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54" name="Google Shape;17854;p123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55" name="Google Shape;17855;p123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56" name="Google Shape;17856;p123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57" name="Google Shape;17857;p123"/>
          <p:cNvSpPr/>
          <p:nvPr/>
        </p:nvSpPr>
        <p:spPr>
          <a:xfrm>
            <a:off x="3057663" y="2134303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58" name="Google Shape;17858;p123"/>
          <p:cNvSpPr/>
          <p:nvPr/>
        </p:nvSpPr>
        <p:spPr>
          <a:xfrm>
            <a:off x="8484947" y="19025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59" name="Google Shape;17859;p123"/>
          <p:cNvSpPr/>
          <p:nvPr/>
        </p:nvSpPr>
        <p:spPr>
          <a:xfrm>
            <a:off x="8118869" y="716832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60" name="Google Shape;17860;p123"/>
          <p:cNvSpPr/>
          <p:nvPr/>
        </p:nvSpPr>
        <p:spPr>
          <a:xfrm>
            <a:off x="2833019" y="2989992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61" name="Google Shape;17861;p123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62" name="Google Shape;17862;p123"/>
          <p:cNvSpPr/>
          <p:nvPr/>
        </p:nvSpPr>
        <p:spPr>
          <a:xfrm>
            <a:off x="289370" y="4917208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63" name="Google Shape;17863;p123"/>
          <p:cNvSpPr/>
          <p:nvPr/>
        </p:nvSpPr>
        <p:spPr>
          <a:xfrm>
            <a:off x="2594361" y="247182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64" name="Google Shape;17864;p123"/>
          <p:cNvSpPr/>
          <p:nvPr/>
        </p:nvSpPr>
        <p:spPr>
          <a:xfrm>
            <a:off x="5960840" y="67297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65" name="Google Shape;17865;p123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66" name="Google Shape;17866;p123"/>
          <p:cNvSpPr/>
          <p:nvPr/>
        </p:nvSpPr>
        <p:spPr>
          <a:xfrm>
            <a:off x="6516307" y="2149066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67" name="Google Shape;17867;p123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68" name="Google Shape;17868;p123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69" name="Google Shape;17869;p123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70" name="Google Shape;17870;p123"/>
          <p:cNvSpPr/>
          <p:nvPr/>
        </p:nvSpPr>
        <p:spPr>
          <a:xfrm>
            <a:off x="1114955" y="48851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71" name="Google Shape;17871;p123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72" name="Google Shape;17872;p123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73" name="Google Shape;17873;p123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74" name="Google Shape;17874;p123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75" name="Google Shape;17875;p123"/>
          <p:cNvSpPr/>
          <p:nvPr/>
        </p:nvSpPr>
        <p:spPr>
          <a:xfrm>
            <a:off x="4722404" y="1359539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76" name="Google Shape;17876;p123"/>
          <p:cNvSpPr/>
          <p:nvPr/>
        </p:nvSpPr>
        <p:spPr>
          <a:xfrm>
            <a:off x="1607273" y="1333278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77" name="Google Shape;17877;p123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78" name="Google Shape;17878;p123"/>
          <p:cNvSpPr/>
          <p:nvPr/>
        </p:nvSpPr>
        <p:spPr>
          <a:xfrm>
            <a:off x="7863995" y="167041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79" name="Google Shape;17879;p123"/>
          <p:cNvSpPr/>
          <p:nvPr/>
        </p:nvSpPr>
        <p:spPr>
          <a:xfrm>
            <a:off x="87166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80" name="Google Shape;17880;p123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81" name="Google Shape;17881;p123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82" name="Google Shape;17882;p123"/>
          <p:cNvSpPr/>
          <p:nvPr/>
        </p:nvSpPr>
        <p:spPr>
          <a:xfrm>
            <a:off x="8718352" y="388407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83" name="Google Shape;17883;p123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84" name="Google Shape;17884;p123"/>
          <p:cNvSpPr/>
          <p:nvPr/>
        </p:nvSpPr>
        <p:spPr>
          <a:xfrm>
            <a:off x="3934862" y="4948506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85" name="Google Shape;17885;p123"/>
          <p:cNvSpPr/>
          <p:nvPr/>
        </p:nvSpPr>
        <p:spPr>
          <a:xfrm>
            <a:off x="2072779" y="4952181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3">
  <p:cSld name="TITLE_AND_TWO_COLUMNS_1_4_2">
    <p:spTree>
      <p:nvGrpSpPr>
        <p:cNvPr id="17886" name="Shape 178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87" name="Google Shape;17887;p124"/>
          <p:cNvSpPr txBox="1"/>
          <p:nvPr>
            <p:ph type="title"/>
          </p:nvPr>
        </p:nvSpPr>
        <p:spPr>
          <a:xfrm>
            <a:off x="714850" y="315984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7888" name="Google Shape;17888;p124"/>
          <p:cNvSpPr txBox="1"/>
          <p:nvPr>
            <p:ph idx="1" type="subTitle"/>
          </p:nvPr>
        </p:nvSpPr>
        <p:spPr>
          <a:xfrm>
            <a:off x="729725" y="2897200"/>
            <a:ext cx="2103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7889" name="Google Shape;17889;p124"/>
          <p:cNvSpPr txBox="1"/>
          <p:nvPr>
            <p:ph idx="2" type="subTitle"/>
          </p:nvPr>
        </p:nvSpPr>
        <p:spPr>
          <a:xfrm>
            <a:off x="3520350" y="2897200"/>
            <a:ext cx="2103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7890" name="Google Shape;17890;p124"/>
          <p:cNvSpPr txBox="1"/>
          <p:nvPr>
            <p:ph idx="3" type="subTitle"/>
          </p:nvPr>
        </p:nvSpPr>
        <p:spPr>
          <a:xfrm>
            <a:off x="6325850" y="2897200"/>
            <a:ext cx="2103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7891" name="Google Shape;17891;p124"/>
          <p:cNvSpPr txBox="1"/>
          <p:nvPr>
            <p:ph idx="4" type="subTitle"/>
          </p:nvPr>
        </p:nvSpPr>
        <p:spPr>
          <a:xfrm>
            <a:off x="6325850" y="3430475"/>
            <a:ext cx="2103300" cy="105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7892" name="Google Shape;17892;p124"/>
          <p:cNvSpPr txBox="1"/>
          <p:nvPr>
            <p:ph idx="5" type="subTitle"/>
          </p:nvPr>
        </p:nvSpPr>
        <p:spPr>
          <a:xfrm>
            <a:off x="3520350" y="3430475"/>
            <a:ext cx="2103300" cy="105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7893" name="Google Shape;17893;p124"/>
          <p:cNvSpPr txBox="1"/>
          <p:nvPr>
            <p:ph idx="6" type="subTitle"/>
          </p:nvPr>
        </p:nvSpPr>
        <p:spPr>
          <a:xfrm>
            <a:off x="729725" y="3430475"/>
            <a:ext cx="2103300" cy="105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17894" name="Google Shape;17894;p124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7895" name="Google Shape;17895;p124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896" name="Google Shape;17896;p124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897" name="Google Shape;17897;p124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898" name="Google Shape;17898;p124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899" name="Google Shape;17899;p124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00" name="Google Shape;17900;p124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01" name="Google Shape;17901;p124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02" name="Google Shape;17902;p124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03" name="Google Shape;17903;p124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04" name="Google Shape;17904;p124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05" name="Google Shape;17905;p124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06" name="Google Shape;17906;p124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07" name="Google Shape;17907;p124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08" name="Google Shape;17908;p124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09" name="Google Shape;17909;p124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10" name="Google Shape;17910;p124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11" name="Google Shape;17911;p124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12" name="Google Shape;17912;p124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13" name="Google Shape;17913;p124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14" name="Google Shape;17914;p124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15" name="Google Shape;17915;p124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16" name="Google Shape;17916;p124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17" name="Google Shape;17917;p124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18" name="Google Shape;17918;p124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19" name="Google Shape;17919;p124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7920" name="Google Shape;17920;p124"/>
          <p:cNvSpPr/>
          <p:nvPr/>
        </p:nvSpPr>
        <p:spPr>
          <a:xfrm flipH="1">
            <a:off x="8726706" y="1054236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21" name="Google Shape;17921;p124"/>
          <p:cNvSpPr/>
          <p:nvPr/>
        </p:nvSpPr>
        <p:spPr>
          <a:xfrm flipH="1">
            <a:off x="8613410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22" name="Google Shape;17922;p124"/>
          <p:cNvSpPr/>
          <p:nvPr/>
        </p:nvSpPr>
        <p:spPr>
          <a:xfrm flipH="1">
            <a:off x="2995120" y="2132844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23" name="Google Shape;17923;p124"/>
          <p:cNvSpPr/>
          <p:nvPr/>
        </p:nvSpPr>
        <p:spPr>
          <a:xfrm flipH="1">
            <a:off x="7454573" y="369152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24" name="Google Shape;17924;p124"/>
          <p:cNvSpPr/>
          <p:nvPr/>
        </p:nvSpPr>
        <p:spPr>
          <a:xfrm flipH="1">
            <a:off x="701895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25" name="Google Shape;17925;p124"/>
          <p:cNvSpPr/>
          <p:nvPr/>
        </p:nvSpPr>
        <p:spPr>
          <a:xfrm flipH="1">
            <a:off x="7728662" y="468730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26" name="Google Shape;17926;p124"/>
          <p:cNvSpPr/>
          <p:nvPr/>
        </p:nvSpPr>
        <p:spPr>
          <a:xfrm flipH="1">
            <a:off x="485817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27" name="Google Shape;17927;p124"/>
          <p:cNvSpPr/>
          <p:nvPr/>
        </p:nvSpPr>
        <p:spPr>
          <a:xfrm flipH="1">
            <a:off x="4855563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28" name="Google Shape;17928;p124"/>
          <p:cNvSpPr/>
          <p:nvPr/>
        </p:nvSpPr>
        <p:spPr>
          <a:xfrm flipH="1">
            <a:off x="4863390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29" name="Google Shape;17929;p124"/>
          <p:cNvSpPr/>
          <p:nvPr/>
        </p:nvSpPr>
        <p:spPr>
          <a:xfrm flipH="1">
            <a:off x="6181908" y="1942491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30" name="Google Shape;17930;p124"/>
          <p:cNvSpPr/>
          <p:nvPr/>
        </p:nvSpPr>
        <p:spPr>
          <a:xfrm flipH="1">
            <a:off x="4388455" y="43843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31" name="Google Shape;17931;p124"/>
          <p:cNvSpPr/>
          <p:nvPr/>
        </p:nvSpPr>
        <p:spPr>
          <a:xfrm flipH="1">
            <a:off x="1094187" y="3691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32" name="Google Shape;17932;p124"/>
          <p:cNvSpPr/>
          <p:nvPr/>
        </p:nvSpPr>
        <p:spPr>
          <a:xfrm flipH="1">
            <a:off x="613840" y="923944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33" name="Google Shape;17933;p124"/>
          <p:cNvSpPr/>
          <p:nvPr/>
        </p:nvSpPr>
        <p:spPr>
          <a:xfrm flipH="1">
            <a:off x="8041865" y="250486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34" name="Google Shape;17934;p124"/>
          <p:cNvSpPr/>
          <p:nvPr/>
        </p:nvSpPr>
        <p:spPr>
          <a:xfrm flipH="1">
            <a:off x="6707221" y="153394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35" name="Google Shape;17935;p124"/>
          <p:cNvSpPr/>
          <p:nvPr/>
        </p:nvSpPr>
        <p:spPr>
          <a:xfrm flipH="1">
            <a:off x="5623643" y="4657233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36" name="Google Shape;17936;p124"/>
          <p:cNvSpPr/>
          <p:nvPr/>
        </p:nvSpPr>
        <p:spPr>
          <a:xfrm flipH="1">
            <a:off x="8672077" y="238767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37" name="Google Shape;17937;p124"/>
          <p:cNvSpPr/>
          <p:nvPr/>
        </p:nvSpPr>
        <p:spPr>
          <a:xfrm flipH="1">
            <a:off x="3130309" y="1494742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38" name="Google Shape;17938;p124"/>
          <p:cNvSpPr/>
          <p:nvPr/>
        </p:nvSpPr>
        <p:spPr>
          <a:xfrm flipH="1">
            <a:off x="5413955" y="4950043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39" name="Google Shape;17939;p124"/>
          <p:cNvSpPr/>
          <p:nvPr/>
        </p:nvSpPr>
        <p:spPr>
          <a:xfrm flipH="1">
            <a:off x="3513471" y="2001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40" name="Google Shape;17940;p124"/>
          <p:cNvSpPr/>
          <p:nvPr/>
        </p:nvSpPr>
        <p:spPr>
          <a:xfrm flipH="1">
            <a:off x="2714090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41" name="Google Shape;17941;p124"/>
          <p:cNvSpPr/>
          <p:nvPr/>
        </p:nvSpPr>
        <p:spPr>
          <a:xfrm flipH="1">
            <a:off x="2746828" y="1296666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42" name="Google Shape;17942;p124"/>
          <p:cNvSpPr/>
          <p:nvPr/>
        </p:nvSpPr>
        <p:spPr>
          <a:xfrm flipH="1">
            <a:off x="761110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43" name="Google Shape;17943;p124"/>
          <p:cNvSpPr/>
          <p:nvPr/>
        </p:nvSpPr>
        <p:spPr>
          <a:xfrm flipH="1">
            <a:off x="3732379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44" name="Google Shape;17944;p124"/>
          <p:cNvSpPr/>
          <p:nvPr/>
        </p:nvSpPr>
        <p:spPr>
          <a:xfrm flipH="1">
            <a:off x="7932292" y="4125805"/>
            <a:ext cx="37247" cy="36025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45" name="Google Shape;17945;p124"/>
          <p:cNvSpPr/>
          <p:nvPr/>
        </p:nvSpPr>
        <p:spPr>
          <a:xfrm flipH="1">
            <a:off x="8737994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46" name="Google Shape;17946;p124"/>
          <p:cNvSpPr/>
          <p:nvPr/>
        </p:nvSpPr>
        <p:spPr>
          <a:xfrm flipH="1">
            <a:off x="7017733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47" name="Google Shape;17947;p124"/>
          <p:cNvSpPr/>
          <p:nvPr/>
        </p:nvSpPr>
        <p:spPr>
          <a:xfrm flipH="1">
            <a:off x="5885114" y="2901670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48" name="Google Shape;17948;p124"/>
          <p:cNvSpPr/>
          <p:nvPr/>
        </p:nvSpPr>
        <p:spPr>
          <a:xfrm flipH="1">
            <a:off x="7928343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49" name="Google Shape;17949;p124"/>
          <p:cNvSpPr/>
          <p:nvPr/>
        </p:nvSpPr>
        <p:spPr>
          <a:xfrm flipH="1">
            <a:off x="8432400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50" name="Google Shape;17950;p124"/>
          <p:cNvSpPr/>
          <p:nvPr/>
        </p:nvSpPr>
        <p:spPr>
          <a:xfrm flipH="1">
            <a:off x="8241994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51" name="Google Shape;17951;p124"/>
          <p:cNvSpPr/>
          <p:nvPr/>
        </p:nvSpPr>
        <p:spPr>
          <a:xfrm flipH="1">
            <a:off x="9103374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52" name="Google Shape;17952;p124"/>
          <p:cNvSpPr/>
          <p:nvPr/>
        </p:nvSpPr>
        <p:spPr>
          <a:xfrm flipH="1">
            <a:off x="263680" y="2550076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53" name="Google Shape;17953;p124"/>
          <p:cNvSpPr/>
          <p:nvPr/>
        </p:nvSpPr>
        <p:spPr>
          <a:xfrm flipH="1">
            <a:off x="625109" y="15151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54" name="Google Shape;17954;p124"/>
          <p:cNvSpPr/>
          <p:nvPr/>
        </p:nvSpPr>
        <p:spPr>
          <a:xfrm flipH="1">
            <a:off x="5309898" y="673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55" name="Google Shape;17955;p124"/>
          <p:cNvSpPr/>
          <p:nvPr/>
        </p:nvSpPr>
        <p:spPr>
          <a:xfrm flipH="1">
            <a:off x="1618083" y="4876137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56" name="Google Shape;17956;p124"/>
          <p:cNvSpPr/>
          <p:nvPr/>
        </p:nvSpPr>
        <p:spPr>
          <a:xfrm flipH="1">
            <a:off x="146188" y="140486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57" name="Google Shape;17957;p124"/>
          <p:cNvSpPr/>
          <p:nvPr/>
        </p:nvSpPr>
        <p:spPr>
          <a:xfrm flipH="1">
            <a:off x="345629" y="340598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58" name="Google Shape;17958;p124"/>
          <p:cNvSpPr/>
          <p:nvPr/>
        </p:nvSpPr>
        <p:spPr>
          <a:xfrm flipH="1">
            <a:off x="1727389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59" name="Google Shape;17959;p124"/>
          <p:cNvSpPr/>
          <p:nvPr/>
        </p:nvSpPr>
        <p:spPr>
          <a:xfrm flipH="1">
            <a:off x="9010894" y="2771733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60" name="Google Shape;17960;p124"/>
          <p:cNvSpPr/>
          <p:nvPr/>
        </p:nvSpPr>
        <p:spPr>
          <a:xfrm flipH="1">
            <a:off x="5993877" y="2384469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61" name="Google Shape;17961;p124"/>
          <p:cNvSpPr/>
          <p:nvPr/>
        </p:nvSpPr>
        <p:spPr>
          <a:xfrm flipH="1">
            <a:off x="8778594" y="175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62" name="Google Shape;17962;p124"/>
          <p:cNvSpPr/>
          <p:nvPr/>
        </p:nvSpPr>
        <p:spPr>
          <a:xfrm flipH="1">
            <a:off x="6246980" y="4599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53" name="Shape 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Google Shape;54;p14"/>
          <p:cNvSpPr txBox="1"/>
          <p:nvPr>
            <p:ph idx="1" type="subTitle"/>
          </p:nvPr>
        </p:nvSpPr>
        <p:spPr>
          <a:xfrm>
            <a:off x="3133500" y="3167679"/>
            <a:ext cx="2877000" cy="124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32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grpSp>
        <p:nvGrpSpPr>
          <p:cNvPr id="55" name="Google Shape;55;p14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56" name="Google Shape;56;p14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7" name="Google Shape;57;p14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8" name="Google Shape;58;p14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9" name="Google Shape;59;p14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0" name="Google Shape;60;p14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1" name="Google Shape;61;p14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2" name="Google Shape;62;p14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3" name="Google Shape;63;p14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4" name="Google Shape;64;p14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5" name="Google Shape;65;p14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6" name="Google Shape;66;p14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7" name="Google Shape;67;p14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8" name="Google Shape;68;p14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9" name="Google Shape;69;p14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0" name="Google Shape;70;p14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1" name="Google Shape;71;p14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2" name="Google Shape;72;p14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3" name="Google Shape;73;p14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4" name="Google Shape;74;p14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5" name="Google Shape;75;p14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6" name="Google Shape;76;p14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7" name="Google Shape;77;p14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8" name="Google Shape;78;p14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9" name="Google Shape;79;p14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0" name="Google Shape;80;p14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81" name="Google Shape;81;p14"/>
          <p:cNvSpPr txBox="1"/>
          <p:nvPr>
            <p:ph type="ctrTitle"/>
          </p:nvPr>
        </p:nvSpPr>
        <p:spPr>
          <a:xfrm>
            <a:off x="714750" y="1098050"/>
            <a:ext cx="7714500" cy="199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None/>
              <a:defRPr sz="7000">
                <a:solidFill>
                  <a:schemeClr val="dk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82" name="Google Shape;82;p14"/>
          <p:cNvSpPr/>
          <p:nvPr/>
        </p:nvSpPr>
        <p:spPr>
          <a:xfrm>
            <a:off x="1830896" y="2782699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" name="Google Shape;83;p14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" name="Google Shape;84;p14"/>
          <p:cNvSpPr/>
          <p:nvPr/>
        </p:nvSpPr>
        <p:spPr>
          <a:xfrm>
            <a:off x="6056202" y="3376944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" name="Google Shape;85;p14"/>
          <p:cNvSpPr/>
          <p:nvPr/>
        </p:nvSpPr>
        <p:spPr>
          <a:xfrm>
            <a:off x="3550550" y="264877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" name="Google Shape;86;p14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" name="Google Shape;87;p14"/>
          <p:cNvSpPr/>
          <p:nvPr/>
        </p:nvSpPr>
        <p:spPr>
          <a:xfrm>
            <a:off x="3054433" y="372700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" name="Google Shape;88;p14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" name="Google Shape;89;p14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" name="Google Shape;90;p14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" name="Google Shape;91;p14"/>
          <p:cNvSpPr/>
          <p:nvPr/>
        </p:nvSpPr>
        <p:spPr>
          <a:xfrm>
            <a:off x="745650" y="1431091"/>
            <a:ext cx="167398" cy="170868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" name="Google Shape;92;p14"/>
          <p:cNvSpPr/>
          <p:nvPr/>
        </p:nvSpPr>
        <p:spPr>
          <a:xfrm>
            <a:off x="4722396" y="43843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" name="Google Shape;93;p14"/>
          <p:cNvSpPr/>
          <p:nvPr/>
        </p:nvSpPr>
        <p:spPr>
          <a:xfrm>
            <a:off x="8484947" y="19025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" name="Google Shape;94;p14"/>
          <p:cNvSpPr/>
          <p:nvPr/>
        </p:nvSpPr>
        <p:spPr>
          <a:xfrm>
            <a:off x="7119569" y="734357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" name="Google Shape;95;p14"/>
          <p:cNvSpPr/>
          <p:nvPr/>
        </p:nvSpPr>
        <p:spPr>
          <a:xfrm>
            <a:off x="1204294" y="250486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" name="Google Shape;96;p14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" name="Google Shape;97;p14"/>
          <p:cNvSpPr/>
          <p:nvPr/>
        </p:nvSpPr>
        <p:spPr>
          <a:xfrm>
            <a:off x="3290120" y="4172433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" name="Google Shape;98;p14"/>
          <p:cNvSpPr/>
          <p:nvPr/>
        </p:nvSpPr>
        <p:spPr>
          <a:xfrm>
            <a:off x="2594361" y="247182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" name="Google Shape;99;p14"/>
          <p:cNvSpPr/>
          <p:nvPr/>
        </p:nvSpPr>
        <p:spPr>
          <a:xfrm>
            <a:off x="7368805" y="2173917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" name="Google Shape;100;p14"/>
          <p:cNvSpPr/>
          <p:nvPr/>
        </p:nvSpPr>
        <p:spPr>
          <a:xfrm>
            <a:off x="6795876" y="3059968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" name="Google Shape;101;p14"/>
          <p:cNvSpPr/>
          <p:nvPr/>
        </p:nvSpPr>
        <p:spPr>
          <a:xfrm>
            <a:off x="5737215" y="4287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" name="Google Shape;102;p14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" name="Google Shape;103;p14"/>
          <p:cNvSpPr/>
          <p:nvPr/>
        </p:nvSpPr>
        <p:spPr>
          <a:xfrm>
            <a:off x="6516307" y="2149066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" name="Google Shape;104;p14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" name="Google Shape;105;p14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" name="Google Shape;106;p14"/>
          <p:cNvSpPr/>
          <p:nvPr/>
        </p:nvSpPr>
        <p:spPr>
          <a:xfrm>
            <a:off x="5040817" y="3304905"/>
            <a:ext cx="37247" cy="36025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" name="Google Shape;107;p14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" name="Google Shape;108;p14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" name="Google Shape;109;p14"/>
          <p:cNvSpPr/>
          <p:nvPr/>
        </p:nvSpPr>
        <p:spPr>
          <a:xfrm>
            <a:off x="2164195" y="3153520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" name="Google Shape;110;p14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" name="Google Shape;111;p14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" name="Google Shape;112;p14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" name="Google Shape;113;p14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" name="Google Shape;114;p14"/>
          <p:cNvSpPr/>
          <p:nvPr/>
        </p:nvSpPr>
        <p:spPr>
          <a:xfrm>
            <a:off x="5825129" y="1303089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" name="Google Shape;115;p14"/>
          <p:cNvSpPr/>
          <p:nvPr/>
        </p:nvSpPr>
        <p:spPr>
          <a:xfrm>
            <a:off x="4901723" y="84266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" name="Google Shape;116;p14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" name="Google Shape;117;p14"/>
          <p:cNvSpPr/>
          <p:nvPr/>
        </p:nvSpPr>
        <p:spPr>
          <a:xfrm>
            <a:off x="7435327" y="3325737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" name="Google Shape;118;p14"/>
          <p:cNvSpPr/>
          <p:nvPr/>
        </p:nvSpPr>
        <p:spPr>
          <a:xfrm>
            <a:off x="7863995" y="167041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" name="Google Shape;119;p14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" name="Google Shape;120;p14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" name="Google Shape;121;p14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" name="Google Shape;122;p14"/>
          <p:cNvSpPr/>
          <p:nvPr/>
        </p:nvSpPr>
        <p:spPr>
          <a:xfrm>
            <a:off x="2455690" y="999107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" name="Google Shape;123;p14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" name="Google Shape;124;p14"/>
          <p:cNvSpPr/>
          <p:nvPr/>
        </p:nvSpPr>
        <p:spPr>
          <a:xfrm>
            <a:off x="3934862" y="4948506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" name="Google Shape;125;p14"/>
          <p:cNvSpPr/>
          <p:nvPr/>
        </p:nvSpPr>
        <p:spPr>
          <a:xfrm>
            <a:off x="3005954" y="4599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4">
  <p:cSld name="TITLE_AND_TWO_COLUMNS_1_5_1">
    <p:spTree>
      <p:nvGrpSpPr>
        <p:cNvPr id="17963" name="Shape 179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64" name="Google Shape;17964;p125"/>
          <p:cNvSpPr txBox="1"/>
          <p:nvPr>
            <p:ph type="title"/>
          </p:nvPr>
        </p:nvSpPr>
        <p:spPr>
          <a:xfrm>
            <a:off x="714850" y="310896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7965" name="Google Shape;17965;p125"/>
          <p:cNvSpPr txBox="1"/>
          <p:nvPr>
            <p:ph idx="1" type="subTitle"/>
          </p:nvPr>
        </p:nvSpPr>
        <p:spPr>
          <a:xfrm>
            <a:off x="714850" y="1409814"/>
            <a:ext cx="3857100" cy="338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/>
        </p:txBody>
      </p:sp>
      <p:sp>
        <p:nvSpPr>
          <p:cNvPr id="17966" name="Google Shape;17966;p125"/>
          <p:cNvSpPr txBox="1"/>
          <p:nvPr>
            <p:ph idx="2" type="subTitle"/>
          </p:nvPr>
        </p:nvSpPr>
        <p:spPr>
          <a:xfrm>
            <a:off x="4571950" y="2429295"/>
            <a:ext cx="3857100" cy="160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  <a:defRPr>
                <a:solidFill>
                  <a:schemeClr val="hlink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/>
        </p:txBody>
      </p:sp>
      <p:sp>
        <p:nvSpPr>
          <p:cNvPr id="17967" name="Google Shape;17967;p125"/>
          <p:cNvSpPr txBox="1"/>
          <p:nvPr>
            <p:ph idx="3" type="subTitle"/>
          </p:nvPr>
        </p:nvSpPr>
        <p:spPr>
          <a:xfrm>
            <a:off x="714850" y="855611"/>
            <a:ext cx="3857100" cy="43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7968" name="Google Shape;17968;p125"/>
          <p:cNvSpPr txBox="1"/>
          <p:nvPr>
            <p:ph idx="4" type="subTitle"/>
          </p:nvPr>
        </p:nvSpPr>
        <p:spPr>
          <a:xfrm>
            <a:off x="4571950" y="2075554"/>
            <a:ext cx="3857100" cy="43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7969" name="Google Shape;17969;p125"/>
          <p:cNvSpPr txBox="1"/>
          <p:nvPr>
            <p:ph idx="5" type="subTitle"/>
          </p:nvPr>
        </p:nvSpPr>
        <p:spPr>
          <a:xfrm>
            <a:off x="4571950" y="4268299"/>
            <a:ext cx="3857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  <a:defRPr>
                <a:solidFill>
                  <a:schemeClr val="hlink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/>
        </p:txBody>
      </p:sp>
      <p:sp>
        <p:nvSpPr>
          <p:cNvPr id="17970" name="Google Shape;17970;p125"/>
          <p:cNvSpPr txBox="1"/>
          <p:nvPr>
            <p:ph idx="6" type="subTitle"/>
          </p:nvPr>
        </p:nvSpPr>
        <p:spPr>
          <a:xfrm>
            <a:off x="4571950" y="3909240"/>
            <a:ext cx="3857100" cy="43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6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17971" name="Google Shape;17971;p125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7972" name="Google Shape;17972;p125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73" name="Google Shape;17973;p125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74" name="Google Shape;17974;p125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75" name="Google Shape;17975;p125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76" name="Google Shape;17976;p125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77" name="Google Shape;17977;p125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78" name="Google Shape;17978;p125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79" name="Google Shape;17979;p125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80" name="Google Shape;17980;p125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81" name="Google Shape;17981;p125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82" name="Google Shape;17982;p125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83" name="Google Shape;17983;p125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84" name="Google Shape;17984;p125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85" name="Google Shape;17985;p125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86" name="Google Shape;17986;p125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87" name="Google Shape;17987;p125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88" name="Google Shape;17988;p125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89" name="Google Shape;17989;p125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90" name="Google Shape;17990;p125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91" name="Google Shape;17991;p125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92" name="Google Shape;17992;p125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93" name="Google Shape;17993;p125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94" name="Google Shape;17994;p125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95" name="Google Shape;17995;p125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7996" name="Google Shape;17996;p125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7997" name="Google Shape;17997;p125"/>
          <p:cNvSpPr txBox="1"/>
          <p:nvPr>
            <p:ph idx="7" type="subTitle"/>
          </p:nvPr>
        </p:nvSpPr>
        <p:spPr>
          <a:xfrm>
            <a:off x="4571950" y="1406046"/>
            <a:ext cx="3857100" cy="69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  <a:defRPr>
                <a:solidFill>
                  <a:schemeClr val="hlink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/>
        </p:txBody>
      </p:sp>
      <p:sp>
        <p:nvSpPr>
          <p:cNvPr id="17998" name="Google Shape;17998;p125"/>
          <p:cNvSpPr/>
          <p:nvPr/>
        </p:nvSpPr>
        <p:spPr>
          <a:xfrm flipH="1">
            <a:off x="8726706" y="1054236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99" name="Google Shape;17999;p125"/>
          <p:cNvSpPr/>
          <p:nvPr/>
        </p:nvSpPr>
        <p:spPr>
          <a:xfrm flipH="1">
            <a:off x="8613410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00" name="Google Shape;18000;p125"/>
          <p:cNvSpPr/>
          <p:nvPr/>
        </p:nvSpPr>
        <p:spPr>
          <a:xfrm flipH="1">
            <a:off x="7454573" y="369152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01" name="Google Shape;18001;p125"/>
          <p:cNvSpPr/>
          <p:nvPr/>
        </p:nvSpPr>
        <p:spPr>
          <a:xfrm flipH="1">
            <a:off x="701895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02" name="Google Shape;18002;p125"/>
          <p:cNvSpPr/>
          <p:nvPr/>
        </p:nvSpPr>
        <p:spPr>
          <a:xfrm flipH="1">
            <a:off x="613840" y="923944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03" name="Google Shape;18003;p125"/>
          <p:cNvSpPr/>
          <p:nvPr/>
        </p:nvSpPr>
        <p:spPr>
          <a:xfrm flipH="1">
            <a:off x="6707221" y="153394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04" name="Google Shape;18004;p125"/>
          <p:cNvSpPr/>
          <p:nvPr/>
        </p:nvSpPr>
        <p:spPr>
          <a:xfrm flipH="1">
            <a:off x="8672077" y="238767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05" name="Google Shape;18005;p125"/>
          <p:cNvSpPr/>
          <p:nvPr/>
        </p:nvSpPr>
        <p:spPr>
          <a:xfrm flipH="1">
            <a:off x="3513471" y="2001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06" name="Google Shape;18006;p125"/>
          <p:cNvSpPr/>
          <p:nvPr/>
        </p:nvSpPr>
        <p:spPr>
          <a:xfrm flipH="1">
            <a:off x="761110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07" name="Google Shape;18007;p125"/>
          <p:cNvSpPr/>
          <p:nvPr/>
        </p:nvSpPr>
        <p:spPr>
          <a:xfrm flipH="1">
            <a:off x="8737994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08" name="Google Shape;18008;p125"/>
          <p:cNvSpPr/>
          <p:nvPr/>
        </p:nvSpPr>
        <p:spPr>
          <a:xfrm flipH="1">
            <a:off x="7928343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09" name="Google Shape;18009;p125"/>
          <p:cNvSpPr/>
          <p:nvPr/>
        </p:nvSpPr>
        <p:spPr>
          <a:xfrm flipH="1">
            <a:off x="8432400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10" name="Google Shape;18010;p125"/>
          <p:cNvSpPr/>
          <p:nvPr/>
        </p:nvSpPr>
        <p:spPr>
          <a:xfrm flipH="1">
            <a:off x="8241994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11" name="Google Shape;18011;p125"/>
          <p:cNvSpPr/>
          <p:nvPr/>
        </p:nvSpPr>
        <p:spPr>
          <a:xfrm flipH="1">
            <a:off x="9103374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12" name="Google Shape;18012;p125"/>
          <p:cNvSpPr/>
          <p:nvPr/>
        </p:nvSpPr>
        <p:spPr>
          <a:xfrm flipH="1">
            <a:off x="263680" y="2550076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13" name="Google Shape;18013;p125"/>
          <p:cNvSpPr/>
          <p:nvPr/>
        </p:nvSpPr>
        <p:spPr>
          <a:xfrm flipH="1">
            <a:off x="625109" y="15151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14" name="Google Shape;18014;p125"/>
          <p:cNvSpPr/>
          <p:nvPr/>
        </p:nvSpPr>
        <p:spPr>
          <a:xfrm flipH="1">
            <a:off x="5309898" y="673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15" name="Google Shape;18015;p125"/>
          <p:cNvSpPr/>
          <p:nvPr/>
        </p:nvSpPr>
        <p:spPr>
          <a:xfrm flipH="1">
            <a:off x="146188" y="140486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16" name="Google Shape;18016;p125"/>
          <p:cNvSpPr/>
          <p:nvPr/>
        </p:nvSpPr>
        <p:spPr>
          <a:xfrm flipH="1">
            <a:off x="345629" y="340598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17" name="Google Shape;18017;p125"/>
          <p:cNvSpPr/>
          <p:nvPr/>
        </p:nvSpPr>
        <p:spPr>
          <a:xfrm flipH="1">
            <a:off x="1727389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18" name="Google Shape;18018;p125"/>
          <p:cNvSpPr/>
          <p:nvPr/>
        </p:nvSpPr>
        <p:spPr>
          <a:xfrm flipH="1">
            <a:off x="9010894" y="2771733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19" name="Google Shape;18019;p125"/>
          <p:cNvSpPr/>
          <p:nvPr/>
        </p:nvSpPr>
        <p:spPr>
          <a:xfrm flipH="1">
            <a:off x="8778594" y="175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020" name="Google Shape;18020;p125"/>
          <p:cNvGrpSpPr/>
          <p:nvPr/>
        </p:nvGrpSpPr>
        <p:grpSpPr>
          <a:xfrm>
            <a:off x="6880200" y="0"/>
            <a:ext cx="2310022" cy="513844"/>
            <a:chOff x="6880200" y="0"/>
            <a:chExt cx="2310022" cy="513844"/>
          </a:xfrm>
        </p:grpSpPr>
        <p:sp>
          <p:nvSpPr>
            <p:cNvPr id="18021" name="Google Shape;18021;p125"/>
            <p:cNvSpPr/>
            <p:nvPr/>
          </p:nvSpPr>
          <p:spPr>
            <a:xfrm>
              <a:off x="6880200" y="0"/>
              <a:ext cx="2310022" cy="202892"/>
            </a:xfrm>
            <a:custGeom>
              <a:rect b="b" l="l" r="r" t="t"/>
              <a:pathLst>
                <a:path extrusionOk="0" fill="none" h="2685" w="30570">
                  <a:moveTo>
                    <a:pt x="0" y="1"/>
                  </a:moveTo>
                  <a:cubicBezTo>
                    <a:pt x="547" y="611"/>
                    <a:pt x="1431" y="804"/>
                    <a:pt x="2250" y="965"/>
                  </a:cubicBezTo>
                  <a:cubicBezTo>
                    <a:pt x="11604" y="2685"/>
                    <a:pt x="21312" y="2685"/>
                    <a:pt x="30570" y="531"/>
                  </a:cubicBezTo>
                </a:path>
              </a:pathLst>
            </a:custGeom>
            <a:noFill/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2" name="Google Shape;18022;p125"/>
            <p:cNvSpPr/>
            <p:nvPr/>
          </p:nvSpPr>
          <p:spPr>
            <a:xfrm>
              <a:off x="7515407" y="139722"/>
              <a:ext cx="389915" cy="347372"/>
            </a:xfrm>
            <a:custGeom>
              <a:rect b="b" l="l" r="r" t="t"/>
              <a:pathLst>
                <a:path extrusionOk="0" h="4597" w="5160">
                  <a:moveTo>
                    <a:pt x="0" y="0"/>
                  </a:moveTo>
                  <a:lnTo>
                    <a:pt x="2314" y="4597"/>
                  </a:lnTo>
                  <a:lnTo>
                    <a:pt x="5159" y="321"/>
                  </a:lnTo>
                  <a:cubicBezTo>
                    <a:pt x="3439" y="273"/>
                    <a:pt x="1720" y="161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3" name="Google Shape;18023;p125"/>
            <p:cNvSpPr/>
            <p:nvPr/>
          </p:nvSpPr>
          <p:spPr>
            <a:xfrm>
              <a:off x="8018147" y="151812"/>
              <a:ext cx="414247" cy="362032"/>
            </a:xfrm>
            <a:custGeom>
              <a:rect b="b" l="l" r="r" t="t"/>
              <a:pathLst>
                <a:path extrusionOk="0" h="4791" w="5482">
                  <a:moveTo>
                    <a:pt x="5482" y="1"/>
                  </a:moveTo>
                  <a:lnTo>
                    <a:pt x="5482" y="1"/>
                  </a:lnTo>
                  <a:cubicBezTo>
                    <a:pt x="3849" y="116"/>
                    <a:pt x="2203" y="180"/>
                    <a:pt x="556" y="180"/>
                  </a:cubicBezTo>
                  <a:cubicBezTo>
                    <a:pt x="371" y="180"/>
                    <a:pt x="186" y="179"/>
                    <a:pt x="1" y="178"/>
                  </a:cubicBezTo>
                  <a:lnTo>
                    <a:pt x="1" y="178"/>
                  </a:lnTo>
                  <a:lnTo>
                    <a:pt x="2926" y="4790"/>
                  </a:lnTo>
                  <a:lnTo>
                    <a:pt x="5482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4" name="Google Shape;18024;p125"/>
            <p:cNvSpPr/>
            <p:nvPr/>
          </p:nvSpPr>
          <p:spPr>
            <a:xfrm>
              <a:off x="7030803" y="69219"/>
              <a:ext cx="386288" cy="393618"/>
            </a:xfrm>
            <a:custGeom>
              <a:rect b="b" l="l" r="r" t="t"/>
              <a:pathLst>
                <a:path extrusionOk="0" h="5209" w="5112">
                  <a:moveTo>
                    <a:pt x="0" y="1"/>
                  </a:moveTo>
                  <a:lnTo>
                    <a:pt x="2893" y="5208"/>
                  </a:lnTo>
                  <a:lnTo>
                    <a:pt x="5111" y="788"/>
                  </a:lnTo>
                  <a:cubicBezTo>
                    <a:pt x="3440" y="579"/>
                    <a:pt x="1784" y="338"/>
                    <a:pt x="129" y="3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5" name="Google Shape;18025;p125"/>
            <p:cNvSpPr/>
            <p:nvPr/>
          </p:nvSpPr>
          <p:spPr>
            <a:xfrm>
              <a:off x="8524665" y="93551"/>
              <a:ext cx="386288" cy="376540"/>
            </a:xfrm>
            <a:custGeom>
              <a:rect b="b" l="l" r="r" t="t"/>
              <a:pathLst>
                <a:path extrusionOk="0" h="4983" w="5112">
                  <a:moveTo>
                    <a:pt x="5111" y="0"/>
                  </a:moveTo>
                  <a:lnTo>
                    <a:pt x="5111" y="0"/>
                  </a:lnTo>
                  <a:cubicBezTo>
                    <a:pt x="3423" y="290"/>
                    <a:pt x="1704" y="515"/>
                    <a:pt x="0" y="675"/>
                  </a:cubicBezTo>
                  <a:lnTo>
                    <a:pt x="2700" y="4983"/>
                  </a:lnTo>
                  <a:lnTo>
                    <a:pt x="5111" y="0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26" name="Google Shape;18026;p125"/>
          <p:cNvGrpSpPr/>
          <p:nvPr/>
        </p:nvGrpSpPr>
        <p:grpSpPr>
          <a:xfrm>
            <a:off x="157475" y="3941025"/>
            <a:ext cx="420333" cy="513848"/>
            <a:chOff x="157475" y="3941025"/>
            <a:chExt cx="420333" cy="513848"/>
          </a:xfrm>
        </p:grpSpPr>
        <p:sp>
          <p:nvSpPr>
            <p:cNvPr id="18027" name="Google Shape;18027;p125"/>
            <p:cNvSpPr/>
            <p:nvPr/>
          </p:nvSpPr>
          <p:spPr>
            <a:xfrm>
              <a:off x="178680" y="4017935"/>
              <a:ext cx="317935" cy="358551"/>
            </a:xfrm>
            <a:custGeom>
              <a:rect b="b" l="l" r="r" t="t"/>
              <a:pathLst>
                <a:path extrusionOk="0" h="7795" w="6912">
                  <a:moveTo>
                    <a:pt x="3126" y="876"/>
                  </a:moveTo>
                  <a:lnTo>
                    <a:pt x="3126" y="876"/>
                  </a:lnTo>
                  <a:cubicBezTo>
                    <a:pt x="3870" y="1935"/>
                    <a:pt x="5066" y="2711"/>
                    <a:pt x="6293" y="3109"/>
                  </a:cubicBezTo>
                  <a:cubicBezTo>
                    <a:pt x="4898" y="3917"/>
                    <a:pt x="3828" y="5217"/>
                    <a:pt x="3440" y="6780"/>
                  </a:cubicBezTo>
                  <a:cubicBezTo>
                    <a:pt x="3073" y="5511"/>
                    <a:pt x="2297" y="4252"/>
                    <a:pt x="1060" y="3875"/>
                  </a:cubicBezTo>
                  <a:cubicBezTo>
                    <a:pt x="2308" y="3361"/>
                    <a:pt x="3482" y="2082"/>
                    <a:pt x="3126" y="876"/>
                  </a:cubicBezTo>
                  <a:close/>
                  <a:moveTo>
                    <a:pt x="2895" y="1"/>
                  </a:moveTo>
                  <a:cubicBezTo>
                    <a:pt x="2812" y="1"/>
                    <a:pt x="2724" y="78"/>
                    <a:pt x="2738" y="173"/>
                  </a:cubicBezTo>
                  <a:cubicBezTo>
                    <a:pt x="2696" y="131"/>
                    <a:pt x="2654" y="79"/>
                    <a:pt x="2612" y="26"/>
                  </a:cubicBezTo>
                  <a:cubicBezTo>
                    <a:pt x="2591" y="10"/>
                    <a:pt x="2569" y="3"/>
                    <a:pt x="2548" y="3"/>
                  </a:cubicBezTo>
                  <a:cubicBezTo>
                    <a:pt x="2476" y="3"/>
                    <a:pt x="2418" y="89"/>
                    <a:pt x="2475" y="163"/>
                  </a:cubicBezTo>
                  <a:cubicBezTo>
                    <a:pt x="3776" y="1736"/>
                    <a:pt x="1825" y="3571"/>
                    <a:pt x="221" y="3749"/>
                  </a:cubicBezTo>
                  <a:cubicBezTo>
                    <a:pt x="11" y="3770"/>
                    <a:pt x="1" y="4095"/>
                    <a:pt x="221" y="4095"/>
                  </a:cubicBezTo>
                  <a:cubicBezTo>
                    <a:pt x="249" y="4094"/>
                    <a:pt x="277" y="4094"/>
                    <a:pt x="305" y="4094"/>
                  </a:cubicBezTo>
                  <a:cubicBezTo>
                    <a:pt x="2126" y="4094"/>
                    <a:pt x="3056" y="6111"/>
                    <a:pt x="3304" y="7671"/>
                  </a:cubicBezTo>
                  <a:cubicBezTo>
                    <a:pt x="3317" y="7757"/>
                    <a:pt x="3378" y="7794"/>
                    <a:pt x="3443" y="7794"/>
                  </a:cubicBezTo>
                  <a:cubicBezTo>
                    <a:pt x="3529" y="7794"/>
                    <a:pt x="3623" y="7730"/>
                    <a:pt x="3629" y="7629"/>
                  </a:cubicBezTo>
                  <a:cubicBezTo>
                    <a:pt x="3786" y="5679"/>
                    <a:pt x="5087" y="4074"/>
                    <a:pt x="6785" y="3193"/>
                  </a:cubicBezTo>
                  <a:cubicBezTo>
                    <a:pt x="6911" y="3120"/>
                    <a:pt x="6890" y="2942"/>
                    <a:pt x="6754" y="2889"/>
                  </a:cubicBezTo>
                  <a:cubicBezTo>
                    <a:pt x="5223" y="2501"/>
                    <a:pt x="3744" y="1505"/>
                    <a:pt x="3010" y="79"/>
                  </a:cubicBezTo>
                  <a:cubicBezTo>
                    <a:pt x="2984" y="23"/>
                    <a:pt x="2940" y="1"/>
                    <a:pt x="2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8" name="Google Shape;18028;p125"/>
            <p:cNvSpPr/>
            <p:nvPr/>
          </p:nvSpPr>
          <p:spPr>
            <a:xfrm>
              <a:off x="376474" y="3941025"/>
              <a:ext cx="127827" cy="120697"/>
            </a:xfrm>
            <a:custGeom>
              <a:rect b="b" l="l" r="r" t="t"/>
              <a:pathLst>
                <a:path extrusionOk="0" h="2624" w="2779">
                  <a:moveTo>
                    <a:pt x="1070" y="671"/>
                  </a:moveTo>
                  <a:cubicBezTo>
                    <a:pt x="1363" y="954"/>
                    <a:pt x="1741" y="1132"/>
                    <a:pt x="2139" y="1185"/>
                  </a:cubicBezTo>
                  <a:cubicBezTo>
                    <a:pt x="1877" y="1426"/>
                    <a:pt x="1709" y="1751"/>
                    <a:pt x="1667" y="2107"/>
                  </a:cubicBezTo>
                  <a:lnTo>
                    <a:pt x="1667" y="2097"/>
                  </a:lnTo>
                  <a:cubicBezTo>
                    <a:pt x="1353" y="1866"/>
                    <a:pt x="975" y="1730"/>
                    <a:pt x="577" y="1719"/>
                  </a:cubicBezTo>
                  <a:cubicBezTo>
                    <a:pt x="849" y="1405"/>
                    <a:pt x="1070" y="1048"/>
                    <a:pt x="1070" y="671"/>
                  </a:cubicBezTo>
                  <a:close/>
                  <a:moveTo>
                    <a:pt x="792" y="0"/>
                  </a:moveTo>
                  <a:cubicBezTo>
                    <a:pt x="730" y="0"/>
                    <a:pt x="674" y="63"/>
                    <a:pt x="703" y="136"/>
                  </a:cubicBezTo>
                  <a:cubicBezTo>
                    <a:pt x="1038" y="807"/>
                    <a:pt x="587" y="1342"/>
                    <a:pt x="94" y="1772"/>
                  </a:cubicBezTo>
                  <a:cubicBezTo>
                    <a:pt x="0" y="1877"/>
                    <a:pt x="74" y="2034"/>
                    <a:pt x="210" y="2034"/>
                  </a:cubicBezTo>
                  <a:cubicBezTo>
                    <a:pt x="283" y="2029"/>
                    <a:pt x="355" y="2026"/>
                    <a:pt x="425" y="2026"/>
                  </a:cubicBezTo>
                  <a:cubicBezTo>
                    <a:pt x="925" y="2026"/>
                    <a:pt x="1371" y="2165"/>
                    <a:pt x="1720" y="2569"/>
                  </a:cubicBezTo>
                  <a:cubicBezTo>
                    <a:pt x="1752" y="2607"/>
                    <a:pt x="1789" y="2623"/>
                    <a:pt x="1825" y="2623"/>
                  </a:cubicBezTo>
                  <a:cubicBezTo>
                    <a:pt x="1915" y="2623"/>
                    <a:pt x="1997" y="2520"/>
                    <a:pt x="1982" y="2422"/>
                  </a:cubicBezTo>
                  <a:cubicBezTo>
                    <a:pt x="1909" y="1929"/>
                    <a:pt x="2160" y="1436"/>
                    <a:pt x="2622" y="1216"/>
                  </a:cubicBezTo>
                  <a:cubicBezTo>
                    <a:pt x="2779" y="1174"/>
                    <a:pt x="2758" y="933"/>
                    <a:pt x="2580" y="922"/>
                  </a:cubicBezTo>
                  <a:cubicBezTo>
                    <a:pt x="1993" y="901"/>
                    <a:pt x="1332" y="713"/>
                    <a:pt x="1080" y="136"/>
                  </a:cubicBezTo>
                  <a:cubicBezTo>
                    <a:pt x="1060" y="88"/>
                    <a:pt x="1016" y="62"/>
                    <a:pt x="971" y="62"/>
                  </a:cubicBezTo>
                  <a:cubicBezTo>
                    <a:pt x="948" y="62"/>
                    <a:pt x="924" y="69"/>
                    <a:pt x="902" y="83"/>
                  </a:cubicBezTo>
                  <a:cubicBezTo>
                    <a:pt x="891" y="73"/>
                    <a:pt x="881" y="52"/>
                    <a:pt x="870" y="42"/>
                  </a:cubicBezTo>
                  <a:cubicBezTo>
                    <a:pt x="848" y="13"/>
                    <a:pt x="820" y="0"/>
                    <a:pt x="7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9" name="Google Shape;18029;p125"/>
            <p:cNvSpPr/>
            <p:nvPr/>
          </p:nvSpPr>
          <p:spPr>
            <a:xfrm>
              <a:off x="157475" y="4253907"/>
              <a:ext cx="89741" cy="113384"/>
            </a:xfrm>
            <a:custGeom>
              <a:rect b="b" l="l" r="r" t="t"/>
              <a:pathLst>
                <a:path extrusionOk="0" h="2465" w="1951">
                  <a:moveTo>
                    <a:pt x="1049" y="664"/>
                  </a:moveTo>
                  <a:cubicBezTo>
                    <a:pt x="1112" y="937"/>
                    <a:pt x="1280" y="1167"/>
                    <a:pt x="1510" y="1335"/>
                  </a:cubicBezTo>
                  <a:cubicBezTo>
                    <a:pt x="1280" y="1440"/>
                    <a:pt x="1070" y="1597"/>
                    <a:pt x="913" y="1807"/>
                  </a:cubicBezTo>
                  <a:cubicBezTo>
                    <a:pt x="860" y="1513"/>
                    <a:pt x="661" y="1283"/>
                    <a:pt x="399" y="1157"/>
                  </a:cubicBezTo>
                  <a:cubicBezTo>
                    <a:pt x="671" y="1094"/>
                    <a:pt x="913" y="916"/>
                    <a:pt x="1049" y="664"/>
                  </a:cubicBezTo>
                  <a:close/>
                  <a:moveTo>
                    <a:pt x="1086" y="1"/>
                  </a:moveTo>
                  <a:cubicBezTo>
                    <a:pt x="1025" y="1"/>
                    <a:pt x="965" y="40"/>
                    <a:pt x="965" y="119"/>
                  </a:cubicBezTo>
                  <a:cubicBezTo>
                    <a:pt x="944" y="632"/>
                    <a:pt x="640" y="1031"/>
                    <a:pt x="105" y="1041"/>
                  </a:cubicBezTo>
                  <a:cubicBezTo>
                    <a:pt x="32" y="1041"/>
                    <a:pt x="0" y="1125"/>
                    <a:pt x="53" y="1167"/>
                  </a:cubicBezTo>
                  <a:cubicBezTo>
                    <a:pt x="0" y="1241"/>
                    <a:pt x="42" y="1346"/>
                    <a:pt x="126" y="1356"/>
                  </a:cubicBezTo>
                  <a:cubicBezTo>
                    <a:pt x="629" y="1440"/>
                    <a:pt x="724" y="1891"/>
                    <a:pt x="724" y="2331"/>
                  </a:cubicBezTo>
                  <a:cubicBezTo>
                    <a:pt x="724" y="2420"/>
                    <a:pt x="789" y="2465"/>
                    <a:pt x="855" y="2465"/>
                  </a:cubicBezTo>
                  <a:cubicBezTo>
                    <a:pt x="920" y="2465"/>
                    <a:pt x="986" y="2420"/>
                    <a:pt x="986" y="2331"/>
                  </a:cubicBezTo>
                  <a:cubicBezTo>
                    <a:pt x="1028" y="1859"/>
                    <a:pt x="1458" y="1629"/>
                    <a:pt x="1856" y="1450"/>
                  </a:cubicBezTo>
                  <a:cubicBezTo>
                    <a:pt x="1951" y="1398"/>
                    <a:pt x="1898" y="1251"/>
                    <a:pt x="1814" y="1220"/>
                  </a:cubicBezTo>
                  <a:cubicBezTo>
                    <a:pt x="1343" y="1031"/>
                    <a:pt x="1217" y="580"/>
                    <a:pt x="1206" y="119"/>
                  </a:cubicBezTo>
                  <a:cubicBezTo>
                    <a:pt x="1206" y="40"/>
                    <a:pt x="1146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0" name="Google Shape;18030;p125"/>
            <p:cNvSpPr/>
            <p:nvPr/>
          </p:nvSpPr>
          <p:spPr>
            <a:xfrm>
              <a:off x="500808" y="4032884"/>
              <a:ext cx="77000" cy="56439"/>
            </a:xfrm>
            <a:custGeom>
              <a:rect b="b" l="l" r="r" t="t"/>
              <a:pathLst>
                <a:path extrusionOk="0" h="1227" w="1674">
                  <a:moveTo>
                    <a:pt x="527" y="268"/>
                  </a:moveTo>
                  <a:lnTo>
                    <a:pt x="527" y="268"/>
                  </a:lnTo>
                  <a:cubicBezTo>
                    <a:pt x="672" y="376"/>
                    <a:pt x="847" y="410"/>
                    <a:pt x="1028" y="410"/>
                  </a:cubicBezTo>
                  <a:cubicBezTo>
                    <a:pt x="1108" y="410"/>
                    <a:pt x="1190" y="403"/>
                    <a:pt x="1271" y="394"/>
                  </a:cubicBezTo>
                  <a:lnTo>
                    <a:pt x="1271" y="394"/>
                  </a:lnTo>
                  <a:cubicBezTo>
                    <a:pt x="1198" y="551"/>
                    <a:pt x="1177" y="740"/>
                    <a:pt x="1198" y="918"/>
                  </a:cubicBezTo>
                  <a:cubicBezTo>
                    <a:pt x="1067" y="881"/>
                    <a:pt x="936" y="863"/>
                    <a:pt x="806" y="863"/>
                  </a:cubicBezTo>
                  <a:cubicBezTo>
                    <a:pt x="676" y="863"/>
                    <a:pt x="548" y="881"/>
                    <a:pt x="422" y="918"/>
                  </a:cubicBezTo>
                  <a:cubicBezTo>
                    <a:pt x="516" y="719"/>
                    <a:pt x="558" y="488"/>
                    <a:pt x="527" y="268"/>
                  </a:cubicBezTo>
                  <a:close/>
                  <a:moveTo>
                    <a:pt x="509" y="1"/>
                  </a:moveTo>
                  <a:cubicBezTo>
                    <a:pt x="480" y="1"/>
                    <a:pt x="451" y="17"/>
                    <a:pt x="433" y="47"/>
                  </a:cubicBezTo>
                  <a:cubicBezTo>
                    <a:pt x="421" y="42"/>
                    <a:pt x="409" y="39"/>
                    <a:pt x="398" y="39"/>
                  </a:cubicBezTo>
                  <a:cubicBezTo>
                    <a:pt x="349" y="39"/>
                    <a:pt x="309" y="90"/>
                    <a:pt x="317" y="142"/>
                  </a:cubicBezTo>
                  <a:cubicBezTo>
                    <a:pt x="391" y="456"/>
                    <a:pt x="307" y="782"/>
                    <a:pt x="86" y="1023"/>
                  </a:cubicBezTo>
                  <a:cubicBezTo>
                    <a:pt x="1" y="1099"/>
                    <a:pt x="62" y="1226"/>
                    <a:pt x="167" y="1226"/>
                  </a:cubicBezTo>
                  <a:cubicBezTo>
                    <a:pt x="178" y="1226"/>
                    <a:pt x="190" y="1225"/>
                    <a:pt x="202" y="1222"/>
                  </a:cubicBezTo>
                  <a:cubicBezTo>
                    <a:pt x="416" y="1161"/>
                    <a:pt x="619" y="1103"/>
                    <a:pt x="824" y="1103"/>
                  </a:cubicBezTo>
                  <a:cubicBezTo>
                    <a:pt x="971" y="1103"/>
                    <a:pt x="1118" y="1133"/>
                    <a:pt x="1271" y="1211"/>
                  </a:cubicBezTo>
                  <a:cubicBezTo>
                    <a:pt x="1288" y="1220"/>
                    <a:pt x="1305" y="1223"/>
                    <a:pt x="1322" y="1223"/>
                  </a:cubicBezTo>
                  <a:cubicBezTo>
                    <a:pt x="1392" y="1223"/>
                    <a:pt x="1456" y="1159"/>
                    <a:pt x="1439" y="1075"/>
                  </a:cubicBezTo>
                  <a:cubicBezTo>
                    <a:pt x="1397" y="771"/>
                    <a:pt x="1408" y="551"/>
                    <a:pt x="1607" y="299"/>
                  </a:cubicBezTo>
                  <a:cubicBezTo>
                    <a:pt x="1674" y="213"/>
                    <a:pt x="1575" y="118"/>
                    <a:pt x="1494" y="118"/>
                  </a:cubicBezTo>
                  <a:cubicBezTo>
                    <a:pt x="1486" y="118"/>
                    <a:pt x="1478" y="119"/>
                    <a:pt x="1471" y="121"/>
                  </a:cubicBezTo>
                  <a:cubicBezTo>
                    <a:pt x="1331" y="144"/>
                    <a:pt x="1192" y="165"/>
                    <a:pt x="1057" y="165"/>
                  </a:cubicBezTo>
                  <a:cubicBezTo>
                    <a:pt x="886" y="165"/>
                    <a:pt x="721" y="132"/>
                    <a:pt x="569" y="26"/>
                  </a:cubicBezTo>
                  <a:cubicBezTo>
                    <a:pt x="551" y="9"/>
                    <a:pt x="530" y="1"/>
                    <a:pt x="5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1" name="Google Shape;18031;p125"/>
            <p:cNvSpPr/>
            <p:nvPr/>
          </p:nvSpPr>
          <p:spPr>
            <a:xfrm>
              <a:off x="218239" y="4374194"/>
              <a:ext cx="90707" cy="80680"/>
            </a:xfrm>
            <a:custGeom>
              <a:rect b="b" l="l" r="r" t="t"/>
              <a:pathLst>
                <a:path extrusionOk="0" h="1754" w="1972">
                  <a:moveTo>
                    <a:pt x="955" y="377"/>
                  </a:moveTo>
                  <a:cubicBezTo>
                    <a:pt x="1039" y="629"/>
                    <a:pt x="1206" y="838"/>
                    <a:pt x="1427" y="975"/>
                  </a:cubicBezTo>
                  <a:cubicBezTo>
                    <a:pt x="1227" y="1017"/>
                    <a:pt x="1049" y="1132"/>
                    <a:pt x="923" y="1300"/>
                  </a:cubicBezTo>
                  <a:cubicBezTo>
                    <a:pt x="829" y="1111"/>
                    <a:pt x="693" y="954"/>
                    <a:pt x="514" y="838"/>
                  </a:cubicBezTo>
                  <a:cubicBezTo>
                    <a:pt x="714" y="733"/>
                    <a:pt x="871" y="576"/>
                    <a:pt x="955" y="377"/>
                  </a:cubicBezTo>
                  <a:close/>
                  <a:moveTo>
                    <a:pt x="984" y="0"/>
                  </a:moveTo>
                  <a:cubicBezTo>
                    <a:pt x="958" y="0"/>
                    <a:pt x="933" y="14"/>
                    <a:pt x="923" y="41"/>
                  </a:cubicBezTo>
                  <a:cubicBezTo>
                    <a:pt x="818" y="461"/>
                    <a:pt x="546" y="629"/>
                    <a:pt x="137" y="681"/>
                  </a:cubicBezTo>
                  <a:cubicBezTo>
                    <a:pt x="1" y="702"/>
                    <a:pt x="22" y="901"/>
                    <a:pt x="137" y="943"/>
                  </a:cubicBezTo>
                  <a:cubicBezTo>
                    <a:pt x="483" y="1059"/>
                    <a:pt x="682" y="1331"/>
                    <a:pt x="798" y="1667"/>
                  </a:cubicBezTo>
                  <a:cubicBezTo>
                    <a:pt x="819" y="1722"/>
                    <a:pt x="881" y="1753"/>
                    <a:pt x="939" y="1753"/>
                  </a:cubicBezTo>
                  <a:cubicBezTo>
                    <a:pt x="991" y="1753"/>
                    <a:pt x="1039" y="1727"/>
                    <a:pt x="1049" y="1667"/>
                  </a:cubicBezTo>
                  <a:cubicBezTo>
                    <a:pt x="1123" y="1300"/>
                    <a:pt x="1458" y="1184"/>
                    <a:pt x="1794" y="1174"/>
                  </a:cubicBezTo>
                  <a:cubicBezTo>
                    <a:pt x="1909" y="1163"/>
                    <a:pt x="1972" y="985"/>
                    <a:pt x="1867" y="933"/>
                  </a:cubicBezTo>
                  <a:cubicBezTo>
                    <a:pt x="1511" y="796"/>
                    <a:pt x="1248" y="503"/>
                    <a:pt x="1144" y="146"/>
                  </a:cubicBezTo>
                  <a:cubicBezTo>
                    <a:pt x="1133" y="104"/>
                    <a:pt x="1091" y="73"/>
                    <a:pt x="1049" y="73"/>
                  </a:cubicBezTo>
                  <a:lnTo>
                    <a:pt x="1049" y="62"/>
                  </a:lnTo>
                  <a:cubicBezTo>
                    <a:pt x="1049" y="21"/>
                    <a:pt x="1017" y="0"/>
                    <a:pt x="9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TITLE_AND_TWO_COLUMNS_1_4_1">
    <p:spTree>
      <p:nvGrpSpPr>
        <p:cNvPr id="18032" name="Shape 180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33" name="Google Shape;18033;p126"/>
          <p:cNvSpPr txBox="1"/>
          <p:nvPr>
            <p:ph idx="1" type="subTitle"/>
          </p:nvPr>
        </p:nvSpPr>
        <p:spPr>
          <a:xfrm>
            <a:off x="714850" y="3243500"/>
            <a:ext cx="1853700" cy="9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8034" name="Google Shape;18034;p126"/>
          <p:cNvSpPr txBox="1"/>
          <p:nvPr>
            <p:ph idx="2" type="subTitle"/>
          </p:nvPr>
        </p:nvSpPr>
        <p:spPr>
          <a:xfrm>
            <a:off x="2668383" y="3243500"/>
            <a:ext cx="1853700" cy="9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8035" name="Google Shape;18035;p126"/>
          <p:cNvSpPr txBox="1"/>
          <p:nvPr>
            <p:ph idx="3" type="subTitle"/>
          </p:nvPr>
        </p:nvSpPr>
        <p:spPr>
          <a:xfrm>
            <a:off x="4621916" y="3243500"/>
            <a:ext cx="1853700" cy="9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8036" name="Google Shape;18036;p126"/>
          <p:cNvSpPr txBox="1"/>
          <p:nvPr>
            <p:ph idx="4" type="subTitle"/>
          </p:nvPr>
        </p:nvSpPr>
        <p:spPr>
          <a:xfrm>
            <a:off x="2668381" y="1470819"/>
            <a:ext cx="1853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8037" name="Google Shape;18037;p126"/>
          <p:cNvSpPr txBox="1"/>
          <p:nvPr>
            <p:ph idx="5" type="subTitle"/>
          </p:nvPr>
        </p:nvSpPr>
        <p:spPr>
          <a:xfrm>
            <a:off x="4621912" y="1470819"/>
            <a:ext cx="1853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8038" name="Google Shape;18038;p126"/>
          <p:cNvSpPr txBox="1"/>
          <p:nvPr>
            <p:ph idx="6" type="subTitle"/>
          </p:nvPr>
        </p:nvSpPr>
        <p:spPr>
          <a:xfrm>
            <a:off x="6575448" y="3243500"/>
            <a:ext cx="1853700" cy="9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8039" name="Google Shape;18039;p126"/>
          <p:cNvSpPr txBox="1"/>
          <p:nvPr>
            <p:ph idx="7" type="subTitle"/>
          </p:nvPr>
        </p:nvSpPr>
        <p:spPr>
          <a:xfrm>
            <a:off x="6575443" y="1470819"/>
            <a:ext cx="1853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8040" name="Google Shape;18040;p126"/>
          <p:cNvSpPr txBox="1"/>
          <p:nvPr>
            <p:ph type="title"/>
          </p:nvPr>
        </p:nvSpPr>
        <p:spPr>
          <a:xfrm>
            <a:off x="714850" y="312975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8041" name="Google Shape;18041;p126"/>
          <p:cNvSpPr txBox="1"/>
          <p:nvPr>
            <p:ph idx="8" type="subTitle"/>
          </p:nvPr>
        </p:nvSpPr>
        <p:spPr>
          <a:xfrm>
            <a:off x="714850" y="1470819"/>
            <a:ext cx="1853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18042" name="Google Shape;18042;p126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8043" name="Google Shape;18043;p126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044" name="Google Shape;18044;p126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045" name="Google Shape;18045;p126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046" name="Google Shape;18046;p126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047" name="Google Shape;18047;p126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048" name="Google Shape;18048;p126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049" name="Google Shape;18049;p126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050" name="Google Shape;18050;p126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051" name="Google Shape;18051;p126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052" name="Google Shape;18052;p126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053" name="Google Shape;18053;p126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054" name="Google Shape;18054;p126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055" name="Google Shape;18055;p126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056" name="Google Shape;18056;p126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057" name="Google Shape;18057;p126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058" name="Google Shape;18058;p126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059" name="Google Shape;18059;p126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060" name="Google Shape;18060;p126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061" name="Google Shape;18061;p126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062" name="Google Shape;18062;p126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063" name="Google Shape;18063;p126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064" name="Google Shape;18064;p126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065" name="Google Shape;18065;p126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066" name="Google Shape;18066;p126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067" name="Google Shape;18067;p126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8068" name="Google Shape;18068;p126"/>
          <p:cNvSpPr/>
          <p:nvPr/>
        </p:nvSpPr>
        <p:spPr>
          <a:xfrm>
            <a:off x="6578684" y="1512600"/>
            <a:ext cx="191509" cy="65143"/>
          </a:xfrm>
          <a:custGeom>
            <a:rect b="b" l="l" r="r" t="t"/>
            <a:pathLst>
              <a:path extrusionOk="0" h="1099" w="3231">
                <a:moveTo>
                  <a:pt x="1634" y="1"/>
                </a:moveTo>
                <a:cubicBezTo>
                  <a:pt x="988" y="1"/>
                  <a:pt x="345" y="375"/>
                  <a:pt x="0" y="1098"/>
                </a:cubicBezTo>
                <a:cubicBezTo>
                  <a:pt x="1061" y="1082"/>
                  <a:pt x="2138" y="1066"/>
                  <a:pt x="3231" y="1050"/>
                </a:cubicBezTo>
                <a:cubicBezTo>
                  <a:pt x="2869" y="343"/>
                  <a:pt x="2251" y="1"/>
                  <a:pt x="163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69" name="Google Shape;18069;p126"/>
          <p:cNvSpPr/>
          <p:nvPr/>
        </p:nvSpPr>
        <p:spPr>
          <a:xfrm>
            <a:off x="6787263" y="1514912"/>
            <a:ext cx="222983" cy="59927"/>
          </a:xfrm>
          <a:custGeom>
            <a:rect b="b" l="l" r="r" t="t"/>
            <a:pathLst>
              <a:path extrusionOk="0" h="1011" w="3762">
                <a:moveTo>
                  <a:pt x="1849" y="0"/>
                </a:moveTo>
                <a:cubicBezTo>
                  <a:pt x="1159" y="0"/>
                  <a:pt x="474" y="333"/>
                  <a:pt x="1" y="1011"/>
                </a:cubicBezTo>
                <a:lnTo>
                  <a:pt x="3762" y="963"/>
                </a:lnTo>
                <a:cubicBezTo>
                  <a:pt x="3730" y="963"/>
                  <a:pt x="3697" y="947"/>
                  <a:pt x="3681" y="930"/>
                </a:cubicBezTo>
                <a:cubicBezTo>
                  <a:pt x="3191" y="313"/>
                  <a:pt x="2517" y="0"/>
                  <a:pt x="184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70" name="Google Shape;18070;p126"/>
          <p:cNvSpPr/>
          <p:nvPr/>
        </p:nvSpPr>
        <p:spPr>
          <a:xfrm>
            <a:off x="7052093" y="1519654"/>
            <a:ext cx="198207" cy="52340"/>
          </a:xfrm>
          <a:custGeom>
            <a:rect b="b" l="l" r="r" t="t"/>
            <a:pathLst>
              <a:path extrusionOk="0" h="883" w="3344">
                <a:moveTo>
                  <a:pt x="1710" y="0"/>
                </a:moveTo>
                <a:cubicBezTo>
                  <a:pt x="1087" y="0"/>
                  <a:pt x="459" y="302"/>
                  <a:pt x="1" y="883"/>
                </a:cubicBezTo>
                <a:lnTo>
                  <a:pt x="3344" y="867"/>
                </a:lnTo>
                <a:cubicBezTo>
                  <a:pt x="2910" y="282"/>
                  <a:pt x="2312" y="0"/>
                  <a:pt x="171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71" name="Google Shape;18071;p126"/>
          <p:cNvSpPr/>
          <p:nvPr/>
        </p:nvSpPr>
        <p:spPr>
          <a:xfrm>
            <a:off x="7272172" y="1510882"/>
            <a:ext cx="209647" cy="60164"/>
          </a:xfrm>
          <a:custGeom>
            <a:rect b="b" l="l" r="r" t="t"/>
            <a:pathLst>
              <a:path extrusionOk="0" h="1015" w="3537">
                <a:moveTo>
                  <a:pt x="1818" y="1"/>
                </a:moveTo>
                <a:cubicBezTo>
                  <a:pt x="1673" y="1"/>
                  <a:pt x="1514" y="26"/>
                  <a:pt x="1335" y="82"/>
                </a:cubicBezTo>
                <a:cubicBezTo>
                  <a:pt x="804" y="243"/>
                  <a:pt x="386" y="629"/>
                  <a:pt x="1" y="1015"/>
                </a:cubicBezTo>
                <a:lnTo>
                  <a:pt x="3537" y="1015"/>
                </a:lnTo>
                <a:lnTo>
                  <a:pt x="3537" y="998"/>
                </a:lnTo>
                <a:cubicBezTo>
                  <a:pt x="3295" y="998"/>
                  <a:pt x="3199" y="822"/>
                  <a:pt x="3022" y="661"/>
                </a:cubicBezTo>
                <a:cubicBezTo>
                  <a:pt x="2615" y="279"/>
                  <a:pt x="2294" y="1"/>
                  <a:pt x="181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72" name="Google Shape;18072;p126"/>
          <p:cNvSpPr/>
          <p:nvPr/>
        </p:nvSpPr>
        <p:spPr>
          <a:xfrm>
            <a:off x="7481759" y="1502643"/>
            <a:ext cx="258250" cy="67455"/>
          </a:xfrm>
          <a:custGeom>
            <a:rect b="b" l="l" r="r" t="t"/>
            <a:pathLst>
              <a:path extrusionOk="0" h="1138" w="4357">
                <a:moveTo>
                  <a:pt x="2280" y="0"/>
                </a:moveTo>
                <a:cubicBezTo>
                  <a:pt x="2020" y="0"/>
                  <a:pt x="1752" y="45"/>
                  <a:pt x="1479" y="141"/>
                </a:cubicBezTo>
                <a:cubicBezTo>
                  <a:pt x="1029" y="302"/>
                  <a:pt x="772" y="607"/>
                  <a:pt x="418" y="880"/>
                </a:cubicBezTo>
                <a:cubicBezTo>
                  <a:pt x="306" y="977"/>
                  <a:pt x="258" y="1105"/>
                  <a:pt x="113" y="1121"/>
                </a:cubicBezTo>
                <a:cubicBezTo>
                  <a:pt x="65" y="1137"/>
                  <a:pt x="33" y="1137"/>
                  <a:pt x="1" y="1137"/>
                </a:cubicBezTo>
                <a:lnTo>
                  <a:pt x="4356" y="1137"/>
                </a:lnTo>
                <a:cubicBezTo>
                  <a:pt x="3842" y="453"/>
                  <a:pt x="3105" y="0"/>
                  <a:pt x="228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73" name="Google Shape;18073;p126"/>
          <p:cNvSpPr/>
          <p:nvPr/>
        </p:nvSpPr>
        <p:spPr>
          <a:xfrm>
            <a:off x="7755183" y="1508985"/>
            <a:ext cx="211544" cy="63009"/>
          </a:xfrm>
          <a:custGeom>
            <a:rect b="b" l="l" r="r" t="t"/>
            <a:pathLst>
              <a:path extrusionOk="0" h="1063" w="3569">
                <a:moveTo>
                  <a:pt x="1840" y="0"/>
                </a:moveTo>
                <a:cubicBezTo>
                  <a:pt x="1221" y="0"/>
                  <a:pt x="591" y="302"/>
                  <a:pt x="145" y="918"/>
                </a:cubicBezTo>
                <a:cubicBezTo>
                  <a:pt x="129" y="942"/>
                  <a:pt x="105" y="954"/>
                  <a:pt x="81" y="954"/>
                </a:cubicBezTo>
                <a:cubicBezTo>
                  <a:pt x="57" y="954"/>
                  <a:pt x="32" y="942"/>
                  <a:pt x="16" y="918"/>
                </a:cubicBezTo>
                <a:lnTo>
                  <a:pt x="0" y="934"/>
                </a:lnTo>
                <a:lnTo>
                  <a:pt x="48" y="1014"/>
                </a:lnTo>
                <a:cubicBezTo>
                  <a:pt x="48" y="1014"/>
                  <a:pt x="48" y="1030"/>
                  <a:pt x="48" y="1030"/>
                </a:cubicBezTo>
                <a:cubicBezTo>
                  <a:pt x="1222" y="1047"/>
                  <a:pt x="2395" y="1047"/>
                  <a:pt x="3568" y="1063"/>
                </a:cubicBezTo>
                <a:cubicBezTo>
                  <a:pt x="3174" y="359"/>
                  <a:pt x="2514" y="0"/>
                  <a:pt x="184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74" name="Google Shape;18074;p126"/>
          <p:cNvSpPr/>
          <p:nvPr/>
        </p:nvSpPr>
        <p:spPr>
          <a:xfrm>
            <a:off x="7991443" y="1523803"/>
            <a:ext cx="165785" cy="49139"/>
          </a:xfrm>
          <a:custGeom>
            <a:rect b="b" l="l" r="r" t="t"/>
            <a:pathLst>
              <a:path extrusionOk="0" h="829" w="2797">
                <a:moveTo>
                  <a:pt x="1411" y="1"/>
                </a:moveTo>
                <a:cubicBezTo>
                  <a:pt x="880" y="1"/>
                  <a:pt x="343" y="270"/>
                  <a:pt x="0" y="813"/>
                </a:cubicBezTo>
                <a:lnTo>
                  <a:pt x="2797" y="829"/>
                </a:lnTo>
                <a:cubicBezTo>
                  <a:pt x="2481" y="278"/>
                  <a:pt x="1949" y="1"/>
                  <a:pt x="141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75" name="Google Shape;18075;p126"/>
          <p:cNvSpPr/>
          <p:nvPr/>
        </p:nvSpPr>
        <p:spPr>
          <a:xfrm>
            <a:off x="8184790" y="1518646"/>
            <a:ext cx="148715" cy="56193"/>
          </a:xfrm>
          <a:custGeom>
            <a:rect b="b" l="l" r="r" t="t"/>
            <a:pathLst>
              <a:path extrusionOk="0" h="948" w="2509">
                <a:moveTo>
                  <a:pt x="1179" y="0"/>
                </a:moveTo>
                <a:cubicBezTo>
                  <a:pt x="671" y="0"/>
                  <a:pt x="176" y="315"/>
                  <a:pt x="1" y="932"/>
                </a:cubicBezTo>
                <a:lnTo>
                  <a:pt x="2508" y="948"/>
                </a:lnTo>
                <a:lnTo>
                  <a:pt x="2508" y="900"/>
                </a:lnTo>
                <a:cubicBezTo>
                  <a:pt x="2460" y="900"/>
                  <a:pt x="2412" y="867"/>
                  <a:pt x="2380" y="819"/>
                </a:cubicBezTo>
                <a:cubicBezTo>
                  <a:pt x="2132" y="270"/>
                  <a:pt x="1650" y="0"/>
                  <a:pt x="117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76" name="Google Shape;18076;p126"/>
          <p:cNvSpPr/>
          <p:nvPr/>
        </p:nvSpPr>
        <p:spPr>
          <a:xfrm>
            <a:off x="8333445" y="1527004"/>
            <a:ext cx="101237" cy="51688"/>
          </a:xfrm>
          <a:custGeom>
            <a:rect b="b" l="l" r="r" t="t"/>
            <a:pathLst>
              <a:path extrusionOk="0" h="872" w="1708">
                <a:moveTo>
                  <a:pt x="856" y="0"/>
                </a:moveTo>
                <a:cubicBezTo>
                  <a:pt x="530" y="0"/>
                  <a:pt x="206" y="200"/>
                  <a:pt x="129" y="662"/>
                </a:cubicBezTo>
                <a:cubicBezTo>
                  <a:pt x="113" y="710"/>
                  <a:pt x="64" y="759"/>
                  <a:pt x="0" y="759"/>
                </a:cubicBezTo>
                <a:lnTo>
                  <a:pt x="0" y="807"/>
                </a:lnTo>
                <a:lnTo>
                  <a:pt x="1511" y="823"/>
                </a:lnTo>
                <a:cubicBezTo>
                  <a:pt x="1543" y="823"/>
                  <a:pt x="1591" y="839"/>
                  <a:pt x="1607" y="871"/>
                </a:cubicBezTo>
                <a:cubicBezTo>
                  <a:pt x="1707" y="336"/>
                  <a:pt x="1279" y="0"/>
                  <a:pt x="856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77" name="Google Shape;18077;p126"/>
          <p:cNvSpPr/>
          <p:nvPr/>
        </p:nvSpPr>
        <p:spPr>
          <a:xfrm>
            <a:off x="6757746" y="1948258"/>
            <a:ext cx="166793" cy="61409"/>
          </a:xfrm>
          <a:custGeom>
            <a:rect b="b" l="l" r="r" t="t"/>
            <a:pathLst>
              <a:path extrusionOk="0" h="1036" w="2814">
                <a:moveTo>
                  <a:pt x="1" y="0"/>
                </a:moveTo>
                <a:lnTo>
                  <a:pt x="1" y="0"/>
                </a:lnTo>
                <a:cubicBezTo>
                  <a:pt x="42" y="722"/>
                  <a:pt x="551" y="1036"/>
                  <a:pt x="1144" y="1036"/>
                </a:cubicBezTo>
                <a:cubicBezTo>
                  <a:pt x="1238" y="1036"/>
                  <a:pt x="1334" y="1028"/>
                  <a:pt x="1431" y="1013"/>
                </a:cubicBezTo>
                <a:cubicBezTo>
                  <a:pt x="2074" y="916"/>
                  <a:pt x="2395" y="659"/>
                  <a:pt x="2781" y="161"/>
                </a:cubicBezTo>
                <a:cubicBezTo>
                  <a:pt x="2781" y="145"/>
                  <a:pt x="2797" y="145"/>
                  <a:pt x="2813" y="129"/>
                </a:cubicBezTo>
                <a:cubicBezTo>
                  <a:pt x="1865" y="97"/>
                  <a:pt x="933" y="48"/>
                  <a:pt x="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78" name="Google Shape;18078;p126"/>
          <p:cNvSpPr/>
          <p:nvPr/>
        </p:nvSpPr>
        <p:spPr>
          <a:xfrm>
            <a:off x="6583425" y="1934922"/>
            <a:ext cx="158791" cy="71130"/>
          </a:xfrm>
          <a:custGeom>
            <a:rect b="b" l="l" r="r" t="t"/>
            <a:pathLst>
              <a:path extrusionOk="0" h="1200" w="2679">
                <a:moveTo>
                  <a:pt x="0" y="0"/>
                </a:moveTo>
                <a:cubicBezTo>
                  <a:pt x="145" y="322"/>
                  <a:pt x="354" y="611"/>
                  <a:pt x="643" y="852"/>
                </a:cubicBezTo>
                <a:cubicBezTo>
                  <a:pt x="914" y="1071"/>
                  <a:pt x="1295" y="1200"/>
                  <a:pt x="1655" y="1200"/>
                </a:cubicBezTo>
                <a:cubicBezTo>
                  <a:pt x="2191" y="1200"/>
                  <a:pt x="2678" y="912"/>
                  <a:pt x="2668" y="209"/>
                </a:cubicBezTo>
                <a:cubicBezTo>
                  <a:pt x="1784" y="145"/>
                  <a:pt x="917" y="97"/>
                  <a:pt x="49" y="16"/>
                </a:cubicBezTo>
                <a:cubicBezTo>
                  <a:pt x="33" y="16"/>
                  <a:pt x="16" y="0"/>
                  <a:pt x="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79" name="Google Shape;18079;p126"/>
          <p:cNvSpPr/>
          <p:nvPr/>
        </p:nvSpPr>
        <p:spPr>
          <a:xfrm>
            <a:off x="5666288" y="2485369"/>
            <a:ext cx="240230" cy="225422"/>
          </a:xfrm>
          <a:custGeom>
            <a:rect b="b" l="l" r="r" t="t"/>
            <a:pathLst>
              <a:path extrusionOk="0" h="5541" w="5905">
                <a:moveTo>
                  <a:pt x="3083" y="300"/>
                </a:moveTo>
                <a:cubicBezTo>
                  <a:pt x="3157" y="625"/>
                  <a:pt x="3104" y="971"/>
                  <a:pt x="3125" y="1285"/>
                </a:cubicBezTo>
                <a:cubicBezTo>
                  <a:pt x="2989" y="1065"/>
                  <a:pt x="2853" y="855"/>
                  <a:pt x="2716" y="646"/>
                </a:cubicBezTo>
                <a:cubicBezTo>
                  <a:pt x="2695" y="625"/>
                  <a:pt x="2685" y="604"/>
                  <a:pt x="2664" y="593"/>
                </a:cubicBezTo>
                <a:cubicBezTo>
                  <a:pt x="2790" y="478"/>
                  <a:pt x="2926" y="373"/>
                  <a:pt x="3083" y="300"/>
                </a:cubicBezTo>
                <a:close/>
                <a:moveTo>
                  <a:pt x="2475" y="792"/>
                </a:moveTo>
                <a:cubicBezTo>
                  <a:pt x="2590" y="1139"/>
                  <a:pt x="2737" y="1474"/>
                  <a:pt x="2905" y="1810"/>
                </a:cubicBezTo>
                <a:cubicBezTo>
                  <a:pt x="2716" y="1547"/>
                  <a:pt x="2517" y="1306"/>
                  <a:pt x="2286" y="1086"/>
                </a:cubicBezTo>
                <a:lnTo>
                  <a:pt x="2265" y="1065"/>
                </a:lnTo>
                <a:cubicBezTo>
                  <a:pt x="2328" y="971"/>
                  <a:pt x="2402" y="876"/>
                  <a:pt x="2475" y="792"/>
                </a:cubicBezTo>
                <a:close/>
                <a:moveTo>
                  <a:pt x="3828" y="1967"/>
                </a:moveTo>
                <a:cubicBezTo>
                  <a:pt x="4080" y="2103"/>
                  <a:pt x="4331" y="2229"/>
                  <a:pt x="4572" y="2365"/>
                </a:cubicBezTo>
                <a:cubicBezTo>
                  <a:pt x="4562" y="2376"/>
                  <a:pt x="4541" y="2386"/>
                  <a:pt x="4530" y="2407"/>
                </a:cubicBezTo>
                <a:cubicBezTo>
                  <a:pt x="4436" y="2334"/>
                  <a:pt x="4331" y="2271"/>
                  <a:pt x="4226" y="2219"/>
                </a:cubicBezTo>
                <a:cubicBezTo>
                  <a:pt x="4204" y="2203"/>
                  <a:pt x="4180" y="2195"/>
                  <a:pt x="4156" y="2195"/>
                </a:cubicBezTo>
                <a:cubicBezTo>
                  <a:pt x="4101" y="2195"/>
                  <a:pt x="4049" y="2234"/>
                  <a:pt x="4027" y="2292"/>
                </a:cubicBezTo>
                <a:lnTo>
                  <a:pt x="3828" y="1967"/>
                </a:lnTo>
                <a:close/>
                <a:moveTo>
                  <a:pt x="2098" y="1317"/>
                </a:moveTo>
                <a:cubicBezTo>
                  <a:pt x="2286" y="1768"/>
                  <a:pt x="2507" y="2208"/>
                  <a:pt x="2758" y="2638"/>
                </a:cubicBezTo>
                <a:cubicBezTo>
                  <a:pt x="2528" y="2282"/>
                  <a:pt x="2255" y="1946"/>
                  <a:pt x="1940" y="1663"/>
                </a:cubicBezTo>
                <a:cubicBezTo>
                  <a:pt x="1912" y="1629"/>
                  <a:pt x="1878" y="1615"/>
                  <a:pt x="1845" y="1615"/>
                </a:cubicBezTo>
                <a:cubicBezTo>
                  <a:pt x="1755" y="1615"/>
                  <a:pt x="1672" y="1720"/>
                  <a:pt x="1741" y="1820"/>
                </a:cubicBezTo>
                <a:cubicBezTo>
                  <a:pt x="1856" y="2093"/>
                  <a:pt x="1982" y="2355"/>
                  <a:pt x="2119" y="2617"/>
                </a:cubicBezTo>
                <a:cubicBezTo>
                  <a:pt x="1919" y="2282"/>
                  <a:pt x="1678" y="1956"/>
                  <a:pt x="1416" y="1663"/>
                </a:cubicBezTo>
                <a:cubicBezTo>
                  <a:pt x="1395" y="1636"/>
                  <a:pt x="1365" y="1625"/>
                  <a:pt x="1334" y="1625"/>
                </a:cubicBezTo>
                <a:cubicBezTo>
                  <a:pt x="1255" y="1625"/>
                  <a:pt x="1169" y="1699"/>
                  <a:pt x="1206" y="1789"/>
                </a:cubicBezTo>
                <a:lnTo>
                  <a:pt x="1269" y="1946"/>
                </a:lnTo>
                <a:cubicBezTo>
                  <a:pt x="1133" y="1799"/>
                  <a:pt x="976" y="1663"/>
                  <a:pt x="808" y="1537"/>
                </a:cubicBezTo>
                <a:cubicBezTo>
                  <a:pt x="795" y="1524"/>
                  <a:pt x="774" y="1515"/>
                  <a:pt x="750" y="1515"/>
                </a:cubicBezTo>
                <a:cubicBezTo>
                  <a:pt x="735" y="1515"/>
                  <a:pt x="719" y="1519"/>
                  <a:pt x="703" y="1527"/>
                </a:cubicBezTo>
                <a:cubicBezTo>
                  <a:pt x="692" y="1474"/>
                  <a:pt x="682" y="1422"/>
                  <a:pt x="671" y="1369"/>
                </a:cubicBezTo>
                <a:lnTo>
                  <a:pt x="671" y="1369"/>
                </a:lnTo>
                <a:cubicBezTo>
                  <a:pt x="1059" y="1390"/>
                  <a:pt x="1437" y="1464"/>
                  <a:pt x="1804" y="1600"/>
                </a:cubicBezTo>
                <a:lnTo>
                  <a:pt x="1814" y="1589"/>
                </a:lnTo>
                <a:cubicBezTo>
                  <a:pt x="1826" y="1594"/>
                  <a:pt x="1837" y="1596"/>
                  <a:pt x="1849" y="1596"/>
                </a:cubicBezTo>
                <a:cubicBezTo>
                  <a:pt x="1892" y="1596"/>
                  <a:pt x="1937" y="1568"/>
                  <a:pt x="1961" y="1527"/>
                </a:cubicBezTo>
                <a:cubicBezTo>
                  <a:pt x="2014" y="1464"/>
                  <a:pt x="2056" y="1390"/>
                  <a:pt x="2098" y="1317"/>
                </a:cubicBezTo>
                <a:close/>
                <a:moveTo>
                  <a:pt x="4814" y="2512"/>
                </a:moveTo>
                <a:cubicBezTo>
                  <a:pt x="4845" y="2533"/>
                  <a:pt x="4887" y="2554"/>
                  <a:pt x="4918" y="2575"/>
                </a:cubicBezTo>
                <a:cubicBezTo>
                  <a:pt x="5074" y="2689"/>
                  <a:pt x="4770" y="2854"/>
                  <a:pt x="4389" y="2999"/>
                </a:cubicBezTo>
                <a:lnTo>
                  <a:pt x="4389" y="2999"/>
                </a:lnTo>
                <a:cubicBezTo>
                  <a:pt x="4418" y="2967"/>
                  <a:pt x="4435" y="2918"/>
                  <a:pt x="4415" y="2869"/>
                </a:cubicBezTo>
                <a:cubicBezTo>
                  <a:pt x="4405" y="2795"/>
                  <a:pt x="4384" y="2711"/>
                  <a:pt x="4373" y="2628"/>
                </a:cubicBezTo>
                <a:lnTo>
                  <a:pt x="4373" y="2628"/>
                </a:lnTo>
                <a:cubicBezTo>
                  <a:pt x="4447" y="2680"/>
                  <a:pt x="4520" y="2722"/>
                  <a:pt x="4583" y="2774"/>
                </a:cubicBezTo>
                <a:cubicBezTo>
                  <a:pt x="4614" y="2802"/>
                  <a:pt x="4652" y="2815"/>
                  <a:pt x="4688" y="2815"/>
                </a:cubicBezTo>
                <a:cubicBezTo>
                  <a:pt x="4760" y="2815"/>
                  <a:pt x="4828" y="2764"/>
                  <a:pt x="4835" y="2680"/>
                </a:cubicBezTo>
                <a:cubicBezTo>
                  <a:pt x="4845" y="2628"/>
                  <a:pt x="4835" y="2565"/>
                  <a:pt x="4814" y="2512"/>
                </a:cubicBezTo>
                <a:close/>
                <a:moveTo>
                  <a:pt x="3503" y="2386"/>
                </a:moveTo>
                <a:cubicBezTo>
                  <a:pt x="3597" y="2554"/>
                  <a:pt x="3702" y="2711"/>
                  <a:pt x="3807" y="2869"/>
                </a:cubicBezTo>
                <a:cubicBezTo>
                  <a:pt x="3836" y="2912"/>
                  <a:pt x="3883" y="2933"/>
                  <a:pt x="3929" y="2933"/>
                </a:cubicBezTo>
                <a:cubicBezTo>
                  <a:pt x="3983" y="2933"/>
                  <a:pt x="4036" y="2904"/>
                  <a:pt x="4059" y="2848"/>
                </a:cubicBezTo>
                <a:cubicBezTo>
                  <a:pt x="4090" y="2890"/>
                  <a:pt x="4121" y="2942"/>
                  <a:pt x="4153" y="2984"/>
                </a:cubicBezTo>
                <a:cubicBezTo>
                  <a:pt x="4184" y="3026"/>
                  <a:pt x="4226" y="3058"/>
                  <a:pt x="4268" y="3058"/>
                </a:cubicBezTo>
                <a:cubicBezTo>
                  <a:pt x="4121" y="3110"/>
                  <a:pt x="3964" y="3162"/>
                  <a:pt x="3817" y="3204"/>
                </a:cubicBezTo>
                <a:cubicBezTo>
                  <a:pt x="3838" y="3183"/>
                  <a:pt x="3838" y="3141"/>
                  <a:pt x="3828" y="3120"/>
                </a:cubicBezTo>
                <a:cubicBezTo>
                  <a:pt x="3733" y="2869"/>
                  <a:pt x="3618" y="2628"/>
                  <a:pt x="3503" y="2386"/>
                </a:cubicBezTo>
                <a:close/>
                <a:moveTo>
                  <a:pt x="1122" y="2900"/>
                </a:moveTo>
                <a:cubicBezTo>
                  <a:pt x="1175" y="3037"/>
                  <a:pt x="1238" y="3183"/>
                  <a:pt x="1301" y="3320"/>
                </a:cubicBezTo>
                <a:cubicBezTo>
                  <a:pt x="1217" y="3236"/>
                  <a:pt x="1133" y="3141"/>
                  <a:pt x="1049" y="3047"/>
                </a:cubicBezTo>
                <a:cubicBezTo>
                  <a:pt x="1070" y="3005"/>
                  <a:pt x="1101" y="2953"/>
                  <a:pt x="1112" y="2900"/>
                </a:cubicBezTo>
                <a:close/>
                <a:moveTo>
                  <a:pt x="2653" y="1904"/>
                </a:moveTo>
                <a:lnTo>
                  <a:pt x="2653" y="1904"/>
                </a:lnTo>
                <a:cubicBezTo>
                  <a:pt x="2989" y="2334"/>
                  <a:pt x="3272" y="2806"/>
                  <a:pt x="3608" y="3236"/>
                </a:cubicBezTo>
                <a:cubicBezTo>
                  <a:pt x="3618" y="3246"/>
                  <a:pt x="3629" y="3257"/>
                  <a:pt x="3639" y="3257"/>
                </a:cubicBezTo>
                <a:lnTo>
                  <a:pt x="3366" y="3341"/>
                </a:lnTo>
                <a:cubicBezTo>
                  <a:pt x="3188" y="2837"/>
                  <a:pt x="2905" y="2376"/>
                  <a:pt x="2653" y="1904"/>
                </a:cubicBezTo>
                <a:close/>
                <a:moveTo>
                  <a:pt x="881" y="3330"/>
                </a:moveTo>
                <a:lnTo>
                  <a:pt x="923" y="3446"/>
                </a:lnTo>
                <a:cubicBezTo>
                  <a:pt x="902" y="3435"/>
                  <a:pt x="881" y="3430"/>
                  <a:pt x="862" y="3430"/>
                </a:cubicBezTo>
                <a:cubicBezTo>
                  <a:pt x="842" y="3430"/>
                  <a:pt x="823" y="3435"/>
                  <a:pt x="808" y="3446"/>
                </a:cubicBezTo>
                <a:cubicBezTo>
                  <a:pt x="829" y="3414"/>
                  <a:pt x="850" y="3383"/>
                  <a:pt x="871" y="3341"/>
                </a:cubicBezTo>
                <a:lnTo>
                  <a:pt x="881" y="3330"/>
                </a:lnTo>
                <a:close/>
                <a:moveTo>
                  <a:pt x="1206" y="2229"/>
                </a:moveTo>
                <a:cubicBezTo>
                  <a:pt x="1552" y="2628"/>
                  <a:pt x="1846" y="3068"/>
                  <a:pt x="2087" y="3540"/>
                </a:cubicBezTo>
                <a:cubicBezTo>
                  <a:pt x="2071" y="3529"/>
                  <a:pt x="2053" y="3524"/>
                  <a:pt x="2035" y="3524"/>
                </a:cubicBezTo>
                <a:cubicBezTo>
                  <a:pt x="2016" y="3524"/>
                  <a:pt x="1998" y="3529"/>
                  <a:pt x="1982" y="3540"/>
                </a:cubicBezTo>
                <a:lnTo>
                  <a:pt x="1993" y="3529"/>
                </a:lnTo>
                <a:lnTo>
                  <a:pt x="1982" y="3529"/>
                </a:lnTo>
                <a:cubicBezTo>
                  <a:pt x="1804" y="3047"/>
                  <a:pt x="1489" y="2649"/>
                  <a:pt x="1206" y="2229"/>
                </a:cubicBezTo>
                <a:close/>
                <a:moveTo>
                  <a:pt x="1238" y="3603"/>
                </a:moveTo>
                <a:cubicBezTo>
                  <a:pt x="1301" y="3666"/>
                  <a:pt x="1364" y="3718"/>
                  <a:pt x="1426" y="3781"/>
                </a:cubicBezTo>
                <a:cubicBezTo>
                  <a:pt x="1290" y="3844"/>
                  <a:pt x="1143" y="3896"/>
                  <a:pt x="997" y="3938"/>
                </a:cubicBezTo>
                <a:lnTo>
                  <a:pt x="1007" y="3928"/>
                </a:lnTo>
                <a:cubicBezTo>
                  <a:pt x="997" y="3875"/>
                  <a:pt x="986" y="3823"/>
                  <a:pt x="986" y="3771"/>
                </a:cubicBezTo>
                <a:lnTo>
                  <a:pt x="986" y="3771"/>
                </a:lnTo>
                <a:cubicBezTo>
                  <a:pt x="1017" y="3792"/>
                  <a:pt x="1059" y="3802"/>
                  <a:pt x="1091" y="3823"/>
                </a:cubicBezTo>
                <a:cubicBezTo>
                  <a:pt x="1110" y="3833"/>
                  <a:pt x="1130" y="3837"/>
                  <a:pt x="1149" y="3837"/>
                </a:cubicBezTo>
                <a:cubicBezTo>
                  <a:pt x="1232" y="3837"/>
                  <a:pt x="1301" y="3751"/>
                  <a:pt x="1259" y="3666"/>
                </a:cubicBezTo>
                <a:cubicBezTo>
                  <a:pt x="1259" y="3645"/>
                  <a:pt x="1238" y="3624"/>
                  <a:pt x="1238" y="3603"/>
                </a:cubicBezTo>
                <a:close/>
                <a:moveTo>
                  <a:pt x="745" y="3529"/>
                </a:moveTo>
                <a:lnTo>
                  <a:pt x="745" y="3550"/>
                </a:lnTo>
                <a:cubicBezTo>
                  <a:pt x="755" y="3645"/>
                  <a:pt x="755" y="3739"/>
                  <a:pt x="766" y="3823"/>
                </a:cubicBezTo>
                <a:cubicBezTo>
                  <a:pt x="745" y="3818"/>
                  <a:pt x="724" y="3815"/>
                  <a:pt x="703" y="3815"/>
                </a:cubicBezTo>
                <a:cubicBezTo>
                  <a:pt x="682" y="3815"/>
                  <a:pt x="661" y="3818"/>
                  <a:pt x="640" y="3823"/>
                </a:cubicBezTo>
                <a:cubicBezTo>
                  <a:pt x="598" y="3844"/>
                  <a:pt x="577" y="3886"/>
                  <a:pt x="588" y="3928"/>
                </a:cubicBezTo>
                <a:cubicBezTo>
                  <a:pt x="598" y="3959"/>
                  <a:pt x="619" y="3991"/>
                  <a:pt x="640" y="4012"/>
                </a:cubicBezTo>
                <a:cubicBezTo>
                  <a:pt x="567" y="4022"/>
                  <a:pt x="483" y="4022"/>
                  <a:pt x="409" y="4022"/>
                </a:cubicBezTo>
                <a:lnTo>
                  <a:pt x="420" y="4012"/>
                </a:lnTo>
                <a:cubicBezTo>
                  <a:pt x="504" y="3886"/>
                  <a:pt x="629" y="3718"/>
                  <a:pt x="745" y="3529"/>
                </a:cubicBezTo>
                <a:close/>
                <a:moveTo>
                  <a:pt x="2402" y="2586"/>
                </a:moveTo>
                <a:lnTo>
                  <a:pt x="2402" y="2586"/>
                </a:lnTo>
                <a:cubicBezTo>
                  <a:pt x="2664" y="2953"/>
                  <a:pt x="2905" y="3351"/>
                  <a:pt x="3209" y="3697"/>
                </a:cubicBezTo>
                <a:cubicBezTo>
                  <a:pt x="3209" y="3708"/>
                  <a:pt x="3220" y="3718"/>
                  <a:pt x="3230" y="3718"/>
                </a:cubicBezTo>
                <a:cubicBezTo>
                  <a:pt x="3251" y="4175"/>
                  <a:pt x="3323" y="4703"/>
                  <a:pt x="3142" y="5100"/>
                </a:cubicBezTo>
                <a:lnTo>
                  <a:pt x="3142" y="5100"/>
                </a:lnTo>
                <a:cubicBezTo>
                  <a:pt x="3038" y="4821"/>
                  <a:pt x="2914" y="4543"/>
                  <a:pt x="2779" y="4274"/>
                </a:cubicBezTo>
                <a:lnTo>
                  <a:pt x="2779" y="4274"/>
                </a:lnTo>
                <a:cubicBezTo>
                  <a:pt x="2821" y="4337"/>
                  <a:pt x="2853" y="4410"/>
                  <a:pt x="2895" y="4484"/>
                </a:cubicBezTo>
                <a:cubicBezTo>
                  <a:pt x="2923" y="4523"/>
                  <a:pt x="2964" y="4540"/>
                  <a:pt x="3004" y="4540"/>
                </a:cubicBezTo>
                <a:cubicBezTo>
                  <a:pt x="3082" y="4540"/>
                  <a:pt x="3156" y="4476"/>
                  <a:pt x="3136" y="4379"/>
                </a:cubicBezTo>
                <a:cubicBezTo>
                  <a:pt x="2999" y="3729"/>
                  <a:pt x="2695" y="3162"/>
                  <a:pt x="2402" y="2586"/>
                </a:cubicBezTo>
                <a:close/>
                <a:moveTo>
                  <a:pt x="3180" y="1"/>
                </a:moveTo>
                <a:cubicBezTo>
                  <a:pt x="3168" y="1"/>
                  <a:pt x="3157" y="2"/>
                  <a:pt x="3146" y="6"/>
                </a:cubicBezTo>
                <a:cubicBezTo>
                  <a:pt x="2727" y="142"/>
                  <a:pt x="2412" y="446"/>
                  <a:pt x="2150" y="792"/>
                </a:cubicBezTo>
                <a:cubicBezTo>
                  <a:pt x="2056" y="918"/>
                  <a:pt x="1972" y="1044"/>
                  <a:pt x="1877" y="1170"/>
                </a:cubicBezTo>
                <a:cubicBezTo>
                  <a:pt x="1817" y="1263"/>
                  <a:pt x="1780" y="1296"/>
                  <a:pt x="1728" y="1296"/>
                </a:cubicBezTo>
                <a:cubicBezTo>
                  <a:pt x="1681" y="1296"/>
                  <a:pt x="1621" y="1268"/>
                  <a:pt x="1521" y="1233"/>
                </a:cubicBezTo>
                <a:cubicBezTo>
                  <a:pt x="1244" y="1152"/>
                  <a:pt x="951" y="1102"/>
                  <a:pt x="663" y="1102"/>
                </a:cubicBezTo>
                <a:cubicBezTo>
                  <a:pt x="613" y="1102"/>
                  <a:pt x="564" y="1104"/>
                  <a:pt x="514" y="1107"/>
                </a:cubicBezTo>
                <a:cubicBezTo>
                  <a:pt x="441" y="1107"/>
                  <a:pt x="378" y="1159"/>
                  <a:pt x="378" y="1233"/>
                </a:cubicBezTo>
                <a:cubicBezTo>
                  <a:pt x="420" y="1789"/>
                  <a:pt x="713" y="2187"/>
                  <a:pt x="1112" y="2554"/>
                </a:cubicBezTo>
                <a:cubicBezTo>
                  <a:pt x="1106" y="2553"/>
                  <a:pt x="1101" y="2553"/>
                  <a:pt x="1096" y="2553"/>
                </a:cubicBezTo>
                <a:cubicBezTo>
                  <a:pt x="1037" y="2553"/>
                  <a:pt x="979" y="2602"/>
                  <a:pt x="1017" y="2670"/>
                </a:cubicBezTo>
                <a:cubicBezTo>
                  <a:pt x="1038" y="2691"/>
                  <a:pt x="126" y="3907"/>
                  <a:pt x="42" y="4064"/>
                </a:cubicBezTo>
                <a:cubicBezTo>
                  <a:pt x="0" y="4138"/>
                  <a:pt x="42" y="4243"/>
                  <a:pt x="126" y="4274"/>
                </a:cubicBezTo>
                <a:cubicBezTo>
                  <a:pt x="232" y="4292"/>
                  <a:pt x="335" y="4300"/>
                  <a:pt x="437" y="4300"/>
                </a:cubicBezTo>
                <a:cubicBezTo>
                  <a:pt x="977" y="4300"/>
                  <a:pt x="1456" y="4065"/>
                  <a:pt x="1951" y="3844"/>
                </a:cubicBezTo>
                <a:cubicBezTo>
                  <a:pt x="2234" y="4452"/>
                  <a:pt x="2475" y="5071"/>
                  <a:pt x="3020" y="5501"/>
                </a:cubicBezTo>
                <a:cubicBezTo>
                  <a:pt x="3047" y="5527"/>
                  <a:pt x="3081" y="5540"/>
                  <a:pt x="3116" y="5540"/>
                </a:cubicBezTo>
                <a:cubicBezTo>
                  <a:pt x="3151" y="5540"/>
                  <a:pt x="3188" y="5527"/>
                  <a:pt x="3220" y="5501"/>
                </a:cubicBezTo>
                <a:cubicBezTo>
                  <a:pt x="3366" y="5323"/>
                  <a:pt x="3471" y="5102"/>
                  <a:pt x="3492" y="4861"/>
                </a:cubicBezTo>
                <a:cubicBezTo>
                  <a:pt x="3513" y="4747"/>
                  <a:pt x="3513" y="3613"/>
                  <a:pt x="3452" y="3613"/>
                </a:cubicBezTo>
                <a:cubicBezTo>
                  <a:pt x="3452" y="3613"/>
                  <a:pt x="3451" y="3613"/>
                  <a:pt x="3451" y="3613"/>
                </a:cubicBezTo>
                <a:lnTo>
                  <a:pt x="3451" y="3613"/>
                </a:lnTo>
                <a:cubicBezTo>
                  <a:pt x="3996" y="3446"/>
                  <a:pt x="4593" y="3351"/>
                  <a:pt x="5065" y="3016"/>
                </a:cubicBezTo>
                <a:cubicBezTo>
                  <a:pt x="5904" y="2418"/>
                  <a:pt x="3891" y="1694"/>
                  <a:pt x="3534" y="1516"/>
                </a:cubicBezTo>
                <a:cubicBezTo>
                  <a:pt x="3512" y="1509"/>
                  <a:pt x="3490" y="1501"/>
                  <a:pt x="3467" y="1501"/>
                </a:cubicBezTo>
                <a:cubicBezTo>
                  <a:pt x="3458" y="1501"/>
                  <a:pt x="3449" y="1502"/>
                  <a:pt x="3440" y="1506"/>
                </a:cubicBezTo>
                <a:cubicBezTo>
                  <a:pt x="3524" y="1076"/>
                  <a:pt x="3440" y="467"/>
                  <a:pt x="3304" y="100"/>
                </a:cubicBezTo>
                <a:cubicBezTo>
                  <a:pt x="3286" y="40"/>
                  <a:pt x="3233" y="1"/>
                  <a:pt x="318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80" name="Google Shape;18080;p126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81" name="Google Shape;18081;p126"/>
          <p:cNvSpPr/>
          <p:nvPr/>
        </p:nvSpPr>
        <p:spPr>
          <a:xfrm>
            <a:off x="8665077" y="3043319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82" name="Google Shape;18082;p126"/>
          <p:cNvSpPr/>
          <p:nvPr/>
        </p:nvSpPr>
        <p:spPr>
          <a:xfrm>
            <a:off x="1725462" y="328090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83" name="Google Shape;18083;p126"/>
          <p:cNvSpPr/>
          <p:nvPr/>
        </p:nvSpPr>
        <p:spPr>
          <a:xfrm>
            <a:off x="4666837" y="4838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84" name="Google Shape;18084;p126"/>
          <p:cNvSpPr/>
          <p:nvPr/>
        </p:nvSpPr>
        <p:spPr>
          <a:xfrm>
            <a:off x="265233" y="4434265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85" name="Google Shape;18085;p126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86" name="Google Shape;18086;p126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87" name="Google Shape;18087;p126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88" name="Google Shape;18088;p126"/>
          <p:cNvSpPr/>
          <p:nvPr/>
        </p:nvSpPr>
        <p:spPr>
          <a:xfrm>
            <a:off x="278775" y="3989741"/>
            <a:ext cx="167398" cy="170868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89" name="Google Shape;18089;p126"/>
          <p:cNvSpPr/>
          <p:nvPr/>
        </p:nvSpPr>
        <p:spPr>
          <a:xfrm>
            <a:off x="7966721" y="46121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90" name="Google Shape;18090;p126"/>
          <p:cNvSpPr/>
          <p:nvPr/>
        </p:nvSpPr>
        <p:spPr>
          <a:xfrm>
            <a:off x="7863997" y="332620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91" name="Google Shape;18091;p126"/>
          <p:cNvSpPr/>
          <p:nvPr/>
        </p:nvSpPr>
        <p:spPr>
          <a:xfrm>
            <a:off x="7119569" y="734357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92" name="Google Shape;18092;p126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93" name="Google Shape;18093;p126"/>
          <p:cNvSpPr/>
          <p:nvPr/>
        </p:nvSpPr>
        <p:spPr>
          <a:xfrm>
            <a:off x="1276070" y="4914883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94" name="Google Shape;18094;p126"/>
          <p:cNvSpPr/>
          <p:nvPr/>
        </p:nvSpPr>
        <p:spPr>
          <a:xfrm>
            <a:off x="5737215" y="4287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95" name="Google Shape;18095;p126"/>
          <p:cNvSpPr/>
          <p:nvPr/>
        </p:nvSpPr>
        <p:spPr>
          <a:xfrm>
            <a:off x="8529064" y="4910045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96" name="Google Shape;18096;p126"/>
          <p:cNvSpPr/>
          <p:nvPr/>
        </p:nvSpPr>
        <p:spPr>
          <a:xfrm>
            <a:off x="6516307" y="1734935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97" name="Google Shape;18097;p126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98" name="Google Shape;18098;p126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99" name="Google Shape;18099;p126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00" name="Google Shape;18100;p126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01" name="Google Shape;18101;p126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02" name="Google Shape;18102;p126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03" name="Google Shape;18103;p126"/>
          <p:cNvSpPr/>
          <p:nvPr/>
        </p:nvSpPr>
        <p:spPr>
          <a:xfrm>
            <a:off x="552171" y="696071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04" name="Google Shape;18104;p126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05" name="Google Shape;18105;p126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06" name="Google Shape;18106;p126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07" name="Google Shape;18107;p126"/>
          <p:cNvSpPr/>
          <p:nvPr/>
        </p:nvSpPr>
        <p:spPr>
          <a:xfrm>
            <a:off x="8781237" y="736683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08" name="Google Shape;18108;p126"/>
          <p:cNvSpPr/>
          <p:nvPr/>
        </p:nvSpPr>
        <p:spPr>
          <a:xfrm>
            <a:off x="405515" y="1131357"/>
            <a:ext cx="40652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09" name="Google Shape;18109;p126"/>
          <p:cNvSpPr/>
          <p:nvPr/>
        </p:nvSpPr>
        <p:spPr>
          <a:xfrm>
            <a:off x="8735553" y="299701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10" name="Google Shape;18110;p126"/>
          <p:cNvSpPr/>
          <p:nvPr/>
        </p:nvSpPr>
        <p:spPr>
          <a:xfrm>
            <a:off x="3934862" y="4948506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11" name="Google Shape;18111;p126"/>
          <p:cNvSpPr/>
          <p:nvPr/>
        </p:nvSpPr>
        <p:spPr>
          <a:xfrm>
            <a:off x="3005954" y="4599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 1">
  <p:cSld name="TITLE_AND_TWO_COLUMNS_1_4_1_1">
    <p:spTree>
      <p:nvGrpSpPr>
        <p:cNvPr id="18112" name="Shape 18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13" name="Google Shape;18113;p127"/>
          <p:cNvSpPr txBox="1"/>
          <p:nvPr>
            <p:ph type="title"/>
          </p:nvPr>
        </p:nvSpPr>
        <p:spPr>
          <a:xfrm>
            <a:off x="714850" y="312975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8114" name="Google Shape;18114;p127"/>
          <p:cNvSpPr txBox="1"/>
          <p:nvPr>
            <p:ph idx="1" type="subTitle"/>
          </p:nvPr>
        </p:nvSpPr>
        <p:spPr>
          <a:xfrm>
            <a:off x="717282" y="2015543"/>
            <a:ext cx="2103300" cy="103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8115" name="Google Shape;18115;p127"/>
          <p:cNvSpPr txBox="1"/>
          <p:nvPr>
            <p:ph idx="2" type="subTitle"/>
          </p:nvPr>
        </p:nvSpPr>
        <p:spPr>
          <a:xfrm>
            <a:off x="719082" y="1475080"/>
            <a:ext cx="2099700" cy="4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8116" name="Google Shape;18116;p127"/>
          <p:cNvSpPr txBox="1"/>
          <p:nvPr>
            <p:ph idx="3" type="subTitle"/>
          </p:nvPr>
        </p:nvSpPr>
        <p:spPr>
          <a:xfrm>
            <a:off x="3520282" y="2015543"/>
            <a:ext cx="2103300" cy="103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8117" name="Google Shape;18117;p127"/>
          <p:cNvSpPr txBox="1"/>
          <p:nvPr>
            <p:ph idx="4" type="subTitle"/>
          </p:nvPr>
        </p:nvSpPr>
        <p:spPr>
          <a:xfrm>
            <a:off x="3522082" y="1475080"/>
            <a:ext cx="2099700" cy="4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8118" name="Google Shape;18118;p127"/>
          <p:cNvSpPr txBox="1"/>
          <p:nvPr>
            <p:ph idx="5" type="subTitle"/>
          </p:nvPr>
        </p:nvSpPr>
        <p:spPr>
          <a:xfrm>
            <a:off x="6323282" y="2015543"/>
            <a:ext cx="2103300" cy="103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8119" name="Google Shape;18119;p127"/>
          <p:cNvSpPr txBox="1"/>
          <p:nvPr>
            <p:ph idx="6" type="subTitle"/>
          </p:nvPr>
        </p:nvSpPr>
        <p:spPr>
          <a:xfrm>
            <a:off x="6325082" y="1475080"/>
            <a:ext cx="2099700" cy="4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8120" name="Google Shape;18120;p127"/>
          <p:cNvSpPr txBox="1"/>
          <p:nvPr>
            <p:ph idx="7" type="subTitle"/>
          </p:nvPr>
        </p:nvSpPr>
        <p:spPr>
          <a:xfrm>
            <a:off x="717295" y="3860218"/>
            <a:ext cx="2103300" cy="103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8121" name="Google Shape;18121;p127"/>
          <p:cNvSpPr txBox="1"/>
          <p:nvPr>
            <p:ph idx="8" type="subTitle"/>
          </p:nvPr>
        </p:nvSpPr>
        <p:spPr>
          <a:xfrm>
            <a:off x="719095" y="3299405"/>
            <a:ext cx="2099700" cy="4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8122" name="Google Shape;18122;p127"/>
          <p:cNvSpPr txBox="1"/>
          <p:nvPr>
            <p:ph idx="9" type="subTitle"/>
          </p:nvPr>
        </p:nvSpPr>
        <p:spPr>
          <a:xfrm>
            <a:off x="3520295" y="3860218"/>
            <a:ext cx="2103300" cy="103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8123" name="Google Shape;18123;p127"/>
          <p:cNvSpPr txBox="1"/>
          <p:nvPr>
            <p:ph idx="13" type="subTitle"/>
          </p:nvPr>
        </p:nvSpPr>
        <p:spPr>
          <a:xfrm>
            <a:off x="3522095" y="3299405"/>
            <a:ext cx="2099700" cy="4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8124" name="Google Shape;18124;p127"/>
          <p:cNvSpPr txBox="1"/>
          <p:nvPr>
            <p:ph idx="14" type="subTitle"/>
          </p:nvPr>
        </p:nvSpPr>
        <p:spPr>
          <a:xfrm>
            <a:off x="6323295" y="3860218"/>
            <a:ext cx="2103300" cy="103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8125" name="Google Shape;18125;p127"/>
          <p:cNvSpPr txBox="1"/>
          <p:nvPr>
            <p:ph idx="15" type="subTitle"/>
          </p:nvPr>
        </p:nvSpPr>
        <p:spPr>
          <a:xfrm>
            <a:off x="6325095" y="3299405"/>
            <a:ext cx="2099700" cy="4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18126" name="Google Shape;18126;p127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8127" name="Google Shape;18127;p127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28" name="Google Shape;18128;p127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29" name="Google Shape;18129;p127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30" name="Google Shape;18130;p127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31" name="Google Shape;18131;p127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32" name="Google Shape;18132;p127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33" name="Google Shape;18133;p127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34" name="Google Shape;18134;p127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35" name="Google Shape;18135;p127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36" name="Google Shape;18136;p127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37" name="Google Shape;18137;p127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38" name="Google Shape;18138;p127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39" name="Google Shape;18139;p127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40" name="Google Shape;18140;p127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41" name="Google Shape;18141;p127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42" name="Google Shape;18142;p127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43" name="Google Shape;18143;p127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44" name="Google Shape;18144;p127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45" name="Google Shape;18145;p127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46" name="Google Shape;18146;p127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47" name="Google Shape;18147;p127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48" name="Google Shape;18148;p127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49" name="Google Shape;18149;p127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50" name="Google Shape;18150;p127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51" name="Google Shape;18151;p127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8152" name="Google Shape;18152;p127"/>
          <p:cNvSpPr/>
          <p:nvPr/>
        </p:nvSpPr>
        <p:spPr>
          <a:xfrm>
            <a:off x="185132" y="186292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53" name="Google Shape;18153;p127"/>
          <p:cNvSpPr/>
          <p:nvPr/>
        </p:nvSpPr>
        <p:spPr>
          <a:xfrm>
            <a:off x="8503825" y="190340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54" name="Google Shape;18154;p127"/>
          <p:cNvSpPr/>
          <p:nvPr/>
        </p:nvSpPr>
        <p:spPr>
          <a:xfrm>
            <a:off x="237000" y="885666"/>
            <a:ext cx="167398" cy="170868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55" name="Google Shape;18155;p127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56" name="Google Shape;18156;p127"/>
          <p:cNvSpPr/>
          <p:nvPr/>
        </p:nvSpPr>
        <p:spPr>
          <a:xfrm>
            <a:off x="147870" y="4417345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57" name="Google Shape;18157;p127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58" name="Google Shape;18158;p127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59" name="Google Shape;18159;p127"/>
          <p:cNvSpPr/>
          <p:nvPr/>
        </p:nvSpPr>
        <p:spPr>
          <a:xfrm>
            <a:off x="8867521" y="885671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60" name="Google Shape;18160;p127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61" name="Google Shape;18161;p127"/>
          <p:cNvSpPr/>
          <p:nvPr/>
        </p:nvSpPr>
        <p:spPr>
          <a:xfrm>
            <a:off x="197610" y="4793879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62" name="Google Shape;18162;p127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63" name="Google Shape;18163;p127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64" name="Google Shape;18164;p127"/>
          <p:cNvSpPr/>
          <p:nvPr/>
        </p:nvSpPr>
        <p:spPr>
          <a:xfrm>
            <a:off x="404394" y="501781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TITLE_AND_TWO_COLUMNS_1_2">
    <p:spTree>
      <p:nvGrpSpPr>
        <p:cNvPr id="18165" name="Shape 18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66" name="Google Shape;18166;p128"/>
          <p:cNvSpPr txBox="1"/>
          <p:nvPr>
            <p:ph idx="1" type="subTitle"/>
          </p:nvPr>
        </p:nvSpPr>
        <p:spPr>
          <a:xfrm>
            <a:off x="2361300" y="1355025"/>
            <a:ext cx="44214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8167" name="Google Shape;18167;p128"/>
          <p:cNvSpPr txBox="1"/>
          <p:nvPr>
            <p:ph hasCustomPrompt="1" type="title"/>
          </p:nvPr>
        </p:nvSpPr>
        <p:spPr>
          <a:xfrm>
            <a:off x="2117100" y="307525"/>
            <a:ext cx="49098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7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8168" name="Google Shape;18168;p128"/>
          <p:cNvSpPr txBox="1"/>
          <p:nvPr>
            <p:ph idx="2" type="subTitle"/>
          </p:nvPr>
        </p:nvSpPr>
        <p:spPr>
          <a:xfrm>
            <a:off x="2361300" y="2793580"/>
            <a:ext cx="44214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8169" name="Google Shape;18169;p128"/>
          <p:cNvSpPr txBox="1"/>
          <p:nvPr>
            <p:ph hasCustomPrompt="1" idx="3" type="title"/>
          </p:nvPr>
        </p:nvSpPr>
        <p:spPr>
          <a:xfrm>
            <a:off x="2117100" y="1743542"/>
            <a:ext cx="49098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7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8170" name="Google Shape;18170;p128"/>
          <p:cNvSpPr txBox="1"/>
          <p:nvPr>
            <p:ph idx="4" type="subTitle"/>
          </p:nvPr>
        </p:nvSpPr>
        <p:spPr>
          <a:xfrm>
            <a:off x="2361300" y="4216151"/>
            <a:ext cx="44214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8171" name="Google Shape;18171;p128"/>
          <p:cNvSpPr txBox="1"/>
          <p:nvPr>
            <p:ph hasCustomPrompt="1" idx="5" type="title"/>
          </p:nvPr>
        </p:nvSpPr>
        <p:spPr>
          <a:xfrm>
            <a:off x="2117100" y="3175349"/>
            <a:ext cx="49098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7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grpSp>
        <p:nvGrpSpPr>
          <p:cNvPr id="18172" name="Google Shape;18172;p128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8173" name="Google Shape;18173;p128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74" name="Google Shape;18174;p128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75" name="Google Shape;18175;p128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76" name="Google Shape;18176;p128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77" name="Google Shape;18177;p128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78" name="Google Shape;18178;p128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79" name="Google Shape;18179;p128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80" name="Google Shape;18180;p128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81" name="Google Shape;18181;p128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82" name="Google Shape;18182;p128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83" name="Google Shape;18183;p128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84" name="Google Shape;18184;p128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85" name="Google Shape;18185;p128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86" name="Google Shape;18186;p128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87" name="Google Shape;18187;p128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88" name="Google Shape;18188;p128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89" name="Google Shape;18189;p128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90" name="Google Shape;18190;p128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91" name="Google Shape;18191;p128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92" name="Google Shape;18192;p128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93" name="Google Shape;18193;p128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94" name="Google Shape;18194;p128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95" name="Google Shape;18195;p128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96" name="Google Shape;18196;p128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197" name="Google Shape;18197;p128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grpSp>
        <p:nvGrpSpPr>
          <p:cNvPr id="18198" name="Google Shape;18198;p128"/>
          <p:cNvGrpSpPr/>
          <p:nvPr/>
        </p:nvGrpSpPr>
        <p:grpSpPr>
          <a:xfrm>
            <a:off x="7261325" y="-27562"/>
            <a:ext cx="1882675" cy="1458700"/>
            <a:chOff x="7261325" y="-27562"/>
            <a:chExt cx="1882675" cy="1458700"/>
          </a:xfrm>
        </p:grpSpPr>
        <p:sp>
          <p:nvSpPr>
            <p:cNvPr id="18199" name="Google Shape;18199;p128"/>
            <p:cNvSpPr/>
            <p:nvPr/>
          </p:nvSpPr>
          <p:spPr>
            <a:xfrm flipH="1">
              <a:off x="8634875" y="904863"/>
              <a:ext cx="492925" cy="526275"/>
            </a:xfrm>
            <a:custGeom>
              <a:rect b="b" l="l" r="r" t="t"/>
              <a:pathLst>
                <a:path extrusionOk="0" h="21051" w="19717">
                  <a:moveTo>
                    <a:pt x="15471" y="0"/>
                  </a:moveTo>
                  <a:cubicBezTo>
                    <a:pt x="15403" y="0"/>
                    <a:pt x="15332" y="78"/>
                    <a:pt x="15379" y="172"/>
                  </a:cubicBezTo>
                  <a:cubicBezTo>
                    <a:pt x="17482" y="4378"/>
                    <a:pt x="19716" y="9208"/>
                    <a:pt x="18139" y="14006"/>
                  </a:cubicBezTo>
                  <a:cubicBezTo>
                    <a:pt x="17449" y="16043"/>
                    <a:pt x="16036" y="17752"/>
                    <a:pt x="14163" y="18803"/>
                  </a:cubicBezTo>
                  <a:cubicBezTo>
                    <a:pt x="12257" y="19756"/>
                    <a:pt x="10220" y="20348"/>
                    <a:pt x="8117" y="20545"/>
                  </a:cubicBezTo>
                  <a:cubicBezTo>
                    <a:pt x="6704" y="20709"/>
                    <a:pt x="5323" y="20808"/>
                    <a:pt x="3943" y="20841"/>
                  </a:cubicBezTo>
                  <a:lnTo>
                    <a:pt x="1643" y="20841"/>
                  </a:lnTo>
                  <a:cubicBezTo>
                    <a:pt x="1347" y="20841"/>
                    <a:pt x="1019" y="20808"/>
                    <a:pt x="690" y="20742"/>
                  </a:cubicBezTo>
                  <a:cubicBezTo>
                    <a:pt x="394" y="20611"/>
                    <a:pt x="66" y="20151"/>
                    <a:pt x="427" y="19921"/>
                  </a:cubicBezTo>
                  <a:cubicBezTo>
                    <a:pt x="510" y="19838"/>
                    <a:pt x="454" y="19708"/>
                    <a:pt x="375" y="19708"/>
                  </a:cubicBezTo>
                  <a:cubicBezTo>
                    <a:pt x="360" y="19708"/>
                    <a:pt x="344" y="19713"/>
                    <a:pt x="329" y="19724"/>
                  </a:cubicBezTo>
                  <a:cubicBezTo>
                    <a:pt x="33" y="19954"/>
                    <a:pt x="0" y="20381"/>
                    <a:pt x="230" y="20677"/>
                  </a:cubicBezTo>
                  <a:cubicBezTo>
                    <a:pt x="540" y="21015"/>
                    <a:pt x="1091" y="21039"/>
                    <a:pt x="1532" y="21039"/>
                  </a:cubicBezTo>
                  <a:cubicBezTo>
                    <a:pt x="1606" y="21039"/>
                    <a:pt x="1676" y="21038"/>
                    <a:pt x="1742" y="21038"/>
                  </a:cubicBezTo>
                  <a:cubicBezTo>
                    <a:pt x="2120" y="21046"/>
                    <a:pt x="2495" y="21050"/>
                    <a:pt x="2870" y="21050"/>
                  </a:cubicBezTo>
                  <a:cubicBezTo>
                    <a:pt x="3993" y="21050"/>
                    <a:pt x="5102" y="21013"/>
                    <a:pt x="6211" y="20939"/>
                  </a:cubicBezTo>
                  <a:cubicBezTo>
                    <a:pt x="8478" y="20775"/>
                    <a:pt x="10778" y="20479"/>
                    <a:pt x="12914" y="19592"/>
                  </a:cubicBezTo>
                  <a:cubicBezTo>
                    <a:pt x="14984" y="18836"/>
                    <a:pt x="16693" y="17358"/>
                    <a:pt x="17778" y="15419"/>
                  </a:cubicBezTo>
                  <a:cubicBezTo>
                    <a:pt x="18796" y="13283"/>
                    <a:pt x="19125" y="10884"/>
                    <a:pt x="18698" y="8551"/>
                  </a:cubicBezTo>
                  <a:cubicBezTo>
                    <a:pt x="18238" y="5528"/>
                    <a:pt x="16890" y="2768"/>
                    <a:pt x="15543" y="40"/>
                  </a:cubicBezTo>
                  <a:cubicBezTo>
                    <a:pt x="15524" y="12"/>
                    <a:pt x="15498" y="0"/>
                    <a:pt x="1547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0" name="Google Shape;18200;p128"/>
            <p:cNvSpPr/>
            <p:nvPr/>
          </p:nvSpPr>
          <p:spPr>
            <a:xfrm flipH="1">
              <a:off x="8431975" y="629838"/>
              <a:ext cx="246825" cy="448400"/>
            </a:xfrm>
            <a:custGeom>
              <a:rect b="b" l="l" r="r" t="t"/>
              <a:pathLst>
                <a:path extrusionOk="0" h="17936" w="9873">
                  <a:moveTo>
                    <a:pt x="9137" y="0"/>
                  </a:moveTo>
                  <a:cubicBezTo>
                    <a:pt x="9084" y="0"/>
                    <a:pt x="9035" y="33"/>
                    <a:pt x="9051" y="99"/>
                  </a:cubicBezTo>
                  <a:cubicBezTo>
                    <a:pt x="9183" y="1840"/>
                    <a:pt x="9314" y="3615"/>
                    <a:pt x="9446" y="5389"/>
                  </a:cubicBezTo>
                  <a:cubicBezTo>
                    <a:pt x="9610" y="7131"/>
                    <a:pt x="9610" y="8938"/>
                    <a:pt x="9380" y="10680"/>
                  </a:cubicBezTo>
                  <a:cubicBezTo>
                    <a:pt x="8953" y="13473"/>
                    <a:pt x="7474" y="16430"/>
                    <a:pt x="4648" y="17383"/>
                  </a:cubicBezTo>
                  <a:cubicBezTo>
                    <a:pt x="4066" y="17603"/>
                    <a:pt x="3459" y="17711"/>
                    <a:pt x="2855" y="17711"/>
                  </a:cubicBezTo>
                  <a:cubicBezTo>
                    <a:pt x="1922" y="17711"/>
                    <a:pt x="996" y="17454"/>
                    <a:pt x="179" y="16956"/>
                  </a:cubicBezTo>
                  <a:cubicBezTo>
                    <a:pt x="160" y="16937"/>
                    <a:pt x="141" y="16929"/>
                    <a:pt x="123" y="16929"/>
                  </a:cubicBezTo>
                  <a:cubicBezTo>
                    <a:pt x="50" y="16929"/>
                    <a:pt x="1" y="17067"/>
                    <a:pt x="80" y="17120"/>
                  </a:cubicBezTo>
                  <a:cubicBezTo>
                    <a:pt x="907" y="17664"/>
                    <a:pt x="1869" y="17935"/>
                    <a:pt x="2834" y="17935"/>
                  </a:cubicBezTo>
                  <a:cubicBezTo>
                    <a:pt x="3211" y="17935"/>
                    <a:pt x="3588" y="17894"/>
                    <a:pt x="3958" y="17810"/>
                  </a:cubicBezTo>
                  <a:cubicBezTo>
                    <a:pt x="5371" y="17482"/>
                    <a:pt x="6620" y="16726"/>
                    <a:pt x="7507" y="15609"/>
                  </a:cubicBezTo>
                  <a:cubicBezTo>
                    <a:pt x="9643" y="13046"/>
                    <a:pt x="9873" y="9563"/>
                    <a:pt x="9708" y="6375"/>
                  </a:cubicBezTo>
                  <a:cubicBezTo>
                    <a:pt x="9610" y="4272"/>
                    <a:pt x="9413" y="2202"/>
                    <a:pt x="9248" y="99"/>
                  </a:cubicBezTo>
                  <a:cubicBezTo>
                    <a:pt x="9248" y="33"/>
                    <a:pt x="9191" y="0"/>
                    <a:pt x="9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1" name="Google Shape;18201;p128"/>
            <p:cNvSpPr/>
            <p:nvPr/>
          </p:nvSpPr>
          <p:spPr>
            <a:xfrm flipH="1">
              <a:off x="8644750" y="645288"/>
              <a:ext cx="325325" cy="298375"/>
            </a:xfrm>
            <a:custGeom>
              <a:rect b="b" l="l" r="r" t="t"/>
              <a:pathLst>
                <a:path extrusionOk="0" h="11935" w="13013">
                  <a:moveTo>
                    <a:pt x="12447" y="1"/>
                  </a:moveTo>
                  <a:cubicBezTo>
                    <a:pt x="12383" y="1"/>
                    <a:pt x="12303" y="57"/>
                    <a:pt x="12323" y="138"/>
                  </a:cubicBezTo>
                  <a:cubicBezTo>
                    <a:pt x="12717" y="2635"/>
                    <a:pt x="13013" y="5461"/>
                    <a:pt x="11731" y="7827"/>
                  </a:cubicBezTo>
                  <a:cubicBezTo>
                    <a:pt x="10483" y="10160"/>
                    <a:pt x="7821" y="11310"/>
                    <a:pt x="5258" y="11639"/>
                  </a:cubicBezTo>
                  <a:cubicBezTo>
                    <a:pt x="4298" y="11713"/>
                    <a:pt x="3339" y="11756"/>
                    <a:pt x="2379" y="11756"/>
                  </a:cubicBezTo>
                  <a:cubicBezTo>
                    <a:pt x="1630" y="11756"/>
                    <a:pt x="881" y="11730"/>
                    <a:pt x="132" y="11672"/>
                  </a:cubicBezTo>
                  <a:cubicBezTo>
                    <a:pt x="0" y="11672"/>
                    <a:pt x="0" y="11869"/>
                    <a:pt x="132" y="11869"/>
                  </a:cubicBezTo>
                  <a:lnTo>
                    <a:pt x="132" y="11836"/>
                  </a:lnTo>
                  <a:cubicBezTo>
                    <a:pt x="1045" y="11887"/>
                    <a:pt x="1973" y="11935"/>
                    <a:pt x="2901" y="11935"/>
                  </a:cubicBezTo>
                  <a:cubicBezTo>
                    <a:pt x="4979" y="11935"/>
                    <a:pt x="7053" y="11696"/>
                    <a:pt x="8938" y="10719"/>
                  </a:cubicBezTo>
                  <a:cubicBezTo>
                    <a:pt x="10056" y="10160"/>
                    <a:pt x="11008" y="9306"/>
                    <a:pt x="11699" y="8254"/>
                  </a:cubicBezTo>
                  <a:cubicBezTo>
                    <a:pt x="12356" y="7137"/>
                    <a:pt x="12750" y="5889"/>
                    <a:pt x="12816" y="4607"/>
                  </a:cubicBezTo>
                  <a:cubicBezTo>
                    <a:pt x="12881" y="3063"/>
                    <a:pt x="12783" y="1551"/>
                    <a:pt x="12520" y="72"/>
                  </a:cubicBezTo>
                  <a:cubicBezTo>
                    <a:pt x="12520" y="22"/>
                    <a:pt x="12486" y="1"/>
                    <a:pt x="1244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2" name="Google Shape;18202;p128"/>
            <p:cNvSpPr/>
            <p:nvPr/>
          </p:nvSpPr>
          <p:spPr>
            <a:xfrm flipH="1">
              <a:off x="8164975" y="324088"/>
              <a:ext cx="444750" cy="304475"/>
            </a:xfrm>
            <a:custGeom>
              <a:rect b="b" l="l" r="r" t="t"/>
              <a:pathLst>
                <a:path extrusionOk="0" h="12179" w="17790">
                  <a:moveTo>
                    <a:pt x="16650" y="0"/>
                  </a:moveTo>
                  <a:cubicBezTo>
                    <a:pt x="16588" y="0"/>
                    <a:pt x="16520" y="56"/>
                    <a:pt x="16541" y="138"/>
                  </a:cubicBezTo>
                  <a:cubicBezTo>
                    <a:pt x="17789" y="3128"/>
                    <a:pt x="16836" y="6644"/>
                    <a:pt x="14733" y="9010"/>
                  </a:cubicBezTo>
                  <a:cubicBezTo>
                    <a:pt x="12954" y="11018"/>
                    <a:pt x="10388" y="11984"/>
                    <a:pt x="7766" y="11984"/>
                  </a:cubicBezTo>
                  <a:cubicBezTo>
                    <a:pt x="6999" y="11984"/>
                    <a:pt x="6226" y="11901"/>
                    <a:pt x="5467" y="11737"/>
                  </a:cubicBezTo>
                  <a:cubicBezTo>
                    <a:pt x="3528" y="11310"/>
                    <a:pt x="1721" y="10390"/>
                    <a:pt x="209" y="9043"/>
                  </a:cubicBezTo>
                  <a:cubicBezTo>
                    <a:pt x="187" y="9021"/>
                    <a:pt x="164" y="9012"/>
                    <a:pt x="142" y="9012"/>
                  </a:cubicBezTo>
                  <a:cubicBezTo>
                    <a:pt x="64" y="9012"/>
                    <a:pt x="1" y="9123"/>
                    <a:pt x="78" y="9174"/>
                  </a:cubicBezTo>
                  <a:cubicBezTo>
                    <a:pt x="2219" y="11133"/>
                    <a:pt x="5005" y="12179"/>
                    <a:pt x="7856" y="12179"/>
                  </a:cubicBezTo>
                  <a:cubicBezTo>
                    <a:pt x="8592" y="12179"/>
                    <a:pt x="9332" y="12109"/>
                    <a:pt x="10067" y="11967"/>
                  </a:cubicBezTo>
                  <a:cubicBezTo>
                    <a:pt x="11743" y="11573"/>
                    <a:pt x="13255" y="10751"/>
                    <a:pt x="14470" y="9569"/>
                  </a:cubicBezTo>
                  <a:cubicBezTo>
                    <a:pt x="15653" y="8418"/>
                    <a:pt x="16508" y="6973"/>
                    <a:pt x="16935" y="5428"/>
                  </a:cubicBezTo>
                  <a:cubicBezTo>
                    <a:pt x="17494" y="3654"/>
                    <a:pt x="17395" y="1781"/>
                    <a:pt x="16738" y="72"/>
                  </a:cubicBezTo>
                  <a:cubicBezTo>
                    <a:pt x="16725" y="22"/>
                    <a:pt x="16689" y="0"/>
                    <a:pt x="1665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3" name="Google Shape;18203;p128"/>
            <p:cNvSpPr/>
            <p:nvPr/>
          </p:nvSpPr>
          <p:spPr>
            <a:xfrm flipH="1">
              <a:off x="7261325" y="-5137"/>
              <a:ext cx="924425" cy="492325"/>
            </a:xfrm>
            <a:custGeom>
              <a:rect b="b" l="l" r="r" t="t"/>
              <a:pathLst>
                <a:path extrusionOk="0" h="19693" w="36977">
                  <a:moveTo>
                    <a:pt x="42" y="17677"/>
                  </a:moveTo>
                  <a:lnTo>
                    <a:pt x="75" y="17710"/>
                  </a:lnTo>
                  <a:cubicBezTo>
                    <a:pt x="73" y="17708"/>
                    <a:pt x="71" y="17706"/>
                    <a:pt x="69" y="17704"/>
                  </a:cubicBezTo>
                  <a:lnTo>
                    <a:pt x="69" y="17704"/>
                  </a:lnTo>
                  <a:cubicBezTo>
                    <a:pt x="60" y="17695"/>
                    <a:pt x="51" y="17686"/>
                    <a:pt x="42" y="17677"/>
                  </a:cubicBezTo>
                  <a:close/>
                  <a:moveTo>
                    <a:pt x="35295" y="0"/>
                  </a:moveTo>
                  <a:cubicBezTo>
                    <a:pt x="35208" y="0"/>
                    <a:pt x="35125" y="111"/>
                    <a:pt x="35202" y="163"/>
                  </a:cubicBezTo>
                  <a:cubicBezTo>
                    <a:pt x="36484" y="1181"/>
                    <a:pt x="36746" y="3021"/>
                    <a:pt x="36221" y="4467"/>
                  </a:cubicBezTo>
                  <a:cubicBezTo>
                    <a:pt x="35662" y="6209"/>
                    <a:pt x="34151" y="7457"/>
                    <a:pt x="32639" y="8410"/>
                  </a:cubicBezTo>
                  <a:cubicBezTo>
                    <a:pt x="29419" y="10448"/>
                    <a:pt x="25705" y="11696"/>
                    <a:pt x="21894" y="11992"/>
                  </a:cubicBezTo>
                  <a:cubicBezTo>
                    <a:pt x="21360" y="12025"/>
                    <a:pt x="20828" y="12041"/>
                    <a:pt x="20298" y="12041"/>
                  </a:cubicBezTo>
                  <a:cubicBezTo>
                    <a:pt x="18675" y="12041"/>
                    <a:pt x="17071" y="11887"/>
                    <a:pt x="15486" y="11565"/>
                  </a:cubicBezTo>
                  <a:cubicBezTo>
                    <a:pt x="15387" y="11565"/>
                    <a:pt x="15322" y="11598"/>
                    <a:pt x="15354" y="11696"/>
                  </a:cubicBezTo>
                  <a:cubicBezTo>
                    <a:pt x="16176" y="14095"/>
                    <a:pt x="14796" y="16658"/>
                    <a:pt x="12824" y="18071"/>
                  </a:cubicBezTo>
                  <a:cubicBezTo>
                    <a:pt x="11376" y="19114"/>
                    <a:pt x="9645" y="19499"/>
                    <a:pt x="7890" y="19499"/>
                  </a:cubicBezTo>
                  <a:cubicBezTo>
                    <a:pt x="6657" y="19499"/>
                    <a:pt x="5413" y="19309"/>
                    <a:pt x="4248" y="19024"/>
                  </a:cubicBezTo>
                  <a:cubicBezTo>
                    <a:pt x="3426" y="18827"/>
                    <a:pt x="2670" y="18564"/>
                    <a:pt x="1849" y="18334"/>
                  </a:cubicBezTo>
                  <a:cubicBezTo>
                    <a:pt x="1553" y="18269"/>
                    <a:pt x="1290" y="18203"/>
                    <a:pt x="1027" y="18104"/>
                  </a:cubicBezTo>
                  <a:cubicBezTo>
                    <a:pt x="732" y="17973"/>
                    <a:pt x="436" y="17776"/>
                    <a:pt x="206" y="17546"/>
                  </a:cubicBezTo>
                  <a:cubicBezTo>
                    <a:pt x="185" y="17524"/>
                    <a:pt x="162" y="17515"/>
                    <a:pt x="140" y="17515"/>
                  </a:cubicBezTo>
                  <a:cubicBezTo>
                    <a:pt x="63" y="17515"/>
                    <a:pt x="1" y="17627"/>
                    <a:pt x="69" y="17704"/>
                  </a:cubicBezTo>
                  <a:lnTo>
                    <a:pt x="69" y="17704"/>
                  </a:lnTo>
                  <a:cubicBezTo>
                    <a:pt x="459" y="18083"/>
                    <a:pt x="942" y="18337"/>
                    <a:pt x="1487" y="18466"/>
                  </a:cubicBezTo>
                  <a:cubicBezTo>
                    <a:pt x="2210" y="18630"/>
                    <a:pt x="2933" y="18893"/>
                    <a:pt x="3656" y="19090"/>
                  </a:cubicBezTo>
                  <a:cubicBezTo>
                    <a:pt x="5055" y="19469"/>
                    <a:pt x="6479" y="19693"/>
                    <a:pt x="7930" y="19693"/>
                  </a:cubicBezTo>
                  <a:cubicBezTo>
                    <a:pt x="8115" y="19693"/>
                    <a:pt x="8301" y="19689"/>
                    <a:pt x="8487" y="19682"/>
                  </a:cubicBezTo>
                  <a:cubicBezTo>
                    <a:pt x="9965" y="19649"/>
                    <a:pt x="11411" y="19221"/>
                    <a:pt x="12660" y="18466"/>
                  </a:cubicBezTo>
                  <a:cubicBezTo>
                    <a:pt x="13744" y="17743"/>
                    <a:pt x="14599" y="16790"/>
                    <a:pt x="15190" y="15673"/>
                  </a:cubicBezTo>
                  <a:cubicBezTo>
                    <a:pt x="15820" y="14475"/>
                    <a:pt x="15967" y="13097"/>
                    <a:pt x="15602" y="11798"/>
                  </a:cubicBezTo>
                  <a:lnTo>
                    <a:pt x="15602" y="11798"/>
                  </a:lnTo>
                  <a:cubicBezTo>
                    <a:pt x="17107" y="12090"/>
                    <a:pt x="18631" y="12235"/>
                    <a:pt x="20153" y="12235"/>
                  </a:cubicBezTo>
                  <a:cubicBezTo>
                    <a:pt x="22527" y="12235"/>
                    <a:pt x="24897" y="11880"/>
                    <a:pt x="27184" y="11171"/>
                  </a:cubicBezTo>
                  <a:cubicBezTo>
                    <a:pt x="29090" y="10579"/>
                    <a:pt x="30897" y="9725"/>
                    <a:pt x="32573" y="8706"/>
                  </a:cubicBezTo>
                  <a:cubicBezTo>
                    <a:pt x="34085" y="7753"/>
                    <a:pt x="35596" y="6537"/>
                    <a:pt x="36319" y="4862"/>
                  </a:cubicBezTo>
                  <a:cubicBezTo>
                    <a:pt x="36976" y="3284"/>
                    <a:pt x="36779" y="1181"/>
                    <a:pt x="35366" y="31"/>
                  </a:cubicBezTo>
                  <a:cubicBezTo>
                    <a:pt x="35345" y="9"/>
                    <a:pt x="35320" y="0"/>
                    <a:pt x="3529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4" name="Google Shape;18204;p128"/>
            <p:cNvSpPr/>
            <p:nvPr/>
          </p:nvSpPr>
          <p:spPr>
            <a:xfrm flipH="1">
              <a:off x="7904100" y="136988"/>
              <a:ext cx="534075" cy="159525"/>
            </a:xfrm>
            <a:custGeom>
              <a:rect b="b" l="l" r="r" t="t"/>
              <a:pathLst>
                <a:path extrusionOk="0" h="6381" w="21363">
                  <a:moveTo>
                    <a:pt x="21213" y="1"/>
                  </a:moveTo>
                  <a:cubicBezTo>
                    <a:pt x="21191" y="1"/>
                    <a:pt x="21168" y="10"/>
                    <a:pt x="21147" y="31"/>
                  </a:cubicBezTo>
                  <a:cubicBezTo>
                    <a:pt x="19339" y="2364"/>
                    <a:pt x="16941" y="4138"/>
                    <a:pt x="14180" y="5190"/>
                  </a:cubicBezTo>
                  <a:cubicBezTo>
                    <a:pt x="12393" y="5853"/>
                    <a:pt x="10520" y="6184"/>
                    <a:pt x="8644" y="6184"/>
                  </a:cubicBezTo>
                  <a:cubicBezTo>
                    <a:pt x="7449" y="6184"/>
                    <a:pt x="6254" y="6050"/>
                    <a:pt x="5078" y="5781"/>
                  </a:cubicBezTo>
                  <a:cubicBezTo>
                    <a:pt x="3337" y="5354"/>
                    <a:pt x="1694" y="4664"/>
                    <a:pt x="182" y="3711"/>
                  </a:cubicBezTo>
                  <a:cubicBezTo>
                    <a:pt x="166" y="3701"/>
                    <a:pt x="150" y="3696"/>
                    <a:pt x="135" y="3696"/>
                  </a:cubicBezTo>
                  <a:cubicBezTo>
                    <a:pt x="57" y="3696"/>
                    <a:pt x="1" y="3820"/>
                    <a:pt x="83" y="3876"/>
                  </a:cubicBezTo>
                  <a:cubicBezTo>
                    <a:pt x="2643" y="5498"/>
                    <a:pt x="5617" y="6380"/>
                    <a:pt x="8668" y="6380"/>
                  </a:cubicBezTo>
                  <a:cubicBezTo>
                    <a:pt x="8830" y="6380"/>
                    <a:pt x="8991" y="6378"/>
                    <a:pt x="9153" y="6373"/>
                  </a:cubicBezTo>
                  <a:cubicBezTo>
                    <a:pt x="12209" y="6307"/>
                    <a:pt x="15166" y="5321"/>
                    <a:pt x="17664" y="3613"/>
                  </a:cubicBezTo>
                  <a:cubicBezTo>
                    <a:pt x="19044" y="2660"/>
                    <a:pt x="20292" y="1510"/>
                    <a:pt x="21311" y="195"/>
                  </a:cubicBezTo>
                  <a:cubicBezTo>
                    <a:pt x="21363" y="118"/>
                    <a:pt x="21293" y="1"/>
                    <a:pt x="212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5" name="Google Shape;18205;p128"/>
            <p:cNvSpPr/>
            <p:nvPr/>
          </p:nvSpPr>
          <p:spPr>
            <a:xfrm flipH="1">
              <a:off x="7636300" y="69938"/>
              <a:ext cx="341950" cy="180800"/>
            </a:xfrm>
            <a:custGeom>
              <a:rect b="b" l="l" r="r" t="t"/>
              <a:pathLst>
                <a:path extrusionOk="0" h="7232" w="13678">
                  <a:moveTo>
                    <a:pt x="13567" y="0"/>
                  </a:moveTo>
                  <a:cubicBezTo>
                    <a:pt x="13523" y="0"/>
                    <a:pt x="13477" y="26"/>
                    <a:pt x="13462" y="84"/>
                  </a:cubicBezTo>
                  <a:cubicBezTo>
                    <a:pt x="13002" y="2154"/>
                    <a:pt x="11786" y="3994"/>
                    <a:pt x="10110" y="5276"/>
                  </a:cubicBezTo>
                  <a:cubicBezTo>
                    <a:pt x="8551" y="6431"/>
                    <a:pt x="6662" y="7053"/>
                    <a:pt x="4710" y="7053"/>
                  </a:cubicBezTo>
                  <a:cubicBezTo>
                    <a:pt x="4441" y="7053"/>
                    <a:pt x="4171" y="7041"/>
                    <a:pt x="3900" y="7018"/>
                  </a:cubicBezTo>
                  <a:cubicBezTo>
                    <a:pt x="2586" y="6886"/>
                    <a:pt x="1337" y="6459"/>
                    <a:pt x="187" y="5769"/>
                  </a:cubicBezTo>
                  <a:cubicBezTo>
                    <a:pt x="176" y="5765"/>
                    <a:pt x="166" y="5764"/>
                    <a:pt x="155" y="5764"/>
                  </a:cubicBezTo>
                  <a:cubicBezTo>
                    <a:pt x="69" y="5764"/>
                    <a:pt x="0" y="5878"/>
                    <a:pt x="88" y="5966"/>
                  </a:cubicBezTo>
                  <a:cubicBezTo>
                    <a:pt x="1534" y="6806"/>
                    <a:pt x="3163" y="7232"/>
                    <a:pt x="4821" y="7232"/>
                  </a:cubicBezTo>
                  <a:cubicBezTo>
                    <a:pt x="5498" y="7232"/>
                    <a:pt x="6181" y="7161"/>
                    <a:pt x="6857" y="7018"/>
                  </a:cubicBezTo>
                  <a:cubicBezTo>
                    <a:pt x="8993" y="6492"/>
                    <a:pt x="10866" y="5243"/>
                    <a:pt x="12148" y="3436"/>
                  </a:cubicBezTo>
                  <a:cubicBezTo>
                    <a:pt x="12871" y="2450"/>
                    <a:pt x="13397" y="1333"/>
                    <a:pt x="13659" y="117"/>
                  </a:cubicBezTo>
                  <a:cubicBezTo>
                    <a:pt x="13678" y="43"/>
                    <a:pt x="13624" y="0"/>
                    <a:pt x="1356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6" name="Google Shape;18206;p128"/>
            <p:cNvSpPr/>
            <p:nvPr/>
          </p:nvSpPr>
          <p:spPr>
            <a:xfrm flipH="1">
              <a:off x="8697325" y="35738"/>
              <a:ext cx="446675" cy="288625"/>
            </a:xfrm>
            <a:custGeom>
              <a:rect b="b" l="l" r="r" t="t"/>
              <a:pathLst>
                <a:path extrusionOk="0" h="11545" w="17867">
                  <a:moveTo>
                    <a:pt x="17748" y="0"/>
                  </a:moveTo>
                  <a:cubicBezTo>
                    <a:pt x="17714" y="0"/>
                    <a:pt x="17682" y="22"/>
                    <a:pt x="17670" y="72"/>
                  </a:cubicBezTo>
                  <a:cubicBezTo>
                    <a:pt x="17210" y="2964"/>
                    <a:pt x="15830" y="5625"/>
                    <a:pt x="13727" y="7663"/>
                  </a:cubicBezTo>
                  <a:cubicBezTo>
                    <a:pt x="11459" y="9799"/>
                    <a:pt x="8535" y="11080"/>
                    <a:pt x="5446" y="11310"/>
                  </a:cubicBezTo>
                  <a:cubicBezTo>
                    <a:pt x="5117" y="11334"/>
                    <a:pt x="4790" y="11346"/>
                    <a:pt x="4463" y="11346"/>
                  </a:cubicBezTo>
                  <a:cubicBezTo>
                    <a:pt x="2995" y="11346"/>
                    <a:pt x="1553" y="11104"/>
                    <a:pt x="155" y="10620"/>
                  </a:cubicBezTo>
                  <a:cubicBezTo>
                    <a:pt x="148" y="10618"/>
                    <a:pt x="140" y="10616"/>
                    <a:pt x="133" y="10616"/>
                  </a:cubicBezTo>
                  <a:cubicBezTo>
                    <a:pt x="48" y="10616"/>
                    <a:pt x="1" y="10787"/>
                    <a:pt x="122" y="10817"/>
                  </a:cubicBezTo>
                  <a:cubicBezTo>
                    <a:pt x="1538" y="11304"/>
                    <a:pt x="3010" y="11545"/>
                    <a:pt x="4483" y="11545"/>
                  </a:cubicBezTo>
                  <a:cubicBezTo>
                    <a:pt x="6190" y="11545"/>
                    <a:pt x="7898" y="11222"/>
                    <a:pt x="9520" y="10587"/>
                  </a:cubicBezTo>
                  <a:cubicBezTo>
                    <a:pt x="12346" y="9470"/>
                    <a:pt x="14679" y="7400"/>
                    <a:pt x="16191" y="4804"/>
                  </a:cubicBezTo>
                  <a:cubicBezTo>
                    <a:pt x="17045" y="3358"/>
                    <a:pt x="17604" y="1781"/>
                    <a:pt x="17867" y="138"/>
                  </a:cubicBezTo>
                  <a:cubicBezTo>
                    <a:pt x="17867" y="56"/>
                    <a:pt x="17804" y="0"/>
                    <a:pt x="1774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7" name="Google Shape;18207;p128"/>
            <p:cNvSpPr/>
            <p:nvPr/>
          </p:nvSpPr>
          <p:spPr>
            <a:xfrm flipH="1">
              <a:off x="8677600" y="50063"/>
              <a:ext cx="61975" cy="130625"/>
            </a:xfrm>
            <a:custGeom>
              <a:rect b="b" l="l" r="r" t="t"/>
              <a:pathLst>
                <a:path extrusionOk="0" h="5225" w="2479">
                  <a:moveTo>
                    <a:pt x="2363" y="0"/>
                  </a:moveTo>
                  <a:cubicBezTo>
                    <a:pt x="2328" y="0"/>
                    <a:pt x="2294" y="19"/>
                    <a:pt x="2281" y="58"/>
                  </a:cubicBezTo>
                  <a:cubicBezTo>
                    <a:pt x="1821" y="1832"/>
                    <a:pt x="1066" y="3541"/>
                    <a:pt x="47" y="5085"/>
                  </a:cubicBezTo>
                  <a:cubicBezTo>
                    <a:pt x="0" y="5155"/>
                    <a:pt x="69" y="5225"/>
                    <a:pt x="148" y="5225"/>
                  </a:cubicBezTo>
                  <a:cubicBezTo>
                    <a:pt x="181" y="5225"/>
                    <a:pt x="215" y="5213"/>
                    <a:pt x="244" y="5184"/>
                  </a:cubicBezTo>
                  <a:cubicBezTo>
                    <a:pt x="1263" y="3639"/>
                    <a:pt x="2018" y="1931"/>
                    <a:pt x="2479" y="123"/>
                  </a:cubicBezTo>
                  <a:cubicBezTo>
                    <a:pt x="2479" y="44"/>
                    <a:pt x="2418" y="0"/>
                    <a:pt x="23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8" name="Google Shape;18208;p128"/>
            <p:cNvSpPr/>
            <p:nvPr/>
          </p:nvSpPr>
          <p:spPr>
            <a:xfrm flipH="1">
              <a:off x="8670875" y="106338"/>
              <a:ext cx="46650" cy="79025"/>
            </a:xfrm>
            <a:custGeom>
              <a:rect b="b" l="l" r="r" t="t"/>
              <a:pathLst>
                <a:path extrusionOk="0" h="3161" w="1866">
                  <a:moveTo>
                    <a:pt x="1732" y="0"/>
                  </a:moveTo>
                  <a:cubicBezTo>
                    <a:pt x="1687" y="0"/>
                    <a:pt x="1643" y="21"/>
                    <a:pt x="1629" y="74"/>
                  </a:cubicBezTo>
                  <a:cubicBezTo>
                    <a:pt x="1268" y="1125"/>
                    <a:pt x="742" y="2111"/>
                    <a:pt x="52" y="2966"/>
                  </a:cubicBezTo>
                  <a:cubicBezTo>
                    <a:pt x="1" y="3043"/>
                    <a:pt x="70" y="3160"/>
                    <a:pt x="150" y="3160"/>
                  </a:cubicBezTo>
                  <a:cubicBezTo>
                    <a:pt x="172" y="3160"/>
                    <a:pt x="195" y="3151"/>
                    <a:pt x="216" y="3130"/>
                  </a:cubicBezTo>
                  <a:lnTo>
                    <a:pt x="184" y="3130"/>
                  </a:lnTo>
                  <a:cubicBezTo>
                    <a:pt x="906" y="2210"/>
                    <a:pt x="1465" y="1191"/>
                    <a:pt x="1827" y="107"/>
                  </a:cubicBezTo>
                  <a:cubicBezTo>
                    <a:pt x="1866" y="48"/>
                    <a:pt x="1799" y="0"/>
                    <a:pt x="17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9" name="Google Shape;18209;p128"/>
            <p:cNvSpPr/>
            <p:nvPr/>
          </p:nvSpPr>
          <p:spPr>
            <a:xfrm flipH="1">
              <a:off x="8672325" y="135913"/>
              <a:ext cx="29400" cy="50250"/>
            </a:xfrm>
            <a:custGeom>
              <a:rect b="b" l="l" r="r" t="t"/>
              <a:pathLst>
                <a:path extrusionOk="0" h="2010" w="1176">
                  <a:moveTo>
                    <a:pt x="1039" y="0"/>
                  </a:moveTo>
                  <a:cubicBezTo>
                    <a:pt x="1011" y="0"/>
                    <a:pt x="984" y="12"/>
                    <a:pt x="965" y="41"/>
                  </a:cubicBezTo>
                  <a:lnTo>
                    <a:pt x="44" y="1848"/>
                  </a:lnTo>
                  <a:cubicBezTo>
                    <a:pt x="1" y="1936"/>
                    <a:pt x="74" y="2009"/>
                    <a:pt x="147" y="2009"/>
                  </a:cubicBezTo>
                  <a:cubicBezTo>
                    <a:pt x="183" y="2009"/>
                    <a:pt x="220" y="1991"/>
                    <a:pt x="242" y="1947"/>
                  </a:cubicBezTo>
                  <a:cubicBezTo>
                    <a:pt x="537" y="1355"/>
                    <a:pt x="833" y="764"/>
                    <a:pt x="1129" y="140"/>
                  </a:cubicBezTo>
                  <a:cubicBezTo>
                    <a:pt x="1175" y="70"/>
                    <a:pt x="1107" y="0"/>
                    <a:pt x="103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0" name="Google Shape;18210;p128"/>
            <p:cNvSpPr/>
            <p:nvPr/>
          </p:nvSpPr>
          <p:spPr>
            <a:xfrm flipH="1">
              <a:off x="8269300" y="249913"/>
              <a:ext cx="191875" cy="64475"/>
            </a:xfrm>
            <a:custGeom>
              <a:rect b="b" l="l" r="r" t="t"/>
              <a:pathLst>
                <a:path extrusionOk="0" h="2579" w="7675">
                  <a:moveTo>
                    <a:pt x="154" y="1"/>
                  </a:moveTo>
                  <a:cubicBezTo>
                    <a:pt x="57" y="1"/>
                    <a:pt x="1" y="125"/>
                    <a:pt x="83" y="180"/>
                  </a:cubicBezTo>
                  <a:cubicBezTo>
                    <a:pt x="2318" y="1659"/>
                    <a:pt x="4881" y="2480"/>
                    <a:pt x="7543" y="2579"/>
                  </a:cubicBezTo>
                  <a:cubicBezTo>
                    <a:pt x="7674" y="2579"/>
                    <a:pt x="7674" y="2382"/>
                    <a:pt x="7543" y="2349"/>
                  </a:cubicBezTo>
                  <a:cubicBezTo>
                    <a:pt x="4914" y="2283"/>
                    <a:pt x="2384" y="1462"/>
                    <a:pt x="215" y="16"/>
                  </a:cubicBezTo>
                  <a:cubicBezTo>
                    <a:pt x="194" y="5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1" name="Google Shape;18211;p128"/>
            <p:cNvSpPr/>
            <p:nvPr/>
          </p:nvSpPr>
          <p:spPr>
            <a:xfrm flipH="1">
              <a:off x="8321325" y="294263"/>
              <a:ext cx="110275" cy="37475"/>
            </a:xfrm>
            <a:custGeom>
              <a:rect b="b" l="l" r="r" t="t"/>
              <a:pathLst>
                <a:path extrusionOk="0" h="1499" w="4411">
                  <a:moveTo>
                    <a:pt x="154" y="1"/>
                  </a:moveTo>
                  <a:cubicBezTo>
                    <a:pt x="57" y="1"/>
                    <a:pt x="1" y="125"/>
                    <a:pt x="83" y="181"/>
                  </a:cubicBezTo>
                  <a:cubicBezTo>
                    <a:pt x="1398" y="805"/>
                    <a:pt x="2811" y="1232"/>
                    <a:pt x="4224" y="1495"/>
                  </a:cubicBezTo>
                  <a:cubicBezTo>
                    <a:pt x="4234" y="1497"/>
                    <a:pt x="4243" y="1499"/>
                    <a:pt x="4253" y="1499"/>
                  </a:cubicBezTo>
                  <a:cubicBezTo>
                    <a:pt x="4364" y="1499"/>
                    <a:pt x="4411" y="1328"/>
                    <a:pt x="4289" y="1298"/>
                  </a:cubicBezTo>
                  <a:cubicBezTo>
                    <a:pt x="2876" y="1068"/>
                    <a:pt x="1496" y="608"/>
                    <a:pt x="215" y="16"/>
                  </a:cubicBezTo>
                  <a:cubicBezTo>
                    <a:pt x="194" y="6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2" name="Google Shape;18212;p128"/>
            <p:cNvSpPr/>
            <p:nvPr/>
          </p:nvSpPr>
          <p:spPr>
            <a:xfrm flipH="1">
              <a:off x="8339950" y="329063"/>
              <a:ext cx="53175" cy="15725"/>
            </a:xfrm>
            <a:custGeom>
              <a:rect b="b" l="l" r="r" t="t"/>
              <a:pathLst>
                <a:path extrusionOk="0" h="629" w="2127">
                  <a:moveTo>
                    <a:pt x="158" y="1"/>
                  </a:moveTo>
                  <a:cubicBezTo>
                    <a:pt x="47" y="1"/>
                    <a:pt x="0" y="171"/>
                    <a:pt x="122" y="202"/>
                  </a:cubicBezTo>
                  <a:lnTo>
                    <a:pt x="122" y="234"/>
                  </a:lnTo>
                  <a:cubicBezTo>
                    <a:pt x="746" y="432"/>
                    <a:pt x="1370" y="563"/>
                    <a:pt x="1995" y="629"/>
                  </a:cubicBezTo>
                  <a:cubicBezTo>
                    <a:pt x="2126" y="629"/>
                    <a:pt x="2126" y="432"/>
                    <a:pt x="1995" y="432"/>
                  </a:cubicBezTo>
                  <a:cubicBezTo>
                    <a:pt x="1370" y="366"/>
                    <a:pt x="779" y="202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3" name="Google Shape;18213;p128"/>
            <p:cNvSpPr/>
            <p:nvPr/>
          </p:nvSpPr>
          <p:spPr>
            <a:xfrm flipH="1">
              <a:off x="8084475" y="416688"/>
              <a:ext cx="101350" cy="33250"/>
            </a:xfrm>
            <a:custGeom>
              <a:rect b="b" l="l" r="r" t="t"/>
              <a:pathLst>
                <a:path extrusionOk="0" h="1330" w="4054">
                  <a:moveTo>
                    <a:pt x="149" y="0"/>
                  </a:moveTo>
                  <a:cubicBezTo>
                    <a:pt x="52" y="0"/>
                    <a:pt x="0" y="125"/>
                    <a:pt x="110" y="180"/>
                  </a:cubicBezTo>
                  <a:cubicBezTo>
                    <a:pt x="1260" y="870"/>
                    <a:pt x="2575" y="1264"/>
                    <a:pt x="3922" y="1330"/>
                  </a:cubicBezTo>
                  <a:cubicBezTo>
                    <a:pt x="4054" y="1330"/>
                    <a:pt x="4054" y="1133"/>
                    <a:pt x="3922" y="1133"/>
                  </a:cubicBezTo>
                  <a:cubicBezTo>
                    <a:pt x="2608" y="1034"/>
                    <a:pt x="1326" y="673"/>
                    <a:pt x="209" y="15"/>
                  </a:cubicBezTo>
                  <a:cubicBezTo>
                    <a:pt x="188" y="5"/>
                    <a:pt x="167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4" name="Google Shape;18214;p128"/>
            <p:cNvSpPr/>
            <p:nvPr/>
          </p:nvSpPr>
          <p:spPr>
            <a:xfrm flipH="1">
              <a:off x="7998225" y="449913"/>
              <a:ext cx="56700" cy="10500"/>
            </a:xfrm>
            <a:custGeom>
              <a:rect b="b" l="l" r="r" t="t"/>
              <a:pathLst>
                <a:path extrusionOk="0" h="420" w="2268">
                  <a:moveTo>
                    <a:pt x="2104" y="1"/>
                  </a:moveTo>
                  <a:cubicBezTo>
                    <a:pt x="1645" y="138"/>
                    <a:pt x="1187" y="196"/>
                    <a:pt x="729" y="196"/>
                  </a:cubicBezTo>
                  <a:cubicBezTo>
                    <a:pt x="530" y="196"/>
                    <a:pt x="331" y="185"/>
                    <a:pt x="132" y="165"/>
                  </a:cubicBezTo>
                  <a:cubicBezTo>
                    <a:pt x="1" y="165"/>
                    <a:pt x="1" y="362"/>
                    <a:pt x="132" y="395"/>
                  </a:cubicBezTo>
                  <a:cubicBezTo>
                    <a:pt x="305" y="412"/>
                    <a:pt x="477" y="420"/>
                    <a:pt x="649" y="420"/>
                  </a:cubicBezTo>
                  <a:cubicBezTo>
                    <a:pt x="1165" y="420"/>
                    <a:pt x="1676" y="346"/>
                    <a:pt x="2169" y="198"/>
                  </a:cubicBezTo>
                  <a:cubicBezTo>
                    <a:pt x="2268" y="165"/>
                    <a:pt x="2235" y="1"/>
                    <a:pt x="210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5" name="Google Shape;18215;p128"/>
            <p:cNvSpPr/>
            <p:nvPr/>
          </p:nvSpPr>
          <p:spPr>
            <a:xfrm flipH="1">
              <a:off x="7813375" y="304363"/>
              <a:ext cx="20025" cy="83875"/>
            </a:xfrm>
            <a:custGeom>
              <a:rect b="b" l="l" r="r" t="t"/>
              <a:pathLst>
                <a:path extrusionOk="0" h="3355" w="801">
                  <a:moveTo>
                    <a:pt x="557" y="1"/>
                  </a:moveTo>
                  <a:cubicBezTo>
                    <a:pt x="502" y="1"/>
                    <a:pt x="439" y="57"/>
                    <a:pt x="439" y="138"/>
                  </a:cubicBezTo>
                  <a:cubicBezTo>
                    <a:pt x="603" y="1157"/>
                    <a:pt x="472" y="2241"/>
                    <a:pt x="45" y="3194"/>
                  </a:cubicBezTo>
                  <a:cubicBezTo>
                    <a:pt x="1" y="3282"/>
                    <a:pt x="59" y="3355"/>
                    <a:pt x="123" y="3355"/>
                  </a:cubicBezTo>
                  <a:cubicBezTo>
                    <a:pt x="154" y="3355"/>
                    <a:pt x="187" y="3336"/>
                    <a:pt x="209" y="3293"/>
                  </a:cubicBezTo>
                  <a:cubicBezTo>
                    <a:pt x="669" y="2274"/>
                    <a:pt x="800" y="1157"/>
                    <a:pt x="636" y="72"/>
                  </a:cubicBezTo>
                  <a:cubicBezTo>
                    <a:pt x="624" y="22"/>
                    <a:pt x="592" y="1"/>
                    <a:pt x="55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6" name="Google Shape;18216;p128"/>
            <p:cNvSpPr/>
            <p:nvPr/>
          </p:nvSpPr>
          <p:spPr>
            <a:xfrm flipH="1">
              <a:off x="7832275" y="285988"/>
              <a:ext cx="12850" cy="60250"/>
            </a:xfrm>
            <a:custGeom>
              <a:rect b="b" l="l" r="r" t="t"/>
              <a:pathLst>
                <a:path extrusionOk="0" h="2410" w="514">
                  <a:moveTo>
                    <a:pt x="113" y="1"/>
                  </a:moveTo>
                  <a:cubicBezTo>
                    <a:pt x="56" y="1"/>
                    <a:pt x="2" y="43"/>
                    <a:pt x="21" y="117"/>
                  </a:cubicBezTo>
                  <a:cubicBezTo>
                    <a:pt x="284" y="807"/>
                    <a:pt x="284" y="1596"/>
                    <a:pt x="21" y="2286"/>
                  </a:cubicBezTo>
                  <a:cubicBezTo>
                    <a:pt x="1" y="2366"/>
                    <a:pt x="65" y="2409"/>
                    <a:pt x="127" y="2409"/>
                  </a:cubicBezTo>
                  <a:cubicBezTo>
                    <a:pt x="166" y="2409"/>
                    <a:pt x="205" y="2391"/>
                    <a:pt x="218" y="2352"/>
                  </a:cubicBezTo>
                  <a:cubicBezTo>
                    <a:pt x="514" y="1596"/>
                    <a:pt x="514" y="807"/>
                    <a:pt x="218" y="84"/>
                  </a:cubicBezTo>
                  <a:cubicBezTo>
                    <a:pt x="204" y="27"/>
                    <a:pt x="158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7" name="Google Shape;18217;p128"/>
            <p:cNvSpPr/>
            <p:nvPr/>
          </p:nvSpPr>
          <p:spPr>
            <a:xfrm flipH="1">
              <a:off x="7891425" y="194313"/>
              <a:ext cx="75325" cy="20950"/>
            </a:xfrm>
            <a:custGeom>
              <a:rect b="b" l="l" r="r" t="t"/>
              <a:pathLst>
                <a:path extrusionOk="0" h="838" w="3013">
                  <a:moveTo>
                    <a:pt x="147" y="0"/>
                  </a:moveTo>
                  <a:cubicBezTo>
                    <a:pt x="43" y="0"/>
                    <a:pt x="0" y="111"/>
                    <a:pt x="88" y="170"/>
                  </a:cubicBezTo>
                  <a:cubicBezTo>
                    <a:pt x="818" y="607"/>
                    <a:pt x="1677" y="838"/>
                    <a:pt x="2551" y="838"/>
                  </a:cubicBezTo>
                  <a:cubicBezTo>
                    <a:pt x="2661" y="838"/>
                    <a:pt x="2771" y="834"/>
                    <a:pt x="2881" y="827"/>
                  </a:cubicBezTo>
                  <a:cubicBezTo>
                    <a:pt x="3004" y="827"/>
                    <a:pt x="3012" y="626"/>
                    <a:pt x="2906" y="626"/>
                  </a:cubicBezTo>
                  <a:cubicBezTo>
                    <a:pt x="2898" y="626"/>
                    <a:pt x="2890" y="627"/>
                    <a:pt x="2881" y="630"/>
                  </a:cubicBezTo>
                  <a:cubicBezTo>
                    <a:pt x="2774" y="637"/>
                    <a:pt x="2667" y="641"/>
                    <a:pt x="2561" y="641"/>
                  </a:cubicBezTo>
                  <a:cubicBezTo>
                    <a:pt x="1723" y="641"/>
                    <a:pt x="916" y="414"/>
                    <a:pt x="187" y="5"/>
                  </a:cubicBezTo>
                  <a:cubicBezTo>
                    <a:pt x="173" y="2"/>
                    <a:pt x="159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8" name="Google Shape;18218;p128"/>
            <p:cNvSpPr/>
            <p:nvPr/>
          </p:nvSpPr>
          <p:spPr>
            <a:xfrm flipH="1">
              <a:off x="7914425" y="183438"/>
              <a:ext cx="20550" cy="7725"/>
            </a:xfrm>
            <a:custGeom>
              <a:rect b="b" l="l" r="r" t="t"/>
              <a:pathLst>
                <a:path extrusionOk="0" h="309" w="822">
                  <a:moveTo>
                    <a:pt x="85" y="0"/>
                  </a:moveTo>
                  <a:cubicBezTo>
                    <a:pt x="48" y="0"/>
                    <a:pt x="24" y="31"/>
                    <a:pt x="0" y="79"/>
                  </a:cubicBezTo>
                  <a:cubicBezTo>
                    <a:pt x="0" y="112"/>
                    <a:pt x="33" y="177"/>
                    <a:pt x="66" y="210"/>
                  </a:cubicBezTo>
                  <a:lnTo>
                    <a:pt x="690" y="309"/>
                  </a:lnTo>
                  <a:cubicBezTo>
                    <a:pt x="756" y="309"/>
                    <a:pt x="789" y="276"/>
                    <a:pt x="822" y="243"/>
                  </a:cubicBezTo>
                  <a:cubicBezTo>
                    <a:pt x="822" y="177"/>
                    <a:pt x="789" y="112"/>
                    <a:pt x="756" y="112"/>
                  </a:cubicBezTo>
                  <a:lnTo>
                    <a:pt x="132" y="13"/>
                  </a:lnTo>
                  <a:cubicBezTo>
                    <a:pt x="114" y="4"/>
                    <a:pt x="99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9" name="Google Shape;18219;p128"/>
            <p:cNvSpPr/>
            <p:nvPr/>
          </p:nvSpPr>
          <p:spPr>
            <a:xfrm flipH="1">
              <a:off x="7897175" y="171113"/>
              <a:ext cx="23025" cy="5800"/>
            </a:xfrm>
            <a:custGeom>
              <a:rect b="b" l="l" r="r" t="t"/>
              <a:pathLst>
                <a:path extrusionOk="0" h="232" w="921">
                  <a:moveTo>
                    <a:pt x="86" y="0"/>
                  </a:moveTo>
                  <a:cubicBezTo>
                    <a:pt x="49" y="0"/>
                    <a:pt x="25" y="31"/>
                    <a:pt x="1" y="79"/>
                  </a:cubicBezTo>
                  <a:cubicBezTo>
                    <a:pt x="1" y="112"/>
                    <a:pt x="33" y="177"/>
                    <a:pt x="99" y="210"/>
                  </a:cubicBezTo>
                  <a:lnTo>
                    <a:pt x="99" y="177"/>
                  </a:lnTo>
                  <a:cubicBezTo>
                    <a:pt x="234" y="216"/>
                    <a:pt x="369" y="232"/>
                    <a:pt x="503" y="232"/>
                  </a:cubicBezTo>
                  <a:cubicBezTo>
                    <a:pt x="599" y="232"/>
                    <a:pt x="694" y="224"/>
                    <a:pt x="789" y="210"/>
                  </a:cubicBezTo>
                  <a:cubicBezTo>
                    <a:pt x="855" y="210"/>
                    <a:pt x="921" y="177"/>
                    <a:pt x="888" y="112"/>
                  </a:cubicBezTo>
                  <a:cubicBezTo>
                    <a:pt x="888" y="46"/>
                    <a:pt x="855" y="13"/>
                    <a:pt x="789" y="13"/>
                  </a:cubicBezTo>
                  <a:cubicBezTo>
                    <a:pt x="691" y="30"/>
                    <a:pt x="584" y="38"/>
                    <a:pt x="473" y="38"/>
                  </a:cubicBezTo>
                  <a:cubicBezTo>
                    <a:pt x="362" y="38"/>
                    <a:pt x="247" y="30"/>
                    <a:pt x="132" y="13"/>
                  </a:cubicBezTo>
                  <a:cubicBezTo>
                    <a:pt x="114" y="4"/>
                    <a:pt x="99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0" name="Google Shape;18220;p128"/>
            <p:cNvSpPr/>
            <p:nvPr/>
          </p:nvSpPr>
          <p:spPr>
            <a:xfrm flipH="1">
              <a:off x="7959250" y="158663"/>
              <a:ext cx="111100" cy="63825"/>
            </a:xfrm>
            <a:custGeom>
              <a:rect b="b" l="l" r="r" t="t"/>
              <a:pathLst>
                <a:path extrusionOk="0" h="2553" w="4444">
                  <a:moveTo>
                    <a:pt x="4272" y="1"/>
                  </a:moveTo>
                  <a:cubicBezTo>
                    <a:pt x="4248" y="1"/>
                    <a:pt x="4224" y="6"/>
                    <a:pt x="4199" y="18"/>
                  </a:cubicBezTo>
                  <a:cubicBezTo>
                    <a:pt x="2983" y="1037"/>
                    <a:pt x="1603" y="1826"/>
                    <a:pt x="92" y="2351"/>
                  </a:cubicBezTo>
                  <a:cubicBezTo>
                    <a:pt x="1" y="2382"/>
                    <a:pt x="22" y="2552"/>
                    <a:pt x="129" y="2552"/>
                  </a:cubicBezTo>
                  <a:cubicBezTo>
                    <a:pt x="138" y="2552"/>
                    <a:pt x="147" y="2551"/>
                    <a:pt x="158" y="2549"/>
                  </a:cubicBezTo>
                  <a:cubicBezTo>
                    <a:pt x="1702" y="1990"/>
                    <a:pt x="3115" y="1201"/>
                    <a:pt x="4364" y="183"/>
                  </a:cubicBezTo>
                  <a:cubicBezTo>
                    <a:pt x="4444" y="102"/>
                    <a:pt x="4372" y="1"/>
                    <a:pt x="42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1" name="Google Shape;18221;p128"/>
            <p:cNvSpPr/>
            <p:nvPr/>
          </p:nvSpPr>
          <p:spPr>
            <a:xfrm flipH="1">
              <a:off x="7919125" y="98288"/>
              <a:ext cx="40800" cy="35375"/>
            </a:xfrm>
            <a:custGeom>
              <a:rect b="b" l="l" r="r" t="t"/>
              <a:pathLst>
                <a:path extrusionOk="0" h="1415" w="1632">
                  <a:moveTo>
                    <a:pt x="1486" y="0"/>
                  </a:moveTo>
                  <a:cubicBezTo>
                    <a:pt x="1463" y="0"/>
                    <a:pt x="1441" y="10"/>
                    <a:pt x="1425" y="34"/>
                  </a:cubicBezTo>
                  <a:cubicBezTo>
                    <a:pt x="1228" y="264"/>
                    <a:pt x="998" y="495"/>
                    <a:pt x="801" y="692"/>
                  </a:cubicBezTo>
                  <a:cubicBezTo>
                    <a:pt x="702" y="790"/>
                    <a:pt x="604" y="922"/>
                    <a:pt x="505" y="1020"/>
                  </a:cubicBezTo>
                  <a:cubicBezTo>
                    <a:pt x="374" y="1119"/>
                    <a:pt x="407" y="1119"/>
                    <a:pt x="341" y="1152"/>
                  </a:cubicBezTo>
                  <a:cubicBezTo>
                    <a:pt x="275" y="1185"/>
                    <a:pt x="242" y="1217"/>
                    <a:pt x="209" y="1217"/>
                  </a:cubicBezTo>
                  <a:cubicBezTo>
                    <a:pt x="188" y="1207"/>
                    <a:pt x="168" y="1202"/>
                    <a:pt x="149" y="1202"/>
                  </a:cubicBezTo>
                  <a:cubicBezTo>
                    <a:pt x="52" y="1202"/>
                    <a:pt x="1" y="1327"/>
                    <a:pt x="111" y="1382"/>
                  </a:cubicBezTo>
                  <a:lnTo>
                    <a:pt x="78" y="1382"/>
                  </a:lnTo>
                  <a:cubicBezTo>
                    <a:pt x="133" y="1404"/>
                    <a:pt x="188" y="1415"/>
                    <a:pt x="240" y="1415"/>
                  </a:cubicBezTo>
                  <a:cubicBezTo>
                    <a:pt x="345" y="1415"/>
                    <a:pt x="440" y="1371"/>
                    <a:pt x="505" y="1283"/>
                  </a:cubicBezTo>
                  <a:cubicBezTo>
                    <a:pt x="637" y="1185"/>
                    <a:pt x="735" y="1053"/>
                    <a:pt x="867" y="922"/>
                  </a:cubicBezTo>
                  <a:cubicBezTo>
                    <a:pt x="1097" y="692"/>
                    <a:pt x="1327" y="429"/>
                    <a:pt x="1557" y="199"/>
                  </a:cubicBezTo>
                  <a:cubicBezTo>
                    <a:pt x="1631" y="99"/>
                    <a:pt x="1556" y="0"/>
                    <a:pt x="14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2" name="Google Shape;18222;p128"/>
            <p:cNvSpPr/>
            <p:nvPr/>
          </p:nvSpPr>
          <p:spPr>
            <a:xfrm flipH="1">
              <a:off x="7618100" y="250188"/>
              <a:ext cx="182750" cy="19725"/>
            </a:xfrm>
            <a:custGeom>
              <a:rect b="b" l="l" r="r" t="t"/>
              <a:pathLst>
                <a:path extrusionOk="0" h="789" w="7310">
                  <a:moveTo>
                    <a:pt x="130" y="0"/>
                  </a:moveTo>
                  <a:cubicBezTo>
                    <a:pt x="47" y="0"/>
                    <a:pt x="0" y="142"/>
                    <a:pt x="90" y="202"/>
                  </a:cubicBezTo>
                  <a:cubicBezTo>
                    <a:pt x="1487" y="595"/>
                    <a:pt x="2907" y="789"/>
                    <a:pt x="4330" y="789"/>
                  </a:cubicBezTo>
                  <a:cubicBezTo>
                    <a:pt x="5284" y="789"/>
                    <a:pt x="6238" y="702"/>
                    <a:pt x="7188" y="531"/>
                  </a:cubicBezTo>
                  <a:cubicBezTo>
                    <a:pt x="7309" y="500"/>
                    <a:pt x="7290" y="330"/>
                    <a:pt x="7183" y="330"/>
                  </a:cubicBezTo>
                  <a:cubicBezTo>
                    <a:pt x="7174" y="330"/>
                    <a:pt x="7165" y="331"/>
                    <a:pt x="7155" y="333"/>
                  </a:cubicBezTo>
                  <a:cubicBezTo>
                    <a:pt x="6242" y="501"/>
                    <a:pt x="5319" y="582"/>
                    <a:pt x="4397" y="582"/>
                  </a:cubicBezTo>
                  <a:cubicBezTo>
                    <a:pt x="2964" y="582"/>
                    <a:pt x="1536" y="385"/>
                    <a:pt x="156" y="5"/>
                  </a:cubicBezTo>
                  <a:cubicBezTo>
                    <a:pt x="147" y="2"/>
                    <a:pt x="138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3" name="Google Shape;18223;p128"/>
            <p:cNvSpPr/>
            <p:nvPr/>
          </p:nvSpPr>
          <p:spPr>
            <a:xfrm flipH="1">
              <a:off x="7677025" y="226388"/>
              <a:ext cx="98325" cy="9675"/>
            </a:xfrm>
            <a:custGeom>
              <a:rect b="b" l="l" r="r" t="t"/>
              <a:pathLst>
                <a:path extrusionOk="0" h="387" w="3933">
                  <a:moveTo>
                    <a:pt x="126" y="0"/>
                  </a:moveTo>
                  <a:cubicBezTo>
                    <a:pt x="19" y="0"/>
                    <a:pt x="0" y="171"/>
                    <a:pt x="121" y="201"/>
                  </a:cubicBezTo>
                  <a:lnTo>
                    <a:pt x="89" y="201"/>
                  </a:lnTo>
                  <a:cubicBezTo>
                    <a:pt x="868" y="327"/>
                    <a:pt x="1661" y="386"/>
                    <a:pt x="2459" y="386"/>
                  </a:cubicBezTo>
                  <a:cubicBezTo>
                    <a:pt x="2905" y="386"/>
                    <a:pt x="3354" y="368"/>
                    <a:pt x="3802" y="332"/>
                  </a:cubicBezTo>
                  <a:cubicBezTo>
                    <a:pt x="3924" y="332"/>
                    <a:pt x="3933" y="132"/>
                    <a:pt x="3826" y="132"/>
                  </a:cubicBezTo>
                  <a:cubicBezTo>
                    <a:pt x="3819" y="132"/>
                    <a:pt x="3811" y="133"/>
                    <a:pt x="3802" y="135"/>
                  </a:cubicBezTo>
                  <a:cubicBezTo>
                    <a:pt x="3365" y="171"/>
                    <a:pt x="2929" y="189"/>
                    <a:pt x="2493" y="189"/>
                  </a:cubicBezTo>
                  <a:cubicBezTo>
                    <a:pt x="1713" y="189"/>
                    <a:pt x="934" y="130"/>
                    <a:pt x="154" y="4"/>
                  </a:cubicBezTo>
                  <a:cubicBezTo>
                    <a:pt x="144" y="1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4" name="Google Shape;18224;p128"/>
            <p:cNvSpPr/>
            <p:nvPr/>
          </p:nvSpPr>
          <p:spPr>
            <a:xfrm flipH="1">
              <a:off x="7677000" y="207588"/>
              <a:ext cx="28775" cy="7400"/>
            </a:xfrm>
            <a:custGeom>
              <a:rect b="b" l="l" r="r" t="t"/>
              <a:pathLst>
                <a:path extrusionOk="0" h="296" w="1151">
                  <a:moveTo>
                    <a:pt x="1019" y="0"/>
                  </a:moveTo>
                  <a:cubicBezTo>
                    <a:pt x="723" y="66"/>
                    <a:pt x="427" y="99"/>
                    <a:pt x="132" y="99"/>
                  </a:cubicBezTo>
                  <a:cubicBezTo>
                    <a:pt x="0" y="99"/>
                    <a:pt x="0" y="296"/>
                    <a:pt x="132" y="296"/>
                  </a:cubicBezTo>
                  <a:cubicBezTo>
                    <a:pt x="460" y="296"/>
                    <a:pt x="756" y="263"/>
                    <a:pt x="1085" y="197"/>
                  </a:cubicBezTo>
                  <a:cubicBezTo>
                    <a:pt x="1150" y="197"/>
                    <a:pt x="1150" y="131"/>
                    <a:pt x="1150" y="66"/>
                  </a:cubicBezTo>
                  <a:cubicBezTo>
                    <a:pt x="1150" y="33"/>
                    <a:pt x="1085" y="0"/>
                    <a:pt x="101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5" name="Google Shape;18225;p128"/>
            <p:cNvSpPr/>
            <p:nvPr/>
          </p:nvSpPr>
          <p:spPr>
            <a:xfrm flipH="1">
              <a:off x="7313075" y="-27562"/>
              <a:ext cx="25025" cy="114525"/>
            </a:xfrm>
            <a:custGeom>
              <a:rect b="b" l="l" r="r" t="t"/>
              <a:pathLst>
                <a:path extrusionOk="0" h="4581" w="1001">
                  <a:moveTo>
                    <a:pt x="139" y="1"/>
                  </a:moveTo>
                  <a:cubicBezTo>
                    <a:pt x="71" y="1"/>
                    <a:pt x="0" y="78"/>
                    <a:pt x="47" y="172"/>
                  </a:cubicBezTo>
                  <a:cubicBezTo>
                    <a:pt x="475" y="797"/>
                    <a:pt x="705" y="1552"/>
                    <a:pt x="770" y="2308"/>
                  </a:cubicBezTo>
                  <a:cubicBezTo>
                    <a:pt x="803" y="2670"/>
                    <a:pt x="770" y="3064"/>
                    <a:pt x="705" y="3425"/>
                  </a:cubicBezTo>
                  <a:cubicBezTo>
                    <a:pt x="639" y="3787"/>
                    <a:pt x="540" y="4214"/>
                    <a:pt x="212" y="4378"/>
                  </a:cubicBezTo>
                  <a:cubicBezTo>
                    <a:pt x="124" y="4466"/>
                    <a:pt x="193" y="4581"/>
                    <a:pt x="279" y="4581"/>
                  </a:cubicBezTo>
                  <a:cubicBezTo>
                    <a:pt x="289" y="4581"/>
                    <a:pt x="300" y="4579"/>
                    <a:pt x="310" y="4576"/>
                  </a:cubicBezTo>
                  <a:cubicBezTo>
                    <a:pt x="606" y="4378"/>
                    <a:pt x="803" y="4083"/>
                    <a:pt x="836" y="3754"/>
                  </a:cubicBezTo>
                  <a:cubicBezTo>
                    <a:pt x="935" y="3327"/>
                    <a:pt x="1000" y="2900"/>
                    <a:pt x="967" y="2473"/>
                  </a:cubicBezTo>
                  <a:cubicBezTo>
                    <a:pt x="935" y="1618"/>
                    <a:pt x="705" y="764"/>
                    <a:pt x="212" y="41"/>
                  </a:cubicBezTo>
                  <a:cubicBezTo>
                    <a:pt x="193" y="13"/>
                    <a:pt x="16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6" name="Google Shape;18226;p128"/>
            <p:cNvSpPr/>
            <p:nvPr/>
          </p:nvSpPr>
          <p:spPr>
            <a:xfrm flipH="1">
              <a:off x="7292550" y="42463"/>
              <a:ext cx="31050" cy="77325"/>
            </a:xfrm>
            <a:custGeom>
              <a:rect b="b" l="l" r="r" t="t"/>
              <a:pathLst>
                <a:path extrusionOk="0" h="3093" w="1242">
                  <a:moveTo>
                    <a:pt x="1098" y="0"/>
                  </a:moveTo>
                  <a:cubicBezTo>
                    <a:pt x="1045" y="0"/>
                    <a:pt x="995" y="33"/>
                    <a:pt x="1012" y="99"/>
                  </a:cubicBezTo>
                  <a:cubicBezTo>
                    <a:pt x="1045" y="624"/>
                    <a:pt x="979" y="1183"/>
                    <a:pt x="847" y="1742"/>
                  </a:cubicBezTo>
                  <a:cubicBezTo>
                    <a:pt x="716" y="2136"/>
                    <a:pt x="552" y="2695"/>
                    <a:pt x="92" y="2859"/>
                  </a:cubicBezTo>
                  <a:cubicBezTo>
                    <a:pt x="1" y="2920"/>
                    <a:pt x="22" y="3093"/>
                    <a:pt x="129" y="3093"/>
                  </a:cubicBezTo>
                  <a:cubicBezTo>
                    <a:pt x="138" y="3093"/>
                    <a:pt x="147" y="3091"/>
                    <a:pt x="157" y="3089"/>
                  </a:cubicBezTo>
                  <a:lnTo>
                    <a:pt x="190" y="3056"/>
                  </a:lnTo>
                  <a:cubicBezTo>
                    <a:pt x="617" y="2826"/>
                    <a:pt x="913" y="2399"/>
                    <a:pt x="1012" y="1906"/>
                  </a:cubicBezTo>
                  <a:cubicBezTo>
                    <a:pt x="1176" y="1315"/>
                    <a:pt x="1242" y="690"/>
                    <a:pt x="1209" y="99"/>
                  </a:cubicBezTo>
                  <a:cubicBezTo>
                    <a:pt x="1209" y="33"/>
                    <a:pt x="1151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7" name="Google Shape;18227;p128"/>
            <p:cNvSpPr/>
            <p:nvPr/>
          </p:nvSpPr>
          <p:spPr>
            <a:xfrm flipH="1">
              <a:off x="7333350" y="123013"/>
              <a:ext cx="78625" cy="50475"/>
            </a:xfrm>
            <a:custGeom>
              <a:rect b="b" l="l" r="r" t="t"/>
              <a:pathLst>
                <a:path extrusionOk="0" h="2019" w="3145">
                  <a:moveTo>
                    <a:pt x="2975" y="1"/>
                  </a:moveTo>
                  <a:cubicBezTo>
                    <a:pt x="2951" y="1"/>
                    <a:pt x="2926" y="9"/>
                    <a:pt x="2904" y="31"/>
                  </a:cubicBezTo>
                  <a:cubicBezTo>
                    <a:pt x="2082" y="787"/>
                    <a:pt x="1129" y="1411"/>
                    <a:pt x="111" y="1839"/>
                  </a:cubicBezTo>
                  <a:cubicBezTo>
                    <a:pt x="0" y="1894"/>
                    <a:pt x="75" y="2018"/>
                    <a:pt x="160" y="2018"/>
                  </a:cubicBezTo>
                  <a:cubicBezTo>
                    <a:pt x="177" y="2018"/>
                    <a:pt x="193" y="2014"/>
                    <a:pt x="209" y="2003"/>
                  </a:cubicBezTo>
                  <a:lnTo>
                    <a:pt x="176" y="2003"/>
                  </a:lnTo>
                  <a:cubicBezTo>
                    <a:pt x="1228" y="1576"/>
                    <a:pt x="2214" y="951"/>
                    <a:pt x="3068" y="163"/>
                  </a:cubicBezTo>
                  <a:cubicBezTo>
                    <a:pt x="3145" y="112"/>
                    <a:pt x="3062" y="1"/>
                    <a:pt x="29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8" name="Google Shape;18228;p128"/>
            <p:cNvSpPr/>
            <p:nvPr/>
          </p:nvSpPr>
          <p:spPr>
            <a:xfrm flipH="1">
              <a:off x="8498750" y="491263"/>
              <a:ext cx="121700" cy="86100"/>
            </a:xfrm>
            <a:custGeom>
              <a:rect b="b" l="l" r="r" t="t"/>
              <a:pathLst>
                <a:path extrusionOk="0" h="3444" w="4868">
                  <a:moveTo>
                    <a:pt x="159" y="0"/>
                  </a:moveTo>
                  <a:cubicBezTo>
                    <a:pt x="83" y="0"/>
                    <a:pt x="1" y="85"/>
                    <a:pt x="47" y="154"/>
                  </a:cubicBezTo>
                  <a:lnTo>
                    <a:pt x="79" y="154"/>
                  </a:lnTo>
                  <a:cubicBezTo>
                    <a:pt x="1131" y="1797"/>
                    <a:pt x="2807" y="2980"/>
                    <a:pt x="4680" y="3440"/>
                  </a:cubicBezTo>
                  <a:cubicBezTo>
                    <a:pt x="4690" y="3443"/>
                    <a:pt x="4700" y="3444"/>
                    <a:pt x="4709" y="3444"/>
                  </a:cubicBezTo>
                  <a:cubicBezTo>
                    <a:pt x="4820" y="3444"/>
                    <a:pt x="4867" y="3273"/>
                    <a:pt x="4746" y="3243"/>
                  </a:cubicBezTo>
                  <a:cubicBezTo>
                    <a:pt x="2905" y="2783"/>
                    <a:pt x="1262" y="1633"/>
                    <a:pt x="244" y="56"/>
                  </a:cubicBezTo>
                  <a:cubicBezTo>
                    <a:pt x="224" y="16"/>
                    <a:pt x="192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9" name="Google Shape;18229;p128"/>
            <p:cNvSpPr/>
            <p:nvPr/>
          </p:nvSpPr>
          <p:spPr>
            <a:xfrm flipH="1">
              <a:off x="8507550" y="511913"/>
              <a:ext cx="63800" cy="38250"/>
            </a:xfrm>
            <a:custGeom>
              <a:rect b="b" l="l" r="r" t="t"/>
              <a:pathLst>
                <a:path extrusionOk="0" h="1530" w="2552">
                  <a:moveTo>
                    <a:pt x="161" y="0"/>
                  </a:moveTo>
                  <a:cubicBezTo>
                    <a:pt x="78" y="0"/>
                    <a:pt x="1" y="102"/>
                    <a:pt x="54" y="182"/>
                  </a:cubicBezTo>
                  <a:cubicBezTo>
                    <a:pt x="711" y="807"/>
                    <a:pt x="1500" y="1267"/>
                    <a:pt x="2387" y="1530"/>
                  </a:cubicBezTo>
                  <a:cubicBezTo>
                    <a:pt x="2486" y="1530"/>
                    <a:pt x="2552" y="1365"/>
                    <a:pt x="2420" y="1333"/>
                  </a:cubicBezTo>
                  <a:cubicBezTo>
                    <a:pt x="1599" y="1070"/>
                    <a:pt x="843" y="610"/>
                    <a:pt x="219" y="18"/>
                  </a:cubicBezTo>
                  <a:cubicBezTo>
                    <a:pt x="200" y="6"/>
                    <a:pt x="180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0" name="Google Shape;18230;p128"/>
            <p:cNvSpPr/>
            <p:nvPr/>
          </p:nvSpPr>
          <p:spPr>
            <a:xfrm flipH="1">
              <a:off x="8477975" y="511688"/>
              <a:ext cx="50475" cy="22050"/>
            </a:xfrm>
            <a:custGeom>
              <a:rect b="b" l="l" r="r" t="t"/>
              <a:pathLst>
                <a:path extrusionOk="0" h="882" w="2019">
                  <a:moveTo>
                    <a:pt x="123" y="0"/>
                  </a:moveTo>
                  <a:cubicBezTo>
                    <a:pt x="49" y="0"/>
                    <a:pt x="0" y="139"/>
                    <a:pt x="80" y="191"/>
                  </a:cubicBezTo>
                  <a:cubicBezTo>
                    <a:pt x="606" y="553"/>
                    <a:pt x="1230" y="816"/>
                    <a:pt x="1887" y="882"/>
                  </a:cubicBezTo>
                  <a:cubicBezTo>
                    <a:pt x="2019" y="882"/>
                    <a:pt x="2019" y="684"/>
                    <a:pt x="1887" y="684"/>
                  </a:cubicBezTo>
                  <a:cubicBezTo>
                    <a:pt x="1263" y="586"/>
                    <a:pt x="671" y="356"/>
                    <a:pt x="178" y="27"/>
                  </a:cubicBezTo>
                  <a:cubicBezTo>
                    <a:pt x="159" y="8"/>
                    <a:pt x="14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1" name="Google Shape;18231;p128"/>
            <p:cNvSpPr/>
            <p:nvPr/>
          </p:nvSpPr>
          <p:spPr>
            <a:xfrm flipH="1">
              <a:off x="8283775" y="513438"/>
              <a:ext cx="117000" cy="70625"/>
            </a:xfrm>
            <a:custGeom>
              <a:rect b="b" l="l" r="r" t="t"/>
              <a:pathLst>
                <a:path extrusionOk="0" h="2825" w="4680">
                  <a:moveTo>
                    <a:pt x="4547" y="0"/>
                  </a:moveTo>
                  <a:cubicBezTo>
                    <a:pt x="4518" y="0"/>
                    <a:pt x="4489" y="16"/>
                    <a:pt x="4469" y="56"/>
                  </a:cubicBezTo>
                  <a:cubicBezTo>
                    <a:pt x="3746" y="1074"/>
                    <a:pt x="2761" y="1896"/>
                    <a:pt x="1578" y="2323"/>
                  </a:cubicBezTo>
                  <a:cubicBezTo>
                    <a:pt x="1204" y="2524"/>
                    <a:pt x="780" y="2625"/>
                    <a:pt x="349" y="2625"/>
                  </a:cubicBezTo>
                  <a:cubicBezTo>
                    <a:pt x="288" y="2625"/>
                    <a:pt x="226" y="2623"/>
                    <a:pt x="165" y="2619"/>
                  </a:cubicBezTo>
                  <a:cubicBezTo>
                    <a:pt x="66" y="2619"/>
                    <a:pt x="0" y="2816"/>
                    <a:pt x="132" y="2816"/>
                  </a:cubicBezTo>
                  <a:cubicBezTo>
                    <a:pt x="207" y="2821"/>
                    <a:pt x="282" y="2824"/>
                    <a:pt x="358" y="2824"/>
                  </a:cubicBezTo>
                  <a:cubicBezTo>
                    <a:pt x="750" y="2824"/>
                    <a:pt x="1154" y="2751"/>
                    <a:pt x="1512" y="2586"/>
                  </a:cubicBezTo>
                  <a:cubicBezTo>
                    <a:pt x="1939" y="2422"/>
                    <a:pt x="2333" y="2225"/>
                    <a:pt x="2728" y="1995"/>
                  </a:cubicBezTo>
                  <a:cubicBezTo>
                    <a:pt x="3484" y="1502"/>
                    <a:pt x="4141" y="877"/>
                    <a:pt x="4634" y="154"/>
                  </a:cubicBezTo>
                  <a:cubicBezTo>
                    <a:pt x="4680" y="85"/>
                    <a:pt x="4613" y="0"/>
                    <a:pt x="45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2" name="Google Shape;18232;p128"/>
            <p:cNvSpPr/>
            <p:nvPr/>
          </p:nvSpPr>
          <p:spPr>
            <a:xfrm flipH="1">
              <a:off x="8208825" y="455513"/>
              <a:ext cx="96650" cy="114450"/>
            </a:xfrm>
            <a:custGeom>
              <a:rect b="b" l="l" r="r" t="t"/>
              <a:pathLst>
                <a:path extrusionOk="0" h="4578" w="3866">
                  <a:moveTo>
                    <a:pt x="3735" y="1"/>
                  </a:moveTo>
                  <a:cubicBezTo>
                    <a:pt x="3697" y="1"/>
                    <a:pt x="3660" y="22"/>
                    <a:pt x="3648" y="73"/>
                  </a:cubicBezTo>
                  <a:cubicBezTo>
                    <a:pt x="3352" y="960"/>
                    <a:pt x="2892" y="1781"/>
                    <a:pt x="2235" y="2471"/>
                  </a:cubicBezTo>
                  <a:cubicBezTo>
                    <a:pt x="1939" y="2800"/>
                    <a:pt x="1643" y="3129"/>
                    <a:pt x="1315" y="3457"/>
                  </a:cubicBezTo>
                  <a:cubicBezTo>
                    <a:pt x="1150" y="3621"/>
                    <a:pt x="986" y="3753"/>
                    <a:pt x="822" y="3917"/>
                  </a:cubicBezTo>
                  <a:cubicBezTo>
                    <a:pt x="657" y="4082"/>
                    <a:pt x="395" y="4312"/>
                    <a:pt x="132" y="4377"/>
                  </a:cubicBezTo>
                  <a:cubicBezTo>
                    <a:pt x="9" y="4377"/>
                    <a:pt x="1" y="4578"/>
                    <a:pt x="107" y="4578"/>
                  </a:cubicBezTo>
                  <a:cubicBezTo>
                    <a:pt x="115" y="4578"/>
                    <a:pt x="123" y="4577"/>
                    <a:pt x="132" y="4574"/>
                  </a:cubicBezTo>
                  <a:cubicBezTo>
                    <a:pt x="592" y="4542"/>
                    <a:pt x="953" y="4082"/>
                    <a:pt x="1282" y="3753"/>
                  </a:cubicBezTo>
                  <a:cubicBezTo>
                    <a:pt x="1577" y="3457"/>
                    <a:pt x="2005" y="3063"/>
                    <a:pt x="2366" y="2669"/>
                  </a:cubicBezTo>
                  <a:cubicBezTo>
                    <a:pt x="3023" y="1946"/>
                    <a:pt x="3549" y="1058"/>
                    <a:pt x="3845" y="138"/>
                  </a:cubicBezTo>
                  <a:cubicBezTo>
                    <a:pt x="3865" y="57"/>
                    <a:pt x="3798" y="1"/>
                    <a:pt x="373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3" name="Google Shape;18233;p128"/>
            <p:cNvSpPr/>
            <p:nvPr/>
          </p:nvSpPr>
          <p:spPr>
            <a:xfrm flipH="1">
              <a:off x="8225500" y="438513"/>
              <a:ext cx="44125" cy="58200"/>
            </a:xfrm>
            <a:custGeom>
              <a:rect b="b" l="l" r="r" t="t"/>
              <a:pathLst>
                <a:path extrusionOk="0" h="2328" w="1765">
                  <a:moveTo>
                    <a:pt x="1643" y="0"/>
                  </a:moveTo>
                  <a:cubicBezTo>
                    <a:pt x="1611" y="0"/>
                    <a:pt x="1578" y="19"/>
                    <a:pt x="1556" y="62"/>
                  </a:cubicBezTo>
                  <a:cubicBezTo>
                    <a:pt x="1162" y="818"/>
                    <a:pt x="669" y="1508"/>
                    <a:pt x="78" y="2166"/>
                  </a:cubicBezTo>
                  <a:cubicBezTo>
                    <a:pt x="1" y="2217"/>
                    <a:pt x="84" y="2328"/>
                    <a:pt x="155" y="2328"/>
                  </a:cubicBezTo>
                  <a:cubicBezTo>
                    <a:pt x="175" y="2328"/>
                    <a:pt x="195" y="2319"/>
                    <a:pt x="209" y="2297"/>
                  </a:cubicBezTo>
                  <a:cubicBezTo>
                    <a:pt x="834" y="1673"/>
                    <a:pt x="1326" y="950"/>
                    <a:pt x="1721" y="161"/>
                  </a:cubicBezTo>
                  <a:cubicBezTo>
                    <a:pt x="1765" y="73"/>
                    <a:pt x="1706" y="0"/>
                    <a:pt x="164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4" name="Google Shape;18234;p128"/>
            <p:cNvSpPr/>
            <p:nvPr/>
          </p:nvSpPr>
          <p:spPr>
            <a:xfrm flipH="1">
              <a:off x="8847025" y="901663"/>
              <a:ext cx="158375" cy="16175"/>
            </a:xfrm>
            <a:custGeom>
              <a:rect b="b" l="l" r="r" t="t"/>
              <a:pathLst>
                <a:path extrusionOk="0" h="647" w="6335">
                  <a:moveTo>
                    <a:pt x="6206" y="0"/>
                  </a:moveTo>
                  <a:cubicBezTo>
                    <a:pt x="6198" y="0"/>
                    <a:pt x="6188" y="1"/>
                    <a:pt x="6178" y="4"/>
                  </a:cubicBezTo>
                  <a:cubicBezTo>
                    <a:pt x="5131" y="301"/>
                    <a:pt x="4055" y="449"/>
                    <a:pt x="2982" y="449"/>
                  </a:cubicBezTo>
                  <a:cubicBezTo>
                    <a:pt x="2035" y="449"/>
                    <a:pt x="1089" y="334"/>
                    <a:pt x="165" y="103"/>
                  </a:cubicBezTo>
                  <a:cubicBezTo>
                    <a:pt x="33" y="103"/>
                    <a:pt x="0" y="267"/>
                    <a:pt x="132" y="300"/>
                  </a:cubicBezTo>
                  <a:cubicBezTo>
                    <a:pt x="1071" y="531"/>
                    <a:pt x="2033" y="646"/>
                    <a:pt x="2995" y="646"/>
                  </a:cubicBezTo>
                  <a:cubicBezTo>
                    <a:pt x="4086" y="646"/>
                    <a:pt x="5179" y="498"/>
                    <a:pt x="6244" y="201"/>
                  </a:cubicBezTo>
                  <a:cubicBezTo>
                    <a:pt x="6335" y="171"/>
                    <a:pt x="6314" y="0"/>
                    <a:pt x="620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5" name="Google Shape;18235;p128"/>
            <p:cNvSpPr/>
            <p:nvPr/>
          </p:nvSpPr>
          <p:spPr>
            <a:xfrm flipH="1">
              <a:off x="8884625" y="891813"/>
              <a:ext cx="78675" cy="8850"/>
            </a:xfrm>
            <a:custGeom>
              <a:rect b="b" l="l" r="r" t="t"/>
              <a:pathLst>
                <a:path extrusionOk="0" h="354" w="3147">
                  <a:moveTo>
                    <a:pt x="164" y="0"/>
                  </a:moveTo>
                  <a:cubicBezTo>
                    <a:pt x="50" y="0"/>
                    <a:pt x="1" y="201"/>
                    <a:pt x="124" y="201"/>
                  </a:cubicBezTo>
                  <a:cubicBezTo>
                    <a:pt x="622" y="304"/>
                    <a:pt x="1129" y="353"/>
                    <a:pt x="1636" y="353"/>
                  </a:cubicBezTo>
                  <a:cubicBezTo>
                    <a:pt x="2098" y="353"/>
                    <a:pt x="2561" y="312"/>
                    <a:pt x="3015" y="234"/>
                  </a:cubicBezTo>
                  <a:cubicBezTo>
                    <a:pt x="3147" y="234"/>
                    <a:pt x="3081" y="36"/>
                    <a:pt x="2950" y="36"/>
                  </a:cubicBezTo>
                  <a:cubicBezTo>
                    <a:pt x="2535" y="111"/>
                    <a:pt x="2121" y="145"/>
                    <a:pt x="1706" y="145"/>
                  </a:cubicBezTo>
                  <a:cubicBezTo>
                    <a:pt x="1201" y="145"/>
                    <a:pt x="695" y="94"/>
                    <a:pt x="189" y="4"/>
                  </a:cubicBezTo>
                  <a:cubicBezTo>
                    <a:pt x="181" y="1"/>
                    <a:pt x="172" y="0"/>
                    <a:pt x="16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6" name="Google Shape;18236;p128"/>
            <p:cNvSpPr/>
            <p:nvPr/>
          </p:nvSpPr>
          <p:spPr>
            <a:xfrm flipH="1">
              <a:off x="8882400" y="871263"/>
              <a:ext cx="53175" cy="9150"/>
            </a:xfrm>
            <a:custGeom>
              <a:rect b="b" l="l" r="r" t="t"/>
              <a:pathLst>
                <a:path extrusionOk="0" h="366" w="2127">
                  <a:moveTo>
                    <a:pt x="1968" y="0"/>
                  </a:moveTo>
                  <a:cubicBezTo>
                    <a:pt x="1959" y="0"/>
                    <a:pt x="1949" y="2"/>
                    <a:pt x="1939" y="4"/>
                  </a:cubicBezTo>
                  <a:cubicBezTo>
                    <a:pt x="1487" y="105"/>
                    <a:pt x="1035" y="147"/>
                    <a:pt x="569" y="147"/>
                  </a:cubicBezTo>
                  <a:cubicBezTo>
                    <a:pt x="425" y="147"/>
                    <a:pt x="279" y="143"/>
                    <a:pt x="132" y="136"/>
                  </a:cubicBezTo>
                  <a:cubicBezTo>
                    <a:pt x="0" y="136"/>
                    <a:pt x="0" y="333"/>
                    <a:pt x="132" y="366"/>
                  </a:cubicBezTo>
                  <a:cubicBezTo>
                    <a:pt x="756" y="366"/>
                    <a:pt x="1381" y="333"/>
                    <a:pt x="2005" y="201"/>
                  </a:cubicBezTo>
                  <a:cubicBezTo>
                    <a:pt x="2126" y="171"/>
                    <a:pt x="2080" y="0"/>
                    <a:pt x="19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7" name="Google Shape;18237;p128"/>
            <p:cNvSpPr/>
            <p:nvPr/>
          </p:nvSpPr>
          <p:spPr>
            <a:xfrm flipH="1">
              <a:off x="8681700" y="596513"/>
              <a:ext cx="26900" cy="198550"/>
            </a:xfrm>
            <a:custGeom>
              <a:rect b="b" l="l" r="r" t="t"/>
              <a:pathLst>
                <a:path extrusionOk="0" h="7942" w="1076">
                  <a:moveTo>
                    <a:pt x="412" y="1"/>
                  </a:moveTo>
                  <a:cubicBezTo>
                    <a:pt x="355" y="1"/>
                    <a:pt x="301" y="44"/>
                    <a:pt x="319" y="117"/>
                  </a:cubicBezTo>
                  <a:cubicBezTo>
                    <a:pt x="582" y="1465"/>
                    <a:pt x="779" y="2845"/>
                    <a:pt x="845" y="4225"/>
                  </a:cubicBezTo>
                  <a:cubicBezTo>
                    <a:pt x="878" y="4882"/>
                    <a:pt x="845" y="5539"/>
                    <a:pt x="779" y="6197"/>
                  </a:cubicBezTo>
                  <a:cubicBezTo>
                    <a:pt x="747" y="6657"/>
                    <a:pt x="714" y="7610"/>
                    <a:pt x="122" y="7741"/>
                  </a:cubicBezTo>
                  <a:cubicBezTo>
                    <a:pt x="1" y="7771"/>
                    <a:pt x="48" y="7942"/>
                    <a:pt x="159" y="7942"/>
                  </a:cubicBezTo>
                  <a:cubicBezTo>
                    <a:pt x="168" y="7942"/>
                    <a:pt x="178" y="7941"/>
                    <a:pt x="188" y="7938"/>
                  </a:cubicBezTo>
                  <a:cubicBezTo>
                    <a:pt x="648" y="7840"/>
                    <a:pt x="812" y="7314"/>
                    <a:pt x="911" y="6887"/>
                  </a:cubicBezTo>
                  <a:cubicBezTo>
                    <a:pt x="1010" y="6131"/>
                    <a:pt x="1075" y="5375"/>
                    <a:pt x="1075" y="4619"/>
                  </a:cubicBezTo>
                  <a:cubicBezTo>
                    <a:pt x="1010" y="3108"/>
                    <a:pt x="812" y="1563"/>
                    <a:pt x="517" y="85"/>
                  </a:cubicBezTo>
                  <a:cubicBezTo>
                    <a:pt x="502" y="27"/>
                    <a:pt x="456" y="1"/>
                    <a:pt x="41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8" name="Google Shape;18238;p128"/>
            <p:cNvSpPr/>
            <p:nvPr/>
          </p:nvSpPr>
          <p:spPr>
            <a:xfrm flipH="1">
              <a:off x="8702250" y="677338"/>
              <a:ext cx="10375" cy="83275"/>
            </a:xfrm>
            <a:custGeom>
              <a:rect b="b" l="l" r="r" t="t"/>
              <a:pathLst>
                <a:path extrusionOk="0" h="3331" w="415">
                  <a:moveTo>
                    <a:pt x="177" y="0"/>
                  </a:moveTo>
                  <a:cubicBezTo>
                    <a:pt x="113" y="0"/>
                    <a:pt x="33" y="56"/>
                    <a:pt x="53" y="138"/>
                  </a:cubicBezTo>
                  <a:cubicBezTo>
                    <a:pt x="218" y="1156"/>
                    <a:pt x="185" y="2208"/>
                    <a:pt x="20" y="3194"/>
                  </a:cubicBezTo>
                  <a:cubicBezTo>
                    <a:pt x="0" y="3275"/>
                    <a:pt x="68" y="3331"/>
                    <a:pt x="130" y="3331"/>
                  </a:cubicBezTo>
                  <a:cubicBezTo>
                    <a:pt x="168" y="3331"/>
                    <a:pt x="205" y="3309"/>
                    <a:pt x="218" y="3259"/>
                  </a:cubicBezTo>
                  <a:cubicBezTo>
                    <a:pt x="415" y="2208"/>
                    <a:pt x="415" y="1123"/>
                    <a:pt x="250" y="72"/>
                  </a:cubicBezTo>
                  <a:cubicBezTo>
                    <a:pt x="250" y="22"/>
                    <a:pt x="217" y="0"/>
                    <a:pt x="17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9" name="Google Shape;18239;p128"/>
            <p:cNvSpPr/>
            <p:nvPr/>
          </p:nvSpPr>
          <p:spPr>
            <a:xfrm flipH="1">
              <a:off x="8721950" y="695563"/>
              <a:ext cx="9900" cy="43350"/>
            </a:xfrm>
            <a:custGeom>
              <a:rect b="b" l="l" r="r" t="t"/>
              <a:pathLst>
                <a:path extrusionOk="0" h="1734" w="396">
                  <a:moveTo>
                    <a:pt x="247" y="0"/>
                  </a:moveTo>
                  <a:cubicBezTo>
                    <a:pt x="190" y="0"/>
                    <a:pt x="132" y="33"/>
                    <a:pt x="132" y="99"/>
                  </a:cubicBezTo>
                  <a:cubicBezTo>
                    <a:pt x="198" y="592"/>
                    <a:pt x="132" y="1117"/>
                    <a:pt x="1" y="1610"/>
                  </a:cubicBezTo>
                  <a:cubicBezTo>
                    <a:pt x="1" y="1690"/>
                    <a:pt x="61" y="1733"/>
                    <a:pt x="116" y="1733"/>
                  </a:cubicBezTo>
                  <a:cubicBezTo>
                    <a:pt x="152" y="1733"/>
                    <a:pt x="185" y="1715"/>
                    <a:pt x="198" y="1676"/>
                  </a:cubicBezTo>
                  <a:cubicBezTo>
                    <a:pt x="329" y="1150"/>
                    <a:pt x="395" y="624"/>
                    <a:pt x="362" y="99"/>
                  </a:cubicBezTo>
                  <a:cubicBezTo>
                    <a:pt x="362" y="33"/>
                    <a:pt x="305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0" name="Google Shape;18240;p128"/>
            <p:cNvSpPr/>
            <p:nvPr/>
          </p:nvSpPr>
          <p:spPr>
            <a:xfrm flipH="1">
              <a:off x="8621200" y="817238"/>
              <a:ext cx="113700" cy="110100"/>
            </a:xfrm>
            <a:custGeom>
              <a:rect b="b" l="l" r="r" t="t"/>
              <a:pathLst>
                <a:path extrusionOk="0" h="4404" w="4548">
                  <a:moveTo>
                    <a:pt x="4426" y="0"/>
                  </a:moveTo>
                  <a:cubicBezTo>
                    <a:pt x="4398" y="0"/>
                    <a:pt x="4373" y="18"/>
                    <a:pt x="4362" y="62"/>
                  </a:cubicBezTo>
                  <a:cubicBezTo>
                    <a:pt x="3540" y="1935"/>
                    <a:pt x="1996" y="3447"/>
                    <a:pt x="90" y="4202"/>
                  </a:cubicBezTo>
                  <a:cubicBezTo>
                    <a:pt x="0" y="4262"/>
                    <a:pt x="19" y="4404"/>
                    <a:pt x="123" y="4404"/>
                  </a:cubicBezTo>
                  <a:cubicBezTo>
                    <a:pt x="133" y="4404"/>
                    <a:pt x="144" y="4403"/>
                    <a:pt x="156" y="4400"/>
                  </a:cubicBezTo>
                  <a:cubicBezTo>
                    <a:pt x="2127" y="3611"/>
                    <a:pt x="3672" y="2099"/>
                    <a:pt x="4526" y="161"/>
                  </a:cubicBezTo>
                  <a:cubicBezTo>
                    <a:pt x="4548" y="73"/>
                    <a:pt x="4482" y="0"/>
                    <a:pt x="44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1" name="Google Shape;18241;p128"/>
            <p:cNvSpPr/>
            <p:nvPr/>
          </p:nvSpPr>
          <p:spPr>
            <a:xfrm flipH="1">
              <a:off x="8652825" y="885138"/>
              <a:ext cx="64600" cy="47850"/>
            </a:xfrm>
            <a:custGeom>
              <a:rect b="b" l="l" r="r" t="t"/>
              <a:pathLst>
                <a:path extrusionOk="0" h="1914" w="2584">
                  <a:moveTo>
                    <a:pt x="2441" y="1"/>
                  </a:moveTo>
                  <a:cubicBezTo>
                    <a:pt x="2409" y="1"/>
                    <a:pt x="2376" y="13"/>
                    <a:pt x="2348" y="41"/>
                  </a:cubicBezTo>
                  <a:cubicBezTo>
                    <a:pt x="1757" y="796"/>
                    <a:pt x="1001" y="1355"/>
                    <a:pt x="114" y="1684"/>
                  </a:cubicBezTo>
                  <a:cubicBezTo>
                    <a:pt x="1" y="1740"/>
                    <a:pt x="34" y="1894"/>
                    <a:pt x="129" y="1894"/>
                  </a:cubicBezTo>
                  <a:cubicBezTo>
                    <a:pt x="144" y="1894"/>
                    <a:pt x="161" y="1890"/>
                    <a:pt x="180" y="1881"/>
                  </a:cubicBezTo>
                  <a:lnTo>
                    <a:pt x="180" y="1914"/>
                  </a:lnTo>
                  <a:cubicBezTo>
                    <a:pt x="1100" y="1552"/>
                    <a:pt x="1921" y="961"/>
                    <a:pt x="2513" y="172"/>
                  </a:cubicBezTo>
                  <a:cubicBezTo>
                    <a:pt x="2583" y="78"/>
                    <a:pt x="2519" y="1"/>
                    <a:pt x="244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2" name="Google Shape;18242;p128"/>
            <p:cNvSpPr/>
            <p:nvPr/>
          </p:nvSpPr>
          <p:spPr>
            <a:xfrm flipH="1">
              <a:off x="8651925" y="912388"/>
              <a:ext cx="47525" cy="37375"/>
            </a:xfrm>
            <a:custGeom>
              <a:rect b="b" l="l" r="r" t="t"/>
              <a:pathLst>
                <a:path extrusionOk="0" h="1495" w="1901">
                  <a:moveTo>
                    <a:pt x="1757" y="0"/>
                  </a:moveTo>
                  <a:cubicBezTo>
                    <a:pt x="1734" y="0"/>
                    <a:pt x="1711" y="10"/>
                    <a:pt x="1695" y="35"/>
                  </a:cubicBezTo>
                  <a:cubicBezTo>
                    <a:pt x="1235" y="561"/>
                    <a:pt x="709" y="988"/>
                    <a:pt x="85" y="1284"/>
                  </a:cubicBezTo>
                  <a:cubicBezTo>
                    <a:pt x="0" y="1340"/>
                    <a:pt x="61" y="1494"/>
                    <a:pt x="143" y="1494"/>
                  </a:cubicBezTo>
                  <a:cubicBezTo>
                    <a:pt x="156" y="1494"/>
                    <a:pt x="170" y="1490"/>
                    <a:pt x="183" y="1481"/>
                  </a:cubicBezTo>
                  <a:cubicBezTo>
                    <a:pt x="808" y="1152"/>
                    <a:pt x="1366" y="692"/>
                    <a:pt x="1826" y="166"/>
                  </a:cubicBezTo>
                  <a:cubicBezTo>
                    <a:pt x="1900" y="93"/>
                    <a:pt x="1826" y="0"/>
                    <a:pt x="175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3" name="Google Shape;18243;p128"/>
            <p:cNvSpPr/>
            <p:nvPr/>
          </p:nvSpPr>
          <p:spPr>
            <a:xfrm flipH="1">
              <a:off x="8597425" y="1013138"/>
              <a:ext cx="96100" cy="20825"/>
            </a:xfrm>
            <a:custGeom>
              <a:rect b="b" l="l" r="r" t="t"/>
              <a:pathLst>
                <a:path extrusionOk="0" h="833" w="3844">
                  <a:moveTo>
                    <a:pt x="3679" y="1"/>
                  </a:moveTo>
                  <a:cubicBezTo>
                    <a:pt x="3663" y="1"/>
                    <a:pt x="3645" y="5"/>
                    <a:pt x="3627" y="14"/>
                  </a:cubicBezTo>
                  <a:cubicBezTo>
                    <a:pt x="3037" y="432"/>
                    <a:pt x="2359" y="642"/>
                    <a:pt x="1676" y="642"/>
                  </a:cubicBezTo>
                  <a:cubicBezTo>
                    <a:pt x="1179" y="642"/>
                    <a:pt x="680" y="531"/>
                    <a:pt x="209" y="310"/>
                  </a:cubicBezTo>
                  <a:cubicBezTo>
                    <a:pt x="188" y="299"/>
                    <a:pt x="168" y="294"/>
                    <a:pt x="149" y="294"/>
                  </a:cubicBezTo>
                  <a:cubicBezTo>
                    <a:pt x="52" y="294"/>
                    <a:pt x="1" y="419"/>
                    <a:pt x="111" y="474"/>
                  </a:cubicBezTo>
                  <a:cubicBezTo>
                    <a:pt x="605" y="714"/>
                    <a:pt x="1147" y="833"/>
                    <a:pt x="1692" y="833"/>
                  </a:cubicBezTo>
                  <a:cubicBezTo>
                    <a:pt x="2414" y="833"/>
                    <a:pt x="3140" y="623"/>
                    <a:pt x="3758" y="211"/>
                  </a:cubicBezTo>
                  <a:cubicBezTo>
                    <a:pt x="3843" y="155"/>
                    <a:pt x="3782" y="1"/>
                    <a:pt x="367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4" name="Google Shape;18244;p128"/>
            <p:cNvSpPr/>
            <p:nvPr/>
          </p:nvSpPr>
          <p:spPr>
            <a:xfrm flipH="1">
              <a:off x="8448400" y="768663"/>
              <a:ext cx="28450" cy="149750"/>
            </a:xfrm>
            <a:custGeom>
              <a:rect b="b" l="l" r="r" t="t"/>
              <a:pathLst>
                <a:path extrusionOk="0" h="5990" w="1138">
                  <a:moveTo>
                    <a:pt x="1039" y="1"/>
                  </a:moveTo>
                  <a:cubicBezTo>
                    <a:pt x="990" y="1"/>
                    <a:pt x="940" y="33"/>
                    <a:pt x="940" y="99"/>
                  </a:cubicBezTo>
                  <a:cubicBezTo>
                    <a:pt x="875" y="2038"/>
                    <a:pt x="809" y="4042"/>
                    <a:pt x="20" y="5883"/>
                  </a:cubicBezTo>
                  <a:cubicBezTo>
                    <a:pt x="1" y="5942"/>
                    <a:pt x="64" y="5989"/>
                    <a:pt x="124" y="5989"/>
                  </a:cubicBezTo>
                  <a:cubicBezTo>
                    <a:pt x="165" y="5989"/>
                    <a:pt x="204" y="5968"/>
                    <a:pt x="217" y="5915"/>
                  </a:cubicBezTo>
                  <a:cubicBezTo>
                    <a:pt x="1006" y="4075"/>
                    <a:pt x="1072" y="2071"/>
                    <a:pt x="1138" y="99"/>
                  </a:cubicBezTo>
                  <a:cubicBezTo>
                    <a:pt x="1138" y="33"/>
                    <a:pt x="1088" y="1"/>
                    <a:pt x="10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5" name="Google Shape;18245;p128"/>
            <p:cNvSpPr/>
            <p:nvPr/>
          </p:nvSpPr>
          <p:spPr>
            <a:xfrm flipH="1">
              <a:off x="8466475" y="715263"/>
              <a:ext cx="18925" cy="137375"/>
            </a:xfrm>
            <a:custGeom>
              <a:rect b="b" l="l" r="r" t="t"/>
              <a:pathLst>
                <a:path extrusionOk="0" h="5495" w="757">
                  <a:moveTo>
                    <a:pt x="658" y="1"/>
                  </a:moveTo>
                  <a:cubicBezTo>
                    <a:pt x="609" y="1"/>
                    <a:pt x="559" y="34"/>
                    <a:pt x="559" y="99"/>
                  </a:cubicBezTo>
                  <a:cubicBezTo>
                    <a:pt x="494" y="1874"/>
                    <a:pt x="297" y="3615"/>
                    <a:pt x="1" y="5357"/>
                  </a:cubicBezTo>
                  <a:cubicBezTo>
                    <a:pt x="1" y="5438"/>
                    <a:pt x="64" y="5494"/>
                    <a:pt x="119" y="5494"/>
                  </a:cubicBezTo>
                  <a:cubicBezTo>
                    <a:pt x="154" y="5494"/>
                    <a:pt x="185" y="5473"/>
                    <a:pt x="198" y="5423"/>
                  </a:cubicBezTo>
                  <a:lnTo>
                    <a:pt x="198" y="5455"/>
                  </a:lnTo>
                  <a:cubicBezTo>
                    <a:pt x="494" y="3681"/>
                    <a:pt x="691" y="1907"/>
                    <a:pt x="757" y="99"/>
                  </a:cubicBezTo>
                  <a:cubicBezTo>
                    <a:pt x="757" y="34"/>
                    <a:pt x="707" y="1"/>
                    <a:pt x="6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6" name="Google Shape;18246;p128"/>
            <p:cNvSpPr/>
            <p:nvPr/>
          </p:nvSpPr>
          <p:spPr>
            <a:xfrm flipH="1">
              <a:off x="8470575" y="616538"/>
              <a:ext cx="11225" cy="75075"/>
            </a:xfrm>
            <a:custGeom>
              <a:rect b="b" l="l" r="r" t="t"/>
              <a:pathLst>
                <a:path extrusionOk="0" h="3003" w="449">
                  <a:moveTo>
                    <a:pt x="131" y="1"/>
                  </a:moveTo>
                  <a:cubicBezTo>
                    <a:pt x="68" y="1"/>
                    <a:pt x="1" y="57"/>
                    <a:pt x="21" y="138"/>
                  </a:cubicBezTo>
                  <a:cubicBezTo>
                    <a:pt x="218" y="1025"/>
                    <a:pt x="251" y="1945"/>
                    <a:pt x="120" y="2865"/>
                  </a:cubicBezTo>
                  <a:cubicBezTo>
                    <a:pt x="99" y="2947"/>
                    <a:pt x="167" y="3003"/>
                    <a:pt x="229" y="3003"/>
                  </a:cubicBezTo>
                  <a:cubicBezTo>
                    <a:pt x="268" y="3003"/>
                    <a:pt x="304" y="2981"/>
                    <a:pt x="317" y="2931"/>
                  </a:cubicBezTo>
                  <a:cubicBezTo>
                    <a:pt x="448" y="1978"/>
                    <a:pt x="415" y="1025"/>
                    <a:pt x="218" y="72"/>
                  </a:cubicBezTo>
                  <a:cubicBezTo>
                    <a:pt x="206" y="22"/>
                    <a:pt x="169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7" name="Google Shape;18247;p128"/>
            <p:cNvSpPr/>
            <p:nvPr/>
          </p:nvSpPr>
          <p:spPr>
            <a:xfrm flipH="1">
              <a:off x="8459525" y="638038"/>
              <a:ext cx="6975" cy="36700"/>
            </a:xfrm>
            <a:custGeom>
              <a:rect b="b" l="l" r="r" t="t"/>
              <a:pathLst>
                <a:path extrusionOk="0" h="1468" w="279">
                  <a:moveTo>
                    <a:pt x="116" y="1"/>
                  </a:moveTo>
                  <a:cubicBezTo>
                    <a:pt x="58" y="1"/>
                    <a:pt x="1" y="34"/>
                    <a:pt x="1" y="99"/>
                  </a:cubicBezTo>
                  <a:lnTo>
                    <a:pt x="66" y="1381"/>
                  </a:lnTo>
                  <a:cubicBezTo>
                    <a:pt x="66" y="1434"/>
                    <a:pt x="132" y="1468"/>
                    <a:pt x="188" y="1468"/>
                  </a:cubicBezTo>
                  <a:cubicBezTo>
                    <a:pt x="237" y="1468"/>
                    <a:pt x="279" y="1442"/>
                    <a:pt x="263" y="1381"/>
                  </a:cubicBezTo>
                  <a:lnTo>
                    <a:pt x="231" y="99"/>
                  </a:lnTo>
                  <a:cubicBezTo>
                    <a:pt x="231" y="34"/>
                    <a:pt x="173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8" name="Google Shape;18248;p128"/>
            <p:cNvSpPr/>
            <p:nvPr/>
          </p:nvSpPr>
          <p:spPr>
            <a:xfrm flipH="1">
              <a:off x="8727225" y="917163"/>
              <a:ext cx="45225" cy="123225"/>
            </a:xfrm>
            <a:custGeom>
              <a:rect b="b" l="l" r="r" t="t"/>
              <a:pathLst>
                <a:path extrusionOk="0" h="4929" w="1809">
                  <a:moveTo>
                    <a:pt x="149" y="0"/>
                  </a:moveTo>
                  <a:cubicBezTo>
                    <a:pt x="70" y="0"/>
                    <a:pt x="1" y="70"/>
                    <a:pt x="47" y="140"/>
                  </a:cubicBezTo>
                  <a:cubicBezTo>
                    <a:pt x="1066" y="1520"/>
                    <a:pt x="1329" y="3229"/>
                    <a:pt x="1592" y="4872"/>
                  </a:cubicBezTo>
                  <a:cubicBezTo>
                    <a:pt x="1605" y="4911"/>
                    <a:pt x="1643" y="4929"/>
                    <a:pt x="1683" y="4929"/>
                  </a:cubicBezTo>
                  <a:cubicBezTo>
                    <a:pt x="1745" y="4929"/>
                    <a:pt x="1809" y="4886"/>
                    <a:pt x="1789" y="4806"/>
                  </a:cubicBezTo>
                  <a:cubicBezTo>
                    <a:pt x="1526" y="3163"/>
                    <a:pt x="1263" y="1421"/>
                    <a:pt x="245" y="41"/>
                  </a:cubicBezTo>
                  <a:cubicBezTo>
                    <a:pt x="216" y="12"/>
                    <a:pt x="181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9" name="Google Shape;18249;p128"/>
            <p:cNvSpPr/>
            <p:nvPr/>
          </p:nvSpPr>
          <p:spPr>
            <a:xfrm flipH="1">
              <a:off x="8746600" y="973488"/>
              <a:ext cx="22775" cy="90125"/>
            </a:xfrm>
            <a:custGeom>
              <a:rect b="b" l="l" r="r" t="t"/>
              <a:pathLst>
                <a:path extrusionOk="0" h="3605" w="911">
                  <a:moveTo>
                    <a:pt x="142" y="0"/>
                  </a:moveTo>
                  <a:cubicBezTo>
                    <a:pt x="73" y="0"/>
                    <a:pt x="0" y="85"/>
                    <a:pt x="23" y="154"/>
                  </a:cubicBezTo>
                  <a:cubicBezTo>
                    <a:pt x="516" y="1206"/>
                    <a:pt x="713" y="2356"/>
                    <a:pt x="647" y="3506"/>
                  </a:cubicBezTo>
                  <a:cubicBezTo>
                    <a:pt x="647" y="3572"/>
                    <a:pt x="697" y="3604"/>
                    <a:pt x="750" y="3604"/>
                  </a:cubicBezTo>
                  <a:cubicBezTo>
                    <a:pt x="803" y="3604"/>
                    <a:pt x="861" y="3572"/>
                    <a:pt x="877" y="3506"/>
                  </a:cubicBezTo>
                  <a:cubicBezTo>
                    <a:pt x="910" y="2323"/>
                    <a:pt x="680" y="1140"/>
                    <a:pt x="220" y="56"/>
                  </a:cubicBezTo>
                  <a:cubicBezTo>
                    <a:pt x="200" y="16"/>
                    <a:pt x="17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0" name="Google Shape;18250;p128"/>
            <p:cNvSpPr/>
            <p:nvPr/>
          </p:nvSpPr>
          <p:spPr>
            <a:xfrm flipH="1">
              <a:off x="8694850" y="1040438"/>
              <a:ext cx="21875" cy="162200"/>
            </a:xfrm>
            <a:custGeom>
              <a:rect b="b" l="l" r="r" t="t"/>
              <a:pathLst>
                <a:path extrusionOk="0" h="6488" w="875">
                  <a:moveTo>
                    <a:pt x="294" y="0"/>
                  </a:moveTo>
                  <a:cubicBezTo>
                    <a:pt x="232" y="0"/>
                    <a:pt x="164" y="57"/>
                    <a:pt x="184" y="138"/>
                  </a:cubicBezTo>
                  <a:cubicBezTo>
                    <a:pt x="677" y="2208"/>
                    <a:pt x="612" y="4344"/>
                    <a:pt x="20" y="6381"/>
                  </a:cubicBezTo>
                  <a:cubicBezTo>
                    <a:pt x="0" y="6440"/>
                    <a:pt x="52" y="6488"/>
                    <a:pt x="110" y="6488"/>
                  </a:cubicBezTo>
                  <a:cubicBezTo>
                    <a:pt x="149" y="6488"/>
                    <a:pt x="191" y="6467"/>
                    <a:pt x="217" y="6414"/>
                  </a:cubicBezTo>
                  <a:cubicBezTo>
                    <a:pt x="809" y="4344"/>
                    <a:pt x="874" y="2175"/>
                    <a:pt x="382" y="72"/>
                  </a:cubicBezTo>
                  <a:cubicBezTo>
                    <a:pt x="369" y="22"/>
                    <a:pt x="332" y="0"/>
                    <a:pt x="29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1" name="Google Shape;18251;p128"/>
            <p:cNvSpPr/>
            <p:nvPr/>
          </p:nvSpPr>
          <p:spPr>
            <a:xfrm flipH="1">
              <a:off x="8925975" y="1328013"/>
              <a:ext cx="171975" cy="17400"/>
            </a:xfrm>
            <a:custGeom>
              <a:rect b="b" l="l" r="r" t="t"/>
              <a:pathLst>
                <a:path extrusionOk="0" h="696" w="6879">
                  <a:moveTo>
                    <a:pt x="6751" y="0"/>
                  </a:moveTo>
                  <a:cubicBezTo>
                    <a:pt x="6743" y="0"/>
                    <a:pt x="6734" y="2"/>
                    <a:pt x="6725" y="4"/>
                  </a:cubicBezTo>
                  <a:cubicBezTo>
                    <a:pt x="5595" y="318"/>
                    <a:pt x="4427" y="474"/>
                    <a:pt x="3262" y="474"/>
                  </a:cubicBezTo>
                  <a:cubicBezTo>
                    <a:pt x="2226" y="474"/>
                    <a:pt x="1191" y="350"/>
                    <a:pt x="186" y="103"/>
                  </a:cubicBezTo>
                  <a:cubicBezTo>
                    <a:pt x="175" y="100"/>
                    <a:pt x="163" y="99"/>
                    <a:pt x="153" y="99"/>
                  </a:cubicBezTo>
                  <a:cubicBezTo>
                    <a:pt x="45" y="99"/>
                    <a:pt x="1" y="240"/>
                    <a:pt x="121" y="300"/>
                  </a:cubicBezTo>
                  <a:cubicBezTo>
                    <a:pt x="1160" y="564"/>
                    <a:pt x="2215" y="696"/>
                    <a:pt x="3266" y="696"/>
                  </a:cubicBezTo>
                  <a:cubicBezTo>
                    <a:pt x="4442" y="696"/>
                    <a:pt x="5614" y="531"/>
                    <a:pt x="6758" y="202"/>
                  </a:cubicBezTo>
                  <a:cubicBezTo>
                    <a:pt x="6878" y="142"/>
                    <a:pt x="6834" y="0"/>
                    <a:pt x="675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2" name="Google Shape;18252;p128"/>
            <p:cNvSpPr/>
            <p:nvPr/>
          </p:nvSpPr>
          <p:spPr>
            <a:xfrm flipH="1">
              <a:off x="8880900" y="1349088"/>
              <a:ext cx="159000" cy="39025"/>
            </a:xfrm>
            <a:custGeom>
              <a:rect b="b" l="l" r="r" t="t"/>
              <a:pathLst>
                <a:path extrusionOk="0" h="1561" w="6360">
                  <a:moveTo>
                    <a:pt x="6225" y="1"/>
                  </a:moveTo>
                  <a:cubicBezTo>
                    <a:pt x="6210" y="1"/>
                    <a:pt x="6194" y="5"/>
                    <a:pt x="6178" y="16"/>
                  </a:cubicBezTo>
                  <a:cubicBezTo>
                    <a:pt x="4336" y="873"/>
                    <a:pt x="2371" y="1332"/>
                    <a:pt x="372" y="1332"/>
                  </a:cubicBezTo>
                  <a:cubicBezTo>
                    <a:pt x="303" y="1332"/>
                    <a:pt x="234" y="1331"/>
                    <a:pt x="164" y="1330"/>
                  </a:cubicBezTo>
                  <a:cubicBezTo>
                    <a:pt x="0" y="1330"/>
                    <a:pt x="0" y="1560"/>
                    <a:pt x="164" y="1560"/>
                  </a:cubicBezTo>
                  <a:cubicBezTo>
                    <a:pt x="2268" y="1560"/>
                    <a:pt x="4371" y="1100"/>
                    <a:pt x="6276" y="180"/>
                  </a:cubicBezTo>
                  <a:cubicBezTo>
                    <a:pt x="6359" y="125"/>
                    <a:pt x="6303" y="1"/>
                    <a:pt x="62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3" name="Google Shape;18253;p128"/>
            <p:cNvSpPr/>
            <p:nvPr/>
          </p:nvSpPr>
          <p:spPr>
            <a:xfrm flipH="1">
              <a:off x="8760375" y="1296013"/>
              <a:ext cx="74525" cy="62025"/>
            </a:xfrm>
            <a:custGeom>
              <a:rect b="b" l="l" r="r" t="t"/>
              <a:pathLst>
                <a:path extrusionOk="0" h="2481" w="2981">
                  <a:moveTo>
                    <a:pt x="2838" y="1"/>
                  </a:moveTo>
                  <a:cubicBezTo>
                    <a:pt x="2815" y="1"/>
                    <a:pt x="2792" y="11"/>
                    <a:pt x="2775" y="36"/>
                  </a:cubicBezTo>
                  <a:cubicBezTo>
                    <a:pt x="2053" y="956"/>
                    <a:pt x="1132" y="1712"/>
                    <a:pt x="114" y="2270"/>
                  </a:cubicBezTo>
                  <a:cubicBezTo>
                    <a:pt x="1" y="2327"/>
                    <a:pt x="82" y="2481"/>
                    <a:pt x="170" y="2481"/>
                  </a:cubicBezTo>
                  <a:cubicBezTo>
                    <a:pt x="184" y="2481"/>
                    <a:pt x="199" y="2477"/>
                    <a:pt x="212" y="2467"/>
                  </a:cubicBezTo>
                  <a:cubicBezTo>
                    <a:pt x="1264" y="1909"/>
                    <a:pt x="2184" y="1120"/>
                    <a:pt x="2907" y="167"/>
                  </a:cubicBezTo>
                  <a:cubicBezTo>
                    <a:pt x="2981" y="93"/>
                    <a:pt x="2907" y="1"/>
                    <a:pt x="283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54" name="Google Shape;18254;p128"/>
          <p:cNvGrpSpPr/>
          <p:nvPr/>
        </p:nvGrpSpPr>
        <p:grpSpPr>
          <a:xfrm>
            <a:off x="7482875" y="3985375"/>
            <a:ext cx="1548550" cy="950225"/>
            <a:chOff x="7482875" y="3985375"/>
            <a:chExt cx="1548550" cy="950225"/>
          </a:xfrm>
        </p:grpSpPr>
        <p:sp>
          <p:nvSpPr>
            <p:cNvPr id="18255" name="Google Shape;18255;p128"/>
            <p:cNvSpPr/>
            <p:nvPr/>
          </p:nvSpPr>
          <p:spPr>
            <a:xfrm flipH="1">
              <a:off x="8673025" y="4318125"/>
              <a:ext cx="358400" cy="365575"/>
            </a:xfrm>
            <a:custGeom>
              <a:rect b="b" l="l" r="r" t="t"/>
              <a:pathLst>
                <a:path extrusionOk="0" h="14623" w="14336">
                  <a:moveTo>
                    <a:pt x="7425" y="1"/>
                  </a:moveTo>
                  <a:cubicBezTo>
                    <a:pt x="5375" y="1"/>
                    <a:pt x="3400" y="878"/>
                    <a:pt x="2038" y="2452"/>
                  </a:cubicBezTo>
                  <a:cubicBezTo>
                    <a:pt x="559" y="4128"/>
                    <a:pt x="0" y="6428"/>
                    <a:pt x="493" y="8597"/>
                  </a:cubicBezTo>
                  <a:cubicBezTo>
                    <a:pt x="986" y="10831"/>
                    <a:pt x="2399" y="12704"/>
                    <a:pt x="4436" y="13756"/>
                  </a:cubicBezTo>
                  <a:cubicBezTo>
                    <a:pt x="5595" y="14335"/>
                    <a:pt x="6848" y="14623"/>
                    <a:pt x="8103" y="14623"/>
                  </a:cubicBezTo>
                  <a:cubicBezTo>
                    <a:pt x="9411" y="14623"/>
                    <a:pt x="10721" y="14310"/>
                    <a:pt x="11928" y="13690"/>
                  </a:cubicBezTo>
                  <a:cubicBezTo>
                    <a:pt x="12018" y="13630"/>
                    <a:pt x="11944" y="13489"/>
                    <a:pt x="11856" y="13489"/>
                  </a:cubicBezTo>
                  <a:cubicBezTo>
                    <a:pt x="11847" y="13489"/>
                    <a:pt x="11839" y="13490"/>
                    <a:pt x="11830" y="13493"/>
                  </a:cubicBezTo>
                  <a:cubicBezTo>
                    <a:pt x="10659" y="14116"/>
                    <a:pt x="9369" y="14424"/>
                    <a:pt x="8078" y="14424"/>
                  </a:cubicBezTo>
                  <a:cubicBezTo>
                    <a:pt x="7122" y="14424"/>
                    <a:pt x="6166" y="14255"/>
                    <a:pt x="5258" y="13920"/>
                  </a:cubicBezTo>
                  <a:cubicBezTo>
                    <a:pt x="3155" y="13131"/>
                    <a:pt x="1545" y="11390"/>
                    <a:pt x="887" y="9254"/>
                  </a:cubicBezTo>
                  <a:cubicBezTo>
                    <a:pt x="197" y="7217"/>
                    <a:pt x="526" y="4949"/>
                    <a:pt x="1742" y="3175"/>
                  </a:cubicBezTo>
                  <a:cubicBezTo>
                    <a:pt x="2990" y="1400"/>
                    <a:pt x="5028" y="316"/>
                    <a:pt x="7197" y="217"/>
                  </a:cubicBezTo>
                  <a:cubicBezTo>
                    <a:pt x="7221" y="217"/>
                    <a:pt x="7246" y="217"/>
                    <a:pt x="7271" y="217"/>
                  </a:cubicBezTo>
                  <a:cubicBezTo>
                    <a:pt x="9999" y="217"/>
                    <a:pt x="12339" y="2009"/>
                    <a:pt x="14130" y="3898"/>
                  </a:cubicBezTo>
                  <a:cubicBezTo>
                    <a:pt x="14155" y="3922"/>
                    <a:pt x="14181" y="3933"/>
                    <a:pt x="14206" y="3933"/>
                  </a:cubicBezTo>
                  <a:cubicBezTo>
                    <a:pt x="14280" y="3933"/>
                    <a:pt x="14335" y="3840"/>
                    <a:pt x="14262" y="3766"/>
                  </a:cubicBezTo>
                  <a:lnTo>
                    <a:pt x="14294" y="3733"/>
                  </a:lnTo>
                  <a:cubicBezTo>
                    <a:pt x="12586" y="1959"/>
                    <a:pt x="10483" y="283"/>
                    <a:pt x="7952" y="20"/>
                  </a:cubicBezTo>
                  <a:cubicBezTo>
                    <a:pt x="7776" y="7"/>
                    <a:pt x="7600" y="1"/>
                    <a:pt x="74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6" name="Google Shape;18256;p128"/>
            <p:cNvSpPr/>
            <p:nvPr/>
          </p:nvSpPr>
          <p:spPr>
            <a:xfrm flipH="1">
              <a:off x="8375350" y="4122650"/>
              <a:ext cx="398950" cy="223875"/>
            </a:xfrm>
            <a:custGeom>
              <a:rect b="b" l="l" r="r" t="t"/>
              <a:pathLst>
                <a:path extrusionOk="0" h="8955" w="15958">
                  <a:moveTo>
                    <a:pt x="8017" y="0"/>
                  </a:moveTo>
                  <a:cubicBezTo>
                    <a:pt x="5032" y="0"/>
                    <a:pt x="2266" y="1884"/>
                    <a:pt x="888" y="4553"/>
                  </a:cubicBezTo>
                  <a:cubicBezTo>
                    <a:pt x="493" y="5375"/>
                    <a:pt x="198" y="6262"/>
                    <a:pt x="99" y="7182"/>
                  </a:cubicBezTo>
                  <a:cubicBezTo>
                    <a:pt x="0" y="7609"/>
                    <a:pt x="0" y="8069"/>
                    <a:pt x="132" y="8529"/>
                  </a:cubicBezTo>
                  <a:cubicBezTo>
                    <a:pt x="208" y="8732"/>
                    <a:pt x="382" y="8955"/>
                    <a:pt x="594" y="8955"/>
                  </a:cubicBezTo>
                  <a:cubicBezTo>
                    <a:pt x="656" y="8955"/>
                    <a:pt x="722" y="8936"/>
                    <a:pt x="789" y="8891"/>
                  </a:cubicBezTo>
                  <a:cubicBezTo>
                    <a:pt x="872" y="8808"/>
                    <a:pt x="815" y="8678"/>
                    <a:pt x="737" y="8678"/>
                  </a:cubicBezTo>
                  <a:cubicBezTo>
                    <a:pt x="722" y="8678"/>
                    <a:pt x="706" y="8683"/>
                    <a:pt x="690" y="8694"/>
                  </a:cubicBezTo>
                  <a:lnTo>
                    <a:pt x="723" y="8694"/>
                  </a:lnTo>
                  <a:cubicBezTo>
                    <a:pt x="682" y="8723"/>
                    <a:pt x="644" y="8735"/>
                    <a:pt x="607" y="8735"/>
                  </a:cubicBezTo>
                  <a:cubicBezTo>
                    <a:pt x="439" y="8735"/>
                    <a:pt x="323" y="8467"/>
                    <a:pt x="296" y="8332"/>
                  </a:cubicBezTo>
                  <a:cubicBezTo>
                    <a:pt x="263" y="8135"/>
                    <a:pt x="263" y="7938"/>
                    <a:pt x="296" y="7741"/>
                  </a:cubicBezTo>
                  <a:cubicBezTo>
                    <a:pt x="296" y="7346"/>
                    <a:pt x="329" y="6952"/>
                    <a:pt x="428" y="6558"/>
                  </a:cubicBezTo>
                  <a:cubicBezTo>
                    <a:pt x="592" y="5835"/>
                    <a:pt x="855" y="5112"/>
                    <a:pt x="1216" y="4455"/>
                  </a:cubicBezTo>
                  <a:cubicBezTo>
                    <a:pt x="1972" y="3074"/>
                    <a:pt x="3089" y="1924"/>
                    <a:pt x="4437" y="1169"/>
                  </a:cubicBezTo>
                  <a:cubicBezTo>
                    <a:pt x="5527" y="545"/>
                    <a:pt x="6741" y="209"/>
                    <a:pt x="7964" y="209"/>
                  </a:cubicBezTo>
                  <a:cubicBezTo>
                    <a:pt x="8289" y="209"/>
                    <a:pt x="8614" y="233"/>
                    <a:pt x="8938" y="281"/>
                  </a:cubicBezTo>
                  <a:cubicBezTo>
                    <a:pt x="10483" y="478"/>
                    <a:pt x="11962" y="1169"/>
                    <a:pt x="13144" y="2220"/>
                  </a:cubicBezTo>
                  <a:cubicBezTo>
                    <a:pt x="14492" y="3370"/>
                    <a:pt x="15412" y="4915"/>
                    <a:pt x="15740" y="6656"/>
                  </a:cubicBezTo>
                  <a:cubicBezTo>
                    <a:pt x="15753" y="6706"/>
                    <a:pt x="15790" y="6728"/>
                    <a:pt x="15828" y="6728"/>
                  </a:cubicBezTo>
                  <a:cubicBezTo>
                    <a:pt x="15890" y="6728"/>
                    <a:pt x="15958" y="6672"/>
                    <a:pt x="15938" y="6590"/>
                  </a:cubicBezTo>
                  <a:cubicBezTo>
                    <a:pt x="15346" y="3272"/>
                    <a:pt x="12422" y="610"/>
                    <a:pt x="9103" y="84"/>
                  </a:cubicBezTo>
                  <a:cubicBezTo>
                    <a:pt x="8739" y="28"/>
                    <a:pt x="8377" y="0"/>
                    <a:pt x="801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7" name="Google Shape;18257;p128"/>
            <p:cNvSpPr/>
            <p:nvPr/>
          </p:nvSpPr>
          <p:spPr>
            <a:xfrm flipH="1">
              <a:off x="8440750" y="4682400"/>
              <a:ext cx="432650" cy="201650"/>
            </a:xfrm>
            <a:custGeom>
              <a:rect b="b" l="l" r="r" t="t"/>
              <a:pathLst>
                <a:path extrusionOk="0" h="8066" w="17306">
                  <a:moveTo>
                    <a:pt x="131" y="0"/>
                  </a:moveTo>
                  <a:cubicBezTo>
                    <a:pt x="68" y="0"/>
                    <a:pt x="1" y="56"/>
                    <a:pt x="21" y="138"/>
                  </a:cubicBezTo>
                  <a:cubicBezTo>
                    <a:pt x="711" y="3424"/>
                    <a:pt x="3307" y="5987"/>
                    <a:pt x="6297" y="7236"/>
                  </a:cubicBezTo>
                  <a:cubicBezTo>
                    <a:pt x="7544" y="7745"/>
                    <a:pt x="8985" y="8066"/>
                    <a:pt x="10403" y="8066"/>
                  </a:cubicBezTo>
                  <a:cubicBezTo>
                    <a:pt x="12276" y="8066"/>
                    <a:pt x="14109" y="7507"/>
                    <a:pt x="15400" y="6085"/>
                  </a:cubicBezTo>
                  <a:cubicBezTo>
                    <a:pt x="16780" y="4508"/>
                    <a:pt x="17076" y="2339"/>
                    <a:pt x="17306" y="335"/>
                  </a:cubicBezTo>
                  <a:cubicBezTo>
                    <a:pt x="17306" y="269"/>
                    <a:pt x="17256" y="236"/>
                    <a:pt x="17203" y="236"/>
                  </a:cubicBezTo>
                  <a:cubicBezTo>
                    <a:pt x="17150" y="236"/>
                    <a:pt x="17092" y="269"/>
                    <a:pt x="17076" y="335"/>
                  </a:cubicBezTo>
                  <a:cubicBezTo>
                    <a:pt x="16878" y="2109"/>
                    <a:pt x="16681" y="4015"/>
                    <a:pt x="15597" y="5494"/>
                  </a:cubicBezTo>
                  <a:cubicBezTo>
                    <a:pt x="14611" y="6743"/>
                    <a:pt x="13198" y="7564"/>
                    <a:pt x="11621" y="7761"/>
                  </a:cubicBezTo>
                  <a:cubicBezTo>
                    <a:pt x="11194" y="7823"/>
                    <a:pt x="10763" y="7853"/>
                    <a:pt x="10333" y="7853"/>
                  </a:cubicBezTo>
                  <a:cubicBezTo>
                    <a:pt x="7547" y="7853"/>
                    <a:pt x="4745" y="6608"/>
                    <a:pt x="2781" y="4672"/>
                  </a:cubicBezTo>
                  <a:cubicBezTo>
                    <a:pt x="1500" y="3424"/>
                    <a:pt x="613" y="1814"/>
                    <a:pt x="218" y="72"/>
                  </a:cubicBezTo>
                  <a:cubicBezTo>
                    <a:pt x="206" y="22"/>
                    <a:pt x="169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8" name="Google Shape;18258;p128"/>
            <p:cNvSpPr/>
            <p:nvPr/>
          </p:nvSpPr>
          <p:spPr>
            <a:xfrm flipH="1">
              <a:off x="8020125" y="4661175"/>
              <a:ext cx="485550" cy="274425"/>
            </a:xfrm>
            <a:custGeom>
              <a:rect b="b" l="l" r="r" t="t"/>
              <a:pathLst>
                <a:path extrusionOk="0" h="10977" w="19422">
                  <a:moveTo>
                    <a:pt x="19322" y="1"/>
                  </a:moveTo>
                  <a:cubicBezTo>
                    <a:pt x="19273" y="1"/>
                    <a:pt x="19224" y="34"/>
                    <a:pt x="19224" y="99"/>
                  </a:cubicBezTo>
                  <a:cubicBezTo>
                    <a:pt x="18862" y="3320"/>
                    <a:pt x="18205" y="7033"/>
                    <a:pt x="15445" y="9070"/>
                  </a:cubicBezTo>
                  <a:cubicBezTo>
                    <a:pt x="13933" y="10155"/>
                    <a:pt x="12060" y="10615"/>
                    <a:pt x="10253" y="10713"/>
                  </a:cubicBezTo>
                  <a:cubicBezTo>
                    <a:pt x="9909" y="10736"/>
                    <a:pt x="9564" y="10747"/>
                    <a:pt x="9220" y="10747"/>
                  </a:cubicBezTo>
                  <a:cubicBezTo>
                    <a:pt x="7530" y="10747"/>
                    <a:pt x="5851" y="10482"/>
                    <a:pt x="4240" y="9990"/>
                  </a:cubicBezTo>
                  <a:cubicBezTo>
                    <a:pt x="3254" y="9728"/>
                    <a:pt x="2367" y="9300"/>
                    <a:pt x="1578" y="8709"/>
                  </a:cubicBezTo>
                  <a:cubicBezTo>
                    <a:pt x="888" y="8150"/>
                    <a:pt x="329" y="7362"/>
                    <a:pt x="494" y="6409"/>
                  </a:cubicBezTo>
                  <a:cubicBezTo>
                    <a:pt x="513" y="6349"/>
                    <a:pt x="450" y="6302"/>
                    <a:pt x="390" y="6302"/>
                  </a:cubicBezTo>
                  <a:cubicBezTo>
                    <a:pt x="349" y="6302"/>
                    <a:pt x="310" y="6323"/>
                    <a:pt x="296" y="6376"/>
                  </a:cubicBezTo>
                  <a:cubicBezTo>
                    <a:pt x="1" y="8019"/>
                    <a:pt x="1611" y="9169"/>
                    <a:pt x="2925" y="9760"/>
                  </a:cubicBezTo>
                  <a:cubicBezTo>
                    <a:pt x="4897" y="10549"/>
                    <a:pt x="7033" y="10976"/>
                    <a:pt x="9136" y="10976"/>
                  </a:cubicBezTo>
                  <a:cubicBezTo>
                    <a:pt x="11075" y="10976"/>
                    <a:pt x="13046" y="10713"/>
                    <a:pt x="14755" y="9760"/>
                  </a:cubicBezTo>
                  <a:cubicBezTo>
                    <a:pt x="16266" y="8873"/>
                    <a:pt x="17449" y="7493"/>
                    <a:pt x="18107" y="5883"/>
                  </a:cubicBezTo>
                  <a:cubicBezTo>
                    <a:pt x="18895" y="4043"/>
                    <a:pt x="19191" y="2071"/>
                    <a:pt x="19421" y="99"/>
                  </a:cubicBezTo>
                  <a:cubicBezTo>
                    <a:pt x="19421" y="34"/>
                    <a:pt x="19372" y="1"/>
                    <a:pt x="1932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9" name="Google Shape;18259;p128"/>
            <p:cNvSpPr/>
            <p:nvPr/>
          </p:nvSpPr>
          <p:spPr>
            <a:xfrm flipH="1">
              <a:off x="7952275" y="3985375"/>
              <a:ext cx="476175" cy="263575"/>
            </a:xfrm>
            <a:custGeom>
              <a:rect b="b" l="l" r="r" t="t"/>
              <a:pathLst>
                <a:path extrusionOk="0" h="10543" w="19047">
                  <a:moveTo>
                    <a:pt x="8021" y="0"/>
                  </a:moveTo>
                  <a:cubicBezTo>
                    <a:pt x="7415" y="0"/>
                    <a:pt x="6808" y="63"/>
                    <a:pt x="6211" y="186"/>
                  </a:cubicBezTo>
                  <a:cubicBezTo>
                    <a:pt x="2498" y="1205"/>
                    <a:pt x="1" y="4688"/>
                    <a:pt x="231" y="8533"/>
                  </a:cubicBezTo>
                  <a:cubicBezTo>
                    <a:pt x="231" y="8598"/>
                    <a:pt x="288" y="8631"/>
                    <a:pt x="346" y="8631"/>
                  </a:cubicBezTo>
                  <a:cubicBezTo>
                    <a:pt x="403" y="8631"/>
                    <a:pt x="461" y="8598"/>
                    <a:pt x="461" y="8533"/>
                  </a:cubicBezTo>
                  <a:cubicBezTo>
                    <a:pt x="198" y="4984"/>
                    <a:pt x="2366" y="1698"/>
                    <a:pt x="5751" y="548"/>
                  </a:cubicBezTo>
                  <a:cubicBezTo>
                    <a:pt x="6497" y="310"/>
                    <a:pt x="7251" y="200"/>
                    <a:pt x="8000" y="200"/>
                  </a:cubicBezTo>
                  <a:cubicBezTo>
                    <a:pt x="11078" y="200"/>
                    <a:pt x="14055" y="2053"/>
                    <a:pt x="15905" y="4458"/>
                  </a:cubicBezTo>
                  <a:cubicBezTo>
                    <a:pt x="17252" y="6265"/>
                    <a:pt x="18238" y="8303"/>
                    <a:pt x="18829" y="10471"/>
                  </a:cubicBezTo>
                  <a:cubicBezTo>
                    <a:pt x="18842" y="10522"/>
                    <a:pt x="18879" y="10543"/>
                    <a:pt x="18917" y="10543"/>
                  </a:cubicBezTo>
                  <a:cubicBezTo>
                    <a:pt x="18979" y="10543"/>
                    <a:pt x="19047" y="10487"/>
                    <a:pt x="19027" y="10406"/>
                  </a:cubicBezTo>
                  <a:cubicBezTo>
                    <a:pt x="17877" y="6528"/>
                    <a:pt x="15708" y="2683"/>
                    <a:pt x="11896" y="909"/>
                  </a:cubicBezTo>
                  <a:cubicBezTo>
                    <a:pt x="10677" y="300"/>
                    <a:pt x="9350" y="0"/>
                    <a:pt x="80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0" name="Google Shape;18260;p128"/>
            <p:cNvSpPr/>
            <p:nvPr/>
          </p:nvSpPr>
          <p:spPr>
            <a:xfrm flipH="1">
              <a:off x="7946200" y="4282425"/>
              <a:ext cx="347525" cy="420000"/>
            </a:xfrm>
            <a:custGeom>
              <a:rect b="b" l="l" r="r" t="t"/>
              <a:pathLst>
                <a:path extrusionOk="0" h="16800" w="13901">
                  <a:moveTo>
                    <a:pt x="1204" y="1"/>
                  </a:moveTo>
                  <a:cubicBezTo>
                    <a:pt x="847" y="1"/>
                    <a:pt x="489" y="12"/>
                    <a:pt x="132" y="35"/>
                  </a:cubicBezTo>
                  <a:cubicBezTo>
                    <a:pt x="1" y="35"/>
                    <a:pt x="1" y="232"/>
                    <a:pt x="132" y="232"/>
                  </a:cubicBezTo>
                  <a:cubicBezTo>
                    <a:pt x="440" y="218"/>
                    <a:pt x="750" y="211"/>
                    <a:pt x="1062" y="211"/>
                  </a:cubicBezTo>
                  <a:cubicBezTo>
                    <a:pt x="5043" y="211"/>
                    <a:pt x="9261" y="1415"/>
                    <a:pt x="11699" y="4767"/>
                  </a:cubicBezTo>
                  <a:cubicBezTo>
                    <a:pt x="12915" y="6344"/>
                    <a:pt x="13539" y="8316"/>
                    <a:pt x="13506" y="10320"/>
                  </a:cubicBezTo>
                  <a:cubicBezTo>
                    <a:pt x="13408" y="12226"/>
                    <a:pt x="12520" y="13968"/>
                    <a:pt x="11042" y="15151"/>
                  </a:cubicBezTo>
                  <a:cubicBezTo>
                    <a:pt x="9931" y="16053"/>
                    <a:pt x="8527" y="16614"/>
                    <a:pt x="7116" y="16614"/>
                  </a:cubicBezTo>
                  <a:cubicBezTo>
                    <a:pt x="6524" y="16614"/>
                    <a:pt x="5930" y="16515"/>
                    <a:pt x="5357" y="16301"/>
                  </a:cubicBezTo>
                  <a:cubicBezTo>
                    <a:pt x="5338" y="16292"/>
                    <a:pt x="5321" y="16288"/>
                    <a:pt x="5306" y="16288"/>
                  </a:cubicBezTo>
                  <a:cubicBezTo>
                    <a:pt x="5211" y="16288"/>
                    <a:pt x="5178" y="16442"/>
                    <a:pt x="5291" y="16498"/>
                  </a:cubicBezTo>
                  <a:lnTo>
                    <a:pt x="5291" y="16465"/>
                  </a:lnTo>
                  <a:cubicBezTo>
                    <a:pt x="5905" y="16694"/>
                    <a:pt x="6531" y="16800"/>
                    <a:pt x="7150" y="16800"/>
                  </a:cubicBezTo>
                  <a:cubicBezTo>
                    <a:pt x="10181" y="16800"/>
                    <a:pt x="13059" y="14274"/>
                    <a:pt x="13605" y="11273"/>
                  </a:cubicBezTo>
                  <a:cubicBezTo>
                    <a:pt x="13900" y="9269"/>
                    <a:pt x="13506" y="7166"/>
                    <a:pt x="12422" y="5424"/>
                  </a:cubicBezTo>
                  <a:cubicBezTo>
                    <a:pt x="11272" y="3584"/>
                    <a:pt x="9629" y="2138"/>
                    <a:pt x="7624" y="1284"/>
                  </a:cubicBezTo>
                  <a:cubicBezTo>
                    <a:pt x="5588" y="435"/>
                    <a:pt x="3406" y="1"/>
                    <a:pt x="120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1" name="Google Shape;18261;p128"/>
            <p:cNvSpPr/>
            <p:nvPr/>
          </p:nvSpPr>
          <p:spPr>
            <a:xfrm flipH="1">
              <a:off x="7620075" y="4046700"/>
              <a:ext cx="393775" cy="427250"/>
            </a:xfrm>
            <a:custGeom>
              <a:rect b="b" l="l" r="r" t="t"/>
              <a:pathLst>
                <a:path extrusionOk="0" h="17090" w="15751">
                  <a:moveTo>
                    <a:pt x="4677" y="0"/>
                  </a:moveTo>
                  <a:cubicBezTo>
                    <a:pt x="2903" y="0"/>
                    <a:pt x="1095" y="690"/>
                    <a:pt x="44" y="2169"/>
                  </a:cubicBezTo>
                  <a:cubicBezTo>
                    <a:pt x="0" y="2257"/>
                    <a:pt x="73" y="2330"/>
                    <a:pt x="146" y="2330"/>
                  </a:cubicBezTo>
                  <a:cubicBezTo>
                    <a:pt x="183" y="2330"/>
                    <a:pt x="219" y="2312"/>
                    <a:pt x="241" y="2268"/>
                  </a:cubicBezTo>
                  <a:cubicBezTo>
                    <a:pt x="1194" y="986"/>
                    <a:pt x="2673" y="230"/>
                    <a:pt x="4283" y="198"/>
                  </a:cubicBezTo>
                  <a:cubicBezTo>
                    <a:pt x="4332" y="197"/>
                    <a:pt x="4382" y="196"/>
                    <a:pt x="4431" y="196"/>
                  </a:cubicBezTo>
                  <a:cubicBezTo>
                    <a:pt x="6055" y="196"/>
                    <a:pt x="7641" y="720"/>
                    <a:pt x="8949" y="1676"/>
                  </a:cubicBezTo>
                  <a:cubicBezTo>
                    <a:pt x="10428" y="2859"/>
                    <a:pt x="11709" y="4272"/>
                    <a:pt x="12695" y="5915"/>
                  </a:cubicBezTo>
                  <a:cubicBezTo>
                    <a:pt x="13779" y="7591"/>
                    <a:pt x="14831" y="9366"/>
                    <a:pt x="15258" y="11337"/>
                  </a:cubicBezTo>
                  <a:cubicBezTo>
                    <a:pt x="15652" y="13309"/>
                    <a:pt x="15324" y="15543"/>
                    <a:pt x="13779" y="16923"/>
                  </a:cubicBezTo>
                  <a:cubicBezTo>
                    <a:pt x="13705" y="16997"/>
                    <a:pt x="13761" y="17090"/>
                    <a:pt x="13835" y="17090"/>
                  </a:cubicBezTo>
                  <a:cubicBezTo>
                    <a:pt x="13859" y="17090"/>
                    <a:pt x="13886" y="17080"/>
                    <a:pt x="13911" y="17055"/>
                  </a:cubicBezTo>
                  <a:cubicBezTo>
                    <a:pt x="15258" y="15839"/>
                    <a:pt x="15751" y="13933"/>
                    <a:pt x="15587" y="12192"/>
                  </a:cubicBezTo>
                  <a:cubicBezTo>
                    <a:pt x="15390" y="10056"/>
                    <a:pt x="14338" y="8150"/>
                    <a:pt x="13221" y="6375"/>
                  </a:cubicBezTo>
                  <a:cubicBezTo>
                    <a:pt x="11315" y="3286"/>
                    <a:pt x="8620" y="66"/>
                    <a:pt x="467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2" name="Google Shape;18262;p128"/>
            <p:cNvSpPr/>
            <p:nvPr/>
          </p:nvSpPr>
          <p:spPr>
            <a:xfrm flipH="1">
              <a:off x="7711250" y="4540275"/>
              <a:ext cx="355725" cy="328425"/>
            </a:xfrm>
            <a:custGeom>
              <a:rect b="b" l="l" r="r" t="t"/>
              <a:pathLst>
                <a:path extrusionOk="0" h="13137" w="14229">
                  <a:moveTo>
                    <a:pt x="13287" y="1"/>
                  </a:moveTo>
                  <a:cubicBezTo>
                    <a:pt x="13224" y="1"/>
                    <a:pt x="13157" y="57"/>
                    <a:pt x="13177" y="138"/>
                  </a:cubicBezTo>
                  <a:cubicBezTo>
                    <a:pt x="14229" y="2964"/>
                    <a:pt x="13867" y="6151"/>
                    <a:pt x="12257" y="8714"/>
                  </a:cubicBezTo>
                  <a:cubicBezTo>
                    <a:pt x="10581" y="11212"/>
                    <a:pt x="7788" y="12789"/>
                    <a:pt x="4765" y="12921"/>
                  </a:cubicBezTo>
                  <a:cubicBezTo>
                    <a:pt x="4553" y="12938"/>
                    <a:pt x="4340" y="12946"/>
                    <a:pt x="4128" y="12946"/>
                  </a:cubicBezTo>
                  <a:cubicBezTo>
                    <a:pt x="3519" y="12946"/>
                    <a:pt x="2910" y="12878"/>
                    <a:pt x="2300" y="12756"/>
                  </a:cubicBezTo>
                  <a:cubicBezTo>
                    <a:pt x="1643" y="12592"/>
                    <a:pt x="329" y="12362"/>
                    <a:pt x="230" y="11508"/>
                  </a:cubicBezTo>
                  <a:cubicBezTo>
                    <a:pt x="230" y="11442"/>
                    <a:pt x="173" y="11409"/>
                    <a:pt x="115" y="11409"/>
                  </a:cubicBezTo>
                  <a:cubicBezTo>
                    <a:pt x="58" y="11409"/>
                    <a:pt x="0" y="11442"/>
                    <a:pt x="0" y="11508"/>
                  </a:cubicBezTo>
                  <a:lnTo>
                    <a:pt x="33" y="11508"/>
                  </a:lnTo>
                  <a:cubicBezTo>
                    <a:pt x="131" y="12198"/>
                    <a:pt x="822" y="12526"/>
                    <a:pt x="1413" y="12723"/>
                  </a:cubicBezTo>
                  <a:cubicBezTo>
                    <a:pt x="2136" y="12953"/>
                    <a:pt x="2925" y="13085"/>
                    <a:pt x="3680" y="13118"/>
                  </a:cubicBezTo>
                  <a:cubicBezTo>
                    <a:pt x="3875" y="13130"/>
                    <a:pt x="4071" y="13136"/>
                    <a:pt x="4266" y="13136"/>
                  </a:cubicBezTo>
                  <a:cubicBezTo>
                    <a:pt x="5613" y="13136"/>
                    <a:pt x="6952" y="12842"/>
                    <a:pt x="8215" y="12296"/>
                  </a:cubicBezTo>
                  <a:cubicBezTo>
                    <a:pt x="11140" y="11047"/>
                    <a:pt x="13210" y="8419"/>
                    <a:pt x="13801" y="5297"/>
                  </a:cubicBezTo>
                  <a:cubicBezTo>
                    <a:pt x="14130" y="3555"/>
                    <a:pt x="13998" y="1748"/>
                    <a:pt x="13374" y="72"/>
                  </a:cubicBezTo>
                  <a:cubicBezTo>
                    <a:pt x="13362" y="22"/>
                    <a:pt x="13325" y="1"/>
                    <a:pt x="1328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3" name="Google Shape;18263;p128"/>
            <p:cNvSpPr/>
            <p:nvPr/>
          </p:nvSpPr>
          <p:spPr>
            <a:xfrm flipH="1">
              <a:off x="7482875" y="4400825"/>
              <a:ext cx="168075" cy="373275"/>
            </a:xfrm>
            <a:custGeom>
              <a:rect b="b" l="l" r="r" t="t"/>
              <a:pathLst>
                <a:path extrusionOk="0" h="14931" w="6723">
                  <a:moveTo>
                    <a:pt x="1266" y="0"/>
                  </a:moveTo>
                  <a:cubicBezTo>
                    <a:pt x="1188" y="0"/>
                    <a:pt x="1125" y="111"/>
                    <a:pt x="1202" y="162"/>
                  </a:cubicBezTo>
                  <a:lnTo>
                    <a:pt x="1202" y="195"/>
                  </a:lnTo>
                  <a:cubicBezTo>
                    <a:pt x="3075" y="1904"/>
                    <a:pt x="4981" y="3843"/>
                    <a:pt x="5671" y="6406"/>
                  </a:cubicBezTo>
                  <a:cubicBezTo>
                    <a:pt x="6033" y="7622"/>
                    <a:pt x="6000" y="8936"/>
                    <a:pt x="5573" y="10152"/>
                  </a:cubicBezTo>
                  <a:cubicBezTo>
                    <a:pt x="5145" y="11236"/>
                    <a:pt x="4390" y="12189"/>
                    <a:pt x="3437" y="12879"/>
                  </a:cubicBezTo>
                  <a:cubicBezTo>
                    <a:pt x="2385" y="13602"/>
                    <a:pt x="1268" y="14227"/>
                    <a:pt x="85" y="14752"/>
                  </a:cubicBezTo>
                  <a:cubicBezTo>
                    <a:pt x="0" y="14781"/>
                    <a:pt x="61" y="14930"/>
                    <a:pt x="163" y="14930"/>
                  </a:cubicBezTo>
                  <a:cubicBezTo>
                    <a:pt x="180" y="14930"/>
                    <a:pt x="198" y="14926"/>
                    <a:pt x="216" y="14917"/>
                  </a:cubicBezTo>
                  <a:cubicBezTo>
                    <a:pt x="2287" y="13931"/>
                    <a:pt x="4620" y="12781"/>
                    <a:pt x="5605" y="10579"/>
                  </a:cubicBezTo>
                  <a:cubicBezTo>
                    <a:pt x="6723" y="8180"/>
                    <a:pt x="5868" y="5387"/>
                    <a:pt x="4422" y="3350"/>
                  </a:cubicBezTo>
                  <a:cubicBezTo>
                    <a:pt x="3502" y="2134"/>
                    <a:pt x="2484" y="1017"/>
                    <a:pt x="1334" y="31"/>
                  </a:cubicBezTo>
                  <a:cubicBezTo>
                    <a:pt x="1312" y="9"/>
                    <a:pt x="1288" y="0"/>
                    <a:pt x="126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4" name="Google Shape;18264;p128"/>
            <p:cNvSpPr/>
            <p:nvPr/>
          </p:nvSpPr>
          <p:spPr>
            <a:xfrm flipH="1">
              <a:off x="7612150" y="4764550"/>
              <a:ext cx="295750" cy="150000"/>
            </a:xfrm>
            <a:custGeom>
              <a:rect b="b" l="l" r="r" t="t"/>
              <a:pathLst>
                <a:path extrusionOk="0" h="6000" w="11830">
                  <a:moveTo>
                    <a:pt x="11699" y="0"/>
                  </a:moveTo>
                  <a:cubicBezTo>
                    <a:pt x="11661" y="0"/>
                    <a:pt x="11624" y="22"/>
                    <a:pt x="11612" y="72"/>
                  </a:cubicBezTo>
                  <a:cubicBezTo>
                    <a:pt x="11283" y="1945"/>
                    <a:pt x="10231" y="3588"/>
                    <a:pt x="8654" y="4640"/>
                  </a:cubicBezTo>
                  <a:cubicBezTo>
                    <a:pt x="7533" y="5395"/>
                    <a:pt x="6205" y="5783"/>
                    <a:pt x="4869" y="5783"/>
                  </a:cubicBezTo>
                  <a:cubicBezTo>
                    <a:pt x="4286" y="5783"/>
                    <a:pt x="3702" y="5709"/>
                    <a:pt x="3134" y="5560"/>
                  </a:cubicBezTo>
                  <a:cubicBezTo>
                    <a:pt x="2049" y="5297"/>
                    <a:pt x="1031" y="4771"/>
                    <a:pt x="209" y="4015"/>
                  </a:cubicBezTo>
                  <a:cubicBezTo>
                    <a:pt x="187" y="3993"/>
                    <a:pt x="164" y="3985"/>
                    <a:pt x="142" y="3985"/>
                  </a:cubicBezTo>
                  <a:cubicBezTo>
                    <a:pt x="64" y="3985"/>
                    <a:pt x="1" y="4095"/>
                    <a:pt x="78" y="4147"/>
                  </a:cubicBezTo>
                  <a:cubicBezTo>
                    <a:pt x="1391" y="5346"/>
                    <a:pt x="3101" y="5999"/>
                    <a:pt x="4863" y="5999"/>
                  </a:cubicBezTo>
                  <a:cubicBezTo>
                    <a:pt x="5129" y="5999"/>
                    <a:pt x="5397" y="5984"/>
                    <a:pt x="5664" y="5954"/>
                  </a:cubicBezTo>
                  <a:cubicBezTo>
                    <a:pt x="8753" y="5593"/>
                    <a:pt x="11250" y="3227"/>
                    <a:pt x="11809" y="138"/>
                  </a:cubicBezTo>
                  <a:cubicBezTo>
                    <a:pt x="11829" y="56"/>
                    <a:pt x="11761" y="0"/>
                    <a:pt x="1169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5" name="Google Shape;18265;p128"/>
            <p:cNvSpPr/>
            <p:nvPr/>
          </p:nvSpPr>
          <p:spPr>
            <a:xfrm flipH="1">
              <a:off x="8146050" y="4303700"/>
              <a:ext cx="169025" cy="32300"/>
            </a:xfrm>
            <a:custGeom>
              <a:rect b="b" l="l" r="r" t="t"/>
              <a:pathLst>
                <a:path extrusionOk="0" h="1292" w="6761">
                  <a:moveTo>
                    <a:pt x="1505" y="1"/>
                  </a:moveTo>
                  <a:cubicBezTo>
                    <a:pt x="1048" y="1"/>
                    <a:pt x="589" y="24"/>
                    <a:pt x="132" y="71"/>
                  </a:cubicBezTo>
                  <a:cubicBezTo>
                    <a:pt x="0" y="71"/>
                    <a:pt x="0" y="301"/>
                    <a:pt x="132" y="301"/>
                  </a:cubicBezTo>
                  <a:cubicBezTo>
                    <a:pt x="621" y="243"/>
                    <a:pt x="1110" y="214"/>
                    <a:pt x="1598" y="214"/>
                  </a:cubicBezTo>
                  <a:cubicBezTo>
                    <a:pt x="3304" y="214"/>
                    <a:pt x="4988" y="572"/>
                    <a:pt x="6572" y="1287"/>
                  </a:cubicBezTo>
                  <a:cubicBezTo>
                    <a:pt x="6581" y="1290"/>
                    <a:pt x="6590" y="1292"/>
                    <a:pt x="6599" y="1292"/>
                  </a:cubicBezTo>
                  <a:cubicBezTo>
                    <a:pt x="6687" y="1292"/>
                    <a:pt x="6761" y="1150"/>
                    <a:pt x="6671" y="1090"/>
                  </a:cubicBezTo>
                  <a:cubicBezTo>
                    <a:pt x="5050" y="358"/>
                    <a:pt x="3285" y="1"/>
                    <a:pt x="150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6" name="Google Shape;18266;p128"/>
            <p:cNvSpPr/>
            <p:nvPr/>
          </p:nvSpPr>
          <p:spPr>
            <a:xfrm flipH="1">
              <a:off x="8200300" y="4320250"/>
              <a:ext cx="60550" cy="23175"/>
            </a:xfrm>
            <a:custGeom>
              <a:rect b="b" l="l" r="r" t="t"/>
              <a:pathLst>
                <a:path extrusionOk="0" h="927" w="2422">
                  <a:moveTo>
                    <a:pt x="131" y="1"/>
                  </a:moveTo>
                  <a:cubicBezTo>
                    <a:pt x="0" y="1"/>
                    <a:pt x="0" y="198"/>
                    <a:pt x="131" y="231"/>
                  </a:cubicBezTo>
                  <a:cubicBezTo>
                    <a:pt x="854" y="329"/>
                    <a:pt x="1577" y="560"/>
                    <a:pt x="2235" y="921"/>
                  </a:cubicBezTo>
                  <a:cubicBezTo>
                    <a:pt x="2245" y="925"/>
                    <a:pt x="2256" y="926"/>
                    <a:pt x="2266" y="926"/>
                  </a:cubicBezTo>
                  <a:cubicBezTo>
                    <a:pt x="2352" y="926"/>
                    <a:pt x="2421" y="815"/>
                    <a:pt x="2333" y="757"/>
                  </a:cubicBezTo>
                  <a:cubicBezTo>
                    <a:pt x="1643" y="362"/>
                    <a:pt x="920" y="99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7" name="Google Shape;18267;p128"/>
            <p:cNvSpPr/>
            <p:nvPr/>
          </p:nvSpPr>
          <p:spPr>
            <a:xfrm flipH="1">
              <a:off x="8199750" y="4338250"/>
              <a:ext cx="55925" cy="21025"/>
            </a:xfrm>
            <a:custGeom>
              <a:rect b="b" l="l" r="r" t="t"/>
              <a:pathLst>
                <a:path extrusionOk="0" h="841" w="2237">
                  <a:moveTo>
                    <a:pt x="126" y="0"/>
                  </a:moveTo>
                  <a:cubicBezTo>
                    <a:pt x="19" y="0"/>
                    <a:pt x="0" y="171"/>
                    <a:pt x="122" y="201"/>
                  </a:cubicBezTo>
                  <a:lnTo>
                    <a:pt x="122" y="168"/>
                  </a:lnTo>
                  <a:cubicBezTo>
                    <a:pt x="779" y="300"/>
                    <a:pt x="1436" y="530"/>
                    <a:pt x="2028" y="825"/>
                  </a:cubicBezTo>
                  <a:cubicBezTo>
                    <a:pt x="2049" y="836"/>
                    <a:pt x="2069" y="841"/>
                    <a:pt x="2088" y="841"/>
                  </a:cubicBezTo>
                  <a:cubicBezTo>
                    <a:pt x="2185" y="841"/>
                    <a:pt x="2236" y="716"/>
                    <a:pt x="2126" y="661"/>
                  </a:cubicBezTo>
                  <a:cubicBezTo>
                    <a:pt x="1502" y="332"/>
                    <a:pt x="845" y="135"/>
                    <a:pt x="155" y="4"/>
                  </a:cubicBezTo>
                  <a:cubicBezTo>
                    <a:pt x="144" y="1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8" name="Google Shape;18268;p128"/>
            <p:cNvSpPr/>
            <p:nvPr/>
          </p:nvSpPr>
          <p:spPr>
            <a:xfrm flipH="1">
              <a:off x="8126100" y="4646300"/>
              <a:ext cx="141075" cy="18475"/>
            </a:xfrm>
            <a:custGeom>
              <a:rect b="b" l="l" r="r" t="t"/>
              <a:pathLst>
                <a:path extrusionOk="0" h="739" w="5643">
                  <a:moveTo>
                    <a:pt x="158" y="1"/>
                  </a:moveTo>
                  <a:cubicBezTo>
                    <a:pt x="47" y="1"/>
                    <a:pt x="0" y="171"/>
                    <a:pt x="122" y="202"/>
                  </a:cubicBezTo>
                  <a:cubicBezTo>
                    <a:pt x="1476" y="559"/>
                    <a:pt x="2890" y="738"/>
                    <a:pt x="4302" y="738"/>
                  </a:cubicBezTo>
                  <a:cubicBezTo>
                    <a:pt x="4706" y="738"/>
                    <a:pt x="5109" y="724"/>
                    <a:pt x="5511" y="694"/>
                  </a:cubicBezTo>
                  <a:cubicBezTo>
                    <a:pt x="5642" y="694"/>
                    <a:pt x="5642" y="497"/>
                    <a:pt x="5511" y="497"/>
                  </a:cubicBezTo>
                  <a:cubicBezTo>
                    <a:pt x="5109" y="527"/>
                    <a:pt x="4709" y="541"/>
                    <a:pt x="4311" y="541"/>
                  </a:cubicBezTo>
                  <a:cubicBezTo>
                    <a:pt x="2916" y="541"/>
                    <a:pt x="1542" y="362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9" name="Google Shape;18269;p128"/>
            <p:cNvSpPr/>
            <p:nvPr/>
          </p:nvSpPr>
          <p:spPr>
            <a:xfrm flipH="1">
              <a:off x="8164725" y="4666025"/>
              <a:ext cx="81925" cy="12250"/>
            </a:xfrm>
            <a:custGeom>
              <a:rect b="b" l="l" r="r" t="t"/>
              <a:pathLst>
                <a:path extrusionOk="0" h="490" w="3277">
                  <a:moveTo>
                    <a:pt x="159" y="0"/>
                  </a:moveTo>
                  <a:cubicBezTo>
                    <a:pt x="47" y="0"/>
                    <a:pt x="1" y="171"/>
                    <a:pt x="122" y="201"/>
                  </a:cubicBezTo>
                  <a:cubicBezTo>
                    <a:pt x="814" y="386"/>
                    <a:pt x="1521" y="489"/>
                    <a:pt x="2234" y="489"/>
                  </a:cubicBezTo>
                  <a:cubicBezTo>
                    <a:pt x="2537" y="489"/>
                    <a:pt x="2841" y="470"/>
                    <a:pt x="3145" y="431"/>
                  </a:cubicBezTo>
                  <a:cubicBezTo>
                    <a:pt x="3268" y="431"/>
                    <a:pt x="3276" y="231"/>
                    <a:pt x="3170" y="231"/>
                  </a:cubicBezTo>
                  <a:cubicBezTo>
                    <a:pt x="3162" y="231"/>
                    <a:pt x="3154" y="232"/>
                    <a:pt x="3145" y="234"/>
                  </a:cubicBezTo>
                  <a:cubicBezTo>
                    <a:pt x="2851" y="273"/>
                    <a:pt x="2554" y="292"/>
                    <a:pt x="2256" y="292"/>
                  </a:cubicBezTo>
                  <a:cubicBezTo>
                    <a:pt x="1557" y="292"/>
                    <a:pt x="856" y="188"/>
                    <a:pt x="188" y="4"/>
                  </a:cubicBezTo>
                  <a:cubicBezTo>
                    <a:pt x="178" y="2"/>
                    <a:pt x="168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0" name="Google Shape;18270;p128"/>
            <p:cNvSpPr/>
            <p:nvPr/>
          </p:nvSpPr>
          <p:spPr>
            <a:xfrm flipH="1">
              <a:off x="8402425" y="4829850"/>
              <a:ext cx="77275" cy="60675"/>
            </a:xfrm>
            <a:custGeom>
              <a:rect b="b" l="l" r="r" t="t"/>
              <a:pathLst>
                <a:path extrusionOk="0" h="2427" w="3091">
                  <a:moveTo>
                    <a:pt x="144" y="1"/>
                  </a:moveTo>
                  <a:cubicBezTo>
                    <a:pt x="67" y="1"/>
                    <a:pt x="0" y="86"/>
                    <a:pt x="46" y="155"/>
                  </a:cubicBezTo>
                  <a:lnTo>
                    <a:pt x="46" y="122"/>
                  </a:lnTo>
                  <a:cubicBezTo>
                    <a:pt x="802" y="1108"/>
                    <a:pt x="1755" y="1896"/>
                    <a:pt x="2872" y="2422"/>
                  </a:cubicBezTo>
                  <a:cubicBezTo>
                    <a:pt x="2884" y="2425"/>
                    <a:pt x="2895" y="2426"/>
                    <a:pt x="2906" y="2426"/>
                  </a:cubicBezTo>
                  <a:cubicBezTo>
                    <a:pt x="3019" y="2426"/>
                    <a:pt x="3090" y="2285"/>
                    <a:pt x="2971" y="2225"/>
                  </a:cubicBezTo>
                  <a:cubicBezTo>
                    <a:pt x="1886" y="1732"/>
                    <a:pt x="966" y="976"/>
                    <a:pt x="243" y="56"/>
                  </a:cubicBezTo>
                  <a:cubicBezTo>
                    <a:pt x="214" y="16"/>
                    <a:pt x="178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1" name="Google Shape;18271;p128"/>
            <p:cNvSpPr/>
            <p:nvPr/>
          </p:nvSpPr>
          <p:spPr>
            <a:xfrm flipH="1">
              <a:off x="8414750" y="4799250"/>
              <a:ext cx="53400" cy="39525"/>
            </a:xfrm>
            <a:custGeom>
              <a:rect b="b" l="l" r="r" t="t"/>
              <a:pathLst>
                <a:path extrusionOk="0" h="1581" w="2136">
                  <a:moveTo>
                    <a:pt x="154" y="1"/>
                  </a:moveTo>
                  <a:cubicBezTo>
                    <a:pt x="83" y="1"/>
                    <a:pt x="0" y="112"/>
                    <a:pt x="77" y="163"/>
                  </a:cubicBezTo>
                  <a:lnTo>
                    <a:pt x="77" y="196"/>
                  </a:lnTo>
                  <a:cubicBezTo>
                    <a:pt x="603" y="754"/>
                    <a:pt x="1227" y="1214"/>
                    <a:pt x="1917" y="1576"/>
                  </a:cubicBezTo>
                  <a:cubicBezTo>
                    <a:pt x="1926" y="1579"/>
                    <a:pt x="1935" y="1580"/>
                    <a:pt x="1944" y="1580"/>
                  </a:cubicBezTo>
                  <a:cubicBezTo>
                    <a:pt x="2037" y="1580"/>
                    <a:pt x="2135" y="1438"/>
                    <a:pt x="2016" y="1379"/>
                  </a:cubicBezTo>
                  <a:cubicBezTo>
                    <a:pt x="1359" y="1050"/>
                    <a:pt x="734" y="590"/>
                    <a:pt x="208" y="31"/>
                  </a:cubicBezTo>
                  <a:cubicBezTo>
                    <a:pt x="194" y="9"/>
                    <a:pt x="175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2" name="Google Shape;18272;p128"/>
            <p:cNvSpPr/>
            <p:nvPr/>
          </p:nvSpPr>
          <p:spPr>
            <a:xfrm flipH="1">
              <a:off x="8405725" y="4792775"/>
              <a:ext cx="52650" cy="27925"/>
            </a:xfrm>
            <a:custGeom>
              <a:rect b="b" l="l" r="r" t="t"/>
              <a:pathLst>
                <a:path extrusionOk="0" h="1117" w="2106">
                  <a:moveTo>
                    <a:pt x="123" y="0"/>
                  </a:moveTo>
                  <a:cubicBezTo>
                    <a:pt x="50" y="0"/>
                    <a:pt x="1" y="139"/>
                    <a:pt x="80" y="192"/>
                  </a:cubicBezTo>
                  <a:cubicBezTo>
                    <a:pt x="639" y="619"/>
                    <a:pt x="1263" y="915"/>
                    <a:pt x="1953" y="1112"/>
                  </a:cubicBezTo>
                  <a:cubicBezTo>
                    <a:pt x="1962" y="1115"/>
                    <a:pt x="1971" y="1116"/>
                    <a:pt x="1979" y="1116"/>
                  </a:cubicBezTo>
                  <a:cubicBezTo>
                    <a:pt x="2062" y="1116"/>
                    <a:pt x="2106" y="974"/>
                    <a:pt x="1986" y="915"/>
                  </a:cubicBezTo>
                  <a:cubicBezTo>
                    <a:pt x="1329" y="717"/>
                    <a:pt x="738" y="422"/>
                    <a:pt x="179" y="27"/>
                  </a:cubicBezTo>
                  <a:cubicBezTo>
                    <a:pt x="160" y="8"/>
                    <a:pt x="141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3" name="Google Shape;18273;p128"/>
            <p:cNvSpPr/>
            <p:nvPr/>
          </p:nvSpPr>
          <p:spPr>
            <a:xfrm flipH="1">
              <a:off x="8094800" y="4736575"/>
              <a:ext cx="106650" cy="85750"/>
            </a:xfrm>
            <a:custGeom>
              <a:rect b="b" l="l" r="r" t="t"/>
              <a:pathLst>
                <a:path extrusionOk="0" h="3430" w="4266">
                  <a:moveTo>
                    <a:pt x="4113" y="0"/>
                  </a:moveTo>
                  <a:cubicBezTo>
                    <a:pt x="4082" y="0"/>
                    <a:pt x="4051" y="12"/>
                    <a:pt x="4032" y="41"/>
                  </a:cubicBezTo>
                  <a:cubicBezTo>
                    <a:pt x="3046" y="1454"/>
                    <a:pt x="1699" y="2538"/>
                    <a:pt x="121" y="3228"/>
                  </a:cubicBezTo>
                  <a:cubicBezTo>
                    <a:pt x="0" y="3259"/>
                    <a:pt x="47" y="3429"/>
                    <a:pt x="132" y="3429"/>
                  </a:cubicBezTo>
                  <a:cubicBezTo>
                    <a:pt x="139" y="3429"/>
                    <a:pt x="147" y="3428"/>
                    <a:pt x="154" y="3426"/>
                  </a:cubicBezTo>
                  <a:cubicBezTo>
                    <a:pt x="1797" y="2735"/>
                    <a:pt x="3210" y="1585"/>
                    <a:pt x="4196" y="139"/>
                  </a:cubicBezTo>
                  <a:cubicBezTo>
                    <a:pt x="4266" y="70"/>
                    <a:pt x="4188" y="0"/>
                    <a:pt x="411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4" name="Google Shape;18274;p128"/>
            <p:cNvSpPr/>
            <p:nvPr/>
          </p:nvSpPr>
          <p:spPr>
            <a:xfrm flipH="1">
              <a:off x="8076400" y="4767125"/>
              <a:ext cx="115200" cy="76550"/>
            </a:xfrm>
            <a:custGeom>
              <a:rect b="b" l="l" r="r" t="t"/>
              <a:pathLst>
                <a:path extrusionOk="0" h="3062" w="4608">
                  <a:moveTo>
                    <a:pt x="4468" y="0"/>
                  </a:moveTo>
                  <a:cubicBezTo>
                    <a:pt x="4444" y="0"/>
                    <a:pt x="4418" y="11"/>
                    <a:pt x="4394" y="35"/>
                  </a:cubicBezTo>
                  <a:cubicBezTo>
                    <a:pt x="3309" y="1415"/>
                    <a:pt x="1798" y="2401"/>
                    <a:pt x="122" y="2861"/>
                  </a:cubicBezTo>
                  <a:cubicBezTo>
                    <a:pt x="0" y="2891"/>
                    <a:pt x="47" y="3062"/>
                    <a:pt x="133" y="3062"/>
                  </a:cubicBezTo>
                  <a:cubicBezTo>
                    <a:pt x="140" y="3062"/>
                    <a:pt x="147" y="3060"/>
                    <a:pt x="155" y="3058"/>
                  </a:cubicBezTo>
                  <a:cubicBezTo>
                    <a:pt x="1896" y="2598"/>
                    <a:pt x="3441" y="1579"/>
                    <a:pt x="4558" y="199"/>
                  </a:cubicBezTo>
                  <a:cubicBezTo>
                    <a:pt x="4608" y="100"/>
                    <a:pt x="4545" y="0"/>
                    <a:pt x="44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5" name="Google Shape;18275;p128"/>
            <p:cNvSpPr/>
            <p:nvPr/>
          </p:nvSpPr>
          <p:spPr>
            <a:xfrm flipH="1">
              <a:off x="8097075" y="4821425"/>
              <a:ext cx="83900" cy="51825"/>
            </a:xfrm>
            <a:custGeom>
              <a:rect b="b" l="l" r="r" t="t"/>
              <a:pathLst>
                <a:path extrusionOk="0" h="2073" w="3356">
                  <a:moveTo>
                    <a:pt x="3186" y="1"/>
                  </a:moveTo>
                  <a:cubicBezTo>
                    <a:pt x="3161" y="1"/>
                    <a:pt x="3136" y="10"/>
                    <a:pt x="3114" y="32"/>
                  </a:cubicBezTo>
                  <a:cubicBezTo>
                    <a:pt x="2227" y="820"/>
                    <a:pt x="1208" y="1445"/>
                    <a:pt x="91" y="1872"/>
                  </a:cubicBezTo>
                  <a:cubicBezTo>
                    <a:pt x="0" y="1902"/>
                    <a:pt x="21" y="2073"/>
                    <a:pt x="128" y="2073"/>
                  </a:cubicBezTo>
                  <a:cubicBezTo>
                    <a:pt x="137" y="2073"/>
                    <a:pt x="147" y="2071"/>
                    <a:pt x="157" y="2069"/>
                  </a:cubicBezTo>
                  <a:cubicBezTo>
                    <a:pt x="1307" y="1609"/>
                    <a:pt x="2358" y="984"/>
                    <a:pt x="3278" y="163"/>
                  </a:cubicBezTo>
                  <a:cubicBezTo>
                    <a:pt x="3355" y="112"/>
                    <a:pt x="3273" y="1"/>
                    <a:pt x="318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6" name="Google Shape;18276;p128"/>
            <p:cNvSpPr/>
            <p:nvPr/>
          </p:nvSpPr>
          <p:spPr>
            <a:xfrm flipH="1">
              <a:off x="8708075" y="4722600"/>
              <a:ext cx="117500" cy="92575"/>
            </a:xfrm>
            <a:custGeom>
              <a:rect b="b" l="l" r="r" t="t"/>
              <a:pathLst>
                <a:path extrusionOk="0" h="3703" w="4700">
                  <a:moveTo>
                    <a:pt x="162" y="0"/>
                  </a:moveTo>
                  <a:cubicBezTo>
                    <a:pt x="85" y="0"/>
                    <a:pt x="0" y="70"/>
                    <a:pt x="47" y="140"/>
                  </a:cubicBezTo>
                  <a:cubicBezTo>
                    <a:pt x="1197" y="1717"/>
                    <a:pt x="2741" y="2933"/>
                    <a:pt x="4516" y="3689"/>
                  </a:cubicBezTo>
                  <a:cubicBezTo>
                    <a:pt x="4530" y="3698"/>
                    <a:pt x="4544" y="3702"/>
                    <a:pt x="4557" y="3702"/>
                  </a:cubicBezTo>
                  <a:cubicBezTo>
                    <a:pt x="4638" y="3702"/>
                    <a:pt x="4699" y="3553"/>
                    <a:pt x="4615" y="3524"/>
                  </a:cubicBezTo>
                  <a:cubicBezTo>
                    <a:pt x="2873" y="2769"/>
                    <a:pt x="1361" y="1586"/>
                    <a:pt x="244" y="41"/>
                  </a:cubicBezTo>
                  <a:cubicBezTo>
                    <a:pt x="225" y="12"/>
                    <a:pt x="194" y="0"/>
                    <a:pt x="16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7" name="Google Shape;18277;p128"/>
            <p:cNvSpPr/>
            <p:nvPr/>
          </p:nvSpPr>
          <p:spPr>
            <a:xfrm flipH="1">
              <a:off x="8739425" y="4692400"/>
              <a:ext cx="81700" cy="87775"/>
            </a:xfrm>
            <a:custGeom>
              <a:rect b="b" l="l" r="r" t="t"/>
              <a:pathLst>
                <a:path extrusionOk="0" h="3511" w="3268">
                  <a:moveTo>
                    <a:pt x="115" y="1"/>
                  </a:moveTo>
                  <a:cubicBezTo>
                    <a:pt x="58" y="1"/>
                    <a:pt x="0" y="33"/>
                    <a:pt x="0" y="99"/>
                  </a:cubicBezTo>
                  <a:cubicBezTo>
                    <a:pt x="66" y="461"/>
                    <a:pt x="230" y="756"/>
                    <a:pt x="493" y="1019"/>
                  </a:cubicBezTo>
                  <a:cubicBezTo>
                    <a:pt x="756" y="1315"/>
                    <a:pt x="1019" y="1644"/>
                    <a:pt x="1315" y="1906"/>
                  </a:cubicBezTo>
                  <a:cubicBezTo>
                    <a:pt x="1841" y="2498"/>
                    <a:pt x="2432" y="3024"/>
                    <a:pt x="3089" y="3484"/>
                  </a:cubicBezTo>
                  <a:cubicBezTo>
                    <a:pt x="3108" y="3503"/>
                    <a:pt x="3127" y="3511"/>
                    <a:pt x="3145" y="3511"/>
                  </a:cubicBezTo>
                  <a:cubicBezTo>
                    <a:pt x="3219" y="3511"/>
                    <a:pt x="3267" y="3372"/>
                    <a:pt x="3188" y="3319"/>
                  </a:cubicBezTo>
                  <a:cubicBezTo>
                    <a:pt x="2596" y="2859"/>
                    <a:pt x="2038" y="2367"/>
                    <a:pt x="1545" y="1841"/>
                  </a:cubicBezTo>
                  <a:cubicBezTo>
                    <a:pt x="1282" y="1578"/>
                    <a:pt x="1052" y="1315"/>
                    <a:pt x="822" y="1052"/>
                  </a:cubicBezTo>
                  <a:cubicBezTo>
                    <a:pt x="690" y="921"/>
                    <a:pt x="592" y="756"/>
                    <a:pt x="460" y="625"/>
                  </a:cubicBezTo>
                  <a:cubicBezTo>
                    <a:pt x="329" y="461"/>
                    <a:pt x="230" y="296"/>
                    <a:pt x="230" y="99"/>
                  </a:cubicBezTo>
                  <a:cubicBezTo>
                    <a:pt x="230" y="33"/>
                    <a:pt x="173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8" name="Google Shape;18278;p128"/>
            <p:cNvSpPr/>
            <p:nvPr/>
          </p:nvSpPr>
          <p:spPr>
            <a:xfrm flipH="1">
              <a:off x="8738775" y="4696300"/>
              <a:ext cx="54175" cy="55125"/>
            </a:xfrm>
            <a:custGeom>
              <a:rect b="b" l="l" r="r" t="t"/>
              <a:pathLst>
                <a:path extrusionOk="0" h="2205" w="2167">
                  <a:moveTo>
                    <a:pt x="131" y="1"/>
                  </a:moveTo>
                  <a:cubicBezTo>
                    <a:pt x="59" y="1"/>
                    <a:pt x="0" y="71"/>
                    <a:pt x="23" y="140"/>
                  </a:cubicBezTo>
                  <a:cubicBezTo>
                    <a:pt x="516" y="962"/>
                    <a:pt x="1174" y="1652"/>
                    <a:pt x="1962" y="2178"/>
                  </a:cubicBezTo>
                  <a:cubicBezTo>
                    <a:pt x="1981" y="2197"/>
                    <a:pt x="2002" y="2205"/>
                    <a:pt x="2021" y="2205"/>
                  </a:cubicBezTo>
                  <a:cubicBezTo>
                    <a:pt x="2102" y="2205"/>
                    <a:pt x="2167" y="2066"/>
                    <a:pt x="2061" y="2013"/>
                  </a:cubicBezTo>
                  <a:cubicBezTo>
                    <a:pt x="1305" y="1488"/>
                    <a:pt x="681" y="830"/>
                    <a:pt x="221" y="42"/>
                  </a:cubicBezTo>
                  <a:cubicBezTo>
                    <a:pt x="192" y="13"/>
                    <a:pt x="160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9" name="Google Shape;18279;p128"/>
            <p:cNvSpPr/>
            <p:nvPr/>
          </p:nvSpPr>
          <p:spPr>
            <a:xfrm flipH="1">
              <a:off x="8742250" y="4705750"/>
              <a:ext cx="22200" cy="17700"/>
            </a:xfrm>
            <a:custGeom>
              <a:rect b="b" l="l" r="r" t="t"/>
              <a:pathLst>
                <a:path extrusionOk="0" h="708" w="888">
                  <a:moveTo>
                    <a:pt x="132" y="1"/>
                  </a:moveTo>
                  <a:cubicBezTo>
                    <a:pt x="108" y="1"/>
                    <a:pt x="83" y="9"/>
                    <a:pt x="66" y="25"/>
                  </a:cubicBezTo>
                  <a:cubicBezTo>
                    <a:pt x="1" y="58"/>
                    <a:pt x="1" y="124"/>
                    <a:pt x="66" y="157"/>
                  </a:cubicBezTo>
                  <a:lnTo>
                    <a:pt x="691" y="682"/>
                  </a:lnTo>
                  <a:cubicBezTo>
                    <a:pt x="707" y="699"/>
                    <a:pt x="732" y="707"/>
                    <a:pt x="757" y="707"/>
                  </a:cubicBezTo>
                  <a:cubicBezTo>
                    <a:pt x="781" y="707"/>
                    <a:pt x="806" y="699"/>
                    <a:pt x="822" y="682"/>
                  </a:cubicBezTo>
                  <a:cubicBezTo>
                    <a:pt x="888" y="650"/>
                    <a:pt x="888" y="584"/>
                    <a:pt x="822" y="551"/>
                  </a:cubicBezTo>
                  <a:lnTo>
                    <a:pt x="198" y="25"/>
                  </a:lnTo>
                  <a:cubicBezTo>
                    <a:pt x="181" y="9"/>
                    <a:pt x="157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0" name="Google Shape;18280;p128"/>
            <p:cNvSpPr/>
            <p:nvPr/>
          </p:nvSpPr>
          <p:spPr>
            <a:xfrm flipH="1">
              <a:off x="8503175" y="4815625"/>
              <a:ext cx="139500" cy="29150"/>
            </a:xfrm>
            <a:custGeom>
              <a:rect b="b" l="l" r="r" t="t"/>
              <a:pathLst>
                <a:path extrusionOk="0" h="1166" w="5580">
                  <a:moveTo>
                    <a:pt x="5415" y="1"/>
                  </a:moveTo>
                  <a:cubicBezTo>
                    <a:pt x="4086" y="358"/>
                    <a:pt x="2717" y="955"/>
                    <a:pt x="1340" y="955"/>
                  </a:cubicBezTo>
                  <a:cubicBezTo>
                    <a:pt x="946" y="955"/>
                    <a:pt x="552" y="906"/>
                    <a:pt x="157" y="789"/>
                  </a:cubicBezTo>
                  <a:cubicBezTo>
                    <a:pt x="147" y="787"/>
                    <a:pt x="138" y="786"/>
                    <a:pt x="129" y="786"/>
                  </a:cubicBezTo>
                  <a:cubicBezTo>
                    <a:pt x="22" y="786"/>
                    <a:pt x="1" y="956"/>
                    <a:pt x="92" y="986"/>
                  </a:cubicBezTo>
                  <a:lnTo>
                    <a:pt x="124" y="986"/>
                  </a:lnTo>
                  <a:cubicBezTo>
                    <a:pt x="534" y="1113"/>
                    <a:pt x="943" y="1165"/>
                    <a:pt x="1351" y="1165"/>
                  </a:cubicBezTo>
                  <a:cubicBezTo>
                    <a:pt x="2745" y="1165"/>
                    <a:pt x="4126" y="554"/>
                    <a:pt x="5448" y="198"/>
                  </a:cubicBezTo>
                  <a:cubicBezTo>
                    <a:pt x="5579" y="165"/>
                    <a:pt x="5514" y="1"/>
                    <a:pt x="54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1" name="Google Shape;18281;p128"/>
            <p:cNvSpPr/>
            <p:nvPr/>
          </p:nvSpPr>
          <p:spPr>
            <a:xfrm flipH="1">
              <a:off x="8510150" y="4791425"/>
              <a:ext cx="64525" cy="19300"/>
            </a:xfrm>
            <a:custGeom>
              <a:rect b="b" l="l" r="r" t="t"/>
              <a:pathLst>
                <a:path extrusionOk="0" h="772" w="2581">
                  <a:moveTo>
                    <a:pt x="2446" y="0"/>
                  </a:moveTo>
                  <a:cubicBezTo>
                    <a:pt x="2431" y="0"/>
                    <a:pt x="2415" y="5"/>
                    <a:pt x="2399" y="16"/>
                  </a:cubicBezTo>
                  <a:cubicBezTo>
                    <a:pt x="1709" y="377"/>
                    <a:pt x="921" y="574"/>
                    <a:pt x="165" y="574"/>
                  </a:cubicBezTo>
                  <a:cubicBezTo>
                    <a:pt x="0" y="574"/>
                    <a:pt x="0" y="771"/>
                    <a:pt x="165" y="771"/>
                  </a:cubicBezTo>
                  <a:cubicBezTo>
                    <a:pt x="953" y="771"/>
                    <a:pt x="1775" y="574"/>
                    <a:pt x="2498" y="180"/>
                  </a:cubicBezTo>
                  <a:cubicBezTo>
                    <a:pt x="2580" y="125"/>
                    <a:pt x="2525" y="0"/>
                    <a:pt x="244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2" name="Google Shape;18282;p128"/>
            <p:cNvSpPr/>
            <p:nvPr/>
          </p:nvSpPr>
          <p:spPr>
            <a:xfrm flipH="1">
              <a:off x="8903600" y="4495925"/>
              <a:ext cx="95475" cy="130300"/>
            </a:xfrm>
            <a:custGeom>
              <a:rect b="b" l="l" r="r" t="t"/>
              <a:pathLst>
                <a:path extrusionOk="0" h="5212" w="3819">
                  <a:moveTo>
                    <a:pt x="145" y="0"/>
                  </a:moveTo>
                  <a:cubicBezTo>
                    <a:pt x="80" y="0"/>
                    <a:pt x="0" y="56"/>
                    <a:pt x="21" y="137"/>
                  </a:cubicBezTo>
                  <a:lnTo>
                    <a:pt x="21" y="105"/>
                  </a:lnTo>
                  <a:cubicBezTo>
                    <a:pt x="513" y="2208"/>
                    <a:pt x="1828" y="4015"/>
                    <a:pt x="3635" y="5198"/>
                  </a:cubicBezTo>
                  <a:cubicBezTo>
                    <a:pt x="3649" y="5207"/>
                    <a:pt x="3663" y="5211"/>
                    <a:pt x="3676" y="5211"/>
                  </a:cubicBezTo>
                  <a:cubicBezTo>
                    <a:pt x="3757" y="5211"/>
                    <a:pt x="3819" y="5057"/>
                    <a:pt x="3734" y="5001"/>
                  </a:cubicBezTo>
                  <a:cubicBezTo>
                    <a:pt x="1959" y="3883"/>
                    <a:pt x="711" y="2109"/>
                    <a:pt x="218" y="72"/>
                  </a:cubicBezTo>
                  <a:cubicBezTo>
                    <a:pt x="218" y="21"/>
                    <a:pt x="184" y="0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3" name="Google Shape;18283;p128"/>
            <p:cNvSpPr/>
            <p:nvPr/>
          </p:nvSpPr>
          <p:spPr>
            <a:xfrm flipH="1">
              <a:off x="8884825" y="4552600"/>
              <a:ext cx="58400" cy="57200"/>
            </a:xfrm>
            <a:custGeom>
              <a:rect b="b" l="l" r="r" t="t"/>
              <a:pathLst>
                <a:path extrusionOk="0" h="2288" w="2336">
                  <a:moveTo>
                    <a:pt x="131" y="0"/>
                  </a:moveTo>
                  <a:cubicBezTo>
                    <a:pt x="68" y="0"/>
                    <a:pt x="1" y="57"/>
                    <a:pt x="21" y="138"/>
                  </a:cubicBezTo>
                  <a:cubicBezTo>
                    <a:pt x="415" y="1091"/>
                    <a:pt x="1171" y="1847"/>
                    <a:pt x="2124" y="2274"/>
                  </a:cubicBezTo>
                  <a:cubicBezTo>
                    <a:pt x="2143" y="2283"/>
                    <a:pt x="2161" y="2287"/>
                    <a:pt x="2177" y="2287"/>
                  </a:cubicBezTo>
                  <a:cubicBezTo>
                    <a:pt x="2279" y="2287"/>
                    <a:pt x="2336" y="2138"/>
                    <a:pt x="2223" y="2109"/>
                  </a:cubicBezTo>
                  <a:cubicBezTo>
                    <a:pt x="1335" y="1715"/>
                    <a:pt x="613" y="992"/>
                    <a:pt x="218" y="72"/>
                  </a:cubicBezTo>
                  <a:cubicBezTo>
                    <a:pt x="206" y="22"/>
                    <a:pt x="169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4" name="Google Shape;18284;p128"/>
            <p:cNvSpPr/>
            <p:nvPr/>
          </p:nvSpPr>
          <p:spPr>
            <a:xfrm flipH="1">
              <a:off x="8886825" y="4572050"/>
              <a:ext cx="27125" cy="20500"/>
            </a:xfrm>
            <a:custGeom>
              <a:rect b="b" l="l" r="r" t="t"/>
              <a:pathLst>
                <a:path extrusionOk="0" h="820" w="1085">
                  <a:moveTo>
                    <a:pt x="132" y="1"/>
                  </a:moveTo>
                  <a:cubicBezTo>
                    <a:pt x="107" y="1"/>
                    <a:pt x="82" y="17"/>
                    <a:pt x="66" y="50"/>
                  </a:cubicBezTo>
                  <a:cubicBezTo>
                    <a:pt x="0" y="83"/>
                    <a:pt x="0" y="148"/>
                    <a:pt x="66" y="181"/>
                  </a:cubicBezTo>
                  <a:lnTo>
                    <a:pt x="99" y="181"/>
                  </a:lnTo>
                  <a:cubicBezTo>
                    <a:pt x="329" y="444"/>
                    <a:pt x="592" y="641"/>
                    <a:pt x="920" y="806"/>
                  </a:cubicBezTo>
                  <a:cubicBezTo>
                    <a:pt x="930" y="815"/>
                    <a:pt x="942" y="819"/>
                    <a:pt x="956" y="819"/>
                  </a:cubicBezTo>
                  <a:cubicBezTo>
                    <a:pt x="989" y="819"/>
                    <a:pt x="1028" y="796"/>
                    <a:pt x="1052" y="773"/>
                  </a:cubicBezTo>
                  <a:cubicBezTo>
                    <a:pt x="1085" y="740"/>
                    <a:pt x="1085" y="674"/>
                    <a:pt x="1019" y="641"/>
                  </a:cubicBezTo>
                  <a:cubicBezTo>
                    <a:pt x="723" y="477"/>
                    <a:pt x="427" y="280"/>
                    <a:pt x="197" y="50"/>
                  </a:cubicBezTo>
                  <a:cubicBezTo>
                    <a:pt x="181" y="17"/>
                    <a:pt x="15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5" name="Google Shape;18285;p128"/>
            <p:cNvSpPr/>
            <p:nvPr/>
          </p:nvSpPr>
          <p:spPr>
            <a:xfrm flipH="1">
              <a:off x="8840000" y="4348325"/>
              <a:ext cx="103000" cy="45825"/>
            </a:xfrm>
            <a:custGeom>
              <a:rect b="b" l="l" r="r" t="t"/>
              <a:pathLst>
                <a:path extrusionOk="0" h="1833" w="4120">
                  <a:moveTo>
                    <a:pt x="3501" y="1"/>
                  </a:moveTo>
                  <a:cubicBezTo>
                    <a:pt x="2190" y="1"/>
                    <a:pt x="926" y="585"/>
                    <a:pt x="78" y="1638"/>
                  </a:cubicBezTo>
                  <a:cubicBezTo>
                    <a:pt x="1" y="1715"/>
                    <a:pt x="85" y="1833"/>
                    <a:pt x="156" y="1833"/>
                  </a:cubicBezTo>
                  <a:cubicBezTo>
                    <a:pt x="176" y="1833"/>
                    <a:pt x="195" y="1824"/>
                    <a:pt x="209" y="1802"/>
                  </a:cubicBezTo>
                  <a:cubicBezTo>
                    <a:pt x="1012" y="799"/>
                    <a:pt x="2190" y="221"/>
                    <a:pt x="3438" y="221"/>
                  </a:cubicBezTo>
                  <a:cubicBezTo>
                    <a:pt x="3620" y="221"/>
                    <a:pt x="3804" y="233"/>
                    <a:pt x="3988" y="258"/>
                  </a:cubicBezTo>
                  <a:cubicBezTo>
                    <a:pt x="4120" y="258"/>
                    <a:pt x="4120" y="61"/>
                    <a:pt x="3988" y="28"/>
                  </a:cubicBezTo>
                  <a:cubicBezTo>
                    <a:pt x="3825" y="10"/>
                    <a:pt x="3663" y="1"/>
                    <a:pt x="35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6" name="Google Shape;18286;p128"/>
            <p:cNvSpPr/>
            <p:nvPr/>
          </p:nvSpPr>
          <p:spPr>
            <a:xfrm flipH="1">
              <a:off x="8796450" y="4367075"/>
              <a:ext cx="76175" cy="17375"/>
            </a:xfrm>
            <a:custGeom>
              <a:rect b="b" l="l" r="r" t="t"/>
              <a:pathLst>
                <a:path extrusionOk="0" h="695" w="3047">
                  <a:moveTo>
                    <a:pt x="2915" y="1"/>
                  </a:moveTo>
                  <a:cubicBezTo>
                    <a:pt x="1995" y="34"/>
                    <a:pt x="1042" y="198"/>
                    <a:pt x="122" y="494"/>
                  </a:cubicBezTo>
                  <a:cubicBezTo>
                    <a:pt x="0" y="524"/>
                    <a:pt x="47" y="695"/>
                    <a:pt x="158" y="695"/>
                  </a:cubicBezTo>
                  <a:cubicBezTo>
                    <a:pt x="168" y="695"/>
                    <a:pt x="177" y="693"/>
                    <a:pt x="187" y="691"/>
                  </a:cubicBezTo>
                  <a:cubicBezTo>
                    <a:pt x="1075" y="395"/>
                    <a:pt x="1995" y="231"/>
                    <a:pt x="2915" y="231"/>
                  </a:cubicBezTo>
                  <a:cubicBezTo>
                    <a:pt x="3046" y="231"/>
                    <a:pt x="3046" y="1"/>
                    <a:pt x="29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7" name="Google Shape;18287;p128"/>
            <p:cNvSpPr/>
            <p:nvPr/>
          </p:nvSpPr>
          <p:spPr>
            <a:xfrm flipH="1">
              <a:off x="8732050" y="4253575"/>
              <a:ext cx="23350" cy="113275"/>
            </a:xfrm>
            <a:custGeom>
              <a:rect b="b" l="l" r="r" t="t"/>
              <a:pathLst>
                <a:path extrusionOk="0" h="4531" w="934">
                  <a:moveTo>
                    <a:pt x="679" y="0"/>
                  </a:moveTo>
                  <a:cubicBezTo>
                    <a:pt x="641" y="0"/>
                    <a:pt x="604" y="22"/>
                    <a:pt x="592" y="72"/>
                  </a:cubicBezTo>
                  <a:cubicBezTo>
                    <a:pt x="0" y="1485"/>
                    <a:pt x="66" y="3095"/>
                    <a:pt x="723" y="4475"/>
                  </a:cubicBezTo>
                  <a:cubicBezTo>
                    <a:pt x="743" y="4515"/>
                    <a:pt x="772" y="4530"/>
                    <a:pt x="800" y="4530"/>
                  </a:cubicBezTo>
                  <a:cubicBezTo>
                    <a:pt x="867" y="4530"/>
                    <a:pt x="933" y="4446"/>
                    <a:pt x="887" y="4377"/>
                  </a:cubicBezTo>
                  <a:cubicBezTo>
                    <a:pt x="263" y="3029"/>
                    <a:pt x="230" y="1485"/>
                    <a:pt x="789" y="138"/>
                  </a:cubicBezTo>
                  <a:cubicBezTo>
                    <a:pt x="809" y="56"/>
                    <a:pt x="742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8" name="Google Shape;18288;p128"/>
            <p:cNvSpPr/>
            <p:nvPr/>
          </p:nvSpPr>
          <p:spPr>
            <a:xfrm flipH="1">
              <a:off x="8714625" y="4266725"/>
              <a:ext cx="16125" cy="87400"/>
            </a:xfrm>
            <a:custGeom>
              <a:rect b="b" l="l" r="r" t="t"/>
              <a:pathLst>
                <a:path extrusionOk="0" h="3496" w="645">
                  <a:moveTo>
                    <a:pt x="515" y="0"/>
                  </a:moveTo>
                  <a:cubicBezTo>
                    <a:pt x="476" y="0"/>
                    <a:pt x="440" y="21"/>
                    <a:pt x="427" y="72"/>
                  </a:cubicBezTo>
                  <a:cubicBezTo>
                    <a:pt x="99" y="1156"/>
                    <a:pt x="0" y="2306"/>
                    <a:pt x="230" y="3423"/>
                  </a:cubicBezTo>
                  <a:cubicBezTo>
                    <a:pt x="243" y="3474"/>
                    <a:pt x="279" y="3495"/>
                    <a:pt x="318" y="3495"/>
                  </a:cubicBezTo>
                  <a:cubicBezTo>
                    <a:pt x="380" y="3495"/>
                    <a:pt x="448" y="3439"/>
                    <a:pt x="427" y="3358"/>
                  </a:cubicBezTo>
                  <a:cubicBezTo>
                    <a:pt x="230" y="2273"/>
                    <a:pt x="296" y="1156"/>
                    <a:pt x="624" y="137"/>
                  </a:cubicBezTo>
                  <a:cubicBezTo>
                    <a:pt x="645" y="56"/>
                    <a:pt x="577" y="0"/>
                    <a:pt x="51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9" name="Google Shape;18289;p128"/>
            <p:cNvSpPr/>
            <p:nvPr/>
          </p:nvSpPr>
          <p:spPr>
            <a:xfrm flipH="1">
              <a:off x="8685225" y="4300350"/>
              <a:ext cx="18425" cy="51300"/>
            </a:xfrm>
            <a:custGeom>
              <a:rect b="b" l="l" r="r" t="t"/>
              <a:pathLst>
                <a:path extrusionOk="0" h="2052" w="737">
                  <a:moveTo>
                    <a:pt x="601" y="0"/>
                  </a:moveTo>
                  <a:cubicBezTo>
                    <a:pt x="573" y="0"/>
                    <a:pt x="545" y="12"/>
                    <a:pt x="526" y="41"/>
                  </a:cubicBezTo>
                  <a:cubicBezTo>
                    <a:pt x="132" y="600"/>
                    <a:pt x="0" y="1290"/>
                    <a:pt x="165" y="1980"/>
                  </a:cubicBezTo>
                  <a:cubicBezTo>
                    <a:pt x="177" y="2030"/>
                    <a:pt x="214" y="2051"/>
                    <a:pt x="252" y="2051"/>
                  </a:cubicBezTo>
                  <a:cubicBezTo>
                    <a:pt x="315" y="2051"/>
                    <a:pt x="382" y="1995"/>
                    <a:pt x="362" y="1914"/>
                  </a:cubicBezTo>
                  <a:cubicBezTo>
                    <a:pt x="230" y="1290"/>
                    <a:pt x="329" y="665"/>
                    <a:pt x="690" y="140"/>
                  </a:cubicBezTo>
                  <a:cubicBezTo>
                    <a:pt x="737" y="70"/>
                    <a:pt x="668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0" name="Google Shape;18290;p128"/>
            <p:cNvSpPr/>
            <p:nvPr/>
          </p:nvSpPr>
          <p:spPr>
            <a:xfrm flipH="1">
              <a:off x="8488050" y="4150050"/>
              <a:ext cx="113275" cy="24675"/>
            </a:xfrm>
            <a:custGeom>
              <a:rect b="b" l="l" r="r" t="t"/>
              <a:pathLst>
                <a:path extrusionOk="0" h="987" w="4531">
                  <a:moveTo>
                    <a:pt x="1927" y="0"/>
                  </a:moveTo>
                  <a:cubicBezTo>
                    <a:pt x="1311" y="0"/>
                    <a:pt x="693" y="132"/>
                    <a:pt x="114" y="401"/>
                  </a:cubicBezTo>
                  <a:cubicBezTo>
                    <a:pt x="1" y="429"/>
                    <a:pt x="82" y="579"/>
                    <a:pt x="169" y="579"/>
                  </a:cubicBezTo>
                  <a:cubicBezTo>
                    <a:pt x="184" y="579"/>
                    <a:pt x="198" y="575"/>
                    <a:pt x="212" y="565"/>
                  </a:cubicBezTo>
                  <a:cubicBezTo>
                    <a:pt x="759" y="312"/>
                    <a:pt x="1344" y="188"/>
                    <a:pt x="1928" y="188"/>
                  </a:cubicBezTo>
                  <a:cubicBezTo>
                    <a:pt x="2781" y="188"/>
                    <a:pt x="3630" y="452"/>
                    <a:pt x="4352" y="960"/>
                  </a:cubicBezTo>
                  <a:cubicBezTo>
                    <a:pt x="4372" y="979"/>
                    <a:pt x="4391" y="987"/>
                    <a:pt x="4408" y="987"/>
                  </a:cubicBezTo>
                  <a:cubicBezTo>
                    <a:pt x="4482" y="987"/>
                    <a:pt x="4531" y="848"/>
                    <a:pt x="4451" y="795"/>
                  </a:cubicBezTo>
                  <a:cubicBezTo>
                    <a:pt x="3695" y="272"/>
                    <a:pt x="2813" y="0"/>
                    <a:pt x="192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1" name="Google Shape;18291;p128"/>
            <p:cNvSpPr/>
            <p:nvPr/>
          </p:nvSpPr>
          <p:spPr>
            <a:xfrm flipH="1">
              <a:off x="8490675" y="4183900"/>
              <a:ext cx="70850" cy="26975"/>
            </a:xfrm>
            <a:custGeom>
              <a:rect b="b" l="l" r="r" t="t"/>
              <a:pathLst>
                <a:path extrusionOk="0" h="1079" w="2834">
                  <a:moveTo>
                    <a:pt x="132" y="0"/>
                  </a:moveTo>
                  <a:cubicBezTo>
                    <a:pt x="0" y="0"/>
                    <a:pt x="0" y="197"/>
                    <a:pt x="132" y="197"/>
                  </a:cubicBezTo>
                  <a:cubicBezTo>
                    <a:pt x="1052" y="197"/>
                    <a:pt x="1906" y="526"/>
                    <a:pt x="2629" y="1052"/>
                  </a:cubicBezTo>
                  <a:cubicBezTo>
                    <a:pt x="2648" y="1071"/>
                    <a:pt x="2668" y="1079"/>
                    <a:pt x="2688" y="1079"/>
                  </a:cubicBezTo>
                  <a:cubicBezTo>
                    <a:pt x="2769" y="1079"/>
                    <a:pt x="2834" y="940"/>
                    <a:pt x="2728" y="887"/>
                  </a:cubicBezTo>
                  <a:cubicBezTo>
                    <a:pt x="2005" y="329"/>
                    <a:pt x="1085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2" name="Google Shape;18292;p128"/>
            <p:cNvSpPr/>
            <p:nvPr/>
          </p:nvSpPr>
          <p:spPr>
            <a:xfrm flipH="1">
              <a:off x="8413300" y="4209850"/>
              <a:ext cx="63275" cy="64175"/>
            </a:xfrm>
            <a:custGeom>
              <a:rect b="b" l="l" r="r" t="t"/>
              <a:pathLst>
                <a:path extrusionOk="0" h="2567" w="2531">
                  <a:moveTo>
                    <a:pt x="143" y="0"/>
                  </a:moveTo>
                  <a:cubicBezTo>
                    <a:pt x="62" y="0"/>
                    <a:pt x="1" y="154"/>
                    <a:pt x="85" y="211"/>
                  </a:cubicBezTo>
                  <a:cubicBezTo>
                    <a:pt x="940" y="835"/>
                    <a:pt x="1696" y="1624"/>
                    <a:pt x="2287" y="2511"/>
                  </a:cubicBezTo>
                  <a:cubicBezTo>
                    <a:pt x="2317" y="2551"/>
                    <a:pt x="2352" y="2566"/>
                    <a:pt x="2386" y="2566"/>
                  </a:cubicBezTo>
                  <a:cubicBezTo>
                    <a:pt x="2464" y="2566"/>
                    <a:pt x="2530" y="2481"/>
                    <a:pt x="2484" y="2412"/>
                  </a:cubicBezTo>
                  <a:cubicBezTo>
                    <a:pt x="1860" y="1492"/>
                    <a:pt x="1104" y="671"/>
                    <a:pt x="184" y="14"/>
                  </a:cubicBezTo>
                  <a:cubicBezTo>
                    <a:pt x="170" y="4"/>
                    <a:pt x="15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3" name="Google Shape;18293;p128"/>
            <p:cNvSpPr/>
            <p:nvPr/>
          </p:nvSpPr>
          <p:spPr>
            <a:xfrm flipH="1">
              <a:off x="8411725" y="4215050"/>
              <a:ext cx="36850" cy="46450"/>
            </a:xfrm>
            <a:custGeom>
              <a:rect b="b" l="l" r="r" t="t"/>
              <a:pathLst>
                <a:path extrusionOk="0" h="1858" w="1474">
                  <a:moveTo>
                    <a:pt x="138" y="1"/>
                  </a:moveTo>
                  <a:cubicBezTo>
                    <a:pt x="62" y="1"/>
                    <a:pt x="0" y="93"/>
                    <a:pt x="50" y="167"/>
                  </a:cubicBezTo>
                  <a:lnTo>
                    <a:pt x="83" y="167"/>
                  </a:lnTo>
                  <a:cubicBezTo>
                    <a:pt x="510" y="693"/>
                    <a:pt x="937" y="1251"/>
                    <a:pt x="1266" y="1810"/>
                  </a:cubicBezTo>
                  <a:cubicBezTo>
                    <a:pt x="1288" y="1843"/>
                    <a:pt x="1320" y="1858"/>
                    <a:pt x="1352" y="1858"/>
                  </a:cubicBezTo>
                  <a:cubicBezTo>
                    <a:pt x="1415" y="1858"/>
                    <a:pt x="1474" y="1799"/>
                    <a:pt x="1430" y="1711"/>
                  </a:cubicBezTo>
                  <a:cubicBezTo>
                    <a:pt x="1101" y="1120"/>
                    <a:pt x="674" y="561"/>
                    <a:pt x="214" y="36"/>
                  </a:cubicBezTo>
                  <a:cubicBezTo>
                    <a:pt x="189" y="11"/>
                    <a:pt x="163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4" name="Google Shape;18294;p128"/>
            <p:cNvSpPr/>
            <p:nvPr/>
          </p:nvSpPr>
          <p:spPr>
            <a:xfrm flipH="1">
              <a:off x="8362375" y="4143075"/>
              <a:ext cx="29925" cy="121500"/>
            </a:xfrm>
            <a:custGeom>
              <a:rect b="b" l="l" r="r" t="t"/>
              <a:pathLst>
                <a:path extrusionOk="0" h="4860" w="1197">
                  <a:moveTo>
                    <a:pt x="1063" y="0"/>
                  </a:moveTo>
                  <a:cubicBezTo>
                    <a:pt x="1035" y="0"/>
                    <a:pt x="1006" y="16"/>
                    <a:pt x="986" y="56"/>
                  </a:cubicBezTo>
                  <a:cubicBezTo>
                    <a:pt x="165" y="1502"/>
                    <a:pt x="0" y="3210"/>
                    <a:pt x="526" y="4788"/>
                  </a:cubicBezTo>
                  <a:cubicBezTo>
                    <a:pt x="539" y="4838"/>
                    <a:pt x="575" y="4859"/>
                    <a:pt x="614" y="4859"/>
                  </a:cubicBezTo>
                  <a:cubicBezTo>
                    <a:pt x="676" y="4859"/>
                    <a:pt x="744" y="4803"/>
                    <a:pt x="723" y="4722"/>
                  </a:cubicBezTo>
                  <a:cubicBezTo>
                    <a:pt x="230" y="3210"/>
                    <a:pt x="395" y="1567"/>
                    <a:pt x="1151" y="154"/>
                  </a:cubicBezTo>
                  <a:cubicBezTo>
                    <a:pt x="1196" y="85"/>
                    <a:pt x="1130" y="0"/>
                    <a:pt x="10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5" name="Google Shape;18295;p128"/>
            <p:cNvSpPr/>
            <p:nvPr/>
          </p:nvSpPr>
          <p:spPr>
            <a:xfrm flipH="1">
              <a:off x="8350850" y="4087450"/>
              <a:ext cx="52950" cy="81675"/>
            </a:xfrm>
            <a:custGeom>
              <a:rect b="b" l="l" r="r" t="t"/>
              <a:pathLst>
                <a:path extrusionOk="0" h="3267" w="2118">
                  <a:moveTo>
                    <a:pt x="1949" y="0"/>
                  </a:moveTo>
                  <a:cubicBezTo>
                    <a:pt x="1934" y="0"/>
                    <a:pt x="1920" y="4"/>
                    <a:pt x="1906" y="13"/>
                  </a:cubicBezTo>
                  <a:cubicBezTo>
                    <a:pt x="723" y="638"/>
                    <a:pt x="0" y="1854"/>
                    <a:pt x="33" y="3168"/>
                  </a:cubicBezTo>
                  <a:cubicBezTo>
                    <a:pt x="33" y="3234"/>
                    <a:pt x="83" y="3267"/>
                    <a:pt x="132" y="3267"/>
                  </a:cubicBezTo>
                  <a:cubicBezTo>
                    <a:pt x="181" y="3267"/>
                    <a:pt x="230" y="3234"/>
                    <a:pt x="230" y="3168"/>
                  </a:cubicBezTo>
                  <a:cubicBezTo>
                    <a:pt x="230" y="1919"/>
                    <a:pt x="888" y="769"/>
                    <a:pt x="2005" y="211"/>
                  </a:cubicBezTo>
                  <a:cubicBezTo>
                    <a:pt x="2118" y="154"/>
                    <a:pt x="2036" y="0"/>
                    <a:pt x="19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6" name="Google Shape;18296;p128"/>
            <p:cNvSpPr/>
            <p:nvPr/>
          </p:nvSpPr>
          <p:spPr>
            <a:xfrm flipH="1">
              <a:off x="8054350" y="4029450"/>
              <a:ext cx="147375" cy="71425"/>
            </a:xfrm>
            <a:custGeom>
              <a:rect b="b" l="l" r="r" t="t"/>
              <a:pathLst>
                <a:path extrusionOk="0" h="2857" w="5895">
                  <a:moveTo>
                    <a:pt x="132" y="0"/>
                  </a:moveTo>
                  <a:cubicBezTo>
                    <a:pt x="1" y="0"/>
                    <a:pt x="1" y="197"/>
                    <a:pt x="132" y="197"/>
                  </a:cubicBezTo>
                  <a:cubicBezTo>
                    <a:pt x="2268" y="230"/>
                    <a:pt x="4306" y="1183"/>
                    <a:pt x="5686" y="2826"/>
                  </a:cubicBezTo>
                  <a:cubicBezTo>
                    <a:pt x="5700" y="2848"/>
                    <a:pt x="5719" y="2857"/>
                    <a:pt x="5739" y="2857"/>
                  </a:cubicBezTo>
                  <a:cubicBezTo>
                    <a:pt x="5810" y="2857"/>
                    <a:pt x="5894" y="2739"/>
                    <a:pt x="5817" y="2662"/>
                  </a:cubicBezTo>
                  <a:cubicBezTo>
                    <a:pt x="4404" y="986"/>
                    <a:pt x="2334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7" name="Google Shape;18297;p128"/>
            <p:cNvSpPr/>
            <p:nvPr/>
          </p:nvSpPr>
          <p:spPr>
            <a:xfrm flipH="1">
              <a:off x="8083925" y="4064675"/>
              <a:ext cx="59275" cy="37850"/>
            </a:xfrm>
            <a:custGeom>
              <a:rect b="b" l="l" r="r" t="t"/>
              <a:pathLst>
                <a:path extrusionOk="0" h="1514" w="2371">
                  <a:moveTo>
                    <a:pt x="129" y="1"/>
                  </a:moveTo>
                  <a:cubicBezTo>
                    <a:pt x="22" y="1"/>
                    <a:pt x="1" y="171"/>
                    <a:pt x="92" y="201"/>
                  </a:cubicBezTo>
                  <a:cubicBezTo>
                    <a:pt x="847" y="497"/>
                    <a:pt x="1537" y="957"/>
                    <a:pt x="2129" y="1483"/>
                  </a:cubicBezTo>
                  <a:cubicBezTo>
                    <a:pt x="2151" y="1505"/>
                    <a:pt x="2176" y="1514"/>
                    <a:pt x="2200" y="1514"/>
                  </a:cubicBezTo>
                  <a:cubicBezTo>
                    <a:pt x="2287" y="1514"/>
                    <a:pt x="2370" y="1403"/>
                    <a:pt x="2293" y="1352"/>
                  </a:cubicBezTo>
                  <a:cubicBezTo>
                    <a:pt x="1636" y="793"/>
                    <a:pt x="946" y="333"/>
                    <a:pt x="157" y="4"/>
                  </a:cubicBezTo>
                  <a:cubicBezTo>
                    <a:pt x="147" y="2"/>
                    <a:pt x="138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8" name="Google Shape;18298;p128"/>
            <p:cNvSpPr/>
            <p:nvPr/>
          </p:nvSpPr>
          <p:spPr>
            <a:xfrm flipH="1">
              <a:off x="8069075" y="4102625"/>
              <a:ext cx="48300" cy="38200"/>
            </a:xfrm>
            <a:custGeom>
              <a:rect b="b" l="l" r="r" t="t"/>
              <a:pathLst>
                <a:path extrusionOk="0" h="1528" w="1932">
                  <a:moveTo>
                    <a:pt x="141" y="0"/>
                  </a:moveTo>
                  <a:cubicBezTo>
                    <a:pt x="63" y="0"/>
                    <a:pt x="1" y="111"/>
                    <a:pt x="77" y="162"/>
                  </a:cubicBezTo>
                  <a:lnTo>
                    <a:pt x="1720" y="1509"/>
                  </a:lnTo>
                  <a:cubicBezTo>
                    <a:pt x="1739" y="1522"/>
                    <a:pt x="1758" y="1527"/>
                    <a:pt x="1777" y="1527"/>
                  </a:cubicBezTo>
                  <a:cubicBezTo>
                    <a:pt x="1860" y="1527"/>
                    <a:pt x="1932" y="1425"/>
                    <a:pt x="1852" y="1345"/>
                  </a:cubicBezTo>
                  <a:lnTo>
                    <a:pt x="209" y="31"/>
                  </a:lnTo>
                  <a:cubicBezTo>
                    <a:pt x="187" y="9"/>
                    <a:pt x="164" y="0"/>
                    <a:pt x="14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9" name="Google Shape;18299;p128"/>
            <p:cNvSpPr/>
            <p:nvPr/>
          </p:nvSpPr>
          <p:spPr>
            <a:xfrm flipH="1">
              <a:off x="7967375" y="4185900"/>
              <a:ext cx="67100" cy="85700"/>
            </a:xfrm>
            <a:custGeom>
              <a:rect b="b" l="l" r="r" t="t"/>
              <a:pathLst>
                <a:path extrusionOk="0" h="3428" w="2684">
                  <a:moveTo>
                    <a:pt x="155" y="1"/>
                  </a:moveTo>
                  <a:cubicBezTo>
                    <a:pt x="72" y="1"/>
                    <a:pt x="0" y="103"/>
                    <a:pt x="80" y="183"/>
                  </a:cubicBezTo>
                  <a:cubicBezTo>
                    <a:pt x="1132" y="1004"/>
                    <a:pt x="1953" y="2122"/>
                    <a:pt x="2446" y="3370"/>
                  </a:cubicBezTo>
                  <a:cubicBezTo>
                    <a:pt x="2472" y="3409"/>
                    <a:pt x="2518" y="3428"/>
                    <a:pt x="2561" y="3428"/>
                  </a:cubicBezTo>
                  <a:cubicBezTo>
                    <a:pt x="2626" y="3428"/>
                    <a:pt x="2683" y="3384"/>
                    <a:pt x="2643" y="3305"/>
                  </a:cubicBezTo>
                  <a:cubicBezTo>
                    <a:pt x="2150" y="2023"/>
                    <a:pt x="1296" y="873"/>
                    <a:pt x="212" y="19"/>
                  </a:cubicBezTo>
                  <a:cubicBezTo>
                    <a:pt x="193" y="6"/>
                    <a:pt x="174" y="1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0" name="Google Shape;18300;p128"/>
            <p:cNvSpPr/>
            <p:nvPr/>
          </p:nvSpPr>
          <p:spPr>
            <a:xfrm flipH="1">
              <a:off x="7935525" y="4820175"/>
              <a:ext cx="111225" cy="19600"/>
            </a:xfrm>
            <a:custGeom>
              <a:rect b="b" l="l" r="r" t="t"/>
              <a:pathLst>
                <a:path extrusionOk="0" h="784" w="4449">
                  <a:moveTo>
                    <a:pt x="149" y="1"/>
                  </a:moveTo>
                  <a:cubicBezTo>
                    <a:pt x="52" y="1"/>
                    <a:pt x="1" y="125"/>
                    <a:pt x="111" y="180"/>
                  </a:cubicBezTo>
                  <a:lnTo>
                    <a:pt x="111" y="213"/>
                  </a:lnTo>
                  <a:cubicBezTo>
                    <a:pt x="956" y="593"/>
                    <a:pt x="1869" y="783"/>
                    <a:pt x="2789" y="783"/>
                  </a:cubicBezTo>
                  <a:cubicBezTo>
                    <a:pt x="3300" y="783"/>
                    <a:pt x="3813" y="725"/>
                    <a:pt x="4317" y="607"/>
                  </a:cubicBezTo>
                  <a:cubicBezTo>
                    <a:pt x="4449" y="574"/>
                    <a:pt x="4383" y="410"/>
                    <a:pt x="4252" y="410"/>
                  </a:cubicBezTo>
                  <a:cubicBezTo>
                    <a:pt x="3786" y="524"/>
                    <a:pt x="3313" y="578"/>
                    <a:pt x="2841" y="578"/>
                  </a:cubicBezTo>
                  <a:cubicBezTo>
                    <a:pt x="1944" y="578"/>
                    <a:pt x="1049" y="382"/>
                    <a:pt x="210" y="16"/>
                  </a:cubicBezTo>
                  <a:cubicBezTo>
                    <a:pt x="188" y="5"/>
                    <a:pt x="168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1" name="Google Shape;18301;p128"/>
            <p:cNvSpPr/>
            <p:nvPr/>
          </p:nvSpPr>
          <p:spPr>
            <a:xfrm flipH="1">
              <a:off x="7948675" y="4788425"/>
              <a:ext cx="89300" cy="9475"/>
            </a:xfrm>
            <a:custGeom>
              <a:rect b="b" l="l" r="r" t="t"/>
              <a:pathLst>
                <a:path extrusionOk="0" h="379" w="3572">
                  <a:moveTo>
                    <a:pt x="158" y="1"/>
                  </a:moveTo>
                  <a:cubicBezTo>
                    <a:pt x="47" y="1"/>
                    <a:pt x="0" y="171"/>
                    <a:pt x="122" y="201"/>
                  </a:cubicBezTo>
                  <a:cubicBezTo>
                    <a:pt x="772" y="320"/>
                    <a:pt x="1435" y="379"/>
                    <a:pt x="2102" y="379"/>
                  </a:cubicBezTo>
                  <a:cubicBezTo>
                    <a:pt x="2547" y="379"/>
                    <a:pt x="2994" y="353"/>
                    <a:pt x="3440" y="300"/>
                  </a:cubicBezTo>
                  <a:cubicBezTo>
                    <a:pt x="3572" y="300"/>
                    <a:pt x="3572" y="103"/>
                    <a:pt x="3440" y="103"/>
                  </a:cubicBezTo>
                  <a:cubicBezTo>
                    <a:pt x="3007" y="155"/>
                    <a:pt x="2568" y="182"/>
                    <a:pt x="2130" y="182"/>
                  </a:cubicBezTo>
                  <a:cubicBezTo>
                    <a:pt x="1473" y="182"/>
                    <a:pt x="818" y="123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2" name="Google Shape;18302;p128"/>
            <p:cNvSpPr/>
            <p:nvPr/>
          </p:nvSpPr>
          <p:spPr>
            <a:xfrm flipH="1">
              <a:off x="7760025" y="4656925"/>
              <a:ext cx="90075" cy="130825"/>
            </a:xfrm>
            <a:custGeom>
              <a:rect b="b" l="l" r="r" t="t"/>
              <a:pathLst>
                <a:path extrusionOk="0" h="5233" w="3603">
                  <a:moveTo>
                    <a:pt x="3472" y="1"/>
                  </a:moveTo>
                  <a:cubicBezTo>
                    <a:pt x="3434" y="1"/>
                    <a:pt x="3397" y="22"/>
                    <a:pt x="3385" y="72"/>
                  </a:cubicBezTo>
                  <a:cubicBezTo>
                    <a:pt x="3220" y="1058"/>
                    <a:pt x="2859" y="2011"/>
                    <a:pt x="2366" y="2865"/>
                  </a:cubicBezTo>
                  <a:cubicBezTo>
                    <a:pt x="2103" y="3293"/>
                    <a:pt x="1840" y="3720"/>
                    <a:pt x="1512" y="4114"/>
                  </a:cubicBezTo>
                  <a:cubicBezTo>
                    <a:pt x="1247" y="4438"/>
                    <a:pt x="797" y="5026"/>
                    <a:pt x="328" y="5026"/>
                  </a:cubicBezTo>
                  <a:cubicBezTo>
                    <a:pt x="273" y="5026"/>
                    <a:pt x="219" y="5018"/>
                    <a:pt x="164" y="5001"/>
                  </a:cubicBezTo>
                  <a:cubicBezTo>
                    <a:pt x="33" y="5001"/>
                    <a:pt x="0" y="5166"/>
                    <a:pt x="132" y="5199"/>
                  </a:cubicBezTo>
                  <a:cubicBezTo>
                    <a:pt x="207" y="5222"/>
                    <a:pt x="280" y="5233"/>
                    <a:pt x="350" y="5233"/>
                  </a:cubicBezTo>
                  <a:cubicBezTo>
                    <a:pt x="769" y="5233"/>
                    <a:pt x="1099" y="4851"/>
                    <a:pt x="1380" y="4541"/>
                  </a:cubicBezTo>
                  <a:cubicBezTo>
                    <a:pt x="2530" y="3325"/>
                    <a:pt x="3286" y="1781"/>
                    <a:pt x="3582" y="138"/>
                  </a:cubicBezTo>
                  <a:cubicBezTo>
                    <a:pt x="3602" y="57"/>
                    <a:pt x="3535" y="1"/>
                    <a:pt x="34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3" name="Google Shape;18303;p128"/>
            <p:cNvSpPr/>
            <p:nvPr/>
          </p:nvSpPr>
          <p:spPr>
            <a:xfrm flipH="1">
              <a:off x="7773675" y="4559325"/>
              <a:ext cx="11525" cy="66700"/>
            </a:xfrm>
            <a:custGeom>
              <a:rect b="b" l="l" r="r" t="t"/>
              <a:pathLst>
                <a:path extrusionOk="0" h="2668" w="461">
                  <a:moveTo>
                    <a:pt x="296" y="0"/>
                  </a:moveTo>
                  <a:cubicBezTo>
                    <a:pt x="247" y="0"/>
                    <a:pt x="197" y="33"/>
                    <a:pt x="197" y="99"/>
                  </a:cubicBezTo>
                  <a:cubicBezTo>
                    <a:pt x="263" y="920"/>
                    <a:pt x="197" y="1742"/>
                    <a:pt x="0" y="2530"/>
                  </a:cubicBezTo>
                  <a:cubicBezTo>
                    <a:pt x="0" y="2612"/>
                    <a:pt x="63" y="2668"/>
                    <a:pt x="119" y="2668"/>
                  </a:cubicBezTo>
                  <a:cubicBezTo>
                    <a:pt x="153" y="2668"/>
                    <a:pt x="185" y="2646"/>
                    <a:pt x="197" y="2596"/>
                  </a:cubicBezTo>
                  <a:cubicBezTo>
                    <a:pt x="427" y="1775"/>
                    <a:pt x="460" y="953"/>
                    <a:pt x="394" y="99"/>
                  </a:cubicBezTo>
                  <a:cubicBezTo>
                    <a:pt x="394" y="33"/>
                    <a:pt x="345" y="0"/>
                    <a:pt x="29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4" name="Google Shape;18304;p128"/>
            <p:cNvSpPr/>
            <p:nvPr/>
          </p:nvSpPr>
          <p:spPr>
            <a:xfrm flipH="1">
              <a:off x="7806550" y="4848150"/>
              <a:ext cx="76075" cy="31575"/>
            </a:xfrm>
            <a:custGeom>
              <a:rect b="b" l="l" r="r" t="t"/>
              <a:pathLst>
                <a:path extrusionOk="0" h="1263" w="3043">
                  <a:moveTo>
                    <a:pt x="164" y="1"/>
                  </a:moveTo>
                  <a:cubicBezTo>
                    <a:pt x="62" y="1"/>
                    <a:pt x="0" y="155"/>
                    <a:pt x="85" y="211"/>
                  </a:cubicBezTo>
                  <a:cubicBezTo>
                    <a:pt x="940" y="770"/>
                    <a:pt x="1860" y="1098"/>
                    <a:pt x="2846" y="1263"/>
                  </a:cubicBezTo>
                  <a:cubicBezTo>
                    <a:pt x="2977" y="1263"/>
                    <a:pt x="3043" y="1066"/>
                    <a:pt x="2911" y="1066"/>
                  </a:cubicBezTo>
                  <a:cubicBezTo>
                    <a:pt x="1925" y="934"/>
                    <a:pt x="1005" y="573"/>
                    <a:pt x="217" y="14"/>
                  </a:cubicBezTo>
                  <a:cubicBezTo>
                    <a:pt x="198" y="5"/>
                    <a:pt x="181" y="1"/>
                    <a:pt x="16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5" name="Google Shape;18305;p128"/>
            <p:cNvSpPr/>
            <p:nvPr/>
          </p:nvSpPr>
          <p:spPr>
            <a:xfrm flipH="1">
              <a:off x="7791750" y="4827575"/>
              <a:ext cx="49750" cy="20950"/>
            </a:xfrm>
            <a:custGeom>
              <a:rect b="b" l="l" r="r" t="t"/>
              <a:pathLst>
                <a:path extrusionOk="0" h="838" w="1990">
                  <a:moveTo>
                    <a:pt x="154" y="0"/>
                  </a:moveTo>
                  <a:cubicBezTo>
                    <a:pt x="57" y="0"/>
                    <a:pt x="1" y="125"/>
                    <a:pt x="83" y="180"/>
                  </a:cubicBezTo>
                  <a:lnTo>
                    <a:pt x="116" y="180"/>
                  </a:lnTo>
                  <a:cubicBezTo>
                    <a:pt x="609" y="574"/>
                    <a:pt x="1201" y="771"/>
                    <a:pt x="1858" y="837"/>
                  </a:cubicBezTo>
                  <a:cubicBezTo>
                    <a:pt x="1989" y="837"/>
                    <a:pt x="1956" y="640"/>
                    <a:pt x="1858" y="640"/>
                  </a:cubicBezTo>
                  <a:cubicBezTo>
                    <a:pt x="1233" y="574"/>
                    <a:pt x="675" y="377"/>
                    <a:pt x="215" y="16"/>
                  </a:cubicBezTo>
                  <a:cubicBezTo>
                    <a:pt x="194" y="5"/>
                    <a:pt x="173" y="0"/>
                    <a:pt x="15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6" name="Google Shape;18306;p128"/>
            <p:cNvSpPr/>
            <p:nvPr/>
          </p:nvSpPr>
          <p:spPr>
            <a:xfrm flipH="1">
              <a:off x="7762175" y="4819650"/>
              <a:ext cx="40025" cy="7175"/>
            </a:xfrm>
            <a:custGeom>
              <a:rect b="b" l="l" r="r" t="t"/>
              <a:pathLst>
                <a:path extrusionOk="0" h="287" w="1601">
                  <a:moveTo>
                    <a:pt x="158" y="0"/>
                  </a:moveTo>
                  <a:cubicBezTo>
                    <a:pt x="47" y="0"/>
                    <a:pt x="0" y="171"/>
                    <a:pt x="121" y="201"/>
                  </a:cubicBezTo>
                  <a:cubicBezTo>
                    <a:pt x="413" y="264"/>
                    <a:pt x="705" y="286"/>
                    <a:pt x="996" y="286"/>
                  </a:cubicBezTo>
                  <a:cubicBezTo>
                    <a:pt x="1165" y="286"/>
                    <a:pt x="1333" y="279"/>
                    <a:pt x="1502" y="267"/>
                  </a:cubicBezTo>
                  <a:cubicBezTo>
                    <a:pt x="1567" y="267"/>
                    <a:pt x="1600" y="201"/>
                    <a:pt x="1600" y="168"/>
                  </a:cubicBezTo>
                  <a:cubicBezTo>
                    <a:pt x="1600" y="115"/>
                    <a:pt x="1578" y="61"/>
                    <a:pt x="1534" y="61"/>
                  </a:cubicBezTo>
                  <a:cubicBezTo>
                    <a:pt x="1525" y="61"/>
                    <a:pt x="1514" y="64"/>
                    <a:pt x="1502" y="70"/>
                  </a:cubicBezTo>
                  <a:cubicBezTo>
                    <a:pt x="1387" y="78"/>
                    <a:pt x="1270" y="83"/>
                    <a:pt x="1152" y="83"/>
                  </a:cubicBezTo>
                  <a:cubicBezTo>
                    <a:pt x="830" y="83"/>
                    <a:pt x="500" y="52"/>
                    <a:pt x="187" y="4"/>
                  </a:cubicBezTo>
                  <a:cubicBezTo>
                    <a:pt x="177" y="1"/>
                    <a:pt x="167" y="0"/>
                    <a:pt x="15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7" name="Google Shape;18307;p128"/>
            <p:cNvSpPr/>
            <p:nvPr/>
          </p:nvSpPr>
          <p:spPr>
            <a:xfrm flipH="1">
              <a:off x="7625825" y="4767525"/>
              <a:ext cx="45400" cy="68725"/>
            </a:xfrm>
            <a:custGeom>
              <a:rect b="b" l="l" r="r" t="t"/>
              <a:pathLst>
                <a:path extrusionOk="0" h="2749" w="1816">
                  <a:moveTo>
                    <a:pt x="1713" y="1"/>
                  </a:moveTo>
                  <a:cubicBezTo>
                    <a:pt x="1673" y="1"/>
                    <a:pt x="1633" y="27"/>
                    <a:pt x="1619" y="84"/>
                  </a:cubicBezTo>
                  <a:cubicBezTo>
                    <a:pt x="1323" y="1037"/>
                    <a:pt x="797" y="1892"/>
                    <a:pt x="74" y="2582"/>
                  </a:cubicBezTo>
                  <a:cubicBezTo>
                    <a:pt x="0" y="2656"/>
                    <a:pt x="74" y="2748"/>
                    <a:pt x="144" y="2748"/>
                  </a:cubicBezTo>
                  <a:cubicBezTo>
                    <a:pt x="167" y="2748"/>
                    <a:pt x="189" y="2738"/>
                    <a:pt x="206" y="2713"/>
                  </a:cubicBezTo>
                  <a:cubicBezTo>
                    <a:pt x="962" y="2023"/>
                    <a:pt x="1520" y="1103"/>
                    <a:pt x="1816" y="117"/>
                  </a:cubicBezTo>
                  <a:cubicBezTo>
                    <a:pt x="1816" y="43"/>
                    <a:pt x="1764" y="1"/>
                    <a:pt x="17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8" name="Google Shape;18308;p128"/>
            <p:cNvSpPr/>
            <p:nvPr/>
          </p:nvSpPr>
          <p:spPr>
            <a:xfrm flipH="1">
              <a:off x="7613000" y="4462000"/>
              <a:ext cx="55150" cy="71250"/>
            </a:xfrm>
            <a:custGeom>
              <a:rect b="b" l="l" r="r" t="t"/>
              <a:pathLst>
                <a:path extrusionOk="0" h="2850" w="2206">
                  <a:moveTo>
                    <a:pt x="134" y="0"/>
                  </a:moveTo>
                  <a:cubicBezTo>
                    <a:pt x="56" y="0"/>
                    <a:pt x="0" y="125"/>
                    <a:pt x="83" y="180"/>
                  </a:cubicBezTo>
                  <a:cubicBezTo>
                    <a:pt x="970" y="837"/>
                    <a:pt x="1660" y="1724"/>
                    <a:pt x="1989" y="2776"/>
                  </a:cubicBezTo>
                  <a:cubicBezTo>
                    <a:pt x="2002" y="2829"/>
                    <a:pt x="2041" y="2850"/>
                    <a:pt x="2082" y="2850"/>
                  </a:cubicBezTo>
                  <a:cubicBezTo>
                    <a:pt x="2142" y="2850"/>
                    <a:pt x="2206" y="2802"/>
                    <a:pt x="2186" y="2743"/>
                  </a:cubicBezTo>
                  <a:cubicBezTo>
                    <a:pt x="1857" y="1626"/>
                    <a:pt x="1134" y="673"/>
                    <a:pt x="181" y="16"/>
                  </a:cubicBezTo>
                  <a:cubicBezTo>
                    <a:pt x="165" y="5"/>
                    <a:pt x="15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9" name="Google Shape;18309;p128"/>
            <p:cNvSpPr/>
            <p:nvPr/>
          </p:nvSpPr>
          <p:spPr>
            <a:xfrm flipH="1">
              <a:off x="7599525" y="4446200"/>
              <a:ext cx="34850" cy="48975"/>
            </a:xfrm>
            <a:custGeom>
              <a:rect b="b" l="l" r="r" t="t"/>
              <a:pathLst>
                <a:path extrusionOk="0" h="1959" w="1394">
                  <a:moveTo>
                    <a:pt x="159" y="1"/>
                  </a:moveTo>
                  <a:cubicBezTo>
                    <a:pt x="83" y="1"/>
                    <a:pt x="0" y="86"/>
                    <a:pt x="46" y="155"/>
                  </a:cubicBezTo>
                  <a:lnTo>
                    <a:pt x="1163" y="1896"/>
                  </a:lnTo>
                  <a:cubicBezTo>
                    <a:pt x="1185" y="1940"/>
                    <a:pt x="1222" y="1958"/>
                    <a:pt x="1257" y="1958"/>
                  </a:cubicBezTo>
                  <a:cubicBezTo>
                    <a:pt x="1328" y="1958"/>
                    <a:pt x="1393" y="1885"/>
                    <a:pt x="1328" y="1798"/>
                  </a:cubicBezTo>
                  <a:lnTo>
                    <a:pt x="243" y="56"/>
                  </a:lnTo>
                  <a:cubicBezTo>
                    <a:pt x="224" y="17"/>
                    <a:pt x="192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0" name="Google Shape;18310;p128"/>
            <p:cNvSpPr/>
            <p:nvPr/>
          </p:nvSpPr>
          <p:spPr>
            <a:xfrm flipH="1">
              <a:off x="7553350" y="4429325"/>
              <a:ext cx="63800" cy="106400"/>
            </a:xfrm>
            <a:custGeom>
              <a:rect b="b" l="l" r="r" t="t"/>
              <a:pathLst>
                <a:path extrusionOk="0" h="4256" w="2552">
                  <a:moveTo>
                    <a:pt x="137" y="0"/>
                  </a:moveTo>
                  <a:cubicBezTo>
                    <a:pt x="69" y="0"/>
                    <a:pt x="1" y="70"/>
                    <a:pt x="47" y="140"/>
                  </a:cubicBezTo>
                  <a:cubicBezTo>
                    <a:pt x="967" y="1388"/>
                    <a:pt x="1723" y="2769"/>
                    <a:pt x="2315" y="4182"/>
                  </a:cubicBezTo>
                  <a:cubicBezTo>
                    <a:pt x="2341" y="4234"/>
                    <a:pt x="2388" y="4255"/>
                    <a:pt x="2431" y="4255"/>
                  </a:cubicBezTo>
                  <a:cubicBezTo>
                    <a:pt x="2496" y="4255"/>
                    <a:pt x="2551" y="4208"/>
                    <a:pt x="2512" y="4149"/>
                  </a:cubicBezTo>
                  <a:cubicBezTo>
                    <a:pt x="1920" y="2703"/>
                    <a:pt x="1132" y="1323"/>
                    <a:pt x="212" y="41"/>
                  </a:cubicBezTo>
                  <a:cubicBezTo>
                    <a:pt x="192" y="12"/>
                    <a:pt x="165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1" name="Google Shape;18311;p128"/>
            <p:cNvSpPr/>
            <p:nvPr/>
          </p:nvSpPr>
          <p:spPr>
            <a:xfrm flipH="1">
              <a:off x="7558450" y="4618675"/>
              <a:ext cx="42950" cy="97625"/>
            </a:xfrm>
            <a:custGeom>
              <a:rect b="b" l="l" r="r" t="t"/>
              <a:pathLst>
                <a:path extrusionOk="0" h="3905" w="1718">
                  <a:moveTo>
                    <a:pt x="1429" y="1"/>
                  </a:moveTo>
                  <a:cubicBezTo>
                    <a:pt x="1368" y="1"/>
                    <a:pt x="1303" y="44"/>
                    <a:pt x="1323" y="124"/>
                  </a:cubicBezTo>
                  <a:cubicBezTo>
                    <a:pt x="1487" y="1471"/>
                    <a:pt x="1027" y="2785"/>
                    <a:pt x="74" y="3738"/>
                  </a:cubicBezTo>
                  <a:cubicBezTo>
                    <a:pt x="1" y="3812"/>
                    <a:pt x="74" y="3905"/>
                    <a:pt x="158" y="3905"/>
                  </a:cubicBezTo>
                  <a:cubicBezTo>
                    <a:pt x="185" y="3905"/>
                    <a:pt x="214" y="3894"/>
                    <a:pt x="239" y="3870"/>
                  </a:cubicBezTo>
                  <a:cubicBezTo>
                    <a:pt x="1225" y="2884"/>
                    <a:pt x="1718" y="1471"/>
                    <a:pt x="1520" y="58"/>
                  </a:cubicBezTo>
                  <a:cubicBezTo>
                    <a:pt x="1507" y="19"/>
                    <a:pt x="1469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2" name="Google Shape;18312;p128"/>
            <p:cNvSpPr/>
            <p:nvPr/>
          </p:nvSpPr>
          <p:spPr>
            <a:xfrm flipH="1">
              <a:off x="7537925" y="4561775"/>
              <a:ext cx="7400" cy="92875"/>
            </a:xfrm>
            <a:custGeom>
              <a:rect b="b" l="l" r="r" t="t"/>
              <a:pathLst>
                <a:path extrusionOk="0" h="3715" w="296">
                  <a:moveTo>
                    <a:pt x="148" y="1"/>
                  </a:moveTo>
                  <a:cubicBezTo>
                    <a:pt x="91" y="1"/>
                    <a:pt x="33" y="34"/>
                    <a:pt x="33" y="99"/>
                  </a:cubicBezTo>
                  <a:cubicBezTo>
                    <a:pt x="99" y="1282"/>
                    <a:pt x="66" y="2432"/>
                    <a:pt x="0" y="3615"/>
                  </a:cubicBezTo>
                  <a:cubicBezTo>
                    <a:pt x="0" y="3681"/>
                    <a:pt x="50" y="3714"/>
                    <a:pt x="99" y="3714"/>
                  </a:cubicBezTo>
                  <a:cubicBezTo>
                    <a:pt x="148" y="3714"/>
                    <a:pt x="197" y="3681"/>
                    <a:pt x="197" y="3615"/>
                  </a:cubicBezTo>
                  <a:cubicBezTo>
                    <a:pt x="296" y="2432"/>
                    <a:pt x="296" y="1282"/>
                    <a:pt x="263" y="99"/>
                  </a:cubicBezTo>
                  <a:cubicBezTo>
                    <a:pt x="263" y="34"/>
                    <a:pt x="206" y="1"/>
                    <a:pt x="14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3" name="Google Shape;18313;p128"/>
            <p:cNvSpPr/>
            <p:nvPr/>
          </p:nvSpPr>
          <p:spPr>
            <a:xfrm flipH="1">
              <a:off x="7879050" y="4099350"/>
              <a:ext cx="123450" cy="43550"/>
            </a:xfrm>
            <a:custGeom>
              <a:rect b="b" l="l" r="r" t="t"/>
              <a:pathLst>
                <a:path extrusionOk="0" h="1742" w="4938">
                  <a:moveTo>
                    <a:pt x="3675" y="1"/>
                  </a:moveTo>
                  <a:cubicBezTo>
                    <a:pt x="2314" y="1"/>
                    <a:pt x="1001" y="546"/>
                    <a:pt x="50" y="1575"/>
                  </a:cubicBezTo>
                  <a:cubicBezTo>
                    <a:pt x="1" y="1649"/>
                    <a:pt x="62" y="1741"/>
                    <a:pt x="138" y="1741"/>
                  </a:cubicBezTo>
                  <a:cubicBezTo>
                    <a:pt x="163" y="1741"/>
                    <a:pt x="190" y="1731"/>
                    <a:pt x="214" y="1706"/>
                  </a:cubicBezTo>
                  <a:cubicBezTo>
                    <a:pt x="1099" y="745"/>
                    <a:pt x="2334" y="213"/>
                    <a:pt x="3605" y="213"/>
                  </a:cubicBezTo>
                  <a:cubicBezTo>
                    <a:pt x="3986" y="213"/>
                    <a:pt x="4370" y="260"/>
                    <a:pt x="4749" y="359"/>
                  </a:cubicBezTo>
                  <a:cubicBezTo>
                    <a:pt x="4758" y="361"/>
                    <a:pt x="4766" y="362"/>
                    <a:pt x="4774" y="362"/>
                  </a:cubicBezTo>
                  <a:cubicBezTo>
                    <a:pt x="4888" y="362"/>
                    <a:pt x="4937" y="160"/>
                    <a:pt x="4815" y="129"/>
                  </a:cubicBezTo>
                  <a:cubicBezTo>
                    <a:pt x="4435" y="43"/>
                    <a:pt x="4053" y="1"/>
                    <a:pt x="36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4" name="Google Shape;18314;p128"/>
            <p:cNvSpPr/>
            <p:nvPr/>
          </p:nvSpPr>
          <p:spPr>
            <a:xfrm flipH="1">
              <a:off x="7748700" y="4127650"/>
              <a:ext cx="78700" cy="82300"/>
            </a:xfrm>
            <a:custGeom>
              <a:rect b="b" l="l" r="r" t="t"/>
              <a:pathLst>
                <a:path extrusionOk="0" h="3292" w="3148">
                  <a:moveTo>
                    <a:pt x="150" y="0"/>
                  </a:moveTo>
                  <a:cubicBezTo>
                    <a:pt x="52" y="0"/>
                    <a:pt x="0" y="130"/>
                    <a:pt x="111" y="213"/>
                  </a:cubicBezTo>
                  <a:cubicBezTo>
                    <a:pt x="1294" y="936"/>
                    <a:pt x="2280" y="1987"/>
                    <a:pt x="2937" y="3236"/>
                  </a:cubicBezTo>
                  <a:cubicBezTo>
                    <a:pt x="2957" y="3275"/>
                    <a:pt x="2985" y="3291"/>
                    <a:pt x="3014" y="3291"/>
                  </a:cubicBezTo>
                  <a:cubicBezTo>
                    <a:pt x="3081" y="3291"/>
                    <a:pt x="3147" y="3206"/>
                    <a:pt x="3101" y="3137"/>
                  </a:cubicBezTo>
                  <a:cubicBezTo>
                    <a:pt x="2444" y="1856"/>
                    <a:pt x="1425" y="771"/>
                    <a:pt x="209" y="16"/>
                  </a:cubicBezTo>
                  <a:cubicBezTo>
                    <a:pt x="188" y="5"/>
                    <a:pt x="168" y="0"/>
                    <a:pt x="15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5" name="Google Shape;18315;p128"/>
            <p:cNvSpPr/>
            <p:nvPr/>
          </p:nvSpPr>
          <p:spPr>
            <a:xfrm flipH="1">
              <a:off x="7682500" y="4225575"/>
              <a:ext cx="41675" cy="159400"/>
            </a:xfrm>
            <a:custGeom>
              <a:rect b="b" l="l" r="r" t="t"/>
              <a:pathLst>
                <a:path extrusionOk="0" h="6376" w="1667">
                  <a:moveTo>
                    <a:pt x="145" y="1"/>
                  </a:moveTo>
                  <a:cubicBezTo>
                    <a:pt x="76" y="1"/>
                    <a:pt x="0" y="71"/>
                    <a:pt x="24" y="140"/>
                  </a:cubicBezTo>
                  <a:cubicBezTo>
                    <a:pt x="944" y="2079"/>
                    <a:pt x="1437" y="4149"/>
                    <a:pt x="1469" y="6252"/>
                  </a:cubicBezTo>
                  <a:cubicBezTo>
                    <a:pt x="1469" y="6335"/>
                    <a:pt x="1519" y="6376"/>
                    <a:pt x="1568" y="6376"/>
                  </a:cubicBezTo>
                  <a:cubicBezTo>
                    <a:pt x="1617" y="6376"/>
                    <a:pt x="1667" y="6335"/>
                    <a:pt x="1667" y="6252"/>
                  </a:cubicBezTo>
                  <a:cubicBezTo>
                    <a:pt x="1634" y="4116"/>
                    <a:pt x="1141" y="1981"/>
                    <a:pt x="221" y="42"/>
                  </a:cubicBezTo>
                  <a:cubicBezTo>
                    <a:pt x="202" y="13"/>
                    <a:pt x="174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6" name="Google Shape;18316;p128"/>
            <p:cNvSpPr/>
            <p:nvPr/>
          </p:nvSpPr>
          <p:spPr>
            <a:xfrm flipH="1">
              <a:off x="7715350" y="4280275"/>
              <a:ext cx="25825" cy="96850"/>
            </a:xfrm>
            <a:custGeom>
              <a:rect b="b" l="l" r="r" t="t"/>
              <a:pathLst>
                <a:path extrusionOk="0" h="3874" w="1033">
                  <a:moveTo>
                    <a:pt x="159" y="0"/>
                  </a:moveTo>
                  <a:cubicBezTo>
                    <a:pt x="83" y="0"/>
                    <a:pt x="0" y="85"/>
                    <a:pt x="46" y="154"/>
                  </a:cubicBezTo>
                  <a:cubicBezTo>
                    <a:pt x="638" y="1238"/>
                    <a:pt x="835" y="2520"/>
                    <a:pt x="638" y="3736"/>
                  </a:cubicBezTo>
                  <a:cubicBezTo>
                    <a:pt x="618" y="3817"/>
                    <a:pt x="685" y="3873"/>
                    <a:pt x="747" y="3873"/>
                  </a:cubicBezTo>
                  <a:cubicBezTo>
                    <a:pt x="786" y="3873"/>
                    <a:pt x="822" y="3852"/>
                    <a:pt x="835" y="3802"/>
                  </a:cubicBezTo>
                  <a:cubicBezTo>
                    <a:pt x="1032" y="2520"/>
                    <a:pt x="835" y="1206"/>
                    <a:pt x="244" y="55"/>
                  </a:cubicBezTo>
                  <a:cubicBezTo>
                    <a:pt x="224" y="16"/>
                    <a:pt x="192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7" name="Google Shape;18317;p128"/>
            <p:cNvSpPr/>
            <p:nvPr/>
          </p:nvSpPr>
          <p:spPr>
            <a:xfrm flipH="1">
              <a:off x="7657025" y="4256450"/>
              <a:ext cx="26650" cy="110650"/>
            </a:xfrm>
            <a:custGeom>
              <a:rect b="b" l="l" r="r" t="t"/>
              <a:pathLst>
                <a:path extrusionOk="0" h="4426" w="1066">
                  <a:moveTo>
                    <a:pt x="148" y="0"/>
                  </a:moveTo>
                  <a:cubicBezTo>
                    <a:pt x="83" y="0"/>
                    <a:pt x="1" y="85"/>
                    <a:pt x="47" y="154"/>
                  </a:cubicBezTo>
                  <a:cubicBezTo>
                    <a:pt x="605" y="1468"/>
                    <a:pt x="868" y="2881"/>
                    <a:pt x="770" y="4327"/>
                  </a:cubicBezTo>
                  <a:cubicBezTo>
                    <a:pt x="770" y="4393"/>
                    <a:pt x="819" y="4426"/>
                    <a:pt x="868" y="4426"/>
                  </a:cubicBezTo>
                  <a:cubicBezTo>
                    <a:pt x="917" y="4426"/>
                    <a:pt x="967" y="4393"/>
                    <a:pt x="967" y="4327"/>
                  </a:cubicBezTo>
                  <a:cubicBezTo>
                    <a:pt x="1065" y="2849"/>
                    <a:pt x="802" y="1403"/>
                    <a:pt x="211" y="55"/>
                  </a:cubicBezTo>
                  <a:cubicBezTo>
                    <a:pt x="201" y="16"/>
                    <a:pt x="176" y="0"/>
                    <a:pt x="14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18" name="Google Shape;18318;p128"/>
          <p:cNvGrpSpPr/>
          <p:nvPr/>
        </p:nvGrpSpPr>
        <p:grpSpPr>
          <a:xfrm flipH="1">
            <a:off x="-128341" y="-188825"/>
            <a:ext cx="1258825" cy="2265300"/>
            <a:chOff x="8039925" y="-188825"/>
            <a:chExt cx="1258825" cy="2265300"/>
          </a:xfrm>
        </p:grpSpPr>
        <p:sp>
          <p:nvSpPr>
            <p:cNvPr id="18319" name="Google Shape;18319;p128"/>
            <p:cNvSpPr/>
            <p:nvPr/>
          </p:nvSpPr>
          <p:spPr>
            <a:xfrm>
              <a:off x="8822800" y="1679525"/>
              <a:ext cx="475950" cy="396950"/>
            </a:xfrm>
            <a:custGeom>
              <a:rect b="b" l="l" r="r" t="t"/>
              <a:pathLst>
                <a:path extrusionOk="0" h="15878" w="19038">
                  <a:moveTo>
                    <a:pt x="1827" y="1"/>
                  </a:moveTo>
                  <a:cubicBezTo>
                    <a:pt x="1794" y="1"/>
                    <a:pt x="1762" y="16"/>
                    <a:pt x="1742" y="56"/>
                  </a:cubicBezTo>
                  <a:cubicBezTo>
                    <a:pt x="1" y="3703"/>
                    <a:pt x="724" y="8205"/>
                    <a:pt x="3254" y="11327"/>
                  </a:cubicBezTo>
                  <a:cubicBezTo>
                    <a:pt x="5712" y="14221"/>
                    <a:pt x="9291" y="15877"/>
                    <a:pt x="13040" y="15877"/>
                  </a:cubicBezTo>
                  <a:cubicBezTo>
                    <a:pt x="13250" y="15877"/>
                    <a:pt x="13460" y="15872"/>
                    <a:pt x="13671" y="15862"/>
                  </a:cubicBezTo>
                  <a:cubicBezTo>
                    <a:pt x="15675" y="15763"/>
                    <a:pt x="17745" y="15040"/>
                    <a:pt x="18994" y="13364"/>
                  </a:cubicBezTo>
                  <a:cubicBezTo>
                    <a:pt x="19038" y="13277"/>
                    <a:pt x="18979" y="13204"/>
                    <a:pt x="18906" y="13204"/>
                  </a:cubicBezTo>
                  <a:cubicBezTo>
                    <a:pt x="18870" y="13204"/>
                    <a:pt x="18830" y="13222"/>
                    <a:pt x="18797" y="13266"/>
                  </a:cubicBezTo>
                  <a:lnTo>
                    <a:pt x="18797" y="13233"/>
                  </a:lnTo>
                  <a:cubicBezTo>
                    <a:pt x="17713" y="14712"/>
                    <a:pt x="15905" y="15435"/>
                    <a:pt x="14098" y="15599"/>
                  </a:cubicBezTo>
                  <a:cubicBezTo>
                    <a:pt x="13741" y="15631"/>
                    <a:pt x="13384" y="15647"/>
                    <a:pt x="13026" y="15647"/>
                  </a:cubicBezTo>
                  <a:cubicBezTo>
                    <a:pt x="11537" y="15647"/>
                    <a:pt x="10047" y="15373"/>
                    <a:pt x="8643" y="14843"/>
                  </a:cubicBezTo>
                  <a:cubicBezTo>
                    <a:pt x="6836" y="14186"/>
                    <a:pt x="5193" y="13102"/>
                    <a:pt x="3878" y="11721"/>
                  </a:cubicBezTo>
                  <a:cubicBezTo>
                    <a:pt x="2564" y="10276"/>
                    <a:pt x="1644" y="8534"/>
                    <a:pt x="1250" y="6628"/>
                  </a:cubicBezTo>
                  <a:cubicBezTo>
                    <a:pt x="757" y="4459"/>
                    <a:pt x="987" y="2192"/>
                    <a:pt x="1940" y="155"/>
                  </a:cubicBezTo>
                  <a:cubicBezTo>
                    <a:pt x="1986" y="86"/>
                    <a:pt x="1903" y="1"/>
                    <a:pt x="182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0" name="Google Shape;18320;p128"/>
            <p:cNvSpPr/>
            <p:nvPr/>
          </p:nvSpPr>
          <p:spPr>
            <a:xfrm>
              <a:off x="8584575" y="1218225"/>
              <a:ext cx="561475" cy="446950"/>
            </a:xfrm>
            <a:custGeom>
              <a:rect b="b" l="l" r="r" t="t"/>
              <a:pathLst>
                <a:path extrusionOk="0" h="17878" w="22459">
                  <a:moveTo>
                    <a:pt x="1638" y="0"/>
                  </a:moveTo>
                  <a:cubicBezTo>
                    <a:pt x="1606" y="0"/>
                    <a:pt x="1573" y="13"/>
                    <a:pt x="1545" y="41"/>
                  </a:cubicBezTo>
                  <a:cubicBezTo>
                    <a:pt x="165" y="1881"/>
                    <a:pt x="0" y="4247"/>
                    <a:pt x="460" y="6415"/>
                  </a:cubicBezTo>
                  <a:cubicBezTo>
                    <a:pt x="953" y="8650"/>
                    <a:pt x="2005" y="10720"/>
                    <a:pt x="3484" y="12495"/>
                  </a:cubicBezTo>
                  <a:cubicBezTo>
                    <a:pt x="6183" y="15734"/>
                    <a:pt x="10114" y="17878"/>
                    <a:pt x="14327" y="17878"/>
                  </a:cubicBezTo>
                  <a:cubicBezTo>
                    <a:pt x="14730" y="17878"/>
                    <a:pt x="15136" y="17858"/>
                    <a:pt x="15543" y="17818"/>
                  </a:cubicBezTo>
                  <a:cubicBezTo>
                    <a:pt x="18106" y="17588"/>
                    <a:pt x="20505" y="16536"/>
                    <a:pt x="22378" y="14828"/>
                  </a:cubicBezTo>
                  <a:cubicBezTo>
                    <a:pt x="22458" y="14748"/>
                    <a:pt x="22387" y="14646"/>
                    <a:pt x="22304" y="14646"/>
                  </a:cubicBezTo>
                  <a:cubicBezTo>
                    <a:pt x="22285" y="14646"/>
                    <a:pt x="22265" y="14651"/>
                    <a:pt x="22247" y="14663"/>
                  </a:cubicBezTo>
                  <a:cubicBezTo>
                    <a:pt x="20081" y="16679"/>
                    <a:pt x="17173" y="17673"/>
                    <a:pt x="14264" y="17673"/>
                  </a:cubicBezTo>
                  <a:cubicBezTo>
                    <a:pt x="12715" y="17673"/>
                    <a:pt x="11165" y="17392"/>
                    <a:pt x="9727" y="16832"/>
                  </a:cubicBezTo>
                  <a:cubicBezTo>
                    <a:pt x="5521" y="15091"/>
                    <a:pt x="2268" y="11607"/>
                    <a:pt x="888" y="7303"/>
                  </a:cubicBezTo>
                  <a:cubicBezTo>
                    <a:pt x="165" y="4937"/>
                    <a:pt x="165" y="2209"/>
                    <a:pt x="1742" y="172"/>
                  </a:cubicBezTo>
                  <a:cubicBezTo>
                    <a:pt x="1789" y="78"/>
                    <a:pt x="1718" y="0"/>
                    <a:pt x="163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1" name="Google Shape;18321;p128"/>
            <p:cNvSpPr/>
            <p:nvPr/>
          </p:nvSpPr>
          <p:spPr>
            <a:xfrm>
              <a:off x="8183675" y="1022550"/>
              <a:ext cx="425575" cy="425075"/>
            </a:xfrm>
            <a:custGeom>
              <a:rect b="b" l="l" r="r" t="t"/>
              <a:pathLst>
                <a:path extrusionOk="0" h="17003" w="17023">
                  <a:moveTo>
                    <a:pt x="3755" y="1"/>
                  </a:moveTo>
                  <a:cubicBezTo>
                    <a:pt x="3741" y="1"/>
                    <a:pt x="3728" y="5"/>
                    <a:pt x="3714" y="14"/>
                  </a:cubicBezTo>
                  <a:cubicBezTo>
                    <a:pt x="2892" y="375"/>
                    <a:pt x="2137" y="868"/>
                    <a:pt x="1447" y="1460"/>
                  </a:cubicBezTo>
                  <a:cubicBezTo>
                    <a:pt x="822" y="2051"/>
                    <a:pt x="395" y="2906"/>
                    <a:pt x="296" y="3793"/>
                  </a:cubicBezTo>
                  <a:cubicBezTo>
                    <a:pt x="1" y="5830"/>
                    <a:pt x="526" y="7933"/>
                    <a:pt x="1414" y="9741"/>
                  </a:cubicBezTo>
                  <a:cubicBezTo>
                    <a:pt x="3122" y="13224"/>
                    <a:pt x="6277" y="15754"/>
                    <a:pt x="10056" y="16641"/>
                  </a:cubicBezTo>
                  <a:cubicBezTo>
                    <a:pt x="11041" y="16884"/>
                    <a:pt x="12045" y="17003"/>
                    <a:pt x="13048" y="17003"/>
                  </a:cubicBezTo>
                  <a:cubicBezTo>
                    <a:pt x="14354" y="17003"/>
                    <a:pt x="15660" y="16801"/>
                    <a:pt x="16924" y="16411"/>
                  </a:cubicBezTo>
                  <a:cubicBezTo>
                    <a:pt x="17022" y="16378"/>
                    <a:pt x="16989" y="16214"/>
                    <a:pt x="16858" y="16214"/>
                  </a:cubicBezTo>
                  <a:cubicBezTo>
                    <a:pt x="15588" y="16618"/>
                    <a:pt x="14293" y="16812"/>
                    <a:pt x="13015" y="16812"/>
                  </a:cubicBezTo>
                  <a:cubicBezTo>
                    <a:pt x="8573" y="16812"/>
                    <a:pt x="4335" y="14470"/>
                    <a:pt x="2038" y="10463"/>
                  </a:cubicBezTo>
                  <a:cubicBezTo>
                    <a:pt x="986" y="8755"/>
                    <a:pt x="428" y="6816"/>
                    <a:pt x="428" y="4844"/>
                  </a:cubicBezTo>
                  <a:cubicBezTo>
                    <a:pt x="428" y="3727"/>
                    <a:pt x="625" y="2643"/>
                    <a:pt x="1381" y="1788"/>
                  </a:cubicBezTo>
                  <a:cubicBezTo>
                    <a:pt x="2104" y="1131"/>
                    <a:pt x="2925" y="573"/>
                    <a:pt x="3812" y="211"/>
                  </a:cubicBezTo>
                  <a:cubicBezTo>
                    <a:pt x="3897" y="155"/>
                    <a:pt x="3836" y="1"/>
                    <a:pt x="375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2" name="Google Shape;18322;p128"/>
            <p:cNvSpPr/>
            <p:nvPr/>
          </p:nvSpPr>
          <p:spPr>
            <a:xfrm>
              <a:off x="8039925" y="619325"/>
              <a:ext cx="345625" cy="412525"/>
            </a:xfrm>
            <a:custGeom>
              <a:rect b="b" l="l" r="r" t="t"/>
              <a:pathLst>
                <a:path extrusionOk="0" h="16501" w="13825">
                  <a:moveTo>
                    <a:pt x="10821" y="1"/>
                  </a:moveTo>
                  <a:cubicBezTo>
                    <a:pt x="9256" y="1"/>
                    <a:pt x="7695" y="293"/>
                    <a:pt x="6211" y="863"/>
                  </a:cubicBezTo>
                  <a:cubicBezTo>
                    <a:pt x="4075" y="1717"/>
                    <a:pt x="2333" y="3295"/>
                    <a:pt x="1249" y="5332"/>
                  </a:cubicBezTo>
                  <a:cubicBezTo>
                    <a:pt x="197" y="7238"/>
                    <a:pt x="0" y="9505"/>
                    <a:pt x="690" y="11575"/>
                  </a:cubicBezTo>
                  <a:cubicBezTo>
                    <a:pt x="1347" y="13646"/>
                    <a:pt x="2892" y="15289"/>
                    <a:pt x="4929" y="16044"/>
                  </a:cubicBezTo>
                  <a:cubicBezTo>
                    <a:pt x="5837" y="16369"/>
                    <a:pt x="6773" y="16501"/>
                    <a:pt x="7715" y="16501"/>
                  </a:cubicBezTo>
                  <a:cubicBezTo>
                    <a:pt x="9639" y="16501"/>
                    <a:pt x="11588" y="15950"/>
                    <a:pt x="13374" y="15354"/>
                  </a:cubicBezTo>
                  <a:cubicBezTo>
                    <a:pt x="13489" y="15325"/>
                    <a:pt x="13478" y="15145"/>
                    <a:pt x="13386" y="15145"/>
                  </a:cubicBezTo>
                  <a:cubicBezTo>
                    <a:pt x="13372" y="15145"/>
                    <a:pt x="13358" y="15149"/>
                    <a:pt x="13341" y="15157"/>
                  </a:cubicBezTo>
                  <a:cubicBezTo>
                    <a:pt x="11540" y="15741"/>
                    <a:pt x="9602" y="16304"/>
                    <a:pt x="7678" y="16304"/>
                  </a:cubicBezTo>
                  <a:cubicBezTo>
                    <a:pt x="7110" y="16304"/>
                    <a:pt x="6543" y="16255"/>
                    <a:pt x="5981" y="16143"/>
                  </a:cubicBezTo>
                  <a:cubicBezTo>
                    <a:pt x="3812" y="15683"/>
                    <a:pt x="2005" y="14204"/>
                    <a:pt x="1150" y="12200"/>
                  </a:cubicBezTo>
                  <a:cubicBezTo>
                    <a:pt x="263" y="10228"/>
                    <a:pt x="263" y="7994"/>
                    <a:pt x="1150" y="6022"/>
                  </a:cubicBezTo>
                  <a:cubicBezTo>
                    <a:pt x="2037" y="4017"/>
                    <a:pt x="3582" y="2374"/>
                    <a:pt x="5554" y="1389"/>
                  </a:cubicBezTo>
                  <a:cubicBezTo>
                    <a:pt x="7206" y="595"/>
                    <a:pt x="8999" y="193"/>
                    <a:pt x="10803" y="193"/>
                  </a:cubicBezTo>
                  <a:cubicBezTo>
                    <a:pt x="11762" y="193"/>
                    <a:pt x="12724" y="306"/>
                    <a:pt x="13670" y="534"/>
                  </a:cubicBezTo>
                  <a:cubicBezTo>
                    <a:pt x="13680" y="537"/>
                    <a:pt x="13690" y="538"/>
                    <a:pt x="13698" y="538"/>
                  </a:cubicBezTo>
                  <a:cubicBezTo>
                    <a:pt x="13805" y="538"/>
                    <a:pt x="13824" y="367"/>
                    <a:pt x="13703" y="337"/>
                  </a:cubicBezTo>
                  <a:cubicBezTo>
                    <a:pt x="12751" y="112"/>
                    <a:pt x="11785" y="1"/>
                    <a:pt x="1082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3" name="Google Shape;18323;p128"/>
            <p:cNvSpPr/>
            <p:nvPr/>
          </p:nvSpPr>
          <p:spPr>
            <a:xfrm>
              <a:off x="8305250" y="293775"/>
              <a:ext cx="415725" cy="324125"/>
            </a:xfrm>
            <a:custGeom>
              <a:rect b="b" l="l" r="r" t="t"/>
              <a:pathLst>
                <a:path extrusionOk="0" h="12965" w="16629">
                  <a:moveTo>
                    <a:pt x="7612" y="0"/>
                  </a:moveTo>
                  <a:cubicBezTo>
                    <a:pt x="6875" y="0"/>
                    <a:pt x="6138" y="136"/>
                    <a:pt x="5456" y="379"/>
                  </a:cubicBezTo>
                  <a:cubicBezTo>
                    <a:pt x="4503" y="774"/>
                    <a:pt x="3648" y="1365"/>
                    <a:pt x="2991" y="2154"/>
                  </a:cubicBezTo>
                  <a:cubicBezTo>
                    <a:pt x="2268" y="2975"/>
                    <a:pt x="1677" y="3862"/>
                    <a:pt x="1184" y="4848"/>
                  </a:cubicBezTo>
                  <a:cubicBezTo>
                    <a:pt x="625" y="5867"/>
                    <a:pt x="264" y="6984"/>
                    <a:pt x="132" y="8134"/>
                  </a:cubicBezTo>
                  <a:cubicBezTo>
                    <a:pt x="1" y="9252"/>
                    <a:pt x="264" y="10402"/>
                    <a:pt x="855" y="11322"/>
                  </a:cubicBezTo>
                  <a:cubicBezTo>
                    <a:pt x="1414" y="12209"/>
                    <a:pt x="2301" y="12800"/>
                    <a:pt x="3320" y="12965"/>
                  </a:cubicBezTo>
                  <a:cubicBezTo>
                    <a:pt x="3418" y="12965"/>
                    <a:pt x="3484" y="12800"/>
                    <a:pt x="3353" y="12768"/>
                  </a:cubicBezTo>
                  <a:cubicBezTo>
                    <a:pt x="1414" y="12505"/>
                    <a:pt x="297" y="10500"/>
                    <a:pt x="297" y="8693"/>
                  </a:cubicBezTo>
                  <a:cubicBezTo>
                    <a:pt x="362" y="7543"/>
                    <a:pt x="658" y="6393"/>
                    <a:pt x="1184" y="5374"/>
                  </a:cubicBezTo>
                  <a:cubicBezTo>
                    <a:pt x="1611" y="4421"/>
                    <a:pt x="2170" y="3501"/>
                    <a:pt x="2827" y="2680"/>
                  </a:cubicBezTo>
                  <a:cubicBezTo>
                    <a:pt x="3418" y="1858"/>
                    <a:pt x="4207" y="1201"/>
                    <a:pt x="5094" y="774"/>
                  </a:cubicBezTo>
                  <a:cubicBezTo>
                    <a:pt x="5870" y="400"/>
                    <a:pt x="6695" y="203"/>
                    <a:pt x="7549" y="203"/>
                  </a:cubicBezTo>
                  <a:cubicBezTo>
                    <a:pt x="7672" y="203"/>
                    <a:pt x="7796" y="207"/>
                    <a:pt x="7920" y="215"/>
                  </a:cubicBezTo>
                  <a:cubicBezTo>
                    <a:pt x="9892" y="314"/>
                    <a:pt x="11765" y="1168"/>
                    <a:pt x="13178" y="2581"/>
                  </a:cubicBezTo>
                  <a:cubicBezTo>
                    <a:pt x="14755" y="4191"/>
                    <a:pt x="15774" y="6294"/>
                    <a:pt x="16431" y="8430"/>
                  </a:cubicBezTo>
                  <a:cubicBezTo>
                    <a:pt x="16444" y="8483"/>
                    <a:pt x="16478" y="8504"/>
                    <a:pt x="16515" y="8504"/>
                  </a:cubicBezTo>
                  <a:cubicBezTo>
                    <a:pt x="16569" y="8504"/>
                    <a:pt x="16628" y="8456"/>
                    <a:pt x="16628" y="8397"/>
                  </a:cubicBezTo>
                  <a:cubicBezTo>
                    <a:pt x="16037" y="6327"/>
                    <a:pt x="15051" y="4454"/>
                    <a:pt x="13671" y="2844"/>
                  </a:cubicBezTo>
                  <a:cubicBezTo>
                    <a:pt x="12324" y="1267"/>
                    <a:pt x="10418" y="281"/>
                    <a:pt x="8380" y="51"/>
                  </a:cubicBezTo>
                  <a:cubicBezTo>
                    <a:pt x="8126" y="17"/>
                    <a:pt x="7869" y="0"/>
                    <a:pt x="761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4" name="Google Shape;18324;p128"/>
            <p:cNvSpPr/>
            <p:nvPr/>
          </p:nvSpPr>
          <p:spPr>
            <a:xfrm>
              <a:off x="8696300" y="501075"/>
              <a:ext cx="556650" cy="582125"/>
            </a:xfrm>
            <a:custGeom>
              <a:rect b="b" l="l" r="r" t="t"/>
              <a:pathLst>
                <a:path extrusionOk="0" h="23285" w="22266">
                  <a:moveTo>
                    <a:pt x="10820" y="0"/>
                  </a:moveTo>
                  <a:cubicBezTo>
                    <a:pt x="9674" y="0"/>
                    <a:pt x="8514" y="216"/>
                    <a:pt x="7460" y="664"/>
                  </a:cubicBezTo>
                  <a:cubicBezTo>
                    <a:pt x="4732" y="1781"/>
                    <a:pt x="2564" y="3950"/>
                    <a:pt x="1446" y="6710"/>
                  </a:cubicBezTo>
                  <a:cubicBezTo>
                    <a:pt x="296" y="9536"/>
                    <a:pt x="0" y="12658"/>
                    <a:pt x="625" y="15681"/>
                  </a:cubicBezTo>
                  <a:cubicBezTo>
                    <a:pt x="1118" y="18343"/>
                    <a:pt x="2366" y="20971"/>
                    <a:pt x="4535" y="22680"/>
                  </a:cubicBezTo>
                  <a:cubicBezTo>
                    <a:pt x="4831" y="22877"/>
                    <a:pt x="5127" y="23075"/>
                    <a:pt x="5422" y="23272"/>
                  </a:cubicBezTo>
                  <a:cubicBezTo>
                    <a:pt x="5441" y="23281"/>
                    <a:pt x="5458" y="23285"/>
                    <a:pt x="5475" y="23285"/>
                  </a:cubicBezTo>
                  <a:cubicBezTo>
                    <a:pt x="5577" y="23285"/>
                    <a:pt x="5634" y="23131"/>
                    <a:pt x="5521" y="23075"/>
                  </a:cubicBezTo>
                  <a:cubicBezTo>
                    <a:pt x="3155" y="21694"/>
                    <a:pt x="1709" y="19197"/>
                    <a:pt x="1019" y="16568"/>
                  </a:cubicBezTo>
                  <a:cubicBezTo>
                    <a:pt x="263" y="13677"/>
                    <a:pt x="329" y="10653"/>
                    <a:pt x="1249" y="7795"/>
                  </a:cubicBezTo>
                  <a:cubicBezTo>
                    <a:pt x="2103" y="5001"/>
                    <a:pt x="4042" y="2635"/>
                    <a:pt x="6671" y="1222"/>
                  </a:cubicBezTo>
                  <a:cubicBezTo>
                    <a:pt x="7920" y="565"/>
                    <a:pt x="9333" y="204"/>
                    <a:pt x="10779" y="204"/>
                  </a:cubicBezTo>
                  <a:cubicBezTo>
                    <a:pt x="12159" y="237"/>
                    <a:pt x="13539" y="565"/>
                    <a:pt x="14788" y="1190"/>
                  </a:cubicBezTo>
                  <a:cubicBezTo>
                    <a:pt x="17383" y="2405"/>
                    <a:pt x="19454" y="4508"/>
                    <a:pt x="21360" y="6579"/>
                  </a:cubicBezTo>
                  <a:lnTo>
                    <a:pt x="22050" y="7367"/>
                  </a:lnTo>
                  <a:cubicBezTo>
                    <a:pt x="22071" y="7389"/>
                    <a:pt x="22094" y="7398"/>
                    <a:pt x="22116" y="7398"/>
                  </a:cubicBezTo>
                  <a:cubicBezTo>
                    <a:pt x="22196" y="7398"/>
                    <a:pt x="22265" y="7280"/>
                    <a:pt x="22214" y="7203"/>
                  </a:cubicBezTo>
                  <a:cubicBezTo>
                    <a:pt x="20242" y="5034"/>
                    <a:pt x="18172" y="2800"/>
                    <a:pt x="15609" y="1354"/>
                  </a:cubicBezTo>
                  <a:cubicBezTo>
                    <a:pt x="14393" y="664"/>
                    <a:pt x="13046" y="204"/>
                    <a:pt x="11666" y="39"/>
                  </a:cubicBezTo>
                  <a:cubicBezTo>
                    <a:pt x="11386" y="13"/>
                    <a:pt x="11104" y="0"/>
                    <a:pt x="1082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5" name="Google Shape;18325;p128"/>
            <p:cNvSpPr/>
            <p:nvPr/>
          </p:nvSpPr>
          <p:spPr>
            <a:xfrm>
              <a:off x="8643725" y="34775"/>
              <a:ext cx="460625" cy="487125"/>
            </a:xfrm>
            <a:custGeom>
              <a:rect b="b" l="l" r="r" t="t"/>
              <a:pathLst>
                <a:path extrusionOk="0" h="19485" w="18425">
                  <a:moveTo>
                    <a:pt x="13865" y="0"/>
                  </a:moveTo>
                  <a:cubicBezTo>
                    <a:pt x="10577" y="0"/>
                    <a:pt x="7306" y="928"/>
                    <a:pt x="4732" y="3050"/>
                  </a:cubicBezTo>
                  <a:cubicBezTo>
                    <a:pt x="3089" y="4397"/>
                    <a:pt x="1808" y="6172"/>
                    <a:pt x="1085" y="8176"/>
                  </a:cubicBezTo>
                  <a:cubicBezTo>
                    <a:pt x="395" y="10115"/>
                    <a:pt x="362" y="12284"/>
                    <a:pt x="986" y="14255"/>
                  </a:cubicBezTo>
                  <a:cubicBezTo>
                    <a:pt x="1611" y="16457"/>
                    <a:pt x="3089" y="18330"/>
                    <a:pt x="5061" y="19480"/>
                  </a:cubicBezTo>
                  <a:cubicBezTo>
                    <a:pt x="5073" y="19483"/>
                    <a:pt x="5084" y="19484"/>
                    <a:pt x="5095" y="19484"/>
                  </a:cubicBezTo>
                  <a:cubicBezTo>
                    <a:pt x="5208" y="19484"/>
                    <a:pt x="5279" y="19343"/>
                    <a:pt x="5159" y="19283"/>
                  </a:cubicBezTo>
                  <a:cubicBezTo>
                    <a:pt x="1578" y="17311"/>
                    <a:pt x="0" y="12744"/>
                    <a:pt x="1085" y="8866"/>
                  </a:cubicBezTo>
                  <a:cubicBezTo>
                    <a:pt x="2268" y="4660"/>
                    <a:pt x="5981" y="1604"/>
                    <a:pt x="10154" y="618"/>
                  </a:cubicBezTo>
                  <a:cubicBezTo>
                    <a:pt x="11385" y="330"/>
                    <a:pt x="12645" y="188"/>
                    <a:pt x="13906" y="188"/>
                  </a:cubicBezTo>
                  <a:cubicBezTo>
                    <a:pt x="15372" y="188"/>
                    <a:pt x="16840" y="379"/>
                    <a:pt x="18271" y="750"/>
                  </a:cubicBezTo>
                  <a:cubicBezTo>
                    <a:pt x="18281" y="752"/>
                    <a:pt x="18290" y="753"/>
                    <a:pt x="18299" y="753"/>
                  </a:cubicBezTo>
                  <a:cubicBezTo>
                    <a:pt x="18406" y="753"/>
                    <a:pt x="18425" y="583"/>
                    <a:pt x="18304" y="553"/>
                  </a:cubicBezTo>
                  <a:cubicBezTo>
                    <a:pt x="16864" y="193"/>
                    <a:pt x="15363" y="0"/>
                    <a:pt x="1386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6" name="Google Shape;18326;p128"/>
            <p:cNvSpPr/>
            <p:nvPr/>
          </p:nvSpPr>
          <p:spPr>
            <a:xfrm>
              <a:off x="8454775" y="14975"/>
              <a:ext cx="364125" cy="282050"/>
            </a:xfrm>
            <a:custGeom>
              <a:rect b="b" l="l" r="r" t="t"/>
              <a:pathLst>
                <a:path extrusionOk="0" h="11282" w="14565">
                  <a:moveTo>
                    <a:pt x="7978" y="1"/>
                  </a:moveTo>
                  <a:cubicBezTo>
                    <a:pt x="6861" y="1"/>
                    <a:pt x="5743" y="203"/>
                    <a:pt x="4667" y="655"/>
                  </a:cubicBezTo>
                  <a:cubicBezTo>
                    <a:pt x="3254" y="1213"/>
                    <a:pt x="2071" y="2232"/>
                    <a:pt x="1249" y="3513"/>
                  </a:cubicBezTo>
                  <a:cubicBezTo>
                    <a:pt x="526" y="4729"/>
                    <a:pt x="263" y="6175"/>
                    <a:pt x="526" y="7555"/>
                  </a:cubicBezTo>
                  <a:cubicBezTo>
                    <a:pt x="756" y="9100"/>
                    <a:pt x="1676" y="10447"/>
                    <a:pt x="2991" y="11268"/>
                  </a:cubicBezTo>
                  <a:cubicBezTo>
                    <a:pt x="3009" y="11278"/>
                    <a:pt x="3027" y="11282"/>
                    <a:pt x="3043" y="11282"/>
                  </a:cubicBezTo>
                  <a:cubicBezTo>
                    <a:pt x="3145" y="11282"/>
                    <a:pt x="3202" y="11128"/>
                    <a:pt x="3089" y="11071"/>
                  </a:cubicBezTo>
                  <a:lnTo>
                    <a:pt x="3089" y="11071"/>
                  </a:lnTo>
                  <a:lnTo>
                    <a:pt x="3089" y="11104"/>
                  </a:lnTo>
                  <a:cubicBezTo>
                    <a:pt x="691" y="9724"/>
                    <a:pt x="1" y="6372"/>
                    <a:pt x="1249" y="3973"/>
                  </a:cubicBezTo>
                  <a:cubicBezTo>
                    <a:pt x="2529" y="1473"/>
                    <a:pt x="5347" y="186"/>
                    <a:pt x="8089" y="186"/>
                  </a:cubicBezTo>
                  <a:cubicBezTo>
                    <a:pt x="8374" y="186"/>
                    <a:pt x="8657" y="200"/>
                    <a:pt x="8939" y="227"/>
                  </a:cubicBezTo>
                  <a:cubicBezTo>
                    <a:pt x="10910" y="490"/>
                    <a:pt x="12750" y="1180"/>
                    <a:pt x="14360" y="2298"/>
                  </a:cubicBezTo>
                  <a:cubicBezTo>
                    <a:pt x="14386" y="2317"/>
                    <a:pt x="14410" y="2325"/>
                    <a:pt x="14432" y="2325"/>
                  </a:cubicBezTo>
                  <a:cubicBezTo>
                    <a:pt x="14521" y="2325"/>
                    <a:pt x="14565" y="2186"/>
                    <a:pt x="14459" y="2133"/>
                  </a:cubicBezTo>
                  <a:cubicBezTo>
                    <a:pt x="12559" y="852"/>
                    <a:pt x="10272" y="1"/>
                    <a:pt x="797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7" name="Google Shape;18327;p128"/>
            <p:cNvSpPr/>
            <p:nvPr/>
          </p:nvSpPr>
          <p:spPr>
            <a:xfrm>
              <a:off x="8941925" y="-188825"/>
              <a:ext cx="332725" cy="223850"/>
            </a:xfrm>
            <a:custGeom>
              <a:rect b="b" l="l" r="r" t="t"/>
              <a:pathLst>
                <a:path extrusionOk="0" h="8954" w="13309">
                  <a:moveTo>
                    <a:pt x="13178" y="0"/>
                  </a:moveTo>
                  <a:cubicBezTo>
                    <a:pt x="10647" y="230"/>
                    <a:pt x="8051" y="526"/>
                    <a:pt x="5653" y="1413"/>
                  </a:cubicBezTo>
                  <a:cubicBezTo>
                    <a:pt x="4502" y="1840"/>
                    <a:pt x="3385" y="2399"/>
                    <a:pt x="2399" y="3155"/>
                  </a:cubicBezTo>
                  <a:cubicBezTo>
                    <a:pt x="1479" y="3878"/>
                    <a:pt x="592" y="4798"/>
                    <a:pt x="296" y="5981"/>
                  </a:cubicBezTo>
                  <a:cubicBezTo>
                    <a:pt x="1" y="7065"/>
                    <a:pt x="428" y="8248"/>
                    <a:pt x="1348" y="8938"/>
                  </a:cubicBezTo>
                  <a:cubicBezTo>
                    <a:pt x="1369" y="8948"/>
                    <a:pt x="1389" y="8953"/>
                    <a:pt x="1407" y="8953"/>
                  </a:cubicBezTo>
                  <a:cubicBezTo>
                    <a:pt x="1505" y="8953"/>
                    <a:pt x="1557" y="8824"/>
                    <a:pt x="1446" y="8741"/>
                  </a:cubicBezTo>
                  <a:cubicBezTo>
                    <a:pt x="592" y="8116"/>
                    <a:pt x="198" y="6999"/>
                    <a:pt x="526" y="5948"/>
                  </a:cubicBezTo>
                  <a:cubicBezTo>
                    <a:pt x="822" y="4798"/>
                    <a:pt x="1709" y="3910"/>
                    <a:pt x="2629" y="3220"/>
                  </a:cubicBezTo>
                  <a:cubicBezTo>
                    <a:pt x="4535" y="1840"/>
                    <a:pt x="6836" y="1117"/>
                    <a:pt x="9136" y="690"/>
                  </a:cubicBezTo>
                  <a:cubicBezTo>
                    <a:pt x="10483" y="460"/>
                    <a:pt x="11830" y="329"/>
                    <a:pt x="13178" y="197"/>
                  </a:cubicBezTo>
                  <a:cubicBezTo>
                    <a:pt x="13309" y="197"/>
                    <a:pt x="13309" y="0"/>
                    <a:pt x="1317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8" name="Google Shape;18328;p128"/>
            <p:cNvSpPr/>
            <p:nvPr/>
          </p:nvSpPr>
          <p:spPr>
            <a:xfrm>
              <a:off x="8868000" y="1673600"/>
              <a:ext cx="33425" cy="164450"/>
            </a:xfrm>
            <a:custGeom>
              <a:rect b="b" l="l" r="r" t="t"/>
              <a:pathLst>
                <a:path extrusionOk="0" h="6578" w="1337">
                  <a:moveTo>
                    <a:pt x="1205" y="1"/>
                  </a:moveTo>
                  <a:cubicBezTo>
                    <a:pt x="1172" y="1"/>
                    <a:pt x="1139" y="19"/>
                    <a:pt x="1117" y="63"/>
                  </a:cubicBezTo>
                  <a:cubicBezTo>
                    <a:pt x="66" y="2067"/>
                    <a:pt x="0" y="4466"/>
                    <a:pt x="953" y="6536"/>
                  </a:cubicBezTo>
                  <a:cubicBezTo>
                    <a:pt x="963" y="6565"/>
                    <a:pt x="987" y="6577"/>
                    <a:pt x="1014" y="6577"/>
                  </a:cubicBezTo>
                  <a:cubicBezTo>
                    <a:pt x="1079" y="6577"/>
                    <a:pt x="1164" y="6508"/>
                    <a:pt x="1117" y="6438"/>
                  </a:cubicBezTo>
                  <a:cubicBezTo>
                    <a:pt x="230" y="4401"/>
                    <a:pt x="296" y="2100"/>
                    <a:pt x="1315" y="162"/>
                  </a:cubicBezTo>
                  <a:cubicBezTo>
                    <a:pt x="1337" y="74"/>
                    <a:pt x="1271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9" name="Google Shape;18329;p128"/>
            <p:cNvSpPr/>
            <p:nvPr/>
          </p:nvSpPr>
          <p:spPr>
            <a:xfrm>
              <a:off x="8974450" y="1948975"/>
              <a:ext cx="235325" cy="84150"/>
            </a:xfrm>
            <a:custGeom>
              <a:rect b="b" l="l" r="r" t="t"/>
              <a:pathLst>
                <a:path extrusionOk="0" h="3366" w="9413">
                  <a:moveTo>
                    <a:pt x="149" y="1"/>
                  </a:moveTo>
                  <a:cubicBezTo>
                    <a:pt x="83" y="1"/>
                    <a:pt x="1" y="86"/>
                    <a:pt x="47" y="155"/>
                  </a:cubicBezTo>
                  <a:cubicBezTo>
                    <a:pt x="376" y="812"/>
                    <a:pt x="901" y="1371"/>
                    <a:pt x="1558" y="1732"/>
                  </a:cubicBezTo>
                  <a:cubicBezTo>
                    <a:pt x="2314" y="2159"/>
                    <a:pt x="3103" y="2488"/>
                    <a:pt x="3924" y="2751"/>
                  </a:cubicBezTo>
                  <a:cubicBezTo>
                    <a:pt x="5266" y="3156"/>
                    <a:pt x="6647" y="3366"/>
                    <a:pt x="8036" y="3366"/>
                  </a:cubicBezTo>
                  <a:cubicBezTo>
                    <a:pt x="8450" y="3366"/>
                    <a:pt x="8866" y="3347"/>
                    <a:pt x="9281" y="3309"/>
                  </a:cubicBezTo>
                  <a:cubicBezTo>
                    <a:pt x="9412" y="3309"/>
                    <a:pt x="9412" y="3079"/>
                    <a:pt x="9281" y="3079"/>
                  </a:cubicBezTo>
                  <a:cubicBezTo>
                    <a:pt x="8815" y="3133"/>
                    <a:pt x="8346" y="3160"/>
                    <a:pt x="7877" y="3160"/>
                  </a:cubicBezTo>
                  <a:cubicBezTo>
                    <a:pt x="6627" y="3160"/>
                    <a:pt x="5373" y="2969"/>
                    <a:pt x="4154" y="2586"/>
                  </a:cubicBezTo>
                  <a:cubicBezTo>
                    <a:pt x="3333" y="2356"/>
                    <a:pt x="2544" y="2028"/>
                    <a:pt x="1788" y="1633"/>
                  </a:cubicBezTo>
                  <a:cubicBezTo>
                    <a:pt x="1098" y="1272"/>
                    <a:pt x="540" y="713"/>
                    <a:pt x="211" y="56"/>
                  </a:cubicBezTo>
                  <a:cubicBezTo>
                    <a:pt x="201" y="17"/>
                    <a:pt x="177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0" name="Google Shape;18330;p128"/>
            <p:cNvSpPr/>
            <p:nvPr/>
          </p:nvSpPr>
          <p:spPr>
            <a:xfrm>
              <a:off x="9035825" y="1974925"/>
              <a:ext cx="164075" cy="34625"/>
            </a:xfrm>
            <a:custGeom>
              <a:rect b="b" l="l" r="r" t="t"/>
              <a:pathLst>
                <a:path extrusionOk="0" h="1385" w="6563">
                  <a:moveTo>
                    <a:pt x="133" y="0"/>
                  </a:moveTo>
                  <a:cubicBezTo>
                    <a:pt x="48" y="0"/>
                    <a:pt x="1" y="173"/>
                    <a:pt x="122" y="234"/>
                  </a:cubicBezTo>
                  <a:cubicBezTo>
                    <a:pt x="2127" y="924"/>
                    <a:pt x="4263" y="1318"/>
                    <a:pt x="6431" y="1384"/>
                  </a:cubicBezTo>
                  <a:cubicBezTo>
                    <a:pt x="6563" y="1384"/>
                    <a:pt x="6563" y="1187"/>
                    <a:pt x="6431" y="1187"/>
                  </a:cubicBezTo>
                  <a:cubicBezTo>
                    <a:pt x="4295" y="1121"/>
                    <a:pt x="2159" y="727"/>
                    <a:pt x="155" y="4"/>
                  </a:cubicBezTo>
                  <a:cubicBezTo>
                    <a:pt x="148" y="1"/>
                    <a:pt x="14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1" name="Google Shape;18331;p128"/>
            <p:cNvSpPr/>
            <p:nvPr/>
          </p:nvSpPr>
          <p:spPr>
            <a:xfrm>
              <a:off x="9061450" y="1957475"/>
              <a:ext cx="130225" cy="25025"/>
            </a:xfrm>
            <a:custGeom>
              <a:rect b="b" l="l" r="r" t="t"/>
              <a:pathLst>
                <a:path extrusionOk="0" h="1001" w="5209">
                  <a:moveTo>
                    <a:pt x="114" y="0"/>
                  </a:moveTo>
                  <a:cubicBezTo>
                    <a:pt x="37" y="0"/>
                    <a:pt x="1" y="180"/>
                    <a:pt x="116" y="209"/>
                  </a:cubicBezTo>
                  <a:cubicBezTo>
                    <a:pt x="1411" y="749"/>
                    <a:pt x="2795" y="1000"/>
                    <a:pt x="4176" y="1000"/>
                  </a:cubicBezTo>
                  <a:cubicBezTo>
                    <a:pt x="4477" y="1000"/>
                    <a:pt x="4778" y="988"/>
                    <a:pt x="5078" y="965"/>
                  </a:cubicBezTo>
                  <a:cubicBezTo>
                    <a:pt x="5200" y="965"/>
                    <a:pt x="5209" y="764"/>
                    <a:pt x="5102" y="764"/>
                  </a:cubicBezTo>
                  <a:cubicBezTo>
                    <a:pt x="5095" y="764"/>
                    <a:pt x="5086" y="766"/>
                    <a:pt x="5078" y="768"/>
                  </a:cubicBezTo>
                  <a:cubicBezTo>
                    <a:pt x="4796" y="790"/>
                    <a:pt x="4515" y="801"/>
                    <a:pt x="4234" y="801"/>
                  </a:cubicBezTo>
                  <a:cubicBezTo>
                    <a:pt x="2842" y="801"/>
                    <a:pt x="1461" y="531"/>
                    <a:pt x="149" y="12"/>
                  </a:cubicBezTo>
                  <a:cubicBezTo>
                    <a:pt x="136" y="4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2" name="Google Shape;18332;p128"/>
            <p:cNvSpPr/>
            <p:nvPr/>
          </p:nvSpPr>
          <p:spPr>
            <a:xfrm>
              <a:off x="8914000" y="1740875"/>
              <a:ext cx="28950" cy="130450"/>
            </a:xfrm>
            <a:custGeom>
              <a:rect b="b" l="l" r="r" t="t"/>
              <a:pathLst>
                <a:path extrusionOk="0" h="5218" w="1158">
                  <a:moveTo>
                    <a:pt x="99" y="1"/>
                  </a:moveTo>
                  <a:cubicBezTo>
                    <a:pt x="50" y="1"/>
                    <a:pt x="0" y="34"/>
                    <a:pt x="0" y="99"/>
                  </a:cubicBezTo>
                  <a:cubicBezTo>
                    <a:pt x="99" y="1808"/>
                    <a:pt x="395" y="3517"/>
                    <a:pt x="920" y="5160"/>
                  </a:cubicBezTo>
                  <a:cubicBezTo>
                    <a:pt x="933" y="5199"/>
                    <a:pt x="977" y="5217"/>
                    <a:pt x="1021" y="5217"/>
                  </a:cubicBezTo>
                  <a:cubicBezTo>
                    <a:pt x="1089" y="5217"/>
                    <a:pt x="1157" y="5174"/>
                    <a:pt x="1118" y="5094"/>
                  </a:cubicBezTo>
                  <a:cubicBezTo>
                    <a:pt x="625" y="3484"/>
                    <a:pt x="296" y="1775"/>
                    <a:pt x="198" y="99"/>
                  </a:cubicBezTo>
                  <a:cubicBezTo>
                    <a:pt x="198" y="34"/>
                    <a:pt x="148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3" name="Google Shape;18333;p128"/>
            <p:cNvSpPr/>
            <p:nvPr/>
          </p:nvSpPr>
          <p:spPr>
            <a:xfrm>
              <a:off x="8647825" y="1373475"/>
              <a:ext cx="117925" cy="172300"/>
            </a:xfrm>
            <a:custGeom>
              <a:rect b="b" l="l" r="r" t="t"/>
              <a:pathLst>
                <a:path extrusionOk="0" h="6892" w="4717">
                  <a:moveTo>
                    <a:pt x="380" y="0"/>
                  </a:moveTo>
                  <a:cubicBezTo>
                    <a:pt x="337" y="0"/>
                    <a:pt x="290" y="21"/>
                    <a:pt x="264" y="74"/>
                  </a:cubicBezTo>
                  <a:cubicBezTo>
                    <a:pt x="1" y="731"/>
                    <a:pt x="362" y="1454"/>
                    <a:pt x="625" y="2046"/>
                  </a:cubicBezTo>
                  <a:cubicBezTo>
                    <a:pt x="921" y="2703"/>
                    <a:pt x="1282" y="3327"/>
                    <a:pt x="1677" y="3886"/>
                  </a:cubicBezTo>
                  <a:cubicBezTo>
                    <a:pt x="2432" y="5036"/>
                    <a:pt x="3418" y="6055"/>
                    <a:pt x="4535" y="6876"/>
                  </a:cubicBezTo>
                  <a:cubicBezTo>
                    <a:pt x="4551" y="6887"/>
                    <a:pt x="4567" y="6891"/>
                    <a:pt x="4582" y="6891"/>
                  </a:cubicBezTo>
                  <a:cubicBezTo>
                    <a:pt x="4660" y="6891"/>
                    <a:pt x="4717" y="6762"/>
                    <a:pt x="4634" y="6679"/>
                  </a:cubicBezTo>
                  <a:cubicBezTo>
                    <a:pt x="3582" y="5890"/>
                    <a:pt x="2662" y="4937"/>
                    <a:pt x="1907" y="3853"/>
                  </a:cubicBezTo>
                  <a:cubicBezTo>
                    <a:pt x="1545" y="3327"/>
                    <a:pt x="1217" y="2801"/>
                    <a:pt x="954" y="2210"/>
                  </a:cubicBezTo>
                  <a:cubicBezTo>
                    <a:pt x="658" y="1618"/>
                    <a:pt x="198" y="797"/>
                    <a:pt x="461" y="107"/>
                  </a:cubicBezTo>
                  <a:cubicBezTo>
                    <a:pt x="500" y="48"/>
                    <a:pt x="445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4" name="Google Shape;18334;p128"/>
            <p:cNvSpPr/>
            <p:nvPr/>
          </p:nvSpPr>
          <p:spPr>
            <a:xfrm>
              <a:off x="8673625" y="1402225"/>
              <a:ext cx="69000" cy="92175"/>
            </a:xfrm>
            <a:custGeom>
              <a:rect b="b" l="l" r="r" t="t"/>
              <a:pathLst>
                <a:path extrusionOk="0" h="3687" w="2760">
                  <a:moveTo>
                    <a:pt x="124" y="0"/>
                  </a:moveTo>
                  <a:cubicBezTo>
                    <a:pt x="64" y="0"/>
                    <a:pt x="0" y="48"/>
                    <a:pt x="20" y="107"/>
                  </a:cubicBezTo>
                  <a:lnTo>
                    <a:pt x="20" y="140"/>
                  </a:lnTo>
                  <a:cubicBezTo>
                    <a:pt x="579" y="1487"/>
                    <a:pt x="1433" y="2703"/>
                    <a:pt x="2550" y="3656"/>
                  </a:cubicBezTo>
                  <a:cubicBezTo>
                    <a:pt x="2572" y="3677"/>
                    <a:pt x="2595" y="3686"/>
                    <a:pt x="2617" y="3686"/>
                  </a:cubicBezTo>
                  <a:cubicBezTo>
                    <a:pt x="2695" y="3686"/>
                    <a:pt x="2759" y="3569"/>
                    <a:pt x="2682" y="3492"/>
                  </a:cubicBezTo>
                  <a:cubicBezTo>
                    <a:pt x="1630" y="2571"/>
                    <a:pt x="776" y="1388"/>
                    <a:pt x="217" y="74"/>
                  </a:cubicBezTo>
                  <a:cubicBezTo>
                    <a:pt x="204" y="22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5" name="Google Shape;18335;p128"/>
            <p:cNvSpPr/>
            <p:nvPr/>
          </p:nvSpPr>
          <p:spPr>
            <a:xfrm>
              <a:off x="8699250" y="1415000"/>
              <a:ext cx="44250" cy="45400"/>
            </a:xfrm>
            <a:custGeom>
              <a:rect b="b" l="l" r="r" t="t"/>
              <a:pathLst>
                <a:path extrusionOk="0" h="1816" w="1770">
                  <a:moveTo>
                    <a:pt x="160" y="1"/>
                  </a:moveTo>
                  <a:cubicBezTo>
                    <a:pt x="83" y="1"/>
                    <a:pt x="1" y="86"/>
                    <a:pt x="47" y="155"/>
                  </a:cubicBezTo>
                  <a:cubicBezTo>
                    <a:pt x="474" y="746"/>
                    <a:pt x="967" y="1305"/>
                    <a:pt x="1525" y="1798"/>
                  </a:cubicBezTo>
                  <a:cubicBezTo>
                    <a:pt x="1544" y="1810"/>
                    <a:pt x="1565" y="1815"/>
                    <a:pt x="1586" y="1815"/>
                  </a:cubicBezTo>
                  <a:cubicBezTo>
                    <a:pt x="1676" y="1815"/>
                    <a:pt x="1770" y="1713"/>
                    <a:pt x="1690" y="1633"/>
                  </a:cubicBezTo>
                  <a:cubicBezTo>
                    <a:pt x="1131" y="1173"/>
                    <a:pt x="638" y="615"/>
                    <a:pt x="244" y="56"/>
                  </a:cubicBezTo>
                  <a:cubicBezTo>
                    <a:pt x="224" y="16"/>
                    <a:pt x="192" y="1"/>
                    <a:pt x="16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6" name="Google Shape;18336;p128"/>
            <p:cNvSpPr/>
            <p:nvPr/>
          </p:nvSpPr>
          <p:spPr>
            <a:xfrm>
              <a:off x="8890175" y="1540575"/>
              <a:ext cx="214775" cy="59225"/>
            </a:xfrm>
            <a:custGeom>
              <a:rect b="b" l="l" r="r" t="t"/>
              <a:pathLst>
                <a:path extrusionOk="0" h="2369" w="8591">
                  <a:moveTo>
                    <a:pt x="8469" y="1"/>
                  </a:moveTo>
                  <a:cubicBezTo>
                    <a:pt x="8451" y="1"/>
                    <a:pt x="8432" y="9"/>
                    <a:pt x="8413" y="28"/>
                  </a:cubicBezTo>
                  <a:cubicBezTo>
                    <a:pt x="6213" y="1435"/>
                    <a:pt x="3674" y="2163"/>
                    <a:pt x="1074" y="2163"/>
                  </a:cubicBezTo>
                  <a:cubicBezTo>
                    <a:pt x="761" y="2163"/>
                    <a:pt x="446" y="2152"/>
                    <a:pt x="132" y="2131"/>
                  </a:cubicBezTo>
                  <a:cubicBezTo>
                    <a:pt x="0" y="2131"/>
                    <a:pt x="0" y="2328"/>
                    <a:pt x="132" y="2328"/>
                  </a:cubicBezTo>
                  <a:cubicBezTo>
                    <a:pt x="480" y="2355"/>
                    <a:pt x="827" y="2368"/>
                    <a:pt x="1173" y="2368"/>
                  </a:cubicBezTo>
                  <a:cubicBezTo>
                    <a:pt x="3771" y="2368"/>
                    <a:pt x="6308" y="1613"/>
                    <a:pt x="8511" y="192"/>
                  </a:cubicBezTo>
                  <a:cubicBezTo>
                    <a:pt x="8591" y="139"/>
                    <a:pt x="8542" y="1"/>
                    <a:pt x="846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7" name="Google Shape;18337;p128"/>
            <p:cNvSpPr/>
            <p:nvPr/>
          </p:nvSpPr>
          <p:spPr>
            <a:xfrm>
              <a:off x="8944400" y="1523675"/>
              <a:ext cx="154950" cy="42250"/>
            </a:xfrm>
            <a:custGeom>
              <a:rect b="b" l="l" r="r" t="t"/>
              <a:pathLst>
                <a:path extrusionOk="0" h="1690" w="6198">
                  <a:moveTo>
                    <a:pt x="6054" y="0"/>
                  </a:moveTo>
                  <a:cubicBezTo>
                    <a:pt x="6041" y="0"/>
                    <a:pt x="6027" y="5"/>
                    <a:pt x="6014" y="14"/>
                  </a:cubicBezTo>
                  <a:cubicBezTo>
                    <a:pt x="4173" y="901"/>
                    <a:pt x="2169" y="1427"/>
                    <a:pt x="132" y="1492"/>
                  </a:cubicBezTo>
                  <a:cubicBezTo>
                    <a:pt x="0" y="1492"/>
                    <a:pt x="0" y="1690"/>
                    <a:pt x="132" y="1690"/>
                  </a:cubicBezTo>
                  <a:cubicBezTo>
                    <a:pt x="2202" y="1624"/>
                    <a:pt x="4239" y="1098"/>
                    <a:pt x="6112" y="211"/>
                  </a:cubicBezTo>
                  <a:cubicBezTo>
                    <a:pt x="6197" y="154"/>
                    <a:pt x="6136" y="0"/>
                    <a:pt x="605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8" name="Google Shape;18338;p128"/>
            <p:cNvSpPr/>
            <p:nvPr/>
          </p:nvSpPr>
          <p:spPr>
            <a:xfrm>
              <a:off x="8990400" y="1496575"/>
              <a:ext cx="86650" cy="31550"/>
            </a:xfrm>
            <a:custGeom>
              <a:rect b="b" l="l" r="r" t="t"/>
              <a:pathLst>
                <a:path extrusionOk="0" h="1262" w="3466">
                  <a:moveTo>
                    <a:pt x="3296" y="0"/>
                  </a:moveTo>
                  <a:cubicBezTo>
                    <a:pt x="3282" y="0"/>
                    <a:pt x="3267" y="4"/>
                    <a:pt x="3254" y="13"/>
                  </a:cubicBezTo>
                  <a:cubicBezTo>
                    <a:pt x="2333" y="638"/>
                    <a:pt x="1249" y="966"/>
                    <a:pt x="132" y="1065"/>
                  </a:cubicBezTo>
                  <a:cubicBezTo>
                    <a:pt x="0" y="1065"/>
                    <a:pt x="0" y="1262"/>
                    <a:pt x="132" y="1262"/>
                  </a:cubicBezTo>
                  <a:cubicBezTo>
                    <a:pt x="1282" y="1196"/>
                    <a:pt x="2399" y="835"/>
                    <a:pt x="3352" y="210"/>
                  </a:cubicBezTo>
                  <a:cubicBezTo>
                    <a:pt x="3465" y="154"/>
                    <a:pt x="3384" y="0"/>
                    <a:pt x="329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9" name="Google Shape;18339;p128"/>
            <p:cNvSpPr/>
            <p:nvPr/>
          </p:nvSpPr>
          <p:spPr>
            <a:xfrm>
              <a:off x="8998100" y="1465575"/>
              <a:ext cx="52850" cy="20950"/>
            </a:xfrm>
            <a:custGeom>
              <a:rect b="b" l="l" r="r" t="t"/>
              <a:pathLst>
                <a:path extrusionOk="0" h="838" w="2114">
                  <a:moveTo>
                    <a:pt x="1982" y="1"/>
                  </a:moveTo>
                  <a:cubicBezTo>
                    <a:pt x="1975" y="1"/>
                    <a:pt x="1967" y="2"/>
                    <a:pt x="1960" y="5"/>
                  </a:cubicBezTo>
                  <a:lnTo>
                    <a:pt x="87" y="629"/>
                  </a:lnTo>
                  <a:cubicBezTo>
                    <a:pt x="0" y="658"/>
                    <a:pt x="15" y="838"/>
                    <a:pt x="108" y="838"/>
                  </a:cubicBezTo>
                  <a:cubicBezTo>
                    <a:pt x="121" y="838"/>
                    <a:pt x="136" y="834"/>
                    <a:pt x="152" y="826"/>
                  </a:cubicBezTo>
                  <a:lnTo>
                    <a:pt x="1993" y="202"/>
                  </a:lnTo>
                  <a:cubicBezTo>
                    <a:pt x="2114" y="171"/>
                    <a:pt x="2067" y="1"/>
                    <a:pt x="198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0" name="Google Shape;18340;p128"/>
            <p:cNvSpPr/>
            <p:nvPr/>
          </p:nvSpPr>
          <p:spPr>
            <a:xfrm>
              <a:off x="8644900" y="1136975"/>
              <a:ext cx="77450" cy="115575"/>
            </a:xfrm>
            <a:custGeom>
              <a:rect b="b" l="l" r="r" t="t"/>
              <a:pathLst>
                <a:path extrusionOk="0" h="4623" w="3098">
                  <a:moveTo>
                    <a:pt x="2972" y="1"/>
                  </a:moveTo>
                  <a:cubicBezTo>
                    <a:pt x="2963" y="1"/>
                    <a:pt x="2954" y="2"/>
                    <a:pt x="2944" y="4"/>
                  </a:cubicBezTo>
                  <a:cubicBezTo>
                    <a:pt x="1038" y="662"/>
                    <a:pt x="446" y="2765"/>
                    <a:pt x="19" y="4506"/>
                  </a:cubicBezTo>
                  <a:cubicBezTo>
                    <a:pt x="1" y="4580"/>
                    <a:pt x="55" y="4623"/>
                    <a:pt x="112" y="4623"/>
                  </a:cubicBezTo>
                  <a:cubicBezTo>
                    <a:pt x="156" y="4623"/>
                    <a:pt x="202" y="4597"/>
                    <a:pt x="216" y="4539"/>
                  </a:cubicBezTo>
                  <a:cubicBezTo>
                    <a:pt x="643" y="2896"/>
                    <a:pt x="1169" y="859"/>
                    <a:pt x="2977" y="202"/>
                  </a:cubicBezTo>
                  <a:cubicBezTo>
                    <a:pt x="3098" y="171"/>
                    <a:pt x="3079" y="1"/>
                    <a:pt x="29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1" name="Google Shape;18341;p128"/>
            <p:cNvSpPr/>
            <p:nvPr/>
          </p:nvSpPr>
          <p:spPr>
            <a:xfrm>
              <a:off x="8690350" y="1146250"/>
              <a:ext cx="46575" cy="57550"/>
            </a:xfrm>
            <a:custGeom>
              <a:rect b="b" l="l" r="r" t="t"/>
              <a:pathLst>
                <a:path extrusionOk="0" h="2302" w="1863">
                  <a:moveTo>
                    <a:pt x="1740" y="1"/>
                  </a:moveTo>
                  <a:cubicBezTo>
                    <a:pt x="1722" y="1"/>
                    <a:pt x="1703" y="9"/>
                    <a:pt x="1684" y="28"/>
                  </a:cubicBezTo>
                  <a:cubicBezTo>
                    <a:pt x="929" y="554"/>
                    <a:pt x="370" y="1309"/>
                    <a:pt x="41" y="2164"/>
                  </a:cubicBezTo>
                  <a:cubicBezTo>
                    <a:pt x="1" y="2245"/>
                    <a:pt x="60" y="2301"/>
                    <a:pt x="128" y="2301"/>
                  </a:cubicBezTo>
                  <a:cubicBezTo>
                    <a:pt x="169" y="2301"/>
                    <a:pt x="213" y="2280"/>
                    <a:pt x="238" y="2229"/>
                  </a:cubicBezTo>
                  <a:cubicBezTo>
                    <a:pt x="534" y="1408"/>
                    <a:pt x="1060" y="718"/>
                    <a:pt x="1783" y="192"/>
                  </a:cubicBezTo>
                  <a:cubicBezTo>
                    <a:pt x="1862" y="139"/>
                    <a:pt x="1814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2" name="Google Shape;18342;p128"/>
            <p:cNvSpPr/>
            <p:nvPr/>
          </p:nvSpPr>
          <p:spPr>
            <a:xfrm>
              <a:off x="8772350" y="962725"/>
              <a:ext cx="156200" cy="151475"/>
            </a:xfrm>
            <a:custGeom>
              <a:rect b="b" l="l" r="r" t="t"/>
              <a:pathLst>
                <a:path extrusionOk="0" h="6059" w="6248">
                  <a:moveTo>
                    <a:pt x="163" y="0"/>
                  </a:moveTo>
                  <a:cubicBezTo>
                    <a:pt x="86" y="0"/>
                    <a:pt x="1" y="70"/>
                    <a:pt x="47" y="140"/>
                  </a:cubicBezTo>
                  <a:cubicBezTo>
                    <a:pt x="836" y="1454"/>
                    <a:pt x="1756" y="2703"/>
                    <a:pt x="2775" y="3853"/>
                  </a:cubicBezTo>
                  <a:cubicBezTo>
                    <a:pt x="3662" y="4871"/>
                    <a:pt x="4713" y="5792"/>
                    <a:pt x="6061" y="6054"/>
                  </a:cubicBezTo>
                  <a:cubicBezTo>
                    <a:pt x="6071" y="6057"/>
                    <a:pt x="6080" y="6058"/>
                    <a:pt x="6090" y="6058"/>
                  </a:cubicBezTo>
                  <a:cubicBezTo>
                    <a:pt x="6201" y="6058"/>
                    <a:pt x="6248" y="5888"/>
                    <a:pt x="6126" y="5857"/>
                  </a:cubicBezTo>
                  <a:cubicBezTo>
                    <a:pt x="4779" y="5594"/>
                    <a:pt x="3760" y="4641"/>
                    <a:pt x="2906" y="3656"/>
                  </a:cubicBezTo>
                  <a:cubicBezTo>
                    <a:pt x="1887" y="2538"/>
                    <a:pt x="1000" y="1323"/>
                    <a:pt x="244" y="41"/>
                  </a:cubicBezTo>
                  <a:cubicBezTo>
                    <a:pt x="225" y="12"/>
                    <a:pt x="195" y="0"/>
                    <a:pt x="1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3" name="Google Shape;18343;p128"/>
            <p:cNvSpPr/>
            <p:nvPr/>
          </p:nvSpPr>
          <p:spPr>
            <a:xfrm>
              <a:off x="8815875" y="995600"/>
              <a:ext cx="83825" cy="77750"/>
            </a:xfrm>
            <a:custGeom>
              <a:rect b="b" l="l" r="r" t="t"/>
              <a:pathLst>
                <a:path extrusionOk="0" h="3110" w="3353">
                  <a:moveTo>
                    <a:pt x="152" y="0"/>
                  </a:moveTo>
                  <a:cubicBezTo>
                    <a:pt x="72" y="0"/>
                    <a:pt x="1" y="78"/>
                    <a:pt x="48" y="172"/>
                  </a:cubicBezTo>
                  <a:cubicBezTo>
                    <a:pt x="902" y="1322"/>
                    <a:pt x="1954" y="2308"/>
                    <a:pt x="3170" y="3096"/>
                  </a:cubicBezTo>
                  <a:cubicBezTo>
                    <a:pt x="3183" y="3106"/>
                    <a:pt x="3197" y="3110"/>
                    <a:pt x="3210" y="3110"/>
                  </a:cubicBezTo>
                  <a:cubicBezTo>
                    <a:pt x="3292" y="3110"/>
                    <a:pt x="3353" y="2956"/>
                    <a:pt x="3268" y="2899"/>
                  </a:cubicBezTo>
                  <a:cubicBezTo>
                    <a:pt x="2085" y="2143"/>
                    <a:pt x="1067" y="1190"/>
                    <a:pt x="245" y="40"/>
                  </a:cubicBezTo>
                  <a:cubicBezTo>
                    <a:pt x="217" y="12"/>
                    <a:pt x="184" y="0"/>
                    <a:pt x="15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4" name="Google Shape;18344;p128"/>
            <p:cNvSpPr/>
            <p:nvPr/>
          </p:nvSpPr>
          <p:spPr>
            <a:xfrm>
              <a:off x="8862025" y="1016250"/>
              <a:ext cx="68800" cy="52175"/>
            </a:xfrm>
            <a:custGeom>
              <a:rect b="b" l="l" r="r" t="t"/>
              <a:pathLst>
                <a:path extrusionOk="0" h="2087" w="2752">
                  <a:moveTo>
                    <a:pt x="144" y="1"/>
                  </a:moveTo>
                  <a:cubicBezTo>
                    <a:pt x="75" y="1"/>
                    <a:pt x="1" y="93"/>
                    <a:pt x="75" y="167"/>
                  </a:cubicBezTo>
                  <a:lnTo>
                    <a:pt x="75" y="200"/>
                  </a:lnTo>
                  <a:cubicBezTo>
                    <a:pt x="765" y="989"/>
                    <a:pt x="1586" y="1613"/>
                    <a:pt x="2539" y="2073"/>
                  </a:cubicBezTo>
                  <a:cubicBezTo>
                    <a:pt x="2558" y="2082"/>
                    <a:pt x="2575" y="2086"/>
                    <a:pt x="2592" y="2086"/>
                  </a:cubicBezTo>
                  <a:cubicBezTo>
                    <a:pt x="2694" y="2086"/>
                    <a:pt x="2751" y="1933"/>
                    <a:pt x="2638" y="1876"/>
                  </a:cubicBezTo>
                  <a:cubicBezTo>
                    <a:pt x="1718" y="1449"/>
                    <a:pt x="896" y="825"/>
                    <a:pt x="206" y="36"/>
                  </a:cubicBezTo>
                  <a:cubicBezTo>
                    <a:pt x="190" y="11"/>
                    <a:pt x="16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5" name="Google Shape;18345;p128"/>
            <p:cNvSpPr/>
            <p:nvPr/>
          </p:nvSpPr>
          <p:spPr>
            <a:xfrm>
              <a:off x="8784200" y="574350"/>
              <a:ext cx="152000" cy="183350"/>
            </a:xfrm>
            <a:custGeom>
              <a:rect b="b" l="l" r="r" t="t"/>
              <a:pathLst>
                <a:path extrusionOk="0" h="7334" w="6080">
                  <a:moveTo>
                    <a:pt x="5882" y="0"/>
                  </a:moveTo>
                  <a:cubicBezTo>
                    <a:pt x="3352" y="526"/>
                    <a:pt x="1446" y="2662"/>
                    <a:pt x="461" y="4929"/>
                  </a:cubicBezTo>
                  <a:cubicBezTo>
                    <a:pt x="99" y="5652"/>
                    <a:pt x="0" y="6474"/>
                    <a:pt x="132" y="7262"/>
                  </a:cubicBezTo>
                  <a:cubicBezTo>
                    <a:pt x="144" y="7313"/>
                    <a:pt x="181" y="7334"/>
                    <a:pt x="220" y="7334"/>
                  </a:cubicBezTo>
                  <a:cubicBezTo>
                    <a:pt x="282" y="7334"/>
                    <a:pt x="349" y="7278"/>
                    <a:pt x="329" y="7197"/>
                  </a:cubicBezTo>
                  <a:cubicBezTo>
                    <a:pt x="132" y="6277"/>
                    <a:pt x="461" y="5356"/>
                    <a:pt x="888" y="4535"/>
                  </a:cubicBezTo>
                  <a:cubicBezTo>
                    <a:pt x="1216" y="3845"/>
                    <a:pt x="1676" y="3188"/>
                    <a:pt x="2169" y="2596"/>
                  </a:cubicBezTo>
                  <a:cubicBezTo>
                    <a:pt x="3122" y="1380"/>
                    <a:pt x="4437" y="559"/>
                    <a:pt x="5948" y="197"/>
                  </a:cubicBezTo>
                  <a:cubicBezTo>
                    <a:pt x="6080" y="197"/>
                    <a:pt x="6014" y="0"/>
                    <a:pt x="588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6" name="Google Shape;18346;p128"/>
            <p:cNvSpPr/>
            <p:nvPr/>
          </p:nvSpPr>
          <p:spPr>
            <a:xfrm>
              <a:off x="8839250" y="604750"/>
              <a:ext cx="114200" cy="91050"/>
            </a:xfrm>
            <a:custGeom>
              <a:rect b="b" l="l" r="r" t="t"/>
              <a:pathLst>
                <a:path extrusionOk="0" h="3642" w="4568">
                  <a:moveTo>
                    <a:pt x="4436" y="0"/>
                  </a:moveTo>
                  <a:cubicBezTo>
                    <a:pt x="2925" y="164"/>
                    <a:pt x="1512" y="920"/>
                    <a:pt x="592" y="2136"/>
                  </a:cubicBezTo>
                  <a:cubicBezTo>
                    <a:pt x="197" y="2497"/>
                    <a:pt x="0" y="3023"/>
                    <a:pt x="33" y="3549"/>
                  </a:cubicBezTo>
                  <a:cubicBezTo>
                    <a:pt x="33" y="3595"/>
                    <a:pt x="82" y="3642"/>
                    <a:pt x="134" y="3642"/>
                  </a:cubicBezTo>
                  <a:cubicBezTo>
                    <a:pt x="156" y="3642"/>
                    <a:pt x="178" y="3634"/>
                    <a:pt x="197" y="3615"/>
                  </a:cubicBezTo>
                  <a:lnTo>
                    <a:pt x="493" y="3286"/>
                  </a:lnTo>
                  <a:cubicBezTo>
                    <a:pt x="570" y="3235"/>
                    <a:pt x="487" y="3124"/>
                    <a:pt x="416" y="3124"/>
                  </a:cubicBezTo>
                  <a:cubicBezTo>
                    <a:pt x="395" y="3124"/>
                    <a:pt x="376" y="3133"/>
                    <a:pt x="362" y="3155"/>
                  </a:cubicBezTo>
                  <a:lnTo>
                    <a:pt x="250" y="3279"/>
                  </a:lnTo>
                  <a:lnTo>
                    <a:pt x="250" y="3279"/>
                  </a:lnTo>
                  <a:cubicBezTo>
                    <a:pt x="313" y="2847"/>
                    <a:pt x="522" y="2435"/>
                    <a:pt x="822" y="2136"/>
                  </a:cubicBezTo>
                  <a:cubicBezTo>
                    <a:pt x="1117" y="1774"/>
                    <a:pt x="1479" y="1446"/>
                    <a:pt x="1873" y="1183"/>
                  </a:cubicBezTo>
                  <a:cubicBezTo>
                    <a:pt x="2629" y="657"/>
                    <a:pt x="3483" y="329"/>
                    <a:pt x="4436" y="230"/>
                  </a:cubicBezTo>
                  <a:cubicBezTo>
                    <a:pt x="4568" y="230"/>
                    <a:pt x="4568" y="0"/>
                    <a:pt x="443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7" name="Google Shape;18347;p128"/>
            <p:cNvSpPr/>
            <p:nvPr/>
          </p:nvSpPr>
          <p:spPr>
            <a:xfrm>
              <a:off x="9024325" y="566025"/>
              <a:ext cx="134825" cy="95975"/>
            </a:xfrm>
            <a:custGeom>
              <a:rect b="b" l="l" r="r" t="t"/>
              <a:pathLst>
                <a:path extrusionOk="0" h="3839" w="5393">
                  <a:moveTo>
                    <a:pt x="127" y="1"/>
                  </a:moveTo>
                  <a:cubicBezTo>
                    <a:pt x="19" y="1"/>
                    <a:pt x="1" y="171"/>
                    <a:pt x="122" y="202"/>
                  </a:cubicBezTo>
                  <a:lnTo>
                    <a:pt x="89" y="202"/>
                  </a:lnTo>
                  <a:cubicBezTo>
                    <a:pt x="2192" y="662"/>
                    <a:pt x="4032" y="1943"/>
                    <a:pt x="5183" y="3784"/>
                  </a:cubicBezTo>
                  <a:cubicBezTo>
                    <a:pt x="5202" y="3823"/>
                    <a:pt x="5231" y="3839"/>
                    <a:pt x="5260" y="3839"/>
                  </a:cubicBezTo>
                  <a:cubicBezTo>
                    <a:pt x="5326" y="3839"/>
                    <a:pt x="5393" y="3754"/>
                    <a:pt x="5347" y="3685"/>
                  </a:cubicBezTo>
                  <a:cubicBezTo>
                    <a:pt x="4197" y="1812"/>
                    <a:pt x="2324" y="498"/>
                    <a:pt x="155" y="5"/>
                  </a:cubicBezTo>
                  <a:cubicBezTo>
                    <a:pt x="145" y="2"/>
                    <a:pt x="135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8" name="Google Shape;18348;p128"/>
            <p:cNvSpPr/>
            <p:nvPr/>
          </p:nvSpPr>
          <p:spPr>
            <a:xfrm>
              <a:off x="8857625" y="636675"/>
              <a:ext cx="62725" cy="54500"/>
            </a:xfrm>
            <a:custGeom>
              <a:rect b="b" l="l" r="r" t="t"/>
              <a:pathLst>
                <a:path extrusionOk="0" h="2180" w="2509">
                  <a:moveTo>
                    <a:pt x="2350" y="1"/>
                  </a:moveTo>
                  <a:cubicBezTo>
                    <a:pt x="2341" y="1"/>
                    <a:pt x="2331" y="2"/>
                    <a:pt x="2321" y="5"/>
                  </a:cubicBezTo>
                  <a:cubicBezTo>
                    <a:pt x="1270" y="235"/>
                    <a:pt x="382" y="1023"/>
                    <a:pt x="21" y="2042"/>
                  </a:cubicBezTo>
                  <a:cubicBezTo>
                    <a:pt x="1" y="2123"/>
                    <a:pt x="68" y="2179"/>
                    <a:pt x="130" y="2179"/>
                  </a:cubicBezTo>
                  <a:cubicBezTo>
                    <a:pt x="169" y="2179"/>
                    <a:pt x="206" y="2158"/>
                    <a:pt x="218" y="2108"/>
                  </a:cubicBezTo>
                  <a:cubicBezTo>
                    <a:pt x="580" y="1122"/>
                    <a:pt x="1368" y="399"/>
                    <a:pt x="2387" y="202"/>
                  </a:cubicBezTo>
                  <a:cubicBezTo>
                    <a:pt x="2508" y="171"/>
                    <a:pt x="2461" y="1"/>
                    <a:pt x="235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9" name="Google Shape;18349;p128"/>
            <p:cNvSpPr/>
            <p:nvPr/>
          </p:nvSpPr>
          <p:spPr>
            <a:xfrm>
              <a:off x="8203400" y="1111400"/>
              <a:ext cx="52675" cy="146200"/>
            </a:xfrm>
            <a:custGeom>
              <a:rect b="b" l="l" r="r" t="t"/>
              <a:pathLst>
                <a:path extrusionOk="0" h="5848" w="2107">
                  <a:moveTo>
                    <a:pt x="601" y="1"/>
                  </a:moveTo>
                  <a:cubicBezTo>
                    <a:pt x="573" y="1"/>
                    <a:pt x="545" y="13"/>
                    <a:pt x="526" y="42"/>
                  </a:cubicBezTo>
                  <a:lnTo>
                    <a:pt x="493" y="42"/>
                  </a:lnTo>
                  <a:cubicBezTo>
                    <a:pt x="0" y="896"/>
                    <a:pt x="230" y="1948"/>
                    <a:pt x="493" y="2835"/>
                  </a:cubicBezTo>
                  <a:cubicBezTo>
                    <a:pt x="822" y="3886"/>
                    <a:pt x="1282" y="4872"/>
                    <a:pt x="1873" y="5792"/>
                  </a:cubicBezTo>
                  <a:cubicBezTo>
                    <a:pt x="1893" y="5832"/>
                    <a:pt x="1925" y="5848"/>
                    <a:pt x="1957" y="5848"/>
                  </a:cubicBezTo>
                  <a:cubicBezTo>
                    <a:pt x="2031" y="5848"/>
                    <a:pt x="2107" y="5763"/>
                    <a:pt x="2038" y="5694"/>
                  </a:cubicBezTo>
                  <a:cubicBezTo>
                    <a:pt x="1512" y="4839"/>
                    <a:pt x="1052" y="3919"/>
                    <a:pt x="756" y="2966"/>
                  </a:cubicBezTo>
                  <a:cubicBezTo>
                    <a:pt x="460" y="2079"/>
                    <a:pt x="197" y="995"/>
                    <a:pt x="690" y="140"/>
                  </a:cubicBezTo>
                  <a:cubicBezTo>
                    <a:pt x="737" y="71"/>
                    <a:pt x="668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0" name="Google Shape;18350;p128"/>
            <p:cNvSpPr/>
            <p:nvPr/>
          </p:nvSpPr>
          <p:spPr>
            <a:xfrm>
              <a:off x="8225575" y="1162800"/>
              <a:ext cx="49525" cy="75400"/>
            </a:xfrm>
            <a:custGeom>
              <a:rect b="b" l="l" r="r" t="t"/>
              <a:pathLst>
                <a:path extrusionOk="0" h="3016" w="1981">
                  <a:moveTo>
                    <a:pt x="183" y="1"/>
                  </a:moveTo>
                  <a:cubicBezTo>
                    <a:pt x="151" y="1"/>
                    <a:pt x="119" y="16"/>
                    <a:pt x="99" y="56"/>
                  </a:cubicBezTo>
                  <a:lnTo>
                    <a:pt x="132" y="56"/>
                  </a:lnTo>
                  <a:cubicBezTo>
                    <a:pt x="1" y="286"/>
                    <a:pt x="1" y="582"/>
                    <a:pt x="132" y="812"/>
                  </a:cubicBezTo>
                  <a:cubicBezTo>
                    <a:pt x="263" y="1107"/>
                    <a:pt x="428" y="1370"/>
                    <a:pt x="592" y="1633"/>
                  </a:cubicBezTo>
                  <a:cubicBezTo>
                    <a:pt x="921" y="2126"/>
                    <a:pt x="1315" y="2586"/>
                    <a:pt x="1775" y="2980"/>
                  </a:cubicBezTo>
                  <a:cubicBezTo>
                    <a:pt x="1800" y="3005"/>
                    <a:pt x="1826" y="3015"/>
                    <a:pt x="1851" y="3015"/>
                  </a:cubicBezTo>
                  <a:cubicBezTo>
                    <a:pt x="1925" y="3015"/>
                    <a:pt x="1980" y="2923"/>
                    <a:pt x="1906" y="2849"/>
                  </a:cubicBezTo>
                  <a:cubicBezTo>
                    <a:pt x="1512" y="2488"/>
                    <a:pt x="1151" y="2093"/>
                    <a:pt x="855" y="1633"/>
                  </a:cubicBezTo>
                  <a:cubicBezTo>
                    <a:pt x="691" y="1436"/>
                    <a:pt x="559" y="1206"/>
                    <a:pt x="428" y="976"/>
                  </a:cubicBezTo>
                  <a:cubicBezTo>
                    <a:pt x="263" y="746"/>
                    <a:pt x="198" y="450"/>
                    <a:pt x="296" y="154"/>
                  </a:cubicBezTo>
                  <a:cubicBezTo>
                    <a:pt x="342" y="86"/>
                    <a:pt x="260" y="1"/>
                    <a:pt x="18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1" name="Google Shape;18351;p128"/>
            <p:cNvSpPr/>
            <p:nvPr/>
          </p:nvSpPr>
          <p:spPr>
            <a:xfrm>
              <a:off x="8253100" y="1173225"/>
              <a:ext cx="27875" cy="43425"/>
            </a:xfrm>
            <a:custGeom>
              <a:rect b="b" l="l" r="r" t="t"/>
              <a:pathLst>
                <a:path extrusionOk="0" h="1737" w="1115">
                  <a:moveTo>
                    <a:pt x="103" y="0"/>
                  </a:moveTo>
                  <a:cubicBezTo>
                    <a:pt x="50" y="0"/>
                    <a:pt x="0" y="33"/>
                    <a:pt x="17" y="99"/>
                  </a:cubicBezTo>
                  <a:cubicBezTo>
                    <a:pt x="83" y="756"/>
                    <a:pt x="411" y="1348"/>
                    <a:pt x="937" y="1709"/>
                  </a:cubicBezTo>
                  <a:cubicBezTo>
                    <a:pt x="956" y="1728"/>
                    <a:pt x="975" y="1736"/>
                    <a:pt x="993" y="1736"/>
                  </a:cubicBezTo>
                  <a:cubicBezTo>
                    <a:pt x="1066" y="1736"/>
                    <a:pt x="1115" y="1598"/>
                    <a:pt x="1035" y="1545"/>
                  </a:cubicBezTo>
                  <a:cubicBezTo>
                    <a:pt x="543" y="1216"/>
                    <a:pt x="247" y="690"/>
                    <a:pt x="214" y="99"/>
                  </a:cubicBezTo>
                  <a:cubicBezTo>
                    <a:pt x="214" y="33"/>
                    <a:pt x="156" y="0"/>
                    <a:pt x="10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2" name="Google Shape;18352;p128"/>
            <p:cNvSpPr/>
            <p:nvPr/>
          </p:nvSpPr>
          <p:spPr>
            <a:xfrm>
              <a:off x="8428950" y="1393050"/>
              <a:ext cx="113500" cy="23550"/>
            </a:xfrm>
            <a:custGeom>
              <a:rect b="b" l="l" r="r" t="t"/>
              <a:pathLst>
                <a:path extrusionOk="0" h="942" w="4540">
                  <a:moveTo>
                    <a:pt x="159" y="1"/>
                  </a:moveTo>
                  <a:cubicBezTo>
                    <a:pt x="57" y="1"/>
                    <a:pt x="1" y="150"/>
                    <a:pt x="113" y="178"/>
                  </a:cubicBezTo>
                  <a:lnTo>
                    <a:pt x="113" y="211"/>
                  </a:lnTo>
                  <a:cubicBezTo>
                    <a:pt x="1071" y="690"/>
                    <a:pt x="2150" y="942"/>
                    <a:pt x="3225" y="942"/>
                  </a:cubicBezTo>
                  <a:cubicBezTo>
                    <a:pt x="3626" y="942"/>
                    <a:pt x="4025" y="907"/>
                    <a:pt x="4418" y="835"/>
                  </a:cubicBezTo>
                  <a:cubicBezTo>
                    <a:pt x="4540" y="805"/>
                    <a:pt x="4521" y="635"/>
                    <a:pt x="4414" y="635"/>
                  </a:cubicBezTo>
                  <a:cubicBezTo>
                    <a:pt x="4405" y="635"/>
                    <a:pt x="4395" y="636"/>
                    <a:pt x="4385" y="638"/>
                  </a:cubicBezTo>
                  <a:cubicBezTo>
                    <a:pt x="3993" y="710"/>
                    <a:pt x="3600" y="745"/>
                    <a:pt x="3211" y="745"/>
                  </a:cubicBezTo>
                  <a:cubicBezTo>
                    <a:pt x="2166" y="745"/>
                    <a:pt x="1146" y="493"/>
                    <a:pt x="212" y="14"/>
                  </a:cubicBezTo>
                  <a:cubicBezTo>
                    <a:pt x="193" y="5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3" name="Google Shape;18353;p128"/>
            <p:cNvSpPr/>
            <p:nvPr/>
          </p:nvSpPr>
          <p:spPr>
            <a:xfrm>
              <a:off x="8479675" y="1372750"/>
              <a:ext cx="114775" cy="16525"/>
            </a:xfrm>
            <a:custGeom>
              <a:rect b="b" l="l" r="r" t="t"/>
              <a:pathLst>
                <a:path extrusionOk="0" h="661" w="4591">
                  <a:moveTo>
                    <a:pt x="159" y="1"/>
                  </a:moveTo>
                  <a:cubicBezTo>
                    <a:pt x="47" y="1"/>
                    <a:pt x="0" y="171"/>
                    <a:pt x="122" y="202"/>
                  </a:cubicBezTo>
                  <a:cubicBezTo>
                    <a:pt x="1236" y="513"/>
                    <a:pt x="2392" y="660"/>
                    <a:pt x="3540" y="660"/>
                  </a:cubicBezTo>
                  <a:cubicBezTo>
                    <a:pt x="3847" y="660"/>
                    <a:pt x="4154" y="650"/>
                    <a:pt x="4459" y="629"/>
                  </a:cubicBezTo>
                  <a:cubicBezTo>
                    <a:pt x="4591" y="629"/>
                    <a:pt x="4591" y="399"/>
                    <a:pt x="4459" y="399"/>
                  </a:cubicBezTo>
                  <a:lnTo>
                    <a:pt x="4426" y="399"/>
                  </a:lnTo>
                  <a:cubicBezTo>
                    <a:pt x="4073" y="432"/>
                    <a:pt x="3718" y="448"/>
                    <a:pt x="3362" y="448"/>
                  </a:cubicBezTo>
                  <a:cubicBezTo>
                    <a:pt x="2295" y="448"/>
                    <a:pt x="1223" y="300"/>
                    <a:pt x="188" y="4"/>
                  </a:cubicBezTo>
                  <a:cubicBezTo>
                    <a:pt x="177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4" name="Google Shape;18354;p128"/>
            <p:cNvSpPr/>
            <p:nvPr/>
          </p:nvSpPr>
          <p:spPr>
            <a:xfrm>
              <a:off x="8483775" y="1349750"/>
              <a:ext cx="77575" cy="12050"/>
            </a:xfrm>
            <a:custGeom>
              <a:rect b="b" l="l" r="r" t="t"/>
              <a:pathLst>
                <a:path extrusionOk="0" h="482" w="3103">
                  <a:moveTo>
                    <a:pt x="159" y="1"/>
                  </a:moveTo>
                  <a:cubicBezTo>
                    <a:pt x="47" y="1"/>
                    <a:pt x="1" y="171"/>
                    <a:pt x="122" y="201"/>
                  </a:cubicBezTo>
                  <a:lnTo>
                    <a:pt x="89" y="201"/>
                  </a:lnTo>
                  <a:cubicBezTo>
                    <a:pt x="636" y="390"/>
                    <a:pt x="1194" y="481"/>
                    <a:pt x="1750" y="481"/>
                  </a:cubicBezTo>
                  <a:cubicBezTo>
                    <a:pt x="2163" y="481"/>
                    <a:pt x="2575" y="431"/>
                    <a:pt x="2981" y="333"/>
                  </a:cubicBezTo>
                  <a:cubicBezTo>
                    <a:pt x="3102" y="303"/>
                    <a:pt x="3056" y="132"/>
                    <a:pt x="2944" y="132"/>
                  </a:cubicBezTo>
                  <a:cubicBezTo>
                    <a:pt x="2935" y="132"/>
                    <a:pt x="2925" y="133"/>
                    <a:pt x="2915" y="136"/>
                  </a:cubicBezTo>
                  <a:cubicBezTo>
                    <a:pt x="2554" y="229"/>
                    <a:pt x="2182" y="274"/>
                    <a:pt x="1807" y="274"/>
                  </a:cubicBezTo>
                  <a:cubicBezTo>
                    <a:pt x="1263" y="274"/>
                    <a:pt x="714" y="180"/>
                    <a:pt x="188" y="4"/>
                  </a:cubicBezTo>
                  <a:cubicBezTo>
                    <a:pt x="178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5" name="Google Shape;18355;p128"/>
            <p:cNvSpPr/>
            <p:nvPr/>
          </p:nvSpPr>
          <p:spPr>
            <a:xfrm>
              <a:off x="8499125" y="1325200"/>
              <a:ext cx="53425" cy="7450"/>
            </a:xfrm>
            <a:custGeom>
              <a:rect b="b" l="l" r="r" t="t"/>
              <a:pathLst>
                <a:path extrusionOk="0" h="298" w="2137">
                  <a:moveTo>
                    <a:pt x="198" y="0"/>
                  </a:moveTo>
                  <a:cubicBezTo>
                    <a:pt x="67" y="0"/>
                    <a:pt x="1" y="198"/>
                    <a:pt x="132" y="198"/>
                  </a:cubicBezTo>
                  <a:cubicBezTo>
                    <a:pt x="536" y="261"/>
                    <a:pt x="939" y="298"/>
                    <a:pt x="1342" y="298"/>
                  </a:cubicBezTo>
                  <a:cubicBezTo>
                    <a:pt x="1563" y="298"/>
                    <a:pt x="1784" y="287"/>
                    <a:pt x="2005" y="263"/>
                  </a:cubicBezTo>
                  <a:cubicBezTo>
                    <a:pt x="2137" y="263"/>
                    <a:pt x="2137" y="66"/>
                    <a:pt x="2005" y="66"/>
                  </a:cubicBezTo>
                  <a:cubicBezTo>
                    <a:pt x="1796" y="90"/>
                    <a:pt x="1582" y="100"/>
                    <a:pt x="1367" y="100"/>
                  </a:cubicBezTo>
                  <a:cubicBezTo>
                    <a:pt x="976" y="100"/>
                    <a:pt x="580" y="64"/>
                    <a:pt x="19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6" name="Google Shape;18356;p128"/>
            <p:cNvSpPr/>
            <p:nvPr/>
          </p:nvSpPr>
          <p:spPr>
            <a:xfrm>
              <a:off x="8363600" y="988375"/>
              <a:ext cx="48075" cy="130700"/>
            </a:xfrm>
            <a:custGeom>
              <a:rect b="b" l="l" r="r" t="t"/>
              <a:pathLst>
                <a:path extrusionOk="0" h="5228" w="1923">
                  <a:moveTo>
                    <a:pt x="242" y="1"/>
                  </a:moveTo>
                  <a:cubicBezTo>
                    <a:pt x="197" y="1"/>
                    <a:pt x="148" y="34"/>
                    <a:pt x="132" y="99"/>
                  </a:cubicBezTo>
                  <a:cubicBezTo>
                    <a:pt x="0" y="1940"/>
                    <a:pt x="559" y="3747"/>
                    <a:pt x="1709" y="5193"/>
                  </a:cubicBezTo>
                  <a:cubicBezTo>
                    <a:pt x="1733" y="5217"/>
                    <a:pt x="1760" y="5228"/>
                    <a:pt x="1785" y="5228"/>
                  </a:cubicBezTo>
                  <a:cubicBezTo>
                    <a:pt x="1861" y="5228"/>
                    <a:pt x="1922" y="5135"/>
                    <a:pt x="1873" y="5061"/>
                  </a:cubicBezTo>
                  <a:cubicBezTo>
                    <a:pt x="756" y="3648"/>
                    <a:pt x="197" y="1874"/>
                    <a:pt x="329" y="99"/>
                  </a:cubicBezTo>
                  <a:cubicBezTo>
                    <a:pt x="329" y="34"/>
                    <a:pt x="288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7" name="Google Shape;18357;p128"/>
            <p:cNvSpPr/>
            <p:nvPr/>
          </p:nvSpPr>
          <p:spPr>
            <a:xfrm>
              <a:off x="8347975" y="1029450"/>
              <a:ext cx="25575" cy="63850"/>
            </a:xfrm>
            <a:custGeom>
              <a:rect b="b" l="l" r="r" t="t"/>
              <a:pathLst>
                <a:path extrusionOk="0" h="2554" w="1023">
                  <a:moveTo>
                    <a:pt x="132" y="1"/>
                  </a:moveTo>
                  <a:cubicBezTo>
                    <a:pt x="83" y="1"/>
                    <a:pt x="34" y="34"/>
                    <a:pt x="34" y="99"/>
                  </a:cubicBezTo>
                  <a:cubicBezTo>
                    <a:pt x="1" y="954"/>
                    <a:pt x="264" y="1808"/>
                    <a:pt x="789" y="2498"/>
                  </a:cubicBezTo>
                  <a:cubicBezTo>
                    <a:pt x="809" y="2538"/>
                    <a:pt x="841" y="2553"/>
                    <a:pt x="873" y="2553"/>
                  </a:cubicBezTo>
                  <a:cubicBezTo>
                    <a:pt x="947" y="2553"/>
                    <a:pt x="1023" y="2469"/>
                    <a:pt x="954" y="2400"/>
                  </a:cubicBezTo>
                  <a:cubicBezTo>
                    <a:pt x="461" y="1742"/>
                    <a:pt x="198" y="921"/>
                    <a:pt x="231" y="99"/>
                  </a:cubicBezTo>
                  <a:cubicBezTo>
                    <a:pt x="231" y="34"/>
                    <a:pt x="181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8" name="Google Shape;18358;p128"/>
            <p:cNvSpPr/>
            <p:nvPr/>
          </p:nvSpPr>
          <p:spPr>
            <a:xfrm>
              <a:off x="8075250" y="822825"/>
              <a:ext cx="92375" cy="150650"/>
            </a:xfrm>
            <a:custGeom>
              <a:rect b="b" l="l" r="r" t="t"/>
              <a:pathLst>
                <a:path extrusionOk="0" h="6026" w="3695">
                  <a:moveTo>
                    <a:pt x="944" y="0"/>
                  </a:moveTo>
                  <a:cubicBezTo>
                    <a:pt x="925" y="0"/>
                    <a:pt x="906" y="6"/>
                    <a:pt x="887" y="18"/>
                  </a:cubicBezTo>
                  <a:cubicBezTo>
                    <a:pt x="0" y="774"/>
                    <a:pt x="690" y="2285"/>
                    <a:pt x="1085" y="3140"/>
                  </a:cubicBezTo>
                  <a:cubicBezTo>
                    <a:pt x="1643" y="4290"/>
                    <a:pt x="2465" y="5276"/>
                    <a:pt x="3516" y="5998"/>
                  </a:cubicBezTo>
                  <a:cubicBezTo>
                    <a:pt x="3535" y="6018"/>
                    <a:pt x="3554" y="6026"/>
                    <a:pt x="3572" y="6026"/>
                  </a:cubicBezTo>
                  <a:cubicBezTo>
                    <a:pt x="3646" y="6026"/>
                    <a:pt x="3694" y="5887"/>
                    <a:pt x="3615" y="5834"/>
                  </a:cubicBezTo>
                  <a:cubicBezTo>
                    <a:pt x="2695" y="5144"/>
                    <a:pt x="1906" y="4290"/>
                    <a:pt x="1380" y="3271"/>
                  </a:cubicBezTo>
                  <a:cubicBezTo>
                    <a:pt x="1117" y="2778"/>
                    <a:pt x="920" y="2252"/>
                    <a:pt x="756" y="1727"/>
                  </a:cubicBezTo>
                  <a:cubicBezTo>
                    <a:pt x="657" y="1201"/>
                    <a:pt x="592" y="544"/>
                    <a:pt x="1019" y="182"/>
                  </a:cubicBezTo>
                  <a:cubicBezTo>
                    <a:pt x="1099" y="102"/>
                    <a:pt x="1027" y="0"/>
                    <a:pt x="94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9" name="Google Shape;18359;p128"/>
            <p:cNvSpPr/>
            <p:nvPr/>
          </p:nvSpPr>
          <p:spPr>
            <a:xfrm>
              <a:off x="8121250" y="877325"/>
              <a:ext cx="54425" cy="77250"/>
            </a:xfrm>
            <a:custGeom>
              <a:rect b="b" l="l" r="r" t="t"/>
              <a:pathLst>
                <a:path extrusionOk="0" h="3090" w="2177">
                  <a:moveTo>
                    <a:pt x="219" y="1"/>
                  </a:moveTo>
                  <a:cubicBezTo>
                    <a:pt x="181" y="1"/>
                    <a:pt x="144" y="22"/>
                    <a:pt x="132" y="72"/>
                  </a:cubicBezTo>
                  <a:cubicBezTo>
                    <a:pt x="0" y="697"/>
                    <a:pt x="165" y="1321"/>
                    <a:pt x="559" y="1814"/>
                  </a:cubicBezTo>
                  <a:cubicBezTo>
                    <a:pt x="953" y="2307"/>
                    <a:pt x="1446" y="2734"/>
                    <a:pt x="1972" y="3063"/>
                  </a:cubicBezTo>
                  <a:cubicBezTo>
                    <a:pt x="1991" y="3082"/>
                    <a:pt x="2011" y="3090"/>
                    <a:pt x="2031" y="3090"/>
                  </a:cubicBezTo>
                  <a:cubicBezTo>
                    <a:pt x="2112" y="3090"/>
                    <a:pt x="2176" y="2951"/>
                    <a:pt x="2071" y="2898"/>
                  </a:cubicBezTo>
                  <a:cubicBezTo>
                    <a:pt x="1183" y="2274"/>
                    <a:pt x="33" y="1387"/>
                    <a:pt x="329" y="138"/>
                  </a:cubicBezTo>
                  <a:cubicBezTo>
                    <a:pt x="349" y="57"/>
                    <a:pt x="282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0" name="Google Shape;18360;p128"/>
            <p:cNvSpPr/>
            <p:nvPr/>
          </p:nvSpPr>
          <p:spPr>
            <a:xfrm>
              <a:off x="8244725" y="652175"/>
              <a:ext cx="161425" cy="19225"/>
            </a:xfrm>
            <a:custGeom>
              <a:rect b="b" l="l" r="r" t="t"/>
              <a:pathLst>
                <a:path extrusionOk="0" h="769" w="6457">
                  <a:moveTo>
                    <a:pt x="3231" y="1"/>
                  </a:moveTo>
                  <a:cubicBezTo>
                    <a:pt x="2176" y="1"/>
                    <a:pt x="1124" y="190"/>
                    <a:pt x="122" y="568"/>
                  </a:cubicBezTo>
                  <a:cubicBezTo>
                    <a:pt x="0" y="598"/>
                    <a:pt x="47" y="768"/>
                    <a:pt x="159" y="768"/>
                  </a:cubicBezTo>
                  <a:cubicBezTo>
                    <a:pt x="168" y="768"/>
                    <a:pt x="177" y="767"/>
                    <a:pt x="187" y="765"/>
                  </a:cubicBezTo>
                  <a:cubicBezTo>
                    <a:pt x="1173" y="403"/>
                    <a:pt x="2208" y="223"/>
                    <a:pt x="3243" y="223"/>
                  </a:cubicBezTo>
                  <a:cubicBezTo>
                    <a:pt x="4279" y="223"/>
                    <a:pt x="5314" y="403"/>
                    <a:pt x="6299" y="765"/>
                  </a:cubicBezTo>
                  <a:cubicBezTo>
                    <a:pt x="6310" y="767"/>
                    <a:pt x="6319" y="768"/>
                    <a:pt x="6328" y="768"/>
                  </a:cubicBezTo>
                  <a:cubicBezTo>
                    <a:pt x="6435" y="768"/>
                    <a:pt x="6456" y="598"/>
                    <a:pt x="6365" y="568"/>
                  </a:cubicBezTo>
                  <a:cubicBezTo>
                    <a:pt x="5347" y="190"/>
                    <a:pt x="4287" y="1"/>
                    <a:pt x="32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1" name="Google Shape;18361;p128"/>
            <p:cNvSpPr/>
            <p:nvPr/>
          </p:nvSpPr>
          <p:spPr>
            <a:xfrm>
              <a:off x="8304450" y="672300"/>
              <a:ext cx="53975" cy="10600"/>
            </a:xfrm>
            <a:custGeom>
              <a:rect b="b" l="l" r="r" t="t"/>
              <a:pathLst>
                <a:path extrusionOk="0" h="424" w="2159">
                  <a:moveTo>
                    <a:pt x="635" y="0"/>
                  </a:moveTo>
                  <a:cubicBezTo>
                    <a:pt x="469" y="0"/>
                    <a:pt x="301" y="8"/>
                    <a:pt x="132" y="25"/>
                  </a:cubicBezTo>
                  <a:cubicBezTo>
                    <a:pt x="0" y="25"/>
                    <a:pt x="0" y="223"/>
                    <a:pt x="132" y="223"/>
                  </a:cubicBezTo>
                  <a:cubicBezTo>
                    <a:pt x="288" y="206"/>
                    <a:pt x="444" y="198"/>
                    <a:pt x="599" y="198"/>
                  </a:cubicBezTo>
                  <a:cubicBezTo>
                    <a:pt x="1066" y="198"/>
                    <a:pt x="1528" y="272"/>
                    <a:pt x="1972" y="420"/>
                  </a:cubicBezTo>
                  <a:cubicBezTo>
                    <a:pt x="1982" y="422"/>
                    <a:pt x="1991" y="423"/>
                    <a:pt x="2001" y="423"/>
                  </a:cubicBezTo>
                  <a:cubicBezTo>
                    <a:pt x="2112" y="423"/>
                    <a:pt x="2159" y="250"/>
                    <a:pt x="2037" y="190"/>
                  </a:cubicBezTo>
                  <a:cubicBezTo>
                    <a:pt x="1574" y="68"/>
                    <a:pt x="1111" y="0"/>
                    <a:pt x="63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2" name="Google Shape;18362;p128"/>
            <p:cNvSpPr/>
            <p:nvPr/>
          </p:nvSpPr>
          <p:spPr>
            <a:xfrm>
              <a:off x="8353150" y="690900"/>
              <a:ext cx="40600" cy="12525"/>
            </a:xfrm>
            <a:custGeom>
              <a:rect b="b" l="l" r="r" t="t"/>
              <a:pathLst>
                <a:path extrusionOk="0" h="501" w="1624">
                  <a:moveTo>
                    <a:pt x="159" y="1"/>
                  </a:moveTo>
                  <a:cubicBezTo>
                    <a:pt x="48" y="1"/>
                    <a:pt x="1" y="171"/>
                    <a:pt x="122" y="202"/>
                  </a:cubicBezTo>
                  <a:lnTo>
                    <a:pt x="1470" y="497"/>
                  </a:lnTo>
                  <a:cubicBezTo>
                    <a:pt x="1480" y="500"/>
                    <a:pt x="1489" y="501"/>
                    <a:pt x="1498" y="501"/>
                  </a:cubicBezTo>
                  <a:cubicBezTo>
                    <a:pt x="1605" y="501"/>
                    <a:pt x="1624" y="330"/>
                    <a:pt x="1502" y="300"/>
                  </a:cubicBezTo>
                  <a:lnTo>
                    <a:pt x="188" y="4"/>
                  </a:lnTo>
                  <a:cubicBezTo>
                    <a:pt x="178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3" name="Google Shape;18363;p128"/>
            <p:cNvSpPr/>
            <p:nvPr/>
          </p:nvSpPr>
          <p:spPr>
            <a:xfrm>
              <a:off x="8346350" y="528350"/>
              <a:ext cx="80800" cy="72675"/>
            </a:xfrm>
            <a:custGeom>
              <a:rect b="b" l="l" r="r" t="t"/>
              <a:pathLst>
                <a:path extrusionOk="0" h="2907" w="3232">
                  <a:moveTo>
                    <a:pt x="99" y="0"/>
                  </a:moveTo>
                  <a:cubicBezTo>
                    <a:pt x="49" y="0"/>
                    <a:pt x="0" y="33"/>
                    <a:pt x="0" y="99"/>
                  </a:cubicBezTo>
                  <a:cubicBezTo>
                    <a:pt x="0" y="427"/>
                    <a:pt x="131" y="723"/>
                    <a:pt x="394" y="920"/>
                  </a:cubicBezTo>
                  <a:cubicBezTo>
                    <a:pt x="624" y="1183"/>
                    <a:pt x="920" y="1413"/>
                    <a:pt x="1216" y="1676"/>
                  </a:cubicBezTo>
                  <a:cubicBezTo>
                    <a:pt x="1774" y="2136"/>
                    <a:pt x="2366" y="2530"/>
                    <a:pt x="3023" y="2892"/>
                  </a:cubicBezTo>
                  <a:cubicBezTo>
                    <a:pt x="3039" y="2902"/>
                    <a:pt x="3056" y="2907"/>
                    <a:pt x="3072" y="2907"/>
                  </a:cubicBezTo>
                  <a:cubicBezTo>
                    <a:pt x="3157" y="2907"/>
                    <a:pt x="3232" y="2783"/>
                    <a:pt x="3122" y="2727"/>
                  </a:cubicBezTo>
                  <a:cubicBezTo>
                    <a:pt x="2530" y="2399"/>
                    <a:pt x="1972" y="2005"/>
                    <a:pt x="1413" y="1577"/>
                  </a:cubicBezTo>
                  <a:cubicBezTo>
                    <a:pt x="1183" y="1380"/>
                    <a:pt x="920" y="1150"/>
                    <a:pt x="690" y="920"/>
                  </a:cubicBezTo>
                  <a:cubicBezTo>
                    <a:pt x="427" y="690"/>
                    <a:pt x="164" y="460"/>
                    <a:pt x="197" y="99"/>
                  </a:cubicBezTo>
                  <a:cubicBezTo>
                    <a:pt x="197" y="33"/>
                    <a:pt x="148" y="0"/>
                    <a:pt x="9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4" name="Google Shape;18364;p128"/>
            <p:cNvSpPr/>
            <p:nvPr/>
          </p:nvSpPr>
          <p:spPr>
            <a:xfrm>
              <a:off x="8360775" y="521575"/>
              <a:ext cx="60975" cy="53700"/>
            </a:xfrm>
            <a:custGeom>
              <a:rect b="b" l="l" r="r" t="t"/>
              <a:pathLst>
                <a:path extrusionOk="0" h="2148" w="2439">
                  <a:moveTo>
                    <a:pt x="137" y="0"/>
                  </a:moveTo>
                  <a:cubicBezTo>
                    <a:pt x="69" y="0"/>
                    <a:pt x="1" y="70"/>
                    <a:pt x="47" y="140"/>
                  </a:cubicBezTo>
                  <a:cubicBezTo>
                    <a:pt x="540" y="1060"/>
                    <a:pt x="1329" y="1750"/>
                    <a:pt x="2282" y="2144"/>
                  </a:cubicBezTo>
                  <a:cubicBezTo>
                    <a:pt x="2292" y="2147"/>
                    <a:pt x="2301" y="2148"/>
                    <a:pt x="2310" y="2148"/>
                  </a:cubicBezTo>
                  <a:cubicBezTo>
                    <a:pt x="2418" y="2148"/>
                    <a:pt x="2439" y="1977"/>
                    <a:pt x="2348" y="1947"/>
                  </a:cubicBezTo>
                  <a:cubicBezTo>
                    <a:pt x="1427" y="1585"/>
                    <a:pt x="672" y="895"/>
                    <a:pt x="212" y="41"/>
                  </a:cubicBezTo>
                  <a:cubicBezTo>
                    <a:pt x="192" y="12"/>
                    <a:pt x="165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5" name="Google Shape;18365;p128"/>
            <p:cNvSpPr/>
            <p:nvPr/>
          </p:nvSpPr>
          <p:spPr>
            <a:xfrm>
              <a:off x="8380675" y="326250"/>
              <a:ext cx="107800" cy="73325"/>
            </a:xfrm>
            <a:custGeom>
              <a:rect b="b" l="l" r="r" t="t"/>
              <a:pathLst>
                <a:path extrusionOk="0" h="2933" w="4312">
                  <a:moveTo>
                    <a:pt x="4180" y="0"/>
                  </a:moveTo>
                  <a:cubicBezTo>
                    <a:pt x="2340" y="0"/>
                    <a:pt x="697" y="1118"/>
                    <a:pt x="40" y="2826"/>
                  </a:cubicBezTo>
                  <a:cubicBezTo>
                    <a:pt x="1" y="2886"/>
                    <a:pt x="56" y="2933"/>
                    <a:pt x="120" y="2933"/>
                  </a:cubicBezTo>
                  <a:cubicBezTo>
                    <a:pt x="164" y="2933"/>
                    <a:pt x="211" y="2912"/>
                    <a:pt x="237" y="2859"/>
                  </a:cubicBezTo>
                  <a:lnTo>
                    <a:pt x="204" y="2859"/>
                  </a:lnTo>
                  <a:cubicBezTo>
                    <a:pt x="851" y="1274"/>
                    <a:pt x="2391" y="230"/>
                    <a:pt x="4101" y="230"/>
                  </a:cubicBezTo>
                  <a:cubicBezTo>
                    <a:pt x="4127" y="230"/>
                    <a:pt x="4154" y="230"/>
                    <a:pt x="4180" y="230"/>
                  </a:cubicBezTo>
                  <a:cubicBezTo>
                    <a:pt x="4312" y="230"/>
                    <a:pt x="4312" y="0"/>
                    <a:pt x="418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6" name="Google Shape;18366;p128"/>
            <p:cNvSpPr/>
            <p:nvPr/>
          </p:nvSpPr>
          <p:spPr>
            <a:xfrm>
              <a:off x="8589800" y="369350"/>
              <a:ext cx="97975" cy="159625"/>
            </a:xfrm>
            <a:custGeom>
              <a:rect b="b" l="l" r="r" t="t"/>
              <a:pathLst>
                <a:path extrusionOk="0" h="6385" w="3919">
                  <a:moveTo>
                    <a:pt x="161" y="0"/>
                  </a:moveTo>
                  <a:cubicBezTo>
                    <a:pt x="78" y="0"/>
                    <a:pt x="1" y="102"/>
                    <a:pt x="54" y="182"/>
                  </a:cubicBezTo>
                  <a:lnTo>
                    <a:pt x="87" y="149"/>
                  </a:lnTo>
                  <a:cubicBezTo>
                    <a:pt x="1829" y="1825"/>
                    <a:pt x="3110" y="3961"/>
                    <a:pt x="3702" y="6327"/>
                  </a:cubicBezTo>
                  <a:cubicBezTo>
                    <a:pt x="3728" y="6366"/>
                    <a:pt x="3769" y="6384"/>
                    <a:pt x="3807" y="6384"/>
                  </a:cubicBezTo>
                  <a:cubicBezTo>
                    <a:pt x="3866" y="6384"/>
                    <a:pt x="3919" y="6341"/>
                    <a:pt x="3899" y="6261"/>
                  </a:cubicBezTo>
                  <a:cubicBezTo>
                    <a:pt x="3275" y="3896"/>
                    <a:pt x="1993" y="1727"/>
                    <a:pt x="219" y="18"/>
                  </a:cubicBezTo>
                  <a:cubicBezTo>
                    <a:pt x="200" y="6"/>
                    <a:pt x="181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7" name="Google Shape;18367;p128"/>
            <p:cNvSpPr/>
            <p:nvPr/>
          </p:nvSpPr>
          <p:spPr>
            <a:xfrm>
              <a:off x="8609750" y="454475"/>
              <a:ext cx="35275" cy="58725"/>
            </a:xfrm>
            <a:custGeom>
              <a:rect b="b" l="l" r="r" t="t"/>
              <a:pathLst>
                <a:path extrusionOk="0" h="2349" w="1411">
                  <a:moveTo>
                    <a:pt x="156" y="0"/>
                  </a:moveTo>
                  <a:cubicBezTo>
                    <a:pt x="85" y="0"/>
                    <a:pt x="1" y="118"/>
                    <a:pt x="78" y="195"/>
                  </a:cubicBezTo>
                  <a:cubicBezTo>
                    <a:pt x="604" y="786"/>
                    <a:pt x="998" y="1509"/>
                    <a:pt x="1195" y="2265"/>
                  </a:cubicBezTo>
                  <a:cubicBezTo>
                    <a:pt x="1209" y="2323"/>
                    <a:pt x="1255" y="2349"/>
                    <a:pt x="1300" y="2349"/>
                  </a:cubicBezTo>
                  <a:cubicBezTo>
                    <a:pt x="1357" y="2349"/>
                    <a:pt x="1411" y="2306"/>
                    <a:pt x="1392" y="2232"/>
                  </a:cubicBezTo>
                  <a:cubicBezTo>
                    <a:pt x="1195" y="1411"/>
                    <a:pt x="801" y="655"/>
                    <a:pt x="209" y="30"/>
                  </a:cubicBezTo>
                  <a:cubicBezTo>
                    <a:pt x="195" y="9"/>
                    <a:pt x="176" y="0"/>
                    <a:pt x="15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8" name="Google Shape;18368;p128"/>
            <p:cNvSpPr/>
            <p:nvPr/>
          </p:nvSpPr>
          <p:spPr>
            <a:xfrm>
              <a:off x="8688900" y="341025"/>
              <a:ext cx="82475" cy="129400"/>
            </a:xfrm>
            <a:custGeom>
              <a:rect b="b" l="l" r="r" t="t"/>
              <a:pathLst>
                <a:path extrusionOk="0" h="5176" w="3299">
                  <a:moveTo>
                    <a:pt x="132" y="1"/>
                  </a:moveTo>
                  <a:cubicBezTo>
                    <a:pt x="83" y="1"/>
                    <a:pt x="34" y="34"/>
                    <a:pt x="34" y="99"/>
                  </a:cubicBezTo>
                  <a:cubicBezTo>
                    <a:pt x="1" y="625"/>
                    <a:pt x="99" y="1151"/>
                    <a:pt x="329" y="1644"/>
                  </a:cubicBezTo>
                  <a:cubicBezTo>
                    <a:pt x="526" y="2104"/>
                    <a:pt x="756" y="2564"/>
                    <a:pt x="1052" y="2991"/>
                  </a:cubicBezTo>
                  <a:cubicBezTo>
                    <a:pt x="1611" y="3813"/>
                    <a:pt x="2301" y="4568"/>
                    <a:pt x="3090" y="5160"/>
                  </a:cubicBezTo>
                  <a:cubicBezTo>
                    <a:pt x="3105" y="5171"/>
                    <a:pt x="3122" y="5175"/>
                    <a:pt x="3139" y="5175"/>
                  </a:cubicBezTo>
                  <a:cubicBezTo>
                    <a:pt x="3224" y="5175"/>
                    <a:pt x="3298" y="5051"/>
                    <a:pt x="3188" y="4996"/>
                  </a:cubicBezTo>
                  <a:cubicBezTo>
                    <a:pt x="2432" y="4404"/>
                    <a:pt x="1775" y="3681"/>
                    <a:pt x="1217" y="2893"/>
                  </a:cubicBezTo>
                  <a:cubicBezTo>
                    <a:pt x="987" y="2498"/>
                    <a:pt x="756" y="2104"/>
                    <a:pt x="592" y="1710"/>
                  </a:cubicBezTo>
                  <a:cubicBezTo>
                    <a:pt x="329" y="1217"/>
                    <a:pt x="198" y="658"/>
                    <a:pt x="231" y="99"/>
                  </a:cubicBezTo>
                  <a:cubicBezTo>
                    <a:pt x="231" y="34"/>
                    <a:pt x="181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9" name="Google Shape;18369;p128"/>
            <p:cNvSpPr/>
            <p:nvPr/>
          </p:nvSpPr>
          <p:spPr>
            <a:xfrm>
              <a:off x="8704525" y="370075"/>
              <a:ext cx="34050" cy="40425"/>
            </a:xfrm>
            <a:custGeom>
              <a:rect b="b" l="l" r="r" t="t"/>
              <a:pathLst>
                <a:path extrusionOk="0" h="1617" w="1362">
                  <a:moveTo>
                    <a:pt x="145" y="0"/>
                  </a:moveTo>
                  <a:cubicBezTo>
                    <a:pt x="120" y="0"/>
                    <a:pt x="93" y="8"/>
                    <a:pt x="66" y="22"/>
                  </a:cubicBezTo>
                  <a:cubicBezTo>
                    <a:pt x="33" y="22"/>
                    <a:pt x="0" y="88"/>
                    <a:pt x="33" y="153"/>
                  </a:cubicBezTo>
                  <a:cubicBezTo>
                    <a:pt x="296" y="712"/>
                    <a:pt x="657" y="1205"/>
                    <a:pt x="1117" y="1599"/>
                  </a:cubicBezTo>
                  <a:cubicBezTo>
                    <a:pt x="1136" y="1611"/>
                    <a:pt x="1156" y="1617"/>
                    <a:pt x="1177" y="1617"/>
                  </a:cubicBezTo>
                  <a:cubicBezTo>
                    <a:pt x="1268" y="1617"/>
                    <a:pt x="1362" y="1515"/>
                    <a:pt x="1282" y="1435"/>
                  </a:cubicBezTo>
                  <a:cubicBezTo>
                    <a:pt x="822" y="1073"/>
                    <a:pt x="460" y="580"/>
                    <a:pt x="230" y="55"/>
                  </a:cubicBezTo>
                  <a:cubicBezTo>
                    <a:pt x="211" y="16"/>
                    <a:pt x="180" y="0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0" name="Google Shape;18370;p128"/>
            <p:cNvSpPr/>
            <p:nvPr/>
          </p:nvSpPr>
          <p:spPr>
            <a:xfrm>
              <a:off x="8727850" y="380275"/>
              <a:ext cx="35025" cy="33075"/>
            </a:xfrm>
            <a:custGeom>
              <a:rect b="b" l="l" r="r" t="t"/>
              <a:pathLst>
                <a:path extrusionOk="0" h="1323" w="1401">
                  <a:moveTo>
                    <a:pt x="124" y="0"/>
                  </a:moveTo>
                  <a:cubicBezTo>
                    <a:pt x="63" y="0"/>
                    <a:pt x="0" y="48"/>
                    <a:pt x="20" y="107"/>
                  </a:cubicBezTo>
                  <a:cubicBezTo>
                    <a:pt x="151" y="731"/>
                    <a:pt x="644" y="1191"/>
                    <a:pt x="1269" y="1323"/>
                  </a:cubicBezTo>
                  <a:cubicBezTo>
                    <a:pt x="1302" y="1323"/>
                    <a:pt x="1367" y="1290"/>
                    <a:pt x="1367" y="1224"/>
                  </a:cubicBezTo>
                  <a:cubicBezTo>
                    <a:pt x="1400" y="1191"/>
                    <a:pt x="1367" y="1125"/>
                    <a:pt x="1302" y="1125"/>
                  </a:cubicBezTo>
                  <a:cubicBezTo>
                    <a:pt x="776" y="1027"/>
                    <a:pt x="316" y="600"/>
                    <a:pt x="217" y="74"/>
                  </a:cubicBezTo>
                  <a:cubicBezTo>
                    <a:pt x="204" y="21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1" name="Google Shape;18371;p128"/>
            <p:cNvSpPr/>
            <p:nvPr/>
          </p:nvSpPr>
          <p:spPr>
            <a:xfrm>
              <a:off x="8953675" y="55750"/>
              <a:ext cx="115150" cy="27675"/>
            </a:xfrm>
            <a:custGeom>
              <a:rect b="b" l="l" r="r" t="t"/>
              <a:pathLst>
                <a:path extrusionOk="0" h="1107" w="4606">
                  <a:moveTo>
                    <a:pt x="1459" y="1"/>
                  </a:moveTo>
                  <a:cubicBezTo>
                    <a:pt x="1010" y="1"/>
                    <a:pt x="560" y="57"/>
                    <a:pt x="122" y="174"/>
                  </a:cubicBezTo>
                  <a:cubicBezTo>
                    <a:pt x="1" y="204"/>
                    <a:pt x="19" y="375"/>
                    <a:pt x="127" y="375"/>
                  </a:cubicBezTo>
                  <a:cubicBezTo>
                    <a:pt x="135" y="375"/>
                    <a:pt x="145" y="373"/>
                    <a:pt x="155" y="371"/>
                  </a:cubicBezTo>
                  <a:cubicBezTo>
                    <a:pt x="580" y="265"/>
                    <a:pt x="1014" y="212"/>
                    <a:pt x="1446" y="212"/>
                  </a:cubicBezTo>
                  <a:cubicBezTo>
                    <a:pt x="2483" y="212"/>
                    <a:pt x="3512" y="514"/>
                    <a:pt x="4394" y="1094"/>
                  </a:cubicBezTo>
                  <a:cubicBezTo>
                    <a:pt x="4408" y="1103"/>
                    <a:pt x="4422" y="1107"/>
                    <a:pt x="4436" y="1107"/>
                  </a:cubicBezTo>
                  <a:cubicBezTo>
                    <a:pt x="4524" y="1107"/>
                    <a:pt x="4606" y="953"/>
                    <a:pt x="4493" y="897"/>
                  </a:cubicBezTo>
                  <a:cubicBezTo>
                    <a:pt x="3591" y="318"/>
                    <a:pt x="2526" y="1"/>
                    <a:pt x="14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2" name="Google Shape;18372;p128"/>
            <p:cNvSpPr/>
            <p:nvPr/>
          </p:nvSpPr>
          <p:spPr>
            <a:xfrm>
              <a:off x="8987925" y="73950"/>
              <a:ext cx="52975" cy="18525"/>
            </a:xfrm>
            <a:custGeom>
              <a:rect b="b" l="l" r="r" t="t"/>
              <a:pathLst>
                <a:path extrusionOk="0" h="741" w="2119">
                  <a:moveTo>
                    <a:pt x="275" y="1"/>
                  </a:moveTo>
                  <a:cubicBezTo>
                    <a:pt x="227" y="1"/>
                    <a:pt x="180" y="2"/>
                    <a:pt x="132" y="4"/>
                  </a:cubicBezTo>
                  <a:cubicBezTo>
                    <a:pt x="1" y="4"/>
                    <a:pt x="1" y="201"/>
                    <a:pt x="132" y="201"/>
                  </a:cubicBezTo>
                  <a:cubicBezTo>
                    <a:pt x="177" y="199"/>
                    <a:pt x="222" y="198"/>
                    <a:pt x="267" y="198"/>
                  </a:cubicBezTo>
                  <a:cubicBezTo>
                    <a:pt x="846" y="198"/>
                    <a:pt x="1419" y="392"/>
                    <a:pt x="1907" y="727"/>
                  </a:cubicBezTo>
                  <a:cubicBezTo>
                    <a:pt x="1925" y="736"/>
                    <a:pt x="1943" y="740"/>
                    <a:pt x="1959" y="740"/>
                  </a:cubicBezTo>
                  <a:cubicBezTo>
                    <a:pt x="2061" y="740"/>
                    <a:pt x="2118" y="587"/>
                    <a:pt x="2005" y="530"/>
                  </a:cubicBezTo>
                  <a:cubicBezTo>
                    <a:pt x="1487" y="195"/>
                    <a:pt x="884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3" name="Google Shape;18373;p128"/>
            <p:cNvSpPr/>
            <p:nvPr/>
          </p:nvSpPr>
          <p:spPr>
            <a:xfrm>
              <a:off x="8996150" y="89125"/>
              <a:ext cx="27325" cy="14375"/>
            </a:xfrm>
            <a:custGeom>
              <a:rect b="b" l="l" r="r" t="t"/>
              <a:pathLst>
                <a:path extrusionOk="0" h="575" w="1093">
                  <a:moveTo>
                    <a:pt x="88" y="0"/>
                  </a:moveTo>
                  <a:cubicBezTo>
                    <a:pt x="56" y="0"/>
                    <a:pt x="33" y="16"/>
                    <a:pt x="33" y="54"/>
                  </a:cubicBezTo>
                  <a:cubicBezTo>
                    <a:pt x="0" y="87"/>
                    <a:pt x="0" y="153"/>
                    <a:pt x="66" y="186"/>
                  </a:cubicBezTo>
                  <a:lnTo>
                    <a:pt x="888" y="547"/>
                  </a:lnTo>
                  <a:cubicBezTo>
                    <a:pt x="907" y="567"/>
                    <a:pt x="927" y="575"/>
                    <a:pt x="946" y="575"/>
                  </a:cubicBezTo>
                  <a:cubicBezTo>
                    <a:pt x="1027" y="575"/>
                    <a:pt x="1092" y="436"/>
                    <a:pt x="986" y="383"/>
                  </a:cubicBezTo>
                  <a:lnTo>
                    <a:pt x="165" y="22"/>
                  </a:lnTo>
                  <a:cubicBezTo>
                    <a:pt x="137" y="8"/>
                    <a:pt x="110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4" name="Google Shape;18374;p128"/>
            <p:cNvSpPr/>
            <p:nvPr/>
          </p:nvSpPr>
          <p:spPr>
            <a:xfrm>
              <a:off x="8485175" y="187275"/>
              <a:ext cx="92450" cy="122950"/>
            </a:xfrm>
            <a:custGeom>
              <a:rect b="b" l="l" r="r" t="t"/>
              <a:pathLst>
                <a:path extrusionOk="0" h="4918" w="3698">
                  <a:moveTo>
                    <a:pt x="133" y="0"/>
                  </a:moveTo>
                  <a:cubicBezTo>
                    <a:pt x="76" y="0"/>
                    <a:pt x="0" y="56"/>
                    <a:pt x="0" y="137"/>
                  </a:cubicBezTo>
                  <a:cubicBezTo>
                    <a:pt x="395" y="2175"/>
                    <a:pt x="1676" y="3916"/>
                    <a:pt x="3484" y="4902"/>
                  </a:cubicBezTo>
                  <a:cubicBezTo>
                    <a:pt x="3505" y="4913"/>
                    <a:pt x="3525" y="4917"/>
                    <a:pt x="3544" y="4917"/>
                  </a:cubicBezTo>
                  <a:cubicBezTo>
                    <a:pt x="3642" y="4917"/>
                    <a:pt x="3698" y="4793"/>
                    <a:pt x="3615" y="4738"/>
                  </a:cubicBezTo>
                  <a:cubicBezTo>
                    <a:pt x="1841" y="3752"/>
                    <a:pt x="592" y="2043"/>
                    <a:pt x="198" y="72"/>
                  </a:cubicBezTo>
                  <a:cubicBezTo>
                    <a:pt x="198" y="22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5" name="Google Shape;18375;p128"/>
            <p:cNvSpPr/>
            <p:nvPr/>
          </p:nvSpPr>
          <p:spPr>
            <a:xfrm>
              <a:off x="8523325" y="231325"/>
              <a:ext cx="73200" cy="79725"/>
            </a:xfrm>
            <a:custGeom>
              <a:rect b="b" l="l" r="r" t="t"/>
              <a:pathLst>
                <a:path extrusionOk="0" h="3189" w="2928">
                  <a:moveTo>
                    <a:pt x="111" y="1"/>
                  </a:moveTo>
                  <a:cubicBezTo>
                    <a:pt x="54" y="1"/>
                    <a:pt x="0" y="43"/>
                    <a:pt x="19" y="117"/>
                  </a:cubicBezTo>
                  <a:cubicBezTo>
                    <a:pt x="512" y="1431"/>
                    <a:pt x="1465" y="2549"/>
                    <a:pt x="2713" y="3173"/>
                  </a:cubicBezTo>
                  <a:cubicBezTo>
                    <a:pt x="2735" y="3184"/>
                    <a:pt x="2755" y="3188"/>
                    <a:pt x="2774" y="3188"/>
                  </a:cubicBezTo>
                  <a:cubicBezTo>
                    <a:pt x="2871" y="3188"/>
                    <a:pt x="2927" y="3064"/>
                    <a:pt x="2845" y="3009"/>
                  </a:cubicBezTo>
                  <a:cubicBezTo>
                    <a:pt x="1629" y="2384"/>
                    <a:pt x="676" y="1333"/>
                    <a:pt x="216" y="84"/>
                  </a:cubicBezTo>
                  <a:cubicBezTo>
                    <a:pt x="202" y="27"/>
                    <a:pt x="156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6" name="Google Shape;18376;p128"/>
            <p:cNvSpPr/>
            <p:nvPr/>
          </p:nvSpPr>
          <p:spPr>
            <a:xfrm>
              <a:off x="8551450" y="246200"/>
              <a:ext cx="53400" cy="48975"/>
            </a:xfrm>
            <a:custGeom>
              <a:rect b="b" l="l" r="r" t="t"/>
              <a:pathLst>
                <a:path extrusionOk="0" h="1959" w="2136">
                  <a:moveTo>
                    <a:pt x="122" y="0"/>
                  </a:moveTo>
                  <a:cubicBezTo>
                    <a:pt x="59" y="0"/>
                    <a:pt x="0" y="59"/>
                    <a:pt x="44" y="146"/>
                  </a:cubicBezTo>
                  <a:cubicBezTo>
                    <a:pt x="504" y="902"/>
                    <a:pt x="1128" y="1527"/>
                    <a:pt x="1917" y="1954"/>
                  </a:cubicBezTo>
                  <a:cubicBezTo>
                    <a:pt x="1929" y="1957"/>
                    <a:pt x="1940" y="1958"/>
                    <a:pt x="1951" y="1958"/>
                  </a:cubicBezTo>
                  <a:cubicBezTo>
                    <a:pt x="2064" y="1958"/>
                    <a:pt x="2135" y="1816"/>
                    <a:pt x="2016" y="1757"/>
                  </a:cubicBezTo>
                  <a:cubicBezTo>
                    <a:pt x="1260" y="1362"/>
                    <a:pt x="635" y="771"/>
                    <a:pt x="208" y="48"/>
                  </a:cubicBezTo>
                  <a:cubicBezTo>
                    <a:pt x="186" y="15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7" name="Google Shape;18377;p128"/>
            <p:cNvSpPr/>
            <p:nvPr/>
          </p:nvSpPr>
          <p:spPr>
            <a:xfrm>
              <a:off x="8648650" y="56750"/>
              <a:ext cx="132575" cy="41525"/>
            </a:xfrm>
            <a:custGeom>
              <a:rect b="b" l="l" r="r" t="t"/>
              <a:pathLst>
                <a:path extrusionOk="0" h="1661" w="5303">
                  <a:moveTo>
                    <a:pt x="301" y="1"/>
                  </a:moveTo>
                  <a:cubicBezTo>
                    <a:pt x="245" y="1"/>
                    <a:pt x="189" y="1"/>
                    <a:pt x="132" y="2"/>
                  </a:cubicBezTo>
                  <a:cubicBezTo>
                    <a:pt x="1" y="2"/>
                    <a:pt x="1" y="199"/>
                    <a:pt x="132" y="199"/>
                  </a:cubicBezTo>
                  <a:cubicBezTo>
                    <a:pt x="187" y="198"/>
                    <a:pt x="243" y="198"/>
                    <a:pt x="298" y="198"/>
                  </a:cubicBezTo>
                  <a:cubicBezTo>
                    <a:pt x="2013" y="198"/>
                    <a:pt x="3661" y="690"/>
                    <a:pt x="5094" y="1645"/>
                  </a:cubicBezTo>
                  <a:cubicBezTo>
                    <a:pt x="5115" y="1656"/>
                    <a:pt x="5135" y="1660"/>
                    <a:pt x="5153" y="1660"/>
                  </a:cubicBezTo>
                  <a:cubicBezTo>
                    <a:pt x="5251" y="1660"/>
                    <a:pt x="5303" y="1531"/>
                    <a:pt x="5192" y="1448"/>
                  </a:cubicBezTo>
                  <a:cubicBezTo>
                    <a:pt x="3760" y="493"/>
                    <a:pt x="2050" y="1"/>
                    <a:pt x="3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8" name="Google Shape;18378;p128"/>
            <p:cNvSpPr/>
            <p:nvPr/>
          </p:nvSpPr>
          <p:spPr>
            <a:xfrm>
              <a:off x="8674125" y="80625"/>
              <a:ext cx="66925" cy="21700"/>
            </a:xfrm>
            <a:custGeom>
              <a:rect b="b" l="l" r="r" t="t"/>
              <a:pathLst>
                <a:path extrusionOk="0" h="868" w="2677">
                  <a:moveTo>
                    <a:pt x="132" y="0"/>
                  </a:moveTo>
                  <a:cubicBezTo>
                    <a:pt x="0" y="0"/>
                    <a:pt x="0" y="197"/>
                    <a:pt x="132" y="230"/>
                  </a:cubicBezTo>
                  <a:cubicBezTo>
                    <a:pt x="953" y="296"/>
                    <a:pt x="1742" y="526"/>
                    <a:pt x="2465" y="855"/>
                  </a:cubicBezTo>
                  <a:cubicBezTo>
                    <a:pt x="2483" y="864"/>
                    <a:pt x="2501" y="868"/>
                    <a:pt x="2518" y="868"/>
                  </a:cubicBezTo>
                  <a:cubicBezTo>
                    <a:pt x="2619" y="868"/>
                    <a:pt x="2676" y="718"/>
                    <a:pt x="2563" y="690"/>
                  </a:cubicBezTo>
                  <a:cubicBezTo>
                    <a:pt x="1808" y="329"/>
                    <a:pt x="986" y="99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9" name="Google Shape;18379;p128"/>
            <p:cNvSpPr/>
            <p:nvPr/>
          </p:nvSpPr>
          <p:spPr>
            <a:xfrm>
              <a:off x="8679875" y="101975"/>
              <a:ext cx="34525" cy="10700"/>
            </a:xfrm>
            <a:custGeom>
              <a:rect b="b" l="l" r="r" t="t"/>
              <a:pathLst>
                <a:path extrusionOk="0" h="428" w="1381">
                  <a:moveTo>
                    <a:pt x="165" y="1"/>
                  </a:moveTo>
                  <a:cubicBezTo>
                    <a:pt x="99" y="1"/>
                    <a:pt x="33" y="33"/>
                    <a:pt x="33" y="66"/>
                  </a:cubicBezTo>
                  <a:cubicBezTo>
                    <a:pt x="0" y="132"/>
                    <a:pt x="33" y="198"/>
                    <a:pt x="99" y="198"/>
                  </a:cubicBezTo>
                  <a:lnTo>
                    <a:pt x="1216" y="428"/>
                  </a:lnTo>
                  <a:cubicBezTo>
                    <a:pt x="1282" y="428"/>
                    <a:pt x="1348" y="395"/>
                    <a:pt x="1348" y="362"/>
                  </a:cubicBezTo>
                  <a:cubicBezTo>
                    <a:pt x="1380" y="296"/>
                    <a:pt x="1348" y="231"/>
                    <a:pt x="1282" y="231"/>
                  </a:cubicBezTo>
                  <a:lnTo>
                    <a:pt x="165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0" name="Google Shape;18380;p128"/>
            <p:cNvSpPr/>
            <p:nvPr/>
          </p:nvSpPr>
          <p:spPr>
            <a:xfrm>
              <a:off x="8973150" y="-67975"/>
              <a:ext cx="54250" cy="110675"/>
            </a:xfrm>
            <a:custGeom>
              <a:rect b="b" l="l" r="r" t="t"/>
              <a:pathLst>
                <a:path extrusionOk="0" h="4427" w="2170">
                  <a:moveTo>
                    <a:pt x="861" y="0"/>
                  </a:moveTo>
                  <a:cubicBezTo>
                    <a:pt x="829" y="0"/>
                    <a:pt x="800" y="18"/>
                    <a:pt x="789" y="62"/>
                  </a:cubicBezTo>
                  <a:cubicBezTo>
                    <a:pt x="0" y="1607"/>
                    <a:pt x="1019" y="3217"/>
                    <a:pt x="1972" y="4400"/>
                  </a:cubicBezTo>
                  <a:cubicBezTo>
                    <a:pt x="1999" y="4418"/>
                    <a:pt x="2027" y="4426"/>
                    <a:pt x="2052" y="4426"/>
                  </a:cubicBezTo>
                  <a:cubicBezTo>
                    <a:pt x="2118" y="4426"/>
                    <a:pt x="2169" y="4372"/>
                    <a:pt x="2169" y="4301"/>
                  </a:cubicBezTo>
                  <a:lnTo>
                    <a:pt x="2038" y="4005"/>
                  </a:lnTo>
                  <a:cubicBezTo>
                    <a:pt x="2025" y="3955"/>
                    <a:pt x="1989" y="3934"/>
                    <a:pt x="1950" y="3934"/>
                  </a:cubicBezTo>
                  <a:cubicBezTo>
                    <a:pt x="1928" y="3934"/>
                    <a:pt x="1904" y="3941"/>
                    <a:pt x="1885" y="3954"/>
                  </a:cubicBezTo>
                  <a:lnTo>
                    <a:pt x="1885" y="3954"/>
                  </a:lnTo>
                  <a:cubicBezTo>
                    <a:pt x="1051" y="2877"/>
                    <a:pt x="296" y="1505"/>
                    <a:pt x="953" y="161"/>
                  </a:cubicBezTo>
                  <a:cubicBezTo>
                    <a:pt x="997" y="73"/>
                    <a:pt x="924" y="0"/>
                    <a:pt x="8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1" name="Google Shape;18381;p128"/>
            <p:cNvSpPr/>
            <p:nvPr/>
          </p:nvSpPr>
          <p:spPr>
            <a:xfrm>
              <a:off x="9028175" y="-46050"/>
              <a:ext cx="27475" cy="82075"/>
            </a:xfrm>
            <a:custGeom>
              <a:rect b="b" l="l" r="r" t="t"/>
              <a:pathLst>
                <a:path extrusionOk="0" h="3283" w="1099">
                  <a:moveTo>
                    <a:pt x="337" y="1"/>
                  </a:moveTo>
                  <a:cubicBezTo>
                    <a:pt x="297" y="1"/>
                    <a:pt x="264" y="22"/>
                    <a:pt x="264" y="72"/>
                  </a:cubicBezTo>
                  <a:cubicBezTo>
                    <a:pt x="1" y="1157"/>
                    <a:pt x="231" y="2307"/>
                    <a:pt x="855" y="3227"/>
                  </a:cubicBezTo>
                  <a:cubicBezTo>
                    <a:pt x="885" y="3267"/>
                    <a:pt x="921" y="3282"/>
                    <a:pt x="954" y="3282"/>
                  </a:cubicBezTo>
                  <a:cubicBezTo>
                    <a:pt x="1032" y="3282"/>
                    <a:pt x="1098" y="3197"/>
                    <a:pt x="1052" y="3128"/>
                  </a:cubicBezTo>
                  <a:cubicBezTo>
                    <a:pt x="428" y="2274"/>
                    <a:pt x="198" y="1157"/>
                    <a:pt x="461" y="138"/>
                  </a:cubicBezTo>
                  <a:cubicBezTo>
                    <a:pt x="481" y="57"/>
                    <a:pt x="40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2" name="Google Shape;18382;p128"/>
            <p:cNvSpPr/>
            <p:nvPr/>
          </p:nvSpPr>
          <p:spPr>
            <a:xfrm>
              <a:off x="9030650" y="-91900"/>
              <a:ext cx="35350" cy="24675"/>
            </a:xfrm>
            <a:custGeom>
              <a:rect b="b" l="l" r="r" t="t"/>
              <a:pathLst>
                <a:path extrusionOk="0" h="987" w="1414">
                  <a:moveTo>
                    <a:pt x="1282" y="1"/>
                  </a:moveTo>
                  <a:cubicBezTo>
                    <a:pt x="756" y="33"/>
                    <a:pt x="263" y="329"/>
                    <a:pt x="33" y="822"/>
                  </a:cubicBezTo>
                  <a:cubicBezTo>
                    <a:pt x="1" y="888"/>
                    <a:pt x="33" y="953"/>
                    <a:pt x="66" y="986"/>
                  </a:cubicBezTo>
                  <a:cubicBezTo>
                    <a:pt x="99" y="986"/>
                    <a:pt x="165" y="986"/>
                    <a:pt x="198" y="921"/>
                  </a:cubicBezTo>
                  <a:lnTo>
                    <a:pt x="198" y="953"/>
                  </a:lnTo>
                  <a:cubicBezTo>
                    <a:pt x="395" y="526"/>
                    <a:pt x="822" y="231"/>
                    <a:pt x="1282" y="198"/>
                  </a:cubicBezTo>
                  <a:cubicBezTo>
                    <a:pt x="1414" y="198"/>
                    <a:pt x="1414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2">
  <p:cSld name="TITLE_AND_TWO_COLUMNS_1_2_1">
    <p:spTree>
      <p:nvGrpSpPr>
        <p:cNvPr id="18383" name="Shape 18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84" name="Google Shape;18384;p129"/>
          <p:cNvSpPr txBox="1"/>
          <p:nvPr>
            <p:ph idx="1" type="subTitle"/>
          </p:nvPr>
        </p:nvSpPr>
        <p:spPr>
          <a:xfrm>
            <a:off x="4699750" y="1600823"/>
            <a:ext cx="3729300" cy="55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6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8385" name="Google Shape;18385;p129"/>
          <p:cNvSpPr txBox="1"/>
          <p:nvPr>
            <p:ph hasCustomPrompt="1" type="title"/>
          </p:nvPr>
        </p:nvSpPr>
        <p:spPr>
          <a:xfrm>
            <a:off x="4699750" y="956913"/>
            <a:ext cx="3729300" cy="86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7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8386" name="Google Shape;18386;p129"/>
          <p:cNvSpPr txBox="1"/>
          <p:nvPr>
            <p:ph idx="2" type="subTitle"/>
          </p:nvPr>
        </p:nvSpPr>
        <p:spPr>
          <a:xfrm>
            <a:off x="4699750" y="4056272"/>
            <a:ext cx="3729300" cy="55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6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8387" name="Google Shape;18387;p129"/>
          <p:cNvSpPr txBox="1"/>
          <p:nvPr>
            <p:ph hasCustomPrompt="1" idx="3" type="title"/>
          </p:nvPr>
        </p:nvSpPr>
        <p:spPr>
          <a:xfrm>
            <a:off x="4699750" y="3417568"/>
            <a:ext cx="3729300" cy="86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7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8388" name="Google Shape;18388;p129"/>
          <p:cNvSpPr txBox="1"/>
          <p:nvPr>
            <p:ph idx="4" type="subTitle"/>
          </p:nvPr>
        </p:nvSpPr>
        <p:spPr>
          <a:xfrm>
            <a:off x="4699750" y="2834138"/>
            <a:ext cx="3729300" cy="55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6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8389" name="Google Shape;18389;p129"/>
          <p:cNvSpPr txBox="1"/>
          <p:nvPr>
            <p:ph hasCustomPrompt="1" idx="5" type="title"/>
          </p:nvPr>
        </p:nvSpPr>
        <p:spPr>
          <a:xfrm>
            <a:off x="4699750" y="2185266"/>
            <a:ext cx="3729300" cy="86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7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grpSp>
        <p:nvGrpSpPr>
          <p:cNvPr id="18390" name="Google Shape;18390;p129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8391" name="Google Shape;18391;p129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392" name="Google Shape;18392;p129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393" name="Google Shape;18393;p129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394" name="Google Shape;18394;p129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395" name="Google Shape;18395;p129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396" name="Google Shape;18396;p129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397" name="Google Shape;18397;p129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398" name="Google Shape;18398;p129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399" name="Google Shape;18399;p129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00" name="Google Shape;18400;p129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01" name="Google Shape;18401;p129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02" name="Google Shape;18402;p129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03" name="Google Shape;18403;p129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04" name="Google Shape;18404;p129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05" name="Google Shape;18405;p129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06" name="Google Shape;18406;p129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07" name="Google Shape;18407;p129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08" name="Google Shape;18408;p129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09" name="Google Shape;18409;p129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10" name="Google Shape;18410;p129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11" name="Google Shape;18411;p129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12" name="Google Shape;18412;p129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13" name="Google Shape;18413;p129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14" name="Google Shape;18414;p129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15" name="Google Shape;18415;p129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8416" name="Google Shape;18416;p129"/>
          <p:cNvSpPr txBox="1"/>
          <p:nvPr>
            <p:ph idx="6" type="title"/>
          </p:nvPr>
        </p:nvSpPr>
        <p:spPr>
          <a:xfrm>
            <a:off x="714850" y="310896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8417" name="Google Shape;18417;p129"/>
          <p:cNvSpPr/>
          <p:nvPr/>
        </p:nvSpPr>
        <p:spPr>
          <a:xfrm>
            <a:off x="198296" y="3143074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18" name="Google Shape;18418;p129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19" name="Google Shape;18419;p129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20" name="Google Shape;18420;p129"/>
          <p:cNvSpPr/>
          <p:nvPr/>
        </p:nvSpPr>
        <p:spPr>
          <a:xfrm>
            <a:off x="150383" y="438440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21" name="Google Shape;18421;p129"/>
          <p:cNvSpPr/>
          <p:nvPr/>
        </p:nvSpPr>
        <p:spPr>
          <a:xfrm>
            <a:off x="146200" y="2437578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22" name="Google Shape;18422;p129"/>
          <p:cNvSpPr/>
          <p:nvPr/>
        </p:nvSpPr>
        <p:spPr>
          <a:xfrm>
            <a:off x="6956597" y="555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23" name="Google Shape;18423;p129"/>
          <p:cNvSpPr/>
          <p:nvPr/>
        </p:nvSpPr>
        <p:spPr>
          <a:xfrm>
            <a:off x="8588269" y="517969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24" name="Google Shape;18424;p129"/>
          <p:cNvSpPr/>
          <p:nvPr/>
        </p:nvSpPr>
        <p:spPr>
          <a:xfrm>
            <a:off x="102169" y="1136830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25" name="Google Shape;18425;p129"/>
          <p:cNvSpPr/>
          <p:nvPr/>
        </p:nvSpPr>
        <p:spPr>
          <a:xfrm>
            <a:off x="261511" y="3989750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26" name="Google Shape;18426;p129"/>
          <p:cNvSpPr/>
          <p:nvPr/>
        </p:nvSpPr>
        <p:spPr>
          <a:xfrm>
            <a:off x="8814140" y="2250997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27" name="Google Shape;18427;p129"/>
          <p:cNvSpPr/>
          <p:nvPr/>
        </p:nvSpPr>
        <p:spPr>
          <a:xfrm>
            <a:off x="8814707" y="4349041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28" name="Google Shape;18428;p129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29" name="Google Shape;18429;p129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30" name="Google Shape;18430;p129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31" name="Google Shape;18431;p129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32" name="Google Shape;18432;p129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33" name="Google Shape;18433;p129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34" name="Google Shape;18434;p129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35" name="Google Shape;18435;p129"/>
          <p:cNvSpPr/>
          <p:nvPr/>
        </p:nvSpPr>
        <p:spPr>
          <a:xfrm>
            <a:off x="8095604" y="350201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36" name="Google Shape;18436;p129"/>
          <p:cNvSpPr/>
          <p:nvPr/>
        </p:nvSpPr>
        <p:spPr>
          <a:xfrm>
            <a:off x="8871798" y="113656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37" name="Google Shape;18437;p129"/>
          <p:cNvSpPr/>
          <p:nvPr/>
        </p:nvSpPr>
        <p:spPr>
          <a:xfrm>
            <a:off x="8870677" y="2691500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38" name="Google Shape;18438;p129"/>
          <p:cNvSpPr/>
          <p:nvPr/>
        </p:nvSpPr>
        <p:spPr>
          <a:xfrm>
            <a:off x="8811870" y="153199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39" name="Google Shape;18439;p129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40" name="Google Shape;18440;p129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41" name="Google Shape;18441;p129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42" name="Google Shape;18442;p129"/>
          <p:cNvSpPr/>
          <p:nvPr/>
        </p:nvSpPr>
        <p:spPr>
          <a:xfrm>
            <a:off x="324815" y="819719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43" name="Google Shape;18443;p129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44" name="Google Shape;18444;p129"/>
          <p:cNvSpPr/>
          <p:nvPr/>
        </p:nvSpPr>
        <p:spPr>
          <a:xfrm>
            <a:off x="3934862" y="4948506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45" name="Google Shape;18445;p129"/>
          <p:cNvSpPr/>
          <p:nvPr/>
        </p:nvSpPr>
        <p:spPr>
          <a:xfrm>
            <a:off x="8490141" y="1859306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TITLE_AND_BODY_1_1">
    <p:spTree>
      <p:nvGrpSpPr>
        <p:cNvPr id="18446" name="Shape 18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47" name="Google Shape;18447;p130"/>
          <p:cNvSpPr txBox="1"/>
          <p:nvPr>
            <p:ph type="title"/>
          </p:nvPr>
        </p:nvSpPr>
        <p:spPr>
          <a:xfrm>
            <a:off x="712800" y="539126"/>
            <a:ext cx="3409500" cy="90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5100"/>
            </a:lvl1pPr>
            <a:lvl2pPr lvl="1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18448" name="Google Shape;18448;p130"/>
          <p:cNvSpPr txBox="1"/>
          <p:nvPr>
            <p:ph idx="1" type="subTitle"/>
          </p:nvPr>
        </p:nvSpPr>
        <p:spPr>
          <a:xfrm>
            <a:off x="714850" y="2424939"/>
            <a:ext cx="2619000" cy="111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8449" name="Google Shape;18449;p130"/>
          <p:cNvSpPr txBox="1"/>
          <p:nvPr/>
        </p:nvSpPr>
        <p:spPr>
          <a:xfrm>
            <a:off x="713225" y="3623800"/>
            <a:ext cx="69018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2"/>
                </a:solidFill>
              </a:rPr>
              <a:t>CREDITS: This presentation template was created by </a:t>
            </a:r>
            <a:r>
              <a:rPr b="1" lang="en" sz="1200">
                <a:solidFill>
                  <a:schemeClr val="dk2"/>
                </a:solidFill>
                <a:uFill>
                  <a:noFill/>
                </a:uFill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2"/>
                </a:solidFill>
              </a:rPr>
              <a:t>, including icons by </a:t>
            </a:r>
            <a:r>
              <a:rPr b="1" lang="en" sz="1200">
                <a:solidFill>
                  <a:schemeClr val="dk2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2"/>
                </a:solidFill>
              </a:rPr>
              <a:t>, infographics &amp; images by </a:t>
            </a:r>
            <a:r>
              <a:rPr b="1" lang="en" sz="1200">
                <a:solidFill>
                  <a:schemeClr val="dk2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lang="en" sz="1200">
                <a:solidFill>
                  <a:schemeClr val="dk2"/>
                </a:solidFill>
              </a:rPr>
              <a:t> </a:t>
            </a:r>
            <a:endParaRPr sz="1200">
              <a:solidFill>
                <a:schemeClr val="dk2"/>
              </a:solidFill>
            </a:endParaRPr>
          </a:p>
        </p:txBody>
      </p:sp>
      <p:grpSp>
        <p:nvGrpSpPr>
          <p:cNvPr id="18450" name="Google Shape;18450;p130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8451" name="Google Shape;18451;p130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52" name="Google Shape;18452;p130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53" name="Google Shape;18453;p130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54" name="Google Shape;18454;p130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55" name="Google Shape;18455;p130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56" name="Google Shape;18456;p130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57" name="Google Shape;18457;p130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58" name="Google Shape;18458;p130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59" name="Google Shape;18459;p130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60" name="Google Shape;18460;p130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61" name="Google Shape;18461;p130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62" name="Google Shape;18462;p130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63" name="Google Shape;18463;p130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64" name="Google Shape;18464;p130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65" name="Google Shape;18465;p130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66" name="Google Shape;18466;p130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67" name="Google Shape;18467;p130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68" name="Google Shape;18468;p130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69" name="Google Shape;18469;p130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70" name="Google Shape;18470;p130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71" name="Google Shape;18471;p130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72" name="Google Shape;18472;p130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73" name="Google Shape;18473;p130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74" name="Google Shape;18474;p130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475" name="Google Shape;18475;p130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8476" name="Google Shape;18476;p130"/>
          <p:cNvSpPr/>
          <p:nvPr/>
        </p:nvSpPr>
        <p:spPr>
          <a:xfrm>
            <a:off x="4826146" y="2494936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77" name="Google Shape;18477;p130"/>
          <p:cNvSpPr/>
          <p:nvPr/>
        </p:nvSpPr>
        <p:spPr>
          <a:xfrm>
            <a:off x="395432" y="3669195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78" name="Google Shape;18478;p130"/>
          <p:cNvSpPr/>
          <p:nvPr/>
        </p:nvSpPr>
        <p:spPr>
          <a:xfrm>
            <a:off x="5463152" y="1756569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79" name="Google Shape;18479;p130"/>
          <p:cNvSpPr/>
          <p:nvPr/>
        </p:nvSpPr>
        <p:spPr>
          <a:xfrm>
            <a:off x="121350" y="3235127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80" name="Google Shape;18480;p130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81" name="Google Shape;18481;p130"/>
          <p:cNvSpPr/>
          <p:nvPr/>
        </p:nvSpPr>
        <p:spPr>
          <a:xfrm>
            <a:off x="8785508" y="1481778"/>
            <a:ext cx="159037" cy="262748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82" name="Google Shape;18482;p130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83" name="Google Shape;18483;p130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84" name="Google Shape;18484;p130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85" name="Google Shape;18485;p130"/>
          <p:cNvSpPr/>
          <p:nvPr/>
        </p:nvSpPr>
        <p:spPr>
          <a:xfrm>
            <a:off x="5737225" y="2920991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86" name="Google Shape;18486;p130"/>
          <p:cNvSpPr/>
          <p:nvPr/>
        </p:nvSpPr>
        <p:spPr>
          <a:xfrm>
            <a:off x="7925571" y="65824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87" name="Google Shape;18487;p130"/>
          <p:cNvSpPr/>
          <p:nvPr/>
        </p:nvSpPr>
        <p:spPr>
          <a:xfrm>
            <a:off x="6615747" y="536120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88" name="Google Shape;18488;p130"/>
          <p:cNvSpPr/>
          <p:nvPr/>
        </p:nvSpPr>
        <p:spPr>
          <a:xfrm>
            <a:off x="8632319" y="923944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89" name="Google Shape;18489;p130"/>
          <p:cNvSpPr/>
          <p:nvPr/>
        </p:nvSpPr>
        <p:spPr>
          <a:xfrm>
            <a:off x="236369" y="111941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90" name="Google Shape;18490;p130"/>
          <p:cNvSpPr/>
          <p:nvPr/>
        </p:nvSpPr>
        <p:spPr>
          <a:xfrm>
            <a:off x="2542342" y="153394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91" name="Google Shape;18491;p130"/>
          <p:cNvSpPr/>
          <p:nvPr/>
        </p:nvSpPr>
        <p:spPr>
          <a:xfrm>
            <a:off x="6755245" y="4853108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92" name="Google Shape;18492;p130"/>
          <p:cNvSpPr/>
          <p:nvPr/>
        </p:nvSpPr>
        <p:spPr>
          <a:xfrm>
            <a:off x="6358161" y="2080300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93" name="Google Shape;18493;p130"/>
          <p:cNvSpPr/>
          <p:nvPr/>
        </p:nvSpPr>
        <p:spPr>
          <a:xfrm>
            <a:off x="6118130" y="1494742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94" name="Google Shape;18494;p130"/>
          <p:cNvSpPr/>
          <p:nvPr/>
        </p:nvSpPr>
        <p:spPr>
          <a:xfrm>
            <a:off x="6795876" y="3059968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95" name="Google Shape;18495;p130"/>
          <p:cNvSpPr/>
          <p:nvPr/>
        </p:nvSpPr>
        <p:spPr>
          <a:xfrm>
            <a:off x="5737215" y="2001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96" name="Google Shape;18496;p130"/>
          <p:cNvSpPr/>
          <p:nvPr/>
        </p:nvSpPr>
        <p:spPr>
          <a:xfrm>
            <a:off x="8214539" y="4340432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97" name="Google Shape;18497;p130"/>
          <p:cNvSpPr/>
          <p:nvPr/>
        </p:nvSpPr>
        <p:spPr>
          <a:xfrm>
            <a:off x="6504982" y="1296666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98" name="Google Shape;18498;p130"/>
          <p:cNvSpPr/>
          <p:nvPr/>
        </p:nvSpPr>
        <p:spPr>
          <a:xfrm>
            <a:off x="5871907" y="4944608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99" name="Google Shape;18499;p130"/>
          <p:cNvSpPr/>
          <p:nvPr/>
        </p:nvSpPr>
        <p:spPr>
          <a:xfrm>
            <a:off x="2831630" y="198968"/>
            <a:ext cx="37247" cy="36025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00" name="Google Shape;18500;p130"/>
          <p:cNvSpPr/>
          <p:nvPr/>
        </p:nvSpPr>
        <p:spPr>
          <a:xfrm>
            <a:off x="282969" y="48958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01" name="Google Shape;18501;p130"/>
          <p:cNvSpPr/>
          <p:nvPr/>
        </p:nvSpPr>
        <p:spPr>
          <a:xfrm>
            <a:off x="1833505" y="495004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02" name="Google Shape;18502;p130"/>
          <p:cNvSpPr/>
          <p:nvPr/>
        </p:nvSpPr>
        <p:spPr>
          <a:xfrm>
            <a:off x="5229520" y="409695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03" name="Google Shape;18503;p130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04" name="Google Shape;18504;p130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05" name="Google Shape;18505;p130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06" name="Google Shape;18506;p130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07" name="Google Shape;18507;p130"/>
          <p:cNvSpPr/>
          <p:nvPr/>
        </p:nvSpPr>
        <p:spPr>
          <a:xfrm>
            <a:off x="8996029" y="2550076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08" name="Google Shape;18508;p130"/>
          <p:cNvSpPr/>
          <p:nvPr/>
        </p:nvSpPr>
        <p:spPr>
          <a:xfrm>
            <a:off x="8628948" y="15151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09" name="Google Shape;18509;p130"/>
          <p:cNvSpPr/>
          <p:nvPr/>
        </p:nvSpPr>
        <p:spPr>
          <a:xfrm>
            <a:off x="3946572" y="673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10" name="Google Shape;18510;p130"/>
          <p:cNvSpPr/>
          <p:nvPr/>
        </p:nvSpPr>
        <p:spPr>
          <a:xfrm>
            <a:off x="7677027" y="2339012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11" name="Google Shape;18511;p130"/>
          <p:cNvSpPr/>
          <p:nvPr/>
        </p:nvSpPr>
        <p:spPr>
          <a:xfrm>
            <a:off x="8060870" y="142271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12" name="Google Shape;18512;p130"/>
          <p:cNvSpPr/>
          <p:nvPr/>
        </p:nvSpPr>
        <p:spPr>
          <a:xfrm>
            <a:off x="8900529" y="340598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13" name="Google Shape;18513;p130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14" name="Google Shape;18514;p130"/>
          <p:cNvSpPr/>
          <p:nvPr/>
        </p:nvSpPr>
        <p:spPr>
          <a:xfrm>
            <a:off x="237512" y="2771733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15" name="Google Shape;18515;p130"/>
          <p:cNvSpPr/>
          <p:nvPr/>
        </p:nvSpPr>
        <p:spPr>
          <a:xfrm>
            <a:off x="4750340" y="1294907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16" name="Google Shape;18516;p130"/>
          <p:cNvSpPr/>
          <p:nvPr/>
        </p:nvSpPr>
        <p:spPr>
          <a:xfrm>
            <a:off x="473216" y="175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17" name="Google Shape;18517;p130"/>
          <p:cNvSpPr/>
          <p:nvPr/>
        </p:nvSpPr>
        <p:spPr>
          <a:xfrm>
            <a:off x="5266779" y="4948081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TITLE_AND_TWO_COLUMNS_1_3_1">
    <p:spTree>
      <p:nvGrpSpPr>
        <p:cNvPr id="18518" name="Shape 18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19" name="Google Shape;18519;p131"/>
          <p:cNvSpPr/>
          <p:nvPr/>
        </p:nvSpPr>
        <p:spPr>
          <a:xfrm>
            <a:off x="8774500" y="1182450"/>
            <a:ext cx="25" cy="550"/>
          </a:xfrm>
          <a:custGeom>
            <a:rect b="b" l="l" r="r" t="t"/>
            <a:pathLst>
              <a:path extrusionOk="0" h="22" w="1">
                <a:moveTo>
                  <a:pt x="0" y="0"/>
                </a:moveTo>
                <a:lnTo>
                  <a:pt x="0" y="21"/>
                </a:lnTo>
                <a:cubicBezTo>
                  <a:pt x="0" y="21"/>
                  <a:pt x="0" y="0"/>
                  <a:pt x="0" y="0"/>
                </a:cubicBez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20" name="Google Shape;18520;p131"/>
          <p:cNvSpPr/>
          <p:nvPr/>
        </p:nvSpPr>
        <p:spPr>
          <a:xfrm>
            <a:off x="9012875" y="1248600"/>
            <a:ext cx="25" cy="550"/>
          </a:xfrm>
          <a:custGeom>
            <a:rect b="b" l="l" r="r" t="t"/>
            <a:pathLst>
              <a:path extrusionOk="0" h="22" w="1">
                <a:moveTo>
                  <a:pt x="0" y="1"/>
                </a:moveTo>
                <a:cubicBezTo>
                  <a:pt x="0" y="1"/>
                  <a:pt x="0" y="1"/>
                  <a:pt x="0" y="22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521" name="Google Shape;18521;p131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8522" name="Google Shape;18522;p131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23" name="Google Shape;18523;p131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24" name="Google Shape;18524;p131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25" name="Google Shape;18525;p131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26" name="Google Shape;18526;p131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27" name="Google Shape;18527;p131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28" name="Google Shape;18528;p131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29" name="Google Shape;18529;p131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30" name="Google Shape;18530;p131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31" name="Google Shape;18531;p131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32" name="Google Shape;18532;p131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33" name="Google Shape;18533;p131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34" name="Google Shape;18534;p131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35" name="Google Shape;18535;p131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36" name="Google Shape;18536;p131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37" name="Google Shape;18537;p131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38" name="Google Shape;18538;p131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39" name="Google Shape;18539;p131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40" name="Google Shape;18540;p131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41" name="Google Shape;18541;p131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42" name="Google Shape;18542;p131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43" name="Google Shape;18543;p131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44" name="Google Shape;18544;p131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45" name="Google Shape;18545;p131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46" name="Google Shape;18546;p131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8547" name="Google Shape;18547;p131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48" name="Google Shape;18548;p131"/>
          <p:cNvSpPr/>
          <p:nvPr/>
        </p:nvSpPr>
        <p:spPr>
          <a:xfrm>
            <a:off x="8365877" y="264769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49" name="Google Shape;18549;p131"/>
          <p:cNvSpPr/>
          <p:nvPr/>
        </p:nvSpPr>
        <p:spPr>
          <a:xfrm>
            <a:off x="3550550" y="264877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50" name="Google Shape;18550;p131"/>
          <p:cNvSpPr/>
          <p:nvPr/>
        </p:nvSpPr>
        <p:spPr>
          <a:xfrm>
            <a:off x="8688725" y="3363802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51" name="Google Shape;18551;p131"/>
          <p:cNvSpPr/>
          <p:nvPr/>
        </p:nvSpPr>
        <p:spPr>
          <a:xfrm>
            <a:off x="7163596" y="47672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52" name="Google Shape;18552;p131"/>
          <p:cNvSpPr/>
          <p:nvPr/>
        </p:nvSpPr>
        <p:spPr>
          <a:xfrm>
            <a:off x="8484947" y="19025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53" name="Google Shape;18553;p131"/>
          <p:cNvSpPr/>
          <p:nvPr/>
        </p:nvSpPr>
        <p:spPr>
          <a:xfrm>
            <a:off x="7119569" y="734357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54" name="Google Shape;18554;p131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55" name="Google Shape;18555;p131"/>
          <p:cNvSpPr/>
          <p:nvPr/>
        </p:nvSpPr>
        <p:spPr>
          <a:xfrm>
            <a:off x="5737215" y="4287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56" name="Google Shape;18556;p131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57" name="Google Shape;18557;p131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58" name="Google Shape;18558;p131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59" name="Google Shape;18559;p131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60" name="Google Shape;18560;p131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61" name="Google Shape;18561;p131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62" name="Google Shape;18562;p131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63" name="Google Shape;18563;p131"/>
          <p:cNvSpPr/>
          <p:nvPr/>
        </p:nvSpPr>
        <p:spPr>
          <a:xfrm>
            <a:off x="6369504" y="423901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64" name="Google Shape;18564;p131"/>
          <p:cNvSpPr/>
          <p:nvPr/>
        </p:nvSpPr>
        <p:spPr>
          <a:xfrm>
            <a:off x="4901723" y="84266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65" name="Google Shape;18565;p131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66" name="Google Shape;18566;p131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67" name="Google Shape;18567;p131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68" name="Google Shape;18568;p131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69" name="Google Shape;18569;p131"/>
          <p:cNvSpPr/>
          <p:nvPr/>
        </p:nvSpPr>
        <p:spPr>
          <a:xfrm>
            <a:off x="8665065" y="1357569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70" name="Google Shape;18570;p131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71" name="Google Shape;18571;p131"/>
          <p:cNvSpPr/>
          <p:nvPr/>
        </p:nvSpPr>
        <p:spPr>
          <a:xfrm>
            <a:off x="3005954" y="4599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TITLE_AND_TWO_COLUMNS_1_3_1_1">
    <p:spTree>
      <p:nvGrpSpPr>
        <p:cNvPr id="18572" name="Shape 18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73" name="Google Shape;18573;p132"/>
          <p:cNvSpPr/>
          <p:nvPr/>
        </p:nvSpPr>
        <p:spPr>
          <a:xfrm>
            <a:off x="8774500" y="1182450"/>
            <a:ext cx="25" cy="550"/>
          </a:xfrm>
          <a:custGeom>
            <a:rect b="b" l="l" r="r" t="t"/>
            <a:pathLst>
              <a:path extrusionOk="0" h="22" w="1">
                <a:moveTo>
                  <a:pt x="0" y="0"/>
                </a:moveTo>
                <a:lnTo>
                  <a:pt x="0" y="21"/>
                </a:lnTo>
                <a:cubicBezTo>
                  <a:pt x="0" y="21"/>
                  <a:pt x="0" y="0"/>
                  <a:pt x="0" y="0"/>
                </a:cubicBez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74" name="Google Shape;18574;p132"/>
          <p:cNvSpPr/>
          <p:nvPr/>
        </p:nvSpPr>
        <p:spPr>
          <a:xfrm>
            <a:off x="9012875" y="1248600"/>
            <a:ext cx="25" cy="550"/>
          </a:xfrm>
          <a:custGeom>
            <a:rect b="b" l="l" r="r" t="t"/>
            <a:pathLst>
              <a:path extrusionOk="0" h="22" w="1">
                <a:moveTo>
                  <a:pt x="0" y="1"/>
                </a:moveTo>
                <a:cubicBezTo>
                  <a:pt x="0" y="1"/>
                  <a:pt x="0" y="1"/>
                  <a:pt x="0" y="22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575" name="Google Shape;18575;p132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8576" name="Google Shape;18576;p132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77" name="Google Shape;18577;p132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78" name="Google Shape;18578;p132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79" name="Google Shape;18579;p132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80" name="Google Shape;18580;p132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81" name="Google Shape;18581;p132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82" name="Google Shape;18582;p132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83" name="Google Shape;18583;p132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84" name="Google Shape;18584;p132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85" name="Google Shape;18585;p132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86" name="Google Shape;18586;p132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87" name="Google Shape;18587;p132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88" name="Google Shape;18588;p132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89" name="Google Shape;18589;p132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90" name="Google Shape;18590;p132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91" name="Google Shape;18591;p132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92" name="Google Shape;18592;p132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93" name="Google Shape;18593;p132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94" name="Google Shape;18594;p132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95" name="Google Shape;18595;p132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96" name="Google Shape;18596;p132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97" name="Google Shape;18597;p132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98" name="Google Shape;18598;p132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599" name="Google Shape;18599;p132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8600" name="Google Shape;18600;p132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grpSp>
        <p:nvGrpSpPr>
          <p:cNvPr id="18601" name="Google Shape;18601;p132"/>
          <p:cNvGrpSpPr/>
          <p:nvPr/>
        </p:nvGrpSpPr>
        <p:grpSpPr>
          <a:xfrm>
            <a:off x="-51775" y="-34287"/>
            <a:ext cx="1882675" cy="1458700"/>
            <a:chOff x="-51775" y="-34287"/>
            <a:chExt cx="1882675" cy="1458700"/>
          </a:xfrm>
        </p:grpSpPr>
        <p:sp>
          <p:nvSpPr>
            <p:cNvPr id="18602" name="Google Shape;18602;p132"/>
            <p:cNvSpPr/>
            <p:nvPr/>
          </p:nvSpPr>
          <p:spPr>
            <a:xfrm>
              <a:off x="-35575" y="898138"/>
              <a:ext cx="492925" cy="526275"/>
            </a:xfrm>
            <a:custGeom>
              <a:rect b="b" l="l" r="r" t="t"/>
              <a:pathLst>
                <a:path extrusionOk="0" h="21051" w="19717">
                  <a:moveTo>
                    <a:pt x="15471" y="0"/>
                  </a:moveTo>
                  <a:cubicBezTo>
                    <a:pt x="15403" y="0"/>
                    <a:pt x="15332" y="78"/>
                    <a:pt x="15379" y="172"/>
                  </a:cubicBezTo>
                  <a:cubicBezTo>
                    <a:pt x="17482" y="4378"/>
                    <a:pt x="19716" y="9208"/>
                    <a:pt x="18139" y="14006"/>
                  </a:cubicBezTo>
                  <a:cubicBezTo>
                    <a:pt x="17449" y="16043"/>
                    <a:pt x="16036" y="17752"/>
                    <a:pt x="14163" y="18803"/>
                  </a:cubicBezTo>
                  <a:cubicBezTo>
                    <a:pt x="12257" y="19756"/>
                    <a:pt x="10220" y="20348"/>
                    <a:pt x="8117" y="20545"/>
                  </a:cubicBezTo>
                  <a:cubicBezTo>
                    <a:pt x="6704" y="20709"/>
                    <a:pt x="5323" y="20808"/>
                    <a:pt x="3943" y="20841"/>
                  </a:cubicBezTo>
                  <a:lnTo>
                    <a:pt x="1643" y="20841"/>
                  </a:lnTo>
                  <a:cubicBezTo>
                    <a:pt x="1347" y="20841"/>
                    <a:pt x="1019" y="20808"/>
                    <a:pt x="690" y="20742"/>
                  </a:cubicBezTo>
                  <a:cubicBezTo>
                    <a:pt x="394" y="20611"/>
                    <a:pt x="66" y="20151"/>
                    <a:pt x="427" y="19921"/>
                  </a:cubicBezTo>
                  <a:cubicBezTo>
                    <a:pt x="510" y="19838"/>
                    <a:pt x="454" y="19708"/>
                    <a:pt x="375" y="19708"/>
                  </a:cubicBezTo>
                  <a:cubicBezTo>
                    <a:pt x="360" y="19708"/>
                    <a:pt x="344" y="19713"/>
                    <a:pt x="329" y="19724"/>
                  </a:cubicBezTo>
                  <a:cubicBezTo>
                    <a:pt x="33" y="19954"/>
                    <a:pt x="0" y="20381"/>
                    <a:pt x="230" y="20677"/>
                  </a:cubicBezTo>
                  <a:cubicBezTo>
                    <a:pt x="540" y="21015"/>
                    <a:pt x="1091" y="21039"/>
                    <a:pt x="1532" y="21039"/>
                  </a:cubicBezTo>
                  <a:cubicBezTo>
                    <a:pt x="1606" y="21039"/>
                    <a:pt x="1676" y="21038"/>
                    <a:pt x="1742" y="21038"/>
                  </a:cubicBezTo>
                  <a:cubicBezTo>
                    <a:pt x="2120" y="21046"/>
                    <a:pt x="2495" y="21050"/>
                    <a:pt x="2870" y="21050"/>
                  </a:cubicBezTo>
                  <a:cubicBezTo>
                    <a:pt x="3993" y="21050"/>
                    <a:pt x="5102" y="21013"/>
                    <a:pt x="6211" y="20939"/>
                  </a:cubicBezTo>
                  <a:cubicBezTo>
                    <a:pt x="8478" y="20775"/>
                    <a:pt x="10778" y="20479"/>
                    <a:pt x="12914" y="19592"/>
                  </a:cubicBezTo>
                  <a:cubicBezTo>
                    <a:pt x="14984" y="18836"/>
                    <a:pt x="16693" y="17358"/>
                    <a:pt x="17778" y="15419"/>
                  </a:cubicBezTo>
                  <a:cubicBezTo>
                    <a:pt x="18796" y="13283"/>
                    <a:pt x="19125" y="10884"/>
                    <a:pt x="18698" y="8551"/>
                  </a:cubicBezTo>
                  <a:cubicBezTo>
                    <a:pt x="18238" y="5528"/>
                    <a:pt x="16890" y="2768"/>
                    <a:pt x="15543" y="40"/>
                  </a:cubicBezTo>
                  <a:cubicBezTo>
                    <a:pt x="15524" y="12"/>
                    <a:pt x="15498" y="0"/>
                    <a:pt x="1547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3" name="Google Shape;18603;p132"/>
            <p:cNvSpPr/>
            <p:nvPr/>
          </p:nvSpPr>
          <p:spPr>
            <a:xfrm>
              <a:off x="413425" y="623113"/>
              <a:ext cx="246825" cy="448400"/>
            </a:xfrm>
            <a:custGeom>
              <a:rect b="b" l="l" r="r" t="t"/>
              <a:pathLst>
                <a:path extrusionOk="0" h="17936" w="9873">
                  <a:moveTo>
                    <a:pt x="9137" y="0"/>
                  </a:moveTo>
                  <a:cubicBezTo>
                    <a:pt x="9084" y="0"/>
                    <a:pt x="9035" y="33"/>
                    <a:pt x="9051" y="99"/>
                  </a:cubicBezTo>
                  <a:cubicBezTo>
                    <a:pt x="9183" y="1840"/>
                    <a:pt x="9314" y="3615"/>
                    <a:pt x="9446" y="5389"/>
                  </a:cubicBezTo>
                  <a:cubicBezTo>
                    <a:pt x="9610" y="7131"/>
                    <a:pt x="9610" y="8938"/>
                    <a:pt x="9380" y="10680"/>
                  </a:cubicBezTo>
                  <a:cubicBezTo>
                    <a:pt x="8953" y="13473"/>
                    <a:pt x="7474" y="16430"/>
                    <a:pt x="4648" y="17383"/>
                  </a:cubicBezTo>
                  <a:cubicBezTo>
                    <a:pt x="4066" y="17603"/>
                    <a:pt x="3459" y="17711"/>
                    <a:pt x="2855" y="17711"/>
                  </a:cubicBezTo>
                  <a:cubicBezTo>
                    <a:pt x="1922" y="17711"/>
                    <a:pt x="996" y="17454"/>
                    <a:pt x="179" y="16956"/>
                  </a:cubicBezTo>
                  <a:cubicBezTo>
                    <a:pt x="160" y="16937"/>
                    <a:pt x="141" y="16929"/>
                    <a:pt x="123" y="16929"/>
                  </a:cubicBezTo>
                  <a:cubicBezTo>
                    <a:pt x="50" y="16929"/>
                    <a:pt x="1" y="17067"/>
                    <a:pt x="80" y="17120"/>
                  </a:cubicBezTo>
                  <a:cubicBezTo>
                    <a:pt x="907" y="17664"/>
                    <a:pt x="1869" y="17935"/>
                    <a:pt x="2834" y="17935"/>
                  </a:cubicBezTo>
                  <a:cubicBezTo>
                    <a:pt x="3211" y="17935"/>
                    <a:pt x="3588" y="17894"/>
                    <a:pt x="3958" y="17810"/>
                  </a:cubicBezTo>
                  <a:cubicBezTo>
                    <a:pt x="5371" y="17482"/>
                    <a:pt x="6620" y="16726"/>
                    <a:pt x="7507" y="15609"/>
                  </a:cubicBezTo>
                  <a:cubicBezTo>
                    <a:pt x="9643" y="13046"/>
                    <a:pt x="9873" y="9563"/>
                    <a:pt x="9708" y="6375"/>
                  </a:cubicBezTo>
                  <a:cubicBezTo>
                    <a:pt x="9610" y="4272"/>
                    <a:pt x="9413" y="2202"/>
                    <a:pt x="9248" y="99"/>
                  </a:cubicBezTo>
                  <a:cubicBezTo>
                    <a:pt x="9248" y="33"/>
                    <a:pt x="9191" y="0"/>
                    <a:pt x="9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4" name="Google Shape;18604;p132"/>
            <p:cNvSpPr/>
            <p:nvPr/>
          </p:nvSpPr>
          <p:spPr>
            <a:xfrm>
              <a:off x="122150" y="638563"/>
              <a:ext cx="325325" cy="298375"/>
            </a:xfrm>
            <a:custGeom>
              <a:rect b="b" l="l" r="r" t="t"/>
              <a:pathLst>
                <a:path extrusionOk="0" h="11935" w="13013">
                  <a:moveTo>
                    <a:pt x="12447" y="1"/>
                  </a:moveTo>
                  <a:cubicBezTo>
                    <a:pt x="12383" y="1"/>
                    <a:pt x="12303" y="57"/>
                    <a:pt x="12323" y="138"/>
                  </a:cubicBezTo>
                  <a:cubicBezTo>
                    <a:pt x="12717" y="2635"/>
                    <a:pt x="13013" y="5461"/>
                    <a:pt x="11731" y="7827"/>
                  </a:cubicBezTo>
                  <a:cubicBezTo>
                    <a:pt x="10483" y="10160"/>
                    <a:pt x="7821" y="11310"/>
                    <a:pt x="5258" y="11639"/>
                  </a:cubicBezTo>
                  <a:cubicBezTo>
                    <a:pt x="4298" y="11713"/>
                    <a:pt x="3339" y="11756"/>
                    <a:pt x="2379" y="11756"/>
                  </a:cubicBezTo>
                  <a:cubicBezTo>
                    <a:pt x="1630" y="11756"/>
                    <a:pt x="881" y="11730"/>
                    <a:pt x="132" y="11672"/>
                  </a:cubicBezTo>
                  <a:cubicBezTo>
                    <a:pt x="0" y="11672"/>
                    <a:pt x="0" y="11869"/>
                    <a:pt x="132" y="11869"/>
                  </a:cubicBezTo>
                  <a:lnTo>
                    <a:pt x="132" y="11836"/>
                  </a:lnTo>
                  <a:cubicBezTo>
                    <a:pt x="1045" y="11887"/>
                    <a:pt x="1973" y="11935"/>
                    <a:pt x="2901" y="11935"/>
                  </a:cubicBezTo>
                  <a:cubicBezTo>
                    <a:pt x="4979" y="11935"/>
                    <a:pt x="7053" y="11696"/>
                    <a:pt x="8938" y="10719"/>
                  </a:cubicBezTo>
                  <a:cubicBezTo>
                    <a:pt x="10056" y="10160"/>
                    <a:pt x="11008" y="9306"/>
                    <a:pt x="11699" y="8254"/>
                  </a:cubicBezTo>
                  <a:cubicBezTo>
                    <a:pt x="12356" y="7137"/>
                    <a:pt x="12750" y="5889"/>
                    <a:pt x="12816" y="4607"/>
                  </a:cubicBezTo>
                  <a:cubicBezTo>
                    <a:pt x="12881" y="3063"/>
                    <a:pt x="12783" y="1551"/>
                    <a:pt x="12520" y="72"/>
                  </a:cubicBezTo>
                  <a:cubicBezTo>
                    <a:pt x="12520" y="22"/>
                    <a:pt x="12486" y="1"/>
                    <a:pt x="1244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5" name="Google Shape;18605;p132"/>
            <p:cNvSpPr/>
            <p:nvPr/>
          </p:nvSpPr>
          <p:spPr>
            <a:xfrm>
              <a:off x="482500" y="317363"/>
              <a:ext cx="444750" cy="304475"/>
            </a:xfrm>
            <a:custGeom>
              <a:rect b="b" l="l" r="r" t="t"/>
              <a:pathLst>
                <a:path extrusionOk="0" h="12179" w="17790">
                  <a:moveTo>
                    <a:pt x="16650" y="0"/>
                  </a:moveTo>
                  <a:cubicBezTo>
                    <a:pt x="16588" y="0"/>
                    <a:pt x="16520" y="56"/>
                    <a:pt x="16541" y="138"/>
                  </a:cubicBezTo>
                  <a:cubicBezTo>
                    <a:pt x="17789" y="3128"/>
                    <a:pt x="16836" y="6644"/>
                    <a:pt x="14733" y="9010"/>
                  </a:cubicBezTo>
                  <a:cubicBezTo>
                    <a:pt x="12954" y="11018"/>
                    <a:pt x="10388" y="11984"/>
                    <a:pt x="7766" y="11984"/>
                  </a:cubicBezTo>
                  <a:cubicBezTo>
                    <a:pt x="6999" y="11984"/>
                    <a:pt x="6226" y="11901"/>
                    <a:pt x="5467" y="11737"/>
                  </a:cubicBezTo>
                  <a:cubicBezTo>
                    <a:pt x="3528" y="11310"/>
                    <a:pt x="1721" y="10390"/>
                    <a:pt x="209" y="9043"/>
                  </a:cubicBezTo>
                  <a:cubicBezTo>
                    <a:pt x="187" y="9021"/>
                    <a:pt x="164" y="9012"/>
                    <a:pt x="142" y="9012"/>
                  </a:cubicBezTo>
                  <a:cubicBezTo>
                    <a:pt x="64" y="9012"/>
                    <a:pt x="1" y="9123"/>
                    <a:pt x="78" y="9174"/>
                  </a:cubicBezTo>
                  <a:cubicBezTo>
                    <a:pt x="2219" y="11133"/>
                    <a:pt x="5005" y="12179"/>
                    <a:pt x="7856" y="12179"/>
                  </a:cubicBezTo>
                  <a:cubicBezTo>
                    <a:pt x="8592" y="12179"/>
                    <a:pt x="9332" y="12109"/>
                    <a:pt x="10067" y="11967"/>
                  </a:cubicBezTo>
                  <a:cubicBezTo>
                    <a:pt x="11743" y="11573"/>
                    <a:pt x="13255" y="10751"/>
                    <a:pt x="14470" y="9569"/>
                  </a:cubicBezTo>
                  <a:cubicBezTo>
                    <a:pt x="15653" y="8418"/>
                    <a:pt x="16508" y="6973"/>
                    <a:pt x="16935" y="5428"/>
                  </a:cubicBezTo>
                  <a:cubicBezTo>
                    <a:pt x="17494" y="3654"/>
                    <a:pt x="17395" y="1781"/>
                    <a:pt x="16738" y="72"/>
                  </a:cubicBezTo>
                  <a:cubicBezTo>
                    <a:pt x="16725" y="22"/>
                    <a:pt x="16689" y="0"/>
                    <a:pt x="1665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6" name="Google Shape;18606;p132"/>
            <p:cNvSpPr/>
            <p:nvPr/>
          </p:nvSpPr>
          <p:spPr>
            <a:xfrm>
              <a:off x="906475" y="-11862"/>
              <a:ext cx="924425" cy="492325"/>
            </a:xfrm>
            <a:custGeom>
              <a:rect b="b" l="l" r="r" t="t"/>
              <a:pathLst>
                <a:path extrusionOk="0" h="19693" w="36977">
                  <a:moveTo>
                    <a:pt x="42" y="17677"/>
                  </a:moveTo>
                  <a:lnTo>
                    <a:pt x="75" y="17710"/>
                  </a:lnTo>
                  <a:cubicBezTo>
                    <a:pt x="73" y="17708"/>
                    <a:pt x="71" y="17706"/>
                    <a:pt x="69" y="17704"/>
                  </a:cubicBezTo>
                  <a:lnTo>
                    <a:pt x="69" y="17704"/>
                  </a:lnTo>
                  <a:cubicBezTo>
                    <a:pt x="60" y="17695"/>
                    <a:pt x="51" y="17686"/>
                    <a:pt x="42" y="17677"/>
                  </a:cubicBezTo>
                  <a:close/>
                  <a:moveTo>
                    <a:pt x="35295" y="0"/>
                  </a:moveTo>
                  <a:cubicBezTo>
                    <a:pt x="35208" y="0"/>
                    <a:pt x="35125" y="111"/>
                    <a:pt x="35202" y="163"/>
                  </a:cubicBezTo>
                  <a:cubicBezTo>
                    <a:pt x="36484" y="1181"/>
                    <a:pt x="36746" y="3021"/>
                    <a:pt x="36221" y="4467"/>
                  </a:cubicBezTo>
                  <a:cubicBezTo>
                    <a:pt x="35662" y="6209"/>
                    <a:pt x="34151" y="7457"/>
                    <a:pt x="32639" y="8410"/>
                  </a:cubicBezTo>
                  <a:cubicBezTo>
                    <a:pt x="29419" y="10448"/>
                    <a:pt x="25705" y="11696"/>
                    <a:pt x="21894" y="11992"/>
                  </a:cubicBezTo>
                  <a:cubicBezTo>
                    <a:pt x="21360" y="12025"/>
                    <a:pt x="20828" y="12041"/>
                    <a:pt x="20298" y="12041"/>
                  </a:cubicBezTo>
                  <a:cubicBezTo>
                    <a:pt x="18675" y="12041"/>
                    <a:pt x="17071" y="11887"/>
                    <a:pt x="15486" y="11565"/>
                  </a:cubicBezTo>
                  <a:cubicBezTo>
                    <a:pt x="15387" y="11565"/>
                    <a:pt x="15322" y="11598"/>
                    <a:pt x="15354" y="11696"/>
                  </a:cubicBezTo>
                  <a:cubicBezTo>
                    <a:pt x="16176" y="14095"/>
                    <a:pt x="14796" y="16658"/>
                    <a:pt x="12824" y="18071"/>
                  </a:cubicBezTo>
                  <a:cubicBezTo>
                    <a:pt x="11376" y="19114"/>
                    <a:pt x="9645" y="19499"/>
                    <a:pt x="7890" y="19499"/>
                  </a:cubicBezTo>
                  <a:cubicBezTo>
                    <a:pt x="6657" y="19499"/>
                    <a:pt x="5413" y="19309"/>
                    <a:pt x="4248" y="19024"/>
                  </a:cubicBezTo>
                  <a:cubicBezTo>
                    <a:pt x="3426" y="18827"/>
                    <a:pt x="2670" y="18564"/>
                    <a:pt x="1849" y="18334"/>
                  </a:cubicBezTo>
                  <a:cubicBezTo>
                    <a:pt x="1553" y="18269"/>
                    <a:pt x="1290" y="18203"/>
                    <a:pt x="1027" y="18104"/>
                  </a:cubicBezTo>
                  <a:cubicBezTo>
                    <a:pt x="732" y="17973"/>
                    <a:pt x="436" y="17776"/>
                    <a:pt x="206" y="17546"/>
                  </a:cubicBezTo>
                  <a:cubicBezTo>
                    <a:pt x="185" y="17524"/>
                    <a:pt x="162" y="17515"/>
                    <a:pt x="140" y="17515"/>
                  </a:cubicBezTo>
                  <a:cubicBezTo>
                    <a:pt x="63" y="17515"/>
                    <a:pt x="1" y="17627"/>
                    <a:pt x="69" y="17704"/>
                  </a:cubicBezTo>
                  <a:lnTo>
                    <a:pt x="69" y="17704"/>
                  </a:lnTo>
                  <a:cubicBezTo>
                    <a:pt x="459" y="18083"/>
                    <a:pt x="942" y="18337"/>
                    <a:pt x="1487" y="18466"/>
                  </a:cubicBezTo>
                  <a:cubicBezTo>
                    <a:pt x="2210" y="18630"/>
                    <a:pt x="2933" y="18893"/>
                    <a:pt x="3656" y="19090"/>
                  </a:cubicBezTo>
                  <a:cubicBezTo>
                    <a:pt x="5055" y="19469"/>
                    <a:pt x="6479" y="19693"/>
                    <a:pt x="7930" y="19693"/>
                  </a:cubicBezTo>
                  <a:cubicBezTo>
                    <a:pt x="8115" y="19693"/>
                    <a:pt x="8301" y="19689"/>
                    <a:pt x="8487" y="19682"/>
                  </a:cubicBezTo>
                  <a:cubicBezTo>
                    <a:pt x="9965" y="19649"/>
                    <a:pt x="11411" y="19221"/>
                    <a:pt x="12660" y="18466"/>
                  </a:cubicBezTo>
                  <a:cubicBezTo>
                    <a:pt x="13744" y="17743"/>
                    <a:pt x="14599" y="16790"/>
                    <a:pt x="15190" y="15673"/>
                  </a:cubicBezTo>
                  <a:cubicBezTo>
                    <a:pt x="15820" y="14475"/>
                    <a:pt x="15967" y="13097"/>
                    <a:pt x="15602" y="11798"/>
                  </a:cubicBezTo>
                  <a:lnTo>
                    <a:pt x="15602" y="11798"/>
                  </a:lnTo>
                  <a:cubicBezTo>
                    <a:pt x="17107" y="12090"/>
                    <a:pt x="18631" y="12235"/>
                    <a:pt x="20153" y="12235"/>
                  </a:cubicBezTo>
                  <a:cubicBezTo>
                    <a:pt x="22527" y="12235"/>
                    <a:pt x="24897" y="11880"/>
                    <a:pt x="27184" y="11171"/>
                  </a:cubicBezTo>
                  <a:cubicBezTo>
                    <a:pt x="29090" y="10579"/>
                    <a:pt x="30897" y="9725"/>
                    <a:pt x="32573" y="8706"/>
                  </a:cubicBezTo>
                  <a:cubicBezTo>
                    <a:pt x="34085" y="7753"/>
                    <a:pt x="35596" y="6537"/>
                    <a:pt x="36319" y="4862"/>
                  </a:cubicBezTo>
                  <a:cubicBezTo>
                    <a:pt x="36976" y="3284"/>
                    <a:pt x="36779" y="1181"/>
                    <a:pt x="35366" y="31"/>
                  </a:cubicBezTo>
                  <a:cubicBezTo>
                    <a:pt x="35345" y="9"/>
                    <a:pt x="35320" y="0"/>
                    <a:pt x="3529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7" name="Google Shape;18607;p132"/>
            <p:cNvSpPr/>
            <p:nvPr/>
          </p:nvSpPr>
          <p:spPr>
            <a:xfrm>
              <a:off x="654050" y="130263"/>
              <a:ext cx="534075" cy="159525"/>
            </a:xfrm>
            <a:custGeom>
              <a:rect b="b" l="l" r="r" t="t"/>
              <a:pathLst>
                <a:path extrusionOk="0" h="6381" w="21363">
                  <a:moveTo>
                    <a:pt x="21213" y="1"/>
                  </a:moveTo>
                  <a:cubicBezTo>
                    <a:pt x="21191" y="1"/>
                    <a:pt x="21168" y="10"/>
                    <a:pt x="21147" y="31"/>
                  </a:cubicBezTo>
                  <a:cubicBezTo>
                    <a:pt x="19339" y="2364"/>
                    <a:pt x="16941" y="4138"/>
                    <a:pt x="14180" y="5190"/>
                  </a:cubicBezTo>
                  <a:cubicBezTo>
                    <a:pt x="12393" y="5853"/>
                    <a:pt x="10520" y="6184"/>
                    <a:pt x="8644" y="6184"/>
                  </a:cubicBezTo>
                  <a:cubicBezTo>
                    <a:pt x="7449" y="6184"/>
                    <a:pt x="6254" y="6050"/>
                    <a:pt x="5078" y="5781"/>
                  </a:cubicBezTo>
                  <a:cubicBezTo>
                    <a:pt x="3337" y="5354"/>
                    <a:pt x="1694" y="4664"/>
                    <a:pt x="182" y="3711"/>
                  </a:cubicBezTo>
                  <a:cubicBezTo>
                    <a:pt x="166" y="3701"/>
                    <a:pt x="150" y="3696"/>
                    <a:pt x="135" y="3696"/>
                  </a:cubicBezTo>
                  <a:cubicBezTo>
                    <a:pt x="57" y="3696"/>
                    <a:pt x="1" y="3820"/>
                    <a:pt x="83" y="3876"/>
                  </a:cubicBezTo>
                  <a:cubicBezTo>
                    <a:pt x="2643" y="5498"/>
                    <a:pt x="5617" y="6380"/>
                    <a:pt x="8668" y="6380"/>
                  </a:cubicBezTo>
                  <a:cubicBezTo>
                    <a:pt x="8830" y="6380"/>
                    <a:pt x="8991" y="6378"/>
                    <a:pt x="9153" y="6373"/>
                  </a:cubicBezTo>
                  <a:cubicBezTo>
                    <a:pt x="12209" y="6307"/>
                    <a:pt x="15166" y="5321"/>
                    <a:pt x="17664" y="3613"/>
                  </a:cubicBezTo>
                  <a:cubicBezTo>
                    <a:pt x="19044" y="2660"/>
                    <a:pt x="20292" y="1510"/>
                    <a:pt x="21311" y="195"/>
                  </a:cubicBezTo>
                  <a:cubicBezTo>
                    <a:pt x="21363" y="118"/>
                    <a:pt x="21293" y="1"/>
                    <a:pt x="212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8" name="Google Shape;18608;p132"/>
            <p:cNvSpPr/>
            <p:nvPr/>
          </p:nvSpPr>
          <p:spPr>
            <a:xfrm>
              <a:off x="1113975" y="63213"/>
              <a:ext cx="341950" cy="180800"/>
            </a:xfrm>
            <a:custGeom>
              <a:rect b="b" l="l" r="r" t="t"/>
              <a:pathLst>
                <a:path extrusionOk="0" h="7232" w="13678">
                  <a:moveTo>
                    <a:pt x="13567" y="0"/>
                  </a:moveTo>
                  <a:cubicBezTo>
                    <a:pt x="13523" y="0"/>
                    <a:pt x="13477" y="26"/>
                    <a:pt x="13462" y="84"/>
                  </a:cubicBezTo>
                  <a:cubicBezTo>
                    <a:pt x="13002" y="2154"/>
                    <a:pt x="11786" y="3994"/>
                    <a:pt x="10110" y="5276"/>
                  </a:cubicBezTo>
                  <a:cubicBezTo>
                    <a:pt x="8551" y="6431"/>
                    <a:pt x="6662" y="7053"/>
                    <a:pt x="4710" y="7053"/>
                  </a:cubicBezTo>
                  <a:cubicBezTo>
                    <a:pt x="4441" y="7053"/>
                    <a:pt x="4171" y="7041"/>
                    <a:pt x="3900" y="7018"/>
                  </a:cubicBezTo>
                  <a:cubicBezTo>
                    <a:pt x="2586" y="6886"/>
                    <a:pt x="1337" y="6459"/>
                    <a:pt x="187" y="5769"/>
                  </a:cubicBezTo>
                  <a:cubicBezTo>
                    <a:pt x="176" y="5765"/>
                    <a:pt x="166" y="5764"/>
                    <a:pt x="155" y="5764"/>
                  </a:cubicBezTo>
                  <a:cubicBezTo>
                    <a:pt x="69" y="5764"/>
                    <a:pt x="0" y="5878"/>
                    <a:pt x="88" y="5966"/>
                  </a:cubicBezTo>
                  <a:cubicBezTo>
                    <a:pt x="1534" y="6806"/>
                    <a:pt x="3163" y="7232"/>
                    <a:pt x="4821" y="7232"/>
                  </a:cubicBezTo>
                  <a:cubicBezTo>
                    <a:pt x="5498" y="7232"/>
                    <a:pt x="6181" y="7161"/>
                    <a:pt x="6857" y="7018"/>
                  </a:cubicBezTo>
                  <a:cubicBezTo>
                    <a:pt x="8993" y="6492"/>
                    <a:pt x="10866" y="5243"/>
                    <a:pt x="12148" y="3436"/>
                  </a:cubicBezTo>
                  <a:cubicBezTo>
                    <a:pt x="12871" y="2450"/>
                    <a:pt x="13397" y="1333"/>
                    <a:pt x="13659" y="117"/>
                  </a:cubicBezTo>
                  <a:cubicBezTo>
                    <a:pt x="13678" y="43"/>
                    <a:pt x="13624" y="0"/>
                    <a:pt x="1356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9" name="Google Shape;18609;p132"/>
            <p:cNvSpPr/>
            <p:nvPr/>
          </p:nvSpPr>
          <p:spPr>
            <a:xfrm>
              <a:off x="-51775" y="29013"/>
              <a:ext cx="446675" cy="288625"/>
            </a:xfrm>
            <a:custGeom>
              <a:rect b="b" l="l" r="r" t="t"/>
              <a:pathLst>
                <a:path extrusionOk="0" h="11545" w="17867">
                  <a:moveTo>
                    <a:pt x="17748" y="0"/>
                  </a:moveTo>
                  <a:cubicBezTo>
                    <a:pt x="17714" y="0"/>
                    <a:pt x="17682" y="22"/>
                    <a:pt x="17670" y="72"/>
                  </a:cubicBezTo>
                  <a:cubicBezTo>
                    <a:pt x="17210" y="2964"/>
                    <a:pt x="15830" y="5625"/>
                    <a:pt x="13727" y="7663"/>
                  </a:cubicBezTo>
                  <a:cubicBezTo>
                    <a:pt x="11459" y="9799"/>
                    <a:pt x="8535" y="11080"/>
                    <a:pt x="5446" y="11310"/>
                  </a:cubicBezTo>
                  <a:cubicBezTo>
                    <a:pt x="5117" y="11334"/>
                    <a:pt x="4790" y="11346"/>
                    <a:pt x="4463" y="11346"/>
                  </a:cubicBezTo>
                  <a:cubicBezTo>
                    <a:pt x="2995" y="11346"/>
                    <a:pt x="1553" y="11104"/>
                    <a:pt x="155" y="10620"/>
                  </a:cubicBezTo>
                  <a:cubicBezTo>
                    <a:pt x="148" y="10618"/>
                    <a:pt x="140" y="10616"/>
                    <a:pt x="133" y="10616"/>
                  </a:cubicBezTo>
                  <a:cubicBezTo>
                    <a:pt x="48" y="10616"/>
                    <a:pt x="1" y="10787"/>
                    <a:pt x="122" y="10817"/>
                  </a:cubicBezTo>
                  <a:cubicBezTo>
                    <a:pt x="1538" y="11304"/>
                    <a:pt x="3010" y="11545"/>
                    <a:pt x="4483" y="11545"/>
                  </a:cubicBezTo>
                  <a:cubicBezTo>
                    <a:pt x="6190" y="11545"/>
                    <a:pt x="7898" y="11222"/>
                    <a:pt x="9520" y="10587"/>
                  </a:cubicBezTo>
                  <a:cubicBezTo>
                    <a:pt x="12346" y="9470"/>
                    <a:pt x="14679" y="7400"/>
                    <a:pt x="16191" y="4804"/>
                  </a:cubicBezTo>
                  <a:cubicBezTo>
                    <a:pt x="17045" y="3358"/>
                    <a:pt x="17604" y="1781"/>
                    <a:pt x="17867" y="138"/>
                  </a:cubicBezTo>
                  <a:cubicBezTo>
                    <a:pt x="17867" y="56"/>
                    <a:pt x="17804" y="0"/>
                    <a:pt x="1774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0" name="Google Shape;18610;p132"/>
            <p:cNvSpPr/>
            <p:nvPr/>
          </p:nvSpPr>
          <p:spPr>
            <a:xfrm>
              <a:off x="352650" y="43338"/>
              <a:ext cx="61975" cy="130625"/>
            </a:xfrm>
            <a:custGeom>
              <a:rect b="b" l="l" r="r" t="t"/>
              <a:pathLst>
                <a:path extrusionOk="0" h="5225" w="2479">
                  <a:moveTo>
                    <a:pt x="2363" y="0"/>
                  </a:moveTo>
                  <a:cubicBezTo>
                    <a:pt x="2328" y="0"/>
                    <a:pt x="2294" y="19"/>
                    <a:pt x="2281" y="58"/>
                  </a:cubicBezTo>
                  <a:cubicBezTo>
                    <a:pt x="1821" y="1832"/>
                    <a:pt x="1066" y="3541"/>
                    <a:pt x="47" y="5085"/>
                  </a:cubicBezTo>
                  <a:cubicBezTo>
                    <a:pt x="0" y="5155"/>
                    <a:pt x="69" y="5225"/>
                    <a:pt x="148" y="5225"/>
                  </a:cubicBezTo>
                  <a:cubicBezTo>
                    <a:pt x="181" y="5225"/>
                    <a:pt x="215" y="5213"/>
                    <a:pt x="244" y="5184"/>
                  </a:cubicBezTo>
                  <a:cubicBezTo>
                    <a:pt x="1263" y="3639"/>
                    <a:pt x="2018" y="1931"/>
                    <a:pt x="2479" y="123"/>
                  </a:cubicBezTo>
                  <a:cubicBezTo>
                    <a:pt x="2479" y="44"/>
                    <a:pt x="2418" y="0"/>
                    <a:pt x="23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1" name="Google Shape;18611;p132"/>
            <p:cNvSpPr/>
            <p:nvPr/>
          </p:nvSpPr>
          <p:spPr>
            <a:xfrm>
              <a:off x="374700" y="99613"/>
              <a:ext cx="46650" cy="79025"/>
            </a:xfrm>
            <a:custGeom>
              <a:rect b="b" l="l" r="r" t="t"/>
              <a:pathLst>
                <a:path extrusionOk="0" h="3161" w="1866">
                  <a:moveTo>
                    <a:pt x="1732" y="0"/>
                  </a:moveTo>
                  <a:cubicBezTo>
                    <a:pt x="1687" y="0"/>
                    <a:pt x="1643" y="21"/>
                    <a:pt x="1629" y="74"/>
                  </a:cubicBezTo>
                  <a:cubicBezTo>
                    <a:pt x="1268" y="1125"/>
                    <a:pt x="742" y="2111"/>
                    <a:pt x="52" y="2966"/>
                  </a:cubicBezTo>
                  <a:cubicBezTo>
                    <a:pt x="1" y="3043"/>
                    <a:pt x="70" y="3160"/>
                    <a:pt x="150" y="3160"/>
                  </a:cubicBezTo>
                  <a:cubicBezTo>
                    <a:pt x="172" y="3160"/>
                    <a:pt x="195" y="3151"/>
                    <a:pt x="216" y="3130"/>
                  </a:cubicBezTo>
                  <a:lnTo>
                    <a:pt x="184" y="3130"/>
                  </a:lnTo>
                  <a:cubicBezTo>
                    <a:pt x="906" y="2210"/>
                    <a:pt x="1465" y="1191"/>
                    <a:pt x="1827" y="107"/>
                  </a:cubicBezTo>
                  <a:cubicBezTo>
                    <a:pt x="1866" y="48"/>
                    <a:pt x="1799" y="0"/>
                    <a:pt x="17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2" name="Google Shape;18612;p132"/>
            <p:cNvSpPr/>
            <p:nvPr/>
          </p:nvSpPr>
          <p:spPr>
            <a:xfrm>
              <a:off x="390500" y="129188"/>
              <a:ext cx="29400" cy="50250"/>
            </a:xfrm>
            <a:custGeom>
              <a:rect b="b" l="l" r="r" t="t"/>
              <a:pathLst>
                <a:path extrusionOk="0" h="2010" w="1176">
                  <a:moveTo>
                    <a:pt x="1039" y="0"/>
                  </a:moveTo>
                  <a:cubicBezTo>
                    <a:pt x="1011" y="0"/>
                    <a:pt x="984" y="12"/>
                    <a:pt x="965" y="41"/>
                  </a:cubicBezTo>
                  <a:lnTo>
                    <a:pt x="44" y="1848"/>
                  </a:lnTo>
                  <a:cubicBezTo>
                    <a:pt x="1" y="1936"/>
                    <a:pt x="74" y="2009"/>
                    <a:pt x="147" y="2009"/>
                  </a:cubicBezTo>
                  <a:cubicBezTo>
                    <a:pt x="183" y="2009"/>
                    <a:pt x="220" y="1991"/>
                    <a:pt x="242" y="1947"/>
                  </a:cubicBezTo>
                  <a:cubicBezTo>
                    <a:pt x="537" y="1355"/>
                    <a:pt x="833" y="764"/>
                    <a:pt x="1129" y="140"/>
                  </a:cubicBezTo>
                  <a:cubicBezTo>
                    <a:pt x="1175" y="70"/>
                    <a:pt x="1107" y="0"/>
                    <a:pt x="103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3" name="Google Shape;18613;p132"/>
            <p:cNvSpPr/>
            <p:nvPr/>
          </p:nvSpPr>
          <p:spPr>
            <a:xfrm>
              <a:off x="631050" y="243188"/>
              <a:ext cx="191875" cy="64475"/>
            </a:xfrm>
            <a:custGeom>
              <a:rect b="b" l="l" r="r" t="t"/>
              <a:pathLst>
                <a:path extrusionOk="0" h="2579" w="7675">
                  <a:moveTo>
                    <a:pt x="154" y="1"/>
                  </a:moveTo>
                  <a:cubicBezTo>
                    <a:pt x="57" y="1"/>
                    <a:pt x="1" y="125"/>
                    <a:pt x="83" y="180"/>
                  </a:cubicBezTo>
                  <a:cubicBezTo>
                    <a:pt x="2318" y="1659"/>
                    <a:pt x="4881" y="2480"/>
                    <a:pt x="7543" y="2579"/>
                  </a:cubicBezTo>
                  <a:cubicBezTo>
                    <a:pt x="7674" y="2579"/>
                    <a:pt x="7674" y="2382"/>
                    <a:pt x="7543" y="2349"/>
                  </a:cubicBezTo>
                  <a:cubicBezTo>
                    <a:pt x="4914" y="2283"/>
                    <a:pt x="2384" y="1462"/>
                    <a:pt x="215" y="16"/>
                  </a:cubicBezTo>
                  <a:cubicBezTo>
                    <a:pt x="194" y="5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4" name="Google Shape;18614;p132"/>
            <p:cNvSpPr/>
            <p:nvPr/>
          </p:nvSpPr>
          <p:spPr>
            <a:xfrm>
              <a:off x="660625" y="287538"/>
              <a:ext cx="110275" cy="37475"/>
            </a:xfrm>
            <a:custGeom>
              <a:rect b="b" l="l" r="r" t="t"/>
              <a:pathLst>
                <a:path extrusionOk="0" h="1499" w="4411">
                  <a:moveTo>
                    <a:pt x="154" y="1"/>
                  </a:moveTo>
                  <a:cubicBezTo>
                    <a:pt x="57" y="1"/>
                    <a:pt x="1" y="125"/>
                    <a:pt x="83" y="181"/>
                  </a:cubicBezTo>
                  <a:cubicBezTo>
                    <a:pt x="1398" y="805"/>
                    <a:pt x="2811" y="1232"/>
                    <a:pt x="4224" y="1495"/>
                  </a:cubicBezTo>
                  <a:cubicBezTo>
                    <a:pt x="4234" y="1497"/>
                    <a:pt x="4243" y="1499"/>
                    <a:pt x="4253" y="1499"/>
                  </a:cubicBezTo>
                  <a:cubicBezTo>
                    <a:pt x="4364" y="1499"/>
                    <a:pt x="4411" y="1328"/>
                    <a:pt x="4289" y="1298"/>
                  </a:cubicBezTo>
                  <a:cubicBezTo>
                    <a:pt x="2876" y="1068"/>
                    <a:pt x="1496" y="608"/>
                    <a:pt x="215" y="16"/>
                  </a:cubicBezTo>
                  <a:cubicBezTo>
                    <a:pt x="194" y="6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5" name="Google Shape;18615;p132"/>
            <p:cNvSpPr/>
            <p:nvPr/>
          </p:nvSpPr>
          <p:spPr>
            <a:xfrm>
              <a:off x="699100" y="322338"/>
              <a:ext cx="53175" cy="15725"/>
            </a:xfrm>
            <a:custGeom>
              <a:rect b="b" l="l" r="r" t="t"/>
              <a:pathLst>
                <a:path extrusionOk="0" h="629" w="2127">
                  <a:moveTo>
                    <a:pt x="158" y="1"/>
                  </a:moveTo>
                  <a:cubicBezTo>
                    <a:pt x="47" y="1"/>
                    <a:pt x="0" y="171"/>
                    <a:pt x="122" y="202"/>
                  </a:cubicBezTo>
                  <a:lnTo>
                    <a:pt x="122" y="234"/>
                  </a:lnTo>
                  <a:cubicBezTo>
                    <a:pt x="746" y="432"/>
                    <a:pt x="1370" y="563"/>
                    <a:pt x="1995" y="629"/>
                  </a:cubicBezTo>
                  <a:cubicBezTo>
                    <a:pt x="2126" y="629"/>
                    <a:pt x="2126" y="432"/>
                    <a:pt x="1995" y="432"/>
                  </a:cubicBezTo>
                  <a:cubicBezTo>
                    <a:pt x="1370" y="366"/>
                    <a:pt x="779" y="202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6" name="Google Shape;18616;p132"/>
            <p:cNvSpPr/>
            <p:nvPr/>
          </p:nvSpPr>
          <p:spPr>
            <a:xfrm>
              <a:off x="906400" y="409963"/>
              <a:ext cx="101350" cy="33250"/>
            </a:xfrm>
            <a:custGeom>
              <a:rect b="b" l="l" r="r" t="t"/>
              <a:pathLst>
                <a:path extrusionOk="0" h="1330" w="4054">
                  <a:moveTo>
                    <a:pt x="149" y="0"/>
                  </a:moveTo>
                  <a:cubicBezTo>
                    <a:pt x="52" y="0"/>
                    <a:pt x="0" y="125"/>
                    <a:pt x="110" y="180"/>
                  </a:cubicBezTo>
                  <a:cubicBezTo>
                    <a:pt x="1260" y="870"/>
                    <a:pt x="2575" y="1264"/>
                    <a:pt x="3922" y="1330"/>
                  </a:cubicBezTo>
                  <a:cubicBezTo>
                    <a:pt x="4054" y="1330"/>
                    <a:pt x="4054" y="1133"/>
                    <a:pt x="3922" y="1133"/>
                  </a:cubicBezTo>
                  <a:cubicBezTo>
                    <a:pt x="2608" y="1034"/>
                    <a:pt x="1326" y="673"/>
                    <a:pt x="209" y="15"/>
                  </a:cubicBezTo>
                  <a:cubicBezTo>
                    <a:pt x="188" y="5"/>
                    <a:pt x="167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7" name="Google Shape;18617;p132"/>
            <p:cNvSpPr/>
            <p:nvPr/>
          </p:nvSpPr>
          <p:spPr>
            <a:xfrm>
              <a:off x="1037300" y="443188"/>
              <a:ext cx="56700" cy="10500"/>
            </a:xfrm>
            <a:custGeom>
              <a:rect b="b" l="l" r="r" t="t"/>
              <a:pathLst>
                <a:path extrusionOk="0" h="420" w="2268">
                  <a:moveTo>
                    <a:pt x="2104" y="1"/>
                  </a:moveTo>
                  <a:cubicBezTo>
                    <a:pt x="1645" y="138"/>
                    <a:pt x="1187" y="196"/>
                    <a:pt x="729" y="196"/>
                  </a:cubicBezTo>
                  <a:cubicBezTo>
                    <a:pt x="530" y="196"/>
                    <a:pt x="331" y="185"/>
                    <a:pt x="132" y="165"/>
                  </a:cubicBezTo>
                  <a:cubicBezTo>
                    <a:pt x="1" y="165"/>
                    <a:pt x="1" y="362"/>
                    <a:pt x="132" y="395"/>
                  </a:cubicBezTo>
                  <a:cubicBezTo>
                    <a:pt x="305" y="412"/>
                    <a:pt x="477" y="420"/>
                    <a:pt x="649" y="420"/>
                  </a:cubicBezTo>
                  <a:cubicBezTo>
                    <a:pt x="1165" y="420"/>
                    <a:pt x="1676" y="346"/>
                    <a:pt x="2169" y="198"/>
                  </a:cubicBezTo>
                  <a:cubicBezTo>
                    <a:pt x="2268" y="165"/>
                    <a:pt x="2235" y="1"/>
                    <a:pt x="210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8" name="Google Shape;18618;p132"/>
            <p:cNvSpPr/>
            <p:nvPr/>
          </p:nvSpPr>
          <p:spPr>
            <a:xfrm>
              <a:off x="1258825" y="297638"/>
              <a:ext cx="20025" cy="83875"/>
            </a:xfrm>
            <a:custGeom>
              <a:rect b="b" l="l" r="r" t="t"/>
              <a:pathLst>
                <a:path extrusionOk="0" h="3355" w="801">
                  <a:moveTo>
                    <a:pt x="557" y="1"/>
                  </a:moveTo>
                  <a:cubicBezTo>
                    <a:pt x="502" y="1"/>
                    <a:pt x="439" y="57"/>
                    <a:pt x="439" y="138"/>
                  </a:cubicBezTo>
                  <a:cubicBezTo>
                    <a:pt x="603" y="1157"/>
                    <a:pt x="472" y="2241"/>
                    <a:pt x="45" y="3194"/>
                  </a:cubicBezTo>
                  <a:cubicBezTo>
                    <a:pt x="1" y="3282"/>
                    <a:pt x="59" y="3355"/>
                    <a:pt x="123" y="3355"/>
                  </a:cubicBezTo>
                  <a:cubicBezTo>
                    <a:pt x="154" y="3355"/>
                    <a:pt x="187" y="3336"/>
                    <a:pt x="209" y="3293"/>
                  </a:cubicBezTo>
                  <a:cubicBezTo>
                    <a:pt x="669" y="2274"/>
                    <a:pt x="800" y="1157"/>
                    <a:pt x="636" y="72"/>
                  </a:cubicBezTo>
                  <a:cubicBezTo>
                    <a:pt x="624" y="22"/>
                    <a:pt x="592" y="1"/>
                    <a:pt x="55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9" name="Google Shape;18619;p132"/>
            <p:cNvSpPr/>
            <p:nvPr/>
          </p:nvSpPr>
          <p:spPr>
            <a:xfrm>
              <a:off x="1247100" y="279263"/>
              <a:ext cx="12850" cy="60250"/>
            </a:xfrm>
            <a:custGeom>
              <a:rect b="b" l="l" r="r" t="t"/>
              <a:pathLst>
                <a:path extrusionOk="0" h="2410" w="514">
                  <a:moveTo>
                    <a:pt x="113" y="1"/>
                  </a:moveTo>
                  <a:cubicBezTo>
                    <a:pt x="56" y="1"/>
                    <a:pt x="2" y="43"/>
                    <a:pt x="21" y="117"/>
                  </a:cubicBezTo>
                  <a:cubicBezTo>
                    <a:pt x="284" y="807"/>
                    <a:pt x="284" y="1596"/>
                    <a:pt x="21" y="2286"/>
                  </a:cubicBezTo>
                  <a:cubicBezTo>
                    <a:pt x="1" y="2366"/>
                    <a:pt x="65" y="2409"/>
                    <a:pt x="127" y="2409"/>
                  </a:cubicBezTo>
                  <a:cubicBezTo>
                    <a:pt x="166" y="2409"/>
                    <a:pt x="205" y="2391"/>
                    <a:pt x="218" y="2352"/>
                  </a:cubicBezTo>
                  <a:cubicBezTo>
                    <a:pt x="514" y="1596"/>
                    <a:pt x="514" y="807"/>
                    <a:pt x="218" y="84"/>
                  </a:cubicBezTo>
                  <a:cubicBezTo>
                    <a:pt x="204" y="27"/>
                    <a:pt x="158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0" name="Google Shape;18620;p132"/>
            <p:cNvSpPr/>
            <p:nvPr/>
          </p:nvSpPr>
          <p:spPr>
            <a:xfrm>
              <a:off x="1125475" y="187588"/>
              <a:ext cx="75325" cy="20950"/>
            </a:xfrm>
            <a:custGeom>
              <a:rect b="b" l="l" r="r" t="t"/>
              <a:pathLst>
                <a:path extrusionOk="0" h="838" w="3013">
                  <a:moveTo>
                    <a:pt x="147" y="0"/>
                  </a:moveTo>
                  <a:cubicBezTo>
                    <a:pt x="43" y="0"/>
                    <a:pt x="0" y="111"/>
                    <a:pt x="88" y="170"/>
                  </a:cubicBezTo>
                  <a:cubicBezTo>
                    <a:pt x="818" y="607"/>
                    <a:pt x="1677" y="838"/>
                    <a:pt x="2551" y="838"/>
                  </a:cubicBezTo>
                  <a:cubicBezTo>
                    <a:pt x="2661" y="838"/>
                    <a:pt x="2771" y="834"/>
                    <a:pt x="2881" y="827"/>
                  </a:cubicBezTo>
                  <a:cubicBezTo>
                    <a:pt x="3004" y="827"/>
                    <a:pt x="3012" y="626"/>
                    <a:pt x="2906" y="626"/>
                  </a:cubicBezTo>
                  <a:cubicBezTo>
                    <a:pt x="2898" y="626"/>
                    <a:pt x="2890" y="627"/>
                    <a:pt x="2881" y="630"/>
                  </a:cubicBezTo>
                  <a:cubicBezTo>
                    <a:pt x="2774" y="637"/>
                    <a:pt x="2667" y="641"/>
                    <a:pt x="2561" y="641"/>
                  </a:cubicBezTo>
                  <a:cubicBezTo>
                    <a:pt x="1723" y="641"/>
                    <a:pt x="916" y="414"/>
                    <a:pt x="187" y="5"/>
                  </a:cubicBezTo>
                  <a:cubicBezTo>
                    <a:pt x="173" y="2"/>
                    <a:pt x="159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1" name="Google Shape;18621;p132"/>
            <p:cNvSpPr/>
            <p:nvPr/>
          </p:nvSpPr>
          <p:spPr>
            <a:xfrm>
              <a:off x="1157250" y="176713"/>
              <a:ext cx="20550" cy="7725"/>
            </a:xfrm>
            <a:custGeom>
              <a:rect b="b" l="l" r="r" t="t"/>
              <a:pathLst>
                <a:path extrusionOk="0" h="309" w="822">
                  <a:moveTo>
                    <a:pt x="85" y="0"/>
                  </a:moveTo>
                  <a:cubicBezTo>
                    <a:pt x="48" y="0"/>
                    <a:pt x="24" y="31"/>
                    <a:pt x="0" y="79"/>
                  </a:cubicBezTo>
                  <a:cubicBezTo>
                    <a:pt x="0" y="112"/>
                    <a:pt x="33" y="177"/>
                    <a:pt x="66" y="210"/>
                  </a:cubicBezTo>
                  <a:lnTo>
                    <a:pt x="690" y="309"/>
                  </a:lnTo>
                  <a:cubicBezTo>
                    <a:pt x="756" y="309"/>
                    <a:pt x="789" y="276"/>
                    <a:pt x="822" y="243"/>
                  </a:cubicBezTo>
                  <a:cubicBezTo>
                    <a:pt x="822" y="177"/>
                    <a:pt x="789" y="112"/>
                    <a:pt x="756" y="112"/>
                  </a:cubicBezTo>
                  <a:lnTo>
                    <a:pt x="132" y="13"/>
                  </a:lnTo>
                  <a:cubicBezTo>
                    <a:pt x="114" y="4"/>
                    <a:pt x="99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2" name="Google Shape;18622;p132"/>
            <p:cNvSpPr/>
            <p:nvPr/>
          </p:nvSpPr>
          <p:spPr>
            <a:xfrm>
              <a:off x="1172025" y="164388"/>
              <a:ext cx="23025" cy="5800"/>
            </a:xfrm>
            <a:custGeom>
              <a:rect b="b" l="l" r="r" t="t"/>
              <a:pathLst>
                <a:path extrusionOk="0" h="232" w="921">
                  <a:moveTo>
                    <a:pt x="86" y="0"/>
                  </a:moveTo>
                  <a:cubicBezTo>
                    <a:pt x="49" y="0"/>
                    <a:pt x="25" y="31"/>
                    <a:pt x="1" y="79"/>
                  </a:cubicBezTo>
                  <a:cubicBezTo>
                    <a:pt x="1" y="112"/>
                    <a:pt x="33" y="177"/>
                    <a:pt x="99" y="210"/>
                  </a:cubicBezTo>
                  <a:lnTo>
                    <a:pt x="99" y="177"/>
                  </a:lnTo>
                  <a:cubicBezTo>
                    <a:pt x="234" y="216"/>
                    <a:pt x="369" y="232"/>
                    <a:pt x="503" y="232"/>
                  </a:cubicBezTo>
                  <a:cubicBezTo>
                    <a:pt x="599" y="232"/>
                    <a:pt x="694" y="224"/>
                    <a:pt x="789" y="210"/>
                  </a:cubicBezTo>
                  <a:cubicBezTo>
                    <a:pt x="855" y="210"/>
                    <a:pt x="921" y="177"/>
                    <a:pt x="888" y="112"/>
                  </a:cubicBezTo>
                  <a:cubicBezTo>
                    <a:pt x="888" y="46"/>
                    <a:pt x="855" y="13"/>
                    <a:pt x="789" y="13"/>
                  </a:cubicBezTo>
                  <a:cubicBezTo>
                    <a:pt x="691" y="30"/>
                    <a:pt x="584" y="38"/>
                    <a:pt x="473" y="38"/>
                  </a:cubicBezTo>
                  <a:cubicBezTo>
                    <a:pt x="362" y="38"/>
                    <a:pt x="247" y="30"/>
                    <a:pt x="132" y="13"/>
                  </a:cubicBezTo>
                  <a:cubicBezTo>
                    <a:pt x="114" y="4"/>
                    <a:pt x="99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3" name="Google Shape;18623;p132"/>
            <p:cNvSpPr/>
            <p:nvPr/>
          </p:nvSpPr>
          <p:spPr>
            <a:xfrm>
              <a:off x="1021875" y="151938"/>
              <a:ext cx="111100" cy="63825"/>
            </a:xfrm>
            <a:custGeom>
              <a:rect b="b" l="l" r="r" t="t"/>
              <a:pathLst>
                <a:path extrusionOk="0" h="2553" w="4444">
                  <a:moveTo>
                    <a:pt x="4272" y="1"/>
                  </a:moveTo>
                  <a:cubicBezTo>
                    <a:pt x="4248" y="1"/>
                    <a:pt x="4224" y="6"/>
                    <a:pt x="4199" y="18"/>
                  </a:cubicBezTo>
                  <a:cubicBezTo>
                    <a:pt x="2983" y="1037"/>
                    <a:pt x="1603" y="1826"/>
                    <a:pt x="92" y="2351"/>
                  </a:cubicBezTo>
                  <a:cubicBezTo>
                    <a:pt x="1" y="2382"/>
                    <a:pt x="22" y="2552"/>
                    <a:pt x="129" y="2552"/>
                  </a:cubicBezTo>
                  <a:cubicBezTo>
                    <a:pt x="138" y="2552"/>
                    <a:pt x="147" y="2551"/>
                    <a:pt x="158" y="2549"/>
                  </a:cubicBezTo>
                  <a:cubicBezTo>
                    <a:pt x="1702" y="1990"/>
                    <a:pt x="3115" y="1201"/>
                    <a:pt x="4364" y="183"/>
                  </a:cubicBezTo>
                  <a:cubicBezTo>
                    <a:pt x="4444" y="102"/>
                    <a:pt x="4372" y="1"/>
                    <a:pt x="42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4" name="Google Shape;18624;p132"/>
            <p:cNvSpPr/>
            <p:nvPr/>
          </p:nvSpPr>
          <p:spPr>
            <a:xfrm>
              <a:off x="1132300" y="91563"/>
              <a:ext cx="40800" cy="35375"/>
            </a:xfrm>
            <a:custGeom>
              <a:rect b="b" l="l" r="r" t="t"/>
              <a:pathLst>
                <a:path extrusionOk="0" h="1415" w="1632">
                  <a:moveTo>
                    <a:pt x="1486" y="0"/>
                  </a:moveTo>
                  <a:cubicBezTo>
                    <a:pt x="1463" y="0"/>
                    <a:pt x="1441" y="10"/>
                    <a:pt x="1425" y="34"/>
                  </a:cubicBezTo>
                  <a:cubicBezTo>
                    <a:pt x="1228" y="264"/>
                    <a:pt x="998" y="495"/>
                    <a:pt x="801" y="692"/>
                  </a:cubicBezTo>
                  <a:cubicBezTo>
                    <a:pt x="702" y="790"/>
                    <a:pt x="604" y="922"/>
                    <a:pt x="505" y="1020"/>
                  </a:cubicBezTo>
                  <a:cubicBezTo>
                    <a:pt x="374" y="1119"/>
                    <a:pt x="407" y="1119"/>
                    <a:pt x="341" y="1152"/>
                  </a:cubicBezTo>
                  <a:cubicBezTo>
                    <a:pt x="275" y="1185"/>
                    <a:pt x="242" y="1217"/>
                    <a:pt x="209" y="1217"/>
                  </a:cubicBezTo>
                  <a:cubicBezTo>
                    <a:pt x="188" y="1207"/>
                    <a:pt x="168" y="1202"/>
                    <a:pt x="149" y="1202"/>
                  </a:cubicBezTo>
                  <a:cubicBezTo>
                    <a:pt x="52" y="1202"/>
                    <a:pt x="1" y="1327"/>
                    <a:pt x="111" y="1382"/>
                  </a:cubicBezTo>
                  <a:lnTo>
                    <a:pt x="78" y="1382"/>
                  </a:lnTo>
                  <a:cubicBezTo>
                    <a:pt x="133" y="1404"/>
                    <a:pt x="188" y="1415"/>
                    <a:pt x="240" y="1415"/>
                  </a:cubicBezTo>
                  <a:cubicBezTo>
                    <a:pt x="345" y="1415"/>
                    <a:pt x="440" y="1371"/>
                    <a:pt x="505" y="1283"/>
                  </a:cubicBezTo>
                  <a:cubicBezTo>
                    <a:pt x="637" y="1185"/>
                    <a:pt x="735" y="1053"/>
                    <a:pt x="867" y="922"/>
                  </a:cubicBezTo>
                  <a:cubicBezTo>
                    <a:pt x="1097" y="692"/>
                    <a:pt x="1327" y="429"/>
                    <a:pt x="1557" y="199"/>
                  </a:cubicBezTo>
                  <a:cubicBezTo>
                    <a:pt x="1631" y="99"/>
                    <a:pt x="1556" y="0"/>
                    <a:pt x="14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5" name="Google Shape;18625;p132"/>
            <p:cNvSpPr/>
            <p:nvPr/>
          </p:nvSpPr>
          <p:spPr>
            <a:xfrm>
              <a:off x="1291375" y="243463"/>
              <a:ext cx="182750" cy="19725"/>
            </a:xfrm>
            <a:custGeom>
              <a:rect b="b" l="l" r="r" t="t"/>
              <a:pathLst>
                <a:path extrusionOk="0" h="789" w="7310">
                  <a:moveTo>
                    <a:pt x="130" y="0"/>
                  </a:moveTo>
                  <a:cubicBezTo>
                    <a:pt x="47" y="0"/>
                    <a:pt x="0" y="142"/>
                    <a:pt x="90" y="202"/>
                  </a:cubicBezTo>
                  <a:cubicBezTo>
                    <a:pt x="1487" y="595"/>
                    <a:pt x="2907" y="789"/>
                    <a:pt x="4330" y="789"/>
                  </a:cubicBezTo>
                  <a:cubicBezTo>
                    <a:pt x="5284" y="789"/>
                    <a:pt x="6238" y="702"/>
                    <a:pt x="7188" y="531"/>
                  </a:cubicBezTo>
                  <a:cubicBezTo>
                    <a:pt x="7309" y="500"/>
                    <a:pt x="7290" y="330"/>
                    <a:pt x="7183" y="330"/>
                  </a:cubicBezTo>
                  <a:cubicBezTo>
                    <a:pt x="7174" y="330"/>
                    <a:pt x="7165" y="331"/>
                    <a:pt x="7155" y="333"/>
                  </a:cubicBezTo>
                  <a:cubicBezTo>
                    <a:pt x="6242" y="501"/>
                    <a:pt x="5319" y="582"/>
                    <a:pt x="4397" y="582"/>
                  </a:cubicBezTo>
                  <a:cubicBezTo>
                    <a:pt x="2964" y="582"/>
                    <a:pt x="1536" y="385"/>
                    <a:pt x="156" y="5"/>
                  </a:cubicBezTo>
                  <a:cubicBezTo>
                    <a:pt x="147" y="2"/>
                    <a:pt x="138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6" name="Google Shape;18626;p132"/>
            <p:cNvSpPr/>
            <p:nvPr/>
          </p:nvSpPr>
          <p:spPr>
            <a:xfrm>
              <a:off x="1316875" y="219663"/>
              <a:ext cx="98325" cy="9675"/>
            </a:xfrm>
            <a:custGeom>
              <a:rect b="b" l="l" r="r" t="t"/>
              <a:pathLst>
                <a:path extrusionOk="0" h="387" w="3933">
                  <a:moveTo>
                    <a:pt x="126" y="0"/>
                  </a:moveTo>
                  <a:cubicBezTo>
                    <a:pt x="19" y="0"/>
                    <a:pt x="0" y="171"/>
                    <a:pt x="121" y="201"/>
                  </a:cubicBezTo>
                  <a:lnTo>
                    <a:pt x="89" y="201"/>
                  </a:lnTo>
                  <a:cubicBezTo>
                    <a:pt x="868" y="327"/>
                    <a:pt x="1661" y="386"/>
                    <a:pt x="2459" y="386"/>
                  </a:cubicBezTo>
                  <a:cubicBezTo>
                    <a:pt x="2905" y="386"/>
                    <a:pt x="3354" y="368"/>
                    <a:pt x="3802" y="332"/>
                  </a:cubicBezTo>
                  <a:cubicBezTo>
                    <a:pt x="3924" y="332"/>
                    <a:pt x="3933" y="132"/>
                    <a:pt x="3826" y="132"/>
                  </a:cubicBezTo>
                  <a:cubicBezTo>
                    <a:pt x="3819" y="132"/>
                    <a:pt x="3811" y="133"/>
                    <a:pt x="3802" y="135"/>
                  </a:cubicBezTo>
                  <a:cubicBezTo>
                    <a:pt x="3365" y="171"/>
                    <a:pt x="2929" y="189"/>
                    <a:pt x="2493" y="189"/>
                  </a:cubicBezTo>
                  <a:cubicBezTo>
                    <a:pt x="1713" y="189"/>
                    <a:pt x="934" y="130"/>
                    <a:pt x="154" y="4"/>
                  </a:cubicBezTo>
                  <a:cubicBezTo>
                    <a:pt x="144" y="1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7" name="Google Shape;18627;p132"/>
            <p:cNvSpPr/>
            <p:nvPr/>
          </p:nvSpPr>
          <p:spPr>
            <a:xfrm>
              <a:off x="1386450" y="200863"/>
              <a:ext cx="28775" cy="7400"/>
            </a:xfrm>
            <a:custGeom>
              <a:rect b="b" l="l" r="r" t="t"/>
              <a:pathLst>
                <a:path extrusionOk="0" h="296" w="1151">
                  <a:moveTo>
                    <a:pt x="1019" y="0"/>
                  </a:moveTo>
                  <a:cubicBezTo>
                    <a:pt x="723" y="66"/>
                    <a:pt x="427" y="99"/>
                    <a:pt x="132" y="99"/>
                  </a:cubicBezTo>
                  <a:cubicBezTo>
                    <a:pt x="0" y="99"/>
                    <a:pt x="0" y="296"/>
                    <a:pt x="132" y="296"/>
                  </a:cubicBezTo>
                  <a:cubicBezTo>
                    <a:pt x="460" y="296"/>
                    <a:pt x="756" y="263"/>
                    <a:pt x="1085" y="197"/>
                  </a:cubicBezTo>
                  <a:cubicBezTo>
                    <a:pt x="1150" y="197"/>
                    <a:pt x="1150" y="131"/>
                    <a:pt x="1150" y="66"/>
                  </a:cubicBezTo>
                  <a:cubicBezTo>
                    <a:pt x="1150" y="33"/>
                    <a:pt x="1085" y="0"/>
                    <a:pt x="101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8" name="Google Shape;18628;p132"/>
            <p:cNvSpPr/>
            <p:nvPr/>
          </p:nvSpPr>
          <p:spPr>
            <a:xfrm>
              <a:off x="1754125" y="-34287"/>
              <a:ext cx="25025" cy="114525"/>
            </a:xfrm>
            <a:custGeom>
              <a:rect b="b" l="l" r="r" t="t"/>
              <a:pathLst>
                <a:path extrusionOk="0" h="4581" w="1001">
                  <a:moveTo>
                    <a:pt x="139" y="1"/>
                  </a:moveTo>
                  <a:cubicBezTo>
                    <a:pt x="71" y="1"/>
                    <a:pt x="0" y="78"/>
                    <a:pt x="47" y="172"/>
                  </a:cubicBezTo>
                  <a:cubicBezTo>
                    <a:pt x="475" y="797"/>
                    <a:pt x="705" y="1552"/>
                    <a:pt x="770" y="2308"/>
                  </a:cubicBezTo>
                  <a:cubicBezTo>
                    <a:pt x="803" y="2670"/>
                    <a:pt x="770" y="3064"/>
                    <a:pt x="705" y="3425"/>
                  </a:cubicBezTo>
                  <a:cubicBezTo>
                    <a:pt x="639" y="3787"/>
                    <a:pt x="540" y="4214"/>
                    <a:pt x="212" y="4378"/>
                  </a:cubicBezTo>
                  <a:cubicBezTo>
                    <a:pt x="124" y="4466"/>
                    <a:pt x="193" y="4581"/>
                    <a:pt x="279" y="4581"/>
                  </a:cubicBezTo>
                  <a:cubicBezTo>
                    <a:pt x="289" y="4581"/>
                    <a:pt x="300" y="4579"/>
                    <a:pt x="310" y="4576"/>
                  </a:cubicBezTo>
                  <a:cubicBezTo>
                    <a:pt x="606" y="4378"/>
                    <a:pt x="803" y="4083"/>
                    <a:pt x="836" y="3754"/>
                  </a:cubicBezTo>
                  <a:cubicBezTo>
                    <a:pt x="935" y="3327"/>
                    <a:pt x="1000" y="2900"/>
                    <a:pt x="967" y="2473"/>
                  </a:cubicBezTo>
                  <a:cubicBezTo>
                    <a:pt x="935" y="1618"/>
                    <a:pt x="705" y="764"/>
                    <a:pt x="212" y="41"/>
                  </a:cubicBezTo>
                  <a:cubicBezTo>
                    <a:pt x="193" y="13"/>
                    <a:pt x="16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9" name="Google Shape;18629;p132"/>
            <p:cNvSpPr/>
            <p:nvPr/>
          </p:nvSpPr>
          <p:spPr>
            <a:xfrm>
              <a:off x="1768625" y="35738"/>
              <a:ext cx="31050" cy="77325"/>
            </a:xfrm>
            <a:custGeom>
              <a:rect b="b" l="l" r="r" t="t"/>
              <a:pathLst>
                <a:path extrusionOk="0" h="3093" w="1242">
                  <a:moveTo>
                    <a:pt x="1098" y="0"/>
                  </a:moveTo>
                  <a:cubicBezTo>
                    <a:pt x="1045" y="0"/>
                    <a:pt x="995" y="33"/>
                    <a:pt x="1012" y="99"/>
                  </a:cubicBezTo>
                  <a:cubicBezTo>
                    <a:pt x="1045" y="624"/>
                    <a:pt x="979" y="1183"/>
                    <a:pt x="847" y="1742"/>
                  </a:cubicBezTo>
                  <a:cubicBezTo>
                    <a:pt x="716" y="2136"/>
                    <a:pt x="552" y="2695"/>
                    <a:pt x="92" y="2859"/>
                  </a:cubicBezTo>
                  <a:cubicBezTo>
                    <a:pt x="1" y="2920"/>
                    <a:pt x="22" y="3093"/>
                    <a:pt x="129" y="3093"/>
                  </a:cubicBezTo>
                  <a:cubicBezTo>
                    <a:pt x="138" y="3093"/>
                    <a:pt x="147" y="3091"/>
                    <a:pt x="157" y="3089"/>
                  </a:cubicBezTo>
                  <a:lnTo>
                    <a:pt x="190" y="3056"/>
                  </a:lnTo>
                  <a:cubicBezTo>
                    <a:pt x="617" y="2826"/>
                    <a:pt x="913" y="2399"/>
                    <a:pt x="1012" y="1906"/>
                  </a:cubicBezTo>
                  <a:cubicBezTo>
                    <a:pt x="1176" y="1315"/>
                    <a:pt x="1242" y="690"/>
                    <a:pt x="1209" y="99"/>
                  </a:cubicBezTo>
                  <a:cubicBezTo>
                    <a:pt x="1209" y="33"/>
                    <a:pt x="1151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0" name="Google Shape;18630;p132"/>
            <p:cNvSpPr/>
            <p:nvPr/>
          </p:nvSpPr>
          <p:spPr>
            <a:xfrm>
              <a:off x="1680250" y="116288"/>
              <a:ext cx="78625" cy="50475"/>
            </a:xfrm>
            <a:custGeom>
              <a:rect b="b" l="l" r="r" t="t"/>
              <a:pathLst>
                <a:path extrusionOk="0" h="2019" w="3145">
                  <a:moveTo>
                    <a:pt x="2975" y="1"/>
                  </a:moveTo>
                  <a:cubicBezTo>
                    <a:pt x="2951" y="1"/>
                    <a:pt x="2926" y="9"/>
                    <a:pt x="2904" y="31"/>
                  </a:cubicBezTo>
                  <a:cubicBezTo>
                    <a:pt x="2082" y="787"/>
                    <a:pt x="1129" y="1411"/>
                    <a:pt x="111" y="1839"/>
                  </a:cubicBezTo>
                  <a:cubicBezTo>
                    <a:pt x="0" y="1894"/>
                    <a:pt x="75" y="2018"/>
                    <a:pt x="160" y="2018"/>
                  </a:cubicBezTo>
                  <a:cubicBezTo>
                    <a:pt x="177" y="2018"/>
                    <a:pt x="193" y="2014"/>
                    <a:pt x="209" y="2003"/>
                  </a:cubicBezTo>
                  <a:lnTo>
                    <a:pt x="176" y="2003"/>
                  </a:lnTo>
                  <a:cubicBezTo>
                    <a:pt x="1228" y="1576"/>
                    <a:pt x="2214" y="951"/>
                    <a:pt x="3068" y="163"/>
                  </a:cubicBezTo>
                  <a:cubicBezTo>
                    <a:pt x="3145" y="112"/>
                    <a:pt x="3062" y="1"/>
                    <a:pt x="29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1" name="Google Shape;18631;p132"/>
            <p:cNvSpPr/>
            <p:nvPr/>
          </p:nvSpPr>
          <p:spPr>
            <a:xfrm>
              <a:off x="471775" y="484538"/>
              <a:ext cx="121700" cy="86100"/>
            </a:xfrm>
            <a:custGeom>
              <a:rect b="b" l="l" r="r" t="t"/>
              <a:pathLst>
                <a:path extrusionOk="0" h="3444" w="4868">
                  <a:moveTo>
                    <a:pt x="159" y="0"/>
                  </a:moveTo>
                  <a:cubicBezTo>
                    <a:pt x="83" y="0"/>
                    <a:pt x="1" y="85"/>
                    <a:pt x="47" y="154"/>
                  </a:cubicBezTo>
                  <a:lnTo>
                    <a:pt x="79" y="154"/>
                  </a:lnTo>
                  <a:cubicBezTo>
                    <a:pt x="1131" y="1797"/>
                    <a:pt x="2807" y="2980"/>
                    <a:pt x="4680" y="3440"/>
                  </a:cubicBezTo>
                  <a:cubicBezTo>
                    <a:pt x="4690" y="3443"/>
                    <a:pt x="4700" y="3444"/>
                    <a:pt x="4709" y="3444"/>
                  </a:cubicBezTo>
                  <a:cubicBezTo>
                    <a:pt x="4820" y="3444"/>
                    <a:pt x="4867" y="3273"/>
                    <a:pt x="4746" y="3243"/>
                  </a:cubicBezTo>
                  <a:cubicBezTo>
                    <a:pt x="2905" y="2783"/>
                    <a:pt x="1262" y="1633"/>
                    <a:pt x="244" y="56"/>
                  </a:cubicBezTo>
                  <a:cubicBezTo>
                    <a:pt x="224" y="16"/>
                    <a:pt x="192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2" name="Google Shape;18632;p132"/>
            <p:cNvSpPr/>
            <p:nvPr/>
          </p:nvSpPr>
          <p:spPr>
            <a:xfrm>
              <a:off x="520875" y="505188"/>
              <a:ext cx="63800" cy="38250"/>
            </a:xfrm>
            <a:custGeom>
              <a:rect b="b" l="l" r="r" t="t"/>
              <a:pathLst>
                <a:path extrusionOk="0" h="1530" w="2552">
                  <a:moveTo>
                    <a:pt x="161" y="0"/>
                  </a:moveTo>
                  <a:cubicBezTo>
                    <a:pt x="78" y="0"/>
                    <a:pt x="1" y="102"/>
                    <a:pt x="54" y="182"/>
                  </a:cubicBezTo>
                  <a:cubicBezTo>
                    <a:pt x="711" y="807"/>
                    <a:pt x="1500" y="1267"/>
                    <a:pt x="2387" y="1530"/>
                  </a:cubicBezTo>
                  <a:cubicBezTo>
                    <a:pt x="2486" y="1530"/>
                    <a:pt x="2552" y="1365"/>
                    <a:pt x="2420" y="1333"/>
                  </a:cubicBezTo>
                  <a:cubicBezTo>
                    <a:pt x="1599" y="1070"/>
                    <a:pt x="843" y="610"/>
                    <a:pt x="219" y="18"/>
                  </a:cubicBezTo>
                  <a:cubicBezTo>
                    <a:pt x="200" y="6"/>
                    <a:pt x="180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3" name="Google Shape;18633;p132"/>
            <p:cNvSpPr/>
            <p:nvPr/>
          </p:nvSpPr>
          <p:spPr>
            <a:xfrm>
              <a:off x="563775" y="504963"/>
              <a:ext cx="50475" cy="22050"/>
            </a:xfrm>
            <a:custGeom>
              <a:rect b="b" l="l" r="r" t="t"/>
              <a:pathLst>
                <a:path extrusionOk="0" h="882" w="2019">
                  <a:moveTo>
                    <a:pt x="123" y="0"/>
                  </a:moveTo>
                  <a:cubicBezTo>
                    <a:pt x="49" y="0"/>
                    <a:pt x="0" y="139"/>
                    <a:pt x="80" y="191"/>
                  </a:cubicBezTo>
                  <a:cubicBezTo>
                    <a:pt x="606" y="553"/>
                    <a:pt x="1230" y="816"/>
                    <a:pt x="1887" y="882"/>
                  </a:cubicBezTo>
                  <a:cubicBezTo>
                    <a:pt x="2019" y="882"/>
                    <a:pt x="2019" y="684"/>
                    <a:pt x="1887" y="684"/>
                  </a:cubicBezTo>
                  <a:cubicBezTo>
                    <a:pt x="1263" y="586"/>
                    <a:pt x="671" y="356"/>
                    <a:pt x="178" y="27"/>
                  </a:cubicBezTo>
                  <a:cubicBezTo>
                    <a:pt x="159" y="8"/>
                    <a:pt x="14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4" name="Google Shape;18634;p132"/>
            <p:cNvSpPr/>
            <p:nvPr/>
          </p:nvSpPr>
          <p:spPr>
            <a:xfrm>
              <a:off x="691450" y="506713"/>
              <a:ext cx="117000" cy="70625"/>
            </a:xfrm>
            <a:custGeom>
              <a:rect b="b" l="l" r="r" t="t"/>
              <a:pathLst>
                <a:path extrusionOk="0" h="2825" w="4680">
                  <a:moveTo>
                    <a:pt x="4547" y="0"/>
                  </a:moveTo>
                  <a:cubicBezTo>
                    <a:pt x="4518" y="0"/>
                    <a:pt x="4489" y="16"/>
                    <a:pt x="4469" y="56"/>
                  </a:cubicBezTo>
                  <a:cubicBezTo>
                    <a:pt x="3746" y="1074"/>
                    <a:pt x="2761" y="1896"/>
                    <a:pt x="1578" y="2323"/>
                  </a:cubicBezTo>
                  <a:cubicBezTo>
                    <a:pt x="1204" y="2524"/>
                    <a:pt x="780" y="2625"/>
                    <a:pt x="349" y="2625"/>
                  </a:cubicBezTo>
                  <a:cubicBezTo>
                    <a:pt x="288" y="2625"/>
                    <a:pt x="226" y="2623"/>
                    <a:pt x="165" y="2619"/>
                  </a:cubicBezTo>
                  <a:cubicBezTo>
                    <a:pt x="66" y="2619"/>
                    <a:pt x="0" y="2816"/>
                    <a:pt x="132" y="2816"/>
                  </a:cubicBezTo>
                  <a:cubicBezTo>
                    <a:pt x="207" y="2821"/>
                    <a:pt x="282" y="2824"/>
                    <a:pt x="358" y="2824"/>
                  </a:cubicBezTo>
                  <a:cubicBezTo>
                    <a:pt x="750" y="2824"/>
                    <a:pt x="1154" y="2751"/>
                    <a:pt x="1512" y="2586"/>
                  </a:cubicBezTo>
                  <a:cubicBezTo>
                    <a:pt x="1939" y="2422"/>
                    <a:pt x="2333" y="2225"/>
                    <a:pt x="2728" y="1995"/>
                  </a:cubicBezTo>
                  <a:cubicBezTo>
                    <a:pt x="3484" y="1502"/>
                    <a:pt x="4141" y="877"/>
                    <a:pt x="4634" y="154"/>
                  </a:cubicBezTo>
                  <a:cubicBezTo>
                    <a:pt x="4680" y="85"/>
                    <a:pt x="4613" y="0"/>
                    <a:pt x="45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5" name="Google Shape;18635;p132"/>
            <p:cNvSpPr/>
            <p:nvPr/>
          </p:nvSpPr>
          <p:spPr>
            <a:xfrm>
              <a:off x="786750" y="448788"/>
              <a:ext cx="96650" cy="114450"/>
            </a:xfrm>
            <a:custGeom>
              <a:rect b="b" l="l" r="r" t="t"/>
              <a:pathLst>
                <a:path extrusionOk="0" h="4578" w="3866">
                  <a:moveTo>
                    <a:pt x="3735" y="1"/>
                  </a:moveTo>
                  <a:cubicBezTo>
                    <a:pt x="3697" y="1"/>
                    <a:pt x="3660" y="22"/>
                    <a:pt x="3648" y="73"/>
                  </a:cubicBezTo>
                  <a:cubicBezTo>
                    <a:pt x="3352" y="960"/>
                    <a:pt x="2892" y="1781"/>
                    <a:pt x="2235" y="2471"/>
                  </a:cubicBezTo>
                  <a:cubicBezTo>
                    <a:pt x="1939" y="2800"/>
                    <a:pt x="1643" y="3129"/>
                    <a:pt x="1315" y="3457"/>
                  </a:cubicBezTo>
                  <a:cubicBezTo>
                    <a:pt x="1150" y="3621"/>
                    <a:pt x="986" y="3753"/>
                    <a:pt x="822" y="3917"/>
                  </a:cubicBezTo>
                  <a:cubicBezTo>
                    <a:pt x="657" y="4082"/>
                    <a:pt x="395" y="4312"/>
                    <a:pt x="132" y="4377"/>
                  </a:cubicBezTo>
                  <a:cubicBezTo>
                    <a:pt x="9" y="4377"/>
                    <a:pt x="1" y="4578"/>
                    <a:pt x="107" y="4578"/>
                  </a:cubicBezTo>
                  <a:cubicBezTo>
                    <a:pt x="115" y="4578"/>
                    <a:pt x="123" y="4577"/>
                    <a:pt x="132" y="4574"/>
                  </a:cubicBezTo>
                  <a:cubicBezTo>
                    <a:pt x="592" y="4542"/>
                    <a:pt x="953" y="4082"/>
                    <a:pt x="1282" y="3753"/>
                  </a:cubicBezTo>
                  <a:cubicBezTo>
                    <a:pt x="1577" y="3457"/>
                    <a:pt x="2005" y="3063"/>
                    <a:pt x="2366" y="2669"/>
                  </a:cubicBezTo>
                  <a:cubicBezTo>
                    <a:pt x="3023" y="1946"/>
                    <a:pt x="3549" y="1058"/>
                    <a:pt x="3845" y="138"/>
                  </a:cubicBezTo>
                  <a:cubicBezTo>
                    <a:pt x="3865" y="57"/>
                    <a:pt x="3798" y="1"/>
                    <a:pt x="373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6" name="Google Shape;18636;p132"/>
            <p:cNvSpPr/>
            <p:nvPr/>
          </p:nvSpPr>
          <p:spPr>
            <a:xfrm>
              <a:off x="822600" y="431788"/>
              <a:ext cx="44125" cy="58200"/>
            </a:xfrm>
            <a:custGeom>
              <a:rect b="b" l="l" r="r" t="t"/>
              <a:pathLst>
                <a:path extrusionOk="0" h="2328" w="1765">
                  <a:moveTo>
                    <a:pt x="1643" y="0"/>
                  </a:moveTo>
                  <a:cubicBezTo>
                    <a:pt x="1611" y="0"/>
                    <a:pt x="1578" y="19"/>
                    <a:pt x="1556" y="62"/>
                  </a:cubicBezTo>
                  <a:cubicBezTo>
                    <a:pt x="1162" y="818"/>
                    <a:pt x="669" y="1508"/>
                    <a:pt x="78" y="2166"/>
                  </a:cubicBezTo>
                  <a:cubicBezTo>
                    <a:pt x="1" y="2217"/>
                    <a:pt x="84" y="2328"/>
                    <a:pt x="155" y="2328"/>
                  </a:cubicBezTo>
                  <a:cubicBezTo>
                    <a:pt x="175" y="2328"/>
                    <a:pt x="195" y="2319"/>
                    <a:pt x="209" y="2297"/>
                  </a:cubicBezTo>
                  <a:cubicBezTo>
                    <a:pt x="834" y="1673"/>
                    <a:pt x="1326" y="950"/>
                    <a:pt x="1721" y="161"/>
                  </a:cubicBezTo>
                  <a:cubicBezTo>
                    <a:pt x="1765" y="73"/>
                    <a:pt x="1706" y="0"/>
                    <a:pt x="164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7" name="Google Shape;18637;p132"/>
            <p:cNvSpPr/>
            <p:nvPr/>
          </p:nvSpPr>
          <p:spPr>
            <a:xfrm>
              <a:off x="86825" y="894938"/>
              <a:ext cx="158375" cy="16175"/>
            </a:xfrm>
            <a:custGeom>
              <a:rect b="b" l="l" r="r" t="t"/>
              <a:pathLst>
                <a:path extrusionOk="0" h="647" w="6335">
                  <a:moveTo>
                    <a:pt x="6206" y="0"/>
                  </a:moveTo>
                  <a:cubicBezTo>
                    <a:pt x="6198" y="0"/>
                    <a:pt x="6188" y="1"/>
                    <a:pt x="6178" y="4"/>
                  </a:cubicBezTo>
                  <a:cubicBezTo>
                    <a:pt x="5131" y="301"/>
                    <a:pt x="4055" y="449"/>
                    <a:pt x="2982" y="449"/>
                  </a:cubicBezTo>
                  <a:cubicBezTo>
                    <a:pt x="2035" y="449"/>
                    <a:pt x="1089" y="334"/>
                    <a:pt x="165" y="103"/>
                  </a:cubicBezTo>
                  <a:cubicBezTo>
                    <a:pt x="33" y="103"/>
                    <a:pt x="0" y="267"/>
                    <a:pt x="132" y="300"/>
                  </a:cubicBezTo>
                  <a:cubicBezTo>
                    <a:pt x="1071" y="531"/>
                    <a:pt x="2033" y="646"/>
                    <a:pt x="2995" y="646"/>
                  </a:cubicBezTo>
                  <a:cubicBezTo>
                    <a:pt x="4086" y="646"/>
                    <a:pt x="5179" y="498"/>
                    <a:pt x="6244" y="201"/>
                  </a:cubicBezTo>
                  <a:cubicBezTo>
                    <a:pt x="6335" y="171"/>
                    <a:pt x="6314" y="0"/>
                    <a:pt x="620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8" name="Google Shape;18638;p132"/>
            <p:cNvSpPr/>
            <p:nvPr/>
          </p:nvSpPr>
          <p:spPr>
            <a:xfrm>
              <a:off x="128925" y="885088"/>
              <a:ext cx="78675" cy="8850"/>
            </a:xfrm>
            <a:custGeom>
              <a:rect b="b" l="l" r="r" t="t"/>
              <a:pathLst>
                <a:path extrusionOk="0" h="354" w="3147">
                  <a:moveTo>
                    <a:pt x="164" y="0"/>
                  </a:moveTo>
                  <a:cubicBezTo>
                    <a:pt x="50" y="0"/>
                    <a:pt x="1" y="201"/>
                    <a:pt x="124" y="201"/>
                  </a:cubicBezTo>
                  <a:cubicBezTo>
                    <a:pt x="622" y="304"/>
                    <a:pt x="1129" y="353"/>
                    <a:pt x="1636" y="353"/>
                  </a:cubicBezTo>
                  <a:cubicBezTo>
                    <a:pt x="2098" y="353"/>
                    <a:pt x="2561" y="312"/>
                    <a:pt x="3015" y="234"/>
                  </a:cubicBezTo>
                  <a:cubicBezTo>
                    <a:pt x="3147" y="234"/>
                    <a:pt x="3081" y="36"/>
                    <a:pt x="2950" y="36"/>
                  </a:cubicBezTo>
                  <a:cubicBezTo>
                    <a:pt x="2535" y="111"/>
                    <a:pt x="2121" y="145"/>
                    <a:pt x="1706" y="145"/>
                  </a:cubicBezTo>
                  <a:cubicBezTo>
                    <a:pt x="1201" y="145"/>
                    <a:pt x="695" y="94"/>
                    <a:pt x="189" y="4"/>
                  </a:cubicBezTo>
                  <a:cubicBezTo>
                    <a:pt x="181" y="1"/>
                    <a:pt x="172" y="0"/>
                    <a:pt x="16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9" name="Google Shape;18639;p132"/>
            <p:cNvSpPr/>
            <p:nvPr/>
          </p:nvSpPr>
          <p:spPr>
            <a:xfrm>
              <a:off x="156650" y="864538"/>
              <a:ext cx="53175" cy="9150"/>
            </a:xfrm>
            <a:custGeom>
              <a:rect b="b" l="l" r="r" t="t"/>
              <a:pathLst>
                <a:path extrusionOk="0" h="366" w="2127">
                  <a:moveTo>
                    <a:pt x="1968" y="0"/>
                  </a:moveTo>
                  <a:cubicBezTo>
                    <a:pt x="1959" y="0"/>
                    <a:pt x="1949" y="2"/>
                    <a:pt x="1939" y="4"/>
                  </a:cubicBezTo>
                  <a:cubicBezTo>
                    <a:pt x="1487" y="105"/>
                    <a:pt x="1035" y="147"/>
                    <a:pt x="569" y="147"/>
                  </a:cubicBezTo>
                  <a:cubicBezTo>
                    <a:pt x="425" y="147"/>
                    <a:pt x="279" y="143"/>
                    <a:pt x="132" y="136"/>
                  </a:cubicBezTo>
                  <a:cubicBezTo>
                    <a:pt x="0" y="136"/>
                    <a:pt x="0" y="333"/>
                    <a:pt x="132" y="366"/>
                  </a:cubicBezTo>
                  <a:cubicBezTo>
                    <a:pt x="756" y="366"/>
                    <a:pt x="1381" y="333"/>
                    <a:pt x="2005" y="201"/>
                  </a:cubicBezTo>
                  <a:cubicBezTo>
                    <a:pt x="2126" y="171"/>
                    <a:pt x="2080" y="0"/>
                    <a:pt x="19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0" name="Google Shape;18640;p132"/>
            <p:cNvSpPr/>
            <p:nvPr/>
          </p:nvSpPr>
          <p:spPr>
            <a:xfrm>
              <a:off x="383625" y="589788"/>
              <a:ext cx="26900" cy="198550"/>
            </a:xfrm>
            <a:custGeom>
              <a:rect b="b" l="l" r="r" t="t"/>
              <a:pathLst>
                <a:path extrusionOk="0" h="7942" w="1076">
                  <a:moveTo>
                    <a:pt x="412" y="1"/>
                  </a:moveTo>
                  <a:cubicBezTo>
                    <a:pt x="355" y="1"/>
                    <a:pt x="301" y="44"/>
                    <a:pt x="319" y="117"/>
                  </a:cubicBezTo>
                  <a:cubicBezTo>
                    <a:pt x="582" y="1465"/>
                    <a:pt x="779" y="2845"/>
                    <a:pt x="845" y="4225"/>
                  </a:cubicBezTo>
                  <a:cubicBezTo>
                    <a:pt x="878" y="4882"/>
                    <a:pt x="845" y="5539"/>
                    <a:pt x="779" y="6197"/>
                  </a:cubicBezTo>
                  <a:cubicBezTo>
                    <a:pt x="747" y="6657"/>
                    <a:pt x="714" y="7610"/>
                    <a:pt x="122" y="7741"/>
                  </a:cubicBezTo>
                  <a:cubicBezTo>
                    <a:pt x="1" y="7771"/>
                    <a:pt x="48" y="7942"/>
                    <a:pt x="159" y="7942"/>
                  </a:cubicBezTo>
                  <a:cubicBezTo>
                    <a:pt x="168" y="7942"/>
                    <a:pt x="178" y="7941"/>
                    <a:pt x="188" y="7938"/>
                  </a:cubicBezTo>
                  <a:cubicBezTo>
                    <a:pt x="648" y="7840"/>
                    <a:pt x="812" y="7314"/>
                    <a:pt x="911" y="6887"/>
                  </a:cubicBezTo>
                  <a:cubicBezTo>
                    <a:pt x="1010" y="6131"/>
                    <a:pt x="1075" y="5375"/>
                    <a:pt x="1075" y="4619"/>
                  </a:cubicBezTo>
                  <a:cubicBezTo>
                    <a:pt x="1010" y="3108"/>
                    <a:pt x="812" y="1563"/>
                    <a:pt x="517" y="85"/>
                  </a:cubicBezTo>
                  <a:cubicBezTo>
                    <a:pt x="502" y="27"/>
                    <a:pt x="456" y="1"/>
                    <a:pt x="41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1" name="Google Shape;18641;p132"/>
            <p:cNvSpPr/>
            <p:nvPr/>
          </p:nvSpPr>
          <p:spPr>
            <a:xfrm>
              <a:off x="379600" y="670613"/>
              <a:ext cx="10375" cy="83275"/>
            </a:xfrm>
            <a:custGeom>
              <a:rect b="b" l="l" r="r" t="t"/>
              <a:pathLst>
                <a:path extrusionOk="0" h="3331" w="415">
                  <a:moveTo>
                    <a:pt x="177" y="0"/>
                  </a:moveTo>
                  <a:cubicBezTo>
                    <a:pt x="113" y="0"/>
                    <a:pt x="33" y="56"/>
                    <a:pt x="53" y="138"/>
                  </a:cubicBezTo>
                  <a:cubicBezTo>
                    <a:pt x="218" y="1156"/>
                    <a:pt x="185" y="2208"/>
                    <a:pt x="20" y="3194"/>
                  </a:cubicBezTo>
                  <a:cubicBezTo>
                    <a:pt x="0" y="3275"/>
                    <a:pt x="68" y="3331"/>
                    <a:pt x="130" y="3331"/>
                  </a:cubicBezTo>
                  <a:cubicBezTo>
                    <a:pt x="168" y="3331"/>
                    <a:pt x="205" y="3309"/>
                    <a:pt x="218" y="3259"/>
                  </a:cubicBezTo>
                  <a:cubicBezTo>
                    <a:pt x="415" y="2208"/>
                    <a:pt x="415" y="1123"/>
                    <a:pt x="250" y="72"/>
                  </a:cubicBezTo>
                  <a:cubicBezTo>
                    <a:pt x="250" y="22"/>
                    <a:pt x="217" y="0"/>
                    <a:pt x="17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2" name="Google Shape;18642;p132"/>
            <p:cNvSpPr/>
            <p:nvPr/>
          </p:nvSpPr>
          <p:spPr>
            <a:xfrm>
              <a:off x="360375" y="688838"/>
              <a:ext cx="9900" cy="43350"/>
            </a:xfrm>
            <a:custGeom>
              <a:rect b="b" l="l" r="r" t="t"/>
              <a:pathLst>
                <a:path extrusionOk="0" h="1734" w="396">
                  <a:moveTo>
                    <a:pt x="247" y="0"/>
                  </a:moveTo>
                  <a:cubicBezTo>
                    <a:pt x="190" y="0"/>
                    <a:pt x="132" y="33"/>
                    <a:pt x="132" y="99"/>
                  </a:cubicBezTo>
                  <a:cubicBezTo>
                    <a:pt x="198" y="592"/>
                    <a:pt x="132" y="1117"/>
                    <a:pt x="1" y="1610"/>
                  </a:cubicBezTo>
                  <a:cubicBezTo>
                    <a:pt x="1" y="1690"/>
                    <a:pt x="61" y="1733"/>
                    <a:pt x="116" y="1733"/>
                  </a:cubicBezTo>
                  <a:cubicBezTo>
                    <a:pt x="152" y="1733"/>
                    <a:pt x="185" y="1715"/>
                    <a:pt x="198" y="1676"/>
                  </a:cubicBezTo>
                  <a:cubicBezTo>
                    <a:pt x="329" y="1150"/>
                    <a:pt x="395" y="624"/>
                    <a:pt x="362" y="99"/>
                  </a:cubicBezTo>
                  <a:cubicBezTo>
                    <a:pt x="362" y="33"/>
                    <a:pt x="305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3" name="Google Shape;18643;p132"/>
            <p:cNvSpPr/>
            <p:nvPr/>
          </p:nvSpPr>
          <p:spPr>
            <a:xfrm>
              <a:off x="357325" y="810513"/>
              <a:ext cx="113700" cy="110100"/>
            </a:xfrm>
            <a:custGeom>
              <a:rect b="b" l="l" r="r" t="t"/>
              <a:pathLst>
                <a:path extrusionOk="0" h="4404" w="4548">
                  <a:moveTo>
                    <a:pt x="4426" y="0"/>
                  </a:moveTo>
                  <a:cubicBezTo>
                    <a:pt x="4398" y="0"/>
                    <a:pt x="4373" y="18"/>
                    <a:pt x="4362" y="62"/>
                  </a:cubicBezTo>
                  <a:cubicBezTo>
                    <a:pt x="3540" y="1935"/>
                    <a:pt x="1996" y="3447"/>
                    <a:pt x="90" y="4202"/>
                  </a:cubicBezTo>
                  <a:cubicBezTo>
                    <a:pt x="0" y="4262"/>
                    <a:pt x="19" y="4404"/>
                    <a:pt x="123" y="4404"/>
                  </a:cubicBezTo>
                  <a:cubicBezTo>
                    <a:pt x="133" y="4404"/>
                    <a:pt x="144" y="4403"/>
                    <a:pt x="156" y="4400"/>
                  </a:cubicBezTo>
                  <a:cubicBezTo>
                    <a:pt x="2127" y="3611"/>
                    <a:pt x="3672" y="2099"/>
                    <a:pt x="4526" y="161"/>
                  </a:cubicBezTo>
                  <a:cubicBezTo>
                    <a:pt x="4548" y="73"/>
                    <a:pt x="4482" y="0"/>
                    <a:pt x="44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4" name="Google Shape;18644;p132"/>
            <p:cNvSpPr/>
            <p:nvPr/>
          </p:nvSpPr>
          <p:spPr>
            <a:xfrm>
              <a:off x="374800" y="878413"/>
              <a:ext cx="64600" cy="47850"/>
            </a:xfrm>
            <a:custGeom>
              <a:rect b="b" l="l" r="r" t="t"/>
              <a:pathLst>
                <a:path extrusionOk="0" h="1914" w="2584">
                  <a:moveTo>
                    <a:pt x="2441" y="1"/>
                  </a:moveTo>
                  <a:cubicBezTo>
                    <a:pt x="2409" y="1"/>
                    <a:pt x="2376" y="13"/>
                    <a:pt x="2348" y="41"/>
                  </a:cubicBezTo>
                  <a:cubicBezTo>
                    <a:pt x="1757" y="796"/>
                    <a:pt x="1001" y="1355"/>
                    <a:pt x="114" y="1684"/>
                  </a:cubicBezTo>
                  <a:cubicBezTo>
                    <a:pt x="1" y="1740"/>
                    <a:pt x="34" y="1894"/>
                    <a:pt x="129" y="1894"/>
                  </a:cubicBezTo>
                  <a:cubicBezTo>
                    <a:pt x="144" y="1894"/>
                    <a:pt x="161" y="1890"/>
                    <a:pt x="180" y="1881"/>
                  </a:cubicBezTo>
                  <a:lnTo>
                    <a:pt x="180" y="1914"/>
                  </a:lnTo>
                  <a:cubicBezTo>
                    <a:pt x="1100" y="1552"/>
                    <a:pt x="1921" y="961"/>
                    <a:pt x="2513" y="172"/>
                  </a:cubicBezTo>
                  <a:cubicBezTo>
                    <a:pt x="2583" y="78"/>
                    <a:pt x="2519" y="1"/>
                    <a:pt x="244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5" name="Google Shape;18645;p132"/>
            <p:cNvSpPr/>
            <p:nvPr/>
          </p:nvSpPr>
          <p:spPr>
            <a:xfrm>
              <a:off x="392775" y="905663"/>
              <a:ext cx="47525" cy="37375"/>
            </a:xfrm>
            <a:custGeom>
              <a:rect b="b" l="l" r="r" t="t"/>
              <a:pathLst>
                <a:path extrusionOk="0" h="1495" w="1901">
                  <a:moveTo>
                    <a:pt x="1757" y="0"/>
                  </a:moveTo>
                  <a:cubicBezTo>
                    <a:pt x="1734" y="0"/>
                    <a:pt x="1711" y="10"/>
                    <a:pt x="1695" y="35"/>
                  </a:cubicBezTo>
                  <a:cubicBezTo>
                    <a:pt x="1235" y="561"/>
                    <a:pt x="709" y="988"/>
                    <a:pt x="85" y="1284"/>
                  </a:cubicBezTo>
                  <a:cubicBezTo>
                    <a:pt x="0" y="1340"/>
                    <a:pt x="61" y="1494"/>
                    <a:pt x="143" y="1494"/>
                  </a:cubicBezTo>
                  <a:cubicBezTo>
                    <a:pt x="156" y="1494"/>
                    <a:pt x="170" y="1490"/>
                    <a:pt x="183" y="1481"/>
                  </a:cubicBezTo>
                  <a:cubicBezTo>
                    <a:pt x="808" y="1152"/>
                    <a:pt x="1366" y="692"/>
                    <a:pt x="1826" y="166"/>
                  </a:cubicBezTo>
                  <a:cubicBezTo>
                    <a:pt x="1900" y="93"/>
                    <a:pt x="1826" y="0"/>
                    <a:pt x="175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6" name="Google Shape;18646;p132"/>
            <p:cNvSpPr/>
            <p:nvPr/>
          </p:nvSpPr>
          <p:spPr>
            <a:xfrm>
              <a:off x="398700" y="1006413"/>
              <a:ext cx="96100" cy="20825"/>
            </a:xfrm>
            <a:custGeom>
              <a:rect b="b" l="l" r="r" t="t"/>
              <a:pathLst>
                <a:path extrusionOk="0" h="833" w="3844">
                  <a:moveTo>
                    <a:pt x="3679" y="1"/>
                  </a:moveTo>
                  <a:cubicBezTo>
                    <a:pt x="3663" y="1"/>
                    <a:pt x="3645" y="5"/>
                    <a:pt x="3627" y="14"/>
                  </a:cubicBezTo>
                  <a:cubicBezTo>
                    <a:pt x="3037" y="432"/>
                    <a:pt x="2359" y="642"/>
                    <a:pt x="1676" y="642"/>
                  </a:cubicBezTo>
                  <a:cubicBezTo>
                    <a:pt x="1179" y="642"/>
                    <a:pt x="680" y="531"/>
                    <a:pt x="209" y="310"/>
                  </a:cubicBezTo>
                  <a:cubicBezTo>
                    <a:pt x="188" y="299"/>
                    <a:pt x="168" y="294"/>
                    <a:pt x="149" y="294"/>
                  </a:cubicBezTo>
                  <a:cubicBezTo>
                    <a:pt x="52" y="294"/>
                    <a:pt x="1" y="419"/>
                    <a:pt x="111" y="474"/>
                  </a:cubicBezTo>
                  <a:cubicBezTo>
                    <a:pt x="605" y="714"/>
                    <a:pt x="1147" y="833"/>
                    <a:pt x="1692" y="833"/>
                  </a:cubicBezTo>
                  <a:cubicBezTo>
                    <a:pt x="2414" y="833"/>
                    <a:pt x="3140" y="623"/>
                    <a:pt x="3758" y="211"/>
                  </a:cubicBezTo>
                  <a:cubicBezTo>
                    <a:pt x="3843" y="155"/>
                    <a:pt x="3782" y="1"/>
                    <a:pt x="367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7" name="Google Shape;18647;p132"/>
            <p:cNvSpPr/>
            <p:nvPr/>
          </p:nvSpPr>
          <p:spPr>
            <a:xfrm>
              <a:off x="615375" y="761938"/>
              <a:ext cx="28450" cy="149750"/>
            </a:xfrm>
            <a:custGeom>
              <a:rect b="b" l="l" r="r" t="t"/>
              <a:pathLst>
                <a:path extrusionOk="0" h="5990" w="1138">
                  <a:moveTo>
                    <a:pt x="1039" y="1"/>
                  </a:moveTo>
                  <a:cubicBezTo>
                    <a:pt x="990" y="1"/>
                    <a:pt x="940" y="33"/>
                    <a:pt x="940" y="99"/>
                  </a:cubicBezTo>
                  <a:cubicBezTo>
                    <a:pt x="875" y="2038"/>
                    <a:pt x="809" y="4042"/>
                    <a:pt x="20" y="5883"/>
                  </a:cubicBezTo>
                  <a:cubicBezTo>
                    <a:pt x="1" y="5942"/>
                    <a:pt x="64" y="5989"/>
                    <a:pt x="124" y="5989"/>
                  </a:cubicBezTo>
                  <a:cubicBezTo>
                    <a:pt x="165" y="5989"/>
                    <a:pt x="204" y="5968"/>
                    <a:pt x="217" y="5915"/>
                  </a:cubicBezTo>
                  <a:cubicBezTo>
                    <a:pt x="1006" y="4075"/>
                    <a:pt x="1072" y="2071"/>
                    <a:pt x="1138" y="99"/>
                  </a:cubicBezTo>
                  <a:cubicBezTo>
                    <a:pt x="1138" y="33"/>
                    <a:pt x="1088" y="1"/>
                    <a:pt x="10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8" name="Google Shape;18648;p132"/>
            <p:cNvSpPr/>
            <p:nvPr/>
          </p:nvSpPr>
          <p:spPr>
            <a:xfrm>
              <a:off x="606825" y="708538"/>
              <a:ext cx="18925" cy="137375"/>
            </a:xfrm>
            <a:custGeom>
              <a:rect b="b" l="l" r="r" t="t"/>
              <a:pathLst>
                <a:path extrusionOk="0" h="5495" w="757">
                  <a:moveTo>
                    <a:pt x="658" y="1"/>
                  </a:moveTo>
                  <a:cubicBezTo>
                    <a:pt x="609" y="1"/>
                    <a:pt x="559" y="34"/>
                    <a:pt x="559" y="99"/>
                  </a:cubicBezTo>
                  <a:cubicBezTo>
                    <a:pt x="494" y="1874"/>
                    <a:pt x="297" y="3615"/>
                    <a:pt x="1" y="5357"/>
                  </a:cubicBezTo>
                  <a:cubicBezTo>
                    <a:pt x="1" y="5438"/>
                    <a:pt x="64" y="5494"/>
                    <a:pt x="119" y="5494"/>
                  </a:cubicBezTo>
                  <a:cubicBezTo>
                    <a:pt x="154" y="5494"/>
                    <a:pt x="185" y="5473"/>
                    <a:pt x="198" y="5423"/>
                  </a:cubicBezTo>
                  <a:lnTo>
                    <a:pt x="198" y="5455"/>
                  </a:lnTo>
                  <a:cubicBezTo>
                    <a:pt x="494" y="3681"/>
                    <a:pt x="691" y="1907"/>
                    <a:pt x="757" y="99"/>
                  </a:cubicBezTo>
                  <a:cubicBezTo>
                    <a:pt x="757" y="34"/>
                    <a:pt x="707" y="1"/>
                    <a:pt x="6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9" name="Google Shape;18649;p132"/>
            <p:cNvSpPr/>
            <p:nvPr/>
          </p:nvSpPr>
          <p:spPr>
            <a:xfrm>
              <a:off x="610425" y="609813"/>
              <a:ext cx="11225" cy="75075"/>
            </a:xfrm>
            <a:custGeom>
              <a:rect b="b" l="l" r="r" t="t"/>
              <a:pathLst>
                <a:path extrusionOk="0" h="3003" w="449">
                  <a:moveTo>
                    <a:pt x="131" y="1"/>
                  </a:moveTo>
                  <a:cubicBezTo>
                    <a:pt x="68" y="1"/>
                    <a:pt x="1" y="57"/>
                    <a:pt x="21" y="138"/>
                  </a:cubicBezTo>
                  <a:cubicBezTo>
                    <a:pt x="218" y="1025"/>
                    <a:pt x="251" y="1945"/>
                    <a:pt x="120" y="2865"/>
                  </a:cubicBezTo>
                  <a:cubicBezTo>
                    <a:pt x="99" y="2947"/>
                    <a:pt x="167" y="3003"/>
                    <a:pt x="229" y="3003"/>
                  </a:cubicBezTo>
                  <a:cubicBezTo>
                    <a:pt x="268" y="3003"/>
                    <a:pt x="304" y="2981"/>
                    <a:pt x="317" y="2931"/>
                  </a:cubicBezTo>
                  <a:cubicBezTo>
                    <a:pt x="448" y="1978"/>
                    <a:pt x="415" y="1025"/>
                    <a:pt x="218" y="72"/>
                  </a:cubicBezTo>
                  <a:cubicBezTo>
                    <a:pt x="206" y="22"/>
                    <a:pt x="169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0" name="Google Shape;18650;p132"/>
            <p:cNvSpPr/>
            <p:nvPr/>
          </p:nvSpPr>
          <p:spPr>
            <a:xfrm>
              <a:off x="625725" y="631313"/>
              <a:ext cx="6975" cy="36700"/>
            </a:xfrm>
            <a:custGeom>
              <a:rect b="b" l="l" r="r" t="t"/>
              <a:pathLst>
                <a:path extrusionOk="0" h="1468" w="279">
                  <a:moveTo>
                    <a:pt x="116" y="1"/>
                  </a:moveTo>
                  <a:cubicBezTo>
                    <a:pt x="58" y="1"/>
                    <a:pt x="1" y="34"/>
                    <a:pt x="1" y="99"/>
                  </a:cubicBezTo>
                  <a:lnTo>
                    <a:pt x="66" y="1381"/>
                  </a:lnTo>
                  <a:cubicBezTo>
                    <a:pt x="66" y="1434"/>
                    <a:pt x="132" y="1468"/>
                    <a:pt x="188" y="1468"/>
                  </a:cubicBezTo>
                  <a:cubicBezTo>
                    <a:pt x="237" y="1468"/>
                    <a:pt x="279" y="1442"/>
                    <a:pt x="263" y="1381"/>
                  </a:cubicBezTo>
                  <a:lnTo>
                    <a:pt x="231" y="99"/>
                  </a:lnTo>
                  <a:cubicBezTo>
                    <a:pt x="231" y="34"/>
                    <a:pt x="173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1" name="Google Shape;18651;p132"/>
            <p:cNvSpPr/>
            <p:nvPr/>
          </p:nvSpPr>
          <p:spPr>
            <a:xfrm>
              <a:off x="319775" y="910438"/>
              <a:ext cx="45225" cy="123225"/>
            </a:xfrm>
            <a:custGeom>
              <a:rect b="b" l="l" r="r" t="t"/>
              <a:pathLst>
                <a:path extrusionOk="0" h="4929" w="1809">
                  <a:moveTo>
                    <a:pt x="149" y="0"/>
                  </a:moveTo>
                  <a:cubicBezTo>
                    <a:pt x="70" y="0"/>
                    <a:pt x="1" y="70"/>
                    <a:pt x="47" y="140"/>
                  </a:cubicBezTo>
                  <a:cubicBezTo>
                    <a:pt x="1066" y="1520"/>
                    <a:pt x="1329" y="3229"/>
                    <a:pt x="1592" y="4872"/>
                  </a:cubicBezTo>
                  <a:cubicBezTo>
                    <a:pt x="1605" y="4911"/>
                    <a:pt x="1643" y="4929"/>
                    <a:pt x="1683" y="4929"/>
                  </a:cubicBezTo>
                  <a:cubicBezTo>
                    <a:pt x="1745" y="4929"/>
                    <a:pt x="1809" y="4886"/>
                    <a:pt x="1789" y="4806"/>
                  </a:cubicBezTo>
                  <a:cubicBezTo>
                    <a:pt x="1526" y="3163"/>
                    <a:pt x="1263" y="1421"/>
                    <a:pt x="245" y="41"/>
                  </a:cubicBezTo>
                  <a:cubicBezTo>
                    <a:pt x="216" y="12"/>
                    <a:pt x="181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2" name="Google Shape;18652;p132"/>
            <p:cNvSpPr/>
            <p:nvPr/>
          </p:nvSpPr>
          <p:spPr>
            <a:xfrm>
              <a:off x="322850" y="966763"/>
              <a:ext cx="22775" cy="90125"/>
            </a:xfrm>
            <a:custGeom>
              <a:rect b="b" l="l" r="r" t="t"/>
              <a:pathLst>
                <a:path extrusionOk="0" h="3605" w="911">
                  <a:moveTo>
                    <a:pt x="142" y="0"/>
                  </a:moveTo>
                  <a:cubicBezTo>
                    <a:pt x="73" y="0"/>
                    <a:pt x="0" y="85"/>
                    <a:pt x="23" y="154"/>
                  </a:cubicBezTo>
                  <a:cubicBezTo>
                    <a:pt x="516" y="1206"/>
                    <a:pt x="713" y="2356"/>
                    <a:pt x="647" y="3506"/>
                  </a:cubicBezTo>
                  <a:cubicBezTo>
                    <a:pt x="647" y="3572"/>
                    <a:pt x="697" y="3604"/>
                    <a:pt x="750" y="3604"/>
                  </a:cubicBezTo>
                  <a:cubicBezTo>
                    <a:pt x="803" y="3604"/>
                    <a:pt x="861" y="3572"/>
                    <a:pt x="877" y="3506"/>
                  </a:cubicBezTo>
                  <a:cubicBezTo>
                    <a:pt x="910" y="2323"/>
                    <a:pt x="680" y="1140"/>
                    <a:pt x="220" y="56"/>
                  </a:cubicBezTo>
                  <a:cubicBezTo>
                    <a:pt x="200" y="16"/>
                    <a:pt x="17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3" name="Google Shape;18653;p132"/>
            <p:cNvSpPr/>
            <p:nvPr/>
          </p:nvSpPr>
          <p:spPr>
            <a:xfrm>
              <a:off x="375500" y="1033713"/>
              <a:ext cx="21875" cy="162200"/>
            </a:xfrm>
            <a:custGeom>
              <a:rect b="b" l="l" r="r" t="t"/>
              <a:pathLst>
                <a:path extrusionOk="0" h="6488" w="875">
                  <a:moveTo>
                    <a:pt x="294" y="0"/>
                  </a:moveTo>
                  <a:cubicBezTo>
                    <a:pt x="232" y="0"/>
                    <a:pt x="164" y="57"/>
                    <a:pt x="184" y="138"/>
                  </a:cubicBezTo>
                  <a:cubicBezTo>
                    <a:pt x="677" y="2208"/>
                    <a:pt x="612" y="4344"/>
                    <a:pt x="20" y="6381"/>
                  </a:cubicBezTo>
                  <a:cubicBezTo>
                    <a:pt x="0" y="6440"/>
                    <a:pt x="52" y="6488"/>
                    <a:pt x="110" y="6488"/>
                  </a:cubicBezTo>
                  <a:cubicBezTo>
                    <a:pt x="149" y="6488"/>
                    <a:pt x="191" y="6467"/>
                    <a:pt x="217" y="6414"/>
                  </a:cubicBezTo>
                  <a:cubicBezTo>
                    <a:pt x="809" y="4344"/>
                    <a:pt x="874" y="2175"/>
                    <a:pt x="382" y="72"/>
                  </a:cubicBezTo>
                  <a:cubicBezTo>
                    <a:pt x="369" y="22"/>
                    <a:pt x="332" y="0"/>
                    <a:pt x="29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4" name="Google Shape;18654;p132"/>
            <p:cNvSpPr/>
            <p:nvPr/>
          </p:nvSpPr>
          <p:spPr>
            <a:xfrm>
              <a:off x="-5725" y="1321288"/>
              <a:ext cx="171975" cy="17400"/>
            </a:xfrm>
            <a:custGeom>
              <a:rect b="b" l="l" r="r" t="t"/>
              <a:pathLst>
                <a:path extrusionOk="0" h="696" w="6879">
                  <a:moveTo>
                    <a:pt x="6751" y="0"/>
                  </a:moveTo>
                  <a:cubicBezTo>
                    <a:pt x="6743" y="0"/>
                    <a:pt x="6734" y="2"/>
                    <a:pt x="6725" y="4"/>
                  </a:cubicBezTo>
                  <a:cubicBezTo>
                    <a:pt x="5595" y="318"/>
                    <a:pt x="4427" y="474"/>
                    <a:pt x="3262" y="474"/>
                  </a:cubicBezTo>
                  <a:cubicBezTo>
                    <a:pt x="2226" y="474"/>
                    <a:pt x="1191" y="350"/>
                    <a:pt x="186" y="103"/>
                  </a:cubicBezTo>
                  <a:cubicBezTo>
                    <a:pt x="175" y="100"/>
                    <a:pt x="163" y="99"/>
                    <a:pt x="153" y="99"/>
                  </a:cubicBezTo>
                  <a:cubicBezTo>
                    <a:pt x="45" y="99"/>
                    <a:pt x="1" y="240"/>
                    <a:pt x="121" y="300"/>
                  </a:cubicBezTo>
                  <a:cubicBezTo>
                    <a:pt x="1160" y="564"/>
                    <a:pt x="2215" y="696"/>
                    <a:pt x="3266" y="696"/>
                  </a:cubicBezTo>
                  <a:cubicBezTo>
                    <a:pt x="4442" y="696"/>
                    <a:pt x="5614" y="531"/>
                    <a:pt x="6758" y="202"/>
                  </a:cubicBezTo>
                  <a:cubicBezTo>
                    <a:pt x="6878" y="142"/>
                    <a:pt x="6834" y="0"/>
                    <a:pt x="675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5" name="Google Shape;18655;p132"/>
            <p:cNvSpPr/>
            <p:nvPr/>
          </p:nvSpPr>
          <p:spPr>
            <a:xfrm>
              <a:off x="52325" y="1342363"/>
              <a:ext cx="159000" cy="39025"/>
            </a:xfrm>
            <a:custGeom>
              <a:rect b="b" l="l" r="r" t="t"/>
              <a:pathLst>
                <a:path extrusionOk="0" h="1561" w="6360">
                  <a:moveTo>
                    <a:pt x="6225" y="1"/>
                  </a:moveTo>
                  <a:cubicBezTo>
                    <a:pt x="6210" y="1"/>
                    <a:pt x="6194" y="5"/>
                    <a:pt x="6178" y="16"/>
                  </a:cubicBezTo>
                  <a:cubicBezTo>
                    <a:pt x="4336" y="873"/>
                    <a:pt x="2371" y="1332"/>
                    <a:pt x="372" y="1332"/>
                  </a:cubicBezTo>
                  <a:cubicBezTo>
                    <a:pt x="303" y="1332"/>
                    <a:pt x="234" y="1331"/>
                    <a:pt x="164" y="1330"/>
                  </a:cubicBezTo>
                  <a:cubicBezTo>
                    <a:pt x="0" y="1330"/>
                    <a:pt x="0" y="1560"/>
                    <a:pt x="164" y="1560"/>
                  </a:cubicBezTo>
                  <a:cubicBezTo>
                    <a:pt x="2268" y="1560"/>
                    <a:pt x="4371" y="1100"/>
                    <a:pt x="6276" y="180"/>
                  </a:cubicBezTo>
                  <a:cubicBezTo>
                    <a:pt x="6359" y="125"/>
                    <a:pt x="6303" y="1"/>
                    <a:pt x="62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6" name="Google Shape;18656;p132"/>
            <p:cNvSpPr/>
            <p:nvPr/>
          </p:nvSpPr>
          <p:spPr>
            <a:xfrm>
              <a:off x="257325" y="1289288"/>
              <a:ext cx="74525" cy="62025"/>
            </a:xfrm>
            <a:custGeom>
              <a:rect b="b" l="l" r="r" t="t"/>
              <a:pathLst>
                <a:path extrusionOk="0" h="2481" w="2981">
                  <a:moveTo>
                    <a:pt x="2838" y="1"/>
                  </a:moveTo>
                  <a:cubicBezTo>
                    <a:pt x="2815" y="1"/>
                    <a:pt x="2792" y="11"/>
                    <a:pt x="2775" y="36"/>
                  </a:cubicBezTo>
                  <a:cubicBezTo>
                    <a:pt x="2053" y="956"/>
                    <a:pt x="1132" y="1712"/>
                    <a:pt x="114" y="2270"/>
                  </a:cubicBezTo>
                  <a:cubicBezTo>
                    <a:pt x="1" y="2327"/>
                    <a:pt x="82" y="2481"/>
                    <a:pt x="170" y="2481"/>
                  </a:cubicBezTo>
                  <a:cubicBezTo>
                    <a:pt x="184" y="2481"/>
                    <a:pt x="199" y="2477"/>
                    <a:pt x="212" y="2467"/>
                  </a:cubicBezTo>
                  <a:cubicBezTo>
                    <a:pt x="1264" y="1909"/>
                    <a:pt x="2184" y="1120"/>
                    <a:pt x="2907" y="167"/>
                  </a:cubicBezTo>
                  <a:cubicBezTo>
                    <a:pt x="2981" y="93"/>
                    <a:pt x="2907" y="1"/>
                    <a:pt x="283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57" name="Google Shape;18657;p132"/>
          <p:cNvGrpSpPr/>
          <p:nvPr/>
        </p:nvGrpSpPr>
        <p:grpSpPr>
          <a:xfrm>
            <a:off x="7261325" y="3684788"/>
            <a:ext cx="1882675" cy="1458700"/>
            <a:chOff x="7108925" y="3532388"/>
            <a:chExt cx="1882675" cy="1458700"/>
          </a:xfrm>
        </p:grpSpPr>
        <p:sp>
          <p:nvSpPr>
            <p:cNvPr id="18658" name="Google Shape;18658;p132"/>
            <p:cNvSpPr/>
            <p:nvPr/>
          </p:nvSpPr>
          <p:spPr>
            <a:xfrm rot="10800000">
              <a:off x="8482475" y="3532388"/>
              <a:ext cx="492925" cy="526275"/>
            </a:xfrm>
            <a:custGeom>
              <a:rect b="b" l="l" r="r" t="t"/>
              <a:pathLst>
                <a:path extrusionOk="0" h="21051" w="19717">
                  <a:moveTo>
                    <a:pt x="15471" y="0"/>
                  </a:moveTo>
                  <a:cubicBezTo>
                    <a:pt x="15403" y="0"/>
                    <a:pt x="15332" y="78"/>
                    <a:pt x="15379" y="172"/>
                  </a:cubicBezTo>
                  <a:cubicBezTo>
                    <a:pt x="17482" y="4378"/>
                    <a:pt x="19716" y="9208"/>
                    <a:pt x="18139" y="14006"/>
                  </a:cubicBezTo>
                  <a:cubicBezTo>
                    <a:pt x="17449" y="16043"/>
                    <a:pt x="16036" y="17752"/>
                    <a:pt x="14163" y="18803"/>
                  </a:cubicBezTo>
                  <a:cubicBezTo>
                    <a:pt x="12257" y="19756"/>
                    <a:pt x="10220" y="20348"/>
                    <a:pt x="8117" y="20545"/>
                  </a:cubicBezTo>
                  <a:cubicBezTo>
                    <a:pt x="6704" y="20709"/>
                    <a:pt x="5323" y="20808"/>
                    <a:pt x="3943" y="20841"/>
                  </a:cubicBezTo>
                  <a:lnTo>
                    <a:pt x="1643" y="20841"/>
                  </a:lnTo>
                  <a:cubicBezTo>
                    <a:pt x="1347" y="20841"/>
                    <a:pt x="1019" y="20808"/>
                    <a:pt x="690" y="20742"/>
                  </a:cubicBezTo>
                  <a:cubicBezTo>
                    <a:pt x="394" y="20611"/>
                    <a:pt x="66" y="20151"/>
                    <a:pt x="427" y="19921"/>
                  </a:cubicBezTo>
                  <a:cubicBezTo>
                    <a:pt x="510" y="19838"/>
                    <a:pt x="454" y="19708"/>
                    <a:pt x="375" y="19708"/>
                  </a:cubicBezTo>
                  <a:cubicBezTo>
                    <a:pt x="360" y="19708"/>
                    <a:pt x="344" y="19713"/>
                    <a:pt x="329" y="19724"/>
                  </a:cubicBezTo>
                  <a:cubicBezTo>
                    <a:pt x="33" y="19954"/>
                    <a:pt x="0" y="20381"/>
                    <a:pt x="230" y="20677"/>
                  </a:cubicBezTo>
                  <a:cubicBezTo>
                    <a:pt x="540" y="21015"/>
                    <a:pt x="1091" y="21039"/>
                    <a:pt x="1532" y="21039"/>
                  </a:cubicBezTo>
                  <a:cubicBezTo>
                    <a:pt x="1606" y="21039"/>
                    <a:pt x="1676" y="21038"/>
                    <a:pt x="1742" y="21038"/>
                  </a:cubicBezTo>
                  <a:cubicBezTo>
                    <a:pt x="2120" y="21046"/>
                    <a:pt x="2495" y="21050"/>
                    <a:pt x="2870" y="21050"/>
                  </a:cubicBezTo>
                  <a:cubicBezTo>
                    <a:pt x="3993" y="21050"/>
                    <a:pt x="5102" y="21013"/>
                    <a:pt x="6211" y="20939"/>
                  </a:cubicBezTo>
                  <a:cubicBezTo>
                    <a:pt x="8478" y="20775"/>
                    <a:pt x="10778" y="20479"/>
                    <a:pt x="12914" y="19592"/>
                  </a:cubicBezTo>
                  <a:cubicBezTo>
                    <a:pt x="14984" y="18836"/>
                    <a:pt x="16693" y="17358"/>
                    <a:pt x="17778" y="15419"/>
                  </a:cubicBezTo>
                  <a:cubicBezTo>
                    <a:pt x="18796" y="13283"/>
                    <a:pt x="19125" y="10884"/>
                    <a:pt x="18698" y="8551"/>
                  </a:cubicBezTo>
                  <a:cubicBezTo>
                    <a:pt x="18238" y="5528"/>
                    <a:pt x="16890" y="2768"/>
                    <a:pt x="15543" y="40"/>
                  </a:cubicBezTo>
                  <a:cubicBezTo>
                    <a:pt x="15524" y="12"/>
                    <a:pt x="15498" y="0"/>
                    <a:pt x="1547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9" name="Google Shape;18659;p132"/>
            <p:cNvSpPr/>
            <p:nvPr/>
          </p:nvSpPr>
          <p:spPr>
            <a:xfrm rot="10800000">
              <a:off x="8279575" y="3885288"/>
              <a:ext cx="246825" cy="448400"/>
            </a:xfrm>
            <a:custGeom>
              <a:rect b="b" l="l" r="r" t="t"/>
              <a:pathLst>
                <a:path extrusionOk="0" h="17936" w="9873">
                  <a:moveTo>
                    <a:pt x="9137" y="0"/>
                  </a:moveTo>
                  <a:cubicBezTo>
                    <a:pt x="9084" y="0"/>
                    <a:pt x="9035" y="33"/>
                    <a:pt x="9051" y="99"/>
                  </a:cubicBezTo>
                  <a:cubicBezTo>
                    <a:pt x="9183" y="1840"/>
                    <a:pt x="9314" y="3615"/>
                    <a:pt x="9446" y="5389"/>
                  </a:cubicBezTo>
                  <a:cubicBezTo>
                    <a:pt x="9610" y="7131"/>
                    <a:pt x="9610" y="8938"/>
                    <a:pt x="9380" y="10680"/>
                  </a:cubicBezTo>
                  <a:cubicBezTo>
                    <a:pt x="8953" y="13473"/>
                    <a:pt x="7474" y="16430"/>
                    <a:pt x="4648" y="17383"/>
                  </a:cubicBezTo>
                  <a:cubicBezTo>
                    <a:pt x="4066" y="17603"/>
                    <a:pt x="3459" y="17711"/>
                    <a:pt x="2855" y="17711"/>
                  </a:cubicBezTo>
                  <a:cubicBezTo>
                    <a:pt x="1922" y="17711"/>
                    <a:pt x="996" y="17454"/>
                    <a:pt x="179" y="16956"/>
                  </a:cubicBezTo>
                  <a:cubicBezTo>
                    <a:pt x="160" y="16937"/>
                    <a:pt x="141" y="16929"/>
                    <a:pt x="123" y="16929"/>
                  </a:cubicBezTo>
                  <a:cubicBezTo>
                    <a:pt x="50" y="16929"/>
                    <a:pt x="1" y="17067"/>
                    <a:pt x="80" y="17120"/>
                  </a:cubicBezTo>
                  <a:cubicBezTo>
                    <a:pt x="907" y="17664"/>
                    <a:pt x="1869" y="17935"/>
                    <a:pt x="2834" y="17935"/>
                  </a:cubicBezTo>
                  <a:cubicBezTo>
                    <a:pt x="3211" y="17935"/>
                    <a:pt x="3588" y="17894"/>
                    <a:pt x="3958" y="17810"/>
                  </a:cubicBezTo>
                  <a:cubicBezTo>
                    <a:pt x="5371" y="17482"/>
                    <a:pt x="6620" y="16726"/>
                    <a:pt x="7507" y="15609"/>
                  </a:cubicBezTo>
                  <a:cubicBezTo>
                    <a:pt x="9643" y="13046"/>
                    <a:pt x="9873" y="9563"/>
                    <a:pt x="9708" y="6375"/>
                  </a:cubicBezTo>
                  <a:cubicBezTo>
                    <a:pt x="9610" y="4272"/>
                    <a:pt x="9413" y="2202"/>
                    <a:pt x="9248" y="99"/>
                  </a:cubicBezTo>
                  <a:cubicBezTo>
                    <a:pt x="9248" y="33"/>
                    <a:pt x="9191" y="0"/>
                    <a:pt x="9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0" name="Google Shape;18660;p132"/>
            <p:cNvSpPr/>
            <p:nvPr/>
          </p:nvSpPr>
          <p:spPr>
            <a:xfrm rot="10800000">
              <a:off x="8492350" y="4019863"/>
              <a:ext cx="325325" cy="298375"/>
            </a:xfrm>
            <a:custGeom>
              <a:rect b="b" l="l" r="r" t="t"/>
              <a:pathLst>
                <a:path extrusionOk="0" h="11935" w="13013">
                  <a:moveTo>
                    <a:pt x="12447" y="1"/>
                  </a:moveTo>
                  <a:cubicBezTo>
                    <a:pt x="12383" y="1"/>
                    <a:pt x="12303" y="57"/>
                    <a:pt x="12323" y="138"/>
                  </a:cubicBezTo>
                  <a:cubicBezTo>
                    <a:pt x="12717" y="2635"/>
                    <a:pt x="13013" y="5461"/>
                    <a:pt x="11731" y="7827"/>
                  </a:cubicBezTo>
                  <a:cubicBezTo>
                    <a:pt x="10483" y="10160"/>
                    <a:pt x="7821" y="11310"/>
                    <a:pt x="5258" y="11639"/>
                  </a:cubicBezTo>
                  <a:cubicBezTo>
                    <a:pt x="4298" y="11713"/>
                    <a:pt x="3339" y="11756"/>
                    <a:pt x="2379" y="11756"/>
                  </a:cubicBezTo>
                  <a:cubicBezTo>
                    <a:pt x="1630" y="11756"/>
                    <a:pt x="881" y="11730"/>
                    <a:pt x="132" y="11672"/>
                  </a:cubicBezTo>
                  <a:cubicBezTo>
                    <a:pt x="0" y="11672"/>
                    <a:pt x="0" y="11869"/>
                    <a:pt x="132" y="11869"/>
                  </a:cubicBezTo>
                  <a:lnTo>
                    <a:pt x="132" y="11836"/>
                  </a:lnTo>
                  <a:cubicBezTo>
                    <a:pt x="1045" y="11887"/>
                    <a:pt x="1973" y="11935"/>
                    <a:pt x="2901" y="11935"/>
                  </a:cubicBezTo>
                  <a:cubicBezTo>
                    <a:pt x="4979" y="11935"/>
                    <a:pt x="7053" y="11696"/>
                    <a:pt x="8938" y="10719"/>
                  </a:cubicBezTo>
                  <a:cubicBezTo>
                    <a:pt x="10056" y="10160"/>
                    <a:pt x="11008" y="9306"/>
                    <a:pt x="11699" y="8254"/>
                  </a:cubicBezTo>
                  <a:cubicBezTo>
                    <a:pt x="12356" y="7137"/>
                    <a:pt x="12750" y="5889"/>
                    <a:pt x="12816" y="4607"/>
                  </a:cubicBezTo>
                  <a:cubicBezTo>
                    <a:pt x="12881" y="3063"/>
                    <a:pt x="12783" y="1551"/>
                    <a:pt x="12520" y="72"/>
                  </a:cubicBezTo>
                  <a:cubicBezTo>
                    <a:pt x="12520" y="22"/>
                    <a:pt x="12486" y="1"/>
                    <a:pt x="1244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1" name="Google Shape;18661;p132"/>
            <p:cNvSpPr/>
            <p:nvPr/>
          </p:nvSpPr>
          <p:spPr>
            <a:xfrm rot="10800000">
              <a:off x="8012575" y="4334963"/>
              <a:ext cx="444750" cy="304475"/>
            </a:xfrm>
            <a:custGeom>
              <a:rect b="b" l="l" r="r" t="t"/>
              <a:pathLst>
                <a:path extrusionOk="0" h="12179" w="17790">
                  <a:moveTo>
                    <a:pt x="16650" y="0"/>
                  </a:moveTo>
                  <a:cubicBezTo>
                    <a:pt x="16588" y="0"/>
                    <a:pt x="16520" y="56"/>
                    <a:pt x="16541" y="138"/>
                  </a:cubicBezTo>
                  <a:cubicBezTo>
                    <a:pt x="17789" y="3128"/>
                    <a:pt x="16836" y="6644"/>
                    <a:pt x="14733" y="9010"/>
                  </a:cubicBezTo>
                  <a:cubicBezTo>
                    <a:pt x="12954" y="11018"/>
                    <a:pt x="10388" y="11984"/>
                    <a:pt x="7766" y="11984"/>
                  </a:cubicBezTo>
                  <a:cubicBezTo>
                    <a:pt x="6999" y="11984"/>
                    <a:pt x="6226" y="11901"/>
                    <a:pt x="5467" y="11737"/>
                  </a:cubicBezTo>
                  <a:cubicBezTo>
                    <a:pt x="3528" y="11310"/>
                    <a:pt x="1721" y="10390"/>
                    <a:pt x="209" y="9043"/>
                  </a:cubicBezTo>
                  <a:cubicBezTo>
                    <a:pt x="187" y="9021"/>
                    <a:pt x="164" y="9012"/>
                    <a:pt x="142" y="9012"/>
                  </a:cubicBezTo>
                  <a:cubicBezTo>
                    <a:pt x="64" y="9012"/>
                    <a:pt x="1" y="9123"/>
                    <a:pt x="78" y="9174"/>
                  </a:cubicBezTo>
                  <a:cubicBezTo>
                    <a:pt x="2219" y="11133"/>
                    <a:pt x="5005" y="12179"/>
                    <a:pt x="7856" y="12179"/>
                  </a:cubicBezTo>
                  <a:cubicBezTo>
                    <a:pt x="8592" y="12179"/>
                    <a:pt x="9332" y="12109"/>
                    <a:pt x="10067" y="11967"/>
                  </a:cubicBezTo>
                  <a:cubicBezTo>
                    <a:pt x="11743" y="11573"/>
                    <a:pt x="13255" y="10751"/>
                    <a:pt x="14470" y="9569"/>
                  </a:cubicBezTo>
                  <a:cubicBezTo>
                    <a:pt x="15653" y="8418"/>
                    <a:pt x="16508" y="6973"/>
                    <a:pt x="16935" y="5428"/>
                  </a:cubicBezTo>
                  <a:cubicBezTo>
                    <a:pt x="17494" y="3654"/>
                    <a:pt x="17395" y="1781"/>
                    <a:pt x="16738" y="72"/>
                  </a:cubicBezTo>
                  <a:cubicBezTo>
                    <a:pt x="16725" y="22"/>
                    <a:pt x="16689" y="0"/>
                    <a:pt x="1665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2" name="Google Shape;18662;p132"/>
            <p:cNvSpPr/>
            <p:nvPr/>
          </p:nvSpPr>
          <p:spPr>
            <a:xfrm rot="10800000">
              <a:off x="7108925" y="4476338"/>
              <a:ext cx="924425" cy="492325"/>
            </a:xfrm>
            <a:custGeom>
              <a:rect b="b" l="l" r="r" t="t"/>
              <a:pathLst>
                <a:path extrusionOk="0" h="19693" w="36977">
                  <a:moveTo>
                    <a:pt x="42" y="17677"/>
                  </a:moveTo>
                  <a:lnTo>
                    <a:pt x="75" y="17710"/>
                  </a:lnTo>
                  <a:cubicBezTo>
                    <a:pt x="73" y="17708"/>
                    <a:pt x="71" y="17706"/>
                    <a:pt x="69" y="17704"/>
                  </a:cubicBezTo>
                  <a:lnTo>
                    <a:pt x="69" y="17704"/>
                  </a:lnTo>
                  <a:cubicBezTo>
                    <a:pt x="60" y="17695"/>
                    <a:pt x="51" y="17686"/>
                    <a:pt x="42" y="17677"/>
                  </a:cubicBezTo>
                  <a:close/>
                  <a:moveTo>
                    <a:pt x="35295" y="0"/>
                  </a:moveTo>
                  <a:cubicBezTo>
                    <a:pt x="35208" y="0"/>
                    <a:pt x="35125" y="111"/>
                    <a:pt x="35202" y="163"/>
                  </a:cubicBezTo>
                  <a:cubicBezTo>
                    <a:pt x="36484" y="1181"/>
                    <a:pt x="36746" y="3021"/>
                    <a:pt x="36221" y="4467"/>
                  </a:cubicBezTo>
                  <a:cubicBezTo>
                    <a:pt x="35662" y="6209"/>
                    <a:pt x="34151" y="7457"/>
                    <a:pt x="32639" y="8410"/>
                  </a:cubicBezTo>
                  <a:cubicBezTo>
                    <a:pt x="29419" y="10448"/>
                    <a:pt x="25705" y="11696"/>
                    <a:pt x="21894" y="11992"/>
                  </a:cubicBezTo>
                  <a:cubicBezTo>
                    <a:pt x="21360" y="12025"/>
                    <a:pt x="20828" y="12041"/>
                    <a:pt x="20298" y="12041"/>
                  </a:cubicBezTo>
                  <a:cubicBezTo>
                    <a:pt x="18675" y="12041"/>
                    <a:pt x="17071" y="11887"/>
                    <a:pt x="15486" y="11565"/>
                  </a:cubicBezTo>
                  <a:cubicBezTo>
                    <a:pt x="15387" y="11565"/>
                    <a:pt x="15322" y="11598"/>
                    <a:pt x="15354" y="11696"/>
                  </a:cubicBezTo>
                  <a:cubicBezTo>
                    <a:pt x="16176" y="14095"/>
                    <a:pt x="14796" y="16658"/>
                    <a:pt x="12824" y="18071"/>
                  </a:cubicBezTo>
                  <a:cubicBezTo>
                    <a:pt x="11376" y="19114"/>
                    <a:pt x="9645" y="19499"/>
                    <a:pt x="7890" y="19499"/>
                  </a:cubicBezTo>
                  <a:cubicBezTo>
                    <a:pt x="6657" y="19499"/>
                    <a:pt x="5413" y="19309"/>
                    <a:pt x="4248" y="19024"/>
                  </a:cubicBezTo>
                  <a:cubicBezTo>
                    <a:pt x="3426" y="18827"/>
                    <a:pt x="2670" y="18564"/>
                    <a:pt x="1849" y="18334"/>
                  </a:cubicBezTo>
                  <a:cubicBezTo>
                    <a:pt x="1553" y="18269"/>
                    <a:pt x="1290" y="18203"/>
                    <a:pt x="1027" y="18104"/>
                  </a:cubicBezTo>
                  <a:cubicBezTo>
                    <a:pt x="732" y="17973"/>
                    <a:pt x="436" y="17776"/>
                    <a:pt x="206" y="17546"/>
                  </a:cubicBezTo>
                  <a:cubicBezTo>
                    <a:pt x="185" y="17524"/>
                    <a:pt x="162" y="17515"/>
                    <a:pt x="140" y="17515"/>
                  </a:cubicBezTo>
                  <a:cubicBezTo>
                    <a:pt x="63" y="17515"/>
                    <a:pt x="1" y="17627"/>
                    <a:pt x="69" y="17704"/>
                  </a:cubicBezTo>
                  <a:lnTo>
                    <a:pt x="69" y="17704"/>
                  </a:lnTo>
                  <a:cubicBezTo>
                    <a:pt x="459" y="18083"/>
                    <a:pt x="942" y="18337"/>
                    <a:pt x="1487" y="18466"/>
                  </a:cubicBezTo>
                  <a:cubicBezTo>
                    <a:pt x="2210" y="18630"/>
                    <a:pt x="2933" y="18893"/>
                    <a:pt x="3656" y="19090"/>
                  </a:cubicBezTo>
                  <a:cubicBezTo>
                    <a:pt x="5055" y="19469"/>
                    <a:pt x="6479" y="19693"/>
                    <a:pt x="7930" y="19693"/>
                  </a:cubicBezTo>
                  <a:cubicBezTo>
                    <a:pt x="8115" y="19693"/>
                    <a:pt x="8301" y="19689"/>
                    <a:pt x="8487" y="19682"/>
                  </a:cubicBezTo>
                  <a:cubicBezTo>
                    <a:pt x="9965" y="19649"/>
                    <a:pt x="11411" y="19221"/>
                    <a:pt x="12660" y="18466"/>
                  </a:cubicBezTo>
                  <a:cubicBezTo>
                    <a:pt x="13744" y="17743"/>
                    <a:pt x="14599" y="16790"/>
                    <a:pt x="15190" y="15673"/>
                  </a:cubicBezTo>
                  <a:cubicBezTo>
                    <a:pt x="15820" y="14475"/>
                    <a:pt x="15967" y="13097"/>
                    <a:pt x="15602" y="11798"/>
                  </a:cubicBezTo>
                  <a:lnTo>
                    <a:pt x="15602" y="11798"/>
                  </a:lnTo>
                  <a:cubicBezTo>
                    <a:pt x="17107" y="12090"/>
                    <a:pt x="18631" y="12235"/>
                    <a:pt x="20153" y="12235"/>
                  </a:cubicBezTo>
                  <a:cubicBezTo>
                    <a:pt x="22527" y="12235"/>
                    <a:pt x="24897" y="11880"/>
                    <a:pt x="27184" y="11171"/>
                  </a:cubicBezTo>
                  <a:cubicBezTo>
                    <a:pt x="29090" y="10579"/>
                    <a:pt x="30897" y="9725"/>
                    <a:pt x="32573" y="8706"/>
                  </a:cubicBezTo>
                  <a:cubicBezTo>
                    <a:pt x="34085" y="7753"/>
                    <a:pt x="35596" y="6537"/>
                    <a:pt x="36319" y="4862"/>
                  </a:cubicBezTo>
                  <a:cubicBezTo>
                    <a:pt x="36976" y="3284"/>
                    <a:pt x="36779" y="1181"/>
                    <a:pt x="35366" y="31"/>
                  </a:cubicBezTo>
                  <a:cubicBezTo>
                    <a:pt x="35345" y="9"/>
                    <a:pt x="35320" y="0"/>
                    <a:pt x="3529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3" name="Google Shape;18663;p132"/>
            <p:cNvSpPr/>
            <p:nvPr/>
          </p:nvSpPr>
          <p:spPr>
            <a:xfrm rot="10800000">
              <a:off x="7751700" y="4667013"/>
              <a:ext cx="534075" cy="159525"/>
            </a:xfrm>
            <a:custGeom>
              <a:rect b="b" l="l" r="r" t="t"/>
              <a:pathLst>
                <a:path extrusionOk="0" h="6381" w="21363">
                  <a:moveTo>
                    <a:pt x="21213" y="1"/>
                  </a:moveTo>
                  <a:cubicBezTo>
                    <a:pt x="21191" y="1"/>
                    <a:pt x="21168" y="10"/>
                    <a:pt x="21147" y="31"/>
                  </a:cubicBezTo>
                  <a:cubicBezTo>
                    <a:pt x="19339" y="2364"/>
                    <a:pt x="16941" y="4138"/>
                    <a:pt x="14180" y="5190"/>
                  </a:cubicBezTo>
                  <a:cubicBezTo>
                    <a:pt x="12393" y="5853"/>
                    <a:pt x="10520" y="6184"/>
                    <a:pt x="8644" y="6184"/>
                  </a:cubicBezTo>
                  <a:cubicBezTo>
                    <a:pt x="7449" y="6184"/>
                    <a:pt x="6254" y="6050"/>
                    <a:pt x="5078" y="5781"/>
                  </a:cubicBezTo>
                  <a:cubicBezTo>
                    <a:pt x="3337" y="5354"/>
                    <a:pt x="1694" y="4664"/>
                    <a:pt x="182" y="3711"/>
                  </a:cubicBezTo>
                  <a:cubicBezTo>
                    <a:pt x="166" y="3701"/>
                    <a:pt x="150" y="3696"/>
                    <a:pt x="135" y="3696"/>
                  </a:cubicBezTo>
                  <a:cubicBezTo>
                    <a:pt x="57" y="3696"/>
                    <a:pt x="1" y="3820"/>
                    <a:pt x="83" y="3876"/>
                  </a:cubicBezTo>
                  <a:cubicBezTo>
                    <a:pt x="2643" y="5498"/>
                    <a:pt x="5617" y="6380"/>
                    <a:pt x="8668" y="6380"/>
                  </a:cubicBezTo>
                  <a:cubicBezTo>
                    <a:pt x="8830" y="6380"/>
                    <a:pt x="8991" y="6378"/>
                    <a:pt x="9153" y="6373"/>
                  </a:cubicBezTo>
                  <a:cubicBezTo>
                    <a:pt x="12209" y="6307"/>
                    <a:pt x="15166" y="5321"/>
                    <a:pt x="17664" y="3613"/>
                  </a:cubicBezTo>
                  <a:cubicBezTo>
                    <a:pt x="19044" y="2660"/>
                    <a:pt x="20292" y="1510"/>
                    <a:pt x="21311" y="195"/>
                  </a:cubicBezTo>
                  <a:cubicBezTo>
                    <a:pt x="21363" y="118"/>
                    <a:pt x="21293" y="1"/>
                    <a:pt x="212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4" name="Google Shape;18664;p132"/>
            <p:cNvSpPr/>
            <p:nvPr/>
          </p:nvSpPr>
          <p:spPr>
            <a:xfrm rot="10800000">
              <a:off x="7483900" y="4712788"/>
              <a:ext cx="341950" cy="180800"/>
            </a:xfrm>
            <a:custGeom>
              <a:rect b="b" l="l" r="r" t="t"/>
              <a:pathLst>
                <a:path extrusionOk="0" h="7232" w="13678">
                  <a:moveTo>
                    <a:pt x="13567" y="0"/>
                  </a:moveTo>
                  <a:cubicBezTo>
                    <a:pt x="13523" y="0"/>
                    <a:pt x="13477" y="26"/>
                    <a:pt x="13462" y="84"/>
                  </a:cubicBezTo>
                  <a:cubicBezTo>
                    <a:pt x="13002" y="2154"/>
                    <a:pt x="11786" y="3994"/>
                    <a:pt x="10110" y="5276"/>
                  </a:cubicBezTo>
                  <a:cubicBezTo>
                    <a:pt x="8551" y="6431"/>
                    <a:pt x="6662" y="7053"/>
                    <a:pt x="4710" y="7053"/>
                  </a:cubicBezTo>
                  <a:cubicBezTo>
                    <a:pt x="4441" y="7053"/>
                    <a:pt x="4171" y="7041"/>
                    <a:pt x="3900" y="7018"/>
                  </a:cubicBezTo>
                  <a:cubicBezTo>
                    <a:pt x="2586" y="6886"/>
                    <a:pt x="1337" y="6459"/>
                    <a:pt x="187" y="5769"/>
                  </a:cubicBezTo>
                  <a:cubicBezTo>
                    <a:pt x="176" y="5765"/>
                    <a:pt x="166" y="5764"/>
                    <a:pt x="155" y="5764"/>
                  </a:cubicBezTo>
                  <a:cubicBezTo>
                    <a:pt x="69" y="5764"/>
                    <a:pt x="0" y="5878"/>
                    <a:pt x="88" y="5966"/>
                  </a:cubicBezTo>
                  <a:cubicBezTo>
                    <a:pt x="1534" y="6806"/>
                    <a:pt x="3163" y="7232"/>
                    <a:pt x="4821" y="7232"/>
                  </a:cubicBezTo>
                  <a:cubicBezTo>
                    <a:pt x="5498" y="7232"/>
                    <a:pt x="6181" y="7161"/>
                    <a:pt x="6857" y="7018"/>
                  </a:cubicBezTo>
                  <a:cubicBezTo>
                    <a:pt x="8993" y="6492"/>
                    <a:pt x="10866" y="5243"/>
                    <a:pt x="12148" y="3436"/>
                  </a:cubicBezTo>
                  <a:cubicBezTo>
                    <a:pt x="12871" y="2450"/>
                    <a:pt x="13397" y="1333"/>
                    <a:pt x="13659" y="117"/>
                  </a:cubicBezTo>
                  <a:cubicBezTo>
                    <a:pt x="13678" y="43"/>
                    <a:pt x="13624" y="0"/>
                    <a:pt x="1356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5" name="Google Shape;18665;p132"/>
            <p:cNvSpPr/>
            <p:nvPr/>
          </p:nvSpPr>
          <p:spPr>
            <a:xfrm rot="10800000">
              <a:off x="8544925" y="4639163"/>
              <a:ext cx="446675" cy="288625"/>
            </a:xfrm>
            <a:custGeom>
              <a:rect b="b" l="l" r="r" t="t"/>
              <a:pathLst>
                <a:path extrusionOk="0" h="11545" w="17867">
                  <a:moveTo>
                    <a:pt x="17748" y="0"/>
                  </a:moveTo>
                  <a:cubicBezTo>
                    <a:pt x="17714" y="0"/>
                    <a:pt x="17682" y="22"/>
                    <a:pt x="17670" y="72"/>
                  </a:cubicBezTo>
                  <a:cubicBezTo>
                    <a:pt x="17210" y="2964"/>
                    <a:pt x="15830" y="5625"/>
                    <a:pt x="13727" y="7663"/>
                  </a:cubicBezTo>
                  <a:cubicBezTo>
                    <a:pt x="11459" y="9799"/>
                    <a:pt x="8535" y="11080"/>
                    <a:pt x="5446" y="11310"/>
                  </a:cubicBezTo>
                  <a:cubicBezTo>
                    <a:pt x="5117" y="11334"/>
                    <a:pt x="4790" y="11346"/>
                    <a:pt x="4463" y="11346"/>
                  </a:cubicBezTo>
                  <a:cubicBezTo>
                    <a:pt x="2995" y="11346"/>
                    <a:pt x="1553" y="11104"/>
                    <a:pt x="155" y="10620"/>
                  </a:cubicBezTo>
                  <a:cubicBezTo>
                    <a:pt x="148" y="10618"/>
                    <a:pt x="140" y="10616"/>
                    <a:pt x="133" y="10616"/>
                  </a:cubicBezTo>
                  <a:cubicBezTo>
                    <a:pt x="48" y="10616"/>
                    <a:pt x="1" y="10787"/>
                    <a:pt x="122" y="10817"/>
                  </a:cubicBezTo>
                  <a:cubicBezTo>
                    <a:pt x="1538" y="11304"/>
                    <a:pt x="3010" y="11545"/>
                    <a:pt x="4483" y="11545"/>
                  </a:cubicBezTo>
                  <a:cubicBezTo>
                    <a:pt x="6190" y="11545"/>
                    <a:pt x="7898" y="11222"/>
                    <a:pt x="9520" y="10587"/>
                  </a:cubicBezTo>
                  <a:cubicBezTo>
                    <a:pt x="12346" y="9470"/>
                    <a:pt x="14679" y="7400"/>
                    <a:pt x="16191" y="4804"/>
                  </a:cubicBezTo>
                  <a:cubicBezTo>
                    <a:pt x="17045" y="3358"/>
                    <a:pt x="17604" y="1781"/>
                    <a:pt x="17867" y="138"/>
                  </a:cubicBezTo>
                  <a:cubicBezTo>
                    <a:pt x="17867" y="56"/>
                    <a:pt x="17804" y="0"/>
                    <a:pt x="1774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6" name="Google Shape;18666;p132"/>
            <p:cNvSpPr/>
            <p:nvPr/>
          </p:nvSpPr>
          <p:spPr>
            <a:xfrm rot="10800000">
              <a:off x="8525200" y="4782838"/>
              <a:ext cx="61975" cy="130625"/>
            </a:xfrm>
            <a:custGeom>
              <a:rect b="b" l="l" r="r" t="t"/>
              <a:pathLst>
                <a:path extrusionOk="0" h="5225" w="2479">
                  <a:moveTo>
                    <a:pt x="2363" y="0"/>
                  </a:moveTo>
                  <a:cubicBezTo>
                    <a:pt x="2328" y="0"/>
                    <a:pt x="2294" y="19"/>
                    <a:pt x="2281" y="58"/>
                  </a:cubicBezTo>
                  <a:cubicBezTo>
                    <a:pt x="1821" y="1832"/>
                    <a:pt x="1066" y="3541"/>
                    <a:pt x="47" y="5085"/>
                  </a:cubicBezTo>
                  <a:cubicBezTo>
                    <a:pt x="0" y="5155"/>
                    <a:pt x="69" y="5225"/>
                    <a:pt x="148" y="5225"/>
                  </a:cubicBezTo>
                  <a:cubicBezTo>
                    <a:pt x="181" y="5225"/>
                    <a:pt x="215" y="5213"/>
                    <a:pt x="244" y="5184"/>
                  </a:cubicBezTo>
                  <a:cubicBezTo>
                    <a:pt x="1263" y="3639"/>
                    <a:pt x="2018" y="1931"/>
                    <a:pt x="2479" y="123"/>
                  </a:cubicBezTo>
                  <a:cubicBezTo>
                    <a:pt x="2479" y="44"/>
                    <a:pt x="2418" y="0"/>
                    <a:pt x="23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7" name="Google Shape;18667;p132"/>
            <p:cNvSpPr/>
            <p:nvPr/>
          </p:nvSpPr>
          <p:spPr>
            <a:xfrm rot="10800000">
              <a:off x="8518475" y="4778163"/>
              <a:ext cx="46650" cy="79025"/>
            </a:xfrm>
            <a:custGeom>
              <a:rect b="b" l="l" r="r" t="t"/>
              <a:pathLst>
                <a:path extrusionOk="0" h="3161" w="1866">
                  <a:moveTo>
                    <a:pt x="1732" y="0"/>
                  </a:moveTo>
                  <a:cubicBezTo>
                    <a:pt x="1687" y="0"/>
                    <a:pt x="1643" y="21"/>
                    <a:pt x="1629" y="74"/>
                  </a:cubicBezTo>
                  <a:cubicBezTo>
                    <a:pt x="1268" y="1125"/>
                    <a:pt x="742" y="2111"/>
                    <a:pt x="52" y="2966"/>
                  </a:cubicBezTo>
                  <a:cubicBezTo>
                    <a:pt x="1" y="3043"/>
                    <a:pt x="70" y="3160"/>
                    <a:pt x="150" y="3160"/>
                  </a:cubicBezTo>
                  <a:cubicBezTo>
                    <a:pt x="172" y="3160"/>
                    <a:pt x="195" y="3151"/>
                    <a:pt x="216" y="3130"/>
                  </a:cubicBezTo>
                  <a:lnTo>
                    <a:pt x="184" y="3130"/>
                  </a:lnTo>
                  <a:cubicBezTo>
                    <a:pt x="906" y="2210"/>
                    <a:pt x="1465" y="1191"/>
                    <a:pt x="1827" y="107"/>
                  </a:cubicBezTo>
                  <a:cubicBezTo>
                    <a:pt x="1866" y="48"/>
                    <a:pt x="1799" y="0"/>
                    <a:pt x="17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8" name="Google Shape;18668;p132"/>
            <p:cNvSpPr/>
            <p:nvPr/>
          </p:nvSpPr>
          <p:spPr>
            <a:xfrm rot="10800000">
              <a:off x="8519925" y="4777363"/>
              <a:ext cx="29400" cy="50250"/>
            </a:xfrm>
            <a:custGeom>
              <a:rect b="b" l="l" r="r" t="t"/>
              <a:pathLst>
                <a:path extrusionOk="0" h="2010" w="1176">
                  <a:moveTo>
                    <a:pt x="1039" y="0"/>
                  </a:moveTo>
                  <a:cubicBezTo>
                    <a:pt x="1011" y="0"/>
                    <a:pt x="984" y="12"/>
                    <a:pt x="965" y="41"/>
                  </a:cubicBezTo>
                  <a:lnTo>
                    <a:pt x="44" y="1848"/>
                  </a:lnTo>
                  <a:cubicBezTo>
                    <a:pt x="1" y="1936"/>
                    <a:pt x="74" y="2009"/>
                    <a:pt x="147" y="2009"/>
                  </a:cubicBezTo>
                  <a:cubicBezTo>
                    <a:pt x="183" y="2009"/>
                    <a:pt x="220" y="1991"/>
                    <a:pt x="242" y="1947"/>
                  </a:cubicBezTo>
                  <a:cubicBezTo>
                    <a:pt x="537" y="1355"/>
                    <a:pt x="833" y="764"/>
                    <a:pt x="1129" y="140"/>
                  </a:cubicBezTo>
                  <a:cubicBezTo>
                    <a:pt x="1175" y="70"/>
                    <a:pt x="1107" y="0"/>
                    <a:pt x="103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9" name="Google Shape;18669;p132"/>
            <p:cNvSpPr/>
            <p:nvPr/>
          </p:nvSpPr>
          <p:spPr>
            <a:xfrm rot="10800000">
              <a:off x="8116900" y="4649138"/>
              <a:ext cx="191875" cy="64475"/>
            </a:xfrm>
            <a:custGeom>
              <a:rect b="b" l="l" r="r" t="t"/>
              <a:pathLst>
                <a:path extrusionOk="0" h="2579" w="7675">
                  <a:moveTo>
                    <a:pt x="154" y="1"/>
                  </a:moveTo>
                  <a:cubicBezTo>
                    <a:pt x="57" y="1"/>
                    <a:pt x="1" y="125"/>
                    <a:pt x="83" y="180"/>
                  </a:cubicBezTo>
                  <a:cubicBezTo>
                    <a:pt x="2318" y="1659"/>
                    <a:pt x="4881" y="2480"/>
                    <a:pt x="7543" y="2579"/>
                  </a:cubicBezTo>
                  <a:cubicBezTo>
                    <a:pt x="7674" y="2579"/>
                    <a:pt x="7674" y="2382"/>
                    <a:pt x="7543" y="2349"/>
                  </a:cubicBezTo>
                  <a:cubicBezTo>
                    <a:pt x="4914" y="2283"/>
                    <a:pt x="2384" y="1462"/>
                    <a:pt x="215" y="16"/>
                  </a:cubicBezTo>
                  <a:cubicBezTo>
                    <a:pt x="194" y="5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0" name="Google Shape;18670;p132"/>
            <p:cNvSpPr/>
            <p:nvPr/>
          </p:nvSpPr>
          <p:spPr>
            <a:xfrm rot="10800000">
              <a:off x="8168925" y="4631788"/>
              <a:ext cx="110275" cy="37475"/>
            </a:xfrm>
            <a:custGeom>
              <a:rect b="b" l="l" r="r" t="t"/>
              <a:pathLst>
                <a:path extrusionOk="0" h="1499" w="4411">
                  <a:moveTo>
                    <a:pt x="154" y="1"/>
                  </a:moveTo>
                  <a:cubicBezTo>
                    <a:pt x="57" y="1"/>
                    <a:pt x="1" y="125"/>
                    <a:pt x="83" y="181"/>
                  </a:cubicBezTo>
                  <a:cubicBezTo>
                    <a:pt x="1398" y="805"/>
                    <a:pt x="2811" y="1232"/>
                    <a:pt x="4224" y="1495"/>
                  </a:cubicBezTo>
                  <a:cubicBezTo>
                    <a:pt x="4234" y="1497"/>
                    <a:pt x="4243" y="1499"/>
                    <a:pt x="4253" y="1499"/>
                  </a:cubicBezTo>
                  <a:cubicBezTo>
                    <a:pt x="4364" y="1499"/>
                    <a:pt x="4411" y="1328"/>
                    <a:pt x="4289" y="1298"/>
                  </a:cubicBezTo>
                  <a:cubicBezTo>
                    <a:pt x="2876" y="1068"/>
                    <a:pt x="1496" y="608"/>
                    <a:pt x="215" y="16"/>
                  </a:cubicBezTo>
                  <a:cubicBezTo>
                    <a:pt x="194" y="6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1" name="Google Shape;18671;p132"/>
            <p:cNvSpPr/>
            <p:nvPr/>
          </p:nvSpPr>
          <p:spPr>
            <a:xfrm rot="10800000">
              <a:off x="8187550" y="4618738"/>
              <a:ext cx="53175" cy="15725"/>
            </a:xfrm>
            <a:custGeom>
              <a:rect b="b" l="l" r="r" t="t"/>
              <a:pathLst>
                <a:path extrusionOk="0" h="629" w="2127">
                  <a:moveTo>
                    <a:pt x="158" y="1"/>
                  </a:moveTo>
                  <a:cubicBezTo>
                    <a:pt x="47" y="1"/>
                    <a:pt x="0" y="171"/>
                    <a:pt x="122" y="202"/>
                  </a:cubicBezTo>
                  <a:lnTo>
                    <a:pt x="122" y="234"/>
                  </a:lnTo>
                  <a:cubicBezTo>
                    <a:pt x="746" y="432"/>
                    <a:pt x="1370" y="563"/>
                    <a:pt x="1995" y="629"/>
                  </a:cubicBezTo>
                  <a:cubicBezTo>
                    <a:pt x="2126" y="629"/>
                    <a:pt x="2126" y="432"/>
                    <a:pt x="1995" y="432"/>
                  </a:cubicBezTo>
                  <a:cubicBezTo>
                    <a:pt x="1370" y="366"/>
                    <a:pt x="779" y="202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2" name="Google Shape;18672;p132"/>
            <p:cNvSpPr/>
            <p:nvPr/>
          </p:nvSpPr>
          <p:spPr>
            <a:xfrm rot="10800000">
              <a:off x="7932075" y="4513588"/>
              <a:ext cx="101350" cy="33250"/>
            </a:xfrm>
            <a:custGeom>
              <a:rect b="b" l="l" r="r" t="t"/>
              <a:pathLst>
                <a:path extrusionOk="0" h="1330" w="4054">
                  <a:moveTo>
                    <a:pt x="149" y="0"/>
                  </a:moveTo>
                  <a:cubicBezTo>
                    <a:pt x="52" y="0"/>
                    <a:pt x="0" y="125"/>
                    <a:pt x="110" y="180"/>
                  </a:cubicBezTo>
                  <a:cubicBezTo>
                    <a:pt x="1260" y="870"/>
                    <a:pt x="2575" y="1264"/>
                    <a:pt x="3922" y="1330"/>
                  </a:cubicBezTo>
                  <a:cubicBezTo>
                    <a:pt x="4054" y="1330"/>
                    <a:pt x="4054" y="1133"/>
                    <a:pt x="3922" y="1133"/>
                  </a:cubicBezTo>
                  <a:cubicBezTo>
                    <a:pt x="2608" y="1034"/>
                    <a:pt x="1326" y="673"/>
                    <a:pt x="209" y="15"/>
                  </a:cubicBezTo>
                  <a:cubicBezTo>
                    <a:pt x="188" y="5"/>
                    <a:pt x="167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3" name="Google Shape;18673;p132"/>
            <p:cNvSpPr/>
            <p:nvPr/>
          </p:nvSpPr>
          <p:spPr>
            <a:xfrm rot="10800000">
              <a:off x="7845825" y="4503113"/>
              <a:ext cx="56700" cy="10500"/>
            </a:xfrm>
            <a:custGeom>
              <a:rect b="b" l="l" r="r" t="t"/>
              <a:pathLst>
                <a:path extrusionOk="0" h="420" w="2268">
                  <a:moveTo>
                    <a:pt x="2104" y="1"/>
                  </a:moveTo>
                  <a:cubicBezTo>
                    <a:pt x="1645" y="138"/>
                    <a:pt x="1187" y="196"/>
                    <a:pt x="729" y="196"/>
                  </a:cubicBezTo>
                  <a:cubicBezTo>
                    <a:pt x="530" y="196"/>
                    <a:pt x="331" y="185"/>
                    <a:pt x="132" y="165"/>
                  </a:cubicBezTo>
                  <a:cubicBezTo>
                    <a:pt x="1" y="165"/>
                    <a:pt x="1" y="362"/>
                    <a:pt x="132" y="395"/>
                  </a:cubicBezTo>
                  <a:cubicBezTo>
                    <a:pt x="305" y="412"/>
                    <a:pt x="477" y="420"/>
                    <a:pt x="649" y="420"/>
                  </a:cubicBezTo>
                  <a:cubicBezTo>
                    <a:pt x="1165" y="420"/>
                    <a:pt x="1676" y="346"/>
                    <a:pt x="2169" y="198"/>
                  </a:cubicBezTo>
                  <a:cubicBezTo>
                    <a:pt x="2268" y="165"/>
                    <a:pt x="2235" y="1"/>
                    <a:pt x="210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4" name="Google Shape;18674;p132"/>
            <p:cNvSpPr/>
            <p:nvPr/>
          </p:nvSpPr>
          <p:spPr>
            <a:xfrm rot="10800000">
              <a:off x="7660975" y="4575288"/>
              <a:ext cx="20025" cy="83875"/>
            </a:xfrm>
            <a:custGeom>
              <a:rect b="b" l="l" r="r" t="t"/>
              <a:pathLst>
                <a:path extrusionOk="0" h="3355" w="801">
                  <a:moveTo>
                    <a:pt x="557" y="1"/>
                  </a:moveTo>
                  <a:cubicBezTo>
                    <a:pt x="502" y="1"/>
                    <a:pt x="439" y="57"/>
                    <a:pt x="439" y="138"/>
                  </a:cubicBezTo>
                  <a:cubicBezTo>
                    <a:pt x="603" y="1157"/>
                    <a:pt x="472" y="2241"/>
                    <a:pt x="45" y="3194"/>
                  </a:cubicBezTo>
                  <a:cubicBezTo>
                    <a:pt x="1" y="3282"/>
                    <a:pt x="59" y="3355"/>
                    <a:pt x="123" y="3355"/>
                  </a:cubicBezTo>
                  <a:cubicBezTo>
                    <a:pt x="154" y="3355"/>
                    <a:pt x="187" y="3336"/>
                    <a:pt x="209" y="3293"/>
                  </a:cubicBezTo>
                  <a:cubicBezTo>
                    <a:pt x="669" y="2274"/>
                    <a:pt x="800" y="1157"/>
                    <a:pt x="636" y="72"/>
                  </a:cubicBezTo>
                  <a:cubicBezTo>
                    <a:pt x="624" y="22"/>
                    <a:pt x="592" y="1"/>
                    <a:pt x="55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5" name="Google Shape;18675;p132"/>
            <p:cNvSpPr/>
            <p:nvPr/>
          </p:nvSpPr>
          <p:spPr>
            <a:xfrm rot="10800000">
              <a:off x="7679875" y="4617288"/>
              <a:ext cx="12850" cy="60250"/>
            </a:xfrm>
            <a:custGeom>
              <a:rect b="b" l="l" r="r" t="t"/>
              <a:pathLst>
                <a:path extrusionOk="0" h="2410" w="514">
                  <a:moveTo>
                    <a:pt x="113" y="1"/>
                  </a:moveTo>
                  <a:cubicBezTo>
                    <a:pt x="56" y="1"/>
                    <a:pt x="2" y="43"/>
                    <a:pt x="21" y="117"/>
                  </a:cubicBezTo>
                  <a:cubicBezTo>
                    <a:pt x="284" y="807"/>
                    <a:pt x="284" y="1596"/>
                    <a:pt x="21" y="2286"/>
                  </a:cubicBezTo>
                  <a:cubicBezTo>
                    <a:pt x="1" y="2366"/>
                    <a:pt x="65" y="2409"/>
                    <a:pt x="127" y="2409"/>
                  </a:cubicBezTo>
                  <a:cubicBezTo>
                    <a:pt x="166" y="2409"/>
                    <a:pt x="205" y="2391"/>
                    <a:pt x="218" y="2352"/>
                  </a:cubicBezTo>
                  <a:cubicBezTo>
                    <a:pt x="514" y="1596"/>
                    <a:pt x="514" y="807"/>
                    <a:pt x="218" y="84"/>
                  </a:cubicBezTo>
                  <a:cubicBezTo>
                    <a:pt x="204" y="27"/>
                    <a:pt x="158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6" name="Google Shape;18676;p132"/>
            <p:cNvSpPr/>
            <p:nvPr/>
          </p:nvSpPr>
          <p:spPr>
            <a:xfrm rot="10800000">
              <a:off x="7739025" y="4748263"/>
              <a:ext cx="75325" cy="20950"/>
            </a:xfrm>
            <a:custGeom>
              <a:rect b="b" l="l" r="r" t="t"/>
              <a:pathLst>
                <a:path extrusionOk="0" h="838" w="3013">
                  <a:moveTo>
                    <a:pt x="147" y="0"/>
                  </a:moveTo>
                  <a:cubicBezTo>
                    <a:pt x="43" y="0"/>
                    <a:pt x="0" y="111"/>
                    <a:pt x="88" y="170"/>
                  </a:cubicBezTo>
                  <a:cubicBezTo>
                    <a:pt x="818" y="607"/>
                    <a:pt x="1677" y="838"/>
                    <a:pt x="2551" y="838"/>
                  </a:cubicBezTo>
                  <a:cubicBezTo>
                    <a:pt x="2661" y="838"/>
                    <a:pt x="2771" y="834"/>
                    <a:pt x="2881" y="827"/>
                  </a:cubicBezTo>
                  <a:cubicBezTo>
                    <a:pt x="3004" y="827"/>
                    <a:pt x="3012" y="626"/>
                    <a:pt x="2906" y="626"/>
                  </a:cubicBezTo>
                  <a:cubicBezTo>
                    <a:pt x="2898" y="626"/>
                    <a:pt x="2890" y="627"/>
                    <a:pt x="2881" y="630"/>
                  </a:cubicBezTo>
                  <a:cubicBezTo>
                    <a:pt x="2774" y="637"/>
                    <a:pt x="2667" y="641"/>
                    <a:pt x="2561" y="641"/>
                  </a:cubicBezTo>
                  <a:cubicBezTo>
                    <a:pt x="1723" y="641"/>
                    <a:pt x="916" y="414"/>
                    <a:pt x="187" y="5"/>
                  </a:cubicBezTo>
                  <a:cubicBezTo>
                    <a:pt x="173" y="2"/>
                    <a:pt x="159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7" name="Google Shape;18677;p132"/>
            <p:cNvSpPr/>
            <p:nvPr/>
          </p:nvSpPr>
          <p:spPr>
            <a:xfrm rot="10800000">
              <a:off x="7762025" y="4772363"/>
              <a:ext cx="20550" cy="7725"/>
            </a:xfrm>
            <a:custGeom>
              <a:rect b="b" l="l" r="r" t="t"/>
              <a:pathLst>
                <a:path extrusionOk="0" h="309" w="822">
                  <a:moveTo>
                    <a:pt x="85" y="0"/>
                  </a:moveTo>
                  <a:cubicBezTo>
                    <a:pt x="48" y="0"/>
                    <a:pt x="24" y="31"/>
                    <a:pt x="0" y="79"/>
                  </a:cubicBezTo>
                  <a:cubicBezTo>
                    <a:pt x="0" y="112"/>
                    <a:pt x="33" y="177"/>
                    <a:pt x="66" y="210"/>
                  </a:cubicBezTo>
                  <a:lnTo>
                    <a:pt x="690" y="309"/>
                  </a:lnTo>
                  <a:cubicBezTo>
                    <a:pt x="756" y="309"/>
                    <a:pt x="789" y="276"/>
                    <a:pt x="822" y="243"/>
                  </a:cubicBezTo>
                  <a:cubicBezTo>
                    <a:pt x="822" y="177"/>
                    <a:pt x="789" y="112"/>
                    <a:pt x="756" y="112"/>
                  </a:cubicBezTo>
                  <a:lnTo>
                    <a:pt x="132" y="13"/>
                  </a:lnTo>
                  <a:cubicBezTo>
                    <a:pt x="114" y="4"/>
                    <a:pt x="99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8" name="Google Shape;18678;p132"/>
            <p:cNvSpPr/>
            <p:nvPr/>
          </p:nvSpPr>
          <p:spPr>
            <a:xfrm rot="10800000">
              <a:off x="7744775" y="4786613"/>
              <a:ext cx="23025" cy="5800"/>
            </a:xfrm>
            <a:custGeom>
              <a:rect b="b" l="l" r="r" t="t"/>
              <a:pathLst>
                <a:path extrusionOk="0" h="232" w="921">
                  <a:moveTo>
                    <a:pt x="86" y="0"/>
                  </a:moveTo>
                  <a:cubicBezTo>
                    <a:pt x="49" y="0"/>
                    <a:pt x="25" y="31"/>
                    <a:pt x="1" y="79"/>
                  </a:cubicBezTo>
                  <a:cubicBezTo>
                    <a:pt x="1" y="112"/>
                    <a:pt x="33" y="177"/>
                    <a:pt x="99" y="210"/>
                  </a:cubicBezTo>
                  <a:lnTo>
                    <a:pt x="99" y="177"/>
                  </a:lnTo>
                  <a:cubicBezTo>
                    <a:pt x="234" y="216"/>
                    <a:pt x="369" y="232"/>
                    <a:pt x="503" y="232"/>
                  </a:cubicBezTo>
                  <a:cubicBezTo>
                    <a:pt x="599" y="232"/>
                    <a:pt x="694" y="224"/>
                    <a:pt x="789" y="210"/>
                  </a:cubicBezTo>
                  <a:cubicBezTo>
                    <a:pt x="855" y="210"/>
                    <a:pt x="921" y="177"/>
                    <a:pt x="888" y="112"/>
                  </a:cubicBezTo>
                  <a:cubicBezTo>
                    <a:pt x="888" y="46"/>
                    <a:pt x="855" y="13"/>
                    <a:pt x="789" y="13"/>
                  </a:cubicBezTo>
                  <a:cubicBezTo>
                    <a:pt x="691" y="30"/>
                    <a:pt x="584" y="38"/>
                    <a:pt x="473" y="38"/>
                  </a:cubicBezTo>
                  <a:cubicBezTo>
                    <a:pt x="362" y="38"/>
                    <a:pt x="247" y="30"/>
                    <a:pt x="132" y="13"/>
                  </a:cubicBezTo>
                  <a:cubicBezTo>
                    <a:pt x="114" y="4"/>
                    <a:pt x="99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9" name="Google Shape;18679;p132"/>
            <p:cNvSpPr/>
            <p:nvPr/>
          </p:nvSpPr>
          <p:spPr>
            <a:xfrm rot="10800000">
              <a:off x="7806850" y="4741038"/>
              <a:ext cx="111100" cy="63825"/>
            </a:xfrm>
            <a:custGeom>
              <a:rect b="b" l="l" r="r" t="t"/>
              <a:pathLst>
                <a:path extrusionOk="0" h="2553" w="4444">
                  <a:moveTo>
                    <a:pt x="4272" y="1"/>
                  </a:moveTo>
                  <a:cubicBezTo>
                    <a:pt x="4248" y="1"/>
                    <a:pt x="4224" y="6"/>
                    <a:pt x="4199" y="18"/>
                  </a:cubicBezTo>
                  <a:cubicBezTo>
                    <a:pt x="2983" y="1037"/>
                    <a:pt x="1603" y="1826"/>
                    <a:pt x="92" y="2351"/>
                  </a:cubicBezTo>
                  <a:cubicBezTo>
                    <a:pt x="1" y="2382"/>
                    <a:pt x="22" y="2552"/>
                    <a:pt x="129" y="2552"/>
                  </a:cubicBezTo>
                  <a:cubicBezTo>
                    <a:pt x="138" y="2552"/>
                    <a:pt x="147" y="2551"/>
                    <a:pt x="158" y="2549"/>
                  </a:cubicBezTo>
                  <a:cubicBezTo>
                    <a:pt x="1702" y="1990"/>
                    <a:pt x="3115" y="1201"/>
                    <a:pt x="4364" y="183"/>
                  </a:cubicBezTo>
                  <a:cubicBezTo>
                    <a:pt x="4444" y="102"/>
                    <a:pt x="4372" y="1"/>
                    <a:pt x="42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0" name="Google Shape;18680;p132"/>
            <p:cNvSpPr/>
            <p:nvPr/>
          </p:nvSpPr>
          <p:spPr>
            <a:xfrm rot="10800000">
              <a:off x="7766725" y="4829863"/>
              <a:ext cx="40800" cy="35375"/>
            </a:xfrm>
            <a:custGeom>
              <a:rect b="b" l="l" r="r" t="t"/>
              <a:pathLst>
                <a:path extrusionOk="0" h="1415" w="1632">
                  <a:moveTo>
                    <a:pt x="1486" y="0"/>
                  </a:moveTo>
                  <a:cubicBezTo>
                    <a:pt x="1463" y="0"/>
                    <a:pt x="1441" y="10"/>
                    <a:pt x="1425" y="34"/>
                  </a:cubicBezTo>
                  <a:cubicBezTo>
                    <a:pt x="1228" y="264"/>
                    <a:pt x="998" y="495"/>
                    <a:pt x="801" y="692"/>
                  </a:cubicBezTo>
                  <a:cubicBezTo>
                    <a:pt x="702" y="790"/>
                    <a:pt x="604" y="922"/>
                    <a:pt x="505" y="1020"/>
                  </a:cubicBezTo>
                  <a:cubicBezTo>
                    <a:pt x="374" y="1119"/>
                    <a:pt x="407" y="1119"/>
                    <a:pt x="341" y="1152"/>
                  </a:cubicBezTo>
                  <a:cubicBezTo>
                    <a:pt x="275" y="1185"/>
                    <a:pt x="242" y="1217"/>
                    <a:pt x="209" y="1217"/>
                  </a:cubicBezTo>
                  <a:cubicBezTo>
                    <a:pt x="188" y="1207"/>
                    <a:pt x="168" y="1202"/>
                    <a:pt x="149" y="1202"/>
                  </a:cubicBezTo>
                  <a:cubicBezTo>
                    <a:pt x="52" y="1202"/>
                    <a:pt x="1" y="1327"/>
                    <a:pt x="111" y="1382"/>
                  </a:cubicBezTo>
                  <a:lnTo>
                    <a:pt x="78" y="1382"/>
                  </a:lnTo>
                  <a:cubicBezTo>
                    <a:pt x="133" y="1404"/>
                    <a:pt x="188" y="1415"/>
                    <a:pt x="240" y="1415"/>
                  </a:cubicBezTo>
                  <a:cubicBezTo>
                    <a:pt x="345" y="1415"/>
                    <a:pt x="440" y="1371"/>
                    <a:pt x="505" y="1283"/>
                  </a:cubicBezTo>
                  <a:cubicBezTo>
                    <a:pt x="637" y="1185"/>
                    <a:pt x="735" y="1053"/>
                    <a:pt x="867" y="922"/>
                  </a:cubicBezTo>
                  <a:cubicBezTo>
                    <a:pt x="1097" y="692"/>
                    <a:pt x="1327" y="429"/>
                    <a:pt x="1557" y="199"/>
                  </a:cubicBezTo>
                  <a:cubicBezTo>
                    <a:pt x="1631" y="99"/>
                    <a:pt x="1556" y="0"/>
                    <a:pt x="14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1" name="Google Shape;18681;p132"/>
            <p:cNvSpPr/>
            <p:nvPr/>
          </p:nvSpPr>
          <p:spPr>
            <a:xfrm rot="10800000">
              <a:off x="7465700" y="4693613"/>
              <a:ext cx="182750" cy="19725"/>
            </a:xfrm>
            <a:custGeom>
              <a:rect b="b" l="l" r="r" t="t"/>
              <a:pathLst>
                <a:path extrusionOk="0" h="789" w="7310">
                  <a:moveTo>
                    <a:pt x="130" y="0"/>
                  </a:moveTo>
                  <a:cubicBezTo>
                    <a:pt x="47" y="0"/>
                    <a:pt x="0" y="142"/>
                    <a:pt x="90" y="202"/>
                  </a:cubicBezTo>
                  <a:cubicBezTo>
                    <a:pt x="1487" y="595"/>
                    <a:pt x="2907" y="789"/>
                    <a:pt x="4330" y="789"/>
                  </a:cubicBezTo>
                  <a:cubicBezTo>
                    <a:pt x="5284" y="789"/>
                    <a:pt x="6238" y="702"/>
                    <a:pt x="7188" y="531"/>
                  </a:cubicBezTo>
                  <a:cubicBezTo>
                    <a:pt x="7309" y="500"/>
                    <a:pt x="7290" y="330"/>
                    <a:pt x="7183" y="330"/>
                  </a:cubicBezTo>
                  <a:cubicBezTo>
                    <a:pt x="7174" y="330"/>
                    <a:pt x="7165" y="331"/>
                    <a:pt x="7155" y="333"/>
                  </a:cubicBezTo>
                  <a:cubicBezTo>
                    <a:pt x="6242" y="501"/>
                    <a:pt x="5319" y="582"/>
                    <a:pt x="4397" y="582"/>
                  </a:cubicBezTo>
                  <a:cubicBezTo>
                    <a:pt x="2964" y="582"/>
                    <a:pt x="1536" y="385"/>
                    <a:pt x="156" y="5"/>
                  </a:cubicBezTo>
                  <a:cubicBezTo>
                    <a:pt x="147" y="2"/>
                    <a:pt x="138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2" name="Google Shape;18682;p132"/>
            <p:cNvSpPr/>
            <p:nvPr/>
          </p:nvSpPr>
          <p:spPr>
            <a:xfrm rot="10800000">
              <a:off x="7524625" y="4727463"/>
              <a:ext cx="98325" cy="9675"/>
            </a:xfrm>
            <a:custGeom>
              <a:rect b="b" l="l" r="r" t="t"/>
              <a:pathLst>
                <a:path extrusionOk="0" h="387" w="3933">
                  <a:moveTo>
                    <a:pt x="126" y="0"/>
                  </a:moveTo>
                  <a:cubicBezTo>
                    <a:pt x="19" y="0"/>
                    <a:pt x="0" y="171"/>
                    <a:pt x="121" y="201"/>
                  </a:cubicBezTo>
                  <a:lnTo>
                    <a:pt x="89" y="201"/>
                  </a:lnTo>
                  <a:cubicBezTo>
                    <a:pt x="868" y="327"/>
                    <a:pt x="1661" y="386"/>
                    <a:pt x="2459" y="386"/>
                  </a:cubicBezTo>
                  <a:cubicBezTo>
                    <a:pt x="2905" y="386"/>
                    <a:pt x="3354" y="368"/>
                    <a:pt x="3802" y="332"/>
                  </a:cubicBezTo>
                  <a:cubicBezTo>
                    <a:pt x="3924" y="332"/>
                    <a:pt x="3933" y="132"/>
                    <a:pt x="3826" y="132"/>
                  </a:cubicBezTo>
                  <a:cubicBezTo>
                    <a:pt x="3819" y="132"/>
                    <a:pt x="3811" y="133"/>
                    <a:pt x="3802" y="135"/>
                  </a:cubicBezTo>
                  <a:cubicBezTo>
                    <a:pt x="3365" y="171"/>
                    <a:pt x="2929" y="189"/>
                    <a:pt x="2493" y="189"/>
                  </a:cubicBezTo>
                  <a:cubicBezTo>
                    <a:pt x="1713" y="189"/>
                    <a:pt x="934" y="130"/>
                    <a:pt x="154" y="4"/>
                  </a:cubicBezTo>
                  <a:cubicBezTo>
                    <a:pt x="144" y="1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3" name="Google Shape;18683;p132"/>
            <p:cNvSpPr/>
            <p:nvPr/>
          </p:nvSpPr>
          <p:spPr>
            <a:xfrm rot="10800000">
              <a:off x="7524600" y="4748538"/>
              <a:ext cx="28775" cy="7400"/>
            </a:xfrm>
            <a:custGeom>
              <a:rect b="b" l="l" r="r" t="t"/>
              <a:pathLst>
                <a:path extrusionOk="0" h="296" w="1151">
                  <a:moveTo>
                    <a:pt x="1019" y="0"/>
                  </a:moveTo>
                  <a:cubicBezTo>
                    <a:pt x="723" y="66"/>
                    <a:pt x="427" y="99"/>
                    <a:pt x="132" y="99"/>
                  </a:cubicBezTo>
                  <a:cubicBezTo>
                    <a:pt x="0" y="99"/>
                    <a:pt x="0" y="296"/>
                    <a:pt x="132" y="296"/>
                  </a:cubicBezTo>
                  <a:cubicBezTo>
                    <a:pt x="460" y="296"/>
                    <a:pt x="756" y="263"/>
                    <a:pt x="1085" y="197"/>
                  </a:cubicBezTo>
                  <a:cubicBezTo>
                    <a:pt x="1150" y="197"/>
                    <a:pt x="1150" y="131"/>
                    <a:pt x="1150" y="66"/>
                  </a:cubicBezTo>
                  <a:cubicBezTo>
                    <a:pt x="1150" y="33"/>
                    <a:pt x="1085" y="0"/>
                    <a:pt x="101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4" name="Google Shape;18684;p132"/>
            <p:cNvSpPr/>
            <p:nvPr/>
          </p:nvSpPr>
          <p:spPr>
            <a:xfrm rot="10800000">
              <a:off x="7160675" y="4876563"/>
              <a:ext cx="25025" cy="114525"/>
            </a:xfrm>
            <a:custGeom>
              <a:rect b="b" l="l" r="r" t="t"/>
              <a:pathLst>
                <a:path extrusionOk="0" h="4581" w="1001">
                  <a:moveTo>
                    <a:pt x="139" y="1"/>
                  </a:moveTo>
                  <a:cubicBezTo>
                    <a:pt x="71" y="1"/>
                    <a:pt x="0" y="78"/>
                    <a:pt x="47" y="172"/>
                  </a:cubicBezTo>
                  <a:cubicBezTo>
                    <a:pt x="475" y="797"/>
                    <a:pt x="705" y="1552"/>
                    <a:pt x="770" y="2308"/>
                  </a:cubicBezTo>
                  <a:cubicBezTo>
                    <a:pt x="803" y="2670"/>
                    <a:pt x="770" y="3064"/>
                    <a:pt x="705" y="3425"/>
                  </a:cubicBezTo>
                  <a:cubicBezTo>
                    <a:pt x="639" y="3787"/>
                    <a:pt x="540" y="4214"/>
                    <a:pt x="212" y="4378"/>
                  </a:cubicBezTo>
                  <a:cubicBezTo>
                    <a:pt x="124" y="4466"/>
                    <a:pt x="193" y="4581"/>
                    <a:pt x="279" y="4581"/>
                  </a:cubicBezTo>
                  <a:cubicBezTo>
                    <a:pt x="289" y="4581"/>
                    <a:pt x="300" y="4579"/>
                    <a:pt x="310" y="4576"/>
                  </a:cubicBezTo>
                  <a:cubicBezTo>
                    <a:pt x="606" y="4378"/>
                    <a:pt x="803" y="4083"/>
                    <a:pt x="836" y="3754"/>
                  </a:cubicBezTo>
                  <a:cubicBezTo>
                    <a:pt x="935" y="3327"/>
                    <a:pt x="1000" y="2900"/>
                    <a:pt x="967" y="2473"/>
                  </a:cubicBezTo>
                  <a:cubicBezTo>
                    <a:pt x="935" y="1618"/>
                    <a:pt x="705" y="764"/>
                    <a:pt x="212" y="41"/>
                  </a:cubicBezTo>
                  <a:cubicBezTo>
                    <a:pt x="193" y="13"/>
                    <a:pt x="16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5" name="Google Shape;18685;p132"/>
            <p:cNvSpPr/>
            <p:nvPr/>
          </p:nvSpPr>
          <p:spPr>
            <a:xfrm rot="10800000">
              <a:off x="7140150" y="4843738"/>
              <a:ext cx="31050" cy="77325"/>
            </a:xfrm>
            <a:custGeom>
              <a:rect b="b" l="l" r="r" t="t"/>
              <a:pathLst>
                <a:path extrusionOk="0" h="3093" w="1242">
                  <a:moveTo>
                    <a:pt x="1098" y="0"/>
                  </a:moveTo>
                  <a:cubicBezTo>
                    <a:pt x="1045" y="0"/>
                    <a:pt x="995" y="33"/>
                    <a:pt x="1012" y="99"/>
                  </a:cubicBezTo>
                  <a:cubicBezTo>
                    <a:pt x="1045" y="624"/>
                    <a:pt x="979" y="1183"/>
                    <a:pt x="847" y="1742"/>
                  </a:cubicBezTo>
                  <a:cubicBezTo>
                    <a:pt x="716" y="2136"/>
                    <a:pt x="552" y="2695"/>
                    <a:pt x="92" y="2859"/>
                  </a:cubicBezTo>
                  <a:cubicBezTo>
                    <a:pt x="1" y="2920"/>
                    <a:pt x="22" y="3093"/>
                    <a:pt x="129" y="3093"/>
                  </a:cubicBezTo>
                  <a:cubicBezTo>
                    <a:pt x="138" y="3093"/>
                    <a:pt x="147" y="3091"/>
                    <a:pt x="157" y="3089"/>
                  </a:cubicBezTo>
                  <a:lnTo>
                    <a:pt x="190" y="3056"/>
                  </a:lnTo>
                  <a:cubicBezTo>
                    <a:pt x="617" y="2826"/>
                    <a:pt x="913" y="2399"/>
                    <a:pt x="1012" y="1906"/>
                  </a:cubicBezTo>
                  <a:cubicBezTo>
                    <a:pt x="1176" y="1315"/>
                    <a:pt x="1242" y="690"/>
                    <a:pt x="1209" y="99"/>
                  </a:cubicBezTo>
                  <a:cubicBezTo>
                    <a:pt x="1209" y="33"/>
                    <a:pt x="1151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6" name="Google Shape;18686;p132"/>
            <p:cNvSpPr/>
            <p:nvPr/>
          </p:nvSpPr>
          <p:spPr>
            <a:xfrm rot="10800000">
              <a:off x="7180950" y="4790038"/>
              <a:ext cx="78625" cy="50475"/>
            </a:xfrm>
            <a:custGeom>
              <a:rect b="b" l="l" r="r" t="t"/>
              <a:pathLst>
                <a:path extrusionOk="0" h="2019" w="3145">
                  <a:moveTo>
                    <a:pt x="2975" y="1"/>
                  </a:moveTo>
                  <a:cubicBezTo>
                    <a:pt x="2951" y="1"/>
                    <a:pt x="2926" y="9"/>
                    <a:pt x="2904" y="31"/>
                  </a:cubicBezTo>
                  <a:cubicBezTo>
                    <a:pt x="2082" y="787"/>
                    <a:pt x="1129" y="1411"/>
                    <a:pt x="111" y="1839"/>
                  </a:cubicBezTo>
                  <a:cubicBezTo>
                    <a:pt x="0" y="1894"/>
                    <a:pt x="75" y="2018"/>
                    <a:pt x="160" y="2018"/>
                  </a:cubicBezTo>
                  <a:cubicBezTo>
                    <a:pt x="177" y="2018"/>
                    <a:pt x="193" y="2014"/>
                    <a:pt x="209" y="2003"/>
                  </a:cubicBezTo>
                  <a:lnTo>
                    <a:pt x="176" y="2003"/>
                  </a:lnTo>
                  <a:cubicBezTo>
                    <a:pt x="1228" y="1576"/>
                    <a:pt x="2214" y="951"/>
                    <a:pt x="3068" y="163"/>
                  </a:cubicBezTo>
                  <a:cubicBezTo>
                    <a:pt x="3145" y="112"/>
                    <a:pt x="3062" y="1"/>
                    <a:pt x="29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7" name="Google Shape;18687;p132"/>
            <p:cNvSpPr/>
            <p:nvPr/>
          </p:nvSpPr>
          <p:spPr>
            <a:xfrm rot="10800000">
              <a:off x="8346350" y="4386163"/>
              <a:ext cx="121700" cy="86100"/>
            </a:xfrm>
            <a:custGeom>
              <a:rect b="b" l="l" r="r" t="t"/>
              <a:pathLst>
                <a:path extrusionOk="0" h="3444" w="4868">
                  <a:moveTo>
                    <a:pt x="159" y="0"/>
                  </a:moveTo>
                  <a:cubicBezTo>
                    <a:pt x="83" y="0"/>
                    <a:pt x="1" y="85"/>
                    <a:pt x="47" y="154"/>
                  </a:cubicBezTo>
                  <a:lnTo>
                    <a:pt x="79" y="154"/>
                  </a:lnTo>
                  <a:cubicBezTo>
                    <a:pt x="1131" y="1797"/>
                    <a:pt x="2807" y="2980"/>
                    <a:pt x="4680" y="3440"/>
                  </a:cubicBezTo>
                  <a:cubicBezTo>
                    <a:pt x="4690" y="3443"/>
                    <a:pt x="4700" y="3444"/>
                    <a:pt x="4709" y="3444"/>
                  </a:cubicBezTo>
                  <a:cubicBezTo>
                    <a:pt x="4820" y="3444"/>
                    <a:pt x="4867" y="3273"/>
                    <a:pt x="4746" y="3243"/>
                  </a:cubicBezTo>
                  <a:cubicBezTo>
                    <a:pt x="2905" y="2783"/>
                    <a:pt x="1262" y="1633"/>
                    <a:pt x="244" y="56"/>
                  </a:cubicBezTo>
                  <a:cubicBezTo>
                    <a:pt x="224" y="16"/>
                    <a:pt x="192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8" name="Google Shape;18688;p132"/>
            <p:cNvSpPr/>
            <p:nvPr/>
          </p:nvSpPr>
          <p:spPr>
            <a:xfrm rot="10800000">
              <a:off x="8355150" y="4413363"/>
              <a:ext cx="63800" cy="38250"/>
            </a:xfrm>
            <a:custGeom>
              <a:rect b="b" l="l" r="r" t="t"/>
              <a:pathLst>
                <a:path extrusionOk="0" h="1530" w="2552">
                  <a:moveTo>
                    <a:pt x="161" y="0"/>
                  </a:moveTo>
                  <a:cubicBezTo>
                    <a:pt x="78" y="0"/>
                    <a:pt x="1" y="102"/>
                    <a:pt x="54" y="182"/>
                  </a:cubicBezTo>
                  <a:cubicBezTo>
                    <a:pt x="711" y="807"/>
                    <a:pt x="1500" y="1267"/>
                    <a:pt x="2387" y="1530"/>
                  </a:cubicBezTo>
                  <a:cubicBezTo>
                    <a:pt x="2486" y="1530"/>
                    <a:pt x="2552" y="1365"/>
                    <a:pt x="2420" y="1333"/>
                  </a:cubicBezTo>
                  <a:cubicBezTo>
                    <a:pt x="1599" y="1070"/>
                    <a:pt x="843" y="610"/>
                    <a:pt x="219" y="18"/>
                  </a:cubicBezTo>
                  <a:cubicBezTo>
                    <a:pt x="200" y="6"/>
                    <a:pt x="180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9" name="Google Shape;18689;p132"/>
            <p:cNvSpPr/>
            <p:nvPr/>
          </p:nvSpPr>
          <p:spPr>
            <a:xfrm rot="10800000">
              <a:off x="8325575" y="4429788"/>
              <a:ext cx="50475" cy="22050"/>
            </a:xfrm>
            <a:custGeom>
              <a:rect b="b" l="l" r="r" t="t"/>
              <a:pathLst>
                <a:path extrusionOk="0" h="882" w="2019">
                  <a:moveTo>
                    <a:pt x="123" y="0"/>
                  </a:moveTo>
                  <a:cubicBezTo>
                    <a:pt x="49" y="0"/>
                    <a:pt x="0" y="139"/>
                    <a:pt x="80" y="191"/>
                  </a:cubicBezTo>
                  <a:cubicBezTo>
                    <a:pt x="606" y="553"/>
                    <a:pt x="1230" y="816"/>
                    <a:pt x="1887" y="882"/>
                  </a:cubicBezTo>
                  <a:cubicBezTo>
                    <a:pt x="2019" y="882"/>
                    <a:pt x="2019" y="684"/>
                    <a:pt x="1887" y="684"/>
                  </a:cubicBezTo>
                  <a:cubicBezTo>
                    <a:pt x="1263" y="586"/>
                    <a:pt x="671" y="356"/>
                    <a:pt x="178" y="27"/>
                  </a:cubicBezTo>
                  <a:cubicBezTo>
                    <a:pt x="159" y="8"/>
                    <a:pt x="14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0" name="Google Shape;18690;p132"/>
            <p:cNvSpPr/>
            <p:nvPr/>
          </p:nvSpPr>
          <p:spPr>
            <a:xfrm rot="10800000">
              <a:off x="8131375" y="4379463"/>
              <a:ext cx="117000" cy="70625"/>
            </a:xfrm>
            <a:custGeom>
              <a:rect b="b" l="l" r="r" t="t"/>
              <a:pathLst>
                <a:path extrusionOk="0" h="2825" w="4680">
                  <a:moveTo>
                    <a:pt x="4547" y="0"/>
                  </a:moveTo>
                  <a:cubicBezTo>
                    <a:pt x="4518" y="0"/>
                    <a:pt x="4489" y="16"/>
                    <a:pt x="4469" y="56"/>
                  </a:cubicBezTo>
                  <a:cubicBezTo>
                    <a:pt x="3746" y="1074"/>
                    <a:pt x="2761" y="1896"/>
                    <a:pt x="1578" y="2323"/>
                  </a:cubicBezTo>
                  <a:cubicBezTo>
                    <a:pt x="1204" y="2524"/>
                    <a:pt x="780" y="2625"/>
                    <a:pt x="349" y="2625"/>
                  </a:cubicBezTo>
                  <a:cubicBezTo>
                    <a:pt x="288" y="2625"/>
                    <a:pt x="226" y="2623"/>
                    <a:pt x="165" y="2619"/>
                  </a:cubicBezTo>
                  <a:cubicBezTo>
                    <a:pt x="66" y="2619"/>
                    <a:pt x="0" y="2816"/>
                    <a:pt x="132" y="2816"/>
                  </a:cubicBezTo>
                  <a:cubicBezTo>
                    <a:pt x="207" y="2821"/>
                    <a:pt x="282" y="2824"/>
                    <a:pt x="358" y="2824"/>
                  </a:cubicBezTo>
                  <a:cubicBezTo>
                    <a:pt x="750" y="2824"/>
                    <a:pt x="1154" y="2751"/>
                    <a:pt x="1512" y="2586"/>
                  </a:cubicBezTo>
                  <a:cubicBezTo>
                    <a:pt x="1939" y="2422"/>
                    <a:pt x="2333" y="2225"/>
                    <a:pt x="2728" y="1995"/>
                  </a:cubicBezTo>
                  <a:cubicBezTo>
                    <a:pt x="3484" y="1502"/>
                    <a:pt x="4141" y="877"/>
                    <a:pt x="4634" y="154"/>
                  </a:cubicBezTo>
                  <a:cubicBezTo>
                    <a:pt x="4680" y="85"/>
                    <a:pt x="4613" y="0"/>
                    <a:pt x="45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1" name="Google Shape;18691;p132"/>
            <p:cNvSpPr/>
            <p:nvPr/>
          </p:nvSpPr>
          <p:spPr>
            <a:xfrm rot="10800000">
              <a:off x="8056425" y="4393563"/>
              <a:ext cx="96650" cy="114450"/>
            </a:xfrm>
            <a:custGeom>
              <a:rect b="b" l="l" r="r" t="t"/>
              <a:pathLst>
                <a:path extrusionOk="0" h="4578" w="3866">
                  <a:moveTo>
                    <a:pt x="3735" y="1"/>
                  </a:moveTo>
                  <a:cubicBezTo>
                    <a:pt x="3697" y="1"/>
                    <a:pt x="3660" y="22"/>
                    <a:pt x="3648" y="73"/>
                  </a:cubicBezTo>
                  <a:cubicBezTo>
                    <a:pt x="3352" y="960"/>
                    <a:pt x="2892" y="1781"/>
                    <a:pt x="2235" y="2471"/>
                  </a:cubicBezTo>
                  <a:cubicBezTo>
                    <a:pt x="1939" y="2800"/>
                    <a:pt x="1643" y="3129"/>
                    <a:pt x="1315" y="3457"/>
                  </a:cubicBezTo>
                  <a:cubicBezTo>
                    <a:pt x="1150" y="3621"/>
                    <a:pt x="986" y="3753"/>
                    <a:pt x="822" y="3917"/>
                  </a:cubicBezTo>
                  <a:cubicBezTo>
                    <a:pt x="657" y="4082"/>
                    <a:pt x="395" y="4312"/>
                    <a:pt x="132" y="4377"/>
                  </a:cubicBezTo>
                  <a:cubicBezTo>
                    <a:pt x="9" y="4377"/>
                    <a:pt x="1" y="4578"/>
                    <a:pt x="107" y="4578"/>
                  </a:cubicBezTo>
                  <a:cubicBezTo>
                    <a:pt x="115" y="4578"/>
                    <a:pt x="123" y="4577"/>
                    <a:pt x="132" y="4574"/>
                  </a:cubicBezTo>
                  <a:cubicBezTo>
                    <a:pt x="592" y="4542"/>
                    <a:pt x="953" y="4082"/>
                    <a:pt x="1282" y="3753"/>
                  </a:cubicBezTo>
                  <a:cubicBezTo>
                    <a:pt x="1577" y="3457"/>
                    <a:pt x="2005" y="3063"/>
                    <a:pt x="2366" y="2669"/>
                  </a:cubicBezTo>
                  <a:cubicBezTo>
                    <a:pt x="3023" y="1946"/>
                    <a:pt x="3549" y="1058"/>
                    <a:pt x="3845" y="138"/>
                  </a:cubicBezTo>
                  <a:cubicBezTo>
                    <a:pt x="3865" y="57"/>
                    <a:pt x="3798" y="1"/>
                    <a:pt x="373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2" name="Google Shape;18692;p132"/>
            <p:cNvSpPr/>
            <p:nvPr/>
          </p:nvSpPr>
          <p:spPr>
            <a:xfrm rot="10800000">
              <a:off x="8073100" y="4466813"/>
              <a:ext cx="44125" cy="58200"/>
            </a:xfrm>
            <a:custGeom>
              <a:rect b="b" l="l" r="r" t="t"/>
              <a:pathLst>
                <a:path extrusionOk="0" h="2328" w="1765">
                  <a:moveTo>
                    <a:pt x="1643" y="0"/>
                  </a:moveTo>
                  <a:cubicBezTo>
                    <a:pt x="1611" y="0"/>
                    <a:pt x="1578" y="19"/>
                    <a:pt x="1556" y="62"/>
                  </a:cubicBezTo>
                  <a:cubicBezTo>
                    <a:pt x="1162" y="818"/>
                    <a:pt x="669" y="1508"/>
                    <a:pt x="78" y="2166"/>
                  </a:cubicBezTo>
                  <a:cubicBezTo>
                    <a:pt x="1" y="2217"/>
                    <a:pt x="84" y="2328"/>
                    <a:pt x="155" y="2328"/>
                  </a:cubicBezTo>
                  <a:cubicBezTo>
                    <a:pt x="175" y="2328"/>
                    <a:pt x="195" y="2319"/>
                    <a:pt x="209" y="2297"/>
                  </a:cubicBezTo>
                  <a:cubicBezTo>
                    <a:pt x="834" y="1673"/>
                    <a:pt x="1326" y="950"/>
                    <a:pt x="1721" y="161"/>
                  </a:cubicBezTo>
                  <a:cubicBezTo>
                    <a:pt x="1765" y="73"/>
                    <a:pt x="1706" y="0"/>
                    <a:pt x="164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3" name="Google Shape;18693;p132"/>
            <p:cNvSpPr/>
            <p:nvPr/>
          </p:nvSpPr>
          <p:spPr>
            <a:xfrm rot="10800000">
              <a:off x="8694625" y="4045688"/>
              <a:ext cx="158375" cy="16175"/>
            </a:xfrm>
            <a:custGeom>
              <a:rect b="b" l="l" r="r" t="t"/>
              <a:pathLst>
                <a:path extrusionOk="0" h="647" w="6335">
                  <a:moveTo>
                    <a:pt x="6206" y="0"/>
                  </a:moveTo>
                  <a:cubicBezTo>
                    <a:pt x="6198" y="0"/>
                    <a:pt x="6188" y="1"/>
                    <a:pt x="6178" y="4"/>
                  </a:cubicBezTo>
                  <a:cubicBezTo>
                    <a:pt x="5131" y="301"/>
                    <a:pt x="4055" y="449"/>
                    <a:pt x="2982" y="449"/>
                  </a:cubicBezTo>
                  <a:cubicBezTo>
                    <a:pt x="2035" y="449"/>
                    <a:pt x="1089" y="334"/>
                    <a:pt x="165" y="103"/>
                  </a:cubicBezTo>
                  <a:cubicBezTo>
                    <a:pt x="33" y="103"/>
                    <a:pt x="0" y="267"/>
                    <a:pt x="132" y="300"/>
                  </a:cubicBezTo>
                  <a:cubicBezTo>
                    <a:pt x="1071" y="531"/>
                    <a:pt x="2033" y="646"/>
                    <a:pt x="2995" y="646"/>
                  </a:cubicBezTo>
                  <a:cubicBezTo>
                    <a:pt x="4086" y="646"/>
                    <a:pt x="5179" y="498"/>
                    <a:pt x="6244" y="201"/>
                  </a:cubicBezTo>
                  <a:cubicBezTo>
                    <a:pt x="6335" y="171"/>
                    <a:pt x="6314" y="0"/>
                    <a:pt x="620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4" name="Google Shape;18694;p132"/>
            <p:cNvSpPr/>
            <p:nvPr/>
          </p:nvSpPr>
          <p:spPr>
            <a:xfrm rot="10800000">
              <a:off x="8732225" y="4062863"/>
              <a:ext cx="78675" cy="8850"/>
            </a:xfrm>
            <a:custGeom>
              <a:rect b="b" l="l" r="r" t="t"/>
              <a:pathLst>
                <a:path extrusionOk="0" h="354" w="3147">
                  <a:moveTo>
                    <a:pt x="164" y="0"/>
                  </a:moveTo>
                  <a:cubicBezTo>
                    <a:pt x="50" y="0"/>
                    <a:pt x="1" y="201"/>
                    <a:pt x="124" y="201"/>
                  </a:cubicBezTo>
                  <a:cubicBezTo>
                    <a:pt x="622" y="304"/>
                    <a:pt x="1129" y="353"/>
                    <a:pt x="1636" y="353"/>
                  </a:cubicBezTo>
                  <a:cubicBezTo>
                    <a:pt x="2098" y="353"/>
                    <a:pt x="2561" y="312"/>
                    <a:pt x="3015" y="234"/>
                  </a:cubicBezTo>
                  <a:cubicBezTo>
                    <a:pt x="3147" y="234"/>
                    <a:pt x="3081" y="36"/>
                    <a:pt x="2950" y="36"/>
                  </a:cubicBezTo>
                  <a:cubicBezTo>
                    <a:pt x="2535" y="111"/>
                    <a:pt x="2121" y="145"/>
                    <a:pt x="1706" y="145"/>
                  </a:cubicBezTo>
                  <a:cubicBezTo>
                    <a:pt x="1201" y="145"/>
                    <a:pt x="695" y="94"/>
                    <a:pt x="189" y="4"/>
                  </a:cubicBezTo>
                  <a:cubicBezTo>
                    <a:pt x="181" y="1"/>
                    <a:pt x="172" y="0"/>
                    <a:pt x="16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5" name="Google Shape;18695;p132"/>
            <p:cNvSpPr/>
            <p:nvPr/>
          </p:nvSpPr>
          <p:spPr>
            <a:xfrm rot="10800000">
              <a:off x="8730000" y="4083113"/>
              <a:ext cx="53175" cy="9150"/>
            </a:xfrm>
            <a:custGeom>
              <a:rect b="b" l="l" r="r" t="t"/>
              <a:pathLst>
                <a:path extrusionOk="0" h="366" w="2127">
                  <a:moveTo>
                    <a:pt x="1968" y="0"/>
                  </a:moveTo>
                  <a:cubicBezTo>
                    <a:pt x="1959" y="0"/>
                    <a:pt x="1949" y="2"/>
                    <a:pt x="1939" y="4"/>
                  </a:cubicBezTo>
                  <a:cubicBezTo>
                    <a:pt x="1487" y="105"/>
                    <a:pt x="1035" y="147"/>
                    <a:pt x="569" y="147"/>
                  </a:cubicBezTo>
                  <a:cubicBezTo>
                    <a:pt x="425" y="147"/>
                    <a:pt x="279" y="143"/>
                    <a:pt x="132" y="136"/>
                  </a:cubicBezTo>
                  <a:cubicBezTo>
                    <a:pt x="0" y="136"/>
                    <a:pt x="0" y="333"/>
                    <a:pt x="132" y="366"/>
                  </a:cubicBezTo>
                  <a:cubicBezTo>
                    <a:pt x="756" y="366"/>
                    <a:pt x="1381" y="333"/>
                    <a:pt x="2005" y="201"/>
                  </a:cubicBezTo>
                  <a:cubicBezTo>
                    <a:pt x="2126" y="171"/>
                    <a:pt x="2080" y="0"/>
                    <a:pt x="19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6" name="Google Shape;18696;p132"/>
            <p:cNvSpPr/>
            <p:nvPr/>
          </p:nvSpPr>
          <p:spPr>
            <a:xfrm rot="10800000">
              <a:off x="8529300" y="4168463"/>
              <a:ext cx="26900" cy="198550"/>
            </a:xfrm>
            <a:custGeom>
              <a:rect b="b" l="l" r="r" t="t"/>
              <a:pathLst>
                <a:path extrusionOk="0" h="7942" w="1076">
                  <a:moveTo>
                    <a:pt x="412" y="1"/>
                  </a:moveTo>
                  <a:cubicBezTo>
                    <a:pt x="355" y="1"/>
                    <a:pt x="301" y="44"/>
                    <a:pt x="319" y="117"/>
                  </a:cubicBezTo>
                  <a:cubicBezTo>
                    <a:pt x="582" y="1465"/>
                    <a:pt x="779" y="2845"/>
                    <a:pt x="845" y="4225"/>
                  </a:cubicBezTo>
                  <a:cubicBezTo>
                    <a:pt x="878" y="4882"/>
                    <a:pt x="845" y="5539"/>
                    <a:pt x="779" y="6197"/>
                  </a:cubicBezTo>
                  <a:cubicBezTo>
                    <a:pt x="747" y="6657"/>
                    <a:pt x="714" y="7610"/>
                    <a:pt x="122" y="7741"/>
                  </a:cubicBezTo>
                  <a:cubicBezTo>
                    <a:pt x="1" y="7771"/>
                    <a:pt x="48" y="7942"/>
                    <a:pt x="159" y="7942"/>
                  </a:cubicBezTo>
                  <a:cubicBezTo>
                    <a:pt x="168" y="7942"/>
                    <a:pt x="178" y="7941"/>
                    <a:pt x="188" y="7938"/>
                  </a:cubicBezTo>
                  <a:cubicBezTo>
                    <a:pt x="648" y="7840"/>
                    <a:pt x="812" y="7314"/>
                    <a:pt x="911" y="6887"/>
                  </a:cubicBezTo>
                  <a:cubicBezTo>
                    <a:pt x="1010" y="6131"/>
                    <a:pt x="1075" y="5375"/>
                    <a:pt x="1075" y="4619"/>
                  </a:cubicBezTo>
                  <a:cubicBezTo>
                    <a:pt x="1010" y="3108"/>
                    <a:pt x="812" y="1563"/>
                    <a:pt x="517" y="85"/>
                  </a:cubicBezTo>
                  <a:cubicBezTo>
                    <a:pt x="502" y="27"/>
                    <a:pt x="456" y="1"/>
                    <a:pt x="41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7" name="Google Shape;18697;p132"/>
            <p:cNvSpPr/>
            <p:nvPr/>
          </p:nvSpPr>
          <p:spPr>
            <a:xfrm rot="10800000">
              <a:off x="8549850" y="4202913"/>
              <a:ext cx="10375" cy="83275"/>
            </a:xfrm>
            <a:custGeom>
              <a:rect b="b" l="l" r="r" t="t"/>
              <a:pathLst>
                <a:path extrusionOk="0" h="3331" w="415">
                  <a:moveTo>
                    <a:pt x="177" y="0"/>
                  </a:moveTo>
                  <a:cubicBezTo>
                    <a:pt x="113" y="0"/>
                    <a:pt x="33" y="56"/>
                    <a:pt x="53" y="138"/>
                  </a:cubicBezTo>
                  <a:cubicBezTo>
                    <a:pt x="218" y="1156"/>
                    <a:pt x="185" y="2208"/>
                    <a:pt x="20" y="3194"/>
                  </a:cubicBezTo>
                  <a:cubicBezTo>
                    <a:pt x="0" y="3275"/>
                    <a:pt x="68" y="3331"/>
                    <a:pt x="130" y="3331"/>
                  </a:cubicBezTo>
                  <a:cubicBezTo>
                    <a:pt x="168" y="3331"/>
                    <a:pt x="205" y="3309"/>
                    <a:pt x="218" y="3259"/>
                  </a:cubicBezTo>
                  <a:cubicBezTo>
                    <a:pt x="415" y="2208"/>
                    <a:pt x="415" y="1123"/>
                    <a:pt x="250" y="72"/>
                  </a:cubicBezTo>
                  <a:cubicBezTo>
                    <a:pt x="250" y="22"/>
                    <a:pt x="217" y="0"/>
                    <a:pt x="17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8" name="Google Shape;18698;p132"/>
            <p:cNvSpPr/>
            <p:nvPr/>
          </p:nvSpPr>
          <p:spPr>
            <a:xfrm rot="10800000">
              <a:off x="8569550" y="4224613"/>
              <a:ext cx="9900" cy="43350"/>
            </a:xfrm>
            <a:custGeom>
              <a:rect b="b" l="l" r="r" t="t"/>
              <a:pathLst>
                <a:path extrusionOk="0" h="1734" w="396">
                  <a:moveTo>
                    <a:pt x="247" y="0"/>
                  </a:moveTo>
                  <a:cubicBezTo>
                    <a:pt x="190" y="0"/>
                    <a:pt x="132" y="33"/>
                    <a:pt x="132" y="99"/>
                  </a:cubicBezTo>
                  <a:cubicBezTo>
                    <a:pt x="198" y="592"/>
                    <a:pt x="132" y="1117"/>
                    <a:pt x="1" y="1610"/>
                  </a:cubicBezTo>
                  <a:cubicBezTo>
                    <a:pt x="1" y="1690"/>
                    <a:pt x="61" y="1733"/>
                    <a:pt x="116" y="1733"/>
                  </a:cubicBezTo>
                  <a:cubicBezTo>
                    <a:pt x="152" y="1733"/>
                    <a:pt x="185" y="1715"/>
                    <a:pt x="198" y="1676"/>
                  </a:cubicBezTo>
                  <a:cubicBezTo>
                    <a:pt x="329" y="1150"/>
                    <a:pt x="395" y="624"/>
                    <a:pt x="362" y="99"/>
                  </a:cubicBezTo>
                  <a:cubicBezTo>
                    <a:pt x="362" y="33"/>
                    <a:pt x="305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9" name="Google Shape;18699;p132"/>
            <p:cNvSpPr/>
            <p:nvPr/>
          </p:nvSpPr>
          <p:spPr>
            <a:xfrm rot="10800000">
              <a:off x="8468800" y="4036188"/>
              <a:ext cx="113700" cy="110100"/>
            </a:xfrm>
            <a:custGeom>
              <a:rect b="b" l="l" r="r" t="t"/>
              <a:pathLst>
                <a:path extrusionOk="0" h="4404" w="4548">
                  <a:moveTo>
                    <a:pt x="4426" y="0"/>
                  </a:moveTo>
                  <a:cubicBezTo>
                    <a:pt x="4398" y="0"/>
                    <a:pt x="4373" y="18"/>
                    <a:pt x="4362" y="62"/>
                  </a:cubicBezTo>
                  <a:cubicBezTo>
                    <a:pt x="3540" y="1935"/>
                    <a:pt x="1996" y="3447"/>
                    <a:pt x="90" y="4202"/>
                  </a:cubicBezTo>
                  <a:cubicBezTo>
                    <a:pt x="0" y="4262"/>
                    <a:pt x="19" y="4404"/>
                    <a:pt x="123" y="4404"/>
                  </a:cubicBezTo>
                  <a:cubicBezTo>
                    <a:pt x="133" y="4404"/>
                    <a:pt x="144" y="4403"/>
                    <a:pt x="156" y="4400"/>
                  </a:cubicBezTo>
                  <a:cubicBezTo>
                    <a:pt x="2127" y="3611"/>
                    <a:pt x="3672" y="2099"/>
                    <a:pt x="4526" y="161"/>
                  </a:cubicBezTo>
                  <a:cubicBezTo>
                    <a:pt x="4548" y="73"/>
                    <a:pt x="4482" y="0"/>
                    <a:pt x="44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0" name="Google Shape;18700;p132"/>
            <p:cNvSpPr/>
            <p:nvPr/>
          </p:nvSpPr>
          <p:spPr>
            <a:xfrm rot="10800000">
              <a:off x="8500425" y="4030538"/>
              <a:ext cx="64600" cy="47850"/>
            </a:xfrm>
            <a:custGeom>
              <a:rect b="b" l="l" r="r" t="t"/>
              <a:pathLst>
                <a:path extrusionOk="0" h="1914" w="2584">
                  <a:moveTo>
                    <a:pt x="2441" y="1"/>
                  </a:moveTo>
                  <a:cubicBezTo>
                    <a:pt x="2409" y="1"/>
                    <a:pt x="2376" y="13"/>
                    <a:pt x="2348" y="41"/>
                  </a:cubicBezTo>
                  <a:cubicBezTo>
                    <a:pt x="1757" y="796"/>
                    <a:pt x="1001" y="1355"/>
                    <a:pt x="114" y="1684"/>
                  </a:cubicBezTo>
                  <a:cubicBezTo>
                    <a:pt x="1" y="1740"/>
                    <a:pt x="34" y="1894"/>
                    <a:pt x="129" y="1894"/>
                  </a:cubicBezTo>
                  <a:cubicBezTo>
                    <a:pt x="144" y="1894"/>
                    <a:pt x="161" y="1890"/>
                    <a:pt x="180" y="1881"/>
                  </a:cubicBezTo>
                  <a:lnTo>
                    <a:pt x="180" y="1914"/>
                  </a:lnTo>
                  <a:cubicBezTo>
                    <a:pt x="1100" y="1552"/>
                    <a:pt x="1921" y="961"/>
                    <a:pt x="2513" y="172"/>
                  </a:cubicBezTo>
                  <a:cubicBezTo>
                    <a:pt x="2583" y="78"/>
                    <a:pt x="2519" y="1"/>
                    <a:pt x="244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1" name="Google Shape;18701;p132"/>
            <p:cNvSpPr/>
            <p:nvPr/>
          </p:nvSpPr>
          <p:spPr>
            <a:xfrm rot="10800000">
              <a:off x="8499525" y="4013763"/>
              <a:ext cx="47525" cy="37375"/>
            </a:xfrm>
            <a:custGeom>
              <a:rect b="b" l="l" r="r" t="t"/>
              <a:pathLst>
                <a:path extrusionOk="0" h="1495" w="1901">
                  <a:moveTo>
                    <a:pt x="1757" y="0"/>
                  </a:moveTo>
                  <a:cubicBezTo>
                    <a:pt x="1734" y="0"/>
                    <a:pt x="1711" y="10"/>
                    <a:pt x="1695" y="35"/>
                  </a:cubicBezTo>
                  <a:cubicBezTo>
                    <a:pt x="1235" y="561"/>
                    <a:pt x="709" y="988"/>
                    <a:pt x="85" y="1284"/>
                  </a:cubicBezTo>
                  <a:cubicBezTo>
                    <a:pt x="0" y="1340"/>
                    <a:pt x="61" y="1494"/>
                    <a:pt x="143" y="1494"/>
                  </a:cubicBezTo>
                  <a:cubicBezTo>
                    <a:pt x="156" y="1494"/>
                    <a:pt x="170" y="1490"/>
                    <a:pt x="183" y="1481"/>
                  </a:cubicBezTo>
                  <a:cubicBezTo>
                    <a:pt x="808" y="1152"/>
                    <a:pt x="1366" y="692"/>
                    <a:pt x="1826" y="166"/>
                  </a:cubicBezTo>
                  <a:cubicBezTo>
                    <a:pt x="1900" y="93"/>
                    <a:pt x="1826" y="0"/>
                    <a:pt x="175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2" name="Google Shape;18702;p132"/>
            <p:cNvSpPr/>
            <p:nvPr/>
          </p:nvSpPr>
          <p:spPr>
            <a:xfrm rot="10800000">
              <a:off x="8445025" y="3929563"/>
              <a:ext cx="96100" cy="20825"/>
            </a:xfrm>
            <a:custGeom>
              <a:rect b="b" l="l" r="r" t="t"/>
              <a:pathLst>
                <a:path extrusionOk="0" h="833" w="3844">
                  <a:moveTo>
                    <a:pt x="3679" y="1"/>
                  </a:moveTo>
                  <a:cubicBezTo>
                    <a:pt x="3663" y="1"/>
                    <a:pt x="3645" y="5"/>
                    <a:pt x="3627" y="14"/>
                  </a:cubicBezTo>
                  <a:cubicBezTo>
                    <a:pt x="3037" y="432"/>
                    <a:pt x="2359" y="642"/>
                    <a:pt x="1676" y="642"/>
                  </a:cubicBezTo>
                  <a:cubicBezTo>
                    <a:pt x="1179" y="642"/>
                    <a:pt x="680" y="531"/>
                    <a:pt x="209" y="310"/>
                  </a:cubicBezTo>
                  <a:cubicBezTo>
                    <a:pt x="188" y="299"/>
                    <a:pt x="168" y="294"/>
                    <a:pt x="149" y="294"/>
                  </a:cubicBezTo>
                  <a:cubicBezTo>
                    <a:pt x="52" y="294"/>
                    <a:pt x="1" y="419"/>
                    <a:pt x="111" y="474"/>
                  </a:cubicBezTo>
                  <a:cubicBezTo>
                    <a:pt x="605" y="714"/>
                    <a:pt x="1147" y="833"/>
                    <a:pt x="1692" y="833"/>
                  </a:cubicBezTo>
                  <a:cubicBezTo>
                    <a:pt x="2414" y="833"/>
                    <a:pt x="3140" y="623"/>
                    <a:pt x="3758" y="211"/>
                  </a:cubicBezTo>
                  <a:cubicBezTo>
                    <a:pt x="3843" y="155"/>
                    <a:pt x="3782" y="1"/>
                    <a:pt x="367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3" name="Google Shape;18703;p132"/>
            <p:cNvSpPr/>
            <p:nvPr/>
          </p:nvSpPr>
          <p:spPr>
            <a:xfrm rot="10800000">
              <a:off x="8296000" y="4045113"/>
              <a:ext cx="28450" cy="149750"/>
            </a:xfrm>
            <a:custGeom>
              <a:rect b="b" l="l" r="r" t="t"/>
              <a:pathLst>
                <a:path extrusionOk="0" h="5990" w="1138">
                  <a:moveTo>
                    <a:pt x="1039" y="1"/>
                  </a:moveTo>
                  <a:cubicBezTo>
                    <a:pt x="990" y="1"/>
                    <a:pt x="940" y="33"/>
                    <a:pt x="940" y="99"/>
                  </a:cubicBezTo>
                  <a:cubicBezTo>
                    <a:pt x="875" y="2038"/>
                    <a:pt x="809" y="4042"/>
                    <a:pt x="20" y="5883"/>
                  </a:cubicBezTo>
                  <a:cubicBezTo>
                    <a:pt x="1" y="5942"/>
                    <a:pt x="64" y="5989"/>
                    <a:pt x="124" y="5989"/>
                  </a:cubicBezTo>
                  <a:cubicBezTo>
                    <a:pt x="165" y="5989"/>
                    <a:pt x="204" y="5968"/>
                    <a:pt x="217" y="5915"/>
                  </a:cubicBezTo>
                  <a:cubicBezTo>
                    <a:pt x="1006" y="4075"/>
                    <a:pt x="1072" y="2071"/>
                    <a:pt x="1138" y="99"/>
                  </a:cubicBezTo>
                  <a:cubicBezTo>
                    <a:pt x="1138" y="33"/>
                    <a:pt x="1088" y="1"/>
                    <a:pt x="10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4" name="Google Shape;18704;p132"/>
            <p:cNvSpPr/>
            <p:nvPr/>
          </p:nvSpPr>
          <p:spPr>
            <a:xfrm rot="10800000">
              <a:off x="8314075" y="4110888"/>
              <a:ext cx="18925" cy="137375"/>
            </a:xfrm>
            <a:custGeom>
              <a:rect b="b" l="l" r="r" t="t"/>
              <a:pathLst>
                <a:path extrusionOk="0" h="5495" w="757">
                  <a:moveTo>
                    <a:pt x="658" y="1"/>
                  </a:moveTo>
                  <a:cubicBezTo>
                    <a:pt x="609" y="1"/>
                    <a:pt x="559" y="34"/>
                    <a:pt x="559" y="99"/>
                  </a:cubicBezTo>
                  <a:cubicBezTo>
                    <a:pt x="494" y="1874"/>
                    <a:pt x="297" y="3615"/>
                    <a:pt x="1" y="5357"/>
                  </a:cubicBezTo>
                  <a:cubicBezTo>
                    <a:pt x="1" y="5438"/>
                    <a:pt x="64" y="5494"/>
                    <a:pt x="119" y="5494"/>
                  </a:cubicBezTo>
                  <a:cubicBezTo>
                    <a:pt x="154" y="5494"/>
                    <a:pt x="185" y="5473"/>
                    <a:pt x="198" y="5423"/>
                  </a:cubicBezTo>
                  <a:lnTo>
                    <a:pt x="198" y="5455"/>
                  </a:lnTo>
                  <a:cubicBezTo>
                    <a:pt x="494" y="3681"/>
                    <a:pt x="691" y="1907"/>
                    <a:pt x="757" y="99"/>
                  </a:cubicBezTo>
                  <a:cubicBezTo>
                    <a:pt x="757" y="34"/>
                    <a:pt x="707" y="1"/>
                    <a:pt x="6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5" name="Google Shape;18705;p132"/>
            <p:cNvSpPr/>
            <p:nvPr/>
          </p:nvSpPr>
          <p:spPr>
            <a:xfrm rot="10800000">
              <a:off x="8318175" y="4271913"/>
              <a:ext cx="11225" cy="75075"/>
            </a:xfrm>
            <a:custGeom>
              <a:rect b="b" l="l" r="r" t="t"/>
              <a:pathLst>
                <a:path extrusionOk="0" h="3003" w="449">
                  <a:moveTo>
                    <a:pt x="131" y="1"/>
                  </a:moveTo>
                  <a:cubicBezTo>
                    <a:pt x="68" y="1"/>
                    <a:pt x="1" y="57"/>
                    <a:pt x="21" y="138"/>
                  </a:cubicBezTo>
                  <a:cubicBezTo>
                    <a:pt x="218" y="1025"/>
                    <a:pt x="251" y="1945"/>
                    <a:pt x="120" y="2865"/>
                  </a:cubicBezTo>
                  <a:cubicBezTo>
                    <a:pt x="99" y="2947"/>
                    <a:pt x="167" y="3003"/>
                    <a:pt x="229" y="3003"/>
                  </a:cubicBezTo>
                  <a:cubicBezTo>
                    <a:pt x="268" y="3003"/>
                    <a:pt x="304" y="2981"/>
                    <a:pt x="317" y="2931"/>
                  </a:cubicBezTo>
                  <a:cubicBezTo>
                    <a:pt x="448" y="1978"/>
                    <a:pt x="415" y="1025"/>
                    <a:pt x="218" y="72"/>
                  </a:cubicBezTo>
                  <a:cubicBezTo>
                    <a:pt x="206" y="22"/>
                    <a:pt x="169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6" name="Google Shape;18706;p132"/>
            <p:cNvSpPr/>
            <p:nvPr/>
          </p:nvSpPr>
          <p:spPr>
            <a:xfrm rot="10800000">
              <a:off x="8307125" y="4288788"/>
              <a:ext cx="6975" cy="36700"/>
            </a:xfrm>
            <a:custGeom>
              <a:rect b="b" l="l" r="r" t="t"/>
              <a:pathLst>
                <a:path extrusionOk="0" h="1468" w="279">
                  <a:moveTo>
                    <a:pt x="116" y="1"/>
                  </a:moveTo>
                  <a:cubicBezTo>
                    <a:pt x="58" y="1"/>
                    <a:pt x="1" y="34"/>
                    <a:pt x="1" y="99"/>
                  </a:cubicBezTo>
                  <a:lnTo>
                    <a:pt x="66" y="1381"/>
                  </a:lnTo>
                  <a:cubicBezTo>
                    <a:pt x="66" y="1434"/>
                    <a:pt x="132" y="1468"/>
                    <a:pt x="188" y="1468"/>
                  </a:cubicBezTo>
                  <a:cubicBezTo>
                    <a:pt x="237" y="1468"/>
                    <a:pt x="279" y="1442"/>
                    <a:pt x="263" y="1381"/>
                  </a:cubicBezTo>
                  <a:lnTo>
                    <a:pt x="231" y="99"/>
                  </a:lnTo>
                  <a:cubicBezTo>
                    <a:pt x="231" y="34"/>
                    <a:pt x="173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7" name="Google Shape;18707;p132"/>
            <p:cNvSpPr/>
            <p:nvPr/>
          </p:nvSpPr>
          <p:spPr>
            <a:xfrm rot="10800000">
              <a:off x="8574825" y="3923138"/>
              <a:ext cx="45225" cy="123225"/>
            </a:xfrm>
            <a:custGeom>
              <a:rect b="b" l="l" r="r" t="t"/>
              <a:pathLst>
                <a:path extrusionOk="0" h="4929" w="1809">
                  <a:moveTo>
                    <a:pt x="149" y="0"/>
                  </a:moveTo>
                  <a:cubicBezTo>
                    <a:pt x="70" y="0"/>
                    <a:pt x="1" y="70"/>
                    <a:pt x="47" y="140"/>
                  </a:cubicBezTo>
                  <a:cubicBezTo>
                    <a:pt x="1066" y="1520"/>
                    <a:pt x="1329" y="3229"/>
                    <a:pt x="1592" y="4872"/>
                  </a:cubicBezTo>
                  <a:cubicBezTo>
                    <a:pt x="1605" y="4911"/>
                    <a:pt x="1643" y="4929"/>
                    <a:pt x="1683" y="4929"/>
                  </a:cubicBezTo>
                  <a:cubicBezTo>
                    <a:pt x="1745" y="4929"/>
                    <a:pt x="1809" y="4886"/>
                    <a:pt x="1789" y="4806"/>
                  </a:cubicBezTo>
                  <a:cubicBezTo>
                    <a:pt x="1526" y="3163"/>
                    <a:pt x="1263" y="1421"/>
                    <a:pt x="245" y="41"/>
                  </a:cubicBezTo>
                  <a:cubicBezTo>
                    <a:pt x="216" y="12"/>
                    <a:pt x="181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8" name="Google Shape;18708;p132"/>
            <p:cNvSpPr/>
            <p:nvPr/>
          </p:nvSpPr>
          <p:spPr>
            <a:xfrm rot="10800000">
              <a:off x="8594200" y="3899913"/>
              <a:ext cx="22775" cy="90125"/>
            </a:xfrm>
            <a:custGeom>
              <a:rect b="b" l="l" r="r" t="t"/>
              <a:pathLst>
                <a:path extrusionOk="0" h="3605" w="911">
                  <a:moveTo>
                    <a:pt x="142" y="0"/>
                  </a:moveTo>
                  <a:cubicBezTo>
                    <a:pt x="73" y="0"/>
                    <a:pt x="0" y="85"/>
                    <a:pt x="23" y="154"/>
                  </a:cubicBezTo>
                  <a:cubicBezTo>
                    <a:pt x="516" y="1206"/>
                    <a:pt x="713" y="2356"/>
                    <a:pt x="647" y="3506"/>
                  </a:cubicBezTo>
                  <a:cubicBezTo>
                    <a:pt x="647" y="3572"/>
                    <a:pt x="697" y="3604"/>
                    <a:pt x="750" y="3604"/>
                  </a:cubicBezTo>
                  <a:cubicBezTo>
                    <a:pt x="803" y="3604"/>
                    <a:pt x="861" y="3572"/>
                    <a:pt x="877" y="3506"/>
                  </a:cubicBezTo>
                  <a:cubicBezTo>
                    <a:pt x="910" y="2323"/>
                    <a:pt x="680" y="1140"/>
                    <a:pt x="220" y="56"/>
                  </a:cubicBezTo>
                  <a:cubicBezTo>
                    <a:pt x="200" y="16"/>
                    <a:pt x="17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9" name="Google Shape;18709;p132"/>
            <p:cNvSpPr/>
            <p:nvPr/>
          </p:nvSpPr>
          <p:spPr>
            <a:xfrm rot="10800000">
              <a:off x="8542450" y="3760888"/>
              <a:ext cx="21875" cy="162200"/>
            </a:xfrm>
            <a:custGeom>
              <a:rect b="b" l="l" r="r" t="t"/>
              <a:pathLst>
                <a:path extrusionOk="0" h="6488" w="875">
                  <a:moveTo>
                    <a:pt x="294" y="0"/>
                  </a:moveTo>
                  <a:cubicBezTo>
                    <a:pt x="232" y="0"/>
                    <a:pt x="164" y="57"/>
                    <a:pt x="184" y="138"/>
                  </a:cubicBezTo>
                  <a:cubicBezTo>
                    <a:pt x="677" y="2208"/>
                    <a:pt x="612" y="4344"/>
                    <a:pt x="20" y="6381"/>
                  </a:cubicBezTo>
                  <a:cubicBezTo>
                    <a:pt x="0" y="6440"/>
                    <a:pt x="52" y="6488"/>
                    <a:pt x="110" y="6488"/>
                  </a:cubicBezTo>
                  <a:cubicBezTo>
                    <a:pt x="149" y="6488"/>
                    <a:pt x="191" y="6467"/>
                    <a:pt x="217" y="6414"/>
                  </a:cubicBezTo>
                  <a:cubicBezTo>
                    <a:pt x="809" y="4344"/>
                    <a:pt x="874" y="2175"/>
                    <a:pt x="382" y="72"/>
                  </a:cubicBezTo>
                  <a:cubicBezTo>
                    <a:pt x="369" y="22"/>
                    <a:pt x="332" y="0"/>
                    <a:pt x="29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0" name="Google Shape;18710;p132"/>
            <p:cNvSpPr/>
            <p:nvPr/>
          </p:nvSpPr>
          <p:spPr>
            <a:xfrm rot="10800000">
              <a:off x="8773575" y="3618113"/>
              <a:ext cx="171975" cy="17400"/>
            </a:xfrm>
            <a:custGeom>
              <a:rect b="b" l="l" r="r" t="t"/>
              <a:pathLst>
                <a:path extrusionOk="0" h="696" w="6879">
                  <a:moveTo>
                    <a:pt x="6751" y="0"/>
                  </a:moveTo>
                  <a:cubicBezTo>
                    <a:pt x="6743" y="0"/>
                    <a:pt x="6734" y="2"/>
                    <a:pt x="6725" y="4"/>
                  </a:cubicBezTo>
                  <a:cubicBezTo>
                    <a:pt x="5595" y="318"/>
                    <a:pt x="4427" y="474"/>
                    <a:pt x="3262" y="474"/>
                  </a:cubicBezTo>
                  <a:cubicBezTo>
                    <a:pt x="2226" y="474"/>
                    <a:pt x="1191" y="350"/>
                    <a:pt x="186" y="103"/>
                  </a:cubicBezTo>
                  <a:cubicBezTo>
                    <a:pt x="175" y="100"/>
                    <a:pt x="163" y="99"/>
                    <a:pt x="153" y="99"/>
                  </a:cubicBezTo>
                  <a:cubicBezTo>
                    <a:pt x="45" y="99"/>
                    <a:pt x="1" y="240"/>
                    <a:pt x="121" y="300"/>
                  </a:cubicBezTo>
                  <a:cubicBezTo>
                    <a:pt x="1160" y="564"/>
                    <a:pt x="2215" y="696"/>
                    <a:pt x="3266" y="696"/>
                  </a:cubicBezTo>
                  <a:cubicBezTo>
                    <a:pt x="4442" y="696"/>
                    <a:pt x="5614" y="531"/>
                    <a:pt x="6758" y="202"/>
                  </a:cubicBezTo>
                  <a:cubicBezTo>
                    <a:pt x="6878" y="142"/>
                    <a:pt x="6834" y="0"/>
                    <a:pt x="675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1" name="Google Shape;18711;p132"/>
            <p:cNvSpPr/>
            <p:nvPr/>
          </p:nvSpPr>
          <p:spPr>
            <a:xfrm rot="10800000">
              <a:off x="8728500" y="3575413"/>
              <a:ext cx="159000" cy="39025"/>
            </a:xfrm>
            <a:custGeom>
              <a:rect b="b" l="l" r="r" t="t"/>
              <a:pathLst>
                <a:path extrusionOk="0" h="1561" w="6360">
                  <a:moveTo>
                    <a:pt x="6225" y="1"/>
                  </a:moveTo>
                  <a:cubicBezTo>
                    <a:pt x="6210" y="1"/>
                    <a:pt x="6194" y="5"/>
                    <a:pt x="6178" y="16"/>
                  </a:cubicBezTo>
                  <a:cubicBezTo>
                    <a:pt x="4336" y="873"/>
                    <a:pt x="2371" y="1332"/>
                    <a:pt x="372" y="1332"/>
                  </a:cubicBezTo>
                  <a:cubicBezTo>
                    <a:pt x="303" y="1332"/>
                    <a:pt x="234" y="1331"/>
                    <a:pt x="164" y="1330"/>
                  </a:cubicBezTo>
                  <a:cubicBezTo>
                    <a:pt x="0" y="1330"/>
                    <a:pt x="0" y="1560"/>
                    <a:pt x="164" y="1560"/>
                  </a:cubicBezTo>
                  <a:cubicBezTo>
                    <a:pt x="2268" y="1560"/>
                    <a:pt x="4371" y="1100"/>
                    <a:pt x="6276" y="180"/>
                  </a:cubicBezTo>
                  <a:cubicBezTo>
                    <a:pt x="6359" y="125"/>
                    <a:pt x="6303" y="1"/>
                    <a:pt x="62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2" name="Google Shape;18712;p132"/>
            <p:cNvSpPr/>
            <p:nvPr/>
          </p:nvSpPr>
          <p:spPr>
            <a:xfrm rot="10800000">
              <a:off x="8607975" y="3605488"/>
              <a:ext cx="74525" cy="62025"/>
            </a:xfrm>
            <a:custGeom>
              <a:rect b="b" l="l" r="r" t="t"/>
              <a:pathLst>
                <a:path extrusionOk="0" h="2481" w="2981">
                  <a:moveTo>
                    <a:pt x="2838" y="1"/>
                  </a:moveTo>
                  <a:cubicBezTo>
                    <a:pt x="2815" y="1"/>
                    <a:pt x="2792" y="11"/>
                    <a:pt x="2775" y="36"/>
                  </a:cubicBezTo>
                  <a:cubicBezTo>
                    <a:pt x="2053" y="956"/>
                    <a:pt x="1132" y="1712"/>
                    <a:pt x="114" y="2270"/>
                  </a:cubicBezTo>
                  <a:cubicBezTo>
                    <a:pt x="1" y="2327"/>
                    <a:pt x="82" y="2481"/>
                    <a:pt x="170" y="2481"/>
                  </a:cubicBezTo>
                  <a:cubicBezTo>
                    <a:pt x="184" y="2481"/>
                    <a:pt x="199" y="2477"/>
                    <a:pt x="212" y="2467"/>
                  </a:cubicBezTo>
                  <a:cubicBezTo>
                    <a:pt x="1264" y="1909"/>
                    <a:pt x="2184" y="1120"/>
                    <a:pt x="2907" y="167"/>
                  </a:cubicBezTo>
                  <a:cubicBezTo>
                    <a:pt x="2981" y="93"/>
                    <a:pt x="2907" y="1"/>
                    <a:pt x="283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13" name="Google Shape;18713;p132"/>
          <p:cNvGrpSpPr/>
          <p:nvPr/>
        </p:nvGrpSpPr>
        <p:grpSpPr>
          <a:xfrm>
            <a:off x="415275" y="3984925"/>
            <a:ext cx="1548550" cy="950225"/>
            <a:chOff x="415275" y="3984925"/>
            <a:chExt cx="1548550" cy="950225"/>
          </a:xfrm>
        </p:grpSpPr>
        <p:sp>
          <p:nvSpPr>
            <p:cNvPr id="18714" name="Google Shape;18714;p132"/>
            <p:cNvSpPr/>
            <p:nvPr/>
          </p:nvSpPr>
          <p:spPr>
            <a:xfrm>
              <a:off x="415275" y="4317675"/>
              <a:ext cx="358400" cy="365575"/>
            </a:xfrm>
            <a:custGeom>
              <a:rect b="b" l="l" r="r" t="t"/>
              <a:pathLst>
                <a:path extrusionOk="0" h="14623" w="14336">
                  <a:moveTo>
                    <a:pt x="7425" y="1"/>
                  </a:moveTo>
                  <a:cubicBezTo>
                    <a:pt x="5375" y="1"/>
                    <a:pt x="3400" y="878"/>
                    <a:pt x="2038" y="2452"/>
                  </a:cubicBezTo>
                  <a:cubicBezTo>
                    <a:pt x="559" y="4128"/>
                    <a:pt x="0" y="6428"/>
                    <a:pt x="493" y="8597"/>
                  </a:cubicBezTo>
                  <a:cubicBezTo>
                    <a:pt x="986" y="10831"/>
                    <a:pt x="2399" y="12704"/>
                    <a:pt x="4436" y="13756"/>
                  </a:cubicBezTo>
                  <a:cubicBezTo>
                    <a:pt x="5595" y="14335"/>
                    <a:pt x="6848" y="14623"/>
                    <a:pt x="8103" y="14623"/>
                  </a:cubicBezTo>
                  <a:cubicBezTo>
                    <a:pt x="9411" y="14623"/>
                    <a:pt x="10721" y="14310"/>
                    <a:pt x="11928" y="13690"/>
                  </a:cubicBezTo>
                  <a:cubicBezTo>
                    <a:pt x="12018" y="13630"/>
                    <a:pt x="11944" y="13489"/>
                    <a:pt x="11856" y="13489"/>
                  </a:cubicBezTo>
                  <a:cubicBezTo>
                    <a:pt x="11847" y="13489"/>
                    <a:pt x="11839" y="13490"/>
                    <a:pt x="11830" y="13493"/>
                  </a:cubicBezTo>
                  <a:cubicBezTo>
                    <a:pt x="10659" y="14116"/>
                    <a:pt x="9369" y="14424"/>
                    <a:pt x="8078" y="14424"/>
                  </a:cubicBezTo>
                  <a:cubicBezTo>
                    <a:pt x="7122" y="14424"/>
                    <a:pt x="6166" y="14255"/>
                    <a:pt x="5258" y="13920"/>
                  </a:cubicBezTo>
                  <a:cubicBezTo>
                    <a:pt x="3155" y="13131"/>
                    <a:pt x="1545" y="11390"/>
                    <a:pt x="887" y="9254"/>
                  </a:cubicBezTo>
                  <a:cubicBezTo>
                    <a:pt x="197" y="7217"/>
                    <a:pt x="526" y="4949"/>
                    <a:pt x="1742" y="3175"/>
                  </a:cubicBezTo>
                  <a:cubicBezTo>
                    <a:pt x="2990" y="1400"/>
                    <a:pt x="5028" y="316"/>
                    <a:pt x="7197" y="217"/>
                  </a:cubicBezTo>
                  <a:cubicBezTo>
                    <a:pt x="7221" y="217"/>
                    <a:pt x="7246" y="217"/>
                    <a:pt x="7271" y="217"/>
                  </a:cubicBezTo>
                  <a:cubicBezTo>
                    <a:pt x="9999" y="217"/>
                    <a:pt x="12339" y="2009"/>
                    <a:pt x="14130" y="3898"/>
                  </a:cubicBezTo>
                  <a:cubicBezTo>
                    <a:pt x="14155" y="3922"/>
                    <a:pt x="14181" y="3933"/>
                    <a:pt x="14206" y="3933"/>
                  </a:cubicBezTo>
                  <a:cubicBezTo>
                    <a:pt x="14280" y="3933"/>
                    <a:pt x="14335" y="3840"/>
                    <a:pt x="14262" y="3766"/>
                  </a:cubicBezTo>
                  <a:lnTo>
                    <a:pt x="14294" y="3733"/>
                  </a:lnTo>
                  <a:cubicBezTo>
                    <a:pt x="12586" y="1959"/>
                    <a:pt x="10483" y="283"/>
                    <a:pt x="7952" y="20"/>
                  </a:cubicBezTo>
                  <a:cubicBezTo>
                    <a:pt x="7776" y="7"/>
                    <a:pt x="7600" y="1"/>
                    <a:pt x="74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5" name="Google Shape;18715;p132"/>
            <p:cNvSpPr/>
            <p:nvPr/>
          </p:nvSpPr>
          <p:spPr>
            <a:xfrm>
              <a:off x="672400" y="4122200"/>
              <a:ext cx="398950" cy="223875"/>
            </a:xfrm>
            <a:custGeom>
              <a:rect b="b" l="l" r="r" t="t"/>
              <a:pathLst>
                <a:path extrusionOk="0" h="8955" w="15958">
                  <a:moveTo>
                    <a:pt x="8017" y="0"/>
                  </a:moveTo>
                  <a:cubicBezTo>
                    <a:pt x="5032" y="0"/>
                    <a:pt x="2266" y="1884"/>
                    <a:pt x="888" y="4553"/>
                  </a:cubicBezTo>
                  <a:cubicBezTo>
                    <a:pt x="493" y="5375"/>
                    <a:pt x="198" y="6262"/>
                    <a:pt x="99" y="7182"/>
                  </a:cubicBezTo>
                  <a:cubicBezTo>
                    <a:pt x="0" y="7609"/>
                    <a:pt x="0" y="8069"/>
                    <a:pt x="132" y="8529"/>
                  </a:cubicBezTo>
                  <a:cubicBezTo>
                    <a:pt x="208" y="8732"/>
                    <a:pt x="382" y="8955"/>
                    <a:pt x="594" y="8955"/>
                  </a:cubicBezTo>
                  <a:cubicBezTo>
                    <a:pt x="656" y="8955"/>
                    <a:pt x="722" y="8936"/>
                    <a:pt x="789" y="8891"/>
                  </a:cubicBezTo>
                  <a:cubicBezTo>
                    <a:pt x="872" y="8808"/>
                    <a:pt x="815" y="8678"/>
                    <a:pt x="737" y="8678"/>
                  </a:cubicBezTo>
                  <a:cubicBezTo>
                    <a:pt x="722" y="8678"/>
                    <a:pt x="706" y="8683"/>
                    <a:pt x="690" y="8694"/>
                  </a:cubicBezTo>
                  <a:lnTo>
                    <a:pt x="723" y="8694"/>
                  </a:lnTo>
                  <a:cubicBezTo>
                    <a:pt x="682" y="8723"/>
                    <a:pt x="644" y="8735"/>
                    <a:pt x="607" y="8735"/>
                  </a:cubicBezTo>
                  <a:cubicBezTo>
                    <a:pt x="439" y="8735"/>
                    <a:pt x="323" y="8467"/>
                    <a:pt x="296" y="8332"/>
                  </a:cubicBezTo>
                  <a:cubicBezTo>
                    <a:pt x="263" y="8135"/>
                    <a:pt x="263" y="7938"/>
                    <a:pt x="296" y="7741"/>
                  </a:cubicBezTo>
                  <a:cubicBezTo>
                    <a:pt x="296" y="7346"/>
                    <a:pt x="329" y="6952"/>
                    <a:pt x="428" y="6558"/>
                  </a:cubicBezTo>
                  <a:cubicBezTo>
                    <a:pt x="592" y="5835"/>
                    <a:pt x="855" y="5112"/>
                    <a:pt x="1216" y="4455"/>
                  </a:cubicBezTo>
                  <a:cubicBezTo>
                    <a:pt x="1972" y="3074"/>
                    <a:pt x="3089" y="1924"/>
                    <a:pt x="4437" y="1169"/>
                  </a:cubicBezTo>
                  <a:cubicBezTo>
                    <a:pt x="5527" y="545"/>
                    <a:pt x="6741" y="209"/>
                    <a:pt x="7964" y="209"/>
                  </a:cubicBezTo>
                  <a:cubicBezTo>
                    <a:pt x="8289" y="209"/>
                    <a:pt x="8614" y="233"/>
                    <a:pt x="8938" y="281"/>
                  </a:cubicBezTo>
                  <a:cubicBezTo>
                    <a:pt x="10483" y="478"/>
                    <a:pt x="11962" y="1169"/>
                    <a:pt x="13144" y="2220"/>
                  </a:cubicBezTo>
                  <a:cubicBezTo>
                    <a:pt x="14492" y="3370"/>
                    <a:pt x="15412" y="4915"/>
                    <a:pt x="15740" y="6656"/>
                  </a:cubicBezTo>
                  <a:cubicBezTo>
                    <a:pt x="15753" y="6706"/>
                    <a:pt x="15790" y="6728"/>
                    <a:pt x="15828" y="6728"/>
                  </a:cubicBezTo>
                  <a:cubicBezTo>
                    <a:pt x="15890" y="6728"/>
                    <a:pt x="15958" y="6672"/>
                    <a:pt x="15938" y="6590"/>
                  </a:cubicBezTo>
                  <a:cubicBezTo>
                    <a:pt x="15346" y="3272"/>
                    <a:pt x="12422" y="610"/>
                    <a:pt x="9103" y="84"/>
                  </a:cubicBezTo>
                  <a:cubicBezTo>
                    <a:pt x="8739" y="28"/>
                    <a:pt x="8377" y="0"/>
                    <a:pt x="801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6" name="Google Shape;18716;p132"/>
            <p:cNvSpPr/>
            <p:nvPr/>
          </p:nvSpPr>
          <p:spPr>
            <a:xfrm>
              <a:off x="573300" y="4681950"/>
              <a:ext cx="432650" cy="201650"/>
            </a:xfrm>
            <a:custGeom>
              <a:rect b="b" l="l" r="r" t="t"/>
              <a:pathLst>
                <a:path extrusionOk="0" h="8066" w="17306">
                  <a:moveTo>
                    <a:pt x="131" y="0"/>
                  </a:moveTo>
                  <a:cubicBezTo>
                    <a:pt x="68" y="0"/>
                    <a:pt x="1" y="56"/>
                    <a:pt x="21" y="138"/>
                  </a:cubicBezTo>
                  <a:cubicBezTo>
                    <a:pt x="711" y="3424"/>
                    <a:pt x="3307" y="5987"/>
                    <a:pt x="6297" y="7236"/>
                  </a:cubicBezTo>
                  <a:cubicBezTo>
                    <a:pt x="7544" y="7745"/>
                    <a:pt x="8985" y="8066"/>
                    <a:pt x="10403" y="8066"/>
                  </a:cubicBezTo>
                  <a:cubicBezTo>
                    <a:pt x="12276" y="8066"/>
                    <a:pt x="14109" y="7507"/>
                    <a:pt x="15400" y="6085"/>
                  </a:cubicBezTo>
                  <a:cubicBezTo>
                    <a:pt x="16780" y="4508"/>
                    <a:pt x="17076" y="2339"/>
                    <a:pt x="17306" y="335"/>
                  </a:cubicBezTo>
                  <a:cubicBezTo>
                    <a:pt x="17306" y="269"/>
                    <a:pt x="17256" y="236"/>
                    <a:pt x="17203" y="236"/>
                  </a:cubicBezTo>
                  <a:cubicBezTo>
                    <a:pt x="17150" y="236"/>
                    <a:pt x="17092" y="269"/>
                    <a:pt x="17076" y="335"/>
                  </a:cubicBezTo>
                  <a:cubicBezTo>
                    <a:pt x="16878" y="2109"/>
                    <a:pt x="16681" y="4015"/>
                    <a:pt x="15597" y="5494"/>
                  </a:cubicBezTo>
                  <a:cubicBezTo>
                    <a:pt x="14611" y="6743"/>
                    <a:pt x="13198" y="7564"/>
                    <a:pt x="11621" y="7761"/>
                  </a:cubicBezTo>
                  <a:cubicBezTo>
                    <a:pt x="11194" y="7823"/>
                    <a:pt x="10763" y="7853"/>
                    <a:pt x="10333" y="7853"/>
                  </a:cubicBezTo>
                  <a:cubicBezTo>
                    <a:pt x="7547" y="7853"/>
                    <a:pt x="4745" y="6608"/>
                    <a:pt x="2781" y="4672"/>
                  </a:cubicBezTo>
                  <a:cubicBezTo>
                    <a:pt x="1500" y="3424"/>
                    <a:pt x="613" y="1814"/>
                    <a:pt x="218" y="72"/>
                  </a:cubicBezTo>
                  <a:cubicBezTo>
                    <a:pt x="206" y="22"/>
                    <a:pt x="169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7" name="Google Shape;18717;p132"/>
            <p:cNvSpPr/>
            <p:nvPr/>
          </p:nvSpPr>
          <p:spPr>
            <a:xfrm>
              <a:off x="941025" y="4660725"/>
              <a:ext cx="485550" cy="274425"/>
            </a:xfrm>
            <a:custGeom>
              <a:rect b="b" l="l" r="r" t="t"/>
              <a:pathLst>
                <a:path extrusionOk="0" h="10977" w="19422">
                  <a:moveTo>
                    <a:pt x="19322" y="1"/>
                  </a:moveTo>
                  <a:cubicBezTo>
                    <a:pt x="19273" y="1"/>
                    <a:pt x="19224" y="34"/>
                    <a:pt x="19224" y="99"/>
                  </a:cubicBezTo>
                  <a:cubicBezTo>
                    <a:pt x="18862" y="3320"/>
                    <a:pt x="18205" y="7033"/>
                    <a:pt x="15445" y="9070"/>
                  </a:cubicBezTo>
                  <a:cubicBezTo>
                    <a:pt x="13933" y="10155"/>
                    <a:pt x="12060" y="10615"/>
                    <a:pt x="10253" y="10713"/>
                  </a:cubicBezTo>
                  <a:cubicBezTo>
                    <a:pt x="9909" y="10736"/>
                    <a:pt x="9564" y="10747"/>
                    <a:pt x="9220" y="10747"/>
                  </a:cubicBezTo>
                  <a:cubicBezTo>
                    <a:pt x="7530" y="10747"/>
                    <a:pt x="5851" y="10482"/>
                    <a:pt x="4240" y="9990"/>
                  </a:cubicBezTo>
                  <a:cubicBezTo>
                    <a:pt x="3254" y="9728"/>
                    <a:pt x="2367" y="9300"/>
                    <a:pt x="1578" y="8709"/>
                  </a:cubicBezTo>
                  <a:cubicBezTo>
                    <a:pt x="888" y="8150"/>
                    <a:pt x="329" y="7362"/>
                    <a:pt x="494" y="6409"/>
                  </a:cubicBezTo>
                  <a:cubicBezTo>
                    <a:pt x="513" y="6349"/>
                    <a:pt x="450" y="6302"/>
                    <a:pt x="390" y="6302"/>
                  </a:cubicBezTo>
                  <a:cubicBezTo>
                    <a:pt x="349" y="6302"/>
                    <a:pt x="310" y="6323"/>
                    <a:pt x="296" y="6376"/>
                  </a:cubicBezTo>
                  <a:cubicBezTo>
                    <a:pt x="1" y="8019"/>
                    <a:pt x="1611" y="9169"/>
                    <a:pt x="2925" y="9760"/>
                  </a:cubicBezTo>
                  <a:cubicBezTo>
                    <a:pt x="4897" y="10549"/>
                    <a:pt x="7033" y="10976"/>
                    <a:pt x="9136" y="10976"/>
                  </a:cubicBezTo>
                  <a:cubicBezTo>
                    <a:pt x="11075" y="10976"/>
                    <a:pt x="13046" y="10713"/>
                    <a:pt x="14755" y="9760"/>
                  </a:cubicBezTo>
                  <a:cubicBezTo>
                    <a:pt x="16266" y="8873"/>
                    <a:pt x="17449" y="7493"/>
                    <a:pt x="18107" y="5883"/>
                  </a:cubicBezTo>
                  <a:cubicBezTo>
                    <a:pt x="18895" y="4043"/>
                    <a:pt x="19191" y="2071"/>
                    <a:pt x="19421" y="99"/>
                  </a:cubicBezTo>
                  <a:cubicBezTo>
                    <a:pt x="19421" y="34"/>
                    <a:pt x="19372" y="1"/>
                    <a:pt x="1932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8" name="Google Shape;18718;p132"/>
            <p:cNvSpPr/>
            <p:nvPr/>
          </p:nvSpPr>
          <p:spPr>
            <a:xfrm>
              <a:off x="1018250" y="3984925"/>
              <a:ext cx="476175" cy="263575"/>
            </a:xfrm>
            <a:custGeom>
              <a:rect b="b" l="l" r="r" t="t"/>
              <a:pathLst>
                <a:path extrusionOk="0" h="10543" w="19047">
                  <a:moveTo>
                    <a:pt x="8021" y="0"/>
                  </a:moveTo>
                  <a:cubicBezTo>
                    <a:pt x="7415" y="0"/>
                    <a:pt x="6808" y="63"/>
                    <a:pt x="6211" y="186"/>
                  </a:cubicBezTo>
                  <a:cubicBezTo>
                    <a:pt x="2498" y="1205"/>
                    <a:pt x="1" y="4688"/>
                    <a:pt x="231" y="8533"/>
                  </a:cubicBezTo>
                  <a:cubicBezTo>
                    <a:pt x="231" y="8598"/>
                    <a:pt x="288" y="8631"/>
                    <a:pt x="346" y="8631"/>
                  </a:cubicBezTo>
                  <a:cubicBezTo>
                    <a:pt x="403" y="8631"/>
                    <a:pt x="461" y="8598"/>
                    <a:pt x="461" y="8533"/>
                  </a:cubicBezTo>
                  <a:cubicBezTo>
                    <a:pt x="198" y="4984"/>
                    <a:pt x="2366" y="1698"/>
                    <a:pt x="5751" y="548"/>
                  </a:cubicBezTo>
                  <a:cubicBezTo>
                    <a:pt x="6497" y="310"/>
                    <a:pt x="7251" y="200"/>
                    <a:pt x="8000" y="200"/>
                  </a:cubicBezTo>
                  <a:cubicBezTo>
                    <a:pt x="11078" y="200"/>
                    <a:pt x="14055" y="2053"/>
                    <a:pt x="15905" y="4458"/>
                  </a:cubicBezTo>
                  <a:cubicBezTo>
                    <a:pt x="17252" y="6265"/>
                    <a:pt x="18238" y="8303"/>
                    <a:pt x="18829" y="10471"/>
                  </a:cubicBezTo>
                  <a:cubicBezTo>
                    <a:pt x="18842" y="10522"/>
                    <a:pt x="18879" y="10543"/>
                    <a:pt x="18917" y="10543"/>
                  </a:cubicBezTo>
                  <a:cubicBezTo>
                    <a:pt x="18979" y="10543"/>
                    <a:pt x="19047" y="10487"/>
                    <a:pt x="19027" y="10406"/>
                  </a:cubicBezTo>
                  <a:cubicBezTo>
                    <a:pt x="17877" y="6528"/>
                    <a:pt x="15708" y="2683"/>
                    <a:pt x="11896" y="909"/>
                  </a:cubicBezTo>
                  <a:cubicBezTo>
                    <a:pt x="10677" y="300"/>
                    <a:pt x="9350" y="0"/>
                    <a:pt x="80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9" name="Google Shape;18719;p132"/>
            <p:cNvSpPr/>
            <p:nvPr/>
          </p:nvSpPr>
          <p:spPr>
            <a:xfrm>
              <a:off x="1152975" y="4281975"/>
              <a:ext cx="347525" cy="420000"/>
            </a:xfrm>
            <a:custGeom>
              <a:rect b="b" l="l" r="r" t="t"/>
              <a:pathLst>
                <a:path extrusionOk="0" h="16800" w="13901">
                  <a:moveTo>
                    <a:pt x="1204" y="1"/>
                  </a:moveTo>
                  <a:cubicBezTo>
                    <a:pt x="847" y="1"/>
                    <a:pt x="489" y="12"/>
                    <a:pt x="132" y="35"/>
                  </a:cubicBezTo>
                  <a:cubicBezTo>
                    <a:pt x="1" y="35"/>
                    <a:pt x="1" y="232"/>
                    <a:pt x="132" y="232"/>
                  </a:cubicBezTo>
                  <a:cubicBezTo>
                    <a:pt x="440" y="218"/>
                    <a:pt x="750" y="211"/>
                    <a:pt x="1062" y="211"/>
                  </a:cubicBezTo>
                  <a:cubicBezTo>
                    <a:pt x="5043" y="211"/>
                    <a:pt x="9261" y="1415"/>
                    <a:pt x="11699" y="4767"/>
                  </a:cubicBezTo>
                  <a:cubicBezTo>
                    <a:pt x="12915" y="6344"/>
                    <a:pt x="13539" y="8316"/>
                    <a:pt x="13506" y="10320"/>
                  </a:cubicBezTo>
                  <a:cubicBezTo>
                    <a:pt x="13408" y="12226"/>
                    <a:pt x="12520" y="13968"/>
                    <a:pt x="11042" y="15151"/>
                  </a:cubicBezTo>
                  <a:cubicBezTo>
                    <a:pt x="9931" y="16053"/>
                    <a:pt x="8527" y="16614"/>
                    <a:pt x="7116" y="16614"/>
                  </a:cubicBezTo>
                  <a:cubicBezTo>
                    <a:pt x="6524" y="16614"/>
                    <a:pt x="5930" y="16515"/>
                    <a:pt x="5357" y="16301"/>
                  </a:cubicBezTo>
                  <a:cubicBezTo>
                    <a:pt x="5338" y="16292"/>
                    <a:pt x="5321" y="16288"/>
                    <a:pt x="5306" y="16288"/>
                  </a:cubicBezTo>
                  <a:cubicBezTo>
                    <a:pt x="5211" y="16288"/>
                    <a:pt x="5178" y="16442"/>
                    <a:pt x="5291" y="16498"/>
                  </a:cubicBezTo>
                  <a:lnTo>
                    <a:pt x="5291" y="16465"/>
                  </a:lnTo>
                  <a:cubicBezTo>
                    <a:pt x="5905" y="16694"/>
                    <a:pt x="6531" y="16800"/>
                    <a:pt x="7150" y="16800"/>
                  </a:cubicBezTo>
                  <a:cubicBezTo>
                    <a:pt x="10181" y="16800"/>
                    <a:pt x="13059" y="14274"/>
                    <a:pt x="13605" y="11273"/>
                  </a:cubicBezTo>
                  <a:cubicBezTo>
                    <a:pt x="13900" y="9269"/>
                    <a:pt x="13506" y="7166"/>
                    <a:pt x="12422" y="5424"/>
                  </a:cubicBezTo>
                  <a:cubicBezTo>
                    <a:pt x="11272" y="3584"/>
                    <a:pt x="9629" y="2138"/>
                    <a:pt x="7624" y="1284"/>
                  </a:cubicBezTo>
                  <a:cubicBezTo>
                    <a:pt x="5588" y="435"/>
                    <a:pt x="3406" y="1"/>
                    <a:pt x="120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0" name="Google Shape;18720;p132"/>
            <p:cNvSpPr/>
            <p:nvPr/>
          </p:nvSpPr>
          <p:spPr>
            <a:xfrm>
              <a:off x="1432850" y="4046250"/>
              <a:ext cx="393775" cy="427250"/>
            </a:xfrm>
            <a:custGeom>
              <a:rect b="b" l="l" r="r" t="t"/>
              <a:pathLst>
                <a:path extrusionOk="0" h="17090" w="15751">
                  <a:moveTo>
                    <a:pt x="4677" y="0"/>
                  </a:moveTo>
                  <a:cubicBezTo>
                    <a:pt x="2903" y="0"/>
                    <a:pt x="1095" y="690"/>
                    <a:pt x="44" y="2169"/>
                  </a:cubicBezTo>
                  <a:cubicBezTo>
                    <a:pt x="0" y="2257"/>
                    <a:pt x="73" y="2330"/>
                    <a:pt x="146" y="2330"/>
                  </a:cubicBezTo>
                  <a:cubicBezTo>
                    <a:pt x="183" y="2330"/>
                    <a:pt x="219" y="2312"/>
                    <a:pt x="241" y="2268"/>
                  </a:cubicBezTo>
                  <a:cubicBezTo>
                    <a:pt x="1194" y="986"/>
                    <a:pt x="2673" y="230"/>
                    <a:pt x="4283" y="198"/>
                  </a:cubicBezTo>
                  <a:cubicBezTo>
                    <a:pt x="4332" y="197"/>
                    <a:pt x="4382" y="196"/>
                    <a:pt x="4431" y="196"/>
                  </a:cubicBezTo>
                  <a:cubicBezTo>
                    <a:pt x="6055" y="196"/>
                    <a:pt x="7641" y="720"/>
                    <a:pt x="8949" y="1676"/>
                  </a:cubicBezTo>
                  <a:cubicBezTo>
                    <a:pt x="10428" y="2859"/>
                    <a:pt x="11709" y="4272"/>
                    <a:pt x="12695" y="5915"/>
                  </a:cubicBezTo>
                  <a:cubicBezTo>
                    <a:pt x="13779" y="7591"/>
                    <a:pt x="14831" y="9366"/>
                    <a:pt x="15258" y="11337"/>
                  </a:cubicBezTo>
                  <a:cubicBezTo>
                    <a:pt x="15652" y="13309"/>
                    <a:pt x="15324" y="15543"/>
                    <a:pt x="13779" y="16923"/>
                  </a:cubicBezTo>
                  <a:cubicBezTo>
                    <a:pt x="13705" y="16997"/>
                    <a:pt x="13761" y="17090"/>
                    <a:pt x="13835" y="17090"/>
                  </a:cubicBezTo>
                  <a:cubicBezTo>
                    <a:pt x="13859" y="17090"/>
                    <a:pt x="13886" y="17080"/>
                    <a:pt x="13911" y="17055"/>
                  </a:cubicBezTo>
                  <a:cubicBezTo>
                    <a:pt x="15258" y="15839"/>
                    <a:pt x="15751" y="13933"/>
                    <a:pt x="15587" y="12192"/>
                  </a:cubicBezTo>
                  <a:cubicBezTo>
                    <a:pt x="15390" y="10056"/>
                    <a:pt x="14338" y="8150"/>
                    <a:pt x="13221" y="6375"/>
                  </a:cubicBezTo>
                  <a:cubicBezTo>
                    <a:pt x="11315" y="3286"/>
                    <a:pt x="8620" y="66"/>
                    <a:pt x="467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1" name="Google Shape;18721;p132"/>
            <p:cNvSpPr/>
            <p:nvPr/>
          </p:nvSpPr>
          <p:spPr>
            <a:xfrm>
              <a:off x="1379725" y="4539825"/>
              <a:ext cx="355725" cy="328425"/>
            </a:xfrm>
            <a:custGeom>
              <a:rect b="b" l="l" r="r" t="t"/>
              <a:pathLst>
                <a:path extrusionOk="0" h="13137" w="14229">
                  <a:moveTo>
                    <a:pt x="13287" y="1"/>
                  </a:moveTo>
                  <a:cubicBezTo>
                    <a:pt x="13224" y="1"/>
                    <a:pt x="13157" y="57"/>
                    <a:pt x="13177" y="138"/>
                  </a:cubicBezTo>
                  <a:cubicBezTo>
                    <a:pt x="14229" y="2964"/>
                    <a:pt x="13867" y="6151"/>
                    <a:pt x="12257" y="8714"/>
                  </a:cubicBezTo>
                  <a:cubicBezTo>
                    <a:pt x="10581" y="11212"/>
                    <a:pt x="7788" y="12789"/>
                    <a:pt x="4765" y="12921"/>
                  </a:cubicBezTo>
                  <a:cubicBezTo>
                    <a:pt x="4553" y="12938"/>
                    <a:pt x="4340" y="12946"/>
                    <a:pt x="4128" y="12946"/>
                  </a:cubicBezTo>
                  <a:cubicBezTo>
                    <a:pt x="3519" y="12946"/>
                    <a:pt x="2910" y="12878"/>
                    <a:pt x="2300" y="12756"/>
                  </a:cubicBezTo>
                  <a:cubicBezTo>
                    <a:pt x="1643" y="12592"/>
                    <a:pt x="329" y="12362"/>
                    <a:pt x="230" y="11508"/>
                  </a:cubicBezTo>
                  <a:cubicBezTo>
                    <a:pt x="230" y="11442"/>
                    <a:pt x="173" y="11409"/>
                    <a:pt x="115" y="11409"/>
                  </a:cubicBezTo>
                  <a:cubicBezTo>
                    <a:pt x="58" y="11409"/>
                    <a:pt x="0" y="11442"/>
                    <a:pt x="0" y="11508"/>
                  </a:cubicBezTo>
                  <a:lnTo>
                    <a:pt x="33" y="11508"/>
                  </a:lnTo>
                  <a:cubicBezTo>
                    <a:pt x="131" y="12198"/>
                    <a:pt x="822" y="12526"/>
                    <a:pt x="1413" y="12723"/>
                  </a:cubicBezTo>
                  <a:cubicBezTo>
                    <a:pt x="2136" y="12953"/>
                    <a:pt x="2925" y="13085"/>
                    <a:pt x="3680" y="13118"/>
                  </a:cubicBezTo>
                  <a:cubicBezTo>
                    <a:pt x="3875" y="13130"/>
                    <a:pt x="4071" y="13136"/>
                    <a:pt x="4266" y="13136"/>
                  </a:cubicBezTo>
                  <a:cubicBezTo>
                    <a:pt x="5613" y="13136"/>
                    <a:pt x="6952" y="12842"/>
                    <a:pt x="8215" y="12296"/>
                  </a:cubicBezTo>
                  <a:cubicBezTo>
                    <a:pt x="11140" y="11047"/>
                    <a:pt x="13210" y="8419"/>
                    <a:pt x="13801" y="5297"/>
                  </a:cubicBezTo>
                  <a:cubicBezTo>
                    <a:pt x="14130" y="3555"/>
                    <a:pt x="13998" y="1748"/>
                    <a:pt x="13374" y="72"/>
                  </a:cubicBezTo>
                  <a:cubicBezTo>
                    <a:pt x="13362" y="22"/>
                    <a:pt x="13325" y="1"/>
                    <a:pt x="1328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2" name="Google Shape;18722;p132"/>
            <p:cNvSpPr/>
            <p:nvPr/>
          </p:nvSpPr>
          <p:spPr>
            <a:xfrm>
              <a:off x="1795750" y="4400375"/>
              <a:ext cx="168075" cy="373275"/>
            </a:xfrm>
            <a:custGeom>
              <a:rect b="b" l="l" r="r" t="t"/>
              <a:pathLst>
                <a:path extrusionOk="0" h="14931" w="6723">
                  <a:moveTo>
                    <a:pt x="1266" y="0"/>
                  </a:moveTo>
                  <a:cubicBezTo>
                    <a:pt x="1188" y="0"/>
                    <a:pt x="1125" y="111"/>
                    <a:pt x="1202" y="162"/>
                  </a:cubicBezTo>
                  <a:lnTo>
                    <a:pt x="1202" y="195"/>
                  </a:lnTo>
                  <a:cubicBezTo>
                    <a:pt x="3075" y="1904"/>
                    <a:pt x="4981" y="3843"/>
                    <a:pt x="5671" y="6406"/>
                  </a:cubicBezTo>
                  <a:cubicBezTo>
                    <a:pt x="6033" y="7622"/>
                    <a:pt x="6000" y="8936"/>
                    <a:pt x="5573" y="10152"/>
                  </a:cubicBezTo>
                  <a:cubicBezTo>
                    <a:pt x="5145" y="11236"/>
                    <a:pt x="4390" y="12189"/>
                    <a:pt x="3437" y="12879"/>
                  </a:cubicBezTo>
                  <a:cubicBezTo>
                    <a:pt x="2385" y="13602"/>
                    <a:pt x="1268" y="14227"/>
                    <a:pt x="85" y="14752"/>
                  </a:cubicBezTo>
                  <a:cubicBezTo>
                    <a:pt x="0" y="14781"/>
                    <a:pt x="61" y="14930"/>
                    <a:pt x="163" y="14930"/>
                  </a:cubicBezTo>
                  <a:cubicBezTo>
                    <a:pt x="180" y="14930"/>
                    <a:pt x="198" y="14926"/>
                    <a:pt x="216" y="14917"/>
                  </a:cubicBezTo>
                  <a:cubicBezTo>
                    <a:pt x="2287" y="13931"/>
                    <a:pt x="4620" y="12781"/>
                    <a:pt x="5605" y="10579"/>
                  </a:cubicBezTo>
                  <a:cubicBezTo>
                    <a:pt x="6723" y="8180"/>
                    <a:pt x="5868" y="5387"/>
                    <a:pt x="4422" y="3350"/>
                  </a:cubicBezTo>
                  <a:cubicBezTo>
                    <a:pt x="3502" y="2134"/>
                    <a:pt x="2484" y="1017"/>
                    <a:pt x="1334" y="31"/>
                  </a:cubicBezTo>
                  <a:cubicBezTo>
                    <a:pt x="1312" y="9"/>
                    <a:pt x="1288" y="0"/>
                    <a:pt x="126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3" name="Google Shape;18723;p132"/>
            <p:cNvSpPr/>
            <p:nvPr/>
          </p:nvSpPr>
          <p:spPr>
            <a:xfrm>
              <a:off x="1538800" y="4764100"/>
              <a:ext cx="295750" cy="150000"/>
            </a:xfrm>
            <a:custGeom>
              <a:rect b="b" l="l" r="r" t="t"/>
              <a:pathLst>
                <a:path extrusionOk="0" h="6000" w="11830">
                  <a:moveTo>
                    <a:pt x="11699" y="0"/>
                  </a:moveTo>
                  <a:cubicBezTo>
                    <a:pt x="11661" y="0"/>
                    <a:pt x="11624" y="22"/>
                    <a:pt x="11612" y="72"/>
                  </a:cubicBezTo>
                  <a:cubicBezTo>
                    <a:pt x="11283" y="1945"/>
                    <a:pt x="10231" y="3588"/>
                    <a:pt x="8654" y="4640"/>
                  </a:cubicBezTo>
                  <a:cubicBezTo>
                    <a:pt x="7533" y="5395"/>
                    <a:pt x="6205" y="5783"/>
                    <a:pt x="4869" y="5783"/>
                  </a:cubicBezTo>
                  <a:cubicBezTo>
                    <a:pt x="4286" y="5783"/>
                    <a:pt x="3702" y="5709"/>
                    <a:pt x="3134" y="5560"/>
                  </a:cubicBezTo>
                  <a:cubicBezTo>
                    <a:pt x="2049" y="5297"/>
                    <a:pt x="1031" y="4771"/>
                    <a:pt x="209" y="4015"/>
                  </a:cubicBezTo>
                  <a:cubicBezTo>
                    <a:pt x="187" y="3993"/>
                    <a:pt x="164" y="3985"/>
                    <a:pt x="142" y="3985"/>
                  </a:cubicBezTo>
                  <a:cubicBezTo>
                    <a:pt x="64" y="3985"/>
                    <a:pt x="1" y="4095"/>
                    <a:pt x="78" y="4147"/>
                  </a:cubicBezTo>
                  <a:cubicBezTo>
                    <a:pt x="1391" y="5346"/>
                    <a:pt x="3101" y="5999"/>
                    <a:pt x="4863" y="5999"/>
                  </a:cubicBezTo>
                  <a:cubicBezTo>
                    <a:pt x="5129" y="5999"/>
                    <a:pt x="5397" y="5984"/>
                    <a:pt x="5664" y="5954"/>
                  </a:cubicBezTo>
                  <a:cubicBezTo>
                    <a:pt x="8753" y="5593"/>
                    <a:pt x="11250" y="3227"/>
                    <a:pt x="11809" y="138"/>
                  </a:cubicBezTo>
                  <a:cubicBezTo>
                    <a:pt x="11829" y="56"/>
                    <a:pt x="11761" y="0"/>
                    <a:pt x="1169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4" name="Google Shape;18724;p132"/>
            <p:cNvSpPr/>
            <p:nvPr/>
          </p:nvSpPr>
          <p:spPr>
            <a:xfrm>
              <a:off x="1131625" y="4303250"/>
              <a:ext cx="169025" cy="32300"/>
            </a:xfrm>
            <a:custGeom>
              <a:rect b="b" l="l" r="r" t="t"/>
              <a:pathLst>
                <a:path extrusionOk="0" h="1292" w="6761">
                  <a:moveTo>
                    <a:pt x="1505" y="1"/>
                  </a:moveTo>
                  <a:cubicBezTo>
                    <a:pt x="1048" y="1"/>
                    <a:pt x="589" y="24"/>
                    <a:pt x="132" y="71"/>
                  </a:cubicBezTo>
                  <a:cubicBezTo>
                    <a:pt x="0" y="71"/>
                    <a:pt x="0" y="301"/>
                    <a:pt x="132" y="301"/>
                  </a:cubicBezTo>
                  <a:cubicBezTo>
                    <a:pt x="621" y="243"/>
                    <a:pt x="1110" y="214"/>
                    <a:pt x="1598" y="214"/>
                  </a:cubicBezTo>
                  <a:cubicBezTo>
                    <a:pt x="3304" y="214"/>
                    <a:pt x="4988" y="572"/>
                    <a:pt x="6572" y="1287"/>
                  </a:cubicBezTo>
                  <a:cubicBezTo>
                    <a:pt x="6581" y="1290"/>
                    <a:pt x="6590" y="1292"/>
                    <a:pt x="6599" y="1292"/>
                  </a:cubicBezTo>
                  <a:cubicBezTo>
                    <a:pt x="6687" y="1292"/>
                    <a:pt x="6761" y="1150"/>
                    <a:pt x="6671" y="1090"/>
                  </a:cubicBezTo>
                  <a:cubicBezTo>
                    <a:pt x="5050" y="358"/>
                    <a:pt x="3285" y="1"/>
                    <a:pt x="150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5" name="Google Shape;18725;p132"/>
            <p:cNvSpPr/>
            <p:nvPr/>
          </p:nvSpPr>
          <p:spPr>
            <a:xfrm>
              <a:off x="1185850" y="4319800"/>
              <a:ext cx="60550" cy="23175"/>
            </a:xfrm>
            <a:custGeom>
              <a:rect b="b" l="l" r="r" t="t"/>
              <a:pathLst>
                <a:path extrusionOk="0" h="927" w="2422">
                  <a:moveTo>
                    <a:pt x="131" y="1"/>
                  </a:moveTo>
                  <a:cubicBezTo>
                    <a:pt x="0" y="1"/>
                    <a:pt x="0" y="198"/>
                    <a:pt x="131" y="231"/>
                  </a:cubicBezTo>
                  <a:cubicBezTo>
                    <a:pt x="854" y="329"/>
                    <a:pt x="1577" y="560"/>
                    <a:pt x="2235" y="921"/>
                  </a:cubicBezTo>
                  <a:cubicBezTo>
                    <a:pt x="2245" y="925"/>
                    <a:pt x="2256" y="926"/>
                    <a:pt x="2266" y="926"/>
                  </a:cubicBezTo>
                  <a:cubicBezTo>
                    <a:pt x="2352" y="926"/>
                    <a:pt x="2421" y="815"/>
                    <a:pt x="2333" y="757"/>
                  </a:cubicBezTo>
                  <a:cubicBezTo>
                    <a:pt x="1643" y="362"/>
                    <a:pt x="920" y="99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6" name="Google Shape;18726;p132"/>
            <p:cNvSpPr/>
            <p:nvPr/>
          </p:nvSpPr>
          <p:spPr>
            <a:xfrm>
              <a:off x="1191025" y="4337800"/>
              <a:ext cx="55925" cy="21025"/>
            </a:xfrm>
            <a:custGeom>
              <a:rect b="b" l="l" r="r" t="t"/>
              <a:pathLst>
                <a:path extrusionOk="0" h="841" w="2237">
                  <a:moveTo>
                    <a:pt x="126" y="0"/>
                  </a:moveTo>
                  <a:cubicBezTo>
                    <a:pt x="19" y="0"/>
                    <a:pt x="0" y="171"/>
                    <a:pt x="122" y="201"/>
                  </a:cubicBezTo>
                  <a:lnTo>
                    <a:pt x="122" y="168"/>
                  </a:lnTo>
                  <a:cubicBezTo>
                    <a:pt x="779" y="300"/>
                    <a:pt x="1436" y="530"/>
                    <a:pt x="2028" y="825"/>
                  </a:cubicBezTo>
                  <a:cubicBezTo>
                    <a:pt x="2049" y="836"/>
                    <a:pt x="2069" y="841"/>
                    <a:pt x="2088" y="841"/>
                  </a:cubicBezTo>
                  <a:cubicBezTo>
                    <a:pt x="2185" y="841"/>
                    <a:pt x="2236" y="716"/>
                    <a:pt x="2126" y="661"/>
                  </a:cubicBezTo>
                  <a:cubicBezTo>
                    <a:pt x="1502" y="332"/>
                    <a:pt x="845" y="135"/>
                    <a:pt x="155" y="4"/>
                  </a:cubicBezTo>
                  <a:cubicBezTo>
                    <a:pt x="144" y="1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7" name="Google Shape;18727;p132"/>
            <p:cNvSpPr/>
            <p:nvPr/>
          </p:nvSpPr>
          <p:spPr>
            <a:xfrm>
              <a:off x="1179525" y="4645850"/>
              <a:ext cx="141075" cy="18475"/>
            </a:xfrm>
            <a:custGeom>
              <a:rect b="b" l="l" r="r" t="t"/>
              <a:pathLst>
                <a:path extrusionOk="0" h="739" w="5643">
                  <a:moveTo>
                    <a:pt x="158" y="1"/>
                  </a:moveTo>
                  <a:cubicBezTo>
                    <a:pt x="47" y="1"/>
                    <a:pt x="0" y="171"/>
                    <a:pt x="122" y="202"/>
                  </a:cubicBezTo>
                  <a:cubicBezTo>
                    <a:pt x="1476" y="559"/>
                    <a:pt x="2890" y="738"/>
                    <a:pt x="4302" y="738"/>
                  </a:cubicBezTo>
                  <a:cubicBezTo>
                    <a:pt x="4706" y="738"/>
                    <a:pt x="5109" y="724"/>
                    <a:pt x="5511" y="694"/>
                  </a:cubicBezTo>
                  <a:cubicBezTo>
                    <a:pt x="5642" y="694"/>
                    <a:pt x="5642" y="497"/>
                    <a:pt x="5511" y="497"/>
                  </a:cubicBezTo>
                  <a:cubicBezTo>
                    <a:pt x="5109" y="527"/>
                    <a:pt x="4709" y="541"/>
                    <a:pt x="4311" y="541"/>
                  </a:cubicBezTo>
                  <a:cubicBezTo>
                    <a:pt x="2916" y="541"/>
                    <a:pt x="1542" y="362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8" name="Google Shape;18728;p132"/>
            <p:cNvSpPr/>
            <p:nvPr/>
          </p:nvSpPr>
          <p:spPr>
            <a:xfrm>
              <a:off x="1200050" y="4665575"/>
              <a:ext cx="81925" cy="12250"/>
            </a:xfrm>
            <a:custGeom>
              <a:rect b="b" l="l" r="r" t="t"/>
              <a:pathLst>
                <a:path extrusionOk="0" h="490" w="3277">
                  <a:moveTo>
                    <a:pt x="159" y="0"/>
                  </a:moveTo>
                  <a:cubicBezTo>
                    <a:pt x="47" y="0"/>
                    <a:pt x="1" y="171"/>
                    <a:pt x="122" y="201"/>
                  </a:cubicBezTo>
                  <a:cubicBezTo>
                    <a:pt x="814" y="386"/>
                    <a:pt x="1521" y="489"/>
                    <a:pt x="2234" y="489"/>
                  </a:cubicBezTo>
                  <a:cubicBezTo>
                    <a:pt x="2537" y="489"/>
                    <a:pt x="2841" y="470"/>
                    <a:pt x="3145" y="431"/>
                  </a:cubicBezTo>
                  <a:cubicBezTo>
                    <a:pt x="3268" y="431"/>
                    <a:pt x="3276" y="231"/>
                    <a:pt x="3170" y="231"/>
                  </a:cubicBezTo>
                  <a:cubicBezTo>
                    <a:pt x="3162" y="231"/>
                    <a:pt x="3154" y="232"/>
                    <a:pt x="3145" y="234"/>
                  </a:cubicBezTo>
                  <a:cubicBezTo>
                    <a:pt x="2851" y="273"/>
                    <a:pt x="2554" y="292"/>
                    <a:pt x="2256" y="292"/>
                  </a:cubicBezTo>
                  <a:cubicBezTo>
                    <a:pt x="1557" y="292"/>
                    <a:pt x="856" y="188"/>
                    <a:pt x="188" y="4"/>
                  </a:cubicBezTo>
                  <a:cubicBezTo>
                    <a:pt x="178" y="2"/>
                    <a:pt x="168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9" name="Google Shape;18729;p132"/>
            <p:cNvSpPr/>
            <p:nvPr/>
          </p:nvSpPr>
          <p:spPr>
            <a:xfrm>
              <a:off x="967000" y="4829400"/>
              <a:ext cx="77275" cy="60675"/>
            </a:xfrm>
            <a:custGeom>
              <a:rect b="b" l="l" r="r" t="t"/>
              <a:pathLst>
                <a:path extrusionOk="0" h="2427" w="3091">
                  <a:moveTo>
                    <a:pt x="144" y="1"/>
                  </a:moveTo>
                  <a:cubicBezTo>
                    <a:pt x="67" y="1"/>
                    <a:pt x="0" y="86"/>
                    <a:pt x="46" y="155"/>
                  </a:cubicBezTo>
                  <a:lnTo>
                    <a:pt x="46" y="122"/>
                  </a:lnTo>
                  <a:cubicBezTo>
                    <a:pt x="802" y="1108"/>
                    <a:pt x="1755" y="1896"/>
                    <a:pt x="2872" y="2422"/>
                  </a:cubicBezTo>
                  <a:cubicBezTo>
                    <a:pt x="2884" y="2425"/>
                    <a:pt x="2895" y="2426"/>
                    <a:pt x="2906" y="2426"/>
                  </a:cubicBezTo>
                  <a:cubicBezTo>
                    <a:pt x="3019" y="2426"/>
                    <a:pt x="3090" y="2285"/>
                    <a:pt x="2971" y="2225"/>
                  </a:cubicBezTo>
                  <a:cubicBezTo>
                    <a:pt x="1886" y="1732"/>
                    <a:pt x="966" y="976"/>
                    <a:pt x="243" y="56"/>
                  </a:cubicBezTo>
                  <a:cubicBezTo>
                    <a:pt x="214" y="16"/>
                    <a:pt x="178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0" name="Google Shape;18730;p132"/>
            <p:cNvSpPr/>
            <p:nvPr/>
          </p:nvSpPr>
          <p:spPr>
            <a:xfrm>
              <a:off x="978550" y="4798800"/>
              <a:ext cx="53400" cy="39525"/>
            </a:xfrm>
            <a:custGeom>
              <a:rect b="b" l="l" r="r" t="t"/>
              <a:pathLst>
                <a:path extrusionOk="0" h="1581" w="2136">
                  <a:moveTo>
                    <a:pt x="154" y="1"/>
                  </a:moveTo>
                  <a:cubicBezTo>
                    <a:pt x="83" y="1"/>
                    <a:pt x="0" y="112"/>
                    <a:pt x="77" y="163"/>
                  </a:cubicBezTo>
                  <a:lnTo>
                    <a:pt x="77" y="196"/>
                  </a:lnTo>
                  <a:cubicBezTo>
                    <a:pt x="603" y="754"/>
                    <a:pt x="1227" y="1214"/>
                    <a:pt x="1917" y="1576"/>
                  </a:cubicBezTo>
                  <a:cubicBezTo>
                    <a:pt x="1926" y="1579"/>
                    <a:pt x="1935" y="1580"/>
                    <a:pt x="1944" y="1580"/>
                  </a:cubicBezTo>
                  <a:cubicBezTo>
                    <a:pt x="2037" y="1580"/>
                    <a:pt x="2135" y="1438"/>
                    <a:pt x="2016" y="1379"/>
                  </a:cubicBezTo>
                  <a:cubicBezTo>
                    <a:pt x="1359" y="1050"/>
                    <a:pt x="734" y="590"/>
                    <a:pt x="208" y="31"/>
                  </a:cubicBezTo>
                  <a:cubicBezTo>
                    <a:pt x="194" y="9"/>
                    <a:pt x="175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1" name="Google Shape;18731;p132"/>
            <p:cNvSpPr/>
            <p:nvPr/>
          </p:nvSpPr>
          <p:spPr>
            <a:xfrm>
              <a:off x="988325" y="4792325"/>
              <a:ext cx="52650" cy="27925"/>
            </a:xfrm>
            <a:custGeom>
              <a:rect b="b" l="l" r="r" t="t"/>
              <a:pathLst>
                <a:path extrusionOk="0" h="1117" w="2106">
                  <a:moveTo>
                    <a:pt x="123" y="0"/>
                  </a:moveTo>
                  <a:cubicBezTo>
                    <a:pt x="50" y="0"/>
                    <a:pt x="1" y="139"/>
                    <a:pt x="80" y="192"/>
                  </a:cubicBezTo>
                  <a:cubicBezTo>
                    <a:pt x="639" y="619"/>
                    <a:pt x="1263" y="915"/>
                    <a:pt x="1953" y="1112"/>
                  </a:cubicBezTo>
                  <a:cubicBezTo>
                    <a:pt x="1962" y="1115"/>
                    <a:pt x="1971" y="1116"/>
                    <a:pt x="1979" y="1116"/>
                  </a:cubicBezTo>
                  <a:cubicBezTo>
                    <a:pt x="2062" y="1116"/>
                    <a:pt x="2106" y="974"/>
                    <a:pt x="1986" y="915"/>
                  </a:cubicBezTo>
                  <a:cubicBezTo>
                    <a:pt x="1329" y="717"/>
                    <a:pt x="738" y="422"/>
                    <a:pt x="179" y="27"/>
                  </a:cubicBezTo>
                  <a:cubicBezTo>
                    <a:pt x="160" y="8"/>
                    <a:pt x="141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2" name="Google Shape;18732;p132"/>
            <p:cNvSpPr/>
            <p:nvPr/>
          </p:nvSpPr>
          <p:spPr>
            <a:xfrm>
              <a:off x="1245250" y="4736125"/>
              <a:ext cx="106650" cy="85750"/>
            </a:xfrm>
            <a:custGeom>
              <a:rect b="b" l="l" r="r" t="t"/>
              <a:pathLst>
                <a:path extrusionOk="0" h="3430" w="4266">
                  <a:moveTo>
                    <a:pt x="4113" y="0"/>
                  </a:moveTo>
                  <a:cubicBezTo>
                    <a:pt x="4082" y="0"/>
                    <a:pt x="4051" y="12"/>
                    <a:pt x="4032" y="41"/>
                  </a:cubicBezTo>
                  <a:cubicBezTo>
                    <a:pt x="3046" y="1454"/>
                    <a:pt x="1699" y="2538"/>
                    <a:pt x="121" y="3228"/>
                  </a:cubicBezTo>
                  <a:cubicBezTo>
                    <a:pt x="0" y="3259"/>
                    <a:pt x="47" y="3429"/>
                    <a:pt x="132" y="3429"/>
                  </a:cubicBezTo>
                  <a:cubicBezTo>
                    <a:pt x="139" y="3429"/>
                    <a:pt x="147" y="3428"/>
                    <a:pt x="154" y="3426"/>
                  </a:cubicBezTo>
                  <a:cubicBezTo>
                    <a:pt x="1797" y="2735"/>
                    <a:pt x="3210" y="1585"/>
                    <a:pt x="4196" y="139"/>
                  </a:cubicBezTo>
                  <a:cubicBezTo>
                    <a:pt x="4266" y="70"/>
                    <a:pt x="4188" y="0"/>
                    <a:pt x="411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3" name="Google Shape;18733;p132"/>
            <p:cNvSpPr/>
            <p:nvPr/>
          </p:nvSpPr>
          <p:spPr>
            <a:xfrm>
              <a:off x="1255100" y="4766675"/>
              <a:ext cx="115200" cy="76550"/>
            </a:xfrm>
            <a:custGeom>
              <a:rect b="b" l="l" r="r" t="t"/>
              <a:pathLst>
                <a:path extrusionOk="0" h="3062" w="4608">
                  <a:moveTo>
                    <a:pt x="4468" y="0"/>
                  </a:moveTo>
                  <a:cubicBezTo>
                    <a:pt x="4444" y="0"/>
                    <a:pt x="4418" y="11"/>
                    <a:pt x="4394" y="35"/>
                  </a:cubicBezTo>
                  <a:cubicBezTo>
                    <a:pt x="3309" y="1415"/>
                    <a:pt x="1798" y="2401"/>
                    <a:pt x="122" y="2861"/>
                  </a:cubicBezTo>
                  <a:cubicBezTo>
                    <a:pt x="0" y="2891"/>
                    <a:pt x="47" y="3062"/>
                    <a:pt x="133" y="3062"/>
                  </a:cubicBezTo>
                  <a:cubicBezTo>
                    <a:pt x="140" y="3062"/>
                    <a:pt x="147" y="3060"/>
                    <a:pt x="155" y="3058"/>
                  </a:cubicBezTo>
                  <a:cubicBezTo>
                    <a:pt x="1896" y="2598"/>
                    <a:pt x="3441" y="1579"/>
                    <a:pt x="4558" y="199"/>
                  </a:cubicBezTo>
                  <a:cubicBezTo>
                    <a:pt x="4608" y="100"/>
                    <a:pt x="4545" y="0"/>
                    <a:pt x="44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4" name="Google Shape;18734;p132"/>
            <p:cNvSpPr/>
            <p:nvPr/>
          </p:nvSpPr>
          <p:spPr>
            <a:xfrm>
              <a:off x="1265725" y="4820975"/>
              <a:ext cx="83900" cy="51825"/>
            </a:xfrm>
            <a:custGeom>
              <a:rect b="b" l="l" r="r" t="t"/>
              <a:pathLst>
                <a:path extrusionOk="0" h="2073" w="3356">
                  <a:moveTo>
                    <a:pt x="3186" y="1"/>
                  </a:moveTo>
                  <a:cubicBezTo>
                    <a:pt x="3161" y="1"/>
                    <a:pt x="3136" y="10"/>
                    <a:pt x="3114" y="32"/>
                  </a:cubicBezTo>
                  <a:cubicBezTo>
                    <a:pt x="2227" y="820"/>
                    <a:pt x="1208" y="1445"/>
                    <a:pt x="91" y="1872"/>
                  </a:cubicBezTo>
                  <a:cubicBezTo>
                    <a:pt x="0" y="1902"/>
                    <a:pt x="21" y="2073"/>
                    <a:pt x="128" y="2073"/>
                  </a:cubicBezTo>
                  <a:cubicBezTo>
                    <a:pt x="137" y="2073"/>
                    <a:pt x="147" y="2071"/>
                    <a:pt x="157" y="2069"/>
                  </a:cubicBezTo>
                  <a:cubicBezTo>
                    <a:pt x="1307" y="1609"/>
                    <a:pt x="2358" y="984"/>
                    <a:pt x="3278" y="163"/>
                  </a:cubicBezTo>
                  <a:cubicBezTo>
                    <a:pt x="3355" y="112"/>
                    <a:pt x="3273" y="1"/>
                    <a:pt x="318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5" name="Google Shape;18735;p132"/>
            <p:cNvSpPr/>
            <p:nvPr/>
          </p:nvSpPr>
          <p:spPr>
            <a:xfrm>
              <a:off x="621125" y="4722150"/>
              <a:ext cx="117500" cy="92575"/>
            </a:xfrm>
            <a:custGeom>
              <a:rect b="b" l="l" r="r" t="t"/>
              <a:pathLst>
                <a:path extrusionOk="0" h="3703" w="4700">
                  <a:moveTo>
                    <a:pt x="162" y="0"/>
                  </a:moveTo>
                  <a:cubicBezTo>
                    <a:pt x="85" y="0"/>
                    <a:pt x="0" y="70"/>
                    <a:pt x="47" y="140"/>
                  </a:cubicBezTo>
                  <a:cubicBezTo>
                    <a:pt x="1197" y="1717"/>
                    <a:pt x="2741" y="2933"/>
                    <a:pt x="4516" y="3689"/>
                  </a:cubicBezTo>
                  <a:cubicBezTo>
                    <a:pt x="4530" y="3698"/>
                    <a:pt x="4544" y="3702"/>
                    <a:pt x="4557" y="3702"/>
                  </a:cubicBezTo>
                  <a:cubicBezTo>
                    <a:pt x="4638" y="3702"/>
                    <a:pt x="4699" y="3553"/>
                    <a:pt x="4615" y="3524"/>
                  </a:cubicBezTo>
                  <a:cubicBezTo>
                    <a:pt x="2873" y="2769"/>
                    <a:pt x="1361" y="1586"/>
                    <a:pt x="244" y="41"/>
                  </a:cubicBezTo>
                  <a:cubicBezTo>
                    <a:pt x="225" y="12"/>
                    <a:pt x="194" y="0"/>
                    <a:pt x="16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6" name="Google Shape;18736;p132"/>
            <p:cNvSpPr/>
            <p:nvPr/>
          </p:nvSpPr>
          <p:spPr>
            <a:xfrm>
              <a:off x="625575" y="4691950"/>
              <a:ext cx="81700" cy="87775"/>
            </a:xfrm>
            <a:custGeom>
              <a:rect b="b" l="l" r="r" t="t"/>
              <a:pathLst>
                <a:path extrusionOk="0" h="3511" w="3268">
                  <a:moveTo>
                    <a:pt x="115" y="1"/>
                  </a:moveTo>
                  <a:cubicBezTo>
                    <a:pt x="58" y="1"/>
                    <a:pt x="0" y="33"/>
                    <a:pt x="0" y="99"/>
                  </a:cubicBezTo>
                  <a:cubicBezTo>
                    <a:pt x="66" y="461"/>
                    <a:pt x="230" y="756"/>
                    <a:pt x="493" y="1019"/>
                  </a:cubicBezTo>
                  <a:cubicBezTo>
                    <a:pt x="756" y="1315"/>
                    <a:pt x="1019" y="1644"/>
                    <a:pt x="1315" y="1906"/>
                  </a:cubicBezTo>
                  <a:cubicBezTo>
                    <a:pt x="1841" y="2498"/>
                    <a:pt x="2432" y="3024"/>
                    <a:pt x="3089" y="3484"/>
                  </a:cubicBezTo>
                  <a:cubicBezTo>
                    <a:pt x="3108" y="3503"/>
                    <a:pt x="3127" y="3511"/>
                    <a:pt x="3145" y="3511"/>
                  </a:cubicBezTo>
                  <a:cubicBezTo>
                    <a:pt x="3219" y="3511"/>
                    <a:pt x="3267" y="3372"/>
                    <a:pt x="3188" y="3319"/>
                  </a:cubicBezTo>
                  <a:cubicBezTo>
                    <a:pt x="2596" y="2859"/>
                    <a:pt x="2038" y="2367"/>
                    <a:pt x="1545" y="1841"/>
                  </a:cubicBezTo>
                  <a:cubicBezTo>
                    <a:pt x="1282" y="1578"/>
                    <a:pt x="1052" y="1315"/>
                    <a:pt x="822" y="1052"/>
                  </a:cubicBezTo>
                  <a:cubicBezTo>
                    <a:pt x="690" y="921"/>
                    <a:pt x="592" y="756"/>
                    <a:pt x="460" y="625"/>
                  </a:cubicBezTo>
                  <a:cubicBezTo>
                    <a:pt x="329" y="461"/>
                    <a:pt x="230" y="296"/>
                    <a:pt x="230" y="99"/>
                  </a:cubicBezTo>
                  <a:cubicBezTo>
                    <a:pt x="230" y="33"/>
                    <a:pt x="173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7" name="Google Shape;18737;p132"/>
            <p:cNvSpPr/>
            <p:nvPr/>
          </p:nvSpPr>
          <p:spPr>
            <a:xfrm>
              <a:off x="653750" y="4695850"/>
              <a:ext cx="54175" cy="55125"/>
            </a:xfrm>
            <a:custGeom>
              <a:rect b="b" l="l" r="r" t="t"/>
              <a:pathLst>
                <a:path extrusionOk="0" h="2205" w="2167">
                  <a:moveTo>
                    <a:pt x="131" y="1"/>
                  </a:moveTo>
                  <a:cubicBezTo>
                    <a:pt x="59" y="1"/>
                    <a:pt x="0" y="71"/>
                    <a:pt x="23" y="140"/>
                  </a:cubicBezTo>
                  <a:cubicBezTo>
                    <a:pt x="516" y="962"/>
                    <a:pt x="1174" y="1652"/>
                    <a:pt x="1962" y="2178"/>
                  </a:cubicBezTo>
                  <a:cubicBezTo>
                    <a:pt x="1981" y="2197"/>
                    <a:pt x="2002" y="2205"/>
                    <a:pt x="2021" y="2205"/>
                  </a:cubicBezTo>
                  <a:cubicBezTo>
                    <a:pt x="2102" y="2205"/>
                    <a:pt x="2167" y="2066"/>
                    <a:pt x="2061" y="2013"/>
                  </a:cubicBezTo>
                  <a:cubicBezTo>
                    <a:pt x="1305" y="1488"/>
                    <a:pt x="681" y="830"/>
                    <a:pt x="221" y="42"/>
                  </a:cubicBezTo>
                  <a:cubicBezTo>
                    <a:pt x="192" y="13"/>
                    <a:pt x="160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8" name="Google Shape;18738;p132"/>
            <p:cNvSpPr/>
            <p:nvPr/>
          </p:nvSpPr>
          <p:spPr>
            <a:xfrm>
              <a:off x="682250" y="4705300"/>
              <a:ext cx="22200" cy="17700"/>
            </a:xfrm>
            <a:custGeom>
              <a:rect b="b" l="l" r="r" t="t"/>
              <a:pathLst>
                <a:path extrusionOk="0" h="708" w="888">
                  <a:moveTo>
                    <a:pt x="132" y="1"/>
                  </a:moveTo>
                  <a:cubicBezTo>
                    <a:pt x="108" y="1"/>
                    <a:pt x="83" y="9"/>
                    <a:pt x="66" y="25"/>
                  </a:cubicBezTo>
                  <a:cubicBezTo>
                    <a:pt x="1" y="58"/>
                    <a:pt x="1" y="124"/>
                    <a:pt x="66" y="157"/>
                  </a:cubicBezTo>
                  <a:lnTo>
                    <a:pt x="691" y="682"/>
                  </a:lnTo>
                  <a:cubicBezTo>
                    <a:pt x="707" y="699"/>
                    <a:pt x="732" y="707"/>
                    <a:pt x="757" y="707"/>
                  </a:cubicBezTo>
                  <a:cubicBezTo>
                    <a:pt x="781" y="707"/>
                    <a:pt x="806" y="699"/>
                    <a:pt x="822" y="682"/>
                  </a:cubicBezTo>
                  <a:cubicBezTo>
                    <a:pt x="888" y="650"/>
                    <a:pt x="888" y="584"/>
                    <a:pt x="822" y="551"/>
                  </a:cubicBezTo>
                  <a:lnTo>
                    <a:pt x="198" y="25"/>
                  </a:lnTo>
                  <a:cubicBezTo>
                    <a:pt x="181" y="9"/>
                    <a:pt x="157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9" name="Google Shape;18739;p132"/>
            <p:cNvSpPr/>
            <p:nvPr/>
          </p:nvSpPr>
          <p:spPr>
            <a:xfrm>
              <a:off x="804025" y="4815175"/>
              <a:ext cx="139500" cy="29150"/>
            </a:xfrm>
            <a:custGeom>
              <a:rect b="b" l="l" r="r" t="t"/>
              <a:pathLst>
                <a:path extrusionOk="0" h="1166" w="5580">
                  <a:moveTo>
                    <a:pt x="5415" y="1"/>
                  </a:moveTo>
                  <a:cubicBezTo>
                    <a:pt x="4086" y="358"/>
                    <a:pt x="2717" y="955"/>
                    <a:pt x="1340" y="955"/>
                  </a:cubicBezTo>
                  <a:cubicBezTo>
                    <a:pt x="946" y="955"/>
                    <a:pt x="552" y="906"/>
                    <a:pt x="157" y="789"/>
                  </a:cubicBezTo>
                  <a:cubicBezTo>
                    <a:pt x="147" y="787"/>
                    <a:pt x="138" y="786"/>
                    <a:pt x="129" y="786"/>
                  </a:cubicBezTo>
                  <a:cubicBezTo>
                    <a:pt x="22" y="786"/>
                    <a:pt x="1" y="956"/>
                    <a:pt x="92" y="986"/>
                  </a:cubicBezTo>
                  <a:lnTo>
                    <a:pt x="124" y="986"/>
                  </a:lnTo>
                  <a:cubicBezTo>
                    <a:pt x="534" y="1113"/>
                    <a:pt x="943" y="1165"/>
                    <a:pt x="1351" y="1165"/>
                  </a:cubicBezTo>
                  <a:cubicBezTo>
                    <a:pt x="2745" y="1165"/>
                    <a:pt x="4126" y="554"/>
                    <a:pt x="5448" y="198"/>
                  </a:cubicBezTo>
                  <a:cubicBezTo>
                    <a:pt x="5579" y="165"/>
                    <a:pt x="5514" y="1"/>
                    <a:pt x="54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0" name="Google Shape;18740;p132"/>
            <p:cNvSpPr/>
            <p:nvPr/>
          </p:nvSpPr>
          <p:spPr>
            <a:xfrm>
              <a:off x="872025" y="4790975"/>
              <a:ext cx="64525" cy="19300"/>
            </a:xfrm>
            <a:custGeom>
              <a:rect b="b" l="l" r="r" t="t"/>
              <a:pathLst>
                <a:path extrusionOk="0" h="772" w="2581">
                  <a:moveTo>
                    <a:pt x="2446" y="0"/>
                  </a:moveTo>
                  <a:cubicBezTo>
                    <a:pt x="2431" y="0"/>
                    <a:pt x="2415" y="5"/>
                    <a:pt x="2399" y="16"/>
                  </a:cubicBezTo>
                  <a:cubicBezTo>
                    <a:pt x="1709" y="377"/>
                    <a:pt x="921" y="574"/>
                    <a:pt x="165" y="574"/>
                  </a:cubicBezTo>
                  <a:cubicBezTo>
                    <a:pt x="0" y="574"/>
                    <a:pt x="0" y="771"/>
                    <a:pt x="165" y="771"/>
                  </a:cubicBezTo>
                  <a:cubicBezTo>
                    <a:pt x="953" y="771"/>
                    <a:pt x="1775" y="574"/>
                    <a:pt x="2498" y="180"/>
                  </a:cubicBezTo>
                  <a:cubicBezTo>
                    <a:pt x="2580" y="125"/>
                    <a:pt x="2525" y="0"/>
                    <a:pt x="244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1" name="Google Shape;18741;p132"/>
            <p:cNvSpPr/>
            <p:nvPr/>
          </p:nvSpPr>
          <p:spPr>
            <a:xfrm>
              <a:off x="447625" y="4495475"/>
              <a:ext cx="95475" cy="130300"/>
            </a:xfrm>
            <a:custGeom>
              <a:rect b="b" l="l" r="r" t="t"/>
              <a:pathLst>
                <a:path extrusionOk="0" h="5212" w="3819">
                  <a:moveTo>
                    <a:pt x="145" y="0"/>
                  </a:moveTo>
                  <a:cubicBezTo>
                    <a:pt x="80" y="0"/>
                    <a:pt x="0" y="56"/>
                    <a:pt x="21" y="137"/>
                  </a:cubicBezTo>
                  <a:lnTo>
                    <a:pt x="21" y="105"/>
                  </a:lnTo>
                  <a:cubicBezTo>
                    <a:pt x="513" y="2208"/>
                    <a:pt x="1828" y="4015"/>
                    <a:pt x="3635" y="5198"/>
                  </a:cubicBezTo>
                  <a:cubicBezTo>
                    <a:pt x="3649" y="5207"/>
                    <a:pt x="3663" y="5211"/>
                    <a:pt x="3676" y="5211"/>
                  </a:cubicBezTo>
                  <a:cubicBezTo>
                    <a:pt x="3757" y="5211"/>
                    <a:pt x="3819" y="5057"/>
                    <a:pt x="3734" y="5001"/>
                  </a:cubicBezTo>
                  <a:cubicBezTo>
                    <a:pt x="1959" y="3883"/>
                    <a:pt x="711" y="2109"/>
                    <a:pt x="218" y="72"/>
                  </a:cubicBezTo>
                  <a:cubicBezTo>
                    <a:pt x="218" y="21"/>
                    <a:pt x="184" y="0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2" name="Google Shape;18742;p132"/>
            <p:cNvSpPr/>
            <p:nvPr/>
          </p:nvSpPr>
          <p:spPr>
            <a:xfrm>
              <a:off x="503475" y="4552150"/>
              <a:ext cx="58400" cy="57200"/>
            </a:xfrm>
            <a:custGeom>
              <a:rect b="b" l="l" r="r" t="t"/>
              <a:pathLst>
                <a:path extrusionOk="0" h="2288" w="2336">
                  <a:moveTo>
                    <a:pt x="131" y="0"/>
                  </a:moveTo>
                  <a:cubicBezTo>
                    <a:pt x="68" y="0"/>
                    <a:pt x="1" y="57"/>
                    <a:pt x="21" y="138"/>
                  </a:cubicBezTo>
                  <a:cubicBezTo>
                    <a:pt x="415" y="1091"/>
                    <a:pt x="1171" y="1847"/>
                    <a:pt x="2124" y="2274"/>
                  </a:cubicBezTo>
                  <a:cubicBezTo>
                    <a:pt x="2143" y="2283"/>
                    <a:pt x="2161" y="2287"/>
                    <a:pt x="2177" y="2287"/>
                  </a:cubicBezTo>
                  <a:cubicBezTo>
                    <a:pt x="2279" y="2287"/>
                    <a:pt x="2336" y="2138"/>
                    <a:pt x="2223" y="2109"/>
                  </a:cubicBezTo>
                  <a:cubicBezTo>
                    <a:pt x="1335" y="1715"/>
                    <a:pt x="613" y="992"/>
                    <a:pt x="218" y="72"/>
                  </a:cubicBezTo>
                  <a:cubicBezTo>
                    <a:pt x="206" y="22"/>
                    <a:pt x="169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3" name="Google Shape;18743;p132"/>
            <p:cNvSpPr/>
            <p:nvPr/>
          </p:nvSpPr>
          <p:spPr>
            <a:xfrm>
              <a:off x="532750" y="4571600"/>
              <a:ext cx="27125" cy="20500"/>
            </a:xfrm>
            <a:custGeom>
              <a:rect b="b" l="l" r="r" t="t"/>
              <a:pathLst>
                <a:path extrusionOk="0" h="820" w="1085">
                  <a:moveTo>
                    <a:pt x="132" y="1"/>
                  </a:moveTo>
                  <a:cubicBezTo>
                    <a:pt x="107" y="1"/>
                    <a:pt x="82" y="17"/>
                    <a:pt x="66" y="50"/>
                  </a:cubicBezTo>
                  <a:cubicBezTo>
                    <a:pt x="0" y="83"/>
                    <a:pt x="0" y="148"/>
                    <a:pt x="66" y="181"/>
                  </a:cubicBezTo>
                  <a:lnTo>
                    <a:pt x="99" y="181"/>
                  </a:lnTo>
                  <a:cubicBezTo>
                    <a:pt x="329" y="444"/>
                    <a:pt x="592" y="641"/>
                    <a:pt x="920" y="806"/>
                  </a:cubicBezTo>
                  <a:cubicBezTo>
                    <a:pt x="930" y="815"/>
                    <a:pt x="942" y="819"/>
                    <a:pt x="956" y="819"/>
                  </a:cubicBezTo>
                  <a:cubicBezTo>
                    <a:pt x="989" y="819"/>
                    <a:pt x="1028" y="796"/>
                    <a:pt x="1052" y="773"/>
                  </a:cubicBezTo>
                  <a:cubicBezTo>
                    <a:pt x="1085" y="740"/>
                    <a:pt x="1085" y="674"/>
                    <a:pt x="1019" y="641"/>
                  </a:cubicBezTo>
                  <a:cubicBezTo>
                    <a:pt x="723" y="477"/>
                    <a:pt x="427" y="280"/>
                    <a:pt x="197" y="50"/>
                  </a:cubicBezTo>
                  <a:cubicBezTo>
                    <a:pt x="181" y="17"/>
                    <a:pt x="15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4" name="Google Shape;18744;p132"/>
            <p:cNvSpPr/>
            <p:nvPr/>
          </p:nvSpPr>
          <p:spPr>
            <a:xfrm>
              <a:off x="503700" y="4347875"/>
              <a:ext cx="103000" cy="45825"/>
            </a:xfrm>
            <a:custGeom>
              <a:rect b="b" l="l" r="r" t="t"/>
              <a:pathLst>
                <a:path extrusionOk="0" h="1833" w="4120">
                  <a:moveTo>
                    <a:pt x="3501" y="1"/>
                  </a:moveTo>
                  <a:cubicBezTo>
                    <a:pt x="2190" y="1"/>
                    <a:pt x="926" y="585"/>
                    <a:pt x="78" y="1638"/>
                  </a:cubicBezTo>
                  <a:cubicBezTo>
                    <a:pt x="1" y="1715"/>
                    <a:pt x="85" y="1833"/>
                    <a:pt x="156" y="1833"/>
                  </a:cubicBezTo>
                  <a:cubicBezTo>
                    <a:pt x="176" y="1833"/>
                    <a:pt x="195" y="1824"/>
                    <a:pt x="209" y="1802"/>
                  </a:cubicBezTo>
                  <a:cubicBezTo>
                    <a:pt x="1012" y="799"/>
                    <a:pt x="2190" y="221"/>
                    <a:pt x="3438" y="221"/>
                  </a:cubicBezTo>
                  <a:cubicBezTo>
                    <a:pt x="3620" y="221"/>
                    <a:pt x="3804" y="233"/>
                    <a:pt x="3988" y="258"/>
                  </a:cubicBezTo>
                  <a:cubicBezTo>
                    <a:pt x="4120" y="258"/>
                    <a:pt x="4120" y="61"/>
                    <a:pt x="3988" y="28"/>
                  </a:cubicBezTo>
                  <a:cubicBezTo>
                    <a:pt x="3825" y="10"/>
                    <a:pt x="3663" y="1"/>
                    <a:pt x="35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5" name="Google Shape;18745;p132"/>
            <p:cNvSpPr/>
            <p:nvPr/>
          </p:nvSpPr>
          <p:spPr>
            <a:xfrm>
              <a:off x="574075" y="4366625"/>
              <a:ext cx="76175" cy="17375"/>
            </a:xfrm>
            <a:custGeom>
              <a:rect b="b" l="l" r="r" t="t"/>
              <a:pathLst>
                <a:path extrusionOk="0" h="695" w="3047">
                  <a:moveTo>
                    <a:pt x="2915" y="1"/>
                  </a:moveTo>
                  <a:cubicBezTo>
                    <a:pt x="1995" y="34"/>
                    <a:pt x="1042" y="198"/>
                    <a:pt x="122" y="494"/>
                  </a:cubicBezTo>
                  <a:cubicBezTo>
                    <a:pt x="0" y="524"/>
                    <a:pt x="47" y="695"/>
                    <a:pt x="158" y="695"/>
                  </a:cubicBezTo>
                  <a:cubicBezTo>
                    <a:pt x="168" y="695"/>
                    <a:pt x="177" y="693"/>
                    <a:pt x="187" y="691"/>
                  </a:cubicBezTo>
                  <a:cubicBezTo>
                    <a:pt x="1075" y="395"/>
                    <a:pt x="1995" y="231"/>
                    <a:pt x="2915" y="231"/>
                  </a:cubicBezTo>
                  <a:cubicBezTo>
                    <a:pt x="3046" y="231"/>
                    <a:pt x="3046" y="1"/>
                    <a:pt x="29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6" name="Google Shape;18746;p132"/>
            <p:cNvSpPr/>
            <p:nvPr/>
          </p:nvSpPr>
          <p:spPr>
            <a:xfrm>
              <a:off x="691300" y="4253125"/>
              <a:ext cx="23350" cy="113275"/>
            </a:xfrm>
            <a:custGeom>
              <a:rect b="b" l="l" r="r" t="t"/>
              <a:pathLst>
                <a:path extrusionOk="0" h="4531" w="934">
                  <a:moveTo>
                    <a:pt x="679" y="0"/>
                  </a:moveTo>
                  <a:cubicBezTo>
                    <a:pt x="641" y="0"/>
                    <a:pt x="604" y="22"/>
                    <a:pt x="592" y="72"/>
                  </a:cubicBezTo>
                  <a:cubicBezTo>
                    <a:pt x="0" y="1485"/>
                    <a:pt x="66" y="3095"/>
                    <a:pt x="723" y="4475"/>
                  </a:cubicBezTo>
                  <a:cubicBezTo>
                    <a:pt x="743" y="4515"/>
                    <a:pt x="772" y="4530"/>
                    <a:pt x="800" y="4530"/>
                  </a:cubicBezTo>
                  <a:cubicBezTo>
                    <a:pt x="867" y="4530"/>
                    <a:pt x="933" y="4446"/>
                    <a:pt x="887" y="4377"/>
                  </a:cubicBezTo>
                  <a:cubicBezTo>
                    <a:pt x="263" y="3029"/>
                    <a:pt x="230" y="1485"/>
                    <a:pt x="789" y="138"/>
                  </a:cubicBezTo>
                  <a:cubicBezTo>
                    <a:pt x="809" y="56"/>
                    <a:pt x="742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7" name="Google Shape;18747;p132"/>
            <p:cNvSpPr/>
            <p:nvPr/>
          </p:nvSpPr>
          <p:spPr>
            <a:xfrm>
              <a:off x="715950" y="4266275"/>
              <a:ext cx="16125" cy="87400"/>
            </a:xfrm>
            <a:custGeom>
              <a:rect b="b" l="l" r="r" t="t"/>
              <a:pathLst>
                <a:path extrusionOk="0" h="3496" w="645">
                  <a:moveTo>
                    <a:pt x="515" y="0"/>
                  </a:moveTo>
                  <a:cubicBezTo>
                    <a:pt x="476" y="0"/>
                    <a:pt x="440" y="21"/>
                    <a:pt x="427" y="72"/>
                  </a:cubicBezTo>
                  <a:cubicBezTo>
                    <a:pt x="99" y="1156"/>
                    <a:pt x="0" y="2306"/>
                    <a:pt x="230" y="3423"/>
                  </a:cubicBezTo>
                  <a:cubicBezTo>
                    <a:pt x="243" y="3474"/>
                    <a:pt x="279" y="3495"/>
                    <a:pt x="318" y="3495"/>
                  </a:cubicBezTo>
                  <a:cubicBezTo>
                    <a:pt x="380" y="3495"/>
                    <a:pt x="448" y="3439"/>
                    <a:pt x="427" y="3358"/>
                  </a:cubicBezTo>
                  <a:cubicBezTo>
                    <a:pt x="230" y="2273"/>
                    <a:pt x="296" y="1156"/>
                    <a:pt x="624" y="137"/>
                  </a:cubicBezTo>
                  <a:cubicBezTo>
                    <a:pt x="645" y="56"/>
                    <a:pt x="577" y="0"/>
                    <a:pt x="51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8" name="Google Shape;18748;p132"/>
            <p:cNvSpPr/>
            <p:nvPr/>
          </p:nvSpPr>
          <p:spPr>
            <a:xfrm>
              <a:off x="743050" y="4299900"/>
              <a:ext cx="18425" cy="51300"/>
            </a:xfrm>
            <a:custGeom>
              <a:rect b="b" l="l" r="r" t="t"/>
              <a:pathLst>
                <a:path extrusionOk="0" h="2052" w="737">
                  <a:moveTo>
                    <a:pt x="601" y="0"/>
                  </a:moveTo>
                  <a:cubicBezTo>
                    <a:pt x="573" y="0"/>
                    <a:pt x="545" y="12"/>
                    <a:pt x="526" y="41"/>
                  </a:cubicBezTo>
                  <a:cubicBezTo>
                    <a:pt x="132" y="600"/>
                    <a:pt x="0" y="1290"/>
                    <a:pt x="165" y="1980"/>
                  </a:cubicBezTo>
                  <a:cubicBezTo>
                    <a:pt x="177" y="2030"/>
                    <a:pt x="214" y="2051"/>
                    <a:pt x="252" y="2051"/>
                  </a:cubicBezTo>
                  <a:cubicBezTo>
                    <a:pt x="315" y="2051"/>
                    <a:pt x="382" y="1995"/>
                    <a:pt x="362" y="1914"/>
                  </a:cubicBezTo>
                  <a:cubicBezTo>
                    <a:pt x="230" y="1290"/>
                    <a:pt x="329" y="665"/>
                    <a:pt x="690" y="140"/>
                  </a:cubicBezTo>
                  <a:cubicBezTo>
                    <a:pt x="737" y="70"/>
                    <a:pt x="668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9" name="Google Shape;18749;p132"/>
            <p:cNvSpPr/>
            <p:nvPr/>
          </p:nvSpPr>
          <p:spPr>
            <a:xfrm>
              <a:off x="845375" y="4149600"/>
              <a:ext cx="113275" cy="24675"/>
            </a:xfrm>
            <a:custGeom>
              <a:rect b="b" l="l" r="r" t="t"/>
              <a:pathLst>
                <a:path extrusionOk="0" h="987" w="4531">
                  <a:moveTo>
                    <a:pt x="1927" y="0"/>
                  </a:moveTo>
                  <a:cubicBezTo>
                    <a:pt x="1311" y="0"/>
                    <a:pt x="693" y="132"/>
                    <a:pt x="114" y="401"/>
                  </a:cubicBezTo>
                  <a:cubicBezTo>
                    <a:pt x="1" y="429"/>
                    <a:pt x="82" y="579"/>
                    <a:pt x="169" y="579"/>
                  </a:cubicBezTo>
                  <a:cubicBezTo>
                    <a:pt x="184" y="579"/>
                    <a:pt x="198" y="575"/>
                    <a:pt x="212" y="565"/>
                  </a:cubicBezTo>
                  <a:cubicBezTo>
                    <a:pt x="759" y="312"/>
                    <a:pt x="1344" y="188"/>
                    <a:pt x="1928" y="188"/>
                  </a:cubicBezTo>
                  <a:cubicBezTo>
                    <a:pt x="2781" y="188"/>
                    <a:pt x="3630" y="452"/>
                    <a:pt x="4352" y="960"/>
                  </a:cubicBezTo>
                  <a:cubicBezTo>
                    <a:pt x="4372" y="979"/>
                    <a:pt x="4391" y="987"/>
                    <a:pt x="4408" y="987"/>
                  </a:cubicBezTo>
                  <a:cubicBezTo>
                    <a:pt x="4482" y="987"/>
                    <a:pt x="4531" y="848"/>
                    <a:pt x="4451" y="795"/>
                  </a:cubicBezTo>
                  <a:cubicBezTo>
                    <a:pt x="3695" y="272"/>
                    <a:pt x="2813" y="0"/>
                    <a:pt x="192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0" name="Google Shape;18750;p132"/>
            <p:cNvSpPr/>
            <p:nvPr/>
          </p:nvSpPr>
          <p:spPr>
            <a:xfrm>
              <a:off x="885175" y="4183450"/>
              <a:ext cx="70850" cy="26975"/>
            </a:xfrm>
            <a:custGeom>
              <a:rect b="b" l="l" r="r" t="t"/>
              <a:pathLst>
                <a:path extrusionOk="0" h="1079" w="2834">
                  <a:moveTo>
                    <a:pt x="132" y="0"/>
                  </a:moveTo>
                  <a:cubicBezTo>
                    <a:pt x="0" y="0"/>
                    <a:pt x="0" y="197"/>
                    <a:pt x="132" y="197"/>
                  </a:cubicBezTo>
                  <a:cubicBezTo>
                    <a:pt x="1052" y="197"/>
                    <a:pt x="1906" y="526"/>
                    <a:pt x="2629" y="1052"/>
                  </a:cubicBezTo>
                  <a:cubicBezTo>
                    <a:pt x="2648" y="1071"/>
                    <a:pt x="2668" y="1079"/>
                    <a:pt x="2688" y="1079"/>
                  </a:cubicBezTo>
                  <a:cubicBezTo>
                    <a:pt x="2769" y="1079"/>
                    <a:pt x="2834" y="940"/>
                    <a:pt x="2728" y="887"/>
                  </a:cubicBezTo>
                  <a:cubicBezTo>
                    <a:pt x="2005" y="329"/>
                    <a:pt x="1085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1" name="Google Shape;18751;p132"/>
            <p:cNvSpPr/>
            <p:nvPr/>
          </p:nvSpPr>
          <p:spPr>
            <a:xfrm>
              <a:off x="970125" y="4209400"/>
              <a:ext cx="63275" cy="64175"/>
            </a:xfrm>
            <a:custGeom>
              <a:rect b="b" l="l" r="r" t="t"/>
              <a:pathLst>
                <a:path extrusionOk="0" h="2567" w="2531">
                  <a:moveTo>
                    <a:pt x="143" y="0"/>
                  </a:moveTo>
                  <a:cubicBezTo>
                    <a:pt x="62" y="0"/>
                    <a:pt x="1" y="154"/>
                    <a:pt x="85" y="211"/>
                  </a:cubicBezTo>
                  <a:cubicBezTo>
                    <a:pt x="940" y="835"/>
                    <a:pt x="1696" y="1624"/>
                    <a:pt x="2287" y="2511"/>
                  </a:cubicBezTo>
                  <a:cubicBezTo>
                    <a:pt x="2317" y="2551"/>
                    <a:pt x="2352" y="2566"/>
                    <a:pt x="2386" y="2566"/>
                  </a:cubicBezTo>
                  <a:cubicBezTo>
                    <a:pt x="2464" y="2566"/>
                    <a:pt x="2530" y="2481"/>
                    <a:pt x="2484" y="2412"/>
                  </a:cubicBezTo>
                  <a:cubicBezTo>
                    <a:pt x="1860" y="1492"/>
                    <a:pt x="1104" y="671"/>
                    <a:pt x="184" y="14"/>
                  </a:cubicBezTo>
                  <a:cubicBezTo>
                    <a:pt x="170" y="4"/>
                    <a:pt x="15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2" name="Google Shape;18752;p132"/>
            <p:cNvSpPr/>
            <p:nvPr/>
          </p:nvSpPr>
          <p:spPr>
            <a:xfrm>
              <a:off x="998125" y="4214600"/>
              <a:ext cx="36850" cy="46450"/>
            </a:xfrm>
            <a:custGeom>
              <a:rect b="b" l="l" r="r" t="t"/>
              <a:pathLst>
                <a:path extrusionOk="0" h="1858" w="1474">
                  <a:moveTo>
                    <a:pt x="138" y="1"/>
                  </a:moveTo>
                  <a:cubicBezTo>
                    <a:pt x="62" y="1"/>
                    <a:pt x="0" y="93"/>
                    <a:pt x="50" y="167"/>
                  </a:cubicBezTo>
                  <a:lnTo>
                    <a:pt x="83" y="167"/>
                  </a:lnTo>
                  <a:cubicBezTo>
                    <a:pt x="510" y="693"/>
                    <a:pt x="937" y="1251"/>
                    <a:pt x="1266" y="1810"/>
                  </a:cubicBezTo>
                  <a:cubicBezTo>
                    <a:pt x="1288" y="1843"/>
                    <a:pt x="1320" y="1858"/>
                    <a:pt x="1352" y="1858"/>
                  </a:cubicBezTo>
                  <a:cubicBezTo>
                    <a:pt x="1415" y="1858"/>
                    <a:pt x="1474" y="1799"/>
                    <a:pt x="1430" y="1711"/>
                  </a:cubicBezTo>
                  <a:cubicBezTo>
                    <a:pt x="1101" y="1120"/>
                    <a:pt x="674" y="561"/>
                    <a:pt x="214" y="36"/>
                  </a:cubicBezTo>
                  <a:cubicBezTo>
                    <a:pt x="189" y="11"/>
                    <a:pt x="163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3" name="Google Shape;18753;p132"/>
            <p:cNvSpPr/>
            <p:nvPr/>
          </p:nvSpPr>
          <p:spPr>
            <a:xfrm>
              <a:off x="1054400" y="4142625"/>
              <a:ext cx="29925" cy="121500"/>
            </a:xfrm>
            <a:custGeom>
              <a:rect b="b" l="l" r="r" t="t"/>
              <a:pathLst>
                <a:path extrusionOk="0" h="4860" w="1197">
                  <a:moveTo>
                    <a:pt x="1063" y="0"/>
                  </a:moveTo>
                  <a:cubicBezTo>
                    <a:pt x="1035" y="0"/>
                    <a:pt x="1006" y="16"/>
                    <a:pt x="986" y="56"/>
                  </a:cubicBezTo>
                  <a:cubicBezTo>
                    <a:pt x="165" y="1502"/>
                    <a:pt x="0" y="3210"/>
                    <a:pt x="526" y="4788"/>
                  </a:cubicBezTo>
                  <a:cubicBezTo>
                    <a:pt x="539" y="4838"/>
                    <a:pt x="575" y="4859"/>
                    <a:pt x="614" y="4859"/>
                  </a:cubicBezTo>
                  <a:cubicBezTo>
                    <a:pt x="676" y="4859"/>
                    <a:pt x="744" y="4803"/>
                    <a:pt x="723" y="4722"/>
                  </a:cubicBezTo>
                  <a:cubicBezTo>
                    <a:pt x="230" y="3210"/>
                    <a:pt x="395" y="1567"/>
                    <a:pt x="1151" y="154"/>
                  </a:cubicBezTo>
                  <a:cubicBezTo>
                    <a:pt x="1196" y="85"/>
                    <a:pt x="1130" y="0"/>
                    <a:pt x="10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4" name="Google Shape;18754;p132"/>
            <p:cNvSpPr/>
            <p:nvPr/>
          </p:nvSpPr>
          <p:spPr>
            <a:xfrm>
              <a:off x="1042900" y="4087000"/>
              <a:ext cx="52950" cy="81675"/>
            </a:xfrm>
            <a:custGeom>
              <a:rect b="b" l="l" r="r" t="t"/>
              <a:pathLst>
                <a:path extrusionOk="0" h="3267" w="2118">
                  <a:moveTo>
                    <a:pt x="1949" y="0"/>
                  </a:moveTo>
                  <a:cubicBezTo>
                    <a:pt x="1934" y="0"/>
                    <a:pt x="1920" y="4"/>
                    <a:pt x="1906" y="13"/>
                  </a:cubicBezTo>
                  <a:cubicBezTo>
                    <a:pt x="723" y="638"/>
                    <a:pt x="0" y="1854"/>
                    <a:pt x="33" y="3168"/>
                  </a:cubicBezTo>
                  <a:cubicBezTo>
                    <a:pt x="33" y="3234"/>
                    <a:pt x="83" y="3267"/>
                    <a:pt x="132" y="3267"/>
                  </a:cubicBezTo>
                  <a:cubicBezTo>
                    <a:pt x="181" y="3267"/>
                    <a:pt x="230" y="3234"/>
                    <a:pt x="230" y="3168"/>
                  </a:cubicBezTo>
                  <a:cubicBezTo>
                    <a:pt x="230" y="1919"/>
                    <a:pt x="888" y="769"/>
                    <a:pt x="2005" y="211"/>
                  </a:cubicBezTo>
                  <a:cubicBezTo>
                    <a:pt x="2118" y="154"/>
                    <a:pt x="2036" y="0"/>
                    <a:pt x="19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5" name="Google Shape;18755;p132"/>
            <p:cNvSpPr/>
            <p:nvPr/>
          </p:nvSpPr>
          <p:spPr>
            <a:xfrm>
              <a:off x="1244975" y="4029000"/>
              <a:ext cx="147375" cy="71425"/>
            </a:xfrm>
            <a:custGeom>
              <a:rect b="b" l="l" r="r" t="t"/>
              <a:pathLst>
                <a:path extrusionOk="0" h="2857" w="5895">
                  <a:moveTo>
                    <a:pt x="132" y="0"/>
                  </a:moveTo>
                  <a:cubicBezTo>
                    <a:pt x="1" y="0"/>
                    <a:pt x="1" y="197"/>
                    <a:pt x="132" y="197"/>
                  </a:cubicBezTo>
                  <a:cubicBezTo>
                    <a:pt x="2268" y="230"/>
                    <a:pt x="4306" y="1183"/>
                    <a:pt x="5686" y="2826"/>
                  </a:cubicBezTo>
                  <a:cubicBezTo>
                    <a:pt x="5700" y="2848"/>
                    <a:pt x="5719" y="2857"/>
                    <a:pt x="5739" y="2857"/>
                  </a:cubicBezTo>
                  <a:cubicBezTo>
                    <a:pt x="5810" y="2857"/>
                    <a:pt x="5894" y="2739"/>
                    <a:pt x="5817" y="2662"/>
                  </a:cubicBezTo>
                  <a:cubicBezTo>
                    <a:pt x="4404" y="986"/>
                    <a:pt x="2334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6" name="Google Shape;18756;p132"/>
            <p:cNvSpPr/>
            <p:nvPr/>
          </p:nvSpPr>
          <p:spPr>
            <a:xfrm>
              <a:off x="1303500" y="4064225"/>
              <a:ext cx="59275" cy="37850"/>
            </a:xfrm>
            <a:custGeom>
              <a:rect b="b" l="l" r="r" t="t"/>
              <a:pathLst>
                <a:path extrusionOk="0" h="1514" w="2371">
                  <a:moveTo>
                    <a:pt x="129" y="1"/>
                  </a:moveTo>
                  <a:cubicBezTo>
                    <a:pt x="22" y="1"/>
                    <a:pt x="1" y="171"/>
                    <a:pt x="92" y="201"/>
                  </a:cubicBezTo>
                  <a:cubicBezTo>
                    <a:pt x="847" y="497"/>
                    <a:pt x="1537" y="957"/>
                    <a:pt x="2129" y="1483"/>
                  </a:cubicBezTo>
                  <a:cubicBezTo>
                    <a:pt x="2151" y="1505"/>
                    <a:pt x="2176" y="1514"/>
                    <a:pt x="2200" y="1514"/>
                  </a:cubicBezTo>
                  <a:cubicBezTo>
                    <a:pt x="2287" y="1514"/>
                    <a:pt x="2370" y="1403"/>
                    <a:pt x="2293" y="1352"/>
                  </a:cubicBezTo>
                  <a:cubicBezTo>
                    <a:pt x="1636" y="793"/>
                    <a:pt x="946" y="333"/>
                    <a:pt x="157" y="4"/>
                  </a:cubicBezTo>
                  <a:cubicBezTo>
                    <a:pt x="147" y="2"/>
                    <a:pt x="138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7" name="Google Shape;18757;p132"/>
            <p:cNvSpPr/>
            <p:nvPr/>
          </p:nvSpPr>
          <p:spPr>
            <a:xfrm>
              <a:off x="1329325" y="4102175"/>
              <a:ext cx="48300" cy="38200"/>
            </a:xfrm>
            <a:custGeom>
              <a:rect b="b" l="l" r="r" t="t"/>
              <a:pathLst>
                <a:path extrusionOk="0" h="1528" w="1932">
                  <a:moveTo>
                    <a:pt x="141" y="0"/>
                  </a:moveTo>
                  <a:cubicBezTo>
                    <a:pt x="63" y="0"/>
                    <a:pt x="1" y="111"/>
                    <a:pt x="77" y="162"/>
                  </a:cubicBezTo>
                  <a:lnTo>
                    <a:pt x="1720" y="1509"/>
                  </a:lnTo>
                  <a:cubicBezTo>
                    <a:pt x="1739" y="1522"/>
                    <a:pt x="1758" y="1527"/>
                    <a:pt x="1777" y="1527"/>
                  </a:cubicBezTo>
                  <a:cubicBezTo>
                    <a:pt x="1860" y="1527"/>
                    <a:pt x="1932" y="1425"/>
                    <a:pt x="1852" y="1345"/>
                  </a:cubicBezTo>
                  <a:lnTo>
                    <a:pt x="209" y="31"/>
                  </a:lnTo>
                  <a:cubicBezTo>
                    <a:pt x="187" y="9"/>
                    <a:pt x="164" y="0"/>
                    <a:pt x="14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8" name="Google Shape;18758;p132"/>
            <p:cNvSpPr/>
            <p:nvPr/>
          </p:nvSpPr>
          <p:spPr>
            <a:xfrm>
              <a:off x="1412225" y="4185450"/>
              <a:ext cx="67100" cy="85700"/>
            </a:xfrm>
            <a:custGeom>
              <a:rect b="b" l="l" r="r" t="t"/>
              <a:pathLst>
                <a:path extrusionOk="0" h="3428" w="2684">
                  <a:moveTo>
                    <a:pt x="155" y="1"/>
                  </a:moveTo>
                  <a:cubicBezTo>
                    <a:pt x="72" y="1"/>
                    <a:pt x="0" y="103"/>
                    <a:pt x="80" y="183"/>
                  </a:cubicBezTo>
                  <a:cubicBezTo>
                    <a:pt x="1132" y="1004"/>
                    <a:pt x="1953" y="2122"/>
                    <a:pt x="2446" y="3370"/>
                  </a:cubicBezTo>
                  <a:cubicBezTo>
                    <a:pt x="2472" y="3409"/>
                    <a:pt x="2518" y="3428"/>
                    <a:pt x="2561" y="3428"/>
                  </a:cubicBezTo>
                  <a:cubicBezTo>
                    <a:pt x="2626" y="3428"/>
                    <a:pt x="2683" y="3384"/>
                    <a:pt x="2643" y="3305"/>
                  </a:cubicBezTo>
                  <a:cubicBezTo>
                    <a:pt x="2150" y="2023"/>
                    <a:pt x="1296" y="873"/>
                    <a:pt x="212" y="19"/>
                  </a:cubicBezTo>
                  <a:cubicBezTo>
                    <a:pt x="193" y="6"/>
                    <a:pt x="174" y="1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9" name="Google Shape;18759;p132"/>
            <p:cNvSpPr/>
            <p:nvPr/>
          </p:nvSpPr>
          <p:spPr>
            <a:xfrm>
              <a:off x="1399950" y="4819725"/>
              <a:ext cx="111225" cy="19600"/>
            </a:xfrm>
            <a:custGeom>
              <a:rect b="b" l="l" r="r" t="t"/>
              <a:pathLst>
                <a:path extrusionOk="0" h="784" w="4449">
                  <a:moveTo>
                    <a:pt x="149" y="1"/>
                  </a:moveTo>
                  <a:cubicBezTo>
                    <a:pt x="52" y="1"/>
                    <a:pt x="1" y="125"/>
                    <a:pt x="111" y="180"/>
                  </a:cubicBezTo>
                  <a:lnTo>
                    <a:pt x="111" y="213"/>
                  </a:lnTo>
                  <a:cubicBezTo>
                    <a:pt x="956" y="593"/>
                    <a:pt x="1869" y="783"/>
                    <a:pt x="2789" y="783"/>
                  </a:cubicBezTo>
                  <a:cubicBezTo>
                    <a:pt x="3300" y="783"/>
                    <a:pt x="3813" y="725"/>
                    <a:pt x="4317" y="607"/>
                  </a:cubicBezTo>
                  <a:cubicBezTo>
                    <a:pt x="4449" y="574"/>
                    <a:pt x="4383" y="410"/>
                    <a:pt x="4252" y="410"/>
                  </a:cubicBezTo>
                  <a:cubicBezTo>
                    <a:pt x="3786" y="524"/>
                    <a:pt x="3313" y="578"/>
                    <a:pt x="2841" y="578"/>
                  </a:cubicBezTo>
                  <a:cubicBezTo>
                    <a:pt x="1944" y="578"/>
                    <a:pt x="1049" y="382"/>
                    <a:pt x="210" y="16"/>
                  </a:cubicBezTo>
                  <a:cubicBezTo>
                    <a:pt x="188" y="5"/>
                    <a:pt x="168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0" name="Google Shape;18760;p132"/>
            <p:cNvSpPr/>
            <p:nvPr/>
          </p:nvSpPr>
          <p:spPr>
            <a:xfrm>
              <a:off x="1408725" y="4787975"/>
              <a:ext cx="89300" cy="9475"/>
            </a:xfrm>
            <a:custGeom>
              <a:rect b="b" l="l" r="r" t="t"/>
              <a:pathLst>
                <a:path extrusionOk="0" h="379" w="3572">
                  <a:moveTo>
                    <a:pt x="158" y="1"/>
                  </a:moveTo>
                  <a:cubicBezTo>
                    <a:pt x="47" y="1"/>
                    <a:pt x="0" y="171"/>
                    <a:pt x="122" y="201"/>
                  </a:cubicBezTo>
                  <a:cubicBezTo>
                    <a:pt x="772" y="320"/>
                    <a:pt x="1435" y="379"/>
                    <a:pt x="2102" y="379"/>
                  </a:cubicBezTo>
                  <a:cubicBezTo>
                    <a:pt x="2547" y="379"/>
                    <a:pt x="2994" y="353"/>
                    <a:pt x="3440" y="300"/>
                  </a:cubicBezTo>
                  <a:cubicBezTo>
                    <a:pt x="3572" y="300"/>
                    <a:pt x="3572" y="103"/>
                    <a:pt x="3440" y="103"/>
                  </a:cubicBezTo>
                  <a:cubicBezTo>
                    <a:pt x="3007" y="155"/>
                    <a:pt x="2568" y="182"/>
                    <a:pt x="2130" y="182"/>
                  </a:cubicBezTo>
                  <a:cubicBezTo>
                    <a:pt x="1473" y="182"/>
                    <a:pt x="818" y="123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1" name="Google Shape;18761;p132"/>
            <p:cNvSpPr/>
            <p:nvPr/>
          </p:nvSpPr>
          <p:spPr>
            <a:xfrm>
              <a:off x="1596600" y="4656475"/>
              <a:ext cx="90075" cy="130825"/>
            </a:xfrm>
            <a:custGeom>
              <a:rect b="b" l="l" r="r" t="t"/>
              <a:pathLst>
                <a:path extrusionOk="0" h="5233" w="3603">
                  <a:moveTo>
                    <a:pt x="3472" y="1"/>
                  </a:moveTo>
                  <a:cubicBezTo>
                    <a:pt x="3434" y="1"/>
                    <a:pt x="3397" y="22"/>
                    <a:pt x="3385" y="72"/>
                  </a:cubicBezTo>
                  <a:cubicBezTo>
                    <a:pt x="3220" y="1058"/>
                    <a:pt x="2859" y="2011"/>
                    <a:pt x="2366" y="2865"/>
                  </a:cubicBezTo>
                  <a:cubicBezTo>
                    <a:pt x="2103" y="3293"/>
                    <a:pt x="1840" y="3720"/>
                    <a:pt x="1512" y="4114"/>
                  </a:cubicBezTo>
                  <a:cubicBezTo>
                    <a:pt x="1247" y="4438"/>
                    <a:pt x="797" y="5026"/>
                    <a:pt x="328" y="5026"/>
                  </a:cubicBezTo>
                  <a:cubicBezTo>
                    <a:pt x="273" y="5026"/>
                    <a:pt x="219" y="5018"/>
                    <a:pt x="164" y="5001"/>
                  </a:cubicBezTo>
                  <a:cubicBezTo>
                    <a:pt x="33" y="5001"/>
                    <a:pt x="0" y="5166"/>
                    <a:pt x="132" y="5199"/>
                  </a:cubicBezTo>
                  <a:cubicBezTo>
                    <a:pt x="207" y="5222"/>
                    <a:pt x="280" y="5233"/>
                    <a:pt x="350" y="5233"/>
                  </a:cubicBezTo>
                  <a:cubicBezTo>
                    <a:pt x="769" y="5233"/>
                    <a:pt x="1099" y="4851"/>
                    <a:pt x="1380" y="4541"/>
                  </a:cubicBezTo>
                  <a:cubicBezTo>
                    <a:pt x="2530" y="3325"/>
                    <a:pt x="3286" y="1781"/>
                    <a:pt x="3582" y="138"/>
                  </a:cubicBezTo>
                  <a:cubicBezTo>
                    <a:pt x="3602" y="57"/>
                    <a:pt x="3535" y="1"/>
                    <a:pt x="34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2" name="Google Shape;18762;p132"/>
            <p:cNvSpPr/>
            <p:nvPr/>
          </p:nvSpPr>
          <p:spPr>
            <a:xfrm>
              <a:off x="1661500" y="4558875"/>
              <a:ext cx="11525" cy="66700"/>
            </a:xfrm>
            <a:custGeom>
              <a:rect b="b" l="l" r="r" t="t"/>
              <a:pathLst>
                <a:path extrusionOk="0" h="2668" w="461">
                  <a:moveTo>
                    <a:pt x="296" y="0"/>
                  </a:moveTo>
                  <a:cubicBezTo>
                    <a:pt x="247" y="0"/>
                    <a:pt x="197" y="33"/>
                    <a:pt x="197" y="99"/>
                  </a:cubicBezTo>
                  <a:cubicBezTo>
                    <a:pt x="263" y="920"/>
                    <a:pt x="197" y="1742"/>
                    <a:pt x="0" y="2530"/>
                  </a:cubicBezTo>
                  <a:cubicBezTo>
                    <a:pt x="0" y="2612"/>
                    <a:pt x="63" y="2668"/>
                    <a:pt x="119" y="2668"/>
                  </a:cubicBezTo>
                  <a:cubicBezTo>
                    <a:pt x="153" y="2668"/>
                    <a:pt x="185" y="2646"/>
                    <a:pt x="197" y="2596"/>
                  </a:cubicBezTo>
                  <a:cubicBezTo>
                    <a:pt x="427" y="1775"/>
                    <a:pt x="460" y="953"/>
                    <a:pt x="394" y="99"/>
                  </a:cubicBezTo>
                  <a:cubicBezTo>
                    <a:pt x="394" y="33"/>
                    <a:pt x="345" y="0"/>
                    <a:pt x="29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3" name="Google Shape;18763;p132"/>
            <p:cNvSpPr/>
            <p:nvPr/>
          </p:nvSpPr>
          <p:spPr>
            <a:xfrm>
              <a:off x="1564075" y="4847700"/>
              <a:ext cx="76075" cy="31575"/>
            </a:xfrm>
            <a:custGeom>
              <a:rect b="b" l="l" r="r" t="t"/>
              <a:pathLst>
                <a:path extrusionOk="0" h="1263" w="3043">
                  <a:moveTo>
                    <a:pt x="164" y="1"/>
                  </a:moveTo>
                  <a:cubicBezTo>
                    <a:pt x="62" y="1"/>
                    <a:pt x="0" y="155"/>
                    <a:pt x="85" y="211"/>
                  </a:cubicBezTo>
                  <a:cubicBezTo>
                    <a:pt x="940" y="770"/>
                    <a:pt x="1860" y="1098"/>
                    <a:pt x="2846" y="1263"/>
                  </a:cubicBezTo>
                  <a:cubicBezTo>
                    <a:pt x="2977" y="1263"/>
                    <a:pt x="3043" y="1066"/>
                    <a:pt x="2911" y="1066"/>
                  </a:cubicBezTo>
                  <a:cubicBezTo>
                    <a:pt x="1925" y="934"/>
                    <a:pt x="1005" y="573"/>
                    <a:pt x="217" y="14"/>
                  </a:cubicBezTo>
                  <a:cubicBezTo>
                    <a:pt x="198" y="5"/>
                    <a:pt x="181" y="1"/>
                    <a:pt x="16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4" name="Google Shape;18764;p132"/>
            <p:cNvSpPr/>
            <p:nvPr/>
          </p:nvSpPr>
          <p:spPr>
            <a:xfrm>
              <a:off x="1605200" y="4827125"/>
              <a:ext cx="49750" cy="20950"/>
            </a:xfrm>
            <a:custGeom>
              <a:rect b="b" l="l" r="r" t="t"/>
              <a:pathLst>
                <a:path extrusionOk="0" h="838" w="1990">
                  <a:moveTo>
                    <a:pt x="154" y="0"/>
                  </a:moveTo>
                  <a:cubicBezTo>
                    <a:pt x="57" y="0"/>
                    <a:pt x="1" y="125"/>
                    <a:pt x="83" y="180"/>
                  </a:cubicBezTo>
                  <a:lnTo>
                    <a:pt x="116" y="180"/>
                  </a:lnTo>
                  <a:cubicBezTo>
                    <a:pt x="609" y="574"/>
                    <a:pt x="1201" y="771"/>
                    <a:pt x="1858" y="837"/>
                  </a:cubicBezTo>
                  <a:cubicBezTo>
                    <a:pt x="1989" y="837"/>
                    <a:pt x="1956" y="640"/>
                    <a:pt x="1858" y="640"/>
                  </a:cubicBezTo>
                  <a:cubicBezTo>
                    <a:pt x="1233" y="574"/>
                    <a:pt x="675" y="377"/>
                    <a:pt x="215" y="16"/>
                  </a:cubicBezTo>
                  <a:cubicBezTo>
                    <a:pt x="194" y="5"/>
                    <a:pt x="173" y="0"/>
                    <a:pt x="15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5" name="Google Shape;18765;p132"/>
            <p:cNvSpPr/>
            <p:nvPr/>
          </p:nvSpPr>
          <p:spPr>
            <a:xfrm>
              <a:off x="1644500" y="4819200"/>
              <a:ext cx="40025" cy="7175"/>
            </a:xfrm>
            <a:custGeom>
              <a:rect b="b" l="l" r="r" t="t"/>
              <a:pathLst>
                <a:path extrusionOk="0" h="287" w="1601">
                  <a:moveTo>
                    <a:pt x="158" y="0"/>
                  </a:moveTo>
                  <a:cubicBezTo>
                    <a:pt x="47" y="0"/>
                    <a:pt x="0" y="171"/>
                    <a:pt x="121" y="201"/>
                  </a:cubicBezTo>
                  <a:cubicBezTo>
                    <a:pt x="413" y="264"/>
                    <a:pt x="705" y="286"/>
                    <a:pt x="996" y="286"/>
                  </a:cubicBezTo>
                  <a:cubicBezTo>
                    <a:pt x="1165" y="286"/>
                    <a:pt x="1333" y="279"/>
                    <a:pt x="1502" y="267"/>
                  </a:cubicBezTo>
                  <a:cubicBezTo>
                    <a:pt x="1567" y="267"/>
                    <a:pt x="1600" y="201"/>
                    <a:pt x="1600" y="168"/>
                  </a:cubicBezTo>
                  <a:cubicBezTo>
                    <a:pt x="1600" y="115"/>
                    <a:pt x="1578" y="61"/>
                    <a:pt x="1534" y="61"/>
                  </a:cubicBezTo>
                  <a:cubicBezTo>
                    <a:pt x="1525" y="61"/>
                    <a:pt x="1514" y="64"/>
                    <a:pt x="1502" y="70"/>
                  </a:cubicBezTo>
                  <a:cubicBezTo>
                    <a:pt x="1387" y="78"/>
                    <a:pt x="1270" y="83"/>
                    <a:pt x="1152" y="83"/>
                  </a:cubicBezTo>
                  <a:cubicBezTo>
                    <a:pt x="830" y="83"/>
                    <a:pt x="500" y="52"/>
                    <a:pt x="187" y="4"/>
                  </a:cubicBezTo>
                  <a:cubicBezTo>
                    <a:pt x="177" y="1"/>
                    <a:pt x="167" y="0"/>
                    <a:pt x="15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6" name="Google Shape;18766;p132"/>
            <p:cNvSpPr/>
            <p:nvPr/>
          </p:nvSpPr>
          <p:spPr>
            <a:xfrm>
              <a:off x="1775475" y="4767075"/>
              <a:ext cx="45400" cy="68725"/>
            </a:xfrm>
            <a:custGeom>
              <a:rect b="b" l="l" r="r" t="t"/>
              <a:pathLst>
                <a:path extrusionOk="0" h="2749" w="1816">
                  <a:moveTo>
                    <a:pt x="1713" y="1"/>
                  </a:moveTo>
                  <a:cubicBezTo>
                    <a:pt x="1673" y="1"/>
                    <a:pt x="1633" y="27"/>
                    <a:pt x="1619" y="84"/>
                  </a:cubicBezTo>
                  <a:cubicBezTo>
                    <a:pt x="1323" y="1037"/>
                    <a:pt x="797" y="1892"/>
                    <a:pt x="74" y="2582"/>
                  </a:cubicBezTo>
                  <a:cubicBezTo>
                    <a:pt x="0" y="2656"/>
                    <a:pt x="74" y="2748"/>
                    <a:pt x="144" y="2748"/>
                  </a:cubicBezTo>
                  <a:cubicBezTo>
                    <a:pt x="167" y="2748"/>
                    <a:pt x="189" y="2738"/>
                    <a:pt x="206" y="2713"/>
                  </a:cubicBezTo>
                  <a:cubicBezTo>
                    <a:pt x="962" y="2023"/>
                    <a:pt x="1520" y="1103"/>
                    <a:pt x="1816" y="117"/>
                  </a:cubicBezTo>
                  <a:cubicBezTo>
                    <a:pt x="1816" y="43"/>
                    <a:pt x="1764" y="1"/>
                    <a:pt x="17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7" name="Google Shape;18767;p132"/>
            <p:cNvSpPr/>
            <p:nvPr/>
          </p:nvSpPr>
          <p:spPr>
            <a:xfrm>
              <a:off x="1778550" y="4461550"/>
              <a:ext cx="55150" cy="71250"/>
            </a:xfrm>
            <a:custGeom>
              <a:rect b="b" l="l" r="r" t="t"/>
              <a:pathLst>
                <a:path extrusionOk="0" h="2850" w="2206">
                  <a:moveTo>
                    <a:pt x="134" y="0"/>
                  </a:moveTo>
                  <a:cubicBezTo>
                    <a:pt x="56" y="0"/>
                    <a:pt x="0" y="125"/>
                    <a:pt x="83" y="180"/>
                  </a:cubicBezTo>
                  <a:cubicBezTo>
                    <a:pt x="970" y="837"/>
                    <a:pt x="1660" y="1724"/>
                    <a:pt x="1989" y="2776"/>
                  </a:cubicBezTo>
                  <a:cubicBezTo>
                    <a:pt x="2002" y="2829"/>
                    <a:pt x="2041" y="2850"/>
                    <a:pt x="2082" y="2850"/>
                  </a:cubicBezTo>
                  <a:cubicBezTo>
                    <a:pt x="2142" y="2850"/>
                    <a:pt x="2206" y="2802"/>
                    <a:pt x="2186" y="2743"/>
                  </a:cubicBezTo>
                  <a:cubicBezTo>
                    <a:pt x="1857" y="1626"/>
                    <a:pt x="1134" y="673"/>
                    <a:pt x="181" y="16"/>
                  </a:cubicBezTo>
                  <a:cubicBezTo>
                    <a:pt x="165" y="5"/>
                    <a:pt x="15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8" name="Google Shape;18768;p132"/>
            <p:cNvSpPr/>
            <p:nvPr/>
          </p:nvSpPr>
          <p:spPr>
            <a:xfrm>
              <a:off x="1812325" y="4445750"/>
              <a:ext cx="34850" cy="48975"/>
            </a:xfrm>
            <a:custGeom>
              <a:rect b="b" l="l" r="r" t="t"/>
              <a:pathLst>
                <a:path extrusionOk="0" h="1959" w="1394">
                  <a:moveTo>
                    <a:pt x="159" y="1"/>
                  </a:moveTo>
                  <a:cubicBezTo>
                    <a:pt x="83" y="1"/>
                    <a:pt x="0" y="86"/>
                    <a:pt x="46" y="155"/>
                  </a:cubicBezTo>
                  <a:lnTo>
                    <a:pt x="1163" y="1896"/>
                  </a:lnTo>
                  <a:cubicBezTo>
                    <a:pt x="1185" y="1940"/>
                    <a:pt x="1222" y="1958"/>
                    <a:pt x="1257" y="1958"/>
                  </a:cubicBezTo>
                  <a:cubicBezTo>
                    <a:pt x="1328" y="1958"/>
                    <a:pt x="1393" y="1885"/>
                    <a:pt x="1328" y="1798"/>
                  </a:cubicBezTo>
                  <a:lnTo>
                    <a:pt x="243" y="56"/>
                  </a:lnTo>
                  <a:cubicBezTo>
                    <a:pt x="224" y="17"/>
                    <a:pt x="192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9" name="Google Shape;18769;p132"/>
            <p:cNvSpPr/>
            <p:nvPr/>
          </p:nvSpPr>
          <p:spPr>
            <a:xfrm>
              <a:off x="1829550" y="4428875"/>
              <a:ext cx="63800" cy="106400"/>
            </a:xfrm>
            <a:custGeom>
              <a:rect b="b" l="l" r="r" t="t"/>
              <a:pathLst>
                <a:path extrusionOk="0" h="4256" w="2552">
                  <a:moveTo>
                    <a:pt x="137" y="0"/>
                  </a:moveTo>
                  <a:cubicBezTo>
                    <a:pt x="69" y="0"/>
                    <a:pt x="1" y="70"/>
                    <a:pt x="47" y="140"/>
                  </a:cubicBezTo>
                  <a:cubicBezTo>
                    <a:pt x="967" y="1388"/>
                    <a:pt x="1723" y="2769"/>
                    <a:pt x="2315" y="4182"/>
                  </a:cubicBezTo>
                  <a:cubicBezTo>
                    <a:pt x="2341" y="4234"/>
                    <a:pt x="2388" y="4255"/>
                    <a:pt x="2431" y="4255"/>
                  </a:cubicBezTo>
                  <a:cubicBezTo>
                    <a:pt x="2496" y="4255"/>
                    <a:pt x="2551" y="4208"/>
                    <a:pt x="2512" y="4149"/>
                  </a:cubicBezTo>
                  <a:cubicBezTo>
                    <a:pt x="1920" y="2703"/>
                    <a:pt x="1132" y="1323"/>
                    <a:pt x="212" y="41"/>
                  </a:cubicBezTo>
                  <a:cubicBezTo>
                    <a:pt x="192" y="12"/>
                    <a:pt x="165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0" name="Google Shape;18770;p132"/>
            <p:cNvSpPr/>
            <p:nvPr/>
          </p:nvSpPr>
          <p:spPr>
            <a:xfrm>
              <a:off x="1845300" y="4618225"/>
              <a:ext cx="42950" cy="97625"/>
            </a:xfrm>
            <a:custGeom>
              <a:rect b="b" l="l" r="r" t="t"/>
              <a:pathLst>
                <a:path extrusionOk="0" h="3905" w="1718">
                  <a:moveTo>
                    <a:pt x="1429" y="1"/>
                  </a:moveTo>
                  <a:cubicBezTo>
                    <a:pt x="1368" y="1"/>
                    <a:pt x="1303" y="44"/>
                    <a:pt x="1323" y="124"/>
                  </a:cubicBezTo>
                  <a:cubicBezTo>
                    <a:pt x="1487" y="1471"/>
                    <a:pt x="1027" y="2785"/>
                    <a:pt x="74" y="3738"/>
                  </a:cubicBezTo>
                  <a:cubicBezTo>
                    <a:pt x="1" y="3812"/>
                    <a:pt x="74" y="3905"/>
                    <a:pt x="158" y="3905"/>
                  </a:cubicBezTo>
                  <a:cubicBezTo>
                    <a:pt x="185" y="3905"/>
                    <a:pt x="214" y="3894"/>
                    <a:pt x="239" y="3870"/>
                  </a:cubicBezTo>
                  <a:cubicBezTo>
                    <a:pt x="1225" y="2884"/>
                    <a:pt x="1718" y="1471"/>
                    <a:pt x="1520" y="58"/>
                  </a:cubicBezTo>
                  <a:cubicBezTo>
                    <a:pt x="1507" y="19"/>
                    <a:pt x="1469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1" name="Google Shape;18771;p132"/>
            <p:cNvSpPr/>
            <p:nvPr/>
          </p:nvSpPr>
          <p:spPr>
            <a:xfrm>
              <a:off x="1901375" y="4561325"/>
              <a:ext cx="7400" cy="92875"/>
            </a:xfrm>
            <a:custGeom>
              <a:rect b="b" l="l" r="r" t="t"/>
              <a:pathLst>
                <a:path extrusionOk="0" h="3715" w="296">
                  <a:moveTo>
                    <a:pt x="148" y="1"/>
                  </a:moveTo>
                  <a:cubicBezTo>
                    <a:pt x="91" y="1"/>
                    <a:pt x="33" y="34"/>
                    <a:pt x="33" y="99"/>
                  </a:cubicBezTo>
                  <a:cubicBezTo>
                    <a:pt x="99" y="1282"/>
                    <a:pt x="66" y="2432"/>
                    <a:pt x="0" y="3615"/>
                  </a:cubicBezTo>
                  <a:cubicBezTo>
                    <a:pt x="0" y="3681"/>
                    <a:pt x="50" y="3714"/>
                    <a:pt x="99" y="3714"/>
                  </a:cubicBezTo>
                  <a:cubicBezTo>
                    <a:pt x="148" y="3714"/>
                    <a:pt x="197" y="3681"/>
                    <a:pt x="197" y="3615"/>
                  </a:cubicBezTo>
                  <a:cubicBezTo>
                    <a:pt x="296" y="2432"/>
                    <a:pt x="296" y="1282"/>
                    <a:pt x="263" y="99"/>
                  </a:cubicBezTo>
                  <a:cubicBezTo>
                    <a:pt x="263" y="34"/>
                    <a:pt x="206" y="1"/>
                    <a:pt x="14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2" name="Google Shape;18772;p132"/>
            <p:cNvSpPr/>
            <p:nvPr/>
          </p:nvSpPr>
          <p:spPr>
            <a:xfrm>
              <a:off x="1444200" y="4098900"/>
              <a:ext cx="123450" cy="43550"/>
            </a:xfrm>
            <a:custGeom>
              <a:rect b="b" l="l" r="r" t="t"/>
              <a:pathLst>
                <a:path extrusionOk="0" h="1742" w="4938">
                  <a:moveTo>
                    <a:pt x="3675" y="1"/>
                  </a:moveTo>
                  <a:cubicBezTo>
                    <a:pt x="2314" y="1"/>
                    <a:pt x="1001" y="546"/>
                    <a:pt x="50" y="1575"/>
                  </a:cubicBezTo>
                  <a:cubicBezTo>
                    <a:pt x="1" y="1649"/>
                    <a:pt x="62" y="1741"/>
                    <a:pt x="138" y="1741"/>
                  </a:cubicBezTo>
                  <a:cubicBezTo>
                    <a:pt x="163" y="1741"/>
                    <a:pt x="190" y="1731"/>
                    <a:pt x="214" y="1706"/>
                  </a:cubicBezTo>
                  <a:cubicBezTo>
                    <a:pt x="1099" y="745"/>
                    <a:pt x="2334" y="213"/>
                    <a:pt x="3605" y="213"/>
                  </a:cubicBezTo>
                  <a:cubicBezTo>
                    <a:pt x="3986" y="213"/>
                    <a:pt x="4370" y="260"/>
                    <a:pt x="4749" y="359"/>
                  </a:cubicBezTo>
                  <a:cubicBezTo>
                    <a:pt x="4758" y="361"/>
                    <a:pt x="4766" y="362"/>
                    <a:pt x="4774" y="362"/>
                  </a:cubicBezTo>
                  <a:cubicBezTo>
                    <a:pt x="4888" y="362"/>
                    <a:pt x="4937" y="160"/>
                    <a:pt x="4815" y="129"/>
                  </a:cubicBezTo>
                  <a:cubicBezTo>
                    <a:pt x="4435" y="43"/>
                    <a:pt x="4053" y="1"/>
                    <a:pt x="36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3" name="Google Shape;18773;p132"/>
            <p:cNvSpPr/>
            <p:nvPr/>
          </p:nvSpPr>
          <p:spPr>
            <a:xfrm>
              <a:off x="1619300" y="4127200"/>
              <a:ext cx="78700" cy="82300"/>
            </a:xfrm>
            <a:custGeom>
              <a:rect b="b" l="l" r="r" t="t"/>
              <a:pathLst>
                <a:path extrusionOk="0" h="3292" w="3148">
                  <a:moveTo>
                    <a:pt x="150" y="0"/>
                  </a:moveTo>
                  <a:cubicBezTo>
                    <a:pt x="52" y="0"/>
                    <a:pt x="0" y="130"/>
                    <a:pt x="111" y="213"/>
                  </a:cubicBezTo>
                  <a:cubicBezTo>
                    <a:pt x="1294" y="936"/>
                    <a:pt x="2280" y="1987"/>
                    <a:pt x="2937" y="3236"/>
                  </a:cubicBezTo>
                  <a:cubicBezTo>
                    <a:pt x="2957" y="3275"/>
                    <a:pt x="2985" y="3291"/>
                    <a:pt x="3014" y="3291"/>
                  </a:cubicBezTo>
                  <a:cubicBezTo>
                    <a:pt x="3081" y="3291"/>
                    <a:pt x="3147" y="3206"/>
                    <a:pt x="3101" y="3137"/>
                  </a:cubicBezTo>
                  <a:cubicBezTo>
                    <a:pt x="2444" y="1856"/>
                    <a:pt x="1425" y="771"/>
                    <a:pt x="209" y="16"/>
                  </a:cubicBezTo>
                  <a:cubicBezTo>
                    <a:pt x="188" y="5"/>
                    <a:pt x="168" y="0"/>
                    <a:pt x="15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4" name="Google Shape;18774;p132"/>
            <p:cNvSpPr/>
            <p:nvPr/>
          </p:nvSpPr>
          <p:spPr>
            <a:xfrm>
              <a:off x="1722525" y="4225125"/>
              <a:ext cx="41675" cy="159400"/>
            </a:xfrm>
            <a:custGeom>
              <a:rect b="b" l="l" r="r" t="t"/>
              <a:pathLst>
                <a:path extrusionOk="0" h="6376" w="1667">
                  <a:moveTo>
                    <a:pt x="145" y="1"/>
                  </a:moveTo>
                  <a:cubicBezTo>
                    <a:pt x="76" y="1"/>
                    <a:pt x="0" y="71"/>
                    <a:pt x="24" y="140"/>
                  </a:cubicBezTo>
                  <a:cubicBezTo>
                    <a:pt x="944" y="2079"/>
                    <a:pt x="1437" y="4149"/>
                    <a:pt x="1469" y="6252"/>
                  </a:cubicBezTo>
                  <a:cubicBezTo>
                    <a:pt x="1469" y="6335"/>
                    <a:pt x="1519" y="6376"/>
                    <a:pt x="1568" y="6376"/>
                  </a:cubicBezTo>
                  <a:cubicBezTo>
                    <a:pt x="1617" y="6376"/>
                    <a:pt x="1667" y="6335"/>
                    <a:pt x="1667" y="6252"/>
                  </a:cubicBezTo>
                  <a:cubicBezTo>
                    <a:pt x="1634" y="4116"/>
                    <a:pt x="1141" y="1981"/>
                    <a:pt x="221" y="42"/>
                  </a:cubicBezTo>
                  <a:cubicBezTo>
                    <a:pt x="202" y="13"/>
                    <a:pt x="174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5" name="Google Shape;18775;p132"/>
            <p:cNvSpPr/>
            <p:nvPr/>
          </p:nvSpPr>
          <p:spPr>
            <a:xfrm>
              <a:off x="1705525" y="4279825"/>
              <a:ext cx="25825" cy="96850"/>
            </a:xfrm>
            <a:custGeom>
              <a:rect b="b" l="l" r="r" t="t"/>
              <a:pathLst>
                <a:path extrusionOk="0" h="3874" w="1033">
                  <a:moveTo>
                    <a:pt x="159" y="0"/>
                  </a:moveTo>
                  <a:cubicBezTo>
                    <a:pt x="83" y="0"/>
                    <a:pt x="0" y="85"/>
                    <a:pt x="46" y="154"/>
                  </a:cubicBezTo>
                  <a:cubicBezTo>
                    <a:pt x="638" y="1238"/>
                    <a:pt x="835" y="2520"/>
                    <a:pt x="638" y="3736"/>
                  </a:cubicBezTo>
                  <a:cubicBezTo>
                    <a:pt x="618" y="3817"/>
                    <a:pt x="685" y="3873"/>
                    <a:pt x="747" y="3873"/>
                  </a:cubicBezTo>
                  <a:cubicBezTo>
                    <a:pt x="786" y="3873"/>
                    <a:pt x="822" y="3852"/>
                    <a:pt x="835" y="3802"/>
                  </a:cubicBezTo>
                  <a:cubicBezTo>
                    <a:pt x="1032" y="2520"/>
                    <a:pt x="835" y="1206"/>
                    <a:pt x="244" y="55"/>
                  </a:cubicBezTo>
                  <a:cubicBezTo>
                    <a:pt x="224" y="16"/>
                    <a:pt x="192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6" name="Google Shape;18776;p132"/>
            <p:cNvSpPr/>
            <p:nvPr/>
          </p:nvSpPr>
          <p:spPr>
            <a:xfrm>
              <a:off x="1763025" y="4256000"/>
              <a:ext cx="26650" cy="110650"/>
            </a:xfrm>
            <a:custGeom>
              <a:rect b="b" l="l" r="r" t="t"/>
              <a:pathLst>
                <a:path extrusionOk="0" h="4426" w="1066">
                  <a:moveTo>
                    <a:pt x="148" y="0"/>
                  </a:moveTo>
                  <a:cubicBezTo>
                    <a:pt x="83" y="0"/>
                    <a:pt x="1" y="85"/>
                    <a:pt x="47" y="154"/>
                  </a:cubicBezTo>
                  <a:cubicBezTo>
                    <a:pt x="605" y="1468"/>
                    <a:pt x="868" y="2881"/>
                    <a:pt x="770" y="4327"/>
                  </a:cubicBezTo>
                  <a:cubicBezTo>
                    <a:pt x="770" y="4393"/>
                    <a:pt x="819" y="4426"/>
                    <a:pt x="868" y="4426"/>
                  </a:cubicBezTo>
                  <a:cubicBezTo>
                    <a:pt x="917" y="4426"/>
                    <a:pt x="967" y="4393"/>
                    <a:pt x="967" y="4327"/>
                  </a:cubicBezTo>
                  <a:cubicBezTo>
                    <a:pt x="1065" y="2849"/>
                    <a:pt x="802" y="1403"/>
                    <a:pt x="211" y="55"/>
                  </a:cubicBezTo>
                  <a:cubicBezTo>
                    <a:pt x="201" y="16"/>
                    <a:pt x="176" y="0"/>
                    <a:pt x="14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77" name="Google Shape;18777;p132"/>
          <p:cNvGrpSpPr/>
          <p:nvPr/>
        </p:nvGrpSpPr>
        <p:grpSpPr>
          <a:xfrm>
            <a:off x="8039925" y="-188825"/>
            <a:ext cx="1258825" cy="2265300"/>
            <a:chOff x="8039925" y="-188825"/>
            <a:chExt cx="1258825" cy="2265300"/>
          </a:xfrm>
        </p:grpSpPr>
        <p:sp>
          <p:nvSpPr>
            <p:cNvPr id="18778" name="Google Shape;18778;p132"/>
            <p:cNvSpPr/>
            <p:nvPr/>
          </p:nvSpPr>
          <p:spPr>
            <a:xfrm>
              <a:off x="8822800" y="1679525"/>
              <a:ext cx="475950" cy="396950"/>
            </a:xfrm>
            <a:custGeom>
              <a:rect b="b" l="l" r="r" t="t"/>
              <a:pathLst>
                <a:path extrusionOk="0" h="15878" w="19038">
                  <a:moveTo>
                    <a:pt x="1827" y="1"/>
                  </a:moveTo>
                  <a:cubicBezTo>
                    <a:pt x="1794" y="1"/>
                    <a:pt x="1762" y="16"/>
                    <a:pt x="1742" y="56"/>
                  </a:cubicBezTo>
                  <a:cubicBezTo>
                    <a:pt x="1" y="3703"/>
                    <a:pt x="724" y="8205"/>
                    <a:pt x="3254" y="11327"/>
                  </a:cubicBezTo>
                  <a:cubicBezTo>
                    <a:pt x="5712" y="14221"/>
                    <a:pt x="9291" y="15877"/>
                    <a:pt x="13040" y="15877"/>
                  </a:cubicBezTo>
                  <a:cubicBezTo>
                    <a:pt x="13250" y="15877"/>
                    <a:pt x="13460" y="15872"/>
                    <a:pt x="13671" y="15862"/>
                  </a:cubicBezTo>
                  <a:cubicBezTo>
                    <a:pt x="15675" y="15763"/>
                    <a:pt x="17745" y="15040"/>
                    <a:pt x="18994" y="13364"/>
                  </a:cubicBezTo>
                  <a:cubicBezTo>
                    <a:pt x="19038" y="13277"/>
                    <a:pt x="18979" y="13204"/>
                    <a:pt x="18906" y="13204"/>
                  </a:cubicBezTo>
                  <a:cubicBezTo>
                    <a:pt x="18870" y="13204"/>
                    <a:pt x="18830" y="13222"/>
                    <a:pt x="18797" y="13266"/>
                  </a:cubicBezTo>
                  <a:lnTo>
                    <a:pt x="18797" y="13233"/>
                  </a:lnTo>
                  <a:cubicBezTo>
                    <a:pt x="17713" y="14712"/>
                    <a:pt x="15905" y="15435"/>
                    <a:pt x="14098" y="15599"/>
                  </a:cubicBezTo>
                  <a:cubicBezTo>
                    <a:pt x="13741" y="15631"/>
                    <a:pt x="13384" y="15647"/>
                    <a:pt x="13026" y="15647"/>
                  </a:cubicBezTo>
                  <a:cubicBezTo>
                    <a:pt x="11537" y="15647"/>
                    <a:pt x="10047" y="15373"/>
                    <a:pt x="8643" y="14843"/>
                  </a:cubicBezTo>
                  <a:cubicBezTo>
                    <a:pt x="6836" y="14186"/>
                    <a:pt x="5193" y="13102"/>
                    <a:pt x="3878" y="11721"/>
                  </a:cubicBezTo>
                  <a:cubicBezTo>
                    <a:pt x="2564" y="10276"/>
                    <a:pt x="1644" y="8534"/>
                    <a:pt x="1250" y="6628"/>
                  </a:cubicBezTo>
                  <a:cubicBezTo>
                    <a:pt x="757" y="4459"/>
                    <a:pt x="987" y="2192"/>
                    <a:pt x="1940" y="155"/>
                  </a:cubicBezTo>
                  <a:cubicBezTo>
                    <a:pt x="1986" y="86"/>
                    <a:pt x="1903" y="1"/>
                    <a:pt x="182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9" name="Google Shape;18779;p132"/>
            <p:cNvSpPr/>
            <p:nvPr/>
          </p:nvSpPr>
          <p:spPr>
            <a:xfrm>
              <a:off x="8584575" y="1218225"/>
              <a:ext cx="561475" cy="446950"/>
            </a:xfrm>
            <a:custGeom>
              <a:rect b="b" l="l" r="r" t="t"/>
              <a:pathLst>
                <a:path extrusionOk="0" h="17878" w="22459">
                  <a:moveTo>
                    <a:pt x="1638" y="0"/>
                  </a:moveTo>
                  <a:cubicBezTo>
                    <a:pt x="1606" y="0"/>
                    <a:pt x="1573" y="13"/>
                    <a:pt x="1545" y="41"/>
                  </a:cubicBezTo>
                  <a:cubicBezTo>
                    <a:pt x="165" y="1881"/>
                    <a:pt x="0" y="4247"/>
                    <a:pt x="460" y="6415"/>
                  </a:cubicBezTo>
                  <a:cubicBezTo>
                    <a:pt x="953" y="8650"/>
                    <a:pt x="2005" y="10720"/>
                    <a:pt x="3484" y="12495"/>
                  </a:cubicBezTo>
                  <a:cubicBezTo>
                    <a:pt x="6183" y="15734"/>
                    <a:pt x="10114" y="17878"/>
                    <a:pt x="14327" y="17878"/>
                  </a:cubicBezTo>
                  <a:cubicBezTo>
                    <a:pt x="14730" y="17878"/>
                    <a:pt x="15136" y="17858"/>
                    <a:pt x="15543" y="17818"/>
                  </a:cubicBezTo>
                  <a:cubicBezTo>
                    <a:pt x="18106" y="17588"/>
                    <a:pt x="20505" y="16536"/>
                    <a:pt x="22378" y="14828"/>
                  </a:cubicBezTo>
                  <a:cubicBezTo>
                    <a:pt x="22458" y="14748"/>
                    <a:pt x="22387" y="14646"/>
                    <a:pt x="22304" y="14646"/>
                  </a:cubicBezTo>
                  <a:cubicBezTo>
                    <a:pt x="22285" y="14646"/>
                    <a:pt x="22265" y="14651"/>
                    <a:pt x="22247" y="14663"/>
                  </a:cubicBezTo>
                  <a:cubicBezTo>
                    <a:pt x="20081" y="16679"/>
                    <a:pt x="17173" y="17673"/>
                    <a:pt x="14264" y="17673"/>
                  </a:cubicBezTo>
                  <a:cubicBezTo>
                    <a:pt x="12715" y="17673"/>
                    <a:pt x="11165" y="17392"/>
                    <a:pt x="9727" y="16832"/>
                  </a:cubicBezTo>
                  <a:cubicBezTo>
                    <a:pt x="5521" y="15091"/>
                    <a:pt x="2268" y="11607"/>
                    <a:pt x="888" y="7303"/>
                  </a:cubicBezTo>
                  <a:cubicBezTo>
                    <a:pt x="165" y="4937"/>
                    <a:pt x="165" y="2209"/>
                    <a:pt x="1742" y="172"/>
                  </a:cubicBezTo>
                  <a:cubicBezTo>
                    <a:pt x="1789" y="78"/>
                    <a:pt x="1718" y="0"/>
                    <a:pt x="163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0" name="Google Shape;18780;p132"/>
            <p:cNvSpPr/>
            <p:nvPr/>
          </p:nvSpPr>
          <p:spPr>
            <a:xfrm>
              <a:off x="8183675" y="1022550"/>
              <a:ext cx="425575" cy="425075"/>
            </a:xfrm>
            <a:custGeom>
              <a:rect b="b" l="l" r="r" t="t"/>
              <a:pathLst>
                <a:path extrusionOk="0" h="17003" w="17023">
                  <a:moveTo>
                    <a:pt x="3755" y="1"/>
                  </a:moveTo>
                  <a:cubicBezTo>
                    <a:pt x="3741" y="1"/>
                    <a:pt x="3728" y="5"/>
                    <a:pt x="3714" y="14"/>
                  </a:cubicBezTo>
                  <a:cubicBezTo>
                    <a:pt x="2892" y="375"/>
                    <a:pt x="2137" y="868"/>
                    <a:pt x="1447" y="1460"/>
                  </a:cubicBezTo>
                  <a:cubicBezTo>
                    <a:pt x="822" y="2051"/>
                    <a:pt x="395" y="2906"/>
                    <a:pt x="296" y="3793"/>
                  </a:cubicBezTo>
                  <a:cubicBezTo>
                    <a:pt x="1" y="5830"/>
                    <a:pt x="526" y="7933"/>
                    <a:pt x="1414" y="9741"/>
                  </a:cubicBezTo>
                  <a:cubicBezTo>
                    <a:pt x="3122" y="13224"/>
                    <a:pt x="6277" y="15754"/>
                    <a:pt x="10056" y="16641"/>
                  </a:cubicBezTo>
                  <a:cubicBezTo>
                    <a:pt x="11041" y="16884"/>
                    <a:pt x="12045" y="17003"/>
                    <a:pt x="13048" y="17003"/>
                  </a:cubicBezTo>
                  <a:cubicBezTo>
                    <a:pt x="14354" y="17003"/>
                    <a:pt x="15660" y="16801"/>
                    <a:pt x="16924" y="16411"/>
                  </a:cubicBezTo>
                  <a:cubicBezTo>
                    <a:pt x="17022" y="16378"/>
                    <a:pt x="16989" y="16214"/>
                    <a:pt x="16858" y="16214"/>
                  </a:cubicBezTo>
                  <a:cubicBezTo>
                    <a:pt x="15588" y="16618"/>
                    <a:pt x="14293" y="16812"/>
                    <a:pt x="13015" y="16812"/>
                  </a:cubicBezTo>
                  <a:cubicBezTo>
                    <a:pt x="8573" y="16812"/>
                    <a:pt x="4335" y="14470"/>
                    <a:pt x="2038" y="10463"/>
                  </a:cubicBezTo>
                  <a:cubicBezTo>
                    <a:pt x="986" y="8755"/>
                    <a:pt x="428" y="6816"/>
                    <a:pt x="428" y="4844"/>
                  </a:cubicBezTo>
                  <a:cubicBezTo>
                    <a:pt x="428" y="3727"/>
                    <a:pt x="625" y="2643"/>
                    <a:pt x="1381" y="1788"/>
                  </a:cubicBezTo>
                  <a:cubicBezTo>
                    <a:pt x="2104" y="1131"/>
                    <a:pt x="2925" y="573"/>
                    <a:pt x="3812" y="211"/>
                  </a:cubicBezTo>
                  <a:cubicBezTo>
                    <a:pt x="3897" y="155"/>
                    <a:pt x="3836" y="1"/>
                    <a:pt x="375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1" name="Google Shape;18781;p132"/>
            <p:cNvSpPr/>
            <p:nvPr/>
          </p:nvSpPr>
          <p:spPr>
            <a:xfrm>
              <a:off x="8039925" y="619325"/>
              <a:ext cx="345625" cy="412525"/>
            </a:xfrm>
            <a:custGeom>
              <a:rect b="b" l="l" r="r" t="t"/>
              <a:pathLst>
                <a:path extrusionOk="0" h="16501" w="13825">
                  <a:moveTo>
                    <a:pt x="10821" y="1"/>
                  </a:moveTo>
                  <a:cubicBezTo>
                    <a:pt x="9256" y="1"/>
                    <a:pt x="7695" y="293"/>
                    <a:pt x="6211" y="863"/>
                  </a:cubicBezTo>
                  <a:cubicBezTo>
                    <a:pt x="4075" y="1717"/>
                    <a:pt x="2333" y="3295"/>
                    <a:pt x="1249" y="5332"/>
                  </a:cubicBezTo>
                  <a:cubicBezTo>
                    <a:pt x="197" y="7238"/>
                    <a:pt x="0" y="9505"/>
                    <a:pt x="690" y="11575"/>
                  </a:cubicBezTo>
                  <a:cubicBezTo>
                    <a:pt x="1347" y="13646"/>
                    <a:pt x="2892" y="15289"/>
                    <a:pt x="4929" y="16044"/>
                  </a:cubicBezTo>
                  <a:cubicBezTo>
                    <a:pt x="5837" y="16369"/>
                    <a:pt x="6773" y="16501"/>
                    <a:pt x="7715" y="16501"/>
                  </a:cubicBezTo>
                  <a:cubicBezTo>
                    <a:pt x="9639" y="16501"/>
                    <a:pt x="11588" y="15950"/>
                    <a:pt x="13374" y="15354"/>
                  </a:cubicBezTo>
                  <a:cubicBezTo>
                    <a:pt x="13489" y="15325"/>
                    <a:pt x="13478" y="15145"/>
                    <a:pt x="13386" y="15145"/>
                  </a:cubicBezTo>
                  <a:cubicBezTo>
                    <a:pt x="13372" y="15145"/>
                    <a:pt x="13358" y="15149"/>
                    <a:pt x="13341" y="15157"/>
                  </a:cubicBezTo>
                  <a:cubicBezTo>
                    <a:pt x="11540" y="15741"/>
                    <a:pt x="9602" y="16304"/>
                    <a:pt x="7678" y="16304"/>
                  </a:cubicBezTo>
                  <a:cubicBezTo>
                    <a:pt x="7110" y="16304"/>
                    <a:pt x="6543" y="16255"/>
                    <a:pt x="5981" y="16143"/>
                  </a:cubicBezTo>
                  <a:cubicBezTo>
                    <a:pt x="3812" y="15683"/>
                    <a:pt x="2005" y="14204"/>
                    <a:pt x="1150" y="12200"/>
                  </a:cubicBezTo>
                  <a:cubicBezTo>
                    <a:pt x="263" y="10228"/>
                    <a:pt x="263" y="7994"/>
                    <a:pt x="1150" y="6022"/>
                  </a:cubicBezTo>
                  <a:cubicBezTo>
                    <a:pt x="2037" y="4017"/>
                    <a:pt x="3582" y="2374"/>
                    <a:pt x="5554" y="1389"/>
                  </a:cubicBezTo>
                  <a:cubicBezTo>
                    <a:pt x="7206" y="595"/>
                    <a:pt x="8999" y="193"/>
                    <a:pt x="10803" y="193"/>
                  </a:cubicBezTo>
                  <a:cubicBezTo>
                    <a:pt x="11762" y="193"/>
                    <a:pt x="12724" y="306"/>
                    <a:pt x="13670" y="534"/>
                  </a:cubicBezTo>
                  <a:cubicBezTo>
                    <a:pt x="13680" y="537"/>
                    <a:pt x="13690" y="538"/>
                    <a:pt x="13698" y="538"/>
                  </a:cubicBezTo>
                  <a:cubicBezTo>
                    <a:pt x="13805" y="538"/>
                    <a:pt x="13824" y="367"/>
                    <a:pt x="13703" y="337"/>
                  </a:cubicBezTo>
                  <a:cubicBezTo>
                    <a:pt x="12751" y="112"/>
                    <a:pt x="11785" y="1"/>
                    <a:pt x="1082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2" name="Google Shape;18782;p132"/>
            <p:cNvSpPr/>
            <p:nvPr/>
          </p:nvSpPr>
          <p:spPr>
            <a:xfrm>
              <a:off x="8305250" y="293775"/>
              <a:ext cx="415725" cy="324125"/>
            </a:xfrm>
            <a:custGeom>
              <a:rect b="b" l="l" r="r" t="t"/>
              <a:pathLst>
                <a:path extrusionOk="0" h="12965" w="16629">
                  <a:moveTo>
                    <a:pt x="7612" y="0"/>
                  </a:moveTo>
                  <a:cubicBezTo>
                    <a:pt x="6875" y="0"/>
                    <a:pt x="6138" y="136"/>
                    <a:pt x="5456" y="379"/>
                  </a:cubicBezTo>
                  <a:cubicBezTo>
                    <a:pt x="4503" y="774"/>
                    <a:pt x="3648" y="1365"/>
                    <a:pt x="2991" y="2154"/>
                  </a:cubicBezTo>
                  <a:cubicBezTo>
                    <a:pt x="2268" y="2975"/>
                    <a:pt x="1677" y="3862"/>
                    <a:pt x="1184" y="4848"/>
                  </a:cubicBezTo>
                  <a:cubicBezTo>
                    <a:pt x="625" y="5867"/>
                    <a:pt x="264" y="6984"/>
                    <a:pt x="132" y="8134"/>
                  </a:cubicBezTo>
                  <a:cubicBezTo>
                    <a:pt x="1" y="9252"/>
                    <a:pt x="264" y="10402"/>
                    <a:pt x="855" y="11322"/>
                  </a:cubicBezTo>
                  <a:cubicBezTo>
                    <a:pt x="1414" y="12209"/>
                    <a:pt x="2301" y="12800"/>
                    <a:pt x="3320" y="12965"/>
                  </a:cubicBezTo>
                  <a:cubicBezTo>
                    <a:pt x="3418" y="12965"/>
                    <a:pt x="3484" y="12800"/>
                    <a:pt x="3353" y="12768"/>
                  </a:cubicBezTo>
                  <a:cubicBezTo>
                    <a:pt x="1414" y="12505"/>
                    <a:pt x="297" y="10500"/>
                    <a:pt x="297" y="8693"/>
                  </a:cubicBezTo>
                  <a:cubicBezTo>
                    <a:pt x="362" y="7543"/>
                    <a:pt x="658" y="6393"/>
                    <a:pt x="1184" y="5374"/>
                  </a:cubicBezTo>
                  <a:cubicBezTo>
                    <a:pt x="1611" y="4421"/>
                    <a:pt x="2170" y="3501"/>
                    <a:pt x="2827" y="2680"/>
                  </a:cubicBezTo>
                  <a:cubicBezTo>
                    <a:pt x="3418" y="1858"/>
                    <a:pt x="4207" y="1201"/>
                    <a:pt x="5094" y="774"/>
                  </a:cubicBezTo>
                  <a:cubicBezTo>
                    <a:pt x="5870" y="400"/>
                    <a:pt x="6695" y="203"/>
                    <a:pt x="7549" y="203"/>
                  </a:cubicBezTo>
                  <a:cubicBezTo>
                    <a:pt x="7672" y="203"/>
                    <a:pt x="7796" y="207"/>
                    <a:pt x="7920" y="215"/>
                  </a:cubicBezTo>
                  <a:cubicBezTo>
                    <a:pt x="9892" y="314"/>
                    <a:pt x="11765" y="1168"/>
                    <a:pt x="13178" y="2581"/>
                  </a:cubicBezTo>
                  <a:cubicBezTo>
                    <a:pt x="14755" y="4191"/>
                    <a:pt x="15774" y="6294"/>
                    <a:pt x="16431" y="8430"/>
                  </a:cubicBezTo>
                  <a:cubicBezTo>
                    <a:pt x="16444" y="8483"/>
                    <a:pt x="16478" y="8504"/>
                    <a:pt x="16515" y="8504"/>
                  </a:cubicBezTo>
                  <a:cubicBezTo>
                    <a:pt x="16569" y="8504"/>
                    <a:pt x="16628" y="8456"/>
                    <a:pt x="16628" y="8397"/>
                  </a:cubicBezTo>
                  <a:cubicBezTo>
                    <a:pt x="16037" y="6327"/>
                    <a:pt x="15051" y="4454"/>
                    <a:pt x="13671" y="2844"/>
                  </a:cubicBezTo>
                  <a:cubicBezTo>
                    <a:pt x="12324" y="1267"/>
                    <a:pt x="10418" y="281"/>
                    <a:pt x="8380" y="51"/>
                  </a:cubicBezTo>
                  <a:cubicBezTo>
                    <a:pt x="8126" y="17"/>
                    <a:pt x="7869" y="0"/>
                    <a:pt x="761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3" name="Google Shape;18783;p132"/>
            <p:cNvSpPr/>
            <p:nvPr/>
          </p:nvSpPr>
          <p:spPr>
            <a:xfrm>
              <a:off x="8696300" y="501075"/>
              <a:ext cx="556650" cy="582125"/>
            </a:xfrm>
            <a:custGeom>
              <a:rect b="b" l="l" r="r" t="t"/>
              <a:pathLst>
                <a:path extrusionOk="0" h="23285" w="22266">
                  <a:moveTo>
                    <a:pt x="10820" y="0"/>
                  </a:moveTo>
                  <a:cubicBezTo>
                    <a:pt x="9674" y="0"/>
                    <a:pt x="8514" y="216"/>
                    <a:pt x="7460" y="664"/>
                  </a:cubicBezTo>
                  <a:cubicBezTo>
                    <a:pt x="4732" y="1781"/>
                    <a:pt x="2564" y="3950"/>
                    <a:pt x="1446" y="6710"/>
                  </a:cubicBezTo>
                  <a:cubicBezTo>
                    <a:pt x="296" y="9536"/>
                    <a:pt x="0" y="12658"/>
                    <a:pt x="625" y="15681"/>
                  </a:cubicBezTo>
                  <a:cubicBezTo>
                    <a:pt x="1118" y="18343"/>
                    <a:pt x="2366" y="20971"/>
                    <a:pt x="4535" y="22680"/>
                  </a:cubicBezTo>
                  <a:cubicBezTo>
                    <a:pt x="4831" y="22877"/>
                    <a:pt x="5127" y="23075"/>
                    <a:pt x="5422" y="23272"/>
                  </a:cubicBezTo>
                  <a:cubicBezTo>
                    <a:pt x="5441" y="23281"/>
                    <a:pt x="5458" y="23285"/>
                    <a:pt x="5475" y="23285"/>
                  </a:cubicBezTo>
                  <a:cubicBezTo>
                    <a:pt x="5577" y="23285"/>
                    <a:pt x="5634" y="23131"/>
                    <a:pt x="5521" y="23075"/>
                  </a:cubicBezTo>
                  <a:cubicBezTo>
                    <a:pt x="3155" y="21694"/>
                    <a:pt x="1709" y="19197"/>
                    <a:pt x="1019" y="16568"/>
                  </a:cubicBezTo>
                  <a:cubicBezTo>
                    <a:pt x="263" y="13677"/>
                    <a:pt x="329" y="10653"/>
                    <a:pt x="1249" y="7795"/>
                  </a:cubicBezTo>
                  <a:cubicBezTo>
                    <a:pt x="2103" y="5001"/>
                    <a:pt x="4042" y="2635"/>
                    <a:pt x="6671" y="1222"/>
                  </a:cubicBezTo>
                  <a:cubicBezTo>
                    <a:pt x="7920" y="565"/>
                    <a:pt x="9333" y="204"/>
                    <a:pt x="10779" y="204"/>
                  </a:cubicBezTo>
                  <a:cubicBezTo>
                    <a:pt x="12159" y="237"/>
                    <a:pt x="13539" y="565"/>
                    <a:pt x="14788" y="1190"/>
                  </a:cubicBezTo>
                  <a:cubicBezTo>
                    <a:pt x="17383" y="2405"/>
                    <a:pt x="19454" y="4508"/>
                    <a:pt x="21360" y="6579"/>
                  </a:cubicBezTo>
                  <a:lnTo>
                    <a:pt x="22050" y="7367"/>
                  </a:lnTo>
                  <a:cubicBezTo>
                    <a:pt x="22071" y="7389"/>
                    <a:pt x="22094" y="7398"/>
                    <a:pt x="22116" y="7398"/>
                  </a:cubicBezTo>
                  <a:cubicBezTo>
                    <a:pt x="22196" y="7398"/>
                    <a:pt x="22265" y="7280"/>
                    <a:pt x="22214" y="7203"/>
                  </a:cubicBezTo>
                  <a:cubicBezTo>
                    <a:pt x="20242" y="5034"/>
                    <a:pt x="18172" y="2800"/>
                    <a:pt x="15609" y="1354"/>
                  </a:cubicBezTo>
                  <a:cubicBezTo>
                    <a:pt x="14393" y="664"/>
                    <a:pt x="13046" y="204"/>
                    <a:pt x="11666" y="39"/>
                  </a:cubicBezTo>
                  <a:cubicBezTo>
                    <a:pt x="11386" y="13"/>
                    <a:pt x="11104" y="0"/>
                    <a:pt x="1082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4" name="Google Shape;18784;p132"/>
            <p:cNvSpPr/>
            <p:nvPr/>
          </p:nvSpPr>
          <p:spPr>
            <a:xfrm>
              <a:off x="8643725" y="34775"/>
              <a:ext cx="460625" cy="487125"/>
            </a:xfrm>
            <a:custGeom>
              <a:rect b="b" l="l" r="r" t="t"/>
              <a:pathLst>
                <a:path extrusionOk="0" h="19485" w="18425">
                  <a:moveTo>
                    <a:pt x="13865" y="0"/>
                  </a:moveTo>
                  <a:cubicBezTo>
                    <a:pt x="10577" y="0"/>
                    <a:pt x="7306" y="928"/>
                    <a:pt x="4732" y="3050"/>
                  </a:cubicBezTo>
                  <a:cubicBezTo>
                    <a:pt x="3089" y="4397"/>
                    <a:pt x="1808" y="6172"/>
                    <a:pt x="1085" y="8176"/>
                  </a:cubicBezTo>
                  <a:cubicBezTo>
                    <a:pt x="395" y="10115"/>
                    <a:pt x="362" y="12284"/>
                    <a:pt x="986" y="14255"/>
                  </a:cubicBezTo>
                  <a:cubicBezTo>
                    <a:pt x="1611" y="16457"/>
                    <a:pt x="3089" y="18330"/>
                    <a:pt x="5061" y="19480"/>
                  </a:cubicBezTo>
                  <a:cubicBezTo>
                    <a:pt x="5073" y="19483"/>
                    <a:pt x="5084" y="19484"/>
                    <a:pt x="5095" y="19484"/>
                  </a:cubicBezTo>
                  <a:cubicBezTo>
                    <a:pt x="5208" y="19484"/>
                    <a:pt x="5279" y="19343"/>
                    <a:pt x="5159" y="19283"/>
                  </a:cubicBezTo>
                  <a:cubicBezTo>
                    <a:pt x="1578" y="17311"/>
                    <a:pt x="0" y="12744"/>
                    <a:pt x="1085" y="8866"/>
                  </a:cubicBezTo>
                  <a:cubicBezTo>
                    <a:pt x="2268" y="4660"/>
                    <a:pt x="5981" y="1604"/>
                    <a:pt x="10154" y="618"/>
                  </a:cubicBezTo>
                  <a:cubicBezTo>
                    <a:pt x="11385" y="330"/>
                    <a:pt x="12645" y="188"/>
                    <a:pt x="13906" y="188"/>
                  </a:cubicBezTo>
                  <a:cubicBezTo>
                    <a:pt x="15372" y="188"/>
                    <a:pt x="16840" y="379"/>
                    <a:pt x="18271" y="750"/>
                  </a:cubicBezTo>
                  <a:cubicBezTo>
                    <a:pt x="18281" y="752"/>
                    <a:pt x="18290" y="753"/>
                    <a:pt x="18299" y="753"/>
                  </a:cubicBezTo>
                  <a:cubicBezTo>
                    <a:pt x="18406" y="753"/>
                    <a:pt x="18425" y="583"/>
                    <a:pt x="18304" y="553"/>
                  </a:cubicBezTo>
                  <a:cubicBezTo>
                    <a:pt x="16864" y="193"/>
                    <a:pt x="15363" y="0"/>
                    <a:pt x="1386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5" name="Google Shape;18785;p132"/>
            <p:cNvSpPr/>
            <p:nvPr/>
          </p:nvSpPr>
          <p:spPr>
            <a:xfrm>
              <a:off x="8454775" y="14975"/>
              <a:ext cx="364125" cy="282050"/>
            </a:xfrm>
            <a:custGeom>
              <a:rect b="b" l="l" r="r" t="t"/>
              <a:pathLst>
                <a:path extrusionOk="0" h="11282" w="14565">
                  <a:moveTo>
                    <a:pt x="7978" y="1"/>
                  </a:moveTo>
                  <a:cubicBezTo>
                    <a:pt x="6861" y="1"/>
                    <a:pt x="5743" y="203"/>
                    <a:pt x="4667" y="655"/>
                  </a:cubicBezTo>
                  <a:cubicBezTo>
                    <a:pt x="3254" y="1213"/>
                    <a:pt x="2071" y="2232"/>
                    <a:pt x="1249" y="3513"/>
                  </a:cubicBezTo>
                  <a:cubicBezTo>
                    <a:pt x="526" y="4729"/>
                    <a:pt x="263" y="6175"/>
                    <a:pt x="526" y="7555"/>
                  </a:cubicBezTo>
                  <a:cubicBezTo>
                    <a:pt x="756" y="9100"/>
                    <a:pt x="1676" y="10447"/>
                    <a:pt x="2991" y="11268"/>
                  </a:cubicBezTo>
                  <a:cubicBezTo>
                    <a:pt x="3009" y="11278"/>
                    <a:pt x="3027" y="11282"/>
                    <a:pt x="3043" y="11282"/>
                  </a:cubicBezTo>
                  <a:cubicBezTo>
                    <a:pt x="3145" y="11282"/>
                    <a:pt x="3202" y="11128"/>
                    <a:pt x="3089" y="11071"/>
                  </a:cubicBezTo>
                  <a:lnTo>
                    <a:pt x="3089" y="11071"/>
                  </a:lnTo>
                  <a:lnTo>
                    <a:pt x="3089" y="11104"/>
                  </a:lnTo>
                  <a:cubicBezTo>
                    <a:pt x="691" y="9724"/>
                    <a:pt x="1" y="6372"/>
                    <a:pt x="1249" y="3973"/>
                  </a:cubicBezTo>
                  <a:cubicBezTo>
                    <a:pt x="2529" y="1473"/>
                    <a:pt x="5347" y="186"/>
                    <a:pt x="8089" y="186"/>
                  </a:cubicBezTo>
                  <a:cubicBezTo>
                    <a:pt x="8374" y="186"/>
                    <a:pt x="8657" y="200"/>
                    <a:pt x="8939" y="227"/>
                  </a:cubicBezTo>
                  <a:cubicBezTo>
                    <a:pt x="10910" y="490"/>
                    <a:pt x="12750" y="1180"/>
                    <a:pt x="14360" y="2298"/>
                  </a:cubicBezTo>
                  <a:cubicBezTo>
                    <a:pt x="14386" y="2317"/>
                    <a:pt x="14410" y="2325"/>
                    <a:pt x="14432" y="2325"/>
                  </a:cubicBezTo>
                  <a:cubicBezTo>
                    <a:pt x="14521" y="2325"/>
                    <a:pt x="14565" y="2186"/>
                    <a:pt x="14459" y="2133"/>
                  </a:cubicBezTo>
                  <a:cubicBezTo>
                    <a:pt x="12559" y="852"/>
                    <a:pt x="10272" y="1"/>
                    <a:pt x="797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6" name="Google Shape;18786;p132"/>
            <p:cNvSpPr/>
            <p:nvPr/>
          </p:nvSpPr>
          <p:spPr>
            <a:xfrm>
              <a:off x="8941925" y="-188825"/>
              <a:ext cx="332725" cy="223850"/>
            </a:xfrm>
            <a:custGeom>
              <a:rect b="b" l="l" r="r" t="t"/>
              <a:pathLst>
                <a:path extrusionOk="0" h="8954" w="13309">
                  <a:moveTo>
                    <a:pt x="13178" y="0"/>
                  </a:moveTo>
                  <a:cubicBezTo>
                    <a:pt x="10647" y="230"/>
                    <a:pt x="8051" y="526"/>
                    <a:pt x="5653" y="1413"/>
                  </a:cubicBezTo>
                  <a:cubicBezTo>
                    <a:pt x="4502" y="1840"/>
                    <a:pt x="3385" y="2399"/>
                    <a:pt x="2399" y="3155"/>
                  </a:cubicBezTo>
                  <a:cubicBezTo>
                    <a:pt x="1479" y="3878"/>
                    <a:pt x="592" y="4798"/>
                    <a:pt x="296" y="5981"/>
                  </a:cubicBezTo>
                  <a:cubicBezTo>
                    <a:pt x="1" y="7065"/>
                    <a:pt x="428" y="8248"/>
                    <a:pt x="1348" y="8938"/>
                  </a:cubicBezTo>
                  <a:cubicBezTo>
                    <a:pt x="1369" y="8948"/>
                    <a:pt x="1389" y="8953"/>
                    <a:pt x="1407" y="8953"/>
                  </a:cubicBezTo>
                  <a:cubicBezTo>
                    <a:pt x="1505" y="8953"/>
                    <a:pt x="1557" y="8824"/>
                    <a:pt x="1446" y="8741"/>
                  </a:cubicBezTo>
                  <a:cubicBezTo>
                    <a:pt x="592" y="8116"/>
                    <a:pt x="198" y="6999"/>
                    <a:pt x="526" y="5948"/>
                  </a:cubicBezTo>
                  <a:cubicBezTo>
                    <a:pt x="822" y="4798"/>
                    <a:pt x="1709" y="3910"/>
                    <a:pt x="2629" y="3220"/>
                  </a:cubicBezTo>
                  <a:cubicBezTo>
                    <a:pt x="4535" y="1840"/>
                    <a:pt x="6836" y="1117"/>
                    <a:pt x="9136" y="690"/>
                  </a:cubicBezTo>
                  <a:cubicBezTo>
                    <a:pt x="10483" y="460"/>
                    <a:pt x="11830" y="329"/>
                    <a:pt x="13178" y="197"/>
                  </a:cubicBezTo>
                  <a:cubicBezTo>
                    <a:pt x="13309" y="197"/>
                    <a:pt x="13309" y="0"/>
                    <a:pt x="1317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7" name="Google Shape;18787;p132"/>
            <p:cNvSpPr/>
            <p:nvPr/>
          </p:nvSpPr>
          <p:spPr>
            <a:xfrm>
              <a:off x="8868000" y="1673600"/>
              <a:ext cx="33425" cy="164450"/>
            </a:xfrm>
            <a:custGeom>
              <a:rect b="b" l="l" r="r" t="t"/>
              <a:pathLst>
                <a:path extrusionOk="0" h="6578" w="1337">
                  <a:moveTo>
                    <a:pt x="1205" y="1"/>
                  </a:moveTo>
                  <a:cubicBezTo>
                    <a:pt x="1172" y="1"/>
                    <a:pt x="1139" y="19"/>
                    <a:pt x="1117" y="63"/>
                  </a:cubicBezTo>
                  <a:cubicBezTo>
                    <a:pt x="66" y="2067"/>
                    <a:pt x="0" y="4466"/>
                    <a:pt x="953" y="6536"/>
                  </a:cubicBezTo>
                  <a:cubicBezTo>
                    <a:pt x="963" y="6565"/>
                    <a:pt x="987" y="6577"/>
                    <a:pt x="1014" y="6577"/>
                  </a:cubicBezTo>
                  <a:cubicBezTo>
                    <a:pt x="1079" y="6577"/>
                    <a:pt x="1164" y="6508"/>
                    <a:pt x="1117" y="6438"/>
                  </a:cubicBezTo>
                  <a:cubicBezTo>
                    <a:pt x="230" y="4401"/>
                    <a:pt x="296" y="2100"/>
                    <a:pt x="1315" y="162"/>
                  </a:cubicBezTo>
                  <a:cubicBezTo>
                    <a:pt x="1337" y="74"/>
                    <a:pt x="1271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8" name="Google Shape;18788;p132"/>
            <p:cNvSpPr/>
            <p:nvPr/>
          </p:nvSpPr>
          <p:spPr>
            <a:xfrm>
              <a:off x="8974450" y="1948975"/>
              <a:ext cx="235325" cy="84150"/>
            </a:xfrm>
            <a:custGeom>
              <a:rect b="b" l="l" r="r" t="t"/>
              <a:pathLst>
                <a:path extrusionOk="0" h="3366" w="9413">
                  <a:moveTo>
                    <a:pt x="149" y="1"/>
                  </a:moveTo>
                  <a:cubicBezTo>
                    <a:pt x="83" y="1"/>
                    <a:pt x="1" y="86"/>
                    <a:pt x="47" y="155"/>
                  </a:cubicBezTo>
                  <a:cubicBezTo>
                    <a:pt x="376" y="812"/>
                    <a:pt x="901" y="1371"/>
                    <a:pt x="1558" y="1732"/>
                  </a:cubicBezTo>
                  <a:cubicBezTo>
                    <a:pt x="2314" y="2159"/>
                    <a:pt x="3103" y="2488"/>
                    <a:pt x="3924" y="2751"/>
                  </a:cubicBezTo>
                  <a:cubicBezTo>
                    <a:pt x="5266" y="3156"/>
                    <a:pt x="6647" y="3366"/>
                    <a:pt x="8036" y="3366"/>
                  </a:cubicBezTo>
                  <a:cubicBezTo>
                    <a:pt x="8450" y="3366"/>
                    <a:pt x="8866" y="3347"/>
                    <a:pt x="9281" y="3309"/>
                  </a:cubicBezTo>
                  <a:cubicBezTo>
                    <a:pt x="9412" y="3309"/>
                    <a:pt x="9412" y="3079"/>
                    <a:pt x="9281" y="3079"/>
                  </a:cubicBezTo>
                  <a:cubicBezTo>
                    <a:pt x="8815" y="3133"/>
                    <a:pt x="8346" y="3160"/>
                    <a:pt x="7877" y="3160"/>
                  </a:cubicBezTo>
                  <a:cubicBezTo>
                    <a:pt x="6627" y="3160"/>
                    <a:pt x="5373" y="2969"/>
                    <a:pt x="4154" y="2586"/>
                  </a:cubicBezTo>
                  <a:cubicBezTo>
                    <a:pt x="3333" y="2356"/>
                    <a:pt x="2544" y="2028"/>
                    <a:pt x="1788" y="1633"/>
                  </a:cubicBezTo>
                  <a:cubicBezTo>
                    <a:pt x="1098" y="1272"/>
                    <a:pt x="540" y="713"/>
                    <a:pt x="211" y="56"/>
                  </a:cubicBezTo>
                  <a:cubicBezTo>
                    <a:pt x="201" y="17"/>
                    <a:pt x="177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9" name="Google Shape;18789;p132"/>
            <p:cNvSpPr/>
            <p:nvPr/>
          </p:nvSpPr>
          <p:spPr>
            <a:xfrm>
              <a:off x="9035825" y="1974925"/>
              <a:ext cx="164075" cy="34625"/>
            </a:xfrm>
            <a:custGeom>
              <a:rect b="b" l="l" r="r" t="t"/>
              <a:pathLst>
                <a:path extrusionOk="0" h="1385" w="6563">
                  <a:moveTo>
                    <a:pt x="133" y="0"/>
                  </a:moveTo>
                  <a:cubicBezTo>
                    <a:pt x="48" y="0"/>
                    <a:pt x="1" y="173"/>
                    <a:pt x="122" y="234"/>
                  </a:cubicBezTo>
                  <a:cubicBezTo>
                    <a:pt x="2127" y="924"/>
                    <a:pt x="4263" y="1318"/>
                    <a:pt x="6431" y="1384"/>
                  </a:cubicBezTo>
                  <a:cubicBezTo>
                    <a:pt x="6563" y="1384"/>
                    <a:pt x="6563" y="1187"/>
                    <a:pt x="6431" y="1187"/>
                  </a:cubicBezTo>
                  <a:cubicBezTo>
                    <a:pt x="4295" y="1121"/>
                    <a:pt x="2159" y="727"/>
                    <a:pt x="155" y="4"/>
                  </a:cubicBezTo>
                  <a:cubicBezTo>
                    <a:pt x="148" y="1"/>
                    <a:pt x="14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0" name="Google Shape;18790;p132"/>
            <p:cNvSpPr/>
            <p:nvPr/>
          </p:nvSpPr>
          <p:spPr>
            <a:xfrm>
              <a:off x="9061450" y="1957475"/>
              <a:ext cx="130225" cy="25025"/>
            </a:xfrm>
            <a:custGeom>
              <a:rect b="b" l="l" r="r" t="t"/>
              <a:pathLst>
                <a:path extrusionOk="0" h="1001" w="5209">
                  <a:moveTo>
                    <a:pt x="114" y="0"/>
                  </a:moveTo>
                  <a:cubicBezTo>
                    <a:pt x="37" y="0"/>
                    <a:pt x="1" y="180"/>
                    <a:pt x="116" y="209"/>
                  </a:cubicBezTo>
                  <a:cubicBezTo>
                    <a:pt x="1411" y="749"/>
                    <a:pt x="2795" y="1000"/>
                    <a:pt x="4176" y="1000"/>
                  </a:cubicBezTo>
                  <a:cubicBezTo>
                    <a:pt x="4477" y="1000"/>
                    <a:pt x="4778" y="988"/>
                    <a:pt x="5078" y="965"/>
                  </a:cubicBezTo>
                  <a:cubicBezTo>
                    <a:pt x="5200" y="965"/>
                    <a:pt x="5209" y="764"/>
                    <a:pt x="5102" y="764"/>
                  </a:cubicBezTo>
                  <a:cubicBezTo>
                    <a:pt x="5095" y="764"/>
                    <a:pt x="5086" y="766"/>
                    <a:pt x="5078" y="768"/>
                  </a:cubicBezTo>
                  <a:cubicBezTo>
                    <a:pt x="4796" y="790"/>
                    <a:pt x="4515" y="801"/>
                    <a:pt x="4234" y="801"/>
                  </a:cubicBezTo>
                  <a:cubicBezTo>
                    <a:pt x="2842" y="801"/>
                    <a:pt x="1461" y="531"/>
                    <a:pt x="149" y="12"/>
                  </a:cubicBezTo>
                  <a:cubicBezTo>
                    <a:pt x="136" y="4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1" name="Google Shape;18791;p132"/>
            <p:cNvSpPr/>
            <p:nvPr/>
          </p:nvSpPr>
          <p:spPr>
            <a:xfrm>
              <a:off x="8914000" y="1740875"/>
              <a:ext cx="28950" cy="130450"/>
            </a:xfrm>
            <a:custGeom>
              <a:rect b="b" l="l" r="r" t="t"/>
              <a:pathLst>
                <a:path extrusionOk="0" h="5218" w="1158">
                  <a:moveTo>
                    <a:pt x="99" y="1"/>
                  </a:moveTo>
                  <a:cubicBezTo>
                    <a:pt x="50" y="1"/>
                    <a:pt x="0" y="34"/>
                    <a:pt x="0" y="99"/>
                  </a:cubicBezTo>
                  <a:cubicBezTo>
                    <a:pt x="99" y="1808"/>
                    <a:pt x="395" y="3517"/>
                    <a:pt x="920" y="5160"/>
                  </a:cubicBezTo>
                  <a:cubicBezTo>
                    <a:pt x="933" y="5199"/>
                    <a:pt x="977" y="5217"/>
                    <a:pt x="1021" y="5217"/>
                  </a:cubicBezTo>
                  <a:cubicBezTo>
                    <a:pt x="1089" y="5217"/>
                    <a:pt x="1157" y="5174"/>
                    <a:pt x="1118" y="5094"/>
                  </a:cubicBezTo>
                  <a:cubicBezTo>
                    <a:pt x="625" y="3484"/>
                    <a:pt x="296" y="1775"/>
                    <a:pt x="198" y="99"/>
                  </a:cubicBezTo>
                  <a:cubicBezTo>
                    <a:pt x="198" y="34"/>
                    <a:pt x="148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2" name="Google Shape;18792;p132"/>
            <p:cNvSpPr/>
            <p:nvPr/>
          </p:nvSpPr>
          <p:spPr>
            <a:xfrm>
              <a:off x="8647825" y="1373475"/>
              <a:ext cx="117925" cy="172300"/>
            </a:xfrm>
            <a:custGeom>
              <a:rect b="b" l="l" r="r" t="t"/>
              <a:pathLst>
                <a:path extrusionOk="0" h="6892" w="4717">
                  <a:moveTo>
                    <a:pt x="380" y="0"/>
                  </a:moveTo>
                  <a:cubicBezTo>
                    <a:pt x="337" y="0"/>
                    <a:pt x="290" y="21"/>
                    <a:pt x="264" y="74"/>
                  </a:cubicBezTo>
                  <a:cubicBezTo>
                    <a:pt x="1" y="731"/>
                    <a:pt x="362" y="1454"/>
                    <a:pt x="625" y="2046"/>
                  </a:cubicBezTo>
                  <a:cubicBezTo>
                    <a:pt x="921" y="2703"/>
                    <a:pt x="1282" y="3327"/>
                    <a:pt x="1677" y="3886"/>
                  </a:cubicBezTo>
                  <a:cubicBezTo>
                    <a:pt x="2432" y="5036"/>
                    <a:pt x="3418" y="6055"/>
                    <a:pt x="4535" y="6876"/>
                  </a:cubicBezTo>
                  <a:cubicBezTo>
                    <a:pt x="4551" y="6887"/>
                    <a:pt x="4567" y="6891"/>
                    <a:pt x="4582" y="6891"/>
                  </a:cubicBezTo>
                  <a:cubicBezTo>
                    <a:pt x="4660" y="6891"/>
                    <a:pt x="4717" y="6762"/>
                    <a:pt x="4634" y="6679"/>
                  </a:cubicBezTo>
                  <a:cubicBezTo>
                    <a:pt x="3582" y="5890"/>
                    <a:pt x="2662" y="4937"/>
                    <a:pt x="1907" y="3853"/>
                  </a:cubicBezTo>
                  <a:cubicBezTo>
                    <a:pt x="1545" y="3327"/>
                    <a:pt x="1217" y="2801"/>
                    <a:pt x="954" y="2210"/>
                  </a:cubicBezTo>
                  <a:cubicBezTo>
                    <a:pt x="658" y="1618"/>
                    <a:pt x="198" y="797"/>
                    <a:pt x="461" y="107"/>
                  </a:cubicBezTo>
                  <a:cubicBezTo>
                    <a:pt x="500" y="48"/>
                    <a:pt x="445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3" name="Google Shape;18793;p132"/>
            <p:cNvSpPr/>
            <p:nvPr/>
          </p:nvSpPr>
          <p:spPr>
            <a:xfrm>
              <a:off x="8673625" y="1402225"/>
              <a:ext cx="69000" cy="92175"/>
            </a:xfrm>
            <a:custGeom>
              <a:rect b="b" l="l" r="r" t="t"/>
              <a:pathLst>
                <a:path extrusionOk="0" h="3687" w="2760">
                  <a:moveTo>
                    <a:pt x="124" y="0"/>
                  </a:moveTo>
                  <a:cubicBezTo>
                    <a:pt x="64" y="0"/>
                    <a:pt x="0" y="48"/>
                    <a:pt x="20" y="107"/>
                  </a:cubicBezTo>
                  <a:lnTo>
                    <a:pt x="20" y="140"/>
                  </a:lnTo>
                  <a:cubicBezTo>
                    <a:pt x="579" y="1487"/>
                    <a:pt x="1433" y="2703"/>
                    <a:pt x="2550" y="3656"/>
                  </a:cubicBezTo>
                  <a:cubicBezTo>
                    <a:pt x="2572" y="3677"/>
                    <a:pt x="2595" y="3686"/>
                    <a:pt x="2617" y="3686"/>
                  </a:cubicBezTo>
                  <a:cubicBezTo>
                    <a:pt x="2695" y="3686"/>
                    <a:pt x="2759" y="3569"/>
                    <a:pt x="2682" y="3492"/>
                  </a:cubicBezTo>
                  <a:cubicBezTo>
                    <a:pt x="1630" y="2571"/>
                    <a:pt x="776" y="1388"/>
                    <a:pt x="217" y="74"/>
                  </a:cubicBezTo>
                  <a:cubicBezTo>
                    <a:pt x="204" y="22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4" name="Google Shape;18794;p132"/>
            <p:cNvSpPr/>
            <p:nvPr/>
          </p:nvSpPr>
          <p:spPr>
            <a:xfrm>
              <a:off x="8699250" y="1415000"/>
              <a:ext cx="44250" cy="45400"/>
            </a:xfrm>
            <a:custGeom>
              <a:rect b="b" l="l" r="r" t="t"/>
              <a:pathLst>
                <a:path extrusionOk="0" h="1816" w="1770">
                  <a:moveTo>
                    <a:pt x="160" y="1"/>
                  </a:moveTo>
                  <a:cubicBezTo>
                    <a:pt x="83" y="1"/>
                    <a:pt x="1" y="86"/>
                    <a:pt x="47" y="155"/>
                  </a:cubicBezTo>
                  <a:cubicBezTo>
                    <a:pt x="474" y="746"/>
                    <a:pt x="967" y="1305"/>
                    <a:pt x="1525" y="1798"/>
                  </a:cubicBezTo>
                  <a:cubicBezTo>
                    <a:pt x="1544" y="1810"/>
                    <a:pt x="1565" y="1815"/>
                    <a:pt x="1586" y="1815"/>
                  </a:cubicBezTo>
                  <a:cubicBezTo>
                    <a:pt x="1676" y="1815"/>
                    <a:pt x="1770" y="1713"/>
                    <a:pt x="1690" y="1633"/>
                  </a:cubicBezTo>
                  <a:cubicBezTo>
                    <a:pt x="1131" y="1173"/>
                    <a:pt x="638" y="615"/>
                    <a:pt x="244" y="56"/>
                  </a:cubicBezTo>
                  <a:cubicBezTo>
                    <a:pt x="224" y="16"/>
                    <a:pt x="192" y="1"/>
                    <a:pt x="16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5" name="Google Shape;18795;p132"/>
            <p:cNvSpPr/>
            <p:nvPr/>
          </p:nvSpPr>
          <p:spPr>
            <a:xfrm>
              <a:off x="8890175" y="1540575"/>
              <a:ext cx="214775" cy="59225"/>
            </a:xfrm>
            <a:custGeom>
              <a:rect b="b" l="l" r="r" t="t"/>
              <a:pathLst>
                <a:path extrusionOk="0" h="2369" w="8591">
                  <a:moveTo>
                    <a:pt x="8469" y="1"/>
                  </a:moveTo>
                  <a:cubicBezTo>
                    <a:pt x="8451" y="1"/>
                    <a:pt x="8432" y="9"/>
                    <a:pt x="8413" y="28"/>
                  </a:cubicBezTo>
                  <a:cubicBezTo>
                    <a:pt x="6213" y="1435"/>
                    <a:pt x="3674" y="2163"/>
                    <a:pt x="1074" y="2163"/>
                  </a:cubicBezTo>
                  <a:cubicBezTo>
                    <a:pt x="761" y="2163"/>
                    <a:pt x="446" y="2152"/>
                    <a:pt x="132" y="2131"/>
                  </a:cubicBezTo>
                  <a:cubicBezTo>
                    <a:pt x="0" y="2131"/>
                    <a:pt x="0" y="2328"/>
                    <a:pt x="132" y="2328"/>
                  </a:cubicBezTo>
                  <a:cubicBezTo>
                    <a:pt x="480" y="2355"/>
                    <a:pt x="827" y="2368"/>
                    <a:pt x="1173" y="2368"/>
                  </a:cubicBezTo>
                  <a:cubicBezTo>
                    <a:pt x="3771" y="2368"/>
                    <a:pt x="6308" y="1613"/>
                    <a:pt x="8511" y="192"/>
                  </a:cubicBezTo>
                  <a:cubicBezTo>
                    <a:pt x="8591" y="139"/>
                    <a:pt x="8542" y="1"/>
                    <a:pt x="846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6" name="Google Shape;18796;p132"/>
            <p:cNvSpPr/>
            <p:nvPr/>
          </p:nvSpPr>
          <p:spPr>
            <a:xfrm>
              <a:off x="8944400" y="1523675"/>
              <a:ext cx="154950" cy="42250"/>
            </a:xfrm>
            <a:custGeom>
              <a:rect b="b" l="l" r="r" t="t"/>
              <a:pathLst>
                <a:path extrusionOk="0" h="1690" w="6198">
                  <a:moveTo>
                    <a:pt x="6054" y="0"/>
                  </a:moveTo>
                  <a:cubicBezTo>
                    <a:pt x="6041" y="0"/>
                    <a:pt x="6027" y="5"/>
                    <a:pt x="6014" y="14"/>
                  </a:cubicBezTo>
                  <a:cubicBezTo>
                    <a:pt x="4173" y="901"/>
                    <a:pt x="2169" y="1427"/>
                    <a:pt x="132" y="1492"/>
                  </a:cubicBezTo>
                  <a:cubicBezTo>
                    <a:pt x="0" y="1492"/>
                    <a:pt x="0" y="1690"/>
                    <a:pt x="132" y="1690"/>
                  </a:cubicBezTo>
                  <a:cubicBezTo>
                    <a:pt x="2202" y="1624"/>
                    <a:pt x="4239" y="1098"/>
                    <a:pt x="6112" y="211"/>
                  </a:cubicBezTo>
                  <a:cubicBezTo>
                    <a:pt x="6197" y="154"/>
                    <a:pt x="6136" y="0"/>
                    <a:pt x="605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7" name="Google Shape;18797;p132"/>
            <p:cNvSpPr/>
            <p:nvPr/>
          </p:nvSpPr>
          <p:spPr>
            <a:xfrm>
              <a:off x="8990400" y="1496575"/>
              <a:ext cx="86650" cy="31550"/>
            </a:xfrm>
            <a:custGeom>
              <a:rect b="b" l="l" r="r" t="t"/>
              <a:pathLst>
                <a:path extrusionOk="0" h="1262" w="3466">
                  <a:moveTo>
                    <a:pt x="3296" y="0"/>
                  </a:moveTo>
                  <a:cubicBezTo>
                    <a:pt x="3282" y="0"/>
                    <a:pt x="3267" y="4"/>
                    <a:pt x="3254" y="13"/>
                  </a:cubicBezTo>
                  <a:cubicBezTo>
                    <a:pt x="2333" y="638"/>
                    <a:pt x="1249" y="966"/>
                    <a:pt x="132" y="1065"/>
                  </a:cubicBezTo>
                  <a:cubicBezTo>
                    <a:pt x="0" y="1065"/>
                    <a:pt x="0" y="1262"/>
                    <a:pt x="132" y="1262"/>
                  </a:cubicBezTo>
                  <a:cubicBezTo>
                    <a:pt x="1282" y="1196"/>
                    <a:pt x="2399" y="835"/>
                    <a:pt x="3352" y="210"/>
                  </a:cubicBezTo>
                  <a:cubicBezTo>
                    <a:pt x="3465" y="154"/>
                    <a:pt x="3384" y="0"/>
                    <a:pt x="329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8" name="Google Shape;18798;p132"/>
            <p:cNvSpPr/>
            <p:nvPr/>
          </p:nvSpPr>
          <p:spPr>
            <a:xfrm>
              <a:off x="8998100" y="1465575"/>
              <a:ext cx="52850" cy="20950"/>
            </a:xfrm>
            <a:custGeom>
              <a:rect b="b" l="l" r="r" t="t"/>
              <a:pathLst>
                <a:path extrusionOk="0" h="838" w="2114">
                  <a:moveTo>
                    <a:pt x="1982" y="1"/>
                  </a:moveTo>
                  <a:cubicBezTo>
                    <a:pt x="1975" y="1"/>
                    <a:pt x="1967" y="2"/>
                    <a:pt x="1960" y="5"/>
                  </a:cubicBezTo>
                  <a:lnTo>
                    <a:pt x="87" y="629"/>
                  </a:lnTo>
                  <a:cubicBezTo>
                    <a:pt x="0" y="658"/>
                    <a:pt x="15" y="838"/>
                    <a:pt x="108" y="838"/>
                  </a:cubicBezTo>
                  <a:cubicBezTo>
                    <a:pt x="121" y="838"/>
                    <a:pt x="136" y="834"/>
                    <a:pt x="152" y="826"/>
                  </a:cubicBezTo>
                  <a:lnTo>
                    <a:pt x="1993" y="202"/>
                  </a:lnTo>
                  <a:cubicBezTo>
                    <a:pt x="2114" y="171"/>
                    <a:pt x="2067" y="1"/>
                    <a:pt x="198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9" name="Google Shape;18799;p132"/>
            <p:cNvSpPr/>
            <p:nvPr/>
          </p:nvSpPr>
          <p:spPr>
            <a:xfrm>
              <a:off x="8644900" y="1136975"/>
              <a:ext cx="77450" cy="115575"/>
            </a:xfrm>
            <a:custGeom>
              <a:rect b="b" l="l" r="r" t="t"/>
              <a:pathLst>
                <a:path extrusionOk="0" h="4623" w="3098">
                  <a:moveTo>
                    <a:pt x="2972" y="1"/>
                  </a:moveTo>
                  <a:cubicBezTo>
                    <a:pt x="2963" y="1"/>
                    <a:pt x="2954" y="2"/>
                    <a:pt x="2944" y="4"/>
                  </a:cubicBezTo>
                  <a:cubicBezTo>
                    <a:pt x="1038" y="662"/>
                    <a:pt x="446" y="2765"/>
                    <a:pt x="19" y="4506"/>
                  </a:cubicBezTo>
                  <a:cubicBezTo>
                    <a:pt x="1" y="4580"/>
                    <a:pt x="55" y="4623"/>
                    <a:pt x="112" y="4623"/>
                  </a:cubicBezTo>
                  <a:cubicBezTo>
                    <a:pt x="156" y="4623"/>
                    <a:pt x="202" y="4597"/>
                    <a:pt x="216" y="4539"/>
                  </a:cubicBezTo>
                  <a:cubicBezTo>
                    <a:pt x="643" y="2896"/>
                    <a:pt x="1169" y="859"/>
                    <a:pt x="2977" y="202"/>
                  </a:cubicBezTo>
                  <a:cubicBezTo>
                    <a:pt x="3098" y="171"/>
                    <a:pt x="3079" y="1"/>
                    <a:pt x="29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0" name="Google Shape;18800;p132"/>
            <p:cNvSpPr/>
            <p:nvPr/>
          </p:nvSpPr>
          <p:spPr>
            <a:xfrm>
              <a:off x="8690350" y="1146250"/>
              <a:ext cx="46575" cy="57550"/>
            </a:xfrm>
            <a:custGeom>
              <a:rect b="b" l="l" r="r" t="t"/>
              <a:pathLst>
                <a:path extrusionOk="0" h="2302" w="1863">
                  <a:moveTo>
                    <a:pt x="1740" y="1"/>
                  </a:moveTo>
                  <a:cubicBezTo>
                    <a:pt x="1722" y="1"/>
                    <a:pt x="1703" y="9"/>
                    <a:pt x="1684" y="28"/>
                  </a:cubicBezTo>
                  <a:cubicBezTo>
                    <a:pt x="929" y="554"/>
                    <a:pt x="370" y="1309"/>
                    <a:pt x="41" y="2164"/>
                  </a:cubicBezTo>
                  <a:cubicBezTo>
                    <a:pt x="1" y="2245"/>
                    <a:pt x="60" y="2301"/>
                    <a:pt x="128" y="2301"/>
                  </a:cubicBezTo>
                  <a:cubicBezTo>
                    <a:pt x="169" y="2301"/>
                    <a:pt x="213" y="2280"/>
                    <a:pt x="238" y="2229"/>
                  </a:cubicBezTo>
                  <a:cubicBezTo>
                    <a:pt x="534" y="1408"/>
                    <a:pt x="1060" y="718"/>
                    <a:pt x="1783" y="192"/>
                  </a:cubicBezTo>
                  <a:cubicBezTo>
                    <a:pt x="1862" y="139"/>
                    <a:pt x="1814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1" name="Google Shape;18801;p132"/>
            <p:cNvSpPr/>
            <p:nvPr/>
          </p:nvSpPr>
          <p:spPr>
            <a:xfrm>
              <a:off x="8772350" y="962725"/>
              <a:ext cx="156200" cy="151475"/>
            </a:xfrm>
            <a:custGeom>
              <a:rect b="b" l="l" r="r" t="t"/>
              <a:pathLst>
                <a:path extrusionOk="0" h="6059" w="6248">
                  <a:moveTo>
                    <a:pt x="163" y="0"/>
                  </a:moveTo>
                  <a:cubicBezTo>
                    <a:pt x="86" y="0"/>
                    <a:pt x="1" y="70"/>
                    <a:pt x="47" y="140"/>
                  </a:cubicBezTo>
                  <a:cubicBezTo>
                    <a:pt x="836" y="1454"/>
                    <a:pt x="1756" y="2703"/>
                    <a:pt x="2775" y="3853"/>
                  </a:cubicBezTo>
                  <a:cubicBezTo>
                    <a:pt x="3662" y="4871"/>
                    <a:pt x="4713" y="5792"/>
                    <a:pt x="6061" y="6054"/>
                  </a:cubicBezTo>
                  <a:cubicBezTo>
                    <a:pt x="6071" y="6057"/>
                    <a:pt x="6080" y="6058"/>
                    <a:pt x="6090" y="6058"/>
                  </a:cubicBezTo>
                  <a:cubicBezTo>
                    <a:pt x="6201" y="6058"/>
                    <a:pt x="6248" y="5888"/>
                    <a:pt x="6126" y="5857"/>
                  </a:cubicBezTo>
                  <a:cubicBezTo>
                    <a:pt x="4779" y="5594"/>
                    <a:pt x="3760" y="4641"/>
                    <a:pt x="2906" y="3656"/>
                  </a:cubicBezTo>
                  <a:cubicBezTo>
                    <a:pt x="1887" y="2538"/>
                    <a:pt x="1000" y="1323"/>
                    <a:pt x="244" y="41"/>
                  </a:cubicBezTo>
                  <a:cubicBezTo>
                    <a:pt x="225" y="12"/>
                    <a:pt x="195" y="0"/>
                    <a:pt x="1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2" name="Google Shape;18802;p132"/>
            <p:cNvSpPr/>
            <p:nvPr/>
          </p:nvSpPr>
          <p:spPr>
            <a:xfrm>
              <a:off x="8815875" y="995600"/>
              <a:ext cx="83825" cy="77750"/>
            </a:xfrm>
            <a:custGeom>
              <a:rect b="b" l="l" r="r" t="t"/>
              <a:pathLst>
                <a:path extrusionOk="0" h="3110" w="3353">
                  <a:moveTo>
                    <a:pt x="152" y="0"/>
                  </a:moveTo>
                  <a:cubicBezTo>
                    <a:pt x="72" y="0"/>
                    <a:pt x="1" y="78"/>
                    <a:pt x="48" y="172"/>
                  </a:cubicBezTo>
                  <a:cubicBezTo>
                    <a:pt x="902" y="1322"/>
                    <a:pt x="1954" y="2308"/>
                    <a:pt x="3170" y="3096"/>
                  </a:cubicBezTo>
                  <a:cubicBezTo>
                    <a:pt x="3183" y="3106"/>
                    <a:pt x="3197" y="3110"/>
                    <a:pt x="3210" y="3110"/>
                  </a:cubicBezTo>
                  <a:cubicBezTo>
                    <a:pt x="3292" y="3110"/>
                    <a:pt x="3353" y="2956"/>
                    <a:pt x="3268" y="2899"/>
                  </a:cubicBezTo>
                  <a:cubicBezTo>
                    <a:pt x="2085" y="2143"/>
                    <a:pt x="1067" y="1190"/>
                    <a:pt x="245" y="40"/>
                  </a:cubicBezTo>
                  <a:cubicBezTo>
                    <a:pt x="217" y="12"/>
                    <a:pt x="184" y="0"/>
                    <a:pt x="15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3" name="Google Shape;18803;p132"/>
            <p:cNvSpPr/>
            <p:nvPr/>
          </p:nvSpPr>
          <p:spPr>
            <a:xfrm>
              <a:off x="8862025" y="1016250"/>
              <a:ext cx="68800" cy="52175"/>
            </a:xfrm>
            <a:custGeom>
              <a:rect b="b" l="l" r="r" t="t"/>
              <a:pathLst>
                <a:path extrusionOk="0" h="2087" w="2752">
                  <a:moveTo>
                    <a:pt x="144" y="1"/>
                  </a:moveTo>
                  <a:cubicBezTo>
                    <a:pt x="75" y="1"/>
                    <a:pt x="1" y="93"/>
                    <a:pt x="75" y="167"/>
                  </a:cubicBezTo>
                  <a:lnTo>
                    <a:pt x="75" y="200"/>
                  </a:lnTo>
                  <a:cubicBezTo>
                    <a:pt x="765" y="989"/>
                    <a:pt x="1586" y="1613"/>
                    <a:pt x="2539" y="2073"/>
                  </a:cubicBezTo>
                  <a:cubicBezTo>
                    <a:pt x="2558" y="2082"/>
                    <a:pt x="2575" y="2086"/>
                    <a:pt x="2592" y="2086"/>
                  </a:cubicBezTo>
                  <a:cubicBezTo>
                    <a:pt x="2694" y="2086"/>
                    <a:pt x="2751" y="1933"/>
                    <a:pt x="2638" y="1876"/>
                  </a:cubicBezTo>
                  <a:cubicBezTo>
                    <a:pt x="1718" y="1449"/>
                    <a:pt x="896" y="825"/>
                    <a:pt x="206" y="36"/>
                  </a:cubicBezTo>
                  <a:cubicBezTo>
                    <a:pt x="190" y="11"/>
                    <a:pt x="16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4" name="Google Shape;18804;p132"/>
            <p:cNvSpPr/>
            <p:nvPr/>
          </p:nvSpPr>
          <p:spPr>
            <a:xfrm>
              <a:off x="8784200" y="574350"/>
              <a:ext cx="152000" cy="183350"/>
            </a:xfrm>
            <a:custGeom>
              <a:rect b="b" l="l" r="r" t="t"/>
              <a:pathLst>
                <a:path extrusionOk="0" h="7334" w="6080">
                  <a:moveTo>
                    <a:pt x="5882" y="0"/>
                  </a:moveTo>
                  <a:cubicBezTo>
                    <a:pt x="3352" y="526"/>
                    <a:pt x="1446" y="2662"/>
                    <a:pt x="461" y="4929"/>
                  </a:cubicBezTo>
                  <a:cubicBezTo>
                    <a:pt x="99" y="5652"/>
                    <a:pt x="0" y="6474"/>
                    <a:pt x="132" y="7262"/>
                  </a:cubicBezTo>
                  <a:cubicBezTo>
                    <a:pt x="144" y="7313"/>
                    <a:pt x="181" y="7334"/>
                    <a:pt x="220" y="7334"/>
                  </a:cubicBezTo>
                  <a:cubicBezTo>
                    <a:pt x="282" y="7334"/>
                    <a:pt x="349" y="7278"/>
                    <a:pt x="329" y="7197"/>
                  </a:cubicBezTo>
                  <a:cubicBezTo>
                    <a:pt x="132" y="6277"/>
                    <a:pt x="461" y="5356"/>
                    <a:pt x="888" y="4535"/>
                  </a:cubicBezTo>
                  <a:cubicBezTo>
                    <a:pt x="1216" y="3845"/>
                    <a:pt x="1676" y="3188"/>
                    <a:pt x="2169" y="2596"/>
                  </a:cubicBezTo>
                  <a:cubicBezTo>
                    <a:pt x="3122" y="1380"/>
                    <a:pt x="4437" y="559"/>
                    <a:pt x="5948" y="197"/>
                  </a:cubicBezTo>
                  <a:cubicBezTo>
                    <a:pt x="6080" y="197"/>
                    <a:pt x="6014" y="0"/>
                    <a:pt x="588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5" name="Google Shape;18805;p132"/>
            <p:cNvSpPr/>
            <p:nvPr/>
          </p:nvSpPr>
          <p:spPr>
            <a:xfrm>
              <a:off x="8839250" y="604750"/>
              <a:ext cx="114200" cy="91050"/>
            </a:xfrm>
            <a:custGeom>
              <a:rect b="b" l="l" r="r" t="t"/>
              <a:pathLst>
                <a:path extrusionOk="0" h="3642" w="4568">
                  <a:moveTo>
                    <a:pt x="4436" y="0"/>
                  </a:moveTo>
                  <a:cubicBezTo>
                    <a:pt x="2925" y="164"/>
                    <a:pt x="1512" y="920"/>
                    <a:pt x="592" y="2136"/>
                  </a:cubicBezTo>
                  <a:cubicBezTo>
                    <a:pt x="197" y="2497"/>
                    <a:pt x="0" y="3023"/>
                    <a:pt x="33" y="3549"/>
                  </a:cubicBezTo>
                  <a:cubicBezTo>
                    <a:pt x="33" y="3595"/>
                    <a:pt x="82" y="3642"/>
                    <a:pt x="134" y="3642"/>
                  </a:cubicBezTo>
                  <a:cubicBezTo>
                    <a:pt x="156" y="3642"/>
                    <a:pt x="178" y="3634"/>
                    <a:pt x="197" y="3615"/>
                  </a:cubicBezTo>
                  <a:lnTo>
                    <a:pt x="493" y="3286"/>
                  </a:lnTo>
                  <a:cubicBezTo>
                    <a:pt x="570" y="3235"/>
                    <a:pt x="487" y="3124"/>
                    <a:pt x="416" y="3124"/>
                  </a:cubicBezTo>
                  <a:cubicBezTo>
                    <a:pt x="395" y="3124"/>
                    <a:pt x="376" y="3133"/>
                    <a:pt x="362" y="3155"/>
                  </a:cubicBezTo>
                  <a:lnTo>
                    <a:pt x="250" y="3279"/>
                  </a:lnTo>
                  <a:lnTo>
                    <a:pt x="250" y="3279"/>
                  </a:lnTo>
                  <a:cubicBezTo>
                    <a:pt x="313" y="2847"/>
                    <a:pt x="522" y="2435"/>
                    <a:pt x="822" y="2136"/>
                  </a:cubicBezTo>
                  <a:cubicBezTo>
                    <a:pt x="1117" y="1774"/>
                    <a:pt x="1479" y="1446"/>
                    <a:pt x="1873" y="1183"/>
                  </a:cubicBezTo>
                  <a:cubicBezTo>
                    <a:pt x="2629" y="657"/>
                    <a:pt x="3483" y="329"/>
                    <a:pt x="4436" y="230"/>
                  </a:cubicBezTo>
                  <a:cubicBezTo>
                    <a:pt x="4568" y="230"/>
                    <a:pt x="4568" y="0"/>
                    <a:pt x="443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6" name="Google Shape;18806;p132"/>
            <p:cNvSpPr/>
            <p:nvPr/>
          </p:nvSpPr>
          <p:spPr>
            <a:xfrm>
              <a:off x="9024325" y="566025"/>
              <a:ext cx="134825" cy="95975"/>
            </a:xfrm>
            <a:custGeom>
              <a:rect b="b" l="l" r="r" t="t"/>
              <a:pathLst>
                <a:path extrusionOk="0" h="3839" w="5393">
                  <a:moveTo>
                    <a:pt x="127" y="1"/>
                  </a:moveTo>
                  <a:cubicBezTo>
                    <a:pt x="19" y="1"/>
                    <a:pt x="1" y="171"/>
                    <a:pt x="122" y="202"/>
                  </a:cubicBezTo>
                  <a:lnTo>
                    <a:pt x="89" y="202"/>
                  </a:lnTo>
                  <a:cubicBezTo>
                    <a:pt x="2192" y="662"/>
                    <a:pt x="4032" y="1943"/>
                    <a:pt x="5183" y="3784"/>
                  </a:cubicBezTo>
                  <a:cubicBezTo>
                    <a:pt x="5202" y="3823"/>
                    <a:pt x="5231" y="3839"/>
                    <a:pt x="5260" y="3839"/>
                  </a:cubicBezTo>
                  <a:cubicBezTo>
                    <a:pt x="5326" y="3839"/>
                    <a:pt x="5393" y="3754"/>
                    <a:pt x="5347" y="3685"/>
                  </a:cubicBezTo>
                  <a:cubicBezTo>
                    <a:pt x="4197" y="1812"/>
                    <a:pt x="2324" y="498"/>
                    <a:pt x="155" y="5"/>
                  </a:cubicBezTo>
                  <a:cubicBezTo>
                    <a:pt x="145" y="2"/>
                    <a:pt x="135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7" name="Google Shape;18807;p132"/>
            <p:cNvSpPr/>
            <p:nvPr/>
          </p:nvSpPr>
          <p:spPr>
            <a:xfrm>
              <a:off x="8857625" y="636675"/>
              <a:ext cx="62725" cy="54500"/>
            </a:xfrm>
            <a:custGeom>
              <a:rect b="b" l="l" r="r" t="t"/>
              <a:pathLst>
                <a:path extrusionOk="0" h="2180" w="2509">
                  <a:moveTo>
                    <a:pt x="2350" y="1"/>
                  </a:moveTo>
                  <a:cubicBezTo>
                    <a:pt x="2341" y="1"/>
                    <a:pt x="2331" y="2"/>
                    <a:pt x="2321" y="5"/>
                  </a:cubicBezTo>
                  <a:cubicBezTo>
                    <a:pt x="1270" y="235"/>
                    <a:pt x="382" y="1023"/>
                    <a:pt x="21" y="2042"/>
                  </a:cubicBezTo>
                  <a:cubicBezTo>
                    <a:pt x="1" y="2123"/>
                    <a:pt x="68" y="2179"/>
                    <a:pt x="130" y="2179"/>
                  </a:cubicBezTo>
                  <a:cubicBezTo>
                    <a:pt x="169" y="2179"/>
                    <a:pt x="206" y="2158"/>
                    <a:pt x="218" y="2108"/>
                  </a:cubicBezTo>
                  <a:cubicBezTo>
                    <a:pt x="580" y="1122"/>
                    <a:pt x="1368" y="399"/>
                    <a:pt x="2387" y="202"/>
                  </a:cubicBezTo>
                  <a:cubicBezTo>
                    <a:pt x="2508" y="171"/>
                    <a:pt x="2461" y="1"/>
                    <a:pt x="235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8" name="Google Shape;18808;p132"/>
            <p:cNvSpPr/>
            <p:nvPr/>
          </p:nvSpPr>
          <p:spPr>
            <a:xfrm>
              <a:off x="8203400" y="1111400"/>
              <a:ext cx="52675" cy="146200"/>
            </a:xfrm>
            <a:custGeom>
              <a:rect b="b" l="l" r="r" t="t"/>
              <a:pathLst>
                <a:path extrusionOk="0" h="5848" w="2107">
                  <a:moveTo>
                    <a:pt x="601" y="1"/>
                  </a:moveTo>
                  <a:cubicBezTo>
                    <a:pt x="573" y="1"/>
                    <a:pt x="545" y="13"/>
                    <a:pt x="526" y="42"/>
                  </a:cubicBezTo>
                  <a:lnTo>
                    <a:pt x="493" y="42"/>
                  </a:lnTo>
                  <a:cubicBezTo>
                    <a:pt x="0" y="896"/>
                    <a:pt x="230" y="1948"/>
                    <a:pt x="493" y="2835"/>
                  </a:cubicBezTo>
                  <a:cubicBezTo>
                    <a:pt x="822" y="3886"/>
                    <a:pt x="1282" y="4872"/>
                    <a:pt x="1873" y="5792"/>
                  </a:cubicBezTo>
                  <a:cubicBezTo>
                    <a:pt x="1893" y="5832"/>
                    <a:pt x="1925" y="5848"/>
                    <a:pt x="1957" y="5848"/>
                  </a:cubicBezTo>
                  <a:cubicBezTo>
                    <a:pt x="2031" y="5848"/>
                    <a:pt x="2107" y="5763"/>
                    <a:pt x="2038" y="5694"/>
                  </a:cubicBezTo>
                  <a:cubicBezTo>
                    <a:pt x="1512" y="4839"/>
                    <a:pt x="1052" y="3919"/>
                    <a:pt x="756" y="2966"/>
                  </a:cubicBezTo>
                  <a:cubicBezTo>
                    <a:pt x="460" y="2079"/>
                    <a:pt x="197" y="995"/>
                    <a:pt x="690" y="140"/>
                  </a:cubicBezTo>
                  <a:cubicBezTo>
                    <a:pt x="737" y="71"/>
                    <a:pt x="668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9" name="Google Shape;18809;p132"/>
            <p:cNvSpPr/>
            <p:nvPr/>
          </p:nvSpPr>
          <p:spPr>
            <a:xfrm>
              <a:off x="8225575" y="1162800"/>
              <a:ext cx="49525" cy="75400"/>
            </a:xfrm>
            <a:custGeom>
              <a:rect b="b" l="l" r="r" t="t"/>
              <a:pathLst>
                <a:path extrusionOk="0" h="3016" w="1981">
                  <a:moveTo>
                    <a:pt x="183" y="1"/>
                  </a:moveTo>
                  <a:cubicBezTo>
                    <a:pt x="151" y="1"/>
                    <a:pt x="119" y="16"/>
                    <a:pt x="99" y="56"/>
                  </a:cubicBezTo>
                  <a:lnTo>
                    <a:pt x="132" y="56"/>
                  </a:lnTo>
                  <a:cubicBezTo>
                    <a:pt x="1" y="286"/>
                    <a:pt x="1" y="582"/>
                    <a:pt x="132" y="812"/>
                  </a:cubicBezTo>
                  <a:cubicBezTo>
                    <a:pt x="263" y="1107"/>
                    <a:pt x="428" y="1370"/>
                    <a:pt x="592" y="1633"/>
                  </a:cubicBezTo>
                  <a:cubicBezTo>
                    <a:pt x="921" y="2126"/>
                    <a:pt x="1315" y="2586"/>
                    <a:pt x="1775" y="2980"/>
                  </a:cubicBezTo>
                  <a:cubicBezTo>
                    <a:pt x="1800" y="3005"/>
                    <a:pt x="1826" y="3015"/>
                    <a:pt x="1851" y="3015"/>
                  </a:cubicBezTo>
                  <a:cubicBezTo>
                    <a:pt x="1925" y="3015"/>
                    <a:pt x="1980" y="2923"/>
                    <a:pt x="1906" y="2849"/>
                  </a:cubicBezTo>
                  <a:cubicBezTo>
                    <a:pt x="1512" y="2488"/>
                    <a:pt x="1151" y="2093"/>
                    <a:pt x="855" y="1633"/>
                  </a:cubicBezTo>
                  <a:cubicBezTo>
                    <a:pt x="691" y="1436"/>
                    <a:pt x="559" y="1206"/>
                    <a:pt x="428" y="976"/>
                  </a:cubicBezTo>
                  <a:cubicBezTo>
                    <a:pt x="263" y="746"/>
                    <a:pt x="198" y="450"/>
                    <a:pt x="296" y="154"/>
                  </a:cubicBezTo>
                  <a:cubicBezTo>
                    <a:pt x="342" y="86"/>
                    <a:pt x="260" y="1"/>
                    <a:pt x="18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0" name="Google Shape;18810;p132"/>
            <p:cNvSpPr/>
            <p:nvPr/>
          </p:nvSpPr>
          <p:spPr>
            <a:xfrm>
              <a:off x="8253100" y="1173225"/>
              <a:ext cx="27875" cy="43425"/>
            </a:xfrm>
            <a:custGeom>
              <a:rect b="b" l="l" r="r" t="t"/>
              <a:pathLst>
                <a:path extrusionOk="0" h="1737" w="1115">
                  <a:moveTo>
                    <a:pt x="103" y="0"/>
                  </a:moveTo>
                  <a:cubicBezTo>
                    <a:pt x="50" y="0"/>
                    <a:pt x="0" y="33"/>
                    <a:pt x="17" y="99"/>
                  </a:cubicBezTo>
                  <a:cubicBezTo>
                    <a:pt x="83" y="756"/>
                    <a:pt x="411" y="1348"/>
                    <a:pt x="937" y="1709"/>
                  </a:cubicBezTo>
                  <a:cubicBezTo>
                    <a:pt x="956" y="1728"/>
                    <a:pt x="975" y="1736"/>
                    <a:pt x="993" y="1736"/>
                  </a:cubicBezTo>
                  <a:cubicBezTo>
                    <a:pt x="1066" y="1736"/>
                    <a:pt x="1115" y="1598"/>
                    <a:pt x="1035" y="1545"/>
                  </a:cubicBezTo>
                  <a:cubicBezTo>
                    <a:pt x="543" y="1216"/>
                    <a:pt x="247" y="690"/>
                    <a:pt x="214" y="99"/>
                  </a:cubicBezTo>
                  <a:cubicBezTo>
                    <a:pt x="214" y="33"/>
                    <a:pt x="156" y="0"/>
                    <a:pt x="10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1" name="Google Shape;18811;p132"/>
            <p:cNvSpPr/>
            <p:nvPr/>
          </p:nvSpPr>
          <p:spPr>
            <a:xfrm>
              <a:off x="8428950" y="1393050"/>
              <a:ext cx="113500" cy="23550"/>
            </a:xfrm>
            <a:custGeom>
              <a:rect b="b" l="l" r="r" t="t"/>
              <a:pathLst>
                <a:path extrusionOk="0" h="942" w="4540">
                  <a:moveTo>
                    <a:pt x="159" y="1"/>
                  </a:moveTo>
                  <a:cubicBezTo>
                    <a:pt x="57" y="1"/>
                    <a:pt x="1" y="150"/>
                    <a:pt x="113" y="178"/>
                  </a:cubicBezTo>
                  <a:lnTo>
                    <a:pt x="113" y="211"/>
                  </a:lnTo>
                  <a:cubicBezTo>
                    <a:pt x="1071" y="690"/>
                    <a:pt x="2150" y="942"/>
                    <a:pt x="3225" y="942"/>
                  </a:cubicBezTo>
                  <a:cubicBezTo>
                    <a:pt x="3626" y="942"/>
                    <a:pt x="4025" y="907"/>
                    <a:pt x="4418" y="835"/>
                  </a:cubicBezTo>
                  <a:cubicBezTo>
                    <a:pt x="4540" y="805"/>
                    <a:pt x="4521" y="635"/>
                    <a:pt x="4414" y="635"/>
                  </a:cubicBezTo>
                  <a:cubicBezTo>
                    <a:pt x="4405" y="635"/>
                    <a:pt x="4395" y="636"/>
                    <a:pt x="4385" y="638"/>
                  </a:cubicBezTo>
                  <a:cubicBezTo>
                    <a:pt x="3993" y="710"/>
                    <a:pt x="3600" y="745"/>
                    <a:pt x="3211" y="745"/>
                  </a:cubicBezTo>
                  <a:cubicBezTo>
                    <a:pt x="2166" y="745"/>
                    <a:pt x="1146" y="493"/>
                    <a:pt x="212" y="14"/>
                  </a:cubicBezTo>
                  <a:cubicBezTo>
                    <a:pt x="193" y="5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2" name="Google Shape;18812;p132"/>
            <p:cNvSpPr/>
            <p:nvPr/>
          </p:nvSpPr>
          <p:spPr>
            <a:xfrm>
              <a:off x="8479675" y="1372750"/>
              <a:ext cx="114775" cy="16525"/>
            </a:xfrm>
            <a:custGeom>
              <a:rect b="b" l="l" r="r" t="t"/>
              <a:pathLst>
                <a:path extrusionOk="0" h="661" w="4591">
                  <a:moveTo>
                    <a:pt x="159" y="1"/>
                  </a:moveTo>
                  <a:cubicBezTo>
                    <a:pt x="47" y="1"/>
                    <a:pt x="0" y="171"/>
                    <a:pt x="122" y="202"/>
                  </a:cubicBezTo>
                  <a:cubicBezTo>
                    <a:pt x="1236" y="513"/>
                    <a:pt x="2392" y="660"/>
                    <a:pt x="3540" y="660"/>
                  </a:cubicBezTo>
                  <a:cubicBezTo>
                    <a:pt x="3847" y="660"/>
                    <a:pt x="4154" y="650"/>
                    <a:pt x="4459" y="629"/>
                  </a:cubicBezTo>
                  <a:cubicBezTo>
                    <a:pt x="4591" y="629"/>
                    <a:pt x="4591" y="399"/>
                    <a:pt x="4459" y="399"/>
                  </a:cubicBezTo>
                  <a:lnTo>
                    <a:pt x="4426" y="399"/>
                  </a:lnTo>
                  <a:cubicBezTo>
                    <a:pt x="4073" y="432"/>
                    <a:pt x="3718" y="448"/>
                    <a:pt x="3362" y="448"/>
                  </a:cubicBezTo>
                  <a:cubicBezTo>
                    <a:pt x="2295" y="448"/>
                    <a:pt x="1223" y="300"/>
                    <a:pt x="188" y="4"/>
                  </a:cubicBezTo>
                  <a:cubicBezTo>
                    <a:pt x="177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3" name="Google Shape;18813;p132"/>
            <p:cNvSpPr/>
            <p:nvPr/>
          </p:nvSpPr>
          <p:spPr>
            <a:xfrm>
              <a:off x="8483775" y="1349750"/>
              <a:ext cx="77575" cy="12050"/>
            </a:xfrm>
            <a:custGeom>
              <a:rect b="b" l="l" r="r" t="t"/>
              <a:pathLst>
                <a:path extrusionOk="0" h="482" w="3103">
                  <a:moveTo>
                    <a:pt x="159" y="1"/>
                  </a:moveTo>
                  <a:cubicBezTo>
                    <a:pt x="47" y="1"/>
                    <a:pt x="1" y="171"/>
                    <a:pt x="122" y="201"/>
                  </a:cubicBezTo>
                  <a:lnTo>
                    <a:pt x="89" y="201"/>
                  </a:lnTo>
                  <a:cubicBezTo>
                    <a:pt x="636" y="390"/>
                    <a:pt x="1194" y="481"/>
                    <a:pt x="1750" y="481"/>
                  </a:cubicBezTo>
                  <a:cubicBezTo>
                    <a:pt x="2163" y="481"/>
                    <a:pt x="2575" y="431"/>
                    <a:pt x="2981" y="333"/>
                  </a:cubicBezTo>
                  <a:cubicBezTo>
                    <a:pt x="3102" y="303"/>
                    <a:pt x="3056" y="132"/>
                    <a:pt x="2944" y="132"/>
                  </a:cubicBezTo>
                  <a:cubicBezTo>
                    <a:pt x="2935" y="132"/>
                    <a:pt x="2925" y="133"/>
                    <a:pt x="2915" y="136"/>
                  </a:cubicBezTo>
                  <a:cubicBezTo>
                    <a:pt x="2554" y="229"/>
                    <a:pt x="2182" y="274"/>
                    <a:pt x="1807" y="274"/>
                  </a:cubicBezTo>
                  <a:cubicBezTo>
                    <a:pt x="1263" y="274"/>
                    <a:pt x="714" y="180"/>
                    <a:pt x="188" y="4"/>
                  </a:cubicBezTo>
                  <a:cubicBezTo>
                    <a:pt x="178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4" name="Google Shape;18814;p132"/>
            <p:cNvSpPr/>
            <p:nvPr/>
          </p:nvSpPr>
          <p:spPr>
            <a:xfrm>
              <a:off x="8499125" y="1325200"/>
              <a:ext cx="53425" cy="7450"/>
            </a:xfrm>
            <a:custGeom>
              <a:rect b="b" l="l" r="r" t="t"/>
              <a:pathLst>
                <a:path extrusionOk="0" h="298" w="2137">
                  <a:moveTo>
                    <a:pt x="198" y="0"/>
                  </a:moveTo>
                  <a:cubicBezTo>
                    <a:pt x="67" y="0"/>
                    <a:pt x="1" y="198"/>
                    <a:pt x="132" y="198"/>
                  </a:cubicBezTo>
                  <a:cubicBezTo>
                    <a:pt x="536" y="261"/>
                    <a:pt x="939" y="298"/>
                    <a:pt x="1342" y="298"/>
                  </a:cubicBezTo>
                  <a:cubicBezTo>
                    <a:pt x="1563" y="298"/>
                    <a:pt x="1784" y="287"/>
                    <a:pt x="2005" y="263"/>
                  </a:cubicBezTo>
                  <a:cubicBezTo>
                    <a:pt x="2137" y="263"/>
                    <a:pt x="2137" y="66"/>
                    <a:pt x="2005" y="66"/>
                  </a:cubicBezTo>
                  <a:cubicBezTo>
                    <a:pt x="1796" y="90"/>
                    <a:pt x="1582" y="100"/>
                    <a:pt x="1367" y="100"/>
                  </a:cubicBezTo>
                  <a:cubicBezTo>
                    <a:pt x="976" y="100"/>
                    <a:pt x="580" y="64"/>
                    <a:pt x="19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5" name="Google Shape;18815;p132"/>
            <p:cNvSpPr/>
            <p:nvPr/>
          </p:nvSpPr>
          <p:spPr>
            <a:xfrm>
              <a:off x="8363600" y="988375"/>
              <a:ext cx="48075" cy="130700"/>
            </a:xfrm>
            <a:custGeom>
              <a:rect b="b" l="l" r="r" t="t"/>
              <a:pathLst>
                <a:path extrusionOk="0" h="5228" w="1923">
                  <a:moveTo>
                    <a:pt x="242" y="1"/>
                  </a:moveTo>
                  <a:cubicBezTo>
                    <a:pt x="197" y="1"/>
                    <a:pt x="148" y="34"/>
                    <a:pt x="132" y="99"/>
                  </a:cubicBezTo>
                  <a:cubicBezTo>
                    <a:pt x="0" y="1940"/>
                    <a:pt x="559" y="3747"/>
                    <a:pt x="1709" y="5193"/>
                  </a:cubicBezTo>
                  <a:cubicBezTo>
                    <a:pt x="1733" y="5217"/>
                    <a:pt x="1760" y="5228"/>
                    <a:pt x="1785" y="5228"/>
                  </a:cubicBezTo>
                  <a:cubicBezTo>
                    <a:pt x="1861" y="5228"/>
                    <a:pt x="1922" y="5135"/>
                    <a:pt x="1873" y="5061"/>
                  </a:cubicBezTo>
                  <a:cubicBezTo>
                    <a:pt x="756" y="3648"/>
                    <a:pt x="197" y="1874"/>
                    <a:pt x="329" y="99"/>
                  </a:cubicBezTo>
                  <a:cubicBezTo>
                    <a:pt x="329" y="34"/>
                    <a:pt x="288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6" name="Google Shape;18816;p132"/>
            <p:cNvSpPr/>
            <p:nvPr/>
          </p:nvSpPr>
          <p:spPr>
            <a:xfrm>
              <a:off x="8347975" y="1029450"/>
              <a:ext cx="25575" cy="63850"/>
            </a:xfrm>
            <a:custGeom>
              <a:rect b="b" l="l" r="r" t="t"/>
              <a:pathLst>
                <a:path extrusionOk="0" h="2554" w="1023">
                  <a:moveTo>
                    <a:pt x="132" y="1"/>
                  </a:moveTo>
                  <a:cubicBezTo>
                    <a:pt x="83" y="1"/>
                    <a:pt x="34" y="34"/>
                    <a:pt x="34" y="99"/>
                  </a:cubicBezTo>
                  <a:cubicBezTo>
                    <a:pt x="1" y="954"/>
                    <a:pt x="264" y="1808"/>
                    <a:pt x="789" y="2498"/>
                  </a:cubicBezTo>
                  <a:cubicBezTo>
                    <a:pt x="809" y="2538"/>
                    <a:pt x="841" y="2553"/>
                    <a:pt x="873" y="2553"/>
                  </a:cubicBezTo>
                  <a:cubicBezTo>
                    <a:pt x="947" y="2553"/>
                    <a:pt x="1023" y="2469"/>
                    <a:pt x="954" y="2400"/>
                  </a:cubicBezTo>
                  <a:cubicBezTo>
                    <a:pt x="461" y="1742"/>
                    <a:pt x="198" y="921"/>
                    <a:pt x="231" y="99"/>
                  </a:cubicBezTo>
                  <a:cubicBezTo>
                    <a:pt x="231" y="34"/>
                    <a:pt x="181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7" name="Google Shape;18817;p132"/>
            <p:cNvSpPr/>
            <p:nvPr/>
          </p:nvSpPr>
          <p:spPr>
            <a:xfrm>
              <a:off x="8075250" y="822825"/>
              <a:ext cx="92375" cy="150650"/>
            </a:xfrm>
            <a:custGeom>
              <a:rect b="b" l="l" r="r" t="t"/>
              <a:pathLst>
                <a:path extrusionOk="0" h="6026" w="3695">
                  <a:moveTo>
                    <a:pt x="944" y="0"/>
                  </a:moveTo>
                  <a:cubicBezTo>
                    <a:pt x="925" y="0"/>
                    <a:pt x="906" y="6"/>
                    <a:pt x="887" y="18"/>
                  </a:cubicBezTo>
                  <a:cubicBezTo>
                    <a:pt x="0" y="774"/>
                    <a:pt x="690" y="2285"/>
                    <a:pt x="1085" y="3140"/>
                  </a:cubicBezTo>
                  <a:cubicBezTo>
                    <a:pt x="1643" y="4290"/>
                    <a:pt x="2465" y="5276"/>
                    <a:pt x="3516" y="5998"/>
                  </a:cubicBezTo>
                  <a:cubicBezTo>
                    <a:pt x="3535" y="6018"/>
                    <a:pt x="3554" y="6026"/>
                    <a:pt x="3572" y="6026"/>
                  </a:cubicBezTo>
                  <a:cubicBezTo>
                    <a:pt x="3646" y="6026"/>
                    <a:pt x="3694" y="5887"/>
                    <a:pt x="3615" y="5834"/>
                  </a:cubicBezTo>
                  <a:cubicBezTo>
                    <a:pt x="2695" y="5144"/>
                    <a:pt x="1906" y="4290"/>
                    <a:pt x="1380" y="3271"/>
                  </a:cubicBezTo>
                  <a:cubicBezTo>
                    <a:pt x="1117" y="2778"/>
                    <a:pt x="920" y="2252"/>
                    <a:pt x="756" y="1727"/>
                  </a:cubicBezTo>
                  <a:cubicBezTo>
                    <a:pt x="657" y="1201"/>
                    <a:pt x="592" y="544"/>
                    <a:pt x="1019" y="182"/>
                  </a:cubicBezTo>
                  <a:cubicBezTo>
                    <a:pt x="1099" y="102"/>
                    <a:pt x="1027" y="0"/>
                    <a:pt x="94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8" name="Google Shape;18818;p132"/>
            <p:cNvSpPr/>
            <p:nvPr/>
          </p:nvSpPr>
          <p:spPr>
            <a:xfrm>
              <a:off x="8121250" y="877325"/>
              <a:ext cx="54425" cy="77250"/>
            </a:xfrm>
            <a:custGeom>
              <a:rect b="b" l="l" r="r" t="t"/>
              <a:pathLst>
                <a:path extrusionOk="0" h="3090" w="2177">
                  <a:moveTo>
                    <a:pt x="219" y="1"/>
                  </a:moveTo>
                  <a:cubicBezTo>
                    <a:pt x="181" y="1"/>
                    <a:pt x="144" y="22"/>
                    <a:pt x="132" y="72"/>
                  </a:cubicBezTo>
                  <a:cubicBezTo>
                    <a:pt x="0" y="697"/>
                    <a:pt x="165" y="1321"/>
                    <a:pt x="559" y="1814"/>
                  </a:cubicBezTo>
                  <a:cubicBezTo>
                    <a:pt x="953" y="2307"/>
                    <a:pt x="1446" y="2734"/>
                    <a:pt x="1972" y="3063"/>
                  </a:cubicBezTo>
                  <a:cubicBezTo>
                    <a:pt x="1991" y="3082"/>
                    <a:pt x="2011" y="3090"/>
                    <a:pt x="2031" y="3090"/>
                  </a:cubicBezTo>
                  <a:cubicBezTo>
                    <a:pt x="2112" y="3090"/>
                    <a:pt x="2176" y="2951"/>
                    <a:pt x="2071" y="2898"/>
                  </a:cubicBezTo>
                  <a:cubicBezTo>
                    <a:pt x="1183" y="2274"/>
                    <a:pt x="33" y="1387"/>
                    <a:pt x="329" y="138"/>
                  </a:cubicBezTo>
                  <a:cubicBezTo>
                    <a:pt x="349" y="57"/>
                    <a:pt x="282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9" name="Google Shape;18819;p132"/>
            <p:cNvSpPr/>
            <p:nvPr/>
          </p:nvSpPr>
          <p:spPr>
            <a:xfrm>
              <a:off x="8244725" y="652175"/>
              <a:ext cx="161425" cy="19225"/>
            </a:xfrm>
            <a:custGeom>
              <a:rect b="b" l="l" r="r" t="t"/>
              <a:pathLst>
                <a:path extrusionOk="0" h="769" w="6457">
                  <a:moveTo>
                    <a:pt x="3231" y="1"/>
                  </a:moveTo>
                  <a:cubicBezTo>
                    <a:pt x="2176" y="1"/>
                    <a:pt x="1124" y="190"/>
                    <a:pt x="122" y="568"/>
                  </a:cubicBezTo>
                  <a:cubicBezTo>
                    <a:pt x="0" y="598"/>
                    <a:pt x="47" y="768"/>
                    <a:pt x="159" y="768"/>
                  </a:cubicBezTo>
                  <a:cubicBezTo>
                    <a:pt x="168" y="768"/>
                    <a:pt x="177" y="767"/>
                    <a:pt x="187" y="765"/>
                  </a:cubicBezTo>
                  <a:cubicBezTo>
                    <a:pt x="1173" y="403"/>
                    <a:pt x="2208" y="223"/>
                    <a:pt x="3243" y="223"/>
                  </a:cubicBezTo>
                  <a:cubicBezTo>
                    <a:pt x="4279" y="223"/>
                    <a:pt x="5314" y="403"/>
                    <a:pt x="6299" y="765"/>
                  </a:cubicBezTo>
                  <a:cubicBezTo>
                    <a:pt x="6310" y="767"/>
                    <a:pt x="6319" y="768"/>
                    <a:pt x="6328" y="768"/>
                  </a:cubicBezTo>
                  <a:cubicBezTo>
                    <a:pt x="6435" y="768"/>
                    <a:pt x="6456" y="598"/>
                    <a:pt x="6365" y="568"/>
                  </a:cubicBezTo>
                  <a:cubicBezTo>
                    <a:pt x="5347" y="190"/>
                    <a:pt x="4287" y="1"/>
                    <a:pt x="32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0" name="Google Shape;18820;p132"/>
            <p:cNvSpPr/>
            <p:nvPr/>
          </p:nvSpPr>
          <p:spPr>
            <a:xfrm>
              <a:off x="8304450" y="672300"/>
              <a:ext cx="53975" cy="10600"/>
            </a:xfrm>
            <a:custGeom>
              <a:rect b="b" l="l" r="r" t="t"/>
              <a:pathLst>
                <a:path extrusionOk="0" h="424" w="2159">
                  <a:moveTo>
                    <a:pt x="635" y="0"/>
                  </a:moveTo>
                  <a:cubicBezTo>
                    <a:pt x="469" y="0"/>
                    <a:pt x="301" y="8"/>
                    <a:pt x="132" y="25"/>
                  </a:cubicBezTo>
                  <a:cubicBezTo>
                    <a:pt x="0" y="25"/>
                    <a:pt x="0" y="223"/>
                    <a:pt x="132" y="223"/>
                  </a:cubicBezTo>
                  <a:cubicBezTo>
                    <a:pt x="288" y="206"/>
                    <a:pt x="444" y="198"/>
                    <a:pt x="599" y="198"/>
                  </a:cubicBezTo>
                  <a:cubicBezTo>
                    <a:pt x="1066" y="198"/>
                    <a:pt x="1528" y="272"/>
                    <a:pt x="1972" y="420"/>
                  </a:cubicBezTo>
                  <a:cubicBezTo>
                    <a:pt x="1982" y="422"/>
                    <a:pt x="1991" y="423"/>
                    <a:pt x="2001" y="423"/>
                  </a:cubicBezTo>
                  <a:cubicBezTo>
                    <a:pt x="2112" y="423"/>
                    <a:pt x="2159" y="250"/>
                    <a:pt x="2037" y="190"/>
                  </a:cubicBezTo>
                  <a:cubicBezTo>
                    <a:pt x="1574" y="68"/>
                    <a:pt x="1111" y="0"/>
                    <a:pt x="63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1" name="Google Shape;18821;p132"/>
            <p:cNvSpPr/>
            <p:nvPr/>
          </p:nvSpPr>
          <p:spPr>
            <a:xfrm>
              <a:off x="8353150" y="690900"/>
              <a:ext cx="40600" cy="12525"/>
            </a:xfrm>
            <a:custGeom>
              <a:rect b="b" l="l" r="r" t="t"/>
              <a:pathLst>
                <a:path extrusionOk="0" h="501" w="1624">
                  <a:moveTo>
                    <a:pt x="159" y="1"/>
                  </a:moveTo>
                  <a:cubicBezTo>
                    <a:pt x="48" y="1"/>
                    <a:pt x="1" y="171"/>
                    <a:pt x="122" y="202"/>
                  </a:cubicBezTo>
                  <a:lnTo>
                    <a:pt x="1470" y="497"/>
                  </a:lnTo>
                  <a:cubicBezTo>
                    <a:pt x="1480" y="500"/>
                    <a:pt x="1489" y="501"/>
                    <a:pt x="1498" y="501"/>
                  </a:cubicBezTo>
                  <a:cubicBezTo>
                    <a:pt x="1605" y="501"/>
                    <a:pt x="1624" y="330"/>
                    <a:pt x="1502" y="300"/>
                  </a:cubicBezTo>
                  <a:lnTo>
                    <a:pt x="188" y="4"/>
                  </a:lnTo>
                  <a:cubicBezTo>
                    <a:pt x="178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2" name="Google Shape;18822;p132"/>
            <p:cNvSpPr/>
            <p:nvPr/>
          </p:nvSpPr>
          <p:spPr>
            <a:xfrm>
              <a:off x="8346350" y="528350"/>
              <a:ext cx="80800" cy="72675"/>
            </a:xfrm>
            <a:custGeom>
              <a:rect b="b" l="l" r="r" t="t"/>
              <a:pathLst>
                <a:path extrusionOk="0" h="2907" w="3232">
                  <a:moveTo>
                    <a:pt x="99" y="0"/>
                  </a:moveTo>
                  <a:cubicBezTo>
                    <a:pt x="49" y="0"/>
                    <a:pt x="0" y="33"/>
                    <a:pt x="0" y="99"/>
                  </a:cubicBezTo>
                  <a:cubicBezTo>
                    <a:pt x="0" y="427"/>
                    <a:pt x="131" y="723"/>
                    <a:pt x="394" y="920"/>
                  </a:cubicBezTo>
                  <a:cubicBezTo>
                    <a:pt x="624" y="1183"/>
                    <a:pt x="920" y="1413"/>
                    <a:pt x="1216" y="1676"/>
                  </a:cubicBezTo>
                  <a:cubicBezTo>
                    <a:pt x="1774" y="2136"/>
                    <a:pt x="2366" y="2530"/>
                    <a:pt x="3023" y="2892"/>
                  </a:cubicBezTo>
                  <a:cubicBezTo>
                    <a:pt x="3039" y="2902"/>
                    <a:pt x="3056" y="2907"/>
                    <a:pt x="3072" y="2907"/>
                  </a:cubicBezTo>
                  <a:cubicBezTo>
                    <a:pt x="3157" y="2907"/>
                    <a:pt x="3232" y="2783"/>
                    <a:pt x="3122" y="2727"/>
                  </a:cubicBezTo>
                  <a:cubicBezTo>
                    <a:pt x="2530" y="2399"/>
                    <a:pt x="1972" y="2005"/>
                    <a:pt x="1413" y="1577"/>
                  </a:cubicBezTo>
                  <a:cubicBezTo>
                    <a:pt x="1183" y="1380"/>
                    <a:pt x="920" y="1150"/>
                    <a:pt x="690" y="920"/>
                  </a:cubicBezTo>
                  <a:cubicBezTo>
                    <a:pt x="427" y="690"/>
                    <a:pt x="164" y="460"/>
                    <a:pt x="197" y="99"/>
                  </a:cubicBezTo>
                  <a:cubicBezTo>
                    <a:pt x="197" y="33"/>
                    <a:pt x="148" y="0"/>
                    <a:pt x="9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3" name="Google Shape;18823;p132"/>
            <p:cNvSpPr/>
            <p:nvPr/>
          </p:nvSpPr>
          <p:spPr>
            <a:xfrm>
              <a:off x="8360775" y="521575"/>
              <a:ext cx="60975" cy="53700"/>
            </a:xfrm>
            <a:custGeom>
              <a:rect b="b" l="l" r="r" t="t"/>
              <a:pathLst>
                <a:path extrusionOk="0" h="2148" w="2439">
                  <a:moveTo>
                    <a:pt x="137" y="0"/>
                  </a:moveTo>
                  <a:cubicBezTo>
                    <a:pt x="69" y="0"/>
                    <a:pt x="1" y="70"/>
                    <a:pt x="47" y="140"/>
                  </a:cubicBezTo>
                  <a:cubicBezTo>
                    <a:pt x="540" y="1060"/>
                    <a:pt x="1329" y="1750"/>
                    <a:pt x="2282" y="2144"/>
                  </a:cubicBezTo>
                  <a:cubicBezTo>
                    <a:pt x="2292" y="2147"/>
                    <a:pt x="2301" y="2148"/>
                    <a:pt x="2310" y="2148"/>
                  </a:cubicBezTo>
                  <a:cubicBezTo>
                    <a:pt x="2418" y="2148"/>
                    <a:pt x="2439" y="1977"/>
                    <a:pt x="2348" y="1947"/>
                  </a:cubicBezTo>
                  <a:cubicBezTo>
                    <a:pt x="1427" y="1585"/>
                    <a:pt x="672" y="895"/>
                    <a:pt x="212" y="41"/>
                  </a:cubicBezTo>
                  <a:cubicBezTo>
                    <a:pt x="192" y="12"/>
                    <a:pt x="165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4" name="Google Shape;18824;p132"/>
            <p:cNvSpPr/>
            <p:nvPr/>
          </p:nvSpPr>
          <p:spPr>
            <a:xfrm>
              <a:off x="8380675" y="326250"/>
              <a:ext cx="107800" cy="73325"/>
            </a:xfrm>
            <a:custGeom>
              <a:rect b="b" l="l" r="r" t="t"/>
              <a:pathLst>
                <a:path extrusionOk="0" h="2933" w="4312">
                  <a:moveTo>
                    <a:pt x="4180" y="0"/>
                  </a:moveTo>
                  <a:cubicBezTo>
                    <a:pt x="2340" y="0"/>
                    <a:pt x="697" y="1118"/>
                    <a:pt x="40" y="2826"/>
                  </a:cubicBezTo>
                  <a:cubicBezTo>
                    <a:pt x="1" y="2886"/>
                    <a:pt x="56" y="2933"/>
                    <a:pt x="120" y="2933"/>
                  </a:cubicBezTo>
                  <a:cubicBezTo>
                    <a:pt x="164" y="2933"/>
                    <a:pt x="211" y="2912"/>
                    <a:pt x="237" y="2859"/>
                  </a:cubicBezTo>
                  <a:lnTo>
                    <a:pt x="204" y="2859"/>
                  </a:lnTo>
                  <a:cubicBezTo>
                    <a:pt x="851" y="1274"/>
                    <a:pt x="2391" y="230"/>
                    <a:pt x="4101" y="230"/>
                  </a:cubicBezTo>
                  <a:cubicBezTo>
                    <a:pt x="4127" y="230"/>
                    <a:pt x="4154" y="230"/>
                    <a:pt x="4180" y="230"/>
                  </a:cubicBezTo>
                  <a:cubicBezTo>
                    <a:pt x="4312" y="230"/>
                    <a:pt x="4312" y="0"/>
                    <a:pt x="418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5" name="Google Shape;18825;p132"/>
            <p:cNvSpPr/>
            <p:nvPr/>
          </p:nvSpPr>
          <p:spPr>
            <a:xfrm>
              <a:off x="8589800" y="369350"/>
              <a:ext cx="97975" cy="159625"/>
            </a:xfrm>
            <a:custGeom>
              <a:rect b="b" l="l" r="r" t="t"/>
              <a:pathLst>
                <a:path extrusionOk="0" h="6385" w="3919">
                  <a:moveTo>
                    <a:pt x="161" y="0"/>
                  </a:moveTo>
                  <a:cubicBezTo>
                    <a:pt x="78" y="0"/>
                    <a:pt x="1" y="102"/>
                    <a:pt x="54" y="182"/>
                  </a:cubicBezTo>
                  <a:lnTo>
                    <a:pt x="87" y="149"/>
                  </a:lnTo>
                  <a:cubicBezTo>
                    <a:pt x="1829" y="1825"/>
                    <a:pt x="3110" y="3961"/>
                    <a:pt x="3702" y="6327"/>
                  </a:cubicBezTo>
                  <a:cubicBezTo>
                    <a:pt x="3728" y="6366"/>
                    <a:pt x="3769" y="6384"/>
                    <a:pt x="3807" y="6384"/>
                  </a:cubicBezTo>
                  <a:cubicBezTo>
                    <a:pt x="3866" y="6384"/>
                    <a:pt x="3919" y="6341"/>
                    <a:pt x="3899" y="6261"/>
                  </a:cubicBezTo>
                  <a:cubicBezTo>
                    <a:pt x="3275" y="3896"/>
                    <a:pt x="1993" y="1727"/>
                    <a:pt x="219" y="18"/>
                  </a:cubicBezTo>
                  <a:cubicBezTo>
                    <a:pt x="200" y="6"/>
                    <a:pt x="181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6" name="Google Shape;18826;p132"/>
            <p:cNvSpPr/>
            <p:nvPr/>
          </p:nvSpPr>
          <p:spPr>
            <a:xfrm>
              <a:off x="8609750" y="454475"/>
              <a:ext cx="35275" cy="58725"/>
            </a:xfrm>
            <a:custGeom>
              <a:rect b="b" l="l" r="r" t="t"/>
              <a:pathLst>
                <a:path extrusionOk="0" h="2349" w="1411">
                  <a:moveTo>
                    <a:pt x="156" y="0"/>
                  </a:moveTo>
                  <a:cubicBezTo>
                    <a:pt x="85" y="0"/>
                    <a:pt x="1" y="118"/>
                    <a:pt x="78" y="195"/>
                  </a:cubicBezTo>
                  <a:cubicBezTo>
                    <a:pt x="604" y="786"/>
                    <a:pt x="998" y="1509"/>
                    <a:pt x="1195" y="2265"/>
                  </a:cubicBezTo>
                  <a:cubicBezTo>
                    <a:pt x="1209" y="2323"/>
                    <a:pt x="1255" y="2349"/>
                    <a:pt x="1300" y="2349"/>
                  </a:cubicBezTo>
                  <a:cubicBezTo>
                    <a:pt x="1357" y="2349"/>
                    <a:pt x="1411" y="2306"/>
                    <a:pt x="1392" y="2232"/>
                  </a:cubicBezTo>
                  <a:cubicBezTo>
                    <a:pt x="1195" y="1411"/>
                    <a:pt x="801" y="655"/>
                    <a:pt x="209" y="30"/>
                  </a:cubicBezTo>
                  <a:cubicBezTo>
                    <a:pt x="195" y="9"/>
                    <a:pt x="176" y="0"/>
                    <a:pt x="15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7" name="Google Shape;18827;p132"/>
            <p:cNvSpPr/>
            <p:nvPr/>
          </p:nvSpPr>
          <p:spPr>
            <a:xfrm>
              <a:off x="8688900" y="341025"/>
              <a:ext cx="82475" cy="129400"/>
            </a:xfrm>
            <a:custGeom>
              <a:rect b="b" l="l" r="r" t="t"/>
              <a:pathLst>
                <a:path extrusionOk="0" h="5176" w="3299">
                  <a:moveTo>
                    <a:pt x="132" y="1"/>
                  </a:moveTo>
                  <a:cubicBezTo>
                    <a:pt x="83" y="1"/>
                    <a:pt x="34" y="34"/>
                    <a:pt x="34" y="99"/>
                  </a:cubicBezTo>
                  <a:cubicBezTo>
                    <a:pt x="1" y="625"/>
                    <a:pt x="99" y="1151"/>
                    <a:pt x="329" y="1644"/>
                  </a:cubicBezTo>
                  <a:cubicBezTo>
                    <a:pt x="526" y="2104"/>
                    <a:pt x="756" y="2564"/>
                    <a:pt x="1052" y="2991"/>
                  </a:cubicBezTo>
                  <a:cubicBezTo>
                    <a:pt x="1611" y="3813"/>
                    <a:pt x="2301" y="4568"/>
                    <a:pt x="3090" y="5160"/>
                  </a:cubicBezTo>
                  <a:cubicBezTo>
                    <a:pt x="3105" y="5171"/>
                    <a:pt x="3122" y="5175"/>
                    <a:pt x="3139" y="5175"/>
                  </a:cubicBezTo>
                  <a:cubicBezTo>
                    <a:pt x="3224" y="5175"/>
                    <a:pt x="3298" y="5051"/>
                    <a:pt x="3188" y="4996"/>
                  </a:cubicBezTo>
                  <a:cubicBezTo>
                    <a:pt x="2432" y="4404"/>
                    <a:pt x="1775" y="3681"/>
                    <a:pt x="1217" y="2893"/>
                  </a:cubicBezTo>
                  <a:cubicBezTo>
                    <a:pt x="987" y="2498"/>
                    <a:pt x="756" y="2104"/>
                    <a:pt x="592" y="1710"/>
                  </a:cubicBezTo>
                  <a:cubicBezTo>
                    <a:pt x="329" y="1217"/>
                    <a:pt x="198" y="658"/>
                    <a:pt x="231" y="99"/>
                  </a:cubicBezTo>
                  <a:cubicBezTo>
                    <a:pt x="231" y="34"/>
                    <a:pt x="181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8" name="Google Shape;18828;p132"/>
            <p:cNvSpPr/>
            <p:nvPr/>
          </p:nvSpPr>
          <p:spPr>
            <a:xfrm>
              <a:off x="8704525" y="370075"/>
              <a:ext cx="34050" cy="40425"/>
            </a:xfrm>
            <a:custGeom>
              <a:rect b="b" l="l" r="r" t="t"/>
              <a:pathLst>
                <a:path extrusionOk="0" h="1617" w="1362">
                  <a:moveTo>
                    <a:pt x="145" y="0"/>
                  </a:moveTo>
                  <a:cubicBezTo>
                    <a:pt x="120" y="0"/>
                    <a:pt x="93" y="8"/>
                    <a:pt x="66" y="22"/>
                  </a:cubicBezTo>
                  <a:cubicBezTo>
                    <a:pt x="33" y="22"/>
                    <a:pt x="0" y="88"/>
                    <a:pt x="33" y="153"/>
                  </a:cubicBezTo>
                  <a:cubicBezTo>
                    <a:pt x="296" y="712"/>
                    <a:pt x="657" y="1205"/>
                    <a:pt x="1117" y="1599"/>
                  </a:cubicBezTo>
                  <a:cubicBezTo>
                    <a:pt x="1136" y="1611"/>
                    <a:pt x="1156" y="1617"/>
                    <a:pt x="1177" y="1617"/>
                  </a:cubicBezTo>
                  <a:cubicBezTo>
                    <a:pt x="1268" y="1617"/>
                    <a:pt x="1362" y="1515"/>
                    <a:pt x="1282" y="1435"/>
                  </a:cubicBezTo>
                  <a:cubicBezTo>
                    <a:pt x="822" y="1073"/>
                    <a:pt x="460" y="580"/>
                    <a:pt x="230" y="55"/>
                  </a:cubicBezTo>
                  <a:cubicBezTo>
                    <a:pt x="211" y="16"/>
                    <a:pt x="180" y="0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9" name="Google Shape;18829;p132"/>
            <p:cNvSpPr/>
            <p:nvPr/>
          </p:nvSpPr>
          <p:spPr>
            <a:xfrm>
              <a:off x="8727850" y="380275"/>
              <a:ext cx="35025" cy="33075"/>
            </a:xfrm>
            <a:custGeom>
              <a:rect b="b" l="l" r="r" t="t"/>
              <a:pathLst>
                <a:path extrusionOk="0" h="1323" w="1401">
                  <a:moveTo>
                    <a:pt x="124" y="0"/>
                  </a:moveTo>
                  <a:cubicBezTo>
                    <a:pt x="63" y="0"/>
                    <a:pt x="0" y="48"/>
                    <a:pt x="20" y="107"/>
                  </a:cubicBezTo>
                  <a:cubicBezTo>
                    <a:pt x="151" y="731"/>
                    <a:pt x="644" y="1191"/>
                    <a:pt x="1269" y="1323"/>
                  </a:cubicBezTo>
                  <a:cubicBezTo>
                    <a:pt x="1302" y="1323"/>
                    <a:pt x="1367" y="1290"/>
                    <a:pt x="1367" y="1224"/>
                  </a:cubicBezTo>
                  <a:cubicBezTo>
                    <a:pt x="1400" y="1191"/>
                    <a:pt x="1367" y="1125"/>
                    <a:pt x="1302" y="1125"/>
                  </a:cubicBezTo>
                  <a:cubicBezTo>
                    <a:pt x="776" y="1027"/>
                    <a:pt x="316" y="600"/>
                    <a:pt x="217" y="74"/>
                  </a:cubicBezTo>
                  <a:cubicBezTo>
                    <a:pt x="204" y="21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0" name="Google Shape;18830;p132"/>
            <p:cNvSpPr/>
            <p:nvPr/>
          </p:nvSpPr>
          <p:spPr>
            <a:xfrm>
              <a:off x="8953675" y="55750"/>
              <a:ext cx="115150" cy="27675"/>
            </a:xfrm>
            <a:custGeom>
              <a:rect b="b" l="l" r="r" t="t"/>
              <a:pathLst>
                <a:path extrusionOk="0" h="1107" w="4606">
                  <a:moveTo>
                    <a:pt x="1459" y="1"/>
                  </a:moveTo>
                  <a:cubicBezTo>
                    <a:pt x="1010" y="1"/>
                    <a:pt x="560" y="57"/>
                    <a:pt x="122" y="174"/>
                  </a:cubicBezTo>
                  <a:cubicBezTo>
                    <a:pt x="1" y="204"/>
                    <a:pt x="19" y="375"/>
                    <a:pt x="127" y="375"/>
                  </a:cubicBezTo>
                  <a:cubicBezTo>
                    <a:pt x="135" y="375"/>
                    <a:pt x="145" y="373"/>
                    <a:pt x="155" y="371"/>
                  </a:cubicBezTo>
                  <a:cubicBezTo>
                    <a:pt x="580" y="265"/>
                    <a:pt x="1014" y="212"/>
                    <a:pt x="1446" y="212"/>
                  </a:cubicBezTo>
                  <a:cubicBezTo>
                    <a:pt x="2483" y="212"/>
                    <a:pt x="3512" y="514"/>
                    <a:pt x="4394" y="1094"/>
                  </a:cubicBezTo>
                  <a:cubicBezTo>
                    <a:pt x="4408" y="1103"/>
                    <a:pt x="4422" y="1107"/>
                    <a:pt x="4436" y="1107"/>
                  </a:cubicBezTo>
                  <a:cubicBezTo>
                    <a:pt x="4524" y="1107"/>
                    <a:pt x="4606" y="953"/>
                    <a:pt x="4493" y="897"/>
                  </a:cubicBezTo>
                  <a:cubicBezTo>
                    <a:pt x="3591" y="318"/>
                    <a:pt x="2526" y="1"/>
                    <a:pt x="14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1" name="Google Shape;18831;p132"/>
            <p:cNvSpPr/>
            <p:nvPr/>
          </p:nvSpPr>
          <p:spPr>
            <a:xfrm>
              <a:off x="8987925" y="73950"/>
              <a:ext cx="52975" cy="18525"/>
            </a:xfrm>
            <a:custGeom>
              <a:rect b="b" l="l" r="r" t="t"/>
              <a:pathLst>
                <a:path extrusionOk="0" h="741" w="2119">
                  <a:moveTo>
                    <a:pt x="275" y="1"/>
                  </a:moveTo>
                  <a:cubicBezTo>
                    <a:pt x="227" y="1"/>
                    <a:pt x="180" y="2"/>
                    <a:pt x="132" y="4"/>
                  </a:cubicBezTo>
                  <a:cubicBezTo>
                    <a:pt x="1" y="4"/>
                    <a:pt x="1" y="201"/>
                    <a:pt x="132" y="201"/>
                  </a:cubicBezTo>
                  <a:cubicBezTo>
                    <a:pt x="177" y="199"/>
                    <a:pt x="222" y="198"/>
                    <a:pt x="267" y="198"/>
                  </a:cubicBezTo>
                  <a:cubicBezTo>
                    <a:pt x="846" y="198"/>
                    <a:pt x="1419" y="392"/>
                    <a:pt x="1907" y="727"/>
                  </a:cubicBezTo>
                  <a:cubicBezTo>
                    <a:pt x="1925" y="736"/>
                    <a:pt x="1943" y="740"/>
                    <a:pt x="1959" y="740"/>
                  </a:cubicBezTo>
                  <a:cubicBezTo>
                    <a:pt x="2061" y="740"/>
                    <a:pt x="2118" y="587"/>
                    <a:pt x="2005" y="530"/>
                  </a:cubicBezTo>
                  <a:cubicBezTo>
                    <a:pt x="1487" y="195"/>
                    <a:pt x="884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2" name="Google Shape;18832;p132"/>
            <p:cNvSpPr/>
            <p:nvPr/>
          </p:nvSpPr>
          <p:spPr>
            <a:xfrm>
              <a:off x="8996150" y="89125"/>
              <a:ext cx="27325" cy="14375"/>
            </a:xfrm>
            <a:custGeom>
              <a:rect b="b" l="l" r="r" t="t"/>
              <a:pathLst>
                <a:path extrusionOk="0" h="575" w="1093">
                  <a:moveTo>
                    <a:pt x="88" y="0"/>
                  </a:moveTo>
                  <a:cubicBezTo>
                    <a:pt x="56" y="0"/>
                    <a:pt x="33" y="16"/>
                    <a:pt x="33" y="54"/>
                  </a:cubicBezTo>
                  <a:cubicBezTo>
                    <a:pt x="0" y="87"/>
                    <a:pt x="0" y="153"/>
                    <a:pt x="66" y="186"/>
                  </a:cubicBezTo>
                  <a:lnTo>
                    <a:pt x="888" y="547"/>
                  </a:lnTo>
                  <a:cubicBezTo>
                    <a:pt x="907" y="567"/>
                    <a:pt x="927" y="575"/>
                    <a:pt x="946" y="575"/>
                  </a:cubicBezTo>
                  <a:cubicBezTo>
                    <a:pt x="1027" y="575"/>
                    <a:pt x="1092" y="436"/>
                    <a:pt x="986" y="383"/>
                  </a:cubicBezTo>
                  <a:lnTo>
                    <a:pt x="165" y="22"/>
                  </a:lnTo>
                  <a:cubicBezTo>
                    <a:pt x="137" y="8"/>
                    <a:pt x="110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3" name="Google Shape;18833;p132"/>
            <p:cNvSpPr/>
            <p:nvPr/>
          </p:nvSpPr>
          <p:spPr>
            <a:xfrm>
              <a:off x="8485175" y="187275"/>
              <a:ext cx="92450" cy="122950"/>
            </a:xfrm>
            <a:custGeom>
              <a:rect b="b" l="l" r="r" t="t"/>
              <a:pathLst>
                <a:path extrusionOk="0" h="4918" w="3698">
                  <a:moveTo>
                    <a:pt x="133" y="0"/>
                  </a:moveTo>
                  <a:cubicBezTo>
                    <a:pt x="76" y="0"/>
                    <a:pt x="0" y="56"/>
                    <a:pt x="0" y="137"/>
                  </a:cubicBezTo>
                  <a:cubicBezTo>
                    <a:pt x="395" y="2175"/>
                    <a:pt x="1676" y="3916"/>
                    <a:pt x="3484" y="4902"/>
                  </a:cubicBezTo>
                  <a:cubicBezTo>
                    <a:pt x="3505" y="4913"/>
                    <a:pt x="3525" y="4917"/>
                    <a:pt x="3544" y="4917"/>
                  </a:cubicBezTo>
                  <a:cubicBezTo>
                    <a:pt x="3642" y="4917"/>
                    <a:pt x="3698" y="4793"/>
                    <a:pt x="3615" y="4738"/>
                  </a:cubicBezTo>
                  <a:cubicBezTo>
                    <a:pt x="1841" y="3752"/>
                    <a:pt x="592" y="2043"/>
                    <a:pt x="198" y="72"/>
                  </a:cubicBezTo>
                  <a:cubicBezTo>
                    <a:pt x="198" y="22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4" name="Google Shape;18834;p132"/>
            <p:cNvSpPr/>
            <p:nvPr/>
          </p:nvSpPr>
          <p:spPr>
            <a:xfrm>
              <a:off x="8523325" y="231325"/>
              <a:ext cx="73200" cy="79725"/>
            </a:xfrm>
            <a:custGeom>
              <a:rect b="b" l="l" r="r" t="t"/>
              <a:pathLst>
                <a:path extrusionOk="0" h="3189" w="2928">
                  <a:moveTo>
                    <a:pt x="111" y="1"/>
                  </a:moveTo>
                  <a:cubicBezTo>
                    <a:pt x="54" y="1"/>
                    <a:pt x="0" y="43"/>
                    <a:pt x="19" y="117"/>
                  </a:cubicBezTo>
                  <a:cubicBezTo>
                    <a:pt x="512" y="1431"/>
                    <a:pt x="1465" y="2549"/>
                    <a:pt x="2713" y="3173"/>
                  </a:cubicBezTo>
                  <a:cubicBezTo>
                    <a:pt x="2735" y="3184"/>
                    <a:pt x="2755" y="3188"/>
                    <a:pt x="2774" y="3188"/>
                  </a:cubicBezTo>
                  <a:cubicBezTo>
                    <a:pt x="2871" y="3188"/>
                    <a:pt x="2927" y="3064"/>
                    <a:pt x="2845" y="3009"/>
                  </a:cubicBezTo>
                  <a:cubicBezTo>
                    <a:pt x="1629" y="2384"/>
                    <a:pt x="676" y="1333"/>
                    <a:pt x="216" y="84"/>
                  </a:cubicBezTo>
                  <a:cubicBezTo>
                    <a:pt x="202" y="27"/>
                    <a:pt x="156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5" name="Google Shape;18835;p132"/>
            <p:cNvSpPr/>
            <p:nvPr/>
          </p:nvSpPr>
          <p:spPr>
            <a:xfrm>
              <a:off x="8551450" y="246200"/>
              <a:ext cx="53400" cy="48975"/>
            </a:xfrm>
            <a:custGeom>
              <a:rect b="b" l="l" r="r" t="t"/>
              <a:pathLst>
                <a:path extrusionOk="0" h="1959" w="2136">
                  <a:moveTo>
                    <a:pt x="122" y="0"/>
                  </a:moveTo>
                  <a:cubicBezTo>
                    <a:pt x="59" y="0"/>
                    <a:pt x="0" y="59"/>
                    <a:pt x="44" y="146"/>
                  </a:cubicBezTo>
                  <a:cubicBezTo>
                    <a:pt x="504" y="902"/>
                    <a:pt x="1128" y="1527"/>
                    <a:pt x="1917" y="1954"/>
                  </a:cubicBezTo>
                  <a:cubicBezTo>
                    <a:pt x="1929" y="1957"/>
                    <a:pt x="1940" y="1958"/>
                    <a:pt x="1951" y="1958"/>
                  </a:cubicBezTo>
                  <a:cubicBezTo>
                    <a:pt x="2064" y="1958"/>
                    <a:pt x="2135" y="1816"/>
                    <a:pt x="2016" y="1757"/>
                  </a:cubicBezTo>
                  <a:cubicBezTo>
                    <a:pt x="1260" y="1362"/>
                    <a:pt x="635" y="771"/>
                    <a:pt x="208" y="48"/>
                  </a:cubicBezTo>
                  <a:cubicBezTo>
                    <a:pt x="186" y="15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6" name="Google Shape;18836;p132"/>
            <p:cNvSpPr/>
            <p:nvPr/>
          </p:nvSpPr>
          <p:spPr>
            <a:xfrm>
              <a:off x="8648650" y="56750"/>
              <a:ext cx="132575" cy="41525"/>
            </a:xfrm>
            <a:custGeom>
              <a:rect b="b" l="l" r="r" t="t"/>
              <a:pathLst>
                <a:path extrusionOk="0" h="1661" w="5303">
                  <a:moveTo>
                    <a:pt x="301" y="1"/>
                  </a:moveTo>
                  <a:cubicBezTo>
                    <a:pt x="245" y="1"/>
                    <a:pt x="189" y="1"/>
                    <a:pt x="132" y="2"/>
                  </a:cubicBezTo>
                  <a:cubicBezTo>
                    <a:pt x="1" y="2"/>
                    <a:pt x="1" y="199"/>
                    <a:pt x="132" y="199"/>
                  </a:cubicBezTo>
                  <a:cubicBezTo>
                    <a:pt x="187" y="198"/>
                    <a:pt x="243" y="198"/>
                    <a:pt x="298" y="198"/>
                  </a:cubicBezTo>
                  <a:cubicBezTo>
                    <a:pt x="2013" y="198"/>
                    <a:pt x="3661" y="690"/>
                    <a:pt x="5094" y="1645"/>
                  </a:cubicBezTo>
                  <a:cubicBezTo>
                    <a:pt x="5115" y="1656"/>
                    <a:pt x="5135" y="1660"/>
                    <a:pt x="5153" y="1660"/>
                  </a:cubicBezTo>
                  <a:cubicBezTo>
                    <a:pt x="5251" y="1660"/>
                    <a:pt x="5303" y="1531"/>
                    <a:pt x="5192" y="1448"/>
                  </a:cubicBezTo>
                  <a:cubicBezTo>
                    <a:pt x="3760" y="493"/>
                    <a:pt x="2050" y="1"/>
                    <a:pt x="3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7" name="Google Shape;18837;p132"/>
            <p:cNvSpPr/>
            <p:nvPr/>
          </p:nvSpPr>
          <p:spPr>
            <a:xfrm>
              <a:off x="8674125" y="80625"/>
              <a:ext cx="66925" cy="21700"/>
            </a:xfrm>
            <a:custGeom>
              <a:rect b="b" l="l" r="r" t="t"/>
              <a:pathLst>
                <a:path extrusionOk="0" h="868" w="2677">
                  <a:moveTo>
                    <a:pt x="132" y="0"/>
                  </a:moveTo>
                  <a:cubicBezTo>
                    <a:pt x="0" y="0"/>
                    <a:pt x="0" y="197"/>
                    <a:pt x="132" y="230"/>
                  </a:cubicBezTo>
                  <a:cubicBezTo>
                    <a:pt x="953" y="296"/>
                    <a:pt x="1742" y="526"/>
                    <a:pt x="2465" y="855"/>
                  </a:cubicBezTo>
                  <a:cubicBezTo>
                    <a:pt x="2483" y="864"/>
                    <a:pt x="2501" y="868"/>
                    <a:pt x="2518" y="868"/>
                  </a:cubicBezTo>
                  <a:cubicBezTo>
                    <a:pt x="2619" y="868"/>
                    <a:pt x="2676" y="718"/>
                    <a:pt x="2563" y="690"/>
                  </a:cubicBezTo>
                  <a:cubicBezTo>
                    <a:pt x="1808" y="329"/>
                    <a:pt x="986" y="99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8" name="Google Shape;18838;p132"/>
            <p:cNvSpPr/>
            <p:nvPr/>
          </p:nvSpPr>
          <p:spPr>
            <a:xfrm>
              <a:off x="8679875" y="101975"/>
              <a:ext cx="34525" cy="10700"/>
            </a:xfrm>
            <a:custGeom>
              <a:rect b="b" l="l" r="r" t="t"/>
              <a:pathLst>
                <a:path extrusionOk="0" h="428" w="1381">
                  <a:moveTo>
                    <a:pt x="165" y="1"/>
                  </a:moveTo>
                  <a:cubicBezTo>
                    <a:pt x="99" y="1"/>
                    <a:pt x="33" y="33"/>
                    <a:pt x="33" y="66"/>
                  </a:cubicBezTo>
                  <a:cubicBezTo>
                    <a:pt x="0" y="132"/>
                    <a:pt x="33" y="198"/>
                    <a:pt x="99" y="198"/>
                  </a:cubicBezTo>
                  <a:lnTo>
                    <a:pt x="1216" y="428"/>
                  </a:lnTo>
                  <a:cubicBezTo>
                    <a:pt x="1282" y="428"/>
                    <a:pt x="1348" y="395"/>
                    <a:pt x="1348" y="362"/>
                  </a:cubicBezTo>
                  <a:cubicBezTo>
                    <a:pt x="1380" y="296"/>
                    <a:pt x="1348" y="231"/>
                    <a:pt x="1282" y="231"/>
                  </a:cubicBezTo>
                  <a:lnTo>
                    <a:pt x="165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9" name="Google Shape;18839;p132"/>
            <p:cNvSpPr/>
            <p:nvPr/>
          </p:nvSpPr>
          <p:spPr>
            <a:xfrm>
              <a:off x="8973150" y="-67975"/>
              <a:ext cx="54250" cy="110675"/>
            </a:xfrm>
            <a:custGeom>
              <a:rect b="b" l="l" r="r" t="t"/>
              <a:pathLst>
                <a:path extrusionOk="0" h="4427" w="2170">
                  <a:moveTo>
                    <a:pt x="861" y="0"/>
                  </a:moveTo>
                  <a:cubicBezTo>
                    <a:pt x="829" y="0"/>
                    <a:pt x="800" y="18"/>
                    <a:pt x="789" y="62"/>
                  </a:cubicBezTo>
                  <a:cubicBezTo>
                    <a:pt x="0" y="1607"/>
                    <a:pt x="1019" y="3217"/>
                    <a:pt x="1972" y="4400"/>
                  </a:cubicBezTo>
                  <a:cubicBezTo>
                    <a:pt x="1999" y="4418"/>
                    <a:pt x="2027" y="4426"/>
                    <a:pt x="2052" y="4426"/>
                  </a:cubicBezTo>
                  <a:cubicBezTo>
                    <a:pt x="2118" y="4426"/>
                    <a:pt x="2169" y="4372"/>
                    <a:pt x="2169" y="4301"/>
                  </a:cubicBezTo>
                  <a:lnTo>
                    <a:pt x="2038" y="4005"/>
                  </a:lnTo>
                  <a:cubicBezTo>
                    <a:pt x="2025" y="3955"/>
                    <a:pt x="1989" y="3934"/>
                    <a:pt x="1950" y="3934"/>
                  </a:cubicBezTo>
                  <a:cubicBezTo>
                    <a:pt x="1928" y="3934"/>
                    <a:pt x="1904" y="3941"/>
                    <a:pt x="1885" y="3954"/>
                  </a:cubicBezTo>
                  <a:lnTo>
                    <a:pt x="1885" y="3954"/>
                  </a:lnTo>
                  <a:cubicBezTo>
                    <a:pt x="1051" y="2877"/>
                    <a:pt x="296" y="1505"/>
                    <a:pt x="953" y="161"/>
                  </a:cubicBezTo>
                  <a:cubicBezTo>
                    <a:pt x="997" y="73"/>
                    <a:pt x="924" y="0"/>
                    <a:pt x="8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0" name="Google Shape;18840;p132"/>
            <p:cNvSpPr/>
            <p:nvPr/>
          </p:nvSpPr>
          <p:spPr>
            <a:xfrm>
              <a:off x="9028175" y="-46050"/>
              <a:ext cx="27475" cy="82075"/>
            </a:xfrm>
            <a:custGeom>
              <a:rect b="b" l="l" r="r" t="t"/>
              <a:pathLst>
                <a:path extrusionOk="0" h="3283" w="1099">
                  <a:moveTo>
                    <a:pt x="337" y="1"/>
                  </a:moveTo>
                  <a:cubicBezTo>
                    <a:pt x="297" y="1"/>
                    <a:pt x="264" y="22"/>
                    <a:pt x="264" y="72"/>
                  </a:cubicBezTo>
                  <a:cubicBezTo>
                    <a:pt x="1" y="1157"/>
                    <a:pt x="231" y="2307"/>
                    <a:pt x="855" y="3227"/>
                  </a:cubicBezTo>
                  <a:cubicBezTo>
                    <a:pt x="885" y="3267"/>
                    <a:pt x="921" y="3282"/>
                    <a:pt x="954" y="3282"/>
                  </a:cubicBezTo>
                  <a:cubicBezTo>
                    <a:pt x="1032" y="3282"/>
                    <a:pt x="1098" y="3197"/>
                    <a:pt x="1052" y="3128"/>
                  </a:cubicBezTo>
                  <a:cubicBezTo>
                    <a:pt x="428" y="2274"/>
                    <a:pt x="198" y="1157"/>
                    <a:pt x="461" y="138"/>
                  </a:cubicBezTo>
                  <a:cubicBezTo>
                    <a:pt x="481" y="57"/>
                    <a:pt x="40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1" name="Google Shape;18841;p132"/>
            <p:cNvSpPr/>
            <p:nvPr/>
          </p:nvSpPr>
          <p:spPr>
            <a:xfrm>
              <a:off x="9030650" y="-91900"/>
              <a:ext cx="35350" cy="24675"/>
            </a:xfrm>
            <a:custGeom>
              <a:rect b="b" l="l" r="r" t="t"/>
              <a:pathLst>
                <a:path extrusionOk="0" h="987" w="1414">
                  <a:moveTo>
                    <a:pt x="1282" y="1"/>
                  </a:moveTo>
                  <a:cubicBezTo>
                    <a:pt x="756" y="33"/>
                    <a:pt x="263" y="329"/>
                    <a:pt x="33" y="822"/>
                  </a:cubicBezTo>
                  <a:cubicBezTo>
                    <a:pt x="1" y="888"/>
                    <a:pt x="33" y="953"/>
                    <a:pt x="66" y="986"/>
                  </a:cubicBezTo>
                  <a:cubicBezTo>
                    <a:pt x="99" y="986"/>
                    <a:pt x="165" y="986"/>
                    <a:pt x="198" y="921"/>
                  </a:cubicBezTo>
                  <a:lnTo>
                    <a:pt x="198" y="953"/>
                  </a:lnTo>
                  <a:cubicBezTo>
                    <a:pt x="395" y="526"/>
                    <a:pt x="822" y="231"/>
                    <a:pt x="1282" y="198"/>
                  </a:cubicBezTo>
                  <a:cubicBezTo>
                    <a:pt x="1414" y="198"/>
                    <a:pt x="1414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26" name="Shape 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" name="Google Shape;127;p15"/>
          <p:cNvSpPr txBox="1"/>
          <p:nvPr>
            <p:ph hasCustomPrompt="1" type="title"/>
          </p:nvPr>
        </p:nvSpPr>
        <p:spPr>
          <a:xfrm>
            <a:off x="2886000" y="1227447"/>
            <a:ext cx="3372000" cy="13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02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28" name="Google Shape;128;p15"/>
          <p:cNvSpPr txBox="1"/>
          <p:nvPr>
            <p:ph idx="1" type="subTitle"/>
          </p:nvPr>
        </p:nvSpPr>
        <p:spPr>
          <a:xfrm>
            <a:off x="2333847" y="3215038"/>
            <a:ext cx="4476300" cy="6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29" name="Google Shape;129;p15"/>
          <p:cNvSpPr txBox="1"/>
          <p:nvPr>
            <p:ph idx="2" type="title"/>
          </p:nvPr>
        </p:nvSpPr>
        <p:spPr>
          <a:xfrm>
            <a:off x="2548850" y="2479875"/>
            <a:ext cx="4046100" cy="740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3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grpSp>
        <p:nvGrpSpPr>
          <p:cNvPr id="130" name="Google Shape;130;p15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31" name="Google Shape;131;p15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" name="Google Shape;132;p15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3" name="Google Shape;133;p15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" name="Google Shape;134;p15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5" name="Google Shape;135;p15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6" name="Google Shape;136;p15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" name="Google Shape;137;p15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" name="Google Shape;138;p15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9" name="Google Shape;139;p15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0" name="Google Shape;140;p15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1" name="Google Shape;141;p15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2" name="Google Shape;142;p15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3" name="Google Shape;143;p15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4" name="Google Shape;144;p15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5" name="Google Shape;145;p15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6" name="Google Shape;146;p15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7" name="Google Shape;147;p15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8" name="Google Shape;148;p15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9" name="Google Shape;149;p15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50" name="Google Shape;150;p15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51" name="Google Shape;151;p15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52" name="Google Shape;152;p15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53" name="Google Shape;153;p15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54" name="Google Shape;154;p15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55" name="Google Shape;155;p15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grpSp>
        <p:nvGrpSpPr>
          <p:cNvPr id="156" name="Google Shape;156;p15"/>
          <p:cNvGrpSpPr/>
          <p:nvPr/>
        </p:nvGrpSpPr>
        <p:grpSpPr>
          <a:xfrm>
            <a:off x="2333859" y="850534"/>
            <a:ext cx="1256772" cy="1053530"/>
            <a:chOff x="2333859" y="850534"/>
            <a:chExt cx="1256772" cy="1053530"/>
          </a:xfrm>
        </p:grpSpPr>
        <p:sp>
          <p:nvSpPr>
            <p:cNvPr id="157" name="Google Shape;157;p15"/>
            <p:cNvSpPr/>
            <p:nvPr/>
          </p:nvSpPr>
          <p:spPr>
            <a:xfrm rot="2074513">
              <a:off x="2446990" y="1133748"/>
              <a:ext cx="1126275" cy="411734"/>
            </a:xfrm>
            <a:custGeom>
              <a:rect b="b" l="l" r="r" t="t"/>
              <a:pathLst>
                <a:path extrusionOk="0" h="16469" w="45050">
                  <a:moveTo>
                    <a:pt x="35422" y="867"/>
                  </a:moveTo>
                  <a:cubicBezTo>
                    <a:pt x="37485" y="3031"/>
                    <a:pt x="39776" y="5015"/>
                    <a:pt x="42214" y="6765"/>
                  </a:cubicBezTo>
                  <a:cubicBezTo>
                    <a:pt x="42858" y="7213"/>
                    <a:pt x="43502" y="7638"/>
                    <a:pt x="44146" y="8058"/>
                  </a:cubicBezTo>
                  <a:lnTo>
                    <a:pt x="44146" y="8058"/>
                  </a:lnTo>
                  <a:cubicBezTo>
                    <a:pt x="42725" y="9277"/>
                    <a:pt x="41385" y="10528"/>
                    <a:pt x="40046" y="11836"/>
                  </a:cubicBezTo>
                  <a:cubicBezTo>
                    <a:pt x="38795" y="13028"/>
                    <a:pt x="37519" y="14221"/>
                    <a:pt x="36306" y="15458"/>
                  </a:cubicBezTo>
                  <a:lnTo>
                    <a:pt x="36306" y="15458"/>
                  </a:lnTo>
                  <a:cubicBezTo>
                    <a:pt x="36385" y="14552"/>
                    <a:pt x="36464" y="13634"/>
                    <a:pt x="36544" y="12736"/>
                  </a:cubicBezTo>
                  <a:cubicBezTo>
                    <a:pt x="36544" y="12570"/>
                    <a:pt x="36410" y="12436"/>
                    <a:pt x="36243" y="12436"/>
                  </a:cubicBezTo>
                  <a:cubicBezTo>
                    <a:pt x="32873" y="12339"/>
                    <a:pt x="29504" y="12277"/>
                    <a:pt x="26121" y="12277"/>
                  </a:cubicBezTo>
                  <a:cubicBezTo>
                    <a:pt x="24882" y="12277"/>
                    <a:pt x="23642" y="12285"/>
                    <a:pt x="22400" y="12303"/>
                  </a:cubicBezTo>
                  <a:cubicBezTo>
                    <a:pt x="17797" y="12403"/>
                    <a:pt x="13194" y="12570"/>
                    <a:pt x="8624" y="12870"/>
                  </a:cubicBezTo>
                  <a:cubicBezTo>
                    <a:pt x="6128" y="13030"/>
                    <a:pt x="3632" y="13221"/>
                    <a:pt x="1165" y="13442"/>
                  </a:cubicBezTo>
                  <a:lnTo>
                    <a:pt x="1165" y="13442"/>
                  </a:lnTo>
                  <a:cubicBezTo>
                    <a:pt x="1014" y="10679"/>
                    <a:pt x="889" y="7942"/>
                    <a:pt x="737" y="5179"/>
                  </a:cubicBezTo>
                  <a:lnTo>
                    <a:pt x="737" y="5179"/>
                  </a:lnTo>
                  <a:cubicBezTo>
                    <a:pt x="5157" y="4850"/>
                    <a:pt x="9608" y="4492"/>
                    <a:pt x="14027" y="4230"/>
                  </a:cubicBezTo>
                  <a:cubicBezTo>
                    <a:pt x="18564" y="3963"/>
                    <a:pt x="23067" y="3763"/>
                    <a:pt x="27570" y="3563"/>
                  </a:cubicBezTo>
                  <a:cubicBezTo>
                    <a:pt x="30106" y="3463"/>
                    <a:pt x="32641" y="3430"/>
                    <a:pt x="35176" y="3363"/>
                  </a:cubicBezTo>
                  <a:cubicBezTo>
                    <a:pt x="35376" y="3363"/>
                    <a:pt x="35509" y="3230"/>
                    <a:pt x="35509" y="3029"/>
                  </a:cubicBezTo>
                  <a:cubicBezTo>
                    <a:pt x="35509" y="2303"/>
                    <a:pt x="35449" y="1577"/>
                    <a:pt x="35422" y="867"/>
                  </a:cubicBezTo>
                  <a:close/>
                  <a:moveTo>
                    <a:pt x="35180" y="1"/>
                  </a:moveTo>
                  <a:cubicBezTo>
                    <a:pt x="35055" y="1"/>
                    <a:pt x="34942" y="99"/>
                    <a:pt x="34942" y="261"/>
                  </a:cubicBezTo>
                  <a:cubicBezTo>
                    <a:pt x="34942" y="1059"/>
                    <a:pt x="34864" y="1884"/>
                    <a:pt x="34869" y="2711"/>
                  </a:cubicBezTo>
                  <a:lnTo>
                    <a:pt x="34869" y="2711"/>
                  </a:lnTo>
                  <a:cubicBezTo>
                    <a:pt x="32714" y="2809"/>
                    <a:pt x="30559" y="2934"/>
                    <a:pt x="28404" y="3029"/>
                  </a:cubicBezTo>
                  <a:cubicBezTo>
                    <a:pt x="26136" y="3130"/>
                    <a:pt x="23868" y="3230"/>
                    <a:pt x="21633" y="3330"/>
                  </a:cubicBezTo>
                  <a:cubicBezTo>
                    <a:pt x="17096" y="3563"/>
                    <a:pt x="12593" y="3830"/>
                    <a:pt x="8090" y="4064"/>
                  </a:cubicBezTo>
                  <a:cubicBezTo>
                    <a:pt x="5555" y="4197"/>
                    <a:pt x="3020" y="4330"/>
                    <a:pt x="484" y="4497"/>
                  </a:cubicBezTo>
                  <a:cubicBezTo>
                    <a:pt x="456" y="4499"/>
                    <a:pt x="430" y="4504"/>
                    <a:pt x="405" y="4510"/>
                  </a:cubicBezTo>
                  <a:lnTo>
                    <a:pt x="405" y="4510"/>
                  </a:lnTo>
                  <a:cubicBezTo>
                    <a:pt x="384" y="4507"/>
                    <a:pt x="364" y="4506"/>
                    <a:pt x="343" y="4506"/>
                  </a:cubicBezTo>
                  <a:cubicBezTo>
                    <a:pt x="168" y="4506"/>
                    <a:pt x="1" y="4614"/>
                    <a:pt x="17" y="4831"/>
                  </a:cubicBezTo>
                  <a:cubicBezTo>
                    <a:pt x="184" y="7833"/>
                    <a:pt x="318" y="10802"/>
                    <a:pt x="518" y="13804"/>
                  </a:cubicBezTo>
                  <a:cubicBezTo>
                    <a:pt x="518" y="13971"/>
                    <a:pt x="651" y="14137"/>
                    <a:pt x="851" y="14137"/>
                  </a:cubicBezTo>
                  <a:cubicBezTo>
                    <a:pt x="5421" y="13670"/>
                    <a:pt x="10058" y="13370"/>
                    <a:pt x="14661" y="13170"/>
                  </a:cubicBezTo>
                  <a:cubicBezTo>
                    <a:pt x="19265" y="12937"/>
                    <a:pt x="23834" y="12870"/>
                    <a:pt x="28438" y="12870"/>
                  </a:cubicBezTo>
                  <a:cubicBezTo>
                    <a:pt x="30934" y="12870"/>
                    <a:pt x="33431" y="12931"/>
                    <a:pt x="35927" y="12995"/>
                  </a:cubicBezTo>
                  <a:lnTo>
                    <a:pt x="35927" y="12995"/>
                  </a:lnTo>
                  <a:cubicBezTo>
                    <a:pt x="35861" y="14048"/>
                    <a:pt x="35769" y="15124"/>
                    <a:pt x="35676" y="16172"/>
                  </a:cubicBezTo>
                  <a:cubicBezTo>
                    <a:pt x="35676" y="16350"/>
                    <a:pt x="35810" y="16469"/>
                    <a:pt x="35958" y="16469"/>
                  </a:cubicBezTo>
                  <a:cubicBezTo>
                    <a:pt x="36032" y="16469"/>
                    <a:pt x="36110" y="16439"/>
                    <a:pt x="36177" y="16372"/>
                  </a:cubicBezTo>
                  <a:cubicBezTo>
                    <a:pt x="37511" y="14938"/>
                    <a:pt x="38912" y="13504"/>
                    <a:pt x="40380" y="12169"/>
                  </a:cubicBezTo>
                  <a:cubicBezTo>
                    <a:pt x="41847" y="10802"/>
                    <a:pt x="43382" y="9534"/>
                    <a:pt x="44883" y="8233"/>
                  </a:cubicBezTo>
                  <a:cubicBezTo>
                    <a:pt x="45050" y="8100"/>
                    <a:pt x="45016" y="7833"/>
                    <a:pt x="44816" y="7733"/>
                  </a:cubicBezTo>
                  <a:cubicBezTo>
                    <a:pt x="42114" y="6065"/>
                    <a:pt x="39579" y="4130"/>
                    <a:pt x="37277" y="1962"/>
                  </a:cubicBezTo>
                  <a:cubicBezTo>
                    <a:pt x="36610" y="1362"/>
                    <a:pt x="35976" y="728"/>
                    <a:pt x="35343" y="61"/>
                  </a:cubicBezTo>
                  <a:cubicBezTo>
                    <a:pt x="35292" y="20"/>
                    <a:pt x="35234" y="1"/>
                    <a:pt x="35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15"/>
            <p:cNvSpPr/>
            <p:nvPr/>
          </p:nvSpPr>
          <p:spPr>
            <a:xfrm rot="2074513">
              <a:off x="2319001" y="1311621"/>
              <a:ext cx="1128100" cy="298732"/>
            </a:xfrm>
            <a:custGeom>
              <a:rect b="b" l="l" r="r" t="t"/>
              <a:pathLst>
                <a:path extrusionOk="0" h="11949" w="45123">
                  <a:moveTo>
                    <a:pt x="338" y="0"/>
                  </a:moveTo>
                  <a:cubicBezTo>
                    <a:pt x="167" y="0"/>
                    <a:pt x="0" y="109"/>
                    <a:pt x="17" y="325"/>
                  </a:cubicBezTo>
                  <a:cubicBezTo>
                    <a:pt x="150" y="3294"/>
                    <a:pt x="317" y="6296"/>
                    <a:pt x="484" y="9265"/>
                  </a:cubicBezTo>
                  <a:cubicBezTo>
                    <a:pt x="484" y="9465"/>
                    <a:pt x="617" y="9599"/>
                    <a:pt x="817" y="9632"/>
                  </a:cubicBezTo>
                  <a:cubicBezTo>
                    <a:pt x="5421" y="9165"/>
                    <a:pt x="10024" y="8865"/>
                    <a:pt x="14627" y="8631"/>
                  </a:cubicBezTo>
                  <a:cubicBezTo>
                    <a:pt x="18675" y="8457"/>
                    <a:pt x="22672" y="8358"/>
                    <a:pt x="26684" y="8358"/>
                  </a:cubicBezTo>
                  <a:cubicBezTo>
                    <a:pt x="27268" y="8358"/>
                    <a:pt x="27852" y="8360"/>
                    <a:pt x="28437" y="8364"/>
                  </a:cubicBezTo>
                  <a:cubicBezTo>
                    <a:pt x="30931" y="8364"/>
                    <a:pt x="33424" y="8395"/>
                    <a:pt x="35918" y="8486"/>
                  </a:cubicBezTo>
                  <a:lnTo>
                    <a:pt x="35918" y="8486"/>
                  </a:lnTo>
                  <a:cubicBezTo>
                    <a:pt x="35826" y="9557"/>
                    <a:pt x="35737" y="10626"/>
                    <a:pt x="35676" y="11667"/>
                  </a:cubicBezTo>
                  <a:cubicBezTo>
                    <a:pt x="35676" y="11845"/>
                    <a:pt x="35809" y="11949"/>
                    <a:pt x="35947" y="11949"/>
                  </a:cubicBezTo>
                  <a:cubicBezTo>
                    <a:pt x="36017" y="11949"/>
                    <a:pt x="36087" y="11923"/>
                    <a:pt x="36143" y="11867"/>
                  </a:cubicBezTo>
                  <a:cubicBezTo>
                    <a:pt x="37510" y="10433"/>
                    <a:pt x="38911" y="8998"/>
                    <a:pt x="40346" y="7631"/>
                  </a:cubicBezTo>
                  <a:cubicBezTo>
                    <a:pt x="41813" y="6296"/>
                    <a:pt x="43348" y="4995"/>
                    <a:pt x="44882" y="3728"/>
                  </a:cubicBezTo>
                  <a:cubicBezTo>
                    <a:pt x="45122" y="3514"/>
                    <a:pt x="44893" y="3194"/>
                    <a:pt x="44621" y="3194"/>
                  </a:cubicBezTo>
                  <a:cubicBezTo>
                    <a:pt x="44553" y="3194"/>
                    <a:pt x="44482" y="3214"/>
                    <a:pt x="44415" y="3261"/>
                  </a:cubicBezTo>
                  <a:lnTo>
                    <a:pt x="44415" y="3294"/>
                  </a:lnTo>
                  <a:cubicBezTo>
                    <a:pt x="42914" y="4562"/>
                    <a:pt x="41446" y="5929"/>
                    <a:pt x="40012" y="7297"/>
                  </a:cubicBezTo>
                  <a:cubicBezTo>
                    <a:pt x="38771" y="8481"/>
                    <a:pt x="37529" y="9689"/>
                    <a:pt x="36309" y="10901"/>
                  </a:cubicBezTo>
                  <a:lnTo>
                    <a:pt x="36309" y="10901"/>
                  </a:lnTo>
                  <a:cubicBezTo>
                    <a:pt x="36386" y="10012"/>
                    <a:pt x="36458" y="9111"/>
                    <a:pt x="36509" y="8231"/>
                  </a:cubicBezTo>
                  <a:cubicBezTo>
                    <a:pt x="36509" y="8064"/>
                    <a:pt x="36376" y="7931"/>
                    <a:pt x="36243" y="7931"/>
                  </a:cubicBezTo>
                  <a:cubicBezTo>
                    <a:pt x="33074" y="7817"/>
                    <a:pt x="29921" y="7765"/>
                    <a:pt x="26773" y="7765"/>
                  </a:cubicBezTo>
                  <a:cubicBezTo>
                    <a:pt x="25314" y="7765"/>
                    <a:pt x="23857" y="7776"/>
                    <a:pt x="22399" y="7797"/>
                  </a:cubicBezTo>
                  <a:cubicBezTo>
                    <a:pt x="17763" y="7864"/>
                    <a:pt x="13159" y="8064"/>
                    <a:pt x="8590" y="8331"/>
                  </a:cubicBezTo>
                  <a:cubicBezTo>
                    <a:pt x="6094" y="8523"/>
                    <a:pt x="3628" y="8715"/>
                    <a:pt x="1135" y="8907"/>
                  </a:cubicBezTo>
                  <a:lnTo>
                    <a:pt x="1135" y="8907"/>
                  </a:lnTo>
                  <a:cubicBezTo>
                    <a:pt x="1004" y="6055"/>
                    <a:pt x="844" y="3175"/>
                    <a:pt x="684" y="325"/>
                  </a:cubicBezTo>
                  <a:cubicBezTo>
                    <a:pt x="684" y="109"/>
                    <a:pt x="509" y="0"/>
                    <a:pt x="3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15"/>
            <p:cNvSpPr/>
            <p:nvPr/>
          </p:nvSpPr>
          <p:spPr>
            <a:xfrm rot="2074513">
              <a:off x="3394238" y="1622666"/>
              <a:ext cx="50351" cy="127378"/>
            </a:xfrm>
            <a:custGeom>
              <a:rect b="b" l="l" r="r" t="t"/>
              <a:pathLst>
                <a:path extrusionOk="0" h="5095" w="2014">
                  <a:moveTo>
                    <a:pt x="1795" y="0"/>
                  </a:moveTo>
                  <a:cubicBezTo>
                    <a:pt x="1754" y="0"/>
                    <a:pt x="1714" y="15"/>
                    <a:pt x="1680" y="48"/>
                  </a:cubicBezTo>
                  <a:cubicBezTo>
                    <a:pt x="1580" y="215"/>
                    <a:pt x="1513" y="382"/>
                    <a:pt x="1480" y="549"/>
                  </a:cubicBezTo>
                  <a:cubicBezTo>
                    <a:pt x="1447" y="782"/>
                    <a:pt x="1380" y="982"/>
                    <a:pt x="1347" y="1182"/>
                  </a:cubicBezTo>
                  <a:cubicBezTo>
                    <a:pt x="1247" y="1549"/>
                    <a:pt x="1147" y="1916"/>
                    <a:pt x="1046" y="2283"/>
                  </a:cubicBezTo>
                  <a:cubicBezTo>
                    <a:pt x="946" y="2650"/>
                    <a:pt x="846" y="3017"/>
                    <a:pt x="713" y="3384"/>
                  </a:cubicBezTo>
                  <a:cubicBezTo>
                    <a:pt x="646" y="3584"/>
                    <a:pt x="613" y="3818"/>
                    <a:pt x="513" y="3984"/>
                  </a:cubicBezTo>
                  <a:cubicBezTo>
                    <a:pt x="479" y="4185"/>
                    <a:pt x="379" y="4385"/>
                    <a:pt x="246" y="4585"/>
                  </a:cubicBezTo>
                  <a:cubicBezTo>
                    <a:pt x="1" y="4871"/>
                    <a:pt x="256" y="5094"/>
                    <a:pt x="491" y="5094"/>
                  </a:cubicBezTo>
                  <a:cubicBezTo>
                    <a:pt x="639" y="5094"/>
                    <a:pt x="780" y="5005"/>
                    <a:pt x="780" y="4785"/>
                  </a:cubicBezTo>
                  <a:cubicBezTo>
                    <a:pt x="846" y="4385"/>
                    <a:pt x="980" y="3984"/>
                    <a:pt x="1147" y="3584"/>
                  </a:cubicBezTo>
                  <a:cubicBezTo>
                    <a:pt x="1280" y="3217"/>
                    <a:pt x="1380" y="2850"/>
                    <a:pt x="1480" y="2450"/>
                  </a:cubicBezTo>
                  <a:cubicBezTo>
                    <a:pt x="1614" y="2083"/>
                    <a:pt x="1714" y="1683"/>
                    <a:pt x="1814" y="1282"/>
                  </a:cubicBezTo>
                  <a:cubicBezTo>
                    <a:pt x="1847" y="1082"/>
                    <a:pt x="1914" y="882"/>
                    <a:pt x="1947" y="682"/>
                  </a:cubicBezTo>
                  <a:cubicBezTo>
                    <a:pt x="2014" y="515"/>
                    <a:pt x="2014" y="315"/>
                    <a:pt x="1980" y="148"/>
                  </a:cubicBezTo>
                  <a:cubicBezTo>
                    <a:pt x="1958" y="59"/>
                    <a:pt x="1877" y="0"/>
                    <a:pt x="17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15"/>
            <p:cNvSpPr/>
            <p:nvPr/>
          </p:nvSpPr>
          <p:spPr>
            <a:xfrm rot="2074513">
              <a:off x="3106429" y="1666106"/>
              <a:ext cx="45076" cy="122678"/>
            </a:xfrm>
            <a:custGeom>
              <a:rect b="b" l="l" r="r" t="t"/>
              <a:pathLst>
                <a:path extrusionOk="0" h="4907" w="1803">
                  <a:moveTo>
                    <a:pt x="1589" y="1"/>
                  </a:moveTo>
                  <a:cubicBezTo>
                    <a:pt x="1571" y="1"/>
                    <a:pt x="1553" y="5"/>
                    <a:pt x="1535" y="14"/>
                  </a:cubicBezTo>
                  <a:lnTo>
                    <a:pt x="1569" y="47"/>
                  </a:lnTo>
                  <a:cubicBezTo>
                    <a:pt x="1402" y="181"/>
                    <a:pt x="1302" y="348"/>
                    <a:pt x="1269" y="548"/>
                  </a:cubicBezTo>
                  <a:cubicBezTo>
                    <a:pt x="1168" y="748"/>
                    <a:pt x="1102" y="948"/>
                    <a:pt x="1035" y="1148"/>
                  </a:cubicBezTo>
                  <a:cubicBezTo>
                    <a:pt x="902" y="1582"/>
                    <a:pt x="768" y="1982"/>
                    <a:pt x="635" y="2416"/>
                  </a:cubicBezTo>
                  <a:cubicBezTo>
                    <a:pt x="501" y="2816"/>
                    <a:pt x="368" y="3250"/>
                    <a:pt x="234" y="3683"/>
                  </a:cubicBezTo>
                  <a:cubicBezTo>
                    <a:pt x="201" y="3883"/>
                    <a:pt x="134" y="4084"/>
                    <a:pt x="68" y="4284"/>
                  </a:cubicBezTo>
                  <a:cubicBezTo>
                    <a:pt x="34" y="4417"/>
                    <a:pt x="1" y="4517"/>
                    <a:pt x="1" y="4651"/>
                  </a:cubicBezTo>
                  <a:cubicBezTo>
                    <a:pt x="1" y="4717"/>
                    <a:pt x="34" y="4784"/>
                    <a:pt x="101" y="4851"/>
                  </a:cubicBezTo>
                  <a:cubicBezTo>
                    <a:pt x="121" y="4890"/>
                    <a:pt x="152" y="4906"/>
                    <a:pt x="181" y="4906"/>
                  </a:cubicBezTo>
                  <a:cubicBezTo>
                    <a:pt x="201" y="4906"/>
                    <a:pt x="221" y="4898"/>
                    <a:pt x="234" y="4884"/>
                  </a:cubicBezTo>
                  <a:cubicBezTo>
                    <a:pt x="335" y="4851"/>
                    <a:pt x="401" y="4851"/>
                    <a:pt x="468" y="4751"/>
                  </a:cubicBezTo>
                  <a:cubicBezTo>
                    <a:pt x="501" y="4651"/>
                    <a:pt x="535" y="4551"/>
                    <a:pt x="568" y="4451"/>
                  </a:cubicBezTo>
                  <a:cubicBezTo>
                    <a:pt x="635" y="4217"/>
                    <a:pt x="701" y="4017"/>
                    <a:pt x="768" y="3817"/>
                  </a:cubicBezTo>
                  <a:lnTo>
                    <a:pt x="1135" y="2549"/>
                  </a:lnTo>
                  <a:cubicBezTo>
                    <a:pt x="1269" y="2115"/>
                    <a:pt x="1402" y="1715"/>
                    <a:pt x="1535" y="1282"/>
                  </a:cubicBezTo>
                  <a:cubicBezTo>
                    <a:pt x="1602" y="1048"/>
                    <a:pt x="1669" y="848"/>
                    <a:pt x="1736" y="648"/>
                  </a:cubicBezTo>
                  <a:cubicBezTo>
                    <a:pt x="1802" y="448"/>
                    <a:pt x="1802" y="247"/>
                    <a:pt x="1736" y="81"/>
                  </a:cubicBezTo>
                  <a:cubicBezTo>
                    <a:pt x="1687" y="32"/>
                    <a:pt x="1638" y="1"/>
                    <a:pt x="15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15"/>
            <p:cNvSpPr/>
            <p:nvPr/>
          </p:nvSpPr>
          <p:spPr>
            <a:xfrm rot="2074513">
              <a:off x="2523970" y="923932"/>
              <a:ext cx="54926" cy="137903"/>
            </a:xfrm>
            <a:custGeom>
              <a:rect b="b" l="l" r="r" t="t"/>
              <a:pathLst>
                <a:path extrusionOk="0" h="5516" w="2197">
                  <a:moveTo>
                    <a:pt x="1784" y="1"/>
                  </a:moveTo>
                  <a:cubicBezTo>
                    <a:pt x="1651" y="1"/>
                    <a:pt x="1521" y="71"/>
                    <a:pt x="1468" y="228"/>
                  </a:cubicBezTo>
                  <a:lnTo>
                    <a:pt x="735" y="3030"/>
                  </a:lnTo>
                  <a:lnTo>
                    <a:pt x="368" y="4498"/>
                  </a:lnTo>
                  <a:cubicBezTo>
                    <a:pt x="301" y="4765"/>
                    <a:pt x="1" y="5399"/>
                    <a:pt x="434" y="5499"/>
                  </a:cubicBezTo>
                  <a:cubicBezTo>
                    <a:pt x="469" y="5510"/>
                    <a:pt x="501" y="5515"/>
                    <a:pt x="531" y="5515"/>
                  </a:cubicBezTo>
                  <a:cubicBezTo>
                    <a:pt x="851" y="5515"/>
                    <a:pt x="940" y="4909"/>
                    <a:pt x="1001" y="4665"/>
                  </a:cubicBezTo>
                  <a:lnTo>
                    <a:pt x="1368" y="3230"/>
                  </a:lnTo>
                  <a:cubicBezTo>
                    <a:pt x="1635" y="2296"/>
                    <a:pt x="1869" y="1362"/>
                    <a:pt x="2136" y="428"/>
                  </a:cubicBezTo>
                  <a:cubicBezTo>
                    <a:pt x="2196" y="166"/>
                    <a:pt x="1987" y="1"/>
                    <a:pt x="17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15"/>
            <p:cNvSpPr/>
            <p:nvPr/>
          </p:nvSpPr>
          <p:spPr>
            <a:xfrm rot="2074513">
              <a:off x="2415108" y="1120508"/>
              <a:ext cx="50551" cy="125753"/>
            </a:xfrm>
            <a:custGeom>
              <a:rect b="b" l="l" r="r" t="t"/>
              <a:pathLst>
                <a:path extrusionOk="0" h="5030" w="2022">
                  <a:moveTo>
                    <a:pt x="1648" y="1"/>
                  </a:moveTo>
                  <a:cubicBezTo>
                    <a:pt x="1524" y="1"/>
                    <a:pt x="1402" y="70"/>
                    <a:pt x="1348" y="230"/>
                  </a:cubicBezTo>
                  <a:cubicBezTo>
                    <a:pt x="1148" y="964"/>
                    <a:pt x="948" y="1698"/>
                    <a:pt x="748" y="2432"/>
                  </a:cubicBezTo>
                  <a:cubicBezTo>
                    <a:pt x="548" y="3166"/>
                    <a:pt x="247" y="3899"/>
                    <a:pt x="81" y="4633"/>
                  </a:cubicBezTo>
                  <a:cubicBezTo>
                    <a:pt x="1" y="4873"/>
                    <a:pt x="185" y="5030"/>
                    <a:pt x="381" y="5030"/>
                  </a:cubicBezTo>
                  <a:cubicBezTo>
                    <a:pt x="512" y="5030"/>
                    <a:pt x="648" y="4960"/>
                    <a:pt x="714" y="4800"/>
                  </a:cubicBezTo>
                  <a:cubicBezTo>
                    <a:pt x="981" y="4100"/>
                    <a:pt x="1181" y="3332"/>
                    <a:pt x="1382" y="2598"/>
                  </a:cubicBezTo>
                  <a:cubicBezTo>
                    <a:pt x="1615" y="1898"/>
                    <a:pt x="1815" y="1131"/>
                    <a:pt x="1982" y="397"/>
                  </a:cubicBezTo>
                  <a:cubicBezTo>
                    <a:pt x="2022" y="157"/>
                    <a:pt x="1834" y="1"/>
                    <a:pt x="16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15"/>
            <p:cNvSpPr/>
            <p:nvPr/>
          </p:nvSpPr>
          <p:spPr>
            <a:xfrm rot="2074513">
              <a:off x="2505352" y="985659"/>
              <a:ext cx="40601" cy="111077"/>
            </a:xfrm>
            <a:custGeom>
              <a:rect b="b" l="l" r="r" t="t"/>
              <a:pathLst>
                <a:path extrusionOk="0" h="4443" w="1624">
                  <a:moveTo>
                    <a:pt x="1504" y="1"/>
                  </a:moveTo>
                  <a:cubicBezTo>
                    <a:pt x="1474" y="1"/>
                    <a:pt x="1446" y="16"/>
                    <a:pt x="1435" y="50"/>
                  </a:cubicBezTo>
                  <a:lnTo>
                    <a:pt x="1435" y="84"/>
                  </a:lnTo>
                  <a:cubicBezTo>
                    <a:pt x="1168" y="784"/>
                    <a:pt x="901" y="1518"/>
                    <a:pt x="634" y="2252"/>
                  </a:cubicBezTo>
                  <a:cubicBezTo>
                    <a:pt x="534" y="2619"/>
                    <a:pt x="401" y="3019"/>
                    <a:pt x="301" y="3386"/>
                  </a:cubicBezTo>
                  <a:cubicBezTo>
                    <a:pt x="234" y="3686"/>
                    <a:pt x="0" y="4120"/>
                    <a:pt x="134" y="4387"/>
                  </a:cubicBezTo>
                  <a:cubicBezTo>
                    <a:pt x="153" y="4426"/>
                    <a:pt x="173" y="4442"/>
                    <a:pt x="199" y="4442"/>
                  </a:cubicBezTo>
                  <a:cubicBezTo>
                    <a:pt x="218" y="4442"/>
                    <a:pt x="240" y="4434"/>
                    <a:pt x="267" y="4420"/>
                  </a:cubicBezTo>
                  <a:cubicBezTo>
                    <a:pt x="367" y="4320"/>
                    <a:pt x="434" y="4187"/>
                    <a:pt x="467" y="4020"/>
                  </a:cubicBezTo>
                  <a:cubicBezTo>
                    <a:pt x="501" y="3820"/>
                    <a:pt x="567" y="3653"/>
                    <a:pt x="601" y="3453"/>
                  </a:cubicBezTo>
                  <a:cubicBezTo>
                    <a:pt x="701" y="3086"/>
                    <a:pt x="801" y="2719"/>
                    <a:pt x="901" y="2319"/>
                  </a:cubicBezTo>
                  <a:cubicBezTo>
                    <a:pt x="1135" y="1585"/>
                    <a:pt x="1335" y="851"/>
                    <a:pt x="1602" y="117"/>
                  </a:cubicBezTo>
                  <a:cubicBezTo>
                    <a:pt x="1623" y="52"/>
                    <a:pt x="1560" y="1"/>
                    <a:pt x="15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15"/>
            <p:cNvSpPr/>
            <p:nvPr/>
          </p:nvSpPr>
          <p:spPr>
            <a:xfrm rot="2074513">
              <a:off x="2477616" y="1029663"/>
              <a:ext cx="41026" cy="112502"/>
            </a:xfrm>
            <a:custGeom>
              <a:rect b="b" l="l" r="r" t="t"/>
              <a:pathLst>
                <a:path extrusionOk="0" h="4500" w="1641">
                  <a:moveTo>
                    <a:pt x="1505" y="1"/>
                  </a:moveTo>
                  <a:cubicBezTo>
                    <a:pt x="1453" y="1"/>
                    <a:pt x="1396" y="27"/>
                    <a:pt x="1368" y="83"/>
                  </a:cubicBezTo>
                  <a:cubicBezTo>
                    <a:pt x="1068" y="817"/>
                    <a:pt x="801" y="1517"/>
                    <a:pt x="534" y="2251"/>
                  </a:cubicBezTo>
                  <a:cubicBezTo>
                    <a:pt x="434" y="2651"/>
                    <a:pt x="301" y="3018"/>
                    <a:pt x="201" y="3385"/>
                  </a:cubicBezTo>
                  <a:cubicBezTo>
                    <a:pt x="67" y="3719"/>
                    <a:pt x="0" y="4086"/>
                    <a:pt x="67" y="4419"/>
                  </a:cubicBezTo>
                  <a:cubicBezTo>
                    <a:pt x="92" y="4468"/>
                    <a:pt x="134" y="4499"/>
                    <a:pt x="181" y="4499"/>
                  </a:cubicBezTo>
                  <a:cubicBezTo>
                    <a:pt x="198" y="4499"/>
                    <a:pt x="216" y="4495"/>
                    <a:pt x="234" y="4486"/>
                  </a:cubicBezTo>
                  <a:cubicBezTo>
                    <a:pt x="434" y="4186"/>
                    <a:pt x="601" y="3852"/>
                    <a:pt x="634" y="3485"/>
                  </a:cubicBezTo>
                  <a:cubicBezTo>
                    <a:pt x="734" y="3118"/>
                    <a:pt x="834" y="2752"/>
                    <a:pt x="934" y="2385"/>
                  </a:cubicBezTo>
                  <a:cubicBezTo>
                    <a:pt x="1168" y="1617"/>
                    <a:pt x="1368" y="884"/>
                    <a:pt x="1602" y="150"/>
                  </a:cubicBezTo>
                  <a:cubicBezTo>
                    <a:pt x="1640" y="53"/>
                    <a:pt x="1577" y="1"/>
                    <a:pt x="15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15"/>
            <p:cNvSpPr/>
            <p:nvPr/>
          </p:nvSpPr>
          <p:spPr>
            <a:xfrm rot="2074513">
              <a:off x="2434432" y="1081561"/>
              <a:ext cx="43876" cy="120203"/>
            </a:xfrm>
            <a:custGeom>
              <a:rect b="b" l="l" r="r" t="t"/>
              <a:pathLst>
                <a:path extrusionOk="0" h="4808" w="1755">
                  <a:moveTo>
                    <a:pt x="1587" y="1"/>
                  </a:moveTo>
                  <a:cubicBezTo>
                    <a:pt x="1526" y="1"/>
                    <a:pt x="1463" y="38"/>
                    <a:pt x="1435" y="122"/>
                  </a:cubicBezTo>
                  <a:cubicBezTo>
                    <a:pt x="1168" y="855"/>
                    <a:pt x="901" y="1623"/>
                    <a:pt x="634" y="2390"/>
                  </a:cubicBezTo>
                  <a:cubicBezTo>
                    <a:pt x="501" y="2757"/>
                    <a:pt x="368" y="3124"/>
                    <a:pt x="268" y="3491"/>
                  </a:cubicBezTo>
                  <a:cubicBezTo>
                    <a:pt x="101" y="3858"/>
                    <a:pt x="1" y="4258"/>
                    <a:pt x="1" y="4691"/>
                  </a:cubicBezTo>
                  <a:cubicBezTo>
                    <a:pt x="1" y="4757"/>
                    <a:pt x="57" y="4808"/>
                    <a:pt x="124" y="4808"/>
                  </a:cubicBezTo>
                  <a:cubicBezTo>
                    <a:pt x="160" y="4808"/>
                    <a:pt x="199" y="4793"/>
                    <a:pt x="234" y="4758"/>
                  </a:cubicBezTo>
                  <a:cubicBezTo>
                    <a:pt x="434" y="4458"/>
                    <a:pt x="601" y="4091"/>
                    <a:pt x="701" y="3724"/>
                  </a:cubicBezTo>
                  <a:cubicBezTo>
                    <a:pt x="801" y="3324"/>
                    <a:pt x="935" y="2957"/>
                    <a:pt x="1035" y="2557"/>
                  </a:cubicBezTo>
                  <a:cubicBezTo>
                    <a:pt x="1302" y="1789"/>
                    <a:pt x="1535" y="989"/>
                    <a:pt x="1735" y="188"/>
                  </a:cubicBezTo>
                  <a:cubicBezTo>
                    <a:pt x="1755" y="72"/>
                    <a:pt x="1673" y="1"/>
                    <a:pt x="15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15"/>
            <p:cNvSpPr/>
            <p:nvPr/>
          </p:nvSpPr>
          <p:spPr>
            <a:xfrm rot="2074513">
              <a:off x="2445958" y="1139225"/>
              <a:ext cx="46376" cy="125078"/>
            </a:xfrm>
            <a:custGeom>
              <a:rect b="b" l="l" r="r" t="t"/>
              <a:pathLst>
                <a:path extrusionOk="0" h="5003" w="1855">
                  <a:moveTo>
                    <a:pt x="1702" y="1"/>
                  </a:moveTo>
                  <a:cubicBezTo>
                    <a:pt x="1649" y="1"/>
                    <a:pt x="1595" y="30"/>
                    <a:pt x="1568" y="97"/>
                  </a:cubicBezTo>
                  <a:lnTo>
                    <a:pt x="1535" y="97"/>
                  </a:lnTo>
                  <a:cubicBezTo>
                    <a:pt x="1234" y="898"/>
                    <a:pt x="968" y="1698"/>
                    <a:pt x="701" y="2499"/>
                  </a:cubicBezTo>
                  <a:cubicBezTo>
                    <a:pt x="601" y="2933"/>
                    <a:pt x="467" y="3333"/>
                    <a:pt x="334" y="3767"/>
                  </a:cubicBezTo>
                  <a:cubicBezTo>
                    <a:pt x="234" y="4100"/>
                    <a:pt x="0" y="4567"/>
                    <a:pt x="100" y="4901"/>
                  </a:cubicBezTo>
                  <a:cubicBezTo>
                    <a:pt x="122" y="4965"/>
                    <a:pt x="185" y="5002"/>
                    <a:pt x="245" y="5002"/>
                  </a:cubicBezTo>
                  <a:cubicBezTo>
                    <a:pt x="278" y="5002"/>
                    <a:pt x="310" y="4991"/>
                    <a:pt x="334" y="4967"/>
                  </a:cubicBezTo>
                  <a:cubicBezTo>
                    <a:pt x="601" y="4701"/>
                    <a:pt x="634" y="4234"/>
                    <a:pt x="767" y="3867"/>
                  </a:cubicBezTo>
                  <a:cubicBezTo>
                    <a:pt x="868" y="3466"/>
                    <a:pt x="1001" y="3033"/>
                    <a:pt x="1101" y="2632"/>
                  </a:cubicBezTo>
                  <a:cubicBezTo>
                    <a:pt x="1368" y="1799"/>
                    <a:pt x="1601" y="998"/>
                    <a:pt x="1835" y="164"/>
                  </a:cubicBezTo>
                  <a:cubicBezTo>
                    <a:pt x="1855" y="65"/>
                    <a:pt x="1780" y="1"/>
                    <a:pt x="17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15"/>
            <p:cNvSpPr/>
            <p:nvPr/>
          </p:nvSpPr>
          <p:spPr>
            <a:xfrm rot="2074513">
              <a:off x="2468570" y="1162596"/>
              <a:ext cx="43051" cy="117503"/>
            </a:xfrm>
            <a:custGeom>
              <a:rect b="b" l="l" r="r" t="t"/>
              <a:pathLst>
                <a:path extrusionOk="0" h="4700" w="1722">
                  <a:moveTo>
                    <a:pt x="1537" y="1"/>
                  </a:moveTo>
                  <a:cubicBezTo>
                    <a:pt x="1481" y="1"/>
                    <a:pt x="1427" y="33"/>
                    <a:pt x="1401" y="110"/>
                  </a:cubicBezTo>
                  <a:cubicBezTo>
                    <a:pt x="1134" y="877"/>
                    <a:pt x="867" y="1644"/>
                    <a:pt x="634" y="2412"/>
                  </a:cubicBezTo>
                  <a:cubicBezTo>
                    <a:pt x="534" y="2778"/>
                    <a:pt x="400" y="3179"/>
                    <a:pt x="300" y="3579"/>
                  </a:cubicBezTo>
                  <a:cubicBezTo>
                    <a:pt x="200" y="3879"/>
                    <a:pt x="0" y="4313"/>
                    <a:pt x="134" y="4613"/>
                  </a:cubicBezTo>
                  <a:cubicBezTo>
                    <a:pt x="155" y="4677"/>
                    <a:pt x="203" y="4700"/>
                    <a:pt x="260" y="4700"/>
                  </a:cubicBezTo>
                  <a:cubicBezTo>
                    <a:pt x="294" y="4700"/>
                    <a:pt x="330" y="4692"/>
                    <a:pt x="367" y="4680"/>
                  </a:cubicBezTo>
                  <a:cubicBezTo>
                    <a:pt x="634" y="4480"/>
                    <a:pt x="667" y="4013"/>
                    <a:pt x="734" y="3679"/>
                  </a:cubicBezTo>
                  <a:cubicBezTo>
                    <a:pt x="834" y="3312"/>
                    <a:pt x="934" y="2912"/>
                    <a:pt x="1068" y="2512"/>
                  </a:cubicBezTo>
                  <a:cubicBezTo>
                    <a:pt x="1268" y="1744"/>
                    <a:pt x="1468" y="977"/>
                    <a:pt x="1701" y="210"/>
                  </a:cubicBezTo>
                  <a:cubicBezTo>
                    <a:pt x="1722" y="86"/>
                    <a:pt x="1628" y="1"/>
                    <a:pt x="15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15"/>
            <p:cNvSpPr/>
            <p:nvPr/>
          </p:nvSpPr>
          <p:spPr>
            <a:xfrm rot="2074513">
              <a:off x="2498300" y="1177074"/>
              <a:ext cx="48926" cy="118728"/>
            </a:xfrm>
            <a:custGeom>
              <a:rect b="b" l="l" r="r" t="t"/>
              <a:pathLst>
                <a:path extrusionOk="0" h="4749" w="1957">
                  <a:moveTo>
                    <a:pt x="1774" y="1"/>
                  </a:moveTo>
                  <a:cubicBezTo>
                    <a:pt x="1731" y="1"/>
                    <a:pt x="1690" y="23"/>
                    <a:pt x="1668" y="79"/>
                  </a:cubicBezTo>
                  <a:cubicBezTo>
                    <a:pt x="1334" y="846"/>
                    <a:pt x="1034" y="1613"/>
                    <a:pt x="801" y="2414"/>
                  </a:cubicBezTo>
                  <a:lnTo>
                    <a:pt x="367" y="3581"/>
                  </a:lnTo>
                  <a:cubicBezTo>
                    <a:pt x="267" y="3881"/>
                    <a:pt x="0" y="4348"/>
                    <a:pt x="200" y="4649"/>
                  </a:cubicBezTo>
                  <a:cubicBezTo>
                    <a:pt x="234" y="4715"/>
                    <a:pt x="292" y="4749"/>
                    <a:pt x="350" y="4749"/>
                  </a:cubicBezTo>
                  <a:cubicBezTo>
                    <a:pt x="409" y="4749"/>
                    <a:pt x="467" y="4715"/>
                    <a:pt x="500" y="4649"/>
                  </a:cubicBezTo>
                  <a:cubicBezTo>
                    <a:pt x="667" y="4315"/>
                    <a:pt x="801" y="3948"/>
                    <a:pt x="901" y="3581"/>
                  </a:cubicBezTo>
                  <a:cubicBezTo>
                    <a:pt x="1001" y="3214"/>
                    <a:pt x="1134" y="2847"/>
                    <a:pt x="1268" y="2480"/>
                  </a:cubicBezTo>
                  <a:cubicBezTo>
                    <a:pt x="1534" y="1747"/>
                    <a:pt x="1735" y="979"/>
                    <a:pt x="1935" y="179"/>
                  </a:cubicBezTo>
                  <a:cubicBezTo>
                    <a:pt x="1957" y="90"/>
                    <a:pt x="1861" y="1"/>
                    <a:pt x="17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15"/>
            <p:cNvSpPr/>
            <p:nvPr/>
          </p:nvSpPr>
          <p:spPr>
            <a:xfrm rot="2074513">
              <a:off x="2533031" y="1193679"/>
              <a:ext cx="43901" cy="118328"/>
            </a:xfrm>
            <a:custGeom>
              <a:rect b="b" l="l" r="r" t="t"/>
              <a:pathLst>
                <a:path extrusionOk="0" h="4733" w="1756">
                  <a:moveTo>
                    <a:pt x="1574" y="0"/>
                  </a:moveTo>
                  <a:cubicBezTo>
                    <a:pt x="1517" y="0"/>
                    <a:pt x="1461" y="30"/>
                    <a:pt x="1435" y="95"/>
                  </a:cubicBezTo>
                  <a:cubicBezTo>
                    <a:pt x="1135" y="862"/>
                    <a:pt x="834" y="1629"/>
                    <a:pt x="601" y="2397"/>
                  </a:cubicBezTo>
                  <a:cubicBezTo>
                    <a:pt x="467" y="2763"/>
                    <a:pt x="334" y="3164"/>
                    <a:pt x="234" y="3564"/>
                  </a:cubicBezTo>
                  <a:cubicBezTo>
                    <a:pt x="67" y="3898"/>
                    <a:pt x="0" y="4265"/>
                    <a:pt x="0" y="4631"/>
                  </a:cubicBezTo>
                  <a:cubicBezTo>
                    <a:pt x="22" y="4696"/>
                    <a:pt x="85" y="4733"/>
                    <a:pt x="145" y="4733"/>
                  </a:cubicBezTo>
                  <a:cubicBezTo>
                    <a:pt x="178" y="4733"/>
                    <a:pt x="210" y="4722"/>
                    <a:pt x="234" y="4698"/>
                  </a:cubicBezTo>
                  <a:cubicBezTo>
                    <a:pt x="467" y="4398"/>
                    <a:pt x="601" y="4031"/>
                    <a:pt x="668" y="3664"/>
                  </a:cubicBezTo>
                  <a:cubicBezTo>
                    <a:pt x="768" y="3264"/>
                    <a:pt x="901" y="2897"/>
                    <a:pt x="1001" y="2497"/>
                  </a:cubicBezTo>
                  <a:cubicBezTo>
                    <a:pt x="1268" y="1729"/>
                    <a:pt x="1502" y="962"/>
                    <a:pt x="1735" y="195"/>
                  </a:cubicBezTo>
                  <a:cubicBezTo>
                    <a:pt x="1755" y="73"/>
                    <a:pt x="1664" y="0"/>
                    <a:pt x="15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15"/>
            <p:cNvSpPr/>
            <p:nvPr/>
          </p:nvSpPr>
          <p:spPr>
            <a:xfrm rot="2074513">
              <a:off x="2567176" y="1211191"/>
              <a:ext cx="40551" cy="115428"/>
            </a:xfrm>
            <a:custGeom>
              <a:rect b="b" l="l" r="r" t="t"/>
              <a:pathLst>
                <a:path extrusionOk="0" h="4617" w="1622">
                  <a:moveTo>
                    <a:pt x="1443" y="0"/>
                  </a:moveTo>
                  <a:cubicBezTo>
                    <a:pt x="1385" y="0"/>
                    <a:pt x="1328" y="33"/>
                    <a:pt x="1301" y="111"/>
                  </a:cubicBezTo>
                  <a:cubicBezTo>
                    <a:pt x="1035" y="845"/>
                    <a:pt x="801" y="1579"/>
                    <a:pt x="568" y="2313"/>
                  </a:cubicBezTo>
                  <a:cubicBezTo>
                    <a:pt x="434" y="2680"/>
                    <a:pt x="334" y="3080"/>
                    <a:pt x="234" y="3414"/>
                  </a:cubicBezTo>
                  <a:lnTo>
                    <a:pt x="67" y="3981"/>
                  </a:lnTo>
                  <a:cubicBezTo>
                    <a:pt x="1" y="4148"/>
                    <a:pt x="1" y="4348"/>
                    <a:pt x="34" y="4515"/>
                  </a:cubicBezTo>
                  <a:cubicBezTo>
                    <a:pt x="55" y="4579"/>
                    <a:pt x="119" y="4616"/>
                    <a:pt x="179" y="4616"/>
                  </a:cubicBezTo>
                  <a:cubicBezTo>
                    <a:pt x="212" y="4616"/>
                    <a:pt x="244" y="4605"/>
                    <a:pt x="267" y="4581"/>
                  </a:cubicBezTo>
                  <a:cubicBezTo>
                    <a:pt x="401" y="4448"/>
                    <a:pt x="468" y="4281"/>
                    <a:pt x="501" y="4114"/>
                  </a:cubicBezTo>
                  <a:cubicBezTo>
                    <a:pt x="568" y="3948"/>
                    <a:pt x="634" y="3747"/>
                    <a:pt x="668" y="3547"/>
                  </a:cubicBezTo>
                  <a:cubicBezTo>
                    <a:pt x="801" y="3180"/>
                    <a:pt x="901" y="2813"/>
                    <a:pt x="1001" y="2446"/>
                  </a:cubicBezTo>
                  <a:cubicBezTo>
                    <a:pt x="1201" y="1713"/>
                    <a:pt x="1435" y="945"/>
                    <a:pt x="1602" y="178"/>
                  </a:cubicBezTo>
                  <a:cubicBezTo>
                    <a:pt x="1622" y="77"/>
                    <a:pt x="1532" y="0"/>
                    <a:pt x="14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15"/>
            <p:cNvSpPr/>
            <p:nvPr/>
          </p:nvSpPr>
          <p:spPr>
            <a:xfrm rot="2074513">
              <a:off x="2597008" y="1232777"/>
              <a:ext cx="39376" cy="105852"/>
            </a:xfrm>
            <a:custGeom>
              <a:rect b="b" l="l" r="r" t="t"/>
              <a:pathLst>
                <a:path extrusionOk="0" h="4234" w="1575">
                  <a:moveTo>
                    <a:pt x="1390" y="1"/>
                  </a:moveTo>
                  <a:cubicBezTo>
                    <a:pt x="1326" y="1"/>
                    <a:pt x="1261" y="30"/>
                    <a:pt x="1234" y="97"/>
                  </a:cubicBezTo>
                  <a:cubicBezTo>
                    <a:pt x="968" y="798"/>
                    <a:pt x="734" y="1465"/>
                    <a:pt x="501" y="2199"/>
                  </a:cubicBezTo>
                  <a:cubicBezTo>
                    <a:pt x="400" y="2532"/>
                    <a:pt x="334" y="2899"/>
                    <a:pt x="234" y="3233"/>
                  </a:cubicBezTo>
                  <a:cubicBezTo>
                    <a:pt x="167" y="3500"/>
                    <a:pt x="0" y="3967"/>
                    <a:pt x="167" y="4200"/>
                  </a:cubicBezTo>
                  <a:cubicBezTo>
                    <a:pt x="200" y="4233"/>
                    <a:pt x="234" y="4233"/>
                    <a:pt x="267" y="4233"/>
                  </a:cubicBezTo>
                  <a:cubicBezTo>
                    <a:pt x="534" y="4100"/>
                    <a:pt x="567" y="3633"/>
                    <a:pt x="634" y="3400"/>
                  </a:cubicBezTo>
                  <a:cubicBezTo>
                    <a:pt x="701" y="3033"/>
                    <a:pt x="801" y="2666"/>
                    <a:pt x="901" y="2299"/>
                  </a:cubicBezTo>
                  <a:cubicBezTo>
                    <a:pt x="1101" y="1598"/>
                    <a:pt x="1301" y="864"/>
                    <a:pt x="1535" y="164"/>
                  </a:cubicBezTo>
                  <a:cubicBezTo>
                    <a:pt x="1574" y="64"/>
                    <a:pt x="1484" y="1"/>
                    <a:pt x="13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15"/>
            <p:cNvSpPr/>
            <p:nvPr/>
          </p:nvSpPr>
          <p:spPr>
            <a:xfrm rot="2074513">
              <a:off x="2622168" y="1243959"/>
              <a:ext cx="38976" cy="119078"/>
            </a:xfrm>
            <a:custGeom>
              <a:rect b="b" l="l" r="r" t="t"/>
              <a:pathLst>
                <a:path extrusionOk="0" h="4763" w="1559">
                  <a:moveTo>
                    <a:pt x="1412" y="1"/>
                  </a:moveTo>
                  <a:cubicBezTo>
                    <a:pt x="1382" y="1"/>
                    <a:pt x="1354" y="13"/>
                    <a:pt x="1335" y="42"/>
                  </a:cubicBezTo>
                  <a:cubicBezTo>
                    <a:pt x="1034" y="809"/>
                    <a:pt x="768" y="1576"/>
                    <a:pt x="567" y="2377"/>
                  </a:cubicBezTo>
                  <a:cubicBezTo>
                    <a:pt x="467" y="2811"/>
                    <a:pt x="367" y="3178"/>
                    <a:pt x="267" y="3578"/>
                  </a:cubicBezTo>
                  <a:cubicBezTo>
                    <a:pt x="167" y="3978"/>
                    <a:pt x="0" y="4345"/>
                    <a:pt x="134" y="4712"/>
                  </a:cubicBezTo>
                  <a:cubicBezTo>
                    <a:pt x="150" y="4745"/>
                    <a:pt x="192" y="4762"/>
                    <a:pt x="238" y="4762"/>
                  </a:cubicBezTo>
                  <a:cubicBezTo>
                    <a:pt x="284" y="4762"/>
                    <a:pt x="334" y="4745"/>
                    <a:pt x="367" y="4712"/>
                  </a:cubicBezTo>
                  <a:cubicBezTo>
                    <a:pt x="634" y="4478"/>
                    <a:pt x="634" y="4011"/>
                    <a:pt x="734" y="3678"/>
                  </a:cubicBezTo>
                  <a:cubicBezTo>
                    <a:pt x="801" y="3344"/>
                    <a:pt x="901" y="2877"/>
                    <a:pt x="1001" y="2510"/>
                  </a:cubicBezTo>
                  <a:cubicBezTo>
                    <a:pt x="1201" y="1710"/>
                    <a:pt x="1401" y="943"/>
                    <a:pt x="1535" y="142"/>
                  </a:cubicBezTo>
                  <a:cubicBezTo>
                    <a:pt x="1558" y="71"/>
                    <a:pt x="1482" y="1"/>
                    <a:pt x="14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15"/>
            <p:cNvSpPr/>
            <p:nvPr/>
          </p:nvSpPr>
          <p:spPr>
            <a:xfrm rot="2074513">
              <a:off x="2655536" y="1268194"/>
              <a:ext cx="46901" cy="111402"/>
            </a:xfrm>
            <a:custGeom>
              <a:rect b="b" l="l" r="r" t="t"/>
              <a:pathLst>
                <a:path extrusionOk="0" h="4456" w="1876">
                  <a:moveTo>
                    <a:pt x="1712" y="1"/>
                  </a:moveTo>
                  <a:cubicBezTo>
                    <a:pt x="1655" y="1"/>
                    <a:pt x="1596" y="30"/>
                    <a:pt x="1569" y="97"/>
                  </a:cubicBezTo>
                  <a:cubicBezTo>
                    <a:pt x="1268" y="831"/>
                    <a:pt x="968" y="1532"/>
                    <a:pt x="701" y="2266"/>
                  </a:cubicBezTo>
                  <a:cubicBezTo>
                    <a:pt x="568" y="2632"/>
                    <a:pt x="468" y="2999"/>
                    <a:pt x="334" y="3333"/>
                  </a:cubicBezTo>
                  <a:cubicBezTo>
                    <a:pt x="201" y="3700"/>
                    <a:pt x="1" y="4067"/>
                    <a:pt x="168" y="4400"/>
                  </a:cubicBezTo>
                  <a:cubicBezTo>
                    <a:pt x="187" y="4440"/>
                    <a:pt x="218" y="4456"/>
                    <a:pt x="254" y="4456"/>
                  </a:cubicBezTo>
                  <a:cubicBezTo>
                    <a:pt x="279" y="4456"/>
                    <a:pt x="307" y="4448"/>
                    <a:pt x="334" y="4434"/>
                  </a:cubicBezTo>
                  <a:cubicBezTo>
                    <a:pt x="635" y="4267"/>
                    <a:pt x="701" y="3767"/>
                    <a:pt x="801" y="3466"/>
                  </a:cubicBezTo>
                  <a:cubicBezTo>
                    <a:pt x="868" y="3166"/>
                    <a:pt x="1002" y="2766"/>
                    <a:pt x="1135" y="2399"/>
                  </a:cubicBezTo>
                  <a:cubicBezTo>
                    <a:pt x="1368" y="1665"/>
                    <a:pt x="1569" y="898"/>
                    <a:pt x="1835" y="164"/>
                  </a:cubicBezTo>
                  <a:cubicBezTo>
                    <a:pt x="1875" y="65"/>
                    <a:pt x="1796" y="1"/>
                    <a:pt x="17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15"/>
            <p:cNvSpPr/>
            <p:nvPr/>
          </p:nvSpPr>
          <p:spPr>
            <a:xfrm rot="2074513">
              <a:off x="2679076" y="1286805"/>
              <a:ext cx="44401" cy="108002"/>
            </a:xfrm>
            <a:custGeom>
              <a:rect b="b" l="l" r="r" t="t"/>
              <a:pathLst>
                <a:path extrusionOk="0" h="4320" w="1776">
                  <a:moveTo>
                    <a:pt x="1578" y="1"/>
                  </a:moveTo>
                  <a:cubicBezTo>
                    <a:pt x="1511" y="1"/>
                    <a:pt x="1441" y="33"/>
                    <a:pt x="1401" y="112"/>
                  </a:cubicBezTo>
                  <a:cubicBezTo>
                    <a:pt x="1101" y="846"/>
                    <a:pt x="801" y="1579"/>
                    <a:pt x="567" y="2347"/>
                  </a:cubicBezTo>
                  <a:cubicBezTo>
                    <a:pt x="467" y="2714"/>
                    <a:pt x="367" y="3114"/>
                    <a:pt x="267" y="3481"/>
                  </a:cubicBezTo>
                  <a:cubicBezTo>
                    <a:pt x="200" y="3648"/>
                    <a:pt x="0" y="4215"/>
                    <a:pt x="301" y="4315"/>
                  </a:cubicBezTo>
                  <a:cubicBezTo>
                    <a:pt x="316" y="4318"/>
                    <a:pt x="331" y="4320"/>
                    <a:pt x="346" y="4320"/>
                  </a:cubicBezTo>
                  <a:cubicBezTo>
                    <a:pt x="608" y="4320"/>
                    <a:pt x="669" y="3772"/>
                    <a:pt x="701" y="3614"/>
                  </a:cubicBezTo>
                  <a:cubicBezTo>
                    <a:pt x="801" y="3214"/>
                    <a:pt x="901" y="2847"/>
                    <a:pt x="1001" y="2480"/>
                  </a:cubicBezTo>
                  <a:cubicBezTo>
                    <a:pt x="1235" y="1713"/>
                    <a:pt x="1435" y="946"/>
                    <a:pt x="1735" y="178"/>
                  </a:cubicBezTo>
                  <a:cubicBezTo>
                    <a:pt x="1775" y="77"/>
                    <a:pt x="1681" y="1"/>
                    <a:pt x="15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15"/>
            <p:cNvSpPr/>
            <p:nvPr/>
          </p:nvSpPr>
          <p:spPr>
            <a:xfrm rot="2074513">
              <a:off x="2708891" y="1296264"/>
              <a:ext cx="45051" cy="120303"/>
            </a:xfrm>
            <a:custGeom>
              <a:rect b="b" l="l" r="r" t="t"/>
              <a:pathLst>
                <a:path extrusionOk="0" h="4812" w="1802">
                  <a:moveTo>
                    <a:pt x="1671" y="0"/>
                  </a:moveTo>
                  <a:cubicBezTo>
                    <a:pt x="1626" y="0"/>
                    <a:pt x="1582" y="19"/>
                    <a:pt x="1568" y="61"/>
                  </a:cubicBezTo>
                  <a:cubicBezTo>
                    <a:pt x="1335" y="861"/>
                    <a:pt x="935" y="1595"/>
                    <a:pt x="634" y="2396"/>
                  </a:cubicBezTo>
                  <a:cubicBezTo>
                    <a:pt x="501" y="2796"/>
                    <a:pt x="401" y="3196"/>
                    <a:pt x="267" y="3597"/>
                  </a:cubicBezTo>
                  <a:cubicBezTo>
                    <a:pt x="201" y="3930"/>
                    <a:pt x="1" y="4431"/>
                    <a:pt x="201" y="4764"/>
                  </a:cubicBezTo>
                  <a:cubicBezTo>
                    <a:pt x="201" y="4788"/>
                    <a:pt x="234" y="4811"/>
                    <a:pt x="277" y="4811"/>
                  </a:cubicBezTo>
                  <a:cubicBezTo>
                    <a:pt x="295" y="4811"/>
                    <a:pt x="315" y="4807"/>
                    <a:pt x="334" y="4797"/>
                  </a:cubicBezTo>
                  <a:cubicBezTo>
                    <a:pt x="634" y="4564"/>
                    <a:pt x="668" y="4064"/>
                    <a:pt x="734" y="3730"/>
                  </a:cubicBezTo>
                  <a:cubicBezTo>
                    <a:pt x="868" y="3330"/>
                    <a:pt x="968" y="2896"/>
                    <a:pt x="1101" y="2496"/>
                  </a:cubicBezTo>
                  <a:cubicBezTo>
                    <a:pt x="1402" y="1729"/>
                    <a:pt x="1635" y="928"/>
                    <a:pt x="1802" y="94"/>
                  </a:cubicBezTo>
                  <a:cubicBezTo>
                    <a:pt x="1802" y="36"/>
                    <a:pt x="1734" y="0"/>
                    <a:pt x="16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15"/>
            <p:cNvSpPr/>
            <p:nvPr/>
          </p:nvSpPr>
          <p:spPr>
            <a:xfrm rot="2074513">
              <a:off x="2764746" y="1328751"/>
              <a:ext cx="30876" cy="109277"/>
            </a:xfrm>
            <a:custGeom>
              <a:rect b="b" l="l" r="r" t="t"/>
              <a:pathLst>
                <a:path extrusionOk="0" h="4371" w="1235">
                  <a:moveTo>
                    <a:pt x="1118" y="1"/>
                  </a:moveTo>
                  <a:cubicBezTo>
                    <a:pt x="1082" y="1"/>
                    <a:pt x="1048" y="19"/>
                    <a:pt x="1034" y="59"/>
                  </a:cubicBezTo>
                  <a:cubicBezTo>
                    <a:pt x="868" y="392"/>
                    <a:pt x="734" y="726"/>
                    <a:pt x="668" y="1093"/>
                  </a:cubicBezTo>
                  <a:cubicBezTo>
                    <a:pt x="567" y="1460"/>
                    <a:pt x="501" y="1793"/>
                    <a:pt x="401" y="2160"/>
                  </a:cubicBezTo>
                  <a:cubicBezTo>
                    <a:pt x="301" y="2527"/>
                    <a:pt x="234" y="2894"/>
                    <a:pt x="134" y="3228"/>
                  </a:cubicBezTo>
                  <a:cubicBezTo>
                    <a:pt x="100" y="3428"/>
                    <a:pt x="67" y="3595"/>
                    <a:pt x="34" y="3795"/>
                  </a:cubicBezTo>
                  <a:cubicBezTo>
                    <a:pt x="34" y="3861"/>
                    <a:pt x="0" y="3928"/>
                    <a:pt x="0" y="4028"/>
                  </a:cubicBezTo>
                  <a:cubicBezTo>
                    <a:pt x="0" y="4095"/>
                    <a:pt x="34" y="4195"/>
                    <a:pt x="67" y="4295"/>
                  </a:cubicBezTo>
                  <a:cubicBezTo>
                    <a:pt x="67" y="4345"/>
                    <a:pt x="100" y="4370"/>
                    <a:pt x="138" y="4370"/>
                  </a:cubicBezTo>
                  <a:cubicBezTo>
                    <a:pt x="176" y="4370"/>
                    <a:pt x="217" y="4345"/>
                    <a:pt x="234" y="4295"/>
                  </a:cubicBezTo>
                  <a:cubicBezTo>
                    <a:pt x="301" y="4228"/>
                    <a:pt x="367" y="4162"/>
                    <a:pt x="401" y="4062"/>
                  </a:cubicBezTo>
                  <a:cubicBezTo>
                    <a:pt x="434" y="3995"/>
                    <a:pt x="467" y="3928"/>
                    <a:pt x="467" y="3828"/>
                  </a:cubicBezTo>
                  <a:cubicBezTo>
                    <a:pt x="534" y="3661"/>
                    <a:pt x="567" y="3461"/>
                    <a:pt x="601" y="3294"/>
                  </a:cubicBezTo>
                  <a:lnTo>
                    <a:pt x="834" y="2227"/>
                  </a:lnTo>
                  <a:cubicBezTo>
                    <a:pt x="901" y="1893"/>
                    <a:pt x="968" y="1560"/>
                    <a:pt x="1068" y="1193"/>
                  </a:cubicBezTo>
                  <a:cubicBezTo>
                    <a:pt x="1168" y="859"/>
                    <a:pt x="1201" y="492"/>
                    <a:pt x="1235" y="125"/>
                  </a:cubicBezTo>
                  <a:cubicBezTo>
                    <a:pt x="1235" y="45"/>
                    <a:pt x="1173" y="1"/>
                    <a:pt x="1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15"/>
            <p:cNvSpPr/>
            <p:nvPr/>
          </p:nvSpPr>
          <p:spPr>
            <a:xfrm rot="2074513">
              <a:off x="2792669" y="1353748"/>
              <a:ext cx="37726" cy="103827"/>
            </a:xfrm>
            <a:custGeom>
              <a:rect b="b" l="l" r="r" t="t"/>
              <a:pathLst>
                <a:path extrusionOk="0" h="4153" w="1509">
                  <a:moveTo>
                    <a:pt x="1339" y="0"/>
                  </a:moveTo>
                  <a:cubicBezTo>
                    <a:pt x="1284" y="0"/>
                    <a:pt x="1227" y="30"/>
                    <a:pt x="1201" y="95"/>
                  </a:cubicBezTo>
                  <a:cubicBezTo>
                    <a:pt x="968" y="762"/>
                    <a:pt x="768" y="1429"/>
                    <a:pt x="567" y="2096"/>
                  </a:cubicBezTo>
                  <a:cubicBezTo>
                    <a:pt x="467" y="2430"/>
                    <a:pt x="367" y="2763"/>
                    <a:pt x="267" y="3130"/>
                  </a:cubicBezTo>
                  <a:cubicBezTo>
                    <a:pt x="167" y="3397"/>
                    <a:pt x="0" y="3831"/>
                    <a:pt x="134" y="4097"/>
                  </a:cubicBezTo>
                  <a:cubicBezTo>
                    <a:pt x="153" y="4137"/>
                    <a:pt x="196" y="4153"/>
                    <a:pt x="248" y="4153"/>
                  </a:cubicBezTo>
                  <a:cubicBezTo>
                    <a:pt x="284" y="4153"/>
                    <a:pt x="326" y="4145"/>
                    <a:pt x="367" y="4131"/>
                  </a:cubicBezTo>
                  <a:cubicBezTo>
                    <a:pt x="467" y="4031"/>
                    <a:pt x="567" y="3931"/>
                    <a:pt x="601" y="3764"/>
                  </a:cubicBezTo>
                  <a:cubicBezTo>
                    <a:pt x="634" y="3597"/>
                    <a:pt x="701" y="3430"/>
                    <a:pt x="734" y="3263"/>
                  </a:cubicBezTo>
                  <a:cubicBezTo>
                    <a:pt x="834" y="2897"/>
                    <a:pt x="934" y="2563"/>
                    <a:pt x="1034" y="2229"/>
                  </a:cubicBezTo>
                  <a:cubicBezTo>
                    <a:pt x="1201" y="1529"/>
                    <a:pt x="1368" y="862"/>
                    <a:pt x="1468" y="195"/>
                  </a:cubicBezTo>
                  <a:cubicBezTo>
                    <a:pt x="1509" y="72"/>
                    <a:pt x="1425" y="0"/>
                    <a:pt x="1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15"/>
            <p:cNvSpPr/>
            <p:nvPr/>
          </p:nvSpPr>
          <p:spPr>
            <a:xfrm rot="2074513">
              <a:off x="2816170" y="1369538"/>
              <a:ext cx="42226" cy="114178"/>
            </a:xfrm>
            <a:custGeom>
              <a:rect b="b" l="l" r="r" t="t"/>
              <a:pathLst>
                <a:path extrusionOk="0" h="4567" w="1689">
                  <a:moveTo>
                    <a:pt x="1508" y="1"/>
                  </a:moveTo>
                  <a:cubicBezTo>
                    <a:pt x="1451" y="1"/>
                    <a:pt x="1394" y="30"/>
                    <a:pt x="1368" y="95"/>
                  </a:cubicBezTo>
                  <a:cubicBezTo>
                    <a:pt x="1101" y="829"/>
                    <a:pt x="835" y="1530"/>
                    <a:pt x="601" y="2264"/>
                  </a:cubicBezTo>
                  <a:cubicBezTo>
                    <a:pt x="468" y="2631"/>
                    <a:pt x="368" y="2964"/>
                    <a:pt x="234" y="3331"/>
                  </a:cubicBezTo>
                  <a:cubicBezTo>
                    <a:pt x="167" y="3498"/>
                    <a:pt x="101" y="3698"/>
                    <a:pt x="67" y="3898"/>
                  </a:cubicBezTo>
                  <a:cubicBezTo>
                    <a:pt x="34" y="3965"/>
                    <a:pt x="1" y="4065"/>
                    <a:pt x="1" y="4132"/>
                  </a:cubicBezTo>
                  <a:cubicBezTo>
                    <a:pt x="1" y="4232"/>
                    <a:pt x="1" y="4365"/>
                    <a:pt x="34" y="4465"/>
                  </a:cubicBezTo>
                  <a:cubicBezTo>
                    <a:pt x="34" y="4530"/>
                    <a:pt x="90" y="4567"/>
                    <a:pt x="147" y="4567"/>
                  </a:cubicBezTo>
                  <a:cubicBezTo>
                    <a:pt x="178" y="4567"/>
                    <a:pt x="210" y="4556"/>
                    <a:pt x="234" y="4532"/>
                  </a:cubicBezTo>
                  <a:cubicBezTo>
                    <a:pt x="301" y="4465"/>
                    <a:pt x="401" y="4399"/>
                    <a:pt x="434" y="4332"/>
                  </a:cubicBezTo>
                  <a:cubicBezTo>
                    <a:pt x="468" y="4265"/>
                    <a:pt x="501" y="4165"/>
                    <a:pt x="534" y="4098"/>
                  </a:cubicBezTo>
                  <a:cubicBezTo>
                    <a:pt x="601" y="3932"/>
                    <a:pt x="668" y="3731"/>
                    <a:pt x="734" y="3565"/>
                  </a:cubicBezTo>
                  <a:cubicBezTo>
                    <a:pt x="835" y="3198"/>
                    <a:pt x="935" y="2797"/>
                    <a:pt x="1035" y="2464"/>
                  </a:cubicBezTo>
                  <a:cubicBezTo>
                    <a:pt x="1268" y="1697"/>
                    <a:pt x="1468" y="929"/>
                    <a:pt x="1668" y="196"/>
                  </a:cubicBezTo>
                  <a:cubicBezTo>
                    <a:pt x="1689" y="73"/>
                    <a:pt x="1597" y="1"/>
                    <a:pt x="15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15"/>
            <p:cNvSpPr/>
            <p:nvPr/>
          </p:nvSpPr>
          <p:spPr>
            <a:xfrm rot="2074513">
              <a:off x="2843902" y="1384539"/>
              <a:ext cx="40051" cy="117653"/>
            </a:xfrm>
            <a:custGeom>
              <a:rect b="b" l="l" r="r" t="t"/>
              <a:pathLst>
                <a:path extrusionOk="0" h="4706" w="1602">
                  <a:moveTo>
                    <a:pt x="1461" y="0"/>
                  </a:moveTo>
                  <a:cubicBezTo>
                    <a:pt x="1413" y="0"/>
                    <a:pt x="1364" y="27"/>
                    <a:pt x="1335" y="85"/>
                  </a:cubicBezTo>
                  <a:lnTo>
                    <a:pt x="1368" y="85"/>
                  </a:lnTo>
                  <a:cubicBezTo>
                    <a:pt x="1168" y="886"/>
                    <a:pt x="801" y="1619"/>
                    <a:pt x="534" y="2387"/>
                  </a:cubicBezTo>
                  <a:cubicBezTo>
                    <a:pt x="401" y="2787"/>
                    <a:pt x="301" y="3154"/>
                    <a:pt x="201" y="3554"/>
                  </a:cubicBezTo>
                  <a:cubicBezTo>
                    <a:pt x="34" y="3888"/>
                    <a:pt x="1" y="4288"/>
                    <a:pt x="101" y="4655"/>
                  </a:cubicBezTo>
                  <a:cubicBezTo>
                    <a:pt x="117" y="4688"/>
                    <a:pt x="142" y="4705"/>
                    <a:pt x="167" y="4705"/>
                  </a:cubicBezTo>
                  <a:cubicBezTo>
                    <a:pt x="192" y="4705"/>
                    <a:pt x="217" y="4688"/>
                    <a:pt x="234" y="4655"/>
                  </a:cubicBezTo>
                  <a:cubicBezTo>
                    <a:pt x="468" y="4355"/>
                    <a:pt x="634" y="3988"/>
                    <a:pt x="668" y="3588"/>
                  </a:cubicBezTo>
                  <a:cubicBezTo>
                    <a:pt x="768" y="3187"/>
                    <a:pt x="901" y="2820"/>
                    <a:pt x="1001" y="2420"/>
                  </a:cubicBezTo>
                  <a:cubicBezTo>
                    <a:pt x="1301" y="1686"/>
                    <a:pt x="1502" y="886"/>
                    <a:pt x="1602" y="118"/>
                  </a:cubicBezTo>
                  <a:cubicBezTo>
                    <a:pt x="1583" y="43"/>
                    <a:pt x="1522" y="0"/>
                    <a:pt x="14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15"/>
            <p:cNvSpPr/>
            <p:nvPr/>
          </p:nvSpPr>
          <p:spPr>
            <a:xfrm rot="2074513">
              <a:off x="2860937" y="1400473"/>
              <a:ext cx="48926" cy="115503"/>
            </a:xfrm>
            <a:custGeom>
              <a:rect b="b" l="l" r="r" t="t"/>
              <a:pathLst>
                <a:path extrusionOk="0" h="4620" w="1957">
                  <a:moveTo>
                    <a:pt x="1794" y="1"/>
                  </a:moveTo>
                  <a:cubicBezTo>
                    <a:pt x="1744" y="1"/>
                    <a:pt x="1694" y="22"/>
                    <a:pt x="1669" y="73"/>
                  </a:cubicBezTo>
                  <a:cubicBezTo>
                    <a:pt x="1335" y="874"/>
                    <a:pt x="1068" y="1708"/>
                    <a:pt x="801" y="2508"/>
                  </a:cubicBezTo>
                  <a:cubicBezTo>
                    <a:pt x="635" y="2909"/>
                    <a:pt x="501" y="3309"/>
                    <a:pt x="368" y="3709"/>
                  </a:cubicBezTo>
                  <a:cubicBezTo>
                    <a:pt x="301" y="3876"/>
                    <a:pt x="1" y="4510"/>
                    <a:pt x="301" y="4610"/>
                  </a:cubicBezTo>
                  <a:cubicBezTo>
                    <a:pt x="323" y="4617"/>
                    <a:pt x="344" y="4620"/>
                    <a:pt x="365" y="4620"/>
                  </a:cubicBezTo>
                  <a:cubicBezTo>
                    <a:pt x="652" y="4620"/>
                    <a:pt x="772" y="3999"/>
                    <a:pt x="835" y="3843"/>
                  </a:cubicBezTo>
                  <a:cubicBezTo>
                    <a:pt x="968" y="3442"/>
                    <a:pt x="1135" y="3042"/>
                    <a:pt x="1268" y="2642"/>
                  </a:cubicBezTo>
                  <a:cubicBezTo>
                    <a:pt x="1535" y="1808"/>
                    <a:pt x="1769" y="1007"/>
                    <a:pt x="1936" y="140"/>
                  </a:cubicBezTo>
                  <a:cubicBezTo>
                    <a:pt x="1956" y="58"/>
                    <a:pt x="1875" y="1"/>
                    <a:pt x="17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15"/>
            <p:cNvSpPr/>
            <p:nvPr/>
          </p:nvSpPr>
          <p:spPr>
            <a:xfrm rot="2074513">
              <a:off x="2886408" y="1417887"/>
              <a:ext cx="47551" cy="118053"/>
            </a:xfrm>
            <a:custGeom>
              <a:rect b="b" l="l" r="r" t="t"/>
              <a:pathLst>
                <a:path extrusionOk="0" h="4722" w="1902">
                  <a:moveTo>
                    <a:pt x="1541" y="0"/>
                  </a:moveTo>
                  <a:cubicBezTo>
                    <a:pt x="1446" y="0"/>
                    <a:pt x="1344" y="147"/>
                    <a:pt x="1435" y="238"/>
                  </a:cubicBezTo>
                  <a:lnTo>
                    <a:pt x="1468" y="238"/>
                  </a:lnTo>
                  <a:cubicBezTo>
                    <a:pt x="1468" y="238"/>
                    <a:pt x="1301" y="705"/>
                    <a:pt x="1268" y="772"/>
                  </a:cubicBezTo>
                  <a:cubicBezTo>
                    <a:pt x="1201" y="939"/>
                    <a:pt x="1135" y="1139"/>
                    <a:pt x="1068" y="1339"/>
                  </a:cubicBezTo>
                  <a:lnTo>
                    <a:pt x="701" y="2506"/>
                  </a:lnTo>
                  <a:cubicBezTo>
                    <a:pt x="567" y="2873"/>
                    <a:pt x="467" y="3274"/>
                    <a:pt x="334" y="3641"/>
                  </a:cubicBezTo>
                  <a:cubicBezTo>
                    <a:pt x="234" y="3941"/>
                    <a:pt x="0" y="4374"/>
                    <a:pt x="134" y="4675"/>
                  </a:cubicBezTo>
                  <a:cubicBezTo>
                    <a:pt x="157" y="4698"/>
                    <a:pt x="198" y="4722"/>
                    <a:pt x="243" y="4722"/>
                  </a:cubicBezTo>
                  <a:cubicBezTo>
                    <a:pt x="262" y="4722"/>
                    <a:pt x="281" y="4718"/>
                    <a:pt x="301" y="4708"/>
                  </a:cubicBezTo>
                  <a:cubicBezTo>
                    <a:pt x="467" y="4641"/>
                    <a:pt x="534" y="4408"/>
                    <a:pt x="601" y="4241"/>
                  </a:cubicBezTo>
                  <a:cubicBezTo>
                    <a:pt x="668" y="4041"/>
                    <a:pt x="768" y="3807"/>
                    <a:pt x="834" y="3607"/>
                  </a:cubicBezTo>
                  <a:cubicBezTo>
                    <a:pt x="968" y="3140"/>
                    <a:pt x="1135" y="2707"/>
                    <a:pt x="1235" y="2240"/>
                  </a:cubicBezTo>
                  <a:cubicBezTo>
                    <a:pt x="1368" y="1773"/>
                    <a:pt x="1501" y="1339"/>
                    <a:pt x="1635" y="905"/>
                  </a:cubicBezTo>
                  <a:cubicBezTo>
                    <a:pt x="1668" y="672"/>
                    <a:pt x="1902" y="105"/>
                    <a:pt x="1568" y="5"/>
                  </a:cubicBezTo>
                  <a:cubicBezTo>
                    <a:pt x="1559" y="2"/>
                    <a:pt x="1550" y="0"/>
                    <a:pt x="1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15"/>
            <p:cNvSpPr/>
            <p:nvPr/>
          </p:nvSpPr>
          <p:spPr>
            <a:xfrm rot="2074513">
              <a:off x="2916856" y="1434789"/>
              <a:ext cx="45051" cy="112652"/>
            </a:xfrm>
            <a:custGeom>
              <a:rect b="b" l="l" r="r" t="t"/>
              <a:pathLst>
                <a:path extrusionOk="0" h="4506" w="1802">
                  <a:moveTo>
                    <a:pt x="1685" y="0"/>
                  </a:moveTo>
                  <a:cubicBezTo>
                    <a:pt x="1649" y="0"/>
                    <a:pt x="1615" y="19"/>
                    <a:pt x="1602" y="58"/>
                  </a:cubicBezTo>
                  <a:cubicBezTo>
                    <a:pt x="1502" y="258"/>
                    <a:pt x="1402" y="425"/>
                    <a:pt x="1335" y="625"/>
                  </a:cubicBezTo>
                  <a:cubicBezTo>
                    <a:pt x="1268" y="826"/>
                    <a:pt x="1168" y="1059"/>
                    <a:pt x="1101" y="1259"/>
                  </a:cubicBezTo>
                  <a:cubicBezTo>
                    <a:pt x="935" y="1626"/>
                    <a:pt x="801" y="2026"/>
                    <a:pt x="668" y="2427"/>
                  </a:cubicBezTo>
                  <a:cubicBezTo>
                    <a:pt x="534" y="2827"/>
                    <a:pt x="401" y="3227"/>
                    <a:pt x="301" y="3628"/>
                  </a:cubicBezTo>
                  <a:cubicBezTo>
                    <a:pt x="234" y="3794"/>
                    <a:pt x="1" y="4428"/>
                    <a:pt x="301" y="4495"/>
                  </a:cubicBezTo>
                  <a:cubicBezTo>
                    <a:pt x="322" y="4502"/>
                    <a:pt x="342" y="4505"/>
                    <a:pt x="361" y="4505"/>
                  </a:cubicBezTo>
                  <a:cubicBezTo>
                    <a:pt x="619" y="4505"/>
                    <a:pt x="737" y="3916"/>
                    <a:pt x="768" y="3761"/>
                  </a:cubicBezTo>
                  <a:cubicBezTo>
                    <a:pt x="901" y="3327"/>
                    <a:pt x="1001" y="2960"/>
                    <a:pt x="1135" y="2560"/>
                  </a:cubicBezTo>
                  <a:cubicBezTo>
                    <a:pt x="1268" y="2160"/>
                    <a:pt x="1402" y="1760"/>
                    <a:pt x="1502" y="1359"/>
                  </a:cubicBezTo>
                  <a:cubicBezTo>
                    <a:pt x="1635" y="959"/>
                    <a:pt x="1735" y="525"/>
                    <a:pt x="1802" y="125"/>
                  </a:cubicBezTo>
                  <a:cubicBezTo>
                    <a:pt x="1802" y="44"/>
                    <a:pt x="1741" y="0"/>
                    <a:pt x="16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15"/>
            <p:cNvSpPr/>
            <p:nvPr/>
          </p:nvSpPr>
          <p:spPr>
            <a:xfrm rot="2074513">
              <a:off x="2951730" y="1451213"/>
              <a:ext cx="45601" cy="116928"/>
            </a:xfrm>
            <a:custGeom>
              <a:rect b="b" l="l" r="r" t="t"/>
              <a:pathLst>
                <a:path extrusionOk="0" h="4677" w="1824">
                  <a:moveTo>
                    <a:pt x="1651" y="0"/>
                  </a:moveTo>
                  <a:cubicBezTo>
                    <a:pt x="1613" y="0"/>
                    <a:pt x="1579" y="19"/>
                    <a:pt x="1568" y="63"/>
                  </a:cubicBezTo>
                  <a:lnTo>
                    <a:pt x="1568" y="97"/>
                  </a:lnTo>
                  <a:cubicBezTo>
                    <a:pt x="1235" y="864"/>
                    <a:pt x="934" y="1631"/>
                    <a:pt x="701" y="2432"/>
                  </a:cubicBezTo>
                  <a:cubicBezTo>
                    <a:pt x="568" y="2865"/>
                    <a:pt x="434" y="3232"/>
                    <a:pt x="334" y="3666"/>
                  </a:cubicBezTo>
                  <a:cubicBezTo>
                    <a:pt x="267" y="3866"/>
                    <a:pt x="0" y="4533"/>
                    <a:pt x="301" y="4667"/>
                  </a:cubicBezTo>
                  <a:cubicBezTo>
                    <a:pt x="323" y="4673"/>
                    <a:pt x="344" y="4677"/>
                    <a:pt x="364" y="4677"/>
                  </a:cubicBezTo>
                  <a:cubicBezTo>
                    <a:pt x="647" y="4677"/>
                    <a:pt x="737" y="4055"/>
                    <a:pt x="768" y="3900"/>
                  </a:cubicBezTo>
                  <a:cubicBezTo>
                    <a:pt x="868" y="3499"/>
                    <a:pt x="968" y="3066"/>
                    <a:pt x="1101" y="2665"/>
                  </a:cubicBezTo>
                  <a:cubicBezTo>
                    <a:pt x="1335" y="1831"/>
                    <a:pt x="1568" y="997"/>
                    <a:pt x="1802" y="164"/>
                  </a:cubicBezTo>
                  <a:cubicBezTo>
                    <a:pt x="1824" y="75"/>
                    <a:pt x="1728" y="0"/>
                    <a:pt x="16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15"/>
            <p:cNvSpPr/>
            <p:nvPr/>
          </p:nvSpPr>
          <p:spPr>
            <a:xfrm rot="2074513">
              <a:off x="2975723" y="1464995"/>
              <a:ext cx="48401" cy="126428"/>
            </a:xfrm>
            <a:custGeom>
              <a:rect b="b" l="l" r="r" t="t"/>
              <a:pathLst>
                <a:path extrusionOk="0" h="5057" w="1936">
                  <a:moveTo>
                    <a:pt x="1761" y="0"/>
                  </a:moveTo>
                  <a:cubicBezTo>
                    <a:pt x="1687" y="0"/>
                    <a:pt x="1614" y="80"/>
                    <a:pt x="1635" y="186"/>
                  </a:cubicBezTo>
                  <a:cubicBezTo>
                    <a:pt x="1635" y="253"/>
                    <a:pt x="1568" y="386"/>
                    <a:pt x="1535" y="453"/>
                  </a:cubicBezTo>
                  <a:cubicBezTo>
                    <a:pt x="1501" y="553"/>
                    <a:pt x="1435" y="686"/>
                    <a:pt x="1401" y="820"/>
                  </a:cubicBezTo>
                  <a:cubicBezTo>
                    <a:pt x="1335" y="1053"/>
                    <a:pt x="1235" y="1287"/>
                    <a:pt x="1168" y="1554"/>
                  </a:cubicBezTo>
                  <a:lnTo>
                    <a:pt x="701" y="2888"/>
                  </a:lnTo>
                  <a:cubicBezTo>
                    <a:pt x="567" y="3355"/>
                    <a:pt x="434" y="3822"/>
                    <a:pt x="301" y="4256"/>
                  </a:cubicBezTo>
                  <a:cubicBezTo>
                    <a:pt x="234" y="4422"/>
                    <a:pt x="0" y="5056"/>
                    <a:pt x="367" y="5056"/>
                  </a:cubicBezTo>
                  <a:cubicBezTo>
                    <a:pt x="701" y="5056"/>
                    <a:pt x="801" y="4256"/>
                    <a:pt x="868" y="4022"/>
                  </a:cubicBezTo>
                  <a:cubicBezTo>
                    <a:pt x="1001" y="3589"/>
                    <a:pt x="1134" y="3122"/>
                    <a:pt x="1301" y="2655"/>
                  </a:cubicBezTo>
                  <a:cubicBezTo>
                    <a:pt x="1435" y="2221"/>
                    <a:pt x="1568" y="1754"/>
                    <a:pt x="1668" y="1287"/>
                  </a:cubicBezTo>
                  <a:cubicBezTo>
                    <a:pt x="1735" y="1053"/>
                    <a:pt x="1802" y="787"/>
                    <a:pt x="1868" y="553"/>
                  </a:cubicBezTo>
                  <a:cubicBezTo>
                    <a:pt x="1935" y="386"/>
                    <a:pt x="1935" y="219"/>
                    <a:pt x="1868" y="86"/>
                  </a:cubicBezTo>
                  <a:cubicBezTo>
                    <a:pt x="1844" y="26"/>
                    <a:pt x="1803" y="0"/>
                    <a:pt x="17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15"/>
            <p:cNvSpPr/>
            <p:nvPr/>
          </p:nvSpPr>
          <p:spPr>
            <a:xfrm rot="2074513">
              <a:off x="3001483" y="1492268"/>
              <a:ext cx="44726" cy="119428"/>
            </a:xfrm>
            <a:custGeom>
              <a:rect b="b" l="l" r="r" t="t"/>
              <a:pathLst>
                <a:path extrusionOk="0" h="4777" w="1789">
                  <a:moveTo>
                    <a:pt x="1649" y="0"/>
                  </a:moveTo>
                  <a:cubicBezTo>
                    <a:pt x="1605" y="0"/>
                    <a:pt x="1560" y="22"/>
                    <a:pt x="1535" y="73"/>
                  </a:cubicBezTo>
                  <a:lnTo>
                    <a:pt x="1568" y="73"/>
                  </a:lnTo>
                  <a:cubicBezTo>
                    <a:pt x="1301" y="874"/>
                    <a:pt x="968" y="1641"/>
                    <a:pt x="701" y="2408"/>
                  </a:cubicBezTo>
                  <a:cubicBezTo>
                    <a:pt x="567" y="2842"/>
                    <a:pt x="434" y="3209"/>
                    <a:pt x="301" y="3609"/>
                  </a:cubicBezTo>
                  <a:cubicBezTo>
                    <a:pt x="234" y="3809"/>
                    <a:pt x="167" y="4042"/>
                    <a:pt x="100" y="4209"/>
                  </a:cubicBezTo>
                  <a:cubicBezTo>
                    <a:pt x="0" y="4376"/>
                    <a:pt x="0" y="4576"/>
                    <a:pt x="100" y="4710"/>
                  </a:cubicBezTo>
                  <a:cubicBezTo>
                    <a:pt x="134" y="4743"/>
                    <a:pt x="167" y="4776"/>
                    <a:pt x="234" y="4776"/>
                  </a:cubicBezTo>
                  <a:cubicBezTo>
                    <a:pt x="401" y="4710"/>
                    <a:pt x="467" y="4610"/>
                    <a:pt x="534" y="4443"/>
                  </a:cubicBezTo>
                  <a:cubicBezTo>
                    <a:pt x="601" y="4276"/>
                    <a:pt x="667" y="4009"/>
                    <a:pt x="734" y="3776"/>
                  </a:cubicBezTo>
                  <a:cubicBezTo>
                    <a:pt x="868" y="3375"/>
                    <a:pt x="1001" y="3008"/>
                    <a:pt x="1101" y="2608"/>
                  </a:cubicBezTo>
                  <a:cubicBezTo>
                    <a:pt x="1368" y="1774"/>
                    <a:pt x="1601" y="974"/>
                    <a:pt x="1768" y="140"/>
                  </a:cubicBezTo>
                  <a:cubicBezTo>
                    <a:pt x="1789" y="57"/>
                    <a:pt x="1720" y="0"/>
                    <a:pt x="16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15"/>
            <p:cNvSpPr/>
            <p:nvPr/>
          </p:nvSpPr>
          <p:spPr>
            <a:xfrm rot="2074513">
              <a:off x="3021672" y="1513089"/>
              <a:ext cx="49776" cy="117778"/>
            </a:xfrm>
            <a:custGeom>
              <a:rect b="b" l="l" r="r" t="t"/>
              <a:pathLst>
                <a:path extrusionOk="0" h="4711" w="1991">
                  <a:moveTo>
                    <a:pt x="1832" y="1"/>
                  </a:moveTo>
                  <a:cubicBezTo>
                    <a:pt x="1794" y="1"/>
                    <a:pt x="1757" y="19"/>
                    <a:pt x="1735" y="64"/>
                  </a:cubicBezTo>
                  <a:lnTo>
                    <a:pt x="1768" y="64"/>
                  </a:lnTo>
                  <a:cubicBezTo>
                    <a:pt x="1401" y="864"/>
                    <a:pt x="1068" y="1632"/>
                    <a:pt x="801" y="2465"/>
                  </a:cubicBezTo>
                  <a:cubicBezTo>
                    <a:pt x="667" y="2866"/>
                    <a:pt x="534" y="3299"/>
                    <a:pt x="367" y="3700"/>
                  </a:cubicBezTo>
                  <a:cubicBezTo>
                    <a:pt x="334" y="3900"/>
                    <a:pt x="0" y="4600"/>
                    <a:pt x="334" y="4700"/>
                  </a:cubicBezTo>
                  <a:cubicBezTo>
                    <a:pt x="354" y="4707"/>
                    <a:pt x="374" y="4711"/>
                    <a:pt x="393" y="4711"/>
                  </a:cubicBezTo>
                  <a:cubicBezTo>
                    <a:pt x="648" y="4711"/>
                    <a:pt x="739" y="4122"/>
                    <a:pt x="801" y="3967"/>
                  </a:cubicBezTo>
                  <a:cubicBezTo>
                    <a:pt x="934" y="3533"/>
                    <a:pt x="1068" y="3133"/>
                    <a:pt x="1201" y="2699"/>
                  </a:cubicBezTo>
                  <a:cubicBezTo>
                    <a:pt x="1468" y="1865"/>
                    <a:pt x="1735" y="1031"/>
                    <a:pt x="1968" y="164"/>
                  </a:cubicBezTo>
                  <a:cubicBezTo>
                    <a:pt x="1990" y="75"/>
                    <a:pt x="1909" y="1"/>
                    <a:pt x="1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15"/>
            <p:cNvSpPr/>
            <p:nvPr/>
          </p:nvSpPr>
          <p:spPr>
            <a:xfrm rot="2074513">
              <a:off x="3052057" y="1530869"/>
              <a:ext cx="44701" cy="110002"/>
            </a:xfrm>
            <a:custGeom>
              <a:rect b="b" l="l" r="r" t="t"/>
              <a:pathLst>
                <a:path extrusionOk="0" h="4400" w="1788">
                  <a:moveTo>
                    <a:pt x="1647" y="0"/>
                  </a:moveTo>
                  <a:cubicBezTo>
                    <a:pt x="1598" y="0"/>
                    <a:pt x="1549" y="27"/>
                    <a:pt x="1535" y="83"/>
                  </a:cubicBezTo>
                  <a:lnTo>
                    <a:pt x="1501" y="83"/>
                  </a:lnTo>
                  <a:cubicBezTo>
                    <a:pt x="1201" y="817"/>
                    <a:pt x="934" y="1517"/>
                    <a:pt x="668" y="2251"/>
                  </a:cubicBezTo>
                  <a:lnTo>
                    <a:pt x="301" y="3318"/>
                  </a:lnTo>
                  <a:cubicBezTo>
                    <a:pt x="201" y="3619"/>
                    <a:pt x="0" y="4052"/>
                    <a:pt x="167" y="4352"/>
                  </a:cubicBezTo>
                  <a:cubicBezTo>
                    <a:pt x="191" y="4376"/>
                    <a:pt x="231" y="4400"/>
                    <a:pt x="276" y="4400"/>
                  </a:cubicBezTo>
                  <a:cubicBezTo>
                    <a:pt x="295" y="4400"/>
                    <a:pt x="314" y="4396"/>
                    <a:pt x="334" y="4386"/>
                  </a:cubicBezTo>
                  <a:cubicBezTo>
                    <a:pt x="634" y="4252"/>
                    <a:pt x="701" y="3785"/>
                    <a:pt x="768" y="3485"/>
                  </a:cubicBezTo>
                  <a:cubicBezTo>
                    <a:pt x="901" y="3118"/>
                    <a:pt x="1001" y="2751"/>
                    <a:pt x="1135" y="2384"/>
                  </a:cubicBezTo>
                  <a:cubicBezTo>
                    <a:pt x="1368" y="1651"/>
                    <a:pt x="1535" y="883"/>
                    <a:pt x="1768" y="149"/>
                  </a:cubicBezTo>
                  <a:cubicBezTo>
                    <a:pt x="1788" y="52"/>
                    <a:pt x="1717" y="0"/>
                    <a:pt x="1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15"/>
            <p:cNvSpPr/>
            <p:nvPr/>
          </p:nvSpPr>
          <p:spPr>
            <a:xfrm rot="2074513">
              <a:off x="3083363" y="1551626"/>
              <a:ext cx="52026" cy="115078"/>
            </a:xfrm>
            <a:custGeom>
              <a:rect b="b" l="l" r="r" t="t"/>
              <a:pathLst>
                <a:path extrusionOk="0" h="4603" w="2081">
                  <a:moveTo>
                    <a:pt x="1843" y="1"/>
                  </a:moveTo>
                  <a:cubicBezTo>
                    <a:pt x="1788" y="1"/>
                    <a:pt x="1735" y="23"/>
                    <a:pt x="1702" y="77"/>
                  </a:cubicBezTo>
                  <a:cubicBezTo>
                    <a:pt x="1368" y="811"/>
                    <a:pt x="1035" y="1545"/>
                    <a:pt x="735" y="2312"/>
                  </a:cubicBezTo>
                  <a:cubicBezTo>
                    <a:pt x="601" y="2679"/>
                    <a:pt x="434" y="3079"/>
                    <a:pt x="334" y="3446"/>
                  </a:cubicBezTo>
                  <a:cubicBezTo>
                    <a:pt x="234" y="3747"/>
                    <a:pt x="1" y="4247"/>
                    <a:pt x="201" y="4547"/>
                  </a:cubicBezTo>
                  <a:cubicBezTo>
                    <a:pt x="221" y="4586"/>
                    <a:pt x="263" y="4602"/>
                    <a:pt x="308" y="4602"/>
                  </a:cubicBezTo>
                  <a:cubicBezTo>
                    <a:pt x="340" y="4602"/>
                    <a:pt x="373" y="4594"/>
                    <a:pt x="401" y="4581"/>
                  </a:cubicBezTo>
                  <a:cubicBezTo>
                    <a:pt x="701" y="4414"/>
                    <a:pt x="735" y="3880"/>
                    <a:pt x="801" y="3580"/>
                  </a:cubicBezTo>
                  <a:cubicBezTo>
                    <a:pt x="935" y="3213"/>
                    <a:pt x="1035" y="2846"/>
                    <a:pt x="1168" y="2479"/>
                  </a:cubicBezTo>
                  <a:lnTo>
                    <a:pt x="2036" y="211"/>
                  </a:lnTo>
                  <a:cubicBezTo>
                    <a:pt x="2081" y="98"/>
                    <a:pt x="1958" y="1"/>
                    <a:pt x="18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15"/>
            <p:cNvSpPr/>
            <p:nvPr/>
          </p:nvSpPr>
          <p:spPr>
            <a:xfrm rot="2074513">
              <a:off x="3114813" y="1571522"/>
              <a:ext cx="44776" cy="108202"/>
            </a:xfrm>
            <a:custGeom>
              <a:rect b="b" l="l" r="r" t="t"/>
              <a:pathLst>
                <a:path extrusionOk="0" h="4328" w="1791">
                  <a:moveTo>
                    <a:pt x="1603" y="1"/>
                  </a:moveTo>
                  <a:cubicBezTo>
                    <a:pt x="1562" y="1"/>
                    <a:pt x="1523" y="20"/>
                    <a:pt x="1501" y="63"/>
                  </a:cubicBezTo>
                  <a:cubicBezTo>
                    <a:pt x="1234" y="730"/>
                    <a:pt x="934" y="1397"/>
                    <a:pt x="667" y="2064"/>
                  </a:cubicBezTo>
                  <a:cubicBezTo>
                    <a:pt x="567" y="2398"/>
                    <a:pt x="434" y="2731"/>
                    <a:pt x="300" y="3065"/>
                  </a:cubicBezTo>
                  <a:cubicBezTo>
                    <a:pt x="134" y="3398"/>
                    <a:pt x="34" y="3765"/>
                    <a:pt x="0" y="4132"/>
                  </a:cubicBezTo>
                  <a:cubicBezTo>
                    <a:pt x="0" y="4245"/>
                    <a:pt x="92" y="4328"/>
                    <a:pt x="203" y="4328"/>
                  </a:cubicBezTo>
                  <a:cubicBezTo>
                    <a:pt x="256" y="4328"/>
                    <a:pt x="313" y="4309"/>
                    <a:pt x="367" y="4266"/>
                  </a:cubicBezTo>
                  <a:cubicBezTo>
                    <a:pt x="567" y="3965"/>
                    <a:pt x="701" y="3632"/>
                    <a:pt x="767" y="3298"/>
                  </a:cubicBezTo>
                  <a:lnTo>
                    <a:pt x="1134" y="2264"/>
                  </a:lnTo>
                  <a:cubicBezTo>
                    <a:pt x="1368" y="1597"/>
                    <a:pt x="1568" y="897"/>
                    <a:pt x="1768" y="196"/>
                  </a:cubicBezTo>
                  <a:cubicBezTo>
                    <a:pt x="1791" y="83"/>
                    <a:pt x="1691" y="1"/>
                    <a:pt x="16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15"/>
            <p:cNvSpPr/>
            <p:nvPr/>
          </p:nvSpPr>
          <p:spPr>
            <a:xfrm rot="2074513">
              <a:off x="3130074" y="1587931"/>
              <a:ext cx="46726" cy="111002"/>
            </a:xfrm>
            <a:custGeom>
              <a:rect b="b" l="l" r="r" t="t"/>
              <a:pathLst>
                <a:path extrusionOk="0" h="4440" w="1869">
                  <a:moveTo>
                    <a:pt x="1635" y="1"/>
                  </a:moveTo>
                  <a:cubicBezTo>
                    <a:pt x="1547" y="1"/>
                    <a:pt x="1537" y="131"/>
                    <a:pt x="1581" y="184"/>
                  </a:cubicBezTo>
                  <a:lnTo>
                    <a:pt x="1581" y="184"/>
                  </a:lnTo>
                  <a:cubicBezTo>
                    <a:pt x="1405" y="462"/>
                    <a:pt x="1259" y="768"/>
                    <a:pt x="1168" y="1102"/>
                  </a:cubicBezTo>
                  <a:cubicBezTo>
                    <a:pt x="1002" y="1435"/>
                    <a:pt x="868" y="1769"/>
                    <a:pt x="735" y="2102"/>
                  </a:cubicBezTo>
                  <a:cubicBezTo>
                    <a:pt x="601" y="2469"/>
                    <a:pt x="468" y="2803"/>
                    <a:pt x="334" y="3136"/>
                  </a:cubicBezTo>
                  <a:cubicBezTo>
                    <a:pt x="201" y="3470"/>
                    <a:pt x="68" y="3837"/>
                    <a:pt x="1" y="4204"/>
                  </a:cubicBezTo>
                  <a:cubicBezTo>
                    <a:pt x="1" y="4363"/>
                    <a:pt x="120" y="4439"/>
                    <a:pt x="237" y="4439"/>
                  </a:cubicBezTo>
                  <a:cubicBezTo>
                    <a:pt x="316" y="4439"/>
                    <a:pt x="394" y="4404"/>
                    <a:pt x="434" y="4337"/>
                  </a:cubicBezTo>
                  <a:cubicBezTo>
                    <a:pt x="601" y="4004"/>
                    <a:pt x="768" y="3670"/>
                    <a:pt x="835" y="3303"/>
                  </a:cubicBezTo>
                  <a:cubicBezTo>
                    <a:pt x="968" y="2936"/>
                    <a:pt x="1102" y="2603"/>
                    <a:pt x="1235" y="2236"/>
                  </a:cubicBezTo>
                  <a:cubicBezTo>
                    <a:pt x="1335" y="1902"/>
                    <a:pt x="1469" y="1569"/>
                    <a:pt x="1569" y="1202"/>
                  </a:cubicBezTo>
                  <a:cubicBezTo>
                    <a:pt x="1702" y="868"/>
                    <a:pt x="1802" y="501"/>
                    <a:pt x="1869" y="168"/>
                  </a:cubicBezTo>
                  <a:cubicBezTo>
                    <a:pt x="1869" y="67"/>
                    <a:pt x="1802" y="1"/>
                    <a:pt x="17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15"/>
            <p:cNvSpPr/>
            <p:nvPr/>
          </p:nvSpPr>
          <p:spPr>
            <a:xfrm rot="2074513">
              <a:off x="3146054" y="1601020"/>
              <a:ext cx="45876" cy="123478"/>
            </a:xfrm>
            <a:custGeom>
              <a:rect b="b" l="l" r="r" t="t"/>
              <a:pathLst>
                <a:path extrusionOk="0" h="4939" w="1835">
                  <a:moveTo>
                    <a:pt x="1701" y="0"/>
                  </a:moveTo>
                  <a:cubicBezTo>
                    <a:pt x="1435" y="334"/>
                    <a:pt x="1268" y="667"/>
                    <a:pt x="1168" y="1068"/>
                  </a:cubicBezTo>
                  <a:cubicBezTo>
                    <a:pt x="1001" y="1468"/>
                    <a:pt x="834" y="1935"/>
                    <a:pt x="701" y="2335"/>
                  </a:cubicBezTo>
                  <a:lnTo>
                    <a:pt x="267" y="3603"/>
                  </a:lnTo>
                  <a:cubicBezTo>
                    <a:pt x="100" y="4003"/>
                    <a:pt x="0" y="4403"/>
                    <a:pt x="34" y="4837"/>
                  </a:cubicBezTo>
                  <a:cubicBezTo>
                    <a:pt x="55" y="4902"/>
                    <a:pt x="118" y="4938"/>
                    <a:pt x="178" y="4938"/>
                  </a:cubicBezTo>
                  <a:cubicBezTo>
                    <a:pt x="211" y="4938"/>
                    <a:pt x="243" y="4927"/>
                    <a:pt x="267" y="4904"/>
                  </a:cubicBezTo>
                  <a:cubicBezTo>
                    <a:pt x="534" y="4603"/>
                    <a:pt x="734" y="4236"/>
                    <a:pt x="801" y="3803"/>
                  </a:cubicBezTo>
                  <a:lnTo>
                    <a:pt x="1234" y="2569"/>
                  </a:lnTo>
                  <a:cubicBezTo>
                    <a:pt x="1368" y="2135"/>
                    <a:pt x="1468" y="1735"/>
                    <a:pt x="1601" y="1301"/>
                  </a:cubicBezTo>
                  <a:cubicBezTo>
                    <a:pt x="1735" y="934"/>
                    <a:pt x="1835" y="500"/>
                    <a:pt x="1835" y="100"/>
                  </a:cubicBezTo>
                  <a:cubicBezTo>
                    <a:pt x="1835" y="51"/>
                    <a:pt x="1799" y="20"/>
                    <a:pt x="1767" y="20"/>
                  </a:cubicBezTo>
                  <a:cubicBezTo>
                    <a:pt x="1755" y="20"/>
                    <a:pt x="1744" y="25"/>
                    <a:pt x="1735" y="33"/>
                  </a:cubicBezTo>
                  <a:lnTo>
                    <a:pt x="170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15"/>
            <p:cNvSpPr/>
            <p:nvPr/>
          </p:nvSpPr>
          <p:spPr>
            <a:xfrm rot="2074513">
              <a:off x="3155219" y="1667903"/>
              <a:ext cx="33951" cy="97477"/>
            </a:xfrm>
            <a:custGeom>
              <a:rect b="b" l="l" r="r" t="t"/>
              <a:pathLst>
                <a:path extrusionOk="0" h="3899" w="1358">
                  <a:moveTo>
                    <a:pt x="1212" y="1"/>
                  </a:moveTo>
                  <a:cubicBezTo>
                    <a:pt x="1178" y="1"/>
                    <a:pt x="1147" y="23"/>
                    <a:pt x="1135" y="80"/>
                  </a:cubicBezTo>
                  <a:cubicBezTo>
                    <a:pt x="868" y="680"/>
                    <a:pt x="635" y="1281"/>
                    <a:pt x="435" y="1914"/>
                  </a:cubicBezTo>
                  <a:cubicBezTo>
                    <a:pt x="335" y="2215"/>
                    <a:pt x="234" y="2548"/>
                    <a:pt x="168" y="2848"/>
                  </a:cubicBezTo>
                  <a:cubicBezTo>
                    <a:pt x="34" y="3149"/>
                    <a:pt x="1" y="3482"/>
                    <a:pt x="68" y="3782"/>
                  </a:cubicBezTo>
                  <a:cubicBezTo>
                    <a:pt x="89" y="3848"/>
                    <a:pt x="168" y="3899"/>
                    <a:pt x="238" y="3899"/>
                  </a:cubicBezTo>
                  <a:cubicBezTo>
                    <a:pt x="276" y="3899"/>
                    <a:pt x="311" y="3884"/>
                    <a:pt x="335" y="3849"/>
                  </a:cubicBezTo>
                  <a:cubicBezTo>
                    <a:pt x="501" y="3582"/>
                    <a:pt x="601" y="3282"/>
                    <a:pt x="635" y="2982"/>
                  </a:cubicBezTo>
                  <a:cubicBezTo>
                    <a:pt x="701" y="2682"/>
                    <a:pt x="802" y="2381"/>
                    <a:pt x="902" y="2081"/>
                  </a:cubicBezTo>
                  <a:cubicBezTo>
                    <a:pt x="1068" y="1447"/>
                    <a:pt x="1235" y="814"/>
                    <a:pt x="1335" y="146"/>
                  </a:cubicBezTo>
                  <a:cubicBezTo>
                    <a:pt x="1357" y="81"/>
                    <a:pt x="1278" y="1"/>
                    <a:pt x="1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15"/>
            <p:cNvSpPr/>
            <p:nvPr/>
          </p:nvSpPr>
          <p:spPr>
            <a:xfrm rot="2074513">
              <a:off x="3187079" y="1668645"/>
              <a:ext cx="30051" cy="99327"/>
            </a:xfrm>
            <a:custGeom>
              <a:rect b="b" l="l" r="r" t="t"/>
              <a:pathLst>
                <a:path extrusionOk="0" h="3973" w="1202">
                  <a:moveTo>
                    <a:pt x="1073" y="1"/>
                  </a:moveTo>
                  <a:cubicBezTo>
                    <a:pt x="1034" y="1"/>
                    <a:pt x="994" y="23"/>
                    <a:pt x="968" y="74"/>
                  </a:cubicBezTo>
                  <a:cubicBezTo>
                    <a:pt x="735" y="674"/>
                    <a:pt x="534" y="1274"/>
                    <a:pt x="401" y="1908"/>
                  </a:cubicBezTo>
                  <a:cubicBezTo>
                    <a:pt x="334" y="2208"/>
                    <a:pt x="268" y="2542"/>
                    <a:pt x="168" y="2842"/>
                  </a:cubicBezTo>
                  <a:cubicBezTo>
                    <a:pt x="67" y="3142"/>
                    <a:pt x="1" y="3476"/>
                    <a:pt x="1" y="3810"/>
                  </a:cubicBezTo>
                  <a:cubicBezTo>
                    <a:pt x="1" y="3909"/>
                    <a:pt x="96" y="3973"/>
                    <a:pt x="193" y="3973"/>
                  </a:cubicBezTo>
                  <a:cubicBezTo>
                    <a:pt x="260" y="3973"/>
                    <a:pt x="327" y="3944"/>
                    <a:pt x="368" y="3876"/>
                  </a:cubicBezTo>
                  <a:cubicBezTo>
                    <a:pt x="501" y="3609"/>
                    <a:pt x="568" y="3309"/>
                    <a:pt x="635" y="3009"/>
                  </a:cubicBezTo>
                  <a:cubicBezTo>
                    <a:pt x="701" y="2675"/>
                    <a:pt x="768" y="2342"/>
                    <a:pt x="868" y="2042"/>
                  </a:cubicBezTo>
                  <a:cubicBezTo>
                    <a:pt x="935" y="1708"/>
                    <a:pt x="1001" y="1408"/>
                    <a:pt x="1068" y="1108"/>
                  </a:cubicBezTo>
                  <a:cubicBezTo>
                    <a:pt x="1135" y="774"/>
                    <a:pt x="1202" y="474"/>
                    <a:pt x="1202" y="140"/>
                  </a:cubicBezTo>
                  <a:cubicBezTo>
                    <a:pt x="1202" y="58"/>
                    <a:pt x="1138" y="1"/>
                    <a:pt x="10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15"/>
            <p:cNvSpPr/>
            <p:nvPr/>
          </p:nvSpPr>
          <p:spPr>
            <a:xfrm rot="2074513">
              <a:off x="3230352" y="1661341"/>
              <a:ext cx="24726" cy="104327"/>
            </a:xfrm>
            <a:custGeom>
              <a:rect b="b" l="l" r="r" t="t"/>
              <a:pathLst>
                <a:path extrusionOk="0" h="4173" w="989">
                  <a:moveTo>
                    <a:pt x="826" y="0"/>
                  </a:moveTo>
                  <a:cubicBezTo>
                    <a:pt x="784" y="0"/>
                    <a:pt x="746" y="26"/>
                    <a:pt x="734" y="86"/>
                  </a:cubicBezTo>
                  <a:lnTo>
                    <a:pt x="734" y="119"/>
                  </a:lnTo>
                  <a:cubicBezTo>
                    <a:pt x="534" y="787"/>
                    <a:pt x="367" y="1487"/>
                    <a:pt x="267" y="2188"/>
                  </a:cubicBezTo>
                  <a:cubicBezTo>
                    <a:pt x="200" y="2521"/>
                    <a:pt x="133" y="2855"/>
                    <a:pt x="100" y="3188"/>
                  </a:cubicBezTo>
                  <a:cubicBezTo>
                    <a:pt x="0" y="3489"/>
                    <a:pt x="0" y="3822"/>
                    <a:pt x="100" y="4122"/>
                  </a:cubicBezTo>
                  <a:cubicBezTo>
                    <a:pt x="117" y="4156"/>
                    <a:pt x="142" y="4172"/>
                    <a:pt x="167" y="4172"/>
                  </a:cubicBezTo>
                  <a:cubicBezTo>
                    <a:pt x="192" y="4172"/>
                    <a:pt x="217" y="4156"/>
                    <a:pt x="234" y="4122"/>
                  </a:cubicBezTo>
                  <a:cubicBezTo>
                    <a:pt x="400" y="3855"/>
                    <a:pt x="500" y="3555"/>
                    <a:pt x="500" y="3222"/>
                  </a:cubicBezTo>
                  <a:lnTo>
                    <a:pt x="667" y="2221"/>
                  </a:lnTo>
                  <a:cubicBezTo>
                    <a:pt x="767" y="1554"/>
                    <a:pt x="867" y="853"/>
                    <a:pt x="967" y="186"/>
                  </a:cubicBezTo>
                  <a:cubicBezTo>
                    <a:pt x="989" y="80"/>
                    <a:pt x="901" y="0"/>
                    <a:pt x="8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15"/>
            <p:cNvSpPr/>
            <p:nvPr/>
          </p:nvSpPr>
          <p:spPr>
            <a:xfrm rot="2074513">
              <a:off x="3278416" y="1645802"/>
              <a:ext cx="27201" cy="108327"/>
            </a:xfrm>
            <a:custGeom>
              <a:rect b="b" l="l" r="r" t="t"/>
              <a:pathLst>
                <a:path extrusionOk="0" h="4333" w="1088">
                  <a:moveTo>
                    <a:pt x="942" y="0"/>
                  </a:moveTo>
                  <a:cubicBezTo>
                    <a:pt x="894" y="0"/>
                    <a:pt x="848" y="29"/>
                    <a:pt x="835" y="97"/>
                  </a:cubicBezTo>
                  <a:cubicBezTo>
                    <a:pt x="668" y="830"/>
                    <a:pt x="468" y="1564"/>
                    <a:pt x="334" y="2298"/>
                  </a:cubicBezTo>
                  <a:cubicBezTo>
                    <a:pt x="267" y="2665"/>
                    <a:pt x="201" y="3032"/>
                    <a:pt x="167" y="3399"/>
                  </a:cubicBezTo>
                  <a:cubicBezTo>
                    <a:pt x="134" y="3666"/>
                    <a:pt x="1" y="4099"/>
                    <a:pt x="234" y="4333"/>
                  </a:cubicBezTo>
                  <a:lnTo>
                    <a:pt x="301" y="4333"/>
                  </a:lnTo>
                  <a:cubicBezTo>
                    <a:pt x="568" y="4166"/>
                    <a:pt x="534" y="3733"/>
                    <a:pt x="601" y="3432"/>
                  </a:cubicBezTo>
                  <a:cubicBezTo>
                    <a:pt x="634" y="3099"/>
                    <a:pt x="668" y="2732"/>
                    <a:pt x="734" y="2365"/>
                  </a:cubicBezTo>
                  <a:cubicBezTo>
                    <a:pt x="835" y="1631"/>
                    <a:pt x="935" y="897"/>
                    <a:pt x="1068" y="163"/>
                  </a:cubicBezTo>
                  <a:cubicBezTo>
                    <a:pt x="1088" y="64"/>
                    <a:pt x="1013" y="0"/>
                    <a:pt x="9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15"/>
            <p:cNvSpPr/>
            <p:nvPr/>
          </p:nvSpPr>
          <p:spPr>
            <a:xfrm rot="2074513">
              <a:off x="3327232" y="1642647"/>
              <a:ext cx="28026" cy="102577"/>
            </a:xfrm>
            <a:custGeom>
              <a:rect b="b" l="l" r="r" t="t"/>
              <a:pathLst>
                <a:path extrusionOk="0" h="4103" w="1121">
                  <a:moveTo>
                    <a:pt x="954" y="0"/>
                  </a:moveTo>
                  <a:cubicBezTo>
                    <a:pt x="899" y="0"/>
                    <a:pt x="848" y="29"/>
                    <a:pt x="834" y="97"/>
                  </a:cubicBezTo>
                  <a:cubicBezTo>
                    <a:pt x="667" y="764"/>
                    <a:pt x="501" y="1431"/>
                    <a:pt x="367" y="2098"/>
                  </a:cubicBezTo>
                  <a:cubicBezTo>
                    <a:pt x="301" y="2398"/>
                    <a:pt x="234" y="2732"/>
                    <a:pt x="167" y="3032"/>
                  </a:cubicBezTo>
                  <a:cubicBezTo>
                    <a:pt x="34" y="3366"/>
                    <a:pt x="0" y="3699"/>
                    <a:pt x="67" y="4033"/>
                  </a:cubicBezTo>
                  <a:cubicBezTo>
                    <a:pt x="88" y="4074"/>
                    <a:pt x="134" y="4103"/>
                    <a:pt x="174" y="4103"/>
                  </a:cubicBezTo>
                  <a:cubicBezTo>
                    <a:pt x="199" y="4103"/>
                    <a:pt x="221" y="4092"/>
                    <a:pt x="234" y="4066"/>
                  </a:cubicBezTo>
                  <a:cubicBezTo>
                    <a:pt x="434" y="3799"/>
                    <a:pt x="534" y="3499"/>
                    <a:pt x="567" y="3166"/>
                  </a:cubicBezTo>
                  <a:lnTo>
                    <a:pt x="734" y="2198"/>
                  </a:lnTo>
                  <a:cubicBezTo>
                    <a:pt x="868" y="1531"/>
                    <a:pt x="968" y="831"/>
                    <a:pt x="1101" y="163"/>
                  </a:cubicBezTo>
                  <a:cubicBezTo>
                    <a:pt x="1121" y="64"/>
                    <a:pt x="1034" y="0"/>
                    <a:pt x="9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15"/>
            <p:cNvSpPr/>
            <p:nvPr/>
          </p:nvSpPr>
          <p:spPr>
            <a:xfrm rot="2074513">
              <a:off x="3371046" y="1645027"/>
              <a:ext cx="32551" cy="92527"/>
            </a:xfrm>
            <a:custGeom>
              <a:rect b="b" l="l" r="r" t="t"/>
              <a:pathLst>
                <a:path extrusionOk="0" h="3701" w="1302">
                  <a:moveTo>
                    <a:pt x="1132" y="0"/>
                  </a:moveTo>
                  <a:cubicBezTo>
                    <a:pt x="1079" y="0"/>
                    <a:pt x="1028" y="30"/>
                    <a:pt x="1002" y="95"/>
                  </a:cubicBezTo>
                  <a:cubicBezTo>
                    <a:pt x="802" y="695"/>
                    <a:pt x="568" y="1262"/>
                    <a:pt x="435" y="1863"/>
                  </a:cubicBezTo>
                  <a:cubicBezTo>
                    <a:pt x="268" y="2463"/>
                    <a:pt x="1" y="3064"/>
                    <a:pt x="201" y="3631"/>
                  </a:cubicBezTo>
                  <a:cubicBezTo>
                    <a:pt x="201" y="3672"/>
                    <a:pt x="239" y="3700"/>
                    <a:pt x="276" y="3700"/>
                  </a:cubicBezTo>
                  <a:cubicBezTo>
                    <a:pt x="299" y="3700"/>
                    <a:pt x="322" y="3689"/>
                    <a:pt x="335" y="3664"/>
                  </a:cubicBezTo>
                  <a:cubicBezTo>
                    <a:pt x="735" y="3230"/>
                    <a:pt x="768" y="2563"/>
                    <a:pt x="902" y="1996"/>
                  </a:cubicBezTo>
                  <a:cubicBezTo>
                    <a:pt x="1035" y="1462"/>
                    <a:pt x="1135" y="795"/>
                    <a:pt x="1302" y="195"/>
                  </a:cubicBezTo>
                  <a:cubicBezTo>
                    <a:pt x="1302" y="73"/>
                    <a:pt x="1215" y="0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" name="Google Shape;198;p15"/>
          <p:cNvGrpSpPr/>
          <p:nvPr/>
        </p:nvGrpSpPr>
        <p:grpSpPr>
          <a:xfrm>
            <a:off x="5807998" y="775650"/>
            <a:ext cx="1226076" cy="853893"/>
            <a:chOff x="5807998" y="775650"/>
            <a:chExt cx="1226076" cy="853893"/>
          </a:xfrm>
        </p:grpSpPr>
        <p:sp>
          <p:nvSpPr>
            <p:cNvPr id="199" name="Google Shape;199;p15"/>
            <p:cNvSpPr/>
            <p:nvPr/>
          </p:nvSpPr>
          <p:spPr>
            <a:xfrm rot="-1788842">
              <a:off x="5788877" y="1072767"/>
              <a:ext cx="1264318" cy="259659"/>
            </a:xfrm>
            <a:custGeom>
              <a:rect b="b" l="l" r="r" t="t"/>
              <a:pathLst>
                <a:path extrusionOk="0" h="12632" w="61507">
                  <a:moveTo>
                    <a:pt x="51109" y="811"/>
                  </a:moveTo>
                  <a:cubicBezTo>
                    <a:pt x="54303" y="811"/>
                    <a:pt x="57498" y="862"/>
                    <a:pt x="60692" y="862"/>
                  </a:cubicBezTo>
                  <a:cubicBezTo>
                    <a:pt x="60670" y="4334"/>
                    <a:pt x="60328" y="7806"/>
                    <a:pt x="60285" y="11278"/>
                  </a:cubicBezTo>
                  <a:cubicBezTo>
                    <a:pt x="59942" y="11363"/>
                    <a:pt x="59578" y="11406"/>
                    <a:pt x="59213" y="11428"/>
                  </a:cubicBezTo>
                  <a:cubicBezTo>
                    <a:pt x="59213" y="11385"/>
                    <a:pt x="59213" y="11342"/>
                    <a:pt x="59213" y="11299"/>
                  </a:cubicBezTo>
                  <a:cubicBezTo>
                    <a:pt x="59106" y="9970"/>
                    <a:pt x="59406" y="8663"/>
                    <a:pt x="59192" y="7313"/>
                  </a:cubicBezTo>
                  <a:cubicBezTo>
                    <a:pt x="59157" y="7107"/>
                    <a:pt x="59013" y="7018"/>
                    <a:pt x="58858" y="7018"/>
                  </a:cubicBezTo>
                  <a:cubicBezTo>
                    <a:pt x="58626" y="7018"/>
                    <a:pt x="58369" y="7219"/>
                    <a:pt x="58420" y="7527"/>
                  </a:cubicBezTo>
                  <a:cubicBezTo>
                    <a:pt x="58635" y="8792"/>
                    <a:pt x="58292" y="10035"/>
                    <a:pt x="58399" y="11299"/>
                  </a:cubicBezTo>
                  <a:cubicBezTo>
                    <a:pt x="58399" y="11363"/>
                    <a:pt x="58420" y="11406"/>
                    <a:pt x="58442" y="11449"/>
                  </a:cubicBezTo>
                  <a:cubicBezTo>
                    <a:pt x="58227" y="11449"/>
                    <a:pt x="58013" y="11449"/>
                    <a:pt x="57820" y="11471"/>
                  </a:cubicBezTo>
                  <a:lnTo>
                    <a:pt x="57006" y="11513"/>
                  </a:lnTo>
                  <a:cubicBezTo>
                    <a:pt x="57049" y="11449"/>
                    <a:pt x="57070" y="11385"/>
                    <a:pt x="57070" y="11299"/>
                  </a:cubicBezTo>
                  <a:cubicBezTo>
                    <a:pt x="57070" y="9563"/>
                    <a:pt x="57134" y="7827"/>
                    <a:pt x="56770" y="6113"/>
                  </a:cubicBezTo>
                  <a:cubicBezTo>
                    <a:pt x="56727" y="5907"/>
                    <a:pt x="56578" y="5818"/>
                    <a:pt x="56421" y="5818"/>
                  </a:cubicBezTo>
                  <a:cubicBezTo>
                    <a:pt x="56186" y="5818"/>
                    <a:pt x="55934" y="6019"/>
                    <a:pt x="55999" y="6327"/>
                  </a:cubicBezTo>
                  <a:cubicBezTo>
                    <a:pt x="56341" y="7977"/>
                    <a:pt x="56277" y="9627"/>
                    <a:pt x="56256" y="11299"/>
                  </a:cubicBezTo>
                  <a:cubicBezTo>
                    <a:pt x="56256" y="11385"/>
                    <a:pt x="56277" y="11471"/>
                    <a:pt x="56341" y="11556"/>
                  </a:cubicBezTo>
                  <a:cubicBezTo>
                    <a:pt x="55741" y="11578"/>
                    <a:pt x="55141" y="11599"/>
                    <a:pt x="54520" y="11599"/>
                  </a:cubicBezTo>
                  <a:cubicBezTo>
                    <a:pt x="54713" y="10120"/>
                    <a:pt x="55141" y="8663"/>
                    <a:pt x="54777" y="7184"/>
                  </a:cubicBezTo>
                  <a:cubicBezTo>
                    <a:pt x="54726" y="6979"/>
                    <a:pt x="54571" y="6889"/>
                    <a:pt x="54413" y="6889"/>
                  </a:cubicBezTo>
                  <a:cubicBezTo>
                    <a:pt x="54175" y="6889"/>
                    <a:pt x="53928" y="7090"/>
                    <a:pt x="54006" y="7399"/>
                  </a:cubicBezTo>
                  <a:cubicBezTo>
                    <a:pt x="54348" y="8792"/>
                    <a:pt x="53898" y="10228"/>
                    <a:pt x="53727" y="11621"/>
                  </a:cubicBezTo>
                  <a:lnTo>
                    <a:pt x="52420" y="11663"/>
                  </a:lnTo>
                  <a:lnTo>
                    <a:pt x="51905" y="11663"/>
                  </a:lnTo>
                  <a:cubicBezTo>
                    <a:pt x="52334" y="9885"/>
                    <a:pt x="51991" y="8020"/>
                    <a:pt x="51970" y="6199"/>
                  </a:cubicBezTo>
                  <a:cubicBezTo>
                    <a:pt x="51970" y="5931"/>
                    <a:pt x="51771" y="5797"/>
                    <a:pt x="51573" y="5797"/>
                  </a:cubicBezTo>
                  <a:cubicBezTo>
                    <a:pt x="51375" y="5797"/>
                    <a:pt x="51177" y="5931"/>
                    <a:pt x="51177" y="6199"/>
                  </a:cubicBezTo>
                  <a:cubicBezTo>
                    <a:pt x="51198" y="8020"/>
                    <a:pt x="51562" y="9906"/>
                    <a:pt x="51070" y="11663"/>
                  </a:cubicBezTo>
                  <a:cubicBezTo>
                    <a:pt x="50041" y="11685"/>
                    <a:pt x="49012" y="11706"/>
                    <a:pt x="47984" y="11706"/>
                  </a:cubicBezTo>
                  <a:cubicBezTo>
                    <a:pt x="48048" y="11642"/>
                    <a:pt x="48091" y="11535"/>
                    <a:pt x="48091" y="11449"/>
                  </a:cubicBezTo>
                  <a:cubicBezTo>
                    <a:pt x="48091" y="9692"/>
                    <a:pt x="47984" y="7956"/>
                    <a:pt x="48091" y="6220"/>
                  </a:cubicBezTo>
                  <a:cubicBezTo>
                    <a:pt x="48112" y="5963"/>
                    <a:pt x="47919" y="5834"/>
                    <a:pt x="47718" y="5834"/>
                  </a:cubicBezTo>
                  <a:cubicBezTo>
                    <a:pt x="47517" y="5834"/>
                    <a:pt x="47308" y="5963"/>
                    <a:pt x="47298" y="6220"/>
                  </a:cubicBezTo>
                  <a:cubicBezTo>
                    <a:pt x="47169" y="7956"/>
                    <a:pt x="47298" y="9692"/>
                    <a:pt x="47298" y="11449"/>
                  </a:cubicBezTo>
                  <a:cubicBezTo>
                    <a:pt x="47276" y="11535"/>
                    <a:pt x="47319" y="11642"/>
                    <a:pt x="47405" y="11728"/>
                  </a:cubicBezTo>
                  <a:lnTo>
                    <a:pt x="45412" y="11728"/>
                  </a:lnTo>
                  <a:cubicBezTo>
                    <a:pt x="45412" y="11728"/>
                    <a:pt x="45412" y="11706"/>
                    <a:pt x="45412" y="11706"/>
                  </a:cubicBezTo>
                  <a:cubicBezTo>
                    <a:pt x="45305" y="10292"/>
                    <a:pt x="45626" y="8877"/>
                    <a:pt x="45390" y="7442"/>
                  </a:cubicBezTo>
                  <a:cubicBezTo>
                    <a:pt x="45365" y="7246"/>
                    <a:pt x="45225" y="7162"/>
                    <a:pt x="45071" y="7162"/>
                  </a:cubicBezTo>
                  <a:cubicBezTo>
                    <a:pt x="44836" y="7162"/>
                    <a:pt x="44567" y="7358"/>
                    <a:pt x="44619" y="7656"/>
                  </a:cubicBezTo>
                  <a:cubicBezTo>
                    <a:pt x="44855" y="9006"/>
                    <a:pt x="44512" y="10356"/>
                    <a:pt x="44619" y="11706"/>
                  </a:cubicBezTo>
                  <a:cubicBezTo>
                    <a:pt x="44619" y="11706"/>
                    <a:pt x="44619" y="11728"/>
                    <a:pt x="44619" y="11749"/>
                  </a:cubicBezTo>
                  <a:lnTo>
                    <a:pt x="43504" y="11749"/>
                  </a:lnTo>
                  <a:cubicBezTo>
                    <a:pt x="43526" y="11685"/>
                    <a:pt x="43526" y="11621"/>
                    <a:pt x="43526" y="11578"/>
                  </a:cubicBezTo>
                  <a:cubicBezTo>
                    <a:pt x="43526" y="9649"/>
                    <a:pt x="43612" y="7742"/>
                    <a:pt x="43247" y="5834"/>
                  </a:cubicBezTo>
                  <a:cubicBezTo>
                    <a:pt x="43213" y="5628"/>
                    <a:pt x="43066" y="5539"/>
                    <a:pt x="42908" y="5539"/>
                  </a:cubicBezTo>
                  <a:cubicBezTo>
                    <a:pt x="42671" y="5539"/>
                    <a:pt x="42412" y="5740"/>
                    <a:pt x="42476" y="6049"/>
                  </a:cubicBezTo>
                  <a:cubicBezTo>
                    <a:pt x="42819" y="7870"/>
                    <a:pt x="42754" y="9713"/>
                    <a:pt x="42733" y="11578"/>
                  </a:cubicBezTo>
                  <a:cubicBezTo>
                    <a:pt x="42733" y="11621"/>
                    <a:pt x="42733" y="11685"/>
                    <a:pt x="42776" y="11749"/>
                  </a:cubicBezTo>
                  <a:lnTo>
                    <a:pt x="40483" y="11749"/>
                  </a:lnTo>
                  <a:cubicBezTo>
                    <a:pt x="40547" y="10078"/>
                    <a:pt x="40933" y="8427"/>
                    <a:pt x="40590" y="6777"/>
                  </a:cubicBezTo>
                  <a:cubicBezTo>
                    <a:pt x="40547" y="6571"/>
                    <a:pt x="40398" y="6482"/>
                    <a:pt x="40241" y="6482"/>
                  </a:cubicBezTo>
                  <a:cubicBezTo>
                    <a:pt x="40006" y="6482"/>
                    <a:pt x="39754" y="6683"/>
                    <a:pt x="39818" y="6991"/>
                  </a:cubicBezTo>
                  <a:cubicBezTo>
                    <a:pt x="40140" y="8556"/>
                    <a:pt x="39733" y="10163"/>
                    <a:pt x="39668" y="11749"/>
                  </a:cubicBezTo>
                  <a:lnTo>
                    <a:pt x="38811" y="11749"/>
                  </a:lnTo>
                  <a:cubicBezTo>
                    <a:pt x="38854" y="11663"/>
                    <a:pt x="38875" y="11556"/>
                    <a:pt x="38854" y="11471"/>
                  </a:cubicBezTo>
                  <a:cubicBezTo>
                    <a:pt x="38618" y="10613"/>
                    <a:pt x="38725" y="9756"/>
                    <a:pt x="38725" y="8877"/>
                  </a:cubicBezTo>
                  <a:cubicBezTo>
                    <a:pt x="38704" y="7849"/>
                    <a:pt x="38597" y="6841"/>
                    <a:pt x="38597" y="5813"/>
                  </a:cubicBezTo>
                  <a:cubicBezTo>
                    <a:pt x="38597" y="5545"/>
                    <a:pt x="38393" y="5411"/>
                    <a:pt x="38190" y="5411"/>
                  </a:cubicBezTo>
                  <a:cubicBezTo>
                    <a:pt x="37986" y="5411"/>
                    <a:pt x="37782" y="5545"/>
                    <a:pt x="37782" y="5813"/>
                  </a:cubicBezTo>
                  <a:cubicBezTo>
                    <a:pt x="37804" y="6841"/>
                    <a:pt x="37868" y="7849"/>
                    <a:pt x="37911" y="8877"/>
                  </a:cubicBezTo>
                  <a:cubicBezTo>
                    <a:pt x="37954" y="9842"/>
                    <a:pt x="37825" y="10742"/>
                    <a:pt x="38061" y="11663"/>
                  </a:cubicBezTo>
                  <a:cubicBezTo>
                    <a:pt x="38083" y="11685"/>
                    <a:pt x="38083" y="11728"/>
                    <a:pt x="38104" y="11749"/>
                  </a:cubicBezTo>
                  <a:lnTo>
                    <a:pt x="36325" y="11749"/>
                  </a:lnTo>
                  <a:cubicBezTo>
                    <a:pt x="36325" y="10249"/>
                    <a:pt x="36432" y="8770"/>
                    <a:pt x="36454" y="7270"/>
                  </a:cubicBezTo>
                  <a:cubicBezTo>
                    <a:pt x="36454" y="7002"/>
                    <a:pt x="36250" y="6868"/>
                    <a:pt x="36047" y="6868"/>
                  </a:cubicBezTo>
                  <a:cubicBezTo>
                    <a:pt x="35843" y="6868"/>
                    <a:pt x="35639" y="7002"/>
                    <a:pt x="35639" y="7270"/>
                  </a:cubicBezTo>
                  <a:cubicBezTo>
                    <a:pt x="35639" y="8770"/>
                    <a:pt x="35532" y="10249"/>
                    <a:pt x="35511" y="11749"/>
                  </a:cubicBezTo>
                  <a:lnTo>
                    <a:pt x="34032" y="11749"/>
                  </a:lnTo>
                  <a:cubicBezTo>
                    <a:pt x="33989" y="10892"/>
                    <a:pt x="34182" y="10078"/>
                    <a:pt x="34289" y="9242"/>
                  </a:cubicBezTo>
                  <a:cubicBezTo>
                    <a:pt x="34396" y="8299"/>
                    <a:pt x="34182" y="7292"/>
                    <a:pt x="34161" y="6349"/>
                  </a:cubicBezTo>
                  <a:cubicBezTo>
                    <a:pt x="34161" y="6091"/>
                    <a:pt x="33962" y="5963"/>
                    <a:pt x="33764" y="5963"/>
                  </a:cubicBezTo>
                  <a:cubicBezTo>
                    <a:pt x="33566" y="5963"/>
                    <a:pt x="33368" y="6091"/>
                    <a:pt x="33368" y="6349"/>
                  </a:cubicBezTo>
                  <a:cubicBezTo>
                    <a:pt x="33389" y="7184"/>
                    <a:pt x="33475" y="8042"/>
                    <a:pt x="33496" y="8877"/>
                  </a:cubicBezTo>
                  <a:cubicBezTo>
                    <a:pt x="33518" y="9863"/>
                    <a:pt x="33175" y="10763"/>
                    <a:pt x="33239" y="11749"/>
                  </a:cubicBezTo>
                  <a:lnTo>
                    <a:pt x="30389" y="11749"/>
                  </a:lnTo>
                  <a:cubicBezTo>
                    <a:pt x="30496" y="11663"/>
                    <a:pt x="30560" y="11556"/>
                    <a:pt x="30539" y="11428"/>
                  </a:cubicBezTo>
                  <a:cubicBezTo>
                    <a:pt x="30603" y="9949"/>
                    <a:pt x="30775" y="8449"/>
                    <a:pt x="31075" y="6991"/>
                  </a:cubicBezTo>
                  <a:cubicBezTo>
                    <a:pt x="31126" y="6683"/>
                    <a:pt x="30869" y="6482"/>
                    <a:pt x="30636" y="6482"/>
                  </a:cubicBezTo>
                  <a:cubicBezTo>
                    <a:pt x="30481" y="6482"/>
                    <a:pt x="30337" y="6571"/>
                    <a:pt x="30303" y="6777"/>
                  </a:cubicBezTo>
                  <a:cubicBezTo>
                    <a:pt x="29982" y="8320"/>
                    <a:pt x="29810" y="9863"/>
                    <a:pt x="29767" y="11449"/>
                  </a:cubicBezTo>
                  <a:cubicBezTo>
                    <a:pt x="29746" y="11556"/>
                    <a:pt x="29810" y="11663"/>
                    <a:pt x="29896" y="11749"/>
                  </a:cubicBezTo>
                  <a:lnTo>
                    <a:pt x="28246" y="11749"/>
                  </a:lnTo>
                  <a:cubicBezTo>
                    <a:pt x="28267" y="11685"/>
                    <a:pt x="28289" y="11642"/>
                    <a:pt x="28289" y="11578"/>
                  </a:cubicBezTo>
                  <a:cubicBezTo>
                    <a:pt x="28246" y="9649"/>
                    <a:pt x="28332" y="7720"/>
                    <a:pt x="28546" y="5813"/>
                  </a:cubicBezTo>
                  <a:cubicBezTo>
                    <a:pt x="28578" y="5558"/>
                    <a:pt x="28400" y="5435"/>
                    <a:pt x="28204" y="5435"/>
                  </a:cubicBezTo>
                  <a:cubicBezTo>
                    <a:pt x="28004" y="5435"/>
                    <a:pt x="27785" y="5564"/>
                    <a:pt x="27753" y="5813"/>
                  </a:cubicBezTo>
                  <a:cubicBezTo>
                    <a:pt x="27539" y="7720"/>
                    <a:pt x="27453" y="9649"/>
                    <a:pt x="27474" y="11578"/>
                  </a:cubicBezTo>
                  <a:cubicBezTo>
                    <a:pt x="27474" y="11642"/>
                    <a:pt x="27496" y="11685"/>
                    <a:pt x="27517" y="11749"/>
                  </a:cubicBezTo>
                  <a:lnTo>
                    <a:pt x="26146" y="11749"/>
                  </a:lnTo>
                  <a:lnTo>
                    <a:pt x="26146" y="11706"/>
                  </a:lnTo>
                  <a:cubicBezTo>
                    <a:pt x="26146" y="10099"/>
                    <a:pt x="26360" y="8492"/>
                    <a:pt x="25996" y="6927"/>
                  </a:cubicBezTo>
                  <a:cubicBezTo>
                    <a:pt x="25944" y="6721"/>
                    <a:pt x="25790" y="6632"/>
                    <a:pt x="25631" y="6632"/>
                  </a:cubicBezTo>
                  <a:cubicBezTo>
                    <a:pt x="25394" y="6632"/>
                    <a:pt x="25147" y="6833"/>
                    <a:pt x="25224" y="7142"/>
                  </a:cubicBezTo>
                  <a:cubicBezTo>
                    <a:pt x="25567" y="8642"/>
                    <a:pt x="25353" y="10185"/>
                    <a:pt x="25331" y="11706"/>
                  </a:cubicBezTo>
                  <a:lnTo>
                    <a:pt x="25331" y="11749"/>
                  </a:lnTo>
                  <a:lnTo>
                    <a:pt x="23167" y="11749"/>
                  </a:lnTo>
                  <a:cubicBezTo>
                    <a:pt x="23188" y="11685"/>
                    <a:pt x="23188" y="11642"/>
                    <a:pt x="23188" y="11578"/>
                  </a:cubicBezTo>
                  <a:cubicBezTo>
                    <a:pt x="23188" y="9863"/>
                    <a:pt x="23317" y="8170"/>
                    <a:pt x="23574" y="6477"/>
                  </a:cubicBezTo>
                  <a:cubicBezTo>
                    <a:pt x="23625" y="6169"/>
                    <a:pt x="23368" y="5968"/>
                    <a:pt x="23136" y="5968"/>
                  </a:cubicBezTo>
                  <a:cubicBezTo>
                    <a:pt x="22981" y="5968"/>
                    <a:pt x="22837" y="6057"/>
                    <a:pt x="22802" y="6263"/>
                  </a:cubicBezTo>
                  <a:cubicBezTo>
                    <a:pt x="22524" y="8020"/>
                    <a:pt x="22395" y="9799"/>
                    <a:pt x="22374" y="11578"/>
                  </a:cubicBezTo>
                  <a:cubicBezTo>
                    <a:pt x="22395" y="11642"/>
                    <a:pt x="22395" y="11685"/>
                    <a:pt x="22417" y="11749"/>
                  </a:cubicBezTo>
                  <a:lnTo>
                    <a:pt x="21152" y="11749"/>
                  </a:lnTo>
                  <a:cubicBezTo>
                    <a:pt x="21174" y="11685"/>
                    <a:pt x="21174" y="11642"/>
                    <a:pt x="21174" y="11599"/>
                  </a:cubicBezTo>
                  <a:cubicBezTo>
                    <a:pt x="21174" y="10035"/>
                    <a:pt x="21302" y="8470"/>
                    <a:pt x="21324" y="6906"/>
                  </a:cubicBezTo>
                  <a:cubicBezTo>
                    <a:pt x="21324" y="6638"/>
                    <a:pt x="21120" y="6504"/>
                    <a:pt x="20917" y="6504"/>
                  </a:cubicBezTo>
                  <a:cubicBezTo>
                    <a:pt x="20713" y="6504"/>
                    <a:pt x="20509" y="6638"/>
                    <a:pt x="20509" y="6906"/>
                  </a:cubicBezTo>
                  <a:cubicBezTo>
                    <a:pt x="20509" y="8470"/>
                    <a:pt x="20381" y="10035"/>
                    <a:pt x="20381" y="11599"/>
                  </a:cubicBezTo>
                  <a:cubicBezTo>
                    <a:pt x="20381" y="11642"/>
                    <a:pt x="20381" y="11685"/>
                    <a:pt x="20402" y="11728"/>
                  </a:cubicBezTo>
                  <a:lnTo>
                    <a:pt x="18302" y="11728"/>
                  </a:lnTo>
                  <a:cubicBezTo>
                    <a:pt x="18323" y="11685"/>
                    <a:pt x="18345" y="11621"/>
                    <a:pt x="18345" y="11578"/>
                  </a:cubicBezTo>
                  <a:cubicBezTo>
                    <a:pt x="18581" y="10013"/>
                    <a:pt x="18516" y="8470"/>
                    <a:pt x="18495" y="6906"/>
                  </a:cubicBezTo>
                  <a:cubicBezTo>
                    <a:pt x="18495" y="6638"/>
                    <a:pt x="18297" y="6504"/>
                    <a:pt x="18098" y="6504"/>
                  </a:cubicBezTo>
                  <a:cubicBezTo>
                    <a:pt x="17900" y="6504"/>
                    <a:pt x="17702" y="6638"/>
                    <a:pt x="17702" y="6906"/>
                  </a:cubicBezTo>
                  <a:cubicBezTo>
                    <a:pt x="17702" y="8406"/>
                    <a:pt x="17809" y="9885"/>
                    <a:pt x="17573" y="11363"/>
                  </a:cubicBezTo>
                  <a:cubicBezTo>
                    <a:pt x="17552" y="11492"/>
                    <a:pt x="17595" y="11642"/>
                    <a:pt x="17702" y="11728"/>
                  </a:cubicBezTo>
                  <a:lnTo>
                    <a:pt x="15687" y="11728"/>
                  </a:lnTo>
                  <a:cubicBezTo>
                    <a:pt x="15730" y="9777"/>
                    <a:pt x="16052" y="7827"/>
                    <a:pt x="15966" y="5856"/>
                  </a:cubicBezTo>
                  <a:cubicBezTo>
                    <a:pt x="15945" y="5598"/>
                    <a:pt x="15736" y="5470"/>
                    <a:pt x="15535" y="5470"/>
                  </a:cubicBezTo>
                  <a:cubicBezTo>
                    <a:pt x="15334" y="5470"/>
                    <a:pt x="15141" y="5598"/>
                    <a:pt x="15152" y="5856"/>
                  </a:cubicBezTo>
                  <a:cubicBezTo>
                    <a:pt x="15259" y="7827"/>
                    <a:pt x="14916" y="9777"/>
                    <a:pt x="14894" y="11728"/>
                  </a:cubicBezTo>
                  <a:lnTo>
                    <a:pt x="12880" y="11706"/>
                  </a:lnTo>
                  <a:cubicBezTo>
                    <a:pt x="12944" y="10099"/>
                    <a:pt x="13394" y="8406"/>
                    <a:pt x="12859" y="6820"/>
                  </a:cubicBezTo>
                  <a:cubicBezTo>
                    <a:pt x="12792" y="6628"/>
                    <a:pt x="12634" y="6547"/>
                    <a:pt x="12476" y="6547"/>
                  </a:cubicBezTo>
                  <a:cubicBezTo>
                    <a:pt x="12229" y="6547"/>
                    <a:pt x="11982" y="6747"/>
                    <a:pt x="12087" y="7034"/>
                  </a:cubicBezTo>
                  <a:cubicBezTo>
                    <a:pt x="12601" y="8535"/>
                    <a:pt x="12130" y="10163"/>
                    <a:pt x="12087" y="11706"/>
                  </a:cubicBezTo>
                  <a:lnTo>
                    <a:pt x="9794" y="11706"/>
                  </a:lnTo>
                  <a:lnTo>
                    <a:pt x="9794" y="11642"/>
                  </a:lnTo>
                  <a:cubicBezTo>
                    <a:pt x="9580" y="10078"/>
                    <a:pt x="9623" y="8470"/>
                    <a:pt x="9923" y="6906"/>
                  </a:cubicBezTo>
                  <a:cubicBezTo>
                    <a:pt x="9974" y="6597"/>
                    <a:pt x="9717" y="6397"/>
                    <a:pt x="9484" y="6397"/>
                  </a:cubicBezTo>
                  <a:cubicBezTo>
                    <a:pt x="9329" y="6397"/>
                    <a:pt x="9185" y="6486"/>
                    <a:pt x="9151" y="6691"/>
                  </a:cubicBezTo>
                  <a:cubicBezTo>
                    <a:pt x="8830" y="8342"/>
                    <a:pt x="8787" y="10035"/>
                    <a:pt x="9001" y="11706"/>
                  </a:cubicBezTo>
                  <a:lnTo>
                    <a:pt x="7115" y="11706"/>
                  </a:lnTo>
                  <a:cubicBezTo>
                    <a:pt x="7115" y="10206"/>
                    <a:pt x="7008" y="8706"/>
                    <a:pt x="6987" y="7206"/>
                  </a:cubicBezTo>
                  <a:cubicBezTo>
                    <a:pt x="6987" y="6938"/>
                    <a:pt x="6788" y="6804"/>
                    <a:pt x="6590" y="6804"/>
                  </a:cubicBezTo>
                  <a:cubicBezTo>
                    <a:pt x="6392" y="6804"/>
                    <a:pt x="6194" y="6938"/>
                    <a:pt x="6194" y="7206"/>
                  </a:cubicBezTo>
                  <a:cubicBezTo>
                    <a:pt x="6194" y="8706"/>
                    <a:pt x="6301" y="10206"/>
                    <a:pt x="6322" y="11706"/>
                  </a:cubicBezTo>
                  <a:cubicBezTo>
                    <a:pt x="5658" y="11663"/>
                    <a:pt x="4972" y="11663"/>
                    <a:pt x="4286" y="11663"/>
                  </a:cubicBezTo>
                  <a:cubicBezTo>
                    <a:pt x="4179" y="9970"/>
                    <a:pt x="4372" y="8299"/>
                    <a:pt x="3879" y="6649"/>
                  </a:cubicBezTo>
                  <a:cubicBezTo>
                    <a:pt x="3820" y="6453"/>
                    <a:pt x="3663" y="6369"/>
                    <a:pt x="3504" y="6369"/>
                  </a:cubicBezTo>
                  <a:cubicBezTo>
                    <a:pt x="3263" y="6369"/>
                    <a:pt x="3017" y="6565"/>
                    <a:pt x="3108" y="6863"/>
                  </a:cubicBezTo>
                  <a:cubicBezTo>
                    <a:pt x="3579" y="8427"/>
                    <a:pt x="3386" y="10056"/>
                    <a:pt x="3493" y="11685"/>
                  </a:cubicBezTo>
                  <a:cubicBezTo>
                    <a:pt x="2722" y="11706"/>
                    <a:pt x="1972" y="11749"/>
                    <a:pt x="1222" y="11835"/>
                  </a:cubicBezTo>
                  <a:cubicBezTo>
                    <a:pt x="1200" y="8256"/>
                    <a:pt x="965" y="4698"/>
                    <a:pt x="836" y="1119"/>
                  </a:cubicBezTo>
                  <a:cubicBezTo>
                    <a:pt x="5722" y="1119"/>
                    <a:pt x="10608" y="948"/>
                    <a:pt x="15495" y="862"/>
                  </a:cubicBezTo>
                  <a:cubicBezTo>
                    <a:pt x="16143" y="851"/>
                    <a:pt x="16792" y="846"/>
                    <a:pt x="17439" y="846"/>
                  </a:cubicBezTo>
                  <a:cubicBezTo>
                    <a:pt x="21839" y="846"/>
                    <a:pt x="26213" y="1077"/>
                    <a:pt x="30603" y="1227"/>
                  </a:cubicBezTo>
                  <a:cubicBezTo>
                    <a:pt x="31562" y="1264"/>
                    <a:pt x="32521" y="1279"/>
                    <a:pt x="33479" y="1279"/>
                  </a:cubicBezTo>
                  <a:cubicBezTo>
                    <a:pt x="37493" y="1279"/>
                    <a:pt x="41506" y="1005"/>
                    <a:pt x="45519" y="884"/>
                  </a:cubicBezTo>
                  <a:cubicBezTo>
                    <a:pt x="47382" y="828"/>
                    <a:pt x="49246" y="811"/>
                    <a:pt x="51109" y="811"/>
                  </a:cubicBezTo>
                  <a:close/>
                  <a:moveTo>
                    <a:pt x="51005" y="0"/>
                  </a:moveTo>
                  <a:cubicBezTo>
                    <a:pt x="49348" y="0"/>
                    <a:pt x="47691" y="12"/>
                    <a:pt x="46033" y="48"/>
                  </a:cubicBezTo>
                  <a:cubicBezTo>
                    <a:pt x="41728" y="141"/>
                    <a:pt x="37438" y="459"/>
                    <a:pt x="33137" y="459"/>
                  </a:cubicBezTo>
                  <a:cubicBezTo>
                    <a:pt x="32471" y="459"/>
                    <a:pt x="31805" y="451"/>
                    <a:pt x="31139" y="434"/>
                  </a:cubicBezTo>
                  <a:cubicBezTo>
                    <a:pt x="26508" y="316"/>
                    <a:pt x="21931" y="19"/>
                    <a:pt x="17309" y="19"/>
                  </a:cubicBezTo>
                  <a:cubicBezTo>
                    <a:pt x="16883" y="19"/>
                    <a:pt x="16457" y="21"/>
                    <a:pt x="16030" y="26"/>
                  </a:cubicBezTo>
                  <a:cubicBezTo>
                    <a:pt x="10823" y="91"/>
                    <a:pt x="5615" y="305"/>
                    <a:pt x="407" y="305"/>
                  </a:cubicBezTo>
                  <a:cubicBezTo>
                    <a:pt x="343" y="305"/>
                    <a:pt x="257" y="327"/>
                    <a:pt x="193" y="369"/>
                  </a:cubicBezTo>
                  <a:cubicBezTo>
                    <a:pt x="64" y="434"/>
                    <a:pt x="0" y="562"/>
                    <a:pt x="22" y="691"/>
                  </a:cubicBezTo>
                  <a:cubicBezTo>
                    <a:pt x="150" y="4506"/>
                    <a:pt x="407" y="8277"/>
                    <a:pt x="407" y="12092"/>
                  </a:cubicBezTo>
                  <a:cubicBezTo>
                    <a:pt x="407" y="12285"/>
                    <a:pt x="557" y="12456"/>
                    <a:pt x="750" y="12478"/>
                  </a:cubicBezTo>
                  <a:cubicBezTo>
                    <a:pt x="806" y="12571"/>
                    <a:pt x="911" y="12632"/>
                    <a:pt x="1036" y="12632"/>
                  </a:cubicBezTo>
                  <a:cubicBezTo>
                    <a:pt x="1055" y="12632"/>
                    <a:pt x="1074" y="12631"/>
                    <a:pt x="1093" y="12628"/>
                  </a:cubicBezTo>
                  <a:cubicBezTo>
                    <a:pt x="2854" y="12417"/>
                    <a:pt x="4650" y="12355"/>
                    <a:pt x="6453" y="12355"/>
                  </a:cubicBezTo>
                  <a:cubicBezTo>
                    <a:pt x="8863" y="12355"/>
                    <a:pt x="11285" y="12466"/>
                    <a:pt x="13651" y="12478"/>
                  </a:cubicBezTo>
                  <a:cubicBezTo>
                    <a:pt x="18131" y="12521"/>
                    <a:pt x="22588" y="12499"/>
                    <a:pt x="27046" y="12521"/>
                  </a:cubicBezTo>
                  <a:cubicBezTo>
                    <a:pt x="31512" y="12533"/>
                    <a:pt x="35972" y="12559"/>
                    <a:pt x="40428" y="12559"/>
                  </a:cubicBezTo>
                  <a:cubicBezTo>
                    <a:pt x="43734" y="12559"/>
                    <a:pt x="47037" y="12545"/>
                    <a:pt x="50341" y="12499"/>
                  </a:cubicBezTo>
                  <a:cubicBezTo>
                    <a:pt x="52655" y="12456"/>
                    <a:pt x="54970" y="12413"/>
                    <a:pt x="57306" y="12306"/>
                  </a:cubicBezTo>
                  <a:cubicBezTo>
                    <a:pt x="58313" y="12263"/>
                    <a:pt x="59492" y="12306"/>
                    <a:pt x="60499" y="12049"/>
                  </a:cubicBezTo>
                  <a:cubicBezTo>
                    <a:pt x="60560" y="12085"/>
                    <a:pt x="60625" y="12101"/>
                    <a:pt x="60689" y="12101"/>
                  </a:cubicBezTo>
                  <a:cubicBezTo>
                    <a:pt x="60892" y="12101"/>
                    <a:pt x="61083" y="11935"/>
                    <a:pt x="61099" y="11706"/>
                  </a:cubicBezTo>
                  <a:cubicBezTo>
                    <a:pt x="61121" y="8084"/>
                    <a:pt x="61485" y="4463"/>
                    <a:pt x="61485" y="841"/>
                  </a:cubicBezTo>
                  <a:cubicBezTo>
                    <a:pt x="61506" y="734"/>
                    <a:pt x="61442" y="605"/>
                    <a:pt x="61335" y="541"/>
                  </a:cubicBezTo>
                  <a:cubicBezTo>
                    <a:pt x="61399" y="284"/>
                    <a:pt x="61206" y="48"/>
                    <a:pt x="60949" y="48"/>
                  </a:cubicBezTo>
                  <a:cubicBezTo>
                    <a:pt x="57634" y="48"/>
                    <a:pt x="54320" y="0"/>
                    <a:pt x="510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15"/>
            <p:cNvSpPr/>
            <p:nvPr/>
          </p:nvSpPr>
          <p:spPr>
            <a:xfrm rot="-1788786">
              <a:off x="6774406" y="990478"/>
              <a:ext cx="23051" cy="123507"/>
            </a:xfrm>
            <a:custGeom>
              <a:rect b="b" l="l" r="r" t="t"/>
              <a:pathLst>
                <a:path extrusionOk="0" h="4940" w="922">
                  <a:moveTo>
                    <a:pt x="525" y="0"/>
                  </a:moveTo>
                  <a:cubicBezTo>
                    <a:pt x="327" y="0"/>
                    <a:pt x="129" y="134"/>
                    <a:pt x="129" y="402"/>
                  </a:cubicBezTo>
                  <a:cubicBezTo>
                    <a:pt x="129" y="1774"/>
                    <a:pt x="0" y="3167"/>
                    <a:pt x="0" y="4538"/>
                  </a:cubicBezTo>
                  <a:cubicBezTo>
                    <a:pt x="0" y="4806"/>
                    <a:pt x="198" y="4940"/>
                    <a:pt x="397" y="4940"/>
                  </a:cubicBezTo>
                  <a:cubicBezTo>
                    <a:pt x="595" y="4940"/>
                    <a:pt x="793" y="4806"/>
                    <a:pt x="793" y="4538"/>
                  </a:cubicBezTo>
                  <a:cubicBezTo>
                    <a:pt x="793" y="3167"/>
                    <a:pt x="922" y="1774"/>
                    <a:pt x="922" y="402"/>
                  </a:cubicBezTo>
                  <a:cubicBezTo>
                    <a:pt x="922" y="134"/>
                    <a:pt x="723" y="0"/>
                    <a:pt x="5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1" name="Google Shape;201;p15"/>
          <p:cNvSpPr/>
          <p:nvPr/>
        </p:nvSpPr>
        <p:spPr>
          <a:xfrm>
            <a:off x="7791275" y="3960488"/>
            <a:ext cx="848675" cy="767375"/>
          </a:xfrm>
          <a:custGeom>
            <a:rect b="b" l="l" r="r" t="t"/>
            <a:pathLst>
              <a:path extrusionOk="0" h="30695" w="33947">
                <a:moveTo>
                  <a:pt x="9666" y="16481"/>
                </a:moveTo>
                <a:cubicBezTo>
                  <a:pt x="8680" y="16888"/>
                  <a:pt x="7758" y="17424"/>
                  <a:pt x="6923" y="18088"/>
                </a:cubicBezTo>
                <a:cubicBezTo>
                  <a:pt x="7480" y="17574"/>
                  <a:pt x="8059" y="17081"/>
                  <a:pt x="8680" y="16631"/>
                </a:cubicBezTo>
                <a:cubicBezTo>
                  <a:pt x="9001" y="16545"/>
                  <a:pt x="9323" y="16481"/>
                  <a:pt x="9666" y="16481"/>
                </a:cubicBezTo>
                <a:close/>
                <a:moveTo>
                  <a:pt x="8037" y="16866"/>
                </a:moveTo>
                <a:cubicBezTo>
                  <a:pt x="7158" y="17574"/>
                  <a:pt x="6237" y="18281"/>
                  <a:pt x="5358" y="19010"/>
                </a:cubicBezTo>
                <a:lnTo>
                  <a:pt x="6215" y="17852"/>
                </a:lnTo>
                <a:cubicBezTo>
                  <a:pt x="6323" y="17745"/>
                  <a:pt x="6451" y="17659"/>
                  <a:pt x="6580" y="17552"/>
                </a:cubicBezTo>
                <a:cubicBezTo>
                  <a:pt x="7073" y="17316"/>
                  <a:pt x="7544" y="17081"/>
                  <a:pt x="8037" y="16866"/>
                </a:cubicBezTo>
                <a:close/>
                <a:moveTo>
                  <a:pt x="14506" y="793"/>
                </a:moveTo>
                <a:cubicBezTo>
                  <a:pt x="15674" y="793"/>
                  <a:pt x="16845" y="830"/>
                  <a:pt x="18018" y="830"/>
                </a:cubicBezTo>
                <a:cubicBezTo>
                  <a:pt x="18412" y="830"/>
                  <a:pt x="18807" y="826"/>
                  <a:pt x="19202" y="815"/>
                </a:cubicBezTo>
                <a:lnTo>
                  <a:pt x="19202" y="815"/>
                </a:lnTo>
                <a:cubicBezTo>
                  <a:pt x="17702" y="3386"/>
                  <a:pt x="17059" y="6044"/>
                  <a:pt x="18517" y="8851"/>
                </a:cubicBezTo>
                <a:cubicBezTo>
                  <a:pt x="20188" y="12023"/>
                  <a:pt x="23767" y="14338"/>
                  <a:pt x="26425" y="16631"/>
                </a:cubicBezTo>
                <a:lnTo>
                  <a:pt x="26703" y="16888"/>
                </a:lnTo>
                <a:cubicBezTo>
                  <a:pt x="26382" y="16952"/>
                  <a:pt x="26082" y="17102"/>
                  <a:pt x="25867" y="17359"/>
                </a:cubicBezTo>
                <a:cubicBezTo>
                  <a:pt x="25634" y="17587"/>
                  <a:pt x="25354" y="17674"/>
                  <a:pt x="25051" y="17674"/>
                </a:cubicBezTo>
                <a:cubicBezTo>
                  <a:pt x="24214" y="17674"/>
                  <a:pt x="23194" y="17012"/>
                  <a:pt x="22439" y="16824"/>
                </a:cubicBezTo>
                <a:cubicBezTo>
                  <a:pt x="22182" y="16761"/>
                  <a:pt x="21940" y="16732"/>
                  <a:pt x="21710" y="16732"/>
                </a:cubicBezTo>
                <a:cubicBezTo>
                  <a:pt x="19975" y="16732"/>
                  <a:pt x="18904" y="18359"/>
                  <a:pt x="17467" y="19267"/>
                </a:cubicBezTo>
                <a:cubicBezTo>
                  <a:pt x="17012" y="19547"/>
                  <a:pt x="16598" y="19666"/>
                  <a:pt x="16216" y="19666"/>
                </a:cubicBezTo>
                <a:cubicBezTo>
                  <a:pt x="14523" y="19666"/>
                  <a:pt x="13437" y="17343"/>
                  <a:pt x="12109" y="16416"/>
                </a:cubicBezTo>
                <a:cubicBezTo>
                  <a:pt x="11355" y="15891"/>
                  <a:pt x="10616" y="15686"/>
                  <a:pt x="9883" y="15686"/>
                </a:cubicBezTo>
                <a:cubicBezTo>
                  <a:pt x="9033" y="15686"/>
                  <a:pt x="8192" y="15962"/>
                  <a:pt x="7351" y="16331"/>
                </a:cubicBezTo>
                <a:cubicBezTo>
                  <a:pt x="8616" y="14638"/>
                  <a:pt x="9880" y="12923"/>
                  <a:pt x="11037" y="11144"/>
                </a:cubicBezTo>
                <a:cubicBezTo>
                  <a:pt x="13202" y="7844"/>
                  <a:pt x="12087" y="4201"/>
                  <a:pt x="10244" y="1093"/>
                </a:cubicBezTo>
                <a:cubicBezTo>
                  <a:pt x="11664" y="848"/>
                  <a:pt x="13084" y="793"/>
                  <a:pt x="14506" y="793"/>
                </a:cubicBezTo>
                <a:close/>
                <a:moveTo>
                  <a:pt x="20210" y="18131"/>
                </a:moveTo>
                <a:cubicBezTo>
                  <a:pt x="19781" y="18602"/>
                  <a:pt x="19374" y="19095"/>
                  <a:pt x="18881" y="19545"/>
                </a:cubicBezTo>
                <a:cubicBezTo>
                  <a:pt x="18002" y="20338"/>
                  <a:pt x="17017" y="21003"/>
                  <a:pt x="16116" y="21774"/>
                </a:cubicBezTo>
                <a:cubicBezTo>
                  <a:pt x="15945" y="21924"/>
                  <a:pt x="15774" y="22096"/>
                  <a:pt x="15602" y="22246"/>
                </a:cubicBezTo>
                <a:cubicBezTo>
                  <a:pt x="16288" y="21538"/>
                  <a:pt x="16974" y="20831"/>
                  <a:pt x="17659" y="20124"/>
                </a:cubicBezTo>
                <a:cubicBezTo>
                  <a:pt x="18624" y="19652"/>
                  <a:pt x="19331" y="18731"/>
                  <a:pt x="20188" y="18131"/>
                </a:cubicBezTo>
                <a:close/>
                <a:moveTo>
                  <a:pt x="10202" y="16481"/>
                </a:moveTo>
                <a:cubicBezTo>
                  <a:pt x="10052" y="16609"/>
                  <a:pt x="9602" y="17081"/>
                  <a:pt x="9537" y="17145"/>
                </a:cubicBezTo>
                <a:cubicBezTo>
                  <a:pt x="8037" y="18431"/>
                  <a:pt x="6473" y="19631"/>
                  <a:pt x="4822" y="20703"/>
                </a:cubicBezTo>
                <a:cubicBezTo>
                  <a:pt x="4051" y="21281"/>
                  <a:pt x="3387" y="21946"/>
                  <a:pt x="2808" y="22696"/>
                </a:cubicBezTo>
                <a:cubicBezTo>
                  <a:pt x="3279" y="21881"/>
                  <a:pt x="3794" y="21110"/>
                  <a:pt x="4351" y="20360"/>
                </a:cubicBezTo>
                <a:cubicBezTo>
                  <a:pt x="5273" y="19674"/>
                  <a:pt x="6151" y="18902"/>
                  <a:pt x="7073" y="18195"/>
                </a:cubicBezTo>
                <a:cubicBezTo>
                  <a:pt x="7630" y="17788"/>
                  <a:pt x="8187" y="17424"/>
                  <a:pt x="8787" y="17081"/>
                </a:cubicBezTo>
                <a:cubicBezTo>
                  <a:pt x="9237" y="16845"/>
                  <a:pt x="9687" y="16631"/>
                  <a:pt x="10180" y="16481"/>
                </a:cubicBezTo>
                <a:close/>
                <a:moveTo>
                  <a:pt x="10480" y="16524"/>
                </a:moveTo>
                <a:cubicBezTo>
                  <a:pt x="10652" y="16545"/>
                  <a:pt x="10802" y="16609"/>
                  <a:pt x="10973" y="16674"/>
                </a:cubicBezTo>
                <a:cubicBezTo>
                  <a:pt x="9880" y="17274"/>
                  <a:pt x="8851" y="17981"/>
                  <a:pt x="7930" y="18795"/>
                </a:cubicBezTo>
                <a:cubicBezTo>
                  <a:pt x="6258" y="20145"/>
                  <a:pt x="4587" y="21453"/>
                  <a:pt x="2958" y="22846"/>
                </a:cubicBezTo>
                <a:cubicBezTo>
                  <a:pt x="3022" y="22760"/>
                  <a:pt x="3108" y="22674"/>
                  <a:pt x="3172" y="22588"/>
                </a:cubicBezTo>
                <a:cubicBezTo>
                  <a:pt x="3901" y="21710"/>
                  <a:pt x="4780" y="20960"/>
                  <a:pt x="5723" y="20338"/>
                </a:cubicBezTo>
                <a:cubicBezTo>
                  <a:pt x="7416" y="19202"/>
                  <a:pt x="9001" y="17917"/>
                  <a:pt x="10480" y="16524"/>
                </a:cubicBezTo>
                <a:close/>
                <a:moveTo>
                  <a:pt x="11166" y="16759"/>
                </a:moveTo>
                <a:lnTo>
                  <a:pt x="11295" y="16824"/>
                </a:lnTo>
                <a:cubicBezTo>
                  <a:pt x="11145" y="16995"/>
                  <a:pt x="11016" y="17145"/>
                  <a:pt x="10866" y="17295"/>
                </a:cubicBezTo>
                <a:cubicBezTo>
                  <a:pt x="8101" y="20210"/>
                  <a:pt x="4630" y="22331"/>
                  <a:pt x="1758" y="25117"/>
                </a:cubicBezTo>
                <a:cubicBezTo>
                  <a:pt x="1886" y="24646"/>
                  <a:pt x="2058" y="24174"/>
                  <a:pt x="2272" y="23746"/>
                </a:cubicBezTo>
                <a:cubicBezTo>
                  <a:pt x="3815" y="22331"/>
                  <a:pt x="5444" y="21024"/>
                  <a:pt x="7094" y="19717"/>
                </a:cubicBezTo>
                <a:cubicBezTo>
                  <a:pt x="7951" y="19031"/>
                  <a:pt x="8809" y="18324"/>
                  <a:pt x="9709" y="17659"/>
                </a:cubicBezTo>
                <a:cubicBezTo>
                  <a:pt x="10052" y="17402"/>
                  <a:pt x="10416" y="17188"/>
                  <a:pt x="10780" y="16974"/>
                </a:cubicBezTo>
                <a:cubicBezTo>
                  <a:pt x="10909" y="16888"/>
                  <a:pt x="11037" y="16824"/>
                  <a:pt x="11166" y="16759"/>
                </a:cubicBezTo>
                <a:close/>
                <a:moveTo>
                  <a:pt x="11466" y="16952"/>
                </a:moveTo>
                <a:cubicBezTo>
                  <a:pt x="11659" y="17081"/>
                  <a:pt x="11830" y="17209"/>
                  <a:pt x="12002" y="17381"/>
                </a:cubicBezTo>
                <a:cubicBezTo>
                  <a:pt x="10223" y="18688"/>
                  <a:pt x="8423" y="19995"/>
                  <a:pt x="6708" y="21367"/>
                </a:cubicBezTo>
                <a:cubicBezTo>
                  <a:pt x="5830" y="22074"/>
                  <a:pt x="4994" y="22867"/>
                  <a:pt x="4158" y="23617"/>
                </a:cubicBezTo>
                <a:cubicBezTo>
                  <a:pt x="3451" y="24260"/>
                  <a:pt x="2208" y="24967"/>
                  <a:pt x="1672" y="25482"/>
                </a:cubicBezTo>
                <a:cubicBezTo>
                  <a:pt x="4715" y="22374"/>
                  <a:pt x="8509" y="20145"/>
                  <a:pt x="11466" y="16952"/>
                </a:cubicBezTo>
                <a:close/>
                <a:moveTo>
                  <a:pt x="26979" y="17695"/>
                </a:moveTo>
                <a:cubicBezTo>
                  <a:pt x="27003" y="17695"/>
                  <a:pt x="27025" y="17697"/>
                  <a:pt x="27046" y="17702"/>
                </a:cubicBezTo>
                <a:lnTo>
                  <a:pt x="27068" y="17702"/>
                </a:lnTo>
                <a:cubicBezTo>
                  <a:pt x="25032" y="19417"/>
                  <a:pt x="23124" y="21238"/>
                  <a:pt x="21174" y="23017"/>
                </a:cubicBezTo>
                <a:cubicBezTo>
                  <a:pt x="20103" y="23960"/>
                  <a:pt x="19031" y="24903"/>
                  <a:pt x="17981" y="25889"/>
                </a:cubicBezTo>
                <a:cubicBezTo>
                  <a:pt x="18752" y="25096"/>
                  <a:pt x="19545" y="24324"/>
                  <a:pt x="20338" y="23553"/>
                </a:cubicBezTo>
                <a:cubicBezTo>
                  <a:pt x="21903" y="22010"/>
                  <a:pt x="23381" y="20381"/>
                  <a:pt x="24496" y="18474"/>
                </a:cubicBezTo>
                <a:cubicBezTo>
                  <a:pt x="24582" y="18517"/>
                  <a:pt x="24689" y="18538"/>
                  <a:pt x="24796" y="18538"/>
                </a:cubicBezTo>
                <a:cubicBezTo>
                  <a:pt x="24879" y="18549"/>
                  <a:pt x="24962" y="18554"/>
                  <a:pt x="25045" y="18554"/>
                </a:cubicBezTo>
                <a:cubicBezTo>
                  <a:pt x="25282" y="18554"/>
                  <a:pt x="25516" y="18510"/>
                  <a:pt x="25739" y="18431"/>
                </a:cubicBezTo>
                <a:cubicBezTo>
                  <a:pt x="26021" y="18310"/>
                  <a:pt x="26608" y="17695"/>
                  <a:pt x="26979" y="17695"/>
                </a:cubicBezTo>
                <a:close/>
                <a:moveTo>
                  <a:pt x="22760" y="17745"/>
                </a:moveTo>
                <a:lnTo>
                  <a:pt x="22760" y="17745"/>
                </a:lnTo>
                <a:cubicBezTo>
                  <a:pt x="23253" y="17917"/>
                  <a:pt x="23681" y="18195"/>
                  <a:pt x="24153" y="18367"/>
                </a:cubicBezTo>
                <a:lnTo>
                  <a:pt x="24174" y="18388"/>
                </a:lnTo>
                <a:cubicBezTo>
                  <a:pt x="23296" y="19202"/>
                  <a:pt x="22481" y="20102"/>
                  <a:pt x="21538" y="20874"/>
                </a:cubicBezTo>
                <a:cubicBezTo>
                  <a:pt x="20403" y="21796"/>
                  <a:pt x="19374" y="22803"/>
                  <a:pt x="18281" y="23789"/>
                </a:cubicBezTo>
                <a:cubicBezTo>
                  <a:pt x="17338" y="24646"/>
                  <a:pt x="16374" y="25503"/>
                  <a:pt x="15474" y="26425"/>
                </a:cubicBezTo>
                <a:lnTo>
                  <a:pt x="15645" y="26189"/>
                </a:lnTo>
                <a:cubicBezTo>
                  <a:pt x="16481" y="25224"/>
                  <a:pt x="17467" y="24367"/>
                  <a:pt x="18302" y="23403"/>
                </a:cubicBezTo>
                <a:cubicBezTo>
                  <a:pt x="19160" y="22438"/>
                  <a:pt x="19781" y="21303"/>
                  <a:pt x="20660" y="20381"/>
                </a:cubicBezTo>
                <a:cubicBezTo>
                  <a:pt x="21453" y="19567"/>
                  <a:pt x="22246" y="18817"/>
                  <a:pt x="22760" y="17788"/>
                </a:cubicBezTo>
                <a:cubicBezTo>
                  <a:pt x="22781" y="17767"/>
                  <a:pt x="22781" y="17767"/>
                  <a:pt x="22760" y="17745"/>
                </a:cubicBezTo>
                <a:close/>
                <a:moveTo>
                  <a:pt x="27582" y="17638"/>
                </a:moveTo>
                <a:cubicBezTo>
                  <a:pt x="28482" y="18431"/>
                  <a:pt x="29339" y="19288"/>
                  <a:pt x="30154" y="20188"/>
                </a:cubicBezTo>
                <a:cubicBezTo>
                  <a:pt x="27560" y="22096"/>
                  <a:pt x="25567" y="24667"/>
                  <a:pt x="23360" y="26982"/>
                </a:cubicBezTo>
                <a:cubicBezTo>
                  <a:pt x="23767" y="26425"/>
                  <a:pt x="24132" y="25824"/>
                  <a:pt x="24560" y="25332"/>
                </a:cubicBezTo>
                <a:cubicBezTo>
                  <a:pt x="26103" y="23531"/>
                  <a:pt x="27732" y="21796"/>
                  <a:pt x="29339" y="20081"/>
                </a:cubicBezTo>
                <a:cubicBezTo>
                  <a:pt x="29393" y="20010"/>
                  <a:pt x="29342" y="19894"/>
                  <a:pt x="29262" y="19894"/>
                </a:cubicBezTo>
                <a:cubicBezTo>
                  <a:pt x="29246" y="19894"/>
                  <a:pt x="29229" y="19899"/>
                  <a:pt x="29211" y="19910"/>
                </a:cubicBezTo>
                <a:cubicBezTo>
                  <a:pt x="27368" y="21110"/>
                  <a:pt x="25632" y="22481"/>
                  <a:pt x="24024" y="24003"/>
                </a:cubicBezTo>
                <a:cubicBezTo>
                  <a:pt x="24196" y="23810"/>
                  <a:pt x="24346" y="23617"/>
                  <a:pt x="24496" y="23424"/>
                </a:cubicBezTo>
                <a:cubicBezTo>
                  <a:pt x="25717" y="21860"/>
                  <a:pt x="27668" y="20531"/>
                  <a:pt x="28418" y="18688"/>
                </a:cubicBezTo>
                <a:cubicBezTo>
                  <a:pt x="28449" y="18610"/>
                  <a:pt x="28379" y="18555"/>
                  <a:pt x="28313" y="18555"/>
                </a:cubicBezTo>
                <a:cubicBezTo>
                  <a:pt x="28288" y="18555"/>
                  <a:pt x="28264" y="18563"/>
                  <a:pt x="28246" y="18581"/>
                </a:cubicBezTo>
                <a:cubicBezTo>
                  <a:pt x="26403" y="20424"/>
                  <a:pt x="24474" y="22246"/>
                  <a:pt x="22524" y="23981"/>
                </a:cubicBezTo>
                <a:cubicBezTo>
                  <a:pt x="21603" y="24774"/>
                  <a:pt x="20638" y="25524"/>
                  <a:pt x="19781" y="26382"/>
                </a:cubicBezTo>
                <a:lnTo>
                  <a:pt x="19888" y="26253"/>
                </a:lnTo>
                <a:cubicBezTo>
                  <a:pt x="20767" y="25182"/>
                  <a:pt x="21753" y="24196"/>
                  <a:pt x="22653" y="23124"/>
                </a:cubicBezTo>
                <a:cubicBezTo>
                  <a:pt x="24217" y="21345"/>
                  <a:pt x="26210" y="19695"/>
                  <a:pt x="27475" y="17702"/>
                </a:cubicBezTo>
                <a:cubicBezTo>
                  <a:pt x="27518" y="17681"/>
                  <a:pt x="27539" y="17659"/>
                  <a:pt x="27582" y="17638"/>
                </a:cubicBezTo>
                <a:close/>
                <a:moveTo>
                  <a:pt x="12216" y="17574"/>
                </a:moveTo>
                <a:cubicBezTo>
                  <a:pt x="12452" y="17809"/>
                  <a:pt x="12688" y="18088"/>
                  <a:pt x="12902" y="18324"/>
                </a:cubicBezTo>
                <a:lnTo>
                  <a:pt x="12945" y="18388"/>
                </a:lnTo>
                <a:lnTo>
                  <a:pt x="12623" y="18645"/>
                </a:lnTo>
                <a:cubicBezTo>
                  <a:pt x="12615" y="18643"/>
                  <a:pt x="12607" y="18641"/>
                  <a:pt x="12599" y="18641"/>
                </a:cubicBezTo>
                <a:cubicBezTo>
                  <a:pt x="12538" y="18641"/>
                  <a:pt x="12463" y="18709"/>
                  <a:pt x="12388" y="18859"/>
                </a:cubicBezTo>
                <a:cubicBezTo>
                  <a:pt x="10416" y="20531"/>
                  <a:pt x="8380" y="22117"/>
                  <a:pt x="6344" y="23681"/>
                </a:cubicBezTo>
                <a:lnTo>
                  <a:pt x="6365" y="23681"/>
                </a:lnTo>
                <a:cubicBezTo>
                  <a:pt x="5444" y="24410"/>
                  <a:pt x="4501" y="25139"/>
                  <a:pt x="3558" y="25867"/>
                </a:cubicBezTo>
                <a:cubicBezTo>
                  <a:pt x="3022" y="26275"/>
                  <a:pt x="2508" y="26703"/>
                  <a:pt x="1994" y="27110"/>
                </a:cubicBezTo>
                <a:cubicBezTo>
                  <a:pt x="2358" y="26789"/>
                  <a:pt x="2701" y="26425"/>
                  <a:pt x="3001" y="26039"/>
                </a:cubicBezTo>
                <a:cubicBezTo>
                  <a:pt x="5851" y="22953"/>
                  <a:pt x="9773" y="21067"/>
                  <a:pt x="12216" y="17574"/>
                </a:cubicBezTo>
                <a:close/>
                <a:moveTo>
                  <a:pt x="11930" y="17669"/>
                </a:moveTo>
                <a:cubicBezTo>
                  <a:pt x="12005" y="17669"/>
                  <a:pt x="11215" y="18550"/>
                  <a:pt x="11188" y="18550"/>
                </a:cubicBezTo>
                <a:cubicBezTo>
                  <a:pt x="11186" y="18550"/>
                  <a:pt x="11192" y="18539"/>
                  <a:pt x="11209" y="18517"/>
                </a:cubicBezTo>
                <a:lnTo>
                  <a:pt x="11209" y="18517"/>
                </a:lnTo>
                <a:cubicBezTo>
                  <a:pt x="8487" y="21860"/>
                  <a:pt x="4394" y="23724"/>
                  <a:pt x="1758" y="27175"/>
                </a:cubicBezTo>
                <a:cubicBezTo>
                  <a:pt x="1608" y="26682"/>
                  <a:pt x="1565" y="26167"/>
                  <a:pt x="1651" y="25674"/>
                </a:cubicBezTo>
                <a:cubicBezTo>
                  <a:pt x="3365" y="24753"/>
                  <a:pt x="4758" y="23317"/>
                  <a:pt x="6194" y="22053"/>
                </a:cubicBezTo>
                <a:cubicBezTo>
                  <a:pt x="7223" y="21131"/>
                  <a:pt x="8359" y="20338"/>
                  <a:pt x="9473" y="19524"/>
                </a:cubicBezTo>
                <a:lnTo>
                  <a:pt x="11080" y="18324"/>
                </a:lnTo>
                <a:lnTo>
                  <a:pt x="11873" y="17702"/>
                </a:lnTo>
                <a:cubicBezTo>
                  <a:pt x="11904" y="17679"/>
                  <a:pt x="11922" y="17669"/>
                  <a:pt x="11930" y="17669"/>
                </a:cubicBezTo>
                <a:close/>
                <a:moveTo>
                  <a:pt x="13073" y="18538"/>
                </a:moveTo>
                <a:cubicBezTo>
                  <a:pt x="13416" y="18945"/>
                  <a:pt x="13802" y="19310"/>
                  <a:pt x="14209" y="19652"/>
                </a:cubicBezTo>
                <a:cubicBezTo>
                  <a:pt x="10073" y="21731"/>
                  <a:pt x="7008" y="25267"/>
                  <a:pt x="3258" y="27903"/>
                </a:cubicBezTo>
                <a:cubicBezTo>
                  <a:pt x="3070" y="28033"/>
                  <a:pt x="2978" y="28085"/>
                  <a:pt x="2950" y="28085"/>
                </a:cubicBezTo>
                <a:cubicBezTo>
                  <a:pt x="2845" y="28085"/>
                  <a:pt x="3675" y="27332"/>
                  <a:pt x="3794" y="27196"/>
                </a:cubicBezTo>
                <a:cubicBezTo>
                  <a:pt x="4201" y="26789"/>
                  <a:pt x="4651" y="26425"/>
                  <a:pt x="5080" y="26060"/>
                </a:cubicBezTo>
                <a:cubicBezTo>
                  <a:pt x="6001" y="25310"/>
                  <a:pt x="6880" y="24517"/>
                  <a:pt x="7758" y="23724"/>
                </a:cubicBezTo>
                <a:cubicBezTo>
                  <a:pt x="9580" y="22074"/>
                  <a:pt x="11252" y="20231"/>
                  <a:pt x="13052" y="18538"/>
                </a:cubicBezTo>
                <a:close/>
                <a:moveTo>
                  <a:pt x="13116" y="24624"/>
                </a:moveTo>
                <a:lnTo>
                  <a:pt x="13116" y="24624"/>
                </a:lnTo>
                <a:cubicBezTo>
                  <a:pt x="12152" y="25546"/>
                  <a:pt x="11187" y="26489"/>
                  <a:pt x="10159" y="27325"/>
                </a:cubicBezTo>
                <a:cubicBezTo>
                  <a:pt x="9816" y="27603"/>
                  <a:pt x="9452" y="27882"/>
                  <a:pt x="9109" y="28160"/>
                </a:cubicBezTo>
                <a:lnTo>
                  <a:pt x="9344" y="27925"/>
                </a:lnTo>
                <a:cubicBezTo>
                  <a:pt x="10352" y="26982"/>
                  <a:pt x="11380" y="26060"/>
                  <a:pt x="12452" y="25182"/>
                </a:cubicBezTo>
                <a:cubicBezTo>
                  <a:pt x="12666" y="24989"/>
                  <a:pt x="12880" y="24796"/>
                  <a:pt x="13116" y="24624"/>
                </a:cubicBezTo>
                <a:close/>
                <a:moveTo>
                  <a:pt x="10887" y="20338"/>
                </a:moveTo>
                <a:lnTo>
                  <a:pt x="10887" y="20338"/>
                </a:lnTo>
                <a:cubicBezTo>
                  <a:pt x="9709" y="21538"/>
                  <a:pt x="8509" y="22760"/>
                  <a:pt x="7244" y="23874"/>
                </a:cubicBezTo>
                <a:cubicBezTo>
                  <a:pt x="5680" y="25267"/>
                  <a:pt x="3880" y="26553"/>
                  <a:pt x="2615" y="28268"/>
                </a:cubicBezTo>
                <a:cubicBezTo>
                  <a:pt x="2315" y="28032"/>
                  <a:pt x="2079" y="27753"/>
                  <a:pt x="1886" y="27432"/>
                </a:cubicBezTo>
                <a:cubicBezTo>
                  <a:pt x="3794" y="25889"/>
                  <a:pt x="5723" y="24410"/>
                  <a:pt x="7673" y="22910"/>
                </a:cubicBezTo>
                <a:cubicBezTo>
                  <a:pt x="8594" y="22203"/>
                  <a:pt x="9516" y="21474"/>
                  <a:pt x="10437" y="20724"/>
                </a:cubicBezTo>
                <a:cubicBezTo>
                  <a:pt x="10587" y="20617"/>
                  <a:pt x="10737" y="20467"/>
                  <a:pt x="10887" y="20338"/>
                </a:cubicBezTo>
                <a:close/>
                <a:moveTo>
                  <a:pt x="14338" y="19760"/>
                </a:moveTo>
                <a:cubicBezTo>
                  <a:pt x="14882" y="20181"/>
                  <a:pt x="15556" y="20416"/>
                  <a:pt x="16242" y="20416"/>
                </a:cubicBezTo>
                <a:cubicBezTo>
                  <a:pt x="16393" y="20416"/>
                  <a:pt x="16544" y="20404"/>
                  <a:pt x="16695" y="20381"/>
                </a:cubicBezTo>
                <a:lnTo>
                  <a:pt x="16695" y="20381"/>
                </a:lnTo>
                <a:cubicBezTo>
                  <a:pt x="15409" y="21345"/>
                  <a:pt x="14123" y="22267"/>
                  <a:pt x="12923" y="23317"/>
                </a:cubicBezTo>
                <a:cubicBezTo>
                  <a:pt x="11145" y="24882"/>
                  <a:pt x="9366" y="26425"/>
                  <a:pt x="7630" y="28010"/>
                </a:cubicBezTo>
                <a:cubicBezTo>
                  <a:pt x="7515" y="28106"/>
                  <a:pt x="6749" y="28836"/>
                  <a:pt x="6695" y="28836"/>
                </a:cubicBezTo>
                <a:cubicBezTo>
                  <a:pt x="6689" y="28836"/>
                  <a:pt x="6693" y="28826"/>
                  <a:pt x="6708" y="28803"/>
                </a:cubicBezTo>
                <a:cubicBezTo>
                  <a:pt x="7116" y="28310"/>
                  <a:pt x="7566" y="27860"/>
                  <a:pt x="8016" y="27410"/>
                </a:cubicBezTo>
                <a:cubicBezTo>
                  <a:pt x="8873" y="26553"/>
                  <a:pt x="9816" y="25760"/>
                  <a:pt x="10716" y="24924"/>
                </a:cubicBezTo>
                <a:cubicBezTo>
                  <a:pt x="11530" y="24174"/>
                  <a:pt x="12238" y="23339"/>
                  <a:pt x="13030" y="22567"/>
                </a:cubicBezTo>
                <a:cubicBezTo>
                  <a:pt x="13759" y="21860"/>
                  <a:pt x="14531" y="21217"/>
                  <a:pt x="15002" y="20295"/>
                </a:cubicBezTo>
                <a:cubicBezTo>
                  <a:pt x="15019" y="20228"/>
                  <a:pt x="14970" y="20175"/>
                  <a:pt x="14917" y="20175"/>
                </a:cubicBezTo>
                <a:cubicBezTo>
                  <a:pt x="14903" y="20175"/>
                  <a:pt x="14888" y="20179"/>
                  <a:pt x="14873" y="20188"/>
                </a:cubicBezTo>
                <a:lnTo>
                  <a:pt x="14895" y="20188"/>
                </a:lnTo>
                <a:cubicBezTo>
                  <a:pt x="13159" y="21260"/>
                  <a:pt x="11659" y="22653"/>
                  <a:pt x="10116" y="23981"/>
                </a:cubicBezTo>
                <a:cubicBezTo>
                  <a:pt x="9301" y="24667"/>
                  <a:pt x="8401" y="25203"/>
                  <a:pt x="7608" y="25846"/>
                </a:cubicBezTo>
                <a:cubicBezTo>
                  <a:pt x="6580" y="26682"/>
                  <a:pt x="5723" y="27732"/>
                  <a:pt x="4651" y="28503"/>
                </a:cubicBezTo>
                <a:cubicBezTo>
                  <a:pt x="4401" y="28682"/>
                  <a:pt x="4301" y="28746"/>
                  <a:pt x="4284" y="28746"/>
                </a:cubicBezTo>
                <a:cubicBezTo>
                  <a:pt x="4251" y="28746"/>
                  <a:pt x="4551" y="28489"/>
                  <a:pt x="4651" y="28375"/>
                </a:cubicBezTo>
                <a:cubicBezTo>
                  <a:pt x="5101" y="27903"/>
                  <a:pt x="5594" y="27475"/>
                  <a:pt x="6065" y="27025"/>
                </a:cubicBezTo>
                <a:cubicBezTo>
                  <a:pt x="7030" y="26167"/>
                  <a:pt x="8059" y="25396"/>
                  <a:pt x="9066" y="24624"/>
                </a:cubicBezTo>
                <a:cubicBezTo>
                  <a:pt x="10952" y="23146"/>
                  <a:pt x="12580" y="21431"/>
                  <a:pt x="14316" y="19802"/>
                </a:cubicBezTo>
                <a:cubicBezTo>
                  <a:pt x="14338" y="19781"/>
                  <a:pt x="14338" y="19781"/>
                  <a:pt x="14338" y="19760"/>
                </a:cubicBezTo>
                <a:close/>
                <a:moveTo>
                  <a:pt x="13840" y="19970"/>
                </a:moveTo>
                <a:cubicBezTo>
                  <a:pt x="13846" y="19970"/>
                  <a:pt x="13841" y="19978"/>
                  <a:pt x="13823" y="19995"/>
                </a:cubicBezTo>
                <a:cubicBezTo>
                  <a:pt x="13352" y="20424"/>
                  <a:pt x="12902" y="20874"/>
                  <a:pt x="12452" y="21324"/>
                </a:cubicBezTo>
                <a:cubicBezTo>
                  <a:pt x="11530" y="22203"/>
                  <a:pt x="10609" y="23081"/>
                  <a:pt x="9644" y="23896"/>
                </a:cubicBezTo>
                <a:cubicBezTo>
                  <a:pt x="7694" y="25567"/>
                  <a:pt x="5637" y="27025"/>
                  <a:pt x="3858" y="28911"/>
                </a:cubicBezTo>
                <a:cubicBezTo>
                  <a:pt x="3558" y="28803"/>
                  <a:pt x="3258" y="28675"/>
                  <a:pt x="2979" y="28503"/>
                </a:cubicBezTo>
                <a:cubicBezTo>
                  <a:pt x="2915" y="28482"/>
                  <a:pt x="2872" y="28439"/>
                  <a:pt x="2829" y="28418"/>
                </a:cubicBezTo>
                <a:cubicBezTo>
                  <a:pt x="6473" y="25996"/>
                  <a:pt x="9387" y="22674"/>
                  <a:pt x="13159" y="20424"/>
                </a:cubicBezTo>
                <a:cubicBezTo>
                  <a:pt x="13178" y="20405"/>
                  <a:pt x="13796" y="19970"/>
                  <a:pt x="13840" y="19970"/>
                </a:cubicBezTo>
                <a:close/>
                <a:moveTo>
                  <a:pt x="21827" y="17587"/>
                </a:moveTo>
                <a:cubicBezTo>
                  <a:pt x="21959" y="17587"/>
                  <a:pt x="22092" y="17597"/>
                  <a:pt x="22224" y="17617"/>
                </a:cubicBezTo>
                <a:cubicBezTo>
                  <a:pt x="22331" y="17617"/>
                  <a:pt x="22460" y="17638"/>
                  <a:pt x="22567" y="17681"/>
                </a:cubicBezTo>
                <a:lnTo>
                  <a:pt x="22610" y="17681"/>
                </a:lnTo>
                <a:cubicBezTo>
                  <a:pt x="20595" y="19052"/>
                  <a:pt x="18924" y="21003"/>
                  <a:pt x="17209" y="22696"/>
                </a:cubicBezTo>
                <a:cubicBezTo>
                  <a:pt x="15302" y="24560"/>
                  <a:pt x="13180" y="26189"/>
                  <a:pt x="11359" y="28139"/>
                </a:cubicBezTo>
                <a:cubicBezTo>
                  <a:pt x="11102" y="28396"/>
                  <a:pt x="10845" y="28632"/>
                  <a:pt x="10544" y="28846"/>
                </a:cubicBezTo>
                <a:lnTo>
                  <a:pt x="10437" y="28911"/>
                </a:lnTo>
                <a:cubicBezTo>
                  <a:pt x="10973" y="28353"/>
                  <a:pt x="11530" y="27839"/>
                  <a:pt x="12087" y="27303"/>
                </a:cubicBezTo>
                <a:cubicBezTo>
                  <a:pt x="13159" y="26296"/>
                  <a:pt x="14252" y="25332"/>
                  <a:pt x="15302" y="24303"/>
                </a:cubicBezTo>
                <a:cubicBezTo>
                  <a:pt x="17381" y="22310"/>
                  <a:pt x="19095" y="19910"/>
                  <a:pt x="20981" y="17724"/>
                </a:cubicBezTo>
                <a:cubicBezTo>
                  <a:pt x="21248" y="17635"/>
                  <a:pt x="21534" y="17587"/>
                  <a:pt x="21827" y="17587"/>
                </a:cubicBezTo>
                <a:close/>
                <a:moveTo>
                  <a:pt x="30261" y="20338"/>
                </a:moveTo>
                <a:cubicBezTo>
                  <a:pt x="31547" y="21860"/>
                  <a:pt x="32554" y="23574"/>
                  <a:pt x="32704" y="25460"/>
                </a:cubicBezTo>
                <a:cubicBezTo>
                  <a:pt x="32832" y="26875"/>
                  <a:pt x="32275" y="27839"/>
                  <a:pt x="31375" y="28503"/>
                </a:cubicBezTo>
                <a:cubicBezTo>
                  <a:pt x="32039" y="27882"/>
                  <a:pt x="32490" y="27067"/>
                  <a:pt x="32682" y="26189"/>
                </a:cubicBezTo>
                <a:cubicBezTo>
                  <a:pt x="32697" y="26116"/>
                  <a:pt x="32652" y="26063"/>
                  <a:pt x="32596" y="26063"/>
                </a:cubicBezTo>
                <a:cubicBezTo>
                  <a:pt x="32569" y="26063"/>
                  <a:pt x="32539" y="26075"/>
                  <a:pt x="32511" y="26103"/>
                </a:cubicBezTo>
                <a:cubicBezTo>
                  <a:pt x="32211" y="26425"/>
                  <a:pt x="31889" y="26746"/>
                  <a:pt x="31568" y="27067"/>
                </a:cubicBezTo>
                <a:cubicBezTo>
                  <a:pt x="31932" y="26532"/>
                  <a:pt x="32275" y="25996"/>
                  <a:pt x="32554" y="25417"/>
                </a:cubicBezTo>
                <a:cubicBezTo>
                  <a:pt x="32586" y="25336"/>
                  <a:pt x="32520" y="25267"/>
                  <a:pt x="32448" y="25267"/>
                </a:cubicBezTo>
                <a:cubicBezTo>
                  <a:pt x="32426" y="25267"/>
                  <a:pt x="32403" y="25273"/>
                  <a:pt x="32382" y="25289"/>
                </a:cubicBezTo>
                <a:cubicBezTo>
                  <a:pt x="32254" y="25417"/>
                  <a:pt x="32125" y="25567"/>
                  <a:pt x="31975" y="25696"/>
                </a:cubicBezTo>
                <a:cubicBezTo>
                  <a:pt x="32104" y="25460"/>
                  <a:pt x="32211" y="25224"/>
                  <a:pt x="32297" y="24989"/>
                </a:cubicBezTo>
                <a:cubicBezTo>
                  <a:pt x="32312" y="24911"/>
                  <a:pt x="32249" y="24856"/>
                  <a:pt x="32188" y="24856"/>
                </a:cubicBezTo>
                <a:cubicBezTo>
                  <a:pt x="32165" y="24856"/>
                  <a:pt x="32143" y="24864"/>
                  <a:pt x="32125" y="24882"/>
                </a:cubicBezTo>
                <a:cubicBezTo>
                  <a:pt x="31225" y="25739"/>
                  <a:pt x="30368" y="26639"/>
                  <a:pt x="29532" y="27539"/>
                </a:cubicBezTo>
                <a:cubicBezTo>
                  <a:pt x="29082" y="28010"/>
                  <a:pt x="28653" y="28460"/>
                  <a:pt x="28182" y="28911"/>
                </a:cubicBezTo>
                <a:cubicBezTo>
                  <a:pt x="28118" y="28975"/>
                  <a:pt x="28011" y="29125"/>
                  <a:pt x="27882" y="29253"/>
                </a:cubicBezTo>
                <a:cubicBezTo>
                  <a:pt x="28589" y="28353"/>
                  <a:pt x="29168" y="27410"/>
                  <a:pt x="29918" y="26575"/>
                </a:cubicBezTo>
                <a:cubicBezTo>
                  <a:pt x="30646" y="25760"/>
                  <a:pt x="31375" y="25053"/>
                  <a:pt x="31868" y="24089"/>
                </a:cubicBezTo>
                <a:cubicBezTo>
                  <a:pt x="31903" y="24019"/>
                  <a:pt x="31853" y="23921"/>
                  <a:pt x="31787" y="23921"/>
                </a:cubicBezTo>
                <a:cubicBezTo>
                  <a:pt x="31772" y="23921"/>
                  <a:pt x="31756" y="23926"/>
                  <a:pt x="31739" y="23939"/>
                </a:cubicBezTo>
                <a:cubicBezTo>
                  <a:pt x="30389" y="24882"/>
                  <a:pt x="29275" y="26082"/>
                  <a:pt x="28139" y="27260"/>
                </a:cubicBezTo>
                <a:lnTo>
                  <a:pt x="28375" y="26939"/>
                </a:lnTo>
                <a:cubicBezTo>
                  <a:pt x="29403" y="25482"/>
                  <a:pt x="30754" y="24324"/>
                  <a:pt x="31589" y="22738"/>
                </a:cubicBezTo>
                <a:cubicBezTo>
                  <a:pt x="31621" y="22675"/>
                  <a:pt x="31571" y="22600"/>
                  <a:pt x="31508" y="22600"/>
                </a:cubicBezTo>
                <a:cubicBezTo>
                  <a:pt x="31485" y="22600"/>
                  <a:pt x="31462" y="22609"/>
                  <a:pt x="31439" y="22631"/>
                </a:cubicBezTo>
                <a:cubicBezTo>
                  <a:pt x="30304" y="23574"/>
                  <a:pt x="29275" y="24624"/>
                  <a:pt x="28246" y="25696"/>
                </a:cubicBezTo>
                <a:cubicBezTo>
                  <a:pt x="27110" y="26853"/>
                  <a:pt x="25846" y="27925"/>
                  <a:pt x="24774" y="29125"/>
                </a:cubicBezTo>
                <a:cubicBezTo>
                  <a:pt x="26918" y="26725"/>
                  <a:pt x="29189" y="24410"/>
                  <a:pt x="30925" y="21667"/>
                </a:cubicBezTo>
                <a:cubicBezTo>
                  <a:pt x="30976" y="21599"/>
                  <a:pt x="30920" y="21519"/>
                  <a:pt x="30852" y="21519"/>
                </a:cubicBezTo>
                <a:cubicBezTo>
                  <a:pt x="30834" y="21519"/>
                  <a:pt x="30815" y="21525"/>
                  <a:pt x="30796" y="21538"/>
                </a:cubicBezTo>
                <a:cubicBezTo>
                  <a:pt x="29318" y="22546"/>
                  <a:pt x="28161" y="24024"/>
                  <a:pt x="26832" y="25224"/>
                </a:cubicBezTo>
                <a:cubicBezTo>
                  <a:pt x="26082" y="25889"/>
                  <a:pt x="25332" y="26575"/>
                  <a:pt x="24624" y="27303"/>
                </a:cubicBezTo>
                <a:cubicBezTo>
                  <a:pt x="26510" y="24967"/>
                  <a:pt x="28268" y="22567"/>
                  <a:pt x="30261" y="20338"/>
                </a:cubicBezTo>
                <a:close/>
                <a:moveTo>
                  <a:pt x="22396" y="18024"/>
                </a:moveTo>
                <a:cubicBezTo>
                  <a:pt x="22010" y="18752"/>
                  <a:pt x="21367" y="19352"/>
                  <a:pt x="20788" y="19910"/>
                </a:cubicBezTo>
                <a:cubicBezTo>
                  <a:pt x="19888" y="20853"/>
                  <a:pt x="19202" y="21903"/>
                  <a:pt x="18410" y="22931"/>
                </a:cubicBezTo>
                <a:cubicBezTo>
                  <a:pt x="17595" y="23960"/>
                  <a:pt x="16609" y="24753"/>
                  <a:pt x="15774" y="25717"/>
                </a:cubicBezTo>
                <a:cubicBezTo>
                  <a:pt x="14745" y="26875"/>
                  <a:pt x="13823" y="28096"/>
                  <a:pt x="12559" y="29018"/>
                </a:cubicBezTo>
                <a:cubicBezTo>
                  <a:pt x="12495" y="29061"/>
                  <a:pt x="12495" y="29146"/>
                  <a:pt x="12559" y="29189"/>
                </a:cubicBezTo>
                <a:cubicBezTo>
                  <a:pt x="12066" y="29211"/>
                  <a:pt x="11509" y="29211"/>
                  <a:pt x="10973" y="29232"/>
                </a:cubicBezTo>
                <a:cubicBezTo>
                  <a:pt x="10694" y="29232"/>
                  <a:pt x="10394" y="29253"/>
                  <a:pt x="10116" y="29275"/>
                </a:cubicBezTo>
                <a:cubicBezTo>
                  <a:pt x="10995" y="28868"/>
                  <a:pt x="11573" y="28160"/>
                  <a:pt x="12216" y="27453"/>
                </a:cubicBezTo>
                <a:cubicBezTo>
                  <a:pt x="13116" y="26489"/>
                  <a:pt x="14209" y="25653"/>
                  <a:pt x="15174" y="24774"/>
                </a:cubicBezTo>
                <a:cubicBezTo>
                  <a:pt x="17209" y="22953"/>
                  <a:pt x="19095" y="21003"/>
                  <a:pt x="21067" y="19117"/>
                </a:cubicBezTo>
                <a:cubicBezTo>
                  <a:pt x="21346" y="18838"/>
                  <a:pt x="22246" y="18302"/>
                  <a:pt x="22396" y="18024"/>
                </a:cubicBezTo>
                <a:close/>
                <a:moveTo>
                  <a:pt x="32390" y="26469"/>
                </a:moveTo>
                <a:cubicBezTo>
                  <a:pt x="32437" y="26469"/>
                  <a:pt x="32391" y="26634"/>
                  <a:pt x="32168" y="27110"/>
                </a:cubicBezTo>
                <a:cubicBezTo>
                  <a:pt x="31761" y="27903"/>
                  <a:pt x="31139" y="28568"/>
                  <a:pt x="30389" y="29018"/>
                </a:cubicBezTo>
                <a:cubicBezTo>
                  <a:pt x="30389" y="29039"/>
                  <a:pt x="30368" y="29039"/>
                  <a:pt x="30368" y="29061"/>
                </a:cubicBezTo>
                <a:cubicBezTo>
                  <a:pt x="30111" y="29168"/>
                  <a:pt x="29854" y="29253"/>
                  <a:pt x="29596" y="29318"/>
                </a:cubicBezTo>
                <a:lnTo>
                  <a:pt x="29639" y="29296"/>
                </a:lnTo>
                <a:lnTo>
                  <a:pt x="29704" y="29232"/>
                </a:lnTo>
                <a:lnTo>
                  <a:pt x="29768" y="29168"/>
                </a:lnTo>
                <a:cubicBezTo>
                  <a:pt x="30411" y="28546"/>
                  <a:pt x="31054" y="27882"/>
                  <a:pt x="31697" y="27217"/>
                </a:cubicBezTo>
                <a:cubicBezTo>
                  <a:pt x="31917" y="26998"/>
                  <a:pt x="32304" y="26469"/>
                  <a:pt x="32390" y="26469"/>
                </a:cubicBezTo>
                <a:close/>
                <a:moveTo>
                  <a:pt x="27098" y="17930"/>
                </a:moveTo>
                <a:lnTo>
                  <a:pt x="27098" y="17930"/>
                </a:lnTo>
                <a:cubicBezTo>
                  <a:pt x="26344" y="18580"/>
                  <a:pt x="25398" y="19761"/>
                  <a:pt x="24624" y="20595"/>
                </a:cubicBezTo>
                <a:cubicBezTo>
                  <a:pt x="23703" y="21603"/>
                  <a:pt x="22824" y="22653"/>
                  <a:pt x="21903" y="23681"/>
                </a:cubicBezTo>
                <a:cubicBezTo>
                  <a:pt x="21003" y="24710"/>
                  <a:pt x="20038" y="25717"/>
                  <a:pt x="19160" y="26810"/>
                </a:cubicBezTo>
                <a:cubicBezTo>
                  <a:pt x="18367" y="27796"/>
                  <a:pt x="17381" y="28460"/>
                  <a:pt x="16459" y="29296"/>
                </a:cubicBezTo>
                <a:cubicBezTo>
                  <a:pt x="16438" y="29318"/>
                  <a:pt x="16438" y="29318"/>
                  <a:pt x="16438" y="29339"/>
                </a:cubicBezTo>
                <a:lnTo>
                  <a:pt x="16416" y="29339"/>
                </a:lnTo>
                <a:cubicBezTo>
                  <a:pt x="15174" y="29253"/>
                  <a:pt x="13931" y="29211"/>
                  <a:pt x="12666" y="29211"/>
                </a:cubicBezTo>
                <a:lnTo>
                  <a:pt x="12688" y="29211"/>
                </a:lnTo>
                <a:cubicBezTo>
                  <a:pt x="13630" y="28675"/>
                  <a:pt x="14359" y="27882"/>
                  <a:pt x="15109" y="27089"/>
                </a:cubicBezTo>
                <a:cubicBezTo>
                  <a:pt x="16052" y="26082"/>
                  <a:pt x="17081" y="25160"/>
                  <a:pt x="18088" y="24239"/>
                </a:cubicBezTo>
                <a:cubicBezTo>
                  <a:pt x="20188" y="22353"/>
                  <a:pt x="22310" y="20488"/>
                  <a:pt x="24303" y="18495"/>
                </a:cubicBezTo>
                <a:lnTo>
                  <a:pt x="24303" y="18495"/>
                </a:lnTo>
                <a:cubicBezTo>
                  <a:pt x="23639" y="19160"/>
                  <a:pt x="22910" y="20488"/>
                  <a:pt x="22160" y="21345"/>
                </a:cubicBezTo>
                <a:cubicBezTo>
                  <a:pt x="21367" y="22267"/>
                  <a:pt x="20488" y="23124"/>
                  <a:pt x="19610" y="23981"/>
                </a:cubicBezTo>
                <a:cubicBezTo>
                  <a:pt x="17959" y="25589"/>
                  <a:pt x="16309" y="27175"/>
                  <a:pt x="14981" y="29061"/>
                </a:cubicBezTo>
                <a:cubicBezTo>
                  <a:pt x="14931" y="29126"/>
                  <a:pt x="15008" y="29217"/>
                  <a:pt x="15076" y="29217"/>
                </a:cubicBezTo>
                <a:cubicBezTo>
                  <a:pt x="15096" y="29217"/>
                  <a:pt x="15116" y="29209"/>
                  <a:pt x="15131" y="29189"/>
                </a:cubicBezTo>
                <a:cubicBezTo>
                  <a:pt x="15216" y="29103"/>
                  <a:pt x="15324" y="28975"/>
                  <a:pt x="15409" y="28868"/>
                </a:cubicBezTo>
                <a:cubicBezTo>
                  <a:pt x="15428" y="28877"/>
                  <a:pt x="15448" y="28882"/>
                  <a:pt x="15467" y="28882"/>
                </a:cubicBezTo>
                <a:cubicBezTo>
                  <a:pt x="15576" y="28882"/>
                  <a:pt x="15686" y="28724"/>
                  <a:pt x="15795" y="28396"/>
                </a:cubicBezTo>
                <a:cubicBezTo>
                  <a:pt x="17359" y="26596"/>
                  <a:pt x="19181" y="25053"/>
                  <a:pt x="20960" y="23467"/>
                </a:cubicBezTo>
                <a:cubicBezTo>
                  <a:pt x="23021" y="21616"/>
                  <a:pt x="24980" y="19703"/>
                  <a:pt x="27098" y="17930"/>
                </a:cubicBezTo>
                <a:close/>
                <a:moveTo>
                  <a:pt x="30904" y="27025"/>
                </a:moveTo>
                <a:lnTo>
                  <a:pt x="30904" y="27025"/>
                </a:lnTo>
                <a:cubicBezTo>
                  <a:pt x="30368" y="27710"/>
                  <a:pt x="29768" y="28353"/>
                  <a:pt x="29103" y="28932"/>
                </a:cubicBezTo>
                <a:cubicBezTo>
                  <a:pt x="28773" y="29226"/>
                  <a:pt x="28636" y="29340"/>
                  <a:pt x="28622" y="29340"/>
                </a:cubicBezTo>
                <a:cubicBezTo>
                  <a:pt x="28580" y="29340"/>
                  <a:pt x="29702" y="28258"/>
                  <a:pt x="29896" y="28032"/>
                </a:cubicBezTo>
                <a:cubicBezTo>
                  <a:pt x="30175" y="27732"/>
                  <a:pt x="30561" y="27346"/>
                  <a:pt x="30904" y="27025"/>
                </a:cubicBezTo>
                <a:close/>
                <a:moveTo>
                  <a:pt x="19395" y="19288"/>
                </a:moveTo>
                <a:lnTo>
                  <a:pt x="19395" y="19288"/>
                </a:lnTo>
                <a:cubicBezTo>
                  <a:pt x="19288" y="19417"/>
                  <a:pt x="19181" y="19545"/>
                  <a:pt x="19052" y="19695"/>
                </a:cubicBezTo>
                <a:cubicBezTo>
                  <a:pt x="18110" y="20853"/>
                  <a:pt x="17167" y="21988"/>
                  <a:pt x="16181" y="23103"/>
                </a:cubicBezTo>
                <a:cubicBezTo>
                  <a:pt x="14231" y="25289"/>
                  <a:pt x="11895" y="27067"/>
                  <a:pt x="9880" y="29189"/>
                </a:cubicBezTo>
                <a:cubicBezTo>
                  <a:pt x="9859" y="29211"/>
                  <a:pt x="9859" y="29253"/>
                  <a:pt x="9880" y="29296"/>
                </a:cubicBezTo>
                <a:cubicBezTo>
                  <a:pt x="9006" y="29355"/>
                  <a:pt x="8109" y="29422"/>
                  <a:pt x="7222" y="29422"/>
                </a:cubicBezTo>
                <a:cubicBezTo>
                  <a:pt x="6153" y="29422"/>
                  <a:pt x="5099" y="29324"/>
                  <a:pt x="4115" y="28996"/>
                </a:cubicBezTo>
                <a:cubicBezTo>
                  <a:pt x="5894" y="28139"/>
                  <a:pt x="7180" y="26360"/>
                  <a:pt x="8787" y="25203"/>
                </a:cubicBezTo>
                <a:cubicBezTo>
                  <a:pt x="10523" y="23939"/>
                  <a:pt x="12087" y="22438"/>
                  <a:pt x="13802" y="21131"/>
                </a:cubicBezTo>
                <a:cubicBezTo>
                  <a:pt x="13928" y="21047"/>
                  <a:pt x="14565" y="20697"/>
                  <a:pt x="14634" y="20582"/>
                </a:cubicBezTo>
                <a:lnTo>
                  <a:pt x="14634" y="20582"/>
                </a:lnTo>
                <a:cubicBezTo>
                  <a:pt x="14332" y="21178"/>
                  <a:pt x="13693" y="21690"/>
                  <a:pt x="13202" y="22138"/>
                </a:cubicBezTo>
                <a:cubicBezTo>
                  <a:pt x="12409" y="22888"/>
                  <a:pt x="11659" y="23681"/>
                  <a:pt x="10887" y="24474"/>
                </a:cubicBezTo>
                <a:cubicBezTo>
                  <a:pt x="9387" y="26039"/>
                  <a:pt x="7673" y="27346"/>
                  <a:pt x="6258" y="29039"/>
                </a:cubicBezTo>
                <a:cubicBezTo>
                  <a:pt x="6206" y="29109"/>
                  <a:pt x="6253" y="29206"/>
                  <a:pt x="6330" y="29206"/>
                </a:cubicBezTo>
                <a:cubicBezTo>
                  <a:pt x="6347" y="29206"/>
                  <a:pt x="6367" y="29201"/>
                  <a:pt x="6387" y="29189"/>
                </a:cubicBezTo>
                <a:cubicBezTo>
                  <a:pt x="8123" y="28118"/>
                  <a:pt x="9602" y="26510"/>
                  <a:pt x="11123" y="25160"/>
                </a:cubicBezTo>
                <a:cubicBezTo>
                  <a:pt x="13095" y="23446"/>
                  <a:pt x="15088" y="21860"/>
                  <a:pt x="17145" y="20295"/>
                </a:cubicBezTo>
                <a:lnTo>
                  <a:pt x="17167" y="20295"/>
                </a:lnTo>
                <a:lnTo>
                  <a:pt x="16224" y="21260"/>
                </a:lnTo>
                <a:cubicBezTo>
                  <a:pt x="15302" y="22203"/>
                  <a:pt x="14359" y="23124"/>
                  <a:pt x="13416" y="24024"/>
                </a:cubicBezTo>
                <a:cubicBezTo>
                  <a:pt x="11595" y="25739"/>
                  <a:pt x="9666" y="27282"/>
                  <a:pt x="7866" y="29039"/>
                </a:cubicBezTo>
                <a:cubicBezTo>
                  <a:pt x="7812" y="29110"/>
                  <a:pt x="7877" y="29226"/>
                  <a:pt x="7950" y="29226"/>
                </a:cubicBezTo>
                <a:cubicBezTo>
                  <a:pt x="7965" y="29226"/>
                  <a:pt x="7980" y="29221"/>
                  <a:pt x="7994" y="29211"/>
                </a:cubicBezTo>
                <a:cubicBezTo>
                  <a:pt x="8144" y="29103"/>
                  <a:pt x="8273" y="28996"/>
                  <a:pt x="8401" y="28889"/>
                </a:cubicBezTo>
                <a:cubicBezTo>
                  <a:pt x="8444" y="28889"/>
                  <a:pt x="8466" y="28868"/>
                  <a:pt x="8487" y="28846"/>
                </a:cubicBezTo>
                <a:cubicBezTo>
                  <a:pt x="10373" y="27432"/>
                  <a:pt x="12195" y="25910"/>
                  <a:pt x="13888" y="24281"/>
                </a:cubicBezTo>
                <a:cubicBezTo>
                  <a:pt x="15023" y="23210"/>
                  <a:pt x="16031" y="22053"/>
                  <a:pt x="17252" y="21110"/>
                </a:cubicBezTo>
                <a:cubicBezTo>
                  <a:pt x="18024" y="20553"/>
                  <a:pt x="18731" y="19931"/>
                  <a:pt x="19395" y="19288"/>
                </a:cubicBezTo>
                <a:close/>
                <a:moveTo>
                  <a:pt x="28053" y="19052"/>
                </a:moveTo>
                <a:cubicBezTo>
                  <a:pt x="27860" y="19352"/>
                  <a:pt x="27668" y="19631"/>
                  <a:pt x="27453" y="19888"/>
                </a:cubicBezTo>
                <a:cubicBezTo>
                  <a:pt x="26768" y="20703"/>
                  <a:pt x="25932" y="21410"/>
                  <a:pt x="25225" y="22203"/>
                </a:cubicBezTo>
                <a:cubicBezTo>
                  <a:pt x="23939" y="23660"/>
                  <a:pt x="22717" y="25160"/>
                  <a:pt x="21431" y="26596"/>
                </a:cubicBezTo>
                <a:cubicBezTo>
                  <a:pt x="20531" y="27539"/>
                  <a:pt x="19653" y="28525"/>
                  <a:pt x="18795" y="29511"/>
                </a:cubicBezTo>
                <a:cubicBezTo>
                  <a:pt x="18110" y="29446"/>
                  <a:pt x="17424" y="29403"/>
                  <a:pt x="16717" y="29361"/>
                </a:cubicBezTo>
                <a:cubicBezTo>
                  <a:pt x="18388" y="28203"/>
                  <a:pt x="19674" y="26639"/>
                  <a:pt x="21196" y="25332"/>
                </a:cubicBezTo>
                <a:cubicBezTo>
                  <a:pt x="22996" y="23810"/>
                  <a:pt x="24624" y="22160"/>
                  <a:pt x="26382" y="20595"/>
                </a:cubicBezTo>
                <a:cubicBezTo>
                  <a:pt x="26725" y="20295"/>
                  <a:pt x="27068" y="19995"/>
                  <a:pt x="27410" y="19674"/>
                </a:cubicBezTo>
                <a:cubicBezTo>
                  <a:pt x="27625" y="19481"/>
                  <a:pt x="27839" y="19267"/>
                  <a:pt x="28053" y="19052"/>
                </a:cubicBezTo>
                <a:close/>
                <a:moveTo>
                  <a:pt x="32168" y="25760"/>
                </a:moveTo>
                <a:cubicBezTo>
                  <a:pt x="32082" y="25867"/>
                  <a:pt x="32018" y="25975"/>
                  <a:pt x="31975" y="26082"/>
                </a:cubicBezTo>
                <a:cubicBezTo>
                  <a:pt x="31761" y="26446"/>
                  <a:pt x="31525" y="26810"/>
                  <a:pt x="31268" y="27153"/>
                </a:cubicBezTo>
                <a:cubicBezTo>
                  <a:pt x="30668" y="27989"/>
                  <a:pt x="29961" y="28739"/>
                  <a:pt x="29189" y="29425"/>
                </a:cubicBezTo>
                <a:cubicBezTo>
                  <a:pt x="28996" y="29489"/>
                  <a:pt x="28803" y="29532"/>
                  <a:pt x="28589" y="29575"/>
                </a:cubicBezTo>
                <a:cubicBezTo>
                  <a:pt x="29832" y="28696"/>
                  <a:pt x="30861" y="27582"/>
                  <a:pt x="31654" y="26296"/>
                </a:cubicBezTo>
                <a:lnTo>
                  <a:pt x="31889" y="26060"/>
                </a:lnTo>
                <a:cubicBezTo>
                  <a:pt x="31997" y="25975"/>
                  <a:pt x="32082" y="25867"/>
                  <a:pt x="32168" y="25760"/>
                </a:cubicBezTo>
                <a:close/>
                <a:moveTo>
                  <a:pt x="31879" y="25335"/>
                </a:moveTo>
                <a:cubicBezTo>
                  <a:pt x="31906" y="25335"/>
                  <a:pt x="31896" y="25394"/>
                  <a:pt x="31825" y="25546"/>
                </a:cubicBezTo>
                <a:cubicBezTo>
                  <a:pt x="31718" y="25760"/>
                  <a:pt x="31611" y="25975"/>
                  <a:pt x="31461" y="26189"/>
                </a:cubicBezTo>
                <a:cubicBezTo>
                  <a:pt x="30346" y="27282"/>
                  <a:pt x="29232" y="28375"/>
                  <a:pt x="28225" y="29575"/>
                </a:cubicBezTo>
                <a:cubicBezTo>
                  <a:pt x="28203" y="29596"/>
                  <a:pt x="28203" y="29618"/>
                  <a:pt x="28225" y="29639"/>
                </a:cubicBezTo>
                <a:lnTo>
                  <a:pt x="28203" y="29639"/>
                </a:lnTo>
                <a:cubicBezTo>
                  <a:pt x="28011" y="29682"/>
                  <a:pt x="27796" y="29703"/>
                  <a:pt x="27603" y="29725"/>
                </a:cubicBezTo>
                <a:cubicBezTo>
                  <a:pt x="28911" y="28546"/>
                  <a:pt x="30068" y="27239"/>
                  <a:pt x="31289" y="25975"/>
                </a:cubicBezTo>
                <a:cubicBezTo>
                  <a:pt x="31322" y="25942"/>
                  <a:pt x="31792" y="25335"/>
                  <a:pt x="31879" y="25335"/>
                </a:cubicBezTo>
                <a:close/>
                <a:moveTo>
                  <a:pt x="28887" y="20346"/>
                </a:moveTo>
                <a:cubicBezTo>
                  <a:pt x="28939" y="20346"/>
                  <a:pt x="28261" y="20886"/>
                  <a:pt x="28118" y="21045"/>
                </a:cubicBezTo>
                <a:cubicBezTo>
                  <a:pt x="27196" y="22053"/>
                  <a:pt x="26275" y="23038"/>
                  <a:pt x="25375" y="24046"/>
                </a:cubicBezTo>
                <a:cubicBezTo>
                  <a:pt x="24689" y="24796"/>
                  <a:pt x="24046" y="25567"/>
                  <a:pt x="23446" y="26382"/>
                </a:cubicBezTo>
                <a:cubicBezTo>
                  <a:pt x="22631" y="27518"/>
                  <a:pt x="21624" y="28268"/>
                  <a:pt x="20724" y="29296"/>
                </a:cubicBezTo>
                <a:cubicBezTo>
                  <a:pt x="20671" y="29368"/>
                  <a:pt x="20721" y="29483"/>
                  <a:pt x="20801" y="29483"/>
                </a:cubicBezTo>
                <a:cubicBezTo>
                  <a:pt x="20817" y="29483"/>
                  <a:pt x="20835" y="29479"/>
                  <a:pt x="20853" y="29468"/>
                </a:cubicBezTo>
                <a:cubicBezTo>
                  <a:pt x="23553" y="27518"/>
                  <a:pt x="25675" y="24710"/>
                  <a:pt x="28011" y="22353"/>
                </a:cubicBezTo>
                <a:cubicBezTo>
                  <a:pt x="28561" y="21781"/>
                  <a:pt x="29151" y="21230"/>
                  <a:pt x="29687" y="20642"/>
                </a:cubicBezTo>
                <a:lnTo>
                  <a:pt x="29687" y="20642"/>
                </a:lnTo>
                <a:cubicBezTo>
                  <a:pt x="29075" y="21323"/>
                  <a:pt x="28500" y="22041"/>
                  <a:pt x="27925" y="22760"/>
                </a:cubicBezTo>
                <a:cubicBezTo>
                  <a:pt x="26618" y="24367"/>
                  <a:pt x="25375" y="26039"/>
                  <a:pt x="24067" y="27646"/>
                </a:cubicBezTo>
                <a:cubicBezTo>
                  <a:pt x="23767" y="28032"/>
                  <a:pt x="23467" y="28396"/>
                  <a:pt x="23146" y="28761"/>
                </a:cubicBezTo>
                <a:cubicBezTo>
                  <a:pt x="23039" y="28889"/>
                  <a:pt x="22931" y="28996"/>
                  <a:pt x="22824" y="29125"/>
                </a:cubicBezTo>
                <a:cubicBezTo>
                  <a:pt x="22567" y="29253"/>
                  <a:pt x="22460" y="29382"/>
                  <a:pt x="22524" y="29489"/>
                </a:cubicBezTo>
                <a:cubicBezTo>
                  <a:pt x="22460" y="29575"/>
                  <a:pt x="22374" y="29661"/>
                  <a:pt x="22310" y="29746"/>
                </a:cubicBezTo>
                <a:cubicBezTo>
                  <a:pt x="21217" y="29682"/>
                  <a:pt x="20124" y="29596"/>
                  <a:pt x="19052" y="29511"/>
                </a:cubicBezTo>
                <a:cubicBezTo>
                  <a:pt x="20210" y="28246"/>
                  <a:pt x="21410" y="27003"/>
                  <a:pt x="22524" y="25717"/>
                </a:cubicBezTo>
                <a:cubicBezTo>
                  <a:pt x="24046" y="24153"/>
                  <a:pt x="25696" y="22696"/>
                  <a:pt x="27432" y="21367"/>
                </a:cubicBezTo>
                <a:cubicBezTo>
                  <a:pt x="27775" y="21088"/>
                  <a:pt x="28161" y="20831"/>
                  <a:pt x="28525" y="20574"/>
                </a:cubicBezTo>
                <a:cubicBezTo>
                  <a:pt x="28766" y="20410"/>
                  <a:pt x="28870" y="20346"/>
                  <a:pt x="28887" y="20346"/>
                </a:cubicBezTo>
                <a:close/>
                <a:moveTo>
                  <a:pt x="31441" y="24325"/>
                </a:moveTo>
                <a:cubicBezTo>
                  <a:pt x="31487" y="24325"/>
                  <a:pt x="31464" y="24409"/>
                  <a:pt x="31332" y="24624"/>
                </a:cubicBezTo>
                <a:cubicBezTo>
                  <a:pt x="30882" y="25267"/>
                  <a:pt x="30368" y="25867"/>
                  <a:pt x="29789" y="26425"/>
                </a:cubicBezTo>
                <a:cubicBezTo>
                  <a:pt x="28825" y="27453"/>
                  <a:pt x="28096" y="28675"/>
                  <a:pt x="27218" y="29768"/>
                </a:cubicBezTo>
                <a:cubicBezTo>
                  <a:pt x="26725" y="29811"/>
                  <a:pt x="26232" y="29832"/>
                  <a:pt x="25739" y="29832"/>
                </a:cubicBezTo>
                <a:cubicBezTo>
                  <a:pt x="25782" y="29811"/>
                  <a:pt x="25846" y="29768"/>
                  <a:pt x="25889" y="29725"/>
                </a:cubicBezTo>
                <a:cubicBezTo>
                  <a:pt x="25906" y="29732"/>
                  <a:pt x="25924" y="29736"/>
                  <a:pt x="25942" y="29736"/>
                </a:cubicBezTo>
                <a:cubicBezTo>
                  <a:pt x="26032" y="29736"/>
                  <a:pt x="26124" y="29643"/>
                  <a:pt x="26232" y="29446"/>
                </a:cubicBezTo>
                <a:cubicBezTo>
                  <a:pt x="26553" y="29189"/>
                  <a:pt x="26853" y="28868"/>
                  <a:pt x="27175" y="28568"/>
                </a:cubicBezTo>
                <a:cubicBezTo>
                  <a:pt x="28203" y="27560"/>
                  <a:pt x="29125" y="26446"/>
                  <a:pt x="30175" y="25460"/>
                </a:cubicBezTo>
                <a:cubicBezTo>
                  <a:pt x="30340" y="25295"/>
                  <a:pt x="31285" y="24325"/>
                  <a:pt x="31441" y="24325"/>
                </a:cubicBezTo>
                <a:close/>
                <a:moveTo>
                  <a:pt x="30487" y="21912"/>
                </a:moveTo>
                <a:cubicBezTo>
                  <a:pt x="30517" y="21912"/>
                  <a:pt x="30466" y="22020"/>
                  <a:pt x="30261" y="22331"/>
                </a:cubicBezTo>
                <a:cubicBezTo>
                  <a:pt x="29661" y="23210"/>
                  <a:pt x="29018" y="24067"/>
                  <a:pt x="28332" y="24882"/>
                </a:cubicBezTo>
                <a:cubicBezTo>
                  <a:pt x="27046" y="26403"/>
                  <a:pt x="25675" y="27818"/>
                  <a:pt x="24346" y="29318"/>
                </a:cubicBezTo>
                <a:cubicBezTo>
                  <a:pt x="24295" y="29385"/>
                  <a:pt x="24338" y="29493"/>
                  <a:pt x="24411" y="29493"/>
                </a:cubicBezTo>
                <a:cubicBezTo>
                  <a:pt x="24430" y="29493"/>
                  <a:pt x="24452" y="29486"/>
                  <a:pt x="24474" y="29468"/>
                </a:cubicBezTo>
                <a:cubicBezTo>
                  <a:pt x="26618" y="27839"/>
                  <a:pt x="28375" y="25803"/>
                  <a:pt x="30304" y="23917"/>
                </a:cubicBezTo>
                <a:cubicBezTo>
                  <a:pt x="30534" y="23687"/>
                  <a:pt x="30972" y="23370"/>
                  <a:pt x="31168" y="23090"/>
                </a:cubicBezTo>
                <a:lnTo>
                  <a:pt x="31168" y="23090"/>
                </a:lnTo>
                <a:cubicBezTo>
                  <a:pt x="30731" y="23804"/>
                  <a:pt x="30235" y="24458"/>
                  <a:pt x="29661" y="25053"/>
                </a:cubicBezTo>
                <a:cubicBezTo>
                  <a:pt x="28718" y="26167"/>
                  <a:pt x="27882" y="27368"/>
                  <a:pt x="26918" y="28460"/>
                </a:cubicBezTo>
                <a:cubicBezTo>
                  <a:pt x="26810" y="28610"/>
                  <a:pt x="26682" y="28739"/>
                  <a:pt x="26553" y="28868"/>
                </a:cubicBezTo>
                <a:cubicBezTo>
                  <a:pt x="26189" y="29211"/>
                  <a:pt x="25825" y="29532"/>
                  <a:pt x="25417" y="29853"/>
                </a:cubicBezTo>
                <a:lnTo>
                  <a:pt x="25417" y="29832"/>
                </a:lnTo>
                <a:cubicBezTo>
                  <a:pt x="24732" y="29832"/>
                  <a:pt x="24110" y="29832"/>
                  <a:pt x="23574" y="29811"/>
                </a:cubicBezTo>
                <a:cubicBezTo>
                  <a:pt x="23231" y="29811"/>
                  <a:pt x="22889" y="29768"/>
                  <a:pt x="22546" y="29746"/>
                </a:cubicBezTo>
                <a:lnTo>
                  <a:pt x="22674" y="29618"/>
                </a:lnTo>
                <a:cubicBezTo>
                  <a:pt x="23339" y="28846"/>
                  <a:pt x="24046" y="28139"/>
                  <a:pt x="24774" y="27432"/>
                </a:cubicBezTo>
                <a:cubicBezTo>
                  <a:pt x="26146" y="26039"/>
                  <a:pt x="27689" y="24839"/>
                  <a:pt x="29018" y="23403"/>
                </a:cubicBezTo>
                <a:cubicBezTo>
                  <a:pt x="29318" y="23081"/>
                  <a:pt x="29618" y="22781"/>
                  <a:pt x="29918" y="22460"/>
                </a:cubicBezTo>
                <a:cubicBezTo>
                  <a:pt x="30033" y="22359"/>
                  <a:pt x="30427" y="21912"/>
                  <a:pt x="30487" y="21912"/>
                </a:cubicBezTo>
                <a:close/>
                <a:moveTo>
                  <a:pt x="19610" y="0"/>
                </a:moveTo>
                <a:cubicBezTo>
                  <a:pt x="19002" y="28"/>
                  <a:pt x="18396" y="37"/>
                  <a:pt x="17790" y="37"/>
                </a:cubicBezTo>
                <a:cubicBezTo>
                  <a:pt x="16704" y="37"/>
                  <a:pt x="15619" y="8"/>
                  <a:pt x="14536" y="8"/>
                </a:cubicBezTo>
                <a:cubicBezTo>
                  <a:pt x="12918" y="8"/>
                  <a:pt x="11303" y="71"/>
                  <a:pt x="9687" y="386"/>
                </a:cubicBezTo>
                <a:cubicBezTo>
                  <a:pt x="9430" y="429"/>
                  <a:pt x="9323" y="708"/>
                  <a:pt x="9452" y="922"/>
                </a:cubicBezTo>
                <a:cubicBezTo>
                  <a:pt x="9366" y="1029"/>
                  <a:pt x="9366" y="1201"/>
                  <a:pt x="9452" y="1308"/>
                </a:cubicBezTo>
                <a:cubicBezTo>
                  <a:pt x="10459" y="2979"/>
                  <a:pt x="11316" y="4715"/>
                  <a:pt x="11466" y="6687"/>
                </a:cubicBezTo>
                <a:cubicBezTo>
                  <a:pt x="11616" y="9044"/>
                  <a:pt x="10244" y="10973"/>
                  <a:pt x="8937" y="12752"/>
                </a:cubicBezTo>
                <a:cubicBezTo>
                  <a:pt x="6880" y="15538"/>
                  <a:pt x="4780" y="18259"/>
                  <a:pt x="2851" y="21131"/>
                </a:cubicBezTo>
                <a:cubicBezTo>
                  <a:pt x="1544" y="23060"/>
                  <a:pt x="1" y="25889"/>
                  <a:pt x="1436" y="28139"/>
                </a:cubicBezTo>
                <a:cubicBezTo>
                  <a:pt x="2658" y="30025"/>
                  <a:pt x="5508" y="30196"/>
                  <a:pt x="7501" y="30196"/>
                </a:cubicBezTo>
                <a:cubicBezTo>
                  <a:pt x="8830" y="30196"/>
                  <a:pt x="10137" y="30068"/>
                  <a:pt x="11466" y="30003"/>
                </a:cubicBezTo>
                <a:cubicBezTo>
                  <a:pt x="11841" y="29996"/>
                  <a:pt x="12217" y="29993"/>
                  <a:pt x="12593" y="29993"/>
                </a:cubicBezTo>
                <a:cubicBezTo>
                  <a:pt x="14409" y="29993"/>
                  <a:pt x="16234" y="30076"/>
                  <a:pt x="18045" y="30218"/>
                </a:cubicBezTo>
                <a:cubicBezTo>
                  <a:pt x="20336" y="30384"/>
                  <a:pt x="22716" y="30695"/>
                  <a:pt x="25070" y="30695"/>
                </a:cubicBezTo>
                <a:cubicBezTo>
                  <a:pt x="26350" y="30695"/>
                  <a:pt x="27622" y="30603"/>
                  <a:pt x="28868" y="30346"/>
                </a:cubicBezTo>
                <a:cubicBezTo>
                  <a:pt x="31439" y="29832"/>
                  <a:pt x="33947" y="27882"/>
                  <a:pt x="33475" y="24967"/>
                </a:cubicBezTo>
                <a:cubicBezTo>
                  <a:pt x="33004" y="21860"/>
                  <a:pt x="30539" y="19352"/>
                  <a:pt x="28332" y="17295"/>
                </a:cubicBezTo>
                <a:cubicBezTo>
                  <a:pt x="25910" y="14981"/>
                  <a:pt x="23210" y="13009"/>
                  <a:pt x="20874" y="10609"/>
                </a:cubicBezTo>
                <a:cubicBezTo>
                  <a:pt x="19524" y="9216"/>
                  <a:pt x="18474" y="7587"/>
                  <a:pt x="18410" y="5594"/>
                </a:cubicBezTo>
                <a:cubicBezTo>
                  <a:pt x="18345" y="3858"/>
                  <a:pt x="19267" y="2208"/>
                  <a:pt x="20145" y="793"/>
                </a:cubicBezTo>
                <a:cubicBezTo>
                  <a:pt x="20253" y="600"/>
                  <a:pt x="20188" y="343"/>
                  <a:pt x="19974" y="258"/>
                </a:cubicBezTo>
                <a:cubicBezTo>
                  <a:pt x="19931" y="86"/>
                  <a:pt x="19781" y="0"/>
                  <a:pt x="196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" name="Google Shape;202;p15"/>
          <p:cNvSpPr/>
          <p:nvPr/>
        </p:nvSpPr>
        <p:spPr>
          <a:xfrm>
            <a:off x="7280475" y="3886875"/>
            <a:ext cx="510796" cy="588999"/>
          </a:xfrm>
          <a:custGeom>
            <a:rect b="b" l="l" r="r" t="t"/>
            <a:pathLst>
              <a:path extrusionOk="0" h="26715" w="23168">
                <a:moveTo>
                  <a:pt x="13288" y="825"/>
                </a:moveTo>
                <a:cubicBezTo>
                  <a:pt x="13738" y="2861"/>
                  <a:pt x="13438" y="4940"/>
                  <a:pt x="13416" y="7019"/>
                </a:cubicBezTo>
                <a:cubicBezTo>
                  <a:pt x="13416" y="7105"/>
                  <a:pt x="13438" y="7190"/>
                  <a:pt x="13502" y="7255"/>
                </a:cubicBezTo>
                <a:cubicBezTo>
                  <a:pt x="13566" y="7362"/>
                  <a:pt x="13695" y="7426"/>
                  <a:pt x="13823" y="7426"/>
                </a:cubicBezTo>
                <a:cubicBezTo>
                  <a:pt x="13948" y="7420"/>
                  <a:pt x="14071" y="7418"/>
                  <a:pt x="14193" y="7418"/>
                </a:cubicBezTo>
                <a:cubicBezTo>
                  <a:pt x="18667" y="7418"/>
                  <a:pt x="21398" y="11203"/>
                  <a:pt x="21753" y="15334"/>
                </a:cubicBezTo>
                <a:cubicBezTo>
                  <a:pt x="21576" y="15295"/>
                  <a:pt x="21398" y="15276"/>
                  <a:pt x="21220" y="15276"/>
                </a:cubicBezTo>
                <a:cubicBezTo>
                  <a:pt x="20814" y="15276"/>
                  <a:pt x="20411" y="15376"/>
                  <a:pt x="20038" y="15570"/>
                </a:cubicBezTo>
                <a:cubicBezTo>
                  <a:pt x="19432" y="15855"/>
                  <a:pt x="18943" y="15994"/>
                  <a:pt x="18482" y="15994"/>
                </a:cubicBezTo>
                <a:cubicBezTo>
                  <a:pt x="17867" y="15994"/>
                  <a:pt x="17301" y="15747"/>
                  <a:pt x="16566" y="15270"/>
                </a:cubicBezTo>
                <a:cubicBezTo>
                  <a:pt x="15714" y="14722"/>
                  <a:pt x="14785" y="14515"/>
                  <a:pt x="13838" y="14515"/>
                </a:cubicBezTo>
                <a:cubicBezTo>
                  <a:pt x="12785" y="14515"/>
                  <a:pt x="11710" y="14771"/>
                  <a:pt x="10694" y="15098"/>
                </a:cubicBezTo>
                <a:cubicBezTo>
                  <a:pt x="10042" y="15322"/>
                  <a:pt x="9487" y="15431"/>
                  <a:pt x="8949" y="15431"/>
                </a:cubicBezTo>
                <a:cubicBezTo>
                  <a:pt x="8303" y="15431"/>
                  <a:pt x="7681" y="15274"/>
                  <a:pt x="6944" y="14970"/>
                </a:cubicBezTo>
                <a:cubicBezTo>
                  <a:pt x="6173" y="14691"/>
                  <a:pt x="5358" y="14520"/>
                  <a:pt x="4522" y="14434"/>
                </a:cubicBezTo>
                <a:cubicBezTo>
                  <a:pt x="4169" y="14394"/>
                  <a:pt x="3797" y="14368"/>
                  <a:pt x="3421" y="14368"/>
                </a:cubicBezTo>
                <a:cubicBezTo>
                  <a:pt x="2587" y="14368"/>
                  <a:pt x="1731" y="14493"/>
                  <a:pt x="1008" y="14863"/>
                </a:cubicBezTo>
                <a:cubicBezTo>
                  <a:pt x="1706" y="11124"/>
                  <a:pt x="4984" y="7405"/>
                  <a:pt x="8860" y="7405"/>
                </a:cubicBezTo>
                <a:cubicBezTo>
                  <a:pt x="9027" y="7405"/>
                  <a:pt x="9196" y="7412"/>
                  <a:pt x="9366" y="7426"/>
                </a:cubicBezTo>
                <a:cubicBezTo>
                  <a:pt x="9409" y="7426"/>
                  <a:pt x="9451" y="7426"/>
                  <a:pt x="9494" y="7405"/>
                </a:cubicBezTo>
                <a:cubicBezTo>
                  <a:pt x="9522" y="7410"/>
                  <a:pt x="9550" y="7413"/>
                  <a:pt x="9577" y="7413"/>
                </a:cubicBezTo>
                <a:cubicBezTo>
                  <a:pt x="9756" y="7413"/>
                  <a:pt x="9904" y="7294"/>
                  <a:pt x="9923" y="7126"/>
                </a:cubicBezTo>
                <a:cubicBezTo>
                  <a:pt x="10373" y="5026"/>
                  <a:pt x="9859" y="2968"/>
                  <a:pt x="9923" y="847"/>
                </a:cubicBezTo>
                <a:lnTo>
                  <a:pt x="9923" y="847"/>
                </a:lnTo>
                <a:cubicBezTo>
                  <a:pt x="10288" y="917"/>
                  <a:pt x="10654" y="941"/>
                  <a:pt x="11020" y="941"/>
                </a:cubicBezTo>
                <a:cubicBezTo>
                  <a:pt x="11771" y="941"/>
                  <a:pt x="12524" y="840"/>
                  <a:pt x="13288" y="825"/>
                </a:cubicBezTo>
                <a:close/>
                <a:moveTo>
                  <a:pt x="3644" y="15163"/>
                </a:moveTo>
                <a:cubicBezTo>
                  <a:pt x="2722" y="15613"/>
                  <a:pt x="2036" y="16277"/>
                  <a:pt x="1329" y="17006"/>
                </a:cubicBezTo>
                <a:cubicBezTo>
                  <a:pt x="1522" y="16791"/>
                  <a:pt x="1694" y="16577"/>
                  <a:pt x="1865" y="16363"/>
                </a:cubicBezTo>
                <a:cubicBezTo>
                  <a:pt x="2186" y="15998"/>
                  <a:pt x="2486" y="15591"/>
                  <a:pt x="2765" y="15184"/>
                </a:cubicBezTo>
                <a:cubicBezTo>
                  <a:pt x="3058" y="15163"/>
                  <a:pt x="3351" y="15163"/>
                  <a:pt x="3644" y="15163"/>
                </a:cubicBezTo>
                <a:close/>
                <a:moveTo>
                  <a:pt x="2529" y="15227"/>
                </a:moveTo>
                <a:lnTo>
                  <a:pt x="2529" y="15227"/>
                </a:lnTo>
                <a:cubicBezTo>
                  <a:pt x="2379" y="15463"/>
                  <a:pt x="2208" y="15698"/>
                  <a:pt x="2015" y="15913"/>
                </a:cubicBezTo>
                <a:cubicBezTo>
                  <a:pt x="1651" y="16384"/>
                  <a:pt x="1265" y="16834"/>
                  <a:pt x="901" y="17284"/>
                </a:cubicBezTo>
                <a:cubicBezTo>
                  <a:pt x="879" y="17156"/>
                  <a:pt x="858" y="17006"/>
                  <a:pt x="858" y="16898"/>
                </a:cubicBezTo>
                <a:cubicBezTo>
                  <a:pt x="836" y="16577"/>
                  <a:pt x="836" y="16256"/>
                  <a:pt x="858" y="15955"/>
                </a:cubicBezTo>
                <a:cubicBezTo>
                  <a:pt x="1179" y="15655"/>
                  <a:pt x="1565" y="15463"/>
                  <a:pt x="1994" y="15334"/>
                </a:cubicBezTo>
                <a:lnTo>
                  <a:pt x="1994" y="15334"/>
                </a:lnTo>
                <a:cubicBezTo>
                  <a:pt x="1608" y="15677"/>
                  <a:pt x="1265" y="16020"/>
                  <a:pt x="901" y="16363"/>
                </a:cubicBezTo>
                <a:cubicBezTo>
                  <a:pt x="848" y="16432"/>
                  <a:pt x="909" y="16530"/>
                  <a:pt x="980" y="16530"/>
                </a:cubicBezTo>
                <a:cubicBezTo>
                  <a:pt x="996" y="16530"/>
                  <a:pt x="1013" y="16525"/>
                  <a:pt x="1029" y="16513"/>
                </a:cubicBezTo>
                <a:cubicBezTo>
                  <a:pt x="1351" y="16191"/>
                  <a:pt x="1672" y="15891"/>
                  <a:pt x="1994" y="15591"/>
                </a:cubicBezTo>
                <a:lnTo>
                  <a:pt x="2379" y="15248"/>
                </a:lnTo>
                <a:lnTo>
                  <a:pt x="2529" y="15227"/>
                </a:lnTo>
                <a:close/>
                <a:moveTo>
                  <a:pt x="14316" y="15334"/>
                </a:moveTo>
                <a:cubicBezTo>
                  <a:pt x="14423" y="15334"/>
                  <a:pt x="14531" y="15355"/>
                  <a:pt x="14638" y="15355"/>
                </a:cubicBezTo>
                <a:cubicBezTo>
                  <a:pt x="14788" y="15377"/>
                  <a:pt x="14916" y="15398"/>
                  <a:pt x="15045" y="15441"/>
                </a:cubicBezTo>
                <a:cubicBezTo>
                  <a:pt x="13630" y="16256"/>
                  <a:pt x="12280" y="17177"/>
                  <a:pt x="10994" y="18184"/>
                </a:cubicBezTo>
                <a:cubicBezTo>
                  <a:pt x="11359" y="17841"/>
                  <a:pt x="11723" y="17499"/>
                  <a:pt x="12130" y="17220"/>
                </a:cubicBezTo>
                <a:cubicBezTo>
                  <a:pt x="12902" y="16641"/>
                  <a:pt x="13695" y="16170"/>
                  <a:pt x="14295" y="15420"/>
                </a:cubicBezTo>
                <a:cubicBezTo>
                  <a:pt x="14316" y="15398"/>
                  <a:pt x="14316" y="15355"/>
                  <a:pt x="14316" y="15334"/>
                </a:cubicBezTo>
                <a:close/>
                <a:moveTo>
                  <a:pt x="3483" y="15486"/>
                </a:moveTo>
                <a:cubicBezTo>
                  <a:pt x="3571" y="15486"/>
                  <a:pt x="3102" y="15924"/>
                  <a:pt x="3022" y="16020"/>
                </a:cubicBezTo>
                <a:cubicBezTo>
                  <a:pt x="2336" y="16770"/>
                  <a:pt x="1522" y="17348"/>
                  <a:pt x="1008" y="18227"/>
                </a:cubicBezTo>
                <a:cubicBezTo>
                  <a:pt x="986" y="18034"/>
                  <a:pt x="965" y="17863"/>
                  <a:pt x="943" y="17691"/>
                </a:cubicBezTo>
                <a:cubicBezTo>
                  <a:pt x="1308" y="17348"/>
                  <a:pt x="1651" y="16984"/>
                  <a:pt x="2015" y="16620"/>
                </a:cubicBezTo>
                <a:cubicBezTo>
                  <a:pt x="2358" y="16256"/>
                  <a:pt x="2744" y="15955"/>
                  <a:pt x="3151" y="15677"/>
                </a:cubicBezTo>
                <a:cubicBezTo>
                  <a:pt x="3355" y="15539"/>
                  <a:pt x="3453" y="15486"/>
                  <a:pt x="3483" y="15486"/>
                </a:cubicBezTo>
                <a:close/>
                <a:moveTo>
                  <a:pt x="3858" y="15184"/>
                </a:moveTo>
                <a:lnTo>
                  <a:pt x="3858" y="15184"/>
                </a:lnTo>
                <a:cubicBezTo>
                  <a:pt x="4587" y="15248"/>
                  <a:pt x="5315" y="15355"/>
                  <a:pt x="6023" y="15527"/>
                </a:cubicBezTo>
                <a:lnTo>
                  <a:pt x="6130" y="15548"/>
                </a:lnTo>
                <a:cubicBezTo>
                  <a:pt x="5444" y="16063"/>
                  <a:pt x="4801" y="16620"/>
                  <a:pt x="4222" y="17241"/>
                </a:cubicBezTo>
                <a:cubicBezTo>
                  <a:pt x="3815" y="17627"/>
                  <a:pt x="3429" y="18034"/>
                  <a:pt x="3022" y="18420"/>
                </a:cubicBezTo>
                <a:cubicBezTo>
                  <a:pt x="2683" y="18759"/>
                  <a:pt x="2008" y="19162"/>
                  <a:pt x="1786" y="19523"/>
                </a:cubicBezTo>
                <a:lnTo>
                  <a:pt x="1786" y="19523"/>
                </a:lnTo>
                <a:cubicBezTo>
                  <a:pt x="2299" y="18670"/>
                  <a:pt x="2918" y="17903"/>
                  <a:pt x="3644" y="17220"/>
                </a:cubicBezTo>
                <a:cubicBezTo>
                  <a:pt x="4222" y="16684"/>
                  <a:pt x="4758" y="16277"/>
                  <a:pt x="5058" y="15527"/>
                </a:cubicBezTo>
                <a:cubicBezTo>
                  <a:pt x="5112" y="15438"/>
                  <a:pt x="5046" y="15393"/>
                  <a:pt x="4973" y="15393"/>
                </a:cubicBezTo>
                <a:cubicBezTo>
                  <a:pt x="4959" y="15393"/>
                  <a:pt x="4944" y="15395"/>
                  <a:pt x="4930" y="15398"/>
                </a:cubicBezTo>
                <a:cubicBezTo>
                  <a:pt x="3601" y="16020"/>
                  <a:pt x="2636" y="17091"/>
                  <a:pt x="1586" y="18077"/>
                </a:cubicBezTo>
                <a:cubicBezTo>
                  <a:pt x="1408" y="18248"/>
                  <a:pt x="1302" y="18321"/>
                  <a:pt x="1256" y="18321"/>
                </a:cubicBezTo>
                <a:cubicBezTo>
                  <a:pt x="1170" y="18321"/>
                  <a:pt x="1299" y="18063"/>
                  <a:pt x="1565" y="17713"/>
                </a:cubicBezTo>
                <a:cubicBezTo>
                  <a:pt x="1822" y="17434"/>
                  <a:pt x="2079" y="17177"/>
                  <a:pt x="2358" y="16941"/>
                </a:cubicBezTo>
                <a:cubicBezTo>
                  <a:pt x="2915" y="16448"/>
                  <a:pt x="3429" y="15891"/>
                  <a:pt x="3858" y="15291"/>
                </a:cubicBezTo>
                <a:cubicBezTo>
                  <a:pt x="3879" y="15248"/>
                  <a:pt x="3879" y="15227"/>
                  <a:pt x="3858" y="15184"/>
                </a:cubicBezTo>
                <a:close/>
                <a:moveTo>
                  <a:pt x="4693" y="15763"/>
                </a:moveTo>
                <a:lnTo>
                  <a:pt x="4693" y="15763"/>
                </a:lnTo>
                <a:cubicBezTo>
                  <a:pt x="4542" y="15852"/>
                  <a:pt x="4029" y="16663"/>
                  <a:pt x="3794" y="16856"/>
                </a:cubicBezTo>
                <a:cubicBezTo>
                  <a:pt x="3451" y="17177"/>
                  <a:pt x="3129" y="17499"/>
                  <a:pt x="2808" y="17841"/>
                </a:cubicBezTo>
                <a:cubicBezTo>
                  <a:pt x="2272" y="18420"/>
                  <a:pt x="1822" y="19063"/>
                  <a:pt x="1415" y="19749"/>
                </a:cubicBezTo>
                <a:cubicBezTo>
                  <a:pt x="1381" y="19816"/>
                  <a:pt x="1427" y="19897"/>
                  <a:pt x="1500" y="19897"/>
                </a:cubicBezTo>
                <a:cubicBezTo>
                  <a:pt x="1520" y="19897"/>
                  <a:pt x="1542" y="19891"/>
                  <a:pt x="1565" y="19877"/>
                </a:cubicBezTo>
                <a:cubicBezTo>
                  <a:pt x="2358" y="19342"/>
                  <a:pt x="3108" y="18699"/>
                  <a:pt x="3772" y="17991"/>
                </a:cubicBezTo>
                <a:cubicBezTo>
                  <a:pt x="4179" y="17584"/>
                  <a:pt x="4565" y="17198"/>
                  <a:pt x="4972" y="16791"/>
                </a:cubicBezTo>
                <a:cubicBezTo>
                  <a:pt x="5084" y="16680"/>
                  <a:pt x="5742" y="15974"/>
                  <a:pt x="5823" y="15974"/>
                </a:cubicBezTo>
                <a:cubicBezTo>
                  <a:pt x="5852" y="15974"/>
                  <a:pt x="5812" y="16058"/>
                  <a:pt x="5658" y="16277"/>
                </a:cubicBezTo>
                <a:cubicBezTo>
                  <a:pt x="4544" y="17906"/>
                  <a:pt x="2872" y="19063"/>
                  <a:pt x="1715" y="20649"/>
                </a:cubicBezTo>
                <a:cubicBezTo>
                  <a:pt x="1460" y="20033"/>
                  <a:pt x="1247" y="19417"/>
                  <a:pt x="1118" y="18760"/>
                </a:cubicBezTo>
                <a:lnTo>
                  <a:pt x="1118" y="18760"/>
                </a:lnTo>
                <a:cubicBezTo>
                  <a:pt x="2338" y="17796"/>
                  <a:pt x="3323" y="16555"/>
                  <a:pt x="4693" y="15763"/>
                </a:cubicBezTo>
                <a:close/>
                <a:moveTo>
                  <a:pt x="6280" y="15613"/>
                </a:moveTo>
                <a:lnTo>
                  <a:pt x="6280" y="15613"/>
                </a:lnTo>
                <a:cubicBezTo>
                  <a:pt x="6601" y="15698"/>
                  <a:pt x="6923" y="15827"/>
                  <a:pt x="7244" y="15955"/>
                </a:cubicBezTo>
                <a:lnTo>
                  <a:pt x="7201" y="15955"/>
                </a:lnTo>
                <a:cubicBezTo>
                  <a:pt x="5165" y="17306"/>
                  <a:pt x="3601" y="19170"/>
                  <a:pt x="1779" y="20777"/>
                </a:cubicBezTo>
                <a:cubicBezTo>
                  <a:pt x="2465" y="20156"/>
                  <a:pt x="3408" y="18999"/>
                  <a:pt x="4201" y="18206"/>
                </a:cubicBezTo>
                <a:lnTo>
                  <a:pt x="4201" y="18227"/>
                </a:lnTo>
                <a:cubicBezTo>
                  <a:pt x="4994" y="17477"/>
                  <a:pt x="5701" y="16620"/>
                  <a:pt x="6280" y="15698"/>
                </a:cubicBezTo>
                <a:cubicBezTo>
                  <a:pt x="6301" y="15677"/>
                  <a:pt x="6301" y="15634"/>
                  <a:pt x="6280" y="15613"/>
                </a:cubicBezTo>
                <a:close/>
                <a:moveTo>
                  <a:pt x="7330" y="15955"/>
                </a:moveTo>
                <a:lnTo>
                  <a:pt x="7330" y="15955"/>
                </a:lnTo>
                <a:cubicBezTo>
                  <a:pt x="7694" y="16106"/>
                  <a:pt x="8080" y="16234"/>
                  <a:pt x="8487" y="16320"/>
                </a:cubicBezTo>
                <a:cubicBezTo>
                  <a:pt x="8551" y="16320"/>
                  <a:pt x="8594" y="16320"/>
                  <a:pt x="8658" y="16341"/>
                </a:cubicBezTo>
                <a:cubicBezTo>
                  <a:pt x="6687" y="17756"/>
                  <a:pt x="5058" y="19577"/>
                  <a:pt x="3022" y="20949"/>
                </a:cubicBezTo>
                <a:cubicBezTo>
                  <a:pt x="2808" y="21099"/>
                  <a:pt x="2572" y="21249"/>
                  <a:pt x="2336" y="21377"/>
                </a:cubicBezTo>
                <a:cubicBezTo>
                  <a:pt x="2594" y="21163"/>
                  <a:pt x="2829" y="20949"/>
                  <a:pt x="3044" y="20692"/>
                </a:cubicBezTo>
                <a:cubicBezTo>
                  <a:pt x="3494" y="20306"/>
                  <a:pt x="3987" y="19963"/>
                  <a:pt x="4437" y="19556"/>
                </a:cubicBezTo>
                <a:cubicBezTo>
                  <a:pt x="5530" y="18527"/>
                  <a:pt x="6451" y="17263"/>
                  <a:pt x="7351" y="16063"/>
                </a:cubicBezTo>
                <a:cubicBezTo>
                  <a:pt x="7373" y="16041"/>
                  <a:pt x="7351" y="15977"/>
                  <a:pt x="7330" y="15955"/>
                </a:cubicBezTo>
                <a:close/>
                <a:moveTo>
                  <a:pt x="6826" y="16341"/>
                </a:moveTo>
                <a:cubicBezTo>
                  <a:pt x="6879" y="16341"/>
                  <a:pt x="6764" y="16533"/>
                  <a:pt x="6344" y="17070"/>
                </a:cubicBezTo>
                <a:cubicBezTo>
                  <a:pt x="5658" y="17991"/>
                  <a:pt x="4887" y="18870"/>
                  <a:pt x="4051" y="19663"/>
                </a:cubicBezTo>
                <a:cubicBezTo>
                  <a:pt x="3365" y="20285"/>
                  <a:pt x="2615" y="20735"/>
                  <a:pt x="2058" y="21463"/>
                </a:cubicBezTo>
                <a:cubicBezTo>
                  <a:pt x="1975" y="21297"/>
                  <a:pt x="1912" y="21151"/>
                  <a:pt x="1830" y="20985"/>
                </a:cubicBezTo>
                <a:lnTo>
                  <a:pt x="1830" y="20985"/>
                </a:lnTo>
                <a:cubicBezTo>
                  <a:pt x="2684" y="20280"/>
                  <a:pt x="3453" y="19489"/>
                  <a:pt x="4244" y="18720"/>
                </a:cubicBezTo>
                <a:cubicBezTo>
                  <a:pt x="4672" y="18291"/>
                  <a:pt x="5101" y="17884"/>
                  <a:pt x="5551" y="17477"/>
                </a:cubicBezTo>
                <a:cubicBezTo>
                  <a:pt x="5857" y="17201"/>
                  <a:pt x="6715" y="16341"/>
                  <a:pt x="6826" y="16341"/>
                </a:cubicBezTo>
                <a:close/>
                <a:moveTo>
                  <a:pt x="9280" y="16320"/>
                </a:moveTo>
                <a:cubicBezTo>
                  <a:pt x="9259" y="16341"/>
                  <a:pt x="9259" y="16363"/>
                  <a:pt x="9237" y="16363"/>
                </a:cubicBezTo>
                <a:cubicBezTo>
                  <a:pt x="7308" y="18677"/>
                  <a:pt x="4329" y="19920"/>
                  <a:pt x="2786" y="22556"/>
                </a:cubicBezTo>
                <a:lnTo>
                  <a:pt x="2765" y="22599"/>
                </a:lnTo>
                <a:cubicBezTo>
                  <a:pt x="2551" y="22320"/>
                  <a:pt x="2358" y="22020"/>
                  <a:pt x="2186" y="21720"/>
                </a:cubicBezTo>
                <a:cubicBezTo>
                  <a:pt x="3472" y="20970"/>
                  <a:pt x="4672" y="20070"/>
                  <a:pt x="5744" y="19042"/>
                </a:cubicBezTo>
                <a:cubicBezTo>
                  <a:pt x="6365" y="18484"/>
                  <a:pt x="6987" y="17906"/>
                  <a:pt x="7630" y="17370"/>
                </a:cubicBezTo>
                <a:cubicBezTo>
                  <a:pt x="8037" y="17006"/>
                  <a:pt x="8487" y="16684"/>
                  <a:pt x="8937" y="16363"/>
                </a:cubicBezTo>
                <a:lnTo>
                  <a:pt x="8959" y="16341"/>
                </a:lnTo>
                <a:cubicBezTo>
                  <a:pt x="9066" y="16341"/>
                  <a:pt x="9173" y="16341"/>
                  <a:pt x="9280" y="16320"/>
                </a:cubicBezTo>
                <a:close/>
                <a:moveTo>
                  <a:pt x="13956" y="15354"/>
                </a:moveTo>
                <a:cubicBezTo>
                  <a:pt x="14012" y="15354"/>
                  <a:pt x="14067" y="15354"/>
                  <a:pt x="14123" y="15355"/>
                </a:cubicBezTo>
                <a:cubicBezTo>
                  <a:pt x="10737" y="17499"/>
                  <a:pt x="7823" y="20199"/>
                  <a:pt x="4822" y="22813"/>
                </a:cubicBezTo>
                <a:cubicBezTo>
                  <a:pt x="4785" y="22842"/>
                  <a:pt x="4735" y="22890"/>
                  <a:pt x="4678" y="22951"/>
                </a:cubicBezTo>
                <a:lnTo>
                  <a:pt x="4678" y="22951"/>
                </a:lnTo>
                <a:cubicBezTo>
                  <a:pt x="4825" y="22784"/>
                  <a:pt x="4969" y="22616"/>
                  <a:pt x="5122" y="22449"/>
                </a:cubicBezTo>
                <a:cubicBezTo>
                  <a:pt x="5851" y="21656"/>
                  <a:pt x="6644" y="20842"/>
                  <a:pt x="7437" y="20092"/>
                </a:cubicBezTo>
                <a:cubicBezTo>
                  <a:pt x="9044" y="18570"/>
                  <a:pt x="10737" y="17156"/>
                  <a:pt x="12430" y="15720"/>
                </a:cubicBezTo>
                <a:cubicBezTo>
                  <a:pt x="12486" y="15664"/>
                  <a:pt x="12446" y="15561"/>
                  <a:pt x="12379" y="15561"/>
                </a:cubicBezTo>
                <a:cubicBezTo>
                  <a:pt x="12368" y="15561"/>
                  <a:pt x="12356" y="15564"/>
                  <a:pt x="12345" y="15570"/>
                </a:cubicBezTo>
                <a:cubicBezTo>
                  <a:pt x="8787" y="16791"/>
                  <a:pt x="6537" y="19984"/>
                  <a:pt x="3622" y="22170"/>
                </a:cubicBezTo>
                <a:cubicBezTo>
                  <a:pt x="3387" y="22299"/>
                  <a:pt x="3172" y="22449"/>
                  <a:pt x="2979" y="22620"/>
                </a:cubicBezTo>
                <a:cubicBezTo>
                  <a:pt x="3258" y="22106"/>
                  <a:pt x="3622" y="21635"/>
                  <a:pt x="4029" y="21206"/>
                </a:cubicBezTo>
                <a:lnTo>
                  <a:pt x="4029" y="21227"/>
                </a:lnTo>
                <a:cubicBezTo>
                  <a:pt x="4737" y="20499"/>
                  <a:pt x="5487" y="19834"/>
                  <a:pt x="6301" y="19234"/>
                </a:cubicBezTo>
                <a:cubicBezTo>
                  <a:pt x="7458" y="18334"/>
                  <a:pt x="8616" y="17456"/>
                  <a:pt x="9559" y="16320"/>
                </a:cubicBezTo>
                <a:cubicBezTo>
                  <a:pt x="10009" y="16234"/>
                  <a:pt x="10459" y="16084"/>
                  <a:pt x="10909" y="15913"/>
                </a:cubicBezTo>
                <a:cubicBezTo>
                  <a:pt x="11865" y="15546"/>
                  <a:pt x="12900" y="15354"/>
                  <a:pt x="13956" y="15354"/>
                </a:cubicBezTo>
                <a:close/>
                <a:moveTo>
                  <a:pt x="17788" y="16856"/>
                </a:moveTo>
                <a:cubicBezTo>
                  <a:pt x="17931" y="16896"/>
                  <a:pt x="18093" y="16898"/>
                  <a:pt x="18256" y="16917"/>
                </a:cubicBezTo>
                <a:lnTo>
                  <a:pt x="18256" y="16917"/>
                </a:lnTo>
                <a:cubicBezTo>
                  <a:pt x="17131" y="17771"/>
                  <a:pt x="16173" y="18855"/>
                  <a:pt x="15109" y="19706"/>
                </a:cubicBezTo>
                <a:cubicBezTo>
                  <a:pt x="13545" y="20927"/>
                  <a:pt x="12087" y="22256"/>
                  <a:pt x="10544" y="23499"/>
                </a:cubicBezTo>
                <a:cubicBezTo>
                  <a:pt x="11402" y="22599"/>
                  <a:pt x="12280" y="21763"/>
                  <a:pt x="13223" y="20970"/>
                </a:cubicBezTo>
                <a:cubicBezTo>
                  <a:pt x="14831" y="19684"/>
                  <a:pt x="16524" y="18484"/>
                  <a:pt x="17788" y="16856"/>
                </a:cubicBezTo>
                <a:close/>
                <a:moveTo>
                  <a:pt x="11979" y="15794"/>
                </a:moveTo>
                <a:cubicBezTo>
                  <a:pt x="11997" y="15794"/>
                  <a:pt x="11981" y="15816"/>
                  <a:pt x="11916" y="15870"/>
                </a:cubicBezTo>
                <a:cubicBezTo>
                  <a:pt x="11552" y="16170"/>
                  <a:pt x="11166" y="16470"/>
                  <a:pt x="10802" y="16791"/>
                </a:cubicBezTo>
                <a:cubicBezTo>
                  <a:pt x="9966" y="17499"/>
                  <a:pt x="9130" y="18227"/>
                  <a:pt x="8316" y="18956"/>
                </a:cubicBezTo>
                <a:cubicBezTo>
                  <a:pt x="6687" y="20413"/>
                  <a:pt x="5187" y="21978"/>
                  <a:pt x="3794" y="23649"/>
                </a:cubicBezTo>
                <a:lnTo>
                  <a:pt x="3708" y="23585"/>
                </a:lnTo>
                <a:cubicBezTo>
                  <a:pt x="3451" y="23349"/>
                  <a:pt x="3194" y="23092"/>
                  <a:pt x="2958" y="22813"/>
                </a:cubicBezTo>
                <a:cubicBezTo>
                  <a:pt x="5872" y="20949"/>
                  <a:pt x="7973" y="18013"/>
                  <a:pt x="10994" y="16320"/>
                </a:cubicBezTo>
                <a:cubicBezTo>
                  <a:pt x="11083" y="16267"/>
                  <a:pt x="11895" y="15794"/>
                  <a:pt x="11979" y="15794"/>
                </a:cubicBezTo>
                <a:close/>
                <a:moveTo>
                  <a:pt x="15259" y="15527"/>
                </a:moveTo>
                <a:cubicBezTo>
                  <a:pt x="16009" y="15784"/>
                  <a:pt x="16652" y="16341"/>
                  <a:pt x="17359" y="16706"/>
                </a:cubicBezTo>
                <a:cubicBezTo>
                  <a:pt x="15731" y="17799"/>
                  <a:pt x="14295" y="19149"/>
                  <a:pt x="12666" y="20263"/>
                </a:cubicBezTo>
                <a:cubicBezTo>
                  <a:pt x="11444" y="21099"/>
                  <a:pt x="10244" y="21935"/>
                  <a:pt x="9066" y="22792"/>
                </a:cubicBezTo>
                <a:lnTo>
                  <a:pt x="10673" y="21185"/>
                </a:lnTo>
                <a:cubicBezTo>
                  <a:pt x="12430" y="19449"/>
                  <a:pt x="14552" y="17970"/>
                  <a:pt x="16438" y="16363"/>
                </a:cubicBezTo>
                <a:cubicBezTo>
                  <a:pt x="16528" y="16290"/>
                  <a:pt x="16451" y="16203"/>
                  <a:pt x="16360" y="16203"/>
                </a:cubicBezTo>
                <a:cubicBezTo>
                  <a:pt x="16343" y="16203"/>
                  <a:pt x="16326" y="16206"/>
                  <a:pt x="16309" y="16213"/>
                </a:cubicBezTo>
                <a:cubicBezTo>
                  <a:pt x="14659" y="16984"/>
                  <a:pt x="13202" y="18356"/>
                  <a:pt x="11766" y="19449"/>
                </a:cubicBezTo>
                <a:cubicBezTo>
                  <a:pt x="9859" y="20927"/>
                  <a:pt x="7973" y="22449"/>
                  <a:pt x="6001" y="23821"/>
                </a:cubicBezTo>
                <a:cubicBezTo>
                  <a:pt x="5726" y="24014"/>
                  <a:pt x="5608" y="24086"/>
                  <a:pt x="5582" y="24086"/>
                </a:cubicBezTo>
                <a:cubicBezTo>
                  <a:pt x="5519" y="24086"/>
                  <a:pt x="6002" y="23663"/>
                  <a:pt x="6108" y="23542"/>
                </a:cubicBezTo>
                <a:cubicBezTo>
                  <a:pt x="6515" y="23113"/>
                  <a:pt x="6923" y="22728"/>
                  <a:pt x="7373" y="22363"/>
                </a:cubicBezTo>
                <a:cubicBezTo>
                  <a:pt x="8166" y="21678"/>
                  <a:pt x="8980" y="21056"/>
                  <a:pt x="9751" y="20370"/>
                </a:cubicBezTo>
                <a:cubicBezTo>
                  <a:pt x="11573" y="18763"/>
                  <a:pt x="13438" y="17198"/>
                  <a:pt x="15238" y="15548"/>
                </a:cubicBezTo>
                <a:cubicBezTo>
                  <a:pt x="15238" y="15548"/>
                  <a:pt x="15259" y="15527"/>
                  <a:pt x="15259" y="15527"/>
                </a:cubicBezTo>
                <a:close/>
                <a:moveTo>
                  <a:pt x="20574" y="21013"/>
                </a:moveTo>
                <a:lnTo>
                  <a:pt x="20574" y="21013"/>
                </a:lnTo>
                <a:cubicBezTo>
                  <a:pt x="19836" y="22257"/>
                  <a:pt x="18809" y="23334"/>
                  <a:pt x="17593" y="24103"/>
                </a:cubicBezTo>
                <a:lnTo>
                  <a:pt x="17593" y="24103"/>
                </a:lnTo>
                <a:cubicBezTo>
                  <a:pt x="18232" y="23477"/>
                  <a:pt x="18814" y="22792"/>
                  <a:pt x="19395" y="22128"/>
                </a:cubicBezTo>
                <a:cubicBezTo>
                  <a:pt x="19760" y="21720"/>
                  <a:pt x="20145" y="21356"/>
                  <a:pt x="20574" y="21013"/>
                </a:cubicBezTo>
                <a:close/>
                <a:moveTo>
                  <a:pt x="13894" y="15682"/>
                </a:moveTo>
                <a:cubicBezTo>
                  <a:pt x="13928" y="15682"/>
                  <a:pt x="13200" y="16218"/>
                  <a:pt x="13030" y="16341"/>
                </a:cubicBezTo>
                <a:cubicBezTo>
                  <a:pt x="11573" y="17434"/>
                  <a:pt x="10180" y="18613"/>
                  <a:pt x="8873" y="19899"/>
                </a:cubicBezTo>
                <a:cubicBezTo>
                  <a:pt x="7394" y="21335"/>
                  <a:pt x="5744" y="22492"/>
                  <a:pt x="4480" y="24142"/>
                </a:cubicBezTo>
                <a:lnTo>
                  <a:pt x="4480" y="24163"/>
                </a:lnTo>
                <a:cubicBezTo>
                  <a:pt x="4308" y="24056"/>
                  <a:pt x="4137" y="23906"/>
                  <a:pt x="3944" y="23778"/>
                </a:cubicBezTo>
                <a:cubicBezTo>
                  <a:pt x="5615" y="22363"/>
                  <a:pt x="7244" y="20885"/>
                  <a:pt x="8916" y="19449"/>
                </a:cubicBezTo>
                <a:cubicBezTo>
                  <a:pt x="9880" y="18634"/>
                  <a:pt x="10866" y="17841"/>
                  <a:pt x="11873" y="17091"/>
                </a:cubicBezTo>
                <a:cubicBezTo>
                  <a:pt x="12387" y="16706"/>
                  <a:pt x="12902" y="16341"/>
                  <a:pt x="13438" y="15977"/>
                </a:cubicBezTo>
                <a:cubicBezTo>
                  <a:pt x="13754" y="15762"/>
                  <a:pt x="13881" y="15682"/>
                  <a:pt x="13894" y="15682"/>
                </a:cubicBezTo>
                <a:close/>
                <a:moveTo>
                  <a:pt x="14684" y="15779"/>
                </a:moveTo>
                <a:cubicBezTo>
                  <a:pt x="12953" y="17402"/>
                  <a:pt x="11074" y="18940"/>
                  <a:pt x="9280" y="20520"/>
                </a:cubicBezTo>
                <a:cubicBezTo>
                  <a:pt x="7866" y="21785"/>
                  <a:pt x="6280" y="22856"/>
                  <a:pt x="5165" y="24421"/>
                </a:cubicBezTo>
                <a:cubicBezTo>
                  <a:pt x="5115" y="24488"/>
                  <a:pt x="5184" y="24569"/>
                  <a:pt x="5257" y="24569"/>
                </a:cubicBezTo>
                <a:cubicBezTo>
                  <a:pt x="5277" y="24569"/>
                  <a:pt x="5297" y="24563"/>
                  <a:pt x="5315" y="24549"/>
                </a:cubicBezTo>
                <a:cubicBezTo>
                  <a:pt x="7051" y="23371"/>
                  <a:pt x="8723" y="22085"/>
                  <a:pt x="10394" y="20777"/>
                </a:cubicBezTo>
                <a:cubicBezTo>
                  <a:pt x="12195" y="19384"/>
                  <a:pt x="14038" y="17670"/>
                  <a:pt x="16031" y="16556"/>
                </a:cubicBezTo>
                <a:lnTo>
                  <a:pt x="16031" y="16556"/>
                </a:lnTo>
                <a:cubicBezTo>
                  <a:pt x="15195" y="17027"/>
                  <a:pt x="14380" y="17841"/>
                  <a:pt x="13630" y="18484"/>
                </a:cubicBezTo>
                <a:cubicBezTo>
                  <a:pt x="12602" y="19320"/>
                  <a:pt x="11573" y="20177"/>
                  <a:pt x="10544" y="21056"/>
                </a:cubicBezTo>
                <a:cubicBezTo>
                  <a:pt x="9601" y="21849"/>
                  <a:pt x="8873" y="22920"/>
                  <a:pt x="7866" y="23671"/>
                </a:cubicBezTo>
                <a:cubicBezTo>
                  <a:pt x="7244" y="24121"/>
                  <a:pt x="6623" y="24421"/>
                  <a:pt x="6151" y="25021"/>
                </a:cubicBezTo>
                <a:cubicBezTo>
                  <a:pt x="5637" y="24828"/>
                  <a:pt x="5122" y="24571"/>
                  <a:pt x="4651" y="24271"/>
                </a:cubicBezTo>
                <a:cubicBezTo>
                  <a:pt x="6237" y="22706"/>
                  <a:pt x="7823" y="21142"/>
                  <a:pt x="9516" y="19684"/>
                </a:cubicBezTo>
                <a:cubicBezTo>
                  <a:pt x="10459" y="18849"/>
                  <a:pt x="11444" y="18077"/>
                  <a:pt x="12452" y="17327"/>
                </a:cubicBezTo>
                <a:cubicBezTo>
                  <a:pt x="13149" y="16841"/>
                  <a:pt x="14243" y="16188"/>
                  <a:pt x="14684" y="15779"/>
                </a:cubicBezTo>
                <a:close/>
                <a:moveTo>
                  <a:pt x="21255" y="16097"/>
                </a:moveTo>
                <a:cubicBezTo>
                  <a:pt x="21419" y="16097"/>
                  <a:pt x="21584" y="16119"/>
                  <a:pt x="21753" y="16170"/>
                </a:cubicBezTo>
                <a:lnTo>
                  <a:pt x="21796" y="16170"/>
                </a:lnTo>
                <a:cubicBezTo>
                  <a:pt x="21796" y="16470"/>
                  <a:pt x="21796" y="16748"/>
                  <a:pt x="21774" y="17048"/>
                </a:cubicBezTo>
                <a:cubicBezTo>
                  <a:pt x="21688" y="18077"/>
                  <a:pt x="21453" y="19084"/>
                  <a:pt x="21067" y="20049"/>
                </a:cubicBezTo>
                <a:cubicBezTo>
                  <a:pt x="20167" y="20735"/>
                  <a:pt x="19310" y="21485"/>
                  <a:pt x="18495" y="22278"/>
                </a:cubicBezTo>
                <a:cubicBezTo>
                  <a:pt x="17917" y="22813"/>
                  <a:pt x="17316" y="23328"/>
                  <a:pt x="16674" y="23799"/>
                </a:cubicBezTo>
                <a:cubicBezTo>
                  <a:pt x="16474" y="23968"/>
                  <a:pt x="15603" y="24632"/>
                  <a:pt x="15472" y="24632"/>
                </a:cubicBezTo>
                <a:cubicBezTo>
                  <a:pt x="15421" y="24632"/>
                  <a:pt x="15485" y="24529"/>
                  <a:pt x="15752" y="24249"/>
                </a:cubicBezTo>
                <a:cubicBezTo>
                  <a:pt x="16845" y="23071"/>
                  <a:pt x="18002" y="21978"/>
                  <a:pt x="19202" y="20949"/>
                </a:cubicBezTo>
                <a:cubicBezTo>
                  <a:pt x="20124" y="20177"/>
                  <a:pt x="21110" y="19492"/>
                  <a:pt x="21560" y="18334"/>
                </a:cubicBezTo>
                <a:cubicBezTo>
                  <a:pt x="21589" y="18261"/>
                  <a:pt x="21529" y="18218"/>
                  <a:pt x="21467" y="18218"/>
                </a:cubicBezTo>
                <a:cubicBezTo>
                  <a:pt x="21438" y="18218"/>
                  <a:pt x="21409" y="18228"/>
                  <a:pt x="21388" y="18249"/>
                </a:cubicBezTo>
                <a:cubicBezTo>
                  <a:pt x="20188" y="19384"/>
                  <a:pt x="18795" y="20370"/>
                  <a:pt x="17574" y="21506"/>
                </a:cubicBezTo>
                <a:cubicBezTo>
                  <a:pt x="16866" y="22149"/>
                  <a:pt x="16181" y="22813"/>
                  <a:pt x="15473" y="23478"/>
                </a:cubicBezTo>
                <a:cubicBezTo>
                  <a:pt x="14895" y="24013"/>
                  <a:pt x="13802" y="24935"/>
                  <a:pt x="13459" y="25256"/>
                </a:cubicBezTo>
                <a:cubicBezTo>
                  <a:pt x="16052" y="22770"/>
                  <a:pt x="18645" y="20285"/>
                  <a:pt x="21153" y="17713"/>
                </a:cubicBezTo>
                <a:cubicBezTo>
                  <a:pt x="21238" y="17649"/>
                  <a:pt x="21303" y="17606"/>
                  <a:pt x="21303" y="17541"/>
                </a:cubicBezTo>
                <a:lnTo>
                  <a:pt x="21667" y="17177"/>
                </a:lnTo>
                <a:cubicBezTo>
                  <a:pt x="21733" y="17094"/>
                  <a:pt x="21672" y="16999"/>
                  <a:pt x="21591" y="16999"/>
                </a:cubicBezTo>
                <a:cubicBezTo>
                  <a:pt x="21567" y="16999"/>
                  <a:pt x="21541" y="17007"/>
                  <a:pt x="21517" y="17027"/>
                </a:cubicBezTo>
                <a:cubicBezTo>
                  <a:pt x="19738" y="18506"/>
                  <a:pt x="18024" y="20027"/>
                  <a:pt x="16288" y="21527"/>
                </a:cubicBezTo>
                <a:cubicBezTo>
                  <a:pt x="15431" y="22278"/>
                  <a:pt x="14552" y="23006"/>
                  <a:pt x="13673" y="23713"/>
                </a:cubicBezTo>
                <a:cubicBezTo>
                  <a:pt x="13202" y="24099"/>
                  <a:pt x="12709" y="24464"/>
                  <a:pt x="12216" y="24828"/>
                </a:cubicBezTo>
                <a:cubicBezTo>
                  <a:pt x="13609" y="23563"/>
                  <a:pt x="15023" y="22278"/>
                  <a:pt x="16395" y="20970"/>
                </a:cubicBezTo>
                <a:cubicBezTo>
                  <a:pt x="17959" y="19492"/>
                  <a:pt x="19610" y="18141"/>
                  <a:pt x="21003" y="16491"/>
                </a:cubicBezTo>
                <a:cubicBezTo>
                  <a:pt x="21067" y="16427"/>
                  <a:pt x="20998" y="16325"/>
                  <a:pt x="20923" y="16325"/>
                </a:cubicBezTo>
                <a:cubicBezTo>
                  <a:pt x="20899" y="16325"/>
                  <a:pt x="20874" y="16336"/>
                  <a:pt x="20853" y="16363"/>
                </a:cubicBezTo>
                <a:cubicBezTo>
                  <a:pt x="19117" y="17949"/>
                  <a:pt x="17338" y="19492"/>
                  <a:pt x="15516" y="20970"/>
                </a:cubicBezTo>
                <a:cubicBezTo>
                  <a:pt x="14466" y="21828"/>
                  <a:pt x="13395" y="22663"/>
                  <a:pt x="12323" y="23478"/>
                </a:cubicBezTo>
                <a:cubicBezTo>
                  <a:pt x="11787" y="23885"/>
                  <a:pt x="11252" y="24292"/>
                  <a:pt x="10716" y="24699"/>
                </a:cubicBezTo>
                <a:cubicBezTo>
                  <a:pt x="10566" y="24806"/>
                  <a:pt x="10202" y="25149"/>
                  <a:pt x="10030" y="25321"/>
                </a:cubicBezTo>
                <a:lnTo>
                  <a:pt x="10266" y="25085"/>
                </a:lnTo>
                <a:cubicBezTo>
                  <a:pt x="11895" y="23499"/>
                  <a:pt x="13759" y="22192"/>
                  <a:pt x="15409" y="20649"/>
                </a:cubicBezTo>
                <a:cubicBezTo>
                  <a:pt x="16866" y="19277"/>
                  <a:pt x="18431" y="18056"/>
                  <a:pt x="19717" y="16534"/>
                </a:cubicBezTo>
                <a:cubicBezTo>
                  <a:pt x="20223" y="16322"/>
                  <a:pt x="20730" y="16097"/>
                  <a:pt x="21255" y="16097"/>
                </a:cubicBezTo>
                <a:close/>
                <a:moveTo>
                  <a:pt x="17510" y="16823"/>
                </a:moveTo>
                <a:cubicBezTo>
                  <a:pt x="17551" y="16823"/>
                  <a:pt x="17470" y="16947"/>
                  <a:pt x="17188" y="17284"/>
                </a:cubicBezTo>
                <a:cubicBezTo>
                  <a:pt x="15859" y="18870"/>
                  <a:pt x="14038" y="20027"/>
                  <a:pt x="12452" y="21335"/>
                </a:cubicBezTo>
                <a:cubicBezTo>
                  <a:pt x="11530" y="22085"/>
                  <a:pt x="10737" y="22985"/>
                  <a:pt x="9901" y="23842"/>
                </a:cubicBezTo>
                <a:cubicBezTo>
                  <a:pt x="9494" y="24249"/>
                  <a:pt x="9044" y="24614"/>
                  <a:pt x="8594" y="24978"/>
                </a:cubicBezTo>
                <a:cubicBezTo>
                  <a:pt x="8358" y="25128"/>
                  <a:pt x="8123" y="25299"/>
                  <a:pt x="7887" y="25449"/>
                </a:cubicBezTo>
                <a:cubicBezTo>
                  <a:pt x="7844" y="25471"/>
                  <a:pt x="7823" y="25514"/>
                  <a:pt x="7844" y="25556"/>
                </a:cubicBezTo>
                <a:cubicBezTo>
                  <a:pt x="7351" y="25428"/>
                  <a:pt x="6858" y="25299"/>
                  <a:pt x="6387" y="25128"/>
                </a:cubicBezTo>
                <a:cubicBezTo>
                  <a:pt x="8423" y="23456"/>
                  <a:pt x="10587" y="21935"/>
                  <a:pt x="12752" y="20456"/>
                </a:cubicBezTo>
                <a:cubicBezTo>
                  <a:pt x="13566" y="19920"/>
                  <a:pt x="14316" y="19342"/>
                  <a:pt x="15066" y="18720"/>
                </a:cubicBezTo>
                <a:cubicBezTo>
                  <a:pt x="15666" y="18227"/>
                  <a:pt x="16245" y="17756"/>
                  <a:pt x="16866" y="17284"/>
                </a:cubicBezTo>
                <a:cubicBezTo>
                  <a:pt x="17174" y="17050"/>
                  <a:pt x="17454" y="16823"/>
                  <a:pt x="17510" y="16823"/>
                </a:cubicBezTo>
                <a:close/>
                <a:moveTo>
                  <a:pt x="19352" y="16684"/>
                </a:moveTo>
                <a:lnTo>
                  <a:pt x="19352" y="16684"/>
                </a:lnTo>
                <a:cubicBezTo>
                  <a:pt x="16524" y="20113"/>
                  <a:pt x="12495" y="22406"/>
                  <a:pt x="9473" y="25599"/>
                </a:cubicBezTo>
                <a:cubicBezTo>
                  <a:pt x="9422" y="25667"/>
                  <a:pt x="9465" y="25775"/>
                  <a:pt x="9538" y="25775"/>
                </a:cubicBezTo>
                <a:cubicBezTo>
                  <a:pt x="9557" y="25775"/>
                  <a:pt x="9579" y="25767"/>
                  <a:pt x="9601" y="25749"/>
                </a:cubicBezTo>
                <a:cubicBezTo>
                  <a:pt x="12987" y="23285"/>
                  <a:pt x="16288" y="20692"/>
                  <a:pt x="19438" y="17906"/>
                </a:cubicBezTo>
                <a:lnTo>
                  <a:pt x="19438" y="17906"/>
                </a:lnTo>
                <a:cubicBezTo>
                  <a:pt x="19160" y="18184"/>
                  <a:pt x="18902" y="18420"/>
                  <a:pt x="18624" y="18677"/>
                </a:cubicBezTo>
                <a:cubicBezTo>
                  <a:pt x="17745" y="19513"/>
                  <a:pt x="16824" y="20306"/>
                  <a:pt x="15924" y="21142"/>
                </a:cubicBezTo>
                <a:cubicBezTo>
                  <a:pt x="14295" y="22685"/>
                  <a:pt x="12559" y="24163"/>
                  <a:pt x="10952" y="25728"/>
                </a:cubicBezTo>
                <a:cubicBezTo>
                  <a:pt x="10882" y="25797"/>
                  <a:pt x="10939" y="25895"/>
                  <a:pt x="11009" y="25895"/>
                </a:cubicBezTo>
                <a:cubicBezTo>
                  <a:pt x="11026" y="25895"/>
                  <a:pt x="11043" y="25890"/>
                  <a:pt x="11059" y="25878"/>
                </a:cubicBezTo>
                <a:cubicBezTo>
                  <a:pt x="14316" y="23649"/>
                  <a:pt x="17209" y="20949"/>
                  <a:pt x="20188" y="18399"/>
                </a:cubicBezTo>
                <a:lnTo>
                  <a:pt x="20188" y="18399"/>
                </a:lnTo>
                <a:lnTo>
                  <a:pt x="20124" y="18484"/>
                </a:lnTo>
                <a:cubicBezTo>
                  <a:pt x="19310" y="19299"/>
                  <a:pt x="18474" y="20134"/>
                  <a:pt x="17638" y="20949"/>
                </a:cubicBezTo>
                <a:cubicBezTo>
                  <a:pt x="16095" y="22470"/>
                  <a:pt x="14531" y="23971"/>
                  <a:pt x="12966" y="25471"/>
                </a:cubicBezTo>
                <a:cubicBezTo>
                  <a:pt x="12892" y="25526"/>
                  <a:pt x="12962" y="25629"/>
                  <a:pt x="13037" y="25629"/>
                </a:cubicBezTo>
                <a:cubicBezTo>
                  <a:pt x="13049" y="25629"/>
                  <a:pt x="13061" y="25627"/>
                  <a:pt x="13073" y="25621"/>
                </a:cubicBezTo>
                <a:cubicBezTo>
                  <a:pt x="15795" y="23863"/>
                  <a:pt x="17981" y="21313"/>
                  <a:pt x="20510" y="19277"/>
                </a:cubicBezTo>
                <a:cubicBezTo>
                  <a:pt x="20729" y="19098"/>
                  <a:pt x="20948" y="18919"/>
                  <a:pt x="21150" y="18739"/>
                </a:cubicBezTo>
                <a:lnTo>
                  <a:pt x="21150" y="18739"/>
                </a:lnTo>
                <a:cubicBezTo>
                  <a:pt x="20895" y="18979"/>
                  <a:pt x="20709" y="19357"/>
                  <a:pt x="20445" y="19620"/>
                </a:cubicBezTo>
                <a:cubicBezTo>
                  <a:pt x="19931" y="20113"/>
                  <a:pt x="19374" y="20585"/>
                  <a:pt x="18795" y="21013"/>
                </a:cubicBezTo>
                <a:cubicBezTo>
                  <a:pt x="17424" y="22192"/>
                  <a:pt x="16138" y="23456"/>
                  <a:pt x="14959" y="24806"/>
                </a:cubicBezTo>
                <a:cubicBezTo>
                  <a:pt x="14885" y="24862"/>
                  <a:pt x="14955" y="24965"/>
                  <a:pt x="15044" y="24965"/>
                </a:cubicBezTo>
                <a:cubicBezTo>
                  <a:pt x="15058" y="24965"/>
                  <a:pt x="15073" y="24962"/>
                  <a:pt x="15088" y="24956"/>
                </a:cubicBezTo>
                <a:cubicBezTo>
                  <a:pt x="17059" y="24056"/>
                  <a:pt x="18517" y="22470"/>
                  <a:pt x="20124" y="21056"/>
                </a:cubicBezTo>
                <a:cubicBezTo>
                  <a:pt x="20210" y="20970"/>
                  <a:pt x="20660" y="20563"/>
                  <a:pt x="20960" y="20285"/>
                </a:cubicBezTo>
                <a:lnTo>
                  <a:pt x="20960" y="20285"/>
                </a:lnTo>
                <a:cubicBezTo>
                  <a:pt x="20895" y="20392"/>
                  <a:pt x="20853" y="20477"/>
                  <a:pt x="20810" y="20585"/>
                </a:cubicBezTo>
                <a:cubicBezTo>
                  <a:pt x="20403" y="20970"/>
                  <a:pt x="19931" y="21313"/>
                  <a:pt x="19524" y="21699"/>
                </a:cubicBezTo>
                <a:cubicBezTo>
                  <a:pt x="18559" y="22578"/>
                  <a:pt x="17809" y="23671"/>
                  <a:pt x="16845" y="24528"/>
                </a:cubicBezTo>
                <a:cubicBezTo>
                  <a:pt x="16824" y="24549"/>
                  <a:pt x="16824" y="24549"/>
                  <a:pt x="16802" y="24571"/>
                </a:cubicBezTo>
                <a:cubicBezTo>
                  <a:pt x="15238" y="25406"/>
                  <a:pt x="13480" y="25857"/>
                  <a:pt x="11702" y="25921"/>
                </a:cubicBezTo>
                <a:cubicBezTo>
                  <a:pt x="11527" y="25927"/>
                  <a:pt x="11352" y="25930"/>
                  <a:pt x="11177" y="25930"/>
                </a:cubicBezTo>
                <a:cubicBezTo>
                  <a:pt x="10126" y="25930"/>
                  <a:pt x="9066" y="25820"/>
                  <a:pt x="8037" y="25599"/>
                </a:cubicBezTo>
                <a:cubicBezTo>
                  <a:pt x="8144" y="25535"/>
                  <a:pt x="8251" y="25449"/>
                  <a:pt x="8358" y="25385"/>
                </a:cubicBezTo>
                <a:cubicBezTo>
                  <a:pt x="8381" y="25399"/>
                  <a:pt x="8405" y="25406"/>
                  <a:pt x="8430" y="25406"/>
                </a:cubicBezTo>
                <a:cubicBezTo>
                  <a:pt x="8522" y="25406"/>
                  <a:pt x="8626" y="25313"/>
                  <a:pt x="8744" y="25128"/>
                </a:cubicBezTo>
                <a:cubicBezTo>
                  <a:pt x="9001" y="24956"/>
                  <a:pt x="9237" y="24785"/>
                  <a:pt x="9473" y="24592"/>
                </a:cubicBezTo>
                <a:cubicBezTo>
                  <a:pt x="11230" y="23306"/>
                  <a:pt x="12837" y="21806"/>
                  <a:pt x="14509" y="20435"/>
                </a:cubicBezTo>
                <a:cubicBezTo>
                  <a:pt x="15366" y="19749"/>
                  <a:pt x="16181" y="19084"/>
                  <a:pt x="16995" y="18334"/>
                </a:cubicBezTo>
                <a:cubicBezTo>
                  <a:pt x="17381" y="17970"/>
                  <a:pt x="17788" y="17606"/>
                  <a:pt x="18217" y="17241"/>
                </a:cubicBezTo>
                <a:cubicBezTo>
                  <a:pt x="18431" y="17091"/>
                  <a:pt x="18667" y="16941"/>
                  <a:pt x="18902" y="16813"/>
                </a:cubicBezTo>
                <a:cubicBezTo>
                  <a:pt x="19052" y="16770"/>
                  <a:pt x="19202" y="16727"/>
                  <a:pt x="19352" y="16684"/>
                </a:cubicBezTo>
                <a:close/>
                <a:moveTo>
                  <a:pt x="9719" y="0"/>
                </a:moveTo>
                <a:cubicBezTo>
                  <a:pt x="9561" y="0"/>
                  <a:pt x="9419" y="86"/>
                  <a:pt x="9366" y="247"/>
                </a:cubicBezTo>
                <a:cubicBezTo>
                  <a:pt x="9216" y="311"/>
                  <a:pt x="9130" y="440"/>
                  <a:pt x="9130" y="590"/>
                </a:cubicBezTo>
                <a:cubicBezTo>
                  <a:pt x="9001" y="2604"/>
                  <a:pt x="9537" y="4597"/>
                  <a:pt x="9194" y="6612"/>
                </a:cubicBezTo>
                <a:cubicBezTo>
                  <a:pt x="9053" y="6603"/>
                  <a:pt x="8912" y="6598"/>
                  <a:pt x="8772" y="6598"/>
                </a:cubicBezTo>
                <a:cubicBezTo>
                  <a:pt x="4243" y="6598"/>
                  <a:pt x="481" y="11226"/>
                  <a:pt x="65" y="15591"/>
                </a:cubicBezTo>
                <a:cubicBezTo>
                  <a:pt x="22" y="15677"/>
                  <a:pt x="0" y="15784"/>
                  <a:pt x="43" y="15870"/>
                </a:cubicBezTo>
                <a:cubicBezTo>
                  <a:pt x="43" y="16084"/>
                  <a:pt x="22" y="16298"/>
                  <a:pt x="22" y="16491"/>
                </a:cubicBezTo>
                <a:cubicBezTo>
                  <a:pt x="65" y="19192"/>
                  <a:pt x="1008" y="21913"/>
                  <a:pt x="2872" y="23885"/>
                </a:cubicBezTo>
                <a:cubicBezTo>
                  <a:pt x="4978" y="26117"/>
                  <a:pt x="8593" y="26714"/>
                  <a:pt x="11544" y="26714"/>
                </a:cubicBezTo>
                <a:cubicBezTo>
                  <a:pt x="11597" y="26714"/>
                  <a:pt x="11649" y="26714"/>
                  <a:pt x="11702" y="26714"/>
                </a:cubicBezTo>
                <a:cubicBezTo>
                  <a:pt x="14595" y="26649"/>
                  <a:pt x="17402" y="25556"/>
                  <a:pt x="19610" y="23649"/>
                </a:cubicBezTo>
                <a:cubicBezTo>
                  <a:pt x="21453" y="22063"/>
                  <a:pt x="22246" y="19749"/>
                  <a:pt x="22524" y="17413"/>
                </a:cubicBezTo>
                <a:cubicBezTo>
                  <a:pt x="23167" y="12162"/>
                  <a:pt x="19824" y="6633"/>
                  <a:pt x="14230" y="6612"/>
                </a:cubicBezTo>
                <a:cubicBezTo>
                  <a:pt x="14295" y="4576"/>
                  <a:pt x="14509" y="2497"/>
                  <a:pt x="14038" y="482"/>
                </a:cubicBezTo>
                <a:cubicBezTo>
                  <a:pt x="13995" y="354"/>
                  <a:pt x="13930" y="268"/>
                  <a:pt x="13802" y="225"/>
                </a:cubicBezTo>
                <a:cubicBezTo>
                  <a:pt x="13763" y="91"/>
                  <a:pt x="13638" y="8"/>
                  <a:pt x="13505" y="8"/>
                </a:cubicBezTo>
                <a:cubicBezTo>
                  <a:pt x="13490" y="8"/>
                  <a:pt x="13474" y="9"/>
                  <a:pt x="13459" y="11"/>
                </a:cubicBezTo>
                <a:cubicBezTo>
                  <a:pt x="12659" y="25"/>
                  <a:pt x="11860" y="149"/>
                  <a:pt x="11066" y="149"/>
                </a:cubicBezTo>
                <a:cubicBezTo>
                  <a:pt x="10647" y="149"/>
                  <a:pt x="10230" y="115"/>
                  <a:pt x="9816" y="11"/>
                </a:cubicBezTo>
                <a:cubicBezTo>
                  <a:pt x="9783" y="4"/>
                  <a:pt x="9751" y="0"/>
                  <a:pt x="97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" name="Google Shape;203;p15"/>
          <p:cNvSpPr/>
          <p:nvPr/>
        </p:nvSpPr>
        <p:spPr>
          <a:xfrm rot="549993">
            <a:off x="550652" y="3609223"/>
            <a:ext cx="1528004" cy="1291486"/>
          </a:xfrm>
          <a:custGeom>
            <a:rect b="b" l="l" r="r" t="t"/>
            <a:pathLst>
              <a:path extrusionOk="0" h="51661" w="61122">
                <a:moveTo>
                  <a:pt x="31697" y="728"/>
                </a:moveTo>
                <a:cubicBezTo>
                  <a:pt x="32104" y="878"/>
                  <a:pt x="32511" y="1028"/>
                  <a:pt x="32918" y="1157"/>
                </a:cubicBezTo>
                <a:cubicBezTo>
                  <a:pt x="32211" y="1264"/>
                  <a:pt x="31504" y="1393"/>
                  <a:pt x="30797" y="1607"/>
                </a:cubicBezTo>
                <a:cubicBezTo>
                  <a:pt x="31097" y="1307"/>
                  <a:pt x="31397" y="1028"/>
                  <a:pt x="31697" y="728"/>
                </a:cubicBezTo>
                <a:close/>
                <a:moveTo>
                  <a:pt x="33476" y="1371"/>
                </a:moveTo>
                <a:lnTo>
                  <a:pt x="34354" y="1693"/>
                </a:lnTo>
                <a:cubicBezTo>
                  <a:pt x="33476" y="1864"/>
                  <a:pt x="32640" y="2057"/>
                  <a:pt x="31783" y="2293"/>
                </a:cubicBezTo>
                <a:cubicBezTo>
                  <a:pt x="31333" y="2421"/>
                  <a:pt x="30882" y="2571"/>
                  <a:pt x="30411" y="2700"/>
                </a:cubicBezTo>
                <a:lnTo>
                  <a:pt x="30175" y="2786"/>
                </a:lnTo>
                <a:cubicBezTo>
                  <a:pt x="30518" y="2593"/>
                  <a:pt x="30861" y="2443"/>
                  <a:pt x="31225" y="2293"/>
                </a:cubicBezTo>
                <a:cubicBezTo>
                  <a:pt x="31997" y="2036"/>
                  <a:pt x="32747" y="1736"/>
                  <a:pt x="33476" y="1371"/>
                </a:cubicBezTo>
                <a:close/>
                <a:moveTo>
                  <a:pt x="33158" y="1323"/>
                </a:moveTo>
                <a:cubicBezTo>
                  <a:pt x="33430" y="1323"/>
                  <a:pt x="32016" y="1801"/>
                  <a:pt x="31975" y="1821"/>
                </a:cubicBezTo>
                <a:cubicBezTo>
                  <a:pt x="31118" y="2143"/>
                  <a:pt x="30304" y="2550"/>
                  <a:pt x="29468" y="2893"/>
                </a:cubicBezTo>
                <a:cubicBezTo>
                  <a:pt x="29790" y="2571"/>
                  <a:pt x="30132" y="2250"/>
                  <a:pt x="30475" y="1929"/>
                </a:cubicBezTo>
                <a:cubicBezTo>
                  <a:pt x="30882" y="1778"/>
                  <a:pt x="31290" y="1650"/>
                  <a:pt x="31718" y="1564"/>
                </a:cubicBezTo>
                <a:cubicBezTo>
                  <a:pt x="32168" y="1457"/>
                  <a:pt x="32640" y="1393"/>
                  <a:pt x="33090" y="1328"/>
                </a:cubicBezTo>
                <a:cubicBezTo>
                  <a:pt x="33119" y="1325"/>
                  <a:pt x="33141" y="1323"/>
                  <a:pt x="33158" y="1323"/>
                </a:cubicBezTo>
                <a:close/>
                <a:moveTo>
                  <a:pt x="34140" y="1929"/>
                </a:moveTo>
                <a:lnTo>
                  <a:pt x="33947" y="2057"/>
                </a:lnTo>
                <a:cubicBezTo>
                  <a:pt x="33604" y="2229"/>
                  <a:pt x="33261" y="2379"/>
                  <a:pt x="32897" y="2486"/>
                </a:cubicBezTo>
                <a:cubicBezTo>
                  <a:pt x="31547" y="2979"/>
                  <a:pt x="30111" y="3150"/>
                  <a:pt x="28761" y="3600"/>
                </a:cubicBezTo>
                <a:lnTo>
                  <a:pt x="29039" y="3322"/>
                </a:lnTo>
                <a:cubicBezTo>
                  <a:pt x="30111" y="3000"/>
                  <a:pt x="31204" y="2679"/>
                  <a:pt x="32297" y="2357"/>
                </a:cubicBezTo>
                <a:cubicBezTo>
                  <a:pt x="32918" y="2207"/>
                  <a:pt x="33518" y="2057"/>
                  <a:pt x="34140" y="1929"/>
                </a:cubicBezTo>
                <a:close/>
                <a:moveTo>
                  <a:pt x="34697" y="1821"/>
                </a:moveTo>
                <a:lnTo>
                  <a:pt x="35704" y="2207"/>
                </a:lnTo>
                <a:cubicBezTo>
                  <a:pt x="34654" y="2379"/>
                  <a:pt x="33668" y="2786"/>
                  <a:pt x="32661" y="3064"/>
                </a:cubicBezTo>
                <a:cubicBezTo>
                  <a:pt x="31204" y="3450"/>
                  <a:pt x="29704" y="3772"/>
                  <a:pt x="28268" y="4114"/>
                </a:cubicBezTo>
                <a:cubicBezTo>
                  <a:pt x="28332" y="4029"/>
                  <a:pt x="28397" y="3964"/>
                  <a:pt x="28482" y="3879"/>
                </a:cubicBezTo>
                <a:lnTo>
                  <a:pt x="28504" y="3879"/>
                </a:lnTo>
                <a:cubicBezTo>
                  <a:pt x="28825" y="3750"/>
                  <a:pt x="29168" y="3643"/>
                  <a:pt x="29532" y="3557"/>
                </a:cubicBezTo>
                <a:cubicBezTo>
                  <a:pt x="30154" y="3364"/>
                  <a:pt x="30797" y="3236"/>
                  <a:pt x="31440" y="3107"/>
                </a:cubicBezTo>
                <a:cubicBezTo>
                  <a:pt x="32597" y="2893"/>
                  <a:pt x="33711" y="2443"/>
                  <a:pt x="34697" y="1821"/>
                </a:cubicBezTo>
                <a:close/>
                <a:moveTo>
                  <a:pt x="35597" y="2354"/>
                </a:moveTo>
                <a:cubicBezTo>
                  <a:pt x="35655" y="2354"/>
                  <a:pt x="35600" y="2409"/>
                  <a:pt x="35319" y="2571"/>
                </a:cubicBezTo>
                <a:cubicBezTo>
                  <a:pt x="33969" y="3343"/>
                  <a:pt x="32275" y="3536"/>
                  <a:pt x="30775" y="3857"/>
                </a:cubicBezTo>
                <a:cubicBezTo>
                  <a:pt x="29554" y="4179"/>
                  <a:pt x="28354" y="4607"/>
                  <a:pt x="27218" y="5165"/>
                </a:cubicBezTo>
                <a:lnTo>
                  <a:pt x="28032" y="4350"/>
                </a:lnTo>
                <a:cubicBezTo>
                  <a:pt x="29147" y="4179"/>
                  <a:pt x="30218" y="3772"/>
                  <a:pt x="31333" y="3557"/>
                </a:cubicBezTo>
                <a:cubicBezTo>
                  <a:pt x="32061" y="3429"/>
                  <a:pt x="32811" y="3236"/>
                  <a:pt x="33518" y="3021"/>
                </a:cubicBezTo>
                <a:cubicBezTo>
                  <a:pt x="33947" y="2893"/>
                  <a:pt x="34354" y="2743"/>
                  <a:pt x="34783" y="2614"/>
                </a:cubicBezTo>
                <a:cubicBezTo>
                  <a:pt x="34884" y="2586"/>
                  <a:pt x="35477" y="2354"/>
                  <a:pt x="35597" y="2354"/>
                </a:cubicBezTo>
                <a:close/>
                <a:moveTo>
                  <a:pt x="36047" y="2357"/>
                </a:moveTo>
                <a:cubicBezTo>
                  <a:pt x="36519" y="2550"/>
                  <a:pt x="36990" y="2743"/>
                  <a:pt x="37483" y="2936"/>
                </a:cubicBezTo>
                <a:cubicBezTo>
                  <a:pt x="35769" y="3257"/>
                  <a:pt x="34033" y="3514"/>
                  <a:pt x="32340" y="3922"/>
                </a:cubicBezTo>
                <a:cubicBezTo>
                  <a:pt x="30713" y="4288"/>
                  <a:pt x="28719" y="4712"/>
                  <a:pt x="27293" y="5358"/>
                </a:cubicBezTo>
                <a:lnTo>
                  <a:pt x="27293" y="5358"/>
                </a:lnTo>
                <a:cubicBezTo>
                  <a:pt x="28790" y="4662"/>
                  <a:pt x="30363" y="4141"/>
                  <a:pt x="31975" y="3814"/>
                </a:cubicBezTo>
                <a:lnTo>
                  <a:pt x="31997" y="3814"/>
                </a:lnTo>
                <a:cubicBezTo>
                  <a:pt x="33411" y="3514"/>
                  <a:pt x="34826" y="3171"/>
                  <a:pt x="36047" y="2357"/>
                </a:cubicBezTo>
                <a:close/>
                <a:moveTo>
                  <a:pt x="40505" y="4222"/>
                </a:moveTo>
                <a:lnTo>
                  <a:pt x="41705" y="4757"/>
                </a:lnTo>
                <a:cubicBezTo>
                  <a:pt x="39390" y="5293"/>
                  <a:pt x="37033" y="5722"/>
                  <a:pt x="34719" y="6300"/>
                </a:cubicBezTo>
                <a:cubicBezTo>
                  <a:pt x="36712" y="5765"/>
                  <a:pt x="38662" y="5165"/>
                  <a:pt x="40505" y="4222"/>
                </a:cubicBezTo>
                <a:close/>
                <a:moveTo>
                  <a:pt x="36647" y="3300"/>
                </a:moveTo>
                <a:lnTo>
                  <a:pt x="36647" y="3300"/>
                </a:lnTo>
                <a:cubicBezTo>
                  <a:pt x="33090" y="4564"/>
                  <a:pt x="29361" y="5379"/>
                  <a:pt x="25782" y="6665"/>
                </a:cubicBezTo>
                <a:cubicBezTo>
                  <a:pt x="26103" y="6300"/>
                  <a:pt x="26446" y="5979"/>
                  <a:pt x="26768" y="5636"/>
                </a:cubicBezTo>
                <a:lnTo>
                  <a:pt x="26789" y="5636"/>
                </a:lnTo>
                <a:cubicBezTo>
                  <a:pt x="28654" y="5186"/>
                  <a:pt x="30518" y="4586"/>
                  <a:pt x="32383" y="4114"/>
                </a:cubicBezTo>
                <a:cubicBezTo>
                  <a:pt x="33368" y="3857"/>
                  <a:pt x="34354" y="3686"/>
                  <a:pt x="35340" y="3514"/>
                </a:cubicBezTo>
                <a:lnTo>
                  <a:pt x="36647" y="3300"/>
                </a:lnTo>
                <a:close/>
                <a:moveTo>
                  <a:pt x="37805" y="3086"/>
                </a:moveTo>
                <a:lnTo>
                  <a:pt x="38640" y="3429"/>
                </a:lnTo>
                <a:cubicBezTo>
                  <a:pt x="37976" y="3493"/>
                  <a:pt x="37333" y="3750"/>
                  <a:pt x="36669" y="3879"/>
                </a:cubicBezTo>
                <a:cubicBezTo>
                  <a:pt x="35619" y="4072"/>
                  <a:pt x="34569" y="4329"/>
                  <a:pt x="33540" y="4586"/>
                </a:cubicBezTo>
                <a:cubicBezTo>
                  <a:pt x="31225" y="5143"/>
                  <a:pt x="29018" y="6000"/>
                  <a:pt x="26725" y="6622"/>
                </a:cubicBezTo>
                <a:cubicBezTo>
                  <a:pt x="26361" y="6708"/>
                  <a:pt x="25975" y="6793"/>
                  <a:pt x="25589" y="6879"/>
                </a:cubicBezTo>
                <a:lnTo>
                  <a:pt x="25611" y="6858"/>
                </a:lnTo>
                <a:cubicBezTo>
                  <a:pt x="25996" y="6772"/>
                  <a:pt x="26489" y="6622"/>
                  <a:pt x="26896" y="6493"/>
                </a:cubicBezTo>
                <a:cubicBezTo>
                  <a:pt x="28182" y="6065"/>
                  <a:pt x="29490" y="5679"/>
                  <a:pt x="30775" y="5229"/>
                </a:cubicBezTo>
                <a:cubicBezTo>
                  <a:pt x="33090" y="4436"/>
                  <a:pt x="35512" y="3986"/>
                  <a:pt x="37805" y="3086"/>
                </a:cubicBezTo>
                <a:close/>
                <a:moveTo>
                  <a:pt x="38533" y="3622"/>
                </a:moveTo>
                <a:cubicBezTo>
                  <a:pt x="37376" y="4243"/>
                  <a:pt x="35983" y="4479"/>
                  <a:pt x="34740" y="4800"/>
                </a:cubicBezTo>
                <a:cubicBezTo>
                  <a:pt x="33390" y="5165"/>
                  <a:pt x="32040" y="5593"/>
                  <a:pt x="30668" y="5957"/>
                </a:cubicBezTo>
                <a:cubicBezTo>
                  <a:pt x="28589" y="6536"/>
                  <a:pt x="26532" y="7072"/>
                  <a:pt x="24560" y="7972"/>
                </a:cubicBezTo>
                <a:lnTo>
                  <a:pt x="25375" y="7115"/>
                </a:lnTo>
                <a:cubicBezTo>
                  <a:pt x="27561" y="6686"/>
                  <a:pt x="29661" y="5893"/>
                  <a:pt x="31804" y="5250"/>
                </a:cubicBezTo>
                <a:cubicBezTo>
                  <a:pt x="32983" y="4886"/>
                  <a:pt x="34183" y="4629"/>
                  <a:pt x="35383" y="4372"/>
                </a:cubicBezTo>
                <a:cubicBezTo>
                  <a:pt x="36326" y="4157"/>
                  <a:pt x="37676" y="4072"/>
                  <a:pt x="38533" y="3622"/>
                </a:cubicBezTo>
                <a:close/>
                <a:moveTo>
                  <a:pt x="38983" y="3579"/>
                </a:moveTo>
                <a:lnTo>
                  <a:pt x="40141" y="4072"/>
                </a:lnTo>
                <a:cubicBezTo>
                  <a:pt x="37612" y="4693"/>
                  <a:pt x="35061" y="5207"/>
                  <a:pt x="32533" y="5765"/>
                </a:cubicBezTo>
                <a:cubicBezTo>
                  <a:pt x="29940" y="6343"/>
                  <a:pt x="27561" y="7372"/>
                  <a:pt x="25032" y="8122"/>
                </a:cubicBezTo>
                <a:lnTo>
                  <a:pt x="24303" y="8293"/>
                </a:lnTo>
                <a:cubicBezTo>
                  <a:pt x="24732" y="8079"/>
                  <a:pt x="25160" y="7886"/>
                  <a:pt x="25589" y="7693"/>
                </a:cubicBezTo>
                <a:lnTo>
                  <a:pt x="25611" y="7715"/>
                </a:lnTo>
                <a:cubicBezTo>
                  <a:pt x="26211" y="7458"/>
                  <a:pt x="26811" y="7265"/>
                  <a:pt x="27432" y="7050"/>
                </a:cubicBezTo>
                <a:cubicBezTo>
                  <a:pt x="28847" y="6600"/>
                  <a:pt x="30304" y="6279"/>
                  <a:pt x="31740" y="5872"/>
                </a:cubicBezTo>
                <a:cubicBezTo>
                  <a:pt x="34119" y="5207"/>
                  <a:pt x="36797" y="4779"/>
                  <a:pt x="38962" y="3600"/>
                </a:cubicBezTo>
                <a:cubicBezTo>
                  <a:pt x="38983" y="3600"/>
                  <a:pt x="38983" y="3579"/>
                  <a:pt x="38983" y="3579"/>
                </a:cubicBezTo>
                <a:close/>
                <a:moveTo>
                  <a:pt x="41726" y="4865"/>
                </a:moveTo>
                <a:lnTo>
                  <a:pt x="41726" y="4886"/>
                </a:lnTo>
                <a:cubicBezTo>
                  <a:pt x="41234" y="5122"/>
                  <a:pt x="40719" y="5336"/>
                  <a:pt x="40205" y="5486"/>
                </a:cubicBezTo>
                <a:cubicBezTo>
                  <a:pt x="36733" y="6622"/>
                  <a:pt x="33090" y="7372"/>
                  <a:pt x="29575" y="8358"/>
                </a:cubicBezTo>
                <a:cubicBezTo>
                  <a:pt x="28482" y="8679"/>
                  <a:pt x="27346" y="8958"/>
                  <a:pt x="26232" y="9258"/>
                </a:cubicBezTo>
                <a:cubicBezTo>
                  <a:pt x="28225" y="8593"/>
                  <a:pt x="30197" y="7801"/>
                  <a:pt x="32147" y="7179"/>
                </a:cubicBezTo>
                <a:cubicBezTo>
                  <a:pt x="33947" y="6622"/>
                  <a:pt x="35812" y="6258"/>
                  <a:pt x="37633" y="5872"/>
                </a:cubicBezTo>
                <a:lnTo>
                  <a:pt x="40655" y="5207"/>
                </a:lnTo>
                <a:cubicBezTo>
                  <a:pt x="41019" y="5143"/>
                  <a:pt x="41384" y="5036"/>
                  <a:pt x="41726" y="4865"/>
                </a:cubicBezTo>
                <a:close/>
                <a:moveTo>
                  <a:pt x="39691" y="4436"/>
                </a:moveTo>
                <a:cubicBezTo>
                  <a:pt x="39305" y="4607"/>
                  <a:pt x="38919" y="4757"/>
                  <a:pt x="38533" y="4907"/>
                </a:cubicBezTo>
                <a:cubicBezTo>
                  <a:pt x="35683" y="6065"/>
                  <a:pt x="32618" y="6579"/>
                  <a:pt x="29682" y="7479"/>
                </a:cubicBezTo>
                <a:cubicBezTo>
                  <a:pt x="28247" y="7929"/>
                  <a:pt x="26811" y="8465"/>
                  <a:pt x="25332" y="8851"/>
                </a:cubicBezTo>
                <a:cubicBezTo>
                  <a:pt x="24603" y="9044"/>
                  <a:pt x="23853" y="9236"/>
                  <a:pt x="23146" y="9494"/>
                </a:cubicBezTo>
                <a:lnTo>
                  <a:pt x="24068" y="8508"/>
                </a:lnTo>
                <a:cubicBezTo>
                  <a:pt x="25311" y="8358"/>
                  <a:pt x="26468" y="7886"/>
                  <a:pt x="27625" y="7436"/>
                </a:cubicBezTo>
                <a:cubicBezTo>
                  <a:pt x="29104" y="6900"/>
                  <a:pt x="30604" y="6450"/>
                  <a:pt x="32125" y="6108"/>
                </a:cubicBezTo>
                <a:cubicBezTo>
                  <a:pt x="33754" y="5700"/>
                  <a:pt x="35426" y="5400"/>
                  <a:pt x="37055" y="5036"/>
                </a:cubicBezTo>
                <a:cubicBezTo>
                  <a:pt x="37912" y="4843"/>
                  <a:pt x="38769" y="4629"/>
                  <a:pt x="39626" y="4436"/>
                </a:cubicBezTo>
                <a:close/>
                <a:moveTo>
                  <a:pt x="32167" y="6991"/>
                </a:moveTo>
                <a:lnTo>
                  <a:pt x="32167" y="6991"/>
                </a:lnTo>
                <a:cubicBezTo>
                  <a:pt x="31988" y="7042"/>
                  <a:pt x="31805" y="7100"/>
                  <a:pt x="31633" y="7158"/>
                </a:cubicBezTo>
                <a:cubicBezTo>
                  <a:pt x="30025" y="7651"/>
                  <a:pt x="28461" y="8251"/>
                  <a:pt x="26854" y="8765"/>
                </a:cubicBezTo>
                <a:cubicBezTo>
                  <a:pt x="26082" y="9001"/>
                  <a:pt x="25332" y="9279"/>
                  <a:pt x="24582" y="9515"/>
                </a:cubicBezTo>
                <a:cubicBezTo>
                  <a:pt x="24132" y="9665"/>
                  <a:pt x="23660" y="9794"/>
                  <a:pt x="23210" y="9901"/>
                </a:cubicBezTo>
                <a:cubicBezTo>
                  <a:pt x="23146" y="9922"/>
                  <a:pt x="22867" y="10008"/>
                  <a:pt x="22610" y="10094"/>
                </a:cubicBezTo>
                <a:lnTo>
                  <a:pt x="22846" y="9815"/>
                </a:lnTo>
                <a:cubicBezTo>
                  <a:pt x="24068" y="9279"/>
                  <a:pt x="25461" y="9044"/>
                  <a:pt x="26725" y="8658"/>
                </a:cubicBezTo>
                <a:cubicBezTo>
                  <a:pt x="28332" y="8165"/>
                  <a:pt x="29897" y="7608"/>
                  <a:pt x="31504" y="7158"/>
                </a:cubicBezTo>
                <a:cubicBezTo>
                  <a:pt x="31733" y="7096"/>
                  <a:pt x="31952" y="7046"/>
                  <a:pt x="32167" y="6991"/>
                </a:cubicBezTo>
                <a:close/>
                <a:moveTo>
                  <a:pt x="24282" y="9858"/>
                </a:moveTo>
                <a:lnTo>
                  <a:pt x="24282" y="9858"/>
                </a:lnTo>
                <a:cubicBezTo>
                  <a:pt x="23489" y="10115"/>
                  <a:pt x="22696" y="10415"/>
                  <a:pt x="21946" y="10779"/>
                </a:cubicBezTo>
                <a:lnTo>
                  <a:pt x="22460" y="10244"/>
                </a:lnTo>
                <a:cubicBezTo>
                  <a:pt x="23060" y="10136"/>
                  <a:pt x="23682" y="10008"/>
                  <a:pt x="24282" y="9858"/>
                </a:cubicBezTo>
                <a:close/>
                <a:moveTo>
                  <a:pt x="42091" y="4929"/>
                </a:moveTo>
                <a:lnTo>
                  <a:pt x="43612" y="5593"/>
                </a:lnTo>
                <a:cubicBezTo>
                  <a:pt x="41962" y="6236"/>
                  <a:pt x="40269" y="6579"/>
                  <a:pt x="38555" y="6965"/>
                </a:cubicBezTo>
                <a:cubicBezTo>
                  <a:pt x="36497" y="7393"/>
                  <a:pt x="34461" y="8015"/>
                  <a:pt x="32426" y="8529"/>
                </a:cubicBezTo>
                <a:cubicBezTo>
                  <a:pt x="30475" y="9022"/>
                  <a:pt x="28525" y="9494"/>
                  <a:pt x="26596" y="10051"/>
                </a:cubicBezTo>
                <a:cubicBezTo>
                  <a:pt x="25675" y="10329"/>
                  <a:pt x="24753" y="10587"/>
                  <a:pt x="23832" y="10865"/>
                </a:cubicBezTo>
                <a:cubicBezTo>
                  <a:pt x="23210" y="11037"/>
                  <a:pt x="22182" y="11079"/>
                  <a:pt x="21474" y="11315"/>
                </a:cubicBezTo>
                <a:lnTo>
                  <a:pt x="21603" y="11165"/>
                </a:lnTo>
                <a:cubicBezTo>
                  <a:pt x="22953" y="10415"/>
                  <a:pt x="24518" y="9986"/>
                  <a:pt x="25996" y="9579"/>
                </a:cubicBezTo>
                <a:cubicBezTo>
                  <a:pt x="27861" y="9044"/>
                  <a:pt x="29747" y="8551"/>
                  <a:pt x="31611" y="8015"/>
                </a:cubicBezTo>
                <a:cubicBezTo>
                  <a:pt x="33497" y="7479"/>
                  <a:pt x="35426" y="6943"/>
                  <a:pt x="37333" y="6450"/>
                </a:cubicBezTo>
                <a:cubicBezTo>
                  <a:pt x="38940" y="6022"/>
                  <a:pt x="40591" y="5743"/>
                  <a:pt x="42091" y="4929"/>
                </a:cubicBezTo>
                <a:close/>
                <a:moveTo>
                  <a:pt x="43870" y="5722"/>
                </a:moveTo>
                <a:lnTo>
                  <a:pt x="45520" y="6450"/>
                </a:lnTo>
                <a:cubicBezTo>
                  <a:pt x="45415" y="6444"/>
                  <a:pt x="45311" y="6441"/>
                  <a:pt x="45207" y="6441"/>
                </a:cubicBezTo>
                <a:cubicBezTo>
                  <a:pt x="43509" y="6441"/>
                  <a:pt x="41799" y="7228"/>
                  <a:pt x="40183" y="7672"/>
                </a:cubicBezTo>
                <a:cubicBezTo>
                  <a:pt x="37912" y="8336"/>
                  <a:pt x="35619" y="8915"/>
                  <a:pt x="33326" y="9515"/>
                </a:cubicBezTo>
                <a:cubicBezTo>
                  <a:pt x="31011" y="10094"/>
                  <a:pt x="28739" y="10801"/>
                  <a:pt x="26403" y="11337"/>
                </a:cubicBezTo>
                <a:cubicBezTo>
                  <a:pt x="24325" y="11830"/>
                  <a:pt x="22224" y="12215"/>
                  <a:pt x="20146" y="12751"/>
                </a:cubicBezTo>
                <a:lnTo>
                  <a:pt x="21153" y="11658"/>
                </a:lnTo>
                <a:cubicBezTo>
                  <a:pt x="24968" y="10994"/>
                  <a:pt x="28718" y="9665"/>
                  <a:pt x="32490" y="8722"/>
                </a:cubicBezTo>
                <a:cubicBezTo>
                  <a:pt x="34376" y="8251"/>
                  <a:pt x="36240" y="7672"/>
                  <a:pt x="38148" y="7243"/>
                </a:cubicBezTo>
                <a:cubicBezTo>
                  <a:pt x="40055" y="6815"/>
                  <a:pt x="42005" y="6450"/>
                  <a:pt x="43870" y="5722"/>
                </a:cubicBezTo>
                <a:close/>
                <a:moveTo>
                  <a:pt x="45179" y="6653"/>
                </a:moveTo>
                <a:cubicBezTo>
                  <a:pt x="44563" y="6949"/>
                  <a:pt x="43927" y="7203"/>
                  <a:pt x="43291" y="7415"/>
                </a:cubicBezTo>
                <a:cubicBezTo>
                  <a:pt x="41319" y="8079"/>
                  <a:pt x="39262" y="8443"/>
                  <a:pt x="37312" y="9065"/>
                </a:cubicBezTo>
                <a:cubicBezTo>
                  <a:pt x="34847" y="9836"/>
                  <a:pt x="32404" y="10672"/>
                  <a:pt x="29918" y="11358"/>
                </a:cubicBezTo>
                <a:cubicBezTo>
                  <a:pt x="27518" y="12001"/>
                  <a:pt x="25096" y="12558"/>
                  <a:pt x="22717" y="13244"/>
                </a:cubicBezTo>
                <a:cubicBezTo>
                  <a:pt x="21432" y="13608"/>
                  <a:pt x="19953" y="13801"/>
                  <a:pt x="18667" y="14315"/>
                </a:cubicBezTo>
                <a:lnTo>
                  <a:pt x="19889" y="13008"/>
                </a:lnTo>
                <a:cubicBezTo>
                  <a:pt x="22053" y="12430"/>
                  <a:pt x="24239" y="12001"/>
                  <a:pt x="26446" y="11529"/>
                </a:cubicBezTo>
                <a:cubicBezTo>
                  <a:pt x="28932" y="10972"/>
                  <a:pt x="31375" y="10179"/>
                  <a:pt x="33840" y="9558"/>
                </a:cubicBezTo>
                <a:cubicBezTo>
                  <a:pt x="36154" y="8979"/>
                  <a:pt x="38426" y="8358"/>
                  <a:pt x="40719" y="7715"/>
                </a:cubicBezTo>
                <a:cubicBezTo>
                  <a:pt x="41705" y="7458"/>
                  <a:pt x="42691" y="7115"/>
                  <a:pt x="43677" y="6858"/>
                </a:cubicBezTo>
                <a:cubicBezTo>
                  <a:pt x="44072" y="6733"/>
                  <a:pt x="44950" y="6749"/>
                  <a:pt x="45179" y="6653"/>
                </a:cubicBezTo>
                <a:close/>
                <a:moveTo>
                  <a:pt x="45691" y="6515"/>
                </a:moveTo>
                <a:lnTo>
                  <a:pt x="47063" y="7136"/>
                </a:lnTo>
                <a:cubicBezTo>
                  <a:pt x="42026" y="8465"/>
                  <a:pt x="36926" y="9579"/>
                  <a:pt x="31933" y="11058"/>
                </a:cubicBezTo>
                <a:cubicBezTo>
                  <a:pt x="29490" y="11787"/>
                  <a:pt x="27046" y="12580"/>
                  <a:pt x="24625" y="13330"/>
                </a:cubicBezTo>
                <a:cubicBezTo>
                  <a:pt x="23360" y="13715"/>
                  <a:pt x="22096" y="14058"/>
                  <a:pt x="20831" y="14358"/>
                </a:cubicBezTo>
                <a:cubicBezTo>
                  <a:pt x="20210" y="14508"/>
                  <a:pt x="19589" y="14658"/>
                  <a:pt x="18946" y="14830"/>
                </a:cubicBezTo>
                <a:cubicBezTo>
                  <a:pt x="18667" y="14894"/>
                  <a:pt x="18388" y="14937"/>
                  <a:pt x="18088" y="14937"/>
                </a:cubicBezTo>
                <a:lnTo>
                  <a:pt x="18410" y="14616"/>
                </a:lnTo>
                <a:cubicBezTo>
                  <a:pt x="19138" y="14230"/>
                  <a:pt x="20103" y="14187"/>
                  <a:pt x="20896" y="13951"/>
                </a:cubicBezTo>
                <a:cubicBezTo>
                  <a:pt x="22160" y="13608"/>
                  <a:pt x="23403" y="13244"/>
                  <a:pt x="24646" y="12880"/>
                </a:cubicBezTo>
                <a:cubicBezTo>
                  <a:pt x="27239" y="12172"/>
                  <a:pt x="29875" y="11594"/>
                  <a:pt x="32426" y="10822"/>
                </a:cubicBezTo>
                <a:cubicBezTo>
                  <a:pt x="34826" y="10094"/>
                  <a:pt x="37183" y="9172"/>
                  <a:pt x="39605" y="8572"/>
                </a:cubicBezTo>
                <a:cubicBezTo>
                  <a:pt x="41662" y="8079"/>
                  <a:pt x="43741" y="7586"/>
                  <a:pt x="45648" y="6622"/>
                </a:cubicBezTo>
                <a:cubicBezTo>
                  <a:pt x="45670" y="6600"/>
                  <a:pt x="45691" y="6558"/>
                  <a:pt x="45691" y="6515"/>
                </a:cubicBezTo>
                <a:close/>
                <a:moveTo>
                  <a:pt x="45648" y="7736"/>
                </a:moveTo>
                <a:cubicBezTo>
                  <a:pt x="43377" y="8486"/>
                  <a:pt x="41062" y="9108"/>
                  <a:pt x="38705" y="9558"/>
                </a:cubicBezTo>
                <a:cubicBezTo>
                  <a:pt x="35854" y="10179"/>
                  <a:pt x="33047" y="11187"/>
                  <a:pt x="30261" y="12022"/>
                </a:cubicBezTo>
                <a:cubicBezTo>
                  <a:pt x="27582" y="12837"/>
                  <a:pt x="24903" y="13608"/>
                  <a:pt x="22246" y="14444"/>
                </a:cubicBezTo>
                <a:cubicBezTo>
                  <a:pt x="20360" y="15001"/>
                  <a:pt x="18496" y="15580"/>
                  <a:pt x="16738" y="16437"/>
                </a:cubicBezTo>
                <a:lnTo>
                  <a:pt x="17960" y="15108"/>
                </a:lnTo>
                <a:cubicBezTo>
                  <a:pt x="18065" y="15115"/>
                  <a:pt x="18171" y="15118"/>
                  <a:pt x="18278" y="15118"/>
                </a:cubicBezTo>
                <a:cubicBezTo>
                  <a:pt x="19929" y="15118"/>
                  <a:pt x="21725" y="14375"/>
                  <a:pt x="23275" y="13973"/>
                </a:cubicBezTo>
                <a:cubicBezTo>
                  <a:pt x="26039" y="13201"/>
                  <a:pt x="28761" y="12237"/>
                  <a:pt x="31525" y="11422"/>
                </a:cubicBezTo>
                <a:cubicBezTo>
                  <a:pt x="34140" y="10629"/>
                  <a:pt x="36776" y="9944"/>
                  <a:pt x="39433" y="9301"/>
                </a:cubicBezTo>
                <a:cubicBezTo>
                  <a:pt x="40762" y="8979"/>
                  <a:pt x="42112" y="8636"/>
                  <a:pt x="43441" y="8293"/>
                </a:cubicBezTo>
                <a:lnTo>
                  <a:pt x="45434" y="7779"/>
                </a:lnTo>
                <a:lnTo>
                  <a:pt x="45648" y="7736"/>
                </a:lnTo>
                <a:close/>
                <a:moveTo>
                  <a:pt x="47406" y="7286"/>
                </a:moveTo>
                <a:cubicBezTo>
                  <a:pt x="48177" y="7629"/>
                  <a:pt x="48970" y="7972"/>
                  <a:pt x="49742" y="8315"/>
                </a:cubicBezTo>
                <a:lnTo>
                  <a:pt x="49699" y="8315"/>
                </a:lnTo>
                <a:cubicBezTo>
                  <a:pt x="47063" y="9044"/>
                  <a:pt x="44341" y="9558"/>
                  <a:pt x="41705" y="10222"/>
                </a:cubicBezTo>
                <a:cubicBezTo>
                  <a:pt x="38898" y="10929"/>
                  <a:pt x="36047" y="11508"/>
                  <a:pt x="33240" y="12194"/>
                </a:cubicBezTo>
                <a:cubicBezTo>
                  <a:pt x="27754" y="13480"/>
                  <a:pt x="22332" y="15023"/>
                  <a:pt x="16974" y="16694"/>
                </a:cubicBezTo>
                <a:cubicBezTo>
                  <a:pt x="16845" y="16716"/>
                  <a:pt x="16460" y="16887"/>
                  <a:pt x="16245" y="16973"/>
                </a:cubicBezTo>
                <a:lnTo>
                  <a:pt x="16374" y="16844"/>
                </a:lnTo>
                <a:cubicBezTo>
                  <a:pt x="16974" y="16501"/>
                  <a:pt x="17617" y="16201"/>
                  <a:pt x="18281" y="15944"/>
                </a:cubicBezTo>
                <a:cubicBezTo>
                  <a:pt x="19589" y="15408"/>
                  <a:pt x="20939" y="15023"/>
                  <a:pt x="22289" y="14616"/>
                </a:cubicBezTo>
                <a:cubicBezTo>
                  <a:pt x="25118" y="13758"/>
                  <a:pt x="27946" y="12922"/>
                  <a:pt x="30797" y="12087"/>
                </a:cubicBezTo>
                <a:cubicBezTo>
                  <a:pt x="33626" y="11229"/>
                  <a:pt x="36390" y="10265"/>
                  <a:pt x="39240" y="9665"/>
                </a:cubicBezTo>
                <a:cubicBezTo>
                  <a:pt x="42026" y="9108"/>
                  <a:pt x="44748" y="8315"/>
                  <a:pt x="47406" y="7286"/>
                </a:cubicBezTo>
                <a:close/>
                <a:moveTo>
                  <a:pt x="47256" y="9108"/>
                </a:moveTo>
                <a:lnTo>
                  <a:pt x="47256" y="9108"/>
                </a:lnTo>
                <a:cubicBezTo>
                  <a:pt x="41641" y="10737"/>
                  <a:pt x="35854" y="11787"/>
                  <a:pt x="30261" y="13523"/>
                </a:cubicBezTo>
                <a:cubicBezTo>
                  <a:pt x="27325" y="14444"/>
                  <a:pt x="24389" y="15451"/>
                  <a:pt x="21453" y="16373"/>
                </a:cubicBezTo>
                <a:cubicBezTo>
                  <a:pt x="20039" y="16823"/>
                  <a:pt x="18624" y="17273"/>
                  <a:pt x="17188" y="17616"/>
                </a:cubicBezTo>
                <a:cubicBezTo>
                  <a:pt x="16481" y="17766"/>
                  <a:pt x="15774" y="17980"/>
                  <a:pt x="15088" y="18216"/>
                </a:cubicBezTo>
                <a:lnTo>
                  <a:pt x="16074" y="17144"/>
                </a:lnTo>
                <a:cubicBezTo>
                  <a:pt x="18731" y="16416"/>
                  <a:pt x="21324" y="15473"/>
                  <a:pt x="23982" y="14787"/>
                </a:cubicBezTo>
                <a:cubicBezTo>
                  <a:pt x="26939" y="14037"/>
                  <a:pt x="29854" y="13223"/>
                  <a:pt x="32790" y="12494"/>
                </a:cubicBezTo>
                <a:cubicBezTo>
                  <a:pt x="35747" y="11765"/>
                  <a:pt x="38769" y="11165"/>
                  <a:pt x="41748" y="10415"/>
                </a:cubicBezTo>
                <a:cubicBezTo>
                  <a:pt x="43227" y="10051"/>
                  <a:pt x="44684" y="9601"/>
                  <a:pt x="46184" y="9322"/>
                </a:cubicBezTo>
                <a:lnTo>
                  <a:pt x="47256" y="9108"/>
                </a:lnTo>
                <a:close/>
                <a:moveTo>
                  <a:pt x="49784" y="8336"/>
                </a:moveTo>
                <a:lnTo>
                  <a:pt x="51242" y="8979"/>
                </a:lnTo>
                <a:cubicBezTo>
                  <a:pt x="45220" y="10287"/>
                  <a:pt x="39198" y="11680"/>
                  <a:pt x="33283" y="13394"/>
                </a:cubicBezTo>
                <a:cubicBezTo>
                  <a:pt x="30111" y="14315"/>
                  <a:pt x="26918" y="15216"/>
                  <a:pt x="23703" y="16073"/>
                </a:cubicBezTo>
                <a:cubicBezTo>
                  <a:pt x="20681" y="16866"/>
                  <a:pt x="17745" y="18044"/>
                  <a:pt x="14659" y="18709"/>
                </a:cubicBezTo>
                <a:lnTo>
                  <a:pt x="14638" y="18709"/>
                </a:lnTo>
                <a:cubicBezTo>
                  <a:pt x="14702" y="18645"/>
                  <a:pt x="14767" y="18580"/>
                  <a:pt x="14831" y="18516"/>
                </a:cubicBezTo>
                <a:lnTo>
                  <a:pt x="14809" y="18494"/>
                </a:lnTo>
                <a:lnTo>
                  <a:pt x="15238" y="18344"/>
                </a:lnTo>
                <a:cubicBezTo>
                  <a:pt x="15902" y="18130"/>
                  <a:pt x="16567" y="17959"/>
                  <a:pt x="17253" y="17809"/>
                </a:cubicBezTo>
                <a:cubicBezTo>
                  <a:pt x="18860" y="17444"/>
                  <a:pt x="20424" y="16909"/>
                  <a:pt x="21989" y="16416"/>
                </a:cubicBezTo>
                <a:cubicBezTo>
                  <a:pt x="25118" y="15430"/>
                  <a:pt x="28182" y="14358"/>
                  <a:pt x="31311" y="13415"/>
                </a:cubicBezTo>
                <a:cubicBezTo>
                  <a:pt x="34440" y="12472"/>
                  <a:pt x="37569" y="11808"/>
                  <a:pt x="40698" y="10972"/>
                </a:cubicBezTo>
                <a:cubicBezTo>
                  <a:pt x="43698" y="10179"/>
                  <a:pt x="46827" y="9579"/>
                  <a:pt x="49763" y="8529"/>
                </a:cubicBezTo>
                <a:cubicBezTo>
                  <a:pt x="49827" y="8486"/>
                  <a:pt x="49849" y="8401"/>
                  <a:pt x="49784" y="8336"/>
                </a:cubicBezTo>
                <a:close/>
                <a:moveTo>
                  <a:pt x="51499" y="9108"/>
                </a:moveTo>
                <a:lnTo>
                  <a:pt x="52142" y="9408"/>
                </a:lnTo>
                <a:cubicBezTo>
                  <a:pt x="45520" y="11187"/>
                  <a:pt x="38898" y="12987"/>
                  <a:pt x="32340" y="14958"/>
                </a:cubicBezTo>
                <a:cubicBezTo>
                  <a:pt x="28889" y="16009"/>
                  <a:pt x="25482" y="17101"/>
                  <a:pt x="22053" y="18216"/>
                </a:cubicBezTo>
                <a:cubicBezTo>
                  <a:pt x="19503" y="19052"/>
                  <a:pt x="16867" y="19652"/>
                  <a:pt x="14274" y="20359"/>
                </a:cubicBezTo>
                <a:cubicBezTo>
                  <a:pt x="14981" y="20145"/>
                  <a:pt x="15688" y="19930"/>
                  <a:pt x="16352" y="19673"/>
                </a:cubicBezTo>
                <a:cubicBezTo>
                  <a:pt x="18131" y="19030"/>
                  <a:pt x="19846" y="18259"/>
                  <a:pt x="21624" y="17637"/>
                </a:cubicBezTo>
                <a:cubicBezTo>
                  <a:pt x="24989" y="16459"/>
                  <a:pt x="28439" y="15494"/>
                  <a:pt x="31868" y="14487"/>
                </a:cubicBezTo>
                <a:cubicBezTo>
                  <a:pt x="35276" y="13480"/>
                  <a:pt x="38683" y="12494"/>
                  <a:pt x="42134" y="11615"/>
                </a:cubicBezTo>
                <a:cubicBezTo>
                  <a:pt x="45220" y="10801"/>
                  <a:pt x="48499" y="10372"/>
                  <a:pt x="51456" y="9151"/>
                </a:cubicBezTo>
                <a:cubicBezTo>
                  <a:pt x="51477" y="9129"/>
                  <a:pt x="51477" y="9129"/>
                  <a:pt x="51499" y="9108"/>
                </a:cubicBezTo>
                <a:close/>
                <a:moveTo>
                  <a:pt x="50084" y="9429"/>
                </a:moveTo>
                <a:cubicBezTo>
                  <a:pt x="49827" y="9515"/>
                  <a:pt x="49570" y="9601"/>
                  <a:pt x="49313" y="9665"/>
                </a:cubicBezTo>
                <a:cubicBezTo>
                  <a:pt x="46291" y="10544"/>
                  <a:pt x="43162" y="11101"/>
                  <a:pt x="40119" y="11915"/>
                </a:cubicBezTo>
                <a:cubicBezTo>
                  <a:pt x="36840" y="12772"/>
                  <a:pt x="33583" y="13758"/>
                  <a:pt x="30347" y="14723"/>
                </a:cubicBezTo>
                <a:cubicBezTo>
                  <a:pt x="27089" y="15666"/>
                  <a:pt x="23810" y="16630"/>
                  <a:pt x="20617" y="17787"/>
                </a:cubicBezTo>
                <a:cubicBezTo>
                  <a:pt x="19010" y="18344"/>
                  <a:pt x="17467" y="19052"/>
                  <a:pt x="15860" y="19652"/>
                </a:cubicBezTo>
                <a:cubicBezTo>
                  <a:pt x="14852" y="20038"/>
                  <a:pt x="13824" y="20316"/>
                  <a:pt x="12795" y="20680"/>
                </a:cubicBezTo>
                <a:lnTo>
                  <a:pt x="14402" y="18945"/>
                </a:lnTo>
                <a:cubicBezTo>
                  <a:pt x="17403" y="18387"/>
                  <a:pt x="20296" y="17187"/>
                  <a:pt x="23253" y="16394"/>
                </a:cubicBezTo>
                <a:cubicBezTo>
                  <a:pt x="26618" y="15494"/>
                  <a:pt x="29982" y="14551"/>
                  <a:pt x="33326" y="13587"/>
                </a:cubicBezTo>
                <a:cubicBezTo>
                  <a:pt x="36626" y="12601"/>
                  <a:pt x="39948" y="11765"/>
                  <a:pt x="43291" y="10972"/>
                </a:cubicBezTo>
                <a:cubicBezTo>
                  <a:pt x="44941" y="10587"/>
                  <a:pt x="46591" y="10201"/>
                  <a:pt x="48263" y="9836"/>
                </a:cubicBezTo>
                <a:cubicBezTo>
                  <a:pt x="48863" y="9708"/>
                  <a:pt x="49484" y="9579"/>
                  <a:pt x="50084" y="9429"/>
                </a:cubicBezTo>
                <a:close/>
                <a:moveTo>
                  <a:pt x="52442" y="9515"/>
                </a:moveTo>
                <a:lnTo>
                  <a:pt x="53792" y="10136"/>
                </a:lnTo>
                <a:cubicBezTo>
                  <a:pt x="46505" y="11701"/>
                  <a:pt x="39326" y="13694"/>
                  <a:pt x="32168" y="15816"/>
                </a:cubicBezTo>
                <a:cubicBezTo>
                  <a:pt x="28611" y="16866"/>
                  <a:pt x="25075" y="17959"/>
                  <a:pt x="21517" y="19009"/>
                </a:cubicBezTo>
                <a:cubicBezTo>
                  <a:pt x="18281" y="19995"/>
                  <a:pt x="14874" y="20638"/>
                  <a:pt x="11723" y="21838"/>
                </a:cubicBezTo>
                <a:lnTo>
                  <a:pt x="12388" y="21109"/>
                </a:lnTo>
                <a:cubicBezTo>
                  <a:pt x="15452" y="20166"/>
                  <a:pt x="18581" y="19523"/>
                  <a:pt x="21624" y="18559"/>
                </a:cubicBezTo>
                <a:cubicBezTo>
                  <a:pt x="25053" y="17487"/>
                  <a:pt x="28439" y="16287"/>
                  <a:pt x="31911" y="15301"/>
                </a:cubicBezTo>
                <a:cubicBezTo>
                  <a:pt x="38748" y="13373"/>
                  <a:pt x="45563" y="11379"/>
                  <a:pt x="52442" y="9515"/>
                </a:cubicBezTo>
                <a:close/>
                <a:moveTo>
                  <a:pt x="54006" y="10244"/>
                </a:moveTo>
                <a:lnTo>
                  <a:pt x="55078" y="10715"/>
                </a:lnTo>
                <a:cubicBezTo>
                  <a:pt x="51649" y="11401"/>
                  <a:pt x="48220" y="12001"/>
                  <a:pt x="44855" y="12922"/>
                </a:cubicBezTo>
                <a:cubicBezTo>
                  <a:pt x="41041" y="13994"/>
                  <a:pt x="37205" y="15023"/>
                  <a:pt x="33368" y="15987"/>
                </a:cubicBezTo>
                <a:cubicBezTo>
                  <a:pt x="25868" y="17852"/>
                  <a:pt x="18431" y="20209"/>
                  <a:pt x="11059" y="22523"/>
                </a:cubicBezTo>
                <a:cubicBezTo>
                  <a:pt x="11166" y="22416"/>
                  <a:pt x="11273" y="22288"/>
                  <a:pt x="11402" y="22159"/>
                </a:cubicBezTo>
                <a:cubicBezTo>
                  <a:pt x="14509" y="20959"/>
                  <a:pt x="17853" y="20316"/>
                  <a:pt x="21046" y="19352"/>
                </a:cubicBezTo>
                <a:cubicBezTo>
                  <a:pt x="24775" y="18237"/>
                  <a:pt x="28482" y="17123"/>
                  <a:pt x="32211" y="16009"/>
                </a:cubicBezTo>
                <a:cubicBezTo>
                  <a:pt x="39390" y="13887"/>
                  <a:pt x="46613" y="11872"/>
                  <a:pt x="53942" y="10308"/>
                </a:cubicBezTo>
                <a:cubicBezTo>
                  <a:pt x="53985" y="10308"/>
                  <a:pt x="54006" y="10265"/>
                  <a:pt x="54006" y="10244"/>
                </a:cubicBezTo>
                <a:close/>
                <a:moveTo>
                  <a:pt x="55399" y="10865"/>
                </a:moveTo>
                <a:lnTo>
                  <a:pt x="57457" y="11787"/>
                </a:lnTo>
                <a:cubicBezTo>
                  <a:pt x="49720" y="13201"/>
                  <a:pt x="42112" y="15473"/>
                  <a:pt x="34483" y="17359"/>
                </a:cubicBezTo>
                <a:cubicBezTo>
                  <a:pt x="27089" y="19180"/>
                  <a:pt x="19781" y="21173"/>
                  <a:pt x="12431" y="23124"/>
                </a:cubicBezTo>
                <a:cubicBezTo>
                  <a:pt x="12859" y="22995"/>
                  <a:pt x="13309" y="22866"/>
                  <a:pt x="13738" y="22759"/>
                </a:cubicBezTo>
                <a:cubicBezTo>
                  <a:pt x="15752" y="22159"/>
                  <a:pt x="17745" y="21559"/>
                  <a:pt x="19760" y="20959"/>
                </a:cubicBezTo>
                <a:cubicBezTo>
                  <a:pt x="23810" y="19759"/>
                  <a:pt x="27839" y="18559"/>
                  <a:pt x="31890" y="17359"/>
                </a:cubicBezTo>
                <a:cubicBezTo>
                  <a:pt x="35876" y="16201"/>
                  <a:pt x="39862" y="15087"/>
                  <a:pt x="43870" y="14015"/>
                </a:cubicBezTo>
                <a:cubicBezTo>
                  <a:pt x="47684" y="12987"/>
                  <a:pt x="51735" y="12344"/>
                  <a:pt x="55399" y="10865"/>
                </a:cubicBezTo>
                <a:close/>
                <a:moveTo>
                  <a:pt x="54992" y="10951"/>
                </a:moveTo>
                <a:cubicBezTo>
                  <a:pt x="54991" y="10951"/>
                  <a:pt x="54178" y="11122"/>
                  <a:pt x="54006" y="11187"/>
                </a:cubicBezTo>
                <a:cubicBezTo>
                  <a:pt x="52335" y="11765"/>
                  <a:pt x="50556" y="12108"/>
                  <a:pt x="48820" y="12515"/>
                </a:cubicBezTo>
                <a:cubicBezTo>
                  <a:pt x="46806" y="12965"/>
                  <a:pt x="44812" y="13565"/>
                  <a:pt x="42819" y="14101"/>
                </a:cubicBezTo>
                <a:cubicBezTo>
                  <a:pt x="38983" y="15130"/>
                  <a:pt x="35147" y="16201"/>
                  <a:pt x="31333" y="17316"/>
                </a:cubicBezTo>
                <a:cubicBezTo>
                  <a:pt x="27454" y="18452"/>
                  <a:pt x="23575" y="19609"/>
                  <a:pt x="19717" y="20766"/>
                </a:cubicBezTo>
                <a:cubicBezTo>
                  <a:pt x="17874" y="21323"/>
                  <a:pt x="16031" y="21859"/>
                  <a:pt x="14188" y="22416"/>
                </a:cubicBezTo>
                <a:cubicBezTo>
                  <a:pt x="12816" y="22824"/>
                  <a:pt x="11381" y="23124"/>
                  <a:pt x="10030" y="23638"/>
                </a:cubicBezTo>
                <a:lnTo>
                  <a:pt x="10780" y="22824"/>
                </a:lnTo>
                <a:cubicBezTo>
                  <a:pt x="18410" y="20423"/>
                  <a:pt x="26146" y="18002"/>
                  <a:pt x="33926" y="16051"/>
                </a:cubicBezTo>
                <a:cubicBezTo>
                  <a:pt x="37762" y="15087"/>
                  <a:pt x="41576" y="14037"/>
                  <a:pt x="45391" y="12987"/>
                </a:cubicBezTo>
                <a:cubicBezTo>
                  <a:pt x="47148" y="12472"/>
                  <a:pt x="48949" y="12065"/>
                  <a:pt x="50749" y="11744"/>
                </a:cubicBezTo>
                <a:cubicBezTo>
                  <a:pt x="51692" y="11594"/>
                  <a:pt x="52635" y="11422"/>
                  <a:pt x="53556" y="11229"/>
                </a:cubicBezTo>
                <a:lnTo>
                  <a:pt x="54992" y="10951"/>
                </a:lnTo>
                <a:close/>
                <a:moveTo>
                  <a:pt x="57778" y="11937"/>
                </a:moveTo>
                <a:lnTo>
                  <a:pt x="58764" y="12365"/>
                </a:lnTo>
                <a:cubicBezTo>
                  <a:pt x="56985" y="12751"/>
                  <a:pt x="55271" y="13330"/>
                  <a:pt x="53535" y="13780"/>
                </a:cubicBezTo>
                <a:cubicBezTo>
                  <a:pt x="51413" y="14315"/>
                  <a:pt x="49206" y="14637"/>
                  <a:pt x="47041" y="15066"/>
                </a:cubicBezTo>
                <a:cubicBezTo>
                  <a:pt x="42691" y="15944"/>
                  <a:pt x="38319" y="16887"/>
                  <a:pt x="33990" y="17894"/>
                </a:cubicBezTo>
                <a:cubicBezTo>
                  <a:pt x="29661" y="18902"/>
                  <a:pt x="25375" y="20123"/>
                  <a:pt x="21089" y="21302"/>
                </a:cubicBezTo>
                <a:cubicBezTo>
                  <a:pt x="19010" y="21881"/>
                  <a:pt x="16974" y="22545"/>
                  <a:pt x="14874" y="23038"/>
                </a:cubicBezTo>
                <a:cubicBezTo>
                  <a:pt x="12924" y="23445"/>
                  <a:pt x="10995" y="23959"/>
                  <a:pt x="9109" y="24602"/>
                </a:cubicBezTo>
                <a:lnTo>
                  <a:pt x="9623" y="24066"/>
                </a:lnTo>
                <a:cubicBezTo>
                  <a:pt x="17595" y="21988"/>
                  <a:pt x="25503" y="19737"/>
                  <a:pt x="33497" y="17787"/>
                </a:cubicBezTo>
                <a:cubicBezTo>
                  <a:pt x="41576" y="15837"/>
                  <a:pt x="49592" y="13394"/>
                  <a:pt x="57778" y="11937"/>
                </a:cubicBezTo>
                <a:close/>
                <a:moveTo>
                  <a:pt x="59042" y="12494"/>
                </a:moveTo>
                <a:cubicBezTo>
                  <a:pt x="58571" y="12901"/>
                  <a:pt x="58142" y="13308"/>
                  <a:pt x="57714" y="13758"/>
                </a:cubicBezTo>
                <a:cubicBezTo>
                  <a:pt x="53770" y="14808"/>
                  <a:pt x="49720" y="15430"/>
                  <a:pt x="45755" y="16437"/>
                </a:cubicBezTo>
                <a:cubicBezTo>
                  <a:pt x="41641" y="17509"/>
                  <a:pt x="37462" y="18259"/>
                  <a:pt x="33326" y="19223"/>
                </a:cubicBezTo>
                <a:cubicBezTo>
                  <a:pt x="29189" y="20188"/>
                  <a:pt x="25096" y="21216"/>
                  <a:pt x="20982" y="22245"/>
                </a:cubicBezTo>
                <a:cubicBezTo>
                  <a:pt x="16717" y="23316"/>
                  <a:pt x="12474" y="24131"/>
                  <a:pt x="8295" y="25481"/>
                </a:cubicBezTo>
                <a:lnTo>
                  <a:pt x="8809" y="24924"/>
                </a:lnTo>
                <a:cubicBezTo>
                  <a:pt x="10652" y="24259"/>
                  <a:pt x="12538" y="23724"/>
                  <a:pt x="14445" y="23338"/>
                </a:cubicBezTo>
                <a:cubicBezTo>
                  <a:pt x="16545" y="22866"/>
                  <a:pt x="18581" y="22223"/>
                  <a:pt x="20660" y="21623"/>
                </a:cubicBezTo>
                <a:cubicBezTo>
                  <a:pt x="24925" y="20423"/>
                  <a:pt x="29232" y="19266"/>
                  <a:pt x="33518" y="18216"/>
                </a:cubicBezTo>
                <a:cubicBezTo>
                  <a:pt x="37805" y="17144"/>
                  <a:pt x="42241" y="16287"/>
                  <a:pt x="46591" y="15366"/>
                </a:cubicBezTo>
                <a:cubicBezTo>
                  <a:pt x="48756" y="14894"/>
                  <a:pt x="50920" y="14551"/>
                  <a:pt x="53085" y="14080"/>
                </a:cubicBezTo>
                <a:cubicBezTo>
                  <a:pt x="55056" y="13651"/>
                  <a:pt x="56964" y="12944"/>
                  <a:pt x="58935" y="12537"/>
                </a:cubicBezTo>
                <a:cubicBezTo>
                  <a:pt x="58957" y="12537"/>
                  <a:pt x="59000" y="12515"/>
                  <a:pt x="59000" y="12494"/>
                </a:cubicBezTo>
                <a:close/>
                <a:moveTo>
                  <a:pt x="57478" y="14037"/>
                </a:moveTo>
                <a:lnTo>
                  <a:pt x="57478" y="14037"/>
                </a:lnTo>
                <a:cubicBezTo>
                  <a:pt x="57049" y="14487"/>
                  <a:pt x="56642" y="14937"/>
                  <a:pt x="56235" y="15408"/>
                </a:cubicBezTo>
                <a:lnTo>
                  <a:pt x="55849" y="15494"/>
                </a:lnTo>
                <a:cubicBezTo>
                  <a:pt x="55834" y="15479"/>
                  <a:pt x="55814" y="15472"/>
                  <a:pt x="55789" y="15472"/>
                </a:cubicBezTo>
                <a:cubicBezTo>
                  <a:pt x="55743" y="15472"/>
                  <a:pt x="55683" y="15496"/>
                  <a:pt x="55614" y="15537"/>
                </a:cubicBezTo>
                <a:cubicBezTo>
                  <a:pt x="47684" y="17316"/>
                  <a:pt x="39648" y="18580"/>
                  <a:pt x="31697" y="20230"/>
                </a:cubicBezTo>
                <a:cubicBezTo>
                  <a:pt x="23510" y="21923"/>
                  <a:pt x="15452" y="24345"/>
                  <a:pt x="7394" y="26510"/>
                </a:cubicBezTo>
                <a:cubicBezTo>
                  <a:pt x="7609" y="26252"/>
                  <a:pt x="7844" y="25995"/>
                  <a:pt x="8080" y="25760"/>
                </a:cubicBezTo>
                <a:lnTo>
                  <a:pt x="8145" y="25760"/>
                </a:lnTo>
                <a:cubicBezTo>
                  <a:pt x="12216" y="24431"/>
                  <a:pt x="16374" y="23595"/>
                  <a:pt x="20531" y="22566"/>
                </a:cubicBezTo>
                <a:cubicBezTo>
                  <a:pt x="24668" y="21581"/>
                  <a:pt x="28761" y="20509"/>
                  <a:pt x="32897" y="19523"/>
                </a:cubicBezTo>
                <a:cubicBezTo>
                  <a:pt x="37033" y="18559"/>
                  <a:pt x="41212" y="17809"/>
                  <a:pt x="45327" y="16780"/>
                </a:cubicBezTo>
                <a:cubicBezTo>
                  <a:pt x="47470" y="16244"/>
                  <a:pt x="49592" y="15644"/>
                  <a:pt x="51756" y="15216"/>
                </a:cubicBezTo>
                <a:cubicBezTo>
                  <a:pt x="53663" y="14830"/>
                  <a:pt x="55571" y="14508"/>
                  <a:pt x="57478" y="14037"/>
                </a:cubicBezTo>
                <a:close/>
                <a:moveTo>
                  <a:pt x="59000" y="13544"/>
                </a:moveTo>
                <a:lnTo>
                  <a:pt x="59000" y="13544"/>
                </a:lnTo>
                <a:cubicBezTo>
                  <a:pt x="58957" y="13715"/>
                  <a:pt x="58935" y="13844"/>
                  <a:pt x="58914" y="14015"/>
                </a:cubicBezTo>
                <a:cubicBezTo>
                  <a:pt x="58892" y="14015"/>
                  <a:pt x="58850" y="14037"/>
                  <a:pt x="58828" y="14058"/>
                </a:cubicBezTo>
                <a:cubicBezTo>
                  <a:pt x="57542" y="15237"/>
                  <a:pt x="56385" y="16630"/>
                  <a:pt x="55185" y="17894"/>
                </a:cubicBezTo>
                <a:cubicBezTo>
                  <a:pt x="52485" y="20766"/>
                  <a:pt x="49784" y="23616"/>
                  <a:pt x="47084" y="26467"/>
                </a:cubicBezTo>
                <a:lnTo>
                  <a:pt x="46098" y="27517"/>
                </a:lnTo>
                <a:cubicBezTo>
                  <a:pt x="50299" y="22845"/>
                  <a:pt x="54499" y="18173"/>
                  <a:pt x="58871" y="13673"/>
                </a:cubicBezTo>
                <a:lnTo>
                  <a:pt x="59000" y="13544"/>
                </a:lnTo>
                <a:close/>
                <a:moveTo>
                  <a:pt x="55914" y="15816"/>
                </a:moveTo>
                <a:lnTo>
                  <a:pt x="55914" y="15816"/>
                </a:lnTo>
                <a:cubicBezTo>
                  <a:pt x="55549" y="16201"/>
                  <a:pt x="55206" y="16609"/>
                  <a:pt x="54842" y="16994"/>
                </a:cubicBezTo>
                <a:cubicBezTo>
                  <a:pt x="54756" y="17059"/>
                  <a:pt x="54692" y="17123"/>
                  <a:pt x="54606" y="17187"/>
                </a:cubicBezTo>
                <a:lnTo>
                  <a:pt x="54628" y="17209"/>
                </a:lnTo>
                <a:cubicBezTo>
                  <a:pt x="50492" y="17873"/>
                  <a:pt x="46398" y="18816"/>
                  <a:pt x="42284" y="19587"/>
                </a:cubicBezTo>
                <a:cubicBezTo>
                  <a:pt x="38040" y="20423"/>
                  <a:pt x="33776" y="21216"/>
                  <a:pt x="29575" y="22202"/>
                </a:cubicBezTo>
                <a:cubicBezTo>
                  <a:pt x="25353" y="23166"/>
                  <a:pt x="21153" y="24324"/>
                  <a:pt x="16974" y="25502"/>
                </a:cubicBezTo>
                <a:cubicBezTo>
                  <a:pt x="14959" y="26081"/>
                  <a:pt x="12966" y="26660"/>
                  <a:pt x="10973" y="27238"/>
                </a:cubicBezTo>
                <a:lnTo>
                  <a:pt x="8830" y="27860"/>
                </a:lnTo>
                <a:cubicBezTo>
                  <a:pt x="11466" y="26938"/>
                  <a:pt x="14102" y="25995"/>
                  <a:pt x="16803" y="25181"/>
                </a:cubicBezTo>
                <a:cubicBezTo>
                  <a:pt x="20831" y="23959"/>
                  <a:pt x="24903" y="22888"/>
                  <a:pt x="28997" y="21816"/>
                </a:cubicBezTo>
                <a:cubicBezTo>
                  <a:pt x="33133" y="20723"/>
                  <a:pt x="37290" y="19845"/>
                  <a:pt x="41491" y="19052"/>
                </a:cubicBezTo>
                <a:cubicBezTo>
                  <a:pt x="45348" y="18302"/>
                  <a:pt x="49291" y="17809"/>
                  <a:pt x="53085" y="16823"/>
                </a:cubicBezTo>
                <a:cubicBezTo>
                  <a:pt x="54049" y="16566"/>
                  <a:pt x="54992" y="16223"/>
                  <a:pt x="55914" y="15816"/>
                </a:cubicBezTo>
                <a:close/>
                <a:moveTo>
                  <a:pt x="42284" y="25524"/>
                </a:moveTo>
                <a:cubicBezTo>
                  <a:pt x="41319" y="25802"/>
                  <a:pt x="40376" y="26017"/>
                  <a:pt x="39412" y="26252"/>
                </a:cubicBezTo>
                <a:cubicBezTo>
                  <a:pt x="36176" y="26981"/>
                  <a:pt x="32918" y="27667"/>
                  <a:pt x="29661" y="28331"/>
                </a:cubicBezTo>
                <a:cubicBezTo>
                  <a:pt x="32554" y="27603"/>
                  <a:pt x="35426" y="26831"/>
                  <a:pt x="38362" y="26295"/>
                </a:cubicBezTo>
                <a:cubicBezTo>
                  <a:pt x="39669" y="26060"/>
                  <a:pt x="40976" y="25824"/>
                  <a:pt x="42284" y="25524"/>
                </a:cubicBezTo>
                <a:close/>
                <a:moveTo>
                  <a:pt x="55185" y="15859"/>
                </a:moveTo>
                <a:lnTo>
                  <a:pt x="55099" y="15944"/>
                </a:lnTo>
                <a:cubicBezTo>
                  <a:pt x="54842" y="16051"/>
                  <a:pt x="54542" y="16159"/>
                  <a:pt x="54263" y="16244"/>
                </a:cubicBezTo>
                <a:cubicBezTo>
                  <a:pt x="50684" y="17530"/>
                  <a:pt x="46655" y="17852"/>
                  <a:pt x="42927" y="18580"/>
                </a:cubicBezTo>
                <a:cubicBezTo>
                  <a:pt x="38726" y="19373"/>
                  <a:pt x="34504" y="20166"/>
                  <a:pt x="30368" y="21259"/>
                </a:cubicBezTo>
                <a:cubicBezTo>
                  <a:pt x="22224" y="23381"/>
                  <a:pt x="14167" y="25610"/>
                  <a:pt x="6280" y="28524"/>
                </a:cubicBezTo>
                <a:cubicBezTo>
                  <a:pt x="5959" y="28631"/>
                  <a:pt x="5637" y="28738"/>
                  <a:pt x="5337" y="28846"/>
                </a:cubicBezTo>
                <a:cubicBezTo>
                  <a:pt x="5916" y="28160"/>
                  <a:pt x="6516" y="27453"/>
                  <a:pt x="7137" y="26788"/>
                </a:cubicBezTo>
                <a:cubicBezTo>
                  <a:pt x="15474" y="24559"/>
                  <a:pt x="23789" y="22073"/>
                  <a:pt x="32254" y="20338"/>
                </a:cubicBezTo>
                <a:cubicBezTo>
                  <a:pt x="36583" y="19437"/>
                  <a:pt x="40912" y="18666"/>
                  <a:pt x="45241" y="17894"/>
                </a:cubicBezTo>
                <a:cubicBezTo>
                  <a:pt x="47298" y="17509"/>
                  <a:pt x="49377" y="17123"/>
                  <a:pt x="51456" y="16737"/>
                </a:cubicBezTo>
                <a:cubicBezTo>
                  <a:pt x="52442" y="16566"/>
                  <a:pt x="53428" y="16287"/>
                  <a:pt x="54435" y="16051"/>
                </a:cubicBezTo>
                <a:lnTo>
                  <a:pt x="55185" y="15859"/>
                </a:lnTo>
                <a:close/>
                <a:moveTo>
                  <a:pt x="54214" y="17369"/>
                </a:moveTo>
                <a:cubicBezTo>
                  <a:pt x="46270" y="20069"/>
                  <a:pt x="37945" y="21310"/>
                  <a:pt x="29832" y="23381"/>
                </a:cubicBezTo>
                <a:cubicBezTo>
                  <a:pt x="25632" y="24452"/>
                  <a:pt x="21432" y="25524"/>
                  <a:pt x="17231" y="26638"/>
                </a:cubicBezTo>
                <a:cubicBezTo>
                  <a:pt x="13288" y="27667"/>
                  <a:pt x="9152" y="28567"/>
                  <a:pt x="5380" y="30153"/>
                </a:cubicBezTo>
                <a:lnTo>
                  <a:pt x="3473" y="30967"/>
                </a:lnTo>
                <a:cubicBezTo>
                  <a:pt x="3987" y="30367"/>
                  <a:pt x="4501" y="29788"/>
                  <a:pt x="5016" y="29167"/>
                </a:cubicBezTo>
                <a:lnTo>
                  <a:pt x="5016" y="29188"/>
                </a:lnTo>
                <a:cubicBezTo>
                  <a:pt x="13181" y="26810"/>
                  <a:pt x="21324" y="24345"/>
                  <a:pt x="29597" y="22395"/>
                </a:cubicBezTo>
                <a:cubicBezTo>
                  <a:pt x="33819" y="21409"/>
                  <a:pt x="38062" y="20616"/>
                  <a:pt x="42326" y="19802"/>
                </a:cubicBezTo>
                <a:cubicBezTo>
                  <a:pt x="44362" y="19395"/>
                  <a:pt x="46398" y="19009"/>
                  <a:pt x="48413" y="18580"/>
                </a:cubicBezTo>
                <a:cubicBezTo>
                  <a:pt x="50306" y="18201"/>
                  <a:pt x="52551" y="17926"/>
                  <a:pt x="54214" y="17369"/>
                </a:cubicBezTo>
                <a:close/>
                <a:moveTo>
                  <a:pt x="54285" y="17552"/>
                </a:moveTo>
                <a:lnTo>
                  <a:pt x="52570" y="19416"/>
                </a:lnTo>
                <a:cubicBezTo>
                  <a:pt x="49249" y="20445"/>
                  <a:pt x="45884" y="21409"/>
                  <a:pt x="42519" y="22309"/>
                </a:cubicBezTo>
                <a:cubicBezTo>
                  <a:pt x="42005" y="22438"/>
                  <a:pt x="41491" y="22545"/>
                  <a:pt x="40976" y="22673"/>
                </a:cubicBezTo>
                <a:cubicBezTo>
                  <a:pt x="37612" y="23402"/>
                  <a:pt x="34290" y="24345"/>
                  <a:pt x="30947" y="25159"/>
                </a:cubicBezTo>
                <a:cubicBezTo>
                  <a:pt x="29875" y="25395"/>
                  <a:pt x="28825" y="25631"/>
                  <a:pt x="27754" y="25845"/>
                </a:cubicBezTo>
                <a:cubicBezTo>
                  <a:pt x="23532" y="26724"/>
                  <a:pt x="19267" y="27388"/>
                  <a:pt x="15024" y="28224"/>
                </a:cubicBezTo>
                <a:cubicBezTo>
                  <a:pt x="13031" y="28567"/>
                  <a:pt x="11059" y="29038"/>
                  <a:pt x="9130" y="29617"/>
                </a:cubicBezTo>
                <a:cubicBezTo>
                  <a:pt x="8209" y="29917"/>
                  <a:pt x="7287" y="30281"/>
                  <a:pt x="6387" y="30581"/>
                </a:cubicBezTo>
                <a:cubicBezTo>
                  <a:pt x="5937" y="30753"/>
                  <a:pt x="5466" y="30881"/>
                  <a:pt x="5016" y="30989"/>
                </a:cubicBezTo>
                <a:cubicBezTo>
                  <a:pt x="4473" y="31135"/>
                  <a:pt x="3706" y="31098"/>
                  <a:pt x="3251" y="31274"/>
                </a:cubicBezTo>
                <a:lnTo>
                  <a:pt x="3251" y="31274"/>
                </a:lnTo>
                <a:cubicBezTo>
                  <a:pt x="5081" y="30528"/>
                  <a:pt x="6850" y="29721"/>
                  <a:pt x="8745" y="29188"/>
                </a:cubicBezTo>
                <a:cubicBezTo>
                  <a:pt x="10909" y="28546"/>
                  <a:pt x="13095" y="27945"/>
                  <a:pt x="15281" y="27345"/>
                </a:cubicBezTo>
                <a:cubicBezTo>
                  <a:pt x="19481" y="26210"/>
                  <a:pt x="23682" y="25159"/>
                  <a:pt x="27882" y="24088"/>
                </a:cubicBezTo>
                <a:cubicBezTo>
                  <a:pt x="36026" y="22009"/>
                  <a:pt x="44384" y="20595"/>
                  <a:pt x="52442" y="18152"/>
                </a:cubicBezTo>
                <a:cubicBezTo>
                  <a:pt x="53063" y="17959"/>
                  <a:pt x="53685" y="17744"/>
                  <a:pt x="54285" y="17552"/>
                </a:cubicBezTo>
                <a:close/>
                <a:moveTo>
                  <a:pt x="25589" y="26488"/>
                </a:moveTo>
                <a:lnTo>
                  <a:pt x="25589" y="26488"/>
                </a:lnTo>
                <a:cubicBezTo>
                  <a:pt x="22632" y="27281"/>
                  <a:pt x="19696" y="28224"/>
                  <a:pt x="16738" y="29017"/>
                </a:cubicBezTo>
                <a:cubicBezTo>
                  <a:pt x="14809" y="29553"/>
                  <a:pt x="12859" y="30067"/>
                  <a:pt x="10952" y="30646"/>
                </a:cubicBezTo>
                <a:cubicBezTo>
                  <a:pt x="9109" y="31203"/>
                  <a:pt x="7159" y="31353"/>
                  <a:pt x="5380" y="32167"/>
                </a:cubicBezTo>
                <a:lnTo>
                  <a:pt x="4973" y="32339"/>
                </a:lnTo>
                <a:cubicBezTo>
                  <a:pt x="4437" y="32060"/>
                  <a:pt x="3880" y="31760"/>
                  <a:pt x="3344" y="31460"/>
                </a:cubicBezTo>
                <a:cubicBezTo>
                  <a:pt x="4887" y="31353"/>
                  <a:pt x="6344" y="30839"/>
                  <a:pt x="7802" y="30303"/>
                </a:cubicBezTo>
                <a:cubicBezTo>
                  <a:pt x="9859" y="29596"/>
                  <a:pt x="11938" y="29038"/>
                  <a:pt x="14059" y="28631"/>
                </a:cubicBezTo>
                <a:cubicBezTo>
                  <a:pt x="17874" y="27817"/>
                  <a:pt x="21753" y="27217"/>
                  <a:pt x="25589" y="26488"/>
                </a:cubicBezTo>
                <a:close/>
                <a:moveTo>
                  <a:pt x="52163" y="19866"/>
                </a:moveTo>
                <a:lnTo>
                  <a:pt x="51135" y="20980"/>
                </a:lnTo>
                <a:cubicBezTo>
                  <a:pt x="49420" y="21388"/>
                  <a:pt x="47748" y="22073"/>
                  <a:pt x="46034" y="22523"/>
                </a:cubicBezTo>
                <a:cubicBezTo>
                  <a:pt x="44170" y="23038"/>
                  <a:pt x="42284" y="23424"/>
                  <a:pt x="40398" y="23895"/>
                </a:cubicBezTo>
                <a:cubicBezTo>
                  <a:pt x="38490" y="24367"/>
                  <a:pt x="36755" y="25052"/>
                  <a:pt x="34911" y="25502"/>
                </a:cubicBezTo>
                <a:cubicBezTo>
                  <a:pt x="32876" y="25995"/>
                  <a:pt x="30840" y="26445"/>
                  <a:pt x="28804" y="26917"/>
                </a:cubicBezTo>
                <a:cubicBezTo>
                  <a:pt x="25010" y="27774"/>
                  <a:pt x="21260" y="28803"/>
                  <a:pt x="17510" y="29831"/>
                </a:cubicBezTo>
                <a:cubicBezTo>
                  <a:pt x="15624" y="30346"/>
                  <a:pt x="13781" y="30903"/>
                  <a:pt x="11831" y="31224"/>
                </a:cubicBezTo>
                <a:cubicBezTo>
                  <a:pt x="9902" y="31546"/>
                  <a:pt x="7952" y="31803"/>
                  <a:pt x="6044" y="32253"/>
                </a:cubicBezTo>
                <a:cubicBezTo>
                  <a:pt x="5922" y="32273"/>
                  <a:pt x="5955" y="32448"/>
                  <a:pt x="6068" y="32448"/>
                </a:cubicBezTo>
                <a:cubicBezTo>
                  <a:pt x="6074" y="32448"/>
                  <a:pt x="6080" y="32447"/>
                  <a:pt x="6087" y="32446"/>
                </a:cubicBezTo>
                <a:cubicBezTo>
                  <a:pt x="9580" y="31610"/>
                  <a:pt x="13138" y="31289"/>
                  <a:pt x="16610" y="30303"/>
                </a:cubicBezTo>
                <a:cubicBezTo>
                  <a:pt x="20317" y="29231"/>
                  <a:pt x="24068" y="28224"/>
                  <a:pt x="27861" y="27367"/>
                </a:cubicBezTo>
                <a:cubicBezTo>
                  <a:pt x="31633" y="26488"/>
                  <a:pt x="35362" y="25588"/>
                  <a:pt x="39069" y="24474"/>
                </a:cubicBezTo>
                <a:cubicBezTo>
                  <a:pt x="40762" y="23981"/>
                  <a:pt x="42498" y="23681"/>
                  <a:pt x="44212" y="23252"/>
                </a:cubicBezTo>
                <a:cubicBezTo>
                  <a:pt x="45755" y="22888"/>
                  <a:pt x="47256" y="22395"/>
                  <a:pt x="48734" y="21902"/>
                </a:cubicBezTo>
                <a:lnTo>
                  <a:pt x="48734" y="21902"/>
                </a:lnTo>
                <a:lnTo>
                  <a:pt x="47084" y="22545"/>
                </a:lnTo>
                <a:cubicBezTo>
                  <a:pt x="45155" y="23252"/>
                  <a:pt x="43162" y="23895"/>
                  <a:pt x="41169" y="24409"/>
                </a:cubicBezTo>
                <a:cubicBezTo>
                  <a:pt x="37290" y="25438"/>
                  <a:pt x="33390" y="26317"/>
                  <a:pt x="29490" y="27217"/>
                </a:cubicBezTo>
                <a:cubicBezTo>
                  <a:pt x="25589" y="28117"/>
                  <a:pt x="21753" y="28996"/>
                  <a:pt x="17895" y="30003"/>
                </a:cubicBezTo>
                <a:cubicBezTo>
                  <a:pt x="14188" y="30946"/>
                  <a:pt x="10352" y="31846"/>
                  <a:pt x="6794" y="33282"/>
                </a:cubicBezTo>
                <a:cubicBezTo>
                  <a:pt x="6259" y="33003"/>
                  <a:pt x="5744" y="32746"/>
                  <a:pt x="5209" y="32467"/>
                </a:cubicBezTo>
                <a:cubicBezTo>
                  <a:pt x="7073" y="31653"/>
                  <a:pt x="9045" y="31332"/>
                  <a:pt x="10995" y="30860"/>
                </a:cubicBezTo>
                <a:cubicBezTo>
                  <a:pt x="13095" y="30324"/>
                  <a:pt x="15174" y="29660"/>
                  <a:pt x="17274" y="29103"/>
                </a:cubicBezTo>
                <a:cubicBezTo>
                  <a:pt x="21303" y="28010"/>
                  <a:pt x="25246" y="26681"/>
                  <a:pt x="29339" y="25781"/>
                </a:cubicBezTo>
                <a:cubicBezTo>
                  <a:pt x="30218" y="25588"/>
                  <a:pt x="31075" y="25374"/>
                  <a:pt x="31954" y="25159"/>
                </a:cubicBezTo>
                <a:cubicBezTo>
                  <a:pt x="34869" y="24474"/>
                  <a:pt x="37762" y="23745"/>
                  <a:pt x="40655" y="22952"/>
                </a:cubicBezTo>
                <a:cubicBezTo>
                  <a:pt x="40933" y="22888"/>
                  <a:pt x="41234" y="22824"/>
                  <a:pt x="41534" y="22759"/>
                </a:cubicBezTo>
                <a:cubicBezTo>
                  <a:pt x="43527" y="22331"/>
                  <a:pt x="45520" y="21816"/>
                  <a:pt x="47491" y="21238"/>
                </a:cubicBezTo>
                <a:cubicBezTo>
                  <a:pt x="48970" y="20788"/>
                  <a:pt x="50727" y="20530"/>
                  <a:pt x="52163" y="19866"/>
                </a:cubicBezTo>
                <a:close/>
                <a:moveTo>
                  <a:pt x="50813" y="21366"/>
                </a:moveTo>
                <a:lnTo>
                  <a:pt x="48991" y="23338"/>
                </a:lnTo>
                <a:lnTo>
                  <a:pt x="48970" y="23338"/>
                </a:lnTo>
                <a:cubicBezTo>
                  <a:pt x="48563" y="23424"/>
                  <a:pt x="48134" y="23552"/>
                  <a:pt x="47727" y="23681"/>
                </a:cubicBezTo>
                <a:lnTo>
                  <a:pt x="47513" y="23745"/>
                </a:lnTo>
                <a:cubicBezTo>
                  <a:pt x="45391" y="24324"/>
                  <a:pt x="43377" y="25117"/>
                  <a:pt x="41234" y="25567"/>
                </a:cubicBezTo>
                <a:cubicBezTo>
                  <a:pt x="37033" y="26445"/>
                  <a:pt x="32854" y="27345"/>
                  <a:pt x="28697" y="28374"/>
                </a:cubicBezTo>
                <a:cubicBezTo>
                  <a:pt x="26061" y="29017"/>
                  <a:pt x="23446" y="29681"/>
                  <a:pt x="20831" y="30431"/>
                </a:cubicBezTo>
                <a:cubicBezTo>
                  <a:pt x="18088" y="31224"/>
                  <a:pt x="15302" y="31696"/>
                  <a:pt x="12516" y="32274"/>
                </a:cubicBezTo>
                <a:cubicBezTo>
                  <a:pt x="11209" y="32553"/>
                  <a:pt x="9923" y="32853"/>
                  <a:pt x="8616" y="33089"/>
                </a:cubicBezTo>
                <a:cubicBezTo>
                  <a:pt x="8338" y="33133"/>
                  <a:pt x="7380" y="33377"/>
                  <a:pt x="7210" y="33377"/>
                </a:cubicBezTo>
                <a:cubicBezTo>
                  <a:pt x="7132" y="33377"/>
                  <a:pt x="7223" y="33324"/>
                  <a:pt x="7630" y="33175"/>
                </a:cubicBezTo>
                <a:cubicBezTo>
                  <a:pt x="8273" y="32939"/>
                  <a:pt x="8916" y="32746"/>
                  <a:pt x="9538" y="32553"/>
                </a:cubicBezTo>
                <a:cubicBezTo>
                  <a:pt x="12324" y="31696"/>
                  <a:pt x="15131" y="30946"/>
                  <a:pt x="17960" y="30196"/>
                </a:cubicBezTo>
                <a:cubicBezTo>
                  <a:pt x="23467" y="28760"/>
                  <a:pt x="29039" y="27517"/>
                  <a:pt x="34590" y="26210"/>
                </a:cubicBezTo>
                <a:cubicBezTo>
                  <a:pt x="37483" y="25524"/>
                  <a:pt x="40376" y="24817"/>
                  <a:pt x="43248" y="24045"/>
                </a:cubicBezTo>
                <a:cubicBezTo>
                  <a:pt x="45820" y="23338"/>
                  <a:pt x="48306" y="22266"/>
                  <a:pt x="50813" y="21366"/>
                </a:cubicBezTo>
                <a:close/>
                <a:moveTo>
                  <a:pt x="48713" y="23595"/>
                </a:moveTo>
                <a:lnTo>
                  <a:pt x="47106" y="25374"/>
                </a:lnTo>
                <a:lnTo>
                  <a:pt x="47084" y="25374"/>
                </a:lnTo>
                <a:cubicBezTo>
                  <a:pt x="43034" y="26445"/>
                  <a:pt x="38919" y="27303"/>
                  <a:pt x="34783" y="28074"/>
                </a:cubicBezTo>
                <a:lnTo>
                  <a:pt x="34761" y="28074"/>
                </a:lnTo>
                <a:cubicBezTo>
                  <a:pt x="30604" y="28824"/>
                  <a:pt x="26553" y="29874"/>
                  <a:pt x="22482" y="30989"/>
                </a:cubicBezTo>
                <a:cubicBezTo>
                  <a:pt x="18474" y="32103"/>
                  <a:pt x="14402" y="33282"/>
                  <a:pt x="10309" y="34032"/>
                </a:cubicBezTo>
                <a:lnTo>
                  <a:pt x="9816" y="34118"/>
                </a:lnTo>
                <a:lnTo>
                  <a:pt x="9752" y="34096"/>
                </a:lnTo>
                <a:lnTo>
                  <a:pt x="10288" y="33925"/>
                </a:lnTo>
                <a:cubicBezTo>
                  <a:pt x="11231" y="33625"/>
                  <a:pt x="12173" y="33303"/>
                  <a:pt x="13116" y="32982"/>
                </a:cubicBezTo>
                <a:cubicBezTo>
                  <a:pt x="15260" y="32274"/>
                  <a:pt x="17488" y="31846"/>
                  <a:pt x="19653" y="31267"/>
                </a:cubicBezTo>
                <a:cubicBezTo>
                  <a:pt x="23746" y="30174"/>
                  <a:pt x="27732" y="28931"/>
                  <a:pt x="31890" y="28074"/>
                </a:cubicBezTo>
                <a:cubicBezTo>
                  <a:pt x="36047" y="27195"/>
                  <a:pt x="40312" y="26402"/>
                  <a:pt x="44384" y="25095"/>
                </a:cubicBezTo>
                <a:cubicBezTo>
                  <a:pt x="45348" y="24774"/>
                  <a:pt x="46291" y="24431"/>
                  <a:pt x="47213" y="24066"/>
                </a:cubicBezTo>
                <a:cubicBezTo>
                  <a:pt x="47277" y="24045"/>
                  <a:pt x="47320" y="24024"/>
                  <a:pt x="47384" y="24002"/>
                </a:cubicBezTo>
                <a:cubicBezTo>
                  <a:pt x="47813" y="23852"/>
                  <a:pt x="48263" y="23724"/>
                  <a:pt x="48713" y="23595"/>
                </a:cubicBezTo>
                <a:close/>
                <a:moveTo>
                  <a:pt x="46870" y="25652"/>
                </a:moveTo>
                <a:lnTo>
                  <a:pt x="46141" y="26445"/>
                </a:lnTo>
                <a:cubicBezTo>
                  <a:pt x="45563" y="26574"/>
                  <a:pt x="45005" y="26724"/>
                  <a:pt x="44470" y="26895"/>
                </a:cubicBezTo>
                <a:lnTo>
                  <a:pt x="43677" y="27088"/>
                </a:lnTo>
                <a:cubicBezTo>
                  <a:pt x="39562" y="28095"/>
                  <a:pt x="35340" y="28674"/>
                  <a:pt x="31247" y="29703"/>
                </a:cubicBezTo>
                <a:cubicBezTo>
                  <a:pt x="27154" y="30731"/>
                  <a:pt x="23060" y="32039"/>
                  <a:pt x="18967" y="33239"/>
                </a:cubicBezTo>
                <a:cubicBezTo>
                  <a:pt x="17660" y="33625"/>
                  <a:pt x="16288" y="33839"/>
                  <a:pt x="14959" y="34118"/>
                </a:cubicBezTo>
                <a:cubicBezTo>
                  <a:pt x="18924" y="32853"/>
                  <a:pt x="22910" y="31674"/>
                  <a:pt x="26896" y="30496"/>
                </a:cubicBezTo>
                <a:cubicBezTo>
                  <a:pt x="30968" y="29274"/>
                  <a:pt x="35126" y="28674"/>
                  <a:pt x="39262" y="27667"/>
                </a:cubicBezTo>
                <a:cubicBezTo>
                  <a:pt x="41576" y="27088"/>
                  <a:pt x="43912" y="26467"/>
                  <a:pt x="46227" y="25824"/>
                </a:cubicBezTo>
                <a:cubicBezTo>
                  <a:pt x="46293" y="25835"/>
                  <a:pt x="46353" y="25840"/>
                  <a:pt x="46404" y="25840"/>
                </a:cubicBezTo>
                <a:cubicBezTo>
                  <a:pt x="46553" y="25840"/>
                  <a:pt x="46640" y="25796"/>
                  <a:pt x="46655" y="25717"/>
                </a:cubicBezTo>
                <a:lnTo>
                  <a:pt x="46870" y="25652"/>
                </a:lnTo>
                <a:close/>
                <a:moveTo>
                  <a:pt x="45927" y="26724"/>
                </a:moveTo>
                <a:lnTo>
                  <a:pt x="45927" y="26724"/>
                </a:lnTo>
                <a:cubicBezTo>
                  <a:pt x="45413" y="27260"/>
                  <a:pt x="44920" y="27817"/>
                  <a:pt x="44427" y="28374"/>
                </a:cubicBezTo>
                <a:cubicBezTo>
                  <a:pt x="38983" y="30603"/>
                  <a:pt x="32983" y="31396"/>
                  <a:pt x="27282" y="32703"/>
                </a:cubicBezTo>
                <a:cubicBezTo>
                  <a:pt x="25053" y="33196"/>
                  <a:pt x="22825" y="33710"/>
                  <a:pt x="20596" y="34139"/>
                </a:cubicBezTo>
                <a:cubicBezTo>
                  <a:pt x="21839" y="33732"/>
                  <a:pt x="23082" y="33325"/>
                  <a:pt x="24325" y="32939"/>
                </a:cubicBezTo>
                <a:cubicBezTo>
                  <a:pt x="28311" y="31717"/>
                  <a:pt x="32340" y="30539"/>
                  <a:pt x="36390" y="29553"/>
                </a:cubicBezTo>
                <a:cubicBezTo>
                  <a:pt x="38319" y="29081"/>
                  <a:pt x="40248" y="28588"/>
                  <a:pt x="42134" y="27967"/>
                </a:cubicBezTo>
                <a:cubicBezTo>
                  <a:pt x="42991" y="27688"/>
                  <a:pt x="43827" y="27345"/>
                  <a:pt x="44662" y="27045"/>
                </a:cubicBezTo>
                <a:cubicBezTo>
                  <a:pt x="44898" y="26981"/>
                  <a:pt x="45155" y="26917"/>
                  <a:pt x="45391" y="26852"/>
                </a:cubicBezTo>
                <a:cubicBezTo>
                  <a:pt x="45429" y="26856"/>
                  <a:pt x="45464" y="26858"/>
                  <a:pt x="45495" y="26858"/>
                </a:cubicBezTo>
                <a:cubicBezTo>
                  <a:pt x="45641" y="26858"/>
                  <a:pt x="45716" y="26820"/>
                  <a:pt x="45734" y="26767"/>
                </a:cubicBezTo>
                <a:lnTo>
                  <a:pt x="45927" y="26724"/>
                </a:lnTo>
                <a:close/>
                <a:moveTo>
                  <a:pt x="24518" y="29617"/>
                </a:moveTo>
                <a:lnTo>
                  <a:pt x="24518" y="29617"/>
                </a:lnTo>
                <a:cubicBezTo>
                  <a:pt x="22546" y="30196"/>
                  <a:pt x="20596" y="30817"/>
                  <a:pt x="18603" y="31353"/>
                </a:cubicBezTo>
                <a:cubicBezTo>
                  <a:pt x="15495" y="32146"/>
                  <a:pt x="12452" y="33110"/>
                  <a:pt x="9366" y="34032"/>
                </a:cubicBezTo>
                <a:cubicBezTo>
                  <a:pt x="9302" y="34021"/>
                  <a:pt x="9243" y="34016"/>
                  <a:pt x="9190" y="34016"/>
                </a:cubicBezTo>
                <a:cubicBezTo>
                  <a:pt x="9030" y="34016"/>
                  <a:pt x="8921" y="34064"/>
                  <a:pt x="8873" y="34160"/>
                </a:cubicBezTo>
                <a:lnTo>
                  <a:pt x="8680" y="34225"/>
                </a:lnTo>
                <a:cubicBezTo>
                  <a:pt x="8187" y="33989"/>
                  <a:pt x="7673" y="33732"/>
                  <a:pt x="7180" y="33475"/>
                </a:cubicBezTo>
                <a:cubicBezTo>
                  <a:pt x="13074" y="32810"/>
                  <a:pt x="18796" y="31096"/>
                  <a:pt x="24518" y="29617"/>
                </a:cubicBezTo>
                <a:close/>
                <a:moveTo>
                  <a:pt x="41191" y="26960"/>
                </a:moveTo>
                <a:cubicBezTo>
                  <a:pt x="40526" y="27131"/>
                  <a:pt x="39862" y="27303"/>
                  <a:pt x="39219" y="27474"/>
                </a:cubicBezTo>
                <a:cubicBezTo>
                  <a:pt x="36112" y="28267"/>
                  <a:pt x="32940" y="28696"/>
                  <a:pt x="29832" y="29446"/>
                </a:cubicBezTo>
                <a:cubicBezTo>
                  <a:pt x="23317" y="31053"/>
                  <a:pt x="17017" y="33432"/>
                  <a:pt x="10545" y="35103"/>
                </a:cubicBezTo>
                <a:lnTo>
                  <a:pt x="9109" y="34418"/>
                </a:lnTo>
                <a:cubicBezTo>
                  <a:pt x="11831" y="34032"/>
                  <a:pt x="14445" y="33239"/>
                  <a:pt x="17124" y="32596"/>
                </a:cubicBezTo>
                <a:cubicBezTo>
                  <a:pt x="20274" y="31867"/>
                  <a:pt x="23382" y="30967"/>
                  <a:pt x="26489" y="30089"/>
                </a:cubicBezTo>
                <a:cubicBezTo>
                  <a:pt x="31311" y="28738"/>
                  <a:pt x="36262" y="27945"/>
                  <a:pt x="41191" y="26960"/>
                </a:cubicBezTo>
                <a:close/>
                <a:moveTo>
                  <a:pt x="2144" y="32403"/>
                </a:moveTo>
                <a:lnTo>
                  <a:pt x="2144" y="32403"/>
                </a:lnTo>
                <a:cubicBezTo>
                  <a:pt x="1715" y="33453"/>
                  <a:pt x="1480" y="34589"/>
                  <a:pt x="1458" y="35725"/>
                </a:cubicBezTo>
                <a:cubicBezTo>
                  <a:pt x="1244" y="34589"/>
                  <a:pt x="1522" y="33239"/>
                  <a:pt x="2144" y="32403"/>
                </a:cubicBezTo>
                <a:close/>
                <a:moveTo>
                  <a:pt x="42605" y="27560"/>
                </a:moveTo>
                <a:lnTo>
                  <a:pt x="42605" y="27560"/>
                </a:lnTo>
                <a:cubicBezTo>
                  <a:pt x="41941" y="27795"/>
                  <a:pt x="41298" y="28031"/>
                  <a:pt x="40655" y="28224"/>
                </a:cubicBezTo>
                <a:cubicBezTo>
                  <a:pt x="38576" y="28846"/>
                  <a:pt x="36476" y="29296"/>
                  <a:pt x="34376" y="29874"/>
                </a:cubicBezTo>
                <a:cubicBezTo>
                  <a:pt x="30368" y="30946"/>
                  <a:pt x="26318" y="32082"/>
                  <a:pt x="22353" y="33367"/>
                </a:cubicBezTo>
                <a:cubicBezTo>
                  <a:pt x="21174" y="33732"/>
                  <a:pt x="19974" y="34096"/>
                  <a:pt x="18796" y="34439"/>
                </a:cubicBezTo>
                <a:lnTo>
                  <a:pt x="18688" y="34460"/>
                </a:lnTo>
                <a:cubicBezTo>
                  <a:pt x="16631" y="34782"/>
                  <a:pt x="14488" y="35060"/>
                  <a:pt x="12709" y="36153"/>
                </a:cubicBezTo>
                <a:lnTo>
                  <a:pt x="10931" y="35296"/>
                </a:lnTo>
                <a:cubicBezTo>
                  <a:pt x="11895" y="35232"/>
                  <a:pt x="12816" y="34868"/>
                  <a:pt x="13759" y="34610"/>
                </a:cubicBezTo>
                <a:cubicBezTo>
                  <a:pt x="15174" y="34182"/>
                  <a:pt x="16674" y="34075"/>
                  <a:pt x="18088" y="33710"/>
                </a:cubicBezTo>
                <a:cubicBezTo>
                  <a:pt x="21217" y="32939"/>
                  <a:pt x="24282" y="31867"/>
                  <a:pt x="27368" y="30967"/>
                </a:cubicBezTo>
                <a:cubicBezTo>
                  <a:pt x="32383" y="29531"/>
                  <a:pt x="37526" y="28717"/>
                  <a:pt x="42605" y="27560"/>
                </a:cubicBezTo>
                <a:close/>
                <a:moveTo>
                  <a:pt x="17210" y="34889"/>
                </a:moveTo>
                <a:lnTo>
                  <a:pt x="17210" y="34889"/>
                </a:lnTo>
                <a:cubicBezTo>
                  <a:pt x="16995" y="34932"/>
                  <a:pt x="16781" y="34996"/>
                  <a:pt x="16567" y="35060"/>
                </a:cubicBezTo>
                <a:cubicBezTo>
                  <a:pt x="15624" y="35296"/>
                  <a:pt x="14724" y="35661"/>
                  <a:pt x="13802" y="35961"/>
                </a:cubicBezTo>
                <a:cubicBezTo>
                  <a:pt x="13502" y="36046"/>
                  <a:pt x="13202" y="36132"/>
                  <a:pt x="12924" y="36261"/>
                </a:cubicBezTo>
                <a:cubicBezTo>
                  <a:pt x="13395" y="35961"/>
                  <a:pt x="13909" y="35725"/>
                  <a:pt x="14445" y="35553"/>
                </a:cubicBezTo>
                <a:cubicBezTo>
                  <a:pt x="15345" y="35253"/>
                  <a:pt x="16267" y="35018"/>
                  <a:pt x="17210" y="34889"/>
                </a:cubicBezTo>
                <a:close/>
                <a:moveTo>
                  <a:pt x="43977" y="28846"/>
                </a:moveTo>
                <a:lnTo>
                  <a:pt x="42541" y="30453"/>
                </a:lnTo>
                <a:cubicBezTo>
                  <a:pt x="41212" y="30881"/>
                  <a:pt x="39862" y="31289"/>
                  <a:pt x="38512" y="31653"/>
                </a:cubicBezTo>
                <a:lnTo>
                  <a:pt x="37033" y="32039"/>
                </a:lnTo>
                <a:cubicBezTo>
                  <a:pt x="36519" y="32167"/>
                  <a:pt x="36026" y="32296"/>
                  <a:pt x="35512" y="32467"/>
                </a:cubicBezTo>
                <a:cubicBezTo>
                  <a:pt x="33197" y="33067"/>
                  <a:pt x="30861" y="33625"/>
                  <a:pt x="28525" y="34182"/>
                </a:cubicBezTo>
                <a:cubicBezTo>
                  <a:pt x="26103" y="34782"/>
                  <a:pt x="23639" y="35403"/>
                  <a:pt x="21174" y="35939"/>
                </a:cubicBezTo>
                <a:cubicBezTo>
                  <a:pt x="20060" y="36175"/>
                  <a:pt x="18946" y="36496"/>
                  <a:pt x="17831" y="36775"/>
                </a:cubicBezTo>
                <a:cubicBezTo>
                  <a:pt x="17210" y="36925"/>
                  <a:pt x="16567" y="37032"/>
                  <a:pt x="15924" y="37161"/>
                </a:cubicBezTo>
                <a:cubicBezTo>
                  <a:pt x="15676" y="37203"/>
                  <a:pt x="15547" y="37220"/>
                  <a:pt x="15501" y="37220"/>
                </a:cubicBezTo>
                <a:cubicBezTo>
                  <a:pt x="15313" y="37220"/>
                  <a:pt x="16527" y="36930"/>
                  <a:pt x="16717" y="36861"/>
                </a:cubicBezTo>
                <a:cubicBezTo>
                  <a:pt x="21496" y="35425"/>
                  <a:pt x="26318" y="34182"/>
                  <a:pt x="31118" y="32789"/>
                </a:cubicBezTo>
                <a:cubicBezTo>
                  <a:pt x="33561" y="32060"/>
                  <a:pt x="36047" y="31439"/>
                  <a:pt x="38469" y="30646"/>
                </a:cubicBezTo>
                <a:cubicBezTo>
                  <a:pt x="40226" y="30067"/>
                  <a:pt x="42091" y="29617"/>
                  <a:pt x="43805" y="28867"/>
                </a:cubicBezTo>
                <a:cubicBezTo>
                  <a:pt x="43870" y="28867"/>
                  <a:pt x="43912" y="28867"/>
                  <a:pt x="43977" y="28846"/>
                </a:cubicBezTo>
                <a:close/>
                <a:moveTo>
                  <a:pt x="38169" y="30517"/>
                </a:moveTo>
                <a:cubicBezTo>
                  <a:pt x="30647" y="32917"/>
                  <a:pt x="22825" y="34396"/>
                  <a:pt x="15388" y="37075"/>
                </a:cubicBezTo>
                <a:lnTo>
                  <a:pt x="15002" y="37246"/>
                </a:lnTo>
                <a:cubicBezTo>
                  <a:pt x="14381" y="36946"/>
                  <a:pt x="13781" y="36646"/>
                  <a:pt x="13159" y="36346"/>
                </a:cubicBezTo>
                <a:cubicBezTo>
                  <a:pt x="14809" y="35918"/>
                  <a:pt x="16395" y="35318"/>
                  <a:pt x="18067" y="34868"/>
                </a:cubicBezTo>
                <a:cubicBezTo>
                  <a:pt x="18388" y="34782"/>
                  <a:pt x="18688" y="34696"/>
                  <a:pt x="19010" y="34610"/>
                </a:cubicBezTo>
                <a:lnTo>
                  <a:pt x="19117" y="34589"/>
                </a:lnTo>
                <a:cubicBezTo>
                  <a:pt x="21196" y="34268"/>
                  <a:pt x="23253" y="33796"/>
                  <a:pt x="25311" y="33346"/>
                </a:cubicBezTo>
                <a:cubicBezTo>
                  <a:pt x="29425" y="32424"/>
                  <a:pt x="33561" y="31567"/>
                  <a:pt x="37676" y="30624"/>
                </a:cubicBezTo>
                <a:lnTo>
                  <a:pt x="38169" y="30517"/>
                </a:lnTo>
                <a:close/>
                <a:moveTo>
                  <a:pt x="41876" y="30881"/>
                </a:moveTo>
                <a:cubicBezTo>
                  <a:pt x="41919" y="30892"/>
                  <a:pt x="41968" y="30898"/>
                  <a:pt x="42016" y="30898"/>
                </a:cubicBezTo>
                <a:cubicBezTo>
                  <a:pt x="42064" y="30898"/>
                  <a:pt x="42112" y="30892"/>
                  <a:pt x="42155" y="30881"/>
                </a:cubicBezTo>
                <a:lnTo>
                  <a:pt x="42155" y="30881"/>
                </a:lnTo>
                <a:lnTo>
                  <a:pt x="40098" y="33153"/>
                </a:lnTo>
                <a:lnTo>
                  <a:pt x="39862" y="33239"/>
                </a:lnTo>
                <a:cubicBezTo>
                  <a:pt x="39818" y="33201"/>
                  <a:pt x="39766" y="33182"/>
                  <a:pt x="39708" y="33182"/>
                </a:cubicBezTo>
                <a:cubicBezTo>
                  <a:pt x="39569" y="33182"/>
                  <a:pt x="39394" y="33291"/>
                  <a:pt x="39198" y="33517"/>
                </a:cubicBezTo>
                <a:cubicBezTo>
                  <a:pt x="37869" y="33989"/>
                  <a:pt x="36540" y="34396"/>
                  <a:pt x="35190" y="34739"/>
                </a:cubicBezTo>
                <a:lnTo>
                  <a:pt x="35040" y="34760"/>
                </a:lnTo>
                <a:lnTo>
                  <a:pt x="34376" y="34932"/>
                </a:lnTo>
                <a:cubicBezTo>
                  <a:pt x="32468" y="35382"/>
                  <a:pt x="30518" y="35768"/>
                  <a:pt x="28654" y="36175"/>
                </a:cubicBezTo>
                <a:cubicBezTo>
                  <a:pt x="26511" y="36625"/>
                  <a:pt x="24325" y="36968"/>
                  <a:pt x="22139" y="37311"/>
                </a:cubicBezTo>
                <a:cubicBezTo>
                  <a:pt x="21153" y="37482"/>
                  <a:pt x="20146" y="37654"/>
                  <a:pt x="19138" y="37825"/>
                </a:cubicBezTo>
                <a:lnTo>
                  <a:pt x="18667" y="37932"/>
                </a:lnTo>
                <a:cubicBezTo>
                  <a:pt x="22546" y="36711"/>
                  <a:pt x="26403" y="35489"/>
                  <a:pt x="30304" y="34332"/>
                </a:cubicBezTo>
                <a:cubicBezTo>
                  <a:pt x="32018" y="33817"/>
                  <a:pt x="33733" y="33217"/>
                  <a:pt x="35447" y="32703"/>
                </a:cubicBezTo>
                <a:cubicBezTo>
                  <a:pt x="36669" y="32382"/>
                  <a:pt x="37890" y="32039"/>
                  <a:pt x="39112" y="31696"/>
                </a:cubicBezTo>
                <a:cubicBezTo>
                  <a:pt x="40033" y="31439"/>
                  <a:pt x="40955" y="31203"/>
                  <a:pt x="41876" y="30881"/>
                </a:cubicBezTo>
                <a:close/>
                <a:moveTo>
                  <a:pt x="32190" y="33517"/>
                </a:moveTo>
                <a:lnTo>
                  <a:pt x="32190" y="33517"/>
                </a:lnTo>
                <a:cubicBezTo>
                  <a:pt x="31547" y="33732"/>
                  <a:pt x="30904" y="33946"/>
                  <a:pt x="30240" y="34139"/>
                </a:cubicBezTo>
                <a:cubicBezTo>
                  <a:pt x="27968" y="34825"/>
                  <a:pt x="25675" y="35403"/>
                  <a:pt x="23403" y="36132"/>
                </a:cubicBezTo>
                <a:cubicBezTo>
                  <a:pt x="21410" y="36775"/>
                  <a:pt x="19438" y="37461"/>
                  <a:pt x="17424" y="38082"/>
                </a:cubicBezTo>
                <a:cubicBezTo>
                  <a:pt x="17295" y="38082"/>
                  <a:pt x="17210" y="38104"/>
                  <a:pt x="17167" y="38168"/>
                </a:cubicBezTo>
                <a:lnTo>
                  <a:pt x="16974" y="38232"/>
                </a:lnTo>
                <a:lnTo>
                  <a:pt x="16610" y="38039"/>
                </a:lnTo>
                <a:lnTo>
                  <a:pt x="15324" y="37418"/>
                </a:lnTo>
                <a:cubicBezTo>
                  <a:pt x="17167" y="37182"/>
                  <a:pt x="18946" y="36668"/>
                  <a:pt x="20767" y="36239"/>
                </a:cubicBezTo>
                <a:lnTo>
                  <a:pt x="20767" y="36218"/>
                </a:lnTo>
                <a:cubicBezTo>
                  <a:pt x="23039" y="35682"/>
                  <a:pt x="25311" y="35146"/>
                  <a:pt x="27604" y="34610"/>
                </a:cubicBezTo>
                <a:cubicBezTo>
                  <a:pt x="29125" y="34246"/>
                  <a:pt x="30647" y="33903"/>
                  <a:pt x="32190" y="33517"/>
                </a:cubicBezTo>
                <a:close/>
                <a:moveTo>
                  <a:pt x="30282" y="36025"/>
                </a:moveTo>
                <a:lnTo>
                  <a:pt x="30282" y="36025"/>
                </a:lnTo>
                <a:cubicBezTo>
                  <a:pt x="29790" y="36175"/>
                  <a:pt x="29297" y="36303"/>
                  <a:pt x="28782" y="36432"/>
                </a:cubicBezTo>
                <a:cubicBezTo>
                  <a:pt x="26789" y="36968"/>
                  <a:pt x="24775" y="37354"/>
                  <a:pt x="22782" y="37889"/>
                </a:cubicBezTo>
                <a:cubicBezTo>
                  <a:pt x="21989" y="38082"/>
                  <a:pt x="21239" y="38339"/>
                  <a:pt x="20446" y="38511"/>
                </a:cubicBezTo>
                <a:cubicBezTo>
                  <a:pt x="19846" y="38597"/>
                  <a:pt x="19267" y="38789"/>
                  <a:pt x="18753" y="39089"/>
                </a:cubicBezTo>
                <a:lnTo>
                  <a:pt x="17338" y="38382"/>
                </a:lnTo>
                <a:cubicBezTo>
                  <a:pt x="21110" y="37611"/>
                  <a:pt x="24925" y="37139"/>
                  <a:pt x="28718" y="36368"/>
                </a:cubicBezTo>
                <a:lnTo>
                  <a:pt x="28697" y="36346"/>
                </a:lnTo>
                <a:lnTo>
                  <a:pt x="30282" y="36025"/>
                </a:lnTo>
                <a:close/>
                <a:moveTo>
                  <a:pt x="39733" y="33560"/>
                </a:moveTo>
                <a:lnTo>
                  <a:pt x="39733" y="33560"/>
                </a:lnTo>
                <a:cubicBezTo>
                  <a:pt x="39198" y="34139"/>
                  <a:pt x="38683" y="34718"/>
                  <a:pt x="38148" y="35296"/>
                </a:cubicBezTo>
                <a:cubicBezTo>
                  <a:pt x="38137" y="35285"/>
                  <a:pt x="38126" y="35280"/>
                  <a:pt x="38115" y="35280"/>
                </a:cubicBezTo>
                <a:cubicBezTo>
                  <a:pt x="38105" y="35280"/>
                  <a:pt x="38094" y="35285"/>
                  <a:pt x="38083" y="35296"/>
                </a:cubicBezTo>
                <a:cubicBezTo>
                  <a:pt x="34804" y="36218"/>
                  <a:pt x="31483" y="36861"/>
                  <a:pt x="28139" y="37568"/>
                </a:cubicBezTo>
                <a:cubicBezTo>
                  <a:pt x="26318" y="37954"/>
                  <a:pt x="24518" y="38382"/>
                  <a:pt x="22696" y="38682"/>
                </a:cubicBezTo>
                <a:cubicBezTo>
                  <a:pt x="21732" y="38854"/>
                  <a:pt x="20746" y="38982"/>
                  <a:pt x="19739" y="39068"/>
                </a:cubicBezTo>
                <a:cubicBezTo>
                  <a:pt x="19587" y="39081"/>
                  <a:pt x="19115" y="39190"/>
                  <a:pt x="18999" y="39190"/>
                </a:cubicBezTo>
                <a:cubicBezTo>
                  <a:pt x="18918" y="39190"/>
                  <a:pt x="19010" y="39137"/>
                  <a:pt x="19503" y="38961"/>
                </a:cubicBezTo>
                <a:cubicBezTo>
                  <a:pt x="19824" y="38854"/>
                  <a:pt x="20167" y="38768"/>
                  <a:pt x="20510" y="38704"/>
                </a:cubicBezTo>
                <a:cubicBezTo>
                  <a:pt x="23960" y="37954"/>
                  <a:pt x="27432" y="37032"/>
                  <a:pt x="30840" y="36089"/>
                </a:cubicBezTo>
                <a:cubicBezTo>
                  <a:pt x="33754" y="35253"/>
                  <a:pt x="36947" y="34803"/>
                  <a:pt x="39733" y="33560"/>
                </a:cubicBezTo>
                <a:close/>
                <a:moveTo>
                  <a:pt x="37205" y="35746"/>
                </a:moveTo>
                <a:cubicBezTo>
                  <a:pt x="36776" y="35939"/>
                  <a:pt x="36347" y="36089"/>
                  <a:pt x="35897" y="36218"/>
                </a:cubicBezTo>
                <a:cubicBezTo>
                  <a:pt x="35233" y="36432"/>
                  <a:pt x="34547" y="36582"/>
                  <a:pt x="33883" y="36732"/>
                </a:cubicBezTo>
                <a:cubicBezTo>
                  <a:pt x="32426" y="37075"/>
                  <a:pt x="30947" y="37396"/>
                  <a:pt x="29468" y="37696"/>
                </a:cubicBezTo>
                <a:cubicBezTo>
                  <a:pt x="27904" y="37996"/>
                  <a:pt x="26425" y="38575"/>
                  <a:pt x="24903" y="39089"/>
                </a:cubicBezTo>
                <a:cubicBezTo>
                  <a:pt x="23617" y="39539"/>
                  <a:pt x="22182" y="39625"/>
                  <a:pt x="20939" y="40204"/>
                </a:cubicBezTo>
                <a:lnTo>
                  <a:pt x="19138" y="39304"/>
                </a:lnTo>
                <a:cubicBezTo>
                  <a:pt x="22203" y="39089"/>
                  <a:pt x="25203" y="38404"/>
                  <a:pt x="28182" y="37761"/>
                </a:cubicBezTo>
                <a:cubicBezTo>
                  <a:pt x="31204" y="37118"/>
                  <a:pt x="34226" y="36561"/>
                  <a:pt x="37205" y="35746"/>
                </a:cubicBezTo>
                <a:close/>
                <a:moveTo>
                  <a:pt x="37805" y="35661"/>
                </a:moveTo>
                <a:cubicBezTo>
                  <a:pt x="37333" y="36175"/>
                  <a:pt x="36883" y="36689"/>
                  <a:pt x="36412" y="37204"/>
                </a:cubicBezTo>
                <a:cubicBezTo>
                  <a:pt x="33690" y="37954"/>
                  <a:pt x="30882" y="38468"/>
                  <a:pt x="28139" y="39132"/>
                </a:cubicBezTo>
                <a:cubicBezTo>
                  <a:pt x="26789" y="39454"/>
                  <a:pt x="25418" y="39625"/>
                  <a:pt x="24046" y="39882"/>
                </a:cubicBezTo>
                <a:cubicBezTo>
                  <a:pt x="23253" y="40054"/>
                  <a:pt x="22460" y="40182"/>
                  <a:pt x="21667" y="40247"/>
                </a:cubicBezTo>
                <a:cubicBezTo>
                  <a:pt x="21619" y="40249"/>
                  <a:pt x="21578" y="40250"/>
                  <a:pt x="21545" y="40250"/>
                </a:cubicBezTo>
                <a:cubicBezTo>
                  <a:pt x="20937" y="40250"/>
                  <a:pt x="22624" y="39902"/>
                  <a:pt x="22867" y="39861"/>
                </a:cubicBezTo>
                <a:cubicBezTo>
                  <a:pt x="25611" y="39304"/>
                  <a:pt x="28182" y="38146"/>
                  <a:pt x="30968" y="37589"/>
                </a:cubicBezTo>
                <a:cubicBezTo>
                  <a:pt x="33240" y="37161"/>
                  <a:pt x="35726" y="36753"/>
                  <a:pt x="37805" y="35661"/>
                </a:cubicBezTo>
                <a:close/>
                <a:moveTo>
                  <a:pt x="35362" y="37675"/>
                </a:moveTo>
                <a:lnTo>
                  <a:pt x="34526" y="37996"/>
                </a:lnTo>
                <a:cubicBezTo>
                  <a:pt x="33304" y="38468"/>
                  <a:pt x="32040" y="38897"/>
                  <a:pt x="30775" y="39304"/>
                </a:cubicBezTo>
                <a:cubicBezTo>
                  <a:pt x="29511" y="39711"/>
                  <a:pt x="28182" y="40054"/>
                  <a:pt x="26896" y="40461"/>
                </a:cubicBezTo>
                <a:cubicBezTo>
                  <a:pt x="25782" y="40804"/>
                  <a:pt x="24560" y="41018"/>
                  <a:pt x="23489" y="41490"/>
                </a:cubicBezTo>
                <a:lnTo>
                  <a:pt x="21410" y="40440"/>
                </a:lnTo>
                <a:lnTo>
                  <a:pt x="21410" y="40440"/>
                </a:lnTo>
                <a:cubicBezTo>
                  <a:pt x="21531" y="40445"/>
                  <a:pt x="21653" y="40448"/>
                  <a:pt x="21775" y="40448"/>
                </a:cubicBezTo>
                <a:cubicBezTo>
                  <a:pt x="23585" y="40448"/>
                  <a:pt x="25554" y="39881"/>
                  <a:pt x="27261" y="39539"/>
                </a:cubicBezTo>
                <a:cubicBezTo>
                  <a:pt x="29832" y="39004"/>
                  <a:pt x="32383" y="38318"/>
                  <a:pt x="34976" y="37761"/>
                </a:cubicBezTo>
                <a:lnTo>
                  <a:pt x="35362" y="37675"/>
                </a:lnTo>
                <a:close/>
                <a:moveTo>
                  <a:pt x="36004" y="37611"/>
                </a:moveTo>
                <a:lnTo>
                  <a:pt x="36004" y="37611"/>
                </a:lnTo>
                <a:cubicBezTo>
                  <a:pt x="35426" y="38254"/>
                  <a:pt x="34826" y="38875"/>
                  <a:pt x="34247" y="39497"/>
                </a:cubicBezTo>
                <a:cubicBezTo>
                  <a:pt x="32640" y="39904"/>
                  <a:pt x="30947" y="40140"/>
                  <a:pt x="29318" y="40461"/>
                </a:cubicBezTo>
                <a:cubicBezTo>
                  <a:pt x="28354" y="40654"/>
                  <a:pt x="27389" y="40804"/>
                  <a:pt x="26425" y="40997"/>
                </a:cubicBezTo>
                <a:cubicBezTo>
                  <a:pt x="26018" y="41061"/>
                  <a:pt x="25632" y="41168"/>
                  <a:pt x="25246" y="41275"/>
                </a:cubicBezTo>
                <a:cubicBezTo>
                  <a:pt x="25052" y="41350"/>
                  <a:pt x="23954" y="41612"/>
                  <a:pt x="23775" y="41612"/>
                </a:cubicBezTo>
                <a:cubicBezTo>
                  <a:pt x="23698" y="41612"/>
                  <a:pt x="23795" y="41562"/>
                  <a:pt x="24218" y="41425"/>
                </a:cubicBezTo>
                <a:lnTo>
                  <a:pt x="24218" y="41404"/>
                </a:lnTo>
                <a:cubicBezTo>
                  <a:pt x="28161" y="40118"/>
                  <a:pt x="32147" y="39111"/>
                  <a:pt x="36004" y="37611"/>
                </a:cubicBezTo>
                <a:close/>
                <a:moveTo>
                  <a:pt x="32168" y="40140"/>
                </a:moveTo>
                <a:lnTo>
                  <a:pt x="30968" y="40461"/>
                </a:lnTo>
                <a:cubicBezTo>
                  <a:pt x="29018" y="40997"/>
                  <a:pt x="27175" y="41725"/>
                  <a:pt x="25268" y="42390"/>
                </a:cubicBezTo>
                <a:lnTo>
                  <a:pt x="25139" y="42325"/>
                </a:lnTo>
                <a:lnTo>
                  <a:pt x="24046" y="41747"/>
                </a:lnTo>
                <a:cubicBezTo>
                  <a:pt x="25332" y="41704"/>
                  <a:pt x="26704" y="41147"/>
                  <a:pt x="27925" y="40932"/>
                </a:cubicBezTo>
                <a:cubicBezTo>
                  <a:pt x="29339" y="40675"/>
                  <a:pt x="30754" y="40418"/>
                  <a:pt x="32168" y="40140"/>
                </a:cubicBezTo>
                <a:close/>
                <a:moveTo>
                  <a:pt x="33904" y="39861"/>
                </a:moveTo>
                <a:lnTo>
                  <a:pt x="33904" y="39861"/>
                </a:lnTo>
                <a:cubicBezTo>
                  <a:pt x="33690" y="40075"/>
                  <a:pt x="33497" y="40268"/>
                  <a:pt x="33304" y="40482"/>
                </a:cubicBezTo>
                <a:cubicBezTo>
                  <a:pt x="31954" y="40697"/>
                  <a:pt x="30625" y="40997"/>
                  <a:pt x="29318" y="41383"/>
                </a:cubicBezTo>
                <a:cubicBezTo>
                  <a:pt x="28611" y="41575"/>
                  <a:pt x="27925" y="41833"/>
                  <a:pt x="27239" y="42047"/>
                </a:cubicBezTo>
                <a:cubicBezTo>
                  <a:pt x="26961" y="42133"/>
                  <a:pt x="26661" y="42218"/>
                  <a:pt x="26382" y="42283"/>
                </a:cubicBezTo>
                <a:cubicBezTo>
                  <a:pt x="25761" y="42433"/>
                  <a:pt x="25525" y="42475"/>
                  <a:pt x="25482" y="42497"/>
                </a:cubicBezTo>
                <a:lnTo>
                  <a:pt x="25482" y="42497"/>
                </a:lnTo>
                <a:cubicBezTo>
                  <a:pt x="25525" y="42475"/>
                  <a:pt x="25889" y="42368"/>
                  <a:pt x="26082" y="42304"/>
                </a:cubicBezTo>
                <a:cubicBezTo>
                  <a:pt x="28654" y="41340"/>
                  <a:pt x="31290" y="40675"/>
                  <a:pt x="33904" y="39861"/>
                </a:cubicBezTo>
                <a:close/>
                <a:moveTo>
                  <a:pt x="32941" y="40749"/>
                </a:moveTo>
                <a:cubicBezTo>
                  <a:pt x="33161" y="40749"/>
                  <a:pt x="31761" y="41211"/>
                  <a:pt x="31761" y="41211"/>
                </a:cubicBezTo>
                <a:cubicBezTo>
                  <a:pt x="31075" y="41490"/>
                  <a:pt x="30347" y="41704"/>
                  <a:pt x="29661" y="41940"/>
                </a:cubicBezTo>
                <a:cubicBezTo>
                  <a:pt x="28675" y="42261"/>
                  <a:pt x="27646" y="42476"/>
                  <a:pt x="26811" y="43076"/>
                </a:cubicBezTo>
                <a:cubicBezTo>
                  <a:pt x="26789" y="43076"/>
                  <a:pt x="26789" y="43097"/>
                  <a:pt x="26768" y="43118"/>
                </a:cubicBezTo>
                <a:cubicBezTo>
                  <a:pt x="26403" y="42926"/>
                  <a:pt x="26039" y="42754"/>
                  <a:pt x="25675" y="42583"/>
                </a:cubicBezTo>
                <a:cubicBezTo>
                  <a:pt x="26661" y="42433"/>
                  <a:pt x="27625" y="42175"/>
                  <a:pt x="28568" y="41833"/>
                </a:cubicBezTo>
                <a:cubicBezTo>
                  <a:pt x="29875" y="41425"/>
                  <a:pt x="31183" y="41083"/>
                  <a:pt x="32533" y="40825"/>
                </a:cubicBezTo>
                <a:cubicBezTo>
                  <a:pt x="32767" y="40771"/>
                  <a:pt x="32893" y="40749"/>
                  <a:pt x="32941" y="40749"/>
                </a:cubicBezTo>
                <a:close/>
                <a:moveTo>
                  <a:pt x="32815" y="40973"/>
                </a:moveTo>
                <a:cubicBezTo>
                  <a:pt x="32413" y="41395"/>
                  <a:pt x="31991" y="41817"/>
                  <a:pt x="31568" y="42240"/>
                </a:cubicBezTo>
                <a:cubicBezTo>
                  <a:pt x="30754" y="42283"/>
                  <a:pt x="29940" y="42454"/>
                  <a:pt x="29168" y="42711"/>
                </a:cubicBezTo>
                <a:cubicBezTo>
                  <a:pt x="28761" y="42840"/>
                  <a:pt x="28354" y="42947"/>
                  <a:pt x="27968" y="43033"/>
                </a:cubicBezTo>
                <a:cubicBezTo>
                  <a:pt x="27615" y="43105"/>
                  <a:pt x="27404" y="43134"/>
                  <a:pt x="27294" y="43134"/>
                </a:cubicBezTo>
                <a:cubicBezTo>
                  <a:pt x="26882" y="43134"/>
                  <a:pt x="27891" y="42722"/>
                  <a:pt x="28247" y="42604"/>
                </a:cubicBezTo>
                <a:cubicBezTo>
                  <a:pt x="29776" y="42116"/>
                  <a:pt x="31347" y="41669"/>
                  <a:pt x="32815" y="40973"/>
                </a:cubicBezTo>
                <a:close/>
                <a:moveTo>
                  <a:pt x="31183" y="42647"/>
                </a:moveTo>
                <a:lnTo>
                  <a:pt x="31183" y="42647"/>
                </a:lnTo>
                <a:cubicBezTo>
                  <a:pt x="30818" y="43011"/>
                  <a:pt x="30432" y="43397"/>
                  <a:pt x="30068" y="43761"/>
                </a:cubicBezTo>
                <a:cubicBezTo>
                  <a:pt x="30047" y="43761"/>
                  <a:pt x="30047" y="43783"/>
                  <a:pt x="30047" y="43783"/>
                </a:cubicBezTo>
                <a:lnTo>
                  <a:pt x="30025" y="43783"/>
                </a:lnTo>
                <a:cubicBezTo>
                  <a:pt x="29845" y="43741"/>
                  <a:pt x="29665" y="43718"/>
                  <a:pt x="29486" y="43718"/>
                </a:cubicBezTo>
                <a:cubicBezTo>
                  <a:pt x="29387" y="43718"/>
                  <a:pt x="29288" y="43725"/>
                  <a:pt x="29189" y="43740"/>
                </a:cubicBezTo>
                <a:cubicBezTo>
                  <a:pt x="29122" y="43745"/>
                  <a:pt x="29065" y="43748"/>
                  <a:pt x="29017" y="43748"/>
                </a:cubicBezTo>
                <a:cubicBezTo>
                  <a:pt x="28319" y="43748"/>
                  <a:pt x="29594" y="43196"/>
                  <a:pt x="29875" y="43076"/>
                </a:cubicBezTo>
                <a:cubicBezTo>
                  <a:pt x="30325" y="42926"/>
                  <a:pt x="30754" y="42797"/>
                  <a:pt x="31183" y="42647"/>
                </a:cubicBezTo>
                <a:close/>
                <a:moveTo>
                  <a:pt x="31186" y="42403"/>
                </a:moveTo>
                <a:cubicBezTo>
                  <a:pt x="31228" y="42403"/>
                  <a:pt x="31204" y="42423"/>
                  <a:pt x="31075" y="42476"/>
                </a:cubicBezTo>
                <a:cubicBezTo>
                  <a:pt x="30132" y="42840"/>
                  <a:pt x="28932" y="42968"/>
                  <a:pt x="28289" y="43826"/>
                </a:cubicBezTo>
                <a:cubicBezTo>
                  <a:pt x="28268" y="43869"/>
                  <a:pt x="28268" y="43911"/>
                  <a:pt x="28311" y="43933"/>
                </a:cubicBezTo>
                <a:lnTo>
                  <a:pt x="28289" y="43933"/>
                </a:lnTo>
                <a:cubicBezTo>
                  <a:pt x="27904" y="43697"/>
                  <a:pt x="27496" y="43483"/>
                  <a:pt x="27089" y="43268"/>
                </a:cubicBezTo>
                <a:lnTo>
                  <a:pt x="27089" y="43268"/>
                </a:lnTo>
                <a:cubicBezTo>
                  <a:pt x="27148" y="43271"/>
                  <a:pt x="27206" y="43272"/>
                  <a:pt x="27265" y="43272"/>
                </a:cubicBezTo>
                <a:cubicBezTo>
                  <a:pt x="27785" y="43272"/>
                  <a:pt x="28303" y="43187"/>
                  <a:pt x="28804" y="43033"/>
                </a:cubicBezTo>
                <a:cubicBezTo>
                  <a:pt x="29211" y="42926"/>
                  <a:pt x="29618" y="42797"/>
                  <a:pt x="30025" y="42690"/>
                </a:cubicBezTo>
                <a:cubicBezTo>
                  <a:pt x="30092" y="42656"/>
                  <a:pt x="31041" y="42403"/>
                  <a:pt x="31186" y="42403"/>
                </a:cubicBezTo>
                <a:close/>
                <a:moveTo>
                  <a:pt x="28560" y="43973"/>
                </a:moveTo>
                <a:cubicBezTo>
                  <a:pt x="28895" y="43973"/>
                  <a:pt x="29570" y="43997"/>
                  <a:pt x="29618" y="44190"/>
                </a:cubicBezTo>
                <a:cubicBezTo>
                  <a:pt x="29490" y="44319"/>
                  <a:pt x="29361" y="44447"/>
                  <a:pt x="29211" y="44554"/>
                </a:cubicBezTo>
                <a:cubicBezTo>
                  <a:pt x="28954" y="44340"/>
                  <a:pt x="28675" y="44147"/>
                  <a:pt x="28375" y="43976"/>
                </a:cubicBezTo>
                <a:cubicBezTo>
                  <a:pt x="28375" y="43976"/>
                  <a:pt x="28449" y="43973"/>
                  <a:pt x="28560" y="43973"/>
                </a:cubicBezTo>
                <a:close/>
                <a:moveTo>
                  <a:pt x="3001" y="32039"/>
                </a:moveTo>
                <a:cubicBezTo>
                  <a:pt x="7223" y="34396"/>
                  <a:pt x="11681" y="36346"/>
                  <a:pt x="16010" y="38489"/>
                </a:cubicBezTo>
                <a:cubicBezTo>
                  <a:pt x="18817" y="39882"/>
                  <a:pt x="21624" y="41275"/>
                  <a:pt x="24410" y="42711"/>
                </a:cubicBezTo>
                <a:cubicBezTo>
                  <a:pt x="25825" y="43440"/>
                  <a:pt x="27561" y="44083"/>
                  <a:pt x="28825" y="45111"/>
                </a:cubicBezTo>
                <a:cubicBezTo>
                  <a:pt x="28782" y="45283"/>
                  <a:pt x="28739" y="45454"/>
                  <a:pt x="28675" y="45647"/>
                </a:cubicBezTo>
                <a:cubicBezTo>
                  <a:pt x="27068" y="45004"/>
                  <a:pt x="25503" y="44104"/>
                  <a:pt x="23960" y="43333"/>
                </a:cubicBezTo>
                <a:cubicBezTo>
                  <a:pt x="21239" y="41983"/>
                  <a:pt x="18517" y="40611"/>
                  <a:pt x="15817" y="39282"/>
                </a:cubicBezTo>
                <a:cubicBezTo>
                  <a:pt x="14038" y="38404"/>
                  <a:pt x="12195" y="37611"/>
                  <a:pt x="10459" y="36668"/>
                </a:cubicBezTo>
                <a:cubicBezTo>
                  <a:pt x="7973" y="35318"/>
                  <a:pt x="5466" y="33603"/>
                  <a:pt x="2765" y="32725"/>
                </a:cubicBezTo>
                <a:lnTo>
                  <a:pt x="2723" y="32725"/>
                </a:lnTo>
                <a:cubicBezTo>
                  <a:pt x="2830" y="32489"/>
                  <a:pt x="2915" y="32253"/>
                  <a:pt x="3001" y="32039"/>
                </a:cubicBezTo>
                <a:close/>
                <a:moveTo>
                  <a:pt x="2530" y="33346"/>
                </a:moveTo>
                <a:lnTo>
                  <a:pt x="2594" y="33389"/>
                </a:lnTo>
                <a:cubicBezTo>
                  <a:pt x="5294" y="34268"/>
                  <a:pt x="7823" y="36025"/>
                  <a:pt x="10330" y="37375"/>
                </a:cubicBezTo>
                <a:cubicBezTo>
                  <a:pt x="12088" y="38318"/>
                  <a:pt x="13931" y="39111"/>
                  <a:pt x="15688" y="39990"/>
                </a:cubicBezTo>
                <a:cubicBezTo>
                  <a:pt x="18410" y="41340"/>
                  <a:pt x="21132" y="42690"/>
                  <a:pt x="23832" y="44040"/>
                </a:cubicBezTo>
                <a:cubicBezTo>
                  <a:pt x="25353" y="44790"/>
                  <a:pt x="26875" y="45669"/>
                  <a:pt x="28461" y="46290"/>
                </a:cubicBezTo>
                <a:cubicBezTo>
                  <a:pt x="28375" y="46569"/>
                  <a:pt x="28289" y="46847"/>
                  <a:pt x="28225" y="47126"/>
                </a:cubicBezTo>
                <a:cubicBezTo>
                  <a:pt x="23768" y="44811"/>
                  <a:pt x="19138" y="42797"/>
                  <a:pt x="14617" y="40654"/>
                </a:cubicBezTo>
                <a:cubicBezTo>
                  <a:pt x="10459" y="38682"/>
                  <a:pt x="6173" y="36732"/>
                  <a:pt x="2272" y="34289"/>
                </a:cubicBezTo>
                <a:cubicBezTo>
                  <a:pt x="2337" y="33967"/>
                  <a:pt x="2423" y="33667"/>
                  <a:pt x="2530" y="33346"/>
                </a:cubicBezTo>
                <a:close/>
                <a:moveTo>
                  <a:pt x="58892" y="14937"/>
                </a:moveTo>
                <a:cubicBezTo>
                  <a:pt x="58892" y="15151"/>
                  <a:pt x="58935" y="15387"/>
                  <a:pt x="58978" y="15601"/>
                </a:cubicBezTo>
                <a:lnTo>
                  <a:pt x="58957" y="15601"/>
                </a:lnTo>
                <a:cubicBezTo>
                  <a:pt x="56578" y="17766"/>
                  <a:pt x="54499" y="20316"/>
                  <a:pt x="52292" y="22652"/>
                </a:cubicBezTo>
                <a:cubicBezTo>
                  <a:pt x="50106" y="24988"/>
                  <a:pt x="48027" y="27303"/>
                  <a:pt x="45820" y="29553"/>
                </a:cubicBezTo>
                <a:cubicBezTo>
                  <a:pt x="40741" y="34653"/>
                  <a:pt x="35854" y="39925"/>
                  <a:pt x="30904" y="45133"/>
                </a:cubicBezTo>
                <a:cubicBezTo>
                  <a:pt x="30218" y="45862"/>
                  <a:pt x="29532" y="46569"/>
                  <a:pt x="28868" y="47276"/>
                </a:cubicBezTo>
                <a:cubicBezTo>
                  <a:pt x="28954" y="46933"/>
                  <a:pt x="29082" y="46569"/>
                  <a:pt x="29189" y="46226"/>
                </a:cubicBezTo>
                <a:cubicBezTo>
                  <a:pt x="29232" y="46204"/>
                  <a:pt x="29254" y="46183"/>
                  <a:pt x="29297" y="46162"/>
                </a:cubicBezTo>
                <a:cubicBezTo>
                  <a:pt x="30690" y="44919"/>
                  <a:pt x="31911" y="43461"/>
                  <a:pt x="33197" y="42111"/>
                </a:cubicBezTo>
                <a:cubicBezTo>
                  <a:pt x="35919" y="39239"/>
                  <a:pt x="38662" y="36346"/>
                  <a:pt x="41384" y="33475"/>
                </a:cubicBezTo>
                <a:cubicBezTo>
                  <a:pt x="46763" y="27774"/>
                  <a:pt x="52163" y="22073"/>
                  <a:pt x="57542" y="16373"/>
                </a:cubicBezTo>
                <a:cubicBezTo>
                  <a:pt x="57992" y="15901"/>
                  <a:pt x="58421" y="15408"/>
                  <a:pt x="58892" y="14937"/>
                </a:cubicBezTo>
                <a:close/>
                <a:moveTo>
                  <a:pt x="2165" y="35018"/>
                </a:moveTo>
                <a:lnTo>
                  <a:pt x="2165" y="35018"/>
                </a:lnTo>
                <a:cubicBezTo>
                  <a:pt x="6001" y="37375"/>
                  <a:pt x="10202" y="39304"/>
                  <a:pt x="14274" y="41233"/>
                </a:cubicBezTo>
                <a:cubicBezTo>
                  <a:pt x="18860" y="43418"/>
                  <a:pt x="23553" y="45454"/>
                  <a:pt x="28075" y="47812"/>
                </a:cubicBezTo>
                <a:cubicBezTo>
                  <a:pt x="28011" y="48155"/>
                  <a:pt x="27968" y="48519"/>
                  <a:pt x="27968" y="48883"/>
                </a:cubicBezTo>
                <a:cubicBezTo>
                  <a:pt x="26811" y="48112"/>
                  <a:pt x="25375" y="47597"/>
                  <a:pt x="24132" y="46997"/>
                </a:cubicBezTo>
                <a:cubicBezTo>
                  <a:pt x="21260" y="45604"/>
                  <a:pt x="18346" y="44211"/>
                  <a:pt x="15452" y="42818"/>
                </a:cubicBezTo>
                <a:cubicBezTo>
                  <a:pt x="12559" y="41425"/>
                  <a:pt x="9602" y="40011"/>
                  <a:pt x="6687" y="38597"/>
                </a:cubicBezTo>
                <a:cubicBezTo>
                  <a:pt x="5359" y="37932"/>
                  <a:pt x="3387" y="37246"/>
                  <a:pt x="2315" y="36368"/>
                </a:cubicBezTo>
                <a:lnTo>
                  <a:pt x="2294" y="36368"/>
                </a:lnTo>
                <a:cubicBezTo>
                  <a:pt x="2272" y="36346"/>
                  <a:pt x="2230" y="36325"/>
                  <a:pt x="2187" y="36303"/>
                </a:cubicBezTo>
                <a:cubicBezTo>
                  <a:pt x="2122" y="35875"/>
                  <a:pt x="2101" y="35446"/>
                  <a:pt x="2165" y="35018"/>
                </a:cubicBezTo>
                <a:close/>
                <a:moveTo>
                  <a:pt x="59150" y="16351"/>
                </a:moveTo>
                <a:cubicBezTo>
                  <a:pt x="59171" y="16416"/>
                  <a:pt x="59192" y="16459"/>
                  <a:pt x="59214" y="16523"/>
                </a:cubicBezTo>
                <a:cubicBezTo>
                  <a:pt x="58271" y="17209"/>
                  <a:pt x="57478" y="18259"/>
                  <a:pt x="56707" y="19116"/>
                </a:cubicBezTo>
                <a:cubicBezTo>
                  <a:pt x="55099" y="20852"/>
                  <a:pt x="53492" y="22609"/>
                  <a:pt x="51885" y="24367"/>
                </a:cubicBezTo>
                <a:cubicBezTo>
                  <a:pt x="49634" y="26831"/>
                  <a:pt x="47406" y="29317"/>
                  <a:pt x="45091" y="31717"/>
                </a:cubicBezTo>
                <a:cubicBezTo>
                  <a:pt x="39605" y="37418"/>
                  <a:pt x="34054" y="43054"/>
                  <a:pt x="28675" y="48862"/>
                </a:cubicBezTo>
                <a:lnTo>
                  <a:pt x="28632" y="48905"/>
                </a:lnTo>
                <a:cubicBezTo>
                  <a:pt x="28632" y="48733"/>
                  <a:pt x="28632" y="48583"/>
                  <a:pt x="28632" y="48412"/>
                </a:cubicBezTo>
                <a:cubicBezTo>
                  <a:pt x="28697" y="48390"/>
                  <a:pt x="28761" y="48369"/>
                  <a:pt x="28804" y="48305"/>
                </a:cubicBezTo>
                <a:cubicBezTo>
                  <a:pt x="37890" y="38425"/>
                  <a:pt x="47363" y="28846"/>
                  <a:pt x="56556" y="19073"/>
                </a:cubicBezTo>
                <a:cubicBezTo>
                  <a:pt x="57414" y="18173"/>
                  <a:pt x="58250" y="17209"/>
                  <a:pt x="59150" y="16351"/>
                </a:cubicBezTo>
                <a:close/>
                <a:moveTo>
                  <a:pt x="2680" y="37439"/>
                </a:moveTo>
                <a:lnTo>
                  <a:pt x="2680" y="37439"/>
                </a:lnTo>
                <a:cubicBezTo>
                  <a:pt x="3708" y="38039"/>
                  <a:pt x="4951" y="38511"/>
                  <a:pt x="5959" y="38982"/>
                </a:cubicBezTo>
                <a:cubicBezTo>
                  <a:pt x="8830" y="40397"/>
                  <a:pt x="11723" y="41790"/>
                  <a:pt x="14617" y="43183"/>
                </a:cubicBezTo>
                <a:cubicBezTo>
                  <a:pt x="17553" y="44576"/>
                  <a:pt x="20489" y="45990"/>
                  <a:pt x="23425" y="47405"/>
                </a:cubicBezTo>
                <a:cubicBezTo>
                  <a:pt x="24882" y="48112"/>
                  <a:pt x="26618" y="48733"/>
                  <a:pt x="27946" y="49698"/>
                </a:cubicBezTo>
                <a:cubicBezTo>
                  <a:pt x="27989" y="49719"/>
                  <a:pt x="28032" y="49741"/>
                  <a:pt x="28075" y="49741"/>
                </a:cubicBezTo>
                <a:cubicBezTo>
                  <a:pt x="28161" y="50062"/>
                  <a:pt x="28289" y="50383"/>
                  <a:pt x="28482" y="50662"/>
                </a:cubicBezTo>
                <a:cubicBezTo>
                  <a:pt x="24175" y="48926"/>
                  <a:pt x="20017" y="46590"/>
                  <a:pt x="15881" y="44533"/>
                </a:cubicBezTo>
                <a:cubicBezTo>
                  <a:pt x="13031" y="43118"/>
                  <a:pt x="10180" y="41683"/>
                  <a:pt x="7352" y="40204"/>
                </a:cubicBezTo>
                <a:cubicBezTo>
                  <a:pt x="5851" y="39411"/>
                  <a:pt x="4201" y="38682"/>
                  <a:pt x="2808" y="37675"/>
                </a:cubicBezTo>
                <a:cubicBezTo>
                  <a:pt x="2787" y="37654"/>
                  <a:pt x="2765" y="37632"/>
                  <a:pt x="2723" y="37611"/>
                </a:cubicBezTo>
                <a:cubicBezTo>
                  <a:pt x="2744" y="37546"/>
                  <a:pt x="2723" y="37482"/>
                  <a:pt x="2680" y="37439"/>
                </a:cubicBezTo>
                <a:close/>
                <a:moveTo>
                  <a:pt x="59557" y="17144"/>
                </a:moveTo>
                <a:cubicBezTo>
                  <a:pt x="59707" y="17402"/>
                  <a:pt x="59943" y="17616"/>
                  <a:pt x="60200" y="17744"/>
                </a:cubicBezTo>
                <a:cubicBezTo>
                  <a:pt x="59964" y="18087"/>
                  <a:pt x="59535" y="18537"/>
                  <a:pt x="59321" y="18795"/>
                </a:cubicBezTo>
                <a:cubicBezTo>
                  <a:pt x="58442" y="19802"/>
                  <a:pt x="57542" y="20788"/>
                  <a:pt x="56642" y="21773"/>
                </a:cubicBezTo>
                <a:cubicBezTo>
                  <a:pt x="53921" y="24731"/>
                  <a:pt x="51156" y="27667"/>
                  <a:pt x="48391" y="30581"/>
                </a:cubicBezTo>
                <a:cubicBezTo>
                  <a:pt x="42755" y="36539"/>
                  <a:pt x="37076" y="42476"/>
                  <a:pt x="31440" y="48433"/>
                </a:cubicBezTo>
                <a:cubicBezTo>
                  <a:pt x="30732" y="49162"/>
                  <a:pt x="30025" y="49891"/>
                  <a:pt x="29339" y="50662"/>
                </a:cubicBezTo>
                <a:cubicBezTo>
                  <a:pt x="29104" y="50383"/>
                  <a:pt x="28911" y="50062"/>
                  <a:pt x="28782" y="49719"/>
                </a:cubicBezTo>
                <a:cubicBezTo>
                  <a:pt x="28825" y="49698"/>
                  <a:pt x="28868" y="49676"/>
                  <a:pt x="28889" y="49633"/>
                </a:cubicBezTo>
                <a:cubicBezTo>
                  <a:pt x="30882" y="47362"/>
                  <a:pt x="33047" y="45240"/>
                  <a:pt x="35147" y="43054"/>
                </a:cubicBezTo>
                <a:cubicBezTo>
                  <a:pt x="38298" y="39754"/>
                  <a:pt x="41448" y="36475"/>
                  <a:pt x="44620" y="33196"/>
                </a:cubicBezTo>
                <a:cubicBezTo>
                  <a:pt x="49634" y="27988"/>
                  <a:pt x="54221" y="22309"/>
                  <a:pt x="59407" y="17273"/>
                </a:cubicBezTo>
                <a:lnTo>
                  <a:pt x="59557" y="17144"/>
                </a:lnTo>
                <a:close/>
                <a:moveTo>
                  <a:pt x="31586" y="0"/>
                </a:moveTo>
                <a:cubicBezTo>
                  <a:pt x="31503" y="0"/>
                  <a:pt x="31419" y="34"/>
                  <a:pt x="31375" y="107"/>
                </a:cubicBezTo>
                <a:cubicBezTo>
                  <a:pt x="25953" y="5207"/>
                  <a:pt x="21024" y="10822"/>
                  <a:pt x="15967" y="16287"/>
                </a:cubicBezTo>
                <a:cubicBezTo>
                  <a:pt x="11381" y="21238"/>
                  <a:pt x="6623" y="26102"/>
                  <a:pt x="2315" y="31310"/>
                </a:cubicBezTo>
                <a:cubicBezTo>
                  <a:pt x="387" y="32617"/>
                  <a:pt x="1" y="37161"/>
                  <a:pt x="2380" y="38189"/>
                </a:cubicBezTo>
                <a:cubicBezTo>
                  <a:pt x="3773" y="39239"/>
                  <a:pt x="5487" y="39990"/>
                  <a:pt x="7030" y="40782"/>
                </a:cubicBezTo>
                <a:cubicBezTo>
                  <a:pt x="9859" y="42261"/>
                  <a:pt x="12688" y="43697"/>
                  <a:pt x="15538" y="45111"/>
                </a:cubicBezTo>
                <a:cubicBezTo>
                  <a:pt x="19996" y="47340"/>
                  <a:pt x="24475" y="49848"/>
                  <a:pt x="29147" y="51626"/>
                </a:cubicBezTo>
                <a:cubicBezTo>
                  <a:pt x="29188" y="51650"/>
                  <a:pt x="29230" y="51661"/>
                  <a:pt x="29271" y="51661"/>
                </a:cubicBezTo>
                <a:cubicBezTo>
                  <a:pt x="29381" y="51661"/>
                  <a:pt x="29480" y="51585"/>
                  <a:pt x="29511" y="51476"/>
                </a:cubicBezTo>
                <a:cubicBezTo>
                  <a:pt x="29554" y="51455"/>
                  <a:pt x="29597" y="51434"/>
                  <a:pt x="29618" y="51391"/>
                </a:cubicBezTo>
                <a:cubicBezTo>
                  <a:pt x="33647" y="46719"/>
                  <a:pt x="38126" y="42390"/>
                  <a:pt x="42391" y="37932"/>
                </a:cubicBezTo>
                <a:cubicBezTo>
                  <a:pt x="47963" y="32060"/>
                  <a:pt x="53599" y="26231"/>
                  <a:pt x="59000" y="20188"/>
                </a:cubicBezTo>
                <a:cubicBezTo>
                  <a:pt x="59643" y="19480"/>
                  <a:pt x="60735" y="18580"/>
                  <a:pt x="61078" y="17616"/>
                </a:cubicBezTo>
                <a:cubicBezTo>
                  <a:pt x="61121" y="17509"/>
                  <a:pt x="61078" y="17380"/>
                  <a:pt x="60993" y="17294"/>
                </a:cubicBezTo>
                <a:cubicBezTo>
                  <a:pt x="60928" y="17230"/>
                  <a:pt x="60821" y="17187"/>
                  <a:pt x="60735" y="17187"/>
                </a:cubicBezTo>
                <a:cubicBezTo>
                  <a:pt x="60729" y="17187"/>
                  <a:pt x="60723" y="17188"/>
                  <a:pt x="60717" y="17188"/>
                </a:cubicBezTo>
                <a:cubicBezTo>
                  <a:pt x="60129" y="17188"/>
                  <a:pt x="59834" y="16197"/>
                  <a:pt x="59707" y="15773"/>
                </a:cubicBezTo>
                <a:cubicBezTo>
                  <a:pt x="59407" y="14723"/>
                  <a:pt x="59514" y="13587"/>
                  <a:pt x="59964" y="12601"/>
                </a:cubicBezTo>
                <a:cubicBezTo>
                  <a:pt x="60028" y="12537"/>
                  <a:pt x="60050" y="12451"/>
                  <a:pt x="60028" y="12365"/>
                </a:cubicBezTo>
                <a:cubicBezTo>
                  <a:pt x="60028" y="12258"/>
                  <a:pt x="59964" y="12151"/>
                  <a:pt x="59857" y="12108"/>
                </a:cubicBezTo>
                <a:cubicBezTo>
                  <a:pt x="55699" y="10265"/>
                  <a:pt x="51542" y="8358"/>
                  <a:pt x="47363" y="6536"/>
                </a:cubicBezTo>
                <a:cubicBezTo>
                  <a:pt x="42219" y="4264"/>
                  <a:pt x="37055" y="1821"/>
                  <a:pt x="31697" y="21"/>
                </a:cubicBezTo>
                <a:cubicBezTo>
                  <a:pt x="31663" y="8"/>
                  <a:pt x="31625" y="0"/>
                  <a:pt x="315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" name="Google Shape;204;p15"/>
          <p:cNvSpPr/>
          <p:nvPr/>
        </p:nvSpPr>
        <p:spPr>
          <a:xfrm>
            <a:off x="1830896" y="2782699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" name="Google Shape;205;p15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" name="Google Shape;206;p15"/>
          <p:cNvSpPr/>
          <p:nvPr/>
        </p:nvSpPr>
        <p:spPr>
          <a:xfrm>
            <a:off x="8365877" y="264769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" name="Google Shape;207;p15"/>
          <p:cNvSpPr/>
          <p:nvPr/>
        </p:nvSpPr>
        <p:spPr>
          <a:xfrm>
            <a:off x="3550550" y="264877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" name="Google Shape;208;p15"/>
          <p:cNvSpPr/>
          <p:nvPr/>
        </p:nvSpPr>
        <p:spPr>
          <a:xfrm>
            <a:off x="8688725" y="3363802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" name="Google Shape;209;p15"/>
          <p:cNvSpPr/>
          <p:nvPr/>
        </p:nvSpPr>
        <p:spPr>
          <a:xfrm>
            <a:off x="1462033" y="174795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" name="Google Shape;210;p15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" name="Google Shape;211;p15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" name="Google Shape;212;p15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" name="Google Shape;213;p15"/>
          <p:cNvSpPr/>
          <p:nvPr/>
        </p:nvSpPr>
        <p:spPr>
          <a:xfrm>
            <a:off x="1498600" y="999091"/>
            <a:ext cx="167398" cy="170868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" name="Google Shape;214;p15"/>
          <p:cNvSpPr/>
          <p:nvPr/>
        </p:nvSpPr>
        <p:spPr>
          <a:xfrm>
            <a:off x="7163596" y="47672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" name="Google Shape;215;p15"/>
          <p:cNvSpPr/>
          <p:nvPr/>
        </p:nvSpPr>
        <p:spPr>
          <a:xfrm>
            <a:off x="8484947" y="19025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" name="Google Shape;216;p15"/>
          <p:cNvSpPr/>
          <p:nvPr/>
        </p:nvSpPr>
        <p:spPr>
          <a:xfrm>
            <a:off x="7119569" y="734357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" name="Google Shape;217;p15"/>
          <p:cNvSpPr/>
          <p:nvPr/>
        </p:nvSpPr>
        <p:spPr>
          <a:xfrm>
            <a:off x="1204294" y="250486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" name="Google Shape;218;p15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" name="Google Shape;219;p15"/>
          <p:cNvSpPr/>
          <p:nvPr/>
        </p:nvSpPr>
        <p:spPr>
          <a:xfrm>
            <a:off x="3290120" y="4172433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" name="Google Shape;220;p15"/>
          <p:cNvSpPr/>
          <p:nvPr/>
        </p:nvSpPr>
        <p:spPr>
          <a:xfrm>
            <a:off x="2594361" y="247182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" name="Google Shape;221;p15"/>
          <p:cNvSpPr/>
          <p:nvPr/>
        </p:nvSpPr>
        <p:spPr>
          <a:xfrm>
            <a:off x="7368805" y="2173917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" name="Google Shape;222;p15"/>
          <p:cNvSpPr/>
          <p:nvPr/>
        </p:nvSpPr>
        <p:spPr>
          <a:xfrm>
            <a:off x="6795876" y="3059968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" name="Google Shape;223;p15"/>
          <p:cNvSpPr/>
          <p:nvPr/>
        </p:nvSpPr>
        <p:spPr>
          <a:xfrm>
            <a:off x="5737215" y="4287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" name="Google Shape;224;p15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" name="Google Shape;225;p15"/>
          <p:cNvSpPr/>
          <p:nvPr/>
        </p:nvSpPr>
        <p:spPr>
          <a:xfrm>
            <a:off x="6516307" y="2149066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" name="Google Shape;226;p15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" name="Google Shape;227;p15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" name="Google Shape;228;p15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" name="Google Shape;229;p15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" name="Google Shape;230;p15"/>
          <p:cNvSpPr/>
          <p:nvPr/>
        </p:nvSpPr>
        <p:spPr>
          <a:xfrm>
            <a:off x="2164195" y="3153520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" name="Google Shape;231;p15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" name="Google Shape;232;p15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" name="Google Shape;233;p15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" name="Google Shape;234;p15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" name="Google Shape;235;p15"/>
          <p:cNvSpPr/>
          <p:nvPr/>
        </p:nvSpPr>
        <p:spPr>
          <a:xfrm>
            <a:off x="6369504" y="423901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" name="Google Shape;236;p15"/>
          <p:cNvSpPr/>
          <p:nvPr/>
        </p:nvSpPr>
        <p:spPr>
          <a:xfrm>
            <a:off x="4901723" y="84266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" name="Google Shape;237;p15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" name="Google Shape;238;p15"/>
          <p:cNvSpPr/>
          <p:nvPr/>
        </p:nvSpPr>
        <p:spPr>
          <a:xfrm>
            <a:off x="7435327" y="3325737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" name="Google Shape;239;p15"/>
          <p:cNvSpPr/>
          <p:nvPr/>
        </p:nvSpPr>
        <p:spPr>
          <a:xfrm>
            <a:off x="7863995" y="167041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" name="Google Shape;240;p15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" name="Google Shape;241;p15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" name="Google Shape;242;p15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" name="Google Shape;243;p15"/>
          <p:cNvSpPr/>
          <p:nvPr/>
        </p:nvSpPr>
        <p:spPr>
          <a:xfrm>
            <a:off x="8665065" y="1357569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" name="Google Shape;244;p15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" name="Google Shape;245;p15"/>
          <p:cNvSpPr/>
          <p:nvPr/>
        </p:nvSpPr>
        <p:spPr>
          <a:xfrm>
            <a:off x="1525174" y="3261606"/>
            <a:ext cx="32753" cy="43295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" name="Google Shape;246;p15"/>
          <p:cNvSpPr/>
          <p:nvPr/>
        </p:nvSpPr>
        <p:spPr>
          <a:xfrm>
            <a:off x="3005954" y="4599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247" name="Shape 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" name="Google Shape;248;p16"/>
          <p:cNvSpPr txBox="1"/>
          <p:nvPr>
            <p:ph type="title"/>
          </p:nvPr>
        </p:nvSpPr>
        <p:spPr>
          <a:xfrm>
            <a:off x="712350" y="314669"/>
            <a:ext cx="7719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49" name="Google Shape;249;p16"/>
          <p:cNvSpPr txBox="1"/>
          <p:nvPr>
            <p:ph idx="1" type="subTitle"/>
          </p:nvPr>
        </p:nvSpPr>
        <p:spPr>
          <a:xfrm>
            <a:off x="709875" y="1009484"/>
            <a:ext cx="7719300" cy="357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AutoNum type="arabicPeriod"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9pPr>
          </a:lstStyle>
          <a:p/>
        </p:txBody>
      </p:sp>
      <p:grpSp>
        <p:nvGrpSpPr>
          <p:cNvPr id="250" name="Google Shape;250;p16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251" name="Google Shape;251;p16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52" name="Google Shape;252;p16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53" name="Google Shape;253;p16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54" name="Google Shape;254;p16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55" name="Google Shape;255;p16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56" name="Google Shape;256;p16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57" name="Google Shape;257;p16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58" name="Google Shape;258;p16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59" name="Google Shape;259;p16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60" name="Google Shape;260;p16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61" name="Google Shape;261;p16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62" name="Google Shape;262;p16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63" name="Google Shape;263;p16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64" name="Google Shape;264;p16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65" name="Google Shape;265;p16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66" name="Google Shape;266;p16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67" name="Google Shape;267;p16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68" name="Google Shape;268;p16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69" name="Google Shape;269;p16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70" name="Google Shape;270;p16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71" name="Google Shape;271;p16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72" name="Google Shape;272;p16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73" name="Google Shape;273;p16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74" name="Google Shape;274;p16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75" name="Google Shape;275;p16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276" name="Google Shape;276;p16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7" name="Google Shape;277;p16"/>
          <p:cNvSpPr/>
          <p:nvPr/>
        </p:nvSpPr>
        <p:spPr>
          <a:xfrm>
            <a:off x="8371727" y="100519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" name="Google Shape;278;p16"/>
          <p:cNvSpPr/>
          <p:nvPr/>
        </p:nvSpPr>
        <p:spPr>
          <a:xfrm>
            <a:off x="68200" y="887377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" name="Google Shape;279;p16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0" name="Google Shape;280;p16"/>
          <p:cNvSpPr/>
          <p:nvPr/>
        </p:nvSpPr>
        <p:spPr>
          <a:xfrm>
            <a:off x="1202808" y="4689928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" name="Google Shape;281;p16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" name="Google Shape;282;p16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" name="Google Shape;283;p16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" name="Google Shape;284;p16"/>
          <p:cNvSpPr/>
          <p:nvPr/>
        </p:nvSpPr>
        <p:spPr>
          <a:xfrm>
            <a:off x="238125" y="3153516"/>
            <a:ext cx="167398" cy="170868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" name="Google Shape;285;p16"/>
          <p:cNvSpPr/>
          <p:nvPr/>
        </p:nvSpPr>
        <p:spPr>
          <a:xfrm>
            <a:off x="8921021" y="879466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" name="Google Shape;286;p16"/>
          <p:cNvSpPr/>
          <p:nvPr/>
        </p:nvSpPr>
        <p:spPr>
          <a:xfrm>
            <a:off x="8484947" y="19025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" name="Google Shape;287;p16"/>
          <p:cNvSpPr/>
          <p:nvPr/>
        </p:nvSpPr>
        <p:spPr>
          <a:xfrm>
            <a:off x="7119569" y="734357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" name="Google Shape;288;p16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" name="Google Shape;289;p16"/>
          <p:cNvSpPr/>
          <p:nvPr/>
        </p:nvSpPr>
        <p:spPr>
          <a:xfrm>
            <a:off x="5737215" y="4287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" name="Google Shape;290;p16"/>
          <p:cNvSpPr/>
          <p:nvPr/>
        </p:nvSpPr>
        <p:spPr>
          <a:xfrm>
            <a:off x="6779539" y="48401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" name="Google Shape;291;p16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" name="Google Shape;292;p16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" name="Google Shape;293;p16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" name="Google Shape;294;p16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5" name="Google Shape;295;p16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" name="Google Shape;296;p16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" name="Google Shape;297;p16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" name="Google Shape;298;p16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" name="Google Shape;299;p16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" name="Google Shape;300;p16"/>
          <p:cNvSpPr/>
          <p:nvPr/>
        </p:nvSpPr>
        <p:spPr>
          <a:xfrm>
            <a:off x="8883127" y="3325737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" name="Google Shape;301;p16"/>
          <p:cNvSpPr/>
          <p:nvPr/>
        </p:nvSpPr>
        <p:spPr>
          <a:xfrm>
            <a:off x="8731904" y="39619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" name="Google Shape;302;p16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" name="Google Shape;303;p16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" name="Google Shape;304;p16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" name="Google Shape;305;p16"/>
          <p:cNvSpPr/>
          <p:nvPr/>
        </p:nvSpPr>
        <p:spPr>
          <a:xfrm>
            <a:off x="3934862" y="4948506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" name="Google Shape;306;p16"/>
          <p:cNvSpPr/>
          <p:nvPr/>
        </p:nvSpPr>
        <p:spPr>
          <a:xfrm>
            <a:off x="2884029" y="4952181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307" name="Shape 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" name="Google Shape;308;p17"/>
          <p:cNvSpPr txBox="1"/>
          <p:nvPr>
            <p:ph type="title"/>
          </p:nvPr>
        </p:nvSpPr>
        <p:spPr>
          <a:xfrm>
            <a:off x="689400" y="318063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09" name="Google Shape;309;p17"/>
          <p:cNvSpPr txBox="1"/>
          <p:nvPr>
            <p:ph idx="1" type="subTitle"/>
          </p:nvPr>
        </p:nvSpPr>
        <p:spPr>
          <a:xfrm>
            <a:off x="1138550" y="3658054"/>
            <a:ext cx="2963700" cy="119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10" name="Google Shape;310;p17"/>
          <p:cNvSpPr txBox="1"/>
          <p:nvPr>
            <p:ph idx="2" type="subTitle"/>
          </p:nvPr>
        </p:nvSpPr>
        <p:spPr>
          <a:xfrm>
            <a:off x="4990750" y="3658054"/>
            <a:ext cx="2963700" cy="119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11" name="Google Shape;311;p17"/>
          <p:cNvSpPr txBox="1"/>
          <p:nvPr>
            <p:ph idx="3" type="subTitle"/>
          </p:nvPr>
        </p:nvSpPr>
        <p:spPr>
          <a:xfrm>
            <a:off x="1123700" y="3115563"/>
            <a:ext cx="2993400" cy="42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12" name="Google Shape;312;p17"/>
          <p:cNvSpPr txBox="1"/>
          <p:nvPr>
            <p:ph idx="4" type="subTitle"/>
          </p:nvPr>
        </p:nvSpPr>
        <p:spPr>
          <a:xfrm>
            <a:off x="4975900" y="3115563"/>
            <a:ext cx="2993400" cy="42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313" name="Google Shape;313;p17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314" name="Google Shape;314;p17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15" name="Google Shape;315;p17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16" name="Google Shape;316;p17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17" name="Google Shape;317;p17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18" name="Google Shape;318;p17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19" name="Google Shape;319;p17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0" name="Google Shape;320;p17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1" name="Google Shape;321;p17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2" name="Google Shape;322;p17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3" name="Google Shape;323;p17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4" name="Google Shape;324;p17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5" name="Google Shape;325;p17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6" name="Google Shape;326;p17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7" name="Google Shape;327;p17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8" name="Google Shape;328;p17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9" name="Google Shape;329;p17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30" name="Google Shape;330;p17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31" name="Google Shape;331;p17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32" name="Google Shape;332;p17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33" name="Google Shape;333;p17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34" name="Google Shape;334;p17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35" name="Google Shape;335;p17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36" name="Google Shape;336;p17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37" name="Google Shape;337;p17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38" name="Google Shape;338;p17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339" name="Google Shape;339;p17"/>
          <p:cNvSpPr/>
          <p:nvPr/>
        </p:nvSpPr>
        <p:spPr>
          <a:xfrm>
            <a:off x="460796" y="2719986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0" name="Google Shape;340;p17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1" name="Google Shape;341;p17"/>
          <p:cNvSpPr/>
          <p:nvPr/>
        </p:nvSpPr>
        <p:spPr>
          <a:xfrm>
            <a:off x="237500" y="747602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" name="Google Shape;342;p17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" name="Google Shape;343;p17"/>
          <p:cNvSpPr/>
          <p:nvPr/>
        </p:nvSpPr>
        <p:spPr>
          <a:xfrm>
            <a:off x="2778808" y="152403"/>
            <a:ext cx="159037" cy="262748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" name="Google Shape;344;p17"/>
          <p:cNvSpPr/>
          <p:nvPr/>
        </p:nvSpPr>
        <p:spPr>
          <a:xfrm>
            <a:off x="745650" y="1431091"/>
            <a:ext cx="167398" cy="170868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" name="Google Shape;345;p17"/>
          <p:cNvSpPr/>
          <p:nvPr/>
        </p:nvSpPr>
        <p:spPr>
          <a:xfrm>
            <a:off x="4024346" y="1975016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6" name="Google Shape;346;p17"/>
          <p:cNvSpPr/>
          <p:nvPr/>
        </p:nvSpPr>
        <p:spPr>
          <a:xfrm>
            <a:off x="8275772" y="5886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" name="Google Shape;347;p17"/>
          <p:cNvSpPr/>
          <p:nvPr/>
        </p:nvSpPr>
        <p:spPr>
          <a:xfrm>
            <a:off x="1204294" y="250486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" name="Google Shape;348;p17"/>
          <p:cNvSpPr/>
          <p:nvPr/>
        </p:nvSpPr>
        <p:spPr>
          <a:xfrm>
            <a:off x="7913842" y="34030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" name="Google Shape;349;p17"/>
          <p:cNvSpPr/>
          <p:nvPr/>
        </p:nvSpPr>
        <p:spPr>
          <a:xfrm>
            <a:off x="8275780" y="1240742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0" name="Google Shape;350;p17"/>
          <p:cNvSpPr/>
          <p:nvPr/>
        </p:nvSpPr>
        <p:spPr>
          <a:xfrm>
            <a:off x="8858215" y="2201335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1" name="Google Shape;351;p17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2" name="Google Shape;352;p17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3" name="Google Shape;353;p17"/>
          <p:cNvSpPr/>
          <p:nvPr/>
        </p:nvSpPr>
        <p:spPr>
          <a:xfrm>
            <a:off x="147870" y="4417345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4" name="Google Shape;354;p17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5" name="Google Shape;355;p17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" name="Google Shape;356;p17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" name="Google Shape;357;p17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" name="Google Shape;358;p17"/>
          <p:cNvSpPr/>
          <p:nvPr/>
        </p:nvSpPr>
        <p:spPr>
          <a:xfrm>
            <a:off x="9036129" y="296976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" name="Google Shape;359;p17"/>
          <p:cNvSpPr/>
          <p:nvPr/>
        </p:nvSpPr>
        <p:spPr>
          <a:xfrm>
            <a:off x="8859898" y="330941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" name="Google Shape;360;p17"/>
          <p:cNvSpPr/>
          <p:nvPr/>
        </p:nvSpPr>
        <p:spPr>
          <a:xfrm>
            <a:off x="475547" y="420605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" name="Google Shape;361;p17"/>
          <p:cNvSpPr/>
          <p:nvPr/>
        </p:nvSpPr>
        <p:spPr>
          <a:xfrm>
            <a:off x="8855945" y="109351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" name="Google Shape;362;p17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" name="Google Shape;363;p17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" name="Google Shape;364;p17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5" name="Google Shape;365;p17"/>
          <p:cNvSpPr/>
          <p:nvPr/>
        </p:nvSpPr>
        <p:spPr>
          <a:xfrm>
            <a:off x="8842940" y="4241757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6" name="Google Shape;366;p17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" name="Google Shape;367;p17"/>
          <p:cNvSpPr/>
          <p:nvPr/>
        </p:nvSpPr>
        <p:spPr>
          <a:xfrm>
            <a:off x="4601025" y="24403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368" name="Shape 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Google Shape;369;p18"/>
          <p:cNvSpPr txBox="1"/>
          <p:nvPr>
            <p:ph type="title"/>
          </p:nvPr>
        </p:nvSpPr>
        <p:spPr>
          <a:xfrm>
            <a:off x="714850" y="312975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370" name="Google Shape;370;p18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371" name="Google Shape;371;p18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2" name="Google Shape;372;p18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3" name="Google Shape;373;p18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4" name="Google Shape;374;p18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5" name="Google Shape;375;p18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6" name="Google Shape;376;p18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7" name="Google Shape;377;p18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8" name="Google Shape;378;p18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9" name="Google Shape;379;p18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0" name="Google Shape;380;p18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1" name="Google Shape;381;p18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2" name="Google Shape;382;p18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3" name="Google Shape;383;p18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4" name="Google Shape;384;p18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5" name="Google Shape;385;p18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6" name="Google Shape;386;p18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7" name="Google Shape;387;p18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8" name="Google Shape;388;p18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9" name="Google Shape;389;p18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0" name="Google Shape;390;p18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1" name="Google Shape;391;p18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2" name="Google Shape;392;p18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3" name="Google Shape;393;p18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4" name="Google Shape;394;p18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5" name="Google Shape;395;p18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396" name="Google Shape;396;p18"/>
          <p:cNvSpPr/>
          <p:nvPr/>
        </p:nvSpPr>
        <p:spPr>
          <a:xfrm>
            <a:off x="394809" y="2460274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7" name="Google Shape;397;p18"/>
          <p:cNvSpPr/>
          <p:nvPr/>
        </p:nvSpPr>
        <p:spPr>
          <a:xfrm>
            <a:off x="336132" y="4791195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8" name="Google Shape;398;p18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" name="Google Shape;399;p18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" name="Google Shape;400;p18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" name="Google Shape;401;p18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2" name="Google Shape;402;p18"/>
          <p:cNvSpPr/>
          <p:nvPr/>
        </p:nvSpPr>
        <p:spPr>
          <a:xfrm>
            <a:off x="186800" y="933403"/>
            <a:ext cx="167398" cy="170868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3" name="Google Shape;403;p18"/>
          <p:cNvSpPr/>
          <p:nvPr/>
        </p:nvSpPr>
        <p:spPr>
          <a:xfrm>
            <a:off x="8786946" y="42624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4" name="Google Shape;404;p18"/>
          <p:cNvSpPr/>
          <p:nvPr/>
        </p:nvSpPr>
        <p:spPr>
          <a:xfrm>
            <a:off x="8854597" y="140282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5" name="Google Shape;405;p18"/>
          <p:cNvSpPr/>
          <p:nvPr/>
        </p:nvSpPr>
        <p:spPr>
          <a:xfrm>
            <a:off x="8100394" y="4800530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6" name="Google Shape;406;p18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7" name="Google Shape;407;p18"/>
          <p:cNvSpPr/>
          <p:nvPr/>
        </p:nvSpPr>
        <p:spPr>
          <a:xfrm>
            <a:off x="2871020" y="4840108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8" name="Google Shape;408;p18"/>
          <p:cNvSpPr/>
          <p:nvPr/>
        </p:nvSpPr>
        <p:spPr>
          <a:xfrm>
            <a:off x="5039702" y="33747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9" name="Google Shape;409;p18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0" name="Google Shape;410;p18"/>
          <p:cNvSpPr/>
          <p:nvPr/>
        </p:nvSpPr>
        <p:spPr>
          <a:xfrm>
            <a:off x="8291782" y="151941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1" name="Google Shape;411;p18"/>
          <p:cNvSpPr/>
          <p:nvPr/>
        </p:nvSpPr>
        <p:spPr>
          <a:xfrm>
            <a:off x="8786952" y="388404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2" name="Google Shape;412;p18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3" name="Google Shape;413;p18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4" name="Google Shape;414;p18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" name="Google Shape;415;p18"/>
          <p:cNvSpPr/>
          <p:nvPr/>
        </p:nvSpPr>
        <p:spPr>
          <a:xfrm>
            <a:off x="1607920" y="4919458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" name="Google Shape;416;p18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" name="Google Shape;417;p18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8" name="Google Shape;418;p18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" name="Google Shape;419;p18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0" name="Google Shape;420;p18"/>
          <p:cNvSpPr/>
          <p:nvPr/>
        </p:nvSpPr>
        <p:spPr>
          <a:xfrm>
            <a:off x="8857427" y="4718812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1" name="Google Shape;421;p18"/>
          <p:cNvSpPr/>
          <p:nvPr/>
        </p:nvSpPr>
        <p:spPr>
          <a:xfrm>
            <a:off x="8854595" y="167041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2" name="Google Shape;422;p18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" name="Google Shape;423;p18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4" name="Google Shape;424;p18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" name="Google Shape;425;p18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6" name="Google Shape;426;p18"/>
          <p:cNvSpPr/>
          <p:nvPr/>
        </p:nvSpPr>
        <p:spPr>
          <a:xfrm>
            <a:off x="2596041" y="4919118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427" name="Shape 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8" name="Google Shape;428;p19"/>
          <p:cNvSpPr txBox="1"/>
          <p:nvPr>
            <p:ph type="title"/>
          </p:nvPr>
        </p:nvSpPr>
        <p:spPr>
          <a:xfrm>
            <a:off x="714850" y="313152"/>
            <a:ext cx="7714200" cy="125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429" name="Google Shape;429;p19"/>
          <p:cNvSpPr txBox="1"/>
          <p:nvPr>
            <p:ph idx="1" type="subTitle"/>
          </p:nvPr>
        </p:nvSpPr>
        <p:spPr>
          <a:xfrm>
            <a:off x="4619475" y="1567998"/>
            <a:ext cx="3581700" cy="24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66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Nunito Light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430" name="Google Shape;430;p19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431" name="Google Shape;431;p19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2" name="Google Shape;432;p19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3" name="Google Shape;433;p19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4" name="Google Shape;434;p19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5" name="Google Shape;435;p19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6" name="Google Shape;436;p19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7" name="Google Shape;437;p19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8" name="Google Shape;438;p19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9" name="Google Shape;439;p19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0" name="Google Shape;440;p19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1" name="Google Shape;441;p19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2" name="Google Shape;442;p19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3" name="Google Shape;443;p19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4" name="Google Shape;444;p19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5" name="Google Shape;445;p19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6" name="Google Shape;446;p19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7" name="Google Shape;447;p19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8" name="Google Shape;448;p19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9" name="Google Shape;449;p19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50" name="Google Shape;450;p19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51" name="Google Shape;451;p19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52" name="Google Shape;452;p19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53" name="Google Shape;453;p19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54" name="Google Shape;454;p19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55" name="Google Shape;455;p19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456" name="Google Shape;456;p19"/>
          <p:cNvSpPr/>
          <p:nvPr/>
        </p:nvSpPr>
        <p:spPr>
          <a:xfrm>
            <a:off x="1302825" y="1507000"/>
            <a:ext cx="384150" cy="429025"/>
          </a:xfrm>
          <a:custGeom>
            <a:rect b="b" l="l" r="r" t="t"/>
            <a:pathLst>
              <a:path extrusionOk="0" h="17161" w="15366">
                <a:moveTo>
                  <a:pt x="3262" y="822"/>
                </a:moveTo>
                <a:cubicBezTo>
                  <a:pt x="3470" y="822"/>
                  <a:pt x="3697" y="851"/>
                  <a:pt x="3943" y="913"/>
                </a:cubicBezTo>
                <a:cubicBezTo>
                  <a:pt x="3043" y="1470"/>
                  <a:pt x="2186" y="2091"/>
                  <a:pt x="1372" y="2777"/>
                </a:cubicBezTo>
                <a:cubicBezTo>
                  <a:pt x="1535" y="1723"/>
                  <a:pt x="2100" y="822"/>
                  <a:pt x="3262" y="822"/>
                </a:cubicBezTo>
                <a:close/>
                <a:moveTo>
                  <a:pt x="11187" y="1256"/>
                </a:moveTo>
                <a:lnTo>
                  <a:pt x="11187" y="1256"/>
                </a:lnTo>
                <a:cubicBezTo>
                  <a:pt x="10480" y="1748"/>
                  <a:pt x="9858" y="2327"/>
                  <a:pt x="9322" y="2970"/>
                </a:cubicBezTo>
                <a:cubicBezTo>
                  <a:pt x="9773" y="2241"/>
                  <a:pt x="10415" y="1641"/>
                  <a:pt x="11187" y="1256"/>
                </a:cubicBezTo>
                <a:close/>
                <a:moveTo>
                  <a:pt x="3704" y="1311"/>
                </a:moveTo>
                <a:cubicBezTo>
                  <a:pt x="3800" y="1311"/>
                  <a:pt x="3703" y="1500"/>
                  <a:pt x="3236" y="2027"/>
                </a:cubicBezTo>
                <a:cubicBezTo>
                  <a:pt x="2636" y="2670"/>
                  <a:pt x="1907" y="3120"/>
                  <a:pt x="1329" y="3763"/>
                </a:cubicBezTo>
                <a:cubicBezTo>
                  <a:pt x="1307" y="3527"/>
                  <a:pt x="1307" y="3291"/>
                  <a:pt x="1329" y="3077"/>
                </a:cubicBezTo>
                <a:cubicBezTo>
                  <a:pt x="1757" y="2734"/>
                  <a:pt x="2165" y="2391"/>
                  <a:pt x="2572" y="2070"/>
                </a:cubicBezTo>
                <a:cubicBezTo>
                  <a:pt x="2994" y="1725"/>
                  <a:pt x="3561" y="1311"/>
                  <a:pt x="3704" y="1311"/>
                </a:cubicBezTo>
                <a:close/>
                <a:moveTo>
                  <a:pt x="12657" y="945"/>
                </a:moveTo>
                <a:cubicBezTo>
                  <a:pt x="12692" y="945"/>
                  <a:pt x="12724" y="948"/>
                  <a:pt x="12751" y="956"/>
                </a:cubicBezTo>
                <a:cubicBezTo>
                  <a:pt x="12430" y="1191"/>
                  <a:pt x="12108" y="1448"/>
                  <a:pt x="11830" y="1727"/>
                </a:cubicBezTo>
                <a:cubicBezTo>
                  <a:pt x="11144" y="2220"/>
                  <a:pt x="10437" y="2691"/>
                  <a:pt x="9730" y="3163"/>
                </a:cubicBezTo>
                <a:cubicBezTo>
                  <a:pt x="9430" y="3356"/>
                  <a:pt x="9151" y="3570"/>
                  <a:pt x="8894" y="3827"/>
                </a:cubicBezTo>
                <a:cubicBezTo>
                  <a:pt x="9022" y="3677"/>
                  <a:pt x="9151" y="3527"/>
                  <a:pt x="9280" y="3377"/>
                </a:cubicBezTo>
                <a:cubicBezTo>
                  <a:pt x="10030" y="2499"/>
                  <a:pt x="10908" y="1770"/>
                  <a:pt x="11894" y="1191"/>
                </a:cubicBezTo>
                <a:cubicBezTo>
                  <a:pt x="11989" y="1135"/>
                  <a:pt x="12400" y="945"/>
                  <a:pt x="12657" y="945"/>
                </a:cubicBezTo>
                <a:close/>
                <a:moveTo>
                  <a:pt x="4136" y="977"/>
                </a:moveTo>
                <a:cubicBezTo>
                  <a:pt x="4415" y="1084"/>
                  <a:pt x="4693" y="1234"/>
                  <a:pt x="4908" y="1427"/>
                </a:cubicBezTo>
                <a:lnTo>
                  <a:pt x="4929" y="1427"/>
                </a:lnTo>
                <a:cubicBezTo>
                  <a:pt x="3567" y="2002"/>
                  <a:pt x="2691" y="3232"/>
                  <a:pt x="1418" y="3942"/>
                </a:cubicBezTo>
                <a:lnTo>
                  <a:pt x="1418" y="3942"/>
                </a:lnTo>
                <a:cubicBezTo>
                  <a:pt x="1924" y="3655"/>
                  <a:pt x="2429" y="3007"/>
                  <a:pt x="2872" y="2627"/>
                </a:cubicBezTo>
                <a:cubicBezTo>
                  <a:pt x="3429" y="2198"/>
                  <a:pt x="3858" y="1663"/>
                  <a:pt x="4136" y="1020"/>
                </a:cubicBezTo>
                <a:cubicBezTo>
                  <a:pt x="4136" y="1020"/>
                  <a:pt x="4136" y="998"/>
                  <a:pt x="4136" y="977"/>
                </a:cubicBezTo>
                <a:close/>
                <a:moveTo>
                  <a:pt x="11058" y="2499"/>
                </a:moveTo>
                <a:lnTo>
                  <a:pt x="11058" y="2499"/>
                </a:lnTo>
                <a:cubicBezTo>
                  <a:pt x="10673" y="2927"/>
                  <a:pt x="10223" y="3313"/>
                  <a:pt x="9751" y="3634"/>
                </a:cubicBezTo>
                <a:cubicBezTo>
                  <a:pt x="9301" y="3934"/>
                  <a:pt x="8872" y="4256"/>
                  <a:pt x="8444" y="4599"/>
                </a:cubicBezTo>
                <a:cubicBezTo>
                  <a:pt x="8530" y="4427"/>
                  <a:pt x="8594" y="4277"/>
                  <a:pt x="8680" y="4106"/>
                </a:cubicBezTo>
                <a:cubicBezTo>
                  <a:pt x="9473" y="3570"/>
                  <a:pt x="10287" y="3034"/>
                  <a:pt x="11058" y="2499"/>
                </a:cubicBezTo>
                <a:close/>
                <a:moveTo>
                  <a:pt x="4648" y="1764"/>
                </a:moveTo>
                <a:cubicBezTo>
                  <a:pt x="4822" y="1764"/>
                  <a:pt x="3656" y="2915"/>
                  <a:pt x="3493" y="3077"/>
                </a:cubicBezTo>
                <a:cubicBezTo>
                  <a:pt x="2850" y="3677"/>
                  <a:pt x="2165" y="4234"/>
                  <a:pt x="1457" y="4727"/>
                </a:cubicBezTo>
                <a:cubicBezTo>
                  <a:pt x="1436" y="4663"/>
                  <a:pt x="1415" y="4577"/>
                  <a:pt x="1393" y="4513"/>
                </a:cubicBezTo>
                <a:lnTo>
                  <a:pt x="1393" y="4492"/>
                </a:lnTo>
                <a:cubicBezTo>
                  <a:pt x="1372" y="4384"/>
                  <a:pt x="1372" y="4277"/>
                  <a:pt x="1350" y="4149"/>
                </a:cubicBezTo>
                <a:cubicBezTo>
                  <a:pt x="2508" y="3591"/>
                  <a:pt x="3322" y="2606"/>
                  <a:pt x="4393" y="1898"/>
                </a:cubicBezTo>
                <a:cubicBezTo>
                  <a:pt x="4535" y="1804"/>
                  <a:pt x="4615" y="1764"/>
                  <a:pt x="4648" y="1764"/>
                </a:cubicBezTo>
                <a:close/>
                <a:moveTo>
                  <a:pt x="5079" y="1556"/>
                </a:moveTo>
                <a:cubicBezTo>
                  <a:pt x="5251" y="1727"/>
                  <a:pt x="5401" y="1920"/>
                  <a:pt x="5551" y="2113"/>
                </a:cubicBezTo>
                <a:cubicBezTo>
                  <a:pt x="4222" y="3013"/>
                  <a:pt x="2700" y="4084"/>
                  <a:pt x="1543" y="4942"/>
                </a:cubicBezTo>
                <a:cubicBezTo>
                  <a:pt x="2872" y="3956"/>
                  <a:pt x="4136" y="2927"/>
                  <a:pt x="5079" y="1556"/>
                </a:cubicBezTo>
                <a:close/>
                <a:moveTo>
                  <a:pt x="12901" y="1148"/>
                </a:moveTo>
                <a:cubicBezTo>
                  <a:pt x="12901" y="1277"/>
                  <a:pt x="12837" y="1406"/>
                  <a:pt x="12773" y="1534"/>
                </a:cubicBezTo>
                <a:cubicBezTo>
                  <a:pt x="12537" y="1941"/>
                  <a:pt x="12237" y="2284"/>
                  <a:pt x="11894" y="2606"/>
                </a:cubicBezTo>
                <a:cubicBezTo>
                  <a:pt x="11251" y="3184"/>
                  <a:pt x="10565" y="3720"/>
                  <a:pt x="9837" y="4170"/>
                </a:cubicBezTo>
                <a:cubicBezTo>
                  <a:pt x="9280" y="4556"/>
                  <a:pt x="8680" y="4942"/>
                  <a:pt x="8080" y="5349"/>
                </a:cubicBezTo>
                <a:cubicBezTo>
                  <a:pt x="8122" y="5263"/>
                  <a:pt x="8165" y="5177"/>
                  <a:pt x="8230" y="5070"/>
                </a:cubicBezTo>
                <a:cubicBezTo>
                  <a:pt x="8744" y="4599"/>
                  <a:pt x="9280" y="4170"/>
                  <a:pt x="9858" y="3784"/>
                </a:cubicBezTo>
                <a:cubicBezTo>
                  <a:pt x="10458" y="3420"/>
                  <a:pt x="11016" y="2970"/>
                  <a:pt x="11508" y="2477"/>
                </a:cubicBezTo>
                <a:cubicBezTo>
                  <a:pt x="11723" y="2263"/>
                  <a:pt x="12216" y="1770"/>
                  <a:pt x="12537" y="1427"/>
                </a:cubicBezTo>
                <a:lnTo>
                  <a:pt x="12901" y="1148"/>
                </a:lnTo>
                <a:close/>
                <a:moveTo>
                  <a:pt x="5377" y="2404"/>
                </a:moveTo>
                <a:cubicBezTo>
                  <a:pt x="5417" y="2404"/>
                  <a:pt x="5329" y="2543"/>
                  <a:pt x="4993" y="2949"/>
                </a:cubicBezTo>
                <a:cubicBezTo>
                  <a:pt x="4072" y="4063"/>
                  <a:pt x="2786" y="4770"/>
                  <a:pt x="1715" y="5713"/>
                </a:cubicBezTo>
                <a:cubicBezTo>
                  <a:pt x="1629" y="5499"/>
                  <a:pt x="1565" y="5242"/>
                  <a:pt x="1522" y="5006"/>
                </a:cubicBezTo>
                <a:cubicBezTo>
                  <a:pt x="2207" y="4642"/>
                  <a:pt x="2872" y="4213"/>
                  <a:pt x="3536" y="3763"/>
                </a:cubicBezTo>
                <a:cubicBezTo>
                  <a:pt x="3901" y="3506"/>
                  <a:pt x="4243" y="3249"/>
                  <a:pt x="4608" y="2991"/>
                </a:cubicBezTo>
                <a:cubicBezTo>
                  <a:pt x="4839" y="2828"/>
                  <a:pt x="5305" y="2404"/>
                  <a:pt x="5377" y="2404"/>
                </a:cubicBezTo>
                <a:close/>
                <a:moveTo>
                  <a:pt x="7587" y="5649"/>
                </a:moveTo>
                <a:lnTo>
                  <a:pt x="7651" y="5670"/>
                </a:lnTo>
                <a:lnTo>
                  <a:pt x="7415" y="5820"/>
                </a:lnTo>
                <a:lnTo>
                  <a:pt x="7587" y="5649"/>
                </a:lnTo>
                <a:close/>
                <a:moveTo>
                  <a:pt x="5679" y="2306"/>
                </a:moveTo>
                <a:cubicBezTo>
                  <a:pt x="5826" y="2557"/>
                  <a:pt x="5973" y="2809"/>
                  <a:pt x="6120" y="3081"/>
                </a:cubicBezTo>
                <a:lnTo>
                  <a:pt x="6120" y="3081"/>
                </a:lnTo>
                <a:cubicBezTo>
                  <a:pt x="5395" y="3402"/>
                  <a:pt x="4712" y="3786"/>
                  <a:pt x="4072" y="4256"/>
                </a:cubicBezTo>
                <a:cubicBezTo>
                  <a:pt x="3365" y="4770"/>
                  <a:pt x="2379" y="5327"/>
                  <a:pt x="1779" y="5906"/>
                </a:cubicBezTo>
                <a:cubicBezTo>
                  <a:pt x="3022" y="4642"/>
                  <a:pt x="4736" y="3892"/>
                  <a:pt x="5679" y="2306"/>
                </a:cubicBezTo>
                <a:close/>
                <a:moveTo>
                  <a:pt x="13651" y="1748"/>
                </a:moveTo>
                <a:cubicBezTo>
                  <a:pt x="12366" y="3634"/>
                  <a:pt x="10523" y="4942"/>
                  <a:pt x="8658" y="6227"/>
                </a:cubicBezTo>
                <a:cubicBezTo>
                  <a:pt x="9558" y="5477"/>
                  <a:pt x="10437" y="4706"/>
                  <a:pt x="11316" y="3934"/>
                </a:cubicBezTo>
                <a:cubicBezTo>
                  <a:pt x="12066" y="3270"/>
                  <a:pt x="13137" y="2499"/>
                  <a:pt x="13651" y="1748"/>
                </a:cubicBezTo>
                <a:close/>
                <a:moveTo>
                  <a:pt x="6215" y="3313"/>
                </a:moveTo>
                <a:cubicBezTo>
                  <a:pt x="6344" y="3527"/>
                  <a:pt x="6429" y="3742"/>
                  <a:pt x="6537" y="3956"/>
                </a:cubicBezTo>
                <a:cubicBezTo>
                  <a:pt x="5144" y="4470"/>
                  <a:pt x="4179" y="5606"/>
                  <a:pt x="2958" y="6442"/>
                </a:cubicBezTo>
                <a:cubicBezTo>
                  <a:pt x="2838" y="6521"/>
                  <a:pt x="2513" y="6757"/>
                  <a:pt x="2466" y="6757"/>
                </a:cubicBezTo>
                <a:cubicBezTo>
                  <a:pt x="2438" y="6757"/>
                  <a:pt x="2514" y="6668"/>
                  <a:pt x="2808" y="6399"/>
                </a:cubicBezTo>
                <a:cubicBezTo>
                  <a:pt x="3150" y="6056"/>
                  <a:pt x="3515" y="5756"/>
                  <a:pt x="3879" y="5435"/>
                </a:cubicBezTo>
                <a:cubicBezTo>
                  <a:pt x="4672" y="4727"/>
                  <a:pt x="5486" y="4042"/>
                  <a:pt x="6215" y="3313"/>
                </a:cubicBezTo>
                <a:close/>
                <a:moveTo>
                  <a:pt x="5905" y="3381"/>
                </a:moveTo>
                <a:cubicBezTo>
                  <a:pt x="6020" y="3381"/>
                  <a:pt x="5275" y="3953"/>
                  <a:pt x="5208" y="4020"/>
                </a:cubicBezTo>
                <a:cubicBezTo>
                  <a:pt x="4843" y="4342"/>
                  <a:pt x="4479" y="4642"/>
                  <a:pt x="4115" y="4963"/>
                </a:cubicBezTo>
                <a:cubicBezTo>
                  <a:pt x="3429" y="5563"/>
                  <a:pt x="2743" y="6163"/>
                  <a:pt x="2100" y="6785"/>
                </a:cubicBezTo>
                <a:cubicBezTo>
                  <a:pt x="1993" y="6549"/>
                  <a:pt x="1907" y="6313"/>
                  <a:pt x="1822" y="6056"/>
                </a:cubicBezTo>
                <a:cubicBezTo>
                  <a:pt x="3129" y="5306"/>
                  <a:pt x="4265" y="4256"/>
                  <a:pt x="5594" y="3527"/>
                </a:cubicBezTo>
                <a:cubicBezTo>
                  <a:pt x="5781" y="3422"/>
                  <a:pt x="5874" y="3381"/>
                  <a:pt x="5905" y="3381"/>
                </a:cubicBezTo>
                <a:close/>
                <a:moveTo>
                  <a:pt x="6622" y="4149"/>
                </a:moveTo>
                <a:cubicBezTo>
                  <a:pt x="6727" y="4399"/>
                  <a:pt x="6811" y="4629"/>
                  <a:pt x="6914" y="4839"/>
                </a:cubicBezTo>
                <a:lnTo>
                  <a:pt x="6914" y="4839"/>
                </a:lnTo>
                <a:cubicBezTo>
                  <a:pt x="5482" y="5653"/>
                  <a:pt x="4284" y="6786"/>
                  <a:pt x="2893" y="7642"/>
                </a:cubicBezTo>
                <a:cubicBezTo>
                  <a:pt x="4201" y="6828"/>
                  <a:pt x="5465" y="5306"/>
                  <a:pt x="6622" y="4149"/>
                </a:cubicBezTo>
                <a:close/>
                <a:moveTo>
                  <a:pt x="6184" y="4254"/>
                </a:moveTo>
                <a:cubicBezTo>
                  <a:pt x="6216" y="4254"/>
                  <a:pt x="6152" y="4341"/>
                  <a:pt x="5894" y="4599"/>
                </a:cubicBezTo>
                <a:cubicBezTo>
                  <a:pt x="5572" y="4920"/>
                  <a:pt x="5229" y="5263"/>
                  <a:pt x="4908" y="5585"/>
                </a:cubicBezTo>
                <a:cubicBezTo>
                  <a:pt x="4136" y="6335"/>
                  <a:pt x="3343" y="7085"/>
                  <a:pt x="2550" y="7813"/>
                </a:cubicBezTo>
                <a:cubicBezTo>
                  <a:pt x="2446" y="7562"/>
                  <a:pt x="2320" y="7310"/>
                  <a:pt x="2215" y="7039"/>
                </a:cubicBezTo>
                <a:lnTo>
                  <a:pt x="2215" y="7039"/>
                </a:lnTo>
                <a:cubicBezTo>
                  <a:pt x="3540" y="6502"/>
                  <a:pt x="4481" y="5390"/>
                  <a:pt x="5658" y="4599"/>
                </a:cubicBezTo>
                <a:cubicBezTo>
                  <a:pt x="5780" y="4517"/>
                  <a:pt x="6128" y="4254"/>
                  <a:pt x="6184" y="4254"/>
                </a:cubicBezTo>
                <a:close/>
                <a:moveTo>
                  <a:pt x="6768" y="5122"/>
                </a:moveTo>
                <a:lnTo>
                  <a:pt x="6768" y="5122"/>
                </a:lnTo>
                <a:cubicBezTo>
                  <a:pt x="5615" y="6457"/>
                  <a:pt x="4214" y="7502"/>
                  <a:pt x="3086" y="8842"/>
                </a:cubicBezTo>
                <a:cubicBezTo>
                  <a:pt x="2936" y="8563"/>
                  <a:pt x="2786" y="8285"/>
                  <a:pt x="2658" y="8006"/>
                </a:cubicBezTo>
                <a:cubicBezTo>
                  <a:pt x="3386" y="7599"/>
                  <a:pt x="4072" y="7128"/>
                  <a:pt x="4736" y="6613"/>
                </a:cubicBezTo>
                <a:cubicBezTo>
                  <a:pt x="5325" y="6151"/>
                  <a:pt x="6306" y="5647"/>
                  <a:pt x="6768" y="5122"/>
                </a:cubicBezTo>
                <a:close/>
                <a:moveTo>
                  <a:pt x="7029" y="5113"/>
                </a:moveTo>
                <a:cubicBezTo>
                  <a:pt x="7051" y="5135"/>
                  <a:pt x="7051" y="5177"/>
                  <a:pt x="7072" y="5220"/>
                </a:cubicBezTo>
                <a:lnTo>
                  <a:pt x="7072" y="5199"/>
                </a:lnTo>
                <a:cubicBezTo>
                  <a:pt x="7115" y="5327"/>
                  <a:pt x="7222" y="5392"/>
                  <a:pt x="7329" y="5413"/>
                </a:cubicBezTo>
                <a:cubicBezTo>
                  <a:pt x="7351" y="5435"/>
                  <a:pt x="7372" y="5477"/>
                  <a:pt x="7394" y="5499"/>
                </a:cubicBezTo>
                <a:cubicBezTo>
                  <a:pt x="7158" y="5735"/>
                  <a:pt x="6922" y="5949"/>
                  <a:pt x="6687" y="6185"/>
                </a:cubicBezTo>
                <a:cubicBezTo>
                  <a:pt x="6451" y="6420"/>
                  <a:pt x="6236" y="6635"/>
                  <a:pt x="6001" y="6849"/>
                </a:cubicBezTo>
                <a:cubicBezTo>
                  <a:pt x="5444" y="7256"/>
                  <a:pt x="4929" y="7706"/>
                  <a:pt x="4415" y="8178"/>
                </a:cubicBezTo>
                <a:cubicBezTo>
                  <a:pt x="4265" y="8306"/>
                  <a:pt x="4093" y="8413"/>
                  <a:pt x="3922" y="8542"/>
                </a:cubicBezTo>
                <a:cubicBezTo>
                  <a:pt x="3786" y="8624"/>
                  <a:pt x="3442" y="8887"/>
                  <a:pt x="3369" y="8887"/>
                </a:cubicBezTo>
                <a:cubicBezTo>
                  <a:pt x="3327" y="8887"/>
                  <a:pt x="3374" y="8800"/>
                  <a:pt x="3600" y="8542"/>
                </a:cubicBezTo>
                <a:cubicBezTo>
                  <a:pt x="4651" y="7299"/>
                  <a:pt x="5958" y="6313"/>
                  <a:pt x="7029" y="5113"/>
                </a:cubicBezTo>
                <a:close/>
                <a:moveTo>
                  <a:pt x="13952" y="1663"/>
                </a:moveTo>
                <a:cubicBezTo>
                  <a:pt x="14209" y="2113"/>
                  <a:pt x="14337" y="2627"/>
                  <a:pt x="14316" y="3141"/>
                </a:cubicBezTo>
                <a:cubicBezTo>
                  <a:pt x="13180" y="3763"/>
                  <a:pt x="12130" y="4513"/>
                  <a:pt x="11187" y="5392"/>
                </a:cubicBezTo>
                <a:cubicBezTo>
                  <a:pt x="9987" y="6270"/>
                  <a:pt x="8744" y="7106"/>
                  <a:pt x="7437" y="7835"/>
                </a:cubicBezTo>
                <a:cubicBezTo>
                  <a:pt x="6579" y="8306"/>
                  <a:pt x="5722" y="8799"/>
                  <a:pt x="4908" y="9335"/>
                </a:cubicBezTo>
                <a:cubicBezTo>
                  <a:pt x="5186" y="9078"/>
                  <a:pt x="5465" y="8799"/>
                  <a:pt x="5765" y="8542"/>
                </a:cubicBezTo>
                <a:cubicBezTo>
                  <a:pt x="8487" y="6227"/>
                  <a:pt x="11808" y="4642"/>
                  <a:pt x="13952" y="1684"/>
                </a:cubicBezTo>
                <a:lnTo>
                  <a:pt x="13952" y="1663"/>
                </a:lnTo>
                <a:close/>
                <a:moveTo>
                  <a:pt x="3815" y="8842"/>
                </a:moveTo>
                <a:lnTo>
                  <a:pt x="3815" y="8842"/>
                </a:lnTo>
                <a:cubicBezTo>
                  <a:pt x="3643" y="9013"/>
                  <a:pt x="3493" y="9185"/>
                  <a:pt x="3343" y="9378"/>
                </a:cubicBezTo>
                <a:cubicBezTo>
                  <a:pt x="3322" y="9292"/>
                  <a:pt x="3279" y="9206"/>
                  <a:pt x="3236" y="9121"/>
                </a:cubicBezTo>
                <a:cubicBezTo>
                  <a:pt x="3429" y="9035"/>
                  <a:pt x="3622" y="8949"/>
                  <a:pt x="3815" y="8842"/>
                </a:cubicBezTo>
                <a:close/>
                <a:moveTo>
                  <a:pt x="13223" y="1063"/>
                </a:moveTo>
                <a:cubicBezTo>
                  <a:pt x="13459" y="1148"/>
                  <a:pt x="13651" y="1298"/>
                  <a:pt x="13823" y="1491"/>
                </a:cubicBezTo>
                <a:cubicBezTo>
                  <a:pt x="11980" y="3056"/>
                  <a:pt x="10223" y="4684"/>
                  <a:pt x="8380" y="6206"/>
                </a:cubicBezTo>
                <a:cubicBezTo>
                  <a:pt x="7329" y="7063"/>
                  <a:pt x="6236" y="7856"/>
                  <a:pt x="5101" y="8563"/>
                </a:cubicBezTo>
                <a:cubicBezTo>
                  <a:pt x="4615" y="8880"/>
                  <a:pt x="4109" y="9134"/>
                  <a:pt x="3602" y="9388"/>
                </a:cubicBezTo>
                <a:lnTo>
                  <a:pt x="3602" y="9388"/>
                </a:lnTo>
                <a:cubicBezTo>
                  <a:pt x="3920" y="9218"/>
                  <a:pt x="4314" y="8600"/>
                  <a:pt x="4586" y="8349"/>
                </a:cubicBezTo>
                <a:lnTo>
                  <a:pt x="4672" y="8285"/>
                </a:lnTo>
                <a:cubicBezTo>
                  <a:pt x="5186" y="7899"/>
                  <a:pt x="5679" y="7492"/>
                  <a:pt x="6151" y="7042"/>
                </a:cubicBezTo>
                <a:cubicBezTo>
                  <a:pt x="7372" y="6099"/>
                  <a:pt x="8680" y="5242"/>
                  <a:pt x="9923" y="4363"/>
                </a:cubicBezTo>
                <a:cubicBezTo>
                  <a:pt x="11230" y="3463"/>
                  <a:pt x="12580" y="2563"/>
                  <a:pt x="13223" y="1063"/>
                </a:cubicBezTo>
                <a:close/>
                <a:moveTo>
                  <a:pt x="14316" y="3377"/>
                </a:moveTo>
                <a:lnTo>
                  <a:pt x="14316" y="3377"/>
                </a:lnTo>
                <a:cubicBezTo>
                  <a:pt x="14294" y="3677"/>
                  <a:pt x="14252" y="3956"/>
                  <a:pt x="14209" y="4234"/>
                </a:cubicBezTo>
                <a:cubicBezTo>
                  <a:pt x="14187" y="4320"/>
                  <a:pt x="14166" y="4427"/>
                  <a:pt x="14144" y="4492"/>
                </a:cubicBezTo>
                <a:cubicBezTo>
                  <a:pt x="12366" y="5349"/>
                  <a:pt x="11144" y="6956"/>
                  <a:pt x="9451" y="7942"/>
                </a:cubicBezTo>
                <a:cubicBezTo>
                  <a:pt x="8444" y="8542"/>
                  <a:pt x="7437" y="9185"/>
                  <a:pt x="6429" y="9785"/>
                </a:cubicBezTo>
                <a:cubicBezTo>
                  <a:pt x="6001" y="10064"/>
                  <a:pt x="5572" y="10278"/>
                  <a:pt x="5122" y="10492"/>
                </a:cubicBezTo>
                <a:cubicBezTo>
                  <a:pt x="4832" y="10643"/>
                  <a:pt x="4707" y="10701"/>
                  <a:pt x="4683" y="10701"/>
                </a:cubicBezTo>
                <a:cubicBezTo>
                  <a:pt x="4621" y="10701"/>
                  <a:pt x="5210" y="10331"/>
                  <a:pt x="5379" y="10192"/>
                </a:cubicBezTo>
                <a:cubicBezTo>
                  <a:pt x="6965" y="8885"/>
                  <a:pt x="8744" y="7878"/>
                  <a:pt x="10265" y="6463"/>
                </a:cubicBezTo>
                <a:cubicBezTo>
                  <a:pt x="10415" y="6335"/>
                  <a:pt x="10565" y="6206"/>
                  <a:pt x="10737" y="6056"/>
                </a:cubicBezTo>
                <a:cubicBezTo>
                  <a:pt x="11766" y="5285"/>
                  <a:pt x="12709" y="4449"/>
                  <a:pt x="13780" y="3720"/>
                </a:cubicBezTo>
                <a:cubicBezTo>
                  <a:pt x="13930" y="3677"/>
                  <a:pt x="14016" y="3634"/>
                  <a:pt x="14037" y="3549"/>
                </a:cubicBezTo>
                <a:cubicBezTo>
                  <a:pt x="14144" y="3506"/>
                  <a:pt x="14230" y="3441"/>
                  <a:pt x="14316" y="3377"/>
                </a:cubicBezTo>
                <a:close/>
                <a:moveTo>
                  <a:pt x="9580" y="6828"/>
                </a:moveTo>
                <a:lnTo>
                  <a:pt x="9494" y="6913"/>
                </a:lnTo>
                <a:cubicBezTo>
                  <a:pt x="7865" y="8413"/>
                  <a:pt x="5851" y="9399"/>
                  <a:pt x="4243" y="10942"/>
                </a:cubicBezTo>
                <a:cubicBezTo>
                  <a:pt x="4222" y="10942"/>
                  <a:pt x="4222" y="10985"/>
                  <a:pt x="4222" y="11007"/>
                </a:cubicBezTo>
                <a:cubicBezTo>
                  <a:pt x="4136" y="10857"/>
                  <a:pt x="4029" y="10685"/>
                  <a:pt x="3943" y="10514"/>
                </a:cubicBezTo>
                <a:cubicBezTo>
                  <a:pt x="3793" y="10235"/>
                  <a:pt x="3643" y="9935"/>
                  <a:pt x="3493" y="9656"/>
                </a:cubicBezTo>
                <a:lnTo>
                  <a:pt x="3515" y="9656"/>
                </a:lnTo>
                <a:cubicBezTo>
                  <a:pt x="4222" y="9314"/>
                  <a:pt x="4908" y="8928"/>
                  <a:pt x="5572" y="8499"/>
                </a:cubicBezTo>
                <a:lnTo>
                  <a:pt x="5572" y="8499"/>
                </a:lnTo>
                <a:cubicBezTo>
                  <a:pt x="5015" y="8949"/>
                  <a:pt x="4479" y="9464"/>
                  <a:pt x="3986" y="9999"/>
                </a:cubicBezTo>
                <a:cubicBezTo>
                  <a:pt x="3919" y="10067"/>
                  <a:pt x="3971" y="10175"/>
                  <a:pt x="4039" y="10175"/>
                </a:cubicBezTo>
                <a:cubicBezTo>
                  <a:pt x="4056" y="10175"/>
                  <a:pt x="4075" y="10167"/>
                  <a:pt x="4093" y="10149"/>
                </a:cubicBezTo>
                <a:cubicBezTo>
                  <a:pt x="5786" y="8885"/>
                  <a:pt x="7694" y="7963"/>
                  <a:pt x="9494" y="6892"/>
                </a:cubicBezTo>
                <a:lnTo>
                  <a:pt x="9580" y="6828"/>
                </a:lnTo>
                <a:close/>
                <a:moveTo>
                  <a:pt x="14037" y="4834"/>
                </a:moveTo>
                <a:lnTo>
                  <a:pt x="14037" y="4834"/>
                </a:lnTo>
                <a:cubicBezTo>
                  <a:pt x="13823" y="5542"/>
                  <a:pt x="13566" y="6227"/>
                  <a:pt x="13244" y="6892"/>
                </a:cubicBezTo>
                <a:lnTo>
                  <a:pt x="13244" y="6870"/>
                </a:lnTo>
                <a:cubicBezTo>
                  <a:pt x="12151" y="7878"/>
                  <a:pt x="10823" y="8585"/>
                  <a:pt x="9558" y="9356"/>
                </a:cubicBezTo>
                <a:cubicBezTo>
                  <a:pt x="8765" y="9849"/>
                  <a:pt x="7994" y="10342"/>
                  <a:pt x="7201" y="10835"/>
                </a:cubicBezTo>
                <a:cubicBezTo>
                  <a:pt x="6579" y="11199"/>
                  <a:pt x="5572" y="11585"/>
                  <a:pt x="5144" y="11949"/>
                </a:cubicBezTo>
                <a:cubicBezTo>
                  <a:pt x="6601" y="10621"/>
                  <a:pt x="8122" y="9399"/>
                  <a:pt x="9708" y="8263"/>
                </a:cubicBezTo>
                <a:cubicBezTo>
                  <a:pt x="11208" y="7192"/>
                  <a:pt x="12559" y="5949"/>
                  <a:pt x="14037" y="4834"/>
                </a:cubicBezTo>
                <a:close/>
                <a:moveTo>
                  <a:pt x="9537" y="8156"/>
                </a:moveTo>
                <a:lnTo>
                  <a:pt x="9215" y="8371"/>
                </a:lnTo>
                <a:cubicBezTo>
                  <a:pt x="7651" y="9506"/>
                  <a:pt x="6172" y="10728"/>
                  <a:pt x="4779" y="12035"/>
                </a:cubicBezTo>
                <a:cubicBezTo>
                  <a:pt x="4586" y="11714"/>
                  <a:pt x="4415" y="11414"/>
                  <a:pt x="4243" y="11071"/>
                </a:cubicBezTo>
                <a:lnTo>
                  <a:pt x="4243" y="11071"/>
                </a:lnTo>
                <a:cubicBezTo>
                  <a:pt x="4256" y="11096"/>
                  <a:pt x="4283" y="11106"/>
                  <a:pt x="4312" y="11106"/>
                </a:cubicBezTo>
                <a:cubicBezTo>
                  <a:pt x="4333" y="11106"/>
                  <a:pt x="4354" y="11101"/>
                  <a:pt x="4372" y="11092"/>
                </a:cubicBezTo>
                <a:cubicBezTo>
                  <a:pt x="6172" y="10299"/>
                  <a:pt x="7822" y="9163"/>
                  <a:pt x="9537" y="8156"/>
                </a:cubicBezTo>
                <a:close/>
                <a:moveTo>
                  <a:pt x="10351" y="11842"/>
                </a:moveTo>
                <a:lnTo>
                  <a:pt x="10137" y="12142"/>
                </a:lnTo>
                <a:cubicBezTo>
                  <a:pt x="9987" y="12228"/>
                  <a:pt x="9837" y="12335"/>
                  <a:pt x="9708" y="12442"/>
                </a:cubicBezTo>
                <a:cubicBezTo>
                  <a:pt x="9923" y="12228"/>
                  <a:pt x="10137" y="12035"/>
                  <a:pt x="10351" y="11842"/>
                </a:cubicBezTo>
                <a:close/>
                <a:moveTo>
                  <a:pt x="11637" y="8349"/>
                </a:moveTo>
                <a:lnTo>
                  <a:pt x="11637" y="8349"/>
                </a:lnTo>
                <a:cubicBezTo>
                  <a:pt x="9537" y="9871"/>
                  <a:pt x="7072" y="10899"/>
                  <a:pt x="5165" y="12700"/>
                </a:cubicBezTo>
                <a:lnTo>
                  <a:pt x="4886" y="12250"/>
                </a:lnTo>
                <a:cubicBezTo>
                  <a:pt x="6708" y="11435"/>
                  <a:pt x="8337" y="10342"/>
                  <a:pt x="10030" y="9314"/>
                </a:cubicBezTo>
                <a:cubicBezTo>
                  <a:pt x="10565" y="8992"/>
                  <a:pt x="11101" y="8671"/>
                  <a:pt x="11637" y="8349"/>
                </a:cubicBezTo>
                <a:close/>
                <a:moveTo>
                  <a:pt x="12944" y="7470"/>
                </a:moveTo>
                <a:lnTo>
                  <a:pt x="12666" y="7985"/>
                </a:lnTo>
                <a:cubicBezTo>
                  <a:pt x="12644" y="7963"/>
                  <a:pt x="12623" y="7953"/>
                  <a:pt x="12601" y="7953"/>
                </a:cubicBezTo>
                <a:cubicBezTo>
                  <a:pt x="12580" y="7953"/>
                  <a:pt x="12559" y="7963"/>
                  <a:pt x="12537" y="7985"/>
                </a:cubicBezTo>
                <a:cubicBezTo>
                  <a:pt x="11230" y="9013"/>
                  <a:pt x="9965" y="10128"/>
                  <a:pt x="8594" y="11092"/>
                </a:cubicBezTo>
                <a:cubicBezTo>
                  <a:pt x="7951" y="11564"/>
                  <a:pt x="7265" y="11971"/>
                  <a:pt x="6537" y="12335"/>
                </a:cubicBezTo>
                <a:cubicBezTo>
                  <a:pt x="6541" y="12332"/>
                  <a:pt x="6541" y="12331"/>
                  <a:pt x="6539" y="12331"/>
                </a:cubicBezTo>
                <a:cubicBezTo>
                  <a:pt x="6496" y="12331"/>
                  <a:pt x="5430" y="12819"/>
                  <a:pt x="5320" y="12819"/>
                </a:cubicBezTo>
                <a:cubicBezTo>
                  <a:pt x="5311" y="12819"/>
                  <a:pt x="5308" y="12815"/>
                  <a:pt x="5315" y="12807"/>
                </a:cubicBezTo>
                <a:cubicBezTo>
                  <a:pt x="5679" y="12464"/>
                  <a:pt x="6065" y="12142"/>
                  <a:pt x="6451" y="11842"/>
                </a:cubicBezTo>
                <a:cubicBezTo>
                  <a:pt x="8530" y="10235"/>
                  <a:pt x="10994" y="9206"/>
                  <a:pt x="12944" y="7470"/>
                </a:cubicBezTo>
                <a:close/>
                <a:moveTo>
                  <a:pt x="11551" y="9892"/>
                </a:moveTo>
                <a:lnTo>
                  <a:pt x="11551" y="9892"/>
                </a:lnTo>
                <a:cubicBezTo>
                  <a:pt x="11444" y="10106"/>
                  <a:pt x="11316" y="10299"/>
                  <a:pt x="11187" y="10492"/>
                </a:cubicBezTo>
                <a:cubicBezTo>
                  <a:pt x="10287" y="11264"/>
                  <a:pt x="9344" y="11992"/>
                  <a:pt x="8358" y="12678"/>
                </a:cubicBezTo>
                <a:cubicBezTo>
                  <a:pt x="8122" y="12850"/>
                  <a:pt x="7865" y="13021"/>
                  <a:pt x="7629" y="13171"/>
                </a:cubicBezTo>
                <a:cubicBezTo>
                  <a:pt x="8294" y="12635"/>
                  <a:pt x="8937" y="12078"/>
                  <a:pt x="9601" y="11521"/>
                </a:cubicBezTo>
                <a:cubicBezTo>
                  <a:pt x="10287" y="11007"/>
                  <a:pt x="10930" y="10471"/>
                  <a:pt x="11551" y="9892"/>
                </a:cubicBezTo>
                <a:close/>
                <a:moveTo>
                  <a:pt x="11582" y="9025"/>
                </a:moveTo>
                <a:lnTo>
                  <a:pt x="11582" y="9025"/>
                </a:lnTo>
                <a:cubicBezTo>
                  <a:pt x="10882" y="9715"/>
                  <a:pt x="10142" y="10347"/>
                  <a:pt x="9344" y="10921"/>
                </a:cubicBezTo>
                <a:cubicBezTo>
                  <a:pt x="8144" y="11842"/>
                  <a:pt x="6901" y="12678"/>
                  <a:pt x="5701" y="13578"/>
                </a:cubicBezTo>
                <a:cubicBezTo>
                  <a:pt x="5572" y="13385"/>
                  <a:pt x="5465" y="13192"/>
                  <a:pt x="5358" y="13021"/>
                </a:cubicBezTo>
                <a:cubicBezTo>
                  <a:pt x="7751" y="12265"/>
                  <a:pt x="9672" y="10584"/>
                  <a:pt x="11582" y="9025"/>
                </a:cubicBezTo>
                <a:close/>
                <a:moveTo>
                  <a:pt x="12409" y="8435"/>
                </a:moveTo>
                <a:lnTo>
                  <a:pt x="12409" y="8435"/>
                </a:lnTo>
                <a:cubicBezTo>
                  <a:pt x="12259" y="8692"/>
                  <a:pt x="12108" y="8971"/>
                  <a:pt x="11958" y="9228"/>
                </a:cubicBezTo>
                <a:lnTo>
                  <a:pt x="11830" y="9314"/>
                </a:lnTo>
                <a:cubicBezTo>
                  <a:pt x="11787" y="9314"/>
                  <a:pt x="11723" y="9356"/>
                  <a:pt x="11637" y="9485"/>
                </a:cubicBezTo>
                <a:cubicBezTo>
                  <a:pt x="10930" y="10106"/>
                  <a:pt x="10244" y="10707"/>
                  <a:pt x="9537" y="11307"/>
                </a:cubicBezTo>
                <a:cubicBezTo>
                  <a:pt x="8830" y="11842"/>
                  <a:pt x="8080" y="12335"/>
                  <a:pt x="7329" y="12785"/>
                </a:cubicBezTo>
                <a:cubicBezTo>
                  <a:pt x="6837" y="13085"/>
                  <a:pt x="6344" y="13321"/>
                  <a:pt x="5829" y="13578"/>
                </a:cubicBezTo>
                <a:cubicBezTo>
                  <a:pt x="6344" y="13300"/>
                  <a:pt x="6815" y="13000"/>
                  <a:pt x="7287" y="12657"/>
                </a:cubicBezTo>
                <a:cubicBezTo>
                  <a:pt x="9108" y="11371"/>
                  <a:pt x="10930" y="10085"/>
                  <a:pt x="12409" y="8435"/>
                </a:cubicBezTo>
                <a:close/>
                <a:moveTo>
                  <a:pt x="7972" y="12635"/>
                </a:moveTo>
                <a:lnTo>
                  <a:pt x="7972" y="12635"/>
                </a:lnTo>
                <a:cubicBezTo>
                  <a:pt x="7351" y="13171"/>
                  <a:pt x="6729" y="13685"/>
                  <a:pt x="6086" y="14200"/>
                </a:cubicBezTo>
                <a:cubicBezTo>
                  <a:pt x="6001" y="14050"/>
                  <a:pt x="5915" y="13921"/>
                  <a:pt x="5829" y="13793"/>
                </a:cubicBezTo>
                <a:cubicBezTo>
                  <a:pt x="6558" y="13450"/>
                  <a:pt x="7287" y="13064"/>
                  <a:pt x="7972" y="12635"/>
                </a:cubicBezTo>
                <a:close/>
                <a:moveTo>
                  <a:pt x="10844" y="11071"/>
                </a:moveTo>
                <a:lnTo>
                  <a:pt x="10823" y="11092"/>
                </a:lnTo>
                <a:cubicBezTo>
                  <a:pt x="9387" y="12335"/>
                  <a:pt x="7929" y="13643"/>
                  <a:pt x="6601" y="14993"/>
                </a:cubicBezTo>
                <a:lnTo>
                  <a:pt x="6215" y="14371"/>
                </a:lnTo>
                <a:cubicBezTo>
                  <a:pt x="7801" y="13342"/>
                  <a:pt x="9344" y="12250"/>
                  <a:pt x="10844" y="11071"/>
                </a:cubicBezTo>
                <a:close/>
                <a:moveTo>
                  <a:pt x="8380" y="13621"/>
                </a:moveTo>
                <a:lnTo>
                  <a:pt x="8337" y="13664"/>
                </a:lnTo>
                <a:cubicBezTo>
                  <a:pt x="7887" y="14135"/>
                  <a:pt x="7415" y="14564"/>
                  <a:pt x="6922" y="14971"/>
                </a:cubicBezTo>
                <a:lnTo>
                  <a:pt x="6687" y="15143"/>
                </a:lnTo>
                <a:lnTo>
                  <a:pt x="6687" y="15121"/>
                </a:lnTo>
                <a:cubicBezTo>
                  <a:pt x="6837" y="14993"/>
                  <a:pt x="7265" y="14628"/>
                  <a:pt x="7351" y="14543"/>
                </a:cubicBezTo>
                <a:cubicBezTo>
                  <a:pt x="7694" y="14221"/>
                  <a:pt x="8037" y="13921"/>
                  <a:pt x="8380" y="13621"/>
                </a:cubicBezTo>
                <a:close/>
                <a:moveTo>
                  <a:pt x="9708" y="12678"/>
                </a:moveTo>
                <a:lnTo>
                  <a:pt x="9708" y="12678"/>
                </a:lnTo>
                <a:cubicBezTo>
                  <a:pt x="8765" y="13471"/>
                  <a:pt x="8058" y="14843"/>
                  <a:pt x="7137" y="15807"/>
                </a:cubicBezTo>
                <a:lnTo>
                  <a:pt x="6772" y="15271"/>
                </a:lnTo>
                <a:cubicBezTo>
                  <a:pt x="7887" y="14564"/>
                  <a:pt x="8680" y="13493"/>
                  <a:pt x="9708" y="12678"/>
                </a:cubicBezTo>
                <a:close/>
                <a:moveTo>
                  <a:pt x="8251" y="14821"/>
                </a:moveTo>
                <a:cubicBezTo>
                  <a:pt x="7951" y="15250"/>
                  <a:pt x="7629" y="15678"/>
                  <a:pt x="7308" y="16086"/>
                </a:cubicBezTo>
                <a:lnTo>
                  <a:pt x="7244" y="15978"/>
                </a:lnTo>
                <a:cubicBezTo>
                  <a:pt x="7608" y="15614"/>
                  <a:pt x="7929" y="15228"/>
                  <a:pt x="8251" y="14821"/>
                </a:cubicBezTo>
                <a:close/>
                <a:moveTo>
                  <a:pt x="3360" y="0"/>
                </a:moveTo>
                <a:cubicBezTo>
                  <a:pt x="2173" y="0"/>
                  <a:pt x="1058" y="745"/>
                  <a:pt x="686" y="1941"/>
                </a:cubicBezTo>
                <a:cubicBezTo>
                  <a:pt x="0" y="3892"/>
                  <a:pt x="943" y="6292"/>
                  <a:pt x="1757" y="8028"/>
                </a:cubicBezTo>
                <a:cubicBezTo>
                  <a:pt x="3215" y="11178"/>
                  <a:pt x="5036" y="13985"/>
                  <a:pt x="6879" y="16879"/>
                </a:cubicBezTo>
                <a:cubicBezTo>
                  <a:pt x="6901" y="16943"/>
                  <a:pt x="6922" y="16986"/>
                  <a:pt x="6965" y="17029"/>
                </a:cubicBezTo>
                <a:cubicBezTo>
                  <a:pt x="7044" y="17117"/>
                  <a:pt x="7155" y="17161"/>
                  <a:pt x="7266" y="17161"/>
                </a:cubicBezTo>
                <a:cubicBezTo>
                  <a:pt x="7396" y="17161"/>
                  <a:pt x="7527" y="17101"/>
                  <a:pt x="7608" y="16986"/>
                </a:cubicBezTo>
                <a:lnTo>
                  <a:pt x="7629" y="16986"/>
                </a:lnTo>
                <a:cubicBezTo>
                  <a:pt x="9773" y="14135"/>
                  <a:pt x="11808" y="11242"/>
                  <a:pt x="13480" y="8113"/>
                </a:cubicBezTo>
                <a:cubicBezTo>
                  <a:pt x="14402" y="6399"/>
                  <a:pt x="15366" y="4384"/>
                  <a:pt x="15152" y="2370"/>
                </a:cubicBezTo>
                <a:cubicBezTo>
                  <a:pt x="14987" y="921"/>
                  <a:pt x="13769" y="162"/>
                  <a:pt x="12454" y="162"/>
                </a:cubicBezTo>
                <a:cubicBezTo>
                  <a:pt x="12233" y="162"/>
                  <a:pt x="12009" y="184"/>
                  <a:pt x="11787" y="227"/>
                </a:cubicBezTo>
                <a:cubicBezTo>
                  <a:pt x="9580" y="655"/>
                  <a:pt x="8508" y="2584"/>
                  <a:pt x="7608" y="4470"/>
                </a:cubicBezTo>
                <a:cubicBezTo>
                  <a:pt x="6944" y="2927"/>
                  <a:pt x="6151" y="934"/>
                  <a:pt x="4522" y="248"/>
                </a:cubicBezTo>
                <a:cubicBezTo>
                  <a:pt x="4143" y="80"/>
                  <a:pt x="3748" y="0"/>
                  <a:pt x="336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3A4EB4"/>
              </a:solidFill>
            </a:endParaRPr>
          </a:p>
        </p:txBody>
      </p:sp>
      <p:sp>
        <p:nvSpPr>
          <p:cNvPr id="457" name="Google Shape;457;p19"/>
          <p:cNvSpPr/>
          <p:nvPr/>
        </p:nvSpPr>
        <p:spPr>
          <a:xfrm rot="2700000">
            <a:off x="3174680" y="4242417"/>
            <a:ext cx="161602" cy="417347"/>
          </a:xfrm>
          <a:custGeom>
            <a:rect b="b" l="l" r="r" t="t"/>
            <a:pathLst>
              <a:path extrusionOk="0" h="25353" w="9817">
                <a:moveTo>
                  <a:pt x="5909" y="0"/>
                </a:moveTo>
                <a:cubicBezTo>
                  <a:pt x="4256" y="0"/>
                  <a:pt x="2674" y="1636"/>
                  <a:pt x="1908" y="2935"/>
                </a:cubicBezTo>
                <a:cubicBezTo>
                  <a:pt x="1094" y="4307"/>
                  <a:pt x="879" y="6043"/>
                  <a:pt x="687" y="7586"/>
                </a:cubicBezTo>
                <a:cubicBezTo>
                  <a:pt x="408" y="9729"/>
                  <a:pt x="301" y="11894"/>
                  <a:pt x="44" y="14037"/>
                </a:cubicBezTo>
                <a:cubicBezTo>
                  <a:pt x="1" y="14294"/>
                  <a:pt x="183" y="14422"/>
                  <a:pt x="384" y="14422"/>
                </a:cubicBezTo>
                <a:cubicBezTo>
                  <a:pt x="585" y="14422"/>
                  <a:pt x="804" y="14294"/>
                  <a:pt x="837" y="14037"/>
                </a:cubicBezTo>
                <a:cubicBezTo>
                  <a:pt x="1244" y="10608"/>
                  <a:pt x="944" y="6472"/>
                  <a:pt x="2594" y="3343"/>
                </a:cubicBezTo>
                <a:cubicBezTo>
                  <a:pt x="3237" y="2100"/>
                  <a:pt x="4480" y="878"/>
                  <a:pt x="5959" y="857"/>
                </a:cubicBezTo>
                <a:cubicBezTo>
                  <a:pt x="5975" y="856"/>
                  <a:pt x="5991" y="856"/>
                  <a:pt x="6007" y="856"/>
                </a:cubicBezTo>
                <a:cubicBezTo>
                  <a:pt x="7856" y="856"/>
                  <a:pt x="8511" y="3269"/>
                  <a:pt x="8745" y="4693"/>
                </a:cubicBezTo>
                <a:cubicBezTo>
                  <a:pt x="9280" y="7800"/>
                  <a:pt x="9002" y="11143"/>
                  <a:pt x="8787" y="14251"/>
                </a:cubicBezTo>
                <a:cubicBezTo>
                  <a:pt x="8659" y="15923"/>
                  <a:pt x="8573" y="17594"/>
                  <a:pt x="8423" y="19266"/>
                </a:cubicBezTo>
                <a:cubicBezTo>
                  <a:pt x="8252" y="21044"/>
                  <a:pt x="8102" y="23188"/>
                  <a:pt x="6494" y="24281"/>
                </a:cubicBezTo>
                <a:cubicBezTo>
                  <a:pt x="6109" y="24542"/>
                  <a:pt x="5775" y="24653"/>
                  <a:pt x="5486" y="24653"/>
                </a:cubicBezTo>
                <a:cubicBezTo>
                  <a:pt x="4185" y="24653"/>
                  <a:pt x="3796" y="22393"/>
                  <a:pt x="3708" y="21323"/>
                </a:cubicBezTo>
                <a:cubicBezTo>
                  <a:pt x="3558" y="19673"/>
                  <a:pt x="3344" y="18044"/>
                  <a:pt x="3258" y="16373"/>
                </a:cubicBezTo>
                <a:cubicBezTo>
                  <a:pt x="3173" y="14101"/>
                  <a:pt x="3215" y="11829"/>
                  <a:pt x="3751" y="9622"/>
                </a:cubicBezTo>
                <a:cubicBezTo>
                  <a:pt x="3837" y="9215"/>
                  <a:pt x="3987" y="8807"/>
                  <a:pt x="4201" y="8443"/>
                </a:cubicBezTo>
                <a:cubicBezTo>
                  <a:pt x="4400" y="8093"/>
                  <a:pt x="4652" y="7953"/>
                  <a:pt x="4920" y="7953"/>
                </a:cubicBezTo>
                <a:cubicBezTo>
                  <a:pt x="5716" y="7953"/>
                  <a:pt x="6650" y="9200"/>
                  <a:pt x="6730" y="9858"/>
                </a:cubicBezTo>
                <a:cubicBezTo>
                  <a:pt x="6794" y="10608"/>
                  <a:pt x="6794" y="11358"/>
                  <a:pt x="6730" y="12108"/>
                </a:cubicBezTo>
                <a:cubicBezTo>
                  <a:pt x="6666" y="14251"/>
                  <a:pt x="6666" y="16565"/>
                  <a:pt x="6066" y="18623"/>
                </a:cubicBezTo>
                <a:cubicBezTo>
                  <a:pt x="6014" y="18919"/>
                  <a:pt x="6242" y="19107"/>
                  <a:pt x="6473" y="19107"/>
                </a:cubicBezTo>
                <a:cubicBezTo>
                  <a:pt x="6627" y="19107"/>
                  <a:pt x="6782" y="19025"/>
                  <a:pt x="6859" y="18837"/>
                </a:cubicBezTo>
                <a:cubicBezTo>
                  <a:pt x="7459" y="16694"/>
                  <a:pt x="7459" y="14315"/>
                  <a:pt x="7544" y="12108"/>
                </a:cubicBezTo>
                <a:cubicBezTo>
                  <a:pt x="7587" y="10479"/>
                  <a:pt x="7780" y="7950"/>
                  <a:pt x="5723" y="7372"/>
                </a:cubicBezTo>
                <a:cubicBezTo>
                  <a:pt x="5464" y="7298"/>
                  <a:pt x="5229" y="7264"/>
                  <a:pt x="5014" y="7264"/>
                </a:cubicBezTo>
                <a:cubicBezTo>
                  <a:pt x="3220" y="7264"/>
                  <a:pt x="2888" y="9634"/>
                  <a:pt x="2658" y="11165"/>
                </a:cubicBezTo>
                <a:cubicBezTo>
                  <a:pt x="2230" y="14079"/>
                  <a:pt x="2422" y="17058"/>
                  <a:pt x="2765" y="19951"/>
                </a:cubicBezTo>
                <a:cubicBezTo>
                  <a:pt x="2979" y="21554"/>
                  <a:pt x="2873" y="25352"/>
                  <a:pt x="5338" y="25352"/>
                </a:cubicBezTo>
                <a:cubicBezTo>
                  <a:pt x="5345" y="25352"/>
                  <a:pt x="5352" y="25352"/>
                  <a:pt x="5358" y="25352"/>
                </a:cubicBezTo>
                <a:cubicBezTo>
                  <a:pt x="8530" y="25352"/>
                  <a:pt x="8980" y="21687"/>
                  <a:pt x="9237" y="19266"/>
                </a:cubicBezTo>
                <a:cubicBezTo>
                  <a:pt x="9645" y="15537"/>
                  <a:pt x="9816" y="11765"/>
                  <a:pt x="9773" y="8015"/>
                </a:cubicBezTo>
                <a:cubicBezTo>
                  <a:pt x="9709" y="5379"/>
                  <a:pt x="9752" y="2121"/>
                  <a:pt x="7330" y="449"/>
                </a:cubicBezTo>
                <a:cubicBezTo>
                  <a:pt x="6862" y="134"/>
                  <a:pt x="6383" y="0"/>
                  <a:pt x="590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8" name="Google Shape;458;p19"/>
          <p:cNvSpPr/>
          <p:nvPr/>
        </p:nvSpPr>
        <p:spPr>
          <a:xfrm rot="-1304801">
            <a:off x="337878" y="3134649"/>
            <a:ext cx="167396" cy="170866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9" name="Google Shape;459;p19"/>
          <p:cNvSpPr/>
          <p:nvPr/>
        </p:nvSpPr>
        <p:spPr>
          <a:xfrm rot="-1304801">
            <a:off x="1547427" y="4535596"/>
            <a:ext cx="44022" cy="36288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0" name="Google Shape;460;p19"/>
          <p:cNvSpPr/>
          <p:nvPr/>
        </p:nvSpPr>
        <p:spPr>
          <a:xfrm rot="-1304801">
            <a:off x="802765" y="2368694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1" name="Google Shape;461;p19"/>
          <p:cNvSpPr/>
          <p:nvPr/>
        </p:nvSpPr>
        <p:spPr>
          <a:xfrm rot="-1304801">
            <a:off x="317253" y="2494421"/>
            <a:ext cx="39527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2" name="Google Shape;462;p19"/>
          <p:cNvSpPr/>
          <p:nvPr/>
        </p:nvSpPr>
        <p:spPr>
          <a:xfrm rot="-1304801">
            <a:off x="746950" y="3064862"/>
            <a:ext cx="42865" cy="38271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" name="Google Shape;463;p19"/>
          <p:cNvSpPr/>
          <p:nvPr/>
        </p:nvSpPr>
        <p:spPr>
          <a:xfrm rot="-1304801">
            <a:off x="1042377" y="2770806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4" name="Google Shape;464;p19"/>
          <p:cNvSpPr/>
          <p:nvPr/>
        </p:nvSpPr>
        <p:spPr>
          <a:xfrm rot="-1304801">
            <a:off x="468039" y="3987956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5" name="Google Shape;465;p19"/>
          <p:cNvSpPr/>
          <p:nvPr/>
        </p:nvSpPr>
        <p:spPr>
          <a:xfrm rot="-1304801">
            <a:off x="699123" y="4381844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" name="Google Shape;466;p19"/>
          <p:cNvSpPr/>
          <p:nvPr/>
        </p:nvSpPr>
        <p:spPr>
          <a:xfrm>
            <a:off x="1037675" y="3592602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7" name="Google Shape;467;p19"/>
          <p:cNvGrpSpPr/>
          <p:nvPr/>
        </p:nvGrpSpPr>
        <p:grpSpPr>
          <a:xfrm>
            <a:off x="1871300" y="2484800"/>
            <a:ext cx="1455250" cy="764600"/>
            <a:chOff x="1871300" y="2484800"/>
            <a:chExt cx="1455250" cy="764600"/>
          </a:xfrm>
        </p:grpSpPr>
        <p:sp>
          <p:nvSpPr>
            <p:cNvPr id="468" name="Google Shape;468;p19"/>
            <p:cNvSpPr/>
            <p:nvPr/>
          </p:nvSpPr>
          <p:spPr>
            <a:xfrm>
              <a:off x="1944000" y="2484800"/>
              <a:ext cx="945250" cy="159900"/>
            </a:xfrm>
            <a:custGeom>
              <a:rect b="b" l="l" r="r" t="t"/>
              <a:pathLst>
                <a:path extrusionOk="0" h="6396" w="37810">
                  <a:moveTo>
                    <a:pt x="37513" y="1"/>
                  </a:moveTo>
                  <a:cubicBezTo>
                    <a:pt x="37451" y="1"/>
                    <a:pt x="37388" y="12"/>
                    <a:pt x="37328" y="35"/>
                  </a:cubicBezTo>
                  <a:cubicBezTo>
                    <a:pt x="36145" y="429"/>
                    <a:pt x="34769" y="506"/>
                    <a:pt x="33416" y="506"/>
                  </a:cubicBezTo>
                  <a:cubicBezTo>
                    <a:pt x="32543" y="506"/>
                    <a:pt x="31680" y="474"/>
                    <a:pt x="30884" y="474"/>
                  </a:cubicBezTo>
                  <a:cubicBezTo>
                    <a:pt x="29196" y="474"/>
                    <a:pt x="27508" y="437"/>
                    <a:pt x="25820" y="437"/>
                  </a:cubicBezTo>
                  <a:cubicBezTo>
                    <a:pt x="24976" y="437"/>
                    <a:pt x="24132" y="446"/>
                    <a:pt x="23289" y="474"/>
                  </a:cubicBezTo>
                  <a:cubicBezTo>
                    <a:pt x="15358" y="788"/>
                    <a:pt x="7470" y="3278"/>
                    <a:pt x="1" y="5768"/>
                  </a:cubicBezTo>
                  <a:cubicBezTo>
                    <a:pt x="32" y="5757"/>
                    <a:pt x="63" y="5752"/>
                    <a:pt x="95" y="5752"/>
                  </a:cubicBezTo>
                  <a:cubicBezTo>
                    <a:pt x="126" y="5752"/>
                    <a:pt x="157" y="5757"/>
                    <a:pt x="189" y="5768"/>
                  </a:cubicBezTo>
                  <a:cubicBezTo>
                    <a:pt x="231" y="5789"/>
                    <a:pt x="273" y="5810"/>
                    <a:pt x="314" y="5831"/>
                  </a:cubicBezTo>
                  <a:lnTo>
                    <a:pt x="1319" y="6396"/>
                  </a:lnTo>
                  <a:lnTo>
                    <a:pt x="2742" y="5914"/>
                  </a:lnTo>
                  <a:cubicBezTo>
                    <a:pt x="3432" y="5621"/>
                    <a:pt x="4143" y="5370"/>
                    <a:pt x="4855" y="5161"/>
                  </a:cubicBezTo>
                  <a:cubicBezTo>
                    <a:pt x="4897" y="5161"/>
                    <a:pt x="4939" y="5182"/>
                    <a:pt x="4959" y="5203"/>
                  </a:cubicBezTo>
                  <a:cubicBezTo>
                    <a:pt x="11048" y="3299"/>
                    <a:pt x="17346" y="1667"/>
                    <a:pt x="23665" y="1479"/>
                  </a:cubicBezTo>
                  <a:cubicBezTo>
                    <a:pt x="24502" y="1458"/>
                    <a:pt x="25339" y="1451"/>
                    <a:pt x="26176" y="1451"/>
                  </a:cubicBezTo>
                  <a:cubicBezTo>
                    <a:pt x="27850" y="1451"/>
                    <a:pt x="29524" y="1479"/>
                    <a:pt x="31198" y="1479"/>
                  </a:cubicBezTo>
                  <a:cubicBezTo>
                    <a:pt x="31967" y="1479"/>
                    <a:pt x="32791" y="1507"/>
                    <a:pt x="33625" y="1507"/>
                  </a:cubicBezTo>
                  <a:cubicBezTo>
                    <a:pt x="34921" y="1507"/>
                    <a:pt x="36240" y="1438"/>
                    <a:pt x="37412" y="1081"/>
                  </a:cubicBezTo>
                  <a:lnTo>
                    <a:pt x="37203" y="955"/>
                  </a:lnTo>
                  <a:cubicBezTo>
                    <a:pt x="36699" y="703"/>
                    <a:pt x="37016" y="18"/>
                    <a:pt x="37487" y="18"/>
                  </a:cubicBezTo>
                  <a:cubicBezTo>
                    <a:pt x="37563" y="18"/>
                    <a:pt x="37644" y="36"/>
                    <a:pt x="37726" y="77"/>
                  </a:cubicBezTo>
                  <a:lnTo>
                    <a:pt x="37810" y="118"/>
                  </a:lnTo>
                  <a:cubicBezTo>
                    <a:pt x="37729" y="38"/>
                    <a:pt x="37623" y="1"/>
                    <a:pt x="37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19"/>
            <p:cNvSpPr/>
            <p:nvPr/>
          </p:nvSpPr>
          <p:spPr>
            <a:xfrm>
              <a:off x="2862025" y="2485025"/>
              <a:ext cx="427450" cy="334900"/>
            </a:xfrm>
            <a:custGeom>
              <a:rect b="b" l="l" r="r" t="t"/>
              <a:pathLst>
                <a:path extrusionOk="0" h="13396" w="17098">
                  <a:moveTo>
                    <a:pt x="754" y="1"/>
                  </a:moveTo>
                  <a:cubicBezTo>
                    <a:pt x="294" y="1"/>
                    <a:pt x="0" y="679"/>
                    <a:pt x="482" y="946"/>
                  </a:cubicBezTo>
                  <a:lnTo>
                    <a:pt x="691" y="1051"/>
                  </a:lnTo>
                  <a:cubicBezTo>
                    <a:pt x="3516" y="2599"/>
                    <a:pt x="5713" y="5006"/>
                    <a:pt x="8244" y="6952"/>
                  </a:cubicBezTo>
                  <a:cubicBezTo>
                    <a:pt x="9437" y="7893"/>
                    <a:pt x="10797" y="8604"/>
                    <a:pt x="12032" y="9483"/>
                  </a:cubicBezTo>
                  <a:cubicBezTo>
                    <a:pt x="13413" y="10446"/>
                    <a:pt x="14647" y="11617"/>
                    <a:pt x="15693" y="12915"/>
                  </a:cubicBezTo>
                  <a:cubicBezTo>
                    <a:pt x="15861" y="12831"/>
                    <a:pt x="16028" y="12726"/>
                    <a:pt x="16195" y="12622"/>
                  </a:cubicBezTo>
                  <a:cubicBezTo>
                    <a:pt x="16286" y="12561"/>
                    <a:pt x="16376" y="12535"/>
                    <a:pt x="16460" y="12535"/>
                  </a:cubicBezTo>
                  <a:cubicBezTo>
                    <a:pt x="16838" y="12535"/>
                    <a:pt x="17097" y="13071"/>
                    <a:pt x="16823" y="13396"/>
                  </a:cubicBezTo>
                  <a:cubicBezTo>
                    <a:pt x="17011" y="13270"/>
                    <a:pt x="17053" y="12978"/>
                    <a:pt x="16886" y="12810"/>
                  </a:cubicBezTo>
                  <a:cubicBezTo>
                    <a:pt x="14898" y="10132"/>
                    <a:pt x="12262" y="8332"/>
                    <a:pt x="9479" y="6575"/>
                  </a:cubicBezTo>
                  <a:cubicBezTo>
                    <a:pt x="6466" y="4671"/>
                    <a:pt x="4269" y="1783"/>
                    <a:pt x="1089" y="109"/>
                  </a:cubicBezTo>
                  <a:lnTo>
                    <a:pt x="1005" y="68"/>
                  </a:lnTo>
                  <a:cubicBezTo>
                    <a:pt x="918" y="21"/>
                    <a:pt x="834" y="1"/>
                    <a:pt x="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19"/>
            <p:cNvSpPr/>
            <p:nvPr/>
          </p:nvSpPr>
          <p:spPr>
            <a:xfrm>
              <a:off x="2455575" y="2984675"/>
              <a:ext cx="113550" cy="239100"/>
            </a:xfrm>
            <a:custGeom>
              <a:rect b="b" l="l" r="r" t="t"/>
              <a:pathLst>
                <a:path extrusionOk="0" h="9564" w="4542">
                  <a:moveTo>
                    <a:pt x="4416" y="1"/>
                  </a:moveTo>
                  <a:cubicBezTo>
                    <a:pt x="3432" y="629"/>
                    <a:pt x="2554" y="1382"/>
                    <a:pt x="1800" y="2282"/>
                  </a:cubicBezTo>
                  <a:cubicBezTo>
                    <a:pt x="147" y="4207"/>
                    <a:pt x="1" y="6508"/>
                    <a:pt x="901" y="8642"/>
                  </a:cubicBezTo>
                  <a:cubicBezTo>
                    <a:pt x="1319" y="8956"/>
                    <a:pt x="1779" y="9270"/>
                    <a:pt x="2240" y="9563"/>
                  </a:cubicBezTo>
                  <a:lnTo>
                    <a:pt x="2386" y="9542"/>
                  </a:lnTo>
                  <a:cubicBezTo>
                    <a:pt x="2261" y="9291"/>
                    <a:pt x="2156" y="9040"/>
                    <a:pt x="2072" y="8768"/>
                  </a:cubicBezTo>
                  <a:cubicBezTo>
                    <a:pt x="524" y="5797"/>
                    <a:pt x="1758" y="3432"/>
                    <a:pt x="3976" y="1633"/>
                  </a:cubicBezTo>
                  <a:cubicBezTo>
                    <a:pt x="4186" y="1194"/>
                    <a:pt x="4353" y="733"/>
                    <a:pt x="4479" y="252"/>
                  </a:cubicBezTo>
                  <a:cubicBezTo>
                    <a:pt x="4499" y="210"/>
                    <a:pt x="4520" y="147"/>
                    <a:pt x="4541" y="106"/>
                  </a:cubicBezTo>
                  <a:lnTo>
                    <a:pt x="441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19"/>
            <p:cNvSpPr/>
            <p:nvPr/>
          </p:nvSpPr>
          <p:spPr>
            <a:xfrm>
              <a:off x="2588975" y="2798425"/>
              <a:ext cx="700425" cy="201975"/>
            </a:xfrm>
            <a:custGeom>
              <a:rect b="b" l="l" r="r" t="t"/>
              <a:pathLst>
                <a:path extrusionOk="0" h="8079" w="28017">
                  <a:moveTo>
                    <a:pt x="27358" y="0"/>
                  </a:moveTo>
                  <a:cubicBezTo>
                    <a:pt x="27275" y="0"/>
                    <a:pt x="27186" y="26"/>
                    <a:pt x="27096" y="86"/>
                  </a:cubicBezTo>
                  <a:cubicBezTo>
                    <a:pt x="26950" y="190"/>
                    <a:pt x="26783" y="295"/>
                    <a:pt x="26615" y="379"/>
                  </a:cubicBezTo>
                  <a:cubicBezTo>
                    <a:pt x="22744" y="2680"/>
                    <a:pt x="17827" y="2848"/>
                    <a:pt x="13454" y="3203"/>
                  </a:cubicBezTo>
                  <a:cubicBezTo>
                    <a:pt x="10378" y="3413"/>
                    <a:pt x="7345" y="3999"/>
                    <a:pt x="4415" y="4940"/>
                  </a:cubicBezTo>
                  <a:cubicBezTo>
                    <a:pt x="3913" y="5128"/>
                    <a:pt x="3411" y="5296"/>
                    <a:pt x="2909" y="5505"/>
                  </a:cubicBezTo>
                  <a:lnTo>
                    <a:pt x="2888" y="5526"/>
                  </a:lnTo>
                  <a:cubicBezTo>
                    <a:pt x="2992" y="5505"/>
                    <a:pt x="3097" y="5463"/>
                    <a:pt x="3223" y="5442"/>
                  </a:cubicBezTo>
                  <a:cubicBezTo>
                    <a:pt x="3232" y="5440"/>
                    <a:pt x="3241" y="5440"/>
                    <a:pt x="3249" y="5440"/>
                  </a:cubicBezTo>
                  <a:cubicBezTo>
                    <a:pt x="3337" y="5440"/>
                    <a:pt x="3383" y="5533"/>
                    <a:pt x="3306" y="5610"/>
                  </a:cubicBezTo>
                  <a:cubicBezTo>
                    <a:pt x="2846" y="5986"/>
                    <a:pt x="2344" y="6321"/>
                    <a:pt x="1800" y="6572"/>
                  </a:cubicBezTo>
                  <a:cubicBezTo>
                    <a:pt x="1784" y="6582"/>
                    <a:pt x="1768" y="6586"/>
                    <a:pt x="1752" y="6586"/>
                  </a:cubicBezTo>
                  <a:cubicBezTo>
                    <a:pt x="1668" y="6586"/>
                    <a:pt x="1610" y="6458"/>
                    <a:pt x="1716" y="6405"/>
                  </a:cubicBezTo>
                  <a:cubicBezTo>
                    <a:pt x="1866" y="6338"/>
                    <a:pt x="2923" y="5751"/>
                    <a:pt x="2758" y="5751"/>
                  </a:cubicBezTo>
                  <a:cubicBezTo>
                    <a:pt x="2717" y="5751"/>
                    <a:pt x="2597" y="5789"/>
                    <a:pt x="2365" y="5882"/>
                  </a:cubicBezTo>
                  <a:lnTo>
                    <a:pt x="2344" y="5882"/>
                  </a:lnTo>
                  <a:cubicBezTo>
                    <a:pt x="1904" y="6133"/>
                    <a:pt x="1423" y="6300"/>
                    <a:pt x="984" y="6488"/>
                  </a:cubicBezTo>
                  <a:lnTo>
                    <a:pt x="837" y="6551"/>
                  </a:lnTo>
                  <a:lnTo>
                    <a:pt x="231" y="6844"/>
                  </a:lnTo>
                  <a:cubicBezTo>
                    <a:pt x="219" y="6850"/>
                    <a:pt x="208" y="6852"/>
                    <a:pt x="197" y="6852"/>
                  </a:cubicBezTo>
                  <a:cubicBezTo>
                    <a:pt x="166" y="6852"/>
                    <a:pt x="136" y="6833"/>
                    <a:pt x="105" y="6802"/>
                  </a:cubicBezTo>
                  <a:lnTo>
                    <a:pt x="0" y="6886"/>
                  </a:lnTo>
                  <a:cubicBezTo>
                    <a:pt x="210" y="7032"/>
                    <a:pt x="231" y="7346"/>
                    <a:pt x="21" y="7535"/>
                  </a:cubicBezTo>
                  <a:cubicBezTo>
                    <a:pt x="147" y="7660"/>
                    <a:pt x="168" y="7828"/>
                    <a:pt x="126" y="7974"/>
                  </a:cubicBezTo>
                  <a:cubicBezTo>
                    <a:pt x="126" y="8016"/>
                    <a:pt x="105" y="8037"/>
                    <a:pt x="105" y="8079"/>
                  </a:cubicBezTo>
                  <a:cubicBezTo>
                    <a:pt x="2135" y="6823"/>
                    <a:pt x="4562" y="5924"/>
                    <a:pt x="6466" y="5379"/>
                  </a:cubicBezTo>
                  <a:cubicBezTo>
                    <a:pt x="12366" y="3685"/>
                    <a:pt x="19229" y="4668"/>
                    <a:pt x="24941" y="2346"/>
                  </a:cubicBezTo>
                  <a:cubicBezTo>
                    <a:pt x="24962" y="2094"/>
                    <a:pt x="24983" y="1822"/>
                    <a:pt x="25025" y="1571"/>
                  </a:cubicBezTo>
                  <a:cubicBezTo>
                    <a:pt x="25057" y="1244"/>
                    <a:pt x="25333" y="1077"/>
                    <a:pt x="25588" y="1077"/>
                  </a:cubicBezTo>
                  <a:cubicBezTo>
                    <a:pt x="25840" y="1077"/>
                    <a:pt x="26071" y="1239"/>
                    <a:pt x="26029" y="1571"/>
                  </a:cubicBezTo>
                  <a:cubicBezTo>
                    <a:pt x="26029" y="1676"/>
                    <a:pt x="26008" y="1781"/>
                    <a:pt x="26008" y="1885"/>
                  </a:cubicBezTo>
                  <a:cubicBezTo>
                    <a:pt x="26552" y="1613"/>
                    <a:pt x="27096" y="1299"/>
                    <a:pt x="27620" y="965"/>
                  </a:cubicBezTo>
                  <a:cubicBezTo>
                    <a:pt x="27661" y="923"/>
                    <a:pt x="27703" y="902"/>
                    <a:pt x="27724" y="860"/>
                  </a:cubicBezTo>
                  <a:cubicBezTo>
                    <a:pt x="28017" y="550"/>
                    <a:pt x="27743" y="0"/>
                    <a:pt x="27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19"/>
            <p:cNvSpPr/>
            <p:nvPr/>
          </p:nvSpPr>
          <p:spPr>
            <a:xfrm>
              <a:off x="1915750" y="2910400"/>
              <a:ext cx="7350" cy="5775"/>
            </a:xfrm>
            <a:custGeom>
              <a:rect b="b" l="l" r="r" t="t"/>
              <a:pathLst>
                <a:path extrusionOk="0" h="231" w="294">
                  <a:moveTo>
                    <a:pt x="1" y="1"/>
                  </a:moveTo>
                  <a:cubicBezTo>
                    <a:pt x="43" y="126"/>
                    <a:pt x="168" y="210"/>
                    <a:pt x="294" y="231"/>
                  </a:cubicBezTo>
                  <a:lnTo>
                    <a:pt x="147" y="147"/>
                  </a:lnTo>
                  <a:cubicBezTo>
                    <a:pt x="84" y="105"/>
                    <a:pt x="43" y="6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19"/>
            <p:cNvSpPr/>
            <p:nvPr/>
          </p:nvSpPr>
          <p:spPr>
            <a:xfrm>
              <a:off x="1871300" y="2628450"/>
              <a:ext cx="77425" cy="277800"/>
            </a:xfrm>
            <a:custGeom>
              <a:rect b="b" l="l" r="r" t="t"/>
              <a:pathLst>
                <a:path extrusionOk="0" h="11112" w="3097">
                  <a:moveTo>
                    <a:pt x="2909" y="1"/>
                  </a:moveTo>
                  <a:cubicBezTo>
                    <a:pt x="2783" y="22"/>
                    <a:pt x="2678" y="64"/>
                    <a:pt x="2616" y="168"/>
                  </a:cubicBezTo>
                  <a:cubicBezTo>
                    <a:pt x="0" y="2972"/>
                    <a:pt x="293" y="7785"/>
                    <a:pt x="1695" y="11111"/>
                  </a:cubicBezTo>
                  <a:cubicBezTo>
                    <a:pt x="1629" y="10764"/>
                    <a:pt x="1889" y="10483"/>
                    <a:pt x="2197" y="10483"/>
                  </a:cubicBezTo>
                  <a:cubicBezTo>
                    <a:pt x="2279" y="10483"/>
                    <a:pt x="2365" y="10502"/>
                    <a:pt x="2448" y="10546"/>
                  </a:cubicBezTo>
                  <a:lnTo>
                    <a:pt x="2532" y="10588"/>
                  </a:lnTo>
                  <a:cubicBezTo>
                    <a:pt x="2469" y="10442"/>
                    <a:pt x="2427" y="10274"/>
                    <a:pt x="2385" y="10107"/>
                  </a:cubicBezTo>
                  <a:cubicBezTo>
                    <a:pt x="1381" y="7345"/>
                    <a:pt x="1214" y="3516"/>
                    <a:pt x="3076" y="1173"/>
                  </a:cubicBezTo>
                  <a:lnTo>
                    <a:pt x="2720" y="963"/>
                  </a:lnTo>
                  <a:cubicBezTo>
                    <a:pt x="2236" y="692"/>
                    <a:pt x="2523" y="8"/>
                    <a:pt x="2983" y="8"/>
                  </a:cubicBezTo>
                  <a:cubicBezTo>
                    <a:pt x="3020" y="8"/>
                    <a:pt x="3058" y="13"/>
                    <a:pt x="3097" y="22"/>
                  </a:cubicBezTo>
                  <a:cubicBezTo>
                    <a:pt x="3034" y="1"/>
                    <a:pt x="2971" y="1"/>
                    <a:pt x="29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19"/>
            <p:cNvSpPr/>
            <p:nvPr/>
          </p:nvSpPr>
          <p:spPr>
            <a:xfrm>
              <a:off x="2098325" y="2988350"/>
              <a:ext cx="525" cy="550"/>
            </a:xfrm>
            <a:custGeom>
              <a:rect b="b" l="l" r="r" t="t"/>
              <a:pathLst>
                <a:path extrusionOk="0" h="22" w="21">
                  <a:moveTo>
                    <a:pt x="0" y="0"/>
                  </a:moveTo>
                  <a:lnTo>
                    <a:pt x="21" y="21"/>
                  </a:lnTo>
                  <a:cubicBezTo>
                    <a:pt x="21" y="0"/>
                    <a:pt x="21" y="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19"/>
            <p:cNvSpPr/>
            <p:nvPr/>
          </p:nvSpPr>
          <p:spPr>
            <a:xfrm>
              <a:off x="2044950" y="2963750"/>
              <a:ext cx="6825" cy="9450"/>
            </a:xfrm>
            <a:custGeom>
              <a:rect b="b" l="l" r="r" t="t"/>
              <a:pathLst>
                <a:path extrusionOk="0" h="378" w="273">
                  <a:moveTo>
                    <a:pt x="1" y="1"/>
                  </a:moveTo>
                  <a:lnTo>
                    <a:pt x="231" y="378"/>
                  </a:lnTo>
                  <a:cubicBezTo>
                    <a:pt x="252" y="294"/>
                    <a:pt x="273" y="231"/>
                    <a:pt x="273" y="147"/>
                  </a:cubicBezTo>
                  <a:lnTo>
                    <a:pt x="189" y="147"/>
                  </a:lnTo>
                  <a:cubicBezTo>
                    <a:pt x="126" y="106"/>
                    <a:pt x="64" y="4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19"/>
            <p:cNvSpPr/>
            <p:nvPr/>
          </p:nvSpPr>
          <p:spPr>
            <a:xfrm>
              <a:off x="2046000" y="2958525"/>
              <a:ext cx="6300" cy="4750"/>
            </a:xfrm>
            <a:custGeom>
              <a:rect b="b" l="l" r="r" t="t"/>
              <a:pathLst>
                <a:path extrusionOk="0" h="190" w="252">
                  <a:moveTo>
                    <a:pt x="1" y="1"/>
                  </a:moveTo>
                  <a:lnTo>
                    <a:pt x="1" y="1"/>
                  </a:lnTo>
                  <a:cubicBezTo>
                    <a:pt x="84" y="64"/>
                    <a:pt x="168" y="126"/>
                    <a:pt x="252" y="189"/>
                  </a:cubicBezTo>
                  <a:cubicBezTo>
                    <a:pt x="252" y="168"/>
                    <a:pt x="252" y="147"/>
                    <a:pt x="252" y="12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19"/>
            <p:cNvSpPr/>
            <p:nvPr/>
          </p:nvSpPr>
          <p:spPr>
            <a:xfrm>
              <a:off x="2019850" y="2942850"/>
              <a:ext cx="6825" cy="4200"/>
            </a:xfrm>
            <a:custGeom>
              <a:rect b="b" l="l" r="r" t="t"/>
              <a:pathLst>
                <a:path extrusionOk="0" h="168" w="273">
                  <a:moveTo>
                    <a:pt x="0" y="0"/>
                  </a:moveTo>
                  <a:lnTo>
                    <a:pt x="0" y="0"/>
                  </a:lnTo>
                  <a:cubicBezTo>
                    <a:pt x="84" y="84"/>
                    <a:pt x="168" y="126"/>
                    <a:pt x="272" y="16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19"/>
            <p:cNvSpPr/>
            <p:nvPr/>
          </p:nvSpPr>
          <p:spPr>
            <a:xfrm>
              <a:off x="1912525" y="2891025"/>
              <a:ext cx="436375" cy="242250"/>
            </a:xfrm>
            <a:custGeom>
              <a:rect b="b" l="l" r="r" t="t"/>
              <a:pathLst>
                <a:path extrusionOk="0" h="9690" w="17455">
                  <a:moveTo>
                    <a:pt x="577" y="0"/>
                  </a:moveTo>
                  <a:cubicBezTo>
                    <a:pt x="274" y="0"/>
                    <a:pt x="1" y="282"/>
                    <a:pt x="67" y="629"/>
                  </a:cubicBezTo>
                  <a:cubicBezTo>
                    <a:pt x="88" y="692"/>
                    <a:pt x="109" y="755"/>
                    <a:pt x="151" y="797"/>
                  </a:cubicBezTo>
                  <a:cubicBezTo>
                    <a:pt x="192" y="859"/>
                    <a:pt x="255" y="901"/>
                    <a:pt x="318" y="943"/>
                  </a:cubicBezTo>
                  <a:lnTo>
                    <a:pt x="444" y="1027"/>
                  </a:lnTo>
                  <a:cubicBezTo>
                    <a:pt x="2306" y="2094"/>
                    <a:pt x="4105" y="3203"/>
                    <a:pt x="5967" y="4270"/>
                  </a:cubicBezTo>
                  <a:cubicBezTo>
                    <a:pt x="7997" y="5442"/>
                    <a:pt x="10110" y="6383"/>
                    <a:pt x="12224" y="7409"/>
                  </a:cubicBezTo>
                  <a:cubicBezTo>
                    <a:pt x="13918" y="8225"/>
                    <a:pt x="15781" y="8727"/>
                    <a:pt x="17454" y="9689"/>
                  </a:cubicBezTo>
                  <a:cubicBezTo>
                    <a:pt x="17057" y="9271"/>
                    <a:pt x="16785" y="8769"/>
                    <a:pt x="16659" y="8246"/>
                  </a:cubicBezTo>
                  <a:lnTo>
                    <a:pt x="16659" y="8225"/>
                  </a:lnTo>
                  <a:cubicBezTo>
                    <a:pt x="16659" y="8329"/>
                    <a:pt x="16659" y="8434"/>
                    <a:pt x="16638" y="8538"/>
                  </a:cubicBezTo>
                  <a:cubicBezTo>
                    <a:pt x="16625" y="8605"/>
                    <a:pt x="16570" y="8646"/>
                    <a:pt x="16521" y="8646"/>
                  </a:cubicBezTo>
                  <a:cubicBezTo>
                    <a:pt x="16492" y="8646"/>
                    <a:pt x="16465" y="8632"/>
                    <a:pt x="16450" y="8601"/>
                  </a:cubicBezTo>
                  <a:cubicBezTo>
                    <a:pt x="16283" y="8371"/>
                    <a:pt x="16136" y="8120"/>
                    <a:pt x="16053" y="7848"/>
                  </a:cubicBezTo>
                  <a:cubicBezTo>
                    <a:pt x="16053" y="7890"/>
                    <a:pt x="16053" y="7932"/>
                    <a:pt x="16032" y="7953"/>
                  </a:cubicBezTo>
                  <a:cubicBezTo>
                    <a:pt x="16008" y="8000"/>
                    <a:pt x="15965" y="8027"/>
                    <a:pt x="15924" y="8027"/>
                  </a:cubicBezTo>
                  <a:cubicBezTo>
                    <a:pt x="15892" y="8027"/>
                    <a:pt x="15862" y="8010"/>
                    <a:pt x="15843" y="7973"/>
                  </a:cubicBezTo>
                  <a:cubicBezTo>
                    <a:pt x="15781" y="7890"/>
                    <a:pt x="15739" y="7806"/>
                    <a:pt x="15697" y="7722"/>
                  </a:cubicBezTo>
                  <a:cubicBezTo>
                    <a:pt x="15383" y="7597"/>
                    <a:pt x="15048" y="7450"/>
                    <a:pt x="14734" y="7346"/>
                  </a:cubicBezTo>
                  <a:lnTo>
                    <a:pt x="14734" y="7346"/>
                  </a:lnTo>
                  <a:cubicBezTo>
                    <a:pt x="14881" y="7576"/>
                    <a:pt x="15069" y="7785"/>
                    <a:pt x="15299" y="7953"/>
                  </a:cubicBezTo>
                  <a:cubicBezTo>
                    <a:pt x="15382" y="8019"/>
                    <a:pt x="15308" y="8124"/>
                    <a:pt x="15222" y="8124"/>
                  </a:cubicBezTo>
                  <a:cubicBezTo>
                    <a:pt x="15199" y="8124"/>
                    <a:pt x="15175" y="8117"/>
                    <a:pt x="15153" y="8099"/>
                  </a:cubicBezTo>
                  <a:cubicBezTo>
                    <a:pt x="14860" y="7869"/>
                    <a:pt x="14609" y="7555"/>
                    <a:pt x="14421" y="7220"/>
                  </a:cubicBezTo>
                  <a:lnTo>
                    <a:pt x="13876" y="7011"/>
                  </a:lnTo>
                  <a:lnTo>
                    <a:pt x="13876" y="7011"/>
                  </a:lnTo>
                  <a:cubicBezTo>
                    <a:pt x="13939" y="7095"/>
                    <a:pt x="14002" y="7178"/>
                    <a:pt x="14086" y="7262"/>
                  </a:cubicBezTo>
                  <a:cubicBezTo>
                    <a:pt x="14135" y="7328"/>
                    <a:pt x="14067" y="7434"/>
                    <a:pt x="13995" y="7434"/>
                  </a:cubicBezTo>
                  <a:cubicBezTo>
                    <a:pt x="13976" y="7434"/>
                    <a:pt x="13957" y="7426"/>
                    <a:pt x="13939" y="7409"/>
                  </a:cubicBezTo>
                  <a:cubicBezTo>
                    <a:pt x="13793" y="7241"/>
                    <a:pt x="13667" y="7074"/>
                    <a:pt x="13542" y="6885"/>
                  </a:cubicBezTo>
                  <a:lnTo>
                    <a:pt x="13123" y="6697"/>
                  </a:lnTo>
                  <a:lnTo>
                    <a:pt x="13060" y="6676"/>
                  </a:lnTo>
                  <a:lnTo>
                    <a:pt x="13060" y="6760"/>
                  </a:lnTo>
                  <a:cubicBezTo>
                    <a:pt x="13045" y="6807"/>
                    <a:pt x="13006" y="6831"/>
                    <a:pt x="12960" y="6831"/>
                  </a:cubicBezTo>
                  <a:cubicBezTo>
                    <a:pt x="12945" y="6831"/>
                    <a:pt x="12930" y="6828"/>
                    <a:pt x="12914" y="6823"/>
                  </a:cubicBezTo>
                  <a:cubicBezTo>
                    <a:pt x="12768" y="6718"/>
                    <a:pt x="12642" y="6593"/>
                    <a:pt x="12516" y="6446"/>
                  </a:cubicBezTo>
                  <a:cubicBezTo>
                    <a:pt x="11805" y="6132"/>
                    <a:pt x="11094" y="5797"/>
                    <a:pt x="10403" y="5442"/>
                  </a:cubicBezTo>
                  <a:lnTo>
                    <a:pt x="10403" y="5442"/>
                  </a:lnTo>
                  <a:cubicBezTo>
                    <a:pt x="10466" y="5525"/>
                    <a:pt x="10571" y="5609"/>
                    <a:pt x="10654" y="5693"/>
                  </a:cubicBezTo>
                  <a:cubicBezTo>
                    <a:pt x="10743" y="5746"/>
                    <a:pt x="10681" y="5874"/>
                    <a:pt x="10610" y="5874"/>
                  </a:cubicBezTo>
                  <a:cubicBezTo>
                    <a:pt x="10597" y="5874"/>
                    <a:pt x="10583" y="5870"/>
                    <a:pt x="10571" y="5860"/>
                  </a:cubicBezTo>
                  <a:cubicBezTo>
                    <a:pt x="10340" y="5693"/>
                    <a:pt x="10152" y="5505"/>
                    <a:pt x="10027" y="5253"/>
                  </a:cubicBezTo>
                  <a:lnTo>
                    <a:pt x="10027" y="5274"/>
                  </a:lnTo>
                  <a:cubicBezTo>
                    <a:pt x="10014" y="5325"/>
                    <a:pt x="9971" y="5353"/>
                    <a:pt x="9929" y="5353"/>
                  </a:cubicBezTo>
                  <a:cubicBezTo>
                    <a:pt x="9902" y="5353"/>
                    <a:pt x="9876" y="5341"/>
                    <a:pt x="9859" y="5316"/>
                  </a:cubicBezTo>
                  <a:cubicBezTo>
                    <a:pt x="9755" y="5233"/>
                    <a:pt x="9671" y="5149"/>
                    <a:pt x="9608" y="5044"/>
                  </a:cubicBezTo>
                  <a:lnTo>
                    <a:pt x="9001" y="4730"/>
                  </a:lnTo>
                  <a:cubicBezTo>
                    <a:pt x="8984" y="4739"/>
                    <a:pt x="8967" y="4744"/>
                    <a:pt x="8951" y="4744"/>
                  </a:cubicBezTo>
                  <a:cubicBezTo>
                    <a:pt x="8928" y="4744"/>
                    <a:pt x="8909" y="4734"/>
                    <a:pt x="8897" y="4709"/>
                  </a:cubicBezTo>
                  <a:lnTo>
                    <a:pt x="8855" y="4647"/>
                  </a:lnTo>
                  <a:lnTo>
                    <a:pt x="8353" y="4396"/>
                  </a:lnTo>
                  <a:cubicBezTo>
                    <a:pt x="8353" y="4441"/>
                    <a:pt x="8309" y="4475"/>
                    <a:pt x="8261" y="4475"/>
                  </a:cubicBezTo>
                  <a:cubicBezTo>
                    <a:pt x="8243" y="4475"/>
                    <a:pt x="8224" y="4470"/>
                    <a:pt x="8206" y="4458"/>
                  </a:cubicBezTo>
                  <a:cubicBezTo>
                    <a:pt x="8018" y="4375"/>
                    <a:pt x="7871" y="4228"/>
                    <a:pt x="7746" y="4061"/>
                  </a:cubicBezTo>
                  <a:lnTo>
                    <a:pt x="7683" y="4019"/>
                  </a:lnTo>
                  <a:cubicBezTo>
                    <a:pt x="7683" y="4103"/>
                    <a:pt x="7683" y="4165"/>
                    <a:pt x="7662" y="4228"/>
                  </a:cubicBezTo>
                  <a:cubicBezTo>
                    <a:pt x="7683" y="4249"/>
                    <a:pt x="7704" y="4291"/>
                    <a:pt x="7725" y="4312"/>
                  </a:cubicBezTo>
                  <a:cubicBezTo>
                    <a:pt x="7789" y="4393"/>
                    <a:pt x="7717" y="4486"/>
                    <a:pt x="7642" y="4486"/>
                  </a:cubicBezTo>
                  <a:cubicBezTo>
                    <a:pt x="7620" y="4486"/>
                    <a:pt x="7598" y="4477"/>
                    <a:pt x="7578" y="4458"/>
                  </a:cubicBezTo>
                  <a:cubicBezTo>
                    <a:pt x="7390" y="4228"/>
                    <a:pt x="7244" y="3977"/>
                    <a:pt x="7118" y="3705"/>
                  </a:cubicBezTo>
                  <a:lnTo>
                    <a:pt x="6804" y="3538"/>
                  </a:lnTo>
                  <a:cubicBezTo>
                    <a:pt x="6762" y="3621"/>
                    <a:pt x="6721" y="3684"/>
                    <a:pt x="6679" y="3747"/>
                  </a:cubicBezTo>
                  <a:cubicBezTo>
                    <a:pt x="6658" y="3768"/>
                    <a:pt x="6632" y="3778"/>
                    <a:pt x="6606" y="3778"/>
                  </a:cubicBezTo>
                  <a:cubicBezTo>
                    <a:pt x="6579" y="3778"/>
                    <a:pt x="6553" y="3768"/>
                    <a:pt x="6532" y="3747"/>
                  </a:cubicBezTo>
                  <a:cubicBezTo>
                    <a:pt x="6407" y="3580"/>
                    <a:pt x="6281" y="3391"/>
                    <a:pt x="6177" y="3203"/>
                  </a:cubicBezTo>
                  <a:cubicBezTo>
                    <a:pt x="6135" y="3182"/>
                    <a:pt x="6093" y="3140"/>
                    <a:pt x="6072" y="3119"/>
                  </a:cubicBezTo>
                  <a:lnTo>
                    <a:pt x="5800" y="2952"/>
                  </a:lnTo>
                  <a:cubicBezTo>
                    <a:pt x="5779" y="3182"/>
                    <a:pt x="5737" y="3412"/>
                    <a:pt x="5654" y="3621"/>
                  </a:cubicBezTo>
                  <a:cubicBezTo>
                    <a:pt x="5640" y="3662"/>
                    <a:pt x="5600" y="3685"/>
                    <a:pt x="5557" y="3685"/>
                  </a:cubicBezTo>
                  <a:cubicBezTo>
                    <a:pt x="5533" y="3685"/>
                    <a:pt x="5508" y="3678"/>
                    <a:pt x="5486" y="3663"/>
                  </a:cubicBezTo>
                  <a:cubicBezTo>
                    <a:pt x="5172" y="3308"/>
                    <a:pt x="4921" y="2889"/>
                    <a:pt x="4775" y="2429"/>
                  </a:cubicBezTo>
                  <a:cubicBezTo>
                    <a:pt x="4775" y="2446"/>
                    <a:pt x="4747" y="2476"/>
                    <a:pt x="4715" y="2476"/>
                  </a:cubicBezTo>
                  <a:cubicBezTo>
                    <a:pt x="4707" y="2476"/>
                    <a:pt x="4699" y="2475"/>
                    <a:pt x="4691" y="2471"/>
                  </a:cubicBezTo>
                  <a:cubicBezTo>
                    <a:pt x="4440" y="2450"/>
                    <a:pt x="4210" y="2303"/>
                    <a:pt x="4063" y="2094"/>
                  </a:cubicBezTo>
                  <a:cubicBezTo>
                    <a:pt x="4049" y="2109"/>
                    <a:pt x="4023" y="2124"/>
                    <a:pt x="3995" y="2124"/>
                  </a:cubicBezTo>
                  <a:cubicBezTo>
                    <a:pt x="3983" y="2124"/>
                    <a:pt x="3971" y="2121"/>
                    <a:pt x="3959" y="2115"/>
                  </a:cubicBezTo>
                  <a:cubicBezTo>
                    <a:pt x="3603" y="2010"/>
                    <a:pt x="3310" y="1738"/>
                    <a:pt x="3143" y="1403"/>
                  </a:cubicBezTo>
                  <a:lnTo>
                    <a:pt x="3017" y="1341"/>
                  </a:lnTo>
                  <a:lnTo>
                    <a:pt x="3017" y="1341"/>
                  </a:lnTo>
                  <a:cubicBezTo>
                    <a:pt x="3100" y="1407"/>
                    <a:pt x="3026" y="1512"/>
                    <a:pt x="2939" y="1512"/>
                  </a:cubicBezTo>
                  <a:cubicBezTo>
                    <a:pt x="2916" y="1512"/>
                    <a:pt x="2893" y="1505"/>
                    <a:pt x="2871" y="1487"/>
                  </a:cubicBezTo>
                  <a:cubicBezTo>
                    <a:pt x="2703" y="1341"/>
                    <a:pt x="2536" y="1173"/>
                    <a:pt x="2410" y="985"/>
                  </a:cubicBezTo>
                  <a:lnTo>
                    <a:pt x="2264" y="901"/>
                  </a:lnTo>
                  <a:cubicBezTo>
                    <a:pt x="2264" y="946"/>
                    <a:pt x="2212" y="990"/>
                    <a:pt x="2159" y="990"/>
                  </a:cubicBezTo>
                  <a:cubicBezTo>
                    <a:pt x="2137" y="990"/>
                    <a:pt x="2115" y="982"/>
                    <a:pt x="2096" y="964"/>
                  </a:cubicBezTo>
                  <a:cubicBezTo>
                    <a:pt x="2034" y="880"/>
                    <a:pt x="1971" y="797"/>
                    <a:pt x="1908" y="692"/>
                  </a:cubicBezTo>
                  <a:lnTo>
                    <a:pt x="1908" y="692"/>
                  </a:lnTo>
                  <a:cubicBezTo>
                    <a:pt x="1920" y="763"/>
                    <a:pt x="1871" y="801"/>
                    <a:pt x="1819" y="801"/>
                  </a:cubicBezTo>
                  <a:cubicBezTo>
                    <a:pt x="1780" y="801"/>
                    <a:pt x="1738" y="779"/>
                    <a:pt x="1720" y="734"/>
                  </a:cubicBezTo>
                  <a:lnTo>
                    <a:pt x="1657" y="525"/>
                  </a:lnTo>
                  <a:lnTo>
                    <a:pt x="1197" y="274"/>
                  </a:lnTo>
                  <a:lnTo>
                    <a:pt x="1197" y="274"/>
                  </a:lnTo>
                  <a:cubicBezTo>
                    <a:pt x="1301" y="567"/>
                    <a:pt x="1448" y="839"/>
                    <a:pt x="1636" y="1111"/>
                  </a:cubicBezTo>
                  <a:cubicBezTo>
                    <a:pt x="1693" y="1181"/>
                    <a:pt x="1635" y="1242"/>
                    <a:pt x="1565" y="1242"/>
                  </a:cubicBezTo>
                  <a:cubicBezTo>
                    <a:pt x="1532" y="1242"/>
                    <a:pt x="1496" y="1228"/>
                    <a:pt x="1469" y="1194"/>
                  </a:cubicBezTo>
                  <a:cubicBezTo>
                    <a:pt x="1239" y="859"/>
                    <a:pt x="1050" y="504"/>
                    <a:pt x="925" y="106"/>
                  </a:cubicBezTo>
                  <a:lnTo>
                    <a:pt x="820" y="64"/>
                  </a:lnTo>
                  <a:cubicBezTo>
                    <a:pt x="741" y="20"/>
                    <a:pt x="658" y="0"/>
                    <a:pt x="5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19"/>
            <p:cNvSpPr/>
            <p:nvPr/>
          </p:nvSpPr>
          <p:spPr>
            <a:xfrm>
              <a:off x="2322200" y="3092975"/>
              <a:ext cx="3425" cy="3425"/>
            </a:xfrm>
            <a:custGeom>
              <a:rect b="b" l="l" r="r" t="t"/>
              <a:pathLst>
                <a:path extrusionOk="0" h="137" w="137">
                  <a:moveTo>
                    <a:pt x="126" y="0"/>
                  </a:moveTo>
                  <a:cubicBezTo>
                    <a:pt x="114" y="25"/>
                    <a:pt x="87" y="35"/>
                    <a:pt x="59" y="35"/>
                  </a:cubicBezTo>
                  <a:cubicBezTo>
                    <a:pt x="39" y="35"/>
                    <a:pt x="18" y="30"/>
                    <a:pt x="0" y="21"/>
                  </a:cubicBezTo>
                  <a:lnTo>
                    <a:pt x="0" y="21"/>
                  </a:lnTo>
                  <a:cubicBezTo>
                    <a:pt x="42" y="94"/>
                    <a:pt x="79" y="136"/>
                    <a:pt x="102" y="136"/>
                  </a:cubicBezTo>
                  <a:cubicBezTo>
                    <a:pt x="126" y="136"/>
                    <a:pt x="136" y="94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19"/>
            <p:cNvSpPr/>
            <p:nvPr/>
          </p:nvSpPr>
          <p:spPr>
            <a:xfrm>
              <a:off x="2334750" y="3096625"/>
              <a:ext cx="15725" cy="20425"/>
            </a:xfrm>
            <a:custGeom>
              <a:rect b="b" l="l" r="r" t="t"/>
              <a:pathLst>
                <a:path extrusionOk="0" h="817" w="629">
                  <a:moveTo>
                    <a:pt x="0" y="1"/>
                  </a:moveTo>
                  <a:lnTo>
                    <a:pt x="0" y="1"/>
                  </a:lnTo>
                  <a:cubicBezTo>
                    <a:pt x="168" y="294"/>
                    <a:pt x="377" y="566"/>
                    <a:pt x="607" y="817"/>
                  </a:cubicBezTo>
                  <a:cubicBezTo>
                    <a:pt x="628" y="649"/>
                    <a:pt x="628" y="482"/>
                    <a:pt x="607" y="314"/>
                  </a:cubicBezTo>
                  <a:cubicBezTo>
                    <a:pt x="398" y="210"/>
                    <a:pt x="189" y="10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19"/>
            <p:cNvSpPr/>
            <p:nvPr/>
          </p:nvSpPr>
          <p:spPr>
            <a:xfrm>
              <a:off x="2394375" y="2861225"/>
              <a:ext cx="1075" cy="25"/>
            </a:xfrm>
            <a:custGeom>
              <a:rect b="b" l="l" r="r" t="t"/>
              <a:pathLst>
                <a:path extrusionOk="0" h="1" w="43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19"/>
            <p:cNvSpPr/>
            <p:nvPr/>
          </p:nvSpPr>
          <p:spPr>
            <a:xfrm>
              <a:off x="2443550" y="2884250"/>
              <a:ext cx="2125" cy="1075"/>
            </a:xfrm>
            <a:custGeom>
              <a:rect b="b" l="l" r="r" t="t"/>
              <a:pathLst>
                <a:path extrusionOk="0" h="43" w="85">
                  <a:moveTo>
                    <a:pt x="22" y="1"/>
                  </a:moveTo>
                  <a:cubicBezTo>
                    <a:pt x="1" y="42"/>
                    <a:pt x="22" y="42"/>
                    <a:pt x="84" y="42"/>
                  </a:cubicBezTo>
                  <a:lnTo>
                    <a:pt x="2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19"/>
            <p:cNvSpPr/>
            <p:nvPr/>
          </p:nvSpPr>
          <p:spPr>
            <a:xfrm>
              <a:off x="2418725" y="2873800"/>
              <a:ext cx="4975" cy="1350"/>
            </a:xfrm>
            <a:custGeom>
              <a:rect b="b" l="l" r="r" t="t"/>
              <a:pathLst>
                <a:path extrusionOk="0" h="54" w="199">
                  <a:moveTo>
                    <a:pt x="136" y="0"/>
                  </a:moveTo>
                  <a:cubicBezTo>
                    <a:pt x="43" y="27"/>
                    <a:pt x="1" y="53"/>
                    <a:pt x="40" y="53"/>
                  </a:cubicBezTo>
                  <a:cubicBezTo>
                    <a:pt x="63" y="53"/>
                    <a:pt x="114" y="44"/>
                    <a:pt x="199" y="21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19"/>
            <p:cNvSpPr/>
            <p:nvPr/>
          </p:nvSpPr>
          <p:spPr>
            <a:xfrm>
              <a:off x="1927325" y="2628525"/>
              <a:ext cx="667425" cy="358800"/>
            </a:xfrm>
            <a:custGeom>
              <a:rect b="b" l="l" r="r" t="t"/>
              <a:pathLst>
                <a:path extrusionOk="0" h="14352" w="26697">
                  <a:moveTo>
                    <a:pt x="726" y="1"/>
                  </a:moveTo>
                  <a:cubicBezTo>
                    <a:pt x="275" y="1"/>
                    <a:pt x="1" y="671"/>
                    <a:pt x="479" y="940"/>
                  </a:cubicBezTo>
                  <a:lnTo>
                    <a:pt x="856" y="1149"/>
                  </a:lnTo>
                  <a:cubicBezTo>
                    <a:pt x="4308" y="3095"/>
                    <a:pt x="7844" y="4915"/>
                    <a:pt x="11380" y="6735"/>
                  </a:cubicBezTo>
                  <a:cubicBezTo>
                    <a:pt x="13138" y="7677"/>
                    <a:pt x="14917" y="8598"/>
                    <a:pt x="16716" y="9476"/>
                  </a:cubicBezTo>
                  <a:cubicBezTo>
                    <a:pt x="19687" y="10920"/>
                    <a:pt x="22888" y="12196"/>
                    <a:pt x="25546" y="14247"/>
                  </a:cubicBezTo>
                  <a:lnTo>
                    <a:pt x="25692" y="14352"/>
                  </a:lnTo>
                  <a:cubicBezTo>
                    <a:pt x="25788" y="14213"/>
                    <a:pt x="25939" y="14145"/>
                    <a:pt x="26091" y="14145"/>
                  </a:cubicBezTo>
                  <a:cubicBezTo>
                    <a:pt x="26237" y="14145"/>
                    <a:pt x="26385" y="14208"/>
                    <a:pt x="26487" y="14331"/>
                  </a:cubicBezTo>
                  <a:cubicBezTo>
                    <a:pt x="26697" y="14142"/>
                    <a:pt x="26676" y="13828"/>
                    <a:pt x="26466" y="13682"/>
                  </a:cubicBezTo>
                  <a:cubicBezTo>
                    <a:pt x="25629" y="13012"/>
                    <a:pt x="24751" y="12427"/>
                    <a:pt x="23851" y="11903"/>
                  </a:cubicBezTo>
                  <a:cubicBezTo>
                    <a:pt x="23809" y="11903"/>
                    <a:pt x="23788" y="11883"/>
                    <a:pt x="23788" y="11862"/>
                  </a:cubicBezTo>
                  <a:cubicBezTo>
                    <a:pt x="23495" y="11694"/>
                    <a:pt x="23202" y="11527"/>
                    <a:pt x="22909" y="11380"/>
                  </a:cubicBezTo>
                  <a:cubicBezTo>
                    <a:pt x="22700" y="11422"/>
                    <a:pt x="22491" y="11443"/>
                    <a:pt x="22282" y="11464"/>
                  </a:cubicBezTo>
                  <a:cubicBezTo>
                    <a:pt x="22275" y="11465"/>
                    <a:pt x="22268" y="11466"/>
                    <a:pt x="22262" y="11466"/>
                  </a:cubicBezTo>
                  <a:cubicBezTo>
                    <a:pt x="22175" y="11466"/>
                    <a:pt x="22162" y="11336"/>
                    <a:pt x="22240" y="11297"/>
                  </a:cubicBezTo>
                  <a:cubicBezTo>
                    <a:pt x="22323" y="11255"/>
                    <a:pt x="22407" y="11192"/>
                    <a:pt x="22491" y="11150"/>
                  </a:cubicBezTo>
                  <a:lnTo>
                    <a:pt x="22031" y="10899"/>
                  </a:lnTo>
                  <a:lnTo>
                    <a:pt x="21696" y="11025"/>
                  </a:lnTo>
                  <a:cubicBezTo>
                    <a:pt x="21684" y="11029"/>
                    <a:pt x="21673" y="11031"/>
                    <a:pt x="21662" y="11031"/>
                  </a:cubicBezTo>
                  <a:cubicBezTo>
                    <a:pt x="21575" y="11031"/>
                    <a:pt x="21519" y="10895"/>
                    <a:pt x="21612" y="10857"/>
                  </a:cubicBezTo>
                  <a:lnTo>
                    <a:pt x="21759" y="10774"/>
                  </a:lnTo>
                  <a:lnTo>
                    <a:pt x="20984" y="10376"/>
                  </a:lnTo>
                  <a:cubicBezTo>
                    <a:pt x="20754" y="10460"/>
                    <a:pt x="20524" y="10523"/>
                    <a:pt x="20294" y="10606"/>
                  </a:cubicBezTo>
                  <a:cubicBezTo>
                    <a:pt x="20210" y="10606"/>
                    <a:pt x="20147" y="10523"/>
                    <a:pt x="20189" y="10460"/>
                  </a:cubicBezTo>
                  <a:cubicBezTo>
                    <a:pt x="20273" y="10334"/>
                    <a:pt x="20357" y="10230"/>
                    <a:pt x="20461" y="10146"/>
                  </a:cubicBezTo>
                  <a:lnTo>
                    <a:pt x="20064" y="9958"/>
                  </a:lnTo>
                  <a:cubicBezTo>
                    <a:pt x="19813" y="9979"/>
                    <a:pt x="19562" y="9999"/>
                    <a:pt x="19310" y="9999"/>
                  </a:cubicBezTo>
                  <a:cubicBezTo>
                    <a:pt x="19227" y="9999"/>
                    <a:pt x="19185" y="9853"/>
                    <a:pt x="19269" y="9811"/>
                  </a:cubicBezTo>
                  <a:cubicBezTo>
                    <a:pt x="19352" y="9769"/>
                    <a:pt x="19436" y="9727"/>
                    <a:pt x="19520" y="9686"/>
                  </a:cubicBezTo>
                  <a:lnTo>
                    <a:pt x="18955" y="9434"/>
                  </a:lnTo>
                  <a:cubicBezTo>
                    <a:pt x="18766" y="9455"/>
                    <a:pt x="18557" y="9476"/>
                    <a:pt x="18348" y="9476"/>
                  </a:cubicBezTo>
                  <a:cubicBezTo>
                    <a:pt x="18264" y="9476"/>
                    <a:pt x="18222" y="9351"/>
                    <a:pt x="18306" y="9288"/>
                  </a:cubicBezTo>
                  <a:cubicBezTo>
                    <a:pt x="18348" y="9246"/>
                    <a:pt x="18411" y="9225"/>
                    <a:pt x="18453" y="9204"/>
                  </a:cubicBezTo>
                  <a:lnTo>
                    <a:pt x="18306" y="9121"/>
                  </a:lnTo>
                  <a:lnTo>
                    <a:pt x="18013" y="8974"/>
                  </a:lnTo>
                  <a:cubicBezTo>
                    <a:pt x="17888" y="8974"/>
                    <a:pt x="17762" y="8974"/>
                    <a:pt x="17637" y="8953"/>
                  </a:cubicBezTo>
                  <a:cubicBezTo>
                    <a:pt x="17553" y="8932"/>
                    <a:pt x="17553" y="8828"/>
                    <a:pt x="17595" y="8786"/>
                  </a:cubicBezTo>
                  <a:cubicBezTo>
                    <a:pt x="16570" y="8284"/>
                    <a:pt x="15544" y="7761"/>
                    <a:pt x="14519" y="7238"/>
                  </a:cubicBezTo>
                  <a:cubicBezTo>
                    <a:pt x="14299" y="7285"/>
                    <a:pt x="14080" y="7308"/>
                    <a:pt x="13860" y="7308"/>
                  </a:cubicBezTo>
                  <a:cubicBezTo>
                    <a:pt x="13787" y="7308"/>
                    <a:pt x="13713" y="7306"/>
                    <a:pt x="13640" y="7300"/>
                  </a:cubicBezTo>
                  <a:cubicBezTo>
                    <a:pt x="13577" y="7300"/>
                    <a:pt x="13515" y="7196"/>
                    <a:pt x="13577" y="7133"/>
                  </a:cubicBezTo>
                  <a:cubicBezTo>
                    <a:pt x="13661" y="7049"/>
                    <a:pt x="13766" y="6986"/>
                    <a:pt x="13870" y="6924"/>
                  </a:cubicBezTo>
                  <a:lnTo>
                    <a:pt x="13598" y="6777"/>
                  </a:lnTo>
                  <a:lnTo>
                    <a:pt x="13326" y="6861"/>
                  </a:lnTo>
                  <a:cubicBezTo>
                    <a:pt x="13313" y="6865"/>
                    <a:pt x="13300" y="6868"/>
                    <a:pt x="13288" y="6868"/>
                  </a:cubicBezTo>
                  <a:cubicBezTo>
                    <a:pt x="13189" y="6868"/>
                    <a:pt x="13149" y="6729"/>
                    <a:pt x="13243" y="6673"/>
                  </a:cubicBezTo>
                  <a:lnTo>
                    <a:pt x="13326" y="6631"/>
                  </a:lnTo>
                  <a:lnTo>
                    <a:pt x="12720" y="6317"/>
                  </a:lnTo>
                  <a:lnTo>
                    <a:pt x="12594" y="6317"/>
                  </a:lnTo>
                  <a:cubicBezTo>
                    <a:pt x="12531" y="6317"/>
                    <a:pt x="12489" y="6254"/>
                    <a:pt x="12510" y="6212"/>
                  </a:cubicBezTo>
                  <a:lnTo>
                    <a:pt x="12322" y="6108"/>
                  </a:lnTo>
                  <a:lnTo>
                    <a:pt x="12092" y="5982"/>
                  </a:lnTo>
                  <a:cubicBezTo>
                    <a:pt x="11883" y="6087"/>
                    <a:pt x="11652" y="6170"/>
                    <a:pt x="11401" y="6233"/>
                  </a:cubicBezTo>
                  <a:cubicBezTo>
                    <a:pt x="11395" y="6234"/>
                    <a:pt x="11389" y="6235"/>
                    <a:pt x="11383" y="6235"/>
                  </a:cubicBezTo>
                  <a:cubicBezTo>
                    <a:pt x="11290" y="6235"/>
                    <a:pt x="11240" y="6084"/>
                    <a:pt x="11339" y="6045"/>
                  </a:cubicBezTo>
                  <a:lnTo>
                    <a:pt x="11841" y="5857"/>
                  </a:lnTo>
                  <a:lnTo>
                    <a:pt x="9874" y="4831"/>
                  </a:lnTo>
                  <a:cubicBezTo>
                    <a:pt x="9874" y="4831"/>
                    <a:pt x="9853" y="4831"/>
                    <a:pt x="9832" y="4810"/>
                  </a:cubicBezTo>
                  <a:lnTo>
                    <a:pt x="9058" y="4392"/>
                  </a:lnTo>
                  <a:lnTo>
                    <a:pt x="8974" y="4392"/>
                  </a:lnTo>
                  <a:cubicBezTo>
                    <a:pt x="8911" y="4392"/>
                    <a:pt x="8870" y="4350"/>
                    <a:pt x="8870" y="4287"/>
                  </a:cubicBezTo>
                  <a:lnTo>
                    <a:pt x="8221" y="3953"/>
                  </a:lnTo>
                  <a:lnTo>
                    <a:pt x="8200" y="3953"/>
                  </a:lnTo>
                  <a:cubicBezTo>
                    <a:pt x="8158" y="3953"/>
                    <a:pt x="8116" y="3932"/>
                    <a:pt x="8095" y="3890"/>
                  </a:cubicBezTo>
                  <a:lnTo>
                    <a:pt x="7384" y="3513"/>
                  </a:lnTo>
                  <a:lnTo>
                    <a:pt x="7300" y="3513"/>
                  </a:lnTo>
                  <a:cubicBezTo>
                    <a:pt x="7258" y="3513"/>
                    <a:pt x="7217" y="3471"/>
                    <a:pt x="7217" y="3429"/>
                  </a:cubicBezTo>
                  <a:cubicBezTo>
                    <a:pt x="6338" y="2969"/>
                    <a:pt x="5480" y="2509"/>
                    <a:pt x="4601" y="2028"/>
                  </a:cubicBezTo>
                  <a:cubicBezTo>
                    <a:pt x="4580" y="2028"/>
                    <a:pt x="4559" y="2028"/>
                    <a:pt x="4559" y="2007"/>
                  </a:cubicBezTo>
                  <a:lnTo>
                    <a:pt x="3597" y="1525"/>
                  </a:lnTo>
                  <a:lnTo>
                    <a:pt x="3576" y="1525"/>
                  </a:lnTo>
                  <a:cubicBezTo>
                    <a:pt x="3513" y="1525"/>
                    <a:pt x="3471" y="1484"/>
                    <a:pt x="3450" y="1442"/>
                  </a:cubicBezTo>
                  <a:cubicBezTo>
                    <a:pt x="2969" y="1170"/>
                    <a:pt x="2467" y="898"/>
                    <a:pt x="1986" y="626"/>
                  </a:cubicBezTo>
                  <a:lnTo>
                    <a:pt x="981" y="61"/>
                  </a:lnTo>
                  <a:cubicBezTo>
                    <a:pt x="940" y="40"/>
                    <a:pt x="898" y="19"/>
                    <a:pt x="856" y="19"/>
                  </a:cubicBezTo>
                  <a:cubicBezTo>
                    <a:pt x="811" y="6"/>
                    <a:pt x="76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19"/>
            <p:cNvSpPr/>
            <p:nvPr/>
          </p:nvSpPr>
          <p:spPr>
            <a:xfrm>
              <a:off x="2276675" y="2804750"/>
              <a:ext cx="7350" cy="2100"/>
            </a:xfrm>
            <a:custGeom>
              <a:rect b="b" l="l" r="r" t="t"/>
              <a:pathLst>
                <a:path extrusionOk="0" h="84" w="294">
                  <a:moveTo>
                    <a:pt x="168" y="0"/>
                  </a:moveTo>
                  <a:cubicBezTo>
                    <a:pt x="127" y="21"/>
                    <a:pt x="64" y="63"/>
                    <a:pt x="1" y="84"/>
                  </a:cubicBezTo>
                  <a:cubicBezTo>
                    <a:pt x="106" y="84"/>
                    <a:pt x="189" y="63"/>
                    <a:pt x="294" y="42"/>
                  </a:cubicBezTo>
                  <a:lnTo>
                    <a:pt x="1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19"/>
            <p:cNvSpPr/>
            <p:nvPr/>
          </p:nvSpPr>
          <p:spPr>
            <a:xfrm>
              <a:off x="2491675" y="3076225"/>
              <a:ext cx="834875" cy="173175"/>
            </a:xfrm>
            <a:custGeom>
              <a:rect b="b" l="l" r="r" t="t"/>
              <a:pathLst>
                <a:path extrusionOk="0" h="6927" w="33395">
                  <a:moveTo>
                    <a:pt x="31784" y="1"/>
                  </a:moveTo>
                  <a:cubicBezTo>
                    <a:pt x="26574" y="628"/>
                    <a:pt x="21510" y="2114"/>
                    <a:pt x="16300" y="2721"/>
                  </a:cubicBezTo>
                  <a:cubicBezTo>
                    <a:pt x="11446" y="3265"/>
                    <a:pt x="6884" y="5190"/>
                    <a:pt x="2030" y="5775"/>
                  </a:cubicBezTo>
                  <a:cubicBezTo>
                    <a:pt x="2093" y="5859"/>
                    <a:pt x="2156" y="5964"/>
                    <a:pt x="2239" y="6068"/>
                  </a:cubicBezTo>
                  <a:cubicBezTo>
                    <a:pt x="2506" y="6438"/>
                    <a:pt x="2144" y="6808"/>
                    <a:pt x="1777" y="6808"/>
                  </a:cubicBezTo>
                  <a:cubicBezTo>
                    <a:pt x="1624" y="6808"/>
                    <a:pt x="1471" y="6745"/>
                    <a:pt x="1361" y="6591"/>
                  </a:cubicBezTo>
                  <a:cubicBezTo>
                    <a:pt x="1193" y="6361"/>
                    <a:pt x="1047" y="6131"/>
                    <a:pt x="921" y="5880"/>
                  </a:cubicBezTo>
                  <a:lnTo>
                    <a:pt x="775" y="5901"/>
                  </a:lnTo>
                  <a:lnTo>
                    <a:pt x="649" y="5901"/>
                  </a:lnTo>
                  <a:cubicBezTo>
                    <a:pt x="231" y="5943"/>
                    <a:pt x="1" y="6424"/>
                    <a:pt x="273" y="6780"/>
                  </a:cubicBezTo>
                  <a:cubicBezTo>
                    <a:pt x="356" y="6864"/>
                    <a:pt x="461" y="6905"/>
                    <a:pt x="566" y="6926"/>
                  </a:cubicBezTo>
                  <a:lnTo>
                    <a:pt x="754" y="6926"/>
                  </a:lnTo>
                  <a:cubicBezTo>
                    <a:pt x="6068" y="6550"/>
                    <a:pt x="11006" y="4269"/>
                    <a:pt x="16300" y="3746"/>
                  </a:cubicBezTo>
                  <a:cubicBezTo>
                    <a:pt x="21866" y="3181"/>
                    <a:pt x="27264" y="1465"/>
                    <a:pt x="32830" y="921"/>
                  </a:cubicBezTo>
                  <a:cubicBezTo>
                    <a:pt x="33165" y="879"/>
                    <a:pt x="33395" y="545"/>
                    <a:pt x="33290" y="210"/>
                  </a:cubicBezTo>
                  <a:lnTo>
                    <a:pt x="33290" y="210"/>
                  </a:lnTo>
                  <a:cubicBezTo>
                    <a:pt x="33260" y="452"/>
                    <a:pt x="33076" y="673"/>
                    <a:pt x="32842" y="673"/>
                  </a:cubicBezTo>
                  <a:cubicBezTo>
                    <a:pt x="32752" y="673"/>
                    <a:pt x="32656" y="641"/>
                    <a:pt x="32558" y="565"/>
                  </a:cubicBezTo>
                  <a:lnTo>
                    <a:pt x="317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19"/>
            <p:cNvSpPr/>
            <p:nvPr/>
          </p:nvSpPr>
          <p:spPr>
            <a:xfrm>
              <a:off x="3212500" y="2825525"/>
              <a:ext cx="111450" cy="267725"/>
            </a:xfrm>
            <a:custGeom>
              <a:rect b="b" l="l" r="r" t="t"/>
              <a:pathLst>
                <a:path extrusionOk="0" h="10709" w="4458">
                  <a:moveTo>
                    <a:pt x="638" y="1"/>
                  </a:moveTo>
                  <a:cubicBezTo>
                    <a:pt x="387" y="1"/>
                    <a:pt x="115" y="163"/>
                    <a:pt x="84" y="487"/>
                  </a:cubicBezTo>
                  <a:cubicBezTo>
                    <a:pt x="42" y="738"/>
                    <a:pt x="21" y="1010"/>
                    <a:pt x="21" y="1262"/>
                  </a:cubicBezTo>
                  <a:cubicBezTo>
                    <a:pt x="0" y="1534"/>
                    <a:pt x="0" y="1827"/>
                    <a:pt x="0" y="2119"/>
                  </a:cubicBezTo>
                  <a:cubicBezTo>
                    <a:pt x="356" y="2287"/>
                    <a:pt x="440" y="2852"/>
                    <a:pt x="42" y="3040"/>
                  </a:cubicBezTo>
                  <a:cubicBezTo>
                    <a:pt x="63" y="3375"/>
                    <a:pt x="84" y="3731"/>
                    <a:pt x="126" y="4065"/>
                  </a:cubicBezTo>
                  <a:lnTo>
                    <a:pt x="586" y="3919"/>
                  </a:lnTo>
                  <a:cubicBezTo>
                    <a:pt x="645" y="3899"/>
                    <a:pt x="700" y="3890"/>
                    <a:pt x="753" y="3890"/>
                  </a:cubicBezTo>
                  <a:cubicBezTo>
                    <a:pt x="1257" y="3890"/>
                    <a:pt x="1427" y="4732"/>
                    <a:pt x="858" y="4902"/>
                  </a:cubicBezTo>
                  <a:cubicBezTo>
                    <a:pt x="670" y="4965"/>
                    <a:pt x="482" y="5028"/>
                    <a:pt x="293" y="5091"/>
                  </a:cubicBezTo>
                  <a:cubicBezTo>
                    <a:pt x="440" y="5907"/>
                    <a:pt x="628" y="6723"/>
                    <a:pt x="879" y="7539"/>
                  </a:cubicBezTo>
                  <a:lnTo>
                    <a:pt x="1214" y="7455"/>
                  </a:lnTo>
                  <a:cubicBezTo>
                    <a:pt x="1264" y="7442"/>
                    <a:pt x="1313" y="7436"/>
                    <a:pt x="1358" y="7436"/>
                  </a:cubicBezTo>
                  <a:cubicBezTo>
                    <a:pt x="1899" y="7436"/>
                    <a:pt x="2084" y="8284"/>
                    <a:pt x="1486" y="8438"/>
                  </a:cubicBezTo>
                  <a:lnTo>
                    <a:pt x="1298" y="8480"/>
                  </a:lnTo>
                  <a:cubicBezTo>
                    <a:pt x="1758" y="9087"/>
                    <a:pt x="2302" y="9610"/>
                    <a:pt x="2930" y="10029"/>
                  </a:cubicBezTo>
                  <a:lnTo>
                    <a:pt x="3704" y="10614"/>
                  </a:lnTo>
                  <a:cubicBezTo>
                    <a:pt x="3797" y="10680"/>
                    <a:pt x="3889" y="10709"/>
                    <a:pt x="3975" y="10709"/>
                  </a:cubicBezTo>
                  <a:cubicBezTo>
                    <a:pt x="4215" y="10709"/>
                    <a:pt x="4405" y="10485"/>
                    <a:pt x="4436" y="10238"/>
                  </a:cubicBezTo>
                  <a:cubicBezTo>
                    <a:pt x="4457" y="10049"/>
                    <a:pt x="4394" y="9840"/>
                    <a:pt x="4227" y="9736"/>
                  </a:cubicBezTo>
                  <a:cubicBezTo>
                    <a:pt x="3118" y="8899"/>
                    <a:pt x="2072" y="8229"/>
                    <a:pt x="1737" y="6827"/>
                  </a:cubicBezTo>
                  <a:cubicBezTo>
                    <a:pt x="1256" y="4840"/>
                    <a:pt x="858" y="2831"/>
                    <a:pt x="1047" y="801"/>
                  </a:cubicBezTo>
                  <a:cubicBezTo>
                    <a:pt x="1047" y="697"/>
                    <a:pt x="1067" y="592"/>
                    <a:pt x="1067" y="487"/>
                  </a:cubicBezTo>
                  <a:cubicBezTo>
                    <a:pt x="1120" y="163"/>
                    <a:pt x="890" y="1"/>
                    <a:pt x="6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19"/>
            <p:cNvSpPr/>
            <p:nvPr/>
          </p:nvSpPr>
          <p:spPr>
            <a:xfrm>
              <a:off x="2504750" y="2981925"/>
              <a:ext cx="88950" cy="176450"/>
            </a:xfrm>
            <a:custGeom>
              <a:rect b="b" l="l" r="r" t="t"/>
              <a:pathLst>
                <a:path extrusionOk="0" h="7058" w="3558">
                  <a:moveTo>
                    <a:pt x="3013" y="1"/>
                  </a:moveTo>
                  <a:cubicBezTo>
                    <a:pt x="2853" y="1"/>
                    <a:pt x="2693" y="74"/>
                    <a:pt x="2595" y="216"/>
                  </a:cubicBezTo>
                  <a:cubicBezTo>
                    <a:pt x="2553" y="257"/>
                    <a:pt x="2532" y="320"/>
                    <a:pt x="2512" y="362"/>
                  </a:cubicBezTo>
                  <a:cubicBezTo>
                    <a:pt x="2386" y="843"/>
                    <a:pt x="2219" y="1304"/>
                    <a:pt x="2009" y="1743"/>
                  </a:cubicBezTo>
                  <a:cubicBezTo>
                    <a:pt x="1298" y="3480"/>
                    <a:pt x="231" y="5279"/>
                    <a:pt x="1" y="7058"/>
                  </a:cubicBezTo>
                  <a:cubicBezTo>
                    <a:pt x="43" y="6827"/>
                    <a:pt x="252" y="6660"/>
                    <a:pt x="482" y="6660"/>
                  </a:cubicBezTo>
                  <a:cubicBezTo>
                    <a:pt x="691" y="6660"/>
                    <a:pt x="879" y="6660"/>
                    <a:pt x="1089" y="6639"/>
                  </a:cubicBezTo>
                  <a:cubicBezTo>
                    <a:pt x="1193" y="6095"/>
                    <a:pt x="1361" y="5572"/>
                    <a:pt x="1570" y="5070"/>
                  </a:cubicBezTo>
                  <a:cubicBezTo>
                    <a:pt x="1068" y="4965"/>
                    <a:pt x="1110" y="4086"/>
                    <a:pt x="1716" y="4045"/>
                  </a:cubicBezTo>
                  <a:lnTo>
                    <a:pt x="2030" y="4024"/>
                  </a:lnTo>
                  <a:cubicBezTo>
                    <a:pt x="2219" y="3605"/>
                    <a:pt x="2428" y="3208"/>
                    <a:pt x="2616" y="2789"/>
                  </a:cubicBezTo>
                  <a:lnTo>
                    <a:pt x="2616" y="2789"/>
                  </a:lnTo>
                  <a:lnTo>
                    <a:pt x="2470" y="2831"/>
                  </a:lnTo>
                  <a:cubicBezTo>
                    <a:pt x="2432" y="2838"/>
                    <a:pt x="2396" y="2842"/>
                    <a:pt x="2361" y="2842"/>
                  </a:cubicBezTo>
                  <a:cubicBezTo>
                    <a:pt x="1813" y="2842"/>
                    <a:pt x="1609" y="1966"/>
                    <a:pt x="2219" y="1848"/>
                  </a:cubicBezTo>
                  <a:lnTo>
                    <a:pt x="3160" y="1638"/>
                  </a:lnTo>
                  <a:cubicBezTo>
                    <a:pt x="3286" y="1345"/>
                    <a:pt x="3390" y="1032"/>
                    <a:pt x="3474" y="739"/>
                  </a:cubicBezTo>
                  <a:cubicBezTo>
                    <a:pt x="3474" y="697"/>
                    <a:pt x="3495" y="676"/>
                    <a:pt x="3516" y="634"/>
                  </a:cubicBezTo>
                  <a:cubicBezTo>
                    <a:pt x="3558" y="488"/>
                    <a:pt x="3516" y="320"/>
                    <a:pt x="3411" y="195"/>
                  </a:cubicBezTo>
                  <a:cubicBezTo>
                    <a:pt x="3311" y="64"/>
                    <a:pt x="3162" y="1"/>
                    <a:pt x="30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19"/>
            <p:cNvSpPr/>
            <p:nvPr/>
          </p:nvSpPr>
          <p:spPr>
            <a:xfrm>
              <a:off x="2503700" y="3011400"/>
              <a:ext cx="761425" cy="162675"/>
            </a:xfrm>
            <a:custGeom>
              <a:rect b="b" l="l" r="r" t="t"/>
              <a:pathLst>
                <a:path extrusionOk="0" h="6507" w="30457">
                  <a:moveTo>
                    <a:pt x="29748" y="1"/>
                  </a:moveTo>
                  <a:cubicBezTo>
                    <a:pt x="29703" y="1"/>
                    <a:pt x="29657" y="7"/>
                    <a:pt x="29608" y="20"/>
                  </a:cubicBezTo>
                  <a:lnTo>
                    <a:pt x="29252" y="104"/>
                  </a:lnTo>
                  <a:cubicBezTo>
                    <a:pt x="24189" y="1317"/>
                    <a:pt x="18958" y="1380"/>
                    <a:pt x="13915" y="2656"/>
                  </a:cubicBezTo>
                  <a:cubicBezTo>
                    <a:pt x="9751" y="3723"/>
                    <a:pt x="5462" y="5293"/>
                    <a:pt x="1131" y="5460"/>
                  </a:cubicBezTo>
                  <a:cubicBezTo>
                    <a:pt x="921" y="5460"/>
                    <a:pt x="733" y="5481"/>
                    <a:pt x="524" y="5481"/>
                  </a:cubicBezTo>
                  <a:cubicBezTo>
                    <a:pt x="294" y="5481"/>
                    <a:pt x="85" y="5648"/>
                    <a:pt x="43" y="5879"/>
                  </a:cubicBezTo>
                  <a:cubicBezTo>
                    <a:pt x="22" y="5920"/>
                    <a:pt x="22" y="5962"/>
                    <a:pt x="22" y="6004"/>
                  </a:cubicBezTo>
                  <a:cubicBezTo>
                    <a:pt x="1" y="6276"/>
                    <a:pt x="231" y="6506"/>
                    <a:pt x="524" y="6506"/>
                  </a:cubicBezTo>
                  <a:cubicBezTo>
                    <a:pt x="691" y="6506"/>
                    <a:pt x="859" y="6506"/>
                    <a:pt x="1026" y="6485"/>
                  </a:cubicBezTo>
                  <a:cubicBezTo>
                    <a:pt x="5357" y="6339"/>
                    <a:pt x="9647" y="4811"/>
                    <a:pt x="13831" y="3723"/>
                  </a:cubicBezTo>
                  <a:cubicBezTo>
                    <a:pt x="16196" y="3096"/>
                    <a:pt x="18602" y="2635"/>
                    <a:pt x="21050" y="2322"/>
                  </a:cubicBezTo>
                  <a:cubicBezTo>
                    <a:pt x="23937" y="1966"/>
                    <a:pt x="26846" y="1736"/>
                    <a:pt x="29691" y="1045"/>
                  </a:cubicBezTo>
                  <a:lnTo>
                    <a:pt x="29859" y="1003"/>
                  </a:lnTo>
                  <a:cubicBezTo>
                    <a:pt x="30457" y="849"/>
                    <a:pt x="30272" y="1"/>
                    <a:pt x="297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19"/>
            <p:cNvSpPr/>
            <p:nvPr/>
          </p:nvSpPr>
          <p:spPr>
            <a:xfrm>
              <a:off x="2531425" y="2922750"/>
              <a:ext cx="716750" cy="185925"/>
            </a:xfrm>
            <a:custGeom>
              <a:rect b="b" l="l" r="r" t="t"/>
              <a:pathLst>
                <a:path extrusionOk="0" h="7437" w="28670">
                  <a:moveTo>
                    <a:pt x="28019" y="1"/>
                  </a:moveTo>
                  <a:cubicBezTo>
                    <a:pt x="27966" y="1"/>
                    <a:pt x="27910" y="10"/>
                    <a:pt x="27850" y="30"/>
                  </a:cubicBezTo>
                  <a:lnTo>
                    <a:pt x="27390" y="176"/>
                  </a:lnTo>
                  <a:cubicBezTo>
                    <a:pt x="23289" y="1453"/>
                    <a:pt x="19020" y="2018"/>
                    <a:pt x="14877" y="3106"/>
                  </a:cubicBezTo>
                  <a:cubicBezTo>
                    <a:pt x="10274" y="4298"/>
                    <a:pt x="5734" y="6035"/>
                    <a:pt x="963" y="6391"/>
                  </a:cubicBezTo>
                  <a:lnTo>
                    <a:pt x="649" y="6412"/>
                  </a:lnTo>
                  <a:cubicBezTo>
                    <a:pt x="43" y="6453"/>
                    <a:pt x="1" y="7332"/>
                    <a:pt x="503" y="7437"/>
                  </a:cubicBezTo>
                  <a:lnTo>
                    <a:pt x="649" y="7437"/>
                  </a:lnTo>
                  <a:cubicBezTo>
                    <a:pt x="5357" y="7123"/>
                    <a:pt x="9856" y="5533"/>
                    <a:pt x="14354" y="4298"/>
                  </a:cubicBezTo>
                  <a:cubicBezTo>
                    <a:pt x="18706" y="3085"/>
                    <a:pt x="23226" y="2520"/>
                    <a:pt x="27536" y="1181"/>
                  </a:cubicBezTo>
                  <a:cubicBezTo>
                    <a:pt x="27725" y="1139"/>
                    <a:pt x="27913" y="1076"/>
                    <a:pt x="28101" y="1013"/>
                  </a:cubicBezTo>
                  <a:cubicBezTo>
                    <a:pt x="28669" y="824"/>
                    <a:pt x="28518" y="1"/>
                    <a:pt x="280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19"/>
            <p:cNvSpPr/>
            <p:nvPr/>
          </p:nvSpPr>
          <p:spPr>
            <a:xfrm>
              <a:off x="2544925" y="2877250"/>
              <a:ext cx="678050" cy="175750"/>
            </a:xfrm>
            <a:custGeom>
              <a:rect b="b" l="l" r="r" t="t"/>
              <a:pathLst>
                <a:path extrusionOk="0" h="7030" w="27122">
                  <a:moveTo>
                    <a:pt x="26453" y="0"/>
                  </a:moveTo>
                  <a:cubicBezTo>
                    <a:pt x="26425" y="0"/>
                    <a:pt x="26397" y="3"/>
                    <a:pt x="26369" y="9"/>
                  </a:cubicBezTo>
                  <a:cubicBezTo>
                    <a:pt x="22163" y="1055"/>
                    <a:pt x="17874" y="1515"/>
                    <a:pt x="13710" y="2666"/>
                  </a:cubicBezTo>
                  <a:cubicBezTo>
                    <a:pt x="9671" y="3775"/>
                    <a:pt x="5633" y="4947"/>
                    <a:pt x="1532" y="5825"/>
                  </a:cubicBezTo>
                  <a:lnTo>
                    <a:pt x="591" y="6035"/>
                  </a:lnTo>
                  <a:cubicBezTo>
                    <a:pt x="0" y="6153"/>
                    <a:pt x="187" y="7029"/>
                    <a:pt x="751" y="7029"/>
                  </a:cubicBezTo>
                  <a:cubicBezTo>
                    <a:pt x="787" y="7029"/>
                    <a:pt x="824" y="7025"/>
                    <a:pt x="863" y="7018"/>
                  </a:cubicBezTo>
                  <a:lnTo>
                    <a:pt x="1009" y="6976"/>
                  </a:lnTo>
                  <a:cubicBezTo>
                    <a:pt x="5236" y="6118"/>
                    <a:pt x="9379" y="4926"/>
                    <a:pt x="13521" y="3775"/>
                  </a:cubicBezTo>
                  <a:cubicBezTo>
                    <a:pt x="17832" y="2561"/>
                    <a:pt x="22288" y="2059"/>
                    <a:pt x="26641" y="992"/>
                  </a:cubicBezTo>
                  <a:cubicBezTo>
                    <a:pt x="26661" y="992"/>
                    <a:pt x="26703" y="971"/>
                    <a:pt x="26724" y="971"/>
                  </a:cubicBezTo>
                  <a:cubicBezTo>
                    <a:pt x="27122" y="783"/>
                    <a:pt x="27038" y="197"/>
                    <a:pt x="26682" y="50"/>
                  </a:cubicBezTo>
                  <a:cubicBezTo>
                    <a:pt x="26606" y="20"/>
                    <a:pt x="26529" y="0"/>
                    <a:pt x="26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19"/>
            <p:cNvSpPr/>
            <p:nvPr/>
          </p:nvSpPr>
          <p:spPr>
            <a:xfrm>
              <a:off x="1987950" y="2900475"/>
              <a:ext cx="19375" cy="34025"/>
            </a:xfrm>
            <a:custGeom>
              <a:rect b="b" l="l" r="r" t="t"/>
              <a:pathLst>
                <a:path extrusionOk="0" h="1361" w="775">
                  <a:moveTo>
                    <a:pt x="0" y="0"/>
                  </a:moveTo>
                  <a:cubicBezTo>
                    <a:pt x="0" y="84"/>
                    <a:pt x="21" y="147"/>
                    <a:pt x="21" y="230"/>
                  </a:cubicBezTo>
                  <a:cubicBezTo>
                    <a:pt x="105" y="523"/>
                    <a:pt x="251" y="816"/>
                    <a:pt x="419" y="1067"/>
                  </a:cubicBezTo>
                  <a:cubicBezTo>
                    <a:pt x="502" y="1172"/>
                    <a:pt x="607" y="1256"/>
                    <a:pt x="691" y="1360"/>
                  </a:cubicBezTo>
                  <a:cubicBezTo>
                    <a:pt x="732" y="1360"/>
                    <a:pt x="774" y="1339"/>
                    <a:pt x="774" y="1277"/>
                  </a:cubicBezTo>
                  <a:cubicBezTo>
                    <a:pt x="753" y="1214"/>
                    <a:pt x="712" y="1151"/>
                    <a:pt x="691" y="1067"/>
                  </a:cubicBezTo>
                  <a:cubicBezTo>
                    <a:pt x="398" y="753"/>
                    <a:pt x="168" y="3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19"/>
            <p:cNvSpPr/>
            <p:nvPr/>
          </p:nvSpPr>
          <p:spPr>
            <a:xfrm>
              <a:off x="1965325" y="2840700"/>
              <a:ext cx="8525" cy="29975"/>
            </a:xfrm>
            <a:custGeom>
              <a:rect b="b" l="l" r="r" t="t"/>
              <a:pathLst>
                <a:path extrusionOk="0" h="1199" w="341">
                  <a:moveTo>
                    <a:pt x="124" y="0"/>
                  </a:moveTo>
                  <a:cubicBezTo>
                    <a:pt x="63" y="0"/>
                    <a:pt x="0" y="54"/>
                    <a:pt x="26" y="131"/>
                  </a:cubicBezTo>
                  <a:cubicBezTo>
                    <a:pt x="131" y="466"/>
                    <a:pt x="215" y="843"/>
                    <a:pt x="319" y="1199"/>
                  </a:cubicBezTo>
                  <a:cubicBezTo>
                    <a:pt x="277" y="989"/>
                    <a:pt x="236" y="801"/>
                    <a:pt x="194" y="655"/>
                  </a:cubicBezTo>
                  <a:cubicBezTo>
                    <a:pt x="179" y="579"/>
                    <a:pt x="218" y="525"/>
                    <a:pt x="273" y="525"/>
                  </a:cubicBezTo>
                  <a:cubicBezTo>
                    <a:pt x="294" y="525"/>
                    <a:pt x="317" y="533"/>
                    <a:pt x="340" y="550"/>
                  </a:cubicBezTo>
                  <a:cubicBezTo>
                    <a:pt x="298" y="383"/>
                    <a:pt x="257" y="215"/>
                    <a:pt x="215" y="69"/>
                  </a:cubicBezTo>
                  <a:cubicBezTo>
                    <a:pt x="199" y="21"/>
                    <a:pt x="161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19"/>
            <p:cNvSpPr/>
            <p:nvPr/>
          </p:nvSpPr>
          <p:spPr>
            <a:xfrm>
              <a:off x="2013575" y="2936050"/>
              <a:ext cx="17800" cy="16750"/>
            </a:xfrm>
            <a:custGeom>
              <a:rect b="b" l="l" r="r" t="t"/>
              <a:pathLst>
                <a:path extrusionOk="0" h="670" w="712">
                  <a:moveTo>
                    <a:pt x="21" y="0"/>
                  </a:moveTo>
                  <a:lnTo>
                    <a:pt x="21" y="209"/>
                  </a:lnTo>
                  <a:cubicBezTo>
                    <a:pt x="21" y="230"/>
                    <a:pt x="21" y="251"/>
                    <a:pt x="0" y="272"/>
                  </a:cubicBezTo>
                  <a:cubicBezTo>
                    <a:pt x="147" y="481"/>
                    <a:pt x="377" y="628"/>
                    <a:pt x="628" y="670"/>
                  </a:cubicBezTo>
                  <a:cubicBezTo>
                    <a:pt x="670" y="670"/>
                    <a:pt x="712" y="649"/>
                    <a:pt x="712" y="607"/>
                  </a:cubicBezTo>
                  <a:cubicBezTo>
                    <a:pt x="670" y="544"/>
                    <a:pt x="649" y="502"/>
                    <a:pt x="607" y="460"/>
                  </a:cubicBezTo>
                  <a:cubicBezTo>
                    <a:pt x="586" y="460"/>
                    <a:pt x="544" y="460"/>
                    <a:pt x="523" y="439"/>
                  </a:cubicBezTo>
                  <a:cubicBezTo>
                    <a:pt x="419" y="419"/>
                    <a:pt x="335" y="356"/>
                    <a:pt x="251" y="293"/>
                  </a:cubicBezTo>
                  <a:cubicBezTo>
                    <a:pt x="168" y="209"/>
                    <a:pt x="84" y="105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19"/>
            <p:cNvSpPr/>
            <p:nvPr/>
          </p:nvSpPr>
          <p:spPr>
            <a:xfrm>
              <a:off x="1987100" y="2857950"/>
              <a:ext cx="21275" cy="74450"/>
            </a:xfrm>
            <a:custGeom>
              <a:rect b="b" l="l" r="r" t="t"/>
              <a:pathLst>
                <a:path extrusionOk="0" h="2978" w="851">
                  <a:moveTo>
                    <a:pt x="125" y="1"/>
                  </a:moveTo>
                  <a:cubicBezTo>
                    <a:pt x="67" y="1"/>
                    <a:pt x="0" y="54"/>
                    <a:pt x="13" y="132"/>
                  </a:cubicBezTo>
                  <a:cubicBezTo>
                    <a:pt x="222" y="906"/>
                    <a:pt x="369" y="1722"/>
                    <a:pt x="620" y="2517"/>
                  </a:cubicBezTo>
                  <a:cubicBezTo>
                    <a:pt x="662" y="2601"/>
                    <a:pt x="683" y="2685"/>
                    <a:pt x="725" y="2768"/>
                  </a:cubicBezTo>
                  <a:cubicBezTo>
                    <a:pt x="746" y="2852"/>
                    <a:pt x="787" y="2915"/>
                    <a:pt x="829" y="2978"/>
                  </a:cubicBezTo>
                  <a:cubicBezTo>
                    <a:pt x="850" y="2831"/>
                    <a:pt x="850" y="2664"/>
                    <a:pt x="829" y="2517"/>
                  </a:cubicBezTo>
                  <a:cubicBezTo>
                    <a:pt x="725" y="2203"/>
                    <a:pt x="641" y="1910"/>
                    <a:pt x="599" y="1722"/>
                  </a:cubicBezTo>
                  <a:cubicBezTo>
                    <a:pt x="453" y="1178"/>
                    <a:pt x="348" y="613"/>
                    <a:pt x="202" y="69"/>
                  </a:cubicBezTo>
                  <a:cubicBezTo>
                    <a:pt x="194" y="21"/>
                    <a:pt x="161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19"/>
            <p:cNvSpPr/>
            <p:nvPr/>
          </p:nvSpPr>
          <p:spPr>
            <a:xfrm>
              <a:off x="2035550" y="2943875"/>
              <a:ext cx="16225" cy="23575"/>
            </a:xfrm>
            <a:custGeom>
              <a:rect b="b" l="l" r="r" t="t"/>
              <a:pathLst>
                <a:path extrusionOk="0" h="943" w="649">
                  <a:moveTo>
                    <a:pt x="0" y="1"/>
                  </a:moveTo>
                  <a:lnTo>
                    <a:pt x="0" y="106"/>
                  </a:lnTo>
                  <a:cubicBezTo>
                    <a:pt x="0" y="147"/>
                    <a:pt x="0" y="147"/>
                    <a:pt x="0" y="147"/>
                  </a:cubicBezTo>
                  <a:cubicBezTo>
                    <a:pt x="105" y="378"/>
                    <a:pt x="230" y="587"/>
                    <a:pt x="377" y="796"/>
                  </a:cubicBezTo>
                  <a:cubicBezTo>
                    <a:pt x="440" y="859"/>
                    <a:pt x="481" y="901"/>
                    <a:pt x="544" y="942"/>
                  </a:cubicBezTo>
                  <a:lnTo>
                    <a:pt x="628" y="942"/>
                  </a:lnTo>
                  <a:cubicBezTo>
                    <a:pt x="628" y="880"/>
                    <a:pt x="649" y="817"/>
                    <a:pt x="649" y="754"/>
                  </a:cubicBezTo>
                  <a:cubicBezTo>
                    <a:pt x="565" y="691"/>
                    <a:pt x="481" y="629"/>
                    <a:pt x="419" y="566"/>
                  </a:cubicBezTo>
                  <a:cubicBezTo>
                    <a:pt x="251" y="398"/>
                    <a:pt x="105" y="21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19"/>
            <p:cNvSpPr/>
            <p:nvPr/>
          </p:nvSpPr>
          <p:spPr>
            <a:xfrm>
              <a:off x="2010850" y="2875700"/>
              <a:ext cx="16350" cy="60875"/>
            </a:xfrm>
            <a:custGeom>
              <a:rect b="b" l="l" r="r" t="t"/>
              <a:pathLst>
                <a:path extrusionOk="0" h="2435" w="654">
                  <a:moveTo>
                    <a:pt x="119" y="1"/>
                  </a:moveTo>
                  <a:cubicBezTo>
                    <a:pt x="60" y="1"/>
                    <a:pt x="0" y="49"/>
                    <a:pt x="26" y="112"/>
                  </a:cubicBezTo>
                  <a:cubicBezTo>
                    <a:pt x="277" y="782"/>
                    <a:pt x="381" y="1682"/>
                    <a:pt x="653" y="2435"/>
                  </a:cubicBezTo>
                  <a:cubicBezTo>
                    <a:pt x="528" y="1870"/>
                    <a:pt x="444" y="1284"/>
                    <a:pt x="402" y="719"/>
                  </a:cubicBezTo>
                  <a:cubicBezTo>
                    <a:pt x="360" y="489"/>
                    <a:pt x="298" y="280"/>
                    <a:pt x="214" y="71"/>
                  </a:cubicBezTo>
                  <a:cubicBezTo>
                    <a:pt x="198" y="21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19"/>
            <p:cNvSpPr/>
            <p:nvPr/>
          </p:nvSpPr>
          <p:spPr>
            <a:xfrm>
              <a:off x="2032800" y="2893000"/>
              <a:ext cx="19500" cy="59800"/>
            </a:xfrm>
            <a:custGeom>
              <a:rect b="b" l="l" r="r" t="t"/>
              <a:pathLst>
                <a:path extrusionOk="0" h="2392" w="780">
                  <a:moveTo>
                    <a:pt x="124" y="1"/>
                  </a:moveTo>
                  <a:cubicBezTo>
                    <a:pt x="63" y="1"/>
                    <a:pt x="1" y="54"/>
                    <a:pt x="26" y="132"/>
                  </a:cubicBezTo>
                  <a:cubicBezTo>
                    <a:pt x="215" y="801"/>
                    <a:pt x="403" y="1701"/>
                    <a:pt x="780" y="2392"/>
                  </a:cubicBezTo>
                  <a:cubicBezTo>
                    <a:pt x="780" y="2224"/>
                    <a:pt x="780" y="2057"/>
                    <a:pt x="759" y="1889"/>
                  </a:cubicBezTo>
                  <a:cubicBezTo>
                    <a:pt x="550" y="1283"/>
                    <a:pt x="361" y="676"/>
                    <a:pt x="215" y="69"/>
                  </a:cubicBezTo>
                  <a:cubicBezTo>
                    <a:pt x="199" y="21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19"/>
            <p:cNvSpPr/>
            <p:nvPr/>
          </p:nvSpPr>
          <p:spPr>
            <a:xfrm>
              <a:off x="2057500" y="2952250"/>
              <a:ext cx="8925" cy="18325"/>
            </a:xfrm>
            <a:custGeom>
              <a:rect b="b" l="l" r="r" t="t"/>
              <a:pathLst>
                <a:path extrusionOk="0" h="733" w="357">
                  <a:moveTo>
                    <a:pt x="1" y="1"/>
                  </a:moveTo>
                  <a:lnTo>
                    <a:pt x="1" y="335"/>
                  </a:lnTo>
                  <a:cubicBezTo>
                    <a:pt x="85" y="440"/>
                    <a:pt x="168" y="545"/>
                    <a:pt x="252" y="628"/>
                  </a:cubicBezTo>
                  <a:cubicBezTo>
                    <a:pt x="289" y="665"/>
                    <a:pt x="325" y="685"/>
                    <a:pt x="348" y="718"/>
                  </a:cubicBezTo>
                  <a:lnTo>
                    <a:pt x="348" y="718"/>
                  </a:lnTo>
                  <a:cubicBezTo>
                    <a:pt x="226" y="513"/>
                    <a:pt x="125" y="289"/>
                    <a:pt x="43" y="84"/>
                  </a:cubicBezTo>
                  <a:cubicBezTo>
                    <a:pt x="22" y="43"/>
                    <a:pt x="22" y="22"/>
                    <a:pt x="1" y="1"/>
                  </a:cubicBezTo>
                  <a:close/>
                  <a:moveTo>
                    <a:pt x="348" y="718"/>
                  </a:moveTo>
                  <a:cubicBezTo>
                    <a:pt x="351" y="723"/>
                    <a:pt x="354" y="728"/>
                    <a:pt x="357" y="733"/>
                  </a:cubicBezTo>
                  <a:cubicBezTo>
                    <a:pt x="354" y="728"/>
                    <a:pt x="351" y="723"/>
                    <a:pt x="348" y="7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19"/>
            <p:cNvSpPr/>
            <p:nvPr/>
          </p:nvSpPr>
          <p:spPr>
            <a:xfrm>
              <a:off x="2070075" y="2932900"/>
              <a:ext cx="3675" cy="11000"/>
            </a:xfrm>
            <a:custGeom>
              <a:rect b="b" l="l" r="r" t="t"/>
              <a:pathLst>
                <a:path extrusionOk="0" h="440" w="147">
                  <a:moveTo>
                    <a:pt x="63" y="0"/>
                  </a:moveTo>
                  <a:cubicBezTo>
                    <a:pt x="21" y="21"/>
                    <a:pt x="0" y="63"/>
                    <a:pt x="21" y="126"/>
                  </a:cubicBezTo>
                  <a:cubicBezTo>
                    <a:pt x="63" y="231"/>
                    <a:pt x="105" y="335"/>
                    <a:pt x="147" y="440"/>
                  </a:cubicBezTo>
                  <a:cubicBezTo>
                    <a:pt x="126" y="293"/>
                    <a:pt x="84" y="147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19"/>
            <p:cNvSpPr/>
            <p:nvPr/>
          </p:nvSpPr>
          <p:spPr>
            <a:xfrm>
              <a:off x="2084725" y="2960100"/>
              <a:ext cx="10475" cy="23050"/>
            </a:xfrm>
            <a:custGeom>
              <a:rect b="b" l="l" r="r" t="t"/>
              <a:pathLst>
                <a:path extrusionOk="0" h="922" w="419">
                  <a:moveTo>
                    <a:pt x="0" y="1"/>
                  </a:moveTo>
                  <a:lnTo>
                    <a:pt x="0" y="1"/>
                  </a:lnTo>
                  <a:cubicBezTo>
                    <a:pt x="4" y="10"/>
                    <a:pt x="7" y="19"/>
                    <a:pt x="11" y="28"/>
                  </a:cubicBezTo>
                  <a:lnTo>
                    <a:pt x="11" y="28"/>
                  </a:lnTo>
                  <a:cubicBezTo>
                    <a:pt x="8" y="19"/>
                    <a:pt x="5" y="10"/>
                    <a:pt x="0" y="1"/>
                  </a:cubicBezTo>
                  <a:close/>
                  <a:moveTo>
                    <a:pt x="11" y="28"/>
                  </a:moveTo>
                  <a:lnTo>
                    <a:pt x="11" y="28"/>
                  </a:lnTo>
                  <a:cubicBezTo>
                    <a:pt x="21" y="60"/>
                    <a:pt x="21" y="93"/>
                    <a:pt x="21" y="126"/>
                  </a:cubicBezTo>
                  <a:cubicBezTo>
                    <a:pt x="126" y="419"/>
                    <a:pt x="251" y="670"/>
                    <a:pt x="418" y="921"/>
                  </a:cubicBezTo>
                  <a:cubicBezTo>
                    <a:pt x="256" y="637"/>
                    <a:pt x="133" y="332"/>
                    <a:pt x="11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19"/>
            <p:cNvSpPr/>
            <p:nvPr/>
          </p:nvSpPr>
          <p:spPr>
            <a:xfrm>
              <a:off x="2088900" y="2982075"/>
              <a:ext cx="17450" cy="20575"/>
            </a:xfrm>
            <a:custGeom>
              <a:rect b="b" l="l" r="r" t="t"/>
              <a:pathLst>
                <a:path extrusionOk="0" h="823" w="698">
                  <a:moveTo>
                    <a:pt x="0" y="0"/>
                  </a:moveTo>
                  <a:lnTo>
                    <a:pt x="0" y="0"/>
                  </a:lnTo>
                  <a:cubicBezTo>
                    <a:pt x="33" y="54"/>
                    <a:pt x="65" y="107"/>
                    <a:pt x="98" y="158"/>
                  </a:cubicBezTo>
                  <a:lnTo>
                    <a:pt x="98" y="158"/>
                  </a:lnTo>
                  <a:cubicBezTo>
                    <a:pt x="79" y="120"/>
                    <a:pt x="60" y="81"/>
                    <a:pt x="42" y="42"/>
                  </a:cubicBezTo>
                  <a:lnTo>
                    <a:pt x="0" y="0"/>
                  </a:lnTo>
                  <a:close/>
                  <a:moveTo>
                    <a:pt x="98" y="158"/>
                  </a:moveTo>
                  <a:cubicBezTo>
                    <a:pt x="211" y="386"/>
                    <a:pt x="341" y="598"/>
                    <a:pt x="503" y="795"/>
                  </a:cubicBezTo>
                  <a:cubicBezTo>
                    <a:pt x="522" y="815"/>
                    <a:pt x="543" y="823"/>
                    <a:pt x="564" y="823"/>
                  </a:cubicBezTo>
                  <a:cubicBezTo>
                    <a:pt x="634" y="823"/>
                    <a:pt x="697" y="730"/>
                    <a:pt x="649" y="649"/>
                  </a:cubicBezTo>
                  <a:cubicBezTo>
                    <a:pt x="628" y="628"/>
                    <a:pt x="607" y="586"/>
                    <a:pt x="586" y="565"/>
                  </a:cubicBezTo>
                  <a:cubicBezTo>
                    <a:pt x="575" y="612"/>
                    <a:pt x="530" y="639"/>
                    <a:pt x="485" y="639"/>
                  </a:cubicBezTo>
                  <a:cubicBezTo>
                    <a:pt x="451" y="639"/>
                    <a:pt x="416" y="623"/>
                    <a:pt x="398" y="586"/>
                  </a:cubicBezTo>
                  <a:cubicBezTo>
                    <a:pt x="289" y="446"/>
                    <a:pt x="192" y="307"/>
                    <a:pt x="98" y="15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19"/>
            <p:cNvSpPr/>
            <p:nvPr/>
          </p:nvSpPr>
          <p:spPr>
            <a:xfrm>
              <a:off x="2120800" y="2988875"/>
              <a:ext cx="7350" cy="11525"/>
            </a:xfrm>
            <a:custGeom>
              <a:rect b="b" l="l" r="r" t="t"/>
              <a:pathLst>
                <a:path extrusionOk="0" h="461" w="294">
                  <a:moveTo>
                    <a:pt x="1" y="0"/>
                  </a:moveTo>
                  <a:lnTo>
                    <a:pt x="1" y="272"/>
                  </a:lnTo>
                  <a:cubicBezTo>
                    <a:pt x="64" y="335"/>
                    <a:pt x="126" y="377"/>
                    <a:pt x="189" y="440"/>
                  </a:cubicBezTo>
                  <a:cubicBezTo>
                    <a:pt x="231" y="461"/>
                    <a:pt x="252" y="461"/>
                    <a:pt x="294" y="461"/>
                  </a:cubicBezTo>
                  <a:cubicBezTo>
                    <a:pt x="189" y="314"/>
                    <a:pt x="84" y="16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19"/>
            <p:cNvSpPr/>
            <p:nvPr/>
          </p:nvSpPr>
          <p:spPr>
            <a:xfrm>
              <a:off x="2085425" y="2910275"/>
              <a:ext cx="30700" cy="80725"/>
            </a:xfrm>
            <a:custGeom>
              <a:rect b="b" l="l" r="r" t="t"/>
              <a:pathLst>
                <a:path extrusionOk="0" h="3229" w="1228">
                  <a:moveTo>
                    <a:pt x="126" y="0"/>
                  </a:moveTo>
                  <a:cubicBezTo>
                    <a:pt x="68" y="0"/>
                    <a:pt x="1" y="54"/>
                    <a:pt x="14" y="131"/>
                  </a:cubicBezTo>
                  <a:cubicBezTo>
                    <a:pt x="56" y="382"/>
                    <a:pt x="98" y="633"/>
                    <a:pt x="160" y="885"/>
                  </a:cubicBezTo>
                  <a:cubicBezTo>
                    <a:pt x="160" y="905"/>
                    <a:pt x="181" y="905"/>
                    <a:pt x="181" y="926"/>
                  </a:cubicBezTo>
                  <a:cubicBezTo>
                    <a:pt x="432" y="1450"/>
                    <a:pt x="621" y="1994"/>
                    <a:pt x="746" y="2558"/>
                  </a:cubicBezTo>
                  <a:cubicBezTo>
                    <a:pt x="872" y="2810"/>
                    <a:pt x="1039" y="3019"/>
                    <a:pt x="1206" y="3228"/>
                  </a:cubicBezTo>
                  <a:cubicBezTo>
                    <a:pt x="1227" y="3123"/>
                    <a:pt x="1227" y="3019"/>
                    <a:pt x="1206" y="2914"/>
                  </a:cubicBezTo>
                  <a:cubicBezTo>
                    <a:pt x="600" y="2119"/>
                    <a:pt x="370" y="1010"/>
                    <a:pt x="202" y="69"/>
                  </a:cubicBezTo>
                  <a:cubicBezTo>
                    <a:pt x="194" y="21"/>
                    <a:pt x="162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19"/>
            <p:cNvSpPr/>
            <p:nvPr/>
          </p:nvSpPr>
          <p:spPr>
            <a:xfrm>
              <a:off x="2147475" y="3000375"/>
              <a:ext cx="8925" cy="10650"/>
            </a:xfrm>
            <a:custGeom>
              <a:rect b="b" l="l" r="r" t="t"/>
              <a:pathLst>
                <a:path extrusionOk="0" h="426" w="357">
                  <a:moveTo>
                    <a:pt x="1" y="1"/>
                  </a:moveTo>
                  <a:cubicBezTo>
                    <a:pt x="22" y="42"/>
                    <a:pt x="64" y="105"/>
                    <a:pt x="85" y="168"/>
                  </a:cubicBezTo>
                  <a:cubicBezTo>
                    <a:pt x="128" y="342"/>
                    <a:pt x="182" y="426"/>
                    <a:pt x="252" y="426"/>
                  </a:cubicBezTo>
                  <a:cubicBezTo>
                    <a:pt x="283" y="426"/>
                    <a:pt x="318" y="409"/>
                    <a:pt x="357" y="377"/>
                  </a:cubicBezTo>
                  <a:cubicBezTo>
                    <a:pt x="357" y="335"/>
                    <a:pt x="336" y="314"/>
                    <a:pt x="315" y="273"/>
                  </a:cubicBezTo>
                  <a:cubicBezTo>
                    <a:pt x="210" y="189"/>
                    <a:pt x="105" y="10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19"/>
            <p:cNvSpPr/>
            <p:nvPr/>
          </p:nvSpPr>
          <p:spPr>
            <a:xfrm>
              <a:off x="2108875" y="2925675"/>
              <a:ext cx="23475" cy="62175"/>
            </a:xfrm>
            <a:custGeom>
              <a:rect b="b" l="l" r="r" t="t"/>
              <a:pathLst>
                <a:path extrusionOk="0" h="2487" w="939">
                  <a:moveTo>
                    <a:pt x="118" y="0"/>
                  </a:moveTo>
                  <a:cubicBezTo>
                    <a:pt x="55" y="0"/>
                    <a:pt x="0" y="45"/>
                    <a:pt x="38" y="122"/>
                  </a:cubicBezTo>
                  <a:cubicBezTo>
                    <a:pt x="352" y="917"/>
                    <a:pt x="541" y="1775"/>
                    <a:pt x="938" y="2486"/>
                  </a:cubicBezTo>
                  <a:cubicBezTo>
                    <a:pt x="896" y="2194"/>
                    <a:pt x="833" y="1901"/>
                    <a:pt x="771" y="1629"/>
                  </a:cubicBezTo>
                  <a:cubicBezTo>
                    <a:pt x="582" y="1106"/>
                    <a:pt x="436" y="582"/>
                    <a:pt x="227" y="59"/>
                  </a:cubicBezTo>
                  <a:cubicBezTo>
                    <a:pt x="202" y="19"/>
                    <a:pt x="159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19"/>
            <p:cNvSpPr/>
            <p:nvPr/>
          </p:nvSpPr>
          <p:spPr>
            <a:xfrm>
              <a:off x="2137550" y="2990450"/>
              <a:ext cx="5775" cy="12575"/>
            </a:xfrm>
            <a:custGeom>
              <a:rect b="b" l="l" r="r" t="t"/>
              <a:pathLst>
                <a:path extrusionOk="0" h="503" w="231">
                  <a:moveTo>
                    <a:pt x="0" y="0"/>
                  </a:moveTo>
                  <a:cubicBezTo>
                    <a:pt x="0" y="84"/>
                    <a:pt x="21" y="167"/>
                    <a:pt x="21" y="251"/>
                  </a:cubicBezTo>
                  <a:cubicBezTo>
                    <a:pt x="84" y="335"/>
                    <a:pt x="147" y="419"/>
                    <a:pt x="230" y="502"/>
                  </a:cubicBezTo>
                  <a:cubicBezTo>
                    <a:pt x="147" y="335"/>
                    <a:pt x="63" y="16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19"/>
            <p:cNvSpPr/>
            <p:nvPr/>
          </p:nvSpPr>
          <p:spPr>
            <a:xfrm>
              <a:off x="2162650" y="3014500"/>
              <a:ext cx="17925" cy="22875"/>
            </a:xfrm>
            <a:custGeom>
              <a:rect b="b" l="l" r="r" t="t"/>
              <a:pathLst>
                <a:path extrusionOk="0" h="915" w="717">
                  <a:moveTo>
                    <a:pt x="42" y="1"/>
                  </a:moveTo>
                  <a:cubicBezTo>
                    <a:pt x="22" y="105"/>
                    <a:pt x="22" y="210"/>
                    <a:pt x="1" y="294"/>
                  </a:cubicBezTo>
                  <a:lnTo>
                    <a:pt x="1" y="314"/>
                  </a:lnTo>
                  <a:cubicBezTo>
                    <a:pt x="126" y="545"/>
                    <a:pt x="314" y="733"/>
                    <a:pt x="524" y="900"/>
                  </a:cubicBezTo>
                  <a:cubicBezTo>
                    <a:pt x="540" y="910"/>
                    <a:pt x="556" y="914"/>
                    <a:pt x="571" y="914"/>
                  </a:cubicBezTo>
                  <a:cubicBezTo>
                    <a:pt x="656" y="914"/>
                    <a:pt x="717" y="786"/>
                    <a:pt x="628" y="733"/>
                  </a:cubicBezTo>
                  <a:cubicBezTo>
                    <a:pt x="524" y="649"/>
                    <a:pt x="440" y="586"/>
                    <a:pt x="377" y="482"/>
                  </a:cubicBezTo>
                  <a:cubicBezTo>
                    <a:pt x="231" y="335"/>
                    <a:pt x="126" y="168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19"/>
            <p:cNvSpPr/>
            <p:nvPr/>
          </p:nvSpPr>
          <p:spPr>
            <a:xfrm>
              <a:off x="2139600" y="2960475"/>
              <a:ext cx="20450" cy="49350"/>
            </a:xfrm>
            <a:custGeom>
              <a:rect b="b" l="l" r="r" t="t"/>
              <a:pathLst>
                <a:path extrusionOk="0" h="1974" w="818">
                  <a:moveTo>
                    <a:pt x="131" y="1"/>
                  </a:moveTo>
                  <a:cubicBezTo>
                    <a:pt x="65" y="1"/>
                    <a:pt x="1" y="67"/>
                    <a:pt x="44" y="153"/>
                  </a:cubicBezTo>
                  <a:cubicBezTo>
                    <a:pt x="274" y="655"/>
                    <a:pt x="420" y="1304"/>
                    <a:pt x="651" y="1869"/>
                  </a:cubicBezTo>
                  <a:cubicBezTo>
                    <a:pt x="672" y="1910"/>
                    <a:pt x="672" y="1931"/>
                    <a:pt x="692" y="1973"/>
                  </a:cubicBezTo>
                  <a:cubicBezTo>
                    <a:pt x="734" y="1931"/>
                    <a:pt x="776" y="1869"/>
                    <a:pt x="818" y="1806"/>
                  </a:cubicBezTo>
                  <a:cubicBezTo>
                    <a:pt x="588" y="1220"/>
                    <a:pt x="462" y="550"/>
                    <a:pt x="211" y="48"/>
                  </a:cubicBezTo>
                  <a:cubicBezTo>
                    <a:pt x="191" y="15"/>
                    <a:pt x="161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19"/>
            <p:cNvSpPr/>
            <p:nvPr/>
          </p:nvSpPr>
          <p:spPr>
            <a:xfrm>
              <a:off x="2186725" y="3015550"/>
              <a:ext cx="30875" cy="26375"/>
            </a:xfrm>
            <a:custGeom>
              <a:rect b="b" l="l" r="r" t="t"/>
              <a:pathLst>
                <a:path extrusionOk="0" h="1055" w="1235">
                  <a:moveTo>
                    <a:pt x="0" y="0"/>
                  </a:moveTo>
                  <a:lnTo>
                    <a:pt x="0" y="356"/>
                  </a:lnTo>
                  <a:cubicBezTo>
                    <a:pt x="249" y="758"/>
                    <a:pt x="585" y="1055"/>
                    <a:pt x="1056" y="1055"/>
                  </a:cubicBezTo>
                  <a:cubicBezTo>
                    <a:pt x="1101" y="1055"/>
                    <a:pt x="1146" y="1052"/>
                    <a:pt x="1193" y="1047"/>
                  </a:cubicBezTo>
                  <a:cubicBezTo>
                    <a:pt x="1214" y="1047"/>
                    <a:pt x="1235" y="1047"/>
                    <a:pt x="1235" y="1026"/>
                  </a:cubicBezTo>
                  <a:cubicBezTo>
                    <a:pt x="1214" y="963"/>
                    <a:pt x="1172" y="921"/>
                    <a:pt x="1151" y="858"/>
                  </a:cubicBezTo>
                  <a:cubicBezTo>
                    <a:pt x="1046" y="858"/>
                    <a:pt x="963" y="837"/>
                    <a:pt x="858" y="816"/>
                  </a:cubicBezTo>
                  <a:cubicBezTo>
                    <a:pt x="858" y="837"/>
                    <a:pt x="858" y="858"/>
                    <a:pt x="858" y="879"/>
                  </a:cubicBezTo>
                  <a:cubicBezTo>
                    <a:pt x="845" y="930"/>
                    <a:pt x="810" y="958"/>
                    <a:pt x="769" y="958"/>
                  </a:cubicBezTo>
                  <a:cubicBezTo>
                    <a:pt x="743" y="958"/>
                    <a:pt x="715" y="946"/>
                    <a:pt x="691" y="921"/>
                  </a:cubicBezTo>
                  <a:cubicBezTo>
                    <a:pt x="586" y="816"/>
                    <a:pt x="481" y="670"/>
                    <a:pt x="377" y="544"/>
                  </a:cubicBezTo>
                  <a:cubicBezTo>
                    <a:pt x="230" y="377"/>
                    <a:pt x="105" y="18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19"/>
            <p:cNvSpPr/>
            <p:nvPr/>
          </p:nvSpPr>
          <p:spPr>
            <a:xfrm>
              <a:off x="2165725" y="2975750"/>
              <a:ext cx="16825" cy="38775"/>
            </a:xfrm>
            <a:custGeom>
              <a:rect b="b" l="l" r="r" t="t"/>
              <a:pathLst>
                <a:path extrusionOk="0" h="1551" w="673">
                  <a:moveTo>
                    <a:pt x="146" y="1"/>
                  </a:moveTo>
                  <a:cubicBezTo>
                    <a:pt x="71" y="1"/>
                    <a:pt x="1" y="75"/>
                    <a:pt x="45" y="149"/>
                  </a:cubicBezTo>
                  <a:cubicBezTo>
                    <a:pt x="233" y="525"/>
                    <a:pt x="380" y="1069"/>
                    <a:pt x="631" y="1551"/>
                  </a:cubicBezTo>
                  <a:cubicBezTo>
                    <a:pt x="673" y="1551"/>
                    <a:pt x="673" y="1446"/>
                    <a:pt x="652" y="1195"/>
                  </a:cubicBezTo>
                  <a:lnTo>
                    <a:pt x="652" y="1132"/>
                  </a:lnTo>
                  <a:cubicBezTo>
                    <a:pt x="484" y="735"/>
                    <a:pt x="359" y="337"/>
                    <a:pt x="233" y="44"/>
                  </a:cubicBezTo>
                  <a:cubicBezTo>
                    <a:pt x="209" y="13"/>
                    <a:pt x="177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19"/>
            <p:cNvSpPr/>
            <p:nvPr/>
          </p:nvSpPr>
          <p:spPr>
            <a:xfrm>
              <a:off x="2201350" y="2988875"/>
              <a:ext cx="34025" cy="58400"/>
            </a:xfrm>
            <a:custGeom>
              <a:rect b="b" l="l" r="r" t="t"/>
              <a:pathLst>
                <a:path extrusionOk="0" h="2336" w="1361">
                  <a:moveTo>
                    <a:pt x="1" y="0"/>
                  </a:moveTo>
                  <a:lnTo>
                    <a:pt x="64" y="168"/>
                  </a:lnTo>
                  <a:cubicBezTo>
                    <a:pt x="127" y="230"/>
                    <a:pt x="168" y="314"/>
                    <a:pt x="168" y="419"/>
                  </a:cubicBezTo>
                  <a:cubicBezTo>
                    <a:pt x="315" y="858"/>
                    <a:pt x="503" y="1298"/>
                    <a:pt x="691" y="1737"/>
                  </a:cubicBezTo>
                  <a:cubicBezTo>
                    <a:pt x="691" y="1735"/>
                    <a:pt x="691" y="1734"/>
                    <a:pt x="691" y="1734"/>
                  </a:cubicBezTo>
                  <a:lnTo>
                    <a:pt x="691" y="1734"/>
                  </a:lnTo>
                  <a:cubicBezTo>
                    <a:pt x="707" y="1734"/>
                    <a:pt x="1108" y="2336"/>
                    <a:pt x="1285" y="2336"/>
                  </a:cubicBezTo>
                  <a:cubicBezTo>
                    <a:pt x="1323" y="2336"/>
                    <a:pt x="1350" y="2308"/>
                    <a:pt x="1361" y="2239"/>
                  </a:cubicBezTo>
                  <a:cubicBezTo>
                    <a:pt x="650" y="1800"/>
                    <a:pt x="419" y="733"/>
                    <a:pt x="85" y="42"/>
                  </a:cubicBezTo>
                  <a:cubicBezTo>
                    <a:pt x="64" y="21"/>
                    <a:pt x="22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19"/>
            <p:cNvSpPr/>
            <p:nvPr/>
          </p:nvSpPr>
          <p:spPr>
            <a:xfrm>
              <a:off x="2239550" y="3048500"/>
              <a:ext cx="2625" cy="4200"/>
            </a:xfrm>
            <a:custGeom>
              <a:rect b="b" l="l" r="r" t="t"/>
              <a:pathLst>
                <a:path extrusionOk="0" h="168" w="105">
                  <a:moveTo>
                    <a:pt x="0" y="1"/>
                  </a:moveTo>
                  <a:lnTo>
                    <a:pt x="0" y="168"/>
                  </a:lnTo>
                  <a:lnTo>
                    <a:pt x="21" y="168"/>
                  </a:lnTo>
                  <a:cubicBezTo>
                    <a:pt x="42" y="168"/>
                    <a:pt x="84" y="168"/>
                    <a:pt x="105" y="147"/>
                  </a:cubicBezTo>
                  <a:cubicBezTo>
                    <a:pt x="63" y="105"/>
                    <a:pt x="42" y="4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19"/>
            <p:cNvSpPr/>
            <p:nvPr/>
          </p:nvSpPr>
          <p:spPr>
            <a:xfrm>
              <a:off x="2231450" y="2993325"/>
              <a:ext cx="19625" cy="61925"/>
            </a:xfrm>
            <a:custGeom>
              <a:rect b="b" l="l" r="r" t="t"/>
              <a:pathLst>
                <a:path extrusionOk="0" h="2477" w="785">
                  <a:moveTo>
                    <a:pt x="97" y="0"/>
                  </a:moveTo>
                  <a:cubicBezTo>
                    <a:pt x="47" y="0"/>
                    <a:pt x="0" y="32"/>
                    <a:pt x="11" y="94"/>
                  </a:cubicBezTo>
                  <a:cubicBezTo>
                    <a:pt x="11" y="220"/>
                    <a:pt x="31" y="345"/>
                    <a:pt x="52" y="450"/>
                  </a:cubicBezTo>
                  <a:cubicBezTo>
                    <a:pt x="178" y="868"/>
                    <a:pt x="262" y="1266"/>
                    <a:pt x="303" y="1705"/>
                  </a:cubicBezTo>
                  <a:cubicBezTo>
                    <a:pt x="465" y="2029"/>
                    <a:pt x="689" y="2476"/>
                    <a:pt x="762" y="2476"/>
                  </a:cubicBezTo>
                  <a:cubicBezTo>
                    <a:pt x="774" y="2476"/>
                    <a:pt x="782" y="2464"/>
                    <a:pt x="785" y="2438"/>
                  </a:cubicBezTo>
                  <a:cubicBezTo>
                    <a:pt x="450" y="1705"/>
                    <a:pt x="241" y="910"/>
                    <a:pt x="199" y="94"/>
                  </a:cubicBezTo>
                  <a:cubicBezTo>
                    <a:pt x="199" y="32"/>
                    <a:pt x="147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19"/>
            <p:cNvSpPr/>
            <p:nvPr/>
          </p:nvSpPr>
          <p:spPr>
            <a:xfrm>
              <a:off x="2248450" y="3059500"/>
              <a:ext cx="17325" cy="16900"/>
            </a:xfrm>
            <a:custGeom>
              <a:rect b="b" l="l" r="r" t="t"/>
              <a:pathLst>
                <a:path extrusionOk="0" h="676" w="693">
                  <a:moveTo>
                    <a:pt x="0" y="0"/>
                  </a:moveTo>
                  <a:lnTo>
                    <a:pt x="0" y="0"/>
                  </a:lnTo>
                  <a:cubicBezTo>
                    <a:pt x="21" y="42"/>
                    <a:pt x="63" y="84"/>
                    <a:pt x="84" y="126"/>
                  </a:cubicBezTo>
                  <a:cubicBezTo>
                    <a:pt x="209" y="314"/>
                    <a:pt x="335" y="481"/>
                    <a:pt x="481" y="649"/>
                  </a:cubicBezTo>
                  <a:cubicBezTo>
                    <a:pt x="500" y="668"/>
                    <a:pt x="523" y="676"/>
                    <a:pt x="545" y="676"/>
                  </a:cubicBezTo>
                  <a:cubicBezTo>
                    <a:pt x="620" y="676"/>
                    <a:pt x="692" y="583"/>
                    <a:pt x="628" y="502"/>
                  </a:cubicBezTo>
                  <a:cubicBezTo>
                    <a:pt x="544" y="418"/>
                    <a:pt x="481" y="335"/>
                    <a:pt x="419" y="251"/>
                  </a:cubicBezTo>
                  <a:cubicBezTo>
                    <a:pt x="335" y="167"/>
                    <a:pt x="335" y="146"/>
                    <a:pt x="293" y="84"/>
                  </a:cubicBezTo>
                  <a:cubicBezTo>
                    <a:pt x="280" y="124"/>
                    <a:pt x="240" y="147"/>
                    <a:pt x="202" y="147"/>
                  </a:cubicBezTo>
                  <a:cubicBezTo>
                    <a:pt x="181" y="147"/>
                    <a:pt x="161" y="140"/>
                    <a:pt x="147" y="126"/>
                  </a:cubicBezTo>
                  <a:cubicBezTo>
                    <a:pt x="84" y="84"/>
                    <a:pt x="42" y="4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19"/>
            <p:cNvSpPr/>
            <p:nvPr/>
          </p:nvSpPr>
          <p:spPr>
            <a:xfrm>
              <a:off x="2253025" y="3008575"/>
              <a:ext cx="19500" cy="51450"/>
            </a:xfrm>
            <a:custGeom>
              <a:rect b="b" l="l" r="r" t="t"/>
              <a:pathLst>
                <a:path extrusionOk="0" h="2058" w="780">
                  <a:moveTo>
                    <a:pt x="115" y="1"/>
                  </a:moveTo>
                  <a:cubicBezTo>
                    <a:pt x="60" y="1"/>
                    <a:pt x="1" y="49"/>
                    <a:pt x="26" y="112"/>
                  </a:cubicBezTo>
                  <a:cubicBezTo>
                    <a:pt x="110" y="551"/>
                    <a:pt x="215" y="1012"/>
                    <a:pt x="340" y="1451"/>
                  </a:cubicBezTo>
                  <a:cubicBezTo>
                    <a:pt x="403" y="1556"/>
                    <a:pt x="445" y="1660"/>
                    <a:pt x="508" y="1765"/>
                  </a:cubicBezTo>
                  <a:cubicBezTo>
                    <a:pt x="633" y="1953"/>
                    <a:pt x="717" y="2037"/>
                    <a:pt x="780" y="2058"/>
                  </a:cubicBezTo>
                  <a:cubicBezTo>
                    <a:pt x="508" y="1409"/>
                    <a:pt x="319" y="740"/>
                    <a:pt x="194" y="70"/>
                  </a:cubicBezTo>
                  <a:cubicBezTo>
                    <a:pt x="185" y="21"/>
                    <a:pt x="151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19"/>
            <p:cNvSpPr/>
            <p:nvPr/>
          </p:nvSpPr>
          <p:spPr>
            <a:xfrm>
              <a:off x="2269875" y="3065775"/>
              <a:ext cx="26750" cy="28150"/>
            </a:xfrm>
            <a:custGeom>
              <a:rect b="b" l="l" r="r" t="t"/>
              <a:pathLst>
                <a:path extrusionOk="0" h="1126" w="1070">
                  <a:moveTo>
                    <a:pt x="1" y="0"/>
                  </a:moveTo>
                  <a:cubicBezTo>
                    <a:pt x="22" y="84"/>
                    <a:pt x="64" y="147"/>
                    <a:pt x="106" y="209"/>
                  </a:cubicBezTo>
                  <a:cubicBezTo>
                    <a:pt x="294" y="565"/>
                    <a:pt x="545" y="858"/>
                    <a:pt x="859" y="1109"/>
                  </a:cubicBezTo>
                  <a:cubicBezTo>
                    <a:pt x="875" y="1121"/>
                    <a:pt x="893" y="1126"/>
                    <a:pt x="911" y="1126"/>
                  </a:cubicBezTo>
                  <a:cubicBezTo>
                    <a:pt x="989" y="1126"/>
                    <a:pt x="1069" y="1031"/>
                    <a:pt x="984" y="963"/>
                  </a:cubicBezTo>
                  <a:cubicBezTo>
                    <a:pt x="775" y="795"/>
                    <a:pt x="566" y="565"/>
                    <a:pt x="419" y="335"/>
                  </a:cubicBezTo>
                  <a:lnTo>
                    <a:pt x="399" y="314"/>
                  </a:lnTo>
                  <a:cubicBezTo>
                    <a:pt x="252" y="230"/>
                    <a:pt x="106" y="1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19"/>
            <p:cNvSpPr/>
            <p:nvPr/>
          </p:nvSpPr>
          <p:spPr>
            <a:xfrm>
              <a:off x="2279300" y="3023700"/>
              <a:ext cx="17300" cy="38425"/>
            </a:xfrm>
            <a:custGeom>
              <a:rect b="b" l="l" r="r" t="t"/>
              <a:pathLst>
                <a:path extrusionOk="0" h="1537" w="692">
                  <a:moveTo>
                    <a:pt x="37" y="1"/>
                  </a:moveTo>
                  <a:cubicBezTo>
                    <a:pt x="25" y="1"/>
                    <a:pt x="12" y="4"/>
                    <a:pt x="1" y="9"/>
                  </a:cubicBezTo>
                  <a:cubicBezTo>
                    <a:pt x="1" y="114"/>
                    <a:pt x="1" y="198"/>
                    <a:pt x="1" y="302"/>
                  </a:cubicBezTo>
                  <a:cubicBezTo>
                    <a:pt x="210" y="721"/>
                    <a:pt x="440" y="1139"/>
                    <a:pt x="691" y="1537"/>
                  </a:cubicBezTo>
                  <a:cubicBezTo>
                    <a:pt x="586" y="1202"/>
                    <a:pt x="503" y="888"/>
                    <a:pt x="377" y="574"/>
                  </a:cubicBezTo>
                  <a:lnTo>
                    <a:pt x="105" y="51"/>
                  </a:lnTo>
                  <a:cubicBezTo>
                    <a:pt x="105" y="20"/>
                    <a:pt x="7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19"/>
            <p:cNvSpPr/>
            <p:nvPr/>
          </p:nvSpPr>
          <p:spPr>
            <a:xfrm>
              <a:off x="2300225" y="3058975"/>
              <a:ext cx="9450" cy="21450"/>
            </a:xfrm>
            <a:custGeom>
              <a:rect b="b" l="l" r="r" t="t"/>
              <a:pathLst>
                <a:path extrusionOk="0" h="858" w="378">
                  <a:moveTo>
                    <a:pt x="1" y="0"/>
                  </a:moveTo>
                  <a:cubicBezTo>
                    <a:pt x="84" y="230"/>
                    <a:pt x="189" y="544"/>
                    <a:pt x="273" y="711"/>
                  </a:cubicBezTo>
                  <a:cubicBezTo>
                    <a:pt x="314" y="774"/>
                    <a:pt x="335" y="816"/>
                    <a:pt x="377" y="858"/>
                  </a:cubicBezTo>
                  <a:cubicBezTo>
                    <a:pt x="377" y="837"/>
                    <a:pt x="377" y="816"/>
                    <a:pt x="377" y="774"/>
                  </a:cubicBezTo>
                  <a:cubicBezTo>
                    <a:pt x="335" y="670"/>
                    <a:pt x="314" y="544"/>
                    <a:pt x="273" y="419"/>
                  </a:cubicBezTo>
                  <a:cubicBezTo>
                    <a:pt x="189" y="272"/>
                    <a:pt x="84" y="14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19"/>
            <p:cNvSpPr/>
            <p:nvPr/>
          </p:nvSpPr>
          <p:spPr>
            <a:xfrm>
              <a:off x="2315925" y="3080400"/>
              <a:ext cx="9425" cy="13325"/>
            </a:xfrm>
            <a:custGeom>
              <a:rect b="b" l="l" r="r" t="t"/>
              <a:pathLst>
                <a:path extrusionOk="0" h="533" w="377">
                  <a:moveTo>
                    <a:pt x="0" y="1"/>
                  </a:moveTo>
                  <a:lnTo>
                    <a:pt x="0" y="1"/>
                  </a:lnTo>
                  <a:cubicBezTo>
                    <a:pt x="63" y="168"/>
                    <a:pt x="147" y="357"/>
                    <a:pt x="251" y="524"/>
                  </a:cubicBezTo>
                  <a:cubicBezTo>
                    <a:pt x="263" y="530"/>
                    <a:pt x="275" y="532"/>
                    <a:pt x="288" y="532"/>
                  </a:cubicBezTo>
                  <a:cubicBezTo>
                    <a:pt x="324" y="532"/>
                    <a:pt x="362" y="513"/>
                    <a:pt x="377" y="482"/>
                  </a:cubicBezTo>
                  <a:lnTo>
                    <a:pt x="377" y="398"/>
                  </a:lnTo>
                  <a:cubicBezTo>
                    <a:pt x="377" y="357"/>
                    <a:pt x="377" y="357"/>
                    <a:pt x="356" y="357"/>
                  </a:cubicBezTo>
                  <a:cubicBezTo>
                    <a:pt x="230" y="252"/>
                    <a:pt x="105" y="12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19"/>
            <p:cNvSpPr/>
            <p:nvPr/>
          </p:nvSpPr>
          <p:spPr>
            <a:xfrm>
              <a:off x="2307750" y="3034725"/>
              <a:ext cx="17600" cy="55650"/>
            </a:xfrm>
            <a:custGeom>
              <a:rect b="b" l="l" r="r" t="t"/>
              <a:pathLst>
                <a:path extrusionOk="0" h="2226" w="704">
                  <a:moveTo>
                    <a:pt x="122" y="1"/>
                  </a:moveTo>
                  <a:cubicBezTo>
                    <a:pt x="65" y="1"/>
                    <a:pt x="1" y="49"/>
                    <a:pt x="13" y="112"/>
                  </a:cubicBezTo>
                  <a:cubicBezTo>
                    <a:pt x="139" y="845"/>
                    <a:pt x="369" y="1535"/>
                    <a:pt x="683" y="2184"/>
                  </a:cubicBezTo>
                  <a:cubicBezTo>
                    <a:pt x="683" y="2205"/>
                    <a:pt x="704" y="2225"/>
                    <a:pt x="704" y="2225"/>
                  </a:cubicBezTo>
                  <a:cubicBezTo>
                    <a:pt x="662" y="1995"/>
                    <a:pt x="620" y="1786"/>
                    <a:pt x="578" y="1556"/>
                  </a:cubicBezTo>
                  <a:cubicBezTo>
                    <a:pt x="536" y="1409"/>
                    <a:pt x="516" y="1263"/>
                    <a:pt x="474" y="1137"/>
                  </a:cubicBezTo>
                  <a:cubicBezTo>
                    <a:pt x="369" y="782"/>
                    <a:pt x="285" y="426"/>
                    <a:pt x="202" y="70"/>
                  </a:cubicBezTo>
                  <a:cubicBezTo>
                    <a:pt x="193" y="21"/>
                    <a:pt x="159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19"/>
            <p:cNvSpPr/>
            <p:nvPr/>
          </p:nvSpPr>
          <p:spPr>
            <a:xfrm>
              <a:off x="2331100" y="3090875"/>
              <a:ext cx="18850" cy="31400"/>
            </a:xfrm>
            <a:custGeom>
              <a:rect b="b" l="l" r="r" t="t"/>
              <a:pathLst>
                <a:path extrusionOk="0" h="1256" w="754">
                  <a:moveTo>
                    <a:pt x="0" y="0"/>
                  </a:moveTo>
                  <a:lnTo>
                    <a:pt x="0" y="0"/>
                  </a:lnTo>
                  <a:cubicBezTo>
                    <a:pt x="63" y="272"/>
                    <a:pt x="146" y="544"/>
                    <a:pt x="272" y="796"/>
                  </a:cubicBezTo>
                  <a:cubicBezTo>
                    <a:pt x="398" y="942"/>
                    <a:pt x="523" y="1088"/>
                    <a:pt x="670" y="1235"/>
                  </a:cubicBezTo>
                  <a:cubicBezTo>
                    <a:pt x="670" y="1235"/>
                    <a:pt x="691" y="1235"/>
                    <a:pt x="711" y="1256"/>
                  </a:cubicBezTo>
                  <a:cubicBezTo>
                    <a:pt x="732" y="1172"/>
                    <a:pt x="753" y="1109"/>
                    <a:pt x="753" y="1026"/>
                  </a:cubicBezTo>
                  <a:cubicBezTo>
                    <a:pt x="523" y="796"/>
                    <a:pt x="314" y="524"/>
                    <a:pt x="126" y="231"/>
                  </a:cubicBezTo>
                  <a:cubicBezTo>
                    <a:pt x="84" y="168"/>
                    <a:pt x="42" y="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19"/>
            <p:cNvSpPr/>
            <p:nvPr/>
          </p:nvSpPr>
          <p:spPr>
            <a:xfrm>
              <a:off x="2328475" y="3096100"/>
              <a:ext cx="25" cy="1075"/>
            </a:xfrm>
            <a:custGeom>
              <a:rect b="b" l="l" r="r" t="t"/>
              <a:pathLst>
                <a:path extrusionOk="0" h="43" w="1">
                  <a:moveTo>
                    <a:pt x="0" y="22"/>
                  </a:moveTo>
                  <a:lnTo>
                    <a:pt x="0" y="4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19"/>
            <p:cNvSpPr/>
            <p:nvPr/>
          </p:nvSpPr>
          <p:spPr>
            <a:xfrm>
              <a:off x="2331500" y="3049925"/>
              <a:ext cx="16875" cy="38350"/>
            </a:xfrm>
            <a:custGeom>
              <a:rect b="b" l="l" r="r" t="t"/>
              <a:pathLst>
                <a:path extrusionOk="0" h="1534" w="675">
                  <a:moveTo>
                    <a:pt x="123" y="1"/>
                  </a:moveTo>
                  <a:cubicBezTo>
                    <a:pt x="62" y="1"/>
                    <a:pt x="0" y="54"/>
                    <a:pt x="26" y="132"/>
                  </a:cubicBezTo>
                  <a:cubicBezTo>
                    <a:pt x="193" y="613"/>
                    <a:pt x="403" y="1094"/>
                    <a:pt x="675" y="1534"/>
                  </a:cubicBezTo>
                  <a:cubicBezTo>
                    <a:pt x="675" y="1450"/>
                    <a:pt x="654" y="1408"/>
                    <a:pt x="654" y="1387"/>
                  </a:cubicBezTo>
                  <a:cubicBezTo>
                    <a:pt x="612" y="1241"/>
                    <a:pt x="591" y="1094"/>
                    <a:pt x="570" y="948"/>
                  </a:cubicBezTo>
                  <a:cubicBezTo>
                    <a:pt x="423" y="676"/>
                    <a:pt x="298" y="383"/>
                    <a:pt x="214" y="69"/>
                  </a:cubicBezTo>
                  <a:cubicBezTo>
                    <a:pt x="198" y="21"/>
                    <a:pt x="161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19"/>
            <p:cNvSpPr/>
            <p:nvPr/>
          </p:nvSpPr>
          <p:spPr>
            <a:xfrm>
              <a:off x="2353575" y="3088250"/>
              <a:ext cx="14675" cy="31425"/>
            </a:xfrm>
            <a:custGeom>
              <a:rect b="b" l="l" r="r" t="t"/>
              <a:pathLst>
                <a:path extrusionOk="0" h="1257" w="587">
                  <a:moveTo>
                    <a:pt x="1" y="1"/>
                  </a:moveTo>
                  <a:cubicBezTo>
                    <a:pt x="22" y="168"/>
                    <a:pt x="64" y="357"/>
                    <a:pt x="84" y="524"/>
                  </a:cubicBezTo>
                  <a:lnTo>
                    <a:pt x="377" y="963"/>
                  </a:lnTo>
                  <a:lnTo>
                    <a:pt x="587" y="1256"/>
                  </a:lnTo>
                  <a:cubicBezTo>
                    <a:pt x="503" y="1068"/>
                    <a:pt x="461" y="859"/>
                    <a:pt x="419" y="649"/>
                  </a:cubicBezTo>
                  <a:cubicBezTo>
                    <a:pt x="273" y="440"/>
                    <a:pt x="126" y="2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19"/>
            <p:cNvSpPr/>
            <p:nvPr/>
          </p:nvSpPr>
          <p:spPr>
            <a:xfrm>
              <a:off x="2366350" y="3069525"/>
              <a:ext cx="18650" cy="59550"/>
            </a:xfrm>
            <a:custGeom>
              <a:rect b="b" l="l" r="r" t="t"/>
              <a:pathLst>
                <a:path extrusionOk="0" h="2382" w="746">
                  <a:moveTo>
                    <a:pt x="123" y="0"/>
                  </a:moveTo>
                  <a:cubicBezTo>
                    <a:pt x="65" y="0"/>
                    <a:pt x="0" y="45"/>
                    <a:pt x="13" y="122"/>
                  </a:cubicBezTo>
                  <a:cubicBezTo>
                    <a:pt x="159" y="854"/>
                    <a:pt x="369" y="1545"/>
                    <a:pt x="661" y="2235"/>
                  </a:cubicBezTo>
                  <a:lnTo>
                    <a:pt x="724" y="2382"/>
                  </a:lnTo>
                  <a:cubicBezTo>
                    <a:pt x="745" y="2235"/>
                    <a:pt x="724" y="2110"/>
                    <a:pt x="724" y="1963"/>
                  </a:cubicBezTo>
                  <a:lnTo>
                    <a:pt x="703" y="1838"/>
                  </a:lnTo>
                  <a:cubicBezTo>
                    <a:pt x="494" y="1252"/>
                    <a:pt x="327" y="666"/>
                    <a:pt x="201" y="59"/>
                  </a:cubicBezTo>
                  <a:cubicBezTo>
                    <a:pt x="193" y="19"/>
                    <a:pt x="159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19"/>
            <p:cNvSpPr/>
            <p:nvPr/>
          </p:nvSpPr>
          <p:spPr>
            <a:xfrm>
              <a:off x="2394575" y="3091475"/>
              <a:ext cx="19700" cy="52775"/>
            </a:xfrm>
            <a:custGeom>
              <a:rect b="b" l="l" r="r" t="t"/>
              <a:pathLst>
                <a:path extrusionOk="0" h="2111" w="788">
                  <a:moveTo>
                    <a:pt x="119" y="1"/>
                  </a:moveTo>
                  <a:cubicBezTo>
                    <a:pt x="58" y="1"/>
                    <a:pt x="1" y="46"/>
                    <a:pt x="14" y="123"/>
                  </a:cubicBezTo>
                  <a:cubicBezTo>
                    <a:pt x="202" y="813"/>
                    <a:pt x="453" y="1462"/>
                    <a:pt x="767" y="2111"/>
                  </a:cubicBezTo>
                  <a:cubicBezTo>
                    <a:pt x="767" y="1964"/>
                    <a:pt x="788" y="1818"/>
                    <a:pt x="788" y="1692"/>
                  </a:cubicBezTo>
                  <a:cubicBezTo>
                    <a:pt x="537" y="1169"/>
                    <a:pt x="348" y="625"/>
                    <a:pt x="223" y="60"/>
                  </a:cubicBezTo>
                  <a:cubicBezTo>
                    <a:pt x="198" y="19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19"/>
            <p:cNvSpPr/>
            <p:nvPr/>
          </p:nvSpPr>
          <p:spPr>
            <a:xfrm>
              <a:off x="1968575" y="2896800"/>
              <a:ext cx="20575" cy="31850"/>
            </a:xfrm>
            <a:custGeom>
              <a:rect b="b" l="l" r="r" t="t"/>
              <a:pathLst>
                <a:path extrusionOk="0" h="1274" w="823">
                  <a:moveTo>
                    <a:pt x="1" y="1"/>
                  </a:moveTo>
                  <a:lnTo>
                    <a:pt x="1" y="377"/>
                  </a:lnTo>
                  <a:lnTo>
                    <a:pt x="64" y="503"/>
                  </a:lnTo>
                  <a:cubicBezTo>
                    <a:pt x="85" y="524"/>
                    <a:pt x="85" y="566"/>
                    <a:pt x="64" y="608"/>
                  </a:cubicBezTo>
                  <a:cubicBezTo>
                    <a:pt x="85" y="649"/>
                    <a:pt x="127" y="691"/>
                    <a:pt x="147" y="733"/>
                  </a:cubicBezTo>
                  <a:cubicBezTo>
                    <a:pt x="273" y="921"/>
                    <a:pt x="419" y="1110"/>
                    <a:pt x="608" y="1256"/>
                  </a:cubicBezTo>
                  <a:cubicBezTo>
                    <a:pt x="627" y="1268"/>
                    <a:pt x="648" y="1273"/>
                    <a:pt x="668" y="1273"/>
                  </a:cubicBezTo>
                  <a:cubicBezTo>
                    <a:pt x="752" y="1273"/>
                    <a:pt x="822" y="1178"/>
                    <a:pt x="754" y="1110"/>
                  </a:cubicBezTo>
                  <a:lnTo>
                    <a:pt x="712" y="1089"/>
                  </a:lnTo>
                  <a:cubicBezTo>
                    <a:pt x="399" y="817"/>
                    <a:pt x="168" y="482"/>
                    <a:pt x="43" y="84"/>
                  </a:cubicBezTo>
                  <a:cubicBezTo>
                    <a:pt x="22" y="64"/>
                    <a:pt x="1" y="2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19"/>
            <p:cNvSpPr/>
            <p:nvPr/>
          </p:nvSpPr>
          <p:spPr>
            <a:xfrm>
              <a:off x="1951850" y="2847125"/>
              <a:ext cx="12575" cy="50750"/>
            </a:xfrm>
            <a:custGeom>
              <a:rect b="b" l="l" r="r" t="t"/>
              <a:pathLst>
                <a:path extrusionOk="0" h="2030" w="503">
                  <a:moveTo>
                    <a:pt x="126" y="0"/>
                  </a:moveTo>
                  <a:cubicBezTo>
                    <a:pt x="63" y="0"/>
                    <a:pt x="0" y="63"/>
                    <a:pt x="42" y="126"/>
                  </a:cubicBezTo>
                  <a:cubicBezTo>
                    <a:pt x="189" y="711"/>
                    <a:pt x="272" y="1381"/>
                    <a:pt x="461" y="1967"/>
                  </a:cubicBezTo>
                  <a:lnTo>
                    <a:pt x="503" y="2030"/>
                  </a:lnTo>
                  <a:cubicBezTo>
                    <a:pt x="482" y="1925"/>
                    <a:pt x="482" y="1820"/>
                    <a:pt x="482" y="1737"/>
                  </a:cubicBezTo>
                  <a:cubicBezTo>
                    <a:pt x="461" y="1569"/>
                    <a:pt x="440" y="1423"/>
                    <a:pt x="419" y="1255"/>
                  </a:cubicBezTo>
                  <a:cubicBezTo>
                    <a:pt x="293" y="858"/>
                    <a:pt x="210" y="418"/>
                    <a:pt x="126" y="21"/>
                  </a:cubicBezTo>
                  <a:cubicBezTo>
                    <a:pt x="126" y="21"/>
                    <a:pt x="126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19"/>
            <p:cNvSpPr/>
            <p:nvPr/>
          </p:nvSpPr>
          <p:spPr>
            <a:xfrm>
              <a:off x="1936875" y="2829950"/>
              <a:ext cx="27025" cy="72025"/>
            </a:xfrm>
            <a:custGeom>
              <a:rect b="b" l="l" r="r" t="t"/>
              <a:pathLst>
                <a:path extrusionOk="0" h="2881" w="1081">
                  <a:moveTo>
                    <a:pt x="128" y="0"/>
                  </a:moveTo>
                  <a:cubicBezTo>
                    <a:pt x="66" y="0"/>
                    <a:pt x="1" y="45"/>
                    <a:pt x="14" y="122"/>
                  </a:cubicBezTo>
                  <a:lnTo>
                    <a:pt x="76" y="269"/>
                  </a:lnTo>
                  <a:cubicBezTo>
                    <a:pt x="97" y="269"/>
                    <a:pt x="118" y="289"/>
                    <a:pt x="118" y="331"/>
                  </a:cubicBezTo>
                  <a:cubicBezTo>
                    <a:pt x="348" y="1043"/>
                    <a:pt x="599" y="1754"/>
                    <a:pt x="788" y="2486"/>
                  </a:cubicBezTo>
                  <a:cubicBezTo>
                    <a:pt x="872" y="2683"/>
                    <a:pt x="975" y="2880"/>
                    <a:pt x="1034" y="2880"/>
                  </a:cubicBezTo>
                  <a:cubicBezTo>
                    <a:pt x="1063" y="2880"/>
                    <a:pt x="1081" y="2833"/>
                    <a:pt x="1081" y="2717"/>
                  </a:cubicBezTo>
                  <a:lnTo>
                    <a:pt x="1060" y="2654"/>
                  </a:lnTo>
                  <a:cubicBezTo>
                    <a:pt x="683" y="1838"/>
                    <a:pt x="495" y="938"/>
                    <a:pt x="223" y="59"/>
                  </a:cubicBezTo>
                  <a:cubicBezTo>
                    <a:pt x="206" y="19"/>
                    <a:pt x="168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19"/>
            <p:cNvSpPr/>
            <p:nvPr/>
          </p:nvSpPr>
          <p:spPr>
            <a:xfrm>
              <a:off x="1968575" y="2906225"/>
              <a:ext cx="2125" cy="6825"/>
            </a:xfrm>
            <a:custGeom>
              <a:rect b="b" l="l" r="r" t="t"/>
              <a:pathLst>
                <a:path extrusionOk="0" h="273" w="85">
                  <a:moveTo>
                    <a:pt x="1" y="0"/>
                  </a:moveTo>
                  <a:lnTo>
                    <a:pt x="1" y="272"/>
                  </a:lnTo>
                  <a:cubicBezTo>
                    <a:pt x="22" y="251"/>
                    <a:pt x="43" y="251"/>
                    <a:pt x="64" y="231"/>
                  </a:cubicBezTo>
                  <a:cubicBezTo>
                    <a:pt x="85" y="189"/>
                    <a:pt x="85" y="147"/>
                    <a:pt x="64" y="126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19"/>
            <p:cNvSpPr/>
            <p:nvPr/>
          </p:nvSpPr>
          <p:spPr>
            <a:xfrm>
              <a:off x="1924125" y="2838475"/>
              <a:ext cx="29775" cy="83275"/>
            </a:xfrm>
            <a:custGeom>
              <a:rect b="b" l="l" r="r" t="t"/>
              <a:pathLst>
                <a:path extrusionOk="0" h="3331" w="1191">
                  <a:moveTo>
                    <a:pt x="95" y="1"/>
                  </a:moveTo>
                  <a:cubicBezTo>
                    <a:pt x="48" y="1"/>
                    <a:pt x="0" y="32"/>
                    <a:pt x="0" y="95"/>
                  </a:cubicBezTo>
                  <a:cubicBezTo>
                    <a:pt x="42" y="639"/>
                    <a:pt x="147" y="1183"/>
                    <a:pt x="272" y="1706"/>
                  </a:cubicBezTo>
                  <a:cubicBezTo>
                    <a:pt x="314" y="1873"/>
                    <a:pt x="356" y="2041"/>
                    <a:pt x="419" y="2187"/>
                  </a:cubicBezTo>
                  <a:cubicBezTo>
                    <a:pt x="544" y="2585"/>
                    <a:pt x="733" y="2941"/>
                    <a:pt x="963" y="3296"/>
                  </a:cubicBezTo>
                  <a:cubicBezTo>
                    <a:pt x="987" y="3320"/>
                    <a:pt x="1018" y="3330"/>
                    <a:pt x="1047" y="3330"/>
                  </a:cubicBezTo>
                  <a:cubicBezTo>
                    <a:pt x="1122" y="3330"/>
                    <a:pt x="1190" y="3266"/>
                    <a:pt x="1130" y="3192"/>
                  </a:cubicBezTo>
                  <a:cubicBezTo>
                    <a:pt x="963" y="2920"/>
                    <a:pt x="796" y="2648"/>
                    <a:pt x="691" y="2355"/>
                  </a:cubicBezTo>
                  <a:cubicBezTo>
                    <a:pt x="419" y="1622"/>
                    <a:pt x="252" y="869"/>
                    <a:pt x="189" y="95"/>
                  </a:cubicBezTo>
                  <a:cubicBezTo>
                    <a:pt x="189" y="32"/>
                    <a:pt x="142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19"/>
            <p:cNvSpPr/>
            <p:nvPr/>
          </p:nvSpPr>
          <p:spPr>
            <a:xfrm>
              <a:off x="2039725" y="2611575"/>
              <a:ext cx="45225" cy="19525"/>
            </a:xfrm>
            <a:custGeom>
              <a:rect b="b" l="l" r="r" t="t"/>
              <a:pathLst>
                <a:path extrusionOk="0" h="781" w="1809">
                  <a:moveTo>
                    <a:pt x="1668" y="0"/>
                  </a:moveTo>
                  <a:cubicBezTo>
                    <a:pt x="1657" y="0"/>
                    <a:pt x="1645" y="2"/>
                    <a:pt x="1633" y="6"/>
                  </a:cubicBezTo>
                  <a:lnTo>
                    <a:pt x="1151" y="195"/>
                  </a:lnTo>
                  <a:cubicBezTo>
                    <a:pt x="1151" y="237"/>
                    <a:pt x="1151" y="257"/>
                    <a:pt x="1110" y="278"/>
                  </a:cubicBezTo>
                  <a:cubicBezTo>
                    <a:pt x="733" y="446"/>
                    <a:pt x="377" y="613"/>
                    <a:pt x="1" y="781"/>
                  </a:cubicBezTo>
                  <a:lnTo>
                    <a:pt x="586" y="613"/>
                  </a:lnTo>
                  <a:cubicBezTo>
                    <a:pt x="942" y="488"/>
                    <a:pt x="1319" y="362"/>
                    <a:pt x="1695" y="195"/>
                  </a:cubicBezTo>
                  <a:cubicBezTo>
                    <a:pt x="1809" y="157"/>
                    <a:pt x="1769" y="0"/>
                    <a:pt x="16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19"/>
            <p:cNvSpPr/>
            <p:nvPr/>
          </p:nvSpPr>
          <p:spPr>
            <a:xfrm>
              <a:off x="1988625" y="2641550"/>
              <a:ext cx="16600" cy="5800"/>
            </a:xfrm>
            <a:custGeom>
              <a:rect b="b" l="l" r="r" t="t"/>
              <a:pathLst>
                <a:path extrusionOk="0" h="232" w="664">
                  <a:moveTo>
                    <a:pt x="224" y="0"/>
                  </a:moveTo>
                  <a:lnTo>
                    <a:pt x="120" y="42"/>
                  </a:lnTo>
                  <a:cubicBezTo>
                    <a:pt x="1" y="62"/>
                    <a:pt x="32" y="232"/>
                    <a:pt x="142" y="232"/>
                  </a:cubicBezTo>
                  <a:cubicBezTo>
                    <a:pt x="149" y="232"/>
                    <a:pt x="155" y="231"/>
                    <a:pt x="161" y="230"/>
                  </a:cubicBezTo>
                  <a:lnTo>
                    <a:pt x="664" y="63"/>
                  </a:lnTo>
                  <a:lnTo>
                    <a:pt x="350" y="146"/>
                  </a:lnTo>
                  <a:cubicBezTo>
                    <a:pt x="266" y="146"/>
                    <a:pt x="203" y="84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19"/>
            <p:cNvSpPr/>
            <p:nvPr/>
          </p:nvSpPr>
          <p:spPr>
            <a:xfrm>
              <a:off x="2061700" y="2622575"/>
              <a:ext cx="30875" cy="9575"/>
            </a:xfrm>
            <a:custGeom>
              <a:rect b="b" l="l" r="r" t="t"/>
              <a:pathLst>
                <a:path extrusionOk="0" h="383" w="1235">
                  <a:moveTo>
                    <a:pt x="1142" y="0"/>
                  </a:moveTo>
                  <a:cubicBezTo>
                    <a:pt x="1132" y="0"/>
                    <a:pt x="1120" y="2"/>
                    <a:pt x="1109" y="6"/>
                  </a:cubicBezTo>
                  <a:cubicBezTo>
                    <a:pt x="879" y="69"/>
                    <a:pt x="628" y="131"/>
                    <a:pt x="398" y="194"/>
                  </a:cubicBezTo>
                  <a:cubicBezTo>
                    <a:pt x="231" y="278"/>
                    <a:pt x="126" y="341"/>
                    <a:pt x="0" y="382"/>
                  </a:cubicBezTo>
                  <a:cubicBezTo>
                    <a:pt x="398" y="257"/>
                    <a:pt x="795" y="152"/>
                    <a:pt x="1193" y="89"/>
                  </a:cubicBezTo>
                  <a:lnTo>
                    <a:pt x="1235" y="89"/>
                  </a:lnTo>
                  <a:cubicBezTo>
                    <a:pt x="1235" y="38"/>
                    <a:pt x="1192" y="0"/>
                    <a:pt x="1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19"/>
            <p:cNvSpPr/>
            <p:nvPr/>
          </p:nvSpPr>
          <p:spPr>
            <a:xfrm>
              <a:off x="1997150" y="2639975"/>
              <a:ext cx="31625" cy="13775"/>
            </a:xfrm>
            <a:custGeom>
              <a:rect b="b" l="l" r="r" t="t"/>
              <a:pathLst>
                <a:path extrusionOk="0" h="551" w="1265">
                  <a:moveTo>
                    <a:pt x="1264" y="0"/>
                  </a:moveTo>
                  <a:cubicBezTo>
                    <a:pt x="888" y="126"/>
                    <a:pt x="511" y="251"/>
                    <a:pt x="113" y="356"/>
                  </a:cubicBezTo>
                  <a:cubicBezTo>
                    <a:pt x="0" y="394"/>
                    <a:pt x="40" y="550"/>
                    <a:pt x="141" y="550"/>
                  </a:cubicBezTo>
                  <a:cubicBezTo>
                    <a:pt x="152" y="550"/>
                    <a:pt x="164" y="548"/>
                    <a:pt x="176" y="544"/>
                  </a:cubicBezTo>
                  <a:lnTo>
                    <a:pt x="867" y="335"/>
                  </a:lnTo>
                  <a:cubicBezTo>
                    <a:pt x="825" y="293"/>
                    <a:pt x="825" y="230"/>
                    <a:pt x="888" y="189"/>
                  </a:cubicBezTo>
                  <a:lnTo>
                    <a:pt x="12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19"/>
            <p:cNvSpPr/>
            <p:nvPr/>
          </p:nvSpPr>
          <p:spPr>
            <a:xfrm>
              <a:off x="2092550" y="2635625"/>
              <a:ext cx="33725" cy="12750"/>
            </a:xfrm>
            <a:custGeom>
              <a:rect b="b" l="l" r="r" t="t"/>
              <a:pathLst>
                <a:path extrusionOk="0" h="510" w="1349">
                  <a:moveTo>
                    <a:pt x="1228" y="1"/>
                  </a:moveTo>
                  <a:cubicBezTo>
                    <a:pt x="1218" y="1"/>
                    <a:pt x="1206" y="3"/>
                    <a:pt x="1194" y="7"/>
                  </a:cubicBezTo>
                  <a:lnTo>
                    <a:pt x="566" y="153"/>
                  </a:lnTo>
                  <a:cubicBezTo>
                    <a:pt x="377" y="300"/>
                    <a:pt x="189" y="404"/>
                    <a:pt x="1" y="509"/>
                  </a:cubicBezTo>
                  <a:lnTo>
                    <a:pt x="1235" y="195"/>
                  </a:lnTo>
                  <a:cubicBezTo>
                    <a:pt x="1348" y="157"/>
                    <a:pt x="1326" y="1"/>
                    <a:pt x="12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19"/>
            <p:cNvSpPr/>
            <p:nvPr/>
          </p:nvSpPr>
          <p:spPr>
            <a:xfrm>
              <a:off x="2013575" y="2645200"/>
              <a:ext cx="70650" cy="21600"/>
            </a:xfrm>
            <a:custGeom>
              <a:rect b="b" l="l" r="r" t="t"/>
              <a:pathLst>
                <a:path extrusionOk="0" h="864" w="2826">
                  <a:moveTo>
                    <a:pt x="2825" y="0"/>
                  </a:moveTo>
                  <a:lnTo>
                    <a:pt x="2511" y="84"/>
                  </a:lnTo>
                  <a:cubicBezTo>
                    <a:pt x="1946" y="314"/>
                    <a:pt x="1340" y="503"/>
                    <a:pt x="733" y="607"/>
                  </a:cubicBezTo>
                  <a:cubicBezTo>
                    <a:pt x="691" y="607"/>
                    <a:pt x="649" y="586"/>
                    <a:pt x="628" y="545"/>
                  </a:cubicBezTo>
                  <a:lnTo>
                    <a:pt x="63" y="670"/>
                  </a:lnTo>
                  <a:cubicBezTo>
                    <a:pt x="21" y="691"/>
                    <a:pt x="0" y="733"/>
                    <a:pt x="0" y="796"/>
                  </a:cubicBezTo>
                  <a:cubicBezTo>
                    <a:pt x="17" y="830"/>
                    <a:pt x="49" y="864"/>
                    <a:pt x="93" y="864"/>
                  </a:cubicBezTo>
                  <a:cubicBezTo>
                    <a:pt x="104" y="864"/>
                    <a:pt x="114" y="862"/>
                    <a:pt x="126" y="858"/>
                  </a:cubicBezTo>
                  <a:lnTo>
                    <a:pt x="147" y="858"/>
                  </a:lnTo>
                  <a:lnTo>
                    <a:pt x="2135" y="398"/>
                  </a:lnTo>
                  <a:cubicBezTo>
                    <a:pt x="2365" y="252"/>
                    <a:pt x="2595" y="126"/>
                    <a:pt x="28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19"/>
            <p:cNvSpPr/>
            <p:nvPr/>
          </p:nvSpPr>
          <p:spPr>
            <a:xfrm>
              <a:off x="2084725" y="2648700"/>
              <a:ext cx="71900" cy="21100"/>
            </a:xfrm>
            <a:custGeom>
              <a:rect b="b" l="l" r="r" t="t"/>
              <a:pathLst>
                <a:path extrusionOk="0" h="844" w="2876">
                  <a:moveTo>
                    <a:pt x="2755" y="1"/>
                  </a:moveTo>
                  <a:cubicBezTo>
                    <a:pt x="2744" y="1"/>
                    <a:pt x="2732" y="3"/>
                    <a:pt x="2720" y="7"/>
                  </a:cubicBezTo>
                  <a:cubicBezTo>
                    <a:pt x="2051" y="216"/>
                    <a:pt x="1381" y="363"/>
                    <a:pt x="690" y="509"/>
                  </a:cubicBezTo>
                  <a:cubicBezTo>
                    <a:pt x="460" y="614"/>
                    <a:pt x="230" y="739"/>
                    <a:pt x="0" y="844"/>
                  </a:cubicBezTo>
                  <a:cubicBezTo>
                    <a:pt x="921" y="656"/>
                    <a:pt x="1862" y="467"/>
                    <a:pt x="2762" y="195"/>
                  </a:cubicBezTo>
                  <a:cubicBezTo>
                    <a:pt x="2875" y="158"/>
                    <a:pt x="2852" y="1"/>
                    <a:pt x="27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19"/>
            <p:cNvSpPr/>
            <p:nvPr/>
          </p:nvSpPr>
          <p:spPr>
            <a:xfrm>
              <a:off x="2039200" y="2665600"/>
              <a:ext cx="41875" cy="14150"/>
            </a:xfrm>
            <a:custGeom>
              <a:rect b="b" l="l" r="r" t="t"/>
              <a:pathLst>
                <a:path extrusionOk="0" h="566" w="1675">
                  <a:moveTo>
                    <a:pt x="1675" y="1"/>
                  </a:moveTo>
                  <a:cubicBezTo>
                    <a:pt x="1151" y="105"/>
                    <a:pt x="628" y="231"/>
                    <a:pt x="105" y="377"/>
                  </a:cubicBezTo>
                  <a:cubicBezTo>
                    <a:pt x="22" y="398"/>
                    <a:pt x="1" y="503"/>
                    <a:pt x="63" y="545"/>
                  </a:cubicBezTo>
                  <a:cubicBezTo>
                    <a:pt x="84" y="565"/>
                    <a:pt x="105" y="565"/>
                    <a:pt x="105" y="565"/>
                  </a:cubicBezTo>
                  <a:lnTo>
                    <a:pt x="147" y="565"/>
                  </a:lnTo>
                  <a:cubicBezTo>
                    <a:pt x="482" y="482"/>
                    <a:pt x="817" y="398"/>
                    <a:pt x="1172" y="314"/>
                  </a:cubicBezTo>
                  <a:cubicBezTo>
                    <a:pt x="1319" y="210"/>
                    <a:pt x="1507" y="105"/>
                    <a:pt x="16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19"/>
            <p:cNvSpPr/>
            <p:nvPr/>
          </p:nvSpPr>
          <p:spPr>
            <a:xfrm>
              <a:off x="2154275" y="2668750"/>
              <a:ext cx="6300" cy="5775"/>
            </a:xfrm>
            <a:custGeom>
              <a:rect b="b" l="l" r="r" t="t"/>
              <a:pathLst>
                <a:path extrusionOk="0" h="231" w="252">
                  <a:moveTo>
                    <a:pt x="189" y="0"/>
                  </a:moveTo>
                  <a:lnTo>
                    <a:pt x="189" y="0"/>
                  </a:lnTo>
                  <a:cubicBezTo>
                    <a:pt x="126" y="84"/>
                    <a:pt x="64" y="147"/>
                    <a:pt x="1" y="230"/>
                  </a:cubicBezTo>
                  <a:lnTo>
                    <a:pt x="168" y="188"/>
                  </a:lnTo>
                  <a:cubicBezTo>
                    <a:pt x="252" y="147"/>
                    <a:pt x="252" y="42"/>
                    <a:pt x="1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19"/>
            <p:cNvSpPr/>
            <p:nvPr/>
          </p:nvSpPr>
          <p:spPr>
            <a:xfrm>
              <a:off x="2125000" y="2670300"/>
              <a:ext cx="26700" cy="11025"/>
            </a:xfrm>
            <a:custGeom>
              <a:rect b="b" l="l" r="r" t="t"/>
              <a:pathLst>
                <a:path extrusionOk="0" h="441" w="1068">
                  <a:moveTo>
                    <a:pt x="984" y="1"/>
                  </a:moveTo>
                  <a:lnTo>
                    <a:pt x="837" y="43"/>
                  </a:lnTo>
                  <a:cubicBezTo>
                    <a:pt x="732" y="85"/>
                    <a:pt x="544" y="168"/>
                    <a:pt x="293" y="294"/>
                  </a:cubicBezTo>
                  <a:lnTo>
                    <a:pt x="0" y="440"/>
                  </a:lnTo>
                  <a:lnTo>
                    <a:pt x="795" y="273"/>
                  </a:lnTo>
                  <a:cubicBezTo>
                    <a:pt x="942" y="126"/>
                    <a:pt x="1067" y="22"/>
                    <a:pt x="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19"/>
            <p:cNvSpPr/>
            <p:nvPr/>
          </p:nvSpPr>
          <p:spPr>
            <a:xfrm>
              <a:off x="2082625" y="2683900"/>
              <a:ext cx="11000" cy="6825"/>
            </a:xfrm>
            <a:custGeom>
              <a:rect b="b" l="l" r="r" t="t"/>
              <a:pathLst>
                <a:path extrusionOk="0" h="273" w="440">
                  <a:moveTo>
                    <a:pt x="440" y="1"/>
                  </a:moveTo>
                  <a:lnTo>
                    <a:pt x="105" y="85"/>
                  </a:lnTo>
                  <a:cubicBezTo>
                    <a:pt x="0" y="105"/>
                    <a:pt x="0" y="273"/>
                    <a:pt x="126" y="273"/>
                  </a:cubicBezTo>
                  <a:cubicBezTo>
                    <a:pt x="126" y="231"/>
                    <a:pt x="147" y="210"/>
                    <a:pt x="168" y="189"/>
                  </a:cubicBezTo>
                  <a:cubicBezTo>
                    <a:pt x="251" y="105"/>
                    <a:pt x="356" y="64"/>
                    <a:pt x="4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19"/>
            <p:cNvSpPr/>
            <p:nvPr/>
          </p:nvSpPr>
          <p:spPr>
            <a:xfrm>
              <a:off x="2096550" y="2676575"/>
              <a:ext cx="26900" cy="11275"/>
            </a:xfrm>
            <a:custGeom>
              <a:rect b="b" l="l" r="r" t="t"/>
              <a:pathLst>
                <a:path extrusionOk="0" h="451" w="1076">
                  <a:moveTo>
                    <a:pt x="1075" y="1"/>
                  </a:moveTo>
                  <a:lnTo>
                    <a:pt x="615" y="126"/>
                  </a:lnTo>
                  <a:cubicBezTo>
                    <a:pt x="370" y="249"/>
                    <a:pt x="1" y="450"/>
                    <a:pt x="52" y="450"/>
                  </a:cubicBezTo>
                  <a:cubicBezTo>
                    <a:pt x="70" y="450"/>
                    <a:pt x="145" y="424"/>
                    <a:pt x="301" y="357"/>
                  </a:cubicBezTo>
                  <a:cubicBezTo>
                    <a:pt x="552" y="252"/>
                    <a:pt x="824" y="126"/>
                    <a:pt x="10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19"/>
            <p:cNvSpPr/>
            <p:nvPr/>
          </p:nvSpPr>
          <p:spPr>
            <a:xfrm>
              <a:off x="2141200" y="2683750"/>
              <a:ext cx="48375" cy="17450"/>
            </a:xfrm>
            <a:custGeom>
              <a:rect b="b" l="l" r="r" t="t"/>
              <a:pathLst>
                <a:path extrusionOk="0" h="698" w="1935">
                  <a:moveTo>
                    <a:pt x="1794" y="1"/>
                  </a:moveTo>
                  <a:cubicBezTo>
                    <a:pt x="1783" y="1"/>
                    <a:pt x="1771" y="3"/>
                    <a:pt x="1758" y="7"/>
                  </a:cubicBezTo>
                  <a:cubicBezTo>
                    <a:pt x="1403" y="132"/>
                    <a:pt x="1026" y="258"/>
                    <a:pt x="628" y="363"/>
                  </a:cubicBezTo>
                  <a:cubicBezTo>
                    <a:pt x="440" y="488"/>
                    <a:pt x="231" y="593"/>
                    <a:pt x="1" y="697"/>
                  </a:cubicBezTo>
                  <a:cubicBezTo>
                    <a:pt x="628" y="572"/>
                    <a:pt x="1235" y="404"/>
                    <a:pt x="1821" y="195"/>
                  </a:cubicBezTo>
                  <a:cubicBezTo>
                    <a:pt x="1934" y="157"/>
                    <a:pt x="1894" y="1"/>
                    <a:pt x="17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19"/>
            <p:cNvSpPr/>
            <p:nvPr/>
          </p:nvSpPr>
          <p:spPr>
            <a:xfrm>
              <a:off x="2100925" y="2696475"/>
              <a:ext cx="39250" cy="14125"/>
            </a:xfrm>
            <a:custGeom>
              <a:rect b="b" l="l" r="r" t="t"/>
              <a:pathLst>
                <a:path extrusionOk="0" h="565" w="1570">
                  <a:moveTo>
                    <a:pt x="1570" y="0"/>
                  </a:moveTo>
                  <a:cubicBezTo>
                    <a:pt x="1089" y="272"/>
                    <a:pt x="545" y="439"/>
                    <a:pt x="1" y="481"/>
                  </a:cubicBezTo>
                  <a:cubicBezTo>
                    <a:pt x="1" y="523"/>
                    <a:pt x="63" y="565"/>
                    <a:pt x="126" y="565"/>
                  </a:cubicBezTo>
                  <a:cubicBezTo>
                    <a:pt x="335" y="481"/>
                    <a:pt x="566" y="439"/>
                    <a:pt x="796" y="377"/>
                  </a:cubicBezTo>
                  <a:cubicBezTo>
                    <a:pt x="1047" y="251"/>
                    <a:pt x="1319" y="146"/>
                    <a:pt x="1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19"/>
            <p:cNvSpPr/>
            <p:nvPr/>
          </p:nvSpPr>
          <p:spPr>
            <a:xfrm>
              <a:off x="2197175" y="2706425"/>
              <a:ext cx="9550" cy="2625"/>
            </a:xfrm>
            <a:custGeom>
              <a:rect b="b" l="l" r="r" t="t"/>
              <a:pathLst>
                <a:path extrusionOk="0" h="105" w="382">
                  <a:moveTo>
                    <a:pt x="369" y="0"/>
                  </a:moveTo>
                  <a:cubicBezTo>
                    <a:pt x="344" y="0"/>
                    <a:pt x="254" y="26"/>
                    <a:pt x="74" y="81"/>
                  </a:cubicBezTo>
                  <a:lnTo>
                    <a:pt x="74" y="81"/>
                  </a:lnTo>
                  <a:cubicBezTo>
                    <a:pt x="169" y="54"/>
                    <a:pt x="256" y="37"/>
                    <a:pt x="356" y="20"/>
                  </a:cubicBezTo>
                  <a:cubicBezTo>
                    <a:pt x="376" y="7"/>
                    <a:pt x="381" y="0"/>
                    <a:pt x="369" y="0"/>
                  </a:cubicBezTo>
                  <a:close/>
                  <a:moveTo>
                    <a:pt x="74" y="81"/>
                  </a:moveTo>
                  <a:lnTo>
                    <a:pt x="74" y="81"/>
                  </a:lnTo>
                  <a:cubicBezTo>
                    <a:pt x="50" y="88"/>
                    <a:pt x="26" y="96"/>
                    <a:pt x="1" y="104"/>
                  </a:cubicBezTo>
                  <a:cubicBezTo>
                    <a:pt x="27" y="96"/>
                    <a:pt x="51" y="88"/>
                    <a:pt x="74" y="8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19"/>
            <p:cNvSpPr/>
            <p:nvPr/>
          </p:nvSpPr>
          <p:spPr>
            <a:xfrm>
              <a:off x="2150625" y="2701175"/>
              <a:ext cx="64875" cy="16750"/>
            </a:xfrm>
            <a:custGeom>
              <a:rect b="b" l="l" r="r" t="t"/>
              <a:pathLst>
                <a:path extrusionOk="0" h="670" w="2595">
                  <a:moveTo>
                    <a:pt x="2553" y="0"/>
                  </a:moveTo>
                  <a:cubicBezTo>
                    <a:pt x="1884" y="63"/>
                    <a:pt x="1235" y="251"/>
                    <a:pt x="565" y="377"/>
                  </a:cubicBezTo>
                  <a:cubicBezTo>
                    <a:pt x="377" y="482"/>
                    <a:pt x="189" y="586"/>
                    <a:pt x="0" y="670"/>
                  </a:cubicBezTo>
                  <a:cubicBezTo>
                    <a:pt x="63" y="670"/>
                    <a:pt x="147" y="649"/>
                    <a:pt x="210" y="649"/>
                  </a:cubicBezTo>
                  <a:cubicBezTo>
                    <a:pt x="1005" y="377"/>
                    <a:pt x="1758" y="84"/>
                    <a:pt x="2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19"/>
            <p:cNvSpPr/>
            <p:nvPr/>
          </p:nvSpPr>
          <p:spPr>
            <a:xfrm>
              <a:off x="2126550" y="2713200"/>
              <a:ext cx="23575" cy="5775"/>
            </a:xfrm>
            <a:custGeom>
              <a:rect b="b" l="l" r="r" t="t"/>
              <a:pathLst>
                <a:path extrusionOk="0" h="231" w="943">
                  <a:moveTo>
                    <a:pt x="942" y="1"/>
                  </a:moveTo>
                  <a:cubicBezTo>
                    <a:pt x="691" y="42"/>
                    <a:pt x="419" y="42"/>
                    <a:pt x="168" y="42"/>
                  </a:cubicBezTo>
                  <a:lnTo>
                    <a:pt x="64" y="63"/>
                  </a:lnTo>
                  <a:cubicBezTo>
                    <a:pt x="1" y="126"/>
                    <a:pt x="43" y="231"/>
                    <a:pt x="106" y="231"/>
                  </a:cubicBezTo>
                  <a:lnTo>
                    <a:pt x="461" y="231"/>
                  </a:lnTo>
                  <a:cubicBezTo>
                    <a:pt x="629" y="147"/>
                    <a:pt x="775" y="84"/>
                    <a:pt x="9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19"/>
            <p:cNvSpPr/>
            <p:nvPr/>
          </p:nvSpPr>
          <p:spPr>
            <a:xfrm>
              <a:off x="2200850" y="2717975"/>
              <a:ext cx="22625" cy="7800"/>
            </a:xfrm>
            <a:custGeom>
              <a:rect b="b" l="l" r="r" t="t"/>
              <a:pathLst>
                <a:path extrusionOk="0" h="312" w="905">
                  <a:moveTo>
                    <a:pt x="841" y="0"/>
                  </a:moveTo>
                  <a:cubicBezTo>
                    <a:pt x="811" y="0"/>
                    <a:pt x="710" y="29"/>
                    <a:pt x="502" y="102"/>
                  </a:cubicBezTo>
                  <a:cubicBezTo>
                    <a:pt x="335" y="165"/>
                    <a:pt x="167" y="249"/>
                    <a:pt x="0" y="312"/>
                  </a:cubicBezTo>
                  <a:lnTo>
                    <a:pt x="439" y="228"/>
                  </a:lnTo>
                  <a:cubicBezTo>
                    <a:pt x="653" y="129"/>
                    <a:pt x="904" y="0"/>
                    <a:pt x="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19"/>
            <p:cNvSpPr/>
            <p:nvPr/>
          </p:nvSpPr>
          <p:spPr>
            <a:xfrm>
              <a:off x="2223850" y="2714200"/>
              <a:ext cx="19900" cy="7400"/>
            </a:xfrm>
            <a:custGeom>
              <a:rect b="b" l="l" r="r" t="t"/>
              <a:pathLst>
                <a:path extrusionOk="0" h="296" w="796">
                  <a:moveTo>
                    <a:pt x="687" y="1"/>
                  </a:moveTo>
                  <a:cubicBezTo>
                    <a:pt x="682" y="1"/>
                    <a:pt x="676" y="1"/>
                    <a:pt x="670" y="2"/>
                  </a:cubicBezTo>
                  <a:lnTo>
                    <a:pt x="315" y="44"/>
                  </a:lnTo>
                  <a:cubicBezTo>
                    <a:pt x="315" y="65"/>
                    <a:pt x="294" y="86"/>
                    <a:pt x="294" y="107"/>
                  </a:cubicBezTo>
                  <a:lnTo>
                    <a:pt x="1" y="295"/>
                  </a:lnTo>
                  <a:cubicBezTo>
                    <a:pt x="231" y="253"/>
                    <a:pt x="440" y="233"/>
                    <a:pt x="670" y="191"/>
                  </a:cubicBezTo>
                  <a:cubicBezTo>
                    <a:pt x="790" y="191"/>
                    <a:pt x="796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19"/>
            <p:cNvSpPr/>
            <p:nvPr/>
          </p:nvSpPr>
          <p:spPr>
            <a:xfrm>
              <a:off x="2176775" y="2721050"/>
              <a:ext cx="22000" cy="7875"/>
            </a:xfrm>
            <a:custGeom>
              <a:rect b="b" l="l" r="r" t="t"/>
              <a:pathLst>
                <a:path extrusionOk="0" h="315" w="880">
                  <a:moveTo>
                    <a:pt x="879" y="0"/>
                  </a:moveTo>
                  <a:cubicBezTo>
                    <a:pt x="628" y="63"/>
                    <a:pt x="377" y="105"/>
                    <a:pt x="126" y="168"/>
                  </a:cubicBezTo>
                  <a:lnTo>
                    <a:pt x="42" y="189"/>
                  </a:lnTo>
                  <a:cubicBezTo>
                    <a:pt x="1" y="231"/>
                    <a:pt x="1" y="272"/>
                    <a:pt x="42" y="314"/>
                  </a:cubicBezTo>
                  <a:cubicBezTo>
                    <a:pt x="314" y="210"/>
                    <a:pt x="586" y="105"/>
                    <a:pt x="8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19"/>
            <p:cNvSpPr/>
            <p:nvPr/>
          </p:nvSpPr>
          <p:spPr>
            <a:xfrm>
              <a:off x="2227525" y="2733600"/>
              <a:ext cx="19900" cy="9975"/>
            </a:xfrm>
            <a:custGeom>
              <a:rect b="b" l="l" r="r" t="t"/>
              <a:pathLst>
                <a:path extrusionOk="0" h="399" w="796">
                  <a:moveTo>
                    <a:pt x="795" y="1"/>
                  </a:moveTo>
                  <a:lnTo>
                    <a:pt x="795" y="1"/>
                  </a:lnTo>
                  <a:cubicBezTo>
                    <a:pt x="586" y="105"/>
                    <a:pt x="230" y="273"/>
                    <a:pt x="0" y="398"/>
                  </a:cubicBezTo>
                  <a:cubicBezTo>
                    <a:pt x="251" y="314"/>
                    <a:pt x="481" y="210"/>
                    <a:pt x="712" y="126"/>
                  </a:cubicBezTo>
                  <a:lnTo>
                    <a:pt x="753" y="84"/>
                  </a:lnTo>
                  <a:cubicBezTo>
                    <a:pt x="774" y="63"/>
                    <a:pt x="795" y="42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19"/>
            <p:cNvSpPr/>
            <p:nvPr/>
          </p:nvSpPr>
          <p:spPr>
            <a:xfrm>
              <a:off x="2187250" y="2741450"/>
              <a:ext cx="30875" cy="10475"/>
            </a:xfrm>
            <a:custGeom>
              <a:rect b="b" l="l" r="r" t="t"/>
              <a:pathLst>
                <a:path extrusionOk="0" h="419" w="1235">
                  <a:moveTo>
                    <a:pt x="1235" y="0"/>
                  </a:moveTo>
                  <a:cubicBezTo>
                    <a:pt x="1197" y="13"/>
                    <a:pt x="1160" y="25"/>
                    <a:pt x="1123" y="37"/>
                  </a:cubicBezTo>
                  <a:lnTo>
                    <a:pt x="1123" y="37"/>
                  </a:lnTo>
                  <a:cubicBezTo>
                    <a:pt x="1144" y="30"/>
                    <a:pt x="1168" y="26"/>
                    <a:pt x="1193" y="21"/>
                  </a:cubicBezTo>
                  <a:lnTo>
                    <a:pt x="1235" y="0"/>
                  </a:lnTo>
                  <a:close/>
                  <a:moveTo>
                    <a:pt x="1123" y="37"/>
                  </a:moveTo>
                  <a:cubicBezTo>
                    <a:pt x="1114" y="39"/>
                    <a:pt x="1106" y="42"/>
                    <a:pt x="1098" y="44"/>
                  </a:cubicBezTo>
                  <a:lnTo>
                    <a:pt x="1098" y="44"/>
                  </a:lnTo>
                  <a:cubicBezTo>
                    <a:pt x="1106" y="42"/>
                    <a:pt x="1114" y="39"/>
                    <a:pt x="1123" y="37"/>
                  </a:cubicBezTo>
                  <a:close/>
                  <a:moveTo>
                    <a:pt x="1098" y="44"/>
                  </a:moveTo>
                  <a:cubicBezTo>
                    <a:pt x="771" y="145"/>
                    <a:pt x="456" y="210"/>
                    <a:pt x="126" y="210"/>
                  </a:cubicBezTo>
                  <a:cubicBezTo>
                    <a:pt x="0" y="231"/>
                    <a:pt x="0" y="419"/>
                    <a:pt x="126" y="419"/>
                  </a:cubicBezTo>
                  <a:cubicBezTo>
                    <a:pt x="272" y="419"/>
                    <a:pt x="439" y="398"/>
                    <a:pt x="586" y="377"/>
                  </a:cubicBezTo>
                  <a:cubicBezTo>
                    <a:pt x="691" y="293"/>
                    <a:pt x="816" y="231"/>
                    <a:pt x="921" y="189"/>
                  </a:cubicBezTo>
                  <a:cubicBezTo>
                    <a:pt x="966" y="113"/>
                    <a:pt x="1023" y="70"/>
                    <a:pt x="1098" y="4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19"/>
            <p:cNvSpPr/>
            <p:nvPr/>
          </p:nvSpPr>
          <p:spPr>
            <a:xfrm>
              <a:off x="2273025" y="2735975"/>
              <a:ext cx="11450" cy="3400"/>
            </a:xfrm>
            <a:custGeom>
              <a:rect b="b" l="l" r="r" t="t"/>
              <a:pathLst>
                <a:path extrusionOk="0" h="136" w="458">
                  <a:moveTo>
                    <a:pt x="372" y="1"/>
                  </a:moveTo>
                  <a:cubicBezTo>
                    <a:pt x="361" y="1"/>
                    <a:pt x="349" y="4"/>
                    <a:pt x="335" y="10"/>
                  </a:cubicBezTo>
                  <a:lnTo>
                    <a:pt x="1" y="136"/>
                  </a:lnTo>
                  <a:cubicBezTo>
                    <a:pt x="105" y="115"/>
                    <a:pt x="231" y="94"/>
                    <a:pt x="356" y="94"/>
                  </a:cubicBezTo>
                  <a:cubicBezTo>
                    <a:pt x="398" y="94"/>
                    <a:pt x="419" y="115"/>
                    <a:pt x="440" y="136"/>
                  </a:cubicBezTo>
                  <a:cubicBezTo>
                    <a:pt x="457" y="83"/>
                    <a:pt x="431" y="1"/>
                    <a:pt x="3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19"/>
            <p:cNvSpPr/>
            <p:nvPr/>
          </p:nvSpPr>
          <p:spPr>
            <a:xfrm>
              <a:off x="2210950" y="2746150"/>
              <a:ext cx="57400" cy="18900"/>
            </a:xfrm>
            <a:custGeom>
              <a:rect b="b" l="l" r="r" t="t"/>
              <a:pathLst>
                <a:path extrusionOk="0" h="756" w="2296">
                  <a:moveTo>
                    <a:pt x="2295" y="1"/>
                  </a:moveTo>
                  <a:lnTo>
                    <a:pt x="2295" y="1"/>
                  </a:lnTo>
                  <a:cubicBezTo>
                    <a:pt x="2065" y="22"/>
                    <a:pt x="1835" y="64"/>
                    <a:pt x="1605" y="147"/>
                  </a:cubicBezTo>
                  <a:cubicBezTo>
                    <a:pt x="1207" y="294"/>
                    <a:pt x="789" y="398"/>
                    <a:pt x="391" y="482"/>
                  </a:cubicBezTo>
                  <a:lnTo>
                    <a:pt x="119" y="566"/>
                  </a:lnTo>
                  <a:cubicBezTo>
                    <a:pt x="0" y="586"/>
                    <a:pt x="32" y="756"/>
                    <a:pt x="142" y="756"/>
                  </a:cubicBezTo>
                  <a:cubicBezTo>
                    <a:pt x="148" y="756"/>
                    <a:pt x="154" y="755"/>
                    <a:pt x="161" y="754"/>
                  </a:cubicBezTo>
                  <a:cubicBezTo>
                    <a:pt x="893" y="545"/>
                    <a:pt x="1605" y="294"/>
                    <a:pt x="2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19"/>
            <p:cNvSpPr/>
            <p:nvPr/>
          </p:nvSpPr>
          <p:spPr>
            <a:xfrm>
              <a:off x="2250525" y="2768125"/>
              <a:ext cx="14675" cy="7350"/>
            </a:xfrm>
            <a:custGeom>
              <a:rect b="b" l="l" r="r" t="t"/>
              <a:pathLst>
                <a:path extrusionOk="0" h="294" w="587">
                  <a:moveTo>
                    <a:pt x="587" y="1"/>
                  </a:moveTo>
                  <a:lnTo>
                    <a:pt x="587" y="1"/>
                  </a:lnTo>
                  <a:cubicBezTo>
                    <a:pt x="419" y="21"/>
                    <a:pt x="273" y="63"/>
                    <a:pt x="105" y="105"/>
                  </a:cubicBezTo>
                  <a:cubicBezTo>
                    <a:pt x="22" y="147"/>
                    <a:pt x="1" y="231"/>
                    <a:pt x="64" y="293"/>
                  </a:cubicBezTo>
                  <a:cubicBezTo>
                    <a:pt x="231" y="189"/>
                    <a:pt x="419" y="84"/>
                    <a:pt x="5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19"/>
            <p:cNvSpPr/>
            <p:nvPr/>
          </p:nvSpPr>
          <p:spPr>
            <a:xfrm>
              <a:off x="2267275" y="2755825"/>
              <a:ext cx="39575" cy="16500"/>
            </a:xfrm>
            <a:custGeom>
              <a:rect b="b" l="l" r="r" t="t"/>
              <a:pathLst>
                <a:path extrusionOk="0" h="660" w="1583">
                  <a:moveTo>
                    <a:pt x="1449" y="0"/>
                  </a:moveTo>
                  <a:cubicBezTo>
                    <a:pt x="1434" y="0"/>
                    <a:pt x="1418" y="4"/>
                    <a:pt x="1402" y="11"/>
                  </a:cubicBezTo>
                  <a:cubicBezTo>
                    <a:pt x="1193" y="116"/>
                    <a:pt x="963" y="200"/>
                    <a:pt x="733" y="262"/>
                  </a:cubicBezTo>
                  <a:cubicBezTo>
                    <a:pt x="628" y="346"/>
                    <a:pt x="503" y="409"/>
                    <a:pt x="377" y="472"/>
                  </a:cubicBezTo>
                  <a:cubicBezTo>
                    <a:pt x="335" y="493"/>
                    <a:pt x="168" y="555"/>
                    <a:pt x="0" y="660"/>
                  </a:cubicBezTo>
                  <a:cubicBezTo>
                    <a:pt x="293" y="597"/>
                    <a:pt x="565" y="534"/>
                    <a:pt x="858" y="430"/>
                  </a:cubicBezTo>
                  <a:cubicBezTo>
                    <a:pt x="1088" y="325"/>
                    <a:pt x="1319" y="221"/>
                    <a:pt x="1549" y="137"/>
                  </a:cubicBezTo>
                  <a:cubicBezTo>
                    <a:pt x="1583" y="69"/>
                    <a:pt x="1519" y="0"/>
                    <a:pt x="14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19"/>
            <p:cNvSpPr/>
            <p:nvPr/>
          </p:nvSpPr>
          <p:spPr>
            <a:xfrm>
              <a:off x="2315925" y="2773200"/>
              <a:ext cx="32650" cy="12725"/>
            </a:xfrm>
            <a:custGeom>
              <a:rect b="b" l="l" r="r" t="t"/>
              <a:pathLst>
                <a:path extrusionOk="0" h="509" w="1306">
                  <a:moveTo>
                    <a:pt x="1181" y="1"/>
                  </a:moveTo>
                  <a:cubicBezTo>
                    <a:pt x="1171" y="1"/>
                    <a:pt x="1161" y="3"/>
                    <a:pt x="1151" y="7"/>
                  </a:cubicBezTo>
                  <a:cubicBezTo>
                    <a:pt x="921" y="90"/>
                    <a:pt x="691" y="153"/>
                    <a:pt x="461" y="195"/>
                  </a:cubicBezTo>
                  <a:cubicBezTo>
                    <a:pt x="314" y="321"/>
                    <a:pt x="168" y="404"/>
                    <a:pt x="0" y="509"/>
                  </a:cubicBezTo>
                  <a:cubicBezTo>
                    <a:pt x="398" y="425"/>
                    <a:pt x="795" y="321"/>
                    <a:pt x="1193" y="195"/>
                  </a:cubicBezTo>
                  <a:cubicBezTo>
                    <a:pt x="1306" y="157"/>
                    <a:pt x="126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19"/>
            <p:cNvSpPr/>
            <p:nvPr/>
          </p:nvSpPr>
          <p:spPr>
            <a:xfrm>
              <a:off x="2291325" y="2781200"/>
              <a:ext cx="23575" cy="7350"/>
            </a:xfrm>
            <a:custGeom>
              <a:rect b="b" l="l" r="r" t="t"/>
              <a:pathLst>
                <a:path extrusionOk="0" h="294" w="943">
                  <a:moveTo>
                    <a:pt x="942" y="1"/>
                  </a:moveTo>
                  <a:cubicBezTo>
                    <a:pt x="838" y="1"/>
                    <a:pt x="733" y="22"/>
                    <a:pt x="629" y="42"/>
                  </a:cubicBezTo>
                  <a:lnTo>
                    <a:pt x="1" y="294"/>
                  </a:lnTo>
                  <a:lnTo>
                    <a:pt x="377" y="252"/>
                  </a:lnTo>
                  <a:cubicBezTo>
                    <a:pt x="566" y="189"/>
                    <a:pt x="754" y="84"/>
                    <a:pt x="9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19"/>
            <p:cNvSpPr/>
            <p:nvPr/>
          </p:nvSpPr>
          <p:spPr>
            <a:xfrm>
              <a:off x="2265700" y="2784875"/>
              <a:ext cx="16250" cy="6300"/>
            </a:xfrm>
            <a:custGeom>
              <a:rect b="b" l="l" r="r" t="t"/>
              <a:pathLst>
                <a:path extrusionOk="0" h="252" w="650">
                  <a:moveTo>
                    <a:pt x="649" y="0"/>
                  </a:moveTo>
                  <a:lnTo>
                    <a:pt x="126" y="42"/>
                  </a:lnTo>
                  <a:cubicBezTo>
                    <a:pt x="22" y="63"/>
                    <a:pt x="1" y="188"/>
                    <a:pt x="84" y="251"/>
                  </a:cubicBezTo>
                  <a:cubicBezTo>
                    <a:pt x="273" y="167"/>
                    <a:pt x="461" y="84"/>
                    <a:pt x="6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19"/>
            <p:cNvSpPr/>
            <p:nvPr/>
          </p:nvSpPr>
          <p:spPr>
            <a:xfrm>
              <a:off x="2318525" y="2787475"/>
              <a:ext cx="33500" cy="12575"/>
            </a:xfrm>
            <a:custGeom>
              <a:rect b="b" l="l" r="r" t="t"/>
              <a:pathLst>
                <a:path extrusionOk="0" h="503" w="1340">
                  <a:moveTo>
                    <a:pt x="1340" y="1"/>
                  </a:moveTo>
                  <a:lnTo>
                    <a:pt x="1340" y="1"/>
                  </a:lnTo>
                  <a:cubicBezTo>
                    <a:pt x="1194" y="43"/>
                    <a:pt x="1068" y="84"/>
                    <a:pt x="942" y="105"/>
                  </a:cubicBezTo>
                  <a:cubicBezTo>
                    <a:pt x="754" y="168"/>
                    <a:pt x="566" y="252"/>
                    <a:pt x="357" y="335"/>
                  </a:cubicBezTo>
                  <a:lnTo>
                    <a:pt x="1" y="503"/>
                  </a:lnTo>
                  <a:cubicBezTo>
                    <a:pt x="440" y="419"/>
                    <a:pt x="859" y="335"/>
                    <a:pt x="1298" y="210"/>
                  </a:cubicBezTo>
                  <a:cubicBezTo>
                    <a:pt x="1298" y="147"/>
                    <a:pt x="1319" y="84"/>
                    <a:pt x="13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19"/>
            <p:cNvSpPr/>
            <p:nvPr/>
          </p:nvSpPr>
          <p:spPr>
            <a:xfrm>
              <a:off x="2287675" y="2795325"/>
              <a:ext cx="28800" cy="9975"/>
            </a:xfrm>
            <a:custGeom>
              <a:rect b="b" l="l" r="r" t="t"/>
              <a:pathLst>
                <a:path extrusionOk="0" h="399" w="1152">
                  <a:moveTo>
                    <a:pt x="1151" y="1"/>
                  </a:moveTo>
                  <a:lnTo>
                    <a:pt x="1151" y="1"/>
                  </a:lnTo>
                  <a:cubicBezTo>
                    <a:pt x="795" y="84"/>
                    <a:pt x="440" y="147"/>
                    <a:pt x="84" y="252"/>
                  </a:cubicBezTo>
                  <a:cubicBezTo>
                    <a:pt x="21" y="273"/>
                    <a:pt x="0" y="335"/>
                    <a:pt x="42" y="398"/>
                  </a:cubicBezTo>
                  <a:cubicBezTo>
                    <a:pt x="210" y="356"/>
                    <a:pt x="356" y="314"/>
                    <a:pt x="503" y="273"/>
                  </a:cubicBezTo>
                  <a:cubicBezTo>
                    <a:pt x="733" y="189"/>
                    <a:pt x="942" y="84"/>
                    <a:pt x="11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19"/>
            <p:cNvSpPr/>
            <p:nvPr/>
          </p:nvSpPr>
          <p:spPr>
            <a:xfrm>
              <a:off x="2306675" y="2813625"/>
              <a:ext cx="9800" cy="5825"/>
            </a:xfrm>
            <a:custGeom>
              <a:rect b="b" l="l" r="r" t="t"/>
              <a:pathLst>
                <a:path extrusionOk="0" h="233" w="392">
                  <a:moveTo>
                    <a:pt x="391" y="1"/>
                  </a:moveTo>
                  <a:lnTo>
                    <a:pt x="119" y="43"/>
                  </a:lnTo>
                  <a:cubicBezTo>
                    <a:pt x="0" y="63"/>
                    <a:pt x="50" y="233"/>
                    <a:pt x="145" y="233"/>
                  </a:cubicBezTo>
                  <a:cubicBezTo>
                    <a:pt x="150" y="233"/>
                    <a:pt x="156" y="232"/>
                    <a:pt x="161" y="231"/>
                  </a:cubicBezTo>
                  <a:lnTo>
                    <a:pt x="328" y="210"/>
                  </a:lnTo>
                  <a:cubicBezTo>
                    <a:pt x="307" y="168"/>
                    <a:pt x="307" y="106"/>
                    <a:pt x="328" y="64"/>
                  </a:cubicBezTo>
                  <a:cubicBezTo>
                    <a:pt x="349" y="43"/>
                    <a:pt x="370" y="22"/>
                    <a:pt x="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19"/>
            <p:cNvSpPr/>
            <p:nvPr/>
          </p:nvSpPr>
          <p:spPr>
            <a:xfrm>
              <a:off x="2330050" y="2808000"/>
              <a:ext cx="50750" cy="9325"/>
            </a:xfrm>
            <a:custGeom>
              <a:rect b="b" l="l" r="r" t="t"/>
              <a:pathLst>
                <a:path extrusionOk="0" h="373" w="2030">
                  <a:moveTo>
                    <a:pt x="1998" y="1"/>
                  </a:moveTo>
                  <a:cubicBezTo>
                    <a:pt x="1988" y="1"/>
                    <a:pt x="1977" y="6"/>
                    <a:pt x="1967" y="17"/>
                  </a:cubicBezTo>
                  <a:cubicBezTo>
                    <a:pt x="1590" y="100"/>
                    <a:pt x="1193" y="142"/>
                    <a:pt x="795" y="163"/>
                  </a:cubicBezTo>
                  <a:cubicBezTo>
                    <a:pt x="544" y="247"/>
                    <a:pt x="272" y="310"/>
                    <a:pt x="0" y="372"/>
                  </a:cubicBezTo>
                  <a:cubicBezTo>
                    <a:pt x="523" y="351"/>
                    <a:pt x="1046" y="351"/>
                    <a:pt x="1569" y="289"/>
                  </a:cubicBezTo>
                  <a:cubicBezTo>
                    <a:pt x="1653" y="226"/>
                    <a:pt x="1862" y="121"/>
                    <a:pt x="2030" y="17"/>
                  </a:cubicBezTo>
                  <a:cubicBezTo>
                    <a:pt x="2019" y="6"/>
                    <a:pt x="2009" y="1"/>
                    <a:pt x="19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19"/>
            <p:cNvSpPr/>
            <p:nvPr/>
          </p:nvSpPr>
          <p:spPr>
            <a:xfrm>
              <a:off x="2346775" y="2834550"/>
              <a:ext cx="9450" cy="2250"/>
            </a:xfrm>
            <a:custGeom>
              <a:rect b="b" l="l" r="r" t="t"/>
              <a:pathLst>
                <a:path extrusionOk="0" h="90" w="378">
                  <a:moveTo>
                    <a:pt x="1" y="1"/>
                  </a:moveTo>
                  <a:cubicBezTo>
                    <a:pt x="18" y="52"/>
                    <a:pt x="49" y="90"/>
                    <a:pt x="95" y="90"/>
                  </a:cubicBezTo>
                  <a:cubicBezTo>
                    <a:pt x="105" y="90"/>
                    <a:pt x="115" y="88"/>
                    <a:pt x="126" y="85"/>
                  </a:cubicBezTo>
                  <a:lnTo>
                    <a:pt x="377" y="43"/>
                  </a:lnTo>
                  <a:cubicBezTo>
                    <a:pt x="252" y="43"/>
                    <a:pt x="126" y="2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19"/>
            <p:cNvSpPr/>
            <p:nvPr/>
          </p:nvSpPr>
          <p:spPr>
            <a:xfrm>
              <a:off x="2414775" y="2824625"/>
              <a:ext cx="2125" cy="1600"/>
            </a:xfrm>
            <a:custGeom>
              <a:rect b="b" l="l" r="r" t="t"/>
              <a:pathLst>
                <a:path extrusionOk="0" h="64" w="85">
                  <a:moveTo>
                    <a:pt x="85" y="0"/>
                  </a:moveTo>
                  <a:lnTo>
                    <a:pt x="1" y="63"/>
                  </a:lnTo>
                  <a:cubicBezTo>
                    <a:pt x="43" y="63"/>
                    <a:pt x="85" y="21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19"/>
            <p:cNvSpPr/>
            <p:nvPr/>
          </p:nvSpPr>
          <p:spPr>
            <a:xfrm>
              <a:off x="2366125" y="2826700"/>
              <a:ext cx="7875" cy="1600"/>
            </a:xfrm>
            <a:custGeom>
              <a:rect b="b" l="l" r="r" t="t"/>
              <a:pathLst>
                <a:path extrusionOk="0" h="64" w="315">
                  <a:moveTo>
                    <a:pt x="315" y="1"/>
                  </a:moveTo>
                  <a:lnTo>
                    <a:pt x="1" y="64"/>
                  </a:lnTo>
                  <a:cubicBezTo>
                    <a:pt x="106" y="64"/>
                    <a:pt x="210" y="43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19"/>
            <p:cNvSpPr/>
            <p:nvPr/>
          </p:nvSpPr>
          <p:spPr>
            <a:xfrm>
              <a:off x="2376075" y="2820950"/>
              <a:ext cx="37675" cy="9975"/>
            </a:xfrm>
            <a:custGeom>
              <a:rect b="b" l="l" r="r" t="t"/>
              <a:pathLst>
                <a:path extrusionOk="0" h="399" w="1507">
                  <a:moveTo>
                    <a:pt x="1507" y="1"/>
                  </a:moveTo>
                  <a:lnTo>
                    <a:pt x="1507" y="1"/>
                  </a:lnTo>
                  <a:cubicBezTo>
                    <a:pt x="1277" y="22"/>
                    <a:pt x="1026" y="43"/>
                    <a:pt x="796" y="64"/>
                  </a:cubicBezTo>
                  <a:lnTo>
                    <a:pt x="607" y="147"/>
                  </a:lnTo>
                  <a:cubicBezTo>
                    <a:pt x="398" y="231"/>
                    <a:pt x="189" y="336"/>
                    <a:pt x="0" y="398"/>
                  </a:cubicBezTo>
                  <a:cubicBezTo>
                    <a:pt x="377" y="315"/>
                    <a:pt x="754" y="252"/>
                    <a:pt x="1130" y="210"/>
                  </a:cubicBezTo>
                  <a:cubicBezTo>
                    <a:pt x="1256" y="168"/>
                    <a:pt x="1360" y="105"/>
                    <a:pt x="1465" y="43"/>
                  </a:cubicBezTo>
                  <a:lnTo>
                    <a:pt x="15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19"/>
            <p:cNvSpPr/>
            <p:nvPr/>
          </p:nvSpPr>
          <p:spPr>
            <a:xfrm>
              <a:off x="2395425" y="2845550"/>
              <a:ext cx="22000" cy="6825"/>
            </a:xfrm>
            <a:custGeom>
              <a:rect b="b" l="l" r="r" t="t"/>
              <a:pathLst>
                <a:path extrusionOk="0" h="273" w="880">
                  <a:moveTo>
                    <a:pt x="879" y="0"/>
                  </a:moveTo>
                  <a:lnTo>
                    <a:pt x="586" y="21"/>
                  </a:lnTo>
                  <a:cubicBezTo>
                    <a:pt x="398" y="105"/>
                    <a:pt x="189" y="168"/>
                    <a:pt x="1" y="209"/>
                  </a:cubicBezTo>
                  <a:cubicBezTo>
                    <a:pt x="1" y="251"/>
                    <a:pt x="42" y="272"/>
                    <a:pt x="84" y="272"/>
                  </a:cubicBezTo>
                  <a:lnTo>
                    <a:pt x="273" y="251"/>
                  </a:lnTo>
                  <a:cubicBezTo>
                    <a:pt x="398" y="189"/>
                    <a:pt x="545" y="147"/>
                    <a:pt x="670" y="105"/>
                  </a:cubicBezTo>
                  <a:cubicBezTo>
                    <a:pt x="754" y="63"/>
                    <a:pt x="817" y="42"/>
                    <a:pt x="8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19"/>
            <p:cNvSpPr/>
            <p:nvPr/>
          </p:nvSpPr>
          <p:spPr>
            <a:xfrm>
              <a:off x="2418975" y="2842925"/>
              <a:ext cx="46575" cy="7875"/>
            </a:xfrm>
            <a:custGeom>
              <a:rect b="b" l="l" r="r" t="t"/>
              <a:pathLst>
                <a:path extrusionOk="0" h="315" w="1863">
                  <a:moveTo>
                    <a:pt x="1758" y="1"/>
                  </a:moveTo>
                  <a:cubicBezTo>
                    <a:pt x="1339" y="42"/>
                    <a:pt x="921" y="63"/>
                    <a:pt x="502" y="84"/>
                  </a:cubicBezTo>
                  <a:cubicBezTo>
                    <a:pt x="335" y="168"/>
                    <a:pt x="168" y="252"/>
                    <a:pt x="0" y="314"/>
                  </a:cubicBezTo>
                  <a:lnTo>
                    <a:pt x="1025" y="252"/>
                  </a:lnTo>
                  <a:cubicBezTo>
                    <a:pt x="1277" y="189"/>
                    <a:pt x="1549" y="126"/>
                    <a:pt x="1821" y="84"/>
                  </a:cubicBezTo>
                  <a:lnTo>
                    <a:pt x="1841" y="84"/>
                  </a:lnTo>
                  <a:cubicBezTo>
                    <a:pt x="1862" y="42"/>
                    <a:pt x="1800" y="1"/>
                    <a:pt x="17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19"/>
            <p:cNvSpPr/>
            <p:nvPr/>
          </p:nvSpPr>
          <p:spPr>
            <a:xfrm>
              <a:off x="2469700" y="2863850"/>
              <a:ext cx="6300" cy="2650"/>
            </a:xfrm>
            <a:custGeom>
              <a:rect b="b" l="l" r="r" t="t"/>
              <a:pathLst>
                <a:path extrusionOk="0" h="106" w="252">
                  <a:moveTo>
                    <a:pt x="252" y="1"/>
                  </a:moveTo>
                  <a:cubicBezTo>
                    <a:pt x="168" y="42"/>
                    <a:pt x="84" y="84"/>
                    <a:pt x="1" y="105"/>
                  </a:cubicBezTo>
                  <a:lnTo>
                    <a:pt x="1" y="105"/>
                  </a:lnTo>
                  <a:cubicBezTo>
                    <a:pt x="84" y="84"/>
                    <a:pt x="168" y="42"/>
                    <a:pt x="2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19"/>
            <p:cNvSpPr/>
            <p:nvPr/>
          </p:nvSpPr>
          <p:spPr>
            <a:xfrm>
              <a:off x="2433625" y="2853925"/>
              <a:ext cx="82150" cy="15175"/>
            </a:xfrm>
            <a:custGeom>
              <a:rect b="b" l="l" r="r" t="t"/>
              <a:pathLst>
                <a:path extrusionOk="0" h="607" w="3286">
                  <a:moveTo>
                    <a:pt x="3160" y="0"/>
                  </a:moveTo>
                  <a:cubicBezTo>
                    <a:pt x="2762" y="109"/>
                    <a:pt x="2364" y="195"/>
                    <a:pt x="1964" y="257"/>
                  </a:cubicBezTo>
                  <a:lnTo>
                    <a:pt x="1964" y="257"/>
                  </a:lnTo>
                  <a:cubicBezTo>
                    <a:pt x="1952" y="253"/>
                    <a:pt x="1939" y="251"/>
                    <a:pt x="1925" y="251"/>
                  </a:cubicBezTo>
                  <a:cubicBezTo>
                    <a:pt x="1836" y="267"/>
                    <a:pt x="1747" y="283"/>
                    <a:pt x="1659" y="300"/>
                  </a:cubicBezTo>
                  <a:lnTo>
                    <a:pt x="1659" y="300"/>
                  </a:lnTo>
                  <a:cubicBezTo>
                    <a:pt x="1761" y="287"/>
                    <a:pt x="1863" y="273"/>
                    <a:pt x="1964" y="257"/>
                  </a:cubicBezTo>
                  <a:lnTo>
                    <a:pt x="1964" y="257"/>
                  </a:lnTo>
                  <a:cubicBezTo>
                    <a:pt x="2041" y="283"/>
                    <a:pt x="2077" y="380"/>
                    <a:pt x="1994" y="435"/>
                  </a:cubicBezTo>
                  <a:lnTo>
                    <a:pt x="1994" y="435"/>
                  </a:lnTo>
                  <a:cubicBezTo>
                    <a:pt x="2404" y="373"/>
                    <a:pt x="2813" y="290"/>
                    <a:pt x="3201" y="167"/>
                  </a:cubicBezTo>
                  <a:cubicBezTo>
                    <a:pt x="3285" y="126"/>
                    <a:pt x="3243" y="0"/>
                    <a:pt x="3160" y="0"/>
                  </a:cubicBezTo>
                  <a:close/>
                  <a:moveTo>
                    <a:pt x="1994" y="435"/>
                  </a:moveTo>
                  <a:cubicBezTo>
                    <a:pt x="1985" y="437"/>
                    <a:pt x="1976" y="438"/>
                    <a:pt x="1967" y="439"/>
                  </a:cubicBezTo>
                  <a:lnTo>
                    <a:pt x="1988" y="439"/>
                  </a:lnTo>
                  <a:cubicBezTo>
                    <a:pt x="1990" y="438"/>
                    <a:pt x="1992" y="437"/>
                    <a:pt x="1994" y="435"/>
                  </a:cubicBezTo>
                  <a:close/>
                  <a:moveTo>
                    <a:pt x="1659" y="300"/>
                  </a:moveTo>
                  <a:cubicBezTo>
                    <a:pt x="1318" y="343"/>
                    <a:pt x="974" y="368"/>
                    <a:pt x="628" y="377"/>
                  </a:cubicBezTo>
                  <a:cubicBezTo>
                    <a:pt x="481" y="439"/>
                    <a:pt x="335" y="502"/>
                    <a:pt x="167" y="565"/>
                  </a:cubicBezTo>
                  <a:lnTo>
                    <a:pt x="0" y="607"/>
                  </a:lnTo>
                  <a:lnTo>
                    <a:pt x="523" y="586"/>
                  </a:lnTo>
                  <a:cubicBezTo>
                    <a:pt x="898" y="467"/>
                    <a:pt x="1273" y="375"/>
                    <a:pt x="1659" y="3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19"/>
            <p:cNvSpPr/>
            <p:nvPr/>
          </p:nvSpPr>
          <p:spPr>
            <a:xfrm>
              <a:off x="2428375" y="2864375"/>
              <a:ext cx="4750" cy="1600"/>
            </a:xfrm>
            <a:custGeom>
              <a:rect b="b" l="l" r="r" t="t"/>
              <a:pathLst>
                <a:path extrusionOk="0" h="64" w="190">
                  <a:moveTo>
                    <a:pt x="85" y="0"/>
                  </a:moveTo>
                  <a:cubicBezTo>
                    <a:pt x="43" y="0"/>
                    <a:pt x="22" y="21"/>
                    <a:pt x="1" y="63"/>
                  </a:cubicBezTo>
                  <a:lnTo>
                    <a:pt x="43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19"/>
            <p:cNvSpPr/>
            <p:nvPr/>
          </p:nvSpPr>
          <p:spPr>
            <a:xfrm>
              <a:off x="2382350" y="2823575"/>
              <a:ext cx="90000" cy="22200"/>
            </a:xfrm>
            <a:custGeom>
              <a:rect b="b" l="l" r="r" t="t"/>
              <a:pathLst>
                <a:path extrusionOk="0" h="888" w="3600">
                  <a:moveTo>
                    <a:pt x="3474" y="0"/>
                  </a:moveTo>
                  <a:cubicBezTo>
                    <a:pt x="2407" y="21"/>
                    <a:pt x="1382" y="335"/>
                    <a:pt x="377" y="607"/>
                  </a:cubicBezTo>
                  <a:cubicBezTo>
                    <a:pt x="252" y="670"/>
                    <a:pt x="105" y="775"/>
                    <a:pt x="1" y="837"/>
                  </a:cubicBezTo>
                  <a:cubicBezTo>
                    <a:pt x="16" y="868"/>
                    <a:pt x="42" y="887"/>
                    <a:pt x="72" y="887"/>
                  </a:cubicBezTo>
                  <a:cubicBezTo>
                    <a:pt x="83" y="887"/>
                    <a:pt x="94" y="885"/>
                    <a:pt x="105" y="879"/>
                  </a:cubicBezTo>
                  <a:cubicBezTo>
                    <a:pt x="733" y="733"/>
                    <a:pt x="1340" y="544"/>
                    <a:pt x="1946" y="398"/>
                  </a:cubicBezTo>
                  <a:cubicBezTo>
                    <a:pt x="2114" y="356"/>
                    <a:pt x="2260" y="293"/>
                    <a:pt x="2407" y="252"/>
                  </a:cubicBezTo>
                  <a:cubicBezTo>
                    <a:pt x="2449" y="252"/>
                    <a:pt x="2490" y="252"/>
                    <a:pt x="2511" y="293"/>
                  </a:cubicBezTo>
                  <a:cubicBezTo>
                    <a:pt x="2825" y="231"/>
                    <a:pt x="3160" y="189"/>
                    <a:pt x="3474" y="189"/>
                  </a:cubicBezTo>
                  <a:cubicBezTo>
                    <a:pt x="3599" y="168"/>
                    <a:pt x="3599" y="0"/>
                    <a:pt x="34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19"/>
            <p:cNvSpPr/>
            <p:nvPr/>
          </p:nvSpPr>
          <p:spPr>
            <a:xfrm>
              <a:off x="2459850" y="2877975"/>
              <a:ext cx="55925" cy="11075"/>
            </a:xfrm>
            <a:custGeom>
              <a:rect b="b" l="l" r="r" t="t"/>
              <a:pathLst>
                <a:path extrusionOk="0" h="443" w="2237">
                  <a:moveTo>
                    <a:pt x="2215" y="1"/>
                  </a:moveTo>
                  <a:cubicBezTo>
                    <a:pt x="2212" y="2"/>
                    <a:pt x="2208" y="4"/>
                    <a:pt x="2204" y="5"/>
                  </a:cubicBezTo>
                  <a:lnTo>
                    <a:pt x="2204" y="5"/>
                  </a:lnTo>
                  <a:cubicBezTo>
                    <a:pt x="2215" y="4"/>
                    <a:pt x="2226" y="2"/>
                    <a:pt x="2236" y="1"/>
                  </a:cubicBezTo>
                  <a:close/>
                  <a:moveTo>
                    <a:pt x="2204" y="5"/>
                  </a:moveTo>
                  <a:cubicBezTo>
                    <a:pt x="1525" y="108"/>
                    <a:pt x="865" y="190"/>
                    <a:pt x="186" y="252"/>
                  </a:cubicBezTo>
                  <a:lnTo>
                    <a:pt x="39" y="293"/>
                  </a:lnTo>
                  <a:cubicBezTo>
                    <a:pt x="1" y="351"/>
                    <a:pt x="32" y="443"/>
                    <a:pt x="102" y="443"/>
                  </a:cubicBezTo>
                  <a:cubicBezTo>
                    <a:pt x="108" y="443"/>
                    <a:pt x="115" y="442"/>
                    <a:pt x="123" y="440"/>
                  </a:cubicBezTo>
                  <a:cubicBezTo>
                    <a:pt x="625" y="398"/>
                    <a:pt x="1127" y="335"/>
                    <a:pt x="1629" y="273"/>
                  </a:cubicBezTo>
                  <a:cubicBezTo>
                    <a:pt x="1835" y="190"/>
                    <a:pt x="2020" y="88"/>
                    <a:pt x="220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19"/>
            <p:cNvSpPr/>
            <p:nvPr/>
          </p:nvSpPr>
          <p:spPr>
            <a:xfrm>
              <a:off x="2519400" y="2873275"/>
              <a:ext cx="24600" cy="7350"/>
            </a:xfrm>
            <a:custGeom>
              <a:rect b="b" l="l" r="r" t="t"/>
              <a:pathLst>
                <a:path extrusionOk="0" h="294" w="984">
                  <a:moveTo>
                    <a:pt x="858" y="0"/>
                  </a:moveTo>
                  <a:lnTo>
                    <a:pt x="398" y="84"/>
                  </a:lnTo>
                  <a:cubicBezTo>
                    <a:pt x="273" y="168"/>
                    <a:pt x="147" y="230"/>
                    <a:pt x="1" y="293"/>
                  </a:cubicBezTo>
                  <a:cubicBezTo>
                    <a:pt x="314" y="209"/>
                    <a:pt x="649" y="126"/>
                    <a:pt x="984" y="105"/>
                  </a:cubicBezTo>
                  <a:cubicBezTo>
                    <a:pt x="963" y="42"/>
                    <a:pt x="921" y="0"/>
                    <a:pt x="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19"/>
            <p:cNvSpPr/>
            <p:nvPr/>
          </p:nvSpPr>
          <p:spPr>
            <a:xfrm>
              <a:off x="2516250" y="2897325"/>
              <a:ext cx="2125" cy="550"/>
            </a:xfrm>
            <a:custGeom>
              <a:rect b="b" l="l" r="r" t="t"/>
              <a:pathLst>
                <a:path extrusionOk="0" h="22" w="85">
                  <a:moveTo>
                    <a:pt x="43" y="1"/>
                  </a:moveTo>
                  <a:cubicBezTo>
                    <a:pt x="22" y="1"/>
                    <a:pt x="1" y="1"/>
                    <a:pt x="1" y="22"/>
                  </a:cubicBezTo>
                  <a:lnTo>
                    <a:pt x="8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19"/>
            <p:cNvSpPr/>
            <p:nvPr/>
          </p:nvSpPr>
          <p:spPr>
            <a:xfrm>
              <a:off x="2562825" y="2892100"/>
              <a:ext cx="8900" cy="2650"/>
            </a:xfrm>
            <a:custGeom>
              <a:rect b="b" l="l" r="r" t="t"/>
              <a:pathLst>
                <a:path extrusionOk="0" h="106" w="356">
                  <a:moveTo>
                    <a:pt x="356" y="0"/>
                  </a:moveTo>
                  <a:lnTo>
                    <a:pt x="168" y="42"/>
                  </a:lnTo>
                  <a:lnTo>
                    <a:pt x="0" y="105"/>
                  </a:lnTo>
                  <a:lnTo>
                    <a:pt x="272" y="63"/>
                  </a:lnTo>
                  <a:cubicBezTo>
                    <a:pt x="314" y="42"/>
                    <a:pt x="335" y="21"/>
                    <a:pt x="3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19"/>
            <p:cNvSpPr/>
            <p:nvPr/>
          </p:nvSpPr>
          <p:spPr>
            <a:xfrm>
              <a:off x="2533000" y="2891050"/>
              <a:ext cx="21475" cy="5775"/>
            </a:xfrm>
            <a:custGeom>
              <a:rect b="b" l="l" r="r" t="t"/>
              <a:pathLst>
                <a:path extrusionOk="0" h="231" w="859">
                  <a:moveTo>
                    <a:pt x="858" y="1"/>
                  </a:moveTo>
                  <a:lnTo>
                    <a:pt x="335" y="105"/>
                  </a:lnTo>
                  <a:cubicBezTo>
                    <a:pt x="210" y="147"/>
                    <a:pt x="105" y="189"/>
                    <a:pt x="1" y="231"/>
                  </a:cubicBezTo>
                  <a:cubicBezTo>
                    <a:pt x="273" y="147"/>
                    <a:pt x="565" y="63"/>
                    <a:pt x="8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19"/>
            <p:cNvSpPr/>
            <p:nvPr/>
          </p:nvSpPr>
          <p:spPr>
            <a:xfrm>
              <a:off x="2548175" y="2897175"/>
              <a:ext cx="57775" cy="19525"/>
            </a:xfrm>
            <a:custGeom>
              <a:rect b="b" l="l" r="r" t="t"/>
              <a:pathLst>
                <a:path extrusionOk="0" h="781" w="2311">
                  <a:moveTo>
                    <a:pt x="2175" y="1"/>
                  </a:moveTo>
                  <a:cubicBezTo>
                    <a:pt x="2162" y="1"/>
                    <a:pt x="2149" y="3"/>
                    <a:pt x="2135" y="7"/>
                  </a:cubicBezTo>
                  <a:cubicBezTo>
                    <a:pt x="1632" y="174"/>
                    <a:pt x="1130" y="300"/>
                    <a:pt x="607" y="425"/>
                  </a:cubicBezTo>
                  <a:cubicBezTo>
                    <a:pt x="419" y="551"/>
                    <a:pt x="210" y="676"/>
                    <a:pt x="0" y="781"/>
                  </a:cubicBezTo>
                  <a:cubicBezTo>
                    <a:pt x="733" y="613"/>
                    <a:pt x="1465" y="425"/>
                    <a:pt x="2197" y="195"/>
                  </a:cubicBezTo>
                  <a:cubicBezTo>
                    <a:pt x="2310" y="157"/>
                    <a:pt x="2288" y="1"/>
                    <a:pt x="2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19"/>
            <p:cNvSpPr/>
            <p:nvPr/>
          </p:nvSpPr>
          <p:spPr>
            <a:xfrm>
              <a:off x="2607275" y="2910400"/>
              <a:ext cx="18350" cy="4225"/>
            </a:xfrm>
            <a:custGeom>
              <a:rect b="b" l="l" r="r" t="t"/>
              <a:pathLst>
                <a:path extrusionOk="0" h="169" w="734">
                  <a:moveTo>
                    <a:pt x="649" y="1"/>
                  </a:moveTo>
                  <a:lnTo>
                    <a:pt x="105" y="105"/>
                  </a:lnTo>
                  <a:lnTo>
                    <a:pt x="1" y="168"/>
                  </a:lnTo>
                  <a:cubicBezTo>
                    <a:pt x="252" y="105"/>
                    <a:pt x="503" y="64"/>
                    <a:pt x="733" y="43"/>
                  </a:cubicBezTo>
                  <a:cubicBezTo>
                    <a:pt x="712" y="1"/>
                    <a:pt x="691" y="1"/>
                    <a:pt x="6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19"/>
            <p:cNvSpPr/>
            <p:nvPr/>
          </p:nvSpPr>
          <p:spPr>
            <a:xfrm>
              <a:off x="2555125" y="2916150"/>
              <a:ext cx="39625" cy="12100"/>
            </a:xfrm>
            <a:custGeom>
              <a:rect b="b" l="l" r="r" t="t"/>
              <a:pathLst>
                <a:path extrusionOk="0" h="484" w="1585">
                  <a:moveTo>
                    <a:pt x="1585" y="1"/>
                  </a:moveTo>
                  <a:lnTo>
                    <a:pt x="120" y="294"/>
                  </a:lnTo>
                  <a:cubicBezTo>
                    <a:pt x="1" y="314"/>
                    <a:pt x="51" y="484"/>
                    <a:pt x="146" y="484"/>
                  </a:cubicBezTo>
                  <a:cubicBezTo>
                    <a:pt x="151" y="484"/>
                    <a:pt x="156" y="483"/>
                    <a:pt x="162" y="482"/>
                  </a:cubicBezTo>
                  <a:lnTo>
                    <a:pt x="685" y="378"/>
                  </a:lnTo>
                  <a:cubicBezTo>
                    <a:pt x="957" y="294"/>
                    <a:pt x="1250" y="168"/>
                    <a:pt x="1501" y="43"/>
                  </a:cubicBezTo>
                  <a:lnTo>
                    <a:pt x="158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19"/>
            <p:cNvSpPr/>
            <p:nvPr/>
          </p:nvSpPr>
          <p:spPr>
            <a:xfrm>
              <a:off x="2591075" y="2919825"/>
              <a:ext cx="58600" cy="19375"/>
            </a:xfrm>
            <a:custGeom>
              <a:rect b="b" l="l" r="r" t="t"/>
              <a:pathLst>
                <a:path extrusionOk="0" h="775" w="2344">
                  <a:moveTo>
                    <a:pt x="2344" y="0"/>
                  </a:moveTo>
                  <a:lnTo>
                    <a:pt x="1172" y="293"/>
                  </a:lnTo>
                  <a:cubicBezTo>
                    <a:pt x="795" y="440"/>
                    <a:pt x="398" y="607"/>
                    <a:pt x="0" y="775"/>
                  </a:cubicBezTo>
                  <a:cubicBezTo>
                    <a:pt x="607" y="628"/>
                    <a:pt x="1214" y="482"/>
                    <a:pt x="1799" y="335"/>
                  </a:cubicBezTo>
                  <a:cubicBezTo>
                    <a:pt x="1988" y="231"/>
                    <a:pt x="2260" y="63"/>
                    <a:pt x="2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19"/>
            <p:cNvSpPr/>
            <p:nvPr/>
          </p:nvSpPr>
          <p:spPr>
            <a:xfrm>
              <a:off x="2564025" y="2935525"/>
              <a:ext cx="20275" cy="7900"/>
            </a:xfrm>
            <a:custGeom>
              <a:rect b="b" l="l" r="r" t="t"/>
              <a:pathLst>
                <a:path extrusionOk="0" h="316" w="811">
                  <a:moveTo>
                    <a:pt x="810" y="0"/>
                  </a:moveTo>
                  <a:cubicBezTo>
                    <a:pt x="580" y="42"/>
                    <a:pt x="350" y="84"/>
                    <a:pt x="120" y="126"/>
                  </a:cubicBezTo>
                  <a:cubicBezTo>
                    <a:pt x="1" y="145"/>
                    <a:pt x="32" y="316"/>
                    <a:pt x="142" y="316"/>
                  </a:cubicBezTo>
                  <a:cubicBezTo>
                    <a:pt x="148" y="316"/>
                    <a:pt x="155" y="315"/>
                    <a:pt x="161" y="314"/>
                  </a:cubicBezTo>
                  <a:cubicBezTo>
                    <a:pt x="266" y="314"/>
                    <a:pt x="371" y="272"/>
                    <a:pt x="496" y="251"/>
                  </a:cubicBezTo>
                  <a:cubicBezTo>
                    <a:pt x="475" y="209"/>
                    <a:pt x="475" y="167"/>
                    <a:pt x="517" y="147"/>
                  </a:cubicBezTo>
                  <a:cubicBezTo>
                    <a:pt x="622" y="84"/>
                    <a:pt x="726" y="42"/>
                    <a:pt x="8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19"/>
            <p:cNvSpPr/>
            <p:nvPr/>
          </p:nvSpPr>
          <p:spPr>
            <a:xfrm>
              <a:off x="2653825" y="2923475"/>
              <a:ext cx="550" cy="25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19"/>
            <p:cNvSpPr/>
            <p:nvPr/>
          </p:nvSpPr>
          <p:spPr>
            <a:xfrm>
              <a:off x="2652800" y="2921250"/>
              <a:ext cx="22500" cy="4900"/>
            </a:xfrm>
            <a:custGeom>
              <a:rect b="b" l="l" r="r" t="t"/>
              <a:pathLst>
                <a:path extrusionOk="0" h="196" w="900">
                  <a:moveTo>
                    <a:pt x="643" y="1"/>
                  </a:moveTo>
                  <a:cubicBezTo>
                    <a:pt x="430" y="1"/>
                    <a:pt x="208" y="41"/>
                    <a:pt x="0" y="111"/>
                  </a:cubicBezTo>
                  <a:cubicBezTo>
                    <a:pt x="230" y="69"/>
                    <a:pt x="460" y="27"/>
                    <a:pt x="691" y="6"/>
                  </a:cubicBezTo>
                  <a:cubicBezTo>
                    <a:pt x="774" y="6"/>
                    <a:pt x="816" y="69"/>
                    <a:pt x="774" y="153"/>
                  </a:cubicBezTo>
                  <a:cubicBezTo>
                    <a:pt x="774" y="174"/>
                    <a:pt x="753" y="174"/>
                    <a:pt x="732" y="194"/>
                  </a:cubicBezTo>
                  <a:lnTo>
                    <a:pt x="774" y="194"/>
                  </a:lnTo>
                  <a:cubicBezTo>
                    <a:pt x="780" y="195"/>
                    <a:pt x="786" y="196"/>
                    <a:pt x="791" y="196"/>
                  </a:cubicBezTo>
                  <a:cubicBezTo>
                    <a:pt x="899" y="196"/>
                    <a:pt x="894" y="6"/>
                    <a:pt x="774" y="6"/>
                  </a:cubicBezTo>
                  <a:cubicBezTo>
                    <a:pt x="731" y="3"/>
                    <a:pt x="687" y="1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19"/>
            <p:cNvSpPr/>
            <p:nvPr/>
          </p:nvSpPr>
          <p:spPr>
            <a:xfrm>
              <a:off x="2612775" y="2929200"/>
              <a:ext cx="37425" cy="20650"/>
            </a:xfrm>
            <a:custGeom>
              <a:rect b="b" l="l" r="r" t="t"/>
              <a:pathLst>
                <a:path extrusionOk="0" h="826" w="1497">
                  <a:moveTo>
                    <a:pt x="1347" y="0"/>
                  </a:moveTo>
                  <a:cubicBezTo>
                    <a:pt x="1312" y="0"/>
                    <a:pt x="1277" y="7"/>
                    <a:pt x="1245" y="23"/>
                  </a:cubicBezTo>
                  <a:lnTo>
                    <a:pt x="1036" y="128"/>
                  </a:lnTo>
                  <a:cubicBezTo>
                    <a:pt x="848" y="232"/>
                    <a:pt x="659" y="316"/>
                    <a:pt x="471" y="400"/>
                  </a:cubicBezTo>
                  <a:cubicBezTo>
                    <a:pt x="325" y="504"/>
                    <a:pt x="199" y="567"/>
                    <a:pt x="74" y="651"/>
                  </a:cubicBezTo>
                  <a:cubicBezTo>
                    <a:pt x="0" y="706"/>
                    <a:pt x="40" y="825"/>
                    <a:pt x="121" y="825"/>
                  </a:cubicBezTo>
                  <a:cubicBezTo>
                    <a:pt x="132" y="825"/>
                    <a:pt x="145" y="823"/>
                    <a:pt x="157" y="818"/>
                  </a:cubicBezTo>
                  <a:cubicBezTo>
                    <a:pt x="597" y="525"/>
                    <a:pt x="1036" y="274"/>
                    <a:pt x="1496" y="44"/>
                  </a:cubicBezTo>
                  <a:cubicBezTo>
                    <a:pt x="1458" y="18"/>
                    <a:pt x="1403" y="0"/>
                    <a:pt x="13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19"/>
            <p:cNvSpPr/>
            <p:nvPr/>
          </p:nvSpPr>
          <p:spPr>
            <a:xfrm>
              <a:off x="1932600" y="2836025"/>
              <a:ext cx="537175" cy="360225"/>
            </a:xfrm>
            <a:custGeom>
              <a:rect b="b" l="l" r="r" t="t"/>
              <a:pathLst>
                <a:path extrusionOk="0" h="14409" w="21487">
                  <a:moveTo>
                    <a:pt x="11814" y="6778"/>
                  </a:moveTo>
                  <a:cubicBezTo>
                    <a:pt x="11815" y="6778"/>
                    <a:pt x="11816" y="6780"/>
                    <a:pt x="11818" y="6784"/>
                  </a:cubicBezTo>
                  <a:cubicBezTo>
                    <a:pt x="11860" y="6909"/>
                    <a:pt x="11902" y="7035"/>
                    <a:pt x="11923" y="7140"/>
                  </a:cubicBezTo>
                  <a:cubicBezTo>
                    <a:pt x="11866" y="6950"/>
                    <a:pt x="11809" y="6778"/>
                    <a:pt x="11814" y="6778"/>
                  </a:cubicBezTo>
                  <a:close/>
                  <a:moveTo>
                    <a:pt x="215" y="1"/>
                  </a:moveTo>
                  <a:cubicBezTo>
                    <a:pt x="143" y="1"/>
                    <a:pt x="83" y="57"/>
                    <a:pt x="101" y="130"/>
                  </a:cubicBezTo>
                  <a:lnTo>
                    <a:pt x="164" y="360"/>
                  </a:lnTo>
                  <a:cubicBezTo>
                    <a:pt x="150" y="351"/>
                    <a:pt x="134" y="347"/>
                    <a:pt x="118" y="347"/>
                  </a:cubicBezTo>
                  <a:cubicBezTo>
                    <a:pt x="61" y="347"/>
                    <a:pt x="1" y="400"/>
                    <a:pt x="17" y="465"/>
                  </a:cubicBezTo>
                  <a:cubicBezTo>
                    <a:pt x="289" y="1218"/>
                    <a:pt x="561" y="1951"/>
                    <a:pt x="812" y="2704"/>
                  </a:cubicBezTo>
                  <a:lnTo>
                    <a:pt x="896" y="2913"/>
                  </a:lnTo>
                  <a:cubicBezTo>
                    <a:pt x="913" y="2955"/>
                    <a:pt x="947" y="2974"/>
                    <a:pt x="981" y="2974"/>
                  </a:cubicBezTo>
                  <a:cubicBezTo>
                    <a:pt x="1032" y="2974"/>
                    <a:pt x="1084" y="2934"/>
                    <a:pt x="1084" y="2871"/>
                  </a:cubicBezTo>
                  <a:cubicBezTo>
                    <a:pt x="1147" y="2955"/>
                    <a:pt x="1210" y="3039"/>
                    <a:pt x="1273" y="3122"/>
                  </a:cubicBezTo>
                  <a:cubicBezTo>
                    <a:pt x="1287" y="3151"/>
                    <a:pt x="1309" y="3163"/>
                    <a:pt x="1332" y="3163"/>
                  </a:cubicBezTo>
                  <a:cubicBezTo>
                    <a:pt x="1377" y="3163"/>
                    <a:pt x="1426" y="3121"/>
                    <a:pt x="1440" y="3080"/>
                  </a:cubicBezTo>
                  <a:lnTo>
                    <a:pt x="1440" y="2808"/>
                  </a:lnTo>
                  <a:lnTo>
                    <a:pt x="1440" y="2432"/>
                  </a:lnTo>
                  <a:cubicBezTo>
                    <a:pt x="1440" y="2453"/>
                    <a:pt x="1461" y="2495"/>
                    <a:pt x="1482" y="2515"/>
                  </a:cubicBezTo>
                  <a:cubicBezTo>
                    <a:pt x="1607" y="2850"/>
                    <a:pt x="1817" y="3143"/>
                    <a:pt x="2047" y="3415"/>
                  </a:cubicBezTo>
                  <a:cubicBezTo>
                    <a:pt x="2066" y="3434"/>
                    <a:pt x="2093" y="3444"/>
                    <a:pt x="2119" y="3444"/>
                  </a:cubicBezTo>
                  <a:cubicBezTo>
                    <a:pt x="2151" y="3444"/>
                    <a:pt x="2182" y="3429"/>
                    <a:pt x="2193" y="3394"/>
                  </a:cubicBezTo>
                  <a:cubicBezTo>
                    <a:pt x="2235" y="3478"/>
                    <a:pt x="2277" y="3541"/>
                    <a:pt x="2319" y="3603"/>
                  </a:cubicBezTo>
                  <a:cubicBezTo>
                    <a:pt x="2486" y="3938"/>
                    <a:pt x="2779" y="4189"/>
                    <a:pt x="3135" y="4315"/>
                  </a:cubicBezTo>
                  <a:cubicBezTo>
                    <a:pt x="3177" y="4315"/>
                    <a:pt x="3218" y="4315"/>
                    <a:pt x="3239" y="4273"/>
                  </a:cubicBezTo>
                  <a:cubicBezTo>
                    <a:pt x="3260" y="4273"/>
                    <a:pt x="3260" y="4231"/>
                    <a:pt x="3260" y="4210"/>
                  </a:cubicBezTo>
                  <a:lnTo>
                    <a:pt x="3260" y="4001"/>
                  </a:lnTo>
                  <a:cubicBezTo>
                    <a:pt x="3260" y="3771"/>
                    <a:pt x="3239" y="3520"/>
                    <a:pt x="3198" y="3290"/>
                  </a:cubicBezTo>
                  <a:lnTo>
                    <a:pt x="3198" y="3290"/>
                  </a:lnTo>
                  <a:cubicBezTo>
                    <a:pt x="3365" y="3687"/>
                    <a:pt x="3595" y="4085"/>
                    <a:pt x="3846" y="4461"/>
                  </a:cubicBezTo>
                  <a:cubicBezTo>
                    <a:pt x="3888" y="4524"/>
                    <a:pt x="3909" y="4566"/>
                    <a:pt x="3951" y="4608"/>
                  </a:cubicBezTo>
                  <a:cubicBezTo>
                    <a:pt x="4097" y="5068"/>
                    <a:pt x="4348" y="5508"/>
                    <a:pt x="4662" y="5863"/>
                  </a:cubicBezTo>
                  <a:cubicBezTo>
                    <a:pt x="4684" y="5878"/>
                    <a:pt x="4709" y="5885"/>
                    <a:pt x="4733" y="5885"/>
                  </a:cubicBezTo>
                  <a:cubicBezTo>
                    <a:pt x="4776" y="5885"/>
                    <a:pt x="4816" y="5862"/>
                    <a:pt x="4830" y="5821"/>
                  </a:cubicBezTo>
                  <a:cubicBezTo>
                    <a:pt x="4913" y="5591"/>
                    <a:pt x="4955" y="5382"/>
                    <a:pt x="4976" y="5152"/>
                  </a:cubicBezTo>
                  <a:lnTo>
                    <a:pt x="4976" y="5005"/>
                  </a:lnTo>
                  <a:lnTo>
                    <a:pt x="4976" y="4671"/>
                  </a:lnTo>
                  <a:lnTo>
                    <a:pt x="4976" y="4650"/>
                  </a:lnTo>
                  <a:lnTo>
                    <a:pt x="5018" y="4754"/>
                  </a:lnTo>
                  <a:cubicBezTo>
                    <a:pt x="5102" y="4964"/>
                    <a:pt x="5206" y="5194"/>
                    <a:pt x="5311" y="5403"/>
                  </a:cubicBezTo>
                  <a:cubicBezTo>
                    <a:pt x="5436" y="5591"/>
                    <a:pt x="5562" y="5780"/>
                    <a:pt x="5687" y="5947"/>
                  </a:cubicBezTo>
                  <a:cubicBezTo>
                    <a:pt x="5708" y="5968"/>
                    <a:pt x="5735" y="5978"/>
                    <a:pt x="5758" y="5978"/>
                  </a:cubicBezTo>
                  <a:cubicBezTo>
                    <a:pt x="5782" y="5978"/>
                    <a:pt x="5803" y="5968"/>
                    <a:pt x="5813" y="5947"/>
                  </a:cubicBezTo>
                  <a:cubicBezTo>
                    <a:pt x="5876" y="5884"/>
                    <a:pt x="5918" y="5800"/>
                    <a:pt x="5959" y="5738"/>
                  </a:cubicBezTo>
                  <a:cubicBezTo>
                    <a:pt x="6001" y="5654"/>
                    <a:pt x="6022" y="5570"/>
                    <a:pt x="6043" y="5487"/>
                  </a:cubicBezTo>
                  <a:cubicBezTo>
                    <a:pt x="6106" y="5612"/>
                    <a:pt x="6169" y="5738"/>
                    <a:pt x="6231" y="5842"/>
                  </a:cubicBezTo>
                  <a:cubicBezTo>
                    <a:pt x="6357" y="6052"/>
                    <a:pt x="6483" y="6261"/>
                    <a:pt x="6629" y="6449"/>
                  </a:cubicBezTo>
                  <a:cubicBezTo>
                    <a:pt x="6648" y="6478"/>
                    <a:pt x="6681" y="6494"/>
                    <a:pt x="6713" y="6494"/>
                  </a:cubicBezTo>
                  <a:cubicBezTo>
                    <a:pt x="6750" y="6494"/>
                    <a:pt x="6785" y="6473"/>
                    <a:pt x="6796" y="6428"/>
                  </a:cubicBezTo>
                  <a:cubicBezTo>
                    <a:pt x="6817" y="6365"/>
                    <a:pt x="6838" y="6282"/>
                    <a:pt x="6838" y="6219"/>
                  </a:cubicBezTo>
                  <a:lnTo>
                    <a:pt x="6838" y="6198"/>
                  </a:lnTo>
                  <a:cubicBezTo>
                    <a:pt x="6838" y="6198"/>
                    <a:pt x="6859" y="6240"/>
                    <a:pt x="6880" y="6240"/>
                  </a:cubicBezTo>
                  <a:cubicBezTo>
                    <a:pt x="7006" y="6428"/>
                    <a:pt x="7173" y="6554"/>
                    <a:pt x="7361" y="6658"/>
                  </a:cubicBezTo>
                  <a:cubicBezTo>
                    <a:pt x="7379" y="6670"/>
                    <a:pt x="7396" y="6675"/>
                    <a:pt x="7413" y="6675"/>
                  </a:cubicBezTo>
                  <a:cubicBezTo>
                    <a:pt x="7456" y="6675"/>
                    <a:pt x="7493" y="6641"/>
                    <a:pt x="7508" y="6596"/>
                  </a:cubicBezTo>
                  <a:lnTo>
                    <a:pt x="7508" y="6428"/>
                  </a:lnTo>
                  <a:lnTo>
                    <a:pt x="7508" y="6156"/>
                  </a:lnTo>
                  <a:cubicBezTo>
                    <a:pt x="7592" y="6324"/>
                    <a:pt x="7696" y="6470"/>
                    <a:pt x="7801" y="6616"/>
                  </a:cubicBezTo>
                  <a:cubicBezTo>
                    <a:pt x="7864" y="6700"/>
                    <a:pt x="7926" y="6784"/>
                    <a:pt x="7989" y="6868"/>
                  </a:cubicBezTo>
                  <a:lnTo>
                    <a:pt x="8052" y="6930"/>
                  </a:lnTo>
                  <a:cubicBezTo>
                    <a:pt x="8064" y="6955"/>
                    <a:pt x="8084" y="6965"/>
                    <a:pt x="8106" y="6965"/>
                  </a:cubicBezTo>
                  <a:cubicBezTo>
                    <a:pt x="8122" y="6965"/>
                    <a:pt x="8139" y="6960"/>
                    <a:pt x="8156" y="6951"/>
                  </a:cubicBezTo>
                  <a:cubicBezTo>
                    <a:pt x="8177" y="6930"/>
                    <a:pt x="8198" y="6909"/>
                    <a:pt x="8219" y="6868"/>
                  </a:cubicBezTo>
                  <a:cubicBezTo>
                    <a:pt x="8219" y="6742"/>
                    <a:pt x="8219" y="6596"/>
                    <a:pt x="8219" y="6470"/>
                  </a:cubicBezTo>
                  <a:cubicBezTo>
                    <a:pt x="8219" y="6386"/>
                    <a:pt x="8198" y="6303"/>
                    <a:pt x="8177" y="6219"/>
                  </a:cubicBezTo>
                  <a:lnTo>
                    <a:pt x="8177" y="6219"/>
                  </a:lnTo>
                  <a:cubicBezTo>
                    <a:pt x="8261" y="6386"/>
                    <a:pt x="8324" y="6554"/>
                    <a:pt x="8408" y="6721"/>
                  </a:cubicBezTo>
                  <a:cubicBezTo>
                    <a:pt x="8512" y="6909"/>
                    <a:pt x="8617" y="7098"/>
                    <a:pt x="8763" y="7265"/>
                  </a:cubicBezTo>
                  <a:cubicBezTo>
                    <a:pt x="8826" y="7370"/>
                    <a:pt x="8931" y="7453"/>
                    <a:pt x="9014" y="7537"/>
                  </a:cubicBezTo>
                  <a:cubicBezTo>
                    <a:pt x="9039" y="7562"/>
                    <a:pt x="9067" y="7574"/>
                    <a:pt x="9093" y="7574"/>
                  </a:cubicBezTo>
                  <a:cubicBezTo>
                    <a:pt x="9133" y="7574"/>
                    <a:pt x="9169" y="7546"/>
                    <a:pt x="9182" y="7495"/>
                  </a:cubicBezTo>
                  <a:lnTo>
                    <a:pt x="9182" y="7474"/>
                  </a:lnTo>
                  <a:cubicBezTo>
                    <a:pt x="9203" y="7391"/>
                    <a:pt x="9224" y="7286"/>
                    <a:pt x="9224" y="7202"/>
                  </a:cubicBezTo>
                  <a:cubicBezTo>
                    <a:pt x="9244" y="7056"/>
                    <a:pt x="9265" y="6909"/>
                    <a:pt x="9286" y="6763"/>
                  </a:cubicBezTo>
                  <a:cubicBezTo>
                    <a:pt x="9412" y="7140"/>
                    <a:pt x="9663" y="7495"/>
                    <a:pt x="9998" y="7746"/>
                  </a:cubicBezTo>
                  <a:cubicBezTo>
                    <a:pt x="10012" y="7756"/>
                    <a:pt x="10027" y="7760"/>
                    <a:pt x="10042" y="7760"/>
                  </a:cubicBezTo>
                  <a:cubicBezTo>
                    <a:pt x="10094" y="7760"/>
                    <a:pt x="10144" y="7711"/>
                    <a:pt x="10144" y="7663"/>
                  </a:cubicBezTo>
                  <a:cubicBezTo>
                    <a:pt x="10144" y="7642"/>
                    <a:pt x="10144" y="7621"/>
                    <a:pt x="10144" y="7600"/>
                  </a:cubicBezTo>
                  <a:lnTo>
                    <a:pt x="10144" y="7223"/>
                  </a:lnTo>
                  <a:lnTo>
                    <a:pt x="10144" y="7098"/>
                  </a:lnTo>
                  <a:cubicBezTo>
                    <a:pt x="10249" y="7328"/>
                    <a:pt x="10374" y="7558"/>
                    <a:pt x="10521" y="7767"/>
                  </a:cubicBezTo>
                  <a:cubicBezTo>
                    <a:pt x="10605" y="7914"/>
                    <a:pt x="10730" y="8039"/>
                    <a:pt x="10835" y="8165"/>
                  </a:cubicBezTo>
                  <a:cubicBezTo>
                    <a:pt x="10857" y="8187"/>
                    <a:pt x="10881" y="8196"/>
                    <a:pt x="10904" y="8196"/>
                  </a:cubicBezTo>
                  <a:cubicBezTo>
                    <a:pt x="10948" y="8196"/>
                    <a:pt x="10988" y="8164"/>
                    <a:pt x="11002" y="8123"/>
                  </a:cubicBezTo>
                  <a:cubicBezTo>
                    <a:pt x="11002" y="8102"/>
                    <a:pt x="11002" y="8081"/>
                    <a:pt x="11002" y="8060"/>
                  </a:cubicBezTo>
                  <a:cubicBezTo>
                    <a:pt x="11023" y="7872"/>
                    <a:pt x="11044" y="7684"/>
                    <a:pt x="11023" y="7495"/>
                  </a:cubicBezTo>
                  <a:lnTo>
                    <a:pt x="11023" y="7495"/>
                  </a:lnTo>
                  <a:cubicBezTo>
                    <a:pt x="11107" y="7705"/>
                    <a:pt x="11190" y="7893"/>
                    <a:pt x="11295" y="8081"/>
                  </a:cubicBezTo>
                  <a:cubicBezTo>
                    <a:pt x="11316" y="8144"/>
                    <a:pt x="11358" y="8207"/>
                    <a:pt x="11379" y="8269"/>
                  </a:cubicBezTo>
                  <a:cubicBezTo>
                    <a:pt x="11462" y="8416"/>
                    <a:pt x="11567" y="8541"/>
                    <a:pt x="11672" y="8688"/>
                  </a:cubicBezTo>
                  <a:cubicBezTo>
                    <a:pt x="11776" y="8813"/>
                    <a:pt x="11923" y="8939"/>
                    <a:pt x="12069" y="9065"/>
                  </a:cubicBezTo>
                  <a:cubicBezTo>
                    <a:pt x="12085" y="9070"/>
                    <a:pt x="12101" y="9072"/>
                    <a:pt x="12116" y="9072"/>
                  </a:cubicBezTo>
                  <a:cubicBezTo>
                    <a:pt x="12161" y="9072"/>
                    <a:pt x="12200" y="9049"/>
                    <a:pt x="12216" y="9002"/>
                  </a:cubicBezTo>
                  <a:lnTo>
                    <a:pt x="12216" y="8918"/>
                  </a:lnTo>
                  <a:cubicBezTo>
                    <a:pt x="12216" y="8855"/>
                    <a:pt x="12237" y="8772"/>
                    <a:pt x="12237" y="8709"/>
                  </a:cubicBezTo>
                  <a:cubicBezTo>
                    <a:pt x="12257" y="8625"/>
                    <a:pt x="12237" y="8604"/>
                    <a:pt x="12237" y="8541"/>
                  </a:cubicBezTo>
                  <a:lnTo>
                    <a:pt x="12237" y="8541"/>
                  </a:lnTo>
                  <a:cubicBezTo>
                    <a:pt x="12278" y="8583"/>
                    <a:pt x="12320" y="8646"/>
                    <a:pt x="12341" y="8688"/>
                  </a:cubicBezTo>
                  <a:cubicBezTo>
                    <a:pt x="12425" y="8793"/>
                    <a:pt x="12509" y="8897"/>
                    <a:pt x="12613" y="9002"/>
                  </a:cubicBezTo>
                  <a:cubicBezTo>
                    <a:pt x="12655" y="9044"/>
                    <a:pt x="12697" y="9085"/>
                    <a:pt x="12739" y="9127"/>
                  </a:cubicBezTo>
                  <a:cubicBezTo>
                    <a:pt x="12754" y="9142"/>
                    <a:pt x="12774" y="9149"/>
                    <a:pt x="12795" y="9149"/>
                  </a:cubicBezTo>
                  <a:cubicBezTo>
                    <a:pt x="12835" y="9149"/>
                    <a:pt x="12879" y="9126"/>
                    <a:pt x="12906" y="9085"/>
                  </a:cubicBezTo>
                  <a:cubicBezTo>
                    <a:pt x="12906" y="9065"/>
                    <a:pt x="12906" y="9065"/>
                    <a:pt x="12906" y="9065"/>
                  </a:cubicBezTo>
                  <a:cubicBezTo>
                    <a:pt x="12906" y="8730"/>
                    <a:pt x="12864" y="8416"/>
                    <a:pt x="12801" y="8102"/>
                  </a:cubicBezTo>
                  <a:lnTo>
                    <a:pt x="12801" y="8102"/>
                  </a:lnTo>
                  <a:cubicBezTo>
                    <a:pt x="12927" y="8521"/>
                    <a:pt x="13136" y="8918"/>
                    <a:pt x="13450" y="9253"/>
                  </a:cubicBezTo>
                  <a:cubicBezTo>
                    <a:pt x="13555" y="9357"/>
                    <a:pt x="13680" y="9462"/>
                    <a:pt x="13848" y="9546"/>
                  </a:cubicBezTo>
                  <a:lnTo>
                    <a:pt x="13890" y="9588"/>
                  </a:lnTo>
                  <a:cubicBezTo>
                    <a:pt x="13912" y="9622"/>
                    <a:pt x="13944" y="9636"/>
                    <a:pt x="13976" y="9636"/>
                  </a:cubicBezTo>
                  <a:cubicBezTo>
                    <a:pt x="14063" y="9636"/>
                    <a:pt x="14154" y="9533"/>
                    <a:pt x="14078" y="9441"/>
                  </a:cubicBezTo>
                  <a:cubicBezTo>
                    <a:pt x="14078" y="9148"/>
                    <a:pt x="14036" y="8876"/>
                    <a:pt x="13994" y="8604"/>
                  </a:cubicBezTo>
                  <a:cubicBezTo>
                    <a:pt x="13952" y="8374"/>
                    <a:pt x="13910" y="8039"/>
                    <a:pt x="13890" y="7788"/>
                  </a:cubicBezTo>
                  <a:cubicBezTo>
                    <a:pt x="13869" y="7705"/>
                    <a:pt x="13869" y="7600"/>
                    <a:pt x="13890" y="7516"/>
                  </a:cubicBezTo>
                  <a:cubicBezTo>
                    <a:pt x="13896" y="7466"/>
                    <a:pt x="13908" y="7437"/>
                    <a:pt x="13928" y="7437"/>
                  </a:cubicBezTo>
                  <a:cubicBezTo>
                    <a:pt x="13975" y="7437"/>
                    <a:pt x="14069" y="7599"/>
                    <a:pt x="14245" y="8039"/>
                  </a:cubicBezTo>
                  <a:cubicBezTo>
                    <a:pt x="14245" y="8039"/>
                    <a:pt x="14245" y="8060"/>
                    <a:pt x="14266" y="8081"/>
                  </a:cubicBezTo>
                  <a:cubicBezTo>
                    <a:pt x="14371" y="8395"/>
                    <a:pt x="14475" y="8709"/>
                    <a:pt x="14559" y="9023"/>
                  </a:cubicBezTo>
                  <a:cubicBezTo>
                    <a:pt x="14643" y="9316"/>
                    <a:pt x="14768" y="9629"/>
                    <a:pt x="14894" y="9901"/>
                  </a:cubicBezTo>
                  <a:cubicBezTo>
                    <a:pt x="14936" y="10006"/>
                    <a:pt x="14978" y="10090"/>
                    <a:pt x="15040" y="10173"/>
                  </a:cubicBezTo>
                  <a:cubicBezTo>
                    <a:pt x="15058" y="10200"/>
                    <a:pt x="15086" y="10211"/>
                    <a:pt x="15115" y="10211"/>
                  </a:cubicBezTo>
                  <a:cubicBezTo>
                    <a:pt x="15155" y="10211"/>
                    <a:pt x="15196" y="10189"/>
                    <a:pt x="15208" y="10153"/>
                  </a:cubicBezTo>
                  <a:cubicBezTo>
                    <a:pt x="15208" y="10111"/>
                    <a:pt x="15229" y="10069"/>
                    <a:pt x="15229" y="10048"/>
                  </a:cubicBezTo>
                  <a:cubicBezTo>
                    <a:pt x="15333" y="10299"/>
                    <a:pt x="15480" y="10550"/>
                    <a:pt x="15647" y="10780"/>
                  </a:cubicBezTo>
                  <a:cubicBezTo>
                    <a:pt x="15663" y="10812"/>
                    <a:pt x="15691" y="10826"/>
                    <a:pt x="15721" y="10826"/>
                  </a:cubicBezTo>
                  <a:cubicBezTo>
                    <a:pt x="15770" y="10826"/>
                    <a:pt x="15822" y="10790"/>
                    <a:pt x="15835" y="10738"/>
                  </a:cubicBezTo>
                  <a:cubicBezTo>
                    <a:pt x="15835" y="10621"/>
                    <a:pt x="15835" y="10522"/>
                    <a:pt x="15835" y="10425"/>
                  </a:cubicBezTo>
                  <a:cubicBezTo>
                    <a:pt x="15982" y="10969"/>
                    <a:pt x="16254" y="11471"/>
                    <a:pt x="16651" y="11868"/>
                  </a:cubicBezTo>
                  <a:lnTo>
                    <a:pt x="16693" y="11931"/>
                  </a:lnTo>
                  <a:cubicBezTo>
                    <a:pt x="16708" y="11946"/>
                    <a:pt x="16733" y="11961"/>
                    <a:pt x="16754" y="11961"/>
                  </a:cubicBezTo>
                  <a:cubicBezTo>
                    <a:pt x="16763" y="11961"/>
                    <a:pt x="16771" y="11958"/>
                    <a:pt x="16777" y="11952"/>
                  </a:cubicBezTo>
                  <a:cubicBezTo>
                    <a:pt x="16819" y="11952"/>
                    <a:pt x="16840" y="11931"/>
                    <a:pt x="16861" y="11910"/>
                  </a:cubicBezTo>
                  <a:cubicBezTo>
                    <a:pt x="16986" y="11617"/>
                    <a:pt x="17028" y="11282"/>
                    <a:pt x="16986" y="10969"/>
                  </a:cubicBezTo>
                  <a:lnTo>
                    <a:pt x="16986" y="10906"/>
                  </a:lnTo>
                  <a:lnTo>
                    <a:pt x="16944" y="10592"/>
                  </a:lnTo>
                  <a:cubicBezTo>
                    <a:pt x="16903" y="10446"/>
                    <a:pt x="16882" y="10257"/>
                    <a:pt x="16861" y="10069"/>
                  </a:cubicBezTo>
                  <a:cubicBezTo>
                    <a:pt x="16797" y="9660"/>
                    <a:pt x="16741" y="9275"/>
                    <a:pt x="16792" y="9275"/>
                  </a:cubicBezTo>
                  <a:cubicBezTo>
                    <a:pt x="16825" y="9275"/>
                    <a:pt x="16902" y="9431"/>
                    <a:pt x="17049" y="9839"/>
                  </a:cubicBezTo>
                  <a:cubicBezTo>
                    <a:pt x="17133" y="10132"/>
                    <a:pt x="17195" y="10425"/>
                    <a:pt x="17258" y="10718"/>
                  </a:cubicBezTo>
                  <a:cubicBezTo>
                    <a:pt x="17300" y="10927"/>
                    <a:pt x="17363" y="11136"/>
                    <a:pt x="17426" y="11324"/>
                  </a:cubicBezTo>
                  <a:cubicBezTo>
                    <a:pt x="17530" y="11659"/>
                    <a:pt x="17739" y="11973"/>
                    <a:pt x="18011" y="12203"/>
                  </a:cubicBezTo>
                  <a:cubicBezTo>
                    <a:pt x="18034" y="12218"/>
                    <a:pt x="18059" y="12225"/>
                    <a:pt x="18082" y="12225"/>
                  </a:cubicBezTo>
                  <a:cubicBezTo>
                    <a:pt x="18126" y="12225"/>
                    <a:pt x="18165" y="12202"/>
                    <a:pt x="18179" y="12161"/>
                  </a:cubicBezTo>
                  <a:cubicBezTo>
                    <a:pt x="18200" y="12078"/>
                    <a:pt x="18200" y="12015"/>
                    <a:pt x="18221" y="11931"/>
                  </a:cubicBezTo>
                  <a:cubicBezTo>
                    <a:pt x="18242" y="11826"/>
                    <a:pt x="18242" y="11701"/>
                    <a:pt x="18263" y="11596"/>
                  </a:cubicBezTo>
                  <a:cubicBezTo>
                    <a:pt x="18263" y="11450"/>
                    <a:pt x="18263" y="11282"/>
                    <a:pt x="18263" y="11136"/>
                  </a:cubicBezTo>
                  <a:cubicBezTo>
                    <a:pt x="18304" y="11387"/>
                    <a:pt x="18367" y="11638"/>
                    <a:pt x="18472" y="11889"/>
                  </a:cubicBezTo>
                  <a:cubicBezTo>
                    <a:pt x="18493" y="11994"/>
                    <a:pt x="18535" y="12078"/>
                    <a:pt x="18576" y="12161"/>
                  </a:cubicBezTo>
                  <a:cubicBezTo>
                    <a:pt x="18702" y="12433"/>
                    <a:pt x="18890" y="12684"/>
                    <a:pt x="19141" y="12894"/>
                  </a:cubicBezTo>
                  <a:cubicBezTo>
                    <a:pt x="19156" y="12908"/>
                    <a:pt x="19176" y="12915"/>
                    <a:pt x="19197" y="12915"/>
                  </a:cubicBezTo>
                  <a:cubicBezTo>
                    <a:pt x="19235" y="12915"/>
                    <a:pt x="19274" y="12892"/>
                    <a:pt x="19288" y="12852"/>
                  </a:cubicBezTo>
                  <a:cubicBezTo>
                    <a:pt x="19309" y="12768"/>
                    <a:pt x="19330" y="12684"/>
                    <a:pt x="19351" y="12622"/>
                  </a:cubicBezTo>
                  <a:lnTo>
                    <a:pt x="19351" y="12559"/>
                  </a:lnTo>
                  <a:cubicBezTo>
                    <a:pt x="19372" y="12454"/>
                    <a:pt x="19372" y="12329"/>
                    <a:pt x="19392" y="12224"/>
                  </a:cubicBezTo>
                  <a:cubicBezTo>
                    <a:pt x="19413" y="11952"/>
                    <a:pt x="19434" y="11680"/>
                    <a:pt x="19434" y="11408"/>
                  </a:cubicBezTo>
                  <a:cubicBezTo>
                    <a:pt x="19434" y="11035"/>
                    <a:pt x="19469" y="10897"/>
                    <a:pt x="19518" y="10897"/>
                  </a:cubicBezTo>
                  <a:cubicBezTo>
                    <a:pt x="19633" y="10897"/>
                    <a:pt x="19830" y="11633"/>
                    <a:pt x="19874" y="11910"/>
                  </a:cubicBezTo>
                  <a:cubicBezTo>
                    <a:pt x="19936" y="12370"/>
                    <a:pt x="19978" y="12810"/>
                    <a:pt x="20104" y="13249"/>
                  </a:cubicBezTo>
                  <a:cubicBezTo>
                    <a:pt x="20167" y="13563"/>
                    <a:pt x="20313" y="13856"/>
                    <a:pt x="20522" y="14107"/>
                  </a:cubicBezTo>
                  <a:cubicBezTo>
                    <a:pt x="20535" y="14132"/>
                    <a:pt x="20561" y="14142"/>
                    <a:pt x="20585" y="14142"/>
                  </a:cubicBezTo>
                  <a:cubicBezTo>
                    <a:pt x="20602" y="14142"/>
                    <a:pt x="20618" y="14137"/>
                    <a:pt x="20627" y="14128"/>
                  </a:cubicBezTo>
                  <a:cubicBezTo>
                    <a:pt x="20648" y="14128"/>
                    <a:pt x="20669" y="14107"/>
                    <a:pt x="20690" y="14065"/>
                  </a:cubicBezTo>
                  <a:cubicBezTo>
                    <a:pt x="20690" y="14023"/>
                    <a:pt x="20690" y="13961"/>
                    <a:pt x="20711" y="13898"/>
                  </a:cubicBezTo>
                  <a:cubicBezTo>
                    <a:pt x="20711" y="13835"/>
                    <a:pt x="20711" y="13793"/>
                    <a:pt x="20711" y="13751"/>
                  </a:cubicBezTo>
                  <a:cubicBezTo>
                    <a:pt x="20732" y="13710"/>
                    <a:pt x="20711" y="13710"/>
                    <a:pt x="20711" y="13668"/>
                  </a:cubicBezTo>
                  <a:cubicBezTo>
                    <a:pt x="20711" y="13542"/>
                    <a:pt x="20732" y="13417"/>
                    <a:pt x="20732" y="13270"/>
                  </a:cubicBezTo>
                  <a:cubicBezTo>
                    <a:pt x="20732" y="12977"/>
                    <a:pt x="20711" y="12684"/>
                    <a:pt x="20690" y="12391"/>
                  </a:cubicBezTo>
                  <a:lnTo>
                    <a:pt x="20690" y="12391"/>
                  </a:lnTo>
                  <a:cubicBezTo>
                    <a:pt x="20711" y="12622"/>
                    <a:pt x="20752" y="13040"/>
                    <a:pt x="20815" y="13459"/>
                  </a:cubicBezTo>
                  <a:cubicBezTo>
                    <a:pt x="20857" y="13647"/>
                    <a:pt x="20878" y="13814"/>
                    <a:pt x="20920" y="13982"/>
                  </a:cubicBezTo>
                  <a:cubicBezTo>
                    <a:pt x="20941" y="14044"/>
                    <a:pt x="20941" y="14107"/>
                    <a:pt x="20962" y="14170"/>
                  </a:cubicBezTo>
                  <a:cubicBezTo>
                    <a:pt x="20983" y="14233"/>
                    <a:pt x="20983" y="14295"/>
                    <a:pt x="21004" y="14337"/>
                  </a:cubicBezTo>
                  <a:cubicBezTo>
                    <a:pt x="21004" y="14358"/>
                    <a:pt x="21024" y="14379"/>
                    <a:pt x="21045" y="14400"/>
                  </a:cubicBezTo>
                  <a:cubicBezTo>
                    <a:pt x="21062" y="14406"/>
                    <a:pt x="21078" y="14408"/>
                    <a:pt x="21092" y="14408"/>
                  </a:cubicBezTo>
                  <a:cubicBezTo>
                    <a:pt x="21131" y="14408"/>
                    <a:pt x="21161" y="14389"/>
                    <a:pt x="21192" y="14358"/>
                  </a:cubicBezTo>
                  <a:lnTo>
                    <a:pt x="21213" y="14316"/>
                  </a:lnTo>
                  <a:lnTo>
                    <a:pt x="21338" y="14170"/>
                  </a:lnTo>
                  <a:lnTo>
                    <a:pt x="21422" y="14044"/>
                  </a:lnTo>
                  <a:cubicBezTo>
                    <a:pt x="21487" y="13964"/>
                    <a:pt x="21427" y="13871"/>
                    <a:pt x="21357" y="13871"/>
                  </a:cubicBezTo>
                  <a:cubicBezTo>
                    <a:pt x="21337" y="13871"/>
                    <a:pt x="21316" y="13879"/>
                    <a:pt x="21296" y="13898"/>
                  </a:cubicBezTo>
                  <a:cubicBezTo>
                    <a:pt x="21280" y="13916"/>
                    <a:pt x="21263" y="13924"/>
                    <a:pt x="21247" y="13924"/>
                  </a:cubicBezTo>
                  <a:cubicBezTo>
                    <a:pt x="21013" y="13924"/>
                    <a:pt x="20786" y="12244"/>
                    <a:pt x="20669" y="11931"/>
                  </a:cubicBezTo>
                  <a:cubicBezTo>
                    <a:pt x="20650" y="11893"/>
                    <a:pt x="20610" y="11873"/>
                    <a:pt x="20572" y="11873"/>
                  </a:cubicBezTo>
                  <a:cubicBezTo>
                    <a:pt x="20525" y="11873"/>
                    <a:pt x="20480" y="11904"/>
                    <a:pt x="20480" y="11973"/>
                  </a:cubicBezTo>
                  <a:cubicBezTo>
                    <a:pt x="20480" y="12203"/>
                    <a:pt x="20501" y="12433"/>
                    <a:pt x="20522" y="12684"/>
                  </a:cubicBezTo>
                  <a:lnTo>
                    <a:pt x="20522" y="12831"/>
                  </a:lnTo>
                  <a:cubicBezTo>
                    <a:pt x="20627" y="13040"/>
                    <a:pt x="20627" y="13186"/>
                    <a:pt x="20522" y="13291"/>
                  </a:cubicBezTo>
                  <a:cubicBezTo>
                    <a:pt x="20480" y="13312"/>
                    <a:pt x="20439" y="13333"/>
                    <a:pt x="20397" y="13333"/>
                  </a:cubicBezTo>
                  <a:lnTo>
                    <a:pt x="20313" y="13354"/>
                  </a:lnTo>
                  <a:cubicBezTo>
                    <a:pt x="20188" y="12977"/>
                    <a:pt x="20125" y="12580"/>
                    <a:pt x="20083" y="12182"/>
                  </a:cubicBezTo>
                  <a:cubicBezTo>
                    <a:pt x="20062" y="11868"/>
                    <a:pt x="19999" y="11575"/>
                    <a:pt x="19916" y="11282"/>
                  </a:cubicBezTo>
                  <a:cubicBezTo>
                    <a:pt x="19832" y="10948"/>
                    <a:pt x="19664" y="10655"/>
                    <a:pt x="19413" y="10404"/>
                  </a:cubicBezTo>
                  <a:cubicBezTo>
                    <a:pt x="19397" y="10392"/>
                    <a:pt x="19378" y="10387"/>
                    <a:pt x="19360" y="10387"/>
                  </a:cubicBezTo>
                  <a:cubicBezTo>
                    <a:pt x="19310" y="10387"/>
                    <a:pt x="19261" y="10426"/>
                    <a:pt x="19246" y="10487"/>
                  </a:cubicBezTo>
                  <a:cubicBezTo>
                    <a:pt x="19225" y="10948"/>
                    <a:pt x="19225" y="11429"/>
                    <a:pt x="19225" y="11889"/>
                  </a:cubicBezTo>
                  <a:cubicBezTo>
                    <a:pt x="19225" y="12036"/>
                    <a:pt x="19225" y="12182"/>
                    <a:pt x="19204" y="12329"/>
                  </a:cubicBezTo>
                  <a:cubicBezTo>
                    <a:pt x="19204" y="12370"/>
                    <a:pt x="19183" y="12433"/>
                    <a:pt x="19183" y="12496"/>
                  </a:cubicBezTo>
                  <a:cubicBezTo>
                    <a:pt x="19153" y="12587"/>
                    <a:pt x="19116" y="12625"/>
                    <a:pt x="19075" y="12625"/>
                  </a:cubicBezTo>
                  <a:cubicBezTo>
                    <a:pt x="18973" y="12625"/>
                    <a:pt x="18848" y="12393"/>
                    <a:pt x="18744" y="12140"/>
                  </a:cubicBezTo>
                  <a:cubicBezTo>
                    <a:pt x="18660" y="11952"/>
                    <a:pt x="18576" y="11743"/>
                    <a:pt x="18555" y="11617"/>
                  </a:cubicBezTo>
                  <a:cubicBezTo>
                    <a:pt x="18325" y="10948"/>
                    <a:pt x="18283" y="10236"/>
                    <a:pt x="18053" y="9567"/>
                  </a:cubicBezTo>
                  <a:cubicBezTo>
                    <a:pt x="18034" y="9520"/>
                    <a:pt x="17990" y="9498"/>
                    <a:pt x="17949" y="9498"/>
                  </a:cubicBezTo>
                  <a:cubicBezTo>
                    <a:pt x="17899" y="9498"/>
                    <a:pt x="17854" y="9530"/>
                    <a:pt x="17865" y="9588"/>
                  </a:cubicBezTo>
                  <a:cubicBezTo>
                    <a:pt x="17886" y="10111"/>
                    <a:pt x="17970" y="10634"/>
                    <a:pt x="18032" y="11157"/>
                  </a:cubicBezTo>
                  <a:lnTo>
                    <a:pt x="18032" y="11282"/>
                  </a:lnTo>
                  <a:cubicBezTo>
                    <a:pt x="18053" y="11429"/>
                    <a:pt x="18053" y="11554"/>
                    <a:pt x="18053" y="11701"/>
                  </a:cubicBezTo>
                  <a:cubicBezTo>
                    <a:pt x="18045" y="11833"/>
                    <a:pt x="18021" y="11887"/>
                    <a:pt x="17987" y="11887"/>
                  </a:cubicBezTo>
                  <a:cubicBezTo>
                    <a:pt x="17941" y="11887"/>
                    <a:pt x="17875" y="11784"/>
                    <a:pt x="17802" y="11638"/>
                  </a:cubicBezTo>
                  <a:cubicBezTo>
                    <a:pt x="17739" y="11554"/>
                    <a:pt x="17698" y="11450"/>
                    <a:pt x="17656" y="11345"/>
                  </a:cubicBezTo>
                  <a:cubicBezTo>
                    <a:pt x="17656" y="11324"/>
                    <a:pt x="17635" y="11324"/>
                    <a:pt x="17635" y="11303"/>
                  </a:cubicBezTo>
                  <a:cubicBezTo>
                    <a:pt x="17551" y="11094"/>
                    <a:pt x="17467" y="10885"/>
                    <a:pt x="17405" y="10655"/>
                  </a:cubicBezTo>
                  <a:cubicBezTo>
                    <a:pt x="17237" y="9985"/>
                    <a:pt x="17154" y="9337"/>
                    <a:pt x="16631" y="8834"/>
                  </a:cubicBezTo>
                  <a:cubicBezTo>
                    <a:pt x="16610" y="8813"/>
                    <a:pt x="16586" y="8804"/>
                    <a:pt x="16564" y="8804"/>
                  </a:cubicBezTo>
                  <a:cubicBezTo>
                    <a:pt x="16519" y="8804"/>
                    <a:pt x="16477" y="8841"/>
                    <a:pt x="16463" y="8897"/>
                  </a:cubicBezTo>
                  <a:cubicBezTo>
                    <a:pt x="16463" y="9106"/>
                    <a:pt x="16484" y="9295"/>
                    <a:pt x="16505" y="9504"/>
                  </a:cubicBezTo>
                  <a:cubicBezTo>
                    <a:pt x="16526" y="9650"/>
                    <a:pt x="16547" y="9776"/>
                    <a:pt x="16589" y="9922"/>
                  </a:cubicBezTo>
                  <a:cubicBezTo>
                    <a:pt x="16589" y="9943"/>
                    <a:pt x="16589" y="10006"/>
                    <a:pt x="16610" y="10069"/>
                  </a:cubicBezTo>
                  <a:cubicBezTo>
                    <a:pt x="16631" y="10236"/>
                    <a:pt x="16651" y="10487"/>
                    <a:pt x="16672" y="10738"/>
                  </a:cubicBezTo>
                  <a:cubicBezTo>
                    <a:pt x="16672" y="10885"/>
                    <a:pt x="16672" y="11052"/>
                    <a:pt x="16672" y="11220"/>
                  </a:cubicBezTo>
                  <a:cubicBezTo>
                    <a:pt x="16672" y="11303"/>
                    <a:pt x="16651" y="11366"/>
                    <a:pt x="16610" y="11429"/>
                  </a:cubicBezTo>
                  <a:cubicBezTo>
                    <a:pt x="16593" y="11454"/>
                    <a:pt x="16573" y="11469"/>
                    <a:pt x="16550" y="11469"/>
                  </a:cubicBezTo>
                  <a:cubicBezTo>
                    <a:pt x="16515" y="11469"/>
                    <a:pt x="16472" y="11434"/>
                    <a:pt x="16421" y="11345"/>
                  </a:cubicBezTo>
                  <a:cubicBezTo>
                    <a:pt x="16338" y="11241"/>
                    <a:pt x="16254" y="11115"/>
                    <a:pt x="16191" y="10969"/>
                  </a:cubicBezTo>
                  <a:cubicBezTo>
                    <a:pt x="16066" y="10718"/>
                    <a:pt x="15961" y="10466"/>
                    <a:pt x="15898" y="10194"/>
                  </a:cubicBezTo>
                  <a:cubicBezTo>
                    <a:pt x="15794" y="9797"/>
                    <a:pt x="15731" y="9378"/>
                    <a:pt x="15647" y="8981"/>
                  </a:cubicBezTo>
                  <a:cubicBezTo>
                    <a:pt x="15668" y="8855"/>
                    <a:pt x="15647" y="8730"/>
                    <a:pt x="15563" y="8625"/>
                  </a:cubicBezTo>
                  <a:cubicBezTo>
                    <a:pt x="15522" y="8479"/>
                    <a:pt x="15480" y="8332"/>
                    <a:pt x="15438" y="8186"/>
                  </a:cubicBezTo>
                  <a:cubicBezTo>
                    <a:pt x="15420" y="8133"/>
                    <a:pt x="15377" y="8110"/>
                    <a:pt x="15336" y="8110"/>
                  </a:cubicBezTo>
                  <a:cubicBezTo>
                    <a:pt x="15279" y="8110"/>
                    <a:pt x="15225" y="8155"/>
                    <a:pt x="15250" y="8228"/>
                  </a:cubicBezTo>
                  <a:cubicBezTo>
                    <a:pt x="15312" y="8521"/>
                    <a:pt x="15375" y="8793"/>
                    <a:pt x="15438" y="9065"/>
                  </a:cubicBezTo>
                  <a:cubicBezTo>
                    <a:pt x="15480" y="9211"/>
                    <a:pt x="15522" y="9357"/>
                    <a:pt x="15542" y="9504"/>
                  </a:cubicBezTo>
                  <a:cubicBezTo>
                    <a:pt x="15605" y="9713"/>
                    <a:pt x="15647" y="9943"/>
                    <a:pt x="15668" y="10173"/>
                  </a:cubicBezTo>
                  <a:lnTo>
                    <a:pt x="15668" y="10257"/>
                  </a:lnTo>
                  <a:cubicBezTo>
                    <a:pt x="15668" y="10362"/>
                    <a:pt x="15658" y="10404"/>
                    <a:pt x="15637" y="10404"/>
                  </a:cubicBezTo>
                  <a:cubicBezTo>
                    <a:pt x="15616" y="10404"/>
                    <a:pt x="15584" y="10362"/>
                    <a:pt x="15542" y="10299"/>
                  </a:cubicBezTo>
                  <a:cubicBezTo>
                    <a:pt x="15438" y="10132"/>
                    <a:pt x="15354" y="9943"/>
                    <a:pt x="15291" y="9776"/>
                  </a:cubicBezTo>
                  <a:cubicBezTo>
                    <a:pt x="15270" y="9713"/>
                    <a:pt x="15250" y="9650"/>
                    <a:pt x="15229" y="9588"/>
                  </a:cubicBezTo>
                  <a:cubicBezTo>
                    <a:pt x="15229" y="8918"/>
                    <a:pt x="14998" y="8228"/>
                    <a:pt x="14810" y="7579"/>
                  </a:cubicBezTo>
                  <a:cubicBezTo>
                    <a:pt x="14802" y="7531"/>
                    <a:pt x="14770" y="7511"/>
                    <a:pt x="14734" y="7511"/>
                  </a:cubicBezTo>
                  <a:cubicBezTo>
                    <a:pt x="14676" y="7511"/>
                    <a:pt x="14609" y="7564"/>
                    <a:pt x="14622" y="7642"/>
                  </a:cubicBezTo>
                  <a:cubicBezTo>
                    <a:pt x="14726" y="8186"/>
                    <a:pt x="14810" y="8772"/>
                    <a:pt x="14957" y="9337"/>
                  </a:cubicBezTo>
                  <a:cubicBezTo>
                    <a:pt x="14978" y="9462"/>
                    <a:pt x="15019" y="9588"/>
                    <a:pt x="15061" y="9713"/>
                  </a:cubicBezTo>
                  <a:cubicBezTo>
                    <a:pt x="15061" y="9734"/>
                    <a:pt x="15061" y="9755"/>
                    <a:pt x="15061" y="9776"/>
                  </a:cubicBezTo>
                  <a:cubicBezTo>
                    <a:pt x="15057" y="9785"/>
                    <a:pt x="15051" y="9789"/>
                    <a:pt x="15045" y="9789"/>
                  </a:cubicBezTo>
                  <a:cubicBezTo>
                    <a:pt x="15021" y="9789"/>
                    <a:pt x="14985" y="9733"/>
                    <a:pt x="14936" y="9650"/>
                  </a:cubicBezTo>
                  <a:cubicBezTo>
                    <a:pt x="14852" y="9462"/>
                    <a:pt x="14747" y="9148"/>
                    <a:pt x="14685" y="8918"/>
                  </a:cubicBezTo>
                  <a:cubicBezTo>
                    <a:pt x="14643" y="8772"/>
                    <a:pt x="14601" y="8667"/>
                    <a:pt x="14601" y="8646"/>
                  </a:cubicBezTo>
                  <a:cubicBezTo>
                    <a:pt x="14413" y="8018"/>
                    <a:pt x="14224" y="7433"/>
                    <a:pt x="13764" y="6930"/>
                  </a:cubicBezTo>
                  <a:cubicBezTo>
                    <a:pt x="13747" y="6919"/>
                    <a:pt x="13727" y="6914"/>
                    <a:pt x="13707" y="6914"/>
                  </a:cubicBezTo>
                  <a:cubicBezTo>
                    <a:pt x="13653" y="6914"/>
                    <a:pt x="13597" y="6953"/>
                    <a:pt x="13597" y="7014"/>
                  </a:cubicBezTo>
                  <a:cubicBezTo>
                    <a:pt x="13597" y="7363"/>
                    <a:pt x="13839" y="8983"/>
                    <a:pt x="13590" y="8983"/>
                  </a:cubicBezTo>
                  <a:cubicBezTo>
                    <a:pt x="13585" y="8983"/>
                    <a:pt x="13581" y="8982"/>
                    <a:pt x="13576" y="8981"/>
                  </a:cubicBezTo>
                  <a:cubicBezTo>
                    <a:pt x="13513" y="8960"/>
                    <a:pt x="13429" y="8876"/>
                    <a:pt x="13304" y="8667"/>
                  </a:cubicBezTo>
                  <a:cubicBezTo>
                    <a:pt x="13241" y="8562"/>
                    <a:pt x="13199" y="8458"/>
                    <a:pt x="13157" y="8353"/>
                  </a:cubicBezTo>
                  <a:cubicBezTo>
                    <a:pt x="12864" y="7746"/>
                    <a:pt x="12739" y="7056"/>
                    <a:pt x="12467" y="6428"/>
                  </a:cubicBezTo>
                  <a:cubicBezTo>
                    <a:pt x="12453" y="6394"/>
                    <a:pt x="12429" y="6380"/>
                    <a:pt x="12402" y="6380"/>
                  </a:cubicBezTo>
                  <a:cubicBezTo>
                    <a:pt x="12347" y="6380"/>
                    <a:pt x="12285" y="6441"/>
                    <a:pt x="12299" y="6512"/>
                  </a:cubicBezTo>
                  <a:cubicBezTo>
                    <a:pt x="12425" y="7244"/>
                    <a:pt x="12655" y="7935"/>
                    <a:pt x="12739" y="8667"/>
                  </a:cubicBezTo>
                  <a:cubicBezTo>
                    <a:pt x="12739" y="8688"/>
                    <a:pt x="12739" y="8730"/>
                    <a:pt x="12739" y="8751"/>
                  </a:cubicBezTo>
                  <a:cubicBezTo>
                    <a:pt x="12736" y="8773"/>
                    <a:pt x="12729" y="8783"/>
                    <a:pt x="12718" y="8783"/>
                  </a:cubicBezTo>
                  <a:cubicBezTo>
                    <a:pt x="12648" y="8783"/>
                    <a:pt x="12421" y="8343"/>
                    <a:pt x="12257" y="7997"/>
                  </a:cubicBezTo>
                  <a:cubicBezTo>
                    <a:pt x="12216" y="7579"/>
                    <a:pt x="12132" y="7160"/>
                    <a:pt x="11985" y="6763"/>
                  </a:cubicBezTo>
                  <a:cubicBezTo>
                    <a:pt x="11965" y="6658"/>
                    <a:pt x="11923" y="6554"/>
                    <a:pt x="11881" y="6449"/>
                  </a:cubicBezTo>
                  <a:cubicBezTo>
                    <a:pt x="11862" y="6411"/>
                    <a:pt x="11818" y="6391"/>
                    <a:pt x="11777" y="6391"/>
                  </a:cubicBezTo>
                  <a:cubicBezTo>
                    <a:pt x="11727" y="6391"/>
                    <a:pt x="11681" y="6422"/>
                    <a:pt x="11693" y="6491"/>
                  </a:cubicBezTo>
                  <a:cubicBezTo>
                    <a:pt x="11713" y="7056"/>
                    <a:pt x="11839" y="7642"/>
                    <a:pt x="12069" y="8165"/>
                  </a:cubicBezTo>
                  <a:lnTo>
                    <a:pt x="12069" y="8249"/>
                  </a:lnTo>
                  <a:cubicBezTo>
                    <a:pt x="12090" y="8290"/>
                    <a:pt x="12090" y="8332"/>
                    <a:pt x="12069" y="8353"/>
                  </a:cubicBezTo>
                  <a:cubicBezTo>
                    <a:pt x="12062" y="8428"/>
                    <a:pt x="12035" y="8459"/>
                    <a:pt x="11997" y="8459"/>
                  </a:cubicBezTo>
                  <a:cubicBezTo>
                    <a:pt x="11828" y="8459"/>
                    <a:pt x="11425" y="7850"/>
                    <a:pt x="11420" y="7850"/>
                  </a:cubicBezTo>
                  <a:lnTo>
                    <a:pt x="11420" y="7850"/>
                  </a:lnTo>
                  <a:cubicBezTo>
                    <a:pt x="11420" y="7850"/>
                    <a:pt x="11420" y="7850"/>
                    <a:pt x="11420" y="7850"/>
                  </a:cubicBezTo>
                  <a:lnTo>
                    <a:pt x="11420" y="7850"/>
                  </a:lnTo>
                  <a:cubicBezTo>
                    <a:pt x="11232" y="7432"/>
                    <a:pt x="11044" y="6993"/>
                    <a:pt x="10897" y="6533"/>
                  </a:cubicBezTo>
                  <a:cubicBezTo>
                    <a:pt x="10897" y="6449"/>
                    <a:pt x="10856" y="6344"/>
                    <a:pt x="10793" y="6282"/>
                  </a:cubicBezTo>
                  <a:lnTo>
                    <a:pt x="10730" y="6114"/>
                  </a:lnTo>
                  <a:cubicBezTo>
                    <a:pt x="10709" y="6052"/>
                    <a:pt x="10667" y="5989"/>
                    <a:pt x="10646" y="5926"/>
                  </a:cubicBezTo>
                  <a:cubicBezTo>
                    <a:pt x="10630" y="5885"/>
                    <a:pt x="10591" y="5867"/>
                    <a:pt x="10553" y="5867"/>
                  </a:cubicBezTo>
                  <a:cubicBezTo>
                    <a:pt x="10493" y="5867"/>
                    <a:pt x="10432" y="5912"/>
                    <a:pt x="10458" y="5989"/>
                  </a:cubicBezTo>
                  <a:cubicBezTo>
                    <a:pt x="10563" y="6219"/>
                    <a:pt x="10646" y="6449"/>
                    <a:pt x="10709" y="6679"/>
                  </a:cubicBezTo>
                  <a:cubicBezTo>
                    <a:pt x="10877" y="6951"/>
                    <a:pt x="10814" y="7286"/>
                    <a:pt x="10563" y="7495"/>
                  </a:cubicBezTo>
                  <a:cubicBezTo>
                    <a:pt x="10332" y="7140"/>
                    <a:pt x="10165" y="6742"/>
                    <a:pt x="10060" y="6324"/>
                  </a:cubicBezTo>
                  <a:cubicBezTo>
                    <a:pt x="9998" y="5926"/>
                    <a:pt x="9914" y="5528"/>
                    <a:pt x="9768" y="5152"/>
                  </a:cubicBezTo>
                  <a:cubicBezTo>
                    <a:pt x="9751" y="5102"/>
                    <a:pt x="9715" y="5082"/>
                    <a:pt x="9679" y="5082"/>
                  </a:cubicBezTo>
                  <a:cubicBezTo>
                    <a:pt x="9623" y="5082"/>
                    <a:pt x="9567" y="5130"/>
                    <a:pt x="9579" y="5194"/>
                  </a:cubicBezTo>
                  <a:cubicBezTo>
                    <a:pt x="9663" y="5591"/>
                    <a:pt x="9768" y="5989"/>
                    <a:pt x="9872" y="6386"/>
                  </a:cubicBezTo>
                  <a:lnTo>
                    <a:pt x="9935" y="6742"/>
                  </a:lnTo>
                  <a:lnTo>
                    <a:pt x="9935" y="6784"/>
                  </a:lnTo>
                  <a:cubicBezTo>
                    <a:pt x="9956" y="7056"/>
                    <a:pt x="9935" y="7140"/>
                    <a:pt x="9893" y="7160"/>
                  </a:cubicBezTo>
                  <a:cubicBezTo>
                    <a:pt x="9892" y="7161"/>
                    <a:pt x="9890" y="7161"/>
                    <a:pt x="9889" y="7161"/>
                  </a:cubicBezTo>
                  <a:cubicBezTo>
                    <a:pt x="9738" y="7161"/>
                    <a:pt x="9286" y="6028"/>
                    <a:pt x="9224" y="5738"/>
                  </a:cubicBezTo>
                  <a:cubicBezTo>
                    <a:pt x="9224" y="5696"/>
                    <a:pt x="9224" y="5675"/>
                    <a:pt x="9224" y="5654"/>
                  </a:cubicBezTo>
                  <a:cubicBezTo>
                    <a:pt x="9182" y="5298"/>
                    <a:pt x="9119" y="4922"/>
                    <a:pt x="9077" y="4566"/>
                  </a:cubicBezTo>
                  <a:cubicBezTo>
                    <a:pt x="9067" y="4503"/>
                    <a:pt x="9014" y="4472"/>
                    <a:pt x="8967" y="4472"/>
                  </a:cubicBezTo>
                  <a:cubicBezTo>
                    <a:pt x="8920" y="4472"/>
                    <a:pt x="8878" y="4503"/>
                    <a:pt x="8889" y="4566"/>
                  </a:cubicBezTo>
                  <a:cubicBezTo>
                    <a:pt x="8931" y="4964"/>
                    <a:pt x="8952" y="5424"/>
                    <a:pt x="9035" y="5863"/>
                  </a:cubicBezTo>
                  <a:cubicBezTo>
                    <a:pt x="9056" y="6156"/>
                    <a:pt x="9077" y="6470"/>
                    <a:pt x="9077" y="6763"/>
                  </a:cubicBezTo>
                  <a:lnTo>
                    <a:pt x="9056" y="6805"/>
                  </a:lnTo>
                  <a:cubicBezTo>
                    <a:pt x="9035" y="6847"/>
                    <a:pt x="8993" y="6909"/>
                    <a:pt x="8931" y="6951"/>
                  </a:cubicBezTo>
                  <a:cubicBezTo>
                    <a:pt x="8892" y="6983"/>
                    <a:pt x="8858" y="7000"/>
                    <a:pt x="8826" y="7000"/>
                  </a:cubicBezTo>
                  <a:cubicBezTo>
                    <a:pt x="8756" y="7000"/>
                    <a:pt x="8702" y="6916"/>
                    <a:pt x="8659" y="6742"/>
                  </a:cubicBezTo>
                  <a:cubicBezTo>
                    <a:pt x="8617" y="6700"/>
                    <a:pt x="8596" y="6637"/>
                    <a:pt x="8575" y="6575"/>
                  </a:cubicBezTo>
                  <a:cubicBezTo>
                    <a:pt x="8470" y="6344"/>
                    <a:pt x="8366" y="6114"/>
                    <a:pt x="8282" y="5863"/>
                  </a:cubicBezTo>
                  <a:cubicBezTo>
                    <a:pt x="8094" y="5361"/>
                    <a:pt x="7947" y="4859"/>
                    <a:pt x="7780" y="4357"/>
                  </a:cubicBezTo>
                  <a:cubicBezTo>
                    <a:pt x="7764" y="4309"/>
                    <a:pt x="7726" y="4288"/>
                    <a:pt x="7689" y="4288"/>
                  </a:cubicBezTo>
                  <a:cubicBezTo>
                    <a:pt x="7628" y="4288"/>
                    <a:pt x="7566" y="4342"/>
                    <a:pt x="7592" y="4420"/>
                  </a:cubicBezTo>
                  <a:cubicBezTo>
                    <a:pt x="7654" y="4671"/>
                    <a:pt x="7717" y="4943"/>
                    <a:pt x="7801" y="5215"/>
                  </a:cubicBezTo>
                  <a:cubicBezTo>
                    <a:pt x="7864" y="5508"/>
                    <a:pt x="7926" y="5780"/>
                    <a:pt x="7968" y="6072"/>
                  </a:cubicBezTo>
                  <a:cubicBezTo>
                    <a:pt x="7989" y="6219"/>
                    <a:pt x="8010" y="6365"/>
                    <a:pt x="8031" y="6512"/>
                  </a:cubicBezTo>
                  <a:cubicBezTo>
                    <a:pt x="8010" y="6365"/>
                    <a:pt x="7612" y="5863"/>
                    <a:pt x="7424" y="5591"/>
                  </a:cubicBezTo>
                  <a:cubicBezTo>
                    <a:pt x="7278" y="4901"/>
                    <a:pt x="7047" y="4252"/>
                    <a:pt x="6713" y="3645"/>
                  </a:cubicBezTo>
                  <a:cubicBezTo>
                    <a:pt x="6698" y="3608"/>
                    <a:pt x="6666" y="3592"/>
                    <a:pt x="6634" y="3592"/>
                  </a:cubicBezTo>
                  <a:cubicBezTo>
                    <a:pt x="6577" y="3592"/>
                    <a:pt x="6519" y="3641"/>
                    <a:pt x="6545" y="3708"/>
                  </a:cubicBezTo>
                  <a:cubicBezTo>
                    <a:pt x="6692" y="4420"/>
                    <a:pt x="6943" y="5089"/>
                    <a:pt x="7257" y="5717"/>
                  </a:cubicBezTo>
                  <a:cubicBezTo>
                    <a:pt x="7278" y="5780"/>
                    <a:pt x="7278" y="5842"/>
                    <a:pt x="7299" y="5884"/>
                  </a:cubicBezTo>
                  <a:cubicBezTo>
                    <a:pt x="7319" y="5989"/>
                    <a:pt x="7319" y="6093"/>
                    <a:pt x="7299" y="6198"/>
                  </a:cubicBezTo>
                  <a:cubicBezTo>
                    <a:pt x="7289" y="6253"/>
                    <a:pt x="7272" y="6284"/>
                    <a:pt x="7244" y="6284"/>
                  </a:cubicBezTo>
                  <a:cubicBezTo>
                    <a:pt x="7207" y="6284"/>
                    <a:pt x="7151" y="6232"/>
                    <a:pt x="7068" y="6114"/>
                  </a:cubicBezTo>
                  <a:cubicBezTo>
                    <a:pt x="6985" y="6031"/>
                    <a:pt x="6922" y="5905"/>
                    <a:pt x="6859" y="5800"/>
                  </a:cubicBezTo>
                  <a:cubicBezTo>
                    <a:pt x="6859" y="5717"/>
                    <a:pt x="6838" y="5633"/>
                    <a:pt x="6838" y="5528"/>
                  </a:cubicBezTo>
                  <a:cubicBezTo>
                    <a:pt x="6713" y="4964"/>
                    <a:pt x="6524" y="4420"/>
                    <a:pt x="6273" y="3896"/>
                  </a:cubicBezTo>
                  <a:cubicBezTo>
                    <a:pt x="6273" y="3875"/>
                    <a:pt x="6252" y="3875"/>
                    <a:pt x="6252" y="3855"/>
                  </a:cubicBezTo>
                  <a:cubicBezTo>
                    <a:pt x="6241" y="3847"/>
                    <a:pt x="6228" y="3843"/>
                    <a:pt x="6215" y="3843"/>
                  </a:cubicBezTo>
                  <a:cubicBezTo>
                    <a:pt x="6155" y="3843"/>
                    <a:pt x="6089" y="3912"/>
                    <a:pt x="6106" y="3980"/>
                  </a:cubicBezTo>
                  <a:cubicBezTo>
                    <a:pt x="6190" y="4566"/>
                    <a:pt x="6336" y="5152"/>
                    <a:pt x="6566" y="5696"/>
                  </a:cubicBezTo>
                  <a:cubicBezTo>
                    <a:pt x="6587" y="5884"/>
                    <a:pt x="6608" y="6031"/>
                    <a:pt x="6629" y="6093"/>
                  </a:cubicBezTo>
                  <a:cubicBezTo>
                    <a:pt x="6629" y="6093"/>
                    <a:pt x="6629" y="6114"/>
                    <a:pt x="6629" y="6114"/>
                  </a:cubicBezTo>
                  <a:lnTo>
                    <a:pt x="6587" y="6072"/>
                  </a:lnTo>
                  <a:cubicBezTo>
                    <a:pt x="6545" y="6010"/>
                    <a:pt x="6503" y="5947"/>
                    <a:pt x="6462" y="5905"/>
                  </a:cubicBezTo>
                  <a:cubicBezTo>
                    <a:pt x="6315" y="5654"/>
                    <a:pt x="6190" y="5382"/>
                    <a:pt x="6064" y="5089"/>
                  </a:cubicBezTo>
                  <a:lnTo>
                    <a:pt x="6064" y="4964"/>
                  </a:lnTo>
                  <a:cubicBezTo>
                    <a:pt x="6001" y="4482"/>
                    <a:pt x="5855" y="4022"/>
                    <a:pt x="5687" y="3583"/>
                  </a:cubicBezTo>
                  <a:cubicBezTo>
                    <a:pt x="5670" y="3530"/>
                    <a:pt x="5627" y="3507"/>
                    <a:pt x="5585" y="3507"/>
                  </a:cubicBezTo>
                  <a:cubicBezTo>
                    <a:pt x="5528" y="3507"/>
                    <a:pt x="5475" y="3551"/>
                    <a:pt x="5499" y="3624"/>
                  </a:cubicBezTo>
                  <a:cubicBezTo>
                    <a:pt x="5499" y="3708"/>
                    <a:pt x="5520" y="3792"/>
                    <a:pt x="5541" y="3875"/>
                  </a:cubicBezTo>
                  <a:cubicBezTo>
                    <a:pt x="5562" y="4022"/>
                    <a:pt x="5604" y="4168"/>
                    <a:pt x="5625" y="4315"/>
                  </a:cubicBezTo>
                  <a:cubicBezTo>
                    <a:pt x="5708" y="4608"/>
                    <a:pt x="5792" y="4901"/>
                    <a:pt x="5918" y="5173"/>
                  </a:cubicBezTo>
                  <a:cubicBezTo>
                    <a:pt x="5876" y="5229"/>
                    <a:pt x="5797" y="5266"/>
                    <a:pt x="5674" y="5266"/>
                  </a:cubicBezTo>
                  <a:cubicBezTo>
                    <a:pt x="5613" y="5266"/>
                    <a:pt x="5541" y="5256"/>
                    <a:pt x="5457" y="5236"/>
                  </a:cubicBezTo>
                  <a:cubicBezTo>
                    <a:pt x="5081" y="4629"/>
                    <a:pt x="4934" y="3875"/>
                    <a:pt x="4746" y="3164"/>
                  </a:cubicBezTo>
                  <a:lnTo>
                    <a:pt x="4725" y="3080"/>
                  </a:lnTo>
                  <a:cubicBezTo>
                    <a:pt x="4704" y="2976"/>
                    <a:pt x="4662" y="2871"/>
                    <a:pt x="4641" y="2787"/>
                  </a:cubicBezTo>
                  <a:cubicBezTo>
                    <a:pt x="4624" y="2745"/>
                    <a:pt x="4584" y="2727"/>
                    <a:pt x="4544" y="2727"/>
                  </a:cubicBezTo>
                  <a:cubicBezTo>
                    <a:pt x="4485" y="2727"/>
                    <a:pt x="4428" y="2767"/>
                    <a:pt x="4453" y="2829"/>
                  </a:cubicBezTo>
                  <a:cubicBezTo>
                    <a:pt x="4495" y="2955"/>
                    <a:pt x="4516" y="3080"/>
                    <a:pt x="4558" y="3206"/>
                  </a:cubicBezTo>
                  <a:cubicBezTo>
                    <a:pt x="4516" y="3290"/>
                    <a:pt x="4558" y="3394"/>
                    <a:pt x="4620" y="3499"/>
                  </a:cubicBezTo>
                  <a:cubicBezTo>
                    <a:pt x="4683" y="3729"/>
                    <a:pt x="4704" y="3938"/>
                    <a:pt x="4746" y="4168"/>
                  </a:cubicBezTo>
                  <a:cubicBezTo>
                    <a:pt x="4767" y="4336"/>
                    <a:pt x="4767" y="4503"/>
                    <a:pt x="4767" y="4671"/>
                  </a:cubicBezTo>
                  <a:lnTo>
                    <a:pt x="4767" y="5026"/>
                  </a:lnTo>
                  <a:cubicBezTo>
                    <a:pt x="4767" y="5047"/>
                    <a:pt x="4767" y="5068"/>
                    <a:pt x="4767" y="5089"/>
                  </a:cubicBezTo>
                  <a:cubicBezTo>
                    <a:pt x="4767" y="5131"/>
                    <a:pt x="4767" y="5194"/>
                    <a:pt x="4767" y="5256"/>
                  </a:cubicBezTo>
                  <a:cubicBezTo>
                    <a:pt x="4746" y="5340"/>
                    <a:pt x="4746" y="5424"/>
                    <a:pt x="4725" y="5487"/>
                  </a:cubicBezTo>
                  <a:lnTo>
                    <a:pt x="4495" y="5110"/>
                  </a:lnTo>
                  <a:cubicBezTo>
                    <a:pt x="4369" y="4901"/>
                    <a:pt x="4244" y="4692"/>
                    <a:pt x="4139" y="4461"/>
                  </a:cubicBezTo>
                  <a:cubicBezTo>
                    <a:pt x="4139" y="4440"/>
                    <a:pt x="4139" y="4440"/>
                    <a:pt x="4118" y="4420"/>
                  </a:cubicBezTo>
                  <a:cubicBezTo>
                    <a:pt x="4118" y="4399"/>
                    <a:pt x="4118" y="4336"/>
                    <a:pt x="4118" y="4315"/>
                  </a:cubicBezTo>
                  <a:cubicBezTo>
                    <a:pt x="4055" y="3499"/>
                    <a:pt x="3909" y="2704"/>
                    <a:pt x="3700" y="1909"/>
                  </a:cubicBezTo>
                  <a:cubicBezTo>
                    <a:pt x="3690" y="1862"/>
                    <a:pt x="3651" y="1840"/>
                    <a:pt x="3611" y="1840"/>
                  </a:cubicBezTo>
                  <a:cubicBezTo>
                    <a:pt x="3562" y="1840"/>
                    <a:pt x="3511" y="1872"/>
                    <a:pt x="3511" y="1930"/>
                  </a:cubicBezTo>
                  <a:cubicBezTo>
                    <a:pt x="3532" y="2055"/>
                    <a:pt x="3532" y="2181"/>
                    <a:pt x="3553" y="2306"/>
                  </a:cubicBezTo>
                  <a:cubicBezTo>
                    <a:pt x="3595" y="2871"/>
                    <a:pt x="3679" y="3457"/>
                    <a:pt x="3783" y="4001"/>
                  </a:cubicBezTo>
                  <a:cubicBezTo>
                    <a:pt x="3647" y="3787"/>
                    <a:pt x="3475" y="3429"/>
                    <a:pt x="3468" y="3429"/>
                  </a:cubicBezTo>
                  <a:lnTo>
                    <a:pt x="3468" y="3429"/>
                  </a:lnTo>
                  <a:cubicBezTo>
                    <a:pt x="3468" y="3429"/>
                    <a:pt x="3468" y="3432"/>
                    <a:pt x="3470" y="3436"/>
                  </a:cubicBezTo>
                  <a:cubicBezTo>
                    <a:pt x="3260" y="2997"/>
                    <a:pt x="3093" y="2557"/>
                    <a:pt x="2946" y="2118"/>
                  </a:cubicBezTo>
                  <a:cubicBezTo>
                    <a:pt x="2946" y="1992"/>
                    <a:pt x="2926" y="1930"/>
                    <a:pt x="2884" y="1909"/>
                  </a:cubicBezTo>
                  <a:cubicBezTo>
                    <a:pt x="2842" y="1783"/>
                    <a:pt x="2800" y="1679"/>
                    <a:pt x="2758" y="1553"/>
                  </a:cubicBezTo>
                  <a:cubicBezTo>
                    <a:pt x="2742" y="1504"/>
                    <a:pt x="2706" y="1483"/>
                    <a:pt x="2670" y="1483"/>
                  </a:cubicBezTo>
                  <a:cubicBezTo>
                    <a:pt x="2614" y="1483"/>
                    <a:pt x="2557" y="1531"/>
                    <a:pt x="2570" y="1595"/>
                  </a:cubicBezTo>
                  <a:cubicBezTo>
                    <a:pt x="2654" y="1971"/>
                    <a:pt x="2758" y="2327"/>
                    <a:pt x="2863" y="2683"/>
                  </a:cubicBezTo>
                  <a:cubicBezTo>
                    <a:pt x="2926" y="2913"/>
                    <a:pt x="2988" y="3143"/>
                    <a:pt x="3009" y="3373"/>
                  </a:cubicBezTo>
                  <a:cubicBezTo>
                    <a:pt x="3051" y="3541"/>
                    <a:pt x="3051" y="3687"/>
                    <a:pt x="3009" y="3855"/>
                  </a:cubicBezTo>
                  <a:cubicBezTo>
                    <a:pt x="2988" y="3896"/>
                    <a:pt x="2967" y="3917"/>
                    <a:pt x="2926" y="3917"/>
                  </a:cubicBezTo>
                  <a:cubicBezTo>
                    <a:pt x="2884" y="3896"/>
                    <a:pt x="2800" y="3834"/>
                    <a:pt x="2674" y="3666"/>
                  </a:cubicBezTo>
                  <a:lnTo>
                    <a:pt x="2633" y="3624"/>
                  </a:lnTo>
                  <a:cubicBezTo>
                    <a:pt x="2465" y="3373"/>
                    <a:pt x="2340" y="3101"/>
                    <a:pt x="2235" y="2808"/>
                  </a:cubicBezTo>
                  <a:cubicBezTo>
                    <a:pt x="2235" y="2725"/>
                    <a:pt x="2235" y="2641"/>
                    <a:pt x="2214" y="2557"/>
                  </a:cubicBezTo>
                  <a:cubicBezTo>
                    <a:pt x="2130" y="1951"/>
                    <a:pt x="1942" y="1344"/>
                    <a:pt x="1691" y="758"/>
                  </a:cubicBezTo>
                  <a:cubicBezTo>
                    <a:pt x="1691" y="737"/>
                    <a:pt x="1670" y="737"/>
                    <a:pt x="1649" y="716"/>
                  </a:cubicBezTo>
                  <a:cubicBezTo>
                    <a:pt x="1634" y="701"/>
                    <a:pt x="1616" y="694"/>
                    <a:pt x="1598" y="694"/>
                  </a:cubicBezTo>
                  <a:cubicBezTo>
                    <a:pt x="1543" y="694"/>
                    <a:pt x="1487" y="757"/>
                    <a:pt x="1503" y="821"/>
                  </a:cubicBezTo>
                  <a:cubicBezTo>
                    <a:pt x="1545" y="967"/>
                    <a:pt x="1586" y="1155"/>
                    <a:pt x="1628" y="1365"/>
                  </a:cubicBezTo>
                  <a:cubicBezTo>
                    <a:pt x="1712" y="1825"/>
                    <a:pt x="1817" y="2285"/>
                    <a:pt x="1963" y="2746"/>
                  </a:cubicBezTo>
                  <a:cubicBezTo>
                    <a:pt x="1939" y="2809"/>
                    <a:pt x="1913" y="2842"/>
                    <a:pt x="1884" y="2842"/>
                  </a:cubicBezTo>
                  <a:cubicBezTo>
                    <a:pt x="1837" y="2842"/>
                    <a:pt x="1785" y="2752"/>
                    <a:pt x="1733" y="2557"/>
                  </a:cubicBezTo>
                  <a:cubicBezTo>
                    <a:pt x="1586" y="2264"/>
                    <a:pt x="1482" y="1951"/>
                    <a:pt x="1377" y="1616"/>
                  </a:cubicBezTo>
                  <a:cubicBezTo>
                    <a:pt x="1356" y="1553"/>
                    <a:pt x="1356" y="1490"/>
                    <a:pt x="1335" y="1427"/>
                  </a:cubicBezTo>
                  <a:cubicBezTo>
                    <a:pt x="1273" y="1093"/>
                    <a:pt x="1189" y="758"/>
                    <a:pt x="1084" y="423"/>
                  </a:cubicBezTo>
                  <a:cubicBezTo>
                    <a:pt x="1065" y="376"/>
                    <a:pt x="1025" y="354"/>
                    <a:pt x="987" y="354"/>
                  </a:cubicBezTo>
                  <a:cubicBezTo>
                    <a:pt x="940" y="354"/>
                    <a:pt x="896" y="387"/>
                    <a:pt x="896" y="444"/>
                  </a:cubicBezTo>
                  <a:cubicBezTo>
                    <a:pt x="896" y="444"/>
                    <a:pt x="896" y="465"/>
                    <a:pt x="896" y="465"/>
                  </a:cubicBezTo>
                  <a:cubicBezTo>
                    <a:pt x="980" y="862"/>
                    <a:pt x="1063" y="1281"/>
                    <a:pt x="1189" y="1699"/>
                  </a:cubicBezTo>
                  <a:cubicBezTo>
                    <a:pt x="1210" y="1846"/>
                    <a:pt x="1231" y="2013"/>
                    <a:pt x="1252" y="2160"/>
                  </a:cubicBezTo>
                  <a:cubicBezTo>
                    <a:pt x="1252" y="2264"/>
                    <a:pt x="1273" y="2369"/>
                    <a:pt x="1273" y="2453"/>
                  </a:cubicBezTo>
                  <a:cubicBezTo>
                    <a:pt x="1273" y="2569"/>
                    <a:pt x="1252" y="2616"/>
                    <a:pt x="1221" y="2616"/>
                  </a:cubicBezTo>
                  <a:cubicBezTo>
                    <a:pt x="1156" y="2616"/>
                    <a:pt x="1043" y="2419"/>
                    <a:pt x="959" y="2223"/>
                  </a:cubicBezTo>
                  <a:cubicBezTo>
                    <a:pt x="791" y="1490"/>
                    <a:pt x="519" y="779"/>
                    <a:pt x="289" y="67"/>
                  </a:cubicBezTo>
                  <a:cubicBezTo>
                    <a:pt x="289" y="46"/>
                    <a:pt x="268" y="26"/>
                    <a:pt x="247" y="5"/>
                  </a:cubicBezTo>
                  <a:cubicBezTo>
                    <a:pt x="236" y="2"/>
                    <a:pt x="225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19"/>
            <p:cNvSpPr/>
            <p:nvPr/>
          </p:nvSpPr>
          <p:spPr>
            <a:xfrm>
              <a:off x="1993700" y="2613825"/>
              <a:ext cx="679900" cy="355400"/>
            </a:xfrm>
            <a:custGeom>
              <a:rect b="b" l="l" r="r" t="t"/>
              <a:pathLst>
                <a:path extrusionOk="0" h="14216" w="27196">
                  <a:moveTo>
                    <a:pt x="2846" y="0"/>
                  </a:moveTo>
                  <a:cubicBezTo>
                    <a:pt x="2135" y="209"/>
                    <a:pt x="1423" y="460"/>
                    <a:pt x="733" y="753"/>
                  </a:cubicBezTo>
                  <a:lnTo>
                    <a:pt x="230" y="963"/>
                  </a:lnTo>
                  <a:cubicBezTo>
                    <a:pt x="210" y="983"/>
                    <a:pt x="210" y="1004"/>
                    <a:pt x="210" y="1025"/>
                  </a:cubicBezTo>
                  <a:lnTo>
                    <a:pt x="84" y="1046"/>
                  </a:lnTo>
                  <a:cubicBezTo>
                    <a:pt x="63" y="1067"/>
                    <a:pt x="42" y="1088"/>
                    <a:pt x="21" y="1109"/>
                  </a:cubicBezTo>
                  <a:cubicBezTo>
                    <a:pt x="0" y="1193"/>
                    <a:pt x="63" y="1255"/>
                    <a:pt x="147" y="1255"/>
                  </a:cubicBezTo>
                  <a:lnTo>
                    <a:pt x="461" y="1172"/>
                  </a:lnTo>
                  <a:cubicBezTo>
                    <a:pt x="921" y="1088"/>
                    <a:pt x="1360" y="983"/>
                    <a:pt x="1821" y="879"/>
                  </a:cubicBezTo>
                  <a:lnTo>
                    <a:pt x="1821" y="879"/>
                  </a:lnTo>
                  <a:cubicBezTo>
                    <a:pt x="1632" y="963"/>
                    <a:pt x="1507" y="1004"/>
                    <a:pt x="1402" y="1046"/>
                  </a:cubicBezTo>
                  <a:lnTo>
                    <a:pt x="1026" y="1235"/>
                  </a:lnTo>
                  <a:cubicBezTo>
                    <a:pt x="963" y="1276"/>
                    <a:pt x="963" y="1339"/>
                    <a:pt x="1005" y="1381"/>
                  </a:cubicBezTo>
                  <a:cubicBezTo>
                    <a:pt x="1026" y="1423"/>
                    <a:pt x="1067" y="1423"/>
                    <a:pt x="1088" y="1423"/>
                  </a:cubicBezTo>
                  <a:cubicBezTo>
                    <a:pt x="1925" y="1235"/>
                    <a:pt x="2720" y="900"/>
                    <a:pt x="3557" y="691"/>
                  </a:cubicBezTo>
                  <a:lnTo>
                    <a:pt x="3557" y="691"/>
                  </a:lnTo>
                  <a:cubicBezTo>
                    <a:pt x="2825" y="942"/>
                    <a:pt x="2114" y="1276"/>
                    <a:pt x="1465" y="1674"/>
                  </a:cubicBezTo>
                  <a:cubicBezTo>
                    <a:pt x="1402" y="1695"/>
                    <a:pt x="1402" y="1758"/>
                    <a:pt x="1423" y="1800"/>
                  </a:cubicBezTo>
                  <a:cubicBezTo>
                    <a:pt x="1444" y="1841"/>
                    <a:pt x="1486" y="1862"/>
                    <a:pt x="1528" y="1862"/>
                  </a:cubicBezTo>
                  <a:cubicBezTo>
                    <a:pt x="2135" y="1758"/>
                    <a:pt x="2741" y="1569"/>
                    <a:pt x="3306" y="1339"/>
                  </a:cubicBezTo>
                  <a:cubicBezTo>
                    <a:pt x="3552" y="1241"/>
                    <a:pt x="3810" y="1143"/>
                    <a:pt x="4070" y="1055"/>
                  </a:cubicBezTo>
                  <a:lnTo>
                    <a:pt x="4070" y="1055"/>
                  </a:lnTo>
                  <a:cubicBezTo>
                    <a:pt x="3915" y="1113"/>
                    <a:pt x="3763" y="1184"/>
                    <a:pt x="3620" y="1255"/>
                  </a:cubicBezTo>
                  <a:cubicBezTo>
                    <a:pt x="3390" y="1360"/>
                    <a:pt x="3160" y="1486"/>
                    <a:pt x="2930" y="1632"/>
                  </a:cubicBezTo>
                  <a:cubicBezTo>
                    <a:pt x="2720" y="1758"/>
                    <a:pt x="2511" y="1883"/>
                    <a:pt x="2323" y="2030"/>
                  </a:cubicBezTo>
                  <a:cubicBezTo>
                    <a:pt x="2264" y="2069"/>
                    <a:pt x="2279" y="2199"/>
                    <a:pt x="2366" y="2199"/>
                  </a:cubicBezTo>
                  <a:cubicBezTo>
                    <a:pt x="2372" y="2199"/>
                    <a:pt x="2379" y="2198"/>
                    <a:pt x="2386" y="2197"/>
                  </a:cubicBezTo>
                  <a:cubicBezTo>
                    <a:pt x="3181" y="2134"/>
                    <a:pt x="3892" y="1779"/>
                    <a:pt x="4645" y="1507"/>
                  </a:cubicBezTo>
                  <a:lnTo>
                    <a:pt x="4645" y="1507"/>
                  </a:lnTo>
                  <a:cubicBezTo>
                    <a:pt x="4248" y="1653"/>
                    <a:pt x="3850" y="1841"/>
                    <a:pt x="3495" y="2072"/>
                  </a:cubicBezTo>
                  <a:cubicBezTo>
                    <a:pt x="3327" y="2176"/>
                    <a:pt x="3139" y="2281"/>
                    <a:pt x="2992" y="2385"/>
                  </a:cubicBezTo>
                  <a:cubicBezTo>
                    <a:pt x="2825" y="2490"/>
                    <a:pt x="2658" y="2616"/>
                    <a:pt x="2511" y="2720"/>
                  </a:cubicBezTo>
                  <a:cubicBezTo>
                    <a:pt x="2427" y="2762"/>
                    <a:pt x="2448" y="2908"/>
                    <a:pt x="2553" y="2908"/>
                  </a:cubicBezTo>
                  <a:cubicBezTo>
                    <a:pt x="3453" y="2825"/>
                    <a:pt x="4227" y="2469"/>
                    <a:pt x="5064" y="2155"/>
                  </a:cubicBezTo>
                  <a:cubicBezTo>
                    <a:pt x="5330" y="2053"/>
                    <a:pt x="5466" y="1996"/>
                    <a:pt x="5481" y="1996"/>
                  </a:cubicBezTo>
                  <a:cubicBezTo>
                    <a:pt x="5498" y="1996"/>
                    <a:pt x="5383" y="2058"/>
                    <a:pt x="5148" y="2197"/>
                  </a:cubicBezTo>
                  <a:cubicBezTo>
                    <a:pt x="4750" y="2406"/>
                    <a:pt x="4373" y="2574"/>
                    <a:pt x="3997" y="2804"/>
                  </a:cubicBezTo>
                  <a:cubicBezTo>
                    <a:pt x="3913" y="2846"/>
                    <a:pt x="3808" y="2908"/>
                    <a:pt x="3725" y="2971"/>
                  </a:cubicBezTo>
                  <a:cubicBezTo>
                    <a:pt x="3704" y="2992"/>
                    <a:pt x="3683" y="3034"/>
                    <a:pt x="3683" y="3076"/>
                  </a:cubicBezTo>
                  <a:cubicBezTo>
                    <a:pt x="3683" y="3118"/>
                    <a:pt x="3725" y="3160"/>
                    <a:pt x="3767" y="3160"/>
                  </a:cubicBezTo>
                  <a:cubicBezTo>
                    <a:pt x="4290" y="3118"/>
                    <a:pt x="4792" y="2950"/>
                    <a:pt x="5252" y="2699"/>
                  </a:cubicBezTo>
                  <a:lnTo>
                    <a:pt x="5545" y="2553"/>
                  </a:lnTo>
                  <a:cubicBezTo>
                    <a:pt x="5796" y="2427"/>
                    <a:pt x="5984" y="2344"/>
                    <a:pt x="6089" y="2302"/>
                  </a:cubicBezTo>
                  <a:cubicBezTo>
                    <a:pt x="6131" y="2260"/>
                    <a:pt x="6194" y="2260"/>
                    <a:pt x="6236" y="2260"/>
                  </a:cubicBezTo>
                  <a:cubicBezTo>
                    <a:pt x="6319" y="2260"/>
                    <a:pt x="6194" y="2385"/>
                    <a:pt x="6026" y="2511"/>
                  </a:cubicBezTo>
                  <a:cubicBezTo>
                    <a:pt x="5859" y="2657"/>
                    <a:pt x="5671" y="2783"/>
                    <a:pt x="5482" y="2908"/>
                  </a:cubicBezTo>
                  <a:cubicBezTo>
                    <a:pt x="5064" y="3139"/>
                    <a:pt x="4645" y="3327"/>
                    <a:pt x="4248" y="3599"/>
                  </a:cubicBezTo>
                  <a:cubicBezTo>
                    <a:pt x="4164" y="3641"/>
                    <a:pt x="4185" y="3766"/>
                    <a:pt x="4290" y="3766"/>
                  </a:cubicBezTo>
                  <a:cubicBezTo>
                    <a:pt x="4698" y="3735"/>
                    <a:pt x="5107" y="3644"/>
                    <a:pt x="5489" y="3486"/>
                  </a:cubicBezTo>
                  <a:lnTo>
                    <a:pt x="5489" y="3486"/>
                  </a:lnTo>
                  <a:cubicBezTo>
                    <a:pt x="5353" y="3551"/>
                    <a:pt x="5216" y="3617"/>
                    <a:pt x="5085" y="3683"/>
                  </a:cubicBezTo>
                  <a:cubicBezTo>
                    <a:pt x="4917" y="3766"/>
                    <a:pt x="4750" y="3850"/>
                    <a:pt x="4583" y="3934"/>
                  </a:cubicBezTo>
                  <a:cubicBezTo>
                    <a:pt x="4562" y="3955"/>
                    <a:pt x="4541" y="3996"/>
                    <a:pt x="4541" y="4038"/>
                  </a:cubicBezTo>
                  <a:cubicBezTo>
                    <a:pt x="4541" y="4080"/>
                    <a:pt x="4583" y="4122"/>
                    <a:pt x="4645" y="4122"/>
                  </a:cubicBezTo>
                  <a:lnTo>
                    <a:pt x="4729" y="4122"/>
                  </a:lnTo>
                  <a:cubicBezTo>
                    <a:pt x="4938" y="4122"/>
                    <a:pt x="5148" y="4080"/>
                    <a:pt x="5357" y="4038"/>
                  </a:cubicBezTo>
                  <a:lnTo>
                    <a:pt x="5461" y="4017"/>
                  </a:lnTo>
                  <a:cubicBezTo>
                    <a:pt x="5901" y="3913"/>
                    <a:pt x="6319" y="3766"/>
                    <a:pt x="6717" y="3599"/>
                  </a:cubicBezTo>
                  <a:cubicBezTo>
                    <a:pt x="6984" y="3490"/>
                    <a:pt x="7108" y="3449"/>
                    <a:pt x="7146" y="3449"/>
                  </a:cubicBezTo>
                  <a:cubicBezTo>
                    <a:pt x="7239" y="3449"/>
                    <a:pt x="6815" y="3692"/>
                    <a:pt x="6696" y="3766"/>
                  </a:cubicBezTo>
                  <a:cubicBezTo>
                    <a:pt x="6528" y="3850"/>
                    <a:pt x="6403" y="3913"/>
                    <a:pt x="6256" y="3976"/>
                  </a:cubicBezTo>
                  <a:cubicBezTo>
                    <a:pt x="6110" y="4038"/>
                    <a:pt x="5922" y="4122"/>
                    <a:pt x="5775" y="4206"/>
                  </a:cubicBezTo>
                  <a:cubicBezTo>
                    <a:pt x="5671" y="4268"/>
                    <a:pt x="5566" y="4331"/>
                    <a:pt x="5461" y="4394"/>
                  </a:cubicBezTo>
                  <a:cubicBezTo>
                    <a:pt x="5420" y="4394"/>
                    <a:pt x="5399" y="4457"/>
                    <a:pt x="5420" y="4499"/>
                  </a:cubicBezTo>
                  <a:cubicBezTo>
                    <a:pt x="5440" y="4541"/>
                    <a:pt x="5482" y="4561"/>
                    <a:pt x="5545" y="4561"/>
                  </a:cubicBezTo>
                  <a:cubicBezTo>
                    <a:pt x="6445" y="4436"/>
                    <a:pt x="7240" y="4080"/>
                    <a:pt x="8098" y="3808"/>
                  </a:cubicBezTo>
                  <a:lnTo>
                    <a:pt x="8140" y="3808"/>
                  </a:lnTo>
                  <a:cubicBezTo>
                    <a:pt x="8363" y="3752"/>
                    <a:pt x="8474" y="3724"/>
                    <a:pt x="8505" y="3724"/>
                  </a:cubicBezTo>
                  <a:cubicBezTo>
                    <a:pt x="8521" y="3724"/>
                    <a:pt x="8516" y="3731"/>
                    <a:pt x="8495" y="3745"/>
                  </a:cubicBezTo>
                  <a:cubicBezTo>
                    <a:pt x="8380" y="3861"/>
                    <a:pt x="7395" y="4278"/>
                    <a:pt x="7370" y="4278"/>
                  </a:cubicBezTo>
                  <a:cubicBezTo>
                    <a:pt x="7368" y="4278"/>
                    <a:pt x="7373" y="4275"/>
                    <a:pt x="7386" y="4268"/>
                  </a:cubicBezTo>
                  <a:lnTo>
                    <a:pt x="7386" y="4268"/>
                  </a:lnTo>
                  <a:cubicBezTo>
                    <a:pt x="6989" y="4436"/>
                    <a:pt x="6612" y="4603"/>
                    <a:pt x="6256" y="4833"/>
                  </a:cubicBezTo>
                  <a:cubicBezTo>
                    <a:pt x="6215" y="4833"/>
                    <a:pt x="6215" y="4875"/>
                    <a:pt x="6215" y="4896"/>
                  </a:cubicBezTo>
                  <a:cubicBezTo>
                    <a:pt x="6194" y="4959"/>
                    <a:pt x="6236" y="5001"/>
                    <a:pt x="6298" y="5001"/>
                  </a:cubicBezTo>
                  <a:lnTo>
                    <a:pt x="6382" y="5001"/>
                  </a:lnTo>
                  <a:cubicBezTo>
                    <a:pt x="7052" y="4938"/>
                    <a:pt x="7679" y="4771"/>
                    <a:pt x="8286" y="4478"/>
                  </a:cubicBezTo>
                  <a:cubicBezTo>
                    <a:pt x="8453" y="4415"/>
                    <a:pt x="8621" y="4352"/>
                    <a:pt x="8788" y="4289"/>
                  </a:cubicBezTo>
                  <a:cubicBezTo>
                    <a:pt x="9007" y="4212"/>
                    <a:pt x="9107" y="4182"/>
                    <a:pt x="9131" y="4182"/>
                  </a:cubicBezTo>
                  <a:cubicBezTo>
                    <a:pt x="9178" y="4182"/>
                    <a:pt x="8933" y="4297"/>
                    <a:pt x="8725" y="4394"/>
                  </a:cubicBezTo>
                  <a:lnTo>
                    <a:pt x="8453" y="4520"/>
                  </a:lnTo>
                  <a:cubicBezTo>
                    <a:pt x="8014" y="4729"/>
                    <a:pt x="7596" y="4980"/>
                    <a:pt x="7198" y="5252"/>
                  </a:cubicBezTo>
                  <a:cubicBezTo>
                    <a:pt x="7156" y="5294"/>
                    <a:pt x="7135" y="5377"/>
                    <a:pt x="7198" y="5419"/>
                  </a:cubicBezTo>
                  <a:cubicBezTo>
                    <a:pt x="7198" y="5419"/>
                    <a:pt x="7219" y="5440"/>
                    <a:pt x="7240" y="5440"/>
                  </a:cubicBezTo>
                  <a:lnTo>
                    <a:pt x="7282" y="5440"/>
                  </a:lnTo>
                  <a:cubicBezTo>
                    <a:pt x="8077" y="5231"/>
                    <a:pt x="8872" y="4938"/>
                    <a:pt x="9625" y="4561"/>
                  </a:cubicBezTo>
                  <a:cubicBezTo>
                    <a:pt x="9869" y="4464"/>
                    <a:pt x="10049" y="4385"/>
                    <a:pt x="10085" y="4385"/>
                  </a:cubicBezTo>
                  <a:cubicBezTo>
                    <a:pt x="10127" y="4385"/>
                    <a:pt x="9979" y="4490"/>
                    <a:pt x="9521" y="4792"/>
                  </a:cubicBezTo>
                  <a:cubicBezTo>
                    <a:pt x="9332" y="4917"/>
                    <a:pt x="9165" y="5022"/>
                    <a:pt x="8977" y="5126"/>
                  </a:cubicBezTo>
                  <a:lnTo>
                    <a:pt x="8935" y="5147"/>
                  </a:lnTo>
                  <a:cubicBezTo>
                    <a:pt x="8830" y="5147"/>
                    <a:pt x="8725" y="5210"/>
                    <a:pt x="8663" y="5294"/>
                  </a:cubicBezTo>
                  <a:cubicBezTo>
                    <a:pt x="8558" y="5357"/>
                    <a:pt x="8433" y="5419"/>
                    <a:pt x="8328" y="5482"/>
                  </a:cubicBezTo>
                  <a:lnTo>
                    <a:pt x="8265" y="5524"/>
                  </a:lnTo>
                  <a:cubicBezTo>
                    <a:pt x="8159" y="5577"/>
                    <a:pt x="8218" y="5705"/>
                    <a:pt x="8301" y="5705"/>
                  </a:cubicBezTo>
                  <a:cubicBezTo>
                    <a:pt x="8317" y="5705"/>
                    <a:pt x="8333" y="5701"/>
                    <a:pt x="8349" y="5691"/>
                  </a:cubicBezTo>
                  <a:cubicBezTo>
                    <a:pt x="8621" y="5566"/>
                    <a:pt x="8872" y="5440"/>
                    <a:pt x="9144" y="5315"/>
                  </a:cubicBezTo>
                  <a:lnTo>
                    <a:pt x="9353" y="5189"/>
                  </a:lnTo>
                  <a:cubicBezTo>
                    <a:pt x="9583" y="5085"/>
                    <a:pt x="9939" y="4896"/>
                    <a:pt x="10148" y="4813"/>
                  </a:cubicBezTo>
                  <a:cubicBezTo>
                    <a:pt x="10229" y="4768"/>
                    <a:pt x="10282" y="4742"/>
                    <a:pt x="10298" y="4742"/>
                  </a:cubicBezTo>
                  <a:cubicBezTo>
                    <a:pt x="10319" y="4742"/>
                    <a:pt x="10271" y="4788"/>
                    <a:pt x="10127" y="4896"/>
                  </a:cubicBezTo>
                  <a:lnTo>
                    <a:pt x="10085" y="4917"/>
                  </a:lnTo>
                  <a:cubicBezTo>
                    <a:pt x="9688" y="5168"/>
                    <a:pt x="9290" y="5294"/>
                    <a:pt x="8935" y="5629"/>
                  </a:cubicBezTo>
                  <a:cubicBezTo>
                    <a:pt x="8877" y="5686"/>
                    <a:pt x="8925" y="5778"/>
                    <a:pt x="9013" y="5778"/>
                  </a:cubicBezTo>
                  <a:cubicBezTo>
                    <a:pt x="9021" y="5778"/>
                    <a:pt x="9030" y="5777"/>
                    <a:pt x="9039" y="5775"/>
                  </a:cubicBezTo>
                  <a:lnTo>
                    <a:pt x="9081" y="5775"/>
                  </a:lnTo>
                  <a:cubicBezTo>
                    <a:pt x="9500" y="5712"/>
                    <a:pt x="9897" y="5587"/>
                    <a:pt x="10295" y="5461"/>
                  </a:cubicBezTo>
                  <a:cubicBezTo>
                    <a:pt x="10525" y="5377"/>
                    <a:pt x="10755" y="5336"/>
                    <a:pt x="11006" y="5315"/>
                  </a:cubicBezTo>
                  <a:lnTo>
                    <a:pt x="11006" y="5315"/>
                  </a:lnTo>
                  <a:cubicBezTo>
                    <a:pt x="11153" y="5336"/>
                    <a:pt x="11132" y="5440"/>
                    <a:pt x="10650" y="5754"/>
                  </a:cubicBezTo>
                  <a:cubicBezTo>
                    <a:pt x="10190" y="6047"/>
                    <a:pt x="9709" y="6277"/>
                    <a:pt x="9207" y="6465"/>
                  </a:cubicBezTo>
                  <a:lnTo>
                    <a:pt x="8705" y="6654"/>
                  </a:lnTo>
                  <a:cubicBezTo>
                    <a:pt x="8606" y="6693"/>
                    <a:pt x="8656" y="6844"/>
                    <a:pt x="8749" y="6844"/>
                  </a:cubicBezTo>
                  <a:cubicBezTo>
                    <a:pt x="8755" y="6844"/>
                    <a:pt x="8761" y="6843"/>
                    <a:pt x="8767" y="6842"/>
                  </a:cubicBezTo>
                  <a:cubicBezTo>
                    <a:pt x="9018" y="6779"/>
                    <a:pt x="9249" y="6696"/>
                    <a:pt x="9479" y="6591"/>
                  </a:cubicBezTo>
                  <a:cubicBezTo>
                    <a:pt x="10274" y="6277"/>
                    <a:pt x="11048" y="5901"/>
                    <a:pt x="11843" y="5587"/>
                  </a:cubicBezTo>
                  <a:cubicBezTo>
                    <a:pt x="12055" y="5501"/>
                    <a:pt x="12155" y="5467"/>
                    <a:pt x="12180" y="5467"/>
                  </a:cubicBezTo>
                  <a:cubicBezTo>
                    <a:pt x="12273" y="5467"/>
                    <a:pt x="11368" y="5923"/>
                    <a:pt x="11236" y="6005"/>
                  </a:cubicBezTo>
                  <a:lnTo>
                    <a:pt x="10881" y="6173"/>
                  </a:lnTo>
                  <a:cubicBezTo>
                    <a:pt x="10692" y="6277"/>
                    <a:pt x="10525" y="6382"/>
                    <a:pt x="10357" y="6465"/>
                  </a:cubicBezTo>
                  <a:cubicBezTo>
                    <a:pt x="10169" y="6570"/>
                    <a:pt x="10065" y="6654"/>
                    <a:pt x="9918" y="6758"/>
                  </a:cubicBezTo>
                  <a:cubicBezTo>
                    <a:pt x="9897" y="6758"/>
                    <a:pt x="9876" y="6779"/>
                    <a:pt x="9876" y="6821"/>
                  </a:cubicBezTo>
                  <a:cubicBezTo>
                    <a:pt x="9855" y="6863"/>
                    <a:pt x="9897" y="6926"/>
                    <a:pt x="9981" y="6926"/>
                  </a:cubicBezTo>
                  <a:lnTo>
                    <a:pt x="10085" y="6926"/>
                  </a:lnTo>
                  <a:cubicBezTo>
                    <a:pt x="11069" y="6863"/>
                    <a:pt x="11885" y="6277"/>
                    <a:pt x="12806" y="5942"/>
                  </a:cubicBezTo>
                  <a:lnTo>
                    <a:pt x="12806" y="5942"/>
                  </a:lnTo>
                  <a:cubicBezTo>
                    <a:pt x="13245" y="6005"/>
                    <a:pt x="13182" y="6152"/>
                    <a:pt x="12617" y="6361"/>
                  </a:cubicBezTo>
                  <a:cubicBezTo>
                    <a:pt x="12429" y="6465"/>
                    <a:pt x="12220" y="6570"/>
                    <a:pt x="12031" y="6654"/>
                  </a:cubicBezTo>
                  <a:cubicBezTo>
                    <a:pt x="11822" y="6737"/>
                    <a:pt x="11697" y="6800"/>
                    <a:pt x="11529" y="6884"/>
                  </a:cubicBezTo>
                  <a:cubicBezTo>
                    <a:pt x="11362" y="6947"/>
                    <a:pt x="11153" y="7030"/>
                    <a:pt x="10985" y="7114"/>
                  </a:cubicBezTo>
                  <a:lnTo>
                    <a:pt x="10692" y="7240"/>
                  </a:lnTo>
                  <a:lnTo>
                    <a:pt x="10609" y="7281"/>
                  </a:lnTo>
                  <a:cubicBezTo>
                    <a:pt x="10515" y="7337"/>
                    <a:pt x="10555" y="7476"/>
                    <a:pt x="10654" y="7476"/>
                  </a:cubicBezTo>
                  <a:cubicBezTo>
                    <a:pt x="10666" y="7476"/>
                    <a:pt x="10679" y="7474"/>
                    <a:pt x="10692" y="7470"/>
                  </a:cubicBezTo>
                  <a:lnTo>
                    <a:pt x="10985" y="7386"/>
                  </a:lnTo>
                  <a:cubicBezTo>
                    <a:pt x="11153" y="7344"/>
                    <a:pt x="11341" y="7281"/>
                    <a:pt x="11529" y="7198"/>
                  </a:cubicBezTo>
                  <a:lnTo>
                    <a:pt x="11906" y="7030"/>
                  </a:lnTo>
                  <a:lnTo>
                    <a:pt x="12534" y="6779"/>
                  </a:lnTo>
                  <a:lnTo>
                    <a:pt x="12680" y="6717"/>
                  </a:lnTo>
                  <a:cubicBezTo>
                    <a:pt x="12910" y="6622"/>
                    <a:pt x="13041" y="6575"/>
                    <a:pt x="13072" y="6575"/>
                  </a:cubicBezTo>
                  <a:cubicBezTo>
                    <a:pt x="13104" y="6575"/>
                    <a:pt x="13036" y="6622"/>
                    <a:pt x="12868" y="6717"/>
                  </a:cubicBezTo>
                  <a:lnTo>
                    <a:pt x="12847" y="6717"/>
                  </a:lnTo>
                  <a:cubicBezTo>
                    <a:pt x="12659" y="6821"/>
                    <a:pt x="12492" y="6905"/>
                    <a:pt x="12303" y="6989"/>
                  </a:cubicBezTo>
                  <a:cubicBezTo>
                    <a:pt x="11927" y="7135"/>
                    <a:pt x="11571" y="7302"/>
                    <a:pt x="11257" y="7512"/>
                  </a:cubicBezTo>
                  <a:cubicBezTo>
                    <a:pt x="11153" y="7574"/>
                    <a:pt x="11048" y="7637"/>
                    <a:pt x="10964" y="7721"/>
                  </a:cubicBezTo>
                  <a:cubicBezTo>
                    <a:pt x="10881" y="7784"/>
                    <a:pt x="10964" y="7888"/>
                    <a:pt x="11027" y="7888"/>
                  </a:cubicBezTo>
                  <a:cubicBezTo>
                    <a:pt x="11131" y="7903"/>
                    <a:pt x="11235" y="7910"/>
                    <a:pt x="11337" y="7910"/>
                  </a:cubicBezTo>
                  <a:cubicBezTo>
                    <a:pt x="11525" y="7910"/>
                    <a:pt x="11709" y="7887"/>
                    <a:pt x="11885" y="7846"/>
                  </a:cubicBezTo>
                  <a:cubicBezTo>
                    <a:pt x="12282" y="7763"/>
                    <a:pt x="12659" y="7637"/>
                    <a:pt x="13015" y="7470"/>
                  </a:cubicBezTo>
                  <a:lnTo>
                    <a:pt x="13370" y="7302"/>
                  </a:lnTo>
                  <a:cubicBezTo>
                    <a:pt x="13559" y="7219"/>
                    <a:pt x="13768" y="7135"/>
                    <a:pt x="13956" y="7072"/>
                  </a:cubicBezTo>
                  <a:cubicBezTo>
                    <a:pt x="14082" y="7030"/>
                    <a:pt x="14228" y="6968"/>
                    <a:pt x="14354" y="6947"/>
                  </a:cubicBezTo>
                  <a:lnTo>
                    <a:pt x="14354" y="6968"/>
                  </a:lnTo>
                  <a:cubicBezTo>
                    <a:pt x="14354" y="7051"/>
                    <a:pt x="14333" y="7114"/>
                    <a:pt x="14312" y="7177"/>
                  </a:cubicBezTo>
                  <a:lnTo>
                    <a:pt x="14312" y="7198"/>
                  </a:lnTo>
                  <a:cubicBezTo>
                    <a:pt x="14124" y="7281"/>
                    <a:pt x="13956" y="7386"/>
                    <a:pt x="13768" y="7470"/>
                  </a:cubicBezTo>
                  <a:cubicBezTo>
                    <a:pt x="13454" y="7574"/>
                    <a:pt x="13182" y="7763"/>
                    <a:pt x="12952" y="8014"/>
                  </a:cubicBezTo>
                  <a:cubicBezTo>
                    <a:pt x="12931" y="8035"/>
                    <a:pt x="12910" y="8056"/>
                    <a:pt x="12889" y="8077"/>
                  </a:cubicBezTo>
                  <a:cubicBezTo>
                    <a:pt x="12847" y="8118"/>
                    <a:pt x="12847" y="8181"/>
                    <a:pt x="12889" y="8223"/>
                  </a:cubicBezTo>
                  <a:cubicBezTo>
                    <a:pt x="12889" y="8244"/>
                    <a:pt x="12931" y="8244"/>
                    <a:pt x="12952" y="8244"/>
                  </a:cubicBezTo>
                  <a:cubicBezTo>
                    <a:pt x="13119" y="8223"/>
                    <a:pt x="13308" y="8202"/>
                    <a:pt x="13475" y="8160"/>
                  </a:cubicBezTo>
                  <a:cubicBezTo>
                    <a:pt x="13747" y="8098"/>
                    <a:pt x="13998" y="8035"/>
                    <a:pt x="14249" y="7930"/>
                  </a:cubicBezTo>
                  <a:cubicBezTo>
                    <a:pt x="14563" y="7826"/>
                    <a:pt x="14877" y="7721"/>
                    <a:pt x="15212" y="7616"/>
                  </a:cubicBezTo>
                  <a:cubicBezTo>
                    <a:pt x="15560" y="7498"/>
                    <a:pt x="15756" y="7451"/>
                    <a:pt x="15846" y="7451"/>
                  </a:cubicBezTo>
                  <a:cubicBezTo>
                    <a:pt x="16025" y="7451"/>
                    <a:pt x="15784" y="7637"/>
                    <a:pt x="15505" y="7805"/>
                  </a:cubicBezTo>
                  <a:cubicBezTo>
                    <a:pt x="15316" y="7909"/>
                    <a:pt x="15128" y="8014"/>
                    <a:pt x="15023" y="8056"/>
                  </a:cubicBezTo>
                  <a:cubicBezTo>
                    <a:pt x="14689" y="8223"/>
                    <a:pt x="14375" y="8432"/>
                    <a:pt x="14103" y="8683"/>
                  </a:cubicBezTo>
                  <a:cubicBezTo>
                    <a:pt x="14040" y="8746"/>
                    <a:pt x="14061" y="8830"/>
                    <a:pt x="14145" y="8851"/>
                  </a:cubicBezTo>
                  <a:lnTo>
                    <a:pt x="14166" y="8851"/>
                  </a:lnTo>
                  <a:cubicBezTo>
                    <a:pt x="14240" y="8866"/>
                    <a:pt x="14324" y="8880"/>
                    <a:pt x="14412" y="8880"/>
                  </a:cubicBezTo>
                  <a:cubicBezTo>
                    <a:pt x="14448" y="8880"/>
                    <a:pt x="14485" y="8878"/>
                    <a:pt x="14521" y="8872"/>
                  </a:cubicBezTo>
                  <a:cubicBezTo>
                    <a:pt x="14793" y="8872"/>
                    <a:pt x="15044" y="8809"/>
                    <a:pt x="15295" y="8704"/>
                  </a:cubicBezTo>
                  <a:cubicBezTo>
                    <a:pt x="15505" y="8642"/>
                    <a:pt x="15714" y="8537"/>
                    <a:pt x="15923" y="8453"/>
                  </a:cubicBezTo>
                  <a:lnTo>
                    <a:pt x="16111" y="8390"/>
                  </a:lnTo>
                  <a:cubicBezTo>
                    <a:pt x="16378" y="8284"/>
                    <a:pt x="16873" y="8101"/>
                    <a:pt x="17020" y="8101"/>
                  </a:cubicBezTo>
                  <a:cubicBezTo>
                    <a:pt x="17104" y="8101"/>
                    <a:pt x="17074" y="8160"/>
                    <a:pt x="16823" y="8328"/>
                  </a:cubicBezTo>
                  <a:lnTo>
                    <a:pt x="16781" y="8349"/>
                  </a:lnTo>
                  <a:cubicBezTo>
                    <a:pt x="16676" y="8411"/>
                    <a:pt x="16551" y="8474"/>
                    <a:pt x="16446" y="8537"/>
                  </a:cubicBezTo>
                  <a:cubicBezTo>
                    <a:pt x="15944" y="8788"/>
                    <a:pt x="15463" y="9060"/>
                    <a:pt x="14982" y="9374"/>
                  </a:cubicBezTo>
                  <a:lnTo>
                    <a:pt x="14982" y="9395"/>
                  </a:lnTo>
                  <a:cubicBezTo>
                    <a:pt x="14940" y="9437"/>
                    <a:pt x="14940" y="9541"/>
                    <a:pt x="15023" y="9562"/>
                  </a:cubicBezTo>
                  <a:cubicBezTo>
                    <a:pt x="15149" y="9583"/>
                    <a:pt x="15275" y="9583"/>
                    <a:pt x="15400" y="9583"/>
                  </a:cubicBezTo>
                  <a:cubicBezTo>
                    <a:pt x="15630" y="9583"/>
                    <a:pt x="15860" y="9562"/>
                    <a:pt x="16091" y="9499"/>
                  </a:cubicBezTo>
                  <a:cubicBezTo>
                    <a:pt x="16300" y="9458"/>
                    <a:pt x="16488" y="9395"/>
                    <a:pt x="16697" y="9332"/>
                  </a:cubicBezTo>
                  <a:cubicBezTo>
                    <a:pt x="16865" y="9269"/>
                    <a:pt x="17032" y="9206"/>
                    <a:pt x="17200" y="9144"/>
                  </a:cubicBezTo>
                  <a:cubicBezTo>
                    <a:pt x="17367" y="9081"/>
                    <a:pt x="17597" y="8997"/>
                    <a:pt x="17785" y="8934"/>
                  </a:cubicBezTo>
                  <a:lnTo>
                    <a:pt x="17785" y="8934"/>
                  </a:lnTo>
                  <a:cubicBezTo>
                    <a:pt x="17513" y="9039"/>
                    <a:pt x="17241" y="9165"/>
                    <a:pt x="16990" y="9311"/>
                  </a:cubicBezTo>
                  <a:cubicBezTo>
                    <a:pt x="16907" y="9332"/>
                    <a:pt x="16844" y="9374"/>
                    <a:pt x="16781" y="9395"/>
                  </a:cubicBezTo>
                  <a:cubicBezTo>
                    <a:pt x="16635" y="9437"/>
                    <a:pt x="16509" y="9499"/>
                    <a:pt x="16383" y="9541"/>
                  </a:cubicBezTo>
                  <a:cubicBezTo>
                    <a:pt x="16195" y="9625"/>
                    <a:pt x="16028" y="9709"/>
                    <a:pt x="15860" y="9813"/>
                  </a:cubicBezTo>
                  <a:cubicBezTo>
                    <a:pt x="15798" y="9834"/>
                    <a:pt x="15756" y="9855"/>
                    <a:pt x="15693" y="9897"/>
                  </a:cubicBezTo>
                  <a:cubicBezTo>
                    <a:pt x="15609" y="9960"/>
                    <a:pt x="15651" y="10085"/>
                    <a:pt x="15756" y="10085"/>
                  </a:cubicBezTo>
                  <a:cubicBezTo>
                    <a:pt x="15944" y="10085"/>
                    <a:pt x="16153" y="10064"/>
                    <a:pt x="16342" y="10043"/>
                  </a:cubicBezTo>
                  <a:cubicBezTo>
                    <a:pt x="17053" y="9897"/>
                    <a:pt x="17744" y="9709"/>
                    <a:pt x="18434" y="9499"/>
                  </a:cubicBezTo>
                  <a:lnTo>
                    <a:pt x="18434" y="9499"/>
                  </a:lnTo>
                  <a:lnTo>
                    <a:pt x="18267" y="9750"/>
                  </a:lnTo>
                  <a:cubicBezTo>
                    <a:pt x="18036" y="9855"/>
                    <a:pt x="17806" y="9939"/>
                    <a:pt x="17555" y="10022"/>
                  </a:cubicBezTo>
                  <a:lnTo>
                    <a:pt x="17430" y="10064"/>
                  </a:lnTo>
                  <a:lnTo>
                    <a:pt x="17388" y="10085"/>
                  </a:lnTo>
                  <a:cubicBezTo>
                    <a:pt x="17220" y="10148"/>
                    <a:pt x="17053" y="10211"/>
                    <a:pt x="16886" y="10274"/>
                  </a:cubicBezTo>
                  <a:cubicBezTo>
                    <a:pt x="16802" y="10315"/>
                    <a:pt x="16718" y="10357"/>
                    <a:pt x="16635" y="10399"/>
                  </a:cubicBezTo>
                  <a:cubicBezTo>
                    <a:pt x="16551" y="10441"/>
                    <a:pt x="16593" y="10567"/>
                    <a:pt x="16676" y="10587"/>
                  </a:cubicBezTo>
                  <a:cubicBezTo>
                    <a:pt x="16928" y="10587"/>
                    <a:pt x="17179" y="10567"/>
                    <a:pt x="17430" y="10546"/>
                  </a:cubicBezTo>
                  <a:cubicBezTo>
                    <a:pt x="17845" y="10496"/>
                    <a:pt x="18248" y="10406"/>
                    <a:pt x="18637" y="10277"/>
                  </a:cubicBezTo>
                  <a:lnTo>
                    <a:pt x="18637" y="10277"/>
                  </a:lnTo>
                  <a:cubicBezTo>
                    <a:pt x="18349" y="10395"/>
                    <a:pt x="18077" y="10547"/>
                    <a:pt x="17827" y="10734"/>
                  </a:cubicBezTo>
                  <a:cubicBezTo>
                    <a:pt x="17723" y="10818"/>
                    <a:pt x="17639" y="10922"/>
                    <a:pt x="17555" y="11048"/>
                  </a:cubicBezTo>
                  <a:cubicBezTo>
                    <a:pt x="17513" y="11111"/>
                    <a:pt x="17576" y="11194"/>
                    <a:pt x="17660" y="11194"/>
                  </a:cubicBezTo>
                  <a:cubicBezTo>
                    <a:pt x="17890" y="11111"/>
                    <a:pt x="18120" y="11048"/>
                    <a:pt x="18350" y="10964"/>
                  </a:cubicBezTo>
                  <a:cubicBezTo>
                    <a:pt x="18455" y="10943"/>
                    <a:pt x="18580" y="10901"/>
                    <a:pt x="18706" y="10859"/>
                  </a:cubicBezTo>
                  <a:lnTo>
                    <a:pt x="18832" y="10818"/>
                  </a:lnTo>
                  <a:cubicBezTo>
                    <a:pt x="19480" y="10608"/>
                    <a:pt x="20108" y="10378"/>
                    <a:pt x="20757" y="10232"/>
                  </a:cubicBezTo>
                  <a:cubicBezTo>
                    <a:pt x="21148" y="10145"/>
                    <a:pt x="21373" y="10110"/>
                    <a:pt x="21484" y="10110"/>
                  </a:cubicBezTo>
                  <a:cubicBezTo>
                    <a:pt x="21799" y="10110"/>
                    <a:pt x="21192" y="10391"/>
                    <a:pt x="20882" y="10546"/>
                  </a:cubicBezTo>
                  <a:lnTo>
                    <a:pt x="20861" y="10546"/>
                  </a:lnTo>
                  <a:cubicBezTo>
                    <a:pt x="20673" y="10650"/>
                    <a:pt x="20485" y="10734"/>
                    <a:pt x="20296" y="10818"/>
                  </a:cubicBezTo>
                  <a:cubicBezTo>
                    <a:pt x="19899" y="11006"/>
                    <a:pt x="19501" y="11173"/>
                    <a:pt x="19124" y="11341"/>
                  </a:cubicBezTo>
                  <a:lnTo>
                    <a:pt x="18978" y="11424"/>
                  </a:lnTo>
                  <a:cubicBezTo>
                    <a:pt x="18903" y="11462"/>
                    <a:pt x="18945" y="11598"/>
                    <a:pt x="19029" y="11598"/>
                  </a:cubicBezTo>
                  <a:cubicBezTo>
                    <a:pt x="19039" y="11598"/>
                    <a:pt x="19050" y="11596"/>
                    <a:pt x="19062" y="11592"/>
                  </a:cubicBezTo>
                  <a:lnTo>
                    <a:pt x="19396" y="11466"/>
                  </a:lnTo>
                  <a:cubicBezTo>
                    <a:pt x="20338" y="11111"/>
                    <a:pt x="21259" y="10692"/>
                    <a:pt x="22284" y="10629"/>
                  </a:cubicBezTo>
                  <a:lnTo>
                    <a:pt x="22284" y="10629"/>
                  </a:lnTo>
                  <a:cubicBezTo>
                    <a:pt x="22117" y="10901"/>
                    <a:pt x="21845" y="11090"/>
                    <a:pt x="21531" y="11131"/>
                  </a:cubicBezTo>
                  <a:cubicBezTo>
                    <a:pt x="21342" y="11194"/>
                    <a:pt x="21175" y="11257"/>
                    <a:pt x="20987" y="11320"/>
                  </a:cubicBezTo>
                  <a:lnTo>
                    <a:pt x="20903" y="11341"/>
                  </a:lnTo>
                  <a:lnTo>
                    <a:pt x="20861" y="11362"/>
                  </a:lnTo>
                  <a:cubicBezTo>
                    <a:pt x="20526" y="11466"/>
                    <a:pt x="20192" y="11592"/>
                    <a:pt x="19878" y="11717"/>
                  </a:cubicBezTo>
                  <a:cubicBezTo>
                    <a:pt x="19773" y="11759"/>
                    <a:pt x="19689" y="11801"/>
                    <a:pt x="19606" y="11864"/>
                  </a:cubicBezTo>
                  <a:cubicBezTo>
                    <a:pt x="19528" y="11903"/>
                    <a:pt x="19559" y="12033"/>
                    <a:pt x="19632" y="12033"/>
                  </a:cubicBezTo>
                  <a:cubicBezTo>
                    <a:pt x="19637" y="12033"/>
                    <a:pt x="19642" y="12033"/>
                    <a:pt x="19648" y="12031"/>
                  </a:cubicBezTo>
                  <a:cubicBezTo>
                    <a:pt x="19857" y="12010"/>
                    <a:pt x="20066" y="11989"/>
                    <a:pt x="20275" y="11947"/>
                  </a:cubicBezTo>
                  <a:cubicBezTo>
                    <a:pt x="21133" y="11759"/>
                    <a:pt x="21949" y="11466"/>
                    <a:pt x="22765" y="11215"/>
                  </a:cubicBezTo>
                  <a:lnTo>
                    <a:pt x="22954" y="11152"/>
                  </a:lnTo>
                  <a:lnTo>
                    <a:pt x="23142" y="11111"/>
                  </a:lnTo>
                  <a:cubicBezTo>
                    <a:pt x="23255" y="11081"/>
                    <a:pt x="23329" y="11069"/>
                    <a:pt x="23371" y="11069"/>
                  </a:cubicBezTo>
                  <a:cubicBezTo>
                    <a:pt x="23604" y="11069"/>
                    <a:pt x="22902" y="11447"/>
                    <a:pt x="22619" y="11571"/>
                  </a:cubicBezTo>
                  <a:cubicBezTo>
                    <a:pt x="22137" y="11780"/>
                    <a:pt x="21635" y="12031"/>
                    <a:pt x="21175" y="12282"/>
                  </a:cubicBezTo>
                  <a:cubicBezTo>
                    <a:pt x="21133" y="12324"/>
                    <a:pt x="21112" y="12387"/>
                    <a:pt x="21154" y="12429"/>
                  </a:cubicBezTo>
                  <a:cubicBezTo>
                    <a:pt x="21175" y="12450"/>
                    <a:pt x="21196" y="12471"/>
                    <a:pt x="21217" y="12471"/>
                  </a:cubicBezTo>
                  <a:cubicBezTo>
                    <a:pt x="21267" y="12473"/>
                    <a:pt x="21317" y="12474"/>
                    <a:pt x="21366" y="12474"/>
                  </a:cubicBezTo>
                  <a:cubicBezTo>
                    <a:pt x="22224" y="12474"/>
                    <a:pt x="22980" y="12142"/>
                    <a:pt x="23811" y="11885"/>
                  </a:cubicBezTo>
                  <a:cubicBezTo>
                    <a:pt x="24218" y="11758"/>
                    <a:pt x="24431" y="11710"/>
                    <a:pt x="24520" y="11710"/>
                  </a:cubicBezTo>
                  <a:cubicBezTo>
                    <a:pt x="24709" y="11710"/>
                    <a:pt x="24327" y="11930"/>
                    <a:pt x="24042" y="12073"/>
                  </a:cubicBezTo>
                  <a:lnTo>
                    <a:pt x="23979" y="12115"/>
                  </a:lnTo>
                  <a:cubicBezTo>
                    <a:pt x="23707" y="12240"/>
                    <a:pt x="23435" y="12345"/>
                    <a:pt x="23142" y="12450"/>
                  </a:cubicBezTo>
                  <a:cubicBezTo>
                    <a:pt x="22912" y="12533"/>
                    <a:pt x="22661" y="12617"/>
                    <a:pt x="22409" y="12722"/>
                  </a:cubicBezTo>
                  <a:cubicBezTo>
                    <a:pt x="22315" y="12759"/>
                    <a:pt x="22340" y="12916"/>
                    <a:pt x="22438" y="12916"/>
                  </a:cubicBezTo>
                  <a:cubicBezTo>
                    <a:pt x="22448" y="12916"/>
                    <a:pt x="22460" y="12914"/>
                    <a:pt x="22472" y="12910"/>
                  </a:cubicBezTo>
                  <a:lnTo>
                    <a:pt x="22744" y="12805"/>
                  </a:lnTo>
                  <a:cubicBezTo>
                    <a:pt x="22755" y="12816"/>
                    <a:pt x="22769" y="12821"/>
                    <a:pt x="22786" y="12821"/>
                  </a:cubicBezTo>
                  <a:cubicBezTo>
                    <a:pt x="22835" y="12821"/>
                    <a:pt x="22913" y="12778"/>
                    <a:pt x="23037" y="12701"/>
                  </a:cubicBezTo>
                  <a:cubicBezTo>
                    <a:pt x="23644" y="12471"/>
                    <a:pt x="24251" y="12282"/>
                    <a:pt x="24899" y="12115"/>
                  </a:cubicBezTo>
                  <a:cubicBezTo>
                    <a:pt x="25113" y="12066"/>
                    <a:pt x="25238" y="12045"/>
                    <a:pt x="25299" y="12045"/>
                  </a:cubicBezTo>
                  <a:cubicBezTo>
                    <a:pt x="25590" y="12045"/>
                    <a:pt x="24392" y="12514"/>
                    <a:pt x="24374" y="12514"/>
                  </a:cubicBezTo>
                  <a:cubicBezTo>
                    <a:pt x="24373" y="12514"/>
                    <a:pt x="24374" y="12514"/>
                    <a:pt x="24376" y="12512"/>
                  </a:cubicBezTo>
                  <a:lnTo>
                    <a:pt x="24376" y="12512"/>
                  </a:lnTo>
                  <a:cubicBezTo>
                    <a:pt x="24104" y="12617"/>
                    <a:pt x="23874" y="12722"/>
                    <a:pt x="23644" y="12847"/>
                  </a:cubicBezTo>
                  <a:cubicBezTo>
                    <a:pt x="23539" y="12889"/>
                    <a:pt x="23456" y="12931"/>
                    <a:pt x="23351" y="12994"/>
                  </a:cubicBezTo>
                  <a:cubicBezTo>
                    <a:pt x="23309" y="13015"/>
                    <a:pt x="23288" y="13056"/>
                    <a:pt x="23309" y="13098"/>
                  </a:cubicBezTo>
                  <a:cubicBezTo>
                    <a:pt x="23325" y="13145"/>
                    <a:pt x="23352" y="13169"/>
                    <a:pt x="23392" y="13169"/>
                  </a:cubicBezTo>
                  <a:cubicBezTo>
                    <a:pt x="23405" y="13169"/>
                    <a:pt x="23419" y="13166"/>
                    <a:pt x="23435" y="13161"/>
                  </a:cubicBezTo>
                  <a:cubicBezTo>
                    <a:pt x="23581" y="13119"/>
                    <a:pt x="23749" y="13056"/>
                    <a:pt x="23916" y="12994"/>
                  </a:cubicBezTo>
                  <a:cubicBezTo>
                    <a:pt x="24314" y="12826"/>
                    <a:pt x="24690" y="12659"/>
                    <a:pt x="25088" y="12512"/>
                  </a:cubicBezTo>
                  <a:cubicBezTo>
                    <a:pt x="25464" y="12345"/>
                    <a:pt x="25862" y="12240"/>
                    <a:pt x="26280" y="12199"/>
                  </a:cubicBezTo>
                  <a:lnTo>
                    <a:pt x="26280" y="12199"/>
                  </a:lnTo>
                  <a:lnTo>
                    <a:pt x="26259" y="12219"/>
                  </a:lnTo>
                  <a:cubicBezTo>
                    <a:pt x="26176" y="12282"/>
                    <a:pt x="25904" y="12429"/>
                    <a:pt x="25715" y="12554"/>
                  </a:cubicBezTo>
                  <a:lnTo>
                    <a:pt x="25653" y="12596"/>
                  </a:lnTo>
                  <a:cubicBezTo>
                    <a:pt x="25171" y="12743"/>
                    <a:pt x="24690" y="12931"/>
                    <a:pt x="24230" y="13161"/>
                  </a:cubicBezTo>
                  <a:cubicBezTo>
                    <a:pt x="24146" y="13161"/>
                    <a:pt x="24083" y="13203"/>
                    <a:pt x="24062" y="13245"/>
                  </a:cubicBezTo>
                  <a:cubicBezTo>
                    <a:pt x="23937" y="13287"/>
                    <a:pt x="23811" y="13349"/>
                    <a:pt x="23707" y="13433"/>
                  </a:cubicBezTo>
                  <a:cubicBezTo>
                    <a:pt x="23597" y="13488"/>
                    <a:pt x="23648" y="13608"/>
                    <a:pt x="23733" y="13608"/>
                  </a:cubicBezTo>
                  <a:cubicBezTo>
                    <a:pt x="23744" y="13608"/>
                    <a:pt x="23757" y="13606"/>
                    <a:pt x="23770" y="13600"/>
                  </a:cubicBezTo>
                  <a:cubicBezTo>
                    <a:pt x="24272" y="13412"/>
                    <a:pt x="24753" y="13224"/>
                    <a:pt x="25234" y="12994"/>
                  </a:cubicBezTo>
                  <a:cubicBezTo>
                    <a:pt x="25422" y="12910"/>
                    <a:pt x="25611" y="12826"/>
                    <a:pt x="25799" y="12722"/>
                  </a:cubicBezTo>
                  <a:lnTo>
                    <a:pt x="26008" y="12617"/>
                  </a:lnTo>
                  <a:cubicBezTo>
                    <a:pt x="26040" y="12601"/>
                    <a:pt x="26075" y="12594"/>
                    <a:pt x="26111" y="12594"/>
                  </a:cubicBezTo>
                  <a:cubicBezTo>
                    <a:pt x="26169" y="12594"/>
                    <a:pt x="26229" y="12612"/>
                    <a:pt x="26280" y="12638"/>
                  </a:cubicBezTo>
                  <a:cubicBezTo>
                    <a:pt x="26343" y="12680"/>
                    <a:pt x="26406" y="12743"/>
                    <a:pt x="26448" y="12826"/>
                  </a:cubicBezTo>
                  <a:cubicBezTo>
                    <a:pt x="26280" y="12952"/>
                    <a:pt x="26113" y="13056"/>
                    <a:pt x="25925" y="13140"/>
                  </a:cubicBezTo>
                  <a:cubicBezTo>
                    <a:pt x="25694" y="13224"/>
                    <a:pt x="25464" y="13328"/>
                    <a:pt x="25234" y="13433"/>
                  </a:cubicBezTo>
                  <a:cubicBezTo>
                    <a:pt x="25088" y="13496"/>
                    <a:pt x="24941" y="13559"/>
                    <a:pt x="24816" y="13642"/>
                  </a:cubicBezTo>
                  <a:cubicBezTo>
                    <a:pt x="24523" y="13768"/>
                    <a:pt x="24230" y="13893"/>
                    <a:pt x="23958" y="14040"/>
                  </a:cubicBezTo>
                  <a:cubicBezTo>
                    <a:pt x="23895" y="14061"/>
                    <a:pt x="23895" y="14124"/>
                    <a:pt x="23937" y="14165"/>
                  </a:cubicBezTo>
                  <a:cubicBezTo>
                    <a:pt x="23952" y="14196"/>
                    <a:pt x="23990" y="14215"/>
                    <a:pt x="24026" y="14215"/>
                  </a:cubicBezTo>
                  <a:cubicBezTo>
                    <a:pt x="24039" y="14215"/>
                    <a:pt x="24051" y="14213"/>
                    <a:pt x="24062" y="14207"/>
                  </a:cubicBezTo>
                  <a:lnTo>
                    <a:pt x="24669" y="13914"/>
                  </a:lnTo>
                  <a:lnTo>
                    <a:pt x="24816" y="13852"/>
                  </a:lnTo>
                  <a:cubicBezTo>
                    <a:pt x="25255" y="13663"/>
                    <a:pt x="25736" y="13496"/>
                    <a:pt x="26155" y="13245"/>
                  </a:cubicBezTo>
                  <a:lnTo>
                    <a:pt x="26197" y="13224"/>
                  </a:lnTo>
                  <a:cubicBezTo>
                    <a:pt x="26424" y="13137"/>
                    <a:pt x="26543" y="13102"/>
                    <a:pt x="26586" y="13102"/>
                  </a:cubicBezTo>
                  <a:cubicBezTo>
                    <a:pt x="26759" y="13102"/>
                    <a:pt x="25678" y="13684"/>
                    <a:pt x="25527" y="13768"/>
                  </a:cubicBezTo>
                  <a:cubicBezTo>
                    <a:pt x="25439" y="13821"/>
                    <a:pt x="25485" y="13949"/>
                    <a:pt x="25577" y="13949"/>
                  </a:cubicBezTo>
                  <a:cubicBezTo>
                    <a:pt x="25594" y="13949"/>
                    <a:pt x="25612" y="13945"/>
                    <a:pt x="25632" y="13935"/>
                  </a:cubicBezTo>
                  <a:cubicBezTo>
                    <a:pt x="26176" y="13684"/>
                    <a:pt x="26678" y="13349"/>
                    <a:pt x="27138" y="12973"/>
                  </a:cubicBezTo>
                  <a:cubicBezTo>
                    <a:pt x="27195" y="12896"/>
                    <a:pt x="27148" y="12803"/>
                    <a:pt x="27060" y="12803"/>
                  </a:cubicBezTo>
                  <a:cubicBezTo>
                    <a:pt x="27052" y="12803"/>
                    <a:pt x="27043" y="12803"/>
                    <a:pt x="27034" y="12805"/>
                  </a:cubicBezTo>
                  <a:cubicBezTo>
                    <a:pt x="26929" y="12826"/>
                    <a:pt x="26803" y="12868"/>
                    <a:pt x="26699" y="12889"/>
                  </a:cubicBezTo>
                  <a:lnTo>
                    <a:pt x="26720" y="12868"/>
                  </a:lnTo>
                  <a:cubicBezTo>
                    <a:pt x="26866" y="12743"/>
                    <a:pt x="26992" y="12617"/>
                    <a:pt x="27096" y="12471"/>
                  </a:cubicBezTo>
                  <a:cubicBezTo>
                    <a:pt x="27117" y="12450"/>
                    <a:pt x="27138" y="12450"/>
                    <a:pt x="27138" y="12429"/>
                  </a:cubicBezTo>
                  <a:cubicBezTo>
                    <a:pt x="27180" y="12345"/>
                    <a:pt x="27138" y="12282"/>
                    <a:pt x="27055" y="12282"/>
                  </a:cubicBezTo>
                  <a:cubicBezTo>
                    <a:pt x="26845" y="12301"/>
                    <a:pt x="26636" y="12338"/>
                    <a:pt x="26442" y="12376"/>
                  </a:cubicBezTo>
                  <a:lnTo>
                    <a:pt x="26442" y="12376"/>
                  </a:lnTo>
                  <a:cubicBezTo>
                    <a:pt x="26521" y="12319"/>
                    <a:pt x="26598" y="12278"/>
                    <a:pt x="26657" y="12219"/>
                  </a:cubicBezTo>
                  <a:cubicBezTo>
                    <a:pt x="26741" y="12157"/>
                    <a:pt x="26720" y="12031"/>
                    <a:pt x="26615" y="12031"/>
                  </a:cubicBezTo>
                  <a:cubicBezTo>
                    <a:pt x="26556" y="12028"/>
                    <a:pt x="26496" y="12026"/>
                    <a:pt x="26436" y="12026"/>
                  </a:cubicBezTo>
                  <a:cubicBezTo>
                    <a:pt x="26135" y="12026"/>
                    <a:pt x="25827" y="12070"/>
                    <a:pt x="25548" y="12157"/>
                  </a:cubicBezTo>
                  <a:lnTo>
                    <a:pt x="25715" y="12052"/>
                  </a:lnTo>
                  <a:cubicBezTo>
                    <a:pt x="25778" y="11989"/>
                    <a:pt x="25757" y="11864"/>
                    <a:pt x="25653" y="11864"/>
                  </a:cubicBezTo>
                  <a:cubicBezTo>
                    <a:pt x="25548" y="11864"/>
                    <a:pt x="25402" y="11885"/>
                    <a:pt x="25276" y="11906"/>
                  </a:cubicBezTo>
                  <a:cubicBezTo>
                    <a:pt x="25046" y="11927"/>
                    <a:pt x="24795" y="11968"/>
                    <a:pt x="24544" y="12031"/>
                  </a:cubicBezTo>
                  <a:lnTo>
                    <a:pt x="24648" y="11968"/>
                  </a:lnTo>
                  <a:cubicBezTo>
                    <a:pt x="24732" y="11906"/>
                    <a:pt x="24837" y="11843"/>
                    <a:pt x="24920" y="11780"/>
                  </a:cubicBezTo>
                  <a:cubicBezTo>
                    <a:pt x="25004" y="11717"/>
                    <a:pt x="24962" y="11592"/>
                    <a:pt x="24878" y="11592"/>
                  </a:cubicBezTo>
                  <a:cubicBezTo>
                    <a:pt x="24842" y="11590"/>
                    <a:pt x="24806" y="11590"/>
                    <a:pt x="24769" y="11590"/>
                  </a:cubicBezTo>
                  <a:cubicBezTo>
                    <a:pt x="23645" y="11590"/>
                    <a:pt x="22687" y="12202"/>
                    <a:pt x="21573" y="12324"/>
                  </a:cubicBezTo>
                  <a:cubicBezTo>
                    <a:pt x="21782" y="12282"/>
                    <a:pt x="21991" y="12199"/>
                    <a:pt x="22179" y="12115"/>
                  </a:cubicBezTo>
                  <a:cubicBezTo>
                    <a:pt x="22389" y="12010"/>
                    <a:pt x="22598" y="11885"/>
                    <a:pt x="22786" y="11759"/>
                  </a:cubicBezTo>
                  <a:cubicBezTo>
                    <a:pt x="23163" y="11550"/>
                    <a:pt x="23498" y="11278"/>
                    <a:pt x="23811" y="10985"/>
                  </a:cubicBezTo>
                  <a:cubicBezTo>
                    <a:pt x="23869" y="10909"/>
                    <a:pt x="23821" y="10815"/>
                    <a:pt x="23733" y="10815"/>
                  </a:cubicBezTo>
                  <a:cubicBezTo>
                    <a:pt x="23725" y="10815"/>
                    <a:pt x="23716" y="10816"/>
                    <a:pt x="23707" y="10818"/>
                  </a:cubicBezTo>
                  <a:cubicBezTo>
                    <a:pt x="23288" y="10880"/>
                    <a:pt x="22870" y="10964"/>
                    <a:pt x="22430" y="11069"/>
                  </a:cubicBezTo>
                  <a:cubicBezTo>
                    <a:pt x="22137" y="11152"/>
                    <a:pt x="21845" y="11215"/>
                    <a:pt x="21573" y="11320"/>
                  </a:cubicBezTo>
                  <a:cubicBezTo>
                    <a:pt x="21677" y="11278"/>
                    <a:pt x="21782" y="11215"/>
                    <a:pt x="21886" y="11173"/>
                  </a:cubicBezTo>
                  <a:cubicBezTo>
                    <a:pt x="22179" y="11027"/>
                    <a:pt x="22451" y="10859"/>
                    <a:pt x="22681" y="10629"/>
                  </a:cubicBezTo>
                  <a:cubicBezTo>
                    <a:pt x="22723" y="10567"/>
                    <a:pt x="22681" y="10462"/>
                    <a:pt x="22598" y="10462"/>
                  </a:cubicBezTo>
                  <a:cubicBezTo>
                    <a:pt x="22504" y="10451"/>
                    <a:pt x="22404" y="10446"/>
                    <a:pt x="22305" y="10446"/>
                  </a:cubicBezTo>
                  <a:cubicBezTo>
                    <a:pt x="22205" y="10446"/>
                    <a:pt x="22106" y="10451"/>
                    <a:pt x="22012" y="10462"/>
                  </a:cubicBezTo>
                  <a:cubicBezTo>
                    <a:pt x="21677" y="10483"/>
                    <a:pt x="21342" y="10567"/>
                    <a:pt x="21029" y="10650"/>
                  </a:cubicBezTo>
                  <a:cubicBezTo>
                    <a:pt x="21154" y="10587"/>
                    <a:pt x="21280" y="10504"/>
                    <a:pt x="21426" y="10441"/>
                  </a:cubicBezTo>
                  <a:cubicBezTo>
                    <a:pt x="21614" y="10336"/>
                    <a:pt x="21782" y="10232"/>
                    <a:pt x="21949" y="10106"/>
                  </a:cubicBezTo>
                  <a:cubicBezTo>
                    <a:pt x="22033" y="10043"/>
                    <a:pt x="22012" y="9918"/>
                    <a:pt x="21907" y="9918"/>
                  </a:cubicBezTo>
                  <a:cubicBezTo>
                    <a:pt x="20945" y="9939"/>
                    <a:pt x="20003" y="10127"/>
                    <a:pt x="19124" y="10483"/>
                  </a:cubicBezTo>
                  <a:cubicBezTo>
                    <a:pt x="18999" y="10525"/>
                    <a:pt x="18308" y="10776"/>
                    <a:pt x="18078" y="10818"/>
                  </a:cubicBezTo>
                  <a:cubicBezTo>
                    <a:pt x="18016" y="10818"/>
                    <a:pt x="17974" y="10818"/>
                    <a:pt x="18016" y="10797"/>
                  </a:cubicBezTo>
                  <a:cubicBezTo>
                    <a:pt x="18078" y="10713"/>
                    <a:pt x="18162" y="10671"/>
                    <a:pt x="18267" y="10608"/>
                  </a:cubicBezTo>
                  <a:cubicBezTo>
                    <a:pt x="18664" y="10378"/>
                    <a:pt x="19166" y="10253"/>
                    <a:pt x="19585" y="10022"/>
                  </a:cubicBezTo>
                  <a:lnTo>
                    <a:pt x="19606" y="10022"/>
                  </a:lnTo>
                  <a:cubicBezTo>
                    <a:pt x="19702" y="9964"/>
                    <a:pt x="19638" y="9853"/>
                    <a:pt x="19545" y="9853"/>
                  </a:cubicBezTo>
                  <a:cubicBezTo>
                    <a:pt x="19538" y="9853"/>
                    <a:pt x="19530" y="9854"/>
                    <a:pt x="19522" y="9855"/>
                  </a:cubicBezTo>
                  <a:cubicBezTo>
                    <a:pt x="19041" y="9939"/>
                    <a:pt x="18580" y="10043"/>
                    <a:pt x="18120" y="10169"/>
                  </a:cubicBezTo>
                  <a:lnTo>
                    <a:pt x="17911" y="10232"/>
                  </a:lnTo>
                  <a:cubicBezTo>
                    <a:pt x="17555" y="10315"/>
                    <a:pt x="17325" y="10378"/>
                    <a:pt x="17179" y="10420"/>
                  </a:cubicBezTo>
                  <a:cubicBezTo>
                    <a:pt x="17104" y="10435"/>
                    <a:pt x="17059" y="10442"/>
                    <a:pt x="17037" y="10442"/>
                  </a:cubicBezTo>
                  <a:cubicBezTo>
                    <a:pt x="16997" y="10442"/>
                    <a:pt x="17035" y="10419"/>
                    <a:pt x="17116" y="10378"/>
                  </a:cubicBezTo>
                  <a:cubicBezTo>
                    <a:pt x="17262" y="10336"/>
                    <a:pt x="17430" y="10253"/>
                    <a:pt x="17597" y="10211"/>
                  </a:cubicBezTo>
                  <a:lnTo>
                    <a:pt x="17764" y="10148"/>
                  </a:lnTo>
                  <a:cubicBezTo>
                    <a:pt x="17911" y="10085"/>
                    <a:pt x="18078" y="10043"/>
                    <a:pt x="18225" y="9960"/>
                  </a:cubicBezTo>
                  <a:cubicBezTo>
                    <a:pt x="18497" y="9855"/>
                    <a:pt x="18748" y="9646"/>
                    <a:pt x="18936" y="9374"/>
                  </a:cubicBezTo>
                  <a:cubicBezTo>
                    <a:pt x="18978" y="9311"/>
                    <a:pt x="18915" y="9248"/>
                    <a:pt x="18852" y="9248"/>
                  </a:cubicBezTo>
                  <a:lnTo>
                    <a:pt x="18832" y="9248"/>
                  </a:lnTo>
                  <a:cubicBezTo>
                    <a:pt x="18560" y="9269"/>
                    <a:pt x="18288" y="9332"/>
                    <a:pt x="18036" y="9395"/>
                  </a:cubicBezTo>
                  <a:cubicBezTo>
                    <a:pt x="17848" y="9437"/>
                    <a:pt x="17660" y="9499"/>
                    <a:pt x="17472" y="9541"/>
                  </a:cubicBezTo>
                  <a:cubicBezTo>
                    <a:pt x="17011" y="9688"/>
                    <a:pt x="16530" y="9792"/>
                    <a:pt x="16049" y="9876"/>
                  </a:cubicBezTo>
                  <a:lnTo>
                    <a:pt x="16028" y="9876"/>
                  </a:lnTo>
                  <a:cubicBezTo>
                    <a:pt x="16174" y="9771"/>
                    <a:pt x="16342" y="9709"/>
                    <a:pt x="16509" y="9667"/>
                  </a:cubicBezTo>
                  <a:cubicBezTo>
                    <a:pt x="16676" y="9583"/>
                    <a:pt x="16844" y="9541"/>
                    <a:pt x="17011" y="9478"/>
                  </a:cubicBezTo>
                  <a:cubicBezTo>
                    <a:pt x="17179" y="9416"/>
                    <a:pt x="17346" y="9332"/>
                    <a:pt x="17513" y="9248"/>
                  </a:cubicBezTo>
                  <a:cubicBezTo>
                    <a:pt x="17723" y="9144"/>
                    <a:pt x="17890" y="8976"/>
                    <a:pt x="18057" y="8809"/>
                  </a:cubicBezTo>
                  <a:cubicBezTo>
                    <a:pt x="18078" y="8767"/>
                    <a:pt x="18078" y="8704"/>
                    <a:pt x="18057" y="8683"/>
                  </a:cubicBezTo>
                  <a:cubicBezTo>
                    <a:pt x="18016" y="8642"/>
                    <a:pt x="17995" y="8642"/>
                    <a:pt x="17953" y="8642"/>
                  </a:cubicBezTo>
                  <a:cubicBezTo>
                    <a:pt x="17806" y="8683"/>
                    <a:pt x="17639" y="8725"/>
                    <a:pt x="17492" y="8788"/>
                  </a:cubicBezTo>
                  <a:cubicBezTo>
                    <a:pt x="16948" y="8976"/>
                    <a:pt x="16404" y="9186"/>
                    <a:pt x="15819" y="9332"/>
                  </a:cubicBezTo>
                  <a:cubicBezTo>
                    <a:pt x="15641" y="9382"/>
                    <a:pt x="15531" y="9403"/>
                    <a:pt x="15470" y="9403"/>
                  </a:cubicBezTo>
                  <a:cubicBezTo>
                    <a:pt x="15353" y="9403"/>
                    <a:pt x="15422" y="9324"/>
                    <a:pt x="15547" y="9227"/>
                  </a:cubicBezTo>
                  <a:cubicBezTo>
                    <a:pt x="15651" y="9144"/>
                    <a:pt x="15798" y="9060"/>
                    <a:pt x="15902" y="8997"/>
                  </a:cubicBezTo>
                  <a:lnTo>
                    <a:pt x="16132" y="8872"/>
                  </a:lnTo>
                  <a:cubicBezTo>
                    <a:pt x="16383" y="8746"/>
                    <a:pt x="16614" y="8600"/>
                    <a:pt x="16844" y="8495"/>
                  </a:cubicBezTo>
                  <a:lnTo>
                    <a:pt x="16928" y="8432"/>
                  </a:lnTo>
                  <a:cubicBezTo>
                    <a:pt x="17137" y="8307"/>
                    <a:pt x="17325" y="8181"/>
                    <a:pt x="17513" y="8035"/>
                  </a:cubicBezTo>
                  <a:cubicBezTo>
                    <a:pt x="17576" y="7993"/>
                    <a:pt x="17555" y="7867"/>
                    <a:pt x="17451" y="7846"/>
                  </a:cubicBezTo>
                  <a:cubicBezTo>
                    <a:pt x="17426" y="7846"/>
                    <a:pt x="17402" y="7845"/>
                    <a:pt x="17379" y="7845"/>
                  </a:cubicBezTo>
                  <a:cubicBezTo>
                    <a:pt x="16699" y="7845"/>
                    <a:pt x="16131" y="8128"/>
                    <a:pt x="15505" y="8390"/>
                  </a:cubicBezTo>
                  <a:cubicBezTo>
                    <a:pt x="15379" y="8453"/>
                    <a:pt x="15295" y="8474"/>
                    <a:pt x="15212" y="8516"/>
                  </a:cubicBezTo>
                  <a:cubicBezTo>
                    <a:pt x="15107" y="8558"/>
                    <a:pt x="15003" y="8579"/>
                    <a:pt x="14877" y="8579"/>
                  </a:cubicBezTo>
                  <a:cubicBezTo>
                    <a:pt x="14731" y="8537"/>
                    <a:pt x="15065" y="8223"/>
                    <a:pt x="15442" y="8056"/>
                  </a:cubicBezTo>
                  <a:cubicBezTo>
                    <a:pt x="15735" y="7909"/>
                    <a:pt x="16028" y="7721"/>
                    <a:pt x="16300" y="7512"/>
                  </a:cubicBezTo>
                  <a:cubicBezTo>
                    <a:pt x="16383" y="7449"/>
                    <a:pt x="16300" y="7344"/>
                    <a:pt x="16237" y="7344"/>
                  </a:cubicBezTo>
                  <a:cubicBezTo>
                    <a:pt x="16096" y="7321"/>
                    <a:pt x="15957" y="7309"/>
                    <a:pt x="15820" y="7309"/>
                  </a:cubicBezTo>
                  <a:cubicBezTo>
                    <a:pt x="15591" y="7309"/>
                    <a:pt x="15363" y="7342"/>
                    <a:pt x="15128" y="7407"/>
                  </a:cubicBezTo>
                  <a:cubicBezTo>
                    <a:pt x="14877" y="7470"/>
                    <a:pt x="14647" y="7554"/>
                    <a:pt x="14396" y="7658"/>
                  </a:cubicBezTo>
                  <a:cubicBezTo>
                    <a:pt x="14233" y="7719"/>
                    <a:pt x="13434" y="7820"/>
                    <a:pt x="13335" y="7883"/>
                  </a:cubicBezTo>
                  <a:lnTo>
                    <a:pt x="13335" y="7883"/>
                  </a:lnTo>
                  <a:cubicBezTo>
                    <a:pt x="13899" y="7449"/>
                    <a:pt x="14586" y="7405"/>
                    <a:pt x="15003" y="6800"/>
                  </a:cubicBezTo>
                  <a:cubicBezTo>
                    <a:pt x="15044" y="6737"/>
                    <a:pt x="15003" y="6654"/>
                    <a:pt x="14919" y="6633"/>
                  </a:cubicBezTo>
                  <a:cubicBezTo>
                    <a:pt x="14228" y="6737"/>
                    <a:pt x="13538" y="6947"/>
                    <a:pt x="12910" y="7281"/>
                  </a:cubicBezTo>
                  <a:cubicBezTo>
                    <a:pt x="12701" y="7365"/>
                    <a:pt x="12492" y="7449"/>
                    <a:pt x="12262" y="7533"/>
                  </a:cubicBezTo>
                  <a:cubicBezTo>
                    <a:pt x="12115" y="7595"/>
                    <a:pt x="11948" y="7637"/>
                    <a:pt x="11801" y="7658"/>
                  </a:cubicBezTo>
                  <a:cubicBezTo>
                    <a:pt x="11738" y="7679"/>
                    <a:pt x="11676" y="7679"/>
                    <a:pt x="11592" y="7700"/>
                  </a:cubicBezTo>
                  <a:cubicBezTo>
                    <a:pt x="11529" y="7700"/>
                    <a:pt x="11404" y="7721"/>
                    <a:pt x="11320" y="7721"/>
                  </a:cubicBezTo>
                  <a:cubicBezTo>
                    <a:pt x="11383" y="7700"/>
                    <a:pt x="11425" y="7679"/>
                    <a:pt x="11487" y="7637"/>
                  </a:cubicBezTo>
                  <a:cubicBezTo>
                    <a:pt x="11843" y="7449"/>
                    <a:pt x="12575" y="7030"/>
                    <a:pt x="12617" y="7009"/>
                  </a:cubicBezTo>
                  <a:cubicBezTo>
                    <a:pt x="12701" y="6968"/>
                    <a:pt x="12785" y="6926"/>
                    <a:pt x="12868" y="6884"/>
                  </a:cubicBezTo>
                  <a:cubicBezTo>
                    <a:pt x="13036" y="6800"/>
                    <a:pt x="13203" y="6696"/>
                    <a:pt x="13350" y="6591"/>
                  </a:cubicBezTo>
                  <a:cubicBezTo>
                    <a:pt x="13412" y="6549"/>
                    <a:pt x="13454" y="6507"/>
                    <a:pt x="13517" y="6465"/>
                  </a:cubicBezTo>
                  <a:cubicBezTo>
                    <a:pt x="13575" y="6407"/>
                    <a:pt x="13526" y="6296"/>
                    <a:pt x="13435" y="6296"/>
                  </a:cubicBezTo>
                  <a:cubicBezTo>
                    <a:pt x="13428" y="6296"/>
                    <a:pt x="13420" y="6297"/>
                    <a:pt x="13412" y="6298"/>
                  </a:cubicBezTo>
                  <a:cubicBezTo>
                    <a:pt x="13224" y="6340"/>
                    <a:pt x="13015" y="6382"/>
                    <a:pt x="12826" y="6424"/>
                  </a:cubicBezTo>
                  <a:cubicBezTo>
                    <a:pt x="13119" y="6256"/>
                    <a:pt x="13350" y="6026"/>
                    <a:pt x="13538" y="5733"/>
                  </a:cubicBezTo>
                  <a:cubicBezTo>
                    <a:pt x="13559" y="5670"/>
                    <a:pt x="13517" y="5608"/>
                    <a:pt x="13454" y="5587"/>
                  </a:cubicBezTo>
                  <a:cubicBezTo>
                    <a:pt x="13119" y="5629"/>
                    <a:pt x="12785" y="5712"/>
                    <a:pt x="12471" y="5838"/>
                  </a:cubicBezTo>
                  <a:cubicBezTo>
                    <a:pt x="12241" y="5921"/>
                    <a:pt x="12031" y="6026"/>
                    <a:pt x="11801" y="6131"/>
                  </a:cubicBezTo>
                  <a:cubicBezTo>
                    <a:pt x="11404" y="6319"/>
                    <a:pt x="11027" y="6507"/>
                    <a:pt x="10629" y="6654"/>
                  </a:cubicBezTo>
                  <a:cubicBezTo>
                    <a:pt x="10496" y="6698"/>
                    <a:pt x="10421" y="6717"/>
                    <a:pt x="10389" y="6717"/>
                  </a:cubicBezTo>
                  <a:cubicBezTo>
                    <a:pt x="10287" y="6717"/>
                    <a:pt x="10640" y="6521"/>
                    <a:pt x="10943" y="6361"/>
                  </a:cubicBezTo>
                  <a:cubicBezTo>
                    <a:pt x="11111" y="6277"/>
                    <a:pt x="11278" y="6193"/>
                    <a:pt x="11320" y="6173"/>
                  </a:cubicBezTo>
                  <a:cubicBezTo>
                    <a:pt x="11446" y="6110"/>
                    <a:pt x="11571" y="6047"/>
                    <a:pt x="11676" y="5963"/>
                  </a:cubicBezTo>
                  <a:cubicBezTo>
                    <a:pt x="12010" y="5796"/>
                    <a:pt x="12345" y="5566"/>
                    <a:pt x="12638" y="5336"/>
                  </a:cubicBezTo>
                  <a:cubicBezTo>
                    <a:pt x="12716" y="5278"/>
                    <a:pt x="12650" y="5166"/>
                    <a:pt x="12573" y="5166"/>
                  </a:cubicBezTo>
                  <a:cubicBezTo>
                    <a:pt x="12567" y="5166"/>
                    <a:pt x="12561" y="5167"/>
                    <a:pt x="12554" y="5168"/>
                  </a:cubicBezTo>
                  <a:cubicBezTo>
                    <a:pt x="12052" y="5294"/>
                    <a:pt x="11592" y="5461"/>
                    <a:pt x="11132" y="5649"/>
                  </a:cubicBezTo>
                  <a:cubicBezTo>
                    <a:pt x="11320" y="5503"/>
                    <a:pt x="11466" y="5336"/>
                    <a:pt x="11613" y="5126"/>
                  </a:cubicBezTo>
                  <a:cubicBezTo>
                    <a:pt x="11655" y="5064"/>
                    <a:pt x="11592" y="4980"/>
                    <a:pt x="11529" y="4980"/>
                  </a:cubicBezTo>
                  <a:cubicBezTo>
                    <a:pt x="11404" y="4980"/>
                    <a:pt x="11278" y="5022"/>
                    <a:pt x="11153" y="5043"/>
                  </a:cubicBezTo>
                  <a:cubicBezTo>
                    <a:pt x="10567" y="5168"/>
                    <a:pt x="9981" y="5336"/>
                    <a:pt x="9395" y="5524"/>
                  </a:cubicBezTo>
                  <a:cubicBezTo>
                    <a:pt x="9897" y="5336"/>
                    <a:pt x="10357" y="5022"/>
                    <a:pt x="10734" y="4624"/>
                  </a:cubicBezTo>
                  <a:cubicBezTo>
                    <a:pt x="10792" y="4566"/>
                    <a:pt x="10725" y="4454"/>
                    <a:pt x="10648" y="4454"/>
                  </a:cubicBezTo>
                  <a:cubicBezTo>
                    <a:pt x="10642" y="4454"/>
                    <a:pt x="10636" y="4455"/>
                    <a:pt x="10629" y="4457"/>
                  </a:cubicBezTo>
                  <a:cubicBezTo>
                    <a:pt x="10420" y="4520"/>
                    <a:pt x="10232" y="4582"/>
                    <a:pt x="10044" y="4645"/>
                  </a:cubicBezTo>
                  <a:cubicBezTo>
                    <a:pt x="10190" y="4541"/>
                    <a:pt x="10337" y="4415"/>
                    <a:pt x="10462" y="4289"/>
                  </a:cubicBezTo>
                  <a:cubicBezTo>
                    <a:pt x="10519" y="4213"/>
                    <a:pt x="10472" y="4119"/>
                    <a:pt x="10384" y="4119"/>
                  </a:cubicBezTo>
                  <a:cubicBezTo>
                    <a:pt x="10376" y="4119"/>
                    <a:pt x="10367" y="4120"/>
                    <a:pt x="10357" y="4122"/>
                  </a:cubicBezTo>
                  <a:cubicBezTo>
                    <a:pt x="9416" y="4394"/>
                    <a:pt x="8558" y="4854"/>
                    <a:pt x="7616" y="5168"/>
                  </a:cubicBezTo>
                  <a:cubicBezTo>
                    <a:pt x="8181" y="4938"/>
                    <a:pt x="8705" y="4645"/>
                    <a:pt x="9207" y="4310"/>
                  </a:cubicBezTo>
                  <a:lnTo>
                    <a:pt x="9479" y="4122"/>
                  </a:lnTo>
                  <a:cubicBezTo>
                    <a:pt x="9500" y="4101"/>
                    <a:pt x="9521" y="4101"/>
                    <a:pt x="9521" y="4080"/>
                  </a:cubicBezTo>
                  <a:cubicBezTo>
                    <a:pt x="9541" y="3996"/>
                    <a:pt x="9479" y="3934"/>
                    <a:pt x="9416" y="3934"/>
                  </a:cubicBezTo>
                  <a:cubicBezTo>
                    <a:pt x="8997" y="4017"/>
                    <a:pt x="8579" y="4143"/>
                    <a:pt x="8181" y="4310"/>
                  </a:cubicBezTo>
                  <a:cubicBezTo>
                    <a:pt x="7909" y="4415"/>
                    <a:pt x="7637" y="4520"/>
                    <a:pt x="7344" y="4624"/>
                  </a:cubicBezTo>
                  <a:cubicBezTo>
                    <a:pt x="7219" y="4666"/>
                    <a:pt x="7093" y="4708"/>
                    <a:pt x="6947" y="4750"/>
                  </a:cubicBezTo>
                  <a:cubicBezTo>
                    <a:pt x="6806" y="4790"/>
                    <a:pt x="6730" y="4807"/>
                    <a:pt x="6703" y="4807"/>
                  </a:cubicBezTo>
                  <a:cubicBezTo>
                    <a:pt x="6619" y="4807"/>
                    <a:pt x="7016" y="4637"/>
                    <a:pt x="7365" y="4478"/>
                  </a:cubicBezTo>
                  <a:lnTo>
                    <a:pt x="7449" y="4457"/>
                  </a:lnTo>
                  <a:lnTo>
                    <a:pt x="7826" y="4310"/>
                  </a:lnTo>
                  <a:cubicBezTo>
                    <a:pt x="8223" y="4143"/>
                    <a:pt x="8600" y="3913"/>
                    <a:pt x="8977" y="3683"/>
                  </a:cubicBezTo>
                  <a:cubicBezTo>
                    <a:pt x="9035" y="3624"/>
                    <a:pt x="9021" y="3492"/>
                    <a:pt x="8933" y="3492"/>
                  </a:cubicBezTo>
                  <a:cubicBezTo>
                    <a:pt x="8927" y="3492"/>
                    <a:pt x="8921" y="3493"/>
                    <a:pt x="8914" y="3494"/>
                  </a:cubicBezTo>
                  <a:lnTo>
                    <a:pt x="8872" y="3494"/>
                  </a:lnTo>
                  <a:cubicBezTo>
                    <a:pt x="8035" y="3557"/>
                    <a:pt x="7282" y="3871"/>
                    <a:pt x="6487" y="4122"/>
                  </a:cubicBezTo>
                  <a:cubicBezTo>
                    <a:pt x="6324" y="4176"/>
                    <a:pt x="6161" y="4230"/>
                    <a:pt x="5999" y="4271"/>
                  </a:cubicBezTo>
                  <a:lnTo>
                    <a:pt x="5999" y="4271"/>
                  </a:lnTo>
                  <a:cubicBezTo>
                    <a:pt x="6092" y="4243"/>
                    <a:pt x="6178" y="4197"/>
                    <a:pt x="6277" y="4164"/>
                  </a:cubicBezTo>
                  <a:cubicBezTo>
                    <a:pt x="6466" y="4059"/>
                    <a:pt x="6654" y="3976"/>
                    <a:pt x="6842" y="3871"/>
                  </a:cubicBezTo>
                  <a:cubicBezTo>
                    <a:pt x="7114" y="3704"/>
                    <a:pt x="7365" y="3515"/>
                    <a:pt x="7596" y="3306"/>
                  </a:cubicBezTo>
                  <a:cubicBezTo>
                    <a:pt x="7653" y="3230"/>
                    <a:pt x="7606" y="3136"/>
                    <a:pt x="7517" y="3136"/>
                  </a:cubicBezTo>
                  <a:cubicBezTo>
                    <a:pt x="7509" y="3136"/>
                    <a:pt x="7500" y="3137"/>
                    <a:pt x="7491" y="3139"/>
                  </a:cubicBezTo>
                  <a:cubicBezTo>
                    <a:pt x="6780" y="3306"/>
                    <a:pt x="6131" y="3620"/>
                    <a:pt x="5440" y="3829"/>
                  </a:cubicBezTo>
                  <a:cubicBezTo>
                    <a:pt x="5192" y="3907"/>
                    <a:pt x="5068" y="3937"/>
                    <a:pt x="5026" y="3937"/>
                  </a:cubicBezTo>
                  <a:cubicBezTo>
                    <a:pt x="4889" y="3937"/>
                    <a:pt x="5637" y="3610"/>
                    <a:pt x="5733" y="3578"/>
                  </a:cubicBezTo>
                  <a:lnTo>
                    <a:pt x="5901" y="3494"/>
                  </a:lnTo>
                  <a:cubicBezTo>
                    <a:pt x="6131" y="3390"/>
                    <a:pt x="6340" y="3264"/>
                    <a:pt x="6528" y="3139"/>
                  </a:cubicBezTo>
                  <a:cubicBezTo>
                    <a:pt x="6612" y="3097"/>
                    <a:pt x="6696" y="3034"/>
                    <a:pt x="6780" y="2971"/>
                  </a:cubicBezTo>
                  <a:cubicBezTo>
                    <a:pt x="6871" y="2916"/>
                    <a:pt x="6834" y="2796"/>
                    <a:pt x="6753" y="2796"/>
                  </a:cubicBezTo>
                  <a:cubicBezTo>
                    <a:pt x="6742" y="2796"/>
                    <a:pt x="6730" y="2799"/>
                    <a:pt x="6717" y="2804"/>
                  </a:cubicBezTo>
                  <a:cubicBezTo>
                    <a:pt x="6403" y="2867"/>
                    <a:pt x="6110" y="2971"/>
                    <a:pt x="5817" y="3118"/>
                  </a:cubicBezTo>
                  <a:cubicBezTo>
                    <a:pt x="5613" y="3196"/>
                    <a:pt x="4788" y="3556"/>
                    <a:pt x="4711" y="3556"/>
                  </a:cubicBezTo>
                  <a:cubicBezTo>
                    <a:pt x="4685" y="3556"/>
                    <a:pt x="4744" y="3516"/>
                    <a:pt x="4938" y="3411"/>
                  </a:cubicBezTo>
                  <a:cubicBezTo>
                    <a:pt x="5482" y="3097"/>
                    <a:pt x="6005" y="2867"/>
                    <a:pt x="6424" y="2406"/>
                  </a:cubicBezTo>
                  <a:cubicBezTo>
                    <a:pt x="6487" y="2344"/>
                    <a:pt x="6549" y="2260"/>
                    <a:pt x="6612" y="2197"/>
                  </a:cubicBezTo>
                  <a:cubicBezTo>
                    <a:pt x="6612" y="2176"/>
                    <a:pt x="6633" y="2176"/>
                    <a:pt x="6654" y="2155"/>
                  </a:cubicBezTo>
                  <a:cubicBezTo>
                    <a:pt x="6691" y="2080"/>
                    <a:pt x="6628" y="2005"/>
                    <a:pt x="6555" y="2005"/>
                  </a:cubicBezTo>
                  <a:cubicBezTo>
                    <a:pt x="6546" y="2005"/>
                    <a:pt x="6537" y="2007"/>
                    <a:pt x="6528" y="2009"/>
                  </a:cubicBezTo>
                  <a:cubicBezTo>
                    <a:pt x="6068" y="2113"/>
                    <a:pt x="5608" y="2281"/>
                    <a:pt x="5189" y="2511"/>
                  </a:cubicBezTo>
                  <a:cubicBezTo>
                    <a:pt x="4917" y="2636"/>
                    <a:pt x="4687" y="2762"/>
                    <a:pt x="4394" y="2867"/>
                  </a:cubicBezTo>
                  <a:cubicBezTo>
                    <a:pt x="4244" y="2931"/>
                    <a:pt x="4171" y="2957"/>
                    <a:pt x="4150" y="2957"/>
                  </a:cubicBezTo>
                  <a:cubicBezTo>
                    <a:pt x="4090" y="2957"/>
                    <a:pt x="4469" y="2740"/>
                    <a:pt x="4687" y="2616"/>
                  </a:cubicBezTo>
                  <a:lnTo>
                    <a:pt x="4855" y="2532"/>
                  </a:lnTo>
                  <a:cubicBezTo>
                    <a:pt x="5231" y="2364"/>
                    <a:pt x="5566" y="2155"/>
                    <a:pt x="5901" y="1925"/>
                  </a:cubicBezTo>
                  <a:cubicBezTo>
                    <a:pt x="5974" y="1870"/>
                    <a:pt x="5951" y="1750"/>
                    <a:pt x="5859" y="1750"/>
                  </a:cubicBezTo>
                  <a:cubicBezTo>
                    <a:pt x="5846" y="1750"/>
                    <a:pt x="5832" y="1753"/>
                    <a:pt x="5817" y="1758"/>
                  </a:cubicBezTo>
                  <a:cubicBezTo>
                    <a:pt x="5399" y="1841"/>
                    <a:pt x="4980" y="1967"/>
                    <a:pt x="4583" y="2134"/>
                  </a:cubicBezTo>
                  <a:cubicBezTo>
                    <a:pt x="4171" y="2278"/>
                    <a:pt x="3232" y="2423"/>
                    <a:pt x="2883" y="2666"/>
                  </a:cubicBezTo>
                  <a:lnTo>
                    <a:pt x="2883" y="2666"/>
                  </a:lnTo>
                  <a:cubicBezTo>
                    <a:pt x="3109" y="2504"/>
                    <a:pt x="3355" y="2361"/>
                    <a:pt x="3620" y="2239"/>
                  </a:cubicBezTo>
                  <a:cubicBezTo>
                    <a:pt x="3850" y="2113"/>
                    <a:pt x="4101" y="2009"/>
                    <a:pt x="4331" y="1883"/>
                  </a:cubicBezTo>
                  <a:cubicBezTo>
                    <a:pt x="4583" y="1758"/>
                    <a:pt x="4834" y="1590"/>
                    <a:pt x="5043" y="1381"/>
                  </a:cubicBezTo>
                  <a:cubicBezTo>
                    <a:pt x="5097" y="1327"/>
                    <a:pt x="5058" y="1226"/>
                    <a:pt x="4992" y="1226"/>
                  </a:cubicBezTo>
                  <a:cubicBezTo>
                    <a:pt x="4982" y="1226"/>
                    <a:pt x="4971" y="1229"/>
                    <a:pt x="4959" y="1235"/>
                  </a:cubicBezTo>
                  <a:cubicBezTo>
                    <a:pt x="4583" y="1318"/>
                    <a:pt x="4206" y="1465"/>
                    <a:pt x="3829" y="1611"/>
                  </a:cubicBezTo>
                  <a:cubicBezTo>
                    <a:pt x="3721" y="1658"/>
                    <a:pt x="2862" y="2000"/>
                    <a:pt x="2737" y="2000"/>
                  </a:cubicBezTo>
                  <a:cubicBezTo>
                    <a:pt x="2693" y="2000"/>
                    <a:pt x="2742" y="1957"/>
                    <a:pt x="2951" y="1841"/>
                  </a:cubicBezTo>
                  <a:cubicBezTo>
                    <a:pt x="3285" y="1674"/>
                    <a:pt x="3620" y="1528"/>
                    <a:pt x="3934" y="1381"/>
                  </a:cubicBezTo>
                  <a:cubicBezTo>
                    <a:pt x="4143" y="1276"/>
                    <a:pt x="4331" y="1172"/>
                    <a:pt x="4499" y="1025"/>
                  </a:cubicBezTo>
                  <a:cubicBezTo>
                    <a:pt x="4562" y="983"/>
                    <a:pt x="4645" y="921"/>
                    <a:pt x="4708" y="858"/>
                  </a:cubicBezTo>
                  <a:cubicBezTo>
                    <a:pt x="4762" y="804"/>
                    <a:pt x="4723" y="703"/>
                    <a:pt x="4644" y="703"/>
                  </a:cubicBezTo>
                  <a:cubicBezTo>
                    <a:pt x="4632" y="703"/>
                    <a:pt x="4618" y="706"/>
                    <a:pt x="4603" y="711"/>
                  </a:cubicBezTo>
                  <a:cubicBezTo>
                    <a:pt x="3662" y="921"/>
                    <a:pt x="2804" y="1360"/>
                    <a:pt x="1883" y="1611"/>
                  </a:cubicBezTo>
                  <a:cubicBezTo>
                    <a:pt x="2616" y="1381"/>
                    <a:pt x="3327" y="1046"/>
                    <a:pt x="3976" y="628"/>
                  </a:cubicBezTo>
                  <a:cubicBezTo>
                    <a:pt x="4059" y="565"/>
                    <a:pt x="4039" y="439"/>
                    <a:pt x="3934" y="439"/>
                  </a:cubicBezTo>
                  <a:lnTo>
                    <a:pt x="3892" y="439"/>
                  </a:lnTo>
                  <a:cubicBezTo>
                    <a:pt x="3495" y="502"/>
                    <a:pt x="3097" y="607"/>
                    <a:pt x="2699" y="732"/>
                  </a:cubicBezTo>
                  <a:cubicBezTo>
                    <a:pt x="2825" y="670"/>
                    <a:pt x="2930" y="628"/>
                    <a:pt x="3097" y="544"/>
                  </a:cubicBezTo>
                  <a:cubicBezTo>
                    <a:pt x="3195" y="485"/>
                    <a:pt x="3128" y="354"/>
                    <a:pt x="3034" y="354"/>
                  </a:cubicBezTo>
                  <a:cubicBezTo>
                    <a:pt x="3027" y="354"/>
                    <a:pt x="3020" y="354"/>
                    <a:pt x="3013" y="356"/>
                  </a:cubicBezTo>
                  <a:lnTo>
                    <a:pt x="2386" y="523"/>
                  </a:lnTo>
                  <a:lnTo>
                    <a:pt x="1800" y="670"/>
                  </a:lnTo>
                  <a:cubicBezTo>
                    <a:pt x="2176" y="523"/>
                    <a:pt x="2553" y="356"/>
                    <a:pt x="2930" y="188"/>
                  </a:cubicBezTo>
                  <a:cubicBezTo>
                    <a:pt x="2951" y="167"/>
                    <a:pt x="2971" y="147"/>
                    <a:pt x="2971" y="105"/>
                  </a:cubicBezTo>
                  <a:cubicBezTo>
                    <a:pt x="2971" y="84"/>
                    <a:pt x="2971" y="63"/>
                    <a:pt x="2951" y="42"/>
                  </a:cubicBezTo>
                  <a:cubicBezTo>
                    <a:pt x="2930" y="21"/>
                    <a:pt x="2888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19"/>
            <p:cNvSpPr/>
            <p:nvPr/>
          </p:nvSpPr>
          <p:spPr>
            <a:xfrm>
              <a:off x="2351614" y="3107716"/>
              <a:ext cx="158525" cy="137075"/>
            </a:xfrm>
            <a:custGeom>
              <a:rect b="b" l="l" r="r" t="t"/>
              <a:pathLst>
                <a:path extrusionOk="0" h="5483" w="6341">
                  <a:moveTo>
                    <a:pt x="210" y="1"/>
                  </a:moveTo>
                  <a:lnTo>
                    <a:pt x="210" y="85"/>
                  </a:lnTo>
                  <a:cubicBezTo>
                    <a:pt x="252" y="398"/>
                    <a:pt x="210" y="712"/>
                    <a:pt x="64" y="1005"/>
                  </a:cubicBezTo>
                  <a:cubicBezTo>
                    <a:pt x="64" y="1047"/>
                    <a:pt x="22" y="1068"/>
                    <a:pt x="1" y="1089"/>
                  </a:cubicBezTo>
                  <a:cubicBezTo>
                    <a:pt x="147" y="1173"/>
                    <a:pt x="315" y="1277"/>
                    <a:pt x="482" y="1382"/>
                  </a:cubicBezTo>
                  <a:cubicBezTo>
                    <a:pt x="2344" y="2658"/>
                    <a:pt x="3914" y="4311"/>
                    <a:pt x="5839" y="5483"/>
                  </a:cubicBezTo>
                  <a:cubicBezTo>
                    <a:pt x="5567" y="5148"/>
                    <a:pt x="5776" y="4646"/>
                    <a:pt x="6215" y="4604"/>
                  </a:cubicBezTo>
                  <a:lnTo>
                    <a:pt x="6341" y="4604"/>
                  </a:lnTo>
                  <a:cubicBezTo>
                    <a:pt x="5880" y="4311"/>
                    <a:pt x="5441" y="4018"/>
                    <a:pt x="5002" y="3683"/>
                  </a:cubicBezTo>
                  <a:lnTo>
                    <a:pt x="4688" y="3453"/>
                  </a:lnTo>
                  <a:cubicBezTo>
                    <a:pt x="4674" y="3494"/>
                    <a:pt x="4635" y="3517"/>
                    <a:pt x="4591" y="3517"/>
                  </a:cubicBezTo>
                  <a:cubicBezTo>
                    <a:pt x="4567" y="3517"/>
                    <a:pt x="4543" y="3510"/>
                    <a:pt x="4520" y="3495"/>
                  </a:cubicBezTo>
                  <a:lnTo>
                    <a:pt x="4458" y="3432"/>
                  </a:lnTo>
                  <a:lnTo>
                    <a:pt x="4416" y="3474"/>
                  </a:lnTo>
                  <a:cubicBezTo>
                    <a:pt x="4385" y="3505"/>
                    <a:pt x="4355" y="3524"/>
                    <a:pt x="4324" y="3524"/>
                  </a:cubicBezTo>
                  <a:cubicBezTo>
                    <a:pt x="4313" y="3524"/>
                    <a:pt x="4301" y="3522"/>
                    <a:pt x="4290" y="3516"/>
                  </a:cubicBezTo>
                  <a:lnTo>
                    <a:pt x="4186" y="3516"/>
                  </a:lnTo>
                  <a:cubicBezTo>
                    <a:pt x="4060" y="3432"/>
                    <a:pt x="3955" y="3349"/>
                    <a:pt x="3851" y="3244"/>
                  </a:cubicBezTo>
                  <a:cubicBezTo>
                    <a:pt x="3830" y="3254"/>
                    <a:pt x="3809" y="3260"/>
                    <a:pt x="3791" y="3260"/>
                  </a:cubicBezTo>
                  <a:cubicBezTo>
                    <a:pt x="3772" y="3260"/>
                    <a:pt x="3757" y="3254"/>
                    <a:pt x="3746" y="3244"/>
                  </a:cubicBezTo>
                  <a:cubicBezTo>
                    <a:pt x="3537" y="2972"/>
                    <a:pt x="3391" y="2679"/>
                    <a:pt x="3307" y="2365"/>
                  </a:cubicBezTo>
                  <a:lnTo>
                    <a:pt x="3014" y="2114"/>
                  </a:lnTo>
                  <a:lnTo>
                    <a:pt x="3014" y="2114"/>
                  </a:lnTo>
                  <a:cubicBezTo>
                    <a:pt x="3181" y="2407"/>
                    <a:pt x="3349" y="2679"/>
                    <a:pt x="3537" y="2951"/>
                  </a:cubicBezTo>
                  <a:cubicBezTo>
                    <a:pt x="3594" y="3022"/>
                    <a:pt x="3536" y="3083"/>
                    <a:pt x="3466" y="3083"/>
                  </a:cubicBezTo>
                  <a:cubicBezTo>
                    <a:pt x="3433" y="3083"/>
                    <a:pt x="3397" y="3069"/>
                    <a:pt x="3370" y="3035"/>
                  </a:cubicBezTo>
                  <a:cubicBezTo>
                    <a:pt x="3098" y="2637"/>
                    <a:pt x="2847" y="2219"/>
                    <a:pt x="2616" y="1779"/>
                  </a:cubicBezTo>
                  <a:lnTo>
                    <a:pt x="2554" y="1737"/>
                  </a:lnTo>
                  <a:cubicBezTo>
                    <a:pt x="2554" y="1821"/>
                    <a:pt x="2533" y="1884"/>
                    <a:pt x="2512" y="1968"/>
                  </a:cubicBezTo>
                  <a:cubicBezTo>
                    <a:pt x="2498" y="2009"/>
                    <a:pt x="2458" y="2041"/>
                    <a:pt x="2414" y="2041"/>
                  </a:cubicBezTo>
                  <a:cubicBezTo>
                    <a:pt x="2391" y="2041"/>
                    <a:pt x="2366" y="2031"/>
                    <a:pt x="2344" y="2009"/>
                  </a:cubicBezTo>
                  <a:lnTo>
                    <a:pt x="2344" y="2009"/>
                  </a:lnTo>
                  <a:cubicBezTo>
                    <a:pt x="2359" y="2069"/>
                    <a:pt x="2311" y="2128"/>
                    <a:pt x="2252" y="2128"/>
                  </a:cubicBezTo>
                  <a:cubicBezTo>
                    <a:pt x="2228" y="2128"/>
                    <a:pt x="2201" y="2118"/>
                    <a:pt x="2177" y="2093"/>
                  </a:cubicBezTo>
                  <a:cubicBezTo>
                    <a:pt x="1884" y="1779"/>
                    <a:pt x="1633" y="1445"/>
                    <a:pt x="1424" y="1047"/>
                  </a:cubicBezTo>
                  <a:cubicBezTo>
                    <a:pt x="1424" y="1131"/>
                    <a:pt x="1403" y="1193"/>
                    <a:pt x="1382" y="1277"/>
                  </a:cubicBezTo>
                  <a:cubicBezTo>
                    <a:pt x="1368" y="1318"/>
                    <a:pt x="1329" y="1341"/>
                    <a:pt x="1291" y="1341"/>
                  </a:cubicBezTo>
                  <a:cubicBezTo>
                    <a:pt x="1270" y="1341"/>
                    <a:pt x="1250" y="1334"/>
                    <a:pt x="1235" y="1319"/>
                  </a:cubicBezTo>
                  <a:cubicBezTo>
                    <a:pt x="942" y="1089"/>
                    <a:pt x="754" y="775"/>
                    <a:pt x="650" y="440"/>
                  </a:cubicBezTo>
                  <a:lnTo>
                    <a:pt x="440" y="147"/>
                  </a:lnTo>
                  <a:lnTo>
                    <a:pt x="2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" name="Google Shape;592;p19"/>
          <p:cNvGrpSpPr/>
          <p:nvPr/>
        </p:nvGrpSpPr>
        <p:grpSpPr>
          <a:xfrm>
            <a:off x="2829150" y="3249400"/>
            <a:ext cx="1298350" cy="876400"/>
            <a:chOff x="2829150" y="3249400"/>
            <a:chExt cx="1298350" cy="876400"/>
          </a:xfrm>
        </p:grpSpPr>
        <p:sp>
          <p:nvSpPr>
            <p:cNvPr id="593" name="Google Shape;593;p19"/>
            <p:cNvSpPr/>
            <p:nvPr/>
          </p:nvSpPr>
          <p:spPr>
            <a:xfrm>
              <a:off x="2855825" y="3480875"/>
              <a:ext cx="456175" cy="219650"/>
            </a:xfrm>
            <a:custGeom>
              <a:rect b="b" l="l" r="r" t="t"/>
              <a:pathLst>
                <a:path extrusionOk="0" h="8786" w="18247">
                  <a:moveTo>
                    <a:pt x="15222" y="0"/>
                  </a:moveTo>
                  <a:cubicBezTo>
                    <a:pt x="12954" y="0"/>
                    <a:pt x="10633" y="784"/>
                    <a:pt x="8621" y="1650"/>
                  </a:cubicBezTo>
                  <a:cubicBezTo>
                    <a:pt x="5420" y="3052"/>
                    <a:pt x="1800" y="5312"/>
                    <a:pt x="64" y="8450"/>
                  </a:cubicBezTo>
                  <a:cubicBezTo>
                    <a:pt x="1" y="8555"/>
                    <a:pt x="1" y="8681"/>
                    <a:pt x="43" y="8785"/>
                  </a:cubicBezTo>
                  <a:cubicBezTo>
                    <a:pt x="94" y="8618"/>
                    <a:pt x="249" y="8521"/>
                    <a:pt x="405" y="8521"/>
                  </a:cubicBezTo>
                  <a:cubicBezTo>
                    <a:pt x="501" y="8521"/>
                    <a:pt x="598" y="8559"/>
                    <a:pt x="670" y="8639"/>
                  </a:cubicBezTo>
                  <a:lnTo>
                    <a:pt x="796" y="8743"/>
                  </a:lnTo>
                  <a:cubicBezTo>
                    <a:pt x="2365" y="6023"/>
                    <a:pt x="5357" y="4140"/>
                    <a:pt x="8077" y="2759"/>
                  </a:cubicBezTo>
                  <a:cubicBezTo>
                    <a:pt x="10116" y="1747"/>
                    <a:pt x="12705" y="767"/>
                    <a:pt x="15159" y="767"/>
                  </a:cubicBezTo>
                  <a:cubicBezTo>
                    <a:pt x="16156" y="767"/>
                    <a:pt x="17131" y="929"/>
                    <a:pt x="18037" y="1316"/>
                  </a:cubicBezTo>
                  <a:cubicBezTo>
                    <a:pt x="17765" y="1148"/>
                    <a:pt x="17158" y="918"/>
                    <a:pt x="16865" y="792"/>
                  </a:cubicBezTo>
                  <a:cubicBezTo>
                    <a:pt x="16753" y="736"/>
                    <a:pt x="16824" y="597"/>
                    <a:pt x="16930" y="597"/>
                  </a:cubicBezTo>
                  <a:cubicBezTo>
                    <a:pt x="16943" y="597"/>
                    <a:pt x="16956" y="600"/>
                    <a:pt x="16970" y="604"/>
                  </a:cubicBezTo>
                  <a:cubicBezTo>
                    <a:pt x="17346" y="772"/>
                    <a:pt x="17702" y="918"/>
                    <a:pt x="18058" y="1085"/>
                  </a:cubicBezTo>
                  <a:cubicBezTo>
                    <a:pt x="18058" y="939"/>
                    <a:pt x="18142" y="813"/>
                    <a:pt x="18246" y="730"/>
                  </a:cubicBezTo>
                  <a:cubicBezTo>
                    <a:pt x="18142" y="688"/>
                    <a:pt x="18058" y="583"/>
                    <a:pt x="18058" y="479"/>
                  </a:cubicBezTo>
                  <a:cubicBezTo>
                    <a:pt x="17141" y="142"/>
                    <a:pt x="16186" y="0"/>
                    <a:pt x="15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19"/>
            <p:cNvSpPr/>
            <p:nvPr/>
          </p:nvSpPr>
          <p:spPr>
            <a:xfrm>
              <a:off x="3306725" y="3249400"/>
              <a:ext cx="403350" cy="249725"/>
            </a:xfrm>
            <a:custGeom>
              <a:rect b="b" l="l" r="r" t="t"/>
              <a:pathLst>
                <a:path extrusionOk="0" h="9989" w="16134">
                  <a:moveTo>
                    <a:pt x="15532" y="0"/>
                  </a:moveTo>
                  <a:cubicBezTo>
                    <a:pt x="9082" y="0"/>
                    <a:pt x="2279" y="3165"/>
                    <a:pt x="22" y="9591"/>
                  </a:cubicBezTo>
                  <a:cubicBezTo>
                    <a:pt x="1" y="9633"/>
                    <a:pt x="1" y="9696"/>
                    <a:pt x="1" y="9759"/>
                  </a:cubicBezTo>
                  <a:cubicBezTo>
                    <a:pt x="43" y="9863"/>
                    <a:pt x="106" y="9947"/>
                    <a:pt x="210" y="9989"/>
                  </a:cubicBezTo>
                  <a:cubicBezTo>
                    <a:pt x="273" y="9947"/>
                    <a:pt x="341" y="9926"/>
                    <a:pt x="409" y="9926"/>
                  </a:cubicBezTo>
                  <a:cubicBezTo>
                    <a:pt x="477" y="9926"/>
                    <a:pt x="545" y="9947"/>
                    <a:pt x="608" y="9989"/>
                  </a:cubicBezTo>
                  <a:cubicBezTo>
                    <a:pt x="691" y="9947"/>
                    <a:pt x="754" y="9863"/>
                    <a:pt x="796" y="9779"/>
                  </a:cubicBezTo>
                  <a:cubicBezTo>
                    <a:pt x="2927" y="3694"/>
                    <a:pt x="9453" y="778"/>
                    <a:pt x="15559" y="778"/>
                  </a:cubicBezTo>
                  <a:cubicBezTo>
                    <a:pt x="15688" y="778"/>
                    <a:pt x="15816" y="780"/>
                    <a:pt x="15945" y="782"/>
                  </a:cubicBezTo>
                  <a:lnTo>
                    <a:pt x="15819" y="678"/>
                  </a:lnTo>
                  <a:cubicBezTo>
                    <a:pt x="15600" y="418"/>
                    <a:pt x="15761" y="25"/>
                    <a:pt x="16085" y="8"/>
                  </a:cubicBezTo>
                  <a:lnTo>
                    <a:pt x="16085" y="8"/>
                  </a:lnTo>
                  <a:cubicBezTo>
                    <a:pt x="16087" y="8"/>
                    <a:pt x="16089" y="8"/>
                    <a:pt x="16091" y="8"/>
                  </a:cubicBezTo>
                  <a:lnTo>
                    <a:pt x="16133" y="8"/>
                  </a:lnTo>
                  <a:cubicBezTo>
                    <a:pt x="16124" y="8"/>
                    <a:pt x="16116" y="7"/>
                    <a:pt x="16108" y="7"/>
                  </a:cubicBezTo>
                  <a:cubicBezTo>
                    <a:pt x="16100" y="7"/>
                    <a:pt x="16093" y="8"/>
                    <a:pt x="16085" y="8"/>
                  </a:cubicBezTo>
                  <a:lnTo>
                    <a:pt x="16085" y="8"/>
                  </a:lnTo>
                  <a:cubicBezTo>
                    <a:pt x="15901" y="3"/>
                    <a:pt x="15717" y="0"/>
                    <a:pt x="155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19"/>
            <p:cNvSpPr/>
            <p:nvPr/>
          </p:nvSpPr>
          <p:spPr>
            <a:xfrm>
              <a:off x="3515450" y="3685850"/>
              <a:ext cx="164800" cy="142825"/>
            </a:xfrm>
            <a:custGeom>
              <a:rect b="b" l="l" r="r" t="t"/>
              <a:pathLst>
                <a:path extrusionOk="0" h="5713" w="6592">
                  <a:moveTo>
                    <a:pt x="398" y="0"/>
                  </a:moveTo>
                  <a:lnTo>
                    <a:pt x="398" y="0"/>
                  </a:lnTo>
                  <a:cubicBezTo>
                    <a:pt x="408" y="9"/>
                    <a:pt x="418" y="17"/>
                    <a:pt x="427" y="26"/>
                  </a:cubicBezTo>
                  <a:lnTo>
                    <a:pt x="427" y="26"/>
                  </a:lnTo>
                  <a:cubicBezTo>
                    <a:pt x="418" y="17"/>
                    <a:pt x="408" y="8"/>
                    <a:pt x="398" y="0"/>
                  </a:cubicBezTo>
                  <a:close/>
                  <a:moveTo>
                    <a:pt x="427" y="26"/>
                  </a:moveTo>
                  <a:lnTo>
                    <a:pt x="427" y="26"/>
                  </a:lnTo>
                  <a:cubicBezTo>
                    <a:pt x="679" y="262"/>
                    <a:pt x="510" y="692"/>
                    <a:pt x="147" y="712"/>
                  </a:cubicBezTo>
                  <a:lnTo>
                    <a:pt x="0" y="712"/>
                  </a:lnTo>
                  <a:cubicBezTo>
                    <a:pt x="900" y="1465"/>
                    <a:pt x="1779" y="2218"/>
                    <a:pt x="2658" y="2992"/>
                  </a:cubicBezTo>
                  <a:cubicBezTo>
                    <a:pt x="2867" y="2972"/>
                    <a:pt x="3097" y="2951"/>
                    <a:pt x="3306" y="2930"/>
                  </a:cubicBezTo>
                  <a:cubicBezTo>
                    <a:pt x="3314" y="2929"/>
                    <a:pt x="3322" y="2929"/>
                    <a:pt x="3329" y="2929"/>
                  </a:cubicBezTo>
                  <a:cubicBezTo>
                    <a:pt x="3768" y="2929"/>
                    <a:pt x="3803" y="3518"/>
                    <a:pt x="3474" y="3683"/>
                  </a:cubicBezTo>
                  <a:cubicBezTo>
                    <a:pt x="4185" y="4311"/>
                    <a:pt x="4897" y="4938"/>
                    <a:pt x="5587" y="5566"/>
                  </a:cubicBezTo>
                  <a:lnTo>
                    <a:pt x="6194" y="5545"/>
                  </a:lnTo>
                  <a:cubicBezTo>
                    <a:pt x="6319" y="5545"/>
                    <a:pt x="6424" y="5608"/>
                    <a:pt x="6508" y="5713"/>
                  </a:cubicBezTo>
                  <a:cubicBezTo>
                    <a:pt x="6529" y="5608"/>
                    <a:pt x="6550" y="5503"/>
                    <a:pt x="6591" y="5420"/>
                  </a:cubicBezTo>
                  <a:cubicBezTo>
                    <a:pt x="5880" y="4750"/>
                    <a:pt x="5148" y="4101"/>
                    <a:pt x="4415" y="3474"/>
                  </a:cubicBezTo>
                  <a:cubicBezTo>
                    <a:pt x="4185" y="3453"/>
                    <a:pt x="4018" y="3306"/>
                    <a:pt x="3976" y="3097"/>
                  </a:cubicBezTo>
                  <a:cubicBezTo>
                    <a:pt x="2793" y="2059"/>
                    <a:pt x="1610" y="1042"/>
                    <a:pt x="427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19"/>
            <p:cNvSpPr/>
            <p:nvPr/>
          </p:nvSpPr>
          <p:spPr>
            <a:xfrm>
              <a:off x="3423900" y="3608425"/>
              <a:ext cx="101000" cy="77975"/>
            </a:xfrm>
            <a:custGeom>
              <a:rect b="b" l="l" r="r" t="t"/>
              <a:pathLst>
                <a:path extrusionOk="0" h="3119" w="4040">
                  <a:moveTo>
                    <a:pt x="503" y="1"/>
                  </a:moveTo>
                  <a:cubicBezTo>
                    <a:pt x="658" y="291"/>
                    <a:pt x="454" y="635"/>
                    <a:pt x="141" y="635"/>
                  </a:cubicBezTo>
                  <a:cubicBezTo>
                    <a:pt x="116" y="635"/>
                    <a:pt x="90" y="633"/>
                    <a:pt x="64" y="628"/>
                  </a:cubicBezTo>
                  <a:lnTo>
                    <a:pt x="1" y="628"/>
                  </a:lnTo>
                  <a:lnTo>
                    <a:pt x="273" y="879"/>
                  </a:lnTo>
                  <a:lnTo>
                    <a:pt x="336" y="900"/>
                  </a:lnTo>
                  <a:cubicBezTo>
                    <a:pt x="398" y="900"/>
                    <a:pt x="419" y="942"/>
                    <a:pt x="419" y="1005"/>
                  </a:cubicBezTo>
                  <a:lnTo>
                    <a:pt x="817" y="1361"/>
                  </a:lnTo>
                  <a:cubicBezTo>
                    <a:pt x="1047" y="1340"/>
                    <a:pt x="1256" y="1319"/>
                    <a:pt x="1486" y="1319"/>
                  </a:cubicBezTo>
                  <a:cubicBezTo>
                    <a:pt x="1884" y="1340"/>
                    <a:pt x="2010" y="1863"/>
                    <a:pt x="1654" y="2072"/>
                  </a:cubicBezTo>
                  <a:cubicBezTo>
                    <a:pt x="2030" y="2386"/>
                    <a:pt x="2407" y="2721"/>
                    <a:pt x="2763" y="3035"/>
                  </a:cubicBezTo>
                  <a:cubicBezTo>
                    <a:pt x="2941" y="3024"/>
                    <a:pt x="3118" y="3019"/>
                    <a:pt x="3294" y="3019"/>
                  </a:cubicBezTo>
                  <a:cubicBezTo>
                    <a:pt x="3469" y="3019"/>
                    <a:pt x="3642" y="3024"/>
                    <a:pt x="3809" y="3035"/>
                  </a:cubicBezTo>
                  <a:cubicBezTo>
                    <a:pt x="3880" y="3035"/>
                    <a:pt x="3952" y="3050"/>
                    <a:pt x="4010" y="3093"/>
                  </a:cubicBezTo>
                  <a:lnTo>
                    <a:pt x="4010" y="3093"/>
                  </a:lnTo>
                  <a:lnTo>
                    <a:pt x="2491" y="1779"/>
                  </a:lnTo>
                  <a:cubicBezTo>
                    <a:pt x="2419" y="1828"/>
                    <a:pt x="2344" y="1850"/>
                    <a:pt x="2272" y="1850"/>
                  </a:cubicBezTo>
                  <a:cubicBezTo>
                    <a:pt x="2005" y="1850"/>
                    <a:pt x="1778" y="1557"/>
                    <a:pt x="1926" y="1277"/>
                  </a:cubicBezTo>
                  <a:cubicBezTo>
                    <a:pt x="1445" y="859"/>
                    <a:pt x="963" y="440"/>
                    <a:pt x="503" y="1"/>
                  </a:cubicBezTo>
                  <a:close/>
                  <a:moveTo>
                    <a:pt x="4010" y="3093"/>
                  </a:moveTo>
                  <a:lnTo>
                    <a:pt x="4039" y="3118"/>
                  </a:lnTo>
                  <a:cubicBezTo>
                    <a:pt x="4030" y="3109"/>
                    <a:pt x="4020" y="3101"/>
                    <a:pt x="4010" y="309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19"/>
            <p:cNvSpPr/>
            <p:nvPr/>
          </p:nvSpPr>
          <p:spPr>
            <a:xfrm>
              <a:off x="3675000" y="3835975"/>
              <a:ext cx="73250" cy="49725"/>
            </a:xfrm>
            <a:custGeom>
              <a:rect b="b" l="l" r="r" t="t"/>
              <a:pathLst>
                <a:path extrusionOk="0" h="1989" w="2930">
                  <a:moveTo>
                    <a:pt x="837" y="0"/>
                  </a:moveTo>
                  <a:cubicBezTo>
                    <a:pt x="837" y="0"/>
                    <a:pt x="837" y="21"/>
                    <a:pt x="837" y="42"/>
                  </a:cubicBezTo>
                  <a:cubicBezTo>
                    <a:pt x="789" y="221"/>
                    <a:pt x="626" y="319"/>
                    <a:pt x="463" y="319"/>
                  </a:cubicBezTo>
                  <a:cubicBezTo>
                    <a:pt x="341" y="319"/>
                    <a:pt x="219" y="264"/>
                    <a:pt x="147" y="147"/>
                  </a:cubicBezTo>
                  <a:cubicBezTo>
                    <a:pt x="105" y="210"/>
                    <a:pt x="63" y="252"/>
                    <a:pt x="0" y="272"/>
                  </a:cubicBezTo>
                  <a:cubicBezTo>
                    <a:pt x="335" y="586"/>
                    <a:pt x="670" y="900"/>
                    <a:pt x="1005" y="1214"/>
                  </a:cubicBezTo>
                  <a:cubicBezTo>
                    <a:pt x="1130" y="1235"/>
                    <a:pt x="1256" y="1256"/>
                    <a:pt x="1360" y="1298"/>
                  </a:cubicBezTo>
                  <a:lnTo>
                    <a:pt x="1674" y="1319"/>
                  </a:lnTo>
                  <a:cubicBezTo>
                    <a:pt x="1716" y="1319"/>
                    <a:pt x="1758" y="1361"/>
                    <a:pt x="1758" y="1423"/>
                  </a:cubicBezTo>
                  <a:cubicBezTo>
                    <a:pt x="2134" y="1549"/>
                    <a:pt x="2490" y="1716"/>
                    <a:pt x="2825" y="1925"/>
                  </a:cubicBezTo>
                  <a:lnTo>
                    <a:pt x="2888" y="1946"/>
                  </a:lnTo>
                  <a:lnTo>
                    <a:pt x="2888" y="1946"/>
                  </a:lnTo>
                  <a:cubicBezTo>
                    <a:pt x="2230" y="1291"/>
                    <a:pt x="1534" y="636"/>
                    <a:pt x="837" y="0"/>
                  </a:cubicBezTo>
                  <a:close/>
                  <a:moveTo>
                    <a:pt x="2888" y="1946"/>
                  </a:moveTo>
                  <a:lnTo>
                    <a:pt x="2888" y="1946"/>
                  </a:lnTo>
                  <a:cubicBezTo>
                    <a:pt x="2888" y="1946"/>
                    <a:pt x="2888" y="1946"/>
                    <a:pt x="2888" y="1946"/>
                  </a:cubicBezTo>
                  <a:lnTo>
                    <a:pt x="2888" y="1946"/>
                  </a:lnTo>
                  <a:cubicBezTo>
                    <a:pt x="2888" y="1946"/>
                    <a:pt x="2888" y="1946"/>
                    <a:pt x="2888" y="1946"/>
                  </a:cubicBezTo>
                  <a:lnTo>
                    <a:pt x="2888" y="1946"/>
                  </a:lnTo>
                  <a:close/>
                  <a:moveTo>
                    <a:pt x="2888" y="1946"/>
                  </a:moveTo>
                  <a:lnTo>
                    <a:pt x="2888" y="1946"/>
                  </a:lnTo>
                  <a:cubicBezTo>
                    <a:pt x="2888" y="1967"/>
                    <a:pt x="2908" y="1967"/>
                    <a:pt x="2909" y="1967"/>
                  </a:cubicBezTo>
                  <a:lnTo>
                    <a:pt x="2909" y="1967"/>
                  </a:lnTo>
                  <a:cubicBezTo>
                    <a:pt x="2902" y="1960"/>
                    <a:pt x="2895" y="1953"/>
                    <a:pt x="2888" y="1946"/>
                  </a:cubicBezTo>
                  <a:close/>
                  <a:moveTo>
                    <a:pt x="2909" y="1967"/>
                  </a:moveTo>
                  <a:cubicBezTo>
                    <a:pt x="2916" y="1974"/>
                    <a:pt x="2923" y="1981"/>
                    <a:pt x="2930" y="1988"/>
                  </a:cubicBezTo>
                  <a:lnTo>
                    <a:pt x="2909" y="1967"/>
                  </a:lnTo>
                  <a:cubicBezTo>
                    <a:pt x="2909" y="1967"/>
                    <a:pt x="2909" y="1967"/>
                    <a:pt x="2909" y="196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19"/>
            <p:cNvSpPr/>
            <p:nvPr/>
          </p:nvSpPr>
          <p:spPr>
            <a:xfrm>
              <a:off x="3307250" y="3497150"/>
              <a:ext cx="126625" cy="108700"/>
            </a:xfrm>
            <a:custGeom>
              <a:rect b="b" l="l" r="r" t="t"/>
              <a:pathLst>
                <a:path extrusionOk="0" h="4348" w="5065">
                  <a:moveTo>
                    <a:pt x="396" y="0"/>
                  </a:moveTo>
                  <a:cubicBezTo>
                    <a:pt x="325" y="0"/>
                    <a:pt x="252" y="26"/>
                    <a:pt x="189" y="79"/>
                  </a:cubicBezTo>
                  <a:cubicBezTo>
                    <a:pt x="85" y="141"/>
                    <a:pt x="1" y="267"/>
                    <a:pt x="1" y="413"/>
                  </a:cubicBezTo>
                  <a:cubicBezTo>
                    <a:pt x="210" y="518"/>
                    <a:pt x="419" y="623"/>
                    <a:pt x="608" y="748"/>
                  </a:cubicBezTo>
                  <a:cubicBezTo>
                    <a:pt x="670" y="790"/>
                    <a:pt x="670" y="916"/>
                    <a:pt x="587" y="937"/>
                  </a:cubicBezTo>
                  <a:cubicBezTo>
                    <a:pt x="524" y="937"/>
                    <a:pt x="440" y="957"/>
                    <a:pt x="378" y="957"/>
                  </a:cubicBezTo>
                  <a:lnTo>
                    <a:pt x="650" y="1229"/>
                  </a:lnTo>
                  <a:cubicBezTo>
                    <a:pt x="859" y="1250"/>
                    <a:pt x="1068" y="1292"/>
                    <a:pt x="1277" y="1334"/>
                  </a:cubicBezTo>
                  <a:cubicBezTo>
                    <a:pt x="1591" y="1418"/>
                    <a:pt x="1675" y="1794"/>
                    <a:pt x="1424" y="2004"/>
                  </a:cubicBezTo>
                  <a:lnTo>
                    <a:pt x="1424" y="2025"/>
                  </a:lnTo>
                  <a:cubicBezTo>
                    <a:pt x="1654" y="2255"/>
                    <a:pt x="1884" y="2464"/>
                    <a:pt x="2114" y="2694"/>
                  </a:cubicBezTo>
                  <a:cubicBezTo>
                    <a:pt x="2302" y="2736"/>
                    <a:pt x="2491" y="2778"/>
                    <a:pt x="2679" y="2841"/>
                  </a:cubicBezTo>
                  <a:cubicBezTo>
                    <a:pt x="2784" y="2862"/>
                    <a:pt x="2763" y="3029"/>
                    <a:pt x="2637" y="3029"/>
                  </a:cubicBezTo>
                  <a:lnTo>
                    <a:pt x="2470" y="3029"/>
                  </a:lnTo>
                  <a:lnTo>
                    <a:pt x="2658" y="3196"/>
                  </a:lnTo>
                  <a:cubicBezTo>
                    <a:pt x="2972" y="3259"/>
                    <a:pt x="3286" y="3364"/>
                    <a:pt x="3579" y="3489"/>
                  </a:cubicBezTo>
                  <a:cubicBezTo>
                    <a:pt x="3663" y="3510"/>
                    <a:pt x="3704" y="3657"/>
                    <a:pt x="3579" y="3678"/>
                  </a:cubicBezTo>
                  <a:cubicBezTo>
                    <a:pt x="3453" y="3698"/>
                    <a:pt x="3328" y="3719"/>
                    <a:pt x="3223" y="3719"/>
                  </a:cubicBezTo>
                  <a:lnTo>
                    <a:pt x="3642" y="4117"/>
                  </a:lnTo>
                  <a:cubicBezTo>
                    <a:pt x="4081" y="4159"/>
                    <a:pt x="4520" y="4222"/>
                    <a:pt x="4939" y="4305"/>
                  </a:cubicBezTo>
                  <a:cubicBezTo>
                    <a:pt x="4981" y="4305"/>
                    <a:pt x="5023" y="4326"/>
                    <a:pt x="5064" y="4347"/>
                  </a:cubicBezTo>
                  <a:lnTo>
                    <a:pt x="4876" y="4180"/>
                  </a:lnTo>
                  <a:cubicBezTo>
                    <a:pt x="4863" y="4181"/>
                    <a:pt x="4851" y="4181"/>
                    <a:pt x="4838" y="4181"/>
                  </a:cubicBezTo>
                  <a:cubicBezTo>
                    <a:pt x="4606" y="4181"/>
                    <a:pt x="4437" y="4001"/>
                    <a:pt x="4437" y="3782"/>
                  </a:cubicBezTo>
                  <a:cubicBezTo>
                    <a:pt x="3851" y="3259"/>
                    <a:pt x="3265" y="2715"/>
                    <a:pt x="2700" y="2171"/>
                  </a:cubicBezTo>
                  <a:cubicBezTo>
                    <a:pt x="2658" y="2255"/>
                    <a:pt x="2616" y="2359"/>
                    <a:pt x="2554" y="2443"/>
                  </a:cubicBezTo>
                  <a:cubicBezTo>
                    <a:pt x="2488" y="2588"/>
                    <a:pt x="2377" y="2648"/>
                    <a:pt x="2262" y="2648"/>
                  </a:cubicBezTo>
                  <a:cubicBezTo>
                    <a:pt x="2011" y="2648"/>
                    <a:pt x="1740" y="2361"/>
                    <a:pt x="1884" y="2045"/>
                  </a:cubicBezTo>
                  <a:cubicBezTo>
                    <a:pt x="1968" y="1899"/>
                    <a:pt x="2030" y="1753"/>
                    <a:pt x="2114" y="1585"/>
                  </a:cubicBezTo>
                  <a:cubicBezTo>
                    <a:pt x="1654" y="1146"/>
                    <a:pt x="1194" y="685"/>
                    <a:pt x="754" y="225"/>
                  </a:cubicBezTo>
                  <a:lnTo>
                    <a:pt x="670" y="121"/>
                  </a:lnTo>
                  <a:cubicBezTo>
                    <a:pt x="650" y="121"/>
                    <a:pt x="629" y="100"/>
                    <a:pt x="608" y="79"/>
                  </a:cubicBezTo>
                  <a:lnTo>
                    <a:pt x="587" y="79"/>
                  </a:lnTo>
                  <a:cubicBezTo>
                    <a:pt x="534" y="26"/>
                    <a:pt x="466" y="0"/>
                    <a:pt x="3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19"/>
            <p:cNvSpPr/>
            <p:nvPr/>
          </p:nvSpPr>
          <p:spPr>
            <a:xfrm>
              <a:off x="3379975" y="3583325"/>
              <a:ext cx="7350" cy="2125"/>
            </a:xfrm>
            <a:custGeom>
              <a:rect b="b" l="l" r="r" t="t"/>
              <a:pathLst>
                <a:path extrusionOk="0" h="85" w="294">
                  <a:moveTo>
                    <a:pt x="0" y="0"/>
                  </a:moveTo>
                  <a:lnTo>
                    <a:pt x="105" y="84"/>
                  </a:lnTo>
                  <a:cubicBezTo>
                    <a:pt x="272" y="84"/>
                    <a:pt x="293" y="6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19"/>
            <p:cNvSpPr/>
            <p:nvPr/>
          </p:nvSpPr>
          <p:spPr>
            <a:xfrm>
              <a:off x="3658250" y="3863525"/>
              <a:ext cx="50775" cy="4900"/>
            </a:xfrm>
            <a:custGeom>
              <a:rect b="b" l="l" r="r" t="t"/>
              <a:pathLst>
                <a:path extrusionOk="0" h="196" w="2031">
                  <a:moveTo>
                    <a:pt x="507" y="0"/>
                  </a:moveTo>
                  <a:cubicBezTo>
                    <a:pt x="394" y="0"/>
                    <a:pt x="281" y="3"/>
                    <a:pt x="168" y="7"/>
                  </a:cubicBezTo>
                  <a:lnTo>
                    <a:pt x="1" y="49"/>
                  </a:lnTo>
                  <a:cubicBezTo>
                    <a:pt x="670" y="91"/>
                    <a:pt x="1361" y="175"/>
                    <a:pt x="2030" y="196"/>
                  </a:cubicBezTo>
                  <a:cubicBezTo>
                    <a:pt x="1926" y="175"/>
                    <a:pt x="1800" y="133"/>
                    <a:pt x="1675" y="112"/>
                  </a:cubicBezTo>
                  <a:cubicBezTo>
                    <a:pt x="1285" y="31"/>
                    <a:pt x="896" y="0"/>
                    <a:pt x="5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19"/>
            <p:cNvSpPr/>
            <p:nvPr/>
          </p:nvSpPr>
          <p:spPr>
            <a:xfrm>
              <a:off x="3747175" y="38846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19"/>
            <p:cNvSpPr/>
            <p:nvPr/>
          </p:nvSpPr>
          <p:spPr>
            <a:xfrm>
              <a:off x="3358525" y="3868400"/>
              <a:ext cx="386575" cy="216075"/>
            </a:xfrm>
            <a:custGeom>
              <a:rect b="b" l="l" r="r" t="t"/>
              <a:pathLst>
                <a:path extrusionOk="0" h="8643" w="15463">
                  <a:moveTo>
                    <a:pt x="11236" y="1"/>
                  </a:moveTo>
                  <a:cubicBezTo>
                    <a:pt x="10985" y="22"/>
                    <a:pt x="10713" y="43"/>
                    <a:pt x="10462" y="64"/>
                  </a:cubicBezTo>
                  <a:cubicBezTo>
                    <a:pt x="9060" y="440"/>
                    <a:pt x="7742" y="1005"/>
                    <a:pt x="6508" y="1758"/>
                  </a:cubicBezTo>
                  <a:cubicBezTo>
                    <a:pt x="3955" y="3244"/>
                    <a:pt x="1277" y="5483"/>
                    <a:pt x="0" y="8245"/>
                  </a:cubicBezTo>
                  <a:lnTo>
                    <a:pt x="356" y="8496"/>
                  </a:lnTo>
                  <a:cubicBezTo>
                    <a:pt x="398" y="8538"/>
                    <a:pt x="440" y="8579"/>
                    <a:pt x="482" y="8642"/>
                  </a:cubicBezTo>
                  <a:lnTo>
                    <a:pt x="754" y="8454"/>
                  </a:lnTo>
                  <a:cubicBezTo>
                    <a:pt x="1946" y="5985"/>
                    <a:pt x="4394" y="3997"/>
                    <a:pt x="6633" y="2595"/>
                  </a:cubicBezTo>
                  <a:cubicBezTo>
                    <a:pt x="8257" y="1569"/>
                    <a:pt x="10375" y="587"/>
                    <a:pt x="12396" y="587"/>
                  </a:cubicBezTo>
                  <a:cubicBezTo>
                    <a:pt x="13134" y="587"/>
                    <a:pt x="13859" y="718"/>
                    <a:pt x="14542" y="1026"/>
                  </a:cubicBezTo>
                  <a:cubicBezTo>
                    <a:pt x="14752" y="900"/>
                    <a:pt x="14940" y="775"/>
                    <a:pt x="15128" y="649"/>
                  </a:cubicBezTo>
                  <a:cubicBezTo>
                    <a:pt x="15189" y="613"/>
                    <a:pt x="15257" y="591"/>
                    <a:pt x="15324" y="591"/>
                  </a:cubicBezTo>
                  <a:cubicBezTo>
                    <a:pt x="15372" y="591"/>
                    <a:pt x="15419" y="602"/>
                    <a:pt x="15463" y="628"/>
                  </a:cubicBezTo>
                  <a:cubicBezTo>
                    <a:pt x="15128" y="419"/>
                    <a:pt x="14772" y="252"/>
                    <a:pt x="14417" y="126"/>
                  </a:cubicBezTo>
                  <a:cubicBezTo>
                    <a:pt x="14417" y="168"/>
                    <a:pt x="14375" y="210"/>
                    <a:pt x="14333" y="210"/>
                  </a:cubicBezTo>
                  <a:cubicBezTo>
                    <a:pt x="13475" y="189"/>
                    <a:pt x="12638" y="43"/>
                    <a:pt x="11801" y="22"/>
                  </a:cubicBezTo>
                  <a:cubicBezTo>
                    <a:pt x="11613" y="22"/>
                    <a:pt x="11425" y="1"/>
                    <a:pt x="112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19"/>
            <p:cNvSpPr/>
            <p:nvPr/>
          </p:nvSpPr>
          <p:spPr>
            <a:xfrm>
              <a:off x="3747700" y="3885675"/>
              <a:ext cx="550" cy="550"/>
            </a:xfrm>
            <a:custGeom>
              <a:rect b="b" l="l" r="r" t="t"/>
              <a:pathLst>
                <a:path extrusionOk="0" h="22" w="22">
                  <a:moveTo>
                    <a:pt x="1" y="0"/>
                  </a:moveTo>
                  <a:lnTo>
                    <a:pt x="22" y="21"/>
                  </a:lnTo>
                  <a:cubicBezTo>
                    <a:pt x="22" y="0"/>
                    <a:pt x="22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19"/>
            <p:cNvSpPr/>
            <p:nvPr/>
          </p:nvSpPr>
          <p:spPr>
            <a:xfrm>
              <a:off x="2899775" y="3747050"/>
              <a:ext cx="2650" cy="3150"/>
            </a:xfrm>
            <a:custGeom>
              <a:rect b="b" l="l" r="r" t="t"/>
              <a:pathLst>
                <a:path extrusionOk="0" h="126" w="106">
                  <a:moveTo>
                    <a:pt x="21" y="0"/>
                  </a:moveTo>
                  <a:cubicBezTo>
                    <a:pt x="21" y="0"/>
                    <a:pt x="21" y="21"/>
                    <a:pt x="0" y="42"/>
                  </a:cubicBezTo>
                  <a:lnTo>
                    <a:pt x="105" y="126"/>
                  </a:lnTo>
                  <a:cubicBezTo>
                    <a:pt x="63" y="84"/>
                    <a:pt x="42" y="42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19"/>
            <p:cNvSpPr/>
            <p:nvPr/>
          </p:nvSpPr>
          <p:spPr>
            <a:xfrm>
              <a:off x="2904475" y="3741825"/>
              <a:ext cx="305000" cy="227550"/>
            </a:xfrm>
            <a:custGeom>
              <a:rect b="b" l="l" r="r" t="t"/>
              <a:pathLst>
                <a:path extrusionOk="0" h="9102" w="12200">
                  <a:moveTo>
                    <a:pt x="712" y="0"/>
                  </a:moveTo>
                  <a:cubicBezTo>
                    <a:pt x="628" y="105"/>
                    <a:pt x="524" y="209"/>
                    <a:pt x="440" y="335"/>
                  </a:cubicBezTo>
                  <a:cubicBezTo>
                    <a:pt x="379" y="420"/>
                    <a:pt x="282" y="463"/>
                    <a:pt x="188" y="463"/>
                  </a:cubicBezTo>
                  <a:cubicBezTo>
                    <a:pt x="120" y="463"/>
                    <a:pt x="53" y="441"/>
                    <a:pt x="1" y="398"/>
                  </a:cubicBezTo>
                  <a:lnTo>
                    <a:pt x="1" y="398"/>
                  </a:lnTo>
                  <a:cubicBezTo>
                    <a:pt x="377" y="733"/>
                    <a:pt x="775" y="1046"/>
                    <a:pt x="1172" y="1360"/>
                  </a:cubicBezTo>
                  <a:lnTo>
                    <a:pt x="1340" y="1297"/>
                  </a:lnTo>
                  <a:cubicBezTo>
                    <a:pt x="1347" y="1296"/>
                    <a:pt x="1354" y="1295"/>
                    <a:pt x="1361" y="1295"/>
                  </a:cubicBezTo>
                  <a:cubicBezTo>
                    <a:pt x="1434" y="1295"/>
                    <a:pt x="1481" y="1389"/>
                    <a:pt x="1424" y="1465"/>
                  </a:cubicBezTo>
                  <a:lnTo>
                    <a:pt x="1382" y="1507"/>
                  </a:lnTo>
                  <a:cubicBezTo>
                    <a:pt x="1968" y="1967"/>
                    <a:pt x="2553" y="2386"/>
                    <a:pt x="3160" y="2825"/>
                  </a:cubicBezTo>
                  <a:cubicBezTo>
                    <a:pt x="3244" y="2804"/>
                    <a:pt x="3328" y="2762"/>
                    <a:pt x="3411" y="2741"/>
                  </a:cubicBezTo>
                  <a:cubicBezTo>
                    <a:pt x="3418" y="2740"/>
                    <a:pt x="3424" y="2739"/>
                    <a:pt x="3430" y="2739"/>
                  </a:cubicBezTo>
                  <a:cubicBezTo>
                    <a:pt x="3510" y="2739"/>
                    <a:pt x="3593" y="2851"/>
                    <a:pt x="3516" y="2909"/>
                  </a:cubicBezTo>
                  <a:lnTo>
                    <a:pt x="3390" y="2992"/>
                  </a:lnTo>
                  <a:cubicBezTo>
                    <a:pt x="4813" y="3997"/>
                    <a:pt x="6278" y="4938"/>
                    <a:pt x="7722" y="5922"/>
                  </a:cubicBezTo>
                  <a:cubicBezTo>
                    <a:pt x="9144" y="6905"/>
                    <a:pt x="10525" y="7951"/>
                    <a:pt x="11864" y="9102"/>
                  </a:cubicBezTo>
                  <a:cubicBezTo>
                    <a:pt x="11802" y="8956"/>
                    <a:pt x="11823" y="8788"/>
                    <a:pt x="11906" y="8684"/>
                  </a:cubicBezTo>
                  <a:cubicBezTo>
                    <a:pt x="12011" y="8558"/>
                    <a:pt x="12115" y="8453"/>
                    <a:pt x="12199" y="8328"/>
                  </a:cubicBezTo>
                  <a:cubicBezTo>
                    <a:pt x="11488" y="7721"/>
                    <a:pt x="10755" y="7114"/>
                    <a:pt x="10002" y="6549"/>
                  </a:cubicBezTo>
                  <a:cubicBezTo>
                    <a:pt x="9989" y="6551"/>
                    <a:pt x="9976" y="6551"/>
                    <a:pt x="9962" y="6551"/>
                  </a:cubicBezTo>
                  <a:cubicBezTo>
                    <a:pt x="9767" y="6551"/>
                    <a:pt x="9582" y="6410"/>
                    <a:pt x="9563" y="6215"/>
                  </a:cubicBezTo>
                  <a:cubicBezTo>
                    <a:pt x="9333" y="6047"/>
                    <a:pt x="9082" y="5880"/>
                    <a:pt x="8851" y="5712"/>
                  </a:cubicBezTo>
                  <a:cubicBezTo>
                    <a:pt x="8286" y="5336"/>
                    <a:pt x="7722" y="4959"/>
                    <a:pt x="7157" y="4562"/>
                  </a:cubicBezTo>
                  <a:cubicBezTo>
                    <a:pt x="7069" y="4680"/>
                    <a:pt x="6955" y="4730"/>
                    <a:pt x="6844" y="4730"/>
                  </a:cubicBezTo>
                  <a:cubicBezTo>
                    <a:pt x="6584" y="4730"/>
                    <a:pt x="6340" y="4457"/>
                    <a:pt x="6487" y="4164"/>
                  </a:cubicBezTo>
                  <a:lnTo>
                    <a:pt x="6508" y="4143"/>
                  </a:lnTo>
                  <a:cubicBezTo>
                    <a:pt x="5608" y="3536"/>
                    <a:pt x="4688" y="2930"/>
                    <a:pt x="3809" y="2302"/>
                  </a:cubicBezTo>
                  <a:lnTo>
                    <a:pt x="3704" y="2406"/>
                  </a:lnTo>
                  <a:cubicBezTo>
                    <a:pt x="3623" y="2488"/>
                    <a:pt x="3532" y="2522"/>
                    <a:pt x="3443" y="2522"/>
                  </a:cubicBezTo>
                  <a:cubicBezTo>
                    <a:pt x="3146" y="2522"/>
                    <a:pt x="2881" y="2132"/>
                    <a:pt x="3139" y="1841"/>
                  </a:cubicBezTo>
                  <a:cubicBezTo>
                    <a:pt x="2323" y="1256"/>
                    <a:pt x="1507" y="649"/>
                    <a:pt x="7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19"/>
            <p:cNvSpPr/>
            <p:nvPr/>
          </p:nvSpPr>
          <p:spPr>
            <a:xfrm>
              <a:off x="2854775" y="3693900"/>
              <a:ext cx="52350" cy="44275"/>
            </a:xfrm>
            <a:custGeom>
              <a:rect b="b" l="l" r="r" t="t"/>
              <a:pathLst>
                <a:path extrusionOk="0" h="1771" w="2094">
                  <a:moveTo>
                    <a:pt x="436" y="0"/>
                  </a:moveTo>
                  <a:cubicBezTo>
                    <a:pt x="280" y="0"/>
                    <a:pt x="128" y="97"/>
                    <a:pt x="64" y="264"/>
                  </a:cubicBezTo>
                  <a:cubicBezTo>
                    <a:pt x="1" y="390"/>
                    <a:pt x="43" y="557"/>
                    <a:pt x="147" y="662"/>
                  </a:cubicBezTo>
                  <a:cubicBezTo>
                    <a:pt x="503" y="997"/>
                    <a:pt x="859" y="1331"/>
                    <a:pt x="1194" y="1645"/>
                  </a:cubicBezTo>
                  <a:cubicBezTo>
                    <a:pt x="1256" y="1624"/>
                    <a:pt x="1319" y="1603"/>
                    <a:pt x="1361" y="1582"/>
                  </a:cubicBezTo>
                  <a:cubicBezTo>
                    <a:pt x="1411" y="1560"/>
                    <a:pt x="1460" y="1550"/>
                    <a:pt x="1508" y="1550"/>
                  </a:cubicBezTo>
                  <a:cubicBezTo>
                    <a:pt x="1641" y="1550"/>
                    <a:pt x="1760" y="1632"/>
                    <a:pt x="1821" y="1771"/>
                  </a:cubicBezTo>
                  <a:cubicBezTo>
                    <a:pt x="1821" y="1729"/>
                    <a:pt x="1842" y="1708"/>
                    <a:pt x="1863" y="1687"/>
                  </a:cubicBezTo>
                  <a:lnTo>
                    <a:pt x="2093" y="1394"/>
                  </a:lnTo>
                  <a:cubicBezTo>
                    <a:pt x="1675" y="1018"/>
                    <a:pt x="1256" y="620"/>
                    <a:pt x="838" y="222"/>
                  </a:cubicBezTo>
                  <a:lnTo>
                    <a:pt x="712" y="118"/>
                  </a:lnTo>
                  <a:cubicBezTo>
                    <a:pt x="632" y="38"/>
                    <a:pt x="533" y="0"/>
                    <a:pt x="4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19"/>
            <p:cNvSpPr/>
            <p:nvPr/>
          </p:nvSpPr>
          <p:spPr>
            <a:xfrm>
              <a:off x="3208400" y="3963075"/>
              <a:ext cx="162175" cy="132900"/>
            </a:xfrm>
            <a:custGeom>
              <a:rect b="b" l="l" r="r" t="t"/>
              <a:pathLst>
                <a:path extrusionOk="0" h="5316" w="6487">
                  <a:moveTo>
                    <a:pt x="649" y="1"/>
                  </a:moveTo>
                  <a:cubicBezTo>
                    <a:pt x="523" y="126"/>
                    <a:pt x="419" y="273"/>
                    <a:pt x="314" y="398"/>
                  </a:cubicBezTo>
                  <a:cubicBezTo>
                    <a:pt x="244" y="486"/>
                    <a:pt x="160" y="529"/>
                    <a:pt x="61" y="529"/>
                  </a:cubicBezTo>
                  <a:cubicBezTo>
                    <a:pt x="42" y="529"/>
                    <a:pt x="21" y="527"/>
                    <a:pt x="0" y="524"/>
                  </a:cubicBezTo>
                  <a:lnTo>
                    <a:pt x="0" y="524"/>
                  </a:lnTo>
                  <a:cubicBezTo>
                    <a:pt x="1925" y="2156"/>
                    <a:pt x="3788" y="3851"/>
                    <a:pt x="5838" y="5316"/>
                  </a:cubicBezTo>
                  <a:cubicBezTo>
                    <a:pt x="6068" y="5148"/>
                    <a:pt x="6277" y="5002"/>
                    <a:pt x="6487" y="4855"/>
                  </a:cubicBezTo>
                  <a:cubicBezTo>
                    <a:pt x="6466" y="4792"/>
                    <a:pt x="6424" y="4751"/>
                    <a:pt x="6382" y="4709"/>
                  </a:cubicBezTo>
                  <a:lnTo>
                    <a:pt x="6005" y="4458"/>
                  </a:lnTo>
                  <a:cubicBezTo>
                    <a:pt x="4122" y="3077"/>
                    <a:pt x="2407" y="1507"/>
                    <a:pt x="6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19"/>
            <p:cNvSpPr/>
            <p:nvPr/>
          </p:nvSpPr>
          <p:spPr>
            <a:xfrm>
              <a:off x="4025475" y="3542000"/>
              <a:ext cx="102025" cy="115625"/>
            </a:xfrm>
            <a:custGeom>
              <a:rect b="b" l="l" r="r" t="t"/>
              <a:pathLst>
                <a:path extrusionOk="0" h="4625" w="4081">
                  <a:moveTo>
                    <a:pt x="586" y="0"/>
                  </a:moveTo>
                  <a:lnTo>
                    <a:pt x="586" y="0"/>
                  </a:lnTo>
                  <a:cubicBezTo>
                    <a:pt x="646" y="263"/>
                    <a:pt x="415" y="525"/>
                    <a:pt x="136" y="525"/>
                  </a:cubicBezTo>
                  <a:cubicBezTo>
                    <a:pt x="126" y="525"/>
                    <a:pt x="115" y="524"/>
                    <a:pt x="105" y="523"/>
                  </a:cubicBezTo>
                  <a:lnTo>
                    <a:pt x="0" y="523"/>
                  </a:lnTo>
                  <a:cubicBezTo>
                    <a:pt x="1067" y="1591"/>
                    <a:pt x="2030" y="2783"/>
                    <a:pt x="2887" y="4039"/>
                  </a:cubicBezTo>
                  <a:cubicBezTo>
                    <a:pt x="3118" y="4018"/>
                    <a:pt x="3348" y="3997"/>
                    <a:pt x="3578" y="3997"/>
                  </a:cubicBezTo>
                  <a:cubicBezTo>
                    <a:pt x="3892" y="3997"/>
                    <a:pt x="4080" y="4373"/>
                    <a:pt x="3871" y="4625"/>
                  </a:cubicBezTo>
                  <a:cubicBezTo>
                    <a:pt x="3976" y="4520"/>
                    <a:pt x="3996" y="4332"/>
                    <a:pt x="3913" y="4185"/>
                  </a:cubicBezTo>
                  <a:cubicBezTo>
                    <a:pt x="2971" y="2679"/>
                    <a:pt x="1862" y="1256"/>
                    <a:pt x="5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19"/>
            <p:cNvSpPr/>
            <p:nvPr/>
          </p:nvSpPr>
          <p:spPr>
            <a:xfrm>
              <a:off x="3826700" y="3357350"/>
              <a:ext cx="208725" cy="178925"/>
            </a:xfrm>
            <a:custGeom>
              <a:rect b="b" l="l" r="r" t="t"/>
              <a:pathLst>
                <a:path extrusionOk="0" h="7157" w="8349">
                  <a:moveTo>
                    <a:pt x="502" y="0"/>
                  </a:moveTo>
                  <a:lnTo>
                    <a:pt x="502" y="0"/>
                  </a:lnTo>
                  <a:cubicBezTo>
                    <a:pt x="691" y="251"/>
                    <a:pt x="502" y="607"/>
                    <a:pt x="188" y="607"/>
                  </a:cubicBezTo>
                  <a:lnTo>
                    <a:pt x="0" y="607"/>
                  </a:lnTo>
                  <a:cubicBezTo>
                    <a:pt x="586" y="1088"/>
                    <a:pt x="1172" y="1570"/>
                    <a:pt x="1758" y="2051"/>
                  </a:cubicBezTo>
                  <a:cubicBezTo>
                    <a:pt x="2051" y="2009"/>
                    <a:pt x="2343" y="1988"/>
                    <a:pt x="2636" y="1967"/>
                  </a:cubicBezTo>
                  <a:cubicBezTo>
                    <a:pt x="2650" y="1966"/>
                    <a:pt x="2662" y="1966"/>
                    <a:pt x="2675" y="1966"/>
                  </a:cubicBezTo>
                  <a:cubicBezTo>
                    <a:pt x="3138" y="1966"/>
                    <a:pt x="3125" y="2701"/>
                    <a:pt x="2636" y="2741"/>
                  </a:cubicBezTo>
                  <a:lnTo>
                    <a:pt x="2595" y="2741"/>
                  </a:lnTo>
                  <a:cubicBezTo>
                    <a:pt x="2908" y="3013"/>
                    <a:pt x="3201" y="3285"/>
                    <a:pt x="3515" y="3557"/>
                  </a:cubicBezTo>
                  <a:cubicBezTo>
                    <a:pt x="3745" y="3536"/>
                    <a:pt x="3976" y="3536"/>
                    <a:pt x="4206" y="3516"/>
                  </a:cubicBezTo>
                  <a:cubicBezTo>
                    <a:pt x="4666" y="3516"/>
                    <a:pt x="4708" y="4206"/>
                    <a:pt x="4289" y="4311"/>
                  </a:cubicBezTo>
                  <a:cubicBezTo>
                    <a:pt x="4750" y="4750"/>
                    <a:pt x="5189" y="5210"/>
                    <a:pt x="5649" y="5650"/>
                  </a:cubicBezTo>
                  <a:cubicBezTo>
                    <a:pt x="5963" y="5629"/>
                    <a:pt x="6277" y="5608"/>
                    <a:pt x="6591" y="5608"/>
                  </a:cubicBezTo>
                  <a:cubicBezTo>
                    <a:pt x="7107" y="5629"/>
                    <a:pt x="7114" y="6403"/>
                    <a:pt x="6611" y="6403"/>
                  </a:cubicBezTo>
                  <a:cubicBezTo>
                    <a:pt x="6604" y="6403"/>
                    <a:pt x="6598" y="6403"/>
                    <a:pt x="6591" y="6403"/>
                  </a:cubicBezTo>
                  <a:lnTo>
                    <a:pt x="6445" y="6403"/>
                  </a:lnTo>
                  <a:cubicBezTo>
                    <a:pt x="6696" y="6654"/>
                    <a:pt x="6947" y="6884"/>
                    <a:pt x="7198" y="7135"/>
                  </a:cubicBezTo>
                  <a:cubicBezTo>
                    <a:pt x="7376" y="7114"/>
                    <a:pt x="7553" y="7104"/>
                    <a:pt x="7731" y="7104"/>
                  </a:cubicBezTo>
                  <a:cubicBezTo>
                    <a:pt x="7909" y="7104"/>
                    <a:pt x="8087" y="7114"/>
                    <a:pt x="8265" y="7135"/>
                  </a:cubicBezTo>
                  <a:lnTo>
                    <a:pt x="8349" y="7156"/>
                  </a:lnTo>
                  <a:cubicBezTo>
                    <a:pt x="7930" y="6738"/>
                    <a:pt x="7512" y="6319"/>
                    <a:pt x="7093" y="5922"/>
                  </a:cubicBezTo>
                  <a:cubicBezTo>
                    <a:pt x="5838" y="4729"/>
                    <a:pt x="4624" y="3474"/>
                    <a:pt x="3327" y="2323"/>
                  </a:cubicBezTo>
                  <a:cubicBezTo>
                    <a:pt x="2406" y="1528"/>
                    <a:pt x="1465" y="754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19"/>
            <p:cNvSpPr/>
            <p:nvPr/>
          </p:nvSpPr>
          <p:spPr>
            <a:xfrm>
              <a:off x="3748225" y="3862125"/>
              <a:ext cx="23575" cy="40200"/>
            </a:xfrm>
            <a:custGeom>
              <a:rect b="b" l="l" r="r" t="t"/>
              <a:pathLst>
                <a:path extrusionOk="0" h="1608" w="943">
                  <a:moveTo>
                    <a:pt x="733" y="1"/>
                  </a:moveTo>
                  <a:cubicBezTo>
                    <a:pt x="482" y="315"/>
                    <a:pt x="252" y="628"/>
                    <a:pt x="1" y="942"/>
                  </a:cubicBezTo>
                  <a:cubicBezTo>
                    <a:pt x="168" y="1110"/>
                    <a:pt x="168" y="1361"/>
                    <a:pt x="1" y="1507"/>
                  </a:cubicBezTo>
                  <a:cubicBezTo>
                    <a:pt x="92" y="1568"/>
                    <a:pt x="184" y="1607"/>
                    <a:pt x="284" y="1607"/>
                  </a:cubicBezTo>
                  <a:cubicBezTo>
                    <a:pt x="321" y="1607"/>
                    <a:pt x="359" y="1602"/>
                    <a:pt x="398" y="1591"/>
                  </a:cubicBezTo>
                  <a:cubicBezTo>
                    <a:pt x="84" y="1486"/>
                    <a:pt x="63" y="1068"/>
                    <a:pt x="335" y="900"/>
                  </a:cubicBezTo>
                  <a:cubicBezTo>
                    <a:pt x="545" y="817"/>
                    <a:pt x="754" y="712"/>
                    <a:pt x="942" y="587"/>
                  </a:cubicBezTo>
                  <a:cubicBezTo>
                    <a:pt x="712" y="482"/>
                    <a:pt x="628" y="210"/>
                    <a:pt x="7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19"/>
            <p:cNvSpPr/>
            <p:nvPr/>
          </p:nvSpPr>
          <p:spPr>
            <a:xfrm>
              <a:off x="3769150" y="3641375"/>
              <a:ext cx="358350" cy="217650"/>
            </a:xfrm>
            <a:custGeom>
              <a:rect b="b" l="l" r="r" t="t"/>
              <a:pathLst>
                <a:path extrusionOk="0" h="8706" w="14334">
                  <a:moveTo>
                    <a:pt x="13831" y="1"/>
                  </a:moveTo>
                  <a:cubicBezTo>
                    <a:pt x="13601" y="1"/>
                    <a:pt x="13371" y="22"/>
                    <a:pt x="13140" y="43"/>
                  </a:cubicBezTo>
                  <a:cubicBezTo>
                    <a:pt x="10358" y="315"/>
                    <a:pt x="7826" y="1800"/>
                    <a:pt x="5608" y="3411"/>
                  </a:cubicBezTo>
                  <a:cubicBezTo>
                    <a:pt x="3516" y="4918"/>
                    <a:pt x="1632" y="6717"/>
                    <a:pt x="0" y="8705"/>
                  </a:cubicBezTo>
                  <a:cubicBezTo>
                    <a:pt x="0" y="8705"/>
                    <a:pt x="21" y="8705"/>
                    <a:pt x="21" y="8684"/>
                  </a:cubicBezTo>
                  <a:cubicBezTo>
                    <a:pt x="2072" y="7136"/>
                    <a:pt x="3955" y="5378"/>
                    <a:pt x="6068" y="3893"/>
                  </a:cubicBezTo>
                  <a:cubicBezTo>
                    <a:pt x="6822" y="3370"/>
                    <a:pt x="7617" y="2888"/>
                    <a:pt x="8454" y="2470"/>
                  </a:cubicBezTo>
                  <a:cubicBezTo>
                    <a:pt x="9709" y="1717"/>
                    <a:pt x="11069" y="1194"/>
                    <a:pt x="12492" y="922"/>
                  </a:cubicBezTo>
                  <a:cubicBezTo>
                    <a:pt x="12250" y="647"/>
                    <a:pt x="12517" y="262"/>
                    <a:pt x="12806" y="262"/>
                  </a:cubicBezTo>
                  <a:cubicBezTo>
                    <a:pt x="12892" y="262"/>
                    <a:pt x="12980" y="296"/>
                    <a:pt x="13057" y="378"/>
                  </a:cubicBezTo>
                  <a:cubicBezTo>
                    <a:pt x="13161" y="503"/>
                    <a:pt x="13245" y="650"/>
                    <a:pt x="13287" y="817"/>
                  </a:cubicBezTo>
                  <a:cubicBezTo>
                    <a:pt x="13454" y="796"/>
                    <a:pt x="13643" y="796"/>
                    <a:pt x="13831" y="796"/>
                  </a:cubicBezTo>
                  <a:cubicBezTo>
                    <a:pt x="13936" y="796"/>
                    <a:pt x="14061" y="733"/>
                    <a:pt x="14124" y="629"/>
                  </a:cubicBezTo>
                  <a:cubicBezTo>
                    <a:pt x="14333" y="378"/>
                    <a:pt x="14145" y="1"/>
                    <a:pt x="13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19"/>
            <p:cNvSpPr/>
            <p:nvPr/>
          </p:nvSpPr>
          <p:spPr>
            <a:xfrm>
              <a:off x="3763925" y="3647700"/>
              <a:ext cx="340025" cy="229100"/>
            </a:xfrm>
            <a:custGeom>
              <a:rect b="b" l="l" r="r" t="t"/>
              <a:pathLst>
                <a:path extrusionOk="0" h="9164" w="13601">
                  <a:moveTo>
                    <a:pt x="13011" y="0"/>
                  </a:moveTo>
                  <a:cubicBezTo>
                    <a:pt x="12724" y="0"/>
                    <a:pt x="12460" y="396"/>
                    <a:pt x="12701" y="669"/>
                  </a:cubicBezTo>
                  <a:cubicBezTo>
                    <a:pt x="12785" y="752"/>
                    <a:pt x="11362" y="1129"/>
                    <a:pt x="11257" y="1150"/>
                  </a:cubicBezTo>
                  <a:cubicBezTo>
                    <a:pt x="10692" y="1296"/>
                    <a:pt x="10169" y="1485"/>
                    <a:pt x="9646" y="1715"/>
                  </a:cubicBezTo>
                  <a:cubicBezTo>
                    <a:pt x="9311" y="1861"/>
                    <a:pt x="8976" y="2029"/>
                    <a:pt x="8663" y="2196"/>
                  </a:cubicBezTo>
                  <a:cubicBezTo>
                    <a:pt x="7826" y="2635"/>
                    <a:pt x="7031" y="3117"/>
                    <a:pt x="6277" y="3640"/>
                  </a:cubicBezTo>
                  <a:cubicBezTo>
                    <a:pt x="4164" y="5104"/>
                    <a:pt x="2281" y="6883"/>
                    <a:pt x="230" y="8431"/>
                  </a:cubicBezTo>
                  <a:cubicBezTo>
                    <a:pt x="209" y="8431"/>
                    <a:pt x="209" y="8431"/>
                    <a:pt x="209" y="8452"/>
                  </a:cubicBezTo>
                  <a:cubicBezTo>
                    <a:pt x="168" y="8473"/>
                    <a:pt x="126" y="8515"/>
                    <a:pt x="105" y="8557"/>
                  </a:cubicBezTo>
                  <a:cubicBezTo>
                    <a:pt x="0" y="8787"/>
                    <a:pt x="84" y="9059"/>
                    <a:pt x="314" y="9164"/>
                  </a:cubicBezTo>
                  <a:cubicBezTo>
                    <a:pt x="649" y="8975"/>
                    <a:pt x="963" y="8787"/>
                    <a:pt x="1277" y="8599"/>
                  </a:cubicBezTo>
                  <a:cubicBezTo>
                    <a:pt x="3599" y="6778"/>
                    <a:pt x="5754" y="4770"/>
                    <a:pt x="8307" y="3263"/>
                  </a:cubicBezTo>
                  <a:cubicBezTo>
                    <a:pt x="8579" y="3096"/>
                    <a:pt x="8851" y="2949"/>
                    <a:pt x="9144" y="2824"/>
                  </a:cubicBezTo>
                  <a:cubicBezTo>
                    <a:pt x="10316" y="2070"/>
                    <a:pt x="11529" y="1422"/>
                    <a:pt x="12785" y="857"/>
                  </a:cubicBezTo>
                  <a:cubicBezTo>
                    <a:pt x="12845" y="829"/>
                    <a:pt x="12905" y="817"/>
                    <a:pt x="12962" y="817"/>
                  </a:cubicBezTo>
                  <a:cubicBezTo>
                    <a:pt x="13335" y="817"/>
                    <a:pt x="13581" y="1345"/>
                    <a:pt x="13182" y="1526"/>
                  </a:cubicBezTo>
                  <a:lnTo>
                    <a:pt x="13119" y="1568"/>
                  </a:lnTo>
                  <a:cubicBezTo>
                    <a:pt x="13559" y="1464"/>
                    <a:pt x="13601" y="961"/>
                    <a:pt x="13475" y="564"/>
                  </a:cubicBezTo>
                  <a:cubicBezTo>
                    <a:pt x="13433" y="397"/>
                    <a:pt x="13370" y="250"/>
                    <a:pt x="13266" y="125"/>
                  </a:cubicBezTo>
                  <a:cubicBezTo>
                    <a:pt x="13188" y="37"/>
                    <a:pt x="13098" y="0"/>
                    <a:pt x="130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19"/>
            <p:cNvSpPr/>
            <p:nvPr/>
          </p:nvSpPr>
          <p:spPr>
            <a:xfrm>
              <a:off x="3749275" y="3668100"/>
              <a:ext cx="354200" cy="234600"/>
            </a:xfrm>
            <a:custGeom>
              <a:rect b="b" l="l" r="r" t="t"/>
              <a:pathLst>
                <a:path extrusionOk="0" h="9384" w="14168">
                  <a:moveTo>
                    <a:pt x="13548" y="1"/>
                  </a:moveTo>
                  <a:cubicBezTo>
                    <a:pt x="13491" y="1"/>
                    <a:pt x="13431" y="13"/>
                    <a:pt x="13371" y="41"/>
                  </a:cubicBezTo>
                  <a:cubicBezTo>
                    <a:pt x="12115" y="606"/>
                    <a:pt x="10902" y="1275"/>
                    <a:pt x="9730" y="2008"/>
                  </a:cubicBezTo>
                  <a:cubicBezTo>
                    <a:pt x="8767" y="2614"/>
                    <a:pt x="7826" y="3263"/>
                    <a:pt x="6884" y="3954"/>
                  </a:cubicBezTo>
                  <a:cubicBezTo>
                    <a:pt x="5189" y="5230"/>
                    <a:pt x="3641" y="6653"/>
                    <a:pt x="1883" y="7783"/>
                  </a:cubicBezTo>
                  <a:cubicBezTo>
                    <a:pt x="1570" y="7992"/>
                    <a:pt x="1235" y="8180"/>
                    <a:pt x="900" y="8348"/>
                  </a:cubicBezTo>
                  <a:cubicBezTo>
                    <a:pt x="712" y="8452"/>
                    <a:pt x="503" y="8557"/>
                    <a:pt x="293" y="8661"/>
                  </a:cubicBezTo>
                  <a:cubicBezTo>
                    <a:pt x="0" y="8829"/>
                    <a:pt x="42" y="9247"/>
                    <a:pt x="377" y="9352"/>
                  </a:cubicBezTo>
                  <a:cubicBezTo>
                    <a:pt x="419" y="9373"/>
                    <a:pt x="471" y="9383"/>
                    <a:pt x="526" y="9383"/>
                  </a:cubicBezTo>
                  <a:cubicBezTo>
                    <a:pt x="581" y="9383"/>
                    <a:pt x="639" y="9373"/>
                    <a:pt x="691" y="9352"/>
                  </a:cubicBezTo>
                  <a:cubicBezTo>
                    <a:pt x="3181" y="8180"/>
                    <a:pt x="5148" y="6297"/>
                    <a:pt x="7282" y="4644"/>
                  </a:cubicBezTo>
                  <a:cubicBezTo>
                    <a:pt x="9270" y="3096"/>
                    <a:pt x="11425" y="1798"/>
                    <a:pt x="13705" y="752"/>
                  </a:cubicBezTo>
                  <a:lnTo>
                    <a:pt x="13768" y="710"/>
                  </a:lnTo>
                  <a:cubicBezTo>
                    <a:pt x="14167" y="529"/>
                    <a:pt x="13921" y="1"/>
                    <a:pt x="135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19"/>
            <p:cNvSpPr/>
            <p:nvPr/>
          </p:nvSpPr>
          <p:spPr>
            <a:xfrm>
              <a:off x="3337075" y="4123675"/>
              <a:ext cx="8400" cy="2125"/>
            </a:xfrm>
            <a:custGeom>
              <a:rect b="b" l="l" r="r" t="t"/>
              <a:pathLst>
                <a:path extrusionOk="0" h="85" w="336">
                  <a:moveTo>
                    <a:pt x="1" y="0"/>
                  </a:moveTo>
                  <a:cubicBezTo>
                    <a:pt x="49" y="49"/>
                    <a:pt x="119" y="77"/>
                    <a:pt x="190" y="83"/>
                  </a:cubicBezTo>
                  <a:lnTo>
                    <a:pt x="190" y="83"/>
                  </a:lnTo>
                  <a:cubicBezTo>
                    <a:pt x="137" y="76"/>
                    <a:pt x="87" y="55"/>
                    <a:pt x="42" y="21"/>
                  </a:cubicBezTo>
                  <a:lnTo>
                    <a:pt x="1" y="0"/>
                  </a:lnTo>
                  <a:close/>
                  <a:moveTo>
                    <a:pt x="335" y="63"/>
                  </a:moveTo>
                  <a:lnTo>
                    <a:pt x="335" y="63"/>
                  </a:lnTo>
                  <a:cubicBezTo>
                    <a:pt x="300" y="77"/>
                    <a:pt x="261" y="84"/>
                    <a:pt x="221" y="84"/>
                  </a:cubicBezTo>
                  <a:cubicBezTo>
                    <a:pt x="211" y="84"/>
                    <a:pt x="200" y="84"/>
                    <a:pt x="190" y="83"/>
                  </a:cubicBezTo>
                  <a:lnTo>
                    <a:pt x="190" y="83"/>
                  </a:lnTo>
                  <a:cubicBezTo>
                    <a:pt x="202" y="84"/>
                    <a:pt x="213" y="85"/>
                    <a:pt x="225" y="85"/>
                  </a:cubicBezTo>
                  <a:cubicBezTo>
                    <a:pt x="261" y="85"/>
                    <a:pt x="298" y="78"/>
                    <a:pt x="335" y="6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19"/>
            <p:cNvSpPr/>
            <p:nvPr/>
          </p:nvSpPr>
          <p:spPr>
            <a:xfrm>
              <a:off x="3345975" y="4125250"/>
              <a:ext cx="550" cy="25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19"/>
            <p:cNvSpPr/>
            <p:nvPr/>
          </p:nvSpPr>
          <p:spPr>
            <a:xfrm>
              <a:off x="3343350" y="3883150"/>
              <a:ext cx="409600" cy="240550"/>
            </a:xfrm>
            <a:custGeom>
              <a:rect b="b" l="l" r="r" t="t"/>
              <a:pathLst>
                <a:path extrusionOk="0" h="9622" w="16384">
                  <a:moveTo>
                    <a:pt x="15951" y="1"/>
                  </a:moveTo>
                  <a:cubicBezTo>
                    <a:pt x="15885" y="1"/>
                    <a:pt x="15817" y="23"/>
                    <a:pt x="15756" y="59"/>
                  </a:cubicBezTo>
                  <a:cubicBezTo>
                    <a:pt x="15568" y="185"/>
                    <a:pt x="15359" y="310"/>
                    <a:pt x="15170" y="436"/>
                  </a:cubicBezTo>
                  <a:cubicBezTo>
                    <a:pt x="10755" y="3219"/>
                    <a:pt x="5755" y="4997"/>
                    <a:pt x="1382" y="7864"/>
                  </a:cubicBezTo>
                  <a:lnTo>
                    <a:pt x="1110" y="8052"/>
                  </a:lnTo>
                  <a:cubicBezTo>
                    <a:pt x="879" y="8199"/>
                    <a:pt x="670" y="8345"/>
                    <a:pt x="440" y="8492"/>
                  </a:cubicBezTo>
                  <a:cubicBezTo>
                    <a:pt x="294" y="8617"/>
                    <a:pt x="147" y="8722"/>
                    <a:pt x="1" y="8826"/>
                  </a:cubicBezTo>
                  <a:lnTo>
                    <a:pt x="189" y="8973"/>
                  </a:lnTo>
                  <a:cubicBezTo>
                    <a:pt x="419" y="9119"/>
                    <a:pt x="440" y="9454"/>
                    <a:pt x="231" y="9621"/>
                  </a:cubicBezTo>
                  <a:cubicBezTo>
                    <a:pt x="5127" y="5960"/>
                    <a:pt x="11069" y="4098"/>
                    <a:pt x="16154" y="750"/>
                  </a:cubicBezTo>
                  <a:cubicBezTo>
                    <a:pt x="16175" y="729"/>
                    <a:pt x="16196" y="708"/>
                    <a:pt x="16216" y="687"/>
                  </a:cubicBezTo>
                  <a:cubicBezTo>
                    <a:pt x="16384" y="541"/>
                    <a:pt x="16363" y="269"/>
                    <a:pt x="16196" y="122"/>
                  </a:cubicBezTo>
                  <a:cubicBezTo>
                    <a:pt x="16196" y="101"/>
                    <a:pt x="16196" y="101"/>
                    <a:pt x="16175" y="101"/>
                  </a:cubicBezTo>
                  <a:cubicBezTo>
                    <a:pt x="16175" y="80"/>
                    <a:pt x="16154" y="80"/>
                    <a:pt x="16154" y="59"/>
                  </a:cubicBezTo>
                  <a:lnTo>
                    <a:pt x="16091" y="38"/>
                  </a:lnTo>
                  <a:cubicBezTo>
                    <a:pt x="16047" y="12"/>
                    <a:pt x="16000" y="1"/>
                    <a:pt x="159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19"/>
            <p:cNvSpPr/>
            <p:nvPr/>
          </p:nvSpPr>
          <p:spPr>
            <a:xfrm>
              <a:off x="2830725" y="3732625"/>
              <a:ext cx="70125" cy="61525"/>
            </a:xfrm>
            <a:custGeom>
              <a:rect b="b" l="l" r="r" t="t"/>
              <a:pathLst>
                <a:path extrusionOk="0" h="2461" w="2805">
                  <a:moveTo>
                    <a:pt x="2499" y="1"/>
                  </a:moveTo>
                  <a:cubicBezTo>
                    <a:pt x="2454" y="1"/>
                    <a:pt x="2409" y="11"/>
                    <a:pt x="2365" y="33"/>
                  </a:cubicBezTo>
                  <a:cubicBezTo>
                    <a:pt x="2302" y="54"/>
                    <a:pt x="2239" y="75"/>
                    <a:pt x="2197" y="96"/>
                  </a:cubicBezTo>
                  <a:cubicBezTo>
                    <a:pt x="1277" y="536"/>
                    <a:pt x="775" y="1519"/>
                    <a:pt x="105" y="2230"/>
                  </a:cubicBezTo>
                  <a:cubicBezTo>
                    <a:pt x="42" y="2293"/>
                    <a:pt x="0" y="2377"/>
                    <a:pt x="0" y="2461"/>
                  </a:cubicBezTo>
                  <a:cubicBezTo>
                    <a:pt x="33" y="2265"/>
                    <a:pt x="205" y="2133"/>
                    <a:pt x="397" y="2133"/>
                  </a:cubicBezTo>
                  <a:cubicBezTo>
                    <a:pt x="452" y="2133"/>
                    <a:pt x="509" y="2144"/>
                    <a:pt x="565" y="2168"/>
                  </a:cubicBezTo>
                  <a:lnTo>
                    <a:pt x="984" y="2377"/>
                  </a:lnTo>
                  <a:lnTo>
                    <a:pt x="1109" y="2230"/>
                  </a:lnTo>
                  <a:cubicBezTo>
                    <a:pt x="1068" y="2189"/>
                    <a:pt x="1068" y="2105"/>
                    <a:pt x="1109" y="2084"/>
                  </a:cubicBezTo>
                  <a:cubicBezTo>
                    <a:pt x="1235" y="1958"/>
                    <a:pt x="1361" y="1854"/>
                    <a:pt x="1507" y="1749"/>
                  </a:cubicBezTo>
                  <a:lnTo>
                    <a:pt x="1528" y="1728"/>
                  </a:lnTo>
                  <a:cubicBezTo>
                    <a:pt x="1695" y="1498"/>
                    <a:pt x="1884" y="1289"/>
                    <a:pt x="2093" y="1080"/>
                  </a:cubicBezTo>
                  <a:lnTo>
                    <a:pt x="2093" y="1080"/>
                  </a:lnTo>
                  <a:cubicBezTo>
                    <a:pt x="2009" y="1101"/>
                    <a:pt x="1884" y="1142"/>
                    <a:pt x="1737" y="1184"/>
                  </a:cubicBezTo>
                  <a:cubicBezTo>
                    <a:pt x="1716" y="1192"/>
                    <a:pt x="1697" y="1196"/>
                    <a:pt x="1681" y="1196"/>
                  </a:cubicBezTo>
                  <a:cubicBezTo>
                    <a:pt x="1571" y="1196"/>
                    <a:pt x="1583" y="1032"/>
                    <a:pt x="1674" y="996"/>
                  </a:cubicBezTo>
                  <a:cubicBezTo>
                    <a:pt x="1988" y="912"/>
                    <a:pt x="2302" y="829"/>
                    <a:pt x="2595" y="745"/>
                  </a:cubicBezTo>
                  <a:cubicBezTo>
                    <a:pt x="2605" y="734"/>
                    <a:pt x="2616" y="729"/>
                    <a:pt x="2626" y="729"/>
                  </a:cubicBezTo>
                  <a:cubicBezTo>
                    <a:pt x="2637" y="729"/>
                    <a:pt x="2647" y="734"/>
                    <a:pt x="2658" y="745"/>
                  </a:cubicBezTo>
                  <a:cubicBezTo>
                    <a:pt x="2700" y="703"/>
                    <a:pt x="2741" y="661"/>
                    <a:pt x="2783" y="619"/>
                  </a:cubicBezTo>
                  <a:cubicBezTo>
                    <a:pt x="2783" y="598"/>
                    <a:pt x="2783" y="577"/>
                    <a:pt x="2804" y="577"/>
                  </a:cubicBezTo>
                  <a:cubicBezTo>
                    <a:pt x="2741" y="452"/>
                    <a:pt x="2741" y="326"/>
                    <a:pt x="2804" y="222"/>
                  </a:cubicBezTo>
                  <a:cubicBezTo>
                    <a:pt x="2743" y="83"/>
                    <a:pt x="2624" y="1"/>
                    <a:pt x="24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19"/>
            <p:cNvSpPr/>
            <p:nvPr/>
          </p:nvSpPr>
          <p:spPr>
            <a:xfrm>
              <a:off x="2829150" y="3785675"/>
              <a:ext cx="525225" cy="339900"/>
            </a:xfrm>
            <a:custGeom>
              <a:rect b="b" l="l" r="r" t="t"/>
              <a:pathLst>
                <a:path extrusionOk="0" h="13596" w="21009">
                  <a:moveTo>
                    <a:pt x="439" y="0"/>
                  </a:moveTo>
                  <a:cubicBezTo>
                    <a:pt x="248" y="0"/>
                    <a:pt x="74" y="134"/>
                    <a:pt x="43" y="339"/>
                  </a:cubicBezTo>
                  <a:cubicBezTo>
                    <a:pt x="1" y="485"/>
                    <a:pt x="84" y="652"/>
                    <a:pt x="231" y="715"/>
                  </a:cubicBezTo>
                  <a:cubicBezTo>
                    <a:pt x="3788" y="2494"/>
                    <a:pt x="7470" y="4126"/>
                    <a:pt x="10735" y="6427"/>
                  </a:cubicBezTo>
                  <a:cubicBezTo>
                    <a:pt x="13978" y="8729"/>
                    <a:pt x="17033" y="11261"/>
                    <a:pt x="20338" y="13500"/>
                  </a:cubicBezTo>
                  <a:lnTo>
                    <a:pt x="20359" y="13541"/>
                  </a:lnTo>
                  <a:cubicBezTo>
                    <a:pt x="20412" y="13581"/>
                    <a:pt x="20474" y="13596"/>
                    <a:pt x="20538" y="13596"/>
                  </a:cubicBezTo>
                  <a:cubicBezTo>
                    <a:pt x="20576" y="13596"/>
                    <a:pt x="20614" y="13591"/>
                    <a:pt x="20652" y="13583"/>
                  </a:cubicBezTo>
                  <a:lnTo>
                    <a:pt x="20694" y="13583"/>
                  </a:lnTo>
                  <a:cubicBezTo>
                    <a:pt x="20715" y="13562"/>
                    <a:pt x="20757" y="13541"/>
                    <a:pt x="20778" y="13520"/>
                  </a:cubicBezTo>
                  <a:cubicBezTo>
                    <a:pt x="21008" y="13353"/>
                    <a:pt x="20987" y="13018"/>
                    <a:pt x="20757" y="12851"/>
                  </a:cubicBezTo>
                  <a:lnTo>
                    <a:pt x="20569" y="12704"/>
                  </a:lnTo>
                  <a:cubicBezTo>
                    <a:pt x="17325" y="10507"/>
                    <a:pt x="14292" y="8038"/>
                    <a:pt x="11132" y="5758"/>
                  </a:cubicBezTo>
                  <a:lnTo>
                    <a:pt x="11111" y="5737"/>
                  </a:lnTo>
                  <a:cubicBezTo>
                    <a:pt x="10253" y="5381"/>
                    <a:pt x="9458" y="4795"/>
                    <a:pt x="8705" y="4335"/>
                  </a:cubicBezTo>
                  <a:cubicBezTo>
                    <a:pt x="8558" y="4251"/>
                    <a:pt x="8454" y="4126"/>
                    <a:pt x="8370" y="3979"/>
                  </a:cubicBezTo>
                  <a:cubicBezTo>
                    <a:pt x="7031" y="3205"/>
                    <a:pt x="5650" y="2494"/>
                    <a:pt x="4269" y="1824"/>
                  </a:cubicBezTo>
                  <a:lnTo>
                    <a:pt x="4248" y="1824"/>
                  </a:lnTo>
                  <a:cubicBezTo>
                    <a:pt x="4206" y="1824"/>
                    <a:pt x="4185" y="1803"/>
                    <a:pt x="4165" y="1761"/>
                  </a:cubicBezTo>
                  <a:cubicBezTo>
                    <a:pt x="3118" y="1259"/>
                    <a:pt x="2072" y="757"/>
                    <a:pt x="1047" y="255"/>
                  </a:cubicBezTo>
                  <a:lnTo>
                    <a:pt x="628" y="46"/>
                  </a:lnTo>
                  <a:cubicBezTo>
                    <a:pt x="566" y="15"/>
                    <a:pt x="502" y="0"/>
                    <a:pt x="4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19"/>
            <p:cNvSpPr/>
            <p:nvPr/>
          </p:nvSpPr>
          <p:spPr>
            <a:xfrm>
              <a:off x="2898200" y="3527350"/>
              <a:ext cx="401750" cy="225875"/>
            </a:xfrm>
            <a:custGeom>
              <a:rect b="b" l="l" r="r" t="t"/>
              <a:pathLst>
                <a:path extrusionOk="0" h="9035" w="16070">
                  <a:moveTo>
                    <a:pt x="14145" y="1"/>
                  </a:moveTo>
                  <a:cubicBezTo>
                    <a:pt x="11760" y="273"/>
                    <a:pt x="9437" y="1277"/>
                    <a:pt x="7345" y="2470"/>
                  </a:cubicBezTo>
                  <a:cubicBezTo>
                    <a:pt x="4834" y="3913"/>
                    <a:pt x="2239" y="5796"/>
                    <a:pt x="356" y="8056"/>
                  </a:cubicBezTo>
                  <a:lnTo>
                    <a:pt x="105" y="8349"/>
                  </a:lnTo>
                  <a:cubicBezTo>
                    <a:pt x="84" y="8370"/>
                    <a:pt x="84" y="8391"/>
                    <a:pt x="63" y="8433"/>
                  </a:cubicBezTo>
                  <a:cubicBezTo>
                    <a:pt x="1" y="8537"/>
                    <a:pt x="1" y="8663"/>
                    <a:pt x="63" y="8788"/>
                  </a:cubicBezTo>
                  <a:cubicBezTo>
                    <a:pt x="84" y="8830"/>
                    <a:pt x="105" y="8872"/>
                    <a:pt x="147" y="8914"/>
                  </a:cubicBezTo>
                  <a:cubicBezTo>
                    <a:pt x="168" y="8935"/>
                    <a:pt x="210" y="8956"/>
                    <a:pt x="252" y="8977"/>
                  </a:cubicBezTo>
                  <a:cubicBezTo>
                    <a:pt x="307" y="9016"/>
                    <a:pt x="368" y="9035"/>
                    <a:pt x="429" y="9035"/>
                  </a:cubicBezTo>
                  <a:cubicBezTo>
                    <a:pt x="528" y="9035"/>
                    <a:pt x="626" y="8984"/>
                    <a:pt x="691" y="8893"/>
                  </a:cubicBezTo>
                  <a:cubicBezTo>
                    <a:pt x="775" y="8788"/>
                    <a:pt x="879" y="8663"/>
                    <a:pt x="984" y="8558"/>
                  </a:cubicBezTo>
                  <a:cubicBezTo>
                    <a:pt x="2616" y="6633"/>
                    <a:pt x="4750" y="5043"/>
                    <a:pt x="6864" y="3683"/>
                  </a:cubicBezTo>
                  <a:cubicBezTo>
                    <a:pt x="9333" y="2114"/>
                    <a:pt x="12283" y="754"/>
                    <a:pt x="15233" y="691"/>
                  </a:cubicBezTo>
                  <a:cubicBezTo>
                    <a:pt x="15444" y="610"/>
                    <a:pt x="15667" y="579"/>
                    <a:pt x="15884" y="579"/>
                  </a:cubicBezTo>
                  <a:cubicBezTo>
                    <a:pt x="15947" y="579"/>
                    <a:pt x="16009" y="582"/>
                    <a:pt x="16070" y="586"/>
                  </a:cubicBezTo>
                  <a:cubicBezTo>
                    <a:pt x="15400" y="503"/>
                    <a:pt x="14752" y="314"/>
                    <a:pt x="14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19"/>
            <p:cNvSpPr/>
            <p:nvPr/>
          </p:nvSpPr>
          <p:spPr>
            <a:xfrm>
              <a:off x="3255825" y="3525250"/>
              <a:ext cx="93300" cy="22000"/>
            </a:xfrm>
            <a:custGeom>
              <a:rect b="b" l="l" r="r" t="t"/>
              <a:pathLst>
                <a:path extrusionOk="0" h="880" w="3732">
                  <a:moveTo>
                    <a:pt x="1430" y="1"/>
                  </a:moveTo>
                  <a:cubicBezTo>
                    <a:pt x="1870" y="85"/>
                    <a:pt x="2330" y="168"/>
                    <a:pt x="2769" y="273"/>
                  </a:cubicBezTo>
                  <a:cubicBezTo>
                    <a:pt x="2888" y="312"/>
                    <a:pt x="2839" y="463"/>
                    <a:pt x="2728" y="463"/>
                  </a:cubicBezTo>
                  <a:cubicBezTo>
                    <a:pt x="2721" y="463"/>
                    <a:pt x="2714" y="462"/>
                    <a:pt x="2707" y="461"/>
                  </a:cubicBezTo>
                  <a:cubicBezTo>
                    <a:pt x="2163" y="377"/>
                    <a:pt x="1618" y="252"/>
                    <a:pt x="1074" y="189"/>
                  </a:cubicBezTo>
                  <a:cubicBezTo>
                    <a:pt x="585" y="120"/>
                    <a:pt x="335" y="94"/>
                    <a:pt x="235" y="94"/>
                  </a:cubicBezTo>
                  <a:cubicBezTo>
                    <a:pt x="0" y="94"/>
                    <a:pt x="587" y="235"/>
                    <a:pt x="865" y="294"/>
                  </a:cubicBezTo>
                  <a:cubicBezTo>
                    <a:pt x="1702" y="482"/>
                    <a:pt x="2581" y="545"/>
                    <a:pt x="3418" y="796"/>
                  </a:cubicBezTo>
                  <a:cubicBezTo>
                    <a:pt x="3460" y="817"/>
                    <a:pt x="3481" y="838"/>
                    <a:pt x="3481" y="880"/>
                  </a:cubicBezTo>
                  <a:cubicBezTo>
                    <a:pt x="3732" y="670"/>
                    <a:pt x="3648" y="294"/>
                    <a:pt x="3334" y="210"/>
                  </a:cubicBezTo>
                  <a:cubicBezTo>
                    <a:pt x="3125" y="168"/>
                    <a:pt x="2916" y="126"/>
                    <a:pt x="2707" y="105"/>
                  </a:cubicBezTo>
                  <a:cubicBezTo>
                    <a:pt x="2267" y="43"/>
                    <a:pt x="1849" y="1"/>
                    <a:pt x="14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19"/>
            <p:cNvSpPr/>
            <p:nvPr/>
          </p:nvSpPr>
          <p:spPr>
            <a:xfrm>
              <a:off x="2976650" y="3600050"/>
              <a:ext cx="433150" cy="204525"/>
            </a:xfrm>
            <a:custGeom>
              <a:rect b="b" l="l" r="r" t="t"/>
              <a:pathLst>
                <a:path extrusionOk="0" h="8181" w="17326">
                  <a:moveTo>
                    <a:pt x="14313" y="1"/>
                  </a:moveTo>
                  <a:cubicBezTo>
                    <a:pt x="8977" y="461"/>
                    <a:pt x="3893" y="3725"/>
                    <a:pt x="273" y="7512"/>
                  </a:cubicBezTo>
                  <a:cubicBezTo>
                    <a:pt x="0" y="7785"/>
                    <a:pt x="269" y="8181"/>
                    <a:pt x="560" y="8181"/>
                  </a:cubicBezTo>
                  <a:cubicBezTo>
                    <a:pt x="648" y="8181"/>
                    <a:pt x="739" y="8144"/>
                    <a:pt x="817" y="8057"/>
                  </a:cubicBezTo>
                  <a:lnTo>
                    <a:pt x="922" y="7973"/>
                  </a:lnTo>
                  <a:cubicBezTo>
                    <a:pt x="4353" y="4416"/>
                    <a:pt x="9166" y="1256"/>
                    <a:pt x="14208" y="775"/>
                  </a:cubicBezTo>
                  <a:cubicBezTo>
                    <a:pt x="14208" y="712"/>
                    <a:pt x="14250" y="670"/>
                    <a:pt x="14313" y="670"/>
                  </a:cubicBezTo>
                  <a:cubicBezTo>
                    <a:pt x="14501" y="691"/>
                    <a:pt x="14710" y="712"/>
                    <a:pt x="14920" y="733"/>
                  </a:cubicBezTo>
                  <a:cubicBezTo>
                    <a:pt x="15134" y="726"/>
                    <a:pt x="15346" y="721"/>
                    <a:pt x="15557" y="721"/>
                  </a:cubicBezTo>
                  <a:cubicBezTo>
                    <a:pt x="15922" y="721"/>
                    <a:pt x="16285" y="735"/>
                    <a:pt x="16656" y="775"/>
                  </a:cubicBezTo>
                  <a:cubicBezTo>
                    <a:pt x="16970" y="775"/>
                    <a:pt x="17326" y="733"/>
                    <a:pt x="16845" y="608"/>
                  </a:cubicBezTo>
                  <a:cubicBezTo>
                    <a:pt x="16635" y="545"/>
                    <a:pt x="16426" y="503"/>
                    <a:pt x="16217" y="461"/>
                  </a:cubicBezTo>
                  <a:cubicBezTo>
                    <a:pt x="15547" y="378"/>
                    <a:pt x="14878" y="315"/>
                    <a:pt x="14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19"/>
            <p:cNvSpPr/>
            <p:nvPr/>
          </p:nvSpPr>
          <p:spPr>
            <a:xfrm>
              <a:off x="3342300" y="3598800"/>
              <a:ext cx="98050" cy="25000"/>
            </a:xfrm>
            <a:custGeom>
              <a:rect b="b" l="l" r="r" t="t"/>
              <a:pathLst>
                <a:path extrusionOk="0" h="1000" w="3922">
                  <a:moveTo>
                    <a:pt x="1015" y="1"/>
                  </a:moveTo>
                  <a:cubicBezTo>
                    <a:pt x="678" y="1"/>
                    <a:pt x="339" y="11"/>
                    <a:pt x="1" y="30"/>
                  </a:cubicBezTo>
                  <a:cubicBezTo>
                    <a:pt x="126" y="72"/>
                    <a:pt x="231" y="93"/>
                    <a:pt x="336" y="114"/>
                  </a:cubicBezTo>
                  <a:cubicBezTo>
                    <a:pt x="1193" y="302"/>
                    <a:pt x="2072" y="323"/>
                    <a:pt x="2867" y="741"/>
                  </a:cubicBezTo>
                  <a:cubicBezTo>
                    <a:pt x="2951" y="783"/>
                    <a:pt x="2909" y="888"/>
                    <a:pt x="2825" y="909"/>
                  </a:cubicBezTo>
                  <a:cubicBezTo>
                    <a:pt x="2972" y="930"/>
                    <a:pt x="3118" y="972"/>
                    <a:pt x="3265" y="992"/>
                  </a:cubicBezTo>
                  <a:lnTo>
                    <a:pt x="3328" y="992"/>
                  </a:lnTo>
                  <a:cubicBezTo>
                    <a:pt x="3354" y="997"/>
                    <a:pt x="3380" y="999"/>
                    <a:pt x="3406" y="999"/>
                  </a:cubicBezTo>
                  <a:cubicBezTo>
                    <a:pt x="3719" y="999"/>
                    <a:pt x="3922" y="657"/>
                    <a:pt x="3767" y="386"/>
                  </a:cubicBezTo>
                  <a:cubicBezTo>
                    <a:pt x="3746" y="344"/>
                    <a:pt x="3704" y="302"/>
                    <a:pt x="3662" y="281"/>
                  </a:cubicBezTo>
                  <a:cubicBezTo>
                    <a:pt x="3621" y="260"/>
                    <a:pt x="3579" y="260"/>
                    <a:pt x="3537" y="239"/>
                  </a:cubicBezTo>
                  <a:cubicBezTo>
                    <a:pt x="3118" y="156"/>
                    <a:pt x="2679" y="93"/>
                    <a:pt x="2240" y="51"/>
                  </a:cubicBezTo>
                  <a:cubicBezTo>
                    <a:pt x="1836" y="16"/>
                    <a:pt x="1427" y="1"/>
                    <a:pt x="10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19"/>
            <p:cNvSpPr/>
            <p:nvPr/>
          </p:nvSpPr>
          <p:spPr>
            <a:xfrm>
              <a:off x="3062975" y="3647150"/>
              <a:ext cx="379525" cy="212950"/>
            </a:xfrm>
            <a:custGeom>
              <a:rect b="b" l="l" r="r" t="t"/>
              <a:pathLst>
                <a:path extrusionOk="0" h="8518" w="15181">
                  <a:moveTo>
                    <a:pt x="12910" y="0"/>
                  </a:moveTo>
                  <a:cubicBezTo>
                    <a:pt x="7742" y="732"/>
                    <a:pt x="2909" y="3285"/>
                    <a:pt x="168" y="7909"/>
                  </a:cubicBezTo>
                  <a:lnTo>
                    <a:pt x="147" y="7951"/>
                  </a:lnTo>
                  <a:cubicBezTo>
                    <a:pt x="0" y="8244"/>
                    <a:pt x="244" y="8517"/>
                    <a:pt x="504" y="8517"/>
                  </a:cubicBezTo>
                  <a:cubicBezTo>
                    <a:pt x="615" y="8517"/>
                    <a:pt x="729" y="8467"/>
                    <a:pt x="817" y="8349"/>
                  </a:cubicBezTo>
                  <a:cubicBezTo>
                    <a:pt x="3788" y="3306"/>
                    <a:pt x="9312" y="879"/>
                    <a:pt x="14961" y="586"/>
                  </a:cubicBezTo>
                  <a:cubicBezTo>
                    <a:pt x="15003" y="565"/>
                    <a:pt x="15066" y="544"/>
                    <a:pt x="15107" y="523"/>
                  </a:cubicBezTo>
                  <a:cubicBezTo>
                    <a:pt x="15180" y="495"/>
                    <a:pt x="15160" y="485"/>
                    <a:pt x="15092" y="485"/>
                  </a:cubicBezTo>
                  <a:cubicBezTo>
                    <a:pt x="14923" y="485"/>
                    <a:pt x="14463" y="546"/>
                    <a:pt x="14402" y="546"/>
                  </a:cubicBezTo>
                  <a:cubicBezTo>
                    <a:pt x="14395" y="546"/>
                    <a:pt x="14393" y="545"/>
                    <a:pt x="14396" y="544"/>
                  </a:cubicBezTo>
                  <a:lnTo>
                    <a:pt x="14396" y="544"/>
                  </a:lnTo>
                  <a:cubicBezTo>
                    <a:pt x="14050" y="571"/>
                    <a:pt x="13708" y="593"/>
                    <a:pt x="13369" y="593"/>
                  </a:cubicBezTo>
                  <a:cubicBezTo>
                    <a:pt x="12906" y="593"/>
                    <a:pt x="12448" y="551"/>
                    <a:pt x="11990" y="419"/>
                  </a:cubicBezTo>
                  <a:cubicBezTo>
                    <a:pt x="11906" y="398"/>
                    <a:pt x="11906" y="272"/>
                    <a:pt x="11990" y="230"/>
                  </a:cubicBezTo>
                  <a:cubicBezTo>
                    <a:pt x="12366" y="105"/>
                    <a:pt x="12743" y="21"/>
                    <a:pt x="131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19"/>
            <p:cNvSpPr/>
            <p:nvPr/>
          </p:nvSpPr>
          <p:spPr>
            <a:xfrm>
              <a:off x="3373175" y="3641375"/>
              <a:ext cx="100975" cy="19900"/>
            </a:xfrm>
            <a:custGeom>
              <a:rect b="b" l="l" r="r" t="t"/>
              <a:pathLst>
                <a:path extrusionOk="0" h="796" w="4039">
                  <a:moveTo>
                    <a:pt x="0" y="566"/>
                  </a:moveTo>
                  <a:cubicBezTo>
                    <a:pt x="2" y="566"/>
                    <a:pt x="3" y="566"/>
                    <a:pt x="5" y="567"/>
                  </a:cubicBezTo>
                  <a:lnTo>
                    <a:pt x="5" y="567"/>
                  </a:lnTo>
                  <a:cubicBezTo>
                    <a:pt x="3" y="566"/>
                    <a:pt x="2" y="566"/>
                    <a:pt x="0" y="566"/>
                  </a:cubicBezTo>
                  <a:close/>
                  <a:moveTo>
                    <a:pt x="3515" y="1"/>
                  </a:moveTo>
                  <a:cubicBezTo>
                    <a:pt x="3285" y="1"/>
                    <a:pt x="3076" y="1"/>
                    <a:pt x="2867" y="22"/>
                  </a:cubicBezTo>
                  <a:cubicBezTo>
                    <a:pt x="2637" y="22"/>
                    <a:pt x="2427" y="43"/>
                    <a:pt x="2218" y="64"/>
                  </a:cubicBezTo>
                  <a:lnTo>
                    <a:pt x="2490" y="64"/>
                  </a:lnTo>
                  <a:cubicBezTo>
                    <a:pt x="2595" y="64"/>
                    <a:pt x="2637" y="231"/>
                    <a:pt x="2511" y="273"/>
                  </a:cubicBezTo>
                  <a:cubicBezTo>
                    <a:pt x="2114" y="357"/>
                    <a:pt x="1695" y="398"/>
                    <a:pt x="1277" y="419"/>
                  </a:cubicBezTo>
                  <a:cubicBezTo>
                    <a:pt x="1001" y="419"/>
                    <a:pt x="206" y="568"/>
                    <a:pt x="26" y="568"/>
                  </a:cubicBezTo>
                  <a:cubicBezTo>
                    <a:pt x="18" y="568"/>
                    <a:pt x="11" y="567"/>
                    <a:pt x="5" y="567"/>
                  </a:cubicBezTo>
                  <a:lnTo>
                    <a:pt x="5" y="567"/>
                  </a:lnTo>
                  <a:cubicBezTo>
                    <a:pt x="317" y="616"/>
                    <a:pt x="628" y="632"/>
                    <a:pt x="940" y="632"/>
                  </a:cubicBezTo>
                  <a:cubicBezTo>
                    <a:pt x="1528" y="632"/>
                    <a:pt x="2117" y="575"/>
                    <a:pt x="2705" y="575"/>
                  </a:cubicBezTo>
                  <a:cubicBezTo>
                    <a:pt x="2850" y="575"/>
                    <a:pt x="2994" y="578"/>
                    <a:pt x="3139" y="587"/>
                  </a:cubicBezTo>
                  <a:cubicBezTo>
                    <a:pt x="3264" y="587"/>
                    <a:pt x="3285" y="754"/>
                    <a:pt x="3181" y="796"/>
                  </a:cubicBezTo>
                  <a:lnTo>
                    <a:pt x="3515" y="796"/>
                  </a:lnTo>
                  <a:cubicBezTo>
                    <a:pt x="3557" y="796"/>
                    <a:pt x="3620" y="775"/>
                    <a:pt x="3683" y="754"/>
                  </a:cubicBezTo>
                  <a:cubicBezTo>
                    <a:pt x="4039" y="545"/>
                    <a:pt x="3913" y="22"/>
                    <a:pt x="35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19"/>
            <p:cNvSpPr/>
            <p:nvPr/>
          </p:nvSpPr>
          <p:spPr>
            <a:xfrm>
              <a:off x="3143000" y="3685325"/>
              <a:ext cx="344750" cy="220300"/>
            </a:xfrm>
            <a:custGeom>
              <a:rect b="b" l="l" r="r" t="t"/>
              <a:pathLst>
                <a:path extrusionOk="0" h="8812" w="13790">
                  <a:moveTo>
                    <a:pt x="13329" y="0"/>
                  </a:moveTo>
                  <a:lnTo>
                    <a:pt x="13329" y="0"/>
                  </a:lnTo>
                  <a:cubicBezTo>
                    <a:pt x="7994" y="503"/>
                    <a:pt x="3181" y="3976"/>
                    <a:pt x="85" y="8244"/>
                  </a:cubicBezTo>
                  <a:cubicBezTo>
                    <a:pt x="43" y="8307"/>
                    <a:pt x="1" y="8391"/>
                    <a:pt x="22" y="8475"/>
                  </a:cubicBezTo>
                  <a:cubicBezTo>
                    <a:pt x="41" y="8670"/>
                    <a:pt x="226" y="8811"/>
                    <a:pt x="421" y="8811"/>
                  </a:cubicBezTo>
                  <a:cubicBezTo>
                    <a:pt x="435" y="8811"/>
                    <a:pt x="448" y="8811"/>
                    <a:pt x="461" y="8809"/>
                  </a:cubicBezTo>
                  <a:cubicBezTo>
                    <a:pt x="587" y="8809"/>
                    <a:pt x="691" y="8747"/>
                    <a:pt x="754" y="8642"/>
                  </a:cubicBezTo>
                  <a:cubicBezTo>
                    <a:pt x="3788" y="4457"/>
                    <a:pt x="8538" y="1109"/>
                    <a:pt x="13790" y="754"/>
                  </a:cubicBezTo>
                  <a:lnTo>
                    <a:pt x="13685" y="754"/>
                  </a:lnTo>
                  <a:cubicBezTo>
                    <a:pt x="12806" y="754"/>
                    <a:pt x="11927" y="837"/>
                    <a:pt x="11049" y="858"/>
                  </a:cubicBezTo>
                  <a:cubicBezTo>
                    <a:pt x="10923" y="858"/>
                    <a:pt x="10923" y="712"/>
                    <a:pt x="11028" y="670"/>
                  </a:cubicBezTo>
                  <a:cubicBezTo>
                    <a:pt x="11467" y="503"/>
                    <a:pt x="11927" y="356"/>
                    <a:pt x="12388" y="272"/>
                  </a:cubicBezTo>
                  <a:cubicBezTo>
                    <a:pt x="12576" y="231"/>
                    <a:pt x="13748" y="21"/>
                    <a:pt x="133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19"/>
            <p:cNvSpPr/>
            <p:nvPr/>
          </p:nvSpPr>
          <p:spPr>
            <a:xfrm>
              <a:off x="3429675" y="3684275"/>
              <a:ext cx="103050" cy="19375"/>
            </a:xfrm>
            <a:custGeom>
              <a:rect b="b" l="l" r="r" t="t"/>
              <a:pathLst>
                <a:path extrusionOk="0" h="775" w="4122">
                  <a:moveTo>
                    <a:pt x="2427" y="1"/>
                  </a:moveTo>
                  <a:cubicBezTo>
                    <a:pt x="2427" y="42"/>
                    <a:pt x="2406" y="84"/>
                    <a:pt x="2364" y="105"/>
                  </a:cubicBezTo>
                  <a:cubicBezTo>
                    <a:pt x="1590" y="398"/>
                    <a:pt x="816" y="586"/>
                    <a:pt x="0" y="691"/>
                  </a:cubicBezTo>
                  <a:cubicBezTo>
                    <a:pt x="640" y="653"/>
                    <a:pt x="1265" y="601"/>
                    <a:pt x="1889" y="601"/>
                  </a:cubicBezTo>
                  <a:cubicBezTo>
                    <a:pt x="2305" y="601"/>
                    <a:pt x="2720" y="624"/>
                    <a:pt x="3139" y="691"/>
                  </a:cubicBezTo>
                  <a:cubicBezTo>
                    <a:pt x="3180" y="691"/>
                    <a:pt x="3201" y="712"/>
                    <a:pt x="3201" y="754"/>
                  </a:cubicBezTo>
                  <a:lnTo>
                    <a:pt x="3599" y="754"/>
                  </a:lnTo>
                  <a:lnTo>
                    <a:pt x="3578" y="775"/>
                  </a:lnTo>
                  <a:cubicBezTo>
                    <a:pt x="3955" y="754"/>
                    <a:pt x="4122" y="294"/>
                    <a:pt x="3829" y="63"/>
                  </a:cubicBezTo>
                  <a:cubicBezTo>
                    <a:pt x="3745" y="22"/>
                    <a:pt x="3683" y="1"/>
                    <a:pt x="35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19"/>
            <p:cNvSpPr/>
            <p:nvPr/>
          </p:nvSpPr>
          <p:spPr>
            <a:xfrm>
              <a:off x="3532200" y="3759075"/>
              <a:ext cx="78325" cy="20425"/>
            </a:xfrm>
            <a:custGeom>
              <a:rect b="b" l="l" r="r" t="t"/>
              <a:pathLst>
                <a:path extrusionOk="0" h="817" w="3133">
                  <a:moveTo>
                    <a:pt x="2659" y="0"/>
                  </a:moveTo>
                  <a:cubicBezTo>
                    <a:pt x="2652" y="0"/>
                    <a:pt x="2644" y="0"/>
                    <a:pt x="2636" y="1"/>
                  </a:cubicBezTo>
                  <a:cubicBezTo>
                    <a:pt x="2427" y="22"/>
                    <a:pt x="2197" y="43"/>
                    <a:pt x="1988" y="63"/>
                  </a:cubicBezTo>
                  <a:cubicBezTo>
                    <a:pt x="1841" y="63"/>
                    <a:pt x="1695" y="84"/>
                    <a:pt x="1548" y="84"/>
                  </a:cubicBezTo>
                  <a:cubicBezTo>
                    <a:pt x="1611" y="126"/>
                    <a:pt x="1611" y="210"/>
                    <a:pt x="1548" y="252"/>
                  </a:cubicBezTo>
                  <a:cubicBezTo>
                    <a:pt x="1046" y="503"/>
                    <a:pt x="544" y="670"/>
                    <a:pt x="0" y="775"/>
                  </a:cubicBezTo>
                  <a:cubicBezTo>
                    <a:pt x="495" y="699"/>
                    <a:pt x="983" y="630"/>
                    <a:pt x="1472" y="630"/>
                  </a:cubicBezTo>
                  <a:cubicBezTo>
                    <a:pt x="1789" y="630"/>
                    <a:pt x="2106" y="659"/>
                    <a:pt x="2427" y="733"/>
                  </a:cubicBezTo>
                  <a:cubicBezTo>
                    <a:pt x="2469" y="754"/>
                    <a:pt x="2490" y="775"/>
                    <a:pt x="2490" y="817"/>
                  </a:cubicBezTo>
                  <a:lnTo>
                    <a:pt x="2636" y="817"/>
                  </a:lnTo>
                  <a:cubicBezTo>
                    <a:pt x="2699" y="796"/>
                    <a:pt x="2741" y="775"/>
                    <a:pt x="2804" y="754"/>
                  </a:cubicBezTo>
                  <a:cubicBezTo>
                    <a:pt x="3133" y="589"/>
                    <a:pt x="3098" y="0"/>
                    <a:pt x="26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19"/>
            <p:cNvSpPr/>
            <p:nvPr/>
          </p:nvSpPr>
          <p:spPr>
            <a:xfrm>
              <a:off x="3198975" y="3763800"/>
              <a:ext cx="380675" cy="212000"/>
            </a:xfrm>
            <a:custGeom>
              <a:rect b="b" l="l" r="r" t="t"/>
              <a:pathLst>
                <a:path extrusionOk="0" h="8480" w="15227">
                  <a:moveTo>
                    <a:pt x="13978" y="0"/>
                  </a:moveTo>
                  <a:cubicBezTo>
                    <a:pt x="8705" y="711"/>
                    <a:pt x="3851" y="3369"/>
                    <a:pt x="419" y="7449"/>
                  </a:cubicBezTo>
                  <a:cubicBezTo>
                    <a:pt x="335" y="7574"/>
                    <a:pt x="231" y="7679"/>
                    <a:pt x="126" y="7805"/>
                  </a:cubicBezTo>
                  <a:cubicBezTo>
                    <a:pt x="22" y="7909"/>
                    <a:pt x="1" y="8077"/>
                    <a:pt x="63" y="8223"/>
                  </a:cubicBezTo>
                  <a:cubicBezTo>
                    <a:pt x="126" y="8349"/>
                    <a:pt x="231" y="8453"/>
                    <a:pt x="377" y="8474"/>
                  </a:cubicBezTo>
                  <a:cubicBezTo>
                    <a:pt x="398" y="8478"/>
                    <a:pt x="419" y="8479"/>
                    <a:pt x="438" y="8479"/>
                  </a:cubicBezTo>
                  <a:cubicBezTo>
                    <a:pt x="537" y="8479"/>
                    <a:pt x="621" y="8436"/>
                    <a:pt x="691" y="8349"/>
                  </a:cubicBezTo>
                  <a:cubicBezTo>
                    <a:pt x="796" y="8223"/>
                    <a:pt x="900" y="8097"/>
                    <a:pt x="1026" y="7951"/>
                  </a:cubicBezTo>
                  <a:cubicBezTo>
                    <a:pt x="4562" y="3745"/>
                    <a:pt x="9626" y="1130"/>
                    <a:pt x="15087" y="670"/>
                  </a:cubicBezTo>
                  <a:cubicBezTo>
                    <a:pt x="15212" y="614"/>
                    <a:pt x="15226" y="577"/>
                    <a:pt x="15048" y="577"/>
                  </a:cubicBezTo>
                  <a:cubicBezTo>
                    <a:pt x="14959" y="577"/>
                    <a:pt x="14822" y="586"/>
                    <a:pt x="14626" y="607"/>
                  </a:cubicBezTo>
                  <a:cubicBezTo>
                    <a:pt x="13807" y="683"/>
                    <a:pt x="13005" y="863"/>
                    <a:pt x="12189" y="863"/>
                  </a:cubicBezTo>
                  <a:cubicBezTo>
                    <a:pt x="12109" y="863"/>
                    <a:pt x="12028" y="862"/>
                    <a:pt x="11948" y="858"/>
                  </a:cubicBezTo>
                  <a:cubicBezTo>
                    <a:pt x="11843" y="858"/>
                    <a:pt x="11823" y="711"/>
                    <a:pt x="11927" y="670"/>
                  </a:cubicBezTo>
                  <a:cubicBezTo>
                    <a:pt x="12325" y="565"/>
                    <a:pt x="12743" y="502"/>
                    <a:pt x="13141" y="418"/>
                  </a:cubicBezTo>
                  <a:cubicBezTo>
                    <a:pt x="13434" y="356"/>
                    <a:pt x="13706" y="293"/>
                    <a:pt x="13978" y="209"/>
                  </a:cubicBezTo>
                  <a:lnTo>
                    <a:pt x="1397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19"/>
            <p:cNvSpPr/>
            <p:nvPr/>
          </p:nvSpPr>
          <p:spPr>
            <a:xfrm>
              <a:off x="3290625" y="3830250"/>
              <a:ext cx="331500" cy="190125"/>
            </a:xfrm>
            <a:custGeom>
              <a:rect b="b" l="l" r="r" t="t"/>
              <a:pathLst>
                <a:path extrusionOk="0" h="7605" w="13260">
                  <a:moveTo>
                    <a:pt x="12921" y="1"/>
                  </a:moveTo>
                  <a:cubicBezTo>
                    <a:pt x="12855" y="1"/>
                    <a:pt x="12743" y="7"/>
                    <a:pt x="12571" y="20"/>
                  </a:cubicBezTo>
                  <a:cubicBezTo>
                    <a:pt x="12216" y="41"/>
                    <a:pt x="11839" y="83"/>
                    <a:pt x="11483" y="104"/>
                  </a:cubicBezTo>
                  <a:cubicBezTo>
                    <a:pt x="6964" y="857"/>
                    <a:pt x="2800" y="3033"/>
                    <a:pt x="206" y="7030"/>
                  </a:cubicBezTo>
                  <a:cubicBezTo>
                    <a:pt x="1" y="7322"/>
                    <a:pt x="277" y="7605"/>
                    <a:pt x="555" y="7605"/>
                  </a:cubicBezTo>
                  <a:cubicBezTo>
                    <a:pt x="674" y="7605"/>
                    <a:pt x="793" y="7553"/>
                    <a:pt x="875" y="7427"/>
                  </a:cubicBezTo>
                  <a:cubicBezTo>
                    <a:pt x="3428" y="3494"/>
                    <a:pt x="7613" y="1443"/>
                    <a:pt x="12090" y="794"/>
                  </a:cubicBezTo>
                  <a:cubicBezTo>
                    <a:pt x="11630" y="794"/>
                    <a:pt x="11190" y="753"/>
                    <a:pt x="10730" y="690"/>
                  </a:cubicBezTo>
                  <a:cubicBezTo>
                    <a:pt x="10646" y="669"/>
                    <a:pt x="10646" y="522"/>
                    <a:pt x="10730" y="501"/>
                  </a:cubicBezTo>
                  <a:cubicBezTo>
                    <a:pt x="11232" y="355"/>
                    <a:pt x="11734" y="292"/>
                    <a:pt x="12237" y="188"/>
                  </a:cubicBezTo>
                  <a:cubicBezTo>
                    <a:pt x="12412" y="153"/>
                    <a:pt x="13259" y="1"/>
                    <a:pt x="129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19"/>
            <p:cNvSpPr/>
            <p:nvPr/>
          </p:nvSpPr>
          <p:spPr>
            <a:xfrm>
              <a:off x="3553100" y="3824475"/>
              <a:ext cx="125575" cy="21000"/>
            </a:xfrm>
            <a:custGeom>
              <a:rect b="b" l="l" r="r" t="t"/>
              <a:pathLst>
                <a:path extrusionOk="0" h="840" w="5023">
                  <a:moveTo>
                    <a:pt x="4688" y="0"/>
                  </a:moveTo>
                  <a:lnTo>
                    <a:pt x="4081" y="21"/>
                  </a:lnTo>
                  <a:cubicBezTo>
                    <a:pt x="3704" y="21"/>
                    <a:pt x="3307" y="63"/>
                    <a:pt x="2909" y="84"/>
                  </a:cubicBezTo>
                  <a:cubicBezTo>
                    <a:pt x="2993" y="105"/>
                    <a:pt x="2993" y="230"/>
                    <a:pt x="2909" y="272"/>
                  </a:cubicBezTo>
                  <a:cubicBezTo>
                    <a:pt x="2428" y="460"/>
                    <a:pt x="1926" y="586"/>
                    <a:pt x="1403" y="670"/>
                  </a:cubicBezTo>
                  <a:cubicBezTo>
                    <a:pt x="1215" y="712"/>
                    <a:pt x="1" y="795"/>
                    <a:pt x="1089" y="837"/>
                  </a:cubicBezTo>
                  <a:cubicBezTo>
                    <a:pt x="1183" y="839"/>
                    <a:pt x="1277" y="840"/>
                    <a:pt x="1371" y="840"/>
                  </a:cubicBezTo>
                  <a:cubicBezTo>
                    <a:pt x="2320" y="840"/>
                    <a:pt x="3253" y="752"/>
                    <a:pt x="4186" y="732"/>
                  </a:cubicBezTo>
                  <a:cubicBezTo>
                    <a:pt x="4197" y="729"/>
                    <a:pt x="4208" y="727"/>
                    <a:pt x="4218" y="727"/>
                  </a:cubicBezTo>
                  <a:cubicBezTo>
                    <a:pt x="4262" y="727"/>
                    <a:pt x="4290" y="761"/>
                    <a:pt x="4290" y="795"/>
                  </a:cubicBezTo>
                  <a:lnTo>
                    <a:pt x="4688" y="795"/>
                  </a:lnTo>
                  <a:cubicBezTo>
                    <a:pt x="4751" y="795"/>
                    <a:pt x="4813" y="774"/>
                    <a:pt x="4876" y="753"/>
                  </a:cubicBezTo>
                  <a:cubicBezTo>
                    <a:pt x="4939" y="712"/>
                    <a:pt x="4981" y="670"/>
                    <a:pt x="5023" y="607"/>
                  </a:cubicBezTo>
                  <a:cubicBezTo>
                    <a:pt x="4960" y="523"/>
                    <a:pt x="4939" y="398"/>
                    <a:pt x="4960" y="293"/>
                  </a:cubicBezTo>
                  <a:cubicBezTo>
                    <a:pt x="4960" y="251"/>
                    <a:pt x="4981" y="209"/>
                    <a:pt x="5002" y="168"/>
                  </a:cubicBezTo>
                  <a:cubicBezTo>
                    <a:pt x="4939" y="63"/>
                    <a:pt x="4813" y="0"/>
                    <a:pt x="4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19"/>
            <p:cNvSpPr/>
            <p:nvPr/>
          </p:nvSpPr>
          <p:spPr>
            <a:xfrm>
              <a:off x="3676050" y="3534875"/>
              <a:ext cx="365600" cy="309075"/>
            </a:xfrm>
            <a:custGeom>
              <a:rect b="b" l="l" r="r" t="t"/>
              <a:pathLst>
                <a:path extrusionOk="0" h="12363" w="14624">
                  <a:moveTo>
                    <a:pt x="13614" y="1"/>
                  </a:moveTo>
                  <a:cubicBezTo>
                    <a:pt x="13484" y="1"/>
                    <a:pt x="13354" y="6"/>
                    <a:pt x="13224" y="13"/>
                  </a:cubicBezTo>
                  <a:cubicBezTo>
                    <a:pt x="10859" y="285"/>
                    <a:pt x="8349" y="2210"/>
                    <a:pt x="6654" y="3487"/>
                  </a:cubicBezTo>
                  <a:cubicBezTo>
                    <a:pt x="4017" y="5495"/>
                    <a:pt x="1172" y="8174"/>
                    <a:pt x="167" y="11438"/>
                  </a:cubicBezTo>
                  <a:cubicBezTo>
                    <a:pt x="126" y="11542"/>
                    <a:pt x="105" y="11647"/>
                    <a:pt x="84" y="11731"/>
                  </a:cubicBezTo>
                  <a:cubicBezTo>
                    <a:pt x="84" y="11793"/>
                    <a:pt x="42" y="11814"/>
                    <a:pt x="42" y="11877"/>
                  </a:cubicBezTo>
                  <a:cubicBezTo>
                    <a:pt x="0" y="11982"/>
                    <a:pt x="21" y="12086"/>
                    <a:pt x="84" y="12191"/>
                  </a:cubicBezTo>
                  <a:cubicBezTo>
                    <a:pt x="165" y="12308"/>
                    <a:pt x="292" y="12363"/>
                    <a:pt x="417" y="12363"/>
                  </a:cubicBezTo>
                  <a:cubicBezTo>
                    <a:pt x="584" y="12363"/>
                    <a:pt x="747" y="12265"/>
                    <a:pt x="795" y="12086"/>
                  </a:cubicBezTo>
                  <a:cubicBezTo>
                    <a:pt x="795" y="12065"/>
                    <a:pt x="795" y="12044"/>
                    <a:pt x="795" y="12024"/>
                  </a:cubicBezTo>
                  <a:cubicBezTo>
                    <a:pt x="1611" y="8948"/>
                    <a:pt x="4206" y="6479"/>
                    <a:pt x="6591" y="4512"/>
                  </a:cubicBezTo>
                  <a:cubicBezTo>
                    <a:pt x="7846" y="3487"/>
                    <a:pt x="9227" y="2608"/>
                    <a:pt x="10671" y="1855"/>
                  </a:cubicBezTo>
                  <a:cubicBezTo>
                    <a:pt x="11515" y="1394"/>
                    <a:pt x="12658" y="793"/>
                    <a:pt x="13697" y="793"/>
                  </a:cubicBezTo>
                  <a:cubicBezTo>
                    <a:pt x="13791" y="793"/>
                    <a:pt x="13885" y="798"/>
                    <a:pt x="13977" y="808"/>
                  </a:cubicBezTo>
                  <a:lnTo>
                    <a:pt x="14082" y="808"/>
                  </a:lnTo>
                  <a:cubicBezTo>
                    <a:pt x="14092" y="809"/>
                    <a:pt x="14103" y="810"/>
                    <a:pt x="14113" y="810"/>
                  </a:cubicBezTo>
                  <a:cubicBezTo>
                    <a:pt x="14392" y="810"/>
                    <a:pt x="14623" y="548"/>
                    <a:pt x="14563" y="285"/>
                  </a:cubicBezTo>
                  <a:cubicBezTo>
                    <a:pt x="14542" y="181"/>
                    <a:pt x="14458" y="97"/>
                    <a:pt x="14375" y="76"/>
                  </a:cubicBezTo>
                  <a:lnTo>
                    <a:pt x="14291" y="55"/>
                  </a:lnTo>
                  <a:cubicBezTo>
                    <a:pt x="14065" y="15"/>
                    <a:pt x="13840" y="1"/>
                    <a:pt x="136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19"/>
            <p:cNvSpPr/>
            <p:nvPr/>
          </p:nvSpPr>
          <p:spPr>
            <a:xfrm>
              <a:off x="3614825" y="3497525"/>
              <a:ext cx="389725" cy="275175"/>
            </a:xfrm>
            <a:custGeom>
              <a:rect b="b" l="l" r="r" t="t"/>
              <a:pathLst>
                <a:path extrusionOk="0" h="11007" w="15589">
                  <a:moveTo>
                    <a:pt x="15087" y="1"/>
                  </a:moveTo>
                  <a:cubicBezTo>
                    <a:pt x="14773" y="1"/>
                    <a:pt x="14459" y="1"/>
                    <a:pt x="14145" y="22"/>
                  </a:cubicBezTo>
                  <a:cubicBezTo>
                    <a:pt x="11321" y="273"/>
                    <a:pt x="8601" y="1884"/>
                    <a:pt x="6362" y="3495"/>
                  </a:cubicBezTo>
                  <a:cubicBezTo>
                    <a:pt x="3893" y="5274"/>
                    <a:pt x="1340" y="7575"/>
                    <a:pt x="43" y="10400"/>
                  </a:cubicBezTo>
                  <a:cubicBezTo>
                    <a:pt x="1" y="10463"/>
                    <a:pt x="1" y="10546"/>
                    <a:pt x="1" y="10630"/>
                  </a:cubicBezTo>
                  <a:cubicBezTo>
                    <a:pt x="43" y="10839"/>
                    <a:pt x="210" y="10986"/>
                    <a:pt x="440" y="11007"/>
                  </a:cubicBezTo>
                  <a:cubicBezTo>
                    <a:pt x="566" y="10986"/>
                    <a:pt x="671" y="10923"/>
                    <a:pt x="712" y="10797"/>
                  </a:cubicBezTo>
                  <a:cubicBezTo>
                    <a:pt x="1968" y="8077"/>
                    <a:pt x="4374" y="5901"/>
                    <a:pt x="6738" y="4165"/>
                  </a:cubicBezTo>
                  <a:cubicBezTo>
                    <a:pt x="9040" y="2470"/>
                    <a:pt x="11948" y="775"/>
                    <a:pt x="14899" y="775"/>
                  </a:cubicBezTo>
                  <a:lnTo>
                    <a:pt x="15087" y="775"/>
                  </a:lnTo>
                  <a:cubicBezTo>
                    <a:pt x="15094" y="775"/>
                    <a:pt x="15100" y="775"/>
                    <a:pt x="15107" y="775"/>
                  </a:cubicBezTo>
                  <a:cubicBezTo>
                    <a:pt x="15589" y="775"/>
                    <a:pt x="15582" y="22"/>
                    <a:pt x="150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19"/>
            <p:cNvSpPr/>
            <p:nvPr/>
          </p:nvSpPr>
          <p:spPr>
            <a:xfrm>
              <a:off x="3532600" y="3445225"/>
              <a:ext cx="411800" cy="255325"/>
            </a:xfrm>
            <a:custGeom>
              <a:rect b="b" l="l" r="r" t="t"/>
              <a:pathLst>
                <a:path extrusionOk="0" h="10213" w="16472">
                  <a:moveTo>
                    <a:pt x="15970" y="1"/>
                  </a:moveTo>
                  <a:cubicBezTo>
                    <a:pt x="15740" y="1"/>
                    <a:pt x="15509" y="21"/>
                    <a:pt x="15279" y="42"/>
                  </a:cubicBezTo>
                  <a:cubicBezTo>
                    <a:pt x="9065" y="461"/>
                    <a:pt x="4190" y="5085"/>
                    <a:pt x="256" y="9542"/>
                  </a:cubicBezTo>
                  <a:cubicBezTo>
                    <a:pt x="1" y="9829"/>
                    <a:pt x="256" y="10213"/>
                    <a:pt x="540" y="10213"/>
                  </a:cubicBezTo>
                  <a:cubicBezTo>
                    <a:pt x="629" y="10213"/>
                    <a:pt x="720" y="10175"/>
                    <a:pt x="800" y="10086"/>
                  </a:cubicBezTo>
                  <a:cubicBezTo>
                    <a:pt x="4755" y="5650"/>
                    <a:pt x="9651" y="900"/>
                    <a:pt x="15970" y="796"/>
                  </a:cubicBezTo>
                  <a:lnTo>
                    <a:pt x="16053" y="796"/>
                  </a:lnTo>
                  <a:cubicBezTo>
                    <a:pt x="16472" y="691"/>
                    <a:pt x="16430" y="1"/>
                    <a:pt x="159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19"/>
            <p:cNvSpPr/>
            <p:nvPr/>
          </p:nvSpPr>
          <p:spPr>
            <a:xfrm>
              <a:off x="3467725" y="3405950"/>
              <a:ext cx="437450" cy="248700"/>
            </a:xfrm>
            <a:custGeom>
              <a:rect b="b" l="l" r="r" t="t"/>
              <a:pathLst>
                <a:path extrusionOk="0" h="9948" w="17498">
                  <a:moveTo>
                    <a:pt x="17033" y="1"/>
                  </a:moveTo>
                  <a:cubicBezTo>
                    <a:pt x="17021" y="1"/>
                    <a:pt x="17008" y="1"/>
                    <a:pt x="16995" y="2"/>
                  </a:cubicBezTo>
                  <a:cubicBezTo>
                    <a:pt x="16702" y="23"/>
                    <a:pt x="16410" y="65"/>
                    <a:pt x="16138" y="86"/>
                  </a:cubicBezTo>
                  <a:cubicBezTo>
                    <a:pt x="9672" y="797"/>
                    <a:pt x="3562" y="3517"/>
                    <a:pt x="173" y="9355"/>
                  </a:cubicBezTo>
                  <a:cubicBezTo>
                    <a:pt x="0" y="9671"/>
                    <a:pt x="262" y="9948"/>
                    <a:pt x="531" y="9948"/>
                  </a:cubicBezTo>
                  <a:cubicBezTo>
                    <a:pt x="654" y="9948"/>
                    <a:pt x="778" y="9890"/>
                    <a:pt x="863" y="9753"/>
                  </a:cubicBezTo>
                  <a:cubicBezTo>
                    <a:pt x="4232" y="3915"/>
                    <a:pt x="10488" y="1341"/>
                    <a:pt x="16954" y="797"/>
                  </a:cubicBezTo>
                  <a:lnTo>
                    <a:pt x="16995" y="797"/>
                  </a:lnTo>
                  <a:cubicBezTo>
                    <a:pt x="17485" y="757"/>
                    <a:pt x="17497" y="1"/>
                    <a:pt x="170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19"/>
            <p:cNvSpPr/>
            <p:nvPr/>
          </p:nvSpPr>
          <p:spPr>
            <a:xfrm>
              <a:off x="3418150" y="3352125"/>
              <a:ext cx="425700" cy="249575"/>
            </a:xfrm>
            <a:custGeom>
              <a:rect b="b" l="l" r="r" t="t"/>
              <a:pathLst>
                <a:path extrusionOk="0" h="9983" w="17028">
                  <a:moveTo>
                    <a:pt x="15338" y="0"/>
                  </a:moveTo>
                  <a:cubicBezTo>
                    <a:pt x="9082" y="126"/>
                    <a:pt x="3537" y="4415"/>
                    <a:pt x="63" y="9416"/>
                  </a:cubicBezTo>
                  <a:cubicBezTo>
                    <a:pt x="22" y="9458"/>
                    <a:pt x="1" y="9520"/>
                    <a:pt x="1" y="9583"/>
                  </a:cubicBezTo>
                  <a:cubicBezTo>
                    <a:pt x="1" y="9802"/>
                    <a:pt x="170" y="9982"/>
                    <a:pt x="402" y="9982"/>
                  </a:cubicBezTo>
                  <a:cubicBezTo>
                    <a:pt x="415" y="9982"/>
                    <a:pt x="427" y="9982"/>
                    <a:pt x="440" y="9981"/>
                  </a:cubicBezTo>
                  <a:cubicBezTo>
                    <a:pt x="566" y="9981"/>
                    <a:pt x="670" y="9918"/>
                    <a:pt x="733" y="9813"/>
                  </a:cubicBezTo>
                  <a:cubicBezTo>
                    <a:pt x="4134" y="4935"/>
                    <a:pt x="9591" y="781"/>
                    <a:pt x="15721" y="781"/>
                  </a:cubicBezTo>
                  <a:cubicBezTo>
                    <a:pt x="15927" y="781"/>
                    <a:pt x="16134" y="786"/>
                    <a:pt x="16342" y="795"/>
                  </a:cubicBezTo>
                  <a:lnTo>
                    <a:pt x="16530" y="795"/>
                  </a:lnTo>
                  <a:cubicBezTo>
                    <a:pt x="16539" y="796"/>
                    <a:pt x="16548" y="796"/>
                    <a:pt x="16557" y="796"/>
                  </a:cubicBezTo>
                  <a:cubicBezTo>
                    <a:pt x="16855" y="796"/>
                    <a:pt x="17027" y="453"/>
                    <a:pt x="16844" y="209"/>
                  </a:cubicBezTo>
                  <a:cubicBezTo>
                    <a:pt x="16781" y="105"/>
                    <a:pt x="16656" y="21"/>
                    <a:pt x="16530" y="21"/>
                  </a:cubicBezTo>
                  <a:cubicBezTo>
                    <a:pt x="16133" y="0"/>
                    <a:pt x="15735" y="0"/>
                    <a:pt x="153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19"/>
            <p:cNvSpPr/>
            <p:nvPr/>
          </p:nvSpPr>
          <p:spPr>
            <a:xfrm>
              <a:off x="3350725" y="3301375"/>
              <a:ext cx="425075" cy="262400"/>
            </a:xfrm>
            <a:custGeom>
              <a:rect b="b" l="l" r="r" t="t"/>
              <a:pathLst>
                <a:path extrusionOk="0" h="10496" w="17003">
                  <a:moveTo>
                    <a:pt x="16465" y="0"/>
                  </a:moveTo>
                  <a:cubicBezTo>
                    <a:pt x="16458" y="0"/>
                    <a:pt x="16451" y="0"/>
                    <a:pt x="16445" y="1"/>
                  </a:cubicBezTo>
                  <a:lnTo>
                    <a:pt x="15628" y="1"/>
                  </a:lnTo>
                  <a:cubicBezTo>
                    <a:pt x="12636" y="168"/>
                    <a:pt x="9665" y="1737"/>
                    <a:pt x="7175" y="3223"/>
                  </a:cubicBezTo>
                  <a:cubicBezTo>
                    <a:pt x="4706" y="4708"/>
                    <a:pt x="1819" y="6759"/>
                    <a:pt x="375" y="9416"/>
                  </a:cubicBezTo>
                  <a:cubicBezTo>
                    <a:pt x="291" y="9584"/>
                    <a:pt x="229" y="9730"/>
                    <a:pt x="145" y="9897"/>
                  </a:cubicBezTo>
                  <a:cubicBezTo>
                    <a:pt x="0" y="10201"/>
                    <a:pt x="276" y="10495"/>
                    <a:pt x="529" y="10495"/>
                  </a:cubicBezTo>
                  <a:cubicBezTo>
                    <a:pt x="642" y="10495"/>
                    <a:pt x="750" y="10437"/>
                    <a:pt x="815" y="10295"/>
                  </a:cubicBezTo>
                  <a:cubicBezTo>
                    <a:pt x="877" y="10190"/>
                    <a:pt x="919" y="10086"/>
                    <a:pt x="961" y="10002"/>
                  </a:cubicBezTo>
                  <a:cubicBezTo>
                    <a:pt x="2321" y="7366"/>
                    <a:pt x="5125" y="5420"/>
                    <a:pt x="7573" y="3913"/>
                  </a:cubicBezTo>
                  <a:cubicBezTo>
                    <a:pt x="10055" y="2400"/>
                    <a:pt x="13102" y="789"/>
                    <a:pt x="16112" y="789"/>
                  </a:cubicBezTo>
                  <a:cubicBezTo>
                    <a:pt x="16223" y="789"/>
                    <a:pt x="16334" y="791"/>
                    <a:pt x="16445" y="796"/>
                  </a:cubicBezTo>
                  <a:lnTo>
                    <a:pt x="16507" y="796"/>
                  </a:lnTo>
                  <a:cubicBezTo>
                    <a:pt x="17002" y="713"/>
                    <a:pt x="16928" y="0"/>
                    <a:pt x="16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19"/>
            <p:cNvSpPr/>
            <p:nvPr/>
          </p:nvSpPr>
          <p:spPr>
            <a:xfrm>
              <a:off x="2856875" y="3751225"/>
              <a:ext cx="277800" cy="184675"/>
            </a:xfrm>
            <a:custGeom>
              <a:rect b="b" l="l" r="r" t="t"/>
              <a:pathLst>
                <a:path extrusionOk="0" h="7387" w="11112">
                  <a:moveTo>
                    <a:pt x="1528" y="1"/>
                  </a:moveTo>
                  <a:cubicBezTo>
                    <a:pt x="1214" y="105"/>
                    <a:pt x="921" y="168"/>
                    <a:pt x="607" y="273"/>
                  </a:cubicBezTo>
                  <a:cubicBezTo>
                    <a:pt x="513" y="311"/>
                    <a:pt x="538" y="467"/>
                    <a:pt x="635" y="467"/>
                  </a:cubicBezTo>
                  <a:cubicBezTo>
                    <a:pt x="646" y="467"/>
                    <a:pt x="658" y="465"/>
                    <a:pt x="670" y="461"/>
                  </a:cubicBezTo>
                  <a:cubicBezTo>
                    <a:pt x="775" y="419"/>
                    <a:pt x="942" y="377"/>
                    <a:pt x="1026" y="357"/>
                  </a:cubicBezTo>
                  <a:cubicBezTo>
                    <a:pt x="1079" y="345"/>
                    <a:pt x="1119" y="340"/>
                    <a:pt x="1148" y="340"/>
                  </a:cubicBezTo>
                  <a:cubicBezTo>
                    <a:pt x="1374" y="340"/>
                    <a:pt x="849" y="689"/>
                    <a:pt x="440" y="1005"/>
                  </a:cubicBezTo>
                  <a:cubicBezTo>
                    <a:pt x="294" y="1110"/>
                    <a:pt x="168" y="1214"/>
                    <a:pt x="43" y="1340"/>
                  </a:cubicBezTo>
                  <a:cubicBezTo>
                    <a:pt x="1" y="1382"/>
                    <a:pt x="1" y="1445"/>
                    <a:pt x="43" y="1486"/>
                  </a:cubicBezTo>
                  <a:cubicBezTo>
                    <a:pt x="63" y="1507"/>
                    <a:pt x="84" y="1507"/>
                    <a:pt x="105" y="1507"/>
                  </a:cubicBezTo>
                  <a:cubicBezTo>
                    <a:pt x="294" y="1486"/>
                    <a:pt x="482" y="1465"/>
                    <a:pt x="649" y="1424"/>
                  </a:cubicBezTo>
                  <a:lnTo>
                    <a:pt x="649" y="1424"/>
                  </a:lnTo>
                  <a:cubicBezTo>
                    <a:pt x="587" y="1486"/>
                    <a:pt x="503" y="1528"/>
                    <a:pt x="440" y="1591"/>
                  </a:cubicBezTo>
                  <a:cubicBezTo>
                    <a:pt x="363" y="1649"/>
                    <a:pt x="428" y="1761"/>
                    <a:pt x="505" y="1761"/>
                  </a:cubicBezTo>
                  <a:cubicBezTo>
                    <a:pt x="511" y="1761"/>
                    <a:pt x="517" y="1760"/>
                    <a:pt x="524" y="1758"/>
                  </a:cubicBezTo>
                  <a:cubicBezTo>
                    <a:pt x="921" y="1654"/>
                    <a:pt x="1298" y="1528"/>
                    <a:pt x="1654" y="1361"/>
                  </a:cubicBezTo>
                  <a:cubicBezTo>
                    <a:pt x="2172" y="1132"/>
                    <a:pt x="2370" y="1048"/>
                    <a:pt x="2386" y="1048"/>
                  </a:cubicBezTo>
                  <a:cubicBezTo>
                    <a:pt x="2419" y="1048"/>
                    <a:pt x="1645" y="1421"/>
                    <a:pt x="1361" y="1591"/>
                  </a:cubicBezTo>
                  <a:cubicBezTo>
                    <a:pt x="1268" y="1628"/>
                    <a:pt x="1307" y="1765"/>
                    <a:pt x="1406" y="1765"/>
                  </a:cubicBezTo>
                  <a:cubicBezTo>
                    <a:pt x="1418" y="1765"/>
                    <a:pt x="1431" y="1763"/>
                    <a:pt x="1444" y="1758"/>
                  </a:cubicBezTo>
                  <a:cubicBezTo>
                    <a:pt x="1821" y="1696"/>
                    <a:pt x="2219" y="1570"/>
                    <a:pt x="2553" y="1382"/>
                  </a:cubicBezTo>
                  <a:cubicBezTo>
                    <a:pt x="2801" y="1258"/>
                    <a:pt x="2919" y="1209"/>
                    <a:pt x="2954" y="1209"/>
                  </a:cubicBezTo>
                  <a:cubicBezTo>
                    <a:pt x="3065" y="1209"/>
                    <a:pt x="2295" y="1719"/>
                    <a:pt x="2135" y="1863"/>
                  </a:cubicBezTo>
                  <a:cubicBezTo>
                    <a:pt x="2072" y="1905"/>
                    <a:pt x="2114" y="2030"/>
                    <a:pt x="2198" y="2030"/>
                  </a:cubicBezTo>
                  <a:cubicBezTo>
                    <a:pt x="2428" y="2010"/>
                    <a:pt x="2658" y="1968"/>
                    <a:pt x="2888" y="1884"/>
                  </a:cubicBezTo>
                  <a:cubicBezTo>
                    <a:pt x="2929" y="1874"/>
                    <a:pt x="2963" y="1870"/>
                    <a:pt x="2989" y="1870"/>
                  </a:cubicBezTo>
                  <a:cubicBezTo>
                    <a:pt x="3300" y="1870"/>
                    <a:pt x="2677" y="2492"/>
                    <a:pt x="2658" y="2512"/>
                  </a:cubicBezTo>
                  <a:cubicBezTo>
                    <a:pt x="2638" y="2531"/>
                    <a:pt x="2637" y="2681"/>
                    <a:pt x="2707" y="2681"/>
                  </a:cubicBezTo>
                  <a:cubicBezTo>
                    <a:pt x="2711" y="2681"/>
                    <a:pt x="2716" y="2680"/>
                    <a:pt x="2721" y="2679"/>
                  </a:cubicBezTo>
                  <a:cubicBezTo>
                    <a:pt x="3090" y="2644"/>
                    <a:pt x="3554" y="2457"/>
                    <a:pt x="3676" y="2457"/>
                  </a:cubicBezTo>
                  <a:cubicBezTo>
                    <a:pt x="3775" y="2457"/>
                    <a:pt x="3647" y="2582"/>
                    <a:pt x="3056" y="3014"/>
                  </a:cubicBezTo>
                  <a:cubicBezTo>
                    <a:pt x="3014" y="3056"/>
                    <a:pt x="3014" y="3118"/>
                    <a:pt x="3035" y="3160"/>
                  </a:cubicBezTo>
                  <a:cubicBezTo>
                    <a:pt x="3056" y="3181"/>
                    <a:pt x="3076" y="3202"/>
                    <a:pt x="3118" y="3202"/>
                  </a:cubicBezTo>
                  <a:cubicBezTo>
                    <a:pt x="3579" y="3139"/>
                    <a:pt x="3997" y="3035"/>
                    <a:pt x="4416" y="2867"/>
                  </a:cubicBezTo>
                  <a:cubicBezTo>
                    <a:pt x="4625" y="2784"/>
                    <a:pt x="4855" y="2700"/>
                    <a:pt x="5064" y="2637"/>
                  </a:cubicBezTo>
                  <a:lnTo>
                    <a:pt x="5064" y="2637"/>
                  </a:lnTo>
                  <a:cubicBezTo>
                    <a:pt x="4646" y="2805"/>
                    <a:pt x="4227" y="3014"/>
                    <a:pt x="3851" y="3286"/>
                  </a:cubicBezTo>
                  <a:cubicBezTo>
                    <a:pt x="3767" y="3349"/>
                    <a:pt x="3809" y="3474"/>
                    <a:pt x="3892" y="3474"/>
                  </a:cubicBezTo>
                  <a:cubicBezTo>
                    <a:pt x="4018" y="3481"/>
                    <a:pt x="4144" y="3486"/>
                    <a:pt x="4269" y="3486"/>
                  </a:cubicBezTo>
                  <a:cubicBezTo>
                    <a:pt x="4520" y="3486"/>
                    <a:pt x="4771" y="3467"/>
                    <a:pt x="5022" y="3411"/>
                  </a:cubicBezTo>
                  <a:lnTo>
                    <a:pt x="5252" y="3370"/>
                  </a:lnTo>
                  <a:lnTo>
                    <a:pt x="5252" y="3370"/>
                  </a:lnTo>
                  <a:cubicBezTo>
                    <a:pt x="5127" y="3411"/>
                    <a:pt x="5001" y="3474"/>
                    <a:pt x="4897" y="3558"/>
                  </a:cubicBezTo>
                  <a:cubicBezTo>
                    <a:pt x="4834" y="3579"/>
                    <a:pt x="4834" y="3704"/>
                    <a:pt x="4918" y="3725"/>
                  </a:cubicBezTo>
                  <a:cubicBezTo>
                    <a:pt x="4962" y="3733"/>
                    <a:pt x="5015" y="3736"/>
                    <a:pt x="5074" y="3736"/>
                  </a:cubicBezTo>
                  <a:cubicBezTo>
                    <a:pt x="5257" y="3736"/>
                    <a:pt x="5493" y="3707"/>
                    <a:pt x="5667" y="3707"/>
                  </a:cubicBezTo>
                  <a:cubicBezTo>
                    <a:pt x="5882" y="3707"/>
                    <a:pt x="6000" y="3752"/>
                    <a:pt x="5797" y="3955"/>
                  </a:cubicBezTo>
                  <a:cubicBezTo>
                    <a:pt x="5734" y="4018"/>
                    <a:pt x="5776" y="4123"/>
                    <a:pt x="5859" y="4123"/>
                  </a:cubicBezTo>
                  <a:cubicBezTo>
                    <a:pt x="5880" y="4124"/>
                    <a:pt x="5903" y="4125"/>
                    <a:pt x="5928" y="4125"/>
                  </a:cubicBezTo>
                  <a:cubicBezTo>
                    <a:pt x="6010" y="4125"/>
                    <a:pt x="6108" y="4118"/>
                    <a:pt x="6201" y="4118"/>
                  </a:cubicBezTo>
                  <a:cubicBezTo>
                    <a:pt x="6443" y="4118"/>
                    <a:pt x="6647" y="4165"/>
                    <a:pt x="6424" y="4499"/>
                  </a:cubicBezTo>
                  <a:cubicBezTo>
                    <a:pt x="6382" y="4562"/>
                    <a:pt x="6445" y="4646"/>
                    <a:pt x="6508" y="4646"/>
                  </a:cubicBezTo>
                  <a:cubicBezTo>
                    <a:pt x="7345" y="4730"/>
                    <a:pt x="7094" y="5023"/>
                    <a:pt x="7240" y="5378"/>
                  </a:cubicBezTo>
                  <a:cubicBezTo>
                    <a:pt x="7324" y="5525"/>
                    <a:pt x="7429" y="5629"/>
                    <a:pt x="7575" y="5713"/>
                  </a:cubicBezTo>
                  <a:cubicBezTo>
                    <a:pt x="8328" y="6173"/>
                    <a:pt x="9123" y="6780"/>
                    <a:pt x="9981" y="7136"/>
                  </a:cubicBezTo>
                  <a:cubicBezTo>
                    <a:pt x="10295" y="7261"/>
                    <a:pt x="10630" y="7345"/>
                    <a:pt x="10965" y="7387"/>
                  </a:cubicBezTo>
                  <a:cubicBezTo>
                    <a:pt x="11111" y="7387"/>
                    <a:pt x="11111" y="7199"/>
                    <a:pt x="10986" y="7178"/>
                  </a:cubicBezTo>
                  <a:cubicBezTo>
                    <a:pt x="10462" y="7115"/>
                    <a:pt x="7073" y="5734"/>
                    <a:pt x="7533" y="4709"/>
                  </a:cubicBezTo>
                  <a:cubicBezTo>
                    <a:pt x="7575" y="4646"/>
                    <a:pt x="7533" y="4562"/>
                    <a:pt x="7449" y="4562"/>
                  </a:cubicBezTo>
                  <a:cubicBezTo>
                    <a:pt x="6843" y="4499"/>
                    <a:pt x="6738" y="4541"/>
                    <a:pt x="6885" y="4039"/>
                  </a:cubicBezTo>
                  <a:cubicBezTo>
                    <a:pt x="6903" y="3985"/>
                    <a:pt x="6858" y="3930"/>
                    <a:pt x="6805" y="3930"/>
                  </a:cubicBezTo>
                  <a:cubicBezTo>
                    <a:pt x="6797" y="3930"/>
                    <a:pt x="6788" y="3932"/>
                    <a:pt x="6780" y="3934"/>
                  </a:cubicBezTo>
                  <a:cubicBezTo>
                    <a:pt x="6546" y="3977"/>
                    <a:pt x="6384" y="4000"/>
                    <a:pt x="6284" y="4000"/>
                  </a:cubicBezTo>
                  <a:cubicBezTo>
                    <a:pt x="6090" y="4000"/>
                    <a:pt x="6133" y="3912"/>
                    <a:pt x="6341" y="3704"/>
                  </a:cubicBezTo>
                  <a:cubicBezTo>
                    <a:pt x="6403" y="3642"/>
                    <a:pt x="6361" y="3537"/>
                    <a:pt x="6278" y="3537"/>
                  </a:cubicBezTo>
                  <a:cubicBezTo>
                    <a:pt x="6158" y="3546"/>
                    <a:pt x="5806" y="3575"/>
                    <a:pt x="5553" y="3575"/>
                  </a:cubicBezTo>
                  <a:cubicBezTo>
                    <a:pt x="5230" y="3575"/>
                    <a:pt x="5071" y="3527"/>
                    <a:pt x="5776" y="3328"/>
                  </a:cubicBezTo>
                  <a:cubicBezTo>
                    <a:pt x="5880" y="3307"/>
                    <a:pt x="5859" y="3139"/>
                    <a:pt x="5755" y="3139"/>
                  </a:cubicBezTo>
                  <a:cubicBezTo>
                    <a:pt x="5273" y="3181"/>
                    <a:pt x="4792" y="3265"/>
                    <a:pt x="4311" y="3307"/>
                  </a:cubicBezTo>
                  <a:cubicBezTo>
                    <a:pt x="4499" y="3286"/>
                    <a:pt x="5022" y="2846"/>
                    <a:pt x="5315" y="2616"/>
                  </a:cubicBezTo>
                  <a:lnTo>
                    <a:pt x="5441" y="2533"/>
                  </a:lnTo>
                  <a:cubicBezTo>
                    <a:pt x="5495" y="2460"/>
                    <a:pt x="5456" y="2357"/>
                    <a:pt x="5377" y="2357"/>
                  </a:cubicBezTo>
                  <a:cubicBezTo>
                    <a:pt x="5364" y="2357"/>
                    <a:pt x="5350" y="2359"/>
                    <a:pt x="5336" y="2365"/>
                  </a:cubicBezTo>
                  <a:cubicBezTo>
                    <a:pt x="5232" y="2386"/>
                    <a:pt x="5148" y="2407"/>
                    <a:pt x="5064" y="2428"/>
                  </a:cubicBezTo>
                  <a:cubicBezTo>
                    <a:pt x="4729" y="2554"/>
                    <a:pt x="4395" y="2679"/>
                    <a:pt x="4060" y="2805"/>
                  </a:cubicBezTo>
                  <a:cubicBezTo>
                    <a:pt x="3829" y="2887"/>
                    <a:pt x="3700" y="2922"/>
                    <a:pt x="3643" y="2922"/>
                  </a:cubicBezTo>
                  <a:cubicBezTo>
                    <a:pt x="3481" y="2922"/>
                    <a:pt x="3876" y="2648"/>
                    <a:pt x="4123" y="2386"/>
                  </a:cubicBezTo>
                  <a:cubicBezTo>
                    <a:pt x="4200" y="2328"/>
                    <a:pt x="4134" y="2216"/>
                    <a:pt x="4058" y="2216"/>
                  </a:cubicBezTo>
                  <a:cubicBezTo>
                    <a:pt x="4052" y="2216"/>
                    <a:pt x="4045" y="2217"/>
                    <a:pt x="4039" y="2219"/>
                  </a:cubicBezTo>
                  <a:cubicBezTo>
                    <a:pt x="3704" y="2261"/>
                    <a:pt x="3369" y="2302"/>
                    <a:pt x="3035" y="2386"/>
                  </a:cubicBezTo>
                  <a:cubicBezTo>
                    <a:pt x="3223" y="2156"/>
                    <a:pt x="3453" y="1968"/>
                    <a:pt x="3620" y="1717"/>
                  </a:cubicBezTo>
                  <a:cubicBezTo>
                    <a:pt x="3662" y="1654"/>
                    <a:pt x="3620" y="1570"/>
                    <a:pt x="3537" y="1570"/>
                  </a:cubicBezTo>
                  <a:cubicBezTo>
                    <a:pt x="3272" y="1605"/>
                    <a:pt x="3102" y="1633"/>
                    <a:pt x="3012" y="1633"/>
                  </a:cubicBezTo>
                  <a:cubicBezTo>
                    <a:pt x="2832" y="1633"/>
                    <a:pt x="2972" y="1521"/>
                    <a:pt x="3307" y="1131"/>
                  </a:cubicBezTo>
                  <a:lnTo>
                    <a:pt x="3348" y="1089"/>
                  </a:lnTo>
                  <a:cubicBezTo>
                    <a:pt x="3406" y="1013"/>
                    <a:pt x="3358" y="919"/>
                    <a:pt x="3270" y="919"/>
                  </a:cubicBezTo>
                  <a:cubicBezTo>
                    <a:pt x="3262" y="919"/>
                    <a:pt x="3253" y="920"/>
                    <a:pt x="3244" y="921"/>
                  </a:cubicBezTo>
                  <a:lnTo>
                    <a:pt x="3097" y="984"/>
                  </a:lnTo>
                  <a:cubicBezTo>
                    <a:pt x="2658" y="1131"/>
                    <a:pt x="2239" y="1340"/>
                    <a:pt x="1779" y="1507"/>
                  </a:cubicBezTo>
                  <a:cubicBezTo>
                    <a:pt x="2135" y="1361"/>
                    <a:pt x="2470" y="1173"/>
                    <a:pt x="2784" y="963"/>
                  </a:cubicBezTo>
                  <a:cubicBezTo>
                    <a:pt x="2875" y="908"/>
                    <a:pt x="2838" y="789"/>
                    <a:pt x="2757" y="789"/>
                  </a:cubicBezTo>
                  <a:cubicBezTo>
                    <a:pt x="2746" y="789"/>
                    <a:pt x="2733" y="791"/>
                    <a:pt x="2721" y="796"/>
                  </a:cubicBezTo>
                  <a:cubicBezTo>
                    <a:pt x="2449" y="838"/>
                    <a:pt x="2177" y="921"/>
                    <a:pt x="1926" y="1026"/>
                  </a:cubicBezTo>
                  <a:cubicBezTo>
                    <a:pt x="1570" y="1193"/>
                    <a:pt x="1214" y="1340"/>
                    <a:pt x="859" y="1486"/>
                  </a:cubicBezTo>
                  <a:cubicBezTo>
                    <a:pt x="984" y="1382"/>
                    <a:pt x="1131" y="1319"/>
                    <a:pt x="1256" y="1235"/>
                  </a:cubicBezTo>
                  <a:cubicBezTo>
                    <a:pt x="1507" y="1131"/>
                    <a:pt x="1758" y="984"/>
                    <a:pt x="1988" y="838"/>
                  </a:cubicBezTo>
                  <a:cubicBezTo>
                    <a:pt x="2080" y="783"/>
                    <a:pt x="2027" y="663"/>
                    <a:pt x="1942" y="663"/>
                  </a:cubicBezTo>
                  <a:cubicBezTo>
                    <a:pt x="1930" y="663"/>
                    <a:pt x="1917" y="665"/>
                    <a:pt x="1905" y="670"/>
                  </a:cubicBezTo>
                  <a:cubicBezTo>
                    <a:pt x="1675" y="775"/>
                    <a:pt x="1486" y="880"/>
                    <a:pt x="1277" y="1005"/>
                  </a:cubicBezTo>
                  <a:cubicBezTo>
                    <a:pt x="921" y="1068"/>
                    <a:pt x="440" y="1193"/>
                    <a:pt x="440" y="1193"/>
                  </a:cubicBezTo>
                  <a:cubicBezTo>
                    <a:pt x="796" y="817"/>
                    <a:pt x="1277" y="545"/>
                    <a:pt x="1633" y="168"/>
                  </a:cubicBezTo>
                  <a:cubicBezTo>
                    <a:pt x="1675" y="105"/>
                    <a:pt x="1654" y="22"/>
                    <a:pt x="15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19"/>
            <p:cNvSpPr/>
            <p:nvPr/>
          </p:nvSpPr>
          <p:spPr>
            <a:xfrm>
              <a:off x="3236225" y="3496675"/>
              <a:ext cx="483175" cy="376975"/>
            </a:xfrm>
            <a:custGeom>
              <a:rect b="b" l="l" r="r" t="t"/>
              <a:pathLst>
                <a:path extrusionOk="0" h="15079" w="19327">
                  <a:moveTo>
                    <a:pt x="2415" y="2947"/>
                  </a:moveTo>
                  <a:cubicBezTo>
                    <a:pt x="2428" y="2947"/>
                    <a:pt x="2582" y="2958"/>
                    <a:pt x="2967" y="2985"/>
                  </a:cubicBezTo>
                  <a:cubicBezTo>
                    <a:pt x="3127" y="2998"/>
                    <a:pt x="3288" y="3010"/>
                    <a:pt x="3450" y="3021"/>
                  </a:cubicBezTo>
                  <a:lnTo>
                    <a:pt x="3450" y="3021"/>
                  </a:lnTo>
                  <a:cubicBezTo>
                    <a:pt x="3114" y="3002"/>
                    <a:pt x="2384" y="2947"/>
                    <a:pt x="2415" y="2947"/>
                  </a:cubicBezTo>
                  <a:close/>
                  <a:moveTo>
                    <a:pt x="1686" y="0"/>
                  </a:moveTo>
                  <a:cubicBezTo>
                    <a:pt x="1602" y="0"/>
                    <a:pt x="1543" y="128"/>
                    <a:pt x="1649" y="181"/>
                  </a:cubicBezTo>
                  <a:cubicBezTo>
                    <a:pt x="1921" y="307"/>
                    <a:pt x="2549" y="537"/>
                    <a:pt x="2821" y="704"/>
                  </a:cubicBezTo>
                  <a:cubicBezTo>
                    <a:pt x="2955" y="783"/>
                    <a:pt x="2994" y="825"/>
                    <a:pt x="2878" y="825"/>
                  </a:cubicBezTo>
                  <a:cubicBezTo>
                    <a:pt x="2778" y="825"/>
                    <a:pt x="2563" y="793"/>
                    <a:pt x="2193" y="725"/>
                  </a:cubicBezTo>
                  <a:cubicBezTo>
                    <a:pt x="1503" y="600"/>
                    <a:pt x="833" y="370"/>
                    <a:pt x="143" y="244"/>
                  </a:cubicBezTo>
                  <a:cubicBezTo>
                    <a:pt x="136" y="242"/>
                    <a:pt x="129" y="241"/>
                    <a:pt x="122" y="241"/>
                  </a:cubicBezTo>
                  <a:cubicBezTo>
                    <a:pt x="64" y="241"/>
                    <a:pt x="1" y="316"/>
                    <a:pt x="38" y="391"/>
                  </a:cubicBezTo>
                  <a:cubicBezTo>
                    <a:pt x="268" y="704"/>
                    <a:pt x="603" y="935"/>
                    <a:pt x="980" y="1039"/>
                  </a:cubicBezTo>
                  <a:cubicBezTo>
                    <a:pt x="875" y="1039"/>
                    <a:pt x="770" y="1018"/>
                    <a:pt x="645" y="1018"/>
                  </a:cubicBezTo>
                  <a:cubicBezTo>
                    <a:pt x="540" y="1018"/>
                    <a:pt x="519" y="1144"/>
                    <a:pt x="603" y="1207"/>
                  </a:cubicBezTo>
                  <a:lnTo>
                    <a:pt x="645" y="1228"/>
                  </a:lnTo>
                  <a:cubicBezTo>
                    <a:pt x="1231" y="1541"/>
                    <a:pt x="1900" y="1730"/>
                    <a:pt x="2570" y="1813"/>
                  </a:cubicBezTo>
                  <a:cubicBezTo>
                    <a:pt x="2504" y="1809"/>
                    <a:pt x="2439" y="1806"/>
                    <a:pt x="2375" y="1806"/>
                  </a:cubicBezTo>
                  <a:cubicBezTo>
                    <a:pt x="2155" y="1806"/>
                    <a:pt x="1944" y="1837"/>
                    <a:pt x="1733" y="1918"/>
                  </a:cubicBezTo>
                  <a:lnTo>
                    <a:pt x="1670" y="1939"/>
                  </a:lnTo>
                  <a:cubicBezTo>
                    <a:pt x="1607" y="1960"/>
                    <a:pt x="1566" y="2085"/>
                    <a:pt x="1649" y="2127"/>
                  </a:cubicBezTo>
                  <a:cubicBezTo>
                    <a:pt x="2507" y="2483"/>
                    <a:pt x="3407" y="2608"/>
                    <a:pt x="4327" y="2776"/>
                  </a:cubicBezTo>
                  <a:cubicBezTo>
                    <a:pt x="4809" y="2860"/>
                    <a:pt x="5562" y="2881"/>
                    <a:pt x="4474" y="2881"/>
                  </a:cubicBezTo>
                  <a:cubicBezTo>
                    <a:pt x="3637" y="2881"/>
                    <a:pt x="2800" y="2755"/>
                    <a:pt x="1963" y="2713"/>
                  </a:cubicBezTo>
                  <a:cubicBezTo>
                    <a:pt x="1838" y="2713"/>
                    <a:pt x="1817" y="2881"/>
                    <a:pt x="1921" y="2922"/>
                  </a:cubicBezTo>
                  <a:cubicBezTo>
                    <a:pt x="3135" y="3278"/>
                    <a:pt x="4390" y="3194"/>
                    <a:pt x="5625" y="3445"/>
                  </a:cubicBezTo>
                  <a:lnTo>
                    <a:pt x="5750" y="3466"/>
                  </a:lnTo>
                  <a:cubicBezTo>
                    <a:pt x="6043" y="3529"/>
                    <a:pt x="6001" y="3550"/>
                    <a:pt x="5855" y="3550"/>
                  </a:cubicBezTo>
                  <a:cubicBezTo>
                    <a:pt x="5800" y="3554"/>
                    <a:pt x="5734" y="3556"/>
                    <a:pt x="5663" y="3556"/>
                  </a:cubicBezTo>
                  <a:cubicBezTo>
                    <a:pt x="5375" y="3556"/>
                    <a:pt x="4997" y="3529"/>
                    <a:pt x="4913" y="3529"/>
                  </a:cubicBezTo>
                  <a:cubicBezTo>
                    <a:pt x="4747" y="3507"/>
                    <a:pt x="4581" y="3496"/>
                    <a:pt x="4416" y="3496"/>
                  </a:cubicBezTo>
                  <a:cubicBezTo>
                    <a:pt x="4102" y="3496"/>
                    <a:pt x="3792" y="3538"/>
                    <a:pt x="3491" y="3634"/>
                  </a:cubicBezTo>
                  <a:cubicBezTo>
                    <a:pt x="3428" y="3655"/>
                    <a:pt x="3407" y="3759"/>
                    <a:pt x="3449" y="3801"/>
                  </a:cubicBezTo>
                  <a:cubicBezTo>
                    <a:pt x="3595" y="3948"/>
                    <a:pt x="3763" y="4052"/>
                    <a:pt x="3930" y="4136"/>
                  </a:cubicBezTo>
                  <a:cubicBezTo>
                    <a:pt x="4495" y="4450"/>
                    <a:pt x="5164" y="4513"/>
                    <a:pt x="5813" y="4617"/>
                  </a:cubicBezTo>
                  <a:cubicBezTo>
                    <a:pt x="6043" y="4638"/>
                    <a:pt x="6252" y="4701"/>
                    <a:pt x="6462" y="4764"/>
                  </a:cubicBezTo>
                  <a:cubicBezTo>
                    <a:pt x="6943" y="4889"/>
                    <a:pt x="6587" y="4910"/>
                    <a:pt x="6252" y="4910"/>
                  </a:cubicBezTo>
                  <a:lnTo>
                    <a:pt x="5918" y="4910"/>
                  </a:lnTo>
                  <a:cubicBezTo>
                    <a:pt x="5783" y="4916"/>
                    <a:pt x="5648" y="4919"/>
                    <a:pt x="5513" y="4919"/>
                  </a:cubicBezTo>
                  <a:cubicBezTo>
                    <a:pt x="5188" y="4919"/>
                    <a:pt x="4862" y="4904"/>
                    <a:pt x="4537" y="4889"/>
                  </a:cubicBezTo>
                  <a:cubicBezTo>
                    <a:pt x="4327" y="4868"/>
                    <a:pt x="4118" y="4847"/>
                    <a:pt x="3930" y="4826"/>
                  </a:cubicBezTo>
                  <a:cubicBezTo>
                    <a:pt x="3922" y="4824"/>
                    <a:pt x="3913" y="4822"/>
                    <a:pt x="3906" y="4822"/>
                  </a:cubicBezTo>
                  <a:cubicBezTo>
                    <a:pt x="3857" y="4822"/>
                    <a:pt x="3825" y="4877"/>
                    <a:pt x="3825" y="4931"/>
                  </a:cubicBezTo>
                  <a:cubicBezTo>
                    <a:pt x="3825" y="4973"/>
                    <a:pt x="3846" y="4994"/>
                    <a:pt x="3888" y="5015"/>
                  </a:cubicBezTo>
                  <a:cubicBezTo>
                    <a:pt x="5060" y="5203"/>
                    <a:pt x="6252" y="5182"/>
                    <a:pt x="7424" y="5412"/>
                  </a:cubicBezTo>
                  <a:cubicBezTo>
                    <a:pt x="7415" y="5411"/>
                    <a:pt x="7399" y="5410"/>
                    <a:pt x="7379" y="5410"/>
                  </a:cubicBezTo>
                  <a:cubicBezTo>
                    <a:pt x="7132" y="5410"/>
                    <a:pt x="6162" y="5517"/>
                    <a:pt x="5834" y="5517"/>
                  </a:cubicBezTo>
                  <a:cubicBezTo>
                    <a:pt x="5756" y="5513"/>
                    <a:pt x="5679" y="5511"/>
                    <a:pt x="5602" y="5511"/>
                  </a:cubicBezTo>
                  <a:cubicBezTo>
                    <a:pt x="5246" y="5511"/>
                    <a:pt x="4902" y="5549"/>
                    <a:pt x="4558" y="5601"/>
                  </a:cubicBezTo>
                  <a:cubicBezTo>
                    <a:pt x="4453" y="5621"/>
                    <a:pt x="4474" y="5768"/>
                    <a:pt x="4558" y="5789"/>
                  </a:cubicBezTo>
                  <a:cubicBezTo>
                    <a:pt x="5018" y="5935"/>
                    <a:pt x="5499" y="6019"/>
                    <a:pt x="5980" y="6019"/>
                  </a:cubicBezTo>
                  <a:lnTo>
                    <a:pt x="6232" y="6019"/>
                  </a:lnTo>
                  <a:cubicBezTo>
                    <a:pt x="5834" y="6040"/>
                    <a:pt x="5436" y="6124"/>
                    <a:pt x="5081" y="6249"/>
                  </a:cubicBezTo>
                  <a:cubicBezTo>
                    <a:pt x="4976" y="6291"/>
                    <a:pt x="4976" y="6417"/>
                    <a:pt x="5081" y="6438"/>
                  </a:cubicBezTo>
                  <a:cubicBezTo>
                    <a:pt x="5564" y="6577"/>
                    <a:pt x="6039" y="6617"/>
                    <a:pt x="6526" y="6617"/>
                  </a:cubicBezTo>
                  <a:cubicBezTo>
                    <a:pt x="6840" y="6617"/>
                    <a:pt x="7159" y="6600"/>
                    <a:pt x="7487" y="6584"/>
                  </a:cubicBezTo>
                  <a:cubicBezTo>
                    <a:pt x="7441" y="6584"/>
                    <a:pt x="7997" y="6504"/>
                    <a:pt x="8183" y="6504"/>
                  </a:cubicBezTo>
                  <a:cubicBezTo>
                    <a:pt x="8250" y="6504"/>
                    <a:pt x="8270" y="6515"/>
                    <a:pt x="8198" y="6542"/>
                  </a:cubicBezTo>
                  <a:cubicBezTo>
                    <a:pt x="8156" y="6563"/>
                    <a:pt x="8094" y="6584"/>
                    <a:pt x="8052" y="6605"/>
                  </a:cubicBezTo>
                  <a:cubicBezTo>
                    <a:pt x="7403" y="6814"/>
                    <a:pt x="6671" y="6814"/>
                    <a:pt x="6022" y="6898"/>
                  </a:cubicBezTo>
                  <a:cubicBezTo>
                    <a:pt x="5897" y="6919"/>
                    <a:pt x="5876" y="7107"/>
                    <a:pt x="6022" y="7107"/>
                  </a:cubicBezTo>
                  <a:lnTo>
                    <a:pt x="8429" y="7107"/>
                  </a:lnTo>
                  <a:cubicBezTo>
                    <a:pt x="7738" y="7149"/>
                    <a:pt x="7048" y="7254"/>
                    <a:pt x="6378" y="7442"/>
                  </a:cubicBezTo>
                  <a:cubicBezTo>
                    <a:pt x="6294" y="7463"/>
                    <a:pt x="6273" y="7609"/>
                    <a:pt x="6378" y="7630"/>
                  </a:cubicBezTo>
                  <a:cubicBezTo>
                    <a:pt x="6645" y="7670"/>
                    <a:pt x="6910" y="7685"/>
                    <a:pt x="7172" y="7685"/>
                  </a:cubicBezTo>
                  <a:cubicBezTo>
                    <a:pt x="7875" y="7685"/>
                    <a:pt x="8565" y="7577"/>
                    <a:pt x="9265" y="7546"/>
                  </a:cubicBezTo>
                  <a:lnTo>
                    <a:pt x="9600" y="7546"/>
                  </a:lnTo>
                  <a:cubicBezTo>
                    <a:pt x="10019" y="7567"/>
                    <a:pt x="8847" y="7798"/>
                    <a:pt x="8659" y="7818"/>
                  </a:cubicBezTo>
                  <a:cubicBezTo>
                    <a:pt x="8198" y="7902"/>
                    <a:pt x="7738" y="8049"/>
                    <a:pt x="7278" y="8216"/>
                  </a:cubicBezTo>
                  <a:cubicBezTo>
                    <a:pt x="7199" y="8255"/>
                    <a:pt x="7194" y="8406"/>
                    <a:pt x="7299" y="8406"/>
                  </a:cubicBezTo>
                  <a:cubicBezTo>
                    <a:pt x="7305" y="8406"/>
                    <a:pt x="7312" y="8406"/>
                    <a:pt x="7320" y="8404"/>
                  </a:cubicBezTo>
                  <a:cubicBezTo>
                    <a:pt x="8198" y="8383"/>
                    <a:pt x="9056" y="8300"/>
                    <a:pt x="9935" y="8300"/>
                  </a:cubicBezTo>
                  <a:lnTo>
                    <a:pt x="10040" y="8300"/>
                  </a:lnTo>
                  <a:cubicBezTo>
                    <a:pt x="11086" y="8321"/>
                    <a:pt x="9935" y="8488"/>
                    <a:pt x="9684" y="8551"/>
                  </a:cubicBezTo>
                  <a:cubicBezTo>
                    <a:pt x="9286" y="8655"/>
                    <a:pt x="8868" y="8760"/>
                    <a:pt x="8470" y="8865"/>
                  </a:cubicBezTo>
                  <a:cubicBezTo>
                    <a:pt x="8366" y="8907"/>
                    <a:pt x="8366" y="9053"/>
                    <a:pt x="8470" y="9053"/>
                  </a:cubicBezTo>
                  <a:cubicBezTo>
                    <a:pt x="8732" y="9099"/>
                    <a:pt x="8990" y="9116"/>
                    <a:pt x="9247" y="9116"/>
                  </a:cubicBezTo>
                  <a:cubicBezTo>
                    <a:pt x="9811" y="9116"/>
                    <a:pt x="10371" y="9033"/>
                    <a:pt x="10960" y="8990"/>
                  </a:cubicBezTo>
                  <a:cubicBezTo>
                    <a:pt x="11087" y="8982"/>
                    <a:pt x="11187" y="8978"/>
                    <a:pt x="11265" y="8978"/>
                  </a:cubicBezTo>
                  <a:cubicBezTo>
                    <a:pt x="11978" y="8978"/>
                    <a:pt x="10848" y="9291"/>
                    <a:pt x="10584" y="9367"/>
                  </a:cubicBezTo>
                  <a:cubicBezTo>
                    <a:pt x="10144" y="9471"/>
                    <a:pt x="9684" y="9534"/>
                    <a:pt x="9245" y="9660"/>
                  </a:cubicBezTo>
                  <a:cubicBezTo>
                    <a:pt x="9140" y="9702"/>
                    <a:pt x="9161" y="9848"/>
                    <a:pt x="9265" y="9848"/>
                  </a:cubicBezTo>
                  <a:cubicBezTo>
                    <a:pt x="9998" y="9848"/>
                    <a:pt x="10730" y="9785"/>
                    <a:pt x="11462" y="9743"/>
                  </a:cubicBezTo>
                  <a:cubicBezTo>
                    <a:pt x="11744" y="9725"/>
                    <a:pt x="11864" y="9711"/>
                    <a:pt x="11870" y="9711"/>
                  </a:cubicBezTo>
                  <a:lnTo>
                    <a:pt x="11870" y="9711"/>
                  </a:lnTo>
                  <a:cubicBezTo>
                    <a:pt x="11878" y="9711"/>
                    <a:pt x="11693" y="9735"/>
                    <a:pt x="11421" y="9806"/>
                  </a:cubicBezTo>
                  <a:cubicBezTo>
                    <a:pt x="10856" y="9932"/>
                    <a:pt x="10249" y="10015"/>
                    <a:pt x="9663" y="10057"/>
                  </a:cubicBezTo>
                  <a:cubicBezTo>
                    <a:pt x="9558" y="10057"/>
                    <a:pt x="9558" y="10225"/>
                    <a:pt x="9663" y="10246"/>
                  </a:cubicBezTo>
                  <a:cubicBezTo>
                    <a:pt x="9806" y="10249"/>
                    <a:pt x="9949" y="10251"/>
                    <a:pt x="10092" y="10251"/>
                  </a:cubicBezTo>
                  <a:cubicBezTo>
                    <a:pt x="10807" y="10251"/>
                    <a:pt x="11522" y="10207"/>
                    <a:pt x="12237" y="10120"/>
                  </a:cubicBezTo>
                  <a:lnTo>
                    <a:pt x="12237" y="10120"/>
                  </a:lnTo>
                  <a:cubicBezTo>
                    <a:pt x="11525" y="10225"/>
                    <a:pt x="10835" y="10371"/>
                    <a:pt x="10165" y="10580"/>
                  </a:cubicBezTo>
                  <a:cubicBezTo>
                    <a:pt x="10061" y="10601"/>
                    <a:pt x="10081" y="10769"/>
                    <a:pt x="10186" y="10769"/>
                  </a:cubicBezTo>
                  <a:cubicBezTo>
                    <a:pt x="10960" y="10748"/>
                    <a:pt x="11714" y="10664"/>
                    <a:pt x="12488" y="10643"/>
                  </a:cubicBezTo>
                  <a:lnTo>
                    <a:pt x="12488" y="10706"/>
                  </a:lnTo>
                  <a:lnTo>
                    <a:pt x="12488" y="10915"/>
                  </a:lnTo>
                  <a:cubicBezTo>
                    <a:pt x="12216" y="10978"/>
                    <a:pt x="11923" y="11062"/>
                    <a:pt x="11651" y="11103"/>
                  </a:cubicBezTo>
                  <a:cubicBezTo>
                    <a:pt x="11232" y="11187"/>
                    <a:pt x="10835" y="11250"/>
                    <a:pt x="10416" y="11355"/>
                  </a:cubicBezTo>
                  <a:cubicBezTo>
                    <a:pt x="10312" y="11396"/>
                    <a:pt x="10333" y="11543"/>
                    <a:pt x="10437" y="11564"/>
                  </a:cubicBezTo>
                  <a:cubicBezTo>
                    <a:pt x="10513" y="11567"/>
                    <a:pt x="10588" y="11569"/>
                    <a:pt x="10663" y="11569"/>
                  </a:cubicBezTo>
                  <a:cubicBezTo>
                    <a:pt x="11499" y="11569"/>
                    <a:pt x="12290" y="11369"/>
                    <a:pt x="13115" y="11292"/>
                  </a:cubicBezTo>
                  <a:cubicBezTo>
                    <a:pt x="13318" y="11278"/>
                    <a:pt x="13459" y="11271"/>
                    <a:pt x="13552" y="11271"/>
                  </a:cubicBezTo>
                  <a:cubicBezTo>
                    <a:pt x="13736" y="11271"/>
                    <a:pt x="13722" y="11299"/>
                    <a:pt x="13597" y="11355"/>
                  </a:cubicBezTo>
                  <a:cubicBezTo>
                    <a:pt x="13408" y="11417"/>
                    <a:pt x="13199" y="11480"/>
                    <a:pt x="12990" y="11522"/>
                  </a:cubicBezTo>
                  <a:cubicBezTo>
                    <a:pt x="12425" y="11647"/>
                    <a:pt x="11881" y="11794"/>
                    <a:pt x="11337" y="12003"/>
                  </a:cubicBezTo>
                  <a:cubicBezTo>
                    <a:pt x="11238" y="12043"/>
                    <a:pt x="11251" y="12193"/>
                    <a:pt x="11340" y="12193"/>
                  </a:cubicBezTo>
                  <a:cubicBezTo>
                    <a:pt x="11346" y="12193"/>
                    <a:pt x="11352" y="12193"/>
                    <a:pt x="11358" y="12192"/>
                  </a:cubicBezTo>
                  <a:cubicBezTo>
                    <a:pt x="12091" y="12172"/>
                    <a:pt x="12806" y="12077"/>
                    <a:pt x="13519" y="11996"/>
                  </a:cubicBezTo>
                  <a:lnTo>
                    <a:pt x="13519" y="11996"/>
                  </a:lnTo>
                  <a:cubicBezTo>
                    <a:pt x="12952" y="12065"/>
                    <a:pt x="12388" y="12205"/>
                    <a:pt x="11860" y="12401"/>
                  </a:cubicBezTo>
                  <a:cubicBezTo>
                    <a:pt x="11755" y="12443"/>
                    <a:pt x="11776" y="12589"/>
                    <a:pt x="11881" y="12589"/>
                  </a:cubicBezTo>
                  <a:cubicBezTo>
                    <a:pt x="12299" y="12631"/>
                    <a:pt x="12718" y="12631"/>
                    <a:pt x="13136" y="12631"/>
                  </a:cubicBezTo>
                  <a:cubicBezTo>
                    <a:pt x="13160" y="12630"/>
                    <a:pt x="13185" y="12629"/>
                    <a:pt x="13211" y="12629"/>
                  </a:cubicBezTo>
                  <a:cubicBezTo>
                    <a:pt x="13536" y="12629"/>
                    <a:pt x="14056" y="12708"/>
                    <a:pt x="14467" y="12708"/>
                  </a:cubicBezTo>
                  <a:cubicBezTo>
                    <a:pt x="14629" y="12708"/>
                    <a:pt x="14774" y="12696"/>
                    <a:pt x="14884" y="12662"/>
                  </a:cubicBezTo>
                  <a:lnTo>
                    <a:pt x="14884" y="12662"/>
                  </a:lnTo>
                  <a:cubicBezTo>
                    <a:pt x="14034" y="12943"/>
                    <a:pt x="13105" y="12886"/>
                    <a:pt x="12258" y="13175"/>
                  </a:cubicBezTo>
                  <a:cubicBezTo>
                    <a:pt x="12174" y="13217"/>
                    <a:pt x="12153" y="13342"/>
                    <a:pt x="12258" y="13363"/>
                  </a:cubicBezTo>
                  <a:cubicBezTo>
                    <a:pt x="12564" y="13419"/>
                    <a:pt x="12871" y="13447"/>
                    <a:pt x="13178" y="13447"/>
                  </a:cubicBezTo>
                  <a:cubicBezTo>
                    <a:pt x="13332" y="13447"/>
                    <a:pt x="13485" y="13440"/>
                    <a:pt x="13638" y="13426"/>
                  </a:cubicBezTo>
                  <a:cubicBezTo>
                    <a:pt x="14015" y="13405"/>
                    <a:pt x="14371" y="13384"/>
                    <a:pt x="14747" y="13363"/>
                  </a:cubicBezTo>
                  <a:cubicBezTo>
                    <a:pt x="14934" y="13348"/>
                    <a:pt x="15050" y="13342"/>
                    <a:pt x="15114" y="13342"/>
                  </a:cubicBezTo>
                  <a:cubicBezTo>
                    <a:pt x="15406" y="13342"/>
                    <a:pt x="14585" y="13475"/>
                    <a:pt x="14413" y="13510"/>
                  </a:cubicBezTo>
                  <a:cubicBezTo>
                    <a:pt x="13910" y="13635"/>
                    <a:pt x="13408" y="13698"/>
                    <a:pt x="12906" y="13824"/>
                  </a:cubicBezTo>
                  <a:cubicBezTo>
                    <a:pt x="12822" y="13865"/>
                    <a:pt x="12802" y="14012"/>
                    <a:pt x="12906" y="14012"/>
                  </a:cubicBezTo>
                  <a:cubicBezTo>
                    <a:pt x="13346" y="14096"/>
                    <a:pt x="13806" y="14137"/>
                    <a:pt x="14245" y="14137"/>
                  </a:cubicBezTo>
                  <a:lnTo>
                    <a:pt x="14915" y="14137"/>
                  </a:lnTo>
                  <a:cubicBezTo>
                    <a:pt x="14559" y="14200"/>
                    <a:pt x="14182" y="14284"/>
                    <a:pt x="13827" y="14368"/>
                  </a:cubicBezTo>
                  <a:cubicBezTo>
                    <a:pt x="13728" y="14387"/>
                    <a:pt x="13741" y="14557"/>
                    <a:pt x="13832" y="14557"/>
                  </a:cubicBezTo>
                  <a:cubicBezTo>
                    <a:pt x="13837" y="14557"/>
                    <a:pt x="13842" y="14557"/>
                    <a:pt x="13848" y="14556"/>
                  </a:cubicBezTo>
                  <a:cubicBezTo>
                    <a:pt x="14559" y="14493"/>
                    <a:pt x="15271" y="14430"/>
                    <a:pt x="15982" y="14388"/>
                  </a:cubicBezTo>
                  <a:cubicBezTo>
                    <a:pt x="16135" y="14382"/>
                    <a:pt x="16286" y="14379"/>
                    <a:pt x="16437" y="14379"/>
                  </a:cubicBezTo>
                  <a:cubicBezTo>
                    <a:pt x="16713" y="14379"/>
                    <a:pt x="16986" y="14387"/>
                    <a:pt x="17266" y="14388"/>
                  </a:cubicBezTo>
                  <a:lnTo>
                    <a:pt x="17266" y="14388"/>
                  </a:lnTo>
                  <a:cubicBezTo>
                    <a:pt x="16891" y="14405"/>
                    <a:pt x="16233" y="14662"/>
                    <a:pt x="15940" y="14681"/>
                  </a:cubicBezTo>
                  <a:cubicBezTo>
                    <a:pt x="15773" y="14681"/>
                    <a:pt x="15584" y="14681"/>
                    <a:pt x="15417" y="14702"/>
                  </a:cubicBezTo>
                  <a:cubicBezTo>
                    <a:pt x="15312" y="14702"/>
                    <a:pt x="15250" y="14702"/>
                    <a:pt x="15229" y="14723"/>
                  </a:cubicBezTo>
                  <a:cubicBezTo>
                    <a:pt x="15103" y="14723"/>
                    <a:pt x="14999" y="14744"/>
                    <a:pt x="14894" y="14744"/>
                  </a:cubicBezTo>
                  <a:cubicBezTo>
                    <a:pt x="14789" y="14765"/>
                    <a:pt x="14768" y="14953"/>
                    <a:pt x="14894" y="14953"/>
                  </a:cubicBezTo>
                  <a:cubicBezTo>
                    <a:pt x="15019" y="14953"/>
                    <a:pt x="15208" y="14953"/>
                    <a:pt x="15354" y="14933"/>
                  </a:cubicBezTo>
                  <a:cubicBezTo>
                    <a:pt x="15605" y="14912"/>
                    <a:pt x="15877" y="14891"/>
                    <a:pt x="16128" y="14849"/>
                  </a:cubicBezTo>
                  <a:cubicBezTo>
                    <a:pt x="16317" y="14849"/>
                    <a:pt x="16505" y="14870"/>
                    <a:pt x="16693" y="14870"/>
                  </a:cubicBezTo>
                  <a:cubicBezTo>
                    <a:pt x="17530" y="14912"/>
                    <a:pt x="18367" y="15058"/>
                    <a:pt x="19225" y="15079"/>
                  </a:cubicBezTo>
                  <a:cubicBezTo>
                    <a:pt x="19267" y="15079"/>
                    <a:pt x="19309" y="15037"/>
                    <a:pt x="19309" y="14995"/>
                  </a:cubicBezTo>
                  <a:cubicBezTo>
                    <a:pt x="19327" y="14941"/>
                    <a:pt x="19298" y="14887"/>
                    <a:pt x="19249" y="14887"/>
                  </a:cubicBezTo>
                  <a:cubicBezTo>
                    <a:pt x="19242" y="14887"/>
                    <a:pt x="19233" y="14888"/>
                    <a:pt x="19225" y="14891"/>
                  </a:cubicBezTo>
                  <a:lnTo>
                    <a:pt x="18932" y="14870"/>
                  </a:lnTo>
                  <a:cubicBezTo>
                    <a:pt x="18242" y="14828"/>
                    <a:pt x="17551" y="14765"/>
                    <a:pt x="16882" y="14723"/>
                  </a:cubicBezTo>
                  <a:lnTo>
                    <a:pt x="17049" y="14681"/>
                  </a:lnTo>
                  <a:cubicBezTo>
                    <a:pt x="17321" y="14598"/>
                    <a:pt x="17572" y="14514"/>
                    <a:pt x="17844" y="14409"/>
                  </a:cubicBezTo>
                  <a:cubicBezTo>
                    <a:pt x="17928" y="14368"/>
                    <a:pt x="17865" y="14242"/>
                    <a:pt x="17781" y="14242"/>
                  </a:cubicBezTo>
                  <a:cubicBezTo>
                    <a:pt x="17394" y="14211"/>
                    <a:pt x="17007" y="14195"/>
                    <a:pt x="16620" y="14195"/>
                  </a:cubicBezTo>
                  <a:cubicBezTo>
                    <a:pt x="16233" y="14195"/>
                    <a:pt x="15846" y="14211"/>
                    <a:pt x="15459" y="14242"/>
                  </a:cubicBezTo>
                  <a:cubicBezTo>
                    <a:pt x="15940" y="14158"/>
                    <a:pt x="16400" y="14096"/>
                    <a:pt x="16882" y="14054"/>
                  </a:cubicBezTo>
                  <a:cubicBezTo>
                    <a:pt x="16923" y="14033"/>
                    <a:pt x="16965" y="13991"/>
                    <a:pt x="16965" y="13928"/>
                  </a:cubicBezTo>
                  <a:cubicBezTo>
                    <a:pt x="16965" y="13865"/>
                    <a:pt x="16923" y="13844"/>
                    <a:pt x="16882" y="13844"/>
                  </a:cubicBezTo>
                  <a:cubicBezTo>
                    <a:pt x="15983" y="13862"/>
                    <a:pt x="15100" y="13958"/>
                    <a:pt x="14206" y="13958"/>
                  </a:cubicBezTo>
                  <a:cubicBezTo>
                    <a:pt x="14059" y="13958"/>
                    <a:pt x="13912" y="13955"/>
                    <a:pt x="13764" y="13949"/>
                  </a:cubicBezTo>
                  <a:cubicBezTo>
                    <a:pt x="12676" y="13928"/>
                    <a:pt x="13890" y="13844"/>
                    <a:pt x="14078" y="13803"/>
                  </a:cubicBezTo>
                  <a:cubicBezTo>
                    <a:pt x="14601" y="13719"/>
                    <a:pt x="15103" y="13572"/>
                    <a:pt x="15584" y="13384"/>
                  </a:cubicBezTo>
                  <a:cubicBezTo>
                    <a:pt x="15668" y="13363"/>
                    <a:pt x="15668" y="13238"/>
                    <a:pt x="15584" y="13217"/>
                  </a:cubicBezTo>
                  <a:cubicBezTo>
                    <a:pt x="15584" y="13196"/>
                    <a:pt x="15563" y="13196"/>
                    <a:pt x="15563" y="13196"/>
                  </a:cubicBezTo>
                  <a:cubicBezTo>
                    <a:pt x="15354" y="13185"/>
                    <a:pt x="15150" y="13180"/>
                    <a:pt x="14946" y="13180"/>
                  </a:cubicBezTo>
                  <a:cubicBezTo>
                    <a:pt x="14742" y="13180"/>
                    <a:pt x="14538" y="13185"/>
                    <a:pt x="14329" y="13196"/>
                  </a:cubicBezTo>
                  <a:cubicBezTo>
                    <a:pt x="14260" y="13202"/>
                    <a:pt x="14181" y="13205"/>
                    <a:pt x="14096" y="13205"/>
                  </a:cubicBezTo>
                  <a:cubicBezTo>
                    <a:pt x="13856" y="13205"/>
                    <a:pt x="13565" y="13185"/>
                    <a:pt x="13295" y="13185"/>
                  </a:cubicBezTo>
                  <a:cubicBezTo>
                    <a:pt x="13056" y="13185"/>
                    <a:pt x="12833" y="13201"/>
                    <a:pt x="12676" y="13259"/>
                  </a:cubicBezTo>
                  <a:cubicBezTo>
                    <a:pt x="13513" y="12945"/>
                    <a:pt x="14455" y="13028"/>
                    <a:pt x="15312" y="12736"/>
                  </a:cubicBezTo>
                  <a:cubicBezTo>
                    <a:pt x="15396" y="12694"/>
                    <a:pt x="15417" y="12568"/>
                    <a:pt x="15312" y="12547"/>
                  </a:cubicBezTo>
                  <a:cubicBezTo>
                    <a:pt x="14720" y="12461"/>
                    <a:pt x="14128" y="12414"/>
                    <a:pt x="13529" y="12414"/>
                  </a:cubicBezTo>
                  <a:cubicBezTo>
                    <a:pt x="13260" y="12414"/>
                    <a:pt x="12990" y="12423"/>
                    <a:pt x="12718" y="12443"/>
                  </a:cubicBezTo>
                  <a:cubicBezTo>
                    <a:pt x="12048" y="12443"/>
                    <a:pt x="12299" y="12443"/>
                    <a:pt x="12739" y="12317"/>
                  </a:cubicBezTo>
                  <a:cubicBezTo>
                    <a:pt x="13283" y="12150"/>
                    <a:pt x="13848" y="12108"/>
                    <a:pt x="14413" y="11940"/>
                  </a:cubicBezTo>
                  <a:cubicBezTo>
                    <a:pt x="14517" y="11920"/>
                    <a:pt x="14496" y="11752"/>
                    <a:pt x="14371" y="11752"/>
                  </a:cubicBezTo>
                  <a:cubicBezTo>
                    <a:pt x="13513" y="11794"/>
                    <a:pt x="12676" y="11920"/>
                    <a:pt x="11818" y="12003"/>
                  </a:cubicBezTo>
                  <a:cubicBezTo>
                    <a:pt x="12446" y="11940"/>
                    <a:pt x="13513" y="11627"/>
                    <a:pt x="14266" y="11417"/>
                  </a:cubicBezTo>
                  <a:cubicBezTo>
                    <a:pt x="14329" y="11417"/>
                    <a:pt x="14350" y="11355"/>
                    <a:pt x="14350" y="11313"/>
                  </a:cubicBezTo>
                  <a:cubicBezTo>
                    <a:pt x="14350" y="11271"/>
                    <a:pt x="14308" y="11229"/>
                    <a:pt x="14287" y="11229"/>
                  </a:cubicBezTo>
                  <a:cubicBezTo>
                    <a:pt x="13956" y="11146"/>
                    <a:pt x="13631" y="11116"/>
                    <a:pt x="13309" y="11116"/>
                  </a:cubicBezTo>
                  <a:cubicBezTo>
                    <a:pt x="12818" y="11116"/>
                    <a:pt x="12332" y="11187"/>
                    <a:pt x="11839" y="11250"/>
                  </a:cubicBezTo>
                  <a:cubicBezTo>
                    <a:pt x="12383" y="11145"/>
                    <a:pt x="12906" y="10978"/>
                    <a:pt x="13387" y="10727"/>
                  </a:cubicBezTo>
                  <a:cubicBezTo>
                    <a:pt x="13450" y="10706"/>
                    <a:pt x="13450" y="10601"/>
                    <a:pt x="13387" y="10580"/>
                  </a:cubicBezTo>
                  <a:cubicBezTo>
                    <a:pt x="13387" y="10580"/>
                    <a:pt x="13366" y="10559"/>
                    <a:pt x="13366" y="10559"/>
                  </a:cubicBezTo>
                  <a:cubicBezTo>
                    <a:pt x="12952" y="10484"/>
                    <a:pt x="12538" y="10446"/>
                    <a:pt x="12124" y="10446"/>
                  </a:cubicBezTo>
                  <a:cubicBezTo>
                    <a:pt x="11847" y="10446"/>
                    <a:pt x="11571" y="10463"/>
                    <a:pt x="11295" y="10497"/>
                  </a:cubicBezTo>
                  <a:cubicBezTo>
                    <a:pt x="11776" y="10392"/>
                    <a:pt x="12258" y="10267"/>
                    <a:pt x="12718" y="10078"/>
                  </a:cubicBezTo>
                  <a:cubicBezTo>
                    <a:pt x="12802" y="10057"/>
                    <a:pt x="12802" y="9890"/>
                    <a:pt x="12676" y="9890"/>
                  </a:cubicBezTo>
                  <a:cubicBezTo>
                    <a:pt x="12163" y="9908"/>
                    <a:pt x="11649" y="9959"/>
                    <a:pt x="11136" y="9999"/>
                  </a:cubicBezTo>
                  <a:lnTo>
                    <a:pt x="11136" y="9999"/>
                  </a:lnTo>
                  <a:cubicBezTo>
                    <a:pt x="11544" y="9956"/>
                    <a:pt x="11947" y="9844"/>
                    <a:pt x="12320" y="9702"/>
                  </a:cubicBezTo>
                  <a:cubicBezTo>
                    <a:pt x="12399" y="9662"/>
                    <a:pt x="12404" y="9511"/>
                    <a:pt x="12299" y="9511"/>
                  </a:cubicBezTo>
                  <a:cubicBezTo>
                    <a:pt x="12293" y="9511"/>
                    <a:pt x="12286" y="9512"/>
                    <a:pt x="12278" y="9513"/>
                  </a:cubicBezTo>
                  <a:cubicBezTo>
                    <a:pt x="11552" y="9513"/>
                    <a:pt x="10721" y="9513"/>
                    <a:pt x="10000" y="9653"/>
                  </a:cubicBezTo>
                  <a:lnTo>
                    <a:pt x="10000" y="9653"/>
                  </a:lnTo>
                  <a:cubicBezTo>
                    <a:pt x="10635" y="9520"/>
                    <a:pt x="11278" y="9451"/>
                    <a:pt x="11818" y="9032"/>
                  </a:cubicBezTo>
                  <a:cubicBezTo>
                    <a:pt x="11881" y="8990"/>
                    <a:pt x="11881" y="8865"/>
                    <a:pt x="11797" y="8844"/>
                  </a:cubicBezTo>
                  <a:cubicBezTo>
                    <a:pt x="11496" y="8816"/>
                    <a:pt x="11190" y="8801"/>
                    <a:pt x="10885" y="8801"/>
                  </a:cubicBezTo>
                  <a:cubicBezTo>
                    <a:pt x="10490" y="8801"/>
                    <a:pt x="10094" y="8827"/>
                    <a:pt x="9705" y="8886"/>
                  </a:cubicBezTo>
                  <a:cubicBezTo>
                    <a:pt x="9606" y="8898"/>
                    <a:pt x="9129" y="8968"/>
                    <a:pt x="8969" y="8968"/>
                  </a:cubicBezTo>
                  <a:cubicBezTo>
                    <a:pt x="8857" y="8968"/>
                    <a:pt x="8899" y="8934"/>
                    <a:pt x="9328" y="8823"/>
                  </a:cubicBezTo>
                  <a:cubicBezTo>
                    <a:pt x="9851" y="8676"/>
                    <a:pt x="10374" y="8572"/>
                    <a:pt x="10877" y="8383"/>
                  </a:cubicBezTo>
                  <a:cubicBezTo>
                    <a:pt x="10939" y="8362"/>
                    <a:pt x="10960" y="8300"/>
                    <a:pt x="10939" y="8258"/>
                  </a:cubicBezTo>
                  <a:cubicBezTo>
                    <a:pt x="10939" y="8216"/>
                    <a:pt x="10897" y="8195"/>
                    <a:pt x="10877" y="8195"/>
                  </a:cubicBezTo>
                  <a:cubicBezTo>
                    <a:pt x="10434" y="8124"/>
                    <a:pt x="9992" y="8098"/>
                    <a:pt x="9550" y="8098"/>
                  </a:cubicBezTo>
                  <a:cubicBezTo>
                    <a:pt x="8946" y="8098"/>
                    <a:pt x="8342" y="8147"/>
                    <a:pt x="7738" y="8195"/>
                  </a:cubicBezTo>
                  <a:cubicBezTo>
                    <a:pt x="8533" y="8090"/>
                    <a:pt x="9328" y="7902"/>
                    <a:pt x="10081" y="7609"/>
                  </a:cubicBezTo>
                  <a:cubicBezTo>
                    <a:pt x="10144" y="7588"/>
                    <a:pt x="10165" y="7546"/>
                    <a:pt x="10165" y="7505"/>
                  </a:cubicBezTo>
                  <a:cubicBezTo>
                    <a:pt x="10165" y="7463"/>
                    <a:pt x="10123" y="7442"/>
                    <a:pt x="10081" y="7421"/>
                  </a:cubicBezTo>
                  <a:cubicBezTo>
                    <a:pt x="9828" y="7382"/>
                    <a:pt x="9575" y="7367"/>
                    <a:pt x="9322" y="7367"/>
                  </a:cubicBezTo>
                  <a:cubicBezTo>
                    <a:pt x="8757" y="7367"/>
                    <a:pt x="8190" y="7440"/>
                    <a:pt x="7612" y="7484"/>
                  </a:cubicBezTo>
                  <a:cubicBezTo>
                    <a:pt x="7527" y="7484"/>
                    <a:pt x="7057" y="7534"/>
                    <a:pt x="6892" y="7534"/>
                  </a:cubicBezTo>
                  <a:cubicBezTo>
                    <a:pt x="6774" y="7534"/>
                    <a:pt x="6812" y="7508"/>
                    <a:pt x="7257" y="7421"/>
                  </a:cubicBezTo>
                  <a:cubicBezTo>
                    <a:pt x="7801" y="7316"/>
                    <a:pt x="8366" y="7254"/>
                    <a:pt x="8910" y="7086"/>
                  </a:cubicBezTo>
                  <a:cubicBezTo>
                    <a:pt x="9035" y="7065"/>
                    <a:pt x="9014" y="6898"/>
                    <a:pt x="8889" y="6898"/>
                  </a:cubicBezTo>
                  <a:lnTo>
                    <a:pt x="7445" y="6898"/>
                  </a:lnTo>
                  <a:cubicBezTo>
                    <a:pt x="7843" y="6835"/>
                    <a:pt x="8240" y="6730"/>
                    <a:pt x="8617" y="6584"/>
                  </a:cubicBezTo>
                  <a:lnTo>
                    <a:pt x="8659" y="6584"/>
                  </a:lnTo>
                  <a:cubicBezTo>
                    <a:pt x="8757" y="6545"/>
                    <a:pt x="8744" y="6394"/>
                    <a:pt x="8638" y="6394"/>
                  </a:cubicBezTo>
                  <a:cubicBezTo>
                    <a:pt x="8631" y="6394"/>
                    <a:pt x="8624" y="6394"/>
                    <a:pt x="8617" y="6396"/>
                  </a:cubicBezTo>
                  <a:cubicBezTo>
                    <a:pt x="8429" y="6381"/>
                    <a:pt x="8241" y="6375"/>
                    <a:pt x="8052" y="6375"/>
                  </a:cubicBezTo>
                  <a:cubicBezTo>
                    <a:pt x="7513" y="6375"/>
                    <a:pt x="6974" y="6421"/>
                    <a:pt x="6435" y="6421"/>
                  </a:cubicBezTo>
                  <a:cubicBezTo>
                    <a:pt x="6118" y="6421"/>
                    <a:pt x="5800" y="6405"/>
                    <a:pt x="5483" y="6355"/>
                  </a:cubicBezTo>
                  <a:lnTo>
                    <a:pt x="5483" y="6355"/>
                  </a:lnTo>
                  <a:cubicBezTo>
                    <a:pt x="5489" y="6355"/>
                    <a:pt x="5496" y="6356"/>
                    <a:pt x="5504" y="6356"/>
                  </a:cubicBezTo>
                  <a:cubicBezTo>
                    <a:pt x="5684" y="6356"/>
                    <a:pt x="6479" y="6207"/>
                    <a:pt x="6755" y="6207"/>
                  </a:cubicBezTo>
                  <a:cubicBezTo>
                    <a:pt x="7173" y="6186"/>
                    <a:pt x="7592" y="6145"/>
                    <a:pt x="8010" y="6061"/>
                  </a:cubicBezTo>
                  <a:cubicBezTo>
                    <a:pt x="8115" y="6040"/>
                    <a:pt x="8073" y="5873"/>
                    <a:pt x="7968" y="5873"/>
                  </a:cubicBezTo>
                  <a:lnTo>
                    <a:pt x="7696" y="5852"/>
                  </a:lnTo>
                  <a:cubicBezTo>
                    <a:pt x="6776" y="5810"/>
                    <a:pt x="5834" y="5894"/>
                    <a:pt x="4913" y="5705"/>
                  </a:cubicBezTo>
                  <a:lnTo>
                    <a:pt x="4913" y="5705"/>
                  </a:lnTo>
                  <a:cubicBezTo>
                    <a:pt x="5277" y="5767"/>
                    <a:pt x="5646" y="5798"/>
                    <a:pt x="6015" y="5798"/>
                  </a:cubicBezTo>
                  <a:cubicBezTo>
                    <a:pt x="6644" y="5798"/>
                    <a:pt x="7270" y="5709"/>
                    <a:pt x="7864" y="5538"/>
                  </a:cubicBezTo>
                  <a:cubicBezTo>
                    <a:pt x="7968" y="5496"/>
                    <a:pt x="7968" y="5370"/>
                    <a:pt x="7864" y="5349"/>
                  </a:cubicBezTo>
                  <a:lnTo>
                    <a:pt x="7780" y="5329"/>
                  </a:lnTo>
                  <a:cubicBezTo>
                    <a:pt x="7340" y="5203"/>
                    <a:pt x="6880" y="5119"/>
                    <a:pt x="6399" y="5077"/>
                  </a:cubicBezTo>
                  <a:cubicBezTo>
                    <a:pt x="6629" y="5057"/>
                    <a:pt x="6838" y="5036"/>
                    <a:pt x="7068" y="5015"/>
                  </a:cubicBezTo>
                  <a:cubicBezTo>
                    <a:pt x="7152" y="4994"/>
                    <a:pt x="7194" y="4889"/>
                    <a:pt x="7110" y="4847"/>
                  </a:cubicBezTo>
                  <a:cubicBezTo>
                    <a:pt x="6315" y="4429"/>
                    <a:pt x="5436" y="4408"/>
                    <a:pt x="4579" y="4220"/>
                  </a:cubicBezTo>
                  <a:cubicBezTo>
                    <a:pt x="4474" y="4199"/>
                    <a:pt x="4369" y="4157"/>
                    <a:pt x="4265" y="4136"/>
                  </a:cubicBezTo>
                  <a:cubicBezTo>
                    <a:pt x="3672" y="3926"/>
                    <a:pt x="4336" y="3733"/>
                    <a:pt x="4791" y="3733"/>
                  </a:cubicBezTo>
                  <a:cubicBezTo>
                    <a:pt x="4834" y="3733"/>
                    <a:pt x="4875" y="3735"/>
                    <a:pt x="4913" y="3738"/>
                  </a:cubicBezTo>
                  <a:cubicBezTo>
                    <a:pt x="5134" y="3763"/>
                    <a:pt x="5355" y="3773"/>
                    <a:pt x="5579" y="3773"/>
                  </a:cubicBezTo>
                  <a:cubicBezTo>
                    <a:pt x="5738" y="3773"/>
                    <a:pt x="5899" y="3768"/>
                    <a:pt x="6064" y="3759"/>
                  </a:cubicBezTo>
                  <a:cubicBezTo>
                    <a:pt x="6190" y="3759"/>
                    <a:pt x="6315" y="3738"/>
                    <a:pt x="6441" y="3717"/>
                  </a:cubicBezTo>
                  <a:cubicBezTo>
                    <a:pt x="6545" y="3697"/>
                    <a:pt x="6504" y="3550"/>
                    <a:pt x="6441" y="3529"/>
                  </a:cubicBezTo>
                  <a:cubicBezTo>
                    <a:pt x="6127" y="3404"/>
                    <a:pt x="5834" y="3299"/>
                    <a:pt x="5520" y="3236"/>
                  </a:cubicBezTo>
                  <a:cubicBezTo>
                    <a:pt x="4961" y="3146"/>
                    <a:pt x="4418" y="3087"/>
                    <a:pt x="3863" y="3046"/>
                  </a:cubicBezTo>
                  <a:lnTo>
                    <a:pt x="3863" y="3046"/>
                  </a:lnTo>
                  <a:cubicBezTo>
                    <a:pt x="4210" y="3064"/>
                    <a:pt x="4559" y="3074"/>
                    <a:pt x="4909" y="3074"/>
                  </a:cubicBezTo>
                  <a:cubicBezTo>
                    <a:pt x="5050" y="3074"/>
                    <a:pt x="5191" y="3073"/>
                    <a:pt x="5332" y="3069"/>
                  </a:cubicBezTo>
                  <a:lnTo>
                    <a:pt x="5499" y="3069"/>
                  </a:lnTo>
                  <a:cubicBezTo>
                    <a:pt x="5604" y="3069"/>
                    <a:pt x="5625" y="2901"/>
                    <a:pt x="5520" y="2881"/>
                  </a:cubicBezTo>
                  <a:cubicBezTo>
                    <a:pt x="5332" y="2818"/>
                    <a:pt x="5143" y="2776"/>
                    <a:pt x="4976" y="2734"/>
                  </a:cubicBezTo>
                  <a:cubicBezTo>
                    <a:pt x="4244" y="2567"/>
                    <a:pt x="3511" y="2462"/>
                    <a:pt x="2779" y="2316"/>
                  </a:cubicBezTo>
                  <a:cubicBezTo>
                    <a:pt x="2750" y="2321"/>
                    <a:pt x="2720" y="2324"/>
                    <a:pt x="2691" y="2324"/>
                  </a:cubicBezTo>
                  <a:cubicBezTo>
                    <a:pt x="2493" y="2324"/>
                    <a:pt x="2311" y="2202"/>
                    <a:pt x="2256" y="2002"/>
                  </a:cubicBezTo>
                  <a:cubicBezTo>
                    <a:pt x="2591" y="2002"/>
                    <a:pt x="2926" y="2044"/>
                    <a:pt x="3239" y="2106"/>
                  </a:cubicBezTo>
                  <a:cubicBezTo>
                    <a:pt x="3469" y="2137"/>
                    <a:pt x="3699" y="2156"/>
                    <a:pt x="3929" y="2156"/>
                  </a:cubicBezTo>
                  <a:cubicBezTo>
                    <a:pt x="4013" y="2156"/>
                    <a:pt x="4097" y="2154"/>
                    <a:pt x="4181" y="2148"/>
                  </a:cubicBezTo>
                  <a:cubicBezTo>
                    <a:pt x="4223" y="2148"/>
                    <a:pt x="4265" y="2106"/>
                    <a:pt x="4265" y="2064"/>
                  </a:cubicBezTo>
                  <a:lnTo>
                    <a:pt x="4265" y="2044"/>
                  </a:lnTo>
                  <a:cubicBezTo>
                    <a:pt x="4265" y="2002"/>
                    <a:pt x="4244" y="1960"/>
                    <a:pt x="4202" y="1960"/>
                  </a:cubicBezTo>
                  <a:cubicBezTo>
                    <a:pt x="3365" y="1688"/>
                    <a:pt x="2486" y="1646"/>
                    <a:pt x="1649" y="1458"/>
                  </a:cubicBezTo>
                  <a:cubicBezTo>
                    <a:pt x="1371" y="1399"/>
                    <a:pt x="784" y="1258"/>
                    <a:pt x="1012" y="1258"/>
                  </a:cubicBezTo>
                  <a:cubicBezTo>
                    <a:pt x="1109" y="1258"/>
                    <a:pt x="1355" y="1284"/>
                    <a:pt x="1838" y="1353"/>
                  </a:cubicBezTo>
                  <a:cubicBezTo>
                    <a:pt x="2402" y="1416"/>
                    <a:pt x="2947" y="1541"/>
                    <a:pt x="3491" y="1625"/>
                  </a:cubicBezTo>
                  <a:cubicBezTo>
                    <a:pt x="3497" y="1626"/>
                    <a:pt x="3504" y="1627"/>
                    <a:pt x="3510" y="1627"/>
                  </a:cubicBezTo>
                  <a:cubicBezTo>
                    <a:pt x="3622" y="1627"/>
                    <a:pt x="3672" y="1457"/>
                    <a:pt x="3553" y="1437"/>
                  </a:cubicBezTo>
                  <a:cubicBezTo>
                    <a:pt x="3114" y="1311"/>
                    <a:pt x="2654" y="1248"/>
                    <a:pt x="2214" y="1165"/>
                  </a:cubicBezTo>
                  <a:lnTo>
                    <a:pt x="2130" y="1144"/>
                  </a:lnTo>
                  <a:cubicBezTo>
                    <a:pt x="1921" y="1102"/>
                    <a:pt x="1712" y="1060"/>
                    <a:pt x="1503" y="997"/>
                  </a:cubicBezTo>
                  <a:cubicBezTo>
                    <a:pt x="1105" y="914"/>
                    <a:pt x="708" y="558"/>
                    <a:pt x="394" y="495"/>
                  </a:cubicBezTo>
                  <a:lnTo>
                    <a:pt x="394" y="495"/>
                  </a:lnTo>
                  <a:cubicBezTo>
                    <a:pt x="1225" y="643"/>
                    <a:pt x="2039" y="1019"/>
                    <a:pt x="2881" y="1019"/>
                  </a:cubicBezTo>
                  <a:cubicBezTo>
                    <a:pt x="2993" y="1019"/>
                    <a:pt x="3105" y="1012"/>
                    <a:pt x="3219" y="997"/>
                  </a:cubicBezTo>
                  <a:cubicBezTo>
                    <a:pt x="3281" y="997"/>
                    <a:pt x="3344" y="976"/>
                    <a:pt x="3407" y="976"/>
                  </a:cubicBezTo>
                  <a:cubicBezTo>
                    <a:pt x="3491" y="956"/>
                    <a:pt x="3511" y="830"/>
                    <a:pt x="3449" y="788"/>
                  </a:cubicBezTo>
                  <a:cubicBezTo>
                    <a:pt x="3239" y="663"/>
                    <a:pt x="3051" y="558"/>
                    <a:pt x="2842" y="474"/>
                  </a:cubicBezTo>
                  <a:cubicBezTo>
                    <a:pt x="2486" y="307"/>
                    <a:pt x="2110" y="160"/>
                    <a:pt x="1733" y="14"/>
                  </a:cubicBezTo>
                  <a:cubicBezTo>
                    <a:pt x="1717" y="4"/>
                    <a:pt x="1701" y="0"/>
                    <a:pt x="16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639" name="Shape 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0" name="Google Shape;640;p20"/>
          <p:cNvSpPr/>
          <p:nvPr/>
        </p:nvSpPr>
        <p:spPr>
          <a:xfrm>
            <a:off x="135025" y="564475"/>
            <a:ext cx="8547950" cy="4148371"/>
          </a:xfrm>
          <a:custGeom>
            <a:rect b="b" l="l" r="r" t="t"/>
            <a:pathLst>
              <a:path extrusionOk="0" h="138533" w="285455">
                <a:moveTo>
                  <a:pt x="46429" y="3065"/>
                </a:moveTo>
                <a:cubicBezTo>
                  <a:pt x="46805" y="3172"/>
                  <a:pt x="47155" y="3253"/>
                  <a:pt x="47531" y="3307"/>
                </a:cubicBezTo>
                <a:cubicBezTo>
                  <a:pt x="47235" y="3387"/>
                  <a:pt x="46940" y="3441"/>
                  <a:pt x="46671" y="3549"/>
                </a:cubicBezTo>
                <a:cubicBezTo>
                  <a:pt x="46509" y="3549"/>
                  <a:pt x="46375" y="3549"/>
                  <a:pt x="46214" y="3522"/>
                </a:cubicBezTo>
                <a:cubicBezTo>
                  <a:pt x="46079" y="3441"/>
                  <a:pt x="45945" y="3334"/>
                  <a:pt x="45810" y="3199"/>
                </a:cubicBezTo>
                <a:lnTo>
                  <a:pt x="45864" y="3065"/>
                </a:lnTo>
                <a:close/>
                <a:moveTo>
                  <a:pt x="45300" y="3253"/>
                </a:moveTo>
                <a:cubicBezTo>
                  <a:pt x="45380" y="3334"/>
                  <a:pt x="45461" y="3414"/>
                  <a:pt x="45542" y="3495"/>
                </a:cubicBezTo>
                <a:lnTo>
                  <a:pt x="45542" y="3522"/>
                </a:lnTo>
                <a:cubicBezTo>
                  <a:pt x="45085" y="3522"/>
                  <a:pt x="44601" y="3576"/>
                  <a:pt x="44144" y="3629"/>
                </a:cubicBezTo>
                <a:cubicBezTo>
                  <a:pt x="44359" y="3441"/>
                  <a:pt x="44654" y="3307"/>
                  <a:pt x="44950" y="3253"/>
                </a:cubicBezTo>
                <a:close/>
                <a:moveTo>
                  <a:pt x="47755" y="3463"/>
                </a:moveTo>
                <a:cubicBezTo>
                  <a:pt x="47841" y="3463"/>
                  <a:pt x="47903" y="3481"/>
                  <a:pt x="47934" y="3522"/>
                </a:cubicBezTo>
                <a:cubicBezTo>
                  <a:pt x="47961" y="3549"/>
                  <a:pt x="47934" y="3602"/>
                  <a:pt x="47907" y="3656"/>
                </a:cubicBezTo>
                <a:cubicBezTo>
                  <a:pt x="47665" y="3629"/>
                  <a:pt x="47423" y="3602"/>
                  <a:pt x="47182" y="3576"/>
                </a:cubicBezTo>
                <a:cubicBezTo>
                  <a:pt x="47414" y="3509"/>
                  <a:pt x="47616" y="3463"/>
                  <a:pt x="47755" y="3463"/>
                </a:cubicBezTo>
                <a:close/>
                <a:moveTo>
                  <a:pt x="50085" y="2446"/>
                </a:moveTo>
                <a:cubicBezTo>
                  <a:pt x="50838" y="2796"/>
                  <a:pt x="51591" y="3172"/>
                  <a:pt x="52316" y="3576"/>
                </a:cubicBezTo>
                <a:lnTo>
                  <a:pt x="52478" y="3791"/>
                </a:lnTo>
                <a:lnTo>
                  <a:pt x="52478" y="3791"/>
                </a:lnTo>
                <a:lnTo>
                  <a:pt x="52370" y="3764"/>
                </a:lnTo>
                <a:lnTo>
                  <a:pt x="50676" y="3011"/>
                </a:lnTo>
                <a:cubicBezTo>
                  <a:pt x="50461" y="2823"/>
                  <a:pt x="50273" y="2635"/>
                  <a:pt x="50085" y="2446"/>
                </a:cubicBezTo>
                <a:close/>
                <a:moveTo>
                  <a:pt x="45649" y="3925"/>
                </a:moveTo>
                <a:lnTo>
                  <a:pt x="45434" y="4033"/>
                </a:lnTo>
                <a:lnTo>
                  <a:pt x="45434" y="4033"/>
                </a:lnTo>
                <a:lnTo>
                  <a:pt x="45488" y="3925"/>
                </a:lnTo>
                <a:close/>
                <a:moveTo>
                  <a:pt x="46913" y="3925"/>
                </a:moveTo>
                <a:cubicBezTo>
                  <a:pt x="47101" y="3925"/>
                  <a:pt x="47316" y="3952"/>
                  <a:pt x="47531" y="3979"/>
                </a:cubicBezTo>
                <a:lnTo>
                  <a:pt x="47343" y="4113"/>
                </a:lnTo>
                <a:cubicBezTo>
                  <a:pt x="47182" y="4059"/>
                  <a:pt x="47047" y="4006"/>
                  <a:pt x="46913" y="3952"/>
                </a:cubicBezTo>
                <a:lnTo>
                  <a:pt x="46913" y="3925"/>
                </a:lnTo>
                <a:close/>
                <a:moveTo>
                  <a:pt x="47854" y="4033"/>
                </a:moveTo>
                <a:cubicBezTo>
                  <a:pt x="47988" y="4059"/>
                  <a:pt x="48149" y="4059"/>
                  <a:pt x="48284" y="4086"/>
                </a:cubicBezTo>
                <a:lnTo>
                  <a:pt x="47773" y="4275"/>
                </a:lnTo>
                <a:cubicBezTo>
                  <a:pt x="47719" y="4248"/>
                  <a:pt x="47665" y="4221"/>
                  <a:pt x="47612" y="4221"/>
                </a:cubicBezTo>
                <a:cubicBezTo>
                  <a:pt x="47692" y="4167"/>
                  <a:pt x="47773" y="4086"/>
                  <a:pt x="47854" y="4033"/>
                </a:cubicBezTo>
                <a:close/>
                <a:moveTo>
                  <a:pt x="48445" y="3495"/>
                </a:moveTo>
                <a:cubicBezTo>
                  <a:pt x="49332" y="3683"/>
                  <a:pt x="50219" y="3844"/>
                  <a:pt x="51133" y="3979"/>
                </a:cubicBezTo>
                <a:cubicBezTo>
                  <a:pt x="51268" y="4059"/>
                  <a:pt x="51375" y="4140"/>
                  <a:pt x="51510" y="4221"/>
                </a:cubicBezTo>
                <a:cubicBezTo>
                  <a:pt x="51214" y="4248"/>
                  <a:pt x="50972" y="4275"/>
                  <a:pt x="50703" y="4275"/>
                </a:cubicBezTo>
                <a:cubicBezTo>
                  <a:pt x="50676" y="4248"/>
                  <a:pt x="50676" y="4248"/>
                  <a:pt x="50650" y="4221"/>
                </a:cubicBezTo>
                <a:cubicBezTo>
                  <a:pt x="50166" y="4086"/>
                  <a:pt x="49682" y="3952"/>
                  <a:pt x="49171" y="3844"/>
                </a:cubicBezTo>
                <a:cubicBezTo>
                  <a:pt x="49144" y="3818"/>
                  <a:pt x="49090" y="3818"/>
                  <a:pt x="49037" y="3818"/>
                </a:cubicBezTo>
                <a:cubicBezTo>
                  <a:pt x="48768" y="3764"/>
                  <a:pt x="48499" y="3737"/>
                  <a:pt x="48230" y="3683"/>
                </a:cubicBezTo>
                <a:lnTo>
                  <a:pt x="48445" y="3495"/>
                </a:lnTo>
                <a:close/>
                <a:moveTo>
                  <a:pt x="48929" y="4194"/>
                </a:moveTo>
                <a:cubicBezTo>
                  <a:pt x="49198" y="4275"/>
                  <a:pt x="49440" y="4301"/>
                  <a:pt x="49682" y="4382"/>
                </a:cubicBezTo>
                <a:lnTo>
                  <a:pt x="49252" y="4436"/>
                </a:lnTo>
                <a:cubicBezTo>
                  <a:pt x="49010" y="4436"/>
                  <a:pt x="48768" y="4436"/>
                  <a:pt x="48553" y="4409"/>
                </a:cubicBezTo>
                <a:lnTo>
                  <a:pt x="48929" y="4194"/>
                </a:lnTo>
                <a:close/>
                <a:moveTo>
                  <a:pt x="52827" y="4517"/>
                </a:moveTo>
                <a:lnTo>
                  <a:pt x="53284" y="4678"/>
                </a:lnTo>
                <a:lnTo>
                  <a:pt x="53338" y="4758"/>
                </a:lnTo>
                <a:cubicBezTo>
                  <a:pt x="53177" y="4678"/>
                  <a:pt x="53015" y="4597"/>
                  <a:pt x="52827" y="4517"/>
                </a:cubicBezTo>
                <a:close/>
                <a:moveTo>
                  <a:pt x="53849" y="5431"/>
                </a:moveTo>
                <a:lnTo>
                  <a:pt x="54091" y="5511"/>
                </a:lnTo>
                <a:lnTo>
                  <a:pt x="54252" y="5646"/>
                </a:lnTo>
                <a:lnTo>
                  <a:pt x="54037" y="5780"/>
                </a:lnTo>
                <a:lnTo>
                  <a:pt x="53365" y="5914"/>
                </a:lnTo>
                <a:cubicBezTo>
                  <a:pt x="53392" y="5834"/>
                  <a:pt x="53338" y="5780"/>
                  <a:pt x="53284" y="5753"/>
                </a:cubicBezTo>
                <a:cubicBezTo>
                  <a:pt x="53472" y="5646"/>
                  <a:pt x="53661" y="5511"/>
                  <a:pt x="53849" y="5431"/>
                </a:cubicBezTo>
                <a:close/>
                <a:moveTo>
                  <a:pt x="52370" y="4732"/>
                </a:moveTo>
                <a:cubicBezTo>
                  <a:pt x="52800" y="4974"/>
                  <a:pt x="53257" y="5189"/>
                  <a:pt x="53714" y="5350"/>
                </a:cubicBezTo>
                <a:cubicBezTo>
                  <a:pt x="53472" y="5484"/>
                  <a:pt x="53204" y="5619"/>
                  <a:pt x="52962" y="5753"/>
                </a:cubicBezTo>
                <a:lnTo>
                  <a:pt x="48902" y="6183"/>
                </a:lnTo>
                <a:cubicBezTo>
                  <a:pt x="50112" y="5807"/>
                  <a:pt x="51268" y="5323"/>
                  <a:pt x="52370" y="4732"/>
                </a:cubicBezTo>
                <a:close/>
                <a:moveTo>
                  <a:pt x="53496" y="6072"/>
                </a:moveTo>
                <a:cubicBezTo>
                  <a:pt x="53535" y="6072"/>
                  <a:pt x="52592" y="6391"/>
                  <a:pt x="52343" y="6506"/>
                </a:cubicBezTo>
                <a:cubicBezTo>
                  <a:pt x="52182" y="6560"/>
                  <a:pt x="52021" y="6640"/>
                  <a:pt x="51859" y="6694"/>
                </a:cubicBezTo>
                <a:lnTo>
                  <a:pt x="52263" y="6425"/>
                </a:lnTo>
                <a:cubicBezTo>
                  <a:pt x="52451" y="6371"/>
                  <a:pt x="52666" y="6318"/>
                  <a:pt x="52854" y="6264"/>
                </a:cubicBezTo>
                <a:cubicBezTo>
                  <a:pt x="53304" y="6124"/>
                  <a:pt x="53481" y="6072"/>
                  <a:pt x="53496" y="6072"/>
                </a:cubicBezTo>
                <a:close/>
                <a:moveTo>
                  <a:pt x="87029" y="983"/>
                </a:moveTo>
                <a:cubicBezTo>
                  <a:pt x="87075" y="983"/>
                  <a:pt x="86475" y="1951"/>
                  <a:pt x="86432" y="2016"/>
                </a:cubicBezTo>
                <a:cubicBezTo>
                  <a:pt x="86056" y="2769"/>
                  <a:pt x="85679" y="3495"/>
                  <a:pt x="85276" y="4194"/>
                </a:cubicBezTo>
                <a:cubicBezTo>
                  <a:pt x="84819" y="5027"/>
                  <a:pt x="84335" y="5861"/>
                  <a:pt x="83851" y="6694"/>
                </a:cubicBezTo>
                <a:cubicBezTo>
                  <a:pt x="84550" y="5027"/>
                  <a:pt x="85384" y="3414"/>
                  <a:pt x="86378" y="1909"/>
                </a:cubicBezTo>
                <a:cubicBezTo>
                  <a:pt x="86540" y="1667"/>
                  <a:pt x="86701" y="1425"/>
                  <a:pt x="86862" y="1183"/>
                </a:cubicBezTo>
                <a:cubicBezTo>
                  <a:pt x="86968" y="1041"/>
                  <a:pt x="87017" y="983"/>
                  <a:pt x="87029" y="983"/>
                </a:cubicBezTo>
                <a:close/>
                <a:moveTo>
                  <a:pt x="63690" y="5342"/>
                </a:moveTo>
                <a:lnTo>
                  <a:pt x="63690" y="5342"/>
                </a:lnTo>
                <a:cubicBezTo>
                  <a:pt x="63766" y="5533"/>
                  <a:pt x="63859" y="5724"/>
                  <a:pt x="63930" y="5914"/>
                </a:cubicBezTo>
                <a:lnTo>
                  <a:pt x="64118" y="6909"/>
                </a:lnTo>
                <a:cubicBezTo>
                  <a:pt x="63967" y="6403"/>
                  <a:pt x="63839" y="5873"/>
                  <a:pt x="63690" y="5342"/>
                </a:cubicBezTo>
                <a:close/>
                <a:moveTo>
                  <a:pt x="55650" y="5941"/>
                </a:moveTo>
                <a:cubicBezTo>
                  <a:pt x="56188" y="6291"/>
                  <a:pt x="56725" y="6613"/>
                  <a:pt x="57236" y="6990"/>
                </a:cubicBezTo>
                <a:cubicBezTo>
                  <a:pt x="57451" y="7124"/>
                  <a:pt x="57613" y="7286"/>
                  <a:pt x="57828" y="7420"/>
                </a:cubicBezTo>
                <a:cubicBezTo>
                  <a:pt x="57048" y="6990"/>
                  <a:pt x="56322" y="6479"/>
                  <a:pt x="55623" y="5941"/>
                </a:cubicBezTo>
                <a:close/>
                <a:moveTo>
                  <a:pt x="57989" y="4490"/>
                </a:moveTo>
                <a:lnTo>
                  <a:pt x="57989" y="4490"/>
                </a:lnTo>
                <a:cubicBezTo>
                  <a:pt x="58930" y="5457"/>
                  <a:pt x="59817" y="6479"/>
                  <a:pt x="60650" y="7554"/>
                </a:cubicBezTo>
                <a:cubicBezTo>
                  <a:pt x="60677" y="7581"/>
                  <a:pt x="60677" y="7608"/>
                  <a:pt x="60677" y="7635"/>
                </a:cubicBezTo>
                <a:cubicBezTo>
                  <a:pt x="60086" y="6990"/>
                  <a:pt x="59468" y="6318"/>
                  <a:pt x="58849" y="5699"/>
                </a:cubicBezTo>
                <a:cubicBezTo>
                  <a:pt x="58553" y="5296"/>
                  <a:pt x="58258" y="4893"/>
                  <a:pt x="57989" y="4490"/>
                </a:cubicBezTo>
                <a:close/>
                <a:moveTo>
                  <a:pt x="52451" y="6721"/>
                </a:moveTo>
                <a:lnTo>
                  <a:pt x="52451" y="6721"/>
                </a:lnTo>
                <a:cubicBezTo>
                  <a:pt x="51967" y="6990"/>
                  <a:pt x="51564" y="7205"/>
                  <a:pt x="51429" y="7286"/>
                </a:cubicBezTo>
                <a:cubicBezTo>
                  <a:pt x="51107" y="7447"/>
                  <a:pt x="50730" y="7581"/>
                  <a:pt x="50381" y="7743"/>
                </a:cubicBezTo>
                <a:lnTo>
                  <a:pt x="50999" y="7286"/>
                </a:lnTo>
                <a:cubicBezTo>
                  <a:pt x="51483" y="7097"/>
                  <a:pt x="51967" y="6909"/>
                  <a:pt x="52451" y="6721"/>
                </a:cubicBezTo>
                <a:close/>
                <a:moveTo>
                  <a:pt x="82883" y="3145"/>
                </a:moveTo>
                <a:cubicBezTo>
                  <a:pt x="82883" y="3226"/>
                  <a:pt x="82883" y="3334"/>
                  <a:pt x="82883" y="3414"/>
                </a:cubicBezTo>
                <a:cubicBezTo>
                  <a:pt x="82910" y="3737"/>
                  <a:pt x="82910" y="4059"/>
                  <a:pt x="82857" y="4382"/>
                </a:cubicBezTo>
                <a:cubicBezTo>
                  <a:pt x="82857" y="4758"/>
                  <a:pt x="82830" y="5135"/>
                  <a:pt x="82830" y="5484"/>
                </a:cubicBezTo>
                <a:cubicBezTo>
                  <a:pt x="82561" y="6318"/>
                  <a:pt x="82373" y="7205"/>
                  <a:pt x="82265" y="8065"/>
                </a:cubicBezTo>
                <a:lnTo>
                  <a:pt x="82453" y="4221"/>
                </a:lnTo>
                <a:cubicBezTo>
                  <a:pt x="82507" y="3898"/>
                  <a:pt x="82615" y="3602"/>
                  <a:pt x="82776" y="3307"/>
                </a:cubicBezTo>
                <a:lnTo>
                  <a:pt x="82803" y="3307"/>
                </a:lnTo>
                <a:cubicBezTo>
                  <a:pt x="82830" y="3253"/>
                  <a:pt x="82857" y="3199"/>
                  <a:pt x="82883" y="3145"/>
                </a:cubicBezTo>
                <a:close/>
                <a:moveTo>
                  <a:pt x="55193" y="6452"/>
                </a:moveTo>
                <a:cubicBezTo>
                  <a:pt x="55919" y="7044"/>
                  <a:pt x="56698" y="7554"/>
                  <a:pt x="57505" y="8038"/>
                </a:cubicBezTo>
                <a:lnTo>
                  <a:pt x="55758" y="8253"/>
                </a:lnTo>
                <a:cubicBezTo>
                  <a:pt x="55919" y="8119"/>
                  <a:pt x="56080" y="7985"/>
                  <a:pt x="56241" y="7850"/>
                </a:cubicBezTo>
                <a:cubicBezTo>
                  <a:pt x="56336" y="7779"/>
                  <a:pt x="56285" y="7626"/>
                  <a:pt x="56180" y="7626"/>
                </a:cubicBezTo>
                <a:cubicBezTo>
                  <a:pt x="56166" y="7626"/>
                  <a:pt x="56150" y="7628"/>
                  <a:pt x="56134" y="7635"/>
                </a:cubicBezTo>
                <a:cubicBezTo>
                  <a:pt x="54978" y="7743"/>
                  <a:pt x="53849" y="7958"/>
                  <a:pt x="52747" y="8253"/>
                </a:cubicBezTo>
                <a:cubicBezTo>
                  <a:pt x="53580" y="7716"/>
                  <a:pt x="54413" y="7097"/>
                  <a:pt x="55193" y="6452"/>
                </a:cubicBezTo>
                <a:close/>
                <a:moveTo>
                  <a:pt x="55467" y="7898"/>
                </a:moveTo>
                <a:cubicBezTo>
                  <a:pt x="55536" y="7898"/>
                  <a:pt x="55582" y="7908"/>
                  <a:pt x="55596" y="7931"/>
                </a:cubicBezTo>
                <a:cubicBezTo>
                  <a:pt x="55677" y="8038"/>
                  <a:pt x="55542" y="8146"/>
                  <a:pt x="55327" y="8307"/>
                </a:cubicBezTo>
                <a:lnTo>
                  <a:pt x="52074" y="8684"/>
                </a:lnTo>
                <a:lnTo>
                  <a:pt x="52074" y="8684"/>
                </a:lnTo>
                <a:lnTo>
                  <a:pt x="52209" y="8603"/>
                </a:lnTo>
                <a:cubicBezTo>
                  <a:pt x="52854" y="8415"/>
                  <a:pt x="53526" y="8280"/>
                  <a:pt x="54171" y="8146"/>
                </a:cubicBezTo>
                <a:cubicBezTo>
                  <a:pt x="54283" y="8124"/>
                  <a:pt x="55133" y="7898"/>
                  <a:pt x="55467" y="7898"/>
                </a:cubicBezTo>
                <a:close/>
                <a:moveTo>
                  <a:pt x="50004" y="7662"/>
                </a:moveTo>
                <a:lnTo>
                  <a:pt x="50004" y="7662"/>
                </a:lnTo>
                <a:cubicBezTo>
                  <a:pt x="49816" y="7796"/>
                  <a:pt x="49628" y="7931"/>
                  <a:pt x="49440" y="8065"/>
                </a:cubicBezTo>
                <a:cubicBezTo>
                  <a:pt x="48579" y="8361"/>
                  <a:pt x="47719" y="8576"/>
                  <a:pt x="46832" y="8737"/>
                </a:cubicBezTo>
                <a:lnTo>
                  <a:pt x="46805" y="8710"/>
                </a:lnTo>
                <a:lnTo>
                  <a:pt x="46859" y="8710"/>
                </a:lnTo>
                <a:cubicBezTo>
                  <a:pt x="47558" y="8495"/>
                  <a:pt x="48257" y="8280"/>
                  <a:pt x="48956" y="8038"/>
                </a:cubicBezTo>
                <a:cubicBezTo>
                  <a:pt x="49305" y="7931"/>
                  <a:pt x="49655" y="7796"/>
                  <a:pt x="50004" y="7662"/>
                </a:cubicBezTo>
                <a:close/>
                <a:moveTo>
                  <a:pt x="54653" y="6646"/>
                </a:moveTo>
                <a:cubicBezTo>
                  <a:pt x="54659" y="6646"/>
                  <a:pt x="54609" y="6688"/>
                  <a:pt x="54467" y="6802"/>
                </a:cubicBezTo>
                <a:lnTo>
                  <a:pt x="54467" y="6775"/>
                </a:lnTo>
                <a:cubicBezTo>
                  <a:pt x="53741" y="7366"/>
                  <a:pt x="52988" y="7904"/>
                  <a:pt x="52182" y="8388"/>
                </a:cubicBezTo>
                <a:cubicBezTo>
                  <a:pt x="51725" y="8522"/>
                  <a:pt x="51268" y="8657"/>
                  <a:pt x="50811" y="8818"/>
                </a:cubicBezTo>
                <a:lnTo>
                  <a:pt x="50515" y="8872"/>
                </a:lnTo>
                <a:cubicBezTo>
                  <a:pt x="51107" y="8549"/>
                  <a:pt x="51725" y="8226"/>
                  <a:pt x="52316" y="7904"/>
                </a:cubicBezTo>
                <a:cubicBezTo>
                  <a:pt x="52908" y="7608"/>
                  <a:pt x="53499" y="7339"/>
                  <a:pt x="54064" y="7017"/>
                </a:cubicBezTo>
                <a:cubicBezTo>
                  <a:pt x="54183" y="6977"/>
                  <a:pt x="54637" y="6646"/>
                  <a:pt x="54653" y="6646"/>
                </a:cubicBezTo>
                <a:close/>
                <a:moveTo>
                  <a:pt x="50972" y="9141"/>
                </a:moveTo>
                <a:cubicBezTo>
                  <a:pt x="50757" y="9248"/>
                  <a:pt x="50542" y="9356"/>
                  <a:pt x="50327" y="9463"/>
                </a:cubicBezTo>
                <a:cubicBezTo>
                  <a:pt x="50193" y="9436"/>
                  <a:pt x="50058" y="9409"/>
                  <a:pt x="49924" y="9383"/>
                </a:cubicBezTo>
                <a:cubicBezTo>
                  <a:pt x="50112" y="9329"/>
                  <a:pt x="50300" y="9248"/>
                  <a:pt x="50488" y="9167"/>
                </a:cubicBezTo>
                <a:lnTo>
                  <a:pt x="50569" y="9167"/>
                </a:lnTo>
                <a:lnTo>
                  <a:pt x="50972" y="9141"/>
                </a:lnTo>
                <a:close/>
                <a:moveTo>
                  <a:pt x="54736" y="8657"/>
                </a:moveTo>
                <a:lnTo>
                  <a:pt x="54521" y="8764"/>
                </a:lnTo>
                <a:cubicBezTo>
                  <a:pt x="53553" y="9275"/>
                  <a:pt x="52451" y="9544"/>
                  <a:pt x="51322" y="9544"/>
                </a:cubicBezTo>
                <a:cubicBezTo>
                  <a:pt x="51241" y="9544"/>
                  <a:pt x="50972" y="9517"/>
                  <a:pt x="50650" y="9490"/>
                </a:cubicBezTo>
                <a:cubicBezTo>
                  <a:pt x="50918" y="9356"/>
                  <a:pt x="51160" y="9221"/>
                  <a:pt x="51429" y="9060"/>
                </a:cubicBezTo>
                <a:lnTo>
                  <a:pt x="54118" y="8737"/>
                </a:lnTo>
                <a:lnTo>
                  <a:pt x="54736" y="8657"/>
                </a:lnTo>
                <a:close/>
                <a:moveTo>
                  <a:pt x="85496" y="850"/>
                </a:moveTo>
                <a:cubicBezTo>
                  <a:pt x="85689" y="850"/>
                  <a:pt x="85207" y="1776"/>
                  <a:pt x="85115" y="2097"/>
                </a:cubicBezTo>
                <a:cubicBezTo>
                  <a:pt x="84846" y="2930"/>
                  <a:pt x="84577" y="3737"/>
                  <a:pt x="84335" y="4570"/>
                </a:cubicBezTo>
                <a:lnTo>
                  <a:pt x="83636" y="6829"/>
                </a:lnTo>
                <a:cubicBezTo>
                  <a:pt x="83529" y="7070"/>
                  <a:pt x="83421" y="7339"/>
                  <a:pt x="83341" y="7608"/>
                </a:cubicBezTo>
                <a:cubicBezTo>
                  <a:pt x="83152" y="7877"/>
                  <a:pt x="82991" y="8173"/>
                  <a:pt x="82830" y="8442"/>
                </a:cubicBezTo>
                <a:cubicBezTo>
                  <a:pt x="82791" y="8519"/>
                  <a:pt x="82849" y="8582"/>
                  <a:pt x="82915" y="8582"/>
                </a:cubicBezTo>
                <a:cubicBezTo>
                  <a:pt x="82935" y="8582"/>
                  <a:pt x="82957" y="8576"/>
                  <a:pt x="82976" y="8562"/>
                </a:cubicBezTo>
                <a:lnTo>
                  <a:pt x="82976" y="8562"/>
                </a:lnTo>
                <a:cubicBezTo>
                  <a:pt x="82848" y="8900"/>
                  <a:pt x="82745" y="9261"/>
                  <a:pt x="82642" y="9598"/>
                </a:cubicBezTo>
                <a:cubicBezTo>
                  <a:pt x="82803" y="8200"/>
                  <a:pt x="82937" y="6802"/>
                  <a:pt x="83018" y="5404"/>
                </a:cubicBezTo>
                <a:cubicBezTo>
                  <a:pt x="83099" y="5108"/>
                  <a:pt x="83206" y="4812"/>
                  <a:pt x="83341" y="4517"/>
                </a:cubicBezTo>
                <a:cubicBezTo>
                  <a:pt x="83771" y="3468"/>
                  <a:pt x="84416" y="1667"/>
                  <a:pt x="85330" y="941"/>
                </a:cubicBezTo>
                <a:cubicBezTo>
                  <a:pt x="85409" y="877"/>
                  <a:pt x="85463" y="850"/>
                  <a:pt x="85496" y="850"/>
                </a:cubicBezTo>
                <a:close/>
                <a:moveTo>
                  <a:pt x="80518" y="4732"/>
                </a:moveTo>
                <a:cubicBezTo>
                  <a:pt x="80518" y="5135"/>
                  <a:pt x="80571" y="5565"/>
                  <a:pt x="80571" y="5968"/>
                </a:cubicBezTo>
                <a:lnTo>
                  <a:pt x="80706" y="8630"/>
                </a:lnTo>
                <a:cubicBezTo>
                  <a:pt x="80706" y="9087"/>
                  <a:pt x="80733" y="9517"/>
                  <a:pt x="80760" y="9947"/>
                </a:cubicBezTo>
                <a:cubicBezTo>
                  <a:pt x="80652" y="9383"/>
                  <a:pt x="80518" y="8818"/>
                  <a:pt x="80383" y="8253"/>
                </a:cubicBezTo>
                <a:cubicBezTo>
                  <a:pt x="80383" y="7070"/>
                  <a:pt x="80410" y="5888"/>
                  <a:pt x="80518" y="4732"/>
                </a:cubicBezTo>
                <a:close/>
                <a:moveTo>
                  <a:pt x="82158" y="5807"/>
                </a:moveTo>
                <a:lnTo>
                  <a:pt x="82158" y="5807"/>
                </a:lnTo>
                <a:cubicBezTo>
                  <a:pt x="82131" y="6452"/>
                  <a:pt x="82104" y="7124"/>
                  <a:pt x="82077" y="7769"/>
                </a:cubicBezTo>
                <a:lnTo>
                  <a:pt x="82050" y="7769"/>
                </a:lnTo>
                <a:cubicBezTo>
                  <a:pt x="82023" y="8522"/>
                  <a:pt x="81943" y="9302"/>
                  <a:pt x="81862" y="10108"/>
                </a:cubicBezTo>
                <a:lnTo>
                  <a:pt x="81862" y="9920"/>
                </a:lnTo>
                <a:cubicBezTo>
                  <a:pt x="81862" y="8549"/>
                  <a:pt x="81943" y="7178"/>
                  <a:pt x="82158" y="5807"/>
                </a:cubicBezTo>
                <a:close/>
                <a:moveTo>
                  <a:pt x="88556" y="10216"/>
                </a:moveTo>
                <a:lnTo>
                  <a:pt x="88422" y="10323"/>
                </a:lnTo>
                <a:lnTo>
                  <a:pt x="88018" y="10458"/>
                </a:lnTo>
                <a:lnTo>
                  <a:pt x="88180" y="10323"/>
                </a:lnTo>
                <a:lnTo>
                  <a:pt x="88556" y="10216"/>
                </a:lnTo>
                <a:close/>
                <a:moveTo>
                  <a:pt x="82776" y="6183"/>
                </a:moveTo>
                <a:lnTo>
                  <a:pt x="82776" y="6183"/>
                </a:lnTo>
                <a:cubicBezTo>
                  <a:pt x="82722" y="7097"/>
                  <a:pt x="82642" y="8011"/>
                  <a:pt x="82534" y="8872"/>
                </a:cubicBezTo>
                <a:cubicBezTo>
                  <a:pt x="82480" y="9302"/>
                  <a:pt x="82426" y="9732"/>
                  <a:pt x="82373" y="10162"/>
                </a:cubicBezTo>
                <a:lnTo>
                  <a:pt x="82373" y="10512"/>
                </a:lnTo>
                <a:lnTo>
                  <a:pt x="82319" y="10700"/>
                </a:lnTo>
                <a:cubicBezTo>
                  <a:pt x="82319" y="10673"/>
                  <a:pt x="82319" y="10619"/>
                  <a:pt x="82292" y="10565"/>
                </a:cubicBezTo>
                <a:cubicBezTo>
                  <a:pt x="82238" y="9947"/>
                  <a:pt x="82265" y="9329"/>
                  <a:pt x="82346" y="8737"/>
                </a:cubicBezTo>
                <a:cubicBezTo>
                  <a:pt x="82400" y="7877"/>
                  <a:pt x="82561" y="7017"/>
                  <a:pt x="82776" y="6183"/>
                </a:cubicBezTo>
                <a:close/>
                <a:moveTo>
                  <a:pt x="90868" y="2500"/>
                </a:moveTo>
                <a:cubicBezTo>
                  <a:pt x="90465" y="3199"/>
                  <a:pt x="89631" y="3844"/>
                  <a:pt x="89067" y="4490"/>
                </a:cubicBezTo>
                <a:lnTo>
                  <a:pt x="86835" y="6963"/>
                </a:lnTo>
                <a:lnTo>
                  <a:pt x="86567" y="7232"/>
                </a:lnTo>
                <a:cubicBezTo>
                  <a:pt x="85706" y="8146"/>
                  <a:pt x="84873" y="9060"/>
                  <a:pt x="84039" y="10001"/>
                </a:cubicBezTo>
                <a:cubicBezTo>
                  <a:pt x="83771" y="10243"/>
                  <a:pt x="83502" y="10512"/>
                  <a:pt x="83260" y="10807"/>
                </a:cubicBezTo>
                <a:cubicBezTo>
                  <a:pt x="83529" y="10270"/>
                  <a:pt x="83798" y="9759"/>
                  <a:pt x="84093" y="9221"/>
                </a:cubicBezTo>
                <a:cubicBezTo>
                  <a:pt x="85034" y="8092"/>
                  <a:pt x="86002" y="7017"/>
                  <a:pt x="87051" y="5995"/>
                </a:cubicBezTo>
                <a:cubicBezTo>
                  <a:pt x="87669" y="5377"/>
                  <a:pt x="88287" y="4785"/>
                  <a:pt x="88932" y="4194"/>
                </a:cubicBezTo>
                <a:cubicBezTo>
                  <a:pt x="89470" y="3710"/>
                  <a:pt x="90572" y="2984"/>
                  <a:pt x="90868" y="2500"/>
                </a:cubicBezTo>
                <a:close/>
                <a:moveTo>
                  <a:pt x="54360" y="5753"/>
                </a:moveTo>
                <a:cubicBezTo>
                  <a:pt x="54575" y="5941"/>
                  <a:pt x="54790" y="6130"/>
                  <a:pt x="55005" y="6318"/>
                </a:cubicBezTo>
                <a:lnTo>
                  <a:pt x="50219" y="8818"/>
                </a:lnTo>
                <a:lnTo>
                  <a:pt x="49977" y="8952"/>
                </a:lnTo>
                <a:lnTo>
                  <a:pt x="48902" y="9060"/>
                </a:lnTo>
                <a:cubicBezTo>
                  <a:pt x="48768" y="9114"/>
                  <a:pt x="48741" y="9302"/>
                  <a:pt x="48875" y="9356"/>
                </a:cubicBezTo>
                <a:lnTo>
                  <a:pt x="49063" y="9409"/>
                </a:lnTo>
                <a:lnTo>
                  <a:pt x="47612" y="10162"/>
                </a:lnTo>
                <a:cubicBezTo>
                  <a:pt x="47397" y="10297"/>
                  <a:pt x="46993" y="10565"/>
                  <a:pt x="46725" y="10727"/>
                </a:cubicBezTo>
                <a:lnTo>
                  <a:pt x="46617" y="10780"/>
                </a:lnTo>
                <a:cubicBezTo>
                  <a:pt x="46579" y="10800"/>
                  <a:pt x="46551" y="10810"/>
                  <a:pt x="46536" y="10810"/>
                </a:cubicBezTo>
                <a:cubicBezTo>
                  <a:pt x="46486" y="10810"/>
                  <a:pt x="46565" y="10704"/>
                  <a:pt x="46832" y="10458"/>
                </a:cubicBezTo>
                <a:cubicBezTo>
                  <a:pt x="47101" y="10189"/>
                  <a:pt x="48311" y="9221"/>
                  <a:pt x="49762" y="8200"/>
                </a:cubicBezTo>
                <a:cubicBezTo>
                  <a:pt x="51214" y="7689"/>
                  <a:pt x="52585" y="6990"/>
                  <a:pt x="53822" y="6130"/>
                </a:cubicBezTo>
                <a:lnTo>
                  <a:pt x="54144" y="5995"/>
                </a:lnTo>
                <a:cubicBezTo>
                  <a:pt x="54198" y="5968"/>
                  <a:pt x="54225" y="5914"/>
                  <a:pt x="54198" y="5861"/>
                </a:cubicBezTo>
                <a:lnTo>
                  <a:pt x="54360" y="5753"/>
                </a:lnTo>
                <a:close/>
                <a:moveTo>
                  <a:pt x="49547" y="9544"/>
                </a:moveTo>
                <a:cubicBezTo>
                  <a:pt x="49655" y="9571"/>
                  <a:pt x="49789" y="9624"/>
                  <a:pt x="49924" y="9651"/>
                </a:cubicBezTo>
                <a:cubicBezTo>
                  <a:pt x="49601" y="9786"/>
                  <a:pt x="49305" y="9920"/>
                  <a:pt x="48956" y="10055"/>
                </a:cubicBezTo>
                <a:cubicBezTo>
                  <a:pt x="48560" y="10224"/>
                  <a:pt x="47117" y="10858"/>
                  <a:pt x="46971" y="10858"/>
                </a:cubicBezTo>
                <a:cubicBezTo>
                  <a:pt x="46909" y="10858"/>
                  <a:pt x="47080" y="10744"/>
                  <a:pt x="47665" y="10431"/>
                </a:cubicBezTo>
                <a:cubicBezTo>
                  <a:pt x="48284" y="10108"/>
                  <a:pt x="48902" y="9813"/>
                  <a:pt x="49547" y="9544"/>
                </a:cubicBezTo>
                <a:close/>
                <a:moveTo>
                  <a:pt x="58338" y="8495"/>
                </a:moveTo>
                <a:cubicBezTo>
                  <a:pt x="58876" y="8737"/>
                  <a:pt x="59414" y="8979"/>
                  <a:pt x="59951" y="9194"/>
                </a:cubicBezTo>
                <a:cubicBezTo>
                  <a:pt x="60624" y="9840"/>
                  <a:pt x="61296" y="10485"/>
                  <a:pt x="61941" y="11157"/>
                </a:cubicBezTo>
                <a:cubicBezTo>
                  <a:pt x="61202" y="11184"/>
                  <a:pt x="60469" y="11197"/>
                  <a:pt x="59736" y="11197"/>
                </a:cubicBezTo>
                <a:cubicBezTo>
                  <a:pt x="59004" y="11197"/>
                  <a:pt x="58271" y="11184"/>
                  <a:pt x="57532" y="11157"/>
                </a:cubicBezTo>
                <a:cubicBezTo>
                  <a:pt x="58419" y="10888"/>
                  <a:pt x="59252" y="10458"/>
                  <a:pt x="60005" y="9920"/>
                </a:cubicBezTo>
                <a:cubicBezTo>
                  <a:pt x="60086" y="9840"/>
                  <a:pt x="60032" y="9705"/>
                  <a:pt x="59925" y="9678"/>
                </a:cubicBezTo>
                <a:lnTo>
                  <a:pt x="54602" y="9893"/>
                </a:lnTo>
                <a:lnTo>
                  <a:pt x="53607" y="9947"/>
                </a:lnTo>
                <a:cubicBezTo>
                  <a:pt x="54198" y="9786"/>
                  <a:pt x="54790" y="9624"/>
                  <a:pt x="55300" y="9490"/>
                </a:cubicBezTo>
                <a:cubicBezTo>
                  <a:pt x="56322" y="9221"/>
                  <a:pt x="57344" y="8872"/>
                  <a:pt x="58338" y="8495"/>
                </a:cubicBezTo>
                <a:close/>
                <a:moveTo>
                  <a:pt x="84873" y="9732"/>
                </a:moveTo>
                <a:lnTo>
                  <a:pt x="84873" y="9732"/>
                </a:lnTo>
                <a:cubicBezTo>
                  <a:pt x="84497" y="10135"/>
                  <a:pt x="84120" y="10539"/>
                  <a:pt x="83771" y="10942"/>
                </a:cubicBezTo>
                <a:lnTo>
                  <a:pt x="83475" y="11237"/>
                </a:lnTo>
                <a:lnTo>
                  <a:pt x="83636" y="11022"/>
                </a:lnTo>
                <a:lnTo>
                  <a:pt x="84873" y="9732"/>
                </a:lnTo>
                <a:close/>
                <a:moveTo>
                  <a:pt x="53338" y="11076"/>
                </a:moveTo>
                <a:lnTo>
                  <a:pt x="53634" y="11130"/>
                </a:lnTo>
                <a:cubicBezTo>
                  <a:pt x="54252" y="11184"/>
                  <a:pt x="54843" y="11237"/>
                  <a:pt x="55462" y="11291"/>
                </a:cubicBezTo>
                <a:lnTo>
                  <a:pt x="54763" y="11291"/>
                </a:lnTo>
                <a:cubicBezTo>
                  <a:pt x="54467" y="11264"/>
                  <a:pt x="54171" y="11237"/>
                  <a:pt x="53876" y="11184"/>
                </a:cubicBezTo>
                <a:lnTo>
                  <a:pt x="53338" y="11076"/>
                </a:lnTo>
                <a:close/>
                <a:moveTo>
                  <a:pt x="90411" y="3737"/>
                </a:moveTo>
                <a:cubicBezTo>
                  <a:pt x="89389" y="4893"/>
                  <a:pt x="86567" y="7689"/>
                  <a:pt x="86244" y="8038"/>
                </a:cubicBezTo>
                <a:lnTo>
                  <a:pt x="83018" y="11453"/>
                </a:lnTo>
                <a:lnTo>
                  <a:pt x="86620" y="7420"/>
                </a:lnTo>
                <a:lnTo>
                  <a:pt x="87185" y="6829"/>
                </a:lnTo>
                <a:cubicBezTo>
                  <a:pt x="87508" y="6506"/>
                  <a:pt x="89551" y="4651"/>
                  <a:pt x="90411" y="3737"/>
                </a:cubicBezTo>
                <a:close/>
                <a:moveTo>
                  <a:pt x="56645" y="11372"/>
                </a:moveTo>
                <a:cubicBezTo>
                  <a:pt x="57155" y="11426"/>
                  <a:pt x="57693" y="11453"/>
                  <a:pt x="58204" y="11453"/>
                </a:cubicBezTo>
                <a:cubicBezTo>
                  <a:pt x="58473" y="11453"/>
                  <a:pt x="59199" y="11506"/>
                  <a:pt x="59925" y="11533"/>
                </a:cubicBezTo>
                <a:cubicBezTo>
                  <a:pt x="58742" y="11533"/>
                  <a:pt x="57424" y="11479"/>
                  <a:pt x="57048" y="11479"/>
                </a:cubicBezTo>
                <a:cubicBezTo>
                  <a:pt x="56806" y="11479"/>
                  <a:pt x="56591" y="11453"/>
                  <a:pt x="56349" y="11426"/>
                </a:cubicBezTo>
                <a:lnTo>
                  <a:pt x="56645" y="11372"/>
                </a:lnTo>
                <a:close/>
                <a:moveTo>
                  <a:pt x="82131" y="10646"/>
                </a:moveTo>
                <a:cubicBezTo>
                  <a:pt x="82158" y="10834"/>
                  <a:pt x="82158" y="11049"/>
                  <a:pt x="82184" y="11264"/>
                </a:cubicBezTo>
                <a:lnTo>
                  <a:pt x="82158" y="11264"/>
                </a:lnTo>
                <a:cubicBezTo>
                  <a:pt x="82131" y="11399"/>
                  <a:pt x="82104" y="11506"/>
                  <a:pt x="82077" y="11641"/>
                </a:cubicBezTo>
                <a:cubicBezTo>
                  <a:pt x="82077" y="11318"/>
                  <a:pt x="82104" y="10969"/>
                  <a:pt x="82131" y="10646"/>
                </a:cubicBezTo>
                <a:close/>
                <a:moveTo>
                  <a:pt x="85760" y="10996"/>
                </a:moveTo>
                <a:lnTo>
                  <a:pt x="83986" y="11775"/>
                </a:lnTo>
                <a:lnTo>
                  <a:pt x="84470" y="11453"/>
                </a:lnTo>
                <a:cubicBezTo>
                  <a:pt x="84900" y="11291"/>
                  <a:pt x="85330" y="11130"/>
                  <a:pt x="85760" y="10996"/>
                </a:cubicBezTo>
                <a:close/>
                <a:moveTo>
                  <a:pt x="89121" y="1237"/>
                </a:moveTo>
                <a:cubicBezTo>
                  <a:pt x="88959" y="1317"/>
                  <a:pt x="88368" y="2796"/>
                  <a:pt x="88153" y="3145"/>
                </a:cubicBezTo>
                <a:cubicBezTo>
                  <a:pt x="88099" y="3253"/>
                  <a:pt x="88018" y="3334"/>
                  <a:pt x="87965" y="3414"/>
                </a:cubicBezTo>
                <a:cubicBezTo>
                  <a:pt x="87158" y="4248"/>
                  <a:pt x="86432" y="5135"/>
                  <a:pt x="85760" y="6049"/>
                </a:cubicBezTo>
                <a:cubicBezTo>
                  <a:pt x="85653" y="6183"/>
                  <a:pt x="85518" y="6291"/>
                  <a:pt x="85384" y="6425"/>
                </a:cubicBezTo>
                <a:cubicBezTo>
                  <a:pt x="85330" y="6452"/>
                  <a:pt x="85330" y="6533"/>
                  <a:pt x="85384" y="6560"/>
                </a:cubicBezTo>
                <a:cubicBezTo>
                  <a:pt x="84550" y="7743"/>
                  <a:pt x="83798" y="9006"/>
                  <a:pt x="83125" y="10297"/>
                </a:cubicBezTo>
                <a:cubicBezTo>
                  <a:pt x="83018" y="10431"/>
                  <a:pt x="82883" y="10592"/>
                  <a:pt x="82776" y="10754"/>
                </a:cubicBezTo>
                <a:cubicBezTo>
                  <a:pt x="82776" y="10773"/>
                  <a:pt x="82776" y="10792"/>
                  <a:pt x="82785" y="10792"/>
                </a:cubicBezTo>
                <a:cubicBezTo>
                  <a:pt x="82789" y="10792"/>
                  <a:pt x="82795" y="10788"/>
                  <a:pt x="82803" y="10780"/>
                </a:cubicBezTo>
                <a:cubicBezTo>
                  <a:pt x="82883" y="10700"/>
                  <a:pt x="82937" y="10592"/>
                  <a:pt x="83018" y="10512"/>
                </a:cubicBezTo>
                <a:lnTo>
                  <a:pt x="83018" y="10512"/>
                </a:lnTo>
                <a:cubicBezTo>
                  <a:pt x="82776" y="11022"/>
                  <a:pt x="82534" y="11506"/>
                  <a:pt x="82292" y="12044"/>
                </a:cubicBezTo>
                <a:lnTo>
                  <a:pt x="82131" y="12125"/>
                </a:lnTo>
                <a:cubicBezTo>
                  <a:pt x="82158" y="12098"/>
                  <a:pt x="82158" y="12098"/>
                  <a:pt x="82158" y="12071"/>
                </a:cubicBezTo>
                <a:lnTo>
                  <a:pt x="82346" y="11506"/>
                </a:lnTo>
                <a:cubicBezTo>
                  <a:pt x="82346" y="11479"/>
                  <a:pt x="82346" y="11479"/>
                  <a:pt x="82346" y="11479"/>
                </a:cubicBezTo>
                <a:lnTo>
                  <a:pt x="82346" y="11426"/>
                </a:lnTo>
                <a:lnTo>
                  <a:pt x="83448" y="7958"/>
                </a:lnTo>
                <a:lnTo>
                  <a:pt x="88260" y="2285"/>
                </a:lnTo>
                <a:cubicBezTo>
                  <a:pt x="88368" y="2178"/>
                  <a:pt x="88932" y="1317"/>
                  <a:pt x="89121" y="1237"/>
                </a:cubicBezTo>
                <a:close/>
                <a:moveTo>
                  <a:pt x="64656" y="8011"/>
                </a:moveTo>
                <a:cubicBezTo>
                  <a:pt x="65086" y="9383"/>
                  <a:pt x="65463" y="10754"/>
                  <a:pt x="65812" y="12152"/>
                </a:cubicBezTo>
                <a:cubicBezTo>
                  <a:pt x="65543" y="11372"/>
                  <a:pt x="65301" y="10646"/>
                  <a:pt x="65059" y="9893"/>
                </a:cubicBezTo>
                <a:lnTo>
                  <a:pt x="65033" y="9893"/>
                </a:lnTo>
                <a:cubicBezTo>
                  <a:pt x="64925" y="9383"/>
                  <a:pt x="64817" y="8845"/>
                  <a:pt x="64710" y="8307"/>
                </a:cubicBezTo>
                <a:cubicBezTo>
                  <a:pt x="64683" y="8200"/>
                  <a:pt x="64656" y="8119"/>
                  <a:pt x="64656" y="8011"/>
                </a:cubicBezTo>
                <a:close/>
                <a:moveTo>
                  <a:pt x="83690" y="11721"/>
                </a:moveTo>
                <a:lnTo>
                  <a:pt x="83636" y="11748"/>
                </a:lnTo>
                <a:cubicBezTo>
                  <a:pt x="83159" y="12081"/>
                  <a:pt x="82939" y="12234"/>
                  <a:pt x="82904" y="12234"/>
                </a:cubicBezTo>
                <a:cubicBezTo>
                  <a:pt x="82873" y="12234"/>
                  <a:pt x="82980" y="12121"/>
                  <a:pt x="83179" y="11910"/>
                </a:cubicBezTo>
                <a:lnTo>
                  <a:pt x="83690" y="11721"/>
                </a:lnTo>
                <a:close/>
                <a:moveTo>
                  <a:pt x="82776" y="12098"/>
                </a:moveTo>
                <a:lnTo>
                  <a:pt x="82776" y="12098"/>
                </a:lnTo>
                <a:cubicBezTo>
                  <a:pt x="82695" y="12178"/>
                  <a:pt x="82615" y="12286"/>
                  <a:pt x="82534" y="12367"/>
                </a:cubicBezTo>
                <a:cubicBezTo>
                  <a:pt x="82534" y="12340"/>
                  <a:pt x="82561" y="12313"/>
                  <a:pt x="82588" y="12259"/>
                </a:cubicBezTo>
                <a:lnTo>
                  <a:pt x="82776" y="12098"/>
                </a:lnTo>
                <a:close/>
                <a:moveTo>
                  <a:pt x="82104" y="12394"/>
                </a:moveTo>
                <a:lnTo>
                  <a:pt x="82050" y="12447"/>
                </a:lnTo>
                <a:lnTo>
                  <a:pt x="82050" y="12420"/>
                </a:lnTo>
                <a:lnTo>
                  <a:pt x="82104" y="12394"/>
                </a:lnTo>
                <a:close/>
                <a:moveTo>
                  <a:pt x="64898" y="12424"/>
                </a:moveTo>
                <a:lnTo>
                  <a:pt x="64925" y="12474"/>
                </a:lnTo>
                <a:cubicBezTo>
                  <a:pt x="64904" y="12453"/>
                  <a:pt x="64899" y="12433"/>
                  <a:pt x="64898" y="12424"/>
                </a:cubicBezTo>
                <a:close/>
                <a:moveTo>
                  <a:pt x="62210" y="11453"/>
                </a:moveTo>
                <a:cubicBezTo>
                  <a:pt x="62586" y="11883"/>
                  <a:pt x="62962" y="12313"/>
                  <a:pt x="63312" y="12743"/>
                </a:cubicBezTo>
                <a:lnTo>
                  <a:pt x="58500" y="12474"/>
                </a:lnTo>
                <a:cubicBezTo>
                  <a:pt x="57935" y="12394"/>
                  <a:pt x="57371" y="12313"/>
                  <a:pt x="56833" y="12205"/>
                </a:cubicBezTo>
                <a:cubicBezTo>
                  <a:pt x="55784" y="12017"/>
                  <a:pt x="54736" y="11775"/>
                  <a:pt x="53741" y="11506"/>
                </a:cubicBezTo>
                <a:lnTo>
                  <a:pt x="53741" y="11506"/>
                </a:lnTo>
                <a:cubicBezTo>
                  <a:pt x="54171" y="11533"/>
                  <a:pt x="54575" y="11533"/>
                  <a:pt x="54790" y="11560"/>
                </a:cubicBezTo>
                <a:cubicBezTo>
                  <a:pt x="55650" y="11668"/>
                  <a:pt x="56510" y="11721"/>
                  <a:pt x="57344" y="11721"/>
                </a:cubicBezTo>
                <a:cubicBezTo>
                  <a:pt x="57546" y="11725"/>
                  <a:pt x="57747" y="11726"/>
                  <a:pt x="57948" y="11726"/>
                </a:cubicBezTo>
                <a:cubicBezTo>
                  <a:pt x="59381" y="11726"/>
                  <a:pt x="60795" y="11641"/>
                  <a:pt x="62210" y="11453"/>
                </a:cubicBezTo>
                <a:close/>
                <a:moveTo>
                  <a:pt x="64925" y="12528"/>
                </a:moveTo>
                <a:lnTo>
                  <a:pt x="65033" y="12770"/>
                </a:lnTo>
                <a:lnTo>
                  <a:pt x="64952" y="12635"/>
                </a:lnTo>
                <a:cubicBezTo>
                  <a:pt x="64925" y="12609"/>
                  <a:pt x="64925" y="12555"/>
                  <a:pt x="64925" y="12528"/>
                </a:cubicBezTo>
                <a:close/>
                <a:moveTo>
                  <a:pt x="62586" y="11533"/>
                </a:moveTo>
                <a:lnTo>
                  <a:pt x="62586" y="11533"/>
                </a:lnTo>
                <a:cubicBezTo>
                  <a:pt x="62645" y="11578"/>
                  <a:pt x="62713" y="11598"/>
                  <a:pt x="62779" y="11598"/>
                </a:cubicBezTo>
                <a:cubicBezTo>
                  <a:pt x="62833" y="11598"/>
                  <a:pt x="62887" y="11584"/>
                  <a:pt x="62936" y="11560"/>
                </a:cubicBezTo>
                <a:lnTo>
                  <a:pt x="62962" y="11614"/>
                </a:lnTo>
                <a:cubicBezTo>
                  <a:pt x="63204" y="12017"/>
                  <a:pt x="63446" y="12394"/>
                  <a:pt x="63688" y="12797"/>
                </a:cubicBezTo>
                <a:lnTo>
                  <a:pt x="63661" y="12797"/>
                </a:lnTo>
                <a:cubicBezTo>
                  <a:pt x="63339" y="12367"/>
                  <a:pt x="62962" y="11963"/>
                  <a:pt x="62586" y="11533"/>
                </a:cubicBezTo>
                <a:close/>
                <a:moveTo>
                  <a:pt x="80452" y="9568"/>
                </a:moveTo>
                <a:cubicBezTo>
                  <a:pt x="80519" y="9968"/>
                  <a:pt x="80693" y="11390"/>
                  <a:pt x="80867" y="12582"/>
                </a:cubicBezTo>
                <a:cubicBezTo>
                  <a:pt x="80867" y="12733"/>
                  <a:pt x="80891" y="12837"/>
                  <a:pt x="80894" y="12983"/>
                </a:cubicBezTo>
                <a:lnTo>
                  <a:pt x="80894" y="12983"/>
                </a:lnTo>
                <a:cubicBezTo>
                  <a:pt x="80733" y="11854"/>
                  <a:pt x="80518" y="10377"/>
                  <a:pt x="80491" y="10081"/>
                </a:cubicBezTo>
                <a:cubicBezTo>
                  <a:pt x="80470" y="9914"/>
                  <a:pt x="80465" y="9747"/>
                  <a:pt x="80452" y="9568"/>
                </a:cubicBezTo>
                <a:close/>
                <a:moveTo>
                  <a:pt x="78130" y="5420"/>
                </a:moveTo>
                <a:cubicBezTo>
                  <a:pt x="78177" y="5420"/>
                  <a:pt x="78299" y="6052"/>
                  <a:pt x="78394" y="6398"/>
                </a:cubicBezTo>
                <a:cubicBezTo>
                  <a:pt x="79120" y="8684"/>
                  <a:pt x="79738" y="10969"/>
                  <a:pt x="80276" y="13254"/>
                </a:cubicBezTo>
                <a:cubicBezTo>
                  <a:pt x="79846" y="11990"/>
                  <a:pt x="79308" y="10754"/>
                  <a:pt x="78716" y="9571"/>
                </a:cubicBezTo>
                <a:cubicBezTo>
                  <a:pt x="78555" y="9006"/>
                  <a:pt x="78448" y="8442"/>
                  <a:pt x="78340" y="7877"/>
                </a:cubicBezTo>
                <a:cubicBezTo>
                  <a:pt x="78286" y="7474"/>
                  <a:pt x="78233" y="7097"/>
                  <a:pt x="78179" y="6694"/>
                </a:cubicBezTo>
                <a:cubicBezTo>
                  <a:pt x="78101" y="5736"/>
                  <a:pt x="78097" y="5420"/>
                  <a:pt x="78130" y="5420"/>
                </a:cubicBezTo>
                <a:close/>
                <a:moveTo>
                  <a:pt x="73329" y="10677"/>
                </a:moveTo>
                <a:cubicBezTo>
                  <a:pt x="73355" y="10677"/>
                  <a:pt x="73409" y="10716"/>
                  <a:pt x="73501" y="10807"/>
                </a:cubicBezTo>
                <a:cubicBezTo>
                  <a:pt x="73931" y="11318"/>
                  <a:pt x="74281" y="11910"/>
                  <a:pt x="74549" y="12528"/>
                </a:cubicBezTo>
                <a:cubicBezTo>
                  <a:pt x="74469" y="12528"/>
                  <a:pt x="74388" y="12582"/>
                  <a:pt x="74361" y="12689"/>
                </a:cubicBezTo>
                <a:cubicBezTo>
                  <a:pt x="74307" y="12877"/>
                  <a:pt x="74254" y="13092"/>
                  <a:pt x="74227" y="13281"/>
                </a:cubicBezTo>
                <a:cubicBezTo>
                  <a:pt x="74039" y="12770"/>
                  <a:pt x="73850" y="12205"/>
                  <a:pt x="73689" y="11668"/>
                </a:cubicBezTo>
                <a:cubicBezTo>
                  <a:pt x="73602" y="11384"/>
                  <a:pt x="73215" y="10677"/>
                  <a:pt x="73329" y="10677"/>
                </a:cubicBezTo>
                <a:close/>
                <a:moveTo>
                  <a:pt x="53850" y="12313"/>
                </a:moveTo>
                <a:cubicBezTo>
                  <a:pt x="55385" y="12313"/>
                  <a:pt x="57185" y="12624"/>
                  <a:pt x="58688" y="12716"/>
                </a:cubicBezTo>
                <a:cubicBezTo>
                  <a:pt x="60301" y="12904"/>
                  <a:pt x="61914" y="13012"/>
                  <a:pt x="63527" y="13012"/>
                </a:cubicBezTo>
                <a:cubicBezTo>
                  <a:pt x="63715" y="13227"/>
                  <a:pt x="63903" y="13469"/>
                  <a:pt x="64092" y="13711"/>
                </a:cubicBezTo>
                <a:cubicBezTo>
                  <a:pt x="62237" y="13711"/>
                  <a:pt x="60408" y="13603"/>
                  <a:pt x="58580" y="13361"/>
                </a:cubicBezTo>
                <a:cubicBezTo>
                  <a:pt x="57559" y="13254"/>
                  <a:pt x="56537" y="13092"/>
                  <a:pt x="55542" y="12877"/>
                </a:cubicBezTo>
                <a:cubicBezTo>
                  <a:pt x="54865" y="12747"/>
                  <a:pt x="53782" y="12339"/>
                  <a:pt x="53178" y="12339"/>
                </a:cubicBezTo>
                <a:cubicBezTo>
                  <a:pt x="53159" y="12339"/>
                  <a:pt x="53141" y="12339"/>
                  <a:pt x="53123" y="12340"/>
                </a:cubicBezTo>
                <a:cubicBezTo>
                  <a:pt x="53357" y="12321"/>
                  <a:pt x="53600" y="12313"/>
                  <a:pt x="53850" y="12313"/>
                </a:cubicBezTo>
                <a:close/>
                <a:moveTo>
                  <a:pt x="89094" y="11802"/>
                </a:moveTo>
                <a:lnTo>
                  <a:pt x="88852" y="12044"/>
                </a:lnTo>
                <a:cubicBezTo>
                  <a:pt x="87938" y="12635"/>
                  <a:pt x="86997" y="13227"/>
                  <a:pt x="86083" y="13845"/>
                </a:cubicBezTo>
                <a:cubicBezTo>
                  <a:pt x="87051" y="13146"/>
                  <a:pt x="88045" y="12447"/>
                  <a:pt x="89094" y="11802"/>
                </a:cubicBezTo>
                <a:close/>
                <a:moveTo>
                  <a:pt x="53885" y="13237"/>
                </a:moveTo>
                <a:cubicBezTo>
                  <a:pt x="54120" y="13237"/>
                  <a:pt x="54548" y="13268"/>
                  <a:pt x="54817" y="13281"/>
                </a:cubicBezTo>
                <a:cubicBezTo>
                  <a:pt x="55596" y="13308"/>
                  <a:pt x="56376" y="13361"/>
                  <a:pt x="57129" y="13496"/>
                </a:cubicBezTo>
                <a:cubicBezTo>
                  <a:pt x="58070" y="13630"/>
                  <a:pt x="58984" y="13845"/>
                  <a:pt x="59871" y="14087"/>
                </a:cubicBezTo>
                <a:cubicBezTo>
                  <a:pt x="58312" y="14087"/>
                  <a:pt x="56725" y="13926"/>
                  <a:pt x="55193" y="13603"/>
                </a:cubicBezTo>
                <a:cubicBezTo>
                  <a:pt x="55112" y="13576"/>
                  <a:pt x="55005" y="13523"/>
                  <a:pt x="54924" y="13496"/>
                </a:cubicBezTo>
                <a:cubicBezTo>
                  <a:pt x="54916" y="13488"/>
                  <a:pt x="54906" y="13485"/>
                  <a:pt x="54895" y="13485"/>
                </a:cubicBezTo>
                <a:cubicBezTo>
                  <a:pt x="54868" y="13485"/>
                  <a:pt x="54836" y="13504"/>
                  <a:pt x="54817" y="13523"/>
                </a:cubicBezTo>
                <a:lnTo>
                  <a:pt x="54279" y="13415"/>
                </a:lnTo>
                <a:cubicBezTo>
                  <a:pt x="53603" y="13274"/>
                  <a:pt x="53628" y="13237"/>
                  <a:pt x="53885" y="13237"/>
                </a:cubicBezTo>
                <a:close/>
                <a:moveTo>
                  <a:pt x="59064" y="13657"/>
                </a:moveTo>
                <a:cubicBezTo>
                  <a:pt x="60032" y="13765"/>
                  <a:pt x="61000" y="13845"/>
                  <a:pt x="61968" y="13899"/>
                </a:cubicBezTo>
                <a:lnTo>
                  <a:pt x="62505" y="13899"/>
                </a:lnTo>
                <a:cubicBezTo>
                  <a:pt x="61833" y="13953"/>
                  <a:pt x="61188" y="14033"/>
                  <a:pt x="60516" y="14087"/>
                </a:cubicBezTo>
                <a:cubicBezTo>
                  <a:pt x="60032" y="13926"/>
                  <a:pt x="59548" y="13791"/>
                  <a:pt x="59064" y="13657"/>
                </a:cubicBezTo>
                <a:close/>
                <a:moveTo>
                  <a:pt x="84255" y="12044"/>
                </a:moveTo>
                <a:lnTo>
                  <a:pt x="84255" y="12044"/>
                </a:lnTo>
                <a:cubicBezTo>
                  <a:pt x="83341" y="12662"/>
                  <a:pt x="82534" y="13415"/>
                  <a:pt x="81808" y="14275"/>
                </a:cubicBezTo>
                <a:cubicBezTo>
                  <a:pt x="81996" y="13765"/>
                  <a:pt x="82158" y="13308"/>
                  <a:pt x="82346" y="12851"/>
                </a:cubicBezTo>
                <a:cubicBezTo>
                  <a:pt x="82346" y="12864"/>
                  <a:pt x="82353" y="12871"/>
                  <a:pt x="82363" y="12871"/>
                </a:cubicBezTo>
                <a:cubicBezTo>
                  <a:pt x="82373" y="12871"/>
                  <a:pt x="82386" y="12864"/>
                  <a:pt x="82400" y="12851"/>
                </a:cubicBezTo>
                <a:lnTo>
                  <a:pt x="83287" y="12232"/>
                </a:lnTo>
                <a:cubicBezTo>
                  <a:pt x="83341" y="12313"/>
                  <a:pt x="83394" y="12313"/>
                  <a:pt x="83475" y="12313"/>
                </a:cubicBezTo>
                <a:lnTo>
                  <a:pt x="84255" y="12044"/>
                </a:lnTo>
                <a:close/>
                <a:moveTo>
                  <a:pt x="82426" y="753"/>
                </a:moveTo>
                <a:cubicBezTo>
                  <a:pt x="82615" y="914"/>
                  <a:pt x="82319" y="2769"/>
                  <a:pt x="82319" y="3119"/>
                </a:cubicBezTo>
                <a:cubicBezTo>
                  <a:pt x="82292" y="3629"/>
                  <a:pt x="82265" y="4140"/>
                  <a:pt x="82238" y="4651"/>
                </a:cubicBezTo>
                <a:cubicBezTo>
                  <a:pt x="81620" y="7286"/>
                  <a:pt x="81674" y="10028"/>
                  <a:pt x="81781" y="12743"/>
                </a:cubicBezTo>
                <a:lnTo>
                  <a:pt x="81727" y="12824"/>
                </a:lnTo>
                <a:cubicBezTo>
                  <a:pt x="81647" y="12877"/>
                  <a:pt x="81701" y="12985"/>
                  <a:pt x="81808" y="12985"/>
                </a:cubicBezTo>
                <a:lnTo>
                  <a:pt x="81808" y="13227"/>
                </a:lnTo>
                <a:cubicBezTo>
                  <a:pt x="81647" y="13603"/>
                  <a:pt x="81512" y="13953"/>
                  <a:pt x="81351" y="14329"/>
                </a:cubicBezTo>
                <a:cubicBezTo>
                  <a:pt x="81270" y="13576"/>
                  <a:pt x="81190" y="12851"/>
                  <a:pt x="81082" y="12098"/>
                </a:cubicBezTo>
                <a:cubicBezTo>
                  <a:pt x="81028" y="10189"/>
                  <a:pt x="81055" y="8280"/>
                  <a:pt x="81217" y="6345"/>
                </a:cubicBezTo>
                <a:lnTo>
                  <a:pt x="81244" y="6371"/>
                </a:lnTo>
                <a:cubicBezTo>
                  <a:pt x="81351" y="4920"/>
                  <a:pt x="81620" y="3468"/>
                  <a:pt x="81996" y="2070"/>
                </a:cubicBezTo>
                <a:cubicBezTo>
                  <a:pt x="82077" y="1774"/>
                  <a:pt x="82426" y="753"/>
                  <a:pt x="82426" y="753"/>
                </a:cubicBezTo>
                <a:close/>
                <a:moveTo>
                  <a:pt x="86567" y="11237"/>
                </a:moveTo>
                <a:cubicBezTo>
                  <a:pt x="86244" y="11506"/>
                  <a:pt x="85948" y="11775"/>
                  <a:pt x="85653" y="12071"/>
                </a:cubicBezTo>
                <a:cubicBezTo>
                  <a:pt x="85411" y="12232"/>
                  <a:pt x="85169" y="12420"/>
                  <a:pt x="84927" y="12609"/>
                </a:cubicBezTo>
                <a:cubicBezTo>
                  <a:pt x="84429" y="12949"/>
                  <a:pt x="82758" y="14386"/>
                  <a:pt x="82076" y="14386"/>
                </a:cubicBezTo>
                <a:cubicBezTo>
                  <a:pt x="82058" y="14386"/>
                  <a:pt x="82042" y="14385"/>
                  <a:pt x="82026" y="14383"/>
                </a:cubicBezTo>
                <a:lnTo>
                  <a:pt x="82026" y="14383"/>
                </a:lnTo>
                <a:cubicBezTo>
                  <a:pt x="82026" y="14383"/>
                  <a:pt x="82027" y="14383"/>
                  <a:pt x="82028" y="14383"/>
                </a:cubicBezTo>
                <a:cubicBezTo>
                  <a:pt x="82207" y="14383"/>
                  <a:pt x="83398" y="13009"/>
                  <a:pt x="83798" y="12689"/>
                </a:cubicBezTo>
                <a:cubicBezTo>
                  <a:pt x="84281" y="12313"/>
                  <a:pt x="84792" y="11963"/>
                  <a:pt x="85330" y="11668"/>
                </a:cubicBezTo>
                <a:lnTo>
                  <a:pt x="86567" y="11237"/>
                </a:lnTo>
                <a:close/>
                <a:moveTo>
                  <a:pt x="79012" y="10673"/>
                </a:moveTo>
                <a:lnTo>
                  <a:pt x="79012" y="10673"/>
                </a:lnTo>
                <a:cubicBezTo>
                  <a:pt x="79308" y="11291"/>
                  <a:pt x="79604" y="11936"/>
                  <a:pt x="79819" y="12609"/>
                </a:cubicBezTo>
                <a:cubicBezTo>
                  <a:pt x="79899" y="12824"/>
                  <a:pt x="80330" y="13845"/>
                  <a:pt x="80571" y="14571"/>
                </a:cubicBezTo>
                <a:lnTo>
                  <a:pt x="80598" y="14706"/>
                </a:lnTo>
                <a:cubicBezTo>
                  <a:pt x="80383" y="14195"/>
                  <a:pt x="80061" y="13603"/>
                  <a:pt x="79980" y="13361"/>
                </a:cubicBezTo>
                <a:cubicBezTo>
                  <a:pt x="79631" y="12474"/>
                  <a:pt x="79308" y="11587"/>
                  <a:pt x="79012" y="10673"/>
                </a:cubicBezTo>
                <a:close/>
                <a:moveTo>
                  <a:pt x="65516" y="13899"/>
                </a:moveTo>
                <a:lnTo>
                  <a:pt x="65785" y="14222"/>
                </a:lnTo>
                <a:cubicBezTo>
                  <a:pt x="65866" y="14517"/>
                  <a:pt x="65920" y="14840"/>
                  <a:pt x="66000" y="15136"/>
                </a:cubicBezTo>
                <a:cubicBezTo>
                  <a:pt x="65839" y="14759"/>
                  <a:pt x="65651" y="14383"/>
                  <a:pt x="65436" y="14007"/>
                </a:cubicBezTo>
                <a:cubicBezTo>
                  <a:pt x="65463" y="13980"/>
                  <a:pt x="65490" y="13953"/>
                  <a:pt x="65516" y="13899"/>
                </a:cubicBezTo>
                <a:close/>
                <a:moveTo>
                  <a:pt x="79469" y="6130"/>
                </a:moveTo>
                <a:lnTo>
                  <a:pt x="79469" y="6130"/>
                </a:lnTo>
                <a:cubicBezTo>
                  <a:pt x="79604" y="6452"/>
                  <a:pt x="79765" y="6775"/>
                  <a:pt x="79819" y="6963"/>
                </a:cubicBezTo>
                <a:cubicBezTo>
                  <a:pt x="79953" y="7393"/>
                  <a:pt x="80061" y="7796"/>
                  <a:pt x="80168" y="8226"/>
                </a:cubicBezTo>
                <a:cubicBezTo>
                  <a:pt x="80222" y="10055"/>
                  <a:pt x="80437" y="11856"/>
                  <a:pt x="80867" y="13630"/>
                </a:cubicBezTo>
                <a:cubicBezTo>
                  <a:pt x="80840" y="13738"/>
                  <a:pt x="80867" y="13845"/>
                  <a:pt x="80921" y="13926"/>
                </a:cubicBezTo>
                <a:cubicBezTo>
                  <a:pt x="80921" y="14168"/>
                  <a:pt x="80948" y="14383"/>
                  <a:pt x="80948" y="14598"/>
                </a:cubicBezTo>
                <a:cubicBezTo>
                  <a:pt x="80948" y="14680"/>
                  <a:pt x="81011" y="14715"/>
                  <a:pt x="81064" y="14715"/>
                </a:cubicBezTo>
                <a:cubicBezTo>
                  <a:pt x="81081" y="14715"/>
                  <a:pt x="81096" y="14712"/>
                  <a:pt x="81109" y="14706"/>
                </a:cubicBezTo>
                <a:lnTo>
                  <a:pt x="81163" y="14813"/>
                </a:lnTo>
                <a:lnTo>
                  <a:pt x="81028" y="15189"/>
                </a:lnTo>
                <a:cubicBezTo>
                  <a:pt x="80975" y="14974"/>
                  <a:pt x="80921" y="14759"/>
                  <a:pt x="80867" y="14517"/>
                </a:cubicBezTo>
                <a:cubicBezTo>
                  <a:pt x="80437" y="11721"/>
                  <a:pt x="80007" y="8925"/>
                  <a:pt x="79469" y="6130"/>
                </a:cubicBezTo>
                <a:close/>
                <a:moveTo>
                  <a:pt x="74576" y="14813"/>
                </a:moveTo>
                <a:cubicBezTo>
                  <a:pt x="74657" y="15028"/>
                  <a:pt x="74738" y="15216"/>
                  <a:pt x="74818" y="15431"/>
                </a:cubicBezTo>
                <a:cubicBezTo>
                  <a:pt x="74738" y="15324"/>
                  <a:pt x="74630" y="15216"/>
                  <a:pt x="74549" y="15082"/>
                </a:cubicBezTo>
                <a:cubicBezTo>
                  <a:pt x="74549" y="15028"/>
                  <a:pt x="74576" y="14921"/>
                  <a:pt x="74576" y="14813"/>
                </a:cubicBezTo>
                <a:close/>
                <a:moveTo>
                  <a:pt x="74553" y="9042"/>
                </a:moveTo>
                <a:cubicBezTo>
                  <a:pt x="74589" y="9042"/>
                  <a:pt x="74655" y="9126"/>
                  <a:pt x="74765" y="9329"/>
                </a:cubicBezTo>
                <a:cubicBezTo>
                  <a:pt x="75006" y="9759"/>
                  <a:pt x="75195" y="10216"/>
                  <a:pt x="75329" y="10700"/>
                </a:cubicBezTo>
                <a:cubicBezTo>
                  <a:pt x="75571" y="12340"/>
                  <a:pt x="75921" y="13980"/>
                  <a:pt x="76351" y="15593"/>
                </a:cubicBezTo>
                <a:cubicBezTo>
                  <a:pt x="75974" y="14840"/>
                  <a:pt x="75598" y="14114"/>
                  <a:pt x="75195" y="13388"/>
                </a:cubicBezTo>
                <a:cubicBezTo>
                  <a:pt x="75006" y="12474"/>
                  <a:pt x="74872" y="11560"/>
                  <a:pt x="74765" y="10646"/>
                </a:cubicBezTo>
                <a:cubicBezTo>
                  <a:pt x="74743" y="10304"/>
                  <a:pt x="74415" y="9042"/>
                  <a:pt x="74553" y="9042"/>
                </a:cubicBezTo>
                <a:close/>
                <a:moveTo>
                  <a:pt x="56241" y="14033"/>
                </a:moveTo>
                <a:cubicBezTo>
                  <a:pt x="57491" y="14222"/>
                  <a:pt x="58740" y="14307"/>
                  <a:pt x="59972" y="14307"/>
                </a:cubicBezTo>
                <a:cubicBezTo>
                  <a:pt x="60145" y="14307"/>
                  <a:pt x="60317" y="14306"/>
                  <a:pt x="60489" y="14302"/>
                </a:cubicBezTo>
                <a:cubicBezTo>
                  <a:pt x="61054" y="14490"/>
                  <a:pt x="61618" y="14679"/>
                  <a:pt x="62156" y="14921"/>
                </a:cubicBezTo>
                <a:cubicBezTo>
                  <a:pt x="62210" y="14947"/>
                  <a:pt x="63715" y="15700"/>
                  <a:pt x="63715" y="15700"/>
                </a:cubicBezTo>
                <a:cubicBezTo>
                  <a:pt x="63701" y="15722"/>
                  <a:pt x="63652" y="15730"/>
                  <a:pt x="63587" y="15730"/>
                </a:cubicBezTo>
                <a:cubicBezTo>
                  <a:pt x="63415" y="15730"/>
                  <a:pt x="63129" y="15673"/>
                  <a:pt x="63070" y="15673"/>
                </a:cubicBezTo>
                <a:cubicBezTo>
                  <a:pt x="63034" y="15674"/>
                  <a:pt x="62998" y="15675"/>
                  <a:pt x="62962" y="15675"/>
                </a:cubicBezTo>
                <a:cubicBezTo>
                  <a:pt x="61941" y="15675"/>
                  <a:pt x="60804" y="15317"/>
                  <a:pt x="59817" y="15109"/>
                </a:cubicBezTo>
                <a:cubicBezTo>
                  <a:pt x="58607" y="14840"/>
                  <a:pt x="57424" y="14490"/>
                  <a:pt x="56241" y="14033"/>
                </a:cubicBezTo>
                <a:close/>
                <a:moveTo>
                  <a:pt x="66283" y="14814"/>
                </a:moveTo>
                <a:cubicBezTo>
                  <a:pt x="66356" y="14966"/>
                  <a:pt x="66408" y="15120"/>
                  <a:pt x="66484" y="15297"/>
                </a:cubicBezTo>
                <a:lnTo>
                  <a:pt x="66484" y="15324"/>
                </a:lnTo>
                <a:cubicBezTo>
                  <a:pt x="66538" y="15566"/>
                  <a:pt x="66565" y="15808"/>
                  <a:pt x="66592" y="16023"/>
                </a:cubicBezTo>
                <a:cubicBezTo>
                  <a:pt x="66489" y="15637"/>
                  <a:pt x="66386" y="15226"/>
                  <a:pt x="66283" y="14814"/>
                </a:cubicBezTo>
                <a:close/>
                <a:moveTo>
                  <a:pt x="66215" y="15915"/>
                </a:moveTo>
                <a:lnTo>
                  <a:pt x="66269" y="16103"/>
                </a:lnTo>
                <a:cubicBezTo>
                  <a:pt x="66215" y="16050"/>
                  <a:pt x="66189" y="15996"/>
                  <a:pt x="66162" y="15969"/>
                </a:cubicBezTo>
                <a:cubicBezTo>
                  <a:pt x="66189" y="15942"/>
                  <a:pt x="66189" y="15942"/>
                  <a:pt x="66215" y="15915"/>
                </a:cubicBezTo>
                <a:close/>
                <a:moveTo>
                  <a:pt x="73474" y="14222"/>
                </a:moveTo>
                <a:cubicBezTo>
                  <a:pt x="73635" y="14383"/>
                  <a:pt x="73743" y="14517"/>
                  <a:pt x="73877" y="14652"/>
                </a:cubicBezTo>
                <a:cubicBezTo>
                  <a:pt x="73770" y="15163"/>
                  <a:pt x="73662" y="15646"/>
                  <a:pt x="73528" y="16157"/>
                </a:cubicBezTo>
                <a:cubicBezTo>
                  <a:pt x="73367" y="15862"/>
                  <a:pt x="73232" y="15539"/>
                  <a:pt x="73178" y="15189"/>
                </a:cubicBezTo>
                <a:cubicBezTo>
                  <a:pt x="73286" y="14840"/>
                  <a:pt x="73393" y="14544"/>
                  <a:pt x="73474" y="14222"/>
                </a:cubicBezTo>
                <a:close/>
                <a:moveTo>
                  <a:pt x="84147" y="13496"/>
                </a:moveTo>
                <a:lnTo>
                  <a:pt x="84147" y="13496"/>
                </a:lnTo>
                <a:cubicBezTo>
                  <a:pt x="83556" y="14060"/>
                  <a:pt x="82991" y="14625"/>
                  <a:pt x="82400" y="15216"/>
                </a:cubicBezTo>
                <a:cubicBezTo>
                  <a:pt x="81996" y="15593"/>
                  <a:pt x="81566" y="16023"/>
                  <a:pt x="81163" y="16426"/>
                </a:cubicBezTo>
                <a:lnTo>
                  <a:pt x="81163" y="16372"/>
                </a:lnTo>
                <a:cubicBezTo>
                  <a:pt x="81297" y="15888"/>
                  <a:pt x="81432" y="15405"/>
                  <a:pt x="81593" y="14947"/>
                </a:cubicBezTo>
                <a:lnTo>
                  <a:pt x="81620" y="14947"/>
                </a:lnTo>
                <a:cubicBezTo>
                  <a:pt x="82480" y="14490"/>
                  <a:pt x="83341" y="14007"/>
                  <a:pt x="84147" y="13496"/>
                </a:cubicBezTo>
                <a:close/>
                <a:moveTo>
                  <a:pt x="77050" y="7124"/>
                </a:moveTo>
                <a:lnTo>
                  <a:pt x="77050" y="7124"/>
                </a:lnTo>
                <a:cubicBezTo>
                  <a:pt x="77157" y="7286"/>
                  <a:pt x="77345" y="7635"/>
                  <a:pt x="77668" y="8146"/>
                </a:cubicBezTo>
                <a:cubicBezTo>
                  <a:pt x="77964" y="8630"/>
                  <a:pt x="78259" y="9141"/>
                  <a:pt x="78528" y="9678"/>
                </a:cubicBezTo>
                <a:cubicBezTo>
                  <a:pt x="79120" y="11829"/>
                  <a:pt x="79872" y="13899"/>
                  <a:pt x="80787" y="15942"/>
                </a:cubicBezTo>
                <a:cubicBezTo>
                  <a:pt x="80733" y="16103"/>
                  <a:pt x="80652" y="16265"/>
                  <a:pt x="80625" y="16453"/>
                </a:cubicBezTo>
                <a:cubicBezTo>
                  <a:pt x="79792" y="14679"/>
                  <a:pt x="78985" y="12877"/>
                  <a:pt x="78286" y="11049"/>
                </a:cubicBezTo>
                <a:cubicBezTo>
                  <a:pt x="77829" y="9759"/>
                  <a:pt x="77399" y="8442"/>
                  <a:pt x="77050" y="7124"/>
                </a:cubicBezTo>
                <a:close/>
                <a:moveTo>
                  <a:pt x="65354" y="4620"/>
                </a:moveTo>
                <a:cubicBezTo>
                  <a:pt x="65378" y="4620"/>
                  <a:pt x="65451" y="4757"/>
                  <a:pt x="65624" y="5081"/>
                </a:cubicBezTo>
                <a:lnTo>
                  <a:pt x="65624" y="5108"/>
                </a:lnTo>
                <a:cubicBezTo>
                  <a:pt x="66081" y="5968"/>
                  <a:pt x="66296" y="7044"/>
                  <a:pt x="66538" y="8011"/>
                </a:cubicBezTo>
                <a:cubicBezTo>
                  <a:pt x="66699" y="8657"/>
                  <a:pt x="66861" y="9302"/>
                  <a:pt x="66995" y="9947"/>
                </a:cubicBezTo>
                <a:cubicBezTo>
                  <a:pt x="66995" y="12071"/>
                  <a:pt x="67183" y="14195"/>
                  <a:pt x="67560" y="16292"/>
                </a:cubicBezTo>
                <a:lnTo>
                  <a:pt x="67560" y="16534"/>
                </a:lnTo>
                <a:cubicBezTo>
                  <a:pt x="66995" y="14598"/>
                  <a:pt x="66430" y="12662"/>
                  <a:pt x="65866" y="10727"/>
                </a:cubicBezTo>
                <a:cubicBezTo>
                  <a:pt x="65866" y="10619"/>
                  <a:pt x="65839" y="10512"/>
                  <a:pt x="65812" y="10404"/>
                </a:cubicBezTo>
                <a:cubicBezTo>
                  <a:pt x="65543" y="8737"/>
                  <a:pt x="65409" y="7070"/>
                  <a:pt x="65409" y="5377"/>
                </a:cubicBezTo>
                <a:cubicBezTo>
                  <a:pt x="65393" y="4926"/>
                  <a:pt x="65319" y="4620"/>
                  <a:pt x="65354" y="4620"/>
                </a:cubicBezTo>
                <a:close/>
                <a:moveTo>
                  <a:pt x="69495" y="11668"/>
                </a:moveTo>
                <a:cubicBezTo>
                  <a:pt x="69603" y="13119"/>
                  <a:pt x="69683" y="14625"/>
                  <a:pt x="69683" y="16103"/>
                </a:cubicBezTo>
                <a:cubicBezTo>
                  <a:pt x="69657" y="16426"/>
                  <a:pt x="69630" y="16722"/>
                  <a:pt x="69603" y="17018"/>
                </a:cubicBezTo>
                <a:cubicBezTo>
                  <a:pt x="69576" y="16587"/>
                  <a:pt x="69549" y="16130"/>
                  <a:pt x="69522" y="15700"/>
                </a:cubicBezTo>
                <a:lnTo>
                  <a:pt x="69522" y="15082"/>
                </a:lnTo>
                <a:lnTo>
                  <a:pt x="69495" y="11668"/>
                </a:lnTo>
                <a:close/>
                <a:moveTo>
                  <a:pt x="75759" y="12017"/>
                </a:moveTo>
                <a:cubicBezTo>
                  <a:pt x="75947" y="12555"/>
                  <a:pt x="76136" y="13066"/>
                  <a:pt x="76324" y="13603"/>
                </a:cubicBezTo>
                <a:lnTo>
                  <a:pt x="76297" y="13603"/>
                </a:lnTo>
                <a:cubicBezTo>
                  <a:pt x="76512" y="14840"/>
                  <a:pt x="76781" y="16050"/>
                  <a:pt x="77130" y="17233"/>
                </a:cubicBezTo>
                <a:lnTo>
                  <a:pt x="76915" y="16749"/>
                </a:lnTo>
                <a:cubicBezTo>
                  <a:pt x="76673" y="15969"/>
                  <a:pt x="76458" y="15216"/>
                  <a:pt x="76270" y="14437"/>
                </a:cubicBezTo>
                <a:cubicBezTo>
                  <a:pt x="76082" y="13684"/>
                  <a:pt x="75921" y="12851"/>
                  <a:pt x="75759" y="12017"/>
                </a:cubicBezTo>
                <a:close/>
                <a:moveTo>
                  <a:pt x="74818" y="13039"/>
                </a:moveTo>
                <a:lnTo>
                  <a:pt x="75087" y="13496"/>
                </a:lnTo>
                <a:cubicBezTo>
                  <a:pt x="75383" y="14813"/>
                  <a:pt x="75759" y="16077"/>
                  <a:pt x="76243" y="17340"/>
                </a:cubicBezTo>
                <a:cubicBezTo>
                  <a:pt x="76001" y="16991"/>
                  <a:pt x="75759" y="16668"/>
                  <a:pt x="75517" y="16319"/>
                </a:cubicBezTo>
                <a:cubicBezTo>
                  <a:pt x="75544" y="16184"/>
                  <a:pt x="75571" y="16023"/>
                  <a:pt x="75598" y="15862"/>
                </a:cubicBezTo>
                <a:cubicBezTo>
                  <a:pt x="75657" y="15624"/>
                  <a:pt x="75469" y="15430"/>
                  <a:pt x="75258" y="15430"/>
                </a:cubicBezTo>
                <a:cubicBezTo>
                  <a:pt x="75183" y="15430"/>
                  <a:pt x="75104" y="15455"/>
                  <a:pt x="75033" y="15512"/>
                </a:cubicBezTo>
                <a:cubicBezTo>
                  <a:pt x="74899" y="15163"/>
                  <a:pt x="74765" y="14813"/>
                  <a:pt x="74630" y="14464"/>
                </a:cubicBezTo>
                <a:cubicBezTo>
                  <a:pt x="74684" y="13980"/>
                  <a:pt x="74765" y="13496"/>
                  <a:pt x="74818" y="13039"/>
                </a:cubicBezTo>
                <a:close/>
                <a:moveTo>
                  <a:pt x="73151" y="17179"/>
                </a:moveTo>
                <a:lnTo>
                  <a:pt x="73259" y="17313"/>
                </a:lnTo>
                <a:cubicBezTo>
                  <a:pt x="73259" y="17340"/>
                  <a:pt x="73259" y="17367"/>
                  <a:pt x="73232" y="17394"/>
                </a:cubicBezTo>
                <a:lnTo>
                  <a:pt x="73151" y="17179"/>
                </a:lnTo>
                <a:close/>
                <a:moveTo>
                  <a:pt x="74496" y="15378"/>
                </a:moveTo>
                <a:cubicBezTo>
                  <a:pt x="74630" y="15539"/>
                  <a:pt x="74765" y="15700"/>
                  <a:pt x="74872" y="15835"/>
                </a:cubicBezTo>
                <a:cubicBezTo>
                  <a:pt x="74711" y="16426"/>
                  <a:pt x="74523" y="16991"/>
                  <a:pt x="74361" y="17555"/>
                </a:cubicBezTo>
                <a:lnTo>
                  <a:pt x="74254" y="17367"/>
                </a:lnTo>
                <a:cubicBezTo>
                  <a:pt x="74334" y="16695"/>
                  <a:pt x="74415" y="16023"/>
                  <a:pt x="74496" y="15378"/>
                </a:cubicBezTo>
                <a:close/>
                <a:moveTo>
                  <a:pt x="68931" y="13092"/>
                </a:moveTo>
                <a:lnTo>
                  <a:pt x="68931" y="13092"/>
                </a:lnTo>
                <a:cubicBezTo>
                  <a:pt x="69038" y="13953"/>
                  <a:pt x="69146" y="14840"/>
                  <a:pt x="69200" y="15727"/>
                </a:cubicBezTo>
                <a:lnTo>
                  <a:pt x="69200" y="17770"/>
                </a:lnTo>
                <a:cubicBezTo>
                  <a:pt x="69038" y="16211"/>
                  <a:pt x="68958" y="14652"/>
                  <a:pt x="68931" y="13092"/>
                </a:cubicBezTo>
                <a:close/>
                <a:moveTo>
                  <a:pt x="64253" y="13926"/>
                </a:moveTo>
                <a:cubicBezTo>
                  <a:pt x="64817" y="14652"/>
                  <a:pt x="65355" y="15405"/>
                  <a:pt x="65866" y="16157"/>
                </a:cubicBezTo>
                <a:cubicBezTo>
                  <a:pt x="66108" y="16507"/>
                  <a:pt x="66323" y="16829"/>
                  <a:pt x="66538" y="17179"/>
                </a:cubicBezTo>
                <a:cubicBezTo>
                  <a:pt x="66619" y="17421"/>
                  <a:pt x="66672" y="17636"/>
                  <a:pt x="66753" y="17878"/>
                </a:cubicBezTo>
                <a:lnTo>
                  <a:pt x="59172" y="15189"/>
                </a:lnTo>
                <a:lnTo>
                  <a:pt x="59172" y="15189"/>
                </a:lnTo>
                <a:cubicBezTo>
                  <a:pt x="60865" y="15620"/>
                  <a:pt x="62559" y="15888"/>
                  <a:pt x="64280" y="16023"/>
                </a:cubicBezTo>
                <a:cubicBezTo>
                  <a:pt x="64387" y="16023"/>
                  <a:pt x="64441" y="15862"/>
                  <a:pt x="64334" y="15808"/>
                </a:cubicBezTo>
                <a:cubicBezTo>
                  <a:pt x="63312" y="15216"/>
                  <a:pt x="62210" y="14706"/>
                  <a:pt x="61081" y="14302"/>
                </a:cubicBezTo>
                <a:cubicBezTo>
                  <a:pt x="62102" y="14248"/>
                  <a:pt x="63151" y="14141"/>
                  <a:pt x="64172" y="13953"/>
                </a:cubicBezTo>
                <a:cubicBezTo>
                  <a:pt x="64199" y="13953"/>
                  <a:pt x="64226" y="13953"/>
                  <a:pt x="64253" y="13926"/>
                </a:cubicBezTo>
                <a:close/>
                <a:moveTo>
                  <a:pt x="66995" y="16480"/>
                </a:moveTo>
                <a:lnTo>
                  <a:pt x="66995" y="16480"/>
                </a:lnTo>
                <a:cubicBezTo>
                  <a:pt x="67183" y="16964"/>
                  <a:pt x="67371" y="17421"/>
                  <a:pt x="67560" y="17878"/>
                </a:cubicBezTo>
                <a:lnTo>
                  <a:pt x="67103" y="17259"/>
                </a:lnTo>
                <a:cubicBezTo>
                  <a:pt x="67076" y="16991"/>
                  <a:pt x="67022" y="16749"/>
                  <a:pt x="66995" y="16480"/>
                </a:cubicBezTo>
                <a:close/>
                <a:moveTo>
                  <a:pt x="74200" y="17690"/>
                </a:moveTo>
                <a:lnTo>
                  <a:pt x="74281" y="17824"/>
                </a:lnTo>
                <a:cubicBezTo>
                  <a:pt x="74281" y="17878"/>
                  <a:pt x="74254" y="17932"/>
                  <a:pt x="74227" y="18012"/>
                </a:cubicBezTo>
                <a:lnTo>
                  <a:pt x="74173" y="17878"/>
                </a:lnTo>
                <a:cubicBezTo>
                  <a:pt x="74200" y="17824"/>
                  <a:pt x="74200" y="17770"/>
                  <a:pt x="74200" y="17717"/>
                </a:cubicBezTo>
                <a:lnTo>
                  <a:pt x="74200" y="17690"/>
                </a:lnTo>
                <a:close/>
                <a:moveTo>
                  <a:pt x="81808" y="17636"/>
                </a:moveTo>
                <a:lnTo>
                  <a:pt x="81324" y="18012"/>
                </a:lnTo>
                <a:lnTo>
                  <a:pt x="81270" y="17905"/>
                </a:lnTo>
                <a:cubicBezTo>
                  <a:pt x="81459" y="17824"/>
                  <a:pt x="81620" y="17717"/>
                  <a:pt x="81808" y="17636"/>
                </a:cubicBezTo>
                <a:close/>
                <a:moveTo>
                  <a:pt x="73609" y="17717"/>
                </a:moveTo>
                <a:lnTo>
                  <a:pt x="73609" y="17717"/>
                </a:lnTo>
                <a:cubicBezTo>
                  <a:pt x="73582" y="17878"/>
                  <a:pt x="73555" y="18012"/>
                  <a:pt x="73528" y="18174"/>
                </a:cubicBezTo>
                <a:cubicBezTo>
                  <a:pt x="73528" y="18147"/>
                  <a:pt x="73528" y="18120"/>
                  <a:pt x="73501" y="18093"/>
                </a:cubicBezTo>
                <a:cubicBezTo>
                  <a:pt x="73555" y="17985"/>
                  <a:pt x="73582" y="17851"/>
                  <a:pt x="73609" y="17717"/>
                </a:cubicBezTo>
                <a:close/>
                <a:moveTo>
                  <a:pt x="67882" y="18120"/>
                </a:moveTo>
                <a:cubicBezTo>
                  <a:pt x="67909" y="18227"/>
                  <a:pt x="67936" y="18362"/>
                  <a:pt x="67963" y="18469"/>
                </a:cubicBezTo>
                <a:lnTo>
                  <a:pt x="67963" y="18496"/>
                </a:lnTo>
                <a:lnTo>
                  <a:pt x="67882" y="18362"/>
                </a:lnTo>
                <a:lnTo>
                  <a:pt x="67882" y="18120"/>
                </a:lnTo>
                <a:close/>
                <a:moveTo>
                  <a:pt x="81055" y="18012"/>
                </a:moveTo>
                <a:cubicBezTo>
                  <a:pt x="81082" y="18039"/>
                  <a:pt x="81109" y="18093"/>
                  <a:pt x="81136" y="18147"/>
                </a:cubicBezTo>
                <a:lnTo>
                  <a:pt x="80625" y="18523"/>
                </a:lnTo>
                <a:cubicBezTo>
                  <a:pt x="80625" y="18416"/>
                  <a:pt x="80652" y="18308"/>
                  <a:pt x="80679" y="18200"/>
                </a:cubicBezTo>
                <a:lnTo>
                  <a:pt x="81055" y="18012"/>
                </a:lnTo>
                <a:close/>
                <a:moveTo>
                  <a:pt x="74092" y="18442"/>
                </a:moveTo>
                <a:cubicBezTo>
                  <a:pt x="74119" y="18469"/>
                  <a:pt x="74092" y="18523"/>
                  <a:pt x="74092" y="18550"/>
                </a:cubicBezTo>
                <a:lnTo>
                  <a:pt x="74092" y="18442"/>
                </a:lnTo>
                <a:close/>
                <a:moveTo>
                  <a:pt x="77103" y="13415"/>
                </a:moveTo>
                <a:lnTo>
                  <a:pt x="77103" y="13415"/>
                </a:lnTo>
                <a:cubicBezTo>
                  <a:pt x="77184" y="13765"/>
                  <a:pt x="77292" y="14087"/>
                  <a:pt x="77372" y="14437"/>
                </a:cubicBezTo>
                <a:cubicBezTo>
                  <a:pt x="77749" y="15835"/>
                  <a:pt x="78125" y="17206"/>
                  <a:pt x="78528" y="18604"/>
                </a:cubicBezTo>
                <a:lnTo>
                  <a:pt x="78501" y="18604"/>
                </a:lnTo>
                <a:cubicBezTo>
                  <a:pt x="78286" y="17958"/>
                  <a:pt x="78071" y="17286"/>
                  <a:pt x="77883" y="16641"/>
                </a:cubicBezTo>
                <a:cubicBezTo>
                  <a:pt x="77560" y="15566"/>
                  <a:pt x="77318" y="14490"/>
                  <a:pt x="77103" y="13415"/>
                </a:cubicBezTo>
                <a:close/>
                <a:moveTo>
                  <a:pt x="65543" y="18416"/>
                </a:moveTo>
                <a:cubicBezTo>
                  <a:pt x="66000" y="18469"/>
                  <a:pt x="66484" y="18550"/>
                  <a:pt x="66941" y="18604"/>
                </a:cubicBezTo>
                <a:lnTo>
                  <a:pt x="67049" y="18953"/>
                </a:lnTo>
                <a:cubicBezTo>
                  <a:pt x="66538" y="18765"/>
                  <a:pt x="66027" y="18604"/>
                  <a:pt x="65543" y="18416"/>
                </a:cubicBezTo>
                <a:close/>
                <a:moveTo>
                  <a:pt x="72345" y="17125"/>
                </a:moveTo>
                <a:cubicBezTo>
                  <a:pt x="72506" y="17663"/>
                  <a:pt x="72694" y="18227"/>
                  <a:pt x="72910" y="18792"/>
                </a:cubicBezTo>
                <a:lnTo>
                  <a:pt x="72829" y="19061"/>
                </a:lnTo>
                <a:cubicBezTo>
                  <a:pt x="72641" y="18738"/>
                  <a:pt x="72452" y="18416"/>
                  <a:pt x="72237" y="18093"/>
                </a:cubicBezTo>
                <a:lnTo>
                  <a:pt x="72345" y="17125"/>
                </a:lnTo>
                <a:close/>
                <a:moveTo>
                  <a:pt x="75410" y="16776"/>
                </a:moveTo>
                <a:cubicBezTo>
                  <a:pt x="75679" y="17394"/>
                  <a:pt x="75974" y="18012"/>
                  <a:pt x="76297" y="18631"/>
                </a:cubicBezTo>
                <a:cubicBezTo>
                  <a:pt x="76234" y="18586"/>
                  <a:pt x="76162" y="18565"/>
                  <a:pt x="76093" y="18565"/>
                </a:cubicBezTo>
                <a:cubicBezTo>
                  <a:pt x="75953" y="18565"/>
                  <a:pt x="75822" y="18649"/>
                  <a:pt x="75786" y="18792"/>
                </a:cubicBezTo>
                <a:cubicBezTo>
                  <a:pt x="75732" y="18980"/>
                  <a:pt x="75679" y="19141"/>
                  <a:pt x="75625" y="19330"/>
                </a:cubicBezTo>
                <a:lnTo>
                  <a:pt x="75248" y="18792"/>
                </a:lnTo>
                <a:cubicBezTo>
                  <a:pt x="75195" y="18711"/>
                  <a:pt x="75114" y="18604"/>
                  <a:pt x="75033" y="18523"/>
                </a:cubicBezTo>
                <a:cubicBezTo>
                  <a:pt x="75168" y="17932"/>
                  <a:pt x="75275" y="17340"/>
                  <a:pt x="75410" y="16776"/>
                </a:cubicBezTo>
                <a:close/>
                <a:moveTo>
                  <a:pt x="77372" y="18174"/>
                </a:moveTo>
                <a:lnTo>
                  <a:pt x="77560" y="18604"/>
                </a:lnTo>
                <a:cubicBezTo>
                  <a:pt x="77668" y="18925"/>
                  <a:pt x="77775" y="19230"/>
                  <a:pt x="77896" y="19545"/>
                </a:cubicBezTo>
                <a:lnTo>
                  <a:pt x="77883" y="19545"/>
                </a:lnTo>
                <a:cubicBezTo>
                  <a:pt x="77722" y="19088"/>
                  <a:pt x="77560" y="18631"/>
                  <a:pt x="77372" y="18174"/>
                </a:cubicBezTo>
                <a:close/>
                <a:moveTo>
                  <a:pt x="85814" y="18711"/>
                </a:moveTo>
                <a:lnTo>
                  <a:pt x="85814" y="18711"/>
                </a:lnTo>
                <a:cubicBezTo>
                  <a:pt x="85599" y="19007"/>
                  <a:pt x="85384" y="19303"/>
                  <a:pt x="85142" y="19598"/>
                </a:cubicBezTo>
                <a:cubicBezTo>
                  <a:pt x="85128" y="19585"/>
                  <a:pt x="85115" y="19578"/>
                  <a:pt x="85101" y="19578"/>
                </a:cubicBezTo>
                <a:cubicBezTo>
                  <a:pt x="85088" y="19578"/>
                  <a:pt x="85075" y="19585"/>
                  <a:pt x="85061" y="19598"/>
                </a:cubicBezTo>
                <a:cubicBezTo>
                  <a:pt x="85303" y="19303"/>
                  <a:pt x="85572" y="19007"/>
                  <a:pt x="85814" y="18711"/>
                </a:cubicBezTo>
                <a:close/>
                <a:moveTo>
                  <a:pt x="72291" y="13818"/>
                </a:moveTo>
                <a:lnTo>
                  <a:pt x="72291" y="13818"/>
                </a:lnTo>
                <a:cubicBezTo>
                  <a:pt x="72237" y="14437"/>
                  <a:pt x="72184" y="15082"/>
                  <a:pt x="72103" y="15700"/>
                </a:cubicBezTo>
                <a:cubicBezTo>
                  <a:pt x="72080" y="15670"/>
                  <a:pt x="72048" y="15656"/>
                  <a:pt x="72016" y="15656"/>
                </a:cubicBezTo>
                <a:cubicBezTo>
                  <a:pt x="71937" y="15656"/>
                  <a:pt x="71857" y="15739"/>
                  <a:pt x="71915" y="15835"/>
                </a:cubicBezTo>
                <a:cubicBezTo>
                  <a:pt x="71969" y="15942"/>
                  <a:pt x="72022" y="16050"/>
                  <a:pt x="72076" y="16157"/>
                </a:cubicBezTo>
                <a:lnTo>
                  <a:pt x="71888" y="17985"/>
                </a:lnTo>
                <a:cubicBezTo>
                  <a:pt x="71727" y="18039"/>
                  <a:pt x="71673" y="18200"/>
                  <a:pt x="71754" y="18308"/>
                </a:cubicBezTo>
                <a:lnTo>
                  <a:pt x="71834" y="18442"/>
                </a:lnTo>
                <a:lnTo>
                  <a:pt x="71700" y="19625"/>
                </a:lnTo>
                <a:cubicBezTo>
                  <a:pt x="71646" y="19518"/>
                  <a:pt x="71592" y="19437"/>
                  <a:pt x="71538" y="19356"/>
                </a:cubicBezTo>
                <a:cubicBezTo>
                  <a:pt x="71431" y="19168"/>
                  <a:pt x="71350" y="18980"/>
                  <a:pt x="71243" y="18792"/>
                </a:cubicBezTo>
                <a:cubicBezTo>
                  <a:pt x="71512" y="17125"/>
                  <a:pt x="71861" y="15458"/>
                  <a:pt x="72291" y="13818"/>
                </a:cubicBezTo>
                <a:close/>
                <a:moveTo>
                  <a:pt x="74980" y="18792"/>
                </a:moveTo>
                <a:lnTo>
                  <a:pt x="75544" y="19572"/>
                </a:lnTo>
                <a:lnTo>
                  <a:pt x="75517" y="19652"/>
                </a:lnTo>
                <a:lnTo>
                  <a:pt x="74953" y="18980"/>
                </a:lnTo>
                <a:cubicBezTo>
                  <a:pt x="74953" y="18899"/>
                  <a:pt x="74980" y="18846"/>
                  <a:pt x="74980" y="18792"/>
                </a:cubicBezTo>
                <a:close/>
                <a:moveTo>
                  <a:pt x="73151" y="19518"/>
                </a:moveTo>
                <a:cubicBezTo>
                  <a:pt x="73205" y="19572"/>
                  <a:pt x="73232" y="19679"/>
                  <a:pt x="73259" y="19760"/>
                </a:cubicBezTo>
                <a:lnTo>
                  <a:pt x="73151" y="19572"/>
                </a:lnTo>
                <a:lnTo>
                  <a:pt x="73151" y="19518"/>
                </a:lnTo>
                <a:close/>
                <a:moveTo>
                  <a:pt x="67425" y="18550"/>
                </a:moveTo>
                <a:cubicBezTo>
                  <a:pt x="67694" y="19007"/>
                  <a:pt x="67936" y="19491"/>
                  <a:pt x="68205" y="19948"/>
                </a:cubicBezTo>
                <a:lnTo>
                  <a:pt x="67156" y="19572"/>
                </a:lnTo>
                <a:lnTo>
                  <a:pt x="67210" y="19572"/>
                </a:lnTo>
                <a:cubicBezTo>
                  <a:pt x="67226" y="19574"/>
                  <a:pt x="67241" y="19576"/>
                  <a:pt x="67255" y="19576"/>
                </a:cubicBezTo>
                <a:cubicBezTo>
                  <a:pt x="67513" y="19576"/>
                  <a:pt x="67572" y="19137"/>
                  <a:pt x="67318" y="19061"/>
                </a:cubicBezTo>
                <a:cubicBezTo>
                  <a:pt x="67345" y="19034"/>
                  <a:pt x="67371" y="18980"/>
                  <a:pt x="67371" y="18926"/>
                </a:cubicBezTo>
                <a:cubicBezTo>
                  <a:pt x="67371" y="18819"/>
                  <a:pt x="67318" y="18711"/>
                  <a:pt x="67318" y="18631"/>
                </a:cubicBezTo>
                <a:cubicBezTo>
                  <a:pt x="67345" y="18604"/>
                  <a:pt x="67398" y="18577"/>
                  <a:pt x="67425" y="18550"/>
                </a:cubicBezTo>
                <a:close/>
                <a:moveTo>
                  <a:pt x="75356" y="13980"/>
                </a:moveTo>
                <a:cubicBezTo>
                  <a:pt x="75813" y="14786"/>
                  <a:pt x="76216" y="15620"/>
                  <a:pt x="76620" y="16453"/>
                </a:cubicBezTo>
                <a:cubicBezTo>
                  <a:pt x="76969" y="17636"/>
                  <a:pt x="77372" y="18792"/>
                  <a:pt x="77829" y="19948"/>
                </a:cubicBezTo>
                <a:cubicBezTo>
                  <a:pt x="77453" y="19249"/>
                  <a:pt x="77050" y="18550"/>
                  <a:pt x="76620" y="17878"/>
                </a:cubicBezTo>
                <a:cubicBezTo>
                  <a:pt x="76216" y="16910"/>
                  <a:pt x="75867" y="15888"/>
                  <a:pt x="75571" y="14840"/>
                </a:cubicBezTo>
                <a:cubicBezTo>
                  <a:pt x="75490" y="14571"/>
                  <a:pt x="75410" y="14275"/>
                  <a:pt x="75356" y="13980"/>
                </a:cubicBezTo>
                <a:close/>
                <a:moveTo>
                  <a:pt x="74926" y="19249"/>
                </a:moveTo>
                <a:lnTo>
                  <a:pt x="75437" y="19867"/>
                </a:lnTo>
                <a:cubicBezTo>
                  <a:pt x="75383" y="19921"/>
                  <a:pt x="75329" y="19975"/>
                  <a:pt x="75302" y="20029"/>
                </a:cubicBezTo>
                <a:cubicBezTo>
                  <a:pt x="75168" y="19760"/>
                  <a:pt x="75060" y="19491"/>
                  <a:pt x="74926" y="19249"/>
                </a:cubicBezTo>
                <a:close/>
                <a:moveTo>
                  <a:pt x="77641" y="9974"/>
                </a:moveTo>
                <a:lnTo>
                  <a:pt x="77641" y="9974"/>
                </a:lnTo>
                <a:cubicBezTo>
                  <a:pt x="77802" y="10431"/>
                  <a:pt x="77964" y="10861"/>
                  <a:pt x="78125" y="11318"/>
                </a:cubicBezTo>
                <a:cubicBezTo>
                  <a:pt x="78233" y="11614"/>
                  <a:pt x="78286" y="11829"/>
                  <a:pt x="78340" y="11910"/>
                </a:cubicBezTo>
                <a:cubicBezTo>
                  <a:pt x="78797" y="13173"/>
                  <a:pt x="79335" y="14410"/>
                  <a:pt x="79899" y="15646"/>
                </a:cubicBezTo>
                <a:cubicBezTo>
                  <a:pt x="80061" y="16077"/>
                  <a:pt x="80276" y="16561"/>
                  <a:pt x="80437" y="16964"/>
                </a:cubicBezTo>
                <a:lnTo>
                  <a:pt x="80330" y="17340"/>
                </a:lnTo>
                <a:cubicBezTo>
                  <a:pt x="79980" y="17690"/>
                  <a:pt x="79657" y="18039"/>
                  <a:pt x="79308" y="18416"/>
                </a:cubicBezTo>
                <a:cubicBezTo>
                  <a:pt x="79205" y="18539"/>
                  <a:pt x="79292" y="18711"/>
                  <a:pt x="79411" y="18711"/>
                </a:cubicBezTo>
                <a:cubicBezTo>
                  <a:pt x="79447" y="18711"/>
                  <a:pt x="79485" y="18695"/>
                  <a:pt x="79523" y="18657"/>
                </a:cubicBezTo>
                <a:lnTo>
                  <a:pt x="79926" y="18281"/>
                </a:lnTo>
                <a:cubicBezTo>
                  <a:pt x="79953" y="18335"/>
                  <a:pt x="79980" y="18362"/>
                  <a:pt x="80034" y="18389"/>
                </a:cubicBezTo>
                <a:cubicBezTo>
                  <a:pt x="79899" y="18899"/>
                  <a:pt x="79738" y="19383"/>
                  <a:pt x="79631" y="19894"/>
                </a:cubicBezTo>
                <a:lnTo>
                  <a:pt x="79550" y="20217"/>
                </a:lnTo>
                <a:cubicBezTo>
                  <a:pt x="79227" y="18389"/>
                  <a:pt x="78340" y="13415"/>
                  <a:pt x="77641" y="9974"/>
                </a:cubicBezTo>
                <a:close/>
                <a:moveTo>
                  <a:pt x="74738" y="20217"/>
                </a:moveTo>
                <a:cubicBezTo>
                  <a:pt x="74744" y="20244"/>
                  <a:pt x="74750" y="20271"/>
                  <a:pt x="74756" y="20297"/>
                </a:cubicBezTo>
                <a:lnTo>
                  <a:pt x="74738" y="20297"/>
                </a:lnTo>
                <a:cubicBezTo>
                  <a:pt x="74738" y="20270"/>
                  <a:pt x="74738" y="20244"/>
                  <a:pt x="74738" y="20217"/>
                </a:cubicBezTo>
                <a:close/>
                <a:moveTo>
                  <a:pt x="71296" y="13872"/>
                </a:moveTo>
                <a:cubicBezTo>
                  <a:pt x="71216" y="15028"/>
                  <a:pt x="71135" y="16211"/>
                  <a:pt x="71028" y="17367"/>
                </a:cubicBezTo>
                <a:lnTo>
                  <a:pt x="70866" y="19034"/>
                </a:lnTo>
                <a:cubicBezTo>
                  <a:pt x="70813" y="19491"/>
                  <a:pt x="70732" y="19948"/>
                  <a:pt x="70678" y="20378"/>
                </a:cubicBezTo>
                <a:lnTo>
                  <a:pt x="70571" y="20244"/>
                </a:lnTo>
                <a:cubicBezTo>
                  <a:pt x="70705" y="18362"/>
                  <a:pt x="70893" y="16480"/>
                  <a:pt x="71162" y="14598"/>
                </a:cubicBezTo>
                <a:cubicBezTo>
                  <a:pt x="71162" y="14383"/>
                  <a:pt x="71216" y="14141"/>
                  <a:pt x="71270" y="13872"/>
                </a:cubicBezTo>
                <a:close/>
                <a:moveTo>
                  <a:pt x="63527" y="19787"/>
                </a:moveTo>
                <a:lnTo>
                  <a:pt x="64979" y="20029"/>
                </a:lnTo>
                <a:cubicBezTo>
                  <a:pt x="65113" y="20055"/>
                  <a:pt x="65973" y="20244"/>
                  <a:pt x="66646" y="20351"/>
                </a:cubicBezTo>
                <a:lnTo>
                  <a:pt x="66834" y="20432"/>
                </a:lnTo>
                <a:cubicBezTo>
                  <a:pt x="65731" y="20244"/>
                  <a:pt x="64629" y="20055"/>
                  <a:pt x="63527" y="19787"/>
                </a:cubicBezTo>
                <a:close/>
                <a:moveTo>
                  <a:pt x="59898" y="19679"/>
                </a:moveTo>
                <a:lnTo>
                  <a:pt x="59898" y="19679"/>
                </a:lnTo>
                <a:cubicBezTo>
                  <a:pt x="60167" y="19733"/>
                  <a:pt x="60543" y="19813"/>
                  <a:pt x="60731" y="19840"/>
                </a:cubicBezTo>
                <a:cubicBezTo>
                  <a:pt x="61672" y="19975"/>
                  <a:pt x="62586" y="20190"/>
                  <a:pt x="63500" y="20486"/>
                </a:cubicBezTo>
                <a:cubicBezTo>
                  <a:pt x="62479" y="20405"/>
                  <a:pt x="61457" y="20217"/>
                  <a:pt x="60462" y="19921"/>
                </a:cubicBezTo>
                <a:lnTo>
                  <a:pt x="59898" y="19679"/>
                </a:lnTo>
                <a:close/>
                <a:moveTo>
                  <a:pt x="68339" y="20217"/>
                </a:moveTo>
                <a:cubicBezTo>
                  <a:pt x="68393" y="20324"/>
                  <a:pt x="68447" y="20405"/>
                  <a:pt x="68474" y="20512"/>
                </a:cubicBezTo>
                <a:lnTo>
                  <a:pt x="68285" y="20432"/>
                </a:lnTo>
                <a:cubicBezTo>
                  <a:pt x="68285" y="20405"/>
                  <a:pt x="68285" y="20378"/>
                  <a:pt x="68285" y="20378"/>
                </a:cubicBezTo>
                <a:cubicBezTo>
                  <a:pt x="68312" y="20324"/>
                  <a:pt x="68312" y="20270"/>
                  <a:pt x="68339" y="20217"/>
                </a:cubicBezTo>
                <a:close/>
                <a:moveTo>
                  <a:pt x="76539" y="9356"/>
                </a:moveTo>
                <a:lnTo>
                  <a:pt x="76539" y="9356"/>
                </a:lnTo>
                <a:cubicBezTo>
                  <a:pt x="76620" y="9598"/>
                  <a:pt x="76700" y="9840"/>
                  <a:pt x="76727" y="9974"/>
                </a:cubicBezTo>
                <a:cubicBezTo>
                  <a:pt x="77372" y="12555"/>
                  <a:pt x="78017" y="15136"/>
                  <a:pt x="78636" y="17717"/>
                </a:cubicBezTo>
                <a:cubicBezTo>
                  <a:pt x="78743" y="18281"/>
                  <a:pt x="78878" y="18819"/>
                  <a:pt x="79039" y="19330"/>
                </a:cubicBezTo>
                <a:cubicBezTo>
                  <a:pt x="79173" y="19840"/>
                  <a:pt x="79281" y="20324"/>
                  <a:pt x="79415" y="20808"/>
                </a:cubicBezTo>
                <a:lnTo>
                  <a:pt x="79415" y="20862"/>
                </a:lnTo>
                <a:cubicBezTo>
                  <a:pt x="78421" y="17501"/>
                  <a:pt x="77507" y="14087"/>
                  <a:pt x="76700" y="10673"/>
                </a:cubicBezTo>
                <a:cubicBezTo>
                  <a:pt x="76646" y="10216"/>
                  <a:pt x="76593" y="9786"/>
                  <a:pt x="76539" y="9356"/>
                </a:cubicBezTo>
                <a:close/>
                <a:moveTo>
                  <a:pt x="72130" y="19061"/>
                </a:moveTo>
                <a:cubicBezTo>
                  <a:pt x="72291" y="19356"/>
                  <a:pt x="72452" y="19679"/>
                  <a:pt x="72614" y="19975"/>
                </a:cubicBezTo>
                <a:cubicBezTo>
                  <a:pt x="72533" y="20324"/>
                  <a:pt x="72452" y="20620"/>
                  <a:pt x="72372" y="20969"/>
                </a:cubicBezTo>
                <a:cubicBezTo>
                  <a:pt x="72237" y="20728"/>
                  <a:pt x="72103" y="20512"/>
                  <a:pt x="71995" y="20297"/>
                </a:cubicBezTo>
                <a:cubicBezTo>
                  <a:pt x="72049" y="19867"/>
                  <a:pt x="72103" y="19464"/>
                  <a:pt x="72130" y="19061"/>
                </a:cubicBezTo>
                <a:close/>
                <a:moveTo>
                  <a:pt x="74760" y="20316"/>
                </a:moveTo>
                <a:cubicBezTo>
                  <a:pt x="74807" y="20524"/>
                  <a:pt x="74856" y="20730"/>
                  <a:pt x="74926" y="20916"/>
                </a:cubicBezTo>
                <a:lnTo>
                  <a:pt x="74899" y="20996"/>
                </a:lnTo>
                <a:lnTo>
                  <a:pt x="74684" y="20620"/>
                </a:lnTo>
                <a:cubicBezTo>
                  <a:pt x="74709" y="20493"/>
                  <a:pt x="74734" y="20415"/>
                  <a:pt x="74760" y="20316"/>
                </a:cubicBezTo>
                <a:close/>
                <a:moveTo>
                  <a:pt x="77193" y="19175"/>
                </a:moveTo>
                <a:lnTo>
                  <a:pt x="77193" y="19175"/>
                </a:lnTo>
                <a:cubicBezTo>
                  <a:pt x="77608" y="19881"/>
                  <a:pt x="77974" y="20587"/>
                  <a:pt x="78340" y="21319"/>
                </a:cubicBezTo>
                <a:lnTo>
                  <a:pt x="78313" y="21319"/>
                </a:lnTo>
                <a:cubicBezTo>
                  <a:pt x="77910" y="20701"/>
                  <a:pt x="77560" y="20055"/>
                  <a:pt x="77265" y="19356"/>
                </a:cubicBezTo>
                <a:cubicBezTo>
                  <a:pt x="77245" y="19296"/>
                  <a:pt x="77224" y="19235"/>
                  <a:pt x="77193" y="19175"/>
                </a:cubicBezTo>
                <a:close/>
                <a:moveTo>
                  <a:pt x="71162" y="19330"/>
                </a:moveTo>
                <a:cubicBezTo>
                  <a:pt x="71296" y="19706"/>
                  <a:pt x="71458" y="20055"/>
                  <a:pt x="71592" y="20405"/>
                </a:cubicBezTo>
                <a:lnTo>
                  <a:pt x="71485" y="21346"/>
                </a:lnTo>
                <a:cubicBezTo>
                  <a:pt x="71323" y="21131"/>
                  <a:pt x="71162" y="20969"/>
                  <a:pt x="71001" y="20781"/>
                </a:cubicBezTo>
                <a:cubicBezTo>
                  <a:pt x="71028" y="20351"/>
                  <a:pt x="71081" y="19921"/>
                  <a:pt x="71108" y="19518"/>
                </a:cubicBezTo>
                <a:cubicBezTo>
                  <a:pt x="71108" y="19464"/>
                  <a:pt x="71135" y="19410"/>
                  <a:pt x="71162" y="19330"/>
                </a:cubicBezTo>
                <a:close/>
                <a:moveTo>
                  <a:pt x="86567" y="15351"/>
                </a:moveTo>
                <a:lnTo>
                  <a:pt x="86567" y="15351"/>
                </a:lnTo>
                <a:cubicBezTo>
                  <a:pt x="84954" y="17394"/>
                  <a:pt x="83341" y="19437"/>
                  <a:pt x="81727" y="21480"/>
                </a:cubicBezTo>
                <a:lnTo>
                  <a:pt x="81727" y="21453"/>
                </a:lnTo>
                <a:cubicBezTo>
                  <a:pt x="81889" y="21211"/>
                  <a:pt x="82023" y="20943"/>
                  <a:pt x="82184" y="20701"/>
                </a:cubicBezTo>
                <a:lnTo>
                  <a:pt x="83179" y="19168"/>
                </a:lnTo>
                <a:cubicBezTo>
                  <a:pt x="83475" y="18765"/>
                  <a:pt x="83798" y="18362"/>
                  <a:pt x="84120" y="17985"/>
                </a:cubicBezTo>
                <a:cubicBezTo>
                  <a:pt x="84443" y="17609"/>
                  <a:pt x="84765" y="17233"/>
                  <a:pt x="85061" y="16856"/>
                </a:cubicBezTo>
                <a:cubicBezTo>
                  <a:pt x="85088" y="16802"/>
                  <a:pt x="85115" y="16749"/>
                  <a:pt x="85088" y="16695"/>
                </a:cubicBezTo>
                <a:lnTo>
                  <a:pt x="86567" y="15351"/>
                </a:lnTo>
                <a:close/>
                <a:moveTo>
                  <a:pt x="70409" y="12394"/>
                </a:moveTo>
                <a:lnTo>
                  <a:pt x="70409" y="12394"/>
                </a:lnTo>
                <a:cubicBezTo>
                  <a:pt x="70356" y="13469"/>
                  <a:pt x="70275" y="14544"/>
                  <a:pt x="70221" y="15620"/>
                </a:cubicBezTo>
                <a:cubicBezTo>
                  <a:pt x="70140" y="17636"/>
                  <a:pt x="70087" y="19652"/>
                  <a:pt x="70060" y="21668"/>
                </a:cubicBezTo>
                <a:lnTo>
                  <a:pt x="69791" y="21211"/>
                </a:lnTo>
                <a:cubicBezTo>
                  <a:pt x="69899" y="19464"/>
                  <a:pt x="69979" y="17743"/>
                  <a:pt x="69979" y="16023"/>
                </a:cubicBezTo>
                <a:cubicBezTo>
                  <a:pt x="70087" y="14813"/>
                  <a:pt x="70248" y="13603"/>
                  <a:pt x="70409" y="12394"/>
                </a:cubicBezTo>
                <a:close/>
                <a:moveTo>
                  <a:pt x="76037" y="8890"/>
                </a:moveTo>
                <a:cubicBezTo>
                  <a:pt x="76047" y="8943"/>
                  <a:pt x="76061" y="9024"/>
                  <a:pt x="76082" y="9141"/>
                </a:cubicBezTo>
                <a:cubicBezTo>
                  <a:pt x="76189" y="9786"/>
                  <a:pt x="76351" y="10404"/>
                  <a:pt x="76485" y="11049"/>
                </a:cubicBezTo>
                <a:cubicBezTo>
                  <a:pt x="76969" y="14544"/>
                  <a:pt x="77910" y="17985"/>
                  <a:pt x="79281" y="21238"/>
                </a:cubicBezTo>
                <a:cubicBezTo>
                  <a:pt x="79281" y="21265"/>
                  <a:pt x="79281" y="21265"/>
                  <a:pt x="79308" y="21292"/>
                </a:cubicBezTo>
                <a:cubicBezTo>
                  <a:pt x="79254" y="21480"/>
                  <a:pt x="79200" y="21695"/>
                  <a:pt x="79173" y="21910"/>
                </a:cubicBezTo>
                <a:cubicBezTo>
                  <a:pt x="79066" y="21615"/>
                  <a:pt x="78958" y="21319"/>
                  <a:pt x="78878" y="21023"/>
                </a:cubicBezTo>
                <a:cubicBezTo>
                  <a:pt x="78286" y="19007"/>
                  <a:pt x="77668" y="16991"/>
                  <a:pt x="76996" y="14974"/>
                </a:cubicBezTo>
                <a:cubicBezTo>
                  <a:pt x="76781" y="14248"/>
                  <a:pt x="76593" y="13523"/>
                  <a:pt x="76404" y="12797"/>
                </a:cubicBezTo>
                <a:cubicBezTo>
                  <a:pt x="76324" y="12232"/>
                  <a:pt x="76243" y="11695"/>
                  <a:pt x="76189" y="11130"/>
                </a:cubicBezTo>
                <a:cubicBezTo>
                  <a:pt x="76162" y="10565"/>
                  <a:pt x="76162" y="9920"/>
                  <a:pt x="76109" y="9356"/>
                </a:cubicBezTo>
                <a:cubicBezTo>
                  <a:pt x="76096" y="9239"/>
                  <a:pt x="76058" y="9012"/>
                  <a:pt x="76037" y="8890"/>
                </a:cubicBezTo>
                <a:close/>
                <a:moveTo>
                  <a:pt x="71915" y="21104"/>
                </a:moveTo>
                <a:lnTo>
                  <a:pt x="72184" y="21695"/>
                </a:lnTo>
                <a:lnTo>
                  <a:pt x="72103" y="22045"/>
                </a:lnTo>
                <a:lnTo>
                  <a:pt x="71861" y="21749"/>
                </a:lnTo>
                <a:cubicBezTo>
                  <a:pt x="71888" y="21534"/>
                  <a:pt x="71888" y="21319"/>
                  <a:pt x="71915" y="21104"/>
                </a:cubicBezTo>
                <a:close/>
                <a:moveTo>
                  <a:pt x="72910" y="20539"/>
                </a:moveTo>
                <a:lnTo>
                  <a:pt x="73125" y="20943"/>
                </a:lnTo>
                <a:lnTo>
                  <a:pt x="72963" y="22045"/>
                </a:lnTo>
                <a:cubicBezTo>
                  <a:pt x="72856" y="21857"/>
                  <a:pt x="72775" y="21668"/>
                  <a:pt x="72668" y="21507"/>
                </a:cubicBezTo>
                <a:cubicBezTo>
                  <a:pt x="72748" y="21158"/>
                  <a:pt x="72829" y="20862"/>
                  <a:pt x="72910" y="20539"/>
                </a:cubicBezTo>
                <a:close/>
                <a:moveTo>
                  <a:pt x="70974" y="21050"/>
                </a:moveTo>
                <a:lnTo>
                  <a:pt x="71081" y="21131"/>
                </a:lnTo>
                <a:cubicBezTo>
                  <a:pt x="71216" y="21265"/>
                  <a:pt x="71350" y="21400"/>
                  <a:pt x="71485" y="21534"/>
                </a:cubicBezTo>
                <a:cubicBezTo>
                  <a:pt x="71458" y="21776"/>
                  <a:pt x="71431" y="21991"/>
                  <a:pt x="71404" y="22233"/>
                </a:cubicBezTo>
                <a:lnTo>
                  <a:pt x="71243" y="21910"/>
                </a:lnTo>
                <a:cubicBezTo>
                  <a:pt x="71162" y="21722"/>
                  <a:pt x="71055" y="21561"/>
                  <a:pt x="70947" y="21373"/>
                </a:cubicBezTo>
                <a:lnTo>
                  <a:pt x="70974" y="21050"/>
                </a:lnTo>
                <a:close/>
                <a:moveTo>
                  <a:pt x="70517" y="20781"/>
                </a:moveTo>
                <a:lnTo>
                  <a:pt x="70597" y="20996"/>
                </a:lnTo>
                <a:cubicBezTo>
                  <a:pt x="70544" y="21400"/>
                  <a:pt x="70517" y="21830"/>
                  <a:pt x="70463" y="22260"/>
                </a:cubicBezTo>
                <a:lnTo>
                  <a:pt x="70436" y="22233"/>
                </a:lnTo>
                <a:cubicBezTo>
                  <a:pt x="70436" y="22072"/>
                  <a:pt x="70436" y="21910"/>
                  <a:pt x="70436" y="21749"/>
                </a:cubicBezTo>
                <a:cubicBezTo>
                  <a:pt x="70436" y="21427"/>
                  <a:pt x="70490" y="21104"/>
                  <a:pt x="70517" y="20781"/>
                </a:cubicBezTo>
                <a:close/>
                <a:moveTo>
                  <a:pt x="72668" y="22126"/>
                </a:moveTo>
                <a:lnTo>
                  <a:pt x="72668" y="22126"/>
                </a:lnTo>
                <a:cubicBezTo>
                  <a:pt x="72748" y="22260"/>
                  <a:pt x="72829" y="22394"/>
                  <a:pt x="72910" y="22529"/>
                </a:cubicBezTo>
                <a:lnTo>
                  <a:pt x="72910" y="22583"/>
                </a:lnTo>
                <a:cubicBezTo>
                  <a:pt x="72829" y="22421"/>
                  <a:pt x="72748" y="22260"/>
                  <a:pt x="72668" y="22126"/>
                </a:cubicBezTo>
                <a:close/>
                <a:moveTo>
                  <a:pt x="72479" y="22287"/>
                </a:moveTo>
                <a:cubicBezTo>
                  <a:pt x="72516" y="22379"/>
                  <a:pt x="72553" y="22483"/>
                  <a:pt x="72598" y="22583"/>
                </a:cubicBezTo>
                <a:lnTo>
                  <a:pt x="72598" y="22583"/>
                </a:lnTo>
                <a:lnTo>
                  <a:pt x="72452" y="22421"/>
                </a:lnTo>
                <a:cubicBezTo>
                  <a:pt x="72452" y="22367"/>
                  <a:pt x="72479" y="22341"/>
                  <a:pt x="72479" y="22287"/>
                </a:cubicBezTo>
                <a:close/>
                <a:moveTo>
                  <a:pt x="66189" y="20754"/>
                </a:moveTo>
                <a:cubicBezTo>
                  <a:pt x="67049" y="20889"/>
                  <a:pt x="67936" y="21023"/>
                  <a:pt x="68796" y="21131"/>
                </a:cubicBezTo>
                <a:cubicBezTo>
                  <a:pt x="68958" y="21453"/>
                  <a:pt x="69146" y="21749"/>
                  <a:pt x="69280" y="22099"/>
                </a:cubicBezTo>
                <a:lnTo>
                  <a:pt x="69280" y="22636"/>
                </a:lnTo>
                <a:cubicBezTo>
                  <a:pt x="67882" y="21964"/>
                  <a:pt x="66484" y="21319"/>
                  <a:pt x="65033" y="20781"/>
                </a:cubicBezTo>
                <a:cubicBezTo>
                  <a:pt x="65409" y="20781"/>
                  <a:pt x="65785" y="20781"/>
                  <a:pt x="66189" y="20754"/>
                </a:cubicBezTo>
                <a:close/>
                <a:moveTo>
                  <a:pt x="75544" y="16695"/>
                </a:moveTo>
                <a:lnTo>
                  <a:pt x="75544" y="16695"/>
                </a:lnTo>
                <a:cubicBezTo>
                  <a:pt x="75921" y="17179"/>
                  <a:pt x="76270" y="17690"/>
                  <a:pt x="76620" y="18200"/>
                </a:cubicBezTo>
                <a:cubicBezTo>
                  <a:pt x="77211" y="19625"/>
                  <a:pt x="77937" y="20969"/>
                  <a:pt x="78743" y="22260"/>
                </a:cubicBezTo>
                <a:cubicBezTo>
                  <a:pt x="78743" y="22287"/>
                  <a:pt x="78770" y="22314"/>
                  <a:pt x="78770" y="22314"/>
                </a:cubicBezTo>
                <a:cubicBezTo>
                  <a:pt x="78878" y="22583"/>
                  <a:pt x="78932" y="22744"/>
                  <a:pt x="78985" y="22851"/>
                </a:cubicBezTo>
                <a:cubicBezTo>
                  <a:pt x="78985" y="22878"/>
                  <a:pt x="78985" y="22905"/>
                  <a:pt x="78985" y="22932"/>
                </a:cubicBezTo>
                <a:cubicBezTo>
                  <a:pt x="78905" y="22798"/>
                  <a:pt x="78716" y="22475"/>
                  <a:pt x="78448" y="22099"/>
                </a:cubicBezTo>
                <a:cubicBezTo>
                  <a:pt x="78098" y="21534"/>
                  <a:pt x="77749" y="20969"/>
                  <a:pt x="77399" y="20378"/>
                </a:cubicBezTo>
                <a:cubicBezTo>
                  <a:pt x="76727" y="19195"/>
                  <a:pt x="76109" y="17958"/>
                  <a:pt x="75544" y="16695"/>
                </a:cubicBezTo>
                <a:close/>
                <a:moveTo>
                  <a:pt x="61564" y="20405"/>
                </a:moveTo>
                <a:cubicBezTo>
                  <a:pt x="62479" y="20593"/>
                  <a:pt x="63393" y="20728"/>
                  <a:pt x="64334" y="20754"/>
                </a:cubicBezTo>
                <a:cubicBezTo>
                  <a:pt x="65651" y="21211"/>
                  <a:pt x="66914" y="21749"/>
                  <a:pt x="68178" y="22341"/>
                </a:cubicBezTo>
                <a:cubicBezTo>
                  <a:pt x="68554" y="22475"/>
                  <a:pt x="68904" y="22636"/>
                  <a:pt x="69226" y="22851"/>
                </a:cubicBezTo>
                <a:lnTo>
                  <a:pt x="69280" y="22878"/>
                </a:lnTo>
                <a:lnTo>
                  <a:pt x="69280" y="23040"/>
                </a:lnTo>
                <a:cubicBezTo>
                  <a:pt x="69092" y="22986"/>
                  <a:pt x="68796" y="22851"/>
                  <a:pt x="68635" y="22824"/>
                </a:cubicBezTo>
                <a:cubicBezTo>
                  <a:pt x="67586" y="22636"/>
                  <a:pt x="66538" y="22421"/>
                  <a:pt x="65516" y="22125"/>
                </a:cubicBezTo>
                <a:cubicBezTo>
                  <a:pt x="65328" y="22072"/>
                  <a:pt x="65113" y="21991"/>
                  <a:pt x="64925" y="21937"/>
                </a:cubicBezTo>
                <a:cubicBezTo>
                  <a:pt x="63796" y="21427"/>
                  <a:pt x="62667" y="20916"/>
                  <a:pt x="61564" y="20405"/>
                </a:cubicBezTo>
                <a:close/>
                <a:moveTo>
                  <a:pt x="84255" y="16587"/>
                </a:moveTo>
                <a:lnTo>
                  <a:pt x="84013" y="16937"/>
                </a:lnTo>
                <a:cubicBezTo>
                  <a:pt x="82830" y="18039"/>
                  <a:pt x="81620" y="19114"/>
                  <a:pt x="80437" y="20217"/>
                </a:cubicBezTo>
                <a:cubicBezTo>
                  <a:pt x="80276" y="20354"/>
                  <a:pt x="80390" y="20648"/>
                  <a:pt x="80577" y="20648"/>
                </a:cubicBezTo>
                <a:cubicBezTo>
                  <a:pt x="80609" y="20648"/>
                  <a:pt x="80643" y="20640"/>
                  <a:pt x="80679" y="20620"/>
                </a:cubicBezTo>
                <a:cubicBezTo>
                  <a:pt x="81217" y="20324"/>
                  <a:pt x="81701" y="19975"/>
                  <a:pt x="82184" y="19625"/>
                </a:cubicBezTo>
                <a:lnTo>
                  <a:pt x="82184" y="19625"/>
                </a:lnTo>
                <a:cubicBezTo>
                  <a:pt x="81432" y="20754"/>
                  <a:pt x="80706" y="21910"/>
                  <a:pt x="79980" y="23066"/>
                </a:cubicBezTo>
                <a:cubicBezTo>
                  <a:pt x="80061" y="22233"/>
                  <a:pt x="80141" y="21400"/>
                  <a:pt x="80276" y="20566"/>
                </a:cubicBezTo>
                <a:lnTo>
                  <a:pt x="80249" y="20566"/>
                </a:lnTo>
                <a:cubicBezTo>
                  <a:pt x="80330" y="20109"/>
                  <a:pt x="80383" y="19679"/>
                  <a:pt x="80464" y="19222"/>
                </a:cubicBezTo>
                <a:cubicBezTo>
                  <a:pt x="80518" y="19222"/>
                  <a:pt x="80545" y="19195"/>
                  <a:pt x="80571" y="19168"/>
                </a:cubicBezTo>
                <a:cubicBezTo>
                  <a:pt x="81808" y="18335"/>
                  <a:pt x="83045" y="17475"/>
                  <a:pt x="84255" y="16587"/>
                </a:cubicBezTo>
                <a:close/>
                <a:moveTo>
                  <a:pt x="71834" y="21910"/>
                </a:moveTo>
                <a:cubicBezTo>
                  <a:pt x="71915" y="21991"/>
                  <a:pt x="71995" y="22099"/>
                  <a:pt x="72076" y="22179"/>
                </a:cubicBezTo>
                <a:lnTo>
                  <a:pt x="71861" y="23093"/>
                </a:lnTo>
                <a:lnTo>
                  <a:pt x="71754" y="22878"/>
                </a:lnTo>
                <a:lnTo>
                  <a:pt x="71834" y="21910"/>
                </a:lnTo>
                <a:close/>
                <a:moveTo>
                  <a:pt x="75759" y="21480"/>
                </a:moveTo>
                <a:cubicBezTo>
                  <a:pt x="76055" y="22152"/>
                  <a:pt x="76351" y="22878"/>
                  <a:pt x="76620" y="23577"/>
                </a:cubicBezTo>
                <a:cubicBezTo>
                  <a:pt x="76485" y="23362"/>
                  <a:pt x="76351" y="23174"/>
                  <a:pt x="76189" y="22986"/>
                </a:cubicBezTo>
                <a:cubicBezTo>
                  <a:pt x="76136" y="22824"/>
                  <a:pt x="76082" y="22663"/>
                  <a:pt x="76028" y="22502"/>
                </a:cubicBezTo>
                <a:lnTo>
                  <a:pt x="75732" y="21534"/>
                </a:lnTo>
                <a:cubicBezTo>
                  <a:pt x="75732" y="21534"/>
                  <a:pt x="75732" y="21507"/>
                  <a:pt x="75759" y="21480"/>
                </a:cubicBezTo>
                <a:close/>
                <a:moveTo>
                  <a:pt x="70920" y="21668"/>
                </a:moveTo>
                <a:cubicBezTo>
                  <a:pt x="71055" y="21964"/>
                  <a:pt x="71216" y="22287"/>
                  <a:pt x="71377" y="22583"/>
                </a:cubicBezTo>
                <a:cubicBezTo>
                  <a:pt x="71323" y="22932"/>
                  <a:pt x="71296" y="23255"/>
                  <a:pt x="71270" y="23604"/>
                </a:cubicBezTo>
                <a:lnTo>
                  <a:pt x="70813" y="22824"/>
                </a:lnTo>
                <a:lnTo>
                  <a:pt x="70920" y="21668"/>
                </a:lnTo>
                <a:close/>
                <a:moveTo>
                  <a:pt x="76458" y="18926"/>
                </a:moveTo>
                <a:cubicBezTo>
                  <a:pt x="77211" y="20378"/>
                  <a:pt x="78044" y="21749"/>
                  <a:pt x="78932" y="23093"/>
                </a:cubicBezTo>
                <a:lnTo>
                  <a:pt x="78851" y="23604"/>
                </a:lnTo>
                <a:cubicBezTo>
                  <a:pt x="78448" y="23093"/>
                  <a:pt x="78017" y="22609"/>
                  <a:pt x="77910" y="22475"/>
                </a:cubicBezTo>
                <a:cubicBezTo>
                  <a:pt x="77318" y="21668"/>
                  <a:pt x="76754" y="20862"/>
                  <a:pt x="76162" y="20029"/>
                </a:cubicBezTo>
                <a:cubicBezTo>
                  <a:pt x="76270" y="19706"/>
                  <a:pt x="76351" y="19356"/>
                  <a:pt x="76458" y="19007"/>
                </a:cubicBezTo>
                <a:cubicBezTo>
                  <a:pt x="76458" y="18980"/>
                  <a:pt x="76458" y="18953"/>
                  <a:pt x="76458" y="18926"/>
                </a:cubicBezTo>
                <a:close/>
                <a:moveTo>
                  <a:pt x="71727" y="23201"/>
                </a:moveTo>
                <a:lnTo>
                  <a:pt x="71807" y="23362"/>
                </a:lnTo>
                <a:cubicBezTo>
                  <a:pt x="71754" y="23523"/>
                  <a:pt x="71700" y="23685"/>
                  <a:pt x="71673" y="23873"/>
                </a:cubicBezTo>
                <a:lnTo>
                  <a:pt x="71646" y="23873"/>
                </a:lnTo>
                <a:lnTo>
                  <a:pt x="71727" y="23201"/>
                </a:lnTo>
                <a:close/>
                <a:moveTo>
                  <a:pt x="62962" y="21427"/>
                </a:moveTo>
                <a:lnTo>
                  <a:pt x="62962" y="21427"/>
                </a:lnTo>
                <a:cubicBezTo>
                  <a:pt x="63527" y="21668"/>
                  <a:pt x="64118" y="21857"/>
                  <a:pt x="64710" y="22045"/>
                </a:cubicBezTo>
                <a:lnTo>
                  <a:pt x="67586" y="23362"/>
                </a:lnTo>
                <a:cubicBezTo>
                  <a:pt x="67909" y="23523"/>
                  <a:pt x="68312" y="23739"/>
                  <a:pt x="68716" y="23954"/>
                </a:cubicBezTo>
                <a:cubicBezTo>
                  <a:pt x="68527" y="23900"/>
                  <a:pt x="68366" y="23846"/>
                  <a:pt x="68178" y="23792"/>
                </a:cubicBezTo>
                <a:cubicBezTo>
                  <a:pt x="67425" y="23550"/>
                  <a:pt x="66699" y="23282"/>
                  <a:pt x="65973" y="22986"/>
                </a:cubicBezTo>
                <a:cubicBezTo>
                  <a:pt x="64979" y="22448"/>
                  <a:pt x="63984" y="21937"/>
                  <a:pt x="62962" y="21427"/>
                </a:cubicBezTo>
                <a:close/>
                <a:moveTo>
                  <a:pt x="66108" y="22475"/>
                </a:moveTo>
                <a:lnTo>
                  <a:pt x="66108" y="22475"/>
                </a:lnTo>
                <a:cubicBezTo>
                  <a:pt x="67129" y="22744"/>
                  <a:pt x="68178" y="22986"/>
                  <a:pt x="69253" y="23147"/>
                </a:cubicBezTo>
                <a:lnTo>
                  <a:pt x="69253" y="23765"/>
                </a:lnTo>
                <a:cubicBezTo>
                  <a:pt x="69239" y="23866"/>
                  <a:pt x="69317" y="23921"/>
                  <a:pt x="69397" y="23921"/>
                </a:cubicBezTo>
                <a:cubicBezTo>
                  <a:pt x="69466" y="23921"/>
                  <a:pt x="69537" y="23880"/>
                  <a:pt x="69549" y="23792"/>
                </a:cubicBezTo>
                <a:cubicBezTo>
                  <a:pt x="69576" y="23604"/>
                  <a:pt x="69576" y="23416"/>
                  <a:pt x="69603" y="23228"/>
                </a:cubicBezTo>
                <a:cubicBezTo>
                  <a:pt x="69657" y="23389"/>
                  <a:pt x="69683" y="23577"/>
                  <a:pt x="69737" y="23739"/>
                </a:cubicBezTo>
                <a:cubicBezTo>
                  <a:pt x="69756" y="23849"/>
                  <a:pt x="69837" y="23922"/>
                  <a:pt x="69930" y="23922"/>
                </a:cubicBezTo>
                <a:cubicBezTo>
                  <a:pt x="69973" y="23922"/>
                  <a:pt x="70018" y="23907"/>
                  <a:pt x="70060" y="23873"/>
                </a:cubicBezTo>
                <a:lnTo>
                  <a:pt x="70060" y="24169"/>
                </a:lnTo>
                <a:cubicBezTo>
                  <a:pt x="70060" y="24254"/>
                  <a:pt x="70135" y="24307"/>
                  <a:pt x="70211" y="24307"/>
                </a:cubicBezTo>
                <a:cubicBezTo>
                  <a:pt x="70255" y="24307"/>
                  <a:pt x="70299" y="24289"/>
                  <a:pt x="70329" y="24249"/>
                </a:cubicBezTo>
                <a:lnTo>
                  <a:pt x="70329" y="24384"/>
                </a:lnTo>
                <a:lnTo>
                  <a:pt x="66108" y="22475"/>
                </a:lnTo>
                <a:close/>
                <a:moveTo>
                  <a:pt x="80410" y="23739"/>
                </a:moveTo>
                <a:lnTo>
                  <a:pt x="79926" y="24438"/>
                </a:lnTo>
                <a:lnTo>
                  <a:pt x="79926" y="24330"/>
                </a:lnTo>
                <a:cubicBezTo>
                  <a:pt x="80061" y="24142"/>
                  <a:pt x="80222" y="23954"/>
                  <a:pt x="80383" y="23739"/>
                </a:cubicBezTo>
                <a:close/>
                <a:moveTo>
                  <a:pt x="72426" y="22609"/>
                </a:moveTo>
                <a:lnTo>
                  <a:pt x="72829" y="23120"/>
                </a:lnTo>
                <a:lnTo>
                  <a:pt x="72641" y="24464"/>
                </a:lnTo>
                <a:cubicBezTo>
                  <a:pt x="72479" y="24196"/>
                  <a:pt x="72318" y="23927"/>
                  <a:pt x="72157" y="23631"/>
                </a:cubicBezTo>
                <a:cubicBezTo>
                  <a:pt x="72237" y="23308"/>
                  <a:pt x="72318" y="22959"/>
                  <a:pt x="72426" y="22609"/>
                </a:cubicBezTo>
                <a:close/>
                <a:moveTo>
                  <a:pt x="72103" y="23900"/>
                </a:moveTo>
                <a:cubicBezTo>
                  <a:pt x="72237" y="24169"/>
                  <a:pt x="72399" y="24438"/>
                  <a:pt x="72560" y="24706"/>
                </a:cubicBezTo>
                <a:cubicBezTo>
                  <a:pt x="72372" y="24545"/>
                  <a:pt x="72184" y="24384"/>
                  <a:pt x="71995" y="24222"/>
                </a:cubicBezTo>
                <a:lnTo>
                  <a:pt x="72022" y="24196"/>
                </a:lnTo>
                <a:cubicBezTo>
                  <a:pt x="72049" y="24115"/>
                  <a:pt x="72076" y="24007"/>
                  <a:pt x="72103" y="23900"/>
                </a:cubicBezTo>
                <a:close/>
                <a:moveTo>
                  <a:pt x="76539" y="22771"/>
                </a:moveTo>
                <a:cubicBezTo>
                  <a:pt x="76915" y="23443"/>
                  <a:pt x="77292" y="24115"/>
                  <a:pt x="77641" y="24787"/>
                </a:cubicBezTo>
                <a:cubicBezTo>
                  <a:pt x="77670" y="24874"/>
                  <a:pt x="77774" y="25055"/>
                  <a:pt x="77895" y="25249"/>
                </a:cubicBezTo>
                <a:lnTo>
                  <a:pt x="77895" y="25249"/>
                </a:lnTo>
                <a:cubicBezTo>
                  <a:pt x="77615" y="24862"/>
                  <a:pt x="77319" y="24475"/>
                  <a:pt x="77023" y="24088"/>
                </a:cubicBezTo>
                <a:cubicBezTo>
                  <a:pt x="76861" y="23658"/>
                  <a:pt x="76700" y="23201"/>
                  <a:pt x="76539" y="22771"/>
                </a:cubicBezTo>
                <a:close/>
                <a:moveTo>
                  <a:pt x="47375" y="25207"/>
                </a:moveTo>
                <a:cubicBezTo>
                  <a:pt x="47418" y="25207"/>
                  <a:pt x="47461" y="25210"/>
                  <a:pt x="47504" y="25217"/>
                </a:cubicBezTo>
                <a:lnTo>
                  <a:pt x="47343" y="25378"/>
                </a:lnTo>
                <a:cubicBezTo>
                  <a:pt x="47262" y="25325"/>
                  <a:pt x="47155" y="25298"/>
                  <a:pt x="47047" y="25271"/>
                </a:cubicBezTo>
                <a:cubicBezTo>
                  <a:pt x="47146" y="25232"/>
                  <a:pt x="47258" y="25207"/>
                  <a:pt x="47375" y="25207"/>
                </a:cubicBezTo>
                <a:close/>
                <a:moveTo>
                  <a:pt x="71969" y="24384"/>
                </a:moveTo>
                <a:cubicBezTo>
                  <a:pt x="72103" y="24518"/>
                  <a:pt x="72345" y="24733"/>
                  <a:pt x="72560" y="24948"/>
                </a:cubicBezTo>
                <a:cubicBezTo>
                  <a:pt x="72536" y="25092"/>
                  <a:pt x="72512" y="25235"/>
                  <a:pt x="72488" y="25378"/>
                </a:cubicBezTo>
                <a:lnTo>
                  <a:pt x="72488" y="25378"/>
                </a:lnTo>
                <a:lnTo>
                  <a:pt x="72452" y="25325"/>
                </a:lnTo>
                <a:cubicBezTo>
                  <a:pt x="72318" y="25029"/>
                  <a:pt x="72157" y="24733"/>
                  <a:pt x="71969" y="24438"/>
                </a:cubicBezTo>
                <a:lnTo>
                  <a:pt x="71969" y="24384"/>
                </a:lnTo>
                <a:close/>
                <a:moveTo>
                  <a:pt x="76539" y="23819"/>
                </a:moveTo>
                <a:lnTo>
                  <a:pt x="76915" y="24357"/>
                </a:lnTo>
                <a:cubicBezTo>
                  <a:pt x="76996" y="24572"/>
                  <a:pt x="77103" y="25029"/>
                  <a:pt x="77265" y="25567"/>
                </a:cubicBezTo>
                <a:cubicBezTo>
                  <a:pt x="76996" y="24975"/>
                  <a:pt x="76781" y="24384"/>
                  <a:pt x="76539" y="23819"/>
                </a:cubicBezTo>
                <a:close/>
                <a:moveTo>
                  <a:pt x="47854" y="25244"/>
                </a:moveTo>
                <a:cubicBezTo>
                  <a:pt x="48338" y="25298"/>
                  <a:pt x="48902" y="25378"/>
                  <a:pt x="49063" y="25405"/>
                </a:cubicBezTo>
                <a:cubicBezTo>
                  <a:pt x="49440" y="25432"/>
                  <a:pt x="49789" y="25486"/>
                  <a:pt x="50139" y="25513"/>
                </a:cubicBezTo>
                <a:lnTo>
                  <a:pt x="49951" y="25674"/>
                </a:lnTo>
                <a:cubicBezTo>
                  <a:pt x="49305" y="25674"/>
                  <a:pt x="48687" y="25674"/>
                  <a:pt x="48042" y="25701"/>
                </a:cubicBezTo>
                <a:lnTo>
                  <a:pt x="47665" y="25540"/>
                </a:lnTo>
                <a:lnTo>
                  <a:pt x="47827" y="25325"/>
                </a:lnTo>
                <a:cubicBezTo>
                  <a:pt x="47854" y="25298"/>
                  <a:pt x="47854" y="25271"/>
                  <a:pt x="47854" y="25244"/>
                </a:cubicBezTo>
                <a:close/>
                <a:moveTo>
                  <a:pt x="50757" y="25594"/>
                </a:moveTo>
                <a:lnTo>
                  <a:pt x="50945" y="25701"/>
                </a:lnTo>
                <a:lnTo>
                  <a:pt x="50488" y="25701"/>
                </a:lnTo>
                <a:lnTo>
                  <a:pt x="50623" y="25594"/>
                </a:lnTo>
                <a:close/>
                <a:moveTo>
                  <a:pt x="72184" y="25244"/>
                </a:moveTo>
                <a:lnTo>
                  <a:pt x="72452" y="25647"/>
                </a:lnTo>
                <a:lnTo>
                  <a:pt x="72452" y="25701"/>
                </a:lnTo>
                <a:lnTo>
                  <a:pt x="72184" y="25244"/>
                </a:lnTo>
                <a:close/>
                <a:moveTo>
                  <a:pt x="78027" y="25459"/>
                </a:moveTo>
                <a:lnTo>
                  <a:pt x="78027" y="25459"/>
                </a:lnTo>
                <a:cubicBezTo>
                  <a:pt x="78097" y="25568"/>
                  <a:pt x="78165" y="25672"/>
                  <a:pt x="78220" y="25755"/>
                </a:cubicBezTo>
                <a:lnTo>
                  <a:pt x="78220" y="25755"/>
                </a:lnTo>
                <a:cubicBezTo>
                  <a:pt x="78170" y="25681"/>
                  <a:pt x="78103" y="25584"/>
                  <a:pt x="78017" y="25459"/>
                </a:cubicBezTo>
                <a:close/>
                <a:moveTo>
                  <a:pt x="67291" y="23712"/>
                </a:moveTo>
                <a:cubicBezTo>
                  <a:pt x="68285" y="24061"/>
                  <a:pt x="69307" y="24384"/>
                  <a:pt x="70329" y="24653"/>
                </a:cubicBezTo>
                <a:cubicBezTo>
                  <a:pt x="70368" y="24692"/>
                  <a:pt x="70422" y="24717"/>
                  <a:pt x="70469" y="24717"/>
                </a:cubicBezTo>
                <a:cubicBezTo>
                  <a:pt x="70486" y="24717"/>
                  <a:pt x="70502" y="24714"/>
                  <a:pt x="70517" y="24706"/>
                </a:cubicBezTo>
                <a:cubicBezTo>
                  <a:pt x="70705" y="25056"/>
                  <a:pt x="70866" y="25405"/>
                  <a:pt x="71001" y="25755"/>
                </a:cubicBezTo>
                <a:lnTo>
                  <a:pt x="71001" y="25835"/>
                </a:lnTo>
                <a:cubicBezTo>
                  <a:pt x="69791" y="25110"/>
                  <a:pt x="68554" y="24384"/>
                  <a:pt x="67291" y="23712"/>
                </a:cubicBezTo>
                <a:close/>
                <a:moveTo>
                  <a:pt x="76001" y="20566"/>
                </a:moveTo>
                <a:cubicBezTo>
                  <a:pt x="76861" y="21615"/>
                  <a:pt x="77695" y="22690"/>
                  <a:pt x="78528" y="23765"/>
                </a:cubicBezTo>
                <a:cubicBezTo>
                  <a:pt x="78582" y="23792"/>
                  <a:pt x="78663" y="23927"/>
                  <a:pt x="78770" y="24061"/>
                </a:cubicBezTo>
                <a:cubicBezTo>
                  <a:pt x="78663" y="24679"/>
                  <a:pt x="78582" y="25298"/>
                  <a:pt x="78501" y="25916"/>
                </a:cubicBezTo>
                <a:lnTo>
                  <a:pt x="78501" y="25889"/>
                </a:lnTo>
                <a:cubicBezTo>
                  <a:pt x="77614" y="24303"/>
                  <a:pt x="76727" y="22690"/>
                  <a:pt x="75867" y="21077"/>
                </a:cubicBezTo>
                <a:cubicBezTo>
                  <a:pt x="75894" y="20916"/>
                  <a:pt x="75947" y="20728"/>
                  <a:pt x="76001" y="20566"/>
                </a:cubicBezTo>
                <a:close/>
                <a:moveTo>
                  <a:pt x="44251" y="26084"/>
                </a:moveTo>
                <a:lnTo>
                  <a:pt x="44332" y="26104"/>
                </a:lnTo>
                <a:lnTo>
                  <a:pt x="44224" y="26131"/>
                </a:lnTo>
                <a:cubicBezTo>
                  <a:pt x="44224" y="26131"/>
                  <a:pt x="44247" y="26109"/>
                  <a:pt x="44251" y="26084"/>
                </a:cubicBezTo>
                <a:close/>
                <a:moveTo>
                  <a:pt x="81217" y="24115"/>
                </a:moveTo>
                <a:lnTo>
                  <a:pt x="81217" y="24115"/>
                </a:lnTo>
                <a:cubicBezTo>
                  <a:pt x="80760" y="24787"/>
                  <a:pt x="80330" y="25459"/>
                  <a:pt x="79899" y="26131"/>
                </a:cubicBezTo>
                <a:cubicBezTo>
                  <a:pt x="79872" y="25997"/>
                  <a:pt x="79872" y="25889"/>
                  <a:pt x="79872" y="25755"/>
                </a:cubicBezTo>
                <a:lnTo>
                  <a:pt x="79899" y="25755"/>
                </a:lnTo>
                <a:cubicBezTo>
                  <a:pt x="80330" y="25217"/>
                  <a:pt x="80760" y="24653"/>
                  <a:pt x="81217" y="24115"/>
                </a:cubicBezTo>
                <a:close/>
                <a:moveTo>
                  <a:pt x="84819" y="22367"/>
                </a:moveTo>
                <a:lnTo>
                  <a:pt x="84819" y="22367"/>
                </a:lnTo>
                <a:cubicBezTo>
                  <a:pt x="84470" y="22878"/>
                  <a:pt x="84120" y="23362"/>
                  <a:pt x="83771" y="23873"/>
                </a:cubicBezTo>
                <a:cubicBezTo>
                  <a:pt x="83179" y="24626"/>
                  <a:pt x="82615" y="25405"/>
                  <a:pt x="82023" y="26185"/>
                </a:cubicBezTo>
                <a:cubicBezTo>
                  <a:pt x="82184" y="25889"/>
                  <a:pt x="82373" y="25647"/>
                  <a:pt x="82534" y="25378"/>
                </a:cubicBezTo>
                <a:lnTo>
                  <a:pt x="82534" y="25405"/>
                </a:lnTo>
                <a:cubicBezTo>
                  <a:pt x="83233" y="24357"/>
                  <a:pt x="84013" y="23335"/>
                  <a:pt x="84819" y="22367"/>
                </a:cubicBezTo>
                <a:close/>
                <a:moveTo>
                  <a:pt x="84954" y="19733"/>
                </a:moveTo>
                <a:lnTo>
                  <a:pt x="84470" y="20512"/>
                </a:lnTo>
                <a:cubicBezTo>
                  <a:pt x="84470" y="20539"/>
                  <a:pt x="84443" y="20566"/>
                  <a:pt x="84443" y="20566"/>
                </a:cubicBezTo>
                <a:cubicBezTo>
                  <a:pt x="84281" y="20728"/>
                  <a:pt x="84174" y="20916"/>
                  <a:pt x="84066" y="21104"/>
                </a:cubicBezTo>
                <a:cubicBezTo>
                  <a:pt x="83421" y="21991"/>
                  <a:pt x="82830" y="22905"/>
                  <a:pt x="82238" y="23873"/>
                </a:cubicBezTo>
                <a:cubicBezTo>
                  <a:pt x="81512" y="24760"/>
                  <a:pt x="80813" y="25674"/>
                  <a:pt x="80061" y="26561"/>
                </a:cubicBezTo>
                <a:cubicBezTo>
                  <a:pt x="81539" y="24169"/>
                  <a:pt x="83179" y="21884"/>
                  <a:pt x="84954" y="19733"/>
                </a:cubicBezTo>
                <a:close/>
                <a:moveTo>
                  <a:pt x="52988" y="26454"/>
                </a:moveTo>
                <a:lnTo>
                  <a:pt x="53069" y="26481"/>
                </a:lnTo>
                <a:cubicBezTo>
                  <a:pt x="52988" y="26508"/>
                  <a:pt x="52908" y="26561"/>
                  <a:pt x="52827" y="26588"/>
                </a:cubicBezTo>
                <a:lnTo>
                  <a:pt x="52988" y="26454"/>
                </a:lnTo>
                <a:close/>
                <a:moveTo>
                  <a:pt x="45273" y="26319"/>
                </a:moveTo>
                <a:cubicBezTo>
                  <a:pt x="45488" y="26346"/>
                  <a:pt x="45703" y="26373"/>
                  <a:pt x="45945" y="26400"/>
                </a:cubicBezTo>
                <a:lnTo>
                  <a:pt x="43875" y="26642"/>
                </a:lnTo>
                <a:cubicBezTo>
                  <a:pt x="43929" y="26588"/>
                  <a:pt x="43955" y="26534"/>
                  <a:pt x="43982" y="26481"/>
                </a:cubicBezTo>
                <a:cubicBezTo>
                  <a:pt x="44412" y="26427"/>
                  <a:pt x="44843" y="26346"/>
                  <a:pt x="45273" y="26319"/>
                </a:cubicBezTo>
                <a:close/>
                <a:moveTo>
                  <a:pt x="43740" y="26534"/>
                </a:moveTo>
                <a:lnTo>
                  <a:pt x="43740" y="26534"/>
                </a:lnTo>
                <a:cubicBezTo>
                  <a:pt x="43687" y="26561"/>
                  <a:pt x="43687" y="26615"/>
                  <a:pt x="43660" y="26642"/>
                </a:cubicBezTo>
                <a:lnTo>
                  <a:pt x="43687" y="26669"/>
                </a:lnTo>
                <a:lnTo>
                  <a:pt x="43283" y="26696"/>
                </a:lnTo>
                <a:cubicBezTo>
                  <a:pt x="43283" y="26669"/>
                  <a:pt x="43256" y="26642"/>
                  <a:pt x="43230" y="26642"/>
                </a:cubicBezTo>
                <a:lnTo>
                  <a:pt x="43740" y="26534"/>
                </a:lnTo>
                <a:close/>
                <a:moveTo>
                  <a:pt x="46348" y="26642"/>
                </a:moveTo>
                <a:lnTo>
                  <a:pt x="46241" y="26750"/>
                </a:lnTo>
                <a:cubicBezTo>
                  <a:pt x="46026" y="26750"/>
                  <a:pt x="45784" y="26723"/>
                  <a:pt x="45542" y="26723"/>
                </a:cubicBezTo>
                <a:lnTo>
                  <a:pt x="46348" y="26642"/>
                </a:lnTo>
                <a:close/>
                <a:moveTo>
                  <a:pt x="68339" y="25405"/>
                </a:moveTo>
                <a:lnTo>
                  <a:pt x="68339" y="25405"/>
                </a:lnTo>
                <a:cubicBezTo>
                  <a:pt x="69200" y="25674"/>
                  <a:pt x="70087" y="25943"/>
                  <a:pt x="71001" y="26158"/>
                </a:cubicBezTo>
                <a:lnTo>
                  <a:pt x="70974" y="26158"/>
                </a:lnTo>
                <a:cubicBezTo>
                  <a:pt x="70947" y="26373"/>
                  <a:pt x="70920" y="26588"/>
                  <a:pt x="70920" y="26776"/>
                </a:cubicBezTo>
                <a:lnTo>
                  <a:pt x="68339" y="25405"/>
                </a:lnTo>
                <a:close/>
                <a:moveTo>
                  <a:pt x="51779" y="26212"/>
                </a:moveTo>
                <a:lnTo>
                  <a:pt x="52451" y="26293"/>
                </a:lnTo>
                <a:cubicBezTo>
                  <a:pt x="52101" y="26481"/>
                  <a:pt x="51698" y="26669"/>
                  <a:pt x="51322" y="26857"/>
                </a:cubicBezTo>
                <a:lnTo>
                  <a:pt x="51295" y="26857"/>
                </a:lnTo>
                <a:cubicBezTo>
                  <a:pt x="51483" y="26669"/>
                  <a:pt x="51644" y="26454"/>
                  <a:pt x="51779" y="26212"/>
                </a:cubicBezTo>
                <a:close/>
                <a:moveTo>
                  <a:pt x="47397" y="26508"/>
                </a:moveTo>
                <a:cubicBezTo>
                  <a:pt x="47477" y="26521"/>
                  <a:pt x="47558" y="26528"/>
                  <a:pt x="47639" y="26528"/>
                </a:cubicBezTo>
                <a:cubicBezTo>
                  <a:pt x="47719" y="26528"/>
                  <a:pt x="47800" y="26521"/>
                  <a:pt x="47881" y="26508"/>
                </a:cubicBezTo>
                <a:lnTo>
                  <a:pt x="47881" y="26508"/>
                </a:lnTo>
                <a:lnTo>
                  <a:pt x="47477" y="26884"/>
                </a:lnTo>
                <a:cubicBezTo>
                  <a:pt x="47262" y="26857"/>
                  <a:pt x="47047" y="26830"/>
                  <a:pt x="46832" y="26803"/>
                </a:cubicBezTo>
                <a:lnTo>
                  <a:pt x="46993" y="26561"/>
                </a:lnTo>
                <a:lnTo>
                  <a:pt x="47397" y="26508"/>
                </a:lnTo>
                <a:close/>
                <a:moveTo>
                  <a:pt x="48929" y="26481"/>
                </a:moveTo>
                <a:cubicBezTo>
                  <a:pt x="48768" y="26615"/>
                  <a:pt x="48606" y="26750"/>
                  <a:pt x="48418" y="26911"/>
                </a:cubicBezTo>
                <a:lnTo>
                  <a:pt x="48768" y="26481"/>
                </a:lnTo>
                <a:close/>
                <a:moveTo>
                  <a:pt x="96998" y="26239"/>
                </a:moveTo>
                <a:lnTo>
                  <a:pt x="96998" y="26239"/>
                </a:lnTo>
                <a:cubicBezTo>
                  <a:pt x="96567" y="26454"/>
                  <a:pt x="96110" y="26615"/>
                  <a:pt x="95680" y="26803"/>
                </a:cubicBezTo>
                <a:lnTo>
                  <a:pt x="95653" y="26830"/>
                </a:lnTo>
                <a:cubicBezTo>
                  <a:pt x="95519" y="26857"/>
                  <a:pt x="95385" y="26884"/>
                  <a:pt x="95250" y="26938"/>
                </a:cubicBezTo>
                <a:lnTo>
                  <a:pt x="95089" y="26830"/>
                </a:lnTo>
                <a:cubicBezTo>
                  <a:pt x="95707" y="26615"/>
                  <a:pt x="96352" y="26400"/>
                  <a:pt x="96998" y="26239"/>
                </a:cubicBezTo>
                <a:close/>
                <a:moveTo>
                  <a:pt x="54655" y="26615"/>
                </a:moveTo>
                <a:lnTo>
                  <a:pt x="54655" y="26615"/>
                </a:lnTo>
                <a:cubicBezTo>
                  <a:pt x="55112" y="26696"/>
                  <a:pt x="55569" y="26776"/>
                  <a:pt x="56053" y="26884"/>
                </a:cubicBezTo>
                <a:lnTo>
                  <a:pt x="55946" y="26965"/>
                </a:lnTo>
                <a:cubicBezTo>
                  <a:pt x="55516" y="26857"/>
                  <a:pt x="55085" y="26750"/>
                  <a:pt x="54655" y="26615"/>
                </a:cubicBezTo>
                <a:close/>
                <a:moveTo>
                  <a:pt x="104901" y="26319"/>
                </a:moveTo>
                <a:lnTo>
                  <a:pt x="104901" y="26319"/>
                </a:lnTo>
                <a:cubicBezTo>
                  <a:pt x="104794" y="26373"/>
                  <a:pt x="104821" y="26534"/>
                  <a:pt x="104928" y="26588"/>
                </a:cubicBezTo>
                <a:cubicBezTo>
                  <a:pt x="105090" y="26669"/>
                  <a:pt x="105224" y="26723"/>
                  <a:pt x="105359" y="26776"/>
                </a:cubicBezTo>
                <a:cubicBezTo>
                  <a:pt x="105385" y="26803"/>
                  <a:pt x="105385" y="26830"/>
                  <a:pt x="105439" y="26857"/>
                </a:cubicBezTo>
                <a:cubicBezTo>
                  <a:pt x="105654" y="26965"/>
                  <a:pt x="105869" y="27072"/>
                  <a:pt x="106111" y="27153"/>
                </a:cubicBezTo>
                <a:cubicBezTo>
                  <a:pt x="105493" y="26991"/>
                  <a:pt x="104901" y="26884"/>
                  <a:pt x="104283" y="26776"/>
                </a:cubicBezTo>
                <a:cubicBezTo>
                  <a:pt x="104383" y="26751"/>
                  <a:pt x="104437" y="26633"/>
                  <a:pt x="104400" y="26530"/>
                </a:cubicBezTo>
                <a:lnTo>
                  <a:pt x="104400" y="26530"/>
                </a:lnTo>
                <a:cubicBezTo>
                  <a:pt x="104503" y="26476"/>
                  <a:pt x="104581" y="26398"/>
                  <a:pt x="104660" y="26346"/>
                </a:cubicBezTo>
                <a:lnTo>
                  <a:pt x="104901" y="26319"/>
                </a:lnTo>
                <a:close/>
                <a:moveTo>
                  <a:pt x="56779" y="27126"/>
                </a:moveTo>
                <a:lnTo>
                  <a:pt x="56914" y="27207"/>
                </a:lnTo>
                <a:lnTo>
                  <a:pt x="56645" y="27153"/>
                </a:lnTo>
                <a:cubicBezTo>
                  <a:pt x="56698" y="27126"/>
                  <a:pt x="56725" y="27126"/>
                  <a:pt x="56779" y="27126"/>
                </a:cubicBezTo>
                <a:close/>
                <a:moveTo>
                  <a:pt x="71404" y="26696"/>
                </a:moveTo>
                <a:lnTo>
                  <a:pt x="71565" y="26938"/>
                </a:lnTo>
                <a:cubicBezTo>
                  <a:pt x="71592" y="27018"/>
                  <a:pt x="71646" y="27126"/>
                  <a:pt x="71700" y="27207"/>
                </a:cubicBezTo>
                <a:lnTo>
                  <a:pt x="71323" y="27018"/>
                </a:lnTo>
                <a:cubicBezTo>
                  <a:pt x="71350" y="26884"/>
                  <a:pt x="71377" y="26803"/>
                  <a:pt x="71404" y="26696"/>
                </a:cubicBezTo>
                <a:close/>
                <a:moveTo>
                  <a:pt x="99794" y="27180"/>
                </a:moveTo>
                <a:lnTo>
                  <a:pt x="100331" y="27207"/>
                </a:lnTo>
                <a:cubicBezTo>
                  <a:pt x="99962" y="27259"/>
                  <a:pt x="99619" y="27312"/>
                  <a:pt x="99251" y="27339"/>
                </a:cubicBezTo>
                <a:lnTo>
                  <a:pt x="99251" y="27339"/>
                </a:lnTo>
                <a:cubicBezTo>
                  <a:pt x="99173" y="27313"/>
                  <a:pt x="99120" y="27287"/>
                  <a:pt x="99068" y="27260"/>
                </a:cubicBezTo>
                <a:cubicBezTo>
                  <a:pt x="99310" y="27233"/>
                  <a:pt x="99552" y="27207"/>
                  <a:pt x="99794" y="27180"/>
                </a:cubicBezTo>
                <a:close/>
                <a:moveTo>
                  <a:pt x="49977" y="26131"/>
                </a:moveTo>
                <a:cubicBezTo>
                  <a:pt x="50300" y="26131"/>
                  <a:pt x="50650" y="26158"/>
                  <a:pt x="50999" y="26185"/>
                </a:cubicBezTo>
                <a:cubicBezTo>
                  <a:pt x="50892" y="26454"/>
                  <a:pt x="50730" y="26723"/>
                  <a:pt x="50542" y="26991"/>
                </a:cubicBezTo>
                <a:cubicBezTo>
                  <a:pt x="50461" y="27099"/>
                  <a:pt x="50354" y="27233"/>
                  <a:pt x="50219" y="27341"/>
                </a:cubicBezTo>
                <a:cubicBezTo>
                  <a:pt x="49770" y="27235"/>
                  <a:pt x="49296" y="27156"/>
                  <a:pt x="48820" y="27076"/>
                </a:cubicBezTo>
                <a:lnTo>
                  <a:pt x="48820" y="27076"/>
                </a:lnTo>
                <a:cubicBezTo>
                  <a:pt x="49055" y="26869"/>
                  <a:pt x="49314" y="26661"/>
                  <a:pt x="49547" y="26454"/>
                </a:cubicBezTo>
                <a:cubicBezTo>
                  <a:pt x="49709" y="26481"/>
                  <a:pt x="49843" y="26508"/>
                  <a:pt x="50004" y="26508"/>
                </a:cubicBezTo>
                <a:cubicBezTo>
                  <a:pt x="50013" y="26509"/>
                  <a:pt x="50021" y="26509"/>
                  <a:pt x="50029" y="26509"/>
                </a:cubicBezTo>
                <a:cubicBezTo>
                  <a:pt x="50219" y="26509"/>
                  <a:pt x="50211" y="26211"/>
                  <a:pt x="50004" y="26185"/>
                </a:cubicBezTo>
                <a:lnTo>
                  <a:pt x="49924" y="26185"/>
                </a:lnTo>
                <a:lnTo>
                  <a:pt x="49977" y="26131"/>
                </a:lnTo>
                <a:close/>
                <a:moveTo>
                  <a:pt x="77238" y="24841"/>
                </a:moveTo>
                <a:lnTo>
                  <a:pt x="77238" y="24841"/>
                </a:lnTo>
                <a:cubicBezTo>
                  <a:pt x="77641" y="25378"/>
                  <a:pt x="78017" y="25889"/>
                  <a:pt x="78448" y="26400"/>
                </a:cubicBezTo>
                <a:cubicBezTo>
                  <a:pt x="78421" y="26588"/>
                  <a:pt x="78394" y="26776"/>
                  <a:pt x="78367" y="26965"/>
                </a:cubicBezTo>
                <a:lnTo>
                  <a:pt x="78098" y="27341"/>
                </a:lnTo>
                <a:cubicBezTo>
                  <a:pt x="78071" y="27368"/>
                  <a:pt x="78071" y="27395"/>
                  <a:pt x="78071" y="27422"/>
                </a:cubicBezTo>
                <a:lnTo>
                  <a:pt x="77964" y="27260"/>
                </a:lnTo>
                <a:cubicBezTo>
                  <a:pt x="77749" y="26427"/>
                  <a:pt x="77507" y="25647"/>
                  <a:pt x="77238" y="24841"/>
                </a:cubicBezTo>
                <a:close/>
                <a:moveTo>
                  <a:pt x="97912" y="27422"/>
                </a:moveTo>
                <a:lnTo>
                  <a:pt x="97965" y="27449"/>
                </a:lnTo>
                <a:lnTo>
                  <a:pt x="97750" y="27449"/>
                </a:lnTo>
                <a:lnTo>
                  <a:pt x="97912" y="27422"/>
                </a:lnTo>
                <a:close/>
                <a:moveTo>
                  <a:pt x="52048" y="26884"/>
                </a:moveTo>
                <a:lnTo>
                  <a:pt x="52048" y="26884"/>
                </a:lnTo>
                <a:cubicBezTo>
                  <a:pt x="51940" y="26991"/>
                  <a:pt x="51832" y="27099"/>
                  <a:pt x="51698" y="27207"/>
                </a:cubicBezTo>
                <a:cubicBezTo>
                  <a:pt x="51591" y="27287"/>
                  <a:pt x="51429" y="27395"/>
                  <a:pt x="51241" y="27502"/>
                </a:cubicBezTo>
                <a:lnTo>
                  <a:pt x="51214" y="27502"/>
                </a:lnTo>
                <a:lnTo>
                  <a:pt x="50945" y="27449"/>
                </a:lnTo>
                <a:cubicBezTo>
                  <a:pt x="51295" y="27260"/>
                  <a:pt x="51671" y="27072"/>
                  <a:pt x="52048" y="26884"/>
                </a:cubicBezTo>
                <a:close/>
                <a:moveTo>
                  <a:pt x="94766" y="26911"/>
                </a:moveTo>
                <a:lnTo>
                  <a:pt x="94766" y="26938"/>
                </a:lnTo>
                <a:cubicBezTo>
                  <a:pt x="94766" y="26965"/>
                  <a:pt x="94793" y="27018"/>
                  <a:pt x="94820" y="27045"/>
                </a:cubicBezTo>
                <a:lnTo>
                  <a:pt x="94847" y="27045"/>
                </a:lnTo>
                <a:cubicBezTo>
                  <a:pt x="94686" y="27099"/>
                  <a:pt x="94524" y="27180"/>
                  <a:pt x="94363" y="27260"/>
                </a:cubicBezTo>
                <a:cubicBezTo>
                  <a:pt x="93960" y="27395"/>
                  <a:pt x="93530" y="27502"/>
                  <a:pt x="93126" y="27610"/>
                </a:cubicBezTo>
                <a:cubicBezTo>
                  <a:pt x="93395" y="27449"/>
                  <a:pt x="93610" y="27341"/>
                  <a:pt x="93718" y="27287"/>
                </a:cubicBezTo>
                <a:cubicBezTo>
                  <a:pt x="94067" y="27153"/>
                  <a:pt x="94444" y="27045"/>
                  <a:pt x="94766" y="26911"/>
                </a:cubicBezTo>
                <a:close/>
                <a:moveTo>
                  <a:pt x="94968" y="25578"/>
                </a:moveTo>
                <a:cubicBezTo>
                  <a:pt x="94974" y="25578"/>
                  <a:pt x="94897" y="25650"/>
                  <a:pt x="94686" y="25835"/>
                </a:cubicBezTo>
                <a:lnTo>
                  <a:pt x="94686" y="25862"/>
                </a:lnTo>
                <a:cubicBezTo>
                  <a:pt x="94282" y="26212"/>
                  <a:pt x="93906" y="26588"/>
                  <a:pt x="93503" y="26911"/>
                </a:cubicBezTo>
                <a:cubicBezTo>
                  <a:pt x="93314" y="27045"/>
                  <a:pt x="93153" y="27180"/>
                  <a:pt x="92965" y="27314"/>
                </a:cubicBezTo>
                <a:cubicBezTo>
                  <a:pt x="92723" y="27422"/>
                  <a:pt x="92454" y="27529"/>
                  <a:pt x="92185" y="27664"/>
                </a:cubicBezTo>
                <a:lnTo>
                  <a:pt x="94013" y="26346"/>
                </a:lnTo>
                <a:cubicBezTo>
                  <a:pt x="94075" y="26305"/>
                  <a:pt x="94947" y="25578"/>
                  <a:pt x="94968" y="25578"/>
                </a:cubicBezTo>
                <a:close/>
                <a:moveTo>
                  <a:pt x="103100" y="27099"/>
                </a:moveTo>
                <a:cubicBezTo>
                  <a:pt x="103288" y="27260"/>
                  <a:pt x="103504" y="27449"/>
                  <a:pt x="103692" y="27610"/>
                </a:cubicBezTo>
                <a:lnTo>
                  <a:pt x="103719" y="27610"/>
                </a:lnTo>
                <a:cubicBezTo>
                  <a:pt x="103665" y="27637"/>
                  <a:pt x="103611" y="27664"/>
                  <a:pt x="103611" y="27690"/>
                </a:cubicBezTo>
                <a:cubicBezTo>
                  <a:pt x="103235" y="27529"/>
                  <a:pt x="102885" y="27368"/>
                  <a:pt x="102509" y="27233"/>
                </a:cubicBezTo>
                <a:cubicBezTo>
                  <a:pt x="102455" y="27233"/>
                  <a:pt x="102374" y="27260"/>
                  <a:pt x="102347" y="27314"/>
                </a:cubicBezTo>
                <a:lnTo>
                  <a:pt x="102213" y="27287"/>
                </a:lnTo>
                <a:cubicBezTo>
                  <a:pt x="102509" y="27233"/>
                  <a:pt x="102805" y="27153"/>
                  <a:pt x="103100" y="27099"/>
                </a:cubicBezTo>
                <a:close/>
                <a:moveTo>
                  <a:pt x="102156" y="27507"/>
                </a:moveTo>
                <a:cubicBezTo>
                  <a:pt x="102223" y="27507"/>
                  <a:pt x="102330" y="27536"/>
                  <a:pt x="102455" y="27583"/>
                </a:cubicBezTo>
                <a:cubicBezTo>
                  <a:pt x="102406" y="27632"/>
                  <a:pt x="102402" y="27681"/>
                  <a:pt x="102401" y="27730"/>
                </a:cubicBezTo>
                <a:lnTo>
                  <a:pt x="102401" y="27730"/>
                </a:lnTo>
                <a:lnTo>
                  <a:pt x="102079" y="27556"/>
                </a:lnTo>
                <a:cubicBezTo>
                  <a:pt x="102079" y="27522"/>
                  <a:pt x="102107" y="27507"/>
                  <a:pt x="102156" y="27507"/>
                </a:cubicBezTo>
                <a:close/>
                <a:moveTo>
                  <a:pt x="53311" y="26588"/>
                </a:moveTo>
                <a:lnTo>
                  <a:pt x="53472" y="26642"/>
                </a:lnTo>
                <a:cubicBezTo>
                  <a:pt x="53150" y="26991"/>
                  <a:pt x="52854" y="27368"/>
                  <a:pt x="52558" y="27744"/>
                </a:cubicBezTo>
                <a:cubicBezTo>
                  <a:pt x="52343" y="27690"/>
                  <a:pt x="52074" y="27664"/>
                  <a:pt x="51806" y="27610"/>
                </a:cubicBezTo>
                <a:lnTo>
                  <a:pt x="51779" y="27610"/>
                </a:lnTo>
                <a:lnTo>
                  <a:pt x="52101" y="27314"/>
                </a:lnTo>
                <a:cubicBezTo>
                  <a:pt x="52505" y="27045"/>
                  <a:pt x="52908" y="26803"/>
                  <a:pt x="53311" y="26588"/>
                </a:cubicBezTo>
                <a:close/>
                <a:moveTo>
                  <a:pt x="58285" y="27825"/>
                </a:moveTo>
                <a:lnTo>
                  <a:pt x="58392" y="27852"/>
                </a:lnTo>
                <a:lnTo>
                  <a:pt x="58285" y="27852"/>
                </a:lnTo>
                <a:lnTo>
                  <a:pt x="58285" y="27825"/>
                </a:lnTo>
                <a:close/>
                <a:moveTo>
                  <a:pt x="80840" y="26212"/>
                </a:moveTo>
                <a:cubicBezTo>
                  <a:pt x="80501" y="26761"/>
                  <a:pt x="80212" y="27310"/>
                  <a:pt x="79899" y="27858"/>
                </a:cubicBezTo>
                <a:lnTo>
                  <a:pt x="79899" y="27858"/>
                </a:lnTo>
                <a:lnTo>
                  <a:pt x="79899" y="27314"/>
                </a:lnTo>
                <a:cubicBezTo>
                  <a:pt x="80222" y="26965"/>
                  <a:pt x="80545" y="26588"/>
                  <a:pt x="80840" y="26212"/>
                </a:cubicBezTo>
                <a:close/>
                <a:moveTo>
                  <a:pt x="58070" y="27798"/>
                </a:moveTo>
                <a:lnTo>
                  <a:pt x="57989" y="27879"/>
                </a:lnTo>
                <a:lnTo>
                  <a:pt x="57935" y="27879"/>
                </a:lnTo>
                <a:lnTo>
                  <a:pt x="58043" y="27798"/>
                </a:lnTo>
                <a:close/>
                <a:moveTo>
                  <a:pt x="61027" y="27269"/>
                </a:moveTo>
                <a:cubicBezTo>
                  <a:pt x="61242" y="27269"/>
                  <a:pt x="61844" y="27603"/>
                  <a:pt x="62317" y="27879"/>
                </a:cubicBezTo>
                <a:cubicBezTo>
                  <a:pt x="61860" y="27717"/>
                  <a:pt x="61403" y="27583"/>
                  <a:pt x="60973" y="27422"/>
                </a:cubicBezTo>
                <a:cubicBezTo>
                  <a:pt x="60923" y="27314"/>
                  <a:pt x="60949" y="27269"/>
                  <a:pt x="61027" y="27269"/>
                </a:cubicBezTo>
                <a:close/>
                <a:moveTo>
                  <a:pt x="78179" y="27610"/>
                </a:moveTo>
                <a:lnTo>
                  <a:pt x="78179" y="27610"/>
                </a:lnTo>
                <a:cubicBezTo>
                  <a:pt x="78233" y="27637"/>
                  <a:pt x="78286" y="27637"/>
                  <a:pt x="78340" y="27637"/>
                </a:cubicBezTo>
                <a:lnTo>
                  <a:pt x="78313" y="27879"/>
                </a:lnTo>
                <a:lnTo>
                  <a:pt x="78179" y="27610"/>
                </a:lnTo>
                <a:close/>
                <a:moveTo>
                  <a:pt x="53903" y="26776"/>
                </a:moveTo>
                <a:cubicBezTo>
                  <a:pt x="54333" y="26911"/>
                  <a:pt x="54790" y="27045"/>
                  <a:pt x="55274" y="27180"/>
                </a:cubicBezTo>
                <a:cubicBezTo>
                  <a:pt x="55059" y="27287"/>
                  <a:pt x="54870" y="27422"/>
                  <a:pt x="54682" y="27529"/>
                </a:cubicBezTo>
                <a:cubicBezTo>
                  <a:pt x="54360" y="27637"/>
                  <a:pt x="54010" y="27798"/>
                  <a:pt x="53687" y="27906"/>
                </a:cubicBezTo>
                <a:lnTo>
                  <a:pt x="53634" y="27906"/>
                </a:lnTo>
                <a:lnTo>
                  <a:pt x="53446" y="27879"/>
                </a:lnTo>
                <a:cubicBezTo>
                  <a:pt x="53553" y="27717"/>
                  <a:pt x="53661" y="27556"/>
                  <a:pt x="53768" y="27395"/>
                </a:cubicBezTo>
                <a:cubicBezTo>
                  <a:pt x="53825" y="27300"/>
                  <a:pt x="53748" y="27205"/>
                  <a:pt x="53660" y="27205"/>
                </a:cubicBezTo>
                <a:cubicBezTo>
                  <a:pt x="53623" y="27205"/>
                  <a:pt x="53585" y="27221"/>
                  <a:pt x="53553" y="27260"/>
                </a:cubicBezTo>
                <a:cubicBezTo>
                  <a:pt x="53446" y="27449"/>
                  <a:pt x="53311" y="27637"/>
                  <a:pt x="53177" y="27825"/>
                </a:cubicBezTo>
                <a:lnTo>
                  <a:pt x="53015" y="27825"/>
                </a:lnTo>
                <a:cubicBezTo>
                  <a:pt x="53311" y="27475"/>
                  <a:pt x="53607" y="27126"/>
                  <a:pt x="53903" y="26776"/>
                </a:cubicBezTo>
                <a:close/>
                <a:moveTo>
                  <a:pt x="54951" y="27717"/>
                </a:moveTo>
                <a:lnTo>
                  <a:pt x="54951" y="27717"/>
                </a:lnTo>
                <a:cubicBezTo>
                  <a:pt x="54924" y="27798"/>
                  <a:pt x="54897" y="27852"/>
                  <a:pt x="54843" y="27932"/>
                </a:cubicBezTo>
                <a:lnTo>
                  <a:pt x="54817" y="27959"/>
                </a:lnTo>
                <a:lnTo>
                  <a:pt x="54521" y="27959"/>
                </a:lnTo>
                <a:lnTo>
                  <a:pt x="54817" y="27771"/>
                </a:lnTo>
                <a:lnTo>
                  <a:pt x="54951" y="27717"/>
                </a:lnTo>
                <a:close/>
                <a:moveTo>
                  <a:pt x="56430" y="27449"/>
                </a:moveTo>
                <a:cubicBezTo>
                  <a:pt x="56860" y="27556"/>
                  <a:pt x="57290" y="27664"/>
                  <a:pt x="57720" y="27744"/>
                </a:cubicBezTo>
                <a:lnTo>
                  <a:pt x="57505" y="27879"/>
                </a:lnTo>
                <a:cubicBezTo>
                  <a:pt x="57048" y="27906"/>
                  <a:pt x="56618" y="27932"/>
                  <a:pt x="56161" y="27959"/>
                </a:cubicBezTo>
                <a:cubicBezTo>
                  <a:pt x="56241" y="27798"/>
                  <a:pt x="56349" y="27610"/>
                  <a:pt x="56430" y="27449"/>
                </a:cubicBezTo>
                <a:close/>
                <a:moveTo>
                  <a:pt x="62452" y="24142"/>
                </a:moveTo>
                <a:lnTo>
                  <a:pt x="62452" y="24142"/>
                </a:lnTo>
                <a:cubicBezTo>
                  <a:pt x="65597" y="25110"/>
                  <a:pt x="68662" y="26373"/>
                  <a:pt x="71619" y="27879"/>
                </a:cubicBezTo>
                <a:lnTo>
                  <a:pt x="71592" y="27906"/>
                </a:lnTo>
                <a:cubicBezTo>
                  <a:pt x="71592" y="27906"/>
                  <a:pt x="71646" y="27932"/>
                  <a:pt x="71646" y="27959"/>
                </a:cubicBezTo>
                <a:cubicBezTo>
                  <a:pt x="69065" y="26750"/>
                  <a:pt x="66430" y="25647"/>
                  <a:pt x="63742" y="24706"/>
                </a:cubicBezTo>
                <a:lnTo>
                  <a:pt x="62452" y="24142"/>
                </a:lnTo>
                <a:close/>
                <a:moveTo>
                  <a:pt x="56053" y="27368"/>
                </a:moveTo>
                <a:lnTo>
                  <a:pt x="56188" y="27395"/>
                </a:lnTo>
                <a:cubicBezTo>
                  <a:pt x="56107" y="27583"/>
                  <a:pt x="55973" y="27798"/>
                  <a:pt x="55838" y="27959"/>
                </a:cubicBezTo>
                <a:cubicBezTo>
                  <a:pt x="55623" y="27986"/>
                  <a:pt x="55408" y="27986"/>
                  <a:pt x="55166" y="27986"/>
                </a:cubicBezTo>
                <a:cubicBezTo>
                  <a:pt x="55300" y="27825"/>
                  <a:pt x="55462" y="27637"/>
                  <a:pt x="55623" y="27502"/>
                </a:cubicBezTo>
                <a:lnTo>
                  <a:pt x="56053" y="27368"/>
                </a:lnTo>
                <a:close/>
                <a:moveTo>
                  <a:pt x="74791" y="26427"/>
                </a:moveTo>
                <a:cubicBezTo>
                  <a:pt x="75086" y="26967"/>
                  <a:pt x="75403" y="27508"/>
                  <a:pt x="75743" y="28007"/>
                </a:cubicBezTo>
                <a:lnTo>
                  <a:pt x="75743" y="28007"/>
                </a:lnTo>
                <a:cubicBezTo>
                  <a:pt x="75403" y="27624"/>
                  <a:pt x="75046" y="27240"/>
                  <a:pt x="74711" y="26857"/>
                </a:cubicBezTo>
                <a:cubicBezTo>
                  <a:pt x="74738" y="26723"/>
                  <a:pt x="74765" y="26588"/>
                  <a:pt x="74791" y="26427"/>
                </a:cubicBezTo>
                <a:close/>
                <a:moveTo>
                  <a:pt x="53338" y="28040"/>
                </a:moveTo>
                <a:lnTo>
                  <a:pt x="53311" y="28067"/>
                </a:lnTo>
                <a:lnTo>
                  <a:pt x="53311" y="28040"/>
                </a:lnTo>
                <a:close/>
                <a:moveTo>
                  <a:pt x="71915" y="27691"/>
                </a:moveTo>
                <a:lnTo>
                  <a:pt x="72076" y="28013"/>
                </a:lnTo>
                <a:lnTo>
                  <a:pt x="72076" y="28067"/>
                </a:lnTo>
                <a:lnTo>
                  <a:pt x="71888" y="27852"/>
                </a:lnTo>
                <a:cubicBezTo>
                  <a:pt x="71915" y="27798"/>
                  <a:pt x="71942" y="27744"/>
                  <a:pt x="71915" y="27691"/>
                </a:cubicBezTo>
                <a:close/>
                <a:moveTo>
                  <a:pt x="92266" y="28147"/>
                </a:moveTo>
                <a:lnTo>
                  <a:pt x="92132" y="28201"/>
                </a:lnTo>
                <a:lnTo>
                  <a:pt x="92212" y="28147"/>
                </a:lnTo>
                <a:close/>
                <a:moveTo>
                  <a:pt x="75087" y="24706"/>
                </a:moveTo>
                <a:lnTo>
                  <a:pt x="76942" y="28228"/>
                </a:lnTo>
                <a:cubicBezTo>
                  <a:pt x="76270" y="27287"/>
                  <a:pt x="75598" y="26319"/>
                  <a:pt x="74980" y="25325"/>
                </a:cubicBezTo>
                <a:lnTo>
                  <a:pt x="75087" y="24706"/>
                </a:lnTo>
                <a:close/>
                <a:moveTo>
                  <a:pt x="58123" y="28121"/>
                </a:moveTo>
                <a:lnTo>
                  <a:pt x="57854" y="28309"/>
                </a:lnTo>
                <a:lnTo>
                  <a:pt x="58043" y="28121"/>
                </a:lnTo>
                <a:close/>
                <a:moveTo>
                  <a:pt x="40918" y="27233"/>
                </a:moveTo>
                <a:cubicBezTo>
                  <a:pt x="40192" y="27449"/>
                  <a:pt x="39520" y="27744"/>
                  <a:pt x="38874" y="28147"/>
                </a:cubicBezTo>
                <a:lnTo>
                  <a:pt x="38632" y="28174"/>
                </a:lnTo>
                <a:cubicBezTo>
                  <a:pt x="38283" y="28255"/>
                  <a:pt x="37907" y="28336"/>
                  <a:pt x="37557" y="28389"/>
                </a:cubicBezTo>
                <a:cubicBezTo>
                  <a:pt x="38606" y="27932"/>
                  <a:pt x="39681" y="27556"/>
                  <a:pt x="40783" y="27233"/>
                </a:cubicBezTo>
                <a:close/>
                <a:moveTo>
                  <a:pt x="52854" y="27959"/>
                </a:moveTo>
                <a:lnTo>
                  <a:pt x="53042" y="27986"/>
                </a:lnTo>
                <a:cubicBezTo>
                  <a:pt x="52988" y="28094"/>
                  <a:pt x="52935" y="28174"/>
                  <a:pt x="52881" y="28255"/>
                </a:cubicBezTo>
                <a:lnTo>
                  <a:pt x="52424" y="28470"/>
                </a:lnTo>
                <a:cubicBezTo>
                  <a:pt x="52585" y="28309"/>
                  <a:pt x="52720" y="28121"/>
                  <a:pt x="52854" y="27959"/>
                </a:cubicBezTo>
                <a:close/>
                <a:moveTo>
                  <a:pt x="46590" y="27126"/>
                </a:moveTo>
                <a:cubicBezTo>
                  <a:pt x="46751" y="27126"/>
                  <a:pt x="46913" y="27153"/>
                  <a:pt x="47101" y="27180"/>
                </a:cubicBezTo>
                <a:cubicBezTo>
                  <a:pt x="46563" y="27637"/>
                  <a:pt x="46052" y="28121"/>
                  <a:pt x="45568" y="28631"/>
                </a:cubicBezTo>
                <a:lnTo>
                  <a:pt x="45542" y="28658"/>
                </a:lnTo>
                <a:cubicBezTo>
                  <a:pt x="45891" y="28147"/>
                  <a:pt x="46241" y="27637"/>
                  <a:pt x="46590" y="27126"/>
                </a:cubicBezTo>
                <a:close/>
                <a:moveTo>
                  <a:pt x="61941" y="24438"/>
                </a:moveTo>
                <a:cubicBezTo>
                  <a:pt x="62532" y="24626"/>
                  <a:pt x="63097" y="24814"/>
                  <a:pt x="63688" y="25029"/>
                </a:cubicBezTo>
                <a:lnTo>
                  <a:pt x="71969" y="28470"/>
                </a:lnTo>
                <a:cubicBezTo>
                  <a:pt x="71969" y="28524"/>
                  <a:pt x="71942" y="28605"/>
                  <a:pt x="71915" y="28658"/>
                </a:cubicBezTo>
                <a:cubicBezTo>
                  <a:pt x="71243" y="28416"/>
                  <a:pt x="70597" y="28174"/>
                  <a:pt x="69925" y="27959"/>
                </a:cubicBezTo>
                <a:lnTo>
                  <a:pt x="61941" y="24438"/>
                </a:lnTo>
                <a:close/>
                <a:moveTo>
                  <a:pt x="101084" y="27502"/>
                </a:moveTo>
                <a:cubicBezTo>
                  <a:pt x="101487" y="27906"/>
                  <a:pt x="101890" y="28282"/>
                  <a:pt x="102294" y="28685"/>
                </a:cubicBezTo>
                <a:lnTo>
                  <a:pt x="100143" y="27637"/>
                </a:lnTo>
                <a:cubicBezTo>
                  <a:pt x="100466" y="27610"/>
                  <a:pt x="100761" y="27556"/>
                  <a:pt x="101057" y="27502"/>
                </a:cubicBezTo>
                <a:close/>
                <a:moveTo>
                  <a:pt x="38041" y="27879"/>
                </a:moveTo>
                <a:lnTo>
                  <a:pt x="38041" y="27879"/>
                </a:lnTo>
                <a:cubicBezTo>
                  <a:pt x="37503" y="28094"/>
                  <a:pt x="36992" y="28336"/>
                  <a:pt x="36455" y="28551"/>
                </a:cubicBezTo>
                <a:lnTo>
                  <a:pt x="36267" y="28605"/>
                </a:lnTo>
                <a:cubicBezTo>
                  <a:pt x="35899" y="28671"/>
                  <a:pt x="35732" y="28697"/>
                  <a:pt x="35692" y="28697"/>
                </a:cubicBezTo>
                <a:cubicBezTo>
                  <a:pt x="35586" y="28697"/>
                  <a:pt x="36370" y="28514"/>
                  <a:pt x="36643" y="28416"/>
                </a:cubicBezTo>
                <a:cubicBezTo>
                  <a:pt x="37073" y="28282"/>
                  <a:pt x="37557" y="28040"/>
                  <a:pt x="38041" y="27879"/>
                </a:cubicBezTo>
                <a:close/>
                <a:moveTo>
                  <a:pt x="102052" y="27932"/>
                </a:moveTo>
                <a:cubicBezTo>
                  <a:pt x="102267" y="28040"/>
                  <a:pt x="102482" y="28174"/>
                  <a:pt x="102724" y="28309"/>
                </a:cubicBezTo>
                <a:cubicBezTo>
                  <a:pt x="102932" y="28448"/>
                  <a:pt x="103140" y="28606"/>
                  <a:pt x="103349" y="28751"/>
                </a:cubicBezTo>
                <a:lnTo>
                  <a:pt x="103349" y="28751"/>
                </a:lnTo>
                <a:cubicBezTo>
                  <a:pt x="102939" y="28527"/>
                  <a:pt x="102549" y="28281"/>
                  <a:pt x="102159" y="28013"/>
                </a:cubicBezTo>
                <a:lnTo>
                  <a:pt x="102052" y="27932"/>
                </a:lnTo>
                <a:close/>
                <a:moveTo>
                  <a:pt x="61027" y="28443"/>
                </a:moveTo>
                <a:lnTo>
                  <a:pt x="61215" y="28497"/>
                </a:lnTo>
                <a:cubicBezTo>
                  <a:pt x="61000" y="28605"/>
                  <a:pt x="60812" y="28712"/>
                  <a:pt x="60597" y="28820"/>
                </a:cubicBezTo>
                <a:cubicBezTo>
                  <a:pt x="60758" y="28712"/>
                  <a:pt x="60892" y="28551"/>
                  <a:pt x="61027" y="28443"/>
                </a:cubicBezTo>
                <a:close/>
                <a:moveTo>
                  <a:pt x="53419" y="28363"/>
                </a:moveTo>
                <a:lnTo>
                  <a:pt x="53419" y="28363"/>
                </a:lnTo>
                <a:cubicBezTo>
                  <a:pt x="53204" y="28524"/>
                  <a:pt x="52988" y="28685"/>
                  <a:pt x="52773" y="28846"/>
                </a:cubicBezTo>
                <a:lnTo>
                  <a:pt x="52773" y="28820"/>
                </a:lnTo>
                <a:lnTo>
                  <a:pt x="52935" y="28578"/>
                </a:lnTo>
                <a:cubicBezTo>
                  <a:pt x="53096" y="28524"/>
                  <a:pt x="53284" y="28443"/>
                  <a:pt x="53419" y="28363"/>
                </a:cubicBezTo>
                <a:close/>
                <a:moveTo>
                  <a:pt x="109284" y="28443"/>
                </a:moveTo>
                <a:cubicBezTo>
                  <a:pt x="109445" y="28497"/>
                  <a:pt x="109579" y="28551"/>
                  <a:pt x="109741" y="28605"/>
                </a:cubicBezTo>
                <a:cubicBezTo>
                  <a:pt x="109848" y="28685"/>
                  <a:pt x="109929" y="28766"/>
                  <a:pt x="110009" y="28846"/>
                </a:cubicBezTo>
                <a:cubicBezTo>
                  <a:pt x="109902" y="28793"/>
                  <a:pt x="109794" y="28712"/>
                  <a:pt x="109687" y="28658"/>
                </a:cubicBezTo>
                <a:cubicBezTo>
                  <a:pt x="109579" y="28605"/>
                  <a:pt x="109418" y="28524"/>
                  <a:pt x="109284" y="28443"/>
                </a:cubicBezTo>
                <a:close/>
                <a:moveTo>
                  <a:pt x="80652" y="27475"/>
                </a:moveTo>
                <a:lnTo>
                  <a:pt x="80652" y="27475"/>
                </a:lnTo>
                <a:cubicBezTo>
                  <a:pt x="80410" y="27932"/>
                  <a:pt x="80168" y="28389"/>
                  <a:pt x="79926" y="28873"/>
                </a:cubicBezTo>
                <a:lnTo>
                  <a:pt x="79899" y="28900"/>
                </a:lnTo>
                <a:lnTo>
                  <a:pt x="79899" y="28739"/>
                </a:lnTo>
                <a:lnTo>
                  <a:pt x="80652" y="27475"/>
                </a:lnTo>
                <a:close/>
                <a:moveTo>
                  <a:pt x="103745" y="27153"/>
                </a:moveTo>
                <a:lnTo>
                  <a:pt x="105251" y="27475"/>
                </a:lnTo>
                <a:cubicBezTo>
                  <a:pt x="105412" y="27986"/>
                  <a:pt x="105654" y="28497"/>
                  <a:pt x="105923" y="29008"/>
                </a:cubicBezTo>
                <a:lnTo>
                  <a:pt x="105735" y="28873"/>
                </a:lnTo>
                <a:lnTo>
                  <a:pt x="104875" y="27852"/>
                </a:lnTo>
                <a:cubicBezTo>
                  <a:pt x="104843" y="27812"/>
                  <a:pt x="104807" y="27796"/>
                  <a:pt x="104772" y="27796"/>
                </a:cubicBezTo>
                <a:cubicBezTo>
                  <a:pt x="104689" y="27796"/>
                  <a:pt x="104614" y="27891"/>
                  <a:pt x="104633" y="27986"/>
                </a:cubicBezTo>
                <a:lnTo>
                  <a:pt x="103961" y="27395"/>
                </a:lnTo>
                <a:lnTo>
                  <a:pt x="103745" y="27153"/>
                </a:lnTo>
                <a:close/>
                <a:moveTo>
                  <a:pt x="50623" y="27664"/>
                </a:moveTo>
                <a:lnTo>
                  <a:pt x="50892" y="27717"/>
                </a:lnTo>
                <a:cubicBezTo>
                  <a:pt x="50219" y="28121"/>
                  <a:pt x="49547" y="28605"/>
                  <a:pt x="48902" y="29088"/>
                </a:cubicBezTo>
                <a:lnTo>
                  <a:pt x="48875" y="29115"/>
                </a:lnTo>
                <a:cubicBezTo>
                  <a:pt x="49198" y="28766"/>
                  <a:pt x="49574" y="28470"/>
                  <a:pt x="49897" y="28121"/>
                </a:cubicBezTo>
                <a:lnTo>
                  <a:pt x="50085" y="27959"/>
                </a:lnTo>
                <a:cubicBezTo>
                  <a:pt x="50273" y="27852"/>
                  <a:pt x="50434" y="27771"/>
                  <a:pt x="50623" y="27664"/>
                </a:cubicBezTo>
                <a:close/>
                <a:moveTo>
                  <a:pt x="93987" y="28739"/>
                </a:moveTo>
                <a:cubicBezTo>
                  <a:pt x="94255" y="28900"/>
                  <a:pt x="94524" y="29088"/>
                  <a:pt x="94793" y="29250"/>
                </a:cubicBezTo>
                <a:cubicBezTo>
                  <a:pt x="94659" y="29223"/>
                  <a:pt x="94551" y="29196"/>
                  <a:pt x="94444" y="29196"/>
                </a:cubicBezTo>
                <a:lnTo>
                  <a:pt x="93745" y="28846"/>
                </a:lnTo>
                <a:lnTo>
                  <a:pt x="93987" y="28739"/>
                </a:lnTo>
                <a:close/>
                <a:moveTo>
                  <a:pt x="35810" y="28873"/>
                </a:moveTo>
                <a:cubicBezTo>
                  <a:pt x="35460" y="29035"/>
                  <a:pt x="35138" y="29196"/>
                  <a:pt x="34788" y="29384"/>
                </a:cubicBezTo>
                <a:cubicBezTo>
                  <a:pt x="34896" y="29250"/>
                  <a:pt x="34949" y="29115"/>
                  <a:pt x="35030" y="28981"/>
                </a:cubicBezTo>
                <a:cubicBezTo>
                  <a:pt x="35030" y="28954"/>
                  <a:pt x="35030" y="28927"/>
                  <a:pt x="35030" y="28900"/>
                </a:cubicBezTo>
                <a:cubicBezTo>
                  <a:pt x="35057" y="28927"/>
                  <a:pt x="35084" y="28927"/>
                  <a:pt x="35111" y="28927"/>
                </a:cubicBezTo>
                <a:cubicBezTo>
                  <a:pt x="35326" y="28900"/>
                  <a:pt x="35568" y="28873"/>
                  <a:pt x="35810" y="28873"/>
                </a:cubicBezTo>
                <a:close/>
                <a:moveTo>
                  <a:pt x="58957" y="28067"/>
                </a:moveTo>
                <a:cubicBezTo>
                  <a:pt x="59145" y="28094"/>
                  <a:pt x="59387" y="28094"/>
                  <a:pt x="59629" y="28121"/>
                </a:cubicBezTo>
                <a:lnTo>
                  <a:pt x="59629" y="28094"/>
                </a:lnTo>
                <a:cubicBezTo>
                  <a:pt x="59925" y="28094"/>
                  <a:pt x="60193" y="28147"/>
                  <a:pt x="60489" y="28228"/>
                </a:cubicBezTo>
                <a:cubicBezTo>
                  <a:pt x="59978" y="28497"/>
                  <a:pt x="59494" y="28766"/>
                  <a:pt x="59010" y="29035"/>
                </a:cubicBezTo>
                <a:cubicBezTo>
                  <a:pt x="58634" y="29223"/>
                  <a:pt x="58285" y="29411"/>
                  <a:pt x="57935" y="29599"/>
                </a:cubicBezTo>
                <a:cubicBezTo>
                  <a:pt x="58285" y="29115"/>
                  <a:pt x="58607" y="28578"/>
                  <a:pt x="58957" y="28067"/>
                </a:cubicBezTo>
                <a:close/>
                <a:moveTo>
                  <a:pt x="64923" y="27713"/>
                </a:moveTo>
                <a:cubicBezTo>
                  <a:pt x="65201" y="27713"/>
                  <a:pt x="66438" y="28798"/>
                  <a:pt x="66646" y="28954"/>
                </a:cubicBezTo>
                <a:cubicBezTo>
                  <a:pt x="66914" y="29169"/>
                  <a:pt x="67210" y="29384"/>
                  <a:pt x="67479" y="29626"/>
                </a:cubicBezTo>
                <a:cubicBezTo>
                  <a:pt x="67398" y="29599"/>
                  <a:pt x="67291" y="29599"/>
                  <a:pt x="67210" y="29599"/>
                </a:cubicBezTo>
                <a:lnTo>
                  <a:pt x="66538" y="29384"/>
                </a:lnTo>
                <a:cubicBezTo>
                  <a:pt x="66514" y="29372"/>
                  <a:pt x="66491" y="29367"/>
                  <a:pt x="66469" y="29367"/>
                </a:cubicBezTo>
                <a:cubicBezTo>
                  <a:pt x="66390" y="29367"/>
                  <a:pt x="66329" y="29435"/>
                  <a:pt x="66350" y="29519"/>
                </a:cubicBezTo>
                <a:lnTo>
                  <a:pt x="66296" y="29519"/>
                </a:lnTo>
                <a:lnTo>
                  <a:pt x="66269" y="29465"/>
                </a:lnTo>
                <a:cubicBezTo>
                  <a:pt x="66269" y="29399"/>
                  <a:pt x="66234" y="29316"/>
                  <a:pt x="66163" y="29316"/>
                </a:cubicBezTo>
                <a:cubicBezTo>
                  <a:pt x="66146" y="29316"/>
                  <a:pt x="66128" y="29320"/>
                  <a:pt x="66108" y="29330"/>
                </a:cubicBezTo>
                <a:cubicBezTo>
                  <a:pt x="65355" y="28524"/>
                  <a:pt x="64683" y="27798"/>
                  <a:pt x="64898" y="27717"/>
                </a:cubicBezTo>
                <a:cubicBezTo>
                  <a:pt x="64905" y="27715"/>
                  <a:pt x="64914" y="27713"/>
                  <a:pt x="64923" y="27713"/>
                </a:cubicBezTo>
                <a:close/>
                <a:moveTo>
                  <a:pt x="84689" y="23875"/>
                </a:moveTo>
                <a:lnTo>
                  <a:pt x="83341" y="25567"/>
                </a:lnTo>
                <a:lnTo>
                  <a:pt x="79926" y="29814"/>
                </a:lnTo>
                <a:lnTo>
                  <a:pt x="79926" y="29626"/>
                </a:lnTo>
                <a:cubicBezTo>
                  <a:pt x="80168" y="29196"/>
                  <a:pt x="80437" y="28739"/>
                  <a:pt x="80706" y="28282"/>
                </a:cubicBezTo>
                <a:cubicBezTo>
                  <a:pt x="81975" y="26780"/>
                  <a:pt x="83318" y="25303"/>
                  <a:pt x="84689" y="23875"/>
                </a:cubicBezTo>
                <a:close/>
                <a:moveTo>
                  <a:pt x="103046" y="28820"/>
                </a:moveTo>
                <a:cubicBezTo>
                  <a:pt x="103504" y="29088"/>
                  <a:pt x="103961" y="29357"/>
                  <a:pt x="104444" y="29599"/>
                </a:cubicBezTo>
                <a:lnTo>
                  <a:pt x="104740" y="29868"/>
                </a:lnTo>
                <a:lnTo>
                  <a:pt x="103665" y="29357"/>
                </a:lnTo>
                <a:cubicBezTo>
                  <a:pt x="103450" y="29169"/>
                  <a:pt x="103235" y="29008"/>
                  <a:pt x="103046" y="28820"/>
                </a:cubicBezTo>
                <a:close/>
                <a:moveTo>
                  <a:pt x="94417" y="24653"/>
                </a:moveTo>
                <a:cubicBezTo>
                  <a:pt x="95304" y="24653"/>
                  <a:pt x="95626" y="24760"/>
                  <a:pt x="95411" y="25029"/>
                </a:cubicBezTo>
                <a:lnTo>
                  <a:pt x="95385" y="25029"/>
                </a:lnTo>
                <a:lnTo>
                  <a:pt x="90868" y="28309"/>
                </a:lnTo>
                <a:cubicBezTo>
                  <a:pt x="90492" y="28497"/>
                  <a:pt x="90115" y="28685"/>
                  <a:pt x="89766" y="28900"/>
                </a:cubicBezTo>
                <a:cubicBezTo>
                  <a:pt x="89658" y="28954"/>
                  <a:pt x="89658" y="29062"/>
                  <a:pt x="89712" y="29142"/>
                </a:cubicBezTo>
                <a:lnTo>
                  <a:pt x="89578" y="29223"/>
                </a:lnTo>
                <a:cubicBezTo>
                  <a:pt x="89094" y="29465"/>
                  <a:pt x="88610" y="29734"/>
                  <a:pt x="88153" y="30002"/>
                </a:cubicBezTo>
                <a:cubicBezTo>
                  <a:pt x="88905" y="29384"/>
                  <a:pt x="89658" y="28712"/>
                  <a:pt x="90357" y="28040"/>
                </a:cubicBezTo>
                <a:lnTo>
                  <a:pt x="91890" y="26750"/>
                </a:lnTo>
                <a:lnTo>
                  <a:pt x="93395" y="25486"/>
                </a:lnTo>
                <a:lnTo>
                  <a:pt x="94417" y="24653"/>
                </a:lnTo>
                <a:close/>
                <a:moveTo>
                  <a:pt x="63419" y="29357"/>
                </a:moveTo>
                <a:cubicBezTo>
                  <a:pt x="63500" y="29384"/>
                  <a:pt x="63554" y="29411"/>
                  <a:pt x="63635" y="29438"/>
                </a:cubicBezTo>
                <a:cubicBezTo>
                  <a:pt x="63661" y="29438"/>
                  <a:pt x="63715" y="29438"/>
                  <a:pt x="63769" y="29384"/>
                </a:cubicBezTo>
                <a:lnTo>
                  <a:pt x="64065" y="29519"/>
                </a:lnTo>
                <a:cubicBezTo>
                  <a:pt x="64360" y="29653"/>
                  <a:pt x="64683" y="29814"/>
                  <a:pt x="64979" y="29949"/>
                </a:cubicBezTo>
                <a:cubicBezTo>
                  <a:pt x="64871" y="30002"/>
                  <a:pt x="64791" y="30056"/>
                  <a:pt x="64710" y="30110"/>
                </a:cubicBezTo>
                <a:cubicBezTo>
                  <a:pt x="64253" y="29868"/>
                  <a:pt x="63823" y="29626"/>
                  <a:pt x="63419" y="29357"/>
                </a:cubicBezTo>
                <a:close/>
                <a:moveTo>
                  <a:pt x="84013" y="25163"/>
                </a:moveTo>
                <a:lnTo>
                  <a:pt x="84013" y="25163"/>
                </a:lnTo>
                <a:cubicBezTo>
                  <a:pt x="83367" y="26212"/>
                  <a:pt x="82642" y="27207"/>
                  <a:pt x="81889" y="28147"/>
                </a:cubicBezTo>
                <a:lnTo>
                  <a:pt x="81889" y="28174"/>
                </a:lnTo>
                <a:cubicBezTo>
                  <a:pt x="81297" y="28900"/>
                  <a:pt x="80652" y="29492"/>
                  <a:pt x="80007" y="30137"/>
                </a:cubicBezTo>
                <a:lnTo>
                  <a:pt x="79926" y="30218"/>
                </a:lnTo>
                <a:lnTo>
                  <a:pt x="79926" y="30164"/>
                </a:lnTo>
                <a:cubicBezTo>
                  <a:pt x="80061" y="30002"/>
                  <a:pt x="80222" y="29841"/>
                  <a:pt x="80303" y="29734"/>
                </a:cubicBezTo>
                <a:cubicBezTo>
                  <a:pt x="81539" y="28201"/>
                  <a:pt x="82749" y="26696"/>
                  <a:pt x="84013" y="25163"/>
                </a:cubicBezTo>
                <a:close/>
                <a:moveTo>
                  <a:pt x="108423" y="28228"/>
                </a:moveTo>
                <a:cubicBezTo>
                  <a:pt x="108719" y="28363"/>
                  <a:pt x="109042" y="28524"/>
                  <a:pt x="109364" y="28685"/>
                </a:cubicBezTo>
                <a:cubicBezTo>
                  <a:pt x="109552" y="28793"/>
                  <a:pt x="109741" y="28900"/>
                  <a:pt x="109929" y="29035"/>
                </a:cubicBezTo>
                <a:cubicBezTo>
                  <a:pt x="109848" y="29035"/>
                  <a:pt x="109821" y="29115"/>
                  <a:pt x="109821" y="29169"/>
                </a:cubicBezTo>
                <a:lnTo>
                  <a:pt x="109794" y="29169"/>
                </a:lnTo>
                <a:cubicBezTo>
                  <a:pt x="109929" y="29545"/>
                  <a:pt x="110036" y="29895"/>
                  <a:pt x="110171" y="30244"/>
                </a:cubicBezTo>
                <a:cubicBezTo>
                  <a:pt x="109606" y="29545"/>
                  <a:pt x="109015" y="28873"/>
                  <a:pt x="108423" y="28228"/>
                </a:cubicBezTo>
                <a:close/>
                <a:moveTo>
                  <a:pt x="41617" y="27502"/>
                </a:moveTo>
                <a:lnTo>
                  <a:pt x="41617" y="27502"/>
                </a:lnTo>
                <a:cubicBezTo>
                  <a:pt x="41160" y="28013"/>
                  <a:pt x="40702" y="28524"/>
                  <a:pt x="40272" y="29062"/>
                </a:cubicBezTo>
                <a:lnTo>
                  <a:pt x="40676" y="28389"/>
                </a:lnTo>
                <a:cubicBezTo>
                  <a:pt x="40700" y="28317"/>
                  <a:pt x="40638" y="28224"/>
                  <a:pt x="40548" y="28224"/>
                </a:cubicBezTo>
                <a:cubicBezTo>
                  <a:pt x="40537" y="28224"/>
                  <a:pt x="40526" y="28225"/>
                  <a:pt x="40514" y="28228"/>
                </a:cubicBezTo>
                <a:lnTo>
                  <a:pt x="40487" y="28228"/>
                </a:lnTo>
                <a:cubicBezTo>
                  <a:pt x="39708" y="28873"/>
                  <a:pt x="38982" y="29572"/>
                  <a:pt x="38283" y="30298"/>
                </a:cubicBezTo>
                <a:cubicBezTo>
                  <a:pt x="38659" y="29626"/>
                  <a:pt x="39063" y="28954"/>
                  <a:pt x="39439" y="28255"/>
                </a:cubicBezTo>
                <a:cubicBezTo>
                  <a:pt x="39439" y="28255"/>
                  <a:pt x="39439" y="28228"/>
                  <a:pt x="39439" y="28228"/>
                </a:cubicBezTo>
                <a:lnTo>
                  <a:pt x="39600" y="28147"/>
                </a:lnTo>
                <a:cubicBezTo>
                  <a:pt x="40272" y="27959"/>
                  <a:pt x="40944" y="27744"/>
                  <a:pt x="41617" y="27502"/>
                </a:cubicBezTo>
                <a:close/>
                <a:moveTo>
                  <a:pt x="65248" y="30083"/>
                </a:moveTo>
                <a:lnTo>
                  <a:pt x="65328" y="30110"/>
                </a:lnTo>
                <a:lnTo>
                  <a:pt x="65140" y="30298"/>
                </a:lnTo>
                <a:lnTo>
                  <a:pt x="64979" y="30244"/>
                </a:lnTo>
                <a:lnTo>
                  <a:pt x="65248" y="30083"/>
                </a:lnTo>
                <a:close/>
                <a:moveTo>
                  <a:pt x="105602" y="27808"/>
                </a:moveTo>
                <a:cubicBezTo>
                  <a:pt x="105616" y="27808"/>
                  <a:pt x="105649" y="27822"/>
                  <a:pt x="105708" y="27852"/>
                </a:cubicBezTo>
                <a:cubicBezTo>
                  <a:pt x="106353" y="28685"/>
                  <a:pt x="106998" y="29519"/>
                  <a:pt x="107697" y="30325"/>
                </a:cubicBezTo>
                <a:cubicBezTo>
                  <a:pt x="107267" y="29976"/>
                  <a:pt x="106837" y="29680"/>
                  <a:pt x="106434" y="29357"/>
                </a:cubicBezTo>
                <a:cubicBezTo>
                  <a:pt x="106380" y="29304"/>
                  <a:pt x="106326" y="29250"/>
                  <a:pt x="106299" y="29169"/>
                </a:cubicBezTo>
                <a:cubicBezTo>
                  <a:pt x="106111" y="28900"/>
                  <a:pt x="105977" y="28605"/>
                  <a:pt x="105842" y="28282"/>
                </a:cubicBezTo>
                <a:cubicBezTo>
                  <a:pt x="105737" y="27988"/>
                  <a:pt x="105550" y="27808"/>
                  <a:pt x="105602" y="27808"/>
                </a:cubicBezTo>
                <a:close/>
                <a:moveTo>
                  <a:pt x="57102" y="28174"/>
                </a:moveTo>
                <a:lnTo>
                  <a:pt x="57102" y="28174"/>
                </a:lnTo>
                <a:cubicBezTo>
                  <a:pt x="56080" y="28873"/>
                  <a:pt x="55085" y="29599"/>
                  <a:pt x="54118" y="30352"/>
                </a:cubicBezTo>
                <a:cubicBezTo>
                  <a:pt x="54817" y="29707"/>
                  <a:pt x="55462" y="29008"/>
                  <a:pt x="56026" y="28228"/>
                </a:cubicBezTo>
                <a:cubicBezTo>
                  <a:pt x="56376" y="28228"/>
                  <a:pt x="56752" y="28201"/>
                  <a:pt x="57102" y="28174"/>
                </a:cubicBezTo>
                <a:close/>
                <a:moveTo>
                  <a:pt x="91002" y="30164"/>
                </a:moveTo>
                <a:lnTo>
                  <a:pt x="91917" y="30460"/>
                </a:lnTo>
                <a:lnTo>
                  <a:pt x="90976" y="30191"/>
                </a:lnTo>
                <a:lnTo>
                  <a:pt x="91002" y="30164"/>
                </a:lnTo>
                <a:close/>
                <a:moveTo>
                  <a:pt x="78206" y="30244"/>
                </a:moveTo>
                <a:lnTo>
                  <a:pt x="78206" y="30486"/>
                </a:lnTo>
                <a:lnTo>
                  <a:pt x="78071" y="30271"/>
                </a:lnTo>
                <a:lnTo>
                  <a:pt x="78071" y="30271"/>
                </a:lnTo>
                <a:cubicBezTo>
                  <a:pt x="78087" y="30279"/>
                  <a:pt x="78103" y="30282"/>
                  <a:pt x="78118" y="30282"/>
                </a:cubicBezTo>
                <a:cubicBezTo>
                  <a:pt x="78154" y="30282"/>
                  <a:pt x="78187" y="30263"/>
                  <a:pt x="78206" y="30244"/>
                </a:cubicBezTo>
                <a:close/>
                <a:moveTo>
                  <a:pt x="65570" y="30191"/>
                </a:moveTo>
                <a:cubicBezTo>
                  <a:pt x="65893" y="30352"/>
                  <a:pt x="66189" y="30486"/>
                  <a:pt x="66484" y="30648"/>
                </a:cubicBezTo>
                <a:lnTo>
                  <a:pt x="66215" y="30594"/>
                </a:lnTo>
                <a:cubicBezTo>
                  <a:pt x="65947" y="30540"/>
                  <a:pt x="65678" y="30460"/>
                  <a:pt x="65409" y="30379"/>
                </a:cubicBezTo>
                <a:lnTo>
                  <a:pt x="65570" y="30191"/>
                </a:lnTo>
                <a:close/>
                <a:moveTo>
                  <a:pt x="67909" y="28094"/>
                </a:moveTo>
                <a:lnTo>
                  <a:pt x="67909" y="28094"/>
                </a:lnTo>
                <a:cubicBezTo>
                  <a:pt x="69173" y="28524"/>
                  <a:pt x="70463" y="28927"/>
                  <a:pt x="71780" y="29250"/>
                </a:cubicBezTo>
                <a:cubicBezTo>
                  <a:pt x="71754" y="29330"/>
                  <a:pt x="71727" y="29384"/>
                  <a:pt x="71700" y="29465"/>
                </a:cubicBezTo>
                <a:cubicBezTo>
                  <a:pt x="71666" y="29632"/>
                  <a:pt x="71820" y="29758"/>
                  <a:pt x="71960" y="29758"/>
                </a:cubicBezTo>
                <a:cubicBezTo>
                  <a:pt x="72046" y="29758"/>
                  <a:pt x="72126" y="29711"/>
                  <a:pt x="72157" y="29599"/>
                </a:cubicBezTo>
                <a:lnTo>
                  <a:pt x="72157" y="29626"/>
                </a:lnTo>
                <a:lnTo>
                  <a:pt x="72211" y="29384"/>
                </a:lnTo>
                <a:lnTo>
                  <a:pt x="72399" y="29465"/>
                </a:lnTo>
                <a:cubicBezTo>
                  <a:pt x="72426" y="29478"/>
                  <a:pt x="72446" y="29485"/>
                  <a:pt x="72466" y="29485"/>
                </a:cubicBezTo>
                <a:cubicBezTo>
                  <a:pt x="72486" y="29485"/>
                  <a:pt x="72506" y="29478"/>
                  <a:pt x="72533" y="29465"/>
                </a:cubicBezTo>
                <a:lnTo>
                  <a:pt x="72587" y="29492"/>
                </a:lnTo>
                <a:lnTo>
                  <a:pt x="72802" y="29787"/>
                </a:lnTo>
                <a:cubicBezTo>
                  <a:pt x="72775" y="30056"/>
                  <a:pt x="72748" y="30352"/>
                  <a:pt x="72721" y="30648"/>
                </a:cubicBezTo>
                <a:cubicBezTo>
                  <a:pt x="72049" y="30298"/>
                  <a:pt x="71350" y="30002"/>
                  <a:pt x="70678" y="29653"/>
                </a:cubicBezTo>
                <a:cubicBezTo>
                  <a:pt x="69737" y="29169"/>
                  <a:pt x="68823" y="28658"/>
                  <a:pt x="67909" y="28094"/>
                </a:cubicBezTo>
                <a:close/>
                <a:moveTo>
                  <a:pt x="90465" y="30460"/>
                </a:moveTo>
                <a:cubicBezTo>
                  <a:pt x="90572" y="30540"/>
                  <a:pt x="90707" y="30621"/>
                  <a:pt x="90814" y="30701"/>
                </a:cubicBezTo>
                <a:cubicBezTo>
                  <a:pt x="90653" y="30648"/>
                  <a:pt x="90465" y="30621"/>
                  <a:pt x="90303" y="30567"/>
                </a:cubicBezTo>
                <a:cubicBezTo>
                  <a:pt x="90357" y="30540"/>
                  <a:pt x="90411" y="30513"/>
                  <a:pt x="90465" y="30460"/>
                </a:cubicBezTo>
                <a:close/>
                <a:moveTo>
                  <a:pt x="62290" y="29062"/>
                </a:moveTo>
                <a:lnTo>
                  <a:pt x="62505" y="29223"/>
                </a:lnTo>
                <a:cubicBezTo>
                  <a:pt x="62022" y="29734"/>
                  <a:pt x="61511" y="30218"/>
                  <a:pt x="61027" y="30755"/>
                </a:cubicBezTo>
                <a:cubicBezTo>
                  <a:pt x="61484" y="30218"/>
                  <a:pt x="61887" y="29653"/>
                  <a:pt x="62290" y="29062"/>
                </a:cubicBezTo>
                <a:close/>
                <a:moveTo>
                  <a:pt x="67371" y="30029"/>
                </a:moveTo>
                <a:lnTo>
                  <a:pt x="68554" y="30513"/>
                </a:lnTo>
                <a:lnTo>
                  <a:pt x="68662" y="30594"/>
                </a:lnTo>
                <a:cubicBezTo>
                  <a:pt x="68689" y="30648"/>
                  <a:pt x="68742" y="30728"/>
                  <a:pt x="68796" y="30782"/>
                </a:cubicBezTo>
                <a:cubicBezTo>
                  <a:pt x="68393" y="30567"/>
                  <a:pt x="68017" y="30379"/>
                  <a:pt x="67640" y="30164"/>
                </a:cubicBezTo>
                <a:lnTo>
                  <a:pt x="67371" y="30029"/>
                </a:lnTo>
                <a:close/>
                <a:moveTo>
                  <a:pt x="91970" y="29653"/>
                </a:moveTo>
                <a:cubicBezTo>
                  <a:pt x="92589" y="30083"/>
                  <a:pt x="93207" y="30513"/>
                  <a:pt x="93825" y="30943"/>
                </a:cubicBezTo>
                <a:lnTo>
                  <a:pt x="91164" y="30056"/>
                </a:lnTo>
                <a:cubicBezTo>
                  <a:pt x="91433" y="29922"/>
                  <a:pt x="91701" y="29787"/>
                  <a:pt x="91970" y="29653"/>
                </a:cubicBezTo>
                <a:close/>
                <a:moveTo>
                  <a:pt x="69226" y="30782"/>
                </a:moveTo>
                <a:lnTo>
                  <a:pt x="69307" y="30809"/>
                </a:lnTo>
                <a:lnTo>
                  <a:pt x="69441" y="30917"/>
                </a:lnTo>
                <a:cubicBezTo>
                  <a:pt x="69441" y="30943"/>
                  <a:pt x="69415" y="30970"/>
                  <a:pt x="69415" y="30997"/>
                </a:cubicBezTo>
                <a:lnTo>
                  <a:pt x="69280" y="30863"/>
                </a:lnTo>
                <a:lnTo>
                  <a:pt x="69226" y="30782"/>
                </a:lnTo>
                <a:close/>
                <a:moveTo>
                  <a:pt x="96084" y="27986"/>
                </a:moveTo>
                <a:cubicBezTo>
                  <a:pt x="97508" y="29035"/>
                  <a:pt x="98933" y="30029"/>
                  <a:pt x="100385" y="30997"/>
                </a:cubicBezTo>
                <a:cubicBezTo>
                  <a:pt x="99471" y="30567"/>
                  <a:pt x="98503" y="30191"/>
                  <a:pt x="97535" y="29895"/>
                </a:cubicBezTo>
                <a:lnTo>
                  <a:pt x="97535" y="29895"/>
                </a:lnTo>
                <a:lnTo>
                  <a:pt x="97562" y="29922"/>
                </a:lnTo>
                <a:lnTo>
                  <a:pt x="94470" y="28578"/>
                </a:lnTo>
                <a:cubicBezTo>
                  <a:pt x="95008" y="28363"/>
                  <a:pt x="95546" y="28147"/>
                  <a:pt x="96084" y="27986"/>
                </a:cubicBezTo>
                <a:close/>
                <a:moveTo>
                  <a:pt x="74899" y="25835"/>
                </a:moveTo>
                <a:cubicBezTo>
                  <a:pt x="74953" y="25889"/>
                  <a:pt x="75006" y="25943"/>
                  <a:pt x="75033" y="25997"/>
                </a:cubicBezTo>
                <a:cubicBezTo>
                  <a:pt x="75625" y="26884"/>
                  <a:pt x="76243" y="27771"/>
                  <a:pt x="76861" y="28658"/>
                </a:cubicBezTo>
                <a:cubicBezTo>
                  <a:pt x="76888" y="28712"/>
                  <a:pt x="76915" y="28766"/>
                  <a:pt x="76969" y="28793"/>
                </a:cubicBezTo>
                <a:cubicBezTo>
                  <a:pt x="77372" y="29492"/>
                  <a:pt x="77776" y="30191"/>
                  <a:pt x="78179" y="30890"/>
                </a:cubicBezTo>
                <a:lnTo>
                  <a:pt x="78206" y="30863"/>
                </a:lnTo>
                <a:lnTo>
                  <a:pt x="78206" y="30997"/>
                </a:lnTo>
                <a:lnTo>
                  <a:pt x="78206" y="31024"/>
                </a:lnTo>
                <a:cubicBezTo>
                  <a:pt x="78125" y="30917"/>
                  <a:pt x="78017" y="30809"/>
                  <a:pt x="77937" y="30701"/>
                </a:cubicBezTo>
                <a:cubicBezTo>
                  <a:pt x="76808" y="29223"/>
                  <a:pt x="75786" y="27717"/>
                  <a:pt x="74845" y="26131"/>
                </a:cubicBezTo>
                <a:cubicBezTo>
                  <a:pt x="74845" y="26024"/>
                  <a:pt x="74899" y="25943"/>
                  <a:pt x="74899" y="25835"/>
                </a:cubicBezTo>
                <a:close/>
                <a:moveTo>
                  <a:pt x="38390" y="28443"/>
                </a:moveTo>
                <a:lnTo>
                  <a:pt x="38390" y="28443"/>
                </a:lnTo>
                <a:cubicBezTo>
                  <a:pt x="38068" y="28685"/>
                  <a:pt x="37772" y="28954"/>
                  <a:pt x="37503" y="29250"/>
                </a:cubicBezTo>
                <a:cubicBezTo>
                  <a:pt x="36804" y="29814"/>
                  <a:pt x="36078" y="30433"/>
                  <a:pt x="35406" y="31051"/>
                </a:cubicBezTo>
                <a:cubicBezTo>
                  <a:pt x="35836" y="30406"/>
                  <a:pt x="36240" y="29761"/>
                  <a:pt x="36643" y="29088"/>
                </a:cubicBezTo>
                <a:cubicBezTo>
                  <a:pt x="36697" y="28981"/>
                  <a:pt x="36643" y="28846"/>
                  <a:pt x="36535" y="28820"/>
                </a:cubicBezTo>
                <a:lnTo>
                  <a:pt x="36697" y="28739"/>
                </a:lnTo>
                <a:cubicBezTo>
                  <a:pt x="37261" y="28658"/>
                  <a:pt x="37826" y="28551"/>
                  <a:pt x="38390" y="28443"/>
                </a:cubicBezTo>
                <a:close/>
                <a:moveTo>
                  <a:pt x="89739" y="30917"/>
                </a:moveTo>
                <a:lnTo>
                  <a:pt x="90303" y="31239"/>
                </a:lnTo>
                <a:cubicBezTo>
                  <a:pt x="89954" y="31212"/>
                  <a:pt x="89631" y="31212"/>
                  <a:pt x="89309" y="31185"/>
                </a:cubicBezTo>
                <a:lnTo>
                  <a:pt x="89739" y="30917"/>
                </a:lnTo>
                <a:close/>
                <a:moveTo>
                  <a:pt x="105923" y="27610"/>
                </a:moveTo>
                <a:lnTo>
                  <a:pt x="107912" y="28013"/>
                </a:lnTo>
                <a:lnTo>
                  <a:pt x="108101" y="28094"/>
                </a:lnTo>
                <a:cubicBezTo>
                  <a:pt x="108074" y="28121"/>
                  <a:pt x="108074" y="28174"/>
                  <a:pt x="108074" y="28228"/>
                </a:cubicBezTo>
                <a:cubicBezTo>
                  <a:pt x="108450" y="29277"/>
                  <a:pt x="108934" y="30298"/>
                  <a:pt x="109526" y="31266"/>
                </a:cubicBezTo>
                <a:cubicBezTo>
                  <a:pt x="108558" y="30244"/>
                  <a:pt x="107590" y="29277"/>
                  <a:pt x="106595" y="28309"/>
                </a:cubicBezTo>
                <a:lnTo>
                  <a:pt x="105923" y="27610"/>
                </a:lnTo>
                <a:close/>
                <a:moveTo>
                  <a:pt x="90787" y="30298"/>
                </a:moveTo>
                <a:cubicBezTo>
                  <a:pt x="91298" y="30379"/>
                  <a:pt x="92051" y="30755"/>
                  <a:pt x="92508" y="30890"/>
                </a:cubicBezTo>
                <a:lnTo>
                  <a:pt x="93798" y="31266"/>
                </a:lnTo>
                <a:cubicBezTo>
                  <a:pt x="93728" y="31269"/>
                  <a:pt x="93657" y="31271"/>
                  <a:pt x="93586" y="31271"/>
                </a:cubicBezTo>
                <a:cubicBezTo>
                  <a:pt x="93086" y="31271"/>
                  <a:pt x="92572" y="31189"/>
                  <a:pt x="92078" y="31024"/>
                </a:cubicBezTo>
                <a:cubicBezTo>
                  <a:pt x="91782" y="30917"/>
                  <a:pt x="91083" y="30486"/>
                  <a:pt x="90707" y="30325"/>
                </a:cubicBezTo>
                <a:lnTo>
                  <a:pt x="90787" y="30298"/>
                </a:lnTo>
                <a:close/>
                <a:moveTo>
                  <a:pt x="60435" y="28685"/>
                </a:moveTo>
                <a:lnTo>
                  <a:pt x="59629" y="29357"/>
                </a:lnTo>
                <a:lnTo>
                  <a:pt x="59575" y="29411"/>
                </a:lnTo>
                <a:cubicBezTo>
                  <a:pt x="58527" y="30029"/>
                  <a:pt x="57505" y="30675"/>
                  <a:pt x="56537" y="31347"/>
                </a:cubicBezTo>
                <a:cubicBezTo>
                  <a:pt x="56698" y="31185"/>
                  <a:pt x="56833" y="31024"/>
                  <a:pt x="56994" y="30836"/>
                </a:cubicBezTo>
                <a:cubicBezTo>
                  <a:pt x="58150" y="30110"/>
                  <a:pt x="59279" y="29411"/>
                  <a:pt x="60435" y="28685"/>
                </a:cubicBezTo>
                <a:close/>
                <a:moveTo>
                  <a:pt x="42450" y="27233"/>
                </a:moveTo>
                <a:lnTo>
                  <a:pt x="42450" y="27233"/>
                </a:lnTo>
                <a:cubicBezTo>
                  <a:pt x="41885" y="27959"/>
                  <a:pt x="41401" y="28739"/>
                  <a:pt x="40998" y="29545"/>
                </a:cubicBezTo>
                <a:cubicBezTo>
                  <a:pt x="40667" y="30141"/>
                  <a:pt x="40336" y="30737"/>
                  <a:pt x="40020" y="31347"/>
                </a:cubicBezTo>
                <a:lnTo>
                  <a:pt x="40020" y="31347"/>
                </a:lnTo>
                <a:lnTo>
                  <a:pt x="42074" y="27314"/>
                </a:lnTo>
                <a:lnTo>
                  <a:pt x="42127" y="27314"/>
                </a:lnTo>
                <a:lnTo>
                  <a:pt x="42450" y="27233"/>
                </a:lnTo>
                <a:close/>
                <a:moveTo>
                  <a:pt x="58688" y="28094"/>
                </a:moveTo>
                <a:cubicBezTo>
                  <a:pt x="58446" y="28470"/>
                  <a:pt x="57854" y="29304"/>
                  <a:pt x="57424" y="29895"/>
                </a:cubicBezTo>
                <a:cubicBezTo>
                  <a:pt x="56591" y="30352"/>
                  <a:pt x="55784" y="30836"/>
                  <a:pt x="54978" y="31374"/>
                </a:cubicBezTo>
                <a:lnTo>
                  <a:pt x="54978" y="31374"/>
                </a:lnTo>
                <a:cubicBezTo>
                  <a:pt x="55596" y="30675"/>
                  <a:pt x="56241" y="30002"/>
                  <a:pt x="56860" y="29357"/>
                </a:cubicBezTo>
                <a:cubicBezTo>
                  <a:pt x="57344" y="28900"/>
                  <a:pt x="57828" y="28470"/>
                  <a:pt x="58365" y="28094"/>
                </a:cubicBezTo>
                <a:close/>
                <a:moveTo>
                  <a:pt x="90062" y="30701"/>
                </a:moveTo>
                <a:cubicBezTo>
                  <a:pt x="90223" y="30782"/>
                  <a:pt x="90357" y="30836"/>
                  <a:pt x="90519" y="30863"/>
                </a:cubicBezTo>
                <a:cubicBezTo>
                  <a:pt x="91352" y="31078"/>
                  <a:pt x="92185" y="31347"/>
                  <a:pt x="93019" y="31616"/>
                </a:cubicBezTo>
                <a:cubicBezTo>
                  <a:pt x="92293" y="31454"/>
                  <a:pt x="91567" y="31347"/>
                  <a:pt x="90814" y="31293"/>
                </a:cubicBezTo>
                <a:cubicBezTo>
                  <a:pt x="90525" y="31135"/>
                  <a:pt x="90236" y="30977"/>
                  <a:pt x="89971" y="30769"/>
                </a:cubicBezTo>
                <a:lnTo>
                  <a:pt x="89971" y="30769"/>
                </a:lnTo>
                <a:lnTo>
                  <a:pt x="90062" y="30701"/>
                </a:lnTo>
                <a:close/>
                <a:moveTo>
                  <a:pt x="98422" y="27825"/>
                </a:moveTo>
                <a:lnTo>
                  <a:pt x="98422" y="27852"/>
                </a:lnTo>
                <a:cubicBezTo>
                  <a:pt x="98315" y="27879"/>
                  <a:pt x="98261" y="28067"/>
                  <a:pt x="98342" y="28147"/>
                </a:cubicBezTo>
                <a:cubicBezTo>
                  <a:pt x="99713" y="29438"/>
                  <a:pt x="101138" y="30621"/>
                  <a:pt x="102643" y="31723"/>
                </a:cubicBezTo>
                <a:lnTo>
                  <a:pt x="96783" y="27906"/>
                </a:lnTo>
                <a:cubicBezTo>
                  <a:pt x="97347" y="27906"/>
                  <a:pt x="97885" y="27879"/>
                  <a:pt x="98422" y="27825"/>
                </a:cubicBezTo>
                <a:close/>
                <a:moveTo>
                  <a:pt x="74630" y="27126"/>
                </a:moveTo>
                <a:cubicBezTo>
                  <a:pt x="75463" y="28013"/>
                  <a:pt x="76297" y="28954"/>
                  <a:pt x="77050" y="29949"/>
                </a:cubicBezTo>
                <a:lnTo>
                  <a:pt x="77480" y="30486"/>
                </a:lnTo>
                <a:cubicBezTo>
                  <a:pt x="77668" y="30728"/>
                  <a:pt x="77856" y="30970"/>
                  <a:pt x="78044" y="31212"/>
                </a:cubicBezTo>
                <a:cubicBezTo>
                  <a:pt x="77996" y="31284"/>
                  <a:pt x="78034" y="31378"/>
                  <a:pt x="78119" y="31378"/>
                </a:cubicBezTo>
                <a:cubicBezTo>
                  <a:pt x="78130" y="31378"/>
                  <a:pt x="78140" y="31376"/>
                  <a:pt x="78152" y="31374"/>
                </a:cubicBezTo>
                <a:lnTo>
                  <a:pt x="78179" y="31427"/>
                </a:lnTo>
                <a:cubicBezTo>
                  <a:pt x="78204" y="31528"/>
                  <a:pt x="78206" y="31651"/>
                  <a:pt x="78206" y="31777"/>
                </a:cubicBezTo>
                <a:lnTo>
                  <a:pt x="78206" y="31777"/>
                </a:lnTo>
                <a:lnTo>
                  <a:pt x="77856" y="31400"/>
                </a:lnTo>
                <a:cubicBezTo>
                  <a:pt x="76673" y="30164"/>
                  <a:pt x="75571" y="28846"/>
                  <a:pt x="74549" y="27449"/>
                </a:cubicBezTo>
                <a:lnTo>
                  <a:pt x="74630" y="27126"/>
                </a:lnTo>
                <a:close/>
                <a:moveTo>
                  <a:pt x="50972" y="30621"/>
                </a:moveTo>
                <a:lnTo>
                  <a:pt x="50972" y="30621"/>
                </a:lnTo>
                <a:cubicBezTo>
                  <a:pt x="50542" y="31051"/>
                  <a:pt x="50112" y="31454"/>
                  <a:pt x="49682" y="31857"/>
                </a:cubicBezTo>
                <a:cubicBezTo>
                  <a:pt x="49897" y="31642"/>
                  <a:pt x="50112" y="31427"/>
                  <a:pt x="50354" y="31212"/>
                </a:cubicBezTo>
                <a:cubicBezTo>
                  <a:pt x="50542" y="31024"/>
                  <a:pt x="50757" y="30809"/>
                  <a:pt x="50972" y="30621"/>
                </a:cubicBezTo>
                <a:close/>
                <a:moveTo>
                  <a:pt x="62909" y="29545"/>
                </a:moveTo>
                <a:cubicBezTo>
                  <a:pt x="63231" y="29761"/>
                  <a:pt x="63554" y="30002"/>
                  <a:pt x="63903" y="30244"/>
                </a:cubicBezTo>
                <a:cubicBezTo>
                  <a:pt x="64011" y="30298"/>
                  <a:pt x="64092" y="30352"/>
                  <a:pt x="64199" y="30406"/>
                </a:cubicBezTo>
                <a:cubicBezTo>
                  <a:pt x="63366" y="30917"/>
                  <a:pt x="62559" y="31454"/>
                  <a:pt x="61780" y="32019"/>
                </a:cubicBezTo>
                <a:cubicBezTo>
                  <a:pt x="62425" y="31347"/>
                  <a:pt x="63231" y="30433"/>
                  <a:pt x="62828" y="29626"/>
                </a:cubicBezTo>
                <a:lnTo>
                  <a:pt x="62909" y="29545"/>
                </a:lnTo>
                <a:close/>
                <a:moveTo>
                  <a:pt x="72694" y="31616"/>
                </a:moveTo>
                <a:cubicBezTo>
                  <a:pt x="73017" y="31723"/>
                  <a:pt x="73367" y="31831"/>
                  <a:pt x="73743" y="31911"/>
                </a:cubicBezTo>
                <a:lnTo>
                  <a:pt x="73850" y="31938"/>
                </a:lnTo>
                <a:cubicBezTo>
                  <a:pt x="73877" y="32019"/>
                  <a:pt x="73904" y="32099"/>
                  <a:pt x="73958" y="32180"/>
                </a:cubicBezTo>
                <a:cubicBezTo>
                  <a:pt x="73528" y="32019"/>
                  <a:pt x="73098" y="31831"/>
                  <a:pt x="72694" y="31616"/>
                </a:cubicBezTo>
                <a:close/>
                <a:moveTo>
                  <a:pt x="56914" y="30567"/>
                </a:moveTo>
                <a:lnTo>
                  <a:pt x="56860" y="30621"/>
                </a:lnTo>
                <a:lnTo>
                  <a:pt x="54171" y="32288"/>
                </a:lnTo>
                <a:lnTo>
                  <a:pt x="54171" y="32288"/>
                </a:lnTo>
                <a:cubicBezTo>
                  <a:pt x="55059" y="31696"/>
                  <a:pt x="55973" y="31105"/>
                  <a:pt x="56914" y="30567"/>
                </a:cubicBezTo>
                <a:close/>
                <a:moveTo>
                  <a:pt x="65006" y="30755"/>
                </a:moveTo>
                <a:cubicBezTo>
                  <a:pt x="65355" y="30863"/>
                  <a:pt x="65705" y="30970"/>
                  <a:pt x="66054" y="31024"/>
                </a:cubicBezTo>
                <a:cubicBezTo>
                  <a:pt x="65785" y="31185"/>
                  <a:pt x="65490" y="31347"/>
                  <a:pt x="65194" y="31508"/>
                </a:cubicBezTo>
                <a:cubicBezTo>
                  <a:pt x="64549" y="31777"/>
                  <a:pt x="63957" y="32019"/>
                  <a:pt x="63366" y="32315"/>
                </a:cubicBezTo>
                <a:lnTo>
                  <a:pt x="63393" y="32288"/>
                </a:lnTo>
                <a:cubicBezTo>
                  <a:pt x="63930" y="31777"/>
                  <a:pt x="64495" y="31266"/>
                  <a:pt x="65006" y="30755"/>
                </a:cubicBezTo>
                <a:close/>
                <a:moveTo>
                  <a:pt x="102132" y="30137"/>
                </a:moveTo>
                <a:lnTo>
                  <a:pt x="102132" y="30137"/>
                </a:lnTo>
                <a:cubicBezTo>
                  <a:pt x="102939" y="30567"/>
                  <a:pt x="103745" y="30943"/>
                  <a:pt x="104579" y="31320"/>
                </a:cubicBezTo>
                <a:cubicBezTo>
                  <a:pt x="105090" y="31642"/>
                  <a:pt x="105574" y="31992"/>
                  <a:pt x="106057" y="32341"/>
                </a:cubicBezTo>
                <a:cubicBezTo>
                  <a:pt x="105117" y="31965"/>
                  <a:pt x="104176" y="31535"/>
                  <a:pt x="103262" y="31024"/>
                </a:cubicBezTo>
                <a:lnTo>
                  <a:pt x="103262" y="31051"/>
                </a:lnTo>
                <a:lnTo>
                  <a:pt x="102132" y="30137"/>
                </a:lnTo>
                <a:close/>
                <a:moveTo>
                  <a:pt x="88932" y="31427"/>
                </a:moveTo>
                <a:cubicBezTo>
                  <a:pt x="89443" y="31481"/>
                  <a:pt x="90357" y="31535"/>
                  <a:pt x="90922" y="31562"/>
                </a:cubicBezTo>
                <a:cubicBezTo>
                  <a:pt x="91433" y="31857"/>
                  <a:pt x="91970" y="32126"/>
                  <a:pt x="92508" y="32368"/>
                </a:cubicBezTo>
                <a:lnTo>
                  <a:pt x="92239" y="32315"/>
                </a:lnTo>
                <a:cubicBezTo>
                  <a:pt x="91970" y="32261"/>
                  <a:pt x="89631" y="31750"/>
                  <a:pt x="88852" y="31508"/>
                </a:cubicBezTo>
                <a:lnTo>
                  <a:pt x="88932" y="31427"/>
                </a:lnTo>
                <a:close/>
                <a:moveTo>
                  <a:pt x="82319" y="28013"/>
                </a:moveTo>
                <a:lnTo>
                  <a:pt x="82319" y="28013"/>
                </a:lnTo>
                <a:cubicBezTo>
                  <a:pt x="81674" y="29142"/>
                  <a:pt x="81082" y="30271"/>
                  <a:pt x="80491" y="31400"/>
                </a:cubicBezTo>
                <a:lnTo>
                  <a:pt x="80491" y="31427"/>
                </a:lnTo>
                <a:cubicBezTo>
                  <a:pt x="80303" y="31777"/>
                  <a:pt x="80141" y="32126"/>
                  <a:pt x="80007" y="32476"/>
                </a:cubicBezTo>
                <a:cubicBezTo>
                  <a:pt x="80007" y="32261"/>
                  <a:pt x="79980" y="32046"/>
                  <a:pt x="79980" y="31831"/>
                </a:cubicBezTo>
                <a:cubicBezTo>
                  <a:pt x="79953" y="31400"/>
                  <a:pt x="79926" y="30943"/>
                  <a:pt x="79926" y="30486"/>
                </a:cubicBezTo>
                <a:cubicBezTo>
                  <a:pt x="80813" y="29761"/>
                  <a:pt x="81620" y="28927"/>
                  <a:pt x="82319" y="28013"/>
                </a:cubicBezTo>
                <a:close/>
                <a:moveTo>
                  <a:pt x="50166" y="30191"/>
                </a:moveTo>
                <a:lnTo>
                  <a:pt x="50166" y="30191"/>
                </a:lnTo>
                <a:cubicBezTo>
                  <a:pt x="49225" y="31024"/>
                  <a:pt x="48257" y="31804"/>
                  <a:pt x="47235" y="32503"/>
                </a:cubicBezTo>
                <a:cubicBezTo>
                  <a:pt x="48149" y="31669"/>
                  <a:pt x="49117" y="30890"/>
                  <a:pt x="50166" y="30191"/>
                </a:cubicBezTo>
                <a:close/>
                <a:moveTo>
                  <a:pt x="36320" y="28927"/>
                </a:moveTo>
                <a:cubicBezTo>
                  <a:pt x="35218" y="30083"/>
                  <a:pt x="34143" y="31293"/>
                  <a:pt x="33121" y="32556"/>
                </a:cubicBezTo>
                <a:lnTo>
                  <a:pt x="33094" y="32556"/>
                </a:lnTo>
                <a:cubicBezTo>
                  <a:pt x="33605" y="31669"/>
                  <a:pt x="34116" y="30755"/>
                  <a:pt x="34573" y="29814"/>
                </a:cubicBezTo>
                <a:cubicBezTo>
                  <a:pt x="35164" y="29492"/>
                  <a:pt x="35729" y="29196"/>
                  <a:pt x="36320" y="28927"/>
                </a:cubicBezTo>
                <a:close/>
                <a:moveTo>
                  <a:pt x="53634" y="29465"/>
                </a:moveTo>
                <a:lnTo>
                  <a:pt x="53634" y="29465"/>
                </a:lnTo>
                <a:cubicBezTo>
                  <a:pt x="52800" y="30486"/>
                  <a:pt x="51913" y="31454"/>
                  <a:pt x="50972" y="32395"/>
                </a:cubicBezTo>
                <a:lnTo>
                  <a:pt x="50972" y="32368"/>
                </a:lnTo>
                <a:cubicBezTo>
                  <a:pt x="50892" y="32449"/>
                  <a:pt x="50811" y="32530"/>
                  <a:pt x="50730" y="32610"/>
                </a:cubicBezTo>
                <a:cubicBezTo>
                  <a:pt x="51591" y="31589"/>
                  <a:pt x="52478" y="30621"/>
                  <a:pt x="53392" y="29707"/>
                </a:cubicBezTo>
                <a:cubicBezTo>
                  <a:pt x="53472" y="29626"/>
                  <a:pt x="53553" y="29545"/>
                  <a:pt x="53634" y="29465"/>
                </a:cubicBezTo>
                <a:close/>
                <a:moveTo>
                  <a:pt x="94497" y="31454"/>
                </a:moveTo>
                <a:lnTo>
                  <a:pt x="94712" y="31535"/>
                </a:lnTo>
                <a:cubicBezTo>
                  <a:pt x="95304" y="31911"/>
                  <a:pt x="95895" y="32288"/>
                  <a:pt x="96487" y="32637"/>
                </a:cubicBezTo>
                <a:cubicBezTo>
                  <a:pt x="95492" y="32234"/>
                  <a:pt x="94444" y="31857"/>
                  <a:pt x="93422" y="31508"/>
                </a:cubicBezTo>
                <a:lnTo>
                  <a:pt x="93422" y="31508"/>
                </a:lnTo>
                <a:cubicBezTo>
                  <a:pt x="93516" y="31515"/>
                  <a:pt x="93609" y="31519"/>
                  <a:pt x="93703" y="31519"/>
                </a:cubicBezTo>
                <a:cubicBezTo>
                  <a:pt x="93961" y="31519"/>
                  <a:pt x="94222" y="31494"/>
                  <a:pt x="94497" y="31454"/>
                </a:cubicBezTo>
                <a:close/>
                <a:moveTo>
                  <a:pt x="74523" y="27690"/>
                </a:moveTo>
                <a:cubicBezTo>
                  <a:pt x="75652" y="29223"/>
                  <a:pt x="76888" y="30701"/>
                  <a:pt x="78233" y="32046"/>
                </a:cubicBezTo>
                <a:lnTo>
                  <a:pt x="78233" y="32664"/>
                </a:lnTo>
                <a:cubicBezTo>
                  <a:pt x="77130" y="30997"/>
                  <a:pt x="75867" y="29438"/>
                  <a:pt x="74442" y="28040"/>
                </a:cubicBezTo>
                <a:lnTo>
                  <a:pt x="74469" y="28013"/>
                </a:lnTo>
                <a:cubicBezTo>
                  <a:pt x="74469" y="27906"/>
                  <a:pt x="74496" y="27798"/>
                  <a:pt x="74523" y="27690"/>
                </a:cubicBezTo>
                <a:close/>
                <a:moveTo>
                  <a:pt x="86353" y="25784"/>
                </a:moveTo>
                <a:cubicBezTo>
                  <a:pt x="86416" y="25784"/>
                  <a:pt x="86319" y="26036"/>
                  <a:pt x="85921" y="26750"/>
                </a:cubicBezTo>
                <a:cubicBezTo>
                  <a:pt x="85599" y="27314"/>
                  <a:pt x="85222" y="27825"/>
                  <a:pt x="84792" y="28309"/>
                </a:cubicBezTo>
                <a:cubicBezTo>
                  <a:pt x="83609" y="29787"/>
                  <a:pt x="82400" y="31239"/>
                  <a:pt x="81190" y="32691"/>
                </a:cubicBezTo>
                <a:cubicBezTo>
                  <a:pt x="81620" y="31965"/>
                  <a:pt x="82104" y="31239"/>
                  <a:pt x="82588" y="30540"/>
                </a:cubicBezTo>
                <a:lnTo>
                  <a:pt x="82588" y="30540"/>
                </a:lnTo>
                <a:lnTo>
                  <a:pt x="82561" y="30567"/>
                </a:lnTo>
                <a:cubicBezTo>
                  <a:pt x="83394" y="29384"/>
                  <a:pt x="84255" y="28228"/>
                  <a:pt x="85196" y="27126"/>
                </a:cubicBezTo>
                <a:cubicBezTo>
                  <a:pt x="85481" y="26769"/>
                  <a:pt x="86229" y="25784"/>
                  <a:pt x="86353" y="25784"/>
                </a:cubicBezTo>
                <a:close/>
                <a:moveTo>
                  <a:pt x="103020" y="31427"/>
                </a:moveTo>
                <a:lnTo>
                  <a:pt x="103423" y="31642"/>
                </a:lnTo>
                <a:lnTo>
                  <a:pt x="104713" y="32691"/>
                </a:lnTo>
                <a:cubicBezTo>
                  <a:pt x="104337" y="32422"/>
                  <a:pt x="103987" y="32180"/>
                  <a:pt x="103638" y="31938"/>
                </a:cubicBezTo>
                <a:lnTo>
                  <a:pt x="103638" y="31965"/>
                </a:lnTo>
                <a:lnTo>
                  <a:pt x="103020" y="31427"/>
                </a:lnTo>
                <a:close/>
                <a:moveTo>
                  <a:pt x="58392" y="30379"/>
                </a:moveTo>
                <a:lnTo>
                  <a:pt x="58392" y="30379"/>
                </a:lnTo>
                <a:cubicBezTo>
                  <a:pt x="57639" y="30997"/>
                  <a:pt x="56860" y="31589"/>
                  <a:pt x="56080" y="32153"/>
                </a:cubicBezTo>
                <a:cubicBezTo>
                  <a:pt x="55784" y="32341"/>
                  <a:pt x="55516" y="32530"/>
                  <a:pt x="55220" y="32718"/>
                </a:cubicBezTo>
                <a:lnTo>
                  <a:pt x="55731" y="32234"/>
                </a:lnTo>
                <a:cubicBezTo>
                  <a:pt x="56510" y="31642"/>
                  <a:pt x="57290" y="31078"/>
                  <a:pt x="58123" y="30540"/>
                </a:cubicBezTo>
                <a:lnTo>
                  <a:pt x="58392" y="30379"/>
                </a:lnTo>
                <a:close/>
                <a:moveTo>
                  <a:pt x="73904" y="32745"/>
                </a:moveTo>
                <a:lnTo>
                  <a:pt x="74254" y="32825"/>
                </a:lnTo>
                <a:cubicBezTo>
                  <a:pt x="74254" y="32841"/>
                  <a:pt x="74244" y="32857"/>
                  <a:pt x="74237" y="32873"/>
                </a:cubicBezTo>
                <a:lnTo>
                  <a:pt x="74237" y="32873"/>
                </a:lnTo>
                <a:lnTo>
                  <a:pt x="73904" y="32745"/>
                </a:lnTo>
                <a:close/>
                <a:moveTo>
                  <a:pt x="97992" y="30782"/>
                </a:moveTo>
                <a:cubicBezTo>
                  <a:pt x="98422" y="30917"/>
                  <a:pt x="98879" y="31078"/>
                  <a:pt x="99336" y="31239"/>
                </a:cubicBezTo>
                <a:cubicBezTo>
                  <a:pt x="100519" y="31669"/>
                  <a:pt x="101675" y="32207"/>
                  <a:pt x="102724" y="32879"/>
                </a:cubicBezTo>
                <a:cubicBezTo>
                  <a:pt x="101299" y="32234"/>
                  <a:pt x="99901" y="31642"/>
                  <a:pt x="98449" y="31051"/>
                </a:cubicBezTo>
                <a:lnTo>
                  <a:pt x="98449" y="31078"/>
                </a:lnTo>
                <a:lnTo>
                  <a:pt x="97992" y="30782"/>
                </a:lnTo>
                <a:close/>
                <a:moveTo>
                  <a:pt x="69200" y="32153"/>
                </a:moveTo>
                <a:cubicBezTo>
                  <a:pt x="69303" y="32257"/>
                  <a:pt x="69456" y="32335"/>
                  <a:pt x="69587" y="32436"/>
                </a:cubicBezTo>
                <a:lnTo>
                  <a:pt x="69587" y="32436"/>
                </a:lnTo>
                <a:cubicBezTo>
                  <a:pt x="69198" y="32570"/>
                  <a:pt x="68810" y="32752"/>
                  <a:pt x="68447" y="32960"/>
                </a:cubicBezTo>
                <a:lnTo>
                  <a:pt x="69200" y="32153"/>
                </a:lnTo>
                <a:close/>
                <a:moveTo>
                  <a:pt x="74657" y="28497"/>
                </a:moveTo>
                <a:lnTo>
                  <a:pt x="74657" y="28497"/>
                </a:lnTo>
                <a:cubicBezTo>
                  <a:pt x="74845" y="28685"/>
                  <a:pt x="75033" y="28900"/>
                  <a:pt x="75248" y="29115"/>
                </a:cubicBezTo>
                <a:cubicBezTo>
                  <a:pt x="75894" y="29814"/>
                  <a:pt x="76485" y="30540"/>
                  <a:pt x="77050" y="31293"/>
                </a:cubicBezTo>
                <a:cubicBezTo>
                  <a:pt x="77211" y="31508"/>
                  <a:pt x="78017" y="32610"/>
                  <a:pt x="78259" y="32987"/>
                </a:cubicBezTo>
                <a:lnTo>
                  <a:pt x="77991" y="32610"/>
                </a:lnTo>
                <a:cubicBezTo>
                  <a:pt x="76915" y="31212"/>
                  <a:pt x="75732" y="29895"/>
                  <a:pt x="74657" y="28497"/>
                </a:cubicBezTo>
                <a:close/>
                <a:moveTo>
                  <a:pt x="62505" y="30110"/>
                </a:moveTo>
                <a:lnTo>
                  <a:pt x="62505" y="30110"/>
                </a:lnTo>
                <a:cubicBezTo>
                  <a:pt x="62694" y="30809"/>
                  <a:pt x="60839" y="32637"/>
                  <a:pt x="60543" y="32933"/>
                </a:cubicBezTo>
                <a:lnTo>
                  <a:pt x="60570" y="32906"/>
                </a:lnTo>
                <a:lnTo>
                  <a:pt x="60570" y="32906"/>
                </a:lnTo>
                <a:cubicBezTo>
                  <a:pt x="60489" y="32960"/>
                  <a:pt x="60435" y="33013"/>
                  <a:pt x="60355" y="33094"/>
                </a:cubicBezTo>
                <a:cubicBezTo>
                  <a:pt x="61107" y="32126"/>
                  <a:pt x="61833" y="31132"/>
                  <a:pt x="62505" y="30110"/>
                </a:cubicBezTo>
                <a:close/>
                <a:moveTo>
                  <a:pt x="70463" y="32960"/>
                </a:moveTo>
                <a:lnTo>
                  <a:pt x="70544" y="33013"/>
                </a:lnTo>
                <a:lnTo>
                  <a:pt x="70329" y="33175"/>
                </a:lnTo>
                <a:lnTo>
                  <a:pt x="70221" y="33175"/>
                </a:lnTo>
                <a:lnTo>
                  <a:pt x="70463" y="32960"/>
                </a:lnTo>
                <a:close/>
                <a:moveTo>
                  <a:pt x="91540" y="31642"/>
                </a:moveTo>
                <a:lnTo>
                  <a:pt x="91540" y="31642"/>
                </a:lnTo>
                <a:cubicBezTo>
                  <a:pt x="93422" y="31884"/>
                  <a:pt x="95250" y="32395"/>
                  <a:pt x="96971" y="33175"/>
                </a:cubicBezTo>
                <a:cubicBezTo>
                  <a:pt x="95788" y="32987"/>
                  <a:pt x="94605" y="32798"/>
                  <a:pt x="93449" y="32556"/>
                </a:cubicBezTo>
                <a:cubicBezTo>
                  <a:pt x="92804" y="32261"/>
                  <a:pt x="92158" y="31965"/>
                  <a:pt x="91540" y="31642"/>
                </a:cubicBezTo>
                <a:close/>
                <a:moveTo>
                  <a:pt x="87319" y="32664"/>
                </a:moveTo>
                <a:lnTo>
                  <a:pt x="88180" y="33202"/>
                </a:lnTo>
                <a:lnTo>
                  <a:pt x="88180" y="33202"/>
                </a:lnTo>
                <a:lnTo>
                  <a:pt x="87212" y="32745"/>
                </a:lnTo>
                <a:lnTo>
                  <a:pt x="87319" y="32664"/>
                </a:lnTo>
                <a:close/>
                <a:moveTo>
                  <a:pt x="106353" y="28416"/>
                </a:moveTo>
                <a:lnTo>
                  <a:pt x="106353" y="28416"/>
                </a:lnTo>
                <a:cubicBezTo>
                  <a:pt x="106783" y="29008"/>
                  <a:pt x="107267" y="29545"/>
                  <a:pt x="107832" y="30002"/>
                </a:cubicBezTo>
                <a:cubicBezTo>
                  <a:pt x="108880" y="31105"/>
                  <a:pt x="109875" y="32261"/>
                  <a:pt x="110870" y="33417"/>
                </a:cubicBezTo>
                <a:cubicBezTo>
                  <a:pt x="110682" y="33229"/>
                  <a:pt x="110520" y="33067"/>
                  <a:pt x="110359" y="32879"/>
                </a:cubicBezTo>
                <a:lnTo>
                  <a:pt x="110359" y="32933"/>
                </a:lnTo>
                <a:cubicBezTo>
                  <a:pt x="109929" y="32368"/>
                  <a:pt x="109445" y="31857"/>
                  <a:pt x="108934" y="31400"/>
                </a:cubicBezTo>
                <a:cubicBezTo>
                  <a:pt x="108638" y="31051"/>
                  <a:pt x="108316" y="30701"/>
                  <a:pt x="108020" y="30352"/>
                </a:cubicBezTo>
                <a:cubicBezTo>
                  <a:pt x="107617" y="29868"/>
                  <a:pt x="106756" y="29088"/>
                  <a:pt x="106353" y="28416"/>
                </a:cubicBezTo>
                <a:close/>
                <a:moveTo>
                  <a:pt x="63742" y="32368"/>
                </a:moveTo>
                <a:cubicBezTo>
                  <a:pt x="63178" y="32691"/>
                  <a:pt x="62613" y="33067"/>
                  <a:pt x="62075" y="33444"/>
                </a:cubicBezTo>
                <a:cubicBezTo>
                  <a:pt x="62263" y="33282"/>
                  <a:pt x="62479" y="33094"/>
                  <a:pt x="62694" y="32879"/>
                </a:cubicBezTo>
                <a:lnTo>
                  <a:pt x="62720" y="32852"/>
                </a:lnTo>
                <a:lnTo>
                  <a:pt x="63070" y="32664"/>
                </a:lnTo>
                <a:cubicBezTo>
                  <a:pt x="63204" y="32610"/>
                  <a:pt x="63446" y="32503"/>
                  <a:pt x="63742" y="32368"/>
                </a:cubicBezTo>
                <a:close/>
                <a:moveTo>
                  <a:pt x="50838" y="28067"/>
                </a:moveTo>
                <a:lnTo>
                  <a:pt x="50838" y="28067"/>
                </a:lnTo>
                <a:cubicBezTo>
                  <a:pt x="49332" y="29519"/>
                  <a:pt x="47773" y="30917"/>
                  <a:pt x="46133" y="32261"/>
                </a:cubicBezTo>
                <a:lnTo>
                  <a:pt x="46106" y="32261"/>
                </a:lnTo>
                <a:cubicBezTo>
                  <a:pt x="45622" y="32745"/>
                  <a:pt x="45138" y="33175"/>
                  <a:pt x="44601" y="33578"/>
                </a:cubicBezTo>
                <a:cubicBezTo>
                  <a:pt x="44628" y="33551"/>
                  <a:pt x="44628" y="33524"/>
                  <a:pt x="44654" y="33497"/>
                </a:cubicBezTo>
                <a:cubicBezTo>
                  <a:pt x="44977" y="33094"/>
                  <a:pt x="45327" y="32718"/>
                  <a:pt x="45676" y="32341"/>
                </a:cubicBezTo>
                <a:cubicBezTo>
                  <a:pt x="46536" y="31427"/>
                  <a:pt x="47450" y="30594"/>
                  <a:pt x="48418" y="29814"/>
                </a:cubicBezTo>
                <a:cubicBezTo>
                  <a:pt x="49198" y="29196"/>
                  <a:pt x="50004" y="28605"/>
                  <a:pt x="50838" y="28067"/>
                </a:cubicBezTo>
                <a:close/>
                <a:moveTo>
                  <a:pt x="74388" y="28470"/>
                </a:moveTo>
                <a:cubicBezTo>
                  <a:pt x="75598" y="30137"/>
                  <a:pt x="76888" y="31723"/>
                  <a:pt x="78286" y="33282"/>
                </a:cubicBezTo>
                <a:lnTo>
                  <a:pt x="78286" y="33578"/>
                </a:lnTo>
                <a:cubicBezTo>
                  <a:pt x="77050" y="31938"/>
                  <a:pt x="75705" y="30406"/>
                  <a:pt x="74281" y="28954"/>
                </a:cubicBezTo>
                <a:lnTo>
                  <a:pt x="74388" y="28470"/>
                </a:lnTo>
                <a:close/>
                <a:moveTo>
                  <a:pt x="33605" y="30513"/>
                </a:moveTo>
                <a:lnTo>
                  <a:pt x="33605" y="30513"/>
                </a:lnTo>
                <a:cubicBezTo>
                  <a:pt x="32906" y="31535"/>
                  <a:pt x="32207" y="32556"/>
                  <a:pt x="31508" y="33605"/>
                </a:cubicBezTo>
                <a:cubicBezTo>
                  <a:pt x="31804" y="32825"/>
                  <a:pt x="32073" y="32046"/>
                  <a:pt x="32261" y="31239"/>
                </a:cubicBezTo>
                <a:lnTo>
                  <a:pt x="32745" y="30943"/>
                </a:lnTo>
                <a:cubicBezTo>
                  <a:pt x="33041" y="30863"/>
                  <a:pt x="33363" y="30701"/>
                  <a:pt x="33605" y="30513"/>
                </a:cubicBezTo>
                <a:close/>
                <a:moveTo>
                  <a:pt x="107106" y="30218"/>
                </a:moveTo>
                <a:lnTo>
                  <a:pt x="107106" y="30218"/>
                </a:lnTo>
                <a:cubicBezTo>
                  <a:pt x="107482" y="30513"/>
                  <a:pt x="107832" y="30782"/>
                  <a:pt x="108208" y="31078"/>
                </a:cubicBezTo>
                <a:cubicBezTo>
                  <a:pt x="108423" y="31266"/>
                  <a:pt x="108638" y="31454"/>
                  <a:pt x="108827" y="31642"/>
                </a:cubicBezTo>
                <a:cubicBezTo>
                  <a:pt x="109284" y="32153"/>
                  <a:pt x="109741" y="32637"/>
                  <a:pt x="110225" y="33121"/>
                </a:cubicBezTo>
                <a:cubicBezTo>
                  <a:pt x="110534" y="33489"/>
                  <a:pt x="110738" y="33704"/>
                  <a:pt x="110714" y="33704"/>
                </a:cubicBezTo>
                <a:cubicBezTo>
                  <a:pt x="110694" y="33704"/>
                  <a:pt x="110518" y="33557"/>
                  <a:pt x="110117" y="33229"/>
                </a:cubicBezTo>
                <a:lnTo>
                  <a:pt x="110117" y="33255"/>
                </a:lnTo>
                <a:lnTo>
                  <a:pt x="110063" y="33229"/>
                </a:lnTo>
                <a:cubicBezTo>
                  <a:pt x="109687" y="32449"/>
                  <a:pt x="108961" y="31965"/>
                  <a:pt x="108181" y="31535"/>
                </a:cubicBezTo>
                <a:cubicBezTo>
                  <a:pt x="108101" y="31454"/>
                  <a:pt x="107993" y="31374"/>
                  <a:pt x="107912" y="31293"/>
                </a:cubicBezTo>
                <a:cubicBezTo>
                  <a:pt x="108020" y="31266"/>
                  <a:pt x="108101" y="31132"/>
                  <a:pt x="108020" y="31051"/>
                </a:cubicBezTo>
                <a:lnTo>
                  <a:pt x="107160" y="30298"/>
                </a:lnTo>
                <a:lnTo>
                  <a:pt x="107106" y="30218"/>
                </a:lnTo>
                <a:close/>
                <a:moveTo>
                  <a:pt x="70167" y="33605"/>
                </a:moveTo>
                <a:lnTo>
                  <a:pt x="70356" y="33632"/>
                </a:lnTo>
                <a:cubicBezTo>
                  <a:pt x="70329" y="33659"/>
                  <a:pt x="70275" y="33686"/>
                  <a:pt x="70248" y="33739"/>
                </a:cubicBezTo>
                <a:cubicBezTo>
                  <a:pt x="70194" y="33753"/>
                  <a:pt x="70140" y="33760"/>
                  <a:pt x="70090" y="33760"/>
                </a:cubicBezTo>
                <a:cubicBezTo>
                  <a:pt x="70040" y="33760"/>
                  <a:pt x="69993" y="33753"/>
                  <a:pt x="69952" y="33739"/>
                </a:cubicBezTo>
                <a:cubicBezTo>
                  <a:pt x="70006" y="33686"/>
                  <a:pt x="70087" y="33659"/>
                  <a:pt x="70167" y="33605"/>
                </a:cubicBezTo>
                <a:close/>
                <a:moveTo>
                  <a:pt x="74200" y="29250"/>
                </a:moveTo>
                <a:cubicBezTo>
                  <a:pt x="75087" y="30110"/>
                  <a:pt x="75921" y="31024"/>
                  <a:pt x="76700" y="31965"/>
                </a:cubicBezTo>
                <a:cubicBezTo>
                  <a:pt x="76859" y="32150"/>
                  <a:pt x="78110" y="33740"/>
                  <a:pt x="78176" y="33766"/>
                </a:cubicBezTo>
                <a:lnTo>
                  <a:pt x="78125" y="33766"/>
                </a:lnTo>
                <a:cubicBezTo>
                  <a:pt x="77668" y="33336"/>
                  <a:pt x="77184" y="32906"/>
                  <a:pt x="76754" y="32476"/>
                </a:cubicBezTo>
                <a:cubicBezTo>
                  <a:pt x="76109" y="31750"/>
                  <a:pt x="75463" y="31078"/>
                  <a:pt x="74765" y="30460"/>
                </a:cubicBezTo>
                <a:cubicBezTo>
                  <a:pt x="74684" y="30325"/>
                  <a:pt x="74576" y="30218"/>
                  <a:pt x="74496" y="30110"/>
                </a:cubicBezTo>
                <a:cubicBezTo>
                  <a:pt x="74388" y="29868"/>
                  <a:pt x="74281" y="29626"/>
                  <a:pt x="74173" y="29411"/>
                </a:cubicBezTo>
                <a:lnTo>
                  <a:pt x="74200" y="29250"/>
                </a:lnTo>
                <a:close/>
                <a:moveTo>
                  <a:pt x="108531" y="28739"/>
                </a:moveTo>
                <a:lnTo>
                  <a:pt x="108531" y="28739"/>
                </a:lnTo>
                <a:cubicBezTo>
                  <a:pt x="108746" y="29035"/>
                  <a:pt x="108988" y="29304"/>
                  <a:pt x="109257" y="29572"/>
                </a:cubicBezTo>
                <a:cubicBezTo>
                  <a:pt x="109687" y="30056"/>
                  <a:pt x="110090" y="30567"/>
                  <a:pt x="110493" y="31105"/>
                </a:cubicBezTo>
                <a:cubicBezTo>
                  <a:pt x="110870" y="32019"/>
                  <a:pt x="111273" y="32906"/>
                  <a:pt x="111757" y="33766"/>
                </a:cubicBezTo>
                <a:cubicBezTo>
                  <a:pt x="111354" y="33255"/>
                  <a:pt x="110923" y="32798"/>
                  <a:pt x="110520" y="32341"/>
                </a:cubicBezTo>
                <a:lnTo>
                  <a:pt x="110520" y="32368"/>
                </a:lnTo>
                <a:cubicBezTo>
                  <a:pt x="110359" y="32126"/>
                  <a:pt x="110198" y="31884"/>
                  <a:pt x="110036" y="31642"/>
                </a:cubicBezTo>
                <a:cubicBezTo>
                  <a:pt x="109660" y="30997"/>
                  <a:pt x="109284" y="30352"/>
                  <a:pt x="108988" y="29680"/>
                </a:cubicBezTo>
                <a:cubicBezTo>
                  <a:pt x="108988" y="29682"/>
                  <a:pt x="108987" y="29683"/>
                  <a:pt x="108987" y="29683"/>
                </a:cubicBezTo>
                <a:cubicBezTo>
                  <a:pt x="108962" y="29683"/>
                  <a:pt x="108609" y="28973"/>
                  <a:pt x="108531" y="28739"/>
                </a:cubicBezTo>
                <a:close/>
                <a:moveTo>
                  <a:pt x="86809" y="33148"/>
                </a:moveTo>
                <a:cubicBezTo>
                  <a:pt x="87158" y="33363"/>
                  <a:pt x="87534" y="33578"/>
                  <a:pt x="87911" y="33793"/>
                </a:cubicBezTo>
                <a:cubicBezTo>
                  <a:pt x="87615" y="33686"/>
                  <a:pt x="87346" y="33578"/>
                  <a:pt x="87051" y="33497"/>
                </a:cubicBezTo>
                <a:lnTo>
                  <a:pt x="86620" y="33309"/>
                </a:lnTo>
                <a:lnTo>
                  <a:pt x="86809" y="33148"/>
                </a:lnTo>
                <a:close/>
                <a:moveTo>
                  <a:pt x="66457" y="31159"/>
                </a:moveTo>
                <a:lnTo>
                  <a:pt x="66861" y="31212"/>
                </a:lnTo>
                <a:cubicBezTo>
                  <a:pt x="65581" y="32116"/>
                  <a:pt x="64300" y="33019"/>
                  <a:pt x="63020" y="33923"/>
                </a:cubicBezTo>
                <a:lnTo>
                  <a:pt x="63020" y="33923"/>
                </a:lnTo>
                <a:lnTo>
                  <a:pt x="66457" y="31159"/>
                </a:lnTo>
                <a:close/>
                <a:moveTo>
                  <a:pt x="110284" y="29709"/>
                </a:moveTo>
                <a:cubicBezTo>
                  <a:pt x="110361" y="29709"/>
                  <a:pt x="110862" y="30744"/>
                  <a:pt x="111031" y="30997"/>
                </a:cubicBezTo>
                <a:lnTo>
                  <a:pt x="111031" y="31024"/>
                </a:lnTo>
                <a:cubicBezTo>
                  <a:pt x="111327" y="31454"/>
                  <a:pt x="111596" y="31884"/>
                  <a:pt x="111864" y="32315"/>
                </a:cubicBezTo>
                <a:cubicBezTo>
                  <a:pt x="112080" y="32691"/>
                  <a:pt x="112295" y="33040"/>
                  <a:pt x="112510" y="33417"/>
                </a:cubicBezTo>
                <a:cubicBezTo>
                  <a:pt x="112617" y="33632"/>
                  <a:pt x="112752" y="33874"/>
                  <a:pt x="112859" y="34089"/>
                </a:cubicBezTo>
                <a:cubicBezTo>
                  <a:pt x="112187" y="32960"/>
                  <a:pt x="111434" y="31884"/>
                  <a:pt x="110628" y="30836"/>
                </a:cubicBezTo>
                <a:cubicBezTo>
                  <a:pt x="110520" y="30540"/>
                  <a:pt x="110413" y="30271"/>
                  <a:pt x="110332" y="29976"/>
                </a:cubicBezTo>
                <a:cubicBezTo>
                  <a:pt x="110275" y="29786"/>
                  <a:pt x="110264" y="29709"/>
                  <a:pt x="110284" y="29709"/>
                </a:cubicBezTo>
                <a:close/>
                <a:moveTo>
                  <a:pt x="78259" y="34223"/>
                </a:moveTo>
                <a:lnTo>
                  <a:pt x="78340" y="34277"/>
                </a:lnTo>
                <a:lnTo>
                  <a:pt x="78340" y="34331"/>
                </a:lnTo>
                <a:lnTo>
                  <a:pt x="78259" y="34223"/>
                </a:lnTo>
                <a:close/>
                <a:moveTo>
                  <a:pt x="88744" y="31750"/>
                </a:moveTo>
                <a:cubicBezTo>
                  <a:pt x="90277" y="32207"/>
                  <a:pt x="91836" y="32583"/>
                  <a:pt x="93422" y="32879"/>
                </a:cubicBezTo>
                <a:lnTo>
                  <a:pt x="93718" y="32933"/>
                </a:lnTo>
                <a:cubicBezTo>
                  <a:pt x="95008" y="33524"/>
                  <a:pt x="96325" y="34035"/>
                  <a:pt x="97670" y="34465"/>
                </a:cubicBezTo>
                <a:cubicBezTo>
                  <a:pt x="97240" y="34438"/>
                  <a:pt x="96836" y="34385"/>
                  <a:pt x="96406" y="34304"/>
                </a:cubicBezTo>
                <a:lnTo>
                  <a:pt x="96433" y="34304"/>
                </a:lnTo>
                <a:cubicBezTo>
                  <a:pt x="95411" y="34116"/>
                  <a:pt x="94444" y="33847"/>
                  <a:pt x="93476" y="33551"/>
                </a:cubicBezTo>
                <a:cubicBezTo>
                  <a:pt x="92212" y="33202"/>
                  <a:pt x="90976" y="32798"/>
                  <a:pt x="89766" y="32368"/>
                </a:cubicBezTo>
                <a:cubicBezTo>
                  <a:pt x="89416" y="32153"/>
                  <a:pt x="89094" y="31965"/>
                  <a:pt x="88744" y="31750"/>
                </a:cubicBezTo>
                <a:close/>
                <a:moveTo>
                  <a:pt x="94659" y="33094"/>
                </a:moveTo>
                <a:cubicBezTo>
                  <a:pt x="95600" y="33229"/>
                  <a:pt x="96863" y="33444"/>
                  <a:pt x="97858" y="33605"/>
                </a:cubicBezTo>
                <a:lnTo>
                  <a:pt x="97858" y="33632"/>
                </a:lnTo>
                <a:cubicBezTo>
                  <a:pt x="98127" y="33739"/>
                  <a:pt x="98369" y="33874"/>
                  <a:pt x="98611" y="34035"/>
                </a:cubicBezTo>
                <a:lnTo>
                  <a:pt x="99175" y="34358"/>
                </a:lnTo>
                <a:cubicBezTo>
                  <a:pt x="98960" y="34411"/>
                  <a:pt x="98772" y="34438"/>
                  <a:pt x="98557" y="34465"/>
                </a:cubicBezTo>
                <a:cubicBezTo>
                  <a:pt x="97455" y="34116"/>
                  <a:pt x="96325" y="33739"/>
                  <a:pt x="95250" y="33309"/>
                </a:cubicBezTo>
                <a:cubicBezTo>
                  <a:pt x="95035" y="33229"/>
                  <a:pt x="94847" y="33148"/>
                  <a:pt x="94659" y="33094"/>
                </a:cubicBezTo>
                <a:close/>
                <a:moveTo>
                  <a:pt x="44520" y="27045"/>
                </a:moveTo>
                <a:cubicBezTo>
                  <a:pt x="45004" y="27045"/>
                  <a:pt x="45488" y="27045"/>
                  <a:pt x="45972" y="27072"/>
                </a:cubicBezTo>
                <a:cubicBezTo>
                  <a:pt x="44090" y="29438"/>
                  <a:pt x="42342" y="31911"/>
                  <a:pt x="40729" y="34492"/>
                </a:cubicBezTo>
                <a:cubicBezTo>
                  <a:pt x="40837" y="34304"/>
                  <a:pt x="40918" y="34089"/>
                  <a:pt x="41025" y="33901"/>
                </a:cubicBezTo>
                <a:cubicBezTo>
                  <a:pt x="42181" y="31616"/>
                  <a:pt x="43337" y="29330"/>
                  <a:pt x="44520" y="27045"/>
                </a:cubicBezTo>
                <a:close/>
                <a:moveTo>
                  <a:pt x="104014" y="34062"/>
                </a:moveTo>
                <a:cubicBezTo>
                  <a:pt x="104149" y="34223"/>
                  <a:pt x="104283" y="34411"/>
                  <a:pt x="104391" y="34627"/>
                </a:cubicBezTo>
                <a:lnTo>
                  <a:pt x="104391" y="34653"/>
                </a:lnTo>
                <a:lnTo>
                  <a:pt x="103423" y="34062"/>
                </a:lnTo>
                <a:lnTo>
                  <a:pt x="103423" y="34062"/>
                </a:lnTo>
                <a:lnTo>
                  <a:pt x="103745" y="34116"/>
                </a:lnTo>
                <a:cubicBezTo>
                  <a:pt x="103774" y="34123"/>
                  <a:pt x="103801" y="34126"/>
                  <a:pt x="103827" y="34126"/>
                </a:cubicBezTo>
                <a:cubicBezTo>
                  <a:pt x="103896" y="34126"/>
                  <a:pt x="103955" y="34101"/>
                  <a:pt x="104014" y="34062"/>
                </a:cubicBezTo>
                <a:close/>
                <a:moveTo>
                  <a:pt x="69200" y="33712"/>
                </a:moveTo>
                <a:lnTo>
                  <a:pt x="69361" y="33847"/>
                </a:lnTo>
                <a:cubicBezTo>
                  <a:pt x="69065" y="34089"/>
                  <a:pt x="68769" y="34331"/>
                  <a:pt x="68608" y="34492"/>
                </a:cubicBezTo>
                <a:lnTo>
                  <a:pt x="68608" y="34465"/>
                </a:lnTo>
                <a:cubicBezTo>
                  <a:pt x="68527" y="34546"/>
                  <a:pt x="68420" y="34627"/>
                  <a:pt x="68339" y="34707"/>
                </a:cubicBezTo>
                <a:cubicBezTo>
                  <a:pt x="68635" y="34358"/>
                  <a:pt x="68931" y="34035"/>
                  <a:pt x="69200" y="33712"/>
                </a:cubicBezTo>
                <a:close/>
                <a:moveTo>
                  <a:pt x="71727" y="34062"/>
                </a:moveTo>
                <a:lnTo>
                  <a:pt x="71780" y="34089"/>
                </a:lnTo>
                <a:lnTo>
                  <a:pt x="71323" y="34788"/>
                </a:lnTo>
                <a:cubicBezTo>
                  <a:pt x="71285" y="34769"/>
                  <a:pt x="71234" y="34750"/>
                  <a:pt x="71178" y="34750"/>
                </a:cubicBezTo>
                <a:cubicBezTo>
                  <a:pt x="71156" y="34750"/>
                  <a:pt x="71132" y="34753"/>
                  <a:pt x="71108" y="34761"/>
                </a:cubicBezTo>
                <a:cubicBezTo>
                  <a:pt x="71270" y="34600"/>
                  <a:pt x="71404" y="34438"/>
                  <a:pt x="71538" y="34277"/>
                </a:cubicBezTo>
                <a:cubicBezTo>
                  <a:pt x="71565" y="34277"/>
                  <a:pt x="71565" y="34250"/>
                  <a:pt x="71565" y="34250"/>
                </a:cubicBezTo>
                <a:cubicBezTo>
                  <a:pt x="71619" y="34196"/>
                  <a:pt x="71673" y="34143"/>
                  <a:pt x="71727" y="34062"/>
                </a:cubicBezTo>
                <a:close/>
                <a:moveTo>
                  <a:pt x="72533" y="34573"/>
                </a:moveTo>
                <a:cubicBezTo>
                  <a:pt x="72641" y="34653"/>
                  <a:pt x="72721" y="34734"/>
                  <a:pt x="72829" y="34815"/>
                </a:cubicBezTo>
                <a:cubicBezTo>
                  <a:pt x="72744" y="34764"/>
                  <a:pt x="72658" y="34745"/>
                  <a:pt x="72573" y="34745"/>
                </a:cubicBezTo>
                <a:cubicBezTo>
                  <a:pt x="72537" y="34745"/>
                  <a:pt x="72501" y="34748"/>
                  <a:pt x="72465" y="34754"/>
                </a:cubicBezTo>
                <a:lnTo>
                  <a:pt x="72465" y="34754"/>
                </a:lnTo>
                <a:lnTo>
                  <a:pt x="72533" y="34573"/>
                </a:lnTo>
                <a:close/>
                <a:moveTo>
                  <a:pt x="64468" y="30513"/>
                </a:moveTo>
                <a:cubicBezTo>
                  <a:pt x="64549" y="30567"/>
                  <a:pt x="64656" y="30621"/>
                  <a:pt x="64764" y="30648"/>
                </a:cubicBezTo>
                <a:cubicBezTo>
                  <a:pt x="64038" y="31347"/>
                  <a:pt x="63312" y="32046"/>
                  <a:pt x="62559" y="32691"/>
                </a:cubicBezTo>
                <a:cubicBezTo>
                  <a:pt x="61323" y="33336"/>
                  <a:pt x="60167" y="34062"/>
                  <a:pt x="59037" y="34868"/>
                </a:cubicBezTo>
                <a:cubicBezTo>
                  <a:pt x="59629" y="34277"/>
                  <a:pt x="60220" y="33659"/>
                  <a:pt x="60812" y="33040"/>
                </a:cubicBezTo>
                <a:lnTo>
                  <a:pt x="60812" y="33013"/>
                </a:lnTo>
                <a:cubicBezTo>
                  <a:pt x="61188" y="32718"/>
                  <a:pt x="61564" y="32422"/>
                  <a:pt x="61941" y="32153"/>
                </a:cubicBezTo>
                <a:cubicBezTo>
                  <a:pt x="62747" y="31562"/>
                  <a:pt x="63608" y="31024"/>
                  <a:pt x="64468" y="30513"/>
                </a:cubicBezTo>
                <a:close/>
                <a:moveTo>
                  <a:pt x="99417" y="34546"/>
                </a:moveTo>
                <a:lnTo>
                  <a:pt x="99955" y="34895"/>
                </a:lnTo>
                <a:cubicBezTo>
                  <a:pt x="99794" y="34815"/>
                  <a:pt x="99390" y="34707"/>
                  <a:pt x="99121" y="34627"/>
                </a:cubicBezTo>
                <a:cubicBezTo>
                  <a:pt x="99229" y="34600"/>
                  <a:pt x="99310" y="34573"/>
                  <a:pt x="99417" y="34546"/>
                </a:cubicBezTo>
                <a:close/>
                <a:moveTo>
                  <a:pt x="68151" y="31589"/>
                </a:moveTo>
                <a:lnTo>
                  <a:pt x="68205" y="31616"/>
                </a:lnTo>
                <a:cubicBezTo>
                  <a:pt x="68366" y="31723"/>
                  <a:pt x="68527" y="31857"/>
                  <a:pt x="68689" y="31938"/>
                </a:cubicBezTo>
                <a:cubicBezTo>
                  <a:pt x="67371" y="32933"/>
                  <a:pt x="66108" y="33954"/>
                  <a:pt x="64871" y="35057"/>
                </a:cubicBezTo>
                <a:lnTo>
                  <a:pt x="68124" y="31616"/>
                </a:lnTo>
                <a:cubicBezTo>
                  <a:pt x="68151" y="31616"/>
                  <a:pt x="68151" y="31616"/>
                  <a:pt x="68151" y="31589"/>
                </a:cubicBezTo>
                <a:close/>
                <a:moveTo>
                  <a:pt x="70356" y="34465"/>
                </a:moveTo>
                <a:cubicBezTo>
                  <a:pt x="70434" y="34491"/>
                  <a:pt x="70537" y="34517"/>
                  <a:pt x="70616" y="34543"/>
                </a:cubicBezTo>
                <a:lnTo>
                  <a:pt x="70616" y="34543"/>
                </a:lnTo>
                <a:cubicBezTo>
                  <a:pt x="70359" y="34721"/>
                  <a:pt x="70102" y="34877"/>
                  <a:pt x="69845" y="35057"/>
                </a:cubicBezTo>
                <a:lnTo>
                  <a:pt x="70356" y="34465"/>
                </a:lnTo>
                <a:close/>
                <a:moveTo>
                  <a:pt x="81996" y="32503"/>
                </a:moveTo>
                <a:cubicBezTo>
                  <a:pt x="81351" y="33336"/>
                  <a:pt x="80733" y="34196"/>
                  <a:pt x="80141" y="35084"/>
                </a:cubicBezTo>
                <a:cubicBezTo>
                  <a:pt x="80141" y="34949"/>
                  <a:pt x="80141" y="34815"/>
                  <a:pt x="80114" y="34680"/>
                </a:cubicBezTo>
                <a:cubicBezTo>
                  <a:pt x="80168" y="34546"/>
                  <a:pt x="80249" y="34438"/>
                  <a:pt x="80303" y="34331"/>
                </a:cubicBezTo>
                <a:lnTo>
                  <a:pt x="80303" y="34358"/>
                </a:lnTo>
                <a:lnTo>
                  <a:pt x="81996" y="32503"/>
                </a:lnTo>
                <a:close/>
                <a:moveTo>
                  <a:pt x="112994" y="32234"/>
                </a:moveTo>
                <a:cubicBezTo>
                  <a:pt x="113354" y="32724"/>
                  <a:pt x="114036" y="33880"/>
                  <a:pt x="114045" y="33880"/>
                </a:cubicBezTo>
                <a:cubicBezTo>
                  <a:pt x="114045" y="33880"/>
                  <a:pt x="114044" y="33878"/>
                  <a:pt x="114042" y="33874"/>
                </a:cubicBezTo>
                <a:lnTo>
                  <a:pt x="114042" y="33874"/>
                </a:lnTo>
                <a:cubicBezTo>
                  <a:pt x="114311" y="34277"/>
                  <a:pt x="114553" y="34680"/>
                  <a:pt x="114768" y="35084"/>
                </a:cubicBezTo>
                <a:lnTo>
                  <a:pt x="113639" y="33659"/>
                </a:lnTo>
                <a:cubicBezTo>
                  <a:pt x="113451" y="33175"/>
                  <a:pt x="113236" y="32691"/>
                  <a:pt x="112967" y="32234"/>
                </a:cubicBezTo>
                <a:close/>
                <a:moveTo>
                  <a:pt x="75732" y="32126"/>
                </a:moveTo>
                <a:lnTo>
                  <a:pt x="75732" y="32126"/>
                </a:lnTo>
                <a:cubicBezTo>
                  <a:pt x="76593" y="33013"/>
                  <a:pt x="77399" y="33981"/>
                  <a:pt x="78125" y="35003"/>
                </a:cubicBezTo>
                <a:cubicBezTo>
                  <a:pt x="78152" y="35057"/>
                  <a:pt x="78206" y="35110"/>
                  <a:pt x="78233" y="35164"/>
                </a:cubicBezTo>
                <a:cubicBezTo>
                  <a:pt x="77937" y="34842"/>
                  <a:pt x="77722" y="34600"/>
                  <a:pt x="77614" y="34492"/>
                </a:cubicBezTo>
                <a:cubicBezTo>
                  <a:pt x="76969" y="33712"/>
                  <a:pt x="76351" y="32933"/>
                  <a:pt x="75732" y="32126"/>
                </a:cubicBezTo>
                <a:close/>
                <a:moveTo>
                  <a:pt x="73017" y="34976"/>
                </a:moveTo>
                <a:cubicBezTo>
                  <a:pt x="73071" y="35057"/>
                  <a:pt x="73151" y="35110"/>
                  <a:pt x="73205" y="35191"/>
                </a:cubicBezTo>
                <a:lnTo>
                  <a:pt x="73071" y="35272"/>
                </a:lnTo>
                <a:cubicBezTo>
                  <a:pt x="73098" y="35164"/>
                  <a:pt x="73071" y="35057"/>
                  <a:pt x="72990" y="34976"/>
                </a:cubicBezTo>
                <a:close/>
                <a:moveTo>
                  <a:pt x="61968" y="28927"/>
                </a:moveTo>
                <a:lnTo>
                  <a:pt x="62022" y="28954"/>
                </a:lnTo>
                <a:lnTo>
                  <a:pt x="59468" y="32153"/>
                </a:lnTo>
                <a:lnTo>
                  <a:pt x="59387" y="32234"/>
                </a:lnTo>
                <a:cubicBezTo>
                  <a:pt x="58553" y="33094"/>
                  <a:pt x="57639" y="33874"/>
                  <a:pt x="56672" y="34600"/>
                </a:cubicBezTo>
                <a:cubicBezTo>
                  <a:pt x="56411" y="34786"/>
                  <a:pt x="55827" y="35399"/>
                  <a:pt x="55726" y="35399"/>
                </a:cubicBezTo>
                <a:cubicBezTo>
                  <a:pt x="55681" y="35399"/>
                  <a:pt x="55731" y="35279"/>
                  <a:pt x="55946" y="34949"/>
                </a:cubicBezTo>
                <a:cubicBezTo>
                  <a:pt x="56403" y="34331"/>
                  <a:pt x="56887" y="33739"/>
                  <a:pt x="57424" y="33229"/>
                </a:cubicBezTo>
                <a:cubicBezTo>
                  <a:pt x="58876" y="31696"/>
                  <a:pt x="60382" y="30271"/>
                  <a:pt x="61968" y="28927"/>
                </a:cubicBezTo>
                <a:close/>
                <a:moveTo>
                  <a:pt x="70705" y="35191"/>
                </a:moveTo>
                <a:lnTo>
                  <a:pt x="70597" y="35406"/>
                </a:lnTo>
                <a:lnTo>
                  <a:pt x="70544" y="35379"/>
                </a:lnTo>
                <a:lnTo>
                  <a:pt x="70705" y="35191"/>
                </a:lnTo>
                <a:close/>
                <a:moveTo>
                  <a:pt x="62210" y="29949"/>
                </a:moveTo>
                <a:lnTo>
                  <a:pt x="62263" y="29976"/>
                </a:lnTo>
                <a:cubicBezTo>
                  <a:pt x="61269" y="31293"/>
                  <a:pt x="60408" y="32691"/>
                  <a:pt x="59360" y="33954"/>
                </a:cubicBezTo>
                <a:cubicBezTo>
                  <a:pt x="58795" y="34465"/>
                  <a:pt x="58231" y="34949"/>
                  <a:pt x="57693" y="35460"/>
                </a:cubicBezTo>
                <a:cubicBezTo>
                  <a:pt x="57881" y="35191"/>
                  <a:pt x="58016" y="34895"/>
                  <a:pt x="58096" y="34761"/>
                </a:cubicBezTo>
                <a:cubicBezTo>
                  <a:pt x="58661" y="33954"/>
                  <a:pt x="59226" y="33175"/>
                  <a:pt x="59844" y="32422"/>
                </a:cubicBezTo>
                <a:lnTo>
                  <a:pt x="59844" y="32449"/>
                </a:lnTo>
                <a:lnTo>
                  <a:pt x="60193" y="31992"/>
                </a:lnTo>
                <a:cubicBezTo>
                  <a:pt x="60570" y="31616"/>
                  <a:pt x="60919" y="31239"/>
                  <a:pt x="61269" y="30863"/>
                </a:cubicBezTo>
                <a:cubicBezTo>
                  <a:pt x="61564" y="30540"/>
                  <a:pt x="61887" y="30244"/>
                  <a:pt x="62210" y="29949"/>
                </a:cubicBezTo>
                <a:close/>
                <a:moveTo>
                  <a:pt x="86352" y="33605"/>
                </a:moveTo>
                <a:lnTo>
                  <a:pt x="89927" y="34976"/>
                </a:lnTo>
                <a:lnTo>
                  <a:pt x="90760" y="35460"/>
                </a:lnTo>
                <a:cubicBezTo>
                  <a:pt x="89121" y="35110"/>
                  <a:pt x="87508" y="34627"/>
                  <a:pt x="85948" y="34062"/>
                </a:cubicBezTo>
                <a:lnTo>
                  <a:pt x="85948" y="34035"/>
                </a:lnTo>
                <a:cubicBezTo>
                  <a:pt x="86083" y="33901"/>
                  <a:pt x="86217" y="33739"/>
                  <a:pt x="86352" y="33605"/>
                </a:cubicBezTo>
                <a:close/>
                <a:moveTo>
                  <a:pt x="114338" y="33121"/>
                </a:moveTo>
                <a:lnTo>
                  <a:pt x="114338" y="33121"/>
                </a:lnTo>
                <a:cubicBezTo>
                  <a:pt x="114875" y="33874"/>
                  <a:pt x="115359" y="34653"/>
                  <a:pt x="115816" y="35460"/>
                </a:cubicBezTo>
                <a:lnTo>
                  <a:pt x="115816" y="35487"/>
                </a:lnTo>
                <a:cubicBezTo>
                  <a:pt x="115332" y="34707"/>
                  <a:pt x="114822" y="33901"/>
                  <a:pt x="114338" y="33121"/>
                </a:cubicBezTo>
                <a:close/>
                <a:moveTo>
                  <a:pt x="51832" y="34062"/>
                </a:moveTo>
                <a:cubicBezTo>
                  <a:pt x="51402" y="34546"/>
                  <a:pt x="50999" y="35057"/>
                  <a:pt x="50596" y="35541"/>
                </a:cubicBezTo>
                <a:lnTo>
                  <a:pt x="50596" y="35514"/>
                </a:lnTo>
                <a:cubicBezTo>
                  <a:pt x="50488" y="35003"/>
                  <a:pt x="50784" y="34842"/>
                  <a:pt x="51133" y="34519"/>
                </a:cubicBezTo>
                <a:lnTo>
                  <a:pt x="51187" y="34465"/>
                </a:lnTo>
                <a:lnTo>
                  <a:pt x="51832" y="34062"/>
                </a:lnTo>
                <a:close/>
                <a:moveTo>
                  <a:pt x="73313" y="35299"/>
                </a:moveTo>
                <a:lnTo>
                  <a:pt x="73367" y="35352"/>
                </a:lnTo>
                <a:cubicBezTo>
                  <a:pt x="73261" y="35405"/>
                  <a:pt x="73155" y="35510"/>
                  <a:pt x="72946" y="35668"/>
                </a:cubicBezTo>
                <a:lnTo>
                  <a:pt x="72946" y="35668"/>
                </a:lnTo>
                <a:lnTo>
                  <a:pt x="72990" y="35514"/>
                </a:lnTo>
                <a:cubicBezTo>
                  <a:pt x="73098" y="35433"/>
                  <a:pt x="73205" y="35352"/>
                  <a:pt x="73313" y="35299"/>
                </a:cubicBezTo>
                <a:close/>
                <a:moveTo>
                  <a:pt x="44224" y="27072"/>
                </a:moveTo>
                <a:cubicBezTo>
                  <a:pt x="43015" y="28739"/>
                  <a:pt x="41859" y="30486"/>
                  <a:pt x="40810" y="32261"/>
                </a:cubicBezTo>
                <a:cubicBezTo>
                  <a:pt x="40272" y="33121"/>
                  <a:pt x="39762" y="34008"/>
                  <a:pt x="39278" y="34922"/>
                </a:cubicBezTo>
                <a:cubicBezTo>
                  <a:pt x="39116" y="35177"/>
                  <a:pt x="38914" y="35491"/>
                  <a:pt x="38723" y="35814"/>
                </a:cubicBezTo>
                <a:lnTo>
                  <a:pt x="38723" y="35814"/>
                </a:lnTo>
                <a:cubicBezTo>
                  <a:pt x="38844" y="35599"/>
                  <a:pt x="38944" y="35391"/>
                  <a:pt x="39009" y="35218"/>
                </a:cubicBezTo>
                <a:cubicBezTo>
                  <a:pt x="39546" y="34062"/>
                  <a:pt x="40111" y="32906"/>
                  <a:pt x="40729" y="31750"/>
                </a:cubicBezTo>
                <a:cubicBezTo>
                  <a:pt x="41590" y="30164"/>
                  <a:pt x="42557" y="28605"/>
                  <a:pt x="43579" y="27099"/>
                </a:cubicBezTo>
                <a:cubicBezTo>
                  <a:pt x="43794" y="27099"/>
                  <a:pt x="44009" y="27072"/>
                  <a:pt x="44224" y="27072"/>
                </a:cubicBezTo>
                <a:close/>
                <a:moveTo>
                  <a:pt x="68931" y="32046"/>
                </a:moveTo>
                <a:lnTo>
                  <a:pt x="68984" y="32073"/>
                </a:lnTo>
                <a:cubicBezTo>
                  <a:pt x="68823" y="32234"/>
                  <a:pt x="68689" y="32395"/>
                  <a:pt x="68608" y="32476"/>
                </a:cubicBezTo>
                <a:lnTo>
                  <a:pt x="67694" y="33444"/>
                </a:lnTo>
                <a:cubicBezTo>
                  <a:pt x="66726" y="34196"/>
                  <a:pt x="65785" y="34976"/>
                  <a:pt x="64925" y="35836"/>
                </a:cubicBezTo>
                <a:cubicBezTo>
                  <a:pt x="65059" y="35675"/>
                  <a:pt x="65140" y="35541"/>
                  <a:pt x="65194" y="35487"/>
                </a:cubicBezTo>
                <a:cubicBezTo>
                  <a:pt x="65973" y="34573"/>
                  <a:pt x="66834" y="33712"/>
                  <a:pt x="67748" y="32933"/>
                </a:cubicBezTo>
                <a:cubicBezTo>
                  <a:pt x="68151" y="32637"/>
                  <a:pt x="68554" y="32341"/>
                  <a:pt x="68931" y="32046"/>
                </a:cubicBezTo>
                <a:close/>
                <a:moveTo>
                  <a:pt x="56322" y="31212"/>
                </a:moveTo>
                <a:cubicBezTo>
                  <a:pt x="56080" y="31508"/>
                  <a:pt x="55838" y="31777"/>
                  <a:pt x="55596" y="32019"/>
                </a:cubicBezTo>
                <a:cubicBezTo>
                  <a:pt x="54628" y="32745"/>
                  <a:pt x="53687" y="33497"/>
                  <a:pt x="52800" y="34277"/>
                </a:cubicBezTo>
                <a:cubicBezTo>
                  <a:pt x="52706" y="34372"/>
                  <a:pt x="52777" y="34528"/>
                  <a:pt x="52869" y="34528"/>
                </a:cubicBezTo>
                <a:cubicBezTo>
                  <a:pt x="52882" y="34528"/>
                  <a:pt x="52895" y="34525"/>
                  <a:pt x="52908" y="34519"/>
                </a:cubicBezTo>
                <a:lnTo>
                  <a:pt x="52988" y="34465"/>
                </a:lnTo>
                <a:lnTo>
                  <a:pt x="52988" y="34465"/>
                </a:lnTo>
                <a:cubicBezTo>
                  <a:pt x="52451" y="34976"/>
                  <a:pt x="51806" y="35352"/>
                  <a:pt x="51107" y="35621"/>
                </a:cubicBezTo>
                <a:cubicBezTo>
                  <a:pt x="50843" y="35693"/>
                  <a:pt x="50772" y="35872"/>
                  <a:pt x="50721" y="35872"/>
                </a:cubicBezTo>
                <a:cubicBezTo>
                  <a:pt x="50715" y="35872"/>
                  <a:pt x="50709" y="35869"/>
                  <a:pt x="50703" y="35863"/>
                </a:cubicBezTo>
                <a:lnTo>
                  <a:pt x="53230" y="33175"/>
                </a:lnTo>
                <a:lnTo>
                  <a:pt x="56322" y="31212"/>
                </a:lnTo>
                <a:close/>
                <a:moveTo>
                  <a:pt x="67264" y="31293"/>
                </a:moveTo>
                <a:lnTo>
                  <a:pt x="67694" y="31347"/>
                </a:lnTo>
                <a:lnTo>
                  <a:pt x="67936" y="31481"/>
                </a:lnTo>
                <a:cubicBezTo>
                  <a:pt x="66511" y="32610"/>
                  <a:pt x="65086" y="33766"/>
                  <a:pt x="63688" y="34976"/>
                </a:cubicBezTo>
                <a:cubicBezTo>
                  <a:pt x="63285" y="35326"/>
                  <a:pt x="62882" y="35702"/>
                  <a:pt x="62479" y="36051"/>
                </a:cubicBezTo>
                <a:lnTo>
                  <a:pt x="62828" y="35702"/>
                </a:lnTo>
                <a:lnTo>
                  <a:pt x="67237" y="31293"/>
                </a:lnTo>
                <a:close/>
                <a:moveTo>
                  <a:pt x="58527" y="35003"/>
                </a:moveTo>
                <a:lnTo>
                  <a:pt x="58392" y="35191"/>
                </a:lnTo>
                <a:cubicBezTo>
                  <a:pt x="58258" y="35326"/>
                  <a:pt x="58096" y="35487"/>
                  <a:pt x="57935" y="35621"/>
                </a:cubicBezTo>
                <a:cubicBezTo>
                  <a:pt x="57801" y="35783"/>
                  <a:pt x="57666" y="35890"/>
                  <a:pt x="57532" y="35998"/>
                </a:cubicBezTo>
                <a:lnTo>
                  <a:pt x="57371" y="36132"/>
                </a:lnTo>
                <a:cubicBezTo>
                  <a:pt x="57747" y="35729"/>
                  <a:pt x="58150" y="35352"/>
                  <a:pt x="58527" y="35003"/>
                </a:cubicBezTo>
                <a:close/>
                <a:moveTo>
                  <a:pt x="33740" y="30809"/>
                </a:moveTo>
                <a:lnTo>
                  <a:pt x="33740" y="30809"/>
                </a:lnTo>
                <a:cubicBezTo>
                  <a:pt x="33417" y="31374"/>
                  <a:pt x="33121" y="31911"/>
                  <a:pt x="33041" y="32046"/>
                </a:cubicBezTo>
                <a:cubicBezTo>
                  <a:pt x="32557" y="32960"/>
                  <a:pt x="32019" y="33847"/>
                  <a:pt x="31454" y="34680"/>
                </a:cubicBezTo>
                <a:lnTo>
                  <a:pt x="31428" y="34680"/>
                </a:lnTo>
                <a:cubicBezTo>
                  <a:pt x="31051" y="35218"/>
                  <a:pt x="30702" y="35729"/>
                  <a:pt x="30325" y="36240"/>
                </a:cubicBezTo>
                <a:cubicBezTo>
                  <a:pt x="30567" y="35783"/>
                  <a:pt x="30809" y="35326"/>
                  <a:pt x="30997" y="34842"/>
                </a:cubicBezTo>
                <a:cubicBezTo>
                  <a:pt x="31616" y="33901"/>
                  <a:pt x="32207" y="32987"/>
                  <a:pt x="32825" y="32073"/>
                </a:cubicBezTo>
                <a:cubicBezTo>
                  <a:pt x="32906" y="31938"/>
                  <a:pt x="33336" y="31400"/>
                  <a:pt x="33740" y="30809"/>
                </a:cubicBezTo>
                <a:close/>
                <a:moveTo>
                  <a:pt x="70947" y="34546"/>
                </a:moveTo>
                <a:lnTo>
                  <a:pt x="70947" y="34546"/>
                </a:lnTo>
                <a:cubicBezTo>
                  <a:pt x="70813" y="34842"/>
                  <a:pt x="70356" y="35191"/>
                  <a:pt x="70114" y="35433"/>
                </a:cubicBezTo>
                <a:cubicBezTo>
                  <a:pt x="69791" y="35783"/>
                  <a:pt x="69468" y="36078"/>
                  <a:pt x="69173" y="36401"/>
                </a:cubicBezTo>
                <a:lnTo>
                  <a:pt x="69630" y="35541"/>
                </a:lnTo>
                <a:cubicBezTo>
                  <a:pt x="69952" y="35299"/>
                  <a:pt x="70275" y="35057"/>
                  <a:pt x="70624" y="34842"/>
                </a:cubicBezTo>
                <a:cubicBezTo>
                  <a:pt x="70732" y="34761"/>
                  <a:pt x="70839" y="34653"/>
                  <a:pt x="70947" y="34546"/>
                </a:cubicBezTo>
                <a:close/>
                <a:moveTo>
                  <a:pt x="74738" y="36213"/>
                </a:moveTo>
                <a:lnTo>
                  <a:pt x="74791" y="36266"/>
                </a:lnTo>
                <a:cubicBezTo>
                  <a:pt x="74576" y="36266"/>
                  <a:pt x="74361" y="36293"/>
                  <a:pt x="74173" y="36401"/>
                </a:cubicBezTo>
                <a:lnTo>
                  <a:pt x="74173" y="36347"/>
                </a:lnTo>
                <a:cubicBezTo>
                  <a:pt x="74361" y="36293"/>
                  <a:pt x="74549" y="36240"/>
                  <a:pt x="74738" y="36213"/>
                </a:cubicBezTo>
                <a:close/>
                <a:moveTo>
                  <a:pt x="69630" y="34089"/>
                </a:moveTo>
                <a:cubicBezTo>
                  <a:pt x="69791" y="34196"/>
                  <a:pt x="69979" y="34304"/>
                  <a:pt x="70167" y="34385"/>
                </a:cubicBezTo>
                <a:cubicBezTo>
                  <a:pt x="70033" y="34546"/>
                  <a:pt x="69872" y="34707"/>
                  <a:pt x="69710" y="34842"/>
                </a:cubicBezTo>
                <a:cubicBezTo>
                  <a:pt x="69670" y="34811"/>
                  <a:pt x="69622" y="34796"/>
                  <a:pt x="69574" y="34796"/>
                </a:cubicBezTo>
                <a:cubicBezTo>
                  <a:pt x="69493" y="34796"/>
                  <a:pt x="69411" y="34838"/>
                  <a:pt x="69361" y="34922"/>
                </a:cubicBezTo>
                <a:lnTo>
                  <a:pt x="68447" y="36132"/>
                </a:lnTo>
                <a:cubicBezTo>
                  <a:pt x="68312" y="36240"/>
                  <a:pt x="68178" y="36347"/>
                  <a:pt x="68044" y="36455"/>
                </a:cubicBezTo>
                <a:lnTo>
                  <a:pt x="69630" y="34089"/>
                </a:lnTo>
                <a:close/>
                <a:moveTo>
                  <a:pt x="73689" y="35326"/>
                </a:moveTo>
                <a:lnTo>
                  <a:pt x="74496" y="35998"/>
                </a:lnTo>
                <a:cubicBezTo>
                  <a:pt x="74388" y="35998"/>
                  <a:pt x="74281" y="36051"/>
                  <a:pt x="74146" y="36078"/>
                </a:cubicBezTo>
                <a:cubicBezTo>
                  <a:pt x="74077" y="35870"/>
                  <a:pt x="73884" y="35751"/>
                  <a:pt x="73691" y="35751"/>
                </a:cubicBezTo>
                <a:cubicBezTo>
                  <a:pt x="73585" y="35751"/>
                  <a:pt x="73479" y="35787"/>
                  <a:pt x="73393" y="35863"/>
                </a:cubicBezTo>
                <a:lnTo>
                  <a:pt x="72694" y="36589"/>
                </a:lnTo>
                <a:lnTo>
                  <a:pt x="72587" y="36643"/>
                </a:lnTo>
                <a:lnTo>
                  <a:pt x="72748" y="36159"/>
                </a:lnTo>
                <a:lnTo>
                  <a:pt x="73689" y="35326"/>
                </a:lnTo>
                <a:close/>
                <a:moveTo>
                  <a:pt x="114580" y="35352"/>
                </a:moveTo>
                <a:lnTo>
                  <a:pt x="114580" y="35352"/>
                </a:lnTo>
                <a:cubicBezTo>
                  <a:pt x="114849" y="35702"/>
                  <a:pt x="115117" y="36024"/>
                  <a:pt x="115413" y="36374"/>
                </a:cubicBezTo>
                <a:cubicBezTo>
                  <a:pt x="115494" y="36535"/>
                  <a:pt x="115574" y="36723"/>
                  <a:pt x="115655" y="36912"/>
                </a:cubicBezTo>
                <a:lnTo>
                  <a:pt x="114580" y="35352"/>
                </a:lnTo>
                <a:close/>
                <a:moveTo>
                  <a:pt x="88475" y="35218"/>
                </a:moveTo>
                <a:lnTo>
                  <a:pt x="88583" y="35245"/>
                </a:lnTo>
                <a:cubicBezTo>
                  <a:pt x="89578" y="35514"/>
                  <a:pt x="90545" y="35756"/>
                  <a:pt x="91540" y="35944"/>
                </a:cubicBezTo>
                <a:lnTo>
                  <a:pt x="91594" y="35944"/>
                </a:lnTo>
                <a:lnTo>
                  <a:pt x="93341" y="36939"/>
                </a:lnTo>
                <a:cubicBezTo>
                  <a:pt x="92427" y="36670"/>
                  <a:pt x="91486" y="36347"/>
                  <a:pt x="90572" y="36024"/>
                </a:cubicBezTo>
                <a:lnTo>
                  <a:pt x="90599" y="36024"/>
                </a:lnTo>
                <a:cubicBezTo>
                  <a:pt x="89873" y="35756"/>
                  <a:pt x="89174" y="35487"/>
                  <a:pt x="88475" y="35218"/>
                </a:cubicBezTo>
                <a:close/>
                <a:moveTo>
                  <a:pt x="110090" y="29142"/>
                </a:moveTo>
                <a:lnTo>
                  <a:pt x="110090" y="29142"/>
                </a:lnTo>
                <a:cubicBezTo>
                  <a:pt x="110413" y="29330"/>
                  <a:pt x="110708" y="29545"/>
                  <a:pt x="111004" y="29734"/>
                </a:cubicBezTo>
                <a:cubicBezTo>
                  <a:pt x="111273" y="29949"/>
                  <a:pt x="111488" y="30137"/>
                  <a:pt x="111730" y="30325"/>
                </a:cubicBezTo>
                <a:cubicBezTo>
                  <a:pt x="112483" y="30943"/>
                  <a:pt x="113182" y="31669"/>
                  <a:pt x="113800" y="32449"/>
                </a:cubicBezTo>
                <a:cubicBezTo>
                  <a:pt x="113746" y="32476"/>
                  <a:pt x="113719" y="32530"/>
                  <a:pt x="113746" y="32583"/>
                </a:cubicBezTo>
                <a:cubicBezTo>
                  <a:pt x="114338" y="33605"/>
                  <a:pt x="114929" y="34653"/>
                  <a:pt x="115548" y="35675"/>
                </a:cubicBezTo>
                <a:cubicBezTo>
                  <a:pt x="115655" y="35836"/>
                  <a:pt x="115951" y="36401"/>
                  <a:pt x="116273" y="36939"/>
                </a:cubicBezTo>
                <a:cubicBezTo>
                  <a:pt x="116058" y="36697"/>
                  <a:pt x="115843" y="36428"/>
                  <a:pt x="115601" y="36132"/>
                </a:cubicBezTo>
                <a:cubicBezTo>
                  <a:pt x="114741" y="34465"/>
                  <a:pt x="113773" y="32879"/>
                  <a:pt x="112644" y="31374"/>
                </a:cubicBezTo>
                <a:cubicBezTo>
                  <a:pt x="112618" y="31339"/>
                  <a:pt x="112581" y="31324"/>
                  <a:pt x="112543" y="31324"/>
                </a:cubicBezTo>
                <a:cubicBezTo>
                  <a:pt x="112464" y="31324"/>
                  <a:pt x="112384" y="31390"/>
                  <a:pt x="112402" y="31481"/>
                </a:cubicBezTo>
                <a:cubicBezTo>
                  <a:pt x="112537" y="31884"/>
                  <a:pt x="112671" y="32261"/>
                  <a:pt x="112805" y="32637"/>
                </a:cubicBezTo>
                <a:lnTo>
                  <a:pt x="112778" y="32610"/>
                </a:lnTo>
                <a:cubicBezTo>
                  <a:pt x="112756" y="32576"/>
                  <a:pt x="112724" y="32562"/>
                  <a:pt x="112691" y="32562"/>
                </a:cubicBezTo>
                <a:cubicBezTo>
                  <a:pt x="112644" y="32562"/>
                  <a:pt x="112595" y="32590"/>
                  <a:pt x="112563" y="32637"/>
                </a:cubicBezTo>
                <a:cubicBezTo>
                  <a:pt x="112295" y="32234"/>
                  <a:pt x="112026" y="31831"/>
                  <a:pt x="111784" y="31427"/>
                </a:cubicBezTo>
                <a:cubicBezTo>
                  <a:pt x="111751" y="31394"/>
                  <a:pt x="111707" y="31371"/>
                  <a:pt x="111660" y="31371"/>
                </a:cubicBezTo>
                <a:cubicBezTo>
                  <a:pt x="111630" y="31371"/>
                  <a:pt x="111600" y="31380"/>
                  <a:pt x="111569" y="31400"/>
                </a:cubicBezTo>
                <a:cubicBezTo>
                  <a:pt x="111112" y="30621"/>
                  <a:pt x="110601" y="29868"/>
                  <a:pt x="110090" y="29142"/>
                </a:cubicBezTo>
                <a:close/>
                <a:moveTo>
                  <a:pt x="111112" y="31911"/>
                </a:moveTo>
                <a:lnTo>
                  <a:pt x="111112" y="31911"/>
                </a:lnTo>
                <a:cubicBezTo>
                  <a:pt x="111515" y="32476"/>
                  <a:pt x="111891" y="33040"/>
                  <a:pt x="112268" y="33632"/>
                </a:cubicBezTo>
                <a:cubicBezTo>
                  <a:pt x="112671" y="34250"/>
                  <a:pt x="113047" y="34895"/>
                  <a:pt x="113424" y="35567"/>
                </a:cubicBezTo>
                <a:cubicBezTo>
                  <a:pt x="113567" y="35833"/>
                  <a:pt x="114236" y="37012"/>
                  <a:pt x="114209" y="37012"/>
                </a:cubicBezTo>
                <a:cubicBezTo>
                  <a:pt x="114201" y="37012"/>
                  <a:pt x="114122" y="36893"/>
                  <a:pt x="113934" y="36589"/>
                </a:cubicBezTo>
                <a:cubicBezTo>
                  <a:pt x="113047" y="35137"/>
                  <a:pt x="112026" y="33847"/>
                  <a:pt x="111300" y="32288"/>
                </a:cubicBezTo>
                <a:cubicBezTo>
                  <a:pt x="111219" y="32153"/>
                  <a:pt x="111165" y="32046"/>
                  <a:pt x="111112" y="31911"/>
                </a:cubicBezTo>
                <a:close/>
                <a:moveTo>
                  <a:pt x="61753" y="33417"/>
                </a:moveTo>
                <a:lnTo>
                  <a:pt x="61753" y="33417"/>
                </a:lnTo>
                <a:cubicBezTo>
                  <a:pt x="61269" y="33820"/>
                  <a:pt x="60812" y="34196"/>
                  <a:pt x="60355" y="34573"/>
                </a:cubicBezTo>
                <a:cubicBezTo>
                  <a:pt x="59226" y="35487"/>
                  <a:pt x="57962" y="36266"/>
                  <a:pt x="56779" y="37100"/>
                </a:cubicBezTo>
                <a:lnTo>
                  <a:pt x="56860" y="37019"/>
                </a:lnTo>
                <a:cubicBezTo>
                  <a:pt x="57155" y="36723"/>
                  <a:pt x="57478" y="36428"/>
                  <a:pt x="57774" y="36132"/>
                </a:cubicBezTo>
                <a:cubicBezTo>
                  <a:pt x="57989" y="35971"/>
                  <a:pt x="58204" y="35783"/>
                  <a:pt x="58419" y="35621"/>
                </a:cubicBezTo>
                <a:cubicBezTo>
                  <a:pt x="59468" y="34815"/>
                  <a:pt x="60597" y="34089"/>
                  <a:pt x="61753" y="33417"/>
                </a:cubicBezTo>
                <a:close/>
                <a:moveTo>
                  <a:pt x="76808" y="34170"/>
                </a:moveTo>
                <a:lnTo>
                  <a:pt x="77184" y="34465"/>
                </a:lnTo>
                <a:lnTo>
                  <a:pt x="78421" y="35998"/>
                </a:lnTo>
                <a:cubicBezTo>
                  <a:pt x="78421" y="36051"/>
                  <a:pt x="78448" y="36105"/>
                  <a:pt x="78475" y="36132"/>
                </a:cubicBezTo>
                <a:cubicBezTo>
                  <a:pt x="78501" y="36401"/>
                  <a:pt x="78528" y="36697"/>
                  <a:pt x="78555" y="36965"/>
                </a:cubicBezTo>
                <a:lnTo>
                  <a:pt x="78501" y="37100"/>
                </a:lnTo>
                <a:cubicBezTo>
                  <a:pt x="78206" y="36347"/>
                  <a:pt x="77802" y="35648"/>
                  <a:pt x="77292" y="35003"/>
                </a:cubicBezTo>
                <a:lnTo>
                  <a:pt x="76808" y="34170"/>
                </a:lnTo>
                <a:close/>
                <a:moveTo>
                  <a:pt x="68796" y="37127"/>
                </a:moveTo>
                <a:lnTo>
                  <a:pt x="68716" y="37234"/>
                </a:lnTo>
                <a:lnTo>
                  <a:pt x="68716" y="37234"/>
                </a:lnTo>
                <a:lnTo>
                  <a:pt x="68742" y="37181"/>
                </a:lnTo>
                <a:lnTo>
                  <a:pt x="68796" y="37127"/>
                </a:lnTo>
                <a:close/>
                <a:moveTo>
                  <a:pt x="82695" y="32987"/>
                </a:moveTo>
                <a:lnTo>
                  <a:pt x="82695" y="33013"/>
                </a:lnTo>
                <a:cubicBezTo>
                  <a:pt x="81996" y="34223"/>
                  <a:pt x="81055" y="35917"/>
                  <a:pt x="80303" y="37288"/>
                </a:cubicBezTo>
                <a:cubicBezTo>
                  <a:pt x="80276" y="36885"/>
                  <a:pt x="80249" y="36482"/>
                  <a:pt x="80222" y="36078"/>
                </a:cubicBezTo>
                <a:cubicBezTo>
                  <a:pt x="81028" y="35084"/>
                  <a:pt x="81996" y="33928"/>
                  <a:pt x="82695" y="32987"/>
                </a:cubicBezTo>
                <a:close/>
                <a:moveTo>
                  <a:pt x="85975" y="35137"/>
                </a:moveTo>
                <a:cubicBezTo>
                  <a:pt x="87158" y="35917"/>
                  <a:pt x="88395" y="36723"/>
                  <a:pt x="89658" y="37422"/>
                </a:cubicBezTo>
                <a:cubicBezTo>
                  <a:pt x="88395" y="36831"/>
                  <a:pt x="87158" y="36186"/>
                  <a:pt x="85975" y="35460"/>
                </a:cubicBezTo>
                <a:lnTo>
                  <a:pt x="85975" y="35137"/>
                </a:lnTo>
                <a:close/>
                <a:moveTo>
                  <a:pt x="63850" y="32583"/>
                </a:moveTo>
                <a:cubicBezTo>
                  <a:pt x="63043" y="33202"/>
                  <a:pt x="62048" y="34008"/>
                  <a:pt x="61860" y="34170"/>
                </a:cubicBezTo>
                <a:cubicBezTo>
                  <a:pt x="60839" y="34922"/>
                  <a:pt x="59790" y="35675"/>
                  <a:pt x="58715" y="36401"/>
                </a:cubicBezTo>
                <a:cubicBezTo>
                  <a:pt x="58204" y="36777"/>
                  <a:pt x="57666" y="37154"/>
                  <a:pt x="57129" y="37476"/>
                </a:cubicBezTo>
                <a:cubicBezTo>
                  <a:pt x="57115" y="37485"/>
                  <a:pt x="57108" y="37490"/>
                  <a:pt x="57108" y="37490"/>
                </a:cubicBezTo>
                <a:cubicBezTo>
                  <a:pt x="57106" y="37490"/>
                  <a:pt x="57819" y="37003"/>
                  <a:pt x="58016" y="36831"/>
                </a:cubicBezTo>
                <a:cubicBezTo>
                  <a:pt x="59844" y="35245"/>
                  <a:pt x="61780" y="33820"/>
                  <a:pt x="63850" y="32583"/>
                </a:cubicBezTo>
                <a:close/>
                <a:moveTo>
                  <a:pt x="92750" y="36159"/>
                </a:moveTo>
                <a:lnTo>
                  <a:pt x="93180" y="36213"/>
                </a:lnTo>
                <a:lnTo>
                  <a:pt x="95492" y="37638"/>
                </a:lnTo>
                <a:lnTo>
                  <a:pt x="95492" y="37638"/>
                </a:lnTo>
                <a:lnTo>
                  <a:pt x="94659" y="37396"/>
                </a:lnTo>
                <a:cubicBezTo>
                  <a:pt x="94148" y="37073"/>
                  <a:pt x="93637" y="36697"/>
                  <a:pt x="93207" y="36428"/>
                </a:cubicBezTo>
                <a:lnTo>
                  <a:pt x="92750" y="36159"/>
                </a:lnTo>
                <a:close/>
                <a:moveTo>
                  <a:pt x="67721" y="37073"/>
                </a:moveTo>
                <a:lnTo>
                  <a:pt x="67452" y="37422"/>
                </a:lnTo>
                <a:lnTo>
                  <a:pt x="67264" y="37638"/>
                </a:lnTo>
                <a:lnTo>
                  <a:pt x="67506" y="37261"/>
                </a:lnTo>
                <a:lnTo>
                  <a:pt x="67721" y="37073"/>
                </a:lnTo>
                <a:close/>
                <a:moveTo>
                  <a:pt x="58096" y="34358"/>
                </a:moveTo>
                <a:lnTo>
                  <a:pt x="58096" y="34358"/>
                </a:lnTo>
                <a:cubicBezTo>
                  <a:pt x="57666" y="35003"/>
                  <a:pt x="57236" y="35675"/>
                  <a:pt x="56833" y="36374"/>
                </a:cubicBezTo>
                <a:cubicBezTo>
                  <a:pt x="56564" y="36670"/>
                  <a:pt x="56268" y="36965"/>
                  <a:pt x="55999" y="37261"/>
                </a:cubicBezTo>
                <a:cubicBezTo>
                  <a:pt x="55750" y="37461"/>
                  <a:pt x="55500" y="37684"/>
                  <a:pt x="55250" y="37909"/>
                </a:cubicBezTo>
                <a:lnTo>
                  <a:pt x="55250" y="37909"/>
                </a:lnTo>
                <a:lnTo>
                  <a:pt x="55408" y="37691"/>
                </a:lnTo>
                <a:cubicBezTo>
                  <a:pt x="55919" y="37154"/>
                  <a:pt x="56349" y="36589"/>
                  <a:pt x="56752" y="35971"/>
                </a:cubicBezTo>
                <a:lnTo>
                  <a:pt x="57129" y="35514"/>
                </a:lnTo>
                <a:cubicBezTo>
                  <a:pt x="57451" y="35137"/>
                  <a:pt x="57774" y="34734"/>
                  <a:pt x="58096" y="34358"/>
                </a:cubicBezTo>
                <a:close/>
                <a:moveTo>
                  <a:pt x="30003" y="36428"/>
                </a:moveTo>
                <a:lnTo>
                  <a:pt x="30003" y="36428"/>
                </a:lnTo>
                <a:cubicBezTo>
                  <a:pt x="29680" y="37019"/>
                  <a:pt x="29331" y="37584"/>
                  <a:pt x="28954" y="38148"/>
                </a:cubicBezTo>
                <a:lnTo>
                  <a:pt x="28927" y="38148"/>
                </a:lnTo>
                <a:cubicBezTo>
                  <a:pt x="29277" y="37584"/>
                  <a:pt x="29653" y="36992"/>
                  <a:pt x="30003" y="36428"/>
                </a:cubicBezTo>
                <a:close/>
                <a:moveTo>
                  <a:pt x="66807" y="34411"/>
                </a:moveTo>
                <a:lnTo>
                  <a:pt x="63339" y="38175"/>
                </a:lnTo>
                <a:cubicBezTo>
                  <a:pt x="63769" y="37557"/>
                  <a:pt x="64199" y="36885"/>
                  <a:pt x="64522" y="36401"/>
                </a:cubicBezTo>
                <a:cubicBezTo>
                  <a:pt x="65274" y="35702"/>
                  <a:pt x="66027" y="35057"/>
                  <a:pt x="66807" y="34411"/>
                </a:cubicBezTo>
                <a:close/>
                <a:moveTo>
                  <a:pt x="88099" y="38014"/>
                </a:moveTo>
                <a:lnTo>
                  <a:pt x="88099" y="38014"/>
                </a:lnTo>
                <a:cubicBezTo>
                  <a:pt x="88395" y="38229"/>
                  <a:pt x="88717" y="38444"/>
                  <a:pt x="89013" y="38659"/>
                </a:cubicBezTo>
                <a:cubicBezTo>
                  <a:pt x="88825" y="38552"/>
                  <a:pt x="88637" y="38444"/>
                  <a:pt x="88448" y="38310"/>
                </a:cubicBezTo>
                <a:lnTo>
                  <a:pt x="88180" y="38121"/>
                </a:lnTo>
                <a:lnTo>
                  <a:pt x="88099" y="38014"/>
                </a:lnTo>
                <a:close/>
                <a:moveTo>
                  <a:pt x="84927" y="36024"/>
                </a:moveTo>
                <a:lnTo>
                  <a:pt x="84927" y="36024"/>
                </a:lnTo>
                <a:cubicBezTo>
                  <a:pt x="85061" y="36240"/>
                  <a:pt x="85169" y="36428"/>
                  <a:pt x="85303" y="36616"/>
                </a:cubicBezTo>
                <a:cubicBezTo>
                  <a:pt x="85384" y="36912"/>
                  <a:pt x="85464" y="37234"/>
                  <a:pt x="85545" y="37557"/>
                </a:cubicBezTo>
                <a:lnTo>
                  <a:pt x="85518" y="37557"/>
                </a:lnTo>
                <a:cubicBezTo>
                  <a:pt x="85491" y="38041"/>
                  <a:pt x="85491" y="38471"/>
                  <a:pt x="85464" y="38874"/>
                </a:cubicBezTo>
                <a:lnTo>
                  <a:pt x="85061" y="36562"/>
                </a:lnTo>
                <a:cubicBezTo>
                  <a:pt x="85061" y="36482"/>
                  <a:pt x="85007" y="36266"/>
                  <a:pt x="84927" y="36024"/>
                </a:cubicBezTo>
                <a:close/>
                <a:moveTo>
                  <a:pt x="81781" y="36186"/>
                </a:moveTo>
                <a:cubicBezTo>
                  <a:pt x="81674" y="36428"/>
                  <a:pt x="81566" y="36643"/>
                  <a:pt x="81432" y="36885"/>
                </a:cubicBezTo>
                <a:lnTo>
                  <a:pt x="80464" y="38901"/>
                </a:lnTo>
                <a:cubicBezTo>
                  <a:pt x="80437" y="38686"/>
                  <a:pt x="80410" y="38444"/>
                  <a:pt x="80383" y="38229"/>
                </a:cubicBezTo>
                <a:cubicBezTo>
                  <a:pt x="80706" y="37799"/>
                  <a:pt x="81002" y="37369"/>
                  <a:pt x="81297" y="36939"/>
                </a:cubicBezTo>
                <a:lnTo>
                  <a:pt x="81297" y="36965"/>
                </a:lnTo>
                <a:cubicBezTo>
                  <a:pt x="81459" y="36697"/>
                  <a:pt x="81620" y="36455"/>
                  <a:pt x="81781" y="36186"/>
                </a:cubicBezTo>
                <a:close/>
                <a:moveTo>
                  <a:pt x="71055" y="38121"/>
                </a:moveTo>
                <a:lnTo>
                  <a:pt x="71001" y="38283"/>
                </a:lnTo>
                <a:cubicBezTo>
                  <a:pt x="70571" y="38471"/>
                  <a:pt x="70140" y="38713"/>
                  <a:pt x="69737" y="38928"/>
                </a:cubicBezTo>
                <a:cubicBezTo>
                  <a:pt x="69764" y="38847"/>
                  <a:pt x="69818" y="38767"/>
                  <a:pt x="69845" y="38686"/>
                </a:cubicBezTo>
                <a:lnTo>
                  <a:pt x="69872" y="38713"/>
                </a:lnTo>
                <a:lnTo>
                  <a:pt x="70006" y="38578"/>
                </a:lnTo>
                <a:lnTo>
                  <a:pt x="70033" y="38578"/>
                </a:lnTo>
                <a:lnTo>
                  <a:pt x="70114" y="38552"/>
                </a:lnTo>
                <a:cubicBezTo>
                  <a:pt x="70165" y="38569"/>
                  <a:pt x="70216" y="38578"/>
                  <a:pt x="70265" y="38578"/>
                </a:cubicBezTo>
                <a:cubicBezTo>
                  <a:pt x="70372" y="38578"/>
                  <a:pt x="70470" y="38536"/>
                  <a:pt x="70544" y="38444"/>
                </a:cubicBezTo>
                <a:cubicBezTo>
                  <a:pt x="70624" y="38390"/>
                  <a:pt x="70678" y="38310"/>
                  <a:pt x="70759" y="38256"/>
                </a:cubicBezTo>
                <a:lnTo>
                  <a:pt x="71055" y="38121"/>
                </a:lnTo>
                <a:close/>
                <a:moveTo>
                  <a:pt x="65893" y="38928"/>
                </a:moveTo>
                <a:lnTo>
                  <a:pt x="65839" y="39009"/>
                </a:lnTo>
                <a:lnTo>
                  <a:pt x="65812" y="39035"/>
                </a:lnTo>
                <a:cubicBezTo>
                  <a:pt x="65839" y="38982"/>
                  <a:pt x="65866" y="38955"/>
                  <a:pt x="65893" y="38928"/>
                </a:cubicBezTo>
                <a:close/>
                <a:moveTo>
                  <a:pt x="31105" y="32099"/>
                </a:moveTo>
                <a:lnTo>
                  <a:pt x="31105" y="32099"/>
                </a:lnTo>
                <a:cubicBezTo>
                  <a:pt x="29653" y="33820"/>
                  <a:pt x="28470" y="35783"/>
                  <a:pt x="27610" y="37906"/>
                </a:cubicBezTo>
                <a:cubicBezTo>
                  <a:pt x="27825" y="36939"/>
                  <a:pt x="27986" y="35971"/>
                  <a:pt x="28094" y="34976"/>
                </a:cubicBezTo>
                <a:cubicBezTo>
                  <a:pt x="28094" y="34923"/>
                  <a:pt x="28048" y="34882"/>
                  <a:pt x="28002" y="34882"/>
                </a:cubicBezTo>
                <a:cubicBezTo>
                  <a:pt x="27977" y="34882"/>
                  <a:pt x="27951" y="34894"/>
                  <a:pt x="27933" y="34922"/>
                </a:cubicBezTo>
                <a:cubicBezTo>
                  <a:pt x="27287" y="36240"/>
                  <a:pt x="26481" y="37664"/>
                  <a:pt x="25863" y="39089"/>
                </a:cubicBezTo>
                <a:cubicBezTo>
                  <a:pt x="26024" y="38283"/>
                  <a:pt x="26131" y="37476"/>
                  <a:pt x="26212" y="36670"/>
                </a:cubicBezTo>
                <a:cubicBezTo>
                  <a:pt x="27664" y="34976"/>
                  <a:pt x="29304" y="33444"/>
                  <a:pt x="31105" y="32099"/>
                </a:cubicBezTo>
                <a:close/>
                <a:moveTo>
                  <a:pt x="73770" y="38901"/>
                </a:moveTo>
                <a:lnTo>
                  <a:pt x="73850" y="39089"/>
                </a:lnTo>
                <a:cubicBezTo>
                  <a:pt x="73824" y="39076"/>
                  <a:pt x="73790" y="39069"/>
                  <a:pt x="73756" y="39069"/>
                </a:cubicBezTo>
                <a:cubicBezTo>
                  <a:pt x="73723" y="39069"/>
                  <a:pt x="73689" y="39076"/>
                  <a:pt x="73662" y="39089"/>
                </a:cubicBezTo>
                <a:lnTo>
                  <a:pt x="73743" y="38901"/>
                </a:lnTo>
                <a:close/>
                <a:moveTo>
                  <a:pt x="72506" y="39170"/>
                </a:moveTo>
                <a:lnTo>
                  <a:pt x="72479" y="39251"/>
                </a:lnTo>
                <a:cubicBezTo>
                  <a:pt x="72466" y="39237"/>
                  <a:pt x="72446" y="39230"/>
                  <a:pt x="72422" y="39230"/>
                </a:cubicBezTo>
                <a:cubicBezTo>
                  <a:pt x="72406" y="39230"/>
                  <a:pt x="72388" y="39234"/>
                  <a:pt x="72370" y="39240"/>
                </a:cubicBezTo>
                <a:lnTo>
                  <a:pt x="72370" y="39240"/>
                </a:lnTo>
                <a:cubicBezTo>
                  <a:pt x="72415" y="39216"/>
                  <a:pt x="72461" y="39193"/>
                  <a:pt x="72506" y="39170"/>
                </a:cubicBezTo>
                <a:close/>
                <a:moveTo>
                  <a:pt x="82910" y="38471"/>
                </a:moveTo>
                <a:cubicBezTo>
                  <a:pt x="82910" y="38901"/>
                  <a:pt x="82964" y="39304"/>
                  <a:pt x="82964" y="39734"/>
                </a:cubicBezTo>
                <a:cubicBezTo>
                  <a:pt x="82910" y="39385"/>
                  <a:pt x="82803" y="39089"/>
                  <a:pt x="82722" y="38767"/>
                </a:cubicBezTo>
                <a:lnTo>
                  <a:pt x="82910" y="38471"/>
                </a:lnTo>
                <a:close/>
                <a:moveTo>
                  <a:pt x="73420" y="39681"/>
                </a:moveTo>
                <a:cubicBezTo>
                  <a:pt x="73420" y="39708"/>
                  <a:pt x="73447" y="39761"/>
                  <a:pt x="73447" y="39788"/>
                </a:cubicBezTo>
                <a:lnTo>
                  <a:pt x="73393" y="39788"/>
                </a:lnTo>
                <a:cubicBezTo>
                  <a:pt x="73393" y="39734"/>
                  <a:pt x="73420" y="39708"/>
                  <a:pt x="73420" y="39681"/>
                </a:cubicBezTo>
                <a:close/>
                <a:moveTo>
                  <a:pt x="62936" y="39976"/>
                </a:moveTo>
                <a:lnTo>
                  <a:pt x="62936" y="39976"/>
                </a:lnTo>
                <a:cubicBezTo>
                  <a:pt x="62905" y="40005"/>
                  <a:pt x="62874" y="40033"/>
                  <a:pt x="62843" y="40061"/>
                </a:cubicBezTo>
                <a:lnTo>
                  <a:pt x="62843" y="40061"/>
                </a:lnTo>
                <a:cubicBezTo>
                  <a:pt x="62875" y="40034"/>
                  <a:pt x="62906" y="40006"/>
                  <a:pt x="62936" y="39976"/>
                </a:cubicBezTo>
                <a:close/>
                <a:moveTo>
                  <a:pt x="67452" y="38417"/>
                </a:moveTo>
                <a:lnTo>
                  <a:pt x="67452" y="38444"/>
                </a:lnTo>
                <a:lnTo>
                  <a:pt x="66941" y="39385"/>
                </a:lnTo>
                <a:lnTo>
                  <a:pt x="66780" y="39519"/>
                </a:lnTo>
                <a:cubicBezTo>
                  <a:pt x="66672" y="39627"/>
                  <a:pt x="66430" y="39842"/>
                  <a:pt x="66162" y="40084"/>
                </a:cubicBezTo>
                <a:cubicBezTo>
                  <a:pt x="66135" y="40057"/>
                  <a:pt x="66135" y="40003"/>
                  <a:pt x="66135" y="39976"/>
                </a:cubicBezTo>
                <a:lnTo>
                  <a:pt x="66968" y="38901"/>
                </a:lnTo>
                <a:cubicBezTo>
                  <a:pt x="67129" y="38713"/>
                  <a:pt x="67291" y="38552"/>
                  <a:pt x="67452" y="38417"/>
                </a:cubicBezTo>
                <a:close/>
                <a:moveTo>
                  <a:pt x="69925" y="32664"/>
                </a:moveTo>
                <a:lnTo>
                  <a:pt x="70248" y="32852"/>
                </a:lnTo>
                <a:lnTo>
                  <a:pt x="70221" y="32879"/>
                </a:lnTo>
                <a:cubicBezTo>
                  <a:pt x="70194" y="32987"/>
                  <a:pt x="70140" y="33094"/>
                  <a:pt x="70060" y="33175"/>
                </a:cubicBezTo>
                <a:cubicBezTo>
                  <a:pt x="69952" y="33175"/>
                  <a:pt x="69818" y="33175"/>
                  <a:pt x="69710" y="33148"/>
                </a:cubicBezTo>
                <a:lnTo>
                  <a:pt x="69818" y="33013"/>
                </a:lnTo>
                <a:cubicBezTo>
                  <a:pt x="69859" y="32972"/>
                  <a:pt x="69821" y="32915"/>
                  <a:pt x="69777" y="32915"/>
                </a:cubicBezTo>
                <a:cubicBezTo>
                  <a:pt x="69764" y="32915"/>
                  <a:pt x="69750" y="32920"/>
                  <a:pt x="69737" y="32933"/>
                </a:cubicBezTo>
                <a:cubicBezTo>
                  <a:pt x="69683" y="32987"/>
                  <a:pt x="69576" y="33067"/>
                  <a:pt x="69522" y="33148"/>
                </a:cubicBezTo>
                <a:lnTo>
                  <a:pt x="69119" y="33148"/>
                </a:lnTo>
                <a:cubicBezTo>
                  <a:pt x="68958" y="33175"/>
                  <a:pt x="68877" y="33390"/>
                  <a:pt x="68984" y="33524"/>
                </a:cubicBezTo>
                <a:lnTo>
                  <a:pt x="69065" y="33605"/>
                </a:lnTo>
                <a:cubicBezTo>
                  <a:pt x="68447" y="34277"/>
                  <a:pt x="67802" y="34949"/>
                  <a:pt x="67183" y="35621"/>
                </a:cubicBezTo>
                <a:cubicBezTo>
                  <a:pt x="65409" y="37073"/>
                  <a:pt x="63715" y="38605"/>
                  <a:pt x="62075" y="40218"/>
                </a:cubicBezTo>
                <a:cubicBezTo>
                  <a:pt x="62183" y="40030"/>
                  <a:pt x="62425" y="39654"/>
                  <a:pt x="62694" y="39197"/>
                </a:cubicBezTo>
                <a:lnTo>
                  <a:pt x="67775" y="33686"/>
                </a:lnTo>
                <a:lnTo>
                  <a:pt x="68097" y="33444"/>
                </a:lnTo>
                <a:cubicBezTo>
                  <a:pt x="68527" y="33094"/>
                  <a:pt x="68984" y="32825"/>
                  <a:pt x="69495" y="32664"/>
                </a:cubicBezTo>
                <a:close/>
                <a:moveTo>
                  <a:pt x="67775" y="39815"/>
                </a:moveTo>
                <a:cubicBezTo>
                  <a:pt x="67694" y="39976"/>
                  <a:pt x="67613" y="40138"/>
                  <a:pt x="67533" y="40272"/>
                </a:cubicBezTo>
                <a:cubicBezTo>
                  <a:pt x="67506" y="40245"/>
                  <a:pt x="67452" y="40218"/>
                  <a:pt x="67425" y="40165"/>
                </a:cubicBezTo>
                <a:cubicBezTo>
                  <a:pt x="67533" y="40057"/>
                  <a:pt x="67640" y="39923"/>
                  <a:pt x="67775" y="39815"/>
                </a:cubicBezTo>
                <a:close/>
                <a:moveTo>
                  <a:pt x="65328" y="39734"/>
                </a:moveTo>
                <a:lnTo>
                  <a:pt x="64952" y="40299"/>
                </a:lnTo>
                <a:lnTo>
                  <a:pt x="64468" y="40729"/>
                </a:lnTo>
                <a:cubicBezTo>
                  <a:pt x="64602" y="40541"/>
                  <a:pt x="64737" y="40353"/>
                  <a:pt x="64871" y="40192"/>
                </a:cubicBezTo>
                <a:lnTo>
                  <a:pt x="65194" y="39842"/>
                </a:lnTo>
                <a:cubicBezTo>
                  <a:pt x="65248" y="39815"/>
                  <a:pt x="65274" y="39761"/>
                  <a:pt x="65328" y="39734"/>
                </a:cubicBezTo>
                <a:close/>
                <a:moveTo>
                  <a:pt x="72668" y="38632"/>
                </a:moveTo>
                <a:lnTo>
                  <a:pt x="72641" y="38740"/>
                </a:lnTo>
                <a:cubicBezTo>
                  <a:pt x="71458" y="39143"/>
                  <a:pt x="70356" y="39734"/>
                  <a:pt x="69361" y="40460"/>
                </a:cubicBezTo>
                <a:cubicBezTo>
                  <a:pt x="69361" y="40421"/>
                  <a:pt x="69332" y="40396"/>
                  <a:pt x="69306" y="40396"/>
                </a:cubicBezTo>
                <a:cubicBezTo>
                  <a:pt x="69297" y="40396"/>
                  <a:pt x="69287" y="40399"/>
                  <a:pt x="69280" y="40407"/>
                </a:cubicBezTo>
                <a:cubicBezTo>
                  <a:pt x="68904" y="40541"/>
                  <a:pt x="68554" y="40649"/>
                  <a:pt x="68178" y="40783"/>
                </a:cubicBezTo>
                <a:lnTo>
                  <a:pt x="68232" y="40702"/>
                </a:lnTo>
                <a:cubicBezTo>
                  <a:pt x="69280" y="40245"/>
                  <a:pt x="70275" y="39734"/>
                  <a:pt x="71296" y="39251"/>
                </a:cubicBezTo>
                <a:cubicBezTo>
                  <a:pt x="71754" y="39035"/>
                  <a:pt x="72237" y="38874"/>
                  <a:pt x="72668" y="38632"/>
                </a:cubicBezTo>
                <a:close/>
                <a:moveTo>
                  <a:pt x="84255" y="39815"/>
                </a:moveTo>
                <a:lnTo>
                  <a:pt x="84335" y="40057"/>
                </a:lnTo>
                <a:cubicBezTo>
                  <a:pt x="84416" y="40353"/>
                  <a:pt x="84470" y="40649"/>
                  <a:pt x="84550" y="40944"/>
                </a:cubicBezTo>
                <a:lnTo>
                  <a:pt x="84497" y="40944"/>
                </a:lnTo>
                <a:cubicBezTo>
                  <a:pt x="84470" y="40810"/>
                  <a:pt x="84443" y="40702"/>
                  <a:pt x="84416" y="40595"/>
                </a:cubicBezTo>
                <a:lnTo>
                  <a:pt x="84389" y="40595"/>
                </a:lnTo>
                <a:cubicBezTo>
                  <a:pt x="84362" y="40433"/>
                  <a:pt x="84308" y="40272"/>
                  <a:pt x="84281" y="40138"/>
                </a:cubicBezTo>
                <a:cubicBezTo>
                  <a:pt x="84281" y="40030"/>
                  <a:pt x="84281" y="39923"/>
                  <a:pt x="84255" y="39815"/>
                </a:cubicBezTo>
                <a:close/>
                <a:moveTo>
                  <a:pt x="84712" y="35702"/>
                </a:moveTo>
                <a:lnTo>
                  <a:pt x="85276" y="39089"/>
                </a:lnTo>
                <a:cubicBezTo>
                  <a:pt x="85303" y="39385"/>
                  <a:pt x="85357" y="39681"/>
                  <a:pt x="85411" y="39976"/>
                </a:cubicBezTo>
                <a:cubicBezTo>
                  <a:pt x="85411" y="40192"/>
                  <a:pt x="85411" y="40353"/>
                  <a:pt x="85384" y="40433"/>
                </a:cubicBezTo>
                <a:cubicBezTo>
                  <a:pt x="85384" y="40514"/>
                  <a:pt x="85437" y="40568"/>
                  <a:pt x="85518" y="40568"/>
                </a:cubicBezTo>
                <a:lnTo>
                  <a:pt x="85599" y="41052"/>
                </a:lnTo>
                <a:lnTo>
                  <a:pt x="85330" y="41025"/>
                </a:lnTo>
                <a:cubicBezTo>
                  <a:pt x="84980" y="39842"/>
                  <a:pt x="84577" y="38686"/>
                  <a:pt x="84120" y="37557"/>
                </a:cubicBezTo>
                <a:cubicBezTo>
                  <a:pt x="84039" y="37369"/>
                  <a:pt x="83959" y="37154"/>
                  <a:pt x="83878" y="36965"/>
                </a:cubicBezTo>
                <a:cubicBezTo>
                  <a:pt x="84147" y="36535"/>
                  <a:pt x="84416" y="36105"/>
                  <a:pt x="84712" y="35702"/>
                </a:cubicBezTo>
                <a:close/>
                <a:moveTo>
                  <a:pt x="86163" y="36777"/>
                </a:moveTo>
                <a:lnTo>
                  <a:pt x="86163" y="36777"/>
                </a:lnTo>
                <a:cubicBezTo>
                  <a:pt x="86728" y="37342"/>
                  <a:pt x="87319" y="37853"/>
                  <a:pt x="87965" y="38310"/>
                </a:cubicBezTo>
                <a:cubicBezTo>
                  <a:pt x="88395" y="38820"/>
                  <a:pt x="88771" y="39358"/>
                  <a:pt x="89174" y="39896"/>
                </a:cubicBezTo>
                <a:lnTo>
                  <a:pt x="89981" y="41106"/>
                </a:lnTo>
                <a:lnTo>
                  <a:pt x="89927" y="41079"/>
                </a:lnTo>
                <a:cubicBezTo>
                  <a:pt x="89255" y="40729"/>
                  <a:pt x="88637" y="40030"/>
                  <a:pt x="88099" y="39519"/>
                </a:cubicBezTo>
                <a:cubicBezTo>
                  <a:pt x="87776" y="39224"/>
                  <a:pt x="87481" y="38928"/>
                  <a:pt x="87212" y="38605"/>
                </a:cubicBezTo>
                <a:cubicBezTo>
                  <a:pt x="86889" y="38095"/>
                  <a:pt x="86567" y="37584"/>
                  <a:pt x="86244" y="37100"/>
                </a:cubicBezTo>
                <a:cubicBezTo>
                  <a:pt x="86217" y="36992"/>
                  <a:pt x="86190" y="36885"/>
                  <a:pt x="86163" y="36777"/>
                </a:cubicBezTo>
                <a:close/>
                <a:moveTo>
                  <a:pt x="85814" y="39143"/>
                </a:moveTo>
                <a:cubicBezTo>
                  <a:pt x="85894" y="39788"/>
                  <a:pt x="85975" y="40460"/>
                  <a:pt x="86029" y="41106"/>
                </a:cubicBezTo>
                <a:lnTo>
                  <a:pt x="86029" y="41132"/>
                </a:lnTo>
                <a:lnTo>
                  <a:pt x="85841" y="41106"/>
                </a:lnTo>
                <a:lnTo>
                  <a:pt x="85787" y="40729"/>
                </a:lnTo>
                <a:cubicBezTo>
                  <a:pt x="85787" y="40729"/>
                  <a:pt x="85787" y="40702"/>
                  <a:pt x="85787" y="40675"/>
                </a:cubicBezTo>
                <a:cubicBezTo>
                  <a:pt x="85841" y="40192"/>
                  <a:pt x="85841" y="39681"/>
                  <a:pt x="85814" y="39170"/>
                </a:cubicBezTo>
                <a:lnTo>
                  <a:pt x="85814" y="39143"/>
                </a:lnTo>
                <a:close/>
                <a:moveTo>
                  <a:pt x="77964" y="40890"/>
                </a:moveTo>
                <a:cubicBezTo>
                  <a:pt x="77991" y="40917"/>
                  <a:pt x="78017" y="40917"/>
                  <a:pt x="78071" y="40917"/>
                </a:cubicBezTo>
                <a:cubicBezTo>
                  <a:pt x="78098" y="40971"/>
                  <a:pt x="78125" y="40998"/>
                  <a:pt x="78179" y="41025"/>
                </a:cubicBezTo>
                <a:lnTo>
                  <a:pt x="78044" y="41159"/>
                </a:lnTo>
                <a:cubicBezTo>
                  <a:pt x="78017" y="41079"/>
                  <a:pt x="77991" y="40971"/>
                  <a:pt x="77964" y="40890"/>
                </a:cubicBezTo>
                <a:close/>
                <a:moveTo>
                  <a:pt x="86029" y="37987"/>
                </a:moveTo>
                <a:cubicBezTo>
                  <a:pt x="86083" y="38175"/>
                  <a:pt x="86163" y="38363"/>
                  <a:pt x="86244" y="38552"/>
                </a:cubicBezTo>
                <a:cubicBezTo>
                  <a:pt x="86352" y="39412"/>
                  <a:pt x="86405" y="40299"/>
                  <a:pt x="86405" y="41159"/>
                </a:cubicBezTo>
                <a:lnTo>
                  <a:pt x="86325" y="41159"/>
                </a:lnTo>
                <a:cubicBezTo>
                  <a:pt x="86271" y="40783"/>
                  <a:pt x="86217" y="40380"/>
                  <a:pt x="86163" y="40003"/>
                </a:cubicBezTo>
                <a:cubicBezTo>
                  <a:pt x="86083" y="39331"/>
                  <a:pt x="86056" y="38659"/>
                  <a:pt x="86029" y="37987"/>
                </a:cubicBezTo>
                <a:close/>
                <a:moveTo>
                  <a:pt x="68716" y="34895"/>
                </a:moveTo>
                <a:cubicBezTo>
                  <a:pt x="68205" y="35567"/>
                  <a:pt x="67506" y="36589"/>
                  <a:pt x="66753" y="37664"/>
                </a:cubicBezTo>
                <a:lnTo>
                  <a:pt x="66780" y="37664"/>
                </a:lnTo>
                <a:cubicBezTo>
                  <a:pt x="66000" y="38417"/>
                  <a:pt x="65301" y="39224"/>
                  <a:pt x="64629" y="40111"/>
                </a:cubicBezTo>
                <a:cubicBezTo>
                  <a:pt x="64253" y="40460"/>
                  <a:pt x="63903" y="40837"/>
                  <a:pt x="63527" y="41213"/>
                </a:cubicBezTo>
                <a:cubicBezTo>
                  <a:pt x="65140" y="39277"/>
                  <a:pt x="67506" y="36374"/>
                  <a:pt x="68716" y="34895"/>
                </a:cubicBezTo>
                <a:close/>
                <a:moveTo>
                  <a:pt x="86459" y="38148"/>
                </a:moveTo>
                <a:lnTo>
                  <a:pt x="86459" y="38148"/>
                </a:lnTo>
                <a:cubicBezTo>
                  <a:pt x="86593" y="38337"/>
                  <a:pt x="86755" y="38525"/>
                  <a:pt x="86916" y="38713"/>
                </a:cubicBezTo>
                <a:cubicBezTo>
                  <a:pt x="87292" y="39304"/>
                  <a:pt x="87642" y="39896"/>
                  <a:pt x="87991" y="40487"/>
                </a:cubicBezTo>
                <a:cubicBezTo>
                  <a:pt x="88153" y="40783"/>
                  <a:pt x="88287" y="41052"/>
                  <a:pt x="88448" y="41321"/>
                </a:cubicBezTo>
                <a:cubicBezTo>
                  <a:pt x="88368" y="41294"/>
                  <a:pt x="88287" y="41294"/>
                  <a:pt x="88180" y="41294"/>
                </a:cubicBezTo>
                <a:cubicBezTo>
                  <a:pt x="87991" y="41052"/>
                  <a:pt x="87830" y="40810"/>
                  <a:pt x="87696" y="40622"/>
                </a:cubicBezTo>
                <a:cubicBezTo>
                  <a:pt x="87212" y="39950"/>
                  <a:pt x="86809" y="39197"/>
                  <a:pt x="86486" y="38444"/>
                </a:cubicBezTo>
                <a:cubicBezTo>
                  <a:pt x="86486" y="38363"/>
                  <a:pt x="86459" y="38256"/>
                  <a:pt x="86459" y="38148"/>
                </a:cubicBezTo>
                <a:close/>
                <a:moveTo>
                  <a:pt x="86620" y="39304"/>
                </a:moveTo>
                <a:lnTo>
                  <a:pt x="86620" y="39304"/>
                </a:lnTo>
                <a:cubicBezTo>
                  <a:pt x="86970" y="40003"/>
                  <a:pt x="87400" y="40675"/>
                  <a:pt x="87884" y="41294"/>
                </a:cubicBezTo>
                <a:lnTo>
                  <a:pt x="87696" y="41294"/>
                </a:lnTo>
                <a:cubicBezTo>
                  <a:pt x="87688" y="41290"/>
                  <a:pt x="87681" y="41288"/>
                  <a:pt x="87674" y="41288"/>
                </a:cubicBezTo>
                <a:cubicBezTo>
                  <a:pt x="87628" y="41288"/>
                  <a:pt x="87588" y="41355"/>
                  <a:pt x="87588" y="41401"/>
                </a:cubicBezTo>
                <a:cubicBezTo>
                  <a:pt x="87292" y="41348"/>
                  <a:pt x="87024" y="41294"/>
                  <a:pt x="86728" y="41240"/>
                </a:cubicBezTo>
                <a:cubicBezTo>
                  <a:pt x="86728" y="40595"/>
                  <a:pt x="86701" y="39950"/>
                  <a:pt x="86620" y="39304"/>
                </a:cubicBezTo>
                <a:close/>
                <a:moveTo>
                  <a:pt x="87830" y="39654"/>
                </a:moveTo>
                <a:lnTo>
                  <a:pt x="87830" y="39654"/>
                </a:lnTo>
                <a:cubicBezTo>
                  <a:pt x="88502" y="40299"/>
                  <a:pt x="89228" y="40917"/>
                  <a:pt x="89981" y="41482"/>
                </a:cubicBezTo>
                <a:cubicBezTo>
                  <a:pt x="89604" y="41428"/>
                  <a:pt x="89201" y="41348"/>
                  <a:pt x="88798" y="41321"/>
                </a:cubicBezTo>
                <a:cubicBezTo>
                  <a:pt x="88475" y="40756"/>
                  <a:pt x="88180" y="40192"/>
                  <a:pt x="87830" y="39654"/>
                </a:cubicBezTo>
                <a:close/>
                <a:moveTo>
                  <a:pt x="68097" y="41321"/>
                </a:moveTo>
                <a:lnTo>
                  <a:pt x="68097" y="41321"/>
                </a:lnTo>
                <a:cubicBezTo>
                  <a:pt x="67963" y="41428"/>
                  <a:pt x="67802" y="41509"/>
                  <a:pt x="67667" y="41616"/>
                </a:cubicBezTo>
                <a:cubicBezTo>
                  <a:pt x="67667" y="41589"/>
                  <a:pt x="67694" y="41589"/>
                  <a:pt x="67694" y="41563"/>
                </a:cubicBezTo>
                <a:lnTo>
                  <a:pt x="67721" y="41536"/>
                </a:lnTo>
                <a:cubicBezTo>
                  <a:pt x="67855" y="41455"/>
                  <a:pt x="67963" y="41401"/>
                  <a:pt x="68097" y="41321"/>
                </a:cubicBezTo>
                <a:close/>
                <a:moveTo>
                  <a:pt x="86432" y="42127"/>
                </a:moveTo>
                <a:lnTo>
                  <a:pt x="86459" y="42154"/>
                </a:lnTo>
                <a:lnTo>
                  <a:pt x="86432" y="42181"/>
                </a:lnTo>
                <a:lnTo>
                  <a:pt x="86432" y="42127"/>
                </a:lnTo>
                <a:close/>
                <a:moveTo>
                  <a:pt x="67479" y="41751"/>
                </a:moveTo>
                <a:cubicBezTo>
                  <a:pt x="67237" y="41912"/>
                  <a:pt x="66995" y="42073"/>
                  <a:pt x="66726" y="42208"/>
                </a:cubicBezTo>
                <a:cubicBezTo>
                  <a:pt x="66780" y="42127"/>
                  <a:pt x="66807" y="42073"/>
                  <a:pt x="66834" y="42020"/>
                </a:cubicBezTo>
                <a:cubicBezTo>
                  <a:pt x="67022" y="41939"/>
                  <a:pt x="67183" y="41831"/>
                  <a:pt x="67371" y="41751"/>
                </a:cubicBezTo>
                <a:close/>
                <a:moveTo>
                  <a:pt x="78286" y="42100"/>
                </a:moveTo>
                <a:lnTo>
                  <a:pt x="78206" y="42208"/>
                </a:lnTo>
                <a:lnTo>
                  <a:pt x="78152" y="42208"/>
                </a:lnTo>
                <a:lnTo>
                  <a:pt x="78286" y="42100"/>
                </a:lnTo>
                <a:close/>
                <a:moveTo>
                  <a:pt x="63285" y="42073"/>
                </a:moveTo>
                <a:lnTo>
                  <a:pt x="63285" y="42073"/>
                </a:lnTo>
                <a:cubicBezTo>
                  <a:pt x="63204" y="42181"/>
                  <a:pt x="63178" y="42262"/>
                  <a:pt x="63124" y="42342"/>
                </a:cubicBezTo>
                <a:lnTo>
                  <a:pt x="63124" y="42315"/>
                </a:lnTo>
                <a:lnTo>
                  <a:pt x="62882" y="42396"/>
                </a:lnTo>
                <a:lnTo>
                  <a:pt x="62882" y="42396"/>
                </a:lnTo>
                <a:lnTo>
                  <a:pt x="63285" y="42073"/>
                </a:lnTo>
                <a:close/>
                <a:moveTo>
                  <a:pt x="86916" y="42127"/>
                </a:moveTo>
                <a:lnTo>
                  <a:pt x="87373" y="42235"/>
                </a:lnTo>
                <a:lnTo>
                  <a:pt x="87588" y="42504"/>
                </a:lnTo>
                <a:lnTo>
                  <a:pt x="87588" y="42504"/>
                </a:lnTo>
                <a:lnTo>
                  <a:pt x="86970" y="42235"/>
                </a:lnTo>
                <a:cubicBezTo>
                  <a:pt x="86970" y="42208"/>
                  <a:pt x="86943" y="42181"/>
                  <a:pt x="86916" y="42127"/>
                </a:cubicBezTo>
                <a:close/>
                <a:moveTo>
                  <a:pt x="68474" y="34922"/>
                </a:moveTo>
                <a:lnTo>
                  <a:pt x="68474" y="34922"/>
                </a:lnTo>
                <a:cubicBezTo>
                  <a:pt x="67640" y="35917"/>
                  <a:pt x="66780" y="36912"/>
                  <a:pt x="65947" y="37906"/>
                </a:cubicBezTo>
                <a:lnTo>
                  <a:pt x="63823" y="40433"/>
                </a:lnTo>
                <a:cubicBezTo>
                  <a:pt x="63312" y="41025"/>
                  <a:pt x="62694" y="42127"/>
                  <a:pt x="62102" y="42557"/>
                </a:cubicBezTo>
                <a:cubicBezTo>
                  <a:pt x="62344" y="42369"/>
                  <a:pt x="62936" y="41052"/>
                  <a:pt x="63339" y="40541"/>
                </a:cubicBezTo>
                <a:cubicBezTo>
                  <a:pt x="63903" y="39788"/>
                  <a:pt x="64495" y="39062"/>
                  <a:pt x="65086" y="38337"/>
                </a:cubicBezTo>
                <a:cubicBezTo>
                  <a:pt x="65301" y="38095"/>
                  <a:pt x="65490" y="37879"/>
                  <a:pt x="65705" y="37638"/>
                </a:cubicBezTo>
                <a:lnTo>
                  <a:pt x="68474" y="34922"/>
                </a:lnTo>
                <a:close/>
                <a:moveTo>
                  <a:pt x="63715" y="37154"/>
                </a:moveTo>
                <a:lnTo>
                  <a:pt x="63715" y="37154"/>
                </a:lnTo>
                <a:cubicBezTo>
                  <a:pt x="63312" y="37745"/>
                  <a:pt x="62936" y="38363"/>
                  <a:pt x="62586" y="39009"/>
                </a:cubicBezTo>
                <a:lnTo>
                  <a:pt x="62210" y="39412"/>
                </a:lnTo>
                <a:cubicBezTo>
                  <a:pt x="61915" y="39733"/>
                  <a:pt x="59436" y="42665"/>
                  <a:pt x="59308" y="42665"/>
                </a:cubicBezTo>
                <a:cubicBezTo>
                  <a:pt x="59307" y="42665"/>
                  <a:pt x="59307" y="42665"/>
                  <a:pt x="59306" y="42665"/>
                </a:cubicBezTo>
                <a:cubicBezTo>
                  <a:pt x="59145" y="42611"/>
                  <a:pt x="61968" y="39035"/>
                  <a:pt x="62102" y="38874"/>
                </a:cubicBezTo>
                <a:cubicBezTo>
                  <a:pt x="62613" y="38310"/>
                  <a:pt x="63151" y="37718"/>
                  <a:pt x="63715" y="37154"/>
                </a:cubicBezTo>
                <a:close/>
                <a:moveTo>
                  <a:pt x="78770" y="42073"/>
                </a:moveTo>
                <a:cubicBezTo>
                  <a:pt x="78851" y="42208"/>
                  <a:pt x="78932" y="42369"/>
                  <a:pt x="79012" y="42530"/>
                </a:cubicBezTo>
                <a:lnTo>
                  <a:pt x="78824" y="42745"/>
                </a:lnTo>
                <a:cubicBezTo>
                  <a:pt x="78784" y="42651"/>
                  <a:pt x="78696" y="42604"/>
                  <a:pt x="78612" y="42604"/>
                </a:cubicBezTo>
                <a:cubicBezTo>
                  <a:pt x="78552" y="42604"/>
                  <a:pt x="78493" y="42629"/>
                  <a:pt x="78455" y="42678"/>
                </a:cubicBezTo>
                <a:lnTo>
                  <a:pt x="78455" y="42678"/>
                </a:lnTo>
                <a:cubicBezTo>
                  <a:pt x="78551" y="42485"/>
                  <a:pt x="78650" y="42293"/>
                  <a:pt x="78770" y="42100"/>
                </a:cubicBezTo>
                <a:lnTo>
                  <a:pt x="78770" y="42073"/>
                </a:lnTo>
                <a:close/>
                <a:moveTo>
                  <a:pt x="72883" y="41025"/>
                </a:moveTo>
                <a:cubicBezTo>
                  <a:pt x="72936" y="41106"/>
                  <a:pt x="72963" y="41159"/>
                  <a:pt x="72990" y="41213"/>
                </a:cubicBezTo>
                <a:cubicBezTo>
                  <a:pt x="73125" y="41778"/>
                  <a:pt x="73232" y="42342"/>
                  <a:pt x="73313" y="42907"/>
                </a:cubicBezTo>
                <a:lnTo>
                  <a:pt x="73178" y="42665"/>
                </a:lnTo>
                <a:cubicBezTo>
                  <a:pt x="73071" y="42396"/>
                  <a:pt x="72990" y="42100"/>
                  <a:pt x="72910" y="41831"/>
                </a:cubicBezTo>
                <a:cubicBezTo>
                  <a:pt x="72856" y="41724"/>
                  <a:pt x="72802" y="41616"/>
                  <a:pt x="72694" y="41536"/>
                </a:cubicBezTo>
                <a:cubicBezTo>
                  <a:pt x="72775" y="41348"/>
                  <a:pt x="72829" y="41186"/>
                  <a:pt x="72883" y="41025"/>
                </a:cubicBezTo>
                <a:close/>
                <a:moveTo>
                  <a:pt x="85572" y="41858"/>
                </a:moveTo>
                <a:lnTo>
                  <a:pt x="85733" y="41912"/>
                </a:lnTo>
                <a:cubicBezTo>
                  <a:pt x="85814" y="42208"/>
                  <a:pt x="85921" y="42638"/>
                  <a:pt x="86002" y="42961"/>
                </a:cubicBezTo>
                <a:lnTo>
                  <a:pt x="85948" y="42961"/>
                </a:lnTo>
                <a:cubicBezTo>
                  <a:pt x="85894" y="42826"/>
                  <a:pt x="85841" y="42692"/>
                  <a:pt x="85760" y="42557"/>
                </a:cubicBezTo>
                <a:cubicBezTo>
                  <a:pt x="85706" y="42342"/>
                  <a:pt x="85653" y="42100"/>
                  <a:pt x="85572" y="41858"/>
                </a:cubicBezTo>
                <a:close/>
                <a:moveTo>
                  <a:pt x="90277" y="42907"/>
                </a:moveTo>
                <a:lnTo>
                  <a:pt x="90626" y="42987"/>
                </a:lnTo>
                <a:lnTo>
                  <a:pt x="90653" y="43014"/>
                </a:lnTo>
                <a:lnTo>
                  <a:pt x="90653" y="43014"/>
                </a:lnTo>
                <a:lnTo>
                  <a:pt x="90277" y="42907"/>
                </a:lnTo>
                <a:close/>
                <a:moveTo>
                  <a:pt x="63500" y="39815"/>
                </a:moveTo>
                <a:lnTo>
                  <a:pt x="63500" y="39815"/>
                </a:lnTo>
                <a:cubicBezTo>
                  <a:pt x="62747" y="40675"/>
                  <a:pt x="62156" y="41643"/>
                  <a:pt x="61753" y="42692"/>
                </a:cubicBezTo>
                <a:lnTo>
                  <a:pt x="61780" y="42692"/>
                </a:lnTo>
                <a:cubicBezTo>
                  <a:pt x="61242" y="42826"/>
                  <a:pt x="60731" y="42934"/>
                  <a:pt x="60220" y="43068"/>
                </a:cubicBezTo>
                <a:lnTo>
                  <a:pt x="63500" y="39815"/>
                </a:lnTo>
                <a:close/>
                <a:moveTo>
                  <a:pt x="62183" y="39761"/>
                </a:moveTo>
                <a:lnTo>
                  <a:pt x="62183" y="39761"/>
                </a:lnTo>
                <a:cubicBezTo>
                  <a:pt x="62075" y="40003"/>
                  <a:pt x="61941" y="40245"/>
                  <a:pt x="61833" y="40487"/>
                </a:cubicBezTo>
                <a:cubicBezTo>
                  <a:pt x="60973" y="41348"/>
                  <a:pt x="60140" y="42208"/>
                  <a:pt x="59333" y="43122"/>
                </a:cubicBezTo>
                <a:lnTo>
                  <a:pt x="59091" y="43122"/>
                </a:lnTo>
                <a:cubicBezTo>
                  <a:pt x="60113" y="41993"/>
                  <a:pt x="61161" y="40890"/>
                  <a:pt x="62183" y="39761"/>
                </a:cubicBezTo>
                <a:close/>
                <a:moveTo>
                  <a:pt x="64952" y="43122"/>
                </a:moveTo>
                <a:lnTo>
                  <a:pt x="64952" y="43149"/>
                </a:lnTo>
                <a:lnTo>
                  <a:pt x="64925" y="43176"/>
                </a:lnTo>
                <a:lnTo>
                  <a:pt x="64952" y="43122"/>
                </a:lnTo>
                <a:close/>
                <a:moveTo>
                  <a:pt x="66404" y="42987"/>
                </a:moveTo>
                <a:lnTo>
                  <a:pt x="66215" y="43203"/>
                </a:lnTo>
                <a:lnTo>
                  <a:pt x="66296" y="43041"/>
                </a:lnTo>
                <a:lnTo>
                  <a:pt x="66404" y="42987"/>
                </a:lnTo>
                <a:close/>
                <a:moveTo>
                  <a:pt x="66027" y="36939"/>
                </a:moveTo>
                <a:lnTo>
                  <a:pt x="65570" y="37449"/>
                </a:lnTo>
                <a:lnTo>
                  <a:pt x="65006" y="38014"/>
                </a:lnTo>
                <a:lnTo>
                  <a:pt x="64791" y="38229"/>
                </a:lnTo>
                <a:lnTo>
                  <a:pt x="63635" y="39358"/>
                </a:lnTo>
                <a:lnTo>
                  <a:pt x="62936" y="39976"/>
                </a:lnTo>
                <a:cubicBezTo>
                  <a:pt x="63083" y="39878"/>
                  <a:pt x="63230" y="39758"/>
                  <a:pt x="63377" y="39615"/>
                </a:cubicBezTo>
                <a:lnTo>
                  <a:pt x="63377" y="39615"/>
                </a:lnTo>
                <a:lnTo>
                  <a:pt x="59763" y="43176"/>
                </a:lnTo>
                <a:lnTo>
                  <a:pt x="59548" y="43229"/>
                </a:lnTo>
                <a:cubicBezTo>
                  <a:pt x="60247" y="42477"/>
                  <a:pt x="60973" y="41724"/>
                  <a:pt x="61699" y="40971"/>
                </a:cubicBezTo>
                <a:lnTo>
                  <a:pt x="61780" y="40971"/>
                </a:lnTo>
                <a:cubicBezTo>
                  <a:pt x="62150" y="40650"/>
                  <a:pt x="62497" y="40375"/>
                  <a:pt x="62843" y="40061"/>
                </a:cubicBezTo>
                <a:lnTo>
                  <a:pt x="62843" y="40061"/>
                </a:lnTo>
                <a:cubicBezTo>
                  <a:pt x="62671" y="40206"/>
                  <a:pt x="62467" y="40316"/>
                  <a:pt x="62263" y="40407"/>
                </a:cubicBezTo>
                <a:cubicBezTo>
                  <a:pt x="62290" y="40380"/>
                  <a:pt x="62344" y="40326"/>
                  <a:pt x="62398" y="40272"/>
                </a:cubicBezTo>
                <a:cubicBezTo>
                  <a:pt x="63554" y="39116"/>
                  <a:pt x="64764" y="38014"/>
                  <a:pt x="66027" y="36939"/>
                </a:cubicBezTo>
                <a:close/>
                <a:moveTo>
                  <a:pt x="85975" y="41966"/>
                </a:moveTo>
                <a:lnTo>
                  <a:pt x="86136" y="41993"/>
                </a:lnTo>
                <a:cubicBezTo>
                  <a:pt x="86190" y="42423"/>
                  <a:pt x="86271" y="42853"/>
                  <a:pt x="86325" y="43283"/>
                </a:cubicBezTo>
                <a:lnTo>
                  <a:pt x="86190" y="43068"/>
                </a:lnTo>
                <a:cubicBezTo>
                  <a:pt x="86190" y="43041"/>
                  <a:pt x="86163" y="43041"/>
                  <a:pt x="86163" y="43014"/>
                </a:cubicBezTo>
                <a:cubicBezTo>
                  <a:pt x="86083" y="42692"/>
                  <a:pt x="86029" y="42315"/>
                  <a:pt x="85975" y="41966"/>
                </a:cubicBezTo>
                <a:close/>
                <a:moveTo>
                  <a:pt x="92669" y="42665"/>
                </a:moveTo>
                <a:lnTo>
                  <a:pt x="93422" y="42772"/>
                </a:lnTo>
                <a:lnTo>
                  <a:pt x="94282" y="42934"/>
                </a:lnTo>
                <a:cubicBezTo>
                  <a:pt x="94874" y="43122"/>
                  <a:pt x="95519" y="43283"/>
                  <a:pt x="96137" y="43418"/>
                </a:cubicBezTo>
                <a:cubicBezTo>
                  <a:pt x="95653" y="43418"/>
                  <a:pt x="95169" y="43391"/>
                  <a:pt x="94686" y="43337"/>
                </a:cubicBezTo>
                <a:cubicBezTo>
                  <a:pt x="94309" y="43203"/>
                  <a:pt x="93906" y="43068"/>
                  <a:pt x="93530" y="42934"/>
                </a:cubicBezTo>
                <a:cubicBezTo>
                  <a:pt x="93234" y="42853"/>
                  <a:pt x="92965" y="42745"/>
                  <a:pt x="92669" y="42665"/>
                </a:cubicBezTo>
                <a:close/>
                <a:moveTo>
                  <a:pt x="62828" y="43498"/>
                </a:moveTo>
                <a:lnTo>
                  <a:pt x="62828" y="43498"/>
                </a:lnTo>
                <a:cubicBezTo>
                  <a:pt x="62801" y="43525"/>
                  <a:pt x="62801" y="43579"/>
                  <a:pt x="62801" y="43606"/>
                </a:cubicBezTo>
                <a:cubicBezTo>
                  <a:pt x="62694" y="43660"/>
                  <a:pt x="62586" y="43713"/>
                  <a:pt x="62505" y="43767"/>
                </a:cubicBezTo>
                <a:cubicBezTo>
                  <a:pt x="62532" y="43713"/>
                  <a:pt x="62532" y="43633"/>
                  <a:pt x="62505" y="43579"/>
                </a:cubicBezTo>
                <a:lnTo>
                  <a:pt x="62828" y="43498"/>
                </a:lnTo>
                <a:close/>
                <a:moveTo>
                  <a:pt x="77749" y="42880"/>
                </a:moveTo>
                <a:cubicBezTo>
                  <a:pt x="77534" y="43283"/>
                  <a:pt x="77292" y="43660"/>
                  <a:pt x="77103" y="44063"/>
                </a:cubicBezTo>
                <a:lnTo>
                  <a:pt x="77077" y="44036"/>
                </a:lnTo>
                <a:lnTo>
                  <a:pt x="76969" y="43660"/>
                </a:lnTo>
                <a:cubicBezTo>
                  <a:pt x="77130" y="43418"/>
                  <a:pt x="77318" y="43176"/>
                  <a:pt x="77507" y="42934"/>
                </a:cubicBezTo>
                <a:cubicBezTo>
                  <a:pt x="77587" y="42934"/>
                  <a:pt x="77668" y="42907"/>
                  <a:pt x="77749" y="42880"/>
                </a:cubicBezTo>
                <a:close/>
                <a:moveTo>
                  <a:pt x="93288" y="43740"/>
                </a:moveTo>
                <a:cubicBezTo>
                  <a:pt x="93556" y="43821"/>
                  <a:pt x="93825" y="43928"/>
                  <a:pt x="94094" y="44009"/>
                </a:cubicBezTo>
                <a:lnTo>
                  <a:pt x="94121" y="44036"/>
                </a:lnTo>
                <a:lnTo>
                  <a:pt x="94175" y="44224"/>
                </a:lnTo>
                <a:lnTo>
                  <a:pt x="93288" y="43740"/>
                </a:lnTo>
                <a:close/>
                <a:moveTo>
                  <a:pt x="78448" y="42772"/>
                </a:moveTo>
                <a:lnTo>
                  <a:pt x="78448" y="42772"/>
                </a:lnTo>
                <a:cubicBezTo>
                  <a:pt x="78286" y="43149"/>
                  <a:pt x="78125" y="43498"/>
                  <a:pt x="77964" y="43875"/>
                </a:cubicBezTo>
                <a:lnTo>
                  <a:pt x="77856" y="44036"/>
                </a:lnTo>
                <a:cubicBezTo>
                  <a:pt x="77802" y="44117"/>
                  <a:pt x="77749" y="44197"/>
                  <a:pt x="77668" y="44278"/>
                </a:cubicBezTo>
                <a:cubicBezTo>
                  <a:pt x="77776" y="44063"/>
                  <a:pt x="77883" y="43875"/>
                  <a:pt x="77964" y="43660"/>
                </a:cubicBezTo>
                <a:cubicBezTo>
                  <a:pt x="78125" y="43364"/>
                  <a:pt x="78286" y="43068"/>
                  <a:pt x="78448" y="42772"/>
                </a:cubicBezTo>
                <a:close/>
                <a:moveTo>
                  <a:pt x="85411" y="42772"/>
                </a:moveTo>
                <a:lnTo>
                  <a:pt x="85411" y="42772"/>
                </a:lnTo>
                <a:cubicBezTo>
                  <a:pt x="85599" y="43337"/>
                  <a:pt x="85760" y="43901"/>
                  <a:pt x="85921" y="44466"/>
                </a:cubicBezTo>
                <a:cubicBezTo>
                  <a:pt x="85760" y="44197"/>
                  <a:pt x="85599" y="43928"/>
                  <a:pt x="85491" y="43686"/>
                </a:cubicBezTo>
                <a:lnTo>
                  <a:pt x="85491" y="43660"/>
                </a:lnTo>
                <a:cubicBezTo>
                  <a:pt x="85464" y="43364"/>
                  <a:pt x="85437" y="43068"/>
                  <a:pt x="85411" y="42772"/>
                </a:cubicBezTo>
                <a:close/>
                <a:moveTo>
                  <a:pt x="59360" y="44305"/>
                </a:moveTo>
                <a:lnTo>
                  <a:pt x="59360" y="44305"/>
                </a:lnTo>
                <a:cubicBezTo>
                  <a:pt x="59306" y="44359"/>
                  <a:pt x="59252" y="44439"/>
                  <a:pt x="59172" y="44520"/>
                </a:cubicBezTo>
                <a:lnTo>
                  <a:pt x="59252" y="44332"/>
                </a:lnTo>
                <a:lnTo>
                  <a:pt x="59360" y="44305"/>
                </a:lnTo>
                <a:close/>
                <a:moveTo>
                  <a:pt x="64656" y="43122"/>
                </a:moveTo>
                <a:lnTo>
                  <a:pt x="64307" y="43579"/>
                </a:lnTo>
                <a:lnTo>
                  <a:pt x="64145" y="43686"/>
                </a:lnTo>
                <a:cubicBezTo>
                  <a:pt x="64135" y="43666"/>
                  <a:pt x="64117" y="43657"/>
                  <a:pt x="64098" y="43657"/>
                </a:cubicBezTo>
                <a:cubicBezTo>
                  <a:pt x="64069" y="43657"/>
                  <a:pt x="64038" y="43680"/>
                  <a:pt x="64038" y="43713"/>
                </a:cubicBezTo>
                <a:lnTo>
                  <a:pt x="64038" y="43740"/>
                </a:lnTo>
                <a:cubicBezTo>
                  <a:pt x="63285" y="43928"/>
                  <a:pt x="62532" y="44197"/>
                  <a:pt x="61833" y="44520"/>
                </a:cubicBezTo>
                <a:cubicBezTo>
                  <a:pt x="61860" y="44466"/>
                  <a:pt x="61914" y="44439"/>
                  <a:pt x="61968" y="44385"/>
                </a:cubicBezTo>
                <a:cubicBezTo>
                  <a:pt x="62290" y="44170"/>
                  <a:pt x="62640" y="43982"/>
                  <a:pt x="63016" y="43821"/>
                </a:cubicBezTo>
                <a:cubicBezTo>
                  <a:pt x="63097" y="43821"/>
                  <a:pt x="63151" y="43794"/>
                  <a:pt x="63204" y="43740"/>
                </a:cubicBezTo>
                <a:cubicBezTo>
                  <a:pt x="63272" y="43794"/>
                  <a:pt x="63346" y="43821"/>
                  <a:pt x="63419" y="43821"/>
                </a:cubicBezTo>
                <a:cubicBezTo>
                  <a:pt x="63493" y="43821"/>
                  <a:pt x="63567" y="43794"/>
                  <a:pt x="63635" y="43740"/>
                </a:cubicBezTo>
                <a:lnTo>
                  <a:pt x="64011" y="43364"/>
                </a:lnTo>
                <a:cubicBezTo>
                  <a:pt x="64226" y="43283"/>
                  <a:pt x="64441" y="43203"/>
                  <a:pt x="64656" y="43122"/>
                </a:cubicBezTo>
                <a:close/>
                <a:moveTo>
                  <a:pt x="64844" y="43901"/>
                </a:moveTo>
                <a:cubicBezTo>
                  <a:pt x="64710" y="44143"/>
                  <a:pt x="64602" y="44385"/>
                  <a:pt x="64468" y="44654"/>
                </a:cubicBezTo>
                <a:cubicBezTo>
                  <a:pt x="64414" y="44574"/>
                  <a:pt x="64360" y="44520"/>
                  <a:pt x="64253" y="44493"/>
                </a:cubicBezTo>
                <a:lnTo>
                  <a:pt x="64253" y="44412"/>
                </a:lnTo>
                <a:lnTo>
                  <a:pt x="64791" y="43901"/>
                </a:lnTo>
                <a:close/>
                <a:moveTo>
                  <a:pt x="87938" y="42342"/>
                </a:moveTo>
                <a:lnTo>
                  <a:pt x="88717" y="42504"/>
                </a:lnTo>
                <a:cubicBezTo>
                  <a:pt x="88502" y="42557"/>
                  <a:pt x="88475" y="42853"/>
                  <a:pt x="88690" y="42934"/>
                </a:cubicBezTo>
                <a:cubicBezTo>
                  <a:pt x="89900" y="43337"/>
                  <a:pt x="91083" y="43848"/>
                  <a:pt x="92212" y="44439"/>
                </a:cubicBezTo>
                <a:lnTo>
                  <a:pt x="92320" y="44654"/>
                </a:lnTo>
                <a:lnTo>
                  <a:pt x="88771" y="43041"/>
                </a:lnTo>
                <a:cubicBezTo>
                  <a:pt x="88502" y="42799"/>
                  <a:pt x="88233" y="42584"/>
                  <a:pt x="87938" y="42342"/>
                </a:cubicBezTo>
                <a:close/>
                <a:moveTo>
                  <a:pt x="82158" y="44332"/>
                </a:moveTo>
                <a:lnTo>
                  <a:pt x="82158" y="44332"/>
                </a:lnTo>
                <a:cubicBezTo>
                  <a:pt x="82238" y="44385"/>
                  <a:pt x="82319" y="44439"/>
                  <a:pt x="82373" y="44493"/>
                </a:cubicBezTo>
                <a:cubicBezTo>
                  <a:pt x="82373" y="44493"/>
                  <a:pt x="82373" y="44520"/>
                  <a:pt x="82400" y="44547"/>
                </a:cubicBezTo>
                <a:lnTo>
                  <a:pt x="82453" y="44574"/>
                </a:lnTo>
                <a:lnTo>
                  <a:pt x="82507" y="44681"/>
                </a:lnTo>
                <a:cubicBezTo>
                  <a:pt x="82400" y="44574"/>
                  <a:pt x="82265" y="44466"/>
                  <a:pt x="82158" y="44332"/>
                </a:cubicBezTo>
                <a:close/>
                <a:moveTo>
                  <a:pt x="63688" y="44600"/>
                </a:moveTo>
                <a:cubicBezTo>
                  <a:pt x="63715" y="44654"/>
                  <a:pt x="63742" y="44681"/>
                  <a:pt x="63796" y="44681"/>
                </a:cubicBezTo>
                <a:lnTo>
                  <a:pt x="63715" y="44762"/>
                </a:lnTo>
                <a:cubicBezTo>
                  <a:pt x="63661" y="44735"/>
                  <a:pt x="63581" y="44735"/>
                  <a:pt x="63527" y="44735"/>
                </a:cubicBezTo>
                <a:lnTo>
                  <a:pt x="63688" y="44600"/>
                </a:lnTo>
                <a:close/>
                <a:moveTo>
                  <a:pt x="79147" y="42880"/>
                </a:moveTo>
                <a:cubicBezTo>
                  <a:pt x="79254" y="43256"/>
                  <a:pt x="79335" y="43633"/>
                  <a:pt x="79389" y="44036"/>
                </a:cubicBezTo>
                <a:cubicBezTo>
                  <a:pt x="79200" y="44278"/>
                  <a:pt x="79012" y="44547"/>
                  <a:pt x="78851" y="44816"/>
                </a:cubicBezTo>
                <a:cubicBezTo>
                  <a:pt x="78851" y="44688"/>
                  <a:pt x="78750" y="44611"/>
                  <a:pt x="78641" y="44611"/>
                </a:cubicBezTo>
                <a:cubicBezTo>
                  <a:pt x="78612" y="44611"/>
                  <a:pt x="78583" y="44616"/>
                  <a:pt x="78555" y="44627"/>
                </a:cubicBezTo>
                <a:cubicBezTo>
                  <a:pt x="78716" y="44197"/>
                  <a:pt x="78797" y="43740"/>
                  <a:pt x="78851" y="43283"/>
                </a:cubicBezTo>
                <a:lnTo>
                  <a:pt x="79147" y="42880"/>
                </a:lnTo>
                <a:close/>
                <a:moveTo>
                  <a:pt x="94470" y="44170"/>
                </a:moveTo>
                <a:lnTo>
                  <a:pt x="94470" y="44170"/>
                </a:lnTo>
                <a:cubicBezTo>
                  <a:pt x="94820" y="44305"/>
                  <a:pt x="95116" y="44412"/>
                  <a:pt x="95438" y="44547"/>
                </a:cubicBezTo>
                <a:cubicBezTo>
                  <a:pt x="95438" y="44681"/>
                  <a:pt x="95438" y="44789"/>
                  <a:pt x="95465" y="44923"/>
                </a:cubicBezTo>
                <a:lnTo>
                  <a:pt x="94659" y="44493"/>
                </a:lnTo>
                <a:lnTo>
                  <a:pt x="94470" y="44170"/>
                </a:lnTo>
                <a:close/>
                <a:moveTo>
                  <a:pt x="84308" y="41589"/>
                </a:moveTo>
                <a:lnTo>
                  <a:pt x="84443" y="42020"/>
                </a:lnTo>
                <a:cubicBezTo>
                  <a:pt x="84416" y="42047"/>
                  <a:pt x="84416" y="42100"/>
                  <a:pt x="84416" y="42154"/>
                </a:cubicBezTo>
                <a:cubicBezTo>
                  <a:pt x="84497" y="42934"/>
                  <a:pt x="84604" y="43740"/>
                  <a:pt x="84712" y="44520"/>
                </a:cubicBezTo>
                <a:lnTo>
                  <a:pt x="84765" y="44977"/>
                </a:lnTo>
                <a:cubicBezTo>
                  <a:pt x="84550" y="44170"/>
                  <a:pt x="84362" y="43337"/>
                  <a:pt x="84201" y="42504"/>
                </a:cubicBezTo>
                <a:cubicBezTo>
                  <a:pt x="84228" y="42208"/>
                  <a:pt x="84255" y="41885"/>
                  <a:pt x="84281" y="41589"/>
                </a:cubicBezTo>
                <a:close/>
                <a:moveTo>
                  <a:pt x="98906" y="43713"/>
                </a:moveTo>
                <a:lnTo>
                  <a:pt x="99041" y="43740"/>
                </a:lnTo>
                <a:cubicBezTo>
                  <a:pt x="100842" y="44063"/>
                  <a:pt x="102670" y="44466"/>
                  <a:pt x="104444" y="44977"/>
                </a:cubicBezTo>
                <a:cubicBezTo>
                  <a:pt x="104095" y="44896"/>
                  <a:pt x="103772" y="44816"/>
                  <a:pt x="103423" y="44735"/>
                </a:cubicBezTo>
                <a:cubicBezTo>
                  <a:pt x="102589" y="44520"/>
                  <a:pt x="101729" y="44332"/>
                  <a:pt x="100869" y="44197"/>
                </a:cubicBezTo>
                <a:cubicBezTo>
                  <a:pt x="99901" y="44009"/>
                  <a:pt x="98933" y="43848"/>
                  <a:pt x="97939" y="43713"/>
                </a:cubicBezTo>
                <a:close/>
                <a:moveTo>
                  <a:pt x="76781" y="43928"/>
                </a:moveTo>
                <a:lnTo>
                  <a:pt x="76915" y="44385"/>
                </a:lnTo>
                <a:lnTo>
                  <a:pt x="76700" y="44735"/>
                </a:lnTo>
                <a:cubicBezTo>
                  <a:pt x="76620" y="44869"/>
                  <a:pt x="76539" y="44977"/>
                  <a:pt x="76431" y="45111"/>
                </a:cubicBezTo>
                <a:lnTo>
                  <a:pt x="76431" y="45058"/>
                </a:lnTo>
                <a:cubicBezTo>
                  <a:pt x="76512" y="44977"/>
                  <a:pt x="76566" y="44842"/>
                  <a:pt x="76539" y="44708"/>
                </a:cubicBezTo>
                <a:cubicBezTo>
                  <a:pt x="76512" y="44600"/>
                  <a:pt x="76485" y="44520"/>
                  <a:pt x="76458" y="44412"/>
                </a:cubicBezTo>
                <a:cubicBezTo>
                  <a:pt x="76566" y="44251"/>
                  <a:pt x="76673" y="44090"/>
                  <a:pt x="76781" y="43928"/>
                </a:cubicBezTo>
                <a:close/>
                <a:moveTo>
                  <a:pt x="58070" y="44574"/>
                </a:moveTo>
                <a:cubicBezTo>
                  <a:pt x="57908" y="44762"/>
                  <a:pt x="57747" y="44950"/>
                  <a:pt x="57586" y="45165"/>
                </a:cubicBezTo>
                <a:cubicBezTo>
                  <a:pt x="57613" y="44977"/>
                  <a:pt x="57639" y="44816"/>
                  <a:pt x="57666" y="44654"/>
                </a:cubicBezTo>
                <a:lnTo>
                  <a:pt x="58070" y="44574"/>
                </a:lnTo>
                <a:close/>
                <a:moveTo>
                  <a:pt x="83986" y="43928"/>
                </a:moveTo>
                <a:cubicBezTo>
                  <a:pt x="84093" y="44385"/>
                  <a:pt x="84201" y="44842"/>
                  <a:pt x="84308" y="45299"/>
                </a:cubicBezTo>
                <a:lnTo>
                  <a:pt x="84066" y="45058"/>
                </a:lnTo>
                <a:cubicBezTo>
                  <a:pt x="84013" y="44789"/>
                  <a:pt x="83986" y="44466"/>
                  <a:pt x="83932" y="44170"/>
                </a:cubicBezTo>
                <a:cubicBezTo>
                  <a:pt x="83959" y="44090"/>
                  <a:pt x="83959" y="44009"/>
                  <a:pt x="83986" y="43928"/>
                </a:cubicBezTo>
                <a:close/>
                <a:moveTo>
                  <a:pt x="93987" y="44789"/>
                </a:moveTo>
                <a:lnTo>
                  <a:pt x="94444" y="45004"/>
                </a:lnTo>
                <a:lnTo>
                  <a:pt x="94551" y="45299"/>
                </a:lnTo>
                <a:lnTo>
                  <a:pt x="94202" y="45084"/>
                </a:lnTo>
                <a:lnTo>
                  <a:pt x="93987" y="44789"/>
                </a:lnTo>
                <a:close/>
                <a:moveTo>
                  <a:pt x="61645" y="43794"/>
                </a:moveTo>
                <a:lnTo>
                  <a:pt x="61538" y="43875"/>
                </a:lnTo>
                <a:cubicBezTo>
                  <a:pt x="60785" y="44332"/>
                  <a:pt x="60032" y="44816"/>
                  <a:pt x="59333" y="45326"/>
                </a:cubicBezTo>
                <a:cubicBezTo>
                  <a:pt x="59521" y="45058"/>
                  <a:pt x="59683" y="44816"/>
                  <a:pt x="59844" y="44520"/>
                </a:cubicBezTo>
                <a:cubicBezTo>
                  <a:pt x="59898" y="44412"/>
                  <a:pt x="59898" y="44305"/>
                  <a:pt x="59790" y="44197"/>
                </a:cubicBezTo>
                <a:cubicBezTo>
                  <a:pt x="60408" y="44063"/>
                  <a:pt x="61027" y="43928"/>
                  <a:pt x="61645" y="43794"/>
                </a:cubicBezTo>
                <a:close/>
                <a:moveTo>
                  <a:pt x="72130" y="43444"/>
                </a:moveTo>
                <a:cubicBezTo>
                  <a:pt x="72184" y="43660"/>
                  <a:pt x="72237" y="43875"/>
                  <a:pt x="72318" y="44117"/>
                </a:cubicBezTo>
                <a:lnTo>
                  <a:pt x="72399" y="44385"/>
                </a:lnTo>
                <a:lnTo>
                  <a:pt x="72399" y="44385"/>
                </a:lnTo>
                <a:lnTo>
                  <a:pt x="72049" y="44090"/>
                </a:lnTo>
                <a:cubicBezTo>
                  <a:pt x="72049" y="44090"/>
                  <a:pt x="72022" y="44117"/>
                  <a:pt x="72022" y="44117"/>
                </a:cubicBezTo>
                <a:cubicBezTo>
                  <a:pt x="72157" y="44224"/>
                  <a:pt x="72291" y="44305"/>
                  <a:pt x="72399" y="44412"/>
                </a:cubicBezTo>
                <a:cubicBezTo>
                  <a:pt x="72399" y="44439"/>
                  <a:pt x="72399" y="44466"/>
                  <a:pt x="72399" y="44466"/>
                </a:cubicBezTo>
                <a:cubicBezTo>
                  <a:pt x="72211" y="44600"/>
                  <a:pt x="72130" y="44842"/>
                  <a:pt x="72211" y="45084"/>
                </a:cubicBezTo>
                <a:cubicBezTo>
                  <a:pt x="72237" y="45138"/>
                  <a:pt x="72264" y="45219"/>
                  <a:pt x="72291" y="45299"/>
                </a:cubicBezTo>
                <a:cubicBezTo>
                  <a:pt x="72232" y="45252"/>
                  <a:pt x="72168" y="45231"/>
                  <a:pt x="72106" y="45231"/>
                </a:cubicBezTo>
                <a:cubicBezTo>
                  <a:pt x="72026" y="45231"/>
                  <a:pt x="71948" y="45266"/>
                  <a:pt x="71888" y="45326"/>
                </a:cubicBezTo>
                <a:lnTo>
                  <a:pt x="71834" y="45165"/>
                </a:lnTo>
                <a:cubicBezTo>
                  <a:pt x="71807" y="45138"/>
                  <a:pt x="71780" y="45084"/>
                  <a:pt x="71754" y="45031"/>
                </a:cubicBezTo>
                <a:cubicBezTo>
                  <a:pt x="71727" y="44977"/>
                  <a:pt x="71754" y="44923"/>
                  <a:pt x="71754" y="44869"/>
                </a:cubicBezTo>
                <a:cubicBezTo>
                  <a:pt x="71861" y="44385"/>
                  <a:pt x="71995" y="43928"/>
                  <a:pt x="72130" y="43444"/>
                </a:cubicBezTo>
                <a:close/>
                <a:moveTo>
                  <a:pt x="97670" y="44681"/>
                </a:moveTo>
                <a:lnTo>
                  <a:pt x="98369" y="44923"/>
                </a:lnTo>
                <a:cubicBezTo>
                  <a:pt x="98664" y="45058"/>
                  <a:pt x="98933" y="45219"/>
                  <a:pt x="99202" y="45380"/>
                </a:cubicBezTo>
                <a:cubicBezTo>
                  <a:pt x="98906" y="45246"/>
                  <a:pt x="98584" y="45111"/>
                  <a:pt x="98288" y="44977"/>
                </a:cubicBezTo>
                <a:lnTo>
                  <a:pt x="98234" y="44977"/>
                </a:lnTo>
                <a:cubicBezTo>
                  <a:pt x="98046" y="44869"/>
                  <a:pt x="97858" y="44789"/>
                  <a:pt x="97670" y="44681"/>
                </a:cubicBezTo>
                <a:close/>
                <a:moveTo>
                  <a:pt x="50031" y="45326"/>
                </a:moveTo>
                <a:lnTo>
                  <a:pt x="49762" y="45407"/>
                </a:lnTo>
                <a:lnTo>
                  <a:pt x="49090" y="45407"/>
                </a:lnTo>
                <a:lnTo>
                  <a:pt x="50031" y="45326"/>
                </a:lnTo>
                <a:close/>
                <a:moveTo>
                  <a:pt x="63211" y="45044"/>
                </a:moveTo>
                <a:cubicBezTo>
                  <a:pt x="63210" y="45054"/>
                  <a:pt x="63216" y="45069"/>
                  <a:pt x="63231" y="45084"/>
                </a:cubicBezTo>
                <a:lnTo>
                  <a:pt x="63178" y="45326"/>
                </a:lnTo>
                <a:lnTo>
                  <a:pt x="63043" y="45434"/>
                </a:lnTo>
                <a:cubicBezTo>
                  <a:pt x="63022" y="45349"/>
                  <a:pt x="63001" y="45280"/>
                  <a:pt x="62993" y="45216"/>
                </a:cubicBezTo>
                <a:lnTo>
                  <a:pt x="62993" y="45216"/>
                </a:lnTo>
                <a:cubicBezTo>
                  <a:pt x="63066" y="45143"/>
                  <a:pt x="63138" y="45093"/>
                  <a:pt x="63211" y="45044"/>
                </a:cubicBezTo>
                <a:close/>
                <a:moveTo>
                  <a:pt x="75248" y="45434"/>
                </a:moveTo>
                <a:lnTo>
                  <a:pt x="75262" y="45474"/>
                </a:lnTo>
                <a:lnTo>
                  <a:pt x="75262" y="45474"/>
                </a:lnTo>
                <a:cubicBezTo>
                  <a:pt x="75255" y="45461"/>
                  <a:pt x="75248" y="45447"/>
                  <a:pt x="75248" y="45434"/>
                </a:cubicBezTo>
                <a:close/>
                <a:moveTo>
                  <a:pt x="56833" y="44789"/>
                </a:moveTo>
                <a:lnTo>
                  <a:pt x="56457" y="45515"/>
                </a:lnTo>
                <a:cubicBezTo>
                  <a:pt x="56510" y="45299"/>
                  <a:pt x="56537" y="45058"/>
                  <a:pt x="56564" y="44842"/>
                </a:cubicBezTo>
                <a:lnTo>
                  <a:pt x="56833" y="44789"/>
                </a:lnTo>
                <a:close/>
                <a:moveTo>
                  <a:pt x="72334" y="39259"/>
                </a:moveTo>
                <a:lnTo>
                  <a:pt x="71807" y="39654"/>
                </a:lnTo>
                <a:cubicBezTo>
                  <a:pt x="71270" y="40003"/>
                  <a:pt x="70732" y="40407"/>
                  <a:pt x="70248" y="40810"/>
                </a:cubicBezTo>
                <a:cubicBezTo>
                  <a:pt x="69495" y="41428"/>
                  <a:pt x="68796" y="42073"/>
                  <a:pt x="68124" y="42772"/>
                </a:cubicBezTo>
                <a:cubicBezTo>
                  <a:pt x="67586" y="43310"/>
                  <a:pt x="67076" y="43848"/>
                  <a:pt x="66565" y="44439"/>
                </a:cubicBezTo>
                <a:cubicBezTo>
                  <a:pt x="66377" y="44654"/>
                  <a:pt x="66081" y="45138"/>
                  <a:pt x="65812" y="45515"/>
                </a:cubicBezTo>
                <a:cubicBezTo>
                  <a:pt x="65973" y="45111"/>
                  <a:pt x="66081" y="44681"/>
                  <a:pt x="66189" y="44251"/>
                </a:cubicBezTo>
                <a:lnTo>
                  <a:pt x="66189" y="44278"/>
                </a:lnTo>
                <a:cubicBezTo>
                  <a:pt x="66242" y="44090"/>
                  <a:pt x="66162" y="43901"/>
                  <a:pt x="65973" y="43821"/>
                </a:cubicBezTo>
                <a:cubicBezTo>
                  <a:pt x="66242" y="43444"/>
                  <a:pt x="66511" y="43095"/>
                  <a:pt x="66834" y="42799"/>
                </a:cubicBezTo>
                <a:cubicBezTo>
                  <a:pt x="68714" y="41728"/>
                  <a:pt x="70392" y="40277"/>
                  <a:pt x="72334" y="39259"/>
                </a:cubicBezTo>
                <a:close/>
                <a:moveTo>
                  <a:pt x="76162" y="45165"/>
                </a:moveTo>
                <a:cubicBezTo>
                  <a:pt x="76162" y="45246"/>
                  <a:pt x="76189" y="45353"/>
                  <a:pt x="76216" y="45434"/>
                </a:cubicBezTo>
                <a:cubicBezTo>
                  <a:pt x="76189" y="45461"/>
                  <a:pt x="76162" y="45515"/>
                  <a:pt x="76109" y="45568"/>
                </a:cubicBezTo>
                <a:cubicBezTo>
                  <a:pt x="76082" y="45434"/>
                  <a:pt x="76055" y="45299"/>
                  <a:pt x="76001" y="45192"/>
                </a:cubicBezTo>
                <a:lnTo>
                  <a:pt x="76028" y="45192"/>
                </a:lnTo>
                <a:lnTo>
                  <a:pt x="76028" y="45165"/>
                </a:lnTo>
                <a:close/>
                <a:moveTo>
                  <a:pt x="91029" y="44493"/>
                </a:moveTo>
                <a:lnTo>
                  <a:pt x="92562" y="45192"/>
                </a:lnTo>
                <a:lnTo>
                  <a:pt x="92831" y="45730"/>
                </a:lnTo>
                <a:cubicBezTo>
                  <a:pt x="92239" y="45299"/>
                  <a:pt x="91648" y="44896"/>
                  <a:pt x="91029" y="44493"/>
                </a:cubicBezTo>
                <a:close/>
                <a:moveTo>
                  <a:pt x="74872" y="45488"/>
                </a:moveTo>
                <a:cubicBezTo>
                  <a:pt x="74899" y="45595"/>
                  <a:pt x="74953" y="45676"/>
                  <a:pt x="74980" y="45756"/>
                </a:cubicBezTo>
                <a:lnTo>
                  <a:pt x="74872" y="45595"/>
                </a:lnTo>
                <a:lnTo>
                  <a:pt x="74872" y="45488"/>
                </a:lnTo>
                <a:close/>
                <a:moveTo>
                  <a:pt x="95275" y="45390"/>
                </a:moveTo>
                <a:lnTo>
                  <a:pt x="95385" y="45434"/>
                </a:lnTo>
                <a:cubicBezTo>
                  <a:pt x="95411" y="45461"/>
                  <a:pt x="95465" y="45461"/>
                  <a:pt x="95519" y="45461"/>
                </a:cubicBezTo>
                <a:cubicBezTo>
                  <a:pt x="95519" y="45595"/>
                  <a:pt x="95546" y="45730"/>
                  <a:pt x="95546" y="45864"/>
                </a:cubicBezTo>
                <a:cubicBezTo>
                  <a:pt x="95471" y="45690"/>
                  <a:pt x="95374" y="45539"/>
                  <a:pt x="95275" y="45390"/>
                </a:cubicBezTo>
                <a:close/>
                <a:moveTo>
                  <a:pt x="59387" y="45864"/>
                </a:moveTo>
                <a:lnTo>
                  <a:pt x="59306" y="45945"/>
                </a:lnTo>
                <a:lnTo>
                  <a:pt x="59226" y="45998"/>
                </a:lnTo>
                <a:lnTo>
                  <a:pt x="59387" y="45864"/>
                </a:lnTo>
                <a:close/>
                <a:moveTo>
                  <a:pt x="61860" y="44923"/>
                </a:moveTo>
                <a:lnTo>
                  <a:pt x="61860" y="44923"/>
                </a:lnTo>
                <a:cubicBezTo>
                  <a:pt x="61376" y="45273"/>
                  <a:pt x="60919" y="45676"/>
                  <a:pt x="60570" y="45918"/>
                </a:cubicBezTo>
                <a:lnTo>
                  <a:pt x="60435" y="46025"/>
                </a:lnTo>
                <a:cubicBezTo>
                  <a:pt x="60650" y="45783"/>
                  <a:pt x="60865" y="45595"/>
                  <a:pt x="61054" y="45353"/>
                </a:cubicBezTo>
                <a:lnTo>
                  <a:pt x="61081" y="45353"/>
                </a:lnTo>
                <a:cubicBezTo>
                  <a:pt x="61323" y="45219"/>
                  <a:pt x="61591" y="45058"/>
                  <a:pt x="61860" y="44923"/>
                </a:cubicBezTo>
                <a:close/>
                <a:moveTo>
                  <a:pt x="78206" y="44305"/>
                </a:moveTo>
                <a:lnTo>
                  <a:pt x="78206" y="44305"/>
                </a:lnTo>
                <a:cubicBezTo>
                  <a:pt x="78017" y="44896"/>
                  <a:pt x="77802" y="45488"/>
                  <a:pt x="77534" y="46052"/>
                </a:cubicBezTo>
                <a:lnTo>
                  <a:pt x="77534" y="46025"/>
                </a:lnTo>
                <a:lnTo>
                  <a:pt x="77480" y="45783"/>
                </a:lnTo>
                <a:cubicBezTo>
                  <a:pt x="77749" y="45299"/>
                  <a:pt x="77991" y="44816"/>
                  <a:pt x="78206" y="44305"/>
                </a:cubicBezTo>
                <a:close/>
                <a:moveTo>
                  <a:pt x="90841" y="44708"/>
                </a:moveTo>
                <a:lnTo>
                  <a:pt x="90841" y="44708"/>
                </a:lnTo>
                <a:cubicBezTo>
                  <a:pt x="91567" y="45192"/>
                  <a:pt x="92293" y="45676"/>
                  <a:pt x="92992" y="46214"/>
                </a:cubicBezTo>
                <a:lnTo>
                  <a:pt x="93073" y="46267"/>
                </a:lnTo>
                <a:lnTo>
                  <a:pt x="93073" y="46294"/>
                </a:lnTo>
                <a:cubicBezTo>
                  <a:pt x="92535" y="45945"/>
                  <a:pt x="91970" y="45568"/>
                  <a:pt x="91459" y="45192"/>
                </a:cubicBezTo>
                <a:lnTo>
                  <a:pt x="91459" y="45219"/>
                </a:lnTo>
                <a:cubicBezTo>
                  <a:pt x="91244" y="45058"/>
                  <a:pt x="91029" y="44869"/>
                  <a:pt x="90841" y="44708"/>
                </a:cubicBezTo>
                <a:close/>
                <a:moveTo>
                  <a:pt x="75571" y="46133"/>
                </a:moveTo>
                <a:lnTo>
                  <a:pt x="75625" y="46240"/>
                </a:lnTo>
                <a:cubicBezTo>
                  <a:pt x="75583" y="46303"/>
                  <a:pt x="75541" y="46366"/>
                  <a:pt x="75537" y="46390"/>
                </a:cubicBezTo>
                <a:lnTo>
                  <a:pt x="75537" y="46390"/>
                </a:lnTo>
                <a:cubicBezTo>
                  <a:pt x="75523" y="46352"/>
                  <a:pt x="75547" y="46253"/>
                  <a:pt x="75571" y="46133"/>
                </a:cubicBezTo>
                <a:close/>
                <a:moveTo>
                  <a:pt x="92965" y="45380"/>
                </a:moveTo>
                <a:lnTo>
                  <a:pt x="93207" y="45488"/>
                </a:lnTo>
                <a:cubicBezTo>
                  <a:pt x="93368" y="45783"/>
                  <a:pt x="93530" y="46106"/>
                  <a:pt x="93691" y="46402"/>
                </a:cubicBezTo>
                <a:cubicBezTo>
                  <a:pt x="93556" y="46294"/>
                  <a:pt x="93422" y="46214"/>
                  <a:pt x="93314" y="46106"/>
                </a:cubicBezTo>
                <a:cubicBezTo>
                  <a:pt x="93207" y="45864"/>
                  <a:pt x="93073" y="45622"/>
                  <a:pt x="92965" y="45380"/>
                </a:cubicBezTo>
                <a:close/>
                <a:moveTo>
                  <a:pt x="62801" y="45353"/>
                </a:moveTo>
                <a:lnTo>
                  <a:pt x="62801" y="45515"/>
                </a:lnTo>
                <a:cubicBezTo>
                  <a:pt x="62667" y="45541"/>
                  <a:pt x="62586" y="45622"/>
                  <a:pt x="62559" y="45756"/>
                </a:cubicBezTo>
                <a:cubicBezTo>
                  <a:pt x="62263" y="45972"/>
                  <a:pt x="61995" y="46214"/>
                  <a:pt x="61699" y="46429"/>
                </a:cubicBezTo>
                <a:lnTo>
                  <a:pt x="61672" y="46321"/>
                </a:lnTo>
                <a:cubicBezTo>
                  <a:pt x="62048" y="45998"/>
                  <a:pt x="62398" y="45676"/>
                  <a:pt x="62801" y="45353"/>
                </a:cubicBezTo>
                <a:close/>
                <a:moveTo>
                  <a:pt x="71028" y="45541"/>
                </a:moveTo>
                <a:cubicBezTo>
                  <a:pt x="71028" y="45783"/>
                  <a:pt x="71001" y="45998"/>
                  <a:pt x="71001" y="46240"/>
                </a:cubicBezTo>
                <a:cubicBezTo>
                  <a:pt x="70947" y="46294"/>
                  <a:pt x="70893" y="46375"/>
                  <a:pt x="70839" y="46455"/>
                </a:cubicBezTo>
                <a:lnTo>
                  <a:pt x="70651" y="46214"/>
                </a:lnTo>
                <a:cubicBezTo>
                  <a:pt x="70732" y="45998"/>
                  <a:pt x="70866" y="45756"/>
                  <a:pt x="70974" y="45541"/>
                </a:cubicBezTo>
                <a:close/>
                <a:moveTo>
                  <a:pt x="100062" y="46106"/>
                </a:moveTo>
                <a:lnTo>
                  <a:pt x="100062" y="46106"/>
                </a:lnTo>
                <a:cubicBezTo>
                  <a:pt x="100277" y="46214"/>
                  <a:pt x="100492" y="46294"/>
                  <a:pt x="100708" y="46375"/>
                </a:cubicBezTo>
                <a:cubicBezTo>
                  <a:pt x="100654" y="46375"/>
                  <a:pt x="100600" y="46402"/>
                  <a:pt x="100573" y="46455"/>
                </a:cubicBezTo>
                <a:cubicBezTo>
                  <a:pt x="100385" y="46348"/>
                  <a:pt x="100224" y="46214"/>
                  <a:pt x="100062" y="46106"/>
                </a:cubicBezTo>
                <a:close/>
                <a:moveTo>
                  <a:pt x="80760" y="45945"/>
                </a:moveTo>
                <a:lnTo>
                  <a:pt x="80760" y="45945"/>
                </a:lnTo>
                <a:cubicBezTo>
                  <a:pt x="80894" y="46133"/>
                  <a:pt x="81028" y="46294"/>
                  <a:pt x="81190" y="46482"/>
                </a:cubicBezTo>
                <a:lnTo>
                  <a:pt x="81082" y="46375"/>
                </a:lnTo>
                <a:cubicBezTo>
                  <a:pt x="81048" y="46341"/>
                  <a:pt x="81005" y="46326"/>
                  <a:pt x="80962" y="46326"/>
                </a:cubicBezTo>
                <a:cubicBezTo>
                  <a:pt x="80903" y="46326"/>
                  <a:pt x="80845" y="46355"/>
                  <a:pt x="80813" y="46402"/>
                </a:cubicBezTo>
                <a:cubicBezTo>
                  <a:pt x="80787" y="46240"/>
                  <a:pt x="80787" y="46106"/>
                  <a:pt x="80760" y="45945"/>
                </a:cubicBezTo>
                <a:close/>
                <a:moveTo>
                  <a:pt x="71001" y="46348"/>
                </a:moveTo>
                <a:lnTo>
                  <a:pt x="71001" y="46644"/>
                </a:lnTo>
                <a:lnTo>
                  <a:pt x="70893" y="46509"/>
                </a:lnTo>
                <a:lnTo>
                  <a:pt x="71001" y="46348"/>
                </a:lnTo>
                <a:close/>
                <a:moveTo>
                  <a:pt x="52800" y="45515"/>
                </a:moveTo>
                <a:cubicBezTo>
                  <a:pt x="52693" y="45728"/>
                  <a:pt x="52587" y="45968"/>
                  <a:pt x="52480" y="46183"/>
                </a:cubicBezTo>
                <a:lnTo>
                  <a:pt x="52480" y="46183"/>
                </a:lnTo>
                <a:cubicBezTo>
                  <a:pt x="52465" y="46181"/>
                  <a:pt x="52452" y="46180"/>
                  <a:pt x="52438" y="46180"/>
                </a:cubicBezTo>
                <a:cubicBezTo>
                  <a:pt x="52336" y="46180"/>
                  <a:pt x="52258" y="46232"/>
                  <a:pt x="52236" y="46321"/>
                </a:cubicBezTo>
                <a:lnTo>
                  <a:pt x="52128" y="46671"/>
                </a:lnTo>
                <a:cubicBezTo>
                  <a:pt x="52128" y="46348"/>
                  <a:pt x="52101" y="46052"/>
                  <a:pt x="52048" y="45756"/>
                </a:cubicBezTo>
                <a:cubicBezTo>
                  <a:pt x="52021" y="45703"/>
                  <a:pt x="52021" y="45676"/>
                  <a:pt x="51994" y="45649"/>
                </a:cubicBezTo>
                <a:lnTo>
                  <a:pt x="52800" y="45515"/>
                </a:lnTo>
                <a:close/>
                <a:moveTo>
                  <a:pt x="54521" y="45192"/>
                </a:moveTo>
                <a:lnTo>
                  <a:pt x="54521" y="45192"/>
                </a:lnTo>
                <a:cubicBezTo>
                  <a:pt x="54333" y="45488"/>
                  <a:pt x="54171" y="45756"/>
                  <a:pt x="54037" y="46025"/>
                </a:cubicBezTo>
                <a:cubicBezTo>
                  <a:pt x="54010" y="45998"/>
                  <a:pt x="53980" y="45986"/>
                  <a:pt x="53951" y="45986"/>
                </a:cubicBezTo>
                <a:cubicBezTo>
                  <a:pt x="53894" y="45986"/>
                  <a:pt x="53840" y="46034"/>
                  <a:pt x="53822" y="46106"/>
                </a:cubicBezTo>
                <a:cubicBezTo>
                  <a:pt x="53768" y="46294"/>
                  <a:pt x="53714" y="46482"/>
                  <a:pt x="53687" y="46671"/>
                </a:cubicBezTo>
                <a:lnTo>
                  <a:pt x="53687" y="46240"/>
                </a:lnTo>
                <a:cubicBezTo>
                  <a:pt x="53663" y="46093"/>
                  <a:pt x="53526" y="45968"/>
                  <a:pt x="53380" y="45968"/>
                </a:cubicBezTo>
                <a:cubicBezTo>
                  <a:pt x="53366" y="45968"/>
                  <a:pt x="53352" y="45969"/>
                  <a:pt x="53338" y="45972"/>
                </a:cubicBezTo>
                <a:cubicBezTo>
                  <a:pt x="53338" y="45918"/>
                  <a:pt x="53338" y="45891"/>
                  <a:pt x="53311" y="45864"/>
                </a:cubicBezTo>
                <a:cubicBezTo>
                  <a:pt x="53338" y="45756"/>
                  <a:pt x="53365" y="45649"/>
                  <a:pt x="53392" y="45541"/>
                </a:cubicBezTo>
                <a:cubicBezTo>
                  <a:pt x="53419" y="45488"/>
                  <a:pt x="53419" y="45434"/>
                  <a:pt x="53392" y="45407"/>
                </a:cubicBezTo>
                <a:lnTo>
                  <a:pt x="54521" y="45192"/>
                </a:lnTo>
                <a:close/>
                <a:moveTo>
                  <a:pt x="77292" y="46160"/>
                </a:moveTo>
                <a:cubicBezTo>
                  <a:pt x="77317" y="46261"/>
                  <a:pt x="77318" y="46339"/>
                  <a:pt x="77341" y="46437"/>
                </a:cubicBezTo>
                <a:lnTo>
                  <a:pt x="77341" y="46437"/>
                </a:lnTo>
                <a:lnTo>
                  <a:pt x="77211" y="46697"/>
                </a:lnTo>
                <a:lnTo>
                  <a:pt x="77103" y="46482"/>
                </a:lnTo>
                <a:lnTo>
                  <a:pt x="77292" y="46160"/>
                </a:lnTo>
                <a:close/>
                <a:moveTo>
                  <a:pt x="80840" y="46590"/>
                </a:moveTo>
                <a:lnTo>
                  <a:pt x="80921" y="46697"/>
                </a:lnTo>
                <a:cubicBezTo>
                  <a:pt x="80894" y="46671"/>
                  <a:pt x="80867" y="46671"/>
                  <a:pt x="80840" y="46644"/>
                </a:cubicBezTo>
                <a:lnTo>
                  <a:pt x="80840" y="46590"/>
                </a:lnTo>
                <a:close/>
                <a:moveTo>
                  <a:pt x="75759" y="46482"/>
                </a:moveTo>
                <a:lnTo>
                  <a:pt x="75786" y="46536"/>
                </a:lnTo>
                <a:lnTo>
                  <a:pt x="75652" y="46778"/>
                </a:lnTo>
                <a:cubicBezTo>
                  <a:pt x="75652" y="46724"/>
                  <a:pt x="75625" y="46697"/>
                  <a:pt x="75625" y="46644"/>
                </a:cubicBezTo>
                <a:cubicBezTo>
                  <a:pt x="75679" y="46617"/>
                  <a:pt x="75732" y="46563"/>
                  <a:pt x="75759" y="46482"/>
                </a:cubicBezTo>
                <a:close/>
                <a:moveTo>
                  <a:pt x="80491" y="44251"/>
                </a:moveTo>
                <a:cubicBezTo>
                  <a:pt x="80975" y="44654"/>
                  <a:pt x="81808" y="45353"/>
                  <a:pt x="81943" y="45541"/>
                </a:cubicBezTo>
                <a:cubicBezTo>
                  <a:pt x="82292" y="45918"/>
                  <a:pt x="82615" y="46348"/>
                  <a:pt x="82910" y="46778"/>
                </a:cubicBezTo>
                <a:lnTo>
                  <a:pt x="82104" y="46025"/>
                </a:lnTo>
                <a:cubicBezTo>
                  <a:pt x="81916" y="45837"/>
                  <a:pt x="81082" y="45192"/>
                  <a:pt x="80545" y="44654"/>
                </a:cubicBezTo>
                <a:cubicBezTo>
                  <a:pt x="80545" y="44493"/>
                  <a:pt x="80518" y="44359"/>
                  <a:pt x="80491" y="44251"/>
                </a:cubicBezTo>
                <a:close/>
                <a:moveTo>
                  <a:pt x="79442" y="44547"/>
                </a:moveTo>
                <a:cubicBezTo>
                  <a:pt x="79469" y="44574"/>
                  <a:pt x="79469" y="44600"/>
                  <a:pt x="79469" y="44627"/>
                </a:cubicBezTo>
                <a:cubicBezTo>
                  <a:pt x="79012" y="45326"/>
                  <a:pt x="78582" y="46052"/>
                  <a:pt x="78179" y="46805"/>
                </a:cubicBezTo>
                <a:cubicBezTo>
                  <a:pt x="78286" y="46482"/>
                  <a:pt x="78394" y="46160"/>
                  <a:pt x="78501" y="45837"/>
                </a:cubicBezTo>
                <a:cubicBezTo>
                  <a:pt x="78555" y="45730"/>
                  <a:pt x="78636" y="45622"/>
                  <a:pt x="78716" y="45515"/>
                </a:cubicBezTo>
                <a:cubicBezTo>
                  <a:pt x="78878" y="45246"/>
                  <a:pt x="79066" y="45004"/>
                  <a:pt x="79254" y="44762"/>
                </a:cubicBezTo>
                <a:cubicBezTo>
                  <a:pt x="79308" y="44708"/>
                  <a:pt x="79362" y="44627"/>
                  <a:pt x="79442" y="44547"/>
                </a:cubicBezTo>
                <a:close/>
                <a:moveTo>
                  <a:pt x="85545" y="45299"/>
                </a:moveTo>
                <a:lnTo>
                  <a:pt x="86163" y="46859"/>
                </a:lnTo>
                <a:cubicBezTo>
                  <a:pt x="85948" y="46724"/>
                  <a:pt x="85733" y="46563"/>
                  <a:pt x="85518" y="46429"/>
                </a:cubicBezTo>
                <a:cubicBezTo>
                  <a:pt x="85518" y="46052"/>
                  <a:pt x="85545" y="45676"/>
                  <a:pt x="85545" y="45299"/>
                </a:cubicBezTo>
                <a:close/>
                <a:moveTo>
                  <a:pt x="61457" y="46536"/>
                </a:moveTo>
                <a:cubicBezTo>
                  <a:pt x="61457" y="46563"/>
                  <a:pt x="61484" y="46590"/>
                  <a:pt x="61484" y="46617"/>
                </a:cubicBezTo>
                <a:cubicBezTo>
                  <a:pt x="61313" y="46725"/>
                  <a:pt x="61152" y="46843"/>
                  <a:pt x="60994" y="46974"/>
                </a:cubicBezTo>
                <a:lnTo>
                  <a:pt x="60994" y="46974"/>
                </a:lnTo>
                <a:cubicBezTo>
                  <a:pt x="61148" y="46823"/>
                  <a:pt x="61303" y="46675"/>
                  <a:pt x="61457" y="46536"/>
                </a:cubicBezTo>
                <a:close/>
                <a:moveTo>
                  <a:pt x="79523" y="45058"/>
                </a:moveTo>
                <a:cubicBezTo>
                  <a:pt x="79550" y="45273"/>
                  <a:pt x="79550" y="45461"/>
                  <a:pt x="79577" y="45622"/>
                </a:cubicBezTo>
                <a:cubicBezTo>
                  <a:pt x="79227" y="46106"/>
                  <a:pt x="78878" y="46617"/>
                  <a:pt x="78555" y="47154"/>
                </a:cubicBezTo>
                <a:cubicBezTo>
                  <a:pt x="78528" y="47141"/>
                  <a:pt x="78501" y="47134"/>
                  <a:pt x="78475" y="47134"/>
                </a:cubicBezTo>
                <a:cubicBezTo>
                  <a:pt x="78448" y="47134"/>
                  <a:pt x="78421" y="47141"/>
                  <a:pt x="78394" y="47154"/>
                </a:cubicBezTo>
                <a:cubicBezTo>
                  <a:pt x="78555" y="46805"/>
                  <a:pt x="78716" y="46482"/>
                  <a:pt x="78932" y="46133"/>
                </a:cubicBezTo>
                <a:cubicBezTo>
                  <a:pt x="79010" y="46028"/>
                  <a:pt x="79622" y="45136"/>
                  <a:pt x="79508" y="45136"/>
                </a:cubicBezTo>
                <a:cubicBezTo>
                  <a:pt x="79504" y="45136"/>
                  <a:pt x="79501" y="45137"/>
                  <a:pt x="79496" y="45138"/>
                </a:cubicBezTo>
                <a:lnTo>
                  <a:pt x="79496" y="45111"/>
                </a:lnTo>
                <a:lnTo>
                  <a:pt x="79523" y="45058"/>
                </a:lnTo>
                <a:close/>
                <a:moveTo>
                  <a:pt x="76996" y="46671"/>
                </a:moveTo>
                <a:cubicBezTo>
                  <a:pt x="77023" y="46751"/>
                  <a:pt x="77077" y="46859"/>
                  <a:pt x="77103" y="46939"/>
                </a:cubicBezTo>
                <a:cubicBezTo>
                  <a:pt x="77077" y="46993"/>
                  <a:pt x="77050" y="47047"/>
                  <a:pt x="77050" y="47101"/>
                </a:cubicBezTo>
                <a:lnTo>
                  <a:pt x="76996" y="47181"/>
                </a:lnTo>
                <a:cubicBezTo>
                  <a:pt x="76969" y="47074"/>
                  <a:pt x="76942" y="46939"/>
                  <a:pt x="76915" y="46805"/>
                </a:cubicBezTo>
                <a:lnTo>
                  <a:pt x="76996" y="46671"/>
                </a:lnTo>
                <a:close/>
                <a:moveTo>
                  <a:pt x="85841" y="46778"/>
                </a:moveTo>
                <a:cubicBezTo>
                  <a:pt x="85975" y="46886"/>
                  <a:pt x="86110" y="46993"/>
                  <a:pt x="86244" y="47101"/>
                </a:cubicBezTo>
                <a:lnTo>
                  <a:pt x="86352" y="47370"/>
                </a:lnTo>
                <a:cubicBezTo>
                  <a:pt x="86163" y="47181"/>
                  <a:pt x="86002" y="46993"/>
                  <a:pt x="85814" y="46778"/>
                </a:cubicBezTo>
                <a:close/>
                <a:moveTo>
                  <a:pt x="76001" y="46966"/>
                </a:moveTo>
                <a:cubicBezTo>
                  <a:pt x="76028" y="46966"/>
                  <a:pt x="76028" y="46966"/>
                  <a:pt x="76055" y="46993"/>
                </a:cubicBezTo>
                <a:cubicBezTo>
                  <a:pt x="75974" y="47128"/>
                  <a:pt x="75921" y="47262"/>
                  <a:pt x="75840" y="47396"/>
                </a:cubicBezTo>
                <a:cubicBezTo>
                  <a:pt x="75813" y="47316"/>
                  <a:pt x="75786" y="47262"/>
                  <a:pt x="75759" y="47181"/>
                </a:cubicBezTo>
                <a:cubicBezTo>
                  <a:pt x="75840" y="47181"/>
                  <a:pt x="75894" y="47154"/>
                  <a:pt x="75947" y="47101"/>
                </a:cubicBezTo>
                <a:lnTo>
                  <a:pt x="75921" y="47074"/>
                </a:lnTo>
                <a:cubicBezTo>
                  <a:pt x="75947" y="47047"/>
                  <a:pt x="75974" y="46993"/>
                  <a:pt x="76001" y="46966"/>
                </a:cubicBezTo>
                <a:close/>
                <a:moveTo>
                  <a:pt x="84228" y="46133"/>
                </a:moveTo>
                <a:lnTo>
                  <a:pt x="84738" y="46697"/>
                </a:lnTo>
                <a:cubicBezTo>
                  <a:pt x="84819" y="46939"/>
                  <a:pt x="84900" y="47181"/>
                  <a:pt x="84980" y="47423"/>
                </a:cubicBezTo>
                <a:cubicBezTo>
                  <a:pt x="84738" y="47128"/>
                  <a:pt x="84497" y="46832"/>
                  <a:pt x="84255" y="46509"/>
                </a:cubicBezTo>
                <a:cubicBezTo>
                  <a:pt x="84281" y="46455"/>
                  <a:pt x="84281" y="46429"/>
                  <a:pt x="84255" y="46375"/>
                </a:cubicBezTo>
                <a:cubicBezTo>
                  <a:pt x="84255" y="46267"/>
                  <a:pt x="84255" y="46214"/>
                  <a:pt x="84228" y="46133"/>
                </a:cubicBezTo>
                <a:close/>
                <a:moveTo>
                  <a:pt x="47047" y="45945"/>
                </a:moveTo>
                <a:cubicBezTo>
                  <a:pt x="47289" y="45972"/>
                  <a:pt x="47531" y="46025"/>
                  <a:pt x="47800" y="46052"/>
                </a:cubicBezTo>
                <a:cubicBezTo>
                  <a:pt x="47235" y="46240"/>
                  <a:pt x="46698" y="46429"/>
                  <a:pt x="46160" y="46644"/>
                </a:cubicBezTo>
                <a:lnTo>
                  <a:pt x="46160" y="46536"/>
                </a:lnTo>
                <a:cubicBezTo>
                  <a:pt x="46160" y="46447"/>
                  <a:pt x="46087" y="46407"/>
                  <a:pt x="46007" y="46407"/>
                </a:cubicBezTo>
                <a:cubicBezTo>
                  <a:pt x="45942" y="46407"/>
                  <a:pt x="45874" y="46434"/>
                  <a:pt x="45837" y="46482"/>
                </a:cubicBezTo>
                <a:cubicBezTo>
                  <a:pt x="45757" y="46590"/>
                  <a:pt x="45676" y="46724"/>
                  <a:pt x="45595" y="46859"/>
                </a:cubicBezTo>
                <a:cubicBezTo>
                  <a:pt x="44762" y="47047"/>
                  <a:pt x="43929" y="47235"/>
                  <a:pt x="43068" y="47450"/>
                </a:cubicBezTo>
                <a:cubicBezTo>
                  <a:pt x="42665" y="47450"/>
                  <a:pt x="42262" y="47423"/>
                  <a:pt x="41859" y="47370"/>
                </a:cubicBezTo>
                <a:lnTo>
                  <a:pt x="41859" y="47343"/>
                </a:lnTo>
                <a:cubicBezTo>
                  <a:pt x="43498" y="46617"/>
                  <a:pt x="45273" y="46133"/>
                  <a:pt x="47047" y="45945"/>
                </a:cubicBezTo>
                <a:close/>
                <a:moveTo>
                  <a:pt x="58123" y="45622"/>
                </a:moveTo>
                <a:lnTo>
                  <a:pt x="58123" y="45622"/>
                </a:lnTo>
                <a:cubicBezTo>
                  <a:pt x="58043" y="45783"/>
                  <a:pt x="57962" y="45918"/>
                  <a:pt x="57881" y="46079"/>
                </a:cubicBezTo>
                <a:cubicBezTo>
                  <a:pt x="57613" y="46429"/>
                  <a:pt x="57317" y="46805"/>
                  <a:pt x="57075" y="47181"/>
                </a:cubicBezTo>
                <a:lnTo>
                  <a:pt x="56752" y="47477"/>
                </a:lnTo>
                <a:lnTo>
                  <a:pt x="56779" y="47423"/>
                </a:lnTo>
                <a:cubicBezTo>
                  <a:pt x="57182" y="46805"/>
                  <a:pt x="57639" y="46214"/>
                  <a:pt x="58123" y="45622"/>
                </a:cubicBezTo>
                <a:close/>
                <a:moveTo>
                  <a:pt x="62290" y="44950"/>
                </a:moveTo>
                <a:cubicBezTo>
                  <a:pt x="61672" y="45407"/>
                  <a:pt x="61081" y="45918"/>
                  <a:pt x="60489" y="46429"/>
                </a:cubicBezTo>
                <a:lnTo>
                  <a:pt x="60247" y="46590"/>
                </a:lnTo>
                <a:lnTo>
                  <a:pt x="60247" y="46563"/>
                </a:lnTo>
                <a:cubicBezTo>
                  <a:pt x="60247" y="46516"/>
                  <a:pt x="60216" y="46495"/>
                  <a:pt x="60181" y="46495"/>
                </a:cubicBezTo>
                <a:cubicBezTo>
                  <a:pt x="60137" y="46495"/>
                  <a:pt x="60086" y="46530"/>
                  <a:pt x="60086" y="46590"/>
                </a:cubicBezTo>
                <a:lnTo>
                  <a:pt x="60113" y="46697"/>
                </a:lnTo>
                <a:lnTo>
                  <a:pt x="59521" y="47101"/>
                </a:lnTo>
                <a:cubicBezTo>
                  <a:pt x="59508" y="47087"/>
                  <a:pt x="59494" y="47081"/>
                  <a:pt x="59481" y="47081"/>
                </a:cubicBezTo>
                <a:cubicBezTo>
                  <a:pt x="59468" y="47081"/>
                  <a:pt x="59454" y="47087"/>
                  <a:pt x="59441" y="47101"/>
                </a:cubicBezTo>
                <a:cubicBezTo>
                  <a:pt x="59226" y="47262"/>
                  <a:pt x="59010" y="47396"/>
                  <a:pt x="58769" y="47558"/>
                </a:cubicBezTo>
                <a:cubicBezTo>
                  <a:pt x="59145" y="47208"/>
                  <a:pt x="59521" y="46886"/>
                  <a:pt x="59871" y="46563"/>
                </a:cubicBezTo>
                <a:cubicBezTo>
                  <a:pt x="60032" y="46429"/>
                  <a:pt x="60193" y="46321"/>
                  <a:pt x="60382" y="46187"/>
                </a:cubicBezTo>
                <a:cubicBezTo>
                  <a:pt x="60946" y="45810"/>
                  <a:pt x="61511" y="45434"/>
                  <a:pt x="62075" y="45058"/>
                </a:cubicBezTo>
                <a:lnTo>
                  <a:pt x="62290" y="44950"/>
                </a:lnTo>
                <a:close/>
                <a:moveTo>
                  <a:pt x="72426" y="39466"/>
                </a:moveTo>
                <a:cubicBezTo>
                  <a:pt x="72264" y="39788"/>
                  <a:pt x="72157" y="40111"/>
                  <a:pt x="72049" y="40460"/>
                </a:cubicBezTo>
                <a:cubicBezTo>
                  <a:pt x="72020" y="40417"/>
                  <a:pt x="71961" y="40389"/>
                  <a:pt x="71899" y="40389"/>
                </a:cubicBezTo>
                <a:cubicBezTo>
                  <a:pt x="71846" y="40389"/>
                  <a:pt x="71791" y="40410"/>
                  <a:pt x="71754" y="40460"/>
                </a:cubicBezTo>
                <a:cubicBezTo>
                  <a:pt x="69495" y="42611"/>
                  <a:pt x="67237" y="44896"/>
                  <a:pt x="65678" y="47585"/>
                </a:cubicBezTo>
                <a:cubicBezTo>
                  <a:pt x="65920" y="46859"/>
                  <a:pt x="66215" y="45998"/>
                  <a:pt x="66269" y="45864"/>
                </a:cubicBezTo>
                <a:cubicBezTo>
                  <a:pt x="66672" y="45058"/>
                  <a:pt x="67156" y="44278"/>
                  <a:pt x="67721" y="43579"/>
                </a:cubicBezTo>
                <a:cubicBezTo>
                  <a:pt x="68393" y="42745"/>
                  <a:pt x="69146" y="41993"/>
                  <a:pt x="69952" y="41321"/>
                </a:cubicBezTo>
                <a:lnTo>
                  <a:pt x="69952" y="41348"/>
                </a:lnTo>
                <a:cubicBezTo>
                  <a:pt x="70490" y="40998"/>
                  <a:pt x="71001" y="40568"/>
                  <a:pt x="71485" y="40138"/>
                </a:cubicBezTo>
                <a:cubicBezTo>
                  <a:pt x="71807" y="39896"/>
                  <a:pt x="72103" y="39681"/>
                  <a:pt x="72426" y="39466"/>
                </a:cubicBezTo>
                <a:close/>
                <a:moveTo>
                  <a:pt x="59790" y="46133"/>
                </a:moveTo>
                <a:lnTo>
                  <a:pt x="59790" y="46133"/>
                </a:lnTo>
                <a:cubicBezTo>
                  <a:pt x="59252" y="46644"/>
                  <a:pt x="58715" y="47128"/>
                  <a:pt x="58150" y="47611"/>
                </a:cubicBezTo>
                <a:lnTo>
                  <a:pt x="58096" y="47638"/>
                </a:lnTo>
                <a:cubicBezTo>
                  <a:pt x="58392" y="47316"/>
                  <a:pt x="58715" y="46966"/>
                  <a:pt x="59010" y="46644"/>
                </a:cubicBezTo>
                <a:cubicBezTo>
                  <a:pt x="59279" y="46455"/>
                  <a:pt x="59521" y="46294"/>
                  <a:pt x="59790" y="46133"/>
                </a:cubicBezTo>
                <a:close/>
                <a:moveTo>
                  <a:pt x="86862" y="46805"/>
                </a:moveTo>
                <a:lnTo>
                  <a:pt x="87158" y="47638"/>
                </a:lnTo>
                <a:cubicBezTo>
                  <a:pt x="87077" y="47585"/>
                  <a:pt x="87024" y="47531"/>
                  <a:pt x="86943" y="47477"/>
                </a:cubicBezTo>
                <a:cubicBezTo>
                  <a:pt x="86943" y="47262"/>
                  <a:pt x="86916" y="47020"/>
                  <a:pt x="86862" y="46805"/>
                </a:cubicBezTo>
                <a:close/>
                <a:moveTo>
                  <a:pt x="85071" y="47551"/>
                </a:moveTo>
                <a:cubicBezTo>
                  <a:pt x="85082" y="47558"/>
                  <a:pt x="85098" y="47558"/>
                  <a:pt x="85115" y="47558"/>
                </a:cubicBezTo>
                <a:lnTo>
                  <a:pt x="85115" y="47585"/>
                </a:lnTo>
                <a:lnTo>
                  <a:pt x="85142" y="47692"/>
                </a:lnTo>
                <a:lnTo>
                  <a:pt x="85071" y="47551"/>
                </a:lnTo>
                <a:close/>
                <a:moveTo>
                  <a:pt x="94229" y="46267"/>
                </a:moveTo>
                <a:lnTo>
                  <a:pt x="94229" y="46267"/>
                </a:lnTo>
                <a:cubicBezTo>
                  <a:pt x="94497" y="46509"/>
                  <a:pt x="94739" y="46724"/>
                  <a:pt x="95035" y="46939"/>
                </a:cubicBezTo>
                <a:lnTo>
                  <a:pt x="95008" y="46966"/>
                </a:lnTo>
                <a:cubicBezTo>
                  <a:pt x="95089" y="47235"/>
                  <a:pt x="95169" y="47504"/>
                  <a:pt x="95250" y="47773"/>
                </a:cubicBezTo>
                <a:cubicBezTo>
                  <a:pt x="95035" y="47585"/>
                  <a:pt x="94820" y="47370"/>
                  <a:pt x="94578" y="47154"/>
                </a:cubicBezTo>
                <a:lnTo>
                  <a:pt x="94551" y="47101"/>
                </a:lnTo>
                <a:cubicBezTo>
                  <a:pt x="94444" y="46832"/>
                  <a:pt x="94336" y="46536"/>
                  <a:pt x="94229" y="46267"/>
                </a:cubicBezTo>
                <a:close/>
                <a:moveTo>
                  <a:pt x="95600" y="47396"/>
                </a:moveTo>
                <a:lnTo>
                  <a:pt x="95815" y="47558"/>
                </a:lnTo>
                <a:cubicBezTo>
                  <a:pt x="95868" y="47719"/>
                  <a:pt x="95895" y="47853"/>
                  <a:pt x="95949" y="48015"/>
                </a:cubicBezTo>
                <a:lnTo>
                  <a:pt x="95922" y="48015"/>
                </a:lnTo>
                <a:cubicBezTo>
                  <a:pt x="95815" y="47800"/>
                  <a:pt x="95707" y="47611"/>
                  <a:pt x="95600" y="47396"/>
                </a:cubicBezTo>
                <a:close/>
                <a:moveTo>
                  <a:pt x="76646" y="47289"/>
                </a:moveTo>
                <a:cubicBezTo>
                  <a:pt x="76673" y="47450"/>
                  <a:pt x="76727" y="47638"/>
                  <a:pt x="76754" y="47773"/>
                </a:cubicBezTo>
                <a:lnTo>
                  <a:pt x="76646" y="48069"/>
                </a:lnTo>
                <a:lnTo>
                  <a:pt x="76458" y="47585"/>
                </a:lnTo>
                <a:cubicBezTo>
                  <a:pt x="76512" y="47477"/>
                  <a:pt x="76593" y="47396"/>
                  <a:pt x="76620" y="47289"/>
                </a:cubicBezTo>
                <a:close/>
                <a:moveTo>
                  <a:pt x="71586" y="47888"/>
                </a:moveTo>
                <a:lnTo>
                  <a:pt x="71727" y="48122"/>
                </a:lnTo>
                <a:cubicBezTo>
                  <a:pt x="71700" y="48095"/>
                  <a:pt x="71673" y="48095"/>
                  <a:pt x="71646" y="48095"/>
                </a:cubicBezTo>
                <a:lnTo>
                  <a:pt x="71565" y="47961"/>
                </a:lnTo>
                <a:cubicBezTo>
                  <a:pt x="71576" y="47930"/>
                  <a:pt x="71582" y="47906"/>
                  <a:pt x="71586" y="47888"/>
                </a:cubicBezTo>
                <a:close/>
                <a:moveTo>
                  <a:pt x="71619" y="47101"/>
                </a:moveTo>
                <a:cubicBezTo>
                  <a:pt x="71754" y="47450"/>
                  <a:pt x="71888" y="47800"/>
                  <a:pt x="72022" y="48176"/>
                </a:cubicBezTo>
                <a:cubicBezTo>
                  <a:pt x="71888" y="47961"/>
                  <a:pt x="71727" y="47773"/>
                  <a:pt x="71592" y="47558"/>
                </a:cubicBezTo>
                <a:lnTo>
                  <a:pt x="71619" y="47101"/>
                </a:lnTo>
                <a:close/>
                <a:moveTo>
                  <a:pt x="77345" y="47827"/>
                </a:moveTo>
                <a:lnTo>
                  <a:pt x="77345" y="47827"/>
                </a:lnTo>
                <a:cubicBezTo>
                  <a:pt x="77292" y="47961"/>
                  <a:pt x="77238" y="48122"/>
                  <a:pt x="77211" y="48257"/>
                </a:cubicBezTo>
                <a:lnTo>
                  <a:pt x="77184" y="48149"/>
                </a:lnTo>
                <a:lnTo>
                  <a:pt x="77345" y="47827"/>
                </a:lnTo>
                <a:close/>
                <a:moveTo>
                  <a:pt x="79442" y="45998"/>
                </a:moveTo>
                <a:cubicBezTo>
                  <a:pt x="79442" y="46025"/>
                  <a:pt x="79415" y="46079"/>
                  <a:pt x="79389" y="46160"/>
                </a:cubicBezTo>
                <a:cubicBezTo>
                  <a:pt x="79254" y="46751"/>
                  <a:pt x="78851" y="47370"/>
                  <a:pt x="78582" y="47880"/>
                </a:cubicBezTo>
                <a:lnTo>
                  <a:pt x="78394" y="48257"/>
                </a:lnTo>
                <a:cubicBezTo>
                  <a:pt x="78421" y="48149"/>
                  <a:pt x="78448" y="48069"/>
                  <a:pt x="78448" y="47988"/>
                </a:cubicBezTo>
                <a:lnTo>
                  <a:pt x="78421" y="47961"/>
                </a:lnTo>
                <a:cubicBezTo>
                  <a:pt x="78501" y="47746"/>
                  <a:pt x="78555" y="47558"/>
                  <a:pt x="78636" y="47343"/>
                </a:cubicBezTo>
                <a:cubicBezTo>
                  <a:pt x="78636" y="47262"/>
                  <a:pt x="78609" y="47208"/>
                  <a:pt x="78582" y="47154"/>
                </a:cubicBezTo>
                <a:cubicBezTo>
                  <a:pt x="78770" y="46805"/>
                  <a:pt x="79012" y="46455"/>
                  <a:pt x="79308" y="46160"/>
                </a:cubicBezTo>
                <a:cubicBezTo>
                  <a:pt x="79362" y="46106"/>
                  <a:pt x="79415" y="46052"/>
                  <a:pt x="79442" y="45998"/>
                </a:cubicBezTo>
                <a:close/>
                <a:moveTo>
                  <a:pt x="56618" y="47719"/>
                </a:moveTo>
                <a:cubicBezTo>
                  <a:pt x="56618" y="47746"/>
                  <a:pt x="56645" y="47773"/>
                  <a:pt x="56645" y="47800"/>
                </a:cubicBezTo>
                <a:lnTo>
                  <a:pt x="56403" y="48203"/>
                </a:lnTo>
                <a:lnTo>
                  <a:pt x="56322" y="48284"/>
                </a:lnTo>
                <a:cubicBezTo>
                  <a:pt x="56430" y="48095"/>
                  <a:pt x="56537" y="47907"/>
                  <a:pt x="56618" y="47719"/>
                </a:cubicBezTo>
                <a:close/>
                <a:moveTo>
                  <a:pt x="70463" y="46455"/>
                </a:moveTo>
                <a:lnTo>
                  <a:pt x="70597" y="46671"/>
                </a:lnTo>
                <a:cubicBezTo>
                  <a:pt x="70167" y="47208"/>
                  <a:pt x="69791" y="47746"/>
                  <a:pt x="69415" y="48310"/>
                </a:cubicBezTo>
                <a:lnTo>
                  <a:pt x="70463" y="46455"/>
                </a:lnTo>
                <a:close/>
                <a:moveTo>
                  <a:pt x="86997" y="47692"/>
                </a:moveTo>
                <a:lnTo>
                  <a:pt x="87266" y="47880"/>
                </a:lnTo>
                <a:lnTo>
                  <a:pt x="87427" y="48337"/>
                </a:lnTo>
                <a:cubicBezTo>
                  <a:pt x="87292" y="48230"/>
                  <a:pt x="87185" y="48149"/>
                  <a:pt x="87051" y="48042"/>
                </a:cubicBezTo>
                <a:lnTo>
                  <a:pt x="87051" y="47988"/>
                </a:lnTo>
                <a:cubicBezTo>
                  <a:pt x="87051" y="47880"/>
                  <a:pt x="87024" y="47773"/>
                  <a:pt x="86997" y="47692"/>
                </a:cubicBezTo>
                <a:close/>
                <a:moveTo>
                  <a:pt x="42480" y="48029"/>
                </a:moveTo>
                <a:lnTo>
                  <a:pt x="41536" y="48310"/>
                </a:lnTo>
                <a:cubicBezTo>
                  <a:pt x="41428" y="48310"/>
                  <a:pt x="41294" y="48337"/>
                  <a:pt x="41160" y="48364"/>
                </a:cubicBezTo>
                <a:cubicBezTo>
                  <a:pt x="41607" y="48252"/>
                  <a:pt x="42041" y="48141"/>
                  <a:pt x="42480" y="48029"/>
                </a:cubicBezTo>
                <a:close/>
                <a:moveTo>
                  <a:pt x="88690" y="43471"/>
                </a:moveTo>
                <a:lnTo>
                  <a:pt x="88690" y="43471"/>
                </a:lnTo>
                <a:cubicBezTo>
                  <a:pt x="88879" y="43552"/>
                  <a:pt x="89067" y="43660"/>
                  <a:pt x="89255" y="43767"/>
                </a:cubicBezTo>
                <a:cubicBezTo>
                  <a:pt x="89309" y="43821"/>
                  <a:pt x="89389" y="43901"/>
                  <a:pt x="89470" y="43955"/>
                </a:cubicBezTo>
                <a:cubicBezTo>
                  <a:pt x="89896" y="44355"/>
                  <a:pt x="93540" y="48500"/>
                  <a:pt x="93766" y="48500"/>
                </a:cubicBezTo>
                <a:cubicBezTo>
                  <a:pt x="93768" y="48500"/>
                  <a:pt x="93770" y="48499"/>
                  <a:pt x="93772" y="48499"/>
                </a:cubicBezTo>
                <a:lnTo>
                  <a:pt x="93772" y="48499"/>
                </a:lnTo>
                <a:lnTo>
                  <a:pt x="93745" y="48526"/>
                </a:lnTo>
                <a:cubicBezTo>
                  <a:pt x="93731" y="48531"/>
                  <a:pt x="93716" y="48534"/>
                  <a:pt x="93699" y="48534"/>
                </a:cubicBezTo>
                <a:cubicBezTo>
                  <a:pt x="93225" y="48534"/>
                  <a:pt x="91287" y="46471"/>
                  <a:pt x="90976" y="46160"/>
                </a:cubicBezTo>
                <a:cubicBezTo>
                  <a:pt x="90734" y="45945"/>
                  <a:pt x="90519" y="45703"/>
                  <a:pt x="90277" y="45461"/>
                </a:cubicBezTo>
                <a:cubicBezTo>
                  <a:pt x="89766" y="44789"/>
                  <a:pt x="89228" y="44117"/>
                  <a:pt x="88690" y="43471"/>
                </a:cubicBezTo>
                <a:close/>
                <a:moveTo>
                  <a:pt x="76404" y="47665"/>
                </a:moveTo>
                <a:lnTo>
                  <a:pt x="76593" y="48122"/>
                </a:lnTo>
                <a:cubicBezTo>
                  <a:pt x="76539" y="48284"/>
                  <a:pt x="76458" y="48445"/>
                  <a:pt x="76378" y="48606"/>
                </a:cubicBezTo>
                <a:cubicBezTo>
                  <a:pt x="76324" y="48472"/>
                  <a:pt x="76243" y="48310"/>
                  <a:pt x="76162" y="48176"/>
                </a:cubicBezTo>
                <a:cubicBezTo>
                  <a:pt x="76162" y="48149"/>
                  <a:pt x="76136" y="48149"/>
                  <a:pt x="76109" y="48149"/>
                </a:cubicBezTo>
                <a:lnTo>
                  <a:pt x="76109" y="48122"/>
                </a:lnTo>
                <a:cubicBezTo>
                  <a:pt x="76216" y="47961"/>
                  <a:pt x="76297" y="47800"/>
                  <a:pt x="76404" y="47665"/>
                </a:cubicBezTo>
                <a:close/>
                <a:moveTo>
                  <a:pt x="57559" y="47773"/>
                </a:moveTo>
                <a:cubicBezTo>
                  <a:pt x="57397" y="47988"/>
                  <a:pt x="57236" y="48203"/>
                  <a:pt x="57048" y="48445"/>
                </a:cubicBezTo>
                <a:lnTo>
                  <a:pt x="56779" y="48660"/>
                </a:lnTo>
                <a:cubicBezTo>
                  <a:pt x="56940" y="48445"/>
                  <a:pt x="57129" y="48230"/>
                  <a:pt x="57290" y="47988"/>
                </a:cubicBezTo>
                <a:lnTo>
                  <a:pt x="57559" y="47773"/>
                </a:lnTo>
                <a:close/>
                <a:moveTo>
                  <a:pt x="45273" y="47611"/>
                </a:moveTo>
                <a:lnTo>
                  <a:pt x="45273" y="47611"/>
                </a:lnTo>
                <a:cubicBezTo>
                  <a:pt x="45192" y="47961"/>
                  <a:pt x="45138" y="48337"/>
                  <a:pt x="45111" y="48687"/>
                </a:cubicBezTo>
                <a:cubicBezTo>
                  <a:pt x="45085" y="48337"/>
                  <a:pt x="45031" y="48015"/>
                  <a:pt x="44977" y="47692"/>
                </a:cubicBezTo>
                <a:lnTo>
                  <a:pt x="45111" y="47638"/>
                </a:lnTo>
                <a:lnTo>
                  <a:pt x="45273" y="47611"/>
                </a:lnTo>
                <a:close/>
                <a:moveTo>
                  <a:pt x="96460" y="45004"/>
                </a:moveTo>
                <a:lnTo>
                  <a:pt x="96460" y="45004"/>
                </a:lnTo>
                <a:cubicBezTo>
                  <a:pt x="96836" y="45192"/>
                  <a:pt x="97213" y="45380"/>
                  <a:pt x="97589" y="45568"/>
                </a:cubicBezTo>
                <a:cubicBezTo>
                  <a:pt x="97723" y="46644"/>
                  <a:pt x="97858" y="47719"/>
                  <a:pt x="98019" y="48794"/>
                </a:cubicBezTo>
                <a:cubicBezTo>
                  <a:pt x="97535" y="47531"/>
                  <a:pt x="97024" y="46240"/>
                  <a:pt x="96460" y="45004"/>
                </a:cubicBezTo>
                <a:close/>
                <a:moveTo>
                  <a:pt x="87803" y="47101"/>
                </a:moveTo>
                <a:cubicBezTo>
                  <a:pt x="88099" y="47692"/>
                  <a:pt x="88422" y="48284"/>
                  <a:pt x="88717" y="48875"/>
                </a:cubicBezTo>
                <a:cubicBezTo>
                  <a:pt x="88556" y="48741"/>
                  <a:pt x="88341" y="48579"/>
                  <a:pt x="88153" y="48418"/>
                </a:cubicBezTo>
                <a:cubicBezTo>
                  <a:pt x="88045" y="47988"/>
                  <a:pt x="87938" y="47531"/>
                  <a:pt x="87803" y="47101"/>
                </a:cubicBezTo>
                <a:close/>
                <a:moveTo>
                  <a:pt x="101353" y="48122"/>
                </a:moveTo>
                <a:lnTo>
                  <a:pt x="101353" y="48122"/>
                </a:lnTo>
                <a:cubicBezTo>
                  <a:pt x="101487" y="48230"/>
                  <a:pt x="101595" y="48337"/>
                  <a:pt x="101702" y="48445"/>
                </a:cubicBezTo>
                <a:cubicBezTo>
                  <a:pt x="101649" y="48472"/>
                  <a:pt x="101622" y="48552"/>
                  <a:pt x="101622" y="48633"/>
                </a:cubicBezTo>
                <a:cubicBezTo>
                  <a:pt x="101600" y="48720"/>
                  <a:pt x="101596" y="48807"/>
                  <a:pt x="101595" y="48893"/>
                </a:cubicBezTo>
                <a:lnTo>
                  <a:pt x="101595" y="48893"/>
                </a:lnTo>
                <a:lnTo>
                  <a:pt x="101541" y="48767"/>
                </a:lnTo>
                <a:cubicBezTo>
                  <a:pt x="101514" y="48741"/>
                  <a:pt x="101487" y="48714"/>
                  <a:pt x="101433" y="48714"/>
                </a:cubicBezTo>
                <a:lnTo>
                  <a:pt x="101353" y="48122"/>
                </a:lnTo>
                <a:close/>
                <a:moveTo>
                  <a:pt x="76969" y="48579"/>
                </a:moveTo>
                <a:cubicBezTo>
                  <a:pt x="76996" y="48687"/>
                  <a:pt x="77023" y="48767"/>
                  <a:pt x="77050" y="48821"/>
                </a:cubicBezTo>
                <a:cubicBezTo>
                  <a:pt x="77050" y="48875"/>
                  <a:pt x="77050" y="48875"/>
                  <a:pt x="77023" y="48902"/>
                </a:cubicBezTo>
                <a:cubicBezTo>
                  <a:pt x="76969" y="48821"/>
                  <a:pt x="76942" y="48767"/>
                  <a:pt x="76915" y="48714"/>
                </a:cubicBezTo>
                <a:lnTo>
                  <a:pt x="76969" y="48579"/>
                </a:lnTo>
                <a:close/>
                <a:moveTo>
                  <a:pt x="86701" y="43149"/>
                </a:moveTo>
                <a:cubicBezTo>
                  <a:pt x="87024" y="43713"/>
                  <a:pt x="87373" y="44278"/>
                  <a:pt x="87723" y="44842"/>
                </a:cubicBezTo>
                <a:cubicBezTo>
                  <a:pt x="88287" y="46187"/>
                  <a:pt x="88798" y="47558"/>
                  <a:pt x="89255" y="48983"/>
                </a:cubicBezTo>
                <a:cubicBezTo>
                  <a:pt x="88395" y="47262"/>
                  <a:pt x="87508" y="45541"/>
                  <a:pt x="86620" y="43848"/>
                </a:cubicBezTo>
                <a:cubicBezTo>
                  <a:pt x="86647" y="43821"/>
                  <a:pt x="86674" y="43767"/>
                  <a:pt x="86674" y="43740"/>
                </a:cubicBezTo>
                <a:cubicBezTo>
                  <a:pt x="86674" y="43552"/>
                  <a:pt x="86701" y="43364"/>
                  <a:pt x="86701" y="43149"/>
                </a:cubicBezTo>
                <a:close/>
                <a:moveTo>
                  <a:pt x="80061" y="48633"/>
                </a:moveTo>
                <a:lnTo>
                  <a:pt x="80061" y="48687"/>
                </a:lnTo>
                <a:cubicBezTo>
                  <a:pt x="79960" y="48787"/>
                  <a:pt x="79860" y="48902"/>
                  <a:pt x="79771" y="49021"/>
                </a:cubicBezTo>
                <a:lnTo>
                  <a:pt x="79771" y="49021"/>
                </a:lnTo>
                <a:cubicBezTo>
                  <a:pt x="79868" y="48883"/>
                  <a:pt x="79956" y="48758"/>
                  <a:pt x="80061" y="48633"/>
                </a:cubicBezTo>
                <a:close/>
                <a:moveTo>
                  <a:pt x="41549" y="48788"/>
                </a:moveTo>
                <a:cubicBezTo>
                  <a:pt x="41419" y="48864"/>
                  <a:pt x="41289" y="48944"/>
                  <a:pt x="41160" y="49036"/>
                </a:cubicBezTo>
                <a:cubicBezTo>
                  <a:pt x="41133" y="48983"/>
                  <a:pt x="41106" y="48956"/>
                  <a:pt x="41079" y="48956"/>
                </a:cubicBezTo>
                <a:cubicBezTo>
                  <a:pt x="41232" y="48917"/>
                  <a:pt x="41386" y="48852"/>
                  <a:pt x="41549" y="48788"/>
                </a:cubicBezTo>
                <a:close/>
                <a:moveTo>
                  <a:pt x="43955" y="48069"/>
                </a:moveTo>
                <a:lnTo>
                  <a:pt x="43955" y="48069"/>
                </a:lnTo>
                <a:cubicBezTo>
                  <a:pt x="43875" y="48257"/>
                  <a:pt x="43767" y="48418"/>
                  <a:pt x="43687" y="48606"/>
                </a:cubicBezTo>
                <a:lnTo>
                  <a:pt x="43687" y="48579"/>
                </a:lnTo>
                <a:cubicBezTo>
                  <a:pt x="43633" y="48606"/>
                  <a:pt x="43579" y="48660"/>
                  <a:pt x="43579" y="48741"/>
                </a:cubicBezTo>
                <a:lnTo>
                  <a:pt x="43579" y="48794"/>
                </a:lnTo>
                <a:cubicBezTo>
                  <a:pt x="43552" y="48902"/>
                  <a:pt x="43498" y="48983"/>
                  <a:pt x="43445" y="49090"/>
                </a:cubicBezTo>
                <a:cubicBezTo>
                  <a:pt x="43445" y="48821"/>
                  <a:pt x="43418" y="48526"/>
                  <a:pt x="43418" y="48257"/>
                </a:cubicBezTo>
                <a:lnTo>
                  <a:pt x="43955" y="48069"/>
                </a:lnTo>
                <a:close/>
                <a:moveTo>
                  <a:pt x="78286" y="47289"/>
                </a:moveTo>
                <a:lnTo>
                  <a:pt x="78152" y="47773"/>
                </a:lnTo>
                <a:lnTo>
                  <a:pt x="78152" y="47800"/>
                </a:lnTo>
                <a:cubicBezTo>
                  <a:pt x="78098" y="47827"/>
                  <a:pt x="78071" y="47880"/>
                  <a:pt x="78071" y="47934"/>
                </a:cubicBezTo>
                <a:cubicBezTo>
                  <a:pt x="77829" y="48310"/>
                  <a:pt x="77614" y="48714"/>
                  <a:pt x="77426" y="49117"/>
                </a:cubicBezTo>
                <a:lnTo>
                  <a:pt x="77426" y="49063"/>
                </a:lnTo>
                <a:cubicBezTo>
                  <a:pt x="77534" y="48821"/>
                  <a:pt x="77641" y="48606"/>
                  <a:pt x="77749" y="48364"/>
                </a:cubicBezTo>
                <a:cubicBezTo>
                  <a:pt x="77937" y="48015"/>
                  <a:pt x="78098" y="47638"/>
                  <a:pt x="78286" y="47289"/>
                </a:cubicBezTo>
                <a:close/>
                <a:moveTo>
                  <a:pt x="44224" y="48015"/>
                </a:moveTo>
                <a:lnTo>
                  <a:pt x="44224" y="48015"/>
                </a:lnTo>
                <a:cubicBezTo>
                  <a:pt x="44197" y="48418"/>
                  <a:pt x="44117" y="48848"/>
                  <a:pt x="43955" y="49225"/>
                </a:cubicBezTo>
                <a:cubicBezTo>
                  <a:pt x="43955" y="49117"/>
                  <a:pt x="43955" y="49009"/>
                  <a:pt x="43955" y="48875"/>
                </a:cubicBezTo>
                <a:cubicBezTo>
                  <a:pt x="44090" y="48606"/>
                  <a:pt x="44171" y="48310"/>
                  <a:pt x="44224" y="48015"/>
                </a:cubicBezTo>
                <a:close/>
                <a:moveTo>
                  <a:pt x="66941" y="44278"/>
                </a:moveTo>
                <a:cubicBezTo>
                  <a:pt x="65920" y="45676"/>
                  <a:pt x="65248" y="47316"/>
                  <a:pt x="64952" y="49036"/>
                </a:cubicBezTo>
                <a:cubicBezTo>
                  <a:pt x="64898" y="49144"/>
                  <a:pt x="64871" y="49225"/>
                  <a:pt x="64817" y="49332"/>
                </a:cubicBezTo>
                <a:cubicBezTo>
                  <a:pt x="64764" y="49144"/>
                  <a:pt x="64764" y="48956"/>
                  <a:pt x="64737" y="48767"/>
                </a:cubicBezTo>
                <a:lnTo>
                  <a:pt x="64791" y="48767"/>
                </a:lnTo>
                <a:cubicBezTo>
                  <a:pt x="64817" y="48391"/>
                  <a:pt x="64844" y="48015"/>
                  <a:pt x="64871" y="47638"/>
                </a:cubicBezTo>
                <a:cubicBezTo>
                  <a:pt x="65006" y="47343"/>
                  <a:pt x="65113" y="47047"/>
                  <a:pt x="65194" y="46724"/>
                </a:cubicBezTo>
                <a:cubicBezTo>
                  <a:pt x="65409" y="46375"/>
                  <a:pt x="65597" y="46025"/>
                  <a:pt x="65785" y="45649"/>
                </a:cubicBezTo>
                <a:cubicBezTo>
                  <a:pt x="66162" y="45192"/>
                  <a:pt x="66538" y="44708"/>
                  <a:pt x="66941" y="44278"/>
                </a:cubicBezTo>
                <a:close/>
                <a:moveTo>
                  <a:pt x="84308" y="48418"/>
                </a:moveTo>
                <a:cubicBezTo>
                  <a:pt x="84577" y="48714"/>
                  <a:pt x="84846" y="49009"/>
                  <a:pt x="85088" y="49332"/>
                </a:cubicBezTo>
                <a:cubicBezTo>
                  <a:pt x="84846" y="49090"/>
                  <a:pt x="84658" y="48848"/>
                  <a:pt x="84550" y="48741"/>
                </a:cubicBezTo>
                <a:lnTo>
                  <a:pt x="84308" y="48418"/>
                </a:lnTo>
                <a:close/>
                <a:moveTo>
                  <a:pt x="76861" y="48794"/>
                </a:moveTo>
                <a:cubicBezTo>
                  <a:pt x="76888" y="48902"/>
                  <a:pt x="76942" y="49009"/>
                  <a:pt x="76969" y="49117"/>
                </a:cubicBezTo>
                <a:cubicBezTo>
                  <a:pt x="76969" y="49144"/>
                  <a:pt x="76942" y="49198"/>
                  <a:pt x="76942" y="49251"/>
                </a:cubicBezTo>
                <a:cubicBezTo>
                  <a:pt x="76888" y="49359"/>
                  <a:pt x="76835" y="49466"/>
                  <a:pt x="76781" y="49574"/>
                </a:cubicBezTo>
                <a:cubicBezTo>
                  <a:pt x="76754" y="49466"/>
                  <a:pt x="76700" y="49359"/>
                  <a:pt x="76673" y="49251"/>
                </a:cubicBezTo>
                <a:cubicBezTo>
                  <a:pt x="76727" y="49117"/>
                  <a:pt x="76781" y="48983"/>
                  <a:pt x="76835" y="48848"/>
                </a:cubicBezTo>
                <a:lnTo>
                  <a:pt x="76835" y="48875"/>
                </a:lnTo>
                <a:lnTo>
                  <a:pt x="76861" y="48794"/>
                </a:lnTo>
                <a:close/>
                <a:moveTo>
                  <a:pt x="99390" y="46644"/>
                </a:moveTo>
                <a:lnTo>
                  <a:pt x="99874" y="46993"/>
                </a:lnTo>
                <a:cubicBezTo>
                  <a:pt x="99874" y="47880"/>
                  <a:pt x="99901" y="48767"/>
                  <a:pt x="99928" y="49628"/>
                </a:cubicBezTo>
                <a:cubicBezTo>
                  <a:pt x="99767" y="48633"/>
                  <a:pt x="99578" y="47638"/>
                  <a:pt x="99390" y="46644"/>
                </a:cubicBezTo>
                <a:close/>
                <a:moveTo>
                  <a:pt x="61672" y="48552"/>
                </a:moveTo>
                <a:lnTo>
                  <a:pt x="61672" y="48848"/>
                </a:lnTo>
                <a:lnTo>
                  <a:pt x="61269" y="49682"/>
                </a:lnTo>
                <a:cubicBezTo>
                  <a:pt x="61242" y="49520"/>
                  <a:pt x="61215" y="49386"/>
                  <a:pt x="61188" y="49251"/>
                </a:cubicBezTo>
                <a:cubicBezTo>
                  <a:pt x="61215" y="49225"/>
                  <a:pt x="61215" y="49225"/>
                  <a:pt x="61215" y="49225"/>
                </a:cubicBezTo>
                <a:cubicBezTo>
                  <a:pt x="61376" y="48983"/>
                  <a:pt x="61538" y="48767"/>
                  <a:pt x="61672" y="48552"/>
                </a:cubicBezTo>
                <a:close/>
                <a:moveTo>
                  <a:pt x="80760" y="43794"/>
                </a:moveTo>
                <a:lnTo>
                  <a:pt x="80760" y="43794"/>
                </a:lnTo>
                <a:cubicBezTo>
                  <a:pt x="80813" y="43848"/>
                  <a:pt x="80867" y="43901"/>
                  <a:pt x="80948" y="43928"/>
                </a:cubicBezTo>
                <a:lnTo>
                  <a:pt x="81136" y="43982"/>
                </a:lnTo>
                <a:cubicBezTo>
                  <a:pt x="81889" y="44681"/>
                  <a:pt x="82588" y="45353"/>
                  <a:pt x="83287" y="46079"/>
                </a:cubicBezTo>
                <a:cubicBezTo>
                  <a:pt x="83367" y="46267"/>
                  <a:pt x="83448" y="46429"/>
                  <a:pt x="83529" y="46617"/>
                </a:cubicBezTo>
                <a:cubicBezTo>
                  <a:pt x="83593" y="46744"/>
                  <a:pt x="83724" y="46822"/>
                  <a:pt x="83856" y="46822"/>
                </a:cubicBezTo>
                <a:cubicBezTo>
                  <a:pt x="83890" y="46822"/>
                  <a:pt x="83925" y="46816"/>
                  <a:pt x="83959" y="46805"/>
                </a:cubicBezTo>
                <a:cubicBezTo>
                  <a:pt x="84416" y="47289"/>
                  <a:pt x="84873" y="47800"/>
                  <a:pt x="85303" y="48310"/>
                </a:cubicBezTo>
                <a:cubicBezTo>
                  <a:pt x="85411" y="48767"/>
                  <a:pt x="85437" y="49225"/>
                  <a:pt x="85437" y="49708"/>
                </a:cubicBezTo>
                <a:lnTo>
                  <a:pt x="85384" y="49655"/>
                </a:lnTo>
                <a:cubicBezTo>
                  <a:pt x="85007" y="49009"/>
                  <a:pt x="84550" y="48391"/>
                  <a:pt x="84039" y="47853"/>
                </a:cubicBezTo>
                <a:cubicBezTo>
                  <a:pt x="83824" y="47638"/>
                  <a:pt x="83636" y="47423"/>
                  <a:pt x="83394" y="47235"/>
                </a:cubicBezTo>
                <a:cubicBezTo>
                  <a:pt x="83287" y="47047"/>
                  <a:pt x="83152" y="46859"/>
                  <a:pt x="83018" y="46697"/>
                </a:cubicBezTo>
                <a:cubicBezTo>
                  <a:pt x="82346" y="45703"/>
                  <a:pt x="81512" y="44816"/>
                  <a:pt x="80571" y="44063"/>
                </a:cubicBezTo>
                <a:cubicBezTo>
                  <a:pt x="80706" y="44036"/>
                  <a:pt x="80787" y="43901"/>
                  <a:pt x="80760" y="43794"/>
                </a:cubicBezTo>
                <a:close/>
                <a:moveTo>
                  <a:pt x="88207" y="48660"/>
                </a:moveTo>
                <a:lnTo>
                  <a:pt x="88207" y="48660"/>
                </a:lnTo>
                <a:cubicBezTo>
                  <a:pt x="88448" y="48848"/>
                  <a:pt x="88690" y="49036"/>
                  <a:pt x="88905" y="49251"/>
                </a:cubicBezTo>
                <a:cubicBezTo>
                  <a:pt x="89013" y="49440"/>
                  <a:pt x="89094" y="49628"/>
                  <a:pt x="89201" y="49816"/>
                </a:cubicBezTo>
                <a:cubicBezTo>
                  <a:pt x="88905" y="49574"/>
                  <a:pt x="88610" y="49305"/>
                  <a:pt x="88314" y="49063"/>
                </a:cubicBezTo>
                <a:lnTo>
                  <a:pt x="88314" y="49036"/>
                </a:lnTo>
                <a:cubicBezTo>
                  <a:pt x="88287" y="48929"/>
                  <a:pt x="88260" y="48794"/>
                  <a:pt x="88207" y="48660"/>
                </a:cubicBezTo>
                <a:close/>
                <a:moveTo>
                  <a:pt x="95089" y="48015"/>
                </a:moveTo>
                <a:lnTo>
                  <a:pt x="95411" y="48230"/>
                </a:lnTo>
                <a:cubicBezTo>
                  <a:pt x="95600" y="48767"/>
                  <a:pt x="95788" y="49305"/>
                  <a:pt x="95976" y="49816"/>
                </a:cubicBezTo>
                <a:cubicBezTo>
                  <a:pt x="95707" y="49198"/>
                  <a:pt x="95411" y="48606"/>
                  <a:pt x="95089" y="48015"/>
                </a:cubicBezTo>
                <a:close/>
                <a:moveTo>
                  <a:pt x="40138" y="49386"/>
                </a:moveTo>
                <a:lnTo>
                  <a:pt x="40138" y="49386"/>
                </a:lnTo>
                <a:cubicBezTo>
                  <a:pt x="39842" y="49520"/>
                  <a:pt x="39546" y="49682"/>
                  <a:pt x="39251" y="49843"/>
                </a:cubicBezTo>
                <a:lnTo>
                  <a:pt x="39251" y="49789"/>
                </a:lnTo>
                <a:lnTo>
                  <a:pt x="40138" y="49386"/>
                </a:lnTo>
                <a:close/>
                <a:moveTo>
                  <a:pt x="77883" y="48418"/>
                </a:moveTo>
                <a:lnTo>
                  <a:pt x="77883" y="48418"/>
                </a:lnTo>
                <a:cubicBezTo>
                  <a:pt x="77776" y="48741"/>
                  <a:pt x="77668" y="49090"/>
                  <a:pt x="77641" y="49144"/>
                </a:cubicBezTo>
                <a:cubicBezTo>
                  <a:pt x="77582" y="49342"/>
                  <a:pt x="77435" y="49919"/>
                  <a:pt x="77372" y="49919"/>
                </a:cubicBezTo>
                <a:cubicBezTo>
                  <a:pt x="77350" y="49919"/>
                  <a:pt x="77338" y="49846"/>
                  <a:pt x="77345" y="49655"/>
                </a:cubicBezTo>
                <a:cubicBezTo>
                  <a:pt x="77345" y="49628"/>
                  <a:pt x="77372" y="49601"/>
                  <a:pt x="77372" y="49574"/>
                </a:cubicBezTo>
                <a:lnTo>
                  <a:pt x="77372" y="49466"/>
                </a:lnTo>
                <a:lnTo>
                  <a:pt x="77372" y="49413"/>
                </a:lnTo>
                <a:cubicBezTo>
                  <a:pt x="77534" y="49090"/>
                  <a:pt x="77695" y="48741"/>
                  <a:pt x="77883" y="48418"/>
                </a:cubicBezTo>
                <a:close/>
                <a:moveTo>
                  <a:pt x="85653" y="47746"/>
                </a:moveTo>
                <a:lnTo>
                  <a:pt x="86378" y="48633"/>
                </a:lnTo>
                <a:cubicBezTo>
                  <a:pt x="86244" y="48983"/>
                  <a:pt x="86136" y="49332"/>
                  <a:pt x="86029" y="49682"/>
                </a:cubicBezTo>
                <a:lnTo>
                  <a:pt x="85921" y="49359"/>
                </a:lnTo>
                <a:cubicBezTo>
                  <a:pt x="85921" y="49350"/>
                  <a:pt x="85915" y="49347"/>
                  <a:pt x="85908" y="49347"/>
                </a:cubicBezTo>
                <a:cubicBezTo>
                  <a:pt x="85894" y="49347"/>
                  <a:pt x="85877" y="49359"/>
                  <a:pt x="85894" y="49359"/>
                </a:cubicBezTo>
                <a:cubicBezTo>
                  <a:pt x="86022" y="49789"/>
                  <a:pt x="85998" y="49946"/>
                  <a:pt x="85885" y="49946"/>
                </a:cubicBezTo>
                <a:cubicBezTo>
                  <a:pt x="85807" y="49946"/>
                  <a:pt x="85687" y="49872"/>
                  <a:pt x="85545" y="49762"/>
                </a:cubicBezTo>
                <a:cubicBezTo>
                  <a:pt x="85545" y="49332"/>
                  <a:pt x="85518" y="48875"/>
                  <a:pt x="85437" y="48418"/>
                </a:cubicBezTo>
                <a:lnTo>
                  <a:pt x="85437" y="48418"/>
                </a:lnTo>
                <a:lnTo>
                  <a:pt x="85464" y="48472"/>
                </a:lnTo>
                <a:cubicBezTo>
                  <a:pt x="85486" y="48486"/>
                  <a:pt x="85511" y="48493"/>
                  <a:pt x="85536" y="48493"/>
                </a:cubicBezTo>
                <a:cubicBezTo>
                  <a:pt x="85604" y="48493"/>
                  <a:pt x="85665" y="48443"/>
                  <a:pt x="85626" y="48364"/>
                </a:cubicBezTo>
                <a:lnTo>
                  <a:pt x="85518" y="48203"/>
                </a:lnTo>
                <a:cubicBezTo>
                  <a:pt x="85626" y="48203"/>
                  <a:pt x="85733" y="48095"/>
                  <a:pt x="85706" y="47988"/>
                </a:cubicBezTo>
                <a:cubicBezTo>
                  <a:pt x="85679" y="47907"/>
                  <a:pt x="85653" y="47827"/>
                  <a:pt x="85653" y="47746"/>
                </a:cubicBezTo>
                <a:close/>
                <a:moveTo>
                  <a:pt x="79792" y="46939"/>
                </a:moveTo>
                <a:cubicBezTo>
                  <a:pt x="79846" y="47208"/>
                  <a:pt x="79872" y="47504"/>
                  <a:pt x="79926" y="47773"/>
                </a:cubicBezTo>
                <a:cubicBezTo>
                  <a:pt x="79389" y="48472"/>
                  <a:pt x="78851" y="49198"/>
                  <a:pt x="78367" y="49950"/>
                </a:cubicBezTo>
                <a:cubicBezTo>
                  <a:pt x="78824" y="48956"/>
                  <a:pt x="79308" y="47934"/>
                  <a:pt x="79792" y="46939"/>
                </a:cubicBezTo>
                <a:close/>
                <a:moveTo>
                  <a:pt x="56241" y="48902"/>
                </a:moveTo>
                <a:cubicBezTo>
                  <a:pt x="56295" y="48929"/>
                  <a:pt x="56322" y="48956"/>
                  <a:pt x="56376" y="48956"/>
                </a:cubicBezTo>
                <a:cubicBezTo>
                  <a:pt x="56107" y="49171"/>
                  <a:pt x="55838" y="49386"/>
                  <a:pt x="55569" y="49601"/>
                </a:cubicBezTo>
                <a:lnTo>
                  <a:pt x="55112" y="49977"/>
                </a:lnTo>
                <a:lnTo>
                  <a:pt x="55112" y="49977"/>
                </a:lnTo>
                <a:cubicBezTo>
                  <a:pt x="55489" y="49601"/>
                  <a:pt x="55865" y="49251"/>
                  <a:pt x="56241" y="48902"/>
                </a:cubicBezTo>
                <a:close/>
                <a:moveTo>
                  <a:pt x="86427" y="48843"/>
                </a:moveTo>
                <a:cubicBezTo>
                  <a:pt x="86460" y="48843"/>
                  <a:pt x="86239" y="49702"/>
                  <a:pt x="86163" y="50004"/>
                </a:cubicBezTo>
                <a:lnTo>
                  <a:pt x="86163" y="50031"/>
                </a:lnTo>
                <a:lnTo>
                  <a:pt x="86083" y="49816"/>
                </a:lnTo>
                <a:cubicBezTo>
                  <a:pt x="86110" y="49682"/>
                  <a:pt x="86163" y="49547"/>
                  <a:pt x="86217" y="49413"/>
                </a:cubicBezTo>
                <a:cubicBezTo>
                  <a:pt x="86353" y="48997"/>
                  <a:pt x="86413" y="48843"/>
                  <a:pt x="86427" y="48843"/>
                </a:cubicBezTo>
                <a:close/>
                <a:moveTo>
                  <a:pt x="46859" y="47128"/>
                </a:moveTo>
                <a:lnTo>
                  <a:pt x="46859" y="47128"/>
                </a:lnTo>
                <a:cubicBezTo>
                  <a:pt x="46483" y="47988"/>
                  <a:pt x="46429" y="49063"/>
                  <a:pt x="46375" y="50058"/>
                </a:cubicBezTo>
                <a:cubicBezTo>
                  <a:pt x="46321" y="49144"/>
                  <a:pt x="46267" y="48257"/>
                  <a:pt x="46187" y="47370"/>
                </a:cubicBezTo>
                <a:cubicBezTo>
                  <a:pt x="46429" y="47289"/>
                  <a:pt x="46644" y="47208"/>
                  <a:pt x="46859" y="47128"/>
                </a:cubicBezTo>
                <a:close/>
                <a:moveTo>
                  <a:pt x="51160" y="45810"/>
                </a:moveTo>
                <a:cubicBezTo>
                  <a:pt x="50703" y="46267"/>
                  <a:pt x="50569" y="47289"/>
                  <a:pt x="50408" y="47800"/>
                </a:cubicBezTo>
                <a:cubicBezTo>
                  <a:pt x="50166" y="48552"/>
                  <a:pt x="49924" y="49305"/>
                  <a:pt x="49682" y="50085"/>
                </a:cubicBezTo>
                <a:cubicBezTo>
                  <a:pt x="49924" y="48741"/>
                  <a:pt x="50112" y="47370"/>
                  <a:pt x="50246" y="45998"/>
                </a:cubicBezTo>
                <a:lnTo>
                  <a:pt x="51160" y="45810"/>
                </a:lnTo>
                <a:close/>
                <a:moveTo>
                  <a:pt x="87212" y="42745"/>
                </a:moveTo>
                <a:lnTo>
                  <a:pt x="87319" y="42799"/>
                </a:lnTo>
                <a:cubicBezTo>
                  <a:pt x="88771" y="45111"/>
                  <a:pt x="90223" y="47423"/>
                  <a:pt x="91675" y="49735"/>
                </a:cubicBezTo>
                <a:cubicBezTo>
                  <a:pt x="91728" y="49789"/>
                  <a:pt x="91809" y="49950"/>
                  <a:pt x="91890" y="50112"/>
                </a:cubicBezTo>
                <a:cubicBezTo>
                  <a:pt x="91271" y="49359"/>
                  <a:pt x="90680" y="48606"/>
                  <a:pt x="90115" y="47827"/>
                </a:cubicBezTo>
                <a:cubicBezTo>
                  <a:pt x="89416" y="46455"/>
                  <a:pt x="88610" y="45138"/>
                  <a:pt x="87749" y="43875"/>
                </a:cubicBezTo>
                <a:cubicBezTo>
                  <a:pt x="87561" y="43498"/>
                  <a:pt x="87400" y="43122"/>
                  <a:pt x="87212" y="42745"/>
                </a:cubicBezTo>
                <a:close/>
                <a:moveTo>
                  <a:pt x="76458" y="49735"/>
                </a:moveTo>
                <a:cubicBezTo>
                  <a:pt x="76485" y="49870"/>
                  <a:pt x="76512" y="49977"/>
                  <a:pt x="76539" y="50112"/>
                </a:cubicBezTo>
                <a:lnTo>
                  <a:pt x="76512" y="50165"/>
                </a:lnTo>
                <a:cubicBezTo>
                  <a:pt x="76485" y="50058"/>
                  <a:pt x="76458" y="49923"/>
                  <a:pt x="76431" y="49816"/>
                </a:cubicBezTo>
                <a:lnTo>
                  <a:pt x="76431" y="49789"/>
                </a:lnTo>
                <a:cubicBezTo>
                  <a:pt x="76431" y="49789"/>
                  <a:pt x="76431" y="49762"/>
                  <a:pt x="76458" y="49735"/>
                </a:cubicBezTo>
                <a:close/>
                <a:moveTo>
                  <a:pt x="40057" y="49735"/>
                </a:moveTo>
                <a:lnTo>
                  <a:pt x="39923" y="49843"/>
                </a:lnTo>
                <a:cubicBezTo>
                  <a:pt x="39708" y="49977"/>
                  <a:pt x="39466" y="50112"/>
                  <a:pt x="39251" y="50246"/>
                </a:cubicBezTo>
                <a:lnTo>
                  <a:pt x="39251" y="50192"/>
                </a:lnTo>
                <a:cubicBezTo>
                  <a:pt x="39520" y="50058"/>
                  <a:pt x="39815" y="49897"/>
                  <a:pt x="40057" y="49735"/>
                </a:cubicBezTo>
                <a:close/>
                <a:moveTo>
                  <a:pt x="56725" y="50192"/>
                </a:moveTo>
                <a:cubicBezTo>
                  <a:pt x="56703" y="50215"/>
                  <a:pt x="56681" y="50237"/>
                  <a:pt x="56658" y="50260"/>
                </a:cubicBezTo>
                <a:lnTo>
                  <a:pt x="56658" y="50260"/>
                </a:lnTo>
                <a:lnTo>
                  <a:pt x="56752" y="50192"/>
                </a:lnTo>
                <a:close/>
                <a:moveTo>
                  <a:pt x="38982" y="49950"/>
                </a:moveTo>
                <a:cubicBezTo>
                  <a:pt x="38982" y="49950"/>
                  <a:pt x="38982" y="49977"/>
                  <a:pt x="38982" y="50004"/>
                </a:cubicBezTo>
                <a:cubicBezTo>
                  <a:pt x="38821" y="50085"/>
                  <a:pt x="38659" y="50192"/>
                  <a:pt x="38471" y="50273"/>
                </a:cubicBezTo>
                <a:cubicBezTo>
                  <a:pt x="38444" y="50273"/>
                  <a:pt x="38444" y="50273"/>
                  <a:pt x="38444" y="50246"/>
                </a:cubicBezTo>
                <a:cubicBezTo>
                  <a:pt x="38471" y="50219"/>
                  <a:pt x="38471" y="50219"/>
                  <a:pt x="38444" y="50192"/>
                </a:cubicBezTo>
                <a:cubicBezTo>
                  <a:pt x="38632" y="50112"/>
                  <a:pt x="38794" y="50031"/>
                  <a:pt x="38982" y="49950"/>
                </a:cubicBezTo>
                <a:close/>
                <a:moveTo>
                  <a:pt x="87803" y="43014"/>
                </a:moveTo>
                <a:lnTo>
                  <a:pt x="88072" y="43149"/>
                </a:lnTo>
                <a:cubicBezTo>
                  <a:pt x="88744" y="44036"/>
                  <a:pt x="89497" y="44896"/>
                  <a:pt x="90277" y="45703"/>
                </a:cubicBezTo>
                <a:cubicBezTo>
                  <a:pt x="90465" y="45945"/>
                  <a:pt x="90626" y="46160"/>
                  <a:pt x="90814" y="46375"/>
                </a:cubicBezTo>
                <a:cubicBezTo>
                  <a:pt x="91567" y="47423"/>
                  <a:pt x="92293" y="48472"/>
                  <a:pt x="92965" y="49574"/>
                </a:cubicBezTo>
                <a:cubicBezTo>
                  <a:pt x="93284" y="50087"/>
                  <a:pt x="93398" y="50279"/>
                  <a:pt x="93389" y="50279"/>
                </a:cubicBezTo>
                <a:cubicBezTo>
                  <a:pt x="93366" y="50279"/>
                  <a:pt x="92599" y="49123"/>
                  <a:pt x="92293" y="48741"/>
                </a:cubicBezTo>
                <a:lnTo>
                  <a:pt x="87803" y="43014"/>
                </a:lnTo>
                <a:close/>
                <a:moveTo>
                  <a:pt x="71807" y="48203"/>
                </a:moveTo>
                <a:cubicBezTo>
                  <a:pt x="71915" y="48391"/>
                  <a:pt x="71995" y="48526"/>
                  <a:pt x="72049" y="48606"/>
                </a:cubicBezTo>
                <a:cubicBezTo>
                  <a:pt x="72211" y="48848"/>
                  <a:pt x="72399" y="49090"/>
                  <a:pt x="72533" y="49332"/>
                </a:cubicBezTo>
                <a:cubicBezTo>
                  <a:pt x="72694" y="49574"/>
                  <a:pt x="72775" y="49870"/>
                  <a:pt x="72910" y="50139"/>
                </a:cubicBezTo>
                <a:cubicBezTo>
                  <a:pt x="72910" y="50192"/>
                  <a:pt x="72936" y="50246"/>
                  <a:pt x="72963" y="50300"/>
                </a:cubicBezTo>
                <a:lnTo>
                  <a:pt x="71807" y="48284"/>
                </a:lnTo>
                <a:lnTo>
                  <a:pt x="71807" y="48257"/>
                </a:lnTo>
                <a:cubicBezTo>
                  <a:pt x="71807" y="48230"/>
                  <a:pt x="71807" y="48230"/>
                  <a:pt x="71807" y="48203"/>
                </a:cubicBezTo>
                <a:close/>
                <a:moveTo>
                  <a:pt x="58715" y="49413"/>
                </a:moveTo>
                <a:cubicBezTo>
                  <a:pt x="58715" y="49520"/>
                  <a:pt x="58769" y="49628"/>
                  <a:pt x="58849" y="49708"/>
                </a:cubicBezTo>
                <a:cubicBezTo>
                  <a:pt x="58876" y="49923"/>
                  <a:pt x="58903" y="50139"/>
                  <a:pt x="58957" y="50354"/>
                </a:cubicBezTo>
                <a:cubicBezTo>
                  <a:pt x="58903" y="50139"/>
                  <a:pt x="58849" y="49977"/>
                  <a:pt x="58795" y="49816"/>
                </a:cubicBezTo>
                <a:lnTo>
                  <a:pt x="58795" y="49870"/>
                </a:lnTo>
                <a:cubicBezTo>
                  <a:pt x="58795" y="49843"/>
                  <a:pt x="58769" y="49816"/>
                  <a:pt x="58742" y="49789"/>
                </a:cubicBezTo>
                <a:lnTo>
                  <a:pt x="58688" y="49466"/>
                </a:lnTo>
                <a:lnTo>
                  <a:pt x="58715" y="49413"/>
                </a:lnTo>
                <a:close/>
                <a:moveTo>
                  <a:pt x="43579" y="49708"/>
                </a:moveTo>
                <a:cubicBezTo>
                  <a:pt x="43579" y="49843"/>
                  <a:pt x="43579" y="50004"/>
                  <a:pt x="43606" y="50165"/>
                </a:cubicBezTo>
                <a:cubicBezTo>
                  <a:pt x="43579" y="50273"/>
                  <a:pt x="43525" y="50354"/>
                  <a:pt x="43498" y="50461"/>
                </a:cubicBezTo>
                <a:cubicBezTo>
                  <a:pt x="43498" y="50273"/>
                  <a:pt x="43498" y="50112"/>
                  <a:pt x="43498" y="49923"/>
                </a:cubicBezTo>
                <a:lnTo>
                  <a:pt x="43472" y="49923"/>
                </a:lnTo>
                <a:cubicBezTo>
                  <a:pt x="43525" y="49843"/>
                  <a:pt x="43552" y="49789"/>
                  <a:pt x="43579" y="49708"/>
                </a:cubicBezTo>
                <a:close/>
                <a:moveTo>
                  <a:pt x="85572" y="50004"/>
                </a:moveTo>
                <a:lnTo>
                  <a:pt x="85868" y="50246"/>
                </a:lnTo>
                <a:cubicBezTo>
                  <a:pt x="85841" y="50327"/>
                  <a:pt x="85841" y="50407"/>
                  <a:pt x="85814" y="50488"/>
                </a:cubicBezTo>
                <a:lnTo>
                  <a:pt x="85787" y="50488"/>
                </a:lnTo>
                <a:cubicBezTo>
                  <a:pt x="85733" y="50327"/>
                  <a:pt x="85653" y="50139"/>
                  <a:pt x="85572" y="50004"/>
                </a:cubicBezTo>
                <a:close/>
                <a:moveTo>
                  <a:pt x="74872" y="48069"/>
                </a:moveTo>
                <a:cubicBezTo>
                  <a:pt x="75006" y="48445"/>
                  <a:pt x="75114" y="48794"/>
                  <a:pt x="75248" y="49144"/>
                </a:cubicBezTo>
                <a:cubicBezTo>
                  <a:pt x="75114" y="49601"/>
                  <a:pt x="75033" y="50058"/>
                  <a:pt x="74953" y="50542"/>
                </a:cubicBezTo>
                <a:lnTo>
                  <a:pt x="74899" y="50434"/>
                </a:lnTo>
                <a:cubicBezTo>
                  <a:pt x="74820" y="50146"/>
                  <a:pt x="74716" y="49858"/>
                  <a:pt x="74636" y="49545"/>
                </a:cubicBezTo>
                <a:lnTo>
                  <a:pt x="74636" y="49545"/>
                </a:lnTo>
                <a:cubicBezTo>
                  <a:pt x="74901" y="49462"/>
                  <a:pt x="75060" y="49169"/>
                  <a:pt x="75006" y="48902"/>
                </a:cubicBezTo>
                <a:cubicBezTo>
                  <a:pt x="75033" y="48821"/>
                  <a:pt x="75033" y="48741"/>
                  <a:pt x="75006" y="48660"/>
                </a:cubicBezTo>
                <a:cubicBezTo>
                  <a:pt x="74953" y="48499"/>
                  <a:pt x="74899" y="48310"/>
                  <a:pt x="74845" y="48149"/>
                </a:cubicBezTo>
                <a:cubicBezTo>
                  <a:pt x="74872" y="48122"/>
                  <a:pt x="74872" y="48095"/>
                  <a:pt x="74872" y="48069"/>
                </a:cubicBezTo>
                <a:close/>
                <a:moveTo>
                  <a:pt x="93798" y="47181"/>
                </a:moveTo>
                <a:lnTo>
                  <a:pt x="94148" y="47423"/>
                </a:lnTo>
                <a:cubicBezTo>
                  <a:pt x="94632" y="48445"/>
                  <a:pt x="95035" y="49493"/>
                  <a:pt x="95411" y="50542"/>
                </a:cubicBezTo>
                <a:cubicBezTo>
                  <a:pt x="95277" y="50300"/>
                  <a:pt x="95169" y="50085"/>
                  <a:pt x="95143" y="50004"/>
                </a:cubicBezTo>
                <a:cubicBezTo>
                  <a:pt x="94686" y="49063"/>
                  <a:pt x="94255" y="48122"/>
                  <a:pt x="93798" y="47181"/>
                </a:cubicBezTo>
                <a:close/>
                <a:moveTo>
                  <a:pt x="102267" y="49466"/>
                </a:moveTo>
                <a:cubicBezTo>
                  <a:pt x="102401" y="49843"/>
                  <a:pt x="102563" y="50192"/>
                  <a:pt x="102751" y="50542"/>
                </a:cubicBezTo>
                <a:cubicBezTo>
                  <a:pt x="102616" y="50327"/>
                  <a:pt x="102455" y="50139"/>
                  <a:pt x="102321" y="49977"/>
                </a:cubicBezTo>
                <a:lnTo>
                  <a:pt x="102347" y="49977"/>
                </a:lnTo>
                <a:lnTo>
                  <a:pt x="102267" y="49466"/>
                </a:lnTo>
                <a:close/>
                <a:moveTo>
                  <a:pt x="56914" y="48714"/>
                </a:moveTo>
                <a:cubicBezTo>
                  <a:pt x="56940" y="48767"/>
                  <a:pt x="56967" y="48794"/>
                  <a:pt x="56994" y="48821"/>
                </a:cubicBezTo>
                <a:cubicBezTo>
                  <a:pt x="56215" y="49386"/>
                  <a:pt x="55462" y="49977"/>
                  <a:pt x="54709" y="50596"/>
                </a:cubicBezTo>
                <a:cubicBezTo>
                  <a:pt x="54709" y="50569"/>
                  <a:pt x="54736" y="50569"/>
                  <a:pt x="54736" y="50542"/>
                </a:cubicBezTo>
                <a:lnTo>
                  <a:pt x="54817" y="50381"/>
                </a:lnTo>
                <a:cubicBezTo>
                  <a:pt x="55516" y="49816"/>
                  <a:pt x="56215" y="49251"/>
                  <a:pt x="56914" y="48714"/>
                </a:cubicBezTo>
                <a:close/>
                <a:moveTo>
                  <a:pt x="38901" y="50381"/>
                </a:moveTo>
                <a:lnTo>
                  <a:pt x="38901" y="50434"/>
                </a:lnTo>
                <a:lnTo>
                  <a:pt x="38471" y="50649"/>
                </a:lnTo>
                <a:lnTo>
                  <a:pt x="38471" y="50596"/>
                </a:lnTo>
                <a:lnTo>
                  <a:pt x="38901" y="50381"/>
                </a:lnTo>
                <a:close/>
                <a:moveTo>
                  <a:pt x="71485" y="41401"/>
                </a:moveTo>
                <a:cubicBezTo>
                  <a:pt x="71565" y="41509"/>
                  <a:pt x="71646" y="41643"/>
                  <a:pt x="71727" y="41778"/>
                </a:cubicBezTo>
                <a:cubicBezTo>
                  <a:pt x="71646" y="41993"/>
                  <a:pt x="71592" y="42235"/>
                  <a:pt x="71538" y="42504"/>
                </a:cubicBezTo>
                <a:cubicBezTo>
                  <a:pt x="70624" y="42772"/>
                  <a:pt x="69872" y="43794"/>
                  <a:pt x="69253" y="44762"/>
                </a:cubicBezTo>
                <a:cubicBezTo>
                  <a:pt x="69253" y="44789"/>
                  <a:pt x="69200" y="44816"/>
                  <a:pt x="69200" y="44842"/>
                </a:cubicBezTo>
                <a:cubicBezTo>
                  <a:pt x="68232" y="45918"/>
                  <a:pt x="67371" y="47128"/>
                  <a:pt x="66619" y="48391"/>
                </a:cubicBezTo>
                <a:cubicBezTo>
                  <a:pt x="66054" y="49144"/>
                  <a:pt x="65463" y="49950"/>
                  <a:pt x="64871" y="50730"/>
                </a:cubicBezTo>
                <a:cubicBezTo>
                  <a:pt x="64871" y="50622"/>
                  <a:pt x="64871" y="50542"/>
                  <a:pt x="64844" y="50434"/>
                </a:cubicBezTo>
                <a:cubicBezTo>
                  <a:pt x="65006" y="50004"/>
                  <a:pt x="65167" y="49574"/>
                  <a:pt x="65355" y="49171"/>
                </a:cubicBezTo>
                <a:cubicBezTo>
                  <a:pt x="67291" y="46482"/>
                  <a:pt x="69334" y="43875"/>
                  <a:pt x="71485" y="41401"/>
                </a:cubicBezTo>
                <a:close/>
                <a:moveTo>
                  <a:pt x="71727" y="45434"/>
                </a:moveTo>
                <a:lnTo>
                  <a:pt x="71942" y="45837"/>
                </a:lnTo>
                <a:cubicBezTo>
                  <a:pt x="72264" y="46805"/>
                  <a:pt x="72641" y="47746"/>
                  <a:pt x="73071" y="48660"/>
                </a:cubicBezTo>
                <a:cubicBezTo>
                  <a:pt x="73340" y="49359"/>
                  <a:pt x="73582" y="50058"/>
                  <a:pt x="73824" y="50757"/>
                </a:cubicBezTo>
                <a:cubicBezTo>
                  <a:pt x="73555" y="50354"/>
                  <a:pt x="73286" y="49950"/>
                  <a:pt x="73017" y="49547"/>
                </a:cubicBezTo>
                <a:lnTo>
                  <a:pt x="72883" y="49278"/>
                </a:lnTo>
                <a:cubicBezTo>
                  <a:pt x="72560" y="48391"/>
                  <a:pt x="72184" y="47531"/>
                  <a:pt x="71807" y="46671"/>
                </a:cubicBezTo>
                <a:cubicBezTo>
                  <a:pt x="71780" y="46590"/>
                  <a:pt x="71700" y="46563"/>
                  <a:pt x="71619" y="46563"/>
                </a:cubicBezTo>
                <a:cubicBezTo>
                  <a:pt x="71646" y="46187"/>
                  <a:pt x="71700" y="45810"/>
                  <a:pt x="71727" y="45434"/>
                </a:cubicBezTo>
                <a:close/>
                <a:moveTo>
                  <a:pt x="80598" y="44816"/>
                </a:moveTo>
                <a:lnTo>
                  <a:pt x="80598" y="44816"/>
                </a:lnTo>
                <a:cubicBezTo>
                  <a:pt x="81270" y="45568"/>
                  <a:pt x="81996" y="46240"/>
                  <a:pt x="82749" y="46939"/>
                </a:cubicBezTo>
                <a:cubicBezTo>
                  <a:pt x="82991" y="47154"/>
                  <a:pt x="83314" y="47450"/>
                  <a:pt x="83690" y="47800"/>
                </a:cubicBezTo>
                <a:cubicBezTo>
                  <a:pt x="84174" y="48499"/>
                  <a:pt x="84738" y="49171"/>
                  <a:pt x="85357" y="49789"/>
                </a:cubicBezTo>
                <a:cubicBezTo>
                  <a:pt x="85384" y="49843"/>
                  <a:pt x="85411" y="49923"/>
                  <a:pt x="85464" y="49977"/>
                </a:cubicBezTo>
                <a:cubicBezTo>
                  <a:pt x="85464" y="50273"/>
                  <a:pt x="85437" y="50542"/>
                  <a:pt x="85437" y="50811"/>
                </a:cubicBezTo>
                <a:lnTo>
                  <a:pt x="85411" y="50811"/>
                </a:lnTo>
                <a:cubicBezTo>
                  <a:pt x="85303" y="50703"/>
                  <a:pt x="85142" y="50434"/>
                  <a:pt x="85034" y="50300"/>
                </a:cubicBezTo>
                <a:lnTo>
                  <a:pt x="84550" y="49843"/>
                </a:lnTo>
                <a:cubicBezTo>
                  <a:pt x="83341" y="48230"/>
                  <a:pt x="82050" y="46724"/>
                  <a:pt x="80652" y="45299"/>
                </a:cubicBezTo>
                <a:cubicBezTo>
                  <a:pt x="80625" y="45138"/>
                  <a:pt x="80625" y="44977"/>
                  <a:pt x="80598" y="44816"/>
                </a:cubicBezTo>
                <a:close/>
                <a:moveTo>
                  <a:pt x="60193" y="48821"/>
                </a:moveTo>
                <a:cubicBezTo>
                  <a:pt x="60301" y="49090"/>
                  <a:pt x="60408" y="49332"/>
                  <a:pt x="60516" y="49574"/>
                </a:cubicBezTo>
                <a:cubicBezTo>
                  <a:pt x="60624" y="49843"/>
                  <a:pt x="60677" y="50112"/>
                  <a:pt x="60758" y="50354"/>
                </a:cubicBezTo>
                <a:cubicBezTo>
                  <a:pt x="60758" y="50434"/>
                  <a:pt x="60758" y="50515"/>
                  <a:pt x="60785" y="50596"/>
                </a:cubicBezTo>
                <a:cubicBezTo>
                  <a:pt x="60731" y="50676"/>
                  <a:pt x="60677" y="50784"/>
                  <a:pt x="60650" y="50891"/>
                </a:cubicBezTo>
                <a:cubicBezTo>
                  <a:pt x="60489" y="50219"/>
                  <a:pt x="60328" y="49547"/>
                  <a:pt x="60167" y="48875"/>
                </a:cubicBezTo>
                <a:lnTo>
                  <a:pt x="60193" y="48821"/>
                </a:lnTo>
                <a:close/>
                <a:moveTo>
                  <a:pt x="85545" y="50246"/>
                </a:moveTo>
                <a:cubicBezTo>
                  <a:pt x="85572" y="50381"/>
                  <a:pt x="85599" y="50542"/>
                  <a:pt x="85599" y="50676"/>
                </a:cubicBezTo>
                <a:lnTo>
                  <a:pt x="85599" y="50703"/>
                </a:lnTo>
                <a:cubicBezTo>
                  <a:pt x="85599" y="50838"/>
                  <a:pt x="85545" y="50891"/>
                  <a:pt x="85518" y="50891"/>
                </a:cubicBezTo>
                <a:cubicBezTo>
                  <a:pt x="85518" y="50676"/>
                  <a:pt x="85545" y="50461"/>
                  <a:pt x="85545" y="50246"/>
                </a:cubicBezTo>
                <a:close/>
                <a:moveTo>
                  <a:pt x="58554" y="49601"/>
                </a:moveTo>
                <a:cubicBezTo>
                  <a:pt x="58554" y="49673"/>
                  <a:pt x="58556" y="49744"/>
                  <a:pt x="58580" y="49816"/>
                </a:cubicBezTo>
                <a:cubicBezTo>
                  <a:pt x="58580" y="49843"/>
                  <a:pt x="58580" y="49843"/>
                  <a:pt x="58580" y="49870"/>
                </a:cubicBezTo>
                <a:lnTo>
                  <a:pt x="58580" y="49977"/>
                </a:lnTo>
                <a:cubicBezTo>
                  <a:pt x="58607" y="50300"/>
                  <a:pt x="58634" y="50622"/>
                  <a:pt x="58661" y="50945"/>
                </a:cubicBezTo>
                <a:cubicBezTo>
                  <a:pt x="58473" y="50676"/>
                  <a:pt x="58285" y="50434"/>
                  <a:pt x="58070" y="50192"/>
                </a:cubicBezTo>
                <a:cubicBezTo>
                  <a:pt x="58223" y="49988"/>
                  <a:pt x="58377" y="49783"/>
                  <a:pt x="58554" y="49601"/>
                </a:cubicBezTo>
                <a:close/>
                <a:moveTo>
                  <a:pt x="85921" y="50300"/>
                </a:moveTo>
                <a:lnTo>
                  <a:pt x="86083" y="50407"/>
                </a:lnTo>
                <a:lnTo>
                  <a:pt x="85975" y="50945"/>
                </a:lnTo>
                <a:cubicBezTo>
                  <a:pt x="85948" y="50838"/>
                  <a:pt x="85894" y="50703"/>
                  <a:pt x="85841" y="50569"/>
                </a:cubicBezTo>
                <a:lnTo>
                  <a:pt x="85921" y="50300"/>
                </a:lnTo>
                <a:close/>
                <a:moveTo>
                  <a:pt x="55220" y="47396"/>
                </a:moveTo>
                <a:lnTo>
                  <a:pt x="55220" y="47396"/>
                </a:lnTo>
                <a:cubicBezTo>
                  <a:pt x="54924" y="48337"/>
                  <a:pt x="54575" y="49251"/>
                  <a:pt x="54118" y="50139"/>
                </a:cubicBezTo>
                <a:cubicBezTo>
                  <a:pt x="54064" y="50246"/>
                  <a:pt x="54064" y="50381"/>
                  <a:pt x="54118" y="50488"/>
                </a:cubicBezTo>
                <a:cubicBezTo>
                  <a:pt x="53983" y="50649"/>
                  <a:pt x="53822" y="50811"/>
                  <a:pt x="53687" y="50972"/>
                </a:cubicBezTo>
                <a:cubicBezTo>
                  <a:pt x="53714" y="50838"/>
                  <a:pt x="53741" y="50703"/>
                  <a:pt x="53768" y="50596"/>
                </a:cubicBezTo>
                <a:cubicBezTo>
                  <a:pt x="53849" y="50542"/>
                  <a:pt x="53903" y="50488"/>
                  <a:pt x="53929" y="50407"/>
                </a:cubicBezTo>
                <a:cubicBezTo>
                  <a:pt x="54225" y="49816"/>
                  <a:pt x="54467" y="49198"/>
                  <a:pt x="54682" y="48579"/>
                </a:cubicBezTo>
                <a:cubicBezTo>
                  <a:pt x="54897" y="48203"/>
                  <a:pt x="55059" y="47800"/>
                  <a:pt x="55220" y="47396"/>
                </a:cubicBezTo>
                <a:close/>
                <a:moveTo>
                  <a:pt x="61833" y="50569"/>
                </a:moveTo>
                <a:cubicBezTo>
                  <a:pt x="61833" y="50703"/>
                  <a:pt x="61860" y="50838"/>
                  <a:pt x="61887" y="50972"/>
                </a:cubicBezTo>
                <a:lnTo>
                  <a:pt x="61753" y="50703"/>
                </a:lnTo>
                <a:lnTo>
                  <a:pt x="61833" y="50569"/>
                </a:lnTo>
                <a:close/>
                <a:moveTo>
                  <a:pt x="38068" y="50784"/>
                </a:moveTo>
                <a:lnTo>
                  <a:pt x="38068" y="50838"/>
                </a:lnTo>
                <a:lnTo>
                  <a:pt x="37691" y="50999"/>
                </a:lnTo>
                <a:lnTo>
                  <a:pt x="37691" y="50999"/>
                </a:lnTo>
                <a:lnTo>
                  <a:pt x="37880" y="50891"/>
                </a:lnTo>
                <a:lnTo>
                  <a:pt x="38068" y="50784"/>
                </a:lnTo>
                <a:close/>
                <a:moveTo>
                  <a:pt x="64764" y="50676"/>
                </a:moveTo>
                <a:lnTo>
                  <a:pt x="64764" y="50703"/>
                </a:lnTo>
                <a:lnTo>
                  <a:pt x="64764" y="50891"/>
                </a:lnTo>
                <a:lnTo>
                  <a:pt x="64656" y="51026"/>
                </a:lnTo>
                <a:lnTo>
                  <a:pt x="64656" y="50972"/>
                </a:lnTo>
                <a:cubicBezTo>
                  <a:pt x="64683" y="50864"/>
                  <a:pt x="64737" y="50784"/>
                  <a:pt x="64764" y="50676"/>
                </a:cubicBezTo>
                <a:close/>
                <a:moveTo>
                  <a:pt x="38229" y="51053"/>
                </a:moveTo>
                <a:lnTo>
                  <a:pt x="38229" y="51080"/>
                </a:lnTo>
                <a:lnTo>
                  <a:pt x="38202" y="51106"/>
                </a:lnTo>
                <a:lnTo>
                  <a:pt x="38202" y="51080"/>
                </a:lnTo>
                <a:lnTo>
                  <a:pt x="38229" y="51053"/>
                </a:lnTo>
                <a:close/>
                <a:moveTo>
                  <a:pt x="95331" y="48956"/>
                </a:moveTo>
                <a:lnTo>
                  <a:pt x="95331" y="48956"/>
                </a:lnTo>
                <a:cubicBezTo>
                  <a:pt x="95707" y="49682"/>
                  <a:pt x="96030" y="50407"/>
                  <a:pt x="96352" y="51160"/>
                </a:cubicBezTo>
                <a:cubicBezTo>
                  <a:pt x="96299" y="51053"/>
                  <a:pt x="96245" y="50972"/>
                  <a:pt x="96218" y="50891"/>
                </a:cubicBezTo>
                <a:cubicBezTo>
                  <a:pt x="95895" y="50246"/>
                  <a:pt x="95600" y="49601"/>
                  <a:pt x="95331" y="48956"/>
                </a:cubicBezTo>
                <a:close/>
                <a:moveTo>
                  <a:pt x="54413" y="50703"/>
                </a:moveTo>
                <a:cubicBezTo>
                  <a:pt x="54440" y="50717"/>
                  <a:pt x="54467" y="50723"/>
                  <a:pt x="54494" y="50723"/>
                </a:cubicBezTo>
                <a:cubicBezTo>
                  <a:pt x="54521" y="50723"/>
                  <a:pt x="54548" y="50717"/>
                  <a:pt x="54575" y="50703"/>
                </a:cubicBezTo>
                <a:lnTo>
                  <a:pt x="54575" y="50703"/>
                </a:lnTo>
                <a:cubicBezTo>
                  <a:pt x="54360" y="50864"/>
                  <a:pt x="54171" y="51026"/>
                  <a:pt x="53983" y="51187"/>
                </a:cubicBezTo>
                <a:cubicBezTo>
                  <a:pt x="54091" y="51026"/>
                  <a:pt x="54225" y="50891"/>
                  <a:pt x="54360" y="50757"/>
                </a:cubicBezTo>
                <a:lnTo>
                  <a:pt x="54413" y="50703"/>
                </a:lnTo>
                <a:close/>
                <a:moveTo>
                  <a:pt x="75383" y="49574"/>
                </a:moveTo>
                <a:cubicBezTo>
                  <a:pt x="75463" y="49870"/>
                  <a:pt x="75544" y="50139"/>
                  <a:pt x="75625" y="50407"/>
                </a:cubicBezTo>
                <a:cubicBezTo>
                  <a:pt x="75571" y="50515"/>
                  <a:pt x="75517" y="50622"/>
                  <a:pt x="75463" y="50730"/>
                </a:cubicBezTo>
                <a:cubicBezTo>
                  <a:pt x="75437" y="50784"/>
                  <a:pt x="75437" y="50838"/>
                  <a:pt x="75490" y="50891"/>
                </a:cubicBezTo>
                <a:cubicBezTo>
                  <a:pt x="75437" y="50999"/>
                  <a:pt x="75410" y="51106"/>
                  <a:pt x="75383" y="51241"/>
                </a:cubicBezTo>
                <a:lnTo>
                  <a:pt x="75141" y="50811"/>
                </a:lnTo>
                <a:cubicBezTo>
                  <a:pt x="75195" y="50407"/>
                  <a:pt x="75275" y="50004"/>
                  <a:pt x="75383" y="49574"/>
                </a:cubicBezTo>
                <a:close/>
                <a:moveTo>
                  <a:pt x="64602" y="48176"/>
                </a:moveTo>
                <a:lnTo>
                  <a:pt x="64602" y="48391"/>
                </a:lnTo>
                <a:cubicBezTo>
                  <a:pt x="64549" y="48902"/>
                  <a:pt x="64549" y="49413"/>
                  <a:pt x="64522" y="49923"/>
                </a:cubicBezTo>
                <a:cubicBezTo>
                  <a:pt x="64360" y="50354"/>
                  <a:pt x="64226" y="50811"/>
                  <a:pt x="64092" y="51268"/>
                </a:cubicBezTo>
                <a:cubicBezTo>
                  <a:pt x="64092" y="50945"/>
                  <a:pt x="64092" y="50649"/>
                  <a:pt x="64092" y="50327"/>
                </a:cubicBezTo>
                <a:cubicBezTo>
                  <a:pt x="64280" y="49601"/>
                  <a:pt x="64441" y="48902"/>
                  <a:pt x="64602" y="48176"/>
                </a:cubicBezTo>
                <a:close/>
                <a:moveTo>
                  <a:pt x="89282" y="47692"/>
                </a:moveTo>
                <a:lnTo>
                  <a:pt x="89282" y="47692"/>
                </a:lnTo>
                <a:cubicBezTo>
                  <a:pt x="89927" y="48875"/>
                  <a:pt x="90599" y="50085"/>
                  <a:pt x="91271" y="51268"/>
                </a:cubicBezTo>
                <a:cubicBezTo>
                  <a:pt x="90868" y="50864"/>
                  <a:pt x="90465" y="50461"/>
                  <a:pt x="90062" y="50085"/>
                </a:cubicBezTo>
                <a:cubicBezTo>
                  <a:pt x="89793" y="49278"/>
                  <a:pt x="89551" y="48472"/>
                  <a:pt x="89282" y="47692"/>
                </a:cubicBezTo>
                <a:close/>
                <a:moveTo>
                  <a:pt x="85491" y="51106"/>
                </a:moveTo>
                <a:lnTo>
                  <a:pt x="85599" y="51214"/>
                </a:lnTo>
                <a:lnTo>
                  <a:pt x="85599" y="51295"/>
                </a:lnTo>
                <a:lnTo>
                  <a:pt x="85491" y="51133"/>
                </a:lnTo>
                <a:lnTo>
                  <a:pt x="85491" y="51106"/>
                </a:lnTo>
                <a:close/>
                <a:moveTo>
                  <a:pt x="97939" y="45756"/>
                </a:moveTo>
                <a:lnTo>
                  <a:pt x="97939" y="45756"/>
                </a:lnTo>
                <a:cubicBezTo>
                  <a:pt x="98288" y="45972"/>
                  <a:pt x="98638" y="46160"/>
                  <a:pt x="98987" y="46375"/>
                </a:cubicBezTo>
                <a:cubicBezTo>
                  <a:pt x="98987" y="48042"/>
                  <a:pt x="99121" y="49708"/>
                  <a:pt x="99363" y="51375"/>
                </a:cubicBezTo>
                <a:cubicBezTo>
                  <a:pt x="98879" y="49520"/>
                  <a:pt x="98396" y="47638"/>
                  <a:pt x="97939" y="45756"/>
                </a:cubicBezTo>
                <a:close/>
                <a:moveTo>
                  <a:pt x="41966" y="49009"/>
                </a:moveTo>
                <a:lnTo>
                  <a:pt x="41966" y="49009"/>
                </a:lnTo>
                <a:cubicBezTo>
                  <a:pt x="41724" y="49816"/>
                  <a:pt x="41482" y="50622"/>
                  <a:pt x="41267" y="51402"/>
                </a:cubicBezTo>
                <a:cubicBezTo>
                  <a:pt x="41348" y="50757"/>
                  <a:pt x="41455" y="50112"/>
                  <a:pt x="41536" y="49440"/>
                </a:cubicBezTo>
                <a:cubicBezTo>
                  <a:pt x="41536" y="49386"/>
                  <a:pt x="41509" y="49359"/>
                  <a:pt x="41482" y="49332"/>
                </a:cubicBezTo>
                <a:cubicBezTo>
                  <a:pt x="41482" y="49305"/>
                  <a:pt x="41482" y="49305"/>
                  <a:pt x="41482" y="49278"/>
                </a:cubicBezTo>
                <a:lnTo>
                  <a:pt x="41966" y="49009"/>
                </a:lnTo>
                <a:close/>
                <a:moveTo>
                  <a:pt x="79684" y="46025"/>
                </a:moveTo>
                <a:cubicBezTo>
                  <a:pt x="79711" y="46187"/>
                  <a:pt x="79738" y="46375"/>
                  <a:pt x="79765" y="46563"/>
                </a:cubicBezTo>
                <a:cubicBezTo>
                  <a:pt x="78892" y="48177"/>
                  <a:pt x="78123" y="49792"/>
                  <a:pt x="77406" y="51457"/>
                </a:cubicBezTo>
                <a:lnTo>
                  <a:pt x="77406" y="51457"/>
                </a:lnTo>
                <a:cubicBezTo>
                  <a:pt x="77593" y="50794"/>
                  <a:pt x="77805" y="50157"/>
                  <a:pt x="77991" y="49493"/>
                </a:cubicBezTo>
                <a:cubicBezTo>
                  <a:pt x="78636" y="48364"/>
                  <a:pt x="79200" y="47208"/>
                  <a:pt x="79684" y="46025"/>
                </a:cubicBezTo>
                <a:close/>
                <a:moveTo>
                  <a:pt x="38014" y="51160"/>
                </a:moveTo>
                <a:lnTo>
                  <a:pt x="37987" y="51268"/>
                </a:lnTo>
                <a:lnTo>
                  <a:pt x="37826" y="51375"/>
                </a:lnTo>
                <a:lnTo>
                  <a:pt x="37665" y="51483"/>
                </a:lnTo>
                <a:lnTo>
                  <a:pt x="37665" y="51348"/>
                </a:lnTo>
                <a:cubicBezTo>
                  <a:pt x="37745" y="51321"/>
                  <a:pt x="37880" y="51241"/>
                  <a:pt x="37987" y="51187"/>
                </a:cubicBezTo>
                <a:lnTo>
                  <a:pt x="38014" y="51160"/>
                </a:lnTo>
                <a:close/>
                <a:moveTo>
                  <a:pt x="75867" y="51321"/>
                </a:moveTo>
                <a:lnTo>
                  <a:pt x="75867" y="51375"/>
                </a:lnTo>
                <a:cubicBezTo>
                  <a:pt x="75840" y="51429"/>
                  <a:pt x="75813" y="51483"/>
                  <a:pt x="75786" y="51537"/>
                </a:cubicBezTo>
                <a:cubicBezTo>
                  <a:pt x="75813" y="51456"/>
                  <a:pt x="75840" y="51402"/>
                  <a:pt x="75867" y="51321"/>
                </a:cubicBezTo>
                <a:close/>
                <a:moveTo>
                  <a:pt x="85653" y="51241"/>
                </a:moveTo>
                <a:lnTo>
                  <a:pt x="85868" y="51456"/>
                </a:lnTo>
                <a:lnTo>
                  <a:pt x="85841" y="51671"/>
                </a:lnTo>
                <a:cubicBezTo>
                  <a:pt x="85788" y="51566"/>
                  <a:pt x="85709" y="51460"/>
                  <a:pt x="85630" y="51329"/>
                </a:cubicBezTo>
                <a:lnTo>
                  <a:pt x="85630" y="51329"/>
                </a:lnTo>
                <a:lnTo>
                  <a:pt x="85653" y="51241"/>
                </a:lnTo>
                <a:close/>
                <a:moveTo>
                  <a:pt x="58930" y="50999"/>
                </a:moveTo>
                <a:lnTo>
                  <a:pt x="58930" y="50999"/>
                </a:lnTo>
                <a:cubicBezTo>
                  <a:pt x="58984" y="51214"/>
                  <a:pt x="59064" y="51483"/>
                  <a:pt x="59145" y="51725"/>
                </a:cubicBezTo>
                <a:lnTo>
                  <a:pt x="59037" y="51537"/>
                </a:lnTo>
                <a:cubicBezTo>
                  <a:pt x="59010" y="51348"/>
                  <a:pt x="58957" y="51160"/>
                  <a:pt x="58930" y="50999"/>
                </a:cubicBezTo>
                <a:close/>
                <a:moveTo>
                  <a:pt x="57747" y="50649"/>
                </a:moveTo>
                <a:cubicBezTo>
                  <a:pt x="57801" y="51053"/>
                  <a:pt x="57854" y="51429"/>
                  <a:pt x="57935" y="51832"/>
                </a:cubicBezTo>
                <a:cubicBezTo>
                  <a:pt x="57747" y="51590"/>
                  <a:pt x="57586" y="51348"/>
                  <a:pt x="57397" y="51133"/>
                </a:cubicBezTo>
                <a:lnTo>
                  <a:pt x="57747" y="50649"/>
                </a:lnTo>
                <a:close/>
                <a:moveTo>
                  <a:pt x="65328" y="50891"/>
                </a:moveTo>
                <a:lnTo>
                  <a:pt x="65328" y="50918"/>
                </a:lnTo>
                <a:cubicBezTo>
                  <a:pt x="65194" y="51214"/>
                  <a:pt x="65059" y="51537"/>
                  <a:pt x="64925" y="51832"/>
                </a:cubicBezTo>
                <a:lnTo>
                  <a:pt x="64925" y="51456"/>
                </a:lnTo>
                <a:cubicBezTo>
                  <a:pt x="65059" y="51268"/>
                  <a:pt x="65194" y="51080"/>
                  <a:pt x="65328" y="50891"/>
                </a:cubicBezTo>
                <a:close/>
                <a:moveTo>
                  <a:pt x="41186" y="51537"/>
                </a:moveTo>
                <a:lnTo>
                  <a:pt x="41186" y="51778"/>
                </a:lnTo>
                <a:lnTo>
                  <a:pt x="41160" y="51859"/>
                </a:lnTo>
                <a:cubicBezTo>
                  <a:pt x="41133" y="51778"/>
                  <a:pt x="41160" y="51644"/>
                  <a:pt x="41160" y="51563"/>
                </a:cubicBezTo>
                <a:lnTo>
                  <a:pt x="41186" y="51537"/>
                </a:lnTo>
                <a:close/>
                <a:moveTo>
                  <a:pt x="57854" y="50515"/>
                </a:moveTo>
                <a:cubicBezTo>
                  <a:pt x="57908" y="51026"/>
                  <a:pt x="57962" y="51510"/>
                  <a:pt x="58043" y="51994"/>
                </a:cubicBezTo>
                <a:lnTo>
                  <a:pt x="57962" y="51886"/>
                </a:lnTo>
                <a:lnTo>
                  <a:pt x="57747" y="50622"/>
                </a:lnTo>
                <a:lnTo>
                  <a:pt x="57854" y="50515"/>
                </a:lnTo>
                <a:close/>
                <a:moveTo>
                  <a:pt x="71619" y="51644"/>
                </a:moveTo>
                <a:cubicBezTo>
                  <a:pt x="71646" y="51752"/>
                  <a:pt x="71700" y="51886"/>
                  <a:pt x="71754" y="51994"/>
                </a:cubicBezTo>
                <a:cubicBezTo>
                  <a:pt x="71700" y="51940"/>
                  <a:pt x="71673" y="51913"/>
                  <a:pt x="71619" y="51886"/>
                </a:cubicBezTo>
                <a:cubicBezTo>
                  <a:pt x="71619" y="51805"/>
                  <a:pt x="71619" y="51725"/>
                  <a:pt x="71619" y="51644"/>
                </a:cubicBezTo>
                <a:close/>
                <a:moveTo>
                  <a:pt x="58419" y="47880"/>
                </a:moveTo>
                <a:lnTo>
                  <a:pt x="58258" y="48015"/>
                </a:lnTo>
                <a:cubicBezTo>
                  <a:pt x="56591" y="49251"/>
                  <a:pt x="54951" y="50622"/>
                  <a:pt x="53392" y="52020"/>
                </a:cubicBezTo>
                <a:lnTo>
                  <a:pt x="53419" y="51859"/>
                </a:lnTo>
                <a:lnTo>
                  <a:pt x="53499" y="51805"/>
                </a:lnTo>
                <a:cubicBezTo>
                  <a:pt x="54521" y="50864"/>
                  <a:pt x="55623" y="50004"/>
                  <a:pt x="56725" y="49144"/>
                </a:cubicBezTo>
                <a:cubicBezTo>
                  <a:pt x="56860" y="49063"/>
                  <a:pt x="56994" y="48956"/>
                  <a:pt x="57102" y="48848"/>
                </a:cubicBezTo>
                <a:cubicBezTo>
                  <a:pt x="57155" y="48848"/>
                  <a:pt x="57182" y="48848"/>
                  <a:pt x="57182" y="48821"/>
                </a:cubicBezTo>
                <a:cubicBezTo>
                  <a:pt x="57532" y="48552"/>
                  <a:pt x="57854" y="48284"/>
                  <a:pt x="58204" y="48015"/>
                </a:cubicBezTo>
                <a:cubicBezTo>
                  <a:pt x="58285" y="47961"/>
                  <a:pt x="58365" y="47907"/>
                  <a:pt x="58419" y="47880"/>
                </a:cubicBezTo>
                <a:close/>
                <a:moveTo>
                  <a:pt x="38149" y="50354"/>
                </a:moveTo>
                <a:lnTo>
                  <a:pt x="38149" y="50434"/>
                </a:lnTo>
                <a:cubicBezTo>
                  <a:pt x="37530" y="50757"/>
                  <a:pt x="36912" y="51106"/>
                  <a:pt x="36294" y="51456"/>
                </a:cubicBezTo>
                <a:cubicBezTo>
                  <a:pt x="35729" y="51644"/>
                  <a:pt x="35218" y="51859"/>
                  <a:pt x="35164" y="52047"/>
                </a:cubicBezTo>
                <a:cubicBezTo>
                  <a:pt x="35299" y="51563"/>
                  <a:pt x="37423" y="50703"/>
                  <a:pt x="38149" y="50354"/>
                </a:cubicBezTo>
                <a:close/>
                <a:moveTo>
                  <a:pt x="43122" y="48391"/>
                </a:moveTo>
                <a:lnTo>
                  <a:pt x="43095" y="48687"/>
                </a:lnTo>
                <a:cubicBezTo>
                  <a:pt x="43095" y="48687"/>
                  <a:pt x="43068" y="48714"/>
                  <a:pt x="43068" y="48741"/>
                </a:cubicBezTo>
                <a:lnTo>
                  <a:pt x="43068" y="48714"/>
                </a:lnTo>
                <a:cubicBezTo>
                  <a:pt x="42557" y="49816"/>
                  <a:pt x="42100" y="50945"/>
                  <a:pt x="41724" y="52101"/>
                </a:cubicBezTo>
                <a:cubicBezTo>
                  <a:pt x="41912" y="50999"/>
                  <a:pt x="42127" y="49923"/>
                  <a:pt x="42316" y="48821"/>
                </a:cubicBezTo>
                <a:cubicBezTo>
                  <a:pt x="42584" y="48660"/>
                  <a:pt x="42853" y="48526"/>
                  <a:pt x="43122" y="48391"/>
                </a:cubicBezTo>
                <a:close/>
                <a:moveTo>
                  <a:pt x="79980" y="48095"/>
                </a:moveTo>
                <a:cubicBezTo>
                  <a:pt x="79980" y="48176"/>
                  <a:pt x="80007" y="48284"/>
                  <a:pt x="80034" y="48391"/>
                </a:cubicBezTo>
                <a:cubicBezTo>
                  <a:pt x="79066" y="49547"/>
                  <a:pt x="78233" y="50784"/>
                  <a:pt x="77507" y="52101"/>
                </a:cubicBezTo>
                <a:lnTo>
                  <a:pt x="77480" y="52047"/>
                </a:lnTo>
                <a:cubicBezTo>
                  <a:pt x="77507" y="51994"/>
                  <a:pt x="77534" y="51913"/>
                  <a:pt x="77560" y="51859"/>
                </a:cubicBezTo>
                <a:cubicBezTo>
                  <a:pt x="78286" y="50569"/>
                  <a:pt x="79093" y="49305"/>
                  <a:pt x="79980" y="48095"/>
                </a:cubicBezTo>
                <a:close/>
                <a:moveTo>
                  <a:pt x="86486" y="48767"/>
                </a:moveTo>
                <a:cubicBezTo>
                  <a:pt x="86782" y="49117"/>
                  <a:pt x="87051" y="49466"/>
                  <a:pt x="87319" y="49816"/>
                </a:cubicBezTo>
                <a:cubicBezTo>
                  <a:pt x="87239" y="50192"/>
                  <a:pt x="87131" y="50542"/>
                  <a:pt x="87051" y="50891"/>
                </a:cubicBezTo>
                <a:cubicBezTo>
                  <a:pt x="87104" y="50488"/>
                  <a:pt x="87158" y="50112"/>
                  <a:pt x="87185" y="49708"/>
                </a:cubicBezTo>
                <a:cubicBezTo>
                  <a:pt x="87200" y="49664"/>
                  <a:pt x="87174" y="49644"/>
                  <a:pt x="87143" y="49644"/>
                </a:cubicBezTo>
                <a:cubicBezTo>
                  <a:pt x="87118" y="49644"/>
                  <a:pt x="87089" y="49657"/>
                  <a:pt x="87077" y="49682"/>
                </a:cubicBezTo>
                <a:cubicBezTo>
                  <a:pt x="86728" y="50488"/>
                  <a:pt x="86405" y="51295"/>
                  <a:pt x="86136" y="52128"/>
                </a:cubicBezTo>
                <a:cubicBezTo>
                  <a:pt x="86083" y="52020"/>
                  <a:pt x="86029" y="51940"/>
                  <a:pt x="85948" y="51859"/>
                </a:cubicBezTo>
                <a:cubicBezTo>
                  <a:pt x="85975" y="51725"/>
                  <a:pt x="86002" y="51590"/>
                  <a:pt x="86029" y="51483"/>
                </a:cubicBezTo>
                <a:cubicBezTo>
                  <a:pt x="86083" y="51456"/>
                  <a:pt x="86136" y="51402"/>
                  <a:pt x="86110" y="51348"/>
                </a:cubicBezTo>
                <a:cubicBezTo>
                  <a:pt x="86110" y="51295"/>
                  <a:pt x="86083" y="51268"/>
                  <a:pt x="86083" y="51214"/>
                </a:cubicBezTo>
                <a:cubicBezTo>
                  <a:pt x="86110" y="50972"/>
                  <a:pt x="86163" y="50730"/>
                  <a:pt x="86190" y="50488"/>
                </a:cubicBezTo>
                <a:cubicBezTo>
                  <a:pt x="86217" y="50515"/>
                  <a:pt x="86244" y="50542"/>
                  <a:pt x="86271" y="50542"/>
                </a:cubicBezTo>
                <a:cubicBezTo>
                  <a:pt x="86279" y="50550"/>
                  <a:pt x="86287" y="50553"/>
                  <a:pt x="86294" y="50553"/>
                </a:cubicBezTo>
                <a:cubicBezTo>
                  <a:pt x="86311" y="50553"/>
                  <a:pt x="86325" y="50534"/>
                  <a:pt x="86325" y="50515"/>
                </a:cubicBezTo>
                <a:lnTo>
                  <a:pt x="86244" y="50246"/>
                </a:lnTo>
                <a:cubicBezTo>
                  <a:pt x="86325" y="49762"/>
                  <a:pt x="86405" y="49278"/>
                  <a:pt x="86486" y="48767"/>
                </a:cubicBezTo>
                <a:close/>
                <a:moveTo>
                  <a:pt x="38659" y="51537"/>
                </a:moveTo>
                <a:cubicBezTo>
                  <a:pt x="38606" y="51832"/>
                  <a:pt x="38552" y="52101"/>
                  <a:pt x="38498" y="52370"/>
                </a:cubicBezTo>
                <a:lnTo>
                  <a:pt x="38498" y="51671"/>
                </a:lnTo>
                <a:lnTo>
                  <a:pt x="38659" y="51537"/>
                </a:lnTo>
                <a:close/>
                <a:moveTo>
                  <a:pt x="43041" y="50945"/>
                </a:moveTo>
                <a:cubicBezTo>
                  <a:pt x="43041" y="51151"/>
                  <a:pt x="43066" y="51333"/>
                  <a:pt x="43068" y="51537"/>
                </a:cubicBezTo>
                <a:lnTo>
                  <a:pt x="43068" y="51537"/>
                </a:lnTo>
                <a:cubicBezTo>
                  <a:pt x="42988" y="51833"/>
                  <a:pt x="42880" y="52101"/>
                  <a:pt x="42799" y="52370"/>
                </a:cubicBezTo>
                <a:cubicBezTo>
                  <a:pt x="42880" y="51752"/>
                  <a:pt x="42934" y="51295"/>
                  <a:pt x="42988" y="51133"/>
                </a:cubicBezTo>
                <a:cubicBezTo>
                  <a:pt x="42988" y="51080"/>
                  <a:pt x="43015" y="51026"/>
                  <a:pt x="43041" y="50945"/>
                </a:cubicBezTo>
                <a:close/>
                <a:moveTo>
                  <a:pt x="76028" y="52101"/>
                </a:moveTo>
                <a:lnTo>
                  <a:pt x="76028" y="52128"/>
                </a:lnTo>
                <a:cubicBezTo>
                  <a:pt x="76028" y="52155"/>
                  <a:pt x="76055" y="52182"/>
                  <a:pt x="76055" y="52236"/>
                </a:cubicBezTo>
                <a:lnTo>
                  <a:pt x="76001" y="52370"/>
                </a:lnTo>
                <a:lnTo>
                  <a:pt x="75947" y="52262"/>
                </a:lnTo>
                <a:cubicBezTo>
                  <a:pt x="75974" y="52209"/>
                  <a:pt x="76001" y="52155"/>
                  <a:pt x="76028" y="52101"/>
                </a:cubicBezTo>
                <a:close/>
                <a:moveTo>
                  <a:pt x="58196" y="48794"/>
                </a:moveTo>
                <a:lnTo>
                  <a:pt x="58196" y="48794"/>
                </a:lnTo>
                <a:cubicBezTo>
                  <a:pt x="57799" y="49257"/>
                  <a:pt x="57416" y="49733"/>
                  <a:pt x="57048" y="50219"/>
                </a:cubicBezTo>
                <a:lnTo>
                  <a:pt x="56645" y="50569"/>
                </a:lnTo>
                <a:cubicBezTo>
                  <a:pt x="56618" y="50569"/>
                  <a:pt x="56591" y="50569"/>
                  <a:pt x="56564" y="50596"/>
                </a:cubicBezTo>
                <a:lnTo>
                  <a:pt x="56457" y="50703"/>
                </a:lnTo>
                <a:cubicBezTo>
                  <a:pt x="55784" y="51268"/>
                  <a:pt x="55112" y="51832"/>
                  <a:pt x="54467" y="52424"/>
                </a:cubicBezTo>
                <a:cubicBezTo>
                  <a:pt x="55197" y="51719"/>
                  <a:pt x="55928" y="50990"/>
                  <a:pt x="56658" y="50260"/>
                </a:cubicBezTo>
                <a:lnTo>
                  <a:pt x="56658" y="50260"/>
                </a:lnTo>
                <a:lnTo>
                  <a:pt x="56564" y="50327"/>
                </a:lnTo>
                <a:cubicBezTo>
                  <a:pt x="56779" y="50139"/>
                  <a:pt x="56967" y="49977"/>
                  <a:pt x="57155" y="49789"/>
                </a:cubicBezTo>
                <a:lnTo>
                  <a:pt x="57774" y="49144"/>
                </a:lnTo>
                <a:lnTo>
                  <a:pt x="57774" y="49144"/>
                </a:lnTo>
                <a:cubicBezTo>
                  <a:pt x="57774" y="49171"/>
                  <a:pt x="57747" y="49198"/>
                  <a:pt x="57720" y="49251"/>
                </a:cubicBezTo>
                <a:lnTo>
                  <a:pt x="58196" y="48794"/>
                </a:lnTo>
                <a:close/>
                <a:moveTo>
                  <a:pt x="59763" y="47101"/>
                </a:moveTo>
                <a:cubicBezTo>
                  <a:pt x="59307" y="47557"/>
                  <a:pt x="58863" y="48030"/>
                  <a:pt x="58434" y="48519"/>
                </a:cubicBezTo>
                <a:lnTo>
                  <a:pt x="58434" y="48519"/>
                </a:lnTo>
                <a:cubicBezTo>
                  <a:pt x="58431" y="48512"/>
                  <a:pt x="58426" y="48505"/>
                  <a:pt x="58419" y="48499"/>
                </a:cubicBezTo>
                <a:cubicBezTo>
                  <a:pt x="58553" y="48364"/>
                  <a:pt x="58688" y="48230"/>
                  <a:pt x="58822" y="48069"/>
                </a:cubicBezTo>
                <a:lnTo>
                  <a:pt x="58822" y="48069"/>
                </a:lnTo>
                <a:cubicBezTo>
                  <a:pt x="58688" y="48203"/>
                  <a:pt x="58500" y="48364"/>
                  <a:pt x="58365" y="48472"/>
                </a:cubicBezTo>
                <a:cubicBezTo>
                  <a:pt x="58349" y="48439"/>
                  <a:pt x="58312" y="48416"/>
                  <a:pt x="58273" y="48416"/>
                </a:cubicBezTo>
                <a:cubicBezTo>
                  <a:pt x="58249" y="48416"/>
                  <a:pt x="58225" y="48424"/>
                  <a:pt x="58204" y="48445"/>
                </a:cubicBezTo>
                <a:cubicBezTo>
                  <a:pt x="57236" y="49251"/>
                  <a:pt x="56268" y="50085"/>
                  <a:pt x="55354" y="50945"/>
                </a:cubicBezTo>
                <a:cubicBezTo>
                  <a:pt x="54682" y="51456"/>
                  <a:pt x="53983" y="51967"/>
                  <a:pt x="53311" y="52504"/>
                </a:cubicBezTo>
                <a:lnTo>
                  <a:pt x="53338" y="52397"/>
                </a:lnTo>
                <a:cubicBezTo>
                  <a:pt x="55139" y="50676"/>
                  <a:pt x="57048" y="49090"/>
                  <a:pt x="59064" y="47611"/>
                </a:cubicBezTo>
                <a:cubicBezTo>
                  <a:pt x="59118" y="47611"/>
                  <a:pt x="59145" y="47611"/>
                  <a:pt x="59145" y="47638"/>
                </a:cubicBezTo>
                <a:lnTo>
                  <a:pt x="59306" y="47450"/>
                </a:lnTo>
                <a:lnTo>
                  <a:pt x="59763" y="47101"/>
                </a:lnTo>
                <a:close/>
                <a:moveTo>
                  <a:pt x="64871" y="51590"/>
                </a:moveTo>
                <a:cubicBezTo>
                  <a:pt x="64871" y="51752"/>
                  <a:pt x="64871" y="51913"/>
                  <a:pt x="64898" y="52074"/>
                </a:cubicBezTo>
                <a:cubicBezTo>
                  <a:pt x="64844" y="52236"/>
                  <a:pt x="64791" y="52370"/>
                  <a:pt x="64737" y="52504"/>
                </a:cubicBezTo>
                <a:cubicBezTo>
                  <a:pt x="64737" y="52262"/>
                  <a:pt x="64737" y="52020"/>
                  <a:pt x="64710" y="51778"/>
                </a:cubicBezTo>
                <a:lnTo>
                  <a:pt x="64871" y="51590"/>
                </a:lnTo>
                <a:close/>
                <a:moveTo>
                  <a:pt x="76109" y="52397"/>
                </a:moveTo>
                <a:lnTo>
                  <a:pt x="76109" y="52451"/>
                </a:lnTo>
                <a:cubicBezTo>
                  <a:pt x="76109" y="52477"/>
                  <a:pt x="76109" y="52477"/>
                  <a:pt x="76109" y="52504"/>
                </a:cubicBezTo>
                <a:lnTo>
                  <a:pt x="76082" y="52451"/>
                </a:lnTo>
                <a:cubicBezTo>
                  <a:pt x="76082" y="52451"/>
                  <a:pt x="76109" y="52424"/>
                  <a:pt x="76109" y="52397"/>
                </a:cubicBezTo>
                <a:close/>
                <a:moveTo>
                  <a:pt x="74334" y="50811"/>
                </a:moveTo>
                <a:lnTo>
                  <a:pt x="74334" y="50811"/>
                </a:lnTo>
                <a:cubicBezTo>
                  <a:pt x="74442" y="50864"/>
                  <a:pt x="74549" y="50864"/>
                  <a:pt x="74657" y="50864"/>
                </a:cubicBezTo>
                <a:cubicBezTo>
                  <a:pt x="74711" y="50999"/>
                  <a:pt x="74791" y="51160"/>
                  <a:pt x="74872" y="51295"/>
                </a:cubicBezTo>
                <a:cubicBezTo>
                  <a:pt x="74872" y="51752"/>
                  <a:pt x="74872" y="52182"/>
                  <a:pt x="74926" y="52612"/>
                </a:cubicBezTo>
                <a:lnTo>
                  <a:pt x="74791" y="52424"/>
                </a:lnTo>
                <a:cubicBezTo>
                  <a:pt x="74657" y="51886"/>
                  <a:pt x="74496" y="51348"/>
                  <a:pt x="74334" y="50811"/>
                </a:cubicBezTo>
                <a:close/>
                <a:moveTo>
                  <a:pt x="76754" y="52236"/>
                </a:moveTo>
                <a:lnTo>
                  <a:pt x="76754" y="52639"/>
                </a:lnTo>
                <a:cubicBezTo>
                  <a:pt x="76754" y="52504"/>
                  <a:pt x="76727" y="52370"/>
                  <a:pt x="76700" y="52236"/>
                </a:cubicBezTo>
                <a:close/>
                <a:moveTo>
                  <a:pt x="37826" y="52236"/>
                </a:moveTo>
                <a:lnTo>
                  <a:pt x="37826" y="52236"/>
                </a:lnTo>
                <a:cubicBezTo>
                  <a:pt x="37799" y="52370"/>
                  <a:pt x="37772" y="52558"/>
                  <a:pt x="37745" y="52719"/>
                </a:cubicBezTo>
                <a:cubicBezTo>
                  <a:pt x="37745" y="52585"/>
                  <a:pt x="37718" y="52451"/>
                  <a:pt x="37718" y="52316"/>
                </a:cubicBezTo>
                <a:lnTo>
                  <a:pt x="37826" y="52236"/>
                </a:lnTo>
                <a:close/>
                <a:moveTo>
                  <a:pt x="81943" y="47800"/>
                </a:moveTo>
                <a:lnTo>
                  <a:pt x="82050" y="47880"/>
                </a:lnTo>
                <a:cubicBezTo>
                  <a:pt x="83072" y="49009"/>
                  <a:pt x="84066" y="50192"/>
                  <a:pt x="84980" y="51429"/>
                </a:cubicBezTo>
                <a:cubicBezTo>
                  <a:pt x="85115" y="51590"/>
                  <a:pt x="85222" y="51752"/>
                  <a:pt x="85330" y="51913"/>
                </a:cubicBezTo>
                <a:cubicBezTo>
                  <a:pt x="85303" y="52128"/>
                  <a:pt x="85276" y="52370"/>
                  <a:pt x="85249" y="52585"/>
                </a:cubicBezTo>
                <a:cubicBezTo>
                  <a:pt x="85249" y="52639"/>
                  <a:pt x="85222" y="52693"/>
                  <a:pt x="85222" y="52746"/>
                </a:cubicBezTo>
                <a:cubicBezTo>
                  <a:pt x="84550" y="51859"/>
                  <a:pt x="83932" y="50811"/>
                  <a:pt x="83367" y="49950"/>
                </a:cubicBezTo>
                <a:cubicBezTo>
                  <a:pt x="82883" y="49251"/>
                  <a:pt x="82400" y="48526"/>
                  <a:pt x="81943" y="47800"/>
                </a:cubicBezTo>
                <a:close/>
                <a:moveTo>
                  <a:pt x="57290" y="51295"/>
                </a:moveTo>
                <a:cubicBezTo>
                  <a:pt x="57424" y="51778"/>
                  <a:pt x="57532" y="52289"/>
                  <a:pt x="57693" y="52773"/>
                </a:cubicBezTo>
                <a:cubicBezTo>
                  <a:pt x="57451" y="52424"/>
                  <a:pt x="57182" y="52128"/>
                  <a:pt x="56914" y="51832"/>
                </a:cubicBezTo>
                <a:cubicBezTo>
                  <a:pt x="56994" y="51644"/>
                  <a:pt x="57129" y="51483"/>
                  <a:pt x="57263" y="51321"/>
                </a:cubicBezTo>
                <a:lnTo>
                  <a:pt x="57290" y="51295"/>
                </a:lnTo>
                <a:close/>
                <a:moveTo>
                  <a:pt x="75033" y="51590"/>
                </a:moveTo>
                <a:cubicBezTo>
                  <a:pt x="75033" y="51617"/>
                  <a:pt x="75060" y="51671"/>
                  <a:pt x="75087" y="51698"/>
                </a:cubicBezTo>
                <a:cubicBezTo>
                  <a:pt x="75114" y="51752"/>
                  <a:pt x="75141" y="51859"/>
                  <a:pt x="75195" y="51940"/>
                </a:cubicBezTo>
                <a:cubicBezTo>
                  <a:pt x="75114" y="52236"/>
                  <a:pt x="75060" y="52531"/>
                  <a:pt x="75006" y="52827"/>
                </a:cubicBezTo>
                <a:cubicBezTo>
                  <a:pt x="75006" y="52800"/>
                  <a:pt x="74980" y="52773"/>
                  <a:pt x="74980" y="52719"/>
                </a:cubicBezTo>
                <a:cubicBezTo>
                  <a:pt x="74953" y="52343"/>
                  <a:pt x="74980" y="51967"/>
                  <a:pt x="75033" y="51590"/>
                </a:cubicBezTo>
                <a:close/>
                <a:moveTo>
                  <a:pt x="71001" y="51725"/>
                </a:moveTo>
                <a:lnTo>
                  <a:pt x="71001" y="51940"/>
                </a:lnTo>
                <a:cubicBezTo>
                  <a:pt x="71001" y="51922"/>
                  <a:pt x="70995" y="51916"/>
                  <a:pt x="70987" y="51916"/>
                </a:cubicBezTo>
                <a:cubicBezTo>
                  <a:pt x="70971" y="51916"/>
                  <a:pt x="70947" y="51940"/>
                  <a:pt x="70947" y="51940"/>
                </a:cubicBezTo>
                <a:lnTo>
                  <a:pt x="71001" y="52612"/>
                </a:lnTo>
                <a:cubicBezTo>
                  <a:pt x="71001" y="52612"/>
                  <a:pt x="71028" y="52585"/>
                  <a:pt x="71028" y="52585"/>
                </a:cubicBezTo>
                <a:lnTo>
                  <a:pt x="71028" y="52585"/>
                </a:lnTo>
                <a:cubicBezTo>
                  <a:pt x="71001" y="52693"/>
                  <a:pt x="71001" y="52773"/>
                  <a:pt x="71028" y="52881"/>
                </a:cubicBezTo>
                <a:cubicBezTo>
                  <a:pt x="70920" y="52773"/>
                  <a:pt x="70813" y="52639"/>
                  <a:pt x="70705" y="52531"/>
                </a:cubicBezTo>
                <a:cubicBezTo>
                  <a:pt x="70813" y="52262"/>
                  <a:pt x="70893" y="51994"/>
                  <a:pt x="71001" y="51725"/>
                </a:cubicBezTo>
                <a:close/>
                <a:moveTo>
                  <a:pt x="54386" y="51805"/>
                </a:moveTo>
                <a:cubicBezTo>
                  <a:pt x="53983" y="52182"/>
                  <a:pt x="53580" y="52558"/>
                  <a:pt x="53204" y="52934"/>
                </a:cubicBezTo>
                <a:cubicBezTo>
                  <a:pt x="53204" y="52854"/>
                  <a:pt x="53230" y="52773"/>
                  <a:pt x="53230" y="52719"/>
                </a:cubicBezTo>
                <a:lnTo>
                  <a:pt x="53714" y="52316"/>
                </a:lnTo>
                <a:cubicBezTo>
                  <a:pt x="53929" y="52155"/>
                  <a:pt x="54144" y="51994"/>
                  <a:pt x="54386" y="51805"/>
                </a:cubicBezTo>
                <a:close/>
                <a:moveTo>
                  <a:pt x="102401" y="49090"/>
                </a:moveTo>
                <a:lnTo>
                  <a:pt x="102401" y="49090"/>
                </a:lnTo>
                <a:cubicBezTo>
                  <a:pt x="103181" y="49897"/>
                  <a:pt x="103934" y="50730"/>
                  <a:pt x="104606" y="51644"/>
                </a:cubicBezTo>
                <a:cubicBezTo>
                  <a:pt x="104579" y="51671"/>
                  <a:pt x="104579" y="51698"/>
                  <a:pt x="104579" y="51725"/>
                </a:cubicBezTo>
                <a:cubicBezTo>
                  <a:pt x="104579" y="52128"/>
                  <a:pt x="104579" y="52531"/>
                  <a:pt x="104579" y="52934"/>
                </a:cubicBezTo>
                <a:cubicBezTo>
                  <a:pt x="104310" y="52531"/>
                  <a:pt x="104068" y="52128"/>
                  <a:pt x="103799" y="51698"/>
                </a:cubicBezTo>
                <a:cubicBezTo>
                  <a:pt x="103369" y="50811"/>
                  <a:pt x="102885" y="49950"/>
                  <a:pt x="102401" y="49090"/>
                </a:cubicBezTo>
                <a:close/>
                <a:moveTo>
                  <a:pt x="71485" y="42907"/>
                </a:moveTo>
                <a:lnTo>
                  <a:pt x="71485" y="42907"/>
                </a:lnTo>
                <a:cubicBezTo>
                  <a:pt x="71431" y="43068"/>
                  <a:pt x="71404" y="43203"/>
                  <a:pt x="71377" y="43364"/>
                </a:cubicBezTo>
                <a:lnTo>
                  <a:pt x="71055" y="43767"/>
                </a:lnTo>
                <a:cubicBezTo>
                  <a:pt x="71028" y="43767"/>
                  <a:pt x="71001" y="43794"/>
                  <a:pt x="70974" y="43821"/>
                </a:cubicBezTo>
                <a:cubicBezTo>
                  <a:pt x="70651" y="44251"/>
                  <a:pt x="70302" y="44708"/>
                  <a:pt x="70006" y="45165"/>
                </a:cubicBezTo>
                <a:cubicBezTo>
                  <a:pt x="69011" y="46509"/>
                  <a:pt x="68070" y="47880"/>
                  <a:pt x="67183" y="49305"/>
                </a:cubicBezTo>
                <a:cubicBezTo>
                  <a:pt x="66511" y="50407"/>
                  <a:pt x="65839" y="51537"/>
                  <a:pt x="65221" y="52693"/>
                </a:cubicBezTo>
                <a:cubicBezTo>
                  <a:pt x="65167" y="52800"/>
                  <a:pt x="65113" y="52908"/>
                  <a:pt x="65033" y="53015"/>
                </a:cubicBezTo>
                <a:cubicBezTo>
                  <a:pt x="65006" y="52881"/>
                  <a:pt x="64979" y="52746"/>
                  <a:pt x="64979" y="52639"/>
                </a:cubicBezTo>
                <a:lnTo>
                  <a:pt x="65033" y="52639"/>
                </a:lnTo>
                <a:cubicBezTo>
                  <a:pt x="65086" y="52370"/>
                  <a:pt x="65167" y="52128"/>
                  <a:pt x="65248" y="51886"/>
                </a:cubicBezTo>
                <a:cubicBezTo>
                  <a:pt x="65570" y="51133"/>
                  <a:pt x="65893" y="50407"/>
                  <a:pt x="66269" y="49682"/>
                </a:cubicBezTo>
                <a:cubicBezTo>
                  <a:pt x="67183" y="48445"/>
                  <a:pt x="68097" y="47208"/>
                  <a:pt x="68984" y="45972"/>
                </a:cubicBezTo>
                <a:cubicBezTo>
                  <a:pt x="69495" y="45273"/>
                  <a:pt x="70463" y="44305"/>
                  <a:pt x="70893" y="43444"/>
                </a:cubicBezTo>
                <a:cubicBezTo>
                  <a:pt x="71081" y="43256"/>
                  <a:pt x="71270" y="43068"/>
                  <a:pt x="71485" y="42907"/>
                </a:cubicBezTo>
                <a:close/>
                <a:moveTo>
                  <a:pt x="79227" y="49735"/>
                </a:moveTo>
                <a:lnTo>
                  <a:pt x="79227" y="49735"/>
                </a:lnTo>
                <a:cubicBezTo>
                  <a:pt x="78636" y="50730"/>
                  <a:pt x="78125" y="51778"/>
                  <a:pt x="77695" y="52854"/>
                </a:cubicBezTo>
                <a:lnTo>
                  <a:pt x="77614" y="53069"/>
                </a:lnTo>
                <a:cubicBezTo>
                  <a:pt x="77614" y="52881"/>
                  <a:pt x="77587" y="52693"/>
                  <a:pt x="77560" y="52504"/>
                </a:cubicBezTo>
                <a:lnTo>
                  <a:pt x="77560" y="52477"/>
                </a:lnTo>
                <a:cubicBezTo>
                  <a:pt x="78044" y="51537"/>
                  <a:pt x="78609" y="50622"/>
                  <a:pt x="79227" y="49735"/>
                </a:cubicBezTo>
                <a:close/>
                <a:moveTo>
                  <a:pt x="86915" y="50314"/>
                </a:moveTo>
                <a:cubicBezTo>
                  <a:pt x="86952" y="50314"/>
                  <a:pt x="86960" y="50495"/>
                  <a:pt x="86916" y="50999"/>
                </a:cubicBezTo>
                <a:cubicBezTo>
                  <a:pt x="86889" y="51268"/>
                  <a:pt x="86862" y="51563"/>
                  <a:pt x="86835" y="51859"/>
                </a:cubicBezTo>
                <a:cubicBezTo>
                  <a:pt x="86755" y="52262"/>
                  <a:pt x="86674" y="52666"/>
                  <a:pt x="86593" y="53069"/>
                </a:cubicBezTo>
                <a:cubicBezTo>
                  <a:pt x="86486" y="52773"/>
                  <a:pt x="86352" y="52504"/>
                  <a:pt x="86190" y="52262"/>
                </a:cubicBezTo>
                <a:cubicBezTo>
                  <a:pt x="86298" y="51967"/>
                  <a:pt x="86405" y="51671"/>
                  <a:pt x="86513" y="51375"/>
                </a:cubicBezTo>
                <a:cubicBezTo>
                  <a:pt x="86639" y="51068"/>
                  <a:pt x="86838" y="50314"/>
                  <a:pt x="86915" y="50314"/>
                </a:cubicBezTo>
                <a:close/>
                <a:moveTo>
                  <a:pt x="75867" y="53150"/>
                </a:moveTo>
                <a:cubicBezTo>
                  <a:pt x="75867" y="53176"/>
                  <a:pt x="75840" y="53176"/>
                  <a:pt x="75840" y="53203"/>
                </a:cubicBezTo>
                <a:cubicBezTo>
                  <a:pt x="75840" y="53176"/>
                  <a:pt x="75840" y="53150"/>
                  <a:pt x="75867" y="53150"/>
                </a:cubicBezTo>
                <a:close/>
                <a:moveTo>
                  <a:pt x="85437" y="52047"/>
                </a:moveTo>
                <a:lnTo>
                  <a:pt x="85706" y="52477"/>
                </a:lnTo>
                <a:cubicBezTo>
                  <a:pt x="85653" y="52719"/>
                  <a:pt x="85626" y="52934"/>
                  <a:pt x="85572" y="53176"/>
                </a:cubicBezTo>
                <a:lnTo>
                  <a:pt x="85572" y="53203"/>
                </a:lnTo>
                <a:cubicBezTo>
                  <a:pt x="85491" y="53096"/>
                  <a:pt x="85411" y="52988"/>
                  <a:pt x="85330" y="52881"/>
                </a:cubicBezTo>
                <a:cubicBezTo>
                  <a:pt x="85330" y="52746"/>
                  <a:pt x="85357" y="52612"/>
                  <a:pt x="85357" y="52477"/>
                </a:cubicBezTo>
                <a:cubicBezTo>
                  <a:pt x="85357" y="52343"/>
                  <a:pt x="85384" y="52289"/>
                  <a:pt x="85384" y="52209"/>
                </a:cubicBezTo>
                <a:lnTo>
                  <a:pt x="85437" y="52047"/>
                </a:lnTo>
                <a:close/>
                <a:moveTo>
                  <a:pt x="82803" y="49977"/>
                </a:moveTo>
                <a:lnTo>
                  <a:pt x="83421" y="50864"/>
                </a:lnTo>
                <a:cubicBezTo>
                  <a:pt x="83932" y="51617"/>
                  <a:pt x="84550" y="52370"/>
                  <a:pt x="85115" y="53150"/>
                </a:cubicBezTo>
                <a:cubicBezTo>
                  <a:pt x="85115" y="53203"/>
                  <a:pt x="85088" y="53257"/>
                  <a:pt x="85088" y="53284"/>
                </a:cubicBezTo>
                <a:cubicBezTo>
                  <a:pt x="84819" y="52934"/>
                  <a:pt x="84523" y="52558"/>
                  <a:pt x="84281" y="52182"/>
                </a:cubicBezTo>
                <a:cubicBezTo>
                  <a:pt x="83744" y="51456"/>
                  <a:pt x="83260" y="50703"/>
                  <a:pt x="82803" y="49977"/>
                </a:cubicBezTo>
                <a:close/>
                <a:moveTo>
                  <a:pt x="64925" y="53042"/>
                </a:moveTo>
                <a:lnTo>
                  <a:pt x="64925" y="53230"/>
                </a:lnTo>
                <a:cubicBezTo>
                  <a:pt x="64925" y="53284"/>
                  <a:pt x="64871" y="53311"/>
                  <a:pt x="64844" y="53365"/>
                </a:cubicBezTo>
                <a:cubicBezTo>
                  <a:pt x="64817" y="53257"/>
                  <a:pt x="64871" y="53150"/>
                  <a:pt x="64871" y="53042"/>
                </a:cubicBezTo>
                <a:close/>
                <a:moveTo>
                  <a:pt x="85814" y="52693"/>
                </a:moveTo>
                <a:lnTo>
                  <a:pt x="85894" y="52827"/>
                </a:lnTo>
                <a:cubicBezTo>
                  <a:pt x="85841" y="52988"/>
                  <a:pt x="85787" y="53176"/>
                  <a:pt x="85733" y="53365"/>
                </a:cubicBezTo>
                <a:lnTo>
                  <a:pt x="85706" y="53365"/>
                </a:lnTo>
                <a:cubicBezTo>
                  <a:pt x="85733" y="53123"/>
                  <a:pt x="85787" y="52908"/>
                  <a:pt x="85814" y="52693"/>
                </a:cubicBezTo>
                <a:close/>
                <a:moveTo>
                  <a:pt x="85142" y="53176"/>
                </a:moveTo>
                <a:lnTo>
                  <a:pt x="85196" y="53230"/>
                </a:lnTo>
                <a:cubicBezTo>
                  <a:pt x="85196" y="53284"/>
                  <a:pt x="85196" y="53338"/>
                  <a:pt x="85169" y="53392"/>
                </a:cubicBezTo>
                <a:lnTo>
                  <a:pt x="85115" y="53338"/>
                </a:lnTo>
                <a:cubicBezTo>
                  <a:pt x="85115" y="53284"/>
                  <a:pt x="85142" y="53230"/>
                  <a:pt x="85142" y="53176"/>
                </a:cubicBezTo>
                <a:close/>
                <a:moveTo>
                  <a:pt x="96836" y="49171"/>
                </a:moveTo>
                <a:lnTo>
                  <a:pt x="96836" y="49171"/>
                </a:lnTo>
                <a:cubicBezTo>
                  <a:pt x="97455" y="50542"/>
                  <a:pt x="97939" y="51967"/>
                  <a:pt x="98315" y="53418"/>
                </a:cubicBezTo>
                <a:cubicBezTo>
                  <a:pt x="98288" y="53392"/>
                  <a:pt x="98261" y="53365"/>
                  <a:pt x="98261" y="53311"/>
                </a:cubicBezTo>
                <a:cubicBezTo>
                  <a:pt x="97858" y="51913"/>
                  <a:pt x="97374" y="50515"/>
                  <a:pt x="96836" y="49171"/>
                </a:cubicBezTo>
                <a:close/>
                <a:moveTo>
                  <a:pt x="105009" y="49171"/>
                </a:moveTo>
                <a:lnTo>
                  <a:pt x="105009" y="49171"/>
                </a:lnTo>
                <a:cubicBezTo>
                  <a:pt x="106138" y="49628"/>
                  <a:pt x="107213" y="50165"/>
                  <a:pt x="108262" y="50784"/>
                </a:cubicBezTo>
                <a:lnTo>
                  <a:pt x="108235" y="50784"/>
                </a:lnTo>
                <a:cubicBezTo>
                  <a:pt x="108585" y="50999"/>
                  <a:pt x="111273" y="52988"/>
                  <a:pt x="110923" y="53472"/>
                </a:cubicBezTo>
                <a:cubicBezTo>
                  <a:pt x="110574" y="53338"/>
                  <a:pt x="110225" y="53176"/>
                  <a:pt x="109902" y="52961"/>
                </a:cubicBezTo>
                <a:cubicBezTo>
                  <a:pt x="108907" y="52236"/>
                  <a:pt x="107886" y="51510"/>
                  <a:pt x="106837" y="50811"/>
                </a:cubicBezTo>
                <a:cubicBezTo>
                  <a:pt x="106246" y="50246"/>
                  <a:pt x="105627" y="49708"/>
                  <a:pt x="105009" y="49171"/>
                </a:cubicBezTo>
                <a:close/>
                <a:moveTo>
                  <a:pt x="55354" y="51241"/>
                </a:moveTo>
                <a:lnTo>
                  <a:pt x="55354" y="51241"/>
                </a:lnTo>
                <a:cubicBezTo>
                  <a:pt x="55005" y="51590"/>
                  <a:pt x="54682" y="51967"/>
                  <a:pt x="54333" y="52316"/>
                </a:cubicBezTo>
                <a:lnTo>
                  <a:pt x="53580" y="53042"/>
                </a:lnTo>
                <a:lnTo>
                  <a:pt x="53096" y="53526"/>
                </a:lnTo>
                <a:lnTo>
                  <a:pt x="53123" y="53338"/>
                </a:lnTo>
                <a:cubicBezTo>
                  <a:pt x="53526" y="52961"/>
                  <a:pt x="53929" y="52558"/>
                  <a:pt x="54333" y="52182"/>
                </a:cubicBezTo>
                <a:cubicBezTo>
                  <a:pt x="54682" y="51859"/>
                  <a:pt x="55005" y="51537"/>
                  <a:pt x="55354" y="51241"/>
                </a:cubicBezTo>
                <a:close/>
                <a:moveTo>
                  <a:pt x="52182" y="50999"/>
                </a:moveTo>
                <a:lnTo>
                  <a:pt x="52182" y="50999"/>
                </a:lnTo>
                <a:cubicBezTo>
                  <a:pt x="52128" y="51187"/>
                  <a:pt x="52101" y="51348"/>
                  <a:pt x="52048" y="51510"/>
                </a:cubicBezTo>
                <a:cubicBezTo>
                  <a:pt x="51996" y="51819"/>
                  <a:pt x="52240" y="52103"/>
                  <a:pt x="52568" y="52103"/>
                </a:cubicBezTo>
                <a:cubicBezTo>
                  <a:pt x="52583" y="52103"/>
                  <a:pt x="52597" y="52102"/>
                  <a:pt x="52612" y="52101"/>
                </a:cubicBezTo>
                <a:lnTo>
                  <a:pt x="52612" y="52101"/>
                </a:lnTo>
                <a:cubicBezTo>
                  <a:pt x="52074" y="52585"/>
                  <a:pt x="51537" y="53069"/>
                  <a:pt x="51026" y="53580"/>
                </a:cubicBezTo>
                <a:cubicBezTo>
                  <a:pt x="51187" y="53096"/>
                  <a:pt x="51349" y="52585"/>
                  <a:pt x="51537" y="52101"/>
                </a:cubicBezTo>
                <a:cubicBezTo>
                  <a:pt x="51565" y="52113"/>
                  <a:pt x="51595" y="52118"/>
                  <a:pt x="51625" y="52118"/>
                </a:cubicBezTo>
                <a:cubicBezTo>
                  <a:pt x="51735" y="52118"/>
                  <a:pt x="51844" y="52045"/>
                  <a:pt x="51886" y="51940"/>
                </a:cubicBezTo>
                <a:lnTo>
                  <a:pt x="52182" y="50999"/>
                </a:lnTo>
                <a:close/>
                <a:moveTo>
                  <a:pt x="59548" y="49547"/>
                </a:moveTo>
                <a:lnTo>
                  <a:pt x="59656" y="49816"/>
                </a:lnTo>
                <a:cubicBezTo>
                  <a:pt x="59683" y="51080"/>
                  <a:pt x="59790" y="52370"/>
                  <a:pt x="60005" y="53607"/>
                </a:cubicBezTo>
                <a:cubicBezTo>
                  <a:pt x="59898" y="53418"/>
                  <a:pt x="59817" y="53257"/>
                  <a:pt x="59763" y="53096"/>
                </a:cubicBezTo>
                <a:lnTo>
                  <a:pt x="59790" y="53096"/>
                </a:lnTo>
                <a:cubicBezTo>
                  <a:pt x="59683" y="52666"/>
                  <a:pt x="59575" y="52236"/>
                  <a:pt x="59441" y="51832"/>
                </a:cubicBezTo>
                <a:cubicBezTo>
                  <a:pt x="59414" y="51698"/>
                  <a:pt x="59387" y="51590"/>
                  <a:pt x="59360" y="51456"/>
                </a:cubicBezTo>
                <a:cubicBezTo>
                  <a:pt x="59279" y="51026"/>
                  <a:pt x="58984" y="50273"/>
                  <a:pt x="59010" y="49789"/>
                </a:cubicBezTo>
                <a:lnTo>
                  <a:pt x="59010" y="49789"/>
                </a:lnTo>
                <a:cubicBezTo>
                  <a:pt x="59061" y="49819"/>
                  <a:pt x="59115" y="49834"/>
                  <a:pt x="59169" y="49834"/>
                </a:cubicBezTo>
                <a:cubicBezTo>
                  <a:pt x="59258" y="49834"/>
                  <a:pt x="59347" y="49792"/>
                  <a:pt x="59414" y="49708"/>
                </a:cubicBezTo>
                <a:lnTo>
                  <a:pt x="59548" y="49547"/>
                </a:lnTo>
                <a:close/>
                <a:moveTo>
                  <a:pt x="56376" y="52585"/>
                </a:moveTo>
                <a:cubicBezTo>
                  <a:pt x="56457" y="52934"/>
                  <a:pt x="56537" y="53284"/>
                  <a:pt x="56645" y="53633"/>
                </a:cubicBezTo>
                <a:cubicBezTo>
                  <a:pt x="56537" y="53418"/>
                  <a:pt x="56430" y="53203"/>
                  <a:pt x="56295" y="52988"/>
                </a:cubicBezTo>
                <a:lnTo>
                  <a:pt x="56295" y="52988"/>
                </a:lnTo>
                <a:cubicBezTo>
                  <a:pt x="56302" y="52990"/>
                  <a:pt x="56309" y="52991"/>
                  <a:pt x="56316" y="52991"/>
                </a:cubicBezTo>
                <a:cubicBezTo>
                  <a:pt x="56409" y="52991"/>
                  <a:pt x="56449" y="52825"/>
                  <a:pt x="56349" y="52800"/>
                </a:cubicBezTo>
                <a:lnTo>
                  <a:pt x="56268" y="52773"/>
                </a:lnTo>
                <a:lnTo>
                  <a:pt x="56376" y="52585"/>
                </a:lnTo>
                <a:close/>
                <a:moveTo>
                  <a:pt x="40756" y="49708"/>
                </a:moveTo>
                <a:cubicBezTo>
                  <a:pt x="40756" y="49950"/>
                  <a:pt x="40729" y="50192"/>
                  <a:pt x="40729" y="50407"/>
                </a:cubicBezTo>
                <a:cubicBezTo>
                  <a:pt x="40541" y="51026"/>
                  <a:pt x="40353" y="51617"/>
                  <a:pt x="40219" y="52236"/>
                </a:cubicBezTo>
                <a:cubicBezTo>
                  <a:pt x="40057" y="52719"/>
                  <a:pt x="39896" y="53176"/>
                  <a:pt x="39762" y="53660"/>
                </a:cubicBezTo>
                <a:lnTo>
                  <a:pt x="39762" y="53633"/>
                </a:lnTo>
                <a:cubicBezTo>
                  <a:pt x="39950" y="52424"/>
                  <a:pt x="40165" y="51187"/>
                  <a:pt x="40380" y="49977"/>
                </a:cubicBezTo>
                <a:lnTo>
                  <a:pt x="40756" y="49708"/>
                </a:lnTo>
                <a:close/>
                <a:moveTo>
                  <a:pt x="58159" y="50634"/>
                </a:moveTo>
                <a:cubicBezTo>
                  <a:pt x="58242" y="50634"/>
                  <a:pt x="58384" y="50801"/>
                  <a:pt x="58607" y="51214"/>
                </a:cubicBezTo>
                <a:lnTo>
                  <a:pt x="58715" y="51456"/>
                </a:lnTo>
                <a:cubicBezTo>
                  <a:pt x="58822" y="52182"/>
                  <a:pt x="58930" y="52908"/>
                  <a:pt x="59037" y="53660"/>
                </a:cubicBezTo>
                <a:lnTo>
                  <a:pt x="59037" y="53687"/>
                </a:lnTo>
                <a:cubicBezTo>
                  <a:pt x="58795" y="53203"/>
                  <a:pt x="58527" y="52719"/>
                  <a:pt x="58231" y="52262"/>
                </a:cubicBezTo>
                <a:cubicBezTo>
                  <a:pt x="58082" y="51480"/>
                  <a:pt x="57972" y="50634"/>
                  <a:pt x="58159" y="50634"/>
                </a:cubicBezTo>
                <a:close/>
                <a:moveTo>
                  <a:pt x="37261" y="51483"/>
                </a:moveTo>
                <a:lnTo>
                  <a:pt x="37261" y="51698"/>
                </a:lnTo>
                <a:cubicBezTo>
                  <a:pt x="35971" y="52424"/>
                  <a:pt x="34680" y="53123"/>
                  <a:pt x="33336" y="53741"/>
                </a:cubicBezTo>
                <a:cubicBezTo>
                  <a:pt x="34250" y="53123"/>
                  <a:pt x="35164" y="52531"/>
                  <a:pt x="36105" y="51967"/>
                </a:cubicBezTo>
                <a:lnTo>
                  <a:pt x="36105" y="51940"/>
                </a:lnTo>
                <a:cubicBezTo>
                  <a:pt x="36482" y="51805"/>
                  <a:pt x="36885" y="51644"/>
                  <a:pt x="37261" y="51483"/>
                </a:cubicBezTo>
                <a:close/>
                <a:moveTo>
                  <a:pt x="85276" y="53338"/>
                </a:moveTo>
                <a:lnTo>
                  <a:pt x="85464" y="53633"/>
                </a:lnTo>
                <a:cubicBezTo>
                  <a:pt x="85464" y="53687"/>
                  <a:pt x="85464" y="53741"/>
                  <a:pt x="85464" y="53768"/>
                </a:cubicBezTo>
                <a:cubicBezTo>
                  <a:pt x="85384" y="53687"/>
                  <a:pt x="85330" y="53580"/>
                  <a:pt x="85249" y="53499"/>
                </a:cubicBezTo>
                <a:lnTo>
                  <a:pt x="85276" y="53338"/>
                </a:lnTo>
                <a:close/>
                <a:moveTo>
                  <a:pt x="61806" y="52451"/>
                </a:moveTo>
                <a:lnTo>
                  <a:pt x="61806" y="52451"/>
                </a:lnTo>
                <a:cubicBezTo>
                  <a:pt x="61941" y="52719"/>
                  <a:pt x="62048" y="52961"/>
                  <a:pt x="62156" y="53203"/>
                </a:cubicBezTo>
                <a:cubicBezTo>
                  <a:pt x="62183" y="53392"/>
                  <a:pt x="62210" y="53580"/>
                  <a:pt x="62263" y="53795"/>
                </a:cubicBezTo>
                <a:cubicBezTo>
                  <a:pt x="62210" y="53687"/>
                  <a:pt x="62156" y="53580"/>
                  <a:pt x="62102" y="53472"/>
                </a:cubicBezTo>
                <a:cubicBezTo>
                  <a:pt x="62022" y="53284"/>
                  <a:pt x="61941" y="53069"/>
                  <a:pt x="61887" y="52881"/>
                </a:cubicBezTo>
                <a:lnTo>
                  <a:pt x="61806" y="52451"/>
                </a:lnTo>
                <a:close/>
                <a:moveTo>
                  <a:pt x="74953" y="53633"/>
                </a:moveTo>
                <a:lnTo>
                  <a:pt x="74953" y="53795"/>
                </a:lnTo>
                <a:lnTo>
                  <a:pt x="74872" y="53660"/>
                </a:lnTo>
                <a:cubicBezTo>
                  <a:pt x="74899" y="53660"/>
                  <a:pt x="74926" y="53633"/>
                  <a:pt x="74953" y="53633"/>
                </a:cubicBezTo>
                <a:close/>
                <a:moveTo>
                  <a:pt x="71700" y="48633"/>
                </a:moveTo>
                <a:lnTo>
                  <a:pt x="71700" y="48660"/>
                </a:lnTo>
                <a:cubicBezTo>
                  <a:pt x="72264" y="49574"/>
                  <a:pt x="72802" y="50515"/>
                  <a:pt x="73340" y="51456"/>
                </a:cubicBezTo>
                <a:cubicBezTo>
                  <a:pt x="73582" y="52236"/>
                  <a:pt x="73824" y="53015"/>
                  <a:pt x="74012" y="53822"/>
                </a:cubicBezTo>
                <a:cubicBezTo>
                  <a:pt x="73232" y="52477"/>
                  <a:pt x="72399" y="51214"/>
                  <a:pt x="71538" y="49923"/>
                </a:cubicBezTo>
                <a:lnTo>
                  <a:pt x="71538" y="49843"/>
                </a:lnTo>
                <a:lnTo>
                  <a:pt x="71538" y="49144"/>
                </a:lnTo>
                <a:cubicBezTo>
                  <a:pt x="71619" y="48929"/>
                  <a:pt x="71673" y="48767"/>
                  <a:pt x="71700" y="48633"/>
                </a:cubicBezTo>
                <a:close/>
                <a:moveTo>
                  <a:pt x="42344" y="51035"/>
                </a:moveTo>
                <a:lnTo>
                  <a:pt x="42344" y="51035"/>
                </a:lnTo>
                <a:cubicBezTo>
                  <a:pt x="42039" y="52024"/>
                  <a:pt x="41733" y="52990"/>
                  <a:pt x="41428" y="53956"/>
                </a:cubicBezTo>
                <a:cubicBezTo>
                  <a:pt x="41685" y="52982"/>
                  <a:pt x="41990" y="52008"/>
                  <a:pt x="42344" y="51035"/>
                </a:cubicBezTo>
                <a:close/>
                <a:moveTo>
                  <a:pt x="43633" y="50596"/>
                </a:moveTo>
                <a:cubicBezTo>
                  <a:pt x="43660" y="51725"/>
                  <a:pt x="43660" y="52854"/>
                  <a:pt x="43633" y="53956"/>
                </a:cubicBezTo>
                <a:cubicBezTo>
                  <a:pt x="43552" y="53472"/>
                  <a:pt x="43472" y="52961"/>
                  <a:pt x="43418" y="52477"/>
                </a:cubicBezTo>
                <a:cubicBezTo>
                  <a:pt x="43445" y="51994"/>
                  <a:pt x="43472" y="51537"/>
                  <a:pt x="43472" y="51053"/>
                </a:cubicBezTo>
                <a:cubicBezTo>
                  <a:pt x="43525" y="50918"/>
                  <a:pt x="43579" y="50757"/>
                  <a:pt x="43633" y="50596"/>
                </a:cubicBezTo>
                <a:close/>
                <a:moveTo>
                  <a:pt x="61000" y="51913"/>
                </a:moveTo>
                <a:cubicBezTo>
                  <a:pt x="61107" y="52585"/>
                  <a:pt x="61242" y="53257"/>
                  <a:pt x="61376" y="53956"/>
                </a:cubicBezTo>
                <a:cubicBezTo>
                  <a:pt x="61296" y="53741"/>
                  <a:pt x="61215" y="53526"/>
                  <a:pt x="61107" y="53284"/>
                </a:cubicBezTo>
                <a:cubicBezTo>
                  <a:pt x="61030" y="52817"/>
                  <a:pt x="60952" y="52401"/>
                  <a:pt x="60874" y="51986"/>
                </a:cubicBezTo>
                <a:lnTo>
                  <a:pt x="60874" y="51986"/>
                </a:lnTo>
                <a:cubicBezTo>
                  <a:pt x="60903" y="51961"/>
                  <a:pt x="60951" y="51937"/>
                  <a:pt x="61000" y="51913"/>
                </a:cubicBezTo>
                <a:close/>
                <a:moveTo>
                  <a:pt x="75625" y="53123"/>
                </a:moveTo>
                <a:lnTo>
                  <a:pt x="75652" y="53284"/>
                </a:lnTo>
                <a:lnTo>
                  <a:pt x="75679" y="53365"/>
                </a:lnTo>
                <a:cubicBezTo>
                  <a:pt x="75625" y="53472"/>
                  <a:pt x="75598" y="53607"/>
                  <a:pt x="75544" y="53714"/>
                </a:cubicBezTo>
                <a:cubicBezTo>
                  <a:pt x="75527" y="53766"/>
                  <a:pt x="75577" y="53796"/>
                  <a:pt x="75621" y="53796"/>
                </a:cubicBezTo>
                <a:cubicBezTo>
                  <a:pt x="75646" y="53796"/>
                  <a:pt x="75669" y="53787"/>
                  <a:pt x="75679" y="53768"/>
                </a:cubicBezTo>
                <a:lnTo>
                  <a:pt x="75732" y="53580"/>
                </a:lnTo>
                <a:lnTo>
                  <a:pt x="75732" y="53607"/>
                </a:lnTo>
                <a:cubicBezTo>
                  <a:pt x="75705" y="53741"/>
                  <a:pt x="75652" y="53849"/>
                  <a:pt x="75625" y="53983"/>
                </a:cubicBezTo>
                <a:cubicBezTo>
                  <a:pt x="75571" y="53875"/>
                  <a:pt x="75544" y="53795"/>
                  <a:pt x="75490" y="53687"/>
                </a:cubicBezTo>
                <a:cubicBezTo>
                  <a:pt x="75517" y="53499"/>
                  <a:pt x="75544" y="53311"/>
                  <a:pt x="75625" y="53123"/>
                </a:cubicBezTo>
                <a:close/>
                <a:moveTo>
                  <a:pt x="81593" y="53203"/>
                </a:moveTo>
                <a:lnTo>
                  <a:pt x="81727" y="53338"/>
                </a:lnTo>
                <a:cubicBezTo>
                  <a:pt x="81754" y="53392"/>
                  <a:pt x="81808" y="53445"/>
                  <a:pt x="81862" y="53472"/>
                </a:cubicBezTo>
                <a:cubicBezTo>
                  <a:pt x="81808" y="53526"/>
                  <a:pt x="81781" y="53580"/>
                  <a:pt x="81808" y="53633"/>
                </a:cubicBezTo>
                <a:cubicBezTo>
                  <a:pt x="81889" y="53768"/>
                  <a:pt x="81969" y="53875"/>
                  <a:pt x="82050" y="54010"/>
                </a:cubicBezTo>
                <a:lnTo>
                  <a:pt x="81808" y="53795"/>
                </a:lnTo>
                <a:cubicBezTo>
                  <a:pt x="81754" y="53687"/>
                  <a:pt x="81701" y="53607"/>
                  <a:pt x="81620" y="53553"/>
                </a:cubicBezTo>
                <a:cubicBezTo>
                  <a:pt x="81620" y="53445"/>
                  <a:pt x="81620" y="53311"/>
                  <a:pt x="81593" y="53203"/>
                </a:cubicBezTo>
                <a:close/>
                <a:moveTo>
                  <a:pt x="88422" y="51321"/>
                </a:moveTo>
                <a:lnTo>
                  <a:pt x="88529" y="51456"/>
                </a:lnTo>
                <a:cubicBezTo>
                  <a:pt x="88771" y="51778"/>
                  <a:pt x="88986" y="52101"/>
                  <a:pt x="89201" y="52424"/>
                </a:cubicBezTo>
                <a:cubicBezTo>
                  <a:pt x="89147" y="52424"/>
                  <a:pt x="89094" y="52504"/>
                  <a:pt x="89094" y="52585"/>
                </a:cubicBezTo>
                <a:cubicBezTo>
                  <a:pt x="89121" y="53069"/>
                  <a:pt x="89147" y="53553"/>
                  <a:pt x="89174" y="54037"/>
                </a:cubicBezTo>
                <a:cubicBezTo>
                  <a:pt x="89067" y="53365"/>
                  <a:pt x="88959" y="52693"/>
                  <a:pt x="88852" y="52020"/>
                </a:cubicBezTo>
                <a:cubicBezTo>
                  <a:pt x="88840" y="51919"/>
                  <a:pt x="88773" y="51874"/>
                  <a:pt x="88700" y="51874"/>
                </a:cubicBezTo>
                <a:cubicBezTo>
                  <a:pt x="88598" y="51874"/>
                  <a:pt x="88487" y="51960"/>
                  <a:pt x="88502" y="52101"/>
                </a:cubicBezTo>
                <a:lnTo>
                  <a:pt x="88502" y="52209"/>
                </a:lnTo>
                <a:lnTo>
                  <a:pt x="88422" y="52209"/>
                </a:lnTo>
                <a:lnTo>
                  <a:pt x="88422" y="51321"/>
                </a:lnTo>
                <a:close/>
                <a:moveTo>
                  <a:pt x="104901" y="52719"/>
                </a:moveTo>
                <a:cubicBezTo>
                  <a:pt x="105009" y="53015"/>
                  <a:pt x="105170" y="53445"/>
                  <a:pt x="105197" y="53553"/>
                </a:cubicBezTo>
                <a:cubicBezTo>
                  <a:pt x="105224" y="53633"/>
                  <a:pt x="105278" y="53768"/>
                  <a:pt x="105332" y="53875"/>
                </a:cubicBezTo>
                <a:lnTo>
                  <a:pt x="105332" y="54037"/>
                </a:lnTo>
                <a:lnTo>
                  <a:pt x="105063" y="53660"/>
                </a:lnTo>
                <a:lnTo>
                  <a:pt x="104901" y="53445"/>
                </a:lnTo>
                <a:cubicBezTo>
                  <a:pt x="104901" y="53188"/>
                  <a:pt x="104901" y="52930"/>
                  <a:pt x="104901" y="52719"/>
                </a:cubicBezTo>
                <a:close/>
                <a:moveTo>
                  <a:pt x="89578" y="51483"/>
                </a:moveTo>
                <a:lnTo>
                  <a:pt x="89578" y="51483"/>
                </a:lnTo>
                <a:cubicBezTo>
                  <a:pt x="89954" y="51913"/>
                  <a:pt x="90330" y="52343"/>
                  <a:pt x="90734" y="52746"/>
                </a:cubicBezTo>
                <a:cubicBezTo>
                  <a:pt x="91029" y="53176"/>
                  <a:pt x="91325" y="53633"/>
                  <a:pt x="91648" y="54064"/>
                </a:cubicBezTo>
                <a:cubicBezTo>
                  <a:pt x="91621" y="54037"/>
                  <a:pt x="91594" y="54010"/>
                  <a:pt x="91567" y="54010"/>
                </a:cubicBezTo>
                <a:lnTo>
                  <a:pt x="90949" y="53150"/>
                </a:lnTo>
                <a:cubicBezTo>
                  <a:pt x="90913" y="53102"/>
                  <a:pt x="90868" y="53081"/>
                  <a:pt x="90823" y="53081"/>
                </a:cubicBezTo>
                <a:cubicBezTo>
                  <a:pt x="90766" y="53081"/>
                  <a:pt x="90710" y="53116"/>
                  <a:pt x="90680" y="53176"/>
                </a:cubicBezTo>
                <a:cubicBezTo>
                  <a:pt x="90330" y="52585"/>
                  <a:pt x="89954" y="52047"/>
                  <a:pt x="89578" y="51483"/>
                </a:cubicBezTo>
                <a:close/>
                <a:moveTo>
                  <a:pt x="90142" y="50381"/>
                </a:moveTo>
                <a:cubicBezTo>
                  <a:pt x="90707" y="50918"/>
                  <a:pt x="91271" y="51483"/>
                  <a:pt x="91809" y="52047"/>
                </a:cubicBezTo>
                <a:cubicBezTo>
                  <a:pt x="92185" y="52477"/>
                  <a:pt x="92589" y="52908"/>
                  <a:pt x="92965" y="53338"/>
                </a:cubicBezTo>
                <a:cubicBezTo>
                  <a:pt x="93216" y="53643"/>
                  <a:pt x="93660" y="54116"/>
                  <a:pt x="93654" y="54116"/>
                </a:cubicBezTo>
                <a:cubicBezTo>
                  <a:pt x="93651" y="54116"/>
                  <a:pt x="93537" y="54000"/>
                  <a:pt x="93234" y="53687"/>
                </a:cubicBezTo>
                <a:lnTo>
                  <a:pt x="93073" y="53526"/>
                </a:lnTo>
                <a:cubicBezTo>
                  <a:pt x="92158" y="52558"/>
                  <a:pt x="91218" y="51644"/>
                  <a:pt x="90250" y="50757"/>
                </a:cubicBezTo>
                <a:cubicBezTo>
                  <a:pt x="90223" y="50622"/>
                  <a:pt x="90169" y="50515"/>
                  <a:pt x="90142" y="50381"/>
                </a:cubicBezTo>
                <a:close/>
                <a:moveTo>
                  <a:pt x="57669" y="51626"/>
                </a:moveTo>
                <a:cubicBezTo>
                  <a:pt x="57726" y="51626"/>
                  <a:pt x="57835" y="51763"/>
                  <a:pt x="57962" y="51967"/>
                </a:cubicBezTo>
                <a:lnTo>
                  <a:pt x="57989" y="51967"/>
                </a:lnTo>
                <a:cubicBezTo>
                  <a:pt x="58056" y="52435"/>
                  <a:pt x="58141" y="52921"/>
                  <a:pt x="58230" y="53395"/>
                </a:cubicBezTo>
                <a:lnTo>
                  <a:pt x="58230" y="53395"/>
                </a:lnTo>
                <a:cubicBezTo>
                  <a:pt x="58151" y="52955"/>
                  <a:pt x="58076" y="52515"/>
                  <a:pt x="58016" y="52074"/>
                </a:cubicBezTo>
                <a:cubicBezTo>
                  <a:pt x="58043" y="52074"/>
                  <a:pt x="58070" y="52128"/>
                  <a:pt x="58096" y="52182"/>
                </a:cubicBezTo>
                <a:lnTo>
                  <a:pt x="58096" y="52236"/>
                </a:lnTo>
                <a:cubicBezTo>
                  <a:pt x="58204" y="52881"/>
                  <a:pt x="58338" y="53526"/>
                  <a:pt x="58527" y="54171"/>
                </a:cubicBezTo>
                <a:lnTo>
                  <a:pt x="58312" y="53849"/>
                </a:lnTo>
                <a:cubicBezTo>
                  <a:pt x="58301" y="53793"/>
                  <a:pt x="58291" y="53738"/>
                  <a:pt x="58281" y="53683"/>
                </a:cubicBezTo>
                <a:lnTo>
                  <a:pt x="58281" y="53683"/>
                </a:lnTo>
                <a:cubicBezTo>
                  <a:pt x="58282" y="53684"/>
                  <a:pt x="58284" y="53686"/>
                  <a:pt x="58285" y="53687"/>
                </a:cubicBezTo>
                <a:cubicBezTo>
                  <a:pt x="58266" y="53591"/>
                  <a:pt x="58248" y="53493"/>
                  <a:pt x="58230" y="53395"/>
                </a:cubicBezTo>
                <a:lnTo>
                  <a:pt x="58230" y="53395"/>
                </a:lnTo>
                <a:cubicBezTo>
                  <a:pt x="58247" y="53491"/>
                  <a:pt x="58264" y="53587"/>
                  <a:pt x="58281" y="53683"/>
                </a:cubicBezTo>
                <a:lnTo>
                  <a:pt x="58281" y="53683"/>
                </a:lnTo>
                <a:cubicBezTo>
                  <a:pt x="58148" y="53496"/>
                  <a:pt x="58042" y="53309"/>
                  <a:pt x="57908" y="53123"/>
                </a:cubicBezTo>
                <a:cubicBezTo>
                  <a:pt x="57828" y="52827"/>
                  <a:pt x="57774" y="52531"/>
                  <a:pt x="57720" y="52236"/>
                </a:cubicBezTo>
                <a:cubicBezTo>
                  <a:pt x="57607" y="51796"/>
                  <a:pt x="57605" y="51626"/>
                  <a:pt x="57669" y="51626"/>
                </a:cubicBezTo>
                <a:close/>
                <a:moveTo>
                  <a:pt x="58822" y="51671"/>
                </a:moveTo>
                <a:lnTo>
                  <a:pt x="58903" y="51805"/>
                </a:lnTo>
                <a:cubicBezTo>
                  <a:pt x="58984" y="52128"/>
                  <a:pt x="59037" y="52451"/>
                  <a:pt x="59118" y="52800"/>
                </a:cubicBezTo>
                <a:lnTo>
                  <a:pt x="59091" y="52800"/>
                </a:lnTo>
                <a:lnTo>
                  <a:pt x="59118" y="52961"/>
                </a:lnTo>
                <a:cubicBezTo>
                  <a:pt x="59172" y="53365"/>
                  <a:pt x="59226" y="53768"/>
                  <a:pt x="59279" y="54171"/>
                </a:cubicBezTo>
                <a:cubicBezTo>
                  <a:pt x="59252" y="54091"/>
                  <a:pt x="59199" y="54010"/>
                  <a:pt x="59172" y="53929"/>
                </a:cubicBezTo>
                <a:cubicBezTo>
                  <a:pt x="59037" y="53176"/>
                  <a:pt x="58930" y="52424"/>
                  <a:pt x="58822" y="51671"/>
                </a:cubicBezTo>
                <a:close/>
                <a:moveTo>
                  <a:pt x="85948" y="52908"/>
                </a:moveTo>
                <a:cubicBezTo>
                  <a:pt x="86136" y="53203"/>
                  <a:pt x="86298" y="53499"/>
                  <a:pt x="86432" y="53795"/>
                </a:cubicBezTo>
                <a:lnTo>
                  <a:pt x="86432" y="53822"/>
                </a:lnTo>
                <a:lnTo>
                  <a:pt x="86405" y="54171"/>
                </a:lnTo>
                <a:cubicBezTo>
                  <a:pt x="86352" y="54091"/>
                  <a:pt x="86271" y="54010"/>
                  <a:pt x="86217" y="53875"/>
                </a:cubicBezTo>
                <a:cubicBezTo>
                  <a:pt x="86056" y="53741"/>
                  <a:pt x="85921" y="53607"/>
                  <a:pt x="85787" y="53472"/>
                </a:cubicBezTo>
                <a:cubicBezTo>
                  <a:pt x="85841" y="53338"/>
                  <a:pt x="85868" y="53203"/>
                  <a:pt x="85921" y="53069"/>
                </a:cubicBezTo>
                <a:lnTo>
                  <a:pt x="85948" y="52908"/>
                </a:lnTo>
                <a:close/>
                <a:moveTo>
                  <a:pt x="44574" y="47853"/>
                </a:moveTo>
                <a:cubicBezTo>
                  <a:pt x="44601" y="49977"/>
                  <a:pt x="44654" y="52101"/>
                  <a:pt x="44708" y="54225"/>
                </a:cubicBezTo>
                <a:cubicBezTo>
                  <a:pt x="44386" y="52934"/>
                  <a:pt x="44144" y="51617"/>
                  <a:pt x="43982" y="50300"/>
                </a:cubicBezTo>
                <a:lnTo>
                  <a:pt x="43955" y="49520"/>
                </a:lnTo>
                <a:cubicBezTo>
                  <a:pt x="44144" y="48983"/>
                  <a:pt x="44305" y="48445"/>
                  <a:pt x="44439" y="47907"/>
                </a:cubicBezTo>
                <a:lnTo>
                  <a:pt x="44574" y="47853"/>
                </a:lnTo>
                <a:close/>
                <a:moveTo>
                  <a:pt x="50408" y="54064"/>
                </a:moveTo>
                <a:cubicBezTo>
                  <a:pt x="50434" y="54091"/>
                  <a:pt x="50461" y="54091"/>
                  <a:pt x="50488" y="54117"/>
                </a:cubicBezTo>
                <a:lnTo>
                  <a:pt x="50354" y="54252"/>
                </a:lnTo>
                <a:cubicBezTo>
                  <a:pt x="50381" y="54198"/>
                  <a:pt x="50381" y="54117"/>
                  <a:pt x="50408" y="54064"/>
                </a:cubicBezTo>
                <a:close/>
                <a:moveTo>
                  <a:pt x="80114" y="48983"/>
                </a:moveTo>
                <a:cubicBezTo>
                  <a:pt x="80168" y="49359"/>
                  <a:pt x="80222" y="49735"/>
                  <a:pt x="80303" y="50112"/>
                </a:cubicBezTo>
                <a:cubicBezTo>
                  <a:pt x="80276" y="50085"/>
                  <a:pt x="80276" y="50085"/>
                  <a:pt x="80276" y="50058"/>
                </a:cubicBezTo>
                <a:cubicBezTo>
                  <a:pt x="80276" y="49977"/>
                  <a:pt x="80195" y="49897"/>
                  <a:pt x="80114" y="49897"/>
                </a:cubicBezTo>
                <a:lnTo>
                  <a:pt x="80195" y="49708"/>
                </a:lnTo>
                <a:cubicBezTo>
                  <a:pt x="80251" y="49559"/>
                  <a:pt x="80126" y="49449"/>
                  <a:pt x="80008" y="49449"/>
                </a:cubicBezTo>
                <a:cubicBezTo>
                  <a:pt x="79956" y="49449"/>
                  <a:pt x="79905" y="49471"/>
                  <a:pt x="79872" y="49520"/>
                </a:cubicBezTo>
                <a:lnTo>
                  <a:pt x="79872" y="49547"/>
                </a:lnTo>
                <a:cubicBezTo>
                  <a:pt x="78824" y="50918"/>
                  <a:pt x="78286" y="52612"/>
                  <a:pt x="77722" y="54252"/>
                </a:cubicBezTo>
                <a:cubicBezTo>
                  <a:pt x="77722" y="53983"/>
                  <a:pt x="77695" y="53741"/>
                  <a:pt x="77668" y="53499"/>
                </a:cubicBezTo>
                <a:cubicBezTo>
                  <a:pt x="78259" y="51886"/>
                  <a:pt x="79093" y="50381"/>
                  <a:pt x="80114" y="48983"/>
                </a:cubicBezTo>
                <a:close/>
                <a:moveTo>
                  <a:pt x="64522" y="51994"/>
                </a:moveTo>
                <a:cubicBezTo>
                  <a:pt x="64522" y="52289"/>
                  <a:pt x="64522" y="52585"/>
                  <a:pt x="64549" y="52881"/>
                </a:cubicBezTo>
                <a:cubicBezTo>
                  <a:pt x="64387" y="53392"/>
                  <a:pt x="64199" y="53902"/>
                  <a:pt x="64065" y="54440"/>
                </a:cubicBezTo>
                <a:cubicBezTo>
                  <a:pt x="64065" y="54252"/>
                  <a:pt x="64038" y="54064"/>
                  <a:pt x="64011" y="53875"/>
                </a:cubicBezTo>
                <a:cubicBezTo>
                  <a:pt x="64065" y="53822"/>
                  <a:pt x="64092" y="53741"/>
                  <a:pt x="64092" y="53660"/>
                </a:cubicBezTo>
                <a:lnTo>
                  <a:pt x="64092" y="52370"/>
                </a:lnTo>
                <a:cubicBezTo>
                  <a:pt x="64172" y="52370"/>
                  <a:pt x="64253" y="52316"/>
                  <a:pt x="64307" y="52262"/>
                </a:cubicBezTo>
                <a:lnTo>
                  <a:pt x="64522" y="51994"/>
                </a:lnTo>
                <a:close/>
                <a:moveTo>
                  <a:pt x="81701" y="49651"/>
                </a:moveTo>
                <a:cubicBezTo>
                  <a:pt x="81747" y="49651"/>
                  <a:pt x="82397" y="50474"/>
                  <a:pt x="82588" y="50703"/>
                </a:cubicBezTo>
                <a:cubicBezTo>
                  <a:pt x="83125" y="51348"/>
                  <a:pt x="83636" y="51994"/>
                  <a:pt x="84147" y="52693"/>
                </a:cubicBezTo>
                <a:cubicBezTo>
                  <a:pt x="84201" y="52746"/>
                  <a:pt x="84523" y="53284"/>
                  <a:pt x="84927" y="53956"/>
                </a:cubicBezTo>
                <a:lnTo>
                  <a:pt x="84927" y="53983"/>
                </a:lnTo>
                <a:cubicBezTo>
                  <a:pt x="84900" y="54171"/>
                  <a:pt x="84846" y="54359"/>
                  <a:pt x="84819" y="54521"/>
                </a:cubicBezTo>
                <a:cubicBezTo>
                  <a:pt x="83798" y="53123"/>
                  <a:pt x="82991" y="51590"/>
                  <a:pt x="82023" y="50165"/>
                </a:cubicBezTo>
                <a:cubicBezTo>
                  <a:pt x="81765" y="49790"/>
                  <a:pt x="81682" y="49651"/>
                  <a:pt x="81701" y="49651"/>
                </a:cubicBezTo>
                <a:close/>
                <a:moveTo>
                  <a:pt x="53146" y="54221"/>
                </a:moveTo>
                <a:lnTo>
                  <a:pt x="52854" y="54548"/>
                </a:lnTo>
                <a:lnTo>
                  <a:pt x="52854" y="54548"/>
                </a:lnTo>
                <a:lnTo>
                  <a:pt x="52881" y="54467"/>
                </a:lnTo>
                <a:cubicBezTo>
                  <a:pt x="52977" y="54387"/>
                  <a:pt x="53063" y="54307"/>
                  <a:pt x="53146" y="54221"/>
                </a:cubicBezTo>
                <a:close/>
                <a:moveTo>
                  <a:pt x="50031" y="46052"/>
                </a:moveTo>
                <a:lnTo>
                  <a:pt x="50031" y="46052"/>
                </a:lnTo>
                <a:cubicBezTo>
                  <a:pt x="49951" y="46966"/>
                  <a:pt x="49816" y="47880"/>
                  <a:pt x="49682" y="48794"/>
                </a:cubicBezTo>
                <a:cubicBezTo>
                  <a:pt x="49520" y="49843"/>
                  <a:pt x="49332" y="50864"/>
                  <a:pt x="49117" y="51913"/>
                </a:cubicBezTo>
                <a:lnTo>
                  <a:pt x="48284" y="54574"/>
                </a:lnTo>
                <a:cubicBezTo>
                  <a:pt x="48633" y="52343"/>
                  <a:pt x="49090" y="50112"/>
                  <a:pt x="49628" y="47934"/>
                </a:cubicBezTo>
                <a:cubicBezTo>
                  <a:pt x="49762" y="47343"/>
                  <a:pt x="49924" y="46617"/>
                  <a:pt x="50031" y="46052"/>
                </a:cubicBezTo>
                <a:close/>
                <a:moveTo>
                  <a:pt x="80948" y="47423"/>
                </a:moveTo>
                <a:lnTo>
                  <a:pt x="80948" y="47423"/>
                </a:lnTo>
                <a:cubicBezTo>
                  <a:pt x="81539" y="48499"/>
                  <a:pt x="82158" y="49547"/>
                  <a:pt x="82803" y="50569"/>
                </a:cubicBezTo>
                <a:cubicBezTo>
                  <a:pt x="82373" y="50058"/>
                  <a:pt x="81916" y="49574"/>
                  <a:pt x="81459" y="49090"/>
                </a:cubicBezTo>
                <a:cubicBezTo>
                  <a:pt x="81428" y="49059"/>
                  <a:pt x="81388" y="49046"/>
                  <a:pt x="81350" y="49046"/>
                </a:cubicBezTo>
                <a:cubicBezTo>
                  <a:pt x="81252" y="49046"/>
                  <a:pt x="81159" y="49129"/>
                  <a:pt x="81217" y="49225"/>
                </a:cubicBezTo>
                <a:cubicBezTo>
                  <a:pt x="82184" y="51106"/>
                  <a:pt x="83287" y="52908"/>
                  <a:pt x="84550" y="54601"/>
                </a:cubicBezTo>
                <a:lnTo>
                  <a:pt x="84093" y="54144"/>
                </a:lnTo>
                <a:cubicBezTo>
                  <a:pt x="83690" y="53633"/>
                  <a:pt x="83394" y="53257"/>
                  <a:pt x="83287" y="53123"/>
                </a:cubicBezTo>
                <a:cubicBezTo>
                  <a:pt x="82857" y="52612"/>
                  <a:pt x="82184" y="51321"/>
                  <a:pt x="81378" y="51160"/>
                </a:cubicBezTo>
                <a:cubicBezTo>
                  <a:pt x="81297" y="50327"/>
                  <a:pt x="81190" y="49466"/>
                  <a:pt x="81082" y="48606"/>
                </a:cubicBezTo>
                <a:cubicBezTo>
                  <a:pt x="81055" y="48230"/>
                  <a:pt x="81002" y="47827"/>
                  <a:pt x="80948" y="47423"/>
                </a:cubicBezTo>
                <a:close/>
                <a:moveTo>
                  <a:pt x="103880" y="53096"/>
                </a:moveTo>
                <a:lnTo>
                  <a:pt x="104606" y="54306"/>
                </a:lnTo>
                <a:lnTo>
                  <a:pt x="104606" y="54601"/>
                </a:lnTo>
                <a:cubicBezTo>
                  <a:pt x="104498" y="54386"/>
                  <a:pt x="104364" y="54171"/>
                  <a:pt x="104256" y="53956"/>
                </a:cubicBezTo>
                <a:cubicBezTo>
                  <a:pt x="104122" y="53660"/>
                  <a:pt x="103987" y="53392"/>
                  <a:pt x="103880" y="53096"/>
                </a:cubicBezTo>
                <a:close/>
                <a:moveTo>
                  <a:pt x="75517" y="54359"/>
                </a:moveTo>
                <a:lnTo>
                  <a:pt x="75571" y="54440"/>
                </a:lnTo>
                <a:lnTo>
                  <a:pt x="75571" y="54628"/>
                </a:lnTo>
                <a:cubicBezTo>
                  <a:pt x="75490" y="54574"/>
                  <a:pt x="75437" y="54521"/>
                  <a:pt x="75383" y="54440"/>
                </a:cubicBezTo>
                <a:cubicBezTo>
                  <a:pt x="75437" y="54440"/>
                  <a:pt x="75490" y="54386"/>
                  <a:pt x="75517" y="54359"/>
                </a:cubicBezTo>
                <a:close/>
                <a:moveTo>
                  <a:pt x="76189" y="53768"/>
                </a:moveTo>
                <a:cubicBezTo>
                  <a:pt x="76216" y="53822"/>
                  <a:pt x="76243" y="53902"/>
                  <a:pt x="76297" y="53956"/>
                </a:cubicBezTo>
                <a:cubicBezTo>
                  <a:pt x="76189" y="54171"/>
                  <a:pt x="76109" y="54413"/>
                  <a:pt x="76001" y="54628"/>
                </a:cubicBezTo>
                <a:cubicBezTo>
                  <a:pt x="76055" y="54386"/>
                  <a:pt x="76136" y="54064"/>
                  <a:pt x="76189" y="53768"/>
                </a:cubicBezTo>
                <a:close/>
                <a:moveTo>
                  <a:pt x="86067" y="54196"/>
                </a:moveTo>
                <a:lnTo>
                  <a:pt x="86352" y="54548"/>
                </a:lnTo>
                <a:lnTo>
                  <a:pt x="86352" y="54655"/>
                </a:lnTo>
                <a:cubicBezTo>
                  <a:pt x="86248" y="54500"/>
                  <a:pt x="86155" y="54344"/>
                  <a:pt x="86067" y="54196"/>
                </a:cubicBezTo>
                <a:close/>
                <a:moveTo>
                  <a:pt x="87508" y="50031"/>
                </a:moveTo>
                <a:cubicBezTo>
                  <a:pt x="87481" y="50300"/>
                  <a:pt x="87454" y="50542"/>
                  <a:pt x="87427" y="50784"/>
                </a:cubicBezTo>
                <a:cubicBezTo>
                  <a:pt x="87373" y="51160"/>
                  <a:pt x="87346" y="51537"/>
                  <a:pt x="87346" y="51886"/>
                </a:cubicBezTo>
                <a:cubicBezTo>
                  <a:pt x="87239" y="52827"/>
                  <a:pt x="87185" y="53741"/>
                  <a:pt x="87131" y="54655"/>
                </a:cubicBezTo>
                <a:lnTo>
                  <a:pt x="87131" y="54628"/>
                </a:lnTo>
                <a:cubicBezTo>
                  <a:pt x="87077" y="54440"/>
                  <a:pt x="86997" y="54252"/>
                  <a:pt x="86916" y="54064"/>
                </a:cubicBezTo>
                <a:cubicBezTo>
                  <a:pt x="86889" y="53929"/>
                  <a:pt x="86862" y="53795"/>
                  <a:pt x="86809" y="53660"/>
                </a:cubicBezTo>
                <a:cubicBezTo>
                  <a:pt x="87077" y="52451"/>
                  <a:pt x="87292" y="51241"/>
                  <a:pt x="87508" y="50031"/>
                </a:cubicBezTo>
                <a:close/>
                <a:moveTo>
                  <a:pt x="52558" y="52316"/>
                </a:moveTo>
                <a:lnTo>
                  <a:pt x="52558" y="52316"/>
                </a:lnTo>
                <a:cubicBezTo>
                  <a:pt x="52451" y="52451"/>
                  <a:pt x="52343" y="52585"/>
                  <a:pt x="52263" y="52693"/>
                </a:cubicBezTo>
                <a:cubicBezTo>
                  <a:pt x="51565" y="53339"/>
                  <a:pt x="50916" y="53985"/>
                  <a:pt x="50246" y="54656"/>
                </a:cubicBezTo>
                <a:lnTo>
                  <a:pt x="50246" y="54656"/>
                </a:lnTo>
                <a:cubicBezTo>
                  <a:pt x="50246" y="54655"/>
                  <a:pt x="50246" y="54655"/>
                  <a:pt x="50246" y="54655"/>
                </a:cubicBezTo>
                <a:lnTo>
                  <a:pt x="50246" y="54628"/>
                </a:lnTo>
                <a:lnTo>
                  <a:pt x="50676" y="54144"/>
                </a:lnTo>
                <a:cubicBezTo>
                  <a:pt x="50757" y="54144"/>
                  <a:pt x="50838" y="54064"/>
                  <a:pt x="50865" y="53983"/>
                </a:cubicBezTo>
                <a:cubicBezTo>
                  <a:pt x="50865" y="53956"/>
                  <a:pt x="50865" y="53956"/>
                  <a:pt x="50865" y="53929"/>
                </a:cubicBezTo>
                <a:cubicBezTo>
                  <a:pt x="51402" y="53365"/>
                  <a:pt x="51967" y="52827"/>
                  <a:pt x="52558" y="52316"/>
                </a:cubicBezTo>
                <a:close/>
                <a:moveTo>
                  <a:pt x="91728" y="54144"/>
                </a:moveTo>
                <a:lnTo>
                  <a:pt x="92078" y="54682"/>
                </a:lnTo>
                <a:lnTo>
                  <a:pt x="92051" y="54682"/>
                </a:lnTo>
                <a:lnTo>
                  <a:pt x="91728" y="54144"/>
                </a:lnTo>
                <a:close/>
                <a:moveTo>
                  <a:pt x="67909" y="48579"/>
                </a:moveTo>
                <a:cubicBezTo>
                  <a:pt x="67828" y="48767"/>
                  <a:pt x="67721" y="48929"/>
                  <a:pt x="67640" y="49117"/>
                </a:cubicBezTo>
                <a:cubicBezTo>
                  <a:pt x="67371" y="49628"/>
                  <a:pt x="67076" y="50139"/>
                  <a:pt x="66807" y="50622"/>
                </a:cubicBezTo>
                <a:cubicBezTo>
                  <a:pt x="66054" y="51994"/>
                  <a:pt x="65355" y="53284"/>
                  <a:pt x="65059" y="54736"/>
                </a:cubicBezTo>
                <a:cubicBezTo>
                  <a:pt x="65059" y="54359"/>
                  <a:pt x="65033" y="53983"/>
                  <a:pt x="65033" y="53607"/>
                </a:cubicBezTo>
                <a:cubicBezTo>
                  <a:pt x="65893" y="51913"/>
                  <a:pt x="66834" y="50273"/>
                  <a:pt x="67855" y="48687"/>
                </a:cubicBezTo>
                <a:lnTo>
                  <a:pt x="67909" y="48579"/>
                </a:lnTo>
                <a:close/>
                <a:moveTo>
                  <a:pt x="92212" y="53714"/>
                </a:moveTo>
                <a:lnTo>
                  <a:pt x="92212" y="53714"/>
                </a:lnTo>
                <a:cubicBezTo>
                  <a:pt x="92535" y="54037"/>
                  <a:pt x="92831" y="54386"/>
                  <a:pt x="93153" y="54736"/>
                </a:cubicBezTo>
                <a:lnTo>
                  <a:pt x="92750" y="54386"/>
                </a:lnTo>
                <a:lnTo>
                  <a:pt x="92212" y="53714"/>
                </a:lnTo>
                <a:close/>
                <a:moveTo>
                  <a:pt x="59333" y="53902"/>
                </a:moveTo>
                <a:lnTo>
                  <a:pt x="59333" y="53902"/>
                </a:lnTo>
                <a:cubicBezTo>
                  <a:pt x="59414" y="54171"/>
                  <a:pt x="59494" y="54467"/>
                  <a:pt x="59548" y="54763"/>
                </a:cubicBezTo>
                <a:cubicBezTo>
                  <a:pt x="59521" y="54655"/>
                  <a:pt x="59468" y="54548"/>
                  <a:pt x="59414" y="54440"/>
                </a:cubicBezTo>
                <a:lnTo>
                  <a:pt x="59333" y="53902"/>
                </a:lnTo>
                <a:close/>
                <a:moveTo>
                  <a:pt x="106301" y="54711"/>
                </a:moveTo>
                <a:lnTo>
                  <a:pt x="106326" y="54763"/>
                </a:lnTo>
                <a:cubicBezTo>
                  <a:pt x="106309" y="54746"/>
                  <a:pt x="106303" y="54729"/>
                  <a:pt x="106301" y="54711"/>
                </a:cubicBezTo>
                <a:close/>
                <a:moveTo>
                  <a:pt x="63473" y="53687"/>
                </a:moveTo>
                <a:cubicBezTo>
                  <a:pt x="63473" y="53768"/>
                  <a:pt x="63500" y="53822"/>
                  <a:pt x="63554" y="53849"/>
                </a:cubicBezTo>
                <a:lnTo>
                  <a:pt x="63581" y="53983"/>
                </a:lnTo>
                <a:cubicBezTo>
                  <a:pt x="63608" y="54252"/>
                  <a:pt x="63635" y="54521"/>
                  <a:pt x="63661" y="54789"/>
                </a:cubicBezTo>
                <a:cubicBezTo>
                  <a:pt x="63581" y="54548"/>
                  <a:pt x="63500" y="54252"/>
                  <a:pt x="63419" y="53983"/>
                </a:cubicBezTo>
                <a:lnTo>
                  <a:pt x="63446" y="53956"/>
                </a:lnTo>
                <a:cubicBezTo>
                  <a:pt x="63446" y="53875"/>
                  <a:pt x="63446" y="53795"/>
                  <a:pt x="63473" y="53687"/>
                </a:cubicBezTo>
                <a:close/>
                <a:moveTo>
                  <a:pt x="63876" y="53956"/>
                </a:moveTo>
                <a:cubicBezTo>
                  <a:pt x="63903" y="54252"/>
                  <a:pt x="63903" y="54521"/>
                  <a:pt x="63930" y="54789"/>
                </a:cubicBezTo>
                <a:lnTo>
                  <a:pt x="63796" y="54198"/>
                </a:lnTo>
                <a:lnTo>
                  <a:pt x="63769" y="53956"/>
                </a:lnTo>
                <a:lnTo>
                  <a:pt x="63769" y="53956"/>
                </a:lnTo>
                <a:cubicBezTo>
                  <a:pt x="63782" y="53970"/>
                  <a:pt x="63803" y="53976"/>
                  <a:pt x="63823" y="53976"/>
                </a:cubicBezTo>
                <a:cubicBezTo>
                  <a:pt x="63843" y="53976"/>
                  <a:pt x="63863" y="53970"/>
                  <a:pt x="63876" y="53956"/>
                </a:cubicBezTo>
                <a:close/>
                <a:moveTo>
                  <a:pt x="84954" y="54010"/>
                </a:moveTo>
                <a:lnTo>
                  <a:pt x="85088" y="54225"/>
                </a:lnTo>
                <a:cubicBezTo>
                  <a:pt x="85034" y="54386"/>
                  <a:pt x="85034" y="54574"/>
                  <a:pt x="84980" y="54763"/>
                </a:cubicBezTo>
                <a:lnTo>
                  <a:pt x="84980" y="54789"/>
                </a:lnTo>
                <a:lnTo>
                  <a:pt x="84846" y="54548"/>
                </a:lnTo>
                <a:cubicBezTo>
                  <a:pt x="84873" y="54386"/>
                  <a:pt x="84927" y="54198"/>
                  <a:pt x="84954" y="54010"/>
                </a:cubicBezTo>
                <a:close/>
                <a:moveTo>
                  <a:pt x="85690" y="53944"/>
                </a:moveTo>
                <a:cubicBezTo>
                  <a:pt x="85901" y="54262"/>
                  <a:pt x="86113" y="54580"/>
                  <a:pt x="86298" y="54897"/>
                </a:cubicBezTo>
                <a:lnTo>
                  <a:pt x="86298" y="54924"/>
                </a:lnTo>
                <a:cubicBezTo>
                  <a:pt x="86056" y="54601"/>
                  <a:pt x="85841" y="54279"/>
                  <a:pt x="85653" y="54037"/>
                </a:cubicBezTo>
                <a:cubicBezTo>
                  <a:pt x="85672" y="54017"/>
                  <a:pt x="85678" y="53983"/>
                  <a:pt x="85690" y="53944"/>
                </a:cubicBezTo>
                <a:close/>
                <a:moveTo>
                  <a:pt x="104901" y="53929"/>
                </a:moveTo>
                <a:lnTo>
                  <a:pt x="105009" y="54064"/>
                </a:lnTo>
                <a:cubicBezTo>
                  <a:pt x="105143" y="54225"/>
                  <a:pt x="105251" y="54413"/>
                  <a:pt x="105359" y="54574"/>
                </a:cubicBezTo>
                <a:cubicBezTo>
                  <a:pt x="105359" y="54682"/>
                  <a:pt x="105359" y="54816"/>
                  <a:pt x="105385" y="54951"/>
                </a:cubicBezTo>
                <a:cubicBezTo>
                  <a:pt x="105332" y="54897"/>
                  <a:pt x="105305" y="54843"/>
                  <a:pt x="105278" y="54816"/>
                </a:cubicBezTo>
                <a:cubicBezTo>
                  <a:pt x="105143" y="54521"/>
                  <a:pt x="105036" y="54252"/>
                  <a:pt x="104901" y="53983"/>
                </a:cubicBezTo>
                <a:lnTo>
                  <a:pt x="104901" y="53929"/>
                </a:lnTo>
                <a:close/>
                <a:moveTo>
                  <a:pt x="70281" y="48589"/>
                </a:moveTo>
                <a:lnTo>
                  <a:pt x="70281" y="48589"/>
                </a:lnTo>
                <a:cubicBezTo>
                  <a:pt x="70284" y="48589"/>
                  <a:pt x="70204" y="48736"/>
                  <a:pt x="69979" y="49144"/>
                </a:cubicBezTo>
                <a:lnTo>
                  <a:pt x="69952" y="49144"/>
                </a:lnTo>
                <a:cubicBezTo>
                  <a:pt x="68912" y="51038"/>
                  <a:pt x="68083" y="53039"/>
                  <a:pt x="67071" y="54962"/>
                </a:cubicBezTo>
                <a:lnTo>
                  <a:pt x="67071" y="54962"/>
                </a:lnTo>
                <a:cubicBezTo>
                  <a:pt x="67080" y="54935"/>
                  <a:pt x="67086" y="54903"/>
                  <a:pt x="67103" y="54870"/>
                </a:cubicBezTo>
                <a:cubicBezTo>
                  <a:pt x="67586" y="53553"/>
                  <a:pt x="68178" y="52262"/>
                  <a:pt x="68823" y="51026"/>
                </a:cubicBezTo>
                <a:cubicBezTo>
                  <a:pt x="69119" y="50542"/>
                  <a:pt x="69388" y="50031"/>
                  <a:pt x="69683" y="49547"/>
                </a:cubicBezTo>
                <a:cubicBezTo>
                  <a:pt x="69851" y="49324"/>
                  <a:pt x="70274" y="48589"/>
                  <a:pt x="70281" y="48589"/>
                </a:cubicBezTo>
                <a:close/>
                <a:moveTo>
                  <a:pt x="58123" y="53902"/>
                </a:moveTo>
                <a:lnTo>
                  <a:pt x="58123" y="53902"/>
                </a:lnTo>
                <a:cubicBezTo>
                  <a:pt x="58204" y="54037"/>
                  <a:pt x="58285" y="54198"/>
                  <a:pt x="58365" y="54359"/>
                </a:cubicBezTo>
                <a:lnTo>
                  <a:pt x="58392" y="54386"/>
                </a:lnTo>
                <a:cubicBezTo>
                  <a:pt x="58446" y="54601"/>
                  <a:pt x="58473" y="54843"/>
                  <a:pt x="58527" y="55085"/>
                </a:cubicBezTo>
                <a:cubicBezTo>
                  <a:pt x="58392" y="54682"/>
                  <a:pt x="58258" y="54306"/>
                  <a:pt x="58123" y="53902"/>
                </a:cubicBezTo>
                <a:close/>
                <a:moveTo>
                  <a:pt x="85142" y="54359"/>
                </a:moveTo>
                <a:cubicBezTo>
                  <a:pt x="85196" y="54440"/>
                  <a:pt x="85249" y="54521"/>
                  <a:pt x="85303" y="54628"/>
                </a:cubicBezTo>
                <a:lnTo>
                  <a:pt x="85222" y="55085"/>
                </a:lnTo>
                <a:lnTo>
                  <a:pt x="85061" y="54897"/>
                </a:lnTo>
                <a:lnTo>
                  <a:pt x="85142" y="54359"/>
                </a:lnTo>
                <a:close/>
                <a:moveTo>
                  <a:pt x="56161" y="51483"/>
                </a:moveTo>
                <a:cubicBezTo>
                  <a:pt x="56026" y="51671"/>
                  <a:pt x="55892" y="51886"/>
                  <a:pt x="55758" y="52074"/>
                </a:cubicBezTo>
                <a:cubicBezTo>
                  <a:pt x="55744" y="52061"/>
                  <a:pt x="55731" y="52054"/>
                  <a:pt x="55717" y="52054"/>
                </a:cubicBezTo>
                <a:cubicBezTo>
                  <a:pt x="55704" y="52054"/>
                  <a:pt x="55690" y="52061"/>
                  <a:pt x="55677" y="52074"/>
                </a:cubicBezTo>
                <a:cubicBezTo>
                  <a:pt x="54628" y="53096"/>
                  <a:pt x="53634" y="54171"/>
                  <a:pt x="52666" y="55273"/>
                </a:cubicBezTo>
                <a:lnTo>
                  <a:pt x="52693" y="55139"/>
                </a:lnTo>
                <a:lnTo>
                  <a:pt x="55435" y="52262"/>
                </a:lnTo>
                <a:cubicBezTo>
                  <a:pt x="55704" y="52020"/>
                  <a:pt x="55946" y="51778"/>
                  <a:pt x="56134" y="51483"/>
                </a:cubicBezTo>
                <a:close/>
                <a:moveTo>
                  <a:pt x="81459" y="51832"/>
                </a:moveTo>
                <a:lnTo>
                  <a:pt x="81459" y="51832"/>
                </a:lnTo>
                <a:cubicBezTo>
                  <a:pt x="82426" y="52934"/>
                  <a:pt x="83421" y="54171"/>
                  <a:pt x="84470" y="55273"/>
                </a:cubicBezTo>
                <a:lnTo>
                  <a:pt x="83798" y="54709"/>
                </a:lnTo>
                <a:cubicBezTo>
                  <a:pt x="83072" y="54064"/>
                  <a:pt x="82319" y="53418"/>
                  <a:pt x="81566" y="52773"/>
                </a:cubicBezTo>
                <a:cubicBezTo>
                  <a:pt x="81512" y="52451"/>
                  <a:pt x="81486" y="52128"/>
                  <a:pt x="81459" y="51832"/>
                </a:cubicBezTo>
                <a:close/>
                <a:moveTo>
                  <a:pt x="59306" y="54628"/>
                </a:moveTo>
                <a:lnTo>
                  <a:pt x="59360" y="54789"/>
                </a:lnTo>
                <a:cubicBezTo>
                  <a:pt x="59387" y="54951"/>
                  <a:pt x="59414" y="55166"/>
                  <a:pt x="59441" y="55354"/>
                </a:cubicBezTo>
                <a:cubicBezTo>
                  <a:pt x="59387" y="55112"/>
                  <a:pt x="59333" y="54870"/>
                  <a:pt x="59306" y="54628"/>
                </a:cubicBezTo>
                <a:close/>
                <a:moveTo>
                  <a:pt x="66592" y="51510"/>
                </a:moveTo>
                <a:cubicBezTo>
                  <a:pt x="66430" y="51994"/>
                  <a:pt x="66269" y="52477"/>
                  <a:pt x="66081" y="52961"/>
                </a:cubicBezTo>
                <a:cubicBezTo>
                  <a:pt x="66054" y="53042"/>
                  <a:pt x="66081" y="53150"/>
                  <a:pt x="66162" y="53230"/>
                </a:cubicBezTo>
                <a:cubicBezTo>
                  <a:pt x="66054" y="53526"/>
                  <a:pt x="65947" y="53849"/>
                  <a:pt x="65866" y="54144"/>
                </a:cubicBezTo>
                <a:cubicBezTo>
                  <a:pt x="65705" y="54574"/>
                  <a:pt x="65490" y="54978"/>
                  <a:pt x="65194" y="55354"/>
                </a:cubicBezTo>
                <a:lnTo>
                  <a:pt x="65194" y="55327"/>
                </a:lnTo>
                <a:cubicBezTo>
                  <a:pt x="65194" y="55327"/>
                  <a:pt x="65194" y="55327"/>
                  <a:pt x="65194" y="55327"/>
                </a:cubicBezTo>
                <a:cubicBezTo>
                  <a:pt x="65200" y="55327"/>
                  <a:pt x="65598" y="53631"/>
                  <a:pt x="65731" y="53284"/>
                </a:cubicBezTo>
                <a:cubicBezTo>
                  <a:pt x="65973" y="52693"/>
                  <a:pt x="66269" y="52101"/>
                  <a:pt x="66592" y="51510"/>
                </a:cubicBezTo>
                <a:close/>
                <a:moveTo>
                  <a:pt x="79738" y="53956"/>
                </a:moveTo>
                <a:cubicBezTo>
                  <a:pt x="79711" y="54413"/>
                  <a:pt x="79711" y="54870"/>
                  <a:pt x="79684" y="55354"/>
                </a:cubicBezTo>
                <a:cubicBezTo>
                  <a:pt x="79631" y="55085"/>
                  <a:pt x="79577" y="54843"/>
                  <a:pt x="79523" y="54601"/>
                </a:cubicBezTo>
                <a:cubicBezTo>
                  <a:pt x="79550" y="54467"/>
                  <a:pt x="79604" y="54359"/>
                  <a:pt x="79631" y="54225"/>
                </a:cubicBezTo>
                <a:lnTo>
                  <a:pt x="79738" y="53956"/>
                </a:lnTo>
                <a:close/>
                <a:moveTo>
                  <a:pt x="50166" y="54763"/>
                </a:moveTo>
                <a:cubicBezTo>
                  <a:pt x="49977" y="54978"/>
                  <a:pt x="49762" y="55166"/>
                  <a:pt x="49574" y="55381"/>
                </a:cubicBezTo>
                <a:cubicBezTo>
                  <a:pt x="49736" y="55193"/>
                  <a:pt x="49897" y="55005"/>
                  <a:pt x="50058" y="54816"/>
                </a:cubicBezTo>
                <a:cubicBezTo>
                  <a:pt x="50085" y="54816"/>
                  <a:pt x="50139" y="54789"/>
                  <a:pt x="50166" y="54763"/>
                </a:cubicBezTo>
                <a:close/>
                <a:moveTo>
                  <a:pt x="39842" y="50569"/>
                </a:moveTo>
                <a:lnTo>
                  <a:pt x="39842" y="50569"/>
                </a:lnTo>
                <a:cubicBezTo>
                  <a:pt x="39573" y="51725"/>
                  <a:pt x="39331" y="52881"/>
                  <a:pt x="39089" y="54037"/>
                </a:cubicBezTo>
                <a:lnTo>
                  <a:pt x="39089" y="54010"/>
                </a:lnTo>
                <a:cubicBezTo>
                  <a:pt x="39009" y="54467"/>
                  <a:pt x="38901" y="54951"/>
                  <a:pt x="38767" y="55408"/>
                </a:cubicBezTo>
                <a:lnTo>
                  <a:pt x="38794" y="55085"/>
                </a:lnTo>
                <a:cubicBezTo>
                  <a:pt x="38901" y="53768"/>
                  <a:pt x="39009" y="52451"/>
                  <a:pt x="39116" y="51133"/>
                </a:cubicBezTo>
                <a:lnTo>
                  <a:pt x="39842" y="50569"/>
                </a:lnTo>
                <a:close/>
                <a:moveTo>
                  <a:pt x="52316" y="54144"/>
                </a:moveTo>
                <a:lnTo>
                  <a:pt x="52316" y="54252"/>
                </a:lnTo>
                <a:lnTo>
                  <a:pt x="50999" y="55488"/>
                </a:lnTo>
                <a:cubicBezTo>
                  <a:pt x="51429" y="55031"/>
                  <a:pt x="51886" y="54574"/>
                  <a:pt x="52316" y="54144"/>
                </a:cubicBezTo>
                <a:close/>
                <a:moveTo>
                  <a:pt x="80518" y="51644"/>
                </a:moveTo>
                <a:cubicBezTo>
                  <a:pt x="80652" y="52558"/>
                  <a:pt x="80787" y="53499"/>
                  <a:pt x="80921" y="54413"/>
                </a:cubicBezTo>
                <a:cubicBezTo>
                  <a:pt x="80679" y="54763"/>
                  <a:pt x="80437" y="55139"/>
                  <a:pt x="80222" y="55488"/>
                </a:cubicBezTo>
                <a:cubicBezTo>
                  <a:pt x="80330" y="54198"/>
                  <a:pt x="80437" y="52908"/>
                  <a:pt x="80518" y="51644"/>
                </a:cubicBezTo>
                <a:close/>
                <a:moveTo>
                  <a:pt x="85599" y="54440"/>
                </a:moveTo>
                <a:lnTo>
                  <a:pt x="85599" y="54440"/>
                </a:lnTo>
                <a:cubicBezTo>
                  <a:pt x="85814" y="54709"/>
                  <a:pt x="86029" y="54978"/>
                  <a:pt x="86271" y="55247"/>
                </a:cubicBezTo>
                <a:lnTo>
                  <a:pt x="86244" y="55408"/>
                </a:lnTo>
                <a:lnTo>
                  <a:pt x="86217" y="55569"/>
                </a:lnTo>
                <a:cubicBezTo>
                  <a:pt x="86002" y="55166"/>
                  <a:pt x="85814" y="54789"/>
                  <a:pt x="85599" y="54440"/>
                </a:cubicBezTo>
                <a:close/>
                <a:moveTo>
                  <a:pt x="63204" y="55462"/>
                </a:moveTo>
                <a:lnTo>
                  <a:pt x="63258" y="55623"/>
                </a:lnTo>
                <a:lnTo>
                  <a:pt x="63204" y="55515"/>
                </a:lnTo>
                <a:lnTo>
                  <a:pt x="63204" y="55462"/>
                </a:lnTo>
                <a:close/>
                <a:moveTo>
                  <a:pt x="103611" y="53257"/>
                </a:moveTo>
                <a:lnTo>
                  <a:pt x="103611" y="53257"/>
                </a:lnTo>
                <a:cubicBezTo>
                  <a:pt x="103772" y="53553"/>
                  <a:pt x="103907" y="53849"/>
                  <a:pt x="104068" y="54117"/>
                </a:cubicBezTo>
                <a:cubicBezTo>
                  <a:pt x="104176" y="54386"/>
                  <a:pt x="104310" y="54655"/>
                  <a:pt x="104418" y="54951"/>
                </a:cubicBezTo>
                <a:cubicBezTo>
                  <a:pt x="104498" y="55166"/>
                  <a:pt x="104579" y="55408"/>
                  <a:pt x="104660" y="55623"/>
                </a:cubicBezTo>
                <a:cubicBezTo>
                  <a:pt x="104337" y="54843"/>
                  <a:pt x="103987" y="54037"/>
                  <a:pt x="103611" y="53257"/>
                </a:cubicBezTo>
                <a:close/>
                <a:moveTo>
                  <a:pt x="78609" y="53150"/>
                </a:moveTo>
                <a:cubicBezTo>
                  <a:pt x="78609" y="53203"/>
                  <a:pt x="78582" y="53230"/>
                  <a:pt x="78582" y="53257"/>
                </a:cubicBezTo>
                <a:cubicBezTo>
                  <a:pt x="78286" y="54064"/>
                  <a:pt x="78017" y="54870"/>
                  <a:pt x="77722" y="55650"/>
                </a:cubicBezTo>
                <a:lnTo>
                  <a:pt x="77722" y="55542"/>
                </a:lnTo>
                <a:cubicBezTo>
                  <a:pt x="77883" y="55031"/>
                  <a:pt x="78071" y="54521"/>
                  <a:pt x="78206" y="54037"/>
                </a:cubicBezTo>
                <a:lnTo>
                  <a:pt x="78609" y="53150"/>
                </a:lnTo>
                <a:close/>
                <a:moveTo>
                  <a:pt x="86567" y="54789"/>
                </a:moveTo>
                <a:cubicBezTo>
                  <a:pt x="86620" y="54897"/>
                  <a:pt x="86674" y="54951"/>
                  <a:pt x="86755" y="55031"/>
                </a:cubicBezTo>
                <a:lnTo>
                  <a:pt x="86728" y="55031"/>
                </a:lnTo>
                <a:cubicBezTo>
                  <a:pt x="86768" y="55058"/>
                  <a:pt x="86809" y="55072"/>
                  <a:pt x="86849" y="55072"/>
                </a:cubicBezTo>
                <a:cubicBezTo>
                  <a:pt x="86889" y="55072"/>
                  <a:pt x="86930" y="55058"/>
                  <a:pt x="86970" y="55031"/>
                </a:cubicBezTo>
                <a:cubicBezTo>
                  <a:pt x="86997" y="55112"/>
                  <a:pt x="87024" y="55193"/>
                  <a:pt x="87024" y="55300"/>
                </a:cubicBezTo>
                <a:cubicBezTo>
                  <a:pt x="87051" y="55354"/>
                  <a:pt x="87051" y="55435"/>
                  <a:pt x="87077" y="55488"/>
                </a:cubicBezTo>
                <a:lnTo>
                  <a:pt x="87077" y="55650"/>
                </a:lnTo>
                <a:lnTo>
                  <a:pt x="86970" y="55596"/>
                </a:lnTo>
                <a:cubicBezTo>
                  <a:pt x="86916" y="55542"/>
                  <a:pt x="86862" y="55515"/>
                  <a:pt x="86809" y="55488"/>
                </a:cubicBezTo>
                <a:cubicBezTo>
                  <a:pt x="86728" y="55300"/>
                  <a:pt x="86647" y="55139"/>
                  <a:pt x="86540" y="54951"/>
                </a:cubicBezTo>
                <a:cubicBezTo>
                  <a:pt x="86540" y="54897"/>
                  <a:pt x="86567" y="54843"/>
                  <a:pt x="86567" y="54789"/>
                </a:cubicBezTo>
                <a:close/>
                <a:moveTo>
                  <a:pt x="64898" y="53849"/>
                </a:moveTo>
                <a:cubicBezTo>
                  <a:pt x="64898" y="54252"/>
                  <a:pt x="64925" y="54655"/>
                  <a:pt x="64952" y="55058"/>
                </a:cubicBezTo>
                <a:cubicBezTo>
                  <a:pt x="64952" y="55112"/>
                  <a:pt x="64952" y="55247"/>
                  <a:pt x="64979" y="55435"/>
                </a:cubicBezTo>
                <a:cubicBezTo>
                  <a:pt x="64979" y="55542"/>
                  <a:pt x="64952" y="55677"/>
                  <a:pt x="64952" y="55784"/>
                </a:cubicBezTo>
                <a:cubicBezTo>
                  <a:pt x="64871" y="55220"/>
                  <a:pt x="64817" y="54682"/>
                  <a:pt x="64764" y="54144"/>
                </a:cubicBezTo>
                <a:lnTo>
                  <a:pt x="64764" y="54117"/>
                </a:lnTo>
                <a:lnTo>
                  <a:pt x="64898" y="53849"/>
                </a:lnTo>
                <a:close/>
                <a:moveTo>
                  <a:pt x="76620" y="54440"/>
                </a:moveTo>
                <a:cubicBezTo>
                  <a:pt x="76646" y="54467"/>
                  <a:pt x="76673" y="54467"/>
                  <a:pt x="76727" y="54467"/>
                </a:cubicBezTo>
                <a:cubicBezTo>
                  <a:pt x="76700" y="54789"/>
                  <a:pt x="76673" y="55166"/>
                  <a:pt x="76620" y="55515"/>
                </a:cubicBezTo>
                <a:cubicBezTo>
                  <a:pt x="76593" y="55650"/>
                  <a:pt x="76539" y="55757"/>
                  <a:pt x="76485" y="55865"/>
                </a:cubicBezTo>
                <a:cubicBezTo>
                  <a:pt x="76404" y="55677"/>
                  <a:pt x="76351" y="55515"/>
                  <a:pt x="76270" y="55327"/>
                </a:cubicBezTo>
                <a:cubicBezTo>
                  <a:pt x="76378" y="55031"/>
                  <a:pt x="76512" y="54736"/>
                  <a:pt x="76620" y="54440"/>
                </a:cubicBezTo>
                <a:close/>
                <a:moveTo>
                  <a:pt x="71619" y="51321"/>
                </a:moveTo>
                <a:lnTo>
                  <a:pt x="74361" y="56026"/>
                </a:lnTo>
                <a:cubicBezTo>
                  <a:pt x="73877" y="55300"/>
                  <a:pt x="73420" y="54574"/>
                  <a:pt x="72936" y="53875"/>
                </a:cubicBezTo>
                <a:cubicBezTo>
                  <a:pt x="72775" y="53607"/>
                  <a:pt x="72399" y="52881"/>
                  <a:pt x="72049" y="52370"/>
                </a:cubicBezTo>
                <a:cubicBezTo>
                  <a:pt x="71915" y="52020"/>
                  <a:pt x="71780" y="51671"/>
                  <a:pt x="71619" y="51321"/>
                </a:cubicBezTo>
                <a:close/>
                <a:moveTo>
                  <a:pt x="104955" y="54843"/>
                </a:moveTo>
                <a:lnTo>
                  <a:pt x="105332" y="55462"/>
                </a:lnTo>
                <a:cubicBezTo>
                  <a:pt x="105385" y="55569"/>
                  <a:pt x="105412" y="55677"/>
                  <a:pt x="105466" y="55784"/>
                </a:cubicBezTo>
                <a:lnTo>
                  <a:pt x="105493" y="56080"/>
                </a:lnTo>
                <a:cubicBezTo>
                  <a:pt x="105332" y="55838"/>
                  <a:pt x="105197" y="55623"/>
                  <a:pt x="105063" y="55381"/>
                </a:cubicBezTo>
                <a:lnTo>
                  <a:pt x="104955" y="55220"/>
                </a:lnTo>
                <a:lnTo>
                  <a:pt x="104955" y="54843"/>
                </a:lnTo>
                <a:close/>
                <a:moveTo>
                  <a:pt x="34062" y="55435"/>
                </a:moveTo>
                <a:lnTo>
                  <a:pt x="34062" y="55435"/>
                </a:lnTo>
                <a:cubicBezTo>
                  <a:pt x="33847" y="55677"/>
                  <a:pt x="33659" y="55892"/>
                  <a:pt x="33471" y="56107"/>
                </a:cubicBezTo>
                <a:cubicBezTo>
                  <a:pt x="33444" y="56053"/>
                  <a:pt x="33471" y="55972"/>
                  <a:pt x="33471" y="55892"/>
                </a:cubicBezTo>
                <a:cubicBezTo>
                  <a:pt x="33659" y="55730"/>
                  <a:pt x="33874" y="55596"/>
                  <a:pt x="34062" y="55435"/>
                </a:cubicBezTo>
                <a:close/>
                <a:moveTo>
                  <a:pt x="99336" y="47907"/>
                </a:moveTo>
                <a:lnTo>
                  <a:pt x="99336" y="47907"/>
                </a:lnTo>
                <a:cubicBezTo>
                  <a:pt x="99605" y="49466"/>
                  <a:pt x="99874" y="51026"/>
                  <a:pt x="100116" y="52558"/>
                </a:cubicBezTo>
                <a:cubicBezTo>
                  <a:pt x="100222" y="53749"/>
                  <a:pt x="100380" y="54940"/>
                  <a:pt x="100564" y="56131"/>
                </a:cubicBezTo>
                <a:lnTo>
                  <a:pt x="100564" y="56131"/>
                </a:lnTo>
                <a:cubicBezTo>
                  <a:pt x="100489" y="55870"/>
                  <a:pt x="100436" y="55586"/>
                  <a:pt x="100358" y="55327"/>
                </a:cubicBezTo>
                <a:cubicBezTo>
                  <a:pt x="100304" y="54843"/>
                  <a:pt x="100062" y="54037"/>
                  <a:pt x="100035" y="53849"/>
                </a:cubicBezTo>
                <a:cubicBezTo>
                  <a:pt x="99740" y="52397"/>
                  <a:pt x="99525" y="50945"/>
                  <a:pt x="99390" y="49493"/>
                </a:cubicBezTo>
                <a:cubicBezTo>
                  <a:pt x="99336" y="48983"/>
                  <a:pt x="99363" y="48445"/>
                  <a:pt x="99336" y="47907"/>
                </a:cubicBezTo>
                <a:close/>
                <a:moveTo>
                  <a:pt x="58312" y="52612"/>
                </a:moveTo>
                <a:lnTo>
                  <a:pt x="58312" y="52612"/>
                </a:lnTo>
                <a:cubicBezTo>
                  <a:pt x="58473" y="52934"/>
                  <a:pt x="58634" y="53284"/>
                  <a:pt x="58715" y="53418"/>
                </a:cubicBezTo>
                <a:cubicBezTo>
                  <a:pt x="58849" y="53714"/>
                  <a:pt x="59010" y="54010"/>
                  <a:pt x="59145" y="54306"/>
                </a:cubicBezTo>
                <a:cubicBezTo>
                  <a:pt x="59252" y="54924"/>
                  <a:pt x="59387" y="55542"/>
                  <a:pt x="59521" y="56161"/>
                </a:cubicBezTo>
                <a:cubicBezTo>
                  <a:pt x="59279" y="55677"/>
                  <a:pt x="59037" y="55166"/>
                  <a:pt x="58795" y="54682"/>
                </a:cubicBezTo>
                <a:cubicBezTo>
                  <a:pt x="58688" y="54252"/>
                  <a:pt x="58580" y="53849"/>
                  <a:pt x="58473" y="53445"/>
                </a:cubicBezTo>
                <a:lnTo>
                  <a:pt x="58473" y="53472"/>
                </a:lnTo>
                <a:cubicBezTo>
                  <a:pt x="58446" y="53338"/>
                  <a:pt x="58365" y="52988"/>
                  <a:pt x="58312" y="52612"/>
                </a:cubicBezTo>
                <a:close/>
                <a:moveTo>
                  <a:pt x="85491" y="54870"/>
                </a:moveTo>
                <a:cubicBezTo>
                  <a:pt x="85706" y="55247"/>
                  <a:pt x="85948" y="55650"/>
                  <a:pt x="86136" y="55999"/>
                </a:cubicBezTo>
                <a:cubicBezTo>
                  <a:pt x="86136" y="56053"/>
                  <a:pt x="86110" y="56107"/>
                  <a:pt x="86110" y="56161"/>
                </a:cubicBezTo>
                <a:lnTo>
                  <a:pt x="86083" y="56134"/>
                </a:lnTo>
                <a:cubicBezTo>
                  <a:pt x="85841" y="55865"/>
                  <a:pt x="85626" y="55569"/>
                  <a:pt x="85411" y="55300"/>
                </a:cubicBezTo>
                <a:lnTo>
                  <a:pt x="85491" y="54870"/>
                </a:lnTo>
                <a:close/>
                <a:moveTo>
                  <a:pt x="100277" y="47289"/>
                </a:moveTo>
                <a:lnTo>
                  <a:pt x="100277" y="47289"/>
                </a:lnTo>
                <a:cubicBezTo>
                  <a:pt x="100519" y="47450"/>
                  <a:pt x="100734" y="47638"/>
                  <a:pt x="100976" y="47827"/>
                </a:cubicBezTo>
                <a:cubicBezTo>
                  <a:pt x="100950" y="47827"/>
                  <a:pt x="100923" y="47853"/>
                  <a:pt x="100923" y="47880"/>
                </a:cubicBezTo>
                <a:cubicBezTo>
                  <a:pt x="100886" y="47862"/>
                  <a:pt x="100849" y="47853"/>
                  <a:pt x="100814" y="47853"/>
                </a:cubicBezTo>
                <a:cubicBezTo>
                  <a:pt x="100697" y="47853"/>
                  <a:pt x="100606" y="47950"/>
                  <a:pt x="100627" y="48095"/>
                </a:cubicBezTo>
                <a:cubicBezTo>
                  <a:pt x="100896" y="50784"/>
                  <a:pt x="101165" y="53472"/>
                  <a:pt x="101433" y="56187"/>
                </a:cubicBezTo>
                <a:cubicBezTo>
                  <a:pt x="100896" y="53230"/>
                  <a:pt x="100492" y="50273"/>
                  <a:pt x="100277" y="47289"/>
                </a:cubicBezTo>
                <a:close/>
                <a:moveTo>
                  <a:pt x="47422" y="47074"/>
                </a:moveTo>
                <a:cubicBezTo>
                  <a:pt x="47343" y="47094"/>
                  <a:pt x="47316" y="49521"/>
                  <a:pt x="47316" y="49762"/>
                </a:cubicBezTo>
                <a:lnTo>
                  <a:pt x="47316" y="49977"/>
                </a:lnTo>
                <a:cubicBezTo>
                  <a:pt x="47208" y="50784"/>
                  <a:pt x="47155" y="51617"/>
                  <a:pt x="47074" y="52343"/>
                </a:cubicBezTo>
                <a:cubicBezTo>
                  <a:pt x="46886" y="53607"/>
                  <a:pt x="46725" y="54924"/>
                  <a:pt x="46644" y="56214"/>
                </a:cubicBezTo>
                <a:lnTo>
                  <a:pt x="46617" y="55193"/>
                </a:lnTo>
                <a:lnTo>
                  <a:pt x="46617" y="53580"/>
                </a:lnTo>
                <a:cubicBezTo>
                  <a:pt x="46617" y="52128"/>
                  <a:pt x="46644" y="50649"/>
                  <a:pt x="46778" y="49225"/>
                </a:cubicBezTo>
                <a:cubicBezTo>
                  <a:pt x="46832" y="48821"/>
                  <a:pt x="46778" y="47156"/>
                  <a:pt x="47422" y="47074"/>
                </a:cubicBezTo>
                <a:close/>
                <a:moveTo>
                  <a:pt x="48176" y="55166"/>
                </a:moveTo>
                <a:cubicBezTo>
                  <a:pt x="48203" y="55193"/>
                  <a:pt x="48230" y="55193"/>
                  <a:pt x="48257" y="55220"/>
                </a:cubicBezTo>
                <a:cubicBezTo>
                  <a:pt x="48176" y="55542"/>
                  <a:pt x="48096" y="55865"/>
                  <a:pt x="48042" y="56187"/>
                </a:cubicBezTo>
                <a:lnTo>
                  <a:pt x="48015" y="56214"/>
                </a:lnTo>
                <a:cubicBezTo>
                  <a:pt x="48069" y="55865"/>
                  <a:pt x="48122" y="55515"/>
                  <a:pt x="48176" y="55166"/>
                </a:cubicBezTo>
                <a:close/>
                <a:moveTo>
                  <a:pt x="71673" y="52612"/>
                </a:moveTo>
                <a:lnTo>
                  <a:pt x="71673" y="52612"/>
                </a:lnTo>
                <a:cubicBezTo>
                  <a:pt x="71915" y="52961"/>
                  <a:pt x="72157" y="53338"/>
                  <a:pt x="72372" y="53714"/>
                </a:cubicBezTo>
                <a:cubicBezTo>
                  <a:pt x="72641" y="54440"/>
                  <a:pt x="72883" y="55193"/>
                  <a:pt x="73098" y="55946"/>
                </a:cubicBezTo>
                <a:cubicBezTo>
                  <a:pt x="73125" y="56026"/>
                  <a:pt x="73178" y="56134"/>
                  <a:pt x="73232" y="56268"/>
                </a:cubicBezTo>
                <a:cubicBezTo>
                  <a:pt x="72802" y="55435"/>
                  <a:pt x="72318" y="54628"/>
                  <a:pt x="71807" y="53849"/>
                </a:cubicBezTo>
                <a:cubicBezTo>
                  <a:pt x="71754" y="53445"/>
                  <a:pt x="71700" y="53015"/>
                  <a:pt x="71673" y="52612"/>
                </a:cubicBezTo>
                <a:close/>
                <a:moveTo>
                  <a:pt x="56026" y="53150"/>
                </a:moveTo>
                <a:cubicBezTo>
                  <a:pt x="56241" y="54225"/>
                  <a:pt x="56483" y="55300"/>
                  <a:pt x="56779" y="56322"/>
                </a:cubicBezTo>
                <a:cubicBezTo>
                  <a:pt x="56430" y="55730"/>
                  <a:pt x="56107" y="55139"/>
                  <a:pt x="55758" y="54574"/>
                </a:cubicBezTo>
                <a:cubicBezTo>
                  <a:pt x="55717" y="54494"/>
                  <a:pt x="55637" y="54453"/>
                  <a:pt x="55556" y="54453"/>
                </a:cubicBezTo>
                <a:cubicBezTo>
                  <a:pt x="55475" y="54453"/>
                  <a:pt x="55395" y="54494"/>
                  <a:pt x="55354" y="54574"/>
                </a:cubicBezTo>
                <a:cubicBezTo>
                  <a:pt x="55354" y="54521"/>
                  <a:pt x="55327" y="54440"/>
                  <a:pt x="55300" y="54386"/>
                </a:cubicBezTo>
                <a:cubicBezTo>
                  <a:pt x="55542" y="53983"/>
                  <a:pt x="55784" y="53553"/>
                  <a:pt x="56026" y="53150"/>
                </a:cubicBezTo>
                <a:close/>
                <a:moveTo>
                  <a:pt x="82400" y="53956"/>
                </a:moveTo>
                <a:cubicBezTo>
                  <a:pt x="82588" y="54117"/>
                  <a:pt x="82776" y="54252"/>
                  <a:pt x="82937" y="54386"/>
                </a:cubicBezTo>
                <a:cubicBezTo>
                  <a:pt x="83179" y="54601"/>
                  <a:pt x="83394" y="54789"/>
                  <a:pt x="83609" y="54978"/>
                </a:cubicBezTo>
                <a:cubicBezTo>
                  <a:pt x="83932" y="55247"/>
                  <a:pt x="84228" y="55542"/>
                  <a:pt x="84523" y="55838"/>
                </a:cubicBezTo>
                <a:lnTo>
                  <a:pt x="84738" y="56053"/>
                </a:lnTo>
                <a:cubicBezTo>
                  <a:pt x="84738" y="56161"/>
                  <a:pt x="84712" y="56295"/>
                  <a:pt x="84685" y="56429"/>
                </a:cubicBezTo>
                <a:lnTo>
                  <a:pt x="83663" y="55488"/>
                </a:lnTo>
                <a:cubicBezTo>
                  <a:pt x="83233" y="54978"/>
                  <a:pt x="82830" y="54467"/>
                  <a:pt x="82400" y="53956"/>
                </a:cubicBezTo>
                <a:close/>
                <a:moveTo>
                  <a:pt x="73931" y="52397"/>
                </a:moveTo>
                <a:lnTo>
                  <a:pt x="73931" y="52397"/>
                </a:lnTo>
                <a:cubicBezTo>
                  <a:pt x="74254" y="52961"/>
                  <a:pt x="74603" y="53553"/>
                  <a:pt x="74926" y="54117"/>
                </a:cubicBezTo>
                <a:cubicBezTo>
                  <a:pt x="74926" y="54440"/>
                  <a:pt x="74926" y="54789"/>
                  <a:pt x="74953" y="55112"/>
                </a:cubicBezTo>
                <a:cubicBezTo>
                  <a:pt x="74953" y="55149"/>
                  <a:pt x="74980" y="55163"/>
                  <a:pt x="75010" y="55163"/>
                </a:cubicBezTo>
                <a:cubicBezTo>
                  <a:pt x="75047" y="55163"/>
                  <a:pt x="75087" y="55142"/>
                  <a:pt x="75087" y="55112"/>
                </a:cubicBezTo>
                <a:cubicBezTo>
                  <a:pt x="75087" y="54897"/>
                  <a:pt x="75114" y="54682"/>
                  <a:pt x="75141" y="54494"/>
                </a:cubicBezTo>
                <a:lnTo>
                  <a:pt x="75544" y="55220"/>
                </a:lnTo>
                <a:lnTo>
                  <a:pt x="75544" y="55354"/>
                </a:lnTo>
                <a:cubicBezTo>
                  <a:pt x="75571" y="55408"/>
                  <a:pt x="75598" y="55435"/>
                  <a:pt x="75625" y="55462"/>
                </a:cubicBezTo>
                <a:lnTo>
                  <a:pt x="75679" y="55462"/>
                </a:lnTo>
                <a:lnTo>
                  <a:pt x="75679" y="55488"/>
                </a:lnTo>
                <a:cubicBezTo>
                  <a:pt x="75625" y="55704"/>
                  <a:pt x="75571" y="55919"/>
                  <a:pt x="75517" y="56161"/>
                </a:cubicBezTo>
                <a:cubicBezTo>
                  <a:pt x="75490" y="56241"/>
                  <a:pt x="75463" y="56349"/>
                  <a:pt x="75437" y="56456"/>
                </a:cubicBezTo>
                <a:cubicBezTo>
                  <a:pt x="75141" y="55811"/>
                  <a:pt x="74791" y="55166"/>
                  <a:pt x="74442" y="54521"/>
                </a:cubicBezTo>
                <a:cubicBezTo>
                  <a:pt x="74307" y="53822"/>
                  <a:pt x="74119" y="53096"/>
                  <a:pt x="73931" y="52397"/>
                </a:cubicBezTo>
                <a:close/>
                <a:moveTo>
                  <a:pt x="71350" y="55972"/>
                </a:moveTo>
                <a:cubicBezTo>
                  <a:pt x="71377" y="56161"/>
                  <a:pt x="71404" y="56349"/>
                  <a:pt x="71431" y="56537"/>
                </a:cubicBezTo>
                <a:cubicBezTo>
                  <a:pt x="71377" y="56537"/>
                  <a:pt x="71350" y="56537"/>
                  <a:pt x="71296" y="56564"/>
                </a:cubicBezTo>
                <a:cubicBezTo>
                  <a:pt x="71323" y="56349"/>
                  <a:pt x="71350" y="56161"/>
                  <a:pt x="71350" y="55972"/>
                </a:cubicBezTo>
                <a:close/>
                <a:moveTo>
                  <a:pt x="61995" y="53687"/>
                </a:moveTo>
                <a:cubicBezTo>
                  <a:pt x="62129" y="53983"/>
                  <a:pt x="62263" y="54306"/>
                  <a:pt x="62398" y="54601"/>
                </a:cubicBezTo>
                <a:cubicBezTo>
                  <a:pt x="62425" y="54924"/>
                  <a:pt x="62479" y="55273"/>
                  <a:pt x="62559" y="55596"/>
                </a:cubicBezTo>
                <a:lnTo>
                  <a:pt x="62559" y="56591"/>
                </a:lnTo>
                <a:cubicBezTo>
                  <a:pt x="62425" y="56053"/>
                  <a:pt x="62290" y="55515"/>
                  <a:pt x="62156" y="54978"/>
                </a:cubicBezTo>
                <a:cubicBezTo>
                  <a:pt x="62102" y="54548"/>
                  <a:pt x="62048" y="54117"/>
                  <a:pt x="61995" y="53687"/>
                </a:cubicBezTo>
                <a:close/>
                <a:moveTo>
                  <a:pt x="84846" y="56107"/>
                </a:moveTo>
                <a:lnTo>
                  <a:pt x="84980" y="56241"/>
                </a:lnTo>
                <a:cubicBezTo>
                  <a:pt x="84980" y="56349"/>
                  <a:pt x="84954" y="56483"/>
                  <a:pt x="84927" y="56618"/>
                </a:cubicBezTo>
                <a:lnTo>
                  <a:pt x="84765" y="56483"/>
                </a:lnTo>
                <a:cubicBezTo>
                  <a:pt x="84792" y="56376"/>
                  <a:pt x="84819" y="56241"/>
                  <a:pt x="84846" y="56107"/>
                </a:cubicBezTo>
                <a:close/>
                <a:moveTo>
                  <a:pt x="64979" y="55999"/>
                </a:moveTo>
                <a:cubicBezTo>
                  <a:pt x="64979" y="55999"/>
                  <a:pt x="64979" y="55999"/>
                  <a:pt x="65006" y="56026"/>
                </a:cubicBezTo>
                <a:cubicBezTo>
                  <a:pt x="65041" y="56366"/>
                  <a:pt x="65065" y="56669"/>
                  <a:pt x="65054" y="56669"/>
                </a:cubicBezTo>
                <a:cubicBezTo>
                  <a:pt x="65048" y="56669"/>
                  <a:pt x="65033" y="56592"/>
                  <a:pt x="65006" y="56403"/>
                </a:cubicBezTo>
                <a:lnTo>
                  <a:pt x="65006" y="56376"/>
                </a:lnTo>
                <a:cubicBezTo>
                  <a:pt x="65006" y="56241"/>
                  <a:pt x="64979" y="56107"/>
                  <a:pt x="64979" y="55999"/>
                </a:cubicBezTo>
                <a:close/>
                <a:moveTo>
                  <a:pt x="52128" y="55784"/>
                </a:moveTo>
                <a:lnTo>
                  <a:pt x="52128" y="55865"/>
                </a:lnTo>
                <a:cubicBezTo>
                  <a:pt x="52128" y="55865"/>
                  <a:pt x="52101" y="55919"/>
                  <a:pt x="52101" y="55919"/>
                </a:cubicBezTo>
                <a:lnTo>
                  <a:pt x="52128" y="55919"/>
                </a:lnTo>
                <a:cubicBezTo>
                  <a:pt x="51832" y="56214"/>
                  <a:pt x="51537" y="56510"/>
                  <a:pt x="51241" y="56779"/>
                </a:cubicBezTo>
                <a:cubicBezTo>
                  <a:pt x="51537" y="56456"/>
                  <a:pt x="51832" y="56107"/>
                  <a:pt x="52128" y="55784"/>
                </a:cubicBezTo>
                <a:close/>
                <a:moveTo>
                  <a:pt x="38794" y="52236"/>
                </a:moveTo>
                <a:cubicBezTo>
                  <a:pt x="38740" y="52612"/>
                  <a:pt x="38713" y="52934"/>
                  <a:pt x="38713" y="53069"/>
                </a:cubicBezTo>
                <a:lnTo>
                  <a:pt x="38390" y="56806"/>
                </a:lnTo>
                <a:cubicBezTo>
                  <a:pt x="38444" y="55838"/>
                  <a:pt x="38471" y="54897"/>
                  <a:pt x="38498" y="53929"/>
                </a:cubicBezTo>
                <a:lnTo>
                  <a:pt x="38498" y="53902"/>
                </a:lnTo>
                <a:cubicBezTo>
                  <a:pt x="38525" y="53714"/>
                  <a:pt x="38659" y="52988"/>
                  <a:pt x="38794" y="52236"/>
                </a:cubicBezTo>
                <a:close/>
                <a:moveTo>
                  <a:pt x="51479" y="46872"/>
                </a:moveTo>
                <a:cubicBezTo>
                  <a:pt x="51985" y="46872"/>
                  <a:pt x="51477" y="48071"/>
                  <a:pt x="51375" y="48552"/>
                </a:cubicBezTo>
                <a:cubicBezTo>
                  <a:pt x="51026" y="49735"/>
                  <a:pt x="50650" y="50918"/>
                  <a:pt x="50193" y="52074"/>
                </a:cubicBezTo>
                <a:cubicBezTo>
                  <a:pt x="50139" y="52155"/>
                  <a:pt x="50193" y="52262"/>
                  <a:pt x="50273" y="52316"/>
                </a:cubicBezTo>
                <a:cubicBezTo>
                  <a:pt x="50085" y="53042"/>
                  <a:pt x="49897" y="53741"/>
                  <a:pt x="49709" y="54494"/>
                </a:cubicBezTo>
                <a:cubicBezTo>
                  <a:pt x="49682" y="54601"/>
                  <a:pt x="49736" y="54736"/>
                  <a:pt x="49843" y="54789"/>
                </a:cubicBezTo>
                <a:cubicBezTo>
                  <a:pt x="49278" y="55435"/>
                  <a:pt x="48741" y="56107"/>
                  <a:pt x="48230" y="56806"/>
                </a:cubicBezTo>
                <a:cubicBezTo>
                  <a:pt x="48526" y="55596"/>
                  <a:pt x="48821" y="54386"/>
                  <a:pt x="49063" y="53176"/>
                </a:cubicBezTo>
                <a:cubicBezTo>
                  <a:pt x="49709" y="51133"/>
                  <a:pt x="50381" y="49117"/>
                  <a:pt x="51026" y="47074"/>
                </a:cubicBezTo>
                <a:cubicBezTo>
                  <a:pt x="51107" y="46966"/>
                  <a:pt x="51241" y="46912"/>
                  <a:pt x="51375" y="46886"/>
                </a:cubicBezTo>
                <a:cubicBezTo>
                  <a:pt x="51414" y="46876"/>
                  <a:pt x="51448" y="46872"/>
                  <a:pt x="51479" y="46872"/>
                </a:cubicBezTo>
                <a:close/>
                <a:moveTo>
                  <a:pt x="90357" y="51429"/>
                </a:moveTo>
                <a:lnTo>
                  <a:pt x="91970" y="52827"/>
                </a:lnTo>
                <a:cubicBezTo>
                  <a:pt x="93180" y="54144"/>
                  <a:pt x="94309" y="55542"/>
                  <a:pt x="95600" y="56806"/>
                </a:cubicBezTo>
                <a:cubicBezTo>
                  <a:pt x="95277" y="56510"/>
                  <a:pt x="94954" y="56214"/>
                  <a:pt x="94578" y="55972"/>
                </a:cubicBezTo>
                <a:cubicBezTo>
                  <a:pt x="93234" y="54386"/>
                  <a:pt x="91836" y="52881"/>
                  <a:pt x="90357" y="51429"/>
                </a:cubicBezTo>
                <a:close/>
                <a:moveTo>
                  <a:pt x="38229" y="51886"/>
                </a:moveTo>
                <a:lnTo>
                  <a:pt x="38229" y="52854"/>
                </a:lnTo>
                <a:cubicBezTo>
                  <a:pt x="38256" y="53257"/>
                  <a:pt x="38229" y="53660"/>
                  <a:pt x="38229" y="54064"/>
                </a:cubicBezTo>
                <a:cubicBezTo>
                  <a:pt x="38095" y="54978"/>
                  <a:pt x="37987" y="55919"/>
                  <a:pt x="37907" y="56833"/>
                </a:cubicBezTo>
                <a:cubicBezTo>
                  <a:pt x="37907" y="56053"/>
                  <a:pt x="37880" y="55273"/>
                  <a:pt x="37853" y="54494"/>
                </a:cubicBezTo>
                <a:cubicBezTo>
                  <a:pt x="37933" y="53660"/>
                  <a:pt x="38041" y="52827"/>
                  <a:pt x="38122" y="51967"/>
                </a:cubicBezTo>
                <a:lnTo>
                  <a:pt x="38229" y="51886"/>
                </a:lnTo>
                <a:close/>
                <a:moveTo>
                  <a:pt x="72318" y="55327"/>
                </a:moveTo>
                <a:lnTo>
                  <a:pt x="72318" y="55327"/>
                </a:lnTo>
                <a:cubicBezTo>
                  <a:pt x="72452" y="55515"/>
                  <a:pt x="72587" y="55704"/>
                  <a:pt x="72694" y="55892"/>
                </a:cubicBezTo>
                <a:cubicBezTo>
                  <a:pt x="72883" y="56214"/>
                  <a:pt x="73044" y="56510"/>
                  <a:pt x="73178" y="56779"/>
                </a:cubicBezTo>
                <a:cubicBezTo>
                  <a:pt x="73098" y="56860"/>
                  <a:pt x="73017" y="56886"/>
                  <a:pt x="72910" y="56886"/>
                </a:cubicBezTo>
                <a:cubicBezTo>
                  <a:pt x="72829" y="56886"/>
                  <a:pt x="72372" y="55435"/>
                  <a:pt x="72318" y="55327"/>
                </a:cubicBezTo>
                <a:close/>
                <a:moveTo>
                  <a:pt x="59252" y="52558"/>
                </a:moveTo>
                <a:lnTo>
                  <a:pt x="59252" y="52558"/>
                </a:lnTo>
                <a:cubicBezTo>
                  <a:pt x="59387" y="52827"/>
                  <a:pt x="59494" y="53096"/>
                  <a:pt x="59602" y="53338"/>
                </a:cubicBezTo>
                <a:cubicBezTo>
                  <a:pt x="59763" y="53956"/>
                  <a:pt x="59925" y="54574"/>
                  <a:pt x="60113" y="55193"/>
                </a:cubicBezTo>
                <a:cubicBezTo>
                  <a:pt x="60274" y="55811"/>
                  <a:pt x="60382" y="56349"/>
                  <a:pt x="60516" y="56940"/>
                </a:cubicBezTo>
                <a:lnTo>
                  <a:pt x="60516" y="56994"/>
                </a:lnTo>
                <a:lnTo>
                  <a:pt x="60408" y="56752"/>
                </a:lnTo>
                <a:cubicBezTo>
                  <a:pt x="60355" y="56618"/>
                  <a:pt x="60301" y="56483"/>
                  <a:pt x="60247" y="56349"/>
                </a:cubicBezTo>
                <a:cubicBezTo>
                  <a:pt x="59898" y="55220"/>
                  <a:pt x="59602" y="54064"/>
                  <a:pt x="59333" y="52908"/>
                </a:cubicBezTo>
                <a:cubicBezTo>
                  <a:pt x="59333" y="52854"/>
                  <a:pt x="59306" y="52719"/>
                  <a:pt x="59252" y="52558"/>
                </a:cubicBezTo>
                <a:close/>
                <a:moveTo>
                  <a:pt x="83609" y="55946"/>
                </a:moveTo>
                <a:lnTo>
                  <a:pt x="83905" y="56241"/>
                </a:lnTo>
                <a:cubicBezTo>
                  <a:pt x="84120" y="56510"/>
                  <a:pt x="84362" y="56779"/>
                  <a:pt x="84577" y="57048"/>
                </a:cubicBezTo>
                <a:cubicBezTo>
                  <a:pt x="84416" y="56886"/>
                  <a:pt x="84255" y="56725"/>
                  <a:pt x="84066" y="56564"/>
                </a:cubicBezTo>
                <a:lnTo>
                  <a:pt x="83959" y="56429"/>
                </a:lnTo>
                <a:cubicBezTo>
                  <a:pt x="83905" y="56349"/>
                  <a:pt x="83771" y="56161"/>
                  <a:pt x="83609" y="55946"/>
                </a:cubicBezTo>
                <a:close/>
                <a:moveTo>
                  <a:pt x="86459" y="55488"/>
                </a:moveTo>
                <a:cubicBezTo>
                  <a:pt x="86593" y="55623"/>
                  <a:pt x="86701" y="55757"/>
                  <a:pt x="86809" y="55919"/>
                </a:cubicBezTo>
                <a:cubicBezTo>
                  <a:pt x="86889" y="56053"/>
                  <a:pt x="86970" y="56214"/>
                  <a:pt x="87051" y="56403"/>
                </a:cubicBezTo>
                <a:cubicBezTo>
                  <a:pt x="87051" y="56644"/>
                  <a:pt x="87051" y="56860"/>
                  <a:pt x="87024" y="57075"/>
                </a:cubicBezTo>
                <a:lnTo>
                  <a:pt x="86916" y="56967"/>
                </a:lnTo>
                <a:cubicBezTo>
                  <a:pt x="86755" y="56618"/>
                  <a:pt x="86567" y="56295"/>
                  <a:pt x="86432" y="55946"/>
                </a:cubicBezTo>
                <a:cubicBezTo>
                  <a:pt x="86432" y="55811"/>
                  <a:pt x="86459" y="55650"/>
                  <a:pt x="86459" y="55488"/>
                </a:cubicBezTo>
                <a:close/>
                <a:moveTo>
                  <a:pt x="40514" y="52666"/>
                </a:moveTo>
                <a:lnTo>
                  <a:pt x="40514" y="52666"/>
                </a:lnTo>
                <a:cubicBezTo>
                  <a:pt x="40353" y="54171"/>
                  <a:pt x="40084" y="55677"/>
                  <a:pt x="39762" y="57155"/>
                </a:cubicBezTo>
                <a:cubicBezTo>
                  <a:pt x="39923" y="55623"/>
                  <a:pt x="40165" y="54117"/>
                  <a:pt x="40514" y="52666"/>
                </a:cubicBezTo>
                <a:close/>
                <a:moveTo>
                  <a:pt x="55085" y="54763"/>
                </a:moveTo>
                <a:cubicBezTo>
                  <a:pt x="55220" y="55220"/>
                  <a:pt x="55354" y="55704"/>
                  <a:pt x="55489" y="56161"/>
                </a:cubicBezTo>
                <a:cubicBezTo>
                  <a:pt x="55516" y="56483"/>
                  <a:pt x="55569" y="56833"/>
                  <a:pt x="55650" y="57182"/>
                </a:cubicBezTo>
                <a:lnTo>
                  <a:pt x="54790" y="55623"/>
                </a:lnTo>
                <a:cubicBezTo>
                  <a:pt x="54763" y="55569"/>
                  <a:pt x="54736" y="55542"/>
                  <a:pt x="54682" y="55542"/>
                </a:cubicBezTo>
                <a:cubicBezTo>
                  <a:pt x="54817" y="55273"/>
                  <a:pt x="54951" y="55005"/>
                  <a:pt x="55085" y="54763"/>
                </a:cubicBezTo>
                <a:close/>
                <a:moveTo>
                  <a:pt x="71001" y="50354"/>
                </a:moveTo>
                <a:lnTo>
                  <a:pt x="71001" y="50542"/>
                </a:lnTo>
                <a:cubicBezTo>
                  <a:pt x="70974" y="50542"/>
                  <a:pt x="70947" y="50569"/>
                  <a:pt x="70920" y="50622"/>
                </a:cubicBezTo>
                <a:cubicBezTo>
                  <a:pt x="69845" y="52827"/>
                  <a:pt x="68769" y="55031"/>
                  <a:pt x="67694" y="57236"/>
                </a:cubicBezTo>
                <a:cubicBezTo>
                  <a:pt x="68232" y="55865"/>
                  <a:pt x="68796" y="54494"/>
                  <a:pt x="69415" y="53150"/>
                </a:cubicBezTo>
                <a:cubicBezTo>
                  <a:pt x="69522" y="52908"/>
                  <a:pt x="69657" y="52639"/>
                  <a:pt x="69791" y="52370"/>
                </a:cubicBezTo>
                <a:cubicBezTo>
                  <a:pt x="70221" y="51698"/>
                  <a:pt x="70624" y="51053"/>
                  <a:pt x="71001" y="50354"/>
                </a:cubicBezTo>
                <a:close/>
                <a:moveTo>
                  <a:pt x="80948" y="54709"/>
                </a:moveTo>
                <a:cubicBezTo>
                  <a:pt x="80948" y="54816"/>
                  <a:pt x="80975" y="54897"/>
                  <a:pt x="80975" y="55005"/>
                </a:cubicBezTo>
                <a:cubicBezTo>
                  <a:pt x="80965" y="55003"/>
                  <a:pt x="80955" y="55002"/>
                  <a:pt x="80945" y="55002"/>
                </a:cubicBezTo>
                <a:cubicBezTo>
                  <a:pt x="80825" y="55002"/>
                  <a:pt x="80739" y="55149"/>
                  <a:pt x="80813" y="55273"/>
                </a:cubicBezTo>
                <a:cubicBezTo>
                  <a:pt x="80867" y="55327"/>
                  <a:pt x="80894" y="55354"/>
                  <a:pt x="80921" y="55408"/>
                </a:cubicBezTo>
                <a:cubicBezTo>
                  <a:pt x="80598" y="55999"/>
                  <a:pt x="80249" y="56618"/>
                  <a:pt x="79926" y="57236"/>
                </a:cubicBezTo>
                <a:cubicBezTo>
                  <a:pt x="79926" y="56967"/>
                  <a:pt x="79899" y="56725"/>
                  <a:pt x="79872" y="56483"/>
                </a:cubicBezTo>
                <a:cubicBezTo>
                  <a:pt x="79899" y="56429"/>
                  <a:pt x="79926" y="56376"/>
                  <a:pt x="79953" y="56322"/>
                </a:cubicBezTo>
                <a:cubicBezTo>
                  <a:pt x="80088" y="56322"/>
                  <a:pt x="80168" y="56214"/>
                  <a:pt x="80168" y="56107"/>
                </a:cubicBezTo>
                <a:lnTo>
                  <a:pt x="80168" y="55972"/>
                </a:lnTo>
                <a:cubicBezTo>
                  <a:pt x="80410" y="55542"/>
                  <a:pt x="80679" y="55112"/>
                  <a:pt x="80948" y="54709"/>
                </a:cubicBezTo>
                <a:close/>
                <a:moveTo>
                  <a:pt x="45004" y="51026"/>
                </a:moveTo>
                <a:cubicBezTo>
                  <a:pt x="45058" y="51644"/>
                  <a:pt x="45111" y="52289"/>
                  <a:pt x="45165" y="52908"/>
                </a:cubicBezTo>
                <a:cubicBezTo>
                  <a:pt x="45165" y="54386"/>
                  <a:pt x="45165" y="55838"/>
                  <a:pt x="45219" y="57317"/>
                </a:cubicBezTo>
                <a:cubicBezTo>
                  <a:pt x="45192" y="57021"/>
                  <a:pt x="45165" y="56725"/>
                  <a:pt x="45111" y="56429"/>
                </a:cubicBezTo>
                <a:lnTo>
                  <a:pt x="45111" y="56403"/>
                </a:lnTo>
                <a:lnTo>
                  <a:pt x="45004" y="51026"/>
                </a:lnTo>
                <a:close/>
                <a:moveTo>
                  <a:pt x="54494" y="55919"/>
                </a:moveTo>
                <a:cubicBezTo>
                  <a:pt x="54575" y="56376"/>
                  <a:pt x="54682" y="56833"/>
                  <a:pt x="54790" y="57317"/>
                </a:cubicBezTo>
                <a:cubicBezTo>
                  <a:pt x="54628" y="57128"/>
                  <a:pt x="54467" y="56994"/>
                  <a:pt x="54279" y="56833"/>
                </a:cubicBezTo>
                <a:cubicBezTo>
                  <a:pt x="54306" y="56833"/>
                  <a:pt x="54306" y="56806"/>
                  <a:pt x="54333" y="56806"/>
                </a:cubicBezTo>
                <a:cubicBezTo>
                  <a:pt x="54354" y="56784"/>
                  <a:pt x="54341" y="56745"/>
                  <a:pt x="54307" y="56745"/>
                </a:cubicBezTo>
                <a:cubicBezTo>
                  <a:pt x="54298" y="56745"/>
                  <a:pt x="54289" y="56747"/>
                  <a:pt x="54279" y="56752"/>
                </a:cubicBezTo>
                <a:lnTo>
                  <a:pt x="54252" y="56806"/>
                </a:lnTo>
                <a:lnTo>
                  <a:pt x="54225" y="56806"/>
                </a:lnTo>
                <a:cubicBezTo>
                  <a:pt x="54198" y="56725"/>
                  <a:pt x="54171" y="56671"/>
                  <a:pt x="54144" y="56618"/>
                </a:cubicBezTo>
                <a:cubicBezTo>
                  <a:pt x="54279" y="56376"/>
                  <a:pt x="54386" y="56134"/>
                  <a:pt x="54494" y="55919"/>
                </a:cubicBezTo>
                <a:close/>
                <a:moveTo>
                  <a:pt x="59199" y="55999"/>
                </a:moveTo>
                <a:lnTo>
                  <a:pt x="59199" y="55999"/>
                </a:lnTo>
                <a:cubicBezTo>
                  <a:pt x="59333" y="56241"/>
                  <a:pt x="59494" y="56537"/>
                  <a:pt x="59629" y="56833"/>
                </a:cubicBezTo>
                <a:lnTo>
                  <a:pt x="59629" y="56860"/>
                </a:lnTo>
                <a:cubicBezTo>
                  <a:pt x="59656" y="57021"/>
                  <a:pt x="59656" y="57182"/>
                  <a:pt x="59683" y="57343"/>
                </a:cubicBezTo>
                <a:lnTo>
                  <a:pt x="59629" y="57236"/>
                </a:lnTo>
                <a:cubicBezTo>
                  <a:pt x="59468" y="56833"/>
                  <a:pt x="59333" y="56403"/>
                  <a:pt x="59199" y="55999"/>
                </a:cubicBezTo>
                <a:close/>
                <a:moveTo>
                  <a:pt x="41643" y="51241"/>
                </a:moveTo>
                <a:cubicBezTo>
                  <a:pt x="41617" y="51375"/>
                  <a:pt x="41590" y="51510"/>
                  <a:pt x="41563" y="51644"/>
                </a:cubicBezTo>
                <a:cubicBezTo>
                  <a:pt x="41401" y="52585"/>
                  <a:pt x="41240" y="53526"/>
                  <a:pt x="41079" y="54467"/>
                </a:cubicBezTo>
                <a:cubicBezTo>
                  <a:pt x="40918" y="55112"/>
                  <a:pt x="40783" y="55730"/>
                  <a:pt x="40676" y="56376"/>
                </a:cubicBezTo>
                <a:lnTo>
                  <a:pt x="40353" y="57370"/>
                </a:lnTo>
                <a:cubicBezTo>
                  <a:pt x="40514" y="56268"/>
                  <a:pt x="40676" y="55139"/>
                  <a:pt x="40837" y="54010"/>
                </a:cubicBezTo>
                <a:cubicBezTo>
                  <a:pt x="40918" y="53633"/>
                  <a:pt x="41025" y="53230"/>
                  <a:pt x="41133" y="52827"/>
                </a:cubicBezTo>
                <a:cubicBezTo>
                  <a:pt x="41267" y="52316"/>
                  <a:pt x="41455" y="51778"/>
                  <a:pt x="41643" y="51241"/>
                </a:cubicBezTo>
                <a:close/>
                <a:moveTo>
                  <a:pt x="76136" y="55677"/>
                </a:moveTo>
                <a:cubicBezTo>
                  <a:pt x="76189" y="55838"/>
                  <a:pt x="76270" y="55999"/>
                  <a:pt x="76351" y="56187"/>
                </a:cubicBezTo>
                <a:cubicBezTo>
                  <a:pt x="76189" y="56591"/>
                  <a:pt x="76028" y="56994"/>
                  <a:pt x="75894" y="57397"/>
                </a:cubicBezTo>
                <a:cubicBezTo>
                  <a:pt x="75867" y="57370"/>
                  <a:pt x="75840" y="57290"/>
                  <a:pt x="75813" y="57236"/>
                </a:cubicBezTo>
                <a:cubicBezTo>
                  <a:pt x="75786" y="57048"/>
                  <a:pt x="75786" y="56860"/>
                  <a:pt x="75786" y="56671"/>
                </a:cubicBezTo>
                <a:cubicBezTo>
                  <a:pt x="75894" y="56349"/>
                  <a:pt x="76001" y="56053"/>
                  <a:pt x="76109" y="55730"/>
                </a:cubicBezTo>
                <a:cubicBezTo>
                  <a:pt x="76109" y="55704"/>
                  <a:pt x="76109" y="55704"/>
                  <a:pt x="76136" y="55677"/>
                </a:cubicBezTo>
                <a:close/>
                <a:moveTo>
                  <a:pt x="85169" y="56403"/>
                </a:moveTo>
                <a:cubicBezTo>
                  <a:pt x="85384" y="56618"/>
                  <a:pt x="85626" y="56806"/>
                  <a:pt x="85868" y="57021"/>
                </a:cubicBezTo>
                <a:cubicBezTo>
                  <a:pt x="85841" y="57155"/>
                  <a:pt x="85814" y="57290"/>
                  <a:pt x="85787" y="57424"/>
                </a:cubicBezTo>
                <a:lnTo>
                  <a:pt x="85599" y="57236"/>
                </a:lnTo>
                <a:lnTo>
                  <a:pt x="85088" y="56779"/>
                </a:lnTo>
                <a:cubicBezTo>
                  <a:pt x="85115" y="56671"/>
                  <a:pt x="85142" y="56537"/>
                  <a:pt x="85169" y="56403"/>
                </a:cubicBezTo>
                <a:close/>
                <a:moveTo>
                  <a:pt x="104982" y="55757"/>
                </a:moveTo>
                <a:cubicBezTo>
                  <a:pt x="105143" y="56053"/>
                  <a:pt x="105305" y="56322"/>
                  <a:pt x="105520" y="56618"/>
                </a:cubicBezTo>
                <a:lnTo>
                  <a:pt x="105574" y="57505"/>
                </a:lnTo>
                <a:cubicBezTo>
                  <a:pt x="105385" y="56940"/>
                  <a:pt x="105197" y="56376"/>
                  <a:pt x="104982" y="55838"/>
                </a:cubicBezTo>
                <a:cubicBezTo>
                  <a:pt x="104982" y="55802"/>
                  <a:pt x="104982" y="55777"/>
                  <a:pt x="104982" y="55757"/>
                </a:cubicBezTo>
                <a:close/>
                <a:moveTo>
                  <a:pt x="61269" y="54064"/>
                </a:moveTo>
                <a:lnTo>
                  <a:pt x="61564" y="54843"/>
                </a:lnTo>
                <a:cubicBezTo>
                  <a:pt x="61618" y="55031"/>
                  <a:pt x="61672" y="55247"/>
                  <a:pt x="61699" y="55435"/>
                </a:cubicBezTo>
                <a:cubicBezTo>
                  <a:pt x="61780" y="56134"/>
                  <a:pt x="61860" y="56833"/>
                  <a:pt x="61941" y="57532"/>
                </a:cubicBezTo>
                <a:cubicBezTo>
                  <a:pt x="61806" y="56967"/>
                  <a:pt x="61699" y="56376"/>
                  <a:pt x="61591" y="55811"/>
                </a:cubicBezTo>
                <a:cubicBezTo>
                  <a:pt x="61484" y="55247"/>
                  <a:pt x="61376" y="54655"/>
                  <a:pt x="61269" y="54064"/>
                </a:cubicBezTo>
                <a:close/>
                <a:moveTo>
                  <a:pt x="102939" y="52558"/>
                </a:moveTo>
                <a:lnTo>
                  <a:pt x="102939" y="52558"/>
                </a:lnTo>
                <a:cubicBezTo>
                  <a:pt x="103073" y="52908"/>
                  <a:pt x="103235" y="53284"/>
                  <a:pt x="103396" y="53633"/>
                </a:cubicBezTo>
                <a:lnTo>
                  <a:pt x="104740" y="56644"/>
                </a:lnTo>
                <a:cubicBezTo>
                  <a:pt x="104767" y="56967"/>
                  <a:pt x="104794" y="57317"/>
                  <a:pt x="104821" y="57639"/>
                </a:cubicBezTo>
                <a:cubicBezTo>
                  <a:pt x="104525" y="56860"/>
                  <a:pt x="104229" y="56080"/>
                  <a:pt x="103961" y="55327"/>
                </a:cubicBezTo>
                <a:lnTo>
                  <a:pt x="103961" y="55354"/>
                </a:lnTo>
                <a:cubicBezTo>
                  <a:pt x="103611" y="54413"/>
                  <a:pt x="103262" y="53499"/>
                  <a:pt x="102939" y="52558"/>
                </a:cubicBezTo>
                <a:close/>
                <a:moveTo>
                  <a:pt x="51779" y="53365"/>
                </a:moveTo>
                <a:lnTo>
                  <a:pt x="51779" y="53365"/>
                </a:lnTo>
                <a:cubicBezTo>
                  <a:pt x="51671" y="53526"/>
                  <a:pt x="51537" y="53687"/>
                  <a:pt x="51456" y="53849"/>
                </a:cubicBezTo>
                <a:cubicBezTo>
                  <a:pt x="51402" y="53929"/>
                  <a:pt x="51429" y="54010"/>
                  <a:pt x="51510" y="54064"/>
                </a:cubicBezTo>
                <a:lnTo>
                  <a:pt x="51537" y="54064"/>
                </a:lnTo>
                <a:cubicBezTo>
                  <a:pt x="50650" y="54870"/>
                  <a:pt x="49789" y="55730"/>
                  <a:pt x="48956" y="56591"/>
                </a:cubicBezTo>
                <a:cubicBezTo>
                  <a:pt x="48606" y="56940"/>
                  <a:pt x="48338" y="57317"/>
                  <a:pt x="48015" y="57666"/>
                </a:cubicBezTo>
                <a:cubicBezTo>
                  <a:pt x="48042" y="57532"/>
                  <a:pt x="48096" y="57397"/>
                  <a:pt x="48122" y="57263"/>
                </a:cubicBezTo>
                <a:cubicBezTo>
                  <a:pt x="48176" y="57182"/>
                  <a:pt x="48203" y="57128"/>
                  <a:pt x="48257" y="57048"/>
                </a:cubicBezTo>
                <a:cubicBezTo>
                  <a:pt x="48445" y="56860"/>
                  <a:pt x="48606" y="56644"/>
                  <a:pt x="48795" y="56429"/>
                </a:cubicBezTo>
                <a:cubicBezTo>
                  <a:pt x="49736" y="55381"/>
                  <a:pt x="50730" y="54359"/>
                  <a:pt x="51779" y="53365"/>
                </a:cubicBezTo>
                <a:close/>
                <a:moveTo>
                  <a:pt x="86029" y="57128"/>
                </a:moveTo>
                <a:lnTo>
                  <a:pt x="86110" y="57182"/>
                </a:lnTo>
                <a:cubicBezTo>
                  <a:pt x="86110" y="57370"/>
                  <a:pt x="86083" y="57505"/>
                  <a:pt x="86083" y="57666"/>
                </a:cubicBezTo>
                <a:lnTo>
                  <a:pt x="85948" y="57532"/>
                </a:lnTo>
                <a:lnTo>
                  <a:pt x="86029" y="57128"/>
                </a:lnTo>
                <a:close/>
                <a:moveTo>
                  <a:pt x="43041" y="49628"/>
                </a:moveTo>
                <a:lnTo>
                  <a:pt x="43041" y="50246"/>
                </a:lnTo>
                <a:cubicBezTo>
                  <a:pt x="42665" y="51375"/>
                  <a:pt x="42423" y="52558"/>
                  <a:pt x="42316" y="53741"/>
                </a:cubicBezTo>
                <a:cubicBezTo>
                  <a:pt x="41832" y="55085"/>
                  <a:pt x="41294" y="56403"/>
                  <a:pt x="40756" y="57693"/>
                </a:cubicBezTo>
                <a:cubicBezTo>
                  <a:pt x="40864" y="57102"/>
                  <a:pt x="40971" y="56537"/>
                  <a:pt x="41052" y="55946"/>
                </a:cubicBezTo>
                <a:cubicBezTo>
                  <a:pt x="41724" y="53849"/>
                  <a:pt x="42396" y="51752"/>
                  <a:pt x="43041" y="49628"/>
                </a:cubicBezTo>
                <a:close/>
                <a:moveTo>
                  <a:pt x="46993" y="54870"/>
                </a:moveTo>
                <a:cubicBezTo>
                  <a:pt x="46940" y="55811"/>
                  <a:pt x="46859" y="56752"/>
                  <a:pt x="46805" y="57693"/>
                </a:cubicBezTo>
                <a:lnTo>
                  <a:pt x="46805" y="57505"/>
                </a:lnTo>
                <a:cubicBezTo>
                  <a:pt x="46832" y="56644"/>
                  <a:pt x="46913" y="55757"/>
                  <a:pt x="46993" y="54870"/>
                </a:cubicBezTo>
                <a:close/>
                <a:moveTo>
                  <a:pt x="49843" y="46106"/>
                </a:moveTo>
                <a:cubicBezTo>
                  <a:pt x="48848" y="49897"/>
                  <a:pt x="48096" y="53741"/>
                  <a:pt x="47585" y="57612"/>
                </a:cubicBezTo>
                <a:lnTo>
                  <a:pt x="47504" y="57720"/>
                </a:lnTo>
                <a:cubicBezTo>
                  <a:pt x="47558" y="56618"/>
                  <a:pt x="47665" y="55542"/>
                  <a:pt x="47773" y="54467"/>
                </a:cubicBezTo>
                <a:cubicBezTo>
                  <a:pt x="48069" y="51886"/>
                  <a:pt x="48391" y="49332"/>
                  <a:pt x="48714" y="46778"/>
                </a:cubicBezTo>
                <a:cubicBezTo>
                  <a:pt x="48750" y="46687"/>
                  <a:pt x="48688" y="46621"/>
                  <a:pt x="48619" y="46621"/>
                </a:cubicBezTo>
                <a:cubicBezTo>
                  <a:pt x="48586" y="46621"/>
                  <a:pt x="48552" y="46636"/>
                  <a:pt x="48526" y="46671"/>
                </a:cubicBezTo>
                <a:cubicBezTo>
                  <a:pt x="48096" y="47154"/>
                  <a:pt x="47800" y="47719"/>
                  <a:pt x="47612" y="48364"/>
                </a:cubicBezTo>
                <a:cubicBezTo>
                  <a:pt x="47639" y="47827"/>
                  <a:pt x="47665" y="47289"/>
                  <a:pt x="47692" y="46778"/>
                </a:cubicBezTo>
                <a:cubicBezTo>
                  <a:pt x="47719" y="46751"/>
                  <a:pt x="47746" y="46697"/>
                  <a:pt x="47746" y="46644"/>
                </a:cubicBezTo>
                <a:cubicBezTo>
                  <a:pt x="48445" y="46455"/>
                  <a:pt x="49144" y="46267"/>
                  <a:pt x="49843" y="46106"/>
                </a:cubicBezTo>
                <a:close/>
                <a:moveTo>
                  <a:pt x="59978" y="51429"/>
                </a:moveTo>
                <a:lnTo>
                  <a:pt x="59978" y="51429"/>
                </a:lnTo>
                <a:cubicBezTo>
                  <a:pt x="60328" y="53553"/>
                  <a:pt x="60839" y="55650"/>
                  <a:pt x="61511" y="57720"/>
                </a:cubicBezTo>
                <a:cubicBezTo>
                  <a:pt x="61296" y="57236"/>
                  <a:pt x="61107" y="56725"/>
                  <a:pt x="60919" y="56241"/>
                </a:cubicBezTo>
                <a:cubicBezTo>
                  <a:pt x="60865" y="56107"/>
                  <a:pt x="60812" y="55972"/>
                  <a:pt x="60758" y="55838"/>
                </a:cubicBezTo>
                <a:cubicBezTo>
                  <a:pt x="60650" y="55462"/>
                  <a:pt x="60570" y="55058"/>
                  <a:pt x="60462" y="54682"/>
                </a:cubicBezTo>
                <a:cubicBezTo>
                  <a:pt x="60301" y="53902"/>
                  <a:pt x="60167" y="53150"/>
                  <a:pt x="60086" y="52370"/>
                </a:cubicBezTo>
                <a:cubicBezTo>
                  <a:pt x="60059" y="52047"/>
                  <a:pt x="60005" y="51725"/>
                  <a:pt x="59978" y="51429"/>
                </a:cubicBezTo>
                <a:close/>
                <a:moveTo>
                  <a:pt x="85559" y="57529"/>
                </a:moveTo>
                <a:lnTo>
                  <a:pt x="85706" y="57666"/>
                </a:lnTo>
                <a:lnTo>
                  <a:pt x="85706" y="57720"/>
                </a:lnTo>
                <a:cubicBezTo>
                  <a:pt x="85661" y="57652"/>
                  <a:pt x="85611" y="57589"/>
                  <a:pt x="85559" y="57529"/>
                </a:cubicBezTo>
                <a:close/>
                <a:moveTo>
                  <a:pt x="43122" y="52155"/>
                </a:moveTo>
                <a:cubicBezTo>
                  <a:pt x="43149" y="52343"/>
                  <a:pt x="43149" y="52558"/>
                  <a:pt x="43176" y="52746"/>
                </a:cubicBezTo>
                <a:cubicBezTo>
                  <a:pt x="43176" y="53069"/>
                  <a:pt x="43149" y="53365"/>
                  <a:pt x="43122" y="53660"/>
                </a:cubicBezTo>
                <a:lnTo>
                  <a:pt x="43095" y="53660"/>
                </a:lnTo>
                <a:cubicBezTo>
                  <a:pt x="43041" y="54225"/>
                  <a:pt x="42638" y="57774"/>
                  <a:pt x="42342" y="57774"/>
                </a:cubicBezTo>
                <a:cubicBezTo>
                  <a:pt x="42208" y="57774"/>
                  <a:pt x="42423" y="55381"/>
                  <a:pt x="42665" y="53472"/>
                </a:cubicBezTo>
                <a:cubicBezTo>
                  <a:pt x="42799" y="53015"/>
                  <a:pt x="42961" y="52585"/>
                  <a:pt x="43122" y="52155"/>
                </a:cubicBezTo>
                <a:close/>
                <a:moveTo>
                  <a:pt x="76485" y="56725"/>
                </a:moveTo>
                <a:cubicBezTo>
                  <a:pt x="76485" y="56860"/>
                  <a:pt x="76458" y="57021"/>
                  <a:pt x="76431" y="57182"/>
                </a:cubicBezTo>
                <a:cubicBezTo>
                  <a:pt x="76324" y="57424"/>
                  <a:pt x="76216" y="57666"/>
                  <a:pt x="76109" y="57908"/>
                </a:cubicBezTo>
                <a:lnTo>
                  <a:pt x="76082" y="57881"/>
                </a:lnTo>
                <a:cubicBezTo>
                  <a:pt x="76216" y="57505"/>
                  <a:pt x="76351" y="57102"/>
                  <a:pt x="76485" y="56725"/>
                </a:cubicBezTo>
                <a:close/>
                <a:moveTo>
                  <a:pt x="56725" y="52074"/>
                </a:moveTo>
                <a:lnTo>
                  <a:pt x="56940" y="52155"/>
                </a:lnTo>
                <a:cubicBezTo>
                  <a:pt x="57290" y="52316"/>
                  <a:pt x="57586" y="52854"/>
                  <a:pt x="57801" y="53311"/>
                </a:cubicBezTo>
                <a:cubicBezTo>
                  <a:pt x="58043" y="54091"/>
                  <a:pt x="58312" y="54870"/>
                  <a:pt x="58607" y="55623"/>
                </a:cubicBezTo>
                <a:cubicBezTo>
                  <a:pt x="58742" y="56403"/>
                  <a:pt x="58903" y="57182"/>
                  <a:pt x="59064" y="57935"/>
                </a:cubicBezTo>
                <a:lnTo>
                  <a:pt x="58123" y="56349"/>
                </a:lnTo>
                <a:lnTo>
                  <a:pt x="57263" y="54924"/>
                </a:lnTo>
                <a:cubicBezTo>
                  <a:pt x="57236" y="54870"/>
                  <a:pt x="57182" y="54763"/>
                  <a:pt x="57129" y="54628"/>
                </a:cubicBezTo>
                <a:cubicBezTo>
                  <a:pt x="56940" y="53983"/>
                  <a:pt x="56752" y="53338"/>
                  <a:pt x="56618" y="52693"/>
                </a:cubicBezTo>
                <a:cubicBezTo>
                  <a:pt x="56591" y="52585"/>
                  <a:pt x="56564" y="52477"/>
                  <a:pt x="56510" y="52370"/>
                </a:cubicBezTo>
                <a:lnTo>
                  <a:pt x="56725" y="52074"/>
                </a:lnTo>
                <a:close/>
                <a:moveTo>
                  <a:pt x="32503" y="56886"/>
                </a:moveTo>
                <a:lnTo>
                  <a:pt x="32261" y="57478"/>
                </a:lnTo>
                <a:cubicBezTo>
                  <a:pt x="32100" y="57666"/>
                  <a:pt x="31965" y="57854"/>
                  <a:pt x="31804" y="58042"/>
                </a:cubicBezTo>
                <a:cubicBezTo>
                  <a:pt x="31777" y="57962"/>
                  <a:pt x="31723" y="57881"/>
                  <a:pt x="31643" y="57854"/>
                </a:cubicBezTo>
                <a:cubicBezTo>
                  <a:pt x="31938" y="57532"/>
                  <a:pt x="32207" y="57182"/>
                  <a:pt x="32503" y="56886"/>
                </a:cubicBezTo>
                <a:close/>
                <a:moveTo>
                  <a:pt x="88285" y="51266"/>
                </a:moveTo>
                <a:cubicBezTo>
                  <a:pt x="88275" y="51592"/>
                  <a:pt x="88233" y="51901"/>
                  <a:pt x="88233" y="52209"/>
                </a:cubicBezTo>
                <a:cubicBezTo>
                  <a:pt x="88260" y="53526"/>
                  <a:pt x="88233" y="54816"/>
                  <a:pt x="88207" y="56107"/>
                </a:cubicBezTo>
                <a:lnTo>
                  <a:pt x="88180" y="56107"/>
                </a:lnTo>
                <a:cubicBezTo>
                  <a:pt x="88153" y="56752"/>
                  <a:pt x="88126" y="57397"/>
                  <a:pt x="88099" y="58069"/>
                </a:cubicBezTo>
                <a:lnTo>
                  <a:pt x="88099" y="58042"/>
                </a:lnTo>
                <a:cubicBezTo>
                  <a:pt x="88045" y="55766"/>
                  <a:pt x="88099" y="53516"/>
                  <a:pt x="88285" y="51266"/>
                </a:cubicBezTo>
                <a:close/>
                <a:moveTo>
                  <a:pt x="85868" y="57800"/>
                </a:moveTo>
                <a:lnTo>
                  <a:pt x="86056" y="57989"/>
                </a:lnTo>
                <a:lnTo>
                  <a:pt x="86056" y="58096"/>
                </a:lnTo>
                <a:lnTo>
                  <a:pt x="85868" y="57854"/>
                </a:lnTo>
                <a:cubicBezTo>
                  <a:pt x="85868" y="57827"/>
                  <a:pt x="85868" y="57827"/>
                  <a:pt x="85868" y="57800"/>
                </a:cubicBezTo>
                <a:close/>
                <a:moveTo>
                  <a:pt x="70624" y="46778"/>
                </a:moveTo>
                <a:cubicBezTo>
                  <a:pt x="70759" y="47020"/>
                  <a:pt x="70893" y="47262"/>
                  <a:pt x="71028" y="47504"/>
                </a:cubicBezTo>
                <a:cubicBezTo>
                  <a:pt x="71001" y="48042"/>
                  <a:pt x="71001" y="48579"/>
                  <a:pt x="70974" y="49117"/>
                </a:cubicBezTo>
                <a:lnTo>
                  <a:pt x="70651" y="48606"/>
                </a:lnTo>
                <a:cubicBezTo>
                  <a:pt x="70597" y="48552"/>
                  <a:pt x="70544" y="48526"/>
                  <a:pt x="70490" y="48526"/>
                </a:cubicBezTo>
                <a:lnTo>
                  <a:pt x="70651" y="48122"/>
                </a:lnTo>
                <a:cubicBezTo>
                  <a:pt x="70688" y="48012"/>
                  <a:pt x="70612" y="47927"/>
                  <a:pt x="70526" y="47927"/>
                </a:cubicBezTo>
                <a:cubicBezTo>
                  <a:pt x="70486" y="47927"/>
                  <a:pt x="70443" y="47945"/>
                  <a:pt x="70409" y="47988"/>
                </a:cubicBezTo>
                <a:cubicBezTo>
                  <a:pt x="68662" y="50515"/>
                  <a:pt x="67291" y="53311"/>
                  <a:pt x="66377" y="56241"/>
                </a:cubicBezTo>
                <a:cubicBezTo>
                  <a:pt x="66296" y="56349"/>
                  <a:pt x="66242" y="56456"/>
                  <a:pt x="66189" y="56591"/>
                </a:cubicBezTo>
                <a:cubicBezTo>
                  <a:pt x="66109" y="56697"/>
                  <a:pt x="65369" y="58097"/>
                  <a:pt x="65198" y="58097"/>
                </a:cubicBezTo>
                <a:cubicBezTo>
                  <a:pt x="65197" y="58097"/>
                  <a:pt x="65195" y="58096"/>
                  <a:pt x="65194" y="58096"/>
                </a:cubicBezTo>
                <a:cubicBezTo>
                  <a:pt x="65409" y="57559"/>
                  <a:pt x="65570" y="57021"/>
                  <a:pt x="65705" y="56483"/>
                </a:cubicBezTo>
                <a:cubicBezTo>
                  <a:pt x="65866" y="55999"/>
                  <a:pt x="66054" y="55488"/>
                  <a:pt x="66242" y="55005"/>
                </a:cubicBezTo>
                <a:cubicBezTo>
                  <a:pt x="66296" y="54951"/>
                  <a:pt x="66350" y="54870"/>
                  <a:pt x="66377" y="54789"/>
                </a:cubicBezTo>
                <a:cubicBezTo>
                  <a:pt x="66484" y="54467"/>
                  <a:pt x="66592" y="54117"/>
                  <a:pt x="66726" y="53768"/>
                </a:cubicBezTo>
                <a:cubicBezTo>
                  <a:pt x="66780" y="53607"/>
                  <a:pt x="66834" y="53418"/>
                  <a:pt x="66914" y="53284"/>
                </a:cubicBezTo>
                <a:cubicBezTo>
                  <a:pt x="67936" y="50999"/>
                  <a:pt x="69173" y="48821"/>
                  <a:pt x="70624" y="46778"/>
                </a:cubicBezTo>
                <a:close/>
                <a:moveTo>
                  <a:pt x="90435" y="55980"/>
                </a:moveTo>
                <a:cubicBezTo>
                  <a:pt x="90562" y="56677"/>
                  <a:pt x="90616" y="57386"/>
                  <a:pt x="90629" y="58103"/>
                </a:cubicBezTo>
                <a:lnTo>
                  <a:pt x="90629" y="58103"/>
                </a:lnTo>
                <a:cubicBezTo>
                  <a:pt x="90631" y="57369"/>
                  <a:pt x="90582" y="56650"/>
                  <a:pt x="90435" y="55980"/>
                </a:cubicBezTo>
                <a:close/>
                <a:moveTo>
                  <a:pt x="58446" y="54521"/>
                </a:moveTo>
                <a:lnTo>
                  <a:pt x="58446" y="54521"/>
                </a:lnTo>
                <a:cubicBezTo>
                  <a:pt x="58580" y="54736"/>
                  <a:pt x="58688" y="54978"/>
                  <a:pt x="58822" y="55220"/>
                </a:cubicBezTo>
                <a:cubicBezTo>
                  <a:pt x="59091" y="56107"/>
                  <a:pt x="59387" y="56967"/>
                  <a:pt x="59736" y="57800"/>
                </a:cubicBezTo>
                <a:cubicBezTo>
                  <a:pt x="59736" y="57908"/>
                  <a:pt x="59790" y="58016"/>
                  <a:pt x="59790" y="58123"/>
                </a:cubicBezTo>
                <a:cubicBezTo>
                  <a:pt x="59360" y="57236"/>
                  <a:pt x="58957" y="56322"/>
                  <a:pt x="58607" y="55408"/>
                </a:cubicBezTo>
                <a:lnTo>
                  <a:pt x="58634" y="55408"/>
                </a:lnTo>
                <a:cubicBezTo>
                  <a:pt x="58553" y="55112"/>
                  <a:pt x="58500" y="54816"/>
                  <a:pt x="58446" y="54521"/>
                </a:cubicBezTo>
                <a:close/>
                <a:moveTo>
                  <a:pt x="59744" y="57129"/>
                </a:moveTo>
                <a:cubicBezTo>
                  <a:pt x="59849" y="57496"/>
                  <a:pt x="59954" y="57863"/>
                  <a:pt x="60059" y="58231"/>
                </a:cubicBezTo>
                <a:cubicBezTo>
                  <a:pt x="59978" y="58042"/>
                  <a:pt x="59898" y="57854"/>
                  <a:pt x="59817" y="57666"/>
                </a:cubicBezTo>
                <a:cubicBezTo>
                  <a:pt x="59793" y="57448"/>
                  <a:pt x="59768" y="57295"/>
                  <a:pt x="59744" y="57129"/>
                </a:cubicBezTo>
                <a:close/>
                <a:moveTo>
                  <a:pt x="59494" y="55085"/>
                </a:moveTo>
                <a:lnTo>
                  <a:pt x="59898" y="56026"/>
                </a:lnTo>
                <a:cubicBezTo>
                  <a:pt x="60032" y="56483"/>
                  <a:pt x="60167" y="56967"/>
                  <a:pt x="60328" y="57424"/>
                </a:cubicBezTo>
                <a:cubicBezTo>
                  <a:pt x="60408" y="57666"/>
                  <a:pt x="60489" y="57962"/>
                  <a:pt x="60570" y="58231"/>
                </a:cubicBezTo>
                <a:lnTo>
                  <a:pt x="60113" y="57343"/>
                </a:lnTo>
                <a:cubicBezTo>
                  <a:pt x="59978" y="57075"/>
                  <a:pt x="59844" y="56806"/>
                  <a:pt x="59709" y="56537"/>
                </a:cubicBezTo>
                <a:cubicBezTo>
                  <a:pt x="59683" y="56429"/>
                  <a:pt x="59656" y="56349"/>
                  <a:pt x="59656" y="56295"/>
                </a:cubicBezTo>
                <a:lnTo>
                  <a:pt x="59656" y="56322"/>
                </a:lnTo>
                <a:cubicBezTo>
                  <a:pt x="59602" y="55919"/>
                  <a:pt x="59548" y="55488"/>
                  <a:pt x="59494" y="55085"/>
                </a:cubicBezTo>
                <a:close/>
                <a:moveTo>
                  <a:pt x="85330" y="58042"/>
                </a:moveTo>
                <a:lnTo>
                  <a:pt x="85572" y="58231"/>
                </a:lnTo>
                <a:cubicBezTo>
                  <a:pt x="85572" y="58258"/>
                  <a:pt x="85572" y="58284"/>
                  <a:pt x="85572" y="58284"/>
                </a:cubicBezTo>
                <a:lnTo>
                  <a:pt x="85330" y="58042"/>
                </a:lnTo>
                <a:close/>
                <a:moveTo>
                  <a:pt x="48333" y="47395"/>
                </a:moveTo>
                <a:cubicBezTo>
                  <a:pt x="48484" y="47395"/>
                  <a:pt x="48216" y="48642"/>
                  <a:pt x="48176" y="48956"/>
                </a:cubicBezTo>
                <a:cubicBezTo>
                  <a:pt x="48096" y="49682"/>
                  <a:pt x="48015" y="50407"/>
                  <a:pt x="47907" y="51160"/>
                </a:cubicBezTo>
                <a:cubicBezTo>
                  <a:pt x="47639" y="53418"/>
                  <a:pt x="47370" y="55704"/>
                  <a:pt x="47235" y="57989"/>
                </a:cubicBezTo>
                <a:lnTo>
                  <a:pt x="46966" y="58311"/>
                </a:lnTo>
                <a:cubicBezTo>
                  <a:pt x="47235" y="55354"/>
                  <a:pt x="47423" y="52397"/>
                  <a:pt x="47558" y="49440"/>
                </a:cubicBezTo>
                <a:cubicBezTo>
                  <a:pt x="47612" y="48929"/>
                  <a:pt x="47746" y="48472"/>
                  <a:pt x="47961" y="48015"/>
                </a:cubicBezTo>
                <a:cubicBezTo>
                  <a:pt x="48164" y="47565"/>
                  <a:pt x="48277" y="47395"/>
                  <a:pt x="48333" y="47395"/>
                </a:cubicBezTo>
                <a:close/>
                <a:moveTo>
                  <a:pt x="92427" y="54440"/>
                </a:moveTo>
                <a:lnTo>
                  <a:pt x="92535" y="54548"/>
                </a:lnTo>
                <a:cubicBezTo>
                  <a:pt x="93637" y="55865"/>
                  <a:pt x="94739" y="57182"/>
                  <a:pt x="95815" y="58499"/>
                </a:cubicBezTo>
                <a:cubicBezTo>
                  <a:pt x="95680" y="58392"/>
                  <a:pt x="95573" y="58258"/>
                  <a:pt x="95465" y="58177"/>
                </a:cubicBezTo>
                <a:cubicBezTo>
                  <a:pt x="94605" y="57263"/>
                  <a:pt x="93772" y="56295"/>
                  <a:pt x="93046" y="55273"/>
                </a:cubicBezTo>
                <a:lnTo>
                  <a:pt x="92427" y="54440"/>
                </a:lnTo>
                <a:close/>
                <a:moveTo>
                  <a:pt x="70920" y="55354"/>
                </a:moveTo>
                <a:lnTo>
                  <a:pt x="70920" y="55354"/>
                </a:lnTo>
                <a:cubicBezTo>
                  <a:pt x="70998" y="56421"/>
                  <a:pt x="70900" y="57487"/>
                  <a:pt x="70601" y="58505"/>
                </a:cubicBezTo>
                <a:lnTo>
                  <a:pt x="70601" y="58505"/>
                </a:lnTo>
                <a:cubicBezTo>
                  <a:pt x="70656" y="57455"/>
                  <a:pt x="70763" y="56404"/>
                  <a:pt x="70920" y="55354"/>
                </a:cubicBezTo>
                <a:close/>
                <a:moveTo>
                  <a:pt x="52397" y="53445"/>
                </a:moveTo>
                <a:cubicBezTo>
                  <a:pt x="52397" y="53526"/>
                  <a:pt x="52370" y="53633"/>
                  <a:pt x="52370" y="53741"/>
                </a:cubicBezTo>
                <a:cubicBezTo>
                  <a:pt x="50972" y="55112"/>
                  <a:pt x="49655" y="56537"/>
                  <a:pt x="48338" y="57989"/>
                </a:cubicBezTo>
                <a:lnTo>
                  <a:pt x="47773" y="58553"/>
                </a:lnTo>
                <a:cubicBezTo>
                  <a:pt x="47827" y="58365"/>
                  <a:pt x="47881" y="58177"/>
                  <a:pt x="47934" y="57989"/>
                </a:cubicBezTo>
                <a:cubicBezTo>
                  <a:pt x="49305" y="56376"/>
                  <a:pt x="50811" y="54843"/>
                  <a:pt x="52397" y="53445"/>
                </a:cubicBezTo>
                <a:close/>
                <a:moveTo>
                  <a:pt x="79120" y="56107"/>
                </a:moveTo>
                <a:lnTo>
                  <a:pt x="79120" y="56134"/>
                </a:lnTo>
                <a:cubicBezTo>
                  <a:pt x="79147" y="56537"/>
                  <a:pt x="79147" y="56940"/>
                  <a:pt x="79147" y="57343"/>
                </a:cubicBezTo>
                <a:cubicBezTo>
                  <a:pt x="78932" y="57747"/>
                  <a:pt x="78716" y="58150"/>
                  <a:pt x="78501" y="58580"/>
                </a:cubicBezTo>
                <a:cubicBezTo>
                  <a:pt x="78716" y="57747"/>
                  <a:pt x="78905" y="56940"/>
                  <a:pt x="79120" y="56107"/>
                </a:cubicBezTo>
                <a:close/>
                <a:moveTo>
                  <a:pt x="86325" y="57370"/>
                </a:moveTo>
                <a:cubicBezTo>
                  <a:pt x="86567" y="57585"/>
                  <a:pt x="86782" y="57800"/>
                  <a:pt x="86997" y="58042"/>
                </a:cubicBezTo>
                <a:cubicBezTo>
                  <a:pt x="86997" y="58247"/>
                  <a:pt x="86997" y="58428"/>
                  <a:pt x="86997" y="58607"/>
                </a:cubicBezTo>
                <a:cubicBezTo>
                  <a:pt x="86782" y="58365"/>
                  <a:pt x="86567" y="58096"/>
                  <a:pt x="86325" y="57881"/>
                </a:cubicBezTo>
                <a:lnTo>
                  <a:pt x="86325" y="57370"/>
                </a:lnTo>
                <a:close/>
                <a:moveTo>
                  <a:pt x="81701" y="54091"/>
                </a:moveTo>
                <a:cubicBezTo>
                  <a:pt x="82588" y="55354"/>
                  <a:pt x="83502" y="56618"/>
                  <a:pt x="84389" y="57881"/>
                </a:cubicBezTo>
                <a:cubicBezTo>
                  <a:pt x="84335" y="58150"/>
                  <a:pt x="84255" y="58392"/>
                  <a:pt x="84201" y="58661"/>
                </a:cubicBezTo>
                <a:cubicBezTo>
                  <a:pt x="83986" y="58419"/>
                  <a:pt x="83798" y="58150"/>
                  <a:pt x="83582" y="57908"/>
                </a:cubicBezTo>
                <a:cubicBezTo>
                  <a:pt x="83099" y="57343"/>
                  <a:pt x="82480" y="56322"/>
                  <a:pt x="81862" y="55865"/>
                </a:cubicBezTo>
                <a:cubicBezTo>
                  <a:pt x="81808" y="55273"/>
                  <a:pt x="81754" y="54682"/>
                  <a:pt x="81674" y="54091"/>
                </a:cubicBezTo>
                <a:close/>
                <a:moveTo>
                  <a:pt x="84873" y="57962"/>
                </a:moveTo>
                <a:cubicBezTo>
                  <a:pt x="85034" y="58150"/>
                  <a:pt x="85222" y="58392"/>
                  <a:pt x="85437" y="58634"/>
                </a:cubicBezTo>
                <a:lnTo>
                  <a:pt x="85411" y="58715"/>
                </a:lnTo>
                <a:cubicBezTo>
                  <a:pt x="85222" y="58473"/>
                  <a:pt x="85061" y="58231"/>
                  <a:pt x="84873" y="57989"/>
                </a:cubicBezTo>
                <a:lnTo>
                  <a:pt x="84873" y="57962"/>
                </a:lnTo>
                <a:close/>
                <a:moveTo>
                  <a:pt x="60704" y="57021"/>
                </a:moveTo>
                <a:cubicBezTo>
                  <a:pt x="60892" y="57585"/>
                  <a:pt x="61081" y="58177"/>
                  <a:pt x="61296" y="58741"/>
                </a:cubicBezTo>
                <a:lnTo>
                  <a:pt x="61296" y="58795"/>
                </a:lnTo>
                <a:lnTo>
                  <a:pt x="60839" y="57639"/>
                </a:lnTo>
                <a:cubicBezTo>
                  <a:pt x="60785" y="57451"/>
                  <a:pt x="60758" y="57236"/>
                  <a:pt x="60704" y="57021"/>
                </a:cubicBezTo>
                <a:close/>
                <a:moveTo>
                  <a:pt x="110332" y="57182"/>
                </a:moveTo>
                <a:lnTo>
                  <a:pt x="110332" y="57182"/>
                </a:lnTo>
                <a:cubicBezTo>
                  <a:pt x="110735" y="57559"/>
                  <a:pt x="111112" y="57962"/>
                  <a:pt x="111515" y="58338"/>
                </a:cubicBezTo>
                <a:lnTo>
                  <a:pt x="111811" y="58795"/>
                </a:lnTo>
                <a:cubicBezTo>
                  <a:pt x="111300" y="58284"/>
                  <a:pt x="110816" y="57747"/>
                  <a:pt x="110332" y="57182"/>
                </a:cubicBezTo>
                <a:close/>
                <a:moveTo>
                  <a:pt x="47504" y="58473"/>
                </a:moveTo>
                <a:lnTo>
                  <a:pt x="47477" y="58822"/>
                </a:lnTo>
                <a:lnTo>
                  <a:pt x="47450" y="58849"/>
                </a:lnTo>
                <a:cubicBezTo>
                  <a:pt x="47423" y="58741"/>
                  <a:pt x="47450" y="58607"/>
                  <a:pt x="47450" y="58526"/>
                </a:cubicBezTo>
                <a:lnTo>
                  <a:pt x="47477" y="58499"/>
                </a:lnTo>
                <a:lnTo>
                  <a:pt x="47504" y="58473"/>
                </a:lnTo>
                <a:close/>
                <a:moveTo>
                  <a:pt x="85733" y="58365"/>
                </a:moveTo>
                <a:lnTo>
                  <a:pt x="85948" y="58526"/>
                </a:lnTo>
                <a:lnTo>
                  <a:pt x="86083" y="58661"/>
                </a:lnTo>
                <a:lnTo>
                  <a:pt x="86083" y="58849"/>
                </a:lnTo>
                <a:cubicBezTo>
                  <a:pt x="86002" y="58795"/>
                  <a:pt x="85975" y="58741"/>
                  <a:pt x="85948" y="58715"/>
                </a:cubicBezTo>
                <a:cubicBezTo>
                  <a:pt x="85868" y="58634"/>
                  <a:pt x="85787" y="58553"/>
                  <a:pt x="85706" y="58473"/>
                </a:cubicBezTo>
                <a:cubicBezTo>
                  <a:pt x="85733" y="58446"/>
                  <a:pt x="85733" y="58392"/>
                  <a:pt x="85733" y="58365"/>
                </a:cubicBezTo>
                <a:close/>
                <a:moveTo>
                  <a:pt x="87696" y="50300"/>
                </a:moveTo>
                <a:cubicBezTo>
                  <a:pt x="87830" y="50515"/>
                  <a:pt x="87991" y="50703"/>
                  <a:pt x="88153" y="50918"/>
                </a:cubicBezTo>
                <a:cubicBezTo>
                  <a:pt x="87938" y="53553"/>
                  <a:pt x="87857" y="56214"/>
                  <a:pt x="87938" y="58849"/>
                </a:cubicBezTo>
                <a:cubicBezTo>
                  <a:pt x="87776" y="58526"/>
                  <a:pt x="87561" y="58231"/>
                  <a:pt x="87319" y="57962"/>
                </a:cubicBezTo>
                <a:cubicBezTo>
                  <a:pt x="87319" y="57935"/>
                  <a:pt x="87319" y="57935"/>
                  <a:pt x="87319" y="57908"/>
                </a:cubicBezTo>
                <a:cubicBezTo>
                  <a:pt x="87334" y="57913"/>
                  <a:pt x="87348" y="57915"/>
                  <a:pt x="87362" y="57915"/>
                </a:cubicBezTo>
                <a:cubicBezTo>
                  <a:pt x="87426" y="57915"/>
                  <a:pt x="87481" y="57867"/>
                  <a:pt x="87481" y="57800"/>
                </a:cubicBezTo>
                <a:cubicBezTo>
                  <a:pt x="87454" y="57505"/>
                  <a:pt x="87400" y="57236"/>
                  <a:pt x="87346" y="56940"/>
                </a:cubicBezTo>
                <a:lnTo>
                  <a:pt x="87373" y="56510"/>
                </a:lnTo>
                <a:cubicBezTo>
                  <a:pt x="87393" y="56520"/>
                  <a:pt x="87413" y="56524"/>
                  <a:pt x="87432" y="56524"/>
                </a:cubicBezTo>
                <a:cubicBezTo>
                  <a:pt x="87516" y="56524"/>
                  <a:pt x="87588" y="56437"/>
                  <a:pt x="87588" y="56349"/>
                </a:cubicBezTo>
                <a:cubicBezTo>
                  <a:pt x="87534" y="56080"/>
                  <a:pt x="87481" y="55811"/>
                  <a:pt x="87400" y="55569"/>
                </a:cubicBezTo>
                <a:lnTo>
                  <a:pt x="87696" y="50300"/>
                </a:lnTo>
                <a:close/>
                <a:moveTo>
                  <a:pt x="92965" y="58741"/>
                </a:moveTo>
                <a:lnTo>
                  <a:pt x="93046" y="58903"/>
                </a:lnTo>
                <a:cubicBezTo>
                  <a:pt x="93019" y="58876"/>
                  <a:pt x="92992" y="58876"/>
                  <a:pt x="92965" y="58876"/>
                </a:cubicBezTo>
                <a:cubicBezTo>
                  <a:pt x="92965" y="58822"/>
                  <a:pt x="92965" y="58795"/>
                  <a:pt x="92965" y="58741"/>
                </a:cubicBezTo>
                <a:close/>
                <a:moveTo>
                  <a:pt x="70302" y="49009"/>
                </a:moveTo>
                <a:lnTo>
                  <a:pt x="70705" y="49682"/>
                </a:lnTo>
                <a:cubicBezTo>
                  <a:pt x="70167" y="50703"/>
                  <a:pt x="69657" y="51752"/>
                  <a:pt x="69173" y="52773"/>
                </a:cubicBezTo>
                <a:cubicBezTo>
                  <a:pt x="68178" y="54359"/>
                  <a:pt x="67291" y="55999"/>
                  <a:pt x="66511" y="57693"/>
                </a:cubicBezTo>
                <a:cubicBezTo>
                  <a:pt x="66323" y="58096"/>
                  <a:pt x="66135" y="58526"/>
                  <a:pt x="65973" y="58930"/>
                </a:cubicBezTo>
                <a:cubicBezTo>
                  <a:pt x="66000" y="58768"/>
                  <a:pt x="66027" y="58607"/>
                  <a:pt x="66081" y="58419"/>
                </a:cubicBezTo>
                <a:cubicBezTo>
                  <a:pt x="66242" y="57693"/>
                  <a:pt x="66430" y="56967"/>
                  <a:pt x="66646" y="56268"/>
                </a:cubicBezTo>
                <a:cubicBezTo>
                  <a:pt x="68044" y="53956"/>
                  <a:pt x="69280" y="51510"/>
                  <a:pt x="70302" y="49009"/>
                </a:cubicBezTo>
                <a:close/>
                <a:moveTo>
                  <a:pt x="52289" y="54386"/>
                </a:moveTo>
                <a:lnTo>
                  <a:pt x="52289" y="54440"/>
                </a:lnTo>
                <a:cubicBezTo>
                  <a:pt x="51107" y="55650"/>
                  <a:pt x="49924" y="56833"/>
                  <a:pt x="48741" y="58042"/>
                </a:cubicBezTo>
                <a:lnTo>
                  <a:pt x="47827" y="58957"/>
                </a:lnTo>
                <a:cubicBezTo>
                  <a:pt x="48364" y="58311"/>
                  <a:pt x="48929" y="57693"/>
                  <a:pt x="49467" y="57075"/>
                </a:cubicBezTo>
                <a:lnTo>
                  <a:pt x="52289" y="54386"/>
                </a:lnTo>
                <a:close/>
                <a:moveTo>
                  <a:pt x="86325" y="58231"/>
                </a:moveTo>
                <a:cubicBezTo>
                  <a:pt x="86486" y="58392"/>
                  <a:pt x="86782" y="58688"/>
                  <a:pt x="86997" y="58930"/>
                </a:cubicBezTo>
                <a:lnTo>
                  <a:pt x="86997" y="58957"/>
                </a:lnTo>
                <a:lnTo>
                  <a:pt x="86782" y="58795"/>
                </a:lnTo>
                <a:cubicBezTo>
                  <a:pt x="86701" y="58768"/>
                  <a:pt x="86647" y="58715"/>
                  <a:pt x="86593" y="58661"/>
                </a:cubicBezTo>
                <a:cubicBezTo>
                  <a:pt x="86486" y="58553"/>
                  <a:pt x="86405" y="58446"/>
                  <a:pt x="86298" y="58338"/>
                </a:cubicBezTo>
                <a:lnTo>
                  <a:pt x="86325" y="58338"/>
                </a:lnTo>
                <a:lnTo>
                  <a:pt x="86325" y="58231"/>
                </a:lnTo>
                <a:close/>
                <a:moveTo>
                  <a:pt x="34385" y="55757"/>
                </a:moveTo>
                <a:lnTo>
                  <a:pt x="34385" y="55757"/>
                </a:lnTo>
                <a:cubicBezTo>
                  <a:pt x="33955" y="56860"/>
                  <a:pt x="33551" y="57962"/>
                  <a:pt x="33175" y="59064"/>
                </a:cubicBezTo>
                <a:cubicBezTo>
                  <a:pt x="33229" y="58607"/>
                  <a:pt x="33283" y="58177"/>
                  <a:pt x="33336" y="57720"/>
                </a:cubicBezTo>
                <a:cubicBezTo>
                  <a:pt x="33498" y="57478"/>
                  <a:pt x="33686" y="57236"/>
                  <a:pt x="33820" y="56967"/>
                </a:cubicBezTo>
                <a:cubicBezTo>
                  <a:pt x="33921" y="56816"/>
                  <a:pt x="33810" y="56642"/>
                  <a:pt x="33641" y="56642"/>
                </a:cubicBezTo>
                <a:cubicBezTo>
                  <a:pt x="33629" y="56642"/>
                  <a:pt x="33617" y="56643"/>
                  <a:pt x="33605" y="56644"/>
                </a:cubicBezTo>
                <a:cubicBezTo>
                  <a:pt x="33847" y="56349"/>
                  <a:pt x="34116" y="56053"/>
                  <a:pt x="34385" y="55757"/>
                </a:cubicBezTo>
                <a:close/>
                <a:moveTo>
                  <a:pt x="58742" y="55972"/>
                </a:moveTo>
                <a:lnTo>
                  <a:pt x="58742" y="55972"/>
                </a:lnTo>
                <a:cubicBezTo>
                  <a:pt x="59064" y="56860"/>
                  <a:pt x="59441" y="57720"/>
                  <a:pt x="59844" y="58580"/>
                </a:cubicBezTo>
                <a:cubicBezTo>
                  <a:pt x="59871" y="58822"/>
                  <a:pt x="59898" y="59091"/>
                  <a:pt x="59925" y="59333"/>
                </a:cubicBezTo>
                <a:lnTo>
                  <a:pt x="59844" y="59198"/>
                </a:lnTo>
                <a:lnTo>
                  <a:pt x="59199" y="58123"/>
                </a:lnTo>
                <a:cubicBezTo>
                  <a:pt x="59037" y="57397"/>
                  <a:pt x="58876" y="56698"/>
                  <a:pt x="58742" y="55972"/>
                </a:cubicBezTo>
                <a:close/>
                <a:moveTo>
                  <a:pt x="47262" y="58231"/>
                </a:moveTo>
                <a:lnTo>
                  <a:pt x="47262" y="58365"/>
                </a:lnTo>
                <a:cubicBezTo>
                  <a:pt x="47182" y="58499"/>
                  <a:pt x="47101" y="58661"/>
                  <a:pt x="47020" y="58795"/>
                </a:cubicBezTo>
                <a:cubicBezTo>
                  <a:pt x="46981" y="58874"/>
                  <a:pt x="47042" y="58924"/>
                  <a:pt x="47099" y="58924"/>
                </a:cubicBezTo>
                <a:cubicBezTo>
                  <a:pt x="47120" y="58924"/>
                  <a:pt x="47140" y="58917"/>
                  <a:pt x="47155" y="58903"/>
                </a:cubicBezTo>
                <a:lnTo>
                  <a:pt x="47235" y="58795"/>
                </a:lnTo>
                <a:lnTo>
                  <a:pt x="47235" y="59064"/>
                </a:lnTo>
                <a:lnTo>
                  <a:pt x="46940" y="59360"/>
                </a:lnTo>
                <a:cubicBezTo>
                  <a:pt x="46913" y="59091"/>
                  <a:pt x="46940" y="58849"/>
                  <a:pt x="46966" y="58580"/>
                </a:cubicBezTo>
                <a:lnTo>
                  <a:pt x="47262" y="58231"/>
                </a:lnTo>
                <a:close/>
                <a:moveTo>
                  <a:pt x="87266" y="58392"/>
                </a:moveTo>
                <a:cubicBezTo>
                  <a:pt x="87319" y="58473"/>
                  <a:pt x="87373" y="58553"/>
                  <a:pt x="87427" y="58634"/>
                </a:cubicBezTo>
                <a:cubicBezTo>
                  <a:pt x="87769" y="59204"/>
                  <a:pt x="87802" y="59384"/>
                  <a:pt x="87688" y="59384"/>
                </a:cubicBezTo>
                <a:cubicBezTo>
                  <a:pt x="87640" y="59384"/>
                  <a:pt x="87567" y="59353"/>
                  <a:pt x="87481" y="59306"/>
                </a:cubicBezTo>
                <a:cubicBezTo>
                  <a:pt x="87373" y="59172"/>
                  <a:pt x="87319" y="59064"/>
                  <a:pt x="87239" y="58957"/>
                </a:cubicBezTo>
                <a:cubicBezTo>
                  <a:pt x="87239" y="58768"/>
                  <a:pt x="87266" y="58580"/>
                  <a:pt x="87266" y="58392"/>
                </a:cubicBezTo>
                <a:close/>
                <a:moveTo>
                  <a:pt x="55059" y="56886"/>
                </a:moveTo>
                <a:lnTo>
                  <a:pt x="55865" y="58365"/>
                </a:lnTo>
                <a:cubicBezTo>
                  <a:pt x="55946" y="58715"/>
                  <a:pt x="56026" y="59037"/>
                  <a:pt x="56134" y="59387"/>
                </a:cubicBezTo>
                <a:cubicBezTo>
                  <a:pt x="55919" y="58849"/>
                  <a:pt x="55650" y="58365"/>
                  <a:pt x="55327" y="57908"/>
                </a:cubicBezTo>
                <a:cubicBezTo>
                  <a:pt x="55220" y="57585"/>
                  <a:pt x="55139" y="57236"/>
                  <a:pt x="55059" y="56886"/>
                </a:cubicBezTo>
                <a:close/>
                <a:moveTo>
                  <a:pt x="59898" y="58069"/>
                </a:moveTo>
                <a:lnTo>
                  <a:pt x="59898" y="58069"/>
                </a:lnTo>
                <a:cubicBezTo>
                  <a:pt x="60032" y="58419"/>
                  <a:pt x="60193" y="58768"/>
                  <a:pt x="60355" y="59118"/>
                </a:cubicBezTo>
                <a:cubicBezTo>
                  <a:pt x="60408" y="59225"/>
                  <a:pt x="60435" y="59333"/>
                  <a:pt x="60462" y="59440"/>
                </a:cubicBezTo>
                <a:cubicBezTo>
                  <a:pt x="60274" y="59091"/>
                  <a:pt x="60086" y="58715"/>
                  <a:pt x="59925" y="58365"/>
                </a:cubicBezTo>
                <a:lnTo>
                  <a:pt x="59898" y="58069"/>
                </a:lnTo>
                <a:close/>
                <a:moveTo>
                  <a:pt x="86325" y="58930"/>
                </a:moveTo>
                <a:cubicBezTo>
                  <a:pt x="86513" y="59118"/>
                  <a:pt x="86701" y="59333"/>
                  <a:pt x="86889" y="59521"/>
                </a:cubicBezTo>
                <a:cubicBezTo>
                  <a:pt x="86674" y="59440"/>
                  <a:pt x="86459" y="59306"/>
                  <a:pt x="86325" y="59118"/>
                </a:cubicBezTo>
                <a:lnTo>
                  <a:pt x="86325" y="58930"/>
                </a:lnTo>
                <a:close/>
                <a:moveTo>
                  <a:pt x="81163" y="56187"/>
                </a:moveTo>
                <a:cubicBezTo>
                  <a:pt x="81190" y="56403"/>
                  <a:pt x="81217" y="56591"/>
                  <a:pt x="81217" y="56806"/>
                </a:cubicBezTo>
                <a:cubicBezTo>
                  <a:pt x="80840" y="57720"/>
                  <a:pt x="80437" y="58634"/>
                  <a:pt x="80061" y="59548"/>
                </a:cubicBezTo>
                <a:lnTo>
                  <a:pt x="80061" y="58768"/>
                </a:lnTo>
                <a:cubicBezTo>
                  <a:pt x="80168" y="58446"/>
                  <a:pt x="80276" y="58123"/>
                  <a:pt x="80410" y="57800"/>
                </a:cubicBezTo>
                <a:lnTo>
                  <a:pt x="80437" y="57800"/>
                </a:lnTo>
                <a:cubicBezTo>
                  <a:pt x="80491" y="57639"/>
                  <a:pt x="80813" y="56967"/>
                  <a:pt x="81028" y="56403"/>
                </a:cubicBezTo>
                <a:cubicBezTo>
                  <a:pt x="81082" y="56322"/>
                  <a:pt x="81109" y="56268"/>
                  <a:pt x="81163" y="56187"/>
                </a:cubicBezTo>
                <a:close/>
                <a:moveTo>
                  <a:pt x="93960" y="55838"/>
                </a:moveTo>
                <a:lnTo>
                  <a:pt x="94470" y="56268"/>
                </a:lnTo>
                <a:cubicBezTo>
                  <a:pt x="95169" y="57075"/>
                  <a:pt x="95842" y="57881"/>
                  <a:pt x="96487" y="58715"/>
                </a:cubicBezTo>
                <a:lnTo>
                  <a:pt x="96487" y="58741"/>
                </a:lnTo>
                <a:cubicBezTo>
                  <a:pt x="96624" y="58902"/>
                  <a:pt x="97387" y="59589"/>
                  <a:pt x="97243" y="59589"/>
                </a:cubicBezTo>
                <a:cubicBezTo>
                  <a:pt x="97218" y="59589"/>
                  <a:pt x="97166" y="59569"/>
                  <a:pt x="97078" y="59521"/>
                </a:cubicBezTo>
                <a:cubicBezTo>
                  <a:pt x="96998" y="59494"/>
                  <a:pt x="96971" y="59467"/>
                  <a:pt x="96890" y="59414"/>
                </a:cubicBezTo>
                <a:cubicBezTo>
                  <a:pt x="95922" y="58204"/>
                  <a:pt x="94954" y="57021"/>
                  <a:pt x="93960" y="55838"/>
                </a:cubicBezTo>
                <a:close/>
                <a:moveTo>
                  <a:pt x="85626" y="58849"/>
                </a:moveTo>
                <a:cubicBezTo>
                  <a:pt x="85760" y="59010"/>
                  <a:pt x="85921" y="59172"/>
                  <a:pt x="86083" y="59333"/>
                </a:cubicBezTo>
                <a:lnTo>
                  <a:pt x="86083" y="59602"/>
                </a:lnTo>
                <a:lnTo>
                  <a:pt x="85599" y="58930"/>
                </a:lnTo>
                <a:cubicBezTo>
                  <a:pt x="85599" y="58903"/>
                  <a:pt x="85626" y="58876"/>
                  <a:pt x="85626" y="58849"/>
                </a:cubicBezTo>
                <a:close/>
                <a:moveTo>
                  <a:pt x="47208" y="59225"/>
                </a:moveTo>
                <a:lnTo>
                  <a:pt x="47208" y="59252"/>
                </a:lnTo>
                <a:lnTo>
                  <a:pt x="46886" y="59655"/>
                </a:lnTo>
                <a:lnTo>
                  <a:pt x="46886" y="59548"/>
                </a:lnTo>
                <a:lnTo>
                  <a:pt x="47208" y="59225"/>
                </a:lnTo>
                <a:close/>
                <a:moveTo>
                  <a:pt x="92615" y="58069"/>
                </a:moveTo>
                <a:lnTo>
                  <a:pt x="92777" y="58392"/>
                </a:lnTo>
                <a:lnTo>
                  <a:pt x="92777" y="58688"/>
                </a:lnTo>
                <a:cubicBezTo>
                  <a:pt x="92750" y="58688"/>
                  <a:pt x="92723" y="58715"/>
                  <a:pt x="92723" y="58741"/>
                </a:cubicBezTo>
                <a:lnTo>
                  <a:pt x="92696" y="58849"/>
                </a:lnTo>
                <a:lnTo>
                  <a:pt x="92642" y="58849"/>
                </a:lnTo>
                <a:cubicBezTo>
                  <a:pt x="92636" y="58846"/>
                  <a:pt x="92631" y="58845"/>
                  <a:pt x="92626" y="58845"/>
                </a:cubicBezTo>
                <a:cubicBezTo>
                  <a:pt x="92584" y="58845"/>
                  <a:pt x="92571" y="58930"/>
                  <a:pt x="92642" y="58930"/>
                </a:cubicBezTo>
                <a:lnTo>
                  <a:pt x="92669" y="58930"/>
                </a:lnTo>
                <a:cubicBezTo>
                  <a:pt x="92615" y="59225"/>
                  <a:pt x="92562" y="59494"/>
                  <a:pt x="92481" y="59763"/>
                </a:cubicBezTo>
                <a:lnTo>
                  <a:pt x="92481" y="59602"/>
                </a:lnTo>
                <a:cubicBezTo>
                  <a:pt x="92535" y="59145"/>
                  <a:pt x="92589" y="58499"/>
                  <a:pt x="92615" y="58069"/>
                </a:cubicBezTo>
                <a:close/>
                <a:moveTo>
                  <a:pt x="94255" y="59736"/>
                </a:moveTo>
                <a:lnTo>
                  <a:pt x="94282" y="59763"/>
                </a:lnTo>
                <a:lnTo>
                  <a:pt x="94282" y="59790"/>
                </a:lnTo>
                <a:lnTo>
                  <a:pt x="94255" y="59736"/>
                </a:lnTo>
                <a:close/>
                <a:moveTo>
                  <a:pt x="84443" y="57962"/>
                </a:moveTo>
                <a:lnTo>
                  <a:pt x="84658" y="58231"/>
                </a:lnTo>
                <a:cubicBezTo>
                  <a:pt x="84604" y="58446"/>
                  <a:pt x="84577" y="58634"/>
                  <a:pt x="84550" y="58849"/>
                </a:cubicBezTo>
                <a:cubicBezTo>
                  <a:pt x="84550" y="58903"/>
                  <a:pt x="84591" y="58930"/>
                  <a:pt x="84634" y="58930"/>
                </a:cubicBezTo>
                <a:cubicBezTo>
                  <a:pt x="84678" y="58930"/>
                  <a:pt x="84725" y="58903"/>
                  <a:pt x="84738" y="58849"/>
                </a:cubicBezTo>
                <a:cubicBezTo>
                  <a:pt x="84738" y="58741"/>
                  <a:pt x="84765" y="58580"/>
                  <a:pt x="84792" y="58446"/>
                </a:cubicBezTo>
                <a:cubicBezTo>
                  <a:pt x="84927" y="58607"/>
                  <a:pt x="85034" y="58741"/>
                  <a:pt x="85142" y="58903"/>
                </a:cubicBezTo>
                <a:cubicBezTo>
                  <a:pt x="85142" y="58930"/>
                  <a:pt x="85142" y="58930"/>
                  <a:pt x="85169" y="58930"/>
                </a:cubicBezTo>
                <a:cubicBezTo>
                  <a:pt x="85196" y="58983"/>
                  <a:pt x="85196" y="59010"/>
                  <a:pt x="85222" y="59037"/>
                </a:cubicBezTo>
                <a:lnTo>
                  <a:pt x="85303" y="59145"/>
                </a:lnTo>
                <a:cubicBezTo>
                  <a:pt x="85249" y="59360"/>
                  <a:pt x="85196" y="59575"/>
                  <a:pt x="85142" y="59817"/>
                </a:cubicBezTo>
                <a:cubicBezTo>
                  <a:pt x="84873" y="59440"/>
                  <a:pt x="84550" y="59091"/>
                  <a:pt x="84255" y="58741"/>
                </a:cubicBezTo>
                <a:cubicBezTo>
                  <a:pt x="84308" y="58473"/>
                  <a:pt x="84389" y="58231"/>
                  <a:pt x="84443" y="57962"/>
                </a:cubicBezTo>
                <a:close/>
                <a:moveTo>
                  <a:pt x="105735" y="52262"/>
                </a:moveTo>
                <a:lnTo>
                  <a:pt x="105735" y="52262"/>
                </a:lnTo>
                <a:cubicBezTo>
                  <a:pt x="106031" y="52531"/>
                  <a:pt x="106326" y="52800"/>
                  <a:pt x="106622" y="53069"/>
                </a:cubicBezTo>
                <a:lnTo>
                  <a:pt x="106756" y="53257"/>
                </a:lnTo>
                <a:cubicBezTo>
                  <a:pt x="106756" y="53284"/>
                  <a:pt x="106756" y="53338"/>
                  <a:pt x="106756" y="53365"/>
                </a:cubicBezTo>
                <a:cubicBezTo>
                  <a:pt x="107724" y="55273"/>
                  <a:pt x="108827" y="57102"/>
                  <a:pt x="110117" y="58822"/>
                </a:cubicBezTo>
                <a:cubicBezTo>
                  <a:pt x="110332" y="59172"/>
                  <a:pt x="110547" y="59548"/>
                  <a:pt x="110789" y="59897"/>
                </a:cubicBezTo>
                <a:cubicBezTo>
                  <a:pt x="110359" y="59333"/>
                  <a:pt x="109929" y="58768"/>
                  <a:pt x="109499" y="58204"/>
                </a:cubicBezTo>
                <a:lnTo>
                  <a:pt x="109472" y="58231"/>
                </a:lnTo>
                <a:cubicBezTo>
                  <a:pt x="109149" y="57800"/>
                  <a:pt x="108827" y="57370"/>
                  <a:pt x="108531" y="56940"/>
                </a:cubicBezTo>
                <a:cubicBezTo>
                  <a:pt x="108423" y="56725"/>
                  <a:pt x="108289" y="56510"/>
                  <a:pt x="108181" y="56268"/>
                </a:cubicBezTo>
                <a:cubicBezTo>
                  <a:pt x="108162" y="56210"/>
                  <a:pt x="108101" y="56166"/>
                  <a:pt x="108038" y="56166"/>
                </a:cubicBezTo>
                <a:cubicBezTo>
                  <a:pt x="108013" y="56166"/>
                  <a:pt x="107989" y="56172"/>
                  <a:pt x="107966" y="56187"/>
                </a:cubicBezTo>
                <a:cubicBezTo>
                  <a:pt x="107859" y="56026"/>
                  <a:pt x="107778" y="55892"/>
                  <a:pt x="107671" y="55730"/>
                </a:cubicBezTo>
                <a:cubicBezTo>
                  <a:pt x="107079" y="54548"/>
                  <a:pt x="106434" y="53392"/>
                  <a:pt x="105735" y="52262"/>
                </a:cubicBezTo>
                <a:close/>
                <a:moveTo>
                  <a:pt x="56134" y="57343"/>
                </a:moveTo>
                <a:lnTo>
                  <a:pt x="56134" y="57343"/>
                </a:lnTo>
                <a:cubicBezTo>
                  <a:pt x="56468" y="58243"/>
                  <a:pt x="56826" y="59142"/>
                  <a:pt x="57186" y="60041"/>
                </a:cubicBezTo>
                <a:lnTo>
                  <a:pt x="57186" y="60041"/>
                </a:lnTo>
                <a:cubicBezTo>
                  <a:pt x="57010" y="59701"/>
                  <a:pt x="56816" y="59380"/>
                  <a:pt x="56645" y="59037"/>
                </a:cubicBezTo>
                <a:cubicBezTo>
                  <a:pt x="56457" y="58473"/>
                  <a:pt x="56295" y="57908"/>
                  <a:pt x="56134" y="57343"/>
                </a:cubicBezTo>
                <a:close/>
                <a:moveTo>
                  <a:pt x="37208" y="52719"/>
                </a:moveTo>
                <a:lnTo>
                  <a:pt x="37208" y="52719"/>
                </a:lnTo>
                <a:cubicBezTo>
                  <a:pt x="37100" y="55193"/>
                  <a:pt x="36912" y="57639"/>
                  <a:pt x="36643" y="60113"/>
                </a:cubicBezTo>
                <a:cubicBezTo>
                  <a:pt x="36643" y="57854"/>
                  <a:pt x="36643" y="55596"/>
                  <a:pt x="36643" y="53338"/>
                </a:cubicBezTo>
                <a:cubicBezTo>
                  <a:pt x="36751" y="53257"/>
                  <a:pt x="36831" y="53150"/>
                  <a:pt x="36939" y="53042"/>
                </a:cubicBezTo>
                <a:cubicBezTo>
                  <a:pt x="36992" y="52988"/>
                  <a:pt x="36992" y="52934"/>
                  <a:pt x="36992" y="52881"/>
                </a:cubicBezTo>
                <a:lnTo>
                  <a:pt x="37208" y="52719"/>
                </a:lnTo>
                <a:close/>
                <a:moveTo>
                  <a:pt x="105117" y="57505"/>
                </a:moveTo>
                <a:lnTo>
                  <a:pt x="105117" y="57505"/>
                </a:lnTo>
                <a:cubicBezTo>
                  <a:pt x="105305" y="57935"/>
                  <a:pt x="105466" y="58338"/>
                  <a:pt x="105654" y="58741"/>
                </a:cubicBezTo>
                <a:cubicBezTo>
                  <a:pt x="105681" y="59198"/>
                  <a:pt x="105708" y="59682"/>
                  <a:pt x="105762" y="60166"/>
                </a:cubicBezTo>
                <a:lnTo>
                  <a:pt x="105681" y="60005"/>
                </a:lnTo>
                <a:cubicBezTo>
                  <a:pt x="105789" y="59763"/>
                  <a:pt x="105520" y="59118"/>
                  <a:pt x="105224" y="58499"/>
                </a:cubicBezTo>
                <a:cubicBezTo>
                  <a:pt x="105197" y="58150"/>
                  <a:pt x="105143" y="57827"/>
                  <a:pt x="105117" y="57505"/>
                </a:cubicBezTo>
                <a:close/>
                <a:moveTo>
                  <a:pt x="80141" y="59951"/>
                </a:moveTo>
                <a:lnTo>
                  <a:pt x="80141" y="59951"/>
                </a:lnTo>
                <a:cubicBezTo>
                  <a:pt x="80114" y="60032"/>
                  <a:pt x="80088" y="60139"/>
                  <a:pt x="80061" y="60220"/>
                </a:cubicBezTo>
                <a:cubicBezTo>
                  <a:pt x="80061" y="60193"/>
                  <a:pt x="80061" y="60193"/>
                  <a:pt x="80061" y="60166"/>
                </a:cubicBezTo>
                <a:lnTo>
                  <a:pt x="80141" y="59951"/>
                </a:lnTo>
                <a:close/>
                <a:moveTo>
                  <a:pt x="52209" y="55085"/>
                </a:moveTo>
                <a:lnTo>
                  <a:pt x="52182" y="55273"/>
                </a:lnTo>
                <a:lnTo>
                  <a:pt x="51591" y="55946"/>
                </a:lnTo>
                <a:lnTo>
                  <a:pt x="47558" y="60247"/>
                </a:lnTo>
                <a:lnTo>
                  <a:pt x="47558" y="60247"/>
                </a:lnTo>
                <a:lnTo>
                  <a:pt x="47585" y="59871"/>
                </a:lnTo>
                <a:cubicBezTo>
                  <a:pt x="47881" y="59494"/>
                  <a:pt x="48203" y="59145"/>
                  <a:pt x="48499" y="58795"/>
                </a:cubicBezTo>
                <a:cubicBezTo>
                  <a:pt x="49709" y="57532"/>
                  <a:pt x="50945" y="56295"/>
                  <a:pt x="52209" y="55085"/>
                </a:cubicBezTo>
                <a:close/>
                <a:moveTo>
                  <a:pt x="87669" y="59709"/>
                </a:moveTo>
                <a:cubicBezTo>
                  <a:pt x="87776" y="59790"/>
                  <a:pt x="87857" y="59871"/>
                  <a:pt x="87965" y="59924"/>
                </a:cubicBezTo>
                <a:cubicBezTo>
                  <a:pt x="87965" y="60032"/>
                  <a:pt x="87965" y="60166"/>
                  <a:pt x="87991" y="60274"/>
                </a:cubicBezTo>
                <a:lnTo>
                  <a:pt x="87776" y="60059"/>
                </a:lnTo>
                <a:cubicBezTo>
                  <a:pt x="87749" y="59951"/>
                  <a:pt x="87696" y="59844"/>
                  <a:pt x="87669" y="59709"/>
                </a:cubicBezTo>
                <a:close/>
                <a:moveTo>
                  <a:pt x="59978" y="57451"/>
                </a:moveTo>
                <a:lnTo>
                  <a:pt x="59978" y="57451"/>
                </a:lnTo>
                <a:cubicBezTo>
                  <a:pt x="60328" y="58150"/>
                  <a:pt x="60677" y="58876"/>
                  <a:pt x="61027" y="59575"/>
                </a:cubicBezTo>
                <a:lnTo>
                  <a:pt x="61161" y="60354"/>
                </a:lnTo>
                <a:lnTo>
                  <a:pt x="61107" y="60274"/>
                </a:lnTo>
                <a:cubicBezTo>
                  <a:pt x="60812" y="59736"/>
                  <a:pt x="60543" y="59198"/>
                  <a:pt x="60274" y="58634"/>
                </a:cubicBezTo>
                <a:cubicBezTo>
                  <a:pt x="60167" y="58231"/>
                  <a:pt x="60059" y="57800"/>
                  <a:pt x="59978" y="57451"/>
                </a:cubicBezTo>
                <a:close/>
                <a:moveTo>
                  <a:pt x="57424" y="55542"/>
                </a:moveTo>
                <a:cubicBezTo>
                  <a:pt x="57774" y="56134"/>
                  <a:pt x="58096" y="56698"/>
                  <a:pt x="58446" y="57290"/>
                </a:cubicBezTo>
                <a:cubicBezTo>
                  <a:pt x="58553" y="57424"/>
                  <a:pt x="58822" y="57881"/>
                  <a:pt x="59199" y="58499"/>
                </a:cubicBezTo>
                <a:cubicBezTo>
                  <a:pt x="59360" y="59118"/>
                  <a:pt x="59521" y="59763"/>
                  <a:pt x="59683" y="60381"/>
                </a:cubicBezTo>
                <a:cubicBezTo>
                  <a:pt x="59521" y="60113"/>
                  <a:pt x="59360" y="59817"/>
                  <a:pt x="59199" y="59521"/>
                </a:cubicBezTo>
                <a:cubicBezTo>
                  <a:pt x="58500" y="58258"/>
                  <a:pt x="57908" y="56913"/>
                  <a:pt x="57424" y="55542"/>
                </a:cubicBezTo>
                <a:close/>
                <a:moveTo>
                  <a:pt x="82131" y="59602"/>
                </a:moveTo>
                <a:lnTo>
                  <a:pt x="82211" y="59682"/>
                </a:lnTo>
                <a:lnTo>
                  <a:pt x="82588" y="60408"/>
                </a:lnTo>
                <a:lnTo>
                  <a:pt x="82588" y="60408"/>
                </a:lnTo>
                <a:lnTo>
                  <a:pt x="82158" y="59871"/>
                </a:lnTo>
                <a:lnTo>
                  <a:pt x="82131" y="59602"/>
                </a:lnTo>
                <a:close/>
                <a:moveTo>
                  <a:pt x="60973" y="58446"/>
                </a:moveTo>
                <a:cubicBezTo>
                  <a:pt x="61215" y="58983"/>
                  <a:pt x="61430" y="59494"/>
                  <a:pt x="61645" y="60005"/>
                </a:cubicBezTo>
                <a:lnTo>
                  <a:pt x="61833" y="60435"/>
                </a:lnTo>
                <a:cubicBezTo>
                  <a:pt x="61780" y="60408"/>
                  <a:pt x="61726" y="60354"/>
                  <a:pt x="61672" y="60328"/>
                </a:cubicBezTo>
                <a:cubicBezTo>
                  <a:pt x="61645" y="60301"/>
                  <a:pt x="61618" y="60274"/>
                  <a:pt x="61618" y="60247"/>
                </a:cubicBezTo>
                <a:lnTo>
                  <a:pt x="61269" y="59575"/>
                </a:lnTo>
                <a:cubicBezTo>
                  <a:pt x="61188" y="59333"/>
                  <a:pt x="61107" y="59091"/>
                  <a:pt x="61054" y="58849"/>
                </a:cubicBezTo>
                <a:cubicBezTo>
                  <a:pt x="61027" y="58715"/>
                  <a:pt x="61000" y="58580"/>
                  <a:pt x="60973" y="58446"/>
                </a:cubicBezTo>
                <a:close/>
                <a:moveTo>
                  <a:pt x="62156" y="59817"/>
                </a:moveTo>
                <a:cubicBezTo>
                  <a:pt x="62129" y="59844"/>
                  <a:pt x="62156" y="59871"/>
                  <a:pt x="62183" y="59924"/>
                </a:cubicBezTo>
                <a:cubicBezTo>
                  <a:pt x="62210" y="60086"/>
                  <a:pt x="62210" y="60274"/>
                  <a:pt x="62183" y="60462"/>
                </a:cubicBezTo>
                <a:cubicBezTo>
                  <a:pt x="62102" y="60274"/>
                  <a:pt x="62022" y="60059"/>
                  <a:pt x="61941" y="59871"/>
                </a:cubicBezTo>
                <a:lnTo>
                  <a:pt x="61941" y="59871"/>
                </a:lnTo>
                <a:cubicBezTo>
                  <a:pt x="61962" y="59878"/>
                  <a:pt x="61984" y="59881"/>
                  <a:pt x="62005" y="59881"/>
                </a:cubicBezTo>
                <a:cubicBezTo>
                  <a:pt x="62063" y="59881"/>
                  <a:pt x="62117" y="59856"/>
                  <a:pt x="62156" y="59817"/>
                </a:cubicBezTo>
                <a:close/>
                <a:moveTo>
                  <a:pt x="72802" y="54386"/>
                </a:moveTo>
                <a:lnTo>
                  <a:pt x="72802" y="54386"/>
                </a:lnTo>
                <a:cubicBezTo>
                  <a:pt x="73178" y="55005"/>
                  <a:pt x="73555" y="55596"/>
                  <a:pt x="73904" y="56214"/>
                </a:cubicBezTo>
                <a:cubicBezTo>
                  <a:pt x="74119" y="56618"/>
                  <a:pt x="74334" y="57021"/>
                  <a:pt x="74576" y="57424"/>
                </a:cubicBezTo>
                <a:cubicBezTo>
                  <a:pt x="74845" y="57935"/>
                  <a:pt x="75087" y="58446"/>
                  <a:pt x="75356" y="58957"/>
                </a:cubicBezTo>
                <a:cubicBezTo>
                  <a:pt x="75302" y="59118"/>
                  <a:pt x="75248" y="59279"/>
                  <a:pt x="75195" y="59414"/>
                </a:cubicBezTo>
                <a:cubicBezTo>
                  <a:pt x="75154" y="59535"/>
                  <a:pt x="75250" y="59640"/>
                  <a:pt x="75357" y="59640"/>
                </a:cubicBezTo>
                <a:cubicBezTo>
                  <a:pt x="75393" y="59640"/>
                  <a:pt x="75430" y="59629"/>
                  <a:pt x="75463" y="59602"/>
                </a:cubicBezTo>
                <a:cubicBezTo>
                  <a:pt x="75517" y="59548"/>
                  <a:pt x="75544" y="59521"/>
                  <a:pt x="75598" y="59467"/>
                </a:cubicBezTo>
                <a:cubicBezTo>
                  <a:pt x="75652" y="59575"/>
                  <a:pt x="75732" y="59709"/>
                  <a:pt x="75786" y="59844"/>
                </a:cubicBezTo>
                <a:lnTo>
                  <a:pt x="75598" y="60462"/>
                </a:lnTo>
                <a:cubicBezTo>
                  <a:pt x="75356" y="60139"/>
                  <a:pt x="75114" y="59817"/>
                  <a:pt x="74926" y="59494"/>
                </a:cubicBezTo>
                <a:cubicBezTo>
                  <a:pt x="74657" y="58903"/>
                  <a:pt x="74361" y="58338"/>
                  <a:pt x="74039" y="57774"/>
                </a:cubicBezTo>
                <a:cubicBezTo>
                  <a:pt x="74012" y="57666"/>
                  <a:pt x="73797" y="57343"/>
                  <a:pt x="73528" y="56886"/>
                </a:cubicBezTo>
                <a:cubicBezTo>
                  <a:pt x="73501" y="56806"/>
                  <a:pt x="73474" y="56725"/>
                  <a:pt x="73420" y="56671"/>
                </a:cubicBezTo>
                <a:cubicBezTo>
                  <a:pt x="73393" y="56510"/>
                  <a:pt x="73367" y="56349"/>
                  <a:pt x="73340" y="56187"/>
                </a:cubicBezTo>
                <a:cubicBezTo>
                  <a:pt x="73205" y="55596"/>
                  <a:pt x="73017" y="54978"/>
                  <a:pt x="72802" y="54386"/>
                </a:cubicBezTo>
                <a:close/>
                <a:moveTo>
                  <a:pt x="89846" y="57559"/>
                </a:moveTo>
                <a:lnTo>
                  <a:pt x="90035" y="58983"/>
                </a:lnTo>
                <a:cubicBezTo>
                  <a:pt x="90088" y="59521"/>
                  <a:pt x="90142" y="60032"/>
                  <a:pt x="90196" y="60570"/>
                </a:cubicBezTo>
                <a:cubicBezTo>
                  <a:pt x="90142" y="60247"/>
                  <a:pt x="90115" y="59924"/>
                  <a:pt x="90062" y="59629"/>
                </a:cubicBezTo>
                <a:cubicBezTo>
                  <a:pt x="89927" y="58930"/>
                  <a:pt x="89873" y="58258"/>
                  <a:pt x="89793" y="57559"/>
                </a:cubicBezTo>
                <a:close/>
                <a:moveTo>
                  <a:pt x="86325" y="59548"/>
                </a:moveTo>
                <a:cubicBezTo>
                  <a:pt x="86513" y="59736"/>
                  <a:pt x="86728" y="59897"/>
                  <a:pt x="86943" y="60032"/>
                </a:cubicBezTo>
                <a:cubicBezTo>
                  <a:pt x="86943" y="60247"/>
                  <a:pt x="86916" y="60462"/>
                  <a:pt x="86916" y="60677"/>
                </a:cubicBezTo>
                <a:cubicBezTo>
                  <a:pt x="86809" y="60570"/>
                  <a:pt x="86701" y="60462"/>
                  <a:pt x="86620" y="60354"/>
                </a:cubicBezTo>
                <a:cubicBezTo>
                  <a:pt x="86513" y="60220"/>
                  <a:pt x="86405" y="60086"/>
                  <a:pt x="86325" y="59924"/>
                </a:cubicBezTo>
                <a:lnTo>
                  <a:pt x="86325" y="59548"/>
                </a:lnTo>
                <a:close/>
                <a:moveTo>
                  <a:pt x="75275" y="60274"/>
                </a:moveTo>
                <a:lnTo>
                  <a:pt x="75544" y="60623"/>
                </a:lnTo>
                <a:lnTo>
                  <a:pt x="75490" y="60785"/>
                </a:lnTo>
                <a:lnTo>
                  <a:pt x="75275" y="60274"/>
                </a:lnTo>
                <a:close/>
                <a:moveTo>
                  <a:pt x="48149" y="59978"/>
                </a:moveTo>
                <a:cubicBezTo>
                  <a:pt x="47934" y="60274"/>
                  <a:pt x="47692" y="60543"/>
                  <a:pt x="47477" y="60838"/>
                </a:cubicBezTo>
                <a:lnTo>
                  <a:pt x="47477" y="60811"/>
                </a:lnTo>
                <a:cubicBezTo>
                  <a:pt x="47477" y="60785"/>
                  <a:pt x="47477" y="60731"/>
                  <a:pt x="47477" y="60677"/>
                </a:cubicBezTo>
                <a:lnTo>
                  <a:pt x="48149" y="59978"/>
                </a:lnTo>
                <a:close/>
                <a:moveTo>
                  <a:pt x="52612" y="60435"/>
                </a:moveTo>
                <a:cubicBezTo>
                  <a:pt x="52612" y="60569"/>
                  <a:pt x="52612" y="60722"/>
                  <a:pt x="52612" y="60862"/>
                </a:cubicBezTo>
                <a:lnTo>
                  <a:pt x="52612" y="60862"/>
                </a:lnTo>
                <a:cubicBezTo>
                  <a:pt x="52597" y="60809"/>
                  <a:pt x="52585" y="60757"/>
                  <a:pt x="52585" y="60704"/>
                </a:cubicBezTo>
                <a:cubicBezTo>
                  <a:pt x="52585" y="60677"/>
                  <a:pt x="52558" y="60677"/>
                  <a:pt x="52558" y="60650"/>
                </a:cubicBezTo>
                <a:lnTo>
                  <a:pt x="52558" y="60623"/>
                </a:lnTo>
                <a:lnTo>
                  <a:pt x="52612" y="60435"/>
                </a:lnTo>
                <a:close/>
                <a:moveTo>
                  <a:pt x="60462" y="59387"/>
                </a:moveTo>
                <a:cubicBezTo>
                  <a:pt x="60704" y="59844"/>
                  <a:pt x="60946" y="60301"/>
                  <a:pt x="61188" y="60758"/>
                </a:cubicBezTo>
                <a:lnTo>
                  <a:pt x="61215" y="60865"/>
                </a:lnTo>
                <a:cubicBezTo>
                  <a:pt x="61000" y="60516"/>
                  <a:pt x="60812" y="60166"/>
                  <a:pt x="60624" y="59790"/>
                </a:cubicBezTo>
                <a:cubicBezTo>
                  <a:pt x="60570" y="59736"/>
                  <a:pt x="60570" y="59682"/>
                  <a:pt x="60543" y="59629"/>
                </a:cubicBezTo>
                <a:cubicBezTo>
                  <a:pt x="60516" y="59548"/>
                  <a:pt x="60489" y="59467"/>
                  <a:pt x="60462" y="59387"/>
                </a:cubicBezTo>
                <a:close/>
                <a:moveTo>
                  <a:pt x="81918" y="56543"/>
                </a:moveTo>
                <a:lnTo>
                  <a:pt x="82400" y="57075"/>
                </a:lnTo>
                <a:cubicBezTo>
                  <a:pt x="82964" y="57747"/>
                  <a:pt x="83529" y="58392"/>
                  <a:pt x="84066" y="59037"/>
                </a:cubicBezTo>
                <a:cubicBezTo>
                  <a:pt x="84039" y="59172"/>
                  <a:pt x="84013" y="59279"/>
                  <a:pt x="83986" y="59387"/>
                </a:cubicBezTo>
                <a:cubicBezTo>
                  <a:pt x="83986" y="59420"/>
                  <a:pt x="84006" y="59443"/>
                  <a:pt x="84028" y="59443"/>
                </a:cubicBezTo>
                <a:cubicBezTo>
                  <a:pt x="84042" y="59443"/>
                  <a:pt x="84056" y="59434"/>
                  <a:pt x="84066" y="59414"/>
                </a:cubicBezTo>
                <a:cubicBezTo>
                  <a:pt x="84066" y="59360"/>
                  <a:pt x="84093" y="59225"/>
                  <a:pt x="84120" y="59118"/>
                </a:cubicBezTo>
                <a:cubicBezTo>
                  <a:pt x="84443" y="59494"/>
                  <a:pt x="84738" y="59871"/>
                  <a:pt x="85061" y="60247"/>
                </a:cubicBezTo>
                <a:cubicBezTo>
                  <a:pt x="84980" y="60462"/>
                  <a:pt x="84927" y="60677"/>
                  <a:pt x="84873" y="60919"/>
                </a:cubicBezTo>
                <a:cubicBezTo>
                  <a:pt x="83905" y="59817"/>
                  <a:pt x="82937" y="58715"/>
                  <a:pt x="81969" y="57612"/>
                </a:cubicBezTo>
                <a:cubicBezTo>
                  <a:pt x="81969" y="57248"/>
                  <a:pt x="81944" y="56883"/>
                  <a:pt x="81918" y="56543"/>
                </a:cubicBezTo>
                <a:close/>
                <a:moveTo>
                  <a:pt x="107832" y="54467"/>
                </a:moveTo>
                <a:lnTo>
                  <a:pt x="107832" y="54467"/>
                </a:lnTo>
                <a:cubicBezTo>
                  <a:pt x="108128" y="54816"/>
                  <a:pt x="108423" y="55139"/>
                  <a:pt x="108719" y="55488"/>
                </a:cubicBezTo>
                <a:cubicBezTo>
                  <a:pt x="108988" y="55892"/>
                  <a:pt x="109257" y="56295"/>
                  <a:pt x="109526" y="56698"/>
                </a:cubicBezTo>
                <a:cubicBezTo>
                  <a:pt x="109687" y="56940"/>
                  <a:pt x="111246" y="59414"/>
                  <a:pt x="112187" y="60892"/>
                </a:cubicBezTo>
                <a:lnTo>
                  <a:pt x="112187" y="60919"/>
                </a:lnTo>
                <a:cubicBezTo>
                  <a:pt x="111864" y="60570"/>
                  <a:pt x="111569" y="60247"/>
                  <a:pt x="111300" y="59897"/>
                </a:cubicBezTo>
                <a:lnTo>
                  <a:pt x="107832" y="54467"/>
                </a:lnTo>
                <a:close/>
                <a:moveTo>
                  <a:pt x="82023" y="58231"/>
                </a:moveTo>
                <a:lnTo>
                  <a:pt x="82023" y="58231"/>
                </a:lnTo>
                <a:cubicBezTo>
                  <a:pt x="82776" y="59145"/>
                  <a:pt x="83556" y="60086"/>
                  <a:pt x="84362" y="60946"/>
                </a:cubicBezTo>
                <a:cubicBezTo>
                  <a:pt x="83609" y="60247"/>
                  <a:pt x="82857" y="59548"/>
                  <a:pt x="82104" y="58849"/>
                </a:cubicBezTo>
                <a:lnTo>
                  <a:pt x="82077" y="58849"/>
                </a:lnTo>
                <a:cubicBezTo>
                  <a:pt x="82077" y="58634"/>
                  <a:pt x="82050" y="58446"/>
                  <a:pt x="82023" y="58231"/>
                </a:cubicBezTo>
                <a:close/>
                <a:moveTo>
                  <a:pt x="31051" y="58607"/>
                </a:moveTo>
                <a:lnTo>
                  <a:pt x="31051" y="58607"/>
                </a:lnTo>
                <a:cubicBezTo>
                  <a:pt x="30970" y="58822"/>
                  <a:pt x="30863" y="59037"/>
                  <a:pt x="30782" y="59279"/>
                </a:cubicBezTo>
                <a:lnTo>
                  <a:pt x="30648" y="59414"/>
                </a:lnTo>
                <a:cubicBezTo>
                  <a:pt x="30621" y="59494"/>
                  <a:pt x="30621" y="59575"/>
                  <a:pt x="30648" y="59629"/>
                </a:cubicBezTo>
                <a:cubicBezTo>
                  <a:pt x="30594" y="59817"/>
                  <a:pt x="30513" y="60005"/>
                  <a:pt x="30433" y="60193"/>
                </a:cubicBezTo>
                <a:cubicBezTo>
                  <a:pt x="30245" y="60435"/>
                  <a:pt x="30083" y="60704"/>
                  <a:pt x="29895" y="60973"/>
                </a:cubicBezTo>
                <a:lnTo>
                  <a:pt x="29895" y="60301"/>
                </a:lnTo>
                <a:cubicBezTo>
                  <a:pt x="29895" y="60247"/>
                  <a:pt x="29895" y="60193"/>
                  <a:pt x="29868" y="60166"/>
                </a:cubicBezTo>
                <a:cubicBezTo>
                  <a:pt x="30245" y="59629"/>
                  <a:pt x="30648" y="59118"/>
                  <a:pt x="31051" y="58607"/>
                </a:cubicBezTo>
                <a:close/>
                <a:moveTo>
                  <a:pt x="59333" y="58688"/>
                </a:moveTo>
                <a:cubicBezTo>
                  <a:pt x="59521" y="58983"/>
                  <a:pt x="59736" y="59333"/>
                  <a:pt x="59951" y="59682"/>
                </a:cubicBezTo>
                <a:cubicBezTo>
                  <a:pt x="60005" y="60032"/>
                  <a:pt x="60032" y="60354"/>
                  <a:pt x="60032" y="60704"/>
                </a:cubicBezTo>
                <a:lnTo>
                  <a:pt x="60059" y="60704"/>
                </a:lnTo>
                <a:lnTo>
                  <a:pt x="60059" y="60973"/>
                </a:lnTo>
                <a:cubicBezTo>
                  <a:pt x="59978" y="60838"/>
                  <a:pt x="59871" y="60704"/>
                  <a:pt x="59790" y="60570"/>
                </a:cubicBezTo>
                <a:cubicBezTo>
                  <a:pt x="59709" y="60435"/>
                  <a:pt x="59736" y="60247"/>
                  <a:pt x="59709" y="60139"/>
                </a:cubicBezTo>
                <a:cubicBezTo>
                  <a:pt x="59575" y="59655"/>
                  <a:pt x="59441" y="59172"/>
                  <a:pt x="59333" y="58688"/>
                </a:cubicBezTo>
                <a:close/>
                <a:moveTo>
                  <a:pt x="82211" y="60731"/>
                </a:moveTo>
                <a:lnTo>
                  <a:pt x="82373" y="60973"/>
                </a:lnTo>
                <a:cubicBezTo>
                  <a:pt x="82319" y="60919"/>
                  <a:pt x="82265" y="60865"/>
                  <a:pt x="82238" y="60811"/>
                </a:cubicBezTo>
                <a:lnTo>
                  <a:pt x="82211" y="60731"/>
                </a:lnTo>
                <a:close/>
                <a:moveTo>
                  <a:pt x="85464" y="59360"/>
                </a:moveTo>
                <a:cubicBezTo>
                  <a:pt x="85626" y="59602"/>
                  <a:pt x="85814" y="59844"/>
                  <a:pt x="85975" y="60086"/>
                </a:cubicBezTo>
                <a:lnTo>
                  <a:pt x="86083" y="60220"/>
                </a:lnTo>
                <a:cubicBezTo>
                  <a:pt x="86083" y="60462"/>
                  <a:pt x="86110" y="60731"/>
                  <a:pt x="86110" y="61000"/>
                </a:cubicBezTo>
                <a:cubicBezTo>
                  <a:pt x="85868" y="60677"/>
                  <a:pt x="85626" y="60381"/>
                  <a:pt x="85384" y="60086"/>
                </a:cubicBezTo>
                <a:cubicBezTo>
                  <a:pt x="85357" y="60059"/>
                  <a:pt x="85330" y="60005"/>
                  <a:pt x="85303" y="59978"/>
                </a:cubicBezTo>
                <a:lnTo>
                  <a:pt x="85384" y="59602"/>
                </a:lnTo>
                <a:cubicBezTo>
                  <a:pt x="85411" y="59521"/>
                  <a:pt x="85437" y="59440"/>
                  <a:pt x="85464" y="59360"/>
                </a:cubicBezTo>
                <a:close/>
                <a:moveTo>
                  <a:pt x="79147" y="57747"/>
                </a:moveTo>
                <a:cubicBezTo>
                  <a:pt x="79147" y="58123"/>
                  <a:pt x="79120" y="58499"/>
                  <a:pt x="79120" y="58876"/>
                </a:cubicBezTo>
                <a:cubicBezTo>
                  <a:pt x="78770" y="59602"/>
                  <a:pt x="78421" y="60328"/>
                  <a:pt x="78098" y="61053"/>
                </a:cubicBezTo>
                <a:lnTo>
                  <a:pt x="78071" y="61053"/>
                </a:lnTo>
                <a:cubicBezTo>
                  <a:pt x="78044" y="60919"/>
                  <a:pt x="78017" y="60758"/>
                  <a:pt x="77991" y="60623"/>
                </a:cubicBezTo>
                <a:cubicBezTo>
                  <a:pt x="78071" y="60220"/>
                  <a:pt x="78179" y="59790"/>
                  <a:pt x="78286" y="59387"/>
                </a:cubicBezTo>
                <a:cubicBezTo>
                  <a:pt x="78555" y="58822"/>
                  <a:pt x="78851" y="58284"/>
                  <a:pt x="79147" y="57747"/>
                </a:cubicBezTo>
                <a:close/>
                <a:moveTo>
                  <a:pt x="47208" y="60301"/>
                </a:moveTo>
                <a:lnTo>
                  <a:pt x="47208" y="60596"/>
                </a:lnTo>
                <a:lnTo>
                  <a:pt x="46751" y="61080"/>
                </a:lnTo>
                <a:cubicBezTo>
                  <a:pt x="46751" y="61000"/>
                  <a:pt x="46751" y="60892"/>
                  <a:pt x="46778" y="60811"/>
                </a:cubicBezTo>
                <a:lnTo>
                  <a:pt x="47208" y="60301"/>
                </a:lnTo>
                <a:close/>
                <a:moveTo>
                  <a:pt x="77722" y="60811"/>
                </a:moveTo>
                <a:cubicBezTo>
                  <a:pt x="77722" y="60919"/>
                  <a:pt x="77749" y="61027"/>
                  <a:pt x="77776" y="61134"/>
                </a:cubicBezTo>
                <a:cubicBezTo>
                  <a:pt x="77722" y="61053"/>
                  <a:pt x="77695" y="60973"/>
                  <a:pt x="77641" y="60919"/>
                </a:cubicBezTo>
                <a:cubicBezTo>
                  <a:pt x="77614" y="60838"/>
                  <a:pt x="77668" y="60838"/>
                  <a:pt x="77668" y="60811"/>
                </a:cubicBezTo>
                <a:close/>
                <a:moveTo>
                  <a:pt x="59925" y="58795"/>
                </a:moveTo>
                <a:lnTo>
                  <a:pt x="59925" y="58795"/>
                </a:lnTo>
                <a:cubicBezTo>
                  <a:pt x="60193" y="59333"/>
                  <a:pt x="60462" y="59844"/>
                  <a:pt x="60758" y="60381"/>
                </a:cubicBezTo>
                <a:cubicBezTo>
                  <a:pt x="60839" y="60677"/>
                  <a:pt x="60946" y="60946"/>
                  <a:pt x="61054" y="61215"/>
                </a:cubicBezTo>
                <a:lnTo>
                  <a:pt x="60005" y="59494"/>
                </a:lnTo>
                <a:cubicBezTo>
                  <a:pt x="59978" y="59252"/>
                  <a:pt x="59951" y="59010"/>
                  <a:pt x="59925" y="58795"/>
                </a:cubicBezTo>
                <a:close/>
                <a:moveTo>
                  <a:pt x="46483" y="59172"/>
                </a:moveTo>
                <a:lnTo>
                  <a:pt x="46483" y="59736"/>
                </a:lnTo>
                <a:lnTo>
                  <a:pt x="46375" y="59844"/>
                </a:lnTo>
                <a:cubicBezTo>
                  <a:pt x="45972" y="60247"/>
                  <a:pt x="45380" y="61107"/>
                  <a:pt x="44896" y="61322"/>
                </a:cubicBezTo>
                <a:lnTo>
                  <a:pt x="44896" y="61295"/>
                </a:lnTo>
                <a:cubicBezTo>
                  <a:pt x="45327" y="61107"/>
                  <a:pt x="46106" y="59736"/>
                  <a:pt x="46483" y="59172"/>
                </a:cubicBezTo>
                <a:close/>
                <a:moveTo>
                  <a:pt x="59925" y="61107"/>
                </a:moveTo>
                <a:lnTo>
                  <a:pt x="60059" y="61295"/>
                </a:lnTo>
                <a:cubicBezTo>
                  <a:pt x="60051" y="61345"/>
                  <a:pt x="60040" y="61367"/>
                  <a:pt x="60027" y="61367"/>
                </a:cubicBezTo>
                <a:cubicBezTo>
                  <a:pt x="59999" y="61367"/>
                  <a:pt x="59962" y="61256"/>
                  <a:pt x="59925" y="61107"/>
                </a:cubicBezTo>
                <a:close/>
                <a:moveTo>
                  <a:pt x="60785" y="60435"/>
                </a:moveTo>
                <a:cubicBezTo>
                  <a:pt x="60946" y="60758"/>
                  <a:pt x="61107" y="61053"/>
                  <a:pt x="61269" y="61349"/>
                </a:cubicBezTo>
                <a:cubicBezTo>
                  <a:pt x="61296" y="61430"/>
                  <a:pt x="61296" y="61457"/>
                  <a:pt x="61269" y="61457"/>
                </a:cubicBezTo>
                <a:cubicBezTo>
                  <a:pt x="61161" y="61457"/>
                  <a:pt x="60973" y="61053"/>
                  <a:pt x="60785" y="60435"/>
                </a:cubicBezTo>
                <a:close/>
                <a:moveTo>
                  <a:pt x="77184" y="60892"/>
                </a:moveTo>
                <a:lnTo>
                  <a:pt x="77292" y="61080"/>
                </a:lnTo>
                <a:cubicBezTo>
                  <a:pt x="77238" y="61215"/>
                  <a:pt x="77157" y="61349"/>
                  <a:pt x="77103" y="61510"/>
                </a:cubicBezTo>
                <a:cubicBezTo>
                  <a:pt x="77130" y="61349"/>
                  <a:pt x="77157" y="61188"/>
                  <a:pt x="77184" y="61027"/>
                </a:cubicBezTo>
                <a:lnTo>
                  <a:pt x="77184" y="60892"/>
                </a:lnTo>
                <a:close/>
                <a:moveTo>
                  <a:pt x="92185" y="54816"/>
                </a:moveTo>
                <a:cubicBezTo>
                  <a:pt x="93503" y="56591"/>
                  <a:pt x="94928" y="58284"/>
                  <a:pt x="96621" y="59521"/>
                </a:cubicBezTo>
                <a:cubicBezTo>
                  <a:pt x="97268" y="60323"/>
                  <a:pt x="98287" y="61597"/>
                  <a:pt x="98460" y="61597"/>
                </a:cubicBezTo>
                <a:cubicBezTo>
                  <a:pt x="98463" y="61597"/>
                  <a:pt x="98465" y="61597"/>
                  <a:pt x="98468" y="61596"/>
                </a:cubicBezTo>
                <a:lnTo>
                  <a:pt x="98468" y="61596"/>
                </a:lnTo>
                <a:cubicBezTo>
                  <a:pt x="98462" y="61598"/>
                  <a:pt x="98456" y="61599"/>
                  <a:pt x="98448" y="61599"/>
                </a:cubicBezTo>
                <a:cubicBezTo>
                  <a:pt x="98178" y="61599"/>
                  <a:pt x="96609" y="60157"/>
                  <a:pt x="95707" y="59333"/>
                </a:cubicBezTo>
                <a:cubicBezTo>
                  <a:pt x="94739" y="58069"/>
                  <a:pt x="93745" y="56833"/>
                  <a:pt x="92723" y="55596"/>
                </a:cubicBezTo>
                <a:cubicBezTo>
                  <a:pt x="92535" y="55354"/>
                  <a:pt x="92374" y="55112"/>
                  <a:pt x="92185" y="54870"/>
                </a:cubicBezTo>
                <a:cubicBezTo>
                  <a:pt x="92185" y="54870"/>
                  <a:pt x="92185" y="54843"/>
                  <a:pt x="92185" y="54816"/>
                </a:cubicBezTo>
                <a:close/>
                <a:moveTo>
                  <a:pt x="53230" y="58795"/>
                </a:moveTo>
                <a:cubicBezTo>
                  <a:pt x="53311" y="59763"/>
                  <a:pt x="53419" y="60704"/>
                  <a:pt x="53580" y="61645"/>
                </a:cubicBezTo>
                <a:cubicBezTo>
                  <a:pt x="53392" y="60865"/>
                  <a:pt x="53204" y="60059"/>
                  <a:pt x="53042" y="59252"/>
                </a:cubicBezTo>
                <a:cubicBezTo>
                  <a:pt x="53096" y="59118"/>
                  <a:pt x="53150" y="58957"/>
                  <a:pt x="53230" y="58795"/>
                </a:cubicBezTo>
                <a:close/>
                <a:moveTo>
                  <a:pt x="71942" y="54628"/>
                </a:moveTo>
                <a:lnTo>
                  <a:pt x="72049" y="54816"/>
                </a:lnTo>
                <a:cubicBezTo>
                  <a:pt x="72399" y="55730"/>
                  <a:pt x="72721" y="56644"/>
                  <a:pt x="73071" y="57585"/>
                </a:cubicBezTo>
                <a:cubicBezTo>
                  <a:pt x="73084" y="57599"/>
                  <a:pt x="73104" y="57606"/>
                  <a:pt x="73125" y="57606"/>
                </a:cubicBezTo>
                <a:cubicBezTo>
                  <a:pt x="73145" y="57606"/>
                  <a:pt x="73165" y="57599"/>
                  <a:pt x="73178" y="57585"/>
                </a:cubicBezTo>
                <a:cubicBezTo>
                  <a:pt x="73286" y="57478"/>
                  <a:pt x="73367" y="57317"/>
                  <a:pt x="73447" y="57182"/>
                </a:cubicBezTo>
                <a:lnTo>
                  <a:pt x="73770" y="57854"/>
                </a:lnTo>
                <a:cubicBezTo>
                  <a:pt x="74012" y="58311"/>
                  <a:pt x="74281" y="58768"/>
                  <a:pt x="74549" y="59198"/>
                </a:cubicBezTo>
                <a:cubicBezTo>
                  <a:pt x="74872" y="59790"/>
                  <a:pt x="75141" y="60408"/>
                  <a:pt x="75410" y="61053"/>
                </a:cubicBezTo>
                <a:cubicBezTo>
                  <a:pt x="75356" y="61242"/>
                  <a:pt x="75302" y="61457"/>
                  <a:pt x="75222" y="61645"/>
                </a:cubicBezTo>
                <a:cubicBezTo>
                  <a:pt x="74388" y="59817"/>
                  <a:pt x="73367" y="58069"/>
                  <a:pt x="72211" y="56456"/>
                </a:cubicBezTo>
                <a:cubicBezTo>
                  <a:pt x="72076" y="55838"/>
                  <a:pt x="71969" y="55247"/>
                  <a:pt x="71888" y="54628"/>
                </a:cubicBezTo>
                <a:close/>
                <a:moveTo>
                  <a:pt x="87158" y="60139"/>
                </a:moveTo>
                <a:cubicBezTo>
                  <a:pt x="87292" y="60193"/>
                  <a:pt x="87454" y="60220"/>
                  <a:pt x="87642" y="60220"/>
                </a:cubicBezTo>
                <a:lnTo>
                  <a:pt x="87911" y="60462"/>
                </a:lnTo>
                <a:cubicBezTo>
                  <a:pt x="87924" y="60475"/>
                  <a:pt x="87938" y="60482"/>
                  <a:pt x="87951" y="60482"/>
                </a:cubicBezTo>
                <a:cubicBezTo>
                  <a:pt x="87965" y="60482"/>
                  <a:pt x="87978" y="60475"/>
                  <a:pt x="87991" y="60462"/>
                </a:cubicBezTo>
                <a:lnTo>
                  <a:pt x="87991" y="60623"/>
                </a:lnTo>
                <a:lnTo>
                  <a:pt x="87938" y="61645"/>
                </a:lnTo>
                <a:cubicBezTo>
                  <a:pt x="87696" y="61457"/>
                  <a:pt x="87427" y="61215"/>
                  <a:pt x="87158" y="60946"/>
                </a:cubicBezTo>
                <a:lnTo>
                  <a:pt x="87131" y="60946"/>
                </a:lnTo>
                <a:lnTo>
                  <a:pt x="87131" y="60650"/>
                </a:lnTo>
                <a:lnTo>
                  <a:pt x="87131" y="60516"/>
                </a:lnTo>
                <a:lnTo>
                  <a:pt x="87158" y="60139"/>
                </a:lnTo>
                <a:close/>
                <a:moveTo>
                  <a:pt x="89470" y="52800"/>
                </a:moveTo>
                <a:cubicBezTo>
                  <a:pt x="90250" y="53983"/>
                  <a:pt x="90976" y="55193"/>
                  <a:pt x="91675" y="56403"/>
                </a:cubicBezTo>
                <a:cubicBezTo>
                  <a:pt x="91352" y="58150"/>
                  <a:pt x="91029" y="59897"/>
                  <a:pt x="90734" y="61672"/>
                </a:cubicBezTo>
                <a:lnTo>
                  <a:pt x="90572" y="60543"/>
                </a:lnTo>
                <a:lnTo>
                  <a:pt x="90572" y="60516"/>
                </a:lnTo>
                <a:cubicBezTo>
                  <a:pt x="90610" y="59706"/>
                  <a:pt x="90644" y="58900"/>
                  <a:pt x="90629" y="58103"/>
                </a:cubicBezTo>
                <a:lnTo>
                  <a:pt x="90629" y="58103"/>
                </a:lnTo>
                <a:cubicBezTo>
                  <a:pt x="90628" y="58706"/>
                  <a:pt x="90591" y="59320"/>
                  <a:pt x="90545" y="59924"/>
                </a:cubicBezTo>
                <a:cubicBezTo>
                  <a:pt x="90250" y="58123"/>
                  <a:pt x="89981" y="56349"/>
                  <a:pt x="89739" y="54574"/>
                </a:cubicBezTo>
                <a:lnTo>
                  <a:pt x="89766" y="54574"/>
                </a:lnTo>
                <a:cubicBezTo>
                  <a:pt x="89766" y="54488"/>
                  <a:pt x="89779" y="54437"/>
                  <a:pt x="89808" y="54437"/>
                </a:cubicBezTo>
                <a:cubicBezTo>
                  <a:pt x="89852" y="54437"/>
                  <a:pt x="89932" y="54553"/>
                  <a:pt x="90062" y="54843"/>
                </a:cubicBezTo>
                <a:cubicBezTo>
                  <a:pt x="90227" y="55200"/>
                  <a:pt x="90348" y="55582"/>
                  <a:pt x="90435" y="55980"/>
                </a:cubicBezTo>
                <a:lnTo>
                  <a:pt x="90435" y="55980"/>
                </a:lnTo>
                <a:cubicBezTo>
                  <a:pt x="90300" y="55237"/>
                  <a:pt x="90081" y="54507"/>
                  <a:pt x="89739" y="53795"/>
                </a:cubicBezTo>
                <a:cubicBezTo>
                  <a:pt x="89727" y="53771"/>
                  <a:pt x="89698" y="53757"/>
                  <a:pt x="89671" y="53757"/>
                </a:cubicBezTo>
                <a:cubicBezTo>
                  <a:pt x="89637" y="53757"/>
                  <a:pt x="89604" y="53777"/>
                  <a:pt x="89604" y="53822"/>
                </a:cubicBezTo>
                <a:cubicBezTo>
                  <a:pt x="89578" y="53472"/>
                  <a:pt x="89524" y="53150"/>
                  <a:pt x="89470" y="52800"/>
                </a:cubicBezTo>
                <a:close/>
                <a:moveTo>
                  <a:pt x="29870" y="61750"/>
                </a:moveTo>
                <a:cubicBezTo>
                  <a:pt x="29868" y="61760"/>
                  <a:pt x="29868" y="61769"/>
                  <a:pt x="29868" y="61779"/>
                </a:cubicBezTo>
                <a:lnTo>
                  <a:pt x="29868" y="61752"/>
                </a:lnTo>
                <a:lnTo>
                  <a:pt x="29870" y="61750"/>
                </a:lnTo>
                <a:close/>
                <a:moveTo>
                  <a:pt x="81701" y="61484"/>
                </a:moveTo>
                <a:lnTo>
                  <a:pt x="81701" y="61537"/>
                </a:lnTo>
                <a:lnTo>
                  <a:pt x="81620" y="61779"/>
                </a:lnTo>
                <a:cubicBezTo>
                  <a:pt x="81647" y="61699"/>
                  <a:pt x="81674" y="61591"/>
                  <a:pt x="81701" y="61484"/>
                </a:cubicBezTo>
                <a:close/>
                <a:moveTo>
                  <a:pt x="105554" y="60424"/>
                </a:moveTo>
                <a:cubicBezTo>
                  <a:pt x="105603" y="60526"/>
                  <a:pt x="105630" y="60628"/>
                  <a:pt x="105681" y="60731"/>
                </a:cubicBezTo>
                <a:cubicBezTo>
                  <a:pt x="105703" y="60775"/>
                  <a:pt x="105725" y="60819"/>
                  <a:pt x="105762" y="60819"/>
                </a:cubicBezTo>
                <a:cubicBezTo>
                  <a:pt x="105770" y="60819"/>
                  <a:pt x="105779" y="60816"/>
                  <a:pt x="105789" y="60811"/>
                </a:cubicBezTo>
                <a:cubicBezTo>
                  <a:pt x="105816" y="61161"/>
                  <a:pt x="105842" y="61457"/>
                  <a:pt x="105869" y="61779"/>
                </a:cubicBezTo>
                <a:cubicBezTo>
                  <a:pt x="105739" y="61336"/>
                  <a:pt x="105634" y="60868"/>
                  <a:pt x="105554" y="60424"/>
                </a:cubicBezTo>
                <a:close/>
                <a:moveTo>
                  <a:pt x="78824" y="60301"/>
                </a:moveTo>
                <a:lnTo>
                  <a:pt x="78824" y="60301"/>
                </a:lnTo>
                <a:cubicBezTo>
                  <a:pt x="78690" y="60623"/>
                  <a:pt x="78555" y="60919"/>
                  <a:pt x="78421" y="61242"/>
                </a:cubicBezTo>
                <a:cubicBezTo>
                  <a:pt x="78367" y="61430"/>
                  <a:pt x="78286" y="61618"/>
                  <a:pt x="78206" y="61806"/>
                </a:cubicBezTo>
                <a:cubicBezTo>
                  <a:pt x="78206" y="61779"/>
                  <a:pt x="78206" y="61752"/>
                  <a:pt x="78179" y="61699"/>
                </a:cubicBezTo>
                <a:cubicBezTo>
                  <a:pt x="78394" y="61242"/>
                  <a:pt x="78609" y="60758"/>
                  <a:pt x="78824" y="60301"/>
                </a:cubicBezTo>
                <a:close/>
                <a:moveTo>
                  <a:pt x="86352" y="60596"/>
                </a:moveTo>
                <a:lnTo>
                  <a:pt x="86352" y="60596"/>
                </a:lnTo>
                <a:cubicBezTo>
                  <a:pt x="86540" y="60838"/>
                  <a:pt x="86701" y="61107"/>
                  <a:pt x="86862" y="61376"/>
                </a:cubicBezTo>
                <a:lnTo>
                  <a:pt x="86835" y="61914"/>
                </a:lnTo>
                <a:cubicBezTo>
                  <a:pt x="86701" y="61726"/>
                  <a:pt x="86540" y="61537"/>
                  <a:pt x="86405" y="61349"/>
                </a:cubicBezTo>
                <a:cubicBezTo>
                  <a:pt x="86378" y="61080"/>
                  <a:pt x="86352" y="60838"/>
                  <a:pt x="86352" y="60596"/>
                </a:cubicBezTo>
                <a:close/>
                <a:moveTo>
                  <a:pt x="29331" y="61779"/>
                </a:moveTo>
                <a:cubicBezTo>
                  <a:pt x="29331" y="61806"/>
                  <a:pt x="29331" y="61833"/>
                  <a:pt x="29331" y="61860"/>
                </a:cubicBezTo>
                <a:lnTo>
                  <a:pt x="29250" y="61994"/>
                </a:lnTo>
                <a:lnTo>
                  <a:pt x="29250" y="61994"/>
                </a:lnTo>
                <a:lnTo>
                  <a:pt x="29331" y="61779"/>
                </a:lnTo>
                <a:close/>
                <a:moveTo>
                  <a:pt x="61269" y="60139"/>
                </a:moveTo>
                <a:cubicBezTo>
                  <a:pt x="61296" y="60166"/>
                  <a:pt x="61323" y="60193"/>
                  <a:pt x="61349" y="60247"/>
                </a:cubicBezTo>
                <a:cubicBezTo>
                  <a:pt x="61645" y="60865"/>
                  <a:pt x="61968" y="61484"/>
                  <a:pt x="62263" y="62102"/>
                </a:cubicBezTo>
                <a:lnTo>
                  <a:pt x="61968" y="61726"/>
                </a:lnTo>
                <a:cubicBezTo>
                  <a:pt x="61753" y="61376"/>
                  <a:pt x="61564" y="61053"/>
                  <a:pt x="61376" y="60704"/>
                </a:cubicBezTo>
                <a:cubicBezTo>
                  <a:pt x="61296" y="60516"/>
                  <a:pt x="61269" y="60328"/>
                  <a:pt x="61242" y="60139"/>
                </a:cubicBezTo>
                <a:close/>
                <a:moveTo>
                  <a:pt x="85169" y="60381"/>
                </a:moveTo>
                <a:cubicBezTo>
                  <a:pt x="85518" y="60785"/>
                  <a:pt x="85841" y="61215"/>
                  <a:pt x="86163" y="61618"/>
                </a:cubicBezTo>
                <a:cubicBezTo>
                  <a:pt x="86190" y="61860"/>
                  <a:pt x="86190" y="62129"/>
                  <a:pt x="86217" y="62371"/>
                </a:cubicBezTo>
                <a:cubicBezTo>
                  <a:pt x="86056" y="62209"/>
                  <a:pt x="85921" y="62075"/>
                  <a:pt x="85760" y="61914"/>
                </a:cubicBezTo>
                <a:lnTo>
                  <a:pt x="84980" y="61053"/>
                </a:lnTo>
                <a:cubicBezTo>
                  <a:pt x="85061" y="60811"/>
                  <a:pt x="85115" y="60596"/>
                  <a:pt x="85169" y="60381"/>
                </a:cubicBezTo>
                <a:close/>
                <a:moveTo>
                  <a:pt x="75786" y="61941"/>
                </a:moveTo>
                <a:lnTo>
                  <a:pt x="75786" y="61941"/>
                </a:lnTo>
                <a:cubicBezTo>
                  <a:pt x="75759" y="62102"/>
                  <a:pt x="75732" y="62236"/>
                  <a:pt x="75732" y="62398"/>
                </a:cubicBezTo>
                <a:lnTo>
                  <a:pt x="75490" y="62048"/>
                </a:lnTo>
                <a:cubicBezTo>
                  <a:pt x="75490" y="62048"/>
                  <a:pt x="75517" y="62021"/>
                  <a:pt x="75517" y="62021"/>
                </a:cubicBezTo>
                <a:lnTo>
                  <a:pt x="75571" y="62021"/>
                </a:lnTo>
                <a:cubicBezTo>
                  <a:pt x="75652" y="61994"/>
                  <a:pt x="75732" y="61968"/>
                  <a:pt x="75786" y="61941"/>
                </a:cubicBezTo>
                <a:close/>
                <a:moveTo>
                  <a:pt x="46509" y="61134"/>
                </a:moveTo>
                <a:cubicBezTo>
                  <a:pt x="46536" y="61161"/>
                  <a:pt x="46590" y="61188"/>
                  <a:pt x="46644" y="61188"/>
                </a:cubicBezTo>
                <a:lnTo>
                  <a:pt x="45461" y="62451"/>
                </a:lnTo>
                <a:cubicBezTo>
                  <a:pt x="45810" y="62021"/>
                  <a:pt x="46160" y="61564"/>
                  <a:pt x="46509" y="61134"/>
                </a:cubicBezTo>
                <a:close/>
                <a:moveTo>
                  <a:pt x="87131" y="61914"/>
                </a:moveTo>
                <a:cubicBezTo>
                  <a:pt x="87336" y="62297"/>
                  <a:pt x="87565" y="62778"/>
                  <a:pt x="87517" y="62778"/>
                </a:cubicBezTo>
                <a:cubicBezTo>
                  <a:pt x="87515" y="62778"/>
                  <a:pt x="87511" y="62777"/>
                  <a:pt x="87508" y="62774"/>
                </a:cubicBezTo>
                <a:cubicBezTo>
                  <a:pt x="87481" y="62774"/>
                  <a:pt x="87454" y="62747"/>
                  <a:pt x="87427" y="62720"/>
                </a:cubicBezTo>
                <a:cubicBezTo>
                  <a:pt x="87346" y="62586"/>
                  <a:pt x="87239" y="62451"/>
                  <a:pt x="87131" y="62290"/>
                </a:cubicBezTo>
                <a:lnTo>
                  <a:pt x="87131" y="61914"/>
                </a:lnTo>
                <a:close/>
                <a:moveTo>
                  <a:pt x="108343" y="59037"/>
                </a:moveTo>
                <a:lnTo>
                  <a:pt x="108343" y="59037"/>
                </a:lnTo>
                <a:cubicBezTo>
                  <a:pt x="108585" y="59629"/>
                  <a:pt x="108638" y="60704"/>
                  <a:pt x="108746" y="61161"/>
                </a:cubicBezTo>
                <a:cubicBezTo>
                  <a:pt x="108853" y="61699"/>
                  <a:pt x="108934" y="62236"/>
                  <a:pt x="108988" y="62801"/>
                </a:cubicBezTo>
                <a:cubicBezTo>
                  <a:pt x="108853" y="61968"/>
                  <a:pt x="108719" y="61134"/>
                  <a:pt x="108585" y="60328"/>
                </a:cubicBezTo>
                <a:lnTo>
                  <a:pt x="108585" y="60354"/>
                </a:lnTo>
                <a:cubicBezTo>
                  <a:pt x="108531" y="59897"/>
                  <a:pt x="108450" y="59467"/>
                  <a:pt x="108343" y="59037"/>
                </a:cubicBezTo>
                <a:close/>
                <a:moveTo>
                  <a:pt x="62962" y="58365"/>
                </a:moveTo>
                <a:cubicBezTo>
                  <a:pt x="62962" y="58392"/>
                  <a:pt x="62989" y="58419"/>
                  <a:pt x="62989" y="58473"/>
                </a:cubicBezTo>
                <a:cubicBezTo>
                  <a:pt x="63178" y="58930"/>
                  <a:pt x="64307" y="62828"/>
                  <a:pt x="64334" y="62855"/>
                </a:cubicBezTo>
                <a:cubicBezTo>
                  <a:pt x="63661" y="62828"/>
                  <a:pt x="63124" y="59521"/>
                  <a:pt x="62962" y="58957"/>
                </a:cubicBezTo>
                <a:lnTo>
                  <a:pt x="62962" y="58930"/>
                </a:lnTo>
                <a:cubicBezTo>
                  <a:pt x="62936" y="58768"/>
                  <a:pt x="62882" y="58607"/>
                  <a:pt x="62855" y="58446"/>
                </a:cubicBezTo>
                <a:cubicBezTo>
                  <a:pt x="62882" y="58419"/>
                  <a:pt x="62936" y="58392"/>
                  <a:pt x="62962" y="58365"/>
                </a:cubicBezTo>
                <a:close/>
                <a:moveTo>
                  <a:pt x="86432" y="61968"/>
                </a:moveTo>
                <a:lnTo>
                  <a:pt x="86432" y="61968"/>
                </a:lnTo>
                <a:cubicBezTo>
                  <a:pt x="86567" y="62129"/>
                  <a:pt x="86674" y="62317"/>
                  <a:pt x="86809" y="62478"/>
                </a:cubicBezTo>
                <a:lnTo>
                  <a:pt x="86809" y="62613"/>
                </a:lnTo>
                <a:cubicBezTo>
                  <a:pt x="86809" y="62693"/>
                  <a:pt x="86809" y="62774"/>
                  <a:pt x="86782" y="62882"/>
                </a:cubicBezTo>
                <a:lnTo>
                  <a:pt x="86486" y="62586"/>
                </a:lnTo>
                <a:cubicBezTo>
                  <a:pt x="86459" y="62371"/>
                  <a:pt x="86459" y="62156"/>
                  <a:pt x="86432" y="61968"/>
                </a:cubicBezTo>
                <a:close/>
                <a:moveTo>
                  <a:pt x="106998" y="55838"/>
                </a:moveTo>
                <a:lnTo>
                  <a:pt x="106998" y="55838"/>
                </a:lnTo>
                <a:cubicBezTo>
                  <a:pt x="107294" y="56322"/>
                  <a:pt x="107590" y="56806"/>
                  <a:pt x="107886" y="57263"/>
                </a:cubicBezTo>
                <a:cubicBezTo>
                  <a:pt x="107778" y="57263"/>
                  <a:pt x="107697" y="57370"/>
                  <a:pt x="107697" y="57478"/>
                </a:cubicBezTo>
                <a:cubicBezTo>
                  <a:pt x="107805" y="58338"/>
                  <a:pt x="107912" y="59198"/>
                  <a:pt x="108047" y="60059"/>
                </a:cubicBezTo>
                <a:cubicBezTo>
                  <a:pt x="108154" y="61000"/>
                  <a:pt x="108289" y="61941"/>
                  <a:pt x="108423" y="62882"/>
                </a:cubicBezTo>
                <a:cubicBezTo>
                  <a:pt x="108262" y="62290"/>
                  <a:pt x="108101" y="61699"/>
                  <a:pt x="107966" y="61134"/>
                </a:cubicBezTo>
                <a:lnTo>
                  <a:pt x="107966" y="61161"/>
                </a:lnTo>
                <a:cubicBezTo>
                  <a:pt x="107778" y="59817"/>
                  <a:pt x="107536" y="58473"/>
                  <a:pt x="107267" y="57128"/>
                </a:cubicBezTo>
                <a:lnTo>
                  <a:pt x="107267" y="57128"/>
                </a:lnTo>
                <a:cubicBezTo>
                  <a:pt x="107321" y="57182"/>
                  <a:pt x="107348" y="57236"/>
                  <a:pt x="107402" y="57290"/>
                </a:cubicBezTo>
                <a:cubicBezTo>
                  <a:pt x="107430" y="57325"/>
                  <a:pt x="107465" y="57340"/>
                  <a:pt x="107497" y="57340"/>
                </a:cubicBezTo>
                <a:cubicBezTo>
                  <a:pt x="107588" y="57340"/>
                  <a:pt x="107669" y="57227"/>
                  <a:pt x="107590" y="57128"/>
                </a:cubicBezTo>
                <a:lnTo>
                  <a:pt x="107133" y="56510"/>
                </a:lnTo>
                <a:cubicBezTo>
                  <a:pt x="107079" y="56295"/>
                  <a:pt x="107025" y="56053"/>
                  <a:pt x="106998" y="55838"/>
                </a:cubicBezTo>
                <a:close/>
                <a:moveTo>
                  <a:pt x="91110" y="60596"/>
                </a:moveTo>
                <a:cubicBezTo>
                  <a:pt x="91056" y="61403"/>
                  <a:pt x="91002" y="62209"/>
                  <a:pt x="90922" y="62962"/>
                </a:cubicBezTo>
                <a:lnTo>
                  <a:pt x="90841" y="62317"/>
                </a:lnTo>
                <a:cubicBezTo>
                  <a:pt x="90868" y="62129"/>
                  <a:pt x="90895" y="61994"/>
                  <a:pt x="90895" y="61914"/>
                </a:cubicBezTo>
                <a:cubicBezTo>
                  <a:pt x="90976" y="61484"/>
                  <a:pt x="91029" y="61027"/>
                  <a:pt x="91110" y="60596"/>
                </a:cubicBezTo>
                <a:close/>
                <a:moveTo>
                  <a:pt x="87051" y="62908"/>
                </a:moveTo>
                <a:lnTo>
                  <a:pt x="87051" y="63097"/>
                </a:lnTo>
                <a:lnTo>
                  <a:pt x="87024" y="63097"/>
                </a:lnTo>
                <a:lnTo>
                  <a:pt x="87051" y="62908"/>
                </a:lnTo>
                <a:close/>
                <a:moveTo>
                  <a:pt x="87131" y="61269"/>
                </a:moveTo>
                <a:lnTo>
                  <a:pt x="87131" y="61269"/>
                </a:lnTo>
                <a:cubicBezTo>
                  <a:pt x="87400" y="61510"/>
                  <a:pt x="87669" y="61726"/>
                  <a:pt x="87938" y="61941"/>
                </a:cubicBezTo>
                <a:lnTo>
                  <a:pt x="87857" y="63150"/>
                </a:lnTo>
                <a:cubicBezTo>
                  <a:pt x="87723" y="62478"/>
                  <a:pt x="87481" y="61860"/>
                  <a:pt x="87131" y="61269"/>
                </a:cubicBezTo>
                <a:close/>
                <a:moveTo>
                  <a:pt x="54440" y="57478"/>
                </a:moveTo>
                <a:cubicBezTo>
                  <a:pt x="54575" y="57478"/>
                  <a:pt x="54763" y="57612"/>
                  <a:pt x="54924" y="57854"/>
                </a:cubicBezTo>
                <a:cubicBezTo>
                  <a:pt x="55379" y="59674"/>
                  <a:pt x="55943" y="61464"/>
                  <a:pt x="56657" y="63187"/>
                </a:cubicBezTo>
                <a:lnTo>
                  <a:pt x="56657" y="63187"/>
                </a:lnTo>
                <a:cubicBezTo>
                  <a:pt x="55851" y="61314"/>
                  <a:pt x="55110" y="59411"/>
                  <a:pt x="54440" y="57478"/>
                </a:cubicBezTo>
                <a:close/>
                <a:moveTo>
                  <a:pt x="93153" y="57478"/>
                </a:moveTo>
                <a:lnTo>
                  <a:pt x="93207" y="57559"/>
                </a:lnTo>
                <a:cubicBezTo>
                  <a:pt x="94309" y="59333"/>
                  <a:pt x="95492" y="61027"/>
                  <a:pt x="96756" y="62666"/>
                </a:cubicBezTo>
                <a:cubicBezTo>
                  <a:pt x="96894" y="62851"/>
                  <a:pt x="97024" y="63045"/>
                  <a:pt x="97155" y="63237"/>
                </a:cubicBezTo>
                <a:lnTo>
                  <a:pt x="97155" y="63237"/>
                </a:lnTo>
                <a:cubicBezTo>
                  <a:pt x="96377" y="62153"/>
                  <a:pt x="95539" y="61109"/>
                  <a:pt x="94659" y="60086"/>
                </a:cubicBezTo>
                <a:cubicBezTo>
                  <a:pt x="94605" y="60032"/>
                  <a:pt x="94551" y="59978"/>
                  <a:pt x="94497" y="59924"/>
                </a:cubicBezTo>
                <a:cubicBezTo>
                  <a:pt x="94470" y="59871"/>
                  <a:pt x="94497" y="59817"/>
                  <a:pt x="94497" y="59763"/>
                </a:cubicBezTo>
                <a:cubicBezTo>
                  <a:pt x="94497" y="59710"/>
                  <a:pt x="94452" y="59669"/>
                  <a:pt x="94398" y="59669"/>
                </a:cubicBezTo>
                <a:cubicBezTo>
                  <a:pt x="94369" y="59669"/>
                  <a:pt x="94337" y="59681"/>
                  <a:pt x="94309" y="59709"/>
                </a:cubicBezTo>
                <a:lnTo>
                  <a:pt x="94202" y="59602"/>
                </a:lnTo>
                <a:cubicBezTo>
                  <a:pt x="93879" y="58903"/>
                  <a:pt x="93530" y="58204"/>
                  <a:pt x="93153" y="57478"/>
                </a:cubicBezTo>
                <a:close/>
                <a:moveTo>
                  <a:pt x="62075" y="61080"/>
                </a:moveTo>
                <a:lnTo>
                  <a:pt x="62183" y="61134"/>
                </a:lnTo>
                <a:lnTo>
                  <a:pt x="62452" y="61752"/>
                </a:lnTo>
                <a:cubicBezTo>
                  <a:pt x="62586" y="62102"/>
                  <a:pt x="63043" y="62801"/>
                  <a:pt x="63204" y="63258"/>
                </a:cubicBezTo>
                <a:lnTo>
                  <a:pt x="62075" y="61080"/>
                </a:lnTo>
                <a:close/>
                <a:moveTo>
                  <a:pt x="68742" y="59064"/>
                </a:moveTo>
                <a:cubicBezTo>
                  <a:pt x="68447" y="60005"/>
                  <a:pt x="68151" y="60919"/>
                  <a:pt x="67855" y="61860"/>
                </a:cubicBezTo>
                <a:cubicBezTo>
                  <a:pt x="67721" y="62290"/>
                  <a:pt x="67640" y="62962"/>
                  <a:pt x="67398" y="63339"/>
                </a:cubicBezTo>
                <a:cubicBezTo>
                  <a:pt x="67748" y="61887"/>
                  <a:pt x="68205" y="60462"/>
                  <a:pt x="68742" y="59064"/>
                </a:cubicBezTo>
                <a:close/>
                <a:moveTo>
                  <a:pt x="62505" y="60811"/>
                </a:moveTo>
                <a:lnTo>
                  <a:pt x="62505" y="60811"/>
                </a:lnTo>
                <a:cubicBezTo>
                  <a:pt x="62532" y="60919"/>
                  <a:pt x="62559" y="61000"/>
                  <a:pt x="62613" y="61107"/>
                </a:cubicBezTo>
                <a:cubicBezTo>
                  <a:pt x="62828" y="61699"/>
                  <a:pt x="62989" y="62317"/>
                  <a:pt x="63258" y="62908"/>
                </a:cubicBezTo>
                <a:cubicBezTo>
                  <a:pt x="63451" y="63359"/>
                  <a:pt x="63519" y="63523"/>
                  <a:pt x="63516" y="63523"/>
                </a:cubicBezTo>
                <a:cubicBezTo>
                  <a:pt x="63508" y="63523"/>
                  <a:pt x="63110" y="62624"/>
                  <a:pt x="63016" y="62398"/>
                </a:cubicBezTo>
                <a:cubicBezTo>
                  <a:pt x="62828" y="62021"/>
                  <a:pt x="62667" y="61618"/>
                  <a:pt x="62505" y="61242"/>
                </a:cubicBezTo>
                <a:cubicBezTo>
                  <a:pt x="62532" y="61215"/>
                  <a:pt x="62559" y="61161"/>
                  <a:pt x="62559" y="61107"/>
                </a:cubicBezTo>
                <a:lnTo>
                  <a:pt x="62505" y="60811"/>
                </a:lnTo>
                <a:close/>
                <a:moveTo>
                  <a:pt x="95116" y="61618"/>
                </a:moveTo>
                <a:lnTo>
                  <a:pt x="95116" y="61618"/>
                </a:lnTo>
                <a:cubicBezTo>
                  <a:pt x="95438" y="62156"/>
                  <a:pt x="95788" y="62693"/>
                  <a:pt x="96110" y="63231"/>
                </a:cubicBezTo>
                <a:lnTo>
                  <a:pt x="96030" y="63581"/>
                </a:lnTo>
                <a:lnTo>
                  <a:pt x="95842" y="63339"/>
                </a:lnTo>
                <a:cubicBezTo>
                  <a:pt x="95600" y="62747"/>
                  <a:pt x="95358" y="62183"/>
                  <a:pt x="95116" y="61618"/>
                </a:cubicBezTo>
                <a:close/>
                <a:moveTo>
                  <a:pt x="83341" y="60408"/>
                </a:moveTo>
                <a:lnTo>
                  <a:pt x="83341" y="60408"/>
                </a:lnTo>
                <a:cubicBezTo>
                  <a:pt x="84362" y="61349"/>
                  <a:pt x="85384" y="62290"/>
                  <a:pt x="86325" y="63312"/>
                </a:cubicBezTo>
                <a:lnTo>
                  <a:pt x="86378" y="63634"/>
                </a:lnTo>
                <a:cubicBezTo>
                  <a:pt x="85787" y="63150"/>
                  <a:pt x="85249" y="62666"/>
                  <a:pt x="84738" y="62129"/>
                </a:cubicBezTo>
                <a:cubicBezTo>
                  <a:pt x="84281" y="61537"/>
                  <a:pt x="83824" y="60973"/>
                  <a:pt x="83341" y="60408"/>
                </a:cubicBezTo>
                <a:close/>
                <a:moveTo>
                  <a:pt x="87104" y="62882"/>
                </a:moveTo>
                <a:cubicBezTo>
                  <a:pt x="87319" y="63150"/>
                  <a:pt x="87508" y="63392"/>
                  <a:pt x="87696" y="63661"/>
                </a:cubicBezTo>
                <a:cubicBezTo>
                  <a:pt x="87508" y="63500"/>
                  <a:pt x="87319" y="63339"/>
                  <a:pt x="87104" y="63150"/>
                </a:cubicBezTo>
                <a:lnTo>
                  <a:pt x="87104" y="62882"/>
                </a:lnTo>
                <a:close/>
                <a:moveTo>
                  <a:pt x="72372" y="57585"/>
                </a:moveTo>
                <a:lnTo>
                  <a:pt x="72372" y="57585"/>
                </a:lnTo>
                <a:cubicBezTo>
                  <a:pt x="73178" y="58930"/>
                  <a:pt x="73985" y="60247"/>
                  <a:pt x="74872" y="61537"/>
                </a:cubicBezTo>
                <a:cubicBezTo>
                  <a:pt x="75114" y="62075"/>
                  <a:pt x="75329" y="62640"/>
                  <a:pt x="75544" y="63177"/>
                </a:cubicBezTo>
                <a:cubicBezTo>
                  <a:pt x="75517" y="63392"/>
                  <a:pt x="75463" y="63607"/>
                  <a:pt x="75437" y="63796"/>
                </a:cubicBezTo>
                <a:cubicBezTo>
                  <a:pt x="74980" y="63097"/>
                  <a:pt x="74523" y="62371"/>
                  <a:pt x="74092" y="61645"/>
                </a:cubicBezTo>
                <a:cubicBezTo>
                  <a:pt x="73555" y="60731"/>
                  <a:pt x="73044" y="59790"/>
                  <a:pt x="72587" y="58849"/>
                </a:cubicBezTo>
                <a:lnTo>
                  <a:pt x="72587" y="58822"/>
                </a:lnTo>
                <a:cubicBezTo>
                  <a:pt x="72506" y="58419"/>
                  <a:pt x="72452" y="58016"/>
                  <a:pt x="72372" y="57585"/>
                </a:cubicBezTo>
                <a:close/>
                <a:moveTo>
                  <a:pt x="86513" y="63527"/>
                </a:moveTo>
                <a:cubicBezTo>
                  <a:pt x="86567" y="63581"/>
                  <a:pt x="86593" y="63607"/>
                  <a:pt x="86647" y="63661"/>
                </a:cubicBezTo>
                <a:lnTo>
                  <a:pt x="86620" y="63849"/>
                </a:lnTo>
                <a:lnTo>
                  <a:pt x="86540" y="63796"/>
                </a:lnTo>
                <a:cubicBezTo>
                  <a:pt x="86540" y="63715"/>
                  <a:pt x="86513" y="63607"/>
                  <a:pt x="86513" y="63527"/>
                </a:cubicBezTo>
                <a:close/>
                <a:moveTo>
                  <a:pt x="88099" y="62183"/>
                </a:moveTo>
                <a:cubicBezTo>
                  <a:pt x="88126" y="62747"/>
                  <a:pt x="88180" y="63312"/>
                  <a:pt x="88233" y="63876"/>
                </a:cubicBezTo>
                <a:lnTo>
                  <a:pt x="88018" y="63527"/>
                </a:lnTo>
                <a:lnTo>
                  <a:pt x="88099" y="62183"/>
                </a:lnTo>
                <a:close/>
                <a:moveTo>
                  <a:pt x="77480" y="61349"/>
                </a:moveTo>
                <a:lnTo>
                  <a:pt x="77749" y="61833"/>
                </a:lnTo>
                <a:cubicBezTo>
                  <a:pt x="77614" y="62156"/>
                  <a:pt x="77480" y="62451"/>
                  <a:pt x="77345" y="62774"/>
                </a:cubicBezTo>
                <a:cubicBezTo>
                  <a:pt x="77238" y="62989"/>
                  <a:pt x="76996" y="63392"/>
                  <a:pt x="76781" y="63903"/>
                </a:cubicBezTo>
                <a:cubicBezTo>
                  <a:pt x="76781" y="63849"/>
                  <a:pt x="76781" y="63796"/>
                  <a:pt x="76781" y="63742"/>
                </a:cubicBezTo>
                <a:cubicBezTo>
                  <a:pt x="76808" y="63581"/>
                  <a:pt x="76835" y="63419"/>
                  <a:pt x="76861" y="63258"/>
                </a:cubicBezTo>
                <a:cubicBezTo>
                  <a:pt x="76888" y="63204"/>
                  <a:pt x="76915" y="63124"/>
                  <a:pt x="76942" y="63070"/>
                </a:cubicBezTo>
                <a:cubicBezTo>
                  <a:pt x="77077" y="62478"/>
                  <a:pt x="77265" y="61914"/>
                  <a:pt x="77480" y="61349"/>
                </a:cubicBezTo>
                <a:close/>
                <a:moveTo>
                  <a:pt x="86970" y="64011"/>
                </a:moveTo>
                <a:lnTo>
                  <a:pt x="87104" y="64145"/>
                </a:lnTo>
                <a:lnTo>
                  <a:pt x="87104" y="64199"/>
                </a:lnTo>
                <a:cubicBezTo>
                  <a:pt x="87104" y="64199"/>
                  <a:pt x="87024" y="64118"/>
                  <a:pt x="86970" y="64091"/>
                </a:cubicBezTo>
                <a:lnTo>
                  <a:pt x="86970" y="64011"/>
                </a:lnTo>
                <a:close/>
                <a:moveTo>
                  <a:pt x="87588" y="64011"/>
                </a:moveTo>
                <a:lnTo>
                  <a:pt x="87857" y="64226"/>
                </a:lnTo>
                <a:lnTo>
                  <a:pt x="87857" y="64333"/>
                </a:lnTo>
                <a:lnTo>
                  <a:pt x="87588" y="64011"/>
                </a:lnTo>
                <a:close/>
                <a:moveTo>
                  <a:pt x="71081" y="57774"/>
                </a:moveTo>
                <a:lnTo>
                  <a:pt x="71081" y="57774"/>
                </a:lnTo>
                <a:cubicBezTo>
                  <a:pt x="70947" y="60005"/>
                  <a:pt x="70786" y="62209"/>
                  <a:pt x="70651" y="64414"/>
                </a:cubicBezTo>
                <a:lnTo>
                  <a:pt x="70651" y="64387"/>
                </a:lnTo>
                <a:cubicBezTo>
                  <a:pt x="70544" y="62962"/>
                  <a:pt x="70490" y="61537"/>
                  <a:pt x="70544" y="60113"/>
                </a:cubicBezTo>
                <a:lnTo>
                  <a:pt x="70678" y="59467"/>
                </a:lnTo>
                <a:cubicBezTo>
                  <a:pt x="70813" y="58903"/>
                  <a:pt x="70974" y="58365"/>
                  <a:pt x="71081" y="57774"/>
                </a:cubicBezTo>
                <a:close/>
                <a:moveTo>
                  <a:pt x="85948" y="63742"/>
                </a:moveTo>
                <a:lnTo>
                  <a:pt x="86432" y="64145"/>
                </a:lnTo>
                <a:cubicBezTo>
                  <a:pt x="86459" y="64253"/>
                  <a:pt x="86486" y="64387"/>
                  <a:pt x="86513" y="64521"/>
                </a:cubicBezTo>
                <a:cubicBezTo>
                  <a:pt x="86325" y="64253"/>
                  <a:pt x="86136" y="63984"/>
                  <a:pt x="85948" y="63742"/>
                </a:cubicBezTo>
                <a:close/>
                <a:moveTo>
                  <a:pt x="60032" y="59817"/>
                </a:moveTo>
                <a:cubicBezTo>
                  <a:pt x="60435" y="60462"/>
                  <a:pt x="60865" y="61161"/>
                  <a:pt x="61269" y="61806"/>
                </a:cubicBezTo>
                <a:cubicBezTo>
                  <a:pt x="61323" y="61914"/>
                  <a:pt x="61349" y="61994"/>
                  <a:pt x="61376" y="62075"/>
                </a:cubicBezTo>
                <a:cubicBezTo>
                  <a:pt x="61376" y="62094"/>
                  <a:pt x="61403" y="62113"/>
                  <a:pt x="61428" y="62113"/>
                </a:cubicBezTo>
                <a:cubicBezTo>
                  <a:pt x="61439" y="62113"/>
                  <a:pt x="61449" y="62110"/>
                  <a:pt x="61457" y="62102"/>
                </a:cubicBezTo>
                <a:cubicBezTo>
                  <a:pt x="62156" y="63285"/>
                  <a:pt x="62747" y="64280"/>
                  <a:pt x="62882" y="64575"/>
                </a:cubicBezTo>
                <a:cubicBezTo>
                  <a:pt x="62667" y="64387"/>
                  <a:pt x="62479" y="64172"/>
                  <a:pt x="62290" y="63957"/>
                </a:cubicBezTo>
                <a:cubicBezTo>
                  <a:pt x="61914" y="63554"/>
                  <a:pt x="61591" y="63124"/>
                  <a:pt x="61242" y="62693"/>
                </a:cubicBezTo>
                <a:cubicBezTo>
                  <a:pt x="60865" y="62183"/>
                  <a:pt x="60516" y="61672"/>
                  <a:pt x="60167" y="61161"/>
                </a:cubicBezTo>
                <a:cubicBezTo>
                  <a:pt x="60140" y="60731"/>
                  <a:pt x="60086" y="60274"/>
                  <a:pt x="60032" y="59817"/>
                </a:cubicBezTo>
                <a:close/>
                <a:moveTo>
                  <a:pt x="86593" y="64253"/>
                </a:moveTo>
                <a:lnTo>
                  <a:pt x="86620" y="64280"/>
                </a:lnTo>
                <a:cubicBezTo>
                  <a:pt x="86620" y="64360"/>
                  <a:pt x="86647" y="64468"/>
                  <a:pt x="86674" y="64548"/>
                </a:cubicBezTo>
                <a:lnTo>
                  <a:pt x="86674" y="64575"/>
                </a:lnTo>
                <a:cubicBezTo>
                  <a:pt x="86620" y="64468"/>
                  <a:pt x="86620" y="64360"/>
                  <a:pt x="86593" y="64253"/>
                </a:cubicBezTo>
                <a:close/>
                <a:moveTo>
                  <a:pt x="96084" y="60892"/>
                </a:moveTo>
                <a:lnTo>
                  <a:pt x="96084" y="60892"/>
                </a:lnTo>
                <a:cubicBezTo>
                  <a:pt x="96245" y="61080"/>
                  <a:pt x="96406" y="61295"/>
                  <a:pt x="96594" y="61484"/>
                </a:cubicBezTo>
                <a:lnTo>
                  <a:pt x="98826" y="64602"/>
                </a:lnTo>
                <a:cubicBezTo>
                  <a:pt x="98234" y="63903"/>
                  <a:pt x="97643" y="63204"/>
                  <a:pt x="97078" y="62478"/>
                </a:cubicBezTo>
                <a:cubicBezTo>
                  <a:pt x="96756" y="61941"/>
                  <a:pt x="96406" y="61430"/>
                  <a:pt x="96084" y="60892"/>
                </a:cubicBezTo>
                <a:close/>
                <a:moveTo>
                  <a:pt x="54360" y="57505"/>
                </a:moveTo>
                <a:cubicBezTo>
                  <a:pt x="54494" y="57935"/>
                  <a:pt x="54602" y="58473"/>
                  <a:pt x="54682" y="58715"/>
                </a:cubicBezTo>
                <a:cubicBezTo>
                  <a:pt x="54951" y="59387"/>
                  <a:pt x="55193" y="60059"/>
                  <a:pt x="55462" y="60731"/>
                </a:cubicBezTo>
                <a:cubicBezTo>
                  <a:pt x="55999" y="62075"/>
                  <a:pt x="56591" y="63392"/>
                  <a:pt x="57182" y="64710"/>
                </a:cubicBezTo>
                <a:cubicBezTo>
                  <a:pt x="56806" y="63930"/>
                  <a:pt x="56430" y="63150"/>
                  <a:pt x="56080" y="62371"/>
                </a:cubicBezTo>
                <a:cubicBezTo>
                  <a:pt x="55811" y="61779"/>
                  <a:pt x="54010" y="57908"/>
                  <a:pt x="54360" y="57505"/>
                </a:cubicBezTo>
                <a:close/>
                <a:moveTo>
                  <a:pt x="74415" y="62828"/>
                </a:moveTo>
                <a:cubicBezTo>
                  <a:pt x="74711" y="63312"/>
                  <a:pt x="75033" y="63796"/>
                  <a:pt x="75356" y="64280"/>
                </a:cubicBezTo>
                <a:cubicBezTo>
                  <a:pt x="75356" y="64414"/>
                  <a:pt x="75329" y="64575"/>
                  <a:pt x="75302" y="64710"/>
                </a:cubicBezTo>
                <a:lnTo>
                  <a:pt x="74415" y="62828"/>
                </a:lnTo>
                <a:close/>
                <a:moveTo>
                  <a:pt x="89658" y="59414"/>
                </a:moveTo>
                <a:cubicBezTo>
                  <a:pt x="89685" y="59602"/>
                  <a:pt x="89712" y="59790"/>
                  <a:pt x="89739" y="60005"/>
                </a:cubicBezTo>
                <a:cubicBezTo>
                  <a:pt x="89900" y="61242"/>
                  <a:pt x="90062" y="62505"/>
                  <a:pt x="90277" y="63769"/>
                </a:cubicBezTo>
                <a:lnTo>
                  <a:pt x="90223" y="64710"/>
                </a:lnTo>
                <a:cubicBezTo>
                  <a:pt x="90169" y="64360"/>
                  <a:pt x="90115" y="64011"/>
                  <a:pt x="90088" y="63661"/>
                </a:cubicBezTo>
                <a:cubicBezTo>
                  <a:pt x="89954" y="62236"/>
                  <a:pt x="89793" y="60811"/>
                  <a:pt x="89658" y="59414"/>
                </a:cubicBezTo>
                <a:close/>
                <a:moveTo>
                  <a:pt x="87965" y="64306"/>
                </a:moveTo>
                <a:lnTo>
                  <a:pt x="88314" y="64575"/>
                </a:lnTo>
                <a:lnTo>
                  <a:pt x="88341" y="64898"/>
                </a:lnTo>
                <a:lnTo>
                  <a:pt x="88341" y="64898"/>
                </a:lnTo>
                <a:lnTo>
                  <a:pt x="87965" y="64468"/>
                </a:lnTo>
                <a:cubicBezTo>
                  <a:pt x="87991" y="64414"/>
                  <a:pt x="87991" y="64360"/>
                  <a:pt x="87991" y="64333"/>
                </a:cubicBezTo>
                <a:lnTo>
                  <a:pt x="87965" y="64306"/>
                </a:lnTo>
                <a:close/>
                <a:moveTo>
                  <a:pt x="52585" y="62263"/>
                </a:moveTo>
                <a:lnTo>
                  <a:pt x="52585" y="62263"/>
                </a:lnTo>
                <a:cubicBezTo>
                  <a:pt x="52791" y="63240"/>
                  <a:pt x="52996" y="64216"/>
                  <a:pt x="53202" y="65193"/>
                </a:cubicBezTo>
                <a:lnTo>
                  <a:pt x="52773" y="64145"/>
                </a:lnTo>
                <a:cubicBezTo>
                  <a:pt x="52693" y="63527"/>
                  <a:pt x="52612" y="62882"/>
                  <a:pt x="52585" y="62263"/>
                </a:cubicBezTo>
                <a:close/>
                <a:moveTo>
                  <a:pt x="77991" y="62183"/>
                </a:moveTo>
                <a:cubicBezTo>
                  <a:pt x="78017" y="62183"/>
                  <a:pt x="78071" y="62209"/>
                  <a:pt x="78098" y="62209"/>
                </a:cubicBezTo>
                <a:cubicBezTo>
                  <a:pt x="77829" y="63231"/>
                  <a:pt x="77453" y="64226"/>
                  <a:pt x="76996" y="65194"/>
                </a:cubicBezTo>
                <a:cubicBezTo>
                  <a:pt x="76969" y="65032"/>
                  <a:pt x="76942" y="64871"/>
                  <a:pt x="76915" y="64710"/>
                </a:cubicBezTo>
                <a:cubicBezTo>
                  <a:pt x="76915" y="64683"/>
                  <a:pt x="76942" y="64629"/>
                  <a:pt x="76969" y="64575"/>
                </a:cubicBezTo>
                <a:cubicBezTo>
                  <a:pt x="77103" y="64199"/>
                  <a:pt x="77238" y="63849"/>
                  <a:pt x="77399" y="63500"/>
                </a:cubicBezTo>
                <a:cubicBezTo>
                  <a:pt x="77587" y="63070"/>
                  <a:pt x="77802" y="62613"/>
                  <a:pt x="77991" y="62183"/>
                </a:cubicBezTo>
                <a:close/>
                <a:moveTo>
                  <a:pt x="61376" y="61080"/>
                </a:moveTo>
                <a:lnTo>
                  <a:pt x="61376" y="61080"/>
                </a:lnTo>
                <a:cubicBezTo>
                  <a:pt x="61887" y="61941"/>
                  <a:pt x="62425" y="62747"/>
                  <a:pt x="63016" y="63554"/>
                </a:cubicBezTo>
                <a:cubicBezTo>
                  <a:pt x="63204" y="63903"/>
                  <a:pt x="63419" y="64253"/>
                  <a:pt x="63608" y="64575"/>
                </a:cubicBezTo>
                <a:cubicBezTo>
                  <a:pt x="63713" y="64751"/>
                  <a:pt x="63990" y="65213"/>
                  <a:pt x="63983" y="65213"/>
                </a:cubicBezTo>
                <a:cubicBezTo>
                  <a:pt x="63979" y="65213"/>
                  <a:pt x="63895" y="65083"/>
                  <a:pt x="63661" y="64710"/>
                </a:cubicBezTo>
                <a:cubicBezTo>
                  <a:pt x="63258" y="64064"/>
                  <a:pt x="62774" y="63446"/>
                  <a:pt x="62344" y="62801"/>
                </a:cubicBezTo>
                <a:cubicBezTo>
                  <a:pt x="62022" y="62290"/>
                  <a:pt x="61699" y="61779"/>
                  <a:pt x="61403" y="61242"/>
                </a:cubicBezTo>
                <a:lnTo>
                  <a:pt x="61376" y="61080"/>
                </a:lnTo>
                <a:close/>
                <a:moveTo>
                  <a:pt x="58634" y="60516"/>
                </a:moveTo>
                <a:cubicBezTo>
                  <a:pt x="59494" y="62075"/>
                  <a:pt x="60328" y="63661"/>
                  <a:pt x="61161" y="65247"/>
                </a:cubicBezTo>
                <a:cubicBezTo>
                  <a:pt x="60220" y="63742"/>
                  <a:pt x="59360" y="62156"/>
                  <a:pt x="58634" y="60516"/>
                </a:cubicBezTo>
                <a:close/>
                <a:moveTo>
                  <a:pt x="83394" y="61161"/>
                </a:moveTo>
                <a:lnTo>
                  <a:pt x="83394" y="61161"/>
                </a:lnTo>
                <a:cubicBezTo>
                  <a:pt x="83717" y="61510"/>
                  <a:pt x="84039" y="61833"/>
                  <a:pt x="84335" y="62156"/>
                </a:cubicBezTo>
                <a:lnTo>
                  <a:pt x="84308" y="62156"/>
                </a:lnTo>
                <a:cubicBezTo>
                  <a:pt x="85142" y="63204"/>
                  <a:pt x="85921" y="64253"/>
                  <a:pt x="86647" y="65355"/>
                </a:cubicBezTo>
                <a:cubicBezTo>
                  <a:pt x="86163" y="64952"/>
                  <a:pt x="85733" y="64495"/>
                  <a:pt x="85303" y="63984"/>
                </a:cubicBezTo>
                <a:cubicBezTo>
                  <a:pt x="85007" y="63554"/>
                  <a:pt x="84685" y="63150"/>
                  <a:pt x="84362" y="62720"/>
                </a:cubicBezTo>
                <a:cubicBezTo>
                  <a:pt x="84039" y="62209"/>
                  <a:pt x="83690" y="61699"/>
                  <a:pt x="83394" y="61161"/>
                </a:cubicBezTo>
                <a:close/>
                <a:moveTo>
                  <a:pt x="86943" y="64495"/>
                </a:moveTo>
                <a:lnTo>
                  <a:pt x="87104" y="64629"/>
                </a:lnTo>
                <a:cubicBezTo>
                  <a:pt x="87104" y="64898"/>
                  <a:pt x="87131" y="65194"/>
                  <a:pt x="87158" y="65489"/>
                </a:cubicBezTo>
                <a:lnTo>
                  <a:pt x="86916" y="65086"/>
                </a:lnTo>
                <a:lnTo>
                  <a:pt x="86943" y="64495"/>
                </a:lnTo>
                <a:close/>
                <a:moveTo>
                  <a:pt x="88422" y="65409"/>
                </a:moveTo>
                <a:cubicBezTo>
                  <a:pt x="88422" y="65436"/>
                  <a:pt x="88448" y="65436"/>
                  <a:pt x="88475" y="65436"/>
                </a:cubicBezTo>
                <a:cubicBezTo>
                  <a:pt x="88475" y="65516"/>
                  <a:pt x="88475" y="65570"/>
                  <a:pt x="88502" y="65651"/>
                </a:cubicBezTo>
                <a:cubicBezTo>
                  <a:pt x="88422" y="65597"/>
                  <a:pt x="88395" y="65489"/>
                  <a:pt x="88368" y="65436"/>
                </a:cubicBezTo>
                <a:lnTo>
                  <a:pt x="88395" y="65409"/>
                </a:lnTo>
                <a:close/>
                <a:moveTo>
                  <a:pt x="87239" y="64710"/>
                </a:moveTo>
                <a:lnTo>
                  <a:pt x="87239" y="64710"/>
                </a:lnTo>
                <a:cubicBezTo>
                  <a:pt x="87400" y="64844"/>
                  <a:pt x="87588" y="64952"/>
                  <a:pt x="87776" y="65086"/>
                </a:cubicBezTo>
                <a:cubicBezTo>
                  <a:pt x="87776" y="65113"/>
                  <a:pt x="87776" y="65167"/>
                  <a:pt x="87749" y="65194"/>
                </a:cubicBezTo>
                <a:cubicBezTo>
                  <a:pt x="87776" y="65436"/>
                  <a:pt x="87749" y="65651"/>
                  <a:pt x="87749" y="65866"/>
                </a:cubicBezTo>
                <a:lnTo>
                  <a:pt x="87723" y="65839"/>
                </a:lnTo>
                <a:cubicBezTo>
                  <a:pt x="87373" y="65731"/>
                  <a:pt x="87185" y="65355"/>
                  <a:pt x="87292" y="65032"/>
                </a:cubicBezTo>
                <a:cubicBezTo>
                  <a:pt x="87266" y="64925"/>
                  <a:pt x="87266" y="64817"/>
                  <a:pt x="87239" y="64710"/>
                </a:cubicBezTo>
                <a:close/>
                <a:moveTo>
                  <a:pt x="87991" y="65220"/>
                </a:moveTo>
                <a:cubicBezTo>
                  <a:pt x="88175" y="65588"/>
                  <a:pt x="88308" y="65981"/>
                  <a:pt x="87938" y="66100"/>
                </a:cubicBezTo>
                <a:lnTo>
                  <a:pt x="87938" y="66100"/>
                </a:lnTo>
                <a:lnTo>
                  <a:pt x="87991" y="65220"/>
                </a:lnTo>
                <a:close/>
                <a:moveTo>
                  <a:pt x="70275" y="56779"/>
                </a:moveTo>
                <a:cubicBezTo>
                  <a:pt x="70114" y="58150"/>
                  <a:pt x="70033" y="59521"/>
                  <a:pt x="70006" y="60892"/>
                </a:cubicBezTo>
                <a:lnTo>
                  <a:pt x="70006" y="60919"/>
                </a:lnTo>
                <a:cubicBezTo>
                  <a:pt x="69629" y="62604"/>
                  <a:pt x="68992" y="64525"/>
                  <a:pt x="68846" y="66175"/>
                </a:cubicBezTo>
                <a:lnTo>
                  <a:pt x="68846" y="66175"/>
                </a:lnTo>
                <a:cubicBezTo>
                  <a:pt x="69072" y="63009"/>
                  <a:pt x="69548" y="59869"/>
                  <a:pt x="70275" y="56779"/>
                </a:cubicBezTo>
                <a:close/>
                <a:moveTo>
                  <a:pt x="79012" y="60462"/>
                </a:moveTo>
                <a:lnTo>
                  <a:pt x="78958" y="60946"/>
                </a:lnTo>
                <a:cubicBezTo>
                  <a:pt x="78555" y="62183"/>
                  <a:pt x="78179" y="63446"/>
                  <a:pt x="77749" y="64683"/>
                </a:cubicBezTo>
                <a:cubicBezTo>
                  <a:pt x="77614" y="65086"/>
                  <a:pt x="77399" y="65597"/>
                  <a:pt x="77157" y="66188"/>
                </a:cubicBezTo>
                <a:cubicBezTo>
                  <a:pt x="77130" y="65973"/>
                  <a:pt x="77103" y="65758"/>
                  <a:pt x="77050" y="65570"/>
                </a:cubicBezTo>
                <a:lnTo>
                  <a:pt x="77077" y="65570"/>
                </a:lnTo>
                <a:cubicBezTo>
                  <a:pt x="77614" y="63822"/>
                  <a:pt x="78259" y="62129"/>
                  <a:pt x="79012" y="60462"/>
                </a:cubicBezTo>
                <a:close/>
                <a:moveTo>
                  <a:pt x="80975" y="63500"/>
                </a:moveTo>
                <a:cubicBezTo>
                  <a:pt x="80652" y="64414"/>
                  <a:pt x="80303" y="65301"/>
                  <a:pt x="80007" y="66188"/>
                </a:cubicBezTo>
                <a:cubicBezTo>
                  <a:pt x="80061" y="65946"/>
                  <a:pt x="80141" y="65704"/>
                  <a:pt x="80222" y="65462"/>
                </a:cubicBezTo>
                <a:cubicBezTo>
                  <a:pt x="80437" y="64790"/>
                  <a:pt x="80706" y="64145"/>
                  <a:pt x="80975" y="63500"/>
                </a:cubicBezTo>
                <a:close/>
                <a:moveTo>
                  <a:pt x="57317" y="61053"/>
                </a:moveTo>
                <a:lnTo>
                  <a:pt x="58553" y="63285"/>
                </a:lnTo>
                <a:cubicBezTo>
                  <a:pt x="58957" y="64306"/>
                  <a:pt x="59387" y="65301"/>
                  <a:pt x="59817" y="66323"/>
                </a:cubicBezTo>
                <a:cubicBezTo>
                  <a:pt x="59602" y="65973"/>
                  <a:pt x="59387" y="65651"/>
                  <a:pt x="59145" y="65274"/>
                </a:cubicBezTo>
                <a:cubicBezTo>
                  <a:pt x="58446" y="63903"/>
                  <a:pt x="57828" y="62505"/>
                  <a:pt x="57317" y="61053"/>
                </a:cubicBezTo>
                <a:close/>
                <a:moveTo>
                  <a:pt x="91917" y="56806"/>
                </a:moveTo>
                <a:cubicBezTo>
                  <a:pt x="92051" y="57021"/>
                  <a:pt x="92158" y="57236"/>
                  <a:pt x="92293" y="57451"/>
                </a:cubicBezTo>
                <a:cubicBezTo>
                  <a:pt x="92185" y="58903"/>
                  <a:pt x="92132" y="60328"/>
                  <a:pt x="92078" y="61779"/>
                </a:cubicBezTo>
                <a:cubicBezTo>
                  <a:pt x="91782" y="63285"/>
                  <a:pt x="91540" y="64790"/>
                  <a:pt x="91406" y="66323"/>
                </a:cubicBezTo>
                <a:cubicBezTo>
                  <a:pt x="91298" y="65516"/>
                  <a:pt x="91191" y="64710"/>
                  <a:pt x="91083" y="63876"/>
                </a:cubicBezTo>
                <a:cubicBezTo>
                  <a:pt x="91298" y="61537"/>
                  <a:pt x="91594" y="59172"/>
                  <a:pt x="91917" y="56806"/>
                </a:cubicBezTo>
                <a:close/>
                <a:moveTo>
                  <a:pt x="52397" y="58715"/>
                </a:moveTo>
                <a:lnTo>
                  <a:pt x="52343" y="58822"/>
                </a:lnTo>
                <a:lnTo>
                  <a:pt x="51832" y="59387"/>
                </a:lnTo>
                <a:cubicBezTo>
                  <a:pt x="49924" y="61591"/>
                  <a:pt x="48122" y="63930"/>
                  <a:pt x="46483" y="66350"/>
                </a:cubicBezTo>
                <a:cubicBezTo>
                  <a:pt x="47343" y="65032"/>
                  <a:pt x="48203" y="63742"/>
                  <a:pt x="49171" y="62505"/>
                </a:cubicBezTo>
                <a:lnTo>
                  <a:pt x="49144" y="62505"/>
                </a:lnTo>
                <a:cubicBezTo>
                  <a:pt x="50166" y="61188"/>
                  <a:pt x="51241" y="59924"/>
                  <a:pt x="52397" y="58715"/>
                </a:cubicBezTo>
                <a:close/>
                <a:moveTo>
                  <a:pt x="95895" y="64898"/>
                </a:moveTo>
                <a:cubicBezTo>
                  <a:pt x="96030" y="65167"/>
                  <a:pt x="96137" y="65462"/>
                  <a:pt x="96245" y="65758"/>
                </a:cubicBezTo>
                <a:cubicBezTo>
                  <a:pt x="96218" y="65973"/>
                  <a:pt x="96191" y="66188"/>
                  <a:pt x="96164" y="66403"/>
                </a:cubicBezTo>
                <a:cubicBezTo>
                  <a:pt x="96110" y="66054"/>
                  <a:pt x="96030" y="65704"/>
                  <a:pt x="95895" y="65355"/>
                </a:cubicBezTo>
                <a:cubicBezTo>
                  <a:pt x="95868" y="65328"/>
                  <a:pt x="95842" y="65301"/>
                  <a:pt x="95815" y="65274"/>
                </a:cubicBezTo>
                <a:cubicBezTo>
                  <a:pt x="95842" y="65140"/>
                  <a:pt x="95868" y="65032"/>
                  <a:pt x="95895" y="64898"/>
                </a:cubicBezTo>
                <a:close/>
                <a:moveTo>
                  <a:pt x="52343" y="61188"/>
                </a:moveTo>
                <a:lnTo>
                  <a:pt x="52343" y="61215"/>
                </a:lnTo>
                <a:cubicBezTo>
                  <a:pt x="52217" y="63030"/>
                  <a:pt x="52233" y="64846"/>
                  <a:pt x="52369" y="66662"/>
                </a:cubicBezTo>
                <a:lnTo>
                  <a:pt x="52369" y="66662"/>
                </a:lnTo>
                <a:cubicBezTo>
                  <a:pt x="52157" y="65249"/>
                  <a:pt x="52016" y="63835"/>
                  <a:pt x="51967" y="62398"/>
                </a:cubicBezTo>
                <a:cubicBezTo>
                  <a:pt x="52074" y="61994"/>
                  <a:pt x="52209" y="61591"/>
                  <a:pt x="52343" y="61188"/>
                </a:cubicBezTo>
                <a:close/>
                <a:moveTo>
                  <a:pt x="74576" y="65194"/>
                </a:moveTo>
                <a:cubicBezTo>
                  <a:pt x="74738" y="65409"/>
                  <a:pt x="74899" y="65651"/>
                  <a:pt x="75087" y="65893"/>
                </a:cubicBezTo>
                <a:cubicBezTo>
                  <a:pt x="75033" y="66161"/>
                  <a:pt x="74980" y="66430"/>
                  <a:pt x="74926" y="66699"/>
                </a:cubicBezTo>
                <a:cubicBezTo>
                  <a:pt x="74791" y="66188"/>
                  <a:pt x="74684" y="65704"/>
                  <a:pt x="74549" y="65194"/>
                </a:cubicBezTo>
                <a:close/>
                <a:moveTo>
                  <a:pt x="97186" y="65731"/>
                </a:moveTo>
                <a:lnTo>
                  <a:pt x="97481" y="66215"/>
                </a:lnTo>
                <a:cubicBezTo>
                  <a:pt x="97580" y="66377"/>
                  <a:pt x="97679" y="66539"/>
                  <a:pt x="97778" y="66701"/>
                </a:cubicBezTo>
                <a:lnTo>
                  <a:pt x="97778" y="66701"/>
                </a:lnTo>
                <a:cubicBezTo>
                  <a:pt x="97758" y="66685"/>
                  <a:pt x="97733" y="66672"/>
                  <a:pt x="97697" y="66672"/>
                </a:cubicBezTo>
                <a:lnTo>
                  <a:pt x="97186" y="65731"/>
                </a:lnTo>
                <a:close/>
                <a:moveTo>
                  <a:pt x="53822" y="57370"/>
                </a:moveTo>
                <a:lnTo>
                  <a:pt x="53822" y="57370"/>
                </a:lnTo>
                <a:cubicBezTo>
                  <a:pt x="53795" y="60113"/>
                  <a:pt x="54870" y="62828"/>
                  <a:pt x="55758" y="65409"/>
                </a:cubicBezTo>
                <a:cubicBezTo>
                  <a:pt x="55946" y="65893"/>
                  <a:pt x="56107" y="66376"/>
                  <a:pt x="56268" y="66887"/>
                </a:cubicBezTo>
                <a:cubicBezTo>
                  <a:pt x="54897" y="64199"/>
                  <a:pt x="53929" y="61376"/>
                  <a:pt x="53365" y="58419"/>
                </a:cubicBezTo>
                <a:cubicBezTo>
                  <a:pt x="53499" y="58069"/>
                  <a:pt x="53661" y="57720"/>
                  <a:pt x="53822" y="57370"/>
                </a:cubicBezTo>
                <a:close/>
                <a:moveTo>
                  <a:pt x="70597" y="52773"/>
                </a:moveTo>
                <a:cubicBezTo>
                  <a:pt x="70759" y="52988"/>
                  <a:pt x="70947" y="53230"/>
                  <a:pt x="71108" y="53472"/>
                </a:cubicBezTo>
                <a:cubicBezTo>
                  <a:pt x="71135" y="53875"/>
                  <a:pt x="71162" y="54252"/>
                  <a:pt x="71189" y="54655"/>
                </a:cubicBezTo>
                <a:cubicBezTo>
                  <a:pt x="71135" y="54467"/>
                  <a:pt x="71108" y="54306"/>
                  <a:pt x="71055" y="54144"/>
                </a:cubicBezTo>
                <a:cubicBezTo>
                  <a:pt x="71013" y="54060"/>
                  <a:pt x="70950" y="54025"/>
                  <a:pt x="70886" y="54025"/>
                </a:cubicBezTo>
                <a:cubicBezTo>
                  <a:pt x="70787" y="54025"/>
                  <a:pt x="70684" y="54110"/>
                  <a:pt x="70651" y="54225"/>
                </a:cubicBezTo>
                <a:cubicBezTo>
                  <a:pt x="70624" y="54225"/>
                  <a:pt x="70597" y="54252"/>
                  <a:pt x="70597" y="54279"/>
                </a:cubicBezTo>
                <a:cubicBezTo>
                  <a:pt x="69952" y="56591"/>
                  <a:pt x="69334" y="58930"/>
                  <a:pt x="68689" y="61242"/>
                </a:cubicBezTo>
                <a:lnTo>
                  <a:pt x="68689" y="61215"/>
                </a:lnTo>
                <a:cubicBezTo>
                  <a:pt x="68339" y="62478"/>
                  <a:pt x="67963" y="63742"/>
                  <a:pt x="67613" y="65005"/>
                </a:cubicBezTo>
                <a:cubicBezTo>
                  <a:pt x="67479" y="65489"/>
                  <a:pt x="67425" y="66188"/>
                  <a:pt x="67156" y="66592"/>
                </a:cubicBezTo>
                <a:cubicBezTo>
                  <a:pt x="67119" y="66805"/>
                  <a:pt x="67087" y="66912"/>
                  <a:pt x="67067" y="66912"/>
                </a:cubicBezTo>
                <a:cubicBezTo>
                  <a:pt x="67043" y="66912"/>
                  <a:pt x="67034" y="66771"/>
                  <a:pt x="67049" y="66484"/>
                </a:cubicBezTo>
                <a:cubicBezTo>
                  <a:pt x="67049" y="66215"/>
                  <a:pt x="67049" y="65919"/>
                  <a:pt x="67076" y="65651"/>
                </a:cubicBezTo>
                <a:cubicBezTo>
                  <a:pt x="67076" y="65274"/>
                  <a:pt x="67129" y="64898"/>
                  <a:pt x="67183" y="64521"/>
                </a:cubicBezTo>
                <a:cubicBezTo>
                  <a:pt x="67237" y="64521"/>
                  <a:pt x="67264" y="64468"/>
                  <a:pt x="67291" y="64441"/>
                </a:cubicBezTo>
                <a:cubicBezTo>
                  <a:pt x="68017" y="62021"/>
                  <a:pt x="68769" y="59629"/>
                  <a:pt x="69522" y="57209"/>
                </a:cubicBezTo>
                <a:cubicBezTo>
                  <a:pt x="69603" y="56967"/>
                  <a:pt x="70651" y="54279"/>
                  <a:pt x="70624" y="53822"/>
                </a:cubicBezTo>
                <a:cubicBezTo>
                  <a:pt x="70678" y="53607"/>
                  <a:pt x="70759" y="53392"/>
                  <a:pt x="70813" y="53150"/>
                </a:cubicBezTo>
                <a:cubicBezTo>
                  <a:pt x="70829" y="53083"/>
                  <a:pt x="70764" y="53037"/>
                  <a:pt x="70705" y="53037"/>
                </a:cubicBezTo>
                <a:cubicBezTo>
                  <a:pt x="70668" y="53037"/>
                  <a:pt x="70635" y="53055"/>
                  <a:pt x="70624" y="53096"/>
                </a:cubicBezTo>
                <a:cubicBezTo>
                  <a:pt x="70275" y="54171"/>
                  <a:pt x="69952" y="55247"/>
                  <a:pt x="69603" y="56322"/>
                </a:cubicBezTo>
                <a:cubicBezTo>
                  <a:pt x="68742" y="58741"/>
                  <a:pt x="67694" y="61080"/>
                  <a:pt x="67156" y="63527"/>
                </a:cubicBezTo>
                <a:cubicBezTo>
                  <a:pt x="67156" y="63473"/>
                  <a:pt x="67156" y="63419"/>
                  <a:pt x="67156" y="63365"/>
                </a:cubicBezTo>
                <a:cubicBezTo>
                  <a:pt x="66968" y="62908"/>
                  <a:pt x="66995" y="62425"/>
                  <a:pt x="67237" y="62021"/>
                </a:cubicBezTo>
                <a:cubicBezTo>
                  <a:pt x="68070" y="58903"/>
                  <a:pt x="69415" y="55811"/>
                  <a:pt x="70597" y="52773"/>
                </a:cubicBezTo>
                <a:close/>
                <a:moveTo>
                  <a:pt x="92884" y="60113"/>
                </a:moveTo>
                <a:lnTo>
                  <a:pt x="92884" y="60193"/>
                </a:lnTo>
                <a:cubicBezTo>
                  <a:pt x="92911" y="61080"/>
                  <a:pt x="92911" y="61968"/>
                  <a:pt x="92911" y="62828"/>
                </a:cubicBezTo>
                <a:cubicBezTo>
                  <a:pt x="92938" y="64280"/>
                  <a:pt x="92938" y="65704"/>
                  <a:pt x="92911" y="67156"/>
                </a:cubicBezTo>
                <a:cubicBezTo>
                  <a:pt x="92857" y="66081"/>
                  <a:pt x="92831" y="65032"/>
                  <a:pt x="92804" y="63957"/>
                </a:cubicBezTo>
                <a:cubicBezTo>
                  <a:pt x="92804" y="62666"/>
                  <a:pt x="92857" y="61376"/>
                  <a:pt x="92884" y="60113"/>
                </a:cubicBezTo>
                <a:close/>
                <a:moveTo>
                  <a:pt x="49521" y="64500"/>
                </a:moveTo>
                <a:cubicBezTo>
                  <a:pt x="49346" y="64861"/>
                  <a:pt x="49153" y="65202"/>
                  <a:pt x="48983" y="65543"/>
                </a:cubicBezTo>
                <a:cubicBezTo>
                  <a:pt x="48633" y="66081"/>
                  <a:pt x="48284" y="66645"/>
                  <a:pt x="47961" y="67183"/>
                </a:cubicBezTo>
                <a:cubicBezTo>
                  <a:pt x="48391" y="66350"/>
                  <a:pt x="48848" y="65543"/>
                  <a:pt x="49359" y="64763"/>
                </a:cubicBezTo>
                <a:cubicBezTo>
                  <a:pt x="49416" y="64668"/>
                  <a:pt x="49473" y="64587"/>
                  <a:pt x="49521" y="64500"/>
                </a:cubicBezTo>
                <a:close/>
                <a:moveTo>
                  <a:pt x="55704" y="59306"/>
                </a:moveTo>
                <a:lnTo>
                  <a:pt x="55704" y="59306"/>
                </a:lnTo>
                <a:cubicBezTo>
                  <a:pt x="56053" y="60139"/>
                  <a:pt x="56349" y="61000"/>
                  <a:pt x="56430" y="61188"/>
                </a:cubicBezTo>
                <a:cubicBezTo>
                  <a:pt x="57210" y="63243"/>
                  <a:pt x="58116" y="65247"/>
                  <a:pt x="59173" y="67202"/>
                </a:cubicBezTo>
                <a:lnTo>
                  <a:pt x="59173" y="67202"/>
                </a:lnTo>
                <a:cubicBezTo>
                  <a:pt x="57639" y="64748"/>
                  <a:pt x="56466" y="62091"/>
                  <a:pt x="55704" y="59306"/>
                </a:cubicBezTo>
                <a:close/>
                <a:moveTo>
                  <a:pt x="50031" y="67022"/>
                </a:moveTo>
                <a:cubicBezTo>
                  <a:pt x="50031" y="67129"/>
                  <a:pt x="50004" y="67264"/>
                  <a:pt x="49977" y="67371"/>
                </a:cubicBezTo>
                <a:cubicBezTo>
                  <a:pt x="49951" y="67317"/>
                  <a:pt x="49924" y="67291"/>
                  <a:pt x="49897" y="67291"/>
                </a:cubicBezTo>
                <a:lnTo>
                  <a:pt x="50031" y="67022"/>
                </a:lnTo>
                <a:close/>
                <a:moveTo>
                  <a:pt x="90492" y="65220"/>
                </a:moveTo>
                <a:cubicBezTo>
                  <a:pt x="90519" y="65516"/>
                  <a:pt x="90572" y="65812"/>
                  <a:pt x="90626" y="66108"/>
                </a:cubicBezTo>
                <a:cubicBezTo>
                  <a:pt x="90599" y="66538"/>
                  <a:pt x="90572" y="66968"/>
                  <a:pt x="90519" y="67398"/>
                </a:cubicBezTo>
                <a:cubicBezTo>
                  <a:pt x="90492" y="66968"/>
                  <a:pt x="90438" y="66511"/>
                  <a:pt x="90384" y="66108"/>
                </a:cubicBezTo>
                <a:cubicBezTo>
                  <a:pt x="90411" y="65812"/>
                  <a:pt x="90438" y="65516"/>
                  <a:pt x="90492" y="65220"/>
                </a:cubicBezTo>
                <a:close/>
                <a:moveTo>
                  <a:pt x="86889" y="66054"/>
                </a:moveTo>
                <a:lnTo>
                  <a:pt x="86889" y="66054"/>
                </a:lnTo>
                <a:cubicBezTo>
                  <a:pt x="87051" y="66161"/>
                  <a:pt x="87212" y="66269"/>
                  <a:pt x="87400" y="66350"/>
                </a:cubicBezTo>
                <a:cubicBezTo>
                  <a:pt x="87667" y="66689"/>
                  <a:pt x="87868" y="67051"/>
                  <a:pt x="88043" y="67434"/>
                </a:cubicBezTo>
                <a:lnTo>
                  <a:pt x="88043" y="67434"/>
                </a:lnTo>
                <a:cubicBezTo>
                  <a:pt x="87864" y="67228"/>
                  <a:pt x="87682" y="67012"/>
                  <a:pt x="87481" y="66834"/>
                </a:cubicBezTo>
                <a:lnTo>
                  <a:pt x="87292" y="66645"/>
                </a:lnTo>
                <a:lnTo>
                  <a:pt x="86889" y="66054"/>
                </a:lnTo>
                <a:close/>
                <a:moveTo>
                  <a:pt x="81727" y="61941"/>
                </a:moveTo>
                <a:cubicBezTo>
                  <a:pt x="81781" y="62102"/>
                  <a:pt x="81781" y="62263"/>
                  <a:pt x="81808" y="62425"/>
                </a:cubicBezTo>
                <a:lnTo>
                  <a:pt x="81781" y="62451"/>
                </a:lnTo>
                <a:cubicBezTo>
                  <a:pt x="81754" y="62451"/>
                  <a:pt x="81727" y="62478"/>
                  <a:pt x="81727" y="62478"/>
                </a:cubicBezTo>
                <a:cubicBezTo>
                  <a:pt x="81136" y="64064"/>
                  <a:pt x="80518" y="65624"/>
                  <a:pt x="79899" y="67183"/>
                </a:cubicBezTo>
                <a:cubicBezTo>
                  <a:pt x="79819" y="67371"/>
                  <a:pt x="79711" y="67559"/>
                  <a:pt x="79631" y="67748"/>
                </a:cubicBezTo>
                <a:cubicBezTo>
                  <a:pt x="79684" y="67586"/>
                  <a:pt x="79738" y="67425"/>
                  <a:pt x="79792" y="67291"/>
                </a:cubicBezTo>
                <a:cubicBezTo>
                  <a:pt x="80437" y="65489"/>
                  <a:pt x="81082" y="63715"/>
                  <a:pt x="81727" y="61941"/>
                </a:cubicBezTo>
                <a:close/>
                <a:moveTo>
                  <a:pt x="95546" y="65839"/>
                </a:moveTo>
                <a:cubicBezTo>
                  <a:pt x="95385" y="66484"/>
                  <a:pt x="95223" y="67129"/>
                  <a:pt x="95089" y="67748"/>
                </a:cubicBezTo>
                <a:cubicBezTo>
                  <a:pt x="95223" y="67129"/>
                  <a:pt x="95358" y="66484"/>
                  <a:pt x="95519" y="65866"/>
                </a:cubicBezTo>
                <a:lnTo>
                  <a:pt x="95546" y="65839"/>
                </a:lnTo>
                <a:close/>
                <a:moveTo>
                  <a:pt x="88422" y="55166"/>
                </a:moveTo>
                <a:cubicBezTo>
                  <a:pt x="88529" y="58177"/>
                  <a:pt x="88744" y="61161"/>
                  <a:pt x="89040" y="64145"/>
                </a:cubicBezTo>
                <a:cubicBezTo>
                  <a:pt x="89040" y="64414"/>
                  <a:pt x="89040" y="64683"/>
                  <a:pt x="89067" y="64952"/>
                </a:cubicBezTo>
                <a:cubicBezTo>
                  <a:pt x="89094" y="65919"/>
                  <a:pt x="89067" y="66860"/>
                  <a:pt x="89094" y="67828"/>
                </a:cubicBezTo>
                <a:cubicBezTo>
                  <a:pt x="88986" y="67344"/>
                  <a:pt x="88879" y="66860"/>
                  <a:pt x="88798" y="66403"/>
                </a:cubicBezTo>
                <a:lnTo>
                  <a:pt x="88825" y="66403"/>
                </a:lnTo>
                <a:cubicBezTo>
                  <a:pt x="88744" y="65812"/>
                  <a:pt x="88690" y="65220"/>
                  <a:pt x="88610" y="64629"/>
                </a:cubicBezTo>
                <a:cubicBezTo>
                  <a:pt x="88690" y="64575"/>
                  <a:pt x="88717" y="64468"/>
                  <a:pt x="88664" y="64360"/>
                </a:cubicBezTo>
                <a:lnTo>
                  <a:pt x="88556" y="64226"/>
                </a:lnTo>
                <a:cubicBezTo>
                  <a:pt x="88502" y="63554"/>
                  <a:pt x="88422" y="62908"/>
                  <a:pt x="88368" y="62236"/>
                </a:cubicBezTo>
                <a:lnTo>
                  <a:pt x="88368" y="62236"/>
                </a:lnTo>
                <a:cubicBezTo>
                  <a:pt x="88475" y="62317"/>
                  <a:pt x="88556" y="62371"/>
                  <a:pt x="88637" y="62451"/>
                </a:cubicBezTo>
                <a:cubicBezTo>
                  <a:pt x="88648" y="62459"/>
                  <a:pt x="88660" y="62462"/>
                  <a:pt x="88674" y="62462"/>
                </a:cubicBezTo>
                <a:cubicBezTo>
                  <a:pt x="88757" y="62462"/>
                  <a:pt x="88864" y="62333"/>
                  <a:pt x="88771" y="62263"/>
                </a:cubicBezTo>
                <a:cubicBezTo>
                  <a:pt x="88637" y="62183"/>
                  <a:pt x="88475" y="62048"/>
                  <a:pt x="88341" y="61941"/>
                </a:cubicBezTo>
                <a:cubicBezTo>
                  <a:pt x="88314" y="61403"/>
                  <a:pt x="88260" y="60838"/>
                  <a:pt x="88233" y="60274"/>
                </a:cubicBezTo>
                <a:cubicBezTo>
                  <a:pt x="88314" y="58580"/>
                  <a:pt x="88368" y="56860"/>
                  <a:pt x="88422" y="55166"/>
                </a:cubicBezTo>
                <a:close/>
                <a:moveTo>
                  <a:pt x="71458" y="60973"/>
                </a:moveTo>
                <a:lnTo>
                  <a:pt x="71458" y="60973"/>
                </a:lnTo>
                <a:cubicBezTo>
                  <a:pt x="71592" y="61564"/>
                  <a:pt x="71754" y="62129"/>
                  <a:pt x="71915" y="62666"/>
                </a:cubicBezTo>
                <a:cubicBezTo>
                  <a:pt x="72264" y="64387"/>
                  <a:pt x="72399" y="66108"/>
                  <a:pt x="72372" y="67855"/>
                </a:cubicBezTo>
                <a:cubicBezTo>
                  <a:pt x="71700" y="65624"/>
                  <a:pt x="71404" y="63312"/>
                  <a:pt x="71458" y="60973"/>
                </a:cubicBezTo>
                <a:close/>
                <a:moveTo>
                  <a:pt x="78069" y="66012"/>
                </a:moveTo>
                <a:cubicBezTo>
                  <a:pt x="77928" y="66700"/>
                  <a:pt x="77771" y="67376"/>
                  <a:pt x="77614" y="68070"/>
                </a:cubicBezTo>
                <a:cubicBezTo>
                  <a:pt x="77726" y="67379"/>
                  <a:pt x="77893" y="66688"/>
                  <a:pt x="78069" y="66012"/>
                </a:cubicBezTo>
                <a:close/>
                <a:moveTo>
                  <a:pt x="51779" y="63043"/>
                </a:moveTo>
                <a:cubicBezTo>
                  <a:pt x="51779" y="64898"/>
                  <a:pt x="51779" y="66780"/>
                  <a:pt x="51886" y="68635"/>
                </a:cubicBezTo>
                <a:cubicBezTo>
                  <a:pt x="51644" y="67479"/>
                  <a:pt x="51429" y="66296"/>
                  <a:pt x="51241" y="65140"/>
                </a:cubicBezTo>
                <a:cubicBezTo>
                  <a:pt x="51402" y="64441"/>
                  <a:pt x="51591" y="63742"/>
                  <a:pt x="51779" y="63043"/>
                </a:cubicBezTo>
                <a:close/>
                <a:moveTo>
                  <a:pt x="81835" y="62693"/>
                </a:moveTo>
                <a:cubicBezTo>
                  <a:pt x="81862" y="63043"/>
                  <a:pt x="81889" y="63419"/>
                  <a:pt x="81916" y="63769"/>
                </a:cubicBezTo>
                <a:cubicBezTo>
                  <a:pt x="81055" y="65382"/>
                  <a:pt x="80222" y="67049"/>
                  <a:pt x="79550" y="68742"/>
                </a:cubicBezTo>
                <a:lnTo>
                  <a:pt x="79523" y="68715"/>
                </a:lnTo>
                <a:cubicBezTo>
                  <a:pt x="79684" y="68339"/>
                  <a:pt x="79819" y="67990"/>
                  <a:pt x="79953" y="67613"/>
                </a:cubicBezTo>
                <a:cubicBezTo>
                  <a:pt x="80195" y="67022"/>
                  <a:pt x="80491" y="66403"/>
                  <a:pt x="80760" y="65785"/>
                </a:cubicBezTo>
                <a:cubicBezTo>
                  <a:pt x="80804" y="65741"/>
                  <a:pt x="80740" y="65697"/>
                  <a:pt x="80686" y="65697"/>
                </a:cubicBezTo>
                <a:cubicBezTo>
                  <a:pt x="80674" y="65697"/>
                  <a:pt x="80662" y="65699"/>
                  <a:pt x="80652" y="65704"/>
                </a:cubicBezTo>
                <a:cubicBezTo>
                  <a:pt x="80840" y="65220"/>
                  <a:pt x="81028" y="64710"/>
                  <a:pt x="81217" y="64226"/>
                </a:cubicBezTo>
                <a:cubicBezTo>
                  <a:pt x="81244" y="64226"/>
                  <a:pt x="81244" y="64199"/>
                  <a:pt x="81270" y="64199"/>
                </a:cubicBezTo>
                <a:cubicBezTo>
                  <a:pt x="81324" y="64011"/>
                  <a:pt x="81405" y="63822"/>
                  <a:pt x="81459" y="63634"/>
                </a:cubicBezTo>
                <a:lnTo>
                  <a:pt x="81459" y="63607"/>
                </a:lnTo>
                <a:cubicBezTo>
                  <a:pt x="81593" y="63312"/>
                  <a:pt x="81701" y="63016"/>
                  <a:pt x="81835" y="62693"/>
                </a:cubicBezTo>
                <a:close/>
                <a:moveTo>
                  <a:pt x="85169" y="65624"/>
                </a:moveTo>
                <a:cubicBezTo>
                  <a:pt x="85975" y="66645"/>
                  <a:pt x="86674" y="67721"/>
                  <a:pt x="87266" y="68904"/>
                </a:cubicBezTo>
                <a:cubicBezTo>
                  <a:pt x="86432" y="67882"/>
                  <a:pt x="85733" y="66780"/>
                  <a:pt x="85142" y="65624"/>
                </a:cubicBezTo>
                <a:close/>
                <a:moveTo>
                  <a:pt x="112832" y="67479"/>
                </a:moveTo>
                <a:cubicBezTo>
                  <a:pt x="112994" y="67936"/>
                  <a:pt x="113128" y="68420"/>
                  <a:pt x="113262" y="68904"/>
                </a:cubicBezTo>
                <a:cubicBezTo>
                  <a:pt x="113155" y="68635"/>
                  <a:pt x="113020" y="68366"/>
                  <a:pt x="112940" y="68097"/>
                </a:cubicBezTo>
                <a:lnTo>
                  <a:pt x="112698" y="67479"/>
                </a:lnTo>
                <a:close/>
                <a:moveTo>
                  <a:pt x="88932" y="55972"/>
                </a:moveTo>
                <a:cubicBezTo>
                  <a:pt x="89309" y="59629"/>
                  <a:pt x="89685" y="63285"/>
                  <a:pt x="90062" y="66968"/>
                </a:cubicBezTo>
                <a:cubicBezTo>
                  <a:pt x="90062" y="66968"/>
                  <a:pt x="90062" y="66995"/>
                  <a:pt x="90062" y="67022"/>
                </a:cubicBezTo>
                <a:cubicBezTo>
                  <a:pt x="89981" y="67586"/>
                  <a:pt x="89954" y="68151"/>
                  <a:pt x="89981" y="68715"/>
                </a:cubicBezTo>
                <a:lnTo>
                  <a:pt x="90008" y="68715"/>
                </a:lnTo>
                <a:lnTo>
                  <a:pt x="90008" y="69065"/>
                </a:lnTo>
                <a:cubicBezTo>
                  <a:pt x="89981" y="68823"/>
                  <a:pt x="89846" y="67963"/>
                  <a:pt x="89846" y="67828"/>
                </a:cubicBezTo>
                <a:cubicBezTo>
                  <a:pt x="89658" y="66538"/>
                  <a:pt x="89524" y="65247"/>
                  <a:pt x="89389" y="63957"/>
                </a:cubicBezTo>
                <a:cubicBezTo>
                  <a:pt x="89336" y="63607"/>
                  <a:pt x="89309" y="63231"/>
                  <a:pt x="89282" y="62855"/>
                </a:cubicBezTo>
                <a:cubicBezTo>
                  <a:pt x="89201" y="60570"/>
                  <a:pt x="89094" y="58258"/>
                  <a:pt x="88932" y="55972"/>
                </a:cubicBezTo>
                <a:close/>
                <a:moveTo>
                  <a:pt x="60919" y="67694"/>
                </a:moveTo>
                <a:lnTo>
                  <a:pt x="61753" y="69253"/>
                </a:lnTo>
                <a:cubicBezTo>
                  <a:pt x="61484" y="68930"/>
                  <a:pt x="61215" y="68581"/>
                  <a:pt x="60973" y="68231"/>
                </a:cubicBezTo>
                <a:cubicBezTo>
                  <a:pt x="61054" y="68178"/>
                  <a:pt x="61081" y="68043"/>
                  <a:pt x="61027" y="67963"/>
                </a:cubicBezTo>
                <a:cubicBezTo>
                  <a:pt x="61000" y="67882"/>
                  <a:pt x="60946" y="67774"/>
                  <a:pt x="60919" y="67694"/>
                </a:cubicBezTo>
                <a:close/>
                <a:moveTo>
                  <a:pt x="78743" y="62505"/>
                </a:moveTo>
                <a:lnTo>
                  <a:pt x="78743" y="62505"/>
                </a:lnTo>
                <a:cubicBezTo>
                  <a:pt x="78690" y="62855"/>
                  <a:pt x="78636" y="63177"/>
                  <a:pt x="78582" y="63500"/>
                </a:cubicBezTo>
                <a:cubicBezTo>
                  <a:pt x="78394" y="64064"/>
                  <a:pt x="78206" y="64656"/>
                  <a:pt x="78044" y="65247"/>
                </a:cubicBezTo>
                <a:cubicBezTo>
                  <a:pt x="77829" y="66027"/>
                  <a:pt x="77641" y="66807"/>
                  <a:pt x="77480" y="67586"/>
                </a:cubicBezTo>
                <a:cubicBezTo>
                  <a:pt x="77399" y="68070"/>
                  <a:pt x="77426" y="68877"/>
                  <a:pt x="77238" y="69361"/>
                </a:cubicBezTo>
                <a:cubicBezTo>
                  <a:pt x="77265" y="68608"/>
                  <a:pt x="77265" y="67855"/>
                  <a:pt x="77211" y="67102"/>
                </a:cubicBezTo>
                <a:cubicBezTo>
                  <a:pt x="77292" y="66914"/>
                  <a:pt x="77372" y="66726"/>
                  <a:pt x="77426" y="66538"/>
                </a:cubicBezTo>
                <a:cubicBezTo>
                  <a:pt x="77856" y="65194"/>
                  <a:pt x="78286" y="63849"/>
                  <a:pt x="78743" y="62505"/>
                </a:cubicBezTo>
                <a:close/>
                <a:moveTo>
                  <a:pt x="97844" y="66810"/>
                </a:moveTo>
                <a:cubicBezTo>
                  <a:pt x="98394" y="67715"/>
                  <a:pt x="98942" y="68627"/>
                  <a:pt x="99471" y="69576"/>
                </a:cubicBezTo>
                <a:cubicBezTo>
                  <a:pt x="99014" y="68904"/>
                  <a:pt x="98638" y="68366"/>
                  <a:pt x="98557" y="68205"/>
                </a:cubicBezTo>
                <a:lnTo>
                  <a:pt x="98530" y="68231"/>
                </a:lnTo>
                <a:lnTo>
                  <a:pt x="98503" y="68151"/>
                </a:lnTo>
                <a:cubicBezTo>
                  <a:pt x="98422" y="68016"/>
                  <a:pt x="98342" y="67828"/>
                  <a:pt x="98261" y="67694"/>
                </a:cubicBezTo>
                <a:lnTo>
                  <a:pt x="97844" y="66810"/>
                </a:lnTo>
                <a:close/>
                <a:moveTo>
                  <a:pt x="110466" y="62317"/>
                </a:moveTo>
                <a:lnTo>
                  <a:pt x="110466" y="62317"/>
                </a:lnTo>
                <a:cubicBezTo>
                  <a:pt x="110601" y="62693"/>
                  <a:pt x="110735" y="63070"/>
                  <a:pt x="110870" y="63419"/>
                </a:cubicBezTo>
                <a:cubicBezTo>
                  <a:pt x="110870" y="63446"/>
                  <a:pt x="110870" y="63473"/>
                  <a:pt x="110870" y="63473"/>
                </a:cubicBezTo>
                <a:lnTo>
                  <a:pt x="111784" y="66941"/>
                </a:lnTo>
                <a:cubicBezTo>
                  <a:pt x="111891" y="67452"/>
                  <a:pt x="111945" y="68016"/>
                  <a:pt x="111999" y="68554"/>
                </a:cubicBezTo>
                <a:lnTo>
                  <a:pt x="111999" y="68581"/>
                </a:lnTo>
                <a:cubicBezTo>
                  <a:pt x="111838" y="67828"/>
                  <a:pt x="111676" y="67075"/>
                  <a:pt x="111515" y="66350"/>
                </a:cubicBezTo>
                <a:cubicBezTo>
                  <a:pt x="111491" y="66278"/>
                  <a:pt x="111430" y="66244"/>
                  <a:pt x="111370" y="66244"/>
                </a:cubicBezTo>
                <a:cubicBezTo>
                  <a:pt x="111294" y="66244"/>
                  <a:pt x="111219" y="66298"/>
                  <a:pt x="111219" y="66403"/>
                </a:cubicBezTo>
                <a:lnTo>
                  <a:pt x="111649" y="69629"/>
                </a:lnTo>
                <a:cubicBezTo>
                  <a:pt x="111515" y="68930"/>
                  <a:pt x="111381" y="68231"/>
                  <a:pt x="111246" y="67532"/>
                </a:cubicBezTo>
                <a:cubicBezTo>
                  <a:pt x="111112" y="66834"/>
                  <a:pt x="111085" y="66027"/>
                  <a:pt x="110843" y="65382"/>
                </a:cubicBezTo>
                <a:cubicBezTo>
                  <a:pt x="110789" y="65059"/>
                  <a:pt x="110708" y="64710"/>
                  <a:pt x="110628" y="64387"/>
                </a:cubicBezTo>
                <a:cubicBezTo>
                  <a:pt x="110628" y="64333"/>
                  <a:pt x="110574" y="64280"/>
                  <a:pt x="110520" y="64280"/>
                </a:cubicBezTo>
                <a:cubicBezTo>
                  <a:pt x="110493" y="63634"/>
                  <a:pt x="110466" y="62962"/>
                  <a:pt x="110466" y="62317"/>
                </a:cubicBezTo>
                <a:close/>
                <a:moveTo>
                  <a:pt x="83878" y="63204"/>
                </a:moveTo>
                <a:lnTo>
                  <a:pt x="83878" y="63204"/>
                </a:lnTo>
                <a:cubicBezTo>
                  <a:pt x="84792" y="64521"/>
                  <a:pt x="85868" y="65785"/>
                  <a:pt x="87024" y="66914"/>
                </a:cubicBezTo>
                <a:cubicBezTo>
                  <a:pt x="87239" y="67237"/>
                  <a:pt x="87454" y="67559"/>
                  <a:pt x="87642" y="67909"/>
                </a:cubicBezTo>
                <a:cubicBezTo>
                  <a:pt x="87749" y="68124"/>
                  <a:pt x="88610" y="69791"/>
                  <a:pt x="88422" y="69898"/>
                </a:cubicBezTo>
                <a:lnTo>
                  <a:pt x="88448" y="69925"/>
                </a:lnTo>
                <a:cubicBezTo>
                  <a:pt x="88430" y="69932"/>
                  <a:pt x="88411" y="69936"/>
                  <a:pt x="88390" y="69936"/>
                </a:cubicBezTo>
                <a:cubicBezTo>
                  <a:pt x="88257" y="69936"/>
                  <a:pt x="88077" y="69796"/>
                  <a:pt x="87938" y="69656"/>
                </a:cubicBezTo>
                <a:cubicBezTo>
                  <a:pt x="87131" y="67479"/>
                  <a:pt x="85653" y="65677"/>
                  <a:pt x="84228" y="63849"/>
                </a:cubicBezTo>
                <a:lnTo>
                  <a:pt x="83878" y="63204"/>
                </a:lnTo>
                <a:close/>
                <a:moveTo>
                  <a:pt x="77184" y="69871"/>
                </a:moveTo>
                <a:lnTo>
                  <a:pt x="77130" y="70006"/>
                </a:lnTo>
                <a:cubicBezTo>
                  <a:pt x="77130" y="70006"/>
                  <a:pt x="77103" y="69979"/>
                  <a:pt x="77077" y="69979"/>
                </a:cubicBezTo>
                <a:cubicBezTo>
                  <a:pt x="77130" y="69952"/>
                  <a:pt x="77157" y="69898"/>
                  <a:pt x="77184" y="69871"/>
                </a:cubicBezTo>
                <a:close/>
                <a:moveTo>
                  <a:pt x="81297" y="57317"/>
                </a:moveTo>
                <a:cubicBezTo>
                  <a:pt x="81324" y="57720"/>
                  <a:pt x="81378" y="58123"/>
                  <a:pt x="81432" y="58499"/>
                </a:cubicBezTo>
                <a:cubicBezTo>
                  <a:pt x="81405" y="58553"/>
                  <a:pt x="81405" y="58607"/>
                  <a:pt x="81432" y="58661"/>
                </a:cubicBezTo>
                <a:cubicBezTo>
                  <a:pt x="81459" y="59064"/>
                  <a:pt x="81512" y="59440"/>
                  <a:pt x="81539" y="59844"/>
                </a:cubicBezTo>
                <a:cubicBezTo>
                  <a:pt x="81593" y="60139"/>
                  <a:pt x="81620" y="60462"/>
                  <a:pt x="81647" y="60785"/>
                </a:cubicBezTo>
                <a:cubicBezTo>
                  <a:pt x="81459" y="61349"/>
                  <a:pt x="81244" y="62156"/>
                  <a:pt x="81190" y="62344"/>
                </a:cubicBezTo>
                <a:cubicBezTo>
                  <a:pt x="80975" y="62882"/>
                  <a:pt x="80733" y="63446"/>
                  <a:pt x="80518" y="64011"/>
                </a:cubicBezTo>
                <a:cubicBezTo>
                  <a:pt x="80034" y="65194"/>
                  <a:pt x="79631" y="66403"/>
                  <a:pt x="79308" y="67640"/>
                </a:cubicBezTo>
                <a:cubicBezTo>
                  <a:pt x="79281" y="67748"/>
                  <a:pt x="79227" y="68097"/>
                  <a:pt x="79173" y="68500"/>
                </a:cubicBezTo>
                <a:cubicBezTo>
                  <a:pt x="79093" y="68662"/>
                  <a:pt x="79039" y="68823"/>
                  <a:pt x="78985" y="69011"/>
                </a:cubicBezTo>
                <a:cubicBezTo>
                  <a:pt x="78851" y="69361"/>
                  <a:pt x="78716" y="69737"/>
                  <a:pt x="78582" y="70113"/>
                </a:cubicBezTo>
                <a:cubicBezTo>
                  <a:pt x="79281" y="67210"/>
                  <a:pt x="79765" y="64280"/>
                  <a:pt x="80007" y="61295"/>
                </a:cubicBezTo>
                <a:cubicBezTo>
                  <a:pt x="80410" y="59951"/>
                  <a:pt x="80840" y="58634"/>
                  <a:pt x="81297" y="57317"/>
                </a:cubicBezTo>
                <a:close/>
                <a:moveTo>
                  <a:pt x="108074" y="57532"/>
                </a:moveTo>
                <a:lnTo>
                  <a:pt x="108074" y="57532"/>
                </a:lnTo>
                <a:cubicBezTo>
                  <a:pt x="108316" y="57935"/>
                  <a:pt x="108585" y="58338"/>
                  <a:pt x="108853" y="58715"/>
                </a:cubicBezTo>
                <a:cubicBezTo>
                  <a:pt x="109391" y="59736"/>
                  <a:pt x="109875" y="60758"/>
                  <a:pt x="110278" y="61806"/>
                </a:cubicBezTo>
                <a:cubicBezTo>
                  <a:pt x="110278" y="64559"/>
                  <a:pt x="110491" y="67709"/>
                  <a:pt x="110282" y="70229"/>
                </a:cubicBezTo>
                <a:lnTo>
                  <a:pt x="110282" y="70229"/>
                </a:lnTo>
                <a:cubicBezTo>
                  <a:pt x="110311" y="69459"/>
                  <a:pt x="109978" y="68476"/>
                  <a:pt x="109848" y="67721"/>
                </a:cubicBezTo>
                <a:lnTo>
                  <a:pt x="109687" y="66860"/>
                </a:lnTo>
                <a:cubicBezTo>
                  <a:pt x="109794" y="66834"/>
                  <a:pt x="109848" y="66753"/>
                  <a:pt x="109821" y="66672"/>
                </a:cubicBezTo>
                <a:cubicBezTo>
                  <a:pt x="109579" y="63742"/>
                  <a:pt x="109042" y="60865"/>
                  <a:pt x="108208" y="58069"/>
                </a:cubicBezTo>
                <a:cubicBezTo>
                  <a:pt x="108208" y="58042"/>
                  <a:pt x="108181" y="57989"/>
                  <a:pt x="108128" y="57989"/>
                </a:cubicBezTo>
                <a:cubicBezTo>
                  <a:pt x="108128" y="57827"/>
                  <a:pt x="108101" y="57693"/>
                  <a:pt x="108074" y="57532"/>
                </a:cubicBezTo>
                <a:close/>
                <a:moveTo>
                  <a:pt x="97273" y="69407"/>
                </a:moveTo>
                <a:cubicBezTo>
                  <a:pt x="97285" y="69705"/>
                  <a:pt x="97305" y="70007"/>
                  <a:pt x="97331" y="70311"/>
                </a:cubicBezTo>
                <a:lnTo>
                  <a:pt x="97331" y="70311"/>
                </a:lnTo>
                <a:cubicBezTo>
                  <a:pt x="97310" y="70010"/>
                  <a:pt x="97290" y="69709"/>
                  <a:pt x="97273" y="69407"/>
                </a:cubicBezTo>
                <a:close/>
                <a:moveTo>
                  <a:pt x="111891" y="69495"/>
                </a:moveTo>
                <a:lnTo>
                  <a:pt x="111891" y="69495"/>
                </a:lnTo>
                <a:cubicBezTo>
                  <a:pt x="111945" y="69737"/>
                  <a:pt x="111999" y="69979"/>
                  <a:pt x="112053" y="70221"/>
                </a:cubicBezTo>
                <a:cubicBezTo>
                  <a:pt x="112053" y="70328"/>
                  <a:pt x="112053" y="70463"/>
                  <a:pt x="112053" y="70570"/>
                </a:cubicBezTo>
                <a:lnTo>
                  <a:pt x="112053" y="70597"/>
                </a:lnTo>
                <a:cubicBezTo>
                  <a:pt x="111999" y="70221"/>
                  <a:pt x="111945" y="69845"/>
                  <a:pt x="111891" y="69495"/>
                </a:cubicBezTo>
                <a:close/>
                <a:moveTo>
                  <a:pt x="76915" y="70463"/>
                </a:moveTo>
                <a:cubicBezTo>
                  <a:pt x="76942" y="70490"/>
                  <a:pt x="76969" y="70517"/>
                  <a:pt x="76996" y="70570"/>
                </a:cubicBezTo>
                <a:lnTo>
                  <a:pt x="76969" y="70732"/>
                </a:lnTo>
                <a:lnTo>
                  <a:pt x="76915" y="70463"/>
                </a:lnTo>
                <a:close/>
                <a:moveTo>
                  <a:pt x="91002" y="66672"/>
                </a:moveTo>
                <a:cubicBezTo>
                  <a:pt x="91110" y="67237"/>
                  <a:pt x="91191" y="67801"/>
                  <a:pt x="91325" y="68393"/>
                </a:cubicBezTo>
                <a:lnTo>
                  <a:pt x="91325" y="69307"/>
                </a:lnTo>
                <a:cubicBezTo>
                  <a:pt x="91298" y="69414"/>
                  <a:pt x="91271" y="69549"/>
                  <a:pt x="91244" y="69656"/>
                </a:cubicBezTo>
                <a:cubicBezTo>
                  <a:pt x="91083" y="70140"/>
                  <a:pt x="90868" y="70597"/>
                  <a:pt x="90572" y="71001"/>
                </a:cubicBezTo>
                <a:cubicBezTo>
                  <a:pt x="90277" y="70651"/>
                  <a:pt x="90599" y="69307"/>
                  <a:pt x="90626" y="68904"/>
                </a:cubicBezTo>
                <a:cubicBezTo>
                  <a:pt x="90680" y="68151"/>
                  <a:pt x="90734" y="67425"/>
                  <a:pt x="90814" y="66699"/>
                </a:cubicBezTo>
                <a:cubicBezTo>
                  <a:pt x="90837" y="66710"/>
                  <a:pt x="90863" y="66717"/>
                  <a:pt x="90891" y="66717"/>
                </a:cubicBezTo>
                <a:cubicBezTo>
                  <a:pt x="90930" y="66717"/>
                  <a:pt x="90971" y="66704"/>
                  <a:pt x="91002" y="66672"/>
                </a:cubicBezTo>
                <a:close/>
                <a:moveTo>
                  <a:pt x="94524" y="59978"/>
                </a:moveTo>
                <a:cubicBezTo>
                  <a:pt x="95438" y="60865"/>
                  <a:pt x="96191" y="62156"/>
                  <a:pt x="96729" y="62882"/>
                </a:cubicBezTo>
                <a:cubicBezTo>
                  <a:pt x="97939" y="64521"/>
                  <a:pt x="99041" y="66242"/>
                  <a:pt x="100035" y="68016"/>
                </a:cubicBezTo>
                <a:cubicBezTo>
                  <a:pt x="100412" y="68688"/>
                  <a:pt x="100761" y="69361"/>
                  <a:pt x="101111" y="70060"/>
                </a:cubicBezTo>
                <a:lnTo>
                  <a:pt x="101111" y="70086"/>
                </a:lnTo>
                <a:cubicBezTo>
                  <a:pt x="101277" y="70419"/>
                  <a:pt x="101622" y="71032"/>
                  <a:pt x="101584" y="71032"/>
                </a:cubicBezTo>
                <a:cubicBezTo>
                  <a:pt x="101567" y="71032"/>
                  <a:pt x="101472" y="70906"/>
                  <a:pt x="101245" y="70570"/>
                </a:cubicBezTo>
                <a:cubicBezTo>
                  <a:pt x="100116" y="68877"/>
                  <a:pt x="98906" y="67264"/>
                  <a:pt x="97777" y="65543"/>
                </a:cubicBezTo>
                <a:lnTo>
                  <a:pt x="96325" y="63150"/>
                </a:lnTo>
                <a:cubicBezTo>
                  <a:pt x="96325" y="63043"/>
                  <a:pt x="96352" y="62935"/>
                  <a:pt x="96379" y="62801"/>
                </a:cubicBezTo>
                <a:cubicBezTo>
                  <a:pt x="96394" y="62743"/>
                  <a:pt x="96369" y="62717"/>
                  <a:pt x="96340" y="62717"/>
                </a:cubicBezTo>
                <a:cubicBezTo>
                  <a:pt x="96314" y="62717"/>
                  <a:pt x="96284" y="62737"/>
                  <a:pt x="96272" y="62774"/>
                </a:cubicBezTo>
                <a:cubicBezTo>
                  <a:pt x="96245" y="62855"/>
                  <a:pt x="96218" y="62882"/>
                  <a:pt x="96191" y="62962"/>
                </a:cubicBezTo>
                <a:lnTo>
                  <a:pt x="94524" y="60193"/>
                </a:lnTo>
                <a:lnTo>
                  <a:pt x="94524" y="59978"/>
                </a:lnTo>
                <a:close/>
                <a:moveTo>
                  <a:pt x="52289" y="58983"/>
                </a:moveTo>
                <a:lnTo>
                  <a:pt x="52289" y="58983"/>
                </a:lnTo>
                <a:cubicBezTo>
                  <a:pt x="52074" y="59521"/>
                  <a:pt x="51886" y="60059"/>
                  <a:pt x="51698" y="60596"/>
                </a:cubicBezTo>
                <a:cubicBezTo>
                  <a:pt x="51617" y="60838"/>
                  <a:pt x="51564" y="61053"/>
                  <a:pt x="51483" y="61269"/>
                </a:cubicBezTo>
                <a:cubicBezTo>
                  <a:pt x="50219" y="62828"/>
                  <a:pt x="49090" y="64495"/>
                  <a:pt x="48069" y="66242"/>
                </a:cubicBezTo>
                <a:cubicBezTo>
                  <a:pt x="49198" y="64253"/>
                  <a:pt x="50381" y="62290"/>
                  <a:pt x="51644" y="60408"/>
                </a:cubicBezTo>
                <a:lnTo>
                  <a:pt x="51644" y="60381"/>
                </a:lnTo>
                <a:cubicBezTo>
                  <a:pt x="51682" y="60325"/>
                  <a:pt x="51614" y="60255"/>
                  <a:pt x="51552" y="60255"/>
                </a:cubicBezTo>
                <a:cubicBezTo>
                  <a:pt x="51525" y="60255"/>
                  <a:pt x="51499" y="60268"/>
                  <a:pt x="51483" y="60301"/>
                </a:cubicBezTo>
                <a:lnTo>
                  <a:pt x="50945" y="61080"/>
                </a:lnTo>
                <a:cubicBezTo>
                  <a:pt x="50139" y="62021"/>
                  <a:pt x="49440" y="63070"/>
                  <a:pt x="48902" y="64172"/>
                </a:cubicBezTo>
                <a:cubicBezTo>
                  <a:pt x="47558" y="66188"/>
                  <a:pt x="46241" y="68205"/>
                  <a:pt x="44789" y="70113"/>
                </a:cubicBezTo>
                <a:cubicBezTo>
                  <a:pt x="44288" y="70789"/>
                  <a:pt x="44062" y="71040"/>
                  <a:pt x="44001" y="71040"/>
                </a:cubicBezTo>
                <a:cubicBezTo>
                  <a:pt x="43866" y="71040"/>
                  <a:pt x="44546" y="69801"/>
                  <a:pt x="44843" y="69226"/>
                </a:cubicBezTo>
                <a:cubicBezTo>
                  <a:pt x="45246" y="68473"/>
                  <a:pt x="45649" y="67721"/>
                  <a:pt x="46106" y="66995"/>
                </a:cubicBezTo>
                <a:lnTo>
                  <a:pt x="46160" y="66914"/>
                </a:lnTo>
                <a:cubicBezTo>
                  <a:pt x="48015" y="64118"/>
                  <a:pt x="50058" y="61484"/>
                  <a:pt x="52289" y="58983"/>
                </a:cubicBezTo>
                <a:close/>
                <a:moveTo>
                  <a:pt x="50632" y="70635"/>
                </a:moveTo>
                <a:lnTo>
                  <a:pt x="50632" y="70635"/>
                </a:lnTo>
                <a:cubicBezTo>
                  <a:pt x="50665" y="70787"/>
                  <a:pt x="50699" y="70938"/>
                  <a:pt x="50733" y="71088"/>
                </a:cubicBezTo>
                <a:lnTo>
                  <a:pt x="50733" y="71088"/>
                </a:lnTo>
                <a:cubicBezTo>
                  <a:pt x="50702" y="70934"/>
                  <a:pt x="50668" y="70782"/>
                  <a:pt x="50632" y="70635"/>
                </a:cubicBezTo>
                <a:close/>
                <a:moveTo>
                  <a:pt x="94578" y="61914"/>
                </a:moveTo>
                <a:cubicBezTo>
                  <a:pt x="94981" y="62774"/>
                  <a:pt x="95358" y="63634"/>
                  <a:pt x="95734" y="64495"/>
                </a:cubicBezTo>
                <a:cubicBezTo>
                  <a:pt x="95089" y="66645"/>
                  <a:pt x="94605" y="68823"/>
                  <a:pt x="94282" y="71054"/>
                </a:cubicBezTo>
                <a:cubicBezTo>
                  <a:pt x="94255" y="71216"/>
                  <a:pt x="94202" y="71377"/>
                  <a:pt x="94175" y="71511"/>
                </a:cubicBezTo>
                <a:cubicBezTo>
                  <a:pt x="94202" y="70759"/>
                  <a:pt x="94202" y="70033"/>
                  <a:pt x="94229" y="69280"/>
                </a:cubicBezTo>
                <a:cubicBezTo>
                  <a:pt x="94255" y="68984"/>
                  <a:pt x="94282" y="68688"/>
                  <a:pt x="94309" y="68393"/>
                </a:cubicBezTo>
                <a:cubicBezTo>
                  <a:pt x="94497" y="66242"/>
                  <a:pt x="94605" y="64091"/>
                  <a:pt x="94578" y="61914"/>
                </a:cubicBezTo>
                <a:close/>
                <a:moveTo>
                  <a:pt x="83018" y="66511"/>
                </a:moveTo>
                <a:lnTo>
                  <a:pt x="83018" y="66511"/>
                </a:lnTo>
                <a:cubicBezTo>
                  <a:pt x="83717" y="67613"/>
                  <a:pt x="84738" y="69334"/>
                  <a:pt x="84873" y="69549"/>
                </a:cubicBezTo>
                <a:cubicBezTo>
                  <a:pt x="85249" y="70221"/>
                  <a:pt x="85599" y="70920"/>
                  <a:pt x="85948" y="71619"/>
                </a:cubicBezTo>
                <a:cubicBezTo>
                  <a:pt x="85464" y="70893"/>
                  <a:pt x="84980" y="70167"/>
                  <a:pt x="84523" y="69441"/>
                </a:cubicBezTo>
                <a:cubicBezTo>
                  <a:pt x="84201" y="68688"/>
                  <a:pt x="83798" y="67990"/>
                  <a:pt x="83394" y="67291"/>
                </a:cubicBezTo>
                <a:cubicBezTo>
                  <a:pt x="83260" y="67075"/>
                  <a:pt x="83152" y="66834"/>
                  <a:pt x="83045" y="66618"/>
                </a:cubicBezTo>
                <a:lnTo>
                  <a:pt x="83018" y="66511"/>
                </a:lnTo>
                <a:close/>
                <a:moveTo>
                  <a:pt x="49736" y="68662"/>
                </a:moveTo>
                <a:lnTo>
                  <a:pt x="49736" y="68662"/>
                </a:lnTo>
                <a:cubicBezTo>
                  <a:pt x="49628" y="69280"/>
                  <a:pt x="49547" y="69925"/>
                  <a:pt x="49467" y="70570"/>
                </a:cubicBezTo>
                <a:lnTo>
                  <a:pt x="49440" y="70570"/>
                </a:lnTo>
                <a:cubicBezTo>
                  <a:pt x="49421" y="70551"/>
                  <a:pt x="49395" y="70542"/>
                  <a:pt x="49368" y="70542"/>
                </a:cubicBezTo>
                <a:cubicBezTo>
                  <a:pt x="49320" y="70542"/>
                  <a:pt x="49269" y="70572"/>
                  <a:pt x="49252" y="70624"/>
                </a:cubicBezTo>
                <a:cubicBezTo>
                  <a:pt x="49117" y="70974"/>
                  <a:pt x="48983" y="71350"/>
                  <a:pt x="48848" y="71726"/>
                </a:cubicBezTo>
                <a:cubicBezTo>
                  <a:pt x="49171" y="70785"/>
                  <a:pt x="49440" y="69871"/>
                  <a:pt x="49655" y="68930"/>
                </a:cubicBezTo>
                <a:cubicBezTo>
                  <a:pt x="49682" y="68823"/>
                  <a:pt x="49709" y="68742"/>
                  <a:pt x="49736" y="68662"/>
                </a:cubicBezTo>
                <a:close/>
                <a:moveTo>
                  <a:pt x="80545" y="69280"/>
                </a:moveTo>
                <a:lnTo>
                  <a:pt x="80571" y="69307"/>
                </a:lnTo>
                <a:lnTo>
                  <a:pt x="79684" y="71726"/>
                </a:lnTo>
                <a:cubicBezTo>
                  <a:pt x="79819" y="71296"/>
                  <a:pt x="79953" y="70893"/>
                  <a:pt x="80114" y="70490"/>
                </a:cubicBezTo>
                <a:cubicBezTo>
                  <a:pt x="80276" y="70060"/>
                  <a:pt x="80383" y="69683"/>
                  <a:pt x="80545" y="69280"/>
                </a:cubicBezTo>
                <a:close/>
                <a:moveTo>
                  <a:pt x="110628" y="65651"/>
                </a:moveTo>
                <a:lnTo>
                  <a:pt x="110628" y="65651"/>
                </a:lnTo>
                <a:cubicBezTo>
                  <a:pt x="110708" y="66135"/>
                  <a:pt x="110789" y="66618"/>
                  <a:pt x="110897" y="67102"/>
                </a:cubicBezTo>
                <a:cubicBezTo>
                  <a:pt x="111085" y="68258"/>
                  <a:pt x="111219" y="69441"/>
                  <a:pt x="111300" y="70624"/>
                </a:cubicBezTo>
                <a:cubicBezTo>
                  <a:pt x="111300" y="70613"/>
                  <a:pt x="111300" y="70607"/>
                  <a:pt x="111300" y="70607"/>
                </a:cubicBezTo>
                <a:cubicBezTo>
                  <a:pt x="111304" y="70607"/>
                  <a:pt x="111329" y="71245"/>
                  <a:pt x="111354" y="71861"/>
                </a:cubicBezTo>
                <a:cubicBezTo>
                  <a:pt x="111327" y="71511"/>
                  <a:pt x="111273" y="71216"/>
                  <a:pt x="111246" y="71135"/>
                </a:cubicBezTo>
                <a:cubicBezTo>
                  <a:pt x="110950" y="69307"/>
                  <a:pt x="110735" y="67479"/>
                  <a:pt x="110628" y="65651"/>
                </a:cubicBezTo>
                <a:close/>
                <a:moveTo>
                  <a:pt x="100062" y="71027"/>
                </a:moveTo>
                <a:lnTo>
                  <a:pt x="100062" y="71027"/>
                </a:lnTo>
                <a:cubicBezTo>
                  <a:pt x="100331" y="71431"/>
                  <a:pt x="100600" y="71834"/>
                  <a:pt x="100869" y="72237"/>
                </a:cubicBezTo>
                <a:cubicBezTo>
                  <a:pt x="100976" y="72452"/>
                  <a:pt x="101057" y="72694"/>
                  <a:pt x="101165" y="72909"/>
                </a:cubicBezTo>
                <a:cubicBezTo>
                  <a:pt x="100788" y="72291"/>
                  <a:pt x="100439" y="71646"/>
                  <a:pt x="100062" y="71027"/>
                </a:cubicBezTo>
                <a:close/>
                <a:moveTo>
                  <a:pt x="92051" y="63070"/>
                </a:moveTo>
                <a:lnTo>
                  <a:pt x="92051" y="63070"/>
                </a:lnTo>
                <a:cubicBezTo>
                  <a:pt x="91997" y="64495"/>
                  <a:pt x="91997" y="65919"/>
                  <a:pt x="91970" y="67317"/>
                </a:cubicBezTo>
                <a:cubicBezTo>
                  <a:pt x="91970" y="68393"/>
                  <a:pt x="91943" y="69468"/>
                  <a:pt x="91943" y="70543"/>
                </a:cubicBezTo>
                <a:cubicBezTo>
                  <a:pt x="91943" y="70974"/>
                  <a:pt x="91943" y="71431"/>
                  <a:pt x="91917" y="71834"/>
                </a:cubicBezTo>
                <a:cubicBezTo>
                  <a:pt x="91917" y="72103"/>
                  <a:pt x="91971" y="73142"/>
                  <a:pt x="91934" y="73142"/>
                </a:cubicBezTo>
                <a:cubicBezTo>
                  <a:pt x="91919" y="73142"/>
                  <a:pt x="91889" y="72977"/>
                  <a:pt x="91836" y="72533"/>
                </a:cubicBezTo>
                <a:cubicBezTo>
                  <a:pt x="91728" y="71538"/>
                  <a:pt x="91621" y="70517"/>
                  <a:pt x="91567" y="69549"/>
                </a:cubicBezTo>
                <a:lnTo>
                  <a:pt x="91567" y="69549"/>
                </a:lnTo>
                <a:cubicBezTo>
                  <a:pt x="91605" y="69579"/>
                  <a:pt x="91646" y="69592"/>
                  <a:pt x="91686" y="69592"/>
                </a:cubicBezTo>
                <a:cubicBezTo>
                  <a:pt x="91790" y="69592"/>
                  <a:pt x="91882" y="69504"/>
                  <a:pt x="91863" y="69387"/>
                </a:cubicBezTo>
                <a:cubicBezTo>
                  <a:pt x="91755" y="68688"/>
                  <a:pt x="91648" y="67990"/>
                  <a:pt x="91567" y="67291"/>
                </a:cubicBezTo>
                <a:cubicBezTo>
                  <a:pt x="91567" y="67183"/>
                  <a:pt x="91567" y="67049"/>
                  <a:pt x="91567" y="66941"/>
                </a:cubicBezTo>
                <a:cubicBezTo>
                  <a:pt x="91675" y="65651"/>
                  <a:pt x="91836" y="64360"/>
                  <a:pt x="92051" y="63070"/>
                </a:cubicBezTo>
                <a:close/>
                <a:moveTo>
                  <a:pt x="57397" y="69307"/>
                </a:moveTo>
                <a:lnTo>
                  <a:pt x="57397" y="69307"/>
                </a:lnTo>
                <a:cubicBezTo>
                  <a:pt x="58096" y="70490"/>
                  <a:pt x="58769" y="71673"/>
                  <a:pt x="59387" y="72909"/>
                </a:cubicBezTo>
                <a:lnTo>
                  <a:pt x="59360" y="72909"/>
                </a:lnTo>
                <a:cubicBezTo>
                  <a:pt x="59448" y="73081"/>
                  <a:pt x="59475" y="73150"/>
                  <a:pt x="59462" y="73150"/>
                </a:cubicBezTo>
                <a:cubicBezTo>
                  <a:pt x="59409" y="73150"/>
                  <a:pt x="58746" y="72118"/>
                  <a:pt x="58661" y="71968"/>
                </a:cubicBezTo>
                <a:cubicBezTo>
                  <a:pt x="58312" y="71431"/>
                  <a:pt x="58043" y="70893"/>
                  <a:pt x="57801" y="70302"/>
                </a:cubicBezTo>
                <a:cubicBezTo>
                  <a:pt x="57666" y="69979"/>
                  <a:pt x="57532" y="69629"/>
                  <a:pt x="57397" y="69307"/>
                </a:cubicBezTo>
                <a:close/>
                <a:moveTo>
                  <a:pt x="93960" y="71753"/>
                </a:moveTo>
                <a:cubicBezTo>
                  <a:pt x="93960" y="71968"/>
                  <a:pt x="93960" y="72210"/>
                  <a:pt x="93960" y="72425"/>
                </a:cubicBezTo>
                <a:cubicBezTo>
                  <a:pt x="93933" y="72560"/>
                  <a:pt x="93879" y="72856"/>
                  <a:pt x="93825" y="73178"/>
                </a:cubicBezTo>
                <a:cubicBezTo>
                  <a:pt x="93825" y="73017"/>
                  <a:pt x="93852" y="72856"/>
                  <a:pt x="93879" y="72694"/>
                </a:cubicBezTo>
                <a:cubicBezTo>
                  <a:pt x="93906" y="72372"/>
                  <a:pt x="93933" y="72076"/>
                  <a:pt x="93960" y="71753"/>
                </a:cubicBezTo>
                <a:close/>
                <a:moveTo>
                  <a:pt x="96245" y="63473"/>
                </a:moveTo>
                <a:cubicBezTo>
                  <a:pt x="96514" y="63903"/>
                  <a:pt x="96809" y="64360"/>
                  <a:pt x="97078" y="64817"/>
                </a:cubicBezTo>
                <a:cubicBezTo>
                  <a:pt x="97885" y="66108"/>
                  <a:pt x="98664" y="67425"/>
                  <a:pt x="99471" y="68715"/>
                </a:cubicBezTo>
                <a:cubicBezTo>
                  <a:pt x="99847" y="69361"/>
                  <a:pt x="100251" y="70006"/>
                  <a:pt x="100627" y="70678"/>
                </a:cubicBezTo>
                <a:lnTo>
                  <a:pt x="100627" y="70705"/>
                </a:lnTo>
                <a:cubicBezTo>
                  <a:pt x="100761" y="70947"/>
                  <a:pt x="101944" y="72936"/>
                  <a:pt x="101756" y="73232"/>
                </a:cubicBezTo>
                <a:cubicBezTo>
                  <a:pt x="101810" y="73124"/>
                  <a:pt x="101326" y="72345"/>
                  <a:pt x="100734" y="71431"/>
                </a:cubicBezTo>
                <a:cubicBezTo>
                  <a:pt x="99310" y="68823"/>
                  <a:pt x="97804" y="66296"/>
                  <a:pt x="96164" y="63796"/>
                </a:cubicBezTo>
                <a:lnTo>
                  <a:pt x="96245" y="63473"/>
                </a:lnTo>
                <a:close/>
                <a:moveTo>
                  <a:pt x="82346" y="62209"/>
                </a:moveTo>
                <a:lnTo>
                  <a:pt x="82346" y="62209"/>
                </a:lnTo>
                <a:cubicBezTo>
                  <a:pt x="83771" y="64011"/>
                  <a:pt x="85007" y="65973"/>
                  <a:pt x="86083" y="68016"/>
                </a:cubicBezTo>
                <a:cubicBezTo>
                  <a:pt x="86701" y="69199"/>
                  <a:pt x="87239" y="70409"/>
                  <a:pt x="87723" y="71646"/>
                </a:cubicBezTo>
                <a:cubicBezTo>
                  <a:pt x="87842" y="72003"/>
                  <a:pt x="88003" y="72763"/>
                  <a:pt x="88188" y="73286"/>
                </a:cubicBezTo>
                <a:lnTo>
                  <a:pt x="88188" y="73286"/>
                </a:lnTo>
                <a:cubicBezTo>
                  <a:pt x="87971" y="72870"/>
                  <a:pt x="87673" y="72284"/>
                  <a:pt x="87534" y="72076"/>
                </a:cubicBezTo>
                <a:cubicBezTo>
                  <a:pt x="86620" y="70678"/>
                  <a:pt x="85760" y="69280"/>
                  <a:pt x="84900" y="67828"/>
                </a:cubicBezTo>
                <a:cubicBezTo>
                  <a:pt x="84335" y="66807"/>
                  <a:pt x="83771" y="65785"/>
                  <a:pt x="83179" y="64763"/>
                </a:cubicBezTo>
                <a:cubicBezTo>
                  <a:pt x="83099" y="64495"/>
                  <a:pt x="82937" y="64253"/>
                  <a:pt x="82776" y="64038"/>
                </a:cubicBezTo>
                <a:lnTo>
                  <a:pt x="82453" y="63527"/>
                </a:lnTo>
                <a:lnTo>
                  <a:pt x="82346" y="62209"/>
                </a:lnTo>
                <a:close/>
                <a:moveTo>
                  <a:pt x="92618" y="60003"/>
                </a:moveTo>
                <a:cubicBezTo>
                  <a:pt x="92556" y="60753"/>
                  <a:pt x="92529" y="61519"/>
                  <a:pt x="92481" y="62263"/>
                </a:cubicBezTo>
                <a:cubicBezTo>
                  <a:pt x="92481" y="62277"/>
                  <a:pt x="92495" y="62283"/>
                  <a:pt x="92508" y="62283"/>
                </a:cubicBezTo>
                <a:cubicBezTo>
                  <a:pt x="92521" y="62283"/>
                  <a:pt x="92535" y="62277"/>
                  <a:pt x="92535" y="62263"/>
                </a:cubicBezTo>
                <a:cubicBezTo>
                  <a:pt x="92589" y="61860"/>
                  <a:pt x="92615" y="61484"/>
                  <a:pt x="92669" y="61080"/>
                </a:cubicBezTo>
                <a:lnTo>
                  <a:pt x="92669" y="61080"/>
                </a:lnTo>
                <a:cubicBezTo>
                  <a:pt x="92562" y="63903"/>
                  <a:pt x="92642" y="66699"/>
                  <a:pt x="92857" y="69522"/>
                </a:cubicBezTo>
                <a:cubicBezTo>
                  <a:pt x="92857" y="70463"/>
                  <a:pt x="92831" y="71404"/>
                  <a:pt x="92777" y="72345"/>
                </a:cubicBezTo>
                <a:cubicBezTo>
                  <a:pt x="92777" y="72561"/>
                  <a:pt x="92933" y="73300"/>
                  <a:pt x="92785" y="73300"/>
                </a:cubicBezTo>
                <a:cubicBezTo>
                  <a:pt x="92748" y="73300"/>
                  <a:pt x="92694" y="73256"/>
                  <a:pt x="92615" y="73151"/>
                </a:cubicBezTo>
                <a:cubicBezTo>
                  <a:pt x="92347" y="72802"/>
                  <a:pt x="92427" y="72318"/>
                  <a:pt x="92400" y="71888"/>
                </a:cubicBezTo>
                <a:cubicBezTo>
                  <a:pt x="92374" y="71135"/>
                  <a:pt x="92374" y="70382"/>
                  <a:pt x="92347" y="69629"/>
                </a:cubicBezTo>
                <a:cubicBezTo>
                  <a:pt x="92347" y="68231"/>
                  <a:pt x="92320" y="66807"/>
                  <a:pt x="92347" y="65409"/>
                </a:cubicBezTo>
                <a:cubicBezTo>
                  <a:pt x="92374" y="63903"/>
                  <a:pt x="92427" y="62398"/>
                  <a:pt x="92454" y="60892"/>
                </a:cubicBezTo>
                <a:cubicBezTo>
                  <a:pt x="92535" y="60596"/>
                  <a:pt x="92589" y="60301"/>
                  <a:pt x="92615" y="60032"/>
                </a:cubicBezTo>
                <a:cubicBezTo>
                  <a:pt x="92615" y="60026"/>
                  <a:pt x="92617" y="60017"/>
                  <a:pt x="92618" y="60003"/>
                </a:cubicBezTo>
                <a:close/>
                <a:moveTo>
                  <a:pt x="92992" y="58983"/>
                </a:moveTo>
                <a:lnTo>
                  <a:pt x="92992" y="58983"/>
                </a:lnTo>
                <a:cubicBezTo>
                  <a:pt x="93019" y="59010"/>
                  <a:pt x="93073" y="59010"/>
                  <a:pt x="93126" y="59037"/>
                </a:cubicBezTo>
                <a:cubicBezTo>
                  <a:pt x="93503" y="59763"/>
                  <a:pt x="93879" y="60516"/>
                  <a:pt x="94255" y="61269"/>
                </a:cubicBezTo>
                <a:cubicBezTo>
                  <a:pt x="94202" y="63500"/>
                  <a:pt x="94148" y="65704"/>
                  <a:pt x="94094" y="67936"/>
                </a:cubicBezTo>
                <a:cubicBezTo>
                  <a:pt x="93933" y="69737"/>
                  <a:pt x="93718" y="71565"/>
                  <a:pt x="93503" y="73366"/>
                </a:cubicBezTo>
                <a:cubicBezTo>
                  <a:pt x="93368" y="72291"/>
                  <a:pt x="93234" y="71216"/>
                  <a:pt x="93126" y="70140"/>
                </a:cubicBezTo>
                <a:cubicBezTo>
                  <a:pt x="93153" y="66430"/>
                  <a:pt x="93073" y="62720"/>
                  <a:pt x="92992" y="58983"/>
                </a:cubicBezTo>
                <a:close/>
                <a:moveTo>
                  <a:pt x="75894" y="72990"/>
                </a:moveTo>
                <a:lnTo>
                  <a:pt x="76109" y="73071"/>
                </a:lnTo>
                <a:lnTo>
                  <a:pt x="76162" y="73071"/>
                </a:lnTo>
                <a:lnTo>
                  <a:pt x="76109" y="73259"/>
                </a:lnTo>
                <a:lnTo>
                  <a:pt x="75974" y="73393"/>
                </a:lnTo>
                <a:cubicBezTo>
                  <a:pt x="75974" y="73259"/>
                  <a:pt x="75947" y="73124"/>
                  <a:pt x="75894" y="72990"/>
                </a:cubicBezTo>
                <a:close/>
                <a:moveTo>
                  <a:pt x="74953" y="72372"/>
                </a:moveTo>
                <a:lnTo>
                  <a:pt x="75329" y="72909"/>
                </a:lnTo>
                <a:cubicBezTo>
                  <a:pt x="75463" y="73124"/>
                  <a:pt x="75598" y="73366"/>
                  <a:pt x="75679" y="73608"/>
                </a:cubicBezTo>
                <a:cubicBezTo>
                  <a:pt x="75598" y="73662"/>
                  <a:pt x="75517" y="73716"/>
                  <a:pt x="75410" y="73770"/>
                </a:cubicBezTo>
                <a:lnTo>
                  <a:pt x="75275" y="73689"/>
                </a:lnTo>
                <a:cubicBezTo>
                  <a:pt x="75060" y="73554"/>
                  <a:pt x="74872" y="73420"/>
                  <a:pt x="74657" y="73286"/>
                </a:cubicBezTo>
                <a:cubicBezTo>
                  <a:pt x="74765" y="72990"/>
                  <a:pt x="74845" y="72694"/>
                  <a:pt x="74953" y="72372"/>
                </a:cubicBezTo>
                <a:close/>
                <a:moveTo>
                  <a:pt x="52881" y="64737"/>
                </a:moveTo>
                <a:lnTo>
                  <a:pt x="52881" y="64737"/>
                </a:lnTo>
                <a:cubicBezTo>
                  <a:pt x="52935" y="64952"/>
                  <a:pt x="53015" y="65328"/>
                  <a:pt x="53096" y="65489"/>
                </a:cubicBezTo>
                <a:cubicBezTo>
                  <a:pt x="53230" y="65973"/>
                  <a:pt x="53419" y="66430"/>
                  <a:pt x="53607" y="66914"/>
                </a:cubicBezTo>
                <a:cubicBezTo>
                  <a:pt x="54037" y="68715"/>
                  <a:pt x="54467" y="70517"/>
                  <a:pt x="54951" y="72318"/>
                </a:cubicBezTo>
                <a:cubicBezTo>
                  <a:pt x="55085" y="72802"/>
                  <a:pt x="55220" y="73313"/>
                  <a:pt x="55354" y="73850"/>
                </a:cubicBezTo>
                <a:cubicBezTo>
                  <a:pt x="54602" y="71807"/>
                  <a:pt x="53956" y="69737"/>
                  <a:pt x="53446" y="67640"/>
                </a:cubicBezTo>
                <a:cubicBezTo>
                  <a:pt x="53257" y="66860"/>
                  <a:pt x="53096" y="66081"/>
                  <a:pt x="52962" y="65274"/>
                </a:cubicBezTo>
                <a:cubicBezTo>
                  <a:pt x="52935" y="65086"/>
                  <a:pt x="52908" y="64898"/>
                  <a:pt x="52881" y="64737"/>
                </a:cubicBezTo>
                <a:close/>
                <a:moveTo>
                  <a:pt x="96663" y="69049"/>
                </a:moveTo>
                <a:cubicBezTo>
                  <a:pt x="96679" y="69049"/>
                  <a:pt x="96744" y="70475"/>
                  <a:pt x="96783" y="70974"/>
                </a:cubicBezTo>
                <a:cubicBezTo>
                  <a:pt x="96889" y="72043"/>
                  <a:pt x="96943" y="73112"/>
                  <a:pt x="96970" y="74154"/>
                </a:cubicBezTo>
                <a:lnTo>
                  <a:pt x="96970" y="74154"/>
                </a:lnTo>
                <a:cubicBezTo>
                  <a:pt x="96967" y="74083"/>
                  <a:pt x="96944" y="74032"/>
                  <a:pt x="96944" y="73958"/>
                </a:cubicBezTo>
                <a:cubicBezTo>
                  <a:pt x="96809" y="72614"/>
                  <a:pt x="96729" y="71269"/>
                  <a:pt x="96675" y="69898"/>
                </a:cubicBezTo>
                <a:cubicBezTo>
                  <a:pt x="96660" y="69280"/>
                  <a:pt x="96657" y="69049"/>
                  <a:pt x="96663" y="69049"/>
                </a:cubicBezTo>
                <a:close/>
                <a:moveTo>
                  <a:pt x="76109" y="74065"/>
                </a:moveTo>
                <a:lnTo>
                  <a:pt x="76028" y="74388"/>
                </a:lnTo>
                <a:lnTo>
                  <a:pt x="76028" y="74361"/>
                </a:lnTo>
                <a:cubicBezTo>
                  <a:pt x="76028" y="74334"/>
                  <a:pt x="76028" y="74307"/>
                  <a:pt x="76028" y="74307"/>
                </a:cubicBezTo>
                <a:lnTo>
                  <a:pt x="76028" y="74146"/>
                </a:lnTo>
                <a:cubicBezTo>
                  <a:pt x="76055" y="74119"/>
                  <a:pt x="76082" y="74092"/>
                  <a:pt x="76109" y="74065"/>
                </a:cubicBezTo>
                <a:close/>
                <a:moveTo>
                  <a:pt x="54198" y="64333"/>
                </a:moveTo>
                <a:lnTo>
                  <a:pt x="54198" y="64333"/>
                </a:lnTo>
                <a:cubicBezTo>
                  <a:pt x="54790" y="66215"/>
                  <a:pt x="55489" y="68043"/>
                  <a:pt x="56322" y="69818"/>
                </a:cubicBezTo>
                <a:cubicBezTo>
                  <a:pt x="56887" y="71054"/>
                  <a:pt x="57532" y="72264"/>
                  <a:pt x="58204" y="73447"/>
                </a:cubicBezTo>
                <a:cubicBezTo>
                  <a:pt x="58392" y="73931"/>
                  <a:pt x="58688" y="74334"/>
                  <a:pt x="59010" y="74710"/>
                </a:cubicBezTo>
                <a:cubicBezTo>
                  <a:pt x="58392" y="74200"/>
                  <a:pt x="57908" y="73232"/>
                  <a:pt x="57478" y="72560"/>
                </a:cubicBezTo>
                <a:cubicBezTo>
                  <a:pt x="56053" y="70167"/>
                  <a:pt x="54978" y="67586"/>
                  <a:pt x="54333" y="64898"/>
                </a:cubicBezTo>
                <a:cubicBezTo>
                  <a:pt x="54279" y="64710"/>
                  <a:pt x="54225" y="64521"/>
                  <a:pt x="54198" y="64333"/>
                </a:cubicBezTo>
                <a:close/>
                <a:moveTo>
                  <a:pt x="82507" y="64333"/>
                </a:moveTo>
                <a:lnTo>
                  <a:pt x="82507" y="64333"/>
                </a:lnTo>
                <a:cubicBezTo>
                  <a:pt x="82668" y="64602"/>
                  <a:pt x="82937" y="65059"/>
                  <a:pt x="83152" y="65409"/>
                </a:cubicBezTo>
                <a:cubicBezTo>
                  <a:pt x="83475" y="66000"/>
                  <a:pt x="83824" y="66592"/>
                  <a:pt x="84147" y="67183"/>
                </a:cubicBezTo>
                <a:cubicBezTo>
                  <a:pt x="84577" y="67963"/>
                  <a:pt x="85007" y="68715"/>
                  <a:pt x="85411" y="69495"/>
                </a:cubicBezTo>
                <a:cubicBezTo>
                  <a:pt x="85975" y="70597"/>
                  <a:pt x="86540" y="71699"/>
                  <a:pt x="87104" y="72829"/>
                </a:cubicBezTo>
                <a:lnTo>
                  <a:pt x="87131" y="72802"/>
                </a:lnTo>
                <a:cubicBezTo>
                  <a:pt x="87454" y="73447"/>
                  <a:pt x="87749" y="74119"/>
                  <a:pt x="88045" y="74764"/>
                </a:cubicBezTo>
                <a:cubicBezTo>
                  <a:pt x="88056" y="74808"/>
                  <a:pt x="88076" y="74855"/>
                  <a:pt x="88099" y="74904"/>
                </a:cubicBezTo>
                <a:lnTo>
                  <a:pt x="88099" y="74904"/>
                </a:lnTo>
                <a:cubicBezTo>
                  <a:pt x="87790" y="74379"/>
                  <a:pt x="87495" y="73875"/>
                  <a:pt x="87158" y="73393"/>
                </a:cubicBezTo>
                <a:cubicBezTo>
                  <a:pt x="85921" y="70543"/>
                  <a:pt x="84389" y="67855"/>
                  <a:pt x="82588" y="65355"/>
                </a:cubicBezTo>
                <a:lnTo>
                  <a:pt x="82507" y="64333"/>
                </a:lnTo>
                <a:close/>
                <a:moveTo>
                  <a:pt x="81932" y="64170"/>
                </a:moveTo>
                <a:cubicBezTo>
                  <a:pt x="81963" y="64170"/>
                  <a:pt x="81336" y="65424"/>
                  <a:pt x="81163" y="65866"/>
                </a:cubicBezTo>
                <a:cubicBezTo>
                  <a:pt x="80437" y="67882"/>
                  <a:pt x="79738" y="69898"/>
                  <a:pt x="79012" y="71915"/>
                </a:cubicBezTo>
                <a:cubicBezTo>
                  <a:pt x="78690" y="72829"/>
                  <a:pt x="78044" y="73958"/>
                  <a:pt x="77749" y="75060"/>
                </a:cubicBezTo>
                <a:cubicBezTo>
                  <a:pt x="77668" y="74791"/>
                  <a:pt x="77614" y="74522"/>
                  <a:pt x="77614" y="74227"/>
                </a:cubicBezTo>
                <a:cubicBezTo>
                  <a:pt x="77749" y="73796"/>
                  <a:pt x="77856" y="73339"/>
                  <a:pt x="77964" y="72882"/>
                </a:cubicBezTo>
                <a:cubicBezTo>
                  <a:pt x="78044" y="72560"/>
                  <a:pt x="78098" y="72264"/>
                  <a:pt x="78179" y="71941"/>
                </a:cubicBezTo>
                <a:lnTo>
                  <a:pt x="78286" y="71673"/>
                </a:lnTo>
                <a:lnTo>
                  <a:pt x="78340" y="71753"/>
                </a:lnTo>
                <a:cubicBezTo>
                  <a:pt x="78286" y="71995"/>
                  <a:pt x="78233" y="72210"/>
                  <a:pt x="78179" y="72452"/>
                </a:cubicBezTo>
                <a:cubicBezTo>
                  <a:pt x="77991" y="73071"/>
                  <a:pt x="77802" y="73689"/>
                  <a:pt x="77641" y="74307"/>
                </a:cubicBezTo>
                <a:cubicBezTo>
                  <a:pt x="77641" y="74321"/>
                  <a:pt x="77648" y="74327"/>
                  <a:pt x="77655" y="74327"/>
                </a:cubicBezTo>
                <a:cubicBezTo>
                  <a:pt x="77661" y="74327"/>
                  <a:pt x="77668" y="74321"/>
                  <a:pt x="77668" y="74307"/>
                </a:cubicBezTo>
                <a:cubicBezTo>
                  <a:pt x="77776" y="73904"/>
                  <a:pt x="77910" y="73501"/>
                  <a:pt x="78044" y="73097"/>
                </a:cubicBezTo>
                <a:lnTo>
                  <a:pt x="78044" y="73097"/>
                </a:lnTo>
                <a:cubicBezTo>
                  <a:pt x="77991" y="73393"/>
                  <a:pt x="77937" y="73689"/>
                  <a:pt x="77883" y="73985"/>
                </a:cubicBezTo>
                <a:cubicBezTo>
                  <a:pt x="77883" y="74028"/>
                  <a:pt x="77914" y="74056"/>
                  <a:pt x="77947" y="74056"/>
                </a:cubicBezTo>
                <a:cubicBezTo>
                  <a:pt x="77975" y="74056"/>
                  <a:pt x="78005" y="74035"/>
                  <a:pt x="78017" y="73985"/>
                </a:cubicBezTo>
                <a:cubicBezTo>
                  <a:pt x="78152" y="73178"/>
                  <a:pt x="78340" y="72372"/>
                  <a:pt x="78555" y="71592"/>
                </a:cubicBezTo>
                <a:cubicBezTo>
                  <a:pt x="78743" y="71189"/>
                  <a:pt x="78878" y="70785"/>
                  <a:pt x="79012" y="70355"/>
                </a:cubicBezTo>
                <a:cubicBezTo>
                  <a:pt x="79281" y="69629"/>
                  <a:pt x="79577" y="68930"/>
                  <a:pt x="79872" y="68205"/>
                </a:cubicBezTo>
                <a:cubicBezTo>
                  <a:pt x="80383" y="67102"/>
                  <a:pt x="80921" y="65973"/>
                  <a:pt x="81512" y="64898"/>
                </a:cubicBezTo>
                <a:cubicBezTo>
                  <a:pt x="81803" y="64369"/>
                  <a:pt x="81920" y="64170"/>
                  <a:pt x="81932" y="64170"/>
                </a:cubicBezTo>
                <a:close/>
                <a:moveTo>
                  <a:pt x="48176" y="69871"/>
                </a:moveTo>
                <a:lnTo>
                  <a:pt x="48176" y="69871"/>
                </a:lnTo>
                <a:cubicBezTo>
                  <a:pt x="47639" y="71001"/>
                  <a:pt x="47128" y="72157"/>
                  <a:pt x="46671" y="73313"/>
                </a:cubicBezTo>
                <a:lnTo>
                  <a:pt x="45810" y="75087"/>
                </a:lnTo>
                <a:cubicBezTo>
                  <a:pt x="46267" y="73796"/>
                  <a:pt x="46778" y="72506"/>
                  <a:pt x="47370" y="71242"/>
                </a:cubicBezTo>
                <a:cubicBezTo>
                  <a:pt x="47639" y="70812"/>
                  <a:pt x="47907" y="70355"/>
                  <a:pt x="48176" y="69871"/>
                </a:cubicBezTo>
                <a:close/>
                <a:moveTo>
                  <a:pt x="74926" y="74307"/>
                </a:moveTo>
                <a:cubicBezTo>
                  <a:pt x="75069" y="74379"/>
                  <a:pt x="75225" y="74427"/>
                  <a:pt x="75384" y="74427"/>
                </a:cubicBezTo>
                <a:cubicBezTo>
                  <a:pt x="75463" y="74427"/>
                  <a:pt x="75544" y="74415"/>
                  <a:pt x="75625" y="74388"/>
                </a:cubicBezTo>
                <a:lnTo>
                  <a:pt x="75732" y="74442"/>
                </a:lnTo>
                <a:cubicBezTo>
                  <a:pt x="75759" y="74469"/>
                  <a:pt x="75813" y="74469"/>
                  <a:pt x="75840" y="74469"/>
                </a:cubicBezTo>
                <a:cubicBezTo>
                  <a:pt x="75894" y="74495"/>
                  <a:pt x="75947" y="74549"/>
                  <a:pt x="75974" y="74603"/>
                </a:cubicBezTo>
                <a:lnTo>
                  <a:pt x="75894" y="74979"/>
                </a:lnTo>
                <a:cubicBezTo>
                  <a:pt x="75840" y="75006"/>
                  <a:pt x="75786" y="75033"/>
                  <a:pt x="75759" y="75060"/>
                </a:cubicBezTo>
                <a:cubicBezTo>
                  <a:pt x="75598" y="75114"/>
                  <a:pt x="75437" y="75141"/>
                  <a:pt x="75275" y="75141"/>
                </a:cubicBezTo>
                <a:cubicBezTo>
                  <a:pt x="75168" y="74872"/>
                  <a:pt x="75060" y="74576"/>
                  <a:pt x="74926" y="74307"/>
                </a:cubicBezTo>
                <a:close/>
                <a:moveTo>
                  <a:pt x="74496" y="73877"/>
                </a:moveTo>
                <a:lnTo>
                  <a:pt x="74549" y="73958"/>
                </a:lnTo>
                <a:cubicBezTo>
                  <a:pt x="74684" y="74334"/>
                  <a:pt x="74899" y="74791"/>
                  <a:pt x="75060" y="75168"/>
                </a:cubicBezTo>
                <a:cubicBezTo>
                  <a:pt x="74818" y="75141"/>
                  <a:pt x="74603" y="75087"/>
                  <a:pt x="74388" y="75006"/>
                </a:cubicBezTo>
                <a:cubicBezTo>
                  <a:pt x="74334" y="74899"/>
                  <a:pt x="74281" y="74791"/>
                  <a:pt x="74227" y="74657"/>
                </a:cubicBezTo>
                <a:cubicBezTo>
                  <a:pt x="74307" y="74415"/>
                  <a:pt x="74415" y="74146"/>
                  <a:pt x="74496" y="73877"/>
                </a:cubicBezTo>
                <a:close/>
                <a:moveTo>
                  <a:pt x="95953" y="66143"/>
                </a:moveTo>
                <a:cubicBezTo>
                  <a:pt x="96090" y="66143"/>
                  <a:pt x="96030" y="67466"/>
                  <a:pt x="96030" y="67667"/>
                </a:cubicBezTo>
                <a:lnTo>
                  <a:pt x="96057" y="67640"/>
                </a:lnTo>
                <a:lnTo>
                  <a:pt x="96057" y="67774"/>
                </a:lnTo>
                <a:cubicBezTo>
                  <a:pt x="95976" y="68742"/>
                  <a:pt x="95922" y="69737"/>
                  <a:pt x="95895" y="70705"/>
                </a:cubicBezTo>
                <a:cubicBezTo>
                  <a:pt x="95868" y="70974"/>
                  <a:pt x="95868" y="71242"/>
                  <a:pt x="95842" y="71511"/>
                </a:cubicBezTo>
                <a:cubicBezTo>
                  <a:pt x="95788" y="72802"/>
                  <a:pt x="95707" y="74119"/>
                  <a:pt x="95626" y="75409"/>
                </a:cubicBezTo>
                <a:lnTo>
                  <a:pt x="95626" y="75651"/>
                </a:lnTo>
                <a:cubicBezTo>
                  <a:pt x="95358" y="73097"/>
                  <a:pt x="95358" y="70517"/>
                  <a:pt x="95600" y="67963"/>
                </a:cubicBezTo>
                <a:cubicBezTo>
                  <a:pt x="95600" y="67532"/>
                  <a:pt x="95653" y="67102"/>
                  <a:pt x="95734" y="66699"/>
                </a:cubicBezTo>
                <a:cubicBezTo>
                  <a:pt x="95836" y="66296"/>
                  <a:pt x="95906" y="66143"/>
                  <a:pt x="95953" y="66143"/>
                </a:cubicBezTo>
                <a:close/>
                <a:moveTo>
                  <a:pt x="99838" y="72739"/>
                </a:moveTo>
                <a:lnTo>
                  <a:pt x="99838" y="72739"/>
                </a:lnTo>
                <a:cubicBezTo>
                  <a:pt x="99839" y="72739"/>
                  <a:pt x="100238" y="73671"/>
                  <a:pt x="100277" y="73770"/>
                </a:cubicBezTo>
                <a:cubicBezTo>
                  <a:pt x="100573" y="74388"/>
                  <a:pt x="100842" y="75006"/>
                  <a:pt x="101057" y="75651"/>
                </a:cubicBezTo>
                <a:cubicBezTo>
                  <a:pt x="100842" y="75194"/>
                  <a:pt x="100627" y="74710"/>
                  <a:pt x="100412" y="74227"/>
                </a:cubicBezTo>
                <a:cubicBezTo>
                  <a:pt x="100277" y="73904"/>
                  <a:pt x="100170" y="73528"/>
                  <a:pt x="100035" y="73205"/>
                </a:cubicBezTo>
                <a:cubicBezTo>
                  <a:pt x="99891" y="72865"/>
                  <a:pt x="99838" y="72739"/>
                  <a:pt x="99838" y="72739"/>
                </a:cubicBezTo>
                <a:close/>
                <a:moveTo>
                  <a:pt x="50757" y="63876"/>
                </a:moveTo>
                <a:cubicBezTo>
                  <a:pt x="50623" y="64360"/>
                  <a:pt x="50515" y="64871"/>
                  <a:pt x="50381" y="65355"/>
                </a:cubicBezTo>
                <a:cubicBezTo>
                  <a:pt x="49225" y="66995"/>
                  <a:pt x="48203" y="68715"/>
                  <a:pt x="47343" y="70490"/>
                </a:cubicBezTo>
                <a:lnTo>
                  <a:pt x="47289" y="70570"/>
                </a:lnTo>
                <a:cubicBezTo>
                  <a:pt x="46321" y="72157"/>
                  <a:pt x="45407" y="74200"/>
                  <a:pt x="44144" y="75678"/>
                </a:cubicBezTo>
                <a:cubicBezTo>
                  <a:pt x="44574" y="74603"/>
                  <a:pt x="45058" y="73501"/>
                  <a:pt x="45595" y="72452"/>
                </a:cubicBezTo>
                <a:lnTo>
                  <a:pt x="50757" y="63876"/>
                </a:lnTo>
                <a:close/>
                <a:moveTo>
                  <a:pt x="81969" y="64468"/>
                </a:moveTo>
                <a:cubicBezTo>
                  <a:pt x="81969" y="64656"/>
                  <a:pt x="81996" y="64844"/>
                  <a:pt x="82023" y="65032"/>
                </a:cubicBezTo>
                <a:cubicBezTo>
                  <a:pt x="81996" y="65059"/>
                  <a:pt x="81996" y="65113"/>
                  <a:pt x="82023" y="65140"/>
                </a:cubicBezTo>
                <a:lnTo>
                  <a:pt x="82050" y="65651"/>
                </a:lnTo>
                <a:cubicBezTo>
                  <a:pt x="82036" y="65643"/>
                  <a:pt x="82019" y="65640"/>
                  <a:pt x="82003" y="65640"/>
                </a:cubicBezTo>
                <a:cubicBezTo>
                  <a:pt x="81957" y="65640"/>
                  <a:pt x="81908" y="65665"/>
                  <a:pt x="81889" y="65704"/>
                </a:cubicBezTo>
                <a:cubicBezTo>
                  <a:pt x="81055" y="67532"/>
                  <a:pt x="80249" y="69334"/>
                  <a:pt x="79604" y="71242"/>
                </a:cubicBezTo>
                <a:cubicBezTo>
                  <a:pt x="79281" y="72076"/>
                  <a:pt x="79012" y="72936"/>
                  <a:pt x="78770" y="73796"/>
                </a:cubicBezTo>
                <a:cubicBezTo>
                  <a:pt x="78663" y="74280"/>
                  <a:pt x="78528" y="74737"/>
                  <a:pt x="78340" y="75194"/>
                </a:cubicBezTo>
                <a:cubicBezTo>
                  <a:pt x="78221" y="75432"/>
                  <a:pt x="78124" y="75723"/>
                  <a:pt x="78095" y="75723"/>
                </a:cubicBezTo>
                <a:cubicBezTo>
                  <a:pt x="78079" y="75723"/>
                  <a:pt x="78085" y="75624"/>
                  <a:pt x="78125" y="75356"/>
                </a:cubicBezTo>
                <a:cubicBezTo>
                  <a:pt x="78233" y="74469"/>
                  <a:pt x="78797" y="73474"/>
                  <a:pt x="79093" y="72640"/>
                </a:cubicBezTo>
                <a:cubicBezTo>
                  <a:pt x="79442" y="71619"/>
                  <a:pt x="79819" y="70624"/>
                  <a:pt x="80168" y="69603"/>
                </a:cubicBezTo>
                <a:cubicBezTo>
                  <a:pt x="80787" y="67909"/>
                  <a:pt x="81405" y="66188"/>
                  <a:pt x="81969" y="64468"/>
                </a:cubicBezTo>
                <a:close/>
                <a:moveTo>
                  <a:pt x="93933" y="73501"/>
                </a:moveTo>
                <a:lnTo>
                  <a:pt x="93933" y="73501"/>
                </a:lnTo>
                <a:cubicBezTo>
                  <a:pt x="93906" y="73662"/>
                  <a:pt x="93906" y="73823"/>
                  <a:pt x="93906" y="73985"/>
                </a:cubicBezTo>
                <a:cubicBezTo>
                  <a:pt x="93906" y="74173"/>
                  <a:pt x="93879" y="75302"/>
                  <a:pt x="93879" y="75732"/>
                </a:cubicBezTo>
                <a:cubicBezTo>
                  <a:pt x="93852" y="75463"/>
                  <a:pt x="93772" y="74952"/>
                  <a:pt x="93691" y="74495"/>
                </a:cubicBezTo>
                <a:cubicBezTo>
                  <a:pt x="93772" y="74173"/>
                  <a:pt x="93852" y="73823"/>
                  <a:pt x="93933" y="73501"/>
                </a:cubicBezTo>
                <a:close/>
                <a:moveTo>
                  <a:pt x="74630" y="75302"/>
                </a:moveTo>
                <a:lnTo>
                  <a:pt x="74630" y="75302"/>
                </a:lnTo>
                <a:cubicBezTo>
                  <a:pt x="74818" y="75383"/>
                  <a:pt x="75006" y="75436"/>
                  <a:pt x="75195" y="75490"/>
                </a:cubicBezTo>
                <a:cubicBezTo>
                  <a:pt x="75275" y="75625"/>
                  <a:pt x="75302" y="75759"/>
                  <a:pt x="75302" y="75893"/>
                </a:cubicBezTo>
                <a:cubicBezTo>
                  <a:pt x="75087" y="75732"/>
                  <a:pt x="74899" y="75571"/>
                  <a:pt x="74684" y="75383"/>
                </a:cubicBezTo>
                <a:cubicBezTo>
                  <a:pt x="74657" y="75356"/>
                  <a:pt x="74630" y="75329"/>
                  <a:pt x="74630" y="75302"/>
                </a:cubicBezTo>
                <a:close/>
                <a:moveTo>
                  <a:pt x="85706" y="71995"/>
                </a:moveTo>
                <a:cubicBezTo>
                  <a:pt x="86136" y="72667"/>
                  <a:pt x="86567" y="73339"/>
                  <a:pt x="87051" y="74012"/>
                </a:cubicBezTo>
                <a:cubicBezTo>
                  <a:pt x="87292" y="74630"/>
                  <a:pt x="87534" y="75248"/>
                  <a:pt x="87776" y="75893"/>
                </a:cubicBezTo>
                <a:cubicBezTo>
                  <a:pt x="86943" y="74657"/>
                  <a:pt x="86244" y="73339"/>
                  <a:pt x="85653" y="71995"/>
                </a:cubicBezTo>
                <a:close/>
                <a:moveTo>
                  <a:pt x="75417" y="75544"/>
                </a:moveTo>
                <a:lnTo>
                  <a:pt x="75417" y="75544"/>
                </a:lnTo>
                <a:cubicBezTo>
                  <a:pt x="75522" y="75545"/>
                  <a:pt x="75627" y="75571"/>
                  <a:pt x="75732" y="75571"/>
                </a:cubicBezTo>
                <a:cubicBezTo>
                  <a:pt x="75705" y="75759"/>
                  <a:pt x="75652" y="75920"/>
                  <a:pt x="75598" y="76108"/>
                </a:cubicBezTo>
                <a:cubicBezTo>
                  <a:pt x="75521" y="75904"/>
                  <a:pt x="75469" y="75723"/>
                  <a:pt x="75417" y="75544"/>
                </a:cubicBezTo>
                <a:close/>
                <a:moveTo>
                  <a:pt x="51080" y="65731"/>
                </a:moveTo>
                <a:cubicBezTo>
                  <a:pt x="51160" y="66108"/>
                  <a:pt x="51268" y="66457"/>
                  <a:pt x="51322" y="66753"/>
                </a:cubicBezTo>
                <a:cubicBezTo>
                  <a:pt x="51510" y="67801"/>
                  <a:pt x="51725" y="68850"/>
                  <a:pt x="51967" y="69898"/>
                </a:cubicBezTo>
                <a:cubicBezTo>
                  <a:pt x="52148" y="72008"/>
                  <a:pt x="52469" y="74096"/>
                  <a:pt x="53023" y="76118"/>
                </a:cubicBezTo>
                <a:lnTo>
                  <a:pt x="53023" y="76118"/>
                </a:lnTo>
                <a:cubicBezTo>
                  <a:pt x="52882" y="75624"/>
                  <a:pt x="52745" y="75128"/>
                  <a:pt x="52612" y="74630"/>
                </a:cubicBezTo>
                <a:cubicBezTo>
                  <a:pt x="52289" y="73097"/>
                  <a:pt x="51994" y="71565"/>
                  <a:pt x="51698" y="70033"/>
                </a:cubicBezTo>
                <a:cubicBezTo>
                  <a:pt x="51483" y="68984"/>
                  <a:pt x="51295" y="67936"/>
                  <a:pt x="51187" y="66887"/>
                </a:cubicBezTo>
                <a:cubicBezTo>
                  <a:pt x="51187" y="66887"/>
                  <a:pt x="51133" y="66323"/>
                  <a:pt x="51080" y="65785"/>
                </a:cubicBezTo>
                <a:lnTo>
                  <a:pt x="51080" y="65731"/>
                </a:lnTo>
                <a:close/>
                <a:moveTo>
                  <a:pt x="73770" y="75786"/>
                </a:moveTo>
                <a:cubicBezTo>
                  <a:pt x="73824" y="75840"/>
                  <a:pt x="73904" y="75893"/>
                  <a:pt x="74066" y="76028"/>
                </a:cubicBezTo>
                <a:cubicBezTo>
                  <a:pt x="74119" y="76082"/>
                  <a:pt x="74200" y="76162"/>
                  <a:pt x="74254" y="76216"/>
                </a:cubicBezTo>
                <a:lnTo>
                  <a:pt x="73877" y="76028"/>
                </a:lnTo>
                <a:cubicBezTo>
                  <a:pt x="73824" y="75974"/>
                  <a:pt x="73797" y="75893"/>
                  <a:pt x="73770" y="75867"/>
                </a:cubicBezTo>
                <a:lnTo>
                  <a:pt x="73770" y="75867"/>
                </a:lnTo>
                <a:lnTo>
                  <a:pt x="73850" y="76028"/>
                </a:lnTo>
                <a:lnTo>
                  <a:pt x="73716" y="75947"/>
                </a:lnTo>
                <a:cubicBezTo>
                  <a:pt x="73716" y="75893"/>
                  <a:pt x="73743" y="75867"/>
                  <a:pt x="73743" y="75840"/>
                </a:cubicBezTo>
                <a:lnTo>
                  <a:pt x="73770" y="75786"/>
                </a:lnTo>
                <a:close/>
                <a:moveTo>
                  <a:pt x="49704" y="68084"/>
                </a:moveTo>
                <a:cubicBezTo>
                  <a:pt x="49711" y="68084"/>
                  <a:pt x="49702" y="68141"/>
                  <a:pt x="49682" y="68231"/>
                </a:cubicBezTo>
                <a:cubicBezTo>
                  <a:pt x="49063" y="70033"/>
                  <a:pt x="48526" y="71807"/>
                  <a:pt x="48015" y="73635"/>
                </a:cubicBezTo>
                <a:lnTo>
                  <a:pt x="47988" y="73635"/>
                </a:lnTo>
                <a:cubicBezTo>
                  <a:pt x="47907" y="73823"/>
                  <a:pt x="47827" y="74038"/>
                  <a:pt x="47746" y="74227"/>
                </a:cubicBezTo>
                <a:cubicBezTo>
                  <a:pt x="47450" y="74926"/>
                  <a:pt x="47128" y="75625"/>
                  <a:pt x="46778" y="76297"/>
                </a:cubicBezTo>
                <a:cubicBezTo>
                  <a:pt x="47397" y="74576"/>
                  <a:pt x="48015" y="72856"/>
                  <a:pt x="48633" y="71162"/>
                </a:cubicBezTo>
                <a:cubicBezTo>
                  <a:pt x="48929" y="70328"/>
                  <a:pt x="49278" y="69495"/>
                  <a:pt x="49520" y="68662"/>
                </a:cubicBezTo>
                <a:cubicBezTo>
                  <a:pt x="49638" y="68242"/>
                  <a:pt x="49693" y="68084"/>
                  <a:pt x="49704" y="68084"/>
                </a:cubicBezTo>
                <a:close/>
                <a:moveTo>
                  <a:pt x="74845" y="75920"/>
                </a:moveTo>
                <a:lnTo>
                  <a:pt x="74845" y="75920"/>
                </a:lnTo>
                <a:cubicBezTo>
                  <a:pt x="74953" y="75974"/>
                  <a:pt x="75060" y="76055"/>
                  <a:pt x="75141" y="76135"/>
                </a:cubicBezTo>
                <a:lnTo>
                  <a:pt x="75141" y="76162"/>
                </a:lnTo>
                <a:cubicBezTo>
                  <a:pt x="75302" y="76377"/>
                  <a:pt x="75275" y="76485"/>
                  <a:pt x="75114" y="76485"/>
                </a:cubicBezTo>
                <a:cubicBezTo>
                  <a:pt x="75033" y="76297"/>
                  <a:pt x="74953" y="76108"/>
                  <a:pt x="74845" y="75920"/>
                </a:cubicBezTo>
                <a:close/>
                <a:moveTo>
                  <a:pt x="74012" y="75221"/>
                </a:moveTo>
                <a:cubicBezTo>
                  <a:pt x="74119" y="75248"/>
                  <a:pt x="74227" y="75302"/>
                  <a:pt x="74334" y="75383"/>
                </a:cubicBezTo>
                <a:lnTo>
                  <a:pt x="74334" y="75436"/>
                </a:lnTo>
                <a:cubicBezTo>
                  <a:pt x="74496" y="75759"/>
                  <a:pt x="74845" y="76270"/>
                  <a:pt x="74899" y="76404"/>
                </a:cubicBezTo>
                <a:lnTo>
                  <a:pt x="74953" y="76512"/>
                </a:lnTo>
                <a:cubicBezTo>
                  <a:pt x="74791" y="76458"/>
                  <a:pt x="74630" y="76404"/>
                  <a:pt x="74469" y="76350"/>
                </a:cubicBezTo>
                <a:cubicBezTo>
                  <a:pt x="74254" y="76108"/>
                  <a:pt x="74039" y="75867"/>
                  <a:pt x="73850" y="75625"/>
                </a:cubicBezTo>
                <a:lnTo>
                  <a:pt x="74012" y="75221"/>
                </a:lnTo>
                <a:close/>
                <a:moveTo>
                  <a:pt x="75006" y="76619"/>
                </a:moveTo>
                <a:cubicBezTo>
                  <a:pt x="75086" y="76778"/>
                  <a:pt x="75113" y="76837"/>
                  <a:pt x="75099" y="76837"/>
                </a:cubicBezTo>
                <a:cubicBezTo>
                  <a:pt x="75080" y="76837"/>
                  <a:pt x="74985" y="76728"/>
                  <a:pt x="74845" y="76619"/>
                </a:cubicBezTo>
                <a:close/>
                <a:moveTo>
                  <a:pt x="75195" y="76646"/>
                </a:moveTo>
                <a:lnTo>
                  <a:pt x="75437" y="76673"/>
                </a:lnTo>
                <a:cubicBezTo>
                  <a:pt x="75383" y="76754"/>
                  <a:pt x="75356" y="76861"/>
                  <a:pt x="75329" y="76942"/>
                </a:cubicBezTo>
                <a:cubicBezTo>
                  <a:pt x="75302" y="76861"/>
                  <a:pt x="75248" y="76754"/>
                  <a:pt x="75195" y="76646"/>
                </a:cubicBezTo>
                <a:close/>
                <a:moveTo>
                  <a:pt x="82077" y="65893"/>
                </a:moveTo>
                <a:cubicBezTo>
                  <a:pt x="82077" y="66161"/>
                  <a:pt x="82104" y="66430"/>
                  <a:pt x="82131" y="66726"/>
                </a:cubicBezTo>
                <a:cubicBezTo>
                  <a:pt x="82077" y="66726"/>
                  <a:pt x="82050" y="66753"/>
                  <a:pt x="82050" y="66807"/>
                </a:cubicBezTo>
                <a:cubicBezTo>
                  <a:pt x="81405" y="68608"/>
                  <a:pt x="80760" y="70409"/>
                  <a:pt x="80141" y="72237"/>
                </a:cubicBezTo>
                <a:cubicBezTo>
                  <a:pt x="79819" y="73151"/>
                  <a:pt x="79523" y="74065"/>
                  <a:pt x="79200" y="74952"/>
                </a:cubicBezTo>
                <a:cubicBezTo>
                  <a:pt x="79039" y="75356"/>
                  <a:pt x="78905" y="75759"/>
                  <a:pt x="78770" y="76162"/>
                </a:cubicBezTo>
                <a:cubicBezTo>
                  <a:pt x="78709" y="76305"/>
                  <a:pt x="78541" y="77062"/>
                  <a:pt x="78346" y="77062"/>
                </a:cubicBezTo>
                <a:cubicBezTo>
                  <a:pt x="78283" y="77062"/>
                  <a:pt x="78217" y="76984"/>
                  <a:pt x="78152" y="76781"/>
                </a:cubicBezTo>
                <a:cubicBezTo>
                  <a:pt x="78125" y="76673"/>
                  <a:pt x="78125" y="76565"/>
                  <a:pt x="78152" y="76458"/>
                </a:cubicBezTo>
                <a:cubicBezTo>
                  <a:pt x="78313" y="76055"/>
                  <a:pt x="78475" y="75625"/>
                  <a:pt x="78636" y="75168"/>
                </a:cubicBezTo>
                <a:cubicBezTo>
                  <a:pt x="78797" y="74818"/>
                  <a:pt x="78985" y="74495"/>
                  <a:pt x="79012" y="74334"/>
                </a:cubicBezTo>
                <a:lnTo>
                  <a:pt x="80034" y="71592"/>
                </a:lnTo>
                <a:cubicBezTo>
                  <a:pt x="80706" y="69683"/>
                  <a:pt x="81432" y="67801"/>
                  <a:pt x="82077" y="65893"/>
                </a:cubicBezTo>
                <a:close/>
                <a:moveTo>
                  <a:pt x="82668" y="66914"/>
                </a:moveTo>
                <a:lnTo>
                  <a:pt x="82668" y="66914"/>
                </a:lnTo>
                <a:cubicBezTo>
                  <a:pt x="84389" y="70275"/>
                  <a:pt x="86083" y="73635"/>
                  <a:pt x="87104" y="77264"/>
                </a:cubicBezTo>
                <a:cubicBezTo>
                  <a:pt x="86835" y="76673"/>
                  <a:pt x="86567" y="76082"/>
                  <a:pt x="86298" y="75490"/>
                </a:cubicBezTo>
                <a:cubicBezTo>
                  <a:pt x="85330" y="72990"/>
                  <a:pt x="84201" y="70570"/>
                  <a:pt x="82910" y="68231"/>
                </a:cubicBezTo>
                <a:cubicBezTo>
                  <a:pt x="82866" y="68188"/>
                  <a:pt x="82805" y="68144"/>
                  <a:pt x="82754" y="68144"/>
                </a:cubicBezTo>
                <a:cubicBezTo>
                  <a:pt x="82743" y="68144"/>
                  <a:pt x="82732" y="68146"/>
                  <a:pt x="82722" y="68151"/>
                </a:cubicBezTo>
                <a:cubicBezTo>
                  <a:pt x="82722" y="67748"/>
                  <a:pt x="82668" y="67344"/>
                  <a:pt x="82668" y="66914"/>
                </a:cubicBezTo>
                <a:close/>
                <a:moveTo>
                  <a:pt x="73877" y="76404"/>
                </a:moveTo>
                <a:lnTo>
                  <a:pt x="73877" y="76404"/>
                </a:lnTo>
                <a:cubicBezTo>
                  <a:pt x="74119" y="76485"/>
                  <a:pt x="74361" y="76565"/>
                  <a:pt x="74630" y="76592"/>
                </a:cubicBezTo>
                <a:cubicBezTo>
                  <a:pt x="74845" y="76807"/>
                  <a:pt x="75033" y="77023"/>
                  <a:pt x="75275" y="77211"/>
                </a:cubicBezTo>
                <a:cubicBezTo>
                  <a:pt x="75248" y="77291"/>
                  <a:pt x="75222" y="77372"/>
                  <a:pt x="75195" y="77453"/>
                </a:cubicBezTo>
                <a:cubicBezTo>
                  <a:pt x="74845" y="77157"/>
                  <a:pt x="74227" y="76673"/>
                  <a:pt x="73877" y="76404"/>
                </a:cubicBezTo>
                <a:close/>
                <a:moveTo>
                  <a:pt x="53983" y="66645"/>
                </a:moveTo>
                <a:cubicBezTo>
                  <a:pt x="54171" y="67344"/>
                  <a:pt x="54413" y="68016"/>
                  <a:pt x="54655" y="68688"/>
                </a:cubicBezTo>
                <a:lnTo>
                  <a:pt x="54682" y="68688"/>
                </a:lnTo>
                <a:cubicBezTo>
                  <a:pt x="55704" y="71458"/>
                  <a:pt x="56887" y="74146"/>
                  <a:pt x="58204" y="76781"/>
                </a:cubicBezTo>
                <a:cubicBezTo>
                  <a:pt x="58334" y="77041"/>
                  <a:pt x="58866" y="77755"/>
                  <a:pt x="58715" y="77755"/>
                </a:cubicBezTo>
                <a:cubicBezTo>
                  <a:pt x="58679" y="77755"/>
                  <a:pt x="58603" y="77713"/>
                  <a:pt x="58473" y="77614"/>
                </a:cubicBezTo>
                <a:cubicBezTo>
                  <a:pt x="58043" y="77184"/>
                  <a:pt x="57666" y="76700"/>
                  <a:pt x="57397" y="76135"/>
                </a:cubicBezTo>
                <a:cubicBezTo>
                  <a:pt x="56430" y="73339"/>
                  <a:pt x="55354" y="70570"/>
                  <a:pt x="54252" y="67801"/>
                </a:cubicBezTo>
                <a:cubicBezTo>
                  <a:pt x="54171" y="67425"/>
                  <a:pt x="54064" y="67049"/>
                  <a:pt x="53983" y="66645"/>
                </a:cubicBezTo>
                <a:close/>
                <a:moveTo>
                  <a:pt x="72856" y="78044"/>
                </a:moveTo>
                <a:cubicBezTo>
                  <a:pt x="72883" y="78098"/>
                  <a:pt x="72910" y="78179"/>
                  <a:pt x="72936" y="78232"/>
                </a:cubicBezTo>
                <a:lnTo>
                  <a:pt x="72802" y="78179"/>
                </a:lnTo>
                <a:lnTo>
                  <a:pt x="72856" y="78044"/>
                </a:lnTo>
                <a:close/>
                <a:moveTo>
                  <a:pt x="95411" y="66941"/>
                </a:moveTo>
                <a:lnTo>
                  <a:pt x="95411" y="66941"/>
                </a:lnTo>
                <a:cubicBezTo>
                  <a:pt x="95008" y="70355"/>
                  <a:pt x="95035" y="73796"/>
                  <a:pt x="95519" y="77184"/>
                </a:cubicBezTo>
                <a:cubicBezTo>
                  <a:pt x="95429" y="77814"/>
                  <a:pt x="95207" y="78350"/>
                  <a:pt x="94774" y="78350"/>
                </a:cubicBezTo>
                <a:cubicBezTo>
                  <a:pt x="94690" y="78350"/>
                  <a:pt x="94598" y="78330"/>
                  <a:pt x="94497" y="78286"/>
                </a:cubicBezTo>
                <a:cubicBezTo>
                  <a:pt x="93987" y="78071"/>
                  <a:pt x="94255" y="74576"/>
                  <a:pt x="94255" y="73931"/>
                </a:cubicBezTo>
                <a:cubicBezTo>
                  <a:pt x="94309" y="72882"/>
                  <a:pt x="94390" y="71861"/>
                  <a:pt x="94524" y="70812"/>
                </a:cubicBezTo>
                <a:cubicBezTo>
                  <a:pt x="94820" y="69522"/>
                  <a:pt x="95116" y="68231"/>
                  <a:pt x="95411" y="66941"/>
                </a:cubicBezTo>
                <a:close/>
                <a:moveTo>
                  <a:pt x="82561" y="78071"/>
                </a:moveTo>
                <a:lnTo>
                  <a:pt x="82561" y="78447"/>
                </a:lnTo>
                <a:cubicBezTo>
                  <a:pt x="82534" y="78447"/>
                  <a:pt x="82534" y="78447"/>
                  <a:pt x="82507" y="78474"/>
                </a:cubicBezTo>
                <a:cubicBezTo>
                  <a:pt x="82561" y="78340"/>
                  <a:pt x="82561" y="78205"/>
                  <a:pt x="82561" y="78071"/>
                </a:cubicBezTo>
                <a:close/>
                <a:moveTo>
                  <a:pt x="74085" y="78591"/>
                </a:moveTo>
                <a:cubicBezTo>
                  <a:pt x="74088" y="78597"/>
                  <a:pt x="74090" y="78603"/>
                  <a:pt x="74092" y="78609"/>
                </a:cubicBezTo>
                <a:cubicBezTo>
                  <a:pt x="74164" y="78619"/>
                  <a:pt x="74231" y="78625"/>
                  <a:pt x="74298" y="78626"/>
                </a:cubicBezTo>
                <a:lnTo>
                  <a:pt x="74298" y="78626"/>
                </a:lnTo>
                <a:cubicBezTo>
                  <a:pt x="74228" y="78616"/>
                  <a:pt x="74157" y="78605"/>
                  <a:pt x="74085" y="78591"/>
                </a:cubicBezTo>
                <a:close/>
                <a:moveTo>
                  <a:pt x="55489" y="72614"/>
                </a:moveTo>
                <a:lnTo>
                  <a:pt x="55489" y="72614"/>
                </a:lnTo>
                <a:cubicBezTo>
                  <a:pt x="55784" y="73447"/>
                  <a:pt x="56134" y="74227"/>
                  <a:pt x="56537" y="75033"/>
                </a:cubicBezTo>
                <a:cubicBezTo>
                  <a:pt x="56934" y="76250"/>
                  <a:pt x="57331" y="77494"/>
                  <a:pt x="57754" y="78737"/>
                </a:cubicBezTo>
                <a:lnTo>
                  <a:pt x="57754" y="78737"/>
                </a:lnTo>
                <a:cubicBezTo>
                  <a:pt x="57007" y="77779"/>
                  <a:pt x="56664" y="76568"/>
                  <a:pt x="56295" y="75383"/>
                </a:cubicBezTo>
                <a:cubicBezTo>
                  <a:pt x="56026" y="74469"/>
                  <a:pt x="55758" y="73554"/>
                  <a:pt x="55489" y="72614"/>
                </a:cubicBezTo>
                <a:close/>
                <a:moveTo>
                  <a:pt x="49494" y="77963"/>
                </a:moveTo>
                <a:lnTo>
                  <a:pt x="49736" y="79039"/>
                </a:lnTo>
                <a:cubicBezTo>
                  <a:pt x="49655" y="78931"/>
                  <a:pt x="49574" y="78824"/>
                  <a:pt x="49467" y="78716"/>
                </a:cubicBezTo>
                <a:cubicBezTo>
                  <a:pt x="49467" y="78447"/>
                  <a:pt x="49494" y="78205"/>
                  <a:pt x="49494" y="77963"/>
                </a:cubicBezTo>
                <a:close/>
                <a:moveTo>
                  <a:pt x="82749" y="68715"/>
                </a:moveTo>
                <a:lnTo>
                  <a:pt x="86136" y="76001"/>
                </a:lnTo>
                <a:cubicBezTo>
                  <a:pt x="86163" y="76108"/>
                  <a:pt x="86217" y="76216"/>
                  <a:pt x="86244" y="76297"/>
                </a:cubicBezTo>
                <a:cubicBezTo>
                  <a:pt x="86402" y="76743"/>
                  <a:pt x="87329" y="78807"/>
                  <a:pt x="87246" y="79152"/>
                </a:cubicBezTo>
                <a:lnTo>
                  <a:pt x="87246" y="79152"/>
                </a:lnTo>
                <a:cubicBezTo>
                  <a:pt x="86959" y="78834"/>
                  <a:pt x="86723" y="78465"/>
                  <a:pt x="86513" y="78071"/>
                </a:cubicBezTo>
                <a:cubicBezTo>
                  <a:pt x="86352" y="77802"/>
                  <a:pt x="86217" y="77533"/>
                  <a:pt x="86056" y="77238"/>
                </a:cubicBezTo>
                <a:cubicBezTo>
                  <a:pt x="85115" y="74684"/>
                  <a:pt x="84013" y="72157"/>
                  <a:pt x="82776" y="69737"/>
                </a:cubicBezTo>
                <a:cubicBezTo>
                  <a:pt x="82776" y="69387"/>
                  <a:pt x="82749" y="69065"/>
                  <a:pt x="82749" y="68715"/>
                </a:cubicBezTo>
                <a:close/>
                <a:moveTo>
                  <a:pt x="72560" y="78609"/>
                </a:moveTo>
                <a:lnTo>
                  <a:pt x="72587" y="78662"/>
                </a:lnTo>
                <a:cubicBezTo>
                  <a:pt x="72641" y="78851"/>
                  <a:pt x="72721" y="79012"/>
                  <a:pt x="72775" y="79200"/>
                </a:cubicBezTo>
                <a:cubicBezTo>
                  <a:pt x="72694" y="79039"/>
                  <a:pt x="72614" y="78904"/>
                  <a:pt x="72533" y="78743"/>
                </a:cubicBezTo>
                <a:cubicBezTo>
                  <a:pt x="72560" y="78716"/>
                  <a:pt x="72560" y="78662"/>
                  <a:pt x="72560" y="78609"/>
                </a:cubicBezTo>
                <a:close/>
                <a:moveTo>
                  <a:pt x="73609" y="76297"/>
                </a:moveTo>
                <a:cubicBezTo>
                  <a:pt x="73904" y="76539"/>
                  <a:pt x="74200" y="76781"/>
                  <a:pt x="74442" y="77076"/>
                </a:cubicBezTo>
                <a:lnTo>
                  <a:pt x="74872" y="77453"/>
                </a:lnTo>
                <a:cubicBezTo>
                  <a:pt x="74872" y="77614"/>
                  <a:pt x="74765" y="77748"/>
                  <a:pt x="74603" y="77775"/>
                </a:cubicBezTo>
                <a:cubicBezTo>
                  <a:pt x="74765" y="77802"/>
                  <a:pt x="74953" y="77829"/>
                  <a:pt x="75114" y="77829"/>
                </a:cubicBezTo>
                <a:cubicBezTo>
                  <a:pt x="75087" y="77910"/>
                  <a:pt x="75060" y="78017"/>
                  <a:pt x="75033" y="78098"/>
                </a:cubicBezTo>
                <a:cubicBezTo>
                  <a:pt x="74872" y="77990"/>
                  <a:pt x="74711" y="77883"/>
                  <a:pt x="74549" y="77802"/>
                </a:cubicBezTo>
                <a:cubicBezTo>
                  <a:pt x="74415" y="77802"/>
                  <a:pt x="74281" y="77802"/>
                  <a:pt x="74173" y="77775"/>
                </a:cubicBezTo>
                <a:lnTo>
                  <a:pt x="74173" y="77775"/>
                </a:lnTo>
                <a:cubicBezTo>
                  <a:pt x="74066" y="78071"/>
                  <a:pt x="74738" y="78098"/>
                  <a:pt x="75006" y="78205"/>
                </a:cubicBezTo>
                <a:cubicBezTo>
                  <a:pt x="74980" y="78286"/>
                  <a:pt x="74953" y="78367"/>
                  <a:pt x="74926" y="78447"/>
                </a:cubicBezTo>
                <a:cubicBezTo>
                  <a:pt x="74872" y="78474"/>
                  <a:pt x="74765" y="78528"/>
                  <a:pt x="74630" y="78582"/>
                </a:cubicBezTo>
                <a:cubicBezTo>
                  <a:pt x="74520" y="78613"/>
                  <a:pt x="74419" y="78626"/>
                  <a:pt x="74316" y="78626"/>
                </a:cubicBezTo>
                <a:cubicBezTo>
                  <a:pt x="74310" y="78626"/>
                  <a:pt x="74304" y="78626"/>
                  <a:pt x="74298" y="78626"/>
                </a:cubicBezTo>
                <a:lnTo>
                  <a:pt x="74298" y="78626"/>
                </a:lnTo>
                <a:cubicBezTo>
                  <a:pt x="74470" y="78650"/>
                  <a:pt x="74638" y="78662"/>
                  <a:pt x="74818" y="78662"/>
                </a:cubicBezTo>
                <a:cubicBezTo>
                  <a:pt x="74765" y="78878"/>
                  <a:pt x="74684" y="79119"/>
                  <a:pt x="74603" y="79335"/>
                </a:cubicBezTo>
                <a:lnTo>
                  <a:pt x="74603" y="79361"/>
                </a:lnTo>
                <a:cubicBezTo>
                  <a:pt x="74442" y="79254"/>
                  <a:pt x="74307" y="79146"/>
                  <a:pt x="74173" y="79012"/>
                </a:cubicBezTo>
                <a:cubicBezTo>
                  <a:pt x="74146" y="78878"/>
                  <a:pt x="74092" y="78743"/>
                  <a:pt x="74039" y="78582"/>
                </a:cubicBezTo>
                <a:lnTo>
                  <a:pt x="74039" y="78582"/>
                </a:lnTo>
                <a:cubicBezTo>
                  <a:pt x="74054" y="78585"/>
                  <a:pt x="74070" y="78588"/>
                  <a:pt x="74085" y="78591"/>
                </a:cubicBezTo>
                <a:lnTo>
                  <a:pt x="74085" y="78591"/>
                </a:lnTo>
                <a:cubicBezTo>
                  <a:pt x="73981" y="78328"/>
                  <a:pt x="73902" y="78066"/>
                  <a:pt x="73797" y="77856"/>
                </a:cubicBezTo>
                <a:cubicBezTo>
                  <a:pt x="73797" y="77847"/>
                  <a:pt x="73794" y="77844"/>
                  <a:pt x="73790" y="77844"/>
                </a:cubicBezTo>
                <a:cubicBezTo>
                  <a:pt x="73782" y="77844"/>
                  <a:pt x="73770" y="77856"/>
                  <a:pt x="73770" y="77856"/>
                </a:cubicBezTo>
                <a:cubicBezTo>
                  <a:pt x="73689" y="78071"/>
                  <a:pt x="73662" y="78286"/>
                  <a:pt x="73716" y="78501"/>
                </a:cubicBezTo>
                <a:cubicBezTo>
                  <a:pt x="73759" y="78258"/>
                  <a:pt x="73794" y="78137"/>
                  <a:pt x="73826" y="78137"/>
                </a:cubicBezTo>
                <a:cubicBezTo>
                  <a:pt x="73854" y="78137"/>
                  <a:pt x="73879" y="78231"/>
                  <a:pt x="73904" y="78420"/>
                </a:cubicBezTo>
                <a:cubicBezTo>
                  <a:pt x="73958" y="78582"/>
                  <a:pt x="73985" y="78716"/>
                  <a:pt x="74039" y="78878"/>
                </a:cubicBezTo>
                <a:cubicBezTo>
                  <a:pt x="73877" y="78743"/>
                  <a:pt x="73770" y="78636"/>
                  <a:pt x="73635" y="78501"/>
                </a:cubicBezTo>
                <a:lnTo>
                  <a:pt x="73635" y="78501"/>
                </a:lnTo>
                <a:lnTo>
                  <a:pt x="73743" y="78528"/>
                </a:lnTo>
                <a:lnTo>
                  <a:pt x="73743" y="78528"/>
                </a:lnTo>
                <a:lnTo>
                  <a:pt x="73635" y="78474"/>
                </a:lnTo>
                <a:cubicBezTo>
                  <a:pt x="73393" y="78232"/>
                  <a:pt x="73178" y="77937"/>
                  <a:pt x="73017" y="77614"/>
                </a:cubicBezTo>
                <a:lnTo>
                  <a:pt x="73178" y="77291"/>
                </a:lnTo>
                <a:cubicBezTo>
                  <a:pt x="73582" y="77506"/>
                  <a:pt x="74012" y="77668"/>
                  <a:pt x="74469" y="77775"/>
                </a:cubicBezTo>
                <a:cubicBezTo>
                  <a:pt x="74092" y="77533"/>
                  <a:pt x="73689" y="77318"/>
                  <a:pt x="73259" y="77103"/>
                </a:cubicBezTo>
                <a:cubicBezTo>
                  <a:pt x="73393" y="76834"/>
                  <a:pt x="73474" y="76565"/>
                  <a:pt x="73609" y="76297"/>
                </a:cubicBezTo>
                <a:close/>
                <a:moveTo>
                  <a:pt x="74227" y="79281"/>
                </a:moveTo>
                <a:cubicBezTo>
                  <a:pt x="74334" y="79335"/>
                  <a:pt x="74469" y="79388"/>
                  <a:pt x="74576" y="79442"/>
                </a:cubicBezTo>
                <a:lnTo>
                  <a:pt x="74549" y="79469"/>
                </a:lnTo>
                <a:cubicBezTo>
                  <a:pt x="74496" y="79657"/>
                  <a:pt x="74442" y="79818"/>
                  <a:pt x="74388" y="80007"/>
                </a:cubicBezTo>
                <a:cubicBezTo>
                  <a:pt x="74334" y="79765"/>
                  <a:pt x="74281" y="79523"/>
                  <a:pt x="74227" y="79281"/>
                </a:cubicBezTo>
                <a:close/>
                <a:moveTo>
                  <a:pt x="97589" y="69361"/>
                </a:moveTo>
                <a:cubicBezTo>
                  <a:pt x="97804" y="69952"/>
                  <a:pt x="97992" y="70543"/>
                  <a:pt x="98180" y="71135"/>
                </a:cubicBezTo>
                <a:cubicBezTo>
                  <a:pt x="98171" y="71130"/>
                  <a:pt x="98160" y="71128"/>
                  <a:pt x="98149" y="71128"/>
                </a:cubicBezTo>
                <a:cubicBezTo>
                  <a:pt x="98100" y="71128"/>
                  <a:pt x="98046" y="71172"/>
                  <a:pt x="98046" y="71216"/>
                </a:cubicBezTo>
                <a:cubicBezTo>
                  <a:pt x="98261" y="73528"/>
                  <a:pt x="98476" y="75840"/>
                  <a:pt x="98664" y="78125"/>
                </a:cubicBezTo>
                <a:cubicBezTo>
                  <a:pt x="98718" y="78767"/>
                  <a:pt x="98798" y="79383"/>
                  <a:pt x="98825" y="80025"/>
                </a:cubicBezTo>
                <a:lnTo>
                  <a:pt x="98825" y="80025"/>
                </a:lnTo>
                <a:cubicBezTo>
                  <a:pt x="98819" y="79916"/>
                  <a:pt x="98717" y="79004"/>
                  <a:pt x="98691" y="78770"/>
                </a:cubicBezTo>
                <a:cubicBezTo>
                  <a:pt x="98476" y="77722"/>
                  <a:pt x="98288" y="76673"/>
                  <a:pt x="98100" y="75625"/>
                </a:cubicBezTo>
                <a:cubicBezTo>
                  <a:pt x="97992" y="73528"/>
                  <a:pt x="97804" y="71458"/>
                  <a:pt x="97589" y="69361"/>
                </a:cubicBezTo>
                <a:close/>
                <a:moveTo>
                  <a:pt x="49912" y="78919"/>
                </a:moveTo>
                <a:lnTo>
                  <a:pt x="49912" y="78919"/>
                </a:lnTo>
                <a:cubicBezTo>
                  <a:pt x="49918" y="78934"/>
                  <a:pt x="49924" y="78946"/>
                  <a:pt x="49924" y="78958"/>
                </a:cubicBezTo>
                <a:lnTo>
                  <a:pt x="50327" y="80141"/>
                </a:lnTo>
                <a:cubicBezTo>
                  <a:pt x="50246" y="79926"/>
                  <a:pt x="50139" y="79738"/>
                  <a:pt x="50031" y="79550"/>
                </a:cubicBezTo>
                <a:cubicBezTo>
                  <a:pt x="50007" y="79331"/>
                  <a:pt x="49961" y="79134"/>
                  <a:pt x="49912" y="78919"/>
                </a:cubicBezTo>
                <a:close/>
                <a:moveTo>
                  <a:pt x="49547" y="68070"/>
                </a:moveTo>
                <a:lnTo>
                  <a:pt x="49547" y="68070"/>
                </a:lnTo>
                <a:cubicBezTo>
                  <a:pt x="48687" y="70409"/>
                  <a:pt x="47827" y="72775"/>
                  <a:pt x="46993" y="75114"/>
                </a:cubicBezTo>
                <a:cubicBezTo>
                  <a:pt x="46617" y="76135"/>
                  <a:pt x="46106" y="77211"/>
                  <a:pt x="45757" y="78313"/>
                </a:cubicBezTo>
                <a:lnTo>
                  <a:pt x="45353" y="79066"/>
                </a:lnTo>
                <a:cubicBezTo>
                  <a:pt x="45203" y="79328"/>
                  <a:pt x="44844" y="80154"/>
                  <a:pt x="44805" y="80154"/>
                </a:cubicBezTo>
                <a:cubicBezTo>
                  <a:pt x="44788" y="80154"/>
                  <a:pt x="44831" y="79999"/>
                  <a:pt x="44977" y="79576"/>
                </a:cubicBezTo>
                <a:cubicBezTo>
                  <a:pt x="45246" y="78743"/>
                  <a:pt x="45434" y="77829"/>
                  <a:pt x="45703" y="76969"/>
                </a:cubicBezTo>
                <a:cubicBezTo>
                  <a:pt x="45972" y="76055"/>
                  <a:pt x="46294" y="75114"/>
                  <a:pt x="46617" y="74200"/>
                </a:cubicBezTo>
                <a:cubicBezTo>
                  <a:pt x="47612" y="72157"/>
                  <a:pt x="48579" y="70113"/>
                  <a:pt x="49547" y="68070"/>
                </a:cubicBezTo>
                <a:close/>
                <a:moveTo>
                  <a:pt x="82158" y="67291"/>
                </a:moveTo>
                <a:cubicBezTo>
                  <a:pt x="82211" y="68016"/>
                  <a:pt x="82238" y="68769"/>
                  <a:pt x="82265" y="69522"/>
                </a:cubicBezTo>
                <a:cubicBezTo>
                  <a:pt x="81539" y="71646"/>
                  <a:pt x="80787" y="73743"/>
                  <a:pt x="80141" y="75920"/>
                </a:cubicBezTo>
                <a:cubicBezTo>
                  <a:pt x="80124" y="75954"/>
                  <a:pt x="80172" y="75988"/>
                  <a:pt x="80216" y="75988"/>
                </a:cubicBezTo>
                <a:cubicBezTo>
                  <a:pt x="80241" y="75988"/>
                  <a:pt x="80266" y="75977"/>
                  <a:pt x="80276" y="75947"/>
                </a:cubicBezTo>
                <a:cubicBezTo>
                  <a:pt x="81028" y="74012"/>
                  <a:pt x="81647" y="72022"/>
                  <a:pt x="82292" y="70060"/>
                </a:cubicBezTo>
                <a:cubicBezTo>
                  <a:pt x="82319" y="70409"/>
                  <a:pt x="82319" y="70759"/>
                  <a:pt x="82346" y="71108"/>
                </a:cubicBezTo>
                <a:cubicBezTo>
                  <a:pt x="81459" y="73420"/>
                  <a:pt x="80625" y="75732"/>
                  <a:pt x="79899" y="78071"/>
                </a:cubicBezTo>
                <a:cubicBezTo>
                  <a:pt x="79657" y="78824"/>
                  <a:pt x="79362" y="79603"/>
                  <a:pt x="79120" y="80383"/>
                </a:cubicBezTo>
                <a:cubicBezTo>
                  <a:pt x="78394" y="78313"/>
                  <a:pt x="79899" y="75248"/>
                  <a:pt x="80464" y="73259"/>
                </a:cubicBezTo>
                <a:lnTo>
                  <a:pt x="80491" y="73259"/>
                </a:lnTo>
                <a:cubicBezTo>
                  <a:pt x="81055" y="71269"/>
                  <a:pt x="81593" y="69280"/>
                  <a:pt x="82158" y="67291"/>
                </a:cubicBezTo>
                <a:close/>
                <a:moveTo>
                  <a:pt x="53311" y="72049"/>
                </a:moveTo>
                <a:lnTo>
                  <a:pt x="53311" y="72049"/>
                </a:lnTo>
                <a:cubicBezTo>
                  <a:pt x="53365" y="72237"/>
                  <a:pt x="53446" y="72452"/>
                  <a:pt x="53499" y="72667"/>
                </a:cubicBezTo>
                <a:lnTo>
                  <a:pt x="53472" y="72667"/>
                </a:lnTo>
                <a:cubicBezTo>
                  <a:pt x="54037" y="74603"/>
                  <a:pt x="54736" y="76512"/>
                  <a:pt x="55542" y="78367"/>
                </a:cubicBezTo>
                <a:cubicBezTo>
                  <a:pt x="55731" y="78743"/>
                  <a:pt x="56161" y="80141"/>
                  <a:pt x="56537" y="80491"/>
                </a:cubicBezTo>
                <a:cubicBezTo>
                  <a:pt x="56188" y="80168"/>
                  <a:pt x="55650" y="78985"/>
                  <a:pt x="55462" y="78609"/>
                </a:cubicBezTo>
                <a:cubicBezTo>
                  <a:pt x="55112" y="77937"/>
                  <a:pt x="54843" y="77238"/>
                  <a:pt x="54575" y="76512"/>
                </a:cubicBezTo>
                <a:cubicBezTo>
                  <a:pt x="54064" y="75060"/>
                  <a:pt x="53634" y="73554"/>
                  <a:pt x="53311" y="72049"/>
                </a:cubicBezTo>
                <a:close/>
                <a:moveTo>
                  <a:pt x="72775" y="78232"/>
                </a:moveTo>
                <a:lnTo>
                  <a:pt x="72963" y="78313"/>
                </a:lnTo>
                <a:cubicBezTo>
                  <a:pt x="73232" y="79039"/>
                  <a:pt x="73474" y="79792"/>
                  <a:pt x="73689" y="80544"/>
                </a:cubicBezTo>
                <a:cubicBezTo>
                  <a:pt x="73447" y="80195"/>
                  <a:pt x="73232" y="79899"/>
                  <a:pt x="73017" y="79550"/>
                </a:cubicBezTo>
                <a:cubicBezTo>
                  <a:pt x="72883" y="79227"/>
                  <a:pt x="72748" y="78904"/>
                  <a:pt x="72614" y="78582"/>
                </a:cubicBezTo>
                <a:lnTo>
                  <a:pt x="72775" y="78232"/>
                </a:lnTo>
                <a:close/>
                <a:moveTo>
                  <a:pt x="50219" y="70382"/>
                </a:moveTo>
                <a:cubicBezTo>
                  <a:pt x="50273" y="71296"/>
                  <a:pt x="50327" y="72210"/>
                  <a:pt x="50434" y="73097"/>
                </a:cubicBezTo>
                <a:cubicBezTo>
                  <a:pt x="50327" y="72721"/>
                  <a:pt x="50246" y="72345"/>
                  <a:pt x="50166" y="71968"/>
                </a:cubicBezTo>
                <a:cubicBezTo>
                  <a:pt x="50166" y="71941"/>
                  <a:pt x="50132" y="71928"/>
                  <a:pt x="50102" y="71928"/>
                </a:cubicBezTo>
                <a:cubicBezTo>
                  <a:pt x="50072" y="71928"/>
                  <a:pt x="50045" y="71941"/>
                  <a:pt x="50058" y="71968"/>
                </a:cubicBezTo>
                <a:cubicBezTo>
                  <a:pt x="50219" y="74899"/>
                  <a:pt x="50676" y="77775"/>
                  <a:pt x="51429" y="80598"/>
                </a:cubicBezTo>
                <a:cubicBezTo>
                  <a:pt x="50811" y="78501"/>
                  <a:pt x="50300" y="76377"/>
                  <a:pt x="49843" y="74253"/>
                </a:cubicBezTo>
                <a:lnTo>
                  <a:pt x="49843" y="74280"/>
                </a:lnTo>
                <a:cubicBezTo>
                  <a:pt x="49843" y="74241"/>
                  <a:pt x="49814" y="74216"/>
                  <a:pt x="49788" y="74216"/>
                </a:cubicBezTo>
                <a:cubicBezTo>
                  <a:pt x="49779" y="74216"/>
                  <a:pt x="49770" y="74219"/>
                  <a:pt x="49762" y="74227"/>
                </a:cubicBezTo>
                <a:lnTo>
                  <a:pt x="49762" y="74038"/>
                </a:lnTo>
                <a:cubicBezTo>
                  <a:pt x="49897" y="72802"/>
                  <a:pt x="50031" y="71592"/>
                  <a:pt x="50219" y="70382"/>
                </a:cubicBezTo>
                <a:close/>
                <a:moveTo>
                  <a:pt x="47773" y="74522"/>
                </a:moveTo>
                <a:lnTo>
                  <a:pt x="47773" y="74522"/>
                </a:lnTo>
                <a:cubicBezTo>
                  <a:pt x="47665" y="74926"/>
                  <a:pt x="47558" y="75302"/>
                  <a:pt x="47450" y="75705"/>
                </a:cubicBezTo>
                <a:cubicBezTo>
                  <a:pt x="46993" y="77157"/>
                  <a:pt x="46429" y="78555"/>
                  <a:pt x="45784" y="79926"/>
                </a:cubicBezTo>
                <a:cubicBezTo>
                  <a:pt x="45689" y="80132"/>
                  <a:pt x="45529" y="80625"/>
                  <a:pt x="45490" y="80625"/>
                </a:cubicBezTo>
                <a:cubicBezTo>
                  <a:pt x="45462" y="80625"/>
                  <a:pt x="45494" y="80383"/>
                  <a:pt x="45649" y="79630"/>
                </a:cubicBezTo>
                <a:cubicBezTo>
                  <a:pt x="45730" y="79281"/>
                  <a:pt x="45837" y="78931"/>
                  <a:pt x="45972" y="78609"/>
                </a:cubicBezTo>
                <a:cubicBezTo>
                  <a:pt x="46106" y="78286"/>
                  <a:pt x="46214" y="77910"/>
                  <a:pt x="46348" y="77560"/>
                </a:cubicBezTo>
                <a:cubicBezTo>
                  <a:pt x="46832" y="76565"/>
                  <a:pt x="47316" y="75544"/>
                  <a:pt x="47773" y="74522"/>
                </a:cubicBezTo>
                <a:close/>
                <a:moveTo>
                  <a:pt x="72963" y="77802"/>
                </a:moveTo>
                <a:cubicBezTo>
                  <a:pt x="73071" y="77990"/>
                  <a:pt x="73178" y="78179"/>
                  <a:pt x="73340" y="78367"/>
                </a:cubicBezTo>
                <a:lnTo>
                  <a:pt x="73340" y="78420"/>
                </a:lnTo>
                <a:cubicBezTo>
                  <a:pt x="73555" y="78689"/>
                  <a:pt x="73797" y="78958"/>
                  <a:pt x="74092" y="79173"/>
                </a:cubicBezTo>
                <a:cubicBezTo>
                  <a:pt x="74146" y="79388"/>
                  <a:pt x="74200" y="79630"/>
                  <a:pt x="74227" y="79872"/>
                </a:cubicBezTo>
                <a:cubicBezTo>
                  <a:pt x="74254" y="80007"/>
                  <a:pt x="74281" y="80168"/>
                  <a:pt x="74281" y="80302"/>
                </a:cubicBezTo>
                <a:lnTo>
                  <a:pt x="74066" y="81001"/>
                </a:lnTo>
                <a:cubicBezTo>
                  <a:pt x="74012" y="80733"/>
                  <a:pt x="73958" y="80464"/>
                  <a:pt x="73850" y="80195"/>
                </a:cubicBezTo>
                <a:cubicBezTo>
                  <a:pt x="73850" y="80181"/>
                  <a:pt x="73837" y="80175"/>
                  <a:pt x="73824" y="80175"/>
                </a:cubicBezTo>
                <a:cubicBezTo>
                  <a:pt x="73810" y="80175"/>
                  <a:pt x="73797" y="80181"/>
                  <a:pt x="73797" y="80195"/>
                </a:cubicBezTo>
                <a:cubicBezTo>
                  <a:pt x="73877" y="80410"/>
                  <a:pt x="73931" y="80625"/>
                  <a:pt x="73958" y="80867"/>
                </a:cubicBezTo>
                <a:cubicBezTo>
                  <a:pt x="73904" y="80786"/>
                  <a:pt x="73850" y="80733"/>
                  <a:pt x="73824" y="80652"/>
                </a:cubicBezTo>
                <a:cubicBezTo>
                  <a:pt x="73797" y="80491"/>
                  <a:pt x="73770" y="80329"/>
                  <a:pt x="73743" y="80249"/>
                </a:cubicBezTo>
                <a:lnTo>
                  <a:pt x="73716" y="80249"/>
                </a:lnTo>
                <a:cubicBezTo>
                  <a:pt x="73528" y="79603"/>
                  <a:pt x="73313" y="78931"/>
                  <a:pt x="73044" y="78313"/>
                </a:cubicBezTo>
                <a:lnTo>
                  <a:pt x="73044" y="78313"/>
                </a:lnTo>
                <a:cubicBezTo>
                  <a:pt x="73151" y="78340"/>
                  <a:pt x="73259" y="78394"/>
                  <a:pt x="73340" y="78420"/>
                </a:cubicBezTo>
                <a:cubicBezTo>
                  <a:pt x="73232" y="78367"/>
                  <a:pt x="73125" y="78340"/>
                  <a:pt x="73044" y="78286"/>
                </a:cubicBezTo>
                <a:cubicBezTo>
                  <a:pt x="72990" y="78179"/>
                  <a:pt x="72936" y="78071"/>
                  <a:pt x="72910" y="77937"/>
                </a:cubicBezTo>
                <a:lnTo>
                  <a:pt x="72963" y="77802"/>
                </a:lnTo>
                <a:close/>
                <a:moveTo>
                  <a:pt x="73824" y="80894"/>
                </a:moveTo>
                <a:lnTo>
                  <a:pt x="73958" y="81028"/>
                </a:lnTo>
                <a:lnTo>
                  <a:pt x="73958" y="81216"/>
                </a:lnTo>
                <a:lnTo>
                  <a:pt x="73931" y="81324"/>
                </a:lnTo>
                <a:cubicBezTo>
                  <a:pt x="73877" y="81190"/>
                  <a:pt x="73850" y="81055"/>
                  <a:pt x="73824" y="80894"/>
                </a:cubicBezTo>
                <a:close/>
                <a:moveTo>
                  <a:pt x="96514" y="66376"/>
                </a:moveTo>
                <a:cubicBezTo>
                  <a:pt x="96756" y="66995"/>
                  <a:pt x="96998" y="67586"/>
                  <a:pt x="97213" y="68205"/>
                </a:cubicBezTo>
                <a:cubicBezTo>
                  <a:pt x="97229" y="68606"/>
                  <a:pt x="97249" y="69007"/>
                  <a:pt x="97273" y="69407"/>
                </a:cubicBezTo>
                <a:lnTo>
                  <a:pt x="97273" y="69407"/>
                </a:lnTo>
                <a:cubicBezTo>
                  <a:pt x="97259" y="69073"/>
                  <a:pt x="97256" y="68743"/>
                  <a:pt x="97266" y="68420"/>
                </a:cubicBezTo>
                <a:lnTo>
                  <a:pt x="97266" y="68420"/>
                </a:lnTo>
                <a:lnTo>
                  <a:pt x="97266" y="68447"/>
                </a:lnTo>
                <a:cubicBezTo>
                  <a:pt x="97266" y="70167"/>
                  <a:pt x="97643" y="72130"/>
                  <a:pt x="97831" y="73877"/>
                </a:cubicBezTo>
                <a:cubicBezTo>
                  <a:pt x="97639" y="72724"/>
                  <a:pt x="97435" y="71504"/>
                  <a:pt x="97331" y="70311"/>
                </a:cubicBezTo>
                <a:lnTo>
                  <a:pt x="97331" y="70311"/>
                </a:lnTo>
                <a:cubicBezTo>
                  <a:pt x="97464" y="72179"/>
                  <a:pt x="97672" y="74036"/>
                  <a:pt x="97965" y="75893"/>
                </a:cubicBezTo>
                <a:cubicBezTo>
                  <a:pt x="98019" y="76834"/>
                  <a:pt x="98073" y="77775"/>
                  <a:pt x="98100" y="78716"/>
                </a:cubicBezTo>
                <a:cubicBezTo>
                  <a:pt x="98127" y="79469"/>
                  <a:pt x="98369" y="80786"/>
                  <a:pt x="98207" y="81431"/>
                </a:cubicBezTo>
                <a:lnTo>
                  <a:pt x="98207" y="81405"/>
                </a:lnTo>
                <a:cubicBezTo>
                  <a:pt x="98315" y="81001"/>
                  <a:pt x="97885" y="79980"/>
                  <a:pt x="97804" y="79576"/>
                </a:cubicBezTo>
                <a:cubicBezTo>
                  <a:pt x="97670" y="78958"/>
                  <a:pt x="97562" y="78340"/>
                  <a:pt x="97455" y="77695"/>
                </a:cubicBezTo>
                <a:cubicBezTo>
                  <a:pt x="97347" y="77076"/>
                  <a:pt x="97240" y="76485"/>
                  <a:pt x="97159" y="75893"/>
                </a:cubicBezTo>
                <a:cubicBezTo>
                  <a:pt x="97132" y="73339"/>
                  <a:pt x="96944" y="70812"/>
                  <a:pt x="96675" y="68312"/>
                </a:cubicBezTo>
                <a:cubicBezTo>
                  <a:pt x="96662" y="68258"/>
                  <a:pt x="96621" y="68231"/>
                  <a:pt x="96584" y="68231"/>
                </a:cubicBezTo>
                <a:cubicBezTo>
                  <a:pt x="96547" y="68231"/>
                  <a:pt x="96514" y="68258"/>
                  <a:pt x="96514" y="68312"/>
                </a:cubicBezTo>
                <a:cubicBezTo>
                  <a:pt x="96487" y="70866"/>
                  <a:pt x="96648" y="73420"/>
                  <a:pt x="96998" y="75947"/>
                </a:cubicBezTo>
                <a:lnTo>
                  <a:pt x="96998" y="76888"/>
                </a:lnTo>
                <a:cubicBezTo>
                  <a:pt x="96998" y="77399"/>
                  <a:pt x="96648" y="79173"/>
                  <a:pt x="96890" y="79550"/>
                </a:cubicBezTo>
                <a:cubicBezTo>
                  <a:pt x="96675" y="79227"/>
                  <a:pt x="96594" y="77614"/>
                  <a:pt x="96514" y="77049"/>
                </a:cubicBezTo>
                <a:cubicBezTo>
                  <a:pt x="96352" y="75947"/>
                  <a:pt x="96245" y="74845"/>
                  <a:pt x="96191" y="73716"/>
                </a:cubicBezTo>
                <a:lnTo>
                  <a:pt x="96514" y="66376"/>
                </a:lnTo>
                <a:close/>
                <a:moveTo>
                  <a:pt x="46751" y="79576"/>
                </a:moveTo>
                <a:cubicBezTo>
                  <a:pt x="46725" y="79738"/>
                  <a:pt x="46671" y="79899"/>
                  <a:pt x="46644" y="80087"/>
                </a:cubicBezTo>
                <a:lnTo>
                  <a:pt x="46509" y="80544"/>
                </a:lnTo>
                <a:cubicBezTo>
                  <a:pt x="46429" y="80867"/>
                  <a:pt x="46321" y="81216"/>
                  <a:pt x="46214" y="81566"/>
                </a:cubicBezTo>
                <a:cubicBezTo>
                  <a:pt x="46348" y="80921"/>
                  <a:pt x="46617" y="80060"/>
                  <a:pt x="46751" y="79576"/>
                </a:cubicBezTo>
                <a:close/>
                <a:moveTo>
                  <a:pt x="49736" y="74630"/>
                </a:moveTo>
                <a:cubicBezTo>
                  <a:pt x="50004" y="76969"/>
                  <a:pt x="50408" y="79308"/>
                  <a:pt x="50972" y="81593"/>
                </a:cubicBezTo>
                <a:cubicBezTo>
                  <a:pt x="50488" y="80141"/>
                  <a:pt x="50004" y="78662"/>
                  <a:pt x="49520" y="77211"/>
                </a:cubicBezTo>
                <a:cubicBezTo>
                  <a:pt x="49574" y="76350"/>
                  <a:pt x="49655" y="75490"/>
                  <a:pt x="49736" y="74630"/>
                </a:cubicBezTo>
                <a:close/>
                <a:moveTo>
                  <a:pt x="73286" y="80222"/>
                </a:moveTo>
                <a:lnTo>
                  <a:pt x="73286" y="80222"/>
                </a:lnTo>
                <a:cubicBezTo>
                  <a:pt x="73420" y="80437"/>
                  <a:pt x="73582" y="80625"/>
                  <a:pt x="73770" y="80813"/>
                </a:cubicBezTo>
                <a:cubicBezTo>
                  <a:pt x="73824" y="81001"/>
                  <a:pt x="73877" y="81190"/>
                  <a:pt x="73904" y="81405"/>
                </a:cubicBezTo>
                <a:lnTo>
                  <a:pt x="73824" y="81620"/>
                </a:lnTo>
                <a:cubicBezTo>
                  <a:pt x="73635" y="81163"/>
                  <a:pt x="73474" y="80679"/>
                  <a:pt x="73286" y="80222"/>
                </a:cubicBezTo>
                <a:close/>
                <a:moveTo>
                  <a:pt x="50569" y="71888"/>
                </a:moveTo>
                <a:cubicBezTo>
                  <a:pt x="50918" y="74119"/>
                  <a:pt x="51429" y="76324"/>
                  <a:pt x="52101" y="78501"/>
                </a:cubicBezTo>
                <a:cubicBezTo>
                  <a:pt x="52384" y="79440"/>
                  <a:pt x="52630" y="80601"/>
                  <a:pt x="52996" y="81706"/>
                </a:cubicBezTo>
                <a:lnTo>
                  <a:pt x="52996" y="81706"/>
                </a:lnTo>
                <a:cubicBezTo>
                  <a:pt x="52142" y="79271"/>
                  <a:pt x="51398" y="76797"/>
                  <a:pt x="50757" y="74280"/>
                </a:cubicBezTo>
                <a:lnTo>
                  <a:pt x="50757" y="74173"/>
                </a:lnTo>
                <a:cubicBezTo>
                  <a:pt x="50703" y="73554"/>
                  <a:pt x="50623" y="72936"/>
                  <a:pt x="50569" y="72318"/>
                </a:cubicBezTo>
                <a:lnTo>
                  <a:pt x="50569" y="71888"/>
                </a:lnTo>
                <a:close/>
                <a:moveTo>
                  <a:pt x="72318" y="79227"/>
                </a:moveTo>
                <a:cubicBezTo>
                  <a:pt x="72694" y="80087"/>
                  <a:pt x="72963" y="80974"/>
                  <a:pt x="73125" y="81889"/>
                </a:cubicBezTo>
                <a:lnTo>
                  <a:pt x="73125" y="81942"/>
                </a:lnTo>
                <a:cubicBezTo>
                  <a:pt x="72748" y="81297"/>
                  <a:pt x="72345" y="80679"/>
                  <a:pt x="71915" y="80060"/>
                </a:cubicBezTo>
                <a:cubicBezTo>
                  <a:pt x="72049" y="79792"/>
                  <a:pt x="72184" y="79523"/>
                  <a:pt x="72318" y="79227"/>
                </a:cubicBezTo>
                <a:close/>
                <a:moveTo>
                  <a:pt x="53580" y="79119"/>
                </a:moveTo>
                <a:cubicBezTo>
                  <a:pt x="53768" y="79738"/>
                  <a:pt x="53983" y="80383"/>
                  <a:pt x="54198" y="81001"/>
                </a:cubicBezTo>
                <a:cubicBezTo>
                  <a:pt x="54360" y="81431"/>
                  <a:pt x="54494" y="81889"/>
                  <a:pt x="54628" y="82346"/>
                </a:cubicBezTo>
                <a:cubicBezTo>
                  <a:pt x="54521" y="82023"/>
                  <a:pt x="54413" y="81700"/>
                  <a:pt x="54306" y="81405"/>
                </a:cubicBezTo>
                <a:cubicBezTo>
                  <a:pt x="54010" y="80652"/>
                  <a:pt x="53768" y="79899"/>
                  <a:pt x="53580" y="79119"/>
                </a:cubicBezTo>
                <a:close/>
                <a:moveTo>
                  <a:pt x="82373" y="71726"/>
                </a:moveTo>
                <a:cubicBezTo>
                  <a:pt x="82373" y="71888"/>
                  <a:pt x="82373" y="72049"/>
                  <a:pt x="82373" y="72237"/>
                </a:cubicBezTo>
                <a:cubicBezTo>
                  <a:pt x="82373" y="72264"/>
                  <a:pt x="82346" y="72264"/>
                  <a:pt x="82319" y="72291"/>
                </a:cubicBezTo>
                <a:lnTo>
                  <a:pt x="82346" y="72291"/>
                </a:lnTo>
                <a:cubicBezTo>
                  <a:pt x="81862" y="73635"/>
                  <a:pt x="81432" y="74979"/>
                  <a:pt x="81028" y="76324"/>
                </a:cubicBezTo>
                <a:cubicBezTo>
                  <a:pt x="80545" y="77748"/>
                  <a:pt x="80168" y="79200"/>
                  <a:pt x="79738" y="80625"/>
                </a:cubicBezTo>
                <a:cubicBezTo>
                  <a:pt x="79657" y="80867"/>
                  <a:pt x="79415" y="82211"/>
                  <a:pt x="79200" y="82372"/>
                </a:cubicBezTo>
                <a:cubicBezTo>
                  <a:pt x="79147" y="81781"/>
                  <a:pt x="79200" y="81163"/>
                  <a:pt x="79415" y="80598"/>
                </a:cubicBezTo>
                <a:cubicBezTo>
                  <a:pt x="79469" y="80437"/>
                  <a:pt x="79523" y="80275"/>
                  <a:pt x="79577" y="80087"/>
                </a:cubicBezTo>
                <a:cubicBezTo>
                  <a:pt x="79590" y="80128"/>
                  <a:pt x="79617" y="80148"/>
                  <a:pt x="79644" y="80148"/>
                </a:cubicBezTo>
                <a:cubicBezTo>
                  <a:pt x="79671" y="80148"/>
                  <a:pt x="79698" y="80128"/>
                  <a:pt x="79711" y="80087"/>
                </a:cubicBezTo>
                <a:cubicBezTo>
                  <a:pt x="80034" y="79093"/>
                  <a:pt x="80383" y="78071"/>
                  <a:pt x="80625" y="77076"/>
                </a:cubicBezTo>
                <a:cubicBezTo>
                  <a:pt x="80625" y="77032"/>
                  <a:pt x="80589" y="76988"/>
                  <a:pt x="80547" y="76988"/>
                </a:cubicBezTo>
                <a:cubicBezTo>
                  <a:pt x="80537" y="76988"/>
                  <a:pt x="80528" y="76991"/>
                  <a:pt x="80518" y="76996"/>
                </a:cubicBezTo>
                <a:cubicBezTo>
                  <a:pt x="81082" y="75221"/>
                  <a:pt x="81701" y="73474"/>
                  <a:pt x="82373" y="71726"/>
                </a:cubicBezTo>
                <a:close/>
                <a:moveTo>
                  <a:pt x="98234" y="71296"/>
                </a:moveTo>
                <a:lnTo>
                  <a:pt x="98234" y="71296"/>
                </a:lnTo>
                <a:cubicBezTo>
                  <a:pt x="99041" y="73823"/>
                  <a:pt x="99767" y="76350"/>
                  <a:pt x="100466" y="78904"/>
                </a:cubicBezTo>
                <a:cubicBezTo>
                  <a:pt x="100492" y="78985"/>
                  <a:pt x="100492" y="79066"/>
                  <a:pt x="100492" y="79119"/>
                </a:cubicBezTo>
                <a:cubicBezTo>
                  <a:pt x="100492" y="79254"/>
                  <a:pt x="100492" y="79388"/>
                  <a:pt x="100519" y="79523"/>
                </a:cubicBezTo>
                <a:cubicBezTo>
                  <a:pt x="100600" y="80759"/>
                  <a:pt x="100708" y="82453"/>
                  <a:pt x="100600" y="82480"/>
                </a:cubicBezTo>
                <a:cubicBezTo>
                  <a:pt x="100599" y="82480"/>
                  <a:pt x="100597" y="82481"/>
                  <a:pt x="100596" y="82481"/>
                </a:cubicBezTo>
                <a:cubicBezTo>
                  <a:pt x="100423" y="82481"/>
                  <a:pt x="99524" y="79465"/>
                  <a:pt x="99417" y="78958"/>
                </a:cubicBezTo>
                <a:cubicBezTo>
                  <a:pt x="99014" y="77291"/>
                  <a:pt x="98718" y="75598"/>
                  <a:pt x="98530" y="73877"/>
                </a:cubicBezTo>
                <a:cubicBezTo>
                  <a:pt x="98530" y="73313"/>
                  <a:pt x="98449" y="72748"/>
                  <a:pt x="98342" y="72210"/>
                </a:cubicBezTo>
                <a:cubicBezTo>
                  <a:pt x="98288" y="71915"/>
                  <a:pt x="98261" y="71619"/>
                  <a:pt x="98234" y="71296"/>
                </a:cubicBezTo>
                <a:close/>
                <a:moveTo>
                  <a:pt x="52209" y="70920"/>
                </a:moveTo>
                <a:lnTo>
                  <a:pt x="52209" y="70920"/>
                </a:lnTo>
                <a:cubicBezTo>
                  <a:pt x="52451" y="71888"/>
                  <a:pt x="52720" y="72909"/>
                  <a:pt x="52988" y="73904"/>
                </a:cubicBezTo>
                <a:cubicBezTo>
                  <a:pt x="53553" y="75867"/>
                  <a:pt x="54198" y="77802"/>
                  <a:pt x="54924" y="79738"/>
                </a:cubicBezTo>
                <a:cubicBezTo>
                  <a:pt x="55139" y="80302"/>
                  <a:pt x="55354" y="80894"/>
                  <a:pt x="55596" y="81458"/>
                </a:cubicBezTo>
                <a:cubicBezTo>
                  <a:pt x="55656" y="81618"/>
                  <a:pt x="56173" y="82544"/>
                  <a:pt x="56120" y="82544"/>
                </a:cubicBezTo>
                <a:cubicBezTo>
                  <a:pt x="56102" y="82544"/>
                  <a:pt x="56013" y="82430"/>
                  <a:pt x="55811" y="82130"/>
                </a:cubicBezTo>
                <a:cubicBezTo>
                  <a:pt x="55059" y="81001"/>
                  <a:pt x="54467" y="79765"/>
                  <a:pt x="53983" y="78501"/>
                </a:cubicBezTo>
                <a:cubicBezTo>
                  <a:pt x="53069" y="76055"/>
                  <a:pt x="52478" y="73501"/>
                  <a:pt x="52209" y="70920"/>
                </a:cubicBezTo>
                <a:close/>
                <a:moveTo>
                  <a:pt x="72479" y="78904"/>
                </a:moveTo>
                <a:cubicBezTo>
                  <a:pt x="72668" y="79254"/>
                  <a:pt x="72856" y="79603"/>
                  <a:pt x="73098" y="79953"/>
                </a:cubicBezTo>
                <a:lnTo>
                  <a:pt x="73098" y="80007"/>
                </a:lnTo>
                <a:cubicBezTo>
                  <a:pt x="73340" y="80571"/>
                  <a:pt x="73555" y="81136"/>
                  <a:pt x="73824" y="81727"/>
                </a:cubicBezTo>
                <a:cubicBezTo>
                  <a:pt x="73689" y="82104"/>
                  <a:pt x="73528" y="82480"/>
                  <a:pt x="73393" y="82856"/>
                </a:cubicBezTo>
                <a:cubicBezTo>
                  <a:pt x="73393" y="82722"/>
                  <a:pt x="73367" y="82614"/>
                  <a:pt x="73367" y="82480"/>
                </a:cubicBezTo>
                <a:lnTo>
                  <a:pt x="73367" y="82480"/>
                </a:lnTo>
                <a:cubicBezTo>
                  <a:pt x="73374" y="82488"/>
                  <a:pt x="73382" y="82491"/>
                  <a:pt x="73389" y="82491"/>
                </a:cubicBezTo>
                <a:cubicBezTo>
                  <a:pt x="73405" y="82491"/>
                  <a:pt x="73412" y="82472"/>
                  <a:pt x="73393" y="82453"/>
                </a:cubicBezTo>
                <a:cubicBezTo>
                  <a:pt x="73393" y="82426"/>
                  <a:pt x="73367" y="82372"/>
                  <a:pt x="73340" y="82346"/>
                </a:cubicBezTo>
                <a:cubicBezTo>
                  <a:pt x="73205" y="81216"/>
                  <a:pt x="72883" y="80141"/>
                  <a:pt x="72372" y="79146"/>
                </a:cubicBezTo>
                <a:cubicBezTo>
                  <a:pt x="72399" y="79066"/>
                  <a:pt x="72426" y="78985"/>
                  <a:pt x="72479" y="78904"/>
                </a:cubicBezTo>
                <a:close/>
                <a:moveTo>
                  <a:pt x="48203" y="75248"/>
                </a:moveTo>
                <a:lnTo>
                  <a:pt x="48203" y="75248"/>
                </a:lnTo>
                <a:cubicBezTo>
                  <a:pt x="48149" y="75786"/>
                  <a:pt x="48069" y="76324"/>
                  <a:pt x="48015" y="76861"/>
                </a:cubicBezTo>
                <a:cubicBezTo>
                  <a:pt x="47692" y="78904"/>
                  <a:pt x="47316" y="80948"/>
                  <a:pt x="46859" y="82991"/>
                </a:cubicBezTo>
                <a:cubicBezTo>
                  <a:pt x="46805" y="81593"/>
                  <a:pt x="47074" y="80195"/>
                  <a:pt x="47316" y="78851"/>
                </a:cubicBezTo>
                <a:cubicBezTo>
                  <a:pt x="47397" y="78474"/>
                  <a:pt x="47477" y="78098"/>
                  <a:pt x="47531" y="77722"/>
                </a:cubicBezTo>
                <a:cubicBezTo>
                  <a:pt x="47773" y="76888"/>
                  <a:pt x="47988" y="76082"/>
                  <a:pt x="48203" y="75248"/>
                </a:cubicBezTo>
                <a:close/>
                <a:moveTo>
                  <a:pt x="50252" y="72601"/>
                </a:moveTo>
                <a:cubicBezTo>
                  <a:pt x="50307" y="72601"/>
                  <a:pt x="50458" y="73615"/>
                  <a:pt x="50515" y="73823"/>
                </a:cubicBezTo>
                <a:lnTo>
                  <a:pt x="50542" y="73904"/>
                </a:lnTo>
                <a:cubicBezTo>
                  <a:pt x="50784" y="75974"/>
                  <a:pt x="51133" y="78044"/>
                  <a:pt x="51617" y="80060"/>
                </a:cubicBezTo>
                <a:cubicBezTo>
                  <a:pt x="51832" y="81028"/>
                  <a:pt x="52048" y="82238"/>
                  <a:pt x="52397" y="83421"/>
                </a:cubicBezTo>
                <a:cubicBezTo>
                  <a:pt x="52316" y="83206"/>
                  <a:pt x="52236" y="82991"/>
                  <a:pt x="52155" y="82776"/>
                </a:cubicBezTo>
                <a:cubicBezTo>
                  <a:pt x="52048" y="82319"/>
                  <a:pt x="51913" y="81862"/>
                  <a:pt x="51806" y="81431"/>
                </a:cubicBezTo>
                <a:cubicBezTo>
                  <a:pt x="51187" y="79173"/>
                  <a:pt x="50703" y="76861"/>
                  <a:pt x="50381" y="74522"/>
                </a:cubicBezTo>
                <a:cubicBezTo>
                  <a:pt x="50327" y="74119"/>
                  <a:pt x="50273" y="73689"/>
                  <a:pt x="50246" y="73259"/>
                </a:cubicBezTo>
                <a:cubicBezTo>
                  <a:pt x="50223" y="72777"/>
                  <a:pt x="50229" y="72601"/>
                  <a:pt x="50252" y="72601"/>
                </a:cubicBezTo>
                <a:close/>
                <a:moveTo>
                  <a:pt x="51125" y="70026"/>
                </a:moveTo>
                <a:lnTo>
                  <a:pt x="51125" y="70026"/>
                </a:lnTo>
                <a:cubicBezTo>
                  <a:pt x="51189" y="70359"/>
                  <a:pt x="51246" y="70650"/>
                  <a:pt x="51268" y="70759"/>
                </a:cubicBezTo>
                <a:lnTo>
                  <a:pt x="51295" y="70759"/>
                </a:lnTo>
                <a:cubicBezTo>
                  <a:pt x="51564" y="71915"/>
                  <a:pt x="51832" y="73071"/>
                  <a:pt x="52155" y="74200"/>
                </a:cubicBezTo>
                <a:cubicBezTo>
                  <a:pt x="52263" y="74603"/>
                  <a:pt x="52370" y="75006"/>
                  <a:pt x="52478" y="75409"/>
                </a:cubicBezTo>
                <a:cubicBezTo>
                  <a:pt x="52962" y="77963"/>
                  <a:pt x="53338" y="80679"/>
                  <a:pt x="54709" y="82883"/>
                </a:cubicBezTo>
                <a:cubicBezTo>
                  <a:pt x="54682" y="82937"/>
                  <a:pt x="54655" y="82991"/>
                  <a:pt x="54682" y="83045"/>
                </a:cubicBezTo>
                <a:cubicBezTo>
                  <a:pt x="54755" y="83262"/>
                  <a:pt x="54803" y="83386"/>
                  <a:pt x="54820" y="83427"/>
                </a:cubicBezTo>
                <a:lnTo>
                  <a:pt x="54820" y="83427"/>
                </a:lnTo>
                <a:cubicBezTo>
                  <a:pt x="54788" y="83354"/>
                  <a:pt x="54640" y="83032"/>
                  <a:pt x="54333" y="82534"/>
                </a:cubicBezTo>
                <a:cubicBezTo>
                  <a:pt x="54064" y="82050"/>
                  <a:pt x="53849" y="81593"/>
                  <a:pt x="53661" y="81082"/>
                </a:cubicBezTo>
                <a:cubicBezTo>
                  <a:pt x="53230" y="79792"/>
                  <a:pt x="52854" y="78474"/>
                  <a:pt x="52558" y="77130"/>
                </a:cubicBezTo>
                <a:cubicBezTo>
                  <a:pt x="52289" y="76055"/>
                  <a:pt x="52021" y="74979"/>
                  <a:pt x="51779" y="73904"/>
                </a:cubicBezTo>
                <a:cubicBezTo>
                  <a:pt x="51473" y="72616"/>
                  <a:pt x="51327" y="71328"/>
                  <a:pt x="51125" y="70026"/>
                </a:cubicBezTo>
                <a:close/>
                <a:moveTo>
                  <a:pt x="71861" y="80195"/>
                </a:moveTo>
                <a:cubicBezTo>
                  <a:pt x="72318" y="80813"/>
                  <a:pt x="72748" y="81485"/>
                  <a:pt x="73178" y="82157"/>
                </a:cubicBezTo>
                <a:lnTo>
                  <a:pt x="73178" y="82211"/>
                </a:lnTo>
                <a:cubicBezTo>
                  <a:pt x="73232" y="82507"/>
                  <a:pt x="73259" y="82803"/>
                  <a:pt x="73286" y="83098"/>
                </a:cubicBezTo>
                <a:cubicBezTo>
                  <a:pt x="73178" y="83421"/>
                  <a:pt x="73044" y="83744"/>
                  <a:pt x="72910" y="84039"/>
                </a:cubicBezTo>
                <a:cubicBezTo>
                  <a:pt x="72479" y="83045"/>
                  <a:pt x="71942" y="82023"/>
                  <a:pt x="71431" y="81055"/>
                </a:cubicBezTo>
                <a:cubicBezTo>
                  <a:pt x="71565" y="80786"/>
                  <a:pt x="71727" y="80491"/>
                  <a:pt x="71861" y="80195"/>
                </a:cubicBezTo>
                <a:close/>
                <a:moveTo>
                  <a:pt x="48338" y="77264"/>
                </a:moveTo>
                <a:lnTo>
                  <a:pt x="48338" y="77506"/>
                </a:lnTo>
                <a:cubicBezTo>
                  <a:pt x="47988" y="79711"/>
                  <a:pt x="48364" y="81942"/>
                  <a:pt x="47934" y="84147"/>
                </a:cubicBezTo>
                <a:cubicBezTo>
                  <a:pt x="47934" y="81996"/>
                  <a:pt x="48042" y="79872"/>
                  <a:pt x="48284" y="77748"/>
                </a:cubicBezTo>
                <a:cubicBezTo>
                  <a:pt x="48284" y="77587"/>
                  <a:pt x="48311" y="77426"/>
                  <a:pt x="48338" y="77264"/>
                </a:cubicBezTo>
                <a:close/>
                <a:moveTo>
                  <a:pt x="82776" y="70624"/>
                </a:moveTo>
                <a:lnTo>
                  <a:pt x="84954" y="75517"/>
                </a:lnTo>
                <a:cubicBezTo>
                  <a:pt x="85088" y="75813"/>
                  <a:pt x="85222" y="76135"/>
                  <a:pt x="85384" y="76458"/>
                </a:cubicBezTo>
                <a:cubicBezTo>
                  <a:pt x="85798" y="77596"/>
                  <a:pt x="86212" y="78760"/>
                  <a:pt x="86602" y="79900"/>
                </a:cubicBezTo>
                <a:lnTo>
                  <a:pt x="86602" y="79900"/>
                </a:lnTo>
                <a:cubicBezTo>
                  <a:pt x="86174" y="79106"/>
                  <a:pt x="85792" y="78267"/>
                  <a:pt x="85411" y="77453"/>
                </a:cubicBezTo>
                <a:cubicBezTo>
                  <a:pt x="84792" y="75517"/>
                  <a:pt x="84066" y="73608"/>
                  <a:pt x="83233" y="71726"/>
                </a:cubicBezTo>
                <a:cubicBezTo>
                  <a:pt x="83203" y="71666"/>
                  <a:pt x="83143" y="71640"/>
                  <a:pt x="83081" y="71640"/>
                </a:cubicBezTo>
                <a:cubicBezTo>
                  <a:pt x="82977" y="71640"/>
                  <a:pt x="82867" y="71716"/>
                  <a:pt x="82883" y="71834"/>
                </a:cubicBezTo>
                <a:cubicBezTo>
                  <a:pt x="83529" y="73823"/>
                  <a:pt x="84281" y="75759"/>
                  <a:pt x="85142" y="77668"/>
                </a:cubicBezTo>
                <a:cubicBezTo>
                  <a:pt x="85518" y="78824"/>
                  <a:pt x="85868" y="80007"/>
                  <a:pt x="86163" y="81190"/>
                </a:cubicBezTo>
                <a:cubicBezTo>
                  <a:pt x="86163" y="81190"/>
                  <a:pt x="86271" y="81485"/>
                  <a:pt x="86378" y="81781"/>
                </a:cubicBezTo>
                <a:cubicBezTo>
                  <a:pt x="86190" y="81458"/>
                  <a:pt x="85948" y="81109"/>
                  <a:pt x="85868" y="80921"/>
                </a:cubicBezTo>
                <a:cubicBezTo>
                  <a:pt x="85545" y="80249"/>
                  <a:pt x="85276" y="79550"/>
                  <a:pt x="85034" y="78851"/>
                </a:cubicBezTo>
                <a:cubicBezTo>
                  <a:pt x="84470" y="76942"/>
                  <a:pt x="83851" y="75060"/>
                  <a:pt x="83206" y="73178"/>
                </a:cubicBezTo>
                <a:cubicBezTo>
                  <a:pt x="83186" y="73109"/>
                  <a:pt x="83130" y="73080"/>
                  <a:pt x="83070" y="73080"/>
                </a:cubicBezTo>
                <a:cubicBezTo>
                  <a:pt x="82966" y="73080"/>
                  <a:pt x="82849" y="73167"/>
                  <a:pt x="82883" y="73286"/>
                </a:cubicBezTo>
                <a:cubicBezTo>
                  <a:pt x="83125" y="74012"/>
                  <a:pt x="85868" y="83528"/>
                  <a:pt x="85814" y="83528"/>
                </a:cubicBezTo>
                <a:lnTo>
                  <a:pt x="85760" y="83528"/>
                </a:lnTo>
                <a:cubicBezTo>
                  <a:pt x="85330" y="81862"/>
                  <a:pt x="84873" y="80222"/>
                  <a:pt x="84362" y="78582"/>
                </a:cubicBezTo>
                <a:cubicBezTo>
                  <a:pt x="84120" y="77453"/>
                  <a:pt x="83771" y="76377"/>
                  <a:pt x="83287" y="75329"/>
                </a:cubicBezTo>
                <a:cubicBezTo>
                  <a:pt x="83251" y="75257"/>
                  <a:pt x="83194" y="75227"/>
                  <a:pt x="83136" y="75227"/>
                </a:cubicBezTo>
                <a:cubicBezTo>
                  <a:pt x="83021" y="75227"/>
                  <a:pt x="82901" y="75347"/>
                  <a:pt x="82937" y="75490"/>
                </a:cubicBezTo>
                <a:cubicBezTo>
                  <a:pt x="83341" y="76673"/>
                  <a:pt x="83717" y="77856"/>
                  <a:pt x="84093" y="79039"/>
                </a:cubicBezTo>
                <a:cubicBezTo>
                  <a:pt x="84335" y="80356"/>
                  <a:pt x="84712" y="81647"/>
                  <a:pt x="85222" y="82910"/>
                </a:cubicBezTo>
                <a:cubicBezTo>
                  <a:pt x="85303" y="83152"/>
                  <a:pt x="85357" y="83421"/>
                  <a:pt x="85437" y="83663"/>
                </a:cubicBezTo>
                <a:cubicBezTo>
                  <a:pt x="84497" y="81727"/>
                  <a:pt x="83959" y="79630"/>
                  <a:pt x="83475" y="77533"/>
                </a:cubicBezTo>
                <a:cubicBezTo>
                  <a:pt x="83451" y="77439"/>
                  <a:pt x="83376" y="77396"/>
                  <a:pt x="83301" y="77396"/>
                </a:cubicBezTo>
                <a:cubicBezTo>
                  <a:pt x="83205" y="77396"/>
                  <a:pt x="83110" y="77466"/>
                  <a:pt x="83125" y="77587"/>
                </a:cubicBezTo>
                <a:cubicBezTo>
                  <a:pt x="83609" y="79792"/>
                  <a:pt x="84039" y="81969"/>
                  <a:pt x="84523" y="84174"/>
                </a:cubicBezTo>
                <a:cubicBezTo>
                  <a:pt x="84550" y="84254"/>
                  <a:pt x="84550" y="84335"/>
                  <a:pt x="84577" y="84416"/>
                </a:cubicBezTo>
                <a:cubicBezTo>
                  <a:pt x="84335" y="83770"/>
                  <a:pt x="84147" y="83125"/>
                  <a:pt x="84013" y="82453"/>
                </a:cubicBezTo>
                <a:cubicBezTo>
                  <a:pt x="83999" y="82372"/>
                  <a:pt x="83932" y="82332"/>
                  <a:pt x="83868" y="82332"/>
                </a:cubicBezTo>
                <a:cubicBezTo>
                  <a:pt x="83804" y="82332"/>
                  <a:pt x="83744" y="82372"/>
                  <a:pt x="83744" y="82453"/>
                </a:cubicBezTo>
                <a:cubicBezTo>
                  <a:pt x="83744" y="82614"/>
                  <a:pt x="83744" y="82749"/>
                  <a:pt x="83744" y="82883"/>
                </a:cubicBezTo>
                <a:cubicBezTo>
                  <a:pt x="83529" y="81727"/>
                  <a:pt x="83287" y="80544"/>
                  <a:pt x="83072" y="79388"/>
                </a:cubicBezTo>
                <a:lnTo>
                  <a:pt x="83072" y="77641"/>
                </a:lnTo>
                <a:cubicBezTo>
                  <a:pt x="83072" y="77553"/>
                  <a:pt x="82982" y="77465"/>
                  <a:pt x="82891" y="77465"/>
                </a:cubicBezTo>
                <a:cubicBezTo>
                  <a:pt x="82870" y="77465"/>
                  <a:pt x="82849" y="77470"/>
                  <a:pt x="82830" y="77480"/>
                </a:cubicBezTo>
                <a:cubicBezTo>
                  <a:pt x="82883" y="75194"/>
                  <a:pt x="82857" y="72909"/>
                  <a:pt x="82776" y="70624"/>
                </a:cubicBezTo>
                <a:close/>
                <a:moveTo>
                  <a:pt x="49578" y="79338"/>
                </a:moveTo>
                <a:cubicBezTo>
                  <a:pt x="49631" y="79338"/>
                  <a:pt x="49716" y="79384"/>
                  <a:pt x="49843" y="79496"/>
                </a:cubicBezTo>
                <a:cubicBezTo>
                  <a:pt x="50139" y="80867"/>
                  <a:pt x="50434" y="82211"/>
                  <a:pt x="50730" y="83582"/>
                </a:cubicBezTo>
                <a:cubicBezTo>
                  <a:pt x="50811" y="83878"/>
                  <a:pt x="50865" y="84174"/>
                  <a:pt x="50918" y="84496"/>
                </a:cubicBezTo>
                <a:cubicBezTo>
                  <a:pt x="50408" y="83179"/>
                  <a:pt x="50031" y="81808"/>
                  <a:pt x="49736" y="80437"/>
                </a:cubicBezTo>
                <a:cubicBezTo>
                  <a:pt x="49692" y="80197"/>
                  <a:pt x="49347" y="79338"/>
                  <a:pt x="49578" y="79338"/>
                </a:cubicBezTo>
                <a:close/>
                <a:moveTo>
                  <a:pt x="71323" y="81243"/>
                </a:moveTo>
                <a:cubicBezTo>
                  <a:pt x="71807" y="82184"/>
                  <a:pt x="72318" y="83179"/>
                  <a:pt x="72883" y="84120"/>
                </a:cubicBezTo>
                <a:lnTo>
                  <a:pt x="72883" y="84147"/>
                </a:lnTo>
                <a:cubicBezTo>
                  <a:pt x="72775" y="84389"/>
                  <a:pt x="72694" y="84604"/>
                  <a:pt x="72587" y="84819"/>
                </a:cubicBezTo>
                <a:cubicBezTo>
                  <a:pt x="72049" y="83824"/>
                  <a:pt x="71485" y="82803"/>
                  <a:pt x="71055" y="81754"/>
                </a:cubicBezTo>
                <a:cubicBezTo>
                  <a:pt x="71135" y="81593"/>
                  <a:pt x="71243" y="81405"/>
                  <a:pt x="71323" y="81243"/>
                </a:cubicBezTo>
                <a:close/>
                <a:moveTo>
                  <a:pt x="82507" y="78770"/>
                </a:moveTo>
                <a:cubicBezTo>
                  <a:pt x="82507" y="78904"/>
                  <a:pt x="82534" y="79039"/>
                  <a:pt x="82561" y="79200"/>
                </a:cubicBezTo>
                <a:cubicBezTo>
                  <a:pt x="82373" y="80706"/>
                  <a:pt x="82265" y="82238"/>
                  <a:pt x="82158" y="83770"/>
                </a:cubicBezTo>
                <a:lnTo>
                  <a:pt x="82184" y="83770"/>
                </a:lnTo>
                <a:cubicBezTo>
                  <a:pt x="82164" y="83978"/>
                  <a:pt x="82111" y="85298"/>
                  <a:pt x="81926" y="85298"/>
                </a:cubicBezTo>
                <a:cubicBezTo>
                  <a:pt x="81872" y="85298"/>
                  <a:pt x="81806" y="85185"/>
                  <a:pt x="81727" y="84900"/>
                </a:cubicBezTo>
                <a:cubicBezTo>
                  <a:pt x="81647" y="84550"/>
                  <a:pt x="81781" y="83985"/>
                  <a:pt x="81781" y="83636"/>
                </a:cubicBezTo>
                <a:cubicBezTo>
                  <a:pt x="81808" y="83286"/>
                  <a:pt x="81835" y="82856"/>
                  <a:pt x="81862" y="82453"/>
                </a:cubicBezTo>
                <a:cubicBezTo>
                  <a:pt x="82104" y="81243"/>
                  <a:pt x="82373" y="80007"/>
                  <a:pt x="82507" y="78770"/>
                </a:cubicBezTo>
                <a:close/>
                <a:moveTo>
                  <a:pt x="83260" y="82292"/>
                </a:moveTo>
                <a:cubicBezTo>
                  <a:pt x="83367" y="82883"/>
                  <a:pt x="83502" y="83448"/>
                  <a:pt x="83663" y="84012"/>
                </a:cubicBezTo>
                <a:cubicBezTo>
                  <a:pt x="83663" y="84066"/>
                  <a:pt x="83717" y="84120"/>
                  <a:pt x="83744" y="84120"/>
                </a:cubicBezTo>
                <a:cubicBezTo>
                  <a:pt x="83690" y="84711"/>
                  <a:pt x="83636" y="85276"/>
                  <a:pt x="83556" y="85840"/>
                </a:cubicBezTo>
                <a:lnTo>
                  <a:pt x="83260" y="82292"/>
                </a:lnTo>
                <a:close/>
                <a:moveTo>
                  <a:pt x="68474" y="86190"/>
                </a:moveTo>
                <a:cubicBezTo>
                  <a:pt x="68501" y="86271"/>
                  <a:pt x="68527" y="86297"/>
                  <a:pt x="68554" y="86351"/>
                </a:cubicBezTo>
                <a:lnTo>
                  <a:pt x="68420" y="86271"/>
                </a:lnTo>
                <a:lnTo>
                  <a:pt x="68474" y="86190"/>
                </a:lnTo>
                <a:close/>
                <a:moveTo>
                  <a:pt x="68904" y="85545"/>
                </a:moveTo>
                <a:cubicBezTo>
                  <a:pt x="69038" y="85625"/>
                  <a:pt x="69280" y="85787"/>
                  <a:pt x="69388" y="85840"/>
                </a:cubicBezTo>
                <a:cubicBezTo>
                  <a:pt x="69495" y="86029"/>
                  <a:pt x="69576" y="86217"/>
                  <a:pt x="69630" y="86405"/>
                </a:cubicBezTo>
                <a:cubicBezTo>
                  <a:pt x="69307" y="86244"/>
                  <a:pt x="69011" y="86002"/>
                  <a:pt x="68796" y="85706"/>
                </a:cubicBezTo>
                <a:lnTo>
                  <a:pt x="68904" y="85545"/>
                </a:lnTo>
                <a:close/>
                <a:moveTo>
                  <a:pt x="52263" y="83179"/>
                </a:moveTo>
                <a:lnTo>
                  <a:pt x="52263" y="83179"/>
                </a:lnTo>
                <a:cubicBezTo>
                  <a:pt x="52370" y="83475"/>
                  <a:pt x="52505" y="83770"/>
                  <a:pt x="52612" y="84066"/>
                </a:cubicBezTo>
                <a:cubicBezTo>
                  <a:pt x="52693" y="84308"/>
                  <a:pt x="52773" y="84523"/>
                  <a:pt x="52854" y="84738"/>
                </a:cubicBezTo>
                <a:lnTo>
                  <a:pt x="52935" y="84900"/>
                </a:lnTo>
                <a:cubicBezTo>
                  <a:pt x="52988" y="85034"/>
                  <a:pt x="53499" y="86566"/>
                  <a:pt x="53607" y="86593"/>
                </a:cubicBezTo>
                <a:cubicBezTo>
                  <a:pt x="53177" y="86539"/>
                  <a:pt x="53015" y="85491"/>
                  <a:pt x="52881" y="85115"/>
                </a:cubicBezTo>
                <a:cubicBezTo>
                  <a:pt x="52639" y="84496"/>
                  <a:pt x="52451" y="83851"/>
                  <a:pt x="52263" y="83179"/>
                </a:cubicBezTo>
                <a:close/>
                <a:moveTo>
                  <a:pt x="69146" y="85115"/>
                </a:moveTo>
                <a:cubicBezTo>
                  <a:pt x="69872" y="85464"/>
                  <a:pt x="70839" y="86002"/>
                  <a:pt x="70678" y="86405"/>
                </a:cubicBezTo>
                <a:lnTo>
                  <a:pt x="70678" y="86459"/>
                </a:lnTo>
                <a:cubicBezTo>
                  <a:pt x="70651" y="86459"/>
                  <a:pt x="70651" y="86486"/>
                  <a:pt x="70651" y="86486"/>
                </a:cubicBezTo>
                <a:lnTo>
                  <a:pt x="70651" y="86513"/>
                </a:lnTo>
                <a:cubicBezTo>
                  <a:pt x="70624" y="86539"/>
                  <a:pt x="70597" y="86566"/>
                  <a:pt x="70571" y="86593"/>
                </a:cubicBezTo>
                <a:cubicBezTo>
                  <a:pt x="70194" y="86297"/>
                  <a:pt x="69818" y="86029"/>
                  <a:pt x="69415" y="85787"/>
                </a:cubicBezTo>
                <a:cubicBezTo>
                  <a:pt x="69388" y="85760"/>
                  <a:pt x="69388" y="85733"/>
                  <a:pt x="69361" y="85706"/>
                </a:cubicBezTo>
                <a:cubicBezTo>
                  <a:pt x="69361" y="85693"/>
                  <a:pt x="69347" y="85686"/>
                  <a:pt x="69334" y="85686"/>
                </a:cubicBezTo>
                <a:cubicBezTo>
                  <a:pt x="69321" y="85686"/>
                  <a:pt x="69307" y="85693"/>
                  <a:pt x="69307" y="85706"/>
                </a:cubicBezTo>
                <a:lnTo>
                  <a:pt x="68931" y="85491"/>
                </a:lnTo>
                <a:lnTo>
                  <a:pt x="69146" y="85115"/>
                </a:lnTo>
                <a:close/>
                <a:moveTo>
                  <a:pt x="69522" y="85921"/>
                </a:moveTo>
                <a:cubicBezTo>
                  <a:pt x="69845" y="86136"/>
                  <a:pt x="70167" y="86351"/>
                  <a:pt x="70490" y="86593"/>
                </a:cubicBezTo>
                <a:cubicBezTo>
                  <a:pt x="70444" y="86598"/>
                  <a:pt x="70398" y="86600"/>
                  <a:pt x="70354" y="86600"/>
                </a:cubicBezTo>
                <a:cubicBezTo>
                  <a:pt x="70139" y="86600"/>
                  <a:pt x="69942" y="86548"/>
                  <a:pt x="69764" y="86459"/>
                </a:cubicBezTo>
                <a:cubicBezTo>
                  <a:pt x="69683" y="86271"/>
                  <a:pt x="69576" y="86109"/>
                  <a:pt x="69495" y="85921"/>
                </a:cubicBezTo>
                <a:close/>
                <a:moveTo>
                  <a:pt x="50112" y="79872"/>
                </a:moveTo>
                <a:lnTo>
                  <a:pt x="50112" y="79872"/>
                </a:lnTo>
                <a:cubicBezTo>
                  <a:pt x="50273" y="80222"/>
                  <a:pt x="50408" y="80625"/>
                  <a:pt x="50515" y="81028"/>
                </a:cubicBezTo>
                <a:cubicBezTo>
                  <a:pt x="50865" y="82104"/>
                  <a:pt x="51080" y="83260"/>
                  <a:pt x="51349" y="84389"/>
                </a:cubicBezTo>
                <a:cubicBezTo>
                  <a:pt x="51537" y="84953"/>
                  <a:pt x="51671" y="85572"/>
                  <a:pt x="51779" y="86163"/>
                </a:cubicBezTo>
                <a:cubicBezTo>
                  <a:pt x="51820" y="86564"/>
                  <a:pt x="51847" y="86745"/>
                  <a:pt x="51828" y="86745"/>
                </a:cubicBezTo>
                <a:cubicBezTo>
                  <a:pt x="51809" y="86745"/>
                  <a:pt x="51748" y="86584"/>
                  <a:pt x="51617" y="86297"/>
                </a:cubicBezTo>
                <a:cubicBezTo>
                  <a:pt x="51160" y="85249"/>
                  <a:pt x="51026" y="83985"/>
                  <a:pt x="50784" y="82883"/>
                </a:cubicBezTo>
                <a:cubicBezTo>
                  <a:pt x="50569" y="81889"/>
                  <a:pt x="50327" y="80867"/>
                  <a:pt x="50112" y="79872"/>
                </a:cubicBezTo>
                <a:close/>
                <a:moveTo>
                  <a:pt x="49386" y="71081"/>
                </a:moveTo>
                <a:lnTo>
                  <a:pt x="49386" y="71081"/>
                </a:lnTo>
                <a:cubicBezTo>
                  <a:pt x="49278" y="72049"/>
                  <a:pt x="49171" y="73017"/>
                  <a:pt x="49090" y="73985"/>
                </a:cubicBezTo>
                <a:cubicBezTo>
                  <a:pt x="48821" y="77049"/>
                  <a:pt x="48660" y="80141"/>
                  <a:pt x="49090" y="83152"/>
                </a:cubicBezTo>
                <a:cubicBezTo>
                  <a:pt x="49117" y="83475"/>
                  <a:pt x="49144" y="83851"/>
                  <a:pt x="49171" y="84201"/>
                </a:cubicBezTo>
                <a:lnTo>
                  <a:pt x="49144" y="84201"/>
                </a:lnTo>
                <a:cubicBezTo>
                  <a:pt x="49144" y="84684"/>
                  <a:pt x="49090" y="85195"/>
                  <a:pt x="49037" y="85679"/>
                </a:cubicBezTo>
                <a:cubicBezTo>
                  <a:pt x="48913" y="86570"/>
                  <a:pt x="48863" y="86869"/>
                  <a:pt x="48843" y="86869"/>
                </a:cubicBezTo>
                <a:cubicBezTo>
                  <a:pt x="48819" y="86869"/>
                  <a:pt x="48836" y="86458"/>
                  <a:pt x="48821" y="86109"/>
                </a:cubicBezTo>
                <a:cubicBezTo>
                  <a:pt x="48768" y="85222"/>
                  <a:pt x="48633" y="84362"/>
                  <a:pt x="48579" y="83502"/>
                </a:cubicBezTo>
                <a:cubicBezTo>
                  <a:pt x="48579" y="83233"/>
                  <a:pt x="48553" y="82937"/>
                  <a:pt x="48553" y="82668"/>
                </a:cubicBezTo>
                <a:cubicBezTo>
                  <a:pt x="48795" y="80356"/>
                  <a:pt x="48633" y="77910"/>
                  <a:pt x="48714" y="75705"/>
                </a:cubicBezTo>
                <a:cubicBezTo>
                  <a:pt x="48736" y="75616"/>
                  <a:pt x="48685" y="75564"/>
                  <a:pt x="48620" y="75564"/>
                </a:cubicBezTo>
                <a:cubicBezTo>
                  <a:pt x="48607" y="75564"/>
                  <a:pt x="48593" y="75566"/>
                  <a:pt x="48579" y="75571"/>
                </a:cubicBezTo>
                <a:cubicBezTo>
                  <a:pt x="48633" y="75033"/>
                  <a:pt x="48714" y="74495"/>
                  <a:pt x="48768" y="73958"/>
                </a:cubicBezTo>
                <a:cubicBezTo>
                  <a:pt x="48768" y="73850"/>
                  <a:pt x="48714" y="73770"/>
                  <a:pt x="48633" y="73770"/>
                </a:cubicBezTo>
                <a:cubicBezTo>
                  <a:pt x="48875" y="72856"/>
                  <a:pt x="49144" y="71968"/>
                  <a:pt x="49386" y="71081"/>
                </a:cubicBezTo>
                <a:close/>
                <a:moveTo>
                  <a:pt x="68716" y="85787"/>
                </a:moveTo>
                <a:cubicBezTo>
                  <a:pt x="68958" y="86136"/>
                  <a:pt x="69280" y="86405"/>
                  <a:pt x="69657" y="86539"/>
                </a:cubicBezTo>
                <a:cubicBezTo>
                  <a:pt x="69710" y="86647"/>
                  <a:pt x="69764" y="86781"/>
                  <a:pt x="69791" y="86889"/>
                </a:cubicBezTo>
                <a:cubicBezTo>
                  <a:pt x="69388" y="86755"/>
                  <a:pt x="68984" y="86566"/>
                  <a:pt x="68608" y="86378"/>
                </a:cubicBezTo>
                <a:lnTo>
                  <a:pt x="68501" y="86163"/>
                </a:lnTo>
                <a:cubicBezTo>
                  <a:pt x="68554" y="86029"/>
                  <a:pt x="68635" y="85894"/>
                  <a:pt x="68716" y="85787"/>
                </a:cubicBezTo>
                <a:close/>
                <a:moveTo>
                  <a:pt x="50865" y="75141"/>
                </a:moveTo>
                <a:lnTo>
                  <a:pt x="50865" y="75141"/>
                </a:lnTo>
                <a:cubicBezTo>
                  <a:pt x="51080" y="75893"/>
                  <a:pt x="51268" y="76619"/>
                  <a:pt x="51510" y="77372"/>
                </a:cubicBezTo>
                <a:cubicBezTo>
                  <a:pt x="52048" y="79146"/>
                  <a:pt x="52612" y="80921"/>
                  <a:pt x="53257" y="82668"/>
                </a:cubicBezTo>
                <a:cubicBezTo>
                  <a:pt x="53607" y="83636"/>
                  <a:pt x="53956" y="84604"/>
                  <a:pt x="54333" y="85572"/>
                </a:cubicBezTo>
                <a:cubicBezTo>
                  <a:pt x="54386" y="85706"/>
                  <a:pt x="55005" y="86862"/>
                  <a:pt x="54709" y="86996"/>
                </a:cubicBezTo>
                <a:cubicBezTo>
                  <a:pt x="54689" y="87004"/>
                  <a:pt x="54669" y="87008"/>
                  <a:pt x="54647" y="87008"/>
                </a:cubicBezTo>
                <a:cubicBezTo>
                  <a:pt x="54228" y="87008"/>
                  <a:pt x="53491" y="85583"/>
                  <a:pt x="53338" y="85276"/>
                </a:cubicBezTo>
                <a:cubicBezTo>
                  <a:pt x="52263" y="83071"/>
                  <a:pt x="51779" y="80302"/>
                  <a:pt x="51322" y="77910"/>
                </a:cubicBezTo>
                <a:cubicBezTo>
                  <a:pt x="51133" y="76996"/>
                  <a:pt x="50972" y="76055"/>
                  <a:pt x="50865" y="75141"/>
                </a:cubicBezTo>
                <a:close/>
                <a:moveTo>
                  <a:pt x="69818" y="86593"/>
                </a:moveTo>
                <a:cubicBezTo>
                  <a:pt x="69995" y="86633"/>
                  <a:pt x="70172" y="86658"/>
                  <a:pt x="70360" y="86658"/>
                </a:cubicBezTo>
                <a:cubicBezTo>
                  <a:pt x="70428" y="86658"/>
                  <a:pt x="70499" y="86654"/>
                  <a:pt x="70571" y="86647"/>
                </a:cubicBezTo>
                <a:lnTo>
                  <a:pt x="70624" y="86674"/>
                </a:lnTo>
                <a:cubicBezTo>
                  <a:pt x="70624" y="86835"/>
                  <a:pt x="70597" y="86970"/>
                  <a:pt x="70597" y="87104"/>
                </a:cubicBezTo>
                <a:cubicBezTo>
                  <a:pt x="70356" y="87050"/>
                  <a:pt x="70140" y="86996"/>
                  <a:pt x="69925" y="86916"/>
                </a:cubicBezTo>
                <a:cubicBezTo>
                  <a:pt x="69899" y="86808"/>
                  <a:pt x="69845" y="86701"/>
                  <a:pt x="69791" y="86593"/>
                </a:cubicBezTo>
                <a:close/>
                <a:moveTo>
                  <a:pt x="70947" y="81915"/>
                </a:moveTo>
                <a:cubicBezTo>
                  <a:pt x="71350" y="82991"/>
                  <a:pt x="71861" y="84012"/>
                  <a:pt x="72533" y="84926"/>
                </a:cubicBezTo>
                <a:cubicBezTo>
                  <a:pt x="72291" y="85464"/>
                  <a:pt x="72076" y="85975"/>
                  <a:pt x="71834" y="86513"/>
                </a:cubicBezTo>
                <a:cubicBezTo>
                  <a:pt x="71700" y="86728"/>
                  <a:pt x="71565" y="86970"/>
                  <a:pt x="71458" y="87212"/>
                </a:cubicBezTo>
                <a:cubicBezTo>
                  <a:pt x="71216" y="87023"/>
                  <a:pt x="70974" y="86835"/>
                  <a:pt x="70732" y="86647"/>
                </a:cubicBezTo>
                <a:lnTo>
                  <a:pt x="70732" y="86620"/>
                </a:lnTo>
                <a:cubicBezTo>
                  <a:pt x="70813" y="86593"/>
                  <a:pt x="70893" y="86566"/>
                  <a:pt x="70974" y="86539"/>
                </a:cubicBezTo>
                <a:cubicBezTo>
                  <a:pt x="71001" y="86539"/>
                  <a:pt x="71028" y="86486"/>
                  <a:pt x="71001" y="86459"/>
                </a:cubicBezTo>
                <a:cubicBezTo>
                  <a:pt x="70544" y="85814"/>
                  <a:pt x="69925" y="85303"/>
                  <a:pt x="69226" y="84953"/>
                </a:cubicBezTo>
                <a:cubicBezTo>
                  <a:pt x="69522" y="84469"/>
                  <a:pt x="69818" y="83985"/>
                  <a:pt x="70087" y="83502"/>
                </a:cubicBezTo>
                <a:cubicBezTo>
                  <a:pt x="70571" y="84550"/>
                  <a:pt x="70947" y="85598"/>
                  <a:pt x="71323" y="86701"/>
                </a:cubicBezTo>
                <a:cubicBezTo>
                  <a:pt x="71323" y="86709"/>
                  <a:pt x="71328" y="86712"/>
                  <a:pt x="71334" y="86712"/>
                </a:cubicBezTo>
                <a:cubicBezTo>
                  <a:pt x="71350" y="86712"/>
                  <a:pt x="71377" y="86693"/>
                  <a:pt x="71377" y="86674"/>
                </a:cubicBezTo>
                <a:cubicBezTo>
                  <a:pt x="71108" y="85545"/>
                  <a:pt x="70678" y="84442"/>
                  <a:pt x="70140" y="83421"/>
                </a:cubicBezTo>
                <a:lnTo>
                  <a:pt x="70114" y="83421"/>
                </a:lnTo>
                <a:lnTo>
                  <a:pt x="70463" y="82829"/>
                </a:lnTo>
                <a:cubicBezTo>
                  <a:pt x="70920" y="83663"/>
                  <a:pt x="71323" y="84523"/>
                  <a:pt x="71754" y="85357"/>
                </a:cubicBezTo>
                <a:cubicBezTo>
                  <a:pt x="71762" y="85373"/>
                  <a:pt x="71773" y="85380"/>
                  <a:pt x="71784" y="85380"/>
                </a:cubicBezTo>
                <a:cubicBezTo>
                  <a:pt x="71809" y="85380"/>
                  <a:pt x="71834" y="85348"/>
                  <a:pt x="71834" y="85330"/>
                </a:cubicBezTo>
                <a:cubicBezTo>
                  <a:pt x="71485" y="84416"/>
                  <a:pt x="71055" y="83528"/>
                  <a:pt x="70544" y="82695"/>
                </a:cubicBezTo>
                <a:cubicBezTo>
                  <a:pt x="70678" y="82426"/>
                  <a:pt x="70813" y="82157"/>
                  <a:pt x="70947" y="81915"/>
                </a:cubicBezTo>
                <a:close/>
                <a:moveTo>
                  <a:pt x="70732" y="86835"/>
                </a:moveTo>
                <a:cubicBezTo>
                  <a:pt x="70866" y="86916"/>
                  <a:pt x="71001" y="87023"/>
                  <a:pt x="71108" y="87131"/>
                </a:cubicBezTo>
                <a:cubicBezTo>
                  <a:pt x="71232" y="87267"/>
                  <a:pt x="71288" y="87306"/>
                  <a:pt x="71282" y="87306"/>
                </a:cubicBezTo>
                <a:cubicBezTo>
                  <a:pt x="71276" y="87306"/>
                  <a:pt x="71187" y="87253"/>
                  <a:pt x="71028" y="87238"/>
                </a:cubicBezTo>
                <a:lnTo>
                  <a:pt x="70732" y="87185"/>
                </a:lnTo>
                <a:cubicBezTo>
                  <a:pt x="70732" y="87049"/>
                  <a:pt x="70732" y="86933"/>
                  <a:pt x="70732" y="86835"/>
                </a:cubicBezTo>
                <a:close/>
                <a:moveTo>
                  <a:pt x="69117" y="87292"/>
                </a:moveTo>
                <a:cubicBezTo>
                  <a:pt x="69155" y="87365"/>
                  <a:pt x="69191" y="87437"/>
                  <a:pt x="69226" y="87507"/>
                </a:cubicBezTo>
                <a:cubicBezTo>
                  <a:pt x="69190" y="87434"/>
                  <a:pt x="69154" y="87363"/>
                  <a:pt x="69117" y="87292"/>
                </a:cubicBezTo>
                <a:close/>
                <a:moveTo>
                  <a:pt x="153861" y="87864"/>
                </a:moveTo>
                <a:cubicBezTo>
                  <a:pt x="153489" y="88004"/>
                  <a:pt x="153122" y="88154"/>
                  <a:pt x="152755" y="88314"/>
                </a:cubicBezTo>
                <a:cubicBezTo>
                  <a:pt x="153126" y="88155"/>
                  <a:pt x="153497" y="88007"/>
                  <a:pt x="153861" y="87864"/>
                </a:cubicBezTo>
                <a:close/>
                <a:moveTo>
                  <a:pt x="70732" y="87265"/>
                </a:moveTo>
                <a:cubicBezTo>
                  <a:pt x="70947" y="87346"/>
                  <a:pt x="71135" y="87373"/>
                  <a:pt x="71350" y="87427"/>
                </a:cubicBezTo>
                <a:cubicBezTo>
                  <a:pt x="71162" y="87722"/>
                  <a:pt x="71001" y="88045"/>
                  <a:pt x="70813" y="88368"/>
                </a:cubicBezTo>
                <a:lnTo>
                  <a:pt x="70813" y="88421"/>
                </a:lnTo>
                <a:cubicBezTo>
                  <a:pt x="70813" y="88126"/>
                  <a:pt x="70759" y="87803"/>
                  <a:pt x="70732" y="87507"/>
                </a:cubicBezTo>
                <a:lnTo>
                  <a:pt x="70732" y="87265"/>
                </a:lnTo>
                <a:close/>
                <a:moveTo>
                  <a:pt x="69952" y="86970"/>
                </a:moveTo>
                <a:lnTo>
                  <a:pt x="69952" y="86970"/>
                </a:lnTo>
                <a:cubicBezTo>
                  <a:pt x="70167" y="87050"/>
                  <a:pt x="70356" y="87131"/>
                  <a:pt x="70571" y="87185"/>
                </a:cubicBezTo>
                <a:lnTo>
                  <a:pt x="70597" y="87185"/>
                </a:lnTo>
                <a:cubicBezTo>
                  <a:pt x="70571" y="87615"/>
                  <a:pt x="70597" y="88072"/>
                  <a:pt x="70732" y="88502"/>
                </a:cubicBezTo>
                <a:cubicBezTo>
                  <a:pt x="70571" y="88744"/>
                  <a:pt x="70409" y="89013"/>
                  <a:pt x="70275" y="89282"/>
                </a:cubicBezTo>
                <a:cubicBezTo>
                  <a:pt x="70302" y="88502"/>
                  <a:pt x="70194" y="87722"/>
                  <a:pt x="69952" y="86970"/>
                </a:cubicBezTo>
                <a:close/>
                <a:moveTo>
                  <a:pt x="244433" y="89803"/>
                </a:moveTo>
                <a:cubicBezTo>
                  <a:pt x="244336" y="89990"/>
                  <a:pt x="244239" y="90177"/>
                  <a:pt x="244142" y="90365"/>
                </a:cubicBezTo>
                <a:lnTo>
                  <a:pt x="244142" y="90365"/>
                </a:lnTo>
                <a:cubicBezTo>
                  <a:pt x="244257" y="90169"/>
                  <a:pt x="244364" y="89972"/>
                  <a:pt x="244433" y="89803"/>
                </a:cubicBezTo>
                <a:close/>
                <a:moveTo>
                  <a:pt x="164017" y="90287"/>
                </a:moveTo>
                <a:lnTo>
                  <a:pt x="163724" y="90545"/>
                </a:lnTo>
                <a:cubicBezTo>
                  <a:pt x="163906" y="90410"/>
                  <a:pt x="163995" y="90329"/>
                  <a:pt x="164017" y="90287"/>
                </a:cubicBezTo>
                <a:close/>
                <a:moveTo>
                  <a:pt x="146491" y="90572"/>
                </a:moveTo>
                <a:lnTo>
                  <a:pt x="146491" y="90599"/>
                </a:lnTo>
                <a:cubicBezTo>
                  <a:pt x="146410" y="90626"/>
                  <a:pt x="146330" y="90680"/>
                  <a:pt x="146249" y="90733"/>
                </a:cubicBezTo>
                <a:cubicBezTo>
                  <a:pt x="146303" y="90653"/>
                  <a:pt x="146410" y="90626"/>
                  <a:pt x="146491" y="90572"/>
                </a:cubicBezTo>
                <a:close/>
                <a:moveTo>
                  <a:pt x="176251" y="90303"/>
                </a:moveTo>
                <a:cubicBezTo>
                  <a:pt x="175740" y="90545"/>
                  <a:pt x="175230" y="90787"/>
                  <a:pt x="174746" y="91029"/>
                </a:cubicBezTo>
                <a:cubicBezTo>
                  <a:pt x="174800" y="90841"/>
                  <a:pt x="174881" y="90626"/>
                  <a:pt x="174934" y="90411"/>
                </a:cubicBezTo>
                <a:lnTo>
                  <a:pt x="174934" y="90411"/>
                </a:lnTo>
                <a:lnTo>
                  <a:pt x="174719" y="91056"/>
                </a:lnTo>
                <a:cubicBezTo>
                  <a:pt x="175230" y="90814"/>
                  <a:pt x="175740" y="90545"/>
                  <a:pt x="176251" y="90303"/>
                </a:cubicBezTo>
                <a:close/>
                <a:moveTo>
                  <a:pt x="91459" y="89712"/>
                </a:moveTo>
                <a:lnTo>
                  <a:pt x="91594" y="89819"/>
                </a:lnTo>
                <a:cubicBezTo>
                  <a:pt x="91648" y="89927"/>
                  <a:pt x="91701" y="90034"/>
                  <a:pt x="91701" y="90034"/>
                </a:cubicBezTo>
                <a:cubicBezTo>
                  <a:pt x="91710" y="90043"/>
                  <a:pt x="91719" y="90046"/>
                  <a:pt x="91726" y="90046"/>
                </a:cubicBezTo>
                <a:cubicBezTo>
                  <a:pt x="91740" y="90046"/>
                  <a:pt x="91746" y="90034"/>
                  <a:pt x="91728" y="90034"/>
                </a:cubicBezTo>
                <a:lnTo>
                  <a:pt x="91701" y="89927"/>
                </a:lnTo>
                <a:lnTo>
                  <a:pt x="92051" y="90196"/>
                </a:lnTo>
                <a:cubicBezTo>
                  <a:pt x="91836" y="90518"/>
                  <a:pt x="91621" y="90868"/>
                  <a:pt x="91459" y="91217"/>
                </a:cubicBezTo>
                <a:cubicBezTo>
                  <a:pt x="91406" y="90787"/>
                  <a:pt x="91379" y="90384"/>
                  <a:pt x="91325" y="89954"/>
                </a:cubicBezTo>
                <a:cubicBezTo>
                  <a:pt x="91379" y="89873"/>
                  <a:pt x="91406" y="89792"/>
                  <a:pt x="91459" y="89712"/>
                </a:cubicBezTo>
                <a:close/>
                <a:moveTo>
                  <a:pt x="160551" y="86271"/>
                </a:moveTo>
                <a:cubicBezTo>
                  <a:pt x="157567" y="87158"/>
                  <a:pt x="154610" y="88179"/>
                  <a:pt x="151707" y="89335"/>
                </a:cubicBezTo>
                <a:cubicBezTo>
                  <a:pt x="150174" y="89954"/>
                  <a:pt x="148642" y="90626"/>
                  <a:pt x="147136" y="91325"/>
                </a:cubicBezTo>
                <a:lnTo>
                  <a:pt x="147105" y="91346"/>
                </a:lnTo>
                <a:lnTo>
                  <a:pt x="147105" y="91346"/>
                </a:lnTo>
                <a:cubicBezTo>
                  <a:pt x="147697" y="91092"/>
                  <a:pt x="148279" y="90889"/>
                  <a:pt x="148588" y="90760"/>
                </a:cubicBezTo>
                <a:cubicBezTo>
                  <a:pt x="149825" y="90223"/>
                  <a:pt x="151061" y="89685"/>
                  <a:pt x="152325" y="89201"/>
                </a:cubicBezTo>
                <a:cubicBezTo>
                  <a:pt x="155013" y="88126"/>
                  <a:pt x="157755" y="87185"/>
                  <a:pt x="160551" y="86324"/>
                </a:cubicBezTo>
                <a:cubicBezTo>
                  <a:pt x="160578" y="86324"/>
                  <a:pt x="160551" y="86271"/>
                  <a:pt x="160551" y="86271"/>
                </a:cubicBezTo>
                <a:close/>
                <a:moveTo>
                  <a:pt x="146464" y="91379"/>
                </a:moveTo>
                <a:cubicBezTo>
                  <a:pt x="146437" y="91459"/>
                  <a:pt x="146410" y="91540"/>
                  <a:pt x="146383" y="91594"/>
                </a:cubicBezTo>
                <a:lnTo>
                  <a:pt x="146276" y="91647"/>
                </a:lnTo>
                <a:cubicBezTo>
                  <a:pt x="146330" y="91540"/>
                  <a:pt x="146383" y="91459"/>
                  <a:pt x="146437" y="91379"/>
                </a:cubicBezTo>
                <a:close/>
                <a:moveTo>
                  <a:pt x="244835" y="88936"/>
                </a:moveTo>
                <a:cubicBezTo>
                  <a:pt x="244825" y="88936"/>
                  <a:pt x="244814" y="88942"/>
                  <a:pt x="244806" y="88959"/>
                </a:cubicBezTo>
                <a:cubicBezTo>
                  <a:pt x="244107" y="90007"/>
                  <a:pt x="243247" y="90975"/>
                  <a:pt x="242279" y="91782"/>
                </a:cubicBezTo>
                <a:cubicBezTo>
                  <a:pt x="242252" y="91809"/>
                  <a:pt x="242279" y="91836"/>
                  <a:pt x="242306" y="91836"/>
                </a:cubicBezTo>
                <a:cubicBezTo>
                  <a:pt x="242870" y="91352"/>
                  <a:pt x="244456" y="90034"/>
                  <a:pt x="244510" y="89524"/>
                </a:cubicBezTo>
                <a:lnTo>
                  <a:pt x="244510" y="89524"/>
                </a:lnTo>
                <a:cubicBezTo>
                  <a:pt x="244505" y="89600"/>
                  <a:pt x="244477" y="89696"/>
                  <a:pt x="244433" y="89803"/>
                </a:cubicBezTo>
                <a:lnTo>
                  <a:pt x="244433" y="89803"/>
                </a:lnTo>
                <a:cubicBezTo>
                  <a:pt x="244575" y="89530"/>
                  <a:pt x="244717" y="89258"/>
                  <a:pt x="244860" y="88986"/>
                </a:cubicBezTo>
                <a:cubicBezTo>
                  <a:pt x="244878" y="88967"/>
                  <a:pt x="244858" y="88936"/>
                  <a:pt x="244835" y="88936"/>
                </a:cubicBezTo>
                <a:close/>
                <a:moveTo>
                  <a:pt x="146841" y="90518"/>
                </a:moveTo>
                <a:cubicBezTo>
                  <a:pt x="146787" y="90572"/>
                  <a:pt x="146760" y="90626"/>
                  <a:pt x="146733" y="90706"/>
                </a:cubicBezTo>
                <a:cubicBezTo>
                  <a:pt x="146572" y="90868"/>
                  <a:pt x="146437" y="91056"/>
                  <a:pt x="146303" y="91244"/>
                </a:cubicBezTo>
                <a:lnTo>
                  <a:pt x="146249" y="91271"/>
                </a:lnTo>
                <a:cubicBezTo>
                  <a:pt x="146222" y="91298"/>
                  <a:pt x="146222" y="91325"/>
                  <a:pt x="146249" y="91325"/>
                </a:cubicBezTo>
                <a:cubicBezTo>
                  <a:pt x="146168" y="91459"/>
                  <a:pt x="146088" y="91594"/>
                  <a:pt x="146034" y="91755"/>
                </a:cubicBezTo>
                <a:cubicBezTo>
                  <a:pt x="145926" y="91782"/>
                  <a:pt x="145819" y="91836"/>
                  <a:pt x="145738" y="91889"/>
                </a:cubicBezTo>
                <a:cubicBezTo>
                  <a:pt x="145792" y="91540"/>
                  <a:pt x="145926" y="91190"/>
                  <a:pt x="146088" y="90868"/>
                </a:cubicBezTo>
                <a:lnTo>
                  <a:pt x="146115" y="90841"/>
                </a:lnTo>
                <a:cubicBezTo>
                  <a:pt x="146303" y="90733"/>
                  <a:pt x="146464" y="90653"/>
                  <a:pt x="146652" y="90545"/>
                </a:cubicBezTo>
                <a:lnTo>
                  <a:pt x="146841" y="90518"/>
                </a:lnTo>
                <a:close/>
                <a:moveTo>
                  <a:pt x="92105" y="90223"/>
                </a:moveTo>
                <a:lnTo>
                  <a:pt x="92454" y="90518"/>
                </a:lnTo>
                <a:cubicBezTo>
                  <a:pt x="92158" y="91029"/>
                  <a:pt x="91836" y="91513"/>
                  <a:pt x="91540" y="92024"/>
                </a:cubicBezTo>
                <a:cubicBezTo>
                  <a:pt x="91513" y="91836"/>
                  <a:pt x="91486" y="91647"/>
                  <a:pt x="91486" y="91459"/>
                </a:cubicBezTo>
                <a:cubicBezTo>
                  <a:pt x="91648" y="91029"/>
                  <a:pt x="91863" y="90626"/>
                  <a:pt x="92105" y="90223"/>
                </a:cubicBezTo>
                <a:close/>
                <a:moveTo>
                  <a:pt x="174665" y="91056"/>
                </a:moveTo>
                <a:cubicBezTo>
                  <a:pt x="174048" y="91365"/>
                  <a:pt x="173446" y="91689"/>
                  <a:pt x="172836" y="92042"/>
                </a:cubicBezTo>
                <a:lnTo>
                  <a:pt x="172836" y="92042"/>
                </a:lnTo>
                <a:cubicBezTo>
                  <a:pt x="173443" y="91708"/>
                  <a:pt x="174049" y="91382"/>
                  <a:pt x="174656" y="91087"/>
                </a:cubicBezTo>
                <a:lnTo>
                  <a:pt x="174656" y="91087"/>
                </a:lnTo>
                <a:cubicBezTo>
                  <a:pt x="174659" y="91076"/>
                  <a:pt x="174662" y="91066"/>
                  <a:pt x="174665" y="91056"/>
                </a:cubicBezTo>
                <a:close/>
                <a:moveTo>
                  <a:pt x="146357" y="91701"/>
                </a:moveTo>
                <a:cubicBezTo>
                  <a:pt x="146263" y="91841"/>
                  <a:pt x="146190" y="92002"/>
                  <a:pt x="146102" y="92165"/>
                </a:cubicBezTo>
                <a:lnTo>
                  <a:pt x="146102" y="92165"/>
                </a:lnTo>
                <a:cubicBezTo>
                  <a:pt x="146132" y="92028"/>
                  <a:pt x="146181" y="91892"/>
                  <a:pt x="146249" y="91755"/>
                </a:cubicBezTo>
                <a:lnTo>
                  <a:pt x="146357" y="91701"/>
                </a:lnTo>
                <a:close/>
                <a:moveTo>
                  <a:pt x="239859" y="91889"/>
                </a:moveTo>
                <a:cubicBezTo>
                  <a:pt x="239614" y="92048"/>
                  <a:pt x="239375" y="92213"/>
                  <a:pt x="239137" y="92378"/>
                </a:cubicBezTo>
                <a:lnTo>
                  <a:pt x="239137" y="92378"/>
                </a:lnTo>
                <a:cubicBezTo>
                  <a:pt x="239380" y="92213"/>
                  <a:pt x="239622" y="92051"/>
                  <a:pt x="239859" y="91889"/>
                </a:cubicBezTo>
                <a:close/>
                <a:moveTo>
                  <a:pt x="65355" y="90115"/>
                </a:moveTo>
                <a:lnTo>
                  <a:pt x="65355" y="90115"/>
                </a:lnTo>
                <a:cubicBezTo>
                  <a:pt x="64817" y="90895"/>
                  <a:pt x="64253" y="91674"/>
                  <a:pt x="63715" y="92454"/>
                </a:cubicBezTo>
                <a:cubicBezTo>
                  <a:pt x="63850" y="92185"/>
                  <a:pt x="64065" y="91916"/>
                  <a:pt x="64253" y="91674"/>
                </a:cubicBezTo>
                <a:lnTo>
                  <a:pt x="64253" y="91647"/>
                </a:lnTo>
                <a:cubicBezTo>
                  <a:pt x="64629" y="91137"/>
                  <a:pt x="64979" y="90653"/>
                  <a:pt x="65355" y="90115"/>
                </a:cubicBezTo>
                <a:close/>
                <a:moveTo>
                  <a:pt x="239137" y="92378"/>
                </a:moveTo>
                <a:cubicBezTo>
                  <a:pt x="238970" y="92491"/>
                  <a:pt x="238803" y="92605"/>
                  <a:pt x="238638" y="92722"/>
                </a:cubicBezTo>
                <a:lnTo>
                  <a:pt x="238638" y="92722"/>
                </a:lnTo>
                <a:cubicBezTo>
                  <a:pt x="238805" y="92608"/>
                  <a:pt x="238971" y="92493"/>
                  <a:pt x="239137" y="92378"/>
                </a:cubicBezTo>
                <a:close/>
                <a:moveTo>
                  <a:pt x="64334" y="92373"/>
                </a:moveTo>
                <a:cubicBezTo>
                  <a:pt x="64387" y="92535"/>
                  <a:pt x="64495" y="92696"/>
                  <a:pt x="64575" y="92830"/>
                </a:cubicBezTo>
                <a:lnTo>
                  <a:pt x="64145" y="92642"/>
                </a:lnTo>
                <a:lnTo>
                  <a:pt x="64334" y="92373"/>
                </a:lnTo>
                <a:close/>
                <a:moveTo>
                  <a:pt x="145953" y="91889"/>
                </a:moveTo>
                <a:lnTo>
                  <a:pt x="145953" y="91889"/>
                </a:lnTo>
                <a:cubicBezTo>
                  <a:pt x="145900" y="92104"/>
                  <a:pt x="145846" y="92319"/>
                  <a:pt x="145846" y="92561"/>
                </a:cubicBezTo>
                <a:cubicBezTo>
                  <a:pt x="145685" y="92749"/>
                  <a:pt x="145524" y="92937"/>
                  <a:pt x="145336" y="93098"/>
                </a:cubicBezTo>
                <a:lnTo>
                  <a:pt x="145336" y="93098"/>
                </a:lnTo>
                <a:cubicBezTo>
                  <a:pt x="145354" y="93065"/>
                  <a:pt x="145371" y="93036"/>
                  <a:pt x="145389" y="93018"/>
                </a:cubicBezTo>
                <a:lnTo>
                  <a:pt x="145362" y="93018"/>
                </a:lnTo>
                <a:cubicBezTo>
                  <a:pt x="145469" y="92723"/>
                  <a:pt x="145550" y="92427"/>
                  <a:pt x="145631" y="92131"/>
                </a:cubicBezTo>
                <a:cubicBezTo>
                  <a:pt x="145738" y="92024"/>
                  <a:pt x="145846" y="91943"/>
                  <a:pt x="145953" y="91889"/>
                </a:cubicBezTo>
                <a:close/>
                <a:moveTo>
                  <a:pt x="145873" y="93664"/>
                </a:moveTo>
                <a:lnTo>
                  <a:pt x="145953" y="93717"/>
                </a:lnTo>
                <a:lnTo>
                  <a:pt x="145792" y="93717"/>
                </a:lnTo>
                <a:lnTo>
                  <a:pt x="145873" y="93664"/>
                </a:lnTo>
                <a:close/>
                <a:moveTo>
                  <a:pt x="68447" y="86351"/>
                </a:moveTo>
                <a:lnTo>
                  <a:pt x="68662" y="86459"/>
                </a:lnTo>
                <a:cubicBezTo>
                  <a:pt x="68814" y="86719"/>
                  <a:pt x="68965" y="86997"/>
                  <a:pt x="69117" y="87292"/>
                </a:cubicBezTo>
                <a:lnTo>
                  <a:pt x="69117" y="87292"/>
                </a:lnTo>
                <a:cubicBezTo>
                  <a:pt x="68984" y="87032"/>
                  <a:pt x="68842" y="86759"/>
                  <a:pt x="68716" y="86486"/>
                </a:cubicBezTo>
                <a:lnTo>
                  <a:pt x="68716" y="86486"/>
                </a:lnTo>
                <a:cubicBezTo>
                  <a:pt x="69092" y="86674"/>
                  <a:pt x="69468" y="86835"/>
                  <a:pt x="69872" y="86970"/>
                </a:cubicBezTo>
                <a:cubicBezTo>
                  <a:pt x="70087" y="87776"/>
                  <a:pt x="70221" y="88610"/>
                  <a:pt x="70221" y="89470"/>
                </a:cubicBezTo>
                <a:lnTo>
                  <a:pt x="69979" y="89846"/>
                </a:lnTo>
                <a:cubicBezTo>
                  <a:pt x="69952" y="89550"/>
                  <a:pt x="69899" y="89282"/>
                  <a:pt x="69791" y="89013"/>
                </a:cubicBezTo>
                <a:lnTo>
                  <a:pt x="69791" y="89013"/>
                </a:lnTo>
                <a:cubicBezTo>
                  <a:pt x="69899" y="89335"/>
                  <a:pt x="69925" y="89658"/>
                  <a:pt x="69899" y="90007"/>
                </a:cubicBezTo>
                <a:cubicBezTo>
                  <a:pt x="69576" y="90491"/>
                  <a:pt x="69253" y="91002"/>
                  <a:pt x="68931" y="91486"/>
                </a:cubicBezTo>
                <a:cubicBezTo>
                  <a:pt x="68366" y="92346"/>
                  <a:pt x="67775" y="93180"/>
                  <a:pt x="67210" y="93986"/>
                </a:cubicBezTo>
                <a:lnTo>
                  <a:pt x="64737" y="92911"/>
                </a:lnTo>
                <a:cubicBezTo>
                  <a:pt x="64602" y="92723"/>
                  <a:pt x="64495" y="92508"/>
                  <a:pt x="64387" y="92293"/>
                </a:cubicBezTo>
                <a:cubicBezTo>
                  <a:pt x="65812" y="90357"/>
                  <a:pt x="67183" y="88368"/>
                  <a:pt x="68447" y="86351"/>
                </a:cubicBezTo>
                <a:close/>
                <a:moveTo>
                  <a:pt x="188323" y="93637"/>
                </a:moveTo>
                <a:lnTo>
                  <a:pt x="188323" y="93637"/>
                </a:lnTo>
                <a:cubicBezTo>
                  <a:pt x="188121" y="93771"/>
                  <a:pt x="187926" y="93912"/>
                  <a:pt x="187734" y="94057"/>
                </a:cubicBezTo>
                <a:lnTo>
                  <a:pt x="187734" y="94057"/>
                </a:lnTo>
                <a:cubicBezTo>
                  <a:pt x="187930" y="93917"/>
                  <a:pt x="188126" y="93777"/>
                  <a:pt x="188323" y="93637"/>
                </a:cubicBezTo>
                <a:close/>
                <a:moveTo>
                  <a:pt x="64038" y="92777"/>
                </a:moveTo>
                <a:cubicBezTo>
                  <a:pt x="64199" y="92857"/>
                  <a:pt x="64468" y="92992"/>
                  <a:pt x="64575" y="93045"/>
                </a:cubicBezTo>
                <a:lnTo>
                  <a:pt x="64602" y="93045"/>
                </a:lnTo>
                <a:lnTo>
                  <a:pt x="64791" y="93126"/>
                </a:lnTo>
                <a:cubicBezTo>
                  <a:pt x="64871" y="93207"/>
                  <a:pt x="64925" y="93260"/>
                  <a:pt x="64979" y="93314"/>
                </a:cubicBezTo>
                <a:cubicBezTo>
                  <a:pt x="65059" y="93583"/>
                  <a:pt x="65113" y="93825"/>
                  <a:pt x="65167" y="94067"/>
                </a:cubicBezTo>
                <a:cubicBezTo>
                  <a:pt x="64844" y="93933"/>
                  <a:pt x="64549" y="93717"/>
                  <a:pt x="64307" y="93475"/>
                </a:cubicBezTo>
                <a:cubicBezTo>
                  <a:pt x="64145" y="93341"/>
                  <a:pt x="63984" y="93180"/>
                  <a:pt x="63876" y="92992"/>
                </a:cubicBezTo>
                <a:lnTo>
                  <a:pt x="64038" y="92777"/>
                </a:lnTo>
                <a:close/>
                <a:moveTo>
                  <a:pt x="145846" y="90975"/>
                </a:moveTo>
                <a:lnTo>
                  <a:pt x="145846" y="90975"/>
                </a:lnTo>
                <a:cubicBezTo>
                  <a:pt x="145711" y="91325"/>
                  <a:pt x="145577" y="91701"/>
                  <a:pt x="145443" y="92051"/>
                </a:cubicBezTo>
                <a:cubicBezTo>
                  <a:pt x="145281" y="92158"/>
                  <a:pt x="145174" y="92319"/>
                  <a:pt x="145093" y="92481"/>
                </a:cubicBezTo>
                <a:cubicBezTo>
                  <a:pt x="144475" y="92911"/>
                  <a:pt x="143830" y="93341"/>
                  <a:pt x="143211" y="93798"/>
                </a:cubicBezTo>
                <a:cubicBezTo>
                  <a:pt x="143184" y="93825"/>
                  <a:pt x="143211" y="93852"/>
                  <a:pt x="143238" y="93852"/>
                </a:cubicBezTo>
                <a:cubicBezTo>
                  <a:pt x="143883" y="93422"/>
                  <a:pt x="144528" y="92992"/>
                  <a:pt x="145147" y="92561"/>
                </a:cubicBezTo>
                <a:cubicBezTo>
                  <a:pt x="145174" y="92588"/>
                  <a:pt x="145201" y="92588"/>
                  <a:pt x="145201" y="92615"/>
                </a:cubicBezTo>
                <a:cubicBezTo>
                  <a:pt x="145093" y="92938"/>
                  <a:pt x="144959" y="93260"/>
                  <a:pt x="144770" y="93556"/>
                </a:cubicBezTo>
                <a:cubicBezTo>
                  <a:pt x="144582" y="93691"/>
                  <a:pt x="144367" y="93798"/>
                  <a:pt x="144152" y="93933"/>
                </a:cubicBezTo>
                <a:lnTo>
                  <a:pt x="143937" y="93933"/>
                </a:lnTo>
                <a:cubicBezTo>
                  <a:pt x="143883" y="93959"/>
                  <a:pt x="143830" y="94013"/>
                  <a:pt x="143856" y="94067"/>
                </a:cubicBezTo>
                <a:lnTo>
                  <a:pt x="143749" y="94121"/>
                </a:lnTo>
                <a:cubicBezTo>
                  <a:pt x="143386" y="94107"/>
                  <a:pt x="143016" y="94101"/>
                  <a:pt x="142643" y="94101"/>
                </a:cubicBezTo>
                <a:cubicBezTo>
                  <a:pt x="142270" y="94101"/>
                  <a:pt x="141894" y="94107"/>
                  <a:pt x="141517" y="94121"/>
                </a:cubicBezTo>
                <a:cubicBezTo>
                  <a:pt x="142862" y="92911"/>
                  <a:pt x="144313" y="91862"/>
                  <a:pt x="145846" y="90975"/>
                </a:cubicBezTo>
                <a:close/>
                <a:moveTo>
                  <a:pt x="64952" y="93207"/>
                </a:moveTo>
                <a:lnTo>
                  <a:pt x="65328" y="93368"/>
                </a:lnTo>
                <a:lnTo>
                  <a:pt x="66780" y="93986"/>
                </a:lnTo>
                <a:lnTo>
                  <a:pt x="67076" y="94094"/>
                </a:lnTo>
                <a:lnTo>
                  <a:pt x="66995" y="94201"/>
                </a:lnTo>
                <a:cubicBezTo>
                  <a:pt x="66780" y="94201"/>
                  <a:pt x="66565" y="94148"/>
                  <a:pt x="66350" y="94067"/>
                </a:cubicBezTo>
                <a:cubicBezTo>
                  <a:pt x="65812" y="93906"/>
                  <a:pt x="65328" y="93610"/>
                  <a:pt x="64952" y="93207"/>
                </a:cubicBezTo>
                <a:close/>
                <a:moveTo>
                  <a:pt x="145308" y="94174"/>
                </a:moveTo>
                <a:cubicBezTo>
                  <a:pt x="145308" y="94201"/>
                  <a:pt x="145335" y="94228"/>
                  <a:pt x="145335" y="94228"/>
                </a:cubicBezTo>
                <a:lnTo>
                  <a:pt x="145174" y="94201"/>
                </a:lnTo>
                <a:cubicBezTo>
                  <a:pt x="145227" y="94201"/>
                  <a:pt x="145254" y="94201"/>
                  <a:pt x="145308" y="94174"/>
                </a:cubicBezTo>
                <a:close/>
                <a:moveTo>
                  <a:pt x="65006" y="93395"/>
                </a:moveTo>
                <a:lnTo>
                  <a:pt x="65006" y="93395"/>
                </a:lnTo>
                <a:cubicBezTo>
                  <a:pt x="65140" y="93529"/>
                  <a:pt x="65301" y="93637"/>
                  <a:pt x="65436" y="93744"/>
                </a:cubicBezTo>
                <a:lnTo>
                  <a:pt x="65463" y="93744"/>
                </a:lnTo>
                <a:cubicBezTo>
                  <a:pt x="65516" y="93906"/>
                  <a:pt x="65543" y="94067"/>
                  <a:pt x="65597" y="94255"/>
                </a:cubicBezTo>
                <a:cubicBezTo>
                  <a:pt x="65463" y="94201"/>
                  <a:pt x="65328" y="94174"/>
                  <a:pt x="65221" y="94094"/>
                </a:cubicBezTo>
                <a:cubicBezTo>
                  <a:pt x="65167" y="93879"/>
                  <a:pt x="65086" y="93637"/>
                  <a:pt x="65006" y="93395"/>
                </a:cubicBezTo>
                <a:close/>
                <a:moveTo>
                  <a:pt x="68635" y="93986"/>
                </a:moveTo>
                <a:cubicBezTo>
                  <a:pt x="68517" y="94083"/>
                  <a:pt x="68401" y="94181"/>
                  <a:pt x="68287" y="94280"/>
                </a:cubicBezTo>
                <a:lnTo>
                  <a:pt x="68287" y="94280"/>
                </a:lnTo>
                <a:cubicBezTo>
                  <a:pt x="68401" y="94181"/>
                  <a:pt x="68518" y="94083"/>
                  <a:pt x="68635" y="93986"/>
                </a:cubicBezTo>
                <a:close/>
                <a:moveTo>
                  <a:pt x="139851" y="91728"/>
                </a:moveTo>
                <a:lnTo>
                  <a:pt x="139851" y="91728"/>
                </a:lnTo>
                <a:cubicBezTo>
                  <a:pt x="139286" y="92561"/>
                  <a:pt x="138775" y="93395"/>
                  <a:pt x="138238" y="94228"/>
                </a:cubicBezTo>
                <a:lnTo>
                  <a:pt x="136463" y="94282"/>
                </a:lnTo>
                <a:cubicBezTo>
                  <a:pt x="137566" y="93395"/>
                  <a:pt x="138695" y="92561"/>
                  <a:pt x="139851" y="91728"/>
                </a:cubicBezTo>
                <a:close/>
                <a:moveTo>
                  <a:pt x="146276" y="93879"/>
                </a:moveTo>
                <a:lnTo>
                  <a:pt x="146276" y="93879"/>
                </a:lnTo>
                <a:cubicBezTo>
                  <a:pt x="146437" y="93959"/>
                  <a:pt x="146625" y="94040"/>
                  <a:pt x="146787" y="94121"/>
                </a:cubicBezTo>
                <a:lnTo>
                  <a:pt x="146437" y="94282"/>
                </a:lnTo>
                <a:cubicBezTo>
                  <a:pt x="146410" y="94148"/>
                  <a:pt x="146357" y="94013"/>
                  <a:pt x="146276" y="93879"/>
                </a:cubicBezTo>
                <a:close/>
                <a:moveTo>
                  <a:pt x="145980" y="93744"/>
                </a:moveTo>
                <a:lnTo>
                  <a:pt x="146034" y="93771"/>
                </a:lnTo>
                <a:cubicBezTo>
                  <a:pt x="146115" y="93879"/>
                  <a:pt x="146195" y="94013"/>
                  <a:pt x="146249" y="94148"/>
                </a:cubicBezTo>
                <a:cubicBezTo>
                  <a:pt x="146276" y="94201"/>
                  <a:pt x="146303" y="94282"/>
                  <a:pt x="146330" y="94336"/>
                </a:cubicBezTo>
                <a:cubicBezTo>
                  <a:pt x="146330" y="94336"/>
                  <a:pt x="146303" y="94363"/>
                  <a:pt x="146303" y="94363"/>
                </a:cubicBezTo>
                <a:cubicBezTo>
                  <a:pt x="146061" y="94336"/>
                  <a:pt x="145846" y="94282"/>
                  <a:pt x="145631" y="94255"/>
                </a:cubicBezTo>
                <a:cubicBezTo>
                  <a:pt x="145604" y="94201"/>
                  <a:pt x="145604" y="94121"/>
                  <a:pt x="145631" y="94040"/>
                </a:cubicBezTo>
                <a:cubicBezTo>
                  <a:pt x="145738" y="93986"/>
                  <a:pt x="145846" y="93906"/>
                  <a:pt x="145953" y="93825"/>
                </a:cubicBezTo>
                <a:cubicBezTo>
                  <a:pt x="146007" y="93825"/>
                  <a:pt x="146007" y="93771"/>
                  <a:pt x="145980" y="93744"/>
                </a:cubicBezTo>
                <a:close/>
                <a:moveTo>
                  <a:pt x="65490" y="93771"/>
                </a:moveTo>
                <a:lnTo>
                  <a:pt x="65490" y="93771"/>
                </a:lnTo>
                <a:cubicBezTo>
                  <a:pt x="65947" y="94040"/>
                  <a:pt x="66430" y="94228"/>
                  <a:pt x="66941" y="94282"/>
                </a:cubicBezTo>
                <a:lnTo>
                  <a:pt x="66888" y="94390"/>
                </a:lnTo>
                <a:cubicBezTo>
                  <a:pt x="66814" y="94394"/>
                  <a:pt x="66741" y="94396"/>
                  <a:pt x="66668" y="94396"/>
                </a:cubicBezTo>
                <a:cubicBezTo>
                  <a:pt x="66319" y="94396"/>
                  <a:pt x="65985" y="94344"/>
                  <a:pt x="65651" y="94255"/>
                </a:cubicBezTo>
                <a:cubicBezTo>
                  <a:pt x="65597" y="94094"/>
                  <a:pt x="65543" y="93933"/>
                  <a:pt x="65490" y="93771"/>
                </a:cubicBezTo>
                <a:close/>
                <a:moveTo>
                  <a:pt x="92508" y="90572"/>
                </a:moveTo>
                <a:cubicBezTo>
                  <a:pt x="92938" y="90922"/>
                  <a:pt x="93368" y="91325"/>
                  <a:pt x="93772" y="91701"/>
                </a:cubicBezTo>
                <a:cubicBezTo>
                  <a:pt x="93099" y="92615"/>
                  <a:pt x="92400" y="93529"/>
                  <a:pt x="91755" y="94443"/>
                </a:cubicBezTo>
                <a:cubicBezTo>
                  <a:pt x="91755" y="94390"/>
                  <a:pt x="91755" y="94336"/>
                  <a:pt x="91755" y="94255"/>
                </a:cubicBezTo>
                <a:lnTo>
                  <a:pt x="91728" y="94255"/>
                </a:lnTo>
                <a:cubicBezTo>
                  <a:pt x="91728" y="94094"/>
                  <a:pt x="91701" y="93906"/>
                  <a:pt x="91701" y="93744"/>
                </a:cubicBezTo>
                <a:cubicBezTo>
                  <a:pt x="91809" y="93502"/>
                  <a:pt x="91943" y="93287"/>
                  <a:pt x="92105" y="93045"/>
                </a:cubicBezTo>
                <a:cubicBezTo>
                  <a:pt x="92481" y="92535"/>
                  <a:pt x="92884" y="92078"/>
                  <a:pt x="93341" y="91647"/>
                </a:cubicBezTo>
                <a:cubicBezTo>
                  <a:pt x="93383" y="91606"/>
                  <a:pt x="93345" y="91549"/>
                  <a:pt x="93313" y="91549"/>
                </a:cubicBezTo>
                <a:cubicBezTo>
                  <a:pt x="93303" y="91549"/>
                  <a:pt x="93294" y="91554"/>
                  <a:pt x="93288" y="91567"/>
                </a:cubicBezTo>
                <a:cubicBezTo>
                  <a:pt x="92642" y="92131"/>
                  <a:pt x="92105" y="92750"/>
                  <a:pt x="91675" y="93449"/>
                </a:cubicBezTo>
                <a:cubicBezTo>
                  <a:pt x="91675" y="93341"/>
                  <a:pt x="91648" y="93207"/>
                  <a:pt x="91621" y="93072"/>
                </a:cubicBezTo>
                <a:cubicBezTo>
                  <a:pt x="92051" y="92454"/>
                  <a:pt x="92454" y="91782"/>
                  <a:pt x="92857" y="91163"/>
                </a:cubicBezTo>
                <a:cubicBezTo>
                  <a:pt x="92857" y="91144"/>
                  <a:pt x="92857" y="91125"/>
                  <a:pt x="92848" y="91125"/>
                </a:cubicBezTo>
                <a:cubicBezTo>
                  <a:pt x="92844" y="91125"/>
                  <a:pt x="92838" y="91129"/>
                  <a:pt x="92831" y="91137"/>
                </a:cubicBezTo>
                <a:cubicBezTo>
                  <a:pt x="92427" y="91728"/>
                  <a:pt x="91997" y="92319"/>
                  <a:pt x="91621" y="92911"/>
                </a:cubicBezTo>
                <a:cubicBezTo>
                  <a:pt x="91594" y="92669"/>
                  <a:pt x="91567" y="92427"/>
                  <a:pt x="91540" y="92185"/>
                </a:cubicBezTo>
                <a:cubicBezTo>
                  <a:pt x="91890" y="91647"/>
                  <a:pt x="92185" y="91110"/>
                  <a:pt x="92508" y="90572"/>
                </a:cubicBezTo>
                <a:close/>
                <a:moveTo>
                  <a:pt x="141249" y="84926"/>
                </a:moveTo>
                <a:lnTo>
                  <a:pt x="141249" y="84926"/>
                </a:lnTo>
                <a:cubicBezTo>
                  <a:pt x="138856" y="88072"/>
                  <a:pt x="136463" y="91190"/>
                  <a:pt x="134178" y="94416"/>
                </a:cubicBezTo>
                <a:lnTo>
                  <a:pt x="132404" y="94470"/>
                </a:lnTo>
                <a:cubicBezTo>
                  <a:pt x="133640" y="93153"/>
                  <a:pt x="134662" y="91379"/>
                  <a:pt x="135711" y="89954"/>
                </a:cubicBezTo>
                <a:cubicBezTo>
                  <a:pt x="136571" y="88771"/>
                  <a:pt x="137431" y="87615"/>
                  <a:pt x="138345" y="86459"/>
                </a:cubicBezTo>
                <a:cubicBezTo>
                  <a:pt x="139313" y="85948"/>
                  <a:pt x="140281" y="85437"/>
                  <a:pt x="141249" y="84926"/>
                </a:cubicBezTo>
                <a:close/>
                <a:moveTo>
                  <a:pt x="161761" y="86835"/>
                </a:moveTo>
                <a:cubicBezTo>
                  <a:pt x="162406" y="87238"/>
                  <a:pt x="162595" y="87749"/>
                  <a:pt x="162326" y="88421"/>
                </a:cubicBezTo>
                <a:cubicBezTo>
                  <a:pt x="162326" y="88421"/>
                  <a:pt x="162326" y="88421"/>
                  <a:pt x="162326" y="88448"/>
                </a:cubicBezTo>
                <a:lnTo>
                  <a:pt x="162460" y="88771"/>
                </a:lnTo>
                <a:cubicBezTo>
                  <a:pt x="157944" y="90411"/>
                  <a:pt x="153535" y="92293"/>
                  <a:pt x="149233" y="94390"/>
                </a:cubicBezTo>
                <a:cubicBezTo>
                  <a:pt x="149045" y="94416"/>
                  <a:pt x="148857" y="94443"/>
                  <a:pt x="148669" y="94470"/>
                </a:cubicBezTo>
                <a:cubicBezTo>
                  <a:pt x="148696" y="94443"/>
                  <a:pt x="148669" y="94416"/>
                  <a:pt x="148642" y="94416"/>
                </a:cubicBezTo>
                <a:cubicBezTo>
                  <a:pt x="148454" y="94390"/>
                  <a:pt x="148292" y="94363"/>
                  <a:pt x="148131" y="94309"/>
                </a:cubicBezTo>
                <a:cubicBezTo>
                  <a:pt x="149583" y="93610"/>
                  <a:pt x="151061" y="92911"/>
                  <a:pt x="152513" y="92239"/>
                </a:cubicBezTo>
                <a:cubicBezTo>
                  <a:pt x="155228" y="90975"/>
                  <a:pt x="158374" y="88986"/>
                  <a:pt x="161412" y="88878"/>
                </a:cubicBezTo>
                <a:cubicBezTo>
                  <a:pt x="161439" y="88878"/>
                  <a:pt x="161439" y="88825"/>
                  <a:pt x="161412" y="88825"/>
                </a:cubicBezTo>
                <a:cubicBezTo>
                  <a:pt x="158696" y="88905"/>
                  <a:pt x="156089" y="90491"/>
                  <a:pt x="153669" y="91594"/>
                </a:cubicBezTo>
                <a:cubicBezTo>
                  <a:pt x="151760" y="92481"/>
                  <a:pt x="149825" y="93341"/>
                  <a:pt x="147916" y="94255"/>
                </a:cubicBezTo>
                <a:cubicBezTo>
                  <a:pt x="147593" y="94201"/>
                  <a:pt x="147298" y="94121"/>
                  <a:pt x="147002" y="94013"/>
                </a:cubicBezTo>
                <a:cubicBezTo>
                  <a:pt x="151707" y="91621"/>
                  <a:pt x="156599" y="89631"/>
                  <a:pt x="161654" y="88072"/>
                </a:cubicBezTo>
                <a:cubicBezTo>
                  <a:pt x="161707" y="88072"/>
                  <a:pt x="161680" y="87991"/>
                  <a:pt x="161654" y="87991"/>
                </a:cubicBezTo>
                <a:cubicBezTo>
                  <a:pt x="156573" y="89524"/>
                  <a:pt x="151653" y="91540"/>
                  <a:pt x="146948" y="94013"/>
                </a:cubicBezTo>
                <a:cubicBezTo>
                  <a:pt x="146652" y="93906"/>
                  <a:pt x="146383" y="93798"/>
                  <a:pt x="146115" y="93664"/>
                </a:cubicBezTo>
                <a:cubicBezTo>
                  <a:pt x="146061" y="93610"/>
                  <a:pt x="146034" y="93583"/>
                  <a:pt x="146007" y="93556"/>
                </a:cubicBezTo>
                <a:cubicBezTo>
                  <a:pt x="146061" y="93502"/>
                  <a:pt x="146142" y="93422"/>
                  <a:pt x="146195" y="93341"/>
                </a:cubicBezTo>
                <a:cubicBezTo>
                  <a:pt x="146249" y="93260"/>
                  <a:pt x="146276" y="93234"/>
                  <a:pt x="146303" y="93180"/>
                </a:cubicBezTo>
                <a:lnTo>
                  <a:pt x="146625" y="93018"/>
                </a:lnTo>
                <a:cubicBezTo>
                  <a:pt x="147351" y="92642"/>
                  <a:pt x="148104" y="92266"/>
                  <a:pt x="148884" y="91916"/>
                </a:cubicBezTo>
                <a:cubicBezTo>
                  <a:pt x="150201" y="91298"/>
                  <a:pt x="151545" y="90680"/>
                  <a:pt x="152889" y="90115"/>
                </a:cubicBezTo>
                <a:cubicBezTo>
                  <a:pt x="155793" y="88878"/>
                  <a:pt x="158750" y="87803"/>
                  <a:pt x="161761" y="86835"/>
                </a:cubicBezTo>
                <a:close/>
                <a:moveTo>
                  <a:pt x="146841" y="94148"/>
                </a:moveTo>
                <a:cubicBezTo>
                  <a:pt x="147136" y="94255"/>
                  <a:pt x="147405" y="94336"/>
                  <a:pt x="147701" y="94390"/>
                </a:cubicBezTo>
                <a:lnTo>
                  <a:pt x="147324" y="94578"/>
                </a:lnTo>
                <a:cubicBezTo>
                  <a:pt x="147029" y="94497"/>
                  <a:pt x="146733" y="94443"/>
                  <a:pt x="146437" y="94390"/>
                </a:cubicBezTo>
                <a:cubicBezTo>
                  <a:pt x="146437" y="94363"/>
                  <a:pt x="146437" y="94363"/>
                  <a:pt x="146437" y="94336"/>
                </a:cubicBezTo>
                <a:lnTo>
                  <a:pt x="146841" y="94148"/>
                </a:lnTo>
                <a:close/>
                <a:moveTo>
                  <a:pt x="147916" y="94443"/>
                </a:moveTo>
                <a:cubicBezTo>
                  <a:pt x="148131" y="94470"/>
                  <a:pt x="148373" y="94497"/>
                  <a:pt x="148615" y="94497"/>
                </a:cubicBezTo>
                <a:lnTo>
                  <a:pt x="147674" y="94685"/>
                </a:lnTo>
                <a:lnTo>
                  <a:pt x="147513" y="94632"/>
                </a:lnTo>
                <a:lnTo>
                  <a:pt x="147916" y="94443"/>
                </a:lnTo>
                <a:close/>
                <a:moveTo>
                  <a:pt x="138668" y="94658"/>
                </a:moveTo>
                <a:cubicBezTo>
                  <a:pt x="138426" y="94712"/>
                  <a:pt x="138211" y="94739"/>
                  <a:pt x="137996" y="94820"/>
                </a:cubicBezTo>
                <a:lnTo>
                  <a:pt x="138103" y="94658"/>
                </a:lnTo>
                <a:close/>
                <a:moveTo>
                  <a:pt x="162487" y="88851"/>
                </a:moveTo>
                <a:cubicBezTo>
                  <a:pt x="162595" y="89174"/>
                  <a:pt x="162756" y="89497"/>
                  <a:pt x="162917" y="89792"/>
                </a:cubicBezTo>
                <a:cubicBezTo>
                  <a:pt x="163025" y="89981"/>
                  <a:pt x="163132" y="90169"/>
                  <a:pt x="163267" y="90357"/>
                </a:cubicBezTo>
                <a:cubicBezTo>
                  <a:pt x="160928" y="91244"/>
                  <a:pt x="158643" y="92239"/>
                  <a:pt x="156331" y="93207"/>
                </a:cubicBezTo>
                <a:cubicBezTo>
                  <a:pt x="155067" y="93717"/>
                  <a:pt x="153615" y="94201"/>
                  <a:pt x="152298" y="94820"/>
                </a:cubicBezTo>
                <a:cubicBezTo>
                  <a:pt x="152083" y="94739"/>
                  <a:pt x="151868" y="94658"/>
                  <a:pt x="151626" y="94605"/>
                </a:cubicBezTo>
                <a:lnTo>
                  <a:pt x="151653" y="94578"/>
                </a:lnTo>
                <a:cubicBezTo>
                  <a:pt x="152863" y="93986"/>
                  <a:pt x="154099" y="93395"/>
                  <a:pt x="155309" y="92830"/>
                </a:cubicBezTo>
                <a:cubicBezTo>
                  <a:pt x="157782" y="91701"/>
                  <a:pt x="160256" y="90626"/>
                  <a:pt x="162783" y="89631"/>
                </a:cubicBezTo>
                <a:lnTo>
                  <a:pt x="162783" y="89631"/>
                </a:lnTo>
                <a:cubicBezTo>
                  <a:pt x="159852" y="90733"/>
                  <a:pt x="156976" y="91916"/>
                  <a:pt x="154153" y="93260"/>
                </a:cubicBezTo>
                <a:cubicBezTo>
                  <a:pt x="153266" y="93691"/>
                  <a:pt x="152379" y="94121"/>
                  <a:pt x="151491" y="94578"/>
                </a:cubicBezTo>
                <a:cubicBezTo>
                  <a:pt x="151061" y="94470"/>
                  <a:pt x="150631" y="94390"/>
                  <a:pt x="150201" y="94363"/>
                </a:cubicBezTo>
                <a:lnTo>
                  <a:pt x="149583" y="94363"/>
                </a:lnTo>
                <a:cubicBezTo>
                  <a:pt x="153803" y="92319"/>
                  <a:pt x="158105" y="90491"/>
                  <a:pt x="162487" y="88851"/>
                </a:cubicBezTo>
                <a:close/>
                <a:moveTo>
                  <a:pt x="138802" y="94847"/>
                </a:moveTo>
                <a:lnTo>
                  <a:pt x="138587" y="94927"/>
                </a:lnTo>
                <a:lnTo>
                  <a:pt x="138587" y="94927"/>
                </a:lnTo>
                <a:lnTo>
                  <a:pt x="138668" y="94847"/>
                </a:lnTo>
                <a:close/>
                <a:moveTo>
                  <a:pt x="93879" y="91809"/>
                </a:moveTo>
                <a:cubicBezTo>
                  <a:pt x="94013" y="91943"/>
                  <a:pt x="94148" y="92078"/>
                  <a:pt x="94282" y="92212"/>
                </a:cubicBezTo>
                <a:lnTo>
                  <a:pt x="94309" y="92212"/>
                </a:lnTo>
                <a:cubicBezTo>
                  <a:pt x="93476" y="93126"/>
                  <a:pt x="92615" y="94013"/>
                  <a:pt x="91836" y="94954"/>
                </a:cubicBezTo>
                <a:lnTo>
                  <a:pt x="91809" y="94739"/>
                </a:lnTo>
                <a:cubicBezTo>
                  <a:pt x="92508" y="93798"/>
                  <a:pt x="93207" y="92803"/>
                  <a:pt x="93879" y="91809"/>
                </a:cubicBezTo>
                <a:close/>
                <a:moveTo>
                  <a:pt x="132081" y="94685"/>
                </a:moveTo>
                <a:lnTo>
                  <a:pt x="131947" y="94820"/>
                </a:lnTo>
                <a:cubicBezTo>
                  <a:pt x="131490" y="94793"/>
                  <a:pt x="131033" y="94766"/>
                  <a:pt x="130576" y="94766"/>
                </a:cubicBezTo>
                <a:cubicBezTo>
                  <a:pt x="129420" y="94766"/>
                  <a:pt x="128264" y="94847"/>
                  <a:pt x="127135" y="94981"/>
                </a:cubicBezTo>
                <a:lnTo>
                  <a:pt x="127188" y="94927"/>
                </a:lnTo>
                <a:lnTo>
                  <a:pt x="127807" y="94873"/>
                </a:lnTo>
                <a:cubicBezTo>
                  <a:pt x="129231" y="94766"/>
                  <a:pt x="130656" y="94712"/>
                  <a:pt x="132081" y="94685"/>
                </a:cubicBezTo>
                <a:close/>
                <a:moveTo>
                  <a:pt x="172219" y="92400"/>
                </a:moveTo>
                <a:cubicBezTo>
                  <a:pt x="172031" y="92830"/>
                  <a:pt x="171843" y="93287"/>
                  <a:pt x="171654" y="93744"/>
                </a:cubicBezTo>
                <a:lnTo>
                  <a:pt x="170821" y="94201"/>
                </a:lnTo>
                <a:cubicBezTo>
                  <a:pt x="170283" y="94416"/>
                  <a:pt x="169746" y="94685"/>
                  <a:pt x="169235" y="94981"/>
                </a:cubicBezTo>
                <a:lnTo>
                  <a:pt x="168563" y="94578"/>
                </a:lnTo>
                <a:cubicBezTo>
                  <a:pt x="169773" y="93825"/>
                  <a:pt x="170982" y="93099"/>
                  <a:pt x="172219" y="92400"/>
                </a:cubicBezTo>
                <a:close/>
                <a:moveTo>
                  <a:pt x="126973" y="94927"/>
                </a:moveTo>
                <a:cubicBezTo>
                  <a:pt x="127000" y="94954"/>
                  <a:pt x="127000" y="94981"/>
                  <a:pt x="127000" y="95008"/>
                </a:cubicBezTo>
                <a:lnTo>
                  <a:pt x="126489" y="95062"/>
                </a:lnTo>
                <a:cubicBezTo>
                  <a:pt x="126570" y="95035"/>
                  <a:pt x="126651" y="94981"/>
                  <a:pt x="126731" y="94954"/>
                </a:cubicBezTo>
                <a:lnTo>
                  <a:pt x="126973" y="94927"/>
                </a:lnTo>
                <a:close/>
                <a:moveTo>
                  <a:pt x="66565" y="95062"/>
                </a:moveTo>
                <a:lnTo>
                  <a:pt x="66588" y="95085"/>
                </a:lnTo>
                <a:lnTo>
                  <a:pt x="66588" y="95085"/>
                </a:lnTo>
                <a:lnTo>
                  <a:pt x="66565" y="95115"/>
                </a:lnTo>
                <a:cubicBezTo>
                  <a:pt x="66565" y="95115"/>
                  <a:pt x="66565" y="95089"/>
                  <a:pt x="66565" y="95062"/>
                </a:cubicBezTo>
                <a:close/>
                <a:moveTo>
                  <a:pt x="137981" y="95015"/>
                </a:moveTo>
                <a:lnTo>
                  <a:pt x="137539" y="95223"/>
                </a:lnTo>
                <a:cubicBezTo>
                  <a:pt x="137663" y="95123"/>
                  <a:pt x="137811" y="95047"/>
                  <a:pt x="137981" y="95015"/>
                </a:cubicBezTo>
                <a:close/>
                <a:moveTo>
                  <a:pt x="126914" y="95253"/>
                </a:moveTo>
                <a:lnTo>
                  <a:pt x="126893" y="95277"/>
                </a:lnTo>
                <a:cubicBezTo>
                  <a:pt x="126900" y="95269"/>
                  <a:pt x="126907" y="95261"/>
                  <a:pt x="126914" y="95253"/>
                </a:cubicBezTo>
                <a:close/>
                <a:moveTo>
                  <a:pt x="138560" y="94873"/>
                </a:moveTo>
                <a:lnTo>
                  <a:pt x="138399" y="95008"/>
                </a:lnTo>
                <a:lnTo>
                  <a:pt x="137458" y="95411"/>
                </a:lnTo>
                <a:cubicBezTo>
                  <a:pt x="137458" y="95411"/>
                  <a:pt x="137458" y="95384"/>
                  <a:pt x="137458" y="95357"/>
                </a:cubicBezTo>
                <a:cubicBezTo>
                  <a:pt x="137727" y="95223"/>
                  <a:pt x="137996" y="95062"/>
                  <a:pt x="138265" y="94927"/>
                </a:cubicBezTo>
                <a:lnTo>
                  <a:pt x="138291" y="94927"/>
                </a:lnTo>
                <a:cubicBezTo>
                  <a:pt x="138372" y="94900"/>
                  <a:pt x="138453" y="94900"/>
                  <a:pt x="138560" y="94873"/>
                </a:cubicBezTo>
                <a:close/>
                <a:moveTo>
                  <a:pt x="68287" y="94280"/>
                </a:moveTo>
                <a:lnTo>
                  <a:pt x="68287" y="94280"/>
                </a:lnTo>
                <a:cubicBezTo>
                  <a:pt x="67842" y="94663"/>
                  <a:pt x="67417" y="95063"/>
                  <a:pt x="67033" y="95491"/>
                </a:cubicBezTo>
                <a:lnTo>
                  <a:pt x="67033" y="95491"/>
                </a:lnTo>
                <a:cubicBezTo>
                  <a:pt x="67021" y="95509"/>
                  <a:pt x="67008" y="95527"/>
                  <a:pt x="66995" y="95546"/>
                </a:cubicBezTo>
                <a:cubicBezTo>
                  <a:pt x="67404" y="95094"/>
                  <a:pt x="67830" y="94677"/>
                  <a:pt x="68287" y="94280"/>
                </a:cubicBezTo>
                <a:close/>
                <a:moveTo>
                  <a:pt x="137996" y="94658"/>
                </a:moveTo>
                <a:lnTo>
                  <a:pt x="137888" y="94847"/>
                </a:lnTo>
                <a:cubicBezTo>
                  <a:pt x="137539" y="94927"/>
                  <a:pt x="137189" y="95035"/>
                  <a:pt x="136813" y="95169"/>
                </a:cubicBezTo>
                <a:cubicBezTo>
                  <a:pt x="136732" y="95196"/>
                  <a:pt x="136732" y="95304"/>
                  <a:pt x="136813" y="95357"/>
                </a:cubicBezTo>
                <a:lnTo>
                  <a:pt x="136974" y="95492"/>
                </a:lnTo>
                <a:lnTo>
                  <a:pt x="136759" y="95599"/>
                </a:lnTo>
                <a:lnTo>
                  <a:pt x="136625" y="95572"/>
                </a:lnTo>
                <a:cubicBezTo>
                  <a:pt x="136604" y="95490"/>
                  <a:pt x="136552" y="95455"/>
                  <a:pt x="136493" y="95455"/>
                </a:cubicBezTo>
                <a:cubicBezTo>
                  <a:pt x="136474" y="95455"/>
                  <a:pt x="136455" y="95459"/>
                  <a:pt x="136436" y="95465"/>
                </a:cubicBezTo>
                <a:lnTo>
                  <a:pt x="136410" y="95492"/>
                </a:lnTo>
                <a:cubicBezTo>
                  <a:pt x="136194" y="95411"/>
                  <a:pt x="135979" y="95357"/>
                  <a:pt x="135872" y="95330"/>
                </a:cubicBezTo>
                <a:cubicBezTo>
                  <a:pt x="135469" y="95250"/>
                  <a:pt x="135038" y="95169"/>
                  <a:pt x="134635" y="95089"/>
                </a:cubicBezTo>
                <a:cubicBezTo>
                  <a:pt x="133802" y="94954"/>
                  <a:pt x="132941" y="94873"/>
                  <a:pt x="132081" y="94820"/>
                </a:cubicBezTo>
                <a:lnTo>
                  <a:pt x="132189" y="94685"/>
                </a:lnTo>
                <a:lnTo>
                  <a:pt x="133990" y="94658"/>
                </a:lnTo>
                <a:lnTo>
                  <a:pt x="133990" y="94658"/>
                </a:lnTo>
                <a:cubicBezTo>
                  <a:pt x="133971" y="94677"/>
                  <a:pt x="133992" y="94696"/>
                  <a:pt x="134016" y="94696"/>
                </a:cubicBezTo>
                <a:cubicBezTo>
                  <a:pt x="134026" y="94696"/>
                  <a:pt x="134036" y="94693"/>
                  <a:pt x="134044" y="94685"/>
                </a:cubicBezTo>
                <a:lnTo>
                  <a:pt x="134071" y="94658"/>
                </a:lnTo>
                <a:lnTo>
                  <a:pt x="135979" y="94658"/>
                </a:lnTo>
                <a:cubicBezTo>
                  <a:pt x="135872" y="94766"/>
                  <a:pt x="135737" y="94847"/>
                  <a:pt x="135630" y="94954"/>
                </a:cubicBezTo>
                <a:cubicBezTo>
                  <a:pt x="135608" y="94954"/>
                  <a:pt x="135621" y="94989"/>
                  <a:pt x="135641" y="94989"/>
                </a:cubicBezTo>
                <a:cubicBezTo>
                  <a:pt x="135646" y="94989"/>
                  <a:pt x="135651" y="94986"/>
                  <a:pt x="135657" y="94981"/>
                </a:cubicBezTo>
                <a:lnTo>
                  <a:pt x="136060" y="94658"/>
                </a:lnTo>
                <a:close/>
                <a:moveTo>
                  <a:pt x="136651" y="95626"/>
                </a:moveTo>
                <a:lnTo>
                  <a:pt x="136598" y="95653"/>
                </a:lnTo>
                <a:cubicBezTo>
                  <a:pt x="136598" y="95653"/>
                  <a:pt x="136598" y="95626"/>
                  <a:pt x="136598" y="95626"/>
                </a:cubicBezTo>
                <a:close/>
                <a:moveTo>
                  <a:pt x="137082" y="95572"/>
                </a:moveTo>
                <a:lnTo>
                  <a:pt x="137109" y="95599"/>
                </a:lnTo>
                <a:lnTo>
                  <a:pt x="136947" y="95653"/>
                </a:lnTo>
                <a:lnTo>
                  <a:pt x="137082" y="95572"/>
                </a:lnTo>
                <a:close/>
                <a:moveTo>
                  <a:pt x="94390" y="92319"/>
                </a:moveTo>
                <a:lnTo>
                  <a:pt x="94793" y="92723"/>
                </a:lnTo>
                <a:cubicBezTo>
                  <a:pt x="93852" y="93610"/>
                  <a:pt x="92723" y="94632"/>
                  <a:pt x="91970" y="95761"/>
                </a:cubicBezTo>
                <a:cubicBezTo>
                  <a:pt x="91917" y="95572"/>
                  <a:pt x="91890" y="95357"/>
                  <a:pt x="91863" y="95169"/>
                </a:cubicBezTo>
                <a:cubicBezTo>
                  <a:pt x="92212" y="94712"/>
                  <a:pt x="92723" y="94282"/>
                  <a:pt x="93019" y="93933"/>
                </a:cubicBezTo>
                <a:cubicBezTo>
                  <a:pt x="93476" y="93395"/>
                  <a:pt x="93933" y="92857"/>
                  <a:pt x="94390" y="92319"/>
                </a:cubicBezTo>
                <a:close/>
                <a:moveTo>
                  <a:pt x="65705" y="94470"/>
                </a:moveTo>
                <a:lnTo>
                  <a:pt x="65705" y="94470"/>
                </a:lnTo>
                <a:cubicBezTo>
                  <a:pt x="65926" y="94521"/>
                  <a:pt x="66148" y="94540"/>
                  <a:pt x="66369" y="94540"/>
                </a:cubicBezTo>
                <a:cubicBezTo>
                  <a:pt x="66497" y="94540"/>
                  <a:pt x="66625" y="94534"/>
                  <a:pt x="66753" y="94524"/>
                </a:cubicBezTo>
                <a:lnTo>
                  <a:pt x="66753" y="94524"/>
                </a:lnTo>
                <a:lnTo>
                  <a:pt x="66592" y="94766"/>
                </a:lnTo>
                <a:cubicBezTo>
                  <a:pt x="66605" y="94739"/>
                  <a:pt x="66585" y="94726"/>
                  <a:pt x="66565" y="94726"/>
                </a:cubicBezTo>
                <a:cubicBezTo>
                  <a:pt x="66545" y="94726"/>
                  <a:pt x="66525" y="94739"/>
                  <a:pt x="66538" y="94766"/>
                </a:cubicBezTo>
                <a:cubicBezTo>
                  <a:pt x="66538" y="94820"/>
                  <a:pt x="66538" y="94847"/>
                  <a:pt x="66511" y="94900"/>
                </a:cubicBezTo>
                <a:cubicBezTo>
                  <a:pt x="66296" y="95196"/>
                  <a:pt x="66054" y="95519"/>
                  <a:pt x="65839" y="95814"/>
                </a:cubicBezTo>
                <a:cubicBezTo>
                  <a:pt x="65866" y="95357"/>
                  <a:pt x="65812" y="94900"/>
                  <a:pt x="65705" y="94470"/>
                </a:cubicBezTo>
                <a:close/>
                <a:moveTo>
                  <a:pt x="151223" y="95626"/>
                </a:moveTo>
                <a:lnTo>
                  <a:pt x="151330" y="95653"/>
                </a:lnTo>
                <a:lnTo>
                  <a:pt x="150873" y="95814"/>
                </a:lnTo>
                <a:lnTo>
                  <a:pt x="151223" y="95626"/>
                </a:lnTo>
                <a:close/>
                <a:moveTo>
                  <a:pt x="136840" y="95680"/>
                </a:moveTo>
                <a:lnTo>
                  <a:pt x="136893" y="95707"/>
                </a:lnTo>
                <a:lnTo>
                  <a:pt x="136490" y="95868"/>
                </a:lnTo>
                <a:lnTo>
                  <a:pt x="136840" y="95680"/>
                </a:lnTo>
                <a:close/>
                <a:moveTo>
                  <a:pt x="150497" y="95492"/>
                </a:moveTo>
                <a:cubicBezTo>
                  <a:pt x="150658" y="95519"/>
                  <a:pt x="150819" y="95546"/>
                  <a:pt x="150954" y="95572"/>
                </a:cubicBezTo>
                <a:cubicBezTo>
                  <a:pt x="150795" y="95678"/>
                  <a:pt x="150610" y="95784"/>
                  <a:pt x="150450" y="95916"/>
                </a:cubicBezTo>
                <a:lnTo>
                  <a:pt x="150450" y="95916"/>
                </a:lnTo>
                <a:cubicBezTo>
                  <a:pt x="150418" y="95906"/>
                  <a:pt x="150391" y="95902"/>
                  <a:pt x="150366" y="95902"/>
                </a:cubicBezTo>
                <a:cubicBezTo>
                  <a:pt x="150335" y="95902"/>
                  <a:pt x="150309" y="95908"/>
                  <a:pt x="150282" y="95922"/>
                </a:cubicBezTo>
                <a:lnTo>
                  <a:pt x="150120" y="95949"/>
                </a:lnTo>
                <a:cubicBezTo>
                  <a:pt x="150067" y="95895"/>
                  <a:pt x="150013" y="95841"/>
                  <a:pt x="149959" y="95814"/>
                </a:cubicBezTo>
                <a:cubicBezTo>
                  <a:pt x="150147" y="95707"/>
                  <a:pt x="150335" y="95572"/>
                  <a:pt x="150497" y="95492"/>
                </a:cubicBezTo>
                <a:close/>
                <a:moveTo>
                  <a:pt x="171601" y="93852"/>
                </a:moveTo>
                <a:lnTo>
                  <a:pt x="171601" y="93852"/>
                </a:lnTo>
                <a:cubicBezTo>
                  <a:pt x="171305" y="94578"/>
                  <a:pt x="171009" y="95304"/>
                  <a:pt x="170740" y="96029"/>
                </a:cubicBezTo>
                <a:cubicBezTo>
                  <a:pt x="170552" y="95922"/>
                  <a:pt x="170391" y="95761"/>
                  <a:pt x="170176" y="95626"/>
                </a:cubicBezTo>
                <a:lnTo>
                  <a:pt x="170203" y="95626"/>
                </a:lnTo>
                <a:cubicBezTo>
                  <a:pt x="170226" y="95603"/>
                  <a:pt x="170209" y="95540"/>
                  <a:pt x="170170" y="95540"/>
                </a:cubicBezTo>
                <a:cubicBezTo>
                  <a:pt x="170163" y="95540"/>
                  <a:pt x="170156" y="95542"/>
                  <a:pt x="170149" y="95546"/>
                </a:cubicBezTo>
                <a:lnTo>
                  <a:pt x="170068" y="95546"/>
                </a:lnTo>
                <a:cubicBezTo>
                  <a:pt x="169880" y="95411"/>
                  <a:pt x="169692" y="95277"/>
                  <a:pt x="169504" y="95142"/>
                </a:cubicBezTo>
                <a:cubicBezTo>
                  <a:pt x="170176" y="94685"/>
                  <a:pt x="171305" y="94013"/>
                  <a:pt x="171466" y="93933"/>
                </a:cubicBezTo>
                <a:lnTo>
                  <a:pt x="171601" y="93852"/>
                </a:lnTo>
                <a:close/>
                <a:moveTo>
                  <a:pt x="150255" y="95438"/>
                </a:moveTo>
                <a:cubicBezTo>
                  <a:pt x="150040" y="95572"/>
                  <a:pt x="149825" y="95707"/>
                  <a:pt x="149636" y="95841"/>
                </a:cubicBezTo>
                <a:lnTo>
                  <a:pt x="148669" y="96083"/>
                </a:lnTo>
                <a:cubicBezTo>
                  <a:pt x="148803" y="95949"/>
                  <a:pt x="148991" y="95868"/>
                  <a:pt x="149179" y="95868"/>
                </a:cubicBezTo>
                <a:lnTo>
                  <a:pt x="150013" y="95438"/>
                </a:lnTo>
                <a:close/>
                <a:moveTo>
                  <a:pt x="163294" y="90411"/>
                </a:moveTo>
                <a:cubicBezTo>
                  <a:pt x="163509" y="90733"/>
                  <a:pt x="163724" y="91056"/>
                  <a:pt x="163966" y="91379"/>
                </a:cubicBezTo>
                <a:cubicBezTo>
                  <a:pt x="160713" y="92696"/>
                  <a:pt x="157594" y="94309"/>
                  <a:pt x="154637" y="96137"/>
                </a:cubicBezTo>
                <a:cubicBezTo>
                  <a:pt x="154395" y="95976"/>
                  <a:pt x="154153" y="95814"/>
                  <a:pt x="153911" y="95680"/>
                </a:cubicBezTo>
                <a:cubicBezTo>
                  <a:pt x="153911" y="95626"/>
                  <a:pt x="153884" y="95599"/>
                  <a:pt x="153857" y="95572"/>
                </a:cubicBezTo>
                <a:cubicBezTo>
                  <a:pt x="154287" y="95277"/>
                  <a:pt x="154718" y="95008"/>
                  <a:pt x="154852" y="94927"/>
                </a:cubicBezTo>
                <a:cubicBezTo>
                  <a:pt x="155820" y="94416"/>
                  <a:pt x="156788" y="93933"/>
                  <a:pt x="157782" y="93475"/>
                </a:cubicBezTo>
                <a:cubicBezTo>
                  <a:pt x="159691" y="92588"/>
                  <a:pt x="161627" y="91836"/>
                  <a:pt x="163589" y="91163"/>
                </a:cubicBezTo>
                <a:cubicBezTo>
                  <a:pt x="163636" y="91140"/>
                  <a:pt x="163622" y="91077"/>
                  <a:pt x="163583" y="91077"/>
                </a:cubicBezTo>
                <a:cubicBezTo>
                  <a:pt x="163577" y="91077"/>
                  <a:pt x="163570" y="91079"/>
                  <a:pt x="163562" y="91083"/>
                </a:cubicBezTo>
                <a:cubicBezTo>
                  <a:pt x="161277" y="91809"/>
                  <a:pt x="159073" y="92669"/>
                  <a:pt x="156922" y="93691"/>
                </a:cubicBezTo>
                <a:cubicBezTo>
                  <a:pt x="155847" y="94228"/>
                  <a:pt x="154798" y="94766"/>
                  <a:pt x="153750" y="95384"/>
                </a:cubicBezTo>
                <a:cubicBezTo>
                  <a:pt x="153696" y="95411"/>
                  <a:pt x="153642" y="95438"/>
                  <a:pt x="153562" y="95465"/>
                </a:cubicBezTo>
                <a:cubicBezTo>
                  <a:pt x="153239" y="95277"/>
                  <a:pt x="152889" y="95089"/>
                  <a:pt x="152513" y="94954"/>
                </a:cubicBezTo>
                <a:cubicBezTo>
                  <a:pt x="154072" y="94201"/>
                  <a:pt x="155766" y="93610"/>
                  <a:pt x="157272" y="92965"/>
                </a:cubicBezTo>
                <a:cubicBezTo>
                  <a:pt x="158454" y="92454"/>
                  <a:pt x="159664" y="91943"/>
                  <a:pt x="160847" y="91459"/>
                </a:cubicBezTo>
                <a:lnTo>
                  <a:pt x="162621" y="90706"/>
                </a:lnTo>
                <a:cubicBezTo>
                  <a:pt x="162702" y="90680"/>
                  <a:pt x="162998" y="90545"/>
                  <a:pt x="163294" y="90411"/>
                </a:cubicBezTo>
                <a:close/>
                <a:moveTo>
                  <a:pt x="65248" y="94309"/>
                </a:moveTo>
                <a:lnTo>
                  <a:pt x="65248" y="94309"/>
                </a:lnTo>
                <a:cubicBezTo>
                  <a:pt x="65382" y="94363"/>
                  <a:pt x="65490" y="94390"/>
                  <a:pt x="65624" y="94443"/>
                </a:cubicBezTo>
                <a:cubicBezTo>
                  <a:pt x="65705" y="94954"/>
                  <a:pt x="65731" y="95465"/>
                  <a:pt x="65678" y="95976"/>
                </a:cubicBezTo>
                <a:cubicBezTo>
                  <a:pt x="65624" y="96056"/>
                  <a:pt x="65543" y="96164"/>
                  <a:pt x="65490" y="96245"/>
                </a:cubicBezTo>
                <a:cubicBezTo>
                  <a:pt x="65463" y="95599"/>
                  <a:pt x="65382" y="94954"/>
                  <a:pt x="65248" y="94309"/>
                </a:cubicBezTo>
                <a:close/>
                <a:moveTo>
                  <a:pt x="66484" y="95223"/>
                </a:moveTo>
                <a:lnTo>
                  <a:pt x="66484" y="95304"/>
                </a:lnTo>
                <a:lnTo>
                  <a:pt x="66189" y="95707"/>
                </a:lnTo>
                <a:cubicBezTo>
                  <a:pt x="66054" y="95895"/>
                  <a:pt x="65920" y="96056"/>
                  <a:pt x="65785" y="96245"/>
                </a:cubicBezTo>
                <a:cubicBezTo>
                  <a:pt x="65785" y="96191"/>
                  <a:pt x="65785" y="96137"/>
                  <a:pt x="65785" y="96083"/>
                </a:cubicBezTo>
                <a:lnTo>
                  <a:pt x="65812" y="96110"/>
                </a:lnTo>
                <a:cubicBezTo>
                  <a:pt x="66027" y="95814"/>
                  <a:pt x="66242" y="95519"/>
                  <a:pt x="66484" y="95223"/>
                </a:cubicBezTo>
                <a:close/>
                <a:moveTo>
                  <a:pt x="151760" y="95788"/>
                </a:moveTo>
                <a:cubicBezTo>
                  <a:pt x="151895" y="95841"/>
                  <a:pt x="152056" y="95895"/>
                  <a:pt x="152190" y="95976"/>
                </a:cubicBezTo>
                <a:lnTo>
                  <a:pt x="151948" y="96029"/>
                </a:lnTo>
                <a:cubicBezTo>
                  <a:pt x="151948" y="95960"/>
                  <a:pt x="151908" y="95890"/>
                  <a:pt x="151845" y="95890"/>
                </a:cubicBezTo>
                <a:cubicBezTo>
                  <a:pt x="151835" y="95890"/>
                  <a:pt x="151825" y="95891"/>
                  <a:pt x="151814" y="95895"/>
                </a:cubicBezTo>
                <a:lnTo>
                  <a:pt x="150685" y="96271"/>
                </a:lnTo>
                <a:lnTo>
                  <a:pt x="150685" y="96245"/>
                </a:lnTo>
                <a:cubicBezTo>
                  <a:pt x="151061" y="96110"/>
                  <a:pt x="151411" y="95949"/>
                  <a:pt x="151760" y="95788"/>
                </a:cubicBezTo>
                <a:close/>
                <a:moveTo>
                  <a:pt x="121785" y="95519"/>
                </a:moveTo>
                <a:lnTo>
                  <a:pt x="121785" y="95519"/>
                </a:lnTo>
                <a:cubicBezTo>
                  <a:pt x="120817" y="95761"/>
                  <a:pt x="119876" y="96003"/>
                  <a:pt x="118881" y="96164"/>
                </a:cubicBezTo>
                <a:cubicBezTo>
                  <a:pt x="118370" y="96245"/>
                  <a:pt x="117698" y="96298"/>
                  <a:pt x="117026" y="96379"/>
                </a:cubicBezTo>
                <a:cubicBezTo>
                  <a:pt x="117349" y="96298"/>
                  <a:pt x="117671" y="96245"/>
                  <a:pt x="117994" y="96191"/>
                </a:cubicBezTo>
                <a:cubicBezTo>
                  <a:pt x="119231" y="95922"/>
                  <a:pt x="120521" y="95707"/>
                  <a:pt x="121785" y="95519"/>
                </a:cubicBezTo>
                <a:close/>
                <a:moveTo>
                  <a:pt x="152863" y="96271"/>
                </a:moveTo>
                <a:lnTo>
                  <a:pt x="152916" y="96298"/>
                </a:lnTo>
                <a:lnTo>
                  <a:pt x="152674" y="96379"/>
                </a:lnTo>
                <a:lnTo>
                  <a:pt x="152647" y="96352"/>
                </a:lnTo>
                <a:lnTo>
                  <a:pt x="152863" y="96271"/>
                </a:lnTo>
                <a:close/>
                <a:moveTo>
                  <a:pt x="149744" y="95438"/>
                </a:moveTo>
                <a:cubicBezTo>
                  <a:pt x="149287" y="95572"/>
                  <a:pt x="148857" y="95841"/>
                  <a:pt x="148507" y="96137"/>
                </a:cubicBezTo>
                <a:lnTo>
                  <a:pt x="147459" y="96406"/>
                </a:lnTo>
                <a:lnTo>
                  <a:pt x="148696" y="95922"/>
                </a:lnTo>
                <a:cubicBezTo>
                  <a:pt x="148884" y="95841"/>
                  <a:pt x="148803" y="95572"/>
                  <a:pt x="148615" y="95546"/>
                </a:cubicBezTo>
                <a:cubicBezTo>
                  <a:pt x="148991" y="95492"/>
                  <a:pt x="149368" y="95438"/>
                  <a:pt x="149744" y="95438"/>
                </a:cubicBezTo>
                <a:close/>
                <a:moveTo>
                  <a:pt x="124097" y="96460"/>
                </a:moveTo>
                <a:lnTo>
                  <a:pt x="124043" y="96513"/>
                </a:lnTo>
                <a:cubicBezTo>
                  <a:pt x="124043" y="96487"/>
                  <a:pt x="124070" y="96487"/>
                  <a:pt x="124097" y="96460"/>
                </a:cubicBezTo>
                <a:close/>
                <a:moveTo>
                  <a:pt x="96003" y="94228"/>
                </a:moveTo>
                <a:cubicBezTo>
                  <a:pt x="96057" y="94363"/>
                  <a:pt x="96110" y="94524"/>
                  <a:pt x="96164" y="94712"/>
                </a:cubicBezTo>
                <a:cubicBezTo>
                  <a:pt x="95223" y="95223"/>
                  <a:pt x="94363" y="95868"/>
                  <a:pt x="93583" y="96567"/>
                </a:cubicBezTo>
                <a:cubicBezTo>
                  <a:pt x="94363" y="95761"/>
                  <a:pt x="95169" y="94981"/>
                  <a:pt x="96003" y="94228"/>
                </a:cubicBezTo>
                <a:close/>
                <a:moveTo>
                  <a:pt x="135442" y="96487"/>
                </a:moveTo>
                <a:cubicBezTo>
                  <a:pt x="135334" y="96540"/>
                  <a:pt x="135227" y="96567"/>
                  <a:pt x="135119" y="96621"/>
                </a:cubicBezTo>
                <a:lnTo>
                  <a:pt x="135280" y="96540"/>
                </a:lnTo>
                <a:lnTo>
                  <a:pt x="135415" y="96487"/>
                </a:lnTo>
                <a:close/>
                <a:moveTo>
                  <a:pt x="65651" y="96245"/>
                </a:moveTo>
                <a:lnTo>
                  <a:pt x="65678" y="96271"/>
                </a:lnTo>
                <a:lnTo>
                  <a:pt x="65678" y="96406"/>
                </a:lnTo>
                <a:lnTo>
                  <a:pt x="65490" y="96648"/>
                </a:lnTo>
                <a:lnTo>
                  <a:pt x="65490" y="96487"/>
                </a:lnTo>
                <a:cubicBezTo>
                  <a:pt x="65543" y="96406"/>
                  <a:pt x="65597" y="96352"/>
                  <a:pt x="65651" y="96245"/>
                </a:cubicBezTo>
                <a:close/>
                <a:moveTo>
                  <a:pt x="130549" y="95868"/>
                </a:moveTo>
                <a:cubicBezTo>
                  <a:pt x="129769" y="96110"/>
                  <a:pt x="129016" y="96406"/>
                  <a:pt x="128237" y="96675"/>
                </a:cubicBezTo>
                <a:cubicBezTo>
                  <a:pt x="129043" y="96352"/>
                  <a:pt x="129850" y="96083"/>
                  <a:pt x="130549" y="95868"/>
                </a:cubicBezTo>
                <a:close/>
                <a:moveTo>
                  <a:pt x="164046" y="91486"/>
                </a:moveTo>
                <a:cubicBezTo>
                  <a:pt x="164181" y="91647"/>
                  <a:pt x="164288" y="91782"/>
                  <a:pt x="164423" y="91943"/>
                </a:cubicBezTo>
                <a:cubicBezTo>
                  <a:pt x="161331" y="93368"/>
                  <a:pt x="158293" y="94927"/>
                  <a:pt x="155363" y="96675"/>
                </a:cubicBezTo>
                <a:lnTo>
                  <a:pt x="155282" y="96621"/>
                </a:lnTo>
                <a:cubicBezTo>
                  <a:pt x="155282" y="96488"/>
                  <a:pt x="155191" y="96392"/>
                  <a:pt x="155084" y="96392"/>
                </a:cubicBezTo>
                <a:cubicBezTo>
                  <a:pt x="155061" y="96392"/>
                  <a:pt x="155037" y="96396"/>
                  <a:pt x="155013" y="96406"/>
                </a:cubicBezTo>
                <a:lnTo>
                  <a:pt x="154986" y="96406"/>
                </a:lnTo>
                <a:lnTo>
                  <a:pt x="154825" y="96298"/>
                </a:lnTo>
                <a:cubicBezTo>
                  <a:pt x="154986" y="96164"/>
                  <a:pt x="155148" y="96029"/>
                  <a:pt x="155309" y="95922"/>
                </a:cubicBezTo>
                <a:cubicBezTo>
                  <a:pt x="155658" y="95707"/>
                  <a:pt x="156008" y="95519"/>
                  <a:pt x="156357" y="95304"/>
                </a:cubicBezTo>
                <a:cubicBezTo>
                  <a:pt x="157245" y="94793"/>
                  <a:pt x="158132" y="94309"/>
                  <a:pt x="159046" y="93852"/>
                </a:cubicBezTo>
                <a:cubicBezTo>
                  <a:pt x="160686" y="93018"/>
                  <a:pt x="162353" y="92212"/>
                  <a:pt x="164046" y="91486"/>
                </a:cubicBezTo>
                <a:close/>
                <a:moveTo>
                  <a:pt x="153212" y="96433"/>
                </a:moveTo>
                <a:lnTo>
                  <a:pt x="153588" y="96648"/>
                </a:lnTo>
                <a:cubicBezTo>
                  <a:pt x="153355" y="96700"/>
                  <a:pt x="153097" y="96751"/>
                  <a:pt x="152863" y="96803"/>
                </a:cubicBezTo>
                <a:lnTo>
                  <a:pt x="152863" y="96803"/>
                </a:lnTo>
                <a:cubicBezTo>
                  <a:pt x="152863" y="96782"/>
                  <a:pt x="152863" y="96780"/>
                  <a:pt x="152863" y="96755"/>
                </a:cubicBezTo>
                <a:lnTo>
                  <a:pt x="153104" y="96648"/>
                </a:lnTo>
                <a:cubicBezTo>
                  <a:pt x="153185" y="96621"/>
                  <a:pt x="153212" y="96540"/>
                  <a:pt x="153212" y="96433"/>
                </a:cubicBezTo>
                <a:close/>
                <a:moveTo>
                  <a:pt x="144394" y="95599"/>
                </a:moveTo>
                <a:cubicBezTo>
                  <a:pt x="143157" y="95976"/>
                  <a:pt x="141921" y="96379"/>
                  <a:pt x="140711" y="96809"/>
                </a:cubicBezTo>
                <a:cubicBezTo>
                  <a:pt x="140496" y="96836"/>
                  <a:pt x="140281" y="96890"/>
                  <a:pt x="140039" y="96944"/>
                </a:cubicBezTo>
                <a:cubicBezTo>
                  <a:pt x="141114" y="96567"/>
                  <a:pt x="142216" y="96218"/>
                  <a:pt x="143319" y="95895"/>
                </a:cubicBezTo>
                <a:lnTo>
                  <a:pt x="144394" y="95599"/>
                </a:lnTo>
                <a:close/>
                <a:moveTo>
                  <a:pt x="96191" y="94900"/>
                </a:moveTo>
                <a:cubicBezTo>
                  <a:pt x="96218" y="95465"/>
                  <a:pt x="95949" y="96029"/>
                  <a:pt x="95492" y="96352"/>
                </a:cubicBezTo>
                <a:lnTo>
                  <a:pt x="95492" y="96379"/>
                </a:lnTo>
                <a:cubicBezTo>
                  <a:pt x="95196" y="96621"/>
                  <a:pt x="94847" y="96863"/>
                  <a:pt x="94524" y="97078"/>
                </a:cubicBezTo>
                <a:cubicBezTo>
                  <a:pt x="94578" y="96944"/>
                  <a:pt x="94659" y="96782"/>
                  <a:pt x="94712" y="96648"/>
                </a:cubicBezTo>
                <a:cubicBezTo>
                  <a:pt x="95143" y="96191"/>
                  <a:pt x="95573" y="95707"/>
                  <a:pt x="95976" y="95223"/>
                </a:cubicBezTo>
                <a:cubicBezTo>
                  <a:pt x="96018" y="95160"/>
                  <a:pt x="95963" y="95098"/>
                  <a:pt x="95911" y="95098"/>
                </a:cubicBezTo>
                <a:cubicBezTo>
                  <a:pt x="95903" y="95098"/>
                  <a:pt x="95895" y="95099"/>
                  <a:pt x="95888" y="95102"/>
                </a:cubicBezTo>
                <a:lnTo>
                  <a:pt x="95888" y="95102"/>
                </a:lnTo>
                <a:lnTo>
                  <a:pt x="96191" y="94900"/>
                </a:lnTo>
                <a:close/>
                <a:moveTo>
                  <a:pt x="164476" y="91970"/>
                </a:moveTo>
                <a:cubicBezTo>
                  <a:pt x="164557" y="92051"/>
                  <a:pt x="164638" y="92131"/>
                  <a:pt x="164691" y="92212"/>
                </a:cubicBezTo>
                <a:cubicBezTo>
                  <a:pt x="161734" y="93744"/>
                  <a:pt x="158723" y="95330"/>
                  <a:pt x="155874" y="97078"/>
                </a:cubicBezTo>
                <a:lnTo>
                  <a:pt x="155874" y="97051"/>
                </a:lnTo>
                <a:lnTo>
                  <a:pt x="155443" y="96728"/>
                </a:lnTo>
                <a:cubicBezTo>
                  <a:pt x="158481" y="95169"/>
                  <a:pt x="161439" y="93475"/>
                  <a:pt x="164476" y="91970"/>
                </a:cubicBezTo>
                <a:close/>
                <a:moveTo>
                  <a:pt x="63742" y="93153"/>
                </a:moveTo>
                <a:lnTo>
                  <a:pt x="63742" y="93153"/>
                </a:lnTo>
                <a:cubicBezTo>
                  <a:pt x="64118" y="93664"/>
                  <a:pt x="64602" y="94040"/>
                  <a:pt x="65194" y="94282"/>
                </a:cubicBezTo>
                <a:cubicBezTo>
                  <a:pt x="65248" y="94658"/>
                  <a:pt x="65301" y="95035"/>
                  <a:pt x="65328" y="95411"/>
                </a:cubicBezTo>
                <a:lnTo>
                  <a:pt x="65355" y="95411"/>
                </a:lnTo>
                <a:cubicBezTo>
                  <a:pt x="65382" y="95734"/>
                  <a:pt x="65382" y="96056"/>
                  <a:pt x="65382" y="96379"/>
                </a:cubicBezTo>
                <a:lnTo>
                  <a:pt x="64764" y="97185"/>
                </a:lnTo>
                <a:cubicBezTo>
                  <a:pt x="64791" y="95788"/>
                  <a:pt x="64441" y="94390"/>
                  <a:pt x="63742" y="93153"/>
                </a:cubicBezTo>
                <a:close/>
                <a:moveTo>
                  <a:pt x="143399" y="95008"/>
                </a:moveTo>
                <a:cubicBezTo>
                  <a:pt x="143776" y="95089"/>
                  <a:pt x="144098" y="95169"/>
                  <a:pt x="144448" y="95277"/>
                </a:cubicBezTo>
                <a:lnTo>
                  <a:pt x="144421" y="95277"/>
                </a:lnTo>
                <a:lnTo>
                  <a:pt x="144797" y="95384"/>
                </a:lnTo>
                <a:cubicBezTo>
                  <a:pt x="142781" y="95841"/>
                  <a:pt x="140792" y="96433"/>
                  <a:pt x="138856" y="97159"/>
                </a:cubicBezTo>
                <a:lnTo>
                  <a:pt x="138506" y="97212"/>
                </a:lnTo>
                <a:cubicBezTo>
                  <a:pt x="138560" y="97078"/>
                  <a:pt x="138533" y="96944"/>
                  <a:pt x="138426" y="96863"/>
                </a:cubicBezTo>
                <a:cubicBezTo>
                  <a:pt x="138829" y="96675"/>
                  <a:pt x="139232" y="96513"/>
                  <a:pt x="139636" y="96352"/>
                </a:cubicBezTo>
                <a:cubicBezTo>
                  <a:pt x="140899" y="95949"/>
                  <a:pt x="142163" y="95492"/>
                  <a:pt x="143399" y="95008"/>
                </a:cubicBezTo>
                <a:close/>
                <a:moveTo>
                  <a:pt x="152029" y="96513"/>
                </a:moveTo>
                <a:cubicBezTo>
                  <a:pt x="152029" y="96523"/>
                  <a:pt x="152029" y="96532"/>
                  <a:pt x="152029" y="96540"/>
                </a:cubicBezTo>
                <a:cubicBezTo>
                  <a:pt x="151518" y="96728"/>
                  <a:pt x="150981" y="96917"/>
                  <a:pt x="150443" y="97105"/>
                </a:cubicBezTo>
                <a:cubicBezTo>
                  <a:pt x="150255" y="97159"/>
                  <a:pt x="150067" y="97212"/>
                  <a:pt x="149878" y="97239"/>
                </a:cubicBezTo>
                <a:lnTo>
                  <a:pt x="149932" y="97185"/>
                </a:lnTo>
                <a:cubicBezTo>
                  <a:pt x="150093" y="97105"/>
                  <a:pt x="150255" y="97024"/>
                  <a:pt x="150443" y="96944"/>
                </a:cubicBezTo>
                <a:cubicBezTo>
                  <a:pt x="150981" y="96836"/>
                  <a:pt x="151518" y="96675"/>
                  <a:pt x="152029" y="96513"/>
                </a:cubicBezTo>
                <a:close/>
                <a:moveTo>
                  <a:pt x="142647" y="94873"/>
                </a:moveTo>
                <a:lnTo>
                  <a:pt x="142942" y="94900"/>
                </a:lnTo>
                <a:lnTo>
                  <a:pt x="143050" y="94927"/>
                </a:lnTo>
                <a:cubicBezTo>
                  <a:pt x="141948" y="95304"/>
                  <a:pt x="140845" y="95734"/>
                  <a:pt x="139770" y="96164"/>
                </a:cubicBezTo>
                <a:cubicBezTo>
                  <a:pt x="138802" y="96460"/>
                  <a:pt x="137807" y="96728"/>
                  <a:pt x="136840" y="96997"/>
                </a:cubicBezTo>
                <a:cubicBezTo>
                  <a:pt x="136516" y="97087"/>
                  <a:pt x="135782" y="97310"/>
                  <a:pt x="135728" y="97310"/>
                </a:cubicBezTo>
                <a:cubicBezTo>
                  <a:pt x="135701" y="97310"/>
                  <a:pt x="135840" y="97256"/>
                  <a:pt x="136275" y="97105"/>
                </a:cubicBezTo>
                <a:cubicBezTo>
                  <a:pt x="137055" y="96836"/>
                  <a:pt x="137807" y="96460"/>
                  <a:pt x="138587" y="96191"/>
                </a:cubicBezTo>
                <a:cubicBezTo>
                  <a:pt x="139931" y="95707"/>
                  <a:pt x="141276" y="95250"/>
                  <a:pt x="142647" y="94873"/>
                </a:cubicBezTo>
                <a:close/>
                <a:moveTo>
                  <a:pt x="140039" y="94739"/>
                </a:moveTo>
                <a:lnTo>
                  <a:pt x="140765" y="94766"/>
                </a:lnTo>
                <a:cubicBezTo>
                  <a:pt x="140711" y="94820"/>
                  <a:pt x="140630" y="94873"/>
                  <a:pt x="140577" y="94954"/>
                </a:cubicBezTo>
                <a:cubicBezTo>
                  <a:pt x="140545" y="94986"/>
                  <a:pt x="140550" y="94999"/>
                  <a:pt x="140566" y="94999"/>
                </a:cubicBezTo>
                <a:cubicBezTo>
                  <a:pt x="140577" y="94999"/>
                  <a:pt x="140592" y="94992"/>
                  <a:pt x="140603" y="94981"/>
                </a:cubicBezTo>
                <a:cubicBezTo>
                  <a:pt x="140684" y="94900"/>
                  <a:pt x="140765" y="94847"/>
                  <a:pt x="140845" y="94766"/>
                </a:cubicBezTo>
                <a:lnTo>
                  <a:pt x="142324" y="94847"/>
                </a:lnTo>
                <a:cubicBezTo>
                  <a:pt x="139904" y="95492"/>
                  <a:pt x="137539" y="96325"/>
                  <a:pt x="135254" y="97347"/>
                </a:cubicBezTo>
                <a:cubicBezTo>
                  <a:pt x="135926" y="96997"/>
                  <a:pt x="136598" y="96621"/>
                  <a:pt x="137270" y="96245"/>
                </a:cubicBezTo>
                <a:cubicBezTo>
                  <a:pt x="137324" y="96218"/>
                  <a:pt x="137350" y="96191"/>
                  <a:pt x="137377" y="96137"/>
                </a:cubicBezTo>
                <a:cubicBezTo>
                  <a:pt x="137566" y="96083"/>
                  <a:pt x="137754" y="96029"/>
                  <a:pt x="137942" y="95949"/>
                </a:cubicBezTo>
                <a:cubicBezTo>
                  <a:pt x="137965" y="95949"/>
                  <a:pt x="137968" y="95890"/>
                  <a:pt x="137935" y="95890"/>
                </a:cubicBezTo>
                <a:cubicBezTo>
                  <a:pt x="137929" y="95890"/>
                  <a:pt x="137923" y="95891"/>
                  <a:pt x="137915" y="95895"/>
                </a:cubicBezTo>
                <a:cubicBezTo>
                  <a:pt x="137861" y="95895"/>
                  <a:pt x="137619" y="95949"/>
                  <a:pt x="137377" y="96003"/>
                </a:cubicBezTo>
                <a:cubicBezTo>
                  <a:pt x="137350" y="95895"/>
                  <a:pt x="137270" y="95814"/>
                  <a:pt x="137162" y="95814"/>
                </a:cubicBezTo>
                <a:lnTo>
                  <a:pt x="137216" y="95788"/>
                </a:lnTo>
                <a:cubicBezTo>
                  <a:pt x="137350" y="95841"/>
                  <a:pt x="137512" y="95868"/>
                  <a:pt x="137646" y="95895"/>
                </a:cubicBezTo>
                <a:cubicBezTo>
                  <a:pt x="137655" y="95898"/>
                  <a:pt x="137663" y="95899"/>
                  <a:pt x="137671" y="95899"/>
                </a:cubicBezTo>
                <a:cubicBezTo>
                  <a:pt x="137737" y="95899"/>
                  <a:pt x="137772" y="95809"/>
                  <a:pt x="137700" y="95761"/>
                </a:cubicBezTo>
                <a:cubicBezTo>
                  <a:pt x="137646" y="95734"/>
                  <a:pt x="137619" y="95680"/>
                  <a:pt x="137566" y="95653"/>
                </a:cubicBezTo>
                <a:lnTo>
                  <a:pt x="137825" y="95549"/>
                </a:lnTo>
                <a:lnTo>
                  <a:pt x="137825" y="95549"/>
                </a:lnTo>
                <a:cubicBezTo>
                  <a:pt x="137818" y="95558"/>
                  <a:pt x="137830" y="95580"/>
                  <a:pt x="137846" y="95580"/>
                </a:cubicBezTo>
                <a:cubicBezTo>
                  <a:pt x="137851" y="95580"/>
                  <a:pt x="137856" y="95578"/>
                  <a:pt x="137861" y="95572"/>
                </a:cubicBezTo>
                <a:lnTo>
                  <a:pt x="137969" y="95465"/>
                </a:lnTo>
                <a:cubicBezTo>
                  <a:pt x="138345" y="95304"/>
                  <a:pt x="138695" y="95169"/>
                  <a:pt x="139044" y="94981"/>
                </a:cubicBezTo>
                <a:lnTo>
                  <a:pt x="139044" y="94981"/>
                </a:lnTo>
                <a:cubicBezTo>
                  <a:pt x="138937" y="95115"/>
                  <a:pt x="138856" y="95250"/>
                  <a:pt x="138775" y="95384"/>
                </a:cubicBezTo>
                <a:cubicBezTo>
                  <a:pt x="138756" y="95403"/>
                  <a:pt x="138778" y="95422"/>
                  <a:pt x="138801" y="95422"/>
                </a:cubicBezTo>
                <a:cubicBezTo>
                  <a:pt x="138811" y="95422"/>
                  <a:pt x="138821" y="95419"/>
                  <a:pt x="138829" y="95411"/>
                </a:cubicBezTo>
                <a:cubicBezTo>
                  <a:pt x="138910" y="95250"/>
                  <a:pt x="139044" y="95089"/>
                  <a:pt x="139152" y="94954"/>
                </a:cubicBezTo>
                <a:lnTo>
                  <a:pt x="139582" y="94739"/>
                </a:lnTo>
                <a:close/>
                <a:moveTo>
                  <a:pt x="117537" y="96917"/>
                </a:moveTo>
                <a:lnTo>
                  <a:pt x="116919" y="97454"/>
                </a:lnTo>
                <a:cubicBezTo>
                  <a:pt x="116892" y="97320"/>
                  <a:pt x="116838" y="97185"/>
                  <a:pt x="116784" y="97078"/>
                </a:cubicBezTo>
                <a:cubicBezTo>
                  <a:pt x="117026" y="97024"/>
                  <a:pt x="117295" y="96970"/>
                  <a:pt x="117537" y="96917"/>
                </a:cubicBezTo>
                <a:close/>
                <a:moveTo>
                  <a:pt x="154314" y="97078"/>
                </a:moveTo>
                <a:lnTo>
                  <a:pt x="154664" y="97266"/>
                </a:lnTo>
                <a:cubicBezTo>
                  <a:pt x="154072" y="97347"/>
                  <a:pt x="153481" y="97427"/>
                  <a:pt x="152889" y="97454"/>
                </a:cubicBezTo>
                <a:cubicBezTo>
                  <a:pt x="152889" y="97454"/>
                  <a:pt x="152889" y="97427"/>
                  <a:pt x="152889" y="97427"/>
                </a:cubicBezTo>
                <a:cubicBezTo>
                  <a:pt x="153373" y="97320"/>
                  <a:pt x="153830" y="97185"/>
                  <a:pt x="154314" y="97078"/>
                </a:cubicBezTo>
                <a:close/>
                <a:moveTo>
                  <a:pt x="95815" y="95115"/>
                </a:moveTo>
                <a:lnTo>
                  <a:pt x="95815" y="95115"/>
                </a:lnTo>
                <a:cubicBezTo>
                  <a:pt x="94901" y="95922"/>
                  <a:pt x="93987" y="96702"/>
                  <a:pt x="93046" y="97481"/>
                </a:cubicBezTo>
                <a:cubicBezTo>
                  <a:pt x="93879" y="96594"/>
                  <a:pt x="94820" y="95814"/>
                  <a:pt x="95815" y="95115"/>
                </a:cubicBezTo>
                <a:close/>
                <a:moveTo>
                  <a:pt x="94013" y="97347"/>
                </a:moveTo>
                <a:lnTo>
                  <a:pt x="93960" y="97427"/>
                </a:lnTo>
                <a:lnTo>
                  <a:pt x="93879" y="97481"/>
                </a:lnTo>
                <a:lnTo>
                  <a:pt x="94013" y="97347"/>
                </a:lnTo>
                <a:close/>
                <a:moveTo>
                  <a:pt x="170445" y="97105"/>
                </a:moveTo>
                <a:cubicBezTo>
                  <a:pt x="170606" y="97185"/>
                  <a:pt x="170740" y="97320"/>
                  <a:pt x="170875" y="97427"/>
                </a:cubicBezTo>
                <a:lnTo>
                  <a:pt x="170230" y="97508"/>
                </a:lnTo>
                <a:lnTo>
                  <a:pt x="170230" y="97508"/>
                </a:lnTo>
                <a:lnTo>
                  <a:pt x="170364" y="97132"/>
                </a:lnTo>
                <a:lnTo>
                  <a:pt x="170445" y="97105"/>
                </a:lnTo>
                <a:close/>
                <a:moveTo>
                  <a:pt x="131248" y="96621"/>
                </a:moveTo>
                <a:lnTo>
                  <a:pt x="131248" y="96621"/>
                </a:lnTo>
                <a:cubicBezTo>
                  <a:pt x="130979" y="96782"/>
                  <a:pt x="130683" y="96944"/>
                  <a:pt x="130414" y="97078"/>
                </a:cubicBezTo>
                <a:cubicBezTo>
                  <a:pt x="130119" y="97212"/>
                  <a:pt x="129769" y="97374"/>
                  <a:pt x="129473" y="97535"/>
                </a:cubicBezTo>
                <a:cubicBezTo>
                  <a:pt x="130065" y="97212"/>
                  <a:pt x="130656" y="96917"/>
                  <a:pt x="131248" y="96621"/>
                </a:cubicBezTo>
                <a:close/>
                <a:moveTo>
                  <a:pt x="125898" y="97051"/>
                </a:moveTo>
                <a:lnTo>
                  <a:pt x="125898" y="97051"/>
                </a:lnTo>
                <a:cubicBezTo>
                  <a:pt x="125710" y="97159"/>
                  <a:pt x="125522" y="97239"/>
                  <a:pt x="125333" y="97347"/>
                </a:cubicBezTo>
                <a:lnTo>
                  <a:pt x="124097" y="97589"/>
                </a:lnTo>
                <a:lnTo>
                  <a:pt x="124500" y="97427"/>
                </a:lnTo>
                <a:lnTo>
                  <a:pt x="125898" y="97051"/>
                </a:lnTo>
                <a:close/>
                <a:moveTo>
                  <a:pt x="170276" y="97200"/>
                </a:moveTo>
                <a:cubicBezTo>
                  <a:pt x="170227" y="97303"/>
                  <a:pt x="170200" y="97405"/>
                  <a:pt x="170149" y="97508"/>
                </a:cubicBezTo>
                <a:cubicBezTo>
                  <a:pt x="169799" y="97562"/>
                  <a:pt x="169477" y="97589"/>
                  <a:pt x="169127" y="97643"/>
                </a:cubicBezTo>
                <a:cubicBezTo>
                  <a:pt x="169545" y="97512"/>
                  <a:pt x="169911" y="97356"/>
                  <a:pt x="170276" y="97200"/>
                </a:cubicBezTo>
                <a:close/>
                <a:moveTo>
                  <a:pt x="65382" y="96621"/>
                </a:moveTo>
                <a:lnTo>
                  <a:pt x="65382" y="96755"/>
                </a:lnTo>
                <a:cubicBezTo>
                  <a:pt x="65167" y="97078"/>
                  <a:pt x="64952" y="97374"/>
                  <a:pt x="64710" y="97696"/>
                </a:cubicBezTo>
                <a:cubicBezTo>
                  <a:pt x="64710" y="97616"/>
                  <a:pt x="64737" y="97508"/>
                  <a:pt x="64737" y="97427"/>
                </a:cubicBezTo>
                <a:cubicBezTo>
                  <a:pt x="64952" y="97159"/>
                  <a:pt x="65167" y="96890"/>
                  <a:pt x="65382" y="96621"/>
                </a:cubicBezTo>
                <a:close/>
                <a:moveTo>
                  <a:pt x="94928" y="92830"/>
                </a:moveTo>
                <a:cubicBezTo>
                  <a:pt x="95304" y="93207"/>
                  <a:pt x="95653" y="93637"/>
                  <a:pt x="95922" y="94121"/>
                </a:cubicBezTo>
                <a:cubicBezTo>
                  <a:pt x="94578" y="95223"/>
                  <a:pt x="93341" y="96406"/>
                  <a:pt x="92158" y="97696"/>
                </a:cubicBezTo>
                <a:lnTo>
                  <a:pt x="92158" y="97374"/>
                </a:lnTo>
                <a:cubicBezTo>
                  <a:pt x="92642" y="96809"/>
                  <a:pt x="93530" y="96083"/>
                  <a:pt x="93718" y="95895"/>
                </a:cubicBezTo>
                <a:cubicBezTo>
                  <a:pt x="94336" y="95304"/>
                  <a:pt x="94954" y="94712"/>
                  <a:pt x="95600" y="94148"/>
                </a:cubicBezTo>
                <a:cubicBezTo>
                  <a:pt x="95665" y="94104"/>
                  <a:pt x="95607" y="94025"/>
                  <a:pt x="95554" y="94025"/>
                </a:cubicBezTo>
                <a:cubicBezTo>
                  <a:pt x="95541" y="94025"/>
                  <a:pt x="95529" y="94030"/>
                  <a:pt x="95519" y="94040"/>
                </a:cubicBezTo>
                <a:cubicBezTo>
                  <a:pt x="94686" y="94766"/>
                  <a:pt x="93852" y="95492"/>
                  <a:pt x="93073" y="96245"/>
                </a:cubicBezTo>
                <a:cubicBezTo>
                  <a:pt x="92831" y="96460"/>
                  <a:pt x="92454" y="96755"/>
                  <a:pt x="92132" y="97078"/>
                </a:cubicBezTo>
                <a:lnTo>
                  <a:pt x="92132" y="97051"/>
                </a:lnTo>
                <a:cubicBezTo>
                  <a:pt x="92535" y="96567"/>
                  <a:pt x="92884" y="96029"/>
                  <a:pt x="93288" y="95546"/>
                </a:cubicBezTo>
                <a:cubicBezTo>
                  <a:pt x="93933" y="94793"/>
                  <a:pt x="94605" y="94094"/>
                  <a:pt x="95358" y="93422"/>
                </a:cubicBezTo>
                <a:cubicBezTo>
                  <a:pt x="95398" y="93361"/>
                  <a:pt x="95363" y="93286"/>
                  <a:pt x="95309" y="93286"/>
                </a:cubicBezTo>
                <a:cubicBezTo>
                  <a:pt x="95290" y="93286"/>
                  <a:pt x="95270" y="93294"/>
                  <a:pt x="95250" y="93314"/>
                </a:cubicBezTo>
                <a:cubicBezTo>
                  <a:pt x="94175" y="94255"/>
                  <a:pt x="92884" y="95384"/>
                  <a:pt x="92078" y="96675"/>
                </a:cubicBezTo>
                <a:cubicBezTo>
                  <a:pt x="92078" y="96487"/>
                  <a:pt x="92051" y="96298"/>
                  <a:pt x="92024" y="96110"/>
                </a:cubicBezTo>
                <a:cubicBezTo>
                  <a:pt x="92400" y="95653"/>
                  <a:pt x="92777" y="95142"/>
                  <a:pt x="93153" y="94685"/>
                </a:cubicBezTo>
                <a:cubicBezTo>
                  <a:pt x="93718" y="94040"/>
                  <a:pt x="94309" y="93422"/>
                  <a:pt x="94928" y="92830"/>
                </a:cubicBezTo>
                <a:close/>
                <a:moveTo>
                  <a:pt x="148372" y="95587"/>
                </a:moveTo>
                <a:cubicBezTo>
                  <a:pt x="146632" y="96243"/>
                  <a:pt x="144841" y="96846"/>
                  <a:pt x="143050" y="97347"/>
                </a:cubicBezTo>
                <a:cubicBezTo>
                  <a:pt x="142432" y="97454"/>
                  <a:pt x="141813" y="97562"/>
                  <a:pt x="141195" y="97696"/>
                </a:cubicBezTo>
                <a:cubicBezTo>
                  <a:pt x="143238" y="97159"/>
                  <a:pt x="145227" y="96513"/>
                  <a:pt x="147190" y="95734"/>
                </a:cubicBezTo>
                <a:cubicBezTo>
                  <a:pt x="147584" y="95709"/>
                  <a:pt x="147978" y="95639"/>
                  <a:pt x="148372" y="95587"/>
                </a:cubicBezTo>
                <a:close/>
                <a:moveTo>
                  <a:pt x="118612" y="96594"/>
                </a:moveTo>
                <a:cubicBezTo>
                  <a:pt x="118030" y="96938"/>
                  <a:pt x="117474" y="97308"/>
                  <a:pt x="116919" y="97704"/>
                </a:cubicBezTo>
                <a:lnTo>
                  <a:pt x="116919" y="97704"/>
                </a:lnTo>
                <a:cubicBezTo>
                  <a:pt x="116919" y="97640"/>
                  <a:pt x="116919" y="97578"/>
                  <a:pt x="116919" y="97535"/>
                </a:cubicBezTo>
                <a:lnTo>
                  <a:pt x="117644" y="96890"/>
                </a:lnTo>
                <a:lnTo>
                  <a:pt x="117779" y="96836"/>
                </a:lnTo>
                <a:cubicBezTo>
                  <a:pt x="118048" y="96755"/>
                  <a:pt x="118343" y="96675"/>
                  <a:pt x="118612" y="96594"/>
                </a:cubicBezTo>
                <a:close/>
                <a:moveTo>
                  <a:pt x="145443" y="95572"/>
                </a:moveTo>
                <a:lnTo>
                  <a:pt x="145658" y="95599"/>
                </a:lnTo>
                <a:cubicBezTo>
                  <a:pt x="143641" y="96487"/>
                  <a:pt x="141571" y="97185"/>
                  <a:pt x="139447" y="97723"/>
                </a:cubicBezTo>
                <a:lnTo>
                  <a:pt x="139421" y="97723"/>
                </a:lnTo>
                <a:cubicBezTo>
                  <a:pt x="139421" y="97669"/>
                  <a:pt x="139394" y="97616"/>
                  <a:pt x="139367" y="97589"/>
                </a:cubicBezTo>
                <a:lnTo>
                  <a:pt x="139797" y="97427"/>
                </a:lnTo>
                <a:cubicBezTo>
                  <a:pt x="141249" y="96863"/>
                  <a:pt x="142727" y="96379"/>
                  <a:pt x="144206" y="95922"/>
                </a:cubicBezTo>
                <a:lnTo>
                  <a:pt x="145039" y="95680"/>
                </a:lnTo>
                <a:lnTo>
                  <a:pt x="144717" y="95841"/>
                </a:lnTo>
                <a:cubicBezTo>
                  <a:pt x="144695" y="95863"/>
                  <a:pt x="144708" y="95902"/>
                  <a:pt x="144729" y="95902"/>
                </a:cubicBezTo>
                <a:cubicBezTo>
                  <a:pt x="144733" y="95902"/>
                  <a:pt x="144738" y="95900"/>
                  <a:pt x="144744" y="95895"/>
                </a:cubicBezTo>
                <a:lnTo>
                  <a:pt x="145443" y="95572"/>
                </a:lnTo>
                <a:close/>
                <a:moveTo>
                  <a:pt x="164799" y="92319"/>
                </a:moveTo>
                <a:cubicBezTo>
                  <a:pt x="164880" y="92400"/>
                  <a:pt x="164960" y="92481"/>
                  <a:pt x="165068" y="92535"/>
                </a:cubicBezTo>
                <a:lnTo>
                  <a:pt x="165041" y="92535"/>
                </a:lnTo>
                <a:cubicBezTo>
                  <a:pt x="165552" y="92965"/>
                  <a:pt x="166063" y="93314"/>
                  <a:pt x="166627" y="93637"/>
                </a:cubicBezTo>
                <a:cubicBezTo>
                  <a:pt x="163562" y="94900"/>
                  <a:pt x="160578" y="96325"/>
                  <a:pt x="157621" y="97858"/>
                </a:cubicBezTo>
                <a:cubicBezTo>
                  <a:pt x="157540" y="97831"/>
                  <a:pt x="157487" y="97831"/>
                  <a:pt x="157406" y="97831"/>
                </a:cubicBezTo>
                <a:lnTo>
                  <a:pt x="157191" y="97858"/>
                </a:lnTo>
                <a:cubicBezTo>
                  <a:pt x="158239" y="97347"/>
                  <a:pt x="161035" y="95761"/>
                  <a:pt x="161385" y="95572"/>
                </a:cubicBezTo>
                <a:cubicBezTo>
                  <a:pt x="162810" y="94793"/>
                  <a:pt x="164234" y="93959"/>
                  <a:pt x="165606" y="93099"/>
                </a:cubicBezTo>
                <a:cubicBezTo>
                  <a:pt x="165652" y="93076"/>
                  <a:pt x="165618" y="93013"/>
                  <a:pt x="165591" y="93013"/>
                </a:cubicBezTo>
                <a:cubicBezTo>
                  <a:pt x="165587" y="93013"/>
                  <a:pt x="165582" y="93015"/>
                  <a:pt x="165579" y="93018"/>
                </a:cubicBezTo>
                <a:cubicBezTo>
                  <a:pt x="163751" y="94148"/>
                  <a:pt x="161896" y="95223"/>
                  <a:pt x="159987" y="96191"/>
                </a:cubicBezTo>
                <a:cubicBezTo>
                  <a:pt x="159100" y="96621"/>
                  <a:pt x="158051" y="96970"/>
                  <a:pt x="157218" y="97508"/>
                </a:cubicBezTo>
                <a:cubicBezTo>
                  <a:pt x="157030" y="97643"/>
                  <a:pt x="156895" y="97669"/>
                  <a:pt x="156814" y="97750"/>
                </a:cubicBezTo>
                <a:lnTo>
                  <a:pt x="156734" y="97696"/>
                </a:lnTo>
                <a:cubicBezTo>
                  <a:pt x="156759" y="97443"/>
                  <a:pt x="156569" y="97237"/>
                  <a:pt x="156322" y="97237"/>
                </a:cubicBezTo>
                <a:cubicBezTo>
                  <a:pt x="156307" y="97237"/>
                  <a:pt x="156292" y="97238"/>
                  <a:pt x="156277" y="97239"/>
                </a:cubicBezTo>
                <a:lnTo>
                  <a:pt x="156142" y="97266"/>
                </a:lnTo>
                <a:lnTo>
                  <a:pt x="156062" y="97212"/>
                </a:lnTo>
                <a:cubicBezTo>
                  <a:pt x="158965" y="95572"/>
                  <a:pt x="161842" y="93879"/>
                  <a:pt x="164799" y="92319"/>
                </a:cubicBezTo>
                <a:close/>
                <a:moveTo>
                  <a:pt x="132484" y="97159"/>
                </a:moveTo>
                <a:lnTo>
                  <a:pt x="132484" y="97159"/>
                </a:lnTo>
                <a:cubicBezTo>
                  <a:pt x="132243" y="97320"/>
                  <a:pt x="131974" y="97454"/>
                  <a:pt x="131732" y="97589"/>
                </a:cubicBezTo>
                <a:cubicBezTo>
                  <a:pt x="131533" y="97699"/>
                  <a:pt x="131317" y="97791"/>
                  <a:pt x="131112" y="97895"/>
                </a:cubicBezTo>
                <a:lnTo>
                  <a:pt x="131112" y="97895"/>
                </a:lnTo>
                <a:cubicBezTo>
                  <a:pt x="131574" y="97649"/>
                  <a:pt x="132018" y="97404"/>
                  <a:pt x="132484" y="97159"/>
                </a:cubicBezTo>
                <a:close/>
                <a:moveTo>
                  <a:pt x="139824" y="97132"/>
                </a:moveTo>
                <a:lnTo>
                  <a:pt x="139824" y="97132"/>
                </a:lnTo>
                <a:cubicBezTo>
                  <a:pt x="139447" y="97266"/>
                  <a:pt x="139098" y="97401"/>
                  <a:pt x="138722" y="97562"/>
                </a:cubicBezTo>
                <a:lnTo>
                  <a:pt x="137243" y="97992"/>
                </a:lnTo>
                <a:cubicBezTo>
                  <a:pt x="137619" y="97831"/>
                  <a:pt x="137996" y="97696"/>
                  <a:pt x="138372" y="97562"/>
                </a:cubicBezTo>
                <a:lnTo>
                  <a:pt x="139098" y="97293"/>
                </a:lnTo>
                <a:lnTo>
                  <a:pt x="139824" y="97132"/>
                </a:lnTo>
                <a:close/>
                <a:moveTo>
                  <a:pt x="169934" y="97078"/>
                </a:moveTo>
                <a:lnTo>
                  <a:pt x="168213" y="97777"/>
                </a:lnTo>
                <a:lnTo>
                  <a:pt x="168160" y="97804"/>
                </a:lnTo>
                <a:cubicBezTo>
                  <a:pt x="167783" y="97858"/>
                  <a:pt x="167434" y="97938"/>
                  <a:pt x="167057" y="97992"/>
                </a:cubicBezTo>
                <a:cubicBezTo>
                  <a:pt x="167245" y="97938"/>
                  <a:pt x="167434" y="97858"/>
                  <a:pt x="167622" y="97777"/>
                </a:cubicBezTo>
                <a:cubicBezTo>
                  <a:pt x="167837" y="97723"/>
                  <a:pt x="168993" y="97374"/>
                  <a:pt x="169934" y="97078"/>
                </a:cubicBezTo>
                <a:close/>
                <a:moveTo>
                  <a:pt x="125952" y="97589"/>
                </a:moveTo>
                <a:lnTo>
                  <a:pt x="125952" y="97589"/>
                </a:lnTo>
                <a:cubicBezTo>
                  <a:pt x="125710" y="97696"/>
                  <a:pt x="125468" y="97831"/>
                  <a:pt x="125226" y="97965"/>
                </a:cubicBezTo>
                <a:lnTo>
                  <a:pt x="124688" y="98019"/>
                </a:lnTo>
                <a:cubicBezTo>
                  <a:pt x="125064" y="97884"/>
                  <a:pt x="125441" y="97750"/>
                  <a:pt x="125817" y="97616"/>
                </a:cubicBezTo>
                <a:lnTo>
                  <a:pt x="125952" y="97589"/>
                </a:lnTo>
                <a:close/>
                <a:moveTo>
                  <a:pt x="176278" y="91298"/>
                </a:moveTo>
                <a:lnTo>
                  <a:pt x="176278" y="91298"/>
                </a:lnTo>
                <a:cubicBezTo>
                  <a:pt x="175553" y="93664"/>
                  <a:pt x="174719" y="95922"/>
                  <a:pt x="173805" y="98207"/>
                </a:cubicBezTo>
                <a:cubicBezTo>
                  <a:pt x="173429" y="97965"/>
                  <a:pt x="173026" y="97750"/>
                  <a:pt x="172595" y="97589"/>
                </a:cubicBezTo>
                <a:lnTo>
                  <a:pt x="172192" y="97401"/>
                </a:lnTo>
                <a:cubicBezTo>
                  <a:pt x="172542" y="96648"/>
                  <a:pt x="172864" y="95895"/>
                  <a:pt x="173160" y="95142"/>
                </a:cubicBezTo>
                <a:lnTo>
                  <a:pt x="173160" y="95142"/>
                </a:lnTo>
                <a:cubicBezTo>
                  <a:pt x="172837" y="95895"/>
                  <a:pt x="172488" y="96621"/>
                  <a:pt x="172165" y="97374"/>
                </a:cubicBezTo>
                <a:lnTo>
                  <a:pt x="171090" y="96836"/>
                </a:lnTo>
                <a:lnTo>
                  <a:pt x="171681" y="96567"/>
                </a:lnTo>
                <a:cubicBezTo>
                  <a:pt x="171833" y="96491"/>
                  <a:pt x="171771" y="96296"/>
                  <a:pt x="171628" y="96296"/>
                </a:cubicBezTo>
                <a:cubicBezTo>
                  <a:pt x="171619" y="96296"/>
                  <a:pt x="171610" y="96297"/>
                  <a:pt x="171601" y="96298"/>
                </a:cubicBezTo>
                <a:lnTo>
                  <a:pt x="170848" y="96487"/>
                </a:lnTo>
                <a:cubicBezTo>
                  <a:pt x="170875" y="96433"/>
                  <a:pt x="170929" y="96379"/>
                  <a:pt x="170982" y="96352"/>
                </a:cubicBezTo>
                <a:cubicBezTo>
                  <a:pt x="171009" y="96325"/>
                  <a:pt x="171009" y="96298"/>
                  <a:pt x="170982" y="96271"/>
                </a:cubicBezTo>
                <a:lnTo>
                  <a:pt x="170767" y="96110"/>
                </a:lnTo>
                <a:cubicBezTo>
                  <a:pt x="171090" y="95357"/>
                  <a:pt x="171386" y="94605"/>
                  <a:pt x="171681" y="93825"/>
                </a:cubicBezTo>
                <a:lnTo>
                  <a:pt x="174047" y="92535"/>
                </a:lnTo>
                <a:lnTo>
                  <a:pt x="174182" y="92454"/>
                </a:lnTo>
                <a:lnTo>
                  <a:pt x="174182" y="92454"/>
                </a:lnTo>
                <a:cubicBezTo>
                  <a:pt x="173859" y="93368"/>
                  <a:pt x="173536" y="94255"/>
                  <a:pt x="173187" y="95142"/>
                </a:cubicBezTo>
                <a:cubicBezTo>
                  <a:pt x="173563" y="94255"/>
                  <a:pt x="173913" y="93368"/>
                  <a:pt x="174235" y="92454"/>
                </a:cubicBezTo>
                <a:lnTo>
                  <a:pt x="176278" y="91298"/>
                </a:lnTo>
                <a:close/>
                <a:moveTo>
                  <a:pt x="124392" y="97884"/>
                </a:moveTo>
                <a:cubicBezTo>
                  <a:pt x="124285" y="97965"/>
                  <a:pt x="124177" y="98019"/>
                  <a:pt x="124097" y="98073"/>
                </a:cubicBezTo>
                <a:lnTo>
                  <a:pt x="124070" y="98100"/>
                </a:lnTo>
                <a:lnTo>
                  <a:pt x="122994" y="98234"/>
                </a:lnTo>
                <a:lnTo>
                  <a:pt x="122994" y="98234"/>
                </a:lnTo>
                <a:lnTo>
                  <a:pt x="124392" y="97884"/>
                </a:lnTo>
                <a:close/>
                <a:moveTo>
                  <a:pt x="56053" y="96271"/>
                </a:moveTo>
                <a:lnTo>
                  <a:pt x="53677" y="98244"/>
                </a:lnTo>
                <a:lnTo>
                  <a:pt x="53677" y="98244"/>
                </a:lnTo>
                <a:cubicBezTo>
                  <a:pt x="54474" y="97595"/>
                  <a:pt x="55288" y="96947"/>
                  <a:pt x="56080" y="96298"/>
                </a:cubicBezTo>
                <a:cubicBezTo>
                  <a:pt x="56107" y="96298"/>
                  <a:pt x="56080" y="96271"/>
                  <a:pt x="56053" y="96271"/>
                </a:cubicBezTo>
                <a:close/>
                <a:moveTo>
                  <a:pt x="171386" y="97992"/>
                </a:moveTo>
                <a:cubicBezTo>
                  <a:pt x="171460" y="98116"/>
                  <a:pt x="171534" y="98217"/>
                  <a:pt x="171587" y="98337"/>
                </a:cubicBezTo>
                <a:lnTo>
                  <a:pt x="171587" y="98337"/>
                </a:lnTo>
                <a:cubicBezTo>
                  <a:pt x="171431" y="98285"/>
                  <a:pt x="171274" y="98232"/>
                  <a:pt x="171117" y="98153"/>
                </a:cubicBezTo>
                <a:lnTo>
                  <a:pt x="171224" y="98126"/>
                </a:lnTo>
                <a:cubicBezTo>
                  <a:pt x="171278" y="98100"/>
                  <a:pt x="171332" y="98073"/>
                  <a:pt x="171386" y="97992"/>
                </a:cubicBezTo>
                <a:close/>
                <a:moveTo>
                  <a:pt x="133694" y="96030"/>
                </a:moveTo>
                <a:cubicBezTo>
                  <a:pt x="132511" y="96890"/>
                  <a:pt x="130575" y="97777"/>
                  <a:pt x="129097" y="98422"/>
                </a:cubicBezTo>
                <a:lnTo>
                  <a:pt x="129393" y="98234"/>
                </a:lnTo>
                <a:cubicBezTo>
                  <a:pt x="130764" y="97508"/>
                  <a:pt x="132511" y="96890"/>
                  <a:pt x="133694" y="96030"/>
                </a:cubicBezTo>
                <a:close/>
                <a:moveTo>
                  <a:pt x="148507" y="97723"/>
                </a:moveTo>
                <a:cubicBezTo>
                  <a:pt x="148534" y="97804"/>
                  <a:pt x="148615" y="97831"/>
                  <a:pt x="148696" y="97831"/>
                </a:cubicBezTo>
                <a:lnTo>
                  <a:pt x="148964" y="97777"/>
                </a:lnTo>
                <a:lnTo>
                  <a:pt x="148964" y="97777"/>
                </a:lnTo>
                <a:cubicBezTo>
                  <a:pt x="148050" y="97992"/>
                  <a:pt x="147136" y="98207"/>
                  <a:pt x="146249" y="98449"/>
                </a:cubicBezTo>
                <a:lnTo>
                  <a:pt x="148507" y="97723"/>
                </a:lnTo>
                <a:close/>
                <a:moveTo>
                  <a:pt x="119607" y="96298"/>
                </a:moveTo>
                <a:lnTo>
                  <a:pt x="116435" y="98530"/>
                </a:lnTo>
                <a:lnTo>
                  <a:pt x="116193" y="98476"/>
                </a:lnTo>
                <a:cubicBezTo>
                  <a:pt x="116354" y="98395"/>
                  <a:pt x="116488" y="98288"/>
                  <a:pt x="116650" y="98180"/>
                </a:cubicBezTo>
                <a:cubicBezTo>
                  <a:pt x="116757" y="98100"/>
                  <a:pt x="116838" y="97992"/>
                  <a:pt x="116865" y="97884"/>
                </a:cubicBezTo>
                <a:cubicBezTo>
                  <a:pt x="117483" y="97427"/>
                  <a:pt x="118102" y="96970"/>
                  <a:pt x="118747" y="96567"/>
                </a:cubicBezTo>
                <a:lnTo>
                  <a:pt x="119607" y="96298"/>
                </a:lnTo>
                <a:close/>
                <a:moveTo>
                  <a:pt x="125737" y="96271"/>
                </a:moveTo>
                <a:lnTo>
                  <a:pt x="125737" y="96271"/>
                </a:lnTo>
                <a:cubicBezTo>
                  <a:pt x="125011" y="96621"/>
                  <a:pt x="124258" y="96997"/>
                  <a:pt x="123532" y="97347"/>
                </a:cubicBezTo>
                <a:cubicBezTo>
                  <a:pt x="123505" y="97374"/>
                  <a:pt x="123478" y="97401"/>
                  <a:pt x="123505" y="97427"/>
                </a:cubicBezTo>
                <a:lnTo>
                  <a:pt x="120575" y="98234"/>
                </a:lnTo>
                <a:lnTo>
                  <a:pt x="120198" y="98315"/>
                </a:lnTo>
                <a:cubicBezTo>
                  <a:pt x="120763" y="98100"/>
                  <a:pt x="121301" y="97858"/>
                  <a:pt x="121865" y="97589"/>
                </a:cubicBezTo>
                <a:lnTo>
                  <a:pt x="121865" y="97589"/>
                </a:lnTo>
                <a:cubicBezTo>
                  <a:pt x="121328" y="97804"/>
                  <a:pt x="120817" y="97992"/>
                  <a:pt x="120414" y="98153"/>
                </a:cubicBezTo>
                <a:cubicBezTo>
                  <a:pt x="120198" y="98234"/>
                  <a:pt x="120010" y="98315"/>
                  <a:pt x="119795" y="98395"/>
                </a:cubicBezTo>
                <a:lnTo>
                  <a:pt x="119016" y="98557"/>
                </a:lnTo>
                <a:lnTo>
                  <a:pt x="118908" y="98583"/>
                </a:lnTo>
                <a:lnTo>
                  <a:pt x="119661" y="98261"/>
                </a:lnTo>
                <a:cubicBezTo>
                  <a:pt x="120198" y="98073"/>
                  <a:pt x="120655" y="97911"/>
                  <a:pt x="120790" y="97858"/>
                </a:cubicBezTo>
                <a:cubicBezTo>
                  <a:pt x="121543" y="97535"/>
                  <a:pt x="122752" y="97185"/>
                  <a:pt x="123586" y="96755"/>
                </a:cubicBezTo>
                <a:lnTo>
                  <a:pt x="123586" y="96782"/>
                </a:lnTo>
                <a:lnTo>
                  <a:pt x="123693" y="96755"/>
                </a:lnTo>
                <a:lnTo>
                  <a:pt x="123613" y="96809"/>
                </a:lnTo>
                <a:lnTo>
                  <a:pt x="123613" y="96809"/>
                </a:lnTo>
                <a:lnTo>
                  <a:pt x="123720" y="96755"/>
                </a:lnTo>
                <a:cubicBezTo>
                  <a:pt x="124365" y="96621"/>
                  <a:pt x="125064" y="96487"/>
                  <a:pt x="125737" y="96271"/>
                </a:cubicBezTo>
                <a:close/>
                <a:moveTo>
                  <a:pt x="171923" y="97911"/>
                </a:moveTo>
                <a:cubicBezTo>
                  <a:pt x="172111" y="98126"/>
                  <a:pt x="172246" y="98368"/>
                  <a:pt x="172380" y="98610"/>
                </a:cubicBezTo>
                <a:lnTo>
                  <a:pt x="172273" y="98583"/>
                </a:lnTo>
                <a:cubicBezTo>
                  <a:pt x="172165" y="98368"/>
                  <a:pt x="172058" y="98126"/>
                  <a:pt x="171923" y="97938"/>
                </a:cubicBezTo>
                <a:lnTo>
                  <a:pt x="171923" y="97911"/>
                </a:lnTo>
                <a:close/>
                <a:moveTo>
                  <a:pt x="138157" y="96809"/>
                </a:moveTo>
                <a:lnTo>
                  <a:pt x="138103" y="96836"/>
                </a:lnTo>
                <a:cubicBezTo>
                  <a:pt x="136248" y="97454"/>
                  <a:pt x="134393" y="98073"/>
                  <a:pt x="132538" y="98664"/>
                </a:cubicBezTo>
                <a:cubicBezTo>
                  <a:pt x="133367" y="98290"/>
                  <a:pt x="134169" y="97889"/>
                  <a:pt x="134997" y="97488"/>
                </a:cubicBezTo>
                <a:lnTo>
                  <a:pt x="134997" y="97488"/>
                </a:lnTo>
                <a:cubicBezTo>
                  <a:pt x="134982" y="97553"/>
                  <a:pt x="135034" y="97620"/>
                  <a:pt x="135093" y="97620"/>
                </a:cubicBezTo>
                <a:cubicBezTo>
                  <a:pt x="135102" y="97620"/>
                  <a:pt x="135110" y="97618"/>
                  <a:pt x="135119" y="97616"/>
                </a:cubicBezTo>
                <a:cubicBezTo>
                  <a:pt x="136141" y="97374"/>
                  <a:pt x="137162" y="97105"/>
                  <a:pt x="138157" y="96809"/>
                </a:cubicBezTo>
                <a:close/>
                <a:moveTo>
                  <a:pt x="126516" y="94981"/>
                </a:moveTo>
                <a:lnTo>
                  <a:pt x="126140" y="95142"/>
                </a:lnTo>
                <a:cubicBezTo>
                  <a:pt x="125038" y="95330"/>
                  <a:pt x="123962" y="95572"/>
                  <a:pt x="122887" y="95868"/>
                </a:cubicBezTo>
                <a:lnTo>
                  <a:pt x="122887" y="95895"/>
                </a:lnTo>
                <a:cubicBezTo>
                  <a:pt x="123882" y="95626"/>
                  <a:pt x="124930" y="95384"/>
                  <a:pt x="125952" y="95223"/>
                </a:cubicBezTo>
                <a:lnTo>
                  <a:pt x="125952" y="95223"/>
                </a:lnTo>
                <a:cubicBezTo>
                  <a:pt x="125118" y="95626"/>
                  <a:pt x="124285" y="96056"/>
                  <a:pt x="123478" y="96487"/>
                </a:cubicBezTo>
                <a:lnTo>
                  <a:pt x="122188" y="96997"/>
                </a:lnTo>
                <a:cubicBezTo>
                  <a:pt x="122645" y="96755"/>
                  <a:pt x="123102" y="96513"/>
                  <a:pt x="123586" y="96271"/>
                </a:cubicBezTo>
                <a:cubicBezTo>
                  <a:pt x="123680" y="96224"/>
                  <a:pt x="123630" y="96074"/>
                  <a:pt x="123525" y="96074"/>
                </a:cubicBezTo>
                <a:cubicBezTo>
                  <a:pt x="123511" y="96074"/>
                  <a:pt x="123495" y="96077"/>
                  <a:pt x="123478" y="96083"/>
                </a:cubicBezTo>
                <a:cubicBezTo>
                  <a:pt x="122107" y="96702"/>
                  <a:pt x="120736" y="97320"/>
                  <a:pt x="119365" y="97965"/>
                </a:cubicBezTo>
                <a:cubicBezTo>
                  <a:pt x="120252" y="97481"/>
                  <a:pt x="121113" y="96970"/>
                  <a:pt x="122000" y="96433"/>
                </a:cubicBezTo>
                <a:cubicBezTo>
                  <a:pt x="122053" y="96406"/>
                  <a:pt x="122027" y="96298"/>
                  <a:pt x="121946" y="96298"/>
                </a:cubicBezTo>
                <a:cubicBezTo>
                  <a:pt x="121032" y="96513"/>
                  <a:pt x="120118" y="96836"/>
                  <a:pt x="119284" y="97266"/>
                </a:cubicBezTo>
                <a:cubicBezTo>
                  <a:pt x="119661" y="97024"/>
                  <a:pt x="120010" y="96755"/>
                  <a:pt x="120387" y="96487"/>
                </a:cubicBezTo>
                <a:cubicBezTo>
                  <a:pt x="120408" y="96465"/>
                  <a:pt x="120395" y="96425"/>
                  <a:pt x="120361" y="96425"/>
                </a:cubicBezTo>
                <a:cubicBezTo>
                  <a:pt x="120352" y="96425"/>
                  <a:pt x="120343" y="96428"/>
                  <a:pt x="120333" y="96433"/>
                </a:cubicBezTo>
                <a:cubicBezTo>
                  <a:pt x="119768" y="96863"/>
                  <a:pt x="119177" y="97239"/>
                  <a:pt x="118585" y="97643"/>
                </a:cubicBezTo>
                <a:cubicBezTo>
                  <a:pt x="117994" y="98019"/>
                  <a:pt x="117322" y="98341"/>
                  <a:pt x="116704" y="98745"/>
                </a:cubicBezTo>
                <a:cubicBezTo>
                  <a:pt x="116704" y="98664"/>
                  <a:pt x="116677" y="98610"/>
                  <a:pt x="116596" y="98583"/>
                </a:cubicBezTo>
                <a:lnTo>
                  <a:pt x="116569" y="98583"/>
                </a:lnTo>
                <a:lnTo>
                  <a:pt x="119903" y="96218"/>
                </a:lnTo>
                <a:cubicBezTo>
                  <a:pt x="120763" y="95949"/>
                  <a:pt x="121623" y="95680"/>
                  <a:pt x="122484" y="95438"/>
                </a:cubicBezTo>
                <a:cubicBezTo>
                  <a:pt x="123828" y="95223"/>
                  <a:pt x="125172" y="95089"/>
                  <a:pt x="126516" y="94981"/>
                </a:cubicBezTo>
                <a:close/>
                <a:moveTo>
                  <a:pt x="166708" y="93691"/>
                </a:moveTo>
                <a:lnTo>
                  <a:pt x="166896" y="93798"/>
                </a:lnTo>
                <a:cubicBezTo>
                  <a:pt x="166842" y="93852"/>
                  <a:pt x="166762" y="93879"/>
                  <a:pt x="166708" y="93933"/>
                </a:cubicBezTo>
                <a:cubicBezTo>
                  <a:pt x="166649" y="93972"/>
                  <a:pt x="166676" y="93997"/>
                  <a:pt x="166706" y="93997"/>
                </a:cubicBezTo>
                <a:cubicBezTo>
                  <a:pt x="166716" y="93997"/>
                  <a:pt x="166727" y="93993"/>
                  <a:pt x="166735" y="93986"/>
                </a:cubicBezTo>
                <a:lnTo>
                  <a:pt x="166950" y="93825"/>
                </a:lnTo>
                <a:lnTo>
                  <a:pt x="167138" y="93933"/>
                </a:lnTo>
                <a:cubicBezTo>
                  <a:pt x="165202" y="94739"/>
                  <a:pt x="163294" y="95653"/>
                  <a:pt x="161465" y="96675"/>
                </a:cubicBezTo>
                <a:cubicBezTo>
                  <a:pt x="160686" y="97105"/>
                  <a:pt x="158616" y="97804"/>
                  <a:pt x="158374" y="98691"/>
                </a:cubicBezTo>
                <a:cubicBezTo>
                  <a:pt x="158374" y="98718"/>
                  <a:pt x="158374" y="98718"/>
                  <a:pt x="158374" y="98745"/>
                </a:cubicBezTo>
                <a:cubicBezTo>
                  <a:pt x="158186" y="98637"/>
                  <a:pt x="157997" y="98530"/>
                  <a:pt x="157836" y="98422"/>
                </a:cubicBezTo>
                <a:cubicBezTo>
                  <a:pt x="157917" y="98261"/>
                  <a:pt x="157890" y="98073"/>
                  <a:pt x="157782" y="97938"/>
                </a:cubicBezTo>
                <a:lnTo>
                  <a:pt x="158320" y="97669"/>
                </a:lnTo>
                <a:cubicBezTo>
                  <a:pt x="159288" y="97185"/>
                  <a:pt x="160256" y="96702"/>
                  <a:pt x="161223" y="96245"/>
                </a:cubicBezTo>
                <a:cubicBezTo>
                  <a:pt x="163025" y="95357"/>
                  <a:pt x="164880" y="94524"/>
                  <a:pt x="166708" y="93691"/>
                </a:cubicBezTo>
                <a:close/>
                <a:moveTo>
                  <a:pt x="167245" y="93986"/>
                </a:moveTo>
                <a:lnTo>
                  <a:pt x="167568" y="94174"/>
                </a:lnTo>
                <a:lnTo>
                  <a:pt x="167864" y="94336"/>
                </a:lnTo>
                <a:cubicBezTo>
                  <a:pt x="164718" y="95599"/>
                  <a:pt x="161654" y="97078"/>
                  <a:pt x="158696" y="98745"/>
                </a:cubicBezTo>
                <a:cubicBezTo>
                  <a:pt x="158696" y="98718"/>
                  <a:pt x="158643" y="98691"/>
                  <a:pt x="158616" y="98691"/>
                </a:cubicBezTo>
                <a:cubicBezTo>
                  <a:pt x="161143" y="96675"/>
                  <a:pt x="164288" y="95304"/>
                  <a:pt x="167219" y="94013"/>
                </a:cubicBezTo>
                <a:cubicBezTo>
                  <a:pt x="167219" y="94013"/>
                  <a:pt x="167245" y="93986"/>
                  <a:pt x="167245" y="93986"/>
                </a:cubicBezTo>
                <a:close/>
                <a:moveTo>
                  <a:pt x="157272" y="98691"/>
                </a:moveTo>
                <a:lnTo>
                  <a:pt x="157540" y="98825"/>
                </a:lnTo>
                <a:lnTo>
                  <a:pt x="157487" y="98852"/>
                </a:lnTo>
                <a:cubicBezTo>
                  <a:pt x="157325" y="98852"/>
                  <a:pt x="157164" y="98852"/>
                  <a:pt x="157030" y="98879"/>
                </a:cubicBezTo>
                <a:cubicBezTo>
                  <a:pt x="157003" y="98825"/>
                  <a:pt x="156976" y="98799"/>
                  <a:pt x="156949" y="98772"/>
                </a:cubicBezTo>
                <a:lnTo>
                  <a:pt x="157272" y="98691"/>
                </a:lnTo>
                <a:close/>
                <a:moveTo>
                  <a:pt x="120725" y="96873"/>
                </a:moveTo>
                <a:cubicBezTo>
                  <a:pt x="120811" y="96873"/>
                  <a:pt x="120888" y="96901"/>
                  <a:pt x="120951" y="96970"/>
                </a:cubicBezTo>
                <a:cubicBezTo>
                  <a:pt x="120924" y="96970"/>
                  <a:pt x="119042" y="98046"/>
                  <a:pt x="118881" y="98153"/>
                </a:cubicBezTo>
                <a:cubicBezTo>
                  <a:pt x="118370" y="98368"/>
                  <a:pt x="117860" y="98610"/>
                  <a:pt x="117349" y="98852"/>
                </a:cubicBezTo>
                <a:lnTo>
                  <a:pt x="117349" y="98879"/>
                </a:lnTo>
                <a:lnTo>
                  <a:pt x="116972" y="98933"/>
                </a:lnTo>
                <a:cubicBezTo>
                  <a:pt x="117913" y="98368"/>
                  <a:pt x="118827" y="97804"/>
                  <a:pt x="119795" y="97320"/>
                </a:cubicBezTo>
                <a:cubicBezTo>
                  <a:pt x="120063" y="97176"/>
                  <a:pt x="120442" y="96873"/>
                  <a:pt x="120725" y="96873"/>
                </a:cubicBezTo>
                <a:close/>
                <a:moveTo>
                  <a:pt x="169262" y="98019"/>
                </a:moveTo>
                <a:cubicBezTo>
                  <a:pt x="168079" y="98288"/>
                  <a:pt x="166923" y="98583"/>
                  <a:pt x="165794" y="98933"/>
                </a:cubicBezTo>
                <a:cubicBezTo>
                  <a:pt x="166305" y="98772"/>
                  <a:pt x="166842" y="98557"/>
                  <a:pt x="167353" y="98368"/>
                </a:cubicBezTo>
                <a:cubicBezTo>
                  <a:pt x="167998" y="98234"/>
                  <a:pt x="168617" y="98126"/>
                  <a:pt x="169262" y="98019"/>
                </a:cubicBezTo>
                <a:close/>
                <a:moveTo>
                  <a:pt x="172380" y="97965"/>
                </a:moveTo>
                <a:lnTo>
                  <a:pt x="172380" y="97965"/>
                </a:lnTo>
                <a:cubicBezTo>
                  <a:pt x="172730" y="98073"/>
                  <a:pt x="173052" y="98261"/>
                  <a:pt x="173321" y="98503"/>
                </a:cubicBezTo>
                <a:cubicBezTo>
                  <a:pt x="173402" y="98637"/>
                  <a:pt x="173456" y="98799"/>
                  <a:pt x="173402" y="98933"/>
                </a:cubicBezTo>
                <a:lnTo>
                  <a:pt x="173375" y="98933"/>
                </a:lnTo>
                <a:lnTo>
                  <a:pt x="173214" y="98879"/>
                </a:lnTo>
                <a:cubicBezTo>
                  <a:pt x="173133" y="98825"/>
                  <a:pt x="173026" y="98799"/>
                  <a:pt x="172945" y="98799"/>
                </a:cubicBezTo>
                <a:lnTo>
                  <a:pt x="172891" y="98799"/>
                </a:lnTo>
                <a:cubicBezTo>
                  <a:pt x="172757" y="98503"/>
                  <a:pt x="172595" y="98207"/>
                  <a:pt x="172380" y="97965"/>
                </a:cubicBezTo>
                <a:close/>
                <a:moveTo>
                  <a:pt x="125898" y="98422"/>
                </a:moveTo>
                <a:lnTo>
                  <a:pt x="125898" y="98422"/>
                </a:lnTo>
                <a:cubicBezTo>
                  <a:pt x="125602" y="98610"/>
                  <a:pt x="125306" y="98772"/>
                  <a:pt x="124984" y="98933"/>
                </a:cubicBezTo>
                <a:cubicBezTo>
                  <a:pt x="124124" y="98960"/>
                  <a:pt x="123263" y="99040"/>
                  <a:pt x="122376" y="99067"/>
                </a:cubicBezTo>
                <a:lnTo>
                  <a:pt x="125898" y="98422"/>
                </a:lnTo>
                <a:close/>
                <a:moveTo>
                  <a:pt x="115964" y="98822"/>
                </a:moveTo>
                <a:cubicBezTo>
                  <a:pt x="116019" y="98822"/>
                  <a:pt x="115910" y="98877"/>
                  <a:pt x="115628" y="98987"/>
                </a:cubicBezTo>
                <a:cubicBezTo>
                  <a:pt x="115548" y="99014"/>
                  <a:pt x="115440" y="99067"/>
                  <a:pt x="115359" y="99094"/>
                </a:cubicBezTo>
                <a:lnTo>
                  <a:pt x="115601" y="98906"/>
                </a:lnTo>
                <a:cubicBezTo>
                  <a:pt x="115803" y="98850"/>
                  <a:pt x="115925" y="98822"/>
                  <a:pt x="115964" y="98822"/>
                </a:cubicBezTo>
                <a:close/>
                <a:moveTo>
                  <a:pt x="126113" y="98987"/>
                </a:moveTo>
                <a:lnTo>
                  <a:pt x="125817" y="99121"/>
                </a:lnTo>
                <a:cubicBezTo>
                  <a:pt x="125817" y="99121"/>
                  <a:pt x="125817" y="99094"/>
                  <a:pt x="125817" y="99067"/>
                </a:cubicBezTo>
                <a:lnTo>
                  <a:pt x="126113" y="98987"/>
                </a:lnTo>
                <a:close/>
                <a:moveTo>
                  <a:pt x="137969" y="97481"/>
                </a:moveTo>
                <a:lnTo>
                  <a:pt x="137969" y="97481"/>
                </a:lnTo>
                <a:cubicBezTo>
                  <a:pt x="137189" y="97777"/>
                  <a:pt x="136436" y="98100"/>
                  <a:pt x="135684" y="98449"/>
                </a:cubicBezTo>
                <a:cubicBezTo>
                  <a:pt x="135657" y="98449"/>
                  <a:pt x="135657" y="98449"/>
                  <a:pt x="135630" y="98476"/>
                </a:cubicBezTo>
                <a:lnTo>
                  <a:pt x="134474" y="98825"/>
                </a:lnTo>
                <a:cubicBezTo>
                  <a:pt x="134071" y="98960"/>
                  <a:pt x="133640" y="99067"/>
                  <a:pt x="133210" y="99175"/>
                </a:cubicBezTo>
                <a:lnTo>
                  <a:pt x="137781" y="97508"/>
                </a:lnTo>
                <a:lnTo>
                  <a:pt x="137969" y="97481"/>
                </a:lnTo>
                <a:close/>
                <a:moveTo>
                  <a:pt x="177193" y="97374"/>
                </a:moveTo>
                <a:lnTo>
                  <a:pt x="177193" y="97401"/>
                </a:lnTo>
                <a:cubicBezTo>
                  <a:pt x="176977" y="97992"/>
                  <a:pt x="176736" y="98583"/>
                  <a:pt x="176494" y="99175"/>
                </a:cubicBezTo>
                <a:cubicBezTo>
                  <a:pt x="176474" y="99136"/>
                  <a:pt x="176440" y="99111"/>
                  <a:pt x="176402" y="99111"/>
                </a:cubicBezTo>
                <a:cubicBezTo>
                  <a:pt x="176388" y="99111"/>
                  <a:pt x="176374" y="99114"/>
                  <a:pt x="176359" y="99121"/>
                </a:cubicBezTo>
                <a:lnTo>
                  <a:pt x="175875" y="99121"/>
                </a:lnTo>
                <a:cubicBezTo>
                  <a:pt x="176305" y="98503"/>
                  <a:pt x="176736" y="97938"/>
                  <a:pt x="177193" y="97374"/>
                </a:cubicBezTo>
                <a:close/>
                <a:moveTo>
                  <a:pt x="165417" y="98772"/>
                </a:moveTo>
                <a:lnTo>
                  <a:pt x="164826" y="98987"/>
                </a:lnTo>
                <a:cubicBezTo>
                  <a:pt x="164584" y="99067"/>
                  <a:pt x="164342" y="99148"/>
                  <a:pt x="164073" y="99202"/>
                </a:cubicBezTo>
                <a:lnTo>
                  <a:pt x="164315" y="99067"/>
                </a:lnTo>
                <a:cubicBezTo>
                  <a:pt x="164691" y="98960"/>
                  <a:pt x="165068" y="98879"/>
                  <a:pt x="165417" y="98772"/>
                </a:cubicBezTo>
                <a:close/>
                <a:moveTo>
                  <a:pt x="170579" y="98315"/>
                </a:moveTo>
                <a:cubicBezTo>
                  <a:pt x="170498" y="98449"/>
                  <a:pt x="170498" y="98637"/>
                  <a:pt x="170579" y="98772"/>
                </a:cubicBezTo>
                <a:lnTo>
                  <a:pt x="169799" y="98906"/>
                </a:lnTo>
                <a:lnTo>
                  <a:pt x="168375" y="99148"/>
                </a:lnTo>
                <a:lnTo>
                  <a:pt x="167622" y="99202"/>
                </a:lnTo>
                <a:lnTo>
                  <a:pt x="168401" y="98879"/>
                </a:lnTo>
                <a:cubicBezTo>
                  <a:pt x="169127" y="98691"/>
                  <a:pt x="169853" y="98503"/>
                  <a:pt x="170579" y="98315"/>
                </a:cubicBezTo>
                <a:close/>
                <a:moveTo>
                  <a:pt x="115359" y="98960"/>
                </a:moveTo>
                <a:cubicBezTo>
                  <a:pt x="115252" y="99040"/>
                  <a:pt x="115171" y="99121"/>
                  <a:pt x="115064" y="99202"/>
                </a:cubicBezTo>
                <a:lnTo>
                  <a:pt x="114956" y="99229"/>
                </a:lnTo>
                <a:lnTo>
                  <a:pt x="114956" y="99229"/>
                </a:lnTo>
                <a:lnTo>
                  <a:pt x="115225" y="99014"/>
                </a:lnTo>
                <a:lnTo>
                  <a:pt x="115359" y="98960"/>
                </a:lnTo>
                <a:close/>
                <a:moveTo>
                  <a:pt x="167998" y="94416"/>
                </a:moveTo>
                <a:lnTo>
                  <a:pt x="168375" y="94605"/>
                </a:lnTo>
                <a:cubicBezTo>
                  <a:pt x="168186" y="94739"/>
                  <a:pt x="167998" y="94873"/>
                  <a:pt x="167783" y="95008"/>
                </a:cubicBezTo>
                <a:cubicBezTo>
                  <a:pt x="167783" y="95035"/>
                  <a:pt x="167783" y="95062"/>
                  <a:pt x="167810" y="95062"/>
                </a:cubicBezTo>
                <a:lnTo>
                  <a:pt x="168455" y="94658"/>
                </a:lnTo>
                <a:cubicBezTo>
                  <a:pt x="168697" y="94766"/>
                  <a:pt x="168912" y="94900"/>
                  <a:pt x="169154" y="95062"/>
                </a:cubicBezTo>
                <a:cubicBezTo>
                  <a:pt x="169127" y="95062"/>
                  <a:pt x="169100" y="95089"/>
                  <a:pt x="169074" y="95142"/>
                </a:cubicBezTo>
                <a:cubicBezTo>
                  <a:pt x="168859" y="95492"/>
                  <a:pt x="168939" y="95142"/>
                  <a:pt x="168859" y="95519"/>
                </a:cubicBezTo>
                <a:cubicBezTo>
                  <a:pt x="168859" y="95546"/>
                  <a:pt x="168885" y="95572"/>
                  <a:pt x="168885" y="95572"/>
                </a:cubicBezTo>
                <a:lnTo>
                  <a:pt x="169020" y="95626"/>
                </a:lnTo>
                <a:cubicBezTo>
                  <a:pt x="169047" y="95626"/>
                  <a:pt x="169047" y="95599"/>
                  <a:pt x="169020" y="95572"/>
                </a:cubicBezTo>
                <a:cubicBezTo>
                  <a:pt x="169020" y="95546"/>
                  <a:pt x="169154" y="95411"/>
                  <a:pt x="169423" y="95223"/>
                </a:cubicBezTo>
                <a:cubicBezTo>
                  <a:pt x="169531" y="95277"/>
                  <a:pt x="169719" y="95438"/>
                  <a:pt x="169907" y="95599"/>
                </a:cubicBezTo>
                <a:cubicBezTo>
                  <a:pt x="166923" y="96487"/>
                  <a:pt x="163993" y="97696"/>
                  <a:pt x="161223" y="99175"/>
                </a:cubicBezTo>
                <a:lnTo>
                  <a:pt x="161170" y="99175"/>
                </a:lnTo>
                <a:cubicBezTo>
                  <a:pt x="161250" y="99121"/>
                  <a:pt x="161358" y="99067"/>
                  <a:pt x="161519" y="98987"/>
                </a:cubicBezTo>
                <a:cubicBezTo>
                  <a:pt x="161842" y="98799"/>
                  <a:pt x="162164" y="98637"/>
                  <a:pt x="162487" y="98449"/>
                </a:cubicBezTo>
                <a:cubicBezTo>
                  <a:pt x="163052" y="98180"/>
                  <a:pt x="163616" y="97884"/>
                  <a:pt x="164181" y="97643"/>
                </a:cubicBezTo>
                <a:cubicBezTo>
                  <a:pt x="165417" y="97078"/>
                  <a:pt x="166654" y="96567"/>
                  <a:pt x="167944" y="96137"/>
                </a:cubicBezTo>
                <a:cubicBezTo>
                  <a:pt x="168020" y="96112"/>
                  <a:pt x="167978" y="95946"/>
                  <a:pt x="167884" y="95946"/>
                </a:cubicBezTo>
                <a:cubicBezTo>
                  <a:pt x="167878" y="95946"/>
                  <a:pt x="167871" y="95947"/>
                  <a:pt x="167864" y="95949"/>
                </a:cubicBezTo>
                <a:cubicBezTo>
                  <a:pt x="165364" y="96755"/>
                  <a:pt x="162944" y="97858"/>
                  <a:pt x="160659" y="99202"/>
                </a:cubicBezTo>
                <a:lnTo>
                  <a:pt x="160417" y="99229"/>
                </a:lnTo>
                <a:cubicBezTo>
                  <a:pt x="160390" y="99175"/>
                  <a:pt x="160363" y="99148"/>
                  <a:pt x="160336" y="99094"/>
                </a:cubicBezTo>
                <a:cubicBezTo>
                  <a:pt x="160471" y="99014"/>
                  <a:pt x="160632" y="98960"/>
                  <a:pt x="160766" y="98906"/>
                </a:cubicBezTo>
                <a:cubicBezTo>
                  <a:pt x="161116" y="98691"/>
                  <a:pt x="161465" y="98503"/>
                  <a:pt x="161842" y="98288"/>
                </a:cubicBezTo>
                <a:cubicBezTo>
                  <a:pt x="162460" y="97965"/>
                  <a:pt x="163105" y="97616"/>
                  <a:pt x="163724" y="97293"/>
                </a:cubicBezTo>
                <a:cubicBezTo>
                  <a:pt x="165095" y="96594"/>
                  <a:pt x="166493" y="95949"/>
                  <a:pt x="167891" y="95330"/>
                </a:cubicBezTo>
                <a:cubicBezTo>
                  <a:pt x="167960" y="95307"/>
                  <a:pt x="167930" y="95185"/>
                  <a:pt x="167852" y="95185"/>
                </a:cubicBezTo>
                <a:cubicBezTo>
                  <a:pt x="167839" y="95185"/>
                  <a:pt x="167825" y="95188"/>
                  <a:pt x="167810" y="95196"/>
                </a:cubicBezTo>
                <a:cubicBezTo>
                  <a:pt x="165175" y="96271"/>
                  <a:pt x="162621" y="97562"/>
                  <a:pt x="160148" y="98987"/>
                </a:cubicBezTo>
                <a:cubicBezTo>
                  <a:pt x="160121" y="98973"/>
                  <a:pt x="160088" y="98967"/>
                  <a:pt x="160051" y="98967"/>
                </a:cubicBezTo>
                <a:cubicBezTo>
                  <a:pt x="160014" y="98967"/>
                  <a:pt x="159973" y="98973"/>
                  <a:pt x="159933" y="98987"/>
                </a:cubicBezTo>
                <a:lnTo>
                  <a:pt x="159315" y="99094"/>
                </a:lnTo>
                <a:lnTo>
                  <a:pt x="159126" y="99121"/>
                </a:lnTo>
                <a:lnTo>
                  <a:pt x="158938" y="99014"/>
                </a:lnTo>
                <a:cubicBezTo>
                  <a:pt x="159368" y="98718"/>
                  <a:pt x="159825" y="98395"/>
                  <a:pt x="160041" y="98288"/>
                </a:cubicBezTo>
                <a:cubicBezTo>
                  <a:pt x="160955" y="97804"/>
                  <a:pt x="161896" y="97320"/>
                  <a:pt x="162836" y="96836"/>
                </a:cubicBezTo>
                <a:cubicBezTo>
                  <a:pt x="164530" y="96003"/>
                  <a:pt x="166278" y="95196"/>
                  <a:pt x="167998" y="94416"/>
                </a:cubicBezTo>
                <a:close/>
                <a:moveTo>
                  <a:pt x="114875" y="99175"/>
                </a:moveTo>
                <a:lnTo>
                  <a:pt x="114741" y="99309"/>
                </a:lnTo>
                <a:lnTo>
                  <a:pt x="114553" y="99363"/>
                </a:lnTo>
                <a:lnTo>
                  <a:pt x="114580" y="99336"/>
                </a:lnTo>
                <a:lnTo>
                  <a:pt x="114875" y="99175"/>
                </a:lnTo>
                <a:close/>
                <a:moveTo>
                  <a:pt x="170041" y="95707"/>
                </a:moveTo>
                <a:cubicBezTo>
                  <a:pt x="170445" y="96060"/>
                  <a:pt x="170802" y="96438"/>
                  <a:pt x="170332" y="96438"/>
                </a:cubicBezTo>
                <a:cubicBezTo>
                  <a:pt x="170301" y="96438"/>
                  <a:pt x="170267" y="96436"/>
                  <a:pt x="170230" y="96433"/>
                </a:cubicBezTo>
                <a:cubicBezTo>
                  <a:pt x="170203" y="96433"/>
                  <a:pt x="170149" y="96460"/>
                  <a:pt x="170149" y="96487"/>
                </a:cubicBezTo>
                <a:cubicBezTo>
                  <a:pt x="170068" y="96540"/>
                  <a:pt x="170041" y="96621"/>
                  <a:pt x="170041" y="96702"/>
                </a:cubicBezTo>
                <a:cubicBezTo>
                  <a:pt x="168832" y="97051"/>
                  <a:pt x="167622" y="97454"/>
                  <a:pt x="166466" y="97884"/>
                </a:cubicBezTo>
                <a:cubicBezTo>
                  <a:pt x="167434" y="97454"/>
                  <a:pt x="168428" y="97078"/>
                  <a:pt x="169450" y="96782"/>
                </a:cubicBezTo>
                <a:cubicBezTo>
                  <a:pt x="169549" y="96757"/>
                  <a:pt x="169534" y="96618"/>
                  <a:pt x="169425" y="96618"/>
                </a:cubicBezTo>
                <a:cubicBezTo>
                  <a:pt x="169416" y="96618"/>
                  <a:pt x="169406" y="96619"/>
                  <a:pt x="169396" y="96621"/>
                </a:cubicBezTo>
                <a:cubicBezTo>
                  <a:pt x="167353" y="97078"/>
                  <a:pt x="165364" y="97831"/>
                  <a:pt x="163509" y="98852"/>
                </a:cubicBezTo>
                <a:cubicBezTo>
                  <a:pt x="162863" y="99040"/>
                  <a:pt x="162218" y="99256"/>
                  <a:pt x="161573" y="99471"/>
                </a:cubicBezTo>
                <a:cubicBezTo>
                  <a:pt x="161546" y="99417"/>
                  <a:pt x="161519" y="99363"/>
                  <a:pt x="161492" y="99336"/>
                </a:cubicBezTo>
                <a:cubicBezTo>
                  <a:pt x="161546" y="99282"/>
                  <a:pt x="161627" y="99229"/>
                  <a:pt x="161707" y="99175"/>
                </a:cubicBezTo>
                <a:cubicBezTo>
                  <a:pt x="161869" y="99094"/>
                  <a:pt x="162030" y="99040"/>
                  <a:pt x="162191" y="98960"/>
                </a:cubicBezTo>
                <a:cubicBezTo>
                  <a:pt x="162971" y="98530"/>
                  <a:pt x="163777" y="98153"/>
                  <a:pt x="164611" y="97777"/>
                </a:cubicBezTo>
                <a:cubicBezTo>
                  <a:pt x="166385" y="96970"/>
                  <a:pt x="168186" y="96298"/>
                  <a:pt x="170041" y="95707"/>
                </a:cubicBezTo>
                <a:close/>
                <a:moveTo>
                  <a:pt x="175035" y="99351"/>
                </a:moveTo>
                <a:cubicBezTo>
                  <a:pt x="175081" y="99351"/>
                  <a:pt x="175122" y="99363"/>
                  <a:pt x="175176" y="99363"/>
                </a:cubicBezTo>
                <a:lnTo>
                  <a:pt x="175203" y="99417"/>
                </a:lnTo>
                <a:lnTo>
                  <a:pt x="174934" y="99498"/>
                </a:lnTo>
                <a:lnTo>
                  <a:pt x="174961" y="99363"/>
                </a:lnTo>
                <a:cubicBezTo>
                  <a:pt x="174988" y="99354"/>
                  <a:pt x="175012" y="99351"/>
                  <a:pt x="175035" y="99351"/>
                </a:cubicBezTo>
                <a:close/>
                <a:moveTo>
                  <a:pt x="130433" y="94864"/>
                </a:moveTo>
                <a:cubicBezTo>
                  <a:pt x="130912" y="94864"/>
                  <a:pt x="131390" y="94876"/>
                  <a:pt x="131866" y="94900"/>
                </a:cubicBezTo>
                <a:cubicBezTo>
                  <a:pt x="131880" y="94914"/>
                  <a:pt x="131893" y="94921"/>
                  <a:pt x="131903" y="94921"/>
                </a:cubicBezTo>
                <a:cubicBezTo>
                  <a:pt x="131913" y="94921"/>
                  <a:pt x="131920" y="94914"/>
                  <a:pt x="131920" y="94900"/>
                </a:cubicBezTo>
                <a:lnTo>
                  <a:pt x="131947" y="94900"/>
                </a:lnTo>
                <a:cubicBezTo>
                  <a:pt x="133399" y="94981"/>
                  <a:pt x="134850" y="95196"/>
                  <a:pt x="136275" y="95546"/>
                </a:cubicBezTo>
                <a:lnTo>
                  <a:pt x="128990" y="99417"/>
                </a:lnTo>
                <a:lnTo>
                  <a:pt x="128667" y="99524"/>
                </a:lnTo>
                <a:cubicBezTo>
                  <a:pt x="128425" y="99551"/>
                  <a:pt x="128183" y="99578"/>
                  <a:pt x="127941" y="99605"/>
                </a:cubicBezTo>
                <a:cubicBezTo>
                  <a:pt x="128237" y="99471"/>
                  <a:pt x="128533" y="99336"/>
                  <a:pt x="128721" y="99229"/>
                </a:cubicBezTo>
                <a:lnTo>
                  <a:pt x="129016" y="99040"/>
                </a:lnTo>
                <a:cubicBezTo>
                  <a:pt x="131221" y="98073"/>
                  <a:pt x="133345" y="96917"/>
                  <a:pt x="135388" y="95626"/>
                </a:cubicBezTo>
                <a:cubicBezTo>
                  <a:pt x="135457" y="95557"/>
                  <a:pt x="135427" y="95427"/>
                  <a:pt x="135331" y="95427"/>
                </a:cubicBezTo>
                <a:cubicBezTo>
                  <a:pt x="135316" y="95427"/>
                  <a:pt x="135299" y="95431"/>
                  <a:pt x="135280" y="95438"/>
                </a:cubicBezTo>
                <a:cubicBezTo>
                  <a:pt x="134259" y="95949"/>
                  <a:pt x="133264" y="96460"/>
                  <a:pt x="132269" y="96997"/>
                </a:cubicBezTo>
                <a:cubicBezTo>
                  <a:pt x="132941" y="96621"/>
                  <a:pt x="133587" y="96245"/>
                  <a:pt x="134232" y="95841"/>
                </a:cubicBezTo>
                <a:cubicBezTo>
                  <a:pt x="134330" y="95768"/>
                  <a:pt x="134272" y="95650"/>
                  <a:pt x="134179" y="95650"/>
                </a:cubicBezTo>
                <a:cubicBezTo>
                  <a:pt x="134170" y="95650"/>
                  <a:pt x="134161" y="95651"/>
                  <a:pt x="134151" y="95653"/>
                </a:cubicBezTo>
                <a:cubicBezTo>
                  <a:pt x="131920" y="96648"/>
                  <a:pt x="129715" y="97777"/>
                  <a:pt x="127592" y="98987"/>
                </a:cubicBezTo>
                <a:cubicBezTo>
                  <a:pt x="127188" y="99121"/>
                  <a:pt x="126785" y="99256"/>
                  <a:pt x="126382" y="99363"/>
                </a:cubicBezTo>
                <a:cubicBezTo>
                  <a:pt x="126005" y="99462"/>
                  <a:pt x="125525" y="99620"/>
                  <a:pt x="125419" y="99620"/>
                </a:cubicBezTo>
                <a:cubicBezTo>
                  <a:pt x="125381" y="99620"/>
                  <a:pt x="125390" y="99600"/>
                  <a:pt x="125468" y="99551"/>
                </a:cubicBezTo>
                <a:lnTo>
                  <a:pt x="125575" y="99524"/>
                </a:lnTo>
                <a:cubicBezTo>
                  <a:pt x="125656" y="99498"/>
                  <a:pt x="125710" y="99471"/>
                  <a:pt x="125763" y="99390"/>
                </a:cubicBezTo>
                <a:lnTo>
                  <a:pt x="125952" y="99309"/>
                </a:lnTo>
                <a:cubicBezTo>
                  <a:pt x="126624" y="98960"/>
                  <a:pt x="127296" y="98637"/>
                  <a:pt x="127968" y="98288"/>
                </a:cubicBezTo>
                <a:cubicBezTo>
                  <a:pt x="129904" y="97508"/>
                  <a:pt x="131785" y="96567"/>
                  <a:pt x="133587" y="95465"/>
                </a:cubicBezTo>
                <a:cubicBezTo>
                  <a:pt x="133660" y="95416"/>
                  <a:pt x="133622" y="95300"/>
                  <a:pt x="133534" y="95300"/>
                </a:cubicBezTo>
                <a:cubicBezTo>
                  <a:pt x="133525" y="95300"/>
                  <a:pt x="133516" y="95301"/>
                  <a:pt x="133506" y="95304"/>
                </a:cubicBezTo>
                <a:cubicBezTo>
                  <a:pt x="131113" y="96433"/>
                  <a:pt x="128748" y="97616"/>
                  <a:pt x="126409" y="98825"/>
                </a:cubicBezTo>
                <a:cubicBezTo>
                  <a:pt x="126194" y="98906"/>
                  <a:pt x="125979" y="98987"/>
                  <a:pt x="125763" y="99067"/>
                </a:cubicBezTo>
                <a:cubicBezTo>
                  <a:pt x="125719" y="98978"/>
                  <a:pt x="125656" y="98926"/>
                  <a:pt x="125574" y="98926"/>
                </a:cubicBezTo>
                <a:cubicBezTo>
                  <a:pt x="125558" y="98926"/>
                  <a:pt x="125540" y="98928"/>
                  <a:pt x="125522" y="98933"/>
                </a:cubicBezTo>
                <a:lnTo>
                  <a:pt x="125441" y="98933"/>
                </a:lnTo>
                <a:cubicBezTo>
                  <a:pt x="125790" y="98772"/>
                  <a:pt x="126194" y="98530"/>
                  <a:pt x="126597" y="98315"/>
                </a:cubicBezTo>
                <a:lnTo>
                  <a:pt x="127054" y="98234"/>
                </a:lnTo>
                <a:cubicBezTo>
                  <a:pt x="127188" y="98207"/>
                  <a:pt x="127269" y="98073"/>
                  <a:pt x="127242" y="97965"/>
                </a:cubicBezTo>
                <a:lnTo>
                  <a:pt x="128022" y="97535"/>
                </a:lnTo>
                <a:cubicBezTo>
                  <a:pt x="129339" y="97051"/>
                  <a:pt x="130603" y="96460"/>
                  <a:pt x="131812" y="95814"/>
                </a:cubicBezTo>
                <a:cubicBezTo>
                  <a:pt x="131905" y="95791"/>
                  <a:pt x="131858" y="95669"/>
                  <a:pt x="131792" y="95669"/>
                </a:cubicBezTo>
                <a:cubicBezTo>
                  <a:pt x="131781" y="95669"/>
                  <a:pt x="131770" y="95672"/>
                  <a:pt x="131759" y="95680"/>
                </a:cubicBezTo>
                <a:cubicBezTo>
                  <a:pt x="130361" y="96245"/>
                  <a:pt x="129016" y="96836"/>
                  <a:pt x="127672" y="97508"/>
                </a:cubicBezTo>
                <a:cubicBezTo>
                  <a:pt x="127430" y="97589"/>
                  <a:pt x="127161" y="97669"/>
                  <a:pt x="126919" y="97777"/>
                </a:cubicBezTo>
                <a:lnTo>
                  <a:pt x="125575" y="97938"/>
                </a:lnTo>
                <a:cubicBezTo>
                  <a:pt x="125898" y="97750"/>
                  <a:pt x="126247" y="97562"/>
                  <a:pt x="126570" y="97401"/>
                </a:cubicBezTo>
                <a:lnTo>
                  <a:pt x="127054" y="97266"/>
                </a:lnTo>
                <a:cubicBezTo>
                  <a:pt x="127108" y="97266"/>
                  <a:pt x="127161" y="97185"/>
                  <a:pt x="127135" y="97132"/>
                </a:cubicBezTo>
                <a:cubicBezTo>
                  <a:pt x="128479" y="96648"/>
                  <a:pt x="129796" y="96164"/>
                  <a:pt x="131140" y="95707"/>
                </a:cubicBezTo>
                <a:cubicBezTo>
                  <a:pt x="131163" y="95707"/>
                  <a:pt x="131147" y="95648"/>
                  <a:pt x="131125" y="95648"/>
                </a:cubicBezTo>
                <a:cubicBezTo>
                  <a:pt x="131121" y="95648"/>
                  <a:pt x="131117" y="95649"/>
                  <a:pt x="131113" y="95653"/>
                </a:cubicBezTo>
                <a:cubicBezTo>
                  <a:pt x="129769" y="96003"/>
                  <a:pt x="128452" y="96460"/>
                  <a:pt x="127161" y="97024"/>
                </a:cubicBezTo>
                <a:lnTo>
                  <a:pt x="127081" y="97051"/>
                </a:lnTo>
                <a:cubicBezTo>
                  <a:pt x="127067" y="97038"/>
                  <a:pt x="127054" y="97031"/>
                  <a:pt x="127040" y="97031"/>
                </a:cubicBezTo>
                <a:cubicBezTo>
                  <a:pt x="127027" y="97031"/>
                  <a:pt x="127014" y="97038"/>
                  <a:pt x="127000" y="97051"/>
                </a:cubicBezTo>
                <a:lnTo>
                  <a:pt x="125575" y="97320"/>
                </a:lnTo>
                <a:cubicBezTo>
                  <a:pt x="125925" y="97159"/>
                  <a:pt x="126247" y="96997"/>
                  <a:pt x="126382" y="96917"/>
                </a:cubicBezTo>
                <a:lnTo>
                  <a:pt x="126678" y="96836"/>
                </a:lnTo>
                <a:cubicBezTo>
                  <a:pt x="126704" y="96836"/>
                  <a:pt x="126731" y="96782"/>
                  <a:pt x="126704" y="96755"/>
                </a:cubicBezTo>
                <a:cubicBezTo>
                  <a:pt x="127565" y="96325"/>
                  <a:pt x="128452" y="95949"/>
                  <a:pt x="129339" y="95626"/>
                </a:cubicBezTo>
                <a:cubicBezTo>
                  <a:pt x="129411" y="95602"/>
                  <a:pt x="129376" y="95514"/>
                  <a:pt x="129311" y="95514"/>
                </a:cubicBezTo>
                <a:cubicBezTo>
                  <a:pt x="129303" y="95514"/>
                  <a:pt x="129294" y="95516"/>
                  <a:pt x="129285" y="95519"/>
                </a:cubicBezTo>
                <a:cubicBezTo>
                  <a:pt x="128291" y="95895"/>
                  <a:pt x="127296" y="96325"/>
                  <a:pt x="126328" y="96809"/>
                </a:cubicBezTo>
                <a:lnTo>
                  <a:pt x="125790" y="96970"/>
                </a:lnTo>
                <a:lnTo>
                  <a:pt x="125763" y="96970"/>
                </a:lnTo>
                <a:cubicBezTo>
                  <a:pt x="125575" y="96997"/>
                  <a:pt x="125387" y="97024"/>
                  <a:pt x="125172" y="97078"/>
                </a:cubicBezTo>
                <a:cubicBezTo>
                  <a:pt x="125172" y="97039"/>
                  <a:pt x="125143" y="97014"/>
                  <a:pt x="125107" y="97014"/>
                </a:cubicBezTo>
                <a:cubicBezTo>
                  <a:pt x="125093" y="97014"/>
                  <a:pt x="125079" y="97017"/>
                  <a:pt x="125064" y="97024"/>
                </a:cubicBezTo>
                <a:lnTo>
                  <a:pt x="124231" y="97239"/>
                </a:lnTo>
                <a:lnTo>
                  <a:pt x="124016" y="97239"/>
                </a:lnTo>
                <a:cubicBezTo>
                  <a:pt x="124070" y="97239"/>
                  <a:pt x="124097" y="97212"/>
                  <a:pt x="124124" y="97185"/>
                </a:cubicBezTo>
                <a:cubicBezTo>
                  <a:pt x="124419" y="97024"/>
                  <a:pt x="124769" y="96890"/>
                  <a:pt x="125064" y="96728"/>
                </a:cubicBezTo>
                <a:lnTo>
                  <a:pt x="126624" y="95976"/>
                </a:lnTo>
                <a:cubicBezTo>
                  <a:pt x="126973" y="95841"/>
                  <a:pt x="127296" y="95653"/>
                  <a:pt x="127618" y="95465"/>
                </a:cubicBezTo>
                <a:lnTo>
                  <a:pt x="128425" y="95089"/>
                </a:lnTo>
                <a:cubicBezTo>
                  <a:pt x="128495" y="95042"/>
                  <a:pt x="128444" y="94976"/>
                  <a:pt x="128412" y="94976"/>
                </a:cubicBezTo>
                <a:cubicBezTo>
                  <a:pt x="128406" y="94976"/>
                  <a:pt x="128402" y="94977"/>
                  <a:pt x="128398" y="94981"/>
                </a:cubicBezTo>
                <a:cubicBezTo>
                  <a:pt x="127753" y="95304"/>
                  <a:pt x="127108" y="95572"/>
                  <a:pt x="126436" y="95814"/>
                </a:cubicBezTo>
                <a:cubicBezTo>
                  <a:pt x="126194" y="95895"/>
                  <a:pt x="125925" y="96003"/>
                  <a:pt x="125656" y="96083"/>
                </a:cubicBezTo>
                <a:cubicBezTo>
                  <a:pt x="125575" y="96110"/>
                  <a:pt x="124957" y="96271"/>
                  <a:pt x="124392" y="96406"/>
                </a:cubicBezTo>
                <a:lnTo>
                  <a:pt x="124849" y="96191"/>
                </a:lnTo>
                <a:cubicBezTo>
                  <a:pt x="124947" y="96142"/>
                  <a:pt x="124889" y="96026"/>
                  <a:pt x="124797" y="96026"/>
                </a:cubicBezTo>
                <a:cubicBezTo>
                  <a:pt x="124788" y="96026"/>
                  <a:pt x="124778" y="96027"/>
                  <a:pt x="124769" y="96029"/>
                </a:cubicBezTo>
                <a:lnTo>
                  <a:pt x="124016" y="96298"/>
                </a:lnTo>
                <a:cubicBezTo>
                  <a:pt x="124688" y="95949"/>
                  <a:pt x="125763" y="95465"/>
                  <a:pt x="125898" y="95411"/>
                </a:cubicBezTo>
                <a:cubicBezTo>
                  <a:pt x="126005" y="95357"/>
                  <a:pt x="126140" y="95277"/>
                  <a:pt x="126328" y="95169"/>
                </a:cubicBezTo>
                <a:cubicBezTo>
                  <a:pt x="126570" y="95115"/>
                  <a:pt x="126785" y="95089"/>
                  <a:pt x="127000" y="95062"/>
                </a:cubicBezTo>
                <a:lnTo>
                  <a:pt x="127000" y="95062"/>
                </a:lnTo>
                <a:cubicBezTo>
                  <a:pt x="126977" y="95131"/>
                  <a:pt x="126954" y="95200"/>
                  <a:pt x="126914" y="95253"/>
                </a:cubicBezTo>
                <a:lnTo>
                  <a:pt x="126914" y="95253"/>
                </a:lnTo>
                <a:lnTo>
                  <a:pt x="127081" y="95062"/>
                </a:lnTo>
                <a:cubicBezTo>
                  <a:pt x="128191" y="94930"/>
                  <a:pt x="129315" y="94864"/>
                  <a:pt x="130433" y="94864"/>
                </a:cubicBezTo>
                <a:close/>
                <a:moveTo>
                  <a:pt x="130818" y="97777"/>
                </a:moveTo>
                <a:lnTo>
                  <a:pt x="130818" y="97777"/>
                </a:lnTo>
                <a:cubicBezTo>
                  <a:pt x="130038" y="98207"/>
                  <a:pt x="129258" y="98664"/>
                  <a:pt x="128452" y="99094"/>
                </a:cubicBezTo>
                <a:cubicBezTo>
                  <a:pt x="128102" y="99256"/>
                  <a:pt x="127726" y="99390"/>
                  <a:pt x="127350" y="99551"/>
                </a:cubicBezTo>
                <a:lnTo>
                  <a:pt x="126812" y="99739"/>
                </a:lnTo>
                <a:lnTo>
                  <a:pt x="126704" y="99739"/>
                </a:lnTo>
                <a:lnTo>
                  <a:pt x="126785" y="99713"/>
                </a:lnTo>
                <a:cubicBezTo>
                  <a:pt x="127269" y="99471"/>
                  <a:pt x="127726" y="99229"/>
                  <a:pt x="128183" y="98933"/>
                </a:cubicBezTo>
                <a:cubicBezTo>
                  <a:pt x="129070" y="98583"/>
                  <a:pt x="129957" y="98207"/>
                  <a:pt x="130818" y="97777"/>
                </a:cubicBezTo>
                <a:close/>
                <a:moveTo>
                  <a:pt x="116112" y="99121"/>
                </a:moveTo>
                <a:lnTo>
                  <a:pt x="116005" y="99175"/>
                </a:lnTo>
                <a:cubicBezTo>
                  <a:pt x="115655" y="99390"/>
                  <a:pt x="115279" y="99605"/>
                  <a:pt x="114902" y="99793"/>
                </a:cubicBezTo>
                <a:lnTo>
                  <a:pt x="115386" y="99444"/>
                </a:lnTo>
                <a:lnTo>
                  <a:pt x="116112" y="99121"/>
                </a:lnTo>
                <a:close/>
                <a:moveTo>
                  <a:pt x="57424" y="99766"/>
                </a:moveTo>
                <a:cubicBezTo>
                  <a:pt x="57451" y="99793"/>
                  <a:pt x="57451" y="99820"/>
                  <a:pt x="57478" y="99847"/>
                </a:cubicBezTo>
                <a:cubicBezTo>
                  <a:pt x="57478" y="99820"/>
                  <a:pt x="57451" y="99793"/>
                  <a:pt x="57451" y="99766"/>
                </a:cubicBezTo>
                <a:close/>
                <a:moveTo>
                  <a:pt x="174074" y="98987"/>
                </a:moveTo>
                <a:cubicBezTo>
                  <a:pt x="174316" y="99148"/>
                  <a:pt x="174612" y="99282"/>
                  <a:pt x="174907" y="99336"/>
                </a:cubicBezTo>
                <a:cubicBezTo>
                  <a:pt x="174881" y="99390"/>
                  <a:pt x="174854" y="99444"/>
                  <a:pt x="174854" y="99498"/>
                </a:cubicBezTo>
                <a:lnTo>
                  <a:pt x="173456" y="99874"/>
                </a:lnTo>
                <a:cubicBezTo>
                  <a:pt x="173483" y="99820"/>
                  <a:pt x="173536" y="99766"/>
                  <a:pt x="173563" y="99713"/>
                </a:cubicBezTo>
                <a:cubicBezTo>
                  <a:pt x="173671" y="99605"/>
                  <a:pt x="173751" y="99471"/>
                  <a:pt x="173859" y="99363"/>
                </a:cubicBezTo>
                <a:cubicBezTo>
                  <a:pt x="173913" y="99256"/>
                  <a:pt x="173966" y="99148"/>
                  <a:pt x="174020" y="99040"/>
                </a:cubicBezTo>
                <a:lnTo>
                  <a:pt x="174047" y="99067"/>
                </a:lnTo>
                <a:cubicBezTo>
                  <a:pt x="174047" y="99040"/>
                  <a:pt x="174047" y="99014"/>
                  <a:pt x="174074" y="98987"/>
                </a:cubicBezTo>
                <a:close/>
                <a:moveTo>
                  <a:pt x="126919" y="99417"/>
                </a:moveTo>
                <a:lnTo>
                  <a:pt x="126220" y="99820"/>
                </a:lnTo>
                <a:lnTo>
                  <a:pt x="124849" y="99928"/>
                </a:lnTo>
                <a:cubicBezTo>
                  <a:pt x="125548" y="99793"/>
                  <a:pt x="126247" y="99632"/>
                  <a:pt x="126919" y="99417"/>
                </a:cubicBezTo>
                <a:close/>
                <a:moveTo>
                  <a:pt x="172676" y="99847"/>
                </a:moveTo>
                <a:cubicBezTo>
                  <a:pt x="172676" y="99873"/>
                  <a:pt x="172676" y="99923"/>
                  <a:pt x="172676" y="99975"/>
                </a:cubicBezTo>
                <a:lnTo>
                  <a:pt x="172676" y="99975"/>
                </a:lnTo>
                <a:lnTo>
                  <a:pt x="172380" y="99901"/>
                </a:lnTo>
                <a:lnTo>
                  <a:pt x="172676" y="99847"/>
                </a:lnTo>
                <a:close/>
                <a:moveTo>
                  <a:pt x="124742" y="99713"/>
                </a:moveTo>
                <a:lnTo>
                  <a:pt x="124688" y="99739"/>
                </a:lnTo>
                <a:cubicBezTo>
                  <a:pt x="124661" y="99739"/>
                  <a:pt x="124661" y="99766"/>
                  <a:pt x="124634" y="99793"/>
                </a:cubicBezTo>
                <a:cubicBezTo>
                  <a:pt x="123962" y="99901"/>
                  <a:pt x="123317" y="100008"/>
                  <a:pt x="122672" y="100089"/>
                </a:cubicBezTo>
                <a:cubicBezTo>
                  <a:pt x="123344" y="99981"/>
                  <a:pt x="124043" y="99847"/>
                  <a:pt x="124742" y="99713"/>
                </a:cubicBezTo>
                <a:close/>
                <a:moveTo>
                  <a:pt x="63473" y="92723"/>
                </a:moveTo>
                <a:lnTo>
                  <a:pt x="63473" y="92750"/>
                </a:lnTo>
                <a:cubicBezTo>
                  <a:pt x="61618" y="95277"/>
                  <a:pt x="59683" y="97750"/>
                  <a:pt x="57693" y="100170"/>
                </a:cubicBezTo>
                <a:cubicBezTo>
                  <a:pt x="57666" y="100089"/>
                  <a:pt x="57639" y="100035"/>
                  <a:pt x="57586" y="99955"/>
                </a:cubicBezTo>
                <a:lnTo>
                  <a:pt x="57935" y="99605"/>
                </a:lnTo>
                <a:cubicBezTo>
                  <a:pt x="59898" y="97427"/>
                  <a:pt x="61753" y="95115"/>
                  <a:pt x="63473" y="92723"/>
                </a:cubicBezTo>
                <a:close/>
                <a:moveTo>
                  <a:pt x="139985" y="100196"/>
                </a:moveTo>
                <a:cubicBezTo>
                  <a:pt x="139985" y="100196"/>
                  <a:pt x="140012" y="100223"/>
                  <a:pt x="140012" y="100223"/>
                </a:cubicBezTo>
                <a:lnTo>
                  <a:pt x="139851" y="100223"/>
                </a:lnTo>
                <a:lnTo>
                  <a:pt x="139985" y="100196"/>
                </a:lnTo>
                <a:close/>
                <a:moveTo>
                  <a:pt x="171386" y="100035"/>
                </a:moveTo>
                <a:lnTo>
                  <a:pt x="171412" y="100062"/>
                </a:lnTo>
                <a:cubicBezTo>
                  <a:pt x="171493" y="100116"/>
                  <a:pt x="171574" y="100170"/>
                  <a:pt x="171654" y="100223"/>
                </a:cubicBezTo>
                <a:lnTo>
                  <a:pt x="169611" y="100223"/>
                </a:lnTo>
                <a:cubicBezTo>
                  <a:pt x="170203" y="100170"/>
                  <a:pt x="170794" y="100116"/>
                  <a:pt x="171386" y="100035"/>
                </a:cubicBezTo>
                <a:close/>
                <a:moveTo>
                  <a:pt x="174639" y="99901"/>
                </a:moveTo>
                <a:lnTo>
                  <a:pt x="174639" y="99901"/>
                </a:lnTo>
                <a:cubicBezTo>
                  <a:pt x="174612" y="100008"/>
                  <a:pt x="174558" y="100116"/>
                  <a:pt x="174504" y="100223"/>
                </a:cubicBezTo>
                <a:lnTo>
                  <a:pt x="173617" y="100223"/>
                </a:lnTo>
                <a:lnTo>
                  <a:pt x="173563" y="100196"/>
                </a:lnTo>
                <a:lnTo>
                  <a:pt x="174639" y="99901"/>
                </a:lnTo>
                <a:close/>
                <a:moveTo>
                  <a:pt x="189102" y="97132"/>
                </a:moveTo>
                <a:cubicBezTo>
                  <a:pt x="188914" y="97669"/>
                  <a:pt x="188726" y="98180"/>
                  <a:pt x="188538" y="98718"/>
                </a:cubicBezTo>
                <a:cubicBezTo>
                  <a:pt x="187704" y="99202"/>
                  <a:pt x="186871" y="99713"/>
                  <a:pt x="186064" y="100223"/>
                </a:cubicBezTo>
                <a:cubicBezTo>
                  <a:pt x="186091" y="99874"/>
                  <a:pt x="186118" y="99524"/>
                  <a:pt x="186145" y="99175"/>
                </a:cubicBezTo>
                <a:cubicBezTo>
                  <a:pt x="187113" y="98476"/>
                  <a:pt x="188107" y="97777"/>
                  <a:pt x="189102" y="97132"/>
                </a:cubicBezTo>
                <a:close/>
                <a:moveTo>
                  <a:pt x="175311" y="99766"/>
                </a:moveTo>
                <a:lnTo>
                  <a:pt x="174961" y="100250"/>
                </a:lnTo>
                <a:lnTo>
                  <a:pt x="174585" y="100250"/>
                </a:lnTo>
                <a:cubicBezTo>
                  <a:pt x="174639" y="100143"/>
                  <a:pt x="174692" y="100035"/>
                  <a:pt x="174746" y="99928"/>
                </a:cubicBezTo>
                <a:lnTo>
                  <a:pt x="175311" y="99766"/>
                </a:lnTo>
                <a:close/>
                <a:moveTo>
                  <a:pt x="176386" y="99444"/>
                </a:moveTo>
                <a:lnTo>
                  <a:pt x="176090" y="100250"/>
                </a:lnTo>
                <a:lnTo>
                  <a:pt x="175042" y="100250"/>
                </a:lnTo>
                <a:lnTo>
                  <a:pt x="175418" y="99713"/>
                </a:lnTo>
                <a:lnTo>
                  <a:pt x="176386" y="99444"/>
                </a:lnTo>
                <a:close/>
                <a:moveTo>
                  <a:pt x="188511" y="98852"/>
                </a:moveTo>
                <a:lnTo>
                  <a:pt x="188511" y="98852"/>
                </a:lnTo>
                <a:cubicBezTo>
                  <a:pt x="188349" y="99309"/>
                  <a:pt x="188188" y="99793"/>
                  <a:pt x="188027" y="100277"/>
                </a:cubicBezTo>
                <a:lnTo>
                  <a:pt x="186064" y="100277"/>
                </a:lnTo>
                <a:cubicBezTo>
                  <a:pt x="186871" y="99793"/>
                  <a:pt x="187677" y="99309"/>
                  <a:pt x="188511" y="98852"/>
                </a:cubicBezTo>
                <a:close/>
                <a:moveTo>
                  <a:pt x="119204" y="99981"/>
                </a:moveTo>
                <a:lnTo>
                  <a:pt x="119204" y="99981"/>
                </a:lnTo>
                <a:cubicBezTo>
                  <a:pt x="118209" y="100143"/>
                  <a:pt x="117161" y="100250"/>
                  <a:pt x="116139" y="100358"/>
                </a:cubicBezTo>
                <a:lnTo>
                  <a:pt x="116247" y="100331"/>
                </a:lnTo>
                <a:cubicBezTo>
                  <a:pt x="117241" y="100196"/>
                  <a:pt x="118236" y="100089"/>
                  <a:pt x="119204" y="99981"/>
                </a:cubicBezTo>
                <a:close/>
                <a:moveTo>
                  <a:pt x="113988" y="100331"/>
                </a:moveTo>
                <a:cubicBezTo>
                  <a:pt x="113988" y="100358"/>
                  <a:pt x="113988" y="100358"/>
                  <a:pt x="113988" y="100358"/>
                </a:cubicBezTo>
                <a:lnTo>
                  <a:pt x="113881" y="100412"/>
                </a:lnTo>
                <a:lnTo>
                  <a:pt x="113854" y="100412"/>
                </a:lnTo>
                <a:lnTo>
                  <a:pt x="113988" y="100331"/>
                </a:lnTo>
                <a:close/>
                <a:moveTo>
                  <a:pt x="109015" y="100358"/>
                </a:moveTo>
                <a:cubicBezTo>
                  <a:pt x="109042" y="100412"/>
                  <a:pt x="109095" y="100438"/>
                  <a:pt x="109149" y="100465"/>
                </a:cubicBezTo>
                <a:lnTo>
                  <a:pt x="109015" y="100465"/>
                </a:lnTo>
                <a:lnTo>
                  <a:pt x="109015" y="100358"/>
                </a:lnTo>
                <a:close/>
                <a:moveTo>
                  <a:pt x="114768" y="99739"/>
                </a:moveTo>
                <a:lnTo>
                  <a:pt x="114418" y="99981"/>
                </a:lnTo>
                <a:lnTo>
                  <a:pt x="114230" y="100008"/>
                </a:lnTo>
                <a:cubicBezTo>
                  <a:pt x="114096" y="100008"/>
                  <a:pt x="113988" y="100143"/>
                  <a:pt x="114015" y="100277"/>
                </a:cubicBezTo>
                <a:lnTo>
                  <a:pt x="113746" y="100465"/>
                </a:lnTo>
                <a:lnTo>
                  <a:pt x="113397" y="100465"/>
                </a:lnTo>
                <a:cubicBezTo>
                  <a:pt x="113693" y="100250"/>
                  <a:pt x="114015" y="100062"/>
                  <a:pt x="114338" y="99901"/>
                </a:cubicBezTo>
                <a:lnTo>
                  <a:pt x="114365" y="99928"/>
                </a:lnTo>
                <a:lnTo>
                  <a:pt x="114392" y="99928"/>
                </a:lnTo>
                <a:lnTo>
                  <a:pt x="114418" y="99901"/>
                </a:lnTo>
                <a:lnTo>
                  <a:pt x="114768" y="99739"/>
                </a:lnTo>
                <a:close/>
                <a:moveTo>
                  <a:pt x="107993" y="92830"/>
                </a:moveTo>
                <a:cubicBezTo>
                  <a:pt x="107160" y="95330"/>
                  <a:pt x="106541" y="97911"/>
                  <a:pt x="106138" y="100519"/>
                </a:cubicBezTo>
                <a:lnTo>
                  <a:pt x="104794" y="100519"/>
                </a:lnTo>
                <a:cubicBezTo>
                  <a:pt x="105251" y="98476"/>
                  <a:pt x="105681" y="96406"/>
                  <a:pt x="106111" y="94363"/>
                </a:cubicBezTo>
                <a:cubicBezTo>
                  <a:pt x="106703" y="93825"/>
                  <a:pt x="107348" y="93341"/>
                  <a:pt x="107993" y="92830"/>
                </a:cubicBezTo>
                <a:close/>
                <a:moveTo>
                  <a:pt x="58966" y="100668"/>
                </a:moveTo>
                <a:cubicBezTo>
                  <a:pt x="58960" y="100668"/>
                  <a:pt x="58966" y="100680"/>
                  <a:pt x="58984" y="100680"/>
                </a:cubicBezTo>
                <a:cubicBezTo>
                  <a:pt x="58975" y="100671"/>
                  <a:pt x="58969" y="100668"/>
                  <a:pt x="58966" y="100668"/>
                </a:cubicBezTo>
                <a:close/>
                <a:moveTo>
                  <a:pt x="238177" y="93075"/>
                </a:moveTo>
                <a:lnTo>
                  <a:pt x="236714" y="95868"/>
                </a:lnTo>
                <a:cubicBezTo>
                  <a:pt x="234509" y="97401"/>
                  <a:pt x="232332" y="99014"/>
                  <a:pt x="230262" y="100680"/>
                </a:cubicBezTo>
                <a:lnTo>
                  <a:pt x="228272" y="100654"/>
                </a:lnTo>
                <a:cubicBezTo>
                  <a:pt x="231458" y="98003"/>
                  <a:pt x="234751" y="95459"/>
                  <a:pt x="238177" y="93075"/>
                </a:cubicBezTo>
                <a:close/>
                <a:moveTo>
                  <a:pt x="236579" y="96110"/>
                </a:moveTo>
                <a:lnTo>
                  <a:pt x="236579" y="96110"/>
                </a:lnTo>
                <a:cubicBezTo>
                  <a:pt x="235773" y="97669"/>
                  <a:pt x="234966" y="99202"/>
                  <a:pt x="234160" y="100734"/>
                </a:cubicBezTo>
                <a:lnTo>
                  <a:pt x="230423" y="100680"/>
                </a:lnTo>
                <a:cubicBezTo>
                  <a:pt x="232466" y="99121"/>
                  <a:pt x="234509" y="97589"/>
                  <a:pt x="236579" y="96110"/>
                </a:cubicBezTo>
                <a:close/>
                <a:moveTo>
                  <a:pt x="240451" y="93449"/>
                </a:moveTo>
                <a:lnTo>
                  <a:pt x="240451" y="93449"/>
                </a:lnTo>
                <a:cubicBezTo>
                  <a:pt x="239053" y="95868"/>
                  <a:pt x="237628" y="98315"/>
                  <a:pt x="236257" y="100761"/>
                </a:cubicBezTo>
                <a:lnTo>
                  <a:pt x="234214" y="100734"/>
                </a:lnTo>
                <a:lnTo>
                  <a:pt x="236660" y="96029"/>
                </a:lnTo>
                <a:cubicBezTo>
                  <a:pt x="237923" y="95169"/>
                  <a:pt x="239187" y="94282"/>
                  <a:pt x="240451" y="93449"/>
                </a:cubicBezTo>
                <a:close/>
                <a:moveTo>
                  <a:pt x="240988" y="98610"/>
                </a:moveTo>
                <a:lnTo>
                  <a:pt x="240988" y="98610"/>
                </a:lnTo>
                <a:cubicBezTo>
                  <a:pt x="240719" y="99336"/>
                  <a:pt x="240477" y="100089"/>
                  <a:pt x="240236" y="100842"/>
                </a:cubicBezTo>
                <a:lnTo>
                  <a:pt x="238703" y="100815"/>
                </a:lnTo>
                <a:cubicBezTo>
                  <a:pt x="238918" y="100412"/>
                  <a:pt x="239133" y="100008"/>
                  <a:pt x="239348" y="99605"/>
                </a:cubicBezTo>
                <a:lnTo>
                  <a:pt x="240988" y="98610"/>
                </a:lnTo>
                <a:close/>
                <a:moveTo>
                  <a:pt x="58930" y="100196"/>
                </a:moveTo>
                <a:cubicBezTo>
                  <a:pt x="59233" y="100424"/>
                  <a:pt x="59537" y="100676"/>
                  <a:pt x="59840" y="100928"/>
                </a:cubicBezTo>
                <a:lnTo>
                  <a:pt x="59840" y="100928"/>
                </a:lnTo>
                <a:cubicBezTo>
                  <a:pt x="59484" y="100764"/>
                  <a:pt x="59174" y="100513"/>
                  <a:pt x="58930" y="100196"/>
                </a:cubicBezTo>
                <a:close/>
                <a:moveTo>
                  <a:pt x="71861" y="96997"/>
                </a:moveTo>
                <a:cubicBezTo>
                  <a:pt x="71512" y="97508"/>
                  <a:pt x="71189" y="98046"/>
                  <a:pt x="70920" y="98637"/>
                </a:cubicBezTo>
                <a:cubicBezTo>
                  <a:pt x="69818" y="99363"/>
                  <a:pt x="68689" y="100089"/>
                  <a:pt x="67560" y="100815"/>
                </a:cubicBezTo>
                <a:cubicBezTo>
                  <a:pt x="67533" y="100815"/>
                  <a:pt x="67560" y="100869"/>
                  <a:pt x="67586" y="100869"/>
                </a:cubicBezTo>
                <a:cubicBezTo>
                  <a:pt x="68716" y="100223"/>
                  <a:pt x="69791" y="99524"/>
                  <a:pt x="70866" y="98772"/>
                </a:cubicBezTo>
                <a:lnTo>
                  <a:pt x="70866" y="98772"/>
                </a:lnTo>
                <a:cubicBezTo>
                  <a:pt x="70544" y="99498"/>
                  <a:pt x="70329" y="100277"/>
                  <a:pt x="70221" y="101057"/>
                </a:cubicBezTo>
                <a:lnTo>
                  <a:pt x="65409" y="101137"/>
                </a:lnTo>
                <a:lnTo>
                  <a:pt x="65409" y="101137"/>
                </a:lnTo>
                <a:lnTo>
                  <a:pt x="71861" y="96997"/>
                </a:lnTo>
                <a:close/>
                <a:moveTo>
                  <a:pt x="57586" y="99981"/>
                </a:moveTo>
                <a:cubicBezTo>
                  <a:pt x="57639" y="100035"/>
                  <a:pt x="57666" y="100116"/>
                  <a:pt x="57693" y="100196"/>
                </a:cubicBezTo>
                <a:cubicBezTo>
                  <a:pt x="57397" y="100573"/>
                  <a:pt x="57075" y="100922"/>
                  <a:pt x="56752" y="101299"/>
                </a:cubicBezTo>
                <a:lnTo>
                  <a:pt x="56349" y="101299"/>
                </a:lnTo>
                <a:lnTo>
                  <a:pt x="57586" y="99981"/>
                </a:lnTo>
                <a:close/>
                <a:moveTo>
                  <a:pt x="52370" y="101406"/>
                </a:moveTo>
                <a:cubicBezTo>
                  <a:pt x="52370" y="101406"/>
                  <a:pt x="52370" y="101406"/>
                  <a:pt x="52370" y="101406"/>
                </a:cubicBezTo>
                <a:lnTo>
                  <a:pt x="52343" y="101406"/>
                </a:lnTo>
                <a:lnTo>
                  <a:pt x="52370" y="101406"/>
                </a:lnTo>
                <a:close/>
                <a:moveTo>
                  <a:pt x="63742" y="93180"/>
                </a:moveTo>
                <a:cubicBezTo>
                  <a:pt x="64414" y="94497"/>
                  <a:pt x="64683" y="95976"/>
                  <a:pt x="64522" y="97454"/>
                </a:cubicBezTo>
                <a:cubicBezTo>
                  <a:pt x="63473" y="98799"/>
                  <a:pt x="62398" y="100143"/>
                  <a:pt x="61296" y="101460"/>
                </a:cubicBezTo>
                <a:cubicBezTo>
                  <a:pt x="61000" y="101379"/>
                  <a:pt x="60731" y="101299"/>
                  <a:pt x="60462" y="101191"/>
                </a:cubicBezTo>
                <a:cubicBezTo>
                  <a:pt x="59871" y="100654"/>
                  <a:pt x="59226" y="100143"/>
                  <a:pt x="58580" y="99686"/>
                </a:cubicBezTo>
                <a:cubicBezTo>
                  <a:pt x="60301" y="97562"/>
                  <a:pt x="62022" y="95384"/>
                  <a:pt x="63688" y="93180"/>
                </a:cubicBezTo>
                <a:close/>
                <a:moveTo>
                  <a:pt x="64522" y="97723"/>
                </a:moveTo>
                <a:lnTo>
                  <a:pt x="64495" y="97992"/>
                </a:lnTo>
                <a:cubicBezTo>
                  <a:pt x="63554" y="99202"/>
                  <a:pt x="62613" y="100412"/>
                  <a:pt x="61645" y="101568"/>
                </a:cubicBezTo>
                <a:lnTo>
                  <a:pt x="61403" y="101487"/>
                </a:lnTo>
                <a:cubicBezTo>
                  <a:pt x="62452" y="100250"/>
                  <a:pt x="63500" y="98987"/>
                  <a:pt x="64522" y="97723"/>
                </a:cubicBezTo>
                <a:close/>
                <a:moveTo>
                  <a:pt x="58473" y="99874"/>
                </a:moveTo>
                <a:cubicBezTo>
                  <a:pt x="58984" y="100680"/>
                  <a:pt x="59763" y="101326"/>
                  <a:pt x="60677" y="101621"/>
                </a:cubicBezTo>
                <a:cubicBezTo>
                  <a:pt x="60785" y="101702"/>
                  <a:pt x="60892" y="101810"/>
                  <a:pt x="60973" y="101890"/>
                </a:cubicBezTo>
                <a:lnTo>
                  <a:pt x="60973" y="101944"/>
                </a:lnTo>
                <a:cubicBezTo>
                  <a:pt x="60220" y="101675"/>
                  <a:pt x="59575" y="101272"/>
                  <a:pt x="59010" y="100761"/>
                </a:cubicBezTo>
                <a:cubicBezTo>
                  <a:pt x="59010" y="100734"/>
                  <a:pt x="59010" y="100707"/>
                  <a:pt x="58984" y="100680"/>
                </a:cubicBezTo>
                <a:cubicBezTo>
                  <a:pt x="58984" y="100680"/>
                  <a:pt x="58984" y="100707"/>
                  <a:pt x="58984" y="100734"/>
                </a:cubicBezTo>
                <a:cubicBezTo>
                  <a:pt x="58742" y="100519"/>
                  <a:pt x="58527" y="100277"/>
                  <a:pt x="58338" y="100035"/>
                </a:cubicBezTo>
                <a:lnTo>
                  <a:pt x="58473" y="99874"/>
                </a:lnTo>
                <a:close/>
                <a:moveTo>
                  <a:pt x="61161" y="101756"/>
                </a:moveTo>
                <a:lnTo>
                  <a:pt x="61430" y="101810"/>
                </a:lnTo>
                <a:lnTo>
                  <a:pt x="61296" y="101971"/>
                </a:lnTo>
                <a:lnTo>
                  <a:pt x="61107" y="101810"/>
                </a:lnTo>
                <a:lnTo>
                  <a:pt x="61161" y="101756"/>
                </a:lnTo>
                <a:close/>
                <a:moveTo>
                  <a:pt x="60812" y="102078"/>
                </a:moveTo>
                <a:lnTo>
                  <a:pt x="60785" y="102105"/>
                </a:lnTo>
                <a:cubicBezTo>
                  <a:pt x="60785" y="102078"/>
                  <a:pt x="60785" y="102078"/>
                  <a:pt x="60785" y="102078"/>
                </a:cubicBezTo>
                <a:close/>
                <a:moveTo>
                  <a:pt x="60892" y="102105"/>
                </a:moveTo>
                <a:lnTo>
                  <a:pt x="61161" y="102186"/>
                </a:lnTo>
                <a:lnTo>
                  <a:pt x="60865" y="102535"/>
                </a:lnTo>
                <a:cubicBezTo>
                  <a:pt x="60839" y="102428"/>
                  <a:pt x="60839" y="102320"/>
                  <a:pt x="60812" y="102213"/>
                </a:cubicBezTo>
                <a:lnTo>
                  <a:pt x="60892" y="102105"/>
                </a:lnTo>
                <a:close/>
                <a:moveTo>
                  <a:pt x="59494" y="101379"/>
                </a:moveTo>
                <a:cubicBezTo>
                  <a:pt x="59871" y="101648"/>
                  <a:pt x="60247" y="101863"/>
                  <a:pt x="60677" y="102025"/>
                </a:cubicBezTo>
                <a:lnTo>
                  <a:pt x="60704" y="102186"/>
                </a:lnTo>
                <a:lnTo>
                  <a:pt x="59951" y="103100"/>
                </a:lnTo>
                <a:cubicBezTo>
                  <a:pt x="59844" y="102509"/>
                  <a:pt x="59709" y="101944"/>
                  <a:pt x="59494" y="101379"/>
                </a:cubicBezTo>
                <a:close/>
                <a:moveTo>
                  <a:pt x="59064" y="101057"/>
                </a:moveTo>
                <a:lnTo>
                  <a:pt x="59064" y="101057"/>
                </a:lnTo>
                <a:cubicBezTo>
                  <a:pt x="59145" y="101164"/>
                  <a:pt x="59279" y="101245"/>
                  <a:pt x="59414" y="101326"/>
                </a:cubicBezTo>
                <a:lnTo>
                  <a:pt x="59414" y="101352"/>
                </a:lnTo>
                <a:cubicBezTo>
                  <a:pt x="59629" y="101971"/>
                  <a:pt x="59763" y="102589"/>
                  <a:pt x="59817" y="103234"/>
                </a:cubicBezTo>
                <a:lnTo>
                  <a:pt x="59521" y="103584"/>
                </a:lnTo>
                <a:cubicBezTo>
                  <a:pt x="59494" y="102724"/>
                  <a:pt x="59333" y="101863"/>
                  <a:pt x="59064" y="101057"/>
                </a:cubicBezTo>
                <a:close/>
                <a:moveTo>
                  <a:pt x="60731" y="102293"/>
                </a:moveTo>
                <a:cubicBezTo>
                  <a:pt x="60731" y="102401"/>
                  <a:pt x="60758" y="102509"/>
                  <a:pt x="60785" y="102616"/>
                </a:cubicBezTo>
                <a:lnTo>
                  <a:pt x="60005" y="103584"/>
                </a:lnTo>
                <a:cubicBezTo>
                  <a:pt x="60005" y="103449"/>
                  <a:pt x="59978" y="103342"/>
                  <a:pt x="59951" y="103207"/>
                </a:cubicBezTo>
                <a:lnTo>
                  <a:pt x="60731" y="102293"/>
                </a:lnTo>
                <a:close/>
                <a:moveTo>
                  <a:pt x="55811" y="102455"/>
                </a:moveTo>
                <a:lnTo>
                  <a:pt x="54736" y="103772"/>
                </a:lnTo>
                <a:lnTo>
                  <a:pt x="54198" y="103772"/>
                </a:lnTo>
                <a:cubicBezTo>
                  <a:pt x="54548" y="103315"/>
                  <a:pt x="54897" y="102885"/>
                  <a:pt x="55274" y="102482"/>
                </a:cubicBezTo>
                <a:lnTo>
                  <a:pt x="55300" y="102455"/>
                </a:lnTo>
                <a:close/>
                <a:moveTo>
                  <a:pt x="129554" y="101568"/>
                </a:moveTo>
                <a:lnTo>
                  <a:pt x="129554" y="101568"/>
                </a:lnTo>
                <a:cubicBezTo>
                  <a:pt x="128317" y="101648"/>
                  <a:pt x="127108" y="101729"/>
                  <a:pt x="125898" y="101783"/>
                </a:cubicBezTo>
                <a:cubicBezTo>
                  <a:pt x="121032" y="102078"/>
                  <a:pt x="116058" y="102078"/>
                  <a:pt x="111246" y="102724"/>
                </a:cubicBezTo>
                <a:cubicBezTo>
                  <a:pt x="112856" y="102818"/>
                  <a:pt x="114474" y="102849"/>
                  <a:pt x="116095" y="102849"/>
                </a:cubicBezTo>
                <a:cubicBezTo>
                  <a:pt x="119356" y="102849"/>
                  <a:pt x="122629" y="102722"/>
                  <a:pt x="125871" y="102722"/>
                </a:cubicBezTo>
                <a:cubicBezTo>
                  <a:pt x="126077" y="102722"/>
                  <a:pt x="126283" y="102722"/>
                  <a:pt x="126489" y="102724"/>
                </a:cubicBezTo>
                <a:cubicBezTo>
                  <a:pt x="127618" y="102724"/>
                  <a:pt x="128748" y="102726"/>
                  <a:pt x="129877" y="102726"/>
                </a:cubicBezTo>
                <a:cubicBezTo>
                  <a:pt x="132700" y="102726"/>
                  <a:pt x="135522" y="102712"/>
                  <a:pt x="138345" y="102616"/>
                </a:cubicBezTo>
                <a:cubicBezTo>
                  <a:pt x="142458" y="102697"/>
                  <a:pt x="146572" y="102750"/>
                  <a:pt x="150685" y="102804"/>
                </a:cubicBezTo>
                <a:cubicBezTo>
                  <a:pt x="146679" y="102912"/>
                  <a:pt x="142700" y="103073"/>
                  <a:pt x="138695" y="103154"/>
                </a:cubicBezTo>
                <a:cubicBezTo>
                  <a:pt x="134837" y="103207"/>
                  <a:pt x="130972" y="103234"/>
                  <a:pt x="127108" y="103234"/>
                </a:cubicBezTo>
                <a:cubicBezTo>
                  <a:pt x="123243" y="103234"/>
                  <a:pt x="119379" y="103207"/>
                  <a:pt x="115521" y="103154"/>
                </a:cubicBezTo>
                <a:cubicBezTo>
                  <a:pt x="115494" y="103154"/>
                  <a:pt x="115494" y="103181"/>
                  <a:pt x="115521" y="103181"/>
                </a:cubicBezTo>
                <a:cubicBezTo>
                  <a:pt x="123371" y="103369"/>
                  <a:pt x="131194" y="103476"/>
                  <a:pt x="139017" y="103503"/>
                </a:cubicBezTo>
                <a:lnTo>
                  <a:pt x="142163" y="103530"/>
                </a:lnTo>
                <a:cubicBezTo>
                  <a:pt x="124715" y="103530"/>
                  <a:pt x="107267" y="103584"/>
                  <a:pt x="89846" y="103745"/>
                </a:cubicBezTo>
                <a:lnTo>
                  <a:pt x="82534" y="103799"/>
                </a:lnTo>
                <a:lnTo>
                  <a:pt x="61269" y="103772"/>
                </a:lnTo>
                <a:cubicBezTo>
                  <a:pt x="61618" y="103288"/>
                  <a:pt x="61968" y="102831"/>
                  <a:pt x="62344" y="102347"/>
                </a:cubicBezTo>
                <a:cubicBezTo>
                  <a:pt x="75679" y="102105"/>
                  <a:pt x="89067" y="101917"/>
                  <a:pt x="102428" y="101783"/>
                </a:cubicBezTo>
                <a:lnTo>
                  <a:pt x="102455" y="101783"/>
                </a:lnTo>
                <a:cubicBezTo>
                  <a:pt x="111488" y="101702"/>
                  <a:pt x="120521" y="101621"/>
                  <a:pt x="129554" y="101568"/>
                </a:cubicBezTo>
                <a:close/>
                <a:moveTo>
                  <a:pt x="129662" y="103638"/>
                </a:moveTo>
                <a:cubicBezTo>
                  <a:pt x="142297" y="103638"/>
                  <a:pt x="154933" y="103638"/>
                  <a:pt x="167568" y="103718"/>
                </a:cubicBezTo>
                <a:lnTo>
                  <a:pt x="159288" y="103772"/>
                </a:lnTo>
                <a:lnTo>
                  <a:pt x="139205" y="103933"/>
                </a:lnTo>
                <a:lnTo>
                  <a:pt x="96514" y="103826"/>
                </a:lnTo>
                <a:lnTo>
                  <a:pt x="89228" y="103826"/>
                </a:lnTo>
                <a:cubicBezTo>
                  <a:pt x="102697" y="103718"/>
                  <a:pt x="116193" y="103665"/>
                  <a:pt x="129662" y="103638"/>
                </a:cubicBezTo>
                <a:close/>
                <a:moveTo>
                  <a:pt x="160551" y="103880"/>
                </a:moveTo>
                <a:cubicBezTo>
                  <a:pt x="159718" y="103906"/>
                  <a:pt x="158885" y="103933"/>
                  <a:pt x="158051" y="103960"/>
                </a:cubicBezTo>
                <a:lnTo>
                  <a:pt x="149556" y="103960"/>
                </a:lnTo>
                <a:lnTo>
                  <a:pt x="160551" y="103880"/>
                </a:lnTo>
                <a:close/>
                <a:moveTo>
                  <a:pt x="61188" y="103826"/>
                </a:moveTo>
                <a:lnTo>
                  <a:pt x="76942" y="103880"/>
                </a:lnTo>
                <a:cubicBezTo>
                  <a:pt x="71646" y="103933"/>
                  <a:pt x="66323" y="103987"/>
                  <a:pt x="61027" y="104068"/>
                </a:cubicBezTo>
                <a:lnTo>
                  <a:pt x="61188" y="103826"/>
                </a:lnTo>
                <a:close/>
                <a:moveTo>
                  <a:pt x="176063" y="103745"/>
                </a:moveTo>
                <a:cubicBezTo>
                  <a:pt x="189048" y="103826"/>
                  <a:pt x="202033" y="103933"/>
                  <a:pt x="215018" y="104095"/>
                </a:cubicBezTo>
                <a:lnTo>
                  <a:pt x="186306" y="104041"/>
                </a:lnTo>
                <a:lnTo>
                  <a:pt x="172058" y="104014"/>
                </a:lnTo>
                <a:lnTo>
                  <a:pt x="172192" y="103987"/>
                </a:lnTo>
                <a:cubicBezTo>
                  <a:pt x="172327" y="103987"/>
                  <a:pt x="172327" y="103799"/>
                  <a:pt x="172192" y="103799"/>
                </a:cubicBezTo>
                <a:lnTo>
                  <a:pt x="171762" y="103799"/>
                </a:lnTo>
                <a:lnTo>
                  <a:pt x="176063" y="103745"/>
                </a:lnTo>
                <a:close/>
                <a:moveTo>
                  <a:pt x="59844" y="103369"/>
                </a:moveTo>
                <a:cubicBezTo>
                  <a:pt x="59844" y="103476"/>
                  <a:pt x="59871" y="103611"/>
                  <a:pt x="59871" y="103745"/>
                </a:cubicBezTo>
                <a:lnTo>
                  <a:pt x="59521" y="104122"/>
                </a:lnTo>
                <a:lnTo>
                  <a:pt x="59521" y="103718"/>
                </a:lnTo>
                <a:lnTo>
                  <a:pt x="59844" y="103369"/>
                </a:lnTo>
                <a:close/>
                <a:moveTo>
                  <a:pt x="54682" y="103799"/>
                </a:moveTo>
                <a:lnTo>
                  <a:pt x="54413" y="104148"/>
                </a:lnTo>
                <a:lnTo>
                  <a:pt x="53903" y="104148"/>
                </a:lnTo>
                <a:cubicBezTo>
                  <a:pt x="53956" y="104041"/>
                  <a:pt x="54064" y="103933"/>
                  <a:pt x="54144" y="103799"/>
                </a:cubicBezTo>
                <a:close/>
                <a:moveTo>
                  <a:pt x="82265" y="103880"/>
                </a:moveTo>
                <a:cubicBezTo>
                  <a:pt x="98207" y="103933"/>
                  <a:pt x="114150" y="103960"/>
                  <a:pt x="130119" y="104014"/>
                </a:cubicBezTo>
                <a:lnTo>
                  <a:pt x="60624" y="104579"/>
                </a:lnTo>
                <a:lnTo>
                  <a:pt x="61000" y="104095"/>
                </a:lnTo>
                <a:cubicBezTo>
                  <a:pt x="68070" y="104014"/>
                  <a:pt x="75168" y="103933"/>
                  <a:pt x="82265" y="103880"/>
                </a:cubicBezTo>
                <a:close/>
                <a:moveTo>
                  <a:pt x="54360" y="104175"/>
                </a:moveTo>
                <a:cubicBezTo>
                  <a:pt x="54252" y="104337"/>
                  <a:pt x="54118" y="104471"/>
                  <a:pt x="54010" y="104632"/>
                </a:cubicBezTo>
                <a:lnTo>
                  <a:pt x="53526" y="104632"/>
                </a:lnTo>
                <a:cubicBezTo>
                  <a:pt x="53607" y="104471"/>
                  <a:pt x="53741" y="104337"/>
                  <a:pt x="53849" y="104202"/>
                </a:cubicBezTo>
                <a:lnTo>
                  <a:pt x="53849" y="104175"/>
                </a:lnTo>
                <a:close/>
                <a:moveTo>
                  <a:pt x="59441" y="103826"/>
                </a:moveTo>
                <a:lnTo>
                  <a:pt x="59441" y="103826"/>
                </a:lnTo>
                <a:cubicBezTo>
                  <a:pt x="59414" y="103960"/>
                  <a:pt x="59414" y="104122"/>
                  <a:pt x="59414" y="104256"/>
                </a:cubicBezTo>
                <a:lnTo>
                  <a:pt x="59441" y="104256"/>
                </a:lnTo>
                <a:lnTo>
                  <a:pt x="58957" y="104821"/>
                </a:lnTo>
                <a:cubicBezTo>
                  <a:pt x="58957" y="104686"/>
                  <a:pt x="58957" y="104552"/>
                  <a:pt x="58957" y="104390"/>
                </a:cubicBezTo>
                <a:lnTo>
                  <a:pt x="59441" y="103826"/>
                </a:lnTo>
                <a:close/>
                <a:moveTo>
                  <a:pt x="58231" y="100143"/>
                </a:moveTo>
                <a:cubicBezTo>
                  <a:pt x="58473" y="100465"/>
                  <a:pt x="58742" y="100761"/>
                  <a:pt x="59010" y="101057"/>
                </a:cubicBezTo>
                <a:cubicBezTo>
                  <a:pt x="59279" y="101917"/>
                  <a:pt x="59414" y="102804"/>
                  <a:pt x="59414" y="103718"/>
                </a:cubicBezTo>
                <a:lnTo>
                  <a:pt x="58957" y="104283"/>
                </a:lnTo>
                <a:cubicBezTo>
                  <a:pt x="58930" y="102939"/>
                  <a:pt x="58715" y="101621"/>
                  <a:pt x="58312" y="100358"/>
                </a:cubicBezTo>
                <a:lnTo>
                  <a:pt x="58285" y="100358"/>
                </a:lnTo>
                <a:cubicBezTo>
                  <a:pt x="58634" y="101648"/>
                  <a:pt x="58849" y="103019"/>
                  <a:pt x="58849" y="104390"/>
                </a:cubicBezTo>
                <a:lnTo>
                  <a:pt x="58312" y="105009"/>
                </a:lnTo>
                <a:cubicBezTo>
                  <a:pt x="58419" y="103503"/>
                  <a:pt x="58392" y="101998"/>
                  <a:pt x="57854" y="100573"/>
                </a:cubicBezTo>
                <a:lnTo>
                  <a:pt x="58231" y="100143"/>
                </a:lnTo>
                <a:close/>
                <a:moveTo>
                  <a:pt x="58876" y="104498"/>
                </a:moveTo>
                <a:cubicBezTo>
                  <a:pt x="58876" y="104632"/>
                  <a:pt x="58876" y="104767"/>
                  <a:pt x="58876" y="104901"/>
                </a:cubicBezTo>
                <a:cubicBezTo>
                  <a:pt x="58688" y="105143"/>
                  <a:pt x="58500" y="105385"/>
                  <a:pt x="58285" y="105627"/>
                </a:cubicBezTo>
                <a:cubicBezTo>
                  <a:pt x="58285" y="105466"/>
                  <a:pt x="58312" y="105304"/>
                  <a:pt x="58338" y="105143"/>
                </a:cubicBezTo>
                <a:lnTo>
                  <a:pt x="58876" y="104498"/>
                </a:lnTo>
                <a:close/>
                <a:moveTo>
                  <a:pt x="53903" y="104713"/>
                </a:moveTo>
                <a:lnTo>
                  <a:pt x="53903" y="104713"/>
                </a:lnTo>
                <a:cubicBezTo>
                  <a:pt x="53446" y="105278"/>
                  <a:pt x="52962" y="105842"/>
                  <a:pt x="52505" y="106380"/>
                </a:cubicBezTo>
                <a:lnTo>
                  <a:pt x="52424" y="106380"/>
                </a:lnTo>
                <a:cubicBezTo>
                  <a:pt x="52424" y="106380"/>
                  <a:pt x="52397" y="106353"/>
                  <a:pt x="52397" y="106353"/>
                </a:cubicBezTo>
                <a:cubicBezTo>
                  <a:pt x="52720" y="105788"/>
                  <a:pt x="53069" y="105251"/>
                  <a:pt x="53446" y="104740"/>
                </a:cubicBezTo>
                <a:lnTo>
                  <a:pt x="53903" y="104713"/>
                </a:lnTo>
                <a:close/>
                <a:moveTo>
                  <a:pt x="53365" y="107186"/>
                </a:moveTo>
                <a:cubicBezTo>
                  <a:pt x="53661" y="107455"/>
                  <a:pt x="53983" y="107724"/>
                  <a:pt x="54333" y="107939"/>
                </a:cubicBezTo>
                <a:lnTo>
                  <a:pt x="54333" y="107966"/>
                </a:lnTo>
                <a:lnTo>
                  <a:pt x="54440" y="108154"/>
                </a:lnTo>
                <a:cubicBezTo>
                  <a:pt x="54118" y="107966"/>
                  <a:pt x="53795" y="107778"/>
                  <a:pt x="53499" y="107563"/>
                </a:cubicBezTo>
                <a:cubicBezTo>
                  <a:pt x="53446" y="107428"/>
                  <a:pt x="53419" y="107321"/>
                  <a:pt x="53365" y="107186"/>
                </a:cubicBezTo>
                <a:close/>
                <a:moveTo>
                  <a:pt x="58258" y="105251"/>
                </a:moveTo>
                <a:lnTo>
                  <a:pt x="58204" y="105708"/>
                </a:lnTo>
                <a:cubicBezTo>
                  <a:pt x="57505" y="106568"/>
                  <a:pt x="56806" y="107428"/>
                  <a:pt x="56107" y="108289"/>
                </a:cubicBezTo>
                <a:lnTo>
                  <a:pt x="55919" y="108073"/>
                </a:lnTo>
                <a:cubicBezTo>
                  <a:pt x="56698" y="107133"/>
                  <a:pt x="57478" y="106192"/>
                  <a:pt x="58258" y="105251"/>
                </a:cubicBezTo>
                <a:close/>
                <a:moveTo>
                  <a:pt x="54440" y="108020"/>
                </a:moveTo>
                <a:cubicBezTo>
                  <a:pt x="54709" y="108208"/>
                  <a:pt x="55005" y="108396"/>
                  <a:pt x="55300" y="108584"/>
                </a:cubicBezTo>
                <a:cubicBezTo>
                  <a:pt x="55005" y="108450"/>
                  <a:pt x="54763" y="108315"/>
                  <a:pt x="54494" y="108181"/>
                </a:cubicBezTo>
                <a:lnTo>
                  <a:pt x="54521" y="108181"/>
                </a:lnTo>
                <a:cubicBezTo>
                  <a:pt x="54494" y="108127"/>
                  <a:pt x="54467" y="108073"/>
                  <a:pt x="54440" y="108020"/>
                </a:cubicBezTo>
                <a:close/>
                <a:moveTo>
                  <a:pt x="55758" y="108262"/>
                </a:moveTo>
                <a:lnTo>
                  <a:pt x="55973" y="108477"/>
                </a:lnTo>
                <a:lnTo>
                  <a:pt x="55865" y="108584"/>
                </a:lnTo>
                <a:lnTo>
                  <a:pt x="55623" y="108423"/>
                </a:lnTo>
                <a:lnTo>
                  <a:pt x="55758" y="108262"/>
                </a:lnTo>
                <a:close/>
                <a:moveTo>
                  <a:pt x="54628" y="108423"/>
                </a:moveTo>
                <a:cubicBezTo>
                  <a:pt x="54843" y="108531"/>
                  <a:pt x="55059" y="108638"/>
                  <a:pt x="55274" y="108746"/>
                </a:cubicBezTo>
                <a:lnTo>
                  <a:pt x="54924" y="109176"/>
                </a:lnTo>
                <a:cubicBezTo>
                  <a:pt x="54843" y="108934"/>
                  <a:pt x="54736" y="108665"/>
                  <a:pt x="54628" y="108423"/>
                </a:cubicBezTo>
                <a:close/>
                <a:moveTo>
                  <a:pt x="51940" y="106971"/>
                </a:moveTo>
                <a:lnTo>
                  <a:pt x="51886" y="107106"/>
                </a:lnTo>
                <a:lnTo>
                  <a:pt x="49736" y="109606"/>
                </a:lnTo>
                <a:cubicBezTo>
                  <a:pt x="50408" y="108692"/>
                  <a:pt x="51080" y="107643"/>
                  <a:pt x="51940" y="106971"/>
                </a:cubicBezTo>
                <a:close/>
                <a:moveTo>
                  <a:pt x="55354" y="108772"/>
                </a:moveTo>
                <a:cubicBezTo>
                  <a:pt x="55435" y="108799"/>
                  <a:pt x="55516" y="108826"/>
                  <a:pt x="55623" y="108880"/>
                </a:cubicBezTo>
                <a:lnTo>
                  <a:pt x="55032" y="109633"/>
                </a:lnTo>
                <a:cubicBezTo>
                  <a:pt x="55005" y="109498"/>
                  <a:pt x="54978" y="109391"/>
                  <a:pt x="54951" y="109283"/>
                </a:cubicBezTo>
                <a:lnTo>
                  <a:pt x="55354" y="108772"/>
                </a:lnTo>
                <a:close/>
                <a:moveTo>
                  <a:pt x="53580" y="107805"/>
                </a:moveTo>
                <a:lnTo>
                  <a:pt x="53580" y="107805"/>
                </a:lnTo>
                <a:cubicBezTo>
                  <a:pt x="53876" y="108020"/>
                  <a:pt x="54198" y="108208"/>
                  <a:pt x="54521" y="108369"/>
                </a:cubicBezTo>
                <a:lnTo>
                  <a:pt x="54521" y="108396"/>
                </a:lnTo>
                <a:cubicBezTo>
                  <a:pt x="54655" y="108665"/>
                  <a:pt x="54763" y="108988"/>
                  <a:pt x="54817" y="109283"/>
                </a:cubicBezTo>
                <a:cubicBezTo>
                  <a:pt x="54602" y="109552"/>
                  <a:pt x="54386" y="109821"/>
                  <a:pt x="54198" y="110117"/>
                </a:cubicBezTo>
                <a:cubicBezTo>
                  <a:pt x="54037" y="109337"/>
                  <a:pt x="53822" y="108557"/>
                  <a:pt x="53580" y="107805"/>
                </a:cubicBezTo>
                <a:close/>
                <a:moveTo>
                  <a:pt x="54870" y="109391"/>
                </a:moveTo>
                <a:cubicBezTo>
                  <a:pt x="54897" y="109525"/>
                  <a:pt x="54924" y="109633"/>
                  <a:pt x="54951" y="109767"/>
                </a:cubicBezTo>
                <a:cubicBezTo>
                  <a:pt x="54736" y="110036"/>
                  <a:pt x="54521" y="110305"/>
                  <a:pt x="54279" y="110601"/>
                </a:cubicBezTo>
                <a:cubicBezTo>
                  <a:pt x="54279" y="110466"/>
                  <a:pt x="54252" y="110332"/>
                  <a:pt x="54225" y="110224"/>
                </a:cubicBezTo>
                <a:lnTo>
                  <a:pt x="54870" y="109391"/>
                </a:lnTo>
                <a:close/>
                <a:moveTo>
                  <a:pt x="57828" y="100600"/>
                </a:moveTo>
                <a:cubicBezTo>
                  <a:pt x="58338" y="102025"/>
                  <a:pt x="58365" y="103557"/>
                  <a:pt x="58258" y="105116"/>
                </a:cubicBezTo>
                <a:lnTo>
                  <a:pt x="58123" y="105224"/>
                </a:lnTo>
                <a:cubicBezTo>
                  <a:pt x="57371" y="106165"/>
                  <a:pt x="56591" y="107079"/>
                  <a:pt x="55838" y="108020"/>
                </a:cubicBezTo>
                <a:cubicBezTo>
                  <a:pt x="55327" y="107536"/>
                  <a:pt x="54736" y="107133"/>
                  <a:pt x="54091" y="106837"/>
                </a:cubicBezTo>
                <a:cubicBezTo>
                  <a:pt x="54083" y="106834"/>
                  <a:pt x="54076" y="106833"/>
                  <a:pt x="54069" y="106833"/>
                </a:cubicBezTo>
                <a:cubicBezTo>
                  <a:pt x="53997" y="106833"/>
                  <a:pt x="53937" y="106947"/>
                  <a:pt x="54010" y="106971"/>
                </a:cubicBezTo>
                <a:cubicBezTo>
                  <a:pt x="54602" y="107348"/>
                  <a:pt x="55166" y="107751"/>
                  <a:pt x="55677" y="108208"/>
                </a:cubicBezTo>
                <a:lnTo>
                  <a:pt x="55542" y="108369"/>
                </a:lnTo>
                <a:lnTo>
                  <a:pt x="53069" y="106649"/>
                </a:lnTo>
                <a:cubicBezTo>
                  <a:pt x="53054" y="106633"/>
                  <a:pt x="53036" y="106627"/>
                  <a:pt x="53019" y="106627"/>
                </a:cubicBezTo>
                <a:cubicBezTo>
                  <a:pt x="52945" y="106627"/>
                  <a:pt x="52869" y="106745"/>
                  <a:pt x="52935" y="106810"/>
                </a:cubicBezTo>
                <a:cubicBezTo>
                  <a:pt x="53015" y="106891"/>
                  <a:pt x="53150" y="107025"/>
                  <a:pt x="53284" y="107106"/>
                </a:cubicBezTo>
                <a:cubicBezTo>
                  <a:pt x="53311" y="107240"/>
                  <a:pt x="53365" y="107375"/>
                  <a:pt x="53392" y="107509"/>
                </a:cubicBezTo>
                <a:cubicBezTo>
                  <a:pt x="53150" y="107321"/>
                  <a:pt x="52908" y="107133"/>
                  <a:pt x="52693" y="106944"/>
                </a:cubicBezTo>
                <a:cubicBezTo>
                  <a:pt x="52672" y="106924"/>
                  <a:pt x="52650" y="106915"/>
                  <a:pt x="52629" y="106915"/>
                </a:cubicBezTo>
                <a:cubicBezTo>
                  <a:pt x="52569" y="106915"/>
                  <a:pt x="52525" y="106985"/>
                  <a:pt x="52585" y="107025"/>
                </a:cubicBezTo>
                <a:cubicBezTo>
                  <a:pt x="52854" y="107267"/>
                  <a:pt x="53150" y="107509"/>
                  <a:pt x="53472" y="107724"/>
                </a:cubicBezTo>
                <a:cubicBezTo>
                  <a:pt x="53714" y="108557"/>
                  <a:pt x="53929" y="109364"/>
                  <a:pt x="54091" y="110197"/>
                </a:cubicBezTo>
                <a:lnTo>
                  <a:pt x="53661" y="110789"/>
                </a:lnTo>
                <a:cubicBezTo>
                  <a:pt x="53392" y="109498"/>
                  <a:pt x="52988" y="108262"/>
                  <a:pt x="52370" y="107106"/>
                </a:cubicBezTo>
                <a:lnTo>
                  <a:pt x="52693" y="106729"/>
                </a:lnTo>
                <a:cubicBezTo>
                  <a:pt x="52747" y="106729"/>
                  <a:pt x="52800" y="106702"/>
                  <a:pt x="52935" y="106568"/>
                </a:cubicBezTo>
                <a:cubicBezTo>
                  <a:pt x="52935" y="106541"/>
                  <a:pt x="52935" y="106487"/>
                  <a:pt x="52935" y="106460"/>
                </a:cubicBezTo>
                <a:cubicBezTo>
                  <a:pt x="53983" y="105224"/>
                  <a:pt x="55005" y="103987"/>
                  <a:pt x="56053" y="102750"/>
                </a:cubicBezTo>
                <a:lnTo>
                  <a:pt x="56564" y="102132"/>
                </a:lnTo>
                <a:cubicBezTo>
                  <a:pt x="56806" y="101836"/>
                  <a:pt x="57075" y="101568"/>
                  <a:pt x="57317" y="101326"/>
                </a:cubicBezTo>
                <a:lnTo>
                  <a:pt x="57236" y="101326"/>
                </a:lnTo>
                <a:lnTo>
                  <a:pt x="57828" y="100600"/>
                </a:lnTo>
                <a:close/>
                <a:moveTo>
                  <a:pt x="54144" y="110305"/>
                </a:moveTo>
                <a:cubicBezTo>
                  <a:pt x="54144" y="110466"/>
                  <a:pt x="54171" y="110574"/>
                  <a:pt x="54198" y="110681"/>
                </a:cubicBezTo>
                <a:lnTo>
                  <a:pt x="54225" y="110681"/>
                </a:lnTo>
                <a:cubicBezTo>
                  <a:pt x="54064" y="110896"/>
                  <a:pt x="53903" y="111084"/>
                  <a:pt x="53768" y="111300"/>
                </a:cubicBezTo>
                <a:cubicBezTo>
                  <a:pt x="53741" y="111165"/>
                  <a:pt x="53714" y="111031"/>
                  <a:pt x="53687" y="110896"/>
                </a:cubicBezTo>
                <a:lnTo>
                  <a:pt x="54144" y="110305"/>
                </a:lnTo>
                <a:close/>
                <a:moveTo>
                  <a:pt x="52343" y="107106"/>
                </a:moveTo>
                <a:cubicBezTo>
                  <a:pt x="52881" y="108342"/>
                  <a:pt x="53284" y="109606"/>
                  <a:pt x="53526" y="110923"/>
                </a:cubicBezTo>
                <a:lnTo>
                  <a:pt x="53230" y="111326"/>
                </a:lnTo>
                <a:cubicBezTo>
                  <a:pt x="53177" y="109955"/>
                  <a:pt x="52747" y="108638"/>
                  <a:pt x="52021" y="107455"/>
                </a:cubicBezTo>
                <a:lnTo>
                  <a:pt x="52343" y="107106"/>
                </a:lnTo>
                <a:close/>
                <a:moveTo>
                  <a:pt x="53553" y="111031"/>
                </a:moveTo>
                <a:cubicBezTo>
                  <a:pt x="53580" y="111165"/>
                  <a:pt x="53607" y="111273"/>
                  <a:pt x="53634" y="111407"/>
                </a:cubicBezTo>
                <a:lnTo>
                  <a:pt x="53230" y="111918"/>
                </a:lnTo>
                <a:lnTo>
                  <a:pt x="53230" y="111434"/>
                </a:lnTo>
                <a:cubicBezTo>
                  <a:pt x="53365" y="111300"/>
                  <a:pt x="53472" y="111165"/>
                  <a:pt x="53553" y="111031"/>
                </a:cubicBezTo>
                <a:close/>
                <a:moveTo>
                  <a:pt x="47773" y="111918"/>
                </a:moveTo>
                <a:cubicBezTo>
                  <a:pt x="47316" y="112456"/>
                  <a:pt x="46832" y="113020"/>
                  <a:pt x="46375" y="113585"/>
                </a:cubicBezTo>
                <a:lnTo>
                  <a:pt x="46348" y="113558"/>
                </a:lnTo>
                <a:cubicBezTo>
                  <a:pt x="46335" y="113544"/>
                  <a:pt x="46315" y="113538"/>
                  <a:pt x="46294" y="113538"/>
                </a:cubicBezTo>
                <a:cubicBezTo>
                  <a:pt x="46274" y="113538"/>
                  <a:pt x="46254" y="113544"/>
                  <a:pt x="46241" y="113558"/>
                </a:cubicBezTo>
                <a:cubicBezTo>
                  <a:pt x="46778" y="112993"/>
                  <a:pt x="47289" y="112456"/>
                  <a:pt x="47773" y="111918"/>
                </a:cubicBezTo>
                <a:close/>
                <a:moveTo>
                  <a:pt x="46187" y="113612"/>
                </a:moveTo>
                <a:cubicBezTo>
                  <a:pt x="46187" y="113638"/>
                  <a:pt x="46187" y="113692"/>
                  <a:pt x="46214" y="113719"/>
                </a:cubicBezTo>
                <a:lnTo>
                  <a:pt x="46241" y="113746"/>
                </a:lnTo>
                <a:lnTo>
                  <a:pt x="46106" y="113907"/>
                </a:lnTo>
                <a:lnTo>
                  <a:pt x="45999" y="113827"/>
                </a:lnTo>
                <a:cubicBezTo>
                  <a:pt x="46052" y="113746"/>
                  <a:pt x="46106" y="113692"/>
                  <a:pt x="46187" y="113612"/>
                </a:cubicBezTo>
                <a:close/>
                <a:moveTo>
                  <a:pt x="45918" y="113880"/>
                </a:moveTo>
                <a:lnTo>
                  <a:pt x="46026" y="113988"/>
                </a:lnTo>
                <a:lnTo>
                  <a:pt x="45434" y="114687"/>
                </a:lnTo>
                <a:lnTo>
                  <a:pt x="45300" y="114553"/>
                </a:lnTo>
                <a:lnTo>
                  <a:pt x="45918" y="113880"/>
                </a:lnTo>
                <a:close/>
                <a:moveTo>
                  <a:pt x="46483" y="113961"/>
                </a:moveTo>
                <a:cubicBezTo>
                  <a:pt x="46563" y="114069"/>
                  <a:pt x="46725" y="114203"/>
                  <a:pt x="46859" y="114311"/>
                </a:cubicBezTo>
                <a:lnTo>
                  <a:pt x="46886" y="114311"/>
                </a:lnTo>
                <a:lnTo>
                  <a:pt x="46886" y="114337"/>
                </a:lnTo>
                <a:cubicBezTo>
                  <a:pt x="46993" y="114499"/>
                  <a:pt x="47101" y="114687"/>
                  <a:pt x="47182" y="114848"/>
                </a:cubicBezTo>
                <a:cubicBezTo>
                  <a:pt x="46886" y="114606"/>
                  <a:pt x="46617" y="114364"/>
                  <a:pt x="46348" y="114122"/>
                </a:cubicBezTo>
                <a:lnTo>
                  <a:pt x="46483" y="113961"/>
                </a:lnTo>
                <a:close/>
                <a:moveTo>
                  <a:pt x="51967" y="107536"/>
                </a:moveTo>
                <a:cubicBezTo>
                  <a:pt x="52612" y="108772"/>
                  <a:pt x="52988" y="110090"/>
                  <a:pt x="53150" y="111434"/>
                </a:cubicBezTo>
                <a:cubicBezTo>
                  <a:pt x="52101" y="112859"/>
                  <a:pt x="51053" y="114284"/>
                  <a:pt x="50112" y="115762"/>
                </a:cubicBezTo>
                <a:cubicBezTo>
                  <a:pt x="49736" y="115655"/>
                  <a:pt x="49386" y="115547"/>
                  <a:pt x="49063" y="115386"/>
                </a:cubicBezTo>
                <a:cubicBezTo>
                  <a:pt x="48230" y="114875"/>
                  <a:pt x="47423" y="114337"/>
                  <a:pt x="46617" y="113746"/>
                </a:cubicBezTo>
                <a:cubicBezTo>
                  <a:pt x="48391" y="111676"/>
                  <a:pt x="50193" y="109606"/>
                  <a:pt x="51967" y="107536"/>
                </a:cubicBezTo>
                <a:close/>
                <a:moveTo>
                  <a:pt x="53177" y="111568"/>
                </a:moveTo>
                <a:cubicBezTo>
                  <a:pt x="53177" y="111703"/>
                  <a:pt x="53177" y="111864"/>
                  <a:pt x="53177" y="111999"/>
                </a:cubicBezTo>
                <a:lnTo>
                  <a:pt x="53204" y="111999"/>
                </a:lnTo>
                <a:cubicBezTo>
                  <a:pt x="52263" y="113262"/>
                  <a:pt x="51349" y="114553"/>
                  <a:pt x="50461" y="115870"/>
                </a:cubicBezTo>
                <a:lnTo>
                  <a:pt x="50219" y="115789"/>
                </a:lnTo>
                <a:cubicBezTo>
                  <a:pt x="51133" y="114364"/>
                  <a:pt x="52128" y="112966"/>
                  <a:pt x="53177" y="111568"/>
                </a:cubicBezTo>
                <a:close/>
                <a:moveTo>
                  <a:pt x="50166" y="116031"/>
                </a:moveTo>
                <a:lnTo>
                  <a:pt x="50327" y="116085"/>
                </a:lnTo>
                <a:lnTo>
                  <a:pt x="50300" y="116139"/>
                </a:lnTo>
                <a:lnTo>
                  <a:pt x="50166" y="116031"/>
                </a:lnTo>
                <a:close/>
                <a:moveTo>
                  <a:pt x="46913" y="114337"/>
                </a:moveTo>
                <a:lnTo>
                  <a:pt x="46913" y="114337"/>
                </a:lnTo>
                <a:cubicBezTo>
                  <a:pt x="47585" y="114875"/>
                  <a:pt x="48338" y="115332"/>
                  <a:pt x="49117" y="115682"/>
                </a:cubicBezTo>
                <a:cubicBezTo>
                  <a:pt x="49386" y="115816"/>
                  <a:pt x="49628" y="115977"/>
                  <a:pt x="49897" y="116112"/>
                </a:cubicBezTo>
                <a:lnTo>
                  <a:pt x="49736" y="116354"/>
                </a:lnTo>
                <a:cubicBezTo>
                  <a:pt x="49225" y="116112"/>
                  <a:pt x="48714" y="115870"/>
                  <a:pt x="48257" y="115574"/>
                </a:cubicBezTo>
                <a:cubicBezTo>
                  <a:pt x="48203" y="115520"/>
                  <a:pt x="48176" y="115467"/>
                  <a:pt x="48122" y="115413"/>
                </a:cubicBezTo>
                <a:cubicBezTo>
                  <a:pt x="48114" y="115396"/>
                  <a:pt x="48106" y="115390"/>
                  <a:pt x="48099" y="115390"/>
                </a:cubicBezTo>
                <a:cubicBezTo>
                  <a:pt x="48084" y="115390"/>
                  <a:pt x="48077" y="115421"/>
                  <a:pt x="48096" y="115440"/>
                </a:cubicBezTo>
                <a:cubicBezTo>
                  <a:pt x="48096" y="115467"/>
                  <a:pt x="48122" y="115467"/>
                  <a:pt x="48122" y="115493"/>
                </a:cubicBezTo>
                <a:cubicBezTo>
                  <a:pt x="47827" y="115305"/>
                  <a:pt x="47531" y="115117"/>
                  <a:pt x="47262" y="114902"/>
                </a:cubicBezTo>
                <a:cubicBezTo>
                  <a:pt x="47128" y="114714"/>
                  <a:pt x="47020" y="114526"/>
                  <a:pt x="46913" y="114337"/>
                </a:cubicBezTo>
                <a:close/>
                <a:moveTo>
                  <a:pt x="50004" y="116192"/>
                </a:moveTo>
                <a:lnTo>
                  <a:pt x="50193" y="116300"/>
                </a:lnTo>
                <a:cubicBezTo>
                  <a:pt x="50139" y="116354"/>
                  <a:pt x="50112" y="116434"/>
                  <a:pt x="50085" y="116488"/>
                </a:cubicBezTo>
                <a:lnTo>
                  <a:pt x="49897" y="116408"/>
                </a:lnTo>
                <a:lnTo>
                  <a:pt x="49816" y="116381"/>
                </a:lnTo>
                <a:lnTo>
                  <a:pt x="49951" y="116192"/>
                </a:lnTo>
                <a:close/>
                <a:moveTo>
                  <a:pt x="48418" y="115843"/>
                </a:moveTo>
                <a:lnTo>
                  <a:pt x="48418" y="115843"/>
                </a:lnTo>
                <a:cubicBezTo>
                  <a:pt x="48821" y="116058"/>
                  <a:pt x="49252" y="116273"/>
                  <a:pt x="49655" y="116461"/>
                </a:cubicBezTo>
                <a:cubicBezTo>
                  <a:pt x="49447" y="116774"/>
                  <a:pt x="49289" y="117061"/>
                  <a:pt x="49084" y="117347"/>
                </a:cubicBezTo>
                <a:lnTo>
                  <a:pt x="49084" y="117347"/>
                </a:lnTo>
                <a:cubicBezTo>
                  <a:pt x="48949" y="116794"/>
                  <a:pt x="48735" y="116292"/>
                  <a:pt x="48418" y="115843"/>
                </a:cubicBezTo>
                <a:close/>
                <a:moveTo>
                  <a:pt x="49762" y="116515"/>
                </a:moveTo>
                <a:cubicBezTo>
                  <a:pt x="49843" y="116542"/>
                  <a:pt x="49897" y="116569"/>
                  <a:pt x="49977" y="116596"/>
                </a:cubicBezTo>
                <a:cubicBezTo>
                  <a:pt x="49717" y="117012"/>
                  <a:pt x="49457" y="117429"/>
                  <a:pt x="49196" y="117846"/>
                </a:cubicBezTo>
                <a:lnTo>
                  <a:pt x="49196" y="117846"/>
                </a:lnTo>
                <a:cubicBezTo>
                  <a:pt x="49187" y="117729"/>
                  <a:pt x="49144" y="117630"/>
                  <a:pt x="49144" y="117510"/>
                </a:cubicBezTo>
                <a:cubicBezTo>
                  <a:pt x="49332" y="117187"/>
                  <a:pt x="49547" y="116838"/>
                  <a:pt x="49762" y="116515"/>
                </a:cubicBezTo>
                <a:close/>
                <a:moveTo>
                  <a:pt x="47397" y="115171"/>
                </a:moveTo>
                <a:lnTo>
                  <a:pt x="47397" y="115171"/>
                </a:lnTo>
                <a:cubicBezTo>
                  <a:pt x="47665" y="115386"/>
                  <a:pt x="47961" y="115574"/>
                  <a:pt x="48284" y="115762"/>
                </a:cubicBezTo>
                <a:lnTo>
                  <a:pt x="48311" y="115762"/>
                </a:lnTo>
                <a:cubicBezTo>
                  <a:pt x="48633" y="116300"/>
                  <a:pt x="48875" y="116891"/>
                  <a:pt x="49010" y="117537"/>
                </a:cubicBezTo>
                <a:lnTo>
                  <a:pt x="48714" y="118021"/>
                </a:lnTo>
                <a:cubicBezTo>
                  <a:pt x="48364" y="117026"/>
                  <a:pt x="47934" y="116058"/>
                  <a:pt x="47397" y="115171"/>
                </a:cubicBezTo>
                <a:close/>
                <a:moveTo>
                  <a:pt x="49037" y="117671"/>
                </a:moveTo>
                <a:cubicBezTo>
                  <a:pt x="49063" y="117779"/>
                  <a:pt x="49090" y="117913"/>
                  <a:pt x="49090" y="118047"/>
                </a:cubicBezTo>
                <a:lnTo>
                  <a:pt x="48848" y="118478"/>
                </a:lnTo>
                <a:cubicBezTo>
                  <a:pt x="48821" y="118370"/>
                  <a:pt x="48768" y="118263"/>
                  <a:pt x="48741" y="118155"/>
                </a:cubicBezTo>
                <a:cubicBezTo>
                  <a:pt x="48821" y="117994"/>
                  <a:pt x="48929" y="117859"/>
                  <a:pt x="49010" y="117671"/>
                </a:cubicBezTo>
                <a:close/>
                <a:moveTo>
                  <a:pt x="46267" y="114230"/>
                </a:moveTo>
                <a:cubicBezTo>
                  <a:pt x="46590" y="114526"/>
                  <a:pt x="46940" y="114821"/>
                  <a:pt x="47289" y="115090"/>
                </a:cubicBezTo>
                <a:lnTo>
                  <a:pt x="47316" y="115090"/>
                </a:lnTo>
                <a:cubicBezTo>
                  <a:pt x="47854" y="116085"/>
                  <a:pt x="48311" y="117133"/>
                  <a:pt x="48660" y="118182"/>
                </a:cubicBezTo>
                <a:lnTo>
                  <a:pt x="48391" y="118666"/>
                </a:lnTo>
                <a:cubicBezTo>
                  <a:pt x="47854" y="117133"/>
                  <a:pt x="47101" y="115655"/>
                  <a:pt x="46187" y="114311"/>
                </a:cubicBezTo>
                <a:lnTo>
                  <a:pt x="46267" y="114230"/>
                </a:lnTo>
                <a:close/>
                <a:moveTo>
                  <a:pt x="48660" y="118289"/>
                </a:moveTo>
                <a:lnTo>
                  <a:pt x="48768" y="118585"/>
                </a:lnTo>
                <a:cubicBezTo>
                  <a:pt x="48687" y="118746"/>
                  <a:pt x="48579" y="118908"/>
                  <a:pt x="48499" y="119069"/>
                </a:cubicBezTo>
                <a:lnTo>
                  <a:pt x="48391" y="118773"/>
                </a:lnTo>
                <a:cubicBezTo>
                  <a:pt x="48499" y="118612"/>
                  <a:pt x="48579" y="118424"/>
                  <a:pt x="48660" y="118289"/>
                </a:cubicBezTo>
                <a:close/>
                <a:moveTo>
                  <a:pt x="46106" y="114391"/>
                </a:moveTo>
                <a:cubicBezTo>
                  <a:pt x="47020" y="115762"/>
                  <a:pt x="47773" y="117241"/>
                  <a:pt x="48311" y="118800"/>
                </a:cubicBezTo>
                <a:cubicBezTo>
                  <a:pt x="48203" y="118988"/>
                  <a:pt x="48096" y="119177"/>
                  <a:pt x="47988" y="119365"/>
                </a:cubicBezTo>
                <a:cubicBezTo>
                  <a:pt x="47558" y="117725"/>
                  <a:pt x="46751" y="116219"/>
                  <a:pt x="45676" y="114929"/>
                </a:cubicBezTo>
                <a:lnTo>
                  <a:pt x="46106" y="114391"/>
                </a:lnTo>
                <a:close/>
                <a:moveTo>
                  <a:pt x="48364" y="118881"/>
                </a:moveTo>
                <a:lnTo>
                  <a:pt x="48364" y="118881"/>
                </a:lnTo>
                <a:cubicBezTo>
                  <a:pt x="48338" y="119015"/>
                  <a:pt x="48364" y="119096"/>
                  <a:pt x="48391" y="119203"/>
                </a:cubicBezTo>
                <a:lnTo>
                  <a:pt x="48445" y="119203"/>
                </a:lnTo>
                <a:cubicBezTo>
                  <a:pt x="48311" y="119392"/>
                  <a:pt x="48203" y="119607"/>
                  <a:pt x="48096" y="119822"/>
                </a:cubicBezTo>
                <a:cubicBezTo>
                  <a:pt x="48069" y="119714"/>
                  <a:pt x="48042" y="119607"/>
                  <a:pt x="48015" y="119472"/>
                </a:cubicBezTo>
                <a:cubicBezTo>
                  <a:pt x="48122" y="119284"/>
                  <a:pt x="48230" y="119069"/>
                  <a:pt x="48364" y="118881"/>
                </a:cubicBezTo>
                <a:close/>
                <a:moveTo>
                  <a:pt x="38928" y="122268"/>
                </a:moveTo>
                <a:lnTo>
                  <a:pt x="39139" y="122461"/>
                </a:lnTo>
                <a:lnTo>
                  <a:pt x="39139" y="122461"/>
                </a:lnTo>
                <a:cubicBezTo>
                  <a:pt x="39074" y="122390"/>
                  <a:pt x="39001" y="122323"/>
                  <a:pt x="38928" y="122268"/>
                </a:cubicBezTo>
                <a:close/>
                <a:moveTo>
                  <a:pt x="233955" y="121173"/>
                </a:moveTo>
                <a:cubicBezTo>
                  <a:pt x="235362" y="121173"/>
                  <a:pt x="236766" y="121188"/>
                  <a:pt x="238165" y="121220"/>
                </a:cubicBezTo>
                <a:lnTo>
                  <a:pt x="238165" y="121247"/>
                </a:lnTo>
                <a:cubicBezTo>
                  <a:pt x="234321" y="121489"/>
                  <a:pt x="230450" y="121757"/>
                  <a:pt x="226578" y="121999"/>
                </a:cubicBezTo>
                <a:cubicBezTo>
                  <a:pt x="222358" y="122268"/>
                  <a:pt x="218164" y="122537"/>
                  <a:pt x="213943" y="122833"/>
                </a:cubicBezTo>
                <a:cubicBezTo>
                  <a:pt x="216443" y="122376"/>
                  <a:pt x="218917" y="121946"/>
                  <a:pt x="221417" y="121515"/>
                </a:cubicBezTo>
                <a:cubicBezTo>
                  <a:pt x="223433" y="121408"/>
                  <a:pt x="225449" y="121327"/>
                  <a:pt x="227466" y="121274"/>
                </a:cubicBezTo>
                <a:cubicBezTo>
                  <a:pt x="229631" y="121208"/>
                  <a:pt x="231796" y="121173"/>
                  <a:pt x="233955" y="121173"/>
                </a:cubicBezTo>
                <a:close/>
                <a:moveTo>
                  <a:pt x="174881" y="123290"/>
                </a:moveTo>
                <a:lnTo>
                  <a:pt x="174881" y="123290"/>
                </a:lnTo>
                <a:cubicBezTo>
                  <a:pt x="175326" y="123349"/>
                  <a:pt x="175772" y="123408"/>
                  <a:pt x="176218" y="123466"/>
                </a:cubicBezTo>
                <a:lnTo>
                  <a:pt x="176218" y="123466"/>
                </a:lnTo>
                <a:cubicBezTo>
                  <a:pt x="176185" y="123461"/>
                  <a:pt x="176151" y="123456"/>
                  <a:pt x="176117" y="123451"/>
                </a:cubicBezTo>
                <a:lnTo>
                  <a:pt x="174881" y="123290"/>
                </a:lnTo>
                <a:close/>
                <a:moveTo>
                  <a:pt x="45273" y="114579"/>
                </a:moveTo>
                <a:lnTo>
                  <a:pt x="45407" y="114741"/>
                </a:lnTo>
                <a:cubicBezTo>
                  <a:pt x="44789" y="115440"/>
                  <a:pt x="44197" y="116166"/>
                  <a:pt x="43633" y="116865"/>
                </a:cubicBezTo>
                <a:cubicBezTo>
                  <a:pt x="42289" y="118504"/>
                  <a:pt x="40998" y="120171"/>
                  <a:pt x="39735" y="121865"/>
                </a:cubicBezTo>
                <a:lnTo>
                  <a:pt x="39520" y="121704"/>
                </a:lnTo>
                <a:cubicBezTo>
                  <a:pt x="39507" y="121695"/>
                  <a:pt x="39493" y="121691"/>
                  <a:pt x="39479" y="121691"/>
                </a:cubicBezTo>
                <a:cubicBezTo>
                  <a:pt x="39410" y="121691"/>
                  <a:pt x="39349" y="121793"/>
                  <a:pt x="39439" y="121838"/>
                </a:cubicBezTo>
                <a:lnTo>
                  <a:pt x="39654" y="121999"/>
                </a:lnTo>
                <a:lnTo>
                  <a:pt x="39251" y="122564"/>
                </a:lnTo>
                <a:lnTo>
                  <a:pt x="39139" y="122461"/>
                </a:lnTo>
                <a:lnTo>
                  <a:pt x="39139" y="122461"/>
                </a:lnTo>
                <a:cubicBezTo>
                  <a:pt x="39169" y="122495"/>
                  <a:pt x="39198" y="122529"/>
                  <a:pt x="39224" y="122564"/>
                </a:cubicBezTo>
                <a:cubicBezTo>
                  <a:pt x="38928" y="122994"/>
                  <a:pt x="38632" y="123424"/>
                  <a:pt x="38310" y="123854"/>
                </a:cubicBezTo>
                <a:lnTo>
                  <a:pt x="37933" y="123720"/>
                </a:lnTo>
                <a:cubicBezTo>
                  <a:pt x="38256" y="123236"/>
                  <a:pt x="38579" y="122752"/>
                  <a:pt x="38928" y="122268"/>
                </a:cubicBezTo>
                <a:cubicBezTo>
                  <a:pt x="39923" y="120870"/>
                  <a:pt x="40971" y="119526"/>
                  <a:pt x="42047" y="118209"/>
                </a:cubicBezTo>
                <a:cubicBezTo>
                  <a:pt x="43068" y="116972"/>
                  <a:pt x="44171" y="115762"/>
                  <a:pt x="45273" y="114579"/>
                </a:cubicBezTo>
                <a:close/>
                <a:moveTo>
                  <a:pt x="42235" y="123478"/>
                </a:moveTo>
                <a:lnTo>
                  <a:pt x="42235" y="123478"/>
                </a:lnTo>
                <a:cubicBezTo>
                  <a:pt x="42477" y="123586"/>
                  <a:pt x="42719" y="123666"/>
                  <a:pt x="42961" y="123747"/>
                </a:cubicBezTo>
                <a:lnTo>
                  <a:pt x="43068" y="123881"/>
                </a:lnTo>
                <a:cubicBezTo>
                  <a:pt x="42799" y="123774"/>
                  <a:pt x="42504" y="123639"/>
                  <a:pt x="42235" y="123478"/>
                </a:cubicBezTo>
                <a:close/>
                <a:moveTo>
                  <a:pt x="47881" y="119660"/>
                </a:moveTo>
                <a:cubicBezTo>
                  <a:pt x="47907" y="119795"/>
                  <a:pt x="47934" y="119902"/>
                  <a:pt x="47961" y="120010"/>
                </a:cubicBezTo>
                <a:lnTo>
                  <a:pt x="47988" y="119983"/>
                </a:lnTo>
                <a:lnTo>
                  <a:pt x="47988" y="119983"/>
                </a:lnTo>
                <a:cubicBezTo>
                  <a:pt x="47289" y="121247"/>
                  <a:pt x="46671" y="122564"/>
                  <a:pt x="46106" y="123908"/>
                </a:cubicBezTo>
                <a:lnTo>
                  <a:pt x="46079" y="123827"/>
                </a:lnTo>
                <a:cubicBezTo>
                  <a:pt x="46070" y="123808"/>
                  <a:pt x="46050" y="123800"/>
                  <a:pt x="46029" y="123800"/>
                </a:cubicBezTo>
                <a:cubicBezTo>
                  <a:pt x="45990" y="123800"/>
                  <a:pt x="45945" y="123829"/>
                  <a:pt x="45945" y="123881"/>
                </a:cubicBezTo>
                <a:cubicBezTo>
                  <a:pt x="45972" y="123962"/>
                  <a:pt x="45918" y="124043"/>
                  <a:pt x="45837" y="124069"/>
                </a:cubicBezTo>
                <a:cubicBezTo>
                  <a:pt x="46429" y="122564"/>
                  <a:pt x="47128" y="121085"/>
                  <a:pt x="47881" y="119660"/>
                </a:cubicBezTo>
                <a:close/>
                <a:moveTo>
                  <a:pt x="45622" y="114983"/>
                </a:moveTo>
                <a:cubicBezTo>
                  <a:pt x="46671" y="116327"/>
                  <a:pt x="47423" y="117859"/>
                  <a:pt x="47854" y="119526"/>
                </a:cubicBezTo>
                <a:lnTo>
                  <a:pt x="47907" y="119526"/>
                </a:lnTo>
                <a:cubicBezTo>
                  <a:pt x="47074" y="121032"/>
                  <a:pt x="46348" y="122564"/>
                  <a:pt x="45730" y="124123"/>
                </a:cubicBezTo>
                <a:cubicBezTo>
                  <a:pt x="45687" y="124128"/>
                  <a:pt x="45641" y="124130"/>
                  <a:pt x="45592" y="124130"/>
                </a:cubicBezTo>
                <a:cubicBezTo>
                  <a:pt x="44795" y="124130"/>
                  <a:pt x="43154" y="123551"/>
                  <a:pt x="42799" y="123424"/>
                </a:cubicBezTo>
                <a:cubicBezTo>
                  <a:pt x="42746" y="123370"/>
                  <a:pt x="42719" y="123317"/>
                  <a:pt x="42665" y="123263"/>
                </a:cubicBezTo>
                <a:cubicBezTo>
                  <a:pt x="42649" y="123255"/>
                  <a:pt x="42640" y="123252"/>
                  <a:pt x="42636" y="123252"/>
                </a:cubicBezTo>
                <a:cubicBezTo>
                  <a:pt x="42625" y="123252"/>
                  <a:pt x="42638" y="123271"/>
                  <a:pt x="42638" y="123290"/>
                </a:cubicBezTo>
                <a:lnTo>
                  <a:pt x="42719" y="123397"/>
                </a:lnTo>
                <a:cubicBezTo>
                  <a:pt x="41778" y="123021"/>
                  <a:pt x="40891" y="122564"/>
                  <a:pt x="40030" y="122026"/>
                </a:cubicBezTo>
                <a:cubicBezTo>
                  <a:pt x="41805" y="119607"/>
                  <a:pt x="43687" y="117268"/>
                  <a:pt x="45622" y="114983"/>
                </a:cubicBezTo>
                <a:close/>
                <a:moveTo>
                  <a:pt x="248059" y="121865"/>
                </a:moveTo>
                <a:cubicBezTo>
                  <a:pt x="251285" y="122214"/>
                  <a:pt x="254511" y="122752"/>
                  <a:pt x="257683" y="123505"/>
                </a:cubicBezTo>
                <a:cubicBezTo>
                  <a:pt x="258302" y="123639"/>
                  <a:pt x="258947" y="123827"/>
                  <a:pt x="259565" y="123989"/>
                </a:cubicBezTo>
                <a:lnTo>
                  <a:pt x="259269" y="124043"/>
                </a:lnTo>
                <a:cubicBezTo>
                  <a:pt x="257333" y="124275"/>
                  <a:pt x="255373" y="124343"/>
                  <a:pt x="253398" y="124343"/>
                </a:cubicBezTo>
                <a:cubicBezTo>
                  <a:pt x="251726" y="124343"/>
                  <a:pt x="250043" y="124295"/>
                  <a:pt x="248354" y="124258"/>
                </a:cubicBezTo>
                <a:cubicBezTo>
                  <a:pt x="244512" y="124163"/>
                  <a:pt x="240679" y="124124"/>
                  <a:pt x="236844" y="124124"/>
                </a:cubicBezTo>
                <a:cubicBezTo>
                  <a:pt x="234132" y="124124"/>
                  <a:pt x="231419" y="124144"/>
                  <a:pt x="228702" y="124177"/>
                </a:cubicBezTo>
                <a:cubicBezTo>
                  <a:pt x="226874" y="124204"/>
                  <a:pt x="225019" y="124231"/>
                  <a:pt x="223191" y="124285"/>
                </a:cubicBezTo>
                <a:lnTo>
                  <a:pt x="220073" y="124285"/>
                </a:lnTo>
                <a:cubicBezTo>
                  <a:pt x="229401" y="123586"/>
                  <a:pt x="238730" y="122752"/>
                  <a:pt x="248059" y="121865"/>
                </a:cubicBezTo>
                <a:close/>
                <a:moveTo>
                  <a:pt x="220798" y="121542"/>
                </a:moveTo>
                <a:lnTo>
                  <a:pt x="220798" y="121542"/>
                </a:lnTo>
                <a:cubicBezTo>
                  <a:pt x="219454" y="121757"/>
                  <a:pt x="218137" y="121999"/>
                  <a:pt x="216820" y="122241"/>
                </a:cubicBezTo>
                <a:cubicBezTo>
                  <a:pt x="215825" y="122430"/>
                  <a:pt x="214830" y="122645"/>
                  <a:pt x="213835" y="122833"/>
                </a:cubicBezTo>
                <a:lnTo>
                  <a:pt x="206173" y="123344"/>
                </a:lnTo>
                <a:cubicBezTo>
                  <a:pt x="200662" y="123720"/>
                  <a:pt x="195124" y="124204"/>
                  <a:pt x="189586" y="124419"/>
                </a:cubicBezTo>
                <a:cubicBezTo>
                  <a:pt x="199963" y="123128"/>
                  <a:pt x="210367" y="122053"/>
                  <a:pt x="220798" y="121542"/>
                </a:cubicBezTo>
                <a:close/>
                <a:moveTo>
                  <a:pt x="39493" y="122779"/>
                </a:moveTo>
                <a:cubicBezTo>
                  <a:pt x="40002" y="123315"/>
                  <a:pt x="40485" y="123878"/>
                  <a:pt x="40940" y="124494"/>
                </a:cubicBezTo>
                <a:lnTo>
                  <a:pt x="40940" y="124494"/>
                </a:lnTo>
                <a:cubicBezTo>
                  <a:pt x="40171" y="124360"/>
                  <a:pt x="39402" y="124174"/>
                  <a:pt x="38659" y="123962"/>
                </a:cubicBezTo>
                <a:cubicBezTo>
                  <a:pt x="38928" y="123559"/>
                  <a:pt x="39197" y="123155"/>
                  <a:pt x="39493" y="122779"/>
                </a:cubicBezTo>
                <a:close/>
                <a:moveTo>
                  <a:pt x="43068" y="123801"/>
                </a:moveTo>
                <a:lnTo>
                  <a:pt x="43068" y="123801"/>
                </a:lnTo>
                <a:cubicBezTo>
                  <a:pt x="43875" y="124043"/>
                  <a:pt x="44708" y="124285"/>
                  <a:pt x="45542" y="124446"/>
                </a:cubicBezTo>
                <a:lnTo>
                  <a:pt x="45515" y="124526"/>
                </a:lnTo>
                <a:cubicBezTo>
                  <a:pt x="44708" y="124446"/>
                  <a:pt x="43929" y="124258"/>
                  <a:pt x="43203" y="123935"/>
                </a:cubicBezTo>
                <a:lnTo>
                  <a:pt x="43068" y="123801"/>
                </a:lnTo>
                <a:close/>
                <a:moveTo>
                  <a:pt x="45703" y="124473"/>
                </a:moveTo>
                <a:lnTo>
                  <a:pt x="45864" y="124526"/>
                </a:lnTo>
                <a:lnTo>
                  <a:pt x="45864" y="124553"/>
                </a:lnTo>
                <a:lnTo>
                  <a:pt x="45676" y="124553"/>
                </a:lnTo>
                <a:lnTo>
                  <a:pt x="45703" y="124473"/>
                </a:lnTo>
                <a:close/>
                <a:moveTo>
                  <a:pt x="45810" y="124634"/>
                </a:moveTo>
                <a:lnTo>
                  <a:pt x="45810" y="124661"/>
                </a:lnTo>
                <a:lnTo>
                  <a:pt x="45622" y="124661"/>
                </a:lnTo>
                <a:lnTo>
                  <a:pt x="45622" y="124634"/>
                </a:lnTo>
                <a:close/>
                <a:moveTo>
                  <a:pt x="39923" y="122161"/>
                </a:moveTo>
                <a:cubicBezTo>
                  <a:pt x="40944" y="122913"/>
                  <a:pt x="42047" y="123532"/>
                  <a:pt x="43176" y="124016"/>
                </a:cubicBezTo>
                <a:lnTo>
                  <a:pt x="43230" y="124043"/>
                </a:lnTo>
                <a:cubicBezTo>
                  <a:pt x="43418" y="124258"/>
                  <a:pt x="43579" y="124500"/>
                  <a:pt x="43740" y="124742"/>
                </a:cubicBezTo>
                <a:lnTo>
                  <a:pt x="42692" y="124742"/>
                </a:lnTo>
                <a:cubicBezTo>
                  <a:pt x="42396" y="124338"/>
                  <a:pt x="42127" y="123962"/>
                  <a:pt x="41832" y="123559"/>
                </a:cubicBezTo>
                <a:cubicBezTo>
                  <a:pt x="41832" y="123551"/>
                  <a:pt x="41827" y="123548"/>
                  <a:pt x="41821" y="123548"/>
                </a:cubicBezTo>
                <a:cubicBezTo>
                  <a:pt x="41807" y="123548"/>
                  <a:pt x="41786" y="123567"/>
                  <a:pt x="41805" y="123586"/>
                </a:cubicBezTo>
                <a:cubicBezTo>
                  <a:pt x="42074" y="123962"/>
                  <a:pt x="42316" y="124338"/>
                  <a:pt x="42557" y="124742"/>
                </a:cubicBezTo>
                <a:lnTo>
                  <a:pt x="41939" y="124661"/>
                </a:lnTo>
                <a:cubicBezTo>
                  <a:pt x="41321" y="123827"/>
                  <a:pt x="40676" y="123048"/>
                  <a:pt x="40004" y="122268"/>
                </a:cubicBezTo>
                <a:cubicBezTo>
                  <a:pt x="40004" y="122260"/>
                  <a:pt x="40001" y="122257"/>
                  <a:pt x="39998" y="122257"/>
                </a:cubicBezTo>
                <a:cubicBezTo>
                  <a:pt x="39990" y="122257"/>
                  <a:pt x="39977" y="122276"/>
                  <a:pt x="39977" y="122295"/>
                </a:cubicBezTo>
                <a:cubicBezTo>
                  <a:pt x="40622" y="123048"/>
                  <a:pt x="41213" y="123854"/>
                  <a:pt x="41778" y="124634"/>
                </a:cubicBezTo>
                <a:cubicBezTo>
                  <a:pt x="41563" y="124607"/>
                  <a:pt x="41321" y="124580"/>
                  <a:pt x="41079" y="124553"/>
                </a:cubicBezTo>
                <a:cubicBezTo>
                  <a:pt x="40595" y="123908"/>
                  <a:pt x="40084" y="123317"/>
                  <a:pt x="39520" y="122752"/>
                </a:cubicBezTo>
                <a:cubicBezTo>
                  <a:pt x="39654" y="122564"/>
                  <a:pt x="39788" y="122376"/>
                  <a:pt x="39923" y="122161"/>
                </a:cubicBezTo>
                <a:close/>
                <a:moveTo>
                  <a:pt x="43310" y="124069"/>
                </a:moveTo>
                <a:cubicBezTo>
                  <a:pt x="44009" y="124338"/>
                  <a:pt x="44735" y="124526"/>
                  <a:pt x="45488" y="124607"/>
                </a:cubicBezTo>
                <a:lnTo>
                  <a:pt x="45461" y="124661"/>
                </a:lnTo>
                <a:cubicBezTo>
                  <a:pt x="44896" y="124688"/>
                  <a:pt x="44359" y="124715"/>
                  <a:pt x="43794" y="124742"/>
                </a:cubicBezTo>
                <a:cubicBezTo>
                  <a:pt x="43633" y="124526"/>
                  <a:pt x="43472" y="124311"/>
                  <a:pt x="43310" y="124069"/>
                </a:cubicBezTo>
                <a:close/>
                <a:moveTo>
                  <a:pt x="211255" y="123317"/>
                </a:moveTo>
                <a:lnTo>
                  <a:pt x="211255" y="123317"/>
                </a:lnTo>
                <a:cubicBezTo>
                  <a:pt x="209991" y="123532"/>
                  <a:pt x="208727" y="123774"/>
                  <a:pt x="207464" y="123989"/>
                </a:cubicBezTo>
                <a:cubicBezTo>
                  <a:pt x="203336" y="124712"/>
                  <a:pt x="199229" y="125003"/>
                  <a:pt x="195129" y="125003"/>
                </a:cubicBezTo>
                <a:cubicBezTo>
                  <a:pt x="192526" y="125003"/>
                  <a:pt x="189927" y="124886"/>
                  <a:pt x="187328" y="124688"/>
                </a:cubicBezTo>
                <a:lnTo>
                  <a:pt x="187570" y="124661"/>
                </a:lnTo>
                <a:cubicBezTo>
                  <a:pt x="195474" y="124526"/>
                  <a:pt x="203378" y="123908"/>
                  <a:pt x="211255" y="123317"/>
                </a:cubicBezTo>
                <a:close/>
                <a:moveTo>
                  <a:pt x="235169" y="124320"/>
                </a:moveTo>
                <a:cubicBezTo>
                  <a:pt x="239446" y="124320"/>
                  <a:pt x="243720" y="124362"/>
                  <a:pt x="248005" y="124446"/>
                </a:cubicBezTo>
                <a:cubicBezTo>
                  <a:pt x="250282" y="124495"/>
                  <a:pt x="252670" y="124611"/>
                  <a:pt x="255069" y="124611"/>
                </a:cubicBezTo>
                <a:cubicBezTo>
                  <a:pt x="255304" y="124611"/>
                  <a:pt x="255539" y="124610"/>
                  <a:pt x="255774" y="124607"/>
                </a:cubicBezTo>
                <a:lnTo>
                  <a:pt x="255801" y="124607"/>
                </a:lnTo>
                <a:cubicBezTo>
                  <a:pt x="252907" y="124967"/>
                  <a:pt x="249995" y="125099"/>
                  <a:pt x="247075" y="125099"/>
                </a:cubicBezTo>
                <a:cubicBezTo>
                  <a:pt x="244977" y="125099"/>
                  <a:pt x="242875" y="125031"/>
                  <a:pt x="240773" y="124930"/>
                </a:cubicBezTo>
                <a:cubicBezTo>
                  <a:pt x="236337" y="124742"/>
                  <a:pt x="231901" y="124500"/>
                  <a:pt x="227466" y="124365"/>
                </a:cubicBezTo>
                <a:cubicBezTo>
                  <a:pt x="230036" y="124335"/>
                  <a:pt x="232603" y="124320"/>
                  <a:pt x="235169" y="124320"/>
                </a:cubicBezTo>
                <a:close/>
                <a:moveTo>
                  <a:pt x="45784" y="124715"/>
                </a:moveTo>
                <a:lnTo>
                  <a:pt x="45784" y="124715"/>
                </a:lnTo>
                <a:cubicBezTo>
                  <a:pt x="45703" y="124957"/>
                  <a:pt x="45595" y="125199"/>
                  <a:pt x="45515" y="125441"/>
                </a:cubicBezTo>
                <a:lnTo>
                  <a:pt x="45353" y="125441"/>
                </a:lnTo>
                <a:cubicBezTo>
                  <a:pt x="45434" y="125199"/>
                  <a:pt x="45515" y="124957"/>
                  <a:pt x="45595" y="124742"/>
                </a:cubicBezTo>
                <a:lnTo>
                  <a:pt x="45784" y="124715"/>
                </a:lnTo>
                <a:close/>
                <a:moveTo>
                  <a:pt x="45434" y="124742"/>
                </a:moveTo>
                <a:cubicBezTo>
                  <a:pt x="45353" y="124983"/>
                  <a:pt x="45273" y="125225"/>
                  <a:pt x="45165" y="125467"/>
                </a:cubicBezTo>
                <a:lnTo>
                  <a:pt x="44359" y="125521"/>
                </a:lnTo>
                <a:cubicBezTo>
                  <a:pt x="44197" y="125279"/>
                  <a:pt x="44009" y="125037"/>
                  <a:pt x="43848" y="124822"/>
                </a:cubicBezTo>
                <a:cubicBezTo>
                  <a:pt x="44386" y="124795"/>
                  <a:pt x="44896" y="124768"/>
                  <a:pt x="45434" y="124742"/>
                </a:cubicBezTo>
                <a:close/>
                <a:moveTo>
                  <a:pt x="42665" y="124768"/>
                </a:moveTo>
                <a:lnTo>
                  <a:pt x="42665" y="124768"/>
                </a:lnTo>
                <a:cubicBezTo>
                  <a:pt x="43015" y="124795"/>
                  <a:pt x="43364" y="124795"/>
                  <a:pt x="43740" y="124795"/>
                </a:cubicBezTo>
                <a:cubicBezTo>
                  <a:pt x="43902" y="125037"/>
                  <a:pt x="44063" y="125279"/>
                  <a:pt x="44197" y="125521"/>
                </a:cubicBezTo>
                <a:lnTo>
                  <a:pt x="44197" y="125548"/>
                </a:lnTo>
                <a:lnTo>
                  <a:pt x="43230" y="125602"/>
                </a:lnTo>
                <a:cubicBezTo>
                  <a:pt x="43041" y="125306"/>
                  <a:pt x="42853" y="125037"/>
                  <a:pt x="42665" y="124768"/>
                </a:cubicBezTo>
                <a:close/>
                <a:moveTo>
                  <a:pt x="203544" y="125571"/>
                </a:moveTo>
                <a:cubicBezTo>
                  <a:pt x="206581" y="125571"/>
                  <a:pt x="209624" y="125687"/>
                  <a:pt x="212653" y="125898"/>
                </a:cubicBezTo>
                <a:cubicBezTo>
                  <a:pt x="210139" y="125847"/>
                  <a:pt x="207626" y="125820"/>
                  <a:pt x="205116" y="125820"/>
                </a:cubicBezTo>
                <a:cubicBezTo>
                  <a:pt x="202309" y="125820"/>
                  <a:pt x="199506" y="125853"/>
                  <a:pt x="196710" y="125924"/>
                </a:cubicBezTo>
                <a:cubicBezTo>
                  <a:pt x="197759" y="125817"/>
                  <a:pt x="198834" y="125709"/>
                  <a:pt x="199883" y="125629"/>
                </a:cubicBezTo>
                <a:cubicBezTo>
                  <a:pt x="201101" y="125590"/>
                  <a:pt x="202322" y="125571"/>
                  <a:pt x="203544" y="125571"/>
                </a:cubicBezTo>
                <a:close/>
                <a:moveTo>
                  <a:pt x="170283" y="124553"/>
                </a:moveTo>
                <a:cubicBezTo>
                  <a:pt x="167729" y="125010"/>
                  <a:pt x="165175" y="125521"/>
                  <a:pt x="162621" y="126032"/>
                </a:cubicBezTo>
                <a:cubicBezTo>
                  <a:pt x="157997" y="125924"/>
                  <a:pt x="153373" y="125763"/>
                  <a:pt x="148749" y="125548"/>
                </a:cubicBezTo>
                <a:cubicBezTo>
                  <a:pt x="152889" y="125172"/>
                  <a:pt x="157003" y="124876"/>
                  <a:pt x="161170" y="124688"/>
                </a:cubicBezTo>
                <a:lnTo>
                  <a:pt x="161170" y="124715"/>
                </a:lnTo>
                <a:cubicBezTo>
                  <a:pt x="164208" y="124580"/>
                  <a:pt x="167245" y="124553"/>
                  <a:pt x="170283" y="124553"/>
                </a:cubicBezTo>
                <a:close/>
                <a:moveTo>
                  <a:pt x="239456" y="121274"/>
                </a:moveTo>
                <a:cubicBezTo>
                  <a:pt x="242064" y="121354"/>
                  <a:pt x="244671" y="121515"/>
                  <a:pt x="247279" y="121784"/>
                </a:cubicBezTo>
                <a:lnTo>
                  <a:pt x="247306" y="121784"/>
                </a:lnTo>
                <a:lnTo>
                  <a:pt x="247494" y="121811"/>
                </a:lnTo>
                <a:cubicBezTo>
                  <a:pt x="236902" y="122752"/>
                  <a:pt x="226283" y="123666"/>
                  <a:pt x="215664" y="124392"/>
                </a:cubicBezTo>
                <a:cubicBezTo>
                  <a:pt x="211389" y="124526"/>
                  <a:pt x="207088" y="124768"/>
                  <a:pt x="202786" y="125118"/>
                </a:cubicBezTo>
                <a:cubicBezTo>
                  <a:pt x="200447" y="125252"/>
                  <a:pt x="198108" y="125387"/>
                  <a:pt x="195769" y="125548"/>
                </a:cubicBezTo>
                <a:cubicBezTo>
                  <a:pt x="189398" y="125844"/>
                  <a:pt x="183026" y="126005"/>
                  <a:pt x="176655" y="126086"/>
                </a:cubicBezTo>
                <a:cubicBezTo>
                  <a:pt x="179988" y="125656"/>
                  <a:pt x="183295" y="125199"/>
                  <a:pt x="186629" y="124795"/>
                </a:cubicBezTo>
                <a:cubicBezTo>
                  <a:pt x="189438" y="125046"/>
                  <a:pt x="192255" y="125202"/>
                  <a:pt x="195071" y="125202"/>
                </a:cubicBezTo>
                <a:cubicBezTo>
                  <a:pt x="197699" y="125202"/>
                  <a:pt x="200326" y="125066"/>
                  <a:pt x="202947" y="124742"/>
                </a:cubicBezTo>
                <a:cubicBezTo>
                  <a:pt x="205851" y="124392"/>
                  <a:pt x="208701" y="123854"/>
                  <a:pt x="211577" y="123290"/>
                </a:cubicBezTo>
                <a:cubicBezTo>
                  <a:pt x="214803" y="123048"/>
                  <a:pt x="218056" y="122779"/>
                  <a:pt x="221282" y="122564"/>
                </a:cubicBezTo>
                <a:lnTo>
                  <a:pt x="221954" y="122510"/>
                </a:lnTo>
                <a:cubicBezTo>
                  <a:pt x="222535" y="123000"/>
                  <a:pt x="223250" y="123257"/>
                  <a:pt x="223975" y="123257"/>
                </a:cubicBezTo>
                <a:cubicBezTo>
                  <a:pt x="224325" y="123257"/>
                  <a:pt x="224678" y="123197"/>
                  <a:pt x="225019" y="123075"/>
                </a:cubicBezTo>
                <a:cubicBezTo>
                  <a:pt x="225063" y="123053"/>
                  <a:pt x="225053" y="123014"/>
                  <a:pt x="225034" y="123014"/>
                </a:cubicBezTo>
                <a:cubicBezTo>
                  <a:pt x="225029" y="123014"/>
                  <a:pt x="225024" y="123016"/>
                  <a:pt x="225019" y="123021"/>
                </a:cubicBezTo>
                <a:cubicBezTo>
                  <a:pt x="224676" y="123098"/>
                  <a:pt x="224342" y="123140"/>
                  <a:pt x="224016" y="123140"/>
                </a:cubicBezTo>
                <a:cubicBezTo>
                  <a:pt x="223321" y="123140"/>
                  <a:pt x="222666" y="122950"/>
                  <a:pt x="222062" y="122510"/>
                </a:cubicBezTo>
                <a:lnTo>
                  <a:pt x="239456" y="121274"/>
                </a:lnTo>
                <a:close/>
                <a:moveTo>
                  <a:pt x="171251" y="124526"/>
                </a:moveTo>
                <a:cubicBezTo>
                  <a:pt x="174612" y="124580"/>
                  <a:pt x="177999" y="124634"/>
                  <a:pt x="181360" y="124661"/>
                </a:cubicBezTo>
                <a:lnTo>
                  <a:pt x="181386" y="124688"/>
                </a:lnTo>
                <a:lnTo>
                  <a:pt x="182973" y="124688"/>
                </a:lnTo>
                <a:cubicBezTo>
                  <a:pt x="179531" y="125145"/>
                  <a:pt x="176117" y="125629"/>
                  <a:pt x="172676" y="126113"/>
                </a:cubicBezTo>
                <a:cubicBezTo>
                  <a:pt x="169719" y="126113"/>
                  <a:pt x="166762" y="126086"/>
                  <a:pt x="163831" y="126059"/>
                </a:cubicBezTo>
                <a:cubicBezTo>
                  <a:pt x="166305" y="125575"/>
                  <a:pt x="168778" y="125064"/>
                  <a:pt x="171251" y="124526"/>
                </a:cubicBezTo>
                <a:close/>
                <a:moveTo>
                  <a:pt x="191172" y="125978"/>
                </a:moveTo>
                <a:cubicBezTo>
                  <a:pt x="190850" y="126032"/>
                  <a:pt x="190527" y="126059"/>
                  <a:pt x="190204" y="126086"/>
                </a:cubicBezTo>
                <a:lnTo>
                  <a:pt x="188511" y="126166"/>
                </a:lnTo>
                <a:lnTo>
                  <a:pt x="188511" y="126166"/>
                </a:lnTo>
                <a:lnTo>
                  <a:pt x="190393" y="126005"/>
                </a:lnTo>
                <a:lnTo>
                  <a:pt x="191172" y="125978"/>
                </a:lnTo>
                <a:close/>
                <a:moveTo>
                  <a:pt x="45138" y="125548"/>
                </a:moveTo>
                <a:lnTo>
                  <a:pt x="45138" y="125548"/>
                </a:lnTo>
                <a:cubicBezTo>
                  <a:pt x="45058" y="125817"/>
                  <a:pt x="44950" y="126113"/>
                  <a:pt x="44870" y="126381"/>
                </a:cubicBezTo>
                <a:cubicBezTo>
                  <a:pt x="44713" y="126121"/>
                  <a:pt x="44557" y="125861"/>
                  <a:pt x="44401" y="125601"/>
                </a:cubicBezTo>
                <a:lnTo>
                  <a:pt x="44401" y="125601"/>
                </a:lnTo>
                <a:lnTo>
                  <a:pt x="45138" y="125548"/>
                </a:lnTo>
                <a:close/>
                <a:moveTo>
                  <a:pt x="37933" y="123747"/>
                </a:moveTo>
                <a:cubicBezTo>
                  <a:pt x="38041" y="123774"/>
                  <a:pt x="38175" y="123827"/>
                  <a:pt x="38310" y="123881"/>
                </a:cubicBezTo>
                <a:cubicBezTo>
                  <a:pt x="38202" y="124043"/>
                  <a:pt x="38068" y="124204"/>
                  <a:pt x="37987" y="124392"/>
                </a:cubicBezTo>
                <a:cubicBezTo>
                  <a:pt x="37396" y="125091"/>
                  <a:pt x="36804" y="125763"/>
                  <a:pt x="36213" y="126462"/>
                </a:cubicBezTo>
                <a:cubicBezTo>
                  <a:pt x="36751" y="125521"/>
                  <a:pt x="37315" y="124634"/>
                  <a:pt x="37907" y="123747"/>
                </a:cubicBezTo>
                <a:close/>
                <a:moveTo>
                  <a:pt x="45488" y="125521"/>
                </a:moveTo>
                <a:cubicBezTo>
                  <a:pt x="45327" y="125951"/>
                  <a:pt x="45192" y="126355"/>
                  <a:pt x="45085" y="126785"/>
                </a:cubicBezTo>
                <a:cubicBezTo>
                  <a:pt x="45031" y="126704"/>
                  <a:pt x="45004" y="126623"/>
                  <a:pt x="44977" y="126597"/>
                </a:cubicBezTo>
                <a:lnTo>
                  <a:pt x="44977" y="126570"/>
                </a:lnTo>
                <a:cubicBezTo>
                  <a:pt x="45085" y="126220"/>
                  <a:pt x="45192" y="125871"/>
                  <a:pt x="45300" y="125521"/>
                </a:cubicBezTo>
                <a:close/>
                <a:moveTo>
                  <a:pt x="188000" y="126516"/>
                </a:moveTo>
                <a:lnTo>
                  <a:pt x="185312" y="126812"/>
                </a:lnTo>
                <a:cubicBezTo>
                  <a:pt x="186064" y="126704"/>
                  <a:pt x="186844" y="126623"/>
                  <a:pt x="187597" y="126516"/>
                </a:cubicBezTo>
                <a:close/>
                <a:moveTo>
                  <a:pt x="179155" y="126919"/>
                </a:moveTo>
                <a:lnTo>
                  <a:pt x="179155" y="126919"/>
                </a:lnTo>
                <a:cubicBezTo>
                  <a:pt x="178268" y="127000"/>
                  <a:pt x="177381" y="127080"/>
                  <a:pt x="176467" y="127188"/>
                </a:cubicBezTo>
                <a:cubicBezTo>
                  <a:pt x="175768" y="127188"/>
                  <a:pt x="175069" y="127188"/>
                  <a:pt x="174343" y="127215"/>
                </a:cubicBezTo>
                <a:lnTo>
                  <a:pt x="177246" y="127027"/>
                </a:lnTo>
                <a:cubicBezTo>
                  <a:pt x="177892" y="126973"/>
                  <a:pt x="178510" y="126946"/>
                  <a:pt x="179155" y="126919"/>
                </a:cubicBezTo>
                <a:close/>
                <a:moveTo>
                  <a:pt x="186199" y="126597"/>
                </a:moveTo>
                <a:cubicBezTo>
                  <a:pt x="185096" y="126731"/>
                  <a:pt x="183994" y="126919"/>
                  <a:pt x="182892" y="127080"/>
                </a:cubicBezTo>
                <a:cubicBezTo>
                  <a:pt x="182892" y="127080"/>
                  <a:pt x="182865" y="127107"/>
                  <a:pt x="182865" y="127107"/>
                </a:cubicBezTo>
                <a:lnTo>
                  <a:pt x="182032" y="127215"/>
                </a:lnTo>
                <a:lnTo>
                  <a:pt x="176762" y="127215"/>
                </a:lnTo>
                <a:cubicBezTo>
                  <a:pt x="177892" y="127107"/>
                  <a:pt x="179048" y="127000"/>
                  <a:pt x="180204" y="126865"/>
                </a:cubicBezTo>
                <a:cubicBezTo>
                  <a:pt x="182193" y="126758"/>
                  <a:pt x="184209" y="126677"/>
                  <a:pt x="186199" y="126597"/>
                </a:cubicBezTo>
                <a:close/>
                <a:moveTo>
                  <a:pt x="260399" y="124231"/>
                </a:moveTo>
                <a:lnTo>
                  <a:pt x="260560" y="124285"/>
                </a:lnTo>
                <a:cubicBezTo>
                  <a:pt x="256043" y="125172"/>
                  <a:pt x="251607" y="126597"/>
                  <a:pt x="246957" y="126704"/>
                </a:cubicBezTo>
                <a:cubicBezTo>
                  <a:pt x="245923" y="126728"/>
                  <a:pt x="244887" y="126738"/>
                  <a:pt x="243851" y="126738"/>
                </a:cubicBezTo>
                <a:cubicBezTo>
                  <a:pt x="237804" y="126738"/>
                  <a:pt x="231732" y="126385"/>
                  <a:pt x="225718" y="126247"/>
                </a:cubicBezTo>
                <a:cubicBezTo>
                  <a:pt x="225638" y="126247"/>
                  <a:pt x="225611" y="126355"/>
                  <a:pt x="225718" y="126355"/>
                </a:cubicBezTo>
                <a:cubicBezTo>
                  <a:pt x="231736" y="126515"/>
                  <a:pt x="237812" y="126872"/>
                  <a:pt x="243864" y="126872"/>
                </a:cubicBezTo>
                <a:cubicBezTo>
                  <a:pt x="244896" y="126872"/>
                  <a:pt x="245927" y="126862"/>
                  <a:pt x="246957" y="126838"/>
                </a:cubicBezTo>
                <a:cubicBezTo>
                  <a:pt x="251876" y="126731"/>
                  <a:pt x="256608" y="125279"/>
                  <a:pt x="261393" y="124526"/>
                </a:cubicBezTo>
                <a:cubicBezTo>
                  <a:pt x="261716" y="124634"/>
                  <a:pt x="262038" y="124742"/>
                  <a:pt x="262334" y="124822"/>
                </a:cubicBezTo>
                <a:cubicBezTo>
                  <a:pt x="263383" y="125172"/>
                  <a:pt x="266421" y="125790"/>
                  <a:pt x="267039" y="127107"/>
                </a:cubicBezTo>
                <a:cubicBezTo>
                  <a:pt x="262951" y="127388"/>
                  <a:pt x="258833" y="127489"/>
                  <a:pt x="254719" y="127489"/>
                </a:cubicBezTo>
                <a:cubicBezTo>
                  <a:pt x="253313" y="127489"/>
                  <a:pt x="251908" y="127477"/>
                  <a:pt x="250505" y="127457"/>
                </a:cubicBezTo>
                <a:cubicBezTo>
                  <a:pt x="239375" y="127269"/>
                  <a:pt x="228326" y="126381"/>
                  <a:pt x="217196" y="126005"/>
                </a:cubicBezTo>
                <a:cubicBezTo>
                  <a:pt x="213002" y="125602"/>
                  <a:pt x="208781" y="125360"/>
                  <a:pt x="204560" y="125333"/>
                </a:cubicBezTo>
                <a:cubicBezTo>
                  <a:pt x="207330" y="125199"/>
                  <a:pt x="210125" y="125010"/>
                  <a:pt x="212894" y="124822"/>
                </a:cubicBezTo>
                <a:lnTo>
                  <a:pt x="213889" y="124742"/>
                </a:lnTo>
                <a:cubicBezTo>
                  <a:pt x="216520" y="124651"/>
                  <a:pt x="219150" y="124609"/>
                  <a:pt x="221781" y="124609"/>
                </a:cubicBezTo>
                <a:cubicBezTo>
                  <a:pt x="226947" y="124609"/>
                  <a:pt x="232112" y="124770"/>
                  <a:pt x="237278" y="125037"/>
                </a:cubicBezTo>
                <a:cubicBezTo>
                  <a:pt x="240354" y="125209"/>
                  <a:pt x="243441" y="125354"/>
                  <a:pt x="246518" y="125354"/>
                </a:cubicBezTo>
                <a:cubicBezTo>
                  <a:pt x="250166" y="125354"/>
                  <a:pt x="253801" y="125151"/>
                  <a:pt x="257388" y="124553"/>
                </a:cubicBezTo>
                <a:cubicBezTo>
                  <a:pt x="258409" y="124500"/>
                  <a:pt x="259404" y="124392"/>
                  <a:pt x="260399" y="124231"/>
                </a:cubicBezTo>
                <a:close/>
                <a:moveTo>
                  <a:pt x="188833" y="126059"/>
                </a:moveTo>
                <a:lnTo>
                  <a:pt x="187059" y="126193"/>
                </a:lnTo>
                <a:cubicBezTo>
                  <a:pt x="179935" y="126516"/>
                  <a:pt x="172810" y="126973"/>
                  <a:pt x="165713" y="127564"/>
                </a:cubicBezTo>
                <a:lnTo>
                  <a:pt x="174531" y="126381"/>
                </a:lnTo>
                <a:cubicBezTo>
                  <a:pt x="179289" y="126328"/>
                  <a:pt x="184048" y="126220"/>
                  <a:pt x="188833" y="126059"/>
                </a:cubicBezTo>
                <a:close/>
                <a:moveTo>
                  <a:pt x="44251" y="125602"/>
                </a:moveTo>
                <a:cubicBezTo>
                  <a:pt x="44439" y="125924"/>
                  <a:pt x="44628" y="126247"/>
                  <a:pt x="44789" y="126597"/>
                </a:cubicBezTo>
                <a:cubicBezTo>
                  <a:pt x="44681" y="126973"/>
                  <a:pt x="44574" y="127376"/>
                  <a:pt x="44466" y="127753"/>
                </a:cubicBezTo>
                <a:cubicBezTo>
                  <a:pt x="44117" y="127027"/>
                  <a:pt x="43713" y="126328"/>
                  <a:pt x="43283" y="125682"/>
                </a:cubicBezTo>
                <a:lnTo>
                  <a:pt x="44251" y="125602"/>
                </a:lnTo>
                <a:close/>
                <a:moveTo>
                  <a:pt x="44896" y="126785"/>
                </a:moveTo>
                <a:lnTo>
                  <a:pt x="44896" y="126812"/>
                </a:lnTo>
                <a:cubicBezTo>
                  <a:pt x="44923" y="126865"/>
                  <a:pt x="44977" y="126946"/>
                  <a:pt x="45004" y="127027"/>
                </a:cubicBezTo>
                <a:cubicBezTo>
                  <a:pt x="44896" y="127430"/>
                  <a:pt x="44762" y="127806"/>
                  <a:pt x="44681" y="128210"/>
                </a:cubicBezTo>
                <a:cubicBezTo>
                  <a:pt x="44628" y="128129"/>
                  <a:pt x="44601" y="128075"/>
                  <a:pt x="44547" y="127994"/>
                </a:cubicBezTo>
                <a:cubicBezTo>
                  <a:pt x="44681" y="127591"/>
                  <a:pt x="44789" y="127188"/>
                  <a:pt x="44896" y="126785"/>
                </a:cubicBezTo>
                <a:close/>
                <a:moveTo>
                  <a:pt x="41912" y="124715"/>
                </a:moveTo>
                <a:cubicBezTo>
                  <a:pt x="42100" y="124715"/>
                  <a:pt x="42316" y="124742"/>
                  <a:pt x="42531" y="124768"/>
                </a:cubicBezTo>
                <a:cubicBezTo>
                  <a:pt x="42746" y="125037"/>
                  <a:pt x="42907" y="125306"/>
                  <a:pt x="43095" y="125602"/>
                </a:cubicBezTo>
                <a:lnTo>
                  <a:pt x="43068" y="125629"/>
                </a:lnTo>
                <a:lnTo>
                  <a:pt x="42934" y="125629"/>
                </a:lnTo>
                <a:cubicBezTo>
                  <a:pt x="42907" y="125629"/>
                  <a:pt x="42907" y="125682"/>
                  <a:pt x="42934" y="125682"/>
                </a:cubicBezTo>
                <a:lnTo>
                  <a:pt x="43095" y="125682"/>
                </a:lnTo>
                <a:cubicBezTo>
                  <a:pt x="43552" y="126435"/>
                  <a:pt x="43982" y="127188"/>
                  <a:pt x="44386" y="127968"/>
                </a:cubicBezTo>
                <a:cubicBezTo>
                  <a:pt x="44332" y="128156"/>
                  <a:pt x="44278" y="128371"/>
                  <a:pt x="44224" y="128559"/>
                </a:cubicBezTo>
                <a:cubicBezTo>
                  <a:pt x="43579" y="127215"/>
                  <a:pt x="42799" y="125924"/>
                  <a:pt x="41912" y="124715"/>
                </a:cubicBezTo>
                <a:close/>
                <a:moveTo>
                  <a:pt x="147271" y="125682"/>
                </a:moveTo>
                <a:cubicBezTo>
                  <a:pt x="151975" y="125951"/>
                  <a:pt x="156680" y="126166"/>
                  <a:pt x="161412" y="126301"/>
                </a:cubicBezTo>
                <a:cubicBezTo>
                  <a:pt x="158374" y="126892"/>
                  <a:pt x="155363" y="127511"/>
                  <a:pt x="152325" y="128102"/>
                </a:cubicBezTo>
                <a:lnTo>
                  <a:pt x="152352" y="128102"/>
                </a:lnTo>
                <a:cubicBezTo>
                  <a:pt x="147075" y="128367"/>
                  <a:pt x="141820" y="128567"/>
                  <a:pt x="136529" y="128567"/>
                </a:cubicBezTo>
                <a:cubicBezTo>
                  <a:pt x="135916" y="128567"/>
                  <a:pt x="135303" y="128565"/>
                  <a:pt x="134689" y="128559"/>
                </a:cubicBezTo>
                <a:cubicBezTo>
                  <a:pt x="130737" y="128505"/>
                  <a:pt x="126785" y="128425"/>
                  <a:pt x="122833" y="128317"/>
                </a:cubicBezTo>
                <a:cubicBezTo>
                  <a:pt x="128882" y="127645"/>
                  <a:pt x="134931" y="126919"/>
                  <a:pt x="140980" y="126301"/>
                </a:cubicBezTo>
                <a:cubicBezTo>
                  <a:pt x="143077" y="126086"/>
                  <a:pt x="145174" y="125871"/>
                  <a:pt x="147271" y="125682"/>
                </a:cubicBezTo>
                <a:close/>
                <a:moveTo>
                  <a:pt x="35245" y="127806"/>
                </a:moveTo>
                <a:lnTo>
                  <a:pt x="35245" y="127806"/>
                </a:lnTo>
                <a:cubicBezTo>
                  <a:pt x="35084" y="128129"/>
                  <a:pt x="34896" y="128478"/>
                  <a:pt x="34707" y="128801"/>
                </a:cubicBezTo>
                <a:lnTo>
                  <a:pt x="34465" y="128774"/>
                </a:lnTo>
                <a:cubicBezTo>
                  <a:pt x="34734" y="128452"/>
                  <a:pt x="35003" y="128129"/>
                  <a:pt x="35245" y="127806"/>
                </a:cubicBezTo>
                <a:close/>
                <a:moveTo>
                  <a:pt x="37799" y="124715"/>
                </a:moveTo>
                <a:lnTo>
                  <a:pt x="37799" y="124715"/>
                </a:lnTo>
                <a:cubicBezTo>
                  <a:pt x="36831" y="126059"/>
                  <a:pt x="35944" y="127430"/>
                  <a:pt x="35111" y="128855"/>
                </a:cubicBezTo>
                <a:lnTo>
                  <a:pt x="35164" y="128882"/>
                </a:lnTo>
                <a:lnTo>
                  <a:pt x="34896" y="128855"/>
                </a:lnTo>
                <a:cubicBezTo>
                  <a:pt x="35245" y="128263"/>
                  <a:pt x="35541" y="127672"/>
                  <a:pt x="35890" y="127080"/>
                </a:cubicBezTo>
                <a:cubicBezTo>
                  <a:pt x="36509" y="126274"/>
                  <a:pt x="37154" y="125494"/>
                  <a:pt x="37799" y="124715"/>
                </a:cubicBezTo>
                <a:close/>
                <a:moveTo>
                  <a:pt x="64334" y="128398"/>
                </a:moveTo>
                <a:cubicBezTo>
                  <a:pt x="64387" y="128505"/>
                  <a:pt x="64468" y="128613"/>
                  <a:pt x="64575" y="128693"/>
                </a:cubicBezTo>
                <a:cubicBezTo>
                  <a:pt x="64683" y="128828"/>
                  <a:pt x="64791" y="128935"/>
                  <a:pt x="64898" y="129043"/>
                </a:cubicBezTo>
                <a:lnTo>
                  <a:pt x="63527" y="129043"/>
                </a:lnTo>
                <a:cubicBezTo>
                  <a:pt x="63715" y="128962"/>
                  <a:pt x="64118" y="128452"/>
                  <a:pt x="64226" y="128425"/>
                </a:cubicBezTo>
                <a:cubicBezTo>
                  <a:pt x="64280" y="128425"/>
                  <a:pt x="64307" y="128398"/>
                  <a:pt x="64334" y="128398"/>
                </a:cubicBezTo>
                <a:close/>
                <a:moveTo>
                  <a:pt x="44520" y="128183"/>
                </a:moveTo>
                <a:cubicBezTo>
                  <a:pt x="44547" y="128236"/>
                  <a:pt x="44601" y="128317"/>
                  <a:pt x="44628" y="128398"/>
                </a:cubicBezTo>
                <a:cubicBezTo>
                  <a:pt x="44574" y="128613"/>
                  <a:pt x="44547" y="128828"/>
                  <a:pt x="44493" y="129070"/>
                </a:cubicBezTo>
                <a:lnTo>
                  <a:pt x="44359" y="128801"/>
                </a:lnTo>
                <a:cubicBezTo>
                  <a:pt x="44412" y="128613"/>
                  <a:pt x="44466" y="128398"/>
                  <a:pt x="44520" y="128183"/>
                </a:cubicBezTo>
                <a:close/>
                <a:moveTo>
                  <a:pt x="41079" y="124580"/>
                </a:moveTo>
                <a:lnTo>
                  <a:pt x="41079" y="124580"/>
                </a:lnTo>
                <a:cubicBezTo>
                  <a:pt x="41294" y="124607"/>
                  <a:pt x="41536" y="124634"/>
                  <a:pt x="41778" y="124661"/>
                </a:cubicBezTo>
                <a:cubicBezTo>
                  <a:pt x="42665" y="125951"/>
                  <a:pt x="43472" y="127322"/>
                  <a:pt x="44224" y="128693"/>
                </a:cubicBezTo>
                <a:lnTo>
                  <a:pt x="44197" y="128720"/>
                </a:lnTo>
                <a:lnTo>
                  <a:pt x="44171" y="128855"/>
                </a:lnTo>
                <a:cubicBezTo>
                  <a:pt x="44114" y="128798"/>
                  <a:pt x="44038" y="128773"/>
                  <a:pt x="43956" y="128773"/>
                </a:cubicBezTo>
                <a:cubicBezTo>
                  <a:pt x="43764" y="128773"/>
                  <a:pt x="43539" y="128909"/>
                  <a:pt x="43445" y="129097"/>
                </a:cubicBezTo>
                <a:cubicBezTo>
                  <a:pt x="42934" y="127457"/>
                  <a:pt x="42127" y="125924"/>
                  <a:pt x="41079" y="124580"/>
                </a:cubicBezTo>
                <a:close/>
                <a:moveTo>
                  <a:pt x="180634" y="127376"/>
                </a:moveTo>
                <a:lnTo>
                  <a:pt x="177596" y="127753"/>
                </a:lnTo>
                <a:cubicBezTo>
                  <a:pt x="173214" y="128290"/>
                  <a:pt x="168859" y="128855"/>
                  <a:pt x="164476" y="129419"/>
                </a:cubicBezTo>
                <a:cubicBezTo>
                  <a:pt x="167837" y="128586"/>
                  <a:pt x="171197" y="127833"/>
                  <a:pt x="174746" y="127645"/>
                </a:cubicBezTo>
                <a:cubicBezTo>
                  <a:pt x="176709" y="127537"/>
                  <a:pt x="178671" y="127457"/>
                  <a:pt x="180634" y="127376"/>
                </a:cubicBezTo>
                <a:close/>
                <a:moveTo>
                  <a:pt x="85599" y="129339"/>
                </a:moveTo>
                <a:lnTo>
                  <a:pt x="85599" y="129339"/>
                </a:lnTo>
                <a:cubicBezTo>
                  <a:pt x="85806" y="129369"/>
                  <a:pt x="86013" y="129398"/>
                  <a:pt x="86219" y="129427"/>
                </a:cubicBezTo>
                <a:lnTo>
                  <a:pt x="86219" y="129427"/>
                </a:lnTo>
                <a:cubicBezTo>
                  <a:pt x="86012" y="129398"/>
                  <a:pt x="85805" y="129368"/>
                  <a:pt x="85599" y="129339"/>
                </a:cubicBezTo>
                <a:close/>
                <a:moveTo>
                  <a:pt x="34761" y="129070"/>
                </a:moveTo>
                <a:lnTo>
                  <a:pt x="35030" y="129097"/>
                </a:lnTo>
                <a:lnTo>
                  <a:pt x="34842" y="129446"/>
                </a:lnTo>
                <a:lnTo>
                  <a:pt x="34573" y="129473"/>
                </a:lnTo>
                <a:lnTo>
                  <a:pt x="34761" y="129070"/>
                </a:lnTo>
                <a:close/>
                <a:moveTo>
                  <a:pt x="67533" y="129311"/>
                </a:moveTo>
                <a:cubicBezTo>
                  <a:pt x="67462" y="129377"/>
                  <a:pt x="67392" y="129425"/>
                  <a:pt x="67345" y="129473"/>
                </a:cubicBezTo>
                <a:lnTo>
                  <a:pt x="67355" y="129473"/>
                </a:lnTo>
                <a:cubicBezTo>
                  <a:pt x="67423" y="129422"/>
                  <a:pt x="67492" y="129357"/>
                  <a:pt x="67560" y="129312"/>
                </a:cubicBezTo>
                <a:cubicBezTo>
                  <a:pt x="67551" y="129311"/>
                  <a:pt x="67542" y="129311"/>
                  <a:pt x="67533" y="129311"/>
                </a:cubicBezTo>
                <a:close/>
                <a:moveTo>
                  <a:pt x="34277" y="129043"/>
                </a:moveTo>
                <a:lnTo>
                  <a:pt x="34573" y="129070"/>
                </a:lnTo>
                <a:lnTo>
                  <a:pt x="34358" y="129473"/>
                </a:lnTo>
                <a:lnTo>
                  <a:pt x="33928" y="129500"/>
                </a:lnTo>
                <a:cubicBezTo>
                  <a:pt x="34035" y="129339"/>
                  <a:pt x="34170" y="129204"/>
                  <a:pt x="34277" y="129043"/>
                </a:cubicBezTo>
                <a:close/>
                <a:moveTo>
                  <a:pt x="67560" y="129285"/>
                </a:moveTo>
                <a:lnTo>
                  <a:pt x="67586" y="129312"/>
                </a:lnTo>
                <a:cubicBezTo>
                  <a:pt x="69092" y="129339"/>
                  <a:pt x="70597" y="129392"/>
                  <a:pt x="72103" y="129473"/>
                </a:cubicBezTo>
                <a:lnTo>
                  <a:pt x="67355" y="129473"/>
                </a:lnTo>
                <a:cubicBezTo>
                  <a:pt x="67343" y="129483"/>
                  <a:pt x="67330" y="129492"/>
                  <a:pt x="67318" y="129500"/>
                </a:cubicBezTo>
                <a:lnTo>
                  <a:pt x="66081" y="129500"/>
                </a:lnTo>
                <a:cubicBezTo>
                  <a:pt x="65973" y="129446"/>
                  <a:pt x="65866" y="129366"/>
                  <a:pt x="65758" y="129285"/>
                </a:cubicBezTo>
                <a:cubicBezTo>
                  <a:pt x="66341" y="129285"/>
                  <a:pt x="66950" y="129285"/>
                  <a:pt x="67533" y="129311"/>
                </a:cubicBezTo>
                <a:lnTo>
                  <a:pt x="67533" y="129311"/>
                </a:lnTo>
                <a:cubicBezTo>
                  <a:pt x="67542" y="129302"/>
                  <a:pt x="67551" y="129294"/>
                  <a:pt x="67560" y="129285"/>
                </a:cubicBezTo>
                <a:close/>
                <a:moveTo>
                  <a:pt x="44332" y="128935"/>
                </a:moveTo>
                <a:lnTo>
                  <a:pt x="44466" y="129204"/>
                </a:lnTo>
                <a:cubicBezTo>
                  <a:pt x="44439" y="129312"/>
                  <a:pt x="44412" y="129419"/>
                  <a:pt x="44386" y="129527"/>
                </a:cubicBezTo>
                <a:cubicBezTo>
                  <a:pt x="44332" y="129473"/>
                  <a:pt x="44278" y="129419"/>
                  <a:pt x="44251" y="129339"/>
                </a:cubicBezTo>
                <a:lnTo>
                  <a:pt x="44332" y="128935"/>
                </a:lnTo>
                <a:close/>
                <a:moveTo>
                  <a:pt x="97281" y="123106"/>
                </a:moveTo>
                <a:cubicBezTo>
                  <a:pt x="107715" y="123106"/>
                  <a:pt x="118152" y="123529"/>
                  <a:pt x="128559" y="124365"/>
                </a:cubicBezTo>
                <a:cubicBezTo>
                  <a:pt x="134581" y="124849"/>
                  <a:pt x="140577" y="125279"/>
                  <a:pt x="146599" y="125629"/>
                </a:cubicBezTo>
                <a:cubicBezTo>
                  <a:pt x="138453" y="126381"/>
                  <a:pt x="130361" y="127376"/>
                  <a:pt x="122269" y="128317"/>
                </a:cubicBezTo>
                <a:lnTo>
                  <a:pt x="112994" y="128075"/>
                </a:lnTo>
                <a:cubicBezTo>
                  <a:pt x="102643" y="127833"/>
                  <a:pt x="92293" y="127591"/>
                  <a:pt x="81916" y="127591"/>
                </a:cubicBezTo>
                <a:cubicBezTo>
                  <a:pt x="81674" y="127376"/>
                  <a:pt x="81512" y="127080"/>
                  <a:pt x="81459" y="126758"/>
                </a:cubicBezTo>
                <a:cubicBezTo>
                  <a:pt x="81442" y="126725"/>
                  <a:pt x="81405" y="126702"/>
                  <a:pt x="81373" y="126702"/>
                </a:cubicBezTo>
                <a:cubicBezTo>
                  <a:pt x="81353" y="126702"/>
                  <a:pt x="81334" y="126710"/>
                  <a:pt x="81324" y="126731"/>
                </a:cubicBezTo>
                <a:lnTo>
                  <a:pt x="79926" y="126570"/>
                </a:lnTo>
                <a:cubicBezTo>
                  <a:pt x="80034" y="126543"/>
                  <a:pt x="80141" y="126516"/>
                  <a:pt x="80276" y="126462"/>
                </a:cubicBezTo>
                <a:cubicBezTo>
                  <a:pt x="80356" y="126435"/>
                  <a:pt x="80303" y="126328"/>
                  <a:pt x="80249" y="126328"/>
                </a:cubicBezTo>
                <a:cubicBezTo>
                  <a:pt x="80216" y="126318"/>
                  <a:pt x="80183" y="126314"/>
                  <a:pt x="80151" y="126314"/>
                </a:cubicBezTo>
                <a:cubicBezTo>
                  <a:pt x="79999" y="126314"/>
                  <a:pt x="79863" y="126414"/>
                  <a:pt x="79819" y="126570"/>
                </a:cubicBezTo>
                <a:lnTo>
                  <a:pt x="79362" y="126516"/>
                </a:lnTo>
                <a:cubicBezTo>
                  <a:pt x="79066" y="126516"/>
                  <a:pt x="78797" y="126462"/>
                  <a:pt x="78528" y="126301"/>
                </a:cubicBezTo>
                <a:cubicBezTo>
                  <a:pt x="78259" y="126193"/>
                  <a:pt x="78017" y="126032"/>
                  <a:pt x="77802" y="125844"/>
                </a:cubicBezTo>
                <a:cubicBezTo>
                  <a:pt x="77789" y="125831"/>
                  <a:pt x="77777" y="125826"/>
                  <a:pt x="77765" y="125826"/>
                </a:cubicBezTo>
                <a:cubicBezTo>
                  <a:pt x="77729" y="125826"/>
                  <a:pt x="77708" y="125877"/>
                  <a:pt x="77749" y="125898"/>
                </a:cubicBezTo>
                <a:cubicBezTo>
                  <a:pt x="78172" y="126366"/>
                  <a:pt x="78781" y="126631"/>
                  <a:pt x="79406" y="126631"/>
                </a:cubicBezTo>
                <a:cubicBezTo>
                  <a:pt x="79534" y="126631"/>
                  <a:pt x="79663" y="126619"/>
                  <a:pt x="79792" y="126597"/>
                </a:cubicBezTo>
                <a:lnTo>
                  <a:pt x="79792" y="126597"/>
                </a:lnTo>
                <a:cubicBezTo>
                  <a:pt x="79656" y="127004"/>
                  <a:pt x="79978" y="127393"/>
                  <a:pt x="80372" y="127393"/>
                </a:cubicBezTo>
                <a:cubicBezTo>
                  <a:pt x="80446" y="127393"/>
                  <a:pt x="80522" y="127379"/>
                  <a:pt x="80598" y="127349"/>
                </a:cubicBezTo>
                <a:cubicBezTo>
                  <a:pt x="80806" y="127303"/>
                  <a:pt x="81034" y="127059"/>
                  <a:pt x="81247" y="127059"/>
                </a:cubicBezTo>
                <a:cubicBezTo>
                  <a:pt x="81282" y="127059"/>
                  <a:pt x="81317" y="127065"/>
                  <a:pt x="81351" y="127080"/>
                </a:cubicBezTo>
                <a:cubicBezTo>
                  <a:pt x="81486" y="127242"/>
                  <a:pt x="81620" y="127403"/>
                  <a:pt x="81701" y="127591"/>
                </a:cubicBezTo>
                <a:cubicBezTo>
                  <a:pt x="77883" y="127591"/>
                  <a:pt x="74039" y="127645"/>
                  <a:pt x="70248" y="127726"/>
                </a:cubicBezTo>
                <a:cubicBezTo>
                  <a:pt x="68312" y="127779"/>
                  <a:pt x="66404" y="127833"/>
                  <a:pt x="64468" y="127914"/>
                </a:cubicBezTo>
                <a:lnTo>
                  <a:pt x="64468" y="127860"/>
                </a:lnTo>
                <a:cubicBezTo>
                  <a:pt x="64468" y="127845"/>
                  <a:pt x="64441" y="127829"/>
                  <a:pt x="64418" y="127829"/>
                </a:cubicBezTo>
                <a:cubicBezTo>
                  <a:pt x="64402" y="127829"/>
                  <a:pt x="64387" y="127837"/>
                  <a:pt x="64387" y="127860"/>
                </a:cubicBezTo>
                <a:cubicBezTo>
                  <a:pt x="64387" y="127887"/>
                  <a:pt x="64360" y="127887"/>
                  <a:pt x="64360" y="127914"/>
                </a:cubicBezTo>
                <a:cubicBezTo>
                  <a:pt x="62801" y="127994"/>
                  <a:pt x="61269" y="128075"/>
                  <a:pt x="59736" y="128156"/>
                </a:cubicBezTo>
                <a:lnTo>
                  <a:pt x="59709" y="128129"/>
                </a:lnTo>
                <a:cubicBezTo>
                  <a:pt x="59683" y="128129"/>
                  <a:pt x="59656" y="128129"/>
                  <a:pt x="59656" y="128156"/>
                </a:cubicBezTo>
                <a:cubicBezTo>
                  <a:pt x="55354" y="128398"/>
                  <a:pt x="51053" y="128720"/>
                  <a:pt x="46778" y="129150"/>
                </a:cubicBezTo>
                <a:cubicBezTo>
                  <a:pt x="51080" y="128720"/>
                  <a:pt x="55408" y="128425"/>
                  <a:pt x="59709" y="128210"/>
                </a:cubicBezTo>
                <a:cubicBezTo>
                  <a:pt x="60059" y="128559"/>
                  <a:pt x="60543" y="128801"/>
                  <a:pt x="61054" y="128801"/>
                </a:cubicBezTo>
                <a:cubicBezTo>
                  <a:pt x="60597" y="128693"/>
                  <a:pt x="60167" y="128478"/>
                  <a:pt x="59790" y="128183"/>
                </a:cubicBezTo>
                <a:cubicBezTo>
                  <a:pt x="61296" y="128102"/>
                  <a:pt x="62801" y="128048"/>
                  <a:pt x="64307" y="127994"/>
                </a:cubicBezTo>
                <a:lnTo>
                  <a:pt x="64307" y="127994"/>
                </a:lnTo>
                <a:cubicBezTo>
                  <a:pt x="63975" y="128705"/>
                  <a:pt x="63165" y="128977"/>
                  <a:pt x="62297" y="128977"/>
                </a:cubicBezTo>
                <a:cubicBezTo>
                  <a:pt x="62179" y="128977"/>
                  <a:pt x="62060" y="128972"/>
                  <a:pt x="61941" y="128962"/>
                </a:cubicBezTo>
                <a:lnTo>
                  <a:pt x="61941" y="128962"/>
                </a:lnTo>
                <a:lnTo>
                  <a:pt x="62022" y="129016"/>
                </a:lnTo>
                <a:cubicBezTo>
                  <a:pt x="60086" y="129016"/>
                  <a:pt x="58177" y="129070"/>
                  <a:pt x="56241" y="129150"/>
                </a:cubicBezTo>
                <a:cubicBezTo>
                  <a:pt x="54171" y="129204"/>
                  <a:pt x="52128" y="129312"/>
                  <a:pt x="50058" y="129419"/>
                </a:cubicBezTo>
                <a:lnTo>
                  <a:pt x="46805" y="129581"/>
                </a:lnTo>
                <a:cubicBezTo>
                  <a:pt x="46590" y="129581"/>
                  <a:pt x="46187" y="129661"/>
                  <a:pt x="45730" y="129688"/>
                </a:cubicBezTo>
                <a:cubicBezTo>
                  <a:pt x="45784" y="129473"/>
                  <a:pt x="45837" y="129258"/>
                  <a:pt x="45891" y="129043"/>
                </a:cubicBezTo>
                <a:cubicBezTo>
                  <a:pt x="45918" y="129124"/>
                  <a:pt x="45945" y="129177"/>
                  <a:pt x="45972" y="129258"/>
                </a:cubicBezTo>
                <a:cubicBezTo>
                  <a:pt x="45980" y="129266"/>
                  <a:pt x="45990" y="129269"/>
                  <a:pt x="46000" y="129269"/>
                </a:cubicBezTo>
                <a:cubicBezTo>
                  <a:pt x="46026" y="129269"/>
                  <a:pt x="46052" y="129250"/>
                  <a:pt x="46052" y="129231"/>
                </a:cubicBezTo>
                <a:cubicBezTo>
                  <a:pt x="46026" y="129124"/>
                  <a:pt x="45972" y="129016"/>
                  <a:pt x="45945" y="128909"/>
                </a:cubicBezTo>
                <a:cubicBezTo>
                  <a:pt x="46241" y="127699"/>
                  <a:pt x="46617" y="126543"/>
                  <a:pt x="47047" y="125387"/>
                </a:cubicBezTo>
                <a:cubicBezTo>
                  <a:pt x="60113" y="124473"/>
                  <a:pt x="73205" y="123612"/>
                  <a:pt x="86298" y="123263"/>
                </a:cubicBezTo>
                <a:cubicBezTo>
                  <a:pt x="89957" y="123158"/>
                  <a:pt x="93619" y="123106"/>
                  <a:pt x="97281" y="123106"/>
                </a:cubicBezTo>
                <a:close/>
                <a:moveTo>
                  <a:pt x="162541" y="126301"/>
                </a:moveTo>
                <a:cubicBezTo>
                  <a:pt x="165256" y="126355"/>
                  <a:pt x="167971" y="126381"/>
                  <a:pt x="170687" y="126381"/>
                </a:cubicBezTo>
                <a:cubicBezTo>
                  <a:pt x="165552" y="127107"/>
                  <a:pt x="160417" y="127833"/>
                  <a:pt x="155282" y="128505"/>
                </a:cubicBezTo>
                <a:cubicBezTo>
                  <a:pt x="152110" y="128828"/>
                  <a:pt x="148911" y="129150"/>
                  <a:pt x="145711" y="129527"/>
                </a:cubicBezTo>
                <a:lnTo>
                  <a:pt x="144287" y="129688"/>
                </a:lnTo>
                <a:cubicBezTo>
                  <a:pt x="146572" y="129312"/>
                  <a:pt x="148857" y="128909"/>
                  <a:pt x="151142" y="128478"/>
                </a:cubicBezTo>
                <a:cubicBezTo>
                  <a:pt x="152863" y="128371"/>
                  <a:pt x="154610" y="128210"/>
                  <a:pt x="156331" y="127994"/>
                </a:cubicBezTo>
                <a:cubicBezTo>
                  <a:pt x="156384" y="127994"/>
                  <a:pt x="156384" y="127887"/>
                  <a:pt x="156331" y="127887"/>
                </a:cubicBezTo>
                <a:lnTo>
                  <a:pt x="153454" y="128048"/>
                </a:lnTo>
                <a:lnTo>
                  <a:pt x="153642" y="127994"/>
                </a:lnTo>
                <a:cubicBezTo>
                  <a:pt x="156599" y="127430"/>
                  <a:pt x="159584" y="126865"/>
                  <a:pt x="162541" y="126301"/>
                </a:cubicBezTo>
                <a:close/>
                <a:moveTo>
                  <a:pt x="63504" y="129249"/>
                </a:moveTo>
                <a:cubicBezTo>
                  <a:pt x="64067" y="129249"/>
                  <a:pt x="64631" y="129252"/>
                  <a:pt x="65194" y="129258"/>
                </a:cubicBezTo>
                <a:cubicBezTo>
                  <a:pt x="65301" y="129339"/>
                  <a:pt x="65436" y="129419"/>
                  <a:pt x="65570" y="129500"/>
                </a:cubicBezTo>
                <a:lnTo>
                  <a:pt x="64118" y="129500"/>
                </a:lnTo>
                <a:lnTo>
                  <a:pt x="63742" y="129446"/>
                </a:lnTo>
                <a:lnTo>
                  <a:pt x="64038" y="129500"/>
                </a:lnTo>
                <a:lnTo>
                  <a:pt x="61860" y="129527"/>
                </a:lnTo>
                <a:cubicBezTo>
                  <a:pt x="58661" y="129554"/>
                  <a:pt x="55462" y="129608"/>
                  <a:pt x="52263" y="129661"/>
                </a:cubicBezTo>
                <a:lnTo>
                  <a:pt x="49037" y="129715"/>
                </a:lnTo>
                <a:lnTo>
                  <a:pt x="49037" y="129715"/>
                </a:lnTo>
                <a:lnTo>
                  <a:pt x="50703" y="129634"/>
                </a:lnTo>
                <a:cubicBezTo>
                  <a:pt x="54956" y="129421"/>
                  <a:pt x="59229" y="129249"/>
                  <a:pt x="63504" y="129249"/>
                </a:cubicBezTo>
                <a:close/>
                <a:moveTo>
                  <a:pt x="144206" y="129903"/>
                </a:moveTo>
                <a:cubicBezTo>
                  <a:pt x="142566" y="130091"/>
                  <a:pt x="140953" y="130280"/>
                  <a:pt x="139340" y="130468"/>
                </a:cubicBezTo>
                <a:cubicBezTo>
                  <a:pt x="140953" y="130253"/>
                  <a:pt x="142566" y="130065"/>
                  <a:pt x="144179" y="129903"/>
                </a:cubicBezTo>
                <a:close/>
                <a:moveTo>
                  <a:pt x="33336" y="130333"/>
                </a:moveTo>
                <a:lnTo>
                  <a:pt x="33524" y="130495"/>
                </a:lnTo>
                <a:lnTo>
                  <a:pt x="33524" y="130495"/>
                </a:lnTo>
                <a:lnTo>
                  <a:pt x="33283" y="130414"/>
                </a:lnTo>
                <a:lnTo>
                  <a:pt x="33336" y="130333"/>
                </a:lnTo>
                <a:close/>
                <a:moveTo>
                  <a:pt x="34277" y="129661"/>
                </a:moveTo>
                <a:cubicBezTo>
                  <a:pt x="34143" y="129957"/>
                  <a:pt x="33981" y="130280"/>
                  <a:pt x="33820" y="130575"/>
                </a:cubicBezTo>
                <a:lnTo>
                  <a:pt x="33632" y="130522"/>
                </a:lnTo>
                <a:lnTo>
                  <a:pt x="33336" y="130280"/>
                </a:lnTo>
                <a:lnTo>
                  <a:pt x="33793" y="129688"/>
                </a:lnTo>
                <a:lnTo>
                  <a:pt x="34277" y="129661"/>
                </a:lnTo>
                <a:close/>
                <a:moveTo>
                  <a:pt x="81916" y="130145"/>
                </a:moveTo>
                <a:cubicBezTo>
                  <a:pt x="82695" y="130172"/>
                  <a:pt x="83448" y="130199"/>
                  <a:pt x="84228" y="130226"/>
                </a:cubicBezTo>
                <a:cubicBezTo>
                  <a:pt x="84604" y="130333"/>
                  <a:pt x="84980" y="130441"/>
                  <a:pt x="85357" y="130548"/>
                </a:cubicBezTo>
                <a:lnTo>
                  <a:pt x="85357" y="130575"/>
                </a:lnTo>
                <a:lnTo>
                  <a:pt x="82964" y="130414"/>
                </a:lnTo>
                <a:cubicBezTo>
                  <a:pt x="82373" y="130307"/>
                  <a:pt x="81808" y="130226"/>
                  <a:pt x="81244" y="130145"/>
                </a:cubicBezTo>
                <a:close/>
                <a:moveTo>
                  <a:pt x="98535" y="130545"/>
                </a:moveTo>
                <a:cubicBezTo>
                  <a:pt x="98007" y="130574"/>
                  <a:pt x="97477" y="130602"/>
                  <a:pt x="96944" y="130629"/>
                </a:cubicBezTo>
                <a:cubicBezTo>
                  <a:pt x="96988" y="130634"/>
                  <a:pt x="97033" y="130640"/>
                  <a:pt x="97078" y="130645"/>
                </a:cubicBezTo>
                <a:lnTo>
                  <a:pt x="97078" y="130645"/>
                </a:lnTo>
                <a:cubicBezTo>
                  <a:pt x="97564" y="130612"/>
                  <a:pt x="98049" y="130579"/>
                  <a:pt x="98535" y="130545"/>
                </a:cubicBezTo>
                <a:close/>
                <a:moveTo>
                  <a:pt x="34734" y="129634"/>
                </a:moveTo>
                <a:cubicBezTo>
                  <a:pt x="34519" y="129984"/>
                  <a:pt x="34331" y="130333"/>
                  <a:pt x="34143" y="130683"/>
                </a:cubicBezTo>
                <a:lnTo>
                  <a:pt x="33955" y="130629"/>
                </a:lnTo>
                <a:cubicBezTo>
                  <a:pt x="34116" y="130280"/>
                  <a:pt x="34277" y="129957"/>
                  <a:pt x="34439" y="129634"/>
                </a:cubicBezTo>
                <a:close/>
                <a:moveTo>
                  <a:pt x="32933" y="130817"/>
                </a:moveTo>
                <a:cubicBezTo>
                  <a:pt x="32960" y="130844"/>
                  <a:pt x="32987" y="130871"/>
                  <a:pt x="33014" y="130871"/>
                </a:cubicBezTo>
                <a:lnTo>
                  <a:pt x="33041" y="130898"/>
                </a:lnTo>
                <a:lnTo>
                  <a:pt x="32906" y="130871"/>
                </a:lnTo>
                <a:lnTo>
                  <a:pt x="32933" y="130817"/>
                </a:lnTo>
                <a:close/>
                <a:moveTo>
                  <a:pt x="84389" y="130226"/>
                </a:moveTo>
                <a:lnTo>
                  <a:pt x="84389" y="130226"/>
                </a:lnTo>
                <a:cubicBezTo>
                  <a:pt x="87615" y="130333"/>
                  <a:pt x="90868" y="130522"/>
                  <a:pt x="94094" y="130790"/>
                </a:cubicBezTo>
                <a:cubicBezTo>
                  <a:pt x="92938" y="130844"/>
                  <a:pt x="91755" y="130871"/>
                  <a:pt x="90599" y="130898"/>
                </a:cubicBezTo>
                <a:lnTo>
                  <a:pt x="85626" y="130575"/>
                </a:lnTo>
                <a:cubicBezTo>
                  <a:pt x="85196" y="130468"/>
                  <a:pt x="84792" y="130333"/>
                  <a:pt x="84389" y="130226"/>
                </a:cubicBezTo>
                <a:close/>
                <a:moveTo>
                  <a:pt x="67345" y="130011"/>
                </a:moveTo>
                <a:cubicBezTo>
                  <a:pt x="69361" y="130280"/>
                  <a:pt x="71377" y="130495"/>
                  <a:pt x="73447" y="130656"/>
                </a:cubicBezTo>
                <a:cubicBezTo>
                  <a:pt x="72096" y="130609"/>
                  <a:pt x="70744" y="130590"/>
                  <a:pt x="69392" y="130590"/>
                </a:cubicBezTo>
                <a:cubicBezTo>
                  <a:pt x="63490" y="130590"/>
                  <a:pt x="57579" y="130953"/>
                  <a:pt x="51665" y="130953"/>
                </a:cubicBezTo>
                <a:cubicBezTo>
                  <a:pt x="49606" y="130953"/>
                  <a:pt x="47547" y="130909"/>
                  <a:pt x="45488" y="130790"/>
                </a:cubicBezTo>
                <a:cubicBezTo>
                  <a:pt x="45542" y="130602"/>
                  <a:pt x="45595" y="130387"/>
                  <a:pt x="45622" y="130199"/>
                </a:cubicBezTo>
                <a:cubicBezTo>
                  <a:pt x="46939" y="130235"/>
                  <a:pt x="48256" y="130250"/>
                  <a:pt x="49572" y="130250"/>
                </a:cubicBezTo>
                <a:cubicBezTo>
                  <a:pt x="54088" y="130250"/>
                  <a:pt x="58601" y="130079"/>
                  <a:pt x="63097" y="130038"/>
                </a:cubicBezTo>
                <a:lnTo>
                  <a:pt x="67345" y="130011"/>
                </a:lnTo>
                <a:close/>
                <a:moveTo>
                  <a:pt x="72209" y="130022"/>
                </a:moveTo>
                <a:cubicBezTo>
                  <a:pt x="74416" y="130022"/>
                  <a:pt x="76625" y="130040"/>
                  <a:pt x="78824" y="130091"/>
                </a:cubicBezTo>
                <a:cubicBezTo>
                  <a:pt x="80840" y="130360"/>
                  <a:pt x="82883" y="130656"/>
                  <a:pt x="84900" y="130979"/>
                </a:cubicBezTo>
                <a:lnTo>
                  <a:pt x="82749" y="130979"/>
                </a:lnTo>
                <a:cubicBezTo>
                  <a:pt x="77937" y="130925"/>
                  <a:pt x="73151" y="130548"/>
                  <a:pt x="68393" y="130038"/>
                </a:cubicBezTo>
                <a:cubicBezTo>
                  <a:pt x="69662" y="130028"/>
                  <a:pt x="70935" y="130022"/>
                  <a:pt x="72209" y="130022"/>
                </a:cubicBezTo>
                <a:close/>
                <a:moveTo>
                  <a:pt x="84039" y="130575"/>
                </a:moveTo>
                <a:lnTo>
                  <a:pt x="85868" y="130710"/>
                </a:lnTo>
                <a:cubicBezTo>
                  <a:pt x="86217" y="130817"/>
                  <a:pt x="86567" y="130898"/>
                  <a:pt x="86916" y="130979"/>
                </a:cubicBezTo>
                <a:lnTo>
                  <a:pt x="86378" y="130979"/>
                </a:lnTo>
                <a:cubicBezTo>
                  <a:pt x="85599" y="130844"/>
                  <a:pt x="84819" y="130710"/>
                  <a:pt x="84039" y="130575"/>
                </a:cubicBezTo>
                <a:close/>
                <a:moveTo>
                  <a:pt x="86217" y="130737"/>
                </a:moveTo>
                <a:cubicBezTo>
                  <a:pt x="87239" y="130817"/>
                  <a:pt x="88260" y="130898"/>
                  <a:pt x="89282" y="130952"/>
                </a:cubicBezTo>
                <a:cubicBezTo>
                  <a:pt x="88610" y="130952"/>
                  <a:pt x="87911" y="130979"/>
                  <a:pt x="87239" y="130979"/>
                </a:cubicBezTo>
                <a:cubicBezTo>
                  <a:pt x="86889" y="130898"/>
                  <a:pt x="86540" y="130817"/>
                  <a:pt x="86217" y="130737"/>
                </a:cubicBezTo>
                <a:close/>
                <a:moveTo>
                  <a:pt x="33067" y="130985"/>
                </a:moveTo>
                <a:cubicBezTo>
                  <a:pt x="33155" y="130985"/>
                  <a:pt x="33269" y="131005"/>
                  <a:pt x="33390" y="131032"/>
                </a:cubicBezTo>
                <a:lnTo>
                  <a:pt x="33417" y="131059"/>
                </a:lnTo>
                <a:lnTo>
                  <a:pt x="33605" y="131140"/>
                </a:lnTo>
                <a:lnTo>
                  <a:pt x="33471" y="131436"/>
                </a:lnTo>
                <a:lnTo>
                  <a:pt x="32906" y="131059"/>
                </a:lnTo>
                <a:cubicBezTo>
                  <a:pt x="32920" y="131005"/>
                  <a:pt x="32980" y="130985"/>
                  <a:pt x="33067" y="130985"/>
                </a:cubicBezTo>
                <a:close/>
                <a:moveTo>
                  <a:pt x="87212" y="131059"/>
                </a:moveTo>
                <a:cubicBezTo>
                  <a:pt x="87924" y="131220"/>
                  <a:pt x="88616" y="131361"/>
                  <a:pt x="89338" y="131483"/>
                </a:cubicBezTo>
                <a:lnTo>
                  <a:pt x="89338" y="131483"/>
                </a:lnTo>
                <a:cubicBezTo>
                  <a:pt x="88469" y="131341"/>
                  <a:pt x="87601" y="131200"/>
                  <a:pt x="86755" y="131059"/>
                </a:cubicBezTo>
                <a:close/>
                <a:moveTo>
                  <a:pt x="94255" y="130790"/>
                </a:moveTo>
                <a:cubicBezTo>
                  <a:pt x="96567" y="130979"/>
                  <a:pt x="98879" y="131221"/>
                  <a:pt x="101191" y="131516"/>
                </a:cubicBezTo>
                <a:cubicBezTo>
                  <a:pt x="97804" y="131355"/>
                  <a:pt x="94417" y="131167"/>
                  <a:pt x="91029" y="130925"/>
                </a:cubicBezTo>
                <a:cubicBezTo>
                  <a:pt x="92105" y="130898"/>
                  <a:pt x="93180" y="130844"/>
                  <a:pt x="94255" y="130790"/>
                </a:cubicBezTo>
                <a:close/>
                <a:moveTo>
                  <a:pt x="33713" y="131194"/>
                </a:moveTo>
                <a:lnTo>
                  <a:pt x="33847" y="131221"/>
                </a:lnTo>
                <a:lnTo>
                  <a:pt x="33659" y="131570"/>
                </a:lnTo>
                <a:lnTo>
                  <a:pt x="33578" y="131516"/>
                </a:lnTo>
                <a:lnTo>
                  <a:pt x="33713" y="131194"/>
                </a:lnTo>
                <a:close/>
                <a:moveTo>
                  <a:pt x="44117" y="129876"/>
                </a:moveTo>
                <a:lnTo>
                  <a:pt x="44305" y="129930"/>
                </a:lnTo>
                <a:cubicBezTo>
                  <a:pt x="44197" y="130548"/>
                  <a:pt x="44090" y="131167"/>
                  <a:pt x="44036" y="131812"/>
                </a:cubicBezTo>
                <a:lnTo>
                  <a:pt x="43794" y="131812"/>
                </a:lnTo>
                <a:cubicBezTo>
                  <a:pt x="43875" y="131167"/>
                  <a:pt x="43982" y="130495"/>
                  <a:pt x="44117" y="129876"/>
                </a:cubicBezTo>
                <a:close/>
                <a:moveTo>
                  <a:pt x="38579" y="123962"/>
                </a:moveTo>
                <a:cubicBezTo>
                  <a:pt x="39358" y="124204"/>
                  <a:pt x="40138" y="124392"/>
                  <a:pt x="40944" y="124553"/>
                </a:cubicBezTo>
                <a:cubicBezTo>
                  <a:pt x="42020" y="126005"/>
                  <a:pt x="42853" y="127645"/>
                  <a:pt x="43418" y="129366"/>
                </a:cubicBezTo>
                <a:cubicBezTo>
                  <a:pt x="43445" y="129392"/>
                  <a:pt x="43445" y="129446"/>
                  <a:pt x="43472" y="129473"/>
                </a:cubicBezTo>
                <a:cubicBezTo>
                  <a:pt x="43579" y="129796"/>
                  <a:pt x="43687" y="130145"/>
                  <a:pt x="43794" y="130495"/>
                </a:cubicBezTo>
                <a:cubicBezTo>
                  <a:pt x="43794" y="130508"/>
                  <a:pt x="43801" y="130515"/>
                  <a:pt x="43808" y="130515"/>
                </a:cubicBezTo>
                <a:cubicBezTo>
                  <a:pt x="43814" y="130515"/>
                  <a:pt x="43821" y="130508"/>
                  <a:pt x="43821" y="130495"/>
                </a:cubicBezTo>
                <a:cubicBezTo>
                  <a:pt x="43767" y="130226"/>
                  <a:pt x="43687" y="129930"/>
                  <a:pt x="43606" y="129661"/>
                </a:cubicBezTo>
                <a:lnTo>
                  <a:pt x="43606" y="129661"/>
                </a:lnTo>
                <a:cubicBezTo>
                  <a:pt x="43713" y="129715"/>
                  <a:pt x="43821" y="129796"/>
                  <a:pt x="43955" y="129823"/>
                </a:cubicBezTo>
                <a:cubicBezTo>
                  <a:pt x="43821" y="130495"/>
                  <a:pt x="43713" y="131140"/>
                  <a:pt x="43606" y="131812"/>
                </a:cubicBezTo>
                <a:cubicBezTo>
                  <a:pt x="43230" y="131812"/>
                  <a:pt x="42853" y="131839"/>
                  <a:pt x="42477" y="131839"/>
                </a:cubicBezTo>
                <a:cubicBezTo>
                  <a:pt x="42423" y="131758"/>
                  <a:pt x="42369" y="131651"/>
                  <a:pt x="42316" y="131570"/>
                </a:cubicBezTo>
                <a:cubicBezTo>
                  <a:pt x="42307" y="131553"/>
                  <a:pt x="42294" y="131547"/>
                  <a:pt x="42279" y="131547"/>
                </a:cubicBezTo>
                <a:cubicBezTo>
                  <a:pt x="42246" y="131547"/>
                  <a:pt x="42208" y="131578"/>
                  <a:pt x="42208" y="131597"/>
                </a:cubicBezTo>
                <a:cubicBezTo>
                  <a:pt x="42208" y="131624"/>
                  <a:pt x="42208" y="131758"/>
                  <a:pt x="42208" y="131839"/>
                </a:cubicBezTo>
                <a:cubicBezTo>
                  <a:pt x="42119" y="131840"/>
                  <a:pt x="42030" y="131840"/>
                  <a:pt x="41941" y="131840"/>
                </a:cubicBezTo>
                <a:cubicBezTo>
                  <a:pt x="39371" y="131840"/>
                  <a:pt x="36826" y="131465"/>
                  <a:pt x="34331" y="130764"/>
                </a:cubicBezTo>
                <a:cubicBezTo>
                  <a:pt x="34654" y="130199"/>
                  <a:pt x="34976" y="129661"/>
                  <a:pt x="35299" y="129124"/>
                </a:cubicBezTo>
                <a:lnTo>
                  <a:pt x="36885" y="129231"/>
                </a:lnTo>
                <a:cubicBezTo>
                  <a:pt x="36992" y="129231"/>
                  <a:pt x="36992" y="129070"/>
                  <a:pt x="36885" y="129043"/>
                </a:cubicBezTo>
                <a:lnTo>
                  <a:pt x="35406" y="128882"/>
                </a:lnTo>
                <a:cubicBezTo>
                  <a:pt x="36401" y="127215"/>
                  <a:pt x="37450" y="125575"/>
                  <a:pt x="38579" y="123962"/>
                </a:cubicBezTo>
                <a:close/>
                <a:moveTo>
                  <a:pt x="82023" y="127672"/>
                </a:moveTo>
                <a:cubicBezTo>
                  <a:pt x="95089" y="127672"/>
                  <a:pt x="108154" y="128075"/>
                  <a:pt x="121193" y="128425"/>
                </a:cubicBezTo>
                <a:cubicBezTo>
                  <a:pt x="116677" y="128935"/>
                  <a:pt x="112160" y="129419"/>
                  <a:pt x="107644" y="129823"/>
                </a:cubicBezTo>
                <a:cubicBezTo>
                  <a:pt x="104627" y="130097"/>
                  <a:pt x="101590" y="130332"/>
                  <a:pt x="98535" y="130545"/>
                </a:cubicBezTo>
                <a:lnTo>
                  <a:pt x="98535" y="130545"/>
                </a:lnTo>
                <a:cubicBezTo>
                  <a:pt x="99551" y="130490"/>
                  <a:pt x="100559" y="130431"/>
                  <a:pt x="101568" y="130360"/>
                </a:cubicBezTo>
                <a:cubicBezTo>
                  <a:pt x="108316" y="129876"/>
                  <a:pt x="115037" y="129177"/>
                  <a:pt x="121758" y="128425"/>
                </a:cubicBezTo>
                <a:cubicBezTo>
                  <a:pt x="125414" y="128532"/>
                  <a:pt x="129043" y="128613"/>
                  <a:pt x="132673" y="128667"/>
                </a:cubicBezTo>
                <a:lnTo>
                  <a:pt x="132700" y="128667"/>
                </a:lnTo>
                <a:cubicBezTo>
                  <a:pt x="135721" y="128724"/>
                  <a:pt x="138781" y="128788"/>
                  <a:pt x="141843" y="128788"/>
                </a:cubicBezTo>
                <a:cubicBezTo>
                  <a:pt x="144555" y="128788"/>
                  <a:pt x="147269" y="128737"/>
                  <a:pt x="149959" y="128586"/>
                </a:cubicBezTo>
                <a:lnTo>
                  <a:pt x="149959" y="128586"/>
                </a:lnTo>
                <a:cubicBezTo>
                  <a:pt x="147459" y="129043"/>
                  <a:pt x="144932" y="129473"/>
                  <a:pt x="142405" y="129876"/>
                </a:cubicBezTo>
                <a:cubicBezTo>
                  <a:pt x="138614" y="130333"/>
                  <a:pt x="134823" y="130764"/>
                  <a:pt x="131060" y="131221"/>
                </a:cubicBezTo>
                <a:cubicBezTo>
                  <a:pt x="130441" y="131274"/>
                  <a:pt x="129823" y="131355"/>
                  <a:pt x="129178" y="131382"/>
                </a:cubicBezTo>
                <a:cubicBezTo>
                  <a:pt x="124348" y="131704"/>
                  <a:pt x="119500" y="131862"/>
                  <a:pt x="114649" y="131862"/>
                </a:cubicBezTo>
                <a:cubicBezTo>
                  <a:pt x="111399" y="131862"/>
                  <a:pt x="108148" y="131791"/>
                  <a:pt x="104901" y="131651"/>
                </a:cubicBezTo>
                <a:cubicBezTo>
                  <a:pt x="103584" y="131436"/>
                  <a:pt x="102240" y="131274"/>
                  <a:pt x="100923" y="131086"/>
                </a:cubicBezTo>
                <a:lnTo>
                  <a:pt x="100923" y="131086"/>
                </a:lnTo>
                <a:cubicBezTo>
                  <a:pt x="104310" y="131355"/>
                  <a:pt x="107724" y="131543"/>
                  <a:pt x="111112" y="131651"/>
                </a:cubicBezTo>
                <a:cubicBezTo>
                  <a:pt x="111139" y="131651"/>
                  <a:pt x="111139" y="131597"/>
                  <a:pt x="111112" y="131597"/>
                </a:cubicBezTo>
                <a:cubicBezTo>
                  <a:pt x="107052" y="131436"/>
                  <a:pt x="103020" y="131194"/>
                  <a:pt x="98960" y="130871"/>
                </a:cubicBezTo>
                <a:cubicBezTo>
                  <a:pt x="98333" y="130796"/>
                  <a:pt x="97705" y="130720"/>
                  <a:pt x="97078" y="130645"/>
                </a:cubicBezTo>
                <a:lnTo>
                  <a:pt x="97078" y="130645"/>
                </a:lnTo>
                <a:cubicBezTo>
                  <a:pt x="97024" y="130649"/>
                  <a:pt x="96971" y="130652"/>
                  <a:pt x="96917" y="130656"/>
                </a:cubicBezTo>
                <a:cubicBezTo>
                  <a:pt x="95573" y="130495"/>
                  <a:pt x="94229" y="130387"/>
                  <a:pt x="92857" y="130280"/>
                </a:cubicBezTo>
                <a:cubicBezTo>
                  <a:pt x="90645" y="130009"/>
                  <a:pt x="88432" y="129739"/>
                  <a:pt x="86219" y="129427"/>
                </a:cubicBezTo>
                <a:lnTo>
                  <a:pt x="86219" y="129427"/>
                </a:lnTo>
                <a:cubicBezTo>
                  <a:pt x="88087" y="129693"/>
                  <a:pt x="89972" y="129954"/>
                  <a:pt x="91836" y="130172"/>
                </a:cubicBezTo>
                <a:cubicBezTo>
                  <a:pt x="88825" y="129957"/>
                  <a:pt x="85787" y="129796"/>
                  <a:pt x="82749" y="129661"/>
                </a:cubicBezTo>
                <a:cubicBezTo>
                  <a:pt x="82346" y="129527"/>
                  <a:pt x="81943" y="129366"/>
                  <a:pt x="81566" y="129231"/>
                </a:cubicBezTo>
                <a:lnTo>
                  <a:pt x="81566" y="129231"/>
                </a:lnTo>
                <a:cubicBezTo>
                  <a:pt x="81916" y="129392"/>
                  <a:pt x="82292" y="129527"/>
                  <a:pt x="82668" y="129661"/>
                </a:cubicBezTo>
                <a:lnTo>
                  <a:pt x="81324" y="129608"/>
                </a:lnTo>
                <a:cubicBezTo>
                  <a:pt x="79523" y="129554"/>
                  <a:pt x="77722" y="129527"/>
                  <a:pt x="75947" y="129500"/>
                </a:cubicBezTo>
                <a:cubicBezTo>
                  <a:pt x="73501" y="129258"/>
                  <a:pt x="71055" y="129124"/>
                  <a:pt x="68581" y="129070"/>
                </a:cubicBezTo>
                <a:lnTo>
                  <a:pt x="67802" y="129043"/>
                </a:lnTo>
                <a:cubicBezTo>
                  <a:pt x="67882" y="128935"/>
                  <a:pt x="67963" y="128855"/>
                  <a:pt x="68044" y="128747"/>
                </a:cubicBezTo>
                <a:cubicBezTo>
                  <a:pt x="68044" y="128728"/>
                  <a:pt x="68030" y="128709"/>
                  <a:pt x="68013" y="128709"/>
                </a:cubicBezTo>
                <a:cubicBezTo>
                  <a:pt x="68005" y="128709"/>
                  <a:pt x="67998" y="128712"/>
                  <a:pt x="67990" y="128720"/>
                </a:cubicBezTo>
                <a:cubicBezTo>
                  <a:pt x="67936" y="128828"/>
                  <a:pt x="67855" y="128935"/>
                  <a:pt x="67775" y="129043"/>
                </a:cubicBezTo>
                <a:cubicBezTo>
                  <a:pt x="66888" y="129043"/>
                  <a:pt x="65973" y="129016"/>
                  <a:pt x="65086" y="129016"/>
                </a:cubicBezTo>
                <a:cubicBezTo>
                  <a:pt x="64683" y="128828"/>
                  <a:pt x="64441" y="128425"/>
                  <a:pt x="64468" y="127994"/>
                </a:cubicBezTo>
                <a:cubicBezTo>
                  <a:pt x="70248" y="127779"/>
                  <a:pt x="76001" y="127672"/>
                  <a:pt x="81781" y="127672"/>
                </a:cubicBezTo>
                <a:cubicBezTo>
                  <a:pt x="81781" y="127699"/>
                  <a:pt x="81808" y="127699"/>
                  <a:pt x="81835" y="127726"/>
                </a:cubicBezTo>
                <a:cubicBezTo>
                  <a:pt x="82112" y="127971"/>
                  <a:pt x="82467" y="128094"/>
                  <a:pt x="82826" y="128094"/>
                </a:cubicBezTo>
                <a:cubicBezTo>
                  <a:pt x="83096" y="128094"/>
                  <a:pt x="83367" y="128025"/>
                  <a:pt x="83609" y="127887"/>
                </a:cubicBezTo>
                <a:cubicBezTo>
                  <a:pt x="83674" y="127865"/>
                  <a:pt x="83652" y="127791"/>
                  <a:pt x="83613" y="127791"/>
                </a:cubicBezTo>
                <a:cubicBezTo>
                  <a:pt x="83603" y="127791"/>
                  <a:pt x="83593" y="127796"/>
                  <a:pt x="83582" y="127806"/>
                </a:cubicBezTo>
                <a:cubicBezTo>
                  <a:pt x="83369" y="127907"/>
                  <a:pt x="83142" y="127957"/>
                  <a:pt x="82917" y="127957"/>
                </a:cubicBezTo>
                <a:cubicBezTo>
                  <a:pt x="82602" y="127957"/>
                  <a:pt x="82290" y="127860"/>
                  <a:pt x="82023" y="127672"/>
                </a:cubicBezTo>
                <a:close/>
                <a:moveTo>
                  <a:pt x="42289" y="132269"/>
                </a:moveTo>
                <a:lnTo>
                  <a:pt x="42289" y="132269"/>
                </a:lnTo>
                <a:cubicBezTo>
                  <a:pt x="42262" y="132295"/>
                  <a:pt x="42262" y="132321"/>
                  <a:pt x="42262" y="132348"/>
                </a:cubicBezTo>
                <a:lnTo>
                  <a:pt x="42262" y="132348"/>
                </a:lnTo>
                <a:lnTo>
                  <a:pt x="41939" y="132323"/>
                </a:lnTo>
                <a:lnTo>
                  <a:pt x="41939" y="132296"/>
                </a:lnTo>
                <a:lnTo>
                  <a:pt x="42289" y="132269"/>
                </a:lnTo>
                <a:close/>
                <a:moveTo>
                  <a:pt x="42611" y="132242"/>
                </a:moveTo>
                <a:cubicBezTo>
                  <a:pt x="42611" y="132296"/>
                  <a:pt x="42638" y="132350"/>
                  <a:pt x="42638" y="132403"/>
                </a:cubicBezTo>
                <a:lnTo>
                  <a:pt x="42369" y="132350"/>
                </a:lnTo>
                <a:lnTo>
                  <a:pt x="42369" y="132296"/>
                </a:lnTo>
                <a:lnTo>
                  <a:pt x="42369" y="132269"/>
                </a:lnTo>
                <a:lnTo>
                  <a:pt x="42611" y="132242"/>
                </a:lnTo>
                <a:close/>
                <a:moveTo>
                  <a:pt x="106138" y="131866"/>
                </a:moveTo>
                <a:cubicBezTo>
                  <a:pt x="109606" y="132001"/>
                  <a:pt x="113056" y="132061"/>
                  <a:pt x="116518" y="132061"/>
                </a:cubicBezTo>
                <a:cubicBezTo>
                  <a:pt x="117189" y="132061"/>
                  <a:pt x="117860" y="132058"/>
                  <a:pt x="118532" y="132054"/>
                </a:cubicBezTo>
                <a:cubicBezTo>
                  <a:pt x="119311" y="132054"/>
                  <a:pt x="120091" y="132027"/>
                  <a:pt x="120844" y="132000"/>
                </a:cubicBezTo>
                <a:lnTo>
                  <a:pt x="120844" y="132000"/>
                </a:lnTo>
                <a:cubicBezTo>
                  <a:pt x="116946" y="132215"/>
                  <a:pt x="113047" y="132350"/>
                  <a:pt x="109149" y="132403"/>
                </a:cubicBezTo>
                <a:cubicBezTo>
                  <a:pt x="108128" y="132215"/>
                  <a:pt x="107133" y="132027"/>
                  <a:pt x="106111" y="131866"/>
                </a:cubicBezTo>
                <a:close/>
                <a:moveTo>
                  <a:pt x="89820" y="130979"/>
                </a:moveTo>
                <a:cubicBezTo>
                  <a:pt x="94229" y="131301"/>
                  <a:pt x="98664" y="131570"/>
                  <a:pt x="103100" y="131758"/>
                </a:cubicBezTo>
                <a:cubicBezTo>
                  <a:pt x="104579" y="131946"/>
                  <a:pt x="106084" y="132188"/>
                  <a:pt x="107590" y="132430"/>
                </a:cubicBezTo>
                <a:cubicBezTo>
                  <a:pt x="105869" y="132430"/>
                  <a:pt x="104149" y="132430"/>
                  <a:pt x="102455" y="132403"/>
                </a:cubicBezTo>
                <a:cubicBezTo>
                  <a:pt x="97455" y="132323"/>
                  <a:pt x="92400" y="132108"/>
                  <a:pt x="87508" y="131059"/>
                </a:cubicBezTo>
                <a:cubicBezTo>
                  <a:pt x="88260" y="131032"/>
                  <a:pt x="89040" y="131005"/>
                  <a:pt x="89820" y="130979"/>
                </a:cubicBezTo>
                <a:close/>
                <a:moveTo>
                  <a:pt x="43633" y="132188"/>
                </a:moveTo>
                <a:cubicBezTo>
                  <a:pt x="43579" y="132323"/>
                  <a:pt x="43552" y="132484"/>
                  <a:pt x="43552" y="132672"/>
                </a:cubicBezTo>
                <a:cubicBezTo>
                  <a:pt x="43552" y="132672"/>
                  <a:pt x="43542" y="132672"/>
                  <a:pt x="43534" y="132679"/>
                </a:cubicBezTo>
                <a:lnTo>
                  <a:pt x="43534" y="132679"/>
                </a:lnTo>
                <a:cubicBezTo>
                  <a:pt x="43572" y="132575"/>
                  <a:pt x="43517" y="132457"/>
                  <a:pt x="43391" y="132457"/>
                </a:cubicBezTo>
                <a:lnTo>
                  <a:pt x="43068" y="132457"/>
                </a:lnTo>
                <a:cubicBezTo>
                  <a:pt x="43056" y="132407"/>
                  <a:pt x="43020" y="132386"/>
                  <a:pt x="42980" y="132386"/>
                </a:cubicBezTo>
                <a:cubicBezTo>
                  <a:pt x="42934" y="132386"/>
                  <a:pt x="42882" y="132414"/>
                  <a:pt x="42853" y="132457"/>
                </a:cubicBezTo>
                <a:lnTo>
                  <a:pt x="42773" y="132457"/>
                </a:lnTo>
                <a:cubicBezTo>
                  <a:pt x="42773" y="132403"/>
                  <a:pt x="42746" y="132323"/>
                  <a:pt x="42719" y="132269"/>
                </a:cubicBezTo>
                <a:cubicBezTo>
                  <a:pt x="43015" y="132242"/>
                  <a:pt x="43310" y="132215"/>
                  <a:pt x="43633" y="132188"/>
                </a:cubicBezTo>
                <a:close/>
                <a:moveTo>
                  <a:pt x="34062" y="131328"/>
                </a:moveTo>
                <a:lnTo>
                  <a:pt x="34627" y="131543"/>
                </a:lnTo>
                <a:cubicBezTo>
                  <a:pt x="35111" y="131946"/>
                  <a:pt x="35568" y="132377"/>
                  <a:pt x="35971" y="132834"/>
                </a:cubicBezTo>
                <a:cubicBezTo>
                  <a:pt x="35541" y="132645"/>
                  <a:pt x="35111" y="132430"/>
                  <a:pt x="34680" y="132215"/>
                </a:cubicBezTo>
                <a:cubicBezTo>
                  <a:pt x="34627" y="132162"/>
                  <a:pt x="34250" y="131946"/>
                  <a:pt x="33874" y="131704"/>
                </a:cubicBezTo>
                <a:cubicBezTo>
                  <a:pt x="33928" y="131570"/>
                  <a:pt x="34008" y="131463"/>
                  <a:pt x="34062" y="131328"/>
                </a:cubicBezTo>
                <a:close/>
                <a:moveTo>
                  <a:pt x="44036" y="132108"/>
                </a:moveTo>
                <a:cubicBezTo>
                  <a:pt x="44009" y="132457"/>
                  <a:pt x="43982" y="132834"/>
                  <a:pt x="43955" y="133210"/>
                </a:cubicBezTo>
                <a:cubicBezTo>
                  <a:pt x="43902" y="133022"/>
                  <a:pt x="43848" y="132860"/>
                  <a:pt x="43821" y="132699"/>
                </a:cubicBezTo>
                <a:cubicBezTo>
                  <a:pt x="43821" y="132645"/>
                  <a:pt x="43767" y="132619"/>
                  <a:pt x="43713" y="132592"/>
                </a:cubicBezTo>
                <a:cubicBezTo>
                  <a:pt x="43713" y="132457"/>
                  <a:pt x="43767" y="132296"/>
                  <a:pt x="43767" y="132135"/>
                </a:cubicBezTo>
                <a:lnTo>
                  <a:pt x="44036" y="132108"/>
                </a:lnTo>
                <a:close/>
                <a:moveTo>
                  <a:pt x="33498" y="131570"/>
                </a:moveTo>
                <a:lnTo>
                  <a:pt x="33578" y="131624"/>
                </a:lnTo>
                <a:cubicBezTo>
                  <a:pt x="33283" y="132188"/>
                  <a:pt x="33014" y="132780"/>
                  <a:pt x="32718" y="133371"/>
                </a:cubicBezTo>
                <a:cubicBezTo>
                  <a:pt x="32960" y="132753"/>
                  <a:pt x="33229" y="132162"/>
                  <a:pt x="33498" y="131570"/>
                </a:cubicBezTo>
                <a:close/>
                <a:moveTo>
                  <a:pt x="43472" y="132740"/>
                </a:moveTo>
                <a:cubicBezTo>
                  <a:pt x="43382" y="132888"/>
                  <a:pt x="43337" y="133038"/>
                  <a:pt x="43337" y="133210"/>
                </a:cubicBezTo>
                <a:cubicBezTo>
                  <a:pt x="43337" y="133264"/>
                  <a:pt x="43337" y="133344"/>
                  <a:pt x="43337" y="133398"/>
                </a:cubicBezTo>
                <a:cubicBezTo>
                  <a:pt x="43283" y="133183"/>
                  <a:pt x="43230" y="132968"/>
                  <a:pt x="43176" y="132753"/>
                </a:cubicBezTo>
                <a:lnTo>
                  <a:pt x="43418" y="132753"/>
                </a:lnTo>
                <a:cubicBezTo>
                  <a:pt x="43441" y="132753"/>
                  <a:pt x="43459" y="132748"/>
                  <a:pt x="43472" y="132740"/>
                </a:cubicBezTo>
                <a:close/>
                <a:moveTo>
                  <a:pt x="91836" y="131893"/>
                </a:moveTo>
                <a:lnTo>
                  <a:pt x="91836" y="131893"/>
                </a:lnTo>
                <a:cubicBezTo>
                  <a:pt x="93906" y="132135"/>
                  <a:pt x="96003" y="132296"/>
                  <a:pt x="98073" y="132403"/>
                </a:cubicBezTo>
                <a:lnTo>
                  <a:pt x="98073" y="132430"/>
                </a:lnTo>
                <a:cubicBezTo>
                  <a:pt x="101068" y="132565"/>
                  <a:pt x="104064" y="132625"/>
                  <a:pt x="107043" y="132625"/>
                </a:cubicBezTo>
                <a:cubicBezTo>
                  <a:pt x="107620" y="132625"/>
                  <a:pt x="108197" y="132623"/>
                  <a:pt x="108773" y="132619"/>
                </a:cubicBezTo>
                <a:cubicBezTo>
                  <a:pt x="110198" y="132860"/>
                  <a:pt x="111596" y="133129"/>
                  <a:pt x="112994" y="133398"/>
                </a:cubicBezTo>
                <a:cubicBezTo>
                  <a:pt x="106111" y="133344"/>
                  <a:pt x="99229" y="132860"/>
                  <a:pt x="92400" y="131973"/>
                </a:cubicBezTo>
                <a:cubicBezTo>
                  <a:pt x="92212" y="131946"/>
                  <a:pt x="92024" y="131920"/>
                  <a:pt x="91836" y="131893"/>
                </a:cubicBezTo>
                <a:close/>
                <a:moveTo>
                  <a:pt x="124876" y="132027"/>
                </a:moveTo>
                <a:lnTo>
                  <a:pt x="124876" y="132027"/>
                </a:lnTo>
                <a:cubicBezTo>
                  <a:pt x="121354" y="132457"/>
                  <a:pt x="117806" y="132941"/>
                  <a:pt x="114284" y="133398"/>
                </a:cubicBezTo>
                <a:lnTo>
                  <a:pt x="114042" y="133398"/>
                </a:lnTo>
                <a:cubicBezTo>
                  <a:pt x="112778" y="133102"/>
                  <a:pt x="111515" y="132834"/>
                  <a:pt x="110225" y="132592"/>
                </a:cubicBezTo>
                <a:cubicBezTo>
                  <a:pt x="112348" y="132565"/>
                  <a:pt x="114472" y="132511"/>
                  <a:pt x="116569" y="132430"/>
                </a:cubicBezTo>
                <a:cubicBezTo>
                  <a:pt x="119338" y="132350"/>
                  <a:pt x="122107" y="132188"/>
                  <a:pt x="124876" y="132027"/>
                </a:cubicBezTo>
                <a:close/>
                <a:moveTo>
                  <a:pt x="168455" y="127618"/>
                </a:moveTo>
                <a:lnTo>
                  <a:pt x="168455" y="127618"/>
                </a:lnTo>
                <a:cubicBezTo>
                  <a:pt x="166896" y="127833"/>
                  <a:pt x="165364" y="128183"/>
                  <a:pt x="163858" y="128640"/>
                </a:cubicBezTo>
                <a:cubicBezTo>
                  <a:pt x="162487" y="129043"/>
                  <a:pt x="161143" y="129554"/>
                  <a:pt x="159799" y="130011"/>
                </a:cubicBezTo>
                <a:cubicBezTo>
                  <a:pt x="145151" y="131835"/>
                  <a:pt x="130451" y="133399"/>
                  <a:pt x="115750" y="133399"/>
                </a:cubicBezTo>
                <a:cubicBezTo>
                  <a:pt x="115503" y="133399"/>
                  <a:pt x="115257" y="133399"/>
                  <a:pt x="115010" y="133398"/>
                </a:cubicBezTo>
                <a:cubicBezTo>
                  <a:pt x="119177" y="132887"/>
                  <a:pt x="123371" y="132350"/>
                  <a:pt x="127538" y="131839"/>
                </a:cubicBezTo>
                <a:cubicBezTo>
                  <a:pt x="136006" y="131221"/>
                  <a:pt x="144421" y="130307"/>
                  <a:pt x="152836" y="129258"/>
                </a:cubicBezTo>
                <a:cubicBezTo>
                  <a:pt x="155282" y="128935"/>
                  <a:pt x="157729" y="128613"/>
                  <a:pt x="160175" y="128290"/>
                </a:cubicBezTo>
                <a:cubicBezTo>
                  <a:pt x="162944" y="128048"/>
                  <a:pt x="165713" y="127833"/>
                  <a:pt x="168455" y="127618"/>
                </a:cubicBezTo>
                <a:close/>
                <a:moveTo>
                  <a:pt x="34949" y="131624"/>
                </a:moveTo>
                <a:lnTo>
                  <a:pt x="34949" y="131624"/>
                </a:lnTo>
                <a:cubicBezTo>
                  <a:pt x="35460" y="131812"/>
                  <a:pt x="35971" y="131973"/>
                  <a:pt x="36509" y="132108"/>
                </a:cubicBezTo>
                <a:cubicBezTo>
                  <a:pt x="36939" y="132538"/>
                  <a:pt x="37342" y="132995"/>
                  <a:pt x="37691" y="133479"/>
                </a:cubicBezTo>
                <a:cubicBezTo>
                  <a:pt x="37234" y="133344"/>
                  <a:pt x="36777" y="133156"/>
                  <a:pt x="36320" y="132968"/>
                </a:cubicBezTo>
                <a:cubicBezTo>
                  <a:pt x="35890" y="132511"/>
                  <a:pt x="35433" y="132054"/>
                  <a:pt x="34949" y="131624"/>
                </a:cubicBezTo>
                <a:close/>
                <a:moveTo>
                  <a:pt x="36643" y="132108"/>
                </a:moveTo>
                <a:lnTo>
                  <a:pt x="36643" y="132108"/>
                </a:lnTo>
                <a:cubicBezTo>
                  <a:pt x="36966" y="132215"/>
                  <a:pt x="37315" y="132296"/>
                  <a:pt x="37638" y="132350"/>
                </a:cubicBezTo>
                <a:lnTo>
                  <a:pt x="38471" y="133694"/>
                </a:lnTo>
                <a:cubicBezTo>
                  <a:pt x="38283" y="133667"/>
                  <a:pt x="38095" y="133613"/>
                  <a:pt x="37907" y="133533"/>
                </a:cubicBezTo>
                <a:cubicBezTo>
                  <a:pt x="37503" y="133049"/>
                  <a:pt x="37100" y="132565"/>
                  <a:pt x="36643" y="132108"/>
                </a:cubicBezTo>
                <a:close/>
                <a:moveTo>
                  <a:pt x="78071" y="130925"/>
                </a:moveTo>
                <a:cubicBezTo>
                  <a:pt x="80518" y="131032"/>
                  <a:pt x="82964" y="131059"/>
                  <a:pt x="85411" y="131059"/>
                </a:cubicBezTo>
                <a:cubicBezTo>
                  <a:pt x="89363" y="131704"/>
                  <a:pt x="93314" y="132377"/>
                  <a:pt x="97320" y="132780"/>
                </a:cubicBezTo>
                <a:cubicBezTo>
                  <a:pt x="102401" y="133291"/>
                  <a:pt x="107536" y="133559"/>
                  <a:pt x="112644" y="133613"/>
                </a:cubicBezTo>
                <a:lnTo>
                  <a:pt x="111219" y="133801"/>
                </a:lnTo>
                <a:cubicBezTo>
                  <a:pt x="106945" y="133775"/>
                  <a:pt x="102643" y="133640"/>
                  <a:pt x="98369" y="133371"/>
                </a:cubicBezTo>
                <a:cubicBezTo>
                  <a:pt x="92911" y="133022"/>
                  <a:pt x="87481" y="132215"/>
                  <a:pt x="82077" y="131409"/>
                </a:cubicBezTo>
                <a:cubicBezTo>
                  <a:pt x="80733" y="131194"/>
                  <a:pt x="79415" y="131032"/>
                  <a:pt x="78071" y="130925"/>
                </a:cubicBezTo>
                <a:close/>
                <a:moveTo>
                  <a:pt x="114230" y="133640"/>
                </a:moveTo>
                <a:lnTo>
                  <a:pt x="115144" y="133828"/>
                </a:lnTo>
                <a:lnTo>
                  <a:pt x="111784" y="133828"/>
                </a:lnTo>
                <a:lnTo>
                  <a:pt x="113236" y="133640"/>
                </a:lnTo>
                <a:close/>
                <a:moveTo>
                  <a:pt x="37745" y="132377"/>
                </a:moveTo>
                <a:lnTo>
                  <a:pt x="37745" y="132377"/>
                </a:lnTo>
                <a:cubicBezTo>
                  <a:pt x="37960" y="132403"/>
                  <a:pt x="38175" y="132457"/>
                  <a:pt x="38417" y="132484"/>
                </a:cubicBezTo>
                <a:lnTo>
                  <a:pt x="38417" y="132511"/>
                </a:lnTo>
                <a:cubicBezTo>
                  <a:pt x="38659" y="132968"/>
                  <a:pt x="38874" y="133425"/>
                  <a:pt x="39143" y="133855"/>
                </a:cubicBezTo>
                <a:lnTo>
                  <a:pt x="38632" y="133748"/>
                </a:lnTo>
                <a:cubicBezTo>
                  <a:pt x="38337" y="133291"/>
                  <a:pt x="38041" y="132834"/>
                  <a:pt x="37745" y="132377"/>
                </a:cubicBezTo>
                <a:close/>
                <a:moveTo>
                  <a:pt x="158535" y="130414"/>
                </a:moveTo>
                <a:lnTo>
                  <a:pt x="158535" y="130414"/>
                </a:lnTo>
                <a:cubicBezTo>
                  <a:pt x="157836" y="130656"/>
                  <a:pt x="157164" y="130844"/>
                  <a:pt x="156465" y="131032"/>
                </a:cubicBezTo>
                <a:cubicBezTo>
                  <a:pt x="153857" y="131651"/>
                  <a:pt x="151223" y="132135"/>
                  <a:pt x="148561" y="132457"/>
                </a:cubicBezTo>
                <a:cubicBezTo>
                  <a:pt x="138728" y="133686"/>
                  <a:pt x="128625" y="133859"/>
                  <a:pt x="118684" y="133859"/>
                </a:cubicBezTo>
                <a:cubicBezTo>
                  <a:pt x="117754" y="133859"/>
                  <a:pt x="116825" y="133857"/>
                  <a:pt x="115897" y="133855"/>
                </a:cubicBezTo>
                <a:lnTo>
                  <a:pt x="115091" y="133640"/>
                </a:lnTo>
                <a:cubicBezTo>
                  <a:pt x="116730" y="133640"/>
                  <a:pt x="118370" y="133640"/>
                  <a:pt x="120010" y="133586"/>
                </a:cubicBezTo>
                <a:cubicBezTo>
                  <a:pt x="132915" y="133318"/>
                  <a:pt x="145738" y="131973"/>
                  <a:pt x="158535" y="130414"/>
                </a:cubicBezTo>
                <a:close/>
                <a:moveTo>
                  <a:pt x="38498" y="132511"/>
                </a:moveTo>
                <a:lnTo>
                  <a:pt x="38498" y="132511"/>
                </a:lnTo>
                <a:cubicBezTo>
                  <a:pt x="38740" y="132538"/>
                  <a:pt x="38982" y="132592"/>
                  <a:pt x="39251" y="132645"/>
                </a:cubicBezTo>
                <a:lnTo>
                  <a:pt x="39251" y="132619"/>
                </a:lnTo>
                <a:lnTo>
                  <a:pt x="39977" y="134016"/>
                </a:lnTo>
                <a:cubicBezTo>
                  <a:pt x="39735" y="133990"/>
                  <a:pt x="39520" y="133963"/>
                  <a:pt x="39331" y="133909"/>
                </a:cubicBezTo>
                <a:cubicBezTo>
                  <a:pt x="39036" y="133452"/>
                  <a:pt x="38767" y="132995"/>
                  <a:pt x="38498" y="132511"/>
                </a:cubicBezTo>
                <a:close/>
                <a:moveTo>
                  <a:pt x="39331" y="132645"/>
                </a:moveTo>
                <a:lnTo>
                  <a:pt x="39977" y="132726"/>
                </a:lnTo>
                <a:cubicBezTo>
                  <a:pt x="40219" y="133156"/>
                  <a:pt x="40407" y="133613"/>
                  <a:pt x="40622" y="134070"/>
                </a:cubicBezTo>
                <a:lnTo>
                  <a:pt x="40138" y="134043"/>
                </a:lnTo>
                <a:lnTo>
                  <a:pt x="39331" y="132645"/>
                </a:lnTo>
                <a:close/>
                <a:moveTo>
                  <a:pt x="40111" y="132726"/>
                </a:moveTo>
                <a:cubicBezTo>
                  <a:pt x="40299" y="132726"/>
                  <a:pt x="40514" y="132753"/>
                  <a:pt x="40729" y="132753"/>
                </a:cubicBezTo>
                <a:lnTo>
                  <a:pt x="40729" y="132780"/>
                </a:lnTo>
                <a:lnTo>
                  <a:pt x="41240" y="134124"/>
                </a:lnTo>
                <a:lnTo>
                  <a:pt x="40837" y="134097"/>
                </a:lnTo>
                <a:cubicBezTo>
                  <a:pt x="40595" y="133640"/>
                  <a:pt x="40353" y="133156"/>
                  <a:pt x="40111" y="132726"/>
                </a:cubicBezTo>
                <a:close/>
                <a:moveTo>
                  <a:pt x="40864" y="132780"/>
                </a:moveTo>
                <a:lnTo>
                  <a:pt x="41348" y="132807"/>
                </a:lnTo>
                <a:cubicBezTo>
                  <a:pt x="41509" y="133237"/>
                  <a:pt x="41670" y="133694"/>
                  <a:pt x="41832" y="134151"/>
                </a:cubicBezTo>
                <a:lnTo>
                  <a:pt x="41428" y="134124"/>
                </a:lnTo>
                <a:cubicBezTo>
                  <a:pt x="41240" y="133667"/>
                  <a:pt x="41052" y="133210"/>
                  <a:pt x="40864" y="132780"/>
                </a:cubicBezTo>
                <a:close/>
                <a:moveTo>
                  <a:pt x="41939" y="132807"/>
                </a:moveTo>
                <a:cubicBezTo>
                  <a:pt x="42074" y="133264"/>
                  <a:pt x="42208" y="133721"/>
                  <a:pt x="42342" y="134178"/>
                </a:cubicBezTo>
                <a:lnTo>
                  <a:pt x="42074" y="134178"/>
                </a:lnTo>
                <a:cubicBezTo>
                  <a:pt x="41885" y="133694"/>
                  <a:pt x="41697" y="133237"/>
                  <a:pt x="41509" y="132807"/>
                </a:cubicBezTo>
                <a:close/>
                <a:moveTo>
                  <a:pt x="42719" y="132780"/>
                </a:moveTo>
                <a:cubicBezTo>
                  <a:pt x="42773" y="133156"/>
                  <a:pt x="42799" y="133533"/>
                  <a:pt x="42826" y="133694"/>
                </a:cubicBezTo>
                <a:lnTo>
                  <a:pt x="42907" y="134232"/>
                </a:lnTo>
                <a:lnTo>
                  <a:pt x="42531" y="134205"/>
                </a:lnTo>
                <a:cubicBezTo>
                  <a:pt x="42396" y="133721"/>
                  <a:pt x="42235" y="133264"/>
                  <a:pt x="42100" y="132807"/>
                </a:cubicBezTo>
                <a:lnTo>
                  <a:pt x="42342" y="132807"/>
                </a:lnTo>
                <a:cubicBezTo>
                  <a:pt x="42369" y="132995"/>
                  <a:pt x="42423" y="133183"/>
                  <a:pt x="42477" y="133371"/>
                </a:cubicBezTo>
                <a:cubicBezTo>
                  <a:pt x="42477" y="133380"/>
                  <a:pt x="42480" y="133383"/>
                  <a:pt x="42484" y="133383"/>
                </a:cubicBezTo>
                <a:cubicBezTo>
                  <a:pt x="42492" y="133383"/>
                  <a:pt x="42504" y="133371"/>
                  <a:pt x="42504" y="133371"/>
                </a:cubicBezTo>
                <a:cubicBezTo>
                  <a:pt x="42450" y="133183"/>
                  <a:pt x="42396" y="132995"/>
                  <a:pt x="42369" y="132807"/>
                </a:cubicBezTo>
                <a:lnTo>
                  <a:pt x="42396" y="132780"/>
                </a:lnTo>
                <a:close/>
                <a:moveTo>
                  <a:pt x="43660" y="133129"/>
                </a:moveTo>
                <a:cubicBezTo>
                  <a:pt x="43767" y="133559"/>
                  <a:pt x="43848" y="133990"/>
                  <a:pt x="43929" y="134420"/>
                </a:cubicBezTo>
                <a:lnTo>
                  <a:pt x="43606" y="134339"/>
                </a:lnTo>
                <a:cubicBezTo>
                  <a:pt x="43579" y="134232"/>
                  <a:pt x="43579" y="134124"/>
                  <a:pt x="43579" y="134016"/>
                </a:cubicBezTo>
                <a:cubicBezTo>
                  <a:pt x="43606" y="133721"/>
                  <a:pt x="43633" y="133425"/>
                  <a:pt x="43660" y="133129"/>
                </a:cubicBezTo>
                <a:close/>
                <a:moveTo>
                  <a:pt x="42853" y="134803"/>
                </a:moveTo>
                <a:cubicBezTo>
                  <a:pt x="42840" y="134803"/>
                  <a:pt x="42826" y="134810"/>
                  <a:pt x="42826" y="134823"/>
                </a:cubicBezTo>
                <a:cubicBezTo>
                  <a:pt x="42826" y="134832"/>
                  <a:pt x="42826" y="134841"/>
                  <a:pt x="42826" y="134850"/>
                </a:cubicBezTo>
                <a:lnTo>
                  <a:pt x="42826" y="134850"/>
                </a:lnTo>
                <a:lnTo>
                  <a:pt x="42880" y="134823"/>
                </a:lnTo>
                <a:cubicBezTo>
                  <a:pt x="42880" y="134810"/>
                  <a:pt x="42867" y="134803"/>
                  <a:pt x="42853" y="134803"/>
                </a:cubicBezTo>
                <a:close/>
                <a:moveTo>
                  <a:pt x="42826" y="134850"/>
                </a:moveTo>
                <a:lnTo>
                  <a:pt x="42826" y="134850"/>
                </a:lnTo>
                <a:cubicBezTo>
                  <a:pt x="42826" y="134850"/>
                  <a:pt x="42826" y="134850"/>
                  <a:pt x="42826" y="134850"/>
                </a:cubicBezTo>
                <a:lnTo>
                  <a:pt x="42826" y="134850"/>
                </a:lnTo>
                <a:cubicBezTo>
                  <a:pt x="42826" y="134850"/>
                  <a:pt x="42826" y="134850"/>
                  <a:pt x="42826" y="134850"/>
                </a:cubicBezTo>
                <a:close/>
                <a:moveTo>
                  <a:pt x="43633" y="134527"/>
                </a:moveTo>
                <a:lnTo>
                  <a:pt x="43633" y="134527"/>
                </a:lnTo>
                <a:cubicBezTo>
                  <a:pt x="43740" y="134554"/>
                  <a:pt x="43848" y="134554"/>
                  <a:pt x="43982" y="134581"/>
                </a:cubicBezTo>
                <a:lnTo>
                  <a:pt x="43982" y="135092"/>
                </a:lnTo>
                <a:lnTo>
                  <a:pt x="43713" y="135146"/>
                </a:lnTo>
                <a:cubicBezTo>
                  <a:pt x="43713" y="134984"/>
                  <a:pt x="43660" y="134769"/>
                  <a:pt x="43633" y="134527"/>
                </a:cubicBezTo>
                <a:close/>
                <a:moveTo>
                  <a:pt x="42961" y="134420"/>
                </a:moveTo>
                <a:cubicBezTo>
                  <a:pt x="42988" y="134715"/>
                  <a:pt x="43041" y="134984"/>
                  <a:pt x="43122" y="135226"/>
                </a:cubicBezTo>
                <a:lnTo>
                  <a:pt x="42961" y="135253"/>
                </a:lnTo>
                <a:cubicBezTo>
                  <a:pt x="42880" y="135146"/>
                  <a:pt x="42853" y="134984"/>
                  <a:pt x="42826" y="134850"/>
                </a:cubicBezTo>
                <a:lnTo>
                  <a:pt x="42826" y="134850"/>
                </a:lnTo>
                <a:cubicBezTo>
                  <a:pt x="42827" y="134949"/>
                  <a:pt x="42829" y="135047"/>
                  <a:pt x="42853" y="135146"/>
                </a:cubicBezTo>
                <a:cubicBezTo>
                  <a:pt x="42773" y="134904"/>
                  <a:pt x="42692" y="134662"/>
                  <a:pt x="42611" y="134420"/>
                </a:cubicBezTo>
                <a:close/>
                <a:moveTo>
                  <a:pt x="42423" y="134420"/>
                </a:moveTo>
                <a:cubicBezTo>
                  <a:pt x="42477" y="134742"/>
                  <a:pt x="42584" y="135038"/>
                  <a:pt x="42692" y="135334"/>
                </a:cubicBezTo>
                <a:lnTo>
                  <a:pt x="42477" y="135361"/>
                </a:lnTo>
                <a:cubicBezTo>
                  <a:pt x="42369" y="135038"/>
                  <a:pt x="42289" y="134742"/>
                  <a:pt x="42154" y="134420"/>
                </a:cubicBezTo>
                <a:close/>
                <a:moveTo>
                  <a:pt x="41939" y="134447"/>
                </a:moveTo>
                <a:lnTo>
                  <a:pt x="42289" y="135414"/>
                </a:lnTo>
                <a:lnTo>
                  <a:pt x="41993" y="135468"/>
                </a:lnTo>
                <a:cubicBezTo>
                  <a:pt x="41859" y="135146"/>
                  <a:pt x="41697" y="134796"/>
                  <a:pt x="41563" y="134447"/>
                </a:cubicBezTo>
                <a:close/>
                <a:moveTo>
                  <a:pt x="40971" y="134366"/>
                </a:moveTo>
                <a:lnTo>
                  <a:pt x="40998" y="134393"/>
                </a:lnTo>
                <a:lnTo>
                  <a:pt x="41375" y="134420"/>
                </a:lnTo>
                <a:cubicBezTo>
                  <a:pt x="41509" y="134796"/>
                  <a:pt x="41643" y="135146"/>
                  <a:pt x="41778" y="135495"/>
                </a:cubicBezTo>
                <a:lnTo>
                  <a:pt x="41536" y="135549"/>
                </a:lnTo>
                <a:cubicBezTo>
                  <a:pt x="41348" y="135146"/>
                  <a:pt x="41186" y="134742"/>
                  <a:pt x="40971" y="134366"/>
                </a:cubicBezTo>
                <a:close/>
                <a:moveTo>
                  <a:pt x="43902" y="135468"/>
                </a:moveTo>
                <a:cubicBezTo>
                  <a:pt x="43902" y="135468"/>
                  <a:pt x="43929" y="135495"/>
                  <a:pt x="43929" y="135495"/>
                </a:cubicBezTo>
                <a:cubicBezTo>
                  <a:pt x="43794" y="135522"/>
                  <a:pt x="43687" y="135522"/>
                  <a:pt x="43552" y="135549"/>
                </a:cubicBezTo>
                <a:cubicBezTo>
                  <a:pt x="43525" y="135522"/>
                  <a:pt x="43525" y="135495"/>
                  <a:pt x="43525" y="135495"/>
                </a:cubicBezTo>
                <a:lnTo>
                  <a:pt x="43552" y="135495"/>
                </a:lnTo>
                <a:lnTo>
                  <a:pt x="43902" y="135468"/>
                </a:lnTo>
                <a:close/>
                <a:moveTo>
                  <a:pt x="43149" y="135549"/>
                </a:moveTo>
                <a:lnTo>
                  <a:pt x="43149" y="135603"/>
                </a:lnTo>
                <a:lnTo>
                  <a:pt x="43015" y="135603"/>
                </a:lnTo>
                <a:cubicBezTo>
                  <a:pt x="42988" y="135576"/>
                  <a:pt x="42988" y="135576"/>
                  <a:pt x="43015" y="135576"/>
                </a:cubicBezTo>
                <a:lnTo>
                  <a:pt x="43149" y="135549"/>
                </a:lnTo>
                <a:close/>
                <a:moveTo>
                  <a:pt x="40272" y="134285"/>
                </a:moveTo>
                <a:lnTo>
                  <a:pt x="40756" y="134366"/>
                </a:lnTo>
                <a:cubicBezTo>
                  <a:pt x="40918" y="134769"/>
                  <a:pt x="41106" y="135173"/>
                  <a:pt x="41294" y="135576"/>
                </a:cubicBezTo>
                <a:lnTo>
                  <a:pt x="40998" y="135630"/>
                </a:lnTo>
                <a:cubicBezTo>
                  <a:pt x="40756" y="135173"/>
                  <a:pt x="40514" y="134715"/>
                  <a:pt x="40272" y="134285"/>
                </a:cubicBezTo>
                <a:close/>
                <a:moveTo>
                  <a:pt x="32718" y="131032"/>
                </a:moveTo>
                <a:cubicBezTo>
                  <a:pt x="32933" y="131194"/>
                  <a:pt x="33175" y="131355"/>
                  <a:pt x="33390" y="131516"/>
                </a:cubicBezTo>
                <a:cubicBezTo>
                  <a:pt x="32799" y="132860"/>
                  <a:pt x="32261" y="134258"/>
                  <a:pt x="31777" y="135656"/>
                </a:cubicBezTo>
                <a:lnTo>
                  <a:pt x="29277" y="135522"/>
                </a:lnTo>
                <a:cubicBezTo>
                  <a:pt x="29707" y="135011"/>
                  <a:pt x="30137" y="134500"/>
                  <a:pt x="30487" y="133963"/>
                </a:cubicBezTo>
                <a:cubicBezTo>
                  <a:pt x="31159" y="132941"/>
                  <a:pt x="31965" y="131973"/>
                  <a:pt x="32718" y="131032"/>
                </a:cubicBezTo>
                <a:close/>
                <a:moveTo>
                  <a:pt x="39466" y="134124"/>
                </a:moveTo>
                <a:cubicBezTo>
                  <a:pt x="39681" y="134178"/>
                  <a:pt x="39869" y="134205"/>
                  <a:pt x="40084" y="134258"/>
                </a:cubicBezTo>
                <a:cubicBezTo>
                  <a:pt x="40326" y="134715"/>
                  <a:pt x="40568" y="135199"/>
                  <a:pt x="40837" y="135656"/>
                </a:cubicBezTo>
                <a:lnTo>
                  <a:pt x="40434" y="135710"/>
                </a:lnTo>
                <a:cubicBezTo>
                  <a:pt x="40084" y="135173"/>
                  <a:pt x="39762" y="134635"/>
                  <a:pt x="39439" y="134124"/>
                </a:cubicBezTo>
                <a:close/>
                <a:moveTo>
                  <a:pt x="38794" y="133963"/>
                </a:moveTo>
                <a:cubicBezTo>
                  <a:pt x="38928" y="134016"/>
                  <a:pt x="39089" y="134043"/>
                  <a:pt x="39251" y="134070"/>
                </a:cubicBezTo>
                <a:cubicBezTo>
                  <a:pt x="39573" y="134635"/>
                  <a:pt x="39896" y="135199"/>
                  <a:pt x="40245" y="135737"/>
                </a:cubicBezTo>
                <a:lnTo>
                  <a:pt x="39923" y="135764"/>
                </a:lnTo>
                <a:cubicBezTo>
                  <a:pt x="39546" y="135146"/>
                  <a:pt x="39170" y="134554"/>
                  <a:pt x="38767" y="133963"/>
                </a:cubicBezTo>
                <a:close/>
                <a:moveTo>
                  <a:pt x="38095" y="133748"/>
                </a:moveTo>
                <a:lnTo>
                  <a:pt x="38175" y="133775"/>
                </a:lnTo>
                <a:cubicBezTo>
                  <a:pt x="38337" y="133828"/>
                  <a:pt x="38471" y="133855"/>
                  <a:pt x="38632" y="133909"/>
                </a:cubicBezTo>
                <a:cubicBezTo>
                  <a:pt x="39009" y="134527"/>
                  <a:pt x="39412" y="135146"/>
                  <a:pt x="39815" y="135764"/>
                </a:cubicBezTo>
                <a:cubicBezTo>
                  <a:pt x="39600" y="135791"/>
                  <a:pt x="39439" y="135818"/>
                  <a:pt x="39278" y="135845"/>
                </a:cubicBezTo>
                <a:lnTo>
                  <a:pt x="39305" y="135818"/>
                </a:lnTo>
                <a:cubicBezTo>
                  <a:pt x="38982" y="135092"/>
                  <a:pt x="38579" y="134393"/>
                  <a:pt x="38095" y="133748"/>
                </a:cubicBezTo>
                <a:close/>
                <a:moveTo>
                  <a:pt x="36562" y="133237"/>
                </a:moveTo>
                <a:lnTo>
                  <a:pt x="36562" y="133237"/>
                </a:lnTo>
                <a:cubicBezTo>
                  <a:pt x="36966" y="133398"/>
                  <a:pt x="37423" y="133559"/>
                  <a:pt x="37880" y="133694"/>
                </a:cubicBezTo>
                <a:lnTo>
                  <a:pt x="37880" y="133721"/>
                </a:lnTo>
                <a:cubicBezTo>
                  <a:pt x="38364" y="134393"/>
                  <a:pt x="38794" y="135119"/>
                  <a:pt x="39170" y="135871"/>
                </a:cubicBezTo>
                <a:lnTo>
                  <a:pt x="38417" y="135952"/>
                </a:lnTo>
                <a:cubicBezTo>
                  <a:pt x="37933" y="134957"/>
                  <a:pt x="37288" y="134043"/>
                  <a:pt x="36562" y="133237"/>
                </a:cubicBezTo>
                <a:close/>
                <a:moveTo>
                  <a:pt x="33820" y="131785"/>
                </a:moveTo>
                <a:cubicBezTo>
                  <a:pt x="34600" y="132269"/>
                  <a:pt x="35406" y="132699"/>
                  <a:pt x="36240" y="133076"/>
                </a:cubicBezTo>
                <a:cubicBezTo>
                  <a:pt x="37046" y="133936"/>
                  <a:pt x="37745" y="134904"/>
                  <a:pt x="38310" y="135952"/>
                </a:cubicBezTo>
                <a:cubicBezTo>
                  <a:pt x="38041" y="135979"/>
                  <a:pt x="37745" y="136006"/>
                  <a:pt x="37476" y="136033"/>
                </a:cubicBezTo>
                <a:lnTo>
                  <a:pt x="36966" y="136006"/>
                </a:lnTo>
                <a:cubicBezTo>
                  <a:pt x="35272" y="135871"/>
                  <a:pt x="33578" y="135764"/>
                  <a:pt x="31858" y="135683"/>
                </a:cubicBezTo>
                <a:cubicBezTo>
                  <a:pt x="32073" y="135065"/>
                  <a:pt x="32288" y="134447"/>
                  <a:pt x="32530" y="133855"/>
                </a:cubicBezTo>
                <a:cubicBezTo>
                  <a:pt x="32557" y="133909"/>
                  <a:pt x="32617" y="133936"/>
                  <a:pt x="32678" y="133936"/>
                </a:cubicBezTo>
                <a:cubicBezTo>
                  <a:pt x="32738" y="133936"/>
                  <a:pt x="32799" y="133909"/>
                  <a:pt x="32825" y="133855"/>
                </a:cubicBezTo>
                <a:cubicBezTo>
                  <a:pt x="33148" y="133156"/>
                  <a:pt x="33471" y="132457"/>
                  <a:pt x="33820" y="131785"/>
                </a:cubicBezTo>
                <a:close/>
                <a:moveTo>
                  <a:pt x="46671" y="136006"/>
                </a:moveTo>
                <a:cubicBezTo>
                  <a:pt x="47044" y="136006"/>
                  <a:pt x="45847" y="136259"/>
                  <a:pt x="45353" y="136409"/>
                </a:cubicBezTo>
                <a:lnTo>
                  <a:pt x="45180" y="136459"/>
                </a:lnTo>
                <a:lnTo>
                  <a:pt x="45180" y="136459"/>
                </a:lnTo>
                <a:cubicBezTo>
                  <a:pt x="45191" y="136450"/>
                  <a:pt x="45186" y="136430"/>
                  <a:pt x="45165" y="136409"/>
                </a:cubicBezTo>
                <a:cubicBezTo>
                  <a:pt x="45165" y="136329"/>
                  <a:pt x="45138" y="136221"/>
                  <a:pt x="45111" y="136140"/>
                </a:cubicBezTo>
                <a:cubicBezTo>
                  <a:pt x="45434" y="136113"/>
                  <a:pt x="45757" y="136087"/>
                  <a:pt x="46052" y="136060"/>
                </a:cubicBezTo>
                <a:cubicBezTo>
                  <a:pt x="46383" y="136022"/>
                  <a:pt x="46577" y="136006"/>
                  <a:pt x="46671" y="136006"/>
                </a:cubicBezTo>
                <a:close/>
                <a:moveTo>
                  <a:pt x="28954" y="135952"/>
                </a:moveTo>
                <a:cubicBezTo>
                  <a:pt x="29841" y="136033"/>
                  <a:pt x="30702" y="136140"/>
                  <a:pt x="31589" y="136248"/>
                </a:cubicBezTo>
                <a:lnTo>
                  <a:pt x="31589" y="136275"/>
                </a:lnTo>
                <a:cubicBezTo>
                  <a:pt x="31589" y="136294"/>
                  <a:pt x="31616" y="136313"/>
                  <a:pt x="31631" y="136313"/>
                </a:cubicBezTo>
                <a:cubicBezTo>
                  <a:pt x="31638" y="136313"/>
                  <a:pt x="31643" y="136310"/>
                  <a:pt x="31643" y="136302"/>
                </a:cubicBezTo>
                <a:cubicBezTo>
                  <a:pt x="31643" y="136275"/>
                  <a:pt x="31643" y="136275"/>
                  <a:pt x="31643" y="136248"/>
                </a:cubicBezTo>
                <a:lnTo>
                  <a:pt x="32745" y="136382"/>
                </a:lnTo>
                <a:cubicBezTo>
                  <a:pt x="31347" y="136436"/>
                  <a:pt x="29976" y="136463"/>
                  <a:pt x="28578" y="136463"/>
                </a:cubicBezTo>
                <a:cubicBezTo>
                  <a:pt x="28685" y="136302"/>
                  <a:pt x="28820" y="136140"/>
                  <a:pt x="28954" y="135952"/>
                </a:cubicBezTo>
                <a:close/>
                <a:moveTo>
                  <a:pt x="28847" y="136651"/>
                </a:moveTo>
                <a:lnTo>
                  <a:pt x="28443" y="136678"/>
                </a:lnTo>
                <a:lnTo>
                  <a:pt x="28443" y="136651"/>
                </a:lnTo>
                <a:close/>
                <a:moveTo>
                  <a:pt x="25540" y="136544"/>
                </a:moveTo>
                <a:lnTo>
                  <a:pt x="25540" y="136544"/>
                </a:lnTo>
                <a:cubicBezTo>
                  <a:pt x="26320" y="136624"/>
                  <a:pt x="27099" y="136651"/>
                  <a:pt x="27879" y="136651"/>
                </a:cubicBezTo>
                <a:cubicBezTo>
                  <a:pt x="27879" y="136651"/>
                  <a:pt x="27879" y="136678"/>
                  <a:pt x="27879" y="136678"/>
                </a:cubicBezTo>
                <a:cubicBezTo>
                  <a:pt x="27502" y="136691"/>
                  <a:pt x="27133" y="136698"/>
                  <a:pt x="26763" y="136698"/>
                </a:cubicBezTo>
                <a:cubicBezTo>
                  <a:pt x="26393" y="136698"/>
                  <a:pt x="26024" y="136691"/>
                  <a:pt x="25647" y="136678"/>
                </a:cubicBezTo>
                <a:cubicBezTo>
                  <a:pt x="25567" y="136624"/>
                  <a:pt x="25540" y="136597"/>
                  <a:pt x="25540" y="136544"/>
                </a:cubicBezTo>
                <a:close/>
                <a:moveTo>
                  <a:pt x="44843" y="136167"/>
                </a:moveTo>
                <a:cubicBezTo>
                  <a:pt x="44870" y="136275"/>
                  <a:pt x="44923" y="136409"/>
                  <a:pt x="44950" y="136517"/>
                </a:cubicBezTo>
                <a:cubicBezTo>
                  <a:pt x="44950" y="136517"/>
                  <a:pt x="44977" y="136544"/>
                  <a:pt x="44977" y="136544"/>
                </a:cubicBezTo>
                <a:cubicBezTo>
                  <a:pt x="44439" y="136705"/>
                  <a:pt x="43902" y="136866"/>
                  <a:pt x="43364" y="137001"/>
                </a:cubicBezTo>
                <a:cubicBezTo>
                  <a:pt x="41993" y="137323"/>
                  <a:pt x="40595" y="137565"/>
                  <a:pt x="39197" y="137726"/>
                </a:cubicBezTo>
                <a:cubicBezTo>
                  <a:pt x="37873" y="137880"/>
                  <a:pt x="36549" y="137956"/>
                  <a:pt x="35229" y="137956"/>
                </a:cubicBezTo>
                <a:cubicBezTo>
                  <a:pt x="33548" y="137956"/>
                  <a:pt x="31874" y="137833"/>
                  <a:pt x="30218" y="137592"/>
                </a:cubicBezTo>
                <a:lnTo>
                  <a:pt x="29357" y="137458"/>
                </a:lnTo>
                <a:cubicBezTo>
                  <a:pt x="31831" y="137296"/>
                  <a:pt x="34304" y="137054"/>
                  <a:pt x="36804" y="136839"/>
                </a:cubicBezTo>
                <a:lnTo>
                  <a:pt x="37638" y="136759"/>
                </a:lnTo>
                <a:cubicBezTo>
                  <a:pt x="37853" y="136759"/>
                  <a:pt x="38092" y="136771"/>
                  <a:pt x="38331" y="136771"/>
                </a:cubicBezTo>
                <a:cubicBezTo>
                  <a:pt x="38450" y="136771"/>
                  <a:pt x="38570" y="136768"/>
                  <a:pt x="38686" y="136759"/>
                </a:cubicBezTo>
                <a:cubicBezTo>
                  <a:pt x="38700" y="136772"/>
                  <a:pt x="38713" y="136779"/>
                  <a:pt x="38727" y="136779"/>
                </a:cubicBezTo>
                <a:cubicBezTo>
                  <a:pt x="38740" y="136779"/>
                  <a:pt x="38753" y="136772"/>
                  <a:pt x="38767" y="136759"/>
                </a:cubicBezTo>
                <a:cubicBezTo>
                  <a:pt x="39627" y="136759"/>
                  <a:pt x="40514" y="136705"/>
                  <a:pt x="41375" y="136624"/>
                </a:cubicBezTo>
                <a:lnTo>
                  <a:pt x="41536" y="136866"/>
                </a:lnTo>
                <a:cubicBezTo>
                  <a:pt x="41544" y="136883"/>
                  <a:pt x="41555" y="136889"/>
                  <a:pt x="41565" y="136889"/>
                </a:cubicBezTo>
                <a:cubicBezTo>
                  <a:pt x="41588" y="136889"/>
                  <a:pt x="41608" y="136858"/>
                  <a:pt x="41590" y="136839"/>
                </a:cubicBezTo>
                <a:lnTo>
                  <a:pt x="41482" y="136597"/>
                </a:lnTo>
                <a:lnTo>
                  <a:pt x="41832" y="136570"/>
                </a:lnTo>
                <a:cubicBezTo>
                  <a:pt x="41832" y="136584"/>
                  <a:pt x="41838" y="136591"/>
                  <a:pt x="41848" y="136591"/>
                </a:cubicBezTo>
                <a:cubicBezTo>
                  <a:pt x="41859" y="136591"/>
                  <a:pt x="41872" y="136584"/>
                  <a:pt x="41885" y="136570"/>
                </a:cubicBezTo>
                <a:cubicBezTo>
                  <a:pt x="42396" y="136490"/>
                  <a:pt x="42880" y="136409"/>
                  <a:pt x="43418" y="136302"/>
                </a:cubicBezTo>
                <a:lnTo>
                  <a:pt x="43472" y="136302"/>
                </a:lnTo>
                <a:cubicBezTo>
                  <a:pt x="43740" y="136302"/>
                  <a:pt x="43982" y="136275"/>
                  <a:pt x="44251" y="136221"/>
                </a:cubicBezTo>
                <a:cubicBezTo>
                  <a:pt x="44251" y="136302"/>
                  <a:pt x="44251" y="136355"/>
                  <a:pt x="44278" y="136436"/>
                </a:cubicBezTo>
                <a:cubicBezTo>
                  <a:pt x="44290" y="136520"/>
                  <a:pt x="44344" y="136555"/>
                  <a:pt x="44406" y="136555"/>
                </a:cubicBezTo>
                <a:cubicBezTo>
                  <a:pt x="44483" y="136555"/>
                  <a:pt x="44571" y="136499"/>
                  <a:pt x="44601" y="136409"/>
                </a:cubicBezTo>
                <a:lnTo>
                  <a:pt x="44628" y="136194"/>
                </a:lnTo>
                <a:lnTo>
                  <a:pt x="44843" y="136167"/>
                </a:lnTo>
                <a:close/>
                <a:moveTo>
                  <a:pt x="82558" y="1"/>
                </a:moveTo>
                <a:cubicBezTo>
                  <a:pt x="82518" y="1"/>
                  <a:pt x="82476" y="24"/>
                  <a:pt x="82453" y="81"/>
                </a:cubicBezTo>
                <a:cubicBezTo>
                  <a:pt x="81486" y="2688"/>
                  <a:pt x="80975" y="5431"/>
                  <a:pt x="80894" y="8226"/>
                </a:cubicBezTo>
                <a:cubicBezTo>
                  <a:pt x="80813" y="6587"/>
                  <a:pt x="80760" y="4974"/>
                  <a:pt x="80679" y="3334"/>
                </a:cubicBezTo>
                <a:cubicBezTo>
                  <a:pt x="80679" y="3253"/>
                  <a:pt x="80625" y="3213"/>
                  <a:pt x="80571" y="3213"/>
                </a:cubicBezTo>
                <a:cubicBezTo>
                  <a:pt x="80518" y="3213"/>
                  <a:pt x="80464" y="3253"/>
                  <a:pt x="80464" y="3334"/>
                </a:cubicBezTo>
                <a:cubicBezTo>
                  <a:pt x="80249" y="4678"/>
                  <a:pt x="80168" y="6049"/>
                  <a:pt x="80168" y="7420"/>
                </a:cubicBezTo>
                <a:cubicBezTo>
                  <a:pt x="79899" y="6506"/>
                  <a:pt x="79604" y="5619"/>
                  <a:pt x="79227" y="4758"/>
                </a:cubicBezTo>
                <a:cubicBezTo>
                  <a:pt x="79195" y="4704"/>
                  <a:pt x="79149" y="4681"/>
                  <a:pt x="79108" y="4681"/>
                </a:cubicBezTo>
                <a:cubicBezTo>
                  <a:pt x="79047" y="4681"/>
                  <a:pt x="78996" y="4732"/>
                  <a:pt x="79012" y="4812"/>
                </a:cubicBezTo>
                <a:lnTo>
                  <a:pt x="80061" y="11237"/>
                </a:lnTo>
                <a:lnTo>
                  <a:pt x="80168" y="11748"/>
                </a:lnTo>
                <a:cubicBezTo>
                  <a:pt x="80034" y="11237"/>
                  <a:pt x="79899" y="10727"/>
                  <a:pt x="79765" y="10270"/>
                </a:cubicBezTo>
                <a:cubicBezTo>
                  <a:pt x="79281" y="8442"/>
                  <a:pt x="78743" y="6640"/>
                  <a:pt x="78125" y="4893"/>
                </a:cubicBezTo>
                <a:cubicBezTo>
                  <a:pt x="78113" y="4846"/>
                  <a:pt x="78070" y="4824"/>
                  <a:pt x="78026" y="4824"/>
                </a:cubicBezTo>
                <a:cubicBezTo>
                  <a:pt x="77969" y="4824"/>
                  <a:pt x="77910" y="4859"/>
                  <a:pt x="77910" y="4920"/>
                </a:cubicBezTo>
                <a:cubicBezTo>
                  <a:pt x="77910" y="6264"/>
                  <a:pt x="78044" y="7608"/>
                  <a:pt x="78340" y="8925"/>
                </a:cubicBezTo>
                <a:cubicBezTo>
                  <a:pt x="77883" y="8119"/>
                  <a:pt x="77399" y="7339"/>
                  <a:pt x="76888" y="6587"/>
                </a:cubicBezTo>
                <a:cubicBezTo>
                  <a:pt x="76808" y="6345"/>
                  <a:pt x="76754" y="6103"/>
                  <a:pt x="76700" y="5834"/>
                </a:cubicBezTo>
                <a:cubicBezTo>
                  <a:pt x="76678" y="5789"/>
                  <a:pt x="76632" y="5767"/>
                  <a:pt x="76586" y="5767"/>
                </a:cubicBezTo>
                <a:cubicBezTo>
                  <a:pt x="76522" y="5767"/>
                  <a:pt x="76458" y="5809"/>
                  <a:pt x="76458" y="5888"/>
                </a:cubicBezTo>
                <a:cubicBezTo>
                  <a:pt x="76485" y="6049"/>
                  <a:pt x="76512" y="6183"/>
                  <a:pt x="76539" y="6345"/>
                </a:cubicBezTo>
                <a:cubicBezTo>
                  <a:pt x="76512" y="6371"/>
                  <a:pt x="76512" y="6398"/>
                  <a:pt x="76512" y="6425"/>
                </a:cubicBezTo>
                <a:cubicBezTo>
                  <a:pt x="76566" y="6613"/>
                  <a:pt x="76620" y="6775"/>
                  <a:pt x="76673" y="6963"/>
                </a:cubicBezTo>
                <a:cubicBezTo>
                  <a:pt x="77077" y="9006"/>
                  <a:pt x="77480" y="11049"/>
                  <a:pt x="77883" y="13092"/>
                </a:cubicBezTo>
                <a:cubicBezTo>
                  <a:pt x="77991" y="13684"/>
                  <a:pt x="78098" y="14275"/>
                  <a:pt x="78179" y="14894"/>
                </a:cubicBezTo>
                <a:lnTo>
                  <a:pt x="78125" y="14652"/>
                </a:lnTo>
                <a:lnTo>
                  <a:pt x="76431" y="7769"/>
                </a:lnTo>
                <a:cubicBezTo>
                  <a:pt x="76404" y="7716"/>
                  <a:pt x="76344" y="7682"/>
                  <a:pt x="76290" y="7682"/>
                </a:cubicBezTo>
                <a:cubicBezTo>
                  <a:pt x="76236" y="7682"/>
                  <a:pt x="76189" y="7716"/>
                  <a:pt x="76189" y="7796"/>
                </a:cubicBezTo>
                <a:cubicBezTo>
                  <a:pt x="76216" y="8173"/>
                  <a:pt x="76243" y="8549"/>
                  <a:pt x="76270" y="8925"/>
                </a:cubicBezTo>
                <a:cubicBezTo>
                  <a:pt x="76216" y="8684"/>
                  <a:pt x="76162" y="8442"/>
                  <a:pt x="76109" y="8200"/>
                </a:cubicBezTo>
                <a:cubicBezTo>
                  <a:pt x="76095" y="8132"/>
                  <a:pt x="76035" y="8099"/>
                  <a:pt x="75978" y="8099"/>
                </a:cubicBezTo>
                <a:cubicBezTo>
                  <a:pt x="75921" y="8099"/>
                  <a:pt x="75867" y="8132"/>
                  <a:pt x="75867" y="8200"/>
                </a:cubicBezTo>
                <a:cubicBezTo>
                  <a:pt x="75867" y="9275"/>
                  <a:pt x="75921" y="10323"/>
                  <a:pt x="76028" y="11372"/>
                </a:cubicBezTo>
                <a:cubicBezTo>
                  <a:pt x="75786" y="10458"/>
                  <a:pt x="75544" y="9517"/>
                  <a:pt x="75329" y="8576"/>
                </a:cubicBezTo>
                <a:cubicBezTo>
                  <a:pt x="75317" y="8506"/>
                  <a:pt x="75265" y="8477"/>
                  <a:pt x="75212" y="8477"/>
                </a:cubicBezTo>
                <a:cubicBezTo>
                  <a:pt x="75143" y="8477"/>
                  <a:pt x="75072" y="8527"/>
                  <a:pt x="75087" y="8603"/>
                </a:cubicBezTo>
                <a:cubicBezTo>
                  <a:pt x="75141" y="9087"/>
                  <a:pt x="75195" y="9544"/>
                  <a:pt x="75248" y="10028"/>
                </a:cubicBezTo>
                <a:cubicBezTo>
                  <a:pt x="75060" y="9463"/>
                  <a:pt x="74845" y="8899"/>
                  <a:pt x="74630" y="8334"/>
                </a:cubicBezTo>
                <a:cubicBezTo>
                  <a:pt x="74608" y="8300"/>
                  <a:pt x="74571" y="8285"/>
                  <a:pt x="74536" y="8285"/>
                </a:cubicBezTo>
                <a:cubicBezTo>
                  <a:pt x="74487" y="8285"/>
                  <a:pt x="74442" y="8314"/>
                  <a:pt x="74442" y="8361"/>
                </a:cubicBezTo>
                <a:cubicBezTo>
                  <a:pt x="74496" y="9893"/>
                  <a:pt x="74657" y="11426"/>
                  <a:pt x="74953" y="12904"/>
                </a:cubicBezTo>
                <a:cubicBezTo>
                  <a:pt x="74415" y="11910"/>
                  <a:pt x="73824" y="10942"/>
                  <a:pt x="73205" y="9974"/>
                </a:cubicBezTo>
                <a:cubicBezTo>
                  <a:pt x="73184" y="9942"/>
                  <a:pt x="73142" y="9927"/>
                  <a:pt x="73100" y="9927"/>
                </a:cubicBezTo>
                <a:cubicBezTo>
                  <a:pt x="73036" y="9927"/>
                  <a:pt x="72974" y="9963"/>
                  <a:pt x="72990" y="10028"/>
                </a:cubicBezTo>
                <a:cubicBezTo>
                  <a:pt x="73313" y="11264"/>
                  <a:pt x="73716" y="12474"/>
                  <a:pt x="74146" y="13657"/>
                </a:cubicBezTo>
                <a:cubicBezTo>
                  <a:pt x="74066" y="13926"/>
                  <a:pt x="74012" y="14168"/>
                  <a:pt x="73931" y="14437"/>
                </a:cubicBezTo>
                <a:cubicBezTo>
                  <a:pt x="73716" y="14195"/>
                  <a:pt x="73501" y="13926"/>
                  <a:pt x="73259" y="13711"/>
                </a:cubicBezTo>
                <a:cubicBezTo>
                  <a:pt x="73236" y="13677"/>
                  <a:pt x="73205" y="13662"/>
                  <a:pt x="73173" y="13662"/>
                </a:cubicBezTo>
                <a:cubicBezTo>
                  <a:pt x="73129" y="13662"/>
                  <a:pt x="73086" y="13691"/>
                  <a:pt x="73071" y="13738"/>
                </a:cubicBezTo>
                <a:cubicBezTo>
                  <a:pt x="72829" y="14679"/>
                  <a:pt x="72990" y="15646"/>
                  <a:pt x="73474" y="16480"/>
                </a:cubicBezTo>
                <a:cubicBezTo>
                  <a:pt x="73474" y="16534"/>
                  <a:pt x="73447" y="16561"/>
                  <a:pt x="73447" y="16614"/>
                </a:cubicBezTo>
                <a:cubicBezTo>
                  <a:pt x="73313" y="16426"/>
                  <a:pt x="73205" y="16238"/>
                  <a:pt x="73098" y="16050"/>
                </a:cubicBezTo>
                <a:cubicBezTo>
                  <a:pt x="73063" y="15988"/>
                  <a:pt x="73019" y="15964"/>
                  <a:pt x="72979" y="15964"/>
                </a:cubicBezTo>
                <a:cubicBezTo>
                  <a:pt x="72896" y="15964"/>
                  <a:pt x="72828" y="16067"/>
                  <a:pt x="72883" y="16157"/>
                </a:cubicBezTo>
                <a:cubicBezTo>
                  <a:pt x="73017" y="16453"/>
                  <a:pt x="73178" y="16722"/>
                  <a:pt x="73340" y="17018"/>
                </a:cubicBezTo>
                <a:cubicBezTo>
                  <a:pt x="73340" y="17044"/>
                  <a:pt x="73340" y="17044"/>
                  <a:pt x="73313" y="17071"/>
                </a:cubicBezTo>
                <a:cubicBezTo>
                  <a:pt x="73044" y="16749"/>
                  <a:pt x="72748" y="16399"/>
                  <a:pt x="72452" y="16077"/>
                </a:cubicBezTo>
                <a:lnTo>
                  <a:pt x="72910" y="11695"/>
                </a:lnTo>
                <a:cubicBezTo>
                  <a:pt x="72924" y="11564"/>
                  <a:pt x="72821" y="11488"/>
                  <a:pt x="72719" y="11488"/>
                </a:cubicBezTo>
                <a:cubicBezTo>
                  <a:pt x="72632" y="11488"/>
                  <a:pt x="72546" y="11544"/>
                  <a:pt x="72533" y="11668"/>
                </a:cubicBezTo>
                <a:cubicBezTo>
                  <a:pt x="72103" y="13092"/>
                  <a:pt x="71727" y="14544"/>
                  <a:pt x="71404" y="16023"/>
                </a:cubicBezTo>
                <a:cubicBezTo>
                  <a:pt x="71538" y="14302"/>
                  <a:pt x="71673" y="12582"/>
                  <a:pt x="71754" y="10834"/>
                </a:cubicBezTo>
                <a:cubicBezTo>
                  <a:pt x="71754" y="10754"/>
                  <a:pt x="71693" y="10713"/>
                  <a:pt x="71629" y="10713"/>
                </a:cubicBezTo>
                <a:cubicBezTo>
                  <a:pt x="71565" y="10713"/>
                  <a:pt x="71498" y="10754"/>
                  <a:pt x="71485" y="10834"/>
                </a:cubicBezTo>
                <a:cubicBezTo>
                  <a:pt x="71055" y="13146"/>
                  <a:pt x="70732" y="15458"/>
                  <a:pt x="70490" y="17797"/>
                </a:cubicBezTo>
                <a:cubicBezTo>
                  <a:pt x="70436" y="18120"/>
                  <a:pt x="70409" y="18496"/>
                  <a:pt x="70382" y="18846"/>
                </a:cubicBezTo>
                <a:cubicBezTo>
                  <a:pt x="70409" y="17985"/>
                  <a:pt x="70436" y="17125"/>
                  <a:pt x="70463" y="16292"/>
                </a:cubicBezTo>
                <a:cubicBezTo>
                  <a:pt x="70571" y="13872"/>
                  <a:pt x="70732" y="11453"/>
                  <a:pt x="70947" y="9060"/>
                </a:cubicBezTo>
                <a:cubicBezTo>
                  <a:pt x="70961" y="8959"/>
                  <a:pt x="70891" y="8905"/>
                  <a:pt x="70818" y="8905"/>
                </a:cubicBezTo>
                <a:cubicBezTo>
                  <a:pt x="70755" y="8905"/>
                  <a:pt x="70691" y="8946"/>
                  <a:pt x="70678" y="9033"/>
                </a:cubicBezTo>
                <a:cubicBezTo>
                  <a:pt x="70356" y="10646"/>
                  <a:pt x="70114" y="12286"/>
                  <a:pt x="69899" y="13926"/>
                </a:cubicBezTo>
                <a:cubicBezTo>
                  <a:pt x="69845" y="12044"/>
                  <a:pt x="69710" y="10162"/>
                  <a:pt x="69468" y="8280"/>
                </a:cubicBezTo>
                <a:cubicBezTo>
                  <a:pt x="69443" y="8203"/>
                  <a:pt x="69373" y="8162"/>
                  <a:pt x="69305" y="8162"/>
                </a:cubicBezTo>
                <a:cubicBezTo>
                  <a:pt x="69232" y="8162"/>
                  <a:pt x="69160" y="8209"/>
                  <a:pt x="69146" y="8307"/>
                </a:cubicBezTo>
                <a:cubicBezTo>
                  <a:pt x="69146" y="9651"/>
                  <a:pt x="69146" y="10996"/>
                  <a:pt x="69173" y="12340"/>
                </a:cubicBezTo>
                <a:cubicBezTo>
                  <a:pt x="69092" y="11829"/>
                  <a:pt x="69038" y="11318"/>
                  <a:pt x="68931" y="10780"/>
                </a:cubicBezTo>
                <a:cubicBezTo>
                  <a:pt x="68906" y="10706"/>
                  <a:pt x="68842" y="10672"/>
                  <a:pt x="68777" y="10672"/>
                </a:cubicBezTo>
                <a:cubicBezTo>
                  <a:pt x="68700" y="10672"/>
                  <a:pt x="68623" y="10720"/>
                  <a:pt x="68608" y="10807"/>
                </a:cubicBezTo>
                <a:cubicBezTo>
                  <a:pt x="68581" y="11668"/>
                  <a:pt x="68581" y="12501"/>
                  <a:pt x="68608" y="13334"/>
                </a:cubicBezTo>
                <a:cubicBezTo>
                  <a:pt x="68554" y="13254"/>
                  <a:pt x="68467" y="13213"/>
                  <a:pt x="68380" y="13213"/>
                </a:cubicBezTo>
                <a:cubicBezTo>
                  <a:pt x="68292" y="13213"/>
                  <a:pt x="68205" y="13254"/>
                  <a:pt x="68151" y="13334"/>
                </a:cubicBezTo>
                <a:cubicBezTo>
                  <a:pt x="68124" y="13227"/>
                  <a:pt x="68097" y="13092"/>
                  <a:pt x="68070" y="12958"/>
                </a:cubicBezTo>
                <a:cubicBezTo>
                  <a:pt x="68044" y="12851"/>
                  <a:pt x="67990" y="12770"/>
                  <a:pt x="67882" y="12743"/>
                </a:cubicBezTo>
                <a:cubicBezTo>
                  <a:pt x="67882" y="12420"/>
                  <a:pt x="67855" y="12125"/>
                  <a:pt x="67855" y="11802"/>
                </a:cubicBezTo>
                <a:lnTo>
                  <a:pt x="67828" y="5914"/>
                </a:lnTo>
                <a:cubicBezTo>
                  <a:pt x="67828" y="5702"/>
                  <a:pt x="67672" y="5594"/>
                  <a:pt x="67516" y="5594"/>
                </a:cubicBezTo>
                <a:cubicBezTo>
                  <a:pt x="67376" y="5594"/>
                  <a:pt x="67236" y="5682"/>
                  <a:pt x="67210" y="5861"/>
                </a:cubicBezTo>
                <a:cubicBezTo>
                  <a:pt x="67103" y="6882"/>
                  <a:pt x="67049" y="7850"/>
                  <a:pt x="67022" y="8845"/>
                </a:cubicBezTo>
                <a:cubicBezTo>
                  <a:pt x="66619" y="7151"/>
                  <a:pt x="66081" y="5457"/>
                  <a:pt x="65436" y="3844"/>
                </a:cubicBezTo>
                <a:cubicBezTo>
                  <a:pt x="65402" y="3800"/>
                  <a:pt x="65354" y="3778"/>
                  <a:pt x="65310" y="3778"/>
                </a:cubicBezTo>
                <a:cubicBezTo>
                  <a:pt x="65249" y="3778"/>
                  <a:pt x="65194" y="3820"/>
                  <a:pt x="65194" y="3898"/>
                </a:cubicBezTo>
                <a:cubicBezTo>
                  <a:pt x="65113" y="5646"/>
                  <a:pt x="65167" y="7393"/>
                  <a:pt x="65382" y="9114"/>
                </a:cubicBezTo>
                <a:lnTo>
                  <a:pt x="63850" y="3871"/>
                </a:lnTo>
                <a:cubicBezTo>
                  <a:pt x="63838" y="3790"/>
                  <a:pt x="63782" y="3754"/>
                  <a:pt x="63723" y="3754"/>
                </a:cubicBezTo>
                <a:cubicBezTo>
                  <a:pt x="63646" y="3754"/>
                  <a:pt x="63565" y="3818"/>
                  <a:pt x="63581" y="3925"/>
                </a:cubicBezTo>
                <a:lnTo>
                  <a:pt x="63608" y="4140"/>
                </a:lnTo>
                <a:cubicBezTo>
                  <a:pt x="63393" y="3522"/>
                  <a:pt x="63151" y="2930"/>
                  <a:pt x="62909" y="2339"/>
                </a:cubicBezTo>
                <a:cubicBezTo>
                  <a:pt x="62869" y="2279"/>
                  <a:pt x="62810" y="2252"/>
                  <a:pt x="62754" y="2252"/>
                </a:cubicBezTo>
                <a:cubicBezTo>
                  <a:pt x="62658" y="2252"/>
                  <a:pt x="62569" y="2328"/>
                  <a:pt x="62586" y="2446"/>
                </a:cubicBezTo>
                <a:cubicBezTo>
                  <a:pt x="63285" y="5135"/>
                  <a:pt x="64038" y="7796"/>
                  <a:pt x="64898" y="10458"/>
                </a:cubicBezTo>
                <a:cubicBezTo>
                  <a:pt x="64979" y="10780"/>
                  <a:pt x="65059" y="11103"/>
                  <a:pt x="65113" y="11426"/>
                </a:cubicBezTo>
                <a:cubicBezTo>
                  <a:pt x="63608" y="8307"/>
                  <a:pt x="61887" y="5296"/>
                  <a:pt x="60005" y="2420"/>
                </a:cubicBezTo>
                <a:cubicBezTo>
                  <a:pt x="59960" y="2348"/>
                  <a:pt x="59895" y="2318"/>
                  <a:pt x="59831" y="2318"/>
                </a:cubicBezTo>
                <a:cubicBezTo>
                  <a:pt x="59704" y="2318"/>
                  <a:pt x="59584" y="2437"/>
                  <a:pt x="59656" y="2581"/>
                </a:cubicBezTo>
                <a:lnTo>
                  <a:pt x="64893" y="12414"/>
                </a:lnTo>
                <a:lnTo>
                  <a:pt x="64893" y="12414"/>
                </a:lnTo>
                <a:cubicBezTo>
                  <a:pt x="64545" y="11986"/>
                  <a:pt x="64197" y="11585"/>
                  <a:pt x="63850" y="11184"/>
                </a:cubicBezTo>
                <a:lnTo>
                  <a:pt x="63769" y="11049"/>
                </a:lnTo>
                <a:cubicBezTo>
                  <a:pt x="63151" y="10055"/>
                  <a:pt x="62479" y="9060"/>
                  <a:pt x="61753" y="8119"/>
                </a:cubicBezTo>
                <a:cubicBezTo>
                  <a:pt x="60650" y="6345"/>
                  <a:pt x="59629" y="4543"/>
                  <a:pt x="58742" y="2662"/>
                </a:cubicBezTo>
                <a:cubicBezTo>
                  <a:pt x="58696" y="2569"/>
                  <a:pt x="58618" y="2531"/>
                  <a:pt x="58541" y="2531"/>
                </a:cubicBezTo>
                <a:cubicBezTo>
                  <a:pt x="58394" y="2531"/>
                  <a:pt x="58250" y="2673"/>
                  <a:pt x="58338" y="2850"/>
                </a:cubicBezTo>
                <a:cubicBezTo>
                  <a:pt x="58715" y="3710"/>
                  <a:pt x="59118" y="4570"/>
                  <a:pt x="59548" y="5404"/>
                </a:cubicBezTo>
                <a:cubicBezTo>
                  <a:pt x="58607" y="4328"/>
                  <a:pt x="57586" y="3307"/>
                  <a:pt x="56537" y="2312"/>
                </a:cubicBezTo>
                <a:cubicBezTo>
                  <a:pt x="56477" y="2260"/>
                  <a:pt x="56403" y="2237"/>
                  <a:pt x="56331" y="2237"/>
                </a:cubicBezTo>
                <a:cubicBezTo>
                  <a:pt x="56142" y="2237"/>
                  <a:pt x="55964" y="2394"/>
                  <a:pt x="56080" y="2608"/>
                </a:cubicBezTo>
                <a:cubicBezTo>
                  <a:pt x="56268" y="2903"/>
                  <a:pt x="56483" y="3226"/>
                  <a:pt x="56698" y="3522"/>
                </a:cubicBezTo>
                <a:lnTo>
                  <a:pt x="55919" y="2769"/>
                </a:lnTo>
                <a:cubicBezTo>
                  <a:pt x="55851" y="2707"/>
                  <a:pt x="55772" y="2681"/>
                  <a:pt x="55696" y="2681"/>
                </a:cubicBezTo>
                <a:cubicBezTo>
                  <a:pt x="55441" y="2681"/>
                  <a:pt x="55207" y="2972"/>
                  <a:pt x="55435" y="3199"/>
                </a:cubicBezTo>
                <a:cubicBezTo>
                  <a:pt x="55731" y="3495"/>
                  <a:pt x="56107" y="3898"/>
                  <a:pt x="56430" y="4248"/>
                </a:cubicBezTo>
                <a:cubicBezTo>
                  <a:pt x="55838" y="3791"/>
                  <a:pt x="55220" y="3360"/>
                  <a:pt x="54575" y="2930"/>
                </a:cubicBezTo>
                <a:cubicBezTo>
                  <a:pt x="54525" y="2905"/>
                  <a:pt x="54470" y="2893"/>
                  <a:pt x="54414" y="2893"/>
                </a:cubicBezTo>
                <a:cubicBezTo>
                  <a:pt x="54290" y="2893"/>
                  <a:pt x="54165" y="2953"/>
                  <a:pt x="54091" y="3065"/>
                </a:cubicBezTo>
                <a:cubicBezTo>
                  <a:pt x="53311" y="2527"/>
                  <a:pt x="52531" y="2043"/>
                  <a:pt x="51725" y="1559"/>
                </a:cubicBezTo>
                <a:cubicBezTo>
                  <a:pt x="51673" y="1528"/>
                  <a:pt x="51614" y="1514"/>
                  <a:pt x="51556" y="1514"/>
                </a:cubicBezTo>
                <a:cubicBezTo>
                  <a:pt x="51312" y="1514"/>
                  <a:pt x="51062" y="1756"/>
                  <a:pt x="51214" y="2016"/>
                </a:cubicBezTo>
                <a:cubicBezTo>
                  <a:pt x="51322" y="2178"/>
                  <a:pt x="51402" y="2312"/>
                  <a:pt x="51510" y="2473"/>
                </a:cubicBezTo>
                <a:cubicBezTo>
                  <a:pt x="50730" y="2070"/>
                  <a:pt x="49924" y="1694"/>
                  <a:pt x="49117" y="1344"/>
                </a:cubicBezTo>
                <a:cubicBezTo>
                  <a:pt x="49081" y="1331"/>
                  <a:pt x="49047" y="1325"/>
                  <a:pt x="49015" y="1325"/>
                </a:cubicBezTo>
                <a:cubicBezTo>
                  <a:pt x="48781" y="1325"/>
                  <a:pt x="48653" y="1639"/>
                  <a:pt x="48795" y="1828"/>
                </a:cubicBezTo>
                <a:cubicBezTo>
                  <a:pt x="48956" y="2043"/>
                  <a:pt x="49117" y="2204"/>
                  <a:pt x="49278" y="2393"/>
                </a:cubicBezTo>
                <a:lnTo>
                  <a:pt x="47773" y="1721"/>
                </a:lnTo>
                <a:cubicBezTo>
                  <a:pt x="47743" y="1706"/>
                  <a:pt x="47714" y="1699"/>
                  <a:pt x="47688" y="1699"/>
                </a:cubicBezTo>
                <a:cubicBezTo>
                  <a:pt x="47526" y="1699"/>
                  <a:pt x="47446" y="1951"/>
                  <a:pt x="47585" y="2043"/>
                </a:cubicBezTo>
                <a:cubicBezTo>
                  <a:pt x="48230" y="2473"/>
                  <a:pt x="48902" y="2877"/>
                  <a:pt x="49574" y="3199"/>
                </a:cubicBezTo>
                <a:cubicBezTo>
                  <a:pt x="48902" y="3065"/>
                  <a:pt x="48230" y="2984"/>
                  <a:pt x="47558" y="2957"/>
                </a:cubicBezTo>
                <a:cubicBezTo>
                  <a:pt x="46698" y="2769"/>
                  <a:pt x="45864" y="2581"/>
                  <a:pt x="45004" y="2366"/>
                </a:cubicBezTo>
                <a:cubicBezTo>
                  <a:pt x="44984" y="2360"/>
                  <a:pt x="44964" y="2357"/>
                  <a:pt x="44945" y="2357"/>
                </a:cubicBezTo>
                <a:cubicBezTo>
                  <a:pt x="44790" y="2357"/>
                  <a:pt x="44693" y="2542"/>
                  <a:pt x="44789" y="2662"/>
                </a:cubicBezTo>
                <a:cubicBezTo>
                  <a:pt x="44870" y="2769"/>
                  <a:pt x="44977" y="2877"/>
                  <a:pt x="45058" y="2957"/>
                </a:cubicBezTo>
                <a:cubicBezTo>
                  <a:pt x="44117" y="3387"/>
                  <a:pt x="43283" y="4059"/>
                  <a:pt x="42665" y="4893"/>
                </a:cubicBezTo>
                <a:cubicBezTo>
                  <a:pt x="42585" y="4972"/>
                  <a:pt x="42683" y="5067"/>
                  <a:pt x="42771" y="5067"/>
                </a:cubicBezTo>
                <a:cubicBezTo>
                  <a:pt x="42802" y="5067"/>
                  <a:pt x="42832" y="5055"/>
                  <a:pt x="42853" y="5027"/>
                </a:cubicBezTo>
                <a:cubicBezTo>
                  <a:pt x="43176" y="4597"/>
                  <a:pt x="43498" y="4221"/>
                  <a:pt x="43875" y="3871"/>
                </a:cubicBezTo>
                <a:cubicBezTo>
                  <a:pt x="43902" y="3979"/>
                  <a:pt x="43982" y="4033"/>
                  <a:pt x="44090" y="4033"/>
                </a:cubicBezTo>
                <a:cubicBezTo>
                  <a:pt x="44466" y="3979"/>
                  <a:pt x="44870" y="3952"/>
                  <a:pt x="45246" y="3925"/>
                </a:cubicBezTo>
                <a:lnTo>
                  <a:pt x="45246" y="3925"/>
                </a:lnTo>
                <a:cubicBezTo>
                  <a:pt x="45085" y="4113"/>
                  <a:pt x="44870" y="4275"/>
                  <a:pt x="44654" y="4436"/>
                </a:cubicBezTo>
                <a:cubicBezTo>
                  <a:pt x="44278" y="4678"/>
                  <a:pt x="43929" y="4920"/>
                  <a:pt x="43579" y="5189"/>
                </a:cubicBezTo>
                <a:cubicBezTo>
                  <a:pt x="43461" y="5283"/>
                  <a:pt x="43551" y="5440"/>
                  <a:pt x="43665" y="5440"/>
                </a:cubicBezTo>
                <a:cubicBezTo>
                  <a:pt x="43681" y="5440"/>
                  <a:pt x="43697" y="5437"/>
                  <a:pt x="43713" y="5431"/>
                </a:cubicBezTo>
                <a:cubicBezTo>
                  <a:pt x="44305" y="5215"/>
                  <a:pt x="44843" y="4839"/>
                  <a:pt x="45219" y="4355"/>
                </a:cubicBezTo>
                <a:cubicBezTo>
                  <a:pt x="45515" y="4221"/>
                  <a:pt x="45864" y="4059"/>
                  <a:pt x="46160" y="3952"/>
                </a:cubicBezTo>
                <a:cubicBezTo>
                  <a:pt x="46429" y="4113"/>
                  <a:pt x="46698" y="4248"/>
                  <a:pt x="46966" y="4382"/>
                </a:cubicBezTo>
                <a:cubicBezTo>
                  <a:pt x="46725" y="4517"/>
                  <a:pt x="46429" y="4678"/>
                  <a:pt x="46160" y="4812"/>
                </a:cubicBezTo>
                <a:lnTo>
                  <a:pt x="43633" y="5673"/>
                </a:lnTo>
                <a:cubicBezTo>
                  <a:pt x="43480" y="5723"/>
                  <a:pt x="43569" y="5943"/>
                  <a:pt x="43693" y="5943"/>
                </a:cubicBezTo>
                <a:cubicBezTo>
                  <a:pt x="43700" y="5943"/>
                  <a:pt x="43706" y="5943"/>
                  <a:pt x="43713" y="5941"/>
                </a:cubicBezTo>
                <a:cubicBezTo>
                  <a:pt x="44305" y="5834"/>
                  <a:pt x="44896" y="5673"/>
                  <a:pt x="45434" y="5457"/>
                </a:cubicBezTo>
                <a:cubicBezTo>
                  <a:pt x="45581" y="5415"/>
                  <a:pt x="45745" y="5373"/>
                  <a:pt x="45899" y="5318"/>
                </a:cubicBezTo>
                <a:lnTo>
                  <a:pt x="45899" y="5318"/>
                </a:lnTo>
                <a:cubicBezTo>
                  <a:pt x="45111" y="5627"/>
                  <a:pt x="44346" y="5963"/>
                  <a:pt x="43606" y="6371"/>
                </a:cubicBezTo>
                <a:cubicBezTo>
                  <a:pt x="43467" y="6441"/>
                  <a:pt x="43547" y="6630"/>
                  <a:pt x="43675" y="6630"/>
                </a:cubicBezTo>
                <a:cubicBezTo>
                  <a:pt x="43696" y="6630"/>
                  <a:pt x="43718" y="6625"/>
                  <a:pt x="43740" y="6613"/>
                </a:cubicBezTo>
                <a:cubicBezTo>
                  <a:pt x="44762" y="6210"/>
                  <a:pt x="45757" y="5780"/>
                  <a:pt x="46751" y="5296"/>
                </a:cubicBezTo>
                <a:lnTo>
                  <a:pt x="46966" y="5242"/>
                </a:lnTo>
                <a:cubicBezTo>
                  <a:pt x="47423" y="5081"/>
                  <a:pt x="47961" y="4920"/>
                  <a:pt x="48526" y="4785"/>
                </a:cubicBezTo>
                <a:cubicBezTo>
                  <a:pt x="48735" y="4810"/>
                  <a:pt x="48948" y="4822"/>
                  <a:pt x="49161" y="4822"/>
                </a:cubicBezTo>
                <a:cubicBezTo>
                  <a:pt x="49658" y="4822"/>
                  <a:pt x="50160" y="4756"/>
                  <a:pt x="50650" y="4624"/>
                </a:cubicBezTo>
                <a:cubicBezTo>
                  <a:pt x="50703" y="4597"/>
                  <a:pt x="50784" y="4543"/>
                  <a:pt x="50784" y="4463"/>
                </a:cubicBezTo>
                <a:cubicBezTo>
                  <a:pt x="51053" y="4463"/>
                  <a:pt x="51322" y="4463"/>
                  <a:pt x="51591" y="4517"/>
                </a:cubicBezTo>
                <a:cubicBezTo>
                  <a:pt x="51806" y="4543"/>
                  <a:pt x="51940" y="4543"/>
                  <a:pt x="52021" y="4543"/>
                </a:cubicBezTo>
                <a:cubicBezTo>
                  <a:pt x="52048" y="4570"/>
                  <a:pt x="52074" y="4597"/>
                  <a:pt x="52101" y="4597"/>
                </a:cubicBezTo>
                <a:cubicBezTo>
                  <a:pt x="51967" y="4651"/>
                  <a:pt x="51832" y="4732"/>
                  <a:pt x="51698" y="4812"/>
                </a:cubicBezTo>
                <a:cubicBezTo>
                  <a:pt x="51080" y="5323"/>
                  <a:pt x="49789" y="5646"/>
                  <a:pt x="49063" y="5888"/>
                </a:cubicBezTo>
                <a:cubicBezTo>
                  <a:pt x="48848" y="5941"/>
                  <a:pt x="47450" y="6183"/>
                  <a:pt x="46375" y="6452"/>
                </a:cubicBezTo>
                <a:lnTo>
                  <a:pt x="44520" y="6613"/>
                </a:lnTo>
                <a:cubicBezTo>
                  <a:pt x="44359" y="6613"/>
                  <a:pt x="44386" y="6909"/>
                  <a:pt x="44520" y="6909"/>
                </a:cubicBezTo>
                <a:cubicBezTo>
                  <a:pt x="45300" y="6855"/>
                  <a:pt x="46106" y="6775"/>
                  <a:pt x="46886" y="6640"/>
                </a:cubicBezTo>
                <a:lnTo>
                  <a:pt x="49520" y="6398"/>
                </a:lnTo>
                <a:cubicBezTo>
                  <a:pt x="50354" y="6371"/>
                  <a:pt x="51160" y="6291"/>
                  <a:pt x="51994" y="6156"/>
                </a:cubicBezTo>
                <a:lnTo>
                  <a:pt x="51994" y="6156"/>
                </a:lnTo>
                <a:lnTo>
                  <a:pt x="51698" y="6237"/>
                </a:lnTo>
                <a:lnTo>
                  <a:pt x="51537" y="6264"/>
                </a:lnTo>
                <a:lnTo>
                  <a:pt x="45219" y="7554"/>
                </a:lnTo>
                <a:cubicBezTo>
                  <a:pt x="45058" y="7608"/>
                  <a:pt x="45111" y="7823"/>
                  <a:pt x="45273" y="7823"/>
                </a:cubicBezTo>
                <a:cubicBezTo>
                  <a:pt x="47155" y="7581"/>
                  <a:pt x="49037" y="7205"/>
                  <a:pt x="50892" y="6721"/>
                </a:cubicBezTo>
                <a:cubicBezTo>
                  <a:pt x="51133" y="6667"/>
                  <a:pt x="51402" y="6613"/>
                  <a:pt x="51644" y="6560"/>
                </a:cubicBezTo>
                <a:lnTo>
                  <a:pt x="51644" y="6560"/>
                </a:lnTo>
                <a:cubicBezTo>
                  <a:pt x="51375" y="6748"/>
                  <a:pt x="51080" y="6936"/>
                  <a:pt x="50811" y="7124"/>
                </a:cubicBezTo>
                <a:lnTo>
                  <a:pt x="50596" y="7205"/>
                </a:lnTo>
                <a:cubicBezTo>
                  <a:pt x="48875" y="7850"/>
                  <a:pt x="47101" y="8415"/>
                  <a:pt x="45327" y="8899"/>
                </a:cubicBezTo>
                <a:cubicBezTo>
                  <a:pt x="45175" y="8924"/>
                  <a:pt x="45213" y="9116"/>
                  <a:pt x="45331" y="9116"/>
                </a:cubicBezTo>
                <a:cubicBezTo>
                  <a:pt x="45338" y="9116"/>
                  <a:pt x="45346" y="9115"/>
                  <a:pt x="45353" y="9114"/>
                </a:cubicBezTo>
                <a:cubicBezTo>
                  <a:pt x="46590" y="9006"/>
                  <a:pt x="47773" y="8791"/>
                  <a:pt x="48956" y="8442"/>
                </a:cubicBezTo>
                <a:lnTo>
                  <a:pt x="48956" y="8442"/>
                </a:lnTo>
                <a:cubicBezTo>
                  <a:pt x="47881" y="9275"/>
                  <a:pt x="46832" y="10162"/>
                  <a:pt x="45864" y="11076"/>
                </a:cubicBezTo>
                <a:cubicBezTo>
                  <a:pt x="45796" y="11144"/>
                  <a:pt x="45843" y="11250"/>
                  <a:pt x="45923" y="11250"/>
                </a:cubicBezTo>
                <a:cubicBezTo>
                  <a:pt x="45938" y="11250"/>
                  <a:pt x="45955" y="11246"/>
                  <a:pt x="45972" y="11237"/>
                </a:cubicBezTo>
                <a:lnTo>
                  <a:pt x="46267" y="11103"/>
                </a:lnTo>
                <a:cubicBezTo>
                  <a:pt x="46267" y="11142"/>
                  <a:pt x="46296" y="11167"/>
                  <a:pt x="46333" y="11167"/>
                </a:cubicBezTo>
                <a:cubicBezTo>
                  <a:pt x="46346" y="11167"/>
                  <a:pt x="46361" y="11164"/>
                  <a:pt x="46375" y="11157"/>
                </a:cubicBezTo>
                <a:cubicBezTo>
                  <a:pt x="47692" y="10780"/>
                  <a:pt x="48983" y="10297"/>
                  <a:pt x="50219" y="9678"/>
                </a:cubicBezTo>
                <a:cubicBezTo>
                  <a:pt x="50595" y="9742"/>
                  <a:pt x="50974" y="9773"/>
                  <a:pt x="51351" y="9773"/>
                </a:cubicBezTo>
                <a:cubicBezTo>
                  <a:pt x="52727" y="9773"/>
                  <a:pt x="54086" y="9357"/>
                  <a:pt x="55247" y="8576"/>
                </a:cubicBezTo>
                <a:lnTo>
                  <a:pt x="57317" y="8334"/>
                </a:lnTo>
                <a:cubicBezTo>
                  <a:pt x="57344" y="8334"/>
                  <a:pt x="57639" y="8334"/>
                  <a:pt x="57989" y="8280"/>
                </a:cubicBezTo>
                <a:lnTo>
                  <a:pt x="58016" y="8280"/>
                </a:lnTo>
                <a:cubicBezTo>
                  <a:pt x="57337" y="8532"/>
                  <a:pt x="56353" y="8877"/>
                  <a:pt x="56382" y="8877"/>
                </a:cubicBezTo>
                <a:cubicBezTo>
                  <a:pt x="56384" y="8877"/>
                  <a:pt x="56390" y="8875"/>
                  <a:pt x="56403" y="8872"/>
                </a:cubicBezTo>
                <a:lnTo>
                  <a:pt x="56403" y="8872"/>
                </a:lnTo>
                <a:cubicBezTo>
                  <a:pt x="54279" y="9517"/>
                  <a:pt x="52101" y="9920"/>
                  <a:pt x="49924" y="10081"/>
                </a:cubicBezTo>
                <a:cubicBezTo>
                  <a:pt x="49762" y="10081"/>
                  <a:pt x="49789" y="10350"/>
                  <a:pt x="49924" y="10350"/>
                </a:cubicBezTo>
                <a:lnTo>
                  <a:pt x="54897" y="10135"/>
                </a:lnTo>
                <a:lnTo>
                  <a:pt x="57209" y="10055"/>
                </a:lnTo>
                <a:lnTo>
                  <a:pt x="58553" y="10001"/>
                </a:lnTo>
                <a:cubicBezTo>
                  <a:pt x="58798" y="9935"/>
                  <a:pt x="58974" y="9902"/>
                  <a:pt x="59080" y="9902"/>
                </a:cubicBezTo>
                <a:cubicBezTo>
                  <a:pt x="59277" y="9902"/>
                  <a:pt x="59236" y="10016"/>
                  <a:pt x="58957" y="10243"/>
                </a:cubicBezTo>
                <a:cubicBezTo>
                  <a:pt x="58553" y="10700"/>
                  <a:pt x="57801" y="10969"/>
                  <a:pt x="57021" y="11103"/>
                </a:cubicBezTo>
                <a:cubicBezTo>
                  <a:pt x="55220" y="11022"/>
                  <a:pt x="53446" y="10834"/>
                  <a:pt x="51671" y="10565"/>
                </a:cubicBezTo>
                <a:cubicBezTo>
                  <a:pt x="51564" y="10565"/>
                  <a:pt x="51510" y="10700"/>
                  <a:pt x="51591" y="10780"/>
                </a:cubicBezTo>
                <a:lnTo>
                  <a:pt x="51322" y="10754"/>
                </a:lnTo>
                <a:cubicBezTo>
                  <a:pt x="51307" y="10748"/>
                  <a:pt x="51293" y="10745"/>
                  <a:pt x="51280" y="10745"/>
                </a:cubicBezTo>
                <a:cubicBezTo>
                  <a:pt x="51172" y="10745"/>
                  <a:pt x="51121" y="10921"/>
                  <a:pt x="51241" y="10969"/>
                </a:cubicBezTo>
                <a:cubicBezTo>
                  <a:pt x="52935" y="11533"/>
                  <a:pt x="54628" y="11990"/>
                  <a:pt x="56376" y="12313"/>
                </a:cubicBezTo>
                <a:lnTo>
                  <a:pt x="52451" y="12098"/>
                </a:lnTo>
                <a:cubicBezTo>
                  <a:pt x="52443" y="12096"/>
                  <a:pt x="52435" y="12095"/>
                  <a:pt x="52428" y="12095"/>
                </a:cubicBezTo>
                <a:cubicBezTo>
                  <a:pt x="52311" y="12095"/>
                  <a:pt x="52272" y="12288"/>
                  <a:pt x="52424" y="12313"/>
                </a:cubicBezTo>
                <a:cubicBezTo>
                  <a:pt x="53472" y="12609"/>
                  <a:pt x="54548" y="12877"/>
                  <a:pt x="55623" y="13092"/>
                </a:cubicBezTo>
                <a:cubicBezTo>
                  <a:pt x="55091" y="13059"/>
                  <a:pt x="54560" y="13036"/>
                  <a:pt x="54028" y="13036"/>
                </a:cubicBezTo>
                <a:cubicBezTo>
                  <a:pt x="53699" y="13036"/>
                  <a:pt x="53371" y="13045"/>
                  <a:pt x="53042" y="13066"/>
                </a:cubicBezTo>
                <a:cubicBezTo>
                  <a:pt x="52908" y="13066"/>
                  <a:pt x="52854" y="13254"/>
                  <a:pt x="52988" y="13281"/>
                </a:cubicBezTo>
                <a:cubicBezTo>
                  <a:pt x="53607" y="13469"/>
                  <a:pt x="54252" y="13630"/>
                  <a:pt x="54870" y="13765"/>
                </a:cubicBezTo>
                <a:lnTo>
                  <a:pt x="55516" y="14087"/>
                </a:lnTo>
                <a:cubicBezTo>
                  <a:pt x="55381" y="14195"/>
                  <a:pt x="55381" y="14410"/>
                  <a:pt x="55542" y="14490"/>
                </a:cubicBezTo>
                <a:lnTo>
                  <a:pt x="55623" y="14544"/>
                </a:lnTo>
                <a:lnTo>
                  <a:pt x="56322" y="14867"/>
                </a:lnTo>
                <a:cubicBezTo>
                  <a:pt x="56215" y="15001"/>
                  <a:pt x="56241" y="15189"/>
                  <a:pt x="56376" y="15270"/>
                </a:cubicBezTo>
                <a:cubicBezTo>
                  <a:pt x="58016" y="16157"/>
                  <a:pt x="59736" y="16883"/>
                  <a:pt x="61511" y="17421"/>
                </a:cubicBezTo>
                <a:cubicBezTo>
                  <a:pt x="62156" y="17690"/>
                  <a:pt x="62801" y="17932"/>
                  <a:pt x="63446" y="18174"/>
                </a:cubicBezTo>
                <a:lnTo>
                  <a:pt x="63339" y="18147"/>
                </a:lnTo>
                <a:lnTo>
                  <a:pt x="57290" y="15942"/>
                </a:lnTo>
                <a:cubicBezTo>
                  <a:pt x="57258" y="15932"/>
                  <a:pt x="57228" y="15927"/>
                  <a:pt x="57200" y="15927"/>
                </a:cubicBezTo>
                <a:cubicBezTo>
                  <a:pt x="56945" y="15927"/>
                  <a:pt x="56862" y="16332"/>
                  <a:pt x="57129" y="16453"/>
                </a:cubicBezTo>
                <a:lnTo>
                  <a:pt x="57720" y="16695"/>
                </a:lnTo>
                <a:lnTo>
                  <a:pt x="57639" y="16668"/>
                </a:lnTo>
                <a:cubicBezTo>
                  <a:pt x="57608" y="16657"/>
                  <a:pt x="57577" y="16653"/>
                  <a:pt x="57549" y="16653"/>
                </a:cubicBezTo>
                <a:cubicBezTo>
                  <a:pt x="57289" y="16653"/>
                  <a:pt x="57185" y="17058"/>
                  <a:pt x="57451" y="17179"/>
                </a:cubicBezTo>
                <a:cubicBezTo>
                  <a:pt x="59736" y="18147"/>
                  <a:pt x="62075" y="18953"/>
                  <a:pt x="64468" y="19598"/>
                </a:cubicBezTo>
                <a:lnTo>
                  <a:pt x="59951" y="18846"/>
                </a:lnTo>
                <a:cubicBezTo>
                  <a:pt x="59936" y="18842"/>
                  <a:pt x="59922" y="18840"/>
                  <a:pt x="59908" y="18840"/>
                </a:cubicBezTo>
                <a:cubicBezTo>
                  <a:pt x="59730" y="18840"/>
                  <a:pt x="59698" y="19145"/>
                  <a:pt x="59898" y="19195"/>
                </a:cubicBezTo>
                <a:cubicBezTo>
                  <a:pt x="61591" y="19733"/>
                  <a:pt x="63312" y="20190"/>
                  <a:pt x="65086" y="20512"/>
                </a:cubicBezTo>
                <a:lnTo>
                  <a:pt x="64307" y="20512"/>
                </a:lnTo>
                <a:cubicBezTo>
                  <a:pt x="62747" y="19975"/>
                  <a:pt x="61107" y="19598"/>
                  <a:pt x="59441" y="19464"/>
                </a:cubicBezTo>
                <a:lnTo>
                  <a:pt x="59091" y="19303"/>
                </a:lnTo>
                <a:cubicBezTo>
                  <a:pt x="59080" y="19299"/>
                  <a:pt x="59070" y="19297"/>
                  <a:pt x="59060" y="19297"/>
                </a:cubicBezTo>
                <a:cubicBezTo>
                  <a:pt x="58998" y="19297"/>
                  <a:pt x="58960" y="19367"/>
                  <a:pt x="58984" y="19437"/>
                </a:cubicBezTo>
                <a:cubicBezTo>
                  <a:pt x="58849" y="19437"/>
                  <a:pt x="58822" y="19598"/>
                  <a:pt x="58930" y="19652"/>
                </a:cubicBezTo>
                <a:cubicBezTo>
                  <a:pt x="59279" y="19787"/>
                  <a:pt x="59602" y="19894"/>
                  <a:pt x="59925" y="20002"/>
                </a:cubicBezTo>
                <a:cubicBezTo>
                  <a:pt x="60086" y="20082"/>
                  <a:pt x="60247" y="20190"/>
                  <a:pt x="60435" y="20270"/>
                </a:cubicBezTo>
                <a:cubicBezTo>
                  <a:pt x="60382" y="20324"/>
                  <a:pt x="60382" y="20432"/>
                  <a:pt x="60435" y="20486"/>
                </a:cubicBezTo>
                <a:cubicBezTo>
                  <a:pt x="62075" y="21453"/>
                  <a:pt x="63769" y="22314"/>
                  <a:pt x="65543" y="23040"/>
                </a:cubicBezTo>
                <a:cubicBezTo>
                  <a:pt x="66189" y="23362"/>
                  <a:pt x="66834" y="23739"/>
                  <a:pt x="67506" y="24088"/>
                </a:cubicBezTo>
                <a:cubicBezTo>
                  <a:pt x="68151" y="24464"/>
                  <a:pt x="68769" y="24814"/>
                  <a:pt x="69415" y="25190"/>
                </a:cubicBezTo>
                <a:cubicBezTo>
                  <a:pt x="69412" y="25189"/>
                  <a:pt x="69411" y="25188"/>
                  <a:pt x="69410" y="25188"/>
                </a:cubicBezTo>
                <a:lnTo>
                  <a:pt x="69410" y="25188"/>
                </a:lnTo>
                <a:cubicBezTo>
                  <a:pt x="69401" y="25188"/>
                  <a:pt x="69807" y="25442"/>
                  <a:pt x="70140" y="25647"/>
                </a:cubicBezTo>
                <a:cubicBezTo>
                  <a:pt x="69872" y="25567"/>
                  <a:pt x="69549" y="25486"/>
                  <a:pt x="69468" y="25459"/>
                </a:cubicBezTo>
                <a:cubicBezTo>
                  <a:pt x="68554" y="25190"/>
                  <a:pt x="67640" y="24895"/>
                  <a:pt x="66780" y="24545"/>
                </a:cubicBezTo>
                <a:lnTo>
                  <a:pt x="60167" y="20969"/>
                </a:lnTo>
                <a:cubicBezTo>
                  <a:pt x="60136" y="20952"/>
                  <a:pt x="60106" y="20945"/>
                  <a:pt x="60079" y="20945"/>
                </a:cubicBezTo>
                <a:cubicBezTo>
                  <a:pt x="59935" y="20945"/>
                  <a:pt x="59843" y="21148"/>
                  <a:pt x="59978" y="21238"/>
                </a:cubicBezTo>
                <a:cubicBezTo>
                  <a:pt x="61914" y="22556"/>
                  <a:pt x="63984" y="23685"/>
                  <a:pt x="66162" y="24599"/>
                </a:cubicBezTo>
                <a:lnTo>
                  <a:pt x="66914" y="25002"/>
                </a:lnTo>
                <a:lnTo>
                  <a:pt x="66914" y="25002"/>
                </a:lnTo>
                <a:lnTo>
                  <a:pt x="62022" y="22690"/>
                </a:lnTo>
                <a:cubicBezTo>
                  <a:pt x="62001" y="22681"/>
                  <a:pt x="61981" y="22677"/>
                  <a:pt x="61962" y="22677"/>
                </a:cubicBezTo>
                <a:cubicBezTo>
                  <a:pt x="61807" y="22677"/>
                  <a:pt x="61717" y="22941"/>
                  <a:pt x="61860" y="23013"/>
                </a:cubicBezTo>
                <a:lnTo>
                  <a:pt x="65570" y="24868"/>
                </a:lnTo>
                <a:cubicBezTo>
                  <a:pt x="63688" y="24169"/>
                  <a:pt x="61753" y="23550"/>
                  <a:pt x="59817" y="23066"/>
                </a:cubicBezTo>
                <a:cubicBezTo>
                  <a:pt x="59799" y="23061"/>
                  <a:pt x="59781" y="23059"/>
                  <a:pt x="59764" y="23059"/>
                </a:cubicBezTo>
                <a:cubicBezTo>
                  <a:pt x="59610" y="23059"/>
                  <a:pt x="59537" y="23265"/>
                  <a:pt x="59683" y="23362"/>
                </a:cubicBezTo>
                <a:lnTo>
                  <a:pt x="59145" y="23174"/>
                </a:lnTo>
                <a:cubicBezTo>
                  <a:pt x="59129" y="23170"/>
                  <a:pt x="59113" y="23168"/>
                  <a:pt x="59098" y="23168"/>
                </a:cubicBezTo>
                <a:cubicBezTo>
                  <a:pt x="58915" y="23168"/>
                  <a:pt x="58839" y="23449"/>
                  <a:pt x="59037" y="23523"/>
                </a:cubicBezTo>
                <a:lnTo>
                  <a:pt x="66619" y="26884"/>
                </a:lnTo>
                <a:cubicBezTo>
                  <a:pt x="66027" y="26696"/>
                  <a:pt x="65409" y="26534"/>
                  <a:pt x="64791" y="26373"/>
                </a:cubicBezTo>
                <a:lnTo>
                  <a:pt x="59871" y="24599"/>
                </a:lnTo>
                <a:cubicBezTo>
                  <a:pt x="59853" y="24594"/>
                  <a:pt x="59836" y="24592"/>
                  <a:pt x="59821" y="24592"/>
                </a:cubicBezTo>
                <a:cubicBezTo>
                  <a:pt x="59644" y="24592"/>
                  <a:pt x="59591" y="24850"/>
                  <a:pt x="59763" y="24948"/>
                </a:cubicBezTo>
                <a:cubicBezTo>
                  <a:pt x="60785" y="25378"/>
                  <a:pt x="61780" y="25782"/>
                  <a:pt x="62801" y="26185"/>
                </a:cubicBezTo>
                <a:cubicBezTo>
                  <a:pt x="62022" y="26051"/>
                  <a:pt x="61242" y="25916"/>
                  <a:pt x="60462" y="25809"/>
                </a:cubicBezTo>
                <a:cubicBezTo>
                  <a:pt x="60454" y="25808"/>
                  <a:pt x="60447" y="25807"/>
                  <a:pt x="60439" y="25807"/>
                </a:cubicBezTo>
                <a:cubicBezTo>
                  <a:pt x="60247" y="25807"/>
                  <a:pt x="60255" y="26132"/>
                  <a:pt x="60462" y="26158"/>
                </a:cubicBezTo>
                <a:cubicBezTo>
                  <a:pt x="61672" y="26373"/>
                  <a:pt x="62909" y="26615"/>
                  <a:pt x="64145" y="26884"/>
                </a:cubicBezTo>
                <a:cubicBezTo>
                  <a:pt x="65033" y="27341"/>
                  <a:pt x="65947" y="27825"/>
                  <a:pt x="66861" y="28282"/>
                </a:cubicBezTo>
                <a:cubicBezTo>
                  <a:pt x="66780" y="28443"/>
                  <a:pt x="66834" y="28658"/>
                  <a:pt x="66995" y="28766"/>
                </a:cubicBezTo>
                <a:cubicBezTo>
                  <a:pt x="67398" y="29169"/>
                  <a:pt x="67828" y="29545"/>
                  <a:pt x="68259" y="29895"/>
                </a:cubicBezTo>
                <a:lnTo>
                  <a:pt x="68124" y="29841"/>
                </a:lnTo>
                <a:cubicBezTo>
                  <a:pt x="66995" y="28900"/>
                  <a:pt x="65812" y="28013"/>
                  <a:pt x="64602" y="27180"/>
                </a:cubicBezTo>
                <a:cubicBezTo>
                  <a:pt x="64583" y="27170"/>
                  <a:pt x="64563" y="27166"/>
                  <a:pt x="64543" y="27166"/>
                </a:cubicBezTo>
                <a:cubicBezTo>
                  <a:pt x="64452" y="27166"/>
                  <a:pt x="64370" y="27258"/>
                  <a:pt x="64414" y="27368"/>
                </a:cubicBezTo>
                <a:cubicBezTo>
                  <a:pt x="64737" y="27986"/>
                  <a:pt x="65140" y="28605"/>
                  <a:pt x="65597" y="29169"/>
                </a:cubicBezTo>
                <a:cubicBezTo>
                  <a:pt x="65006" y="28927"/>
                  <a:pt x="64441" y="28685"/>
                  <a:pt x="63850" y="28443"/>
                </a:cubicBezTo>
                <a:cubicBezTo>
                  <a:pt x="63581" y="28282"/>
                  <a:pt x="63312" y="28147"/>
                  <a:pt x="63043" y="27986"/>
                </a:cubicBezTo>
                <a:lnTo>
                  <a:pt x="63366" y="27690"/>
                </a:lnTo>
                <a:cubicBezTo>
                  <a:pt x="63439" y="27592"/>
                  <a:pt x="63379" y="27472"/>
                  <a:pt x="63265" y="27472"/>
                </a:cubicBezTo>
                <a:cubicBezTo>
                  <a:pt x="63254" y="27472"/>
                  <a:pt x="63243" y="27473"/>
                  <a:pt x="63231" y="27475"/>
                </a:cubicBezTo>
                <a:lnTo>
                  <a:pt x="62613" y="27771"/>
                </a:lnTo>
                <a:cubicBezTo>
                  <a:pt x="61887" y="27395"/>
                  <a:pt x="61161" y="27018"/>
                  <a:pt x="60408" y="26669"/>
                </a:cubicBezTo>
                <a:cubicBezTo>
                  <a:pt x="60390" y="26661"/>
                  <a:pt x="60372" y="26658"/>
                  <a:pt x="60355" y="26658"/>
                </a:cubicBezTo>
                <a:cubicBezTo>
                  <a:pt x="60247" y="26658"/>
                  <a:pt x="60174" y="26788"/>
                  <a:pt x="60220" y="26857"/>
                </a:cubicBezTo>
                <a:cubicBezTo>
                  <a:pt x="60301" y="27018"/>
                  <a:pt x="60408" y="27153"/>
                  <a:pt x="60489" y="27287"/>
                </a:cubicBezTo>
                <a:cubicBezTo>
                  <a:pt x="59468" y="26991"/>
                  <a:pt x="58419" y="26723"/>
                  <a:pt x="57371" y="26508"/>
                </a:cubicBezTo>
                <a:lnTo>
                  <a:pt x="55704" y="25835"/>
                </a:lnTo>
                <a:cubicBezTo>
                  <a:pt x="55686" y="25830"/>
                  <a:pt x="55669" y="25827"/>
                  <a:pt x="55653" y="25827"/>
                </a:cubicBezTo>
                <a:cubicBezTo>
                  <a:pt x="55516" y="25827"/>
                  <a:pt x="55420" y="26011"/>
                  <a:pt x="55516" y="26131"/>
                </a:cubicBezTo>
                <a:lnTo>
                  <a:pt x="55569" y="26185"/>
                </a:lnTo>
                <a:lnTo>
                  <a:pt x="55435" y="26158"/>
                </a:lnTo>
                <a:cubicBezTo>
                  <a:pt x="55166" y="26104"/>
                  <a:pt x="54870" y="26077"/>
                  <a:pt x="54602" y="26024"/>
                </a:cubicBezTo>
                <a:cubicBezTo>
                  <a:pt x="53795" y="25755"/>
                  <a:pt x="52962" y="25540"/>
                  <a:pt x="52101" y="25405"/>
                </a:cubicBezTo>
                <a:cubicBezTo>
                  <a:pt x="52128" y="25110"/>
                  <a:pt x="52074" y="24814"/>
                  <a:pt x="51913" y="24572"/>
                </a:cubicBezTo>
                <a:cubicBezTo>
                  <a:pt x="51874" y="24514"/>
                  <a:pt x="51808" y="24470"/>
                  <a:pt x="51733" y="24470"/>
                </a:cubicBezTo>
                <a:cubicBezTo>
                  <a:pt x="51704" y="24470"/>
                  <a:pt x="51674" y="24476"/>
                  <a:pt x="51644" y="24491"/>
                </a:cubicBezTo>
                <a:cubicBezTo>
                  <a:pt x="51322" y="24706"/>
                  <a:pt x="50972" y="24948"/>
                  <a:pt x="50650" y="25190"/>
                </a:cubicBezTo>
                <a:lnTo>
                  <a:pt x="50623" y="25190"/>
                </a:lnTo>
                <a:cubicBezTo>
                  <a:pt x="50608" y="25183"/>
                  <a:pt x="50592" y="25180"/>
                  <a:pt x="50575" y="25180"/>
                </a:cubicBezTo>
                <a:cubicBezTo>
                  <a:pt x="50530" y="25180"/>
                  <a:pt x="50481" y="25205"/>
                  <a:pt x="50461" y="25244"/>
                </a:cubicBezTo>
                <a:cubicBezTo>
                  <a:pt x="49144" y="25056"/>
                  <a:pt x="47854" y="24975"/>
                  <a:pt x="46509" y="24948"/>
                </a:cubicBezTo>
                <a:cubicBezTo>
                  <a:pt x="46321" y="24948"/>
                  <a:pt x="46241" y="25190"/>
                  <a:pt x="46402" y="25298"/>
                </a:cubicBezTo>
                <a:cubicBezTo>
                  <a:pt x="46644" y="25432"/>
                  <a:pt x="46886" y="25567"/>
                  <a:pt x="47101" y="25701"/>
                </a:cubicBezTo>
                <a:lnTo>
                  <a:pt x="47020" y="25809"/>
                </a:lnTo>
                <a:lnTo>
                  <a:pt x="46698" y="25835"/>
                </a:lnTo>
                <a:lnTo>
                  <a:pt x="42961" y="25432"/>
                </a:lnTo>
                <a:cubicBezTo>
                  <a:pt x="42952" y="25431"/>
                  <a:pt x="42944" y="25430"/>
                  <a:pt x="42936" y="25430"/>
                </a:cubicBezTo>
                <a:cubicBezTo>
                  <a:pt x="42794" y="25430"/>
                  <a:pt x="42754" y="25651"/>
                  <a:pt x="42907" y="25728"/>
                </a:cubicBezTo>
                <a:cubicBezTo>
                  <a:pt x="43283" y="25862"/>
                  <a:pt x="43660" y="25970"/>
                  <a:pt x="44063" y="26077"/>
                </a:cubicBezTo>
                <a:cubicBezTo>
                  <a:pt x="43929" y="26131"/>
                  <a:pt x="43794" y="26185"/>
                  <a:pt x="43660" y="26266"/>
                </a:cubicBezTo>
                <a:cubicBezTo>
                  <a:pt x="42692" y="26454"/>
                  <a:pt x="41724" y="26696"/>
                  <a:pt x="40756" y="26965"/>
                </a:cubicBezTo>
                <a:lnTo>
                  <a:pt x="38874" y="27207"/>
                </a:lnTo>
                <a:cubicBezTo>
                  <a:pt x="38713" y="27233"/>
                  <a:pt x="38740" y="27422"/>
                  <a:pt x="38874" y="27449"/>
                </a:cubicBezTo>
                <a:lnTo>
                  <a:pt x="35030" y="28739"/>
                </a:lnTo>
                <a:cubicBezTo>
                  <a:pt x="35003" y="28739"/>
                  <a:pt x="34976" y="28766"/>
                  <a:pt x="34976" y="28820"/>
                </a:cubicBezTo>
                <a:cubicBezTo>
                  <a:pt x="34945" y="28799"/>
                  <a:pt x="34915" y="28790"/>
                  <a:pt x="34887" y="28790"/>
                </a:cubicBezTo>
                <a:cubicBezTo>
                  <a:pt x="34842" y="28790"/>
                  <a:pt x="34805" y="28813"/>
                  <a:pt x="34788" y="28846"/>
                </a:cubicBezTo>
                <a:cubicBezTo>
                  <a:pt x="34573" y="29169"/>
                  <a:pt x="34358" y="29492"/>
                  <a:pt x="34116" y="29787"/>
                </a:cubicBezTo>
                <a:lnTo>
                  <a:pt x="34062" y="29814"/>
                </a:lnTo>
                <a:lnTo>
                  <a:pt x="31965" y="30836"/>
                </a:lnTo>
                <a:cubicBezTo>
                  <a:pt x="31938" y="30836"/>
                  <a:pt x="31938" y="30863"/>
                  <a:pt x="31938" y="30863"/>
                </a:cubicBezTo>
                <a:cubicBezTo>
                  <a:pt x="29573" y="31992"/>
                  <a:pt x="27529" y="33739"/>
                  <a:pt x="26051" y="35917"/>
                </a:cubicBezTo>
                <a:cubicBezTo>
                  <a:pt x="25994" y="35993"/>
                  <a:pt x="26071" y="36069"/>
                  <a:pt x="26150" y="36069"/>
                </a:cubicBezTo>
                <a:cubicBezTo>
                  <a:pt x="26182" y="36069"/>
                  <a:pt x="26215" y="36056"/>
                  <a:pt x="26239" y="36024"/>
                </a:cubicBezTo>
                <a:cubicBezTo>
                  <a:pt x="27798" y="33766"/>
                  <a:pt x="29761" y="32234"/>
                  <a:pt x="31938" y="31024"/>
                </a:cubicBezTo>
                <a:cubicBezTo>
                  <a:pt x="31965" y="31024"/>
                  <a:pt x="31992" y="31051"/>
                  <a:pt x="31992" y="31051"/>
                </a:cubicBezTo>
                <a:lnTo>
                  <a:pt x="31858" y="31212"/>
                </a:lnTo>
                <a:cubicBezTo>
                  <a:pt x="31723" y="31293"/>
                  <a:pt x="31589" y="31400"/>
                  <a:pt x="31481" y="31481"/>
                </a:cubicBezTo>
                <a:cubicBezTo>
                  <a:pt x="29546" y="32879"/>
                  <a:pt x="27771" y="34492"/>
                  <a:pt x="26212" y="36320"/>
                </a:cubicBezTo>
                <a:cubicBezTo>
                  <a:pt x="26212" y="36293"/>
                  <a:pt x="26212" y="36266"/>
                  <a:pt x="26212" y="36213"/>
                </a:cubicBezTo>
                <a:cubicBezTo>
                  <a:pt x="26212" y="36166"/>
                  <a:pt x="26176" y="36137"/>
                  <a:pt x="26140" y="36137"/>
                </a:cubicBezTo>
                <a:cubicBezTo>
                  <a:pt x="26114" y="36137"/>
                  <a:pt x="26089" y="36152"/>
                  <a:pt x="26078" y="36186"/>
                </a:cubicBezTo>
                <a:cubicBezTo>
                  <a:pt x="25970" y="36428"/>
                  <a:pt x="25863" y="36643"/>
                  <a:pt x="25755" y="36858"/>
                </a:cubicBezTo>
                <a:cubicBezTo>
                  <a:pt x="24491" y="38417"/>
                  <a:pt x="23389" y="40111"/>
                  <a:pt x="22448" y="41885"/>
                </a:cubicBezTo>
                <a:cubicBezTo>
                  <a:pt x="22429" y="41923"/>
                  <a:pt x="22464" y="41961"/>
                  <a:pt x="22495" y="41961"/>
                </a:cubicBezTo>
                <a:cubicBezTo>
                  <a:pt x="22509" y="41961"/>
                  <a:pt x="22521" y="41955"/>
                  <a:pt x="22529" y="41939"/>
                </a:cubicBezTo>
                <a:cubicBezTo>
                  <a:pt x="23362" y="40407"/>
                  <a:pt x="24330" y="38955"/>
                  <a:pt x="25432" y="37584"/>
                </a:cubicBezTo>
                <a:lnTo>
                  <a:pt x="25432" y="37584"/>
                </a:lnTo>
                <a:cubicBezTo>
                  <a:pt x="24223" y="40192"/>
                  <a:pt x="23040" y="42772"/>
                  <a:pt x="21857" y="45380"/>
                </a:cubicBezTo>
                <a:cubicBezTo>
                  <a:pt x="21822" y="45433"/>
                  <a:pt x="21878" y="45474"/>
                  <a:pt x="21936" y="45474"/>
                </a:cubicBezTo>
                <a:cubicBezTo>
                  <a:pt x="21968" y="45474"/>
                  <a:pt x="21999" y="45462"/>
                  <a:pt x="22018" y="45434"/>
                </a:cubicBezTo>
                <a:cubicBezTo>
                  <a:pt x="23093" y="43122"/>
                  <a:pt x="24142" y="40837"/>
                  <a:pt x="25190" y="38552"/>
                </a:cubicBezTo>
                <a:cubicBezTo>
                  <a:pt x="25405" y="38068"/>
                  <a:pt x="25647" y="37422"/>
                  <a:pt x="25809" y="37127"/>
                </a:cubicBezTo>
                <a:cubicBezTo>
                  <a:pt x="25863" y="37046"/>
                  <a:pt x="25916" y="36992"/>
                  <a:pt x="25970" y="36939"/>
                </a:cubicBezTo>
                <a:lnTo>
                  <a:pt x="25970" y="36939"/>
                </a:lnTo>
                <a:cubicBezTo>
                  <a:pt x="26024" y="36965"/>
                  <a:pt x="26024" y="37288"/>
                  <a:pt x="25889" y="38095"/>
                </a:cubicBezTo>
                <a:cubicBezTo>
                  <a:pt x="25674" y="39519"/>
                  <a:pt x="25298" y="40944"/>
                  <a:pt x="24760" y="42288"/>
                </a:cubicBezTo>
                <a:cubicBezTo>
                  <a:pt x="24743" y="42374"/>
                  <a:pt x="24812" y="42426"/>
                  <a:pt x="24872" y="42426"/>
                </a:cubicBezTo>
                <a:cubicBezTo>
                  <a:pt x="24907" y="42426"/>
                  <a:pt x="24939" y="42409"/>
                  <a:pt x="24948" y="42369"/>
                </a:cubicBezTo>
                <a:cubicBezTo>
                  <a:pt x="25405" y="41213"/>
                  <a:pt x="25863" y="40057"/>
                  <a:pt x="26320" y="38928"/>
                </a:cubicBezTo>
                <a:cubicBezTo>
                  <a:pt x="26696" y="38041"/>
                  <a:pt x="27045" y="36562"/>
                  <a:pt x="27691" y="35836"/>
                </a:cubicBezTo>
                <a:cubicBezTo>
                  <a:pt x="27813" y="35706"/>
                  <a:pt x="27873" y="35652"/>
                  <a:pt x="27896" y="35652"/>
                </a:cubicBezTo>
                <a:cubicBezTo>
                  <a:pt x="27949" y="35652"/>
                  <a:pt x="27801" y="35939"/>
                  <a:pt x="27744" y="36240"/>
                </a:cubicBezTo>
                <a:cubicBezTo>
                  <a:pt x="27637" y="37100"/>
                  <a:pt x="27476" y="37933"/>
                  <a:pt x="27260" y="38740"/>
                </a:cubicBezTo>
                <a:cubicBezTo>
                  <a:pt x="27260" y="38739"/>
                  <a:pt x="27260" y="38738"/>
                  <a:pt x="27260" y="38738"/>
                </a:cubicBezTo>
                <a:cubicBezTo>
                  <a:pt x="27253" y="38738"/>
                  <a:pt x="27150" y="39102"/>
                  <a:pt x="27072" y="39466"/>
                </a:cubicBezTo>
                <a:cubicBezTo>
                  <a:pt x="26992" y="39842"/>
                  <a:pt x="26857" y="40218"/>
                  <a:pt x="26723" y="40622"/>
                </a:cubicBezTo>
                <a:cubicBezTo>
                  <a:pt x="26707" y="40702"/>
                  <a:pt x="26777" y="40753"/>
                  <a:pt x="26842" y="40753"/>
                </a:cubicBezTo>
                <a:cubicBezTo>
                  <a:pt x="26886" y="40753"/>
                  <a:pt x="26927" y="40730"/>
                  <a:pt x="26938" y="40675"/>
                </a:cubicBezTo>
                <a:cubicBezTo>
                  <a:pt x="26992" y="40541"/>
                  <a:pt x="27045" y="40353"/>
                  <a:pt x="27072" y="40165"/>
                </a:cubicBezTo>
                <a:cubicBezTo>
                  <a:pt x="27153" y="40138"/>
                  <a:pt x="27529" y="38740"/>
                  <a:pt x="27556" y="38632"/>
                </a:cubicBezTo>
                <a:cubicBezTo>
                  <a:pt x="28282" y="36616"/>
                  <a:pt x="29304" y="34734"/>
                  <a:pt x="30594" y="33040"/>
                </a:cubicBezTo>
                <a:cubicBezTo>
                  <a:pt x="30863" y="32691"/>
                  <a:pt x="31266" y="32073"/>
                  <a:pt x="31535" y="31750"/>
                </a:cubicBezTo>
                <a:lnTo>
                  <a:pt x="31885" y="31508"/>
                </a:lnTo>
                <a:lnTo>
                  <a:pt x="31885" y="31508"/>
                </a:lnTo>
                <a:cubicBezTo>
                  <a:pt x="31965" y="31589"/>
                  <a:pt x="31911" y="31884"/>
                  <a:pt x="31696" y="32556"/>
                </a:cubicBezTo>
                <a:cubicBezTo>
                  <a:pt x="31508" y="33175"/>
                  <a:pt x="31266" y="33793"/>
                  <a:pt x="31024" y="34385"/>
                </a:cubicBezTo>
                <a:cubicBezTo>
                  <a:pt x="29841" y="36213"/>
                  <a:pt x="28685" y="38068"/>
                  <a:pt x="27583" y="39923"/>
                </a:cubicBezTo>
                <a:cubicBezTo>
                  <a:pt x="27543" y="40023"/>
                  <a:pt x="27622" y="40123"/>
                  <a:pt x="27710" y="40123"/>
                </a:cubicBezTo>
                <a:cubicBezTo>
                  <a:pt x="27740" y="40123"/>
                  <a:pt x="27771" y="40111"/>
                  <a:pt x="27798" y="40084"/>
                </a:cubicBezTo>
                <a:cubicBezTo>
                  <a:pt x="28228" y="39546"/>
                  <a:pt x="28658" y="38982"/>
                  <a:pt x="29035" y="38417"/>
                </a:cubicBezTo>
                <a:cubicBezTo>
                  <a:pt x="29075" y="38457"/>
                  <a:pt x="29129" y="38478"/>
                  <a:pt x="29179" y="38478"/>
                </a:cubicBezTo>
                <a:cubicBezTo>
                  <a:pt x="29230" y="38478"/>
                  <a:pt x="29277" y="38457"/>
                  <a:pt x="29304" y="38417"/>
                </a:cubicBezTo>
                <a:cubicBezTo>
                  <a:pt x="30137" y="37261"/>
                  <a:pt x="30944" y="36105"/>
                  <a:pt x="31696" y="34922"/>
                </a:cubicBezTo>
                <a:cubicBezTo>
                  <a:pt x="31911" y="34627"/>
                  <a:pt x="32126" y="34304"/>
                  <a:pt x="32368" y="34008"/>
                </a:cubicBezTo>
                <a:cubicBezTo>
                  <a:pt x="32906" y="33309"/>
                  <a:pt x="33471" y="32610"/>
                  <a:pt x="34035" y="31938"/>
                </a:cubicBezTo>
                <a:cubicBezTo>
                  <a:pt x="34277" y="31669"/>
                  <a:pt x="34707" y="31266"/>
                  <a:pt x="35138" y="30863"/>
                </a:cubicBezTo>
                <a:lnTo>
                  <a:pt x="35138" y="30863"/>
                </a:lnTo>
                <a:cubicBezTo>
                  <a:pt x="35138" y="30863"/>
                  <a:pt x="35137" y="30890"/>
                  <a:pt x="35111" y="30917"/>
                </a:cubicBezTo>
                <a:cubicBezTo>
                  <a:pt x="34842" y="31347"/>
                  <a:pt x="34546" y="31777"/>
                  <a:pt x="34223" y="32234"/>
                </a:cubicBezTo>
                <a:cubicBezTo>
                  <a:pt x="32691" y="33847"/>
                  <a:pt x="31320" y="35621"/>
                  <a:pt x="30137" y="37530"/>
                </a:cubicBezTo>
                <a:cubicBezTo>
                  <a:pt x="30061" y="37664"/>
                  <a:pt x="30161" y="37784"/>
                  <a:pt x="30284" y="37784"/>
                </a:cubicBezTo>
                <a:cubicBezTo>
                  <a:pt x="30333" y="37784"/>
                  <a:pt x="30386" y="37765"/>
                  <a:pt x="30433" y="37718"/>
                </a:cubicBezTo>
                <a:cubicBezTo>
                  <a:pt x="31911" y="35998"/>
                  <a:pt x="33309" y="34170"/>
                  <a:pt x="34600" y="32288"/>
                </a:cubicBezTo>
                <a:cubicBezTo>
                  <a:pt x="34949" y="31965"/>
                  <a:pt x="35272" y="31616"/>
                  <a:pt x="35621" y="31293"/>
                </a:cubicBezTo>
                <a:cubicBezTo>
                  <a:pt x="36562" y="30379"/>
                  <a:pt x="37638" y="29653"/>
                  <a:pt x="38606" y="28793"/>
                </a:cubicBezTo>
                <a:lnTo>
                  <a:pt x="38740" y="28685"/>
                </a:lnTo>
                <a:lnTo>
                  <a:pt x="38740" y="28685"/>
                </a:lnTo>
                <a:cubicBezTo>
                  <a:pt x="36428" y="31857"/>
                  <a:pt x="34089" y="35030"/>
                  <a:pt x="31777" y="38229"/>
                </a:cubicBezTo>
                <a:cubicBezTo>
                  <a:pt x="31681" y="38363"/>
                  <a:pt x="31790" y="38483"/>
                  <a:pt x="31909" y="38483"/>
                </a:cubicBezTo>
                <a:cubicBezTo>
                  <a:pt x="31957" y="38483"/>
                  <a:pt x="32007" y="38464"/>
                  <a:pt x="32046" y="38417"/>
                </a:cubicBezTo>
                <a:lnTo>
                  <a:pt x="32879" y="37261"/>
                </a:lnTo>
                <a:lnTo>
                  <a:pt x="33014" y="37073"/>
                </a:lnTo>
                <a:cubicBezTo>
                  <a:pt x="34546" y="34976"/>
                  <a:pt x="36105" y="32852"/>
                  <a:pt x="37638" y="30755"/>
                </a:cubicBezTo>
                <a:lnTo>
                  <a:pt x="37638" y="30755"/>
                </a:lnTo>
                <a:cubicBezTo>
                  <a:pt x="37476" y="31024"/>
                  <a:pt x="37315" y="31320"/>
                  <a:pt x="37127" y="31589"/>
                </a:cubicBezTo>
                <a:cubicBezTo>
                  <a:pt x="35783" y="33175"/>
                  <a:pt x="34627" y="34922"/>
                  <a:pt x="33686" y="36777"/>
                </a:cubicBezTo>
                <a:cubicBezTo>
                  <a:pt x="33610" y="36891"/>
                  <a:pt x="33720" y="37017"/>
                  <a:pt x="33839" y="37017"/>
                </a:cubicBezTo>
                <a:cubicBezTo>
                  <a:pt x="33890" y="37017"/>
                  <a:pt x="33942" y="36995"/>
                  <a:pt x="33981" y="36939"/>
                </a:cubicBezTo>
                <a:cubicBezTo>
                  <a:pt x="35245" y="35137"/>
                  <a:pt x="36455" y="33282"/>
                  <a:pt x="37611" y="31400"/>
                </a:cubicBezTo>
                <a:cubicBezTo>
                  <a:pt x="38337" y="30513"/>
                  <a:pt x="39170" y="29545"/>
                  <a:pt x="40057" y="28954"/>
                </a:cubicBezTo>
                <a:cubicBezTo>
                  <a:pt x="40149" y="28892"/>
                  <a:pt x="40203" y="28865"/>
                  <a:pt x="40228" y="28865"/>
                </a:cubicBezTo>
                <a:cubicBezTo>
                  <a:pt x="40368" y="28865"/>
                  <a:pt x="39652" y="29672"/>
                  <a:pt x="39493" y="29922"/>
                </a:cubicBezTo>
                <a:cubicBezTo>
                  <a:pt x="39305" y="30218"/>
                  <a:pt x="39170" y="30460"/>
                  <a:pt x="39009" y="30728"/>
                </a:cubicBezTo>
                <a:cubicBezTo>
                  <a:pt x="37530" y="32772"/>
                  <a:pt x="36240" y="34922"/>
                  <a:pt x="35164" y="37154"/>
                </a:cubicBezTo>
                <a:cubicBezTo>
                  <a:pt x="35128" y="37245"/>
                  <a:pt x="35202" y="37311"/>
                  <a:pt x="35271" y="37311"/>
                </a:cubicBezTo>
                <a:cubicBezTo>
                  <a:pt x="35304" y="37311"/>
                  <a:pt x="35335" y="37296"/>
                  <a:pt x="35353" y="37261"/>
                </a:cubicBezTo>
                <a:cubicBezTo>
                  <a:pt x="36724" y="34976"/>
                  <a:pt x="38122" y="32664"/>
                  <a:pt x="39493" y="30379"/>
                </a:cubicBezTo>
                <a:lnTo>
                  <a:pt x="39896" y="29868"/>
                </a:lnTo>
                <a:cubicBezTo>
                  <a:pt x="40219" y="29438"/>
                  <a:pt x="41697" y="28040"/>
                  <a:pt x="41724" y="27664"/>
                </a:cubicBezTo>
                <a:lnTo>
                  <a:pt x="41724" y="27664"/>
                </a:lnTo>
                <a:cubicBezTo>
                  <a:pt x="41697" y="28040"/>
                  <a:pt x="41106" y="28820"/>
                  <a:pt x="40918" y="29196"/>
                </a:cubicBezTo>
                <a:lnTo>
                  <a:pt x="36724" y="37342"/>
                </a:lnTo>
                <a:cubicBezTo>
                  <a:pt x="36697" y="37422"/>
                  <a:pt x="36643" y="37503"/>
                  <a:pt x="36616" y="37584"/>
                </a:cubicBezTo>
                <a:lnTo>
                  <a:pt x="35863" y="39035"/>
                </a:lnTo>
                <a:cubicBezTo>
                  <a:pt x="35807" y="39111"/>
                  <a:pt x="35869" y="39199"/>
                  <a:pt x="35939" y="39199"/>
                </a:cubicBezTo>
                <a:cubicBezTo>
                  <a:pt x="35969" y="39199"/>
                  <a:pt x="36001" y="39183"/>
                  <a:pt x="36025" y="39143"/>
                </a:cubicBezTo>
                <a:lnTo>
                  <a:pt x="36831" y="37664"/>
                </a:lnTo>
                <a:cubicBezTo>
                  <a:pt x="37100" y="37234"/>
                  <a:pt x="37342" y="36777"/>
                  <a:pt x="37557" y="36320"/>
                </a:cubicBezTo>
                <a:cubicBezTo>
                  <a:pt x="38256" y="35030"/>
                  <a:pt x="38955" y="33739"/>
                  <a:pt x="39654" y="32449"/>
                </a:cubicBezTo>
                <a:cubicBezTo>
                  <a:pt x="39815" y="32153"/>
                  <a:pt x="41590" y="28820"/>
                  <a:pt x="42773" y="27207"/>
                </a:cubicBezTo>
                <a:cubicBezTo>
                  <a:pt x="43015" y="27180"/>
                  <a:pt x="43230" y="27153"/>
                  <a:pt x="43418" y="27126"/>
                </a:cubicBezTo>
                <a:lnTo>
                  <a:pt x="43418" y="27126"/>
                </a:lnTo>
                <a:cubicBezTo>
                  <a:pt x="42584" y="28605"/>
                  <a:pt x="40568" y="31750"/>
                  <a:pt x="40326" y="32207"/>
                </a:cubicBezTo>
                <a:cubicBezTo>
                  <a:pt x="39305" y="34143"/>
                  <a:pt x="38364" y="36159"/>
                  <a:pt x="37557" y="38202"/>
                </a:cubicBezTo>
                <a:cubicBezTo>
                  <a:pt x="37539" y="38274"/>
                  <a:pt x="37605" y="38334"/>
                  <a:pt x="37667" y="38334"/>
                </a:cubicBezTo>
                <a:cubicBezTo>
                  <a:pt x="37697" y="38334"/>
                  <a:pt x="37727" y="38319"/>
                  <a:pt x="37745" y="38283"/>
                </a:cubicBezTo>
                <a:cubicBezTo>
                  <a:pt x="39654" y="34438"/>
                  <a:pt x="42047" y="30755"/>
                  <a:pt x="44278" y="27233"/>
                </a:cubicBezTo>
                <a:lnTo>
                  <a:pt x="44278" y="27233"/>
                </a:lnTo>
                <a:cubicBezTo>
                  <a:pt x="42181" y="30567"/>
                  <a:pt x="40434" y="34385"/>
                  <a:pt x="38606" y="38014"/>
                </a:cubicBezTo>
                <a:cubicBezTo>
                  <a:pt x="38552" y="38121"/>
                  <a:pt x="38498" y="38229"/>
                  <a:pt x="38444" y="38337"/>
                </a:cubicBezTo>
                <a:lnTo>
                  <a:pt x="38014" y="39170"/>
                </a:lnTo>
                <a:cubicBezTo>
                  <a:pt x="37957" y="39284"/>
                  <a:pt x="38061" y="39398"/>
                  <a:pt x="38156" y="39398"/>
                </a:cubicBezTo>
                <a:cubicBezTo>
                  <a:pt x="38195" y="39398"/>
                  <a:pt x="38232" y="39378"/>
                  <a:pt x="38256" y="39331"/>
                </a:cubicBezTo>
                <a:cubicBezTo>
                  <a:pt x="40299" y="35514"/>
                  <a:pt x="42665" y="31884"/>
                  <a:pt x="45273" y="28470"/>
                </a:cubicBezTo>
                <a:lnTo>
                  <a:pt x="45273" y="28470"/>
                </a:lnTo>
                <a:lnTo>
                  <a:pt x="43794" y="30594"/>
                </a:lnTo>
                <a:cubicBezTo>
                  <a:pt x="42853" y="31777"/>
                  <a:pt x="42020" y="33013"/>
                  <a:pt x="41267" y="34304"/>
                </a:cubicBezTo>
                <a:cubicBezTo>
                  <a:pt x="41172" y="34437"/>
                  <a:pt x="41292" y="34570"/>
                  <a:pt x="41418" y="34570"/>
                </a:cubicBezTo>
                <a:cubicBezTo>
                  <a:pt x="41470" y="34570"/>
                  <a:pt x="41523" y="34547"/>
                  <a:pt x="41563" y="34492"/>
                </a:cubicBezTo>
                <a:lnTo>
                  <a:pt x="43955" y="30997"/>
                </a:lnTo>
                <a:cubicBezTo>
                  <a:pt x="45058" y="29626"/>
                  <a:pt x="46267" y="28363"/>
                  <a:pt x="47612" y="27207"/>
                </a:cubicBezTo>
                <a:lnTo>
                  <a:pt x="47719" y="27207"/>
                </a:lnTo>
                <a:lnTo>
                  <a:pt x="46751" y="28470"/>
                </a:lnTo>
                <a:cubicBezTo>
                  <a:pt x="45004" y="30218"/>
                  <a:pt x="43498" y="32180"/>
                  <a:pt x="42235" y="34331"/>
                </a:cubicBezTo>
                <a:cubicBezTo>
                  <a:pt x="42121" y="34483"/>
                  <a:pt x="42262" y="34635"/>
                  <a:pt x="42402" y="34635"/>
                </a:cubicBezTo>
                <a:cubicBezTo>
                  <a:pt x="42460" y="34635"/>
                  <a:pt x="42518" y="34609"/>
                  <a:pt x="42557" y="34546"/>
                </a:cubicBezTo>
                <a:lnTo>
                  <a:pt x="46966" y="28793"/>
                </a:lnTo>
                <a:cubicBezTo>
                  <a:pt x="47477" y="28282"/>
                  <a:pt x="47988" y="27825"/>
                  <a:pt x="48526" y="27341"/>
                </a:cubicBezTo>
                <a:cubicBezTo>
                  <a:pt x="49010" y="27422"/>
                  <a:pt x="49520" y="27502"/>
                  <a:pt x="50031" y="27583"/>
                </a:cubicBezTo>
                <a:cubicBezTo>
                  <a:pt x="50031" y="27583"/>
                  <a:pt x="50004" y="27583"/>
                  <a:pt x="50004" y="27610"/>
                </a:cubicBezTo>
                <a:cubicBezTo>
                  <a:pt x="47558" y="29062"/>
                  <a:pt x="45407" y="30997"/>
                  <a:pt x="43687" y="33255"/>
                </a:cubicBezTo>
                <a:cubicBezTo>
                  <a:pt x="43581" y="33403"/>
                  <a:pt x="43723" y="33566"/>
                  <a:pt x="43880" y="33566"/>
                </a:cubicBezTo>
                <a:cubicBezTo>
                  <a:pt x="43923" y="33566"/>
                  <a:pt x="43968" y="33554"/>
                  <a:pt x="44009" y="33524"/>
                </a:cubicBezTo>
                <a:cubicBezTo>
                  <a:pt x="44386" y="33202"/>
                  <a:pt x="44762" y="32852"/>
                  <a:pt x="45138" y="32530"/>
                </a:cubicBezTo>
                <a:lnTo>
                  <a:pt x="45138" y="32530"/>
                </a:lnTo>
                <a:cubicBezTo>
                  <a:pt x="44654" y="33040"/>
                  <a:pt x="44197" y="33578"/>
                  <a:pt x="43740" y="34143"/>
                </a:cubicBezTo>
                <a:cubicBezTo>
                  <a:pt x="43657" y="34268"/>
                  <a:pt x="43767" y="34393"/>
                  <a:pt x="43884" y="34393"/>
                </a:cubicBezTo>
                <a:cubicBezTo>
                  <a:pt x="43918" y="34393"/>
                  <a:pt x="43952" y="34382"/>
                  <a:pt x="43982" y="34358"/>
                </a:cubicBezTo>
                <a:cubicBezTo>
                  <a:pt x="46644" y="32315"/>
                  <a:pt x="49198" y="30137"/>
                  <a:pt x="51617" y="27798"/>
                </a:cubicBezTo>
                <a:lnTo>
                  <a:pt x="52451" y="27906"/>
                </a:lnTo>
                <a:lnTo>
                  <a:pt x="52316" y="28094"/>
                </a:lnTo>
                <a:cubicBezTo>
                  <a:pt x="52048" y="28389"/>
                  <a:pt x="51779" y="28658"/>
                  <a:pt x="51510" y="28927"/>
                </a:cubicBezTo>
                <a:cubicBezTo>
                  <a:pt x="49198" y="30191"/>
                  <a:pt x="47128" y="31804"/>
                  <a:pt x="45380" y="33766"/>
                </a:cubicBezTo>
                <a:cubicBezTo>
                  <a:pt x="45244" y="33902"/>
                  <a:pt x="45338" y="34173"/>
                  <a:pt x="45516" y="34173"/>
                </a:cubicBezTo>
                <a:cubicBezTo>
                  <a:pt x="45549" y="34173"/>
                  <a:pt x="45585" y="34164"/>
                  <a:pt x="45622" y="34143"/>
                </a:cubicBezTo>
                <a:cubicBezTo>
                  <a:pt x="47827" y="32745"/>
                  <a:pt x="49843" y="31132"/>
                  <a:pt x="51671" y="29277"/>
                </a:cubicBezTo>
                <a:cubicBezTo>
                  <a:pt x="51913" y="29115"/>
                  <a:pt x="52182" y="28981"/>
                  <a:pt x="52451" y="28846"/>
                </a:cubicBezTo>
                <a:lnTo>
                  <a:pt x="52451" y="28846"/>
                </a:lnTo>
                <a:cubicBezTo>
                  <a:pt x="52289" y="29035"/>
                  <a:pt x="52155" y="29223"/>
                  <a:pt x="52021" y="29411"/>
                </a:cubicBezTo>
                <a:cubicBezTo>
                  <a:pt x="50408" y="30701"/>
                  <a:pt x="48956" y="32126"/>
                  <a:pt x="47665" y="33712"/>
                </a:cubicBezTo>
                <a:cubicBezTo>
                  <a:pt x="47580" y="33819"/>
                  <a:pt x="47697" y="33925"/>
                  <a:pt x="47803" y="33925"/>
                </a:cubicBezTo>
                <a:cubicBezTo>
                  <a:pt x="47831" y="33925"/>
                  <a:pt x="47858" y="33918"/>
                  <a:pt x="47881" y="33901"/>
                </a:cubicBezTo>
                <a:cubicBezTo>
                  <a:pt x="49467" y="32637"/>
                  <a:pt x="50892" y="31212"/>
                  <a:pt x="52155" y="29626"/>
                </a:cubicBezTo>
                <a:cubicBezTo>
                  <a:pt x="52558" y="29330"/>
                  <a:pt x="52962" y="29008"/>
                  <a:pt x="53392" y="28712"/>
                </a:cubicBezTo>
                <a:cubicBezTo>
                  <a:pt x="53446" y="28658"/>
                  <a:pt x="53876" y="28389"/>
                  <a:pt x="54279" y="28147"/>
                </a:cubicBezTo>
                <a:lnTo>
                  <a:pt x="54602" y="28174"/>
                </a:lnTo>
                <a:cubicBezTo>
                  <a:pt x="52585" y="30056"/>
                  <a:pt x="50730" y="32099"/>
                  <a:pt x="49010" y="34277"/>
                </a:cubicBezTo>
                <a:cubicBezTo>
                  <a:pt x="48947" y="34381"/>
                  <a:pt x="49045" y="34500"/>
                  <a:pt x="49155" y="34500"/>
                </a:cubicBezTo>
                <a:cubicBezTo>
                  <a:pt x="49187" y="34500"/>
                  <a:pt x="49221" y="34490"/>
                  <a:pt x="49252" y="34465"/>
                </a:cubicBezTo>
                <a:cubicBezTo>
                  <a:pt x="51268" y="32530"/>
                  <a:pt x="53284" y="30567"/>
                  <a:pt x="54897" y="28282"/>
                </a:cubicBezTo>
                <a:lnTo>
                  <a:pt x="54924" y="28255"/>
                </a:lnTo>
                <a:lnTo>
                  <a:pt x="54951" y="28201"/>
                </a:lnTo>
                <a:cubicBezTo>
                  <a:pt x="55220" y="28228"/>
                  <a:pt x="55462" y="28228"/>
                  <a:pt x="55704" y="28228"/>
                </a:cubicBezTo>
                <a:lnTo>
                  <a:pt x="55677" y="28255"/>
                </a:lnTo>
                <a:cubicBezTo>
                  <a:pt x="55139" y="28927"/>
                  <a:pt x="54548" y="29599"/>
                  <a:pt x="53876" y="30191"/>
                </a:cubicBezTo>
                <a:lnTo>
                  <a:pt x="51402" y="32637"/>
                </a:lnTo>
                <a:cubicBezTo>
                  <a:pt x="50515" y="33417"/>
                  <a:pt x="49682" y="34223"/>
                  <a:pt x="48848" y="35084"/>
                </a:cubicBezTo>
                <a:cubicBezTo>
                  <a:pt x="48418" y="35433"/>
                  <a:pt x="47934" y="35863"/>
                  <a:pt x="47854" y="36105"/>
                </a:cubicBezTo>
                <a:cubicBezTo>
                  <a:pt x="47719" y="36266"/>
                  <a:pt x="47531" y="36428"/>
                  <a:pt x="47397" y="36616"/>
                </a:cubicBezTo>
                <a:cubicBezTo>
                  <a:pt x="47292" y="36741"/>
                  <a:pt x="47382" y="36866"/>
                  <a:pt x="47490" y="36866"/>
                </a:cubicBezTo>
                <a:cubicBezTo>
                  <a:pt x="47521" y="36866"/>
                  <a:pt x="47554" y="36855"/>
                  <a:pt x="47585" y="36831"/>
                </a:cubicBezTo>
                <a:lnTo>
                  <a:pt x="51886" y="32556"/>
                </a:lnTo>
                <a:cubicBezTo>
                  <a:pt x="52263" y="32207"/>
                  <a:pt x="52639" y="31884"/>
                  <a:pt x="53015" y="31562"/>
                </a:cubicBezTo>
                <a:cubicBezTo>
                  <a:pt x="53983" y="30755"/>
                  <a:pt x="54978" y="29976"/>
                  <a:pt x="56026" y="29250"/>
                </a:cubicBezTo>
                <a:cubicBezTo>
                  <a:pt x="56537" y="28873"/>
                  <a:pt x="57129" y="28551"/>
                  <a:pt x="57639" y="28147"/>
                </a:cubicBezTo>
                <a:lnTo>
                  <a:pt x="57747" y="28147"/>
                </a:lnTo>
                <a:cubicBezTo>
                  <a:pt x="57424" y="28416"/>
                  <a:pt x="57021" y="28820"/>
                  <a:pt x="56914" y="28900"/>
                </a:cubicBezTo>
                <a:lnTo>
                  <a:pt x="56134" y="29734"/>
                </a:lnTo>
                <a:cubicBezTo>
                  <a:pt x="55085" y="30621"/>
                  <a:pt x="54091" y="31562"/>
                  <a:pt x="53150" y="32556"/>
                </a:cubicBezTo>
                <a:cubicBezTo>
                  <a:pt x="52316" y="33067"/>
                  <a:pt x="51537" y="33659"/>
                  <a:pt x="50838" y="34331"/>
                </a:cubicBezTo>
                <a:cubicBezTo>
                  <a:pt x="50676" y="34438"/>
                  <a:pt x="50515" y="34573"/>
                  <a:pt x="50354" y="34680"/>
                </a:cubicBezTo>
                <a:cubicBezTo>
                  <a:pt x="50300" y="34734"/>
                  <a:pt x="50300" y="34842"/>
                  <a:pt x="50408" y="34868"/>
                </a:cubicBezTo>
                <a:cubicBezTo>
                  <a:pt x="50112" y="35272"/>
                  <a:pt x="50004" y="35783"/>
                  <a:pt x="50112" y="36266"/>
                </a:cubicBezTo>
                <a:cubicBezTo>
                  <a:pt x="50134" y="36310"/>
                  <a:pt x="50192" y="36354"/>
                  <a:pt x="50256" y="36354"/>
                </a:cubicBezTo>
                <a:cubicBezTo>
                  <a:pt x="50270" y="36354"/>
                  <a:pt x="50285" y="36352"/>
                  <a:pt x="50300" y="36347"/>
                </a:cubicBezTo>
                <a:cubicBezTo>
                  <a:pt x="51564" y="35621"/>
                  <a:pt x="52800" y="34788"/>
                  <a:pt x="53929" y="33847"/>
                </a:cubicBezTo>
                <a:cubicBezTo>
                  <a:pt x="55946" y="32556"/>
                  <a:pt x="57881" y="31105"/>
                  <a:pt x="59736" y="29545"/>
                </a:cubicBezTo>
                <a:cubicBezTo>
                  <a:pt x="60301" y="29223"/>
                  <a:pt x="60892" y="28900"/>
                  <a:pt x="61457" y="28605"/>
                </a:cubicBezTo>
                <a:cubicBezTo>
                  <a:pt x="61564" y="28658"/>
                  <a:pt x="61645" y="28712"/>
                  <a:pt x="61753" y="28739"/>
                </a:cubicBezTo>
                <a:cubicBezTo>
                  <a:pt x="61349" y="29088"/>
                  <a:pt x="60973" y="29438"/>
                  <a:pt x="60570" y="29761"/>
                </a:cubicBezTo>
                <a:cubicBezTo>
                  <a:pt x="58527" y="31535"/>
                  <a:pt x="56672" y="33524"/>
                  <a:pt x="55032" y="35675"/>
                </a:cubicBezTo>
                <a:cubicBezTo>
                  <a:pt x="54986" y="35766"/>
                  <a:pt x="55056" y="35875"/>
                  <a:pt x="55143" y="35875"/>
                </a:cubicBezTo>
                <a:cubicBezTo>
                  <a:pt x="55159" y="35875"/>
                  <a:pt x="55176" y="35872"/>
                  <a:pt x="55193" y="35863"/>
                </a:cubicBezTo>
                <a:cubicBezTo>
                  <a:pt x="56349" y="35137"/>
                  <a:pt x="57451" y="34304"/>
                  <a:pt x="58446" y="33390"/>
                </a:cubicBezTo>
                <a:lnTo>
                  <a:pt x="58446" y="33390"/>
                </a:lnTo>
                <a:lnTo>
                  <a:pt x="58392" y="33471"/>
                </a:lnTo>
                <a:lnTo>
                  <a:pt x="56645" y="35675"/>
                </a:lnTo>
                <a:cubicBezTo>
                  <a:pt x="55865" y="36616"/>
                  <a:pt x="55112" y="37584"/>
                  <a:pt x="54360" y="38578"/>
                </a:cubicBezTo>
                <a:cubicBezTo>
                  <a:pt x="54333" y="38605"/>
                  <a:pt x="54333" y="38659"/>
                  <a:pt x="54360" y="38713"/>
                </a:cubicBezTo>
                <a:lnTo>
                  <a:pt x="54010" y="39009"/>
                </a:lnTo>
                <a:cubicBezTo>
                  <a:pt x="53921" y="39098"/>
                  <a:pt x="53980" y="39243"/>
                  <a:pt x="54080" y="39243"/>
                </a:cubicBezTo>
                <a:cubicBezTo>
                  <a:pt x="54100" y="39243"/>
                  <a:pt x="54122" y="39237"/>
                  <a:pt x="54144" y="39224"/>
                </a:cubicBezTo>
                <a:cubicBezTo>
                  <a:pt x="55247" y="38552"/>
                  <a:pt x="56295" y="37853"/>
                  <a:pt x="57344" y="37127"/>
                </a:cubicBezTo>
                <a:lnTo>
                  <a:pt x="57344" y="37127"/>
                </a:lnTo>
                <a:cubicBezTo>
                  <a:pt x="57075" y="37342"/>
                  <a:pt x="56833" y="37584"/>
                  <a:pt x="56564" y="37799"/>
                </a:cubicBezTo>
                <a:cubicBezTo>
                  <a:pt x="56494" y="37892"/>
                  <a:pt x="56545" y="38025"/>
                  <a:pt x="56647" y="38025"/>
                </a:cubicBezTo>
                <a:cubicBezTo>
                  <a:pt x="56663" y="38025"/>
                  <a:pt x="56680" y="38021"/>
                  <a:pt x="56698" y="38014"/>
                </a:cubicBezTo>
                <a:cubicBezTo>
                  <a:pt x="58930" y="36508"/>
                  <a:pt x="61134" y="34976"/>
                  <a:pt x="63312" y="33363"/>
                </a:cubicBezTo>
                <a:lnTo>
                  <a:pt x="63312" y="33363"/>
                </a:lnTo>
                <a:lnTo>
                  <a:pt x="62882" y="33686"/>
                </a:lnTo>
                <a:lnTo>
                  <a:pt x="58930" y="36858"/>
                </a:lnTo>
                <a:cubicBezTo>
                  <a:pt x="58204" y="37369"/>
                  <a:pt x="57236" y="38041"/>
                  <a:pt x="57182" y="38256"/>
                </a:cubicBezTo>
                <a:lnTo>
                  <a:pt x="56672" y="38686"/>
                </a:lnTo>
                <a:cubicBezTo>
                  <a:pt x="56584" y="38773"/>
                  <a:pt x="56674" y="38896"/>
                  <a:pt x="56769" y="38896"/>
                </a:cubicBezTo>
                <a:cubicBezTo>
                  <a:pt x="56790" y="38896"/>
                  <a:pt x="56813" y="38889"/>
                  <a:pt x="56833" y="38874"/>
                </a:cubicBezTo>
                <a:cubicBezTo>
                  <a:pt x="58392" y="37664"/>
                  <a:pt x="59925" y="36508"/>
                  <a:pt x="61511" y="35352"/>
                </a:cubicBezTo>
                <a:cubicBezTo>
                  <a:pt x="62936" y="34277"/>
                  <a:pt x="64522" y="33336"/>
                  <a:pt x="65947" y="32207"/>
                </a:cubicBezTo>
                <a:lnTo>
                  <a:pt x="65947" y="32207"/>
                </a:lnTo>
                <a:cubicBezTo>
                  <a:pt x="65731" y="32449"/>
                  <a:pt x="65490" y="32691"/>
                  <a:pt x="65274" y="32879"/>
                </a:cubicBezTo>
                <a:lnTo>
                  <a:pt x="63151" y="35030"/>
                </a:lnTo>
                <a:lnTo>
                  <a:pt x="60301" y="37879"/>
                </a:lnTo>
                <a:cubicBezTo>
                  <a:pt x="59978" y="38121"/>
                  <a:pt x="59683" y="38417"/>
                  <a:pt x="59414" y="38767"/>
                </a:cubicBezTo>
                <a:lnTo>
                  <a:pt x="58661" y="39546"/>
                </a:lnTo>
                <a:cubicBezTo>
                  <a:pt x="58574" y="39634"/>
                  <a:pt x="58646" y="39756"/>
                  <a:pt x="58734" y="39756"/>
                </a:cubicBezTo>
                <a:cubicBezTo>
                  <a:pt x="58754" y="39756"/>
                  <a:pt x="58775" y="39750"/>
                  <a:pt x="58795" y="39734"/>
                </a:cubicBezTo>
                <a:cubicBezTo>
                  <a:pt x="59118" y="39412"/>
                  <a:pt x="59441" y="39116"/>
                  <a:pt x="59763" y="38820"/>
                </a:cubicBezTo>
                <a:cubicBezTo>
                  <a:pt x="59817" y="38767"/>
                  <a:pt x="59871" y="38713"/>
                  <a:pt x="59951" y="38659"/>
                </a:cubicBezTo>
                <a:cubicBezTo>
                  <a:pt x="61833" y="36912"/>
                  <a:pt x="63742" y="35218"/>
                  <a:pt x="65731" y="33578"/>
                </a:cubicBezTo>
                <a:cubicBezTo>
                  <a:pt x="66027" y="33336"/>
                  <a:pt x="66350" y="33094"/>
                  <a:pt x="66646" y="32879"/>
                </a:cubicBezTo>
                <a:lnTo>
                  <a:pt x="66646" y="32879"/>
                </a:lnTo>
                <a:lnTo>
                  <a:pt x="66619" y="32906"/>
                </a:lnTo>
                <a:lnTo>
                  <a:pt x="63151" y="36535"/>
                </a:lnTo>
                <a:cubicBezTo>
                  <a:pt x="62640" y="37073"/>
                  <a:pt x="62156" y="37611"/>
                  <a:pt x="61618" y="38148"/>
                </a:cubicBezTo>
                <a:cubicBezTo>
                  <a:pt x="61107" y="38686"/>
                  <a:pt x="60650" y="39143"/>
                  <a:pt x="60167" y="39681"/>
                </a:cubicBezTo>
                <a:cubicBezTo>
                  <a:pt x="60103" y="39744"/>
                  <a:pt x="60173" y="39874"/>
                  <a:pt x="60258" y="39874"/>
                </a:cubicBezTo>
                <a:cubicBezTo>
                  <a:pt x="60281" y="39874"/>
                  <a:pt x="60305" y="39865"/>
                  <a:pt x="60328" y="39842"/>
                </a:cubicBezTo>
                <a:lnTo>
                  <a:pt x="61000" y="39116"/>
                </a:lnTo>
                <a:cubicBezTo>
                  <a:pt x="62102" y="38283"/>
                  <a:pt x="63043" y="36992"/>
                  <a:pt x="64065" y="36051"/>
                </a:cubicBezTo>
                <a:cubicBezTo>
                  <a:pt x="64817" y="35379"/>
                  <a:pt x="65570" y="34707"/>
                  <a:pt x="66350" y="34062"/>
                </a:cubicBezTo>
                <a:lnTo>
                  <a:pt x="66350" y="34062"/>
                </a:lnTo>
                <a:cubicBezTo>
                  <a:pt x="65570" y="34815"/>
                  <a:pt x="64871" y="35621"/>
                  <a:pt x="64226" y="36482"/>
                </a:cubicBezTo>
                <a:cubicBezTo>
                  <a:pt x="62129" y="38417"/>
                  <a:pt x="60193" y="40514"/>
                  <a:pt x="58876" y="43068"/>
                </a:cubicBezTo>
                <a:cubicBezTo>
                  <a:pt x="58849" y="43095"/>
                  <a:pt x="58849" y="43122"/>
                  <a:pt x="58876" y="43149"/>
                </a:cubicBezTo>
                <a:cubicBezTo>
                  <a:pt x="57586" y="43229"/>
                  <a:pt x="56322" y="43444"/>
                  <a:pt x="55085" y="43821"/>
                </a:cubicBezTo>
                <a:cubicBezTo>
                  <a:pt x="54594" y="43852"/>
                  <a:pt x="54102" y="43867"/>
                  <a:pt x="53611" y="43867"/>
                </a:cubicBezTo>
                <a:cubicBezTo>
                  <a:pt x="52384" y="43867"/>
                  <a:pt x="51160" y="43771"/>
                  <a:pt x="49951" y="43579"/>
                </a:cubicBezTo>
                <a:cubicBezTo>
                  <a:pt x="49934" y="43576"/>
                  <a:pt x="49919" y="43575"/>
                  <a:pt x="49904" y="43575"/>
                </a:cubicBezTo>
                <a:cubicBezTo>
                  <a:pt x="49647" y="43575"/>
                  <a:pt x="49589" y="43987"/>
                  <a:pt x="49843" y="44063"/>
                </a:cubicBezTo>
                <a:cubicBezTo>
                  <a:pt x="50811" y="44305"/>
                  <a:pt x="51832" y="44439"/>
                  <a:pt x="52827" y="44493"/>
                </a:cubicBezTo>
                <a:cubicBezTo>
                  <a:pt x="53015" y="44493"/>
                  <a:pt x="53177" y="44520"/>
                  <a:pt x="53365" y="44520"/>
                </a:cubicBezTo>
                <a:cubicBezTo>
                  <a:pt x="52854" y="44627"/>
                  <a:pt x="52343" y="44762"/>
                  <a:pt x="51859" y="44869"/>
                </a:cubicBezTo>
                <a:cubicBezTo>
                  <a:pt x="50327" y="44789"/>
                  <a:pt x="48821" y="44520"/>
                  <a:pt x="47397" y="44036"/>
                </a:cubicBezTo>
                <a:cubicBezTo>
                  <a:pt x="47379" y="44030"/>
                  <a:pt x="47362" y="44027"/>
                  <a:pt x="47346" y="44027"/>
                </a:cubicBezTo>
                <a:cubicBezTo>
                  <a:pt x="47215" y="44027"/>
                  <a:pt x="47142" y="44206"/>
                  <a:pt x="47262" y="44278"/>
                </a:cubicBezTo>
                <a:cubicBezTo>
                  <a:pt x="47961" y="44681"/>
                  <a:pt x="48687" y="44950"/>
                  <a:pt x="49467" y="45111"/>
                </a:cubicBezTo>
                <a:lnTo>
                  <a:pt x="46079" y="45353"/>
                </a:lnTo>
                <a:cubicBezTo>
                  <a:pt x="45918" y="45353"/>
                  <a:pt x="45918" y="45568"/>
                  <a:pt x="46079" y="45622"/>
                </a:cubicBezTo>
                <a:lnTo>
                  <a:pt x="46160" y="45649"/>
                </a:lnTo>
                <a:cubicBezTo>
                  <a:pt x="44412" y="45945"/>
                  <a:pt x="42719" y="46482"/>
                  <a:pt x="41160" y="47289"/>
                </a:cubicBezTo>
                <a:cubicBezTo>
                  <a:pt x="41025" y="47343"/>
                  <a:pt x="40998" y="47585"/>
                  <a:pt x="41186" y="47611"/>
                </a:cubicBezTo>
                <a:cubicBezTo>
                  <a:pt x="41428" y="47665"/>
                  <a:pt x="41670" y="47692"/>
                  <a:pt x="41912" y="47746"/>
                </a:cubicBezTo>
                <a:cubicBezTo>
                  <a:pt x="41052" y="47961"/>
                  <a:pt x="40192" y="48230"/>
                  <a:pt x="39331" y="48499"/>
                </a:cubicBezTo>
                <a:cubicBezTo>
                  <a:pt x="39116" y="48552"/>
                  <a:pt x="39089" y="48902"/>
                  <a:pt x="39358" y="48902"/>
                </a:cubicBezTo>
                <a:lnTo>
                  <a:pt x="39681" y="48902"/>
                </a:lnTo>
                <a:cubicBezTo>
                  <a:pt x="38982" y="49117"/>
                  <a:pt x="38283" y="49332"/>
                  <a:pt x="37557" y="49574"/>
                </a:cubicBezTo>
                <a:cubicBezTo>
                  <a:pt x="37364" y="49622"/>
                  <a:pt x="37409" y="49909"/>
                  <a:pt x="37576" y="49909"/>
                </a:cubicBezTo>
                <a:cubicBezTo>
                  <a:pt x="37595" y="49909"/>
                  <a:pt x="37616" y="49905"/>
                  <a:pt x="37638" y="49897"/>
                </a:cubicBezTo>
                <a:lnTo>
                  <a:pt x="39708" y="49278"/>
                </a:lnTo>
                <a:lnTo>
                  <a:pt x="39708" y="49278"/>
                </a:lnTo>
                <a:cubicBezTo>
                  <a:pt x="37907" y="50085"/>
                  <a:pt x="36159" y="51026"/>
                  <a:pt x="34492" y="52074"/>
                </a:cubicBezTo>
                <a:cubicBezTo>
                  <a:pt x="34344" y="52148"/>
                  <a:pt x="34377" y="52403"/>
                  <a:pt x="34550" y="52403"/>
                </a:cubicBezTo>
                <a:cubicBezTo>
                  <a:pt x="34565" y="52403"/>
                  <a:pt x="34582" y="52401"/>
                  <a:pt x="34600" y="52397"/>
                </a:cubicBezTo>
                <a:cubicBezTo>
                  <a:pt x="34707" y="52370"/>
                  <a:pt x="34815" y="52316"/>
                  <a:pt x="34949" y="52289"/>
                </a:cubicBezTo>
                <a:lnTo>
                  <a:pt x="34949" y="52289"/>
                </a:lnTo>
                <a:cubicBezTo>
                  <a:pt x="33793" y="53015"/>
                  <a:pt x="32691" y="53768"/>
                  <a:pt x="31589" y="54548"/>
                </a:cubicBezTo>
                <a:cubicBezTo>
                  <a:pt x="31424" y="54665"/>
                  <a:pt x="31568" y="54885"/>
                  <a:pt x="31732" y="54885"/>
                </a:cubicBezTo>
                <a:cubicBezTo>
                  <a:pt x="31756" y="54885"/>
                  <a:pt x="31780" y="54880"/>
                  <a:pt x="31804" y="54870"/>
                </a:cubicBezTo>
                <a:cubicBezTo>
                  <a:pt x="33202" y="54279"/>
                  <a:pt x="34573" y="53607"/>
                  <a:pt x="35917" y="52881"/>
                </a:cubicBezTo>
                <a:lnTo>
                  <a:pt x="35917" y="52881"/>
                </a:lnTo>
                <a:cubicBezTo>
                  <a:pt x="35890" y="52961"/>
                  <a:pt x="35863" y="53015"/>
                  <a:pt x="35836" y="53096"/>
                </a:cubicBezTo>
                <a:cubicBezTo>
                  <a:pt x="35353" y="53553"/>
                  <a:pt x="34869" y="54010"/>
                  <a:pt x="34412" y="54467"/>
                </a:cubicBezTo>
                <a:lnTo>
                  <a:pt x="30997" y="57155"/>
                </a:lnTo>
                <a:cubicBezTo>
                  <a:pt x="30823" y="57286"/>
                  <a:pt x="30966" y="57522"/>
                  <a:pt x="31141" y="57522"/>
                </a:cubicBezTo>
                <a:cubicBezTo>
                  <a:pt x="31182" y="57522"/>
                  <a:pt x="31225" y="57509"/>
                  <a:pt x="31266" y="57478"/>
                </a:cubicBezTo>
                <a:cubicBezTo>
                  <a:pt x="31616" y="57263"/>
                  <a:pt x="31938" y="57021"/>
                  <a:pt x="32288" y="56779"/>
                </a:cubicBezTo>
                <a:lnTo>
                  <a:pt x="32288" y="56779"/>
                </a:lnTo>
                <a:cubicBezTo>
                  <a:pt x="31374" y="57827"/>
                  <a:pt x="30540" y="58903"/>
                  <a:pt x="29707" y="60005"/>
                </a:cubicBezTo>
                <a:cubicBezTo>
                  <a:pt x="29678" y="59993"/>
                  <a:pt x="29649" y="59988"/>
                  <a:pt x="29622" y="59988"/>
                </a:cubicBezTo>
                <a:cubicBezTo>
                  <a:pt x="29519" y="59988"/>
                  <a:pt x="29427" y="60061"/>
                  <a:pt x="29384" y="60166"/>
                </a:cubicBezTo>
                <a:lnTo>
                  <a:pt x="29142" y="60811"/>
                </a:lnTo>
                <a:cubicBezTo>
                  <a:pt x="28390" y="61860"/>
                  <a:pt x="27664" y="62935"/>
                  <a:pt x="26965" y="64011"/>
                </a:cubicBezTo>
                <a:cubicBezTo>
                  <a:pt x="26946" y="64029"/>
                  <a:pt x="26966" y="64061"/>
                  <a:pt x="26989" y="64061"/>
                </a:cubicBezTo>
                <a:cubicBezTo>
                  <a:pt x="26999" y="64061"/>
                  <a:pt x="27010" y="64054"/>
                  <a:pt x="27019" y="64038"/>
                </a:cubicBezTo>
                <a:cubicBezTo>
                  <a:pt x="27637" y="63150"/>
                  <a:pt x="28255" y="62263"/>
                  <a:pt x="28900" y="61376"/>
                </a:cubicBezTo>
                <a:lnTo>
                  <a:pt x="28900" y="61376"/>
                </a:lnTo>
                <a:cubicBezTo>
                  <a:pt x="28793" y="61699"/>
                  <a:pt x="28658" y="62021"/>
                  <a:pt x="28551" y="62344"/>
                </a:cubicBezTo>
                <a:cubicBezTo>
                  <a:pt x="28524" y="62344"/>
                  <a:pt x="28470" y="62371"/>
                  <a:pt x="28470" y="62398"/>
                </a:cubicBezTo>
                <a:lnTo>
                  <a:pt x="28443" y="62425"/>
                </a:lnTo>
                <a:cubicBezTo>
                  <a:pt x="28363" y="62425"/>
                  <a:pt x="28282" y="62478"/>
                  <a:pt x="28228" y="62532"/>
                </a:cubicBezTo>
                <a:cubicBezTo>
                  <a:pt x="27798" y="63204"/>
                  <a:pt x="27341" y="63903"/>
                  <a:pt x="26911" y="64575"/>
                </a:cubicBezTo>
                <a:cubicBezTo>
                  <a:pt x="26778" y="64784"/>
                  <a:pt x="26967" y="64993"/>
                  <a:pt x="27147" y="64993"/>
                </a:cubicBezTo>
                <a:cubicBezTo>
                  <a:pt x="27221" y="64993"/>
                  <a:pt x="27294" y="64958"/>
                  <a:pt x="27341" y="64871"/>
                </a:cubicBezTo>
                <a:lnTo>
                  <a:pt x="27933" y="63984"/>
                </a:lnTo>
                <a:lnTo>
                  <a:pt x="27933" y="63984"/>
                </a:lnTo>
                <a:cubicBezTo>
                  <a:pt x="27903" y="64149"/>
                  <a:pt x="28041" y="64239"/>
                  <a:pt x="28187" y="64239"/>
                </a:cubicBezTo>
                <a:cubicBezTo>
                  <a:pt x="28302" y="64239"/>
                  <a:pt x="28423" y="64183"/>
                  <a:pt x="28470" y="64064"/>
                </a:cubicBezTo>
                <a:lnTo>
                  <a:pt x="28578" y="63742"/>
                </a:lnTo>
                <a:cubicBezTo>
                  <a:pt x="28632" y="63742"/>
                  <a:pt x="28685" y="63715"/>
                  <a:pt x="28712" y="63661"/>
                </a:cubicBezTo>
                <a:cubicBezTo>
                  <a:pt x="28900" y="63339"/>
                  <a:pt x="29089" y="62989"/>
                  <a:pt x="29277" y="62666"/>
                </a:cubicBezTo>
                <a:lnTo>
                  <a:pt x="29277" y="62666"/>
                </a:lnTo>
                <a:cubicBezTo>
                  <a:pt x="29223" y="63527"/>
                  <a:pt x="29115" y="64387"/>
                  <a:pt x="28954" y="65247"/>
                </a:cubicBezTo>
                <a:cubicBezTo>
                  <a:pt x="28924" y="65415"/>
                  <a:pt x="29075" y="65514"/>
                  <a:pt x="29221" y="65514"/>
                </a:cubicBezTo>
                <a:cubicBezTo>
                  <a:pt x="29333" y="65514"/>
                  <a:pt x="29442" y="65456"/>
                  <a:pt x="29465" y="65328"/>
                </a:cubicBezTo>
                <a:cubicBezTo>
                  <a:pt x="29841" y="63527"/>
                  <a:pt x="30379" y="61779"/>
                  <a:pt x="31051" y="60059"/>
                </a:cubicBezTo>
                <a:lnTo>
                  <a:pt x="31266" y="59763"/>
                </a:lnTo>
                <a:lnTo>
                  <a:pt x="31266" y="59763"/>
                </a:lnTo>
                <a:cubicBezTo>
                  <a:pt x="31239" y="60032"/>
                  <a:pt x="31212" y="60301"/>
                  <a:pt x="31186" y="60570"/>
                </a:cubicBezTo>
                <a:cubicBezTo>
                  <a:pt x="30729" y="61941"/>
                  <a:pt x="30325" y="63365"/>
                  <a:pt x="29976" y="64790"/>
                </a:cubicBezTo>
                <a:cubicBezTo>
                  <a:pt x="29942" y="64975"/>
                  <a:pt x="30097" y="65097"/>
                  <a:pt x="30251" y="65097"/>
                </a:cubicBezTo>
                <a:cubicBezTo>
                  <a:pt x="30344" y="65097"/>
                  <a:pt x="30436" y="65053"/>
                  <a:pt x="30487" y="64952"/>
                </a:cubicBezTo>
                <a:cubicBezTo>
                  <a:pt x="30997" y="63581"/>
                  <a:pt x="31401" y="62156"/>
                  <a:pt x="31669" y="60731"/>
                </a:cubicBezTo>
                <a:cubicBezTo>
                  <a:pt x="31885" y="60059"/>
                  <a:pt x="32100" y="59414"/>
                  <a:pt x="32342" y="58768"/>
                </a:cubicBezTo>
                <a:cubicBezTo>
                  <a:pt x="32476" y="58661"/>
                  <a:pt x="32610" y="58526"/>
                  <a:pt x="32745" y="58392"/>
                </a:cubicBezTo>
                <a:lnTo>
                  <a:pt x="32745" y="58392"/>
                </a:lnTo>
                <a:cubicBezTo>
                  <a:pt x="32530" y="60381"/>
                  <a:pt x="32126" y="62371"/>
                  <a:pt x="31589" y="64280"/>
                </a:cubicBezTo>
                <a:cubicBezTo>
                  <a:pt x="31522" y="64479"/>
                  <a:pt x="31682" y="64617"/>
                  <a:pt x="31832" y="64617"/>
                </a:cubicBezTo>
                <a:cubicBezTo>
                  <a:pt x="31925" y="64617"/>
                  <a:pt x="32015" y="64564"/>
                  <a:pt x="32046" y="64441"/>
                </a:cubicBezTo>
                <a:cubicBezTo>
                  <a:pt x="32100" y="64280"/>
                  <a:pt x="32153" y="64118"/>
                  <a:pt x="32207" y="63930"/>
                </a:cubicBezTo>
                <a:cubicBezTo>
                  <a:pt x="32242" y="63944"/>
                  <a:pt x="32278" y="63951"/>
                  <a:pt x="32314" y="63951"/>
                </a:cubicBezTo>
                <a:cubicBezTo>
                  <a:pt x="32418" y="63951"/>
                  <a:pt x="32517" y="63895"/>
                  <a:pt x="32557" y="63796"/>
                </a:cubicBezTo>
                <a:lnTo>
                  <a:pt x="32718" y="63312"/>
                </a:lnTo>
                <a:cubicBezTo>
                  <a:pt x="32718" y="63463"/>
                  <a:pt x="32844" y="63562"/>
                  <a:pt x="32972" y="63562"/>
                </a:cubicBezTo>
                <a:cubicBezTo>
                  <a:pt x="33048" y="63562"/>
                  <a:pt x="33125" y="63527"/>
                  <a:pt x="33175" y="63446"/>
                </a:cubicBezTo>
                <a:cubicBezTo>
                  <a:pt x="33632" y="62666"/>
                  <a:pt x="34035" y="61860"/>
                  <a:pt x="34358" y="61027"/>
                </a:cubicBezTo>
                <a:lnTo>
                  <a:pt x="34358" y="61027"/>
                </a:lnTo>
                <a:lnTo>
                  <a:pt x="34116" y="62156"/>
                </a:lnTo>
                <a:cubicBezTo>
                  <a:pt x="34066" y="62355"/>
                  <a:pt x="34242" y="62493"/>
                  <a:pt x="34403" y="62493"/>
                </a:cubicBezTo>
                <a:cubicBezTo>
                  <a:pt x="34502" y="62493"/>
                  <a:pt x="34596" y="62440"/>
                  <a:pt x="34627" y="62317"/>
                </a:cubicBezTo>
                <a:cubicBezTo>
                  <a:pt x="35164" y="59978"/>
                  <a:pt x="35675" y="57639"/>
                  <a:pt x="36186" y="55300"/>
                </a:cubicBezTo>
                <a:lnTo>
                  <a:pt x="36240" y="63554"/>
                </a:lnTo>
                <a:cubicBezTo>
                  <a:pt x="36226" y="63695"/>
                  <a:pt x="36337" y="63769"/>
                  <a:pt x="36447" y="63769"/>
                </a:cubicBezTo>
                <a:cubicBezTo>
                  <a:pt x="36546" y="63769"/>
                  <a:pt x="36643" y="63708"/>
                  <a:pt x="36643" y="63581"/>
                </a:cubicBezTo>
                <a:cubicBezTo>
                  <a:pt x="37073" y="60570"/>
                  <a:pt x="37342" y="57559"/>
                  <a:pt x="37530" y="54521"/>
                </a:cubicBezTo>
                <a:lnTo>
                  <a:pt x="37530" y="54736"/>
                </a:lnTo>
                <a:cubicBezTo>
                  <a:pt x="37369" y="56537"/>
                  <a:pt x="37315" y="58338"/>
                  <a:pt x="37423" y="60139"/>
                </a:cubicBezTo>
                <a:cubicBezTo>
                  <a:pt x="37423" y="60247"/>
                  <a:pt x="37423" y="60328"/>
                  <a:pt x="37450" y="60435"/>
                </a:cubicBezTo>
                <a:cubicBezTo>
                  <a:pt x="37450" y="60731"/>
                  <a:pt x="37476" y="61053"/>
                  <a:pt x="37503" y="61376"/>
                </a:cubicBezTo>
                <a:cubicBezTo>
                  <a:pt x="37503" y="61448"/>
                  <a:pt x="37563" y="61484"/>
                  <a:pt x="37635" y="61484"/>
                </a:cubicBezTo>
                <a:cubicBezTo>
                  <a:pt x="37671" y="61484"/>
                  <a:pt x="37709" y="61475"/>
                  <a:pt x="37745" y="61457"/>
                </a:cubicBezTo>
                <a:cubicBezTo>
                  <a:pt x="37772" y="61484"/>
                  <a:pt x="37802" y="61496"/>
                  <a:pt x="37831" y="61496"/>
                </a:cubicBezTo>
                <a:cubicBezTo>
                  <a:pt x="37889" y="61496"/>
                  <a:pt x="37942" y="61448"/>
                  <a:pt x="37960" y="61376"/>
                </a:cubicBezTo>
                <a:cubicBezTo>
                  <a:pt x="38014" y="60865"/>
                  <a:pt x="38095" y="60354"/>
                  <a:pt x="38149" y="59844"/>
                </a:cubicBezTo>
                <a:cubicBezTo>
                  <a:pt x="38169" y="59885"/>
                  <a:pt x="38205" y="59902"/>
                  <a:pt x="38244" y="59902"/>
                </a:cubicBezTo>
                <a:cubicBezTo>
                  <a:pt x="38306" y="59902"/>
                  <a:pt x="38374" y="59856"/>
                  <a:pt x="38390" y="59790"/>
                </a:cubicBezTo>
                <a:cubicBezTo>
                  <a:pt x="38686" y="57774"/>
                  <a:pt x="39036" y="55757"/>
                  <a:pt x="39439" y="53768"/>
                </a:cubicBezTo>
                <a:lnTo>
                  <a:pt x="39439" y="53768"/>
                </a:lnTo>
                <a:cubicBezTo>
                  <a:pt x="39358" y="54386"/>
                  <a:pt x="39251" y="55005"/>
                  <a:pt x="39143" y="55623"/>
                </a:cubicBezTo>
                <a:cubicBezTo>
                  <a:pt x="39063" y="56214"/>
                  <a:pt x="38955" y="56913"/>
                  <a:pt x="38847" y="57585"/>
                </a:cubicBezTo>
                <a:cubicBezTo>
                  <a:pt x="38767" y="57881"/>
                  <a:pt x="38740" y="58177"/>
                  <a:pt x="38713" y="58473"/>
                </a:cubicBezTo>
                <a:cubicBezTo>
                  <a:pt x="38659" y="58822"/>
                  <a:pt x="38606" y="59198"/>
                  <a:pt x="38552" y="59548"/>
                </a:cubicBezTo>
                <a:cubicBezTo>
                  <a:pt x="38538" y="59645"/>
                  <a:pt x="38610" y="59699"/>
                  <a:pt x="38687" y="59699"/>
                </a:cubicBezTo>
                <a:cubicBezTo>
                  <a:pt x="38759" y="59699"/>
                  <a:pt x="38834" y="59652"/>
                  <a:pt x="38847" y="59548"/>
                </a:cubicBezTo>
                <a:lnTo>
                  <a:pt x="38955" y="58903"/>
                </a:lnTo>
                <a:cubicBezTo>
                  <a:pt x="39089" y="58365"/>
                  <a:pt x="39170" y="57827"/>
                  <a:pt x="39197" y="57263"/>
                </a:cubicBezTo>
                <a:cubicBezTo>
                  <a:pt x="39197" y="57182"/>
                  <a:pt x="39224" y="57102"/>
                  <a:pt x="39251" y="57021"/>
                </a:cubicBezTo>
                <a:cubicBezTo>
                  <a:pt x="39331" y="56618"/>
                  <a:pt x="39412" y="56187"/>
                  <a:pt x="39493" y="55757"/>
                </a:cubicBezTo>
                <a:lnTo>
                  <a:pt x="39493" y="55757"/>
                </a:lnTo>
                <a:cubicBezTo>
                  <a:pt x="39331" y="56994"/>
                  <a:pt x="39224" y="58231"/>
                  <a:pt x="39170" y="59467"/>
                </a:cubicBezTo>
                <a:cubicBezTo>
                  <a:pt x="39170" y="59610"/>
                  <a:pt x="39282" y="59705"/>
                  <a:pt x="39396" y="59705"/>
                </a:cubicBezTo>
                <a:cubicBezTo>
                  <a:pt x="39475" y="59705"/>
                  <a:pt x="39556" y="59659"/>
                  <a:pt x="39600" y="59548"/>
                </a:cubicBezTo>
                <a:cubicBezTo>
                  <a:pt x="39627" y="59440"/>
                  <a:pt x="39654" y="59306"/>
                  <a:pt x="39708" y="59172"/>
                </a:cubicBezTo>
                <a:lnTo>
                  <a:pt x="39708" y="59172"/>
                </a:lnTo>
                <a:cubicBezTo>
                  <a:pt x="39708" y="59279"/>
                  <a:pt x="39681" y="59414"/>
                  <a:pt x="39681" y="59548"/>
                </a:cubicBezTo>
                <a:lnTo>
                  <a:pt x="39116" y="61269"/>
                </a:lnTo>
                <a:cubicBezTo>
                  <a:pt x="39083" y="61368"/>
                  <a:pt x="39163" y="61437"/>
                  <a:pt x="39241" y="61437"/>
                </a:cubicBezTo>
                <a:cubicBezTo>
                  <a:pt x="39290" y="61437"/>
                  <a:pt x="39338" y="61411"/>
                  <a:pt x="39358" y="61349"/>
                </a:cubicBezTo>
                <a:cubicBezTo>
                  <a:pt x="39493" y="61080"/>
                  <a:pt x="39600" y="60811"/>
                  <a:pt x="39735" y="60543"/>
                </a:cubicBezTo>
                <a:cubicBezTo>
                  <a:pt x="39745" y="60546"/>
                  <a:pt x="39757" y="60548"/>
                  <a:pt x="39768" y="60548"/>
                </a:cubicBezTo>
                <a:cubicBezTo>
                  <a:pt x="39842" y="60548"/>
                  <a:pt x="39923" y="60478"/>
                  <a:pt x="39923" y="60408"/>
                </a:cubicBezTo>
                <a:cubicBezTo>
                  <a:pt x="39923" y="60274"/>
                  <a:pt x="39950" y="60139"/>
                  <a:pt x="39977" y="60005"/>
                </a:cubicBezTo>
                <a:lnTo>
                  <a:pt x="40138" y="59682"/>
                </a:lnTo>
                <a:lnTo>
                  <a:pt x="40111" y="60005"/>
                </a:lnTo>
                <a:cubicBezTo>
                  <a:pt x="40098" y="60072"/>
                  <a:pt x="40145" y="60106"/>
                  <a:pt x="40198" y="60106"/>
                </a:cubicBezTo>
                <a:cubicBezTo>
                  <a:pt x="40252" y="60106"/>
                  <a:pt x="40313" y="60072"/>
                  <a:pt x="40326" y="60005"/>
                </a:cubicBezTo>
                <a:cubicBezTo>
                  <a:pt x="40407" y="59548"/>
                  <a:pt x="40487" y="59118"/>
                  <a:pt x="40568" y="58688"/>
                </a:cubicBezTo>
                <a:cubicBezTo>
                  <a:pt x="41160" y="57343"/>
                  <a:pt x="41697" y="55999"/>
                  <a:pt x="42235" y="54628"/>
                </a:cubicBezTo>
                <a:lnTo>
                  <a:pt x="42235" y="54628"/>
                </a:lnTo>
                <a:cubicBezTo>
                  <a:pt x="42154" y="55865"/>
                  <a:pt x="42154" y="57128"/>
                  <a:pt x="42181" y="58392"/>
                </a:cubicBezTo>
                <a:cubicBezTo>
                  <a:pt x="42181" y="58456"/>
                  <a:pt x="42247" y="58510"/>
                  <a:pt x="42312" y="58510"/>
                </a:cubicBezTo>
                <a:cubicBezTo>
                  <a:pt x="42357" y="58510"/>
                  <a:pt x="42401" y="58484"/>
                  <a:pt x="42423" y="58419"/>
                </a:cubicBezTo>
                <a:cubicBezTo>
                  <a:pt x="42826" y="56913"/>
                  <a:pt x="43122" y="55381"/>
                  <a:pt x="43310" y="53822"/>
                </a:cubicBezTo>
                <a:cubicBezTo>
                  <a:pt x="43391" y="54655"/>
                  <a:pt x="43498" y="55462"/>
                  <a:pt x="43552" y="56295"/>
                </a:cubicBezTo>
                <a:cubicBezTo>
                  <a:pt x="43498" y="57720"/>
                  <a:pt x="43418" y="59172"/>
                  <a:pt x="43310" y="60623"/>
                </a:cubicBezTo>
                <a:cubicBezTo>
                  <a:pt x="43310" y="60731"/>
                  <a:pt x="43406" y="60794"/>
                  <a:pt x="43494" y="60794"/>
                </a:cubicBezTo>
                <a:cubicBezTo>
                  <a:pt x="43560" y="60794"/>
                  <a:pt x="43621" y="60758"/>
                  <a:pt x="43633" y="60677"/>
                </a:cubicBezTo>
                <a:cubicBezTo>
                  <a:pt x="43955" y="59279"/>
                  <a:pt x="44036" y="57827"/>
                  <a:pt x="43902" y="56403"/>
                </a:cubicBezTo>
                <a:cubicBezTo>
                  <a:pt x="43955" y="55166"/>
                  <a:pt x="43982" y="53902"/>
                  <a:pt x="43982" y="52666"/>
                </a:cubicBezTo>
                <a:cubicBezTo>
                  <a:pt x="44251" y="53902"/>
                  <a:pt x="44547" y="55139"/>
                  <a:pt x="44735" y="56349"/>
                </a:cubicBezTo>
                <a:lnTo>
                  <a:pt x="44816" y="59467"/>
                </a:lnTo>
                <a:cubicBezTo>
                  <a:pt x="44802" y="59595"/>
                  <a:pt x="44900" y="59663"/>
                  <a:pt x="44995" y="59663"/>
                </a:cubicBezTo>
                <a:cubicBezTo>
                  <a:pt x="45081" y="59663"/>
                  <a:pt x="45165" y="59608"/>
                  <a:pt x="45165" y="59494"/>
                </a:cubicBezTo>
                <a:cubicBezTo>
                  <a:pt x="45219" y="59091"/>
                  <a:pt x="45246" y="58688"/>
                  <a:pt x="45246" y="58311"/>
                </a:cubicBezTo>
                <a:cubicBezTo>
                  <a:pt x="45273" y="58795"/>
                  <a:pt x="45300" y="59279"/>
                  <a:pt x="45327" y="59763"/>
                </a:cubicBezTo>
                <a:cubicBezTo>
                  <a:pt x="45327" y="59880"/>
                  <a:pt x="45430" y="59949"/>
                  <a:pt x="45524" y="59949"/>
                </a:cubicBezTo>
                <a:cubicBezTo>
                  <a:pt x="45603" y="59949"/>
                  <a:pt x="45676" y="59900"/>
                  <a:pt x="45676" y="59790"/>
                </a:cubicBezTo>
                <a:cubicBezTo>
                  <a:pt x="45757" y="57397"/>
                  <a:pt x="45676" y="55005"/>
                  <a:pt x="45515" y="52639"/>
                </a:cubicBezTo>
                <a:cubicBezTo>
                  <a:pt x="45515" y="51752"/>
                  <a:pt x="45515" y="50838"/>
                  <a:pt x="45542" y="49923"/>
                </a:cubicBezTo>
                <a:cubicBezTo>
                  <a:pt x="45542" y="49332"/>
                  <a:pt x="45515" y="48741"/>
                  <a:pt x="45568" y="48176"/>
                </a:cubicBezTo>
                <a:cubicBezTo>
                  <a:pt x="45595" y="47853"/>
                  <a:pt x="45622" y="47638"/>
                  <a:pt x="45649" y="47504"/>
                </a:cubicBezTo>
                <a:lnTo>
                  <a:pt x="45837" y="47450"/>
                </a:lnTo>
                <a:cubicBezTo>
                  <a:pt x="45891" y="47719"/>
                  <a:pt x="45918" y="48149"/>
                  <a:pt x="45945" y="48445"/>
                </a:cubicBezTo>
                <a:cubicBezTo>
                  <a:pt x="46052" y="50139"/>
                  <a:pt x="46160" y="51805"/>
                  <a:pt x="46241" y="53499"/>
                </a:cubicBezTo>
                <a:cubicBezTo>
                  <a:pt x="46241" y="54010"/>
                  <a:pt x="45999" y="57666"/>
                  <a:pt x="46321" y="57935"/>
                </a:cubicBezTo>
                <a:lnTo>
                  <a:pt x="46321" y="58580"/>
                </a:lnTo>
                <a:cubicBezTo>
                  <a:pt x="46321" y="58661"/>
                  <a:pt x="46402" y="58715"/>
                  <a:pt x="46483" y="58741"/>
                </a:cubicBezTo>
                <a:lnTo>
                  <a:pt x="46483" y="58930"/>
                </a:lnTo>
                <a:cubicBezTo>
                  <a:pt x="45757" y="59817"/>
                  <a:pt x="45085" y="60731"/>
                  <a:pt x="44412" y="61672"/>
                </a:cubicBezTo>
                <a:cubicBezTo>
                  <a:pt x="44371" y="61734"/>
                  <a:pt x="44426" y="61797"/>
                  <a:pt x="44490" y="61797"/>
                </a:cubicBezTo>
                <a:cubicBezTo>
                  <a:pt x="44509" y="61797"/>
                  <a:pt x="44529" y="61791"/>
                  <a:pt x="44547" y="61779"/>
                </a:cubicBezTo>
                <a:cubicBezTo>
                  <a:pt x="45165" y="61161"/>
                  <a:pt x="45810" y="60543"/>
                  <a:pt x="46456" y="59951"/>
                </a:cubicBezTo>
                <a:lnTo>
                  <a:pt x="46456" y="60139"/>
                </a:lnTo>
                <a:lnTo>
                  <a:pt x="46267" y="60408"/>
                </a:lnTo>
                <a:cubicBezTo>
                  <a:pt x="45918" y="60785"/>
                  <a:pt x="45595" y="61161"/>
                  <a:pt x="45246" y="61537"/>
                </a:cubicBezTo>
                <a:cubicBezTo>
                  <a:pt x="45219" y="61564"/>
                  <a:pt x="45219" y="61591"/>
                  <a:pt x="45246" y="61645"/>
                </a:cubicBezTo>
                <a:cubicBezTo>
                  <a:pt x="44870" y="62102"/>
                  <a:pt x="44493" y="62586"/>
                  <a:pt x="44117" y="63070"/>
                </a:cubicBezTo>
                <a:cubicBezTo>
                  <a:pt x="44056" y="63151"/>
                  <a:pt x="44148" y="63278"/>
                  <a:pt x="44231" y="63278"/>
                </a:cubicBezTo>
                <a:cubicBezTo>
                  <a:pt x="44259" y="63278"/>
                  <a:pt x="44285" y="63264"/>
                  <a:pt x="44305" y="63231"/>
                </a:cubicBezTo>
                <a:cubicBezTo>
                  <a:pt x="44789" y="62720"/>
                  <a:pt x="45246" y="62209"/>
                  <a:pt x="45730" y="61699"/>
                </a:cubicBezTo>
                <a:lnTo>
                  <a:pt x="45730" y="61699"/>
                </a:lnTo>
                <a:cubicBezTo>
                  <a:pt x="45058" y="62505"/>
                  <a:pt x="44439" y="63339"/>
                  <a:pt x="43794" y="64199"/>
                </a:cubicBezTo>
                <a:cubicBezTo>
                  <a:pt x="43732" y="64281"/>
                  <a:pt x="43829" y="64396"/>
                  <a:pt x="43926" y="64396"/>
                </a:cubicBezTo>
                <a:cubicBezTo>
                  <a:pt x="43955" y="64396"/>
                  <a:pt x="43984" y="64385"/>
                  <a:pt x="44009" y="64360"/>
                </a:cubicBezTo>
                <a:cubicBezTo>
                  <a:pt x="45058" y="63231"/>
                  <a:pt x="46133" y="62129"/>
                  <a:pt x="47182" y="60973"/>
                </a:cubicBezTo>
                <a:lnTo>
                  <a:pt x="47182" y="61027"/>
                </a:lnTo>
                <a:cubicBezTo>
                  <a:pt x="47182" y="61053"/>
                  <a:pt x="47182" y="61080"/>
                  <a:pt x="47208" y="61107"/>
                </a:cubicBezTo>
                <a:cubicBezTo>
                  <a:pt x="46805" y="61591"/>
                  <a:pt x="45111" y="63554"/>
                  <a:pt x="45192" y="63715"/>
                </a:cubicBezTo>
                <a:cubicBezTo>
                  <a:pt x="45085" y="63876"/>
                  <a:pt x="44950" y="64064"/>
                  <a:pt x="44843" y="64199"/>
                </a:cubicBezTo>
                <a:cubicBezTo>
                  <a:pt x="44743" y="64318"/>
                  <a:pt x="44864" y="64437"/>
                  <a:pt x="44977" y="64437"/>
                </a:cubicBezTo>
                <a:cubicBezTo>
                  <a:pt x="45017" y="64437"/>
                  <a:pt x="45056" y="64422"/>
                  <a:pt x="45085" y="64387"/>
                </a:cubicBezTo>
                <a:cubicBezTo>
                  <a:pt x="45380" y="63984"/>
                  <a:pt x="45676" y="63581"/>
                  <a:pt x="45999" y="63177"/>
                </a:cubicBezTo>
                <a:cubicBezTo>
                  <a:pt x="46536" y="62559"/>
                  <a:pt x="47182" y="61645"/>
                  <a:pt x="47370" y="61403"/>
                </a:cubicBezTo>
                <a:cubicBezTo>
                  <a:pt x="48499" y="60059"/>
                  <a:pt x="49655" y="58715"/>
                  <a:pt x="50865" y="57397"/>
                </a:cubicBezTo>
                <a:lnTo>
                  <a:pt x="50865" y="57397"/>
                </a:lnTo>
                <a:cubicBezTo>
                  <a:pt x="47827" y="61107"/>
                  <a:pt x="45165" y="65086"/>
                  <a:pt x="42907" y="69280"/>
                </a:cubicBezTo>
                <a:cubicBezTo>
                  <a:pt x="42887" y="69340"/>
                  <a:pt x="42927" y="69416"/>
                  <a:pt x="42983" y="69416"/>
                </a:cubicBezTo>
                <a:cubicBezTo>
                  <a:pt x="43001" y="69416"/>
                  <a:pt x="43021" y="69408"/>
                  <a:pt x="43041" y="69387"/>
                </a:cubicBezTo>
                <a:cubicBezTo>
                  <a:pt x="43929" y="68527"/>
                  <a:pt x="44654" y="67506"/>
                  <a:pt x="45192" y="66376"/>
                </a:cubicBezTo>
                <a:cubicBezTo>
                  <a:pt x="45211" y="66358"/>
                  <a:pt x="45191" y="66327"/>
                  <a:pt x="45168" y="66327"/>
                </a:cubicBezTo>
                <a:cubicBezTo>
                  <a:pt x="45158" y="66327"/>
                  <a:pt x="45147" y="66333"/>
                  <a:pt x="45138" y="66350"/>
                </a:cubicBezTo>
                <a:cubicBezTo>
                  <a:pt x="44981" y="66637"/>
                  <a:pt x="43502" y="68909"/>
                  <a:pt x="43322" y="68909"/>
                </a:cubicBezTo>
                <a:cubicBezTo>
                  <a:pt x="43317" y="68909"/>
                  <a:pt x="43313" y="68907"/>
                  <a:pt x="43310" y="68904"/>
                </a:cubicBezTo>
                <a:cubicBezTo>
                  <a:pt x="43230" y="68769"/>
                  <a:pt x="44412" y="66995"/>
                  <a:pt x="44520" y="66780"/>
                </a:cubicBezTo>
                <a:cubicBezTo>
                  <a:pt x="45542" y="65086"/>
                  <a:pt x="46617" y="63419"/>
                  <a:pt x="47773" y="61779"/>
                </a:cubicBezTo>
                <a:cubicBezTo>
                  <a:pt x="49171" y="59817"/>
                  <a:pt x="50650" y="57908"/>
                  <a:pt x="52236" y="56080"/>
                </a:cubicBezTo>
                <a:cubicBezTo>
                  <a:pt x="52264" y="56094"/>
                  <a:pt x="52293" y="56101"/>
                  <a:pt x="52323" y="56101"/>
                </a:cubicBezTo>
                <a:cubicBezTo>
                  <a:pt x="52407" y="56101"/>
                  <a:pt x="52492" y="56045"/>
                  <a:pt x="52531" y="55946"/>
                </a:cubicBezTo>
                <a:cubicBezTo>
                  <a:pt x="52558" y="55838"/>
                  <a:pt x="52558" y="55730"/>
                  <a:pt x="52585" y="55623"/>
                </a:cubicBezTo>
                <a:cubicBezTo>
                  <a:pt x="53580" y="54494"/>
                  <a:pt x="54602" y="53365"/>
                  <a:pt x="55623" y="52289"/>
                </a:cubicBezTo>
                <a:lnTo>
                  <a:pt x="55623" y="52289"/>
                </a:lnTo>
                <a:cubicBezTo>
                  <a:pt x="54655" y="53795"/>
                  <a:pt x="53822" y="55408"/>
                  <a:pt x="53069" y="57048"/>
                </a:cubicBezTo>
                <a:cubicBezTo>
                  <a:pt x="53042" y="57048"/>
                  <a:pt x="53042" y="57075"/>
                  <a:pt x="53042" y="57128"/>
                </a:cubicBezTo>
                <a:cubicBezTo>
                  <a:pt x="53042" y="57128"/>
                  <a:pt x="53042" y="57128"/>
                  <a:pt x="53042" y="57155"/>
                </a:cubicBezTo>
                <a:cubicBezTo>
                  <a:pt x="52935" y="57370"/>
                  <a:pt x="52854" y="57585"/>
                  <a:pt x="52747" y="57827"/>
                </a:cubicBezTo>
                <a:lnTo>
                  <a:pt x="52747" y="57774"/>
                </a:lnTo>
                <a:cubicBezTo>
                  <a:pt x="52747" y="57733"/>
                  <a:pt x="52713" y="57713"/>
                  <a:pt x="52679" y="57713"/>
                </a:cubicBezTo>
                <a:cubicBezTo>
                  <a:pt x="52646" y="57713"/>
                  <a:pt x="52612" y="57733"/>
                  <a:pt x="52612" y="57774"/>
                </a:cubicBezTo>
                <a:cubicBezTo>
                  <a:pt x="52612" y="57908"/>
                  <a:pt x="52612" y="58069"/>
                  <a:pt x="52612" y="58204"/>
                </a:cubicBezTo>
                <a:lnTo>
                  <a:pt x="52478" y="58526"/>
                </a:lnTo>
                <a:cubicBezTo>
                  <a:pt x="48768" y="62290"/>
                  <a:pt x="45757" y="66672"/>
                  <a:pt x="43525" y="71484"/>
                </a:cubicBezTo>
                <a:cubicBezTo>
                  <a:pt x="43506" y="71543"/>
                  <a:pt x="43570" y="71587"/>
                  <a:pt x="43628" y="71587"/>
                </a:cubicBezTo>
                <a:cubicBezTo>
                  <a:pt x="43650" y="71587"/>
                  <a:pt x="43672" y="71580"/>
                  <a:pt x="43687" y="71565"/>
                </a:cubicBezTo>
                <a:cubicBezTo>
                  <a:pt x="45407" y="70302"/>
                  <a:pt x="46483" y="68016"/>
                  <a:pt x="47665" y="66269"/>
                </a:cubicBezTo>
                <a:lnTo>
                  <a:pt x="48364" y="65247"/>
                </a:lnTo>
                <a:lnTo>
                  <a:pt x="48364" y="65247"/>
                </a:lnTo>
                <a:cubicBezTo>
                  <a:pt x="48015" y="65893"/>
                  <a:pt x="47719" y="66511"/>
                  <a:pt x="47397" y="67102"/>
                </a:cubicBezTo>
                <a:cubicBezTo>
                  <a:pt x="46348" y="69092"/>
                  <a:pt x="45380" y="71135"/>
                  <a:pt x="44547" y="73178"/>
                </a:cubicBezTo>
                <a:cubicBezTo>
                  <a:pt x="44520" y="73205"/>
                  <a:pt x="44520" y="73232"/>
                  <a:pt x="44547" y="73259"/>
                </a:cubicBezTo>
                <a:lnTo>
                  <a:pt x="44386" y="73608"/>
                </a:lnTo>
                <a:cubicBezTo>
                  <a:pt x="44332" y="73689"/>
                  <a:pt x="44386" y="73796"/>
                  <a:pt x="44466" y="73823"/>
                </a:cubicBezTo>
                <a:cubicBezTo>
                  <a:pt x="44063" y="74710"/>
                  <a:pt x="43687" y="75625"/>
                  <a:pt x="43310" y="76512"/>
                </a:cubicBezTo>
                <a:cubicBezTo>
                  <a:pt x="43269" y="76675"/>
                  <a:pt x="43383" y="76792"/>
                  <a:pt x="43511" y="76792"/>
                </a:cubicBezTo>
                <a:cubicBezTo>
                  <a:pt x="43552" y="76792"/>
                  <a:pt x="43594" y="76780"/>
                  <a:pt x="43633" y="76754"/>
                </a:cubicBezTo>
                <a:cubicBezTo>
                  <a:pt x="44547" y="75920"/>
                  <a:pt x="45300" y="74926"/>
                  <a:pt x="45864" y="73850"/>
                </a:cubicBezTo>
                <a:lnTo>
                  <a:pt x="45864" y="73850"/>
                </a:lnTo>
                <a:cubicBezTo>
                  <a:pt x="45461" y="74926"/>
                  <a:pt x="45111" y="76028"/>
                  <a:pt x="44789" y="77157"/>
                </a:cubicBezTo>
                <a:cubicBezTo>
                  <a:pt x="44756" y="77304"/>
                  <a:pt x="44862" y="77401"/>
                  <a:pt x="44968" y="77401"/>
                </a:cubicBezTo>
                <a:cubicBezTo>
                  <a:pt x="45037" y="77401"/>
                  <a:pt x="45107" y="77360"/>
                  <a:pt x="45138" y="77264"/>
                </a:cubicBezTo>
                <a:cubicBezTo>
                  <a:pt x="45273" y="76996"/>
                  <a:pt x="45434" y="76673"/>
                  <a:pt x="45568" y="76377"/>
                </a:cubicBezTo>
                <a:lnTo>
                  <a:pt x="45568" y="76377"/>
                </a:lnTo>
                <a:cubicBezTo>
                  <a:pt x="45111" y="77802"/>
                  <a:pt x="44735" y="79227"/>
                  <a:pt x="44439" y="80652"/>
                </a:cubicBezTo>
                <a:cubicBezTo>
                  <a:pt x="44421" y="80743"/>
                  <a:pt x="44501" y="80821"/>
                  <a:pt x="44572" y="80821"/>
                </a:cubicBezTo>
                <a:cubicBezTo>
                  <a:pt x="44605" y="80821"/>
                  <a:pt x="44637" y="80803"/>
                  <a:pt x="44654" y="80759"/>
                </a:cubicBezTo>
                <a:cubicBezTo>
                  <a:pt x="44923" y="80249"/>
                  <a:pt x="45192" y="79765"/>
                  <a:pt x="45461" y="79227"/>
                </a:cubicBezTo>
                <a:lnTo>
                  <a:pt x="45461" y="79227"/>
                </a:lnTo>
                <a:cubicBezTo>
                  <a:pt x="45300" y="79845"/>
                  <a:pt x="45246" y="80491"/>
                  <a:pt x="45300" y="81136"/>
                </a:cubicBezTo>
                <a:cubicBezTo>
                  <a:pt x="45300" y="81190"/>
                  <a:pt x="45347" y="81216"/>
                  <a:pt x="45397" y="81216"/>
                </a:cubicBezTo>
                <a:cubicBezTo>
                  <a:pt x="45448" y="81216"/>
                  <a:pt x="45501" y="81190"/>
                  <a:pt x="45515" y="81136"/>
                </a:cubicBezTo>
                <a:cubicBezTo>
                  <a:pt x="46106" y="79603"/>
                  <a:pt x="46698" y="78044"/>
                  <a:pt x="47235" y="76485"/>
                </a:cubicBezTo>
                <a:lnTo>
                  <a:pt x="47235" y="76485"/>
                </a:lnTo>
                <a:cubicBezTo>
                  <a:pt x="46698" y="78636"/>
                  <a:pt x="46214" y="80813"/>
                  <a:pt x="45810" y="83018"/>
                </a:cubicBezTo>
                <a:cubicBezTo>
                  <a:pt x="45810" y="83092"/>
                  <a:pt x="45875" y="83133"/>
                  <a:pt x="45938" y="83133"/>
                </a:cubicBezTo>
                <a:cubicBezTo>
                  <a:pt x="45990" y="83133"/>
                  <a:pt x="46040" y="83105"/>
                  <a:pt x="46052" y="83045"/>
                </a:cubicBezTo>
                <a:cubicBezTo>
                  <a:pt x="46187" y="82614"/>
                  <a:pt x="46294" y="82157"/>
                  <a:pt x="46429" y="81700"/>
                </a:cubicBezTo>
                <a:lnTo>
                  <a:pt x="46429" y="81700"/>
                </a:lnTo>
                <a:cubicBezTo>
                  <a:pt x="46348" y="82587"/>
                  <a:pt x="46402" y="83448"/>
                  <a:pt x="46563" y="84281"/>
                </a:cubicBezTo>
                <a:cubicBezTo>
                  <a:pt x="46592" y="84398"/>
                  <a:pt x="46709" y="84467"/>
                  <a:pt x="46818" y="84467"/>
                </a:cubicBezTo>
                <a:cubicBezTo>
                  <a:pt x="46910" y="84467"/>
                  <a:pt x="46996" y="84419"/>
                  <a:pt x="47020" y="84308"/>
                </a:cubicBezTo>
                <a:cubicBezTo>
                  <a:pt x="47235" y="83340"/>
                  <a:pt x="47450" y="82346"/>
                  <a:pt x="47639" y="81378"/>
                </a:cubicBezTo>
                <a:lnTo>
                  <a:pt x="47639" y="81378"/>
                </a:lnTo>
                <a:cubicBezTo>
                  <a:pt x="47585" y="82722"/>
                  <a:pt x="47558" y="84093"/>
                  <a:pt x="47585" y="85464"/>
                </a:cubicBezTo>
                <a:cubicBezTo>
                  <a:pt x="47585" y="85558"/>
                  <a:pt x="47667" y="85615"/>
                  <a:pt x="47751" y="85615"/>
                </a:cubicBezTo>
                <a:cubicBezTo>
                  <a:pt x="47812" y="85615"/>
                  <a:pt x="47874" y="85585"/>
                  <a:pt x="47907" y="85518"/>
                </a:cubicBezTo>
                <a:cubicBezTo>
                  <a:pt x="48096" y="85007"/>
                  <a:pt x="48230" y="84496"/>
                  <a:pt x="48338" y="83959"/>
                </a:cubicBezTo>
                <a:cubicBezTo>
                  <a:pt x="48418" y="85115"/>
                  <a:pt x="48526" y="86271"/>
                  <a:pt x="48660" y="87427"/>
                </a:cubicBezTo>
                <a:cubicBezTo>
                  <a:pt x="48690" y="87500"/>
                  <a:pt x="48760" y="87542"/>
                  <a:pt x="48826" y="87542"/>
                </a:cubicBezTo>
                <a:cubicBezTo>
                  <a:pt x="48880" y="87542"/>
                  <a:pt x="48932" y="87514"/>
                  <a:pt x="48956" y="87453"/>
                </a:cubicBezTo>
                <a:cubicBezTo>
                  <a:pt x="49090" y="86862"/>
                  <a:pt x="49225" y="86271"/>
                  <a:pt x="49305" y="85652"/>
                </a:cubicBezTo>
                <a:cubicBezTo>
                  <a:pt x="49386" y="86271"/>
                  <a:pt x="49467" y="86916"/>
                  <a:pt x="49601" y="87534"/>
                </a:cubicBezTo>
                <a:cubicBezTo>
                  <a:pt x="49613" y="87615"/>
                  <a:pt x="49674" y="87651"/>
                  <a:pt x="49736" y="87651"/>
                </a:cubicBezTo>
                <a:cubicBezTo>
                  <a:pt x="49818" y="87651"/>
                  <a:pt x="49901" y="87588"/>
                  <a:pt x="49870" y="87480"/>
                </a:cubicBezTo>
                <a:cubicBezTo>
                  <a:pt x="49762" y="86835"/>
                  <a:pt x="49655" y="86217"/>
                  <a:pt x="49574" y="85572"/>
                </a:cubicBezTo>
                <a:lnTo>
                  <a:pt x="49574" y="85572"/>
                </a:lnTo>
                <a:cubicBezTo>
                  <a:pt x="49709" y="86082"/>
                  <a:pt x="49870" y="86593"/>
                  <a:pt x="50058" y="87050"/>
                </a:cubicBezTo>
                <a:cubicBezTo>
                  <a:pt x="50068" y="87099"/>
                  <a:pt x="50106" y="87119"/>
                  <a:pt x="50149" y="87119"/>
                </a:cubicBezTo>
                <a:cubicBezTo>
                  <a:pt x="50225" y="87119"/>
                  <a:pt x="50317" y="87055"/>
                  <a:pt x="50300" y="86970"/>
                </a:cubicBezTo>
                <a:cubicBezTo>
                  <a:pt x="49709" y="84604"/>
                  <a:pt x="49413" y="82157"/>
                  <a:pt x="49440" y="79684"/>
                </a:cubicBezTo>
                <a:lnTo>
                  <a:pt x="49440" y="79684"/>
                </a:lnTo>
                <a:cubicBezTo>
                  <a:pt x="49574" y="80517"/>
                  <a:pt x="49736" y="81351"/>
                  <a:pt x="49951" y="82157"/>
                </a:cubicBezTo>
                <a:cubicBezTo>
                  <a:pt x="49924" y="82184"/>
                  <a:pt x="49924" y="82211"/>
                  <a:pt x="49951" y="82211"/>
                </a:cubicBezTo>
                <a:cubicBezTo>
                  <a:pt x="50381" y="85007"/>
                  <a:pt x="51080" y="87776"/>
                  <a:pt x="51994" y="90438"/>
                </a:cubicBezTo>
                <a:cubicBezTo>
                  <a:pt x="52003" y="90466"/>
                  <a:pt x="52026" y="90478"/>
                  <a:pt x="52050" y="90478"/>
                </a:cubicBezTo>
                <a:cubicBezTo>
                  <a:pt x="52095" y="90478"/>
                  <a:pt x="52146" y="90436"/>
                  <a:pt x="52128" y="90384"/>
                </a:cubicBezTo>
                <a:cubicBezTo>
                  <a:pt x="51375" y="88179"/>
                  <a:pt x="50488" y="85706"/>
                  <a:pt x="50273" y="83394"/>
                </a:cubicBezTo>
                <a:cubicBezTo>
                  <a:pt x="50273" y="83313"/>
                  <a:pt x="50219" y="83179"/>
                  <a:pt x="50193" y="83045"/>
                </a:cubicBezTo>
                <a:lnTo>
                  <a:pt x="50193" y="83045"/>
                </a:lnTo>
                <a:cubicBezTo>
                  <a:pt x="50623" y="84631"/>
                  <a:pt x="51214" y="86136"/>
                  <a:pt x="51967" y="87615"/>
                </a:cubicBezTo>
                <a:cubicBezTo>
                  <a:pt x="51974" y="87630"/>
                  <a:pt x="51988" y="87636"/>
                  <a:pt x="52004" y="87636"/>
                </a:cubicBezTo>
                <a:cubicBezTo>
                  <a:pt x="52043" y="87636"/>
                  <a:pt x="52094" y="87592"/>
                  <a:pt x="52074" y="87534"/>
                </a:cubicBezTo>
                <a:lnTo>
                  <a:pt x="51967" y="87238"/>
                </a:lnTo>
                <a:lnTo>
                  <a:pt x="51967" y="87238"/>
                </a:lnTo>
                <a:cubicBezTo>
                  <a:pt x="51994" y="87292"/>
                  <a:pt x="52048" y="87319"/>
                  <a:pt x="52101" y="87373"/>
                </a:cubicBezTo>
                <a:cubicBezTo>
                  <a:pt x="52116" y="87387"/>
                  <a:pt x="52136" y="87394"/>
                  <a:pt x="52157" y="87394"/>
                </a:cubicBezTo>
                <a:cubicBezTo>
                  <a:pt x="52216" y="87394"/>
                  <a:pt x="52282" y="87344"/>
                  <a:pt x="52263" y="87265"/>
                </a:cubicBezTo>
                <a:cubicBezTo>
                  <a:pt x="51806" y="85518"/>
                  <a:pt x="51375" y="83744"/>
                  <a:pt x="50918" y="81969"/>
                </a:cubicBezTo>
                <a:cubicBezTo>
                  <a:pt x="50892" y="81835"/>
                  <a:pt x="50865" y="81700"/>
                  <a:pt x="50838" y="81593"/>
                </a:cubicBezTo>
                <a:lnTo>
                  <a:pt x="50838" y="81593"/>
                </a:lnTo>
                <a:cubicBezTo>
                  <a:pt x="51080" y="82372"/>
                  <a:pt x="51349" y="83179"/>
                  <a:pt x="51617" y="83959"/>
                </a:cubicBezTo>
                <a:cubicBezTo>
                  <a:pt x="52048" y="85464"/>
                  <a:pt x="52531" y="86970"/>
                  <a:pt x="53069" y="88421"/>
                </a:cubicBezTo>
                <a:cubicBezTo>
                  <a:pt x="53087" y="88457"/>
                  <a:pt x="53114" y="88472"/>
                  <a:pt x="53141" y="88472"/>
                </a:cubicBezTo>
                <a:cubicBezTo>
                  <a:pt x="53195" y="88472"/>
                  <a:pt x="53248" y="88412"/>
                  <a:pt x="53230" y="88341"/>
                </a:cubicBezTo>
                <a:lnTo>
                  <a:pt x="52720" y="86862"/>
                </a:lnTo>
                <a:cubicBezTo>
                  <a:pt x="52451" y="85545"/>
                  <a:pt x="51832" y="84227"/>
                  <a:pt x="51483" y="82937"/>
                </a:cubicBezTo>
                <a:cubicBezTo>
                  <a:pt x="50892" y="80706"/>
                  <a:pt x="50434" y="78420"/>
                  <a:pt x="50085" y="76135"/>
                </a:cubicBezTo>
                <a:cubicBezTo>
                  <a:pt x="50058" y="75813"/>
                  <a:pt x="49870" y="75141"/>
                  <a:pt x="49924" y="74872"/>
                </a:cubicBezTo>
                <a:lnTo>
                  <a:pt x="49924" y="74872"/>
                </a:lnTo>
                <a:cubicBezTo>
                  <a:pt x="49951" y="75275"/>
                  <a:pt x="50004" y="75678"/>
                  <a:pt x="50112" y="76055"/>
                </a:cubicBezTo>
                <a:cubicBezTo>
                  <a:pt x="50408" y="77264"/>
                  <a:pt x="50730" y="78447"/>
                  <a:pt x="51080" y="79630"/>
                </a:cubicBezTo>
                <a:cubicBezTo>
                  <a:pt x="51295" y="80275"/>
                  <a:pt x="51510" y="80921"/>
                  <a:pt x="51725" y="81566"/>
                </a:cubicBezTo>
                <a:cubicBezTo>
                  <a:pt x="52101" y="82964"/>
                  <a:pt x="52478" y="84362"/>
                  <a:pt x="52935" y="85733"/>
                </a:cubicBezTo>
                <a:cubicBezTo>
                  <a:pt x="53123" y="86351"/>
                  <a:pt x="53177" y="86943"/>
                  <a:pt x="53876" y="87158"/>
                </a:cubicBezTo>
                <a:cubicBezTo>
                  <a:pt x="53881" y="87163"/>
                  <a:pt x="53887" y="87165"/>
                  <a:pt x="53893" y="87165"/>
                </a:cubicBezTo>
                <a:cubicBezTo>
                  <a:pt x="53920" y="87165"/>
                  <a:pt x="53951" y="87126"/>
                  <a:pt x="53929" y="87104"/>
                </a:cubicBezTo>
                <a:cubicBezTo>
                  <a:pt x="53661" y="86513"/>
                  <a:pt x="53392" y="85894"/>
                  <a:pt x="53150" y="85303"/>
                </a:cubicBezTo>
                <a:lnTo>
                  <a:pt x="53150" y="85303"/>
                </a:lnTo>
                <a:cubicBezTo>
                  <a:pt x="53526" y="86163"/>
                  <a:pt x="54198" y="86862"/>
                  <a:pt x="55032" y="87319"/>
                </a:cubicBezTo>
                <a:cubicBezTo>
                  <a:pt x="55041" y="87324"/>
                  <a:pt x="55052" y="87326"/>
                  <a:pt x="55062" y="87326"/>
                </a:cubicBezTo>
                <a:cubicBezTo>
                  <a:pt x="55111" y="87326"/>
                  <a:pt x="55161" y="87278"/>
                  <a:pt x="55139" y="87212"/>
                </a:cubicBezTo>
                <a:cubicBezTo>
                  <a:pt x="54439" y="85581"/>
                  <a:pt x="53792" y="83935"/>
                  <a:pt x="53196" y="82271"/>
                </a:cubicBezTo>
                <a:lnTo>
                  <a:pt x="53196" y="82271"/>
                </a:lnTo>
                <a:cubicBezTo>
                  <a:pt x="53573" y="83260"/>
                  <a:pt x="54073" y="84163"/>
                  <a:pt x="54817" y="84765"/>
                </a:cubicBezTo>
                <a:cubicBezTo>
                  <a:pt x="54822" y="84770"/>
                  <a:pt x="54828" y="84772"/>
                  <a:pt x="54834" y="84772"/>
                </a:cubicBezTo>
                <a:cubicBezTo>
                  <a:pt x="54861" y="84772"/>
                  <a:pt x="54892" y="84733"/>
                  <a:pt x="54870" y="84711"/>
                </a:cubicBezTo>
                <a:cubicBezTo>
                  <a:pt x="53714" y="83475"/>
                  <a:pt x="53338" y="81808"/>
                  <a:pt x="52827" y="80249"/>
                </a:cubicBezTo>
                <a:cubicBezTo>
                  <a:pt x="52397" y="78851"/>
                  <a:pt x="51967" y="77453"/>
                  <a:pt x="51591" y="76055"/>
                </a:cubicBezTo>
                <a:cubicBezTo>
                  <a:pt x="51214" y="74657"/>
                  <a:pt x="50892" y="73232"/>
                  <a:pt x="50676" y="71807"/>
                </a:cubicBezTo>
                <a:cubicBezTo>
                  <a:pt x="50623" y="71619"/>
                  <a:pt x="50569" y="71404"/>
                  <a:pt x="50515" y="71189"/>
                </a:cubicBezTo>
                <a:lnTo>
                  <a:pt x="50515" y="70624"/>
                </a:lnTo>
                <a:cubicBezTo>
                  <a:pt x="50596" y="70920"/>
                  <a:pt x="50676" y="71269"/>
                  <a:pt x="50703" y="71458"/>
                </a:cubicBezTo>
                <a:cubicBezTo>
                  <a:pt x="50703" y="71471"/>
                  <a:pt x="50717" y="71478"/>
                  <a:pt x="50730" y="71478"/>
                </a:cubicBezTo>
                <a:cubicBezTo>
                  <a:pt x="50744" y="71478"/>
                  <a:pt x="50757" y="71471"/>
                  <a:pt x="50757" y="71458"/>
                </a:cubicBezTo>
                <a:cubicBezTo>
                  <a:pt x="50676" y="71054"/>
                  <a:pt x="50596" y="70624"/>
                  <a:pt x="50515" y="70221"/>
                </a:cubicBezTo>
                <a:lnTo>
                  <a:pt x="50515" y="70221"/>
                </a:lnTo>
                <a:cubicBezTo>
                  <a:pt x="50558" y="70352"/>
                  <a:pt x="50596" y="70491"/>
                  <a:pt x="50632" y="70635"/>
                </a:cubicBezTo>
                <a:lnTo>
                  <a:pt x="50632" y="70635"/>
                </a:lnTo>
                <a:cubicBezTo>
                  <a:pt x="50546" y="70240"/>
                  <a:pt x="50463" y="69840"/>
                  <a:pt x="50381" y="69441"/>
                </a:cubicBezTo>
                <a:cubicBezTo>
                  <a:pt x="50542" y="68447"/>
                  <a:pt x="50730" y="67452"/>
                  <a:pt x="50918" y="66484"/>
                </a:cubicBezTo>
                <a:cubicBezTo>
                  <a:pt x="50964" y="67099"/>
                  <a:pt x="51029" y="67733"/>
                  <a:pt x="51113" y="68370"/>
                </a:cubicBezTo>
                <a:lnTo>
                  <a:pt x="51113" y="68370"/>
                </a:lnTo>
                <a:cubicBezTo>
                  <a:pt x="51073" y="68204"/>
                  <a:pt x="51031" y="68043"/>
                  <a:pt x="50999" y="67882"/>
                </a:cubicBezTo>
                <a:cubicBezTo>
                  <a:pt x="50999" y="67765"/>
                  <a:pt x="50917" y="67710"/>
                  <a:pt x="50835" y="67710"/>
                </a:cubicBezTo>
                <a:cubicBezTo>
                  <a:pt x="50748" y="67710"/>
                  <a:pt x="50663" y="67771"/>
                  <a:pt x="50676" y="67882"/>
                </a:cubicBezTo>
                <a:cubicBezTo>
                  <a:pt x="50596" y="69199"/>
                  <a:pt x="50650" y="70490"/>
                  <a:pt x="50892" y="71753"/>
                </a:cubicBezTo>
                <a:cubicBezTo>
                  <a:pt x="50837" y="71534"/>
                  <a:pt x="50784" y="71312"/>
                  <a:pt x="50733" y="71088"/>
                </a:cubicBezTo>
                <a:lnTo>
                  <a:pt x="50733" y="71088"/>
                </a:lnTo>
                <a:cubicBezTo>
                  <a:pt x="50885" y="71839"/>
                  <a:pt x="50989" y="72664"/>
                  <a:pt x="51160" y="73313"/>
                </a:cubicBezTo>
                <a:cubicBezTo>
                  <a:pt x="51349" y="74038"/>
                  <a:pt x="51537" y="74737"/>
                  <a:pt x="51725" y="75463"/>
                </a:cubicBezTo>
                <a:cubicBezTo>
                  <a:pt x="51859" y="75947"/>
                  <a:pt x="51967" y="76404"/>
                  <a:pt x="52101" y="76888"/>
                </a:cubicBezTo>
                <a:cubicBezTo>
                  <a:pt x="52585" y="78904"/>
                  <a:pt x="52962" y="81216"/>
                  <a:pt x="54171" y="82964"/>
                </a:cubicBezTo>
                <a:cubicBezTo>
                  <a:pt x="54306" y="83340"/>
                  <a:pt x="54413" y="83690"/>
                  <a:pt x="54548" y="84039"/>
                </a:cubicBezTo>
                <a:cubicBezTo>
                  <a:pt x="54548" y="84048"/>
                  <a:pt x="54554" y="84051"/>
                  <a:pt x="54562" y="84051"/>
                </a:cubicBezTo>
                <a:cubicBezTo>
                  <a:pt x="54578" y="84051"/>
                  <a:pt x="54602" y="84039"/>
                  <a:pt x="54602" y="84039"/>
                </a:cubicBezTo>
                <a:cubicBezTo>
                  <a:pt x="54494" y="83717"/>
                  <a:pt x="54386" y="83421"/>
                  <a:pt x="54252" y="83125"/>
                </a:cubicBezTo>
                <a:lnTo>
                  <a:pt x="54252" y="83125"/>
                </a:lnTo>
                <a:cubicBezTo>
                  <a:pt x="54467" y="83421"/>
                  <a:pt x="54709" y="83717"/>
                  <a:pt x="55005" y="83959"/>
                </a:cubicBezTo>
                <a:cubicBezTo>
                  <a:pt x="55035" y="83996"/>
                  <a:pt x="55076" y="84013"/>
                  <a:pt x="55117" y="84013"/>
                </a:cubicBezTo>
                <a:cubicBezTo>
                  <a:pt x="55223" y="84013"/>
                  <a:pt x="55332" y="83906"/>
                  <a:pt x="55274" y="83770"/>
                </a:cubicBezTo>
                <a:lnTo>
                  <a:pt x="55166" y="83528"/>
                </a:lnTo>
                <a:lnTo>
                  <a:pt x="55166" y="83528"/>
                </a:lnTo>
                <a:cubicBezTo>
                  <a:pt x="55178" y="83531"/>
                  <a:pt x="55189" y="83532"/>
                  <a:pt x="55201" y="83532"/>
                </a:cubicBezTo>
                <a:cubicBezTo>
                  <a:pt x="55318" y="83532"/>
                  <a:pt x="55406" y="83409"/>
                  <a:pt x="55381" y="83286"/>
                </a:cubicBezTo>
                <a:cubicBezTo>
                  <a:pt x="54610" y="81192"/>
                  <a:pt x="53898" y="79083"/>
                  <a:pt x="53265" y="76948"/>
                </a:cubicBezTo>
                <a:lnTo>
                  <a:pt x="53265" y="76948"/>
                </a:lnTo>
                <a:cubicBezTo>
                  <a:pt x="53942" y="79138"/>
                  <a:pt x="54912" y="81243"/>
                  <a:pt x="56295" y="83206"/>
                </a:cubicBezTo>
                <a:cubicBezTo>
                  <a:pt x="56310" y="83229"/>
                  <a:pt x="56332" y="83239"/>
                  <a:pt x="56355" y="83239"/>
                </a:cubicBezTo>
                <a:cubicBezTo>
                  <a:pt x="56412" y="83239"/>
                  <a:pt x="56476" y="83175"/>
                  <a:pt x="56457" y="83098"/>
                </a:cubicBezTo>
                <a:cubicBezTo>
                  <a:pt x="54575" y="78743"/>
                  <a:pt x="53096" y="74227"/>
                  <a:pt x="52074" y="69603"/>
                </a:cubicBezTo>
                <a:cubicBezTo>
                  <a:pt x="51913" y="67586"/>
                  <a:pt x="51886" y="65570"/>
                  <a:pt x="51886" y="63554"/>
                </a:cubicBezTo>
                <a:lnTo>
                  <a:pt x="51886" y="63554"/>
                </a:lnTo>
                <a:cubicBezTo>
                  <a:pt x="51913" y="64038"/>
                  <a:pt x="51940" y="64521"/>
                  <a:pt x="51994" y="65005"/>
                </a:cubicBezTo>
                <a:cubicBezTo>
                  <a:pt x="52128" y="66430"/>
                  <a:pt x="52370" y="67855"/>
                  <a:pt x="52639" y="69280"/>
                </a:cubicBezTo>
                <a:cubicBezTo>
                  <a:pt x="52747" y="70060"/>
                  <a:pt x="52881" y="70812"/>
                  <a:pt x="53042" y="71592"/>
                </a:cubicBezTo>
                <a:cubicBezTo>
                  <a:pt x="53714" y="74926"/>
                  <a:pt x="54709" y="78420"/>
                  <a:pt x="56860" y="81109"/>
                </a:cubicBezTo>
                <a:cubicBezTo>
                  <a:pt x="56875" y="81124"/>
                  <a:pt x="56894" y="81131"/>
                  <a:pt x="56913" y="81131"/>
                </a:cubicBezTo>
                <a:cubicBezTo>
                  <a:pt x="56963" y="81131"/>
                  <a:pt x="57014" y="81086"/>
                  <a:pt x="56994" y="81028"/>
                </a:cubicBezTo>
                <a:cubicBezTo>
                  <a:pt x="55085" y="77426"/>
                  <a:pt x="53687" y="73581"/>
                  <a:pt x="52854" y="69576"/>
                </a:cubicBezTo>
                <a:cubicBezTo>
                  <a:pt x="52773" y="69119"/>
                  <a:pt x="52720" y="68635"/>
                  <a:pt x="52666" y="68178"/>
                </a:cubicBezTo>
                <a:cubicBezTo>
                  <a:pt x="52478" y="66538"/>
                  <a:pt x="52370" y="64898"/>
                  <a:pt x="52397" y="63231"/>
                </a:cubicBezTo>
                <a:lnTo>
                  <a:pt x="52397" y="63070"/>
                </a:lnTo>
                <a:cubicBezTo>
                  <a:pt x="52397" y="63365"/>
                  <a:pt x="52424" y="63634"/>
                  <a:pt x="52451" y="63903"/>
                </a:cubicBezTo>
                <a:cubicBezTo>
                  <a:pt x="52424" y="63930"/>
                  <a:pt x="52424" y="63957"/>
                  <a:pt x="52424" y="63984"/>
                </a:cubicBezTo>
                <a:cubicBezTo>
                  <a:pt x="52451" y="64145"/>
                  <a:pt x="52478" y="64280"/>
                  <a:pt x="52505" y="64441"/>
                </a:cubicBezTo>
                <a:cubicBezTo>
                  <a:pt x="52693" y="65919"/>
                  <a:pt x="53015" y="67398"/>
                  <a:pt x="53446" y="68850"/>
                </a:cubicBezTo>
                <a:cubicBezTo>
                  <a:pt x="53822" y="70490"/>
                  <a:pt x="54252" y="72103"/>
                  <a:pt x="54709" y="73689"/>
                </a:cubicBezTo>
                <a:cubicBezTo>
                  <a:pt x="55381" y="76082"/>
                  <a:pt x="56107" y="78474"/>
                  <a:pt x="57828" y="80383"/>
                </a:cubicBezTo>
                <a:cubicBezTo>
                  <a:pt x="57847" y="80408"/>
                  <a:pt x="57870" y="80419"/>
                  <a:pt x="57894" y="80419"/>
                </a:cubicBezTo>
                <a:cubicBezTo>
                  <a:pt x="57971" y="80419"/>
                  <a:pt x="58050" y="80310"/>
                  <a:pt x="57989" y="80249"/>
                </a:cubicBezTo>
                <a:cubicBezTo>
                  <a:pt x="56107" y="78125"/>
                  <a:pt x="55408" y="75383"/>
                  <a:pt x="54655" y="72721"/>
                </a:cubicBezTo>
                <a:cubicBezTo>
                  <a:pt x="54602" y="72479"/>
                  <a:pt x="54548" y="72264"/>
                  <a:pt x="54467" y="72022"/>
                </a:cubicBezTo>
                <a:lnTo>
                  <a:pt x="54467" y="72022"/>
                </a:lnTo>
                <a:cubicBezTo>
                  <a:pt x="54843" y="73017"/>
                  <a:pt x="55193" y="74012"/>
                  <a:pt x="55569" y="74952"/>
                </a:cubicBezTo>
                <a:cubicBezTo>
                  <a:pt x="56053" y="76861"/>
                  <a:pt x="56752" y="78770"/>
                  <a:pt x="58204" y="79980"/>
                </a:cubicBezTo>
                <a:cubicBezTo>
                  <a:pt x="58245" y="80014"/>
                  <a:pt x="58291" y="80029"/>
                  <a:pt x="58337" y="80029"/>
                </a:cubicBezTo>
                <a:cubicBezTo>
                  <a:pt x="58471" y="80029"/>
                  <a:pt x="58600" y="79898"/>
                  <a:pt x="58580" y="79738"/>
                </a:cubicBezTo>
                <a:cubicBezTo>
                  <a:pt x="58285" y="78797"/>
                  <a:pt x="57962" y="77856"/>
                  <a:pt x="57639" y="76942"/>
                </a:cubicBezTo>
                <a:lnTo>
                  <a:pt x="57639" y="76942"/>
                </a:lnTo>
                <a:cubicBezTo>
                  <a:pt x="58043" y="77506"/>
                  <a:pt x="58527" y="78017"/>
                  <a:pt x="59064" y="78474"/>
                </a:cubicBezTo>
                <a:cubicBezTo>
                  <a:pt x="59079" y="78484"/>
                  <a:pt x="59095" y="78489"/>
                  <a:pt x="59111" y="78489"/>
                </a:cubicBezTo>
                <a:cubicBezTo>
                  <a:pt x="59180" y="78489"/>
                  <a:pt x="59242" y="78405"/>
                  <a:pt x="59199" y="78340"/>
                </a:cubicBezTo>
                <a:cubicBezTo>
                  <a:pt x="56833" y="73877"/>
                  <a:pt x="54897" y="69199"/>
                  <a:pt x="53499" y="64360"/>
                </a:cubicBezTo>
                <a:cubicBezTo>
                  <a:pt x="53284" y="63177"/>
                  <a:pt x="52988" y="61806"/>
                  <a:pt x="52773" y="61457"/>
                </a:cubicBezTo>
                <a:cubicBezTo>
                  <a:pt x="52747" y="61053"/>
                  <a:pt x="52693" y="60596"/>
                  <a:pt x="52666" y="60166"/>
                </a:cubicBezTo>
                <a:cubicBezTo>
                  <a:pt x="52773" y="59924"/>
                  <a:pt x="52854" y="59682"/>
                  <a:pt x="52935" y="59467"/>
                </a:cubicBezTo>
                <a:cubicBezTo>
                  <a:pt x="53177" y="60570"/>
                  <a:pt x="53553" y="62183"/>
                  <a:pt x="53607" y="62425"/>
                </a:cubicBezTo>
                <a:cubicBezTo>
                  <a:pt x="53687" y="62693"/>
                  <a:pt x="53768" y="62989"/>
                  <a:pt x="53849" y="63285"/>
                </a:cubicBezTo>
                <a:cubicBezTo>
                  <a:pt x="54736" y="67613"/>
                  <a:pt x="56322" y="71753"/>
                  <a:pt x="59252" y="75248"/>
                </a:cubicBezTo>
                <a:cubicBezTo>
                  <a:pt x="59267" y="75263"/>
                  <a:pt x="59287" y="75270"/>
                  <a:pt x="59305" y="75270"/>
                </a:cubicBezTo>
                <a:cubicBezTo>
                  <a:pt x="59354" y="75270"/>
                  <a:pt x="59399" y="75226"/>
                  <a:pt x="59360" y="75168"/>
                </a:cubicBezTo>
                <a:cubicBezTo>
                  <a:pt x="56914" y="71269"/>
                  <a:pt x="55032" y="67022"/>
                  <a:pt x="53795" y="62559"/>
                </a:cubicBezTo>
                <a:cubicBezTo>
                  <a:pt x="53741" y="62209"/>
                  <a:pt x="53661" y="61833"/>
                  <a:pt x="53607" y="61457"/>
                </a:cubicBezTo>
                <a:cubicBezTo>
                  <a:pt x="53499" y="60811"/>
                  <a:pt x="53419" y="60193"/>
                  <a:pt x="53338" y="59548"/>
                </a:cubicBezTo>
                <a:lnTo>
                  <a:pt x="53338" y="59548"/>
                </a:lnTo>
                <a:cubicBezTo>
                  <a:pt x="53795" y="61591"/>
                  <a:pt x="54467" y="63581"/>
                  <a:pt x="55354" y="65489"/>
                </a:cubicBezTo>
                <a:cubicBezTo>
                  <a:pt x="55704" y="66296"/>
                  <a:pt x="56134" y="67075"/>
                  <a:pt x="56564" y="67855"/>
                </a:cubicBezTo>
                <a:cubicBezTo>
                  <a:pt x="57290" y="70006"/>
                  <a:pt x="58177" y="72183"/>
                  <a:pt x="59817" y="73689"/>
                </a:cubicBezTo>
                <a:cubicBezTo>
                  <a:pt x="59840" y="73712"/>
                  <a:pt x="59867" y="73722"/>
                  <a:pt x="59893" y="73722"/>
                </a:cubicBezTo>
                <a:cubicBezTo>
                  <a:pt x="59959" y="73722"/>
                  <a:pt x="60017" y="73658"/>
                  <a:pt x="59978" y="73581"/>
                </a:cubicBezTo>
                <a:cubicBezTo>
                  <a:pt x="59010" y="71968"/>
                  <a:pt x="58016" y="70328"/>
                  <a:pt x="57129" y="68635"/>
                </a:cubicBezTo>
                <a:cubicBezTo>
                  <a:pt x="56806" y="67828"/>
                  <a:pt x="56537" y="67022"/>
                  <a:pt x="56241" y="66188"/>
                </a:cubicBezTo>
                <a:cubicBezTo>
                  <a:pt x="55704" y="64656"/>
                  <a:pt x="55166" y="63124"/>
                  <a:pt x="54709" y="61564"/>
                </a:cubicBezTo>
                <a:cubicBezTo>
                  <a:pt x="54521" y="60892"/>
                  <a:pt x="54333" y="60220"/>
                  <a:pt x="54198" y="59548"/>
                </a:cubicBezTo>
                <a:cubicBezTo>
                  <a:pt x="54144" y="59010"/>
                  <a:pt x="54118" y="58499"/>
                  <a:pt x="54091" y="57962"/>
                </a:cubicBezTo>
                <a:lnTo>
                  <a:pt x="54091" y="57962"/>
                </a:lnTo>
                <a:cubicBezTo>
                  <a:pt x="54548" y="60354"/>
                  <a:pt x="55731" y="62586"/>
                  <a:pt x="56779" y="64763"/>
                </a:cubicBezTo>
                <a:cubicBezTo>
                  <a:pt x="58096" y="67506"/>
                  <a:pt x="59575" y="70167"/>
                  <a:pt x="61242" y="72748"/>
                </a:cubicBezTo>
                <a:cubicBezTo>
                  <a:pt x="61276" y="72791"/>
                  <a:pt x="61321" y="72809"/>
                  <a:pt x="61364" y="72809"/>
                </a:cubicBezTo>
                <a:cubicBezTo>
                  <a:pt x="61456" y="72809"/>
                  <a:pt x="61539" y="72724"/>
                  <a:pt x="61484" y="72614"/>
                </a:cubicBezTo>
                <a:cubicBezTo>
                  <a:pt x="61296" y="72318"/>
                  <a:pt x="61134" y="72022"/>
                  <a:pt x="60946" y="71726"/>
                </a:cubicBezTo>
                <a:cubicBezTo>
                  <a:pt x="60839" y="71511"/>
                  <a:pt x="60677" y="71242"/>
                  <a:pt x="60570" y="71054"/>
                </a:cubicBezTo>
                <a:cubicBezTo>
                  <a:pt x="60247" y="70517"/>
                  <a:pt x="59951" y="69952"/>
                  <a:pt x="59629" y="69414"/>
                </a:cubicBezTo>
                <a:cubicBezTo>
                  <a:pt x="58769" y="67775"/>
                  <a:pt x="57958" y="66111"/>
                  <a:pt x="57200" y="64422"/>
                </a:cubicBezTo>
                <a:lnTo>
                  <a:pt x="57200" y="64422"/>
                </a:lnTo>
                <a:cubicBezTo>
                  <a:pt x="58178" y="66519"/>
                  <a:pt x="59401" y="68501"/>
                  <a:pt x="60946" y="70302"/>
                </a:cubicBezTo>
                <a:cubicBezTo>
                  <a:pt x="60981" y="70336"/>
                  <a:pt x="61024" y="70351"/>
                  <a:pt x="61068" y="70351"/>
                </a:cubicBezTo>
                <a:cubicBezTo>
                  <a:pt x="61194" y="70351"/>
                  <a:pt x="61322" y="70226"/>
                  <a:pt x="61242" y="70086"/>
                </a:cubicBezTo>
                <a:cubicBezTo>
                  <a:pt x="60167" y="68393"/>
                  <a:pt x="59199" y="66618"/>
                  <a:pt x="58338" y="64817"/>
                </a:cubicBezTo>
                <a:lnTo>
                  <a:pt x="58338" y="64817"/>
                </a:lnTo>
                <a:cubicBezTo>
                  <a:pt x="58795" y="65624"/>
                  <a:pt x="59306" y="66430"/>
                  <a:pt x="59844" y="67183"/>
                </a:cubicBezTo>
                <a:cubicBezTo>
                  <a:pt x="60597" y="68420"/>
                  <a:pt x="61511" y="69576"/>
                  <a:pt x="62505" y="70651"/>
                </a:cubicBezTo>
                <a:cubicBezTo>
                  <a:pt x="62543" y="70689"/>
                  <a:pt x="62590" y="70705"/>
                  <a:pt x="62634" y="70705"/>
                </a:cubicBezTo>
                <a:cubicBezTo>
                  <a:pt x="62748" y="70705"/>
                  <a:pt x="62851" y="70598"/>
                  <a:pt x="62774" y="70463"/>
                </a:cubicBezTo>
                <a:cubicBezTo>
                  <a:pt x="61538" y="68124"/>
                  <a:pt x="60274" y="65812"/>
                  <a:pt x="59010" y="63473"/>
                </a:cubicBezTo>
                <a:cubicBezTo>
                  <a:pt x="57935" y="60973"/>
                  <a:pt x="56887" y="58473"/>
                  <a:pt x="55892" y="55946"/>
                </a:cubicBezTo>
                <a:cubicBezTo>
                  <a:pt x="55892" y="55838"/>
                  <a:pt x="55865" y="55757"/>
                  <a:pt x="55865" y="55677"/>
                </a:cubicBezTo>
                <a:lnTo>
                  <a:pt x="55865" y="55677"/>
                </a:lnTo>
                <a:cubicBezTo>
                  <a:pt x="56376" y="56564"/>
                  <a:pt x="56887" y="57451"/>
                  <a:pt x="57397" y="58365"/>
                </a:cubicBezTo>
                <a:cubicBezTo>
                  <a:pt x="58634" y="61806"/>
                  <a:pt x="60355" y="65032"/>
                  <a:pt x="62505" y="67963"/>
                </a:cubicBezTo>
                <a:cubicBezTo>
                  <a:pt x="62542" y="68014"/>
                  <a:pt x="62591" y="68035"/>
                  <a:pt x="62640" y="68035"/>
                </a:cubicBezTo>
                <a:cubicBezTo>
                  <a:pt x="62771" y="68035"/>
                  <a:pt x="62906" y="67884"/>
                  <a:pt x="62828" y="67748"/>
                </a:cubicBezTo>
                <a:cubicBezTo>
                  <a:pt x="61161" y="64253"/>
                  <a:pt x="59333" y="60811"/>
                  <a:pt x="57424" y="57451"/>
                </a:cubicBezTo>
                <a:cubicBezTo>
                  <a:pt x="56994" y="56268"/>
                  <a:pt x="56645" y="55058"/>
                  <a:pt x="56349" y="53822"/>
                </a:cubicBezTo>
                <a:lnTo>
                  <a:pt x="56349" y="53822"/>
                </a:lnTo>
                <a:cubicBezTo>
                  <a:pt x="56376" y="53849"/>
                  <a:pt x="56376" y="53849"/>
                  <a:pt x="56403" y="53875"/>
                </a:cubicBezTo>
                <a:cubicBezTo>
                  <a:pt x="56591" y="54225"/>
                  <a:pt x="56779" y="54521"/>
                  <a:pt x="56967" y="54843"/>
                </a:cubicBezTo>
                <a:cubicBezTo>
                  <a:pt x="57666" y="57021"/>
                  <a:pt x="58634" y="59118"/>
                  <a:pt x="59871" y="61053"/>
                </a:cubicBezTo>
                <a:cubicBezTo>
                  <a:pt x="59951" y="61376"/>
                  <a:pt x="60059" y="61699"/>
                  <a:pt x="60140" y="62021"/>
                </a:cubicBezTo>
                <a:cubicBezTo>
                  <a:pt x="60151" y="62032"/>
                  <a:pt x="60171" y="62039"/>
                  <a:pt x="60191" y="62039"/>
                </a:cubicBezTo>
                <a:cubicBezTo>
                  <a:pt x="60219" y="62039"/>
                  <a:pt x="60247" y="62026"/>
                  <a:pt x="60247" y="61994"/>
                </a:cubicBezTo>
                <a:cubicBezTo>
                  <a:pt x="60247" y="61860"/>
                  <a:pt x="60220" y="61699"/>
                  <a:pt x="60193" y="61564"/>
                </a:cubicBezTo>
                <a:lnTo>
                  <a:pt x="60193" y="61564"/>
                </a:lnTo>
                <a:cubicBezTo>
                  <a:pt x="61081" y="62882"/>
                  <a:pt x="62102" y="64145"/>
                  <a:pt x="63231" y="65301"/>
                </a:cubicBezTo>
                <a:cubicBezTo>
                  <a:pt x="63247" y="65324"/>
                  <a:pt x="63270" y="65334"/>
                  <a:pt x="63296" y="65334"/>
                </a:cubicBezTo>
                <a:cubicBezTo>
                  <a:pt x="63359" y="65334"/>
                  <a:pt x="63431" y="65271"/>
                  <a:pt x="63393" y="65194"/>
                </a:cubicBezTo>
                <a:lnTo>
                  <a:pt x="61511" y="61994"/>
                </a:lnTo>
                <a:cubicBezTo>
                  <a:pt x="61511" y="61887"/>
                  <a:pt x="61484" y="61779"/>
                  <a:pt x="61457" y="61645"/>
                </a:cubicBezTo>
                <a:lnTo>
                  <a:pt x="61457" y="61645"/>
                </a:lnTo>
                <a:cubicBezTo>
                  <a:pt x="62290" y="63070"/>
                  <a:pt x="63204" y="64441"/>
                  <a:pt x="64226" y="65758"/>
                </a:cubicBezTo>
                <a:cubicBezTo>
                  <a:pt x="64241" y="65781"/>
                  <a:pt x="64265" y="65791"/>
                  <a:pt x="64290" y="65791"/>
                </a:cubicBezTo>
                <a:cubicBezTo>
                  <a:pt x="64354" y="65791"/>
                  <a:pt x="64426" y="65728"/>
                  <a:pt x="64387" y="65651"/>
                </a:cubicBezTo>
                <a:lnTo>
                  <a:pt x="63581" y="64091"/>
                </a:lnTo>
                <a:cubicBezTo>
                  <a:pt x="63608" y="64064"/>
                  <a:pt x="63608" y="64038"/>
                  <a:pt x="63581" y="64011"/>
                </a:cubicBezTo>
                <a:lnTo>
                  <a:pt x="63473" y="63742"/>
                </a:lnTo>
                <a:lnTo>
                  <a:pt x="63473" y="63742"/>
                </a:lnTo>
                <a:lnTo>
                  <a:pt x="63661" y="64118"/>
                </a:lnTo>
                <a:cubicBezTo>
                  <a:pt x="63677" y="64142"/>
                  <a:pt x="63700" y="64152"/>
                  <a:pt x="63723" y="64152"/>
                </a:cubicBezTo>
                <a:cubicBezTo>
                  <a:pt x="63780" y="64152"/>
                  <a:pt x="63842" y="64095"/>
                  <a:pt x="63823" y="64038"/>
                </a:cubicBezTo>
                <a:cubicBezTo>
                  <a:pt x="63339" y="62693"/>
                  <a:pt x="62855" y="61349"/>
                  <a:pt x="62371" y="60032"/>
                </a:cubicBezTo>
                <a:cubicBezTo>
                  <a:pt x="62344" y="59897"/>
                  <a:pt x="62317" y="59763"/>
                  <a:pt x="62290" y="59602"/>
                </a:cubicBezTo>
                <a:cubicBezTo>
                  <a:pt x="62452" y="59575"/>
                  <a:pt x="62532" y="59467"/>
                  <a:pt x="62532" y="59333"/>
                </a:cubicBezTo>
                <a:cubicBezTo>
                  <a:pt x="62507" y="58976"/>
                  <a:pt x="62481" y="58619"/>
                  <a:pt x="62456" y="58262"/>
                </a:cubicBezTo>
                <a:lnTo>
                  <a:pt x="62456" y="58262"/>
                </a:lnTo>
                <a:cubicBezTo>
                  <a:pt x="62479" y="58287"/>
                  <a:pt x="62480" y="58313"/>
                  <a:pt x="62505" y="58338"/>
                </a:cubicBezTo>
                <a:cubicBezTo>
                  <a:pt x="62909" y="60166"/>
                  <a:pt x="63366" y="62021"/>
                  <a:pt x="64414" y="63473"/>
                </a:cubicBezTo>
                <a:cubicBezTo>
                  <a:pt x="64430" y="63497"/>
                  <a:pt x="64450" y="63506"/>
                  <a:pt x="64471" y="63506"/>
                </a:cubicBezTo>
                <a:cubicBezTo>
                  <a:pt x="64522" y="63506"/>
                  <a:pt x="64575" y="63449"/>
                  <a:pt x="64575" y="63392"/>
                </a:cubicBezTo>
                <a:cubicBezTo>
                  <a:pt x="64253" y="61537"/>
                  <a:pt x="63715" y="59736"/>
                  <a:pt x="62989" y="58016"/>
                </a:cubicBezTo>
                <a:cubicBezTo>
                  <a:pt x="63043" y="57343"/>
                  <a:pt x="63043" y="56671"/>
                  <a:pt x="63070" y="55999"/>
                </a:cubicBezTo>
                <a:cubicBezTo>
                  <a:pt x="63312" y="56456"/>
                  <a:pt x="63608" y="56913"/>
                  <a:pt x="63903" y="57370"/>
                </a:cubicBezTo>
                <a:cubicBezTo>
                  <a:pt x="63957" y="57532"/>
                  <a:pt x="64038" y="57693"/>
                  <a:pt x="64092" y="57881"/>
                </a:cubicBezTo>
                <a:cubicBezTo>
                  <a:pt x="64172" y="58069"/>
                  <a:pt x="64226" y="58231"/>
                  <a:pt x="64280" y="58392"/>
                </a:cubicBezTo>
                <a:cubicBezTo>
                  <a:pt x="64387" y="58849"/>
                  <a:pt x="64468" y="59306"/>
                  <a:pt x="64575" y="59736"/>
                </a:cubicBezTo>
                <a:cubicBezTo>
                  <a:pt x="64587" y="59793"/>
                  <a:pt x="64627" y="59816"/>
                  <a:pt x="64667" y="59816"/>
                </a:cubicBezTo>
                <a:cubicBezTo>
                  <a:pt x="64723" y="59816"/>
                  <a:pt x="64779" y="59772"/>
                  <a:pt x="64764" y="59709"/>
                </a:cubicBezTo>
                <a:lnTo>
                  <a:pt x="64737" y="59521"/>
                </a:lnTo>
                <a:lnTo>
                  <a:pt x="64737" y="59521"/>
                </a:lnTo>
                <a:cubicBezTo>
                  <a:pt x="64755" y="59533"/>
                  <a:pt x="64776" y="59538"/>
                  <a:pt x="64797" y="59538"/>
                </a:cubicBezTo>
                <a:cubicBezTo>
                  <a:pt x="64868" y="59538"/>
                  <a:pt x="64940" y="59476"/>
                  <a:pt x="64898" y="59414"/>
                </a:cubicBezTo>
                <a:cubicBezTo>
                  <a:pt x="64817" y="59064"/>
                  <a:pt x="64710" y="58741"/>
                  <a:pt x="64602" y="58365"/>
                </a:cubicBezTo>
                <a:cubicBezTo>
                  <a:pt x="64575" y="58150"/>
                  <a:pt x="64522" y="57854"/>
                  <a:pt x="64468" y="57559"/>
                </a:cubicBezTo>
                <a:cubicBezTo>
                  <a:pt x="64522" y="57532"/>
                  <a:pt x="64549" y="57451"/>
                  <a:pt x="64522" y="57397"/>
                </a:cubicBezTo>
                <a:lnTo>
                  <a:pt x="64334" y="56967"/>
                </a:lnTo>
                <a:lnTo>
                  <a:pt x="64253" y="56644"/>
                </a:lnTo>
                <a:lnTo>
                  <a:pt x="64145" y="55946"/>
                </a:lnTo>
                <a:cubicBezTo>
                  <a:pt x="64145" y="55757"/>
                  <a:pt x="64118" y="55596"/>
                  <a:pt x="64092" y="55435"/>
                </a:cubicBezTo>
                <a:cubicBezTo>
                  <a:pt x="64253" y="55058"/>
                  <a:pt x="64441" y="54709"/>
                  <a:pt x="64629" y="54359"/>
                </a:cubicBezTo>
                <a:cubicBezTo>
                  <a:pt x="64710" y="55381"/>
                  <a:pt x="64817" y="56376"/>
                  <a:pt x="64952" y="57370"/>
                </a:cubicBezTo>
                <a:cubicBezTo>
                  <a:pt x="64952" y="57411"/>
                  <a:pt x="64992" y="57431"/>
                  <a:pt x="65033" y="57431"/>
                </a:cubicBezTo>
                <a:cubicBezTo>
                  <a:pt x="65073" y="57431"/>
                  <a:pt x="65113" y="57411"/>
                  <a:pt x="65113" y="57370"/>
                </a:cubicBezTo>
                <a:cubicBezTo>
                  <a:pt x="65113" y="56913"/>
                  <a:pt x="65086" y="56456"/>
                  <a:pt x="65059" y="56026"/>
                </a:cubicBezTo>
                <a:cubicBezTo>
                  <a:pt x="65274" y="55623"/>
                  <a:pt x="65463" y="55220"/>
                  <a:pt x="65651" y="54816"/>
                </a:cubicBezTo>
                <a:cubicBezTo>
                  <a:pt x="65705" y="54951"/>
                  <a:pt x="65812" y="55031"/>
                  <a:pt x="65947" y="55058"/>
                </a:cubicBezTo>
                <a:cubicBezTo>
                  <a:pt x="65516" y="56214"/>
                  <a:pt x="65167" y="57424"/>
                  <a:pt x="64871" y="58607"/>
                </a:cubicBezTo>
                <a:cubicBezTo>
                  <a:pt x="64835" y="58698"/>
                  <a:pt x="64909" y="58764"/>
                  <a:pt x="64986" y="58764"/>
                </a:cubicBezTo>
                <a:cubicBezTo>
                  <a:pt x="65023" y="58764"/>
                  <a:pt x="65060" y="58749"/>
                  <a:pt x="65086" y="58715"/>
                </a:cubicBezTo>
                <a:cubicBezTo>
                  <a:pt x="65436" y="58177"/>
                  <a:pt x="65785" y="57666"/>
                  <a:pt x="66108" y="57128"/>
                </a:cubicBezTo>
                <a:lnTo>
                  <a:pt x="66108" y="57128"/>
                </a:lnTo>
                <a:cubicBezTo>
                  <a:pt x="65812" y="58258"/>
                  <a:pt x="65543" y="59414"/>
                  <a:pt x="65382" y="60596"/>
                </a:cubicBezTo>
                <a:cubicBezTo>
                  <a:pt x="65367" y="60688"/>
                  <a:pt x="65438" y="60736"/>
                  <a:pt x="65513" y="60736"/>
                </a:cubicBezTo>
                <a:cubicBezTo>
                  <a:pt x="65569" y="60736"/>
                  <a:pt x="65628" y="60708"/>
                  <a:pt x="65651" y="60650"/>
                </a:cubicBezTo>
                <a:cubicBezTo>
                  <a:pt x="66350" y="58715"/>
                  <a:pt x="67183" y="56833"/>
                  <a:pt x="68178" y="55031"/>
                </a:cubicBezTo>
                <a:lnTo>
                  <a:pt x="68178" y="55031"/>
                </a:lnTo>
                <a:cubicBezTo>
                  <a:pt x="67345" y="56967"/>
                  <a:pt x="66592" y="58930"/>
                  <a:pt x="65920" y="60919"/>
                </a:cubicBezTo>
                <a:cubicBezTo>
                  <a:pt x="65866" y="61082"/>
                  <a:pt x="66005" y="61220"/>
                  <a:pt x="66136" y="61220"/>
                </a:cubicBezTo>
                <a:cubicBezTo>
                  <a:pt x="66199" y="61220"/>
                  <a:pt x="66261" y="61187"/>
                  <a:pt x="66296" y="61107"/>
                </a:cubicBezTo>
                <a:cubicBezTo>
                  <a:pt x="67345" y="58983"/>
                  <a:pt x="68393" y="56833"/>
                  <a:pt x="69441" y="54682"/>
                </a:cubicBezTo>
                <a:lnTo>
                  <a:pt x="69441" y="54682"/>
                </a:lnTo>
                <a:cubicBezTo>
                  <a:pt x="68958" y="56053"/>
                  <a:pt x="68474" y="57451"/>
                  <a:pt x="67990" y="58822"/>
                </a:cubicBezTo>
                <a:cubicBezTo>
                  <a:pt x="67371" y="60570"/>
                  <a:pt x="66296" y="62532"/>
                  <a:pt x="66995" y="64387"/>
                </a:cubicBezTo>
                <a:cubicBezTo>
                  <a:pt x="66834" y="65436"/>
                  <a:pt x="66780" y="66511"/>
                  <a:pt x="66888" y="67613"/>
                </a:cubicBezTo>
                <a:cubicBezTo>
                  <a:pt x="66888" y="67667"/>
                  <a:pt x="66935" y="67694"/>
                  <a:pt x="66985" y="67694"/>
                </a:cubicBezTo>
                <a:cubicBezTo>
                  <a:pt x="67035" y="67694"/>
                  <a:pt x="67089" y="67667"/>
                  <a:pt x="67103" y="67613"/>
                </a:cubicBezTo>
                <a:cubicBezTo>
                  <a:pt x="67264" y="66968"/>
                  <a:pt x="68339" y="63339"/>
                  <a:pt x="69253" y="60113"/>
                </a:cubicBezTo>
                <a:lnTo>
                  <a:pt x="69253" y="60113"/>
                </a:lnTo>
                <a:cubicBezTo>
                  <a:pt x="69253" y="60220"/>
                  <a:pt x="69226" y="60301"/>
                  <a:pt x="69226" y="60354"/>
                </a:cubicBezTo>
                <a:cubicBezTo>
                  <a:pt x="68796" y="62586"/>
                  <a:pt x="68581" y="64844"/>
                  <a:pt x="68608" y="67129"/>
                </a:cubicBezTo>
                <a:cubicBezTo>
                  <a:pt x="68608" y="67225"/>
                  <a:pt x="68693" y="67292"/>
                  <a:pt x="68773" y="67292"/>
                </a:cubicBezTo>
                <a:cubicBezTo>
                  <a:pt x="68829" y="67292"/>
                  <a:pt x="68882" y="67260"/>
                  <a:pt x="68904" y="67183"/>
                </a:cubicBezTo>
                <a:cubicBezTo>
                  <a:pt x="69280" y="65543"/>
                  <a:pt x="69657" y="63903"/>
                  <a:pt x="70033" y="62263"/>
                </a:cubicBezTo>
                <a:cubicBezTo>
                  <a:pt x="70060" y="63984"/>
                  <a:pt x="70221" y="65677"/>
                  <a:pt x="70490" y="67371"/>
                </a:cubicBezTo>
                <a:cubicBezTo>
                  <a:pt x="70516" y="67512"/>
                  <a:pt x="70627" y="67580"/>
                  <a:pt x="70739" y="67580"/>
                </a:cubicBezTo>
                <a:cubicBezTo>
                  <a:pt x="70862" y="67580"/>
                  <a:pt x="70987" y="67499"/>
                  <a:pt x="71001" y="67344"/>
                </a:cubicBezTo>
                <a:cubicBezTo>
                  <a:pt x="71055" y="66323"/>
                  <a:pt x="71135" y="65301"/>
                  <a:pt x="71189" y="64280"/>
                </a:cubicBezTo>
                <a:cubicBezTo>
                  <a:pt x="71377" y="65866"/>
                  <a:pt x="71754" y="67452"/>
                  <a:pt x="72345" y="68957"/>
                </a:cubicBezTo>
                <a:cubicBezTo>
                  <a:pt x="72378" y="69023"/>
                  <a:pt x="72441" y="69053"/>
                  <a:pt x="72506" y="69053"/>
                </a:cubicBezTo>
                <a:cubicBezTo>
                  <a:pt x="72600" y="69053"/>
                  <a:pt x="72694" y="68988"/>
                  <a:pt x="72694" y="68877"/>
                </a:cubicBezTo>
                <a:cubicBezTo>
                  <a:pt x="72748" y="67291"/>
                  <a:pt x="72641" y="65704"/>
                  <a:pt x="72426" y="64145"/>
                </a:cubicBezTo>
                <a:lnTo>
                  <a:pt x="72426" y="64145"/>
                </a:lnTo>
                <a:cubicBezTo>
                  <a:pt x="72829" y="65194"/>
                  <a:pt x="73286" y="66242"/>
                  <a:pt x="73797" y="67264"/>
                </a:cubicBezTo>
                <a:cubicBezTo>
                  <a:pt x="73823" y="67307"/>
                  <a:pt x="73863" y="67325"/>
                  <a:pt x="73904" y="67325"/>
                </a:cubicBezTo>
                <a:cubicBezTo>
                  <a:pt x="73989" y="67325"/>
                  <a:pt x="74075" y="67247"/>
                  <a:pt x="74039" y="67156"/>
                </a:cubicBezTo>
                <a:cubicBezTo>
                  <a:pt x="73850" y="66753"/>
                  <a:pt x="73689" y="66323"/>
                  <a:pt x="73528" y="65919"/>
                </a:cubicBezTo>
                <a:cubicBezTo>
                  <a:pt x="73474" y="65812"/>
                  <a:pt x="73447" y="65731"/>
                  <a:pt x="73420" y="65651"/>
                </a:cubicBezTo>
                <a:cubicBezTo>
                  <a:pt x="73151" y="64979"/>
                  <a:pt x="72910" y="64306"/>
                  <a:pt x="72721" y="63607"/>
                </a:cubicBezTo>
                <a:cubicBezTo>
                  <a:pt x="72694" y="63500"/>
                  <a:pt x="72668" y="63419"/>
                  <a:pt x="72641" y="63339"/>
                </a:cubicBezTo>
                <a:lnTo>
                  <a:pt x="72641" y="63339"/>
                </a:lnTo>
                <a:cubicBezTo>
                  <a:pt x="73232" y="64871"/>
                  <a:pt x="73958" y="66726"/>
                  <a:pt x="74039" y="66914"/>
                </a:cubicBezTo>
                <a:cubicBezTo>
                  <a:pt x="74056" y="66958"/>
                  <a:pt x="74088" y="66976"/>
                  <a:pt x="74121" y="66976"/>
                </a:cubicBezTo>
                <a:cubicBezTo>
                  <a:pt x="74189" y="66976"/>
                  <a:pt x="74263" y="66897"/>
                  <a:pt x="74227" y="66807"/>
                </a:cubicBezTo>
                <a:cubicBezTo>
                  <a:pt x="73393" y="64737"/>
                  <a:pt x="72668" y="62586"/>
                  <a:pt x="72049" y="60435"/>
                </a:cubicBezTo>
                <a:cubicBezTo>
                  <a:pt x="72038" y="60354"/>
                  <a:pt x="71981" y="60318"/>
                  <a:pt x="71923" y="60318"/>
                </a:cubicBezTo>
                <a:cubicBezTo>
                  <a:pt x="71846" y="60318"/>
                  <a:pt x="71765" y="60382"/>
                  <a:pt x="71780" y="60489"/>
                </a:cubicBezTo>
                <a:cubicBezTo>
                  <a:pt x="71915" y="61242"/>
                  <a:pt x="72049" y="61994"/>
                  <a:pt x="72237" y="62720"/>
                </a:cubicBezTo>
                <a:lnTo>
                  <a:pt x="72076" y="62156"/>
                </a:lnTo>
                <a:cubicBezTo>
                  <a:pt x="71915" y="61484"/>
                  <a:pt x="71727" y="60785"/>
                  <a:pt x="71512" y="60113"/>
                </a:cubicBezTo>
                <a:cubicBezTo>
                  <a:pt x="71512" y="60086"/>
                  <a:pt x="71485" y="60059"/>
                  <a:pt x="71458" y="60032"/>
                </a:cubicBezTo>
                <a:lnTo>
                  <a:pt x="71458" y="59709"/>
                </a:lnTo>
                <a:lnTo>
                  <a:pt x="71592" y="57693"/>
                </a:lnTo>
                <a:lnTo>
                  <a:pt x="71592" y="57720"/>
                </a:lnTo>
                <a:cubicBezTo>
                  <a:pt x="71942" y="59871"/>
                  <a:pt x="72533" y="61968"/>
                  <a:pt x="73393" y="63984"/>
                </a:cubicBezTo>
                <a:cubicBezTo>
                  <a:pt x="73407" y="64038"/>
                  <a:pt x="73454" y="64064"/>
                  <a:pt x="73504" y="64064"/>
                </a:cubicBezTo>
                <a:cubicBezTo>
                  <a:pt x="73555" y="64064"/>
                  <a:pt x="73609" y="64038"/>
                  <a:pt x="73635" y="63984"/>
                </a:cubicBezTo>
                <a:cubicBezTo>
                  <a:pt x="73985" y="65220"/>
                  <a:pt x="74307" y="66430"/>
                  <a:pt x="74603" y="67694"/>
                </a:cubicBezTo>
                <a:cubicBezTo>
                  <a:pt x="74603" y="67721"/>
                  <a:pt x="74630" y="67774"/>
                  <a:pt x="74684" y="67801"/>
                </a:cubicBezTo>
                <a:cubicBezTo>
                  <a:pt x="74630" y="68070"/>
                  <a:pt x="74576" y="68339"/>
                  <a:pt x="74523" y="68608"/>
                </a:cubicBezTo>
                <a:cubicBezTo>
                  <a:pt x="74388" y="69172"/>
                  <a:pt x="74254" y="69737"/>
                  <a:pt x="74119" y="70302"/>
                </a:cubicBezTo>
                <a:cubicBezTo>
                  <a:pt x="74039" y="70436"/>
                  <a:pt x="73985" y="70597"/>
                  <a:pt x="74039" y="70732"/>
                </a:cubicBezTo>
                <a:cubicBezTo>
                  <a:pt x="73474" y="73071"/>
                  <a:pt x="72802" y="75383"/>
                  <a:pt x="71995" y="77668"/>
                </a:cubicBezTo>
                <a:lnTo>
                  <a:pt x="71888" y="77587"/>
                </a:lnTo>
                <a:cubicBezTo>
                  <a:pt x="71878" y="77582"/>
                  <a:pt x="71868" y="77580"/>
                  <a:pt x="71860" y="77580"/>
                </a:cubicBezTo>
                <a:cubicBezTo>
                  <a:pt x="71826" y="77580"/>
                  <a:pt x="71812" y="77619"/>
                  <a:pt x="71834" y="77641"/>
                </a:cubicBezTo>
                <a:lnTo>
                  <a:pt x="71942" y="77722"/>
                </a:lnTo>
                <a:cubicBezTo>
                  <a:pt x="71942" y="77722"/>
                  <a:pt x="71942" y="77748"/>
                  <a:pt x="71942" y="77748"/>
                </a:cubicBezTo>
                <a:lnTo>
                  <a:pt x="71942" y="77775"/>
                </a:lnTo>
                <a:cubicBezTo>
                  <a:pt x="71754" y="78286"/>
                  <a:pt x="71565" y="78824"/>
                  <a:pt x="71350" y="79335"/>
                </a:cubicBezTo>
                <a:lnTo>
                  <a:pt x="71323" y="79281"/>
                </a:lnTo>
                <a:cubicBezTo>
                  <a:pt x="71311" y="79268"/>
                  <a:pt x="71297" y="79263"/>
                  <a:pt x="71284" y="79263"/>
                </a:cubicBezTo>
                <a:cubicBezTo>
                  <a:pt x="71239" y="79263"/>
                  <a:pt x="71201" y="79320"/>
                  <a:pt x="71243" y="79361"/>
                </a:cubicBezTo>
                <a:cubicBezTo>
                  <a:pt x="71296" y="79415"/>
                  <a:pt x="71270" y="79415"/>
                  <a:pt x="71296" y="79442"/>
                </a:cubicBezTo>
                <a:cubicBezTo>
                  <a:pt x="71189" y="79711"/>
                  <a:pt x="71081" y="79980"/>
                  <a:pt x="70974" y="80222"/>
                </a:cubicBezTo>
                <a:lnTo>
                  <a:pt x="70839" y="79980"/>
                </a:lnTo>
                <a:cubicBezTo>
                  <a:pt x="70821" y="79952"/>
                  <a:pt x="70792" y="79940"/>
                  <a:pt x="70765" y="79940"/>
                </a:cubicBezTo>
                <a:cubicBezTo>
                  <a:pt x="70715" y="79940"/>
                  <a:pt x="70670" y="79981"/>
                  <a:pt x="70705" y="80034"/>
                </a:cubicBezTo>
                <a:cubicBezTo>
                  <a:pt x="70759" y="80168"/>
                  <a:pt x="70839" y="80302"/>
                  <a:pt x="70893" y="80410"/>
                </a:cubicBezTo>
                <a:cubicBezTo>
                  <a:pt x="70813" y="80571"/>
                  <a:pt x="70759" y="80733"/>
                  <a:pt x="70678" y="80894"/>
                </a:cubicBezTo>
                <a:cubicBezTo>
                  <a:pt x="70678" y="80867"/>
                  <a:pt x="70678" y="80867"/>
                  <a:pt x="70678" y="80840"/>
                </a:cubicBezTo>
                <a:cubicBezTo>
                  <a:pt x="70669" y="80812"/>
                  <a:pt x="70650" y="80800"/>
                  <a:pt x="70630" y="80800"/>
                </a:cubicBezTo>
                <a:cubicBezTo>
                  <a:pt x="70593" y="80800"/>
                  <a:pt x="70553" y="80841"/>
                  <a:pt x="70571" y="80894"/>
                </a:cubicBezTo>
                <a:lnTo>
                  <a:pt x="70624" y="81082"/>
                </a:lnTo>
                <a:cubicBezTo>
                  <a:pt x="70463" y="81405"/>
                  <a:pt x="70302" y="81754"/>
                  <a:pt x="70140" y="82104"/>
                </a:cubicBezTo>
                <a:lnTo>
                  <a:pt x="70033" y="81969"/>
                </a:lnTo>
                <a:cubicBezTo>
                  <a:pt x="70017" y="81945"/>
                  <a:pt x="69995" y="81935"/>
                  <a:pt x="69975" y="81935"/>
                </a:cubicBezTo>
                <a:cubicBezTo>
                  <a:pt x="69929" y="81935"/>
                  <a:pt x="69888" y="81986"/>
                  <a:pt x="69925" y="82023"/>
                </a:cubicBezTo>
                <a:cubicBezTo>
                  <a:pt x="69952" y="82077"/>
                  <a:pt x="70006" y="82184"/>
                  <a:pt x="70060" y="82265"/>
                </a:cubicBezTo>
                <a:cubicBezTo>
                  <a:pt x="69979" y="82453"/>
                  <a:pt x="69872" y="82641"/>
                  <a:pt x="69791" y="82829"/>
                </a:cubicBezTo>
                <a:lnTo>
                  <a:pt x="69549" y="82426"/>
                </a:lnTo>
                <a:cubicBezTo>
                  <a:pt x="69549" y="82418"/>
                  <a:pt x="69544" y="82415"/>
                  <a:pt x="69538" y="82415"/>
                </a:cubicBezTo>
                <a:cubicBezTo>
                  <a:pt x="69522" y="82415"/>
                  <a:pt x="69495" y="82434"/>
                  <a:pt x="69495" y="82453"/>
                </a:cubicBezTo>
                <a:cubicBezTo>
                  <a:pt x="69603" y="82587"/>
                  <a:pt x="69683" y="82749"/>
                  <a:pt x="69737" y="82910"/>
                </a:cubicBezTo>
                <a:cubicBezTo>
                  <a:pt x="69522" y="83367"/>
                  <a:pt x="69280" y="83797"/>
                  <a:pt x="69038" y="84254"/>
                </a:cubicBezTo>
                <a:cubicBezTo>
                  <a:pt x="68931" y="84416"/>
                  <a:pt x="68850" y="84577"/>
                  <a:pt x="68742" y="84765"/>
                </a:cubicBezTo>
                <a:cubicBezTo>
                  <a:pt x="68635" y="84738"/>
                  <a:pt x="68527" y="84711"/>
                  <a:pt x="68447" y="84684"/>
                </a:cubicBezTo>
                <a:cubicBezTo>
                  <a:pt x="68439" y="84681"/>
                  <a:pt x="68432" y="84679"/>
                  <a:pt x="68426" y="84679"/>
                </a:cubicBezTo>
                <a:cubicBezTo>
                  <a:pt x="68387" y="84679"/>
                  <a:pt x="68374" y="84742"/>
                  <a:pt x="68420" y="84765"/>
                </a:cubicBezTo>
                <a:lnTo>
                  <a:pt x="68662" y="84873"/>
                </a:lnTo>
                <a:cubicBezTo>
                  <a:pt x="68501" y="85141"/>
                  <a:pt x="68339" y="85383"/>
                  <a:pt x="68178" y="85652"/>
                </a:cubicBezTo>
                <a:cubicBezTo>
                  <a:pt x="68151" y="85652"/>
                  <a:pt x="68124" y="85652"/>
                  <a:pt x="68151" y="85679"/>
                </a:cubicBezTo>
                <a:lnTo>
                  <a:pt x="68151" y="85706"/>
                </a:lnTo>
                <a:cubicBezTo>
                  <a:pt x="68070" y="85814"/>
                  <a:pt x="67990" y="85921"/>
                  <a:pt x="67936" y="86056"/>
                </a:cubicBezTo>
                <a:lnTo>
                  <a:pt x="67775" y="85948"/>
                </a:lnTo>
                <a:cubicBezTo>
                  <a:pt x="67764" y="85943"/>
                  <a:pt x="67755" y="85941"/>
                  <a:pt x="67747" y="85941"/>
                </a:cubicBezTo>
                <a:cubicBezTo>
                  <a:pt x="67713" y="85941"/>
                  <a:pt x="67699" y="85980"/>
                  <a:pt x="67721" y="86002"/>
                </a:cubicBezTo>
                <a:lnTo>
                  <a:pt x="67909" y="86109"/>
                </a:lnTo>
                <a:cubicBezTo>
                  <a:pt x="66538" y="88260"/>
                  <a:pt x="65033" y="90330"/>
                  <a:pt x="63527" y="92400"/>
                </a:cubicBezTo>
                <a:lnTo>
                  <a:pt x="63393" y="92346"/>
                </a:lnTo>
                <a:cubicBezTo>
                  <a:pt x="63382" y="92343"/>
                  <a:pt x="63371" y="92341"/>
                  <a:pt x="63362" y="92341"/>
                </a:cubicBezTo>
                <a:cubicBezTo>
                  <a:pt x="63299" y="92341"/>
                  <a:pt x="63262" y="92411"/>
                  <a:pt x="63285" y="92481"/>
                </a:cubicBezTo>
                <a:cubicBezTo>
                  <a:pt x="63312" y="92535"/>
                  <a:pt x="63339" y="92588"/>
                  <a:pt x="63366" y="92615"/>
                </a:cubicBezTo>
                <a:cubicBezTo>
                  <a:pt x="61538" y="95142"/>
                  <a:pt x="59575" y="97535"/>
                  <a:pt x="57478" y="99847"/>
                </a:cubicBezTo>
                <a:cubicBezTo>
                  <a:pt x="57129" y="100196"/>
                  <a:pt x="56806" y="100573"/>
                  <a:pt x="56457" y="100949"/>
                </a:cubicBezTo>
                <a:lnTo>
                  <a:pt x="56107" y="101326"/>
                </a:lnTo>
                <a:lnTo>
                  <a:pt x="52370" y="101406"/>
                </a:lnTo>
                <a:lnTo>
                  <a:pt x="52370" y="101406"/>
                </a:lnTo>
                <a:cubicBezTo>
                  <a:pt x="52489" y="100920"/>
                  <a:pt x="52626" y="100440"/>
                  <a:pt x="52786" y="99970"/>
                </a:cubicBezTo>
                <a:lnTo>
                  <a:pt x="52786" y="99970"/>
                </a:lnTo>
                <a:cubicBezTo>
                  <a:pt x="52620" y="100438"/>
                  <a:pt x="52472" y="100916"/>
                  <a:pt x="52343" y="101406"/>
                </a:cubicBezTo>
                <a:lnTo>
                  <a:pt x="51591" y="101406"/>
                </a:lnTo>
                <a:cubicBezTo>
                  <a:pt x="51591" y="101406"/>
                  <a:pt x="51591" y="101379"/>
                  <a:pt x="51591" y="101379"/>
                </a:cubicBezTo>
                <a:cubicBezTo>
                  <a:pt x="51608" y="101379"/>
                  <a:pt x="51602" y="101367"/>
                  <a:pt x="51589" y="101367"/>
                </a:cubicBezTo>
                <a:cubicBezTo>
                  <a:pt x="51582" y="101367"/>
                  <a:pt x="51573" y="101370"/>
                  <a:pt x="51564" y="101379"/>
                </a:cubicBezTo>
                <a:cubicBezTo>
                  <a:pt x="51268" y="101137"/>
                  <a:pt x="51214" y="100869"/>
                  <a:pt x="51429" y="100627"/>
                </a:cubicBezTo>
                <a:lnTo>
                  <a:pt x="51671" y="100062"/>
                </a:lnTo>
                <a:lnTo>
                  <a:pt x="51806" y="99793"/>
                </a:lnTo>
                <a:cubicBezTo>
                  <a:pt x="52343" y="99363"/>
                  <a:pt x="52854" y="98960"/>
                  <a:pt x="53365" y="98530"/>
                </a:cubicBezTo>
                <a:lnTo>
                  <a:pt x="53365" y="98530"/>
                </a:lnTo>
                <a:cubicBezTo>
                  <a:pt x="53145" y="98997"/>
                  <a:pt x="52953" y="99478"/>
                  <a:pt x="52786" y="99970"/>
                </a:cubicBezTo>
                <a:lnTo>
                  <a:pt x="52786" y="99970"/>
                </a:lnTo>
                <a:cubicBezTo>
                  <a:pt x="52966" y="99462"/>
                  <a:pt x="53168" y="98965"/>
                  <a:pt x="53392" y="98476"/>
                </a:cubicBezTo>
                <a:cubicBezTo>
                  <a:pt x="53437" y="98439"/>
                  <a:pt x="53482" y="98402"/>
                  <a:pt x="53528" y="98365"/>
                </a:cubicBezTo>
                <a:lnTo>
                  <a:pt x="53528" y="98365"/>
                </a:lnTo>
                <a:cubicBezTo>
                  <a:pt x="53527" y="98366"/>
                  <a:pt x="53527" y="98367"/>
                  <a:pt x="53526" y="98368"/>
                </a:cubicBezTo>
                <a:lnTo>
                  <a:pt x="53677" y="98244"/>
                </a:lnTo>
                <a:lnTo>
                  <a:pt x="53677" y="98244"/>
                </a:lnTo>
                <a:cubicBezTo>
                  <a:pt x="53627" y="98284"/>
                  <a:pt x="53577" y="98324"/>
                  <a:pt x="53528" y="98365"/>
                </a:cubicBezTo>
                <a:lnTo>
                  <a:pt x="53528" y="98365"/>
                </a:lnTo>
                <a:cubicBezTo>
                  <a:pt x="53769" y="97828"/>
                  <a:pt x="54065" y="97292"/>
                  <a:pt x="54386" y="96809"/>
                </a:cubicBezTo>
                <a:cubicBezTo>
                  <a:pt x="54386" y="96809"/>
                  <a:pt x="54386" y="96797"/>
                  <a:pt x="54378" y="96797"/>
                </a:cubicBezTo>
                <a:cubicBezTo>
                  <a:pt x="54374" y="96797"/>
                  <a:pt x="54369" y="96800"/>
                  <a:pt x="54360" y="96809"/>
                </a:cubicBezTo>
                <a:cubicBezTo>
                  <a:pt x="54010" y="97320"/>
                  <a:pt x="53714" y="97858"/>
                  <a:pt x="53446" y="98422"/>
                </a:cubicBezTo>
                <a:lnTo>
                  <a:pt x="51859" y="99713"/>
                </a:lnTo>
                <a:lnTo>
                  <a:pt x="52074" y="99229"/>
                </a:lnTo>
                <a:cubicBezTo>
                  <a:pt x="52370" y="98583"/>
                  <a:pt x="52666" y="97938"/>
                  <a:pt x="52935" y="97266"/>
                </a:cubicBezTo>
                <a:cubicBezTo>
                  <a:pt x="52935" y="97266"/>
                  <a:pt x="52935" y="97254"/>
                  <a:pt x="52927" y="97254"/>
                </a:cubicBezTo>
                <a:cubicBezTo>
                  <a:pt x="52923" y="97254"/>
                  <a:pt x="52917" y="97257"/>
                  <a:pt x="52908" y="97266"/>
                </a:cubicBezTo>
                <a:cubicBezTo>
                  <a:pt x="52720" y="97481"/>
                  <a:pt x="52505" y="97696"/>
                  <a:pt x="52289" y="97884"/>
                </a:cubicBezTo>
                <a:cubicBezTo>
                  <a:pt x="52289" y="97884"/>
                  <a:pt x="52289" y="97919"/>
                  <a:pt x="52303" y="97919"/>
                </a:cubicBezTo>
                <a:cubicBezTo>
                  <a:pt x="52307" y="97919"/>
                  <a:pt x="52311" y="97917"/>
                  <a:pt x="52316" y="97911"/>
                </a:cubicBezTo>
                <a:cubicBezTo>
                  <a:pt x="52410" y="97818"/>
                  <a:pt x="52605" y="97542"/>
                  <a:pt x="52725" y="97542"/>
                </a:cubicBezTo>
                <a:cubicBezTo>
                  <a:pt x="52743" y="97542"/>
                  <a:pt x="52759" y="97548"/>
                  <a:pt x="52773" y="97562"/>
                </a:cubicBezTo>
                <a:cubicBezTo>
                  <a:pt x="52612" y="97938"/>
                  <a:pt x="52451" y="98315"/>
                  <a:pt x="52236" y="98664"/>
                </a:cubicBezTo>
                <a:cubicBezTo>
                  <a:pt x="52074" y="99067"/>
                  <a:pt x="51832" y="99471"/>
                  <a:pt x="51617" y="99901"/>
                </a:cubicBezTo>
                <a:lnTo>
                  <a:pt x="50999" y="100385"/>
                </a:lnTo>
                <a:cubicBezTo>
                  <a:pt x="50999" y="100385"/>
                  <a:pt x="50999" y="100412"/>
                  <a:pt x="51026" y="100412"/>
                </a:cubicBezTo>
                <a:lnTo>
                  <a:pt x="51564" y="99955"/>
                </a:lnTo>
                <a:lnTo>
                  <a:pt x="51564" y="99955"/>
                </a:lnTo>
                <a:cubicBezTo>
                  <a:pt x="51402" y="100277"/>
                  <a:pt x="51268" y="100627"/>
                  <a:pt x="51187" y="100976"/>
                </a:cubicBezTo>
                <a:cubicBezTo>
                  <a:pt x="51160" y="101137"/>
                  <a:pt x="51187" y="101272"/>
                  <a:pt x="51241" y="101406"/>
                </a:cubicBezTo>
                <a:lnTo>
                  <a:pt x="48848" y="101460"/>
                </a:lnTo>
                <a:cubicBezTo>
                  <a:pt x="49252" y="101164"/>
                  <a:pt x="49682" y="100869"/>
                  <a:pt x="50085" y="100573"/>
                </a:cubicBezTo>
                <a:cubicBezTo>
                  <a:pt x="50107" y="100551"/>
                  <a:pt x="50093" y="100512"/>
                  <a:pt x="50073" y="100512"/>
                </a:cubicBezTo>
                <a:cubicBezTo>
                  <a:pt x="50068" y="100512"/>
                  <a:pt x="50063" y="100514"/>
                  <a:pt x="50058" y="100519"/>
                </a:cubicBezTo>
                <a:cubicBezTo>
                  <a:pt x="49601" y="100842"/>
                  <a:pt x="49117" y="101137"/>
                  <a:pt x="48660" y="101460"/>
                </a:cubicBezTo>
                <a:lnTo>
                  <a:pt x="46348" y="101514"/>
                </a:lnTo>
                <a:cubicBezTo>
                  <a:pt x="47450" y="100707"/>
                  <a:pt x="48633" y="100035"/>
                  <a:pt x="49870" y="99471"/>
                </a:cubicBezTo>
                <a:cubicBezTo>
                  <a:pt x="49897" y="99471"/>
                  <a:pt x="49870" y="99417"/>
                  <a:pt x="49843" y="99417"/>
                </a:cubicBezTo>
                <a:cubicBezTo>
                  <a:pt x="48553" y="99955"/>
                  <a:pt x="47316" y="100654"/>
                  <a:pt x="46214" y="101514"/>
                </a:cubicBezTo>
                <a:lnTo>
                  <a:pt x="43848" y="101568"/>
                </a:lnTo>
                <a:cubicBezTo>
                  <a:pt x="45488" y="100707"/>
                  <a:pt x="47101" y="99820"/>
                  <a:pt x="48714" y="98960"/>
                </a:cubicBezTo>
                <a:cubicBezTo>
                  <a:pt x="48741" y="98960"/>
                  <a:pt x="48741" y="98933"/>
                  <a:pt x="48714" y="98933"/>
                </a:cubicBezTo>
                <a:cubicBezTo>
                  <a:pt x="47020" y="99820"/>
                  <a:pt x="45353" y="100680"/>
                  <a:pt x="43660" y="101568"/>
                </a:cubicBezTo>
                <a:lnTo>
                  <a:pt x="42047" y="101594"/>
                </a:lnTo>
                <a:cubicBezTo>
                  <a:pt x="44654" y="100223"/>
                  <a:pt x="47343" y="98987"/>
                  <a:pt x="50085" y="97884"/>
                </a:cubicBezTo>
                <a:lnTo>
                  <a:pt x="50085" y="97858"/>
                </a:lnTo>
                <a:cubicBezTo>
                  <a:pt x="47289" y="98933"/>
                  <a:pt x="44547" y="100196"/>
                  <a:pt x="41912" y="101621"/>
                </a:cubicBezTo>
                <a:lnTo>
                  <a:pt x="40487" y="101648"/>
                </a:lnTo>
                <a:cubicBezTo>
                  <a:pt x="41240" y="101137"/>
                  <a:pt x="41993" y="100654"/>
                  <a:pt x="42773" y="100196"/>
                </a:cubicBezTo>
                <a:lnTo>
                  <a:pt x="42773" y="100196"/>
                </a:lnTo>
                <a:cubicBezTo>
                  <a:pt x="41966" y="100654"/>
                  <a:pt x="41186" y="101137"/>
                  <a:pt x="40407" y="101648"/>
                </a:cubicBezTo>
                <a:cubicBezTo>
                  <a:pt x="33363" y="101783"/>
                  <a:pt x="26293" y="101944"/>
                  <a:pt x="19249" y="102186"/>
                </a:cubicBezTo>
                <a:cubicBezTo>
                  <a:pt x="19437" y="101836"/>
                  <a:pt x="19733" y="101514"/>
                  <a:pt x="20082" y="101272"/>
                </a:cubicBezTo>
                <a:cubicBezTo>
                  <a:pt x="20126" y="101250"/>
                  <a:pt x="20099" y="101211"/>
                  <a:pt x="20059" y="101211"/>
                </a:cubicBezTo>
                <a:cubicBezTo>
                  <a:pt x="20049" y="101211"/>
                  <a:pt x="20039" y="101213"/>
                  <a:pt x="20029" y="101218"/>
                </a:cubicBezTo>
                <a:cubicBezTo>
                  <a:pt x="19679" y="101487"/>
                  <a:pt x="19383" y="101810"/>
                  <a:pt x="19168" y="102186"/>
                </a:cubicBezTo>
                <a:cubicBezTo>
                  <a:pt x="18281" y="102213"/>
                  <a:pt x="17421" y="102240"/>
                  <a:pt x="16561" y="102293"/>
                </a:cubicBezTo>
                <a:cubicBezTo>
                  <a:pt x="16453" y="102025"/>
                  <a:pt x="16346" y="101756"/>
                  <a:pt x="16265" y="101460"/>
                </a:cubicBezTo>
                <a:cubicBezTo>
                  <a:pt x="17045" y="100707"/>
                  <a:pt x="17636" y="99793"/>
                  <a:pt x="18066" y="98772"/>
                </a:cubicBezTo>
                <a:cubicBezTo>
                  <a:pt x="18066" y="98772"/>
                  <a:pt x="18054" y="98760"/>
                  <a:pt x="18046" y="98760"/>
                </a:cubicBezTo>
                <a:cubicBezTo>
                  <a:pt x="18042" y="98760"/>
                  <a:pt x="18039" y="98763"/>
                  <a:pt x="18039" y="98772"/>
                </a:cubicBezTo>
                <a:cubicBezTo>
                  <a:pt x="17609" y="99793"/>
                  <a:pt x="17018" y="100707"/>
                  <a:pt x="16238" y="101460"/>
                </a:cubicBezTo>
                <a:cubicBezTo>
                  <a:pt x="15673" y="99955"/>
                  <a:pt x="15324" y="98368"/>
                  <a:pt x="15163" y="96755"/>
                </a:cubicBezTo>
                <a:lnTo>
                  <a:pt x="15136" y="96755"/>
                </a:lnTo>
                <a:cubicBezTo>
                  <a:pt x="15270" y="98664"/>
                  <a:pt x="15727" y="100546"/>
                  <a:pt x="16480" y="102293"/>
                </a:cubicBezTo>
                <a:lnTo>
                  <a:pt x="14652" y="102347"/>
                </a:lnTo>
                <a:cubicBezTo>
                  <a:pt x="14007" y="100546"/>
                  <a:pt x="13523" y="98664"/>
                  <a:pt x="13227" y="96755"/>
                </a:cubicBezTo>
                <a:cubicBezTo>
                  <a:pt x="13227" y="96728"/>
                  <a:pt x="13214" y="96715"/>
                  <a:pt x="13200" y="96715"/>
                </a:cubicBezTo>
                <a:cubicBezTo>
                  <a:pt x="13187" y="96715"/>
                  <a:pt x="13173" y="96728"/>
                  <a:pt x="13173" y="96755"/>
                </a:cubicBezTo>
                <a:cubicBezTo>
                  <a:pt x="13469" y="98664"/>
                  <a:pt x="13926" y="100546"/>
                  <a:pt x="14598" y="102347"/>
                </a:cubicBezTo>
                <a:cubicBezTo>
                  <a:pt x="11587" y="102482"/>
                  <a:pt x="8603" y="102589"/>
                  <a:pt x="5619" y="102750"/>
                </a:cubicBezTo>
                <a:cubicBezTo>
                  <a:pt x="7716" y="99417"/>
                  <a:pt x="9840" y="96056"/>
                  <a:pt x="11937" y="92696"/>
                </a:cubicBezTo>
                <a:cubicBezTo>
                  <a:pt x="11937" y="92696"/>
                  <a:pt x="11937" y="92684"/>
                  <a:pt x="11929" y="92684"/>
                </a:cubicBezTo>
                <a:cubicBezTo>
                  <a:pt x="11925" y="92684"/>
                  <a:pt x="11919" y="92687"/>
                  <a:pt x="11910" y="92696"/>
                </a:cubicBezTo>
                <a:cubicBezTo>
                  <a:pt x="9786" y="96056"/>
                  <a:pt x="7662" y="99417"/>
                  <a:pt x="5565" y="102777"/>
                </a:cubicBezTo>
                <a:cubicBezTo>
                  <a:pt x="3925" y="102858"/>
                  <a:pt x="2285" y="102939"/>
                  <a:pt x="645" y="103046"/>
                </a:cubicBezTo>
                <a:cubicBezTo>
                  <a:pt x="323" y="103046"/>
                  <a:pt x="323" y="103638"/>
                  <a:pt x="672" y="103638"/>
                </a:cubicBezTo>
                <a:cubicBezTo>
                  <a:pt x="17636" y="103584"/>
                  <a:pt x="34600" y="102885"/>
                  <a:pt x="51537" y="102562"/>
                </a:cubicBezTo>
                <a:lnTo>
                  <a:pt x="55112" y="102482"/>
                </a:lnTo>
                <a:lnTo>
                  <a:pt x="55112" y="102482"/>
                </a:lnTo>
                <a:cubicBezTo>
                  <a:pt x="54736" y="102912"/>
                  <a:pt x="54386" y="103342"/>
                  <a:pt x="54037" y="103772"/>
                </a:cubicBezTo>
                <a:lnTo>
                  <a:pt x="45595" y="103772"/>
                </a:lnTo>
                <a:cubicBezTo>
                  <a:pt x="45568" y="103772"/>
                  <a:pt x="45568" y="103826"/>
                  <a:pt x="45595" y="103826"/>
                </a:cubicBezTo>
                <a:lnTo>
                  <a:pt x="54010" y="103826"/>
                </a:lnTo>
                <a:cubicBezTo>
                  <a:pt x="53903" y="103960"/>
                  <a:pt x="53822" y="104068"/>
                  <a:pt x="53741" y="104175"/>
                </a:cubicBezTo>
                <a:cubicBezTo>
                  <a:pt x="48768" y="104256"/>
                  <a:pt x="43821" y="104310"/>
                  <a:pt x="38874" y="104390"/>
                </a:cubicBezTo>
                <a:lnTo>
                  <a:pt x="38874" y="104417"/>
                </a:lnTo>
                <a:cubicBezTo>
                  <a:pt x="43821" y="104337"/>
                  <a:pt x="48768" y="104283"/>
                  <a:pt x="53714" y="104202"/>
                </a:cubicBezTo>
                <a:lnTo>
                  <a:pt x="53714" y="104202"/>
                </a:lnTo>
                <a:lnTo>
                  <a:pt x="53392" y="104632"/>
                </a:lnTo>
                <a:cubicBezTo>
                  <a:pt x="36347" y="104767"/>
                  <a:pt x="19276" y="104928"/>
                  <a:pt x="2231" y="105089"/>
                </a:cubicBezTo>
                <a:cubicBezTo>
                  <a:pt x="2205" y="105089"/>
                  <a:pt x="2205" y="105116"/>
                  <a:pt x="2231" y="105116"/>
                </a:cubicBezTo>
                <a:cubicBezTo>
                  <a:pt x="19249" y="105036"/>
                  <a:pt x="36294" y="104901"/>
                  <a:pt x="53311" y="104767"/>
                </a:cubicBezTo>
                <a:lnTo>
                  <a:pt x="53311" y="104767"/>
                </a:lnTo>
                <a:cubicBezTo>
                  <a:pt x="52962" y="105278"/>
                  <a:pt x="52612" y="105788"/>
                  <a:pt x="52316" y="106353"/>
                </a:cubicBezTo>
                <a:cubicBezTo>
                  <a:pt x="52289" y="106353"/>
                  <a:pt x="52289" y="106353"/>
                  <a:pt x="52263" y="106380"/>
                </a:cubicBezTo>
                <a:cubicBezTo>
                  <a:pt x="50945" y="107724"/>
                  <a:pt x="49736" y="109176"/>
                  <a:pt x="48579" y="110681"/>
                </a:cubicBezTo>
                <a:cubicBezTo>
                  <a:pt x="47639" y="111649"/>
                  <a:pt x="46698" y="112644"/>
                  <a:pt x="45784" y="113638"/>
                </a:cubicBezTo>
                <a:lnTo>
                  <a:pt x="45676" y="113531"/>
                </a:lnTo>
                <a:cubicBezTo>
                  <a:pt x="45661" y="113516"/>
                  <a:pt x="45642" y="113509"/>
                  <a:pt x="45623" y="113509"/>
                </a:cubicBezTo>
                <a:cubicBezTo>
                  <a:pt x="45575" y="113509"/>
                  <a:pt x="45530" y="113553"/>
                  <a:pt x="45568" y="113612"/>
                </a:cubicBezTo>
                <a:lnTo>
                  <a:pt x="45730" y="113746"/>
                </a:lnTo>
                <a:cubicBezTo>
                  <a:pt x="43256" y="116408"/>
                  <a:pt x="40971" y="119230"/>
                  <a:pt x="38847" y="122161"/>
                </a:cubicBezTo>
                <a:lnTo>
                  <a:pt x="38686" y="122053"/>
                </a:lnTo>
                <a:lnTo>
                  <a:pt x="38847" y="122188"/>
                </a:lnTo>
                <a:cubicBezTo>
                  <a:pt x="38471" y="122671"/>
                  <a:pt x="38149" y="123182"/>
                  <a:pt x="37799" y="123693"/>
                </a:cubicBezTo>
                <a:cubicBezTo>
                  <a:pt x="37046" y="124795"/>
                  <a:pt x="36374" y="125898"/>
                  <a:pt x="35702" y="127027"/>
                </a:cubicBezTo>
                <a:cubicBezTo>
                  <a:pt x="35191" y="127618"/>
                  <a:pt x="34680" y="128183"/>
                  <a:pt x="34170" y="128774"/>
                </a:cubicBezTo>
                <a:cubicBezTo>
                  <a:pt x="30089" y="128359"/>
                  <a:pt x="25946" y="128069"/>
                  <a:pt x="21816" y="128069"/>
                </a:cubicBezTo>
                <a:cubicBezTo>
                  <a:pt x="16586" y="128069"/>
                  <a:pt x="11377" y="128534"/>
                  <a:pt x="6345" y="129796"/>
                </a:cubicBezTo>
                <a:cubicBezTo>
                  <a:pt x="6318" y="129796"/>
                  <a:pt x="6318" y="129849"/>
                  <a:pt x="6345" y="129849"/>
                </a:cubicBezTo>
                <a:cubicBezTo>
                  <a:pt x="11016" y="128726"/>
                  <a:pt x="15687" y="128364"/>
                  <a:pt x="20369" y="128364"/>
                </a:cubicBezTo>
                <a:cubicBezTo>
                  <a:pt x="24875" y="128364"/>
                  <a:pt x="29392" y="128700"/>
                  <a:pt x="33928" y="129016"/>
                </a:cubicBezTo>
                <a:lnTo>
                  <a:pt x="33471" y="129554"/>
                </a:lnTo>
                <a:cubicBezTo>
                  <a:pt x="30836" y="129742"/>
                  <a:pt x="28201" y="129957"/>
                  <a:pt x="25567" y="130065"/>
                </a:cubicBezTo>
                <a:cubicBezTo>
                  <a:pt x="22771" y="130172"/>
                  <a:pt x="19975" y="130091"/>
                  <a:pt x="17179" y="130307"/>
                </a:cubicBezTo>
                <a:cubicBezTo>
                  <a:pt x="11480" y="130764"/>
                  <a:pt x="5807" y="131274"/>
                  <a:pt x="135" y="131866"/>
                </a:cubicBezTo>
                <a:cubicBezTo>
                  <a:pt x="0" y="131866"/>
                  <a:pt x="27" y="132081"/>
                  <a:pt x="135" y="132108"/>
                </a:cubicBezTo>
                <a:cubicBezTo>
                  <a:pt x="1465" y="132188"/>
                  <a:pt x="2796" y="132229"/>
                  <a:pt x="4130" y="132229"/>
                </a:cubicBezTo>
                <a:cubicBezTo>
                  <a:pt x="5464" y="132229"/>
                  <a:pt x="6802" y="132188"/>
                  <a:pt x="8146" y="132108"/>
                </a:cubicBezTo>
                <a:cubicBezTo>
                  <a:pt x="8375" y="132111"/>
                  <a:pt x="8605" y="132113"/>
                  <a:pt x="8835" y="132113"/>
                </a:cubicBezTo>
                <a:cubicBezTo>
                  <a:pt x="11892" y="132113"/>
                  <a:pt x="14987" y="131797"/>
                  <a:pt x="18012" y="131597"/>
                </a:cubicBezTo>
                <a:cubicBezTo>
                  <a:pt x="22610" y="131301"/>
                  <a:pt x="27260" y="131221"/>
                  <a:pt x="31831" y="130683"/>
                </a:cubicBezTo>
                <a:cubicBezTo>
                  <a:pt x="31885" y="130683"/>
                  <a:pt x="31885" y="130548"/>
                  <a:pt x="31831" y="130548"/>
                </a:cubicBezTo>
                <a:cubicBezTo>
                  <a:pt x="27556" y="130602"/>
                  <a:pt x="23255" y="131113"/>
                  <a:pt x="18980" y="131409"/>
                </a:cubicBezTo>
                <a:cubicBezTo>
                  <a:pt x="15781" y="131624"/>
                  <a:pt x="12528" y="132000"/>
                  <a:pt x="9302" y="132054"/>
                </a:cubicBezTo>
                <a:cubicBezTo>
                  <a:pt x="11883" y="131893"/>
                  <a:pt x="14491" y="131678"/>
                  <a:pt x="17071" y="131489"/>
                </a:cubicBezTo>
                <a:cubicBezTo>
                  <a:pt x="19948" y="131274"/>
                  <a:pt x="22744" y="130737"/>
                  <a:pt x="25594" y="130441"/>
                </a:cubicBezTo>
                <a:cubicBezTo>
                  <a:pt x="28148" y="130145"/>
                  <a:pt x="30729" y="129957"/>
                  <a:pt x="33283" y="129769"/>
                </a:cubicBezTo>
                <a:lnTo>
                  <a:pt x="33283" y="129769"/>
                </a:lnTo>
                <a:cubicBezTo>
                  <a:pt x="32987" y="130091"/>
                  <a:pt x="32718" y="130414"/>
                  <a:pt x="32422" y="130737"/>
                </a:cubicBezTo>
                <a:cubicBezTo>
                  <a:pt x="32395" y="130737"/>
                  <a:pt x="32368" y="130764"/>
                  <a:pt x="32368" y="130790"/>
                </a:cubicBezTo>
                <a:lnTo>
                  <a:pt x="31885" y="131328"/>
                </a:lnTo>
                <a:cubicBezTo>
                  <a:pt x="30729" y="132672"/>
                  <a:pt x="28954" y="133882"/>
                  <a:pt x="28201" y="135549"/>
                </a:cubicBezTo>
                <a:cubicBezTo>
                  <a:pt x="27556" y="135441"/>
                  <a:pt x="26911" y="135307"/>
                  <a:pt x="26266" y="135173"/>
                </a:cubicBezTo>
                <a:cubicBezTo>
                  <a:pt x="26239" y="135173"/>
                  <a:pt x="26212" y="135199"/>
                  <a:pt x="26239" y="135226"/>
                </a:cubicBezTo>
                <a:cubicBezTo>
                  <a:pt x="26884" y="135388"/>
                  <a:pt x="27529" y="135522"/>
                  <a:pt x="28175" y="135656"/>
                </a:cubicBezTo>
                <a:cubicBezTo>
                  <a:pt x="28067" y="135925"/>
                  <a:pt x="27986" y="136194"/>
                  <a:pt x="27933" y="136490"/>
                </a:cubicBezTo>
                <a:cubicBezTo>
                  <a:pt x="26911" y="136490"/>
                  <a:pt x="25943" y="136436"/>
                  <a:pt x="24948" y="136382"/>
                </a:cubicBezTo>
                <a:cubicBezTo>
                  <a:pt x="24868" y="136382"/>
                  <a:pt x="24841" y="136490"/>
                  <a:pt x="24922" y="136517"/>
                </a:cubicBezTo>
                <a:cubicBezTo>
                  <a:pt x="25083" y="136570"/>
                  <a:pt x="25244" y="136624"/>
                  <a:pt x="25405" y="136651"/>
                </a:cubicBezTo>
                <a:lnTo>
                  <a:pt x="24922" y="136624"/>
                </a:lnTo>
                <a:cubicBezTo>
                  <a:pt x="23802" y="136529"/>
                  <a:pt x="22454" y="135952"/>
                  <a:pt x="21247" y="135952"/>
                </a:cubicBezTo>
                <a:cubicBezTo>
                  <a:pt x="20745" y="135952"/>
                  <a:pt x="20267" y="136052"/>
                  <a:pt x="19841" y="136329"/>
                </a:cubicBezTo>
                <a:cubicBezTo>
                  <a:pt x="19652" y="136436"/>
                  <a:pt x="19652" y="136705"/>
                  <a:pt x="19867" y="136786"/>
                </a:cubicBezTo>
                <a:cubicBezTo>
                  <a:pt x="20943" y="137189"/>
                  <a:pt x="22072" y="137511"/>
                  <a:pt x="23228" y="137726"/>
                </a:cubicBezTo>
                <a:cubicBezTo>
                  <a:pt x="22314" y="137511"/>
                  <a:pt x="21427" y="137189"/>
                  <a:pt x="20620" y="136705"/>
                </a:cubicBezTo>
                <a:cubicBezTo>
                  <a:pt x="21696" y="136705"/>
                  <a:pt x="22959" y="137377"/>
                  <a:pt x="23981" y="137511"/>
                </a:cubicBezTo>
                <a:cubicBezTo>
                  <a:pt x="24723" y="137608"/>
                  <a:pt x="25474" y="137657"/>
                  <a:pt x="26224" y="137657"/>
                </a:cubicBezTo>
                <a:cubicBezTo>
                  <a:pt x="26724" y="137657"/>
                  <a:pt x="27223" y="137635"/>
                  <a:pt x="27718" y="137592"/>
                </a:cubicBezTo>
                <a:lnTo>
                  <a:pt x="28874" y="137538"/>
                </a:lnTo>
                <a:cubicBezTo>
                  <a:pt x="31020" y="137947"/>
                  <a:pt x="33192" y="138150"/>
                  <a:pt x="35361" y="138150"/>
                </a:cubicBezTo>
                <a:cubicBezTo>
                  <a:pt x="39467" y="138150"/>
                  <a:pt x="43562" y="137422"/>
                  <a:pt x="47450" y="135979"/>
                </a:cubicBezTo>
                <a:cubicBezTo>
                  <a:pt x="47585" y="135952"/>
                  <a:pt x="47477" y="135764"/>
                  <a:pt x="47370" y="135764"/>
                </a:cubicBezTo>
                <a:cubicBezTo>
                  <a:pt x="46832" y="135818"/>
                  <a:pt x="46267" y="135845"/>
                  <a:pt x="45730" y="135871"/>
                </a:cubicBezTo>
                <a:cubicBezTo>
                  <a:pt x="45972" y="135737"/>
                  <a:pt x="46214" y="135576"/>
                  <a:pt x="46429" y="135388"/>
                </a:cubicBezTo>
                <a:cubicBezTo>
                  <a:pt x="46717" y="135373"/>
                  <a:pt x="47005" y="135366"/>
                  <a:pt x="47293" y="135366"/>
                </a:cubicBezTo>
                <a:cubicBezTo>
                  <a:pt x="48080" y="135366"/>
                  <a:pt x="48868" y="135416"/>
                  <a:pt x="49655" y="135495"/>
                </a:cubicBezTo>
                <a:cubicBezTo>
                  <a:pt x="50219" y="135549"/>
                  <a:pt x="53069" y="135495"/>
                  <a:pt x="51510" y="136275"/>
                </a:cubicBezTo>
                <a:cubicBezTo>
                  <a:pt x="50784" y="136651"/>
                  <a:pt x="49870" y="136812"/>
                  <a:pt x="49117" y="137027"/>
                </a:cubicBezTo>
                <a:cubicBezTo>
                  <a:pt x="47047" y="137700"/>
                  <a:pt x="44923" y="138184"/>
                  <a:pt x="42799" y="138533"/>
                </a:cubicBezTo>
                <a:cubicBezTo>
                  <a:pt x="46133" y="138049"/>
                  <a:pt x="49359" y="137108"/>
                  <a:pt x="52720" y="136033"/>
                </a:cubicBezTo>
                <a:cubicBezTo>
                  <a:pt x="52800" y="136033"/>
                  <a:pt x="52827" y="135898"/>
                  <a:pt x="52720" y="135898"/>
                </a:cubicBezTo>
                <a:cubicBezTo>
                  <a:pt x="50757" y="135361"/>
                  <a:pt x="48741" y="135065"/>
                  <a:pt x="46725" y="135038"/>
                </a:cubicBezTo>
                <a:lnTo>
                  <a:pt x="46751" y="134984"/>
                </a:lnTo>
                <a:cubicBezTo>
                  <a:pt x="46897" y="134742"/>
                  <a:pt x="46737" y="134435"/>
                  <a:pt x="46468" y="134435"/>
                </a:cubicBezTo>
                <a:cubicBezTo>
                  <a:pt x="46438" y="134435"/>
                  <a:pt x="46407" y="134439"/>
                  <a:pt x="46375" y="134447"/>
                </a:cubicBezTo>
                <a:cubicBezTo>
                  <a:pt x="45945" y="134581"/>
                  <a:pt x="45515" y="134689"/>
                  <a:pt x="45085" y="134796"/>
                </a:cubicBezTo>
                <a:lnTo>
                  <a:pt x="45004" y="134769"/>
                </a:lnTo>
                <a:cubicBezTo>
                  <a:pt x="45004" y="134715"/>
                  <a:pt x="44977" y="134689"/>
                  <a:pt x="44977" y="134635"/>
                </a:cubicBezTo>
                <a:cubicBezTo>
                  <a:pt x="45058" y="133506"/>
                  <a:pt x="45219" y="132377"/>
                  <a:pt x="45407" y="131274"/>
                </a:cubicBezTo>
                <a:cubicBezTo>
                  <a:pt x="48709" y="131688"/>
                  <a:pt x="52029" y="131817"/>
                  <a:pt x="55356" y="131817"/>
                </a:cubicBezTo>
                <a:cubicBezTo>
                  <a:pt x="60808" y="131817"/>
                  <a:pt x="66281" y="131472"/>
                  <a:pt x="71729" y="131472"/>
                </a:cubicBezTo>
                <a:cubicBezTo>
                  <a:pt x="73757" y="131472"/>
                  <a:pt x="75783" y="131519"/>
                  <a:pt x="77802" y="131651"/>
                </a:cubicBezTo>
                <a:cubicBezTo>
                  <a:pt x="83260" y="132000"/>
                  <a:pt x="88637" y="132834"/>
                  <a:pt x="94067" y="133318"/>
                </a:cubicBezTo>
                <a:cubicBezTo>
                  <a:pt x="99202" y="133801"/>
                  <a:pt x="104364" y="133963"/>
                  <a:pt x="109499" y="134043"/>
                </a:cubicBezTo>
                <a:lnTo>
                  <a:pt x="106004" y="134527"/>
                </a:lnTo>
                <a:cubicBezTo>
                  <a:pt x="105977" y="134527"/>
                  <a:pt x="106004" y="134554"/>
                  <a:pt x="106004" y="134554"/>
                </a:cubicBezTo>
                <a:lnTo>
                  <a:pt x="109956" y="134043"/>
                </a:lnTo>
                <a:lnTo>
                  <a:pt x="110601" y="134043"/>
                </a:lnTo>
                <a:cubicBezTo>
                  <a:pt x="112483" y="134070"/>
                  <a:pt x="114392" y="134097"/>
                  <a:pt x="116273" y="134097"/>
                </a:cubicBezTo>
                <a:cubicBezTo>
                  <a:pt x="117268" y="134312"/>
                  <a:pt x="118263" y="134554"/>
                  <a:pt x="119231" y="134796"/>
                </a:cubicBezTo>
                <a:cubicBezTo>
                  <a:pt x="119284" y="134796"/>
                  <a:pt x="119311" y="134742"/>
                  <a:pt x="119258" y="134715"/>
                </a:cubicBezTo>
                <a:cubicBezTo>
                  <a:pt x="118478" y="134500"/>
                  <a:pt x="117698" y="134285"/>
                  <a:pt x="116919" y="134097"/>
                </a:cubicBezTo>
                <a:cubicBezTo>
                  <a:pt x="125656" y="134097"/>
                  <a:pt x="134420" y="133828"/>
                  <a:pt x="143157" y="133210"/>
                </a:cubicBezTo>
                <a:cubicBezTo>
                  <a:pt x="148480" y="132860"/>
                  <a:pt x="153777" y="132054"/>
                  <a:pt x="158992" y="130790"/>
                </a:cubicBezTo>
                <a:cubicBezTo>
                  <a:pt x="160148" y="130522"/>
                  <a:pt x="161277" y="130226"/>
                  <a:pt x="162406" y="129930"/>
                </a:cubicBezTo>
                <a:cubicBezTo>
                  <a:pt x="169531" y="129043"/>
                  <a:pt x="176682" y="128102"/>
                  <a:pt x="183806" y="127269"/>
                </a:cubicBezTo>
                <a:cubicBezTo>
                  <a:pt x="184747" y="127242"/>
                  <a:pt x="185688" y="127215"/>
                  <a:pt x="186629" y="127188"/>
                </a:cubicBezTo>
                <a:lnTo>
                  <a:pt x="184371" y="127188"/>
                </a:lnTo>
                <a:cubicBezTo>
                  <a:pt x="186790" y="126919"/>
                  <a:pt x="189210" y="126650"/>
                  <a:pt x="191629" y="126381"/>
                </a:cubicBezTo>
                <a:cubicBezTo>
                  <a:pt x="195226" y="126284"/>
                  <a:pt x="198816" y="126230"/>
                  <a:pt x="202407" y="126230"/>
                </a:cubicBezTo>
                <a:cubicBezTo>
                  <a:pt x="205766" y="126230"/>
                  <a:pt x="209125" y="126277"/>
                  <a:pt x="212491" y="126381"/>
                </a:cubicBezTo>
                <a:cubicBezTo>
                  <a:pt x="215287" y="126462"/>
                  <a:pt x="218110" y="126597"/>
                  <a:pt x="220906" y="126731"/>
                </a:cubicBezTo>
                <a:cubicBezTo>
                  <a:pt x="221255" y="126785"/>
                  <a:pt x="221632" y="126838"/>
                  <a:pt x="222008" y="126892"/>
                </a:cubicBezTo>
                <a:cubicBezTo>
                  <a:pt x="228353" y="127833"/>
                  <a:pt x="234671" y="129177"/>
                  <a:pt x="241042" y="129903"/>
                </a:cubicBezTo>
                <a:cubicBezTo>
                  <a:pt x="245008" y="130355"/>
                  <a:pt x="248984" y="130578"/>
                  <a:pt x="252964" y="130578"/>
                </a:cubicBezTo>
                <a:cubicBezTo>
                  <a:pt x="255379" y="130578"/>
                  <a:pt x="257795" y="130496"/>
                  <a:pt x="260210" y="130333"/>
                </a:cubicBezTo>
                <a:cubicBezTo>
                  <a:pt x="267388" y="129823"/>
                  <a:pt x="274540" y="128882"/>
                  <a:pt x="281610" y="127457"/>
                </a:cubicBezTo>
                <a:cubicBezTo>
                  <a:pt x="282076" y="127327"/>
                  <a:pt x="281969" y="126674"/>
                  <a:pt x="281528" y="126674"/>
                </a:cubicBezTo>
                <a:cubicBezTo>
                  <a:pt x="281511" y="126674"/>
                  <a:pt x="281493" y="126675"/>
                  <a:pt x="281476" y="126677"/>
                </a:cubicBezTo>
                <a:cubicBezTo>
                  <a:pt x="271660" y="128587"/>
                  <a:pt x="261657" y="129979"/>
                  <a:pt x="251645" y="129979"/>
                </a:cubicBezTo>
                <a:cubicBezTo>
                  <a:pt x="248549" y="129979"/>
                  <a:pt x="245452" y="129846"/>
                  <a:pt x="242359" y="129554"/>
                </a:cubicBezTo>
                <a:cubicBezTo>
                  <a:pt x="236418" y="128989"/>
                  <a:pt x="230530" y="127860"/>
                  <a:pt x="224643" y="126946"/>
                </a:cubicBezTo>
                <a:lnTo>
                  <a:pt x="224643" y="126946"/>
                </a:lnTo>
                <a:cubicBezTo>
                  <a:pt x="232143" y="127403"/>
                  <a:pt x="239644" y="127968"/>
                  <a:pt x="247172" y="128290"/>
                </a:cubicBezTo>
                <a:cubicBezTo>
                  <a:pt x="250399" y="128428"/>
                  <a:pt x="253633" y="128509"/>
                  <a:pt x="256867" y="128509"/>
                </a:cubicBezTo>
                <a:cubicBezTo>
                  <a:pt x="259964" y="128509"/>
                  <a:pt x="263061" y="128434"/>
                  <a:pt x="266152" y="128263"/>
                </a:cubicBezTo>
                <a:cubicBezTo>
                  <a:pt x="272469" y="127914"/>
                  <a:pt x="278922" y="127269"/>
                  <a:pt x="284997" y="125521"/>
                </a:cubicBezTo>
                <a:cubicBezTo>
                  <a:pt x="285454" y="125333"/>
                  <a:pt x="285320" y="124661"/>
                  <a:pt x="284836" y="124634"/>
                </a:cubicBezTo>
                <a:cubicBezTo>
                  <a:pt x="279271" y="125602"/>
                  <a:pt x="273760" y="126597"/>
                  <a:pt x="268114" y="127027"/>
                </a:cubicBezTo>
                <a:cubicBezTo>
                  <a:pt x="267765" y="125602"/>
                  <a:pt x="266017" y="125010"/>
                  <a:pt x="264700" y="124526"/>
                </a:cubicBezTo>
                <a:cubicBezTo>
                  <a:pt x="264431" y="124419"/>
                  <a:pt x="264135" y="124338"/>
                  <a:pt x="263840" y="124231"/>
                </a:cubicBezTo>
                <a:cubicBezTo>
                  <a:pt x="264636" y="124164"/>
                  <a:pt x="265414" y="124116"/>
                  <a:pt x="266204" y="124116"/>
                </a:cubicBezTo>
                <a:cubicBezTo>
                  <a:pt x="266374" y="124116"/>
                  <a:pt x="266545" y="124118"/>
                  <a:pt x="266716" y="124123"/>
                </a:cubicBezTo>
                <a:cubicBezTo>
                  <a:pt x="267093" y="124123"/>
                  <a:pt x="267120" y="123559"/>
                  <a:pt x="266770" y="123559"/>
                </a:cubicBezTo>
                <a:cubicBezTo>
                  <a:pt x="265426" y="123586"/>
                  <a:pt x="264109" y="123693"/>
                  <a:pt x="262791" y="123908"/>
                </a:cubicBezTo>
                <a:lnTo>
                  <a:pt x="262495" y="123801"/>
                </a:lnTo>
                <a:cubicBezTo>
                  <a:pt x="263840" y="123451"/>
                  <a:pt x="265130" y="122967"/>
                  <a:pt x="266340" y="122322"/>
                </a:cubicBezTo>
                <a:cubicBezTo>
                  <a:pt x="266386" y="122276"/>
                  <a:pt x="266373" y="122209"/>
                  <a:pt x="266316" y="122209"/>
                </a:cubicBezTo>
                <a:cubicBezTo>
                  <a:pt x="266307" y="122209"/>
                  <a:pt x="266297" y="122211"/>
                  <a:pt x="266286" y="122214"/>
                </a:cubicBezTo>
                <a:cubicBezTo>
                  <a:pt x="264888" y="122833"/>
                  <a:pt x="263410" y="123290"/>
                  <a:pt x="261877" y="123612"/>
                </a:cubicBezTo>
                <a:lnTo>
                  <a:pt x="261796" y="123586"/>
                </a:lnTo>
                <a:cubicBezTo>
                  <a:pt x="262012" y="123532"/>
                  <a:pt x="262254" y="123478"/>
                  <a:pt x="262469" y="123397"/>
                </a:cubicBezTo>
                <a:cubicBezTo>
                  <a:pt x="262516" y="123397"/>
                  <a:pt x="262500" y="123312"/>
                  <a:pt x="262477" y="123312"/>
                </a:cubicBezTo>
                <a:cubicBezTo>
                  <a:pt x="262475" y="123312"/>
                  <a:pt x="262472" y="123314"/>
                  <a:pt x="262469" y="123317"/>
                </a:cubicBezTo>
                <a:cubicBezTo>
                  <a:pt x="262173" y="123397"/>
                  <a:pt x="261904" y="123451"/>
                  <a:pt x="261608" y="123532"/>
                </a:cubicBezTo>
                <a:cubicBezTo>
                  <a:pt x="259726" y="122967"/>
                  <a:pt x="257845" y="122510"/>
                  <a:pt x="255909" y="122134"/>
                </a:cubicBezTo>
                <a:cubicBezTo>
                  <a:pt x="254645" y="121865"/>
                  <a:pt x="253382" y="121677"/>
                  <a:pt x="252091" y="121489"/>
                </a:cubicBezTo>
                <a:lnTo>
                  <a:pt x="260856" y="120628"/>
                </a:lnTo>
                <a:lnTo>
                  <a:pt x="260856" y="120628"/>
                </a:lnTo>
                <a:lnTo>
                  <a:pt x="251769" y="121435"/>
                </a:lnTo>
                <a:cubicBezTo>
                  <a:pt x="249914" y="121166"/>
                  <a:pt x="248059" y="120951"/>
                  <a:pt x="246177" y="120816"/>
                </a:cubicBezTo>
                <a:cubicBezTo>
                  <a:pt x="253247" y="120306"/>
                  <a:pt x="260318" y="119822"/>
                  <a:pt x="267415" y="119365"/>
                </a:cubicBezTo>
                <a:cubicBezTo>
                  <a:pt x="267442" y="119365"/>
                  <a:pt x="267442" y="119284"/>
                  <a:pt x="267415" y="119284"/>
                </a:cubicBezTo>
                <a:cubicBezTo>
                  <a:pt x="260130" y="119795"/>
                  <a:pt x="252844" y="120279"/>
                  <a:pt x="245559" y="120763"/>
                </a:cubicBezTo>
                <a:cubicBezTo>
                  <a:pt x="243112" y="120575"/>
                  <a:pt x="240639" y="120467"/>
                  <a:pt x="238165" y="120413"/>
                </a:cubicBezTo>
                <a:cubicBezTo>
                  <a:pt x="236796" y="120391"/>
                  <a:pt x="235426" y="120378"/>
                  <a:pt x="234056" y="120378"/>
                </a:cubicBezTo>
                <a:cubicBezTo>
                  <a:pt x="232119" y="120378"/>
                  <a:pt x="230182" y="120404"/>
                  <a:pt x="228245" y="120467"/>
                </a:cubicBezTo>
                <a:cubicBezTo>
                  <a:pt x="228917" y="120386"/>
                  <a:pt x="229616" y="120279"/>
                  <a:pt x="230288" y="120198"/>
                </a:cubicBezTo>
                <a:cubicBezTo>
                  <a:pt x="240746" y="118988"/>
                  <a:pt x="251258" y="118531"/>
                  <a:pt x="261743" y="118047"/>
                </a:cubicBezTo>
                <a:cubicBezTo>
                  <a:pt x="261770" y="118047"/>
                  <a:pt x="261770" y="117994"/>
                  <a:pt x="261743" y="117994"/>
                </a:cubicBezTo>
                <a:cubicBezTo>
                  <a:pt x="252763" y="118397"/>
                  <a:pt x="243757" y="118800"/>
                  <a:pt x="234805" y="119660"/>
                </a:cubicBezTo>
                <a:cubicBezTo>
                  <a:pt x="232574" y="119876"/>
                  <a:pt x="230369" y="120171"/>
                  <a:pt x="228165" y="120467"/>
                </a:cubicBezTo>
                <a:cubicBezTo>
                  <a:pt x="218997" y="120709"/>
                  <a:pt x="209857" y="121489"/>
                  <a:pt x="200743" y="122483"/>
                </a:cubicBezTo>
                <a:lnTo>
                  <a:pt x="198646" y="122725"/>
                </a:lnTo>
                <a:cubicBezTo>
                  <a:pt x="198700" y="122698"/>
                  <a:pt x="198754" y="122698"/>
                  <a:pt x="198807" y="122671"/>
                </a:cubicBezTo>
                <a:cubicBezTo>
                  <a:pt x="198834" y="122671"/>
                  <a:pt x="198861" y="122645"/>
                  <a:pt x="198834" y="122618"/>
                </a:cubicBezTo>
                <a:cubicBezTo>
                  <a:pt x="198695" y="122453"/>
                  <a:pt x="198495" y="122372"/>
                  <a:pt x="198295" y="122372"/>
                </a:cubicBezTo>
                <a:cubicBezTo>
                  <a:pt x="198071" y="122372"/>
                  <a:pt x="197847" y="122473"/>
                  <a:pt x="197705" y="122671"/>
                </a:cubicBezTo>
                <a:cubicBezTo>
                  <a:pt x="197678" y="122698"/>
                  <a:pt x="197705" y="122725"/>
                  <a:pt x="197732" y="122752"/>
                </a:cubicBezTo>
                <a:cubicBezTo>
                  <a:pt x="197759" y="122752"/>
                  <a:pt x="197813" y="122779"/>
                  <a:pt x="197866" y="122806"/>
                </a:cubicBezTo>
                <a:cubicBezTo>
                  <a:pt x="197705" y="122806"/>
                  <a:pt x="197544" y="122779"/>
                  <a:pt x="197382" y="122752"/>
                </a:cubicBezTo>
                <a:cubicBezTo>
                  <a:pt x="196899" y="122645"/>
                  <a:pt x="196468" y="122456"/>
                  <a:pt x="196092" y="122134"/>
                </a:cubicBezTo>
                <a:lnTo>
                  <a:pt x="196092" y="122134"/>
                </a:lnTo>
                <a:cubicBezTo>
                  <a:pt x="196549" y="122537"/>
                  <a:pt x="197140" y="122779"/>
                  <a:pt x="197759" y="122806"/>
                </a:cubicBezTo>
                <a:cubicBezTo>
                  <a:pt x="193377" y="123317"/>
                  <a:pt x="189022" y="123881"/>
                  <a:pt x="184666" y="124473"/>
                </a:cubicBezTo>
                <a:cubicBezTo>
                  <a:pt x="181836" y="124194"/>
                  <a:pt x="179026" y="123836"/>
                  <a:pt x="176218" y="123466"/>
                </a:cubicBezTo>
                <a:lnTo>
                  <a:pt x="176218" y="123466"/>
                </a:lnTo>
                <a:cubicBezTo>
                  <a:pt x="178847" y="123864"/>
                  <a:pt x="181501" y="124234"/>
                  <a:pt x="184156" y="124526"/>
                </a:cubicBezTo>
                <a:lnTo>
                  <a:pt x="184021" y="124553"/>
                </a:lnTo>
                <a:cubicBezTo>
                  <a:pt x="183659" y="124556"/>
                  <a:pt x="183296" y="124557"/>
                  <a:pt x="182933" y="124557"/>
                </a:cubicBezTo>
                <a:cubicBezTo>
                  <a:pt x="179236" y="124557"/>
                  <a:pt x="175540" y="124441"/>
                  <a:pt x="171843" y="124392"/>
                </a:cubicBezTo>
                <a:cubicBezTo>
                  <a:pt x="172380" y="124285"/>
                  <a:pt x="172918" y="124177"/>
                  <a:pt x="173483" y="124043"/>
                </a:cubicBezTo>
                <a:cubicBezTo>
                  <a:pt x="173509" y="124043"/>
                  <a:pt x="173509" y="123989"/>
                  <a:pt x="173483" y="123962"/>
                </a:cubicBezTo>
                <a:cubicBezTo>
                  <a:pt x="172676" y="124096"/>
                  <a:pt x="171870" y="124258"/>
                  <a:pt x="171063" y="124392"/>
                </a:cubicBezTo>
                <a:cubicBezTo>
                  <a:pt x="169262" y="124392"/>
                  <a:pt x="167461" y="124392"/>
                  <a:pt x="165686" y="124419"/>
                </a:cubicBezTo>
                <a:cubicBezTo>
                  <a:pt x="159799" y="124580"/>
                  <a:pt x="153911" y="124983"/>
                  <a:pt x="148050" y="125494"/>
                </a:cubicBezTo>
                <a:cubicBezTo>
                  <a:pt x="142889" y="125225"/>
                  <a:pt x="137727" y="124903"/>
                  <a:pt x="132565" y="124500"/>
                </a:cubicBezTo>
                <a:cubicBezTo>
                  <a:pt x="120783" y="123555"/>
                  <a:pt x="109058" y="122949"/>
                  <a:pt x="97263" y="122949"/>
                </a:cubicBezTo>
                <a:cubicBezTo>
                  <a:pt x="94955" y="122949"/>
                  <a:pt x="92644" y="122973"/>
                  <a:pt x="90330" y="123021"/>
                </a:cubicBezTo>
                <a:cubicBezTo>
                  <a:pt x="75894" y="123290"/>
                  <a:pt x="61511" y="124285"/>
                  <a:pt x="47101" y="125333"/>
                </a:cubicBezTo>
                <a:cubicBezTo>
                  <a:pt x="48042" y="122887"/>
                  <a:pt x="49198" y="120548"/>
                  <a:pt x="50542" y="118316"/>
                </a:cubicBezTo>
                <a:lnTo>
                  <a:pt x="50838" y="117832"/>
                </a:lnTo>
                <a:cubicBezTo>
                  <a:pt x="50999" y="117564"/>
                  <a:pt x="51160" y="117322"/>
                  <a:pt x="51322" y="117080"/>
                </a:cubicBezTo>
                <a:cubicBezTo>
                  <a:pt x="51537" y="117160"/>
                  <a:pt x="51779" y="117214"/>
                  <a:pt x="52021" y="117268"/>
                </a:cubicBezTo>
                <a:cubicBezTo>
                  <a:pt x="52028" y="117270"/>
                  <a:pt x="52035" y="117271"/>
                  <a:pt x="52043" y="117271"/>
                </a:cubicBezTo>
                <a:cubicBezTo>
                  <a:pt x="52119" y="117271"/>
                  <a:pt x="52199" y="117155"/>
                  <a:pt x="52101" y="117106"/>
                </a:cubicBezTo>
                <a:cubicBezTo>
                  <a:pt x="51886" y="116999"/>
                  <a:pt x="51698" y="116891"/>
                  <a:pt x="51510" y="116784"/>
                </a:cubicBezTo>
                <a:cubicBezTo>
                  <a:pt x="51967" y="116058"/>
                  <a:pt x="52451" y="115332"/>
                  <a:pt x="52935" y="114633"/>
                </a:cubicBezTo>
                <a:cubicBezTo>
                  <a:pt x="54548" y="112267"/>
                  <a:pt x="56349" y="109982"/>
                  <a:pt x="58177" y="107724"/>
                </a:cubicBezTo>
                <a:cubicBezTo>
                  <a:pt x="58984" y="106702"/>
                  <a:pt x="59790" y="105708"/>
                  <a:pt x="60570" y="104686"/>
                </a:cubicBezTo>
                <a:cubicBezTo>
                  <a:pt x="74684" y="104579"/>
                  <a:pt x="88798" y="104444"/>
                  <a:pt x="102939" y="104337"/>
                </a:cubicBezTo>
                <a:lnTo>
                  <a:pt x="140146" y="104041"/>
                </a:lnTo>
                <a:lnTo>
                  <a:pt x="156142" y="104068"/>
                </a:lnTo>
                <a:cubicBezTo>
                  <a:pt x="153723" y="104202"/>
                  <a:pt x="151330" y="104310"/>
                  <a:pt x="148911" y="104390"/>
                </a:cubicBezTo>
                <a:cubicBezTo>
                  <a:pt x="145564" y="104518"/>
                  <a:pt x="142218" y="104565"/>
                  <a:pt x="138871" y="104565"/>
                </a:cubicBezTo>
                <a:cubicBezTo>
                  <a:pt x="134448" y="104565"/>
                  <a:pt x="130025" y="104482"/>
                  <a:pt x="125602" y="104390"/>
                </a:cubicBezTo>
                <a:cubicBezTo>
                  <a:pt x="125548" y="104390"/>
                  <a:pt x="125548" y="104471"/>
                  <a:pt x="125602" y="104471"/>
                </a:cubicBezTo>
                <a:cubicBezTo>
                  <a:pt x="133479" y="104713"/>
                  <a:pt x="141356" y="104767"/>
                  <a:pt x="149233" y="104794"/>
                </a:cubicBezTo>
                <a:cubicBezTo>
                  <a:pt x="151619" y="104811"/>
                  <a:pt x="154004" y="104840"/>
                  <a:pt x="156388" y="104840"/>
                </a:cubicBezTo>
                <a:cubicBezTo>
                  <a:pt x="161392" y="104840"/>
                  <a:pt x="166388" y="104714"/>
                  <a:pt x="171359" y="104095"/>
                </a:cubicBezTo>
                <a:lnTo>
                  <a:pt x="222788" y="104202"/>
                </a:lnTo>
                <a:cubicBezTo>
                  <a:pt x="238999" y="104444"/>
                  <a:pt x="255210" y="104713"/>
                  <a:pt x="271421" y="105062"/>
                </a:cubicBezTo>
                <a:cubicBezTo>
                  <a:pt x="271502" y="105062"/>
                  <a:pt x="271502" y="104955"/>
                  <a:pt x="271421" y="104955"/>
                </a:cubicBezTo>
                <a:cubicBezTo>
                  <a:pt x="257952" y="104659"/>
                  <a:pt x="244483" y="104417"/>
                  <a:pt x="231014" y="104229"/>
                </a:cubicBezTo>
                <a:lnTo>
                  <a:pt x="231014" y="104229"/>
                </a:lnTo>
                <a:cubicBezTo>
                  <a:pt x="246258" y="104256"/>
                  <a:pt x="261528" y="104283"/>
                  <a:pt x="276798" y="104310"/>
                </a:cubicBezTo>
                <a:cubicBezTo>
                  <a:pt x="276825" y="104310"/>
                  <a:pt x="276825" y="104283"/>
                  <a:pt x="276798" y="104283"/>
                </a:cubicBezTo>
                <a:cubicBezTo>
                  <a:pt x="259296" y="104229"/>
                  <a:pt x="241795" y="104175"/>
                  <a:pt x="224293" y="104122"/>
                </a:cubicBezTo>
                <a:cubicBezTo>
                  <a:pt x="210636" y="103933"/>
                  <a:pt x="196979" y="103799"/>
                  <a:pt x="183322" y="103691"/>
                </a:cubicBezTo>
                <a:lnTo>
                  <a:pt x="203593" y="103530"/>
                </a:lnTo>
                <a:lnTo>
                  <a:pt x="259995" y="103073"/>
                </a:lnTo>
                <a:cubicBezTo>
                  <a:pt x="260049" y="103073"/>
                  <a:pt x="260076" y="102939"/>
                  <a:pt x="259995" y="102939"/>
                </a:cubicBezTo>
                <a:lnTo>
                  <a:pt x="175902" y="103611"/>
                </a:lnTo>
                <a:cubicBezTo>
                  <a:pt x="167165" y="103557"/>
                  <a:pt x="158454" y="103530"/>
                  <a:pt x="149717" y="103503"/>
                </a:cubicBezTo>
                <a:cubicBezTo>
                  <a:pt x="153777" y="103476"/>
                  <a:pt x="157836" y="103342"/>
                  <a:pt x="161869" y="102939"/>
                </a:cubicBezTo>
                <a:cubicBezTo>
                  <a:pt x="161869" y="102939"/>
                  <a:pt x="161896" y="102939"/>
                  <a:pt x="161896" y="102912"/>
                </a:cubicBezTo>
                <a:cubicBezTo>
                  <a:pt x="164826" y="102912"/>
                  <a:pt x="167729" y="102831"/>
                  <a:pt x="170633" y="102589"/>
                </a:cubicBezTo>
                <a:cubicBezTo>
                  <a:pt x="170767" y="102589"/>
                  <a:pt x="170740" y="102374"/>
                  <a:pt x="170633" y="102374"/>
                </a:cubicBezTo>
                <a:cubicBezTo>
                  <a:pt x="167253" y="102074"/>
                  <a:pt x="163849" y="101991"/>
                  <a:pt x="160442" y="101991"/>
                </a:cubicBezTo>
                <a:cubicBezTo>
                  <a:pt x="157752" y="101991"/>
                  <a:pt x="155060" y="102043"/>
                  <a:pt x="152379" y="102078"/>
                </a:cubicBezTo>
                <a:lnTo>
                  <a:pt x="147056" y="102132"/>
                </a:lnTo>
                <a:cubicBezTo>
                  <a:pt x="150174" y="101971"/>
                  <a:pt x="153293" y="101836"/>
                  <a:pt x="156438" y="101810"/>
                </a:cubicBezTo>
                <a:cubicBezTo>
                  <a:pt x="158107" y="101791"/>
                  <a:pt x="159789" y="101760"/>
                  <a:pt x="161475" y="101760"/>
                </a:cubicBezTo>
                <a:cubicBezTo>
                  <a:pt x="162233" y="101760"/>
                  <a:pt x="162992" y="101766"/>
                  <a:pt x="163751" y="101783"/>
                </a:cubicBezTo>
                <a:cubicBezTo>
                  <a:pt x="165135" y="101815"/>
                  <a:pt x="166683" y="101972"/>
                  <a:pt x="168188" y="101972"/>
                </a:cubicBezTo>
                <a:cubicBezTo>
                  <a:pt x="169196" y="101972"/>
                  <a:pt x="170184" y="101902"/>
                  <a:pt x="171090" y="101675"/>
                </a:cubicBezTo>
                <a:cubicBezTo>
                  <a:pt x="171171" y="101648"/>
                  <a:pt x="171224" y="101568"/>
                  <a:pt x="171197" y="101487"/>
                </a:cubicBezTo>
                <a:lnTo>
                  <a:pt x="173940" y="101487"/>
                </a:lnTo>
                <a:lnTo>
                  <a:pt x="173913" y="101621"/>
                </a:lnTo>
                <a:cubicBezTo>
                  <a:pt x="173897" y="101637"/>
                  <a:pt x="173909" y="101652"/>
                  <a:pt x="173926" y="101652"/>
                </a:cubicBezTo>
                <a:cubicBezTo>
                  <a:pt x="173939" y="101652"/>
                  <a:pt x="173955" y="101644"/>
                  <a:pt x="173966" y="101621"/>
                </a:cubicBezTo>
                <a:cubicBezTo>
                  <a:pt x="173966" y="101594"/>
                  <a:pt x="173993" y="101541"/>
                  <a:pt x="174020" y="101487"/>
                </a:cubicBezTo>
                <a:lnTo>
                  <a:pt x="175606" y="101487"/>
                </a:lnTo>
                <a:cubicBezTo>
                  <a:pt x="175526" y="101675"/>
                  <a:pt x="175472" y="101863"/>
                  <a:pt x="175391" y="102051"/>
                </a:cubicBezTo>
                <a:cubicBezTo>
                  <a:pt x="175391" y="102067"/>
                  <a:pt x="175409" y="102083"/>
                  <a:pt x="175430" y="102083"/>
                </a:cubicBezTo>
                <a:cubicBezTo>
                  <a:pt x="175444" y="102083"/>
                  <a:pt x="175461" y="102074"/>
                  <a:pt x="175472" y="102051"/>
                </a:cubicBezTo>
                <a:cubicBezTo>
                  <a:pt x="175526" y="101863"/>
                  <a:pt x="175606" y="101675"/>
                  <a:pt x="175687" y="101487"/>
                </a:cubicBezTo>
                <a:lnTo>
                  <a:pt x="177085" y="101487"/>
                </a:lnTo>
                <a:lnTo>
                  <a:pt x="177031" y="101568"/>
                </a:lnTo>
                <a:cubicBezTo>
                  <a:pt x="177012" y="101587"/>
                  <a:pt x="177020" y="101606"/>
                  <a:pt x="177045" y="101606"/>
                </a:cubicBezTo>
                <a:cubicBezTo>
                  <a:pt x="177056" y="101606"/>
                  <a:pt x="177069" y="101602"/>
                  <a:pt x="177085" y="101594"/>
                </a:cubicBezTo>
                <a:lnTo>
                  <a:pt x="177193" y="101487"/>
                </a:lnTo>
                <a:cubicBezTo>
                  <a:pt x="186091" y="101541"/>
                  <a:pt x="195017" y="101594"/>
                  <a:pt x="203915" y="101675"/>
                </a:cubicBezTo>
                <a:cubicBezTo>
                  <a:pt x="211497" y="101756"/>
                  <a:pt x="219078" y="101836"/>
                  <a:pt x="226659" y="101944"/>
                </a:cubicBezTo>
                <a:lnTo>
                  <a:pt x="226175" y="102401"/>
                </a:lnTo>
                <a:cubicBezTo>
                  <a:pt x="226154" y="102401"/>
                  <a:pt x="226167" y="102435"/>
                  <a:pt x="226186" y="102435"/>
                </a:cubicBezTo>
                <a:cubicBezTo>
                  <a:pt x="226191" y="102435"/>
                  <a:pt x="226197" y="102433"/>
                  <a:pt x="226202" y="102428"/>
                </a:cubicBezTo>
                <a:cubicBezTo>
                  <a:pt x="226363" y="102267"/>
                  <a:pt x="226552" y="102132"/>
                  <a:pt x="226713" y="101998"/>
                </a:cubicBezTo>
                <a:cubicBezTo>
                  <a:pt x="228944" y="102025"/>
                  <a:pt x="231202" y="102051"/>
                  <a:pt x="233434" y="102078"/>
                </a:cubicBezTo>
                <a:lnTo>
                  <a:pt x="233057" y="102804"/>
                </a:lnTo>
                <a:cubicBezTo>
                  <a:pt x="233057" y="102823"/>
                  <a:pt x="233071" y="102842"/>
                  <a:pt x="233088" y="102842"/>
                </a:cubicBezTo>
                <a:cubicBezTo>
                  <a:pt x="233096" y="102842"/>
                  <a:pt x="233103" y="102839"/>
                  <a:pt x="233111" y="102831"/>
                </a:cubicBezTo>
                <a:lnTo>
                  <a:pt x="233488" y="102078"/>
                </a:lnTo>
                <a:lnTo>
                  <a:pt x="235504" y="102132"/>
                </a:lnTo>
                <a:cubicBezTo>
                  <a:pt x="235316" y="102428"/>
                  <a:pt x="235154" y="102750"/>
                  <a:pt x="234966" y="103073"/>
                </a:cubicBezTo>
                <a:cubicBezTo>
                  <a:pt x="234966" y="103092"/>
                  <a:pt x="234980" y="103111"/>
                  <a:pt x="234997" y="103111"/>
                </a:cubicBezTo>
                <a:cubicBezTo>
                  <a:pt x="235004" y="103111"/>
                  <a:pt x="235012" y="103108"/>
                  <a:pt x="235020" y="103100"/>
                </a:cubicBezTo>
                <a:cubicBezTo>
                  <a:pt x="235208" y="102777"/>
                  <a:pt x="235396" y="102428"/>
                  <a:pt x="235585" y="102132"/>
                </a:cubicBezTo>
                <a:lnTo>
                  <a:pt x="238918" y="102186"/>
                </a:lnTo>
                <a:lnTo>
                  <a:pt x="238569" y="102401"/>
                </a:lnTo>
                <a:cubicBezTo>
                  <a:pt x="238542" y="102428"/>
                  <a:pt x="238569" y="102455"/>
                  <a:pt x="238596" y="102455"/>
                </a:cubicBezTo>
                <a:lnTo>
                  <a:pt x="239026" y="102186"/>
                </a:lnTo>
                <a:cubicBezTo>
                  <a:pt x="246392" y="102293"/>
                  <a:pt x="253758" y="102428"/>
                  <a:pt x="261124" y="102589"/>
                </a:cubicBezTo>
                <a:cubicBezTo>
                  <a:pt x="262012" y="102589"/>
                  <a:pt x="262146" y="101245"/>
                  <a:pt x="261259" y="101218"/>
                </a:cubicBezTo>
                <a:cubicBezTo>
                  <a:pt x="255990" y="101111"/>
                  <a:pt x="250720" y="101003"/>
                  <a:pt x="245451" y="100922"/>
                </a:cubicBezTo>
                <a:cubicBezTo>
                  <a:pt x="250828" y="97884"/>
                  <a:pt x="256258" y="95062"/>
                  <a:pt x="262012" y="92696"/>
                </a:cubicBezTo>
                <a:lnTo>
                  <a:pt x="262012" y="92669"/>
                </a:lnTo>
                <a:cubicBezTo>
                  <a:pt x="256285" y="95008"/>
                  <a:pt x="250586" y="97669"/>
                  <a:pt x="245317" y="100922"/>
                </a:cubicBezTo>
                <a:lnTo>
                  <a:pt x="243811" y="100895"/>
                </a:lnTo>
                <a:cubicBezTo>
                  <a:pt x="248865" y="97589"/>
                  <a:pt x="254135" y="94658"/>
                  <a:pt x="259565" y="92104"/>
                </a:cubicBezTo>
                <a:cubicBezTo>
                  <a:pt x="259609" y="92083"/>
                  <a:pt x="259582" y="92043"/>
                  <a:pt x="259570" y="92043"/>
                </a:cubicBezTo>
                <a:cubicBezTo>
                  <a:pt x="259567" y="92043"/>
                  <a:pt x="259565" y="92046"/>
                  <a:pt x="259565" y="92051"/>
                </a:cubicBezTo>
                <a:cubicBezTo>
                  <a:pt x="254027" y="94551"/>
                  <a:pt x="248704" y="97508"/>
                  <a:pt x="243650" y="100895"/>
                </a:cubicBezTo>
                <a:lnTo>
                  <a:pt x="241123" y="100842"/>
                </a:lnTo>
                <a:cubicBezTo>
                  <a:pt x="247440" y="96890"/>
                  <a:pt x="253785" y="93018"/>
                  <a:pt x="260425" y="89550"/>
                </a:cubicBezTo>
                <a:cubicBezTo>
                  <a:pt x="260425" y="89550"/>
                  <a:pt x="260425" y="89524"/>
                  <a:pt x="260425" y="89524"/>
                </a:cubicBezTo>
                <a:cubicBezTo>
                  <a:pt x="253758" y="92965"/>
                  <a:pt x="247118" y="96648"/>
                  <a:pt x="240881" y="100842"/>
                </a:cubicBezTo>
                <a:lnTo>
                  <a:pt x="240343" y="100842"/>
                </a:lnTo>
                <a:cubicBezTo>
                  <a:pt x="240639" y="100062"/>
                  <a:pt x="240908" y="99282"/>
                  <a:pt x="241230" y="98503"/>
                </a:cubicBezTo>
                <a:cubicBezTo>
                  <a:pt x="247440" y="94766"/>
                  <a:pt x="253678" y="91110"/>
                  <a:pt x="259941" y="87480"/>
                </a:cubicBezTo>
                <a:lnTo>
                  <a:pt x="259941" y="87480"/>
                </a:lnTo>
                <a:cubicBezTo>
                  <a:pt x="253678" y="91056"/>
                  <a:pt x="247440" y="94712"/>
                  <a:pt x="241257" y="98449"/>
                </a:cubicBezTo>
                <a:cubicBezTo>
                  <a:pt x="241741" y="97185"/>
                  <a:pt x="242252" y="95949"/>
                  <a:pt x="242789" y="94712"/>
                </a:cubicBezTo>
                <a:cubicBezTo>
                  <a:pt x="248059" y="91244"/>
                  <a:pt x="253409" y="87857"/>
                  <a:pt x="258812" y="84550"/>
                </a:cubicBezTo>
                <a:lnTo>
                  <a:pt x="258812" y="84523"/>
                </a:lnTo>
                <a:cubicBezTo>
                  <a:pt x="253409" y="87830"/>
                  <a:pt x="248059" y="91217"/>
                  <a:pt x="242789" y="94685"/>
                </a:cubicBezTo>
                <a:cubicBezTo>
                  <a:pt x="243542" y="92911"/>
                  <a:pt x="244376" y="91137"/>
                  <a:pt x="245290" y="89416"/>
                </a:cubicBezTo>
                <a:cubicBezTo>
                  <a:pt x="245308" y="89397"/>
                  <a:pt x="245288" y="89366"/>
                  <a:pt x="245266" y="89366"/>
                </a:cubicBezTo>
                <a:cubicBezTo>
                  <a:pt x="245255" y="89366"/>
                  <a:pt x="245244" y="89372"/>
                  <a:pt x="245236" y="89389"/>
                </a:cubicBezTo>
                <a:cubicBezTo>
                  <a:pt x="244295" y="91163"/>
                  <a:pt x="243408" y="92965"/>
                  <a:pt x="242574" y="94820"/>
                </a:cubicBezTo>
                <a:lnTo>
                  <a:pt x="242537" y="94844"/>
                </a:lnTo>
                <a:lnTo>
                  <a:pt x="242537" y="94844"/>
                </a:lnTo>
                <a:cubicBezTo>
                  <a:pt x="242540" y="94836"/>
                  <a:pt x="242544" y="94828"/>
                  <a:pt x="242548" y="94820"/>
                </a:cubicBezTo>
                <a:lnTo>
                  <a:pt x="242548" y="94820"/>
                </a:lnTo>
                <a:lnTo>
                  <a:pt x="241499" y="95519"/>
                </a:lnTo>
                <a:lnTo>
                  <a:pt x="242537" y="94844"/>
                </a:lnTo>
                <a:lnTo>
                  <a:pt x="242537" y="94844"/>
                </a:lnTo>
                <a:cubicBezTo>
                  <a:pt x="242003" y="96073"/>
                  <a:pt x="241496" y="97301"/>
                  <a:pt x="241015" y="98557"/>
                </a:cubicBezTo>
                <a:lnTo>
                  <a:pt x="239375" y="99551"/>
                </a:lnTo>
                <a:cubicBezTo>
                  <a:pt x="240101" y="98207"/>
                  <a:pt x="240800" y="96863"/>
                  <a:pt x="241499" y="95519"/>
                </a:cubicBezTo>
                <a:cubicBezTo>
                  <a:pt x="242388" y="93804"/>
                  <a:pt x="243260" y="92073"/>
                  <a:pt x="244142" y="90365"/>
                </a:cubicBezTo>
                <a:lnTo>
                  <a:pt x="244142" y="90365"/>
                </a:lnTo>
                <a:cubicBezTo>
                  <a:pt x="243943" y="90703"/>
                  <a:pt x="243719" y="91038"/>
                  <a:pt x="243623" y="91217"/>
                </a:cubicBezTo>
                <a:lnTo>
                  <a:pt x="242413" y="93502"/>
                </a:lnTo>
                <a:cubicBezTo>
                  <a:pt x="242037" y="94228"/>
                  <a:pt x="241660" y="94954"/>
                  <a:pt x="241257" y="95680"/>
                </a:cubicBezTo>
                <a:cubicBezTo>
                  <a:pt x="240531" y="97024"/>
                  <a:pt x="239832" y="98341"/>
                  <a:pt x="239133" y="99686"/>
                </a:cubicBezTo>
                <a:lnTo>
                  <a:pt x="238730" y="99928"/>
                </a:lnTo>
                <a:lnTo>
                  <a:pt x="238730" y="99955"/>
                </a:lnTo>
                <a:lnTo>
                  <a:pt x="239080" y="99739"/>
                </a:lnTo>
                <a:lnTo>
                  <a:pt x="239080" y="99739"/>
                </a:lnTo>
                <a:lnTo>
                  <a:pt x="238569" y="100788"/>
                </a:lnTo>
                <a:lnTo>
                  <a:pt x="236391" y="100761"/>
                </a:lnTo>
                <a:cubicBezTo>
                  <a:pt x="237816" y="98288"/>
                  <a:pt x="239241" y="95814"/>
                  <a:pt x="240639" y="93314"/>
                </a:cubicBezTo>
                <a:cubicBezTo>
                  <a:pt x="241042" y="93045"/>
                  <a:pt x="241445" y="92777"/>
                  <a:pt x="241849" y="92535"/>
                </a:cubicBezTo>
                <a:cubicBezTo>
                  <a:pt x="241895" y="92511"/>
                  <a:pt x="241861" y="92448"/>
                  <a:pt x="241834" y="92448"/>
                </a:cubicBezTo>
                <a:cubicBezTo>
                  <a:pt x="241830" y="92448"/>
                  <a:pt x="241825" y="92450"/>
                  <a:pt x="241822" y="92454"/>
                </a:cubicBezTo>
                <a:lnTo>
                  <a:pt x="240719" y="93153"/>
                </a:lnTo>
                <a:cubicBezTo>
                  <a:pt x="241284" y="92185"/>
                  <a:pt x="241849" y="91190"/>
                  <a:pt x="242413" y="90196"/>
                </a:cubicBezTo>
                <a:cubicBezTo>
                  <a:pt x="242432" y="90177"/>
                  <a:pt x="242411" y="90158"/>
                  <a:pt x="242387" y="90158"/>
                </a:cubicBezTo>
                <a:cubicBezTo>
                  <a:pt x="242377" y="90158"/>
                  <a:pt x="242367" y="90161"/>
                  <a:pt x="242359" y="90169"/>
                </a:cubicBezTo>
                <a:lnTo>
                  <a:pt x="240558" y="93287"/>
                </a:lnTo>
                <a:cubicBezTo>
                  <a:pt x="239295" y="94094"/>
                  <a:pt x="238031" y="94954"/>
                  <a:pt x="236794" y="95814"/>
                </a:cubicBezTo>
                <a:lnTo>
                  <a:pt x="238273" y="92965"/>
                </a:lnTo>
                <a:cubicBezTo>
                  <a:pt x="238287" y="92956"/>
                  <a:pt x="238300" y="92947"/>
                  <a:pt x="238314" y="92938"/>
                </a:cubicBezTo>
                <a:lnTo>
                  <a:pt x="238314" y="92938"/>
                </a:lnTo>
                <a:lnTo>
                  <a:pt x="238300" y="92965"/>
                </a:lnTo>
                <a:cubicBezTo>
                  <a:pt x="238411" y="92883"/>
                  <a:pt x="238524" y="92802"/>
                  <a:pt x="238638" y="92722"/>
                </a:cubicBezTo>
                <a:lnTo>
                  <a:pt x="238638" y="92722"/>
                </a:lnTo>
                <a:cubicBezTo>
                  <a:pt x="238531" y="92795"/>
                  <a:pt x="238423" y="92867"/>
                  <a:pt x="238314" y="92938"/>
                </a:cubicBezTo>
                <a:lnTo>
                  <a:pt x="238314" y="92938"/>
                </a:lnTo>
                <a:lnTo>
                  <a:pt x="240155" y="89416"/>
                </a:lnTo>
                <a:cubicBezTo>
                  <a:pt x="240155" y="89389"/>
                  <a:pt x="240128" y="89389"/>
                  <a:pt x="240128" y="89389"/>
                </a:cubicBezTo>
                <a:lnTo>
                  <a:pt x="238219" y="93018"/>
                </a:lnTo>
                <a:cubicBezTo>
                  <a:pt x="234778" y="95411"/>
                  <a:pt x="231444" y="97965"/>
                  <a:pt x="228218" y="100654"/>
                </a:cubicBezTo>
                <a:cubicBezTo>
                  <a:pt x="218271" y="100519"/>
                  <a:pt x="208351" y="100412"/>
                  <a:pt x="198404" y="100331"/>
                </a:cubicBezTo>
                <a:cubicBezTo>
                  <a:pt x="199211" y="98906"/>
                  <a:pt x="200205" y="97562"/>
                  <a:pt x="201361" y="96379"/>
                </a:cubicBezTo>
                <a:cubicBezTo>
                  <a:pt x="201383" y="96357"/>
                  <a:pt x="201370" y="96318"/>
                  <a:pt x="201335" y="96318"/>
                </a:cubicBezTo>
                <a:cubicBezTo>
                  <a:pt x="201327" y="96318"/>
                  <a:pt x="201318" y="96320"/>
                  <a:pt x="201307" y="96325"/>
                </a:cubicBezTo>
                <a:cubicBezTo>
                  <a:pt x="200125" y="97508"/>
                  <a:pt x="199130" y="98852"/>
                  <a:pt x="198350" y="100331"/>
                </a:cubicBezTo>
                <a:lnTo>
                  <a:pt x="197087" y="100331"/>
                </a:lnTo>
                <a:cubicBezTo>
                  <a:pt x="197705" y="98422"/>
                  <a:pt x="198592" y="96621"/>
                  <a:pt x="199748" y="95008"/>
                </a:cubicBezTo>
                <a:cubicBezTo>
                  <a:pt x="199768" y="94969"/>
                  <a:pt x="199744" y="94944"/>
                  <a:pt x="199730" y="94944"/>
                </a:cubicBezTo>
                <a:cubicBezTo>
                  <a:pt x="199725" y="94944"/>
                  <a:pt x="199721" y="94947"/>
                  <a:pt x="199721" y="94954"/>
                </a:cubicBezTo>
                <a:cubicBezTo>
                  <a:pt x="198512" y="96594"/>
                  <a:pt x="197597" y="98395"/>
                  <a:pt x="197033" y="100331"/>
                </a:cubicBezTo>
                <a:cubicBezTo>
                  <a:pt x="194775" y="100331"/>
                  <a:pt x="192490" y="100304"/>
                  <a:pt x="190231" y="100304"/>
                </a:cubicBezTo>
                <a:cubicBezTo>
                  <a:pt x="191629" y="99551"/>
                  <a:pt x="193027" y="98799"/>
                  <a:pt x="194452" y="98073"/>
                </a:cubicBezTo>
                <a:lnTo>
                  <a:pt x="194452" y="98073"/>
                </a:lnTo>
                <a:cubicBezTo>
                  <a:pt x="193000" y="98799"/>
                  <a:pt x="191575" y="99524"/>
                  <a:pt x="190151" y="100304"/>
                </a:cubicBezTo>
                <a:lnTo>
                  <a:pt x="188995" y="100304"/>
                </a:lnTo>
                <a:cubicBezTo>
                  <a:pt x="192328" y="98234"/>
                  <a:pt x="195743" y="96271"/>
                  <a:pt x="199264" y="94497"/>
                </a:cubicBezTo>
                <a:lnTo>
                  <a:pt x="199264" y="94470"/>
                </a:lnTo>
                <a:cubicBezTo>
                  <a:pt x="195689" y="96218"/>
                  <a:pt x="192221" y="98180"/>
                  <a:pt x="188860" y="100304"/>
                </a:cubicBezTo>
                <a:lnTo>
                  <a:pt x="188134" y="100304"/>
                </a:lnTo>
                <a:lnTo>
                  <a:pt x="188645" y="98772"/>
                </a:lnTo>
                <a:cubicBezTo>
                  <a:pt x="191172" y="97347"/>
                  <a:pt x="193753" y="96003"/>
                  <a:pt x="196388" y="94739"/>
                </a:cubicBezTo>
                <a:cubicBezTo>
                  <a:pt x="196415" y="94739"/>
                  <a:pt x="196388" y="94712"/>
                  <a:pt x="196361" y="94712"/>
                </a:cubicBezTo>
                <a:cubicBezTo>
                  <a:pt x="193753" y="95922"/>
                  <a:pt x="191172" y="97212"/>
                  <a:pt x="188672" y="98637"/>
                </a:cubicBezTo>
                <a:lnTo>
                  <a:pt x="189237" y="97051"/>
                </a:lnTo>
                <a:cubicBezTo>
                  <a:pt x="191656" y="95492"/>
                  <a:pt x="194183" y="94094"/>
                  <a:pt x="196764" y="92857"/>
                </a:cubicBezTo>
                <a:lnTo>
                  <a:pt x="196764" y="92830"/>
                </a:lnTo>
                <a:cubicBezTo>
                  <a:pt x="194183" y="94040"/>
                  <a:pt x="191683" y="95411"/>
                  <a:pt x="189290" y="96970"/>
                </a:cubicBezTo>
                <a:cubicBezTo>
                  <a:pt x="189720" y="95707"/>
                  <a:pt x="190178" y="94443"/>
                  <a:pt x="190661" y="93207"/>
                </a:cubicBezTo>
                <a:lnTo>
                  <a:pt x="190608" y="93207"/>
                </a:lnTo>
                <a:cubicBezTo>
                  <a:pt x="190124" y="94497"/>
                  <a:pt x="189613" y="95761"/>
                  <a:pt x="189156" y="97051"/>
                </a:cubicBezTo>
                <a:cubicBezTo>
                  <a:pt x="188161" y="97696"/>
                  <a:pt x="187167" y="98395"/>
                  <a:pt x="186172" y="99094"/>
                </a:cubicBezTo>
                <a:cubicBezTo>
                  <a:pt x="186360" y="97535"/>
                  <a:pt x="186683" y="95976"/>
                  <a:pt x="187167" y="94497"/>
                </a:cubicBezTo>
                <a:cubicBezTo>
                  <a:pt x="187355" y="94349"/>
                  <a:pt x="187543" y="94201"/>
                  <a:pt x="187734" y="94057"/>
                </a:cubicBezTo>
                <a:lnTo>
                  <a:pt x="187734" y="94057"/>
                </a:lnTo>
                <a:cubicBezTo>
                  <a:pt x="187554" y="94186"/>
                  <a:pt x="187374" y="94315"/>
                  <a:pt x="187193" y="94443"/>
                </a:cubicBezTo>
                <a:cubicBezTo>
                  <a:pt x="187408" y="93744"/>
                  <a:pt x="187677" y="93045"/>
                  <a:pt x="187973" y="92346"/>
                </a:cubicBezTo>
                <a:cubicBezTo>
                  <a:pt x="187990" y="92313"/>
                  <a:pt x="187965" y="92290"/>
                  <a:pt x="187944" y="92290"/>
                </a:cubicBezTo>
                <a:cubicBezTo>
                  <a:pt x="187931" y="92290"/>
                  <a:pt x="187919" y="92299"/>
                  <a:pt x="187919" y="92319"/>
                </a:cubicBezTo>
                <a:cubicBezTo>
                  <a:pt x="187597" y="93045"/>
                  <a:pt x="187301" y="93771"/>
                  <a:pt x="187059" y="94524"/>
                </a:cubicBezTo>
                <a:cubicBezTo>
                  <a:pt x="187039" y="94539"/>
                  <a:pt x="187019" y="94553"/>
                  <a:pt x="187000" y="94568"/>
                </a:cubicBezTo>
                <a:lnTo>
                  <a:pt x="187000" y="94568"/>
                </a:lnTo>
                <a:cubicBezTo>
                  <a:pt x="187002" y="94562"/>
                  <a:pt x="187003" y="94557"/>
                  <a:pt x="187005" y="94551"/>
                </a:cubicBezTo>
                <a:lnTo>
                  <a:pt x="187005" y="94551"/>
                </a:lnTo>
                <a:cubicBezTo>
                  <a:pt x="186642" y="94820"/>
                  <a:pt x="186278" y="95096"/>
                  <a:pt x="185915" y="95375"/>
                </a:cubicBezTo>
                <a:lnTo>
                  <a:pt x="185915" y="95375"/>
                </a:lnTo>
                <a:cubicBezTo>
                  <a:pt x="186277" y="95104"/>
                  <a:pt x="186638" y="94836"/>
                  <a:pt x="187000" y="94568"/>
                </a:cubicBezTo>
                <a:lnTo>
                  <a:pt x="187000" y="94568"/>
                </a:lnTo>
                <a:cubicBezTo>
                  <a:pt x="186519" y="96068"/>
                  <a:pt x="186198" y="97595"/>
                  <a:pt x="186064" y="99175"/>
                </a:cubicBezTo>
                <a:cubicBezTo>
                  <a:pt x="185634" y="99498"/>
                  <a:pt x="185177" y="99847"/>
                  <a:pt x="184747" y="100170"/>
                </a:cubicBezTo>
                <a:cubicBezTo>
                  <a:pt x="184728" y="100189"/>
                  <a:pt x="184736" y="100208"/>
                  <a:pt x="184752" y="100208"/>
                </a:cubicBezTo>
                <a:cubicBezTo>
                  <a:pt x="184758" y="100208"/>
                  <a:pt x="184766" y="100204"/>
                  <a:pt x="184774" y="100196"/>
                </a:cubicBezTo>
                <a:cubicBezTo>
                  <a:pt x="185204" y="99874"/>
                  <a:pt x="185634" y="99551"/>
                  <a:pt x="186064" y="99256"/>
                </a:cubicBezTo>
                <a:lnTo>
                  <a:pt x="186064" y="99256"/>
                </a:lnTo>
                <a:cubicBezTo>
                  <a:pt x="186010" y="99578"/>
                  <a:pt x="186010" y="99928"/>
                  <a:pt x="185984" y="100250"/>
                </a:cubicBezTo>
                <a:lnTo>
                  <a:pt x="184666" y="100250"/>
                </a:lnTo>
                <a:cubicBezTo>
                  <a:pt x="184666" y="100223"/>
                  <a:pt x="184693" y="100196"/>
                  <a:pt x="184720" y="100170"/>
                </a:cubicBezTo>
                <a:cubicBezTo>
                  <a:pt x="184730" y="100150"/>
                  <a:pt x="184733" y="100145"/>
                  <a:pt x="184732" y="100145"/>
                </a:cubicBezTo>
                <a:lnTo>
                  <a:pt x="184732" y="100145"/>
                </a:lnTo>
                <a:cubicBezTo>
                  <a:pt x="184731" y="100145"/>
                  <a:pt x="184727" y="100151"/>
                  <a:pt x="184723" y="100151"/>
                </a:cubicBezTo>
                <a:cubicBezTo>
                  <a:pt x="184721" y="100151"/>
                  <a:pt x="184720" y="100149"/>
                  <a:pt x="184720" y="100143"/>
                </a:cubicBezTo>
                <a:lnTo>
                  <a:pt x="184639" y="100062"/>
                </a:lnTo>
                <a:cubicBezTo>
                  <a:pt x="184613" y="100062"/>
                  <a:pt x="184586" y="100062"/>
                  <a:pt x="184613" y="100089"/>
                </a:cubicBezTo>
                <a:cubicBezTo>
                  <a:pt x="184371" y="99874"/>
                  <a:pt x="184371" y="99282"/>
                  <a:pt x="184451" y="98691"/>
                </a:cubicBezTo>
                <a:lnTo>
                  <a:pt x="184451" y="98691"/>
                </a:lnTo>
                <a:cubicBezTo>
                  <a:pt x="184344" y="99229"/>
                  <a:pt x="184209" y="99847"/>
                  <a:pt x="184451" y="100250"/>
                </a:cubicBezTo>
                <a:lnTo>
                  <a:pt x="178429" y="100223"/>
                </a:lnTo>
                <a:cubicBezTo>
                  <a:pt x="180499" y="98126"/>
                  <a:pt x="182704" y="96137"/>
                  <a:pt x="185043" y="94282"/>
                </a:cubicBezTo>
                <a:lnTo>
                  <a:pt x="185043" y="94282"/>
                </a:lnTo>
                <a:cubicBezTo>
                  <a:pt x="184962" y="94927"/>
                  <a:pt x="184881" y="95546"/>
                  <a:pt x="184801" y="96164"/>
                </a:cubicBezTo>
                <a:cubicBezTo>
                  <a:pt x="183376" y="97266"/>
                  <a:pt x="181978" y="98422"/>
                  <a:pt x="180634" y="99632"/>
                </a:cubicBezTo>
                <a:cubicBezTo>
                  <a:pt x="180634" y="99651"/>
                  <a:pt x="180634" y="99670"/>
                  <a:pt x="180643" y="99670"/>
                </a:cubicBezTo>
                <a:cubicBezTo>
                  <a:pt x="180647" y="99670"/>
                  <a:pt x="180653" y="99667"/>
                  <a:pt x="180661" y="99659"/>
                </a:cubicBezTo>
                <a:cubicBezTo>
                  <a:pt x="182005" y="98503"/>
                  <a:pt x="183376" y="97347"/>
                  <a:pt x="184774" y="96245"/>
                </a:cubicBezTo>
                <a:lnTo>
                  <a:pt x="184774" y="96245"/>
                </a:lnTo>
                <a:cubicBezTo>
                  <a:pt x="184720" y="96755"/>
                  <a:pt x="184666" y="97239"/>
                  <a:pt x="184613" y="97750"/>
                </a:cubicBezTo>
                <a:cubicBezTo>
                  <a:pt x="184666" y="97427"/>
                  <a:pt x="184720" y="97185"/>
                  <a:pt x="184747" y="96997"/>
                </a:cubicBezTo>
                <a:cubicBezTo>
                  <a:pt x="184774" y="96755"/>
                  <a:pt x="184801" y="96487"/>
                  <a:pt x="184828" y="96218"/>
                </a:cubicBezTo>
                <a:cubicBezTo>
                  <a:pt x="185190" y="95936"/>
                  <a:pt x="185553" y="95654"/>
                  <a:pt x="185915" y="95375"/>
                </a:cubicBezTo>
                <a:lnTo>
                  <a:pt x="185915" y="95375"/>
                </a:lnTo>
                <a:cubicBezTo>
                  <a:pt x="185570" y="95634"/>
                  <a:pt x="185226" y="95896"/>
                  <a:pt x="184881" y="96164"/>
                </a:cubicBezTo>
                <a:lnTo>
                  <a:pt x="185096" y="94282"/>
                </a:lnTo>
                <a:cubicBezTo>
                  <a:pt x="185930" y="93637"/>
                  <a:pt x="186736" y="93018"/>
                  <a:pt x="187597" y="92427"/>
                </a:cubicBezTo>
                <a:cubicBezTo>
                  <a:pt x="187618" y="92427"/>
                  <a:pt x="187605" y="92393"/>
                  <a:pt x="187585" y="92393"/>
                </a:cubicBezTo>
                <a:cubicBezTo>
                  <a:pt x="187581" y="92393"/>
                  <a:pt x="187575" y="92395"/>
                  <a:pt x="187570" y="92400"/>
                </a:cubicBezTo>
                <a:cubicBezTo>
                  <a:pt x="186736" y="92965"/>
                  <a:pt x="185930" y="93556"/>
                  <a:pt x="185123" y="94174"/>
                </a:cubicBezTo>
                <a:cubicBezTo>
                  <a:pt x="185150" y="93986"/>
                  <a:pt x="185150" y="93825"/>
                  <a:pt x="185177" y="93664"/>
                </a:cubicBezTo>
                <a:cubicBezTo>
                  <a:pt x="185177" y="93650"/>
                  <a:pt x="185170" y="93644"/>
                  <a:pt x="185164" y="93644"/>
                </a:cubicBezTo>
                <a:cubicBezTo>
                  <a:pt x="185157" y="93644"/>
                  <a:pt x="185150" y="93650"/>
                  <a:pt x="185150" y="93664"/>
                </a:cubicBezTo>
                <a:lnTo>
                  <a:pt x="185070" y="94201"/>
                </a:lnTo>
                <a:cubicBezTo>
                  <a:pt x="182650" y="96029"/>
                  <a:pt x="180392" y="98073"/>
                  <a:pt x="178295" y="100250"/>
                </a:cubicBezTo>
                <a:lnTo>
                  <a:pt x="176225" y="100250"/>
                </a:lnTo>
                <a:cubicBezTo>
                  <a:pt x="178886" y="97347"/>
                  <a:pt x="181736" y="94632"/>
                  <a:pt x="184801" y="92131"/>
                </a:cubicBezTo>
                <a:cubicBezTo>
                  <a:pt x="184822" y="92131"/>
                  <a:pt x="184809" y="92097"/>
                  <a:pt x="184790" y="92097"/>
                </a:cubicBezTo>
                <a:cubicBezTo>
                  <a:pt x="184785" y="92097"/>
                  <a:pt x="184779" y="92099"/>
                  <a:pt x="184774" y="92104"/>
                </a:cubicBezTo>
                <a:cubicBezTo>
                  <a:pt x="181709" y="94605"/>
                  <a:pt x="178859" y="97320"/>
                  <a:pt x="176198" y="100223"/>
                </a:cubicBezTo>
                <a:lnTo>
                  <a:pt x="176494" y="99417"/>
                </a:lnTo>
                <a:cubicBezTo>
                  <a:pt x="176547" y="99390"/>
                  <a:pt x="176574" y="99309"/>
                  <a:pt x="176547" y="99229"/>
                </a:cubicBezTo>
                <a:cubicBezTo>
                  <a:pt x="176816" y="98557"/>
                  <a:pt x="177085" y="97884"/>
                  <a:pt x="177354" y="97212"/>
                </a:cubicBezTo>
                <a:cubicBezTo>
                  <a:pt x="179263" y="94820"/>
                  <a:pt x="181333" y="92561"/>
                  <a:pt x="183564" y="90438"/>
                </a:cubicBezTo>
                <a:cubicBezTo>
                  <a:pt x="183564" y="90411"/>
                  <a:pt x="183564" y="90384"/>
                  <a:pt x="183537" y="90384"/>
                </a:cubicBezTo>
                <a:cubicBezTo>
                  <a:pt x="181360" y="92454"/>
                  <a:pt x="179316" y="94658"/>
                  <a:pt x="177435" y="96970"/>
                </a:cubicBezTo>
                <a:cubicBezTo>
                  <a:pt x="178133" y="95250"/>
                  <a:pt x="178832" y="93556"/>
                  <a:pt x="179585" y="91836"/>
                </a:cubicBezTo>
                <a:lnTo>
                  <a:pt x="179558" y="91836"/>
                </a:lnTo>
                <a:cubicBezTo>
                  <a:pt x="178779" y="93610"/>
                  <a:pt x="178026" y="95357"/>
                  <a:pt x="177300" y="97132"/>
                </a:cubicBezTo>
                <a:cubicBezTo>
                  <a:pt x="176789" y="97777"/>
                  <a:pt x="176305" y="98422"/>
                  <a:pt x="175795" y="99094"/>
                </a:cubicBezTo>
                <a:cubicBezTo>
                  <a:pt x="175580" y="99067"/>
                  <a:pt x="175364" y="99040"/>
                  <a:pt x="175122" y="99014"/>
                </a:cubicBezTo>
                <a:cubicBezTo>
                  <a:pt x="176225" y="96325"/>
                  <a:pt x="177139" y="93556"/>
                  <a:pt x="177838" y="90733"/>
                </a:cubicBezTo>
                <a:lnTo>
                  <a:pt x="177838" y="90733"/>
                </a:lnTo>
                <a:cubicBezTo>
                  <a:pt x="177085" y="93556"/>
                  <a:pt x="176171" y="96298"/>
                  <a:pt x="175069" y="98987"/>
                </a:cubicBezTo>
                <a:cubicBezTo>
                  <a:pt x="174746" y="98933"/>
                  <a:pt x="174450" y="98852"/>
                  <a:pt x="174128" y="98772"/>
                </a:cubicBezTo>
                <a:cubicBezTo>
                  <a:pt x="174128" y="98583"/>
                  <a:pt x="174047" y="98395"/>
                  <a:pt x="173886" y="98261"/>
                </a:cubicBezTo>
                <a:cubicBezTo>
                  <a:pt x="174827" y="95976"/>
                  <a:pt x="175633" y="93637"/>
                  <a:pt x="176359" y="91298"/>
                </a:cubicBezTo>
                <a:lnTo>
                  <a:pt x="179021" y="89819"/>
                </a:lnTo>
                <a:lnTo>
                  <a:pt x="179021" y="89792"/>
                </a:lnTo>
                <a:lnTo>
                  <a:pt x="176386" y="91217"/>
                </a:lnTo>
                <a:cubicBezTo>
                  <a:pt x="176520" y="90841"/>
                  <a:pt x="176628" y="90464"/>
                  <a:pt x="176736" y="90061"/>
                </a:cubicBezTo>
                <a:cubicBezTo>
                  <a:pt x="176736" y="90061"/>
                  <a:pt x="176724" y="90049"/>
                  <a:pt x="176716" y="90049"/>
                </a:cubicBezTo>
                <a:cubicBezTo>
                  <a:pt x="176712" y="90049"/>
                  <a:pt x="176709" y="90052"/>
                  <a:pt x="176709" y="90061"/>
                </a:cubicBezTo>
                <a:cubicBezTo>
                  <a:pt x="176574" y="90464"/>
                  <a:pt x="176467" y="90868"/>
                  <a:pt x="176332" y="91244"/>
                </a:cubicBezTo>
                <a:lnTo>
                  <a:pt x="174289" y="92373"/>
                </a:lnTo>
                <a:cubicBezTo>
                  <a:pt x="174450" y="91943"/>
                  <a:pt x="174585" y="91513"/>
                  <a:pt x="174719" y="91056"/>
                </a:cubicBezTo>
                <a:lnTo>
                  <a:pt x="174719" y="91056"/>
                </a:lnTo>
                <a:cubicBezTo>
                  <a:pt x="174698" y="91066"/>
                  <a:pt x="174677" y="91076"/>
                  <a:pt x="174656" y="91087"/>
                </a:cubicBezTo>
                <a:lnTo>
                  <a:pt x="174656" y="91087"/>
                </a:lnTo>
                <a:cubicBezTo>
                  <a:pt x="174523" y="91508"/>
                  <a:pt x="174366" y="91953"/>
                  <a:pt x="174208" y="92373"/>
                </a:cubicBezTo>
                <a:lnTo>
                  <a:pt x="172273" y="93422"/>
                </a:lnTo>
                <a:lnTo>
                  <a:pt x="171735" y="93717"/>
                </a:lnTo>
                <a:cubicBezTo>
                  <a:pt x="171923" y="93260"/>
                  <a:pt x="172085" y="92803"/>
                  <a:pt x="172273" y="92373"/>
                </a:cubicBezTo>
                <a:cubicBezTo>
                  <a:pt x="172462" y="92260"/>
                  <a:pt x="172649" y="92149"/>
                  <a:pt x="172836" y="92042"/>
                </a:cubicBezTo>
                <a:lnTo>
                  <a:pt x="172836" y="92042"/>
                </a:lnTo>
                <a:cubicBezTo>
                  <a:pt x="172684" y="92125"/>
                  <a:pt x="172532" y="92209"/>
                  <a:pt x="172380" y="92293"/>
                </a:cubicBezTo>
                <a:cubicBezTo>
                  <a:pt x="172703" y="91459"/>
                  <a:pt x="173052" y="90626"/>
                  <a:pt x="173402" y="89792"/>
                </a:cubicBezTo>
                <a:cubicBezTo>
                  <a:pt x="174988" y="88851"/>
                  <a:pt x="176601" y="87964"/>
                  <a:pt x="178241" y="87104"/>
                </a:cubicBezTo>
                <a:lnTo>
                  <a:pt x="178241" y="87077"/>
                </a:lnTo>
                <a:cubicBezTo>
                  <a:pt x="176655" y="87884"/>
                  <a:pt x="175042" y="88744"/>
                  <a:pt x="173483" y="89631"/>
                </a:cubicBezTo>
                <a:lnTo>
                  <a:pt x="173698" y="89147"/>
                </a:lnTo>
                <a:cubicBezTo>
                  <a:pt x="173698" y="89134"/>
                  <a:pt x="173691" y="89127"/>
                  <a:pt x="173684" y="89127"/>
                </a:cubicBezTo>
                <a:cubicBezTo>
                  <a:pt x="173677" y="89127"/>
                  <a:pt x="173671" y="89134"/>
                  <a:pt x="173671" y="89147"/>
                </a:cubicBezTo>
                <a:cubicBezTo>
                  <a:pt x="173590" y="89308"/>
                  <a:pt x="173509" y="89497"/>
                  <a:pt x="173429" y="89685"/>
                </a:cubicBezTo>
                <a:cubicBezTo>
                  <a:pt x="171251" y="90922"/>
                  <a:pt x="169154" y="92266"/>
                  <a:pt x="167111" y="93744"/>
                </a:cubicBezTo>
                <a:cubicBezTo>
                  <a:pt x="169154" y="92373"/>
                  <a:pt x="171197" y="91056"/>
                  <a:pt x="173294" y="89792"/>
                </a:cubicBezTo>
                <a:lnTo>
                  <a:pt x="173294" y="89792"/>
                </a:lnTo>
                <a:cubicBezTo>
                  <a:pt x="172945" y="90626"/>
                  <a:pt x="172595" y="91459"/>
                  <a:pt x="172246" y="92293"/>
                </a:cubicBezTo>
                <a:cubicBezTo>
                  <a:pt x="170955" y="92992"/>
                  <a:pt x="169719" y="93744"/>
                  <a:pt x="168482" y="94551"/>
                </a:cubicBezTo>
                <a:lnTo>
                  <a:pt x="168160" y="94363"/>
                </a:lnTo>
                <a:lnTo>
                  <a:pt x="168536" y="94174"/>
                </a:lnTo>
                <a:cubicBezTo>
                  <a:pt x="168582" y="94151"/>
                  <a:pt x="168569" y="94088"/>
                  <a:pt x="168513" y="94088"/>
                </a:cubicBezTo>
                <a:cubicBezTo>
                  <a:pt x="168504" y="94088"/>
                  <a:pt x="168493" y="94090"/>
                  <a:pt x="168482" y="94094"/>
                </a:cubicBezTo>
                <a:lnTo>
                  <a:pt x="168025" y="94282"/>
                </a:lnTo>
                <a:lnTo>
                  <a:pt x="167111" y="93744"/>
                </a:lnTo>
                <a:cubicBezTo>
                  <a:pt x="166815" y="93556"/>
                  <a:pt x="166493" y="93368"/>
                  <a:pt x="166197" y="93153"/>
                </a:cubicBezTo>
                <a:cubicBezTo>
                  <a:pt x="169799" y="90196"/>
                  <a:pt x="173536" y="87373"/>
                  <a:pt x="177408" y="84765"/>
                </a:cubicBezTo>
                <a:lnTo>
                  <a:pt x="177408" y="84765"/>
                </a:lnTo>
                <a:cubicBezTo>
                  <a:pt x="173509" y="87319"/>
                  <a:pt x="169746" y="90115"/>
                  <a:pt x="166170" y="93153"/>
                </a:cubicBezTo>
                <a:cubicBezTo>
                  <a:pt x="165767" y="92884"/>
                  <a:pt x="165390" y="92615"/>
                  <a:pt x="165014" y="92293"/>
                </a:cubicBezTo>
                <a:cubicBezTo>
                  <a:pt x="165175" y="92212"/>
                  <a:pt x="165337" y="92131"/>
                  <a:pt x="165471" y="92051"/>
                </a:cubicBezTo>
                <a:cubicBezTo>
                  <a:pt x="165543" y="92027"/>
                  <a:pt x="165508" y="91939"/>
                  <a:pt x="165462" y="91939"/>
                </a:cubicBezTo>
                <a:cubicBezTo>
                  <a:pt x="165456" y="91939"/>
                  <a:pt x="165450" y="91940"/>
                  <a:pt x="165444" y="91943"/>
                </a:cubicBezTo>
                <a:lnTo>
                  <a:pt x="164907" y="92212"/>
                </a:lnTo>
                <a:cubicBezTo>
                  <a:pt x="164665" y="91997"/>
                  <a:pt x="164423" y="91755"/>
                  <a:pt x="164208" y="91513"/>
                </a:cubicBezTo>
                <a:lnTo>
                  <a:pt x="164315" y="91459"/>
                </a:lnTo>
                <a:cubicBezTo>
                  <a:pt x="164387" y="91435"/>
                  <a:pt x="164352" y="91347"/>
                  <a:pt x="164287" y="91347"/>
                </a:cubicBezTo>
                <a:cubicBezTo>
                  <a:pt x="164279" y="91347"/>
                  <a:pt x="164270" y="91349"/>
                  <a:pt x="164261" y="91352"/>
                </a:cubicBezTo>
                <a:lnTo>
                  <a:pt x="164100" y="91432"/>
                </a:lnTo>
                <a:cubicBezTo>
                  <a:pt x="163858" y="91110"/>
                  <a:pt x="163616" y="90787"/>
                  <a:pt x="163401" y="90438"/>
                </a:cubicBezTo>
                <a:cubicBezTo>
                  <a:pt x="163653" y="90340"/>
                  <a:pt x="163897" y="90249"/>
                  <a:pt x="163987" y="90249"/>
                </a:cubicBezTo>
                <a:cubicBezTo>
                  <a:pt x="164019" y="90249"/>
                  <a:pt x="164031" y="90260"/>
                  <a:pt x="164017" y="90287"/>
                </a:cubicBezTo>
                <a:lnTo>
                  <a:pt x="164017" y="90287"/>
                </a:lnTo>
                <a:lnTo>
                  <a:pt x="164396" y="89954"/>
                </a:lnTo>
                <a:lnTo>
                  <a:pt x="164396" y="89927"/>
                </a:lnTo>
                <a:cubicBezTo>
                  <a:pt x="164046" y="90061"/>
                  <a:pt x="163670" y="90223"/>
                  <a:pt x="163320" y="90357"/>
                </a:cubicBezTo>
                <a:cubicBezTo>
                  <a:pt x="163105" y="90007"/>
                  <a:pt x="162917" y="89631"/>
                  <a:pt x="162756" y="89255"/>
                </a:cubicBezTo>
                <a:cubicBezTo>
                  <a:pt x="162702" y="89093"/>
                  <a:pt x="162675" y="88959"/>
                  <a:pt x="162675" y="88798"/>
                </a:cubicBezTo>
                <a:lnTo>
                  <a:pt x="162998" y="88690"/>
                </a:lnTo>
                <a:cubicBezTo>
                  <a:pt x="163020" y="88668"/>
                  <a:pt x="163006" y="88629"/>
                  <a:pt x="162986" y="88629"/>
                </a:cubicBezTo>
                <a:cubicBezTo>
                  <a:pt x="162981" y="88629"/>
                  <a:pt x="162976" y="88631"/>
                  <a:pt x="162971" y="88636"/>
                </a:cubicBezTo>
                <a:lnTo>
                  <a:pt x="162675" y="88744"/>
                </a:lnTo>
                <a:cubicBezTo>
                  <a:pt x="162621" y="87991"/>
                  <a:pt x="162971" y="87158"/>
                  <a:pt x="162460" y="86539"/>
                </a:cubicBezTo>
                <a:cubicBezTo>
                  <a:pt x="162180" y="86204"/>
                  <a:pt x="161864" y="86072"/>
                  <a:pt x="161538" y="86072"/>
                </a:cubicBezTo>
                <a:cubicBezTo>
                  <a:pt x="161237" y="86072"/>
                  <a:pt x="160929" y="86184"/>
                  <a:pt x="160632" y="86351"/>
                </a:cubicBezTo>
                <a:cubicBezTo>
                  <a:pt x="160609" y="86374"/>
                  <a:pt x="160626" y="86437"/>
                  <a:pt x="160648" y="86437"/>
                </a:cubicBezTo>
                <a:cubicBezTo>
                  <a:pt x="160651" y="86437"/>
                  <a:pt x="160655" y="86436"/>
                  <a:pt x="160659" y="86432"/>
                </a:cubicBezTo>
                <a:cubicBezTo>
                  <a:pt x="160847" y="86486"/>
                  <a:pt x="161035" y="86539"/>
                  <a:pt x="161197" y="86593"/>
                </a:cubicBezTo>
                <a:cubicBezTo>
                  <a:pt x="161385" y="86647"/>
                  <a:pt x="161546" y="86728"/>
                  <a:pt x="161707" y="86835"/>
                </a:cubicBezTo>
                <a:cubicBezTo>
                  <a:pt x="156438" y="88475"/>
                  <a:pt x="151330" y="90545"/>
                  <a:pt x="146410" y="93018"/>
                </a:cubicBezTo>
                <a:cubicBezTo>
                  <a:pt x="146491" y="92857"/>
                  <a:pt x="146572" y="92696"/>
                  <a:pt x="146652" y="92535"/>
                </a:cubicBezTo>
                <a:cubicBezTo>
                  <a:pt x="151249" y="89981"/>
                  <a:pt x="156115" y="87964"/>
                  <a:pt x="161197" y="86593"/>
                </a:cubicBezTo>
                <a:lnTo>
                  <a:pt x="161197" y="86593"/>
                </a:lnTo>
                <a:cubicBezTo>
                  <a:pt x="156142" y="87911"/>
                  <a:pt x="151276" y="89873"/>
                  <a:pt x="146706" y="92427"/>
                </a:cubicBezTo>
                <a:cubicBezTo>
                  <a:pt x="146760" y="92266"/>
                  <a:pt x="146841" y="92078"/>
                  <a:pt x="146867" y="91916"/>
                </a:cubicBezTo>
                <a:cubicBezTo>
                  <a:pt x="146921" y="91755"/>
                  <a:pt x="146975" y="91540"/>
                  <a:pt x="147029" y="91379"/>
                </a:cubicBezTo>
                <a:cubicBezTo>
                  <a:pt x="147038" y="91374"/>
                  <a:pt x="147048" y="91370"/>
                  <a:pt x="147057" y="91366"/>
                </a:cubicBezTo>
                <a:lnTo>
                  <a:pt x="147057" y="91366"/>
                </a:lnTo>
                <a:cubicBezTo>
                  <a:pt x="147057" y="91370"/>
                  <a:pt x="147056" y="91374"/>
                  <a:pt x="147056" y="91379"/>
                </a:cubicBezTo>
                <a:lnTo>
                  <a:pt x="147105" y="91346"/>
                </a:lnTo>
                <a:lnTo>
                  <a:pt x="147105" y="91346"/>
                </a:lnTo>
                <a:cubicBezTo>
                  <a:pt x="147089" y="91352"/>
                  <a:pt x="147073" y="91359"/>
                  <a:pt x="147057" y="91366"/>
                </a:cubicBezTo>
                <a:lnTo>
                  <a:pt x="147057" y="91366"/>
                </a:lnTo>
                <a:cubicBezTo>
                  <a:pt x="147085" y="91183"/>
                  <a:pt x="147137" y="91026"/>
                  <a:pt x="147190" y="90895"/>
                </a:cubicBezTo>
                <a:cubicBezTo>
                  <a:pt x="147432" y="90760"/>
                  <a:pt x="147701" y="90626"/>
                  <a:pt x="147943" y="90491"/>
                </a:cubicBezTo>
                <a:cubicBezTo>
                  <a:pt x="148400" y="90276"/>
                  <a:pt x="148857" y="90061"/>
                  <a:pt x="149341" y="89819"/>
                </a:cubicBezTo>
                <a:cubicBezTo>
                  <a:pt x="150362" y="89335"/>
                  <a:pt x="151384" y="88878"/>
                  <a:pt x="152432" y="88448"/>
                </a:cubicBezTo>
                <a:lnTo>
                  <a:pt x="152755" y="88314"/>
                </a:lnTo>
                <a:lnTo>
                  <a:pt x="152755" y="88314"/>
                </a:lnTo>
                <a:cubicBezTo>
                  <a:pt x="150900" y="89067"/>
                  <a:pt x="149045" y="89873"/>
                  <a:pt x="147217" y="90787"/>
                </a:cubicBezTo>
                <a:cubicBezTo>
                  <a:pt x="147244" y="90680"/>
                  <a:pt x="147271" y="90572"/>
                  <a:pt x="147324" y="90464"/>
                </a:cubicBezTo>
                <a:lnTo>
                  <a:pt x="147539" y="90330"/>
                </a:lnTo>
                <a:cubicBezTo>
                  <a:pt x="147611" y="90282"/>
                  <a:pt x="147555" y="90191"/>
                  <a:pt x="147485" y="90191"/>
                </a:cubicBezTo>
                <a:cubicBezTo>
                  <a:pt x="147476" y="90191"/>
                  <a:pt x="147468" y="90193"/>
                  <a:pt x="147459" y="90196"/>
                </a:cubicBezTo>
                <a:cubicBezTo>
                  <a:pt x="147781" y="89631"/>
                  <a:pt x="148319" y="89228"/>
                  <a:pt x="148964" y="89093"/>
                </a:cubicBezTo>
                <a:cubicBezTo>
                  <a:pt x="150766" y="88556"/>
                  <a:pt x="152594" y="88099"/>
                  <a:pt x="154422" y="87642"/>
                </a:cubicBezTo>
                <a:lnTo>
                  <a:pt x="154422" y="87642"/>
                </a:lnTo>
                <a:cubicBezTo>
                  <a:pt x="154238" y="87715"/>
                  <a:pt x="154050" y="87789"/>
                  <a:pt x="153861" y="87864"/>
                </a:cubicBezTo>
                <a:lnTo>
                  <a:pt x="153861" y="87864"/>
                </a:lnTo>
                <a:cubicBezTo>
                  <a:pt x="154116" y="87767"/>
                  <a:pt x="154374" y="87675"/>
                  <a:pt x="154637" y="87588"/>
                </a:cubicBezTo>
                <a:cubicBezTo>
                  <a:pt x="156868" y="87023"/>
                  <a:pt x="159126" y="86486"/>
                  <a:pt x="161358" y="85867"/>
                </a:cubicBezTo>
                <a:cubicBezTo>
                  <a:pt x="161431" y="85843"/>
                  <a:pt x="161416" y="85729"/>
                  <a:pt x="161351" y="85729"/>
                </a:cubicBezTo>
                <a:cubicBezTo>
                  <a:pt x="161345" y="85729"/>
                  <a:pt x="161338" y="85730"/>
                  <a:pt x="161331" y="85733"/>
                </a:cubicBezTo>
                <a:cubicBezTo>
                  <a:pt x="159449" y="86190"/>
                  <a:pt x="157594" y="86674"/>
                  <a:pt x="155739" y="87158"/>
                </a:cubicBezTo>
                <a:cubicBezTo>
                  <a:pt x="156680" y="86808"/>
                  <a:pt x="157621" y="86486"/>
                  <a:pt x="158589" y="86136"/>
                </a:cubicBezTo>
                <a:lnTo>
                  <a:pt x="158589" y="86136"/>
                </a:lnTo>
                <a:cubicBezTo>
                  <a:pt x="157513" y="86486"/>
                  <a:pt x="156465" y="86835"/>
                  <a:pt x="155417" y="87238"/>
                </a:cubicBezTo>
                <a:cubicBezTo>
                  <a:pt x="153346" y="87776"/>
                  <a:pt x="151276" y="88314"/>
                  <a:pt x="149233" y="88878"/>
                </a:cubicBezTo>
                <a:cubicBezTo>
                  <a:pt x="148238" y="89120"/>
                  <a:pt x="147378" y="89362"/>
                  <a:pt x="146894" y="90330"/>
                </a:cubicBezTo>
                <a:lnTo>
                  <a:pt x="146894" y="90357"/>
                </a:lnTo>
                <a:cubicBezTo>
                  <a:pt x="146652" y="90411"/>
                  <a:pt x="146383" y="90464"/>
                  <a:pt x="146115" y="90464"/>
                </a:cubicBezTo>
                <a:cubicBezTo>
                  <a:pt x="146088" y="90464"/>
                  <a:pt x="146034" y="90491"/>
                  <a:pt x="146034" y="90518"/>
                </a:cubicBezTo>
                <a:cubicBezTo>
                  <a:pt x="145980" y="90653"/>
                  <a:pt x="145926" y="90787"/>
                  <a:pt x="145900" y="90895"/>
                </a:cubicBezTo>
                <a:cubicBezTo>
                  <a:pt x="144260" y="91782"/>
                  <a:pt x="142754" y="92857"/>
                  <a:pt x="141410" y="94121"/>
                </a:cubicBezTo>
                <a:cubicBezTo>
                  <a:pt x="141141" y="94121"/>
                  <a:pt x="140872" y="94148"/>
                  <a:pt x="140577" y="94148"/>
                </a:cubicBezTo>
                <a:cubicBezTo>
                  <a:pt x="140577" y="94134"/>
                  <a:pt x="140563" y="94127"/>
                  <a:pt x="140550" y="94127"/>
                </a:cubicBezTo>
                <a:cubicBezTo>
                  <a:pt x="140536" y="94127"/>
                  <a:pt x="140523" y="94134"/>
                  <a:pt x="140523" y="94148"/>
                </a:cubicBezTo>
                <a:lnTo>
                  <a:pt x="140469" y="94148"/>
                </a:lnTo>
                <a:lnTo>
                  <a:pt x="139904" y="94174"/>
                </a:lnTo>
                <a:cubicBezTo>
                  <a:pt x="139904" y="94155"/>
                  <a:pt x="139891" y="94136"/>
                  <a:pt x="139874" y="94136"/>
                </a:cubicBezTo>
                <a:cubicBezTo>
                  <a:pt x="139866" y="94136"/>
                  <a:pt x="139859" y="94140"/>
                  <a:pt x="139851" y="94148"/>
                </a:cubicBezTo>
                <a:lnTo>
                  <a:pt x="139743" y="94174"/>
                </a:lnTo>
                <a:lnTo>
                  <a:pt x="139447" y="94174"/>
                </a:lnTo>
                <a:cubicBezTo>
                  <a:pt x="142001" y="91970"/>
                  <a:pt x="144717" y="89900"/>
                  <a:pt x="147539" y="88018"/>
                </a:cubicBezTo>
                <a:cubicBezTo>
                  <a:pt x="147566" y="88018"/>
                  <a:pt x="147539" y="87964"/>
                  <a:pt x="147513" y="87964"/>
                </a:cubicBezTo>
                <a:cubicBezTo>
                  <a:pt x="144636" y="89873"/>
                  <a:pt x="141894" y="91943"/>
                  <a:pt x="139313" y="94201"/>
                </a:cubicBezTo>
                <a:lnTo>
                  <a:pt x="138372" y="94255"/>
                </a:lnTo>
                <a:cubicBezTo>
                  <a:pt x="138990" y="93314"/>
                  <a:pt x="139582" y="92400"/>
                  <a:pt x="140173" y="91513"/>
                </a:cubicBezTo>
                <a:cubicBezTo>
                  <a:pt x="142727" y="89739"/>
                  <a:pt x="145416" y="88206"/>
                  <a:pt x="148212" y="86889"/>
                </a:cubicBezTo>
                <a:cubicBezTo>
                  <a:pt x="148233" y="86889"/>
                  <a:pt x="148220" y="86855"/>
                  <a:pt x="148200" y="86855"/>
                </a:cubicBezTo>
                <a:cubicBezTo>
                  <a:pt x="148195" y="86855"/>
                  <a:pt x="148190" y="86857"/>
                  <a:pt x="148185" y="86862"/>
                </a:cubicBezTo>
                <a:cubicBezTo>
                  <a:pt x="145416" y="88152"/>
                  <a:pt x="142754" y="89658"/>
                  <a:pt x="140254" y="91405"/>
                </a:cubicBezTo>
                <a:cubicBezTo>
                  <a:pt x="140845" y="90518"/>
                  <a:pt x="141437" y="89658"/>
                  <a:pt x="142082" y="88798"/>
                </a:cubicBezTo>
                <a:cubicBezTo>
                  <a:pt x="142862" y="87722"/>
                  <a:pt x="143722" y="86701"/>
                  <a:pt x="144636" y="85706"/>
                </a:cubicBezTo>
                <a:cubicBezTo>
                  <a:pt x="145039" y="85276"/>
                  <a:pt x="145443" y="84873"/>
                  <a:pt x="145846" y="84469"/>
                </a:cubicBezTo>
                <a:lnTo>
                  <a:pt x="145980" y="84335"/>
                </a:lnTo>
                <a:lnTo>
                  <a:pt x="145846" y="84389"/>
                </a:lnTo>
                <a:cubicBezTo>
                  <a:pt x="143588" y="86566"/>
                  <a:pt x="141598" y="88986"/>
                  <a:pt x="139904" y="91647"/>
                </a:cubicBezTo>
                <a:cubicBezTo>
                  <a:pt x="138695" y="92481"/>
                  <a:pt x="137539" y="93368"/>
                  <a:pt x="136383" y="94336"/>
                </a:cubicBezTo>
                <a:lnTo>
                  <a:pt x="135711" y="94336"/>
                </a:lnTo>
                <a:cubicBezTo>
                  <a:pt x="138480" y="90922"/>
                  <a:pt x="141356" y="87615"/>
                  <a:pt x="144367" y="84416"/>
                </a:cubicBezTo>
                <a:cubicBezTo>
                  <a:pt x="144389" y="84416"/>
                  <a:pt x="144376" y="84381"/>
                  <a:pt x="144356" y="84381"/>
                </a:cubicBezTo>
                <a:cubicBezTo>
                  <a:pt x="144351" y="84381"/>
                  <a:pt x="144346" y="84383"/>
                  <a:pt x="144340" y="84389"/>
                </a:cubicBezTo>
                <a:cubicBezTo>
                  <a:pt x="141329" y="87588"/>
                  <a:pt x="138426" y="90895"/>
                  <a:pt x="135684" y="94336"/>
                </a:cubicBezTo>
                <a:lnTo>
                  <a:pt x="134259" y="94390"/>
                </a:lnTo>
                <a:cubicBezTo>
                  <a:pt x="136705" y="91244"/>
                  <a:pt x="139044" y="88018"/>
                  <a:pt x="141410" y="84819"/>
                </a:cubicBezTo>
                <a:cubicBezTo>
                  <a:pt x="143668" y="83663"/>
                  <a:pt x="145926" y="82561"/>
                  <a:pt x="148185" y="81512"/>
                </a:cubicBezTo>
                <a:cubicBezTo>
                  <a:pt x="148212" y="81512"/>
                  <a:pt x="148212" y="81458"/>
                  <a:pt x="148185" y="81458"/>
                </a:cubicBezTo>
                <a:cubicBezTo>
                  <a:pt x="145926" y="82507"/>
                  <a:pt x="143695" y="83609"/>
                  <a:pt x="141491" y="84738"/>
                </a:cubicBezTo>
                <a:lnTo>
                  <a:pt x="142566" y="83286"/>
                </a:lnTo>
                <a:cubicBezTo>
                  <a:pt x="142586" y="83247"/>
                  <a:pt x="142562" y="83222"/>
                  <a:pt x="142538" y="83222"/>
                </a:cubicBezTo>
                <a:cubicBezTo>
                  <a:pt x="142529" y="83222"/>
                  <a:pt x="142519" y="83226"/>
                  <a:pt x="142512" y="83233"/>
                </a:cubicBezTo>
                <a:cubicBezTo>
                  <a:pt x="142109" y="83770"/>
                  <a:pt x="141706" y="84308"/>
                  <a:pt x="141302" y="84819"/>
                </a:cubicBezTo>
                <a:cubicBezTo>
                  <a:pt x="140335" y="85330"/>
                  <a:pt x="139367" y="85840"/>
                  <a:pt x="138399" y="86351"/>
                </a:cubicBezTo>
                <a:cubicBezTo>
                  <a:pt x="139098" y="85464"/>
                  <a:pt x="139824" y="84604"/>
                  <a:pt x="140603" y="83770"/>
                </a:cubicBezTo>
                <a:cubicBezTo>
                  <a:pt x="140625" y="83749"/>
                  <a:pt x="140594" y="83709"/>
                  <a:pt x="140567" y="83709"/>
                </a:cubicBezTo>
                <a:cubicBezTo>
                  <a:pt x="140561" y="83709"/>
                  <a:pt x="140555" y="83711"/>
                  <a:pt x="140550" y="83717"/>
                </a:cubicBezTo>
                <a:cubicBezTo>
                  <a:pt x="139770" y="84604"/>
                  <a:pt x="139017" y="85491"/>
                  <a:pt x="138265" y="86405"/>
                </a:cubicBezTo>
                <a:cubicBezTo>
                  <a:pt x="134555" y="88421"/>
                  <a:pt x="130871" y="90572"/>
                  <a:pt x="127296" y="92803"/>
                </a:cubicBezTo>
                <a:cubicBezTo>
                  <a:pt x="127269" y="92803"/>
                  <a:pt x="127296" y="92857"/>
                  <a:pt x="127296" y="92857"/>
                </a:cubicBezTo>
                <a:cubicBezTo>
                  <a:pt x="130871" y="90599"/>
                  <a:pt x="134501" y="88502"/>
                  <a:pt x="138211" y="86513"/>
                </a:cubicBezTo>
                <a:lnTo>
                  <a:pt x="138211" y="86513"/>
                </a:lnTo>
                <a:cubicBezTo>
                  <a:pt x="137377" y="87534"/>
                  <a:pt x="136598" y="88583"/>
                  <a:pt x="135818" y="89631"/>
                </a:cubicBezTo>
                <a:cubicBezTo>
                  <a:pt x="135065" y="90706"/>
                  <a:pt x="134286" y="91782"/>
                  <a:pt x="133479" y="92830"/>
                </a:cubicBezTo>
                <a:cubicBezTo>
                  <a:pt x="133103" y="93314"/>
                  <a:pt x="132726" y="93798"/>
                  <a:pt x="132377" y="94282"/>
                </a:cubicBezTo>
                <a:lnTo>
                  <a:pt x="132269" y="94443"/>
                </a:lnTo>
                <a:lnTo>
                  <a:pt x="131060" y="94497"/>
                </a:lnTo>
                <a:cubicBezTo>
                  <a:pt x="130576" y="94416"/>
                  <a:pt x="130092" y="94363"/>
                  <a:pt x="129581" y="94282"/>
                </a:cubicBezTo>
                <a:cubicBezTo>
                  <a:pt x="129581" y="94282"/>
                  <a:pt x="129554" y="94309"/>
                  <a:pt x="129581" y="94309"/>
                </a:cubicBezTo>
                <a:cubicBezTo>
                  <a:pt x="129984" y="94390"/>
                  <a:pt x="130388" y="94443"/>
                  <a:pt x="130818" y="94497"/>
                </a:cubicBezTo>
                <a:cubicBezTo>
                  <a:pt x="129796" y="94551"/>
                  <a:pt x="128801" y="94605"/>
                  <a:pt x="127807" y="94658"/>
                </a:cubicBezTo>
                <a:lnTo>
                  <a:pt x="127323" y="94685"/>
                </a:lnTo>
                <a:cubicBezTo>
                  <a:pt x="127323" y="94664"/>
                  <a:pt x="127305" y="94624"/>
                  <a:pt x="127284" y="94624"/>
                </a:cubicBezTo>
                <a:cubicBezTo>
                  <a:pt x="127279" y="94624"/>
                  <a:pt x="127274" y="94626"/>
                  <a:pt x="127269" y="94632"/>
                </a:cubicBezTo>
                <a:lnTo>
                  <a:pt x="127081" y="94712"/>
                </a:lnTo>
                <a:cubicBezTo>
                  <a:pt x="126005" y="94766"/>
                  <a:pt x="124930" y="94847"/>
                  <a:pt x="123882" y="94954"/>
                </a:cubicBezTo>
                <a:lnTo>
                  <a:pt x="124876" y="94658"/>
                </a:lnTo>
                <a:cubicBezTo>
                  <a:pt x="124876" y="94658"/>
                  <a:pt x="124876" y="94632"/>
                  <a:pt x="124876" y="94632"/>
                </a:cubicBezTo>
                <a:lnTo>
                  <a:pt x="123613" y="95008"/>
                </a:lnTo>
                <a:cubicBezTo>
                  <a:pt x="121731" y="95169"/>
                  <a:pt x="119876" y="95384"/>
                  <a:pt x="117994" y="95626"/>
                </a:cubicBezTo>
                <a:cubicBezTo>
                  <a:pt x="118801" y="94954"/>
                  <a:pt x="119715" y="94363"/>
                  <a:pt x="120655" y="93852"/>
                </a:cubicBezTo>
                <a:cubicBezTo>
                  <a:pt x="120677" y="93852"/>
                  <a:pt x="120664" y="93817"/>
                  <a:pt x="120644" y="93817"/>
                </a:cubicBezTo>
                <a:cubicBezTo>
                  <a:pt x="120639" y="93817"/>
                  <a:pt x="120634" y="93820"/>
                  <a:pt x="120629" y="93825"/>
                </a:cubicBezTo>
                <a:cubicBezTo>
                  <a:pt x="119661" y="94309"/>
                  <a:pt x="118747" y="94900"/>
                  <a:pt x="117940" y="95599"/>
                </a:cubicBezTo>
                <a:cubicBezTo>
                  <a:pt x="117940" y="95626"/>
                  <a:pt x="117940" y="95626"/>
                  <a:pt x="117940" y="95626"/>
                </a:cubicBezTo>
                <a:lnTo>
                  <a:pt x="117886" y="95626"/>
                </a:lnTo>
                <a:cubicBezTo>
                  <a:pt x="117322" y="95680"/>
                  <a:pt x="116784" y="95788"/>
                  <a:pt x="116220" y="95922"/>
                </a:cubicBezTo>
                <a:cubicBezTo>
                  <a:pt x="117806" y="94470"/>
                  <a:pt x="119392" y="93072"/>
                  <a:pt x="121059" y="91755"/>
                </a:cubicBezTo>
                <a:cubicBezTo>
                  <a:pt x="121086" y="91755"/>
                  <a:pt x="121059" y="91728"/>
                  <a:pt x="121032" y="91728"/>
                </a:cubicBezTo>
                <a:cubicBezTo>
                  <a:pt x="119338" y="93072"/>
                  <a:pt x="117671" y="94470"/>
                  <a:pt x="116112" y="95949"/>
                </a:cubicBezTo>
                <a:cubicBezTo>
                  <a:pt x="115951" y="96003"/>
                  <a:pt x="115789" y="96056"/>
                  <a:pt x="115628" y="96137"/>
                </a:cubicBezTo>
                <a:cubicBezTo>
                  <a:pt x="115610" y="96135"/>
                  <a:pt x="115592" y="96135"/>
                  <a:pt x="115574" y="96135"/>
                </a:cubicBezTo>
                <a:cubicBezTo>
                  <a:pt x="115270" y="96135"/>
                  <a:pt x="114977" y="96343"/>
                  <a:pt x="114875" y="96648"/>
                </a:cubicBezTo>
                <a:lnTo>
                  <a:pt x="114849" y="96675"/>
                </a:lnTo>
                <a:cubicBezTo>
                  <a:pt x="115091" y="96191"/>
                  <a:pt x="115306" y="95707"/>
                  <a:pt x="115548" y="95250"/>
                </a:cubicBezTo>
                <a:cubicBezTo>
                  <a:pt x="117349" y="93529"/>
                  <a:pt x="119123" y="91809"/>
                  <a:pt x="120924" y="90061"/>
                </a:cubicBezTo>
                <a:lnTo>
                  <a:pt x="120924" y="90061"/>
                </a:lnTo>
                <a:cubicBezTo>
                  <a:pt x="119150" y="91755"/>
                  <a:pt x="117376" y="93449"/>
                  <a:pt x="115601" y="95169"/>
                </a:cubicBezTo>
                <a:cubicBezTo>
                  <a:pt x="116273" y="93825"/>
                  <a:pt x="116892" y="92508"/>
                  <a:pt x="117537" y="91163"/>
                </a:cubicBezTo>
                <a:cubicBezTo>
                  <a:pt x="117557" y="91124"/>
                  <a:pt x="117533" y="91099"/>
                  <a:pt x="117509" y="91099"/>
                </a:cubicBezTo>
                <a:cubicBezTo>
                  <a:pt x="117500" y="91099"/>
                  <a:pt x="117490" y="91103"/>
                  <a:pt x="117483" y="91110"/>
                </a:cubicBezTo>
                <a:cubicBezTo>
                  <a:pt x="116784" y="92535"/>
                  <a:pt x="116085" y="93959"/>
                  <a:pt x="115386" y="95384"/>
                </a:cubicBezTo>
                <a:lnTo>
                  <a:pt x="114875" y="95868"/>
                </a:lnTo>
                <a:cubicBezTo>
                  <a:pt x="114849" y="95895"/>
                  <a:pt x="114875" y="95922"/>
                  <a:pt x="114902" y="95922"/>
                </a:cubicBezTo>
                <a:lnTo>
                  <a:pt x="115359" y="95465"/>
                </a:lnTo>
                <a:lnTo>
                  <a:pt x="115359" y="95465"/>
                </a:lnTo>
                <a:cubicBezTo>
                  <a:pt x="115117" y="95922"/>
                  <a:pt x="114929" y="96379"/>
                  <a:pt x="114714" y="96836"/>
                </a:cubicBezTo>
                <a:cubicBezTo>
                  <a:pt x="114633" y="96917"/>
                  <a:pt x="114580" y="96970"/>
                  <a:pt x="114526" y="97078"/>
                </a:cubicBezTo>
                <a:cubicBezTo>
                  <a:pt x="114445" y="97105"/>
                  <a:pt x="114392" y="97159"/>
                  <a:pt x="114311" y="97212"/>
                </a:cubicBezTo>
                <a:cubicBezTo>
                  <a:pt x="114069" y="97401"/>
                  <a:pt x="113881" y="97669"/>
                  <a:pt x="113800" y="97965"/>
                </a:cubicBezTo>
                <a:cubicBezTo>
                  <a:pt x="113746" y="98126"/>
                  <a:pt x="113719" y="98288"/>
                  <a:pt x="113746" y="98449"/>
                </a:cubicBezTo>
                <a:cubicBezTo>
                  <a:pt x="113236" y="98772"/>
                  <a:pt x="112671" y="99040"/>
                  <a:pt x="112106" y="99256"/>
                </a:cubicBezTo>
                <a:cubicBezTo>
                  <a:pt x="112590" y="98341"/>
                  <a:pt x="113101" y="97454"/>
                  <a:pt x="113585" y="96567"/>
                </a:cubicBezTo>
                <a:lnTo>
                  <a:pt x="113585" y="96567"/>
                </a:lnTo>
                <a:cubicBezTo>
                  <a:pt x="113074" y="97454"/>
                  <a:pt x="112563" y="98341"/>
                  <a:pt x="112053" y="99256"/>
                </a:cubicBezTo>
                <a:cubicBezTo>
                  <a:pt x="111757" y="99336"/>
                  <a:pt x="111461" y="99417"/>
                  <a:pt x="111139" y="99498"/>
                </a:cubicBezTo>
                <a:cubicBezTo>
                  <a:pt x="112241" y="97696"/>
                  <a:pt x="113316" y="95868"/>
                  <a:pt x="114418" y="94040"/>
                </a:cubicBezTo>
                <a:lnTo>
                  <a:pt x="114392" y="94040"/>
                </a:lnTo>
                <a:cubicBezTo>
                  <a:pt x="113289" y="95868"/>
                  <a:pt x="112160" y="97696"/>
                  <a:pt x="111058" y="99524"/>
                </a:cubicBezTo>
                <a:cubicBezTo>
                  <a:pt x="110493" y="99632"/>
                  <a:pt x="109956" y="99686"/>
                  <a:pt x="109391" y="99686"/>
                </a:cubicBezTo>
                <a:cubicBezTo>
                  <a:pt x="109284" y="99686"/>
                  <a:pt x="109203" y="99713"/>
                  <a:pt x="109122" y="99793"/>
                </a:cubicBezTo>
                <a:cubicBezTo>
                  <a:pt x="110332" y="97858"/>
                  <a:pt x="111569" y="95976"/>
                  <a:pt x="112886" y="94094"/>
                </a:cubicBezTo>
                <a:cubicBezTo>
                  <a:pt x="112886" y="94094"/>
                  <a:pt x="112886" y="94082"/>
                  <a:pt x="112878" y="94082"/>
                </a:cubicBezTo>
                <a:cubicBezTo>
                  <a:pt x="112874" y="94082"/>
                  <a:pt x="112868" y="94085"/>
                  <a:pt x="112859" y="94094"/>
                </a:cubicBezTo>
                <a:cubicBezTo>
                  <a:pt x="111569" y="95922"/>
                  <a:pt x="110332" y="97804"/>
                  <a:pt x="109122" y="99713"/>
                </a:cubicBezTo>
                <a:cubicBezTo>
                  <a:pt x="109230" y="98772"/>
                  <a:pt x="109391" y="97804"/>
                  <a:pt x="109579" y="96890"/>
                </a:cubicBezTo>
                <a:cubicBezTo>
                  <a:pt x="110601" y="95196"/>
                  <a:pt x="111596" y="93502"/>
                  <a:pt x="112590" y="91836"/>
                </a:cubicBezTo>
                <a:cubicBezTo>
                  <a:pt x="112590" y="91817"/>
                  <a:pt x="112577" y="91798"/>
                  <a:pt x="112569" y="91798"/>
                </a:cubicBezTo>
                <a:cubicBezTo>
                  <a:pt x="112566" y="91798"/>
                  <a:pt x="112563" y="91801"/>
                  <a:pt x="112563" y="91809"/>
                </a:cubicBezTo>
                <a:cubicBezTo>
                  <a:pt x="111569" y="93449"/>
                  <a:pt x="110601" y="95089"/>
                  <a:pt x="109633" y="96728"/>
                </a:cubicBezTo>
                <a:cubicBezTo>
                  <a:pt x="109875" y="95519"/>
                  <a:pt x="110171" y="94336"/>
                  <a:pt x="110574" y="93180"/>
                </a:cubicBezTo>
                <a:lnTo>
                  <a:pt x="110574" y="93180"/>
                </a:lnTo>
                <a:cubicBezTo>
                  <a:pt x="110144" y="94390"/>
                  <a:pt x="109767" y="95626"/>
                  <a:pt x="109499" y="96890"/>
                </a:cubicBezTo>
                <a:cubicBezTo>
                  <a:pt x="109042" y="97669"/>
                  <a:pt x="108558" y="98449"/>
                  <a:pt x="108101" y="99229"/>
                </a:cubicBezTo>
                <a:cubicBezTo>
                  <a:pt x="108101" y="99248"/>
                  <a:pt x="108101" y="99267"/>
                  <a:pt x="108110" y="99267"/>
                </a:cubicBezTo>
                <a:cubicBezTo>
                  <a:pt x="108114" y="99267"/>
                  <a:pt x="108120" y="99263"/>
                  <a:pt x="108128" y="99256"/>
                </a:cubicBezTo>
                <a:cubicBezTo>
                  <a:pt x="108585" y="98530"/>
                  <a:pt x="109015" y="97777"/>
                  <a:pt x="109445" y="97051"/>
                </a:cubicBezTo>
                <a:lnTo>
                  <a:pt x="109445" y="97051"/>
                </a:lnTo>
                <a:cubicBezTo>
                  <a:pt x="109257" y="97965"/>
                  <a:pt x="109095" y="98906"/>
                  <a:pt x="109015" y="99847"/>
                </a:cubicBezTo>
                <a:lnTo>
                  <a:pt x="108880" y="100035"/>
                </a:lnTo>
                <a:cubicBezTo>
                  <a:pt x="108880" y="100054"/>
                  <a:pt x="108894" y="100073"/>
                  <a:pt x="108911" y="100073"/>
                </a:cubicBezTo>
                <a:cubicBezTo>
                  <a:pt x="108918" y="100073"/>
                  <a:pt x="108926" y="100070"/>
                  <a:pt x="108934" y="100062"/>
                </a:cubicBezTo>
                <a:cubicBezTo>
                  <a:pt x="108934" y="100035"/>
                  <a:pt x="108961" y="100008"/>
                  <a:pt x="108988" y="99981"/>
                </a:cubicBezTo>
                <a:lnTo>
                  <a:pt x="108988" y="99981"/>
                </a:lnTo>
                <a:cubicBezTo>
                  <a:pt x="108961" y="100062"/>
                  <a:pt x="108961" y="100170"/>
                  <a:pt x="108988" y="100250"/>
                </a:cubicBezTo>
                <a:cubicBezTo>
                  <a:pt x="108988" y="100331"/>
                  <a:pt x="108988" y="100385"/>
                  <a:pt x="108961" y="100465"/>
                </a:cubicBezTo>
                <a:lnTo>
                  <a:pt x="107724" y="100465"/>
                </a:lnTo>
                <a:cubicBezTo>
                  <a:pt x="108235" y="97777"/>
                  <a:pt x="108773" y="95115"/>
                  <a:pt x="109499" y="92481"/>
                </a:cubicBezTo>
                <a:cubicBezTo>
                  <a:pt x="109499" y="92448"/>
                  <a:pt x="109478" y="92425"/>
                  <a:pt x="109456" y="92425"/>
                </a:cubicBezTo>
                <a:cubicBezTo>
                  <a:pt x="109442" y="92425"/>
                  <a:pt x="109428" y="92433"/>
                  <a:pt x="109418" y="92454"/>
                </a:cubicBezTo>
                <a:cubicBezTo>
                  <a:pt x="108665" y="95089"/>
                  <a:pt x="108074" y="97777"/>
                  <a:pt x="107644" y="100465"/>
                </a:cubicBezTo>
                <a:lnTo>
                  <a:pt x="106192" y="100465"/>
                </a:lnTo>
                <a:cubicBezTo>
                  <a:pt x="106622" y="97831"/>
                  <a:pt x="107267" y="95250"/>
                  <a:pt x="108101" y="92723"/>
                </a:cubicBezTo>
                <a:lnTo>
                  <a:pt x="108289" y="92588"/>
                </a:lnTo>
                <a:lnTo>
                  <a:pt x="108289" y="92561"/>
                </a:lnTo>
                <a:lnTo>
                  <a:pt x="108128" y="92696"/>
                </a:lnTo>
                <a:lnTo>
                  <a:pt x="108181" y="92481"/>
                </a:lnTo>
                <a:cubicBezTo>
                  <a:pt x="108181" y="92449"/>
                  <a:pt x="108172" y="92436"/>
                  <a:pt x="108159" y="92436"/>
                </a:cubicBezTo>
                <a:cubicBezTo>
                  <a:pt x="108150" y="92436"/>
                  <a:pt x="108139" y="92443"/>
                  <a:pt x="108128" y="92454"/>
                </a:cubicBezTo>
                <a:cubicBezTo>
                  <a:pt x="108101" y="92561"/>
                  <a:pt x="108074" y="92642"/>
                  <a:pt x="108047" y="92750"/>
                </a:cubicBezTo>
                <a:cubicBezTo>
                  <a:pt x="107402" y="93234"/>
                  <a:pt x="106756" y="93717"/>
                  <a:pt x="106165" y="94228"/>
                </a:cubicBezTo>
                <a:cubicBezTo>
                  <a:pt x="106246" y="93798"/>
                  <a:pt x="106326" y="93341"/>
                  <a:pt x="106434" y="92911"/>
                </a:cubicBezTo>
                <a:cubicBezTo>
                  <a:pt x="106434" y="92897"/>
                  <a:pt x="106420" y="92891"/>
                  <a:pt x="106407" y="92891"/>
                </a:cubicBezTo>
                <a:cubicBezTo>
                  <a:pt x="106394" y="92891"/>
                  <a:pt x="106380" y="92897"/>
                  <a:pt x="106380" y="92911"/>
                </a:cubicBezTo>
                <a:cubicBezTo>
                  <a:pt x="106273" y="93368"/>
                  <a:pt x="106192" y="93852"/>
                  <a:pt x="106084" y="94309"/>
                </a:cubicBezTo>
                <a:cubicBezTo>
                  <a:pt x="104364" y="95707"/>
                  <a:pt x="102805" y="97266"/>
                  <a:pt x="101380" y="98933"/>
                </a:cubicBezTo>
                <a:cubicBezTo>
                  <a:pt x="101361" y="98952"/>
                  <a:pt x="101369" y="98971"/>
                  <a:pt x="101384" y="98971"/>
                </a:cubicBezTo>
                <a:cubicBezTo>
                  <a:pt x="101391" y="98971"/>
                  <a:pt x="101399" y="98968"/>
                  <a:pt x="101407" y="98960"/>
                </a:cubicBezTo>
                <a:cubicBezTo>
                  <a:pt x="102831" y="97320"/>
                  <a:pt x="104391" y="95788"/>
                  <a:pt x="106057" y="94390"/>
                </a:cubicBezTo>
                <a:lnTo>
                  <a:pt x="106057" y="94390"/>
                </a:lnTo>
                <a:cubicBezTo>
                  <a:pt x="105600" y="96406"/>
                  <a:pt x="105143" y="98449"/>
                  <a:pt x="104740" y="100492"/>
                </a:cubicBezTo>
                <a:cubicBezTo>
                  <a:pt x="102724" y="100519"/>
                  <a:pt x="100708" y="100519"/>
                  <a:pt x="98691" y="100546"/>
                </a:cubicBezTo>
                <a:cubicBezTo>
                  <a:pt x="98906" y="100331"/>
                  <a:pt x="99121" y="100116"/>
                  <a:pt x="99283" y="99847"/>
                </a:cubicBezTo>
                <a:cubicBezTo>
                  <a:pt x="99363" y="99739"/>
                  <a:pt x="99390" y="99632"/>
                  <a:pt x="99390" y="99498"/>
                </a:cubicBezTo>
                <a:cubicBezTo>
                  <a:pt x="99444" y="99444"/>
                  <a:pt x="99498" y="99390"/>
                  <a:pt x="99552" y="99336"/>
                </a:cubicBezTo>
                <a:cubicBezTo>
                  <a:pt x="99639" y="99249"/>
                  <a:pt x="99567" y="99126"/>
                  <a:pt x="99465" y="99126"/>
                </a:cubicBezTo>
                <a:cubicBezTo>
                  <a:pt x="99441" y="99126"/>
                  <a:pt x="99416" y="99133"/>
                  <a:pt x="99390" y="99148"/>
                </a:cubicBezTo>
                <a:lnTo>
                  <a:pt x="99310" y="99202"/>
                </a:lnTo>
                <a:cubicBezTo>
                  <a:pt x="99310" y="99175"/>
                  <a:pt x="99283" y="99121"/>
                  <a:pt x="99256" y="99094"/>
                </a:cubicBezTo>
                <a:cubicBezTo>
                  <a:pt x="99444" y="99014"/>
                  <a:pt x="99632" y="98933"/>
                  <a:pt x="99847" y="98906"/>
                </a:cubicBezTo>
                <a:cubicBezTo>
                  <a:pt x="99874" y="98906"/>
                  <a:pt x="99874" y="98879"/>
                  <a:pt x="99847" y="98879"/>
                </a:cubicBezTo>
                <a:cubicBezTo>
                  <a:pt x="99741" y="98847"/>
                  <a:pt x="99635" y="98832"/>
                  <a:pt x="99531" y="98832"/>
                </a:cubicBezTo>
                <a:cubicBezTo>
                  <a:pt x="99371" y="98832"/>
                  <a:pt x="99214" y="98868"/>
                  <a:pt x="99068" y="98933"/>
                </a:cubicBezTo>
                <a:cubicBezTo>
                  <a:pt x="98987" y="98879"/>
                  <a:pt x="98879" y="98852"/>
                  <a:pt x="98799" y="98852"/>
                </a:cubicBezTo>
                <a:lnTo>
                  <a:pt x="98261" y="98852"/>
                </a:lnTo>
                <a:lnTo>
                  <a:pt x="98154" y="98664"/>
                </a:lnTo>
                <a:cubicBezTo>
                  <a:pt x="98019" y="98315"/>
                  <a:pt x="97831" y="97938"/>
                  <a:pt x="97616" y="97616"/>
                </a:cubicBezTo>
                <a:cubicBezTo>
                  <a:pt x="97885" y="97320"/>
                  <a:pt x="98046" y="96917"/>
                  <a:pt x="98019" y="96513"/>
                </a:cubicBezTo>
                <a:cubicBezTo>
                  <a:pt x="98043" y="96248"/>
                  <a:pt x="97830" y="96048"/>
                  <a:pt x="97592" y="96048"/>
                </a:cubicBezTo>
                <a:cubicBezTo>
                  <a:pt x="97564" y="96048"/>
                  <a:pt x="97536" y="96051"/>
                  <a:pt x="97508" y="96056"/>
                </a:cubicBezTo>
                <a:cubicBezTo>
                  <a:pt x="97428" y="96083"/>
                  <a:pt x="97347" y="96083"/>
                  <a:pt x="97266" y="96137"/>
                </a:cubicBezTo>
                <a:cubicBezTo>
                  <a:pt x="97186" y="96137"/>
                  <a:pt x="97105" y="96164"/>
                  <a:pt x="97051" y="96218"/>
                </a:cubicBezTo>
                <a:lnTo>
                  <a:pt x="96971" y="96271"/>
                </a:lnTo>
                <a:cubicBezTo>
                  <a:pt x="96917" y="96298"/>
                  <a:pt x="96890" y="96325"/>
                  <a:pt x="96863" y="96352"/>
                </a:cubicBezTo>
                <a:lnTo>
                  <a:pt x="96783" y="96406"/>
                </a:lnTo>
                <a:cubicBezTo>
                  <a:pt x="96191" y="96675"/>
                  <a:pt x="95895" y="97347"/>
                  <a:pt x="96110" y="97965"/>
                </a:cubicBezTo>
                <a:cubicBezTo>
                  <a:pt x="96181" y="98106"/>
                  <a:pt x="96333" y="98185"/>
                  <a:pt x="96496" y="98185"/>
                </a:cubicBezTo>
                <a:cubicBezTo>
                  <a:pt x="96520" y="98185"/>
                  <a:pt x="96544" y="98184"/>
                  <a:pt x="96567" y="98180"/>
                </a:cubicBezTo>
                <a:lnTo>
                  <a:pt x="96621" y="98180"/>
                </a:lnTo>
                <a:cubicBezTo>
                  <a:pt x="96594" y="98422"/>
                  <a:pt x="96594" y="98664"/>
                  <a:pt x="96621" y="98906"/>
                </a:cubicBezTo>
                <a:cubicBezTo>
                  <a:pt x="95143" y="98933"/>
                  <a:pt x="93664" y="98987"/>
                  <a:pt x="92212" y="99014"/>
                </a:cubicBezTo>
                <a:cubicBezTo>
                  <a:pt x="92454" y="98745"/>
                  <a:pt x="92723" y="98503"/>
                  <a:pt x="93019" y="98261"/>
                </a:cubicBezTo>
                <a:cubicBezTo>
                  <a:pt x="93288" y="97992"/>
                  <a:pt x="93503" y="97858"/>
                  <a:pt x="93745" y="97696"/>
                </a:cubicBezTo>
                <a:lnTo>
                  <a:pt x="93745" y="97696"/>
                </a:lnTo>
                <a:cubicBezTo>
                  <a:pt x="93530" y="97965"/>
                  <a:pt x="93341" y="98261"/>
                  <a:pt x="93099" y="98557"/>
                </a:cubicBezTo>
                <a:cubicBezTo>
                  <a:pt x="93059" y="98617"/>
                  <a:pt x="93125" y="98693"/>
                  <a:pt x="93194" y="98693"/>
                </a:cubicBezTo>
                <a:cubicBezTo>
                  <a:pt x="93217" y="98693"/>
                  <a:pt x="93241" y="98684"/>
                  <a:pt x="93261" y="98664"/>
                </a:cubicBezTo>
                <a:cubicBezTo>
                  <a:pt x="93745" y="98288"/>
                  <a:pt x="94148" y="97804"/>
                  <a:pt x="94417" y="97239"/>
                </a:cubicBezTo>
                <a:cubicBezTo>
                  <a:pt x="94766" y="97024"/>
                  <a:pt x="95089" y="96809"/>
                  <a:pt x="95438" y="96594"/>
                </a:cubicBezTo>
                <a:cubicBezTo>
                  <a:pt x="96030" y="96218"/>
                  <a:pt x="96863" y="95707"/>
                  <a:pt x="96729" y="94873"/>
                </a:cubicBezTo>
                <a:cubicBezTo>
                  <a:pt x="96567" y="93959"/>
                  <a:pt x="95411" y="93072"/>
                  <a:pt x="94820" y="92454"/>
                </a:cubicBezTo>
                <a:cubicBezTo>
                  <a:pt x="94712" y="92346"/>
                  <a:pt x="94605" y="92239"/>
                  <a:pt x="94497" y="92158"/>
                </a:cubicBezTo>
                <a:lnTo>
                  <a:pt x="94551" y="92078"/>
                </a:lnTo>
                <a:cubicBezTo>
                  <a:pt x="94572" y="92057"/>
                  <a:pt x="94545" y="92006"/>
                  <a:pt x="94508" y="92006"/>
                </a:cubicBezTo>
                <a:cubicBezTo>
                  <a:pt x="94496" y="92006"/>
                  <a:pt x="94483" y="92011"/>
                  <a:pt x="94470" y="92024"/>
                </a:cubicBezTo>
                <a:lnTo>
                  <a:pt x="94417" y="92078"/>
                </a:lnTo>
                <a:cubicBezTo>
                  <a:pt x="94282" y="91943"/>
                  <a:pt x="94148" y="91782"/>
                  <a:pt x="93987" y="91647"/>
                </a:cubicBezTo>
                <a:lnTo>
                  <a:pt x="94040" y="91594"/>
                </a:lnTo>
                <a:cubicBezTo>
                  <a:pt x="94078" y="91537"/>
                  <a:pt x="94036" y="91480"/>
                  <a:pt x="93988" y="91480"/>
                </a:cubicBezTo>
                <a:cubicBezTo>
                  <a:pt x="93969" y="91480"/>
                  <a:pt x="93949" y="91489"/>
                  <a:pt x="93933" y="91513"/>
                </a:cubicBezTo>
                <a:lnTo>
                  <a:pt x="93879" y="91540"/>
                </a:lnTo>
                <a:cubicBezTo>
                  <a:pt x="93476" y="91163"/>
                  <a:pt x="93019" y="90760"/>
                  <a:pt x="92589" y="90411"/>
                </a:cubicBezTo>
                <a:lnTo>
                  <a:pt x="92696" y="90223"/>
                </a:lnTo>
                <a:cubicBezTo>
                  <a:pt x="92696" y="90223"/>
                  <a:pt x="92684" y="90211"/>
                  <a:pt x="92668" y="90211"/>
                </a:cubicBezTo>
                <a:cubicBezTo>
                  <a:pt x="92660" y="90211"/>
                  <a:pt x="92651" y="90214"/>
                  <a:pt x="92642" y="90223"/>
                </a:cubicBezTo>
                <a:cubicBezTo>
                  <a:pt x="92642" y="90223"/>
                  <a:pt x="92589" y="90330"/>
                  <a:pt x="92535" y="90384"/>
                </a:cubicBezTo>
                <a:cubicBezTo>
                  <a:pt x="92427" y="90276"/>
                  <a:pt x="92320" y="90169"/>
                  <a:pt x="92185" y="90088"/>
                </a:cubicBezTo>
                <a:cubicBezTo>
                  <a:pt x="92212" y="90061"/>
                  <a:pt x="92212" y="90034"/>
                  <a:pt x="92239" y="90007"/>
                </a:cubicBezTo>
                <a:cubicBezTo>
                  <a:pt x="92239" y="89986"/>
                  <a:pt x="92222" y="89946"/>
                  <a:pt x="92201" y="89946"/>
                </a:cubicBezTo>
                <a:cubicBezTo>
                  <a:pt x="92196" y="89946"/>
                  <a:pt x="92190" y="89949"/>
                  <a:pt x="92185" y="89954"/>
                </a:cubicBezTo>
                <a:lnTo>
                  <a:pt x="92132" y="90034"/>
                </a:lnTo>
                <a:cubicBezTo>
                  <a:pt x="91970" y="89927"/>
                  <a:pt x="91836" y="89819"/>
                  <a:pt x="91701" y="89712"/>
                </a:cubicBezTo>
                <a:lnTo>
                  <a:pt x="91621" y="89470"/>
                </a:lnTo>
                <a:cubicBezTo>
                  <a:pt x="91621" y="89451"/>
                  <a:pt x="91594" y="89432"/>
                  <a:pt x="91578" y="89432"/>
                </a:cubicBezTo>
                <a:cubicBezTo>
                  <a:pt x="91572" y="89432"/>
                  <a:pt x="91567" y="89435"/>
                  <a:pt x="91567" y="89443"/>
                </a:cubicBezTo>
                <a:cubicBezTo>
                  <a:pt x="91540" y="89497"/>
                  <a:pt x="91513" y="89524"/>
                  <a:pt x="91486" y="89577"/>
                </a:cubicBezTo>
                <a:cubicBezTo>
                  <a:pt x="91325" y="89470"/>
                  <a:pt x="91164" y="89335"/>
                  <a:pt x="91002" y="89228"/>
                </a:cubicBezTo>
                <a:lnTo>
                  <a:pt x="91002" y="89255"/>
                </a:lnTo>
                <a:lnTo>
                  <a:pt x="91459" y="89631"/>
                </a:lnTo>
                <a:lnTo>
                  <a:pt x="91352" y="89819"/>
                </a:lnTo>
                <a:lnTo>
                  <a:pt x="91352" y="89739"/>
                </a:lnTo>
                <a:cubicBezTo>
                  <a:pt x="91341" y="89637"/>
                  <a:pt x="91268" y="89593"/>
                  <a:pt x="91190" y="89593"/>
                </a:cubicBezTo>
                <a:cubicBezTo>
                  <a:pt x="91081" y="89593"/>
                  <a:pt x="90960" y="89679"/>
                  <a:pt x="90976" y="89819"/>
                </a:cubicBezTo>
                <a:cubicBezTo>
                  <a:pt x="91002" y="90061"/>
                  <a:pt x="91002" y="90196"/>
                  <a:pt x="91029" y="90411"/>
                </a:cubicBezTo>
                <a:cubicBezTo>
                  <a:pt x="90760" y="90868"/>
                  <a:pt x="90572" y="91325"/>
                  <a:pt x="90411" y="91836"/>
                </a:cubicBezTo>
                <a:cubicBezTo>
                  <a:pt x="90411" y="91855"/>
                  <a:pt x="90424" y="91874"/>
                  <a:pt x="90442" y="91874"/>
                </a:cubicBezTo>
                <a:cubicBezTo>
                  <a:pt x="90449" y="91874"/>
                  <a:pt x="90457" y="91870"/>
                  <a:pt x="90465" y="91862"/>
                </a:cubicBezTo>
                <a:cubicBezTo>
                  <a:pt x="90680" y="91459"/>
                  <a:pt x="90868" y="91083"/>
                  <a:pt x="91029" y="90653"/>
                </a:cubicBezTo>
                <a:cubicBezTo>
                  <a:pt x="91083" y="91110"/>
                  <a:pt x="91110" y="91540"/>
                  <a:pt x="91164" y="91970"/>
                </a:cubicBezTo>
                <a:cubicBezTo>
                  <a:pt x="91110" y="92158"/>
                  <a:pt x="91056" y="92319"/>
                  <a:pt x="91029" y="92481"/>
                </a:cubicBezTo>
                <a:cubicBezTo>
                  <a:pt x="91029" y="92512"/>
                  <a:pt x="91039" y="92525"/>
                  <a:pt x="91052" y="92525"/>
                </a:cubicBezTo>
                <a:cubicBezTo>
                  <a:pt x="91061" y="92525"/>
                  <a:pt x="91072" y="92519"/>
                  <a:pt x="91083" y="92508"/>
                </a:cubicBezTo>
                <a:lnTo>
                  <a:pt x="91191" y="92239"/>
                </a:lnTo>
                <a:cubicBezTo>
                  <a:pt x="91191" y="92346"/>
                  <a:pt x="91191" y="92454"/>
                  <a:pt x="91218" y="92561"/>
                </a:cubicBezTo>
                <a:lnTo>
                  <a:pt x="91029" y="92911"/>
                </a:lnTo>
                <a:cubicBezTo>
                  <a:pt x="91010" y="92930"/>
                  <a:pt x="91032" y="92949"/>
                  <a:pt x="91046" y="92949"/>
                </a:cubicBezTo>
                <a:cubicBezTo>
                  <a:pt x="91052" y="92949"/>
                  <a:pt x="91056" y="92946"/>
                  <a:pt x="91056" y="92938"/>
                </a:cubicBezTo>
                <a:lnTo>
                  <a:pt x="91218" y="92669"/>
                </a:lnTo>
                <a:lnTo>
                  <a:pt x="91298" y="93422"/>
                </a:lnTo>
                <a:cubicBezTo>
                  <a:pt x="91271" y="93475"/>
                  <a:pt x="91244" y="93502"/>
                  <a:pt x="91218" y="93556"/>
                </a:cubicBezTo>
                <a:cubicBezTo>
                  <a:pt x="91199" y="93575"/>
                  <a:pt x="91220" y="93594"/>
                  <a:pt x="91243" y="93594"/>
                </a:cubicBezTo>
                <a:cubicBezTo>
                  <a:pt x="91253" y="93594"/>
                  <a:pt x="91263" y="93591"/>
                  <a:pt x="91271" y="93583"/>
                </a:cubicBezTo>
                <a:lnTo>
                  <a:pt x="91298" y="93529"/>
                </a:lnTo>
                <a:lnTo>
                  <a:pt x="91352" y="94040"/>
                </a:lnTo>
                <a:cubicBezTo>
                  <a:pt x="91298" y="94174"/>
                  <a:pt x="91244" y="94309"/>
                  <a:pt x="91191" y="94470"/>
                </a:cubicBezTo>
                <a:cubicBezTo>
                  <a:pt x="91191" y="94489"/>
                  <a:pt x="91216" y="94520"/>
                  <a:pt x="91241" y="94520"/>
                </a:cubicBezTo>
                <a:cubicBezTo>
                  <a:pt x="91252" y="94520"/>
                  <a:pt x="91263" y="94514"/>
                  <a:pt x="91271" y="94497"/>
                </a:cubicBezTo>
                <a:cubicBezTo>
                  <a:pt x="91298" y="94470"/>
                  <a:pt x="91352" y="94363"/>
                  <a:pt x="91379" y="94309"/>
                </a:cubicBezTo>
                <a:lnTo>
                  <a:pt x="91433" y="94927"/>
                </a:lnTo>
                <a:cubicBezTo>
                  <a:pt x="91352" y="95035"/>
                  <a:pt x="91271" y="95169"/>
                  <a:pt x="91164" y="95304"/>
                </a:cubicBezTo>
                <a:cubicBezTo>
                  <a:pt x="91109" y="95395"/>
                  <a:pt x="91166" y="95449"/>
                  <a:pt x="91225" y="95449"/>
                </a:cubicBezTo>
                <a:cubicBezTo>
                  <a:pt x="91253" y="95449"/>
                  <a:pt x="91281" y="95437"/>
                  <a:pt x="91298" y="95411"/>
                </a:cubicBezTo>
                <a:lnTo>
                  <a:pt x="91459" y="95196"/>
                </a:lnTo>
                <a:lnTo>
                  <a:pt x="91486" y="95411"/>
                </a:lnTo>
                <a:cubicBezTo>
                  <a:pt x="91406" y="95572"/>
                  <a:pt x="91325" y="95814"/>
                  <a:pt x="91540" y="95814"/>
                </a:cubicBezTo>
                <a:cubicBezTo>
                  <a:pt x="91540" y="96003"/>
                  <a:pt x="91567" y="96191"/>
                  <a:pt x="91594" y="96352"/>
                </a:cubicBezTo>
                <a:lnTo>
                  <a:pt x="91567" y="96406"/>
                </a:lnTo>
                <a:cubicBezTo>
                  <a:pt x="91567" y="96433"/>
                  <a:pt x="91567" y="96460"/>
                  <a:pt x="91594" y="96460"/>
                </a:cubicBezTo>
                <a:lnTo>
                  <a:pt x="91701" y="97374"/>
                </a:lnTo>
                <a:lnTo>
                  <a:pt x="91701" y="97401"/>
                </a:lnTo>
                <a:cubicBezTo>
                  <a:pt x="91675" y="97401"/>
                  <a:pt x="91701" y="97427"/>
                  <a:pt x="91728" y="97454"/>
                </a:cubicBezTo>
                <a:lnTo>
                  <a:pt x="91728" y="97562"/>
                </a:lnTo>
                <a:cubicBezTo>
                  <a:pt x="91621" y="97696"/>
                  <a:pt x="91567" y="97858"/>
                  <a:pt x="91567" y="98019"/>
                </a:cubicBezTo>
                <a:cubicBezTo>
                  <a:pt x="91567" y="98073"/>
                  <a:pt x="91594" y="98100"/>
                  <a:pt x="91648" y="98126"/>
                </a:cubicBezTo>
                <a:lnTo>
                  <a:pt x="91701" y="98126"/>
                </a:lnTo>
                <a:cubicBezTo>
                  <a:pt x="91621" y="98207"/>
                  <a:pt x="91540" y="98288"/>
                  <a:pt x="91486" y="98368"/>
                </a:cubicBezTo>
                <a:cubicBezTo>
                  <a:pt x="91421" y="98433"/>
                  <a:pt x="91479" y="98586"/>
                  <a:pt x="91574" y="98586"/>
                </a:cubicBezTo>
                <a:cubicBezTo>
                  <a:pt x="91597" y="98586"/>
                  <a:pt x="91622" y="98577"/>
                  <a:pt x="91648" y="98557"/>
                </a:cubicBezTo>
                <a:lnTo>
                  <a:pt x="91809" y="98395"/>
                </a:lnTo>
                <a:lnTo>
                  <a:pt x="91809" y="98449"/>
                </a:lnTo>
                <a:lnTo>
                  <a:pt x="91675" y="98610"/>
                </a:lnTo>
                <a:cubicBezTo>
                  <a:pt x="91601" y="98708"/>
                  <a:pt x="91706" y="98829"/>
                  <a:pt x="91807" y="98829"/>
                </a:cubicBezTo>
                <a:cubicBezTo>
                  <a:pt x="91817" y="98829"/>
                  <a:pt x="91826" y="98828"/>
                  <a:pt x="91836" y="98825"/>
                </a:cubicBezTo>
                <a:cubicBezTo>
                  <a:pt x="91836" y="98906"/>
                  <a:pt x="91863" y="98960"/>
                  <a:pt x="91863" y="99040"/>
                </a:cubicBezTo>
                <a:cubicBezTo>
                  <a:pt x="90519" y="99094"/>
                  <a:pt x="89174" y="99121"/>
                  <a:pt x="87857" y="99202"/>
                </a:cubicBezTo>
                <a:cubicBezTo>
                  <a:pt x="87723" y="99202"/>
                  <a:pt x="87615" y="99229"/>
                  <a:pt x="87508" y="99309"/>
                </a:cubicBezTo>
                <a:cubicBezTo>
                  <a:pt x="87427" y="99256"/>
                  <a:pt x="87373" y="99229"/>
                  <a:pt x="87266" y="99202"/>
                </a:cubicBezTo>
                <a:cubicBezTo>
                  <a:pt x="87257" y="99199"/>
                  <a:pt x="87249" y="99198"/>
                  <a:pt x="87241" y="99198"/>
                </a:cubicBezTo>
                <a:cubicBezTo>
                  <a:pt x="87175" y="99198"/>
                  <a:pt x="87140" y="99291"/>
                  <a:pt x="87212" y="99363"/>
                </a:cubicBezTo>
                <a:lnTo>
                  <a:pt x="87346" y="99444"/>
                </a:lnTo>
                <a:cubicBezTo>
                  <a:pt x="87319" y="99471"/>
                  <a:pt x="87266" y="99524"/>
                  <a:pt x="87266" y="99578"/>
                </a:cubicBezTo>
                <a:cubicBezTo>
                  <a:pt x="87024" y="99524"/>
                  <a:pt x="86809" y="99498"/>
                  <a:pt x="86593" y="99471"/>
                </a:cubicBezTo>
                <a:cubicBezTo>
                  <a:pt x="86513" y="99471"/>
                  <a:pt x="86513" y="99551"/>
                  <a:pt x="86593" y="99551"/>
                </a:cubicBezTo>
                <a:lnTo>
                  <a:pt x="86701" y="99578"/>
                </a:lnTo>
                <a:cubicBezTo>
                  <a:pt x="86620" y="99605"/>
                  <a:pt x="86620" y="99713"/>
                  <a:pt x="86701" y="99766"/>
                </a:cubicBezTo>
                <a:cubicBezTo>
                  <a:pt x="86862" y="99847"/>
                  <a:pt x="87024" y="99955"/>
                  <a:pt x="87212" y="100062"/>
                </a:cubicBezTo>
                <a:cubicBezTo>
                  <a:pt x="87266" y="100170"/>
                  <a:pt x="87346" y="100277"/>
                  <a:pt x="87454" y="100358"/>
                </a:cubicBezTo>
                <a:cubicBezTo>
                  <a:pt x="87642" y="100465"/>
                  <a:pt x="87857" y="100600"/>
                  <a:pt x="88045" y="100707"/>
                </a:cubicBezTo>
                <a:cubicBezTo>
                  <a:pt x="82131" y="100788"/>
                  <a:pt x="76216" y="100895"/>
                  <a:pt x="70302" y="101030"/>
                </a:cubicBezTo>
                <a:cubicBezTo>
                  <a:pt x="70463" y="100196"/>
                  <a:pt x="70732" y="99363"/>
                  <a:pt x="71055" y="98610"/>
                </a:cubicBezTo>
                <a:cubicBezTo>
                  <a:pt x="71834" y="98046"/>
                  <a:pt x="72614" y="97508"/>
                  <a:pt x="73367" y="96944"/>
                </a:cubicBezTo>
                <a:cubicBezTo>
                  <a:pt x="73393" y="96944"/>
                  <a:pt x="73367" y="96917"/>
                  <a:pt x="73340" y="96917"/>
                </a:cubicBezTo>
                <a:cubicBezTo>
                  <a:pt x="72614" y="97454"/>
                  <a:pt x="71861" y="97938"/>
                  <a:pt x="71135" y="98449"/>
                </a:cubicBezTo>
                <a:cubicBezTo>
                  <a:pt x="71377" y="97884"/>
                  <a:pt x="71673" y="97347"/>
                  <a:pt x="72049" y="96836"/>
                </a:cubicBezTo>
                <a:lnTo>
                  <a:pt x="73582" y="95841"/>
                </a:lnTo>
                <a:lnTo>
                  <a:pt x="73582" y="95814"/>
                </a:lnTo>
                <a:lnTo>
                  <a:pt x="72103" y="96755"/>
                </a:lnTo>
                <a:cubicBezTo>
                  <a:pt x="72237" y="96594"/>
                  <a:pt x="72345" y="96406"/>
                  <a:pt x="72479" y="96271"/>
                </a:cubicBezTo>
                <a:cubicBezTo>
                  <a:pt x="72519" y="96232"/>
                  <a:pt x="72486" y="96207"/>
                  <a:pt x="72455" y="96207"/>
                </a:cubicBezTo>
                <a:cubicBezTo>
                  <a:pt x="72444" y="96207"/>
                  <a:pt x="72433" y="96210"/>
                  <a:pt x="72426" y="96218"/>
                </a:cubicBezTo>
                <a:cubicBezTo>
                  <a:pt x="72237" y="96433"/>
                  <a:pt x="72076" y="96648"/>
                  <a:pt x="71915" y="96890"/>
                </a:cubicBezTo>
                <a:lnTo>
                  <a:pt x="65328" y="101111"/>
                </a:lnTo>
                <a:lnTo>
                  <a:pt x="63984" y="101137"/>
                </a:lnTo>
                <a:lnTo>
                  <a:pt x="72022" y="95572"/>
                </a:lnTo>
                <a:cubicBezTo>
                  <a:pt x="72044" y="95572"/>
                  <a:pt x="72031" y="95538"/>
                  <a:pt x="72011" y="95538"/>
                </a:cubicBezTo>
                <a:cubicBezTo>
                  <a:pt x="72006" y="95538"/>
                  <a:pt x="72001" y="95540"/>
                  <a:pt x="71995" y="95546"/>
                </a:cubicBezTo>
                <a:lnTo>
                  <a:pt x="63930" y="101137"/>
                </a:lnTo>
                <a:lnTo>
                  <a:pt x="63151" y="101137"/>
                </a:lnTo>
                <a:cubicBezTo>
                  <a:pt x="63312" y="100895"/>
                  <a:pt x="63500" y="100680"/>
                  <a:pt x="63661" y="100438"/>
                </a:cubicBezTo>
                <a:lnTo>
                  <a:pt x="72533" y="94067"/>
                </a:lnTo>
                <a:cubicBezTo>
                  <a:pt x="72552" y="94048"/>
                  <a:pt x="72544" y="94029"/>
                  <a:pt x="72519" y="94029"/>
                </a:cubicBezTo>
                <a:cubicBezTo>
                  <a:pt x="72509" y="94029"/>
                  <a:pt x="72495" y="94032"/>
                  <a:pt x="72479" y="94040"/>
                </a:cubicBezTo>
                <a:lnTo>
                  <a:pt x="63742" y="100304"/>
                </a:lnTo>
                <a:cubicBezTo>
                  <a:pt x="64092" y="99847"/>
                  <a:pt x="64441" y="99363"/>
                  <a:pt x="64764" y="98852"/>
                </a:cubicBezTo>
                <a:cubicBezTo>
                  <a:pt x="65731" y="98019"/>
                  <a:pt x="66726" y="97239"/>
                  <a:pt x="67775" y="96513"/>
                </a:cubicBezTo>
                <a:lnTo>
                  <a:pt x="67775" y="96513"/>
                </a:lnTo>
                <a:cubicBezTo>
                  <a:pt x="66753" y="97212"/>
                  <a:pt x="65731" y="97992"/>
                  <a:pt x="64791" y="98825"/>
                </a:cubicBezTo>
                <a:cubicBezTo>
                  <a:pt x="65490" y="97804"/>
                  <a:pt x="66162" y="96809"/>
                  <a:pt x="66807" y="95788"/>
                </a:cubicBezTo>
                <a:lnTo>
                  <a:pt x="66914" y="95626"/>
                </a:lnTo>
                <a:cubicBezTo>
                  <a:pt x="66954" y="95581"/>
                  <a:pt x="66993" y="95536"/>
                  <a:pt x="67033" y="95491"/>
                </a:cubicBezTo>
                <a:lnTo>
                  <a:pt x="67033" y="95491"/>
                </a:lnTo>
                <a:cubicBezTo>
                  <a:pt x="68418" y="93519"/>
                  <a:pt x="69749" y="91521"/>
                  <a:pt x="71028" y="89497"/>
                </a:cubicBezTo>
                <a:cubicBezTo>
                  <a:pt x="73797" y="85088"/>
                  <a:pt x="75894" y="80302"/>
                  <a:pt x="77292" y="75302"/>
                </a:cubicBezTo>
                <a:cubicBezTo>
                  <a:pt x="77292" y="75329"/>
                  <a:pt x="77292" y="75356"/>
                  <a:pt x="77318" y="75383"/>
                </a:cubicBezTo>
                <a:cubicBezTo>
                  <a:pt x="77334" y="75398"/>
                  <a:pt x="77358" y="75414"/>
                  <a:pt x="77376" y="75414"/>
                </a:cubicBezTo>
                <a:cubicBezTo>
                  <a:pt x="77390" y="75414"/>
                  <a:pt x="77399" y="75405"/>
                  <a:pt x="77399" y="75383"/>
                </a:cubicBezTo>
                <a:lnTo>
                  <a:pt x="77399" y="75006"/>
                </a:lnTo>
                <a:cubicBezTo>
                  <a:pt x="77399" y="74952"/>
                  <a:pt x="77426" y="74872"/>
                  <a:pt x="77426" y="74818"/>
                </a:cubicBezTo>
                <a:cubicBezTo>
                  <a:pt x="77480" y="74952"/>
                  <a:pt x="77534" y="75114"/>
                  <a:pt x="77587" y="75248"/>
                </a:cubicBezTo>
                <a:cubicBezTo>
                  <a:pt x="77614" y="75275"/>
                  <a:pt x="77641" y="75275"/>
                  <a:pt x="77668" y="75275"/>
                </a:cubicBezTo>
                <a:cubicBezTo>
                  <a:pt x="77507" y="75813"/>
                  <a:pt x="77507" y="76350"/>
                  <a:pt x="77614" y="76888"/>
                </a:cubicBezTo>
                <a:cubicBezTo>
                  <a:pt x="77636" y="76954"/>
                  <a:pt x="77677" y="77003"/>
                  <a:pt x="77735" y="77003"/>
                </a:cubicBezTo>
                <a:cubicBezTo>
                  <a:pt x="77748" y="77003"/>
                  <a:pt x="77761" y="77000"/>
                  <a:pt x="77776" y="76996"/>
                </a:cubicBezTo>
                <a:lnTo>
                  <a:pt x="77776" y="76996"/>
                </a:lnTo>
                <a:cubicBezTo>
                  <a:pt x="77695" y="77345"/>
                  <a:pt x="77883" y="77695"/>
                  <a:pt x="78233" y="77802"/>
                </a:cubicBezTo>
                <a:cubicBezTo>
                  <a:pt x="78246" y="77809"/>
                  <a:pt x="78259" y="77812"/>
                  <a:pt x="78272" y="77812"/>
                </a:cubicBezTo>
                <a:cubicBezTo>
                  <a:pt x="78312" y="77812"/>
                  <a:pt x="78347" y="77782"/>
                  <a:pt x="78367" y="77722"/>
                </a:cubicBezTo>
                <a:cubicBezTo>
                  <a:pt x="79039" y="75490"/>
                  <a:pt x="79899" y="73286"/>
                  <a:pt x="80706" y="71081"/>
                </a:cubicBezTo>
                <a:cubicBezTo>
                  <a:pt x="80787" y="70866"/>
                  <a:pt x="80867" y="70624"/>
                  <a:pt x="80948" y="70409"/>
                </a:cubicBezTo>
                <a:lnTo>
                  <a:pt x="80948" y="70409"/>
                </a:lnTo>
                <a:cubicBezTo>
                  <a:pt x="80383" y="72398"/>
                  <a:pt x="79846" y="74361"/>
                  <a:pt x="79281" y="76350"/>
                </a:cubicBezTo>
                <a:cubicBezTo>
                  <a:pt x="78878" y="77722"/>
                  <a:pt x="78259" y="79119"/>
                  <a:pt x="78905" y="80517"/>
                </a:cubicBezTo>
                <a:cubicBezTo>
                  <a:pt x="78924" y="80557"/>
                  <a:pt x="78958" y="80582"/>
                  <a:pt x="78996" y="80582"/>
                </a:cubicBezTo>
                <a:cubicBezTo>
                  <a:pt x="79010" y="80582"/>
                  <a:pt x="79025" y="80578"/>
                  <a:pt x="79039" y="80571"/>
                </a:cubicBezTo>
                <a:lnTo>
                  <a:pt x="79039" y="80571"/>
                </a:lnTo>
                <a:cubicBezTo>
                  <a:pt x="78932" y="80948"/>
                  <a:pt x="78851" y="81351"/>
                  <a:pt x="78797" y="81754"/>
                </a:cubicBezTo>
                <a:cubicBezTo>
                  <a:pt x="78797" y="81835"/>
                  <a:pt x="78770" y="81915"/>
                  <a:pt x="78743" y="81996"/>
                </a:cubicBezTo>
                <a:cubicBezTo>
                  <a:pt x="78663" y="81996"/>
                  <a:pt x="78636" y="82157"/>
                  <a:pt x="78743" y="82157"/>
                </a:cubicBezTo>
                <a:cubicBezTo>
                  <a:pt x="78716" y="82453"/>
                  <a:pt x="78824" y="82776"/>
                  <a:pt x="79039" y="82964"/>
                </a:cubicBezTo>
                <a:cubicBezTo>
                  <a:pt x="79071" y="82996"/>
                  <a:pt x="79111" y="83011"/>
                  <a:pt x="79150" y="83011"/>
                </a:cubicBezTo>
                <a:cubicBezTo>
                  <a:pt x="79209" y="83011"/>
                  <a:pt x="79265" y="82975"/>
                  <a:pt x="79281" y="82910"/>
                </a:cubicBezTo>
                <a:cubicBezTo>
                  <a:pt x="79335" y="82749"/>
                  <a:pt x="79389" y="82614"/>
                  <a:pt x="79442" y="82453"/>
                </a:cubicBezTo>
                <a:lnTo>
                  <a:pt x="79442" y="82453"/>
                </a:lnTo>
                <a:cubicBezTo>
                  <a:pt x="79281" y="83313"/>
                  <a:pt x="79281" y="84147"/>
                  <a:pt x="79953" y="84469"/>
                </a:cubicBezTo>
                <a:cubicBezTo>
                  <a:pt x="79963" y="84472"/>
                  <a:pt x="79972" y="84473"/>
                  <a:pt x="79980" y="84473"/>
                </a:cubicBezTo>
                <a:cubicBezTo>
                  <a:pt x="80069" y="84473"/>
                  <a:pt x="80107" y="84355"/>
                  <a:pt x="80034" y="84281"/>
                </a:cubicBezTo>
                <a:cubicBezTo>
                  <a:pt x="79173" y="83555"/>
                  <a:pt x="80061" y="81270"/>
                  <a:pt x="80249" y="80437"/>
                </a:cubicBezTo>
                <a:cubicBezTo>
                  <a:pt x="80410" y="79738"/>
                  <a:pt x="80571" y="79066"/>
                  <a:pt x="80733" y="78367"/>
                </a:cubicBezTo>
                <a:cubicBezTo>
                  <a:pt x="80894" y="77856"/>
                  <a:pt x="81028" y="77345"/>
                  <a:pt x="81163" y="76807"/>
                </a:cubicBezTo>
                <a:cubicBezTo>
                  <a:pt x="81539" y="75517"/>
                  <a:pt x="81943" y="74227"/>
                  <a:pt x="82400" y="72963"/>
                </a:cubicBezTo>
                <a:cubicBezTo>
                  <a:pt x="82400" y="73178"/>
                  <a:pt x="82400" y="73393"/>
                  <a:pt x="82426" y="73635"/>
                </a:cubicBezTo>
                <a:cubicBezTo>
                  <a:pt x="82373" y="73635"/>
                  <a:pt x="82346" y="73689"/>
                  <a:pt x="82346" y="73716"/>
                </a:cubicBezTo>
                <a:cubicBezTo>
                  <a:pt x="82050" y="75221"/>
                  <a:pt x="81808" y="76727"/>
                  <a:pt x="81593" y="78232"/>
                </a:cubicBezTo>
                <a:lnTo>
                  <a:pt x="81593" y="78259"/>
                </a:lnTo>
                <a:cubicBezTo>
                  <a:pt x="81324" y="78904"/>
                  <a:pt x="81190" y="79603"/>
                  <a:pt x="81002" y="80275"/>
                </a:cubicBezTo>
                <a:cubicBezTo>
                  <a:pt x="80968" y="80343"/>
                  <a:pt x="81040" y="80400"/>
                  <a:pt x="81105" y="80400"/>
                </a:cubicBezTo>
                <a:cubicBezTo>
                  <a:pt x="81143" y="80400"/>
                  <a:pt x="81180" y="80379"/>
                  <a:pt x="81190" y="80329"/>
                </a:cubicBezTo>
                <a:cubicBezTo>
                  <a:pt x="81270" y="80034"/>
                  <a:pt x="81351" y="79765"/>
                  <a:pt x="81459" y="79469"/>
                </a:cubicBezTo>
                <a:lnTo>
                  <a:pt x="81459" y="79469"/>
                </a:lnTo>
                <a:cubicBezTo>
                  <a:pt x="81244" y="81216"/>
                  <a:pt x="81109" y="82991"/>
                  <a:pt x="81002" y="84738"/>
                </a:cubicBezTo>
                <a:cubicBezTo>
                  <a:pt x="81002" y="84862"/>
                  <a:pt x="81096" y="84954"/>
                  <a:pt x="81201" y="84954"/>
                </a:cubicBezTo>
                <a:cubicBezTo>
                  <a:pt x="81233" y="84954"/>
                  <a:pt x="81266" y="84945"/>
                  <a:pt x="81297" y="84926"/>
                </a:cubicBezTo>
                <a:cubicBezTo>
                  <a:pt x="81324" y="85357"/>
                  <a:pt x="81539" y="85787"/>
                  <a:pt x="81862" y="86082"/>
                </a:cubicBezTo>
                <a:cubicBezTo>
                  <a:pt x="81891" y="86097"/>
                  <a:pt x="81921" y="86104"/>
                  <a:pt x="81952" y="86104"/>
                </a:cubicBezTo>
                <a:cubicBezTo>
                  <a:pt x="82034" y="86104"/>
                  <a:pt x="82111" y="86054"/>
                  <a:pt x="82131" y="85975"/>
                </a:cubicBezTo>
                <a:cubicBezTo>
                  <a:pt x="82453" y="84792"/>
                  <a:pt x="82642" y="83555"/>
                  <a:pt x="82722" y="82346"/>
                </a:cubicBezTo>
                <a:cubicBezTo>
                  <a:pt x="82803" y="84147"/>
                  <a:pt x="83018" y="85975"/>
                  <a:pt x="83314" y="87749"/>
                </a:cubicBezTo>
                <a:cubicBezTo>
                  <a:pt x="83337" y="87864"/>
                  <a:pt x="83418" y="87915"/>
                  <a:pt x="83502" y="87915"/>
                </a:cubicBezTo>
                <a:cubicBezTo>
                  <a:pt x="83615" y="87915"/>
                  <a:pt x="83732" y="87823"/>
                  <a:pt x="83717" y="87669"/>
                </a:cubicBezTo>
                <a:lnTo>
                  <a:pt x="83556" y="86002"/>
                </a:lnTo>
                <a:lnTo>
                  <a:pt x="83556" y="86002"/>
                </a:lnTo>
                <a:cubicBezTo>
                  <a:pt x="83599" y="86045"/>
                  <a:pt x="83655" y="86066"/>
                  <a:pt x="83708" y="86066"/>
                </a:cubicBezTo>
                <a:cubicBezTo>
                  <a:pt x="83788" y="86066"/>
                  <a:pt x="83862" y="86018"/>
                  <a:pt x="83878" y="85921"/>
                </a:cubicBezTo>
                <a:cubicBezTo>
                  <a:pt x="83932" y="85437"/>
                  <a:pt x="84066" y="84846"/>
                  <a:pt x="84093" y="84281"/>
                </a:cubicBezTo>
                <a:cubicBezTo>
                  <a:pt x="84362" y="85249"/>
                  <a:pt x="84738" y="86163"/>
                  <a:pt x="85169" y="87050"/>
                </a:cubicBezTo>
                <a:cubicBezTo>
                  <a:pt x="85199" y="87110"/>
                  <a:pt x="85251" y="87137"/>
                  <a:pt x="85303" y="87137"/>
                </a:cubicBezTo>
                <a:cubicBezTo>
                  <a:pt x="85392" y="87137"/>
                  <a:pt x="85481" y="87061"/>
                  <a:pt x="85464" y="86943"/>
                </a:cubicBezTo>
                <a:cubicBezTo>
                  <a:pt x="85384" y="86513"/>
                  <a:pt x="84954" y="84227"/>
                  <a:pt x="84523" y="82104"/>
                </a:cubicBezTo>
                <a:lnTo>
                  <a:pt x="84523" y="82104"/>
                </a:lnTo>
                <a:cubicBezTo>
                  <a:pt x="85088" y="83555"/>
                  <a:pt x="85679" y="84926"/>
                  <a:pt x="85841" y="85168"/>
                </a:cubicBezTo>
                <a:cubicBezTo>
                  <a:pt x="85871" y="85228"/>
                  <a:pt x="85930" y="85255"/>
                  <a:pt x="85991" y="85255"/>
                </a:cubicBezTo>
                <a:cubicBezTo>
                  <a:pt x="86093" y="85255"/>
                  <a:pt x="86197" y="85179"/>
                  <a:pt x="86163" y="85061"/>
                </a:cubicBezTo>
                <a:cubicBezTo>
                  <a:pt x="86111" y="84773"/>
                  <a:pt x="86033" y="84486"/>
                  <a:pt x="85955" y="84198"/>
                </a:cubicBezTo>
                <a:lnTo>
                  <a:pt x="85955" y="84198"/>
                </a:lnTo>
                <a:cubicBezTo>
                  <a:pt x="85965" y="84217"/>
                  <a:pt x="85983" y="84236"/>
                  <a:pt x="86002" y="84254"/>
                </a:cubicBezTo>
                <a:cubicBezTo>
                  <a:pt x="86033" y="84293"/>
                  <a:pt x="86073" y="84309"/>
                  <a:pt x="86113" y="84309"/>
                </a:cubicBezTo>
                <a:cubicBezTo>
                  <a:pt x="86213" y="84309"/>
                  <a:pt x="86317" y="84208"/>
                  <a:pt x="86298" y="84093"/>
                </a:cubicBezTo>
                <a:cubicBezTo>
                  <a:pt x="86110" y="83125"/>
                  <a:pt x="85921" y="82184"/>
                  <a:pt x="85679" y="81243"/>
                </a:cubicBezTo>
                <a:lnTo>
                  <a:pt x="85679" y="81243"/>
                </a:lnTo>
                <a:cubicBezTo>
                  <a:pt x="85975" y="81862"/>
                  <a:pt x="86298" y="82453"/>
                  <a:pt x="86647" y="83045"/>
                </a:cubicBezTo>
                <a:cubicBezTo>
                  <a:pt x="86677" y="83104"/>
                  <a:pt x="86729" y="83131"/>
                  <a:pt x="86782" y="83131"/>
                </a:cubicBezTo>
                <a:cubicBezTo>
                  <a:pt x="86871" y="83131"/>
                  <a:pt x="86960" y="83055"/>
                  <a:pt x="86943" y="82937"/>
                </a:cubicBezTo>
                <a:cubicBezTo>
                  <a:pt x="86701" y="81862"/>
                  <a:pt x="86432" y="80786"/>
                  <a:pt x="86110" y="79738"/>
                </a:cubicBezTo>
                <a:lnTo>
                  <a:pt x="86110" y="79738"/>
                </a:lnTo>
                <a:cubicBezTo>
                  <a:pt x="86486" y="80464"/>
                  <a:pt x="86862" y="81190"/>
                  <a:pt x="87239" y="81889"/>
                </a:cubicBezTo>
                <a:cubicBezTo>
                  <a:pt x="87280" y="81961"/>
                  <a:pt x="87350" y="81994"/>
                  <a:pt x="87417" y="81994"/>
                </a:cubicBezTo>
                <a:cubicBezTo>
                  <a:pt x="87523" y="81994"/>
                  <a:pt x="87621" y="81913"/>
                  <a:pt x="87588" y="81781"/>
                </a:cubicBezTo>
                <a:cubicBezTo>
                  <a:pt x="87292" y="80786"/>
                  <a:pt x="86943" y="79765"/>
                  <a:pt x="86620" y="78797"/>
                </a:cubicBezTo>
                <a:lnTo>
                  <a:pt x="86620" y="78797"/>
                </a:lnTo>
                <a:cubicBezTo>
                  <a:pt x="86862" y="79173"/>
                  <a:pt x="87158" y="79550"/>
                  <a:pt x="87481" y="79899"/>
                </a:cubicBezTo>
                <a:cubicBezTo>
                  <a:pt x="87514" y="79933"/>
                  <a:pt x="87559" y="79948"/>
                  <a:pt x="87602" y="79948"/>
                </a:cubicBezTo>
                <a:cubicBezTo>
                  <a:pt x="87697" y="79948"/>
                  <a:pt x="87786" y="79875"/>
                  <a:pt x="87749" y="79765"/>
                </a:cubicBezTo>
                <a:cubicBezTo>
                  <a:pt x="87669" y="79469"/>
                  <a:pt x="87561" y="79173"/>
                  <a:pt x="87481" y="78878"/>
                </a:cubicBezTo>
                <a:lnTo>
                  <a:pt x="87481" y="78878"/>
                </a:lnTo>
                <a:cubicBezTo>
                  <a:pt x="87508" y="78958"/>
                  <a:pt x="87534" y="79012"/>
                  <a:pt x="87561" y="79093"/>
                </a:cubicBezTo>
                <a:cubicBezTo>
                  <a:pt x="87601" y="79162"/>
                  <a:pt x="87662" y="79191"/>
                  <a:pt x="87722" y="79191"/>
                </a:cubicBezTo>
                <a:cubicBezTo>
                  <a:pt x="87826" y="79191"/>
                  <a:pt x="87928" y="79104"/>
                  <a:pt x="87911" y="78985"/>
                </a:cubicBezTo>
                <a:cubicBezTo>
                  <a:pt x="87615" y="77641"/>
                  <a:pt x="87239" y="76324"/>
                  <a:pt x="86782" y="75060"/>
                </a:cubicBezTo>
                <a:lnTo>
                  <a:pt x="86782" y="75060"/>
                </a:lnTo>
                <a:cubicBezTo>
                  <a:pt x="87185" y="75759"/>
                  <a:pt x="87642" y="76431"/>
                  <a:pt x="88153" y="77076"/>
                </a:cubicBezTo>
                <a:cubicBezTo>
                  <a:pt x="88194" y="77118"/>
                  <a:pt x="88249" y="77136"/>
                  <a:pt x="88303" y="77136"/>
                </a:cubicBezTo>
                <a:cubicBezTo>
                  <a:pt x="88423" y="77136"/>
                  <a:pt x="88539" y="77045"/>
                  <a:pt x="88502" y="76915"/>
                </a:cubicBezTo>
                <a:cubicBezTo>
                  <a:pt x="88314" y="76324"/>
                  <a:pt x="88099" y="75759"/>
                  <a:pt x="87884" y="75194"/>
                </a:cubicBezTo>
                <a:lnTo>
                  <a:pt x="87884" y="75194"/>
                </a:lnTo>
                <a:cubicBezTo>
                  <a:pt x="88153" y="75544"/>
                  <a:pt x="88422" y="75893"/>
                  <a:pt x="88690" y="76243"/>
                </a:cubicBezTo>
                <a:cubicBezTo>
                  <a:pt x="88722" y="76290"/>
                  <a:pt x="88763" y="76310"/>
                  <a:pt x="88802" y="76310"/>
                </a:cubicBezTo>
                <a:cubicBezTo>
                  <a:pt x="88899" y="76310"/>
                  <a:pt x="88989" y="76196"/>
                  <a:pt x="88932" y="76082"/>
                </a:cubicBezTo>
                <a:cubicBezTo>
                  <a:pt x="88341" y="74630"/>
                  <a:pt x="87669" y="73205"/>
                  <a:pt x="86970" y="71807"/>
                </a:cubicBezTo>
                <a:lnTo>
                  <a:pt x="86970" y="71807"/>
                </a:lnTo>
                <a:cubicBezTo>
                  <a:pt x="87534" y="72667"/>
                  <a:pt x="88099" y="73528"/>
                  <a:pt x="88664" y="74361"/>
                </a:cubicBezTo>
                <a:cubicBezTo>
                  <a:pt x="88687" y="74400"/>
                  <a:pt x="88725" y="74417"/>
                  <a:pt x="88765" y="74417"/>
                </a:cubicBezTo>
                <a:cubicBezTo>
                  <a:pt x="88863" y="74417"/>
                  <a:pt x="88978" y="74322"/>
                  <a:pt x="88959" y="74227"/>
                </a:cubicBezTo>
                <a:cubicBezTo>
                  <a:pt x="88368" y="72345"/>
                  <a:pt x="87642" y="70543"/>
                  <a:pt x="86809" y="68796"/>
                </a:cubicBezTo>
                <a:lnTo>
                  <a:pt x="86809" y="68796"/>
                </a:lnTo>
                <a:cubicBezTo>
                  <a:pt x="87051" y="69092"/>
                  <a:pt x="87292" y="69387"/>
                  <a:pt x="87588" y="69683"/>
                </a:cubicBezTo>
                <a:cubicBezTo>
                  <a:pt x="87749" y="70167"/>
                  <a:pt x="87911" y="70651"/>
                  <a:pt x="87991" y="71135"/>
                </a:cubicBezTo>
                <a:cubicBezTo>
                  <a:pt x="88015" y="71216"/>
                  <a:pt x="88082" y="71252"/>
                  <a:pt x="88148" y="71252"/>
                </a:cubicBezTo>
                <a:cubicBezTo>
                  <a:pt x="88235" y="71252"/>
                  <a:pt x="88318" y="71188"/>
                  <a:pt x="88287" y="71081"/>
                </a:cubicBezTo>
                <a:cubicBezTo>
                  <a:pt x="88233" y="70759"/>
                  <a:pt x="88153" y="70463"/>
                  <a:pt x="88072" y="70167"/>
                </a:cubicBezTo>
                <a:lnTo>
                  <a:pt x="88072" y="70167"/>
                </a:lnTo>
                <a:cubicBezTo>
                  <a:pt x="88233" y="70302"/>
                  <a:pt x="88368" y="70436"/>
                  <a:pt x="88529" y="70543"/>
                </a:cubicBezTo>
                <a:cubicBezTo>
                  <a:pt x="88564" y="70571"/>
                  <a:pt x="88599" y="70583"/>
                  <a:pt x="88631" y="70583"/>
                </a:cubicBezTo>
                <a:cubicBezTo>
                  <a:pt x="88722" y="70583"/>
                  <a:pt x="88791" y="70489"/>
                  <a:pt x="88771" y="70409"/>
                </a:cubicBezTo>
                <a:cubicBezTo>
                  <a:pt x="88637" y="69414"/>
                  <a:pt x="88314" y="68473"/>
                  <a:pt x="87830" y="67640"/>
                </a:cubicBezTo>
                <a:lnTo>
                  <a:pt x="87830" y="67640"/>
                </a:lnTo>
                <a:cubicBezTo>
                  <a:pt x="88045" y="67801"/>
                  <a:pt x="88260" y="67963"/>
                  <a:pt x="88475" y="68151"/>
                </a:cubicBezTo>
                <a:cubicBezTo>
                  <a:pt x="88500" y="68166"/>
                  <a:pt x="88526" y="68172"/>
                  <a:pt x="88553" y="68172"/>
                </a:cubicBezTo>
                <a:cubicBezTo>
                  <a:pt x="88670" y="68172"/>
                  <a:pt x="88783" y="68041"/>
                  <a:pt x="88717" y="67909"/>
                </a:cubicBezTo>
                <a:cubicBezTo>
                  <a:pt x="88448" y="67452"/>
                  <a:pt x="88180" y="67022"/>
                  <a:pt x="87884" y="66565"/>
                </a:cubicBezTo>
                <a:lnTo>
                  <a:pt x="87884" y="66565"/>
                </a:lnTo>
                <a:cubicBezTo>
                  <a:pt x="88126" y="66645"/>
                  <a:pt x="88368" y="66672"/>
                  <a:pt x="88610" y="66699"/>
                </a:cubicBezTo>
                <a:cubicBezTo>
                  <a:pt x="88744" y="67694"/>
                  <a:pt x="88905" y="68662"/>
                  <a:pt x="89094" y="69656"/>
                </a:cubicBezTo>
                <a:cubicBezTo>
                  <a:pt x="89106" y="69717"/>
                  <a:pt x="89151" y="69745"/>
                  <a:pt x="89199" y="69745"/>
                </a:cubicBezTo>
                <a:cubicBezTo>
                  <a:pt x="89257" y="69745"/>
                  <a:pt x="89321" y="69703"/>
                  <a:pt x="89336" y="69629"/>
                </a:cubicBezTo>
                <a:cubicBezTo>
                  <a:pt x="89336" y="68769"/>
                  <a:pt x="89336" y="67909"/>
                  <a:pt x="89309" y="67049"/>
                </a:cubicBezTo>
                <a:lnTo>
                  <a:pt x="89309" y="67049"/>
                </a:lnTo>
                <a:cubicBezTo>
                  <a:pt x="89443" y="67963"/>
                  <a:pt x="89551" y="68904"/>
                  <a:pt x="89685" y="69845"/>
                </a:cubicBezTo>
                <a:cubicBezTo>
                  <a:pt x="89708" y="69914"/>
                  <a:pt x="89792" y="69984"/>
                  <a:pt x="89867" y="69984"/>
                </a:cubicBezTo>
                <a:cubicBezTo>
                  <a:pt x="89878" y="69984"/>
                  <a:pt x="89889" y="69983"/>
                  <a:pt x="89900" y="69979"/>
                </a:cubicBezTo>
                <a:cubicBezTo>
                  <a:pt x="90062" y="69952"/>
                  <a:pt x="90223" y="69898"/>
                  <a:pt x="90330" y="69764"/>
                </a:cubicBezTo>
                <a:lnTo>
                  <a:pt x="90330" y="69764"/>
                </a:lnTo>
                <a:cubicBezTo>
                  <a:pt x="90303" y="70328"/>
                  <a:pt x="90250" y="70893"/>
                  <a:pt x="90223" y="71458"/>
                </a:cubicBezTo>
                <a:cubicBezTo>
                  <a:pt x="90223" y="71529"/>
                  <a:pt x="90295" y="71577"/>
                  <a:pt x="90358" y="71577"/>
                </a:cubicBezTo>
                <a:cubicBezTo>
                  <a:pt x="90390" y="71577"/>
                  <a:pt x="90420" y="71565"/>
                  <a:pt x="90438" y="71538"/>
                </a:cubicBezTo>
                <a:cubicBezTo>
                  <a:pt x="90868" y="71027"/>
                  <a:pt x="91164" y="70409"/>
                  <a:pt x="91325" y="69764"/>
                </a:cubicBezTo>
                <a:cubicBezTo>
                  <a:pt x="91379" y="71135"/>
                  <a:pt x="91567" y="72479"/>
                  <a:pt x="91863" y="73796"/>
                </a:cubicBezTo>
                <a:cubicBezTo>
                  <a:pt x="91876" y="73864"/>
                  <a:pt x="91937" y="73897"/>
                  <a:pt x="91994" y="73897"/>
                </a:cubicBezTo>
                <a:cubicBezTo>
                  <a:pt x="92051" y="73897"/>
                  <a:pt x="92105" y="73864"/>
                  <a:pt x="92105" y="73796"/>
                </a:cubicBezTo>
                <a:lnTo>
                  <a:pt x="92132" y="73124"/>
                </a:lnTo>
                <a:cubicBezTo>
                  <a:pt x="92212" y="73554"/>
                  <a:pt x="92454" y="73931"/>
                  <a:pt x="92804" y="74146"/>
                </a:cubicBezTo>
                <a:cubicBezTo>
                  <a:pt x="92833" y="74168"/>
                  <a:pt x="92867" y="74178"/>
                  <a:pt x="92901" y="74178"/>
                </a:cubicBezTo>
                <a:cubicBezTo>
                  <a:pt x="92990" y="74178"/>
                  <a:pt x="93080" y="74109"/>
                  <a:pt x="93099" y="74012"/>
                </a:cubicBezTo>
                <a:cubicBezTo>
                  <a:pt x="93099" y="73313"/>
                  <a:pt x="93126" y="72614"/>
                  <a:pt x="93126" y="71941"/>
                </a:cubicBezTo>
                <a:cubicBezTo>
                  <a:pt x="93207" y="72694"/>
                  <a:pt x="93314" y="73420"/>
                  <a:pt x="93422" y="74173"/>
                </a:cubicBezTo>
                <a:cubicBezTo>
                  <a:pt x="93395" y="74442"/>
                  <a:pt x="93368" y="74710"/>
                  <a:pt x="93341" y="74979"/>
                </a:cubicBezTo>
                <a:cubicBezTo>
                  <a:pt x="93341" y="75059"/>
                  <a:pt x="93399" y="75111"/>
                  <a:pt x="93462" y="75111"/>
                </a:cubicBezTo>
                <a:cubicBezTo>
                  <a:pt x="93505" y="75111"/>
                  <a:pt x="93551" y="75087"/>
                  <a:pt x="93583" y="75033"/>
                </a:cubicBezTo>
                <a:cubicBezTo>
                  <a:pt x="93664" y="75571"/>
                  <a:pt x="93745" y="76082"/>
                  <a:pt x="93852" y="76592"/>
                </a:cubicBezTo>
                <a:cubicBezTo>
                  <a:pt x="93852" y="76660"/>
                  <a:pt x="93899" y="76693"/>
                  <a:pt x="93946" y="76693"/>
                </a:cubicBezTo>
                <a:cubicBezTo>
                  <a:pt x="93993" y="76693"/>
                  <a:pt x="94040" y="76660"/>
                  <a:pt x="94040" y="76592"/>
                </a:cubicBezTo>
                <a:lnTo>
                  <a:pt x="94040" y="76297"/>
                </a:lnTo>
                <a:cubicBezTo>
                  <a:pt x="94094" y="77211"/>
                  <a:pt x="94202" y="78098"/>
                  <a:pt x="94336" y="78958"/>
                </a:cubicBezTo>
                <a:cubicBezTo>
                  <a:pt x="94336" y="79025"/>
                  <a:pt x="94391" y="79073"/>
                  <a:pt x="94455" y="79073"/>
                </a:cubicBezTo>
                <a:cubicBezTo>
                  <a:pt x="94469" y="79073"/>
                  <a:pt x="94483" y="79070"/>
                  <a:pt x="94497" y="79066"/>
                </a:cubicBezTo>
                <a:cubicBezTo>
                  <a:pt x="95035" y="78904"/>
                  <a:pt x="95465" y="78474"/>
                  <a:pt x="95626" y="77937"/>
                </a:cubicBezTo>
                <a:cubicBezTo>
                  <a:pt x="95653" y="78044"/>
                  <a:pt x="95680" y="78152"/>
                  <a:pt x="95680" y="78259"/>
                </a:cubicBezTo>
                <a:cubicBezTo>
                  <a:pt x="95706" y="78337"/>
                  <a:pt x="95769" y="78377"/>
                  <a:pt x="95831" y="78377"/>
                </a:cubicBezTo>
                <a:cubicBezTo>
                  <a:pt x="95897" y="78377"/>
                  <a:pt x="95962" y="78330"/>
                  <a:pt x="95976" y="78232"/>
                </a:cubicBezTo>
                <a:lnTo>
                  <a:pt x="96110" y="75544"/>
                </a:lnTo>
                <a:cubicBezTo>
                  <a:pt x="96272" y="77130"/>
                  <a:pt x="96514" y="78716"/>
                  <a:pt x="96863" y="80275"/>
                </a:cubicBezTo>
                <a:cubicBezTo>
                  <a:pt x="96876" y="80326"/>
                  <a:pt x="96925" y="80353"/>
                  <a:pt x="96975" y="80353"/>
                </a:cubicBezTo>
                <a:cubicBezTo>
                  <a:pt x="97032" y="80353"/>
                  <a:pt x="97091" y="80320"/>
                  <a:pt x="97105" y="80249"/>
                </a:cubicBezTo>
                <a:cubicBezTo>
                  <a:pt x="97159" y="79254"/>
                  <a:pt x="97186" y="78286"/>
                  <a:pt x="97186" y="77291"/>
                </a:cubicBezTo>
                <a:cubicBezTo>
                  <a:pt x="97428" y="78878"/>
                  <a:pt x="97750" y="80491"/>
                  <a:pt x="98154" y="82077"/>
                </a:cubicBezTo>
                <a:cubicBezTo>
                  <a:pt x="98180" y="82130"/>
                  <a:pt x="98234" y="82157"/>
                  <a:pt x="98281" y="82157"/>
                </a:cubicBezTo>
                <a:cubicBezTo>
                  <a:pt x="98328" y="82157"/>
                  <a:pt x="98369" y="82130"/>
                  <a:pt x="98369" y="82077"/>
                </a:cubicBezTo>
                <a:cubicBezTo>
                  <a:pt x="98342" y="80491"/>
                  <a:pt x="98288" y="78931"/>
                  <a:pt x="98207" y="77372"/>
                </a:cubicBezTo>
                <a:lnTo>
                  <a:pt x="98207" y="77372"/>
                </a:lnTo>
                <a:cubicBezTo>
                  <a:pt x="98422" y="78474"/>
                  <a:pt x="98638" y="79550"/>
                  <a:pt x="98906" y="80652"/>
                </a:cubicBezTo>
                <a:cubicBezTo>
                  <a:pt x="98918" y="80712"/>
                  <a:pt x="98963" y="80740"/>
                  <a:pt x="99006" y="80740"/>
                </a:cubicBezTo>
                <a:cubicBezTo>
                  <a:pt x="99059" y="80740"/>
                  <a:pt x="99109" y="80699"/>
                  <a:pt x="99095" y="80625"/>
                </a:cubicBezTo>
                <a:cubicBezTo>
                  <a:pt x="98960" y="79227"/>
                  <a:pt x="98853" y="77829"/>
                  <a:pt x="98718" y="76458"/>
                </a:cubicBezTo>
                <a:lnTo>
                  <a:pt x="98718" y="76458"/>
                </a:lnTo>
                <a:cubicBezTo>
                  <a:pt x="99068" y="78770"/>
                  <a:pt x="99713" y="81001"/>
                  <a:pt x="100654" y="83152"/>
                </a:cubicBezTo>
                <a:cubicBezTo>
                  <a:pt x="100677" y="83187"/>
                  <a:pt x="100721" y="83207"/>
                  <a:pt x="100763" y="83207"/>
                </a:cubicBezTo>
                <a:cubicBezTo>
                  <a:pt x="100818" y="83207"/>
                  <a:pt x="100869" y="83174"/>
                  <a:pt x="100869" y="83098"/>
                </a:cubicBezTo>
                <a:cubicBezTo>
                  <a:pt x="100815" y="82104"/>
                  <a:pt x="100761" y="81109"/>
                  <a:pt x="100734" y="80114"/>
                </a:cubicBezTo>
                <a:lnTo>
                  <a:pt x="100734" y="80007"/>
                </a:lnTo>
                <a:cubicBezTo>
                  <a:pt x="100734" y="80007"/>
                  <a:pt x="100761" y="79980"/>
                  <a:pt x="100761" y="79980"/>
                </a:cubicBezTo>
                <a:lnTo>
                  <a:pt x="101514" y="82803"/>
                </a:lnTo>
                <a:cubicBezTo>
                  <a:pt x="101525" y="82836"/>
                  <a:pt x="101551" y="82851"/>
                  <a:pt x="101576" y="82851"/>
                </a:cubicBezTo>
                <a:cubicBezTo>
                  <a:pt x="101612" y="82851"/>
                  <a:pt x="101649" y="82823"/>
                  <a:pt x="101649" y="82776"/>
                </a:cubicBezTo>
                <a:cubicBezTo>
                  <a:pt x="100708" y="77426"/>
                  <a:pt x="99256" y="72183"/>
                  <a:pt x="97347" y="67102"/>
                </a:cubicBezTo>
                <a:lnTo>
                  <a:pt x="97320" y="66860"/>
                </a:lnTo>
                <a:cubicBezTo>
                  <a:pt x="97293" y="66807"/>
                  <a:pt x="97266" y="66780"/>
                  <a:pt x="97213" y="66780"/>
                </a:cubicBezTo>
                <a:cubicBezTo>
                  <a:pt x="97078" y="66376"/>
                  <a:pt x="96917" y="66000"/>
                  <a:pt x="96756" y="65597"/>
                </a:cubicBezTo>
                <a:lnTo>
                  <a:pt x="96756" y="65597"/>
                </a:lnTo>
                <a:cubicBezTo>
                  <a:pt x="97240" y="66403"/>
                  <a:pt x="97697" y="67210"/>
                  <a:pt x="98207" y="68016"/>
                </a:cubicBezTo>
                <a:cubicBezTo>
                  <a:pt x="98772" y="69737"/>
                  <a:pt x="99874" y="71431"/>
                  <a:pt x="100627" y="73124"/>
                </a:cubicBezTo>
                <a:cubicBezTo>
                  <a:pt x="101057" y="74092"/>
                  <a:pt x="101487" y="75060"/>
                  <a:pt x="101890" y="76055"/>
                </a:cubicBezTo>
                <a:cubicBezTo>
                  <a:pt x="102186" y="76779"/>
                  <a:pt x="103124" y="78227"/>
                  <a:pt x="103074" y="78981"/>
                </a:cubicBezTo>
                <a:lnTo>
                  <a:pt x="103074" y="78981"/>
                </a:lnTo>
                <a:cubicBezTo>
                  <a:pt x="103092" y="78652"/>
                  <a:pt x="101997" y="77343"/>
                  <a:pt x="101649" y="76754"/>
                </a:cubicBezTo>
                <a:cubicBezTo>
                  <a:pt x="101165" y="75141"/>
                  <a:pt x="100492" y="73608"/>
                  <a:pt x="99686" y="72157"/>
                </a:cubicBezTo>
                <a:cubicBezTo>
                  <a:pt x="99665" y="72115"/>
                  <a:pt x="99625" y="72098"/>
                  <a:pt x="99585" y="72098"/>
                </a:cubicBezTo>
                <a:cubicBezTo>
                  <a:pt x="99520" y="72098"/>
                  <a:pt x="99454" y="72144"/>
                  <a:pt x="99471" y="72210"/>
                </a:cubicBezTo>
                <a:cubicBezTo>
                  <a:pt x="99982" y="73796"/>
                  <a:pt x="100627" y="75302"/>
                  <a:pt x="101407" y="76754"/>
                </a:cubicBezTo>
                <a:cubicBezTo>
                  <a:pt x="101433" y="76834"/>
                  <a:pt x="101460" y="76888"/>
                  <a:pt x="101487" y="76969"/>
                </a:cubicBezTo>
                <a:cubicBezTo>
                  <a:pt x="101729" y="77802"/>
                  <a:pt x="101917" y="78636"/>
                  <a:pt x="102052" y="79496"/>
                </a:cubicBezTo>
                <a:cubicBezTo>
                  <a:pt x="102119" y="79853"/>
                  <a:pt x="102501" y="81471"/>
                  <a:pt x="102182" y="81471"/>
                </a:cubicBezTo>
                <a:cubicBezTo>
                  <a:pt x="102117" y="81471"/>
                  <a:pt x="102023" y="81403"/>
                  <a:pt x="101890" y="81243"/>
                </a:cubicBezTo>
                <a:cubicBezTo>
                  <a:pt x="101875" y="81228"/>
                  <a:pt x="101859" y="81221"/>
                  <a:pt x="101845" y="81221"/>
                </a:cubicBezTo>
                <a:cubicBezTo>
                  <a:pt x="101812" y="81221"/>
                  <a:pt x="101791" y="81259"/>
                  <a:pt x="101810" y="81297"/>
                </a:cubicBezTo>
                <a:lnTo>
                  <a:pt x="102347" y="82104"/>
                </a:lnTo>
                <a:cubicBezTo>
                  <a:pt x="102376" y="82132"/>
                  <a:pt x="102407" y="82143"/>
                  <a:pt x="102436" y="82143"/>
                </a:cubicBezTo>
                <a:cubicBezTo>
                  <a:pt x="102490" y="82143"/>
                  <a:pt x="102536" y="82102"/>
                  <a:pt x="102536" y="82050"/>
                </a:cubicBezTo>
                <a:cubicBezTo>
                  <a:pt x="102482" y="80491"/>
                  <a:pt x="102240" y="78958"/>
                  <a:pt x="101864" y="77480"/>
                </a:cubicBezTo>
                <a:lnTo>
                  <a:pt x="101864" y="77480"/>
                </a:lnTo>
                <a:cubicBezTo>
                  <a:pt x="102294" y="78205"/>
                  <a:pt x="102805" y="78931"/>
                  <a:pt x="103315" y="79630"/>
                </a:cubicBezTo>
                <a:cubicBezTo>
                  <a:pt x="103338" y="79652"/>
                  <a:pt x="103364" y="79662"/>
                  <a:pt x="103389" y="79662"/>
                </a:cubicBezTo>
                <a:cubicBezTo>
                  <a:pt x="103456" y="79662"/>
                  <a:pt x="103516" y="79593"/>
                  <a:pt x="103477" y="79496"/>
                </a:cubicBezTo>
                <a:cubicBezTo>
                  <a:pt x="102455" y="76754"/>
                  <a:pt x="101299" y="74065"/>
                  <a:pt x="100089" y="71404"/>
                </a:cubicBezTo>
                <a:lnTo>
                  <a:pt x="100089" y="71404"/>
                </a:lnTo>
                <a:cubicBezTo>
                  <a:pt x="100976" y="72963"/>
                  <a:pt x="101890" y="74522"/>
                  <a:pt x="102885" y="76028"/>
                </a:cubicBezTo>
                <a:cubicBezTo>
                  <a:pt x="102912" y="76064"/>
                  <a:pt x="102948" y="76079"/>
                  <a:pt x="102982" y="76079"/>
                </a:cubicBezTo>
                <a:cubicBezTo>
                  <a:pt x="103049" y="76079"/>
                  <a:pt x="103109" y="76019"/>
                  <a:pt x="103073" y="75947"/>
                </a:cubicBezTo>
                <a:cubicBezTo>
                  <a:pt x="102751" y="75275"/>
                  <a:pt x="102401" y="74576"/>
                  <a:pt x="102052" y="73904"/>
                </a:cubicBezTo>
                <a:cubicBezTo>
                  <a:pt x="102132" y="73877"/>
                  <a:pt x="102159" y="73850"/>
                  <a:pt x="102159" y="73770"/>
                </a:cubicBezTo>
                <a:cubicBezTo>
                  <a:pt x="101622" y="71915"/>
                  <a:pt x="100654" y="70221"/>
                  <a:pt x="99659" y="68581"/>
                </a:cubicBezTo>
                <a:lnTo>
                  <a:pt x="99659" y="68581"/>
                </a:lnTo>
                <a:cubicBezTo>
                  <a:pt x="100385" y="69629"/>
                  <a:pt x="101138" y="70651"/>
                  <a:pt x="101890" y="71673"/>
                </a:cubicBezTo>
                <a:cubicBezTo>
                  <a:pt x="101906" y="71695"/>
                  <a:pt x="101927" y="71705"/>
                  <a:pt x="101950" y="71705"/>
                </a:cubicBezTo>
                <a:cubicBezTo>
                  <a:pt x="102005" y="71705"/>
                  <a:pt x="102063" y="71642"/>
                  <a:pt x="102025" y="71565"/>
                </a:cubicBezTo>
                <a:cubicBezTo>
                  <a:pt x="101037" y="69433"/>
                  <a:pt x="99898" y="67377"/>
                  <a:pt x="98633" y="65396"/>
                </a:cubicBezTo>
                <a:lnTo>
                  <a:pt x="98633" y="65396"/>
                </a:lnTo>
                <a:cubicBezTo>
                  <a:pt x="98644" y="65400"/>
                  <a:pt x="98658" y="65402"/>
                  <a:pt x="98673" y="65402"/>
                </a:cubicBezTo>
                <a:cubicBezTo>
                  <a:pt x="98745" y="65402"/>
                  <a:pt x="98839" y="65347"/>
                  <a:pt x="98799" y="65247"/>
                </a:cubicBezTo>
                <a:lnTo>
                  <a:pt x="98422" y="64629"/>
                </a:lnTo>
                <a:lnTo>
                  <a:pt x="98422" y="64629"/>
                </a:lnTo>
                <a:cubicBezTo>
                  <a:pt x="99121" y="65462"/>
                  <a:pt x="99874" y="66269"/>
                  <a:pt x="100627" y="67049"/>
                </a:cubicBezTo>
                <a:cubicBezTo>
                  <a:pt x="100667" y="67088"/>
                  <a:pt x="100713" y="67105"/>
                  <a:pt x="100758" y="67105"/>
                </a:cubicBezTo>
                <a:cubicBezTo>
                  <a:pt x="100895" y="67105"/>
                  <a:pt x="101017" y="66948"/>
                  <a:pt x="100896" y="66807"/>
                </a:cubicBezTo>
                <a:lnTo>
                  <a:pt x="98611" y="63661"/>
                </a:lnTo>
                <a:lnTo>
                  <a:pt x="98611" y="63661"/>
                </a:lnTo>
                <a:cubicBezTo>
                  <a:pt x="98633" y="63675"/>
                  <a:pt x="98657" y="63681"/>
                  <a:pt x="98679" y="63681"/>
                </a:cubicBezTo>
                <a:cubicBezTo>
                  <a:pt x="98792" y="63681"/>
                  <a:pt x="98888" y="63536"/>
                  <a:pt x="98799" y="63446"/>
                </a:cubicBezTo>
                <a:cubicBezTo>
                  <a:pt x="98530" y="63097"/>
                  <a:pt x="98288" y="62801"/>
                  <a:pt x="98019" y="62478"/>
                </a:cubicBezTo>
                <a:cubicBezTo>
                  <a:pt x="98046" y="62425"/>
                  <a:pt x="98046" y="62371"/>
                  <a:pt x="98019" y="62317"/>
                </a:cubicBezTo>
                <a:cubicBezTo>
                  <a:pt x="97562" y="61672"/>
                  <a:pt x="97051" y="61027"/>
                  <a:pt x="96567" y="60381"/>
                </a:cubicBezTo>
                <a:lnTo>
                  <a:pt x="96567" y="60381"/>
                </a:lnTo>
                <a:cubicBezTo>
                  <a:pt x="97293" y="61000"/>
                  <a:pt x="98046" y="61591"/>
                  <a:pt x="98799" y="62156"/>
                </a:cubicBezTo>
                <a:cubicBezTo>
                  <a:pt x="98824" y="62171"/>
                  <a:pt x="98849" y="62177"/>
                  <a:pt x="98873" y="62177"/>
                </a:cubicBezTo>
                <a:cubicBezTo>
                  <a:pt x="98976" y="62177"/>
                  <a:pt x="99052" y="62055"/>
                  <a:pt x="98987" y="61968"/>
                </a:cubicBezTo>
                <a:cubicBezTo>
                  <a:pt x="98476" y="61322"/>
                  <a:pt x="97992" y="60704"/>
                  <a:pt x="97481" y="60086"/>
                </a:cubicBezTo>
                <a:lnTo>
                  <a:pt x="97481" y="60086"/>
                </a:lnTo>
                <a:lnTo>
                  <a:pt x="97643" y="60193"/>
                </a:lnTo>
                <a:cubicBezTo>
                  <a:pt x="97665" y="60207"/>
                  <a:pt x="97689" y="60213"/>
                  <a:pt x="97711" y="60213"/>
                </a:cubicBezTo>
                <a:cubicBezTo>
                  <a:pt x="97823" y="60213"/>
                  <a:pt x="97916" y="60068"/>
                  <a:pt x="97804" y="59978"/>
                </a:cubicBezTo>
                <a:cubicBezTo>
                  <a:pt x="97105" y="59010"/>
                  <a:pt x="96379" y="58069"/>
                  <a:pt x="95626" y="57155"/>
                </a:cubicBezTo>
                <a:lnTo>
                  <a:pt x="95626" y="57155"/>
                </a:lnTo>
                <a:cubicBezTo>
                  <a:pt x="95868" y="57343"/>
                  <a:pt x="96137" y="57559"/>
                  <a:pt x="96406" y="57747"/>
                </a:cubicBezTo>
                <a:cubicBezTo>
                  <a:pt x="96434" y="57769"/>
                  <a:pt x="96462" y="57779"/>
                  <a:pt x="96488" y="57779"/>
                </a:cubicBezTo>
                <a:cubicBezTo>
                  <a:pt x="96587" y="57779"/>
                  <a:pt x="96658" y="57638"/>
                  <a:pt x="96594" y="57532"/>
                </a:cubicBezTo>
                <a:cubicBezTo>
                  <a:pt x="95815" y="56564"/>
                  <a:pt x="95008" y="55623"/>
                  <a:pt x="94202" y="54709"/>
                </a:cubicBezTo>
                <a:cubicBezTo>
                  <a:pt x="94255" y="54682"/>
                  <a:pt x="94282" y="54601"/>
                  <a:pt x="94255" y="54548"/>
                </a:cubicBezTo>
                <a:cubicBezTo>
                  <a:pt x="93368" y="53445"/>
                  <a:pt x="92427" y="52424"/>
                  <a:pt x="91459" y="51429"/>
                </a:cubicBezTo>
                <a:lnTo>
                  <a:pt x="91459" y="51429"/>
                </a:lnTo>
                <a:cubicBezTo>
                  <a:pt x="91474" y="51431"/>
                  <a:pt x="91487" y="51432"/>
                  <a:pt x="91500" y="51432"/>
                </a:cubicBezTo>
                <a:cubicBezTo>
                  <a:pt x="91638" y="51432"/>
                  <a:pt x="91724" y="51310"/>
                  <a:pt x="91675" y="51187"/>
                </a:cubicBezTo>
                <a:cubicBezTo>
                  <a:pt x="91406" y="50515"/>
                  <a:pt x="91110" y="49843"/>
                  <a:pt x="90814" y="49171"/>
                </a:cubicBezTo>
                <a:lnTo>
                  <a:pt x="90814" y="49171"/>
                </a:lnTo>
                <a:cubicBezTo>
                  <a:pt x="91540" y="50112"/>
                  <a:pt x="92293" y="51026"/>
                  <a:pt x="93099" y="51913"/>
                </a:cubicBezTo>
                <a:cubicBezTo>
                  <a:pt x="93127" y="51940"/>
                  <a:pt x="93161" y="51952"/>
                  <a:pt x="93196" y="51952"/>
                </a:cubicBezTo>
                <a:cubicBezTo>
                  <a:pt x="93297" y="51952"/>
                  <a:pt x="93401" y="51852"/>
                  <a:pt x="93341" y="51752"/>
                </a:cubicBezTo>
                <a:lnTo>
                  <a:pt x="90599" y="47477"/>
                </a:lnTo>
                <a:lnTo>
                  <a:pt x="89282" y="45407"/>
                </a:lnTo>
                <a:lnTo>
                  <a:pt x="89282" y="45407"/>
                </a:lnTo>
                <a:cubicBezTo>
                  <a:pt x="89820" y="45998"/>
                  <a:pt x="90330" y="46536"/>
                  <a:pt x="90572" y="46832"/>
                </a:cubicBezTo>
                <a:lnTo>
                  <a:pt x="93798" y="50864"/>
                </a:lnTo>
                <a:cubicBezTo>
                  <a:pt x="93814" y="50888"/>
                  <a:pt x="93837" y="50898"/>
                  <a:pt x="93860" y="50898"/>
                </a:cubicBezTo>
                <a:cubicBezTo>
                  <a:pt x="93915" y="50898"/>
                  <a:pt x="93971" y="50841"/>
                  <a:pt x="93933" y="50784"/>
                </a:cubicBezTo>
                <a:cubicBezTo>
                  <a:pt x="93046" y="49278"/>
                  <a:pt x="92078" y="47853"/>
                  <a:pt x="91056" y="46455"/>
                </a:cubicBezTo>
                <a:lnTo>
                  <a:pt x="91056" y="46455"/>
                </a:lnTo>
                <a:cubicBezTo>
                  <a:pt x="92024" y="47370"/>
                  <a:pt x="93046" y="48230"/>
                  <a:pt x="94121" y="49009"/>
                </a:cubicBezTo>
                <a:cubicBezTo>
                  <a:pt x="94144" y="49027"/>
                  <a:pt x="94168" y="49034"/>
                  <a:pt x="94189" y="49034"/>
                </a:cubicBezTo>
                <a:cubicBezTo>
                  <a:pt x="94266" y="49034"/>
                  <a:pt x="94319" y="48938"/>
                  <a:pt x="94255" y="48875"/>
                </a:cubicBezTo>
                <a:cubicBezTo>
                  <a:pt x="93234" y="47531"/>
                  <a:pt x="92132" y="46267"/>
                  <a:pt x="90949" y="45084"/>
                </a:cubicBezTo>
                <a:lnTo>
                  <a:pt x="90949" y="45084"/>
                </a:lnTo>
                <a:cubicBezTo>
                  <a:pt x="91755" y="45676"/>
                  <a:pt x="92562" y="46267"/>
                  <a:pt x="93368" y="46859"/>
                </a:cubicBezTo>
                <a:cubicBezTo>
                  <a:pt x="94282" y="48821"/>
                  <a:pt x="95223" y="50811"/>
                  <a:pt x="96137" y="52800"/>
                </a:cubicBezTo>
                <a:cubicBezTo>
                  <a:pt x="96167" y="52860"/>
                  <a:pt x="96223" y="52887"/>
                  <a:pt x="96279" y="52887"/>
                </a:cubicBezTo>
                <a:cubicBezTo>
                  <a:pt x="96373" y="52887"/>
                  <a:pt x="96467" y="52811"/>
                  <a:pt x="96433" y="52693"/>
                </a:cubicBezTo>
                <a:cubicBezTo>
                  <a:pt x="96218" y="51832"/>
                  <a:pt x="95949" y="50999"/>
                  <a:pt x="95680" y="50165"/>
                </a:cubicBezTo>
                <a:lnTo>
                  <a:pt x="95680" y="50165"/>
                </a:lnTo>
                <a:cubicBezTo>
                  <a:pt x="96137" y="51187"/>
                  <a:pt x="96648" y="52209"/>
                  <a:pt x="97159" y="53230"/>
                </a:cubicBezTo>
                <a:cubicBezTo>
                  <a:pt x="97185" y="53274"/>
                  <a:pt x="97223" y="53292"/>
                  <a:pt x="97259" y="53292"/>
                </a:cubicBezTo>
                <a:cubicBezTo>
                  <a:pt x="97336" y="53292"/>
                  <a:pt x="97410" y="53213"/>
                  <a:pt x="97374" y="53123"/>
                </a:cubicBezTo>
                <a:cubicBezTo>
                  <a:pt x="97240" y="52800"/>
                  <a:pt x="97132" y="52504"/>
                  <a:pt x="97024" y="52182"/>
                </a:cubicBezTo>
                <a:lnTo>
                  <a:pt x="97024" y="52182"/>
                </a:lnTo>
                <a:cubicBezTo>
                  <a:pt x="97159" y="52477"/>
                  <a:pt x="97293" y="52746"/>
                  <a:pt x="97428" y="53042"/>
                </a:cubicBezTo>
                <a:lnTo>
                  <a:pt x="98180" y="55058"/>
                </a:lnTo>
                <a:cubicBezTo>
                  <a:pt x="98200" y="55107"/>
                  <a:pt x="98237" y="55127"/>
                  <a:pt x="98275" y="55127"/>
                </a:cubicBezTo>
                <a:cubicBezTo>
                  <a:pt x="98342" y="55127"/>
                  <a:pt x="98413" y="55064"/>
                  <a:pt x="98396" y="54978"/>
                </a:cubicBezTo>
                <a:cubicBezTo>
                  <a:pt x="98396" y="54924"/>
                  <a:pt x="98369" y="54843"/>
                  <a:pt x="98369" y="54763"/>
                </a:cubicBezTo>
                <a:lnTo>
                  <a:pt x="98369" y="54763"/>
                </a:lnTo>
                <a:lnTo>
                  <a:pt x="98396" y="54843"/>
                </a:lnTo>
                <a:cubicBezTo>
                  <a:pt x="98430" y="54895"/>
                  <a:pt x="98487" y="54925"/>
                  <a:pt x="98545" y="54925"/>
                </a:cubicBezTo>
                <a:cubicBezTo>
                  <a:pt x="98577" y="54925"/>
                  <a:pt x="98609" y="54916"/>
                  <a:pt x="98638" y="54897"/>
                </a:cubicBezTo>
                <a:cubicBezTo>
                  <a:pt x="98664" y="54951"/>
                  <a:pt x="98718" y="55005"/>
                  <a:pt x="98745" y="55058"/>
                </a:cubicBezTo>
                <a:cubicBezTo>
                  <a:pt x="98785" y="55139"/>
                  <a:pt x="98859" y="55174"/>
                  <a:pt x="98934" y="55174"/>
                </a:cubicBezTo>
                <a:cubicBezTo>
                  <a:pt x="99058" y="55174"/>
                  <a:pt x="99182" y="55075"/>
                  <a:pt x="99148" y="54924"/>
                </a:cubicBezTo>
                <a:cubicBezTo>
                  <a:pt x="98584" y="52155"/>
                  <a:pt x="97616" y="49466"/>
                  <a:pt x="96245" y="46966"/>
                </a:cubicBezTo>
                <a:cubicBezTo>
                  <a:pt x="96245" y="46912"/>
                  <a:pt x="96245" y="46859"/>
                  <a:pt x="96218" y="46805"/>
                </a:cubicBezTo>
                <a:cubicBezTo>
                  <a:pt x="96406" y="46778"/>
                  <a:pt x="96460" y="46536"/>
                  <a:pt x="96325" y="46429"/>
                </a:cubicBezTo>
                <a:lnTo>
                  <a:pt x="96164" y="46321"/>
                </a:lnTo>
                <a:cubicBezTo>
                  <a:pt x="96084" y="45918"/>
                  <a:pt x="96057" y="45515"/>
                  <a:pt x="96003" y="45111"/>
                </a:cubicBezTo>
                <a:lnTo>
                  <a:pt x="96003" y="45111"/>
                </a:lnTo>
                <a:cubicBezTo>
                  <a:pt x="96998" y="47289"/>
                  <a:pt x="97858" y="49520"/>
                  <a:pt x="98584" y="51805"/>
                </a:cubicBezTo>
                <a:cubicBezTo>
                  <a:pt x="99068" y="54413"/>
                  <a:pt x="99659" y="56967"/>
                  <a:pt x="100385" y="59521"/>
                </a:cubicBezTo>
                <a:cubicBezTo>
                  <a:pt x="100419" y="59634"/>
                  <a:pt x="100514" y="59685"/>
                  <a:pt x="100609" y="59685"/>
                </a:cubicBezTo>
                <a:cubicBezTo>
                  <a:pt x="100741" y="59685"/>
                  <a:pt x="100873" y="59586"/>
                  <a:pt x="100842" y="59414"/>
                </a:cubicBezTo>
                <a:cubicBezTo>
                  <a:pt x="100385" y="56456"/>
                  <a:pt x="99686" y="53526"/>
                  <a:pt x="98745" y="50676"/>
                </a:cubicBezTo>
                <a:cubicBezTo>
                  <a:pt x="98745" y="50649"/>
                  <a:pt x="98745" y="50622"/>
                  <a:pt x="98718" y="50596"/>
                </a:cubicBezTo>
                <a:cubicBezTo>
                  <a:pt x="98611" y="49950"/>
                  <a:pt x="98476" y="49332"/>
                  <a:pt x="98369" y="48687"/>
                </a:cubicBezTo>
                <a:cubicBezTo>
                  <a:pt x="98369" y="48606"/>
                  <a:pt x="98342" y="48472"/>
                  <a:pt x="98288" y="48284"/>
                </a:cubicBezTo>
                <a:lnTo>
                  <a:pt x="98288" y="48284"/>
                </a:lnTo>
                <a:cubicBezTo>
                  <a:pt x="98422" y="48714"/>
                  <a:pt x="98557" y="49090"/>
                  <a:pt x="98638" y="49332"/>
                </a:cubicBezTo>
                <a:lnTo>
                  <a:pt x="99767" y="53795"/>
                </a:lnTo>
                <a:cubicBezTo>
                  <a:pt x="99874" y="54359"/>
                  <a:pt x="100009" y="54924"/>
                  <a:pt x="100197" y="55462"/>
                </a:cubicBezTo>
                <a:cubicBezTo>
                  <a:pt x="100251" y="55757"/>
                  <a:pt x="100331" y="56026"/>
                  <a:pt x="100412" y="56322"/>
                </a:cubicBezTo>
                <a:cubicBezTo>
                  <a:pt x="100425" y="56376"/>
                  <a:pt x="100479" y="56403"/>
                  <a:pt x="100533" y="56403"/>
                </a:cubicBezTo>
                <a:cubicBezTo>
                  <a:pt x="100587" y="56403"/>
                  <a:pt x="100640" y="56376"/>
                  <a:pt x="100654" y="56322"/>
                </a:cubicBezTo>
                <a:cubicBezTo>
                  <a:pt x="100815" y="57155"/>
                  <a:pt x="100950" y="57989"/>
                  <a:pt x="101138" y="58822"/>
                </a:cubicBezTo>
                <a:cubicBezTo>
                  <a:pt x="101161" y="58903"/>
                  <a:pt x="101219" y="58939"/>
                  <a:pt x="101277" y="58939"/>
                </a:cubicBezTo>
                <a:cubicBezTo>
                  <a:pt x="101355" y="58939"/>
                  <a:pt x="101433" y="58876"/>
                  <a:pt x="101433" y="58768"/>
                </a:cubicBezTo>
                <a:cubicBezTo>
                  <a:pt x="101138" y="56698"/>
                  <a:pt x="100815" y="54628"/>
                  <a:pt x="100466" y="52531"/>
                </a:cubicBezTo>
                <a:cubicBezTo>
                  <a:pt x="100466" y="52343"/>
                  <a:pt x="100439" y="52155"/>
                  <a:pt x="100412" y="51967"/>
                </a:cubicBezTo>
                <a:cubicBezTo>
                  <a:pt x="100389" y="51625"/>
                  <a:pt x="100366" y="51303"/>
                  <a:pt x="100344" y="50968"/>
                </a:cubicBezTo>
                <a:lnTo>
                  <a:pt x="100344" y="50968"/>
                </a:lnTo>
                <a:cubicBezTo>
                  <a:pt x="100693" y="53863"/>
                  <a:pt x="101199" y="56732"/>
                  <a:pt x="101810" y="59575"/>
                </a:cubicBezTo>
                <a:cubicBezTo>
                  <a:pt x="101843" y="59640"/>
                  <a:pt x="101906" y="59670"/>
                  <a:pt x="101970" y="59670"/>
                </a:cubicBezTo>
                <a:cubicBezTo>
                  <a:pt x="102064" y="59670"/>
                  <a:pt x="102159" y="59606"/>
                  <a:pt x="102159" y="59494"/>
                </a:cubicBezTo>
                <a:cubicBezTo>
                  <a:pt x="102052" y="58311"/>
                  <a:pt x="101944" y="57102"/>
                  <a:pt x="101810" y="55919"/>
                </a:cubicBezTo>
                <a:lnTo>
                  <a:pt x="101810" y="55919"/>
                </a:lnTo>
                <a:lnTo>
                  <a:pt x="102240" y="58822"/>
                </a:lnTo>
                <a:cubicBezTo>
                  <a:pt x="102263" y="58937"/>
                  <a:pt x="102349" y="58988"/>
                  <a:pt x="102437" y="58988"/>
                </a:cubicBezTo>
                <a:cubicBezTo>
                  <a:pt x="102555" y="58988"/>
                  <a:pt x="102674" y="58896"/>
                  <a:pt x="102643" y="58741"/>
                </a:cubicBezTo>
                <a:lnTo>
                  <a:pt x="102321" y="55892"/>
                </a:lnTo>
                <a:lnTo>
                  <a:pt x="102321" y="55892"/>
                </a:lnTo>
                <a:cubicBezTo>
                  <a:pt x="102589" y="56913"/>
                  <a:pt x="102858" y="57935"/>
                  <a:pt x="103181" y="58957"/>
                </a:cubicBezTo>
                <a:cubicBezTo>
                  <a:pt x="103215" y="59092"/>
                  <a:pt x="103319" y="59151"/>
                  <a:pt x="103423" y="59151"/>
                </a:cubicBezTo>
                <a:cubicBezTo>
                  <a:pt x="103568" y="59151"/>
                  <a:pt x="103712" y="59036"/>
                  <a:pt x="103665" y="58849"/>
                </a:cubicBezTo>
                <a:cubicBezTo>
                  <a:pt x="103611" y="58392"/>
                  <a:pt x="103530" y="57935"/>
                  <a:pt x="103477" y="57478"/>
                </a:cubicBezTo>
                <a:lnTo>
                  <a:pt x="103477" y="57478"/>
                </a:lnTo>
                <a:cubicBezTo>
                  <a:pt x="103745" y="58123"/>
                  <a:pt x="104068" y="58741"/>
                  <a:pt x="104418" y="59387"/>
                </a:cubicBezTo>
                <a:cubicBezTo>
                  <a:pt x="104468" y="59477"/>
                  <a:pt x="104566" y="59518"/>
                  <a:pt x="104665" y="59518"/>
                </a:cubicBezTo>
                <a:cubicBezTo>
                  <a:pt x="104831" y="59518"/>
                  <a:pt x="104996" y="59401"/>
                  <a:pt x="104928" y="59198"/>
                </a:cubicBezTo>
                <a:lnTo>
                  <a:pt x="103799" y="56026"/>
                </a:lnTo>
                <a:lnTo>
                  <a:pt x="103799" y="56026"/>
                </a:lnTo>
                <a:cubicBezTo>
                  <a:pt x="104202" y="56994"/>
                  <a:pt x="104579" y="57962"/>
                  <a:pt x="104955" y="58930"/>
                </a:cubicBezTo>
                <a:cubicBezTo>
                  <a:pt x="105170" y="60408"/>
                  <a:pt x="105493" y="61860"/>
                  <a:pt x="105977" y="63285"/>
                </a:cubicBezTo>
                <a:cubicBezTo>
                  <a:pt x="105977" y="63312"/>
                  <a:pt x="105977" y="63312"/>
                  <a:pt x="105977" y="63339"/>
                </a:cubicBezTo>
                <a:cubicBezTo>
                  <a:pt x="105995" y="63404"/>
                  <a:pt x="106040" y="63430"/>
                  <a:pt x="106090" y="63430"/>
                </a:cubicBezTo>
                <a:cubicBezTo>
                  <a:pt x="106185" y="63430"/>
                  <a:pt x="106299" y="63336"/>
                  <a:pt x="106299" y="63231"/>
                </a:cubicBezTo>
                <a:cubicBezTo>
                  <a:pt x="106192" y="61349"/>
                  <a:pt x="106057" y="59440"/>
                  <a:pt x="105923" y="57559"/>
                </a:cubicBezTo>
                <a:lnTo>
                  <a:pt x="105923" y="57559"/>
                </a:lnTo>
                <a:cubicBezTo>
                  <a:pt x="106353" y="60059"/>
                  <a:pt x="106891" y="62505"/>
                  <a:pt x="107536" y="64952"/>
                </a:cubicBezTo>
                <a:cubicBezTo>
                  <a:pt x="107560" y="65059"/>
                  <a:pt x="107643" y="65108"/>
                  <a:pt x="107724" y="65108"/>
                </a:cubicBezTo>
                <a:cubicBezTo>
                  <a:pt x="107826" y="65108"/>
                  <a:pt x="107927" y="65032"/>
                  <a:pt x="107912" y="64898"/>
                </a:cubicBezTo>
                <a:lnTo>
                  <a:pt x="107912" y="64844"/>
                </a:lnTo>
                <a:cubicBezTo>
                  <a:pt x="107964" y="64881"/>
                  <a:pt x="108021" y="64897"/>
                  <a:pt x="108077" y="64897"/>
                </a:cubicBezTo>
                <a:cubicBezTo>
                  <a:pt x="108225" y="64897"/>
                  <a:pt x="108362" y="64778"/>
                  <a:pt x="108343" y="64602"/>
                </a:cubicBezTo>
                <a:cubicBezTo>
                  <a:pt x="108343" y="64468"/>
                  <a:pt x="108316" y="64333"/>
                  <a:pt x="108289" y="64226"/>
                </a:cubicBezTo>
                <a:lnTo>
                  <a:pt x="108289" y="64226"/>
                </a:lnTo>
                <a:cubicBezTo>
                  <a:pt x="108477" y="64710"/>
                  <a:pt x="108638" y="65194"/>
                  <a:pt x="108827" y="65677"/>
                </a:cubicBezTo>
                <a:cubicBezTo>
                  <a:pt x="108870" y="65765"/>
                  <a:pt x="108961" y="65813"/>
                  <a:pt x="109052" y="65813"/>
                </a:cubicBezTo>
                <a:cubicBezTo>
                  <a:pt x="109130" y="65813"/>
                  <a:pt x="109207" y="65778"/>
                  <a:pt x="109257" y="65704"/>
                </a:cubicBezTo>
                <a:cubicBezTo>
                  <a:pt x="109284" y="65893"/>
                  <a:pt x="109337" y="66081"/>
                  <a:pt x="109391" y="66269"/>
                </a:cubicBezTo>
                <a:cubicBezTo>
                  <a:pt x="109660" y="67828"/>
                  <a:pt x="109902" y="69361"/>
                  <a:pt x="110171" y="70920"/>
                </a:cubicBezTo>
                <a:cubicBezTo>
                  <a:pt x="110183" y="70983"/>
                  <a:pt x="110232" y="71011"/>
                  <a:pt x="110280" y="71011"/>
                </a:cubicBezTo>
                <a:cubicBezTo>
                  <a:pt x="110333" y="71011"/>
                  <a:pt x="110386" y="70977"/>
                  <a:pt x="110386" y="70920"/>
                </a:cubicBezTo>
                <a:cubicBezTo>
                  <a:pt x="110413" y="69146"/>
                  <a:pt x="110413" y="67344"/>
                  <a:pt x="110440" y="65516"/>
                </a:cubicBezTo>
                <a:cubicBezTo>
                  <a:pt x="110440" y="65489"/>
                  <a:pt x="110440" y="65462"/>
                  <a:pt x="110440" y="65436"/>
                </a:cubicBezTo>
                <a:cubicBezTo>
                  <a:pt x="110601" y="68205"/>
                  <a:pt x="110923" y="70974"/>
                  <a:pt x="111434" y="73716"/>
                </a:cubicBezTo>
                <a:cubicBezTo>
                  <a:pt x="111447" y="73793"/>
                  <a:pt x="111509" y="73827"/>
                  <a:pt x="111567" y="73827"/>
                </a:cubicBezTo>
                <a:cubicBezTo>
                  <a:pt x="111631" y="73827"/>
                  <a:pt x="111690" y="73786"/>
                  <a:pt x="111676" y="73716"/>
                </a:cubicBezTo>
                <a:cubicBezTo>
                  <a:pt x="111676" y="72614"/>
                  <a:pt x="111622" y="71538"/>
                  <a:pt x="111542" y="70436"/>
                </a:cubicBezTo>
                <a:lnTo>
                  <a:pt x="111542" y="70436"/>
                </a:lnTo>
                <a:lnTo>
                  <a:pt x="112214" y="73877"/>
                </a:lnTo>
                <a:cubicBezTo>
                  <a:pt x="112225" y="73958"/>
                  <a:pt x="112277" y="73994"/>
                  <a:pt x="112332" y="73994"/>
                </a:cubicBezTo>
                <a:cubicBezTo>
                  <a:pt x="112404" y="73994"/>
                  <a:pt x="112483" y="73931"/>
                  <a:pt x="112483" y="73823"/>
                </a:cubicBezTo>
                <a:cubicBezTo>
                  <a:pt x="112429" y="73554"/>
                  <a:pt x="112295" y="72345"/>
                  <a:pt x="112106" y="71001"/>
                </a:cubicBezTo>
                <a:cubicBezTo>
                  <a:pt x="112106" y="71001"/>
                  <a:pt x="112106" y="70974"/>
                  <a:pt x="112106" y="70974"/>
                </a:cubicBezTo>
                <a:cubicBezTo>
                  <a:pt x="112133" y="70866"/>
                  <a:pt x="112133" y="70759"/>
                  <a:pt x="112160" y="70651"/>
                </a:cubicBezTo>
                <a:cubicBezTo>
                  <a:pt x="112456" y="72049"/>
                  <a:pt x="112752" y="73339"/>
                  <a:pt x="112805" y="73608"/>
                </a:cubicBezTo>
                <a:cubicBezTo>
                  <a:pt x="112817" y="73689"/>
                  <a:pt x="112878" y="73725"/>
                  <a:pt x="112940" y="73725"/>
                </a:cubicBezTo>
                <a:cubicBezTo>
                  <a:pt x="113022" y="73725"/>
                  <a:pt x="113105" y="73662"/>
                  <a:pt x="113074" y="73554"/>
                </a:cubicBezTo>
                <a:cubicBezTo>
                  <a:pt x="112967" y="72694"/>
                  <a:pt x="112832" y="71834"/>
                  <a:pt x="112698" y="70947"/>
                </a:cubicBezTo>
                <a:cubicBezTo>
                  <a:pt x="112698" y="70889"/>
                  <a:pt x="112628" y="70844"/>
                  <a:pt x="112559" y="70844"/>
                </a:cubicBezTo>
                <a:cubicBezTo>
                  <a:pt x="112532" y="70844"/>
                  <a:pt x="112505" y="70851"/>
                  <a:pt x="112483" y="70866"/>
                </a:cubicBezTo>
                <a:lnTo>
                  <a:pt x="112483" y="70839"/>
                </a:lnTo>
                <a:lnTo>
                  <a:pt x="112241" y="69683"/>
                </a:lnTo>
                <a:cubicBezTo>
                  <a:pt x="112268" y="69361"/>
                  <a:pt x="112268" y="69011"/>
                  <a:pt x="112241" y="68688"/>
                </a:cubicBezTo>
                <a:lnTo>
                  <a:pt x="112241" y="68688"/>
                </a:lnTo>
                <a:lnTo>
                  <a:pt x="113666" y="74119"/>
                </a:lnTo>
                <a:cubicBezTo>
                  <a:pt x="113677" y="74173"/>
                  <a:pt x="113718" y="74197"/>
                  <a:pt x="113762" y="74197"/>
                </a:cubicBezTo>
                <a:cubicBezTo>
                  <a:pt x="113827" y="74197"/>
                  <a:pt x="113897" y="74145"/>
                  <a:pt x="113881" y="74065"/>
                </a:cubicBezTo>
                <a:cubicBezTo>
                  <a:pt x="113289" y="71834"/>
                  <a:pt x="112725" y="69629"/>
                  <a:pt x="112133" y="67398"/>
                </a:cubicBezTo>
                <a:cubicBezTo>
                  <a:pt x="112080" y="67022"/>
                  <a:pt x="112026" y="66672"/>
                  <a:pt x="111972" y="66296"/>
                </a:cubicBezTo>
                <a:lnTo>
                  <a:pt x="111972" y="66296"/>
                </a:lnTo>
                <a:cubicBezTo>
                  <a:pt x="112026" y="66430"/>
                  <a:pt x="112080" y="66565"/>
                  <a:pt x="112133" y="66699"/>
                </a:cubicBezTo>
                <a:cubicBezTo>
                  <a:pt x="112698" y="68178"/>
                  <a:pt x="113262" y="69656"/>
                  <a:pt x="113854" y="71135"/>
                </a:cubicBezTo>
                <a:cubicBezTo>
                  <a:pt x="113864" y="71174"/>
                  <a:pt x="113899" y="71192"/>
                  <a:pt x="113938" y="71192"/>
                </a:cubicBezTo>
                <a:cubicBezTo>
                  <a:pt x="114006" y="71192"/>
                  <a:pt x="114086" y="71139"/>
                  <a:pt x="114069" y="71054"/>
                </a:cubicBezTo>
                <a:cubicBezTo>
                  <a:pt x="113558" y="68877"/>
                  <a:pt x="112859" y="66726"/>
                  <a:pt x="111999" y="64656"/>
                </a:cubicBezTo>
                <a:cubicBezTo>
                  <a:pt x="111649" y="63661"/>
                  <a:pt x="111192" y="62693"/>
                  <a:pt x="110708" y="61752"/>
                </a:cubicBezTo>
                <a:cubicBezTo>
                  <a:pt x="110574" y="61457"/>
                  <a:pt x="110440" y="61188"/>
                  <a:pt x="110332" y="60892"/>
                </a:cubicBezTo>
                <a:lnTo>
                  <a:pt x="110332" y="60892"/>
                </a:lnTo>
                <a:cubicBezTo>
                  <a:pt x="110520" y="61188"/>
                  <a:pt x="110735" y="61457"/>
                  <a:pt x="110923" y="61752"/>
                </a:cubicBezTo>
                <a:cubicBezTo>
                  <a:pt x="111622" y="62774"/>
                  <a:pt x="112375" y="63769"/>
                  <a:pt x="113155" y="64710"/>
                </a:cubicBezTo>
                <a:cubicBezTo>
                  <a:pt x="113197" y="64758"/>
                  <a:pt x="113244" y="64778"/>
                  <a:pt x="113288" y="64778"/>
                </a:cubicBezTo>
                <a:cubicBezTo>
                  <a:pt x="113416" y="64778"/>
                  <a:pt x="113523" y="64614"/>
                  <a:pt x="113424" y="64495"/>
                </a:cubicBezTo>
                <a:cubicBezTo>
                  <a:pt x="112886" y="63822"/>
                  <a:pt x="112348" y="63124"/>
                  <a:pt x="111838" y="62425"/>
                </a:cubicBezTo>
                <a:cubicBezTo>
                  <a:pt x="110923" y="61161"/>
                  <a:pt x="110090" y="59817"/>
                  <a:pt x="109337" y="58446"/>
                </a:cubicBezTo>
                <a:lnTo>
                  <a:pt x="109337" y="58446"/>
                </a:lnTo>
                <a:cubicBezTo>
                  <a:pt x="110574" y="60113"/>
                  <a:pt x="111864" y="61726"/>
                  <a:pt x="113182" y="63312"/>
                </a:cubicBezTo>
                <a:cubicBezTo>
                  <a:pt x="113205" y="63351"/>
                  <a:pt x="113243" y="63367"/>
                  <a:pt x="113281" y="63367"/>
                </a:cubicBezTo>
                <a:cubicBezTo>
                  <a:pt x="113374" y="63367"/>
                  <a:pt x="113473" y="63272"/>
                  <a:pt x="113397" y="63177"/>
                </a:cubicBezTo>
                <a:cubicBezTo>
                  <a:pt x="113020" y="62559"/>
                  <a:pt x="112644" y="61968"/>
                  <a:pt x="112268" y="61376"/>
                </a:cubicBezTo>
                <a:lnTo>
                  <a:pt x="112268" y="61376"/>
                </a:lnTo>
                <a:cubicBezTo>
                  <a:pt x="112590" y="61752"/>
                  <a:pt x="112940" y="62102"/>
                  <a:pt x="113289" y="62478"/>
                </a:cubicBezTo>
                <a:cubicBezTo>
                  <a:pt x="113322" y="62511"/>
                  <a:pt x="113358" y="62525"/>
                  <a:pt x="113392" y="62525"/>
                </a:cubicBezTo>
                <a:cubicBezTo>
                  <a:pt x="113498" y="62525"/>
                  <a:pt x="113586" y="62392"/>
                  <a:pt x="113504" y="62290"/>
                </a:cubicBezTo>
                <a:cubicBezTo>
                  <a:pt x="112752" y="61188"/>
                  <a:pt x="112026" y="60086"/>
                  <a:pt x="111300" y="58983"/>
                </a:cubicBezTo>
                <a:lnTo>
                  <a:pt x="111300" y="58983"/>
                </a:lnTo>
                <a:cubicBezTo>
                  <a:pt x="111864" y="59655"/>
                  <a:pt x="112483" y="60274"/>
                  <a:pt x="113155" y="60865"/>
                </a:cubicBezTo>
                <a:cubicBezTo>
                  <a:pt x="113214" y="60925"/>
                  <a:pt x="113294" y="60951"/>
                  <a:pt x="113375" y="60951"/>
                </a:cubicBezTo>
                <a:cubicBezTo>
                  <a:pt x="113586" y="60951"/>
                  <a:pt x="113802" y="60769"/>
                  <a:pt x="113666" y="60516"/>
                </a:cubicBezTo>
                <a:cubicBezTo>
                  <a:pt x="113289" y="59924"/>
                  <a:pt x="112940" y="59333"/>
                  <a:pt x="112563" y="58741"/>
                </a:cubicBezTo>
                <a:cubicBezTo>
                  <a:pt x="112752" y="58553"/>
                  <a:pt x="112778" y="58284"/>
                  <a:pt x="112590" y="58069"/>
                </a:cubicBezTo>
                <a:cubicBezTo>
                  <a:pt x="112375" y="57827"/>
                  <a:pt x="112187" y="57559"/>
                  <a:pt x="111972" y="57290"/>
                </a:cubicBezTo>
                <a:cubicBezTo>
                  <a:pt x="112268" y="57182"/>
                  <a:pt x="112348" y="56806"/>
                  <a:pt x="112187" y="56564"/>
                </a:cubicBezTo>
                <a:cubicBezTo>
                  <a:pt x="111838" y="56134"/>
                  <a:pt x="111488" y="55704"/>
                  <a:pt x="111139" y="55273"/>
                </a:cubicBezTo>
                <a:lnTo>
                  <a:pt x="111139" y="55273"/>
                </a:lnTo>
                <a:cubicBezTo>
                  <a:pt x="111488" y="55569"/>
                  <a:pt x="111891" y="55838"/>
                  <a:pt x="112268" y="56107"/>
                </a:cubicBezTo>
                <a:cubicBezTo>
                  <a:pt x="112301" y="56130"/>
                  <a:pt x="112336" y="56141"/>
                  <a:pt x="112371" y="56141"/>
                </a:cubicBezTo>
                <a:cubicBezTo>
                  <a:pt x="112536" y="56141"/>
                  <a:pt x="112692" y="55912"/>
                  <a:pt x="112537" y="55757"/>
                </a:cubicBezTo>
                <a:cubicBezTo>
                  <a:pt x="111622" y="54897"/>
                  <a:pt x="110682" y="54064"/>
                  <a:pt x="109714" y="53230"/>
                </a:cubicBezTo>
                <a:lnTo>
                  <a:pt x="109714" y="53230"/>
                </a:lnTo>
                <a:lnTo>
                  <a:pt x="110655" y="53822"/>
                </a:lnTo>
                <a:cubicBezTo>
                  <a:pt x="110673" y="53834"/>
                  <a:pt x="110694" y="53839"/>
                  <a:pt x="110715" y="53839"/>
                </a:cubicBezTo>
                <a:cubicBezTo>
                  <a:pt x="110788" y="53839"/>
                  <a:pt x="110864" y="53777"/>
                  <a:pt x="110843" y="53714"/>
                </a:cubicBezTo>
                <a:lnTo>
                  <a:pt x="110843" y="53714"/>
                </a:lnTo>
                <a:cubicBezTo>
                  <a:pt x="110950" y="53768"/>
                  <a:pt x="111031" y="53822"/>
                  <a:pt x="111139" y="53875"/>
                </a:cubicBezTo>
                <a:cubicBezTo>
                  <a:pt x="111158" y="53885"/>
                  <a:pt x="111178" y="53890"/>
                  <a:pt x="111197" y="53890"/>
                </a:cubicBezTo>
                <a:cubicBezTo>
                  <a:pt x="111280" y="53890"/>
                  <a:pt x="111344" y="53802"/>
                  <a:pt x="111300" y="53714"/>
                </a:cubicBezTo>
                <a:cubicBezTo>
                  <a:pt x="110009" y="51214"/>
                  <a:pt x="107536" y="49977"/>
                  <a:pt x="105036" y="48929"/>
                </a:cubicBezTo>
                <a:cubicBezTo>
                  <a:pt x="104848" y="48821"/>
                  <a:pt x="104633" y="48741"/>
                  <a:pt x="104444" y="48660"/>
                </a:cubicBezTo>
                <a:cubicBezTo>
                  <a:pt x="104256" y="48579"/>
                  <a:pt x="104122" y="48391"/>
                  <a:pt x="103987" y="48284"/>
                </a:cubicBezTo>
                <a:cubicBezTo>
                  <a:pt x="103938" y="48246"/>
                  <a:pt x="103876" y="48226"/>
                  <a:pt x="103816" y="48226"/>
                </a:cubicBezTo>
                <a:cubicBezTo>
                  <a:pt x="103748" y="48226"/>
                  <a:pt x="103681" y="48253"/>
                  <a:pt x="103638" y="48310"/>
                </a:cubicBezTo>
                <a:lnTo>
                  <a:pt x="103315" y="48176"/>
                </a:lnTo>
                <a:cubicBezTo>
                  <a:pt x="102482" y="47558"/>
                  <a:pt x="101649" y="46966"/>
                  <a:pt x="100788" y="46402"/>
                </a:cubicBezTo>
                <a:lnTo>
                  <a:pt x="100788" y="46402"/>
                </a:lnTo>
                <a:cubicBezTo>
                  <a:pt x="101380" y="46644"/>
                  <a:pt x="101971" y="46859"/>
                  <a:pt x="102536" y="47074"/>
                </a:cubicBezTo>
                <a:lnTo>
                  <a:pt x="103288" y="47370"/>
                </a:lnTo>
                <a:cubicBezTo>
                  <a:pt x="104337" y="47773"/>
                  <a:pt x="105359" y="48122"/>
                  <a:pt x="106434" y="48445"/>
                </a:cubicBezTo>
                <a:cubicBezTo>
                  <a:pt x="106810" y="48606"/>
                  <a:pt x="107187" y="48687"/>
                  <a:pt x="107590" y="48741"/>
                </a:cubicBezTo>
                <a:cubicBezTo>
                  <a:pt x="107778" y="48794"/>
                  <a:pt x="107993" y="48848"/>
                  <a:pt x="108208" y="48902"/>
                </a:cubicBezTo>
                <a:cubicBezTo>
                  <a:pt x="108228" y="48907"/>
                  <a:pt x="108246" y="48909"/>
                  <a:pt x="108262" y="48909"/>
                </a:cubicBezTo>
                <a:cubicBezTo>
                  <a:pt x="108431" y="48909"/>
                  <a:pt x="108460" y="48682"/>
                  <a:pt x="108289" y="48633"/>
                </a:cubicBezTo>
                <a:cubicBezTo>
                  <a:pt x="106246" y="48095"/>
                  <a:pt x="104256" y="47423"/>
                  <a:pt x="102294" y="46671"/>
                </a:cubicBezTo>
                <a:cubicBezTo>
                  <a:pt x="101487" y="46321"/>
                  <a:pt x="100708" y="45918"/>
                  <a:pt x="99928" y="45488"/>
                </a:cubicBezTo>
                <a:cubicBezTo>
                  <a:pt x="99820" y="45434"/>
                  <a:pt x="99713" y="45353"/>
                  <a:pt x="99605" y="45299"/>
                </a:cubicBezTo>
                <a:lnTo>
                  <a:pt x="99605" y="45299"/>
                </a:lnTo>
                <a:cubicBezTo>
                  <a:pt x="100412" y="45622"/>
                  <a:pt x="101326" y="45918"/>
                  <a:pt x="102132" y="46187"/>
                </a:cubicBezTo>
                <a:cubicBezTo>
                  <a:pt x="104202" y="46966"/>
                  <a:pt x="106380" y="47531"/>
                  <a:pt x="108585" y="47880"/>
                </a:cubicBezTo>
                <a:cubicBezTo>
                  <a:pt x="108746" y="47880"/>
                  <a:pt x="108773" y="47665"/>
                  <a:pt x="108638" y="47638"/>
                </a:cubicBezTo>
                <a:lnTo>
                  <a:pt x="99767" y="44977"/>
                </a:lnTo>
                <a:lnTo>
                  <a:pt x="99498" y="44869"/>
                </a:lnTo>
                <a:lnTo>
                  <a:pt x="100466" y="45084"/>
                </a:lnTo>
                <a:lnTo>
                  <a:pt x="103584" y="45783"/>
                </a:lnTo>
                <a:cubicBezTo>
                  <a:pt x="104229" y="46052"/>
                  <a:pt x="104928" y="46214"/>
                  <a:pt x="105654" y="46267"/>
                </a:cubicBezTo>
                <a:lnTo>
                  <a:pt x="106676" y="46509"/>
                </a:lnTo>
                <a:cubicBezTo>
                  <a:pt x="106684" y="46511"/>
                  <a:pt x="106693" y="46511"/>
                  <a:pt x="106701" y="46511"/>
                </a:cubicBezTo>
                <a:cubicBezTo>
                  <a:pt x="106845" y="46511"/>
                  <a:pt x="106909" y="46293"/>
                  <a:pt x="106756" y="46267"/>
                </a:cubicBezTo>
                <a:lnTo>
                  <a:pt x="100950" y="44923"/>
                </a:lnTo>
                <a:cubicBezTo>
                  <a:pt x="100600" y="44842"/>
                  <a:pt x="97939" y="44090"/>
                  <a:pt x="96352" y="43713"/>
                </a:cubicBezTo>
                <a:lnTo>
                  <a:pt x="96621" y="43713"/>
                </a:lnTo>
                <a:cubicBezTo>
                  <a:pt x="97858" y="43901"/>
                  <a:pt x="99498" y="44197"/>
                  <a:pt x="99901" y="44251"/>
                </a:cubicBezTo>
                <a:cubicBezTo>
                  <a:pt x="102132" y="44654"/>
                  <a:pt x="104310" y="45165"/>
                  <a:pt x="106461" y="45810"/>
                </a:cubicBezTo>
                <a:cubicBezTo>
                  <a:pt x="106470" y="45812"/>
                  <a:pt x="106478" y="45813"/>
                  <a:pt x="106487" y="45813"/>
                </a:cubicBezTo>
                <a:cubicBezTo>
                  <a:pt x="106608" y="45813"/>
                  <a:pt x="106694" y="45645"/>
                  <a:pt x="106568" y="45595"/>
                </a:cubicBezTo>
                <a:cubicBezTo>
                  <a:pt x="104444" y="44493"/>
                  <a:pt x="102159" y="44009"/>
                  <a:pt x="99847" y="43633"/>
                </a:cubicBezTo>
                <a:cubicBezTo>
                  <a:pt x="100035" y="43579"/>
                  <a:pt x="100224" y="43552"/>
                  <a:pt x="100439" y="43498"/>
                </a:cubicBezTo>
                <a:cubicBezTo>
                  <a:pt x="100566" y="43473"/>
                  <a:pt x="100549" y="43254"/>
                  <a:pt x="100409" y="43254"/>
                </a:cubicBezTo>
                <a:cubicBezTo>
                  <a:pt x="100402" y="43254"/>
                  <a:pt x="100393" y="43255"/>
                  <a:pt x="100385" y="43256"/>
                </a:cubicBezTo>
                <a:cubicBezTo>
                  <a:pt x="99874" y="43310"/>
                  <a:pt x="99363" y="43364"/>
                  <a:pt x="98879" y="43391"/>
                </a:cubicBezTo>
                <a:cubicBezTo>
                  <a:pt x="98449" y="43283"/>
                  <a:pt x="98019" y="43203"/>
                  <a:pt x="97562" y="43176"/>
                </a:cubicBezTo>
                <a:lnTo>
                  <a:pt x="93046" y="42315"/>
                </a:lnTo>
                <a:cubicBezTo>
                  <a:pt x="92239" y="42073"/>
                  <a:pt x="91459" y="41831"/>
                  <a:pt x="90653" y="41643"/>
                </a:cubicBezTo>
                <a:lnTo>
                  <a:pt x="90653" y="41616"/>
                </a:lnTo>
                <a:cubicBezTo>
                  <a:pt x="90035" y="40649"/>
                  <a:pt x="89389" y="39708"/>
                  <a:pt x="88717" y="38794"/>
                </a:cubicBezTo>
                <a:lnTo>
                  <a:pt x="88717" y="38794"/>
                </a:lnTo>
                <a:cubicBezTo>
                  <a:pt x="89470" y="39277"/>
                  <a:pt x="90303" y="39681"/>
                  <a:pt x="91137" y="40003"/>
                </a:cubicBezTo>
                <a:cubicBezTo>
                  <a:pt x="91154" y="40009"/>
                  <a:pt x="91171" y="40012"/>
                  <a:pt x="91187" y="40012"/>
                </a:cubicBezTo>
                <a:cubicBezTo>
                  <a:pt x="91319" y="40012"/>
                  <a:pt x="91391" y="39830"/>
                  <a:pt x="91271" y="39734"/>
                </a:cubicBezTo>
                <a:cubicBezTo>
                  <a:pt x="89954" y="38955"/>
                  <a:pt x="88664" y="38095"/>
                  <a:pt x="87400" y="37181"/>
                </a:cubicBezTo>
                <a:lnTo>
                  <a:pt x="87346" y="37127"/>
                </a:lnTo>
                <a:lnTo>
                  <a:pt x="87346" y="37127"/>
                </a:lnTo>
                <a:cubicBezTo>
                  <a:pt x="89067" y="38175"/>
                  <a:pt x="90868" y="39089"/>
                  <a:pt x="92750" y="39815"/>
                </a:cubicBezTo>
                <a:cubicBezTo>
                  <a:pt x="92767" y="39820"/>
                  <a:pt x="92783" y="39822"/>
                  <a:pt x="92798" y="39822"/>
                </a:cubicBezTo>
                <a:cubicBezTo>
                  <a:pt x="92951" y="39822"/>
                  <a:pt x="93004" y="39595"/>
                  <a:pt x="92857" y="39546"/>
                </a:cubicBezTo>
                <a:cubicBezTo>
                  <a:pt x="91191" y="38820"/>
                  <a:pt x="89604" y="38014"/>
                  <a:pt x="88072" y="37073"/>
                </a:cubicBezTo>
                <a:cubicBezTo>
                  <a:pt x="87749" y="36858"/>
                  <a:pt x="87427" y="36643"/>
                  <a:pt x="87104" y="36455"/>
                </a:cubicBezTo>
                <a:lnTo>
                  <a:pt x="87104" y="36455"/>
                </a:lnTo>
                <a:cubicBezTo>
                  <a:pt x="89363" y="37664"/>
                  <a:pt x="91728" y="38686"/>
                  <a:pt x="94148" y="39466"/>
                </a:cubicBezTo>
                <a:cubicBezTo>
                  <a:pt x="94164" y="39471"/>
                  <a:pt x="94179" y="39473"/>
                  <a:pt x="94193" y="39473"/>
                </a:cubicBezTo>
                <a:cubicBezTo>
                  <a:pt x="94323" y="39473"/>
                  <a:pt x="94374" y="39270"/>
                  <a:pt x="94229" y="39197"/>
                </a:cubicBezTo>
                <a:cubicBezTo>
                  <a:pt x="92185" y="38310"/>
                  <a:pt x="90196" y="37288"/>
                  <a:pt x="88260" y="36186"/>
                </a:cubicBezTo>
                <a:cubicBezTo>
                  <a:pt x="87642" y="35836"/>
                  <a:pt x="87051" y="35460"/>
                  <a:pt x="86459" y="35084"/>
                </a:cubicBezTo>
                <a:lnTo>
                  <a:pt x="86459" y="35084"/>
                </a:lnTo>
                <a:cubicBezTo>
                  <a:pt x="87723" y="35648"/>
                  <a:pt x="89147" y="36051"/>
                  <a:pt x="90303" y="36455"/>
                </a:cubicBezTo>
                <a:cubicBezTo>
                  <a:pt x="91755" y="36965"/>
                  <a:pt x="93207" y="37396"/>
                  <a:pt x="94686" y="37772"/>
                </a:cubicBezTo>
                <a:lnTo>
                  <a:pt x="96030" y="38578"/>
                </a:lnTo>
                <a:cubicBezTo>
                  <a:pt x="96061" y="38597"/>
                  <a:pt x="96096" y="38606"/>
                  <a:pt x="96131" y="38606"/>
                </a:cubicBezTo>
                <a:cubicBezTo>
                  <a:pt x="96249" y="38606"/>
                  <a:pt x="96367" y="38508"/>
                  <a:pt x="96325" y="38363"/>
                </a:cubicBezTo>
                <a:lnTo>
                  <a:pt x="96245" y="38148"/>
                </a:lnTo>
                <a:lnTo>
                  <a:pt x="96272" y="38148"/>
                </a:lnTo>
                <a:cubicBezTo>
                  <a:pt x="96292" y="38155"/>
                  <a:pt x="96310" y="38158"/>
                  <a:pt x="96327" y="38158"/>
                </a:cubicBezTo>
                <a:cubicBezTo>
                  <a:pt x="96378" y="38158"/>
                  <a:pt x="96413" y="38128"/>
                  <a:pt x="96433" y="38068"/>
                </a:cubicBezTo>
                <a:cubicBezTo>
                  <a:pt x="96621" y="38014"/>
                  <a:pt x="96675" y="37799"/>
                  <a:pt x="96541" y="37664"/>
                </a:cubicBezTo>
                <a:lnTo>
                  <a:pt x="96487" y="37611"/>
                </a:lnTo>
                <a:cubicBezTo>
                  <a:pt x="96621" y="37503"/>
                  <a:pt x="96621" y="37288"/>
                  <a:pt x="96487" y="37207"/>
                </a:cubicBezTo>
                <a:cubicBezTo>
                  <a:pt x="96137" y="36965"/>
                  <a:pt x="95761" y="36723"/>
                  <a:pt x="95411" y="36508"/>
                </a:cubicBezTo>
                <a:lnTo>
                  <a:pt x="95411" y="36508"/>
                </a:lnTo>
                <a:cubicBezTo>
                  <a:pt x="95842" y="36670"/>
                  <a:pt x="96272" y="36831"/>
                  <a:pt x="96702" y="36992"/>
                </a:cubicBezTo>
                <a:cubicBezTo>
                  <a:pt x="96737" y="37004"/>
                  <a:pt x="96772" y="37010"/>
                  <a:pt x="96805" y="37010"/>
                </a:cubicBezTo>
                <a:cubicBezTo>
                  <a:pt x="96994" y="37010"/>
                  <a:pt x="97124" y="36826"/>
                  <a:pt x="97078" y="36643"/>
                </a:cubicBezTo>
                <a:lnTo>
                  <a:pt x="97266" y="36643"/>
                </a:lnTo>
                <a:cubicBezTo>
                  <a:pt x="97481" y="36643"/>
                  <a:pt x="97508" y="36320"/>
                  <a:pt x="97266" y="36293"/>
                </a:cubicBezTo>
                <a:cubicBezTo>
                  <a:pt x="97024" y="36240"/>
                  <a:pt x="96756" y="36186"/>
                  <a:pt x="96514" y="36132"/>
                </a:cubicBezTo>
                <a:cubicBezTo>
                  <a:pt x="95331" y="35299"/>
                  <a:pt x="94094" y="34546"/>
                  <a:pt x="92804" y="33847"/>
                </a:cubicBezTo>
                <a:lnTo>
                  <a:pt x="92804" y="33847"/>
                </a:lnTo>
                <a:cubicBezTo>
                  <a:pt x="93718" y="34089"/>
                  <a:pt x="94659" y="34331"/>
                  <a:pt x="95573" y="34546"/>
                </a:cubicBezTo>
                <a:cubicBezTo>
                  <a:pt x="96225" y="34709"/>
                  <a:pt x="96902" y="34799"/>
                  <a:pt x="97579" y="34799"/>
                </a:cubicBezTo>
                <a:cubicBezTo>
                  <a:pt x="97906" y="34799"/>
                  <a:pt x="98233" y="34778"/>
                  <a:pt x="98557" y="34734"/>
                </a:cubicBezTo>
                <a:cubicBezTo>
                  <a:pt x="99175" y="34922"/>
                  <a:pt x="99820" y="35084"/>
                  <a:pt x="100439" y="35245"/>
                </a:cubicBezTo>
                <a:cubicBezTo>
                  <a:pt x="100460" y="35252"/>
                  <a:pt x="100480" y="35255"/>
                  <a:pt x="100498" y="35255"/>
                </a:cubicBezTo>
                <a:cubicBezTo>
                  <a:pt x="100546" y="35255"/>
                  <a:pt x="100580" y="35230"/>
                  <a:pt x="100600" y="35191"/>
                </a:cubicBezTo>
                <a:cubicBezTo>
                  <a:pt x="100788" y="35326"/>
                  <a:pt x="100976" y="35433"/>
                  <a:pt x="101165" y="35567"/>
                </a:cubicBezTo>
                <a:cubicBezTo>
                  <a:pt x="101229" y="35622"/>
                  <a:pt x="101296" y="35646"/>
                  <a:pt x="101359" y="35646"/>
                </a:cubicBezTo>
                <a:cubicBezTo>
                  <a:pt x="101637" y="35646"/>
                  <a:pt x="101848" y="35195"/>
                  <a:pt x="101541" y="34976"/>
                </a:cubicBezTo>
                <a:cubicBezTo>
                  <a:pt x="101111" y="34653"/>
                  <a:pt x="100654" y="34331"/>
                  <a:pt x="100197" y="34008"/>
                </a:cubicBezTo>
                <a:lnTo>
                  <a:pt x="100304" y="33928"/>
                </a:lnTo>
                <a:cubicBezTo>
                  <a:pt x="100412" y="33847"/>
                  <a:pt x="100358" y="33659"/>
                  <a:pt x="100197" y="33632"/>
                </a:cubicBezTo>
                <a:lnTo>
                  <a:pt x="99552" y="33551"/>
                </a:lnTo>
                <a:cubicBezTo>
                  <a:pt x="98933" y="33121"/>
                  <a:pt x="98315" y="32691"/>
                  <a:pt x="97670" y="32261"/>
                </a:cubicBezTo>
                <a:lnTo>
                  <a:pt x="97670" y="32261"/>
                </a:lnTo>
                <a:cubicBezTo>
                  <a:pt x="98369" y="32583"/>
                  <a:pt x="99095" y="32879"/>
                  <a:pt x="99847" y="33121"/>
                </a:cubicBezTo>
                <a:cubicBezTo>
                  <a:pt x="100331" y="33390"/>
                  <a:pt x="100788" y="33632"/>
                  <a:pt x="101272" y="33901"/>
                </a:cubicBezTo>
                <a:cubicBezTo>
                  <a:pt x="101336" y="33941"/>
                  <a:pt x="101405" y="33959"/>
                  <a:pt x="101471" y="33959"/>
                </a:cubicBezTo>
                <a:cubicBezTo>
                  <a:pt x="101628" y="33959"/>
                  <a:pt x="101772" y="33856"/>
                  <a:pt x="101810" y="33686"/>
                </a:cubicBezTo>
                <a:lnTo>
                  <a:pt x="101917" y="33712"/>
                </a:lnTo>
                <a:cubicBezTo>
                  <a:pt x="102858" y="34304"/>
                  <a:pt x="103799" y="34895"/>
                  <a:pt x="104767" y="35460"/>
                </a:cubicBezTo>
                <a:cubicBezTo>
                  <a:pt x="104807" y="35494"/>
                  <a:pt x="104856" y="35509"/>
                  <a:pt x="104906" y="35509"/>
                </a:cubicBezTo>
                <a:cubicBezTo>
                  <a:pt x="105054" y="35509"/>
                  <a:pt x="105211" y="35373"/>
                  <a:pt x="105170" y="35191"/>
                </a:cubicBezTo>
                <a:cubicBezTo>
                  <a:pt x="104955" y="34519"/>
                  <a:pt x="104606" y="33874"/>
                  <a:pt x="104122" y="33336"/>
                </a:cubicBezTo>
                <a:lnTo>
                  <a:pt x="104122" y="33336"/>
                </a:lnTo>
                <a:cubicBezTo>
                  <a:pt x="104901" y="33820"/>
                  <a:pt x="105708" y="34304"/>
                  <a:pt x="106515" y="34788"/>
                </a:cubicBezTo>
                <a:cubicBezTo>
                  <a:pt x="106540" y="34799"/>
                  <a:pt x="106566" y="34804"/>
                  <a:pt x="106590" y="34804"/>
                </a:cubicBezTo>
                <a:cubicBezTo>
                  <a:pt x="106741" y="34804"/>
                  <a:pt x="106842" y="34608"/>
                  <a:pt x="106703" y="34492"/>
                </a:cubicBezTo>
                <a:cubicBezTo>
                  <a:pt x="106461" y="34304"/>
                  <a:pt x="106219" y="34089"/>
                  <a:pt x="105977" y="33901"/>
                </a:cubicBezTo>
                <a:lnTo>
                  <a:pt x="105977" y="33901"/>
                </a:lnTo>
                <a:cubicBezTo>
                  <a:pt x="106326" y="34089"/>
                  <a:pt x="106622" y="34277"/>
                  <a:pt x="106972" y="34465"/>
                </a:cubicBezTo>
                <a:cubicBezTo>
                  <a:pt x="107010" y="34489"/>
                  <a:pt x="107047" y="34499"/>
                  <a:pt x="107081" y="34499"/>
                </a:cubicBezTo>
                <a:cubicBezTo>
                  <a:pt x="107241" y="34499"/>
                  <a:pt x="107342" y="34275"/>
                  <a:pt x="107187" y="34143"/>
                </a:cubicBezTo>
                <a:lnTo>
                  <a:pt x="104982" y="32422"/>
                </a:lnTo>
                <a:lnTo>
                  <a:pt x="104982" y="32422"/>
                </a:lnTo>
                <a:cubicBezTo>
                  <a:pt x="105842" y="32825"/>
                  <a:pt x="106730" y="33175"/>
                  <a:pt x="107644" y="33497"/>
                </a:cubicBezTo>
                <a:cubicBezTo>
                  <a:pt x="107680" y="33508"/>
                  <a:pt x="107714" y="33513"/>
                  <a:pt x="107745" y="33513"/>
                </a:cubicBezTo>
                <a:cubicBezTo>
                  <a:pt x="107945" y="33513"/>
                  <a:pt x="108036" y="33307"/>
                  <a:pt x="107966" y="33121"/>
                </a:cubicBezTo>
                <a:lnTo>
                  <a:pt x="107966" y="33121"/>
                </a:lnTo>
                <a:cubicBezTo>
                  <a:pt x="108907" y="34089"/>
                  <a:pt x="109875" y="35030"/>
                  <a:pt x="110870" y="35917"/>
                </a:cubicBezTo>
                <a:cubicBezTo>
                  <a:pt x="110892" y="35951"/>
                  <a:pt x="110929" y="35966"/>
                  <a:pt x="110968" y="35966"/>
                </a:cubicBezTo>
                <a:cubicBezTo>
                  <a:pt x="111022" y="35966"/>
                  <a:pt x="111080" y="35937"/>
                  <a:pt x="111112" y="35890"/>
                </a:cubicBezTo>
                <a:lnTo>
                  <a:pt x="112456" y="37315"/>
                </a:lnTo>
                <a:cubicBezTo>
                  <a:pt x="112492" y="37358"/>
                  <a:pt x="112536" y="37377"/>
                  <a:pt x="112579" y="37377"/>
                </a:cubicBezTo>
                <a:cubicBezTo>
                  <a:pt x="112694" y="37377"/>
                  <a:pt x="112796" y="37244"/>
                  <a:pt x="112698" y="37127"/>
                </a:cubicBezTo>
                <a:cubicBezTo>
                  <a:pt x="112537" y="36939"/>
                  <a:pt x="112375" y="36750"/>
                  <a:pt x="112241" y="36589"/>
                </a:cubicBezTo>
                <a:cubicBezTo>
                  <a:pt x="112160" y="36320"/>
                  <a:pt x="111730" y="35890"/>
                  <a:pt x="111273" y="35460"/>
                </a:cubicBezTo>
                <a:lnTo>
                  <a:pt x="110225" y="34196"/>
                </a:lnTo>
                <a:cubicBezTo>
                  <a:pt x="110251" y="34143"/>
                  <a:pt x="110251" y="34089"/>
                  <a:pt x="110225" y="34035"/>
                </a:cubicBezTo>
                <a:cubicBezTo>
                  <a:pt x="110251" y="33981"/>
                  <a:pt x="110278" y="33928"/>
                  <a:pt x="110251" y="33874"/>
                </a:cubicBezTo>
                <a:lnTo>
                  <a:pt x="110225" y="33686"/>
                </a:lnTo>
                <a:lnTo>
                  <a:pt x="110225" y="33686"/>
                </a:lnTo>
                <a:cubicBezTo>
                  <a:pt x="110466" y="33874"/>
                  <a:pt x="110708" y="34062"/>
                  <a:pt x="110977" y="34277"/>
                </a:cubicBezTo>
                <a:cubicBezTo>
                  <a:pt x="110994" y="34285"/>
                  <a:pt x="111012" y="34289"/>
                  <a:pt x="111031" y="34289"/>
                </a:cubicBezTo>
                <a:cubicBezTo>
                  <a:pt x="111130" y="34289"/>
                  <a:pt x="111238" y="34180"/>
                  <a:pt x="111192" y="34089"/>
                </a:cubicBezTo>
                <a:lnTo>
                  <a:pt x="111192" y="34089"/>
                </a:lnTo>
                <a:cubicBezTo>
                  <a:pt x="111569" y="34465"/>
                  <a:pt x="111945" y="34815"/>
                  <a:pt x="112348" y="35191"/>
                </a:cubicBezTo>
                <a:cubicBezTo>
                  <a:pt x="112375" y="35218"/>
                  <a:pt x="112409" y="35231"/>
                  <a:pt x="112442" y="35231"/>
                </a:cubicBezTo>
                <a:cubicBezTo>
                  <a:pt x="112476" y="35231"/>
                  <a:pt x="112510" y="35218"/>
                  <a:pt x="112537" y="35191"/>
                </a:cubicBezTo>
                <a:lnTo>
                  <a:pt x="112778" y="35433"/>
                </a:lnTo>
                <a:cubicBezTo>
                  <a:pt x="113289" y="36186"/>
                  <a:pt x="113854" y="36912"/>
                  <a:pt x="114472" y="37611"/>
                </a:cubicBezTo>
                <a:cubicBezTo>
                  <a:pt x="114495" y="37644"/>
                  <a:pt x="114531" y="37659"/>
                  <a:pt x="114568" y="37659"/>
                </a:cubicBezTo>
                <a:cubicBezTo>
                  <a:pt x="114620" y="37659"/>
                  <a:pt x="114672" y="37631"/>
                  <a:pt x="114687" y="37584"/>
                </a:cubicBezTo>
                <a:cubicBezTo>
                  <a:pt x="115010" y="38175"/>
                  <a:pt x="115306" y="38767"/>
                  <a:pt x="115628" y="39358"/>
                </a:cubicBezTo>
                <a:cubicBezTo>
                  <a:pt x="115656" y="39423"/>
                  <a:pt x="115704" y="39450"/>
                  <a:pt x="115750" y="39450"/>
                </a:cubicBezTo>
                <a:cubicBezTo>
                  <a:pt x="115838" y="39450"/>
                  <a:pt x="115923" y="39356"/>
                  <a:pt x="115870" y="39251"/>
                </a:cubicBezTo>
                <a:cubicBezTo>
                  <a:pt x="115091" y="37557"/>
                  <a:pt x="114230" y="35890"/>
                  <a:pt x="113316" y="34277"/>
                </a:cubicBezTo>
                <a:lnTo>
                  <a:pt x="113316" y="34277"/>
                </a:lnTo>
                <a:lnTo>
                  <a:pt x="116408" y="39009"/>
                </a:lnTo>
                <a:cubicBezTo>
                  <a:pt x="116439" y="39061"/>
                  <a:pt x="116491" y="39085"/>
                  <a:pt x="116541" y="39085"/>
                </a:cubicBezTo>
                <a:cubicBezTo>
                  <a:pt x="116619" y="39085"/>
                  <a:pt x="116693" y="39026"/>
                  <a:pt x="116677" y="38928"/>
                </a:cubicBezTo>
                <a:lnTo>
                  <a:pt x="116677" y="38901"/>
                </a:lnTo>
                <a:lnTo>
                  <a:pt x="116757" y="39009"/>
                </a:lnTo>
                <a:cubicBezTo>
                  <a:pt x="116789" y="39041"/>
                  <a:pt x="116826" y="39054"/>
                  <a:pt x="116862" y="39054"/>
                </a:cubicBezTo>
                <a:cubicBezTo>
                  <a:pt x="116975" y="39054"/>
                  <a:pt x="117075" y="38916"/>
                  <a:pt x="116972" y="38794"/>
                </a:cubicBezTo>
                <a:cubicBezTo>
                  <a:pt x="116865" y="38659"/>
                  <a:pt x="116677" y="38363"/>
                  <a:pt x="116381" y="37933"/>
                </a:cubicBezTo>
                <a:cubicBezTo>
                  <a:pt x="116273" y="37664"/>
                  <a:pt x="116193" y="37396"/>
                  <a:pt x="116085" y="37127"/>
                </a:cubicBezTo>
                <a:lnTo>
                  <a:pt x="116085" y="37127"/>
                </a:lnTo>
                <a:cubicBezTo>
                  <a:pt x="116757" y="37933"/>
                  <a:pt x="117322" y="38578"/>
                  <a:pt x="117456" y="38767"/>
                </a:cubicBezTo>
                <a:cubicBezTo>
                  <a:pt x="117500" y="38810"/>
                  <a:pt x="117545" y="38828"/>
                  <a:pt x="117587" y="38828"/>
                </a:cubicBezTo>
                <a:cubicBezTo>
                  <a:pt x="117700" y="38828"/>
                  <a:pt x="117784" y="38696"/>
                  <a:pt x="117725" y="38578"/>
                </a:cubicBezTo>
                <a:lnTo>
                  <a:pt x="116515" y="36616"/>
                </a:lnTo>
                <a:cubicBezTo>
                  <a:pt x="115924" y="34600"/>
                  <a:pt x="114633" y="32718"/>
                  <a:pt x="113047" y="31185"/>
                </a:cubicBezTo>
                <a:lnTo>
                  <a:pt x="113047" y="31185"/>
                </a:lnTo>
                <a:cubicBezTo>
                  <a:pt x="113424" y="31400"/>
                  <a:pt x="113827" y="31642"/>
                  <a:pt x="114257" y="31831"/>
                </a:cubicBezTo>
                <a:cubicBezTo>
                  <a:pt x="114281" y="31850"/>
                  <a:pt x="114305" y="31858"/>
                  <a:pt x="114329" y="31858"/>
                </a:cubicBezTo>
                <a:cubicBezTo>
                  <a:pt x="114438" y="31858"/>
                  <a:pt x="114524" y="31682"/>
                  <a:pt x="114392" y="31616"/>
                </a:cubicBezTo>
                <a:cubicBezTo>
                  <a:pt x="114203" y="31427"/>
                  <a:pt x="114015" y="31266"/>
                  <a:pt x="113827" y="31105"/>
                </a:cubicBezTo>
                <a:cubicBezTo>
                  <a:pt x="114123" y="31051"/>
                  <a:pt x="114365" y="30836"/>
                  <a:pt x="114499" y="30540"/>
                </a:cubicBezTo>
                <a:cubicBezTo>
                  <a:pt x="114537" y="30425"/>
                  <a:pt x="114439" y="30324"/>
                  <a:pt x="114350" y="30324"/>
                </a:cubicBezTo>
                <a:cubicBezTo>
                  <a:pt x="114314" y="30324"/>
                  <a:pt x="114280" y="30340"/>
                  <a:pt x="114257" y="30379"/>
                </a:cubicBezTo>
                <a:lnTo>
                  <a:pt x="113182" y="30648"/>
                </a:lnTo>
                <a:cubicBezTo>
                  <a:pt x="113158" y="30629"/>
                  <a:pt x="113134" y="30621"/>
                  <a:pt x="113112" y="30621"/>
                </a:cubicBezTo>
                <a:cubicBezTo>
                  <a:pt x="113008" y="30621"/>
                  <a:pt x="112937" y="30796"/>
                  <a:pt x="113047" y="30863"/>
                </a:cubicBezTo>
                <a:lnTo>
                  <a:pt x="113074" y="30917"/>
                </a:lnTo>
                <a:lnTo>
                  <a:pt x="113074" y="30917"/>
                </a:lnTo>
                <a:lnTo>
                  <a:pt x="112994" y="30863"/>
                </a:lnTo>
                <a:cubicBezTo>
                  <a:pt x="112106" y="30325"/>
                  <a:pt x="111273" y="29680"/>
                  <a:pt x="110493" y="28954"/>
                </a:cubicBezTo>
                <a:lnTo>
                  <a:pt x="110305" y="28793"/>
                </a:lnTo>
                <a:lnTo>
                  <a:pt x="110520" y="28846"/>
                </a:lnTo>
                <a:cubicBezTo>
                  <a:pt x="110655" y="28927"/>
                  <a:pt x="110762" y="28981"/>
                  <a:pt x="110897" y="29035"/>
                </a:cubicBezTo>
                <a:cubicBezTo>
                  <a:pt x="111703" y="29304"/>
                  <a:pt x="112563" y="29492"/>
                  <a:pt x="113424" y="29572"/>
                </a:cubicBezTo>
                <a:cubicBezTo>
                  <a:pt x="113558" y="29572"/>
                  <a:pt x="113612" y="29330"/>
                  <a:pt x="113451" y="29304"/>
                </a:cubicBezTo>
                <a:cubicBezTo>
                  <a:pt x="112510" y="29088"/>
                  <a:pt x="111569" y="28873"/>
                  <a:pt x="110628" y="28631"/>
                </a:cubicBezTo>
                <a:lnTo>
                  <a:pt x="110359" y="28524"/>
                </a:lnTo>
                <a:lnTo>
                  <a:pt x="111246" y="28685"/>
                </a:lnTo>
                <a:cubicBezTo>
                  <a:pt x="111273" y="28685"/>
                  <a:pt x="111327" y="28685"/>
                  <a:pt x="111381" y="28658"/>
                </a:cubicBezTo>
                <a:cubicBezTo>
                  <a:pt x="111676" y="28712"/>
                  <a:pt x="111972" y="28766"/>
                  <a:pt x="112295" y="28820"/>
                </a:cubicBezTo>
                <a:cubicBezTo>
                  <a:pt x="112303" y="28821"/>
                  <a:pt x="112311" y="28822"/>
                  <a:pt x="112319" y="28822"/>
                </a:cubicBezTo>
                <a:cubicBezTo>
                  <a:pt x="112458" y="28822"/>
                  <a:pt x="112476" y="28602"/>
                  <a:pt x="112348" y="28551"/>
                </a:cubicBezTo>
                <a:cubicBezTo>
                  <a:pt x="110601" y="27879"/>
                  <a:pt x="108800" y="27341"/>
                  <a:pt x="106972" y="26911"/>
                </a:cubicBezTo>
                <a:lnTo>
                  <a:pt x="105063" y="26293"/>
                </a:lnTo>
                <a:lnTo>
                  <a:pt x="108235" y="25835"/>
                </a:lnTo>
                <a:cubicBezTo>
                  <a:pt x="108522" y="25809"/>
                  <a:pt x="108455" y="25404"/>
                  <a:pt x="108181" y="25404"/>
                </a:cubicBezTo>
                <a:cubicBezTo>
                  <a:pt x="108172" y="25404"/>
                  <a:pt x="108163" y="25405"/>
                  <a:pt x="108154" y="25405"/>
                </a:cubicBezTo>
                <a:lnTo>
                  <a:pt x="102374" y="25970"/>
                </a:lnTo>
                <a:cubicBezTo>
                  <a:pt x="102321" y="25970"/>
                  <a:pt x="102267" y="25970"/>
                  <a:pt x="102213" y="25997"/>
                </a:cubicBezTo>
                <a:lnTo>
                  <a:pt x="100654" y="26158"/>
                </a:lnTo>
                <a:cubicBezTo>
                  <a:pt x="100573" y="26158"/>
                  <a:pt x="100492" y="26239"/>
                  <a:pt x="100492" y="26319"/>
                </a:cubicBezTo>
                <a:cubicBezTo>
                  <a:pt x="99659" y="26454"/>
                  <a:pt x="98853" y="26588"/>
                  <a:pt x="98019" y="26723"/>
                </a:cubicBezTo>
                <a:cubicBezTo>
                  <a:pt x="97643" y="26696"/>
                  <a:pt x="97266" y="26696"/>
                  <a:pt x="96890" y="26696"/>
                </a:cubicBezTo>
                <a:cubicBezTo>
                  <a:pt x="97401" y="26454"/>
                  <a:pt x="97912" y="26185"/>
                  <a:pt x="98422" y="25889"/>
                </a:cubicBezTo>
                <a:cubicBezTo>
                  <a:pt x="98570" y="25815"/>
                  <a:pt x="98537" y="25560"/>
                  <a:pt x="98365" y="25560"/>
                </a:cubicBezTo>
                <a:cubicBezTo>
                  <a:pt x="98349" y="25560"/>
                  <a:pt x="98333" y="25562"/>
                  <a:pt x="98315" y="25567"/>
                </a:cubicBezTo>
                <a:cubicBezTo>
                  <a:pt x="96809" y="25916"/>
                  <a:pt x="95304" y="26400"/>
                  <a:pt x="93852" y="26965"/>
                </a:cubicBezTo>
                <a:cubicBezTo>
                  <a:pt x="94497" y="26454"/>
                  <a:pt x="95089" y="25862"/>
                  <a:pt x="95626" y="25217"/>
                </a:cubicBezTo>
                <a:cubicBezTo>
                  <a:pt x="95653" y="25217"/>
                  <a:pt x="95653" y="25163"/>
                  <a:pt x="95653" y="25136"/>
                </a:cubicBezTo>
                <a:cubicBezTo>
                  <a:pt x="95895" y="24895"/>
                  <a:pt x="96137" y="24626"/>
                  <a:pt x="96352" y="24357"/>
                </a:cubicBezTo>
                <a:cubicBezTo>
                  <a:pt x="96379" y="24303"/>
                  <a:pt x="96379" y="24222"/>
                  <a:pt x="96325" y="24196"/>
                </a:cubicBezTo>
                <a:cubicBezTo>
                  <a:pt x="96083" y="24000"/>
                  <a:pt x="95826" y="23918"/>
                  <a:pt x="95561" y="23918"/>
                </a:cubicBezTo>
                <a:cubicBezTo>
                  <a:pt x="94444" y="23918"/>
                  <a:pt x="93203" y="25383"/>
                  <a:pt x="92508" y="25970"/>
                </a:cubicBezTo>
                <a:lnTo>
                  <a:pt x="91917" y="26454"/>
                </a:lnTo>
                <a:cubicBezTo>
                  <a:pt x="92132" y="26212"/>
                  <a:pt x="92347" y="25970"/>
                  <a:pt x="92562" y="25728"/>
                </a:cubicBezTo>
                <a:cubicBezTo>
                  <a:pt x="92646" y="25643"/>
                  <a:pt x="92548" y="25542"/>
                  <a:pt x="92450" y="25542"/>
                </a:cubicBezTo>
                <a:cubicBezTo>
                  <a:pt x="92423" y="25542"/>
                  <a:pt x="92396" y="25549"/>
                  <a:pt x="92374" y="25567"/>
                </a:cubicBezTo>
                <a:cubicBezTo>
                  <a:pt x="91379" y="26427"/>
                  <a:pt x="90384" y="27287"/>
                  <a:pt x="89416" y="28201"/>
                </a:cubicBezTo>
                <a:cubicBezTo>
                  <a:pt x="89631" y="27959"/>
                  <a:pt x="89820" y="27717"/>
                  <a:pt x="90035" y="27475"/>
                </a:cubicBezTo>
                <a:cubicBezTo>
                  <a:pt x="90160" y="27330"/>
                  <a:pt x="89994" y="27119"/>
                  <a:pt x="89826" y="27119"/>
                </a:cubicBezTo>
                <a:cubicBezTo>
                  <a:pt x="89777" y="27119"/>
                  <a:pt x="89728" y="27137"/>
                  <a:pt x="89685" y="27180"/>
                </a:cubicBezTo>
                <a:cubicBezTo>
                  <a:pt x="88422" y="28605"/>
                  <a:pt x="87158" y="30056"/>
                  <a:pt x="85868" y="31481"/>
                </a:cubicBezTo>
                <a:lnTo>
                  <a:pt x="85733" y="31589"/>
                </a:lnTo>
                <a:cubicBezTo>
                  <a:pt x="85706" y="31616"/>
                  <a:pt x="85679" y="31669"/>
                  <a:pt x="85679" y="31696"/>
                </a:cubicBezTo>
                <a:cubicBezTo>
                  <a:pt x="85142" y="32315"/>
                  <a:pt x="84577" y="32933"/>
                  <a:pt x="84039" y="33551"/>
                </a:cubicBezTo>
                <a:cubicBezTo>
                  <a:pt x="83986" y="33551"/>
                  <a:pt x="83932" y="33605"/>
                  <a:pt x="83932" y="33686"/>
                </a:cubicBezTo>
                <a:cubicBezTo>
                  <a:pt x="83636" y="34008"/>
                  <a:pt x="83314" y="34358"/>
                  <a:pt x="83018" y="34707"/>
                </a:cubicBezTo>
                <a:cubicBezTo>
                  <a:pt x="82964" y="34707"/>
                  <a:pt x="82910" y="34734"/>
                  <a:pt x="82883" y="34761"/>
                </a:cubicBezTo>
                <a:cubicBezTo>
                  <a:pt x="82857" y="34842"/>
                  <a:pt x="82830" y="34895"/>
                  <a:pt x="82803" y="34976"/>
                </a:cubicBezTo>
                <a:lnTo>
                  <a:pt x="82722" y="35030"/>
                </a:lnTo>
                <a:cubicBezTo>
                  <a:pt x="82695" y="35084"/>
                  <a:pt x="82668" y="35137"/>
                  <a:pt x="82668" y="35191"/>
                </a:cubicBezTo>
                <a:cubicBezTo>
                  <a:pt x="82561" y="35379"/>
                  <a:pt x="82480" y="35594"/>
                  <a:pt x="82373" y="35809"/>
                </a:cubicBezTo>
                <a:cubicBezTo>
                  <a:pt x="82319" y="35890"/>
                  <a:pt x="82265" y="35944"/>
                  <a:pt x="82238" y="36024"/>
                </a:cubicBezTo>
                <a:lnTo>
                  <a:pt x="82131" y="36159"/>
                </a:lnTo>
                <a:cubicBezTo>
                  <a:pt x="82561" y="35245"/>
                  <a:pt x="82991" y="34358"/>
                  <a:pt x="83421" y="33471"/>
                </a:cubicBezTo>
                <a:cubicBezTo>
                  <a:pt x="83476" y="33361"/>
                  <a:pt x="83394" y="33263"/>
                  <a:pt x="83310" y="33263"/>
                </a:cubicBezTo>
                <a:cubicBezTo>
                  <a:pt x="83271" y="33263"/>
                  <a:pt x="83232" y="33285"/>
                  <a:pt x="83206" y="33336"/>
                </a:cubicBezTo>
                <a:cubicBezTo>
                  <a:pt x="82534" y="34519"/>
                  <a:pt x="81835" y="35675"/>
                  <a:pt x="81082" y="36831"/>
                </a:cubicBezTo>
                <a:cubicBezTo>
                  <a:pt x="80975" y="36965"/>
                  <a:pt x="80894" y="37073"/>
                  <a:pt x="80787" y="37207"/>
                </a:cubicBezTo>
                <a:cubicBezTo>
                  <a:pt x="81217" y="36428"/>
                  <a:pt x="81593" y="35594"/>
                  <a:pt x="81996" y="34868"/>
                </a:cubicBezTo>
                <a:lnTo>
                  <a:pt x="84147" y="30997"/>
                </a:lnTo>
                <a:cubicBezTo>
                  <a:pt x="84204" y="30903"/>
                  <a:pt x="84115" y="30795"/>
                  <a:pt x="84019" y="30795"/>
                </a:cubicBezTo>
                <a:cubicBezTo>
                  <a:pt x="83979" y="30795"/>
                  <a:pt x="83937" y="30815"/>
                  <a:pt x="83905" y="30863"/>
                </a:cubicBezTo>
                <a:cubicBezTo>
                  <a:pt x="83072" y="32153"/>
                  <a:pt x="82158" y="33390"/>
                  <a:pt x="81190" y="34600"/>
                </a:cubicBezTo>
                <a:cubicBezTo>
                  <a:pt x="80894" y="34976"/>
                  <a:pt x="80545" y="35352"/>
                  <a:pt x="80195" y="35702"/>
                </a:cubicBezTo>
                <a:lnTo>
                  <a:pt x="80195" y="35541"/>
                </a:lnTo>
                <a:cubicBezTo>
                  <a:pt x="81620" y="33390"/>
                  <a:pt x="83179" y="31347"/>
                  <a:pt x="84900" y="29384"/>
                </a:cubicBezTo>
                <a:cubicBezTo>
                  <a:pt x="85034" y="29277"/>
                  <a:pt x="85169" y="29115"/>
                  <a:pt x="85276" y="28954"/>
                </a:cubicBezTo>
                <a:cubicBezTo>
                  <a:pt x="85464" y="28739"/>
                  <a:pt x="85653" y="28551"/>
                  <a:pt x="85841" y="28336"/>
                </a:cubicBezTo>
                <a:cubicBezTo>
                  <a:pt x="85926" y="28251"/>
                  <a:pt x="85826" y="28115"/>
                  <a:pt x="85727" y="28115"/>
                </a:cubicBezTo>
                <a:cubicBezTo>
                  <a:pt x="85701" y="28115"/>
                  <a:pt x="85675" y="28125"/>
                  <a:pt x="85653" y="28147"/>
                </a:cubicBezTo>
                <a:lnTo>
                  <a:pt x="85115" y="28739"/>
                </a:lnTo>
                <a:cubicBezTo>
                  <a:pt x="84954" y="28900"/>
                  <a:pt x="84765" y="29062"/>
                  <a:pt x="84631" y="29277"/>
                </a:cubicBezTo>
                <a:lnTo>
                  <a:pt x="81835" y="32288"/>
                </a:lnTo>
                <a:lnTo>
                  <a:pt x="84013" y="29680"/>
                </a:lnTo>
                <a:cubicBezTo>
                  <a:pt x="85115" y="28336"/>
                  <a:pt x="86298" y="27072"/>
                  <a:pt x="86728" y="25352"/>
                </a:cubicBezTo>
                <a:cubicBezTo>
                  <a:pt x="86769" y="25270"/>
                  <a:pt x="86686" y="25189"/>
                  <a:pt x="86609" y="25189"/>
                </a:cubicBezTo>
                <a:cubicBezTo>
                  <a:pt x="86584" y="25189"/>
                  <a:pt x="86559" y="25197"/>
                  <a:pt x="86540" y="25217"/>
                </a:cubicBezTo>
                <a:cubicBezTo>
                  <a:pt x="85007" y="26911"/>
                  <a:pt x="83582" y="28712"/>
                  <a:pt x="82292" y="30594"/>
                </a:cubicBezTo>
                <a:lnTo>
                  <a:pt x="83314" y="28658"/>
                </a:lnTo>
                <a:cubicBezTo>
                  <a:pt x="83556" y="28228"/>
                  <a:pt x="84120" y="27314"/>
                  <a:pt x="84093" y="27180"/>
                </a:cubicBezTo>
                <a:lnTo>
                  <a:pt x="84416" y="26615"/>
                </a:lnTo>
                <a:cubicBezTo>
                  <a:pt x="84452" y="26505"/>
                  <a:pt x="84377" y="26408"/>
                  <a:pt x="84299" y="26408"/>
                </a:cubicBezTo>
                <a:cubicBezTo>
                  <a:pt x="84263" y="26408"/>
                  <a:pt x="84227" y="26429"/>
                  <a:pt x="84201" y="26481"/>
                </a:cubicBezTo>
                <a:lnTo>
                  <a:pt x="83771" y="27287"/>
                </a:lnTo>
                <a:cubicBezTo>
                  <a:pt x="83582" y="27556"/>
                  <a:pt x="83448" y="27825"/>
                  <a:pt x="83314" y="28121"/>
                </a:cubicBezTo>
                <a:lnTo>
                  <a:pt x="80383" y="33605"/>
                </a:lnTo>
                <a:cubicBezTo>
                  <a:pt x="80330" y="33686"/>
                  <a:pt x="80276" y="33766"/>
                  <a:pt x="80222" y="33847"/>
                </a:cubicBezTo>
                <a:lnTo>
                  <a:pt x="80088" y="34035"/>
                </a:lnTo>
                <a:cubicBezTo>
                  <a:pt x="80061" y="33686"/>
                  <a:pt x="80034" y="33309"/>
                  <a:pt x="80034" y="32960"/>
                </a:cubicBezTo>
                <a:cubicBezTo>
                  <a:pt x="80249" y="32395"/>
                  <a:pt x="80545" y="31831"/>
                  <a:pt x="80840" y="31293"/>
                </a:cubicBezTo>
                <a:cubicBezTo>
                  <a:pt x="81701" y="29626"/>
                  <a:pt x="82615" y="27932"/>
                  <a:pt x="83609" y="26319"/>
                </a:cubicBezTo>
                <a:cubicBezTo>
                  <a:pt x="83717" y="26158"/>
                  <a:pt x="83798" y="25997"/>
                  <a:pt x="83905" y="25835"/>
                </a:cubicBezTo>
                <a:cubicBezTo>
                  <a:pt x="84147" y="25432"/>
                  <a:pt x="84389" y="25029"/>
                  <a:pt x="84631" y="24626"/>
                </a:cubicBezTo>
                <a:cubicBezTo>
                  <a:pt x="84658" y="24572"/>
                  <a:pt x="84658" y="24491"/>
                  <a:pt x="84577" y="24464"/>
                </a:cubicBezTo>
                <a:lnTo>
                  <a:pt x="86593" y="21991"/>
                </a:lnTo>
                <a:cubicBezTo>
                  <a:pt x="86655" y="21909"/>
                  <a:pt x="86575" y="21794"/>
                  <a:pt x="86485" y="21794"/>
                </a:cubicBezTo>
                <a:cubicBezTo>
                  <a:pt x="86458" y="21794"/>
                  <a:pt x="86430" y="21805"/>
                  <a:pt x="86405" y="21830"/>
                </a:cubicBezTo>
                <a:cubicBezTo>
                  <a:pt x="85169" y="23040"/>
                  <a:pt x="83959" y="24303"/>
                  <a:pt x="82803" y="25594"/>
                </a:cubicBezTo>
                <a:cubicBezTo>
                  <a:pt x="84308" y="23577"/>
                  <a:pt x="85787" y="21534"/>
                  <a:pt x="87212" y="19464"/>
                </a:cubicBezTo>
                <a:cubicBezTo>
                  <a:pt x="87274" y="19381"/>
                  <a:pt x="87193" y="19267"/>
                  <a:pt x="87104" y="19267"/>
                </a:cubicBezTo>
                <a:cubicBezTo>
                  <a:pt x="87077" y="19267"/>
                  <a:pt x="87049" y="19278"/>
                  <a:pt x="87024" y="19303"/>
                </a:cubicBezTo>
                <a:cubicBezTo>
                  <a:pt x="85088" y="21346"/>
                  <a:pt x="83367" y="23577"/>
                  <a:pt x="81862" y="25970"/>
                </a:cubicBezTo>
                <a:cubicBezTo>
                  <a:pt x="82534" y="24706"/>
                  <a:pt x="83260" y="23443"/>
                  <a:pt x="83959" y="22206"/>
                </a:cubicBezTo>
                <a:cubicBezTo>
                  <a:pt x="84765" y="21077"/>
                  <a:pt x="85545" y="19948"/>
                  <a:pt x="86271" y="18765"/>
                </a:cubicBezTo>
                <a:cubicBezTo>
                  <a:pt x="86359" y="18633"/>
                  <a:pt x="86267" y="18502"/>
                  <a:pt x="86143" y="18502"/>
                </a:cubicBezTo>
                <a:cubicBezTo>
                  <a:pt x="86115" y="18502"/>
                  <a:pt x="86085" y="18508"/>
                  <a:pt x="86056" y="18523"/>
                </a:cubicBezTo>
                <a:lnTo>
                  <a:pt x="86190" y="18335"/>
                </a:lnTo>
                <a:cubicBezTo>
                  <a:pt x="86647" y="17824"/>
                  <a:pt x="87104" y="17340"/>
                  <a:pt x="87534" y="16829"/>
                </a:cubicBezTo>
                <a:cubicBezTo>
                  <a:pt x="87680" y="16684"/>
                  <a:pt x="87552" y="16473"/>
                  <a:pt x="87412" y="16473"/>
                </a:cubicBezTo>
                <a:cubicBezTo>
                  <a:pt x="87371" y="16473"/>
                  <a:pt x="87329" y="16491"/>
                  <a:pt x="87292" y="16534"/>
                </a:cubicBezTo>
                <a:cubicBezTo>
                  <a:pt x="86136" y="17770"/>
                  <a:pt x="85007" y="19034"/>
                  <a:pt x="83905" y="20324"/>
                </a:cubicBezTo>
                <a:cubicBezTo>
                  <a:pt x="85007" y="18819"/>
                  <a:pt x="86136" y="17313"/>
                  <a:pt x="87239" y="15808"/>
                </a:cubicBezTo>
                <a:cubicBezTo>
                  <a:pt x="87363" y="15658"/>
                  <a:pt x="87211" y="15509"/>
                  <a:pt x="87038" y="15509"/>
                </a:cubicBezTo>
                <a:cubicBezTo>
                  <a:pt x="87025" y="15509"/>
                  <a:pt x="87011" y="15510"/>
                  <a:pt x="86997" y="15512"/>
                </a:cubicBezTo>
                <a:lnTo>
                  <a:pt x="87669" y="14571"/>
                </a:lnTo>
                <a:cubicBezTo>
                  <a:pt x="87723" y="14517"/>
                  <a:pt x="87723" y="14437"/>
                  <a:pt x="87669" y="14383"/>
                </a:cubicBezTo>
                <a:lnTo>
                  <a:pt x="89551" y="12689"/>
                </a:lnTo>
                <a:cubicBezTo>
                  <a:pt x="89631" y="12609"/>
                  <a:pt x="89658" y="12447"/>
                  <a:pt x="89551" y="12367"/>
                </a:cubicBezTo>
                <a:lnTo>
                  <a:pt x="90868" y="11318"/>
                </a:lnTo>
                <a:cubicBezTo>
                  <a:pt x="91002" y="11184"/>
                  <a:pt x="90949" y="10942"/>
                  <a:pt x="90760" y="10888"/>
                </a:cubicBezTo>
                <a:lnTo>
                  <a:pt x="90895" y="10754"/>
                </a:lnTo>
                <a:cubicBezTo>
                  <a:pt x="91051" y="10597"/>
                  <a:pt x="90948" y="10311"/>
                  <a:pt x="90754" y="10311"/>
                </a:cubicBezTo>
                <a:cubicBezTo>
                  <a:pt x="90715" y="10311"/>
                  <a:pt x="90672" y="10323"/>
                  <a:pt x="90626" y="10350"/>
                </a:cubicBezTo>
                <a:cubicBezTo>
                  <a:pt x="89309" y="11076"/>
                  <a:pt x="88045" y="11856"/>
                  <a:pt x="86809" y="12716"/>
                </a:cubicBezTo>
                <a:cubicBezTo>
                  <a:pt x="87723" y="11910"/>
                  <a:pt x="88583" y="11076"/>
                  <a:pt x="89470" y="10243"/>
                </a:cubicBezTo>
                <a:lnTo>
                  <a:pt x="90922" y="9759"/>
                </a:lnTo>
                <a:cubicBezTo>
                  <a:pt x="91048" y="9708"/>
                  <a:pt x="90984" y="9515"/>
                  <a:pt x="90864" y="9515"/>
                </a:cubicBezTo>
                <a:cubicBezTo>
                  <a:pt x="90857" y="9515"/>
                  <a:pt x="90849" y="9515"/>
                  <a:pt x="90841" y="9517"/>
                </a:cubicBezTo>
                <a:lnTo>
                  <a:pt x="90062" y="9651"/>
                </a:lnTo>
                <a:lnTo>
                  <a:pt x="90088" y="9624"/>
                </a:lnTo>
                <a:cubicBezTo>
                  <a:pt x="90142" y="9544"/>
                  <a:pt x="90196" y="9463"/>
                  <a:pt x="90169" y="9383"/>
                </a:cubicBezTo>
                <a:lnTo>
                  <a:pt x="90653" y="9167"/>
                </a:lnTo>
                <a:cubicBezTo>
                  <a:pt x="90794" y="9097"/>
                  <a:pt x="90730" y="8884"/>
                  <a:pt x="90586" y="8884"/>
                </a:cubicBezTo>
                <a:cubicBezTo>
                  <a:pt x="90565" y="8884"/>
                  <a:pt x="90543" y="8888"/>
                  <a:pt x="90519" y="8899"/>
                </a:cubicBezTo>
                <a:cubicBezTo>
                  <a:pt x="90142" y="9060"/>
                  <a:pt x="89766" y="9221"/>
                  <a:pt x="89363" y="9383"/>
                </a:cubicBezTo>
                <a:cubicBezTo>
                  <a:pt x="89228" y="9409"/>
                  <a:pt x="89094" y="9463"/>
                  <a:pt x="88959" y="9517"/>
                </a:cubicBezTo>
                <a:lnTo>
                  <a:pt x="89040" y="9436"/>
                </a:lnTo>
                <a:cubicBezTo>
                  <a:pt x="89147" y="9330"/>
                  <a:pt x="89050" y="9155"/>
                  <a:pt x="88925" y="9155"/>
                </a:cubicBezTo>
                <a:cubicBezTo>
                  <a:pt x="88892" y="9155"/>
                  <a:pt x="88858" y="9167"/>
                  <a:pt x="88825" y="9194"/>
                </a:cubicBezTo>
                <a:cubicBezTo>
                  <a:pt x="88556" y="9436"/>
                  <a:pt x="88287" y="9705"/>
                  <a:pt x="87991" y="9947"/>
                </a:cubicBezTo>
                <a:lnTo>
                  <a:pt x="87723" y="10081"/>
                </a:lnTo>
                <a:lnTo>
                  <a:pt x="87212" y="10323"/>
                </a:lnTo>
                <a:cubicBezTo>
                  <a:pt x="86540" y="10512"/>
                  <a:pt x="85868" y="10700"/>
                  <a:pt x="85196" y="10915"/>
                </a:cubicBezTo>
                <a:lnTo>
                  <a:pt x="85545" y="10700"/>
                </a:lnTo>
                <a:cubicBezTo>
                  <a:pt x="87292" y="9705"/>
                  <a:pt x="88959" y="8576"/>
                  <a:pt x="90492" y="7312"/>
                </a:cubicBezTo>
                <a:cubicBezTo>
                  <a:pt x="90582" y="7245"/>
                  <a:pt x="90501" y="7139"/>
                  <a:pt x="90410" y="7139"/>
                </a:cubicBezTo>
                <a:cubicBezTo>
                  <a:pt x="90392" y="7139"/>
                  <a:pt x="90374" y="7143"/>
                  <a:pt x="90357" y="7151"/>
                </a:cubicBezTo>
                <a:lnTo>
                  <a:pt x="86029" y="10108"/>
                </a:lnTo>
                <a:lnTo>
                  <a:pt x="85464" y="10485"/>
                </a:lnTo>
                <a:lnTo>
                  <a:pt x="85088" y="10727"/>
                </a:lnTo>
                <a:cubicBezTo>
                  <a:pt x="84604" y="10969"/>
                  <a:pt x="84066" y="11184"/>
                  <a:pt x="83582" y="11426"/>
                </a:cubicBezTo>
                <a:cubicBezTo>
                  <a:pt x="83744" y="11237"/>
                  <a:pt x="83905" y="11103"/>
                  <a:pt x="84066" y="10915"/>
                </a:cubicBezTo>
                <a:cubicBezTo>
                  <a:pt x="85921" y="9167"/>
                  <a:pt x="87696" y="7339"/>
                  <a:pt x="89389" y="5431"/>
                </a:cubicBezTo>
                <a:cubicBezTo>
                  <a:pt x="89451" y="5369"/>
                  <a:pt x="89403" y="5260"/>
                  <a:pt x="89341" y="5260"/>
                </a:cubicBezTo>
                <a:cubicBezTo>
                  <a:pt x="89321" y="5260"/>
                  <a:pt x="89301" y="5271"/>
                  <a:pt x="89282" y="5296"/>
                </a:cubicBezTo>
                <a:cubicBezTo>
                  <a:pt x="88287" y="6210"/>
                  <a:pt x="87346" y="7151"/>
                  <a:pt x="86405" y="8092"/>
                </a:cubicBezTo>
                <a:lnTo>
                  <a:pt x="91352" y="2903"/>
                </a:lnTo>
                <a:cubicBezTo>
                  <a:pt x="91415" y="2840"/>
                  <a:pt x="91363" y="2744"/>
                  <a:pt x="91298" y="2744"/>
                </a:cubicBezTo>
                <a:cubicBezTo>
                  <a:pt x="91281" y="2744"/>
                  <a:pt x="91262" y="2752"/>
                  <a:pt x="91244" y="2769"/>
                </a:cubicBezTo>
                <a:cubicBezTo>
                  <a:pt x="90330" y="3576"/>
                  <a:pt x="89443" y="4382"/>
                  <a:pt x="88583" y="5242"/>
                </a:cubicBezTo>
                <a:lnTo>
                  <a:pt x="91379" y="2124"/>
                </a:lnTo>
                <a:cubicBezTo>
                  <a:pt x="91420" y="2061"/>
                  <a:pt x="91381" y="1999"/>
                  <a:pt x="91324" y="1999"/>
                </a:cubicBezTo>
                <a:cubicBezTo>
                  <a:pt x="91308" y="1999"/>
                  <a:pt x="91289" y="2004"/>
                  <a:pt x="91271" y="2016"/>
                </a:cubicBezTo>
                <a:cubicBezTo>
                  <a:pt x="88717" y="4086"/>
                  <a:pt x="86378" y="6398"/>
                  <a:pt x="84255" y="8925"/>
                </a:cubicBezTo>
                <a:cubicBezTo>
                  <a:pt x="84873" y="7850"/>
                  <a:pt x="85518" y="6829"/>
                  <a:pt x="86244" y="5834"/>
                </a:cubicBezTo>
                <a:cubicBezTo>
                  <a:pt x="86943" y="5108"/>
                  <a:pt x="87588" y="4301"/>
                  <a:pt x="88126" y="3468"/>
                </a:cubicBezTo>
                <a:cubicBezTo>
                  <a:pt x="88395" y="3145"/>
                  <a:pt x="88664" y="2850"/>
                  <a:pt x="88932" y="2554"/>
                </a:cubicBezTo>
                <a:cubicBezTo>
                  <a:pt x="88954" y="2532"/>
                  <a:pt x="88941" y="2493"/>
                  <a:pt x="88906" y="2493"/>
                </a:cubicBezTo>
                <a:cubicBezTo>
                  <a:pt x="88898" y="2493"/>
                  <a:pt x="88889" y="2495"/>
                  <a:pt x="88879" y="2500"/>
                </a:cubicBezTo>
                <a:cubicBezTo>
                  <a:pt x="88717" y="2635"/>
                  <a:pt x="88583" y="2796"/>
                  <a:pt x="88448" y="2930"/>
                </a:cubicBezTo>
                <a:cubicBezTo>
                  <a:pt x="88852" y="2231"/>
                  <a:pt x="89201" y="1532"/>
                  <a:pt x="89497" y="807"/>
                </a:cubicBezTo>
                <a:cubicBezTo>
                  <a:pt x="89533" y="735"/>
                  <a:pt x="89485" y="687"/>
                  <a:pt x="89425" y="687"/>
                </a:cubicBezTo>
                <a:cubicBezTo>
                  <a:pt x="89395" y="687"/>
                  <a:pt x="89363" y="699"/>
                  <a:pt x="89336" y="726"/>
                </a:cubicBezTo>
                <a:cubicBezTo>
                  <a:pt x="88879" y="1264"/>
                  <a:pt x="84819" y="5968"/>
                  <a:pt x="83582" y="7528"/>
                </a:cubicBezTo>
                <a:lnTo>
                  <a:pt x="83717" y="7124"/>
                </a:lnTo>
                <a:cubicBezTo>
                  <a:pt x="84712" y="5269"/>
                  <a:pt x="87077" y="1102"/>
                  <a:pt x="87373" y="457"/>
                </a:cubicBezTo>
                <a:cubicBezTo>
                  <a:pt x="87411" y="400"/>
                  <a:pt x="87342" y="343"/>
                  <a:pt x="87279" y="343"/>
                </a:cubicBezTo>
                <a:cubicBezTo>
                  <a:pt x="87253" y="343"/>
                  <a:pt x="87228" y="353"/>
                  <a:pt x="87212" y="376"/>
                </a:cubicBezTo>
                <a:cubicBezTo>
                  <a:pt x="86083" y="1936"/>
                  <a:pt x="85088" y="3602"/>
                  <a:pt x="84255" y="5377"/>
                </a:cubicBezTo>
                <a:cubicBezTo>
                  <a:pt x="84792" y="3683"/>
                  <a:pt x="85303" y="1989"/>
                  <a:pt x="85841" y="296"/>
                </a:cubicBezTo>
                <a:cubicBezTo>
                  <a:pt x="85859" y="224"/>
                  <a:pt x="85805" y="176"/>
                  <a:pt x="85751" y="176"/>
                </a:cubicBezTo>
                <a:cubicBezTo>
                  <a:pt x="85724" y="176"/>
                  <a:pt x="85697" y="188"/>
                  <a:pt x="85679" y="215"/>
                </a:cubicBezTo>
                <a:cubicBezTo>
                  <a:pt x="84523" y="1586"/>
                  <a:pt x="83636" y="3172"/>
                  <a:pt x="83045" y="4866"/>
                </a:cubicBezTo>
                <a:cubicBezTo>
                  <a:pt x="83072" y="4059"/>
                  <a:pt x="83099" y="3253"/>
                  <a:pt x="83099" y="2473"/>
                </a:cubicBezTo>
                <a:cubicBezTo>
                  <a:pt x="83099" y="2413"/>
                  <a:pt x="83056" y="2378"/>
                  <a:pt x="83009" y="2378"/>
                </a:cubicBezTo>
                <a:cubicBezTo>
                  <a:pt x="82973" y="2378"/>
                  <a:pt x="82934" y="2399"/>
                  <a:pt x="82910" y="2446"/>
                </a:cubicBezTo>
                <a:cubicBezTo>
                  <a:pt x="82749" y="2850"/>
                  <a:pt x="82615" y="3280"/>
                  <a:pt x="82480" y="3683"/>
                </a:cubicBezTo>
                <a:cubicBezTo>
                  <a:pt x="82534" y="2500"/>
                  <a:pt x="82588" y="1290"/>
                  <a:pt x="82668" y="108"/>
                </a:cubicBezTo>
                <a:cubicBezTo>
                  <a:pt x="82668" y="45"/>
                  <a:pt x="82614" y="1"/>
                  <a:pt x="82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" name="Google Shape;641;p20"/>
          <p:cNvSpPr txBox="1"/>
          <p:nvPr>
            <p:ph type="title"/>
          </p:nvPr>
        </p:nvSpPr>
        <p:spPr>
          <a:xfrm>
            <a:off x="3984075" y="549223"/>
            <a:ext cx="4223700" cy="222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7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grpSp>
        <p:nvGrpSpPr>
          <p:cNvPr id="642" name="Google Shape;642;p20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643" name="Google Shape;643;p20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44" name="Google Shape;644;p20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45" name="Google Shape;645;p20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46" name="Google Shape;646;p20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47" name="Google Shape;647;p20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48" name="Google Shape;648;p20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49" name="Google Shape;649;p20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50" name="Google Shape;650;p20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51" name="Google Shape;651;p20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52" name="Google Shape;652;p20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53" name="Google Shape;653;p20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54" name="Google Shape;654;p20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55" name="Google Shape;655;p20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56" name="Google Shape;656;p20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57" name="Google Shape;657;p20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58" name="Google Shape;658;p20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59" name="Google Shape;659;p20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60" name="Google Shape;660;p20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61" name="Google Shape;661;p20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62" name="Google Shape;662;p20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63" name="Google Shape;663;p20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64" name="Google Shape;664;p20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65" name="Google Shape;665;p20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66" name="Google Shape;666;p20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667" name="Google Shape;667;p20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668" name="Google Shape;668;p20"/>
          <p:cNvSpPr/>
          <p:nvPr/>
        </p:nvSpPr>
        <p:spPr>
          <a:xfrm>
            <a:off x="1833648" y="2039287"/>
            <a:ext cx="29017" cy="28208"/>
          </a:xfrm>
          <a:custGeom>
            <a:rect b="b" l="l" r="r" t="t"/>
            <a:pathLst>
              <a:path extrusionOk="0" h="942" w="969">
                <a:moveTo>
                  <a:pt x="968" y="0"/>
                </a:moveTo>
                <a:lnTo>
                  <a:pt x="404" y="538"/>
                </a:lnTo>
                <a:lnTo>
                  <a:pt x="0" y="941"/>
                </a:lnTo>
                <a:cubicBezTo>
                  <a:pt x="350" y="646"/>
                  <a:pt x="672" y="350"/>
                  <a:pt x="96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" name="Google Shape;669;p20"/>
          <p:cNvSpPr/>
          <p:nvPr/>
        </p:nvSpPr>
        <p:spPr>
          <a:xfrm>
            <a:off x="1896442" y="1991795"/>
            <a:ext cx="9672" cy="12098"/>
          </a:xfrm>
          <a:custGeom>
            <a:rect b="b" l="l" r="r" t="t"/>
            <a:pathLst>
              <a:path extrusionOk="0" h="404" w="323">
                <a:moveTo>
                  <a:pt x="323" y="0"/>
                </a:moveTo>
                <a:lnTo>
                  <a:pt x="323" y="0"/>
                </a:lnTo>
                <a:cubicBezTo>
                  <a:pt x="215" y="135"/>
                  <a:pt x="108" y="269"/>
                  <a:pt x="0" y="404"/>
                </a:cubicBezTo>
                <a:cubicBezTo>
                  <a:pt x="188" y="215"/>
                  <a:pt x="323" y="54"/>
                  <a:pt x="3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" name="Google Shape;670;p20"/>
          <p:cNvSpPr/>
          <p:nvPr/>
        </p:nvSpPr>
        <p:spPr>
          <a:xfrm>
            <a:off x="1440082" y="2162600"/>
            <a:ext cx="340804" cy="495141"/>
          </a:xfrm>
          <a:custGeom>
            <a:rect b="b" l="l" r="r" t="t"/>
            <a:pathLst>
              <a:path extrusionOk="0" h="16535" w="11381">
                <a:moveTo>
                  <a:pt x="11290" y="0"/>
                </a:moveTo>
                <a:cubicBezTo>
                  <a:pt x="11271" y="0"/>
                  <a:pt x="11250" y="7"/>
                  <a:pt x="11235" y="23"/>
                </a:cubicBezTo>
                <a:cubicBezTo>
                  <a:pt x="7175" y="5238"/>
                  <a:pt x="3411" y="10722"/>
                  <a:pt x="24" y="16422"/>
                </a:cubicBezTo>
                <a:cubicBezTo>
                  <a:pt x="1" y="16468"/>
                  <a:pt x="18" y="16535"/>
                  <a:pt x="75" y="16535"/>
                </a:cubicBezTo>
                <a:cubicBezTo>
                  <a:pt x="84" y="16535"/>
                  <a:pt x="94" y="16533"/>
                  <a:pt x="105" y="16529"/>
                </a:cubicBezTo>
                <a:cubicBezTo>
                  <a:pt x="320" y="16476"/>
                  <a:pt x="562" y="16422"/>
                  <a:pt x="777" y="16368"/>
                </a:cubicBezTo>
                <a:cubicBezTo>
                  <a:pt x="830" y="16368"/>
                  <a:pt x="830" y="16260"/>
                  <a:pt x="777" y="16260"/>
                </a:cubicBezTo>
                <a:cubicBezTo>
                  <a:pt x="732" y="16268"/>
                  <a:pt x="692" y="16271"/>
                  <a:pt x="658" y="16271"/>
                </a:cubicBezTo>
                <a:cubicBezTo>
                  <a:pt x="73" y="16271"/>
                  <a:pt x="923" y="15246"/>
                  <a:pt x="1126" y="14916"/>
                </a:cubicBezTo>
                <a:cubicBezTo>
                  <a:pt x="1556" y="14190"/>
                  <a:pt x="1986" y="13491"/>
                  <a:pt x="2417" y="12792"/>
                </a:cubicBezTo>
                <a:cubicBezTo>
                  <a:pt x="3358" y="11314"/>
                  <a:pt x="4325" y="9835"/>
                  <a:pt x="5320" y="8383"/>
                </a:cubicBezTo>
                <a:cubicBezTo>
                  <a:pt x="7256" y="5561"/>
                  <a:pt x="9272" y="2792"/>
                  <a:pt x="11342" y="76"/>
                </a:cubicBezTo>
                <a:cubicBezTo>
                  <a:pt x="11380" y="38"/>
                  <a:pt x="11338" y="0"/>
                  <a:pt x="112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" name="Google Shape;671;p20"/>
          <p:cNvSpPr/>
          <p:nvPr/>
        </p:nvSpPr>
        <p:spPr>
          <a:xfrm>
            <a:off x="912693" y="4699106"/>
            <a:ext cx="424261" cy="22069"/>
          </a:xfrm>
          <a:custGeom>
            <a:rect b="b" l="l" r="r" t="t"/>
            <a:pathLst>
              <a:path extrusionOk="0" h="737" w="14168">
                <a:moveTo>
                  <a:pt x="0" y="1"/>
                </a:moveTo>
                <a:cubicBezTo>
                  <a:pt x="3119" y="297"/>
                  <a:pt x="6291" y="189"/>
                  <a:pt x="9409" y="566"/>
                </a:cubicBezTo>
                <a:cubicBezTo>
                  <a:pt x="10505" y="677"/>
                  <a:pt x="11600" y="737"/>
                  <a:pt x="12695" y="737"/>
                </a:cubicBezTo>
                <a:cubicBezTo>
                  <a:pt x="13186" y="737"/>
                  <a:pt x="13677" y="725"/>
                  <a:pt x="14168" y="700"/>
                </a:cubicBezTo>
                <a:cubicBezTo>
                  <a:pt x="13845" y="700"/>
                  <a:pt x="13523" y="712"/>
                  <a:pt x="13192" y="712"/>
                </a:cubicBezTo>
                <a:cubicBezTo>
                  <a:pt x="13027" y="712"/>
                  <a:pt x="12860" y="709"/>
                  <a:pt x="12689" y="700"/>
                </a:cubicBezTo>
                <a:cubicBezTo>
                  <a:pt x="9625" y="646"/>
                  <a:pt x="6587" y="109"/>
                  <a:pt x="3495" y="82"/>
                </a:cubicBezTo>
                <a:cubicBezTo>
                  <a:pt x="2339" y="82"/>
                  <a:pt x="1183" y="82"/>
                  <a:pt x="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" name="Google Shape;672;p20"/>
          <p:cNvSpPr/>
          <p:nvPr/>
        </p:nvSpPr>
        <p:spPr>
          <a:xfrm>
            <a:off x="1337731" y="4712012"/>
            <a:ext cx="78127" cy="8055"/>
          </a:xfrm>
          <a:custGeom>
            <a:rect b="b" l="l" r="r" t="t"/>
            <a:pathLst>
              <a:path extrusionOk="0" h="269" w="2609">
                <a:moveTo>
                  <a:pt x="2609" y="0"/>
                </a:moveTo>
                <a:lnTo>
                  <a:pt x="2609" y="0"/>
                </a:lnTo>
                <a:cubicBezTo>
                  <a:pt x="1748" y="108"/>
                  <a:pt x="861" y="215"/>
                  <a:pt x="1" y="269"/>
                </a:cubicBezTo>
                <a:cubicBezTo>
                  <a:pt x="861" y="215"/>
                  <a:pt x="1748" y="135"/>
                  <a:pt x="260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" name="Google Shape;673;p20"/>
          <p:cNvSpPr/>
          <p:nvPr/>
        </p:nvSpPr>
        <p:spPr>
          <a:xfrm>
            <a:off x="829776" y="4687846"/>
            <a:ext cx="82948" cy="11289"/>
          </a:xfrm>
          <a:custGeom>
            <a:rect b="b" l="l" r="r" t="t"/>
            <a:pathLst>
              <a:path extrusionOk="0" h="377" w="2770">
                <a:moveTo>
                  <a:pt x="0" y="1"/>
                </a:moveTo>
                <a:lnTo>
                  <a:pt x="0" y="1"/>
                </a:lnTo>
                <a:cubicBezTo>
                  <a:pt x="914" y="216"/>
                  <a:pt x="1828" y="350"/>
                  <a:pt x="2769" y="377"/>
                </a:cubicBezTo>
                <a:cubicBezTo>
                  <a:pt x="1855" y="296"/>
                  <a:pt x="914" y="189"/>
                  <a:pt x="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" name="Google Shape;674;p20"/>
          <p:cNvSpPr/>
          <p:nvPr/>
        </p:nvSpPr>
        <p:spPr>
          <a:xfrm>
            <a:off x="2184632" y="3152635"/>
            <a:ext cx="30" cy="838"/>
          </a:xfrm>
          <a:custGeom>
            <a:rect b="b" l="l" r="r" t="t"/>
            <a:pathLst>
              <a:path extrusionOk="0" h="28" w="1">
                <a:moveTo>
                  <a:pt x="1" y="1"/>
                </a:moveTo>
                <a:lnTo>
                  <a:pt x="1" y="28"/>
                </a:lnTo>
                <a:cubicBezTo>
                  <a:pt x="1" y="28"/>
                  <a:pt x="1" y="1"/>
                  <a:pt x="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" name="Google Shape;675;p20"/>
          <p:cNvSpPr/>
          <p:nvPr/>
        </p:nvSpPr>
        <p:spPr>
          <a:xfrm>
            <a:off x="2364960" y="2891816"/>
            <a:ext cx="3264" cy="838"/>
          </a:xfrm>
          <a:custGeom>
            <a:rect b="b" l="l" r="r" t="t"/>
            <a:pathLst>
              <a:path extrusionOk="0" h="28" w="109">
                <a:moveTo>
                  <a:pt x="1" y="1"/>
                </a:moveTo>
                <a:lnTo>
                  <a:pt x="55" y="27"/>
                </a:lnTo>
                <a:lnTo>
                  <a:pt x="108" y="27"/>
                </a:lnTo>
                <a:lnTo>
                  <a:pt x="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" name="Google Shape;676;p20"/>
          <p:cNvSpPr/>
          <p:nvPr/>
        </p:nvSpPr>
        <p:spPr>
          <a:xfrm>
            <a:off x="2206371" y="3184856"/>
            <a:ext cx="17757" cy="45097"/>
          </a:xfrm>
          <a:custGeom>
            <a:rect b="b" l="l" r="r" t="t"/>
            <a:pathLst>
              <a:path extrusionOk="0" h="1506" w="593">
                <a:moveTo>
                  <a:pt x="1" y="0"/>
                </a:moveTo>
                <a:cubicBezTo>
                  <a:pt x="216" y="457"/>
                  <a:pt x="404" y="914"/>
                  <a:pt x="538" y="1398"/>
                </a:cubicBezTo>
                <a:cubicBezTo>
                  <a:pt x="565" y="1452"/>
                  <a:pt x="565" y="1479"/>
                  <a:pt x="592" y="1506"/>
                </a:cubicBezTo>
                <a:cubicBezTo>
                  <a:pt x="431" y="968"/>
                  <a:pt x="243" y="457"/>
                  <a:pt x="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" name="Google Shape;677;p20"/>
          <p:cNvSpPr/>
          <p:nvPr/>
        </p:nvSpPr>
        <p:spPr>
          <a:xfrm>
            <a:off x="1433554" y="4190583"/>
            <a:ext cx="14493" cy="36323"/>
          </a:xfrm>
          <a:custGeom>
            <a:rect b="b" l="l" r="r" t="t"/>
            <a:pathLst>
              <a:path extrusionOk="0" h="1213" w="484">
                <a:moveTo>
                  <a:pt x="307" y="1"/>
                </a:moveTo>
                <a:cubicBezTo>
                  <a:pt x="271" y="1"/>
                  <a:pt x="235" y="16"/>
                  <a:pt x="215" y="46"/>
                </a:cubicBezTo>
                <a:cubicBezTo>
                  <a:pt x="54" y="234"/>
                  <a:pt x="0" y="449"/>
                  <a:pt x="27" y="664"/>
                </a:cubicBezTo>
                <a:cubicBezTo>
                  <a:pt x="54" y="879"/>
                  <a:pt x="161" y="1095"/>
                  <a:pt x="349" y="1202"/>
                </a:cubicBezTo>
                <a:cubicBezTo>
                  <a:pt x="370" y="1209"/>
                  <a:pt x="388" y="1212"/>
                  <a:pt x="405" y="1212"/>
                </a:cubicBezTo>
                <a:cubicBezTo>
                  <a:pt x="454" y="1212"/>
                  <a:pt x="484" y="1182"/>
                  <a:pt x="484" y="1121"/>
                </a:cubicBezTo>
                <a:cubicBezTo>
                  <a:pt x="484" y="960"/>
                  <a:pt x="430" y="772"/>
                  <a:pt x="430" y="638"/>
                </a:cubicBezTo>
                <a:cubicBezTo>
                  <a:pt x="403" y="449"/>
                  <a:pt x="403" y="288"/>
                  <a:pt x="430" y="127"/>
                </a:cubicBezTo>
                <a:cubicBezTo>
                  <a:pt x="430" y="43"/>
                  <a:pt x="367" y="1"/>
                  <a:pt x="30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" name="Google Shape;678;p20"/>
          <p:cNvSpPr/>
          <p:nvPr/>
        </p:nvSpPr>
        <p:spPr>
          <a:xfrm>
            <a:off x="1467362" y="4217713"/>
            <a:ext cx="19973" cy="9013"/>
          </a:xfrm>
          <a:custGeom>
            <a:rect b="b" l="l" r="r" t="t"/>
            <a:pathLst>
              <a:path extrusionOk="0" h="301" w="667">
                <a:moveTo>
                  <a:pt x="81" y="0"/>
                </a:moveTo>
                <a:cubicBezTo>
                  <a:pt x="6" y="0"/>
                  <a:pt x="1" y="138"/>
                  <a:pt x="85" y="138"/>
                </a:cubicBezTo>
                <a:cubicBezTo>
                  <a:pt x="92" y="138"/>
                  <a:pt x="99" y="137"/>
                  <a:pt x="108" y="135"/>
                </a:cubicBezTo>
                <a:cubicBezTo>
                  <a:pt x="242" y="215"/>
                  <a:pt x="403" y="269"/>
                  <a:pt x="565" y="296"/>
                </a:cubicBezTo>
                <a:cubicBezTo>
                  <a:pt x="574" y="299"/>
                  <a:pt x="582" y="300"/>
                  <a:pt x="589" y="300"/>
                </a:cubicBezTo>
                <a:cubicBezTo>
                  <a:pt x="650" y="300"/>
                  <a:pt x="666" y="212"/>
                  <a:pt x="618" y="189"/>
                </a:cubicBezTo>
                <a:cubicBezTo>
                  <a:pt x="511" y="135"/>
                  <a:pt x="403" y="108"/>
                  <a:pt x="269" y="81"/>
                </a:cubicBezTo>
                <a:cubicBezTo>
                  <a:pt x="269" y="54"/>
                  <a:pt x="269" y="54"/>
                  <a:pt x="242" y="54"/>
                </a:cubicBez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" name="Google Shape;679;p20"/>
          <p:cNvSpPr/>
          <p:nvPr/>
        </p:nvSpPr>
        <p:spPr>
          <a:xfrm>
            <a:off x="1322459" y="4378007"/>
            <a:ext cx="25513" cy="65550"/>
          </a:xfrm>
          <a:custGeom>
            <a:rect b="b" l="l" r="r" t="t"/>
            <a:pathLst>
              <a:path extrusionOk="0" h="2189" w="852">
                <a:moveTo>
                  <a:pt x="724" y="0"/>
                </a:moveTo>
                <a:cubicBezTo>
                  <a:pt x="693" y="0"/>
                  <a:pt x="663" y="15"/>
                  <a:pt x="645" y="51"/>
                </a:cubicBezTo>
                <a:cubicBezTo>
                  <a:pt x="350" y="616"/>
                  <a:pt x="0" y="1503"/>
                  <a:pt x="242" y="2148"/>
                </a:cubicBezTo>
                <a:cubicBezTo>
                  <a:pt x="255" y="2175"/>
                  <a:pt x="282" y="2188"/>
                  <a:pt x="309" y="2188"/>
                </a:cubicBezTo>
                <a:cubicBezTo>
                  <a:pt x="336" y="2188"/>
                  <a:pt x="363" y="2175"/>
                  <a:pt x="376" y="2148"/>
                </a:cubicBezTo>
                <a:cubicBezTo>
                  <a:pt x="457" y="1825"/>
                  <a:pt x="430" y="1503"/>
                  <a:pt x="484" y="1180"/>
                </a:cubicBezTo>
                <a:cubicBezTo>
                  <a:pt x="538" y="804"/>
                  <a:pt x="672" y="454"/>
                  <a:pt x="833" y="132"/>
                </a:cubicBezTo>
                <a:cubicBezTo>
                  <a:pt x="851" y="60"/>
                  <a:pt x="786" y="0"/>
                  <a:pt x="7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" name="Google Shape;680;p20"/>
          <p:cNvSpPr/>
          <p:nvPr/>
        </p:nvSpPr>
        <p:spPr>
          <a:xfrm>
            <a:off x="1626759" y="3895087"/>
            <a:ext cx="8055" cy="49828"/>
          </a:xfrm>
          <a:custGeom>
            <a:rect b="b" l="l" r="r" t="t"/>
            <a:pathLst>
              <a:path extrusionOk="0" h="1664" w="269">
                <a:moveTo>
                  <a:pt x="145" y="1"/>
                </a:moveTo>
                <a:cubicBezTo>
                  <a:pt x="94" y="1"/>
                  <a:pt x="40" y="34"/>
                  <a:pt x="27" y="101"/>
                </a:cubicBezTo>
                <a:cubicBezTo>
                  <a:pt x="0" y="612"/>
                  <a:pt x="27" y="1123"/>
                  <a:pt x="81" y="1634"/>
                </a:cubicBezTo>
                <a:cubicBezTo>
                  <a:pt x="91" y="1654"/>
                  <a:pt x="109" y="1663"/>
                  <a:pt x="128" y="1663"/>
                </a:cubicBezTo>
                <a:cubicBezTo>
                  <a:pt x="158" y="1663"/>
                  <a:pt x="188" y="1640"/>
                  <a:pt x="188" y="1607"/>
                </a:cubicBezTo>
                <a:cubicBezTo>
                  <a:pt x="269" y="1123"/>
                  <a:pt x="269" y="612"/>
                  <a:pt x="242" y="101"/>
                </a:cubicBezTo>
                <a:cubicBezTo>
                  <a:pt x="242" y="34"/>
                  <a:pt x="195" y="1"/>
                  <a:pt x="14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" name="Google Shape;681;p20"/>
          <p:cNvSpPr/>
          <p:nvPr/>
        </p:nvSpPr>
        <p:spPr>
          <a:xfrm>
            <a:off x="1657332" y="3885445"/>
            <a:ext cx="7277" cy="49319"/>
          </a:xfrm>
          <a:custGeom>
            <a:rect b="b" l="l" r="r" t="t"/>
            <a:pathLst>
              <a:path extrusionOk="0" h="1647" w="243">
                <a:moveTo>
                  <a:pt x="122" y="0"/>
                </a:moveTo>
                <a:cubicBezTo>
                  <a:pt x="75" y="0"/>
                  <a:pt x="28" y="34"/>
                  <a:pt x="28" y="101"/>
                </a:cubicBezTo>
                <a:cubicBezTo>
                  <a:pt x="1" y="585"/>
                  <a:pt x="28" y="1096"/>
                  <a:pt x="81" y="1606"/>
                </a:cubicBezTo>
                <a:cubicBezTo>
                  <a:pt x="81" y="1633"/>
                  <a:pt x="102" y="1647"/>
                  <a:pt x="125" y="1647"/>
                </a:cubicBezTo>
                <a:cubicBezTo>
                  <a:pt x="149" y="1647"/>
                  <a:pt x="176" y="1633"/>
                  <a:pt x="189" y="1606"/>
                </a:cubicBezTo>
                <a:cubicBezTo>
                  <a:pt x="243" y="1096"/>
                  <a:pt x="243" y="585"/>
                  <a:pt x="216" y="101"/>
                </a:cubicBezTo>
                <a:cubicBezTo>
                  <a:pt x="216" y="34"/>
                  <a:pt x="169" y="0"/>
                  <a:pt x="12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" name="Google Shape;682;p20"/>
          <p:cNvSpPr/>
          <p:nvPr/>
        </p:nvSpPr>
        <p:spPr>
          <a:xfrm>
            <a:off x="1675868" y="3896465"/>
            <a:ext cx="8055" cy="17847"/>
          </a:xfrm>
          <a:custGeom>
            <a:rect b="b" l="l" r="r" t="t"/>
            <a:pathLst>
              <a:path extrusionOk="0" h="596" w="269">
                <a:moveTo>
                  <a:pt x="197" y="1"/>
                </a:moveTo>
                <a:cubicBezTo>
                  <a:pt x="176" y="1"/>
                  <a:pt x="154" y="10"/>
                  <a:pt x="135" y="29"/>
                </a:cubicBezTo>
                <a:cubicBezTo>
                  <a:pt x="81" y="217"/>
                  <a:pt x="54" y="378"/>
                  <a:pt x="0" y="539"/>
                </a:cubicBezTo>
                <a:cubicBezTo>
                  <a:pt x="0" y="573"/>
                  <a:pt x="21" y="596"/>
                  <a:pt x="43" y="596"/>
                </a:cubicBezTo>
                <a:cubicBezTo>
                  <a:pt x="56" y="596"/>
                  <a:pt x="70" y="587"/>
                  <a:pt x="81" y="566"/>
                </a:cubicBezTo>
                <a:cubicBezTo>
                  <a:pt x="161" y="405"/>
                  <a:pt x="215" y="244"/>
                  <a:pt x="269" y="82"/>
                </a:cubicBezTo>
                <a:cubicBezTo>
                  <a:pt x="269" y="30"/>
                  <a:pt x="235" y="1"/>
                  <a:pt x="1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" name="Google Shape;683;p20"/>
          <p:cNvSpPr/>
          <p:nvPr/>
        </p:nvSpPr>
        <p:spPr>
          <a:xfrm>
            <a:off x="1815142" y="3684575"/>
            <a:ext cx="4043" cy="23477"/>
          </a:xfrm>
          <a:custGeom>
            <a:rect b="b" l="l" r="r" t="t"/>
            <a:pathLst>
              <a:path extrusionOk="0" h="784" w="135">
                <a:moveTo>
                  <a:pt x="67" y="0"/>
                </a:moveTo>
                <a:cubicBezTo>
                  <a:pt x="34" y="0"/>
                  <a:pt x="0" y="21"/>
                  <a:pt x="0" y="61"/>
                </a:cubicBezTo>
                <a:cubicBezTo>
                  <a:pt x="0" y="303"/>
                  <a:pt x="0" y="518"/>
                  <a:pt x="27" y="733"/>
                </a:cubicBezTo>
                <a:cubicBezTo>
                  <a:pt x="27" y="769"/>
                  <a:pt x="43" y="784"/>
                  <a:pt x="61" y="784"/>
                </a:cubicBezTo>
                <a:cubicBezTo>
                  <a:pt x="83" y="784"/>
                  <a:pt x="108" y="763"/>
                  <a:pt x="108" y="733"/>
                </a:cubicBezTo>
                <a:cubicBezTo>
                  <a:pt x="134" y="518"/>
                  <a:pt x="134" y="303"/>
                  <a:pt x="134" y="61"/>
                </a:cubicBezTo>
                <a:cubicBezTo>
                  <a:pt x="134" y="21"/>
                  <a:pt x="101" y="0"/>
                  <a:pt x="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4" name="Google Shape;684;p20"/>
          <p:cNvSpPr/>
          <p:nvPr/>
        </p:nvSpPr>
        <p:spPr>
          <a:xfrm>
            <a:off x="1852154" y="3696853"/>
            <a:ext cx="30" cy="30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lnTo>
                  <a:pt x="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5" name="Google Shape;685;p20"/>
          <p:cNvSpPr/>
          <p:nvPr/>
        </p:nvSpPr>
        <p:spPr>
          <a:xfrm>
            <a:off x="2114261" y="3251483"/>
            <a:ext cx="25004" cy="50996"/>
          </a:xfrm>
          <a:custGeom>
            <a:rect b="b" l="l" r="r" t="t"/>
            <a:pathLst>
              <a:path extrusionOk="0" h="1703" w="835">
                <a:moveTo>
                  <a:pt x="124" y="0"/>
                </a:moveTo>
                <a:cubicBezTo>
                  <a:pt x="70" y="0"/>
                  <a:pt x="1" y="57"/>
                  <a:pt x="39" y="114"/>
                </a:cubicBezTo>
                <a:cubicBezTo>
                  <a:pt x="254" y="652"/>
                  <a:pt x="442" y="1163"/>
                  <a:pt x="738" y="1673"/>
                </a:cubicBezTo>
                <a:cubicBezTo>
                  <a:pt x="748" y="1694"/>
                  <a:pt x="766" y="1703"/>
                  <a:pt x="783" y="1703"/>
                </a:cubicBezTo>
                <a:cubicBezTo>
                  <a:pt x="811" y="1703"/>
                  <a:pt x="835" y="1680"/>
                  <a:pt x="818" y="1647"/>
                </a:cubicBezTo>
                <a:cubicBezTo>
                  <a:pt x="657" y="1082"/>
                  <a:pt x="415" y="571"/>
                  <a:pt x="173" y="34"/>
                </a:cubicBezTo>
                <a:cubicBezTo>
                  <a:pt x="165" y="10"/>
                  <a:pt x="146" y="0"/>
                  <a:pt x="1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6" name="Google Shape;686;p20"/>
          <p:cNvSpPr/>
          <p:nvPr/>
        </p:nvSpPr>
        <p:spPr>
          <a:xfrm>
            <a:off x="2154327" y="3245644"/>
            <a:ext cx="17967" cy="43929"/>
          </a:xfrm>
          <a:custGeom>
            <a:rect b="b" l="l" r="r" t="t"/>
            <a:pathLst>
              <a:path extrusionOk="0" h="1467" w="600">
                <a:moveTo>
                  <a:pt x="85" y="0"/>
                </a:moveTo>
                <a:cubicBezTo>
                  <a:pt x="40" y="0"/>
                  <a:pt x="1" y="42"/>
                  <a:pt x="18" y="94"/>
                </a:cubicBezTo>
                <a:cubicBezTo>
                  <a:pt x="126" y="551"/>
                  <a:pt x="287" y="1008"/>
                  <a:pt x="502" y="1438"/>
                </a:cubicBezTo>
                <a:cubicBezTo>
                  <a:pt x="512" y="1457"/>
                  <a:pt x="528" y="1466"/>
                  <a:pt x="544" y="1466"/>
                </a:cubicBezTo>
                <a:cubicBezTo>
                  <a:pt x="573" y="1466"/>
                  <a:pt x="600" y="1437"/>
                  <a:pt x="583" y="1385"/>
                </a:cubicBezTo>
                <a:cubicBezTo>
                  <a:pt x="475" y="927"/>
                  <a:pt x="341" y="470"/>
                  <a:pt x="152" y="40"/>
                </a:cubicBezTo>
                <a:cubicBezTo>
                  <a:pt x="134" y="12"/>
                  <a:pt x="108" y="0"/>
                  <a:pt x="8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" name="Google Shape;687;p20"/>
          <p:cNvSpPr/>
          <p:nvPr/>
        </p:nvSpPr>
        <p:spPr>
          <a:xfrm>
            <a:off x="5724385" y="4367437"/>
            <a:ext cx="570812" cy="6468"/>
          </a:xfrm>
          <a:custGeom>
            <a:rect b="b" l="l" r="r" t="t"/>
            <a:pathLst>
              <a:path extrusionOk="0" h="216" w="19062">
                <a:moveTo>
                  <a:pt x="19061" y="1"/>
                </a:moveTo>
                <a:cubicBezTo>
                  <a:pt x="12717" y="55"/>
                  <a:pt x="6345" y="55"/>
                  <a:pt x="1" y="216"/>
                </a:cubicBezTo>
                <a:cubicBezTo>
                  <a:pt x="6345" y="162"/>
                  <a:pt x="12717" y="81"/>
                  <a:pt x="190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8" name="Google Shape;688;p20"/>
          <p:cNvSpPr/>
          <p:nvPr/>
        </p:nvSpPr>
        <p:spPr>
          <a:xfrm>
            <a:off x="6295164" y="4365041"/>
            <a:ext cx="195661" cy="2426"/>
          </a:xfrm>
          <a:custGeom>
            <a:rect b="b" l="l" r="r" t="t"/>
            <a:pathLst>
              <a:path extrusionOk="0" h="81" w="6534">
                <a:moveTo>
                  <a:pt x="6533" y="0"/>
                </a:moveTo>
                <a:lnTo>
                  <a:pt x="0" y="81"/>
                </a:lnTo>
                <a:cubicBezTo>
                  <a:pt x="2178" y="81"/>
                  <a:pt x="4356" y="54"/>
                  <a:pt x="6533" y="27"/>
                </a:cubicBezTo>
                <a:lnTo>
                  <a:pt x="653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9" name="Google Shape;689;p20"/>
          <p:cNvSpPr/>
          <p:nvPr/>
        </p:nvSpPr>
        <p:spPr>
          <a:xfrm>
            <a:off x="1922195" y="4440712"/>
            <a:ext cx="41893" cy="838"/>
          </a:xfrm>
          <a:custGeom>
            <a:rect b="b" l="l" r="r" t="t"/>
            <a:pathLst>
              <a:path extrusionOk="0" h="28" w="1399">
                <a:moveTo>
                  <a:pt x="27" y="0"/>
                </a:moveTo>
                <a:cubicBezTo>
                  <a:pt x="1" y="0"/>
                  <a:pt x="1" y="27"/>
                  <a:pt x="27" y="27"/>
                </a:cubicBezTo>
                <a:lnTo>
                  <a:pt x="1372" y="27"/>
                </a:lnTo>
                <a:cubicBezTo>
                  <a:pt x="1399" y="27"/>
                  <a:pt x="1399" y="0"/>
                  <a:pt x="137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0" name="Google Shape;690;p20"/>
          <p:cNvSpPr/>
          <p:nvPr/>
        </p:nvSpPr>
        <p:spPr>
          <a:xfrm>
            <a:off x="2022031" y="4437478"/>
            <a:ext cx="21770" cy="4073"/>
          </a:xfrm>
          <a:custGeom>
            <a:rect b="b" l="l" r="r" t="t"/>
            <a:pathLst>
              <a:path extrusionOk="0" h="136" w="727">
                <a:moveTo>
                  <a:pt x="27" y="1"/>
                </a:moveTo>
                <a:cubicBezTo>
                  <a:pt x="27" y="1"/>
                  <a:pt x="0" y="28"/>
                  <a:pt x="27" y="28"/>
                </a:cubicBezTo>
                <a:lnTo>
                  <a:pt x="726" y="135"/>
                </a:lnTo>
                <a:cubicBezTo>
                  <a:pt x="511" y="81"/>
                  <a:pt x="269" y="54"/>
                  <a:pt x="2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" name="Google Shape;691;p20"/>
          <p:cNvSpPr/>
          <p:nvPr/>
        </p:nvSpPr>
        <p:spPr>
          <a:xfrm>
            <a:off x="8060623" y="4169412"/>
            <a:ext cx="41085" cy="838"/>
          </a:xfrm>
          <a:custGeom>
            <a:rect b="b" l="l" r="r" t="t"/>
            <a:pathLst>
              <a:path extrusionOk="0" h="28" w="1372">
                <a:moveTo>
                  <a:pt x="27" y="0"/>
                </a:moveTo>
                <a:cubicBezTo>
                  <a:pt x="27" y="0"/>
                  <a:pt x="0" y="27"/>
                  <a:pt x="27" y="27"/>
                </a:cubicBezTo>
                <a:lnTo>
                  <a:pt x="1371" y="27"/>
                </a:lnTo>
                <a:lnTo>
                  <a:pt x="137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2" name="Google Shape;692;p20"/>
          <p:cNvSpPr/>
          <p:nvPr/>
        </p:nvSpPr>
        <p:spPr>
          <a:xfrm>
            <a:off x="403091" y="4336683"/>
            <a:ext cx="775845" cy="38270"/>
          </a:xfrm>
          <a:custGeom>
            <a:rect b="b" l="l" r="r" t="t"/>
            <a:pathLst>
              <a:path extrusionOk="0" h="1278" w="25909">
                <a:moveTo>
                  <a:pt x="25857" y="1"/>
                </a:moveTo>
                <a:cubicBezTo>
                  <a:pt x="25851" y="1"/>
                  <a:pt x="25844" y="2"/>
                  <a:pt x="25836" y="6"/>
                </a:cubicBezTo>
                <a:cubicBezTo>
                  <a:pt x="23570" y="1020"/>
                  <a:pt x="20976" y="1222"/>
                  <a:pt x="18386" y="1222"/>
                </a:cubicBezTo>
                <a:cubicBezTo>
                  <a:pt x="16680" y="1222"/>
                  <a:pt x="14974" y="1134"/>
                  <a:pt x="13365" y="1134"/>
                </a:cubicBezTo>
                <a:cubicBezTo>
                  <a:pt x="13274" y="1134"/>
                  <a:pt x="13183" y="1135"/>
                  <a:pt x="13093" y="1135"/>
                </a:cubicBezTo>
                <a:cubicBezTo>
                  <a:pt x="8738" y="1135"/>
                  <a:pt x="4356" y="1135"/>
                  <a:pt x="27" y="1216"/>
                </a:cubicBezTo>
                <a:cubicBezTo>
                  <a:pt x="0" y="1216"/>
                  <a:pt x="0" y="1243"/>
                  <a:pt x="27" y="1270"/>
                </a:cubicBezTo>
                <a:cubicBezTo>
                  <a:pt x="941" y="1275"/>
                  <a:pt x="1856" y="1277"/>
                  <a:pt x="2772" y="1277"/>
                </a:cubicBezTo>
                <a:cubicBezTo>
                  <a:pt x="6651" y="1277"/>
                  <a:pt x="10544" y="1238"/>
                  <a:pt x="14437" y="1216"/>
                </a:cubicBezTo>
                <a:cubicBezTo>
                  <a:pt x="14550" y="1215"/>
                  <a:pt x="14663" y="1215"/>
                  <a:pt x="14776" y="1215"/>
                </a:cubicBezTo>
                <a:cubicBezTo>
                  <a:pt x="15991" y="1215"/>
                  <a:pt x="17249" y="1257"/>
                  <a:pt x="18513" y="1257"/>
                </a:cubicBezTo>
                <a:cubicBezTo>
                  <a:pt x="21047" y="1257"/>
                  <a:pt x="23601" y="1086"/>
                  <a:pt x="25863" y="60"/>
                </a:cubicBezTo>
                <a:cubicBezTo>
                  <a:pt x="25909" y="60"/>
                  <a:pt x="25896" y="1"/>
                  <a:pt x="2585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" name="Google Shape;693;p20"/>
          <p:cNvSpPr/>
          <p:nvPr/>
        </p:nvSpPr>
        <p:spPr>
          <a:xfrm>
            <a:off x="2918820" y="3907784"/>
            <a:ext cx="838" cy="809"/>
          </a:xfrm>
          <a:custGeom>
            <a:rect b="b" l="l" r="r" t="t"/>
            <a:pathLst>
              <a:path extrusionOk="0" h="27" w="28">
                <a:moveTo>
                  <a:pt x="1" y="0"/>
                </a:moveTo>
                <a:cubicBezTo>
                  <a:pt x="1" y="0"/>
                  <a:pt x="1" y="27"/>
                  <a:pt x="1" y="27"/>
                </a:cubicBezTo>
                <a:cubicBezTo>
                  <a:pt x="1" y="27"/>
                  <a:pt x="28" y="0"/>
                  <a:pt x="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" name="Google Shape;694;p20"/>
          <p:cNvSpPr/>
          <p:nvPr/>
        </p:nvSpPr>
        <p:spPr>
          <a:xfrm>
            <a:off x="3768146" y="4155158"/>
            <a:ext cx="693975" cy="23926"/>
          </a:xfrm>
          <a:custGeom>
            <a:rect b="b" l="l" r="r" t="t"/>
            <a:pathLst>
              <a:path extrusionOk="0" h="799" w="23175">
                <a:moveTo>
                  <a:pt x="15743" y="0"/>
                </a:moveTo>
                <a:cubicBezTo>
                  <a:pt x="10487" y="0"/>
                  <a:pt x="5225" y="269"/>
                  <a:pt x="1" y="799"/>
                </a:cubicBezTo>
                <a:cubicBezTo>
                  <a:pt x="6214" y="411"/>
                  <a:pt x="12409" y="126"/>
                  <a:pt x="18601" y="126"/>
                </a:cubicBezTo>
                <a:cubicBezTo>
                  <a:pt x="20126" y="126"/>
                  <a:pt x="21650" y="143"/>
                  <a:pt x="23175" y="181"/>
                </a:cubicBezTo>
                <a:cubicBezTo>
                  <a:pt x="20702" y="60"/>
                  <a:pt x="18223" y="0"/>
                  <a:pt x="157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" name="Google Shape;695;p20"/>
          <p:cNvSpPr/>
          <p:nvPr/>
        </p:nvSpPr>
        <p:spPr>
          <a:xfrm>
            <a:off x="3744789" y="4179054"/>
            <a:ext cx="22579" cy="2455"/>
          </a:xfrm>
          <a:custGeom>
            <a:rect b="b" l="l" r="r" t="t"/>
            <a:pathLst>
              <a:path extrusionOk="0" h="82" w="754">
                <a:moveTo>
                  <a:pt x="754" y="1"/>
                </a:moveTo>
                <a:lnTo>
                  <a:pt x="28" y="28"/>
                </a:lnTo>
                <a:cubicBezTo>
                  <a:pt x="1" y="55"/>
                  <a:pt x="1" y="82"/>
                  <a:pt x="28" y="82"/>
                </a:cubicBezTo>
                <a:lnTo>
                  <a:pt x="75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" name="Google Shape;696;p20"/>
          <p:cNvSpPr/>
          <p:nvPr/>
        </p:nvSpPr>
        <p:spPr>
          <a:xfrm>
            <a:off x="2687795" y="4107426"/>
            <a:ext cx="460494" cy="53152"/>
          </a:xfrm>
          <a:custGeom>
            <a:rect b="b" l="l" r="r" t="t"/>
            <a:pathLst>
              <a:path extrusionOk="0" h="1775" w="15378">
                <a:moveTo>
                  <a:pt x="15378" y="0"/>
                </a:moveTo>
                <a:cubicBezTo>
                  <a:pt x="10270" y="565"/>
                  <a:pt x="5162" y="1129"/>
                  <a:pt x="54" y="1721"/>
                </a:cubicBezTo>
                <a:cubicBezTo>
                  <a:pt x="0" y="1721"/>
                  <a:pt x="27" y="1775"/>
                  <a:pt x="54" y="1775"/>
                </a:cubicBezTo>
                <a:cubicBezTo>
                  <a:pt x="5162" y="1210"/>
                  <a:pt x="10270" y="592"/>
                  <a:pt x="1537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" name="Google Shape;697;p20"/>
          <p:cNvSpPr/>
          <p:nvPr/>
        </p:nvSpPr>
        <p:spPr>
          <a:xfrm>
            <a:off x="4085322" y="3978933"/>
            <a:ext cx="3786156" cy="133585"/>
          </a:xfrm>
          <a:custGeom>
            <a:rect b="b" l="l" r="r" t="t"/>
            <a:pathLst>
              <a:path extrusionOk="0" h="4461" w="126437">
                <a:moveTo>
                  <a:pt x="21969" y="0"/>
                </a:moveTo>
                <a:cubicBezTo>
                  <a:pt x="14638" y="0"/>
                  <a:pt x="7308" y="408"/>
                  <a:pt x="1" y="1011"/>
                </a:cubicBezTo>
                <a:cubicBezTo>
                  <a:pt x="7071" y="474"/>
                  <a:pt x="14115" y="124"/>
                  <a:pt x="21185" y="97"/>
                </a:cubicBezTo>
                <a:cubicBezTo>
                  <a:pt x="21401" y="96"/>
                  <a:pt x="21616" y="96"/>
                  <a:pt x="21831" y="96"/>
                </a:cubicBezTo>
                <a:cubicBezTo>
                  <a:pt x="32899" y="96"/>
                  <a:pt x="43766" y="1440"/>
                  <a:pt x="54737" y="2732"/>
                </a:cubicBezTo>
                <a:cubicBezTo>
                  <a:pt x="64640" y="3885"/>
                  <a:pt x="74605" y="4461"/>
                  <a:pt x="84578" y="4461"/>
                </a:cubicBezTo>
                <a:cubicBezTo>
                  <a:pt x="86003" y="4461"/>
                  <a:pt x="87428" y="4449"/>
                  <a:pt x="88853" y="4426"/>
                </a:cubicBezTo>
                <a:cubicBezTo>
                  <a:pt x="101380" y="4264"/>
                  <a:pt x="113882" y="3404"/>
                  <a:pt x="126383" y="2544"/>
                </a:cubicBezTo>
                <a:cubicBezTo>
                  <a:pt x="126436" y="2544"/>
                  <a:pt x="126409" y="2490"/>
                  <a:pt x="126383" y="2490"/>
                </a:cubicBezTo>
                <a:cubicBezTo>
                  <a:pt x="112433" y="3430"/>
                  <a:pt x="98443" y="4350"/>
                  <a:pt x="84462" y="4350"/>
                </a:cubicBezTo>
                <a:cubicBezTo>
                  <a:pt x="75648" y="4350"/>
                  <a:pt x="66838" y="3984"/>
                  <a:pt x="58043" y="3028"/>
                </a:cubicBezTo>
                <a:cubicBezTo>
                  <a:pt x="46860" y="1791"/>
                  <a:pt x="35783" y="151"/>
                  <a:pt x="24492" y="17"/>
                </a:cubicBezTo>
                <a:cubicBezTo>
                  <a:pt x="23651" y="6"/>
                  <a:pt x="22810" y="0"/>
                  <a:pt x="219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" name="Google Shape;698;p20"/>
          <p:cNvSpPr/>
          <p:nvPr/>
        </p:nvSpPr>
        <p:spPr>
          <a:xfrm>
            <a:off x="3148257" y="4010015"/>
            <a:ext cx="937099" cy="97441"/>
          </a:xfrm>
          <a:custGeom>
            <a:rect b="b" l="l" r="r" t="t"/>
            <a:pathLst>
              <a:path extrusionOk="0" h="3254" w="31294">
                <a:moveTo>
                  <a:pt x="31294" y="0"/>
                </a:moveTo>
                <a:lnTo>
                  <a:pt x="31294" y="0"/>
                </a:lnTo>
                <a:cubicBezTo>
                  <a:pt x="20836" y="780"/>
                  <a:pt x="10405" y="2017"/>
                  <a:pt x="1" y="3253"/>
                </a:cubicBezTo>
                <a:cubicBezTo>
                  <a:pt x="7448" y="2393"/>
                  <a:pt x="14922" y="1586"/>
                  <a:pt x="22368" y="834"/>
                </a:cubicBezTo>
                <a:cubicBezTo>
                  <a:pt x="25353" y="511"/>
                  <a:pt x="28310" y="242"/>
                  <a:pt x="312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" name="Google Shape;699;p20"/>
          <p:cNvSpPr/>
          <p:nvPr/>
        </p:nvSpPr>
        <p:spPr>
          <a:xfrm>
            <a:off x="2053413" y="4179862"/>
            <a:ext cx="131249" cy="30"/>
          </a:xfrm>
          <a:custGeom>
            <a:rect b="b" l="l" r="r" t="t"/>
            <a:pathLst>
              <a:path extrusionOk="0" h="1" w="4383">
                <a:moveTo>
                  <a:pt x="1" y="1"/>
                </a:moveTo>
                <a:lnTo>
                  <a:pt x="4383" y="1"/>
                </a:lnTo>
                <a:lnTo>
                  <a:pt x="4383" y="1"/>
                </a:lnTo>
                <a:lnTo>
                  <a:pt x="1" y="1"/>
                </a:lnTo>
                <a:cubicBezTo>
                  <a:pt x="1" y="1"/>
                  <a:pt x="1" y="1"/>
                  <a:pt x="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" name="Google Shape;700;p20"/>
          <p:cNvSpPr/>
          <p:nvPr/>
        </p:nvSpPr>
        <p:spPr>
          <a:xfrm>
            <a:off x="5230893" y="4262780"/>
            <a:ext cx="56386" cy="19554"/>
          </a:xfrm>
          <a:custGeom>
            <a:rect b="b" l="l" r="r" t="t"/>
            <a:pathLst>
              <a:path extrusionOk="0" h="653" w="1883">
                <a:moveTo>
                  <a:pt x="1479" y="1"/>
                </a:moveTo>
                <a:cubicBezTo>
                  <a:pt x="1113" y="207"/>
                  <a:pt x="668" y="335"/>
                  <a:pt x="228" y="335"/>
                </a:cubicBezTo>
                <a:cubicBezTo>
                  <a:pt x="152" y="335"/>
                  <a:pt x="76" y="331"/>
                  <a:pt x="1" y="323"/>
                </a:cubicBezTo>
                <a:lnTo>
                  <a:pt x="1" y="323"/>
                </a:lnTo>
                <a:cubicBezTo>
                  <a:pt x="116" y="542"/>
                  <a:pt x="300" y="652"/>
                  <a:pt x="548" y="652"/>
                </a:cubicBezTo>
                <a:cubicBezTo>
                  <a:pt x="881" y="652"/>
                  <a:pt x="1329" y="455"/>
                  <a:pt x="1883" y="55"/>
                </a:cubicBezTo>
                <a:cubicBezTo>
                  <a:pt x="1748" y="55"/>
                  <a:pt x="1614" y="28"/>
                  <a:pt x="147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" name="Google Shape;701;p20"/>
          <p:cNvSpPr/>
          <p:nvPr/>
        </p:nvSpPr>
        <p:spPr>
          <a:xfrm>
            <a:off x="5287249" y="4256312"/>
            <a:ext cx="78127" cy="8624"/>
          </a:xfrm>
          <a:custGeom>
            <a:rect b="b" l="l" r="r" t="t"/>
            <a:pathLst>
              <a:path extrusionOk="0" h="288" w="2609">
                <a:moveTo>
                  <a:pt x="1598" y="1"/>
                </a:moveTo>
                <a:cubicBezTo>
                  <a:pt x="1145" y="1"/>
                  <a:pt x="689" y="73"/>
                  <a:pt x="216" y="136"/>
                </a:cubicBezTo>
                <a:lnTo>
                  <a:pt x="1" y="271"/>
                </a:lnTo>
                <a:cubicBezTo>
                  <a:pt x="131" y="282"/>
                  <a:pt x="265" y="287"/>
                  <a:pt x="402" y="287"/>
                </a:cubicBezTo>
                <a:cubicBezTo>
                  <a:pt x="1062" y="287"/>
                  <a:pt x="1775" y="173"/>
                  <a:pt x="2274" y="173"/>
                </a:cubicBezTo>
                <a:cubicBezTo>
                  <a:pt x="2378" y="173"/>
                  <a:pt x="2472" y="178"/>
                  <a:pt x="2555" y="190"/>
                </a:cubicBezTo>
                <a:cubicBezTo>
                  <a:pt x="2608" y="190"/>
                  <a:pt x="2608" y="136"/>
                  <a:pt x="2555" y="136"/>
                </a:cubicBezTo>
                <a:cubicBezTo>
                  <a:pt x="2233" y="36"/>
                  <a:pt x="1916" y="1"/>
                  <a:pt x="159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" name="Google Shape;702;p20"/>
          <p:cNvSpPr/>
          <p:nvPr/>
        </p:nvSpPr>
        <p:spPr>
          <a:xfrm>
            <a:off x="5090841" y="4206663"/>
            <a:ext cx="202488" cy="67466"/>
          </a:xfrm>
          <a:custGeom>
            <a:rect b="b" l="l" r="r" t="t"/>
            <a:pathLst>
              <a:path extrusionOk="0" h="2253" w="6762">
                <a:moveTo>
                  <a:pt x="5994" y="0"/>
                </a:moveTo>
                <a:cubicBezTo>
                  <a:pt x="5943" y="0"/>
                  <a:pt x="5890" y="6"/>
                  <a:pt x="5834" y="20"/>
                </a:cubicBezTo>
                <a:cubicBezTo>
                  <a:pt x="5242" y="154"/>
                  <a:pt x="5189" y="988"/>
                  <a:pt x="5457" y="1391"/>
                </a:cubicBezTo>
                <a:cubicBezTo>
                  <a:pt x="5484" y="1418"/>
                  <a:pt x="5511" y="1472"/>
                  <a:pt x="5538" y="1498"/>
                </a:cubicBezTo>
                <a:lnTo>
                  <a:pt x="5404" y="1552"/>
                </a:lnTo>
                <a:cubicBezTo>
                  <a:pt x="5324" y="1526"/>
                  <a:pt x="5243" y="1512"/>
                  <a:pt x="5161" y="1512"/>
                </a:cubicBezTo>
                <a:cubicBezTo>
                  <a:pt x="4909" y="1512"/>
                  <a:pt x="4646" y="1638"/>
                  <a:pt x="4382" y="1902"/>
                </a:cubicBezTo>
                <a:cubicBezTo>
                  <a:pt x="3752" y="2037"/>
                  <a:pt x="3121" y="2097"/>
                  <a:pt x="2475" y="2097"/>
                </a:cubicBezTo>
                <a:cubicBezTo>
                  <a:pt x="2349" y="2097"/>
                  <a:pt x="2223" y="2094"/>
                  <a:pt x="2097" y="2090"/>
                </a:cubicBezTo>
                <a:cubicBezTo>
                  <a:pt x="1398" y="1956"/>
                  <a:pt x="699" y="1794"/>
                  <a:pt x="0" y="1606"/>
                </a:cubicBezTo>
                <a:lnTo>
                  <a:pt x="0" y="1606"/>
                </a:lnTo>
                <a:cubicBezTo>
                  <a:pt x="134" y="1687"/>
                  <a:pt x="269" y="1767"/>
                  <a:pt x="403" y="1848"/>
                </a:cubicBezTo>
                <a:cubicBezTo>
                  <a:pt x="989" y="2134"/>
                  <a:pt x="1666" y="2253"/>
                  <a:pt x="2366" y="2253"/>
                </a:cubicBezTo>
                <a:cubicBezTo>
                  <a:pt x="2982" y="2253"/>
                  <a:pt x="3616" y="2160"/>
                  <a:pt x="4221" y="2009"/>
                </a:cubicBezTo>
                <a:lnTo>
                  <a:pt x="4221" y="2009"/>
                </a:lnTo>
                <a:lnTo>
                  <a:pt x="4059" y="2063"/>
                </a:lnTo>
                <a:cubicBezTo>
                  <a:pt x="4033" y="2090"/>
                  <a:pt x="4033" y="2171"/>
                  <a:pt x="4086" y="2171"/>
                </a:cubicBezTo>
                <a:cubicBezTo>
                  <a:pt x="4275" y="2171"/>
                  <a:pt x="4463" y="2197"/>
                  <a:pt x="4678" y="2197"/>
                </a:cubicBezTo>
                <a:cubicBezTo>
                  <a:pt x="4651" y="2144"/>
                  <a:pt x="4624" y="2090"/>
                  <a:pt x="4624" y="2036"/>
                </a:cubicBezTo>
                <a:cubicBezTo>
                  <a:pt x="4597" y="2009"/>
                  <a:pt x="4570" y="1956"/>
                  <a:pt x="4597" y="1929"/>
                </a:cubicBezTo>
                <a:cubicBezTo>
                  <a:pt x="4732" y="1875"/>
                  <a:pt x="4893" y="1821"/>
                  <a:pt x="5027" y="1794"/>
                </a:cubicBezTo>
                <a:lnTo>
                  <a:pt x="5054" y="1794"/>
                </a:lnTo>
                <a:cubicBezTo>
                  <a:pt x="5511" y="1714"/>
                  <a:pt x="5673" y="1660"/>
                  <a:pt x="5538" y="1606"/>
                </a:cubicBezTo>
                <a:lnTo>
                  <a:pt x="5619" y="1579"/>
                </a:lnTo>
                <a:cubicBezTo>
                  <a:pt x="5780" y="1714"/>
                  <a:pt x="5968" y="1821"/>
                  <a:pt x="6156" y="1875"/>
                </a:cubicBezTo>
                <a:cubicBezTo>
                  <a:pt x="6372" y="1714"/>
                  <a:pt x="6533" y="1472"/>
                  <a:pt x="6613" y="1230"/>
                </a:cubicBezTo>
                <a:cubicBezTo>
                  <a:pt x="6761" y="762"/>
                  <a:pt x="6548" y="0"/>
                  <a:pt x="59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" name="Google Shape;703;p20"/>
          <p:cNvSpPr/>
          <p:nvPr/>
        </p:nvSpPr>
        <p:spPr>
          <a:xfrm>
            <a:off x="5077935" y="4222234"/>
            <a:ext cx="9702" cy="15631"/>
          </a:xfrm>
          <a:custGeom>
            <a:rect b="b" l="l" r="r" t="t"/>
            <a:pathLst>
              <a:path extrusionOk="0" h="522" w="324">
                <a:moveTo>
                  <a:pt x="269" y="0"/>
                </a:moveTo>
                <a:cubicBezTo>
                  <a:pt x="259" y="0"/>
                  <a:pt x="250" y="3"/>
                  <a:pt x="243" y="11"/>
                </a:cubicBezTo>
                <a:cubicBezTo>
                  <a:pt x="82" y="118"/>
                  <a:pt x="1" y="333"/>
                  <a:pt x="28" y="521"/>
                </a:cubicBezTo>
                <a:cubicBezTo>
                  <a:pt x="135" y="387"/>
                  <a:pt x="243" y="226"/>
                  <a:pt x="323" y="64"/>
                </a:cubicBezTo>
                <a:cubicBezTo>
                  <a:pt x="323" y="25"/>
                  <a:pt x="295" y="0"/>
                  <a:pt x="2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" name="Google Shape;704;p20"/>
          <p:cNvSpPr/>
          <p:nvPr/>
        </p:nvSpPr>
        <p:spPr>
          <a:xfrm>
            <a:off x="4461280" y="4160548"/>
            <a:ext cx="764825" cy="109239"/>
          </a:xfrm>
          <a:custGeom>
            <a:rect b="b" l="l" r="r" t="t"/>
            <a:pathLst>
              <a:path extrusionOk="0" h="3648" w="25541">
                <a:moveTo>
                  <a:pt x="16965" y="1399"/>
                </a:moveTo>
                <a:lnTo>
                  <a:pt x="17341" y="1452"/>
                </a:lnTo>
                <a:cubicBezTo>
                  <a:pt x="17260" y="1533"/>
                  <a:pt x="17180" y="1641"/>
                  <a:pt x="17126" y="1748"/>
                </a:cubicBezTo>
                <a:cubicBezTo>
                  <a:pt x="17045" y="1721"/>
                  <a:pt x="16965" y="1641"/>
                  <a:pt x="16911" y="1587"/>
                </a:cubicBezTo>
                <a:cubicBezTo>
                  <a:pt x="16938" y="1533"/>
                  <a:pt x="16938" y="1452"/>
                  <a:pt x="16965" y="1399"/>
                </a:cubicBezTo>
                <a:close/>
                <a:moveTo>
                  <a:pt x="1" y="1"/>
                </a:moveTo>
                <a:lnTo>
                  <a:pt x="1" y="1"/>
                </a:lnTo>
                <a:cubicBezTo>
                  <a:pt x="5351" y="216"/>
                  <a:pt x="10674" y="673"/>
                  <a:pt x="15970" y="1264"/>
                </a:cubicBezTo>
                <a:cubicBezTo>
                  <a:pt x="15620" y="1721"/>
                  <a:pt x="15620" y="2340"/>
                  <a:pt x="15970" y="2770"/>
                </a:cubicBezTo>
                <a:cubicBezTo>
                  <a:pt x="15643" y="3031"/>
                  <a:pt x="15228" y="3169"/>
                  <a:pt x="14825" y="3169"/>
                </a:cubicBezTo>
                <a:cubicBezTo>
                  <a:pt x="14731" y="3169"/>
                  <a:pt x="14637" y="3161"/>
                  <a:pt x="14545" y="3146"/>
                </a:cubicBezTo>
                <a:cubicBezTo>
                  <a:pt x="14432" y="3155"/>
                  <a:pt x="14322" y="3159"/>
                  <a:pt x="14216" y="3159"/>
                </a:cubicBezTo>
                <a:cubicBezTo>
                  <a:pt x="13026" y="3159"/>
                  <a:pt x="12218" y="2603"/>
                  <a:pt x="11749" y="1345"/>
                </a:cubicBezTo>
                <a:cubicBezTo>
                  <a:pt x="11749" y="1328"/>
                  <a:pt x="11741" y="1322"/>
                  <a:pt x="11731" y="1322"/>
                </a:cubicBezTo>
                <a:cubicBezTo>
                  <a:pt x="11709" y="1322"/>
                  <a:pt x="11677" y="1353"/>
                  <a:pt x="11695" y="1372"/>
                </a:cubicBezTo>
                <a:cubicBezTo>
                  <a:pt x="12185" y="2701"/>
                  <a:pt x="13267" y="3336"/>
                  <a:pt x="14341" y="3336"/>
                </a:cubicBezTo>
                <a:cubicBezTo>
                  <a:pt x="14917" y="3336"/>
                  <a:pt x="15491" y="3153"/>
                  <a:pt x="15970" y="2797"/>
                </a:cubicBezTo>
                <a:cubicBezTo>
                  <a:pt x="16077" y="2931"/>
                  <a:pt x="16239" y="3065"/>
                  <a:pt x="16400" y="3146"/>
                </a:cubicBezTo>
                <a:cubicBezTo>
                  <a:pt x="16602" y="3230"/>
                  <a:pt x="16803" y="3272"/>
                  <a:pt x="17011" y="3272"/>
                </a:cubicBezTo>
                <a:cubicBezTo>
                  <a:pt x="17136" y="3272"/>
                  <a:pt x="17264" y="3257"/>
                  <a:pt x="17395" y="3227"/>
                </a:cubicBezTo>
                <a:cubicBezTo>
                  <a:pt x="17669" y="3522"/>
                  <a:pt x="18042" y="3648"/>
                  <a:pt x="18445" y="3648"/>
                </a:cubicBezTo>
                <a:cubicBezTo>
                  <a:pt x="19069" y="3648"/>
                  <a:pt x="19765" y="3345"/>
                  <a:pt x="20271" y="2904"/>
                </a:cubicBezTo>
                <a:cubicBezTo>
                  <a:pt x="19787" y="2770"/>
                  <a:pt x="19277" y="2608"/>
                  <a:pt x="18820" y="2474"/>
                </a:cubicBezTo>
                <a:cubicBezTo>
                  <a:pt x="19035" y="2232"/>
                  <a:pt x="19035" y="1882"/>
                  <a:pt x="18846" y="1614"/>
                </a:cubicBezTo>
                <a:lnTo>
                  <a:pt x="18846" y="1614"/>
                </a:lnTo>
                <a:cubicBezTo>
                  <a:pt x="21105" y="1882"/>
                  <a:pt x="23336" y="2178"/>
                  <a:pt x="25541" y="2474"/>
                </a:cubicBezTo>
                <a:cubicBezTo>
                  <a:pt x="23282" y="2151"/>
                  <a:pt x="21051" y="1829"/>
                  <a:pt x="18793" y="1533"/>
                </a:cubicBezTo>
                <a:cubicBezTo>
                  <a:pt x="18739" y="1479"/>
                  <a:pt x="18685" y="1425"/>
                  <a:pt x="18631" y="1399"/>
                </a:cubicBezTo>
                <a:cubicBezTo>
                  <a:pt x="18463" y="1244"/>
                  <a:pt x="18243" y="1163"/>
                  <a:pt x="18021" y="1163"/>
                </a:cubicBezTo>
                <a:cubicBezTo>
                  <a:pt x="17819" y="1163"/>
                  <a:pt x="17615" y="1231"/>
                  <a:pt x="17448" y="1372"/>
                </a:cubicBezTo>
                <a:lnTo>
                  <a:pt x="16991" y="1291"/>
                </a:lnTo>
                <a:cubicBezTo>
                  <a:pt x="17045" y="1184"/>
                  <a:pt x="17072" y="1076"/>
                  <a:pt x="17099" y="968"/>
                </a:cubicBezTo>
                <a:cubicBezTo>
                  <a:pt x="17099" y="942"/>
                  <a:pt x="17072" y="888"/>
                  <a:pt x="17045" y="888"/>
                </a:cubicBezTo>
                <a:cubicBezTo>
                  <a:pt x="16968" y="870"/>
                  <a:pt x="16889" y="861"/>
                  <a:pt x="16811" y="861"/>
                </a:cubicBezTo>
                <a:cubicBezTo>
                  <a:pt x="16534" y="861"/>
                  <a:pt x="16260" y="968"/>
                  <a:pt x="16050" y="1157"/>
                </a:cubicBezTo>
                <a:cubicBezTo>
                  <a:pt x="13201" y="834"/>
                  <a:pt x="10378" y="511"/>
                  <a:pt x="7501" y="323"/>
                </a:cubicBezTo>
                <a:cubicBezTo>
                  <a:pt x="5001" y="162"/>
                  <a:pt x="2501" y="54"/>
                  <a:pt x="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" name="Google Shape;705;p20"/>
          <p:cNvSpPr/>
          <p:nvPr/>
        </p:nvSpPr>
        <p:spPr>
          <a:xfrm>
            <a:off x="5068292" y="4237836"/>
            <a:ext cx="22549" cy="16140"/>
          </a:xfrm>
          <a:custGeom>
            <a:rect b="b" l="l" r="r" t="t"/>
            <a:pathLst>
              <a:path extrusionOk="0" h="539" w="753">
                <a:moveTo>
                  <a:pt x="350" y="0"/>
                </a:moveTo>
                <a:cubicBezTo>
                  <a:pt x="242" y="135"/>
                  <a:pt x="135" y="242"/>
                  <a:pt x="0" y="350"/>
                </a:cubicBezTo>
                <a:lnTo>
                  <a:pt x="753" y="538"/>
                </a:lnTo>
                <a:cubicBezTo>
                  <a:pt x="565" y="404"/>
                  <a:pt x="430" y="216"/>
                  <a:pt x="35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" name="Google Shape;706;p20"/>
          <p:cNvSpPr/>
          <p:nvPr/>
        </p:nvSpPr>
        <p:spPr>
          <a:xfrm>
            <a:off x="6681752" y="4218551"/>
            <a:ext cx="62645" cy="12307"/>
          </a:xfrm>
          <a:custGeom>
            <a:rect b="b" l="l" r="r" t="t"/>
            <a:pathLst>
              <a:path extrusionOk="0" h="411" w="2092">
                <a:moveTo>
                  <a:pt x="1620" y="0"/>
                </a:moveTo>
                <a:cubicBezTo>
                  <a:pt x="1064" y="0"/>
                  <a:pt x="509" y="121"/>
                  <a:pt x="22" y="376"/>
                </a:cubicBezTo>
                <a:cubicBezTo>
                  <a:pt x="0" y="376"/>
                  <a:pt x="13" y="410"/>
                  <a:pt x="33" y="410"/>
                </a:cubicBezTo>
                <a:cubicBezTo>
                  <a:pt x="38" y="410"/>
                  <a:pt x="43" y="408"/>
                  <a:pt x="49" y="403"/>
                </a:cubicBezTo>
                <a:cubicBezTo>
                  <a:pt x="534" y="170"/>
                  <a:pt x="1070" y="54"/>
                  <a:pt x="1616" y="54"/>
                </a:cubicBezTo>
                <a:cubicBezTo>
                  <a:pt x="1765" y="54"/>
                  <a:pt x="1915" y="63"/>
                  <a:pt x="2065" y="80"/>
                </a:cubicBezTo>
                <a:cubicBezTo>
                  <a:pt x="2092" y="80"/>
                  <a:pt x="2092" y="26"/>
                  <a:pt x="2065" y="26"/>
                </a:cubicBezTo>
                <a:cubicBezTo>
                  <a:pt x="1917" y="9"/>
                  <a:pt x="1769" y="0"/>
                  <a:pt x="162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" name="Google Shape;707;p20"/>
          <p:cNvSpPr/>
          <p:nvPr/>
        </p:nvSpPr>
        <p:spPr>
          <a:xfrm>
            <a:off x="3904186" y="4298893"/>
            <a:ext cx="194613" cy="41893"/>
          </a:xfrm>
          <a:custGeom>
            <a:rect b="b" l="l" r="r" t="t"/>
            <a:pathLst>
              <a:path extrusionOk="0" h="1399" w="6499">
                <a:moveTo>
                  <a:pt x="1414" y="701"/>
                </a:moveTo>
                <a:cubicBezTo>
                  <a:pt x="1346" y="720"/>
                  <a:pt x="1279" y="739"/>
                  <a:pt x="1211" y="757"/>
                </a:cubicBezTo>
                <a:cubicBezTo>
                  <a:pt x="1286" y="747"/>
                  <a:pt x="1353" y="727"/>
                  <a:pt x="1414" y="701"/>
                </a:cubicBezTo>
                <a:close/>
                <a:moveTo>
                  <a:pt x="1583" y="1"/>
                </a:moveTo>
                <a:cubicBezTo>
                  <a:pt x="1091" y="1"/>
                  <a:pt x="606" y="291"/>
                  <a:pt x="404" y="811"/>
                </a:cubicBezTo>
                <a:cubicBezTo>
                  <a:pt x="404" y="865"/>
                  <a:pt x="431" y="892"/>
                  <a:pt x="458" y="919"/>
                </a:cubicBezTo>
                <a:lnTo>
                  <a:pt x="539" y="946"/>
                </a:lnTo>
                <a:cubicBezTo>
                  <a:pt x="377" y="972"/>
                  <a:pt x="189" y="999"/>
                  <a:pt x="28" y="1053"/>
                </a:cubicBezTo>
                <a:cubicBezTo>
                  <a:pt x="1" y="1053"/>
                  <a:pt x="28" y="1107"/>
                  <a:pt x="55" y="1107"/>
                </a:cubicBezTo>
                <a:lnTo>
                  <a:pt x="566" y="946"/>
                </a:lnTo>
                <a:cubicBezTo>
                  <a:pt x="1425" y="1248"/>
                  <a:pt x="2322" y="1398"/>
                  <a:pt x="3218" y="1398"/>
                </a:cubicBezTo>
                <a:cubicBezTo>
                  <a:pt x="4313" y="1398"/>
                  <a:pt x="5406" y="1174"/>
                  <a:pt x="6426" y="731"/>
                </a:cubicBezTo>
                <a:cubicBezTo>
                  <a:pt x="6498" y="707"/>
                  <a:pt x="6463" y="619"/>
                  <a:pt x="6398" y="619"/>
                </a:cubicBezTo>
                <a:cubicBezTo>
                  <a:pt x="6390" y="619"/>
                  <a:pt x="6381" y="620"/>
                  <a:pt x="6373" y="623"/>
                </a:cubicBezTo>
                <a:cubicBezTo>
                  <a:pt x="5391" y="1041"/>
                  <a:pt x="4336" y="1262"/>
                  <a:pt x="3274" y="1262"/>
                </a:cubicBezTo>
                <a:cubicBezTo>
                  <a:pt x="2765" y="1262"/>
                  <a:pt x="2254" y="1211"/>
                  <a:pt x="1748" y="1107"/>
                </a:cubicBezTo>
                <a:cubicBezTo>
                  <a:pt x="1265" y="1026"/>
                  <a:pt x="888" y="1080"/>
                  <a:pt x="1049" y="811"/>
                </a:cubicBezTo>
                <a:cubicBezTo>
                  <a:pt x="1130" y="704"/>
                  <a:pt x="1211" y="596"/>
                  <a:pt x="1291" y="515"/>
                </a:cubicBezTo>
                <a:cubicBezTo>
                  <a:pt x="1419" y="244"/>
                  <a:pt x="1528" y="105"/>
                  <a:pt x="1624" y="105"/>
                </a:cubicBezTo>
                <a:cubicBezTo>
                  <a:pt x="1689" y="105"/>
                  <a:pt x="1748" y="170"/>
                  <a:pt x="1802" y="300"/>
                </a:cubicBezTo>
                <a:cubicBezTo>
                  <a:pt x="1990" y="462"/>
                  <a:pt x="1964" y="542"/>
                  <a:pt x="1668" y="542"/>
                </a:cubicBezTo>
                <a:cubicBezTo>
                  <a:pt x="1587" y="607"/>
                  <a:pt x="1506" y="662"/>
                  <a:pt x="1414" y="701"/>
                </a:cubicBezTo>
                <a:lnTo>
                  <a:pt x="1414" y="701"/>
                </a:lnTo>
                <a:cubicBezTo>
                  <a:pt x="1749" y="605"/>
                  <a:pt x="2081" y="497"/>
                  <a:pt x="2394" y="408"/>
                </a:cubicBezTo>
                <a:cubicBezTo>
                  <a:pt x="2421" y="408"/>
                  <a:pt x="2447" y="354"/>
                  <a:pt x="2421" y="327"/>
                </a:cubicBezTo>
                <a:cubicBezTo>
                  <a:pt x="2178" y="105"/>
                  <a:pt x="1879" y="1"/>
                  <a:pt x="158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" name="Google Shape;708;p20"/>
          <p:cNvSpPr/>
          <p:nvPr/>
        </p:nvSpPr>
        <p:spPr>
          <a:xfrm>
            <a:off x="1963249" y="4418972"/>
            <a:ext cx="26591" cy="7277"/>
          </a:xfrm>
          <a:custGeom>
            <a:rect b="b" l="l" r="r" t="t"/>
            <a:pathLst>
              <a:path extrusionOk="0" h="243" w="888">
                <a:moveTo>
                  <a:pt x="646" y="0"/>
                </a:moveTo>
                <a:lnTo>
                  <a:pt x="646" y="0"/>
                </a:lnTo>
                <a:cubicBezTo>
                  <a:pt x="431" y="54"/>
                  <a:pt x="216" y="108"/>
                  <a:pt x="1" y="108"/>
                </a:cubicBezTo>
                <a:cubicBezTo>
                  <a:pt x="296" y="189"/>
                  <a:pt x="565" y="215"/>
                  <a:pt x="888" y="242"/>
                </a:cubicBezTo>
                <a:cubicBezTo>
                  <a:pt x="780" y="215"/>
                  <a:pt x="727" y="162"/>
                  <a:pt x="646" y="135"/>
                </a:cubicBezTo>
                <a:cubicBezTo>
                  <a:pt x="619" y="108"/>
                  <a:pt x="619" y="81"/>
                  <a:pt x="619" y="54"/>
                </a:cubicBezTo>
                <a:cubicBezTo>
                  <a:pt x="619" y="27"/>
                  <a:pt x="619" y="27"/>
                  <a:pt x="64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" name="Google Shape;709;p20"/>
          <p:cNvSpPr/>
          <p:nvPr/>
        </p:nvSpPr>
        <p:spPr>
          <a:xfrm>
            <a:off x="1982564" y="4404479"/>
            <a:ext cx="21770" cy="14523"/>
          </a:xfrm>
          <a:custGeom>
            <a:rect b="b" l="l" r="r" t="t"/>
            <a:pathLst>
              <a:path extrusionOk="0" h="485" w="727">
                <a:moveTo>
                  <a:pt x="646" y="0"/>
                </a:moveTo>
                <a:cubicBezTo>
                  <a:pt x="270" y="54"/>
                  <a:pt x="135" y="135"/>
                  <a:pt x="1" y="484"/>
                </a:cubicBezTo>
                <a:cubicBezTo>
                  <a:pt x="243" y="377"/>
                  <a:pt x="485" y="269"/>
                  <a:pt x="673" y="108"/>
                </a:cubicBezTo>
                <a:cubicBezTo>
                  <a:pt x="727" y="54"/>
                  <a:pt x="673" y="0"/>
                  <a:pt x="64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" name="Google Shape;710;p20"/>
          <p:cNvSpPr/>
          <p:nvPr/>
        </p:nvSpPr>
        <p:spPr>
          <a:xfrm>
            <a:off x="4917730" y="4588819"/>
            <a:ext cx="56386" cy="15332"/>
          </a:xfrm>
          <a:custGeom>
            <a:rect b="b" l="l" r="r" t="t"/>
            <a:pathLst>
              <a:path extrusionOk="0" h="512" w="1883">
                <a:moveTo>
                  <a:pt x="1802" y="1"/>
                </a:moveTo>
                <a:cubicBezTo>
                  <a:pt x="1238" y="55"/>
                  <a:pt x="646" y="162"/>
                  <a:pt x="108" y="350"/>
                </a:cubicBezTo>
                <a:cubicBezTo>
                  <a:pt x="1" y="377"/>
                  <a:pt x="28" y="512"/>
                  <a:pt x="135" y="512"/>
                </a:cubicBezTo>
                <a:cubicBezTo>
                  <a:pt x="700" y="431"/>
                  <a:pt x="1264" y="297"/>
                  <a:pt x="1829" y="135"/>
                </a:cubicBezTo>
                <a:cubicBezTo>
                  <a:pt x="1883" y="108"/>
                  <a:pt x="1883" y="1"/>
                  <a:pt x="180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" name="Google Shape;711;p20"/>
          <p:cNvSpPr/>
          <p:nvPr/>
        </p:nvSpPr>
        <p:spPr>
          <a:xfrm>
            <a:off x="5358907" y="4559862"/>
            <a:ext cx="140921" cy="85283"/>
          </a:xfrm>
          <a:custGeom>
            <a:rect b="b" l="l" r="r" t="t"/>
            <a:pathLst>
              <a:path extrusionOk="0" h="2848" w="4706">
                <a:moveTo>
                  <a:pt x="3173" y="376"/>
                </a:moveTo>
                <a:lnTo>
                  <a:pt x="4194" y="538"/>
                </a:lnTo>
                <a:cubicBezTo>
                  <a:pt x="4087" y="645"/>
                  <a:pt x="3979" y="753"/>
                  <a:pt x="3845" y="887"/>
                </a:cubicBezTo>
                <a:lnTo>
                  <a:pt x="2985" y="403"/>
                </a:lnTo>
                <a:lnTo>
                  <a:pt x="3173" y="376"/>
                </a:lnTo>
                <a:close/>
                <a:moveTo>
                  <a:pt x="2608" y="484"/>
                </a:moveTo>
                <a:lnTo>
                  <a:pt x="3307" y="833"/>
                </a:lnTo>
                <a:lnTo>
                  <a:pt x="3710" y="1022"/>
                </a:lnTo>
                <a:cubicBezTo>
                  <a:pt x="3046" y="1664"/>
                  <a:pt x="2253" y="2234"/>
                  <a:pt x="1393" y="2234"/>
                </a:cubicBezTo>
                <a:cubicBezTo>
                  <a:pt x="1210" y="2234"/>
                  <a:pt x="1023" y="2208"/>
                  <a:pt x="834" y="2151"/>
                </a:cubicBezTo>
                <a:cubicBezTo>
                  <a:pt x="807" y="1989"/>
                  <a:pt x="861" y="1828"/>
                  <a:pt x="941" y="1694"/>
                </a:cubicBezTo>
                <a:lnTo>
                  <a:pt x="1882" y="1102"/>
                </a:lnTo>
                <a:cubicBezTo>
                  <a:pt x="1929" y="1079"/>
                  <a:pt x="1895" y="1016"/>
                  <a:pt x="1851" y="1016"/>
                </a:cubicBezTo>
                <a:cubicBezTo>
                  <a:pt x="1844" y="1016"/>
                  <a:pt x="1836" y="1018"/>
                  <a:pt x="1828" y="1022"/>
                </a:cubicBezTo>
                <a:lnTo>
                  <a:pt x="1210" y="1344"/>
                </a:lnTo>
                <a:cubicBezTo>
                  <a:pt x="1318" y="1210"/>
                  <a:pt x="1452" y="1075"/>
                  <a:pt x="1613" y="968"/>
                </a:cubicBezTo>
                <a:cubicBezTo>
                  <a:pt x="1909" y="726"/>
                  <a:pt x="2259" y="565"/>
                  <a:pt x="2608" y="484"/>
                </a:cubicBezTo>
                <a:close/>
                <a:moveTo>
                  <a:pt x="3979" y="1156"/>
                </a:moveTo>
                <a:cubicBezTo>
                  <a:pt x="4087" y="1210"/>
                  <a:pt x="4194" y="1290"/>
                  <a:pt x="4194" y="1317"/>
                </a:cubicBezTo>
                <a:cubicBezTo>
                  <a:pt x="4302" y="1667"/>
                  <a:pt x="2662" y="2285"/>
                  <a:pt x="2420" y="2366"/>
                </a:cubicBezTo>
                <a:cubicBezTo>
                  <a:pt x="2097" y="2527"/>
                  <a:pt x="1775" y="2581"/>
                  <a:pt x="1425" y="2581"/>
                </a:cubicBezTo>
                <a:lnTo>
                  <a:pt x="1345" y="2554"/>
                </a:lnTo>
                <a:cubicBezTo>
                  <a:pt x="2312" y="2554"/>
                  <a:pt x="3226" y="1882"/>
                  <a:pt x="3979" y="1156"/>
                </a:cubicBezTo>
                <a:close/>
                <a:moveTo>
                  <a:pt x="2232" y="0"/>
                </a:moveTo>
                <a:cubicBezTo>
                  <a:pt x="2097" y="0"/>
                  <a:pt x="2044" y="161"/>
                  <a:pt x="2151" y="215"/>
                </a:cubicBezTo>
                <a:lnTo>
                  <a:pt x="2393" y="350"/>
                </a:lnTo>
                <a:cubicBezTo>
                  <a:pt x="2151" y="430"/>
                  <a:pt x="1909" y="565"/>
                  <a:pt x="1694" y="699"/>
                </a:cubicBezTo>
                <a:cubicBezTo>
                  <a:pt x="1345" y="914"/>
                  <a:pt x="1022" y="1210"/>
                  <a:pt x="780" y="1532"/>
                </a:cubicBezTo>
                <a:lnTo>
                  <a:pt x="108" y="1882"/>
                </a:lnTo>
                <a:cubicBezTo>
                  <a:pt x="0" y="1936"/>
                  <a:pt x="0" y="2070"/>
                  <a:pt x="108" y="2151"/>
                </a:cubicBezTo>
                <a:cubicBezTo>
                  <a:pt x="269" y="2285"/>
                  <a:pt x="484" y="2366"/>
                  <a:pt x="672" y="2446"/>
                </a:cubicBezTo>
                <a:cubicBezTo>
                  <a:pt x="836" y="2735"/>
                  <a:pt x="1120" y="2847"/>
                  <a:pt x="1463" y="2847"/>
                </a:cubicBezTo>
                <a:cubicBezTo>
                  <a:pt x="2529" y="2847"/>
                  <a:pt x="4171" y="1763"/>
                  <a:pt x="4598" y="1479"/>
                </a:cubicBezTo>
                <a:cubicBezTo>
                  <a:pt x="4651" y="1452"/>
                  <a:pt x="4705" y="1344"/>
                  <a:pt x="4598" y="1290"/>
                </a:cubicBezTo>
                <a:lnTo>
                  <a:pt x="4114" y="995"/>
                </a:lnTo>
                <a:cubicBezTo>
                  <a:pt x="4275" y="860"/>
                  <a:pt x="4409" y="699"/>
                  <a:pt x="4544" y="538"/>
                </a:cubicBezTo>
                <a:cubicBezTo>
                  <a:pt x="4624" y="457"/>
                  <a:pt x="4571" y="323"/>
                  <a:pt x="4463" y="323"/>
                </a:cubicBezTo>
                <a:lnTo>
                  <a:pt x="2232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" name="Google Shape;712;p20"/>
          <p:cNvSpPr/>
          <p:nvPr/>
        </p:nvSpPr>
        <p:spPr>
          <a:xfrm>
            <a:off x="5513902" y="4592682"/>
            <a:ext cx="34227" cy="29047"/>
          </a:xfrm>
          <a:custGeom>
            <a:rect b="b" l="l" r="r" t="t"/>
            <a:pathLst>
              <a:path extrusionOk="0" h="970" w="1143">
                <a:moveTo>
                  <a:pt x="797" y="0"/>
                </a:moveTo>
                <a:cubicBezTo>
                  <a:pt x="367" y="0"/>
                  <a:pt x="1" y="407"/>
                  <a:pt x="94" y="893"/>
                </a:cubicBezTo>
                <a:cubicBezTo>
                  <a:pt x="125" y="946"/>
                  <a:pt x="177" y="970"/>
                  <a:pt x="227" y="970"/>
                </a:cubicBezTo>
                <a:cubicBezTo>
                  <a:pt x="305" y="970"/>
                  <a:pt x="379" y="911"/>
                  <a:pt x="362" y="813"/>
                </a:cubicBezTo>
                <a:cubicBezTo>
                  <a:pt x="282" y="490"/>
                  <a:pt x="927" y="544"/>
                  <a:pt x="1061" y="463"/>
                </a:cubicBezTo>
                <a:cubicBezTo>
                  <a:pt x="1142" y="410"/>
                  <a:pt x="1142" y="302"/>
                  <a:pt x="1061" y="248"/>
                </a:cubicBezTo>
                <a:cubicBezTo>
                  <a:pt x="1061" y="221"/>
                  <a:pt x="1035" y="221"/>
                  <a:pt x="1008" y="194"/>
                </a:cubicBezTo>
                <a:cubicBezTo>
                  <a:pt x="1088" y="168"/>
                  <a:pt x="1088" y="60"/>
                  <a:pt x="1008" y="33"/>
                </a:cubicBezTo>
                <a:cubicBezTo>
                  <a:pt x="937" y="11"/>
                  <a:pt x="866" y="0"/>
                  <a:pt x="79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" name="Google Shape;713;p20"/>
          <p:cNvSpPr/>
          <p:nvPr/>
        </p:nvSpPr>
        <p:spPr>
          <a:xfrm>
            <a:off x="5616523" y="4525246"/>
            <a:ext cx="18536" cy="13715"/>
          </a:xfrm>
          <a:custGeom>
            <a:rect b="b" l="l" r="r" t="t"/>
            <a:pathLst>
              <a:path extrusionOk="0" h="458" w="619">
                <a:moveTo>
                  <a:pt x="323" y="0"/>
                </a:moveTo>
                <a:cubicBezTo>
                  <a:pt x="27" y="0"/>
                  <a:pt x="0" y="457"/>
                  <a:pt x="296" y="457"/>
                </a:cubicBezTo>
                <a:cubicBezTo>
                  <a:pt x="592" y="457"/>
                  <a:pt x="619" y="0"/>
                  <a:pt x="3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" name="Google Shape;714;p20"/>
          <p:cNvSpPr/>
          <p:nvPr/>
        </p:nvSpPr>
        <p:spPr>
          <a:xfrm>
            <a:off x="6129329" y="4463200"/>
            <a:ext cx="187605" cy="110677"/>
          </a:xfrm>
          <a:custGeom>
            <a:rect b="b" l="l" r="r" t="t"/>
            <a:pathLst>
              <a:path extrusionOk="0" h="3696" w="6265">
                <a:moveTo>
                  <a:pt x="4920" y="1723"/>
                </a:moveTo>
                <a:cubicBezTo>
                  <a:pt x="4947" y="1776"/>
                  <a:pt x="4974" y="1803"/>
                  <a:pt x="4974" y="1830"/>
                </a:cubicBezTo>
                <a:lnTo>
                  <a:pt x="4893" y="1857"/>
                </a:lnTo>
                <a:cubicBezTo>
                  <a:pt x="4893" y="1803"/>
                  <a:pt x="4893" y="1749"/>
                  <a:pt x="4920" y="1723"/>
                </a:cubicBezTo>
                <a:close/>
                <a:moveTo>
                  <a:pt x="5055" y="2260"/>
                </a:moveTo>
                <a:cubicBezTo>
                  <a:pt x="5055" y="2314"/>
                  <a:pt x="5055" y="2341"/>
                  <a:pt x="5055" y="2395"/>
                </a:cubicBezTo>
                <a:cubicBezTo>
                  <a:pt x="4920" y="2448"/>
                  <a:pt x="4786" y="2448"/>
                  <a:pt x="4651" y="2448"/>
                </a:cubicBezTo>
                <a:cubicBezTo>
                  <a:pt x="4786" y="2368"/>
                  <a:pt x="4920" y="2314"/>
                  <a:pt x="5055" y="2260"/>
                </a:cubicBezTo>
                <a:close/>
                <a:moveTo>
                  <a:pt x="2393" y="1803"/>
                </a:moveTo>
                <a:cubicBezTo>
                  <a:pt x="2501" y="1803"/>
                  <a:pt x="2608" y="1803"/>
                  <a:pt x="2716" y="1830"/>
                </a:cubicBezTo>
                <a:cubicBezTo>
                  <a:pt x="2581" y="1991"/>
                  <a:pt x="2447" y="2126"/>
                  <a:pt x="2259" y="2233"/>
                </a:cubicBezTo>
                <a:cubicBezTo>
                  <a:pt x="2017" y="2395"/>
                  <a:pt x="1775" y="2502"/>
                  <a:pt x="1533" y="2610"/>
                </a:cubicBezTo>
                <a:cubicBezTo>
                  <a:pt x="1264" y="2126"/>
                  <a:pt x="1990" y="1803"/>
                  <a:pt x="2393" y="1803"/>
                </a:cubicBezTo>
                <a:close/>
                <a:moveTo>
                  <a:pt x="3415" y="593"/>
                </a:moveTo>
                <a:cubicBezTo>
                  <a:pt x="3791" y="593"/>
                  <a:pt x="4140" y="835"/>
                  <a:pt x="4275" y="1185"/>
                </a:cubicBezTo>
                <a:cubicBezTo>
                  <a:pt x="4382" y="1534"/>
                  <a:pt x="4302" y="1911"/>
                  <a:pt x="4060" y="2180"/>
                </a:cubicBezTo>
                <a:cubicBezTo>
                  <a:pt x="4006" y="2260"/>
                  <a:pt x="3952" y="2314"/>
                  <a:pt x="3899" y="2368"/>
                </a:cubicBezTo>
                <a:lnTo>
                  <a:pt x="3845" y="2395"/>
                </a:lnTo>
                <a:cubicBezTo>
                  <a:pt x="3442" y="2771"/>
                  <a:pt x="2877" y="2959"/>
                  <a:pt x="2312" y="2959"/>
                </a:cubicBezTo>
                <a:lnTo>
                  <a:pt x="2205" y="2959"/>
                </a:lnTo>
                <a:cubicBezTo>
                  <a:pt x="2501" y="2798"/>
                  <a:pt x="2769" y="2610"/>
                  <a:pt x="3011" y="2395"/>
                </a:cubicBezTo>
                <a:cubicBezTo>
                  <a:pt x="3146" y="2260"/>
                  <a:pt x="3253" y="2126"/>
                  <a:pt x="3334" y="1991"/>
                </a:cubicBezTo>
                <a:cubicBezTo>
                  <a:pt x="3549" y="2045"/>
                  <a:pt x="3737" y="2099"/>
                  <a:pt x="3952" y="2153"/>
                </a:cubicBezTo>
                <a:cubicBezTo>
                  <a:pt x="4087" y="2153"/>
                  <a:pt x="4114" y="2018"/>
                  <a:pt x="4060" y="1938"/>
                </a:cubicBezTo>
                <a:cubicBezTo>
                  <a:pt x="3925" y="1723"/>
                  <a:pt x="3737" y="1561"/>
                  <a:pt x="3549" y="1400"/>
                </a:cubicBezTo>
                <a:cubicBezTo>
                  <a:pt x="3603" y="1131"/>
                  <a:pt x="3549" y="862"/>
                  <a:pt x="3415" y="593"/>
                </a:cubicBezTo>
                <a:close/>
                <a:moveTo>
                  <a:pt x="3483" y="0"/>
                </a:moveTo>
                <a:cubicBezTo>
                  <a:pt x="3230" y="0"/>
                  <a:pt x="2974" y="75"/>
                  <a:pt x="2743" y="244"/>
                </a:cubicBezTo>
                <a:cubicBezTo>
                  <a:pt x="2635" y="351"/>
                  <a:pt x="2608" y="540"/>
                  <a:pt x="2716" y="674"/>
                </a:cubicBezTo>
                <a:cubicBezTo>
                  <a:pt x="2850" y="782"/>
                  <a:pt x="2931" y="916"/>
                  <a:pt x="2984" y="1077"/>
                </a:cubicBezTo>
                <a:lnTo>
                  <a:pt x="2796" y="997"/>
                </a:lnTo>
                <a:cubicBezTo>
                  <a:pt x="2796" y="916"/>
                  <a:pt x="2716" y="835"/>
                  <a:pt x="2635" y="808"/>
                </a:cubicBezTo>
                <a:cubicBezTo>
                  <a:pt x="2431" y="781"/>
                  <a:pt x="2212" y="763"/>
                  <a:pt x="1990" y="763"/>
                </a:cubicBezTo>
                <a:cubicBezTo>
                  <a:pt x="1336" y="763"/>
                  <a:pt x="664" y="925"/>
                  <a:pt x="323" y="1507"/>
                </a:cubicBezTo>
                <a:cubicBezTo>
                  <a:pt x="0" y="2018"/>
                  <a:pt x="54" y="2852"/>
                  <a:pt x="619" y="3174"/>
                </a:cubicBezTo>
                <a:cubicBezTo>
                  <a:pt x="753" y="3228"/>
                  <a:pt x="888" y="3255"/>
                  <a:pt x="1022" y="3282"/>
                </a:cubicBezTo>
                <a:cubicBezTo>
                  <a:pt x="1374" y="3540"/>
                  <a:pt x="1807" y="3695"/>
                  <a:pt x="2269" y="3695"/>
                </a:cubicBezTo>
                <a:cubicBezTo>
                  <a:pt x="2336" y="3695"/>
                  <a:pt x="2405" y="3692"/>
                  <a:pt x="2474" y="3685"/>
                </a:cubicBezTo>
                <a:cubicBezTo>
                  <a:pt x="3146" y="3604"/>
                  <a:pt x="3764" y="3309"/>
                  <a:pt x="4275" y="2879"/>
                </a:cubicBezTo>
                <a:cubicBezTo>
                  <a:pt x="4382" y="2905"/>
                  <a:pt x="4490" y="2905"/>
                  <a:pt x="4624" y="2905"/>
                </a:cubicBezTo>
                <a:cubicBezTo>
                  <a:pt x="4839" y="2879"/>
                  <a:pt x="5055" y="2879"/>
                  <a:pt x="5270" y="2879"/>
                </a:cubicBezTo>
                <a:cubicBezTo>
                  <a:pt x="5305" y="2890"/>
                  <a:pt x="5340" y="2896"/>
                  <a:pt x="5373" y="2896"/>
                </a:cubicBezTo>
                <a:cubicBezTo>
                  <a:pt x="5569" y="2896"/>
                  <a:pt x="5723" y="2709"/>
                  <a:pt x="5700" y="2502"/>
                </a:cubicBezTo>
                <a:cubicBezTo>
                  <a:pt x="5673" y="2395"/>
                  <a:pt x="5619" y="2260"/>
                  <a:pt x="5592" y="2153"/>
                </a:cubicBezTo>
                <a:cubicBezTo>
                  <a:pt x="5727" y="2126"/>
                  <a:pt x="5888" y="2126"/>
                  <a:pt x="6049" y="2126"/>
                </a:cubicBezTo>
                <a:cubicBezTo>
                  <a:pt x="6264" y="2126"/>
                  <a:pt x="6264" y="1803"/>
                  <a:pt x="6049" y="1803"/>
                </a:cubicBezTo>
                <a:cubicBezTo>
                  <a:pt x="5908" y="1772"/>
                  <a:pt x="5766" y="1759"/>
                  <a:pt x="5624" y="1759"/>
                </a:cubicBezTo>
                <a:cubicBezTo>
                  <a:pt x="5524" y="1759"/>
                  <a:pt x="5424" y="1765"/>
                  <a:pt x="5323" y="1776"/>
                </a:cubicBezTo>
                <a:cubicBezTo>
                  <a:pt x="5243" y="1696"/>
                  <a:pt x="5162" y="1615"/>
                  <a:pt x="5081" y="1561"/>
                </a:cubicBezTo>
                <a:cubicBezTo>
                  <a:pt x="5059" y="1539"/>
                  <a:pt x="5036" y="1530"/>
                  <a:pt x="5015" y="1530"/>
                </a:cubicBezTo>
                <a:cubicBezTo>
                  <a:pt x="4987" y="1530"/>
                  <a:pt x="4963" y="1546"/>
                  <a:pt x="4947" y="1561"/>
                </a:cubicBezTo>
                <a:cubicBezTo>
                  <a:pt x="4947" y="1507"/>
                  <a:pt x="4947" y="1427"/>
                  <a:pt x="4947" y="1373"/>
                </a:cubicBezTo>
                <a:cubicBezTo>
                  <a:pt x="4887" y="599"/>
                  <a:pt x="4197" y="0"/>
                  <a:pt x="348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" name="Google Shape;715;p20"/>
          <p:cNvSpPr/>
          <p:nvPr/>
        </p:nvSpPr>
        <p:spPr>
          <a:xfrm>
            <a:off x="6107589" y="4449036"/>
            <a:ext cx="47044" cy="23237"/>
          </a:xfrm>
          <a:custGeom>
            <a:rect b="b" l="l" r="r" t="t"/>
            <a:pathLst>
              <a:path extrusionOk="0" h="776" w="1571">
                <a:moveTo>
                  <a:pt x="380" y="1"/>
                </a:moveTo>
                <a:cubicBezTo>
                  <a:pt x="218" y="1"/>
                  <a:pt x="93" y="72"/>
                  <a:pt x="54" y="314"/>
                </a:cubicBezTo>
                <a:cubicBezTo>
                  <a:pt x="0" y="475"/>
                  <a:pt x="54" y="636"/>
                  <a:pt x="162" y="744"/>
                </a:cubicBezTo>
                <a:cubicBezTo>
                  <a:pt x="198" y="765"/>
                  <a:pt x="234" y="775"/>
                  <a:pt x="268" y="775"/>
                </a:cubicBezTo>
                <a:cubicBezTo>
                  <a:pt x="361" y="775"/>
                  <a:pt x="438" y="701"/>
                  <a:pt x="458" y="583"/>
                </a:cubicBezTo>
                <a:cubicBezTo>
                  <a:pt x="458" y="529"/>
                  <a:pt x="377" y="502"/>
                  <a:pt x="350" y="502"/>
                </a:cubicBezTo>
                <a:cubicBezTo>
                  <a:pt x="323" y="502"/>
                  <a:pt x="323" y="475"/>
                  <a:pt x="350" y="448"/>
                </a:cubicBezTo>
                <a:cubicBezTo>
                  <a:pt x="350" y="344"/>
                  <a:pt x="366" y="304"/>
                  <a:pt x="424" y="304"/>
                </a:cubicBezTo>
                <a:cubicBezTo>
                  <a:pt x="440" y="304"/>
                  <a:pt x="460" y="308"/>
                  <a:pt x="484" y="314"/>
                </a:cubicBezTo>
                <a:cubicBezTo>
                  <a:pt x="731" y="352"/>
                  <a:pt x="938" y="470"/>
                  <a:pt x="1152" y="470"/>
                </a:cubicBezTo>
                <a:cubicBezTo>
                  <a:pt x="1240" y="470"/>
                  <a:pt x="1331" y="450"/>
                  <a:pt x="1425" y="394"/>
                </a:cubicBezTo>
                <a:cubicBezTo>
                  <a:pt x="1571" y="322"/>
                  <a:pt x="1498" y="118"/>
                  <a:pt x="1364" y="118"/>
                </a:cubicBezTo>
                <a:cubicBezTo>
                  <a:pt x="1349" y="118"/>
                  <a:pt x="1334" y="120"/>
                  <a:pt x="1318" y="125"/>
                </a:cubicBezTo>
                <a:cubicBezTo>
                  <a:pt x="1273" y="145"/>
                  <a:pt x="1223" y="152"/>
                  <a:pt x="1169" y="152"/>
                </a:cubicBezTo>
                <a:cubicBezTo>
                  <a:pt x="930" y="152"/>
                  <a:pt x="616" y="1"/>
                  <a:pt x="38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" name="Google Shape;716;p20"/>
          <p:cNvSpPr/>
          <p:nvPr/>
        </p:nvSpPr>
        <p:spPr>
          <a:xfrm>
            <a:off x="4622294" y="4657213"/>
            <a:ext cx="41594" cy="29196"/>
          </a:xfrm>
          <a:custGeom>
            <a:rect b="b" l="l" r="r" t="t"/>
            <a:pathLst>
              <a:path extrusionOk="0" h="975" w="1389">
                <a:moveTo>
                  <a:pt x="324" y="1"/>
                </a:moveTo>
                <a:cubicBezTo>
                  <a:pt x="306" y="1"/>
                  <a:pt x="288" y="1"/>
                  <a:pt x="269" y="2"/>
                </a:cubicBezTo>
                <a:cubicBezTo>
                  <a:pt x="1" y="29"/>
                  <a:pt x="27" y="459"/>
                  <a:pt x="296" y="459"/>
                </a:cubicBezTo>
                <a:cubicBezTo>
                  <a:pt x="337" y="452"/>
                  <a:pt x="379" y="449"/>
                  <a:pt x="421" y="449"/>
                </a:cubicBezTo>
                <a:cubicBezTo>
                  <a:pt x="550" y="449"/>
                  <a:pt x="686" y="479"/>
                  <a:pt x="807" y="540"/>
                </a:cubicBezTo>
                <a:cubicBezTo>
                  <a:pt x="968" y="620"/>
                  <a:pt x="1076" y="755"/>
                  <a:pt x="1157" y="916"/>
                </a:cubicBezTo>
                <a:cubicBezTo>
                  <a:pt x="1177" y="957"/>
                  <a:pt x="1217" y="975"/>
                  <a:pt x="1258" y="975"/>
                </a:cubicBezTo>
                <a:cubicBezTo>
                  <a:pt x="1323" y="975"/>
                  <a:pt x="1388" y="929"/>
                  <a:pt x="1372" y="862"/>
                </a:cubicBezTo>
                <a:cubicBezTo>
                  <a:pt x="1268" y="344"/>
                  <a:pt x="815" y="1"/>
                  <a:pt x="32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" name="Google Shape;717;p20"/>
          <p:cNvSpPr/>
          <p:nvPr/>
        </p:nvSpPr>
        <p:spPr>
          <a:xfrm>
            <a:off x="1848141" y="4574954"/>
            <a:ext cx="132866" cy="53512"/>
          </a:xfrm>
          <a:custGeom>
            <a:rect b="b" l="l" r="r" t="t"/>
            <a:pathLst>
              <a:path extrusionOk="0" h="1787" w="4437">
                <a:moveTo>
                  <a:pt x="1694" y="437"/>
                </a:moveTo>
                <a:cubicBezTo>
                  <a:pt x="1721" y="464"/>
                  <a:pt x="1748" y="518"/>
                  <a:pt x="1775" y="545"/>
                </a:cubicBezTo>
                <a:lnTo>
                  <a:pt x="2232" y="921"/>
                </a:lnTo>
                <a:cubicBezTo>
                  <a:pt x="2077" y="978"/>
                  <a:pt x="1915" y="1005"/>
                  <a:pt x="1752" y="1005"/>
                </a:cubicBezTo>
                <a:cubicBezTo>
                  <a:pt x="1380" y="1005"/>
                  <a:pt x="1007" y="861"/>
                  <a:pt x="726" y="598"/>
                </a:cubicBezTo>
                <a:cubicBezTo>
                  <a:pt x="1049" y="518"/>
                  <a:pt x="1371" y="464"/>
                  <a:pt x="1694" y="437"/>
                </a:cubicBezTo>
                <a:close/>
                <a:moveTo>
                  <a:pt x="2420" y="0"/>
                </a:moveTo>
                <a:cubicBezTo>
                  <a:pt x="2296" y="0"/>
                  <a:pt x="2170" y="11"/>
                  <a:pt x="2043" y="34"/>
                </a:cubicBezTo>
                <a:cubicBezTo>
                  <a:pt x="1896" y="20"/>
                  <a:pt x="1746" y="14"/>
                  <a:pt x="1596" y="14"/>
                </a:cubicBezTo>
                <a:cubicBezTo>
                  <a:pt x="1145" y="14"/>
                  <a:pt x="686" y="74"/>
                  <a:pt x="242" y="195"/>
                </a:cubicBezTo>
                <a:cubicBezTo>
                  <a:pt x="81" y="222"/>
                  <a:pt x="0" y="383"/>
                  <a:pt x="81" y="545"/>
                </a:cubicBezTo>
                <a:cubicBezTo>
                  <a:pt x="421" y="1156"/>
                  <a:pt x="1061" y="1500"/>
                  <a:pt x="1724" y="1500"/>
                </a:cubicBezTo>
                <a:cubicBezTo>
                  <a:pt x="2110" y="1500"/>
                  <a:pt x="2504" y="1383"/>
                  <a:pt x="2850" y="1136"/>
                </a:cubicBezTo>
                <a:cubicBezTo>
                  <a:pt x="2984" y="1055"/>
                  <a:pt x="2931" y="840"/>
                  <a:pt x="2823" y="733"/>
                </a:cubicBezTo>
                <a:lnTo>
                  <a:pt x="2474" y="464"/>
                </a:lnTo>
                <a:cubicBezTo>
                  <a:pt x="3092" y="464"/>
                  <a:pt x="3656" y="786"/>
                  <a:pt x="3925" y="1351"/>
                </a:cubicBezTo>
                <a:cubicBezTo>
                  <a:pt x="3683" y="1351"/>
                  <a:pt x="3441" y="1270"/>
                  <a:pt x="3253" y="1136"/>
                </a:cubicBezTo>
                <a:cubicBezTo>
                  <a:pt x="3236" y="1128"/>
                  <a:pt x="3219" y="1124"/>
                  <a:pt x="3202" y="1124"/>
                </a:cubicBezTo>
                <a:cubicBezTo>
                  <a:pt x="3109" y="1124"/>
                  <a:pt x="3024" y="1233"/>
                  <a:pt x="3092" y="1324"/>
                </a:cubicBezTo>
                <a:cubicBezTo>
                  <a:pt x="3306" y="1624"/>
                  <a:pt x="3639" y="1787"/>
                  <a:pt x="3983" y="1787"/>
                </a:cubicBezTo>
                <a:cubicBezTo>
                  <a:pt x="4071" y="1787"/>
                  <a:pt x="4160" y="1776"/>
                  <a:pt x="4248" y="1754"/>
                </a:cubicBezTo>
                <a:cubicBezTo>
                  <a:pt x="4382" y="1727"/>
                  <a:pt x="4436" y="1620"/>
                  <a:pt x="4436" y="1485"/>
                </a:cubicBezTo>
                <a:cubicBezTo>
                  <a:pt x="4176" y="587"/>
                  <a:pt x="3333" y="0"/>
                  <a:pt x="242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8" name="Google Shape;718;p20"/>
          <p:cNvSpPr/>
          <p:nvPr/>
        </p:nvSpPr>
        <p:spPr>
          <a:xfrm>
            <a:off x="821092" y="4538242"/>
            <a:ext cx="36084" cy="8564"/>
          </a:xfrm>
          <a:custGeom>
            <a:rect b="b" l="l" r="r" t="t"/>
            <a:pathLst>
              <a:path extrusionOk="0" h="286" w="1205">
                <a:moveTo>
                  <a:pt x="128" y="1"/>
                </a:moveTo>
                <a:cubicBezTo>
                  <a:pt x="1" y="1"/>
                  <a:pt x="24" y="286"/>
                  <a:pt x="165" y="286"/>
                </a:cubicBezTo>
                <a:cubicBezTo>
                  <a:pt x="186" y="286"/>
                  <a:pt x="210" y="280"/>
                  <a:pt x="236" y="265"/>
                </a:cubicBezTo>
                <a:cubicBezTo>
                  <a:pt x="282" y="230"/>
                  <a:pt x="358" y="221"/>
                  <a:pt x="442" y="221"/>
                </a:cubicBezTo>
                <a:cubicBezTo>
                  <a:pt x="554" y="221"/>
                  <a:pt x="682" y="238"/>
                  <a:pt x="774" y="238"/>
                </a:cubicBezTo>
                <a:lnTo>
                  <a:pt x="962" y="238"/>
                </a:lnTo>
                <a:cubicBezTo>
                  <a:pt x="989" y="238"/>
                  <a:pt x="1150" y="184"/>
                  <a:pt x="1177" y="184"/>
                </a:cubicBezTo>
                <a:cubicBezTo>
                  <a:pt x="1204" y="184"/>
                  <a:pt x="1204" y="131"/>
                  <a:pt x="1177" y="131"/>
                </a:cubicBezTo>
                <a:cubicBezTo>
                  <a:pt x="1150" y="131"/>
                  <a:pt x="1070" y="104"/>
                  <a:pt x="1016" y="104"/>
                </a:cubicBezTo>
                <a:cubicBezTo>
                  <a:pt x="935" y="77"/>
                  <a:pt x="828" y="77"/>
                  <a:pt x="747" y="77"/>
                </a:cubicBezTo>
                <a:cubicBezTo>
                  <a:pt x="700" y="85"/>
                  <a:pt x="650" y="88"/>
                  <a:pt x="600" y="88"/>
                </a:cubicBezTo>
                <a:cubicBezTo>
                  <a:pt x="478" y="88"/>
                  <a:pt x="350" y="69"/>
                  <a:pt x="236" y="50"/>
                </a:cubicBezTo>
                <a:cubicBezTo>
                  <a:pt x="192" y="15"/>
                  <a:pt x="156" y="1"/>
                  <a:pt x="1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9" name="Google Shape;719;p20"/>
          <p:cNvSpPr/>
          <p:nvPr/>
        </p:nvSpPr>
        <p:spPr>
          <a:xfrm>
            <a:off x="531884" y="4580255"/>
            <a:ext cx="85164" cy="45097"/>
          </a:xfrm>
          <a:custGeom>
            <a:rect b="b" l="l" r="r" t="t"/>
            <a:pathLst>
              <a:path extrusionOk="0" h="1506" w="2844">
                <a:moveTo>
                  <a:pt x="743" y="0"/>
                </a:moveTo>
                <a:cubicBezTo>
                  <a:pt x="728" y="0"/>
                  <a:pt x="712" y="6"/>
                  <a:pt x="700" y="18"/>
                </a:cubicBezTo>
                <a:cubicBezTo>
                  <a:pt x="324" y="368"/>
                  <a:pt x="82" y="851"/>
                  <a:pt x="1" y="1362"/>
                </a:cubicBezTo>
                <a:cubicBezTo>
                  <a:pt x="1" y="1416"/>
                  <a:pt x="28" y="1470"/>
                  <a:pt x="108" y="1470"/>
                </a:cubicBezTo>
                <a:cubicBezTo>
                  <a:pt x="314" y="1494"/>
                  <a:pt x="520" y="1506"/>
                  <a:pt x="725" y="1506"/>
                </a:cubicBezTo>
                <a:cubicBezTo>
                  <a:pt x="1431" y="1506"/>
                  <a:pt x="2130" y="1364"/>
                  <a:pt x="2797" y="1093"/>
                </a:cubicBezTo>
                <a:cubicBezTo>
                  <a:pt x="2843" y="1070"/>
                  <a:pt x="2810" y="1007"/>
                  <a:pt x="2765" y="1007"/>
                </a:cubicBezTo>
                <a:cubicBezTo>
                  <a:pt x="2758" y="1007"/>
                  <a:pt x="2751" y="1009"/>
                  <a:pt x="2743" y="1013"/>
                </a:cubicBezTo>
                <a:cubicBezTo>
                  <a:pt x="2167" y="1205"/>
                  <a:pt x="1577" y="1301"/>
                  <a:pt x="983" y="1301"/>
                </a:cubicBezTo>
                <a:cubicBezTo>
                  <a:pt x="746" y="1301"/>
                  <a:pt x="508" y="1285"/>
                  <a:pt x="270" y="1255"/>
                </a:cubicBezTo>
                <a:cubicBezTo>
                  <a:pt x="377" y="851"/>
                  <a:pt x="565" y="448"/>
                  <a:pt x="807" y="99"/>
                </a:cubicBezTo>
                <a:cubicBezTo>
                  <a:pt x="849" y="57"/>
                  <a:pt x="795" y="0"/>
                  <a:pt x="7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0" name="Google Shape;720;p20"/>
          <p:cNvSpPr/>
          <p:nvPr/>
        </p:nvSpPr>
        <p:spPr>
          <a:xfrm>
            <a:off x="3929160" y="3421540"/>
            <a:ext cx="30" cy="30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1" name="Google Shape;721;p20"/>
          <p:cNvSpPr/>
          <p:nvPr/>
        </p:nvSpPr>
        <p:spPr>
          <a:xfrm>
            <a:off x="3784256" y="3462594"/>
            <a:ext cx="52344" cy="24166"/>
          </a:xfrm>
          <a:custGeom>
            <a:rect b="b" l="l" r="r" t="t"/>
            <a:pathLst>
              <a:path extrusionOk="0" h="807" w="1748">
                <a:moveTo>
                  <a:pt x="1748" y="0"/>
                </a:moveTo>
                <a:lnTo>
                  <a:pt x="1748" y="0"/>
                </a:lnTo>
                <a:cubicBezTo>
                  <a:pt x="1156" y="296"/>
                  <a:pt x="592" y="565"/>
                  <a:pt x="0" y="807"/>
                </a:cubicBezTo>
                <a:cubicBezTo>
                  <a:pt x="592" y="592"/>
                  <a:pt x="1183" y="323"/>
                  <a:pt x="174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" name="Google Shape;722;p20"/>
          <p:cNvSpPr/>
          <p:nvPr/>
        </p:nvSpPr>
        <p:spPr>
          <a:xfrm>
            <a:off x="3923530" y="3417497"/>
            <a:ext cx="11289" cy="14523"/>
          </a:xfrm>
          <a:custGeom>
            <a:rect b="b" l="l" r="r" t="t"/>
            <a:pathLst>
              <a:path extrusionOk="0" h="485" w="377">
                <a:moveTo>
                  <a:pt x="377" y="1"/>
                </a:moveTo>
                <a:cubicBezTo>
                  <a:pt x="269" y="162"/>
                  <a:pt x="135" y="323"/>
                  <a:pt x="0" y="485"/>
                </a:cubicBezTo>
                <a:cubicBezTo>
                  <a:pt x="135" y="323"/>
                  <a:pt x="269" y="189"/>
                  <a:pt x="3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" name="Google Shape;723;p20"/>
          <p:cNvSpPr/>
          <p:nvPr/>
        </p:nvSpPr>
        <p:spPr>
          <a:xfrm>
            <a:off x="4895211" y="3146197"/>
            <a:ext cx="30" cy="1647"/>
          </a:xfrm>
          <a:custGeom>
            <a:rect b="b" l="l" r="r" t="t"/>
            <a:pathLst>
              <a:path extrusionOk="0" h="55" w="1">
                <a:moveTo>
                  <a:pt x="0" y="55"/>
                </a:moveTo>
                <a:lnTo>
                  <a:pt x="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4" name="Google Shape;724;p20"/>
          <p:cNvSpPr/>
          <p:nvPr/>
        </p:nvSpPr>
        <p:spPr>
          <a:xfrm>
            <a:off x="4883922" y="3135747"/>
            <a:ext cx="24196" cy="8085"/>
          </a:xfrm>
          <a:custGeom>
            <a:rect b="b" l="l" r="r" t="t"/>
            <a:pathLst>
              <a:path extrusionOk="0" h="270" w="808">
                <a:moveTo>
                  <a:pt x="780" y="0"/>
                </a:moveTo>
                <a:lnTo>
                  <a:pt x="1" y="269"/>
                </a:lnTo>
                <a:cubicBezTo>
                  <a:pt x="270" y="189"/>
                  <a:pt x="512" y="108"/>
                  <a:pt x="780" y="54"/>
                </a:cubicBezTo>
                <a:cubicBezTo>
                  <a:pt x="807" y="27"/>
                  <a:pt x="780" y="0"/>
                  <a:pt x="7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5" name="Google Shape;725;p20"/>
          <p:cNvSpPr/>
          <p:nvPr/>
        </p:nvSpPr>
        <p:spPr>
          <a:xfrm>
            <a:off x="3632915" y="3717784"/>
            <a:ext cx="1416099" cy="64442"/>
          </a:xfrm>
          <a:custGeom>
            <a:rect b="b" l="l" r="r" t="t"/>
            <a:pathLst>
              <a:path extrusionOk="0" h="2152" w="47290">
                <a:moveTo>
                  <a:pt x="47101" y="0"/>
                </a:moveTo>
                <a:cubicBezTo>
                  <a:pt x="43014" y="0"/>
                  <a:pt x="38928" y="350"/>
                  <a:pt x="34842" y="646"/>
                </a:cubicBezTo>
                <a:cubicBezTo>
                  <a:pt x="33707" y="501"/>
                  <a:pt x="32569" y="452"/>
                  <a:pt x="31429" y="452"/>
                </a:cubicBezTo>
                <a:cubicBezTo>
                  <a:pt x="29599" y="452"/>
                  <a:pt x="27766" y="579"/>
                  <a:pt x="25943" y="646"/>
                </a:cubicBezTo>
                <a:cubicBezTo>
                  <a:pt x="23255" y="753"/>
                  <a:pt x="20566" y="861"/>
                  <a:pt x="17878" y="1076"/>
                </a:cubicBezTo>
                <a:lnTo>
                  <a:pt x="17824" y="1076"/>
                </a:lnTo>
                <a:cubicBezTo>
                  <a:pt x="15781" y="1022"/>
                  <a:pt x="13711" y="968"/>
                  <a:pt x="11668" y="914"/>
                </a:cubicBezTo>
                <a:cubicBezTo>
                  <a:pt x="11641" y="914"/>
                  <a:pt x="11641" y="941"/>
                  <a:pt x="11668" y="941"/>
                </a:cubicBezTo>
                <a:cubicBezTo>
                  <a:pt x="13442" y="1022"/>
                  <a:pt x="15216" y="1103"/>
                  <a:pt x="16991" y="1130"/>
                </a:cubicBezTo>
                <a:cubicBezTo>
                  <a:pt x="11345" y="1587"/>
                  <a:pt x="5673" y="1694"/>
                  <a:pt x="27" y="2124"/>
                </a:cubicBezTo>
                <a:cubicBezTo>
                  <a:pt x="0" y="2124"/>
                  <a:pt x="0" y="2151"/>
                  <a:pt x="27" y="2151"/>
                </a:cubicBezTo>
                <a:cubicBezTo>
                  <a:pt x="5536" y="2151"/>
                  <a:pt x="11022" y="1876"/>
                  <a:pt x="16528" y="1876"/>
                </a:cubicBezTo>
                <a:cubicBezTo>
                  <a:pt x="16987" y="1876"/>
                  <a:pt x="17446" y="1878"/>
                  <a:pt x="17905" y="1882"/>
                </a:cubicBezTo>
                <a:cubicBezTo>
                  <a:pt x="18209" y="1885"/>
                  <a:pt x="18512" y="1886"/>
                  <a:pt x="18816" y="1886"/>
                </a:cubicBezTo>
                <a:cubicBezTo>
                  <a:pt x="21389" y="1886"/>
                  <a:pt x="23962" y="1790"/>
                  <a:pt x="26535" y="1694"/>
                </a:cubicBezTo>
                <a:cubicBezTo>
                  <a:pt x="28954" y="1613"/>
                  <a:pt x="31401" y="1613"/>
                  <a:pt x="33793" y="1237"/>
                </a:cubicBezTo>
                <a:cubicBezTo>
                  <a:pt x="38256" y="1210"/>
                  <a:pt x="42799" y="1076"/>
                  <a:pt x="47128" y="323"/>
                </a:cubicBezTo>
                <a:cubicBezTo>
                  <a:pt x="47289" y="296"/>
                  <a:pt x="47289" y="27"/>
                  <a:pt x="4710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" name="Google Shape;726;p20"/>
          <p:cNvSpPr/>
          <p:nvPr/>
        </p:nvSpPr>
        <p:spPr>
          <a:xfrm>
            <a:off x="3894543" y="3707154"/>
            <a:ext cx="822769" cy="25034"/>
          </a:xfrm>
          <a:custGeom>
            <a:rect b="b" l="l" r="r" t="t"/>
            <a:pathLst>
              <a:path extrusionOk="0" h="836" w="27476">
                <a:moveTo>
                  <a:pt x="19433" y="0"/>
                </a:moveTo>
                <a:cubicBezTo>
                  <a:pt x="16554" y="0"/>
                  <a:pt x="13633" y="291"/>
                  <a:pt x="10781" y="355"/>
                </a:cubicBezTo>
                <a:cubicBezTo>
                  <a:pt x="8993" y="396"/>
                  <a:pt x="7199" y="409"/>
                  <a:pt x="5404" y="409"/>
                </a:cubicBezTo>
                <a:cubicBezTo>
                  <a:pt x="3610" y="409"/>
                  <a:pt x="1815" y="396"/>
                  <a:pt x="27" y="382"/>
                </a:cubicBezTo>
                <a:cubicBezTo>
                  <a:pt x="0" y="382"/>
                  <a:pt x="0" y="436"/>
                  <a:pt x="27" y="436"/>
                </a:cubicBezTo>
                <a:cubicBezTo>
                  <a:pt x="3710" y="517"/>
                  <a:pt x="7420" y="517"/>
                  <a:pt x="11103" y="517"/>
                </a:cubicBezTo>
                <a:cubicBezTo>
                  <a:pt x="12842" y="517"/>
                  <a:pt x="14628" y="576"/>
                  <a:pt x="16415" y="576"/>
                </a:cubicBezTo>
                <a:cubicBezTo>
                  <a:pt x="17308" y="576"/>
                  <a:pt x="18201" y="562"/>
                  <a:pt x="19088" y="517"/>
                </a:cubicBezTo>
                <a:cubicBezTo>
                  <a:pt x="20943" y="664"/>
                  <a:pt x="22873" y="836"/>
                  <a:pt x="24767" y="836"/>
                </a:cubicBezTo>
                <a:cubicBezTo>
                  <a:pt x="25645" y="836"/>
                  <a:pt x="26516" y="799"/>
                  <a:pt x="27368" y="705"/>
                </a:cubicBezTo>
                <a:cubicBezTo>
                  <a:pt x="27476" y="705"/>
                  <a:pt x="27449" y="517"/>
                  <a:pt x="27368" y="517"/>
                </a:cubicBezTo>
                <a:cubicBezTo>
                  <a:pt x="26278" y="443"/>
                  <a:pt x="25181" y="426"/>
                  <a:pt x="24082" y="426"/>
                </a:cubicBezTo>
                <a:cubicBezTo>
                  <a:pt x="23065" y="426"/>
                  <a:pt x="22046" y="441"/>
                  <a:pt x="21026" y="441"/>
                </a:cubicBezTo>
                <a:cubicBezTo>
                  <a:pt x="20729" y="441"/>
                  <a:pt x="20433" y="439"/>
                  <a:pt x="20137" y="436"/>
                </a:cubicBezTo>
                <a:cubicBezTo>
                  <a:pt x="20620" y="382"/>
                  <a:pt x="21077" y="329"/>
                  <a:pt x="21561" y="275"/>
                </a:cubicBezTo>
                <a:cubicBezTo>
                  <a:pt x="21696" y="248"/>
                  <a:pt x="21669" y="60"/>
                  <a:pt x="21534" y="60"/>
                </a:cubicBezTo>
                <a:cubicBezTo>
                  <a:pt x="20838" y="17"/>
                  <a:pt x="20136" y="0"/>
                  <a:pt x="1943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" name="Google Shape;727;p20"/>
          <p:cNvSpPr/>
          <p:nvPr/>
        </p:nvSpPr>
        <p:spPr>
          <a:xfrm>
            <a:off x="4317185" y="3773481"/>
            <a:ext cx="748715" cy="25633"/>
          </a:xfrm>
          <a:custGeom>
            <a:rect b="b" l="l" r="r" t="t"/>
            <a:pathLst>
              <a:path extrusionOk="0" h="856" w="25003">
                <a:moveTo>
                  <a:pt x="21828" y="1"/>
                </a:moveTo>
                <a:cubicBezTo>
                  <a:pt x="18710" y="1"/>
                  <a:pt x="15547" y="264"/>
                  <a:pt x="12475" y="345"/>
                </a:cubicBezTo>
                <a:cubicBezTo>
                  <a:pt x="8361" y="479"/>
                  <a:pt x="4168" y="641"/>
                  <a:pt x="27" y="802"/>
                </a:cubicBezTo>
                <a:cubicBezTo>
                  <a:pt x="0" y="802"/>
                  <a:pt x="0" y="856"/>
                  <a:pt x="27" y="856"/>
                </a:cubicBezTo>
                <a:cubicBezTo>
                  <a:pt x="4275" y="721"/>
                  <a:pt x="8523" y="587"/>
                  <a:pt x="12770" y="506"/>
                </a:cubicBezTo>
                <a:cubicBezTo>
                  <a:pt x="13552" y="485"/>
                  <a:pt x="14337" y="479"/>
                  <a:pt x="15123" y="479"/>
                </a:cubicBezTo>
                <a:cubicBezTo>
                  <a:pt x="16540" y="479"/>
                  <a:pt x="17961" y="500"/>
                  <a:pt x="19380" y="500"/>
                </a:cubicBezTo>
                <a:cubicBezTo>
                  <a:pt x="21238" y="500"/>
                  <a:pt x="23091" y="463"/>
                  <a:pt x="24922" y="291"/>
                </a:cubicBezTo>
                <a:cubicBezTo>
                  <a:pt x="25003" y="264"/>
                  <a:pt x="25003" y="103"/>
                  <a:pt x="24895" y="103"/>
                </a:cubicBezTo>
                <a:cubicBezTo>
                  <a:pt x="23881" y="30"/>
                  <a:pt x="22857" y="1"/>
                  <a:pt x="218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" name="Google Shape;728;p20"/>
          <p:cNvSpPr/>
          <p:nvPr/>
        </p:nvSpPr>
        <p:spPr>
          <a:xfrm>
            <a:off x="4183541" y="3798276"/>
            <a:ext cx="863045" cy="37880"/>
          </a:xfrm>
          <a:custGeom>
            <a:rect b="b" l="l" r="r" t="t"/>
            <a:pathLst>
              <a:path extrusionOk="0" h="1265" w="28821">
                <a:moveTo>
                  <a:pt x="28498" y="1"/>
                </a:moveTo>
                <a:cubicBezTo>
                  <a:pt x="26186" y="1"/>
                  <a:pt x="23847" y="458"/>
                  <a:pt x="21535" y="512"/>
                </a:cubicBezTo>
                <a:cubicBezTo>
                  <a:pt x="21057" y="522"/>
                  <a:pt x="20579" y="526"/>
                  <a:pt x="20102" y="526"/>
                </a:cubicBezTo>
                <a:cubicBezTo>
                  <a:pt x="18133" y="526"/>
                  <a:pt x="16164" y="453"/>
                  <a:pt x="14195" y="431"/>
                </a:cubicBezTo>
                <a:cubicBezTo>
                  <a:pt x="13272" y="426"/>
                  <a:pt x="12348" y="422"/>
                  <a:pt x="11425" y="422"/>
                </a:cubicBezTo>
                <a:cubicBezTo>
                  <a:pt x="7618" y="422"/>
                  <a:pt x="3814" y="493"/>
                  <a:pt x="28" y="861"/>
                </a:cubicBezTo>
                <a:cubicBezTo>
                  <a:pt x="1" y="861"/>
                  <a:pt x="1" y="915"/>
                  <a:pt x="28" y="915"/>
                </a:cubicBezTo>
                <a:cubicBezTo>
                  <a:pt x="2541" y="740"/>
                  <a:pt x="5062" y="653"/>
                  <a:pt x="7582" y="653"/>
                </a:cubicBezTo>
                <a:cubicBezTo>
                  <a:pt x="10102" y="653"/>
                  <a:pt x="12623" y="740"/>
                  <a:pt x="15136" y="915"/>
                </a:cubicBezTo>
                <a:cubicBezTo>
                  <a:pt x="17475" y="1076"/>
                  <a:pt x="19814" y="1237"/>
                  <a:pt x="22126" y="1237"/>
                </a:cubicBezTo>
                <a:cubicBezTo>
                  <a:pt x="24223" y="1211"/>
                  <a:pt x="26589" y="1264"/>
                  <a:pt x="28578" y="539"/>
                </a:cubicBezTo>
                <a:cubicBezTo>
                  <a:pt x="28820" y="404"/>
                  <a:pt x="28767" y="28"/>
                  <a:pt x="2849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" name="Google Shape;729;p20"/>
          <p:cNvSpPr/>
          <p:nvPr/>
        </p:nvSpPr>
        <p:spPr>
          <a:xfrm>
            <a:off x="4322006" y="3864424"/>
            <a:ext cx="494332" cy="22459"/>
          </a:xfrm>
          <a:custGeom>
            <a:rect b="b" l="l" r="r" t="t"/>
            <a:pathLst>
              <a:path extrusionOk="0" h="750" w="16508">
                <a:moveTo>
                  <a:pt x="15217" y="0"/>
                </a:moveTo>
                <a:cubicBezTo>
                  <a:pt x="12861" y="0"/>
                  <a:pt x="10508" y="231"/>
                  <a:pt x="8174" y="346"/>
                </a:cubicBezTo>
                <a:cubicBezTo>
                  <a:pt x="6588" y="444"/>
                  <a:pt x="4874" y="671"/>
                  <a:pt x="3199" y="671"/>
                </a:cubicBezTo>
                <a:cubicBezTo>
                  <a:pt x="2119" y="671"/>
                  <a:pt x="1056" y="577"/>
                  <a:pt x="55" y="292"/>
                </a:cubicBezTo>
                <a:cubicBezTo>
                  <a:pt x="28" y="292"/>
                  <a:pt x="1" y="346"/>
                  <a:pt x="28" y="346"/>
                </a:cubicBezTo>
                <a:cubicBezTo>
                  <a:pt x="1095" y="656"/>
                  <a:pt x="2212" y="750"/>
                  <a:pt x="3340" y="750"/>
                </a:cubicBezTo>
                <a:cubicBezTo>
                  <a:pt x="4853" y="750"/>
                  <a:pt x="6387" y="580"/>
                  <a:pt x="7851" y="534"/>
                </a:cubicBezTo>
                <a:cubicBezTo>
                  <a:pt x="10701" y="453"/>
                  <a:pt x="13604" y="480"/>
                  <a:pt x="16454" y="131"/>
                </a:cubicBezTo>
                <a:cubicBezTo>
                  <a:pt x="16508" y="131"/>
                  <a:pt x="16508" y="50"/>
                  <a:pt x="16454" y="23"/>
                </a:cubicBezTo>
                <a:cubicBezTo>
                  <a:pt x="16042" y="7"/>
                  <a:pt x="15630" y="0"/>
                  <a:pt x="1521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" name="Google Shape;730;p20"/>
          <p:cNvSpPr/>
          <p:nvPr/>
        </p:nvSpPr>
        <p:spPr>
          <a:xfrm>
            <a:off x="5095662" y="3732457"/>
            <a:ext cx="184371" cy="13535"/>
          </a:xfrm>
          <a:custGeom>
            <a:rect b="b" l="l" r="r" t="t"/>
            <a:pathLst>
              <a:path extrusionOk="0" h="452" w="6157">
                <a:moveTo>
                  <a:pt x="4609" y="1"/>
                </a:moveTo>
                <a:cubicBezTo>
                  <a:pt x="3075" y="1"/>
                  <a:pt x="1512" y="214"/>
                  <a:pt x="27" y="398"/>
                </a:cubicBezTo>
                <a:cubicBezTo>
                  <a:pt x="0" y="398"/>
                  <a:pt x="0" y="451"/>
                  <a:pt x="27" y="451"/>
                </a:cubicBezTo>
                <a:cubicBezTo>
                  <a:pt x="2043" y="290"/>
                  <a:pt x="4060" y="398"/>
                  <a:pt x="6076" y="209"/>
                </a:cubicBezTo>
                <a:cubicBezTo>
                  <a:pt x="6157" y="209"/>
                  <a:pt x="6157" y="75"/>
                  <a:pt x="6076" y="75"/>
                </a:cubicBezTo>
                <a:cubicBezTo>
                  <a:pt x="5592" y="23"/>
                  <a:pt x="5102" y="1"/>
                  <a:pt x="460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" name="Google Shape;731;p20"/>
          <p:cNvSpPr/>
          <p:nvPr/>
        </p:nvSpPr>
        <p:spPr>
          <a:xfrm>
            <a:off x="8326435" y="2306743"/>
            <a:ext cx="314512" cy="160326"/>
          </a:xfrm>
          <a:custGeom>
            <a:rect b="b" l="l" r="r" t="t"/>
            <a:pathLst>
              <a:path extrusionOk="0" h="5354" w="10503">
                <a:moveTo>
                  <a:pt x="8467" y="1"/>
                </a:moveTo>
                <a:cubicBezTo>
                  <a:pt x="8205" y="1"/>
                  <a:pt x="7952" y="46"/>
                  <a:pt x="7733" y="141"/>
                </a:cubicBezTo>
                <a:cubicBezTo>
                  <a:pt x="6846" y="544"/>
                  <a:pt x="6254" y="1539"/>
                  <a:pt x="6147" y="2560"/>
                </a:cubicBezTo>
                <a:cubicBezTo>
                  <a:pt x="5548" y="1883"/>
                  <a:pt x="4646" y="1484"/>
                  <a:pt x="3735" y="1484"/>
                </a:cubicBezTo>
                <a:cubicBezTo>
                  <a:pt x="3706" y="1484"/>
                  <a:pt x="3676" y="1484"/>
                  <a:pt x="3647" y="1485"/>
                </a:cubicBezTo>
                <a:cubicBezTo>
                  <a:pt x="1792" y="1539"/>
                  <a:pt x="609" y="3098"/>
                  <a:pt x="17" y="4657"/>
                </a:cubicBezTo>
                <a:cubicBezTo>
                  <a:pt x="1" y="4691"/>
                  <a:pt x="25" y="4713"/>
                  <a:pt x="53" y="4713"/>
                </a:cubicBezTo>
                <a:cubicBezTo>
                  <a:pt x="70" y="4713"/>
                  <a:pt x="88" y="4705"/>
                  <a:pt x="98" y="4684"/>
                </a:cubicBezTo>
                <a:cubicBezTo>
                  <a:pt x="689" y="3394"/>
                  <a:pt x="1872" y="2184"/>
                  <a:pt x="3378" y="2130"/>
                </a:cubicBezTo>
                <a:cubicBezTo>
                  <a:pt x="3408" y="2129"/>
                  <a:pt x="3438" y="2129"/>
                  <a:pt x="3467" y="2129"/>
                </a:cubicBezTo>
                <a:cubicBezTo>
                  <a:pt x="4267" y="2129"/>
                  <a:pt x="5011" y="2475"/>
                  <a:pt x="5555" y="3071"/>
                </a:cubicBezTo>
                <a:cubicBezTo>
                  <a:pt x="4507" y="3340"/>
                  <a:pt x="3593" y="4039"/>
                  <a:pt x="3432" y="5114"/>
                </a:cubicBezTo>
                <a:cubicBezTo>
                  <a:pt x="3410" y="5242"/>
                  <a:pt x="3524" y="5353"/>
                  <a:pt x="3640" y="5353"/>
                </a:cubicBezTo>
                <a:cubicBezTo>
                  <a:pt x="3670" y="5353"/>
                  <a:pt x="3700" y="5346"/>
                  <a:pt x="3727" y="5329"/>
                </a:cubicBezTo>
                <a:cubicBezTo>
                  <a:pt x="4346" y="4953"/>
                  <a:pt x="4856" y="4442"/>
                  <a:pt x="5502" y="4146"/>
                </a:cubicBezTo>
                <a:cubicBezTo>
                  <a:pt x="5744" y="4039"/>
                  <a:pt x="5986" y="3958"/>
                  <a:pt x="6227" y="3905"/>
                </a:cubicBezTo>
                <a:cubicBezTo>
                  <a:pt x="6254" y="3931"/>
                  <a:pt x="6308" y="3931"/>
                  <a:pt x="6362" y="3931"/>
                </a:cubicBezTo>
                <a:lnTo>
                  <a:pt x="6416" y="4066"/>
                </a:lnTo>
                <a:cubicBezTo>
                  <a:pt x="6440" y="4140"/>
                  <a:pt x="6505" y="4174"/>
                  <a:pt x="6569" y="4174"/>
                </a:cubicBezTo>
                <a:cubicBezTo>
                  <a:pt x="6646" y="4174"/>
                  <a:pt x="6724" y="4126"/>
                  <a:pt x="6738" y="4039"/>
                </a:cubicBezTo>
                <a:cubicBezTo>
                  <a:pt x="6765" y="3958"/>
                  <a:pt x="6792" y="3878"/>
                  <a:pt x="6792" y="3770"/>
                </a:cubicBezTo>
                <a:cubicBezTo>
                  <a:pt x="7058" y="3751"/>
                  <a:pt x="7311" y="3732"/>
                  <a:pt x="7569" y="3732"/>
                </a:cubicBezTo>
                <a:cubicBezTo>
                  <a:pt x="7676" y="3732"/>
                  <a:pt x="7784" y="3735"/>
                  <a:pt x="7894" y="3743"/>
                </a:cubicBezTo>
                <a:cubicBezTo>
                  <a:pt x="8190" y="3743"/>
                  <a:pt x="8271" y="3313"/>
                  <a:pt x="8002" y="3206"/>
                </a:cubicBezTo>
                <a:cubicBezTo>
                  <a:pt x="7652" y="3071"/>
                  <a:pt x="7303" y="2990"/>
                  <a:pt x="6953" y="2964"/>
                </a:cubicBezTo>
                <a:cubicBezTo>
                  <a:pt x="7061" y="2291"/>
                  <a:pt x="7249" y="1646"/>
                  <a:pt x="7787" y="1189"/>
                </a:cubicBezTo>
                <a:cubicBezTo>
                  <a:pt x="8149" y="897"/>
                  <a:pt x="8578" y="742"/>
                  <a:pt x="8991" y="742"/>
                </a:cubicBezTo>
                <a:cubicBezTo>
                  <a:pt x="9527" y="742"/>
                  <a:pt x="10037" y="1004"/>
                  <a:pt x="10341" y="1566"/>
                </a:cubicBezTo>
                <a:cubicBezTo>
                  <a:pt x="10359" y="1594"/>
                  <a:pt x="10385" y="1606"/>
                  <a:pt x="10410" y="1606"/>
                </a:cubicBezTo>
                <a:cubicBezTo>
                  <a:pt x="10456" y="1606"/>
                  <a:pt x="10502" y="1564"/>
                  <a:pt x="10502" y="1512"/>
                </a:cubicBezTo>
                <a:cubicBezTo>
                  <a:pt x="10439" y="568"/>
                  <a:pt x="9395" y="1"/>
                  <a:pt x="846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2" name="Google Shape;732;p20"/>
          <p:cNvSpPr/>
          <p:nvPr/>
        </p:nvSpPr>
        <p:spPr>
          <a:xfrm>
            <a:off x="8560587" y="1934495"/>
            <a:ext cx="262348" cy="175118"/>
          </a:xfrm>
          <a:custGeom>
            <a:rect b="b" l="l" r="r" t="t"/>
            <a:pathLst>
              <a:path extrusionOk="0" h="5848" w="8761">
                <a:moveTo>
                  <a:pt x="7152" y="1"/>
                </a:moveTo>
                <a:cubicBezTo>
                  <a:pt x="6603" y="1"/>
                  <a:pt x="6049" y="188"/>
                  <a:pt x="5646" y="539"/>
                </a:cubicBezTo>
                <a:cubicBezTo>
                  <a:pt x="5136" y="1023"/>
                  <a:pt x="4813" y="1695"/>
                  <a:pt x="4813" y="2394"/>
                </a:cubicBezTo>
                <a:cubicBezTo>
                  <a:pt x="4362" y="2109"/>
                  <a:pt x="3853" y="1966"/>
                  <a:pt x="3341" y="1966"/>
                </a:cubicBezTo>
                <a:cubicBezTo>
                  <a:pt x="2937" y="1966"/>
                  <a:pt x="2531" y="2055"/>
                  <a:pt x="2152" y="2233"/>
                </a:cubicBezTo>
                <a:cubicBezTo>
                  <a:pt x="861" y="2824"/>
                  <a:pt x="1" y="4303"/>
                  <a:pt x="485" y="5701"/>
                </a:cubicBezTo>
                <a:cubicBezTo>
                  <a:pt x="500" y="5791"/>
                  <a:pt x="581" y="5847"/>
                  <a:pt x="660" y="5847"/>
                </a:cubicBezTo>
                <a:cubicBezTo>
                  <a:pt x="723" y="5847"/>
                  <a:pt x="783" y="5811"/>
                  <a:pt x="807" y="5728"/>
                </a:cubicBezTo>
                <a:cubicBezTo>
                  <a:pt x="1049" y="4760"/>
                  <a:pt x="1506" y="3765"/>
                  <a:pt x="2420" y="3254"/>
                </a:cubicBezTo>
                <a:cubicBezTo>
                  <a:pt x="2887" y="2995"/>
                  <a:pt x="3419" y="2869"/>
                  <a:pt x="3954" y="2869"/>
                </a:cubicBezTo>
                <a:cubicBezTo>
                  <a:pt x="4252" y="2869"/>
                  <a:pt x="4551" y="2909"/>
                  <a:pt x="4840" y="2986"/>
                </a:cubicBezTo>
                <a:cubicBezTo>
                  <a:pt x="4598" y="3093"/>
                  <a:pt x="4383" y="3228"/>
                  <a:pt x="4168" y="3362"/>
                </a:cubicBezTo>
                <a:cubicBezTo>
                  <a:pt x="3657" y="3711"/>
                  <a:pt x="2743" y="4276"/>
                  <a:pt x="2743" y="4975"/>
                </a:cubicBezTo>
                <a:cubicBezTo>
                  <a:pt x="2743" y="5071"/>
                  <a:pt x="2829" y="5167"/>
                  <a:pt x="2924" y="5167"/>
                </a:cubicBezTo>
                <a:cubicBezTo>
                  <a:pt x="2935" y="5167"/>
                  <a:pt x="2947" y="5166"/>
                  <a:pt x="2958" y="5163"/>
                </a:cubicBezTo>
                <a:cubicBezTo>
                  <a:pt x="3576" y="5056"/>
                  <a:pt x="4060" y="4330"/>
                  <a:pt x="4571" y="3980"/>
                </a:cubicBezTo>
                <a:cubicBezTo>
                  <a:pt x="4786" y="3846"/>
                  <a:pt x="5001" y="3711"/>
                  <a:pt x="5216" y="3604"/>
                </a:cubicBezTo>
                <a:lnTo>
                  <a:pt x="5324" y="3711"/>
                </a:lnTo>
                <a:cubicBezTo>
                  <a:pt x="5384" y="3780"/>
                  <a:pt x="5460" y="3810"/>
                  <a:pt x="5535" y="3810"/>
                </a:cubicBezTo>
                <a:cubicBezTo>
                  <a:pt x="5696" y="3810"/>
                  <a:pt x="5853" y="3671"/>
                  <a:pt x="5835" y="3469"/>
                </a:cubicBezTo>
                <a:lnTo>
                  <a:pt x="5835" y="3416"/>
                </a:lnTo>
                <a:cubicBezTo>
                  <a:pt x="5888" y="3389"/>
                  <a:pt x="5915" y="3335"/>
                  <a:pt x="5862" y="3281"/>
                </a:cubicBezTo>
                <a:lnTo>
                  <a:pt x="5835" y="3254"/>
                </a:lnTo>
                <a:cubicBezTo>
                  <a:pt x="6050" y="3147"/>
                  <a:pt x="6238" y="3012"/>
                  <a:pt x="6426" y="2851"/>
                </a:cubicBezTo>
                <a:cubicBezTo>
                  <a:pt x="6480" y="2797"/>
                  <a:pt x="6426" y="2717"/>
                  <a:pt x="6372" y="2690"/>
                </a:cubicBezTo>
                <a:cubicBezTo>
                  <a:pt x="6265" y="2676"/>
                  <a:pt x="6164" y="2670"/>
                  <a:pt x="6067" y="2670"/>
                </a:cubicBezTo>
                <a:cubicBezTo>
                  <a:pt x="5969" y="2670"/>
                  <a:pt x="5875" y="2676"/>
                  <a:pt x="5781" y="2690"/>
                </a:cubicBezTo>
                <a:cubicBezTo>
                  <a:pt x="5754" y="2179"/>
                  <a:pt x="5942" y="1668"/>
                  <a:pt x="6319" y="1319"/>
                </a:cubicBezTo>
                <a:cubicBezTo>
                  <a:pt x="6748" y="945"/>
                  <a:pt x="7295" y="740"/>
                  <a:pt x="7850" y="740"/>
                </a:cubicBezTo>
                <a:cubicBezTo>
                  <a:pt x="8094" y="740"/>
                  <a:pt x="8339" y="780"/>
                  <a:pt x="8577" y="862"/>
                </a:cubicBezTo>
                <a:cubicBezTo>
                  <a:pt x="8586" y="864"/>
                  <a:pt x="8596" y="865"/>
                  <a:pt x="8605" y="865"/>
                </a:cubicBezTo>
                <a:cubicBezTo>
                  <a:pt x="8698" y="865"/>
                  <a:pt x="8760" y="747"/>
                  <a:pt x="8711" y="674"/>
                </a:cubicBezTo>
                <a:cubicBezTo>
                  <a:pt x="8322" y="215"/>
                  <a:pt x="7740" y="1"/>
                  <a:pt x="71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3" name="Google Shape;733;p20"/>
          <p:cNvSpPr/>
          <p:nvPr/>
        </p:nvSpPr>
        <p:spPr>
          <a:xfrm>
            <a:off x="324282" y="1980728"/>
            <a:ext cx="218000" cy="150773"/>
          </a:xfrm>
          <a:custGeom>
            <a:rect b="b" l="l" r="r" t="t"/>
            <a:pathLst>
              <a:path extrusionOk="0" h="5035" w="7280">
                <a:moveTo>
                  <a:pt x="6272" y="1"/>
                </a:moveTo>
                <a:cubicBezTo>
                  <a:pt x="6039" y="1"/>
                  <a:pt x="5803" y="60"/>
                  <a:pt x="5626" y="178"/>
                </a:cubicBezTo>
                <a:cubicBezTo>
                  <a:pt x="5008" y="582"/>
                  <a:pt x="4578" y="1200"/>
                  <a:pt x="4417" y="1899"/>
                </a:cubicBezTo>
                <a:cubicBezTo>
                  <a:pt x="4069" y="1763"/>
                  <a:pt x="3712" y="1695"/>
                  <a:pt x="3357" y="1695"/>
                </a:cubicBezTo>
                <a:cubicBezTo>
                  <a:pt x="3081" y="1695"/>
                  <a:pt x="2805" y="1736"/>
                  <a:pt x="2535" y="1818"/>
                </a:cubicBezTo>
                <a:cubicBezTo>
                  <a:pt x="1352" y="2195"/>
                  <a:pt x="518" y="3351"/>
                  <a:pt x="61" y="4453"/>
                </a:cubicBezTo>
                <a:cubicBezTo>
                  <a:pt x="1" y="4574"/>
                  <a:pt x="107" y="4680"/>
                  <a:pt x="220" y="4680"/>
                </a:cubicBezTo>
                <a:cubicBezTo>
                  <a:pt x="258" y="4680"/>
                  <a:pt x="297" y="4668"/>
                  <a:pt x="330" y="4641"/>
                </a:cubicBezTo>
                <a:cubicBezTo>
                  <a:pt x="1029" y="4050"/>
                  <a:pt x="1594" y="3324"/>
                  <a:pt x="2454" y="2948"/>
                </a:cubicBezTo>
                <a:cubicBezTo>
                  <a:pt x="2741" y="2811"/>
                  <a:pt x="3054" y="2743"/>
                  <a:pt x="3373" y="2743"/>
                </a:cubicBezTo>
                <a:cubicBezTo>
                  <a:pt x="3622" y="2743"/>
                  <a:pt x="3874" y="2785"/>
                  <a:pt x="4121" y="2867"/>
                </a:cubicBezTo>
                <a:cubicBezTo>
                  <a:pt x="3341" y="3351"/>
                  <a:pt x="2723" y="4050"/>
                  <a:pt x="2320" y="4883"/>
                </a:cubicBezTo>
                <a:cubicBezTo>
                  <a:pt x="2299" y="4967"/>
                  <a:pt x="2376" y="5035"/>
                  <a:pt x="2449" y="5035"/>
                </a:cubicBezTo>
                <a:cubicBezTo>
                  <a:pt x="2470" y="5035"/>
                  <a:pt x="2490" y="5029"/>
                  <a:pt x="2508" y="5018"/>
                </a:cubicBezTo>
                <a:cubicBezTo>
                  <a:pt x="3019" y="4507"/>
                  <a:pt x="3529" y="4050"/>
                  <a:pt x="4094" y="3620"/>
                </a:cubicBezTo>
                <a:cubicBezTo>
                  <a:pt x="4336" y="3431"/>
                  <a:pt x="4605" y="3270"/>
                  <a:pt x="4874" y="3136"/>
                </a:cubicBezTo>
                <a:cubicBezTo>
                  <a:pt x="4954" y="3136"/>
                  <a:pt x="5035" y="3082"/>
                  <a:pt x="5089" y="3028"/>
                </a:cubicBezTo>
                <a:cubicBezTo>
                  <a:pt x="5411" y="2867"/>
                  <a:pt x="5734" y="2679"/>
                  <a:pt x="6056" y="2517"/>
                </a:cubicBezTo>
                <a:cubicBezTo>
                  <a:pt x="6229" y="2443"/>
                  <a:pt x="6153" y="2188"/>
                  <a:pt x="5994" y="2188"/>
                </a:cubicBezTo>
                <a:cubicBezTo>
                  <a:pt x="5979" y="2188"/>
                  <a:pt x="5964" y="2190"/>
                  <a:pt x="5949" y="2195"/>
                </a:cubicBezTo>
                <a:cubicBezTo>
                  <a:pt x="5626" y="2222"/>
                  <a:pt x="5304" y="2302"/>
                  <a:pt x="4981" y="2410"/>
                </a:cubicBezTo>
                <a:cubicBezTo>
                  <a:pt x="5035" y="2168"/>
                  <a:pt x="5116" y="1899"/>
                  <a:pt x="5250" y="1684"/>
                </a:cubicBezTo>
                <a:cubicBezTo>
                  <a:pt x="5411" y="1422"/>
                  <a:pt x="6130" y="512"/>
                  <a:pt x="6594" y="512"/>
                </a:cubicBezTo>
                <a:cubicBezTo>
                  <a:pt x="6749" y="512"/>
                  <a:pt x="6876" y="614"/>
                  <a:pt x="6944" y="877"/>
                </a:cubicBezTo>
                <a:cubicBezTo>
                  <a:pt x="6944" y="921"/>
                  <a:pt x="6990" y="948"/>
                  <a:pt x="7037" y="948"/>
                </a:cubicBezTo>
                <a:cubicBezTo>
                  <a:pt x="7078" y="948"/>
                  <a:pt x="7119" y="927"/>
                  <a:pt x="7132" y="877"/>
                </a:cubicBezTo>
                <a:cubicBezTo>
                  <a:pt x="7279" y="287"/>
                  <a:pt x="6781" y="1"/>
                  <a:pt x="62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4" name="Google Shape;734;p20"/>
          <p:cNvSpPr/>
          <p:nvPr/>
        </p:nvSpPr>
        <p:spPr>
          <a:xfrm>
            <a:off x="1064238" y="215528"/>
            <a:ext cx="240309" cy="138436"/>
          </a:xfrm>
          <a:custGeom>
            <a:rect b="b" l="l" r="r" t="t"/>
            <a:pathLst>
              <a:path extrusionOk="0" h="4623" w="8025">
                <a:moveTo>
                  <a:pt x="6547" y="1"/>
                </a:moveTo>
                <a:cubicBezTo>
                  <a:pt x="6420" y="1"/>
                  <a:pt x="6292" y="13"/>
                  <a:pt x="6170" y="39"/>
                </a:cubicBezTo>
                <a:cubicBezTo>
                  <a:pt x="5363" y="227"/>
                  <a:pt x="4718" y="845"/>
                  <a:pt x="4530" y="1652"/>
                </a:cubicBezTo>
                <a:cubicBezTo>
                  <a:pt x="4258" y="1565"/>
                  <a:pt x="3962" y="1524"/>
                  <a:pt x="3656" y="1524"/>
                </a:cubicBezTo>
                <a:cubicBezTo>
                  <a:pt x="1970" y="1524"/>
                  <a:pt x="1" y="2776"/>
                  <a:pt x="228" y="4528"/>
                </a:cubicBezTo>
                <a:cubicBezTo>
                  <a:pt x="228" y="4596"/>
                  <a:pt x="275" y="4622"/>
                  <a:pt x="326" y="4622"/>
                </a:cubicBezTo>
                <a:cubicBezTo>
                  <a:pt x="376" y="4622"/>
                  <a:pt x="430" y="4596"/>
                  <a:pt x="443" y="4555"/>
                </a:cubicBezTo>
                <a:cubicBezTo>
                  <a:pt x="847" y="3668"/>
                  <a:pt x="1223" y="2915"/>
                  <a:pt x="2083" y="2405"/>
                </a:cubicBezTo>
                <a:cubicBezTo>
                  <a:pt x="2563" y="2109"/>
                  <a:pt x="3119" y="1966"/>
                  <a:pt x="3681" y="1966"/>
                </a:cubicBezTo>
                <a:cubicBezTo>
                  <a:pt x="3938" y="1966"/>
                  <a:pt x="4196" y="1996"/>
                  <a:pt x="4449" y="2055"/>
                </a:cubicBezTo>
                <a:cubicBezTo>
                  <a:pt x="4449" y="2109"/>
                  <a:pt x="4422" y="2163"/>
                  <a:pt x="4422" y="2216"/>
                </a:cubicBezTo>
                <a:cubicBezTo>
                  <a:pt x="3723" y="2566"/>
                  <a:pt x="3132" y="3104"/>
                  <a:pt x="2782" y="3803"/>
                </a:cubicBezTo>
                <a:cubicBezTo>
                  <a:pt x="2744" y="3880"/>
                  <a:pt x="2816" y="3943"/>
                  <a:pt x="2879" y="3943"/>
                </a:cubicBezTo>
                <a:cubicBezTo>
                  <a:pt x="2904" y="3943"/>
                  <a:pt x="2928" y="3933"/>
                  <a:pt x="2944" y="3910"/>
                </a:cubicBezTo>
                <a:cubicBezTo>
                  <a:pt x="3454" y="3507"/>
                  <a:pt x="3831" y="3023"/>
                  <a:pt x="4368" y="2673"/>
                </a:cubicBezTo>
                <a:cubicBezTo>
                  <a:pt x="4879" y="2324"/>
                  <a:pt x="5444" y="2055"/>
                  <a:pt x="6035" y="1867"/>
                </a:cubicBezTo>
                <a:cubicBezTo>
                  <a:pt x="6161" y="1817"/>
                  <a:pt x="6099" y="1649"/>
                  <a:pt x="5980" y="1649"/>
                </a:cubicBezTo>
                <a:cubicBezTo>
                  <a:pt x="5972" y="1649"/>
                  <a:pt x="5963" y="1650"/>
                  <a:pt x="5955" y="1652"/>
                </a:cubicBezTo>
                <a:cubicBezTo>
                  <a:pt x="5632" y="1706"/>
                  <a:pt x="5309" y="1813"/>
                  <a:pt x="5014" y="1948"/>
                </a:cubicBezTo>
                <a:cubicBezTo>
                  <a:pt x="5014" y="1867"/>
                  <a:pt x="4960" y="1813"/>
                  <a:pt x="4906" y="1813"/>
                </a:cubicBezTo>
                <a:lnTo>
                  <a:pt x="4879" y="1813"/>
                </a:lnTo>
                <a:cubicBezTo>
                  <a:pt x="5121" y="1249"/>
                  <a:pt x="5578" y="818"/>
                  <a:pt x="6143" y="603"/>
                </a:cubicBezTo>
                <a:cubicBezTo>
                  <a:pt x="6276" y="570"/>
                  <a:pt x="6411" y="554"/>
                  <a:pt x="6545" y="554"/>
                </a:cubicBezTo>
                <a:cubicBezTo>
                  <a:pt x="7055" y="554"/>
                  <a:pt x="7544" y="790"/>
                  <a:pt x="7863" y="1195"/>
                </a:cubicBezTo>
                <a:cubicBezTo>
                  <a:pt x="7879" y="1218"/>
                  <a:pt x="7899" y="1228"/>
                  <a:pt x="7920" y="1228"/>
                </a:cubicBezTo>
                <a:cubicBezTo>
                  <a:pt x="7971" y="1228"/>
                  <a:pt x="8025" y="1171"/>
                  <a:pt x="8025" y="1114"/>
                </a:cubicBezTo>
                <a:cubicBezTo>
                  <a:pt x="7934" y="366"/>
                  <a:pt x="7232" y="1"/>
                  <a:pt x="654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5" name="Google Shape;735;p20"/>
          <p:cNvSpPr/>
          <p:nvPr/>
        </p:nvSpPr>
        <p:spPr>
          <a:xfrm>
            <a:off x="8556508" y="408333"/>
            <a:ext cx="270523" cy="160595"/>
          </a:xfrm>
          <a:custGeom>
            <a:rect b="b" l="l" r="r" t="t"/>
            <a:pathLst>
              <a:path extrusionOk="0" h="5363" w="9034">
                <a:moveTo>
                  <a:pt x="7679" y="1"/>
                </a:moveTo>
                <a:cubicBezTo>
                  <a:pt x="6308" y="1"/>
                  <a:pt x="4898" y="841"/>
                  <a:pt x="4221" y="2009"/>
                </a:cubicBezTo>
                <a:cubicBezTo>
                  <a:pt x="3972" y="1849"/>
                  <a:pt x="3653" y="1783"/>
                  <a:pt x="3314" y="1783"/>
                </a:cubicBezTo>
                <a:cubicBezTo>
                  <a:pt x="2629" y="1783"/>
                  <a:pt x="1866" y="2053"/>
                  <a:pt x="1452" y="2358"/>
                </a:cubicBezTo>
                <a:cubicBezTo>
                  <a:pt x="565" y="3031"/>
                  <a:pt x="1" y="4294"/>
                  <a:pt x="485" y="5343"/>
                </a:cubicBezTo>
                <a:cubicBezTo>
                  <a:pt x="498" y="5356"/>
                  <a:pt x="518" y="5363"/>
                  <a:pt x="535" y="5363"/>
                </a:cubicBezTo>
                <a:cubicBezTo>
                  <a:pt x="552" y="5363"/>
                  <a:pt x="565" y="5356"/>
                  <a:pt x="565" y="5343"/>
                </a:cubicBezTo>
                <a:cubicBezTo>
                  <a:pt x="646" y="4321"/>
                  <a:pt x="861" y="3272"/>
                  <a:pt x="1829" y="2708"/>
                </a:cubicBezTo>
                <a:cubicBezTo>
                  <a:pt x="2216" y="2490"/>
                  <a:pt x="2668" y="2381"/>
                  <a:pt x="3108" y="2381"/>
                </a:cubicBezTo>
                <a:cubicBezTo>
                  <a:pt x="3157" y="2381"/>
                  <a:pt x="3205" y="2383"/>
                  <a:pt x="3254" y="2385"/>
                </a:cubicBezTo>
                <a:cubicBezTo>
                  <a:pt x="3522" y="2412"/>
                  <a:pt x="3764" y="2466"/>
                  <a:pt x="4033" y="2547"/>
                </a:cubicBezTo>
                <a:lnTo>
                  <a:pt x="3926" y="2600"/>
                </a:lnTo>
                <a:cubicBezTo>
                  <a:pt x="3334" y="2923"/>
                  <a:pt x="2904" y="3514"/>
                  <a:pt x="2797" y="4213"/>
                </a:cubicBezTo>
                <a:cubicBezTo>
                  <a:pt x="2797" y="4298"/>
                  <a:pt x="2861" y="4351"/>
                  <a:pt x="2929" y="4351"/>
                </a:cubicBezTo>
                <a:cubicBezTo>
                  <a:pt x="2968" y="4351"/>
                  <a:pt x="3009" y="4334"/>
                  <a:pt x="3039" y="4294"/>
                </a:cubicBezTo>
                <a:cubicBezTo>
                  <a:pt x="3361" y="3783"/>
                  <a:pt x="3791" y="3353"/>
                  <a:pt x="4302" y="3031"/>
                </a:cubicBezTo>
                <a:cubicBezTo>
                  <a:pt x="4571" y="2896"/>
                  <a:pt x="4840" y="2789"/>
                  <a:pt x="5136" y="2735"/>
                </a:cubicBezTo>
                <a:cubicBezTo>
                  <a:pt x="5324" y="2654"/>
                  <a:pt x="5539" y="2600"/>
                  <a:pt x="5781" y="2547"/>
                </a:cubicBezTo>
                <a:cubicBezTo>
                  <a:pt x="5834" y="2547"/>
                  <a:pt x="5888" y="2439"/>
                  <a:pt x="5808" y="2412"/>
                </a:cubicBezTo>
                <a:cubicBezTo>
                  <a:pt x="5489" y="2339"/>
                  <a:pt x="5349" y="2220"/>
                  <a:pt x="5042" y="2220"/>
                </a:cubicBezTo>
                <a:cubicBezTo>
                  <a:pt x="5012" y="2220"/>
                  <a:pt x="4981" y="2222"/>
                  <a:pt x="4947" y="2224"/>
                </a:cubicBezTo>
                <a:cubicBezTo>
                  <a:pt x="4813" y="2251"/>
                  <a:pt x="4678" y="2278"/>
                  <a:pt x="4544" y="2332"/>
                </a:cubicBezTo>
                <a:cubicBezTo>
                  <a:pt x="4571" y="2251"/>
                  <a:pt x="4598" y="2170"/>
                  <a:pt x="4625" y="2090"/>
                </a:cubicBezTo>
                <a:cubicBezTo>
                  <a:pt x="4759" y="1848"/>
                  <a:pt x="4947" y="1659"/>
                  <a:pt x="5162" y="1471"/>
                </a:cubicBezTo>
                <a:cubicBezTo>
                  <a:pt x="5512" y="1176"/>
                  <a:pt x="5888" y="934"/>
                  <a:pt x="6292" y="772"/>
                </a:cubicBezTo>
                <a:cubicBezTo>
                  <a:pt x="6967" y="511"/>
                  <a:pt x="7677" y="373"/>
                  <a:pt x="8395" y="373"/>
                </a:cubicBezTo>
                <a:cubicBezTo>
                  <a:pt x="8563" y="373"/>
                  <a:pt x="8731" y="381"/>
                  <a:pt x="8899" y="396"/>
                </a:cubicBezTo>
                <a:cubicBezTo>
                  <a:pt x="9007" y="396"/>
                  <a:pt x="9034" y="261"/>
                  <a:pt x="8926" y="261"/>
                </a:cubicBezTo>
                <a:cubicBezTo>
                  <a:pt x="8530" y="83"/>
                  <a:pt x="8106" y="1"/>
                  <a:pt x="767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6" name="Google Shape;736;p20"/>
          <p:cNvSpPr/>
          <p:nvPr/>
        </p:nvSpPr>
        <p:spPr>
          <a:xfrm>
            <a:off x="3388316" y="331344"/>
            <a:ext cx="247046" cy="76989"/>
          </a:xfrm>
          <a:custGeom>
            <a:rect b="b" l="l" r="r" t="t"/>
            <a:pathLst>
              <a:path extrusionOk="0" h="2571" w="8250">
                <a:moveTo>
                  <a:pt x="2456" y="0"/>
                </a:moveTo>
                <a:cubicBezTo>
                  <a:pt x="2426" y="0"/>
                  <a:pt x="2396" y="1"/>
                  <a:pt x="2367" y="2"/>
                </a:cubicBezTo>
                <a:cubicBezTo>
                  <a:pt x="1265" y="56"/>
                  <a:pt x="55" y="862"/>
                  <a:pt x="1" y="2045"/>
                </a:cubicBezTo>
                <a:cubicBezTo>
                  <a:pt x="1" y="2149"/>
                  <a:pt x="79" y="2209"/>
                  <a:pt x="150" y="2209"/>
                </a:cubicBezTo>
                <a:cubicBezTo>
                  <a:pt x="188" y="2209"/>
                  <a:pt x="224" y="2191"/>
                  <a:pt x="243" y="2153"/>
                </a:cubicBezTo>
                <a:cubicBezTo>
                  <a:pt x="700" y="1534"/>
                  <a:pt x="1157" y="1024"/>
                  <a:pt x="1910" y="782"/>
                </a:cubicBezTo>
                <a:cubicBezTo>
                  <a:pt x="2021" y="742"/>
                  <a:pt x="2204" y="719"/>
                  <a:pt x="2414" y="719"/>
                </a:cubicBezTo>
                <a:cubicBezTo>
                  <a:pt x="2916" y="719"/>
                  <a:pt x="3567" y="852"/>
                  <a:pt x="3738" y="1212"/>
                </a:cubicBezTo>
                <a:cubicBezTo>
                  <a:pt x="3738" y="1212"/>
                  <a:pt x="3738" y="1239"/>
                  <a:pt x="3765" y="1265"/>
                </a:cubicBezTo>
                <a:cubicBezTo>
                  <a:pt x="3765" y="1319"/>
                  <a:pt x="3765" y="1346"/>
                  <a:pt x="3765" y="1400"/>
                </a:cubicBezTo>
                <a:cubicBezTo>
                  <a:pt x="3646" y="1383"/>
                  <a:pt x="3526" y="1374"/>
                  <a:pt x="3407" y="1374"/>
                </a:cubicBezTo>
                <a:cubicBezTo>
                  <a:pt x="3150" y="1374"/>
                  <a:pt x="2893" y="1416"/>
                  <a:pt x="2636" y="1507"/>
                </a:cubicBezTo>
                <a:cubicBezTo>
                  <a:pt x="2528" y="1561"/>
                  <a:pt x="2555" y="1723"/>
                  <a:pt x="2689" y="1723"/>
                </a:cubicBezTo>
                <a:cubicBezTo>
                  <a:pt x="2761" y="1718"/>
                  <a:pt x="2833" y="1716"/>
                  <a:pt x="2904" y="1716"/>
                </a:cubicBezTo>
                <a:cubicBezTo>
                  <a:pt x="3263" y="1716"/>
                  <a:pt x="3621" y="1772"/>
                  <a:pt x="3980" y="1884"/>
                </a:cubicBezTo>
                <a:cubicBezTo>
                  <a:pt x="4383" y="2072"/>
                  <a:pt x="4759" y="2287"/>
                  <a:pt x="5136" y="2556"/>
                </a:cubicBezTo>
                <a:cubicBezTo>
                  <a:pt x="5151" y="2566"/>
                  <a:pt x="5167" y="2570"/>
                  <a:pt x="5183" y="2570"/>
                </a:cubicBezTo>
                <a:cubicBezTo>
                  <a:pt x="5251" y="2570"/>
                  <a:pt x="5314" y="2487"/>
                  <a:pt x="5270" y="2421"/>
                </a:cubicBezTo>
                <a:cubicBezTo>
                  <a:pt x="5028" y="1911"/>
                  <a:pt x="4544" y="1561"/>
                  <a:pt x="4007" y="1454"/>
                </a:cubicBezTo>
                <a:cubicBezTo>
                  <a:pt x="4034" y="1346"/>
                  <a:pt x="4060" y="1239"/>
                  <a:pt x="4060" y="1131"/>
                </a:cubicBezTo>
                <a:cubicBezTo>
                  <a:pt x="4453" y="674"/>
                  <a:pt x="4906" y="508"/>
                  <a:pt x="5384" y="508"/>
                </a:cubicBezTo>
                <a:cubicBezTo>
                  <a:pt x="6283" y="508"/>
                  <a:pt x="7268" y="1093"/>
                  <a:pt x="8093" y="1427"/>
                </a:cubicBezTo>
                <a:cubicBezTo>
                  <a:pt x="8100" y="1429"/>
                  <a:pt x="8107" y="1430"/>
                  <a:pt x="8115" y="1430"/>
                </a:cubicBezTo>
                <a:cubicBezTo>
                  <a:pt x="8187" y="1430"/>
                  <a:pt x="8250" y="1314"/>
                  <a:pt x="8201" y="1265"/>
                </a:cubicBezTo>
                <a:cubicBezTo>
                  <a:pt x="7525" y="658"/>
                  <a:pt x="6458" y="124"/>
                  <a:pt x="5491" y="124"/>
                </a:cubicBezTo>
                <a:cubicBezTo>
                  <a:pt x="4918" y="124"/>
                  <a:pt x="4380" y="311"/>
                  <a:pt x="3980" y="782"/>
                </a:cubicBezTo>
                <a:cubicBezTo>
                  <a:pt x="3775" y="268"/>
                  <a:pt x="3079" y="0"/>
                  <a:pt x="24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7" name="Google Shape;737;p20"/>
          <p:cNvSpPr/>
          <p:nvPr/>
        </p:nvSpPr>
        <p:spPr>
          <a:xfrm>
            <a:off x="319366" y="4295150"/>
            <a:ext cx="879934" cy="45756"/>
          </a:xfrm>
          <a:custGeom>
            <a:rect b="b" l="l" r="r" t="t"/>
            <a:pathLst>
              <a:path extrusionOk="0" h="1528" w="29385">
                <a:moveTo>
                  <a:pt x="7912" y="1"/>
                </a:moveTo>
                <a:cubicBezTo>
                  <a:pt x="5133" y="1"/>
                  <a:pt x="2342" y="282"/>
                  <a:pt x="1" y="1501"/>
                </a:cubicBezTo>
                <a:lnTo>
                  <a:pt x="1" y="1528"/>
                </a:lnTo>
                <a:cubicBezTo>
                  <a:pt x="2447" y="264"/>
                  <a:pt x="5135" y="210"/>
                  <a:pt x="7824" y="183"/>
                </a:cubicBezTo>
                <a:cubicBezTo>
                  <a:pt x="10351" y="183"/>
                  <a:pt x="12851" y="237"/>
                  <a:pt x="15351" y="345"/>
                </a:cubicBezTo>
                <a:cubicBezTo>
                  <a:pt x="17852" y="452"/>
                  <a:pt x="20352" y="640"/>
                  <a:pt x="22852" y="856"/>
                </a:cubicBezTo>
                <a:cubicBezTo>
                  <a:pt x="23957" y="965"/>
                  <a:pt x="25062" y="1081"/>
                  <a:pt x="26164" y="1081"/>
                </a:cubicBezTo>
                <a:cubicBezTo>
                  <a:pt x="27233" y="1081"/>
                  <a:pt x="28299" y="971"/>
                  <a:pt x="29358" y="640"/>
                </a:cubicBezTo>
                <a:cubicBezTo>
                  <a:pt x="29385" y="640"/>
                  <a:pt x="29385" y="587"/>
                  <a:pt x="29358" y="587"/>
                </a:cubicBezTo>
                <a:cubicBezTo>
                  <a:pt x="28218" y="843"/>
                  <a:pt x="27099" y="932"/>
                  <a:pt x="25982" y="932"/>
                </a:cubicBezTo>
                <a:cubicBezTo>
                  <a:pt x="24517" y="932"/>
                  <a:pt x="23057" y="778"/>
                  <a:pt x="21562" y="640"/>
                </a:cubicBezTo>
                <a:cubicBezTo>
                  <a:pt x="18846" y="425"/>
                  <a:pt x="16131" y="264"/>
                  <a:pt x="13389" y="183"/>
                </a:cubicBezTo>
                <a:cubicBezTo>
                  <a:pt x="11664" y="129"/>
                  <a:pt x="9791" y="1"/>
                  <a:pt x="791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8" name="Google Shape;738;p20"/>
          <p:cNvSpPr/>
          <p:nvPr/>
        </p:nvSpPr>
        <p:spPr>
          <a:xfrm>
            <a:off x="634146" y="3996870"/>
            <a:ext cx="699605" cy="8325"/>
          </a:xfrm>
          <a:custGeom>
            <a:rect b="b" l="l" r="r" t="t"/>
            <a:pathLst>
              <a:path extrusionOk="0" h="278" w="23363">
                <a:moveTo>
                  <a:pt x="20794" y="1"/>
                </a:moveTo>
                <a:cubicBezTo>
                  <a:pt x="13888" y="1"/>
                  <a:pt x="6950" y="182"/>
                  <a:pt x="53" y="278"/>
                </a:cubicBezTo>
                <a:lnTo>
                  <a:pt x="53" y="278"/>
                </a:lnTo>
                <a:cubicBezTo>
                  <a:pt x="7805" y="224"/>
                  <a:pt x="15584" y="278"/>
                  <a:pt x="23309" y="63"/>
                </a:cubicBezTo>
                <a:cubicBezTo>
                  <a:pt x="23336" y="63"/>
                  <a:pt x="23362" y="9"/>
                  <a:pt x="23309" y="9"/>
                </a:cubicBezTo>
                <a:cubicBezTo>
                  <a:pt x="22471" y="3"/>
                  <a:pt x="21633" y="1"/>
                  <a:pt x="20794" y="1"/>
                </a:cubicBezTo>
                <a:close/>
                <a:moveTo>
                  <a:pt x="53" y="278"/>
                </a:moveTo>
                <a:lnTo>
                  <a:pt x="53" y="278"/>
                </a:lnTo>
                <a:cubicBezTo>
                  <a:pt x="36" y="278"/>
                  <a:pt x="18" y="278"/>
                  <a:pt x="0" y="278"/>
                </a:cubicBezTo>
                <a:lnTo>
                  <a:pt x="27" y="278"/>
                </a:lnTo>
                <a:cubicBezTo>
                  <a:pt x="36" y="278"/>
                  <a:pt x="45" y="278"/>
                  <a:pt x="53" y="27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9" name="Google Shape;739;p20"/>
          <p:cNvSpPr/>
          <p:nvPr/>
        </p:nvSpPr>
        <p:spPr>
          <a:xfrm>
            <a:off x="1224240" y="3903741"/>
            <a:ext cx="55578" cy="8085"/>
          </a:xfrm>
          <a:custGeom>
            <a:rect b="b" l="l" r="r" t="t"/>
            <a:pathLst>
              <a:path extrusionOk="0" h="270" w="1856">
                <a:moveTo>
                  <a:pt x="1828" y="1"/>
                </a:moveTo>
                <a:cubicBezTo>
                  <a:pt x="1237" y="54"/>
                  <a:pt x="618" y="135"/>
                  <a:pt x="27" y="216"/>
                </a:cubicBezTo>
                <a:cubicBezTo>
                  <a:pt x="0" y="216"/>
                  <a:pt x="0" y="269"/>
                  <a:pt x="27" y="269"/>
                </a:cubicBezTo>
                <a:cubicBezTo>
                  <a:pt x="618" y="189"/>
                  <a:pt x="1237" y="135"/>
                  <a:pt x="1828" y="28"/>
                </a:cubicBezTo>
                <a:cubicBezTo>
                  <a:pt x="1855" y="28"/>
                  <a:pt x="1855" y="1"/>
                  <a:pt x="18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0" name="Google Shape;740;p20"/>
          <p:cNvSpPr/>
          <p:nvPr/>
        </p:nvSpPr>
        <p:spPr>
          <a:xfrm>
            <a:off x="2157262" y="3884457"/>
            <a:ext cx="2825730" cy="55548"/>
          </a:xfrm>
          <a:custGeom>
            <a:rect b="b" l="l" r="r" t="t"/>
            <a:pathLst>
              <a:path extrusionOk="0" h="1855" w="94364">
                <a:moveTo>
                  <a:pt x="30724" y="1"/>
                </a:moveTo>
                <a:cubicBezTo>
                  <a:pt x="27232" y="1"/>
                  <a:pt x="23738" y="47"/>
                  <a:pt x="20244" y="161"/>
                </a:cubicBezTo>
                <a:cubicBezTo>
                  <a:pt x="13470" y="349"/>
                  <a:pt x="6722" y="913"/>
                  <a:pt x="28" y="1801"/>
                </a:cubicBezTo>
                <a:cubicBezTo>
                  <a:pt x="1" y="1801"/>
                  <a:pt x="1" y="1854"/>
                  <a:pt x="28" y="1854"/>
                </a:cubicBezTo>
                <a:cubicBezTo>
                  <a:pt x="9788" y="518"/>
                  <a:pt x="19586" y="121"/>
                  <a:pt x="29400" y="121"/>
                </a:cubicBezTo>
                <a:cubicBezTo>
                  <a:pt x="43757" y="121"/>
                  <a:pt x="58149" y="971"/>
                  <a:pt x="72507" y="971"/>
                </a:cubicBezTo>
                <a:cubicBezTo>
                  <a:pt x="73018" y="971"/>
                  <a:pt x="73529" y="969"/>
                  <a:pt x="74039" y="967"/>
                </a:cubicBezTo>
                <a:cubicBezTo>
                  <a:pt x="80787" y="967"/>
                  <a:pt x="87589" y="752"/>
                  <a:pt x="94337" y="80"/>
                </a:cubicBezTo>
                <a:cubicBezTo>
                  <a:pt x="94364" y="80"/>
                  <a:pt x="94364" y="26"/>
                  <a:pt x="94337" y="26"/>
                </a:cubicBezTo>
                <a:cubicBezTo>
                  <a:pt x="87337" y="575"/>
                  <a:pt x="80340" y="758"/>
                  <a:pt x="73343" y="758"/>
                </a:cubicBezTo>
                <a:cubicBezTo>
                  <a:pt x="59137" y="758"/>
                  <a:pt x="44934" y="1"/>
                  <a:pt x="3072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1" name="Google Shape;741;p20"/>
          <p:cNvSpPr/>
          <p:nvPr/>
        </p:nvSpPr>
        <p:spPr>
          <a:xfrm>
            <a:off x="331433" y="3052500"/>
            <a:ext cx="203716" cy="193924"/>
          </a:xfrm>
          <a:custGeom>
            <a:rect b="b" l="l" r="r" t="t"/>
            <a:pathLst>
              <a:path extrusionOk="0" h="6476" w="6803">
                <a:moveTo>
                  <a:pt x="6793" y="0"/>
                </a:moveTo>
                <a:cubicBezTo>
                  <a:pt x="6789" y="0"/>
                  <a:pt x="6783" y="3"/>
                  <a:pt x="6776" y="11"/>
                </a:cubicBezTo>
                <a:cubicBezTo>
                  <a:pt x="4383" y="2028"/>
                  <a:pt x="2125" y="4178"/>
                  <a:pt x="1" y="6463"/>
                </a:cubicBezTo>
                <a:cubicBezTo>
                  <a:pt x="1" y="6463"/>
                  <a:pt x="1" y="6475"/>
                  <a:pt x="9" y="6475"/>
                </a:cubicBezTo>
                <a:cubicBezTo>
                  <a:pt x="13" y="6475"/>
                  <a:pt x="19" y="6472"/>
                  <a:pt x="28" y="6463"/>
                </a:cubicBezTo>
                <a:cubicBezTo>
                  <a:pt x="2178" y="4232"/>
                  <a:pt x="4410" y="2054"/>
                  <a:pt x="6802" y="38"/>
                </a:cubicBezTo>
                <a:cubicBezTo>
                  <a:pt x="6802" y="19"/>
                  <a:pt x="6802" y="0"/>
                  <a:pt x="679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2" name="Google Shape;742;p20"/>
          <p:cNvSpPr/>
          <p:nvPr/>
        </p:nvSpPr>
        <p:spPr>
          <a:xfrm>
            <a:off x="370901" y="3041331"/>
            <a:ext cx="239770" cy="224048"/>
          </a:xfrm>
          <a:custGeom>
            <a:rect b="b" l="l" r="r" t="t"/>
            <a:pathLst>
              <a:path extrusionOk="0" h="7482" w="8007">
                <a:moveTo>
                  <a:pt x="7973" y="0"/>
                </a:moveTo>
                <a:cubicBezTo>
                  <a:pt x="7969" y="0"/>
                  <a:pt x="7963" y="3"/>
                  <a:pt x="7958" y="8"/>
                </a:cubicBezTo>
                <a:cubicBezTo>
                  <a:pt x="5189" y="2374"/>
                  <a:pt x="2527" y="4847"/>
                  <a:pt x="0" y="7455"/>
                </a:cubicBezTo>
                <a:cubicBezTo>
                  <a:pt x="0" y="7455"/>
                  <a:pt x="0" y="7472"/>
                  <a:pt x="0" y="7482"/>
                </a:cubicBezTo>
                <a:cubicBezTo>
                  <a:pt x="2554" y="4874"/>
                  <a:pt x="5216" y="2401"/>
                  <a:pt x="7985" y="35"/>
                </a:cubicBezTo>
                <a:cubicBezTo>
                  <a:pt x="8006" y="35"/>
                  <a:pt x="7993" y="0"/>
                  <a:pt x="79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" name="Google Shape;743;p20"/>
          <p:cNvSpPr/>
          <p:nvPr/>
        </p:nvSpPr>
        <p:spPr>
          <a:xfrm>
            <a:off x="269687" y="3072952"/>
            <a:ext cx="366078" cy="368264"/>
          </a:xfrm>
          <a:custGeom>
            <a:rect b="b" l="l" r="r" t="t"/>
            <a:pathLst>
              <a:path extrusionOk="0" h="12298" w="12225">
                <a:moveTo>
                  <a:pt x="12198" y="0"/>
                </a:moveTo>
                <a:cubicBezTo>
                  <a:pt x="7682" y="3603"/>
                  <a:pt x="3595" y="7716"/>
                  <a:pt x="20" y="12259"/>
                </a:cubicBezTo>
                <a:cubicBezTo>
                  <a:pt x="1" y="12278"/>
                  <a:pt x="22" y="12297"/>
                  <a:pt x="46" y="12297"/>
                </a:cubicBezTo>
                <a:cubicBezTo>
                  <a:pt x="55" y="12297"/>
                  <a:pt x="66" y="12294"/>
                  <a:pt x="73" y="12286"/>
                </a:cubicBezTo>
                <a:cubicBezTo>
                  <a:pt x="3649" y="7770"/>
                  <a:pt x="7735" y="3657"/>
                  <a:pt x="12225" y="27"/>
                </a:cubicBezTo>
                <a:lnTo>
                  <a:pt x="1219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4" name="Google Shape;744;p20"/>
          <p:cNvSpPr/>
          <p:nvPr/>
        </p:nvSpPr>
        <p:spPr>
          <a:xfrm>
            <a:off x="270496" y="3211417"/>
            <a:ext cx="246956" cy="418541"/>
          </a:xfrm>
          <a:custGeom>
            <a:rect b="b" l="l" r="r" t="t"/>
            <a:pathLst>
              <a:path extrusionOk="0" h="13977" w="8247">
                <a:moveTo>
                  <a:pt x="8246" y="0"/>
                </a:moveTo>
                <a:lnTo>
                  <a:pt x="8246" y="0"/>
                </a:lnTo>
                <a:cubicBezTo>
                  <a:pt x="5477" y="4651"/>
                  <a:pt x="2735" y="9275"/>
                  <a:pt x="20" y="13926"/>
                </a:cubicBezTo>
                <a:cubicBezTo>
                  <a:pt x="1" y="13945"/>
                  <a:pt x="21" y="13976"/>
                  <a:pt x="35" y="13976"/>
                </a:cubicBezTo>
                <a:cubicBezTo>
                  <a:pt x="41" y="13976"/>
                  <a:pt x="46" y="13970"/>
                  <a:pt x="46" y="13953"/>
                </a:cubicBezTo>
                <a:cubicBezTo>
                  <a:pt x="2789" y="9329"/>
                  <a:pt x="5531" y="4678"/>
                  <a:pt x="824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5" name="Google Shape;745;p20"/>
          <p:cNvSpPr/>
          <p:nvPr/>
        </p:nvSpPr>
        <p:spPr>
          <a:xfrm>
            <a:off x="485200" y="3407855"/>
            <a:ext cx="16140" cy="22549"/>
          </a:xfrm>
          <a:custGeom>
            <a:rect b="b" l="l" r="r" t="t"/>
            <a:pathLst>
              <a:path extrusionOk="0" h="753" w="539">
                <a:moveTo>
                  <a:pt x="511" y="0"/>
                </a:moveTo>
                <a:lnTo>
                  <a:pt x="1" y="753"/>
                </a:lnTo>
                <a:cubicBezTo>
                  <a:pt x="189" y="511"/>
                  <a:pt x="350" y="269"/>
                  <a:pt x="538" y="27"/>
                </a:cubicBezTo>
                <a:cubicBezTo>
                  <a:pt x="538" y="0"/>
                  <a:pt x="511" y="0"/>
                  <a:pt x="5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6" name="Google Shape;746;p20"/>
          <p:cNvSpPr/>
          <p:nvPr/>
        </p:nvSpPr>
        <p:spPr>
          <a:xfrm>
            <a:off x="353652" y="3551950"/>
            <a:ext cx="51086" cy="85703"/>
          </a:xfrm>
          <a:custGeom>
            <a:rect b="b" l="l" r="r" t="t"/>
            <a:pathLst>
              <a:path extrusionOk="0" h="2862" w="1706">
                <a:moveTo>
                  <a:pt x="1705" y="1"/>
                </a:moveTo>
                <a:cubicBezTo>
                  <a:pt x="1114" y="941"/>
                  <a:pt x="549" y="1855"/>
                  <a:pt x="38" y="2823"/>
                </a:cubicBezTo>
                <a:cubicBezTo>
                  <a:pt x="0" y="2842"/>
                  <a:pt x="3" y="2861"/>
                  <a:pt x="17" y="2861"/>
                </a:cubicBezTo>
                <a:cubicBezTo>
                  <a:pt x="23" y="2861"/>
                  <a:pt x="31" y="2858"/>
                  <a:pt x="38" y="2850"/>
                </a:cubicBezTo>
                <a:cubicBezTo>
                  <a:pt x="576" y="1909"/>
                  <a:pt x="1114" y="941"/>
                  <a:pt x="170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7" name="Google Shape;747;p20"/>
          <p:cNvSpPr/>
          <p:nvPr/>
        </p:nvSpPr>
        <p:spPr>
          <a:xfrm>
            <a:off x="403900" y="3427978"/>
            <a:ext cx="144125" cy="201889"/>
          </a:xfrm>
          <a:custGeom>
            <a:rect b="b" l="l" r="r" t="t"/>
            <a:pathLst>
              <a:path extrusionOk="0" h="6742" w="4813">
                <a:moveTo>
                  <a:pt x="2608" y="0"/>
                </a:moveTo>
                <a:lnTo>
                  <a:pt x="2638" y="74"/>
                </a:lnTo>
                <a:lnTo>
                  <a:pt x="2638" y="74"/>
                </a:lnTo>
                <a:cubicBezTo>
                  <a:pt x="2630" y="34"/>
                  <a:pt x="2623" y="0"/>
                  <a:pt x="2608" y="0"/>
                </a:cubicBezTo>
                <a:close/>
                <a:moveTo>
                  <a:pt x="3307" y="2608"/>
                </a:moveTo>
                <a:cubicBezTo>
                  <a:pt x="3229" y="2694"/>
                  <a:pt x="3151" y="2781"/>
                  <a:pt x="3073" y="2868"/>
                </a:cubicBezTo>
                <a:lnTo>
                  <a:pt x="3073" y="2868"/>
                </a:lnTo>
                <a:cubicBezTo>
                  <a:pt x="3153" y="2787"/>
                  <a:pt x="3232" y="2707"/>
                  <a:pt x="3313" y="2628"/>
                </a:cubicBezTo>
                <a:lnTo>
                  <a:pt x="3313" y="2628"/>
                </a:lnTo>
                <a:cubicBezTo>
                  <a:pt x="3311" y="2622"/>
                  <a:pt x="3309" y="2615"/>
                  <a:pt x="3307" y="2608"/>
                </a:cubicBezTo>
                <a:close/>
                <a:moveTo>
                  <a:pt x="2662" y="162"/>
                </a:moveTo>
                <a:cubicBezTo>
                  <a:pt x="1721" y="1452"/>
                  <a:pt x="834" y="2769"/>
                  <a:pt x="0" y="4140"/>
                </a:cubicBezTo>
                <a:cubicBezTo>
                  <a:pt x="861" y="2796"/>
                  <a:pt x="1748" y="1479"/>
                  <a:pt x="2662" y="162"/>
                </a:cubicBezTo>
                <a:close/>
                <a:moveTo>
                  <a:pt x="3073" y="2868"/>
                </a:moveTo>
                <a:cubicBezTo>
                  <a:pt x="2001" y="3960"/>
                  <a:pt x="1068" y="5185"/>
                  <a:pt x="296" y="6479"/>
                </a:cubicBezTo>
                <a:cubicBezTo>
                  <a:pt x="277" y="6498"/>
                  <a:pt x="285" y="6517"/>
                  <a:pt x="301" y="6517"/>
                </a:cubicBezTo>
                <a:cubicBezTo>
                  <a:pt x="307" y="6517"/>
                  <a:pt x="315" y="6514"/>
                  <a:pt x="323" y="6506"/>
                </a:cubicBezTo>
                <a:cubicBezTo>
                  <a:pt x="1147" y="5233"/>
                  <a:pt x="2064" y="4005"/>
                  <a:pt x="3073" y="2868"/>
                </a:cubicBezTo>
                <a:close/>
                <a:moveTo>
                  <a:pt x="2638" y="74"/>
                </a:moveTo>
                <a:cubicBezTo>
                  <a:pt x="2644" y="104"/>
                  <a:pt x="2650" y="138"/>
                  <a:pt x="2662" y="162"/>
                </a:cubicBezTo>
                <a:cubicBezTo>
                  <a:pt x="2877" y="968"/>
                  <a:pt x="3092" y="1801"/>
                  <a:pt x="3334" y="2608"/>
                </a:cubicBezTo>
                <a:cubicBezTo>
                  <a:pt x="3327" y="2615"/>
                  <a:pt x="3320" y="2622"/>
                  <a:pt x="3313" y="2628"/>
                </a:cubicBezTo>
                <a:lnTo>
                  <a:pt x="3313" y="2628"/>
                </a:lnTo>
                <a:cubicBezTo>
                  <a:pt x="3714" y="3993"/>
                  <a:pt x="4089" y="5384"/>
                  <a:pt x="4517" y="6721"/>
                </a:cubicBezTo>
                <a:cubicBezTo>
                  <a:pt x="4517" y="6735"/>
                  <a:pt x="4524" y="6741"/>
                  <a:pt x="4530" y="6741"/>
                </a:cubicBezTo>
                <a:cubicBezTo>
                  <a:pt x="4537" y="6741"/>
                  <a:pt x="4544" y="6735"/>
                  <a:pt x="4544" y="6721"/>
                </a:cubicBezTo>
                <a:cubicBezTo>
                  <a:pt x="4651" y="6506"/>
                  <a:pt x="4732" y="6291"/>
                  <a:pt x="4813" y="6049"/>
                </a:cubicBezTo>
                <a:cubicBezTo>
                  <a:pt x="4813" y="6036"/>
                  <a:pt x="4806" y="6029"/>
                  <a:pt x="4799" y="6029"/>
                </a:cubicBezTo>
                <a:cubicBezTo>
                  <a:pt x="4792" y="6029"/>
                  <a:pt x="4786" y="6036"/>
                  <a:pt x="4786" y="6049"/>
                </a:cubicBezTo>
                <a:cubicBezTo>
                  <a:pt x="4695" y="6249"/>
                  <a:pt x="4616" y="6328"/>
                  <a:pt x="4546" y="6328"/>
                </a:cubicBezTo>
                <a:cubicBezTo>
                  <a:pt x="4324" y="6328"/>
                  <a:pt x="4195" y="5535"/>
                  <a:pt x="4114" y="5269"/>
                </a:cubicBezTo>
                <a:cubicBezTo>
                  <a:pt x="3925" y="4732"/>
                  <a:pt x="3764" y="4167"/>
                  <a:pt x="3603" y="3603"/>
                </a:cubicBezTo>
                <a:cubicBezTo>
                  <a:pt x="3522" y="3253"/>
                  <a:pt x="3415" y="2931"/>
                  <a:pt x="3334" y="2581"/>
                </a:cubicBezTo>
                <a:cubicBezTo>
                  <a:pt x="3092" y="1775"/>
                  <a:pt x="2877" y="968"/>
                  <a:pt x="2662" y="135"/>
                </a:cubicBezTo>
                <a:lnTo>
                  <a:pt x="2638" y="74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8" name="Google Shape;748;p20"/>
          <p:cNvSpPr/>
          <p:nvPr/>
        </p:nvSpPr>
        <p:spPr>
          <a:xfrm>
            <a:off x="527872" y="3455348"/>
            <a:ext cx="30" cy="30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lnTo>
                  <a:pt x="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9" name="Google Shape;749;p20"/>
          <p:cNvSpPr/>
          <p:nvPr/>
        </p:nvSpPr>
        <p:spPr>
          <a:xfrm>
            <a:off x="667954" y="3575277"/>
            <a:ext cx="27400" cy="41114"/>
          </a:xfrm>
          <a:custGeom>
            <a:rect b="b" l="l" r="r" t="t"/>
            <a:pathLst>
              <a:path extrusionOk="0" h="1373" w="915">
                <a:moveTo>
                  <a:pt x="0" y="1345"/>
                </a:moveTo>
                <a:lnTo>
                  <a:pt x="914" y="1"/>
                </a:lnTo>
                <a:lnTo>
                  <a:pt x="914" y="1"/>
                </a:lnTo>
                <a:lnTo>
                  <a:pt x="0" y="1345"/>
                </a:lnTo>
                <a:cubicBezTo>
                  <a:pt x="0" y="1345"/>
                  <a:pt x="0" y="1372"/>
                  <a:pt x="0" y="1345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" name="Google Shape;750;p20"/>
          <p:cNvSpPr/>
          <p:nvPr/>
        </p:nvSpPr>
        <p:spPr>
          <a:xfrm>
            <a:off x="1565551" y="3353925"/>
            <a:ext cx="128823" cy="141221"/>
          </a:xfrm>
          <a:custGeom>
            <a:rect b="b" l="l" r="r" t="t"/>
            <a:pathLst>
              <a:path extrusionOk="0" h="4716" w="4302">
                <a:moveTo>
                  <a:pt x="4301" y="1"/>
                </a:moveTo>
                <a:cubicBezTo>
                  <a:pt x="2608" y="1318"/>
                  <a:pt x="1157" y="2904"/>
                  <a:pt x="1" y="4678"/>
                </a:cubicBezTo>
                <a:cubicBezTo>
                  <a:pt x="1" y="4697"/>
                  <a:pt x="14" y="4716"/>
                  <a:pt x="22" y="4716"/>
                </a:cubicBezTo>
                <a:cubicBezTo>
                  <a:pt x="26" y="4716"/>
                  <a:pt x="28" y="4712"/>
                  <a:pt x="28" y="4705"/>
                </a:cubicBezTo>
                <a:cubicBezTo>
                  <a:pt x="1184" y="2904"/>
                  <a:pt x="2608" y="1318"/>
                  <a:pt x="430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1" name="Google Shape;751;p20"/>
          <p:cNvSpPr/>
          <p:nvPr/>
        </p:nvSpPr>
        <p:spPr>
          <a:xfrm>
            <a:off x="1620320" y="3374826"/>
            <a:ext cx="155385" cy="141730"/>
          </a:xfrm>
          <a:custGeom>
            <a:rect b="b" l="l" r="r" t="t"/>
            <a:pathLst>
              <a:path extrusionOk="0" h="4733" w="5189">
                <a:moveTo>
                  <a:pt x="5189" y="1"/>
                </a:moveTo>
                <a:cubicBezTo>
                  <a:pt x="3199" y="1238"/>
                  <a:pt x="1452" y="2851"/>
                  <a:pt x="27" y="4706"/>
                </a:cubicBezTo>
                <a:cubicBezTo>
                  <a:pt x="0" y="4732"/>
                  <a:pt x="27" y="4732"/>
                  <a:pt x="54" y="4732"/>
                </a:cubicBezTo>
                <a:cubicBezTo>
                  <a:pt x="1479" y="2877"/>
                  <a:pt x="3226" y="1264"/>
                  <a:pt x="5189" y="28"/>
                </a:cubicBezTo>
                <a:cubicBezTo>
                  <a:pt x="5189" y="28"/>
                  <a:pt x="5189" y="1"/>
                  <a:pt x="518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" name="Google Shape;752;p20"/>
          <p:cNvSpPr/>
          <p:nvPr/>
        </p:nvSpPr>
        <p:spPr>
          <a:xfrm>
            <a:off x="1594538" y="3419923"/>
            <a:ext cx="179550" cy="177484"/>
          </a:xfrm>
          <a:custGeom>
            <a:rect b="b" l="l" r="r" t="t"/>
            <a:pathLst>
              <a:path extrusionOk="0" h="5927" w="5996">
                <a:moveTo>
                  <a:pt x="5996" y="0"/>
                </a:moveTo>
                <a:cubicBezTo>
                  <a:pt x="3818" y="1775"/>
                  <a:pt x="1829" y="3764"/>
                  <a:pt x="1" y="5915"/>
                </a:cubicBezTo>
                <a:cubicBezTo>
                  <a:pt x="1" y="5915"/>
                  <a:pt x="1" y="5927"/>
                  <a:pt x="9" y="5927"/>
                </a:cubicBezTo>
                <a:cubicBezTo>
                  <a:pt x="13" y="5927"/>
                  <a:pt x="19" y="5924"/>
                  <a:pt x="28" y="5915"/>
                </a:cubicBezTo>
                <a:cubicBezTo>
                  <a:pt x="1829" y="3764"/>
                  <a:pt x="3845" y="1775"/>
                  <a:pt x="599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" name="Google Shape;753;p20"/>
          <p:cNvSpPr/>
          <p:nvPr/>
        </p:nvSpPr>
        <p:spPr>
          <a:xfrm>
            <a:off x="1272541" y="3446484"/>
            <a:ext cx="262468" cy="109509"/>
          </a:xfrm>
          <a:custGeom>
            <a:rect b="b" l="l" r="r" t="t"/>
            <a:pathLst>
              <a:path extrusionOk="0" h="3657" w="8765">
                <a:moveTo>
                  <a:pt x="8738" y="1"/>
                </a:moveTo>
                <a:cubicBezTo>
                  <a:pt x="5753" y="1022"/>
                  <a:pt x="2823" y="2232"/>
                  <a:pt x="0" y="3630"/>
                </a:cubicBezTo>
                <a:lnTo>
                  <a:pt x="0" y="3657"/>
                </a:lnTo>
                <a:cubicBezTo>
                  <a:pt x="2823" y="2259"/>
                  <a:pt x="5753" y="1049"/>
                  <a:pt x="8738" y="27"/>
                </a:cubicBezTo>
                <a:cubicBezTo>
                  <a:pt x="8764" y="27"/>
                  <a:pt x="8738" y="1"/>
                  <a:pt x="873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" name="Google Shape;754;p20"/>
          <p:cNvSpPr/>
          <p:nvPr/>
        </p:nvSpPr>
        <p:spPr>
          <a:xfrm>
            <a:off x="1358662" y="3456156"/>
            <a:ext cx="215784" cy="99028"/>
          </a:xfrm>
          <a:custGeom>
            <a:rect b="b" l="l" r="r" t="t"/>
            <a:pathLst>
              <a:path extrusionOk="0" h="3307" w="7206">
                <a:moveTo>
                  <a:pt x="7206" y="0"/>
                </a:moveTo>
                <a:cubicBezTo>
                  <a:pt x="4679" y="780"/>
                  <a:pt x="2259" y="1882"/>
                  <a:pt x="1" y="3280"/>
                </a:cubicBezTo>
                <a:lnTo>
                  <a:pt x="1" y="3307"/>
                </a:lnTo>
                <a:cubicBezTo>
                  <a:pt x="2259" y="1936"/>
                  <a:pt x="4679" y="834"/>
                  <a:pt x="7206" y="27"/>
                </a:cubicBezTo>
                <a:lnTo>
                  <a:pt x="7206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5" name="Google Shape;755;p20"/>
          <p:cNvSpPr/>
          <p:nvPr/>
        </p:nvSpPr>
        <p:spPr>
          <a:xfrm>
            <a:off x="1415018" y="3492359"/>
            <a:ext cx="132866" cy="72497"/>
          </a:xfrm>
          <a:custGeom>
            <a:rect b="b" l="l" r="r" t="t"/>
            <a:pathLst>
              <a:path extrusionOk="0" h="2421" w="4437">
                <a:moveTo>
                  <a:pt x="4437" y="1"/>
                </a:moveTo>
                <a:lnTo>
                  <a:pt x="4437" y="1"/>
                </a:lnTo>
                <a:cubicBezTo>
                  <a:pt x="2931" y="727"/>
                  <a:pt x="1426" y="1533"/>
                  <a:pt x="1" y="2420"/>
                </a:cubicBezTo>
                <a:cubicBezTo>
                  <a:pt x="1452" y="1560"/>
                  <a:pt x="2931" y="754"/>
                  <a:pt x="443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6" name="Google Shape;756;p20"/>
          <p:cNvSpPr/>
          <p:nvPr/>
        </p:nvSpPr>
        <p:spPr>
          <a:xfrm>
            <a:off x="1547854" y="3479483"/>
            <a:ext cx="26591" cy="12906"/>
          </a:xfrm>
          <a:custGeom>
            <a:rect b="b" l="l" r="r" t="t"/>
            <a:pathLst>
              <a:path extrusionOk="0" h="431" w="888">
                <a:moveTo>
                  <a:pt x="834" y="1"/>
                </a:moveTo>
                <a:lnTo>
                  <a:pt x="1" y="431"/>
                </a:lnTo>
                <a:cubicBezTo>
                  <a:pt x="296" y="297"/>
                  <a:pt x="565" y="162"/>
                  <a:pt x="834" y="28"/>
                </a:cubicBezTo>
                <a:cubicBezTo>
                  <a:pt x="888" y="28"/>
                  <a:pt x="861" y="1"/>
                  <a:pt x="83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7" name="Google Shape;757;p20"/>
          <p:cNvSpPr/>
          <p:nvPr/>
        </p:nvSpPr>
        <p:spPr>
          <a:xfrm>
            <a:off x="1749113" y="3489724"/>
            <a:ext cx="62016" cy="105526"/>
          </a:xfrm>
          <a:custGeom>
            <a:rect b="b" l="l" r="r" t="t"/>
            <a:pathLst>
              <a:path extrusionOk="0" h="3524" w="2071">
                <a:moveTo>
                  <a:pt x="2057" y="1"/>
                </a:moveTo>
                <a:cubicBezTo>
                  <a:pt x="2053" y="1"/>
                  <a:pt x="2049" y="3"/>
                  <a:pt x="2044" y="8"/>
                </a:cubicBezTo>
                <a:cubicBezTo>
                  <a:pt x="1103" y="1003"/>
                  <a:pt x="404" y="2186"/>
                  <a:pt x="1" y="3503"/>
                </a:cubicBezTo>
                <a:cubicBezTo>
                  <a:pt x="1" y="3517"/>
                  <a:pt x="7" y="3523"/>
                  <a:pt x="17" y="3523"/>
                </a:cubicBezTo>
                <a:cubicBezTo>
                  <a:pt x="27" y="3523"/>
                  <a:pt x="41" y="3517"/>
                  <a:pt x="54" y="3503"/>
                </a:cubicBezTo>
                <a:cubicBezTo>
                  <a:pt x="431" y="2213"/>
                  <a:pt x="1130" y="1030"/>
                  <a:pt x="2071" y="35"/>
                </a:cubicBezTo>
                <a:cubicBezTo>
                  <a:pt x="2071" y="35"/>
                  <a:pt x="2071" y="1"/>
                  <a:pt x="205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8" name="Google Shape;758;p20"/>
          <p:cNvSpPr/>
          <p:nvPr/>
        </p:nvSpPr>
        <p:spPr>
          <a:xfrm>
            <a:off x="1787742" y="3501702"/>
            <a:ext cx="49140" cy="88098"/>
          </a:xfrm>
          <a:custGeom>
            <a:rect b="b" l="l" r="r" t="t"/>
            <a:pathLst>
              <a:path extrusionOk="0" h="2942" w="1641">
                <a:moveTo>
                  <a:pt x="1622" y="0"/>
                </a:moveTo>
                <a:cubicBezTo>
                  <a:pt x="1614" y="0"/>
                  <a:pt x="1603" y="4"/>
                  <a:pt x="1587" y="12"/>
                </a:cubicBezTo>
                <a:cubicBezTo>
                  <a:pt x="834" y="845"/>
                  <a:pt x="297" y="1840"/>
                  <a:pt x="1" y="2915"/>
                </a:cubicBezTo>
                <a:cubicBezTo>
                  <a:pt x="1" y="2942"/>
                  <a:pt x="28" y="2942"/>
                  <a:pt x="28" y="2942"/>
                </a:cubicBezTo>
                <a:cubicBezTo>
                  <a:pt x="350" y="1867"/>
                  <a:pt x="888" y="872"/>
                  <a:pt x="1641" y="38"/>
                </a:cubicBezTo>
                <a:cubicBezTo>
                  <a:pt x="1641" y="19"/>
                  <a:pt x="1641" y="0"/>
                  <a:pt x="162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9" name="Google Shape;759;p20"/>
          <p:cNvSpPr/>
          <p:nvPr/>
        </p:nvSpPr>
        <p:spPr>
          <a:xfrm>
            <a:off x="1848950" y="3341018"/>
            <a:ext cx="33838" cy="40276"/>
          </a:xfrm>
          <a:custGeom>
            <a:rect b="b" l="l" r="r" t="t"/>
            <a:pathLst>
              <a:path extrusionOk="0" h="1345" w="1130">
                <a:moveTo>
                  <a:pt x="1129" y="1"/>
                </a:moveTo>
                <a:lnTo>
                  <a:pt x="0" y="1345"/>
                </a:lnTo>
                <a:lnTo>
                  <a:pt x="0" y="1345"/>
                </a:lnTo>
                <a:lnTo>
                  <a:pt x="1129" y="1"/>
                </a:lnTo>
                <a:cubicBezTo>
                  <a:pt x="1129" y="1"/>
                  <a:pt x="1129" y="1"/>
                  <a:pt x="112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0" name="Google Shape;760;p20"/>
          <p:cNvSpPr/>
          <p:nvPr/>
        </p:nvSpPr>
        <p:spPr>
          <a:xfrm>
            <a:off x="1781304" y="3481909"/>
            <a:ext cx="1647" cy="838"/>
          </a:xfrm>
          <a:custGeom>
            <a:rect b="b" l="l" r="r" t="t"/>
            <a:pathLst>
              <a:path extrusionOk="0" h="28" w="55">
                <a:moveTo>
                  <a:pt x="28" y="0"/>
                </a:moveTo>
                <a:cubicBezTo>
                  <a:pt x="1" y="0"/>
                  <a:pt x="1" y="27"/>
                  <a:pt x="28" y="27"/>
                </a:cubicBezTo>
                <a:cubicBezTo>
                  <a:pt x="55" y="27"/>
                  <a:pt x="55" y="0"/>
                  <a:pt x="2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1" name="Google Shape;761;p20"/>
          <p:cNvSpPr/>
          <p:nvPr/>
        </p:nvSpPr>
        <p:spPr>
          <a:xfrm>
            <a:off x="1852154" y="3374018"/>
            <a:ext cx="74892" cy="66867"/>
          </a:xfrm>
          <a:custGeom>
            <a:rect b="b" l="l" r="r" t="t"/>
            <a:pathLst>
              <a:path extrusionOk="0" h="2233" w="2501">
                <a:moveTo>
                  <a:pt x="2501" y="1"/>
                </a:moveTo>
                <a:cubicBezTo>
                  <a:pt x="1587" y="646"/>
                  <a:pt x="727" y="1399"/>
                  <a:pt x="1" y="2232"/>
                </a:cubicBezTo>
                <a:cubicBezTo>
                  <a:pt x="780" y="1453"/>
                  <a:pt x="1614" y="700"/>
                  <a:pt x="250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" name="Google Shape;762;p20"/>
          <p:cNvSpPr/>
          <p:nvPr/>
        </p:nvSpPr>
        <p:spPr>
          <a:xfrm>
            <a:off x="1821580" y="3440854"/>
            <a:ext cx="30604" cy="34976"/>
          </a:xfrm>
          <a:custGeom>
            <a:rect b="b" l="l" r="r" t="t"/>
            <a:pathLst>
              <a:path extrusionOk="0" h="1168" w="1022">
                <a:moveTo>
                  <a:pt x="1022" y="0"/>
                </a:moveTo>
                <a:lnTo>
                  <a:pt x="1022" y="0"/>
                </a:lnTo>
                <a:cubicBezTo>
                  <a:pt x="645" y="377"/>
                  <a:pt x="323" y="753"/>
                  <a:pt x="0" y="1129"/>
                </a:cubicBezTo>
                <a:cubicBezTo>
                  <a:pt x="0" y="1148"/>
                  <a:pt x="14" y="1168"/>
                  <a:pt x="21" y="1168"/>
                </a:cubicBezTo>
                <a:cubicBezTo>
                  <a:pt x="25" y="1168"/>
                  <a:pt x="27" y="1164"/>
                  <a:pt x="27" y="1156"/>
                </a:cubicBezTo>
                <a:cubicBezTo>
                  <a:pt x="350" y="780"/>
                  <a:pt x="672" y="377"/>
                  <a:pt x="102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" name="Google Shape;763;p20"/>
          <p:cNvSpPr/>
          <p:nvPr/>
        </p:nvSpPr>
        <p:spPr>
          <a:xfrm>
            <a:off x="1927016" y="3367250"/>
            <a:ext cx="9702" cy="6798"/>
          </a:xfrm>
          <a:custGeom>
            <a:rect b="b" l="l" r="r" t="t"/>
            <a:pathLst>
              <a:path extrusionOk="0" h="227" w="324">
                <a:moveTo>
                  <a:pt x="302" y="1"/>
                </a:moveTo>
                <a:cubicBezTo>
                  <a:pt x="299" y="1"/>
                  <a:pt x="297" y="4"/>
                  <a:pt x="297" y="12"/>
                </a:cubicBezTo>
                <a:lnTo>
                  <a:pt x="1" y="227"/>
                </a:lnTo>
                <a:cubicBezTo>
                  <a:pt x="108" y="173"/>
                  <a:pt x="216" y="93"/>
                  <a:pt x="324" y="39"/>
                </a:cubicBezTo>
                <a:cubicBezTo>
                  <a:pt x="324" y="20"/>
                  <a:pt x="310" y="1"/>
                  <a:pt x="30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" name="Google Shape;764;p20"/>
          <p:cNvSpPr/>
          <p:nvPr/>
        </p:nvSpPr>
        <p:spPr>
          <a:xfrm>
            <a:off x="1833079" y="3401058"/>
            <a:ext cx="110886" cy="106964"/>
          </a:xfrm>
          <a:custGeom>
            <a:rect b="b" l="l" r="r" t="t"/>
            <a:pathLst>
              <a:path extrusionOk="0" h="3572" w="3703">
                <a:moveTo>
                  <a:pt x="3681" y="1"/>
                </a:moveTo>
                <a:cubicBezTo>
                  <a:pt x="3678" y="1"/>
                  <a:pt x="3676" y="4"/>
                  <a:pt x="3676" y="12"/>
                </a:cubicBezTo>
                <a:lnTo>
                  <a:pt x="19" y="3534"/>
                </a:lnTo>
                <a:cubicBezTo>
                  <a:pt x="0" y="3553"/>
                  <a:pt x="8" y="3572"/>
                  <a:pt x="24" y="3572"/>
                </a:cubicBezTo>
                <a:cubicBezTo>
                  <a:pt x="30" y="3572"/>
                  <a:pt x="38" y="3569"/>
                  <a:pt x="46" y="3561"/>
                </a:cubicBezTo>
                <a:lnTo>
                  <a:pt x="3702" y="39"/>
                </a:lnTo>
                <a:cubicBezTo>
                  <a:pt x="3702" y="20"/>
                  <a:pt x="3689" y="1"/>
                  <a:pt x="36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" name="Google Shape;765;p20"/>
          <p:cNvSpPr/>
          <p:nvPr/>
        </p:nvSpPr>
        <p:spPr>
          <a:xfrm>
            <a:off x="1825832" y="3454330"/>
            <a:ext cx="98669" cy="79474"/>
          </a:xfrm>
          <a:custGeom>
            <a:rect b="b" l="l" r="r" t="t"/>
            <a:pathLst>
              <a:path extrusionOk="0" h="2654" w="3295">
                <a:moveTo>
                  <a:pt x="3246" y="0"/>
                </a:moveTo>
                <a:cubicBezTo>
                  <a:pt x="3238" y="0"/>
                  <a:pt x="3229" y="2"/>
                  <a:pt x="3219" y="7"/>
                </a:cubicBezTo>
                <a:lnTo>
                  <a:pt x="19" y="2615"/>
                </a:lnTo>
                <a:cubicBezTo>
                  <a:pt x="0" y="2634"/>
                  <a:pt x="8" y="2653"/>
                  <a:pt x="24" y="2653"/>
                </a:cubicBezTo>
                <a:cubicBezTo>
                  <a:pt x="31" y="2653"/>
                  <a:pt x="38" y="2650"/>
                  <a:pt x="46" y="2642"/>
                </a:cubicBezTo>
                <a:lnTo>
                  <a:pt x="3272" y="61"/>
                </a:lnTo>
                <a:cubicBezTo>
                  <a:pt x="3294" y="39"/>
                  <a:pt x="3281" y="0"/>
                  <a:pt x="324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6" name="Google Shape;766;p20"/>
          <p:cNvSpPr/>
          <p:nvPr/>
        </p:nvSpPr>
        <p:spPr>
          <a:xfrm>
            <a:off x="2284468" y="3361141"/>
            <a:ext cx="1647" cy="838"/>
          </a:xfrm>
          <a:custGeom>
            <a:rect b="b" l="l" r="r" t="t"/>
            <a:pathLst>
              <a:path extrusionOk="0" h="28" w="55">
                <a:moveTo>
                  <a:pt x="27" y="1"/>
                </a:moveTo>
                <a:cubicBezTo>
                  <a:pt x="0" y="1"/>
                  <a:pt x="0" y="28"/>
                  <a:pt x="27" y="28"/>
                </a:cubicBezTo>
                <a:cubicBezTo>
                  <a:pt x="54" y="28"/>
                  <a:pt x="54" y="1"/>
                  <a:pt x="2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" name="Google Shape;767;p20"/>
          <p:cNvSpPr/>
          <p:nvPr/>
        </p:nvSpPr>
        <p:spPr>
          <a:xfrm>
            <a:off x="2294110" y="3488467"/>
            <a:ext cx="52913" cy="86391"/>
          </a:xfrm>
          <a:custGeom>
            <a:rect b="b" l="l" r="r" t="t"/>
            <a:pathLst>
              <a:path extrusionOk="0" h="2885" w="1767">
                <a:moveTo>
                  <a:pt x="1745" y="0"/>
                </a:moveTo>
                <a:cubicBezTo>
                  <a:pt x="1738" y="0"/>
                  <a:pt x="1730" y="7"/>
                  <a:pt x="1722" y="23"/>
                </a:cubicBezTo>
                <a:cubicBezTo>
                  <a:pt x="1103" y="937"/>
                  <a:pt x="512" y="1878"/>
                  <a:pt x="1" y="2846"/>
                </a:cubicBezTo>
                <a:cubicBezTo>
                  <a:pt x="1" y="2865"/>
                  <a:pt x="14" y="2884"/>
                  <a:pt x="22" y="2884"/>
                </a:cubicBezTo>
                <a:cubicBezTo>
                  <a:pt x="26" y="2884"/>
                  <a:pt x="28" y="2881"/>
                  <a:pt x="28" y="2873"/>
                </a:cubicBezTo>
                <a:cubicBezTo>
                  <a:pt x="592" y="1905"/>
                  <a:pt x="1157" y="964"/>
                  <a:pt x="1748" y="50"/>
                </a:cubicBezTo>
                <a:cubicBezTo>
                  <a:pt x="1767" y="32"/>
                  <a:pt x="1760" y="0"/>
                  <a:pt x="174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" name="Google Shape;768;p20"/>
          <p:cNvSpPr/>
          <p:nvPr/>
        </p:nvSpPr>
        <p:spPr>
          <a:xfrm>
            <a:off x="2363582" y="3494246"/>
            <a:ext cx="57375" cy="68514"/>
          </a:xfrm>
          <a:custGeom>
            <a:rect b="b" l="l" r="r" t="t"/>
            <a:pathLst>
              <a:path extrusionOk="0" h="2288" w="1916">
                <a:moveTo>
                  <a:pt x="1858" y="0"/>
                </a:moveTo>
                <a:cubicBezTo>
                  <a:pt x="1847" y="0"/>
                  <a:pt x="1834" y="6"/>
                  <a:pt x="1821" y="19"/>
                </a:cubicBezTo>
                <a:cubicBezTo>
                  <a:pt x="1122" y="664"/>
                  <a:pt x="531" y="1417"/>
                  <a:pt x="20" y="2250"/>
                </a:cubicBezTo>
                <a:cubicBezTo>
                  <a:pt x="1" y="2269"/>
                  <a:pt x="22" y="2288"/>
                  <a:pt x="36" y="2288"/>
                </a:cubicBezTo>
                <a:cubicBezTo>
                  <a:pt x="42" y="2288"/>
                  <a:pt x="47" y="2285"/>
                  <a:pt x="47" y="2277"/>
                </a:cubicBezTo>
                <a:cubicBezTo>
                  <a:pt x="611" y="1497"/>
                  <a:pt x="1230" y="744"/>
                  <a:pt x="1875" y="72"/>
                </a:cubicBezTo>
                <a:cubicBezTo>
                  <a:pt x="1916" y="52"/>
                  <a:pt x="1895" y="0"/>
                  <a:pt x="185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9" name="Google Shape;769;p20"/>
          <p:cNvSpPr/>
          <p:nvPr/>
        </p:nvSpPr>
        <p:spPr>
          <a:xfrm>
            <a:off x="3116875" y="3314128"/>
            <a:ext cx="162422" cy="169429"/>
          </a:xfrm>
          <a:custGeom>
            <a:rect b="b" l="l" r="r" t="t"/>
            <a:pathLst>
              <a:path extrusionOk="0" h="5658" w="5424">
                <a:moveTo>
                  <a:pt x="5400" y="0"/>
                </a:moveTo>
                <a:cubicBezTo>
                  <a:pt x="5393" y="0"/>
                  <a:pt x="5385" y="4"/>
                  <a:pt x="5377" y="12"/>
                </a:cubicBezTo>
                <a:cubicBezTo>
                  <a:pt x="3603" y="1867"/>
                  <a:pt x="1748" y="3695"/>
                  <a:pt x="0" y="5603"/>
                </a:cubicBezTo>
                <a:cubicBezTo>
                  <a:pt x="0" y="5630"/>
                  <a:pt x="0" y="5657"/>
                  <a:pt x="27" y="5657"/>
                </a:cubicBezTo>
                <a:cubicBezTo>
                  <a:pt x="1882" y="3829"/>
                  <a:pt x="3630" y="1920"/>
                  <a:pt x="5404" y="38"/>
                </a:cubicBezTo>
                <a:cubicBezTo>
                  <a:pt x="5423" y="19"/>
                  <a:pt x="5415" y="0"/>
                  <a:pt x="54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0" name="Google Shape;770;p20"/>
          <p:cNvSpPr/>
          <p:nvPr/>
        </p:nvSpPr>
        <p:spPr>
          <a:xfrm>
            <a:off x="3229737" y="3319877"/>
            <a:ext cx="110018" cy="109150"/>
          </a:xfrm>
          <a:custGeom>
            <a:rect b="b" l="l" r="r" t="t"/>
            <a:pathLst>
              <a:path extrusionOk="0" h="3645" w="3674">
                <a:moveTo>
                  <a:pt x="3625" y="0"/>
                </a:moveTo>
                <a:cubicBezTo>
                  <a:pt x="3617" y="0"/>
                  <a:pt x="3608" y="3"/>
                  <a:pt x="3598" y="8"/>
                </a:cubicBezTo>
                <a:cubicBezTo>
                  <a:pt x="2415" y="1218"/>
                  <a:pt x="1205" y="2400"/>
                  <a:pt x="22" y="3583"/>
                </a:cubicBezTo>
                <a:cubicBezTo>
                  <a:pt x="0" y="3605"/>
                  <a:pt x="14" y="3644"/>
                  <a:pt x="34" y="3644"/>
                </a:cubicBezTo>
                <a:cubicBezTo>
                  <a:pt x="39" y="3644"/>
                  <a:pt x="44" y="3642"/>
                  <a:pt x="49" y="3637"/>
                </a:cubicBezTo>
                <a:cubicBezTo>
                  <a:pt x="1259" y="2454"/>
                  <a:pt x="2442" y="1244"/>
                  <a:pt x="3651" y="62"/>
                </a:cubicBezTo>
                <a:cubicBezTo>
                  <a:pt x="3673" y="40"/>
                  <a:pt x="3660" y="0"/>
                  <a:pt x="3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" name="Google Shape;771;p20"/>
          <p:cNvSpPr/>
          <p:nvPr/>
        </p:nvSpPr>
        <p:spPr>
          <a:xfrm>
            <a:off x="3537900" y="3266965"/>
            <a:ext cx="74114" cy="222611"/>
          </a:xfrm>
          <a:custGeom>
            <a:rect b="b" l="l" r="r" t="t"/>
            <a:pathLst>
              <a:path extrusionOk="0" h="7434" w="2475">
                <a:moveTo>
                  <a:pt x="2474" y="0"/>
                </a:moveTo>
                <a:lnTo>
                  <a:pt x="1" y="7394"/>
                </a:lnTo>
                <a:cubicBezTo>
                  <a:pt x="1" y="7420"/>
                  <a:pt x="7" y="7434"/>
                  <a:pt x="18" y="7434"/>
                </a:cubicBezTo>
                <a:cubicBezTo>
                  <a:pt x="28" y="7434"/>
                  <a:pt x="41" y="7420"/>
                  <a:pt x="55" y="7394"/>
                </a:cubicBezTo>
                <a:cubicBezTo>
                  <a:pt x="861" y="4947"/>
                  <a:pt x="1668" y="2474"/>
                  <a:pt x="247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" name="Google Shape;772;p20"/>
          <p:cNvSpPr/>
          <p:nvPr/>
        </p:nvSpPr>
        <p:spPr>
          <a:xfrm>
            <a:off x="3631298" y="3393362"/>
            <a:ext cx="4043" cy="2426"/>
          </a:xfrm>
          <a:custGeom>
            <a:rect b="b" l="l" r="r" t="t"/>
            <a:pathLst>
              <a:path extrusionOk="0" h="81" w="135">
                <a:moveTo>
                  <a:pt x="81" y="0"/>
                </a:moveTo>
                <a:cubicBezTo>
                  <a:pt x="0" y="0"/>
                  <a:pt x="27" y="81"/>
                  <a:pt x="81" y="81"/>
                </a:cubicBezTo>
                <a:cubicBezTo>
                  <a:pt x="135" y="81"/>
                  <a:pt x="135" y="0"/>
                  <a:pt x="8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3" name="Google Shape;773;p20"/>
          <p:cNvSpPr/>
          <p:nvPr/>
        </p:nvSpPr>
        <p:spPr>
          <a:xfrm>
            <a:off x="3459025" y="3053638"/>
            <a:ext cx="189193" cy="186797"/>
          </a:xfrm>
          <a:custGeom>
            <a:rect b="b" l="l" r="r" t="t"/>
            <a:pathLst>
              <a:path extrusionOk="0" h="6238" w="6318">
                <a:moveTo>
                  <a:pt x="6318" y="0"/>
                </a:moveTo>
                <a:lnTo>
                  <a:pt x="0" y="6237"/>
                </a:lnTo>
                <a:lnTo>
                  <a:pt x="6318" y="0"/>
                </a:lnTo>
                <a:cubicBezTo>
                  <a:pt x="6318" y="0"/>
                  <a:pt x="6318" y="0"/>
                  <a:pt x="631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4" name="Google Shape;774;p20"/>
          <p:cNvSpPr/>
          <p:nvPr/>
        </p:nvSpPr>
        <p:spPr>
          <a:xfrm>
            <a:off x="3450401" y="3113767"/>
            <a:ext cx="234709" cy="200242"/>
          </a:xfrm>
          <a:custGeom>
            <a:rect b="b" l="l" r="r" t="t"/>
            <a:pathLst>
              <a:path extrusionOk="0" h="6687" w="7838">
                <a:moveTo>
                  <a:pt x="7804" y="1"/>
                </a:moveTo>
                <a:cubicBezTo>
                  <a:pt x="7800" y="1"/>
                  <a:pt x="7794" y="3"/>
                  <a:pt x="7789" y="8"/>
                </a:cubicBezTo>
                <a:cubicBezTo>
                  <a:pt x="4832" y="1756"/>
                  <a:pt x="2197" y="4014"/>
                  <a:pt x="19" y="6649"/>
                </a:cubicBezTo>
                <a:cubicBezTo>
                  <a:pt x="0" y="6668"/>
                  <a:pt x="8" y="6687"/>
                  <a:pt x="24" y="6687"/>
                </a:cubicBezTo>
                <a:cubicBezTo>
                  <a:pt x="30" y="6687"/>
                  <a:pt x="38" y="6684"/>
                  <a:pt x="46" y="6676"/>
                </a:cubicBezTo>
                <a:cubicBezTo>
                  <a:pt x="2251" y="4041"/>
                  <a:pt x="4858" y="1810"/>
                  <a:pt x="7816" y="35"/>
                </a:cubicBezTo>
                <a:cubicBezTo>
                  <a:pt x="7837" y="35"/>
                  <a:pt x="7824" y="1"/>
                  <a:pt x="78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5" name="Google Shape;775;p20"/>
          <p:cNvSpPr/>
          <p:nvPr/>
        </p:nvSpPr>
        <p:spPr>
          <a:xfrm>
            <a:off x="3511339" y="3206596"/>
            <a:ext cx="162661" cy="134453"/>
          </a:xfrm>
          <a:custGeom>
            <a:rect b="b" l="l" r="r" t="t"/>
            <a:pathLst>
              <a:path extrusionOk="0" h="4490" w="5432">
                <a:moveTo>
                  <a:pt x="5404" y="0"/>
                </a:moveTo>
                <a:cubicBezTo>
                  <a:pt x="3791" y="1694"/>
                  <a:pt x="1990" y="3172"/>
                  <a:pt x="27" y="4436"/>
                </a:cubicBezTo>
                <a:cubicBezTo>
                  <a:pt x="1" y="4436"/>
                  <a:pt x="27" y="4490"/>
                  <a:pt x="27" y="4490"/>
                </a:cubicBezTo>
                <a:cubicBezTo>
                  <a:pt x="1990" y="3199"/>
                  <a:pt x="3791" y="1694"/>
                  <a:pt x="5404" y="27"/>
                </a:cubicBezTo>
                <a:cubicBezTo>
                  <a:pt x="5404" y="27"/>
                  <a:pt x="5431" y="0"/>
                  <a:pt x="540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6" name="Google Shape;776;p20"/>
          <p:cNvSpPr/>
          <p:nvPr/>
        </p:nvSpPr>
        <p:spPr>
          <a:xfrm>
            <a:off x="4388843" y="2953802"/>
            <a:ext cx="27400" cy="16140"/>
          </a:xfrm>
          <a:custGeom>
            <a:rect b="b" l="l" r="r" t="t"/>
            <a:pathLst>
              <a:path extrusionOk="0" h="539" w="915">
                <a:moveTo>
                  <a:pt x="914" y="1"/>
                </a:moveTo>
                <a:cubicBezTo>
                  <a:pt x="592" y="189"/>
                  <a:pt x="296" y="350"/>
                  <a:pt x="0" y="538"/>
                </a:cubicBezTo>
                <a:cubicBezTo>
                  <a:pt x="296" y="377"/>
                  <a:pt x="592" y="189"/>
                  <a:pt x="914" y="27"/>
                </a:cubicBezTo>
                <a:cubicBezTo>
                  <a:pt x="914" y="27"/>
                  <a:pt x="914" y="11"/>
                  <a:pt x="91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" name="Google Shape;777;p20"/>
          <p:cNvSpPr/>
          <p:nvPr/>
        </p:nvSpPr>
        <p:spPr>
          <a:xfrm>
            <a:off x="3972640" y="3114815"/>
            <a:ext cx="168261" cy="98250"/>
          </a:xfrm>
          <a:custGeom>
            <a:rect b="b" l="l" r="r" t="t"/>
            <a:pathLst>
              <a:path extrusionOk="0" h="3281" w="5619">
                <a:moveTo>
                  <a:pt x="5619" y="0"/>
                </a:moveTo>
                <a:lnTo>
                  <a:pt x="5619" y="0"/>
                </a:lnTo>
                <a:cubicBezTo>
                  <a:pt x="3764" y="1076"/>
                  <a:pt x="1882" y="2151"/>
                  <a:pt x="27" y="3226"/>
                </a:cubicBezTo>
                <a:cubicBezTo>
                  <a:pt x="0" y="3253"/>
                  <a:pt x="0" y="3280"/>
                  <a:pt x="27" y="3280"/>
                </a:cubicBezTo>
                <a:lnTo>
                  <a:pt x="1049" y="2958"/>
                </a:lnTo>
                <a:cubicBezTo>
                  <a:pt x="1049" y="2958"/>
                  <a:pt x="1049" y="2931"/>
                  <a:pt x="1049" y="2931"/>
                </a:cubicBezTo>
                <a:cubicBezTo>
                  <a:pt x="809" y="3003"/>
                  <a:pt x="669" y="3033"/>
                  <a:pt x="603" y="3033"/>
                </a:cubicBezTo>
                <a:cubicBezTo>
                  <a:pt x="297" y="3033"/>
                  <a:pt x="1549" y="2396"/>
                  <a:pt x="1748" y="2285"/>
                </a:cubicBezTo>
                <a:lnTo>
                  <a:pt x="3441" y="1264"/>
                </a:lnTo>
                <a:lnTo>
                  <a:pt x="561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" name="Google Shape;778;p20"/>
          <p:cNvSpPr/>
          <p:nvPr/>
        </p:nvSpPr>
        <p:spPr>
          <a:xfrm>
            <a:off x="4140870" y="2970721"/>
            <a:ext cx="247196" cy="144934"/>
          </a:xfrm>
          <a:custGeom>
            <a:rect b="b" l="l" r="r" t="t"/>
            <a:pathLst>
              <a:path extrusionOk="0" h="4840" w="8255">
                <a:moveTo>
                  <a:pt x="8254" y="0"/>
                </a:moveTo>
                <a:cubicBezTo>
                  <a:pt x="5969" y="1291"/>
                  <a:pt x="3765" y="2635"/>
                  <a:pt x="1506" y="3952"/>
                </a:cubicBezTo>
                <a:lnTo>
                  <a:pt x="539" y="4517"/>
                </a:lnTo>
                <a:cubicBezTo>
                  <a:pt x="1049" y="3092"/>
                  <a:pt x="1587" y="1694"/>
                  <a:pt x="2098" y="269"/>
                </a:cubicBezTo>
                <a:cubicBezTo>
                  <a:pt x="2098" y="269"/>
                  <a:pt x="2086" y="257"/>
                  <a:pt x="2078" y="257"/>
                </a:cubicBezTo>
                <a:cubicBezTo>
                  <a:pt x="2074" y="257"/>
                  <a:pt x="2071" y="260"/>
                  <a:pt x="2071" y="269"/>
                </a:cubicBezTo>
                <a:cubicBezTo>
                  <a:pt x="1533" y="1694"/>
                  <a:pt x="1022" y="3119"/>
                  <a:pt x="512" y="4517"/>
                </a:cubicBezTo>
                <a:lnTo>
                  <a:pt x="1" y="4839"/>
                </a:lnTo>
                <a:lnTo>
                  <a:pt x="512" y="4544"/>
                </a:lnTo>
                <a:lnTo>
                  <a:pt x="512" y="4544"/>
                </a:lnTo>
                <a:cubicBezTo>
                  <a:pt x="512" y="4544"/>
                  <a:pt x="512" y="4544"/>
                  <a:pt x="512" y="4544"/>
                </a:cubicBezTo>
                <a:cubicBezTo>
                  <a:pt x="3093" y="3038"/>
                  <a:pt x="5700" y="1559"/>
                  <a:pt x="82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" name="Google Shape;779;p20"/>
          <p:cNvSpPr/>
          <p:nvPr/>
        </p:nvSpPr>
        <p:spPr>
          <a:xfrm>
            <a:off x="4433102" y="3002103"/>
            <a:ext cx="25004" cy="13715"/>
          </a:xfrm>
          <a:custGeom>
            <a:rect b="b" l="l" r="r" t="t"/>
            <a:pathLst>
              <a:path extrusionOk="0" h="458" w="835">
                <a:moveTo>
                  <a:pt x="780" y="1"/>
                </a:moveTo>
                <a:lnTo>
                  <a:pt x="1" y="458"/>
                </a:lnTo>
                <a:lnTo>
                  <a:pt x="807" y="27"/>
                </a:lnTo>
                <a:cubicBezTo>
                  <a:pt x="834" y="27"/>
                  <a:pt x="807" y="1"/>
                  <a:pt x="78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" name="Google Shape;780;p20"/>
          <p:cNvSpPr/>
          <p:nvPr/>
        </p:nvSpPr>
        <p:spPr>
          <a:xfrm>
            <a:off x="3959733" y="3226719"/>
            <a:ext cx="91003" cy="50727"/>
          </a:xfrm>
          <a:custGeom>
            <a:rect b="b" l="l" r="r" t="t"/>
            <a:pathLst>
              <a:path extrusionOk="0" h="1694" w="3039">
                <a:moveTo>
                  <a:pt x="3039" y="0"/>
                </a:moveTo>
                <a:cubicBezTo>
                  <a:pt x="2017" y="565"/>
                  <a:pt x="1023" y="1102"/>
                  <a:pt x="28" y="1667"/>
                </a:cubicBezTo>
                <a:cubicBezTo>
                  <a:pt x="28" y="1667"/>
                  <a:pt x="1" y="1694"/>
                  <a:pt x="28" y="1694"/>
                </a:cubicBezTo>
                <a:cubicBezTo>
                  <a:pt x="1023" y="1129"/>
                  <a:pt x="2044" y="565"/>
                  <a:pt x="303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" name="Google Shape;781;p20"/>
          <p:cNvSpPr/>
          <p:nvPr/>
        </p:nvSpPr>
        <p:spPr>
          <a:xfrm>
            <a:off x="4050706" y="3015788"/>
            <a:ext cx="382428" cy="210963"/>
          </a:xfrm>
          <a:custGeom>
            <a:rect b="b" l="l" r="r" t="t"/>
            <a:pathLst>
              <a:path extrusionOk="0" h="7045" w="12771">
                <a:moveTo>
                  <a:pt x="12771" y="1"/>
                </a:moveTo>
                <a:lnTo>
                  <a:pt x="12771" y="1"/>
                </a:lnTo>
                <a:cubicBezTo>
                  <a:pt x="8469" y="2259"/>
                  <a:pt x="4249" y="4678"/>
                  <a:pt x="1" y="7044"/>
                </a:cubicBezTo>
                <a:cubicBezTo>
                  <a:pt x="4275" y="4732"/>
                  <a:pt x="8577" y="2420"/>
                  <a:pt x="1277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2" name="Google Shape;782;p20"/>
          <p:cNvSpPr/>
          <p:nvPr/>
        </p:nvSpPr>
        <p:spPr>
          <a:xfrm>
            <a:off x="4506377" y="3085020"/>
            <a:ext cx="9672" cy="4851"/>
          </a:xfrm>
          <a:custGeom>
            <a:rect b="b" l="l" r="r" t="t"/>
            <a:pathLst>
              <a:path extrusionOk="0" h="162" w="323">
                <a:moveTo>
                  <a:pt x="323" y="1"/>
                </a:moveTo>
                <a:cubicBezTo>
                  <a:pt x="215" y="54"/>
                  <a:pt x="135" y="108"/>
                  <a:pt x="27" y="135"/>
                </a:cubicBezTo>
                <a:lnTo>
                  <a:pt x="0" y="162"/>
                </a:lnTo>
                <a:cubicBezTo>
                  <a:pt x="108" y="135"/>
                  <a:pt x="215" y="54"/>
                  <a:pt x="32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3" name="Google Shape;783;p20"/>
          <p:cNvSpPr/>
          <p:nvPr/>
        </p:nvSpPr>
        <p:spPr>
          <a:xfrm>
            <a:off x="4499130" y="3091458"/>
            <a:ext cx="2426" cy="838"/>
          </a:xfrm>
          <a:custGeom>
            <a:rect b="b" l="l" r="r" t="t"/>
            <a:pathLst>
              <a:path extrusionOk="0" h="28" w="81">
                <a:moveTo>
                  <a:pt x="81" y="1"/>
                </a:moveTo>
                <a:cubicBezTo>
                  <a:pt x="67" y="1"/>
                  <a:pt x="54" y="7"/>
                  <a:pt x="41" y="14"/>
                </a:cubicBezTo>
                <a:lnTo>
                  <a:pt x="41" y="14"/>
                </a:lnTo>
                <a:lnTo>
                  <a:pt x="81" y="1"/>
                </a:lnTo>
                <a:close/>
                <a:moveTo>
                  <a:pt x="41" y="14"/>
                </a:moveTo>
                <a:lnTo>
                  <a:pt x="0" y="28"/>
                </a:lnTo>
                <a:cubicBezTo>
                  <a:pt x="14" y="28"/>
                  <a:pt x="27" y="21"/>
                  <a:pt x="41" y="1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4" name="Google Shape;784;p20"/>
          <p:cNvSpPr/>
          <p:nvPr/>
        </p:nvSpPr>
        <p:spPr>
          <a:xfrm>
            <a:off x="4502334" y="3058459"/>
            <a:ext cx="37880" cy="33029"/>
          </a:xfrm>
          <a:custGeom>
            <a:rect b="b" l="l" r="r" t="t"/>
            <a:pathLst>
              <a:path extrusionOk="0" h="1103" w="1265">
                <a:moveTo>
                  <a:pt x="1264" y="0"/>
                </a:moveTo>
                <a:cubicBezTo>
                  <a:pt x="834" y="350"/>
                  <a:pt x="404" y="726"/>
                  <a:pt x="1" y="1103"/>
                </a:cubicBezTo>
                <a:lnTo>
                  <a:pt x="162" y="1049"/>
                </a:lnTo>
                <a:cubicBezTo>
                  <a:pt x="377" y="807"/>
                  <a:pt x="619" y="619"/>
                  <a:pt x="834" y="404"/>
                </a:cubicBezTo>
                <a:lnTo>
                  <a:pt x="834" y="404"/>
                </a:lnTo>
                <a:cubicBezTo>
                  <a:pt x="754" y="592"/>
                  <a:pt x="619" y="753"/>
                  <a:pt x="458" y="888"/>
                </a:cubicBezTo>
                <a:cubicBezTo>
                  <a:pt x="807" y="673"/>
                  <a:pt x="1076" y="350"/>
                  <a:pt x="126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5" name="Google Shape;785;p20"/>
          <p:cNvSpPr/>
          <p:nvPr/>
        </p:nvSpPr>
        <p:spPr>
          <a:xfrm>
            <a:off x="4501526" y="3091458"/>
            <a:ext cx="30" cy="30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6" name="Google Shape;786;p20"/>
          <p:cNvSpPr/>
          <p:nvPr/>
        </p:nvSpPr>
        <p:spPr>
          <a:xfrm>
            <a:off x="5498181" y="3260527"/>
            <a:ext cx="1647" cy="838"/>
          </a:xfrm>
          <a:custGeom>
            <a:rect b="b" l="l" r="r" t="t"/>
            <a:pathLst>
              <a:path extrusionOk="0" h="28" w="55">
                <a:moveTo>
                  <a:pt x="27" y="0"/>
                </a:moveTo>
                <a:cubicBezTo>
                  <a:pt x="0" y="0"/>
                  <a:pt x="0" y="27"/>
                  <a:pt x="27" y="27"/>
                </a:cubicBezTo>
                <a:cubicBezTo>
                  <a:pt x="54" y="27"/>
                  <a:pt x="54" y="0"/>
                  <a:pt x="2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7" name="Google Shape;787;p20"/>
          <p:cNvSpPr/>
          <p:nvPr/>
        </p:nvSpPr>
        <p:spPr>
          <a:xfrm>
            <a:off x="5337976" y="3233966"/>
            <a:ext cx="30" cy="30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8" name="Google Shape;788;p20"/>
          <p:cNvSpPr/>
          <p:nvPr/>
        </p:nvSpPr>
        <p:spPr>
          <a:xfrm>
            <a:off x="5371784" y="3240853"/>
            <a:ext cx="9702" cy="29346"/>
          </a:xfrm>
          <a:custGeom>
            <a:rect b="b" l="l" r="r" t="t"/>
            <a:pathLst>
              <a:path extrusionOk="0" h="980" w="324">
                <a:moveTo>
                  <a:pt x="303" y="0"/>
                </a:moveTo>
                <a:cubicBezTo>
                  <a:pt x="299" y="0"/>
                  <a:pt x="296" y="3"/>
                  <a:pt x="296" y="12"/>
                </a:cubicBezTo>
                <a:cubicBezTo>
                  <a:pt x="189" y="362"/>
                  <a:pt x="108" y="657"/>
                  <a:pt x="1" y="980"/>
                </a:cubicBezTo>
                <a:cubicBezTo>
                  <a:pt x="108" y="657"/>
                  <a:pt x="216" y="335"/>
                  <a:pt x="323" y="12"/>
                </a:cubicBezTo>
                <a:cubicBezTo>
                  <a:pt x="323" y="12"/>
                  <a:pt x="311" y="0"/>
                  <a:pt x="30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9" name="Google Shape;789;p20"/>
          <p:cNvSpPr/>
          <p:nvPr/>
        </p:nvSpPr>
        <p:spPr>
          <a:xfrm>
            <a:off x="5658386" y="3490772"/>
            <a:ext cx="4851" cy="28987"/>
          </a:xfrm>
          <a:custGeom>
            <a:rect b="b" l="l" r="r" t="t"/>
            <a:pathLst>
              <a:path extrusionOk="0" h="968" w="162">
                <a:moveTo>
                  <a:pt x="162" y="0"/>
                </a:moveTo>
                <a:lnTo>
                  <a:pt x="162" y="0"/>
                </a:lnTo>
                <a:cubicBezTo>
                  <a:pt x="81" y="296"/>
                  <a:pt x="27" y="645"/>
                  <a:pt x="0" y="968"/>
                </a:cubicBezTo>
                <a:cubicBezTo>
                  <a:pt x="54" y="726"/>
                  <a:pt x="81" y="511"/>
                  <a:pt x="108" y="323"/>
                </a:cubicBezTo>
                <a:cubicBezTo>
                  <a:pt x="108" y="215"/>
                  <a:pt x="135" y="108"/>
                  <a:pt x="16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" name="Google Shape;790;p20"/>
          <p:cNvSpPr/>
          <p:nvPr/>
        </p:nvSpPr>
        <p:spPr>
          <a:xfrm>
            <a:off x="6043986" y="3442921"/>
            <a:ext cx="32969" cy="15661"/>
          </a:xfrm>
          <a:custGeom>
            <a:rect b="b" l="l" r="r" t="t"/>
            <a:pathLst>
              <a:path extrusionOk="0" h="523" w="1101">
                <a:moveTo>
                  <a:pt x="1093" y="1"/>
                </a:moveTo>
                <a:cubicBezTo>
                  <a:pt x="1089" y="1"/>
                  <a:pt x="1084" y="4"/>
                  <a:pt x="1076" y="12"/>
                </a:cubicBezTo>
                <a:lnTo>
                  <a:pt x="1" y="523"/>
                </a:lnTo>
                <a:cubicBezTo>
                  <a:pt x="377" y="362"/>
                  <a:pt x="727" y="200"/>
                  <a:pt x="1076" y="39"/>
                </a:cubicBezTo>
                <a:cubicBezTo>
                  <a:pt x="1095" y="20"/>
                  <a:pt x="1101" y="1"/>
                  <a:pt x="109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" name="Google Shape;791;p20"/>
          <p:cNvSpPr/>
          <p:nvPr/>
        </p:nvSpPr>
        <p:spPr>
          <a:xfrm>
            <a:off x="5957865" y="3458552"/>
            <a:ext cx="86152" cy="42702"/>
          </a:xfrm>
          <a:custGeom>
            <a:rect b="b" l="l" r="r" t="t"/>
            <a:pathLst>
              <a:path extrusionOk="0" h="1426" w="2877">
                <a:moveTo>
                  <a:pt x="2877" y="1"/>
                </a:moveTo>
                <a:lnTo>
                  <a:pt x="2877" y="1"/>
                </a:lnTo>
                <a:cubicBezTo>
                  <a:pt x="1909" y="458"/>
                  <a:pt x="941" y="942"/>
                  <a:pt x="0" y="1426"/>
                </a:cubicBezTo>
                <a:cubicBezTo>
                  <a:pt x="941" y="942"/>
                  <a:pt x="1909" y="485"/>
                  <a:pt x="28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" name="Google Shape;792;p20"/>
          <p:cNvSpPr/>
          <p:nvPr/>
        </p:nvSpPr>
        <p:spPr>
          <a:xfrm>
            <a:off x="6135198" y="3486880"/>
            <a:ext cx="55907" cy="76689"/>
          </a:xfrm>
          <a:custGeom>
            <a:rect b="b" l="l" r="r" t="t"/>
            <a:pathLst>
              <a:path extrusionOk="0" h="2561" w="1867">
                <a:moveTo>
                  <a:pt x="1800" y="0"/>
                </a:moveTo>
                <a:cubicBezTo>
                  <a:pt x="1787" y="0"/>
                  <a:pt x="1775" y="7"/>
                  <a:pt x="1767" y="23"/>
                </a:cubicBezTo>
                <a:cubicBezTo>
                  <a:pt x="1283" y="910"/>
                  <a:pt x="692" y="1770"/>
                  <a:pt x="19" y="2523"/>
                </a:cubicBezTo>
                <a:cubicBezTo>
                  <a:pt x="0" y="2542"/>
                  <a:pt x="8" y="2561"/>
                  <a:pt x="24" y="2561"/>
                </a:cubicBezTo>
                <a:cubicBezTo>
                  <a:pt x="31" y="2561"/>
                  <a:pt x="38" y="2558"/>
                  <a:pt x="46" y="2550"/>
                </a:cubicBezTo>
                <a:cubicBezTo>
                  <a:pt x="745" y="1824"/>
                  <a:pt x="1364" y="990"/>
                  <a:pt x="1848" y="76"/>
                </a:cubicBezTo>
                <a:cubicBezTo>
                  <a:pt x="1867" y="38"/>
                  <a:pt x="1832" y="0"/>
                  <a:pt x="18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" name="Google Shape;793;p20"/>
          <p:cNvSpPr/>
          <p:nvPr/>
        </p:nvSpPr>
        <p:spPr>
          <a:xfrm>
            <a:off x="6954490" y="3281877"/>
            <a:ext cx="153019" cy="134034"/>
          </a:xfrm>
          <a:custGeom>
            <a:rect b="b" l="l" r="r" t="t"/>
            <a:pathLst>
              <a:path extrusionOk="0" h="4476" w="5110">
                <a:moveTo>
                  <a:pt x="5110" y="1"/>
                </a:moveTo>
                <a:cubicBezTo>
                  <a:pt x="3328" y="1413"/>
                  <a:pt x="1625" y="2905"/>
                  <a:pt x="0" y="4476"/>
                </a:cubicBezTo>
                <a:lnTo>
                  <a:pt x="27" y="4476"/>
                </a:lnTo>
                <a:cubicBezTo>
                  <a:pt x="1625" y="2905"/>
                  <a:pt x="3328" y="1413"/>
                  <a:pt x="51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4" name="Google Shape;794;p20"/>
          <p:cNvSpPr/>
          <p:nvPr/>
        </p:nvSpPr>
        <p:spPr>
          <a:xfrm>
            <a:off x="6871872" y="3262144"/>
            <a:ext cx="368443" cy="281184"/>
          </a:xfrm>
          <a:custGeom>
            <a:rect b="b" l="l" r="r" t="t"/>
            <a:pathLst>
              <a:path extrusionOk="0" h="9390" w="12304">
                <a:moveTo>
                  <a:pt x="12276" y="0"/>
                </a:moveTo>
                <a:cubicBezTo>
                  <a:pt x="7975" y="2796"/>
                  <a:pt x="3889" y="5915"/>
                  <a:pt x="44" y="9329"/>
                </a:cubicBezTo>
                <a:cubicBezTo>
                  <a:pt x="1" y="9351"/>
                  <a:pt x="28" y="9390"/>
                  <a:pt x="54" y="9390"/>
                </a:cubicBezTo>
                <a:cubicBezTo>
                  <a:pt x="60" y="9390"/>
                  <a:pt x="66" y="9388"/>
                  <a:pt x="71" y="9383"/>
                </a:cubicBezTo>
                <a:cubicBezTo>
                  <a:pt x="3915" y="5968"/>
                  <a:pt x="8002" y="2850"/>
                  <a:pt x="12276" y="54"/>
                </a:cubicBezTo>
                <a:cubicBezTo>
                  <a:pt x="12303" y="54"/>
                  <a:pt x="12276" y="0"/>
                  <a:pt x="1227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5" name="Google Shape;795;p20"/>
          <p:cNvSpPr/>
          <p:nvPr/>
        </p:nvSpPr>
        <p:spPr>
          <a:xfrm>
            <a:off x="6918257" y="3315026"/>
            <a:ext cx="346044" cy="253065"/>
          </a:xfrm>
          <a:custGeom>
            <a:rect b="b" l="l" r="r" t="t"/>
            <a:pathLst>
              <a:path extrusionOk="0" h="8451" w="11556">
                <a:moveTo>
                  <a:pt x="11523" y="1"/>
                </a:moveTo>
                <a:cubicBezTo>
                  <a:pt x="11518" y="1"/>
                  <a:pt x="11512" y="3"/>
                  <a:pt x="11507" y="8"/>
                </a:cubicBezTo>
                <a:cubicBezTo>
                  <a:pt x="7528" y="2589"/>
                  <a:pt x="3684" y="5412"/>
                  <a:pt x="28" y="8423"/>
                </a:cubicBezTo>
                <a:cubicBezTo>
                  <a:pt x="1" y="8423"/>
                  <a:pt x="28" y="8450"/>
                  <a:pt x="54" y="8450"/>
                </a:cubicBezTo>
                <a:cubicBezTo>
                  <a:pt x="3791" y="5520"/>
                  <a:pt x="7582" y="2670"/>
                  <a:pt x="11534" y="35"/>
                </a:cubicBezTo>
                <a:cubicBezTo>
                  <a:pt x="11555" y="35"/>
                  <a:pt x="11543" y="1"/>
                  <a:pt x="1152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6" name="Google Shape;796;p20"/>
          <p:cNvSpPr/>
          <p:nvPr/>
        </p:nvSpPr>
        <p:spPr>
          <a:xfrm>
            <a:off x="7573720" y="3365992"/>
            <a:ext cx="394346" cy="212789"/>
          </a:xfrm>
          <a:custGeom>
            <a:rect b="b" l="l" r="r" t="t"/>
            <a:pathLst>
              <a:path extrusionOk="0" h="7106" w="13169">
                <a:moveTo>
                  <a:pt x="13115" y="0"/>
                </a:moveTo>
                <a:cubicBezTo>
                  <a:pt x="8598" y="1936"/>
                  <a:pt x="4055" y="4194"/>
                  <a:pt x="22" y="7071"/>
                </a:cubicBezTo>
                <a:cubicBezTo>
                  <a:pt x="1" y="7071"/>
                  <a:pt x="14" y="7105"/>
                  <a:pt x="33" y="7105"/>
                </a:cubicBezTo>
                <a:cubicBezTo>
                  <a:pt x="38" y="7105"/>
                  <a:pt x="44" y="7103"/>
                  <a:pt x="49" y="7098"/>
                </a:cubicBezTo>
                <a:cubicBezTo>
                  <a:pt x="4297" y="4517"/>
                  <a:pt x="8517" y="2043"/>
                  <a:pt x="13142" y="81"/>
                </a:cubicBezTo>
                <a:cubicBezTo>
                  <a:pt x="13168" y="54"/>
                  <a:pt x="13168" y="0"/>
                  <a:pt x="1311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7" name="Google Shape;797;p20"/>
          <p:cNvSpPr/>
          <p:nvPr/>
        </p:nvSpPr>
        <p:spPr>
          <a:xfrm>
            <a:off x="7736500" y="3447921"/>
            <a:ext cx="225695" cy="113941"/>
          </a:xfrm>
          <a:custGeom>
            <a:rect b="b" l="l" r="r" t="t"/>
            <a:pathLst>
              <a:path extrusionOk="0" h="3805" w="7537">
                <a:moveTo>
                  <a:pt x="7485" y="1"/>
                </a:moveTo>
                <a:cubicBezTo>
                  <a:pt x="7478" y="1"/>
                  <a:pt x="7471" y="2"/>
                  <a:pt x="7464" y="6"/>
                </a:cubicBezTo>
                <a:cubicBezTo>
                  <a:pt x="4910" y="1082"/>
                  <a:pt x="2436" y="2318"/>
                  <a:pt x="44" y="3743"/>
                </a:cubicBezTo>
                <a:cubicBezTo>
                  <a:pt x="0" y="3765"/>
                  <a:pt x="27" y="3804"/>
                  <a:pt x="53" y="3804"/>
                </a:cubicBezTo>
                <a:cubicBezTo>
                  <a:pt x="59" y="3804"/>
                  <a:pt x="65" y="3802"/>
                  <a:pt x="70" y="3797"/>
                </a:cubicBezTo>
                <a:cubicBezTo>
                  <a:pt x="2517" y="2453"/>
                  <a:pt x="4936" y="1162"/>
                  <a:pt x="7490" y="60"/>
                </a:cubicBezTo>
                <a:cubicBezTo>
                  <a:pt x="7537" y="60"/>
                  <a:pt x="7523" y="1"/>
                  <a:pt x="74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" name="Google Shape;798;p20"/>
          <p:cNvSpPr/>
          <p:nvPr/>
        </p:nvSpPr>
        <p:spPr>
          <a:xfrm>
            <a:off x="6510917" y="3393122"/>
            <a:ext cx="309931" cy="85583"/>
          </a:xfrm>
          <a:custGeom>
            <a:rect b="b" l="l" r="r" t="t"/>
            <a:pathLst>
              <a:path extrusionOk="0" h="2858" w="10350">
                <a:moveTo>
                  <a:pt x="10337" y="1"/>
                </a:moveTo>
                <a:cubicBezTo>
                  <a:pt x="10334" y="1"/>
                  <a:pt x="10329" y="3"/>
                  <a:pt x="10324" y="8"/>
                </a:cubicBezTo>
                <a:cubicBezTo>
                  <a:pt x="6829" y="788"/>
                  <a:pt x="3388" y="1756"/>
                  <a:pt x="0" y="2831"/>
                </a:cubicBezTo>
                <a:lnTo>
                  <a:pt x="0" y="2858"/>
                </a:lnTo>
                <a:cubicBezTo>
                  <a:pt x="3388" y="1783"/>
                  <a:pt x="6829" y="842"/>
                  <a:pt x="10324" y="35"/>
                </a:cubicBezTo>
                <a:cubicBezTo>
                  <a:pt x="10345" y="35"/>
                  <a:pt x="10350" y="1"/>
                  <a:pt x="1033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9" name="Google Shape;799;p20"/>
          <p:cNvSpPr/>
          <p:nvPr/>
        </p:nvSpPr>
        <p:spPr>
          <a:xfrm>
            <a:off x="6582664" y="3448101"/>
            <a:ext cx="292952" cy="91153"/>
          </a:xfrm>
          <a:custGeom>
            <a:rect b="b" l="l" r="r" t="t"/>
            <a:pathLst>
              <a:path extrusionOk="0" h="3044" w="9783">
                <a:moveTo>
                  <a:pt x="9729" y="0"/>
                </a:moveTo>
                <a:cubicBezTo>
                  <a:pt x="6395" y="646"/>
                  <a:pt x="3142" y="1640"/>
                  <a:pt x="24" y="2984"/>
                </a:cubicBezTo>
                <a:cubicBezTo>
                  <a:pt x="1" y="2984"/>
                  <a:pt x="17" y="3044"/>
                  <a:pt x="39" y="3044"/>
                </a:cubicBezTo>
                <a:cubicBezTo>
                  <a:pt x="43" y="3044"/>
                  <a:pt x="47" y="3042"/>
                  <a:pt x="51" y="3038"/>
                </a:cubicBezTo>
                <a:cubicBezTo>
                  <a:pt x="3196" y="1775"/>
                  <a:pt x="6422" y="780"/>
                  <a:pt x="9729" y="81"/>
                </a:cubicBezTo>
                <a:cubicBezTo>
                  <a:pt x="9783" y="54"/>
                  <a:pt x="9756" y="0"/>
                  <a:pt x="972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0" name="Google Shape;800;p20"/>
          <p:cNvSpPr/>
          <p:nvPr/>
        </p:nvSpPr>
        <p:spPr>
          <a:xfrm>
            <a:off x="6600512" y="2675046"/>
            <a:ext cx="225995" cy="225995"/>
          </a:xfrm>
          <a:custGeom>
            <a:rect b="b" l="l" r="r" t="t"/>
            <a:pathLst>
              <a:path extrusionOk="0" h="7547" w="7547">
                <a:moveTo>
                  <a:pt x="7533" y="0"/>
                </a:moveTo>
                <a:cubicBezTo>
                  <a:pt x="7530" y="0"/>
                  <a:pt x="7525" y="2"/>
                  <a:pt x="7520" y="8"/>
                </a:cubicBezTo>
                <a:cubicBezTo>
                  <a:pt x="6391" y="1029"/>
                  <a:pt x="5289" y="2078"/>
                  <a:pt x="4213" y="3153"/>
                </a:cubicBezTo>
                <a:lnTo>
                  <a:pt x="4751" y="1029"/>
                </a:lnTo>
                <a:lnTo>
                  <a:pt x="4751" y="1029"/>
                </a:lnTo>
                <a:cubicBezTo>
                  <a:pt x="4563" y="1755"/>
                  <a:pt x="4375" y="2454"/>
                  <a:pt x="4186" y="3180"/>
                </a:cubicBezTo>
                <a:cubicBezTo>
                  <a:pt x="2762" y="4578"/>
                  <a:pt x="1364" y="6030"/>
                  <a:pt x="19" y="7508"/>
                </a:cubicBezTo>
                <a:cubicBezTo>
                  <a:pt x="0" y="7527"/>
                  <a:pt x="8" y="7546"/>
                  <a:pt x="14" y="7546"/>
                </a:cubicBezTo>
                <a:cubicBezTo>
                  <a:pt x="17" y="7546"/>
                  <a:pt x="19" y="7543"/>
                  <a:pt x="19" y="7535"/>
                </a:cubicBezTo>
                <a:cubicBezTo>
                  <a:pt x="1364" y="6110"/>
                  <a:pt x="2735" y="4686"/>
                  <a:pt x="4133" y="3288"/>
                </a:cubicBezTo>
                <a:lnTo>
                  <a:pt x="4133" y="3288"/>
                </a:lnTo>
                <a:cubicBezTo>
                  <a:pt x="3864" y="4417"/>
                  <a:pt x="3568" y="5546"/>
                  <a:pt x="3326" y="6675"/>
                </a:cubicBezTo>
                <a:cubicBezTo>
                  <a:pt x="3595" y="5519"/>
                  <a:pt x="3891" y="4390"/>
                  <a:pt x="4186" y="3261"/>
                </a:cubicBezTo>
                <a:cubicBezTo>
                  <a:pt x="5289" y="2158"/>
                  <a:pt x="6391" y="1083"/>
                  <a:pt x="7547" y="35"/>
                </a:cubicBezTo>
                <a:cubicBezTo>
                  <a:pt x="7547" y="35"/>
                  <a:pt x="7547" y="0"/>
                  <a:pt x="753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" name="Google Shape;801;p20"/>
          <p:cNvSpPr/>
          <p:nvPr/>
        </p:nvSpPr>
        <p:spPr>
          <a:xfrm>
            <a:off x="6666450" y="2712297"/>
            <a:ext cx="294509" cy="281333"/>
          </a:xfrm>
          <a:custGeom>
            <a:rect b="b" l="l" r="r" t="t"/>
            <a:pathLst>
              <a:path extrusionOk="0" h="9395" w="9835">
                <a:moveTo>
                  <a:pt x="1124" y="5431"/>
                </a:moveTo>
                <a:lnTo>
                  <a:pt x="1070" y="5727"/>
                </a:lnTo>
                <a:cubicBezTo>
                  <a:pt x="1097" y="5619"/>
                  <a:pt x="1124" y="5538"/>
                  <a:pt x="1124" y="5431"/>
                </a:cubicBezTo>
                <a:close/>
                <a:moveTo>
                  <a:pt x="4888" y="0"/>
                </a:moveTo>
                <a:cubicBezTo>
                  <a:pt x="4619" y="941"/>
                  <a:pt x="4350" y="1909"/>
                  <a:pt x="4054" y="2877"/>
                </a:cubicBezTo>
                <a:cubicBezTo>
                  <a:pt x="3060" y="3818"/>
                  <a:pt x="2038" y="4759"/>
                  <a:pt x="1070" y="5727"/>
                </a:cubicBezTo>
                <a:lnTo>
                  <a:pt x="237" y="6506"/>
                </a:lnTo>
                <a:lnTo>
                  <a:pt x="237" y="6506"/>
                </a:lnTo>
                <a:lnTo>
                  <a:pt x="1043" y="5754"/>
                </a:lnTo>
                <a:lnTo>
                  <a:pt x="1043" y="5754"/>
                </a:lnTo>
                <a:cubicBezTo>
                  <a:pt x="1043" y="5754"/>
                  <a:pt x="1043" y="5754"/>
                  <a:pt x="1043" y="5754"/>
                </a:cubicBezTo>
                <a:cubicBezTo>
                  <a:pt x="2065" y="4813"/>
                  <a:pt x="3060" y="3899"/>
                  <a:pt x="4028" y="2931"/>
                </a:cubicBezTo>
                <a:lnTo>
                  <a:pt x="4028" y="2931"/>
                </a:lnTo>
                <a:cubicBezTo>
                  <a:pt x="3732" y="4033"/>
                  <a:pt x="3409" y="5108"/>
                  <a:pt x="3087" y="6211"/>
                </a:cubicBezTo>
                <a:cubicBezTo>
                  <a:pt x="3436" y="5108"/>
                  <a:pt x="3759" y="4006"/>
                  <a:pt x="4108" y="2904"/>
                </a:cubicBezTo>
                <a:cubicBezTo>
                  <a:pt x="4350" y="2662"/>
                  <a:pt x="4565" y="2420"/>
                  <a:pt x="4807" y="2205"/>
                </a:cubicBezTo>
                <a:lnTo>
                  <a:pt x="4807" y="2205"/>
                </a:lnTo>
                <a:cubicBezTo>
                  <a:pt x="4565" y="2420"/>
                  <a:pt x="4350" y="2635"/>
                  <a:pt x="4108" y="2823"/>
                </a:cubicBezTo>
                <a:cubicBezTo>
                  <a:pt x="4377" y="1882"/>
                  <a:pt x="4646" y="941"/>
                  <a:pt x="4888" y="0"/>
                </a:cubicBezTo>
                <a:close/>
                <a:moveTo>
                  <a:pt x="6904" y="2877"/>
                </a:moveTo>
                <a:cubicBezTo>
                  <a:pt x="6366" y="4087"/>
                  <a:pt x="5829" y="5297"/>
                  <a:pt x="5318" y="6533"/>
                </a:cubicBezTo>
                <a:cubicBezTo>
                  <a:pt x="4270" y="7340"/>
                  <a:pt x="3248" y="8146"/>
                  <a:pt x="2226" y="9007"/>
                </a:cubicBezTo>
                <a:cubicBezTo>
                  <a:pt x="2522" y="8119"/>
                  <a:pt x="2791" y="7205"/>
                  <a:pt x="3060" y="6318"/>
                </a:cubicBezTo>
                <a:lnTo>
                  <a:pt x="6904" y="2877"/>
                </a:lnTo>
                <a:close/>
                <a:moveTo>
                  <a:pt x="8015" y="327"/>
                </a:moveTo>
                <a:cubicBezTo>
                  <a:pt x="8001" y="327"/>
                  <a:pt x="7988" y="333"/>
                  <a:pt x="7980" y="350"/>
                </a:cubicBezTo>
                <a:cubicBezTo>
                  <a:pt x="7657" y="1156"/>
                  <a:pt x="7281" y="1936"/>
                  <a:pt x="6958" y="2716"/>
                </a:cubicBezTo>
                <a:lnTo>
                  <a:pt x="3087" y="6211"/>
                </a:lnTo>
                <a:cubicBezTo>
                  <a:pt x="2199" y="6990"/>
                  <a:pt x="1312" y="7770"/>
                  <a:pt x="425" y="8576"/>
                </a:cubicBezTo>
                <a:cubicBezTo>
                  <a:pt x="640" y="7635"/>
                  <a:pt x="855" y="6694"/>
                  <a:pt x="1043" y="5754"/>
                </a:cubicBezTo>
                <a:lnTo>
                  <a:pt x="1043" y="5754"/>
                </a:lnTo>
                <a:cubicBezTo>
                  <a:pt x="828" y="6721"/>
                  <a:pt x="586" y="7662"/>
                  <a:pt x="371" y="8630"/>
                </a:cubicBezTo>
                <a:lnTo>
                  <a:pt x="22" y="8953"/>
                </a:lnTo>
                <a:cubicBezTo>
                  <a:pt x="0" y="8974"/>
                  <a:pt x="14" y="9014"/>
                  <a:pt x="34" y="9014"/>
                </a:cubicBezTo>
                <a:cubicBezTo>
                  <a:pt x="38" y="9014"/>
                  <a:pt x="44" y="9012"/>
                  <a:pt x="49" y="9007"/>
                </a:cubicBezTo>
                <a:cubicBezTo>
                  <a:pt x="156" y="8899"/>
                  <a:pt x="264" y="8818"/>
                  <a:pt x="344" y="8711"/>
                </a:cubicBezTo>
                <a:lnTo>
                  <a:pt x="344" y="8711"/>
                </a:lnTo>
                <a:cubicBezTo>
                  <a:pt x="318" y="8926"/>
                  <a:pt x="264" y="9141"/>
                  <a:pt x="210" y="9356"/>
                </a:cubicBezTo>
                <a:cubicBezTo>
                  <a:pt x="210" y="9372"/>
                  <a:pt x="228" y="9387"/>
                  <a:pt x="243" y="9387"/>
                </a:cubicBezTo>
                <a:cubicBezTo>
                  <a:pt x="254" y="9387"/>
                  <a:pt x="264" y="9379"/>
                  <a:pt x="264" y="9356"/>
                </a:cubicBezTo>
                <a:lnTo>
                  <a:pt x="398" y="8657"/>
                </a:lnTo>
                <a:cubicBezTo>
                  <a:pt x="1285" y="7877"/>
                  <a:pt x="2173" y="7098"/>
                  <a:pt x="3033" y="6318"/>
                </a:cubicBezTo>
                <a:lnTo>
                  <a:pt x="3033" y="6318"/>
                </a:lnTo>
                <a:cubicBezTo>
                  <a:pt x="2764" y="7232"/>
                  <a:pt x="2468" y="8119"/>
                  <a:pt x="2199" y="9033"/>
                </a:cubicBezTo>
                <a:cubicBezTo>
                  <a:pt x="2173" y="9033"/>
                  <a:pt x="2173" y="9060"/>
                  <a:pt x="2146" y="9060"/>
                </a:cubicBezTo>
                <a:cubicBezTo>
                  <a:pt x="2146" y="9060"/>
                  <a:pt x="2146" y="9087"/>
                  <a:pt x="2146" y="9114"/>
                </a:cubicBezTo>
                <a:cubicBezTo>
                  <a:pt x="2119" y="9195"/>
                  <a:pt x="2092" y="9302"/>
                  <a:pt x="2065" y="9383"/>
                </a:cubicBezTo>
                <a:cubicBezTo>
                  <a:pt x="2065" y="9383"/>
                  <a:pt x="2065" y="9395"/>
                  <a:pt x="2073" y="9395"/>
                </a:cubicBezTo>
                <a:cubicBezTo>
                  <a:pt x="2077" y="9395"/>
                  <a:pt x="2083" y="9392"/>
                  <a:pt x="2092" y="9383"/>
                </a:cubicBezTo>
                <a:cubicBezTo>
                  <a:pt x="2119" y="9302"/>
                  <a:pt x="2146" y="9195"/>
                  <a:pt x="2173" y="9114"/>
                </a:cubicBezTo>
                <a:cubicBezTo>
                  <a:pt x="3194" y="8254"/>
                  <a:pt x="4216" y="7447"/>
                  <a:pt x="5264" y="6641"/>
                </a:cubicBezTo>
                <a:lnTo>
                  <a:pt x="5264" y="6641"/>
                </a:lnTo>
                <a:cubicBezTo>
                  <a:pt x="5210" y="6721"/>
                  <a:pt x="5184" y="6802"/>
                  <a:pt x="5157" y="6910"/>
                </a:cubicBezTo>
                <a:cubicBezTo>
                  <a:pt x="5157" y="6923"/>
                  <a:pt x="5163" y="6930"/>
                  <a:pt x="5170" y="6930"/>
                </a:cubicBezTo>
                <a:cubicBezTo>
                  <a:pt x="5177" y="6930"/>
                  <a:pt x="5184" y="6923"/>
                  <a:pt x="5184" y="6910"/>
                </a:cubicBezTo>
                <a:cubicBezTo>
                  <a:pt x="5237" y="6775"/>
                  <a:pt x="5291" y="6668"/>
                  <a:pt x="5345" y="6560"/>
                </a:cubicBezTo>
                <a:cubicBezTo>
                  <a:pt x="6824" y="5431"/>
                  <a:pt x="8302" y="4356"/>
                  <a:pt x="9835" y="3307"/>
                </a:cubicBezTo>
                <a:cubicBezTo>
                  <a:pt x="9835" y="3307"/>
                  <a:pt x="9835" y="3280"/>
                  <a:pt x="9808" y="3280"/>
                </a:cubicBezTo>
                <a:cubicBezTo>
                  <a:pt x="8302" y="4302"/>
                  <a:pt x="6850" y="5350"/>
                  <a:pt x="5399" y="6453"/>
                </a:cubicBezTo>
                <a:cubicBezTo>
                  <a:pt x="5963" y="5189"/>
                  <a:pt x="6528" y="3952"/>
                  <a:pt x="7065" y="2689"/>
                </a:cubicBezTo>
                <a:lnTo>
                  <a:pt x="7738" y="2097"/>
                </a:lnTo>
                <a:cubicBezTo>
                  <a:pt x="7764" y="2070"/>
                  <a:pt x="7738" y="2044"/>
                  <a:pt x="7711" y="2044"/>
                </a:cubicBezTo>
                <a:lnTo>
                  <a:pt x="7119" y="2581"/>
                </a:lnTo>
                <a:cubicBezTo>
                  <a:pt x="7442" y="1855"/>
                  <a:pt x="7738" y="1103"/>
                  <a:pt x="8060" y="377"/>
                </a:cubicBezTo>
                <a:cubicBezTo>
                  <a:pt x="8079" y="358"/>
                  <a:pt x="8046" y="327"/>
                  <a:pt x="8015" y="327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2" name="Google Shape;802;p20"/>
          <p:cNvSpPr/>
          <p:nvPr/>
        </p:nvSpPr>
        <p:spPr>
          <a:xfrm>
            <a:off x="6660641" y="2907118"/>
            <a:ext cx="12906" cy="12906"/>
          </a:xfrm>
          <a:custGeom>
            <a:rect b="b" l="l" r="r" t="t"/>
            <a:pathLst>
              <a:path extrusionOk="0" h="431" w="431">
                <a:moveTo>
                  <a:pt x="1" y="430"/>
                </a:moveTo>
                <a:cubicBezTo>
                  <a:pt x="135" y="296"/>
                  <a:pt x="270" y="162"/>
                  <a:pt x="431" y="0"/>
                </a:cubicBezTo>
                <a:lnTo>
                  <a:pt x="1" y="430"/>
                </a:lnTo>
                <a:cubicBezTo>
                  <a:pt x="1" y="430"/>
                  <a:pt x="1" y="430"/>
                  <a:pt x="1" y="43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3" name="Google Shape;803;p20"/>
          <p:cNvSpPr/>
          <p:nvPr/>
        </p:nvSpPr>
        <p:spPr>
          <a:xfrm>
            <a:off x="6810395" y="2762664"/>
            <a:ext cx="16679" cy="15661"/>
          </a:xfrm>
          <a:custGeom>
            <a:rect b="b" l="l" r="r" t="t"/>
            <a:pathLst>
              <a:path extrusionOk="0" h="523" w="557">
                <a:moveTo>
                  <a:pt x="521" y="1"/>
                </a:moveTo>
                <a:cubicBezTo>
                  <a:pt x="516" y="1"/>
                  <a:pt x="511" y="4"/>
                  <a:pt x="511" y="12"/>
                </a:cubicBezTo>
                <a:cubicBezTo>
                  <a:pt x="350" y="173"/>
                  <a:pt x="162" y="335"/>
                  <a:pt x="0" y="523"/>
                </a:cubicBezTo>
                <a:lnTo>
                  <a:pt x="538" y="39"/>
                </a:lnTo>
                <a:cubicBezTo>
                  <a:pt x="557" y="20"/>
                  <a:pt x="536" y="1"/>
                  <a:pt x="52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4" name="Google Shape;804;p20"/>
          <p:cNvSpPr/>
          <p:nvPr/>
        </p:nvSpPr>
        <p:spPr>
          <a:xfrm>
            <a:off x="6742750" y="2675734"/>
            <a:ext cx="8085" cy="30963"/>
          </a:xfrm>
          <a:custGeom>
            <a:rect b="b" l="l" r="r" t="t"/>
            <a:pathLst>
              <a:path extrusionOk="0" h="1034" w="270">
                <a:moveTo>
                  <a:pt x="248" y="0"/>
                </a:moveTo>
                <a:cubicBezTo>
                  <a:pt x="245" y="0"/>
                  <a:pt x="243" y="4"/>
                  <a:pt x="243" y="12"/>
                </a:cubicBezTo>
                <a:lnTo>
                  <a:pt x="17" y="964"/>
                </a:lnTo>
                <a:lnTo>
                  <a:pt x="17" y="964"/>
                </a:lnTo>
                <a:cubicBezTo>
                  <a:pt x="96" y="641"/>
                  <a:pt x="195" y="340"/>
                  <a:pt x="270" y="38"/>
                </a:cubicBezTo>
                <a:cubicBezTo>
                  <a:pt x="270" y="19"/>
                  <a:pt x="256" y="0"/>
                  <a:pt x="248" y="0"/>
                </a:cubicBezTo>
                <a:close/>
                <a:moveTo>
                  <a:pt x="17" y="964"/>
                </a:moveTo>
                <a:cubicBezTo>
                  <a:pt x="12" y="987"/>
                  <a:pt x="6" y="1010"/>
                  <a:pt x="1" y="1033"/>
                </a:cubicBezTo>
                <a:lnTo>
                  <a:pt x="17" y="964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5" name="Google Shape;805;p20"/>
          <p:cNvSpPr/>
          <p:nvPr/>
        </p:nvSpPr>
        <p:spPr>
          <a:xfrm>
            <a:off x="6812791" y="2683310"/>
            <a:ext cx="8085" cy="29017"/>
          </a:xfrm>
          <a:custGeom>
            <a:rect b="b" l="l" r="r" t="t"/>
            <a:pathLst>
              <a:path extrusionOk="0" h="969" w="270">
                <a:moveTo>
                  <a:pt x="243" y="1"/>
                </a:moveTo>
                <a:cubicBezTo>
                  <a:pt x="162" y="323"/>
                  <a:pt x="82" y="646"/>
                  <a:pt x="1" y="968"/>
                </a:cubicBezTo>
                <a:cubicBezTo>
                  <a:pt x="82" y="646"/>
                  <a:pt x="189" y="323"/>
                  <a:pt x="270" y="27"/>
                </a:cubicBezTo>
                <a:cubicBezTo>
                  <a:pt x="270" y="1"/>
                  <a:pt x="243" y="1"/>
                  <a:pt x="2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6" name="Google Shape;806;p20"/>
          <p:cNvSpPr/>
          <p:nvPr/>
        </p:nvSpPr>
        <p:spPr>
          <a:xfrm>
            <a:off x="6027876" y="2829830"/>
            <a:ext cx="153798" cy="136070"/>
          </a:xfrm>
          <a:custGeom>
            <a:rect b="b" l="l" r="r" t="t"/>
            <a:pathLst>
              <a:path extrusionOk="0" h="4544" w="5136">
                <a:moveTo>
                  <a:pt x="5136" y="0"/>
                </a:moveTo>
                <a:lnTo>
                  <a:pt x="1" y="4517"/>
                </a:lnTo>
                <a:cubicBezTo>
                  <a:pt x="1" y="4517"/>
                  <a:pt x="1" y="4544"/>
                  <a:pt x="1" y="4517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" name="Google Shape;807;p20"/>
          <p:cNvSpPr/>
          <p:nvPr/>
        </p:nvSpPr>
        <p:spPr>
          <a:xfrm>
            <a:off x="6215450" y="2897925"/>
            <a:ext cx="54799" cy="68784"/>
          </a:xfrm>
          <a:custGeom>
            <a:rect b="b" l="l" r="r" t="t"/>
            <a:pathLst>
              <a:path extrusionOk="0" h="2297" w="1830">
                <a:moveTo>
                  <a:pt x="1820" y="0"/>
                </a:moveTo>
                <a:cubicBezTo>
                  <a:pt x="1816" y="0"/>
                  <a:pt x="1810" y="4"/>
                  <a:pt x="1802" y="12"/>
                </a:cubicBezTo>
                <a:cubicBezTo>
                  <a:pt x="1291" y="818"/>
                  <a:pt x="700" y="1571"/>
                  <a:pt x="28" y="2243"/>
                </a:cubicBezTo>
                <a:cubicBezTo>
                  <a:pt x="1" y="2270"/>
                  <a:pt x="28" y="2297"/>
                  <a:pt x="55" y="2297"/>
                </a:cubicBezTo>
                <a:cubicBezTo>
                  <a:pt x="727" y="1625"/>
                  <a:pt x="1345" y="845"/>
                  <a:pt x="1829" y="38"/>
                </a:cubicBezTo>
                <a:cubicBezTo>
                  <a:pt x="1829" y="19"/>
                  <a:pt x="1829" y="0"/>
                  <a:pt x="182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8" name="Google Shape;808;p20"/>
          <p:cNvSpPr/>
          <p:nvPr/>
        </p:nvSpPr>
        <p:spPr>
          <a:xfrm>
            <a:off x="3692475" y="2306754"/>
            <a:ext cx="317207" cy="345206"/>
          </a:xfrm>
          <a:custGeom>
            <a:rect b="b" l="l" r="r" t="t"/>
            <a:pathLst>
              <a:path extrusionOk="0" h="11528" w="10593">
                <a:moveTo>
                  <a:pt x="8066" y="1795"/>
                </a:moveTo>
                <a:lnTo>
                  <a:pt x="7736" y="2077"/>
                </a:lnTo>
                <a:lnTo>
                  <a:pt x="7736" y="2077"/>
                </a:lnTo>
                <a:cubicBezTo>
                  <a:pt x="7730" y="2091"/>
                  <a:pt x="7723" y="2104"/>
                  <a:pt x="7716" y="2118"/>
                </a:cubicBezTo>
                <a:lnTo>
                  <a:pt x="8066" y="1795"/>
                </a:lnTo>
                <a:close/>
                <a:moveTo>
                  <a:pt x="4963" y="7811"/>
                </a:moveTo>
                <a:lnTo>
                  <a:pt x="4378" y="9032"/>
                </a:lnTo>
                <a:lnTo>
                  <a:pt x="4378" y="9032"/>
                </a:lnTo>
                <a:cubicBezTo>
                  <a:pt x="4575" y="8625"/>
                  <a:pt x="4770" y="8218"/>
                  <a:pt x="4963" y="7811"/>
                </a:cubicBezTo>
                <a:close/>
                <a:moveTo>
                  <a:pt x="8721" y="1"/>
                </a:moveTo>
                <a:cubicBezTo>
                  <a:pt x="8711" y="1"/>
                  <a:pt x="8697" y="7"/>
                  <a:pt x="8684" y="21"/>
                </a:cubicBezTo>
                <a:cubicBezTo>
                  <a:pt x="8335" y="747"/>
                  <a:pt x="7985" y="1472"/>
                  <a:pt x="7636" y="2198"/>
                </a:cubicBezTo>
                <a:lnTo>
                  <a:pt x="5915" y="5747"/>
                </a:lnTo>
                <a:cubicBezTo>
                  <a:pt x="5135" y="6419"/>
                  <a:pt x="4329" y="7091"/>
                  <a:pt x="3576" y="7790"/>
                </a:cubicBezTo>
                <a:cubicBezTo>
                  <a:pt x="3979" y="6903"/>
                  <a:pt x="4356" y="5989"/>
                  <a:pt x="4678" y="5075"/>
                </a:cubicBezTo>
                <a:lnTo>
                  <a:pt x="7636" y="2198"/>
                </a:lnTo>
                <a:lnTo>
                  <a:pt x="4705" y="5048"/>
                </a:lnTo>
                <a:cubicBezTo>
                  <a:pt x="5082" y="4080"/>
                  <a:pt x="5404" y="3086"/>
                  <a:pt x="5700" y="2091"/>
                </a:cubicBezTo>
                <a:cubicBezTo>
                  <a:pt x="5700" y="2091"/>
                  <a:pt x="5688" y="2079"/>
                  <a:pt x="5680" y="2079"/>
                </a:cubicBezTo>
                <a:cubicBezTo>
                  <a:pt x="5676" y="2079"/>
                  <a:pt x="5673" y="2082"/>
                  <a:pt x="5673" y="2091"/>
                </a:cubicBezTo>
                <a:cubicBezTo>
                  <a:pt x="5377" y="3112"/>
                  <a:pt x="5028" y="4134"/>
                  <a:pt x="4651" y="5102"/>
                </a:cubicBezTo>
                <a:cubicBezTo>
                  <a:pt x="3119" y="6607"/>
                  <a:pt x="1560" y="8140"/>
                  <a:pt x="1" y="9645"/>
                </a:cubicBezTo>
                <a:cubicBezTo>
                  <a:pt x="1" y="9645"/>
                  <a:pt x="1" y="9672"/>
                  <a:pt x="27" y="9672"/>
                </a:cubicBezTo>
                <a:cubicBezTo>
                  <a:pt x="1560" y="8140"/>
                  <a:pt x="3092" y="6634"/>
                  <a:pt x="4625" y="5129"/>
                </a:cubicBezTo>
                <a:lnTo>
                  <a:pt x="4625" y="5129"/>
                </a:lnTo>
                <a:cubicBezTo>
                  <a:pt x="4302" y="6043"/>
                  <a:pt x="3899" y="6957"/>
                  <a:pt x="3495" y="7844"/>
                </a:cubicBezTo>
                <a:cubicBezTo>
                  <a:pt x="2689" y="8570"/>
                  <a:pt x="1909" y="9323"/>
                  <a:pt x="1157" y="10102"/>
                </a:cubicBezTo>
                <a:cubicBezTo>
                  <a:pt x="1157" y="10102"/>
                  <a:pt x="1157" y="10129"/>
                  <a:pt x="1183" y="10129"/>
                </a:cubicBezTo>
                <a:cubicBezTo>
                  <a:pt x="1936" y="9376"/>
                  <a:pt x="2689" y="8677"/>
                  <a:pt x="3469" y="7952"/>
                </a:cubicBezTo>
                <a:lnTo>
                  <a:pt x="3469" y="7952"/>
                </a:lnTo>
                <a:cubicBezTo>
                  <a:pt x="3092" y="8758"/>
                  <a:pt x="2716" y="9565"/>
                  <a:pt x="2313" y="10344"/>
                </a:cubicBezTo>
                <a:cubicBezTo>
                  <a:pt x="2313" y="10363"/>
                  <a:pt x="2313" y="10382"/>
                  <a:pt x="2322" y="10382"/>
                </a:cubicBezTo>
                <a:cubicBezTo>
                  <a:pt x="2326" y="10382"/>
                  <a:pt x="2332" y="10379"/>
                  <a:pt x="2339" y="10371"/>
                </a:cubicBezTo>
                <a:cubicBezTo>
                  <a:pt x="2743" y="9565"/>
                  <a:pt x="3146" y="8731"/>
                  <a:pt x="3522" y="7898"/>
                </a:cubicBezTo>
                <a:cubicBezTo>
                  <a:pt x="4302" y="7199"/>
                  <a:pt x="5082" y="6527"/>
                  <a:pt x="5888" y="5881"/>
                </a:cubicBezTo>
                <a:lnTo>
                  <a:pt x="5888" y="5881"/>
                </a:lnTo>
                <a:cubicBezTo>
                  <a:pt x="5574" y="6525"/>
                  <a:pt x="5270" y="7168"/>
                  <a:pt x="4963" y="7811"/>
                </a:cubicBezTo>
                <a:lnTo>
                  <a:pt x="4963" y="7811"/>
                </a:lnTo>
                <a:lnTo>
                  <a:pt x="5915" y="5828"/>
                </a:lnTo>
                <a:cubicBezTo>
                  <a:pt x="6910" y="5021"/>
                  <a:pt x="7904" y="4215"/>
                  <a:pt x="8926" y="3462"/>
                </a:cubicBezTo>
                <a:lnTo>
                  <a:pt x="8926" y="3462"/>
                </a:lnTo>
                <a:cubicBezTo>
                  <a:pt x="8523" y="4457"/>
                  <a:pt x="8093" y="5424"/>
                  <a:pt x="7689" y="6419"/>
                </a:cubicBezTo>
                <a:cubicBezTo>
                  <a:pt x="6533" y="7306"/>
                  <a:pt x="5431" y="8193"/>
                  <a:pt x="4329" y="9134"/>
                </a:cubicBezTo>
                <a:lnTo>
                  <a:pt x="4378" y="9032"/>
                </a:lnTo>
                <a:lnTo>
                  <a:pt x="4378" y="9032"/>
                </a:lnTo>
                <a:cubicBezTo>
                  <a:pt x="4353" y="9084"/>
                  <a:pt x="4327" y="9136"/>
                  <a:pt x="4302" y="9188"/>
                </a:cubicBezTo>
                <a:cubicBezTo>
                  <a:pt x="3415" y="9941"/>
                  <a:pt x="2528" y="10694"/>
                  <a:pt x="1640" y="11500"/>
                </a:cubicBezTo>
                <a:lnTo>
                  <a:pt x="1667" y="11527"/>
                </a:lnTo>
                <a:cubicBezTo>
                  <a:pt x="2528" y="10774"/>
                  <a:pt x="3388" y="10022"/>
                  <a:pt x="4248" y="9296"/>
                </a:cubicBezTo>
                <a:lnTo>
                  <a:pt x="4248" y="9296"/>
                </a:lnTo>
                <a:cubicBezTo>
                  <a:pt x="3979" y="9860"/>
                  <a:pt x="3684" y="10452"/>
                  <a:pt x="3415" y="11016"/>
                </a:cubicBezTo>
                <a:lnTo>
                  <a:pt x="3442" y="11016"/>
                </a:lnTo>
                <a:cubicBezTo>
                  <a:pt x="3737" y="10425"/>
                  <a:pt x="4006" y="9833"/>
                  <a:pt x="4302" y="9242"/>
                </a:cubicBezTo>
                <a:cubicBezTo>
                  <a:pt x="5404" y="8301"/>
                  <a:pt x="6506" y="7387"/>
                  <a:pt x="7662" y="6500"/>
                </a:cubicBezTo>
                <a:lnTo>
                  <a:pt x="7662" y="6500"/>
                </a:lnTo>
                <a:cubicBezTo>
                  <a:pt x="7420" y="7037"/>
                  <a:pt x="7205" y="7548"/>
                  <a:pt x="6990" y="8086"/>
                </a:cubicBezTo>
                <a:lnTo>
                  <a:pt x="7689" y="6473"/>
                </a:lnTo>
                <a:cubicBezTo>
                  <a:pt x="8630" y="5720"/>
                  <a:pt x="9598" y="4967"/>
                  <a:pt x="10566" y="4268"/>
                </a:cubicBezTo>
                <a:cubicBezTo>
                  <a:pt x="10593" y="4268"/>
                  <a:pt x="10566" y="4215"/>
                  <a:pt x="10539" y="4215"/>
                </a:cubicBezTo>
                <a:cubicBezTo>
                  <a:pt x="9598" y="4914"/>
                  <a:pt x="8657" y="5639"/>
                  <a:pt x="7743" y="6365"/>
                </a:cubicBezTo>
                <a:lnTo>
                  <a:pt x="8980" y="3408"/>
                </a:lnTo>
                <a:lnTo>
                  <a:pt x="9275" y="3193"/>
                </a:lnTo>
                <a:cubicBezTo>
                  <a:pt x="9297" y="3193"/>
                  <a:pt x="9284" y="3159"/>
                  <a:pt x="9264" y="3159"/>
                </a:cubicBezTo>
                <a:cubicBezTo>
                  <a:pt x="9259" y="3159"/>
                  <a:pt x="9254" y="3161"/>
                  <a:pt x="9249" y="3166"/>
                </a:cubicBezTo>
                <a:lnTo>
                  <a:pt x="9034" y="3327"/>
                </a:lnTo>
                <a:cubicBezTo>
                  <a:pt x="9249" y="2817"/>
                  <a:pt x="9464" y="2306"/>
                  <a:pt x="9679" y="1822"/>
                </a:cubicBezTo>
                <a:cubicBezTo>
                  <a:pt x="9679" y="1822"/>
                  <a:pt x="9667" y="1810"/>
                  <a:pt x="9659" y="1810"/>
                </a:cubicBezTo>
                <a:cubicBezTo>
                  <a:pt x="9655" y="1810"/>
                  <a:pt x="9652" y="1813"/>
                  <a:pt x="9652" y="1822"/>
                </a:cubicBezTo>
                <a:lnTo>
                  <a:pt x="8980" y="3354"/>
                </a:lnTo>
                <a:cubicBezTo>
                  <a:pt x="7958" y="4107"/>
                  <a:pt x="6963" y="4887"/>
                  <a:pt x="5969" y="5693"/>
                </a:cubicBezTo>
                <a:lnTo>
                  <a:pt x="7689" y="2118"/>
                </a:lnTo>
                <a:lnTo>
                  <a:pt x="7736" y="2077"/>
                </a:lnTo>
                <a:lnTo>
                  <a:pt x="7736" y="2077"/>
                </a:lnTo>
                <a:cubicBezTo>
                  <a:pt x="8078" y="1392"/>
                  <a:pt x="8395" y="706"/>
                  <a:pt x="8738" y="21"/>
                </a:cubicBezTo>
                <a:cubicBezTo>
                  <a:pt x="8738" y="7"/>
                  <a:pt x="8731" y="1"/>
                  <a:pt x="872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9" name="Google Shape;809;p20"/>
          <p:cNvSpPr/>
          <p:nvPr/>
        </p:nvSpPr>
        <p:spPr>
          <a:xfrm>
            <a:off x="4054749" y="2374370"/>
            <a:ext cx="9672" cy="95435"/>
          </a:xfrm>
          <a:custGeom>
            <a:rect b="b" l="l" r="r" t="t"/>
            <a:pathLst>
              <a:path extrusionOk="0" h="3187" w="323">
                <a:moveTo>
                  <a:pt x="296" y="1"/>
                </a:moveTo>
                <a:cubicBezTo>
                  <a:pt x="283" y="1"/>
                  <a:pt x="269" y="8"/>
                  <a:pt x="269" y="21"/>
                </a:cubicBezTo>
                <a:cubicBezTo>
                  <a:pt x="162" y="1069"/>
                  <a:pt x="54" y="2118"/>
                  <a:pt x="0" y="3166"/>
                </a:cubicBezTo>
                <a:cubicBezTo>
                  <a:pt x="0" y="3180"/>
                  <a:pt x="7" y="3187"/>
                  <a:pt x="14" y="3187"/>
                </a:cubicBezTo>
                <a:cubicBezTo>
                  <a:pt x="20" y="3187"/>
                  <a:pt x="27" y="3180"/>
                  <a:pt x="27" y="3166"/>
                </a:cubicBezTo>
                <a:cubicBezTo>
                  <a:pt x="135" y="2118"/>
                  <a:pt x="215" y="1069"/>
                  <a:pt x="323" y="21"/>
                </a:cubicBezTo>
                <a:cubicBezTo>
                  <a:pt x="323" y="8"/>
                  <a:pt x="309" y="1"/>
                  <a:pt x="29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0" name="Google Shape;810;p20"/>
          <p:cNvSpPr/>
          <p:nvPr/>
        </p:nvSpPr>
        <p:spPr>
          <a:xfrm>
            <a:off x="1033431" y="2938500"/>
            <a:ext cx="25004" cy="25813"/>
          </a:xfrm>
          <a:custGeom>
            <a:rect b="b" l="l" r="r" t="t"/>
            <a:pathLst>
              <a:path extrusionOk="0" h="862" w="835">
                <a:moveTo>
                  <a:pt x="807" y="1"/>
                </a:moveTo>
                <a:cubicBezTo>
                  <a:pt x="538" y="296"/>
                  <a:pt x="269" y="565"/>
                  <a:pt x="1" y="861"/>
                </a:cubicBezTo>
                <a:cubicBezTo>
                  <a:pt x="269" y="592"/>
                  <a:pt x="538" y="296"/>
                  <a:pt x="834" y="28"/>
                </a:cubicBezTo>
                <a:cubicBezTo>
                  <a:pt x="834" y="1"/>
                  <a:pt x="807" y="1"/>
                  <a:pt x="80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" name="Google Shape;811;p20"/>
          <p:cNvSpPr/>
          <p:nvPr/>
        </p:nvSpPr>
        <p:spPr>
          <a:xfrm>
            <a:off x="820912" y="3123679"/>
            <a:ext cx="60399" cy="62825"/>
          </a:xfrm>
          <a:custGeom>
            <a:rect b="b" l="l" r="r" t="t"/>
            <a:pathLst>
              <a:path extrusionOk="0" h="2098" w="2017">
                <a:moveTo>
                  <a:pt x="2017" y="0"/>
                </a:moveTo>
                <a:cubicBezTo>
                  <a:pt x="1344" y="672"/>
                  <a:pt x="672" y="1371"/>
                  <a:pt x="0" y="2070"/>
                </a:cubicBezTo>
                <a:cubicBezTo>
                  <a:pt x="0" y="2070"/>
                  <a:pt x="27" y="2097"/>
                  <a:pt x="27" y="2097"/>
                </a:cubicBezTo>
                <a:cubicBezTo>
                  <a:pt x="699" y="1398"/>
                  <a:pt x="1371" y="699"/>
                  <a:pt x="201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2" name="Google Shape;812;p20"/>
          <p:cNvSpPr/>
          <p:nvPr/>
        </p:nvSpPr>
        <p:spPr>
          <a:xfrm>
            <a:off x="903021" y="3154253"/>
            <a:ext cx="27400" cy="25783"/>
          </a:xfrm>
          <a:custGeom>
            <a:rect b="b" l="l" r="r" t="t"/>
            <a:pathLst>
              <a:path extrusionOk="0" h="861" w="915">
                <a:moveTo>
                  <a:pt x="0" y="861"/>
                </a:moveTo>
                <a:lnTo>
                  <a:pt x="915" y="1"/>
                </a:lnTo>
                <a:lnTo>
                  <a:pt x="0" y="861"/>
                </a:lnTo>
                <a:cubicBezTo>
                  <a:pt x="0" y="861"/>
                  <a:pt x="0" y="861"/>
                  <a:pt x="0" y="86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3" name="Google Shape;813;p20"/>
          <p:cNvSpPr/>
          <p:nvPr/>
        </p:nvSpPr>
        <p:spPr>
          <a:xfrm>
            <a:off x="1072868" y="3005337"/>
            <a:ext cx="19374" cy="17727"/>
          </a:xfrm>
          <a:custGeom>
            <a:rect b="b" l="l" r="r" t="t"/>
            <a:pathLst>
              <a:path extrusionOk="0" h="592" w="647">
                <a:moveTo>
                  <a:pt x="619" y="0"/>
                </a:moveTo>
                <a:cubicBezTo>
                  <a:pt x="404" y="215"/>
                  <a:pt x="216" y="403"/>
                  <a:pt x="1" y="592"/>
                </a:cubicBezTo>
                <a:cubicBezTo>
                  <a:pt x="216" y="403"/>
                  <a:pt x="431" y="215"/>
                  <a:pt x="619" y="27"/>
                </a:cubicBezTo>
                <a:cubicBezTo>
                  <a:pt x="646" y="27"/>
                  <a:pt x="619" y="0"/>
                  <a:pt x="6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" name="Google Shape;814;p20"/>
          <p:cNvSpPr/>
          <p:nvPr/>
        </p:nvSpPr>
        <p:spPr>
          <a:xfrm>
            <a:off x="881281" y="2858218"/>
            <a:ext cx="294689" cy="468939"/>
          </a:xfrm>
          <a:custGeom>
            <a:rect b="b" l="l" r="r" t="t"/>
            <a:pathLst>
              <a:path extrusionOk="0" h="15660" w="9841">
                <a:moveTo>
                  <a:pt x="5082" y="3569"/>
                </a:moveTo>
                <a:lnTo>
                  <a:pt x="5082" y="3569"/>
                </a:lnTo>
                <a:cubicBezTo>
                  <a:pt x="5022" y="3616"/>
                  <a:pt x="4968" y="3674"/>
                  <a:pt x="4915" y="3736"/>
                </a:cubicBezTo>
                <a:lnTo>
                  <a:pt x="4915" y="3736"/>
                </a:lnTo>
                <a:cubicBezTo>
                  <a:pt x="4970" y="3680"/>
                  <a:pt x="5026" y="3625"/>
                  <a:pt x="5082" y="3569"/>
                </a:cubicBezTo>
                <a:close/>
                <a:moveTo>
                  <a:pt x="5700" y="6150"/>
                </a:moveTo>
                <a:lnTo>
                  <a:pt x="5700" y="6150"/>
                </a:lnTo>
                <a:cubicBezTo>
                  <a:pt x="5584" y="6259"/>
                  <a:pt x="5467" y="6368"/>
                  <a:pt x="5351" y="6477"/>
                </a:cubicBezTo>
                <a:lnTo>
                  <a:pt x="5351" y="6477"/>
                </a:lnTo>
                <a:cubicBezTo>
                  <a:pt x="5463" y="6378"/>
                  <a:pt x="5575" y="6280"/>
                  <a:pt x="5688" y="6183"/>
                </a:cubicBezTo>
                <a:lnTo>
                  <a:pt x="5688" y="6183"/>
                </a:lnTo>
                <a:cubicBezTo>
                  <a:pt x="5692" y="6172"/>
                  <a:pt x="5696" y="6161"/>
                  <a:pt x="5700" y="6150"/>
                </a:cubicBezTo>
                <a:close/>
                <a:moveTo>
                  <a:pt x="7941" y="0"/>
                </a:moveTo>
                <a:cubicBezTo>
                  <a:pt x="7931" y="0"/>
                  <a:pt x="7918" y="7"/>
                  <a:pt x="7904" y="20"/>
                </a:cubicBezTo>
                <a:cubicBezTo>
                  <a:pt x="7179" y="2063"/>
                  <a:pt x="6453" y="4107"/>
                  <a:pt x="5727" y="6150"/>
                </a:cubicBezTo>
                <a:cubicBezTo>
                  <a:pt x="5714" y="6161"/>
                  <a:pt x="5701" y="6172"/>
                  <a:pt x="5688" y="6183"/>
                </a:cubicBezTo>
                <a:lnTo>
                  <a:pt x="5688" y="6183"/>
                </a:lnTo>
                <a:cubicBezTo>
                  <a:pt x="5208" y="7516"/>
                  <a:pt x="4728" y="8849"/>
                  <a:pt x="4249" y="10181"/>
                </a:cubicBezTo>
                <a:lnTo>
                  <a:pt x="4249" y="10181"/>
                </a:lnTo>
                <a:cubicBezTo>
                  <a:pt x="4277" y="10153"/>
                  <a:pt x="4305" y="10124"/>
                  <a:pt x="4334" y="10095"/>
                </a:cubicBezTo>
                <a:lnTo>
                  <a:pt x="4334" y="10095"/>
                </a:lnTo>
                <a:cubicBezTo>
                  <a:pt x="4807" y="8779"/>
                  <a:pt x="5280" y="7438"/>
                  <a:pt x="5754" y="6123"/>
                </a:cubicBezTo>
                <a:cubicBezTo>
                  <a:pt x="5969" y="5908"/>
                  <a:pt x="6184" y="5720"/>
                  <a:pt x="6399" y="5505"/>
                </a:cubicBezTo>
                <a:lnTo>
                  <a:pt x="6399" y="5505"/>
                </a:lnTo>
                <a:lnTo>
                  <a:pt x="5781" y="6069"/>
                </a:lnTo>
                <a:lnTo>
                  <a:pt x="5781" y="6069"/>
                </a:lnTo>
                <a:lnTo>
                  <a:pt x="7958" y="20"/>
                </a:lnTo>
                <a:cubicBezTo>
                  <a:pt x="7958" y="7"/>
                  <a:pt x="7952" y="0"/>
                  <a:pt x="7941" y="0"/>
                </a:cubicBezTo>
                <a:close/>
                <a:moveTo>
                  <a:pt x="7878" y="6661"/>
                </a:moveTo>
                <a:lnTo>
                  <a:pt x="7878" y="6661"/>
                </a:lnTo>
                <a:cubicBezTo>
                  <a:pt x="6654" y="7780"/>
                  <a:pt x="5481" y="8925"/>
                  <a:pt x="4334" y="10095"/>
                </a:cubicBezTo>
                <a:lnTo>
                  <a:pt x="4334" y="10095"/>
                </a:lnTo>
                <a:cubicBezTo>
                  <a:pt x="4323" y="10124"/>
                  <a:pt x="4313" y="10153"/>
                  <a:pt x="4302" y="10182"/>
                </a:cubicBezTo>
                <a:cubicBezTo>
                  <a:pt x="5438" y="8994"/>
                  <a:pt x="6625" y="7832"/>
                  <a:pt x="7864" y="6695"/>
                </a:cubicBezTo>
                <a:lnTo>
                  <a:pt x="7864" y="6695"/>
                </a:lnTo>
                <a:cubicBezTo>
                  <a:pt x="7869" y="6684"/>
                  <a:pt x="7873" y="6672"/>
                  <a:pt x="7878" y="6661"/>
                </a:cubicBezTo>
                <a:close/>
                <a:moveTo>
                  <a:pt x="4249" y="10181"/>
                </a:moveTo>
                <a:lnTo>
                  <a:pt x="4249" y="10181"/>
                </a:lnTo>
                <a:cubicBezTo>
                  <a:pt x="4240" y="10191"/>
                  <a:pt x="4230" y="10200"/>
                  <a:pt x="4221" y="10209"/>
                </a:cubicBezTo>
                <a:cubicBezTo>
                  <a:pt x="4221" y="10210"/>
                  <a:pt x="4221" y="10211"/>
                  <a:pt x="4221" y="10212"/>
                </a:cubicBezTo>
                <a:lnTo>
                  <a:pt x="4221" y="10212"/>
                </a:lnTo>
                <a:cubicBezTo>
                  <a:pt x="4230" y="10202"/>
                  <a:pt x="4239" y="10192"/>
                  <a:pt x="4248" y="10182"/>
                </a:cubicBezTo>
                <a:cubicBezTo>
                  <a:pt x="4248" y="10182"/>
                  <a:pt x="4248" y="10182"/>
                  <a:pt x="4249" y="10181"/>
                </a:cubicBezTo>
                <a:close/>
                <a:moveTo>
                  <a:pt x="4221" y="10263"/>
                </a:moveTo>
                <a:cubicBezTo>
                  <a:pt x="4212" y="10272"/>
                  <a:pt x="4203" y="10282"/>
                  <a:pt x="4194" y="10291"/>
                </a:cubicBezTo>
                <a:lnTo>
                  <a:pt x="4194" y="10291"/>
                </a:lnTo>
                <a:cubicBezTo>
                  <a:pt x="4069" y="10664"/>
                  <a:pt x="3943" y="11016"/>
                  <a:pt x="3818" y="11392"/>
                </a:cubicBezTo>
                <a:cubicBezTo>
                  <a:pt x="3953" y="11016"/>
                  <a:pt x="4087" y="10639"/>
                  <a:pt x="4221" y="10263"/>
                </a:cubicBezTo>
                <a:close/>
                <a:moveTo>
                  <a:pt x="4221" y="10212"/>
                </a:moveTo>
                <a:lnTo>
                  <a:pt x="4221" y="10212"/>
                </a:lnTo>
                <a:cubicBezTo>
                  <a:pt x="3236" y="11251"/>
                  <a:pt x="2277" y="12316"/>
                  <a:pt x="1372" y="13382"/>
                </a:cubicBezTo>
                <a:cubicBezTo>
                  <a:pt x="2277" y="12343"/>
                  <a:pt x="3209" y="11304"/>
                  <a:pt x="4194" y="10291"/>
                </a:cubicBezTo>
                <a:lnTo>
                  <a:pt x="4194" y="10291"/>
                </a:lnTo>
                <a:cubicBezTo>
                  <a:pt x="4203" y="10265"/>
                  <a:pt x="4212" y="10238"/>
                  <a:pt x="4221" y="10212"/>
                </a:cubicBezTo>
                <a:close/>
                <a:moveTo>
                  <a:pt x="9827" y="403"/>
                </a:moveTo>
                <a:cubicBezTo>
                  <a:pt x="9820" y="403"/>
                  <a:pt x="9813" y="410"/>
                  <a:pt x="9813" y="424"/>
                </a:cubicBezTo>
                <a:cubicBezTo>
                  <a:pt x="9302" y="2520"/>
                  <a:pt x="8684" y="4591"/>
                  <a:pt x="7931" y="6634"/>
                </a:cubicBezTo>
                <a:cubicBezTo>
                  <a:pt x="7909" y="6654"/>
                  <a:pt x="7887" y="6675"/>
                  <a:pt x="7864" y="6695"/>
                </a:cubicBezTo>
                <a:lnTo>
                  <a:pt x="7864" y="6695"/>
                </a:lnTo>
                <a:cubicBezTo>
                  <a:pt x="6981" y="8995"/>
                  <a:pt x="5990" y="11269"/>
                  <a:pt x="4813" y="13462"/>
                </a:cubicBezTo>
                <a:lnTo>
                  <a:pt x="4840" y="13462"/>
                </a:lnTo>
                <a:cubicBezTo>
                  <a:pt x="6023" y="11258"/>
                  <a:pt x="7071" y="8973"/>
                  <a:pt x="7958" y="6634"/>
                </a:cubicBezTo>
                <a:cubicBezTo>
                  <a:pt x="8523" y="6123"/>
                  <a:pt x="9087" y="5612"/>
                  <a:pt x="9652" y="5101"/>
                </a:cubicBezTo>
                <a:lnTo>
                  <a:pt x="9652" y="5074"/>
                </a:lnTo>
                <a:cubicBezTo>
                  <a:pt x="9087" y="5558"/>
                  <a:pt x="8523" y="6069"/>
                  <a:pt x="7958" y="6580"/>
                </a:cubicBezTo>
                <a:cubicBezTo>
                  <a:pt x="8711" y="4564"/>
                  <a:pt x="9329" y="2494"/>
                  <a:pt x="9840" y="424"/>
                </a:cubicBezTo>
                <a:cubicBezTo>
                  <a:pt x="9840" y="410"/>
                  <a:pt x="9833" y="403"/>
                  <a:pt x="9827" y="403"/>
                </a:cubicBezTo>
                <a:close/>
                <a:moveTo>
                  <a:pt x="5808" y="854"/>
                </a:moveTo>
                <a:lnTo>
                  <a:pt x="4652" y="3972"/>
                </a:lnTo>
                <a:cubicBezTo>
                  <a:pt x="3092" y="5585"/>
                  <a:pt x="1533" y="7225"/>
                  <a:pt x="1" y="8865"/>
                </a:cubicBezTo>
                <a:cubicBezTo>
                  <a:pt x="1560" y="7252"/>
                  <a:pt x="3119" y="5639"/>
                  <a:pt x="4652" y="3999"/>
                </a:cubicBezTo>
                <a:lnTo>
                  <a:pt x="4652" y="3999"/>
                </a:lnTo>
                <a:cubicBezTo>
                  <a:pt x="4087" y="5558"/>
                  <a:pt x="3496" y="7118"/>
                  <a:pt x="2931" y="8677"/>
                </a:cubicBezTo>
                <a:lnTo>
                  <a:pt x="1641" y="9887"/>
                </a:lnTo>
                <a:cubicBezTo>
                  <a:pt x="2071" y="9510"/>
                  <a:pt x="2474" y="9134"/>
                  <a:pt x="2904" y="8731"/>
                </a:cubicBezTo>
                <a:lnTo>
                  <a:pt x="2904" y="8731"/>
                </a:lnTo>
                <a:cubicBezTo>
                  <a:pt x="2071" y="11043"/>
                  <a:pt x="1237" y="13328"/>
                  <a:pt x="377" y="15640"/>
                </a:cubicBezTo>
                <a:cubicBezTo>
                  <a:pt x="390" y="15653"/>
                  <a:pt x="397" y="15660"/>
                  <a:pt x="404" y="15660"/>
                </a:cubicBezTo>
                <a:cubicBezTo>
                  <a:pt x="411" y="15660"/>
                  <a:pt x="417" y="15653"/>
                  <a:pt x="431" y="15640"/>
                </a:cubicBezTo>
                <a:cubicBezTo>
                  <a:pt x="1264" y="13328"/>
                  <a:pt x="2124" y="11016"/>
                  <a:pt x="2958" y="8677"/>
                </a:cubicBezTo>
                <a:cubicBezTo>
                  <a:pt x="3756" y="7950"/>
                  <a:pt x="4553" y="7222"/>
                  <a:pt x="5351" y="6477"/>
                </a:cubicBezTo>
                <a:lnTo>
                  <a:pt x="5351" y="6477"/>
                </a:lnTo>
                <a:cubicBezTo>
                  <a:pt x="4548" y="7187"/>
                  <a:pt x="3776" y="7928"/>
                  <a:pt x="2985" y="8650"/>
                </a:cubicBezTo>
                <a:cubicBezTo>
                  <a:pt x="3549" y="7091"/>
                  <a:pt x="4114" y="5531"/>
                  <a:pt x="4678" y="3972"/>
                </a:cubicBezTo>
                <a:cubicBezTo>
                  <a:pt x="4692" y="3959"/>
                  <a:pt x="4706" y="3945"/>
                  <a:pt x="4719" y="3931"/>
                </a:cubicBezTo>
                <a:lnTo>
                  <a:pt x="4719" y="3931"/>
                </a:lnTo>
                <a:cubicBezTo>
                  <a:pt x="4715" y="3945"/>
                  <a:pt x="4710" y="3959"/>
                  <a:pt x="4705" y="3972"/>
                </a:cubicBezTo>
                <a:cubicBezTo>
                  <a:pt x="4780" y="3897"/>
                  <a:pt x="4847" y="3814"/>
                  <a:pt x="4915" y="3736"/>
                </a:cubicBezTo>
                <a:lnTo>
                  <a:pt x="4915" y="3736"/>
                </a:lnTo>
                <a:cubicBezTo>
                  <a:pt x="4850" y="3801"/>
                  <a:pt x="4784" y="3866"/>
                  <a:pt x="4719" y="3931"/>
                </a:cubicBezTo>
                <a:lnTo>
                  <a:pt x="4719" y="3931"/>
                </a:lnTo>
                <a:cubicBezTo>
                  <a:pt x="5065" y="2923"/>
                  <a:pt x="5436" y="1889"/>
                  <a:pt x="5808" y="881"/>
                </a:cubicBezTo>
                <a:cubicBezTo>
                  <a:pt x="5808" y="881"/>
                  <a:pt x="5808" y="854"/>
                  <a:pt x="5808" y="85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5" name="Google Shape;815;p20"/>
          <p:cNvSpPr/>
          <p:nvPr/>
        </p:nvSpPr>
        <p:spPr>
          <a:xfrm>
            <a:off x="1145335" y="2870286"/>
            <a:ext cx="78127" cy="250190"/>
          </a:xfrm>
          <a:custGeom>
            <a:rect b="b" l="l" r="r" t="t"/>
            <a:pathLst>
              <a:path extrusionOk="0" h="8355" w="2609">
                <a:moveTo>
                  <a:pt x="2585" y="0"/>
                </a:moveTo>
                <a:cubicBezTo>
                  <a:pt x="2575" y="0"/>
                  <a:pt x="2568" y="7"/>
                  <a:pt x="2581" y="21"/>
                </a:cubicBezTo>
                <a:cubicBezTo>
                  <a:pt x="1721" y="2790"/>
                  <a:pt x="861" y="5585"/>
                  <a:pt x="1" y="8355"/>
                </a:cubicBezTo>
                <a:lnTo>
                  <a:pt x="27" y="8355"/>
                </a:lnTo>
                <a:cubicBezTo>
                  <a:pt x="888" y="5585"/>
                  <a:pt x="1748" y="2790"/>
                  <a:pt x="2608" y="21"/>
                </a:cubicBezTo>
                <a:cubicBezTo>
                  <a:pt x="2608" y="7"/>
                  <a:pt x="2595" y="0"/>
                  <a:pt x="258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6" name="Google Shape;816;p20"/>
          <p:cNvSpPr/>
          <p:nvPr/>
        </p:nvSpPr>
        <p:spPr>
          <a:xfrm>
            <a:off x="1257239" y="2910112"/>
            <a:ext cx="41893" cy="48092"/>
          </a:xfrm>
          <a:custGeom>
            <a:rect b="b" l="l" r="r" t="t"/>
            <a:pathLst>
              <a:path extrusionOk="0" h="1606" w="1399">
                <a:moveTo>
                  <a:pt x="1360" y="1"/>
                </a:moveTo>
                <a:cubicBezTo>
                  <a:pt x="1355" y="1"/>
                  <a:pt x="1350" y="3"/>
                  <a:pt x="1345" y="8"/>
                </a:cubicBezTo>
                <a:lnTo>
                  <a:pt x="0" y="1567"/>
                </a:lnTo>
                <a:cubicBezTo>
                  <a:pt x="0" y="1586"/>
                  <a:pt x="0" y="1605"/>
                  <a:pt x="10" y="1605"/>
                </a:cubicBezTo>
                <a:cubicBezTo>
                  <a:pt x="14" y="1605"/>
                  <a:pt x="19" y="1602"/>
                  <a:pt x="27" y="1594"/>
                </a:cubicBezTo>
                <a:lnTo>
                  <a:pt x="1398" y="62"/>
                </a:lnTo>
                <a:cubicBezTo>
                  <a:pt x="1398" y="40"/>
                  <a:pt x="1381" y="1"/>
                  <a:pt x="136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7" name="Google Shape;817;p20"/>
          <p:cNvSpPr/>
          <p:nvPr/>
        </p:nvSpPr>
        <p:spPr>
          <a:xfrm>
            <a:off x="337183" y="483456"/>
            <a:ext cx="231086" cy="235098"/>
          </a:xfrm>
          <a:custGeom>
            <a:rect b="b" l="l" r="r" t="t"/>
            <a:pathLst>
              <a:path extrusionOk="0" h="7851" w="7717">
                <a:moveTo>
                  <a:pt x="7689" y="0"/>
                </a:moveTo>
                <a:cubicBezTo>
                  <a:pt x="5135" y="2608"/>
                  <a:pt x="2554" y="5189"/>
                  <a:pt x="27" y="7797"/>
                </a:cubicBezTo>
                <a:cubicBezTo>
                  <a:pt x="0" y="7824"/>
                  <a:pt x="27" y="7850"/>
                  <a:pt x="54" y="7850"/>
                </a:cubicBezTo>
                <a:cubicBezTo>
                  <a:pt x="2635" y="5270"/>
                  <a:pt x="5162" y="2635"/>
                  <a:pt x="7716" y="27"/>
                </a:cubicBezTo>
                <a:cubicBezTo>
                  <a:pt x="7716" y="27"/>
                  <a:pt x="7716" y="0"/>
                  <a:pt x="768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8" name="Google Shape;818;p20"/>
          <p:cNvSpPr/>
          <p:nvPr/>
        </p:nvSpPr>
        <p:spPr>
          <a:xfrm>
            <a:off x="4196418" y="1046676"/>
            <a:ext cx="181976" cy="187605"/>
          </a:xfrm>
          <a:custGeom>
            <a:rect b="b" l="l" r="r" t="t"/>
            <a:pathLst>
              <a:path extrusionOk="0" h="6265" w="6077">
                <a:moveTo>
                  <a:pt x="4060" y="0"/>
                </a:moveTo>
                <a:lnTo>
                  <a:pt x="4060" y="0"/>
                </a:lnTo>
                <a:cubicBezTo>
                  <a:pt x="3662" y="724"/>
                  <a:pt x="3304" y="1464"/>
                  <a:pt x="2973" y="2215"/>
                </a:cubicBezTo>
                <a:lnTo>
                  <a:pt x="2973" y="2215"/>
                </a:lnTo>
                <a:cubicBezTo>
                  <a:pt x="3310" y="1469"/>
                  <a:pt x="3673" y="730"/>
                  <a:pt x="4060" y="0"/>
                </a:cubicBezTo>
                <a:close/>
                <a:moveTo>
                  <a:pt x="6077" y="673"/>
                </a:moveTo>
                <a:lnTo>
                  <a:pt x="6077" y="673"/>
                </a:lnTo>
                <a:cubicBezTo>
                  <a:pt x="4744" y="1712"/>
                  <a:pt x="3465" y="2830"/>
                  <a:pt x="2238" y="4002"/>
                </a:cubicBezTo>
                <a:lnTo>
                  <a:pt x="2238" y="4002"/>
                </a:lnTo>
                <a:cubicBezTo>
                  <a:pt x="2471" y="3400"/>
                  <a:pt x="2713" y="2804"/>
                  <a:pt x="2973" y="2215"/>
                </a:cubicBezTo>
                <a:lnTo>
                  <a:pt x="2973" y="2215"/>
                </a:lnTo>
                <a:cubicBezTo>
                  <a:pt x="2701" y="2816"/>
                  <a:pt x="2445" y="3422"/>
                  <a:pt x="2205" y="4033"/>
                </a:cubicBezTo>
                <a:cubicBezTo>
                  <a:pt x="2216" y="4023"/>
                  <a:pt x="2227" y="4012"/>
                  <a:pt x="2238" y="4002"/>
                </a:cubicBezTo>
                <a:lnTo>
                  <a:pt x="2238" y="4002"/>
                </a:lnTo>
                <a:cubicBezTo>
                  <a:pt x="2238" y="4002"/>
                  <a:pt x="2238" y="4002"/>
                  <a:pt x="2238" y="4003"/>
                </a:cubicBezTo>
                <a:lnTo>
                  <a:pt x="2238" y="4003"/>
                </a:lnTo>
                <a:cubicBezTo>
                  <a:pt x="3465" y="2857"/>
                  <a:pt x="4744" y="1739"/>
                  <a:pt x="6077" y="673"/>
                </a:cubicBezTo>
                <a:close/>
                <a:moveTo>
                  <a:pt x="2238" y="4003"/>
                </a:moveTo>
                <a:lnTo>
                  <a:pt x="2238" y="4003"/>
                </a:lnTo>
                <a:cubicBezTo>
                  <a:pt x="2227" y="4013"/>
                  <a:pt x="2216" y="4023"/>
                  <a:pt x="2205" y="4033"/>
                </a:cubicBezTo>
                <a:lnTo>
                  <a:pt x="2179" y="4111"/>
                </a:lnTo>
                <a:lnTo>
                  <a:pt x="2179" y="4111"/>
                </a:lnTo>
                <a:cubicBezTo>
                  <a:pt x="2188" y="4103"/>
                  <a:pt x="2197" y="4095"/>
                  <a:pt x="2205" y="4087"/>
                </a:cubicBezTo>
                <a:cubicBezTo>
                  <a:pt x="2216" y="4059"/>
                  <a:pt x="2227" y="4031"/>
                  <a:pt x="2238" y="4003"/>
                </a:cubicBezTo>
                <a:close/>
                <a:moveTo>
                  <a:pt x="2178" y="4087"/>
                </a:moveTo>
                <a:cubicBezTo>
                  <a:pt x="1426" y="4786"/>
                  <a:pt x="700" y="5512"/>
                  <a:pt x="1" y="6264"/>
                </a:cubicBezTo>
                <a:cubicBezTo>
                  <a:pt x="685" y="5527"/>
                  <a:pt x="1422" y="4816"/>
                  <a:pt x="2159" y="4130"/>
                </a:cubicBezTo>
                <a:lnTo>
                  <a:pt x="2159" y="4130"/>
                </a:lnTo>
                <a:cubicBezTo>
                  <a:pt x="2139" y="4178"/>
                  <a:pt x="2118" y="4234"/>
                  <a:pt x="2098" y="4275"/>
                </a:cubicBezTo>
                <a:lnTo>
                  <a:pt x="2125" y="4275"/>
                </a:lnTo>
                <a:lnTo>
                  <a:pt x="2179" y="4111"/>
                </a:lnTo>
                <a:lnTo>
                  <a:pt x="2179" y="4111"/>
                </a:lnTo>
                <a:cubicBezTo>
                  <a:pt x="2173" y="4117"/>
                  <a:pt x="2166" y="4124"/>
                  <a:pt x="2159" y="4130"/>
                </a:cubicBezTo>
                <a:lnTo>
                  <a:pt x="2159" y="4130"/>
                </a:lnTo>
                <a:cubicBezTo>
                  <a:pt x="2165" y="4115"/>
                  <a:pt x="2172" y="4100"/>
                  <a:pt x="2178" y="4087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9" name="Google Shape;819;p20"/>
          <p:cNvSpPr/>
          <p:nvPr/>
        </p:nvSpPr>
        <p:spPr>
          <a:xfrm>
            <a:off x="167500" y="778094"/>
            <a:ext cx="169668" cy="122715"/>
          </a:xfrm>
          <a:custGeom>
            <a:rect b="b" l="l" r="r" t="t"/>
            <a:pathLst>
              <a:path extrusionOk="0" h="4098" w="5666">
                <a:moveTo>
                  <a:pt x="5612" y="1"/>
                </a:moveTo>
                <a:cubicBezTo>
                  <a:pt x="3649" y="1238"/>
                  <a:pt x="1794" y="2582"/>
                  <a:pt x="20" y="4034"/>
                </a:cubicBezTo>
                <a:cubicBezTo>
                  <a:pt x="0" y="4073"/>
                  <a:pt x="9" y="4098"/>
                  <a:pt x="26" y="4098"/>
                </a:cubicBezTo>
                <a:cubicBezTo>
                  <a:pt x="32" y="4098"/>
                  <a:pt x="40" y="4095"/>
                  <a:pt x="47" y="4087"/>
                </a:cubicBezTo>
                <a:cubicBezTo>
                  <a:pt x="1848" y="2689"/>
                  <a:pt x="3676" y="1318"/>
                  <a:pt x="5639" y="55"/>
                </a:cubicBezTo>
                <a:cubicBezTo>
                  <a:pt x="5666" y="55"/>
                  <a:pt x="5639" y="1"/>
                  <a:pt x="561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0" name="Google Shape;820;p20"/>
          <p:cNvSpPr/>
          <p:nvPr/>
        </p:nvSpPr>
        <p:spPr>
          <a:xfrm>
            <a:off x="4412170" y="1100607"/>
            <a:ext cx="30" cy="30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" name="Google Shape;821;p20"/>
          <p:cNvSpPr/>
          <p:nvPr/>
        </p:nvSpPr>
        <p:spPr>
          <a:xfrm>
            <a:off x="4069242" y="2984885"/>
            <a:ext cx="75701" cy="149066"/>
          </a:xfrm>
          <a:custGeom>
            <a:rect b="b" l="l" r="r" t="t"/>
            <a:pathLst>
              <a:path extrusionOk="0" h="4978" w="2528">
                <a:moveTo>
                  <a:pt x="2495" y="0"/>
                </a:moveTo>
                <a:cubicBezTo>
                  <a:pt x="2488" y="0"/>
                  <a:pt x="2481" y="4"/>
                  <a:pt x="2474" y="11"/>
                </a:cubicBezTo>
                <a:cubicBezTo>
                  <a:pt x="1533" y="1597"/>
                  <a:pt x="726" y="3264"/>
                  <a:pt x="0" y="4958"/>
                </a:cubicBezTo>
                <a:cubicBezTo>
                  <a:pt x="0" y="4971"/>
                  <a:pt x="7" y="4978"/>
                  <a:pt x="17" y="4978"/>
                </a:cubicBezTo>
                <a:cubicBezTo>
                  <a:pt x="27" y="4978"/>
                  <a:pt x="41" y="4971"/>
                  <a:pt x="54" y="4958"/>
                </a:cubicBezTo>
                <a:cubicBezTo>
                  <a:pt x="753" y="3264"/>
                  <a:pt x="1586" y="1624"/>
                  <a:pt x="2527" y="65"/>
                </a:cubicBezTo>
                <a:cubicBezTo>
                  <a:pt x="2527" y="25"/>
                  <a:pt x="2513" y="0"/>
                  <a:pt x="249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2" name="Google Shape;822;p20"/>
          <p:cNvSpPr/>
          <p:nvPr/>
        </p:nvSpPr>
        <p:spPr>
          <a:xfrm>
            <a:off x="3177244" y="2932062"/>
            <a:ext cx="120798" cy="174729"/>
          </a:xfrm>
          <a:custGeom>
            <a:rect b="b" l="l" r="r" t="t"/>
            <a:pathLst>
              <a:path extrusionOk="0" h="5835" w="4034">
                <a:moveTo>
                  <a:pt x="4033" y="1"/>
                </a:moveTo>
                <a:lnTo>
                  <a:pt x="4033" y="1"/>
                </a:lnTo>
                <a:lnTo>
                  <a:pt x="1" y="5808"/>
                </a:lnTo>
                <a:cubicBezTo>
                  <a:pt x="1" y="5808"/>
                  <a:pt x="1" y="5835"/>
                  <a:pt x="1" y="580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823" name="Shape 8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4" name="Google Shape;824;p21"/>
          <p:cNvSpPr/>
          <p:nvPr/>
        </p:nvSpPr>
        <p:spPr>
          <a:xfrm flipH="1">
            <a:off x="1143933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" name="Google Shape;825;p21"/>
          <p:cNvSpPr/>
          <p:nvPr/>
        </p:nvSpPr>
        <p:spPr>
          <a:xfrm flipH="1">
            <a:off x="1143933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" name="Google Shape;826;p21"/>
          <p:cNvSpPr/>
          <p:nvPr/>
        </p:nvSpPr>
        <p:spPr>
          <a:xfrm>
            <a:off x="799930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" name="Google Shape;827;p21"/>
          <p:cNvSpPr/>
          <p:nvPr/>
        </p:nvSpPr>
        <p:spPr>
          <a:xfrm>
            <a:off x="799930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" name="Google Shape;828;p21"/>
          <p:cNvSpPr/>
          <p:nvPr/>
        </p:nvSpPr>
        <p:spPr>
          <a:xfrm flipH="1">
            <a:off x="1143933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" name="Google Shape;829;p21"/>
          <p:cNvSpPr txBox="1"/>
          <p:nvPr>
            <p:ph idx="1" type="subTitle"/>
          </p:nvPr>
        </p:nvSpPr>
        <p:spPr>
          <a:xfrm flipH="1">
            <a:off x="4724525" y="2839150"/>
            <a:ext cx="3857100" cy="132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Lato"/>
                <a:ea typeface="Lato"/>
                <a:cs typeface="Lato"/>
                <a:sym typeface="Lato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830" name="Google Shape;830;p21"/>
          <p:cNvSpPr txBox="1"/>
          <p:nvPr>
            <p:ph type="ctrTitle"/>
          </p:nvPr>
        </p:nvSpPr>
        <p:spPr>
          <a:xfrm flipH="1">
            <a:off x="4724400" y="1237300"/>
            <a:ext cx="3836400" cy="188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9600"/>
              <a:buNone/>
              <a:defRPr sz="96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grpSp>
        <p:nvGrpSpPr>
          <p:cNvPr id="831" name="Google Shape;831;p21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832" name="Google Shape;832;p21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3" name="Google Shape;833;p21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4" name="Google Shape;834;p21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5" name="Google Shape;835;p21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6" name="Google Shape;836;p21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7" name="Google Shape;837;p21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8" name="Google Shape;838;p21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9" name="Google Shape;839;p21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0" name="Google Shape;840;p21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1" name="Google Shape;841;p21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2" name="Google Shape;842;p21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3" name="Google Shape;843;p21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4" name="Google Shape;844;p21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5" name="Google Shape;845;p21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6" name="Google Shape;846;p21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7" name="Google Shape;847;p21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8" name="Google Shape;848;p21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9" name="Google Shape;849;p21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0" name="Google Shape;850;p21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1" name="Google Shape;851;p21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2" name="Google Shape;852;p21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3" name="Google Shape;853;p21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4" name="Google Shape;854;p21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5" name="Google Shape;855;p21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6" name="Google Shape;856;p21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857" name="Google Shape;857;p21"/>
          <p:cNvSpPr/>
          <p:nvPr/>
        </p:nvSpPr>
        <p:spPr>
          <a:xfrm>
            <a:off x="2098759" y="396524"/>
            <a:ext cx="2331532" cy="866901"/>
          </a:xfrm>
          <a:custGeom>
            <a:rect b="b" l="l" r="r" t="t"/>
            <a:pathLst>
              <a:path extrusionOk="0" h="36390" w="97871">
                <a:moveTo>
                  <a:pt x="94835" y="2158"/>
                </a:moveTo>
                <a:cubicBezTo>
                  <a:pt x="95235" y="2659"/>
                  <a:pt x="95602" y="3226"/>
                  <a:pt x="95903" y="3793"/>
                </a:cubicBezTo>
                <a:cubicBezTo>
                  <a:pt x="96003" y="4026"/>
                  <a:pt x="95702" y="4460"/>
                  <a:pt x="95569" y="4860"/>
                </a:cubicBezTo>
                <a:cubicBezTo>
                  <a:pt x="95335" y="4360"/>
                  <a:pt x="95169" y="3859"/>
                  <a:pt x="95035" y="3326"/>
                </a:cubicBezTo>
                <a:cubicBezTo>
                  <a:pt x="94969" y="3092"/>
                  <a:pt x="94902" y="2859"/>
                  <a:pt x="94602" y="2859"/>
                </a:cubicBezTo>
                <a:cubicBezTo>
                  <a:pt x="94802" y="3626"/>
                  <a:pt x="95035" y="4393"/>
                  <a:pt x="95369" y="5127"/>
                </a:cubicBezTo>
                <a:cubicBezTo>
                  <a:pt x="95436" y="5294"/>
                  <a:pt x="95469" y="5327"/>
                  <a:pt x="95235" y="5361"/>
                </a:cubicBezTo>
                <a:cubicBezTo>
                  <a:pt x="95002" y="5427"/>
                  <a:pt x="95169" y="5661"/>
                  <a:pt x="95035" y="5794"/>
                </a:cubicBezTo>
                <a:cubicBezTo>
                  <a:pt x="94835" y="5327"/>
                  <a:pt x="94702" y="4827"/>
                  <a:pt x="94668" y="4326"/>
                </a:cubicBezTo>
                <a:cubicBezTo>
                  <a:pt x="94635" y="4060"/>
                  <a:pt x="94535" y="4026"/>
                  <a:pt x="94335" y="4026"/>
                </a:cubicBezTo>
                <a:lnTo>
                  <a:pt x="94368" y="4026"/>
                </a:lnTo>
                <a:cubicBezTo>
                  <a:pt x="94435" y="3626"/>
                  <a:pt x="94535" y="3226"/>
                  <a:pt x="94602" y="2859"/>
                </a:cubicBezTo>
                <a:cubicBezTo>
                  <a:pt x="94668" y="2659"/>
                  <a:pt x="94735" y="2458"/>
                  <a:pt x="94835" y="2158"/>
                </a:cubicBezTo>
                <a:close/>
                <a:moveTo>
                  <a:pt x="94335" y="4026"/>
                </a:moveTo>
                <a:lnTo>
                  <a:pt x="94335" y="4026"/>
                </a:lnTo>
                <a:cubicBezTo>
                  <a:pt x="94301" y="4894"/>
                  <a:pt x="94535" y="5794"/>
                  <a:pt x="95035" y="6561"/>
                </a:cubicBezTo>
                <a:cubicBezTo>
                  <a:pt x="95302" y="6962"/>
                  <a:pt x="94768" y="7062"/>
                  <a:pt x="94835" y="7495"/>
                </a:cubicBezTo>
                <a:cubicBezTo>
                  <a:pt x="94535" y="6695"/>
                  <a:pt x="94268" y="5894"/>
                  <a:pt x="94068" y="5094"/>
                </a:cubicBezTo>
                <a:cubicBezTo>
                  <a:pt x="93968" y="4727"/>
                  <a:pt x="94201" y="4360"/>
                  <a:pt x="94335" y="4026"/>
                </a:cubicBezTo>
                <a:close/>
                <a:moveTo>
                  <a:pt x="93868" y="5828"/>
                </a:moveTo>
                <a:lnTo>
                  <a:pt x="93868" y="5828"/>
                </a:lnTo>
                <a:cubicBezTo>
                  <a:pt x="94135" y="6528"/>
                  <a:pt x="94401" y="7229"/>
                  <a:pt x="94702" y="7896"/>
                </a:cubicBezTo>
                <a:cubicBezTo>
                  <a:pt x="94868" y="8229"/>
                  <a:pt x="94802" y="8630"/>
                  <a:pt x="94535" y="8896"/>
                </a:cubicBezTo>
                <a:cubicBezTo>
                  <a:pt x="94235" y="7929"/>
                  <a:pt x="93434" y="6995"/>
                  <a:pt x="93868" y="5828"/>
                </a:cubicBezTo>
                <a:close/>
                <a:moveTo>
                  <a:pt x="93467" y="7229"/>
                </a:moveTo>
                <a:lnTo>
                  <a:pt x="93467" y="7229"/>
                </a:lnTo>
                <a:cubicBezTo>
                  <a:pt x="93801" y="7996"/>
                  <a:pt x="94135" y="8763"/>
                  <a:pt x="94468" y="9530"/>
                </a:cubicBezTo>
                <a:cubicBezTo>
                  <a:pt x="94602" y="9830"/>
                  <a:pt x="94401" y="10164"/>
                  <a:pt x="94301" y="10464"/>
                </a:cubicBezTo>
                <a:cubicBezTo>
                  <a:pt x="93901" y="9430"/>
                  <a:pt x="93434" y="8396"/>
                  <a:pt x="93467" y="7229"/>
                </a:cubicBezTo>
                <a:close/>
                <a:moveTo>
                  <a:pt x="93167" y="8329"/>
                </a:moveTo>
                <a:cubicBezTo>
                  <a:pt x="93534" y="9330"/>
                  <a:pt x="93868" y="10231"/>
                  <a:pt x="94168" y="11131"/>
                </a:cubicBezTo>
                <a:cubicBezTo>
                  <a:pt x="94235" y="11265"/>
                  <a:pt x="94168" y="11432"/>
                  <a:pt x="94068" y="11532"/>
                </a:cubicBezTo>
                <a:cubicBezTo>
                  <a:pt x="93434" y="11031"/>
                  <a:pt x="92834" y="9063"/>
                  <a:pt x="93167" y="8329"/>
                </a:cubicBezTo>
                <a:close/>
                <a:moveTo>
                  <a:pt x="92767" y="9730"/>
                </a:moveTo>
                <a:lnTo>
                  <a:pt x="93834" y="12632"/>
                </a:lnTo>
                <a:lnTo>
                  <a:pt x="93668" y="12666"/>
                </a:lnTo>
                <a:cubicBezTo>
                  <a:pt x="93134" y="11798"/>
                  <a:pt x="92767" y="10798"/>
                  <a:pt x="92600" y="9764"/>
                </a:cubicBezTo>
                <a:lnTo>
                  <a:pt x="92767" y="9730"/>
                </a:lnTo>
                <a:close/>
                <a:moveTo>
                  <a:pt x="92467" y="10664"/>
                </a:moveTo>
                <a:lnTo>
                  <a:pt x="92867" y="11798"/>
                </a:lnTo>
                <a:cubicBezTo>
                  <a:pt x="92967" y="12132"/>
                  <a:pt x="93101" y="12466"/>
                  <a:pt x="93301" y="12799"/>
                </a:cubicBezTo>
                <a:cubicBezTo>
                  <a:pt x="93701" y="13333"/>
                  <a:pt x="93434" y="13800"/>
                  <a:pt x="93167" y="14334"/>
                </a:cubicBezTo>
                <a:cubicBezTo>
                  <a:pt x="92867" y="13166"/>
                  <a:pt x="91900" y="12132"/>
                  <a:pt x="92467" y="10664"/>
                </a:cubicBezTo>
                <a:close/>
                <a:moveTo>
                  <a:pt x="91966" y="12366"/>
                </a:moveTo>
                <a:cubicBezTo>
                  <a:pt x="92333" y="13199"/>
                  <a:pt x="92634" y="14033"/>
                  <a:pt x="93000" y="14801"/>
                </a:cubicBezTo>
                <a:cubicBezTo>
                  <a:pt x="93129" y="15058"/>
                  <a:pt x="92978" y="15316"/>
                  <a:pt x="92818" y="15543"/>
                </a:cubicBezTo>
                <a:lnTo>
                  <a:pt x="92818" y="15543"/>
                </a:lnTo>
                <a:cubicBezTo>
                  <a:pt x="92515" y="14465"/>
                  <a:pt x="91999" y="13480"/>
                  <a:pt x="91966" y="12366"/>
                </a:cubicBezTo>
                <a:close/>
                <a:moveTo>
                  <a:pt x="91733" y="13566"/>
                </a:moveTo>
                <a:cubicBezTo>
                  <a:pt x="92066" y="14467"/>
                  <a:pt x="92433" y="15334"/>
                  <a:pt x="92667" y="16268"/>
                </a:cubicBezTo>
                <a:cubicBezTo>
                  <a:pt x="92767" y="16535"/>
                  <a:pt x="92533" y="16869"/>
                  <a:pt x="92467" y="17169"/>
                </a:cubicBezTo>
                <a:lnTo>
                  <a:pt x="92333" y="17169"/>
                </a:lnTo>
                <a:cubicBezTo>
                  <a:pt x="92133" y="15968"/>
                  <a:pt x="91366" y="14867"/>
                  <a:pt x="91599" y="13600"/>
                </a:cubicBezTo>
                <a:lnTo>
                  <a:pt x="91733" y="13566"/>
                </a:lnTo>
                <a:close/>
                <a:moveTo>
                  <a:pt x="91333" y="15067"/>
                </a:moveTo>
                <a:lnTo>
                  <a:pt x="91333" y="15101"/>
                </a:lnTo>
                <a:cubicBezTo>
                  <a:pt x="91633" y="15968"/>
                  <a:pt x="91933" y="16869"/>
                  <a:pt x="92233" y="17703"/>
                </a:cubicBezTo>
                <a:cubicBezTo>
                  <a:pt x="92367" y="18070"/>
                  <a:pt x="92133" y="18403"/>
                  <a:pt x="92033" y="18770"/>
                </a:cubicBezTo>
                <a:cubicBezTo>
                  <a:pt x="91700" y="17536"/>
                  <a:pt x="91032" y="16402"/>
                  <a:pt x="91166" y="15067"/>
                </a:cubicBezTo>
                <a:close/>
                <a:moveTo>
                  <a:pt x="90899" y="16468"/>
                </a:moveTo>
                <a:cubicBezTo>
                  <a:pt x="91099" y="17269"/>
                  <a:pt x="91366" y="18036"/>
                  <a:pt x="91700" y="18803"/>
                </a:cubicBezTo>
                <a:cubicBezTo>
                  <a:pt x="91966" y="19404"/>
                  <a:pt x="91866" y="19938"/>
                  <a:pt x="91633" y="20638"/>
                </a:cubicBezTo>
                <a:cubicBezTo>
                  <a:pt x="91266" y="19204"/>
                  <a:pt x="90565" y="17936"/>
                  <a:pt x="90732" y="16502"/>
                </a:cubicBezTo>
                <a:lnTo>
                  <a:pt x="90899" y="16468"/>
                </a:lnTo>
                <a:close/>
                <a:moveTo>
                  <a:pt x="90465" y="17903"/>
                </a:moveTo>
                <a:lnTo>
                  <a:pt x="90465" y="17903"/>
                </a:lnTo>
                <a:cubicBezTo>
                  <a:pt x="90699" y="18803"/>
                  <a:pt x="90999" y="19671"/>
                  <a:pt x="91333" y="20538"/>
                </a:cubicBezTo>
                <a:cubicBezTo>
                  <a:pt x="91533" y="21038"/>
                  <a:pt x="91533" y="21572"/>
                  <a:pt x="91333" y="22072"/>
                </a:cubicBezTo>
                <a:cubicBezTo>
                  <a:pt x="90732" y="20671"/>
                  <a:pt x="89898" y="19437"/>
                  <a:pt x="90465" y="17903"/>
                </a:cubicBezTo>
                <a:close/>
                <a:moveTo>
                  <a:pt x="89998" y="19537"/>
                </a:moveTo>
                <a:cubicBezTo>
                  <a:pt x="90365" y="20638"/>
                  <a:pt x="90766" y="21739"/>
                  <a:pt x="91099" y="22840"/>
                </a:cubicBezTo>
                <a:cubicBezTo>
                  <a:pt x="91199" y="23140"/>
                  <a:pt x="91032" y="23407"/>
                  <a:pt x="90899" y="23774"/>
                </a:cubicBezTo>
                <a:cubicBezTo>
                  <a:pt x="90599" y="22273"/>
                  <a:pt x="89998" y="20972"/>
                  <a:pt x="89798" y="19571"/>
                </a:cubicBezTo>
                <a:lnTo>
                  <a:pt x="89965" y="19537"/>
                </a:lnTo>
                <a:close/>
                <a:moveTo>
                  <a:pt x="89631" y="20471"/>
                </a:moveTo>
                <a:cubicBezTo>
                  <a:pt x="89965" y="21372"/>
                  <a:pt x="90232" y="22273"/>
                  <a:pt x="90499" y="23207"/>
                </a:cubicBezTo>
                <a:cubicBezTo>
                  <a:pt x="90499" y="23273"/>
                  <a:pt x="90465" y="23373"/>
                  <a:pt x="90499" y="23407"/>
                </a:cubicBezTo>
                <a:cubicBezTo>
                  <a:pt x="91099" y="24274"/>
                  <a:pt x="90565" y="25075"/>
                  <a:pt x="90365" y="25909"/>
                </a:cubicBezTo>
                <a:cubicBezTo>
                  <a:pt x="89898" y="24674"/>
                  <a:pt x="89331" y="23440"/>
                  <a:pt x="89164" y="22139"/>
                </a:cubicBezTo>
                <a:lnTo>
                  <a:pt x="89164" y="22139"/>
                </a:lnTo>
                <a:cubicBezTo>
                  <a:pt x="89531" y="22873"/>
                  <a:pt x="89731" y="23674"/>
                  <a:pt x="90232" y="24374"/>
                </a:cubicBezTo>
                <a:cubicBezTo>
                  <a:pt x="90065" y="23107"/>
                  <a:pt x="89131" y="21972"/>
                  <a:pt x="89631" y="20471"/>
                </a:cubicBezTo>
                <a:close/>
                <a:moveTo>
                  <a:pt x="89164" y="23640"/>
                </a:moveTo>
                <a:cubicBezTo>
                  <a:pt x="89398" y="24808"/>
                  <a:pt x="90198" y="25742"/>
                  <a:pt x="90165" y="26943"/>
                </a:cubicBezTo>
                <a:lnTo>
                  <a:pt x="89998" y="26976"/>
                </a:lnTo>
                <a:cubicBezTo>
                  <a:pt x="89665" y="25909"/>
                  <a:pt x="89331" y="24808"/>
                  <a:pt x="88998" y="23674"/>
                </a:cubicBezTo>
                <a:lnTo>
                  <a:pt x="89164" y="23640"/>
                </a:lnTo>
                <a:close/>
                <a:moveTo>
                  <a:pt x="88664" y="23740"/>
                </a:moveTo>
                <a:cubicBezTo>
                  <a:pt x="89098" y="24975"/>
                  <a:pt x="89465" y="26142"/>
                  <a:pt x="89865" y="27310"/>
                </a:cubicBezTo>
                <a:cubicBezTo>
                  <a:pt x="89965" y="27677"/>
                  <a:pt x="89932" y="28043"/>
                  <a:pt x="89731" y="28344"/>
                </a:cubicBezTo>
                <a:cubicBezTo>
                  <a:pt x="89331" y="27009"/>
                  <a:pt x="88764" y="25809"/>
                  <a:pt x="88497" y="24508"/>
                </a:cubicBezTo>
                <a:cubicBezTo>
                  <a:pt x="88431" y="24241"/>
                  <a:pt x="88564" y="24041"/>
                  <a:pt x="88664" y="23740"/>
                </a:cubicBezTo>
                <a:close/>
                <a:moveTo>
                  <a:pt x="88297" y="25208"/>
                </a:moveTo>
                <a:cubicBezTo>
                  <a:pt x="88697" y="26342"/>
                  <a:pt x="89131" y="27476"/>
                  <a:pt x="89531" y="28611"/>
                </a:cubicBezTo>
                <a:cubicBezTo>
                  <a:pt x="89631" y="28911"/>
                  <a:pt x="89598" y="29278"/>
                  <a:pt x="89431" y="29578"/>
                </a:cubicBezTo>
                <a:cubicBezTo>
                  <a:pt x="88998" y="28077"/>
                  <a:pt x="88397" y="26709"/>
                  <a:pt x="88097" y="25275"/>
                </a:cubicBezTo>
                <a:lnTo>
                  <a:pt x="88297" y="25208"/>
                </a:lnTo>
                <a:close/>
                <a:moveTo>
                  <a:pt x="87363" y="28811"/>
                </a:moveTo>
                <a:lnTo>
                  <a:pt x="87830" y="30012"/>
                </a:lnTo>
                <a:cubicBezTo>
                  <a:pt x="87763" y="30045"/>
                  <a:pt x="87763" y="30078"/>
                  <a:pt x="87730" y="30078"/>
                </a:cubicBezTo>
                <a:cubicBezTo>
                  <a:pt x="86763" y="30045"/>
                  <a:pt x="86829" y="30178"/>
                  <a:pt x="87163" y="29278"/>
                </a:cubicBezTo>
                <a:cubicBezTo>
                  <a:pt x="87230" y="29111"/>
                  <a:pt x="87296" y="28944"/>
                  <a:pt x="87363" y="28811"/>
                </a:cubicBezTo>
                <a:close/>
                <a:moveTo>
                  <a:pt x="87697" y="27243"/>
                </a:moveTo>
                <a:lnTo>
                  <a:pt x="88564" y="29811"/>
                </a:lnTo>
                <a:cubicBezTo>
                  <a:pt x="88597" y="29945"/>
                  <a:pt x="88731" y="30078"/>
                  <a:pt x="88531" y="30145"/>
                </a:cubicBezTo>
                <a:cubicBezTo>
                  <a:pt x="88471" y="30160"/>
                  <a:pt x="88405" y="30175"/>
                  <a:pt x="88344" y="30175"/>
                </a:cubicBezTo>
                <a:cubicBezTo>
                  <a:pt x="88268" y="30175"/>
                  <a:pt x="88201" y="30152"/>
                  <a:pt x="88164" y="30078"/>
                </a:cubicBezTo>
                <a:cubicBezTo>
                  <a:pt x="87863" y="29411"/>
                  <a:pt x="87630" y="28744"/>
                  <a:pt x="87463" y="28043"/>
                </a:cubicBezTo>
                <a:cubicBezTo>
                  <a:pt x="87430" y="27743"/>
                  <a:pt x="87497" y="27476"/>
                  <a:pt x="87697" y="27243"/>
                </a:cubicBezTo>
                <a:close/>
                <a:moveTo>
                  <a:pt x="87964" y="26142"/>
                </a:moveTo>
                <a:cubicBezTo>
                  <a:pt x="88397" y="27410"/>
                  <a:pt x="88831" y="28611"/>
                  <a:pt x="89198" y="29811"/>
                </a:cubicBezTo>
                <a:cubicBezTo>
                  <a:pt x="89264" y="29945"/>
                  <a:pt x="89331" y="30145"/>
                  <a:pt x="89131" y="30178"/>
                </a:cubicBezTo>
                <a:cubicBezTo>
                  <a:pt x="89113" y="30181"/>
                  <a:pt x="89097" y="30183"/>
                  <a:pt x="89082" y="30183"/>
                </a:cubicBezTo>
                <a:cubicBezTo>
                  <a:pt x="88925" y="30183"/>
                  <a:pt x="88892" y="30033"/>
                  <a:pt x="88831" y="29911"/>
                </a:cubicBezTo>
                <a:cubicBezTo>
                  <a:pt x="88531" y="28877"/>
                  <a:pt x="88197" y="27877"/>
                  <a:pt x="87897" y="26843"/>
                </a:cubicBezTo>
                <a:cubicBezTo>
                  <a:pt x="87797" y="26609"/>
                  <a:pt x="87797" y="26342"/>
                  <a:pt x="87964" y="26142"/>
                </a:cubicBezTo>
                <a:close/>
                <a:moveTo>
                  <a:pt x="82955" y="1007"/>
                </a:moveTo>
                <a:cubicBezTo>
                  <a:pt x="83702" y="1007"/>
                  <a:pt x="84449" y="1013"/>
                  <a:pt x="85195" y="1024"/>
                </a:cubicBezTo>
                <a:cubicBezTo>
                  <a:pt x="88097" y="1091"/>
                  <a:pt x="90999" y="1124"/>
                  <a:pt x="93901" y="1124"/>
                </a:cubicBezTo>
                <a:cubicBezTo>
                  <a:pt x="94368" y="1124"/>
                  <a:pt x="94502" y="1291"/>
                  <a:pt x="94335" y="1791"/>
                </a:cubicBezTo>
                <a:cubicBezTo>
                  <a:pt x="93334" y="4793"/>
                  <a:pt x="92433" y="7862"/>
                  <a:pt x="91566" y="10931"/>
                </a:cubicBezTo>
                <a:cubicBezTo>
                  <a:pt x="90132" y="16068"/>
                  <a:pt x="88531" y="21205"/>
                  <a:pt x="86996" y="26342"/>
                </a:cubicBezTo>
                <a:cubicBezTo>
                  <a:pt x="86663" y="27443"/>
                  <a:pt x="86429" y="28544"/>
                  <a:pt x="86196" y="29645"/>
                </a:cubicBezTo>
                <a:cubicBezTo>
                  <a:pt x="86129" y="29911"/>
                  <a:pt x="86096" y="30012"/>
                  <a:pt x="85795" y="30012"/>
                </a:cubicBezTo>
                <a:cubicBezTo>
                  <a:pt x="83596" y="29965"/>
                  <a:pt x="81396" y="29951"/>
                  <a:pt x="79198" y="29951"/>
                </a:cubicBezTo>
                <a:cubicBezTo>
                  <a:pt x="75840" y="29951"/>
                  <a:pt x="72485" y="29984"/>
                  <a:pt x="69139" y="29984"/>
                </a:cubicBezTo>
                <a:cubicBezTo>
                  <a:pt x="68397" y="29984"/>
                  <a:pt x="67656" y="29982"/>
                  <a:pt x="66915" y="29978"/>
                </a:cubicBezTo>
                <a:cubicBezTo>
                  <a:pt x="65802" y="29963"/>
                  <a:pt x="64690" y="29957"/>
                  <a:pt x="63576" y="29957"/>
                </a:cubicBezTo>
                <a:cubicBezTo>
                  <a:pt x="59751" y="29957"/>
                  <a:pt x="55921" y="30034"/>
                  <a:pt x="52071" y="30112"/>
                </a:cubicBezTo>
                <a:cubicBezTo>
                  <a:pt x="47668" y="30212"/>
                  <a:pt x="43265" y="30378"/>
                  <a:pt x="38862" y="30512"/>
                </a:cubicBezTo>
                <a:cubicBezTo>
                  <a:pt x="35926" y="30612"/>
                  <a:pt x="32958" y="30712"/>
                  <a:pt x="30022" y="30812"/>
                </a:cubicBezTo>
                <a:cubicBezTo>
                  <a:pt x="26620" y="30912"/>
                  <a:pt x="23251" y="31012"/>
                  <a:pt x="19848" y="31112"/>
                </a:cubicBezTo>
                <a:cubicBezTo>
                  <a:pt x="17246" y="31212"/>
                  <a:pt x="14611" y="31312"/>
                  <a:pt x="11976" y="31446"/>
                </a:cubicBezTo>
                <a:cubicBezTo>
                  <a:pt x="10475" y="31513"/>
                  <a:pt x="9007" y="31579"/>
                  <a:pt x="7506" y="31713"/>
                </a:cubicBezTo>
                <a:cubicBezTo>
                  <a:pt x="7478" y="31715"/>
                  <a:pt x="7451" y="31716"/>
                  <a:pt x="7426" y="31716"/>
                </a:cubicBezTo>
                <a:cubicBezTo>
                  <a:pt x="7017" y="31716"/>
                  <a:pt x="7110" y="31462"/>
                  <a:pt x="7173" y="31179"/>
                </a:cubicBezTo>
                <a:cubicBezTo>
                  <a:pt x="7973" y="27076"/>
                  <a:pt x="9074" y="23040"/>
                  <a:pt x="10041" y="18970"/>
                </a:cubicBezTo>
                <a:cubicBezTo>
                  <a:pt x="11242" y="14100"/>
                  <a:pt x="12443" y="9230"/>
                  <a:pt x="13744" y="4360"/>
                </a:cubicBezTo>
                <a:cubicBezTo>
                  <a:pt x="14111" y="2959"/>
                  <a:pt x="13944" y="3126"/>
                  <a:pt x="15412" y="3026"/>
                </a:cubicBezTo>
                <a:cubicBezTo>
                  <a:pt x="19515" y="2759"/>
                  <a:pt x="23718" y="2525"/>
                  <a:pt x="27787" y="2358"/>
                </a:cubicBezTo>
                <a:cubicBezTo>
                  <a:pt x="31857" y="2192"/>
                  <a:pt x="35960" y="2192"/>
                  <a:pt x="40063" y="2192"/>
                </a:cubicBezTo>
                <a:cubicBezTo>
                  <a:pt x="44266" y="2158"/>
                  <a:pt x="48502" y="2158"/>
                  <a:pt x="52738" y="2092"/>
                </a:cubicBezTo>
                <a:cubicBezTo>
                  <a:pt x="56975" y="2025"/>
                  <a:pt x="61278" y="1858"/>
                  <a:pt x="65548" y="1625"/>
                </a:cubicBezTo>
                <a:cubicBezTo>
                  <a:pt x="71339" y="1329"/>
                  <a:pt x="77158" y="1007"/>
                  <a:pt x="82955" y="1007"/>
                </a:cubicBezTo>
                <a:close/>
                <a:moveTo>
                  <a:pt x="96991" y="30841"/>
                </a:moveTo>
                <a:cubicBezTo>
                  <a:pt x="97159" y="30841"/>
                  <a:pt x="97103" y="30991"/>
                  <a:pt x="97103" y="31112"/>
                </a:cubicBezTo>
                <a:lnTo>
                  <a:pt x="97103" y="32313"/>
                </a:lnTo>
                <a:lnTo>
                  <a:pt x="97070" y="32313"/>
                </a:lnTo>
                <a:cubicBezTo>
                  <a:pt x="97070" y="32814"/>
                  <a:pt x="97237" y="33347"/>
                  <a:pt x="97037" y="33748"/>
                </a:cubicBezTo>
                <a:cubicBezTo>
                  <a:pt x="96837" y="34148"/>
                  <a:pt x="96169" y="33981"/>
                  <a:pt x="95736" y="34148"/>
                </a:cubicBezTo>
                <a:cubicBezTo>
                  <a:pt x="94735" y="34481"/>
                  <a:pt x="93668" y="34748"/>
                  <a:pt x="92600" y="34915"/>
                </a:cubicBezTo>
                <a:cubicBezTo>
                  <a:pt x="92519" y="34931"/>
                  <a:pt x="92447" y="34942"/>
                  <a:pt x="92386" y="34942"/>
                </a:cubicBezTo>
                <a:cubicBezTo>
                  <a:pt x="92197" y="34942"/>
                  <a:pt x="92108" y="34843"/>
                  <a:pt x="92133" y="34515"/>
                </a:cubicBezTo>
                <a:cubicBezTo>
                  <a:pt x="92267" y="33581"/>
                  <a:pt x="92267" y="32613"/>
                  <a:pt x="92133" y="31679"/>
                </a:cubicBezTo>
                <a:cubicBezTo>
                  <a:pt x="92100" y="31379"/>
                  <a:pt x="92200" y="31312"/>
                  <a:pt x="92500" y="31246"/>
                </a:cubicBezTo>
                <a:cubicBezTo>
                  <a:pt x="93968" y="31012"/>
                  <a:pt x="95469" y="31079"/>
                  <a:pt x="96937" y="30845"/>
                </a:cubicBezTo>
                <a:cubicBezTo>
                  <a:pt x="96957" y="30843"/>
                  <a:pt x="96975" y="30841"/>
                  <a:pt x="96991" y="30841"/>
                </a:cubicBezTo>
                <a:close/>
                <a:moveTo>
                  <a:pt x="90721" y="30308"/>
                </a:moveTo>
                <a:cubicBezTo>
                  <a:pt x="91522" y="30308"/>
                  <a:pt x="92237" y="30449"/>
                  <a:pt x="92966" y="30449"/>
                </a:cubicBezTo>
                <a:cubicBezTo>
                  <a:pt x="93033" y="30449"/>
                  <a:pt x="93100" y="30448"/>
                  <a:pt x="93167" y="30445"/>
                </a:cubicBezTo>
                <a:lnTo>
                  <a:pt x="93167" y="30445"/>
                </a:lnTo>
                <a:cubicBezTo>
                  <a:pt x="92767" y="30612"/>
                  <a:pt x="92367" y="30712"/>
                  <a:pt x="91966" y="30779"/>
                </a:cubicBezTo>
                <a:cubicBezTo>
                  <a:pt x="91733" y="30845"/>
                  <a:pt x="91633" y="30879"/>
                  <a:pt x="91599" y="31212"/>
                </a:cubicBezTo>
                <a:cubicBezTo>
                  <a:pt x="91499" y="32380"/>
                  <a:pt x="91466" y="33581"/>
                  <a:pt x="91499" y="34782"/>
                </a:cubicBezTo>
                <a:cubicBezTo>
                  <a:pt x="91499" y="35153"/>
                  <a:pt x="91415" y="35356"/>
                  <a:pt x="91145" y="35356"/>
                </a:cubicBezTo>
                <a:cubicBezTo>
                  <a:pt x="91076" y="35356"/>
                  <a:pt x="90994" y="35343"/>
                  <a:pt x="90899" y="35315"/>
                </a:cubicBezTo>
                <a:cubicBezTo>
                  <a:pt x="90734" y="35292"/>
                  <a:pt x="90585" y="35268"/>
                  <a:pt x="90430" y="35268"/>
                </a:cubicBezTo>
                <a:cubicBezTo>
                  <a:pt x="90366" y="35268"/>
                  <a:pt x="90300" y="35272"/>
                  <a:pt x="90232" y="35282"/>
                </a:cubicBezTo>
                <a:cubicBezTo>
                  <a:pt x="85995" y="35282"/>
                  <a:pt x="81792" y="34982"/>
                  <a:pt x="77589" y="34882"/>
                </a:cubicBezTo>
                <a:cubicBezTo>
                  <a:pt x="74921" y="34815"/>
                  <a:pt x="72252" y="34715"/>
                  <a:pt x="69584" y="34682"/>
                </a:cubicBezTo>
                <a:cubicBezTo>
                  <a:pt x="63046" y="34548"/>
                  <a:pt x="56508" y="34415"/>
                  <a:pt x="50003" y="34381"/>
                </a:cubicBezTo>
                <a:cubicBezTo>
                  <a:pt x="49377" y="34372"/>
                  <a:pt x="48752" y="34368"/>
                  <a:pt x="48126" y="34368"/>
                </a:cubicBezTo>
                <a:cubicBezTo>
                  <a:pt x="44082" y="34368"/>
                  <a:pt x="40037" y="34542"/>
                  <a:pt x="35993" y="34715"/>
                </a:cubicBezTo>
                <a:cubicBezTo>
                  <a:pt x="30723" y="34915"/>
                  <a:pt x="25452" y="34982"/>
                  <a:pt x="20182" y="35015"/>
                </a:cubicBezTo>
                <a:cubicBezTo>
                  <a:pt x="17580" y="35015"/>
                  <a:pt x="15011" y="35115"/>
                  <a:pt x="12410" y="35215"/>
                </a:cubicBezTo>
                <a:cubicBezTo>
                  <a:pt x="10241" y="35282"/>
                  <a:pt x="8040" y="35549"/>
                  <a:pt x="5872" y="35749"/>
                </a:cubicBezTo>
                <a:cubicBezTo>
                  <a:pt x="5207" y="35807"/>
                  <a:pt x="4543" y="35821"/>
                  <a:pt x="3875" y="35821"/>
                </a:cubicBezTo>
                <a:cubicBezTo>
                  <a:pt x="3249" y="35821"/>
                  <a:pt x="2620" y="35808"/>
                  <a:pt x="1987" y="35808"/>
                </a:cubicBezTo>
                <a:cubicBezTo>
                  <a:pt x="1737" y="35808"/>
                  <a:pt x="1486" y="35810"/>
                  <a:pt x="1235" y="35816"/>
                </a:cubicBezTo>
                <a:cubicBezTo>
                  <a:pt x="1001" y="35816"/>
                  <a:pt x="968" y="35682"/>
                  <a:pt x="935" y="35515"/>
                </a:cubicBezTo>
                <a:cubicBezTo>
                  <a:pt x="835" y="34715"/>
                  <a:pt x="801" y="33914"/>
                  <a:pt x="835" y="33114"/>
                </a:cubicBezTo>
                <a:cubicBezTo>
                  <a:pt x="835" y="32764"/>
                  <a:pt x="1108" y="32444"/>
                  <a:pt x="1480" y="32444"/>
                </a:cubicBezTo>
                <a:cubicBezTo>
                  <a:pt x="1498" y="32444"/>
                  <a:pt x="1517" y="32445"/>
                  <a:pt x="1535" y="32447"/>
                </a:cubicBezTo>
                <a:cubicBezTo>
                  <a:pt x="2072" y="32459"/>
                  <a:pt x="2610" y="32467"/>
                  <a:pt x="3148" y="32467"/>
                </a:cubicBezTo>
                <a:cubicBezTo>
                  <a:pt x="4082" y="32467"/>
                  <a:pt x="5020" y="32443"/>
                  <a:pt x="5972" y="32380"/>
                </a:cubicBezTo>
                <a:cubicBezTo>
                  <a:pt x="6082" y="32364"/>
                  <a:pt x="6206" y="32334"/>
                  <a:pt x="6329" y="32334"/>
                </a:cubicBezTo>
                <a:cubicBezTo>
                  <a:pt x="6466" y="32334"/>
                  <a:pt x="6600" y="32372"/>
                  <a:pt x="6706" y="32513"/>
                </a:cubicBezTo>
                <a:cubicBezTo>
                  <a:pt x="6739" y="32530"/>
                  <a:pt x="6772" y="32538"/>
                  <a:pt x="6806" y="32538"/>
                </a:cubicBezTo>
                <a:cubicBezTo>
                  <a:pt x="6839" y="32538"/>
                  <a:pt x="6872" y="32530"/>
                  <a:pt x="6906" y="32513"/>
                </a:cubicBezTo>
                <a:cubicBezTo>
                  <a:pt x="7156" y="32305"/>
                  <a:pt x="7432" y="32266"/>
                  <a:pt x="7710" y="32266"/>
                </a:cubicBezTo>
                <a:cubicBezTo>
                  <a:pt x="7877" y="32266"/>
                  <a:pt x="8044" y="32280"/>
                  <a:pt x="8207" y="32280"/>
                </a:cubicBezTo>
                <a:cubicBezTo>
                  <a:pt x="11309" y="32113"/>
                  <a:pt x="14444" y="31980"/>
                  <a:pt x="17547" y="31846"/>
                </a:cubicBezTo>
                <a:cubicBezTo>
                  <a:pt x="19248" y="31779"/>
                  <a:pt x="20949" y="31746"/>
                  <a:pt x="22650" y="31713"/>
                </a:cubicBezTo>
                <a:cubicBezTo>
                  <a:pt x="26620" y="31579"/>
                  <a:pt x="30589" y="31446"/>
                  <a:pt x="34592" y="31346"/>
                </a:cubicBezTo>
                <a:cubicBezTo>
                  <a:pt x="36360" y="31279"/>
                  <a:pt x="38128" y="31246"/>
                  <a:pt x="39929" y="31212"/>
                </a:cubicBezTo>
                <a:cubicBezTo>
                  <a:pt x="46801" y="30946"/>
                  <a:pt x="53706" y="30779"/>
                  <a:pt x="60611" y="30745"/>
                </a:cubicBezTo>
                <a:cubicBezTo>
                  <a:pt x="63600" y="30717"/>
                  <a:pt x="66582" y="30707"/>
                  <a:pt x="69564" y="30707"/>
                </a:cubicBezTo>
                <a:cubicBezTo>
                  <a:pt x="73638" y="30707"/>
                  <a:pt x="77710" y="30726"/>
                  <a:pt x="81792" y="30745"/>
                </a:cubicBezTo>
                <a:cubicBezTo>
                  <a:pt x="82242" y="30732"/>
                  <a:pt x="82691" y="30725"/>
                  <a:pt x="83141" y="30725"/>
                </a:cubicBezTo>
                <a:cubicBezTo>
                  <a:pt x="84893" y="30725"/>
                  <a:pt x="86645" y="30826"/>
                  <a:pt x="88397" y="31012"/>
                </a:cubicBezTo>
                <a:cubicBezTo>
                  <a:pt x="89198" y="31112"/>
                  <a:pt x="89998" y="31046"/>
                  <a:pt x="90766" y="31146"/>
                </a:cubicBezTo>
                <a:cubicBezTo>
                  <a:pt x="90816" y="31162"/>
                  <a:pt x="90866" y="31171"/>
                  <a:pt x="90916" y="31171"/>
                </a:cubicBezTo>
                <a:cubicBezTo>
                  <a:pt x="90966" y="31171"/>
                  <a:pt x="91016" y="31162"/>
                  <a:pt x="91066" y="31146"/>
                </a:cubicBezTo>
                <a:cubicBezTo>
                  <a:pt x="91266" y="31112"/>
                  <a:pt x="91499" y="31112"/>
                  <a:pt x="91533" y="30879"/>
                </a:cubicBezTo>
                <a:cubicBezTo>
                  <a:pt x="91566" y="30612"/>
                  <a:pt x="91366" y="30512"/>
                  <a:pt x="91132" y="30479"/>
                </a:cubicBezTo>
                <a:lnTo>
                  <a:pt x="90499" y="30312"/>
                </a:lnTo>
                <a:cubicBezTo>
                  <a:pt x="90574" y="30309"/>
                  <a:pt x="90648" y="30308"/>
                  <a:pt x="90721" y="30308"/>
                </a:cubicBezTo>
                <a:close/>
                <a:moveTo>
                  <a:pt x="83287" y="0"/>
                </a:moveTo>
                <a:cubicBezTo>
                  <a:pt x="76769" y="0"/>
                  <a:pt x="70274" y="405"/>
                  <a:pt x="63780" y="757"/>
                </a:cubicBezTo>
                <a:cubicBezTo>
                  <a:pt x="59276" y="1024"/>
                  <a:pt x="54773" y="1158"/>
                  <a:pt x="50303" y="1224"/>
                </a:cubicBezTo>
                <a:cubicBezTo>
                  <a:pt x="45533" y="1324"/>
                  <a:pt x="40763" y="1291"/>
                  <a:pt x="35993" y="1358"/>
                </a:cubicBezTo>
                <a:cubicBezTo>
                  <a:pt x="33391" y="1391"/>
                  <a:pt x="30756" y="1458"/>
                  <a:pt x="28154" y="1591"/>
                </a:cubicBezTo>
                <a:cubicBezTo>
                  <a:pt x="25386" y="1691"/>
                  <a:pt x="22617" y="1891"/>
                  <a:pt x="19848" y="2092"/>
                </a:cubicBezTo>
                <a:cubicBezTo>
                  <a:pt x="18114" y="2192"/>
                  <a:pt x="16379" y="2325"/>
                  <a:pt x="14645" y="2592"/>
                </a:cubicBezTo>
                <a:cubicBezTo>
                  <a:pt x="13944" y="2592"/>
                  <a:pt x="13377" y="3059"/>
                  <a:pt x="13177" y="3726"/>
                </a:cubicBezTo>
                <a:cubicBezTo>
                  <a:pt x="12743" y="4994"/>
                  <a:pt x="12343" y="6228"/>
                  <a:pt x="12009" y="7529"/>
                </a:cubicBezTo>
                <a:cubicBezTo>
                  <a:pt x="10542" y="12966"/>
                  <a:pt x="9341" y="18470"/>
                  <a:pt x="8040" y="23974"/>
                </a:cubicBezTo>
                <a:cubicBezTo>
                  <a:pt x="7439" y="26309"/>
                  <a:pt x="6972" y="28677"/>
                  <a:pt x="6639" y="31112"/>
                </a:cubicBezTo>
                <a:cubicBezTo>
                  <a:pt x="6572" y="31579"/>
                  <a:pt x="6472" y="31713"/>
                  <a:pt x="5972" y="31746"/>
                </a:cubicBezTo>
                <a:cubicBezTo>
                  <a:pt x="4504" y="31813"/>
                  <a:pt x="3036" y="31913"/>
                  <a:pt x="1569" y="31913"/>
                </a:cubicBezTo>
                <a:cubicBezTo>
                  <a:pt x="635" y="31946"/>
                  <a:pt x="168" y="32280"/>
                  <a:pt x="101" y="33080"/>
                </a:cubicBezTo>
                <a:cubicBezTo>
                  <a:pt x="1" y="34048"/>
                  <a:pt x="134" y="35015"/>
                  <a:pt x="468" y="35916"/>
                </a:cubicBezTo>
                <a:cubicBezTo>
                  <a:pt x="534" y="36149"/>
                  <a:pt x="735" y="36316"/>
                  <a:pt x="935" y="36316"/>
                </a:cubicBezTo>
                <a:cubicBezTo>
                  <a:pt x="1902" y="36316"/>
                  <a:pt x="2836" y="36383"/>
                  <a:pt x="3803" y="36383"/>
                </a:cubicBezTo>
                <a:cubicBezTo>
                  <a:pt x="3998" y="36387"/>
                  <a:pt x="4194" y="36389"/>
                  <a:pt x="4390" y="36389"/>
                </a:cubicBezTo>
                <a:cubicBezTo>
                  <a:pt x="5736" y="36389"/>
                  <a:pt x="7101" y="36291"/>
                  <a:pt x="8440" y="36116"/>
                </a:cubicBezTo>
                <a:cubicBezTo>
                  <a:pt x="10869" y="35876"/>
                  <a:pt x="13298" y="35744"/>
                  <a:pt x="15703" y="35744"/>
                </a:cubicBezTo>
                <a:cubicBezTo>
                  <a:pt x="15973" y="35744"/>
                  <a:pt x="16243" y="35746"/>
                  <a:pt x="16513" y="35749"/>
                </a:cubicBezTo>
                <a:cubicBezTo>
                  <a:pt x="23818" y="35716"/>
                  <a:pt x="31090" y="35682"/>
                  <a:pt x="38361" y="35415"/>
                </a:cubicBezTo>
                <a:cubicBezTo>
                  <a:pt x="39896" y="35349"/>
                  <a:pt x="41430" y="35349"/>
                  <a:pt x="42931" y="35282"/>
                </a:cubicBezTo>
                <a:cubicBezTo>
                  <a:pt x="45185" y="35203"/>
                  <a:pt x="47439" y="35169"/>
                  <a:pt x="49693" y="35169"/>
                </a:cubicBezTo>
                <a:cubicBezTo>
                  <a:pt x="52209" y="35169"/>
                  <a:pt x="54725" y="35212"/>
                  <a:pt x="57242" y="35282"/>
                </a:cubicBezTo>
                <a:cubicBezTo>
                  <a:pt x="60177" y="35349"/>
                  <a:pt x="63112" y="35415"/>
                  <a:pt x="66048" y="35482"/>
                </a:cubicBezTo>
                <a:cubicBezTo>
                  <a:pt x="68716" y="35549"/>
                  <a:pt x="71385" y="35549"/>
                  <a:pt x="74054" y="35616"/>
                </a:cubicBezTo>
                <a:cubicBezTo>
                  <a:pt x="79114" y="35773"/>
                  <a:pt x="84174" y="36019"/>
                  <a:pt x="89206" y="36019"/>
                </a:cubicBezTo>
                <a:cubicBezTo>
                  <a:pt x="89515" y="36019"/>
                  <a:pt x="89823" y="36018"/>
                  <a:pt x="90132" y="36016"/>
                </a:cubicBezTo>
                <a:cubicBezTo>
                  <a:pt x="90212" y="36025"/>
                  <a:pt x="90290" y="36029"/>
                  <a:pt x="90367" y="36029"/>
                </a:cubicBezTo>
                <a:cubicBezTo>
                  <a:pt x="90577" y="36029"/>
                  <a:pt x="90779" y="35998"/>
                  <a:pt x="90999" y="35949"/>
                </a:cubicBezTo>
                <a:cubicBezTo>
                  <a:pt x="91833" y="35649"/>
                  <a:pt x="92700" y="35449"/>
                  <a:pt x="93568" y="35315"/>
                </a:cubicBezTo>
                <a:cubicBezTo>
                  <a:pt x="94768" y="35182"/>
                  <a:pt x="95936" y="34715"/>
                  <a:pt x="97137" y="34515"/>
                </a:cubicBezTo>
                <a:cubicBezTo>
                  <a:pt x="97537" y="34448"/>
                  <a:pt x="97737" y="34248"/>
                  <a:pt x="97737" y="33848"/>
                </a:cubicBezTo>
                <a:cubicBezTo>
                  <a:pt x="97737" y="32847"/>
                  <a:pt x="97871" y="31813"/>
                  <a:pt x="97737" y="30812"/>
                </a:cubicBezTo>
                <a:cubicBezTo>
                  <a:pt x="97712" y="30581"/>
                  <a:pt x="97844" y="30093"/>
                  <a:pt x="97542" y="30093"/>
                </a:cubicBezTo>
                <a:cubicBezTo>
                  <a:pt x="97451" y="30093"/>
                  <a:pt x="97321" y="30137"/>
                  <a:pt x="97137" y="30245"/>
                </a:cubicBezTo>
                <a:cubicBezTo>
                  <a:pt x="97133" y="30249"/>
                  <a:pt x="97129" y="30250"/>
                  <a:pt x="97124" y="30250"/>
                </a:cubicBezTo>
                <a:cubicBezTo>
                  <a:pt x="97089" y="30250"/>
                  <a:pt x="97029" y="30145"/>
                  <a:pt x="96970" y="30145"/>
                </a:cubicBezTo>
                <a:cubicBezTo>
                  <a:pt x="96770" y="30078"/>
                  <a:pt x="96536" y="30012"/>
                  <a:pt x="96336" y="30012"/>
                </a:cubicBezTo>
                <a:cubicBezTo>
                  <a:pt x="96206" y="30014"/>
                  <a:pt x="96076" y="30015"/>
                  <a:pt x="95946" y="30015"/>
                </a:cubicBezTo>
                <a:cubicBezTo>
                  <a:pt x="94385" y="30015"/>
                  <a:pt x="92825" y="29866"/>
                  <a:pt x="91264" y="29866"/>
                </a:cubicBezTo>
                <a:cubicBezTo>
                  <a:pt x="91020" y="29866"/>
                  <a:pt x="90776" y="29870"/>
                  <a:pt x="90532" y="29878"/>
                </a:cubicBezTo>
                <a:cubicBezTo>
                  <a:pt x="90198" y="29878"/>
                  <a:pt x="90098" y="29811"/>
                  <a:pt x="90198" y="29478"/>
                </a:cubicBezTo>
                <a:cubicBezTo>
                  <a:pt x="91166" y="25642"/>
                  <a:pt x="92033" y="21806"/>
                  <a:pt x="93034" y="17936"/>
                </a:cubicBezTo>
                <a:cubicBezTo>
                  <a:pt x="94135" y="13566"/>
                  <a:pt x="95436" y="9230"/>
                  <a:pt x="96236" y="4793"/>
                </a:cubicBezTo>
                <a:cubicBezTo>
                  <a:pt x="96370" y="4460"/>
                  <a:pt x="96403" y="4093"/>
                  <a:pt x="96370" y="3726"/>
                </a:cubicBezTo>
                <a:cubicBezTo>
                  <a:pt x="96203" y="2859"/>
                  <a:pt x="95802" y="2058"/>
                  <a:pt x="95302" y="1358"/>
                </a:cubicBezTo>
                <a:cubicBezTo>
                  <a:pt x="95169" y="1258"/>
                  <a:pt x="95102" y="1124"/>
                  <a:pt x="95069" y="957"/>
                </a:cubicBezTo>
                <a:cubicBezTo>
                  <a:pt x="95035" y="390"/>
                  <a:pt x="94768" y="123"/>
                  <a:pt x="94168" y="123"/>
                </a:cubicBezTo>
                <a:cubicBezTo>
                  <a:pt x="93666" y="130"/>
                  <a:pt x="93163" y="132"/>
                  <a:pt x="92659" y="132"/>
                </a:cubicBezTo>
                <a:cubicBezTo>
                  <a:pt x="90418" y="132"/>
                  <a:pt x="88162" y="78"/>
                  <a:pt x="85929" y="23"/>
                </a:cubicBezTo>
                <a:cubicBezTo>
                  <a:pt x="85048" y="8"/>
                  <a:pt x="84167" y="0"/>
                  <a:pt x="8328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8" name="Google Shape;858;p21"/>
          <p:cNvGrpSpPr/>
          <p:nvPr/>
        </p:nvGrpSpPr>
        <p:grpSpPr>
          <a:xfrm>
            <a:off x="2448850" y="118467"/>
            <a:ext cx="1682727" cy="1373778"/>
            <a:chOff x="2448850" y="118467"/>
            <a:chExt cx="1682727" cy="1373778"/>
          </a:xfrm>
        </p:grpSpPr>
        <p:sp>
          <p:nvSpPr>
            <p:cNvPr id="859" name="Google Shape;859;p21"/>
            <p:cNvSpPr/>
            <p:nvPr/>
          </p:nvSpPr>
          <p:spPr>
            <a:xfrm rot="1745007">
              <a:off x="2563061" y="492906"/>
              <a:ext cx="262881" cy="538113"/>
            </a:xfrm>
            <a:custGeom>
              <a:rect b="b" l="l" r="r" t="t"/>
              <a:pathLst>
                <a:path extrusionOk="0" h="25358" w="12388">
                  <a:moveTo>
                    <a:pt x="4332" y="0"/>
                  </a:moveTo>
                  <a:cubicBezTo>
                    <a:pt x="3479" y="0"/>
                    <a:pt x="2703" y="805"/>
                    <a:pt x="2229" y="1436"/>
                  </a:cubicBezTo>
                  <a:cubicBezTo>
                    <a:pt x="0" y="4308"/>
                    <a:pt x="65" y="9066"/>
                    <a:pt x="3687" y="10652"/>
                  </a:cubicBezTo>
                  <a:cubicBezTo>
                    <a:pt x="5508" y="11466"/>
                    <a:pt x="7544" y="11509"/>
                    <a:pt x="9237" y="12602"/>
                  </a:cubicBezTo>
                  <a:cubicBezTo>
                    <a:pt x="11573" y="14123"/>
                    <a:pt x="11573" y="17574"/>
                    <a:pt x="10844" y="19910"/>
                  </a:cubicBezTo>
                  <a:cubicBezTo>
                    <a:pt x="10198" y="22004"/>
                    <a:pt x="8265" y="24546"/>
                    <a:pt x="5894" y="24546"/>
                  </a:cubicBezTo>
                  <a:cubicBezTo>
                    <a:pt x="5669" y="24546"/>
                    <a:pt x="5440" y="24523"/>
                    <a:pt x="5208" y="24474"/>
                  </a:cubicBezTo>
                  <a:cubicBezTo>
                    <a:pt x="2786" y="23982"/>
                    <a:pt x="2165" y="20403"/>
                    <a:pt x="4329" y="19203"/>
                  </a:cubicBezTo>
                  <a:cubicBezTo>
                    <a:pt x="4712" y="19002"/>
                    <a:pt x="4475" y="18461"/>
                    <a:pt x="4119" y="18461"/>
                  </a:cubicBezTo>
                  <a:cubicBezTo>
                    <a:pt x="4056" y="18461"/>
                    <a:pt x="3990" y="18478"/>
                    <a:pt x="3922" y="18517"/>
                  </a:cubicBezTo>
                  <a:cubicBezTo>
                    <a:pt x="570" y="20351"/>
                    <a:pt x="2486" y="25357"/>
                    <a:pt x="5996" y="25357"/>
                  </a:cubicBezTo>
                  <a:cubicBezTo>
                    <a:pt x="6054" y="25357"/>
                    <a:pt x="6113" y="25356"/>
                    <a:pt x="6172" y="25353"/>
                  </a:cubicBezTo>
                  <a:cubicBezTo>
                    <a:pt x="8273" y="25246"/>
                    <a:pt x="9987" y="23382"/>
                    <a:pt x="10952" y="21688"/>
                  </a:cubicBezTo>
                  <a:cubicBezTo>
                    <a:pt x="12087" y="19631"/>
                    <a:pt x="12387" y="17231"/>
                    <a:pt x="11787" y="14981"/>
                  </a:cubicBezTo>
                  <a:cubicBezTo>
                    <a:pt x="11230" y="12966"/>
                    <a:pt x="9773" y="11745"/>
                    <a:pt x="7865" y="11059"/>
                  </a:cubicBezTo>
                  <a:cubicBezTo>
                    <a:pt x="5787" y="10330"/>
                    <a:pt x="3151" y="10287"/>
                    <a:pt x="1972" y="8123"/>
                  </a:cubicBezTo>
                  <a:cubicBezTo>
                    <a:pt x="922" y="6194"/>
                    <a:pt x="1736" y="3515"/>
                    <a:pt x="2915" y="1844"/>
                  </a:cubicBezTo>
                  <a:cubicBezTo>
                    <a:pt x="3200" y="1457"/>
                    <a:pt x="3775" y="822"/>
                    <a:pt x="4320" y="822"/>
                  </a:cubicBezTo>
                  <a:cubicBezTo>
                    <a:pt x="4470" y="822"/>
                    <a:pt x="4619" y="870"/>
                    <a:pt x="4758" y="986"/>
                  </a:cubicBezTo>
                  <a:cubicBezTo>
                    <a:pt x="5680" y="1736"/>
                    <a:pt x="5572" y="3644"/>
                    <a:pt x="5572" y="4672"/>
                  </a:cubicBezTo>
                  <a:cubicBezTo>
                    <a:pt x="5572" y="4930"/>
                    <a:pt x="5776" y="5058"/>
                    <a:pt x="5980" y="5058"/>
                  </a:cubicBezTo>
                  <a:cubicBezTo>
                    <a:pt x="6183" y="5058"/>
                    <a:pt x="6387" y="4930"/>
                    <a:pt x="6387" y="4672"/>
                  </a:cubicBezTo>
                  <a:cubicBezTo>
                    <a:pt x="6365" y="3301"/>
                    <a:pt x="6408" y="836"/>
                    <a:pt x="4908" y="129"/>
                  </a:cubicBezTo>
                  <a:cubicBezTo>
                    <a:pt x="4714" y="40"/>
                    <a:pt x="4521" y="0"/>
                    <a:pt x="43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21"/>
            <p:cNvSpPr/>
            <p:nvPr/>
          </p:nvSpPr>
          <p:spPr>
            <a:xfrm rot="1745007">
              <a:off x="2895069" y="315742"/>
              <a:ext cx="1065701" cy="979227"/>
            </a:xfrm>
            <a:custGeom>
              <a:rect b="b" l="l" r="r" t="t"/>
              <a:pathLst>
                <a:path extrusionOk="0" h="46145" w="50220">
                  <a:moveTo>
                    <a:pt x="40307" y="830"/>
                  </a:moveTo>
                  <a:cubicBezTo>
                    <a:pt x="41494" y="830"/>
                    <a:pt x="41513" y="3001"/>
                    <a:pt x="41533" y="3825"/>
                  </a:cubicBezTo>
                  <a:cubicBezTo>
                    <a:pt x="41554" y="7575"/>
                    <a:pt x="39968" y="10897"/>
                    <a:pt x="38083" y="14090"/>
                  </a:cubicBezTo>
                  <a:cubicBezTo>
                    <a:pt x="38040" y="13661"/>
                    <a:pt x="38018" y="13254"/>
                    <a:pt x="37975" y="12869"/>
                  </a:cubicBezTo>
                  <a:cubicBezTo>
                    <a:pt x="37740" y="10040"/>
                    <a:pt x="37654" y="7189"/>
                    <a:pt x="38061" y="4382"/>
                  </a:cubicBezTo>
                  <a:cubicBezTo>
                    <a:pt x="38254" y="3182"/>
                    <a:pt x="38597" y="1317"/>
                    <a:pt x="39947" y="889"/>
                  </a:cubicBezTo>
                  <a:cubicBezTo>
                    <a:pt x="40078" y="849"/>
                    <a:pt x="40197" y="830"/>
                    <a:pt x="40307" y="830"/>
                  </a:cubicBezTo>
                  <a:close/>
                  <a:moveTo>
                    <a:pt x="32761" y="19904"/>
                  </a:moveTo>
                  <a:cubicBezTo>
                    <a:pt x="34785" y="19904"/>
                    <a:pt x="34685" y="23447"/>
                    <a:pt x="34568" y="24934"/>
                  </a:cubicBezTo>
                  <a:cubicBezTo>
                    <a:pt x="34461" y="26541"/>
                    <a:pt x="33904" y="29820"/>
                    <a:pt x="31803" y="30035"/>
                  </a:cubicBezTo>
                  <a:cubicBezTo>
                    <a:pt x="31767" y="30038"/>
                    <a:pt x="31730" y="30039"/>
                    <a:pt x="31695" y="30039"/>
                  </a:cubicBezTo>
                  <a:cubicBezTo>
                    <a:pt x="30007" y="30039"/>
                    <a:pt x="29595" y="26625"/>
                    <a:pt x="29553" y="25513"/>
                  </a:cubicBezTo>
                  <a:cubicBezTo>
                    <a:pt x="29510" y="24505"/>
                    <a:pt x="29639" y="23498"/>
                    <a:pt x="29960" y="22555"/>
                  </a:cubicBezTo>
                  <a:cubicBezTo>
                    <a:pt x="29982" y="22512"/>
                    <a:pt x="29982" y="22491"/>
                    <a:pt x="29982" y="22470"/>
                  </a:cubicBezTo>
                  <a:cubicBezTo>
                    <a:pt x="30346" y="21398"/>
                    <a:pt x="31118" y="20498"/>
                    <a:pt x="32125" y="20005"/>
                  </a:cubicBezTo>
                  <a:cubicBezTo>
                    <a:pt x="32357" y="19936"/>
                    <a:pt x="32569" y="19904"/>
                    <a:pt x="32761" y="19904"/>
                  </a:cubicBezTo>
                  <a:close/>
                  <a:moveTo>
                    <a:pt x="8963" y="24718"/>
                  </a:moveTo>
                  <a:cubicBezTo>
                    <a:pt x="9038" y="24718"/>
                    <a:pt x="9131" y="24771"/>
                    <a:pt x="9258" y="24891"/>
                  </a:cubicBezTo>
                  <a:cubicBezTo>
                    <a:pt x="10201" y="25791"/>
                    <a:pt x="9773" y="27720"/>
                    <a:pt x="9558" y="28792"/>
                  </a:cubicBezTo>
                  <a:cubicBezTo>
                    <a:pt x="9301" y="29992"/>
                    <a:pt x="8915" y="31149"/>
                    <a:pt x="8551" y="32328"/>
                  </a:cubicBezTo>
                  <a:cubicBezTo>
                    <a:pt x="8380" y="32863"/>
                    <a:pt x="8230" y="33421"/>
                    <a:pt x="8080" y="33978"/>
                  </a:cubicBezTo>
                  <a:cubicBezTo>
                    <a:pt x="7930" y="32563"/>
                    <a:pt x="7844" y="31149"/>
                    <a:pt x="7822" y="29713"/>
                  </a:cubicBezTo>
                  <a:cubicBezTo>
                    <a:pt x="7801" y="28620"/>
                    <a:pt x="7908" y="27549"/>
                    <a:pt x="8122" y="26477"/>
                  </a:cubicBezTo>
                  <a:cubicBezTo>
                    <a:pt x="8208" y="26048"/>
                    <a:pt x="8358" y="25641"/>
                    <a:pt x="8573" y="25234"/>
                  </a:cubicBezTo>
                  <a:cubicBezTo>
                    <a:pt x="8730" y="24933"/>
                    <a:pt x="8811" y="24718"/>
                    <a:pt x="8963" y="24718"/>
                  </a:cubicBezTo>
                  <a:close/>
                  <a:moveTo>
                    <a:pt x="23316" y="22994"/>
                  </a:moveTo>
                  <a:cubicBezTo>
                    <a:pt x="24478" y="22994"/>
                    <a:pt x="25405" y="24302"/>
                    <a:pt x="25781" y="25448"/>
                  </a:cubicBezTo>
                  <a:cubicBezTo>
                    <a:pt x="26615" y="28055"/>
                    <a:pt x="26319" y="35285"/>
                    <a:pt x="22472" y="35285"/>
                  </a:cubicBezTo>
                  <a:cubicBezTo>
                    <a:pt x="22461" y="35285"/>
                    <a:pt x="22450" y="35285"/>
                    <a:pt x="22438" y="35285"/>
                  </a:cubicBezTo>
                  <a:cubicBezTo>
                    <a:pt x="21174" y="34835"/>
                    <a:pt x="20831" y="32928"/>
                    <a:pt x="20574" y="31813"/>
                  </a:cubicBezTo>
                  <a:cubicBezTo>
                    <a:pt x="20445" y="31170"/>
                    <a:pt x="20359" y="30549"/>
                    <a:pt x="20317" y="29906"/>
                  </a:cubicBezTo>
                  <a:lnTo>
                    <a:pt x="20317" y="29906"/>
                  </a:lnTo>
                  <a:cubicBezTo>
                    <a:pt x="20361" y="29922"/>
                    <a:pt x="20406" y="29929"/>
                    <a:pt x="20449" y="29929"/>
                  </a:cubicBezTo>
                  <a:cubicBezTo>
                    <a:pt x="20698" y="29929"/>
                    <a:pt x="20907" y="29687"/>
                    <a:pt x="20852" y="29413"/>
                  </a:cubicBezTo>
                  <a:cubicBezTo>
                    <a:pt x="20424" y="27441"/>
                    <a:pt x="20359" y="24763"/>
                    <a:pt x="22181" y="23412"/>
                  </a:cubicBezTo>
                  <a:cubicBezTo>
                    <a:pt x="22576" y="23119"/>
                    <a:pt x="22957" y="22994"/>
                    <a:pt x="23316" y="22994"/>
                  </a:cubicBezTo>
                  <a:close/>
                  <a:moveTo>
                    <a:pt x="40235" y="0"/>
                  </a:moveTo>
                  <a:cubicBezTo>
                    <a:pt x="39893" y="0"/>
                    <a:pt x="39511" y="119"/>
                    <a:pt x="39090" y="396"/>
                  </a:cubicBezTo>
                  <a:cubicBezTo>
                    <a:pt x="37183" y="1639"/>
                    <a:pt x="37290" y="4682"/>
                    <a:pt x="36990" y="6654"/>
                  </a:cubicBezTo>
                  <a:cubicBezTo>
                    <a:pt x="36732" y="8325"/>
                    <a:pt x="37011" y="10254"/>
                    <a:pt x="37118" y="11926"/>
                  </a:cubicBezTo>
                  <a:cubicBezTo>
                    <a:pt x="37183" y="13019"/>
                    <a:pt x="37290" y="14090"/>
                    <a:pt x="37440" y="15183"/>
                  </a:cubicBezTo>
                  <a:cubicBezTo>
                    <a:pt x="36454" y="16812"/>
                    <a:pt x="35447" y="18419"/>
                    <a:pt x="34589" y="20048"/>
                  </a:cubicBezTo>
                  <a:cubicBezTo>
                    <a:pt x="34199" y="19470"/>
                    <a:pt x="33638" y="19086"/>
                    <a:pt x="32864" y="19086"/>
                  </a:cubicBezTo>
                  <a:cubicBezTo>
                    <a:pt x="32576" y="19086"/>
                    <a:pt x="32259" y="19139"/>
                    <a:pt x="31911" y="19255"/>
                  </a:cubicBezTo>
                  <a:lnTo>
                    <a:pt x="31825" y="19276"/>
                  </a:lnTo>
                  <a:cubicBezTo>
                    <a:pt x="30539" y="19855"/>
                    <a:pt x="29725" y="20905"/>
                    <a:pt x="29275" y="22148"/>
                  </a:cubicBezTo>
                  <a:cubicBezTo>
                    <a:pt x="28782" y="22577"/>
                    <a:pt x="28246" y="22941"/>
                    <a:pt x="27667" y="23241"/>
                  </a:cubicBezTo>
                  <a:cubicBezTo>
                    <a:pt x="27323" y="23441"/>
                    <a:pt x="26671" y="23793"/>
                    <a:pt x="26167" y="23793"/>
                  </a:cubicBezTo>
                  <a:cubicBezTo>
                    <a:pt x="26076" y="23793"/>
                    <a:pt x="25989" y="23782"/>
                    <a:pt x="25910" y="23755"/>
                  </a:cubicBezTo>
                  <a:cubicBezTo>
                    <a:pt x="25298" y="22831"/>
                    <a:pt x="24346" y="22255"/>
                    <a:pt x="23330" y="22255"/>
                  </a:cubicBezTo>
                  <a:cubicBezTo>
                    <a:pt x="22816" y="22255"/>
                    <a:pt x="22285" y="22403"/>
                    <a:pt x="21774" y="22727"/>
                  </a:cubicBezTo>
                  <a:cubicBezTo>
                    <a:pt x="20188" y="23755"/>
                    <a:pt x="19759" y="25706"/>
                    <a:pt x="19824" y="27549"/>
                  </a:cubicBezTo>
                  <a:cubicBezTo>
                    <a:pt x="19695" y="27591"/>
                    <a:pt x="19609" y="27699"/>
                    <a:pt x="19588" y="27827"/>
                  </a:cubicBezTo>
                  <a:cubicBezTo>
                    <a:pt x="18945" y="30399"/>
                    <a:pt x="18345" y="33121"/>
                    <a:pt x="16952" y="35392"/>
                  </a:cubicBezTo>
                  <a:cubicBezTo>
                    <a:pt x="16662" y="35876"/>
                    <a:pt x="16250" y="36464"/>
                    <a:pt x="15652" y="36464"/>
                  </a:cubicBezTo>
                  <a:cubicBezTo>
                    <a:pt x="15588" y="36464"/>
                    <a:pt x="15521" y="36457"/>
                    <a:pt x="15452" y="36442"/>
                  </a:cubicBezTo>
                  <a:cubicBezTo>
                    <a:pt x="14830" y="36314"/>
                    <a:pt x="14616" y="35199"/>
                    <a:pt x="14487" y="34706"/>
                  </a:cubicBezTo>
                  <a:cubicBezTo>
                    <a:pt x="14166" y="33528"/>
                    <a:pt x="13973" y="32371"/>
                    <a:pt x="13544" y="31235"/>
                  </a:cubicBezTo>
                  <a:cubicBezTo>
                    <a:pt x="13276" y="30574"/>
                    <a:pt x="12848" y="29774"/>
                    <a:pt x="12051" y="29774"/>
                  </a:cubicBezTo>
                  <a:cubicBezTo>
                    <a:pt x="12021" y="29774"/>
                    <a:pt x="11990" y="29775"/>
                    <a:pt x="11959" y="29777"/>
                  </a:cubicBezTo>
                  <a:cubicBezTo>
                    <a:pt x="10887" y="29863"/>
                    <a:pt x="10308" y="31513"/>
                    <a:pt x="9965" y="32285"/>
                  </a:cubicBezTo>
                  <a:cubicBezTo>
                    <a:pt x="9237" y="34021"/>
                    <a:pt x="8787" y="35885"/>
                    <a:pt x="8658" y="37771"/>
                  </a:cubicBezTo>
                  <a:cubicBezTo>
                    <a:pt x="8551" y="37257"/>
                    <a:pt x="8465" y="36742"/>
                    <a:pt x="8401" y="36207"/>
                  </a:cubicBezTo>
                  <a:cubicBezTo>
                    <a:pt x="8573" y="35521"/>
                    <a:pt x="8723" y="34814"/>
                    <a:pt x="8915" y="34106"/>
                  </a:cubicBezTo>
                  <a:cubicBezTo>
                    <a:pt x="9580" y="31470"/>
                    <a:pt x="12473" y="25727"/>
                    <a:pt x="9173" y="23841"/>
                  </a:cubicBezTo>
                  <a:cubicBezTo>
                    <a:pt x="9108" y="23798"/>
                    <a:pt x="9039" y="23777"/>
                    <a:pt x="8969" y="23777"/>
                  </a:cubicBezTo>
                  <a:cubicBezTo>
                    <a:pt x="8899" y="23777"/>
                    <a:pt x="8830" y="23798"/>
                    <a:pt x="8765" y="23841"/>
                  </a:cubicBezTo>
                  <a:cubicBezTo>
                    <a:pt x="6408" y="25556"/>
                    <a:pt x="6965" y="29970"/>
                    <a:pt x="7158" y="32456"/>
                  </a:cubicBezTo>
                  <a:cubicBezTo>
                    <a:pt x="7265" y="33678"/>
                    <a:pt x="7415" y="34899"/>
                    <a:pt x="7587" y="36121"/>
                  </a:cubicBezTo>
                  <a:cubicBezTo>
                    <a:pt x="7415" y="36785"/>
                    <a:pt x="7265" y="37450"/>
                    <a:pt x="7072" y="38135"/>
                  </a:cubicBezTo>
                  <a:cubicBezTo>
                    <a:pt x="6494" y="40364"/>
                    <a:pt x="5808" y="43000"/>
                    <a:pt x="4115" y="44672"/>
                  </a:cubicBezTo>
                  <a:cubicBezTo>
                    <a:pt x="3578" y="45204"/>
                    <a:pt x="3126" y="45425"/>
                    <a:pt x="2746" y="45425"/>
                  </a:cubicBezTo>
                  <a:cubicBezTo>
                    <a:pt x="1307" y="45425"/>
                    <a:pt x="904" y="42261"/>
                    <a:pt x="836" y="40921"/>
                  </a:cubicBezTo>
                  <a:cubicBezTo>
                    <a:pt x="750" y="39507"/>
                    <a:pt x="1072" y="38071"/>
                    <a:pt x="1715" y="36807"/>
                  </a:cubicBezTo>
                  <a:cubicBezTo>
                    <a:pt x="1972" y="36250"/>
                    <a:pt x="2336" y="35714"/>
                    <a:pt x="2786" y="35264"/>
                  </a:cubicBezTo>
                  <a:cubicBezTo>
                    <a:pt x="2992" y="35043"/>
                    <a:pt x="3166" y="34950"/>
                    <a:pt x="3310" y="34950"/>
                  </a:cubicBezTo>
                  <a:cubicBezTo>
                    <a:pt x="3600" y="34950"/>
                    <a:pt x="3772" y="35327"/>
                    <a:pt x="3858" y="35799"/>
                  </a:cubicBezTo>
                  <a:cubicBezTo>
                    <a:pt x="3901" y="36005"/>
                    <a:pt x="4050" y="36094"/>
                    <a:pt x="4208" y="36094"/>
                  </a:cubicBezTo>
                  <a:cubicBezTo>
                    <a:pt x="4445" y="36094"/>
                    <a:pt x="4702" y="35894"/>
                    <a:pt x="4651" y="35585"/>
                  </a:cubicBezTo>
                  <a:cubicBezTo>
                    <a:pt x="4474" y="34661"/>
                    <a:pt x="3996" y="34133"/>
                    <a:pt x="3380" y="34133"/>
                  </a:cubicBezTo>
                  <a:cubicBezTo>
                    <a:pt x="3024" y="34133"/>
                    <a:pt x="2623" y="34309"/>
                    <a:pt x="2208" y="34685"/>
                  </a:cubicBezTo>
                  <a:cubicBezTo>
                    <a:pt x="707" y="36057"/>
                    <a:pt x="0" y="38543"/>
                    <a:pt x="22" y="40514"/>
                  </a:cubicBezTo>
                  <a:cubicBezTo>
                    <a:pt x="22" y="42036"/>
                    <a:pt x="86" y="44157"/>
                    <a:pt x="1093" y="45400"/>
                  </a:cubicBezTo>
                  <a:cubicBezTo>
                    <a:pt x="1514" y="45931"/>
                    <a:pt x="2036" y="46145"/>
                    <a:pt x="2577" y="46145"/>
                  </a:cubicBezTo>
                  <a:cubicBezTo>
                    <a:pt x="3306" y="46145"/>
                    <a:pt x="4070" y="45757"/>
                    <a:pt x="4672" y="45229"/>
                  </a:cubicBezTo>
                  <a:cubicBezTo>
                    <a:pt x="6087" y="43986"/>
                    <a:pt x="6751" y="41864"/>
                    <a:pt x="7308" y="40150"/>
                  </a:cubicBezTo>
                  <a:cubicBezTo>
                    <a:pt x="7544" y="39464"/>
                    <a:pt x="7737" y="38800"/>
                    <a:pt x="7908" y="38114"/>
                  </a:cubicBezTo>
                  <a:cubicBezTo>
                    <a:pt x="8165" y="39678"/>
                    <a:pt x="8508" y="41221"/>
                    <a:pt x="8851" y="42764"/>
                  </a:cubicBezTo>
                  <a:cubicBezTo>
                    <a:pt x="8902" y="42967"/>
                    <a:pt x="9045" y="43053"/>
                    <a:pt x="9196" y="43053"/>
                  </a:cubicBezTo>
                  <a:cubicBezTo>
                    <a:pt x="9427" y="43053"/>
                    <a:pt x="9675" y="42849"/>
                    <a:pt x="9623" y="42550"/>
                  </a:cubicBezTo>
                  <a:cubicBezTo>
                    <a:pt x="9044" y="38757"/>
                    <a:pt x="9387" y="34471"/>
                    <a:pt x="11423" y="31149"/>
                  </a:cubicBezTo>
                  <a:cubicBezTo>
                    <a:pt x="11629" y="30821"/>
                    <a:pt x="11824" y="30685"/>
                    <a:pt x="12007" y="30685"/>
                  </a:cubicBezTo>
                  <a:cubicBezTo>
                    <a:pt x="12753" y="30685"/>
                    <a:pt x="13278" y="32959"/>
                    <a:pt x="13416" y="33614"/>
                  </a:cubicBezTo>
                  <a:cubicBezTo>
                    <a:pt x="13630" y="34621"/>
                    <a:pt x="13780" y="35692"/>
                    <a:pt x="14380" y="36550"/>
                  </a:cubicBezTo>
                  <a:cubicBezTo>
                    <a:pt x="14730" y="37084"/>
                    <a:pt x="15128" y="37294"/>
                    <a:pt x="15530" y="37294"/>
                  </a:cubicBezTo>
                  <a:cubicBezTo>
                    <a:pt x="16483" y="37294"/>
                    <a:pt x="17464" y="36120"/>
                    <a:pt x="17916" y="35307"/>
                  </a:cubicBezTo>
                  <a:cubicBezTo>
                    <a:pt x="18666" y="33892"/>
                    <a:pt x="19224" y="32413"/>
                    <a:pt x="19609" y="30892"/>
                  </a:cubicBezTo>
                  <a:cubicBezTo>
                    <a:pt x="19695" y="31470"/>
                    <a:pt x="19802" y="32049"/>
                    <a:pt x="19931" y="32606"/>
                  </a:cubicBezTo>
                  <a:cubicBezTo>
                    <a:pt x="20252" y="33935"/>
                    <a:pt x="20831" y="35607"/>
                    <a:pt x="22267" y="36078"/>
                  </a:cubicBezTo>
                  <a:cubicBezTo>
                    <a:pt x="22299" y="36089"/>
                    <a:pt x="22331" y="36094"/>
                    <a:pt x="22363" y="36094"/>
                  </a:cubicBezTo>
                  <a:cubicBezTo>
                    <a:pt x="22395" y="36094"/>
                    <a:pt x="22427" y="36089"/>
                    <a:pt x="22460" y="36078"/>
                  </a:cubicBezTo>
                  <a:cubicBezTo>
                    <a:pt x="24817" y="36078"/>
                    <a:pt x="25953" y="33806"/>
                    <a:pt x="26489" y="31792"/>
                  </a:cubicBezTo>
                  <a:cubicBezTo>
                    <a:pt x="27110" y="29499"/>
                    <a:pt x="27196" y="26820"/>
                    <a:pt x="26317" y="24570"/>
                  </a:cubicBezTo>
                  <a:cubicBezTo>
                    <a:pt x="27174" y="24527"/>
                    <a:pt x="28139" y="24013"/>
                    <a:pt x="28910" y="23455"/>
                  </a:cubicBezTo>
                  <a:lnTo>
                    <a:pt x="28910" y="23455"/>
                  </a:lnTo>
                  <a:cubicBezTo>
                    <a:pt x="28760" y="24355"/>
                    <a:pt x="28717" y="25277"/>
                    <a:pt x="28803" y="26177"/>
                  </a:cubicBezTo>
                  <a:cubicBezTo>
                    <a:pt x="28944" y="27804"/>
                    <a:pt x="29724" y="30805"/>
                    <a:pt x="31762" y="30805"/>
                  </a:cubicBezTo>
                  <a:cubicBezTo>
                    <a:pt x="31899" y="30805"/>
                    <a:pt x="32041" y="30791"/>
                    <a:pt x="32189" y="30763"/>
                  </a:cubicBezTo>
                  <a:cubicBezTo>
                    <a:pt x="34761" y="30270"/>
                    <a:pt x="35297" y="26456"/>
                    <a:pt x="35425" y="24420"/>
                  </a:cubicBezTo>
                  <a:cubicBezTo>
                    <a:pt x="35511" y="23241"/>
                    <a:pt x="35361" y="22041"/>
                    <a:pt x="35018" y="20927"/>
                  </a:cubicBezTo>
                  <a:cubicBezTo>
                    <a:pt x="35018" y="20905"/>
                    <a:pt x="35039" y="20884"/>
                    <a:pt x="35039" y="20884"/>
                  </a:cubicBezTo>
                  <a:cubicBezTo>
                    <a:pt x="35790" y="19383"/>
                    <a:pt x="36690" y="17905"/>
                    <a:pt x="37590" y="16405"/>
                  </a:cubicBezTo>
                  <a:cubicBezTo>
                    <a:pt x="37654" y="16833"/>
                    <a:pt x="37740" y="17262"/>
                    <a:pt x="37804" y="17690"/>
                  </a:cubicBezTo>
                  <a:cubicBezTo>
                    <a:pt x="38211" y="19748"/>
                    <a:pt x="38704" y="22962"/>
                    <a:pt x="40697" y="24184"/>
                  </a:cubicBezTo>
                  <a:cubicBezTo>
                    <a:pt x="41061" y="24408"/>
                    <a:pt x="41428" y="24508"/>
                    <a:pt x="41794" y="24508"/>
                  </a:cubicBezTo>
                  <a:cubicBezTo>
                    <a:pt x="44403" y="24508"/>
                    <a:pt x="46950" y="19422"/>
                    <a:pt x="47834" y="17862"/>
                  </a:cubicBezTo>
                  <a:cubicBezTo>
                    <a:pt x="48584" y="16555"/>
                    <a:pt x="49248" y="15226"/>
                    <a:pt x="50041" y="13940"/>
                  </a:cubicBezTo>
                  <a:cubicBezTo>
                    <a:pt x="50219" y="13628"/>
                    <a:pt x="49945" y="13337"/>
                    <a:pt x="49667" y="13337"/>
                  </a:cubicBezTo>
                  <a:cubicBezTo>
                    <a:pt x="49543" y="13337"/>
                    <a:pt x="49419" y="13395"/>
                    <a:pt x="49334" y="13533"/>
                  </a:cubicBezTo>
                  <a:cubicBezTo>
                    <a:pt x="47512" y="16533"/>
                    <a:pt x="46141" y="19962"/>
                    <a:pt x="43655" y="22534"/>
                  </a:cubicBezTo>
                  <a:cubicBezTo>
                    <a:pt x="43025" y="23175"/>
                    <a:pt x="42372" y="23568"/>
                    <a:pt x="41748" y="23568"/>
                  </a:cubicBezTo>
                  <a:cubicBezTo>
                    <a:pt x="41182" y="23568"/>
                    <a:pt x="40640" y="23245"/>
                    <a:pt x="40161" y="22491"/>
                  </a:cubicBezTo>
                  <a:cubicBezTo>
                    <a:pt x="38918" y="20498"/>
                    <a:pt x="38468" y="17840"/>
                    <a:pt x="38211" y="15376"/>
                  </a:cubicBezTo>
                  <a:cubicBezTo>
                    <a:pt x="40483" y="11540"/>
                    <a:pt x="42562" y="7597"/>
                    <a:pt x="42304" y="3010"/>
                  </a:cubicBezTo>
                  <a:cubicBezTo>
                    <a:pt x="42220" y="1658"/>
                    <a:pt x="41509" y="0"/>
                    <a:pt x="402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1" name="Google Shape;861;p21"/>
          <p:cNvSpPr/>
          <p:nvPr/>
        </p:nvSpPr>
        <p:spPr>
          <a:xfrm>
            <a:off x="859135" y="164235"/>
            <a:ext cx="3602176" cy="4968992"/>
          </a:xfrm>
          <a:custGeom>
            <a:rect b="b" l="l" r="r" t="t"/>
            <a:pathLst>
              <a:path extrusionOk="0" h="208584" w="151209">
                <a:moveTo>
                  <a:pt x="132458" y="50862"/>
                </a:moveTo>
                <a:cubicBezTo>
                  <a:pt x="132605" y="50862"/>
                  <a:pt x="132629" y="50941"/>
                  <a:pt x="132629" y="51137"/>
                </a:cubicBezTo>
                <a:cubicBezTo>
                  <a:pt x="132562" y="52572"/>
                  <a:pt x="132529" y="54006"/>
                  <a:pt x="132529" y="55440"/>
                </a:cubicBezTo>
                <a:cubicBezTo>
                  <a:pt x="132529" y="55741"/>
                  <a:pt x="132362" y="55841"/>
                  <a:pt x="132095" y="55907"/>
                </a:cubicBezTo>
                <a:cubicBezTo>
                  <a:pt x="130894" y="56141"/>
                  <a:pt x="129693" y="56274"/>
                  <a:pt x="128459" y="56308"/>
                </a:cubicBezTo>
                <a:cubicBezTo>
                  <a:pt x="128415" y="56316"/>
                  <a:pt x="128376" y="56321"/>
                  <a:pt x="128341" y="56321"/>
                </a:cubicBezTo>
                <a:cubicBezTo>
                  <a:pt x="128109" y="56321"/>
                  <a:pt x="128059" y="56139"/>
                  <a:pt x="128059" y="55907"/>
                </a:cubicBezTo>
                <a:cubicBezTo>
                  <a:pt x="128025" y="54540"/>
                  <a:pt x="127992" y="53205"/>
                  <a:pt x="127959" y="51838"/>
                </a:cubicBezTo>
                <a:lnTo>
                  <a:pt x="127959" y="51471"/>
                </a:lnTo>
                <a:cubicBezTo>
                  <a:pt x="127959" y="51404"/>
                  <a:pt x="127892" y="51337"/>
                  <a:pt x="127792" y="51304"/>
                </a:cubicBezTo>
                <a:cubicBezTo>
                  <a:pt x="127725" y="51337"/>
                  <a:pt x="127658" y="51404"/>
                  <a:pt x="127658" y="51504"/>
                </a:cubicBezTo>
                <a:lnTo>
                  <a:pt x="127658" y="52071"/>
                </a:lnTo>
                <a:cubicBezTo>
                  <a:pt x="127658" y="53306"/>
                  <a:pt x="127625" y="54573"/>
                  <a:pt x="127758" y="55807"/>
                </a:cubicBezTo>
                <a:cubicBezTo>
                  <a:pt x="127792" y="56208"/>
                  <a:pt x="127692" y="56341"/>
                  <a:pt x="127258" y="56341"/>
                </a:cubicBezTo>
                <a:cubicBezTo>
                  <a:pt x="127148" y="56338"/>
                  <a:pt x="127037" y="56337"/>
                  <a:pt x="126927" y="56337"/>
                </a:cubicBezTo>
                <a:cubicBezTo>
                  <a:pt x="125942" y="56337"/>
                  <a:pt x="124939" y="56446"/>
                  <a:pt x="123954" y="56446"/>
                </a:cubicBezTo>
                <a:cubicBezTo>
                  <a:pt x="123843" y="56446"/>
                  <a:pt x="123732" y="56444"/>
                  <a:pt x="123622" y="56441"/>
                </a:cubicBezTo>
                <a:cubicBezTo>
                  <a:pt x="123022" y="56441"/>
                  <a:pt x="122421" y="56474"/>
                  <a:pt x="121854" y="56608"/>
                </a:cubicBezTo>
                <a:cubicBezTo>
                  <a:pt x="121809" y="56613"/>
                  <a:pt x="121768" y="56616"/>
                  <a:pt x="121731" y="56616"/>
                </a:cubicBezTo>
                <a:cubicBezTo>
                  <a:pt x="121526" y="56616"/>
                  <a:pt x="121454" y="56529"/>
                  <a:pt x="121454" y="56274"/>
                </a:cubicBezTo>
                <a:lnTo>
                  <a:pt x="121454" y="53973"/>
                </a:lnTo>
                <a:lnTo>
                  <a:pt x="121421" y="53973"/>
                </a:lnTo>
                <a:lnTo>
                  <a:pt x="121421" y="53939"/>
                </a:lnTo>
                <a:cubicBezTo>
                  <a:pt x="121421" y="53205"/>
                  <a:pt x="121454" y="52472"/>
                  <a:pt x="121387" y="51738"/>
                </a:cubicBezTo>
                <a:cubicBezTo>
                  <a:pt x="121387" y="51504"/>
                  <a:pt x="121487" y="51471"/>
                  <a:pt x="121654" y="51471"/>
                </a:cubicBezTo>
                <a:cubicBezTo>
                  <a:pt x="123689" y="51371"/>
                  <a:pt x="125724" y="51304"/>
                  <a:pt x="127758" y="51171"/>
                </a:cubicBezTo>
                <a:cubicBezTo>
                  <a:pt x="129293" y="51104"/>
                  <a:pt x="130827" y="51071"/>
                  <a:pt x="132362" y="50870"/>
                </a:cubicBezTo>
                <a:cubicBezTo>
                  <a:pt x="132399" y="50865"/>
                  <a:pt x="132431" y="50862"/>
                  <a:pt x="132458" y="50862"/>
                </a:cubicBezTo>
                <a:close/>
                <a:moveTo>
                  <a:pt x="120653" y="51471"/>
                </a:moveTo>
                <a:cubicBezTo>
                  <a:pt x="120987" y="51471"/>
                  <a:pt x="121054" y="51571"/>
                  <a:pt x="121054" y="51871"/>
                </a:cubicBezTo>
                <a:lnTo>
                  <a:pt x="121054" y="54073"/>
                </a:lnTo>
                <a:cubicBezTo>
                  <a:pt x="121054" y="54807"/>
                  <a:pt x="121054" y="55507"/>
                  <a:pt x="121087" y="56241"/>
                </a:cubicBezTo>
                <a:cubicBezTo>
                  <a:pt x="121087" y="56441"/>
                  <a:pt x="121054" y="56608"/>
                  <a:pt x="120753" y="56608"/>
                </a:cubicBezTo>
                <a:cubicBezTo>
                  <a:pt x="118418" y="56708"/>
                  <a:pt x="116050" y="56808"/>
                  <a:pt x="113682" y="56908"/>
                </a:cubicBezTo>
                <a:cubicBezTo>
                  <a:pt x="113634" y="56913"/>
                  <a:pt x="113591" y="56916"/>
                  <a:pt x="113551" y="56916"/>
                </a:cubicBezTo>
                <a:cubicBezTo>
                  <a:pt x="113313" y="56916"/>
                  <a:pt x="113215" y="56818"/>
                  <a:pt x="113215" y="56474"/>
                </a:cubicBezTo>
                <a:cubicBezTo>
                  <a:pt x="113181" y="55073"/>
                  <a:pt x="113315" y="53672"/>
                  <a:pt x="113115" y="52271"/>
                </a:cubicBezTo>
                <a:cubicBezTo>
                  <a:pt x="113048" y="51871"/>
                  <a:pt x="113181" y="51738"/>
                  <a:pt x="113582" y="51738"/>
                </a:cubicBezTo>
                <a:cubicBezTo>
                  <a:pt x="113747" y="51744"/>
                  <a:pt x="113913" y="51747"/>
                  <a:pt x="114079" y="51747"/>
                </a:cubicBezTo>
                <a:cubicBezTo>
                  <a:pt x="114780" y="51747"/>
                  <a:pt x="115482" y="51698"/>
                  <a:pt x="116184" y="51671"/>
                </a:cubicBezTo>
                <a:cubicBezTo>
                  <a:pt x="116209" y="51667"/>
                  <a:pt x="116235" y="51665"/>
                  <a:pt x="116261" y="51665"/>
                </a:cubicBezTo>
                <a:cubicBezTo>
                  <a:pt x="116434" y="51665"/>
                  <a:pt x="116597" y="51759"/>
                  <a:pt x="116684" y="51905"/>
                </a:cubicBezTo>
                <a:cubicBezTo>
                  <a:pt x="116891" y="52176"/>
                  <a:pt x="117198" y="52310"/>
                  <a:pt x="117502" y="52310"/>
                </a:cubicBezTo>
                <a:cubicBezTo>
                  <a:pt x="117833" y="52310"/>
                  <a:pt x="118160" y="52151"/>
                  <a:pt x="118352" y="51838"/>
                </a:cubicBezTo>
                <a:cubicBezTo>
                  <a:pt x="118441" y="51688"/>
                  <a:pt x="118611" y="51566"/>
                  <a:pt x="118790" y="51566"/>
                </a:cubicBezTo>
                <a:cubicBezTo>
                  <a:pt x="118810" y="51566"/>
                  <a:pt x="118831" y="51567"/>
                  <a:pt x="118852" y="51571"/>
                </a:cubicBezTo>
                <a:cubicBezTo>
                  <a:pt x="119453" y="51538"/>
                  <a:pt x="120053" y="51538"/>
                  <a:pt x="120653" y="51471"/>
                </a:cubicBezTo>
                <a:close/>
                <a:moveTo>
                  <a:pt x="112314" y="51738"/>
                </a:moveTo>
                <a:cubicBezTo>
                  <a:pt x="112614" y="51738"/>
                  <a:pt x="112748" y="51838"/>
                  <a:pt x="112748" y="52171"/>
                </a:cubicBezTo>
                <a:cubicBezTo>
                  <a:pt x="112848" y="53672"/>
                  <a:pt x="112781" y="55140"/>
                  <a:pt x="112781" y="56641"/>
                </a:cubicBezTo>
                <a:cubicBezTo>
                  <a:pt x="112814" y="56908"/>
                  <a:pt x="112681" y="56941"/>
                  <a:pt x="112448" y="56941"/>
                </a:cubicBezTo>
                <a:cubicBezTo>
                  <a:pt x="110646" y="57008"/>
                  <a:pt x="108878" y="57075"/>
                  <a:pt x="107077" y="57242"/>
                </a:cubicBezTo>
                <a:cubicBezTo>
                  <a:pt x="107038" y="57246"/>
                  <a:pt x="107001" y="57248"/>
                  <a:pt x="106966" y="57248"/>
                </a:cubicBezTo>
                <a:cubicBezTo>
                  <a:pt x="106706" y="57248"/>
                  <a:pt x="106577" y="57132"/>
                  <a:pt x="106577" y="56808"/>
                </a:cubicBezTo>
                <a:cubicBezTo>
                  <a:pt x="106610" y="56541"/>
                  <a:pt x="106543" y="56308"/>
                  <a:pt x="106477" y="56074"/>
                </a:cubicBezTo>
                <a:cubicBezTo>
                  <a:pt x="106394" y="55799"/>
                  <a:pt x="106153" y="55615"/>
                  <a:pt x="105883" y="55615"/>
                </a:cubicBezTo>
                <a:cubicBezTo>
                  <a:pt x="105826" y="55615"/>
                  <a:pt x="105768" y="55623"/>
                  <a:pt x="105709" y="55641"/>
                </a:cubicBezTo>
                <a:cubicBezTo>
                  <a:pt x="105376" y="55674"/>
                  <a:pt x="105109" y="55974"/>
                  <a:pt x="105176" y="56308"/>
                </a:cubicBezTo>
                <a:cubicBezTo>
                  <a:pt x="105176" y="57308"/>
                  <a:pt x="105176" y="57308"/>
                  <a:pt x="104142" y="57375"/>
                </a:cubicBezTo>
                <a:cubicBezTo>
                  <a:pt x="103675" y="57408"/>
                  <a:pt x="103174" y="57442"/>
                  <a:pt x="102674" y="57475"/>
                </a:cubicBezTo>
                <a:cubicBezTo>
                  <a:pt x="102634" y="57480"/>
                  <a:pt x="102598" y="57483"/>
                  <a:pt x="102564" y="57483"/>
                </a:cubicBezTo>
                <a:cubicBezTo>
                  <a:pt x="102370" y="57483"/>
                  <a:pt x="102274" y="57392"/>
                  <a:pt x="102274" y="57108"/>
                </a:cubicBezTo>
                <a:cubicBezTo>
                  <a:pt x="102307" y="55474"/>
                  <a:pt x="102307" y="53839"/>
                  <a:pt x="102307" y="52205"/>
                </a:cubicBezTo>
                <a:cubicBezTo>
                  <a:pt x="102307" y="51936"/>
                  <a:pt x="102433" y="51900"/>
                  <a:pt x="102578" y="51900"/>
                </a:cubicBezTo>
                <a:cubicBezTo>
                  <a:pt x="102632" y="51900"/>
                  <a:pt x="102687" y="51905"/>
                  <a:pt x="102741" y="51905"/>
                </a:cubicBezTo>
                <a:lnTo>
                  <a:pt x="107577" y="51905"/>
                </a:lnTo>
                <a:lnTo>
                  <a:pt x="107577" y="51804"/>
                </a:lnTo>
                <a:lnTo>
                  <a:pt x="107577" y="51771"/>
                </a:lnTo>
                <a:cubicBezTo>
                  <a:pt x="109145" y="51771"/>
                  <a:pt x="110746" y="51771"/>
                  <a:pt x="112314" y="51738"/>
                </a:cubicBezTo>
                <a:close/>
                <a:moveTo>
                  <a:pt x="70616" y="51252"/>
                </a:moveTo>
                <a:cubicBezTo>
                  <a:pt x="71885" y="51252"/>
                  <a:pt x="73086" y="51337"/>
                  <a:pt x="74287" y="51337"/>
                </a:cubicBezTo>
                <a:cubicBezTo>
                  <a:pt x="74621" y="51337"/>
                  <a:pt x="74621" y="51471"/>
                  <a:pt x="74621" y="51738"/>
                </a:cubicBezTo>
                <a:cubicBezTo>
                  <a:pt x="74554" y="52738"/>
                  <a:pt x="74487" y="53739"/>
                  <a:pt x="74420" y="54740"/>
                </a:cubicBezTo>
                <a:cubicBezTo>
                  <a:pt x="74387" y="55607"/>
                  <a:pt x="74320" y="56441"/>
                  <a:pt x="74320" y="57308"/>
                </a:cubicBezTo>
                <a:cubicBezTo>
                  <a:pt x="74320" y="57609"/>
                  <a:pt x="74187" y="57742"/>
                  <a:pt x="73887" y="57742"/>
                </a:cubicBezTo>
                <a:cubicBezTo>
                  <a:pt x="72019" y="57742"/>
                  <a:pt x="70184" y="57675"/>
                  <a:pt x="68316" y="57542"/>
                </a:cubicBezTo>
                <a:lnTo>
                  <a:pt x="67082" y="57542"/>
                </a:lnTo>
                <a:cubicBezTo>
                  <a:pt x="67046" y="57547"/>
                  <a:pt x="67012" y="57550"/>
                  <a:pt x="66981" y="57550"/>
                </a:cubicBezTo>
                <a:cubicBezTo>
                  <a:pt x="66810" y="57550"/>
                  <a:pt x="66715" y="57467"/>
                  <a:pt x="66715" y="57242"/>
                </a:cubicBezTo>
                <a:cubicBezTo>
                  <a:pt x="66715" y="55340"/>
                  <a:pt x="66882" y="53439"/>
                  <a:pt x="66815" y="51538"/>
                </a:cubicBezTo>
                <a:cubicBezTo>
                  <a:pt x="66815" y="51271"/>
                  <a:pt x="66982" y="51271"/>
                  <a:pt x="67182" y="51271"/>
                </a:cubicBezTo>
                <a:lnTo>
                  <a:pt x="69650" y="51271"/>
                </a:lnTo>
                <a:cubicBezTo>
                  <a:pt x="69977" y="51257"/>
                  <a:pt x="70299" y="51252"/>
                  <a:pt x="70616" y="51252"/>
                </a:cubicBezTo>
                <a:close/>
                <a:moveTo>
                  <a:pt x="97637" y="51771"/>
                </a:moveTo>
                <a:lnTo>
                  <a:pt x="97637" y="51871"/>
                </a:lnTo>
                <a:lnTo>
                  <a:pt x="101373" y="51871"/>
                </a:lnTo>
                <a:cubicBezTo>
                  <a:pt x="101419" y="51867"/>
                  <a:pt x="101462" y="51865"/>
                  <a:pt x="101501" y="51865"/>
                </a:cubicBezTo>
                <a:cubicBezTo>
                  <a:pt x="101802" y="51865"/>
                  <a:pt x="101907" y="51988"/>
                  <a:pt x="101907" y="52372"/>
                </a:cubicBezTo>
                <a:cubicBezTo>
                  <a:pt x="101840" y="53939"/>
                  <a:pt x="101807" y="55540"/>
                  <a:pt x="101807" y="57142"/>
                </a:cubicBezTo>
                <a:cubicBezTo>
                  <a:pt x="101807" y="57475"/>
                  <a:pt x="101640" y="57542"/>
                  <a:pt x="101373" y="57542"/>
                </a:cubicBezTo>
                <a:cubicBezTo>
                  <a:pt x="99805" y="57575"/>
                  <a:pt x="98237" y="57609"/>
                  <a:pt x="96670" y="57642"/>
                </a:cubicBezTo>
                <a:cubicBezTo>
                  <a:pt x="95702" y="57675"/>
                  <a:pt x="94768" y="57709"/>
                  <a:pt x="93801" y="57775"/>
                </a:cubicBezTo>
                <a:cubicBezTo>
                  <a:pt x="93765" y="57779"/>
                  <a:pt x="93731" y="57780"/>
                  <a:pt x="93701" y="57780"/>
                </a:cubicBezTo>
                <a:cubicBezTo>
                  <a:pt x="93416" y="57780"/>
                  <a:pt x="93337" y="57639"/>
                  <a:pt x="93367" y="57308"/>
                </a:cubicBezTo>
                <a:cubicBezTo>
                  <a:pt x="93534" y="55907"/>
                  <a:pt x="93434" y="54473"/>
                  <a:pt x="93467" y="53039"/>
                </a:cubicBezTo>
                <a:cubicBezTo>
                  <a:pt x="93467" y="52939"/>
                  <a:pt x="93467" y="52805"/>
                  <a:pt x="93467" y="52705"/>
                </a:cubicBezTo>
                <a:cubicBezTo>
                  <a:pt x="93367" y="51771"/>
                  <a:pt x="93367" y="51771"/>
                  <a:pt x="94301" y="51771"/>
                </a:cubicBezTo>
                <a:close/>
                <a:moveTo>
                  <a:pt x="89031" y="51604"/>
                </a:moveTo>
                <a:lnTo>
                  <a:pt x="89031" y="51771"/>
                </a:lnTo>
                <a:lnTo>
                  <a:pt x="92633" y="51804"/>
                </a:lnTo>
                <a:cubicBezTo>
                  <a:pt x="92867" y="51804"/>
                  <a:pt x="93034" y="51838"/>
                  <a:pt x="93034" y="52138"/>
                </a:cubicBezTo>
                <a:cubicBezTo>
                  <a:pt x="93067" y="53939"/>
                  <a:pt x="92934" y="55774"/>
                  <a:pt x="92934" y="57575"/>
                </a:cubicBezTo>
                <a:cubicBezTo>
                  <a:pt x="92934" y="57775"/>
                  <a:pt x="92867" y="57875"/>
                  <a:pt x="92633" y="57875"/>
                </a:cubicBezTo>
                <a:cubicBezTo>
                  <a:pt x="90198" y="57875"/>
                  <a:pt x="87797" y="57909"/>
                  <a:pt x="85362" y="57909"/>
                </a:cubicBezTo>
                <a:cubicBezTo>
                  <a:pt x="85028" y="57909"/>
                  <a:pt x="85095" y="57675"/>
                  <a:pt x="85095" y="57475"/>
                </a:cubicBezTo>
                <a:cubicBezTo>
                  <a:pt x="85128" y="56007"/>
                  <a:pt x="85161" y="54540"/>
                  <a:pt x="85195" y="53072"/>
                </a:cubicBezTo>
                <a:cubicBezTo>
                  <a:pt x="85228" y="52772"/>
                  <a:pt x="85228" y="52438"/>
                  <a:pt x="85195" y="52138"/>
                </a:cubicBezTo>
                <a:cubicBezTo>
                  <a:pt x="85095" y="51671"/>
                  <a:pt x="85295" y="51604"/>
                  <a:pt x="85728" y="51604"/>
                </a:cubicBezTo>
                <a:close/>
                <a:moveTo>
                  <a:pt x="75288" y="51438"/>
                </a:moveTo>
                <a:cubicBezTo>
                  <a:pt x="76155" y="51471"/>
                  <a:pt x="77056" y="51471"/>
                  <a:pt x="77923" y="51471"/>
                </a:cubicBezTo>
                <a:cubicBezTo>
                  <a:pt x="77949" y="51467"/>
                  <a:pt x="77974" y="51465"/>
                  <a:pt x="77999" y="51465"/>
                </a:cubicBezTo>
                <a:cubicBezTo>
                  <a:pt x="78165" y="51465"/>
                  <a:pt x="78303" y="51559"/>
                  <a:pt x="78390" y="51704"/>
                </a:cubicBezTo>
                <a:cubicBezTo>
                  <a:pt x="78481" y="51904"/>
                  <a:pt x="78601" y="51985"/>
                  <a:pt x="78736" y="51985"/>
                </a:cubicBezTo>
                <a:cubicBezTo>
                  <a:pt x="78848" y="51985"/>
                  <a:pt x="78969" y="51929"/>
                  <a:pt x="79090" y="51838"/>
                </a:cubicBezTo>
                <a:cubicBezTo>
                  <a:pt x="79441" y="51604"/>
                  <a:pt x="79844" y="51498"/>
                  <a:pt x="80252" y="51498"/>
                </a:cubicBezTo>
                <a:cubicBezTo>
                  <a:pt x="80310" y="51498"/>
                  <a:pt x="80367" y="51500"/>
                  <a:pt x="80425" y="51504"/>
                </a:cubicBezTo>
                <a:cubicBezTo>
                  <a:pt x="81726" y="51571"/>
                  <a:pt x="83027" y="51571"/>
                  <a:pt x="84361" y="51571"/>
                </a:cubicBezTo>
                <a:cubicBezTo>
                  <a:pt x="84694" y="51571"/>
                  <a:pt x="84794" y="51671"/>
                  <a:pt x="84794" y="52005"/>
                </a:cubicBezTo>
                <a:cubicBezTo>
                  <a:pt x="84761" y="52705"/>
                  <a:pt x="84794" y="53406"/>
                  <a:pt x="84794" y="54106"/>
                </a:cubicBezTo>
                <a:cubicBezTo>
                  <a:pt x="84728" y="55207"/>
                  <a:pt x="84661" y="56341"/>
                  <a:pt x="84594" y="57442"/>
                </a:cubicBezTo>
                <a:cubicBezTo>
                  <a:pt x="84594" y="57809"/>
                  <a:pt x="84494" y="57875"/>
                  <a:pt x="84161" y="57875"/>
                </a:cubicBezTo>
                <a:cubicBezTo>
                  <a:pt x="84089" y="57873"/>
                  <a:pt x="84016" y="57872"/>
                  <a:pt x="83943" y="57872"/>
                </a:cubicBezTo>
                <a:cubicBezTo>
                  <a:pt x="83391" y="57872"/>
                  <a:pt x="82817" y="57931"/>
                  <a:pt x="82259" y="57931"/>
                </a:cubicBezTo>
                <a:cubicBezTo>
                  <a:pt x="81832" y="57931"/>
                  <a:pt x="81415" y="57896"/>
                  <a:pt x="81025" y="57775"/>
                </a:cubicBezTo>
                <a:cubicBezTo>
                  <a:pt x="80737" y="57680"/>
                  <a:pt x="80461" y="57647"/>
                  <a:pt x="80190" y="57647"/>
                </a:cubicBezTo>
                <a:cubicBezTo>
                  <a:pt x="79619" y="57647"/>
                  <a:pt x="79073" y="57791"/>
                  <a:pt x="78500" y="57791"/>
                </a:cubicBezTo>
                <a:cubicBezTo>
                  <a:pt x="78397" y="57791"/>
                  <a:pt x="78294" y="57786"/>
                  <a:pt x="78190" y="57775"/>
                </a:cubicBezTo>
                <a:cubicBezTo>
                  <a:pt x="77592" y="57734"/>
                  <a:pt x="76981" y="57706"/>
                  <a:pt x="76374" y="57706"/>
                </a:cubicBezTo>
                <a:cubicBezTo>
                  <a:pt x="75998" y="57706"/>
                  <a:pt x="75624" y="57717"/>
                  <a:pt x="75254" y="57742"/>
                </a:cubicBezTo>
                <a:cubicBezTo>
                  <a:pt x="75218" y="57744"/>
                  <a:pt x="75185" y="57746"/>
                  <a:pt x="75153" y="57746"/>
                </a:cubicBezTo>
                <a:cubicBezTo>
                  <a:pt x="74745" y="57746"/>
                  <a:pt x="74690" y="57547"/>
                  <a:pt x="74721" y="57175"/>
                </a:cubicBezTo>
                <a:cubicBezTo>
                  <a:pt x="74854" y="55374"/>
                  <a:pt x="74921" y="53572"/>
                  <a:pt x="74921" y="51804"/>
                </a:cubicBezTo>
                <a:cubicBezTo>
                  <a:pt x="74921" y="51504"/>
                  <a:pt x="74987" y="51438"/>
                  <a:pt x="75288" y="51438"/>
                </a:cubicBezTo>
                <a:close/>
                <a:moveTo>
                  <a:pt x="127325" y="56975"/>
                </a:moveTo>
                <a:cubicBezTo>
                  <a:pt x="127658" y="56975"/>
                  <a:pt x="127725" y="57075"/>
                  <a:pt x="127725" y="57375"/>
                </a:cubicBezTo>
                <a:lnTo>
                  <a:pt x="127725" y="58743"/>
                </a:lnTo>
                <a:cubicBezTo>
                  <a:pt x="127758" y="59010"/>
                  <a:pt x="127658" y="59076"/>
                  <a:pt x="127392" y="59076"/>
                </a:cubicBezTo>
                <a:lnTo>
                  <a:pt x="126057" y="59076"/>
                </a:lnTo>
                <a:lnTo>
                  <a:pt x="126057" y="59110"/>
                </a:lnTo>
                <a:lnTo>
                  <a:pt x="126057" y="59110"/>
                </a:lnTo>
                <a:cubicBezTo>
                  <a:pt x="125758" y="59109"/>
                  <a:pt x="125472" y="59095"/>
                  <a:pt x="125181" y="59095"/>
                </a:cubicBezTo>
                <a:cubicBezTo>
                  <a:pt x="125031" y="59095"/>
                  <a:pt x="124879" y="59099"/>
                  <a:pt x="124723" y="59110"/>
                </a:cubicBezTo>
                <a:cubicBezTo>
                  <a:pt x="124456" y="59110"/>
                  <a:pt x="124389" y="59010"/>
                  <a:pt x="124389" y="58743"/>
                </a:cubicBezTo>
                <a:lnTo>
                  <a:pt x="124389" y="58042"/>
                </a:lnTo>
                <a:cubicBezTo>
                  <a:pt x="124356" y="57042"/>
                  <a:pt x="124356" y="57075"/>
                  <a:pt x="125323" y="57042"/>
                </a:cubicBezTo>
                <a:cubicBezTo>
                  <a:pt x="125991" y="57042"/>
                  <a:pt x="126658" y="57008"/>
                  <a:pt x="127325" y="56975"/>
                </a:cubicBezTo>
                <a:close/>
                <a:moveTo>
                  <a:pt x="122623" y="57170"/>
                </a:moveTo>
                <a:cubicBezTo>
                  <a:pt x="122907" y="57170"/>
                  <a:pt x="122988" y="57308"/>
                  <a:pt x="122988" y="57609"/>
                </a:cubicBezTo>
                <a:cubicBezTo>
                  <a:pt x="122988" y="58009"/>
                  <a:pt x="122988" y="58409"/>
                  <a:pt x="123055" y="58843"/>
                </a:cubicBezTo>
                <a:cubicBezTo>
                  <a:pt x="123088" y="59110"/>
                  <a:pt x="122955" y="59176"/>
                  <a:pt x="122688" y="59176"/>
                </a:cubicBezTo>
                <a:lnTo>
                  <a:pt x="122455" y="59176"/>
                </a:lnTo>
                <a:cubicBezTo>
                  <a:pt x="122256" y="59190"/>
                  <a:pt x="122098" y="59201"/>
                  <a:pt x="121973" y="59201"/>
                </a:cubicBezTo>
                <a:cubicBezTo>
                  <a:pt x="121487" y="59201"/>
                  <a:pt x="121487" y="59038"/>
                  <a:pt x="121487" y="58242"/>
                </a:cubicBezTo>
                <a:cubicBezTo>
                  <a:pt x="121487" y="57175"/>
                  <a:pt x="121487" y="57208"/>
                  <a:pt x="122521" y="57175"/>
                </a:cubicBezTo>
                <a:cubicBezTo>
                  <a:pt x="122558" y="57172"/>
                  <a:pt x="122591" y="57170"/>
                  <a:pt x="122623" y="57170"/>
                </a:cubicBezTo>
                <a:close/>
                <a:moveTo>
                  <a:pt x="81092" y="58409"/>
                </a:moveTo>
                <a:cubicBezTo>
                  <a:pt x="81692" y="58469"/>
                  <a:pt x="82293" y="58481"/>
                  <a:pt x="82893" y="58481"/>
                </a:cubicBezTo>
                <a:cubicBezTo>
                  <a:pt x="83293" y="58481"/>
                  <a:pt x="83694" y="58476"/>
                  <a:pt x="84094" y="58476"/>
                </a:cubicBezTo>
                <a:cubicBezTo>
                  <a:pt x="84461" y="58476"/>
                  <a:pt x="84628" y="58576"/>
                  <a:pt x="84594" y="58943"/>
                </a:cubicBezTo>
                <a:cubicBezTo>
                  <a:pt x="84561" y="59443"/>
                  <a:pt x="84761" y="60077"/>
                  <a:pt x="84494" y="60377"/>
                </a:cubicBezTo>
                <a:cubicBezTo>
                  <a:pt x="84402" y="60509"/>
                  <a:pt x="84243" y="60547"/>
                  <a:pt x="84054" y="60547"/>
                </a:cubicBezTo>
                <a:cubicBezTo>
                  <a:pt x="83795" y="60547"/>
                  <a:pt x="83481" y="60474"/>
                  <a:pt x="83214" y="60474"/>
                </a:cubicBezTo>
                <a:cubicBezTo>
                  <a:pt x="83184" y="60474"/>
                  <a:pt x="83155" y="60475"/>
                  <a:pt x="83127" y="60477"/>
                </a:cubicBezTo>
                <a:lnTo>
                  <a:pt x="82660" y="60477"/>
                </a:lnTo>
                <a:lnTo>
                  <a:pt x="82660" y="60444"/>
                </a:lnTo>
                <a:cubicBezTo>
                  <a:pt x="82304" y="60444"/>
                  <a:pt x="81933" y="60429"/>
                  <a:pt x="81567" y="60429"/>
                </a:cubicBezTo>
                <a:cubicBezTo>
                  <a:pt x="81385" y="60429"/>
                  <a:pt x="81203" y="60433"/>
                  <a:pt x="81025" y="60444"/>
                </a:cubicBezTo>
                <a:cubicBezTo>
                  <a:pt x="80825" y="60444"/>
                  <a:pt x="80692" y="60411"/>
                  <a:pt x="80725" y="60110"/>
                </a:cubicBezTo>
                <a:cubicBezTo>
                  <a:pt x="80792" y="59643"/>
                  <a:pt x="80825" y="59176"/>
                  <a:pt x="80825" y="58709"/>
                </a:cubicBezTo>
                <a:cubicBezTo>
                  <a:pt x="80825" y="58509"/>
                  <a:pt x="80858" y="58409"/>
                  <a:pt x="81092" y="58409"/>
                </a:cubicBezTo>
                <a:close/>
                <a:moveTo>
                  <a:pt x="75021" y="58276"/>
                </a:moveTo>
                <a:cubicBezTo>
                  <a:pt x="76322" y="58309"/>
                  <a:pt x="77623" y="58276"/>
                  <a:pt x="78924" y="58342"/>
                </a:cubicBezTo>
                <a:cubicBezTo>
                  <a:pt x="79157" y="58376"/>
                  <a:pt x="79224" y="58443"/>
                  <a:pt x="79224" y="58643"/>
                </a:cubicBezTo>
                <a:cubicBezTo>
                  <a:pt x="79257" y="59010"/>
                  <a:pt x="79291" y="59377"/>
                  <a:pt x="79291" y="59710"/>
                </a:cubicBezTo>
                <a:cubicBezTo>
                  <a:pt x="79291" y="60245"/>
                  <a:pt x="79291" y="60372"/>
                  <a:pt x="78993" y="60372"/>
                </a:cubicBezTo>
                <a:cubicBezTo>
                  <a:pt x="78901" y="60372"/>
                  <a:pt x="78781" y="60360"/>
                  <a:pt x="78623" y="60344"/>
                </a:cubicBezTo>
                <a:cubicBezTo>
                  <a:pt x="77964" y="60295"/>
                  <a:pt x="77305" y="60264"/>
                  <a:pt x="76659" y="60264"/>
                </a:cubicBezTo>
                <a:cubicBezTo>
                  <a:pt x="76422" y="60264"/>
                  <a:pt x="76187" y="60268"/>
                  <a:pt x="75955" y="60277"/>
                </a:cubicBezTo>
                <a:cubicBezTo>
                  <a:pt x="75021" y="60277"/>
                  <a:pt x="74921" y="60377"/>
                  <a:pt x="74687" y="61245"/>
                </a:cubicBezTo>
                <a:cubicBezTo>
                  <a:pt x="74654" y="61378"/>
                  <a:pt x="74621" y="61478"/>
                  <a:pt x="74554" y="61645"/>
                </a:cubicBezTo>
                <a:cubicBezTo>
                  <a:pt x="74520" y="60644"/>
                  <a:pt x="74554" y="59643"/>
                  <a:pt x="74621" y="58609"/>
                </a:cubicBezTo>
                <a:cubicBezTo>
                  <a:pt x="74654" y="58342"/>
                  <a:pt x="74754" y="58276"/>
                  <a:pt x="75021" y="58276"/>
                </a:cubicBezTo>
                <a:close/>
                <a:moveTo>
                  <a:pt x="67115" y="57942"/>
                </a:moveTo>
                <a:cubicBezTo>
                  <a:pt x="69383" y="58142"/>
                  <a:pt x="71685" y="58209"/>
                  <a:pt x="73953" y="58242"/>
                </a:cubicBezTo>
                <a:cubicBezTo>
                  <a:pt x="74187" y="58276"/>
                  <a:pt x="74220" y="58342"/>
                  <a:pt x="74220" y="58543"/>
                </a:cubicBezTo>
                <a:cubicBezTo>
                  <a:pt x="74053" y="60311"/>
                  <a:pt x="74187" y="62078"/>
                  <a:pt x="73987" y="63846"/>
                </a:cubicBezTo>
                <a:cubicBezTo>
                  <a:pt x="73920" y="64680"/>
                  <a:pt x="73453" y="65414"/>
                  <a:pt x="73153" y="66181"/>
                </a:cubicBezTo>
                <a:cubicBezTo>
                  <a:pt x="73119" y="66315"/>
                  <a:pt x="72986" y="66315"/>
                  <a:pt x="72853" y="66315"/>
                </a:cubicBezTo>
                <a:cubicBezTo>
                  <a:pt x="70885" y="66515"/>
                  <a:pt x="68950" y="66582"/>
                  <a:pt x="66982" y="66615"/>
                </a:cubicBezTo>
                <a:cubicBezTo>
                  <a:pt x="66615" y="66615"/>
                  <a:pt x="66615" y="66448"/>
                  <a:pt x="66615" y="66181"/>
                </a:cubicBezTo>
                <a:lnTo>
                  <a:pt x="66615" y="62279"/>
                </a:lnTo>
                <a:lnTo>
                  <a:pt x="66715" y="62279"/>
                </a:lnTo>
                <a:cubicBezTo>
                  <a:pt x="66715" y="60978"/>
                  <a:pt x="66715" y="59677"/>
                  <a:pt x="66715" y="58409"/>
                </a:cubicBezTo>
                <a:cubicBezTo>
                  <a:pt x="66715" y="58109"/>
                  <a:pt x="66748" y="57942"/>
                  <a:pt x="67115" y="57942"/>
                </a:cubicBezTo>
                <a:close/>
                <a:moveTo>
                  <a:pt x="132322" y="56517"/>
                </a:moveTo>
                <a:cubicBezTo>
                  <a:pt x="132532" y="56517"/>
                  <a:pt x="132462" y="56708"/>
                  <a:pt x="132462" y="56875"/>
                </a:cubicBezTo>
                <a:cubicBezTo>
                  <a:pt x="132428" y="57976"/>
                  <a:pt x="132428" y="59076"/>
                  <a:pt x="132362" y="60210"/>
                </a:cubicBezTo>
                <a:cubicBezTo>
                  <a:pt x="132228" y="62212"/>
                  <a:pt x="132095" y="64180"/>
                  <a:pt x="131928" y="66181"/>
                </a:cubicBezTo>
                <a:cubicBezTo>
                  <a:pt x="131928" y="66315"/>
                  <a:pt x="131995" y="66482"/>
                  <a:pt x="131761" y="66482"/>
                </a:cubicBezTo>
                <a:cubicBezTo>
                  <a:pt x="131694" y="66479"/>
                  <a:pt x="131627" y="66478"/>
                  <a:pt x="131560" y="66478"/>
                </a:cubicBezTo>
                <a:cubicBezTo>
                  <a:pt x="130756" y="66478"/>
                  <a:pt x="129971" y="66627"/>
                  <a:pt x="129170" y="66627"/>
                </a:cubicBezTo>
                <a:cubicBezTo>
                  <a:pt x="129044" y="66627"/>
                  <a:pt x="128919" y="66623"/>
                  <a:pt x="128793" y="66615"/>
                </a:cubicBezTo>
                <a:cubicBezTo>
                  <a:pt x="128492" y="66615"/>
                  <a:pt x="128359" y="66548"/>
                  <a:pt x="128426" y="66248"/>
                </a:cubicBezTo>
                <a:cubicBezTo>
                  <a:pt x="128592" y="65114"/>
                  <a:pt x="128459" y="63946"/>
                  <a:pt x="128626" y="62779"/>
                </a:cubicBezTo>
                <a:lnTo>
                  <a:pt x="128626" y="59944"/>
                </a:lnTo>
                <a:cubicBezTo>
                  <a:pt x="128659" y="59777"/>
                  <a:pt x="128626" y="59610"/>
                  <a:pt x="128526" y="59477"/>
                </a:cubicBezTo>
                <a:cubicBezTo>
                  <a:pt x="127859" y="58776"/>
                  <a:pt x="128326" y="57875"/>
                  <a:pt x="128192" y="57108"/>
                </a:cubicBezTo>
                <a:cubicBezTo>
                  <a:pt x="128159" y="56941"/>
                  <a:pt x="128326" y="56941"/>
                  <a:pt x="128459" y="56941"/>
                </a:cubicBezTo>
                <a:cubicBezTo>
                  <a:pt x="129693" y="56908"/>
                  <a:pt x="130927" y="56741"/>
                  <a:pt x="132162" y="56541"/>
                </a:cubicBezTo>
                <a:cubicBezTo>
                  <a:pt x="132228" y="56525"/>
                  <a:pt x="132280" y="56517"/>
                  <a:pt x="132322" y="56517"/>
                </a:cubicBezTo>
                <a:close/>
                <a:moveTo>
                  <a:pt x="76649" y="62305"/>
                </a:moveTo>
                <a:cubicBezTo>
                  <a:pt x="76711" y="62305"/>
                  <a:pt x="76791" y="62321"/>
                  <a:pt x="76889" y="62345"/>
                </a:cubicBezTo>
                <a:cubicBezTo>
                  <a:pt x="77075" y="62334"/>
                  <a:pt x="77262" y="62328"/>
                  <a:pt x="77449" y="62328"/>
                </a:cubicBezTo>
                <a:cubicBezTo>
                  <a:pt x="78871" y="62328"/>
                  <a:pt x="80322" y="62635"/>
                  <a:pt x="81826" y="62812"/>
                </a:cubicBezTo>
                <a:cubicBezTo>
                  <a:pt x="82226" y="62846"/>
                  <a:pt x="82259" y="62979"/>
                  <a:pt x="82126" y="63313"/>
                </a:cubicBezTo>
                <a:cubicBezTo>
                  <a:pt x="81659" y="64313"/>
                  <a:pt x="81259" y="65347"/>
                  <a:pt x="80858" y="66382"/>
                </a:cubicBezTo>
                <a:cubicBezTo>
                  <a:pt x="80806" y="66644"/>
                  <a:pt x="80568" y="66824"/>
                  <a:pt x="80306" y="66824"/>
                </a:cubicBezTo>
                <a:cubicBezTo>
                  <a:pt x="80235" y="66824"/>
                  <a:pt x="80162" y="66810"/>
                  <a:pt x="80091" y="66782"/>
                </a:cubicBezTo>
                <a:cubicBezTo>
                  <a:pt x="78723" y="66448"/>
                  <a:pt x="77356" y="66248"/>
                  <a:pt x="75988" y="66181"/>
                </a:cubicBezTo>
                <a:cubicBezTo>
                  <a:pt x="75588" y="66181"/>
                  <a:pt x="75521" y="66015"/>
                  <a:pt x="75588" y="65681"/>
                </a:cubicBezTo>
                <a:cubicBezTo>
                  <a:pt x="75788" y="64580"/>
                  <a:pt x="76255" y="63580"/>
                  <a:pt x="76489" y="62479"/>
                </a:cubicBezTo>
                <a:cubicBezTo>
                  <a:pt x="76489" y="62352"/>
                  <a:pt x="76542" y="62305"/>
                  <a:pt x="76649" y="62305"/>
                </a:cubicBezTo>
                <a:close/>
                <a:moveTo>
                  <a:pt x="120687" y="57275"/>
                </a:moveTo>
                <a:cubicBezTo>
                  <a:pt x="120954" y="57275"/>
                  <a:pt x="121120" y="57375"/>
                  <a:pt x="121087" y="57642"/>
                </a:cubicBezTo>
                <a:lnTo>
                  <a:pt x="121087" y="57875"/>
                </a:lnTo>
                <a:cubicBezTo>
                  <a:pt x="121020" y="58309"/>
                  <a:pt x="121220" y="58910"/>
                  <a:pt x="120987" y="59176"/>
                </a:cubicBezTo>
                <a:cubicBezTo>
                  <a:pt x="120833" y="59349"/>
                  <a:pt x="120581" y="59378"/>
                  <a:pt x="120311" y="59378"/>
                </a:cubicBezTo>
                <a:cubicBezTo>
                  <a:pt x="120173" y="59378"/>
                  <a:pt x="120031" y="59371"/>
                  <a:pt x="119895" y="59371"/>
                </a:cubicBezTo>
                <a:cubicBezTo>
                  <a:pt x="119835" y="59371"/>
                  <a:pt x="119776" y="59372"/>
                  <a:pt x="119719" y="59377"/>
                </a:cubicBezTo>
                <a:cubicBezTo>
                  <a:pt x="119152" y="59477"/>
                  <a:pt x="118952" y="59710"/>
                  <a:pt x="118986" y="60277"/>
                </a:cubicBezTo>
                <a:cubicBezTo>
                  <a:pt x="119086" y="62345"/>
                  <a:pt x="118952" y="64413"/>
                  <a:pt x="118585" y="66448"/>
                </a:cubicBezTo>
                <a:cubicBezTo>
                  <a:pt x="118534" y="66780"/>
                  <a:pt x="118308" y="66819"/>
                  <a:pt x="118099" y="66819"/>
                </a:cubicBezTo>
                <a:cubicBezTo>
                  <a:pt x="118035" y="66819"/>
                  <a:pt x="117973" y="66815"/>
                  <a:pt x="117918" y="66815"/>
                </a:cubicBezTo>
                <a:cubicBezTo>
                  <a:pt x="116851" y="66882"/>
                  <a:pt x="115783" y="66882"/>
                  <a:pt x="114716" y="66949"/>
                </a:cubicBezTo>
                <a:cubicBezTo>
                  <a:pt x="114382" y="66949"/>
                  <a:pt x="114082" y="66982"/>
                  <a:pt x="113748" y="67015"/>
                </a:cubicBezTo>
                <a:cubicBezTo>
                  <a:pt x="113689" y="67026"/>
                  <a:pt x="113635" y="67032"/>
                  <a:pt x="113586" y="67032"/>
                </a:cubicBezTo>
                <a:cubicBezTo>
                  <a:pt x="113332" y="67032"/>
                  <a:pt x="113215" y="66884"/>
                  <a:pt x="113215" y="66548"/>
                </a:cubicBezTo>
                <a:lnTo>
                  <a:pt x="113215" y="62279"/>
                </a:lnTo>
                <a:lnTo>
                  <a:pt x="113215" y="62245"/>
                </a:lnTo>
                <a:cubicBezTo>
                  <a:pt x="113215" y="60811"/>
                  <a:pt x="113248" y="59410"/>
                  <a:pt x="113215" y="58009"/>
                </a:cubicBezTo>
                <a:cubicBezTo>
                  <a:pt x="113215" y="57675"/>
                  <a:pt x="113281" y="57542"/>
                  <a:pt x="113648" y="57542"/>
                </a:cubicBezTo>
                <a:cubicBezTo>
                  <a:pt x="115583" y="57509"/>
                  <a:pt x="117518" y="57442"/>
                  <a:pt x="119486" y="57375"/>
                </a:cubicBezTo>
                <a:cubicBezTo>
                  <a:pt x="119886" y="57342"/>
                  <a:pt x="120286" y="57308"/>
                  <a:pt x="120687" y="57275"/>
                </a:cubicBezTo>
                <a:close/>
                <a:moveTo>
                  <a:pt x="100706" y="58142"/>
                </a:moveTo>
                <a:cubicBezTo>
                  <a:pt x="100906" y="58142"/>
                  <a:pt x="101006" y="58142"/>
                  <a:pt x="100973" y="58409"/>
                </a:cubicBezTo>
                <a:cubicBezTo>
                  <a:pt x="100773" y="60177"/>
                  <a:pt x="100906" y="61978"/>
                  <a:pt x="100739" y="63746"/>
                </a:cubicBezTo>
                <a:cubicBezTo>
                  <a:pt x="100639" y="64747"/>
                  <a:pt x="100539" y="65748"/>
                  <a:pt x="100439" y="66782"/>
                </a:cubicBezTo>
                <a:cubicBezTo>
                  <a:pt x="100415" y="66925"/>
                  <a:pt x="100408" y="67050"/>
                  <a:pt x="100286" y="67050"/>
                </a:cubicBezTo>
                <a:cubicBezTo>
                  <a:pt x="100236" y="67050"/>
                  <a:pt x="100168" y="67030"/>
                  <a:pt x="100072" y="66982"/>
                </a:cubicBezTo>
                <a:cubicBezTo>
                  <a:pt x="99922" y="66907"/>
                  <a:pt x="99753" y="66869"/>
                  <a:pt x="99565" y="66869"/>
                </a:cubicBezTo>
                <a:cubicBezTo>
                  <a:pt x="99503" y="66869"/>
                  <a:pt x="99438" y="66874"/>
                  <a:pt x="99372" y="66882"/>
                </a:cubicBezTo>
                <a:cubicBezTo>
                  <a:pt x="97470" y="66915"/>
                  <a:pt x="95569" y="66982"/>
                  <a:pt x="93634" y="67049"/>
                </a:cubicBezTo>
                <a:cubicBezTo>
                  <a:pt x="93334" y="67049"/>
                  <a:pt x="93234" y="66949"/>
                  <a:pt x="93234" y="66615"/>
                </a:cubicBezTo>
                <a:cubicBezTo>
                  <a:pt x="93301" y="64013"/>
                  <a:pt x="93334" y="61411"/>
                  <a:pt x="93367" y="58809"/>
                </a:cubicBezTo>
                <a:cubicBezTo>
                  <a:pt x="93367" y="58476"/>
                  <a:pt x="93467" y="58376"/>
                  <a:pt x="93768" y="58376"/>
                </a:cubicBezTo>
                <a:cubicBezTo>
                  <a:pt x="95602" y="58309"/>
                  <a:pt x="97403" y="58209"/>
                  <a:pt x="99338" y="58142"/>
                </a:cubicBezTo>
                <a:close/>
                <a:moveTo>
                  <a:pt x="112448" y="57542"/>
                </a:moveTo>
                <a:cubicBezTo>
                  <a:pt x="112748" y="57542"/>
                  <a:pt x="112781" y="57675"/>
                  <a:pt x="112781" y="57909"/>
                </a:cubicBezTo>
                <a:lnTo>
                  <a:pt x="112781" y="59143"/>
                </a:lnTo>
                <a:cubicBezTo>
                  <a:pt x="112714" y="61611"/>
                  <a:pt x="112781" y="64080"/>
                  <a:pt x="112781" y="66548"/>
                </a:cubicBezTo>
                <a:cubicBezTo>
                  <a:pt x="112781" y="66715"/>
                  <a:pt x="112881" y="66949"/>
                  <a:pt x="112681" y="66982"/>
                </a:cubicBezTo>
                <a:cubicBezTo>
                  <a:pt x="112461" y="67031"/>
                  <a:pt x="112242" y="67062"/>
                  <a:pt x="112022" y="67062"/>
                </a:cubicBezTo>
                <a:cubicBezTo>
                  <a:pt x="111941" y="67062"/>
                  <a:pt x="111861" y="67058"/>
                  <a:pt x="111780" y="67049"/>
                </a:cubicBezTo>
                <a:cubicBezTo>
                  <a:pt x="111647" y="67015"/>
                  <a:pt x="111747" y="66815"/>
                  <a:pt x="111747" y="66682"/>
                </a:cubicBezTo>
                <a:cubicBezTo>
                  <a:pt x="112014" y="64981"/>
                  <a:pt x="112081" y="63279"/>
                  <a:pt x="111981" y="61545"/>
                </a:cubicBezTo>
                <a:cubicBezTo>
                  <a:pt x="111914" y="60677"/>
                  <a:pt x="111680" y="59844"/>
                  <a:pt x="111580" y="58976"/>
                </a:cubicBezTo>
                <a:cubicBezTo>
                  <a:pt x="111480" y="58076"/>
                  <a:pt x="110946" y="57875"/>
                  <a:pt x="110213" y="57842"/>
                </a:cubicBezTo>
                <a:cubicBezTo>
                  <a:pt x="110012" y="57809"/>
                  <a:pt x="109812" y="57775"/>
                  <a:pt x="109612" y="57709"/>
                </a:cubicBezTo>
                <a:lnTo>
                  <a:pt x="109612" y="57542"/>
                </a:lnTo>
                <a:cubicBezTo>
                  <a:pt x="110257" y="57542"/>
                  <a:pt x="110887" y="57557"/>
                  <a:pt x="111512" y="57557"/>
                </a:cubicBezTo>
                <a:cubicBezTo>
                  <a:pt x="111825" y="57557"/>
                  <a:pt x="112136" y="57553"/>
                  <a:pt x="112448" y="57542"/>
                </a:cubicBezTo>
                <a:close/>
                <a:moveTo>
                  <a:pt x="92667" y="58409"/>
                </a:moveTo>
                <a:cubicBezTo>
                  <a:pt x="93034" y="58409"/>
                  <a:pt x="92934" y="58643"/>
                  <a:pt x="92934" y="58843"/>
                </a:cubicBezTo>
                <a:cubicBezTo>
                  <a:pt x="92867" y="60778"/>
                  <a:pt x="92867" y="62712"/>
                  <a:pt x="92867" y="64680"/>
                </a:cubicBezTo>
                <a:cubicBezTo>
                  <a:pt x="92834" y="65347"/>
                  <a:pt x="92800" y="66015"/>
                  <a:pt x="92800" y="66715"/>
                </a:cubicBezTo>
                <a:cubicBezTo>
                  <a:pt x="92800" y="66982"/>
                  <a:pt x="92667" y="67082"/>
                  <a:pt x="92400" y="67082"/>
                </a:cubicBezTo>
                <a:cubicBezTo>
                  <a:pt x="90132" y="67115"/>
                  <a:pt x="87863" y="67316"/>
                  <a:pt x="85595" y="67449"/>
                </a:cubicBezTo>
                <a:cubicBezTo>
                  <a:pt x="85228" y="67449"/>
                  <a:pt x="85128" y="67382"/>
                  <a:pt x="85128" y="66982"/>
                </a:cubicBezTo>
                <a:lnTo>
                  <a:pt x="85128" y="62846"/>
                </a:lnTo>
                <a:cubicBezTo>
                  <a:pt x="85028" y="61511"/>
                  <a:pt x="85028" y="60210"/>
                  <a:pt x="85095" y="58876"/>
                </a:cubicBezTo>
                <a:cubicBezTo>
                  <a:pt x="85095" y="58576"/>
                  <a:pt x="85195" y="58476"/>
                  <a:pt x="85495" y="58476"/>
                </a:cubicBezTo>
                <a:cubicBezTo>
                  <a:pt x="86696" y="58476"/>
                  <a:pt x="87888" y="58493"/>
                  <a:pt x="89081" y="58493"/>
                </a:cubicBezTo>
                <a:cubicBezTo>
                  <a:pt x="90273" y="58493"/>
                  <a:pt x="91466" y="58476"/>
                  <a:pt x="92667" y="58409"/>
                </a:cubicBezTo>
                <a:close/>
                <a:moveTo>
                  <a:pt x="84628" y="62946"/>
                </a:moveTo>
                <a:cubicBezTo>
                  <a:pt x="84628" y="64369"/>
                  <a:pt x="84628" y="65792"/>
                  <a:pt x="84628" y="67215"/>
                </a:cubicBezTo>
                <a:cubicBezTo>
                  <a:pt x="84628" y="67416"/>
                  <a:pt x="84561" y="67449"/>
                  <a:pt x="84394" y="67482"/>
                </a:cubicBezTo>
                <a:cubicBezTo>
                  <a:pt x="84133" y="67516"/>
                  <a:pt x="83935" y="67539"/>
                  <a:pt x="83792" y="67539"/>
                </a:cubicBezTo>
                <a:cubicBezTo>
                  <a:pt x="83369" y="67539"/>
                  <a:pt x="83420" y="67338"/>
                  <a:pt x="83694" y="66615"/>
                </a:cubicBezTo>
                <a:cubicBezTo>
                  <a:pt x="84127" y="65448"/>
                  <a:pt x="84294" y="64180"/>
                  <a:pt x="84628" y="62946"/>
                </a:cubicBezTo>
                <a:close/>
                <a:moveTo>
                  <a:pt x="127425" y="59844"/>
                </a:moveTo>
                <a:cubicBezTo>
                  <a:pt x="127758" y="59844"/>
                  <a:pt x="127892" y="59910"/>
                  <a:pt x="127892" y="60277"/>
                </a:cubicBezTo>
                <a:cubicBezTo>
                  <a:pt x="127925" y="62345"/>
                  <a:pt x="127859" y="64447"/>
                  <a:pt x="127692" y="66515"/>
                </a:cubicBezTo>
                <a:cubicBezTo>
                  <a:pt x="127658" y="66982"/>
                  <a:pt x="127525" y="67416"/>
                  <a:pt x="127225" y="67783"/>
                </a:cubicBezTo>
                <a:cubicBezTo>
                  <a:pt x="127125" y="67883"/>
                  <a:pt x="126991" y="67949"/>
                  <a:pt x="126824" y="67949"/>
                </a:cubicBezTo>
                <a:cubicBezTo>
                  <a:pt x="126369" y="68063"/>
                  <a:pt x="125913" y="68098"/>
                  <a:pt x="125458" y="68098"/>
                </a:cubicBezTo>
                <a:cubicBezTo>
                  <a:pt x="124846" y="68098"/>
                  <a:pt x="124234" y="68035"/>
                  <a:pt x="123622" y="68016"/>
                </a:cubicBezTo>
                <a:cubicBezTo>
                  <a:pt x="122255" y="67983"/>
                  <a:pt x="120854" y="67916"/>
                  <a:pt x="119453" y="67916"/>
                </a:cubicBezTo>
                <a:cubicBezTo>
                  <a:pt x="119019" y="67916"/>
                  <a:pt x="119019" y="67749"/>
                  <a:pt x="119086" y="67416"/>
                </a:cubicBezTo>
                <a:cubicBezTo>
                  <a:pt x="119453" y="65414"/>
                  <a:pt x="119653" y="63379"/>
                  <a:pt x="119619" y="61345"/>
                </a:cubicBezTo>
                <a:cubicBezTo>
                  <a:pt x="119586" y="60978"/>
                  <a:pt x="119553" y="60644"/>
                  <a:pt x="119486" y="60210"/>
                </a:cubicBezTo>
                <a:lnTo>
                  <a:pt x="119486" y="60210"/>
                </a:lnTo>
                <a:lnTo>
                  <a:pt x="119519" y="60244"/>
                </a:lnTo>
                <a:cubicBezTo>
                  <a:pt x="119663" y="60286"/>
                  <a:pt x="119801" y="60303"/>
                  <a:pt x="119935" y="60303"/>
                </a:cubicBezTo>
                <a:cubicBezTo>
                  <a:pt x="120330" y="60303"/>
                  <a:pt x="120697" y="60160"/>
                  <a:pt x="121120" y="60110"/>
                </a:cubicBezTo>
                <a:cubicBezTo>
                  <a:pt x="121687" y="60044"/>
                  <a:pt x="122221" y="60077"/>
                  <a:pt x="122788" y="60044"/>
                </a:cubicBezTo>
                <a:cubicBezTo>
                  <a:pt x="123055" y="60044"/>
                  <a:pt x="123122" y="60144"/>
                  <a:pt x="123122" y="60377"/>
                </a:cubicBezTo>
                <a:cubicBezTo>
                  <a:pt x="123122" y="60811"/>
                  <a:pt x="123155" y="61278"/>
                  <a:pt x="123155" y="61678"/>
                </a:cubicBezTo>
                <a:cubicBezTo>
                  <a:pt x="123155" y="62045"/>
                  <a:pt x="123255" y="62345"/>
                  <a:pt x="123656" y="62345"/>
                </a:cubicBezTo>
                <a:cubicBezTo>
                  <a:pt x="123712" y="62357"/>
                  <a:pt x="123768" y="62363"/>
                  <a:pt x="123822" y="62363"/>
                </a:cubicBezTo>
                <a:cubicBezTo>
                  <a:pt x="124215" y="62363"/>
                  <a:pt x="124531" y="62059"/>
                  <a:pt x="124590" y="61678"/>
                </a:cubicBezTo>
                <a:cubicBezTo>
                  <a:pt x="124590" y="61278"/>
                  <a:pt x="124590" y="60844"/>
                  <a:pt x="124523" y="60444"/>
                </a:cubicBezTo>
                <a:cubicBezTo>
                  <a:pt x="124456" y="60077"/>
                  <a:pt x="124590" y="59977"/>
                  <a:pt x="124923" y="59944"/>
                </a:cubicBezTo>
                <a:cubicBezTo>
                  <a:pt x="125757" y="59844"/>
                  <a:pt x="126591" y="59844"/>
                  <a:pt x="127425" y="59844"/>
                </a:cubicBezTo>
                <a:close/>
                <a:moveTo>
                  <a:pt x="107595" y="58337"/>
                </a:moveTo>
                <a:cubicBezTo>
                  <a:pt x="108545" y="58337"/>
                  <a:pt x="109496" y="58446"/>
                  <a:pt x="110446" y="58476"/>
                </a:cubicBezTo>
                <a:cubicBezTo>
                  <a:pt x="110613" y="58509"/>
                  <a:pt x="110646" y="58576"/>
                  <a:pt x="110713" y="58709"/>
                </a:cubicBezTo>
                <a:cubicBezTo>
                  <a:pt x="111480" y="61411"/>
                  <a:pt x="111413" y="64147"/>
                  <a:pt x="110980" y="66882"/>
                </a:cubicBezTo>
                <a:cubicBezTo>
                  <a:pt x="110913" y="67349"/>
                  <a:pt x="110846" y="67849"/>
                  <a:pt x="110780" y="68316"/>
                </a:cubicBezTo>
                <a:cubicBezTo>
                  <a:pt x="110746" y="68717"/>
                  <a:pt x="110513" y="68850"/>
                  <a:pt x="110146" y="68850"/>
                </a:cubicBezTo>
                <a:cubicBezTo>
                  <a:pt x="109185" y="68910"/>
                  <a:pt x="108225" y="68922"/>
                  <a:pt x="107156" y="68922"/>
                </a:cubicBezTo>
                <a:cubicBezTo>
                  <a:pt x="106443" y="68922"/>
                  <a:pt x="105683" y="68917"/>
                  <a:pt x="104842" y="68917"/>
                </a:cubicBezTo>
                <a:cubicBezTo>
                  <a:pt x="103941" y="68883"/>
                  <a:pt x="102540" y="68817"/>
                  <a:pt x="101139" y="68750"/>
                </a:cubicBezTo>
                <a:cubicBezTo>
                  <a:pt x="100806" y="68750"/>
                  <a:pt x="100773" y="68617"/>
                  <a:pt x="100806" y="68316"/>
                </a:cubicBezTo>
                <a:cubicBezTo>
                  <a:pt x="101373" y="65581"/>
                  <a:pt x="101573" y="62812"/>
                  <a:pt x="101406" y="60044"/>
                </a:cubicBezTo>
                <a:lnTo>
                  <a:pt x="101406" y="59076"/>
                </a:lnTo>
                <a:cubicBezTo>
                  <a:pt x="101406" y="58404"/>
                  <a:pt x="101406" y="58376"/>
                  <a:pt x="101946" y="58376"/>
                </a:cubicBezTo>
                <a:cubicBezTo>
                  <a:pt x="101995" y="58376"/>
                  <a:pt x="102048" y="58376"/>
                  <a:pt x="102107" y="58376"/>
                </a:cubicBezTo>
                <a:cubicBezTo>
                  <a:pt x="103007" y="58409"/>
                  <a:pt x="103875" y="58409"/>
                  <a:pt x="104742" y="58409"/>
                </a:cubicBezTo>
                <a:cubicBezTo>
                  <a:pt x="104782" y="58405"/>
                  <a:pt x="104819" y="58403"/>
                  <a:pt x="104852" y="58403"/>
                </a:cubicBezTo>
                <a:cubicBezTo>
                  <a:pt x="105098" y="58403"/>
                  <a:pt x="105176" y="58516"/>
                  <a:pt x="105176" y="58809"/>
                </a:cubicBezTo>
                <a:cubicBezTo>
                  <a:pt x="105176" y="59377"/>
                  <a:pt x="105376" y="59577"/>
                  <a:pt x="105809" y="59577"/>
                </a:cubicBezTo>
                <a:cubicBezTo>
                  <a:pt x="106377" y="59577"/>
                  <a:pt x="106844" y="59243"/>
                  <a:pt x="106810" y="58743"/>
                </a:cubicBezTo>
                <a:cubicBezTo>
                  <a:pt x="106777" y="58376"/>
                  <a:pt x="106944" y="58342"/>
                  <a:pt x="107244" y="58342"/>
                </a:cubicBezTo>
                <a:cubicBezTo>
                  <a:pt x="107361" y="58339"/>
                  <a:pt x="107478" y="58337"/>
                  <a:pt x="107595" y="58337"/>
                </a:cubicBezTo>
                <a:close/>
                <a:moveTo>
                  <a:pt x="75488" y="61144"/>
                </a:moveTo>
                <a:cubicBezTo>
                  <a:pt x="75866" y="61156"/>
                  <a:pt x="76244" y="61156"/>
                  <a:pt x="76622" y="61156"/>
                </a:cubicBezTo>
                <a:cubicBezTo>
                  <a:pt x="77378" y="61156"/>
                  <a:pt x="78134" y="61156"/>
                  <a:pt x="78890" y="61245"/>
                </a:cubicBezTo>
                <a:cubicBezTo>
                  <a:pt x="79090" y="61278"/>
                  <a:pt x="79357" y="61178"/>
                  <a:pt x="79324" y="61545"/>
                </a:cubicBezTo>
                <a:cubicBezTo>
                  <a:pt x="79309" y="61696"/>
                  <a:pt x="79252" y="61738"/>
                  <a:pt x="79179" y="61738"/>
                </a:cubicBezTo>
                <a:cubicBezTo>
                  <a:pt x="79092" y="61738"/>
                  <a:pt x="78981" y="61678"/>
                  <a:pt x="78890" y="61678"/>
                </a:cubicBezTo>
                <a:cubicBezTo>
                  <a:pt x="78256" y="61678"/>
                  <a:pt x="77623" y="61611"/>
                  <a:pt x="76989" y="61611"/>
                </a:cubicBezTo>
                <a:cubicBezTo>
                  <a:pt x="76965" y="61610"/>
                  <a:pt x="76942" y="61609"/>
                  <a:pt x="76918" y="61609"/>
                </a:cubicBezTo>
                <a:cubicBezTo>
                  <a:pt x="76479" y="61609"/>
                  <a:pt x="76085" y="61902"/>
                  <a:pt x="76022" y="62345"/>
                </a:cubicBezTo>
                <a:cubicBezTo>
                  <a:pt x="75655" y="63580"/>
                  <a:pt x="75221" y="64814"/>
                  <a:pt x="74821" y="66048"/>
                </a:cubicBezTo>
                <a:cubicBezTo>
                  <a:pt x="74654" y="66582"/>
                  <a:pt x="74754" y="66815"/>
                  <a:pt x="75321" y="66882"/>
                </a:cubicBezTo>
                <a:cubicBezTo>
                  <a:pt x="76088" y="66982"/>
                  <a:pt x="76855" y="67015"/>
                  <a:pt x="77589" y="67115"/>
                </a:cubicBezTo>
                <a:cubicBezTo>
                  <a:pt x="78423" y="67215"/>
                  <a:pt x="79257" y="67349"/>
                  <a:pt x="80091" y="67482"/>
                </a:cubicBezTo>
                <a:cubicBezTo>
                  <a:pt x="80221" y="67502"/>
                  <a:pt x="80338" y="67513"/>
                  <a:pt x="80442" y="67513"/>
                </a:cubicBezTo>
                <a:cubicBezTo>
                  <a:pt x="80874" y="67513"/>
                  <a:pt x="81111" y="67332"/>
                  <a:pt x="81325" y="66849"/>
                </a:cubicBezTo>
                <a:cubicBezTo>
                  <a:pt x="81859" y="65581"/>
                  <a:pt x="82226" y="64280"/>
                  <a:pt x="82826" y="63046"/>
                </a:cubicBezTo>
                <a:cubicBezTo>
                  <a:pt x="82993" y="62679"/>
                  <a:pt x="82760" y="62445"/>
                  <a:pt x="82426" y="62345"/>
                </a:cubicBezTo>
                <a:cubicBezTo>
                  <a:pt x="81892" y="62179"/>
                  <a:pt x="81325" y="62078"/>
                  <a:pt x="80792" y="62012"/>
                </a:cubicBezTo>
                <a:cubicBezTo>
                  <a:pt x="80625" y="61978"/>
                  <a:pt x="80358" y="62045"/>
                  <a:pt x="80358" y="61778"/>
                </a:cubicBezTo>
                <a:cubicBezTo>
                  <a:pt x="80390" y="61557"/>
                  <a:pt x="80421" y="61275"/>
                  <a:pt x="80794" y="61275"/>
                </a:cubicBezTo>
                <a:cubicBezTo>
                  <a:pt x="80815" y="61275"/>
                  <a:pt x="80836" y="61276"/>
                  <a:pt x="80858" y="61278"/>
                </a:cubicBezTo>
                <a:cubicBezTo>
                  <a:pt x="81014" y="61289"/>
                  <a:pt x="81173" y="61293"/>
                  <a:pt x="81335" y="61293"/>
                </a:cubicBezTo>
                <a:cubicBezTo>
                  <a:pt x="81659" y="61293"/>
                  <a:pt x="81992" y="61278"/>
                  <a:pt x="82326" y="61278"/>
                </a:cubicBezTo>
                <a:lnTo>
                  <a:pt x="82326" y="61245"/>
                </a:lnTo>
                <a:cubicBezTo>
                  <a:pt x="82760" y="61245"/>
                  <a:pt x="83227" y="61245"/>
                  <a:pt x="83627" y="61211"/>
                </a:cubicBezTo>
                <a:cubicBezTo>
                  <a:pt x="83894" y="61211"/>
                  <a:pt x="83994" y="61278"/>
                  <a:pt x="83961" y="61545"/>
                </a:cubicBezTo>
                <a:cubicBezTo>
                  <a:pt x="83760" y="63479"/>
                  <a:pt x="83460" y="65414"/>
                  <a:pt x="82626" y="67215"/>
                </a:cubicBezTo>
                <a:cubicBezTo>
                  <a:pt x="82459" y="67549"/>
                  <a:pt x="82259" y="67883"/>
                  <a:pt x="82126" y="68250"/>
                </a:cubicBezTo>
                <a:cubicBezTo>
                  <a:pt x="81973" y="68738"/>
                  <a:pt x="81514" y="69059"/>
                  <a:pt x="81002" y="69059"/>
                </a:cubicBezTo>
                <a:cubicBezTo>
                  <a:pt x="80955" y="69059"/>
                  <a:pt x="80907" y="69056"/>
                  <a:pt x="80858" y="69050"/>
                </a:cubicBezTo>
                <a:cubicBezTo>
                  <a:pt x="79591" y="68950"/>
                  <a:pt x="78323" y="68783"/>
                  <a:pt x="77089" y="68516"/>
                </a:cubicBezTo>
                <a:cubicBezTo>
                  <a:pt x="75955" y="68316"/>
                  <a:pt x="74821" y="67983"/>
                  <a:pt x="73653" y="67883"/>
                </a:cubicBezTo>
                <a:cubicBezTo>
                  <a:pt x="73253" y="67849"/>
                  <a:pt x="73253" y="67716"/>
                  <a:pt x="73386" y="67382"/>
                </a:cubicBezTo>
                <a:cubicBezTo>
                  <a:pt x="73987" y="65915"/>
                  <a:pt x="74487" y="64413"/>
                  <a:pt x="74854" y="62846"/>
                </a:cubicBezTo>
                <a:cubicBezTo>
                  <a:pt x="74954" y="62412"/>
                  <a:pt x="74987" y="61945"/>
                  <a:pt x="75054" y="61511"/>
                </a:cubicBezTo>
                <a:cubicBezTo>
                  <a:pt x="75088" y="61245"/>
                  <a:pt x="75188" y="61144"/>
                  <a:pt x="75488" y="61144"/>
                </a:cubicBezTo>
                <a:close/>
                <a:moveTo>
                  <a:pt x="92361" y="67843"/>
                </a:moveTo>
                <a:cubicBezTo>
                  <a:pt x="92662" y="67843"/>
                  <a:pt x="92763" y="67966"/>
                  <a:pt x="92733" y="68350"/>
                </a:cubicBezTo>
                <a:cubicBezTo>
                  <a:pt x="92733" y="69050"/>
                  <a:pt x="92733" y="69751"/>
                  <a:pt x="92733" y="70485"/>
                </a:cubicBezTo>
                <a:cubicBezTo>
                  <a:pt x="92733" y="70818"/>
                  <a:pt x="92633" y="70851"/>
                  <a:pt x="92333" y="70851"/>
                </a:cubicBezTo>
                <a:lnTo>
                  <a:pt x="85728" y="70851"/>
                </a:lnTo>
                <a:cubicBezTo>
                  <a:pt x="85362" y="70851"/>
                  <a:pt x="85161" y="70818"/>
                  <a:pt x="85195" y="70351"/>
                </a:cubicBezTo>
                <a:cubicBezTo>
                  <a:pt x="85261" y="69751"/>
                  <a:pt x="85228" y="69150"/>
                  <a:pt x="85128" y="68550"/>
                </a:cubicBezTo>
                <a:cubicBezTo>
                  <a:pt x="85095" y="68316"/>
                  <a:pt x="85095" y="68116"/>
                  <a:pt x="85428" y="68116"/>
                </a:cubicBezTo>
                <a:cubicBezTo>
                  <a:pt x="87697" y="68049"/>
                  <a:pt x="89965" y="67949"/>
                  <a:pt x="92233" y="67849"/>
                </a:cubicBezTo>
                <a:cubicBezTo>
                  <a:pt x="92279" y="67845"/>
                  <a:pt x="92322" y="67843"/>
                  <a:pt x="92361" y="67843"/>
                </a:cubicBezTo>
                <a:close/>
                <a:moveTo>
                  <a:pt x="83537" y="68031"/>
                </a:moveTo>
                <a:cubicBezTo>
                  <a:pt x="83616" y="68031"/>
                  <a:pt x="83701" y="68038"/>
                  <a:pt x="83794" y="68049"/>
                </a:cubicBezTo>
                <a:cubicBezTo>
                  <a:pt x="84694" y="68183"/>
                  <a:pt x="84694" y="68150"/>
                  <a:pt x="84694" y="69084"/>
                </a:cubicBezTo>
                <a:cubicBezTo>
                  <a:pt x="84728" y="69517"/>
                  <a:pt x="84728" y="69984"/>
                  <a:pt x="84794" y="70451"/>
                </a:cubicBezTo>
                <a:cubicBezTo>
                  <a:pt x="84861" y="70785"/>
                  <a:pt x="84694" y="70851"/>
                  <a:pt x="84394" y="70851"/>
                </a:cubicBezTo>
                <a:lnTo>
                  <a:pt x="79491" y="70851"/>
                </a:lnTo>
                <a:lnTo>
                  <a:pt x="79491" y="70885"/>
                </a:lnTo>
                <a:lnTo>
                  <a:pt x="74654" y="70885"/>
                </a:lnTo>
                <a:cubicBezTo>
                  <a:pt x="74320" y="70885"/>
                  <a:pt x="74187" y="70818"/>
                  <a:pt x="74254" y="70451"/>
                </a:cubicBezTo>
                <a:cubicBezTo>
                  <a:pt x="74320" y="70051"/>
                  <a:pt x="74320" y="69651"/>
                  <a:pt x="74287" y="69284"/>
                </a:cubicBezTo>
                <a:cubicBezTo>
                  <a:pt x="74263" y="68917"/>
                  <a:pt x="74363" y="68819"/>
                  <a:pt x="74576" y="68819"/>
                </a:cubicBezTo>
                <a:cubicBezTo>
                  <a:pt x="74654" y="68819"/>
                  <a:pt x="74747" y="68832"/>
                  <a:pt x="74854" y="68850"/>
                </a:cubicBezTo>
                <a:cubicBezTo>
                  <a:pt x="76322" y="69184"/>
                  <a:pt x="77823" y="69450"/>
                  <a:pt x="79357" y="69617"/>
                </a:cubicBezTo>
                <a:cubicBezTo>
                  <a:pt x="79821" y="69666"/>
                  <a:pt x="80303" y="69697"/>
                  <a:pt x="80790" y="69697"/>
                </a:cubicBezTo>
                <a:cubicBezTo>
                  <a:pt x="80968" y="69697"/>
                  <a:pt x="81147" y="69693"/>
                  <a:pt x="81325" y="69684"/>
                </a:cubicBezTo>
                <a:cubicBezTo>
                  <a:pt x="81959" y="69684"/>
                  <a:pt x="82560" y="69250"/>
                  <a:pt x="82726" y="68650"/>
                </a:cubicBezTo>
                <a:cubicBezTo>
                  <a:pt x="82919" y="68181"/>
                  <a:pt x="83158" y="68031"/>
                  <a:pt x="83537" y="68031"/>
                </a:cubicBezTo>
                <a:close/>
                <a:moveTo>
                  <a:pt x="100140" y="67553"/>
                </a:moveTo>
                <a:cubicBezTo>
                  <a:pt x="100315" y="67553"/>
                  <a:pt x="100325" y="67697"/>
                  <a:pt x="100272" y="67883"/>
                </a:cubicBezTo>
                <a:cubicBezTo>
                  <a:pt x="100172" y="68150"/>
                  <a:pt x="100105" y="68450"/>
                  <a:pt x="100072" y="68717"/>
                </a:cubicBezTo>
                <a:cubicBezTo>
                  <a:pt x="99972" y="69084"/>
                  <a:pt x="100205" y="69417"/>
                  <a:pt x="100572" y="69484"/>
                </a:cubicBezTo>
                <a:cubicBezTo>
                  <a:pt x="100939" y="69584"/>
                  <a:pt x="101306" y="69617"/>
                  <a:pt x="101673" y="69617"/>
                </a:cubicBezTo>
                <a:cubicBezTo>
                  <a:pt x="102073" y="69617"/>
                  <a:pt x="102174" y="69817"/>
                  <a:pt x="102207" y="70184"/>
                </a:cubicBezTo>
                <a:cubicBezTo>
                  <a:pt x="102307" y="70885"/>
                  <a:pt x="102307" y="70885"/>
                  <a:pt x="101606" y="70885"/>
                </a:cubicBezTo>
                <a:lnTo>
                  <a:pt x="97704" y="70885"/>
                </a:lnTo>
                <a:cubicBezTo>
                  <a:pt x="96792" y="70885"/>
                  <a:pt x="95880" y="70870"/>
                  <a:pt x="94968" y="70870"/>
                </a:cubicBezTo>
                <a:cubicBezTo>
                  <a:pt x="94513" y="70870"/>
                  <a:pt x="94057" y="70874"/>
                  <a:pt x="93601" y="70885"/>
                </a:cubicBezTo>
                <a:cubicBezTo>
                  <a:pt x="93562" y="70888"/>
                  <a:pt x="93525" y="70890"/>
                  <a:pt x="93492" y="70890"/>
                </a:cubicBezTo>
                <a:cubicBezTo>
                  <a:pt x="93188" y="70890"/>
                  <a:pt x="93137" y="70749"/>
                  <a:pt x="93167" y="70418"/>
                </a:cubicBezTo>
                <a:cubicBezTo>
                  <a:pt x="93167" y="69717"/>
                  <a:pt x="93167" y="68983"/>
                  <a:pt x="93167" y="68283"/>
                </a:cubicBezTo>
                <a:cubicBezTo>
                  <a:pt x="93167" y="67983"/>
                  <a:pt x="93234" y="67816"/>
                  <a:pt x="93601" y="67816"/>
                </a:cubicBezTo>
                <a:cubicBezTo>
                  <a:pt x="95369" y="67749"/>
                  <a:pt x="97137" y="67649"/>
                  <a:pt x="98938" y="67649"/>
                </a:cubicBezTo>
                <a:cubicBezTo>
                  <a:pt x="99027" y="67658"/>
                  <a:pt x="99119" y="67662"/>
                  <a:pt x="99212" y="67662"/>
                </a:cubicBezTo>
                <a:cubicBezTo>
                  <a:pt x="99466" y="67662"/>
                  <a:pt x="99728" y="67631"/>
                  <a:pt x="99972" y="67582"/>
                </a:cubicBezTo>
                <a:cubicBezTo>
                  <a:pt x="100040" y="67562"/>
                  <a:pt x="100095" y="67553"/>
                  <a:pt x="100140" y="67553"/>
                </a:cubicBezTo>
                <a:close/>
                <a:moveTo>
                  <a:pt x="72786" y="67015"/>
                </a:moveTo>
                <a:cubicBezTo>
                  <a:pt x="72319" y="68383"/>
                  <a:pt x="72319" y="68383"/>
                  <a:pt x="73687" y="68683"/>
                </a:cubicBezTo>
                <a:cubicBezTo>
                  <a:pt x="73853" y="68717"/>
                  <a:pt x="73920" y="68783"/>
                  <a:pt x="73920" y="68983"/>
                </a:cubicBezTo>
                <a:cubicBezTo>
                  <a:pt x="73920" y="69017"/>
                  <a:pt x="73920" y="69050"/>
                  <a:pt x="73920" y="69084"/>
                </a:cubicBezTo>
                <a:cubicBezTo>
                  <a:pt x="73920" y="69651"/>
                  <a:pt x="74120" y="70318"/>
                  <a:pt x="73787" y="70751"/>
                </a:cubicBezTo>
                <a:cubicBezTo>
                  <a:pt x="73644" y="70923"/>
                  <a:pt x="73427" y="70972"/>
                  <a:pt x="73182" y="70972"/>
                </a:cubicBezTo>
                <a:cubicBezTo>
                  <a:pt x="72855" y="70972"/>
                  <a:pt x="72476" y="70885"/>
                  <a:pt x="72152" y="70885"/>
                </a:cubicBezTo>
                <a:cubicBezTo>
                  <a:pt x="70451" y="70952"/>
                  <a:pt x="68716" y="70918"/>
                  <a:pt x="66982" y="70985"/>
                </a:cubicBezTo>
                <a:cubicBezTo>
                  <a:pt x="66581" y="70985"/>
                  <a:pt x="66448" y="70885"/>
                  <a:pt x="66481" y="70451"/>
                </a:cubicBezTo>
                <a:cubicBezTo>
                  <a:pt x="66548" y="69450"/>
                  <a:pt x="66548" y="68416"/>
                  <a:pt x="66581" y="67416"/>
                </a:cubicBezTo>
                <a:cubicBezTo>
                  <a:pt x="66613" y="67260"/>
                  <a:pt x="66556" y="67045"/>
                  <a:pt x="66821" y="67045"/>
                </a:cubicBezTo>
                <a:cubicBezTo>
                  <a:pt x="66840" y="67045"/>
                  <a:pt x="66860" y="67047"/>
                  <a:pt x="66882" y="67049"/>
                </a:cubicBezTo>
                <a:cubicBezTo>
                  <a:pt x="67442" y="67103"/>
                  <a:pt x="68006" y="67122"/>
                  <a:pt x="68572" y="67122"/>
                </a:cubicBezTo>
                <a:cubicBezTo>
                  <a:pt x="69759" y="67122"/>
                  <a:pt x="70955" y="67038"/>
                  <a:pt x="72152" y="67015"/>
                </a:cubicBezTo>
                <a:close/>
                <a:moveTo>
                  <a:pt x="112114" y="67516"/>
                </a:moveTo>
                <a:cubicBezTo>
                  <a:pt x="112915" y="67549"/>
                  <a:pt x="112814" y="67449"/>
                  <a:pt x="112814" y="68216"/>
                </a:cubicBezTo>
                <a:lnTo>
                  <a:pt x="112814" y="70518"/>
                </a:lnTo>
                <a:cubicBezTo>
                  <a:pt x="112814" y="70885"/>
                  <a:pt x="112714" y="71018"/>
                  <a:pt x="112281" y="71018"/>
                </a:cubicBezTo>
                <a:cubicBezTo>
                  <a:pt x="110083" y="70921"/>
                  <a:pt x="107885" y="70859"/>
                  <a:pt x="105675" y="70859"/>
                </a:cubicBezTo>
                <a:cubicBezTo>
                  <a:pt x="104865" y="70859"/>
                  <a:pt x="104054" y="70867"/>
                  <a:pt x="103241" y="70885"/>
                </a:cubicBezTo>
                <a:cubicBezTo>
                  <a:pt x="102807" y="70885"/>
                  <a:pt x="102607" y="70751"/>
                  <a:pt x="102641" y="70284"/>
                </a:cubicBezTo>
                <a:cubicBezTo>
                  <a:pt x="102641" y="70084"/>
                  <a:pt x="102607" y="69917"/>
                  <a:pt x="102607" y="69717"/>
                </a:cubicBezTo>
                <a:lnTo>
                  <a:pt x="102574" y="69717"/>
                </a:lnTo>
                <a:cubicBezTo>
                  <a:pt x="102692" y="69694"/>
                  <a:pt x="102826" y="69670"/>
                  <a:pt x="102966" y="69670"/>
                </a:cubicBezTo>
                <a:cubicBezTo>
                  <a:pt x="103024" y="69670"/>
                  <a:pt x="103082" y="69674"/>
                  <a:pt x="103141" y="69684"/>
                </a:cubicBezTo>
                <a:cubicBezTo>
                  <a:pt x="103686" y="69695"/>
                  <a:pt x="104231" y="69699"/>
                  <a:pt x="104775" y="69699"/>
                </a:cubicBezTo>
                <a:cubicBezTo>
                  <a:pt x="105865" y="69699"/>
                  <a:pt x="106955" y="69684"/>
                  <a:pt x="108044" y="69684"/>
                </a:cubicBezTo>
                <a:cubicBezTo>
                  <a:pt x="108845" y="69684"/>
                  <a:pt x="109646" y="69584"/>
                  <a:pt x="110379" y="69551"/>
                </a:cubicBezTo>
                <a:cubicBezTo>
                  <a:pt x="111113" y="69484"/>
                  <a:pt x="111347" y="69250"/>
                  <a:pt x="111514" y="68550"/>
                </a:cubicBezTo>
                <a:cubicBezTo>
                  <a:pt x="111547" y="68350"/>
                  <a:pt x="111580" y="68150"/>
                  <a:pt x="111614" y="67949"/>
                </a:cubicBezTo>
                <a:cubicBezTo>
                  <a:pt x="111580" y="67582"/>
                  <a:pt x="111780" y="67516"/>
                  <a:pt x="112114" y="67516"/>
                </a:cubicBezTo>
                <a:close/>
                <a:moveTo>
                  <a:pt x="118000" y="67408"/>
                </a:moveTo>
                <a:cubicBezTo>
                  <a:pt x="118089" y="67408"/>
                  <a:pt x="118174" y="67427"/>
                  <a:pt x="118252" y="67482"/>
                </a:cubicBezTo>
                <a:cubicBezTo>
                  <a:pt x="118519" y="67649"/>
                  <a:pt x="118252" y="67949"/>
                  <a:pt x="118252" y="68216"/>
                </a:cubicBezTo>
                <a:cubicBezTo>
                  <a:pt x="118285" y="68550"/>
                  <a:pt x="118485" y="68683"/>
                  <a:pt x="118785" y="68750"/>
                </a:cubicBezTo>
                <a:cubicBezTo>
                  <a:pt x="119152" y="68799"/>
                  <a:pt x="119536" y="68830"/>
                  <a:pt x="119925" y="68830"/>
                </a:cubicBezTo>
                <a:cubicBezTo>
                  <a:pt x="120067" y="68830"/>
                  <a:pt x="120210" y="68826"/>
                  <a:pt x="120353" y="68817"/>
                </a:cubicBezTo>
                <a:cubicBezTo>
                  <a:pt x="120389" y="68813"/>
                  <a:pt x="120422" y="68811"/>
                  <a:pt x="120453" y="68811"/>
                </a:cubicBezTo>
                <a:cubicBezTo>
                  <a:pt x="120676" y="68811"/>
                  <a:pt x="120753" y="68923"/>
                  <a:pt x="120753" y="69217"/>
                </a:cubicBezTo>
                <a:cubicBezTo>
                  <a:pt x="120753" y="69884"/>
                  <a:pt x="120787" y="70551"/>
                  <a:pt x="120787" y="71218"/>
                </a:cubicBezTo>
                <a:cubicBezTo>
                  <a:pt x="120815" y="71417"/>
                  <a:pt x="120795" y="71567"/>
                  <a:pt x="120564" y="71567"/>
                </a:cubicBezTo>
                <a:cubicBezTo>
                  <a:pt x="120523" y="71567"/>
                  <a:pt x="120475" y="71562"/>
                  <a:pt x="120420" y="71552"/>
                </a:cubicBezTo>
                <a:cubicBezTo>
                  <a:pt x="119019" y="71218"/>
                  <a:pt x="117585" y="71285"/>
                  <a:pt x="116150" y="71218"/>
                </a:cubicBezTo>
                <a:cubicBezTo>
                  <a:pt x="115283" y="71152"/>
                  <a:pt x="114416" y="71118"/>
                  <a:pt x="113548" y="71085"/>
                </a:cubicBezTo>
                <a:cubicBezTo>
                  <a:pt x="113315" y="71085"/>
                  <a:pt x="113215" y="71052"/>
                  <a:pt x="113215" y="70751"/>
                </a:cubicBezTo>
                <a:cubicBezTo>
                  <a:pt x="113248" y="69817"/>
                  <a:pt x="113248" y="68883"/>
                  <a:pt x="113215" y="67949"/>
                </a:cubicBezTo>
                <a:cubicBezTo>
                  <a:pt x="113215" y="67649"/>
                  <a:pt x="113315" y="67549"/>
                  <a:pt x="113648" y="67549"/>
                </a:cubicBezTo>
                <a:cubicBezTo>
                  <a:pt x="113729" y="67552"/>
                  <a:pt x="113809" y="67553"/>
                  <a:pt x="113890" y="67553"/>
                </a:cubicBezTo>
                <a:cubicBezTo>
                  <a:pt x="114690" y="67553"/>
                  <a:pt x="115475" y="67435"/>
                  <a:pt x="116291" y="67435"/>
                </a:cubicBezTo>
                <a:cubicBezTo>
                  <a:pt x="116443" y="67435"/>
                  <a:pt x="116596" y="67439"/>
                  <a:pt x="116751" y="67449"/>
                </a:cubicBezTo>
                <a:lnTo>
                  <a:pt x="117451" y="67482"/>
                </a:lnTo>
                <a:cubicBezTo>
                  <a:pt x="117629" y="67482"/>
                  <a:pt x="117822" y="67408"/>
                  <a:pt x="118000" y="67408"/>
                </a:cubicBezTo>
                <a:close/>
                <a:moveTo>
                  <a:pt x="131797" y="66937"/>
                </a:moveTo>
                <a:cubicBezTo>
                  <a:pt x="132006" y="66937"/>
                  <a:pt x="131928" y="67135"/>
                  <a:pt x="131928" y="67282"/>
                </a:cubicBezTo>
                <a:cubicBezTo>
                  <a:pt x="131895" y="68383"/>
                  <a:pt x="131795" y="69450"/>
                  <a:pt x="131728" y="70551"/>
                </a:cubicBezTo>
                <a:cubicBezTo>
                  <a:pt x="131595" y="72286"/>
                  <a:pt x="131461" y="74054"/>
                  <a:pt x="131328" y="75822"/>
                </a:cubicBezTo>
                <a:cubicBezTo>
                  <a:pt x="131294" y="76289"/>
                  <a:pt x="131261" y="76756"/>
                  <a:pt x="131228" y="77223"/>
                </a:cubicBezTo>
                <a:cubicBezTo>
                  <a:pt x="131228" y="77456"/>
                  <a:pt x="131161" y="77556"/>
                  <a:pt x="130894" y="77623"/>
                </a:cubicBezTo>
                <a:cubicBezTo>
                  <a:pt x="130127" y="77790"/>
                  <a:pt x="129360" y="77656"/>
                  <a:pt x="128626" y="77790"/>
                </a:cubicBezTo>
                <a:cubicBezTo>
                  <a:pt x="128259" y="77856"/>
                  <a:pt x="127859" y="77856"/>
                  <a:pt x="127492" y="77890"/>
                </a:cubicBezTo>
                <a:cubicBezTo>
                  <a:pt x="127451" y="77894"/>
                  <a:pt x="127414" y="77896"/>
                  <a:pt x="127380" y="77896"/>
                </a:cubicBezTo>
                <a:cubicBezTo>
                  <a:pt x="127136" y="77896"/>
                  <a:pt x="127062" y="77787"/>
                  <a:pt x="127091" y="77523"/>
                </a:cubicBezTo>
                <a:cubicBezTo>
                  <a:pt x="127191" y="76089"/>
                  <a:pt x="127291" y="74654"/>
                  <a:pt x="127392" y="73253"/>
                </a:cubicBezTo>
                <a:cubicBezTo>
                  <a:pt x="127558" y="71852"/>
                  <a:pt x="127625" y="70451"/>
                  <a:pt x="127592" y="69050"/>
                </a:cubicBezTo>
                <a:cubicBezTo>
                  <a:pt x="127558" y="68783"/>
                  <a:pt x="127658" y="68516"/>
                  <a:pt x="127859" y="68350"/>
                </a:cubicBezTo>
                <a:cubicBezTo>
                  <a:pt x="128125" y="68083"/>
                  <a:pt x="128292" y="67749"/>
                  <a:pt x="128292" y="67382"/>
                </a:cubicBezTo>
                <a:cubicBezTo>
                  <a:pt x="128326" y="67115"/>
                  <a:pt x="128426" y="67049"/>
                  <a:pt x="128692" y="67049"/>
                </a:cubicBezTo>
                <a:lnTo>
                  <a:pt x="129993" y="67049"/>
                </a:lnTo>
                <a:cubicBezTo>
                  <a:pt x="130560" y="67049"/>
                  <a:pt x="131128" y="67049"/>
                  <a:pt x="131695" y="66949"/>
                </a:cubicBezTo>
                <a:cubicBezTo>
                  <a:pt x="131735" y="66941"/>
                  <a:pt x="131768" y="66937"/>
                  <a:pt x="131797" y="66937"/>
                </a:cubicBezTo>
                <a:close/>
                <a:moveTo>
                  <a:pt x="126978" y="68699"/>
                </a:moveTo>
                <a:cubicBezTo>
                  <a:pt x="127125" y="68699"/>
                  <a:pt x="127125" y="68813"/>
                  <a:pt x="127125" y="68950"/>
                </a:cubicBezTo>
                <a:cubicBezTo>
                  <a:pt x="127158" y="69984"/>
                  <a:pt x="127091" y="71018"/>
                  <a:pt x="126991" y="72052"/>
                </a:cubicBezTo>
                <a:cubicBezTo>
                  <a:pt x="126925" y="73120"/>
                  <a:pt x="126824" y="74187"/>
                  <a:pt x="126724" y="75255"/>
                </a:cubicBezTo>
                <a:cubicBezTo>
                  <a:pt x="126658" y="76022"/>
                  <a:pt x="126591" y="76756"/>
                  <a:pt x="126558" y="77523"/>
                </a:cubicBezTo>
                <a:cubicBezTo>
                  <a:pt x="126558" y="77890"/>
                  <a:pt x="126391" y="77923"/>
                  <a:pt x="126091" y="77923"/>
                </a:cubicBezTo>
                <a:cubicBezTo>
                  <a:pt x="125474" y="77923"/>
                  <a:pt x="124865" y="77906"/>
                  <a:pt x="124256" y="77906"/>
                </a:cubicBezTo>
                <a:cubicBezTo>
                  <a:pt x="123647" y="77906"/>
                  <a:pt x="123038" y="77923"/>
                  <a:pt x="122421" y="77990"/>
                </a:cubicBezTo>
                <a:cubicBezTo>
                  <a:pt x="122397" y="77992"/>
                  <a:pt x="122374" y="77994"/>
                  <a:pt x="122353" y="77994"/>
                </a:cubicBezTo>
                <a:cubicBezTo>
                  <a:pt x="122088" y="77994"/>
                  <a:pt x="122088" y="77806"/>
                  <a:pt x="122088" y="77590"/>
                </a:cubicBezTo>
                <a:lnTo>
                  <a:pt x="122088" y="73920"/>
                </a:lnTo>
                <a:cubicBezTo>
                  <a:pt x="122088" y="73453"/>
                  <a:pt x="122054" y="72986"/>
                  <a:pt x="121988" y="72519"/>
                </a:cubicBezTo>
                <a:cubicBezTo>
                  <a:pt x="121930" y="72257"/>
                  <a:pt x="122049" y="71894"/>
                  <a:pt x="121660" y="71894"/>
                </a:cubicBezTo>
                <a:cubicBezTo>
                  <a:pt x="121603" y="71894"/>
                  <a:pt x="121535" y="71902"/>
                  <a:pt x="121454" y="71919"/>
                </a:cubicBezTo>
                <a:cubicBezTo>
                  <a:pt x="121442" y="71921"/>
                  <a:pt x="121430" y="71923"/>
                  <a:pt x="121419" y="71923"/>
                </a:cubicBezTo>
                <a:cubicBezTo>
                  <a:pt x="121278" y="71923"/>
                  <a:pt x="121220" y="71737"/>
                  <a:pt x="121220" y="71552"/>
                </a:cubicBezTo>
                <a:cubicBezTo>
                  <a:pt x="121254" y="70751"/>
                  <a:pt x="121220" y="69951"/>
                  <a:pt x="121154" y="69150"/>
                </a:cubicBezTo>
                <a:cubicBezTo>
                  <a:pt x="121125" y="68866"/>
                  <a:pt x="121218" y="68776"/>
                  <a:pt x="121431" y="68776"/>
                </a:cubicBezTo>
                <a:cubicBezTo>
                  <a:pt x="121469" y="68776"/>
                  <a:pt x="121510" y="68778"/>
                  <a:pt x="121554" y="68783"/>
                </a:cubicBezTo>
                <a:cubicBezTo>
                  <a:pt x="122255" y="68850"/>
                  <a:pt x="122988" y="68850"/>
                  <a:pt x="123522" y="68883"/>
                </a:cubicBezTo>
                <a:cubicBezTo>
                  <a:pt x="123680" y="68879"/>
                  <a:pt x="123835" y="68878"/>
                  <a:pt x="123987" y="68878"/>
                </a:cubicBezTo>
                <a:cubicBezTo>
                  <a:pt x="124384" y="68878"/>
                  <a:pt x="124765" y="68888"/>
                  <a:pt x="125134" y="68888"/>
                </a:cubicBezTo>
                <a:cubicBezTo>
                  <a:pt x="125732" y="68888"/>
                  <a:pt x="126300" y="68861"/>
                  <a:pt x="126858" y="68717"/>
                </a:cubicBezTo>
                <a:cubicBezTo>
                  <a:pt x="126906" y="68705"/>
                  <a:pt x="126945" y="68699"/>
                  <a:pt x="126978" y="68699"/>
                </a:cubicBezTo>
                <a:close/>
                <a:moveTo>
                  <a:pt x="130962" y="78050"/>
                </a:moveTo>
                <a:cubicBezTo>
                  <a:pt x="131120" y="78050"/>
                  <a:pt x="131106" y="78175"/>
                  <a:pt x="131061" y="78557"/>
                </a:cubicBezTo>
                <a:cubicBezTo>
                  <a:pt x="130794" y="81226"/>
                  <a:pt x="130527" y="83927"/>
                  <a:pt x="130227" y="86629"/>
                </a:cubicBezTo>
                <a:cubicBezTo>
                  <a:pt x="130227" y="86696"/>
                  <a:pt x="130227" y="86796"/>
                  <a:pt x="130227" y="86896"/>
                </a:cubicBezTo>
                <a:cubicBezTo>
                  <a:pt x="130160" y="87196"/>
                  <a:pt x="130327" y="87630"/>
                  <a:pt x="130160" y="87797"/>
                </a:cubicBezTo>
                <a:cubicBezTo>
                  <a:pt x="130069" y="87873"/>
                  <a:pt x="129944" y="87893"/>
                  <a:pt x="129803" y="87893"/>
                </a:cubicBezTo>
                <a:cubicBezTo>
                  <a:pt x="129633" y="87893"/>
                  <a:pt x="129442" y="87864"/>
                  <a:pt x="129260" y="87864"/>
                </a:cubicBezTo>
                <a:cubicBezTo>
                  <a:pt x="128959" y="87897"/>
                  <a:pt x="128592" y="87930"/>
                  <a:pt x="128292" y="87964"/>
                </a:cubicBezTo>
                <a:cubicBezTo>
                  <a:pt x="127992" y="87997"/>
                  <a:pt x="127692" y="87997"/>
                  <a:pt x="127392" y="87997"/>
                </a:cubicBezTo>
                <a:cubicBezTo>
                  <a:pt x="127347" y="87997"/>
                  <a:pt x="127303" y="88012"/>
                  <a:pt x="127248" y="88012"/>
                </a:cubicBezTo>
                <a:cubicBezTo>
                  <a:pt x="127221" y="88012"/>
                  <a:pt x="127191" y="88008"/>
                  <a:pt x="127158" y="87997"/>
                </a:cubicBezTo>
                <a:cubicBezTo>
                  <a:pt x="126124" y="87964"/>
                  <a:pt x="126157" y="87964"/>
                  <a:pt x="126257" y="86930"/>
                </a:cubicBezTo>
                <a:cubicBezTo>
                  <a:pt x="126491" y="84261"/>
                  <a:pt x="126724" y="81559"/>
                  <a:pt x="126958" y="78891"/>
                </a:cubicBezTo>
                <a:cubicBezTo>
                  <a:pt x="126991" y="78457"/>
                  <a:pt x="127125" y="78323"/>
                  <a:pt x="127525" y="78323"/>
                </a:cubicBezTo>
                <a:cubicBezTo>
                  <a:pt x="128392" y="78290"/>
                  <a:pt x="129226" y="78223"/>
                  <a:pt x="130093" y="78190"/>
                </a:cubicBezTo>
                <a:cubicBezTo>
                  <a:pt x="130260" y="78190"/>
                  <a:pt x="130427" y="78157"/>
                  <a:pt x="130594" y="78123"/>
                </a:cubicBezTo>
                <a:cubicBezTo>
                  <a:pt x="130768" y="78080"/>
                  <a:pt x="130886" y="78050"/>
                  <a:pt x="130962" y="78050"/>
                </a:cubicBezTo>
                <a:close/>
                <a:moveTo>
                  <a:pt x="122359" y="78340"/>
                </a:moveTo>
                <a:cubicBezTo>
                  <a:pt x="122407" y="78340"/>
                  <a:pt x="122460" y="78346"/>
                  <a:pt x="122521" y="78357"/>
                </a:cubicBezTo>
                <a:cubicBezTo>
                  <a:pt x="123275" y="78421"/>
                  <a:pt x="124029" y="78458"/>
                  <a:pt x="124792" y="78458"/>
                </a:cubicBezTo>
                <a:cubicBezTo>
                  <a:pt x="125211" y="78458"/>
                  <a:pt x="125632" y="78447"/>
                  <a:pt x="126057" y="78424"/>
                </a:cubicBezTo>
                <a:cubicBezTo>
                  <a:pt x="126391" y="78424"/>
                  <a:pt x="126524" y="78424"/>
                  <a:pt x="126491" y="78857"/>
                </a:cubicBezTo>
                <a:cubicBezTo>
                  <a:pt x="126291" y="80525"/>
                  <a:pt x="126157" y="82226"/>
                  <a:pt x="126024" y="83927"/>
                </a:cubicBezTo>
                <a:cubicBezTo>
                  <a:pt x="125924" y="85195"/>
                  <a:pt x="125824" y="86429"/>
                  <a:pt x="125724" y="87697"/>
                </a:cubicBezTo>
                <a:cubicBezTo>
                  <a:pt x="125724" y="87897"/>
                  <a:pt x="125657" y="87997"/>
                  <a:pt x="125423" y="87997"/>
                </a:cubicBezTo>
                <a:cubicBezTo>
                  <a:pt x="124389" y="87997"/>
                  <a:pt x="123355" y="87997"/>
                  <a:pt x="122321" y="88030"/>
                </a:cubicBezTo>
                <a:cubicBezTo>
                  <a:pt x="121954" y="88030"/>
                  <a:pt x="122054" y="87764"/>
                  <a:pt x="122054" y="87597"/>
                </a:cubicBezTo>
                <a:lnTo>
                  <a:pt x="122054" y="83194"/>
                </a:lnTo>
                <a:lnTo>
                  <a:pt x="122088" y="83194"/>
                </a:lnTo>
                <a:cubicBezTo>
                  <a:pt x="122088" y="81693"/>
                  <a:pt x="122088" y="80225"/>
                  <a:pt x="122054" y="78757"/>
                </a:cubicBezTo>
                <a:cubicBezTo>
                  <a:pt x="122054" y="78479"/>
                  <a:pt x="122124" y="78340"/>
                  <a:pt x="122359" y="78340"/>
                </a:cubicBezTo>
                <a:close/>
                <a:moveTo>
                  <a:pt x="37414" y="88989"/>
                </a:moveTo>
                <a:cubicBezTo>
                  <a:pt x="37504" y="88989"/>
                  <a:pt x="37600" y="89054"/>
                  <a:pt x="37627" y="89165"/>
                </a:cubicBezTo>
                <a:cubicBezTo>
                  <a:pt x="37928" y="89698"/>
                  <a:pt x="37961" y="90332"/>
                  <a:pt x="37728" y="90866"/>
                </a:cubicBezTo>
                <a:cubicBezTo>
                  <a:pt x="37494" y="90332"/>
                  <a:pt x="37361" y="89798"/>
                  <a:pt x="37261" y="89231"/>
                </a:cubicBezTo>
                <a:cubicBezTo>
                  <a:pt x="37261" y="89131"/>
                  <a:pt x="37227" y="89031"/>
                  <a:pt x="37361" y="88998"/>
                </a:cubicBezTo>
                <a:cubicBezTo>
                  <a:pt x="37378" y="88992"/>
                  <a:pt x="37396" y="88989"/>
                  <a:pt x="37414" y="88989"/>
                </a:cubicBezTo>
                <a:close/>
                <a:moveTo>
                  <a:pt x="36912" y="89200"/>
                </a:moveTo>
                <a:cubicBezTo>
                  <a:pt x="36976" y="89200"/>
                  <a:pt x="37023" y="89268"/>
                  <a:pt x="37060" y="89398"/>
                </a:cubicBezTo>
                <a:cubicBezTo>
                  <a:pt x="37160" y="89932"/>
                  <a:pt x="37294" y="90465"/>
                  <a:pt x="37427" y="91033"/>
                </a:cubicBezTo>
                <a:cubicBezTo>
                  <a:pt x="37027" y="90932"/>
                  <a:pt x="36627" y="90766"/>
                  <a:pt x="36527" y="90399"/>
                </a:cubicBezTo>
                <a:cubicBezTo>
                  <a:pt x="36360" y="90032"/>
                  <a:pt x="36427" y="89598"/>
                  <a:pt x="36727" y="89331"/>
                </a:cubicBezTo>
                <a:cubicBezTo>
                  <a:pt x="36801" y="89243"/>
                  <a:pt x="36861" y="89200"/>
                  <a:pt x="36912" y="89200"/>
                </a:cubicBezTo>
                <a:close/>
                <a:moveTo>
                  <a:pt x="38195" y="92100"/>
                </a:moveTo>
                <a:lnTo>
                  <a:pt x="38195" y="92100"/>
                </a:lnTo>
                <a:cubicBezTo>
                  <a:pt x="38328" y="93067"/>
                  <a:pt x="38461" y="93968"/>
                  <a:pt x="38595" y="94969"/>
                </a:cubicBezTo>
                <a:cubicBezTo>
                  <a:pt x="38361" y="94635"/>
                  <a:pt x="38161" y="94468"/>
                  <a:pt x="37994" y="94235"/>
                </a:cubicBezTo>
                <a:cubicBezTo>
                  <a:pt x="37946" y="94163"/>
                  <a:pt x="37898" y="94108"/>
                  <a:pt x="37838" y="94108"/>
                </a:cubicBezTo>
                <a:cubicBezTo>
                  <a:pt x="37814" y="94108"/>
                  <a:pt x="37789" y="94116"/>
                  <a:pt x="37761" y="94135"/>
                </a:cubicBezTo>
                <a:cubicBezTo>
                  <a:pt x="37661" y="94168"/>
                  <a:pt x="37661" y="94302"/>
                  <a:pt x="37728" y="94402"/>
                </a:cubicBezTo>
                <a:cubicBezTo>
                  <a:pt x="37761" y="94468"/>
                  <a:pt x="37828" y="94568"/>
                  <a:pt x="37894" y="94635"/>
                </a:cubicBezTo>
                <a:cubicBezTo>
                  <a:pt x="38195" y="94869"/>
                  <a:pt x="38328" y="95069"/>
                  <a:pt x="37828" y="95236"/>
                </a:cubicBezTo>
                <a:cubicBezTo>
                  <a:pt x="37761" y="95269"/>
                  <a:pt x="37627" y="95336"/>
                  <a:pt x="37694" y="95469"/>
                </a:cubicBezTo>
                <a:cubicBezTo>
                  <a:pt x="37733" y="95547"/>
                  <a:pt x="37795" y="95580"/>
                  <a:pt x="37860" y="95580"/>
                </a:cubicBezTo>
                <a:cubicBezTo>
                  <a:pt x="37906" y="95580"/>
                  <a:pt x="37953" y="95563"/>
                  <a:pt x="37994" y="95536"/>
                </a:cubicBezTo>
                <a:lnTo>
                  <a:pt x="38595" y="95102"/>
                </a:lnTo>
                <a:cubicBezTo>
                  <a:pt x="38728" y="95736"/>
                  <a:pt x="38795" y="96370"/>
                  <a:pt x="38795" y="97003"/>
                </a:cubicBezTo>
                <a:cubicBezTo>
                  <a:pt x="36927" y="95569"/>
                  <a:pt x="36693" y="93734"/>
                  <a:pt x="38195" y="92100"/>
                </a:cubicBezTo>
                <a:close/>
                <a:moveTo>
                  <a:pt x="42031" y="92200"/>
                </a:moveTo>
                <a:lnTo>
                  <a:pt x="42031" y="92200"/>
                </a:lnTo>
                <a:cubicBezTo>
                  <a:pt x="42731" y="92767"/>
                  <a:pt x="43131" y="93634"/>
                  <a:pt x="43131" y="94502"/>
                </a:cubicBezTo>
                <a:cubicBezTo>
                  <a:pt x="43131" y="95769"/>
                  <a:pt x="42364" y="96737"/>
                  <a:pt x="41864" y="97804"/>
                </a:cubicBezTo>
                <a:cubicBezTo>
                  <a:pt x="41964" y="95969"/>
                  <a:pt x="42131" y="94168"/>
                  <a:pt x="42031" y="92200"/>
                </a:cubicBezTo>
                <a:close/>
                <a:moveTo>
                  <a:pt x="39762" y="91366"/>
                </a:moveTo>
                <a:cubicBezTo>
                  <a:pt x="39829" y="91366"/>
                  <a:pt x="39829" y="91533"/>
                  <a:pt x="39829" y="91633"/>
                </a:cubicBezTo>
                <a:cubicBezTo>
                  <a:pt x="39896" y="92267"/>
                  <a:pt x="39929" y="92934"/>
                  <a:pt x="39929" y="93601"/>
                </a:cubicBezTo>
                <a:cubicBezTo>
                  <a:pt x="39929" y="94268"/>
                  <a:pt x="39962" y="94969"/>
                  <a:pt x="39996" y="95636"/>
                </a:cubicBezTo>
                <a:cubicBezTo>
                  <a:pt x="40063" y="95903"/>
                  <a:pt x="39929" y="96170"/>
                  <a:pt x="39696" y="96303"/>
                </a:cubicBezTo>
                <a:cubicBezTo>
                  <a:pt x="39596" y="96370"/>
                  <a:pt x="39529" y="96436"/>
                  <a:pt x="39462" y="96503"/>
                </a:cubicBezTo>
                <a:cubicBezTo>
                  <a:pt x="39362" y="96637"/>
                  <a:pt x="39162" y="96770"/>
                  <a:pt x="39362" y="96937"/>
                </a:cubicBezTo>
                <a:cubicBezTo>
                  <a:pt x="39411" y="96978"/>
                  <a:pt x="39452" y="96995"/>
                  <a:pt x="39488" y="96995"/>
                </a:cubicBezTo>
                <a:cubicBezTo>
                  <a:pt x="39597" y="96995"/>
                  <a:pt x="39654" y="96837"/>
                  <a:pt x="39729" y="96737"/>
                </a:cubicBezTo>
                <a:cubicBezTo>
                  <a:pt x="39796" y="96670"/>
                  <a:pt x="39829" y="96603"/>
                  <a:pt x="39896" y="96536"/>
                </a:cubicBezTo>
                <a:cubicBezTo>
                  <a:pt x="39896" y="97037"/>
                  <a:pt x="39896" y="97404"/>
                  <a:pt x="39929" y="97771"/>
                </a:cubicBezTo>
                <a:cubicBezTo>
                  <a:pt x="39929" y="98004"/>
                  <a:pt x="39929" y="98204"/>
                  <a:pt x="39596" y="98204"/>
                </a:cubicBezTo>
                <a:cubicBezTo>
                  <a:pt x="39262" y="98171"/>
                  <a:pt x="39129" y="98071"/>
                  <a:pt x="39129" y="97737"/>
                </a:cubicBezTo>
                <a:cubicBezTo>
                  <a:pt x="39095" y="96970"/>
                  <a:pt x="39129" y="96170"/>
                  <a:pt x="39028" y="95369"/>
                </a:cubicBezTo>
                <a:cubicBezTo>
                  <a:pt x="38895" y="94302"/>
                  <a:pt x="38795" y="93234"/>
                  <a:pt x="38628" y="92167"/>
                </a:cubicBezTo>
                <a:cubicBezTo>
                  <a:pt x="38595" y="91967"/>
                  <a:pt x="38528" y="91766"/>
                  <a:pt x="38728" y="91666"/>
                </a:cubicBezTo>
                <a:cubicBezTo>
                  <a:pt x="39028" y="91466"/>
                  <a:pt x="39395" y="91366"/>
                  <a:pt x="39762" y="91366"/>
                </a:cubicBezTo>
                <a:close/>
                <a:moveTo>
                  <a:pt x="40296" y="91266"/>
                </a:moveTo>
                <a:lnTo>
                  <a:pt x="40296" y="91266"/>
                </a:lnTo>
                <a:cubicBezTo>
                  <a:pt x="40441" y="91435"/>
                  <a:pt x="40498" y="91708"/>
                  <a:pt x="40683" y="91708"/>
                </a:cubicBezTo>
                <a:cubicBezTo>
                  <a:pt x="40754" y="91708"/>
                  <a:pt x="40843" y="91668"/>
                  <a:pt x="40963" y="91566"/>
                </a:cubicBezTo>
                <a:cubicBezTo>
                  <a:pt x="41006" y="91537"/>
                  <a:pt x="41058" y="91524"/>
                  <a:pt x="41111" y="91524"/>
                </a:cubicBezTo>
                <a:cubicBezTo>
                  <a:pt x="41305" y="91524"/>
                  <a:pt x="41530" y="91698"/>
                  <a:pt x="41530" y="91933"/>
                </a:cubicBezTo>
                <a:cubicBezTo>
                  <a:pt x="41564" y="92700"/>
                  <a:pt x="41564" y="93468"/>
                  <a:pt x="41564" y="94235"/>
                </a:cubicBezTo>
                <a:cubicBezTo>
                  <a:pt x="41564" y="94368"/>
                  <a:pt x="41530" y="94402"/>
                  <a:pt x="41363" y="94402"/>
                </a:cubicBezTo>
                <a:cubicBezTo>
                  <a:pt x="41097" y="94435"/>
                  <a:pt x="40863" y="94535"/>
                  <a:pt x="40663" y="94702"/>
                </a:cubicBezTo>
                <a:cubicBezTo>
                  <a:pt x="40496" y="94769"/>
                  <a:pt x="40496" y="95002"/>
                  <a:pt x="40630" y="95135"/>
                </a:cubicBezTo>
                <a:cubicBezTo>
                  <a:pt x="40673" y="95194"/>
                  <a:pt x="40730" y="95220"/>
                  <a:pt x="40788" y="95220"/>
                </a:cubicBezTo>
                <a:cubicBezTo>
                  <a:pt x="40863" y="95220"/>
                  <a:pt x="40940" y="95177"/>
                  <a:pt x="40997" y="95102"/>
                </a:cubicBezTo>
                <a:cubicBezTo>
                  <a:pt x="41130" y="94935"/>
                  <a:pt x="41330" y="94802"/>
                  <a:pt x="41530" y="94769"/>
                </a:cubicBezTo>
                <a:lnTo>
                  <a:pt x="41530" y="95602"/>
                </a:lnTo>
                <a:cubicBezTo>
                  <a:pt x="41458" y="95572"/>
                  <a:pt x="41379" y="95557"/>
                  <a:pt x="41300" y="95557"/>
                </a:cubicBezTo>
                <a:cubicBezTo>
                  <a:pt x="41124" y="95557"/>
                  <a:pt x="40945" y="95631"/>
                  <a:pt x="40830" y="95769"/>
                </a:cubicBezTo>
                <a:cubicBezTo>
                  <a:pt x="40730" y="95903"/>
                  <a:pt x="40663" y="96069"/>
                  <a:pt x="40796" y="96170"/>
                </a:cubicBezTo>
                <a:cubicBezTo>
                  <a:pt x="40827" y="96211"/>
                  <a:pt x="40865" y="96227"/>
                  <a:pt x="40904" y="96227"/>
                </a:cubicBezTo>
                <a:cubicBezTo>
                  <a:pt x="40990" y="96227"/>
                  <a:pt x="41084" y="96149"/>
                  <a:pt x="41130" y="96103"/>
                </a:cubicBezTo>
                <a:cubicBezTo>
                  <a:pt x="41197" y="96003"/>
                  <a:pt x="41297" y="95936"/>
                  <a:pt x="41430" y="95836"/>
                </a:cubicBezTo>
                <a:lnTo>
                  <a:pt x="41430" y="95836"/>
                </a:lnTo>
                <a:cubicBezTo>
                  <a:pt x="41530" y="96470"/>
                  <a:pt x="41530" y="97137"/>
                  <a:pt x="41397" y="97771"/>
                </a:cubicBezTo>
                <a:cubicBezTo>
                  <a:pt x="41348" y="97989"/>
                  <a:pt x="40894" y="98208"/>
                  <a:pt x="40598" y="98208"/>
                </a:cubicBezTo>
                <a:cubicBezTo>
                  <a:pt x="40487" y="98208"/>
                  <a:pt x="40399" y="98177"/>
                  <a:pt x="40363" y="98104"/>
                </a:cubicBezTo>
                <a:cubicBezTo>
                  <a:pt x="40196" y="97871"/>
                  <a:pt x="40229" y="97537"/>
                  <a:pt x="40463" y="97337"/>
                </a:cubicBezTo>
                <a:cubicBezTo>
                  <a:pt x="40630" y="97137"/>
                  <a:pt x="40830" y="96970"/>
                  <a:pt x="41097" y="96870"/>
                </a:cubicBezTo>
                <a:cubicBezTo>
                  <a:pt x="41197" y="96837"/>
                  <a:pt x="41263" y="96770"/>
                  <a:pt x="41230" y="96637"/>
                </a:cubicBezTo>
                <a:cubicBezTo>
                  <a:pt x="41208" y="96548"/>
                  <a:pt x="41141" y="96533"/>
                  <a:pt x="41079" y="96533"/>
                </a:cubicBezTo>
                <a:cubicBezTo>
                  <a:pt x="41048" y="96533"/>
                  <a:pt x="41019" y="96536"/>
                  <a:pt x="40997" y="96536"/>
                </a:cubicBezTo>
                <a:cubicBezTo>
                  <a:pt x="40796" y="96570"/>
                  <a:pt x="40596" y="96637"/>
                  <a:pt x="40329" y="96737"/>
                </a:cubicBezTo>
                <a:cubicBezTo>
                  <a:pt x="40396" y="95636"/>
                  <a:pt x="40396" y="94568"/>
                  <a:pt x="40329" y="93501"/>
                </a:cubicBezTo>
                <a:cubicBezTo>
                  <a:pt x="40329" y="93234"/>
                  <a:pt x="40630" y="93234"/>
                  <a:pt x="40696" y="93134"/>
                </a:cubicBezTo>
                <a:cubicBezTo>
                  <a:pt x="40730" y="93001"/>
                  <a:pt x="41030" y="92967"/>
                  <a:pt x="40930" y="92800"/>
                </a:cubicBezTo>
                <a:cubicBezTo>
                  <a:pt x="40868" y="92707"/>
                  <a:pt x="40798" y="92679"/>
                  <a:pt x="40728" y="92679"/>
                </a:cubicBezTo>
                <a:cubicBezTo>
                  <a:pt x="40648" y="92679"/>
                  <a:pt x="40567" y="92716"/>
                  <a:pt x="40496" y="92734"/>
                </a:cubicBezTo>
                <a:lnTo>
                  <a:pt x="40329" y="92734"/>
                </a:lnTo>
                <a:cubicBezTo>
                  <a:pt x="40329" y="92267"/>
                  <a:pt x="40163" y="91800"/>
                  <a:pt x="40296" y="91266"/>
                </a:cubicBezTo>
                <a:close/>
                <a:moveTo>
                  <a:pt x="43937" y="98614"/>
                </a:moveTo>
                <a:cubicBezTo>
                  <a:pt x="43977" y="98614"/>
                  <a:pt x="44019" y="98621"/>
                  <a:pt x="44065" y="98638"/>
                </a:cubicBezTo>
                <a:lnTo>
                  <a:pt x="44199" y="98705"/>
                </a:lnTo>
                <a:cubicBezTo>
                  <a:pt x="44027" y="99143"/>
                  <a:pt x="43987" y="99309"/>
                  <a:pt x="43797" y="99309"/>
                </a:cubicBezTo>
                <a:cubicBezTo>
                  <a:pt x="43654" y="99309"/>
                  <a:pt x="43428" y="99215"/>
                  <a:pt x="42998" y="99072"/>
                </a:cubicBezTo>
                <a:lnTo>
                  <a:pt x="42998" y="99072"/>
                </a:lnTo>
                <a:cubicBezTo>
                  <a:pt x="43051" y="99088"/>
                  <a:pt x="43099" y="99096"/>
                  <a:pt x="43144" y="99096"/>
                </a:cubicBezTo>
                <a:cubicBezTo>
                  <a:pt x="43504" y="99096"/>
                  <a:pt x="43620" y="98614"/>
                  <a:pt x="43937" y="98614"/>
                </a:cubicBezTo>
                <a:close/>
                <a:moveTo>
                  <a:pt x="36794" y="98771"/>
                </a:moveTo>
                <a:lnTo>
                  <a:pt x="36794" y="98771"/>
                </a:lnTo>
                <a:cubicBezTo>
                  <a:pt x="36977" y="99229"/>
                  <a:pt x="36713" y="99547"/>
                  <a:pt x="36182" y="99547"/>
                </a:cubicBezTo>
                <a:cubicBezTo>
                  <a:pt x="36150" y="99547"/>
                  <a:pt x="36117" y="99546"/>
                  <a:pt x="36083" y="99544"/>
                </a:cubicBezTo>
                <a:lnTo>
                  <a:pt x="36083" y="99544"/>
                </a:lnTo>
                <a:lnTo>
                  <a:pt x="36794" y="98771"/>
                </a:lnTo>
                <a:close/>
                <a:moveTo>
                  <a:pt x="41730" y="99906"/>
                </a:moveTo>
                <a:cubicBezTo>
                  <a:pt x="41897" y="99939"/>
                  <a:pt x="41997" y="99972"/>
                  <a:pt x="42131" y="100006"/>
                </a:cubicBezTo>
                <a:cubicBezTo>
                  <a:pt x="42264" y="100006"/>
                  <a:pt x="42398" y="100006"/>
                  <a:pt x="42598" y="100039"/>
                </a:cubicBezTo>
                <a:lnTo>
                  <a:pt x="42631" y="100039"/>
                </a:lnTo>
                <a:cubicBezTo>
                  <a:pt x="42410" y="100216"/>
                  <a:pt x="42234" y="100302"/>
                  <a:pt x="42095" y="100302"/>
                </a:cubicBezTo>
                <a:cubicBezTo>
                  <a:pt x="41921" y="100302"/>
                  <a:pt x="41805" y="100166"/>
                  <a:pt x="41730" y="99906"/>
                </a:cubicBezTo>
                <a:close/>
                <a:moveTo>
                  <a:pt x="39436" y="100100"/>
                </a:moveTo>
                <a:cubicBezTo>
                  <a:pt x="39709" y="100100"/>
                  <a:pt x="39983" y="100168"/>
                  <a:pt x="40229" y="100306"/>
                </a:cubicBezTo>
                <a:cubicBezTo>
                  <a:pt x="39814" y="100355"/>
                  <a:pt x="39381" y="100386"/>
                  <a:pt x="38956" y="100386"/>
                </a:cubicBezTo>
                <a:cubicBezTo>
                  <a:pt x="38801" y="100386"/>
                  <a:pt x="38647" y="100382"/>
                  <a:pt x="38495" y="100373"/>
                </a:cubicBezTo>
                <a:lnTo>
                  <a:pt x="38528" y="100373"/>
                </a:lnTo>
                <a:cubicBezTo>
                  <a:pt x="38798" y="100193"/>
                  <a:pt x="39116" y="100100"/>
                  <a:pt x="39436" y="100100"/>
                </a:cubicBezTo>
                <a:close/>
                <a:moveTo>
                  <a:pt x="36023" y="99608"/>
                </a:moveTo>
                <a:cubicBezTo>
                  <a:pt x="36026" y="99901"/>
                  <a:pt x="36236" y="100089"/>
                  <a:pt x="36360" y="100306"/>
                </a:cubicBezTo>
                <a:cubicBezTo>
                  <a:pt x="36395" y="100394"/>
                  <a:pt x="36467" y="100435"/>
                  <a:pt x="36543" y="100435"/>
                </a:cubicBezTo>
                <a:cubicBezTo>
                  <a:pt x="36610" y="100435"/>
                  <a:pt x="36680" y="100402"/>
                  <a:pt x="36727" y="100339"/>
                </a:cubicBezTo>
                <a:cubicBezTo>
                  <a:pt x="37094" y="100039"/>
                  <a:pt x="37561" y="100139"/>
                  <a:pt x="38094" y="99939"/>
                </a:cubicBezTo>
                <a:lnTo>
                  <a:pt x="38094" y="99939"/>
                </a:lnTo>
                <a:cubicBezTo>
                  <a:pt x="37587" y="100376"/>
                  <a:pt x="37062" y="100465"/>
                  <a:pt x="36523" y="100465"/>
                </a:cubicBezTo>
                <a:cubicBezTo>
                  <a:pt x="36154" y="100465"/>
                  <a:pt x="35778" y="100423"/>
                  <a:pt x="35398" y="100423"/>
                </a:cubicBezTo>
                <a:cubicBezTo>
                  <a:pt x="35274" y="100423"/>
                  <a:pt x="35150" y="100428"/>
                  <a:pt x="35026" y="100439"/>
                </a:cubicBezTo>
                <a:lnTo>
                  <a:pt x="36023" y="99608"/>
                </a:lnTo>
                <a:close/>
                <a:moveTo>
                  <a:pt x="52038" y="98905"/>
                </a:moveTo>
                <a:lnTo>
                  <a:pt x="52038" y="98905"/>
                </a:lnTo>
                <a:cubicBezTo>
                  <a:pt x="52338" y="99572"/>
                  <a:pt x="52271" y="100373"/>
                  <a:pt x="51904" y="101006"/>
                </a:cubicBezTo>
                <a:cubicBezTo>
                  <a:pt x="51971" y="100339"/>
                  <a:pt x="52004" y="99705"/>
                  <a:pt x="52038" y="98905"/>
                </a:cubicBezTo>
                <a:close/>
                <a:moveTo>
                  <a:pt x="42831" y="100739"/>
                </a:moveTo>
                <a:lnTo>
                  <a:pt x="42831" y="100739"/>
                </a:lnTo>
                <a:cubicBezTo>
                  <a:pt x="42738" y="100944"/>
                  <a:pt x="42697" y="101034"/>
                  <a:pt x="42455" y="101034"/>
                </a:cubicBezTo>
                <a:cubicBezTo>
                  <a:pt x="42262" y="101034"/>
                  <a:pt x="41941" y="100977"/>
                  <a:pt x="41363" y="100873"/>
                </a:cubicBezTo>
                <a:lnTo>
                  <a:pt x="41397" y="100873"/>
                </a:lnTo>
                <a:cubicBezTo>
                  <a:pt x="41617" y="100785"/>
                  <a:pt x="41837" y="100768"/>
                  <a:pt x="42051" y="100768"/>
                </a:cubicBezTo>
                <a:cubicBezTo>
                  <a:pt x="42187" y="100768"/>
                  <a:pt x="42320" y="100775"/>
                  <a:pt x="42450" y="100775"/>
                </a:cubicBezTo>
                <a:cubicBezTo>
                  <a:pt x="42581" y="100775"/>
                  <a:pt x="42709" y="100768"/>
                  <a:pt x="42831" y="100739"/>
                </a:cubicBezTo>
                <a:close/>
                <a:moveTo>
                  <a:pt x="43804" y="100637"/>
                </a:moveTo>
                <a:cubicBezTo>
                  <a:pt x="43846" y="100637"/>
                  <a:pt x="43890" y="100639"/>
                  <a:pt x="43932" y="100639"/>
                </a:cubicBezTo>
                <a:lnTo>
                  <a:pt x="44366" y="100639"/>
                </a:lnTo>
                <a:cubicBezTo>
                  <a:pt x="44366" y="100873"/>
                  <a:pt x="44165" y="101106"/>
                  <a:pt x="44366" y="101373"/>
                </a:cubicBezTo>
                <a:cubicBezTo>
                  <a:pt x="44466" y="101473"/>
                  <a:pt x="44366" y="101673"/>
                  <a:pt x="44199" y="101740"/>
                </a:cubicBezTo>
                <a:cubicBezTo>
                  <a:pt x="44177" y="101746"/>
                  <a:pt x="44156" y="101749"/>
                  <a:pt x="44138" y="101749"/>
                </a:cubicBezTo>
                <a:cubicBezTo>
                  <a:pt x="44045" y="101749"/>
                  <a:pt x="43999" y="101679"/>
                  <a:pt x="43999" y="101540"/>
                </a:cubicBezTo>
                <a:cubicBezTo>
                  <a:pt x="43999" y="101340"/>
                  <a:pt x="43832" y="101407"/>
                  <a:pt x="43732" y="101273"/>
                </a:cubicBezTo>
                <a:cubicBezTo>
                  <a:pt x="43632" y="101140"/>
                  <a:pt x="43465" y="101006"/>
                  <a:pt x="43532" y="100806"/>
                </a:cubicBezTo>
                <a:cubicBezTo>
                  <a:pt x="43557" y="100656"/>
                  <a:pt x="43676" y="100637"/>
                  <a:pt x="43804" y="100637"/>
                </a:cubicBezTo>
                <a:close/>
                <a:moveTo>
                  <a:pt x="48435" y="97137"/>
                </a:moveTo>
                <a:cubicBezTo>
                  <a:pt x="48469" y="97504"/>
                  <a:pt x="48535" y="97871"/>
                  <a:pt x="48535" y="98271"/>
                </a:cubicBezTo>
                <a:lnTo>
                  <a:pt x="48535" y="102741"/>
                </a:lnTo>
                <a:cubicBezTo>
                  <a:pt x="47968" y="101974"/>
                  <a:pt x="47468" y="101273"/>
                  <a:pt x="47368" y="100439"/>
                </a:cubicBezTo>
                <a:cubicBezTo>
                  <a:pt x="47301" y="99805"/>
                  <a:pt x="47301" y="99138"/>
                  <a:pt x="47401" y="98505"/>
                </a:cubicBezTo>
                <a:cubicBezTo>
                  <a:pt x="47468" y="97837"/>
                  <a:pt x="47868" y="97504"/>
                  <a:pt x="48435" y="97137"/>
                </a:cubicBezTo>
                <a:close/>
                <a:moveTo>
                  <a:pt x="50503" y="96770"/>
                </a:moveTo>
                <a:lnTo>
                  <a:pt x="50503" y="96770"/>
                </a:lnTo>
                <a:cubicBezTo>
                  <a:pt x="51137" y="97104"/>
                  <a:pt x="51537" y="97404"/>
                  <a:pt x="51537" y="98138"/>
                </a:cubicBezTo>
                <a:cubicBezTo>
                  <a:pt x="51637" y="99338"/>
                  <a:pt x="51571" y="100573"/>
                  <a:pt x="51404" y="101807"/>
                </a:cubicBezTo>
                <a:cubicBezTo>
                  <a:pt x="51304" y="102541"/>
                  <a:pt x="50670" y="102941"/>
                  <a:pt x="50337" y="103575"/>
                </a:cubicBezTo>
                <a:cubicBezTo>
                  <a:pt x="50670" y="101307"/>
                  <a:pt x="50703" y="99038"/>
                  <a:pt x="50503" y="96770"/>
                </a:cubicBezTo>
                <a:close/>
                <a:moveTo>
                  <a:pt x="46267" y="100773"/>
                </a:moveTo>
                <a:lnTo>
                  <a:pt x="46267" y="100773"/>
                </a:lnTo>
                <a:cubicBezTo>
                  <a:pt x="46567" y="101640"/>
                  <a:pt x="47201" y="102341"/>
                  <a:pt x="47401" y="103241"/>
                </a:cubicBezTo>
                <a:cubicBezTo>
                  <a:pt x="47434" y="103441"/>
                  <a:pt x="47434" y="103508"/>
                  <a:pt x="47234" y="103575"/>
                </a:cubicBezTo>
                <a:cubicBezTo>
                  <a:pt x="47001" y="103675"/>
                  <a:pt x="46767" y="103808"/>
                  <a:pt x="46467" y="103942"/>
                </a:cubicBezTo>
                <a:cubicBezTo>
                  <a:pt x="46167" y="102874"/>
                  <a:pt x="46467" y="101807"/>
                  <a:pt x="46267" y="100773"/>
                </a:cubicBezTo>
                <a:close/>
                <a:moveTo>
                  <a:pt x="49826" y="96664"/>
                </a:moveTo>
                <a:cubicBezTo>
                  <a:pt x="50044" y="96664"/>
                  <a:pt x="50058" y="96833"/>
                  <a:pt x="50103" y="97304"/>
                </a:cubicBezTo>
                <a:cubicBezTo>
                  <a:pt x="50303" y="99539"/>
                  <a:pt x="50070" y="101774"/>
                  <a:pt x="49870" y="103975"/>
                </a:cubicBezTo>
                <a:cubicBezTo>
                  <a:pt x="49870" y="104239"/>
                  <a:pt x="49715" y="104348"/>
                  <a:pt x="49542" y="104348"/>
                </a:cubicBezTo>
                <a:cubicBezTo>
                  <a:pt x="49518" y="104348"/>
                  <a:pt x="49494" y="104346"/>
                  <a:pt x="49469" y="104342"/>
                </a:cubicBezTo>
                <a:cubicBezTo>
                  <a:pt x="49236" y="104309"/>
                  <a:pt x="49069" y="104375"/>
                  <a:pt x="49002" y="103975"/>
                </a:cubicBezTo>
                <a:cubicBezTo>
                  <a:pt x="48869" y="102941"/>
                  <a:pt x="48835" y="101874"/>
                  <a:pt x="48869" y="100806"/>
                </a:cubicBezTo>
                <a:cubicBezTo>
                  <a:pt x="48969" y="99739"/>
                  <a:pt x="48769" y="98505"/>
                  <a:pt x="48735" y="97270"/>
                </a:cubicBezTo>
                <a:cubicBezTo>
                  <a:pt x="48735" y="97037"/>
                  <a:pt x="48835" y="96937"/>
                  <a:pt x="48936" y="96903"/>
                </a:cubicBezTo>
                <a:cubicBezTo>
                  <a:pt x="49069" y="96837"/>
                  <a:pt x="49202" y="96803"/>
                  <a:pt x="49336" y="96770"/>
                </a:cubicBezTo>
                <a:cubicBezTo>
                  <a:pt x="49566" y="96704"/>
                  <a:pt x="49720" y="96664"/>
                  <a:pt x="49826" y="96664"/>
                </a:cubicBezTo>
                <a:close/>
                <a:moveTo>
                  <a:pt x="48045" y="103869"/>
                </a:moveTo>
                <a:cubicBezTo>
                  <a:pt x="48124" y="103869"/>
                  <a:pt x="48193" y="103915"/>
                  <a:pt x="48235" y="104042"/>
                </a:cubicBezTo>
                <a:cubicBezTo>
                  <a:pt x="48268" y="104209"/>
                  <a:pt x="48235" y="104309"/>
                  <a:pt x="48002" y="104309"/>
                </a:cubicBezTo>
                <a:cubicBezTo>
                  <a:pt x="47735" y="104309"/>
                  <a:pt x="47501" y="104342"/>
                  <a:pt x="47268" y="104375"/>
                </a:cubicBezTo>
                <a:lnTo>
                  <a:pt x="47234" y="104275"/>
                </a:lnTo>
                <a:cubicBezTo>
                  <a:pt x="47468" y="104142"/>
                  <a:pt x="47701" y="104009"/>
                  <a:pt x="47901" y="103908"/>
                </a:cubicBezTo>
                <a:cubicBezTo>
                  <a:pt x="47950" y="103884"/>
                  <a:pt x="47999" y="103869"/>
                  <a:pt x="48045" y="103869"/>
                </a:cubicBezTo>
                <a:close/>
                <a:moveTo>
                  <a:pt x="45366" y="100573"/>
                </a:moveTo>
                <a:lnTo>
                  <a:pt x="45366" y="100573"/>
                </a:lnTo>
                <a:cubicBezTo>
                  <a:pt x="45767" y="101874"/>
                  <a:pt x="45200" y="103175"/>
                  <a:pt x="45400" y="104442"/>
                </a:cubicBezTo>
                <a:cubicBezTo>
                  <a:pt x="45342" y="104448"/>
                  <a:pt x="45286" y="104450"/>
                  <a:pt x="45233" y="104450"/>
                </a:cubicBezTo>
                <a:cubicBezTo>
                  <a:pt x="44641" y="104450"/>
                  <a:pt x="44329" y="104107"/>
                  <a:pt x="44299" y="103341"/>
                </a:cubicBezTo>
                <a:cubicBezTo>
                  <a:pt x="44266" y="102741"/>
                  <a:pt x="44432" y="102140"/>
                  <a:pt x="44799" y="101640"/>
                </a:cubicBezTo>
                <a:cubicBezTo>
                  <a:pt x="44999" y="101273"/>
                  <a:pt x="45200" y="100940"/>
                  <a:pt x="45366" y="100573"/>
                </a:cubicBezTo>
                <a:close/>
                <a:moveTo>
                  <a:pt x="54562" y="104213"/>
                </a:moveTo>
                <a:cubicBezTo>
                  <a:pt x="54658" y="104213"/>
                  <a:pt x="54752" y="104273"/>
                  <a:pt x="54873" y="104342"/>
                </a:cubicBezTo>
                <a:cubicBezTo>
                  <a:pt x="54452" y="104666"/>
                  <a:pt x="54000" y="104926"/>
                  <a:pt x="53517" y="105185"/>
                </a:cubicBezTo>
                <a:lnTo>
                  <a:pt x="53517" y="105185"/>
                </a:lnTo>
                <a:cubicBezTo>
                  <a:pt x="53720" y="104772"/>
                  <a:pt x="54109" y="104671"/>
                  <a:pt x="54273" y="104409"/>
                </a:cubicBezTo>
                <a:cubicBezTo>
                  <a:pt x="54385" y="104264"/>
                  <a:pt x="54474" y="104213"/>
                  <a:pt x="54562" y="104213"/>
                </a:cubicBezTo>
                <a:close/>
                <a:moveTo>
                  <a:pt x="52805" y="105109"/>
                </a:moveTo>
                <a:cubicBezTo>
                  <a:pt x="52972" y="105109"/>
                  <a:pt x="53172" y="105176"/>
                  <a:pt x="53172" y="105343"/>
                </a:cubicBezTo>
                <a:cubicBezTo>
                  <a:pt x="53172" y="105510"/>
                  <a:pt x="52972" y="105510"/>
                  <a:pt x="52805" y="105510"/>
                </a:cubicBezTo>
                <a:cubicBezTo>
                  <a:pt x="52783" y="105512"/>
                  <a:pt x="52761" y="105513"/>
                  <a:pt x="52740" y="105513"/>
                </a:cubicBezTo>
                <a:cubicBezTo>
                  <a:pt x="52436" y="105513"/>
                  <a:pt x="52183" y="105303"/>
                  <a:pt x="51871" y="105209"/>
                </a:cubicBezTo>
                <a:lnTo>
                  <a:pt x="51904" y="105109"/>
                </a:lnTo>
                <a:close/>
                <a:moveTo>
                  <a:pt x="50570" y="105309"/>
                </a:moveTo>
                <a:cubicBezTo>
                  <a:pt x="50804" y="105376"/>
                  <a:pt x="51070" y="105443"/>
                  <a:pt x="51304" y="105510"/>
                </a:cubicBezTo>
                <a:lnTo>
                  <a:pt x="51271" y="105576"/>
                </a:lnTo>
                <a:lnTo>
                  <a:pt x="50537" y="105576"/>
                </a:lnTo>
                <a:cubicBezTo>
                  <a:pt x="50437" y="105576"/>
                  <a:pt x="50337" y="105476"/>
                  <a:pt x="50370" y="105410"/>
                </a:cubicBezTo>
                <a:cubicBezTo>
                  <a:pt x="50403" y="105309"/>
                  <a:pt x="50470" y="105309"/>
                  <a:pt x="50570" y="105309"/>
                </a:cubicBezTo>
                <a:close/>
                <a:moveTo>
                  <a:pt x="53906" y="105810"/>
                </a:moveTo>
                <a:lnTo>
                  <a:pt x="53906" y="105810"/>
                </a:lnTo>
                <a:cubicBezTo>
                  <a:pt x="53806" y="106077"/>
                  <a:pt x="53639" y="106310"/>
                  <a:pt x="53439" y="106544"/>
                </a:cubicBezTo>
                <a:cubicBezTo>
                  <a:pt x="53305" y="106777"/>
                  <a:pt x="53105" y="107011"/>
                  <a:pt x="52872" y="107311"/>
                </a:cubicBezTo>
                <a:cubicBezTo>
                  <a:pt x="52805" y="106377"/>
                  <a:pt x="52805" y="106344"/>
                  <a:pt x="53906" y="105810"/>
                </a:cubicBezTo>
                <a:close/>
                <a:moveTo>
                  <a:pt x="55023" y="105071"/>
                </a:moveTo>
                <a:cubicBezTo>
                  <a:pt x="55201" y="105401"/>
                  <a:pt x="55098" y="105816"/>
                  <a:pt x="54806" y="106043"/>
                </a:cubicBezTo>
                <a:cubicBezTo>
                  <a:pt x="54306" y="106610"/>
                  <a:pt x="53839" y="107211"/>
                  <a:pt x="53472" y="107845"/>
                </a:cubicBezTo>
                <a:cubicBezTo>
                  <a:pt x="53405" y="107945"/>
                  <a:pt x="53339" y="108011"/>
                  <a:pt x="53272" y="108078"/>
                </a:cubicBezTo>
                <a:cubicBezTo>
                  <a:pt x="53072" y="107878"/>
                  <a:pt x="53105" y="107678"/>
                  <a:pt x="53272" y="107478"/>
                </a:cubicBezTo>
                <a:cubicBezTo>
                  <a:pt x="53606" y="107011"/>
                  <a:pt x="53839" y="106510"/>
                  <a:pt x="54206" y="106077"/>
                </a:cubicBezTo>
                <a:cubicBezTo>
                  <a:pt x="54531" y="105784"/>
                  <a:pt x="54793" y="105459"/>
                  <a:pt x="55023" y="105071"/>
                </a:cubicBezTo>
                <a:close/>
                <a:moveTo>
                  <a:pt x="54273" y="107144"/>
                </a:moveTo>
                <a:lnTo>
                  <a:pt x="54339" y="107177"/>
                </a:lnTo>
                <a:lnTo>
                  <a:pt x="54373" y="107177"/>
                </a:lnTo>
                <a:cubicBezTo>
                  <a:pt x="54206" y="107478"/>
                  <a:pt x="54073" y="107778"/>
                  <a:pt x="53939" y="108078"/>
                </a:cubicBezTo>
                <a:cubicBezTo>
                  <a:pt x="53890" y="108128"/>
                  <a:pt x="53840" y="108214"/>
                  <a:pt x="53777" y="108214"/>
                </a:cubicBezTo>
                <a:cubicBezTo>
                  <a:pt x="53755" y="108214"/>
                  <a:pt x="53731" y="108204"/>
                  <a:pt x="53706" y="108178"/>
                </a:cubicBezTo>
                <a:cubicBezTo>
                  <a:pt x="53606" y="108111"/>
                  <a:pt x="53672" y="108011"/>
                  <a:pt x="53739" y="107945"/>
                </a:cubicBezTo>
                <a:lnTo>
                  <a:pt x="54273" y="107144"/>
                </a:lnTo>
                <a:close/>
                <a:moveTo>
                  <a:pt x="53519" y="108874"/>
                </a:moveTo>
                <a:cubicBezTo>
                  <a:pt x="53558" y="108874"/>
                  <a:pt x="53601" y="108910"/>
                  <a:pt x="53672" y="108945"/>
                </a:cubicBezTo>
                <a:cubicBezTo>
                  <a:pt x="53839" y="109012"/>
                  <a:pt x="53806" y="109045"/>
                  <a:pt x="53739" y="109146"/>
                </a:cubicBezTo>
                <a:lnTo>
                  <a:pt x="53072" y="110380"/>
                </a:lnTo>
                <a:cubicBezTo>
                  <a:pt x="53038" y="109879"/>
                  <a:pt x="53172" y="109412"/>
                  <a:pt x="53405" y="108979"/>
                </a:cubicBezTo>
                <a:cubicBezTo>
                  <a:pt x="53452" y="108901"/>
                  <a:pt x="53484" y="108874"/>
                  <a:pt x="53519" y="108874"/>
                </a:cubicBezTo>
                <a:close/>
                <a:moveTo>
                  <a:pt x="55073" y="106811"/>
                </a:moveTo>
                <a:cubicBezTo>
                  <a:pt x="55073" y="107611"/>
                  <a:pt x="55207" y="108412"/>
                  <a:pt x="54606" y="109146"/>
                </a:cubicBezTo>
                <a:cubicBezTo>
                  <a:pt x="54139" y="109713"/>
                  <a:pt x="53772" y="110346"/>
                  <a:pt x="53439" y="111014"/>
                </a:cubicBezTo>
                <a:cubicBezTo>
                  <a:pt x="53806" y="109979"/>
                  <a:pt x="54239" y="109012"/>
                  <a:pt x="54773" y="108078"/>
                </a:cubicBezTo>
                <a:cubicBezTo>
                  <a:pt x="54740" y="108058"/>
                  <a:pt x="54709" y="108050"/>
                  <a:pt x="54680" y="108050"/>
                </a:cubicBezTo>
                <a:cubicBezTo>
                  <a:pt x="54562" y="108050"/>
                  <a:pt x="54466" y="108178"/>
                  <a:pt x="54306" y="108178"/>
                </a:cubicBezTo>
                <a:cubicBezTo>
                  <a:pt x="54506" y="107678"/>
                  <a:pt x="54740" y="107244"/>
                  <a:pt x="55073" y="106811"/>
                </a:cubicBezTo>
                <a:close/>
                <a:moveTo>
                  <a:pt x="55073" y="109579"/>
                </a:moveTo>
                <a:lnTo>
                  <a:pt x="55073" y="110180"/>
                </a:lnTo>
                <a:cubicBezTo>
                  <a:pt x="55073" y="110547"/>
                  <a:pt x="55207" y="110913"/>
                  <a:pt x="54640" y="111114"/>
                </a:cubicBezTo>
                <a:cubicBezTo>
                  <a:pt x="54339" y="111214"/>
                  <a:pt x="54206" y="111647"/>
                  <a:pt x="54006" y="111948"/>
                </a:cubicBezTo>
                <a:cubicBezTo>
                  <a:pt x="53606" y="112648"/>
                  <a:pt x="53205" y="113415"/>
                  <a:pt x="52872" y="114182"/>
                </a:cubicBezTo>
                <a:cubicBezTo>
                  <a:pt x="52705" y="113115"/>
                  <a:pt x="53372" y="112415"/>
                  <a:pt x="53706" y="111681"/>
                </a:cubicBezTo>
                <a:cubicBezTo>
                  <a:pt x="54039" y="110947"/>
                  <a:pt x="54239" y="110113"/>
                  <a:pt x="55073" y="109579"/>
                </a:cubicBezTo>
                <a:close/>
                <a:moveTo>
                  <a:pt x="70612" y="71675"/>
                </a:moveTo>
                <a:cubicBezTo>
                  <a:pt x="74414" y="71675"/>
                  <a:pt x="78215" y="71737"/>
                  <a:pt x="82016" y="71737"/>
                </a:cubicBezTo>
                <a:cubicBezTo>
                  <a:pt x="83109" y="71737"/>
                  <a:pt x="84202" y="71732"/>
                  <a:pt x="85295" y="71719"/>
                </a:cubicBezTo>
                <a:lnTo>
                  <a:pt x="91533" y="71719"/>
                </a:lnTo>
                <a:lnTo>
                  <a:pt x="91533" y="71819"/>
                </a:lnTo>
                <a:cubicBezTo>
                  <a:pt x="94168" y="71819"/>
                  <a:pt x="96795" y="71810"/>
                  <a:pt x="99417" y="71810"/>
                </a:cubicBezTo>
                <a:cubicBezTo>
                  <a:pt x="102040" y="71810"/>
                  <a:pt x="104659" y="71819"/>
                  <a:pt x="107277" y="71852"/>
                </a:cubicBezTo>
                <a:cubicBezTo>
                  <a:pt x="110980" y="71886"/>
                  <a:pt x="114682" y="72086"/>
                  <a:pt x="118385" y="72186"/>
                </a:cubicBezTo>
                <a:cubicBezTo>
                  <a:pt x="119386" y="72219"/>
                  <a:pt x="120353" y="72353"/>
                  <a:pt x="121321" y="72586"/>
                </a:cubicBezTo>
                <a:cubicBezTo>
                  <a:pt x="121621" y="72653"/>
                  <a:pt x="121521" y="72820"/>
                  <a:pt x="121521" y="72953"/>
                </a:cubicBezTo>
                <a:cubicBezTo>
                  <a:pt x="121487" y="74421"/>
                  <a:pt x="121454" y="75855"/>
                  <a:pt x="121454" y="77289"/>
                </a:cubicBezTo>
                <a:cubicBezTo>
                  <a:pt x="121387" y="80658"/>
                  <a:pt x="121354" y="83994"/>
                  <a:pt x="121321" y="87363"/>
                </a:cubicBezTo>
                <a:cubicBezTo>
                  <a:pt x="121287" y="91066"/>
                  <a:pt x="121287" y="94769"/>
                  <a:pt x="121187" y="98505"/>
                </a:cubicBezTo>
                <a:cubicBezTo>
                  <a:pt x="121120" y="101607"/>
                  <a:pt x="120854" y="104709"/>
                  <a:pt x="120720" y="107845"/>
                </a:cubicBezTo>
                <a:cubicBezTo>
                  <a:pt x="120620" y="110146"/>
                  <a:pt x="120253" y="112448"/>
                  <a:pt x="120086" y="114750"/>
                </a:cubicBezTo>
                <a:cubicBezTo>
                  <a:pt x="120086" y="114963"/>
                  <a:pt x="120044" y="115027"/>
                  <a:pt x="119890" y="115027"/>
                </a:cubicBezTo>
                <a:cubicBezTo>
                  <a:pt x="119852" y="115027"/>
                  <a:pt x="119806" y="115023"/>
                  <a:pt x="119753" y="115016"/>
                </a:cubicBezTo>
                <a:cubicBezTo>
                  <a:pt x="116784" y="114750"/>
                  <a:pt x="113815" y="114516"/>
                  <a:pt x="110846" y="114249"/>
                </a:cubicBezTo>
                <a:cubicBezTo>
                  <a:pt x="108611" y="114049"/>
                  <a:pt x="106377" y="113816"/>
                  <a:pt x="104108" y="113582"/>
                </a:cubicBezTo>
                <a:cubicBezTo>
                  <a:pt x="102040" y="113349"/>
                  <a:pt x="99939" y="113248"/>
                  <a:pt x="97837" y="113215"/>
                </a:cubicBezTo>
                <a:cubicBezTo>
                  <a:pt x="94168" y="113215"/>
                  <a:pt x="90532" y="113148"/>
                  <a:pt x="86896" y="113115"/>
                </a:cubicBezTo>
                <a:cubicBezTo>
                  <a:pt x="82960" y="113048"/>
                  <a:pt x="79024" y="112982"/>
                  <a:pt x="75088" y="112882"/>
                </a:cubicBezTo>
                <a:cubicBezTo>
                  <a:pt x="71585" y="112815"/>
                  <a:pt x="68083" y="112648"/>
                  <a:pt x="64580" y="112448"/>
                </a:cubicBezTo>
                <a:cubicBezTo>
                  <a:pt x="62712" y="112348"/>
                  <a:pt x="60877" y="112348"/>
                  <a:pt x="59009" y="112314"/>
                </a:cubicBezTo>
                <a:cubicBezTo>
                  <a:pt x="58075" y="112314"/>
                  <a:pt x="57775" y="111981"/>
                  <a:pt x="57942" y="111047"/>
                </a:cubicBezTo>
                <a:cubicBezTo>
                  <a:pt x="58109" y="109846"/>
                  <a:pt x="58175" y="108612"/>
                  <a:pt x="58142" y="107411"/>
                </a:cubicBezTo>
                <a:cubicBezTo>
                  <a:pt x="58142" y="104542"/>
                  <a:pt x="58276" y="101707"/>
                  <a:pt x="58376" y="98871"/>
                </a:cubicBezTo>
                <a:cubicBezTo>
                  <a:pt x="58442" y="95703"/>
                  <a:pt x="58542" y="92634"/>
                  <a:pt x="58676" y="89465"/>
                </a:cubicBezTo>
                <a:cubicBezTo>
                  <a:pt x="58809" y="86262"/>
                  <a:pt x="58943" y="83094"/>
                  <a:pt x="59076" y="79891"/>
                </a:cubicBezTo>
                <a:cubicBezTo>
                  <a:pt x="59176" y="77523"/>
                  <a:pt x="59376" y="75155"/>
                  <a:pt x="59376" y="72786"/>
                </a:cubicBezTo>
                <a:cubicBezTo>
                  <a:pt x="59376" y="72052"/>
                  <a:pt x="59510" y="71986"/>
                  <a:pt x="60277" y="71919"/>
                </a:cubicBezTo>
                <a:cubicBezTo>
                  <a:pt x="63722" y="71726"/>
                  <a:pt x="67167" y="71675"/>
                  <a:pt x="70612" y="71675"/>
                </a:cubicBezTo>
                <a:close/>
                <a:moveTo>
                  <a:pt x="43231" y="101273"/>
                </a:moveTo>
                <a:cubicBezTo>
                  <a:pt x="43532" y="101874"/>
                  <a:pt x="43665" y="102541"/>
                  <a:pt x="43565" y="103208"/>
                </a:cubicBezTo>
                <a:cubicBezTo>
                  <a:pt x="43332" y="105276"/>
                  <a:pt x="43598" y="107311"/>
                  <a:pt x="43598" y="109379"/>
                </a:cubicBezTo>
                <a:cubicBezTo>
                  <a:pt x="43665" y="111781"/>
                  <a:pt x="43732" y="114216"/>
                  <a:pt x="43799" y="116618"/>
                </a:cubicBezTo>
                <a:cubicBezTo>
                  <a:pt x="43832" y="117318"/>
                  <a:pt x="43832" y="117318"/>
                  <a:pt x="43131" y="117318"/>
                </a:cubicBezTo>
                <a:lnTo>
                  <a:pt x="35793" y="117318"/>
                </a:lnTo>
                <a:cubicBezTo>
                  <a:pt x="35608" y="117318"/>
                  <a:pt x="35416" y="117339"/>
                  <a:pt x="35227" y="117339"/>
                </a:cubicBezTo>
                <a:cubicBezTo>
                  <a:pt x="35006" y="117339"/>
                  <a:pt x="34790" y="117310"/>
                  <a:pt x="34592" y="117185"/>
                </a:cubicBezTo>
                <a:cubicBezTo>
                  <a:pt x="34225" y="116918"/>
                  <a:pt x="34525" y="116451"/>
                  <a:pt x="34525" y="116050"/>
                </a:cubicBezTo>
                <a:cubicBezTo>
                  <a:pt x="34425" y="113248"/>
                  <a:pt x="34325" y="110446"/>
                  <a:pt x="34225" y="107644"/>
                </a:cubicBezTo>
                <a:cubicBezTo>
                  <a:pt x="34158" y="105843"/>
                  <a:pt x="34325" y="104042"/>
                  <a:pt x="34425" y="102274"/>
                </a:cubicBezTo>
                <a:cubicBezTo>
                  <a:pt x="34425" y="101907"/>
                  <a:pt x="34592" y="101707"/>
                  <a:pt x="34992" y="101707"/>
                </a:cubicBezTo>
                <a:cubicBezTo>
                  <a:pt x="36693" y="101707"/>
                  <a:pt x="38395" y="101507"/>
                  <a:pt x="40063" y="101373"/>
                </a:cubicBezTo>
                <a:cubicBezTo>
                  <a:pt x="40418" y="101334"/>
                  <a:pt x="40773" y="101315"/>
                  <a:pt x="41126" y="101315"/>
                </a:cubicBezTo>
                <a:cubicBezTo>
                  <a:pt x="41668" y="101315"/>
                  <a:pt x="42206" y="101359"/>
                  <a:pt x="42731" y="101440"/>
                </a:cubicBezTo>
                <a:cubicBezTo>
                  <a:pt x="42802" y="101452"/>
                  <a:pt x="42868" y="101464"/>
                  <a:pt x="42931" y="101464"/>
                </a:cubicBezTo>
                <a:cubicBezTo>
                  <a:pt x="43045" y="101464"/>
                  <a:pt x="43145" y="101424"/>
                  <a:pt x="43231" y="101273"/>
                </a:cubicBezTo>
                <a:close/>
                <a:moveTo>
                  <a:pt x="55073" y="111280"/>
                </a:moveTo>
                <a:lnTo>
                  <a:pt x="55073" y="114483"/>
                </a:lnTo>
                <a:cubicBezTo>
                  <a:pt x="55073" y="114542"/>
                  <a:pt x="55100" y="114655"/>
                  <a:pt x="55035" y="114655"/>
                </a:cubicBezTo>
                <a:cubicBezTo>
                  <a:pt x="55027" y="114655"/>
                  <a:pt x="55017" y="114653"/>
                  <a:pt x="55007" y="114649"/>
                </a:cubicBezTo>
                <a:cubicBezTo>
                  <a:pt x="54963" y="114638"/>
                  <a:pt x="54925" y="114632"/>
                  <a:pt x="54890" y="114632"/>
                </a:cubicBezTo>
                <a:cubicBezTo>
                  <a:pt x="54629" y="114632"/>
                  <a:pt x="54575" y="114932"/>
                  <a:pt x="54339" y="115050"/>
                </a:cubicBezTo>
                <a:cubicBezTo>
                  <a:pt x="54506" y="114483"/>
                  <a:pt x="54640" y="113982"/>
                  <a:pt x="54773" y="113449"/>
                </a:cubicBezTo>
                <a:cubicBezTo>
                  <a:pt x="54806" y="113315"/>
                  <a:pt x="54873" y="113082"/>
                  <a:pt x="54673" y="113048"/>
                </a:cubicBezTo>
                <a:cubicBezTo>
                  <a:pt x="54642" y="113038"/>
                  <a:pt x="54613" y="113033"/>
                  <a:pt x="54587" y="113033"/>
                </a:cubicBezTo>
                <a:cubicBezTo>
                  <a:pt x="54443" y="113033"/>
                  <a:pt x="54362" y="113174"/>
                  <a:pt x="54306" y="113315"/>
                </a:cubicBezTo>
                <a:cubicBezTo>
                  <a:pt x="53772" y="114216"/>
                  <a:pt x="53305" y="115217"/>
                  <a:pt x="52972" y="116217"/>
                </a:cubicBezTo>
                <a:cubicBezTo>
                  <a:pt x="52938" y="116384"/>
                  <a:pt x="52938" y="116551"/>
                  <a:pt x="53105" y="116584"/>
                </a:cubicBezTo>
                <a:cubicBezTo>
                  <a:pt x="53136" y="116596"/>
                  <a:pt x="53163" y="116602"/>
                  <a:pt x="53187" y="116602"/>
                </a:cubicBezTo>
                <a:cubicBezTo>
                  <a:pt x="53295" y="116602"/>
                  <a:pt x="53345" y="116493"/>
                  <a:pt x="53372" y="116384"/>
                </a:cubicBezTo>
                <a:lnTo>
                  <a:pt x="54106" y="114716"/>
                </a:lnTo>
                <a:lnTo>
                  <a:pt x="54106" y="114716"/>
                </a:lnTo>
                <a:cubicBezTo>
                  <a:pt x="54039" y="115217"/>
                  <a:pt x="53906" y="115717"/>
                  <a:pt x="53739" y="116184"/>
                </a:cubicBezTo>
                <a:cubicBezTo>
                  <a:pt x="53672" y="116317"/>
                  <a:pt x="53572" y="116484"/>
                  <a:pt x="53739" y="116551"/>
                </a:cubicBezTo>
                <a:cubicBezTo>
                  <a:pt x="53774" y="116572"/>
                  <a:pt x="53805" y="116581"/>
                  <a:pt x="53833" y="116581"/>
                </a:cubicBezTo>
                <a:cubicBezTo>
                  <a:pt x="53934" y="116581"/>
                  <a:pt x="53987" y="116456"/>
                  <a:pt x="54039" y="116351"/>
                </a:cubicBezTo>
                <a:cubicBezTo>
                  <a:pt x="54239" y="115984"/>
                  <a:pt x="54473" y="115617"/>
                  <a:pt x="54706" y="115250"/>
                </a:cubicBezTo>
                <a:lnTo>
                  <a:pt x="54706" y="115250"/>
                </a:lnTo>
                <a:cubicBezTo>
                  <a:pt x="54673" y="115784"/>
                  <a:pt x="54273" y="116151"/>
                  <a:pt x="54139" y="116618"/>
                </a:cubicBezTo>
                <a:cubicBezTo>
                  <a:pt x="53972" y="117151"/>
                  <a:pt x="53372" y="117251"/>
                  <a:pt x="53005" y="117652"/>
                </a:cubicBezTo>
                <a:cubicBezTo>
                  <a:pt x="52772" y="116951"/>
                  <a:pt x="52738" y="116217"/>
                  <a:pt x="52872" y="115517"/>
                </a:cubicBezTo>
                <a:cubicBezTo>
                  <a:pt x="53172" y="114583"/>
                  <a:pt x="53572" y="113682"/>
                  <a:pt x="54006" y="112848"/>
                </a:cubicBezTo>
                <a:cubicBezTo>
                  <a:pt x="54773" y="112615"/>
                  <a:pt x="54673" y="111847"/>
                  <a:pt x="55073" y="111280"/>
                </a:cubicBezTo>
                <a:close/>
                <a:moveTo>
                  <a:pt x="50599" y="106190"/>
                </a:moveTo>
                <a:cubicBezTo>
                  <a:pt x="51158" y="106190"/>
                  <a:pt x="51721" y="106213"/>
                  <a:pt x="52271" y="106277"/>
                </a:cubicBezTo>
                <a:cubicBezTo>
                  <a:pt x="52038" y="106277"/>
                  <a:pt x="52004" y="106477"/>
                  <a:pt x="52038" y="106677"/>
                </a:cubicBezTo>
                <a:cubicBezTo>
                  <a:pt x="52138" y="107611"/>
                  <a:pt x="52205" y="108512"/>
                  <a:pt x="52205" y="109446"/>
                </a:cubicBezTo>
                <a:cubicBezTo>
                  <a:pt x="52271" y="111447"/>
                  <a:pt x="52338" y="113415"/>
                  <a:pt x="52405" y="115383"/>
                </a:cubicBezTo>
                <a:cubicBezTo>
                  <a:pt x="52405" y="116050"/>
                  <a:pt x="52338" y="116718"/>
                  <a:pt x="52338" y="117385"/>
                </a:cubicBezTo>
                <a:cubicBezTo>
                  <a:pt x="52338" y="117618"/>
                  <a:pt x="52138" y="117785"/>
                  <a:pt x="51904" y="117785"/>
                </a:cubicBezTo>
                <a:cubicBezTo>
                  <a:pt x="51352" y="117751"/>
                  <a:pt x="50798" y="117743"/>
                  <a:pt x="50242" y="117743"/>
                </a:cubicBezTo>
                <a:cubicBezTo>
                  <a:pt x="49791" y="117743"/>
                  <a:pt x="49340" y="117748"/>
                  <a:pt x="48888" y="117748"/>
                </a:cubicBezTo>
                <a:cubicBezTo>
                  <a:pt x="47745" y="117748"/>
                  <a:pt x="46601" y="117715"/>
                  <a:pt x="45466" y="117485"/>
                </a:cubicBezTo>
                <a:cubicBezTo>
                  <a:pt x="45099" y="117418"/>
                  <a:pt x="44933" y="117251"/>
                  <a:pt x="44899" y="116851"/>
                </a:cubicBezTo>
                <a:cubicBezTo>
                  <a:pt x="44699" y="115083"/>
                  <a:pt x="44799" y="113315"/>
                  <a:pt x="44799" y="111547"/>
                </a:cubicBezTo>
                <a:cubicBezTo>
                  <a:pt x="44799" y="109946"/>
                  <a:pt x="44799" y="108345"/>
                  <a:pt x="44799" y="106744"/>
                </a:cubicBezTo>
                <a:cubicBezTo>
                  <a:pt x="44771" y="106460"/>
                  <a:pt x="44815" y="106369"/>
                  <a:pt x="45035" y="106369"/>
                </a:cubicBezTo>
                <a:cubicBezTo>
                  <a:pt x="45073" y="106369"/>
                  <a:pt x="45117" y="106372"/>
                  <a:pt x="45166" y="106377"/>
                </a:cubicBezTo>
                <a:cubicBezTo>
                  <a:pt x="45504" y="106384"/>
                  <a:pt x="45839" y="106388"/>
                  <a:pt x="46174" y="106388"/>
                </a:cubicBezTo>
                <a:cubicBezTo>
                  <a:pt x="47329" y="106388"/>
                  <a:pt x="48472" y="106339"/>
                  <a:pt x="49636" y="106210"/>
                </a:cubicBezTo>
                <a:cubicBezTo>
                  <a:pt x="49953" y="106198"/>
                  <a:pt x="50275" y="106190"/>
                  <a:pt x="50599" y="106190"/>
                </a:cubicBezTo>
                <a:close/>
                <a:moveTo>
                  <a:pt x="85161" y="113849"/>
                </a:moveTo>
                <a:cubicBezTo>
                  <a:pt x="88664" y="113916"/>
                  <a:pt x="92200" y="114016"/>
                  <a:pt x="95736" y="114082"/>
                </a:cubicBezTo>
                <a:lnTo>
                  <a:pt x="98838" y="114082"/>
                </a:lnTo>
                <a:cubicBezTo>
                  <a:pt x="99171" y="114082"/>
                  <a:pt x="99271" y="114182"/>
                  <a:pt x="99271" y="114549"/>
                </a:cubicBezTo>
                <a:cubicBezTo>
                  <a:pt x="99238" y="115517"/>
                  <a:pt x="99338" y="116484"/>
                  <a:pt x="99171" y="117418"/>
                </a:cubicBezTo>
                <a:cubicBezTo>
                  <a:pt x="99105" y="117785"/>
                  <a:pt x="99071" y="118152"/>
                  <a:pt x="99071" y="118519"/>
                </a:cubicBezTo>
                <a:cubicBezTo>
                  <a:pt x="99138" y="118752"/>
                  <a:pt x="98905" y="118953"/>
                  <a:pt x="98738" y="119119"/>
                </a:cubicBezTo>
                <a:cubicBezTo>
                  <a:pt x="98337" y="119486"/>
                  <a:pt x="97904" y="119853"/>
                  <a:pt x="97437" y="120153"/>
                </a:cubicBezTo>
                <a:cubicBezTo>
                  <a:pt x="97237" y="120287"/>
                  <a:pt x="97037" y="120454"/>
                  <a:pt x="96870" y="120654"/>
                </a:cubicBezTo>
                <a:cubicBezTo>
                  <a:pt x="96666" y="121003"/>
                  <a:pt x="96284" y="121200"/>
                  <a:pt x="95902" y="121200"/>
                </a:cubicBezTo>
                <a:cubicBezTo>
                  <a:pt x="95846" y="121200"/>
                  <a:pt x="95791" y="121196"/>
                  <a:pt x="95736" y="121187"/>
                </a:cubicBezTo>
                <a:cubicBezTo>
                  <a:pt x="93901" y="121121"/>
                  <a:pt x="92100" y="120821"/>
                  <a:pt x="90298" y="120620"/>
                </a:cubicBezTo>
                <a:cubicBezTo>
                  <a:pt x="87797" y="120354"/>
                  <a:pt x="85295" y="120020"/>
                  <a:pt x="82760" y="119920"/>
                </a:cubicBezTo>
                <a:cubicBezTo>
                  <a:pt x="82026" y="119887"/>
                  <a:pt x="81259" y="119853"/>
                  <a:pt x="80491" y="119820"/>
                </a:cubicBezTo>
                <a:lnTo>
                  <a:pt x="80458" y="119686"/>
                </a:lnTo>
                <a:cubicBezTo>
                  <a:pt x="81125" y="119420"/>
                  <a:pt x="81759" y="119119"/>
                  <a:pt x="82426" y="118819"/>
                </a:cubicBezTo>
                <a:cubicBezTo>
                  <a:pt x="82860" y="118652"/>
                  <a:pt x="83260" y="118385"/>
                  <a:pt x="83627" y="118085"/>
                </a:cubicBezTo>
                <a:cubicBezTo>
                  <a:pt x="84127" y="117685"/>
                  <a:pt x="84394" y="117085"/>
                  <a:pt x="84428" y="116451"/>
                </a:cubicBezTo>
                <a:cubicBezTo>
                  <a:pt x="84461" y="115750"/>
                  <a:pt x="84561" y="115050"/>
                  <a:pt x="84561" y="114316"/>
                </a:cubicBezTo>
                <a:cubicBezTo>
                  <a:pt x="84594" y="113916"/>
                  <a:pt x="84761" y="113849"/>
                  <a:pt x="85161" y="113849"/>
                </a:cubicBezTo>
                <a:close/>
                <a:moveTo>
                  <a:pt x="58372" y="119985"/>
                </a:moveTo>
                <a:cubicBezTo>
                  <a:pt x="58561" y="119985"/>
                  <a:pt x="58757" y="120035"/>
                  <a:pt x="58943" y="120053"/>
                </a:cubicBezTo>
                <a:cubicBezTo>
                  <a:pt x="61244" y="120287"/>
                  <a:pt x="63579" y="120387"/>
                  <a:pt x="65881" y="120487"/>
                </a:cubicBezTo>
                <a:cubicBezTo>
                  <a:pt x="68650" y="120587"/>
                  <a:pt x="71452" y="120754"/>
                  <a:pt x="74220" y="120954"/>
                </a:cubicBezTo>
                <a:cubicBezTo>
                  <a:pt x="77923" y="121254"/>
                  <a:pt x="81659" y="121588"/>
                  <a:pt x="85395" y="121988"/>
                </a:cubicBezTo>
                <a:cubicBezTo>
                  <a:pt x="87997" y="122222"/>
                  <a:pt x="90632" y="122455"/>
                  <a:pt x="93234" y="122822"/>
                </a:cubicBezTo>
                <a:cubicBezTo>
                  <a:pt x="96002" y="123189"/>
                  <a:pt x="98838" y="123322"/>
                  <a:pt x="101606" y="123723"/>
                </a:cubicBezTo>
                <a:cubicBezTo>
                  <a:pt x="101673" y="123756"/>
                  <a:pt x="101773" y="123756"/>
                  <a:pt x="101840" y="123789"/>
                </a:cubicBezTo>
                <a:cubicBezTo>
                  <a:pt x="101807" y="124023"/>
                  <a:pt x="101640" y="124090"/>
                  <a:pt x="101540" y="124223"/>
                </a:cubicBezTo>
                <a:cubicBezTo>
                  <a:pt x="100172" y="125691"/>
                  <a:pt x="98704" y="127058"/>
                  <a:pt x="97203" y="128393"/>
                </a:cubicBezTo>
                <a:cubicBezTo>
                  <a:pt x="97114" y="128482"/>
                  <a:pt x="96981" y="128526"/>
                  <a:pt x="96852" y="128526"/>
                </a:cubicBezTo>
                <a:cubicBezTo>
                  <a:pt x="96788" y="128526"/>
                  <a:pt x="96725" y="128515"/>
                  <a:pt x="96670" y="128493"/>
                </a:cubicBezTo>
                <a:cubicBezTo>
                  <a:pt x="94635" y="128293"/>
                  <a:pt x="92600" y="128059"/>
                  <a:pt x="90599" y="127859"/>
                </a:cubicBezTo>
                <a:cubicBezTo>
                  <a:pt x="87930" y="127559"/>
                  <a:pt x="85261" y="127258"/>
                  <a:pt x="82593" y="126992"/>
                </a:cubicBezTo>
                <a:cubicBezTo>
                  <a:pt x="79324" y="126625"/>
                  <a:pt x="76055" y="126291"/>
                  <a:pt x="72786" y="125991"/>
                </a:cubicBezTo>
                <a:cubicBezTo>
                  <a:pt x="70484" y="125791"/>
                  <a:pt x="68183" y="125624"/>
                  <a:pt x="65914" y="125357"/>
                </a:cubicBezTo>
                <a:cubicBezTo>
                  <a:pt x="63446" y="125057"/>
                  <a:pt x="60977" y="124790"/>
                  <a:pt x="58509" y="124657"/>
                </a:cubicBezTo>
                <a:cubicBezTo>
                  <a:pt x="56741" y="124557"/>
                  <a:pt x="54973" y="124423"/>
                  <a:pt x="53205" y="124423"/>
                </a:cubicBezTo>
                <a:cubicBezTo>
                  <a:pt x="52605" y="124423"/>
                  <a:pt x="52038" y="124356"/>
                  <a:pt x="51471" y="124290"/>
                </a:cubicBezTo>
                <a:cubicBezTo>
                  <a:pt x="52605" y="123456"/>
                  <a:pt x="53672" y="122689"/>
                  <a:pt x="54706" y="122021"/>
                </a:cubicBezTo>
                <a:cubicBezTo>
                  <a:pt x="55774" y="121354"/>
                  <a:pt x="56941" y="120854"/>
                  <a:pt x="57942" y="120120"/>
                </a:cubicBezTo>
                <a:cubicBezTo>
                  <a:pt x="58075" y="120017"/>
                  <a:pt x="58221" y="119985"/>
                  <a:pt x="58372" y="119985"/>
                </a:cubicBezTo>
                <a:close/>
                <a:moveTo>
                  <a:pt x="102207" y="124623"/>
                </a:moveTo>
                <a:cubicBezTo>
                  <a:pt x="102240" y="124990"/>
                  <a:pt x="102107" y="125357"/>
                  <a:pt x="101873" y="125657"/>
                </a:cubicBezTo>
                <a:cubicBezTo>
                  <a:pt x="100606" y="126992"/>
                  <a:pt x="99138" y="128159"/>
                  <a:pt x="97570" y="129126"/>
                </a:cubicBezTo>
                <a:cubicBezTo>
                  <a:pt x="97470" y="128960"/>
                  <a:pt x="97537" y="128760"/>
                  <a:pt x="97704" y="128693"/>
                </a:cubicBezTo>
                <a:cubicBezTo>
                  <a:pt x="99338" y="127559"/>
                  <a:pt x="100839" y="126191"/>
                  <a:pt x="102107" y="124657"/>
                </a:cubicBezTo>
                <a:cubicBezTo>
                  <a:pt x="102107" y="124623"/>
                  <a:pt x="102174" y="124623"/>
                  <a:pt x="102207" y="124623"/>
                </a:cubicBezTo>
                <a:close/>
                <a:moveTo>
                  <a:pt x="51104" y="124823"/>
                </a:moveTo>
                <a:cubicBezTo>
                  <a:pt x="53772" y="125224"/>
                  <a:pt x="56408" y="125190"/>
                  <a:pt x="59043" y="125357"/>
                </a:cubicBezTo>
                <a:cubicBezTo>
                  <a:pt x="61545" y="125557"/>
                  <a:pt x="64013" y="125791"/>
                  <a:pt x="66481" y="126124"/>
                </a:cubicBezTo>
                <a:cubicBezTo>
                  <a:pt x="68516" y="126358"/>
                  <a:pt x="70551" y="126525"/>
                  <a:pt x="72619" y="126691"/>
                </a:cubicBezTo>
                <a:cubicBezTo>
                  <a:pt x="75188" y="126892"/>
                  <a:pt x="77823" y="127125"/>
                  <a:pt x="80458" y="127425"/>
                </a:cubicBezTo>
                <a:cubicBezTo>
                  <a:pt x="83093" y="127759"/>
                  <a:pt x="85728" y="128026"/>
                  <a:pt x="88364" y="128326"/>
                </a:cubicBezTo>
                <a:cubicBezTo>
                  <a:pt x="90699" y="128559"/>
                  <a:pt x="93067" y="128826"/>
                  <a:pt x="95402" y="129060"/>
                </a:cubicBezTo>
                <a:cubicBezTo>
                  <a:pt x="95736" y="129093"/>
                  <a:pt x="96103" y="129093"/>
                  <a:pt x="96469" y="129126"/>
                </a:cubicBezTo>
                <a:cubicBezTo>
                  <a:pt x="96603" y="129160"/>
                  <a:pt x="96836" y="129093"/>
                  <a:pt x="96770" y="129327"/>
                </a:cubicBezTo>
                <a:cubicBezTo>
                  <a:pt x="96770" y="129460"/>
                  <a:pt x="96670" y="129560"/>
                  <a:pt x="96436" y="129560"/>
                </a:cubicBezTo>
                <a:cubicBezTo>
                  <a:pt x="95068" y="129493"/>
                  <a:pt x="93734" y="129427"/>
                  <a:pt x="92367" y="129327"/>
                </a:cubicBezTo>
                <a:cubicBezTo>
                  <a:pt x="89064" y="129093"/>
                  <a:pt x="85795" y="128893"/>
                  <a:pt x="82526" y="128426"/>
                </a:cubicBezTo>
                <a:cubicBezTo>
                  <a:pt x="80258" y="128092"/>
                  <a:pt x="77956" y="127826"/>
                  <a:pt x="75655" y="127659"/>
                </a:cubicBezTo>
                <a:cubicBezTo>
                  <a:pt x="72052" y="127425"/>
                  <a:pt x="68483" y="126992"/>
                  <a:pt x="64914" y="126425"/>
                </a:cubicBezTo>
                <a:cubicBezTo>
                  <a:pt x="63279" y="126191"/>
                  <a:pt x="61578" y="126091"/>
                  <a:pt x="59910" y="126058"/>
                </a:cubicBezTo>
                <a:cubicBezTo>
                  <a:pt x="57842" y="125958"/>
                  <a:pt x="55807" y="125824"/>
                  <a:pt x="53739" y="125557"/>
                </a:cubicBezTo>
                <a:cubicBezTo>
                  <a:pt x="53581" y="125541"/>
                  <a:pt x="53423" y="125537"/>
                  <a:pt x="53265" y="125537"/>
                </a:cubicBezTo>
                <a:cubicBezTo>
                  <a:pt x="53046" y="125537"/>
                  <a:pt x="52827" y="125546"/>
                  <a:pt x="52606" y="125546"/>
                </a:cubicBezTo>
                <a:cubicBezTo>
                  <a:pt x="52310" y="125546"/>
                  <a:pt x="52010" y="125530"/>
                  <a:pt x="51704" y="125457"/>
                </a:cubicBezTo>
                <a:cubicBezTo>
                  <a:pt x="51404" y="125424"/>
                  <a:pt x="51137" y="125157"/>
                  <a:pt x="51104" y="124823"/>
                </a:cubicBezTo>
                <a:close/>
                <a:moveTo>
                  <a:pt x="3497" y="126629"/>
                </a:moveTo>
                <a:cubicBezTo>
                  <a:pt x="3674" y="126629"/>
                  <a:pt x="3905" y="126665"/>
                  <a:pt x="4204" y="126725"/>
                </a:cubicBezTo>
                <a:cubicBezTo>
                  <a:pt x="5905" y="127058"/>
                  <a:pt x="7606" y="127192"/>
                  <a:pt x="9274" y="127392"/>
                </a:cubicBezTo>
                <a:cubicBezTo>
                  <a:pt x="11742" y="127725"/>
                  <a:pt x="14177" y="128026"/>
                  <a:pt x="16612" y="128293"/>
                </a:cubicBezTo>
                <a:cubicBezTo>
                  <a:pt x="18380" y="128493"/>
                  <a:pt x="20115" y="128659"/>
                  <a:pt x="21883" y="128760"/>
                </a:cubicBezTo>
                <a:cubicBezTo>
                  <a:pt x="25919" y="129026"/>
                  <a:pt x="29955" y="129126"/>
                  <a:pt x="33992" y="129527"/>
                </a:cubicBezTo>
                <a:cubicBezTo>
                  <a:pt x="36160" y="129794"/>
                  <a:pt x="38328" y="129927"/>
                  <a:pt x="40530" y="129927"/>
                </a:cubicBezTo>
                <a:cubicBezTo>
                  <a:pt x="40798" y="129886"/>
                  <a:pt x="41066" y="129857"/>
                  <a:pt x="41341" y="129857"/>
                </a:cubicBezTo>
                <a:cubicBezTo>
                  <a:pt x="41512" y="129857"/>
                  <a:pt x="41685" y="129868"/>
                  <a:pt x="41864" y="129894"/>
                </a:cubicBezTo>
                <a:cubicBezTo>
                  <a:pt x="41297" y="130561"/>
                  <a:pt x="40830" y="131295"/>
                  <a:pt x="40463" y="132062"/>
                </a:cubicBezTo>
                <a:cubicBezTo>
                  <a:pt x="40383" y="132275"/>
                  <a:pt x="40260" y="132297"/>
                  <a:pt x="40112" y="132297"/>
                </a:cubicBezTo>
                <a:cubicBezTo>
                  <a:pt x="40075" y="132297"/>
                  <a:pt x="40036" y="132295"/>
                  <a:pt x="39996" y="132295"/>
                </a:cubicBezTo>
                <a:cubicBezTo>
                  <a:pt x="37194" y="132295"/>
                  <a:pt x="34392" y="131928"/>
                  <a:pt x="31623" y="131762"/>
                </a:cubicBezTo>
                <a:cubicBezTo>
                  <a:pt x="27754" y="131562"/>
                  <a:pt x="23884" y="131261"/>
                  <a:pt x="20048" y="130794"/>
                </a:cubicBezTo>
                <a:cubicBezTo>
                  <a:pt x="17680" y="130494"/>
                  <a:pt x="15278" y="130294"/>
                  <a:pt x="12910" y="130060"/>
                </a:cubicBezTo>
                <a:cubicBezTo>
                  <a:pt x="9741" y="129727"/>
                  <a:pt x="6572" y="129093"/>
                  <a:pt x="3436" y="128493"/>
                </a:cubicBezTo>
                <a:cubicBezTo>
                  <a:pt x="3069" y="128426"/>
                  <a:pt x="2903" y="128293"/>
                  <a:pt x="2969" y="127926"/>
                </a:cubicBezTo>
                <a:cubicBezTo>
                  <a:pt x="2969" y="127892"/>
                  <a:pt x="2969" y="127859"/>
                  <a:pt x="2969" y="127826"/>
                </a:cubicBezTo>
                <a:cubicBezTo>
                  <a:pt x="2920" y="126932"/>
                  <a:pt x="2981" y="126629"/>
                  <a:pt x="3497" y="126629"/>
                </a:cubicBezTo>
                <a:close/>
                <a:moveTo>
                  <a:pt x="31139" y="137549"/>
                </a:moveTo>
                <a:cubicBezTo>
                  <a:pt x="31298" y="137549"/>
                  <a:pt x="31456" y="137566"/>
                  <a:pt x="31623" y="137599"/>
                </a:cubicBezTo>
                <a:cubicBezTo>
                  <a:pt x="33224" y="137866"/>
                  <a:pt x="34859" y="138033"/>
                  <a:pt x="36493" y="138100"/>
                </a:cubicBezTo>
                <a:cubicBezTo>
                  <a:pt x="37094" y="138100"/>
                  <a:pt x="37694" y="138133"/>
                  <a:pt x="38261" y="138166"/>
                </a:cubicBezTo>
                <a:cubicBezTo>
                  <a:pt x="38288" y="138173"/>
                  <a:pt x="38319" y="138174"/>
                  <a:pt x="38350" y="138174"/>
                </a:cubicBezTo>
                <a:cubicBezTo>
                  <a:pt x="38371" y="138174"/>
                  <a:pt x="38392" y="138174"/>
                  <a:pt x="38413" y="138174"/>
                </a:cubicBezTo>
                <a:cubicBezTo>
                  <a:pt x="38517" y="138174"/>
                  <a:pt x="38606" y="138189"/>
                  <a:pt x="38561" y="138366"/>
                </a:cubicBezTo>
                <a:cubicBezTo>
                  <a:pt x="38561" y="138533"/>
                  <a:pt x="38595" y="138800"/>
                  <a:pt x="38261" y="138800"/>
                </a:cubicBezTo>
                <a:lnTo>
                  <a:pt x="37928" y="138800"/>
                </a:lnTo>
                <a:cubicBezTo>
                  <a:pt x="36193" y="138733"/>
                  <a:pt x="34625" y="138533"/>
                  <a:pt x="33024" y="138300"/>
                </a:cubicBezTo>
                <a:cubicBezTo>
                  <a:pt x="32357" y="138300"/>
                  <a:pt x="31657" y="138200"/>
                  <a:pt x="31023" y="138066"/>
                </a:cubicBezTo>
                <a:cubicBezTo>
                  <a:pt x="30889" y="138033"/>
                  <a:pt x="30723" y="137966"/>
                  <a:pt x="30622" y="137933"/>
                </a:cubicBezTo>
                <a:cubicBezTo>
                  <a:pt x="30522" y="137899"/>
                  <a:pt x="30456" y="137799"/>
                  <a:pt x="30456" y="137733"/>
                </a:cubicBezTo>
                <a:cubicBezTo>
                  <a:pt x="30489" y="137666"/>
                  <a:pt x="30589" y="137599"/>
                  <a:pt x="30656" y="137599"/>
                </a:cubicBezTo>
                <a:cubicBezTo>
                  <a:pt x="30823" y="137566"/>
                  <a:pt x="30981" y="137549"/>
                  <a:pt x="31139" y="137549"/>
                </a:cubicBezTo>
                <a:close/>
                <a:moveTo>
                  <a:pt x="33324" y="114149"/>
                </a:moveTo>
                <a:cubicBezTo>
                  <a:pt x="33424" y="114983"/>
                  <a:pt x="33458" y="115817"/>
                  <a:pt x="33458" y="116651"/>
                </a:cubicBezTo>
                <a:cubicBezTo>
                  <a:pt x="33358" y="117818"/>
                  <a:pt x="33658" y="118119"/>
                  <a:pt x="34825" y="118319"/>
                </a:cubicBezTo>
                <a:cubicBezTo>
                  <a:pt x="36026" y="118552"/>
                  <a:pt x="37227" y="118486"/>
                  <a:pt x="38428" y="118586"/>
                </a:cubicBezTo>
                <a:cubicBezTo>
                  <a:pt x="40229" y="118786"/>
                  <a:pt x="42031" y="118886"/>
                  <a:pt x="43865" y="118953"/>
                </a:cubicBezTo>
                <a:cubicBezTo>
                  <a:pt x="46400" y="119019"/>
                  <a:pt x="48936" y="119153"/>
                  <a:pt x="51471" y="119153"/>
                </a:cubicBezTo>
                <a:cubicBezTo>
                  <a:pt x="51562" y="119157"/>
                  <a:pt x="51653" y="119160"/>
                  <a:pt x="51745" y="119160"/>
                </a:cubicBezTo>
                <a:cubicBezTo>
                  <a:pt x="52915" y="119160"/>
                  <a:pt x="54045" y="118766"/>
                  <a:pt x="54973" y="118085"/>
                </a:cubicBezTo>
                <a:cubicBezTo>
                  <a:pt x="55540" y="117752"/>
                  <a:pt x="55840" y="117118"/>
                  <a:pt x="55807" y="116484"/>
                </a:cubicBezTo>
                <a:cubicBezTo>
                  <a:pt x="55740" y="115950"/>
                  <a:pt x="55740" y="115450"/>
                  <a:pt x="55740" y="114950"/>
                </a:cubicBezTo>
                <a:cubicBezTo>
                  <a:pt x="55740" y="114750"/>
                  <a:pt x="55774" y="114683"/>
                  <a:pt x="56041" y="114683"/>
                </a:cubicBezTo>
                <a:cubicBezTo>
                  <a:pt x="57141" y="114750"/>
                  <a:pt x="58276" y="114850"/>
                  <a:pt x="59410" y="114850"/>
                </a:cubicBezTo>
                <a:cubicBezTo>
                  <a:pt x="61545" y="114850"/>
                  <a:pt x="63646" y="114983"/>
                  <a:pt x="65714" y="115083"/>
                </a:cubicBezTo>
                <a:cubicBezTo>
                  <a:pt x="68950" y="115217"/>
                  <a:pt x="72185" y="115417"/>
                  <a:pt x="75421" y="115550"/>
                </a:cubicBezTo>
                <a:cubicBezTo>
                  <a:pt x="78056" y="115650"/>
                  <a:pt x="80692" y="115717"/>
                  <a:pt x="83360" y="115750"/>
                </a:cubicBezTo>
                <a:cubicBezTo>
                  <a:pt x="83760" y="115784"/>
                  <a:pt x="83894" y="115817"/>
                  <a:pt x="83827" y="116317"/>
                </a:cubicBezTo>
                <a:cubicBezTo>
                  <a:pt x="83727" y="117085"/>
                  <a:pt x="83227" y="117718"/>
                  <a:pt x="82493" y="117985"/>
                </a:cubicBezTo>
                <a:cubicBezTo>
                  <a:pt x="81459" y="118419"/>
                  <a:pt x="80558" y="119119"/>
                  <a:pt x="79524" y="119520"/>
                </a:cubicBezTo>
                <a:cubicBezTo>
                  <a:pt x="79424" y="119586"/>
                  <a:pt x="79324" y="119586"/>
                  <a:pt x="79324" y="119786"/>
                </a:cubicBezTo>
                <a:cubicBezTo>
                  <a:pt x="79324" y="119987"/>
                  <a:pt x="79457" y="120087"/>
                  <a:pt x="79624" y="120153"/>
                </a:cubicBezTo>
                <a:cubicBezTo>
                  <a:pt x="80091" y="120320"/>
                  <a:pt x="80558" y="120420"/>
                  <a:pt x="81058" y="120420"/>
                </a:cubicBezTo>
                <a:cubicBezTo>
                  <a:pt x="85028" y="120687"/>
                  <a:pt x="88997" y="121154"/>
                  <a:pt x="92934" y="121654"/>
                </a:cubicBezTo>
                <a:cubicBezTo>
                  <a:pt x="93934" y="121755"/>
                  <a:pt x="94935" y="121755"/>
                  <a:pt x="95936" y="121788"/>
                </a:cubicBezTo>
                <a:cubicBezTo>
                  <a:pt x="95957" y="121789"/>
                  <a:pt x="95978" y="121789"/>
                  <a:pt x="95998" y="121789"/>
                </a:cubicBezTo>
                <a:cubicBezTo>
                  <a:pt x="96664" y="121789"/>
                  <a:pt x="97119" y="121279"/>
                  <a:pt x="97637" y="120987"/>
                </a:cubicBezTo>
                <a:cubicBezTo>
                  <a:pt x="98504" y="120454"/>
                  <a:pt x="99338" y="119786"/>
                  <a:pt x="99605" y="118686"/>
                </a:cubicBezTo>
                <a:cubicBezTo>
                  <a:pt x="99666" y="118411"/>
                  <a:pt x="99783" y="118248"/>
                  <a:pt x="100135" y="118248"/>
                </a:cubicBezTo>
                <a:cubicBezTo>
                  <a:pt x="100168" y="118248"/>
                  <a:pt x="100202" y="118249"/>
                  <a:pt x="100239" y="118252"/>
                </a:cubicBezTo>
                <a:cubicBezTo>
                  <a:pt x="102674" y="118586"/>
                  <a:pt x="105142" y="118852"/>
                  <a:pt x="107577" y="119086"/>
                </a:cubicBezTo>
                <a:cubicBezTo>
                  <a:pt x="108712" y="119186"/>
                  <a:pt x="109846" y="119186"/>
                  <a:pt x="111013" y="119219"/>
                </a:cubicBezTo>
                <a:lnTo>
                  <a:pt x="121421" y="119653"/>
                </a:lnTo>
                <a:cubicBezTo>
                  <a:pt x="124123" y="119753"/>
                  <a:pt x="126791" y="119820"/>
                  <a:pt x="129493" y="119953"/>
                </a:cubicBezTo>
                <a:cubicBezTo>
                  <a:pt x="132562" y="120120"/>
                  <a:pt x="135597" y="120253"/>
                  <a:pt x="138666" y="120487"/>
                </a:cubicBezTo>
                <a:cubicBezTo>
                  <a:pt x="142002" y="120720"/>
                  <a:pt x="145304" y="121054"/>
                  <a:pt x="148607" y="121554"/>
                </a:cubicBezTo>
                <a:cubicBezTo>
                  <a:pt x="149207" y="121621"/>
                  <a:pt x="149774" y="121721"/>
                  <a:pt x="150375" y="121788"/>
                </a:cubicBezTo>
                <a:cubicBezTo>
                  <a:pt x="150641" y="121821"/>
                  <a:pt x="150742" y="121921"/>
                  <a:pt x="150608" y="122188"/>
                </a:cubicBezTo>
                <a:cubicBezTo>
                  <a:pt x="150341" y="122822"/>
                  <a:pt x="150141" y="123489"/>
                  <a:pt x="149841" y="124090"/>
                </a:cubicBezTo>
                <a:cubicBezTo>
                  <a:pt x="147239" y="128926"/>
                  <a:pt x="144604" y="133796"/>
                  <a:pt x="142002" y="138633"/>
                </a:cubicBezTo>
                <a:cubicBezTo>
                  <a:pt x="141909" y="138797"/>
                  <a:pt x="141815" y="138878"/>
                  <a:pt x="141687" y="138878"/>
                </a:cubicBezTo>
                <a:cubicBezTo>
                  <a:pt x="141633" y="138878"/>
                  <a:pt x="141572" y="138863"/>
                  <a:pt x="141502" y="138833"/>
                </a:cubicBezTo>
                <a:cubicBezTo>
                  <a:pt x="141330" y="138748"/>
                  <a:pt x="141159" y="138723"/>
                  <a:pt x="140987" y="138723"/>
                </a:cubicBezTo>
                <a:cubicBezTo>
                  <a:pt x="140758" y="138723"/>
                  <a:pt x="140530" y="138767"/>
                  <a:pt x="140301" y="138767"/>
                </a:cubicBezTo>
                <a:cubicBezTo>
                  <a:pt x="138766" y="138700"/>
                  <a:pt x="137232" y="138633"/>
                  <a:pt x="135697" y="138533"/>
                </a:cubicBezTo>
                <a:cubicBezTo>
                  <a:pt x="134597" y="138467"/>
                  <a:pt x="133496" y="138333"/>
                  <a:pt x="132395" y="138266"/>
                </a:cubicBezTo>
                <a:cubicBezTo>
                  <a:pt x="130627" y="138166"/>
                  <a:pt x="128826" y="137966"/>
                  <a:pt x="127058" y="137799"/>
                </a:cubicBezTo>
                <a:cubicBezTo>
                  <a:pt x="125724" y="137666"/>
                  <a:pt x="124423" y="137566"/>
                  <a:pt x="123122" y="137466"/>
                </a:cubicBezTo>
                <a:cubicBezTo>
                  <a:pt x="120887" y="137299"/>
                  <a:pt x="118685" y="137099"/>
                  <a:pt x="116484" y="136965"/>
                </a:cubicBezTo>
                <a:cubicBezTo>
                  <a:pt x="114849" y="136865"/>
                  <a:pt x="113181" y="136799"/>
                  <a:pt x="111547" y="136732"/>
                </a:cubicBezTo>
                <a:cubicBezTo>
                  <a:pt x="108878" y="136565"/>
                  <a:pt x="106276" y="136398"/>
                  <a:pt x="103641" y="136165"/>
                </a:cubicBezTo>
                <a:cubicBezTo>
                  <a:pt x="101406" y="135965"/>
                  <a:pt x="99138" y="135731"/>
                  <a:pt x="96903" y="135531"/>
                </a:cubicBezTo>
                <a:cubicBezTo>
                  <a:pt x="94735" y="135298"/>
                  <a:pt x="92567" y="135031"/>
                  <a:pt x="90398" y="134831"/>
                </a:cubicBezTo>
                <a:cubicBezTo>
                  <a:pt x="88964" y="134697"/>
                  <a:pt x="87530" y="134630"/>
                  <a:pt x="86095" y="134497"/>
                </a:cubicBezTo>
                <a:cubicBezTo>
                  <a:pt x="84928" y="134397"/>
                  <a:pt x="83727" y="134263"/>
                  <a:pt x="82526" y="134130"/>
                </a:cubicBezTo>
                <a:cubicBezTo>
                  <a:pt x="81692" y="134063"/>
                  <a:pt x="80892" y="133963"/>
                  <a:pt x="80058" y="133897"/>
                </a:cubicBezTo>
                <a:cubicBezTo>
                  <a:pt x="79791" y="133897"/>
                  <a:pt x="79624" y="133830"/>
                  <a:pt x="79524" y="133563"/>
                </a:cubicBezTo>
                <a:cubicBezTo>
                  <a:pt x="79457" y="133263"/>
                  <a:pt x="79324" y="132996"/>
                  <a:pt x="79190" y="132729"/>
                </a:cubicBezTo>
                <a:cubicBezTo>
                  <a:pt x="78390" y="130594"/>
                  <a:pt x="76855" y="129260"/>
                  <a:pt x="74721" y="128493"/>
                </a:cubicBezTo>
                <a:cubicBezTo>
                  <a:pt x="74187" y="128326"/>
                  <a:pt x="73653" y="128126"/>
                  <a:pt x="73153" y="127926"/>
                </a:cubicBezTo>
                <a:lnTo>
                  <a:pt x="73153" y="127926"/>
                </a:lnTo>
                <a:cubicBezTo>
                  <a:pt x="73720" y="127959"/>
                  <a:pt x="74287" y="127959"/>
                  <a:pt x="74821" y="128026"/>
                </a:cubicBezTo>
                <a:cubicBezTo>
                  <a:pt x="78323" y="128393"/>
                  <a:pt x="81792" y="128826"/>
                  <a:pt x="85261" y="129327"/>
                </a:cubicBezTo>
                <a:cubicBezTo>
                  <a:pt x="86996" y="129560"/>
                  <a:pt x="88731" y="129627"/>
                  <a:pt x="90465" y="129760"/>
                </a:cubicBezTo>
                <a:cubicBezTo>
                  <a:pt x="92467" y="129927"/>
                  <a:pt x="94468" y="130027"/>
                  <a:pt x="96503" y="130127"/>
                </a:cubicBezTo>
                <a:cubicBezTo>
                  <a:pt x="96570" y="130127"/>
                  <a:pt x="96670" y="130094"/>
                  <a:pt x="96736" y="130060"/>
                </a:cubicBezTo>
                <a:cubicBezTo>
                  <a:pt x="98604" y="128993"/>
                  <a:pt x="100372" y="127725"/>
                  <a:pt x="101940" y="126224"/>
                </a:cubicBezTo>
                <a:cubicBezTo>
                  <a:pt x="102574" y="125691"/>
                  <a:pt x="102841" y="124890"/>
                  <a:pt x="102741" y="124090"/>
                </a:cubicBezTo>
                <a:cubicBezTo>
                  <a:pt x="102707" y="123656"/>
                  <a:pt x="102407" y="123322"/>
                  <a:pt x="101973" y="123289"/>
                </a:cubicBezTo>
                <a:cubicBezTo>
                  <a:pt x="99805" y="122889"/>
                  <a:pt x="97637" y="122689"/>
                  <a:pt x="95435" y="122388"/>
                </a:cubicBezTo>
                <a:cubicBezTo>
                  <a:pt x="90565" y="121721"/>
                  <a:pt x="85695" y="121254"/>
                  <a:pt x="80792" y="120854"/>
                </a:cubicBezTo>
                <a:cubicBezTo>
                  <a:pt x="77523" y="120554"/>
                  <a:pt x="74287" y="120320"/>
                  <a:pt x="71018" y="120153"/>
                </a:cubicBezTo>
                <a:cubicBezTo>
                  <a:pt x="68083" y="119987"/>
                  <a:pt x="65180" y="119920"/>
                  <a:pt x="62245" y="119820"/>
                </a:cubicBezTo>
                <a:cubicBezTo>
                  <a:pt x="60911" y="119786"/>
                  <a:pt x="59576" y="119653"/>
                  <a:pt x="58242" y="119653"/>
                </a:cubicBezTo>
                <a:cubicBezTo>
                  <a:pt x="57809" y="119653"/>
                  <a:pt x="57408" y="119753"/>
                  <a:pt x="57041" y="119920"/>
                </a:cubicBezTo>
                <a:cubicBezTo>
                  <a:pt x="55273" y="120787"/>
                  <a:pt x="53606" y="121821"/>
                  <a:pt x="52071" y="122989"/>
                </a:cubicBezTo>
                <a:cubicBezTo>
                  <a:pt x="51604" y="123356"/>
                  <a:pt x="51237" y="123856"/>
                  <a:pt x="50703" y="124123"/>
                </a:cubicBezTo>
                <a:cubicBezTo>
                  <a:pt x="50637" y="124190"/>
                  <a:pt x="50603" y="124256"/>
                  <a:pt x="50603" y="124356"/>
                </a:cubicBezTo>
                <a:cubicBezTo>
                  <a:pt x="50570" y="124690"/>
                  <a:pt x="50804" y="124990"/>
                  <a:pt x="50837" y="125324"/>
                </a:cubicBezTo>
                <a:cubicBezTo>
                  <a:pt x="50904" y="125791"/>
                  <a:pt x="51237" y="125691"/>
                  <a:pt x="51537" y="125791"/>
                </a:cubicBezTo>
                <a:cubicBezTo>
                  <a:pt x="51943" y="125907"/>
                  <a:pt x="52400" y="125972"/>
                  <a:pt x="52841" y="126009"/>
                </a:cubicBezTo>
                <a:lnTo>
                  <a:pt x="52841" y="126009"/>
                </a:lnTo>
                <a:cubicBezTo>
                  <a:pt x="51172" y="126161"/>
                  <a:pt x="49503" y="126202"/>
                  <a:pt x="47835" y="126491"/>
                </a:cubicBezTo>
                <a:cubicBezTo>
                  <a:pt x="45867" y="126925"/>
                  <a:pt x="44032" y="127859"/>
                  <a:pt x="42531" y="129227"/>
                </a:cubicBezTo>
                <a:cubicBezTo>
                  <a:pt x="42364" y="129346"/>
                  <a:pt x="42231" y="129448"/>
                  <a:pt x="42072" y="129448"/>
                </a:cubicBezTo>
                <a:cubicBezTo>
                  <a:pt x="42008" y="129448"/>
                  <a:pt x="41940" y="129431"/>
                  <a:pt x="41864" y="129393"/>
                </a:cubicBezTo>
                <a:cubicBezTo>
                  <a:pt x="41664" y="129318"/>
                  <a:pt x="41464" y="129281"/>
                  <a:pt x="41263" y="129281"/>
                </a:cubicBezTo>
                <a:cubicBezTo>
                  <a:pt x="41197" y="129281"/>
                  <a:pt x="41130" y="129285"/>
                  <a:pt x="41063" y="129293"/>
                </a:cubicBezTo>
                <a:cubicBezTo>
                  <a:pt x="40662" y="129332"/>
                  <a:pt x="40262" y="129348"/>
                  <a:pt x="39861" y="129348"/>
                </a:cubicBezTo>
                <a:cubicBezTo>
                  <a:pt x="38195" y="129348"/>
                  <a:pt x="36533" y="129067"/>
                  <a:pt x="34892" y="128960"/>
                </a:cubicBezTo>
                <a:cubicBezTo>
                  <a:pt x="33224" y="128826"/>
                  <a:pt x="31556" y="128659"/>
                  <a:pt x="29889" y="128559"/>
                </a:cubicBezTo>
                <a:cubicBezTo>
                  <a:pt x="26620" y="128393"/>
                  <a:pt x="23351" y="128259"/>
                  <a:pt x="20082" y="128059"/>
                </a:cubicBezTo>
                <a:cubicBezTo>
                  <a:pt x="17413" y="127859"/>
                  <a:pt x="14744" y="127525"/>
                  <a:pt x="12076" y="127192"/>
                </a:cubicBezTo>
                <a:cubicBezTo>
                  <a:pt x="10541" y="126992"/>
                  <a:pt x="9007" y="126892"/>
                  <a:pt x="7473" y="126625"/>
                </a:cubicBezTo>
                <a:cubicBezTo>
                  <a:pt x="6338" y="126458"/>
                  <a:pt x="5238" y="126224"/>
                  <a:pt x="4137" y="125891"/>
                </a:cubicBezTo>
                <a:cubicBezTo>
                  <a:pt x="4871" y="125524"/>
                  <a:pt x="5538" y="125224"/>
                  <a:pt x="6205" y="124923"/>
                </a:cubicBezTo>
                <a:cubicBezTo>
                  <a:pt x="14978" y="121054"/>
                  <a:pt x="23951" y="117685"/>
                  <a:pt x="32924" y="114283"/>
                </a:cubicBezTo>
                <a:cubicBezTo>
                  <a:pt x="33058" y="114249"/>
                  <a:pt x="33158" y="114216"/>
                  <a:pt x="33324" y="114149"/>
                </a:cubicBezTo>
                <a:close/>
                <a:moveTo>
                  <a:pt x="79758" y="134163"/>
                </a:moveTo>
                <a:lnTo>
                  <a:pt x="79758" y="134163"/>
                </a:lnTo>
                <a:cubicBezTo>
                  <a:pt x="82226" y="134430"/>
                  <a:pt x="84561" y="134730"/>
                  <a:pt x="86963" y="134931"/>
                </a:cubicBezTo>
                <a:cubicBezTo>
                  <a:pt x="89698" y="135197"/>
                  <a:pt x="92467" y="135531"/>
                  <a:pt x="95235" y="135831"/>
                </a:cubicBezTo>
                <a:cubicBezTo>
                  <a:pt x="97670" y="136065"/>
                  <a:pt x="100105" y="136332"/>
                  <a:pt x="102540" y="136565"/>
                </a:cubicBezTo>
                <a:cubicBezTo>
                  <a:pt x="105109" y="136799"/>
                  <a:pt x="107677" y="136999"/>
                  <a:pt x="110246" y="137099"/>
                </a:cubicBezTo>
                <a:cubicBezTo>
                  <a:pt x="112581" y="137166"/>
                  <a:pt x="114916" y="137332"/>
                  <a:pt x="117218" y="137499"/>
                </a:cubicBezTo>
                <a:cubicBezTo>
                  <a:pt x="119853" y="137666"/>
                  <a:pt x="122488" y="137866"/>
                  <a:pt x="125123" y="138133"/>
                </a:cubicBezTo>
                <a:cubicBezTo>
                  <a:pt x="127992" y="138400"/>
                  <a:pt x="130861" y="138700"/>
                  <a:pt x="133696" y="138867"/>
                </a:cubicBezTo>
                <a:cubicBezTo>
                  <a:pt x="135931" y="139034"/>
                  <a:pt x="138166" y="139234"/>
                  <a:pt x="140401" y="139234"/>
                </a:cubicBezTo>
                <a:cubicBezTo>
                  <a:pt x="140623" y="139234"/>
                  <a:pt x="140846" y="139115"/>
                  <a:pt x="141048" y="139115"/>
                </a:cubicBezTo>
                <a:cubicBezTo>
                  <a:pt x="141150" y="139115"/>
                  <a:pt x="141246" y="139145"/>
                  <a:pt x="141335" y="139234"/>
                </a:cubicBezTo>
                <a:cubicBezTo>
                  <a:pt x="141602" y="139467"/>
                  <a:pt x="141301" y="139834"/>
                  <a:pt x="141301" y="140101"/>
                </a:cubicBezTo>
                <a:cubicBezTo>
                  <a:pt x="141301" y="140368"/>
                  <a:pt x="141268" y="140635"/>
                  <a:pt x="141301" y="140902"/>
                </a:cubicBezTo>
                <a:cubicBezTo>
                  <a:pt x="141346" y="141168"/>
                  <a:pt x="141213" y="141272"/>
                  <a:pt x="141079" y="141272"/>
                </a:cubicBezTo>
                <a:cubicBezTo>
                  <a:pt x="141012" y="141272"/>
                  <a:pt x="140946" y="141246"/>
                  <a:pt x="140901" y="141202"/>
                </a:cubicBezTo>
                <a:cubicBezTo>
                  <a:pt x="140764" y="141106"/>
                  <a:pt x="140638" y="141077"/>
                  <a:pt x="140516" y="141077"/>
                </a:cubicBezTo>
                <a:cubicBezTo>
                  <a:pt x="140342" y="141077"/>
                  <a:pt x="140177" y="141135"/>
                  <a:pt x="140001" y="141135"/>
                </a:cubicBezTo>
                <a:cubicBezTo>
                  <a:pt x="139300" y="141102"/>
                  <a:pt x="138600" y="141102"/>
                  <a:pt x="137932" y="141002"/>
                </a:cubicBezTo>
                <a:cubicBezTo>
                  <a:pt x="137165" y="140935"/>
                  <a:pt x="136398" y="140902"/>
                  <a:pt x="135631" y="140902"/>
                </a:cubicBezTo>
                <a:cubicBezTo>
                  <a:pt x="135512" y="140903"/>
                  <a:pt x="135393" y="140904"/>
                  <a:pt x="135274" y="140904"/>
                </a:cubicBezTo>
                <a:cubicBezTo>
                  <a:pt x="133094" y="140904"/>
                  <a:pt x="130942" y="140624"/>
                  <a:pt x="128759" y="140435"/>
                </a:cubicBezTo>
                <a:cubicBezTo>
                  <a:pt x="127325" y="140301"/>
                  <a:pt x="125890" y="140234"/>
                  <a:pt x="124456" y="140101"/>
                </a:cubicBezTo>
                <a:cubicBezTo>
                  <a:pt x="122621" y="139934"/>
                  <a:pt x="120787" y="139767"/>
                  <a:pt x="119019" y="139567"/>
                </a:cubicBezTo>
                <a:cubicBezTo>
                  <a:pt x="117218" y="139367"/>
                  <a:pt x="115450" y="139100"/>
                  <a:pt x="113682" y="138900"/>
                </a:cubicBezTo>
                <a:cubicBezTo>
                  <a:pt x="111580" y="138633"/>
                  <a:pt x="109479" y="138400"/>
                  <a:pt x="107377" y="138200"/>
                </a:cubicBezTo>
                <a:cubicBezTo>
                  <a:pt x="106010" y="138066"/>
                  <a:pt x="104609" y="138000"/>
                  <a:pt x="103241" y="137866"/>
                </a:cubicBezTo>
                <a:cubicBezTo>
                  <a:pt x="101373" y="137699"/>
                  <a:pt x="99505" y="137533"/>
                  <a:pt x="97604" y="137399"/>
                </a:cubicBezTo>
                <a:cubicBezTo>
                  <a:pt x="96236" y="137266"/>
                  <a:pt x="94835" y="137166"/>
                  <a:pt x="93434" y="137066"/>
                </a:cubicBezTo>
                <a:cubicBezTo>
                  <a:pt x="91366" y="136932"/>
                  <a:pt x="89298" y="136799"/>
                  <a:pt x="87230" y="136665"/>
                </a:cubicBezTo>
                <a:cubicBezTo>
                  <a:pt x="86296" y="136599"/>
                  <a:pt x="85328" y="136565"/>
                  <a:pt x="84361" y="136565"/>
                </a:cubicBezTo>
                <a:cubicBezTo>
                  <a:pt x="83193" y="136565"/>
                  <a:pt x="82026" y="136432"/>
                  <a:pt x="80858" y="136365"/>
                </a:cubicBezTo>
                <a:cubicBezTo>
                  <a:pt x="80692" y="136365"/>
                  <a:pt x="80558" y="136265"/>
                  <a:pt x="80525" y="136098"/>
                </a:cubicBezTo>
                <a:cubicBezTo>
                  <a:pt x="80291" y="135464"/>
                  <a:pt x="80024" y="134831"/>
                  <a:pt x="79758" y="134163"/>
                </a:cubicBezTo>
                <a:close/>
                <a:moveTo>
                  <a:pt x="150181" y="124473"/>
                </a:moveTo>
                <a:lnTo>
                  <a:pt x="150181" y="124473"/>
                </a:lnTo>
                <a:cubicBezTo>
                  <a:pt x="150237" y="124957"/>
                  <a:pt x="150168" y="125439"/>
                  <a:pt x="149974" y="125891"/>
                </a:cubicBezTo>
                <a:cubicBezTo>
                  <a:pt x="147739" y="130327"/>
                  <a:pt x="145538" y="134764"/>
                  <a:pt x="143270" y="139200"/>
                </a:cubicBezTo>
                <a:cubicBezTo>
                  <a:pt x="142836" y="139968"/>
                  <a:pt x="142336" y="140701"/>
                  <a:pt x="141768" y="141435"/>
                </a:cubicBezTo>
                <a:cubicBezTo>
                  <a:pt x="141802" y="140668"/>
                  <a:pt x="141635" y="139934"/>
                  <a:pt x="142069" y="139167"/>
                </a:cubicBezTo>
                <a:cubicBezTo>
                  <a:pt x="144804" y="134397"/>
                  <a:pt x="147506" y="129560"/>
                  <a:pt x="150074" y="124657"/>
                </a:cubicBezTo>
                <a:cubicBezTo>
                  <a:pt x="150100" y="124605"/>
                  <a:pt x="150146" y="124534"/>
                  <a:pt x="150181" y="124473"/>
                </a:cubicBezTo>
                <a:close/>
                <a:moveTo>
                  <a:pt x="10184" y="130131"/>
                </a:moveTo>
                <a:cubicBezTo>
                  <a:pt x="10275" y="130131"/>
                  <a:pt x="10391" y="130144"/>
                  <a:pt x="10541" y="130161"/>
                </a:cubicBezTo>
                <a:cubicBezTo>
                  <a:pt x="12176" y="130361"/>
                  <a:pt x="13810" y="130561"/>
                  <a:pt x="15478" y="130761"/>
                </a:cubicBezTo>
                <a:cubicBezTo>
                  <a:pt x="17513" y="130994"/>
                  <a:pt x="19581" y="131228"/>
                  <a:pt x="21649" y="131495"/>
                </a:cubicBezTo>
                <a:cubicBezTo>
                  <a:pt x="23617" y="131728"/>
                  <a:pt x="25586" y="131928"/>
                  <a:pt x="27587" y="132062"/>
                </a:cubicBezTo>
                <a:cubicBezTo>
                  <a:pt x="30789" y="132329"/>
                  <a:pt x="34025" y="132562"/>
                  <a:pt x="37261" y="132762"/>
                </a:cubicBezTo>
                <a:cubicBezTo>
                  <a:pt x="37864" y="132827"/>
                  <a:pt x="38481" y="132864"/>
                  <a:pt x="39103" y="132864"/>
                </a:cubicBezTo>
                <a:cubicBezTo>
                  <a:pt x="39444" y="132864"/>
                  <a:pt x="39787" y="132853"/>
                  <a:pt x="40129" y="132829"/>
                </a:cubicBezTo>
                <a:lnTo>
                  <a:pt x="40129" y="132829"/>
                </a:lnTo>
                <a:cubicBezTo>
                  <a:pt x="39562" y="134330"/>
                  <a:pt x="39129" y="135898"/>
                  <a:pt x="38795" y="137466"/>
                </a:cubicBezTo>
                <a:cubicBezTo>
                  <a:pt x="38762" y="137666"/>
                  <a:pt x="38695" y="137699"/>
                  <a:pt x="38495" y="137699"/>
                </a:cubicBezTo>
                <a:cubicBezTo>
                  <a:pt x="38272" y="137703"/>
                  <a:pt x="38050" y="137704"/>
                  <a:pt x="37827" y="137704"/>
                </a:cubicBezTo>
                <a:cubicBezTo>
                  <a:pt x="35842" y="137704"/>
                  <a:pt x="33836" y="137572"/>
                  <a:pt x="31857" y="137332"/>
                </a:cubicBezTo>
                <a:cubicBezTo>
                  <a:pt x="31578" y="137293"/>
                  <a:pt x="31299" y="137205"/>
                  <a:pt x="31013" y="137205"/>
                </a:cubicBezTo>
                <a:cubicBezTo>
                  <a:pt x="30820" y="137205"/>
                  <a:pt x="30624" y="137245"/>
                  <a:pt x="30422" y="137366"/>
                </a:cubicBezTo>
                <a:cubicBezTo>
                  <a:pt x="30256" y="137499"/>
                  <a:pt x="30022" y="137566"/>
                  <a:pt x="29989" y="137799"/>
                </a:cubicBezTo>
                <a:cubicBezTo>
                  <a:pt x="29955" y="138033"/>
                  <a:pt x="30089" y="138266"/>
                  <a:pt x="30322" y="138400"/>
                </a:cubicBezTo>
                <a:cubicBezTo>
                  <a:pt x="30789" y="138667"/>
                  <a:pt x="31356" y="138800"/>
                  <a:pt x="31923" y="138800"/>
                </a:cubicBezTo>
                <a:cubicBezTo>
                  <a:pt x="33958" y="139000"/>
                  <a:pt x="36026" y="139234"/>
                  <a:pt x="38094" y="139334"/>
                </a:cubicBezTo>
                <a:cubicBezTo>
                  <a:pt x="38261" y="139334"/>
                  <a:pt x="38428" y="139334"/>
                  <a:pt x="38395" y="139601"/>
                </a:cubicBezTo>
                <a:cubicBezTo>
                  <a:pt x="38161" y="141035"/>
                  <a:pt x="37928" y="142503"/>
                  <a:pt x="37728" y="143970"/>
                </a:cubicBezTo>
                <a:cubicBezTo>
                  <a:pt x="37728" y="144004"/>
                  <a:pt x="37694" y="144037"/>
                  <a:pt x="37694" y="144071"/>
                </a:cubicBezTo>
                <a:cubicBezTo>
                  <a:pt x="36860" y="143937"/>
                  <a:pt x="36093" y="143804"/>
                  <a:pt x="35292" y="143704"/>
                </a:cubicBezTo>
                <a:cubicBezTo>
                  <a:pt x="32691" y="143337"/>
                  <a:pt x="30089" y="143237"/>
                  <a:pt x="27520" y="142870"/>
                </a:cubicBezTo>
                <a:cubicBezTo>
                  <a:pt x="24418" y="142436"/>
                  <a:pt x="21316" y="142436"/>
                  <a:pt x="18247" y="142069"/>
                </a:cubicBezTo>
                <a:cubicBezTo>
                  <a:pt x="16546" y="141836"/>
                  <a:pt x="14911" y="141469"/>
                  <a:pt x="13243" y="141202"/>
                </a:cubicBezTo>
                <a:cubicBezTo>
                  <a:pt x="12343" y="141068"/>
                  <a:pt x="11442" y="140968"/>
                  <a:pt x="10575" y="140835"/>
                </a:cubicBezTo>
                <a:cubicBezTo>
                  <a:pt x="10008" y="140735"/>
                  <a:pt x="9841" y="140535"/>
                  <a:pt x="9841" y="140001"/>
                </a:cubicBezTo>
                <a:cubicBezTo>
                  <a:pt x="9941" y="136899"/>
                  <a:pt x="10008" y="133796"/>
                  <a:pt x="9908" y="130694"/>
                </a:cubicBezTo>
                <a:cubicBezTo>
                  <a:pt x="9883" y="130244"/>
                  <a:pt x="9914" y="130131"/>
                  <a:pt x="10184" y="130131"/>
                </a:cubicBezTo>
                <a:close/>
                <a:moveTo>
                  <a:pt x="83027" y="142670"/>
                </a:moveTo>
                <a:cubicBezTo>
                  <a:pt x="83760" y="142736"/>
                  <a:pt x="84461" y="142803"/>
                  <a:pt x="85161" y="142903"/>
                </a:cubicBezTo>
                <a:cubicBezTo>
                  <a:pt x="86296" y="143003"/>
                  <a:pt x="87396" y="143103"/>
                  <a:pt x="88497" y="143170"/>
                </a:cubicBezTo>
                <a:cubicBezTo>
                  <a:pt x="90832" y="143337"/>
                  <a:pt x="93134" y="143537"/>
                  <a:pt x="95435" y="143670"/>
                </a:cubicBezTo>
                <a:cubicBezTo>
                  <a:pt x="97070" y="143737"/>
                  <a:pt x="98671" y="143937"/>
                  <a:pt x="100306" y="144104"/>
                </a:cubicBezTo>
                <a:cubicBezTo>
                  <a:pt x="102540" y="144337"/>
                  <a:pt x="104775" y="144571"/>
                  <a:pt x="107010" y="144904"/>
                </a:cubicBezTo>
                <a:cubicBezTo>
                  <a:pt x="107210" y="144938"/>
                  <a:pt x="107411" y="144971"/>
                  <a:pt x="107377" y="145205"/>
                </a:cubicBezTo>
                <a:cubicBezTo>
                  <a:pt x="107362" y="145314"/>
                  <a:pt x="107310" y="145343"/>
                  <a:pt x="107245" y="145343"/>
                </a:cubicBezTo>
                <a:cubicBezTo>
                  <a:pt x="107172" y="145343"/>
                  <a:pt x="107082" y="145305"/>
                  <a:pt x="107010" y="145305"/>
                </a:cubicBezTo>
                <a:cubicBezTo>
                  <a:pt x="106752" y="145320"/>
                  <a:pt x="106494" y="145327"/>
                  <a:pt x="106235" y="145327"/>
                </a:cubicBezTo>
                <a:cubicBezTo>
                  <a:pt x="104826" y="145327"/>
                  <a:pt x="103416" y="145128"/>
                  <a:pt x="102007" y="145071"/>
                </a:cubicBezTo>
                <a:cubicBezTo>
                  <a:pt x="100839" y="145005"/>
                  <a:pt x="99672" y="144904"/>
                  <a:pt x="98504" y="144804"/>
                </a:cubicBezTo>
                <a:cubicBezTo>
                  <a:pt x="96436" y="144604"/>
                  <a:pt x="94335" y="144471"/>
                  <a:pt x="92266" y="144237"/>
                </a:cubicBezTo>
                <a:cubicBezTo>
                  <a:pt x="90398" y="144004"/>
                  <a:pt x="88564" y="143770"/>
                  <a:pt x="86696" y="143670"/>
                </a:cubicBezTo>
                <a:cubicBezTo>
                  <a:pt x="85762" y="143637"/>
                  <a:pt x="84761" y="143537"/>
                  <a:pt x="83794" y="143503"/>
                </a:cubicBezTo>
                <a:cubicBezTo>
                  <a:pt x="83260" y="143437"/>
                  <a:pt x="83127" y="143103"/>
                  <a:pt x="83027" y="142670"/>
                </a:cubicBezTo>
                <a:close/>
                <a:moveTo>
                  <a:pt x="134997" y="141335"/>
                </a:moveTo>
                <a:cubicBezTo>
                  <a:pt x="135331" y="141335"/>
                  <a:pt x="135431" y="141435"/>
                  <a:pt x="135397" y="141736"/>
                </a:cubicBezTo>
                <a:cubicBezTo>
                  <a:pt x="135297" y="142803"/>
                  <a:pt x="135197" y="143870"/>
                  <a:pt x="135064" y="144938"/>
                </a:cubicBezTo>
                <a:cubicBezTo>
                  <a:pt x="134930" y="146105"/>
                  <a:pt x="134830" y="147306"/>
                  <a:pt x="134797" y="148507"/>
                </a:cubicBezTo>
                <a:cubicBezTo>
                  <a:pt x="134697" y="150242"/>
                  <a:pt x="134730" y="152010"/>
                  <a:pt x="134230" y="153677"/>
                </a:cubicBezTo>
                <a:cubicBezTo>
                  <a:pt x="134330" y="151276"/>
                  <a:pt x="134363" y="148841"/>
                  <a:pt x="134463" y="146406"/>
                </a:cubicBezTo>
                <a:cubicBezTo>
                  <a:pt x="134530" y="144871"/>
                  <a:pt x="134630" y="143303"/>
                  <a:pt x="134697" y="141736"/>
                </a:cubicBezTo>
                <a:cubicBezTo>
                  <a:pt x="134697" y="141502"/>
                  <a:pt x="134697" y="141335"/>
                  <a:pt x="134997" y="141335"/>
                </a:cubicBezTo>
                <a:close/>
                <a:moveTo>
                  <a:pt x="89631" y="162350"/>
                </a:moveTo>
                <a:lnTo>
                  <a:pt x="89631" y="162350"/>
                </a:lnTo>
                <a:cubicBezTo>
                  <a:pt x="92733" y="162517"/>
                  <a:pt x="98571" y="164218"/>
                  <a:pt x="99939" y="165452"/>
                </a:cubicBezTo>
                <a:cubicBezTo>
                  <a:pt x="99038" y="165119"/>
                  <a:pt x="98271" y="164919"/>
                  <a:pt x="97504" y="164619"/>
                </a:cubicBezTo>
                <a:cubicBezTo>
                  <a:pt x="95769" y="163918"/>
                  <a:pt x="93934" y="163584"/>
                  <a:pt x="92166" y="163051"/>
                </a:cubicBezTo>
                <a:cubicBezTo>
                  <a:pt x="91499" y="162884"/>
                  <a:pt x="90799" y="162851"/>
                  <a:pt x="90132" y="162851"/>
                </a:cubicBezTo>
                <a:cubicBezTo>
                  <a:pt x="89765" y="162817"/>
                  <a:pt x="89631" y="162684"/>
                  <a:pt x="89631" y="162350"/>
                </a:cubicBezTo>
                <a:close/>
                <a:moveTo>
                  <a:pt x="89898" y="163584"/>
                </a:moveTo>
                <a:lnTo>
                  <a:pt x="89898" y="163584"/>
                </a:lnTo>
                <a:cubicBezTo>
                  <a:pt x="92367" y="163751"/>
                  <a:pt x="94535" y="164518"/>
                  <a:pt x="96736" y="165152"/>
                </a:cubicBezTo>
                <a:cubicBezTo>
                  <a:pt x="96469" y="165519"/>
                  <a:pt x="96103" y="165753"/>
                  <a:pt x="95969" y="166186"/>
                </a:cubicBezTo>
                <a:cubicBezTo>
                  <a:pt x="95937" y="166282"/>
                  <a:pt x="95807" y="166324"/>
                  <a:pt x="95653" y="166324"/>
                </a:cubicBezTo>
                <a:cubicBezTo>
                  <a:pt x="95485" y="166324"/>
                  <a:pt x="95291" y="166274"/>
                  <a:pt x="95169" y="166186"/>
                </a:cubicBezTo>
                <a:cubicBezTo>
                  <a:pt x="93801" y="165252"/>
                  <a:pt x="92233" y="164685"/>
                  <a:pt x="90599" y="164552"/>
                </a:cubicBezTo>
                <a:cubicBezTo>
                  <a:pt x="89898" y="164485"/>
                  <a:pt x="90232" y="163951"/>
                  <a:pt x="89898" y="163584"/>
                </a:cubicBezTo>
                <a:close/>
                <a:moveTo>
                  <a:pt x="90552" y="164929"/>
                </a:moveTo>
                <a:cubicBezTo>
                  <a:pt x="90644" y="164929"/>
                  <a:pt x="90758" y="164971"/>
                  <a:pt x="90832" y="164985"/>
                </a:cubicBezTo>
                <a:cubicBezTo>
                  <a:pt x="92000" y="165219"/>
                  <a:pt x="93167" y="165553"/>
                  <a:pt x="94301" y="165986"/>
                </a:cubicBezTo>
                <a:cubicBezTo>
                  <a:pt x="94601" y="166086"/>
                  <a:pt x="94868" y="166286"/>
                  <a:pt x="95068" y="166520"/>
                </a:cubicBezTo>
                <a:cubicBezTo>
                  <a:pt x="93768" y="167087"/>
                  <a:pt x="92633" y="167921"/>
                  <a:pt x="91733" y="168988"/>
                </a:cubicBezTo>
                <a:cubicBezTo>
                  <a:pt x="91299" y="167721"/>
                  <a:pt x="90765" y="166487"/>
                  <a:pt x="90432" y="165252"/>
                </a:cubicBezTo>
                <a:cubicBezTo>
                  <a:pt x="90358" y="164993"/>
                  <a:pt x="90438" y="164929"/>
                  <a:pt x="90552" y="164929"/>
                </a:cubicBezTo>
                <a:close/>
                <a:moveTo>
                  <a:pt x="97365" y="165475"/>
                </a:moveTo>
                <a:cubicBezTo>
                  <a:pt x="97502" y="165475"/>
                  <a:pt x="97640" y="165500"/>
                  <a:pt x="97770" y="165553"/>
                </a:cubicBezTo>
                <a:cubicBezTo>
                  <a:pt x="98704" y="165886"/>
                  <a:pt x="99638" y="166220"/>
                  <a:pt x="100606" y="166553"/>
                </a:cubicBezTo>
                <a:cubicBezTo>
                  <a:pt x="100939" y="166653"/>
                  <a:pt x="101273" y="166820"/>
                  <a:pt x="101606" y="167020"/>
                </a:cubicBezTo>
                <a:cubicBezTo>
                  <a:pt x="102501" y="167616"/>
                  <a:pt x="102672" y="168114"/>
                  <a:pt x="102249" y="169166"/>
                </a:cubicBezTo>
                <a:lnTo>
                  <a:pt x="102249" y="169166"/>
                </a:lnTo>
                <a:cubicBezTo>
                  <a:pt x="100653" y="167678"/>
                  <a:pt x="98693" y="166718"/>
                  <a:pt x="96536" y="166353"/>
                </a:cubicBezTo>
                <a:cubicBezTo>
                  <a:pt x="96303" y="166320"/>
                  <a:pt x="96269" y="166220"/>
                  <a:pt x="96403" y="166020"/>
                </a:cubicBezTo>
                <a:cubicBezTo>
                  <a:pt x="96600" y="165675"/>
                  <a:pt x="96979" y="165475"/>
                  <a:pt x="97365" y="165475"/>
                </a:cubicBezTo>
                <a:close/>
                <a:moveTo>
                  <a:pt x="95936" y="166653"/>
                </a:moveTo>
                <a:cubicBezTo>
                  <a:pt x="96158" y="166653"/>
                  <a:pt x="96381" y="166698"/>
                  <a:pt x="96603" y="166787"/>
                </a:cubicBezTo>
                <a:cubicBezTo>
                  <a:pt x="98471" y="167287"/>
                  <a:pt x="100239" y="168121"/>
                  <a:pt x="101840" y="169289"/>
                </a:cubicBezTo>
                <a:cubicBezTo>
                  <a:pt x="102140" y="169522"/>
                  <a:pt x="102107" y="169655"/>
                  <a:pt x="101940" y="169922"/>
                </a:cubicBezTo>
                <a:cubicBezTo>
                  <a:pt x="101106" y="171090"/>
                  <a:pt x="100139" y="172091"/>
                  <a:pt x="99005" y="172958"/>
                </a:cubicBezTo>
                <a:cubicBezTo>
                  <a:pt x="97971" y="173825"/>
                  <a:pt x="96836" y="174592"/>
                  <a:pt x="95602" y="175226"/>
                </a:cubicBezTo>
                <a:cubicBezTo>
                  <a:pt x="95389" y="175333"/>
                  <a:pt x="95162" y="175385"/>
                  <a:pt x="94940" y="175385"/>
                </a:cubicBezTo>
                <a:cubicBezTo>
                  <a:pt x="94537" y="175385"/>
                  <a:pt x="94147" y="175215"/>
                  <a:pt x="93868" y="174893"/>
                </a:cubicBezTo>
                <a:cubicBezTo>
                  <a:pt x="94535" y="174259"/>
                  <a:pt x="95302" y="173692"/>
                  <a:pt x="96136" y="173258"/>
                </a:cubicBezTo>
                <a:cubicBezTo>
                  <a:pt x="96203" y="173258"/>
                  <a:pt x="96269" y="173225"/>
                  <a:pt x="96236" y="173125"/>
                </a:cubicBezTo>
                <a:cubicBezTo>
                  <a:pt x="96215" y="173061"/>
                  <a:pt x="96180" y="173038"/>
                  <a:pt x="96132" y="173038"/>
                </a:cubicBezTo>
                <a:cubicBezTo>
                  <a:pt x="96105" y="173038"/>
                  <a:pt x="96072" y="173046"/>
                  <a:pt x="96036" y="173058"/>
                </a:cubicBezTo>
                <a:cubicBezTo>
                  <a:pt x="95802" y="173125"/>
                  <a:pt x="95535" y="173225"/>
                  <a:pt x="95302" y="173358"/>
                </a:cubicBezTo>
                <a:cubicBezTo>
                  <a:pt x="94735" y="173725"/>
                  <a:pt x="94168" y="174125"/>
                  <a:pt x="93634" y="174559"/>
                </a:cubicBezTo>
                <a:cubicBezTo>
                  <a:pt x="92934" y="172925"/>
                  <a:pt x="92500" y="171223"/>
                  <a:pt x="91833" y="169522"/>
                </a:cubicBezTo>
                <a:lnTo>
                  <a:pt x="91833" y="169522"/>
                </a:lnTo>
                <a:cubicBezTo>
                  <a:pt x="92433" y="169555"/>
                  <a:pt x="93067" y="169722"/>
                  <a:pt x="93634" y="169956"/>
                </a:cubicBezTo>
                <a:cubicBezTo>
                  <a:pt x="95002" y="170423"/>
                  <a:pt x="96303" y="171123"/>
                  <a:pt x="97470" y="172024"/>
                </a:cubicBezTo>
                <a:cubicBezTo>
                  <a:pt x="97637" y="172157"/>
                  <a:pt x="97804" y="172324"/>
                  <a:pt x="97937" y="172491"/>
                </a:cubicBezTo>
                <a:cubicBezTo>
                  <a:pt x="97989" y="172543"/>
                  <a:pt x="98001" y="172655"/>
                  <a:pt x="98082" y="172655"/>
                </a:cubicBezTo>
                <a:cubicBezTo>
                  <a:pt x="98105" y="172655"/>
                  <a:pt x="98134" y="172646"/>
                  <a:pt x="98171" y="172624"/>
                </a:cubicBezTo>
                <a:cubicBezTo>
                  <a:pt x="98304" y="172558"/>
                  <a:pt x="98204" y="172424"/>
                  <a:pt x="98171" y="172324"/>
                </a:cubicBezTo>
                <a:cubicBezTo>
                  <a:pt x="97937" y="171991"/>
                  <a:pt x="97637" y="171690"/>
                  <a:pt x="97337" y="171457"/>
                </a:cubicBezTo>
                <a:cubicBezTo>
                  <a:pt x="95802" y="170223"/>
                  <a:pt x="94001" y="169422"/>
                  <a:pt x="92066" y="169088"/>
                </a:cubicBezTo>
                <a:cubicBezTo>
                  <a:pt x="93134" y="168021"/>
                  <a:pt x="94201" y="167120"/>
                  <a:pt x="95602" y="166687"/>
                </a:cubicBezTo>
                <a:cubicBezTo>
                  <a:pt x="95713" y="166664"/>
                  <a:pt x="95825" y="166653"/>
                  <a:pt x="95936" y="166653"/>
                </a:cubicBezTo>
                <a:close/>
                <a:moveTo>
                  <a:pt x="54604" y="126936"/>
                </a:moveTo>
                <a:cubicBezTo>
                  <a:pt x="56124" y="126936"/>
                  <a:pt x="57647" y="126988"/>
                  <a:pt x="59176" y="127058"/>
                </a:cubicBezTo>
                <a:cubicBezTo>
                  <a:pt x="62012" y="127125"/>
                  <a:pt x="64847" y="127425"/>
                  <a:pt x="67649" y="127892"/>
                </a:cubicBezTo>
                <a:cubicBezTo>
                  <a:pt x="69817" y="128259"/>
                  <a:pt x="71952" y="128760"/>
                  <a:pt x="74087" y="129393"/>
                </a:cubicBezTo>
                <a:cubicBezTo>
                  <a:pt x="76155" y="129960"/>
                  <a:pt x="77823" y="131495"/>
                  <a:pt x="78590" y="133530"/>
                </a:cubicBezTo>
                <a:cubicBezTo>
                  <a:pt x="80792" y="139034"/>
                  <a:pt x="82860" y="144604"/>
                  <a:pt x="84694" y="150275"/>
                </a:cubicBezTo>
                <a:cubicBezTo>
                  <a:pt x="85795" y="153611"/>
                  <a:pt x="87129" y="156846"/>
                  <a:pt x="88063" y="160249"/>
                </a:cubicBezTo>
                <a:cubicBezTo>
                  <a:pt x="89298" y="164685"/>
                  <a:pt x="90832" y="169055"/>
                  <a:pt x="92367" y="173425"/>
                </a:cubicBezTo>
                <a:cubicBezTo>
                  <a:pt x="92500" y="173825"/>
                  <a:pt x="92733" y="174259"/>
                  <a:pt x="92934" y="174659"/>
                </a:cubicBezTo>
                <a:cubicBezTo>
                  <a:pt x="93326" y="175566"/>
                  <a:pt x="93970" y="175860"/>
                  <a:pt x="94747" y="175860"/>
                </a:cubicBezTo>
                <a:cubicBezTo>
                  <a:pt x="95027" y="175860"/>
                  <a:pt x="95326" y="175822"/>
                  <a:pt x="95636" y="175760"/>
                </a:cubicBezTo>
                <a:cubicBezTo>
                  <a:pt x="96369" y="175560"/>
                  <a:pt x="97037" y="175226"/>
                  <a:pt x="97637" y="174793"/>
                </a:cubicBezTo>
                <a:cubicBezTo>
                  <a:pt x="98971" y="173925"/>
                  <a:pt x="100205" y="172958"/>
                  <a:pt x="101306" y="171824"/>
                </a:cubicBezTo>
                <a:cubicBezTo>
                  <a:pt x="102207" y="170923"/>
                  <a:pt x="103007" y="169956"/>
                  <a:pt x="103174" y="168555"/>
                </a:cubicBezTo>
                <a:cubicBezTo>
                  <a:pt x="103975" y="169589"/>
                  <a:pt x="104008" y="169822"/>
                  <a:pt x="103241" y="170723"/>
                </a:cubicBezTo>
                <a:cubicBezTo>
                  <a:pt x="102607" y="171423"/>
                  <a:pt x="102007" y="172157"/>
                  <a:pt x="101373" y="172891"/>
                </a:cubicBezTo>
                <a:cubicBezTo>
                  <a:pt x="100205" y="174225"/>
                  <a:pt x="98738" y="175260"/>
                  <a:pt x="97070" y="175893"/>
                </a:cubicBezTo>
                <a:cubicBezTo>
                  <a:pt x="96570" y="176060"/>
                  <a:pt x="96069" y="176160"/>
                  <a:pt x="95569" y="176227"/>
                </a:cubicBezTo>
                <a:cubicBezTo>
                  <a:pt x="95535" y="176244"/>
                  <a:pt x="95494" y="176252"/>
                  <a:pt x="95456" y="176252"/>
                </a:cubicBezTo>
                <a:cubicBezTo>
                  <a:pt x="95419" y="176252"/>
                  <a:pt x="95385" y="176244"/>
                  <a:pt x="95369" y="176227"/>
                </a:cubicBezTo>
                <a:cubicBezTo>
                  <a:pt x="95217" y="176025"/>
                  <a:pt x="95075" y="175952"/>
                  <a:pt x="94939" y="175952"/>
                </a:cubicBezTo>
                <a:cubicBezTo>
                  <a:pt x="94716" y="175952"/>
                  <a:pt x="94509" y="176148"/>
                  <a:pt x="94301" y="176294"/>
                </a:cubicBezTo>
                <a:cubicBezTo>
                  <a:pt x="92300" y="177628"/>
                  <a:pt x="90132" y="178695"/>
                  <a:pt x="87863" y="179496"/>
                </a:cubicBezTo>
                <a:cubicBezTo>
                  <a:pt x="87787" y="179521"/>
                  <a:pt x="87710" y="179534"/>
                  <a:pt x="87636" y="179534"/>
                </a:cubicBezTo>
                <a:cubicBezTo>
                  <a:pt x="87421" y="179534"/>
                  <a:pt x="87229" y="179428"/>
                  <a:pt x="87129" y="179229"/>
                </a:cubicBezTo>
                <a:cubicBezTo>
                  <a:pt x="86529" y="178362"/>
                  <a:pt x="86029" y="177494"/>
                  <a:pt x="85562" y="176560"/>
                </a:cubicBezTo>
                <a:cubicBezTo>
                  <a:pt x="85477" y="176447"/>
                  <a:pt x="85464" y="176165"/>
                  <a:pt x="85277" y="176165"/>
                </a:cubicBezTo>
                <a:cubicBezTo>
                  <a:pt x="85245" y="176165"/>
                  <a:pt x="85206" y="176174"/>
                  <a:pt x="85161" y="176194"/>
                </a:cubicBezTo>
                <a:cubicBezTo>
                  <a:pt x="84895" y="176327"/>
                  <a:pt x="85161" y="176594"/>
                  <a:pt x="85261" y="176761"/>
                </a:cubicBezTo>
                <a:cubicBezTo>
                  <a:pt x="85829" y="177795"/>
                  <a:pt x="86462" y="178762"/>
                  <a:pt x="87163" y="179663"/>
                </a:cubicBezTo>
                <a:cubicBezTo>
                  <a:pt x="86817" y="179815"/>
                  <a:pt x="86615" y="179904"/>
                  <a:pt x="86468" y="179904"/>
                </a:cubicBezTo>
                <a:cubicBezTo>
                  <a:pt x="86260" y="179904"/>
                  <a:pt x="86163" y="179726"/>
                  <a:pt x="85929" y="179296"/>
                </a:cubicBezTo>
                <a:cubicBezTo>
                  <a:pt x="85328" y="178262"/>
                  <a:pt x="84761" y="177228"/>
                  <a:pt x="84161" y="176194"/>
                </a:cubicBezTo>
                <a:cubicBezTo>
                  <a:pt x="84104" y="176080"/>
                  <a:pt x="84096" y="175871"/>
                  <a:pt x="83952" y="175871"/>
                </a:cubicBezTo>
                <a:cubicBezTo>
                  <a:pt x="83926" y="175871"/>
                  <a:pt x="83896" y="175878"/>
                  <a:pt x="83860" y="175893"/>
                </a:cubicBezTo>
                <a:cubicBezTo>
                  <a:pt x="83627" y="175993"/>
                  <a:pt x="83860" y="176194"/>
                  <a:pt x="83927" y="176294"/>
                </a:cubicBezTo>
                <a:cubicBezTo>
                  <a:pt x="84628" y="177528"/>
                  <a:pt x="85328" y="178762"/>
                  <a:pt x="86029" y="179996"/>
                </a:cubicBezTo>
                <a:cubicBezTo>
                  <a:pt x="85775" y="180103"/>
                  <a:pt x="85623" y="180167"/>
                  <a:pt x="85506" y="180167"/>
                </a:cubicBezTo>
                <a:cubicBezTo>
                  <a:pt x="85331" y="180167"/>
                  <a:pt x="85235" y="180023"/>
                  <a:pt x="84995" y="179663"/>
                </a:cubicBezTo>
                <a:cubicBezTo>
                  <a:pt x="84161" y="178428"/>
                  <a:pt x="83460" y="177128"/>
                  <a:pt x="82726" y="175827"/>
                </a:cubicBezTo>
                <a:cubicBezTo>
                  <a:pt x="82693" y="175793"/>
                  <a:pt x="82660" y="175727"/>
                  <a:pt x="82660" y="175693"/>
                </a:cubicBezTo>
                <a:cubicBezTo>
                  <a:pt x="82578" y="175585"/>
                  <a:pt x="82541" y="175433"/>
                  <a:pt x="82423" y="175433"/>
                </a:cubicBezTo>
                <a:cubicBezTo>
                  <a:pt x="82396" y="175433"/>
                  <a:pt x="82364" y="175441"/>
                  <a:pt x="82326" y="175460"/>
                </a:cubicBezTo>
                <a:cubicBezTo>
                  <a:pt x="82126" y="175560"/>
                  <a:pt x="82293" y="175727"/>
                  <a:pt x="82359" y="175827"/>
                </a:cubicBezTo>
                <a:cubicBezTo>
                  <a:pt x="82860" y="176661"/>
                  <a:pt x="83360" y="177494"/>
                  <a:pt x="83860" y="178328"/>
                </a:cubicBezTo>
                <a:cubicBezTo>
                  <a:pt x="84261" y="178962"/>
                  <a:pt x="84661" y="179596"/>
                  <a:pt x="85095" y="180296"/>
                </a:cubicBezTo>
                <a:lnTo>
                  <a:pt x="82726" y="180830"/>
                </a:lnTo>
                <a:cubicBezTo>
                  <a:pt x="82703" y="180833"/>
                  <a:pt x="82681" y="180834"/>
                  <a:pt x="82660" y="180834"/>
                </a:cubicBezTo>
                <a:cubicBezTo>
                  <a:pt x="82442" y="180834"/>
                  <a:pt x="82348" y="180682"/>
                  <a:pt x="82226" y="180530"/>
                </a:cubicBezTo>
                <a:cubicBezTo>
                  <a:pt x="81392" y="179262"/>
                  <a:pt x="80591" y="177928"/>
                  <a:pt x="79891" y="176560"/>
                </a:cubicBezTo>
                <a:cubicBezTo>
                  <a:pt x="79758" y="176327"/>
                  <a:pt x="79624" y="176127"/>
                  <a:pt x="79524" y="175893"/>
                </a:cubicBezTo>
                <a:cubicBezTo>
                  <a:pt x="79470" y="175785"/>
                  <a:pt x="79438" y="175633"/>
                  <a:pt x="79303" y="175633"/>
                </a:cubicBezTo>
                <a:cubicBezTo>
                  <a:pt x="79271" y="175633"/>
                  <a:pt x="79234" y="175641"/>
                  <a:pt x="79190" y="175660"/>
                </a:cubicBezTo>
                <a:cubicBezTo>
                  <a:pt x="78957" y="175760"/>
                  <a:pt x="79124" y="175927"/>
                  <a:pt x="79190" y="176027"/>
                </a:cubicBezTo>
                <a:cubicBezTo>
                  <a:pt x="80058" y="177661"/>
                  <a:pt x="80992" y="179196"/>
                  <a:pt x="82059" y="180697"/>
                </a:cubicBezTo>
                <a:cubicBezTo>
                  <a:pt x="82093" y="180730"/>
                  <a:pt x="82093" y="180797"/>
                  <a:pt x="82126" y="180864"/>
                </a:cubicBezTo>
                <a:cubicBezTo>
                  <a:pt x="81726" y="180997"/>
                  <a:pt x="81292" y="181097"/>
                  <a:pt x="80858" y="181130"/>
                </a:cubicBezTo>
                <a:cubicBezTo>
                  <a:pt x="80843" y="181133"/>
                  <a:pt x="80828" y="181134"/>
                  <a:pt x="80815" y="181134"/>
                </a:cubicBezTo>
                <a:cubicBezTo>
                  <a:pt x="80616" y="181134"/>
                  <a:pt x="80554" y="180922"/>
                  <a:pt x="80491" y="180797"/>
                </a:cubicBezTo>
                <a:cubicBezTo>
                  <a:pt x="79657" y="179429"/>
                  <a:pt x="78890" y="178028"/>
                  <a:pt x="78156" y="176627"/>
                </a:cubicBezTo>
                <a:cubicBezTo>
                  <a:pt x="78036" y="176447"/>
                  <a:pt x="77917" y="176079"/>
                  <a:pt x="77748" y="176079"/>
                </a:cubicBezTo>
                <a:cubicBezTo>
                  <a:pt x="77729" y="176079"/>
                  <a:pt x="77710" y="176083"/>
                  <a:pt x="77689" y="176093"/>
                </a:cubicBezTo>
                <a:cubicBezTo>
                  <a:pt x="77489" y="176227"/>
                  <a:pt x="77789" y="176560"/>
                  <a:pt x="77923" y="176794"/>
                </a:cubicBezTo>
                <a:cubicBezTo>
                  <a:pt x="78723" y="178228"/>
                  <a:pt x="79524" y="179696"/>
                  <a:pt x="80458" y="181197"/>
                </a:cubicBezTo>
                <a:lnTo>
                  <a:pt x="77623" y="181631"/>
                </a:lnTo>
                <a:cubicBezTo>
                  <a:pt x="77602" y="181634"/>
                  <a:pt x="77583" y="181635"/>
                  <a:pt x="77565" y="181635"/>
                </a:cubicBezTo>
                <a:cubicBezTo>
                  <a:pt x="77372" y="181635"/>
                  <a:pt x="77280" y="181483"/>
                  <a:pt x="77189" y="181331"/>
                </a:cubicBezTo>
                <a:cubicBezTo>
                  <a:pt x="76288" y="179996"/>
                  <a:pt x="75488" y="178595"/>
                  <a:pt x="74854" y="177128"/>
                </a:cubicBezTo>
                <a:cubicBezTo>
                  <a:pt x="74793" y="176976"/>
                  <a:pt x="74732" y="176685"/>
                  <a:pt x="74596" y="176685"/>
                </a:cubicBezTo>
                <a:cubicBezTo>
                  <a:pt x="74583" y="176685"/>
                  <a:pt x="74569" y="176688"/>
                  <a:pt x="74554" y="176694"/>
                </a:cubicBezTo>
                <a:cubicBezTo>
                  <a:pt x="74254" y="176827"/>
                  <a:pt x="74554" y="177094"/>
                  <a:pt x="74621" y="177261"/>
                </a:cubicBezTo>
                <a:cubicBezTo>
                  <a:pt x="75254" y="178695"/>
                  <a:pt x="76022" y="180096"/>
                  <a:pt x="76956" y="181397"/>
                </a:cubicBezTo>
                <a:cubicBezTo>
                  <a:pt x="77089" y="181597"/>
                  <a:pt x="77056" y="181664"/>
                  <a:pt x="76789" y="181731"/>
                </a:cubicBezTo>
                <a:cubicBezTo>
                  <a:pt x="76687" y="181767"/>
                  <a:pt x="76582" y="181785"/>
                  <a:pt x="76478" y="181785"/>
                </a:cubicBezTo>
                <a:cubicBezTo>
                  <a:pt x="76106" y="181785"/>
                  <a:pt x="75752" y="181562"/>
                  <a:pt x="75621" y="181197"/>
                </a:cubicBezTo>
                <a:cubicBezTo>
                  <a:pt x="74954" y="179996"/>
                  <a:pt x="74287" y="178795"/>
                  <a:pt x="73653" y="177595"/>
                </a:cubicBezTo>
                <a:cubicBezTo>
                  <a:pt x="73597" y="177481"/>
                  <a:pt x="73540" y="177272"/>
                  <a:pt x="73423" y="177272"/>
                </a:cubicBezTo>
                <a:cubicBezTo>
                  <a:pt x="73401" y="177272"/>
                  <a:pt x="73378" y="177279"/>
                  <a:pt x="73353" y="177294"/>
                </a:cubicBezTo>
                <a:cubicBezTo>
                  <a:pt x="73186" y="177394"/>
                  <a:pt x="73320" y="177595"/>
                  <a:pt x="73420" y="177761"/>
                </a:cubicBezTo>
                <a:cubicBezTo>
                  <a:pt x="74087" y="179029"/>
                  <a:pt x="74754" y="180296"/>
                  <a:pt x="75521" y="181497"/>
                </a:cubicBezTo>
                <a:cubicBezTo>
                  <a:pt x="75588" y="181597"/>
                  <a:pt x="75655" y="181697"/>
                  <a:pt x="75688" y="181831"/>
                </a:cubicBezTo>
                <a:cubicBezTo>
                  <a:pt x="75365" y="181912"/>
                  <a:pt x="75153" y="181965"/>
                  <a:pt x="74997" y="181965"/>
                </a:cubicBezTo>
                <a:cubicBezTo>
                  <a:pt x="74702" y="181965"/>
                  <a:pt x="74604" y="181776"/>
                  <a:pt x="74320" y="181230"/>
                </a:cubicBezTo>
                <a:cubicBezTo>
                  <a:pt x="72853" y="178162"/>
                  <a:pt x="71618" y="174993"/>
                  <a:pt x="70651" y="171724"/>
                </a:cubicBezTo>
                <a:cubicBezTo>
                  <a:pt x="70591" y="171575"/>
                  <a:pt x="70638" y="171346"/>
                  <a:pt x="70436" y="171346"/>
                </a:cubicBezTo>
                <a:cubicBezTo>
                  <a:pt x="70411" y="171346"/>
                  <a:pt x="70383" y="171350"/>
                  <a:pt x="70351" y="171357"/>
                </a:cubicBezTo>
                <a:cubicBezTo>
                  <a:pt x="70084" y="171423"/>
                  <a:pt x="70217" y="171724"/>
                  <a:pt x="70284" y="171890"/>
                </a:cubicBezTo>
                <a:cubicBezTo>
                  <a:pt x="70985" y="174192"/>
                  <a:pt x="71852" y="176460"/>
                  <a:pt x="72819" y="178695"/>
                </a:cubicBezTo>
                <a:cubicBezTo>
                  <a:pt x="73320" y="179796"/>
                  <a:pt x="73820" y="180897"/>
                  <a:pt x="74454" y="182031"/>
                </a:cubicBezTo>
                <a:cubicBezTo>
                  <a:pt x="73920" y="182098"/>
                  <a:pt x="73420" y="182164"/>
                  <a:pt x="72953" y="182265"/>
                </a:cubicBezTo>
                <a:cubicBezTo>
                  <a:pt x="72931" y="182267"/>
                  <a:pt x="72911" y="182268"/>
                  <a:pt x="72891" y="182268"/>
                </a:cubicBezTo>
                <a:cubicBezTo>
                  <a:pt x="72610" y="182268"/>
                  <a:pt x="72546" y="182051"/>
                  <a:pt x="72452" y="181864"/>
                </a:cubicBezTo>
                <a:cubicBezTo>
                  <a:pt x="71452" y="179796"/>
                  <a:pt x="70584" y="177695"/>
                  <a:pt x="69750" y="175560"/>
                </a:cubicBezTo>
                <a:cubicBezTo>
                  <a:pt x="69717" y="175493"/>
                  <a:pt x="69750" y="175460"/>
                  <a:pt x="69684" y="175360"/>
                </a:cubicBezTo>
                <a:cubicBezTo>
                  <a:pt x="69630" y="175279"/>
                  <a:pt x="69598" y="175132"/>
                  <a:pt x="69499" y="175132"/>
                </a:cubicBezTo>
                <a:cubicBezTo>
                  <a:pt x="69476" y="175132"/>
                  <a:pt x="69449" y="175140"/>
                  <a:pt x="69417" y="175159"/>
                </a:cubicBezTo>
                <a:cubicBezTo>
                  <a:pt x="69250" y="175226"/>
                  <a:pt x="69383" y="175360"/>
                  <a:pt x="69417" y="175460"/>
                </a:cubicBezTo>
                <a:cubicBezTo>
                  <a:pt x="69884" y="176861"/>
                  <a:pt x="70484" y="178195"/>
                  <a:pt x="71085" y="179563"/>
                </a:cubicBezTo>
                <a:cubicBezTo>
                  <a:pt x="71485" y="180363"/>
                  <a:pt x="71852" y="181164"/>
                  <a:pt x="72252" y="181998"/>
                </a:cubicBezTo>
                <a:cubicBezTo>
                  <a:pt x="72386" y="182265"/>
                  <a:pt x="72319" y="182365"/>
                  <a:pt x="72019" y="182365"/>
                </a:cubicBezTo>
                <a:cubicBezTo>
                  <a:pt x="71658" y="182376"/>
                  <a:pt x="71437" y="182408"/>
                  <a:pt x="71290" y="182408"/>
                </a:cubicBezTo>
                <a:cubicBezTo>
                  <a:pt x="70988" y="182408"/>
                  <a:pt x="70998" y="182271"/>
                  <a:pt x="70751" y="181531"/>
                </a:cubicBezTo>
                <a:cubicBezTo>
                  <a:pt x="69784" y="178662"/>
                  <a:pt x="68950" y="175760"/>
                  <a:pt x="68083" y="172858"/>
                </a:cubicBezTo>
                <a:cubicBezTo>
                  <a:pt x="68052" y="172673"/>
                  <a:pt x="68049" y="172317"/>
                  <a:pt x="67838" y="172317"/>
                </a:cubicBezTo>
                <a:cubicBezTo>
                  <a:pt x="67821" y="172317"/>
                  <a:pt x="67802" y="172319"/>
                  <a:pt x="67782" y="172324"/>
                </a:cubicBezTo>
                <a:cubicBezTo>
                  <a:pt x="67515" y="172424"/>
                  <a:pt x="67782" y="172758"/>
                  <a:pt x="67849" y="172958"/>
                </a:cubicBezTo>
                <a:cubicBezTo>
                  <a:pt x="68716" y="176027"/>
                  <a:pt x="69617" y="179062"/>
                  <a:pt x="70684" y="182064"/>
                </a:cubicBezTo>
                <a:cubicBezTo>
                  <a:pt x="70784" y="182331"/>
                  <a:pt x="70784" y="182431"/>
                  <a:pt x="70484" y="182431"/>
                </a:cubicBezTo>
                <a:cubicBezTo>
                  <a:pt x="70344" y="182437"/>
                  <a:pt x="70227" y="182442"/>
                  <a:pt x="70128" y="182442"/>
                </a:cubicBezTo>
                <a:cubicBezTo>
                  <a:pt x="69665" y="182442"/>
                  <a:pt x="69603" y="182336"/>
                  <a:pt x="69383" y="181731"/>
                </a:cubicBezTo>
                <a:cubicBezTo>
                  <a:pt x="68049" y="178062"/>
                  <a:pt x="66848" y="174392"/>
                  <a:pt x="65814" y="170656"/>
                </a:cubicBezTo>
                <a:cubicBezTo>
                  <a:pt x="65748" y="170423"/>
                  <a:pt x="65814" y="170156"/>
                  <a:pt x="65581" y="169956"/>
                </a:cubicBezTo>
                <a:cubicBezTo>
                  <a:pt x="65381" y="170156"/>
                  <a:pt x="65481" y="170356"/>
                  <a:pt x="65514" y="170556"/>
                </a:cubicBezTo>
                <a:cubicBezTo>
                  <a:pt x="66381" y="173959"/>
                  <a:pt x="67449" y="177294"/>
                  <a:pt x="68683" y="180597"/>
                </a:cubicBezTo>
                <a:cubicBezTo>
                  <a:pt x="68850" y="181064"/>
                  <a:pt x="69050" y="181531"/>
                  <a:pt x="69217" y="181998"/>
                </a:cubicBezTo>
                <a:cubicBezTo>
                  <a:pt x="69317" y="182265"/>
                  <a:pt x="69383" y="182431"/>
                  <a:pt x="68983" y="182431"/>
                </a:cubicBezTo>
                <a:cubicBezTo>
                  <a:pt x="68956" y="182433"/>
                  <a:pt x="68930" y="182433"/>
                  <a:pt x="68903" y="182433"/>
                </a:cubicBezTo>
                <a:cubicBezTo>
                  <a:pt x="68302" y="182433"/>
                  <a:pt x="67775" y="182074"/>
                  <a:pt x="67616" y="181531"/>
                </a:cubicBezTo>
                <a:cubicBezTo>
                  <a:pt x="66481" y="178996"/>
                  <a:pt x="65547" y="176394"/>
                  <a:pt x="64847" y="173758"/>
                </a:cubicBezTo>
                <a:cubicBezTo>
                  <a:pt x="64780" y="173525"/>
                  <a:pt x="64747" y="173291"/>
                  <a:pt x="64680" y="173058"/>
                </a:cubicBezTo>
                <a:cubicBezTo>
                  <a:pt x="64650" y="172936"/>
                  <a:pt x="64675" y="172787"/>
                  <a:pt x="64502" y="172787"/>
                </a:cubicBezTo>
                <a:cubicBezTo>
                  <a:pt x="64486" y="172787"/>
                  <a:pt x="64467" y="172788"/>
                  <a:pt x="64447" y="172791"/>
                </a:cubicBezTo>
                <a:cubicBezTo>
                  <a:pt x="64213" y="172824"/>
                  <a:pt x="64280" y="173025"/>
                  <a:pt x="64313" y="173158"/>
                </a:cubicBezTo>
                <a:cubicBezTo>
                  <a:pt x="64547" y="174025"/>
                  <a:pt x="64780" y="174859"/>
                  <a:pt x="65047" y="175693"/>
                </a:cubicBezTo>
                <a:cubicBezTo>
                  <a:pt x="65614" y="177528"/>
                  <a:pt x="66281" y="179329"/>
                  <a:pt x="67048" y="181130"/>
                </a:cubicBezTo>
                <a:cubicBezTo>
                  <a:pt x="67215" y="181564"/>
                  <a:pt x="67482" y="181998"/>
                  <a:pt x="67782" y="182398"/>
                </a:cubicBezTo>
                <a:cubicBezTo>
                  <a:pt x="66648" y="182231"/>
                  <a:pt x="65647" y="182398"/>
                  <a:pt x="64647" y="181998"/>
                </a:cubicBezTo>
                <a:cubicBezTo>
                  <a:pt x="64380" y="181864"/>
                  <a:pt x="64347" y="181631"/>
                  <a:pt x="64246" y="181431"/>
                </a:cubicBezTo>
                <a:cubicBezTo>
                  <a:pt x="63479" y="179396"/>
                  <a:pt x="62779" y="177294"/>
                  <a:pt x="62212" y="175193"/>
                </a:cubicBezTo>
                <a:cubicBezTo>
                  <a:pt x="61811" y="173692"/>
                  <a:pt x="61278" y="172224"/>
                  <a:pt x="60977" y="170690"/>
                </a:cubicBezTo>
                <a:cubicBezTo>
                  <a:pt x="60977" y="170556"/>
                  <a:pt x="60911" y="170423"/>
                  <a:pt x="60777" y="170356"/>
                </a:cubicBezTo>
                <a:cubicBezTo>
                  <a:pt x="60577" y="170556"/>
                  <a:pt x="60677" y="170790"/>
                  <a:pt x="60711" y="170956"/>
                </a:cubicBezTo>
                <a:cubicBezTo>
                  <a:pt x="61645" y="174559"/>
                  <a:pt x="62745" y="178128"/>
                  <a:pt x="64046" y="181631"/>
                </a:cubicBezTo>
                <a:cubicBezTo>
                  <a:pt x="64113" y="181764"/>
                  <a:pt x="64146" y="181864"/>
                  <a:pt x="64213" y="181998"/>
                </a:cubicBezTo>
                <a:cubicBezTo>
                  <a:pt x="64058" y="182010"/>
                  <a:pt x="63929" y="182018"/>
                  <a:pt x="63818" y="182018"/>
                </a:cubicBezTo>
                <a:cubicBezTo>
                  <a:pt x="63333" y="182018"/>
                  <a:pt x="63211" y="181868"/>
                  <a:pt x="62912" y="181297"/>
                </a:cubicBezTo>
                <a:cubicBezTo>
                  <a:pt x="61411" y="178428"/>
                  <a:pt x="60077" y="175493"/>
                  <a:pt x="58909" y="172458"/>
                </a:cubicBezTo>
                <a:cubicBezTo>
                  <a:pt x="58843" y="172257"/>
                  <a:pt x="58776" y="172024"/>
                  <a:pt x="58709" y="171790"/>
                </a:cubicBezTo>
                <a:cubicBezTo>
                  <a:pt x="58651" y="171673"/>
                  <a:pt x="58643" y="171478"/>
                  <a:pt x="58484" y="171478"/>
                </a:cubicBezTo>
                <a:cubicBezTo>
                  <a:pt x="58462" y="171478"/>
                  <a:pt x="58437" y="171482"/>
                  <a:pt x="58409" y="171490"/>
                </a:cubicBezTo>
                <a:cubicBezTo>
                  <a:pt x="58175" y="171557"/>
                  <a:pt x="58309" y="171757"/>
                  <a:pt x="58376" y="171890"/>
                </a:cubicBezTo>
                <a:cubicBezTo>
                  <a:pt x="58509" y="172291"/>
                  <a:pt x="58642" y="172691"/>
                  <a:pt x="58809" y="173091"/>
                </a:cubicBezTo>
                <a:cubicBezTo>
                  <a:pt x="59943" y="175893"/>
                  <a:pt x="61278" y="178629"/>
                  <a:pt x="62679" y="181297"/>
                </a:cubicBezTo>
                <a:lnTo>
                  <a:pt x="62912" y="181764"/>
                </a:lnTo>
                <a:cubicBezTo>
                  <a:pt x="61678" y="181564"/>
                  <a:pt x="60444" y="181264"/>
                  <a:pt x="59243" y="180897"/>
                </a:cubicBezTo>
                <a:cubicBezTo>
                  <a:pt x="59109" y="180830"/>
                  <a:pt x="58976" y="180730"/>
                  <a:pt x="58943" y="180597"/>
                </a:cubicBezTo>
                <a:cubicBezTo>
                  <a:pt x="56808" y="176894"/>
                  <a:pt x="55107" y="172991"/>
                  <a:pt x="53839" y="168922"/>
                </a:cubicBezTo>
                <a:cubicBezTo>
                  <a:pt x="53806" y="168855"/>
                  <a:pt x="53806" y="168788"/>
                  <a:pt x="53772" y="168721"/>
                </a:cubicBezTo>
                <a:cubicBezTo>
                  <a:pt x="53742" y="168538"/>
                  <a:pt x="53767" y="168213"/>
                  <a:pt x="53539" y="168213"/>
                </a:cubicBezTo>
                <a:cubicBezTo>
                  <a:pt x="53519" y="168213"/>
                  <a:pt x="53497" y="168216"/>
                  <a:pt x="53472" y="168221"/>
                </a:cubicBezTo>
                <a:cubicBezTo>
                  <a:pt x="53172" y="168288"/>
                  <a:pt x="53339" y="168655"/>
                  <a:pt x="53405" y="168822"/>
                </a:cubicBezTo>
                <a:cubicBezTo>
                  <a:pt x="53872" y="170823"/>
                  <a:pt x="54706" y="172691"/>
                  <a:pt x="55540" y="174559"/>
                </a:cubicBezTo>
                <a:cubicBezTo>
                  <a:pt x="56408" y="176494"/>
                  <a:pt x="57375" y="178328"/>
                  <a:pt x="58409" y="180196"/>
                </a:cubicBezTo>
                <a:cubicBezTo>
                  <a:pt x="58476" y="180330"/>
                  <a:pt x="58509" y="180463"/>
                  <a:pt x="58542" y="180597"/>
                </a:cubicBezTo>
                <a:cubicBezTo>
                  <a:pt x="57675" y="180263"/>
                  <a:pt x="56641" y="180330"/>
                  <a:pt x="56107" y="179262"/>
                </a:cubicBezTo>
                <a:cubicBezTo>
                  <a:pt x="54573" y="176527"/>
                  <a:pt x="53272" y="173692"/>
                  <a:pt x="52205" y="170756"/>
                </a:cubicBezTo>
                <a:cubicBezTo>
                  <a:pt x="52171" y="170723"/>
                  <a:pt x="52171" y="170656"/>
                  <a:pt x="52138" y="170623"/>
                </a:cubicBezTo>
                <a:cubicBezTo>
                  <a:pt x="52138" y="170510"/>
                  <a:pt x="52138" y="170374"/>
                  <a:pt x="52038" y="170374"/>
                </a:cubicBezTo>
                <a:cubicBezTo>
                  <a:pt x="52019" y="170374"/>
                  <a:pt x="51997" y="170379"/>
                  <a:pt x="51971" y="170389"/>
                </a:cubicBezTo>
                <a:cubicBezTo>
                  <a:pt x="51771" y="170423"/>
                  <a:pt x="51871" y="170589"/>
                  <a:pt x="51904" y="170723"/>
                </a:cubicBezTo>
                <a:cubicBezTo>
                  <a:pt x="52071" y="171223"/>
                  <a:pt x="52238" y="171724"/>
                  <a:pt x="52405" y="172191"/>
                </a:cubicBezTo>
                <a:cubicBezTo>
                  <a:pt x="53405" y="174626"/>
                  <a:pt x="54540" y="176961"/>
                  <a:pt x="55807" y="179262"/>
                </a:cubicBezTo>
                <a:cubicBezTo>
                  <a:pt x="55874" y="179362"/>
                  <a:pt x="55941" y="179496"/>
                  <a:pt x="56074" y="179729"/>
                </a:cubicBezTo>
                <a:cubicBezTo>
                  <a:pt x="55273" y="179463"/>
                  <a:pt x="54640" y="179262"/>
                  <a:pt x="54273" y="178529"/>
                </a:cubicBezTo>
                <a:cubicBezTo>
                  <a:pt x="52705" y="175360"/>
                  <a:pt x="51104" y="172191"/>
                  <a:pt x="50003" y="168822"/>
                </a:cubicBezTo>
                <a:cubicBezTo>
                  <a:pt x="49972" y="168698"/>
                  <a:pt x="49998" y="168518"/>
                  <a:pt x="49844" y="168518"/>
                </a:cubicBezTo>
                <a:cubicBezTo>
                  <a:pt x="49832" y="168518"/>
                  <a:pt x="49818" y="168519"/>
                  <a:pt x="49803" y="168521"/>
                </a:cubicBezTo>
                <a:cubicBezTo>
                  <a:pt x="49603" y="168588"/>
                  <a:pt x="49736" y="168755"/>
                  <a:pt x="49769" y="168855"/>
                </a:cubicBezTo>
                <a:cubicBezTo>
                  <a:pt x="50236" y="170723"/>
                  <a:pt x="51104" y="172458"/>
                  <a:pt x="51871" y="174192"/>
                </a:cubicBezTo>
                <a:cubicBezTo>
                  <a:pt x="52571" y="175693"/>
                  <a:pt x="53305" y="177194"/>
                  <a:pt x="54106" y="178662"/>
                </a:cubicBezTo>
                <a:cubicBezTo>
                  <a:pt x="54139" y="178729"/>
                  <a:pt x="54139" y="178829"/>
                  <a:pt x="54106" y="178895"/>
                </a:cubicBezTo>
                <a:cubicBezTo>
                  <a:pt x="53405" y="178562"/>
                  <a:pt x="52738" y="178295"/>
                  <a:pt x="52338" y="177461"/>
                </a:cubicBezTo>
                <a:cubicBezTo>
                  <a:pt x="50637" y="174092"/>
                  <a:pt x="49336" y="170556"/>
                  <a:pt x="48368" y="166920"/>
                </a:cubicBezTo>
                <a:cubicBezTo>
                  <a:pt x="48339" y="166803"/>
                  <a:pt x="48387" y="166608"/>
                  <a:pt x="48263" y="166608"/>
                </a:cubicBezTo>
                <a:cubicBezTo>
                  <a:pt x="48246" y="166608"/>
                  <a:pt x="48226" y="166612"/>
                  <a:pt x="48202" y="166620"/>
                </a:cubicBezTo>
                <a:cubicBezTo>
                  <a:pt x="48002" y="166653"/>
                  <a:pt x="48102" y="166820"/>
                  <a:pt x="48135" y="166987"/>
                </a:cubicBezTo>
                <a:cubicBezTo>
                  <a:pt x="48969" y="170489"/>
                  <a:pt x="50203" y="173859"/>
                  <a:pt x="51871" y="177061"/>
                </a:cubicBezTo>
                <a:cubicBezTo>
                  <a:pt x="52004" y="177328"/>
                  <a:pt x="52104" y="177561"/>
                  <a:pt x="52205" y="177861"/>
                </a:cubicBezTo>
                <a:cubicBezTo>
                  <a:pt x="51204" y="177328"/>
                  <a:pt x="50203" y="176994"/>
                  <a:pt x="49769" y="175760"/>
                </a:cubicBezTo>
                <a:cubicBezTo>
                  <a:pt x="48869" y="173225"/>
                  <a:pt x="47801" y="170756"/>
                  <a:pt x="46901" y="168254"/>
                </a:cubicBezTo>
                <a:cubicBezTo>
                  <a:pt x="46834" y="168021"/>
                  <a:pt x="46701" y="167854"/>
                  <a:pt x="46467" y="167754"/>
                </a:cubicBezTo>
                <a:lnTo>
                  <a:pt x="46467" y="167754"/>
                </a:lnTo>
                <a:cubicBezTo>
                  <a:pt x="47434" y="170790"/>
                  <a:pt x="48702" y="173558"/>
                  <a:pt x="49803" y="176394"/>
                </a:cubicBezTo>
                <a:cubicBezTo>
                  <a:pt x="49202" y="176260"/>
                  <a:pt x="48702" y="175860"/>
                  <a:pt x="48469" y="175326"/>
                </a:cubicBezTo>
                <a:cubicBezTo>
                  <a:pt x="47535" y="172824"/>
                  <a:pt x="46567" y="170323"/>
                  <a:pt x="45967" y="167721"/>
                </a:cubicBezTo>
                <a:cubicBezTo>
                  <a:pt x="45900" y="167487"/>
                  <a:pt x="46000" y="167154"/>
                  <a:pt x="45600" y="166920"/>
                </a:cubicBezTo>
                <a:lnTo>
                  <a:pt x="45600" y="166920"/>
                </a:lnTo>
                <a:cubicBezTo>
                  <a:pt x="46100" y="169956"/>
                  <a:pt x="47268" y="172624"/>
                  <a:pt x="48235" y="175360"/>
                </a:cubicBezTo>
                <a:cubicBezTo>
                  <a:pt x="47668" y="175226"/>
                  <a:pt x="47234" y="174793"/>
                  <a:pt x="47034" y="174225"/>
                </a:cubicBezTo>
                <a:cubicBezTo>
                  <a:pt x="45833" y="170956"/>
                  <a:pt x="44866" y="167654"/>
                  <a:pt x="44032" y="164285"/>
                </a:cubicBezTo>
                <a:lnTo>
                  <a:pt x="43832" y="163351"/>
                </a:lnTo>
                <a:lnTo>
                  <a:pt x="43632" y="163351"/>
                </a:lnTo>
                <a:cubicBezTo>
                  <a:pt x="44332" y="167154"/>
                  <a:pt x="45633" y="170756"/>
                  <a:pt x="46834" y="174359"/>
                </a:cubicBezTo>
                <a:cubicBezTo>
                  <a:pt x="45967" y="173959"/>
                  <a:pt x="45300" y="173258"/>
                  <a:pt x="44933" y="172391"/>
                </a:cubicBezTo>
                <a:cubicBezTo>
                  <a:pt x="44132" y="170189"/>
                  <a:pt x="43298" y="167988"/>
                  <a:pt x="42698" y="165753"/>
                </a:cubicBezTo>
                <a:cubicBezTo>
                  <a:pt x="42667" y="165631"/>
                  <a:pt x="42720" y="165482"/>
                  <a:pt x="42552" y="165482"/>
                </a:cubicBezTo>
                <a:cubicBezTo>
                  <a:pt x="42536" y="165482"/>
                  <a:pt x="42518" y="165483"/>
                  <a:pt x="42498" y="165486"/>
                </a:cubicBezTo>
                <a:cubicBezTo>
                  <a:pt x="42297" y="165553"/>
                  <a:pt x="42431" y="165719"/>
                  <a:pt x="42464" y="165819"/>
                </a:cubicBezTo>
                <a:cubicBezTo>
                  <a:pt x="42865" y="167421"/>
                  <a:pt x="43365" y="168955"/>
                  <a:pt x="43965" y="170489"/>
                </a:cubicBezTo>
                <a:cubicBezTo>
                  <a:pt x="44199" y="171157"/>
                  <a:pt x="44466" y="171824"/>
                  <a:pt x="44666" y="172558"/>
                </a:cubicBezTo>
                <a:cubicBezTo>
                  <a:pt x="44232" y="172291"/>
                  <a:pt x="43865" y="171924"/>
                  <a:pt x="43632" y="171457"/>
                </a:cubicBezTo>
                <a:cubicBezTo>
                  <a:pt x="42865" y="169455"/>
                  <a:pt x="42197" y="167387"/>
                  <a:pt x="41697" y="165286"/>
                </a:cubicBezTo>
                <a:cubicBezTo>
                  <a:pt x="41664" y="165152"/>
                  <a:pt x="41597" y="165019"/>
                  <a:pt x="41564" y="164919"/>
                </a:cubicBezTo>
                <a:cubicBezTo>
                  <a:pt x="41363" y="165119"/>
                  <a:pt x="41430" y="165286"/>
                  <a:pt x="41497" y="165486"/>
                </a:cubicBezTo>
                <a:cubicBezTo>
                  <a:pt x="41964" y="167354"/>
                  <a:pt x="42531" y="169155"/>
                  <a:pt x="43198" y="170956"/>
                </a:cubicBezTo>
                <a:cubicBezTo>
                  <a:pt x="43298" y="171090"/>
                  <a:pt x="43332" y="171290"/>
                  <a:pt x="43332" y="171457"/>
                </a:cubicBezTo>
                <a:cubicBezTo>
                  <a:pt x="42798" y="171057"/>
                  <a:pt x="42431" y="170523"/>
                  <a:pt x="42197" y="169922"/>
                </a:cubicBezTo>
                <a:cubicBezTo>
                  <a:pt x="41597" y="167954"/>
                  <a:pt x="40930" y="165986"/>
                  <a:pt x="40463" y="163985"/>
                </a:cubicBezTo>
                <a:cubicBezTo>
                  <a:pt x="40429" y="163718"/>
                  <a:pt x="40396" y="163418"/>
                  <a:pt x="40363" y="163151"/>
                </a:cubicBezTo>
                <a:cubicBezTo>
                  <a:pt x="40363" y="163051"/>
                  <a:pt x="40296" y="162917"/>
                  <a:pt x="40163" y="162917"/>
                </a:cubicBezTo>
                <a:cubicBezTo>
                  <a:pt x="39996" y="162951"/>
                  <a:pt x="39996" y="163084"/>
                  <a:pt x="39996" y="163218"/>
                </a:cubicBezTo>
                <a:cubicBezTo>
                  <a:pt x="40063" y="163751"/>
                  <a:pt x="40163" y="164285"/>
                  <a:pt x="40363" y="164819"/>
                </a:cubicBezTo>
                <a:cubicBezTo>
                  <a:pt x="40863" y="166453"/>
                  <a:pt x="41363" y="168054"/>
                  <a:pt x="41864" y="169689"/>
                </a:cubicBezTo>
                <a:cubicBezTo>
                  <a:pt x="41931" y="169789"/>
                  <a:pt x="41964" y="169856"/>
                  <a:pt x="41931" y="169956"/>
                </a:cubicBezTo>
                <a:cubicBezTo>
                  <a:pt x="40329" y="168822"/>
                  <a:pt x="39362" y="167020"/>
                  <a:pt x="39295" y="165086"/>
                </a:cubicBezTo>
                <a:cubicBezTo>
                  <a:pt x="39295" y="164985"/>
                  <a:pt x="39262" y="164885"/>
                  <a:pt x="39262" y="164785"/>
                </a:cubicBezTo>
                <a:cubicBezTo>
                  <a:pt x="39229" y="164719"/>
                  <a:pt x="39162" y="164685"/>
                  <a:pt x="39129" y="164652"/>
                </a:cubicBezTo>
                <a:cubicBezTo>
                  <a:pt x="38995" y="164652"/>
                  <a:pt x="38995" y="164752"/>
                  <a:pt x="38995" y="164852"/>
                </a:cubicBezTo>
                <a:cubicBezTo>
                  <a:pt x="38962" y="165219"/>
                  <a:pt x="39028" y="165619"/>
                  <a:pt x="39162" y="165986"/>
                </a:cubicBezTo>
                <a:cubicBezTo>
                  <a:pt x="39295" y="166520"/>
                  <a:pt x="39462" y="167054"/>
                  <a:pt x="39562" y="167587"/>
                </a:cubicBezTo>
                <a:cubicBezTo>
                  <a:pt x="39028" y="166987"/>
                  <a:pt x="38161" y="166820"/>
                  <a:pt x="37694" y="166153"/>
                </a:cubicBezTo>
                <a:cubicBezTo>
                  <a:pt x="37561" y="165953"/>
                  <a:pt x="37261" y="166086"/>
                  <a:pt x="37027" y="165919"/>
                </a:cubicBezTo>
                <a:cubicBezTo>
                  <a:pt x="36427" y="165419"/>
                  <a:pt x="36293" y="164719"/>
                  <a:pt x="36260" y="163985"/>
                </a:cubicBezTo>
                <a:cubicBezTo>
                  <a:pt x="36226" y="162884"/>
                  <a:pt x="36327" y="161783"/>
                  <a:pt x="36493" y="160716"/>
                </a:cubicBezTo>
                <a:cubicBezTo>
                  <a:pt x="36860" y="157480"/>
                  <a:pt x="37194" y="154278"/>
                  <a:pt x="37627" y="151076"/>
                </a:cubicBezTo>
                <a:cubicBezTo>
                  <a:pt x="38195" y="146339"/>
                  <a:pt x="38595" y="141569"/>
                  <a:pt x="39696" y="136899"/>
                </a:cubicBezTo>
                <a:cubicBezTo>
                  <a:pt x="39996" y="135431"/>
                  <a:pt x="40463" y="134030"/>
                  <a:pt x="41030" y="132696"/>
                </a:cubicBezTo>
                <a:cubicBezTo>
                  <a:pt x="42464" y="129527"/>
                  <a:pt x="45033" y="127826"/>
                  <a:pt x="48335" y="127325"/>
                </a:cubicBezTo>
                <a:cubicBezTo>
                  <a:pt x="50422" y="127035"/>
                  <a:pt x="52510" y="126936"/>
                  <a:pt x="54604" y="126936"/>
                </a:cubicBezTo>
                <a:close/>
                <a:moveTo>
                  <a:pt x="76422" y="182832"/>
                </a:moveTo>
                <a:cubicBezTo>
                  <a:pt x="76122" y="183299"/>
                  <a:pt x="75755" y="183732"/>
                  <a:pt x="75354" y="184133"/>
                </a:cubicBezTo>
                <a:cubicBezTo>
                  <a:pt x="75288" y="184099"/>
                  <a:pt x="75254" y="184099"/>
                  <a:pt x="75254" y="184066"/>
                </a:cubicBezTo>
                <a:cubicBezTo>
                  <a:pt x="75054" y="182832"/>
                  <a:pt x="75054" y="182832"/>
                  <a:pt x="76422" y="182832"/>
                </a:cubicBezTo>
                <a:close/>
                <a:moveTo>
                  <a:pt x="62651" y="182754"/>
                </a:moveTo>
                <a:cubicBezTo>
                  <a:pt x="62678" y="182754"/>
                  <a:pt x="62709" y="182758"/>
                  <a:pt x="62745" y="182765"/>
                </a:cubicBezTo>
                <a:lnTo>
                  <a:pt x="63779" y="182998"/>
                </a:lnTo>
                <a:lnTo>
                  <a:pt x="62445" y="184299"/>
                </a:lnTo>
                <a:cubicBezTo>
                  <a:pt x="62412" y="183866"/>
                  <a:pt x="62445" y="183399"/>
                  <a:pt x="62512" y="182965"/>
                </a:cubicBezTo>
                <a:cubicBezTo>
                  <a:pt x="62512" y="182808"/>
                  <a:pt x="62553" y="182754"/>
                  <a:pt x="62651" y="182754"/>
                </a:cubicBezTo>
                <a:close/>
                <a:moveTo>
                  <a:pt x="88464" y="180497"/>
                </a:moveTo>
                <a:lnTo>
                  <a:pt x="87963" y="181230"/>
                </a:lnTo>
                <a:cubicBezTo>
                  <a:pt x="87763" y="181464"/>
                  <a:pt x="87663" y="181731"/>
                  <a:pt x="87563" y="181998"/>
                </a:cubicBezTo>
                <a:cubicBezTo>
                  <a:pt x="87563" y="182131"/>
                  <a:pt x="87463" y="182298"/>
                  <a:pt x="87663" y="182365"/>
                </a:cubicBezTo>
                <a:cubicBezTo>
                  <a:pt x="87681" y="182368"/>
                  <a:pt x="87697" y="182369"/>
                  <a:pt x="87711" y="182369"/>
                </a:cubicBezTo>
                <a:cubicBezTo>
                  <a:pt x="87858" y="182369"/>
                  <a:pt x="87833" y="182219"/>
                  <a:pt x="87863" y="182098"/>
                </a:cubicBezTo>
                <a:cubicBezTo>
                  <a:pt x="88030" y="181631"/>
                  <a:pt x="88230" y="181230"/>
                  <a:pt x="88530" y="180864"/>
                </a:cubicBezTo>
                <a:lnTo>
                  <a:pt x="88530" y="180864"/>
                </a:lnTo>
                <a:cubicBezTo>
                  <a:pt x="88631" y="181164"/>
                  <a:pt x="88297" y="181297"/>
                  <a:pt x="88297" y="181564"/>
                </a:cubicBezTo>
                <a:cubicBezTo>
                  <a:pt x="88631" y="181564"/>
                  <a:pt x="88597" y="181230"/>
                  <a:pt x="88864" y="181097"/>
                </a:cubicBezTo>
                <a:cubicBezTo>
                  <a:pt x="89098" y="181831"/>
                  <a:pt x="89364" y="182565"/>
                  <a:pt x="89631" y="183299"/>
                </a:cubicBezTo>
                <a:cubicBezTo>
                  <a:pt x="89665" y="183365"/>
                  <a:pt x="89731" y="183432"/>
                  <a:pt x="89665" y="183465"/>
                </a:cubicBezTo>
                <a:cubicBezTo>
                  <a:pt x="88931" y="183832"/>
                  <a:pt x="88997" y="184666"/>
                  <a:pt x="88631" y="185233"/>
                </a:cubicBezTo>
                <a:cubicBezTo>
                  <a:pt x="88564" y="185333"/>
                  <a:pt x="88597" y="185467"/>
                  <a:pt x="88430" y="185500"/>
                </a:cubicBezTo>
                <a:cubicBezTo>
                  <a:pt x="88297" y="185100"/>
                  <a:pt x="88164" y="184666"/>
                  <a:pt x="88030" y="184266"/>
                </a:cubicBezTo>
                <a:cubicBezTo>
                  <a:pt x="87997" y="184199"/>
                  <a:pt x="87930" y="184066"/>
                  <a:pt x="88030" y="184066"/>
                </a:cubicBezTo>
                <a:cubicBezTo>
                  <a:pt x="88397" y="184032"/>
                  <a:pt x="88330" y="183699"/>
                  <a:pt x="88430" y="183499"/>
                </a:cubicBezTo>
                <a:cubicBezTo>
                  <a:pt x="88597" y="183265"/>
                  <a:pt x="88597" y="182898"/>
                  <a:pt x="88931" y="182732"/>
                </a:cubicBezTo>
                <a:cubicBezTo>
                  <a:pt x="89098" y="182631"/>
                  <a:pt x="89098" y="182431"/>
                  <a:pt x="88964" y="182298"/>
                </a:cubicBezTo>
                <a:cubicBezTo>
                  <a:pt x="88922" y="182270"/>
                  <a:pt x="88887" y="182258"/>
                  <a:pt x="88857" y="182258"/>
                </a:cubicBezTo>
                <a:cubicBezTo>
                  <a:pt x="88748" y="182258"/>
                  <a:pt x="88716" y="182419"/>
                  <a:pt x="88664" y="182498"/>
                </a:cubicBezTo>
                <a:cubicBezTo>
                  <a:pt x="88430" y="182965"/>
                  <a:pt x="88197" y="183399"/>
                  <a:pt x="87930" y="183932"/>
                </a:cubicBezTo>
                <a:cubicBezTo>
                  <a:pt x="87630" y="182998"/>
                  <a:pt x="87296" y="182098"/>
                  <a:pt x="86996" y="181230"/>
                </a:cubicBezTo>
                <a:cubicBezTo>
                  <a:pt x="86896" y="181030"/>
                  <a:pt x="86996" y="180964"/>
                  <a:pt x="87163" y="180897"/>
                </a:cubicBezTo>
                <a:lnTo>
                  <a:pt x="88464" y="180497"/>
                </a:lnTo>
                <a:close/>
                <a:moveTo>
                  <a:pt x="77120" y="182688"/>
                </a:moveTo>
                <a:cubicBezTo>
                  <a:pt x="77177" y="182688"/>
                  <a:pt x="77235" y="182711"/>
                  <a:pt x="77289" y="182765"/>
                </a:cubicBezTo>
                <a:cubicBezTo>
                  <a:pt x="77456" y="182932"/>
                  <a:pt x="77456" y="183165"/>
                  <a:pt x="77356" y="183365"/>
                </a:cubicBezTo>
                <a:cubicBezTo>
                  <a:pt x="76655" y="184099"/>
                  <a:pt x="76155" y="185000"/>
                  <a:pt x="75521" y="185834"/>
                </a:cubicBezTo>
                <a:cubicBezTo>
                  <a:pt x="75121" y="185033"/>
                  <a:pt x="75454" y="184433"/>
                  <a:pt x="75988" y="183899"/>
                </a:cubicBezTo>
                <a:cubicBezTo>
                  <a:pt x="76288" y="183599"/>
                  <a:pt x="76522" y="183232"/>
                  <a:pt x="76789" y="182898"/>
                </a:cubicBezTo>
                <a:cubicBezTo>
                  <a:pt x="76879" y="182786"/>
                  <a:pt x="76999" y="182688"/>
                  <a:pt x="77120" y="182688"/>
                </a:cubicBezTo>
                <a:close/>
                <a:moveTo>
                  <a:pt x="64326" y="183071"/>
                </a:moveTo>
                <a:cubicBezTo>
                  <a:pt x="64355" y="183071"/>
                  <a:pt x="64384" y="183079"/>
                  <a:pt x="64413" y="183098"/>
                </a:cubicBezTo>
                <a:cubicBezTo>
                  <a:pt x="64513" y="183165"/>
                  <a:pt x="64447" y="183265"/>
                  <a:pt x="64447" y="183365"/>
                </a:cubicBezTo>
                <a:cubicBezTo>
                  <a:pt x="64513" y="184433"/>
                  <a:pt x="63646" y="185000"/>
                  <a:pt x="63112" y="185700"/>
                </a:cubicBezTo>
                <a:cubicBezTo>
                  <a:pt x="62879" y="186034"/>
                  <a:pt x="62579" y="186334"/>
                  <a:pt x="62278" y="186601"/>
                </a:cubicBezTo>
                <a:lnTo>
                  <a:pt x="62245" y="186601"/>
                </a:lnTo>
                <a:cubicBezTo>
                  <a:pt x="62278" y="186101"/>
                  <a:pt x="62312" y="185700"/>
                  <a:pt x="62345" y="185300"/>
                </a:cubicBezTo>
                <a:cubicBezTo>
                  <a:pt x="62378" y="185133"/>
                  <a:pt x="62445" y="184933"/>
                  <a:pt x="62545" y="184800"/>
                </a:cubicBezTo>
                <a:cubicBezTo>
                  <a:pt x="63046" y="184233"/>
                  <a:pt x="63579" y="183666"/>
                  <a:pt x="64146" y="183165"/>
                </a:cubicBezTo>
                <a:cubicBezTo>
                  <a:pt x="64194" y="183118"/>
                  <a:pt x="64257" y="183071"/>
                  <a:pt x="64326" y="183071"/>
                </a:cubicBezTo>
                <a:close/>
                <a:moveTo>
                  <a:pt x="89698" y="183499"/>
                </a:moveTo>
                <a:cubicBezTo>
                  <a:pt x="89831" y="183932"/>
                  <a:pt x="89965" y="184233"/>
                  <a:pt x="90098" y="184600"/>
                </a:cubicBezTo>
                <a:cubicBezTo>
                  <a:pt x="90132" y="184666"/>
                  <a:pt x="90132" y="184733"/>
                  <a:pt x="90098" y="184833"/>
                </a:cubicBezTo>
                <a:cubicBezTo>
                  <a:pt x="89565" y="185534"/>
                  <a:pt x="89398" y="186367"/>
                  <a:pt x="88964" y="187135"/>
                </a:cubicBezTo>
                <a:cubicBezTo>
                  <a:pt x="88597" y="186568"/>
                  <a:pt x="88564" y="185834"/>
                  <a:pt x="88897" y="185233"/>
                </a:cubicBezTo>
                <a:cubicBezTo>
                  <a:pt x="89131" y="184633"/>
                  <a:pt x="89398" y="184066"/>
                  <a:pt x="89698" y="183499"/>
                </a:cubicBezTo>
                <a:close/>
                <a:moveTo>
                  <a:pt x="77389" y="183666"/>
                </a:moveTo>
                <a:lnTo>
                  <a:pt x="77389" y="183666"/>
                </a:lnTo>
                <a:cubicBezTo>
                  <a:pt x="77756" y="184466"/>
                  <a:pt x="77489" y="185133"/>
                  <a:pt x="77022" y="185734"/>
                </a:cubicBezTo>
                <a:cubicBezTo>
                  <a:pt x="76589" y="186367"/>
                  <a:pt x="76188" y="187035"/>
                  <a:pt x="75755" y="187768"/>
                </a:cubicBezTo>
                <a:cubicBezTo>
                  <a:pt x="75588" y="187035"/>
                  <a:pt x="75454" y="186434"/>
                  <a:pt x="75888" y="185834"/>
                </a:cubicBezTo>
                <a:cubicBezTo>
                  <a:pt x="76388" y="185133"/>
                  <a:pt x="76822" y="184366"/>
                  <a:pt x="77389" y="183666"/>
                </a:cubicBezTo>
                <a:close/>
                <a:moveTo>
                  <a:pt x="64213" y="184700"/>
                </a:moveTo>
                <a:lnTo>
                  <a:pt x="64213" y="184700"/>
                </a:lnTo>
                <a:cubicBezTo>
                  <a:pt x="64246" y="185233"/>
                  <a:pt x="64013" y="185734"/>
                  <a:pt x="63646" y="186101"/>
                </a:cubicBezTo>
                <a:cubicBezTo>
                  <a:pt x="63112" y="186634"/>
                  <a:pt x="62679" y="187235"/>
                  <a:pt x="62145" y="187869"/>
                </a:cubicBezTo>
                <a:cubicBezTo>
                  <a:pt x="62078" y="187535"/>
                  <a:pt x="62145" y="187168"/>
                  <a:pt x="62412" y="186868"/>
                </a:cubicBezTo>
                <a:cubicBezTo>
                  <a:pt x="63012" y="186167"/>
                  <a:pt x="63579" y="185467"/>
                  <a:pt x="64213" y="184700"/>
                </a:cubicBezTo>
                <a:close/>
                <a:moveTo>
                  <a:pt x="90165" y="185067"/>
                </a:moveTo>
                <a:cubicBezTo>
                  <a:pt x="90332" y="185233"/>
                  <a:pt x="90432" y="185400"/>
                  <a:pt x="90332" y="185500"/>
                </a:cubicBezTo>
                <a:cubicBezTo>
                  <a:pt x="89798" y="186334"/>
                  <a:pt x="89665" y="187301"/>
                  <a:pt x="89298" y="188269"/>
                </a:cubicBezTo>
                <a:cubicBezTo>
                  <a:pt x="89131" y="188035"/>
                  <a:pt x="89064" y="187735"/>
                  <a:pt x="89164" y="187435"/>
                </a:cubicBezTo>
                <a:cubicBezTo>
                  <a:pt x="89464" y="186668"/>
                  <a:pt x="89765" y="185867"/>
                  <a:pt x="90165" y="185067"/>
                </a:cubicBezTo>
                <a:close/>
                <a:moveTo>
                  <a:pt x="90499" y="185834"/>
                </a:moveTo>
                <a:cubicBezTo>
                  <a:pt x="90765" y="186201"/>
                  <a:pt x="90799" y="186701"/>
                  <a:pt x="90565" y="187068"/>
                </a:cubicBezTo>
                <a:cubicBezTo>
                  <a:pt x="90198" y="187768"/>
                  <a:pt x="89931" y="188502"/>
                  <a:pt x="89631" y="189203"/>
                </a:cubicBezTo>
                <a:lnTo>
                  <a:pt x="89598" y="189203"/>
                </a:lnTo>
                <a:cubicBezTo>
                  <a:pt x="89498" y="188936"/>
                  <a:pt x="89231" y="188736"/>
                  <a:pt x="89665" y="188436"/>
                </a:cubicBezTo>
                <a:cubicBezTo>
                  <a:pt x="89865" y="188269"/>
                  <a:pt x="89831" y="187835"/>
                  <a:pt x="89931" y="187502"/>
                </a:cubicBezTo>
                <a:cubicBezTo>
                  <a:pt x="90065" y="186935"/>
                  <a:pt x="90232" y="186367"/>
                  <a:pt x="90499" y="185834"/>
                </a:cubicBezTo>
                <a:close/>
                <a:moveTo>
                  <a:pt x="77623" y="185400"/>
                </a:moveTo>
                <a:lnTo>
                  <a:pt x="77623" y="185400"/>
                </a:lnTo>
                <a:cubicBezTo>
                  <a:pt x="77856" y="185900"/>
                  <a:pt x="77789" y="186468"/>
                  <a:pt x="77456" y="186901"/>
                </a:cubicBezTo>
                <a:cubicBezTo>
                  <a:pt x="76922" y="187802"/>
                  <a:pt x="76489" y="188702"/>
                  <a:pt x="75988" y="189636"/>
                </a:cubicBezTo>
                <a:cubicBezTo>
                  <a:pt x="75755" y="189003"/>
                  <a:pt x="75821" y="188336"/>
                  <a:pt x="76155" y="187802"/>
                </a:cubicBezTo>
                <a:cubicBezTo>
                  <a:pt x="76655" y="187001"/>
                  <a:pt x="77122" y="186201"/>
                  <a:pt x="77623" y="185400"/>
                </a:cubicBezTo>
                <a:close/>
                <a:moveTo>
                  <a:pt x="64013" y="186101"/>
                </a:moveTo>
                <a:lnTo>
                  <a:pt x="64013" y="186101"/>
                </a:lnTo>
                <a:cubicBezTo>
                  <a:pt x="64146" y="187068"/>
                  <a:pt x="63246" y="188736"/>
                  <a:pt x="61845" y="190137"/>
                </a:cubicBezTo>
                <a:cubicBezTo>
                  <a:pt x="61878" y="188536"/>
                  <a:pt x="62212" y="187869"/>
                  <a:pt x="64013" y="186101"/>
                </a:cubicBezTo>
                <a:close/>
                <a:moveTo>
                  <a:pt x="90865" y="187001"/>
                </a:moveTo>
                <a:cubicBezTo>
                  <a:pt x="91166" y="187402"/>
                  <a:pt x="91199" y="187969"/>
                  <a:pt x="90932" y="188402"/>
                </a:cubicBezTo>
                <a:cubicBezTo>
                  <a:pt x="90532" y="189003"/>
                  <a:pt x="90265" y="189636"/>
                  <a:pt x="89865" y="190237"/>
                </a:cubicBezTo>
                <a:cubicBezTo>
                  <a:pt x="89898" y="189103"/>
                  <a:pt x="90465" y="188102"/>
                  <a:pt x="90865" y="187001"/>
                </a:cubicBezTo>
                <a:close/>
                <a:moveTo>
                  <a:pt x="22019" y="142752"/>
                </a:moveTo>
                <a:cubicBezTo>
                  <a:pt x="22054" y="142752"/>
                  <a:pt x="22097" y="142758"/>
                  <a:pt x="22150" y="142770"/>
                </a:cubicBezTo>
                <a:lnTo>
                  <a:pt x="26119" y="143303"/>
                </a:lnTo>
                <a:cubicBezTo>
                  <a:pt x="26353" y="143337"/>
                  <a:pt x="26453" y="143470"/>
                  <a:pt x="26486" y="143704"/>
                </a:cubicBezTo>
                <a:cubicBezTo>
                  <a:pt x="26786" y="144971"/>
                  <a:pt x="26920" y="146239"/>
                  <a:pt x="27087" y="147506"/>
                </a:cubicBezTo>
                <a:cubicBezTo>
                  <a:pt x="27320" y="149241"/>
                  <a:pt x="27554" y="150975"/>
                  <a:pt x="27754" y="152710"/>
                </a:cubicBezTo>
                <a:cubicBezTo>
                  <a:pt x="27954" y="154144"/>
                  <a:pt x="28121" y="155579"/>
                  <a:pt x="28321" y="156980"/>
                </a:cubicBezTo>
                <a:cubicBezTo>
                  <a:pt x="28554" y="158714"/>
                  <a:pt x="28821" y="160449"/>
                  <a:pt x="29055" y="162183"/>
                </a:cubicBezTo>
                <a:cubicBezTo>
                  <a:pt x="29288" y="163818"/>
                  <a:pt x="29522" y="165452"/>
                  <a:pt x="29722" y="167054"/>
                </a:cubicBezTo>
                <a:cubicBezTo>
                  <a:pt x="29922" y="168588"/>
                  <a:pt x="30122" y="170156"/>
                  <a:pt x="30322" y="171690"/>
                </a:cubicBezTo>
                <a:cubicBezTo>
                  <a:pt x="30489" y="173191"/>
                  <a:pt x="30656" y="174692"/>
                  <a:pt x="30856" y="176194"/>
                </a:cubicBezTo>
                <a:cubicBezTo>
                  <a:pt x="31056" y="177861"/>
                  <a:pt x="31290" y="179496"/>
                  <a:pt x="31490" y="181130"/>
                </a:cubicBezTo>
                <a:cubicBezTo>
                  <a:pt x="31723" y="182732"/>
                  <a:pt x="31957" y="184399"/>
                  <a:pt x="32157" y="186001"/>
                </a:cubicBezTo>
                <a:cubicBezTo>
                  <a:pt x="32390" y="187568"/>
                  <a:pt x="32557" y="189169"/>
                  <a:pt x="32757" y="190771"/>
                </a:cubicBezTo>
                <a:cubicBezTo>
                  <a:pt x="32788" y="190984"/>
                  <a:pt x="32846" y="191142"/>
                  <a:pt x="32525" y="191142"/>
                </a:cubicBezTo>
                <a:cubicBezTo>
                  <a:pt x="32494" y="191142"/>
                  <a:pt x="32461" y="191140"/>
                  <a:pt x="32424" y="191138"/>
                </a:cubicBezTo>
                <a:cubicBezTo>
                  <a:pt x="31023" y="190971"/>
                  <a:pt x="29588" y="191004"/>
                  <a:pt x="28187" y="190804"/>
                </a:cubicBezTo>
                <a:cubicBezTo>
                  <a:pt x="26453" y="190570"/>
                  <a:pt x="24685" y="190337"/>
                  <a:pt x="22950" y="190103"/>
                </a:cubicBezTo>
                <a:cubicBezTo>
                  <a:pt x="22617" y="190070"/>
                  <a:pt x="22717" y="189837"/>
                  <a:pt x="22717" y="189636"/>
                </a:cubicBezTo>
                <a:cubicBezTo>
                  <a:pt x="22717" y="187735"/>
                  <a:pt x="22583" y="185834"/>
                  <a:pt x="22617" y="184566"/>
                </a:cubicBezTo>
                <a:cubicBezTo>
                  <a:pt x="22683" y="179596"/>
                  <a:pt x="22517" y="175293"/>
                  <a:pt x="22383" y="170956"/>
                </a:cubicBezTo>
                <a:cubicBezTo>
                  <a:pt x="22283" y="167287"/>
                  <a:pt x="22050" y="163618"/>
                  <a:pt x="22150" y="159949"/>
                </a:cubicBezTo>
                <a:cubicBezTo>
                  <a:pt x="22283" y="155279"/>
                  <a:pt x="22083" y="150642"/>
                  <a:pt x="22083" y="146005"/>
                </a:cubicBezTo>
                <a:cubicBezTo>
                  <a:pt x="22083" y="145038"/>
                  <a:pt x="21950" y="144037"/>
                  <a:pt x="21883" y="143070"/>
                </a:cubicBezTo>
                <a:cubicBezTo>
                  <a:pt x="21855" y="142877"/>
                  <a:pt x="21851" y="142752"/>
                  <a:pt x="22019" y="142752"/>
                </a:cubicBezTo>
                <a:close/>
                <a:moveTo>
                  <a:pt x="77789" y="186801"/>
                </a:moveTo>
                <a:cubicBezTo>
                  <a:pt x="78123" y="187535"/>
                  <a:pt x="77856" y="188102"/>
                  <a:pt x="77523" y="188702"/>
                </a:cubicBezTo>
                <a:cubicBezTo>
                  <a:pt x="77089" y="189470"/>
                  <a:pt x="76722" y="190270"/>
                  <a:pt x="76355" y="191071"/>
                </a:cubicBezTo>
                <a:cubicBezTo>
                  <a:pt x="76288" y="191204"/>
                  <a:pt x="76188" y="191404"/>
                  <a:pt x="76355" y="191471"/>
                </a:cubicBezTo>
                <a:cubicBezTo>
                  <a:pt x="76379" y="191479"/>
                  <a:pt x="76401" y="191483"/>
                  <a:pt x="76419" y="191483"/>
                </a:cubicBezTo>
                <a:cubicBezTo>
                  <a:pt x="76556" y="191483"/>
                  <a:pt x="76563" y="191288"/>
                  <a:pt x="76622" y="191171"/>
                </a:cubicBezTo>
                <a:cubicBezTo>
                  <a:pt x="77022" y="190237"/>
                  <a:pt x="77489" y="189336"/>
                  <a:pt x="78023" y="188269"/>
                </a:cubicBezTo>
                <a:cubicBezTo>
                  <a:pt x="78090" y="188836"/>
                  <a:pt x="78156" y="189236"/>
                  <a:pt x="78190" y="189636"/>
                </a:cubicBezTo>
                <a:cubicBezTo>
                  <a:pt x="78223" y="189737"/>
                  <a:pt x="78190" y="189837"/>
                  <a:pt x="78123" y="189937"/>
                </a:cubicBezTo>
                <a:cubicBezTo>
                  <a:pt x="77523" y="190637"/>
                  <a:pt x="76922" y="191371"/>
                  <a:pt x="76255" y="192205"/>
                </a:cubicBezTo>
                <a:cubicBezTo>
                  <a:pt x="76188" y="191338"/>
                  <a:pt x="75855" y="190604"/>
                  <a:pt x="76255" y="189837"/>
                </a:cubicBezTo>
                <a:cubicBezTo>
                  <a:pt x="76722" y="188803"/>
                  <a:pt x="77189" y="187802"/>
                  <a:pt x="77789" y="186801"/>
                </a:cubicBezTo>
                <a:close/>
                <a:moveTo>
                  <a:pt x="91266" y="188202"/>
                </a:moveTo>
                <a:cubicBezTo>
                  <a:pt x="91499" y="188803"/>
                  <a:pt x="91833" y="189236"/>
                  <a:pt x="91533" y="189870"/>
                </a:cubicBezTo>
                <a:cubicBezTo>
                  <a:pt x="91166" y="190704"/>
                  <a:pt x="90865" y="191605"/>
                  <a:pt x="90499" y="192572"/>
                </a:cubicBezTo>
                <a:cubicBezTo>
                  <a:pt x="90332" y="191971"/>
                  <a:pt x="90198" y="191471"/>
                  <a:pt x="90032" y="190971"/>
                </a:cubicBezTo>
                <a:cubicBezTo>
                  <a:pt x="89998" y="190871"/>
                  <a:pt x="90032" y="190771"/>
                  <a:pt x="90098" y="190704"/>
                </a:cubicBezTo>
                <a:cubicBezTo>
                  <a:pt x="90465" y="189870"/>
                  <a:pt x="90865" y="189069"/>
                  <a:pt x="91266" y="188202"/>
                </a:cubicBezTo>
                <a:close/>
                <a:moveTo>
                  <a:pt x="139033" y="191104"/>
                </a:moveTo>
                <a:lnTo>
                  <a:pt x="139033" y="193072"/>
                </a:lnTo>
                <a:lnTo>
                  <a:pt x="139000" y="193072"/>
                </a:lnTo>
                <a:lnTo>
                  <a:pt x="139000" y="191104"/>
                </a:lnTo>
                <a:close/>
                <a:moveTo>
                  <a:pt x="78223" y="190170"/>
                </a:moveTo>
                <a:lnTo>
                  <a:pt x="78223" y="190170"/>
                </a:lnTo>
                <a:cubicBezTo>
                  <a:pt x="78390" y="190570"/>
                  <a:pt x="78323" y="191004"/>
                  <a:pt x="78023" y="191338"/>
                </a:cubicBezTo>
                <a:cubicBezTo>
                  <a:pt x="77489" y="192172"/>
                  <a:pt x="77022" y="193006"/>
                  <a:pt x="76455" y="193906"/>
                </a:cubicBezTo>
                <a:cubicBezTo>
                  <a:pt x="76388" y="193372"/>
                  <a:pt x="76255" y="192972"/>
                  <a:pt x="76555" y="192505"/>
                </a:cubicBezTo>
                <a:cubicBezTo>
                  <a:pt x="77022" y="191671"/>
                  <a:pt x="77656" y="190971"/>
                  <a:pt x="78223" y="190170"/>
                </a:cubicBezTo>
                <a:close/>
                <a:moveTo>
                  <a:pt x="91833" y="189737"/>
                </a:moveTo>
                <a:cubicBezTo>
                  <a:pt x="92066" y="190103"/>
                  <a:pt x="92133" y="190537"/>
                  <a:pt x="91966" y="190937"/>
                </a:cubicBezTo>
                <a:cubicBezTo>
                  <a:pt x="91599" y="191905"/>
                  <a:pt x="91299" y="192939"/>
                  <a:pt x="90966" y="193940"/>
                </a:cubicBezTo>
                <a:cubicBezTo>
                  <a:pt x="90732" y="193673"/>
                  <a:pt x="90665" y="193339"/>
                  <a:pt x="90732" y="192972"/>
                </a:cubicBezTo>
                <a:cubicBezTo>
                  <a:pt x="90999" y="191871"/>
                  <a:pt x="91366" y="190804"/>
                  <a:pt x="91833" y="189737"/>
                </a:cubicBezTo>
                <a:close/>
                <a:moveTo>
                  <a:pt x="57388" y="181286"/>
                </a:moveTo>
                <a:cubicBezTo>
                  <a:pt x="57465" y="181286"/>
                  <a:pt x="57560" y="181312"/>
                  <a:pt x="57675" y="181364"/>
                </a:cubicBezTo>
                <a:cubicBezTo>
                  <a:pt x="58376" y="181664"/>
                  <a:pt x="59076" y="181931"/>
                  <a:pt x="59810" y="182131"/>
                </a:cubicBezTo>
                <a:cubicBezTo>
                  <a:pt x="60410" y="182298"/>
                  <a:pt x="61011" y="182431"/>
                  <a:pt x="61645" y="182531"/>
                </a:cubicBezTo>
                <a:cubicBezTo>
                  <a:pt x="61945" y="182565"/>
                  <a:pt x="62012" y="182698"/>
                  <a:pt x="62012" y="182998"/>
                </a:cubicBezTo>
                <a:cubicBezTo>
                  <a:pt x="61978" y="184366"/>
                  <a:pt x="61845" y="185767"/>
                  <a:pt x="61645" y="187135"/>
                </a:cubicBezTo>
                <a:cubicBezTo>
                  <a:pt x="61378" y="189370"/>
                  <a:pt x="61011" y="191605"/>
                  <a:pt x="60677" y="193839"/>
                </a:cubicBezTo>
                <a:cubicBezTo>
                  <a:pt x="60544" y="194773"/>
                  <a:pt x="60544" y="194740"/>
                  <a:pt x="59677" y="194773"/>
                </a:cubicBezTo>
                <a:cubicBezTo>
                  <a:pt x="58342" y="194740"/>
                  <a:pt x="57041" y="194640"/>
                  <a:pt x="55740" y="194440"/>
                </a:cubicBezTo>
                <a:cubicBezTo>
                  <a:pt x="54773" y="194306"/>
                  <a:pt x="53806" y="194206"/>
                  <a:pt x="52772" y="194106"/>
                </a:cubicBezTo>
                <a:cubicBezTo>
                  <a:pt x="53172" y="192972"/>
                  <a:pt x="53606" y="191805"/>
                  <a:pt x="54006" y="190671"/>
                </a:cubicBezTo>
                <a:cubicBezTo>
                  <a:pt x="55007" y="187735"/>
                  <a:pt x="56174" y="184866"/>
                  <a:pt x="57041" y="181898"/>
                </a:cubicBezTo>
                <a:cubicBezTo>
                  <a:pt x="57075" y="181831"/>
                  <a:pt x="57108" y="181731"/>
                  <a:pt x="57108" y="181664"/>
                </a:cubicBezTo>
                <a:cubicBezTo>
                  <a:pt x="57131" y="181412"/>
                  <a:pt x="57217" y="181286"/>
                  <a:pt x="57388" y="181286"/>
                </a:cubicBezTo>
                <a:close/>
                <a:moveTo>
                  <a:pt x="92233" y="190937"/>
                </a:moveTo>
                <a:cubicBezTo>
                  <a:pt x="92600" y="191404"/>
                  <a:pt x="92633" y="192005"/>
                  <a:pt x="92400" y="192539"/>
                </a:cubicBezTo>
                <a:cubicBezTo>
                  <a:pt x="92000" y="193439"/>
                  <a:pt x="91733" y="194373"/>
                  <a:pt x="91366" y="195341"/>
                </a:cubicBezTo>
                <a:cubicBezTo>
                  <a:pt x="91166" y="195040"/>
                  <a:pt x="91099" y="194640"/>
                  <a:pt x="91232" y="194273"/>
                </a:cubicBezTo>
                <a:cubicBezTo>
                  <a:pt x="91499" y="193139"/>
                  <a:pt x="91833" y="192038"/>
                  <a:pt x="92233" y="190937"/>
                </a:cubicBezTo>
                <a:close/>
                <a:moveTo>
                  <a:pt x="138900" y="193773"/>
                </a:moveTo>
                <a:lnTo>
                  <a:pt x="138933" y="193806"/>
                </a:lnTo>
                <a:lnTo>
                  <a:pt x="138933" y="195641"/>
                </a:lnTo>
                <a:lnTo>
                  <a:pt x="138900" y="195641"/>
                </a:lnTo>
                <a:lnTo>
                  <a:pt x="138900" y="193773"/>
                </a:lnTo>
                <a:close/>
                <a:moveTo>
                  <a:pt x="26932" y="143429"/>
                </a:moveTo>
                <a:cubicBezTo>
                  <a:pt x="26967" y="143429"/>
                  <a:pt x="27007" y="143432"/>
                  <a:pt x="27053" y="143437"/>
                </a:cubicBezTo>
                <a:cubicBezTo>
                  <a:pt x="27687" y="143537"/>
                  <a:pt x="28321" y="143604"/>
                  <a:pt x="28988" y="143670"/>
                </a:cubicBezTo>
                <a:cubicBezTo>
                  <a:pt x="29155" y="143704"/>
                  <a:pt x="29255" y="143737"/>
                  <a:pt x="29322" y="143937"/>
                </a:cubicBezTo>
                <a:cubicBezTo>
                  <a:pt x="29989" y="146539"/>
                  <a:pt x="30489" y="149174"/>
                  <a:pt x="30856" y="151843"/>
                </a:cubicBezTo>
                <a:cubicBezTo>
                  <a:pt x="31256" y="154778"/>
                  <a:pt x="31590" y="157714"/>
                  <a:pt x="31923" y="160649"/>
                </a:cubicBezTo>
                <a:cubicBezTo>
                  <a:pt x="32157" y="162650"/>
                  <a:pt x="32324" y="164652"/>
                  <a:pt x="32591" y="166653"/>
                </a:cubicBezTo>
                <a:cubicBezTo>
                  <a:pt x="32791" y="168355"/>
                  <a:pt x="33058" y="170089"/>
                  <a:pt x="33324" y="171790"/>
                </a:cubicBezTo>
                <a:cubicBezTo>
                  <a:pt x="33625" y="173892"/>
                  <a:pt x="33958" y="175927"/>
                  <a:pt x="34292" y="177995"/>
                </a:cubicBezTo>
                <a:cubicBezTo>
                  <a:pt x="34759" y="180730"/>
                  <a:pt x="35226" y="183465"/>
                  <a:pt x="35693" y="186167"/>
                </a:cubicBezTo>
                <a:cubicBezTo>
                  <a:pt x="36026" y="188102"/>
                  <a:pt x="36293" y="190037"/>
                  <a:pt x="36560" y="192005"/>
                </a:cubicBezTo>
                <a:cubicBezTo>
                  <a:pt x="36727" y="193272"/>
                  <a:pt x="36960" y="194540"/>
                  <a:pt x="37160" y="195774"/>
                </a:cubicBezTo>
                <a:cubicBezTo>
                  <a:pt x="36560" y="195774"/>
                  <a:pt x="35993" y="195474"/>
                  <a:pt x="35393" y="195441"/>
                </a:cubicBezTo>
                <a:cubicBezTo>
                  <a:pt x="35092" y="195407"/>
                  <a:pt x="34792" y="195307"/>
                  <a:pt x="34492" y="195274"/>
                </a:cubicBezTo>
                <a:cubicBezTo>
                  <a:pt x="33591" y="195207"/>
                  <a:pt x="33591" y="195207"/>
                  <a:pt x="33491" y="194306"/>
                </a:cubicBezTo>
                <a:cubicBezTo>
                  <a:pt x="33158" y="190404"/>
                  <a:pt x="32691" y="186534"/>
                  <a:pt x="32124" y="182665"/>
                </a:cubicBezTo>
                <a:cubicBezTo>
                  <a:pt x="31657" y="179329"/>
                  <a:pt x="31223" y="175993"/>
                  <a:pt x="30823" y="172624"/>
                </a:cubicBezTo>
                <a:cubicBezTo>
                  <a:pt x="30322" y="168621"/>
                  <a:pt x="29855" y="164619"/>
                  <a:pt x="29221" y="160616"/>
                </a:cubicBezTo>
                <a:cubicBezTo>
                  <a:pt x="28754" y="157513"/>
                  <a:pt x="28388" y="154378"/>
                  <a:pt x="27987" y="151276"/>
                </a:cubicBezTo>
                <a:cubicBezTo>
                  <a:pt x="27620" y="148741"/>
                  <a:pt x="27387" y="146205"/>
                  <a:pt x="26786" y="143737"/>
                </a:cubicBezTo>
                <a:cubicBezTo>
                  <a:pt x="26730" y="143511"/>
                  <a:pt x="26745" y="143429"/>
                  <a:pt x="26932" y="143429"/>
                </a:cubicBezTo>
                <a:close/>
                <a:moveTo>
                  <a:pt x="29688" y="143804"/>
                </a:moveTo>
                <a:lnTo>
                  <a:pt x="29688" y="143804"/>
                </a:lnTo>
                <a:cubicBezTo>
                  <a:pt x="32324" y="143970"/>
                  <a:pt x="34992" y="144204"/>
                  <a:pt x="37661" y="144504"/>
                </a:cubicBezTo>
                <a:cubicBezTo>
                  <a:pt x="37527" y="145538"/>
                  <a:pt x="37361" y="146706"/>
                  <a:pt x="37261" y="147840"/>
                </a:cubicBezTo>
                <a:cubicBezTo>
                  <a:pt x="37027" y="149908"/>
                  <a:pt x="36794" y="151943"/>
                  <a:pt x="36560" y="154011"/>
                </a:cubicBezTo>
                <a:cubicBezTo>
                  <a:pt x="36293" y="156613"/>
                  <a:pt x="36026" y="159181"/>
                  <a:pt x="35793" y="161783"/>
                </a:cubicBezTo>
                <a:cubicBezTo>
                  <a:pt x="35693" y="162684"/>
                  <a:pt x="35693" y="163584"/>
                  <a:pt x="35826" y="164485"/>
                </a:cubicBezTo>
                <a:cubicBezTo>
                  <a:pt x="35960" y="165386"/>
                  <a:pt x="36527" y="166186"/>
                  <a:pt x="37327" y="166653"/>
                </a:cubicBezTo>
                <a:cubicBezTo>
                  <a:pt x="38295" y="167354"/>
                  <a:pt x="39195" y="168154"/>
                  <a:pt x="39996" y="169088"/>
                </a:cubicBezTo>
                <a:cubicBezTo>
                  <a:pt x="40963" y="170156"/>
                  <a:pt x="41931" y="171290"/>
                  <a:pt x="42965" y="172324"/>
                </a:cubicBezTo>
                <a:cubicBezTo>
                  <a:pt x="43598" y="172958"/>
                  <a:pt x="44332" y="173525"/>
                  <a:pt x="44999" y="174125"/>
                </a:cubicBezTo>
                <a:cubicBezTo>
                  <a:pt x="45900" y="174926"/>
                  <a:pt x="46867" y="175660"/>
                  <a:pt x="47835" y="176327"/>
                </a:cubicBezTo>
                <a:cubicBezTo>
                  <a:pt x="50003" y="177828"/>
                  <a:pt x="52305" y="179129"/>
                  <a:pt x="54706" y="180196"/>
                </a:cubicBezTo>
                <a:cubicBezTo>
                  <a:pt x="55040" y="180330"/>
                  <a:pt x="55140" y="180497"/>
                  <a:pt x="54973" y="180864"/>
                </a:cubicBezTo>
                <a:cubicBezTo>
                  <a:pt x="53305" y="185000"/>
                  <a:pt x="51671" y="189136"/>
                  <a:pt x="50170" y="193339"/>
                </a:cubicBezTo>
                <a:cubicBezTo>
                  <a:pt x="50105" y="193555"/>
                  <a:pt x="50027" y="193631"/>
                  <a:pt x="49889" y="193631"/>
                </a:cubicBezTo>
                <a:cubicBezTo>
                  <a:pt x="49814" y="193631"/>
                  <a:pt x="49721" y="193608"/>
                  <a:pt x="49603" y="193573"/>
                </a:cubicBezTo>
                <a:cubicBezTo>
                  <a:pt x="47735" y="193072"/>
                  <a:pt x="45767" y="192905"/>
                  <a:pt x="43865" y="192639"/>
                </a:cubicBezTo>
                <a:cubicBezTo>
                  <a:pt x="42197" y="192438"/>
                  <a:pt x="40530" y="192205"/>
                  <a:pt x="38862" y="192005"/>
                </a:cubicBezTo>
                <a:cubicBezTo>
                  <a:pt x="38561" y="191971"/>
                  <a:pt x="38395" y="191905"/>
                  <a:pt x="38361" y="191538"/>
                </a:cubicBezTo>
                <a:cubicBezTo>
                  <a:pt x="38094" y="189470"/>
                  <a:pt x="37794" y="187402"/>
                  <a:pt x="37461" y="185367"/>
                </a:cubicBezTo>
                <a:cubicBezTo>
                  <a:pt x="37027" y="182565"/>
                  <a:pt x="36593" y="179763"/>
                  <a:pt x="36093" y="176961"/>
                </a:cubicBezTo>
                <a:cubicBezTo>
                  <a:pt x="35593" y="173992"/>
                  <a:pt x="35026" y="171023"/>
                  <a:pt x="34525" y="168021"/>
                </a:cubicBezTo>
                <a:cubicBezTo>
                  <a:pt x="34025" y="165219"/>
                  <a:pt x="33491" y="162417"/>
                  <a:pt x="33024" y="159615"/>
                </a:cubicBezTo>
                <a:cubicBezTo>
                  <a:pt x="32691" y="157580"/>
                  <a:pt x="32457" y="155512"/>
                  <a:pt x="32157" y="153477"/>
                </a:cubicBezTo>
                <a:cubicBezTo>
                  <a:pt x="31857" y="151276"/>
                  <a:pt x="31523" y="149107"/>
                  <a:pt x="31190" y="146906"/>
                </a:cubicBezTo>
                <a:cubicBezTo>
                  <a:pt x="31056" y="146072"/>
                  <a:pt x="30889" y="145205"/>
                  <a:pt x="30756" y="144371"/>
                </a:cubicBezTo>
                <a:cubicBezTo>
                  <a:pt x="30756" y="144204"/>
                  <a:pt x="30656" y="144037"/>
                  <a:pt x="30522" y="143970"/>
                </a:cubicBezTo>
                <a:lnTo>
                  <a:pt x="30522" y="143970"/>
                </a:lnTo>
                <a:cubicBezTo>
                  <a:pt x="30322" y="144471"/>
                  <a:pt x="30522" y="144938"/>
                  <a:pt x="30589" y="145371"/>
                </a:cubicBezTo>
                <a:cubicBezTo>
                  <a:pt x="30823" y="147139"/>
                  <a:pt x="31089" y="148874"/>
                  <a:pt x="31356" y="150642"/>
                </a:cubicBezTo>
                <a:cubicBezTo>
                  <a:pt x="31623" y="152543"/>
                  <a:pt x="31890" y="154445"/>
                  <a:pt x="32124" y="156346"/>
                </a:cubicBezTo>
                <a:cubicBezTo>
                  <a:pt x="32390" y="158414"/>
                  <a:pt x="32724" y="160482"/>
                  <a:pt x="33091" y="162550"/>
                </a:cubicBezTo>
                <a:cubicBezTo>
                  <a:pt x="33458" y="164719"/>
                  <a:pt x="33858" y="166853"/>
                  <a:pt x="34258" y="169022"/>
                </a:cubicBezTo>
                <a:cubicBezTo>
                  <a:pt x="34659" y="171390"/>
                  <a:pt x="35092" y="173758"/>
                  <a:pt x="35493" y="176127"/>
                </a:cubicBezTo>
                <a:cubicBezTo>
                  <a:pt x="35860" y="178262"/>
                  <a:pt x="36226" y="180330"/>
                  <a:pt x="36593" y="182431"/>
                </a:cubicBezTo>
                <a:cubicBezTo>
                  <a:pt x="36894" y="184299"/>
                  <a:pt x="37160" y="186201"/>
                  <a:pt x="37427" y="188102"/>
                </a:cubicBezTo>
                <a:cubicBezTo>
                  <a:pt x="37661" y="189703"/>
                  <a:pt x="37894" y="191271"/>
                  <a:pt x="38128" y="192872"/>
                </a:cubicBezTo>
                <a:cubicBezTo>
                  <a:pt x="38161" y="193473"/>
                  <a:pt x="38228" y="194040"/>
                  <a:pt x="38395" y="194607"/>
                </a:cubicBezTo>
                <a:cubicBezTo>
                  <a:pt x="38428" y="194673"/>
                  <a:pt x="38361" y="194740"/>
                  <a:pt x="38328" y="194807"/>
                </a:cubicBezTo>
                <a:cubicBezTo>
                  <a:pt x="38128" y="195107"/>
                  <a:pt x="37894" y="195441"/>
                  <a:pt x="37661" y="195741"/>
                </a:cubicBezTo>
                <a:cubicBezTo>
                  <a:pt x="37574" y="195845"/>
                  <a:pt x="37486" y="195895"/>
                  <a:pt x="37399" y="195895"/>
                </a:cubicBezTo>
                <a:cubicBezTo>
                  <a:pt x="37320" y="195895"/>
                  <a:pt x="37240" y="195854"/>
                  <a:pt x="37160" y="195774"/>
                </a:cubicBezTo>
                <a:lnTo>
                  <a:pt x="37160" y="195774"/>
                </a:lnTo>
                <a:cubicBezTo>
                  <a:pt x="37223" y="195790"/>
                  <a:pt x="37279" y="195798"/>
                  <a:pt x="37327" y="195798"/>
                </a:cubicBezTo>
                <a:cubicBezTo>
                  <a:pt x="37481" y="195798"/>
                  <a:pt x="37553" y="195711"/>
                  <a:pt x="37527" y="195507"/>
                </a:cubicBezTo>
                <a:cubicBezTo>
                  <a:pt x="37294" y="193940"/>
                  <a:pt x="37027" y="192405"/>
                  <a:pt x="36860" y="190837"/>
                </a:cubicBezTo>
                <a:cubicBezTo>
                  <a:pt x="36527" y="188269"/>
                  <a:pt x="36093" y="185667"/>
                  <a:pt x="35659" y="183165"/>
                </a:cubicBezTo>
                <a:lnTo>
                  <a:pt x="34425" y="175660"/>
                </a:lnTo>
                <a:cubicBezTo>
                  <a:pt x="34025" y="173258"/>
                  <a:pt x="33658" y="170856"/>
                  <a:pt x="33324" y="168455"/>
                </a:cubicBezTo>
                <a:cubicBezTo>
                  <a:pt x="32957" y="165853"/>
                  <a:pt x="32724" y="163251"/>
                  <a:pt x="32424" y="160649"/>
                </a:cubicBezTo>
                <a:cubicBezTo>
                  <a:pt x="32124" y="157947"/>
                  <a:pt x="31857" y="155279"/>
                  <a:pt x="31456" y="152610"/>
                </a:cubicBezTo>
                <a:cubicBezTo>
                  <a:pt x="31089" y="149641"/>
                  <a:pt x="30489" y="146706"/>
                  <a:pt x="29688" y="143804"/>
                </a:cubicBezTo>
                <a:close/>
                <a:moveTo>
                  <a:pt x="92733" y="192305"/>
                </a:moveTo>
                <a:cubicBezTo>
                  <a:pt x="93000" y="192639"/>
                  <a:pt x="93034" y="193072"/>
                  <a:pt x="92834" y="193439"/>
                </a:cubicBezTo>
                <a:cubicBezTo>
                  <a:pt x="92367" y="194407"/>
                  <a:pt x="92033" y="195407"/>
                  <a:pt x="91699" y="196475"/>
                </a:cubicBezTo>
                <a:cubicBezTo>
                  <a:pt x="91533" y="196308"/>
                  <a:pt x="91499" y="196108"/>
                  <a:pt x="91566" y="195908"/>
                </a:cubicBezTo>
                <a:cubicBezTo>
                  <a:pt x="91933" y="194740"/>
                  <a:pt x="92300" y="193573"/>
                  <a:pt x="92733" y="192305"/>
                </a:cubicBezTo>
                <a:close/>
                <a:moveTo>
                  <a:pt x="63746" y="187969"/>
                </a:moveTo>
                <a:lnTo>
                  <a:pt x="63846" y="188002"/>
                </a:lnTo>
                <a:cubicBezTo>
                  <a:pt x="63546" y="189737"/>
                  <a:pt x="63212" y="191504"/>
                  <a:pt x="62946" y="193272"/>
                </a:cubicBezTo>
                <a:cubicBezTo>
                  <a:pt x="62879" y="193639"/>
                  <a:pt x="62645" y="193739"/>
                  <a:pt x="62512" y="193973"/>
                </a:cubicBezTo>
                <a:cubicBezTo>
                  <a:pt x="62045" y="194740"/>
                  <a:pt x="61578" y="195507"/>
                  <a:pt x="61111" y="196275"/>
                </a:cubicBezTo>
                <a:lnTo>
                  <a:pt x="60777" y="196775"/>
                </a:lnTo>
                <a:cubicBezTo>
                  <a:pt x="60777" y="196275"/>
                  <a:pt x="60877" y="195808"/>
                  <a:pt x="61144" y="195374"/>
                </a:cubicBezTo>
                <a:cubicBezTo>
                  <a:pt x="61645" y="194473"/>
                  <a:pt x="62145" y="193573"/>
                  <a:pt x="62645" y="192705"/>
                </a:cubicBezTo>
                <a:cubicBezTo>
                  <a:pt x="62712" y="192539"/>
                  <a:pt x="62879" y="192438"/>
                  <a:pt x="62712" y="192172"/>
                </a:cubicBezTo>
                <a:lnTo>
                  <a:pt x="62712" y="192172"/>
                </a:lnTo>
                <a:cubicBezTo>
                  <a:pt x="62112" y="192872"/>
                  <a:pt x="61778" y="193706"/>
                  <a:pt x="61244" y="194473"/>
                </a:cubicBezTo>
                <a:cubicBezTo>
                  <a:pt x="61178" y="194273"/>
                  <a:pt x="61211" y="194006"/>
                  <a:pt x="61378" y="193839"/>
                </a:cubicBezTo>
                <a:cubicBezTo>
                  <a:pt x="61845" y="192972"/>
                  <a:pt x="62345" y="192138"/>
                  <a:pt x="62912" y="191338"/>
                </a:cubicBezTo>
                <a:cubicBezTo>
                  <a:pt x="62979" y="191271"/>
                  <a:pt x="63012" y="191204"/>
                  <a:pt x="63046" y="191104"/>
                </a:cubicBezTo>
                <a:cubicBezTo>
                  <a:pt x="63046" y="191037"/>
                  <a:pt x="63179" y="191004"/>
                  <a:pt x="63046" y="190904"/>
                </a:cubicBezTo>
                <a:cubicBezTo>
                  <a:pt x="63007" y="190875"/>
                  <a:pt x="62973" y="190863"/>
                  <a:pt x="62945" y="190863"/>
                </a:cubicBezTo>
                <a:cubicBezTo>
                  <a:pt x="62876" y="190863"/>
                  <a:pt x="62836" y="190933"/>
                  <a:pt x="62812" y="191004"/>
                </a:cubicBezTo>
                <a:cubicBezTo>
                  <a:pt x="62479" y="191471"/>
                  <a:pt x="62178" y="191938"/>
                  <a:pt x="61845" y="192438"/>
                </a:cubicBezTo>
                <a:cubicBezTo>
                  <a:pt x="61745" y="192639"/>
                  <a:pt x="61611" y="192805"/>
                  <a:pt x="61444" y="193006"/>
                </a:cubicBezTo>
                <a:cubicBezTo>
                  <a:pt x="61411" y="191538"/>
                  <a:pt x="62645" y="190704"/>
                  <a:pt x="63146" y="189503"/>
                </a:cubicBezTo>
                <a:lnTo>
                  <a:pt x="63146" y="189503"/>
                </a:lnTo>
                <a:cubicBezTo>
                  <a:pt x="62512" y="189903"/>
                  <a:pt x="62245" y="190637"/>
                  <a:pt x="61745" y="191171"/>
                </a:cubicBezTo>
                <a:lnTo>
                  <a:pt x="61611" y="191071"/>
                </a:lnTo>
                <a:lnTo>
                  <a:pt x="63746" y="187969"/>
                </a:lnTo>
                <a:close/>
                <a:moveTo>
                  <a:pt x="74424" y="183051"/>
                </a:moveTo>
                <a:cubicBezTo>
                  <a:pt x="74566" y="183051"/>
                  <a:pt x="74629" y="183107"/>
                  <a:pt x="74654" y="183332"/>
                </a:cubicBezTo>
                <a:cubicBezTo>
                  <a:pt x="75088" y="187201"/>
                  <a:pt x="75521" y="191071"/>
                  <a:pt x="75988" y="194940"/>
                </a:cubicBezTo>
                <a:cubicBezTo>
                  <a:pt x="76055" y="195674"/>
                  <a:pt x="76155" y="196375"/>
                  <a:pt x="76255" y="197108"/>
                </a:cubicBezTo>
                <a:cubicBezTo>
                  <a:pt x="76288" y="197375"/>
                  <a:pt x="76255" y="197442"/>
                  <a:pt x="75921" y="197442"/>
                </a:cubicBezTo>
                <a:cubicBezTo>
                  <a:pt x="74354" y="197442"/>
                  <a:pt x="72919" y="196842"/>
                  <a:pt x="71418" y="196575"/>
                </a:cubicBezTo>
                <a:cubicBezTo>
                  <a:pt x="69050" y="196108"/>
                  <a:pt x="66682" y="195741"/>
                  <a:pt x="64313" y="195507"/>
                </a:cubicBezTo>
                <a:cubicBezTo>
                  <a:pt x="63146" y="195341"/>
                  <a:pt x="63112" y="195374"/>
                  <a:pt x="63346" y="194240"/>
                </a:cubicBezTo>
                <a:cubicBezTo>
                  <a:pt x="63779" y="191738"/>
                  <a:pt x="64213" y="189203"/>
                  <a:pt x="64513" y="186668"/>
                </a:cubicBezTo>
                <a:cubicBezTo>
                  <a:pt x="64613" y="185734"/>
                  <a:pt x="64747" y="184800"/>
                  <a:pt x="64780" y="183866"/>
                </a:cubicBezTo>
                <a:cubicBezTo>
                  <a:pt x="64780" y="183261"/>
                  <a:pt x="64803" y="183154"/>
                  <a:pt x="65203" y="183154"/>
                </a:cubicBezTo>
                <a:cubicBezTo>
                  <a:pt x="65288" y="183154"/>
                  <a:pt x="65391" y="183159"/>
                  <a:pt x="65514" y="183165"/>
                </a:cubicBezTo>
                <a:cubicBezTo>
                  <a:pt x="67215" y="183332"/>
                  <a:pt x="68916" y="183399"/>
                  <a:pt x="70651" y="183399"/>
                </a:cubicBezTo>
                <a:cubicBezTo>
                  <a:pt x="71852" y="183365"/>
                  <a:pt x="73053" y="183232"/>
                  <a:pt x="74254" y="183065"/>
                </a:cubicBezTo>
                <a:cubicBezTo>
                  <a:pt x="74320" y="183057"/>
                  <a:pt x="74377" y="183051"/>
                  <a:pt x="74424" y="183051"/>
                </a:cubicBezTo>
                <a:close/>
                <a:moveTo>
                  <a:pt x="17270" y="142261"/>
                </a:moveTo>
                <a:cubicBezTo>
                  <a:pt x="17303" y="142261"/>
                  <a:pt x="17339" y="142264"/>
                  <a:pt x="17380" y="142269"/>
                </a:cubicBezTo>
                <a:cubicBezTo>
                  <a:pt x="18614" y="142403"/>
                  <a:pt x="19815" y="142536"/>
                  <a:pt x="21082" y="142636"/>
                </a:cubicBezTo>
                <a:cubicBezTo>
                  <a:pt x="21383" y="142703"/>
                  <a:pt x="21483" y="142836"/>
                  <a:pt x="21483" y="143103"/>
                </a:cubicBezTo>
                <a:cubicBezTo>
                  <a:pt x="21516" y="144171"/>
                  <a:pt x="21583" y="145205"/>
                  <a:pt x="21583" y="146272"/>
                </a:cubicBezTo>
                <a:cubicBezTo>
                  <a:pt x="21583" y="152176"/>
                  <a:pt x="21516" y="158081"/>
                  <a:pt x="21583" y="164018"/>
                </a:cubicBezTo>
                <a:cubicBezTo>
                  <a:pt x="21649" y="168621"/>
                  <a:pt x="21850" y="173225"/>
                  <a:pt x="21950" y="177828"/>
                </a:cubicBezTo>
                <a:cubicBezTo>
                  <a:pt x="22016" y="180430"/>
                  <a:pt x="21983" y="182998"/>
                  <a:pt x="22016" y="185567"/>
                </a:cubicBezTo>
                <a:cubicBezTo>
                  <a:pt x="22050" y="187068"/>
                  <a:pt x="22083" y="188569"/>
                  <a:pt x="22083" y="190037"/>
                </a:cubicBezTo>
                <a:cubicBezTo>
                  <a:pt x="22083" y="190404"/>
                  <a:pt x="21950" y="190737"/>
                  <a:pt x="21683" y="190937"/>
                </a:cubicBezTo>
                <a:cubicBezTo>
                  <a:pt x="19915" y="192705"/>
                  <a:pt x="17980" y="194273"/>
                  <a:pt x="16246" y="196041"/>
                </a:cubicBezTo>
                <a:cubicBezTo>
                  <a:pt x="15678" y="196641"/>
                  <a:pt x="15045" y="197175"/>
                  <a:pt x="14344" y="197609"/>
                </a:cubicBezTo>
                <a:cubicBezTo>
                  <a:pt x="14444" y="195908"/>
                  <a:pt x="14511" y="194306"/>
                  <a:pt x="14611" y="192672"/>
                </a:cubicBezTo>
                <a:cubicBezTo>
                  <a:pt x="14678" y="191605"/>
                  <a:pt x="14744" y="190537"/>
                  <a:pt x="14778" y="189470"/>
                </a:cubicBezTo>
                <a:cubicBezTo>
                  <a:pt x="14945" y="186501"/>
                  <a:pt x="15111" y="183499"/>
                  <a:pt x="15278" y="180497"/>
                </a:cubicBezTo>
                <a:cubicBezTo>
                  <a:pt x="15345" y="178629"/>
                  <a:pt x="15412" y="176794"/>
                  <a:pt x="15512" y="174926"/>
                </a:cubicBezTo>
                <a:cubicBezTo>
                  <a:pt x="15612" y="172524"/>
                  <a:pt x="15745" y="170156"/>
                  <a:pt x="15879" y="167754"/>
                </a:cubicBezTo>
                <a:cubicBezTo>
                  <a:pt x="15979" y="166086"/>
                  <a:pt x="16012" y="164385"/>
                  <a:pt x="16112" y="162684"/>
                </a:cubicBezTo>
                <a:cubicBezTo>
                  <a:pt x="16279" y="160082"/>
                  <a:pt x="16446" y="157480"/>
                  <a:pt x="16579" y="154878"/>
                </a:cubicBezTo>
                <a:cubicBezTo>
                  <a:pt x="16679" y="153310"/>
                  <a:pt x="16746" y="151709"/>
                  <a:pt x="16813" y="150108"/>
                </a:cubicBezTo>
                <a:cubicBezTo>
                  <a:pt x="16979" y="147606"/>
                  <a:pt x="17013" y="145105"/>
                  <a:pt x="17013" y="142603"/>
                </a:cubicBezTo>
                <a:cubicBezTo>
                  <a:pt x="17013" y="142348"/>
                  <a:pt x="17085" y="142261"/>
                  <a:pt x="17270" y="142261"/>
                </a:cubicBezTo>
                <a:close/>
                <a:moveTo>
                  <a:pt x="78390" y="191238"/>
                </a:moveTo>
                <a:cubicBezTo>
                  <a:pt x="78490" y="191938"/>
                  <a:pt x="78557" y="192539"/>
                  <a:pt x="78657" y="193106"/>
                </a:cubicBezTo>
                <a:cubicBezTo>
                  <a:pt x="78824" y="193706"/>
                  <a:pt x="78723" y="194340"/>
                  <a:pt x="78390" y="194840"/>
                </a:cubicBezTo>
                <a:cubicBezTo>
                  <a:pt x="77823" y="195707"/>
                  <a:pt x="77423" y="196675"/>
                  <a:pt x="76855" y="197609"/>
                </a:cubicBezTo>
                <a:cubicBezTo>
                  <a:pt x="76822" y="197275"/>
                  <a:pt x="76655" y="196975"/>
                  <a:pt x="76855" y="196608"/>
                </a:cubicBezTo>
                <a:cubicBezTo>
                  <a:pt x="77489" y="195474"/>
                  <a:pt x="78056" y="194340"/>
                  <a:pt x="78523" y="193172"/>
                </a:cubicBezTo>
                <a:lnTo>
                  <a:pt x="78523" y="193172"/>
                </a:lnTo>
                <a:cubicBezTo>
                  <a:pt x="77789" y="194106"/>
                  <a:pt x="77389" y="195240"/>
                  <a:pt x="76722" y="196275"/>
                </a:cubicBezTo>
                <a:cubicBezTo>
                  <a:pt x="76622" y="195874"/>
                  <a:pt x="76689" y="195441"/>
                  <a:pt x="76889" y="195107"/>
                </a:cubicBezTo>
                <a:cubicBezTo>
                  <a:pt x="77356" y="194173"/>
                  <a:pt x="77789" y="193239"/>
                  <a:pt x="78223" y="192338"/>
                </a:cubicBezTo>
                <a:cubicBezTo>
                  <a:pt x="78357" y="192205"/>
                  <a:pt x="78357" y="192005"/>
                  <a:pt x="78290" y="191838"/>
                </a:cubicBezTo>
                <a:lnTo>
                  <a:pt x="78290" y="191838"/>
                </a:lnTo>
                <a:cubicBezTo>
                  <a:pt x="77623" y="192905"/>
                  <a:pt x="77189" y="194006"/>
                  <a:pt x="76589" y="195074"/>
                </a:cubicBezTo>
                <a:cubicBezTo>
                  <a:pt x="76455" y="194707"/>
                  <a:pt x="76522" y="194340"/>
                  <a:pt x="76755" y="194073"/>
                </a:cubicBezTo>
                <a:cubicBezTo>
                  <a:pt x="77222" y="193139"/>
                  <a:pt x="77756" y="192238"/>
                  <a:pt x="78390" y="191238"/>
                </a:cubicBezTo>
                <a:close/>
                <a:moveTo>
                  <a:pt x="93167" y="193372"/>
                </a:moveTo>
                <a:cubicBezTo>
                  <a:pt x="93434" y="193973"/>
                  <a:pt x="93701" y="194440"/>
                  <a:pt x="93401" y="195074"/>
                </a:cubicBezTo>
                <a:cubicBezTo>
                  <a:pt x="92967" y="196008"/>
                  <a:pt x="92600" y="196975"/>
                  <a:pt x="92166" y="198042"/>
                </a:cubicBezTo>
                <a:lnTo>
                  <a:pt x="92166" y="198009"/>
                </a:lnTo>
                <a:cubicBezTo>
                  <a:pt x="91966" y="197642"/>
                  <a:pt x="91900" y="197209"/>
                  <a:pt x="92033" y="196808"/>
                </a:cubicBezTo>
                <a:cubicBezTo>
                  <a:pt x="92333" y="195674"/>
                  <a:pt x="92733" y="194573"/>
                  <a:pt x="93167" y="193372"/>
                </a:cubicBezTo>
                <a:close/>
                <a:moveTo>
                  <a:pt x="62712" y="194273"/>
                </a:moveTo>
                <a:cubicBezTo>
                  <a:pt x="62712" y="194373"/>
                  <a:pt x="62712" y="194473"/>
                  <a:pt x="62712" y="194573"/>
                </a:cubicBezTo>
                <a:cubicBezTo>
                  <a:pt x="62645" y="195007"/>
                  <a:pt x="62378" y="195407"/>
                  <a:pt x="62479" y="195874"/>
                </a:cubicBezTo>
                <a:cubicBezTo>
                  <a:pt x="62545" y="196275"/>
                  <a:pt x="62112" y="196341"/>
                  <a:pt x="61945" y="196575"/>
                </a:cubicBezTo>
                <a:cubicBezTo>
                  <a:pt x="61478" y="197309"/>
                  <a:pt x="60944" y="198009"/>
                  <a:pt x="60444" y="198710"/>
                </a:cubicBezTo>
                <a:cubicBezTo>
                  <a:pt x="60844" y="197042"/>
                  <a:pt x="61811" y="195707"/>
                  <a:pt x="62712" y="194273"/>
                </a:cubicBezTo>
                <a:close/>
                <a:moveTo>
                  <a:pt x="55621" y="180686"/>
                </a:moveTo>
                <a:cubicBezTo>
                  <a:pt x="55678" y="180686"/>
                  <a:pt x="55734" y="180697"/>
                  <a:pt x="55774" y="180697"/>
                </a:cubicBezTo>
                <a:cubicBezTo>
                  <a:pt x="56107" y="180797"/>
                  <a:pt x="56408" y="180897"/>
                  <a:pt x="56674" y="181030"/>
                </a:cubicBezTo>
                <a:cubicBezTo>
                  <a:pt x="56941" y="181164"/>
                  <a:pt x="56774" y="181364"/>
                  <a:pt x="56708" y="181497"/>
                </a:cubicBezTo>
                <a:lnTo>
                  <a:pt x="54406" y="188002"/>
                </a:lnTo>
                <a:cubicBezTo>
                  <a:pt x="53472" y="190570"/>
                  <a:pt x="52538" y="193139"/>
                  <a:pt x="51604" y="195707"/>
                </a:cubicBezTo>
                <a:cubicBezTo>
                  <a:pt x="51537" y="195974"/>
                  <a:pt x="51371" y="196174"/>
                  <a:pt x="51170" y="196308"/>
                </a:cubicBezTo>
                <a:cubicBezTo>
                  <a:pt x="50537" y="196742"/>
                  <a:pt x="50136" y="197409"/>
                  <a:pt x="49669" y="197942"/>
                </a:cubicBezTo>
                <a:cubicBezTo>
                  <a:pt x="49369" y="198276"/>
                  <a:pt x="49136" y="198643"/>
                  <a:pt x="48769" y="199043"/>
                </a:cubicBezTo>
                <a:cubicBezTo>
                  <a:pt x="49069" y="197175"/>
                  <a:pt x="50603" y="196275"/>
                  <a:pt x="51537" y="194907"/>
                </a:cubicBezTo>
                <a:lnTo>
                  <a:pt x="51537" y="194907"/>
                </a:lnTo>
                <a:cubicBezTo>
                  <a:pt x="51271" y="195007"/>
                  <a:pt x="51037" y="195174"/>
                  <a:pt x="50870" y="195374"/>
                </a:cubicBezTo>
                <a:cubicBezTo>
                  <a:pt x="50670" y="195574"/>
                  <a:pt x="50470" y="195774"/>
                  <a:pt x="50270" y="196008"/>
                </a:cubicBezTo>
                <a:lnTo>
                  <a:pt x="49603" y="196708"/>
                </a:lnTo>
                <a:cubicBezTo>
                  <a:pt x="50003" y="195307"/>
                  <a:pt x="50403" y="194073"/>
                  <a:pt x="51404" y="193072"/>
                </a:cubicBezTo>
                <a:cubicBezTo>
                  <a:pt x="51904" y="192605"/>
                  <a:pt x="52338" y="192038"/>
                  <a:pt x="52772" y="191504"/>
                </a:cubicBezTo>
                <a:cubicBezTo>
                  <a:pt x="52838" y="191404"/>
                  <a:pt x="53038" y="191304"/>
                  <a:pt x="52872" y="191171"/>
                </a:cubicBezTo>
                <a:cubicBezTo>
                  <a:pt x="52843" y="191149"/>
                  <a:pt x="52815" y="191140"/>
                  <a:pt x="52790" y="191140"/>
                </a:cubicBezTo>
                <a:cubicBezTo>
                  <a:pt x="52696" y="191140"/>
                  <a:pt x="52624" y="191259"/>
                  <a:pt x="52571" y="191338"/>
                </a:cubicBezTo>
                <a:cubicBezTo>
                  <a:pt x="52004" y="191938"/>
                  <a:pt x="51471" y="192572"/>
                  <a:pt x="50870" y="193239"/>
                </a:cubicBezTo>
                <a:cubicBezTo>
                  <a:pt x="50904" y="192872"/>
                  <a:pt x="51070" y="192505"/>
                  <a:pt x="51337" y="192238"/>
                </a:cubicBezTo>
                <a:cubicBezTo>
                  <a:pt x="51904" y="191571"/>
                  <a:pt x="52438" y="190904"/>
                  <a:pt x="53005" y="190237"/>
                </a:cubicBezTo>
                <a:cubicBezTo>
                  <a:pt x="53038" y="190170"/>
                  <a:pt x="53272" y="190103"/>
                  <a:pt x="53105" y="189937"/>
                </a:cubicBezTo>
                <a:cubicBezTo>
                  <a:pt x="53065" y="189905"/>
                  <a:pt x="53031" y="189892"/>
                  <a:pt x="53001" y="189892"/>
                </a:cubicBezTo>
                <a:cubicBezTo>
                  <a:pt x="52906" y="189892"/>
                  <a:pt x="52856" y="190019"/>
                  <a:pt x="52805" y="190070"/>
                </a:cubicBezTo>
                <a:cubicBezTo>
                  <a:pt x="52371" y="190570"/>
                  <a:pt x="51938" y="191071"/>
                  <a:pt x="51437" y="191638"/>
                </a:cubicBezTo>
                <a:cubicBezTo>
                  <a:pt x="51504" y="191138"/>
                  <a:pt x="51738" y="190637"/>
                  <a:pt x="52038" y="190237"/>
                </a:cubicBezTo>
                <a:cubicBezTo>
                  <a:pt x="52405" y="189770"/>
                  <a:pt x="52805" y="189303"/>
                  <a:pt x="53139" y="188769"/>
                </a:cubicBezTo>
                <a:cubicBezTo>
                  <a:pt x="53272" y="188569"/>
                  <a:pt x="53739" y="188436"/>
                  <a:pt x="53405" y="188035"/>
                </a:cubicBezTo>
                <a:cubicBezTo>
                  <a:pt x="53339" y="187969"/>
                  <a:pt x="53739" y="187535"/>
                  <a:pt x="53872" y="187368"/>
                </a:cubicBezTo>
                <a:cubicBezTo>
                  <a:pt x="54039" y="187201"/>
                  <a:pt x="54306" y="186901"/>
                  <a:pt x="54206" y="186834"/>
                </a:cubicBezTo>
                <a:cubicBezTo>
                  <a:pt x="54161" y="186806"/>
                  <a:pt x="54122" y="186794"/>
                  <a:pt x="54087" y="186794"/>
                </a:cubicBezTo>
                <a:cubicBezTo>
                  <a:pt x="53915" y="186794"/>
                  <a:pt x="53850" y="187090"/>
                  <a:pt x="53739" y="187201"/>
                </a:cubicBezTo>
                <a:cubicBezTo>
                  <a:pt x="53339" y="187635"/>
                  <a:pt x="53005" y="188069"/>
                  <a:pt x="52605" y="188536"/>
                </a:cubicBezTo>
                <a:cubicBezTo>
                  <a:pt x="52638" y="188069"/>
                  <a:pt x="52638" y="188035"/>
                  <a:pt x="53272" y="187235"/>
                </a:cubicBezTo>
                <a:cubicBezTo>
                  <a:pt x="53606" y="186834"/>
                  <a:pt x="53906" y="186434"/>
                  <a:pt x="54239" y="186067"/>
                </a:cubicBezTo>
                <a:cubicBezTo>
                  <a:pt x="54540" y="185667"/>
                  <a:pt x="54873" y="185267"/>
                  <a:pt x="55207" y="184900"/>
                </a:cubicBezTo>
                <a:cubicBezTo>
                  <a:pt x="55149" y="184863"/>
                  <a:pt x="55100" y="184849"/>
                  <a:pt x="55058" y="184849"/>
                </a:cubicBezTo>
                <a:cubicBezTo>
                  <a:pt x="54905" y="184849"/>
                  <a:pt x="54830" y="185033"/>
                  <a:pt x="54673" y="185033"/>
                </a:cubicBezTo>
                <a:cubicBezTo>
                  <a:pt x="54840" y="184633"/>
                  <a:pt x="55273" y="184499"/>
                  <a:pt x="55340" y="184066"/>
                </a:cubicBezTo>
                <a:lnTo>
                  <a:pt x="55340" y="184066"/>
                </a:lnTo>
                <a:cubicBezTo>
                  <a:pt x="54706" y="184566"/>
                  <a:pt x="54139" y="185133"/>
                  <a:pt x="53639" y="185734"/>
                </a:cubicBezTo>
                <a:lnTo>
                  <a:pt x="53639" y="185734"/>
                </a:lnTo>
                <a:cubicBezTo>
                  <a:pt x="53906" y="184466"/>
                  <a:pt x="55140" y="183899"/>
                  <a:pt x="55707" y="182865"/>
                </a:cubicBezTo>
                <a:lnTo>
                  <a:pt x="55707" y="182865"/>
                </a:lnTo>
                <a:cubicBezTo>
                  <a:pt x="55107" y="183199"/>
                  <a:pt x="54773" y="183799"/>
                  <a:pt x="54239" y="184233"/>
                </a:cubicBezTo>
                <a:cubicBezTo>
                  <a:pt x="54273" y="183832"/>
                  <a:pt x="54273" y="183832"/>
                  <a:pt x="54706" y="183399"/>
                </a:cubicBezTo>
                <a:cubicBezTo>
                  <a:pt x="54973" y="183132"/>
                  <a:pt x="55240" y="182865"/>
                  <a:pt x="55474" y="182631"/>
                </a:cubicBezTo>
                <a:cubicBezTo>
                  <a:pt x="55707" y="182398"/>
                  <a:pt x="56074" y="182265"/>
                  <a:pt x="56274" y="181798"/>
                </a:cubicBezTo>
                <a:lnTo>
                  <a:pt x="56274" y="181798"/>
                </a:lnTo>
                <a:cubicBezTo>
                  <a:pt x="55574" y="182064"/>
                  <a:pt x="55207" y="182598"/>
                  <a:pt x="54606" y="182998"/>
                </a:cubicBezTo>
                <a:cubicBezTo>
                  <a:pt x="54906" y="182198"/>
                  <a:pt x="55140" y="181497"/>
                  <a:pt x="55407" y="180830"/>
                </a:cubicBezTo>
                <a:cubicBezTo>
                  <a:pt x="55447" y="180710"/>
                  <a:pt x="55535" y="180686"/>
                  <a:pt x="55621" y="180686"/>
                </a:cubicBezTo>
                <a:close/>
                <a:moveTo>
                  <a:pt x="93734" y="194874"/>
                </a:moveTo>
                <a:cubicBezTo>
                  <a:pt x="93934" y="195407"/>
                  <a:pt x="94168" y="195808"/>
                  <a:pt x="93901" y="196375"/>
                </a:cubicBezTo>
                <a:cubicBezTo>
                  <a:pt x="93401" y="197375"/>
                  <a:pt x="93034" y="198376"/>
                  <a:pt x="92600" y="199443"/>
                </a:cubicBezTo>
                <a:cubicBezTo>
                  <a:pt x="92367" y="199043"/>
                  <a:pt x="92333" y="198576"/>
                  <a:pt x="92467" y="198143"/>
                </a:cubicBezTo>
                <a:cubicBezTo>
                  <a:pt x="92900" y="197075"/>
                  <a:pt x="93267" y="196008"/>
                  <a:pt x="93734" y="194874"/>
                </a:cubicBezTo>
                <a:close/>
                <a:moveTo>
                  <a:pt x="78557" y="197409"/>
                </a:moveTo>
                <a:lnTo>
                  <a:pt x="78557" y="197409"/>
                </a:lnTo>
                <a:cubicBezTo>
                  <a:pt x="78090" y="198476"/>
                  <a:pt x="77656" y="199510"/>
                  <a:pt x="77189" y="200611"/>
                </a:cubicBezTo>
                <a:cubicBezTo>
                  <a:pt x="77089" y="200211"/>
                  <a:pt x="78190" y="197542"/>
                  <a:pt x="78557" y="197409"/>
                </a:cubicBezTo>
                <a:close/>
                <a:moveTo>
                  <a:pt x="94168" y="196174"/>
                </a:moveTo>
                <a:cubicBezTo>
                  <a:pt x="94468" y="196575"/>
                  <a:pt x="94535" y="197108"/>
                  <a:pt x="94335" y="197575"/>
                </a:cubicBezTo>
                <a:cubicBezTo>
                  <a:pt x="93934" y="198643"/>
                  <a:pt x="93634" y="199710"/>
                  <a:pt x="93267" y="200778"/>
                </a:cubicBezTo>
                <a:cubicBezTo>
                  <a:pt x="93234" y="200878"/>
                  <a:pt x="93234" y="200978"/>
                  <a:pt x="93134" y="201045"/>
                </a:cubicBezTo>
                <a:cubicBezTo>
                  <a:pt x="92800" y="200511"/>
                  <a:pt x="92733" y="199810"/>
                  <a:pt x="93000" y="199210"/>
                </a:cubicBezTo>
                <a:cubicBezTo>
                  <a:pt x="93434" y="198276"/>
                  <a:pt x="93768" y="197242"/>
                  <a:pt x="94168" y="196174"/>
                </a:cubicBezTo>
                <a:close/>
                <a:moveTo>
                  <a:pt x="86176" y="181143"/>
                </a:moveTo>
                <a:cubicBezTo>
                  <a:pt x="86417" y="181143"/>
                  <a:pt x="86540" y="181288"/>
                  <a:pt x="86662" y="181631"/>
                </a:cubicBezTo>
                <a:cubicBezTo>
                  <a:pt x="87930" y="186001"/>
                  <a:pt x="89198" y="190337"/>
                  <a:pt x="90499" y="194707"/>
                </a:cubicBezTo>
                <a:cubicBezTo>
                  <a:pt x="91099" y="196708"/>
                  <a:pt x="91733" y="198743"/>
                  <a:pt x="92433" y="200744"/>
                </a:cubicBezTo>
                <a:cubicBezTo>
                  <a:pt x="92467" y="200844"/>
                  <a:pt x="92467" y="200978"/>
                  <a:pt x="92500" y="201111"/>
                </a:cubicBezTo>
                <a:lnTo>
                  <a:pt x="80892" y="198509"/>
                </a:lnTo>
                <a:cubicBezTo>
                  <a:pt x="79924" y="198309"/>
                  <a:pt x="79958" y="198276"/>
                  <a:pt x="79824" y="197275"/>
                </a:cubicBezTo>
                <a:cubicBezTo>
                  <a:pt x="79391" y="194206"/>
                  <a:pt x="78957" y="191104"/>
                  <a:pt x="78523" y="188035"/>
                </a:cubicBezTo>
                <a:cubicBezTo>
                  <a:pt x="78490" y="187668"/>
                  <a:pt x="78523" y="187268"/>
                  <a:pt x="78657" y="186935"/>
                </a:cubicBezTo>
                <a:cubicBezTo>
                  <a:pt x="78056" y="186834"/>
                  <a:pt x="78390" y="186334"/>
                  <a:pt x="78290" y="186067"/>
                </a:cubicBezTo>
                <a:cubicBezTo>
                  <a:pt x="78223" y="185767"/>
                  <a:pt x="78190" y="185467"/>
                  <a:pt x="78156" y="185133"/>
                </a:cubicBezTo>
                <a:cubicBezTo>
                  <a:pt x="78090" y="184833"/>
                  <a:pt x="78023" y="184566"/>
                  <a:pt x="78323" y="184299"/>
                </a:cubicBezTo>
                <a:cubicBezTo>
                  <a:pt x="78390" y="184266"/>
                  <a:pt x="78423" y="184166"/>
                  <a:pt x="78357" y="184099"/>
                </a:cubicBezTo>
                <a:cubicBezTo>
                  <a:pt x="78342" y="184043"/>
                  <a:pt x="78316" y="184022"/>
                  <a:pt x="78286" y="184022"/>
                </a:cubicBezTo>
                <a:cubicBezTo>
                  <a:pt x="78245" y="184022"/>
                  <a:pt x="78195" y="184061"/>
                  <a:pt x="78156" y="184099"/>
                </a:cubicBezTo>
                <a:cubicBezTo>
                  <a:pt x="78120" y="184121"/>
                  <a:pt x="78092" y="184130"/>
                  <a:pt x="78070" y="184130"/>
                </a:cubicBezTo>
                <a:cubicBezTo>
                  <a:pt x="77990" y="184130"/>
                  <a:pt x="77990" y="184011"/>
                  <a:pt x="77990" y="183932"/>
                </a:cubicBezTo>
                <a:cubicBezTo>
                  <a:pt x="77689" y="182598"/>
                  <a:pt x="77689" y="182631"/>
                  <a:pt x="79024" y="182465"/>
                </a:cubicBezTo>
                <a:cubicBezTo>
                  <a:pt x="81325" y="182231"/>
                  <a:pt x="83627" y="181798"/>
                  <a:pt x="85862" y="181197"/>
                </a:cubicBezTo>
                <a:cubicBezTo>
                  <a:pt x="85986" y="181162"/>
                  <a:pt x="86089" y="181143"/>
                  <a:pt x="86176" y="181143"/>
                </a:cubicBezTo>
                <a:close/>
                <a:moveTo>
                  <a:pt x="94659" y="197367"/>
                </a:moveTo>
                <a:cubicBezTo>
                  <a:pt x="94812" y="197739"/>
                  <a:pt x="94908" y="198024"/>
                  <a:pt x="95035" y="198309"/>
                </a:cubicBezTo>
                <a:cubicBezTo>
                  <a:pt x="95068" y="198409"/>
                  <a:pt x="95068" y="198509"/>
                  <a:pt x="95002" y="198610"/>
                </a:cubicBezTo>
                <a:cubicBezTo>
                  <a:pt x="94468" y="199877"/>
                  <a:pt x="94001" y="201211"/>
                  <a:pt x="93634" y="202546"/>
                </a:cubicBezTo>
                <a:cubicBezTo>
                  <a:pt x="93334" y="202112"/>
                  <a:pt x="93301" y="201578"/>
                  <a:pt x="93501" y="201078"/>
                </a:cubicBezTo>
                <a:cubicBezTo>
                  <a:pt x="93832" y="199852"/>
                  <a:pt x="94196" y="198659"/>
                  <a:pt x="94659" y="197367"/>
                </a:cubicBezTo>
                <a:close/>
                <a:moveTo>
                  <a:pt x="51170" y="196508"/>
                </a:moveTo>
                <a:lnTo>
                  <a:pt x="51304" y="196575"/>
                </a:lnTo>
                <a:cubicBezTo>
                  <a:pt x="50937" y="197542"/>
                  <a:pt x="50603" y="198509"/>
                  <a:pt x="50270" y="199510"/>
                </a:cubicBezTo>
                <a:lnTo>
                  <a:pt x="48969" y="203179"/>
                </a:lnTo>
                <a:cubicBezTo>
                  <a:pt x="48735" y="203780"/>
                  <a:pt x="48335" y="204447"/>
                  <a:pt x="47868" y="204614"/>
                </a:cubicBezTo>
                <a:cubicBezTo>
                  <a:pt x="47201" y="204847"/>
                  <a:pt x="46967" y="205314"/>
                  <a:pt x="46567" y="205748"/>
                </a:cubicBezTo>
                <a:cubicBezTo>
                  <a:pt x="46334" y="205948"/>
                  <a:pt x="46167" y="206248"/>
                  <a:pt x="45967" y="206482"/>
                </a:cubicBezTo>
                <a:lnTo>
                  <a:pt x="45867" y="206415"/>
                </a:lnTo>
                <a:lnTo>
                  <a:pt x="45867" y="206382"/>
                </a:lnTo>
                <a:cubicBezTo>
                  <a:pt x="46667" y="204647"/>
                  <a:pt x="47968" y="203213"/>
                  <a:pt x="49102" y="201678"/>
                </a:cubicBezTo>
                <a:cubicBezTo>
                  <a:pt x="49024" y="201656"/>
                  <a:pt x="48973" y="201641"/>
                  <a:pt x="48929" y="201641"/>
                </a:cubicBezTo>
                <a:cubicBezTo>
                  <a:pt x="48843" y="201641"/>
                  <a:pt x="48791" y="201701"/>
                  <a:pt x="48635" y="201879"/>
                </a:cubicBezTo>
                <a:cubicBezTo>
                  <a:pt x="48102" y="202546"/>
                  <a:pt x="47601" y="203213"/>
                  <a:pt x="47101" y="203880"/>
                </a:cubicBezTo>
                <a:cubicBezTo>
                  <a:pt x="47034" y="203980"/>
                  <a:pt x="46934" y="204047"/>
                  <a:pt x="46867" y="204113"/>
                </a:cubicBezTo>
                <a:cubicBezTo>
                  <a:pt x="46967" y="203546"/>
                  <a:pt x="47168" y="203046"/>
                  <a:pt x="47468" y="202579"/>
                </a:cubicBezTo>
                <a:cubicBezTo>
                  <a:pt x="48068" y="201712"/>
                  <a:pt x="48669" y="200878"/>
                  <a:pt x="49302" y="200044"/>
                </a:cubicBezTo>
                <a:cubicBezTo>
                  <a:pt x="49469" y="199777"/>
                  <a:pt x="49703" y="199544"/>
                  <a:pt x="50003" y="199377"/>
                </a:cubicBezTo>
                <a:cubicBezTo>
                  <a:pt x="50170" y="199277"/>
                  <a:pt x="50337" y="199077"/>
                  <a:pt x="50170" y="198910"/>
                </a:cubicBezTo>
                <a:cubicBezTo>
                  <a:pt x="50129" y="198869"/>
                  <a:pt x="50090" y="198852"/>
                  <a:pt x="50053" y="198852"/>
                </a:cubicBezTo>
                <a:cubicBezTo>
                  <a:pt x="49939" y="198852"/>
                  <a:pt x="49845" y="199009"/>
                  <a:pt x="49769" y="199110"/>
                </a:cubicBezTo>
                <a:cubicBezTo>
                  <a:pt x="49069" y="199844"/>
                  <a:pt x="48469" y="200711"/>
                  <a:pt x="47801" y="201512"/>
                </a:cubicBezTo>
                <a:cubicBezTo>
                  <a:pt x="48402" y="199477"/>
                  <a:pt x="50003" y="198143"/>
                  <a:pt x="51170" y="196508"/>
                </a:cubicBezTo>
                <a:close/>
                <a:moveTo>
                  <a:pt x="20982" y="1"/>
                </a:moveTo>
                <a:cubicBezTo>
                  <a:pt x="20982" y="3336"/>
                  <a:pt x="20982" y="6639"/>
                  <a:pt x="20882" y="9975"/>
                </a:cubicBezTo>
                <a:cubicBezTo>
                  <a:pt x="20782" y="13677"/>
                  <a:pt x="20749" y="17413"/>
                  <a:pt x="20682" y="21116"/>
                </a:cubicBezTo>
                <a:cubicBezTo>
                  <a:pt x="20582" y="27854"/>
                  <a:pt x="20482" y="34626"/>
                  <a:pt x="20382" y="41364"/>
                </a:cubicBezTo>
                <a:cubicBezTo>
                  <a:pt x="20315" y="46034"/>
                  <a:pt x="20248" y="50737"/>
                  <a:pt x="20182" y="55407"/>
                </a:cubicBezTo>
                <a:cubicBezTo>
                  <a:pt x="20148" y="58209"/>
                  <a:pt x="20115" y="61011"/>
                  <a:pt x="20082" y="63813"/>
                </a:cubicBezTo>
                <a:cubicBezTo>
                  <a:pt x="20015" y="69751"/>
                  <a:pt x="20048" y="75722"/>
                  <a:pt x="20048" y="81659"/>
                </a:cubicBezTo>
                <a:cubicBezTo>
                  <a:pt x="20082" y="90465"/>
                  <a:pt x="20082" y="99272"/>
                  <a:pt x="20348" y="108078"/>
                </a:cubicBezTo>
                <a:cubicBezTo>
                  <a:pt x="20382" y="109412"/>
                  <a:pt x="20449" y="110780"/>
                  <a:pt x="20515" y="112114"/>
                </a:cubicBezTo>
                <a:cubicBezTo>
                  <a:pt x="20582" y="114016"/>
                  <a:pt x="20682" y="115884"/>
                  <a:pt x="20782" y="117752"/>
                </a:cubicBezTo>
                <a:cubicBezTo>
                  <a:pt x="20782" y="118019"/>
                  <a:pt x="20682" y="118085"/>
                  <a:pt x="20482" y="118185"/>
                </a:cubicBezTo>
                <a:cubicBezTo>
                  <a:pt x="19515" y="118552"/>
                  <a:pt x="18581" y="118886"/>
                  <a:pt x="17647" y="119286"/>
                </a:cubicBezTo>
                <a:cubicBezTo>
                  <a:pt x="14378" y="120687"/>
                  <a:pt x="10975" y="121755"/>
                  <a:pt x="7773" y="123356"/>
                </a:cubicBezTo>
                <a:cubicBezTo>
                  <a:pt x="6572" y="123956"/>
                  <a:pt x="5304" y="124623"/>
                  <a:pt x="4104" y="125124"/>
                </a:cubicBezTo>
                <a:cubicBezTo>
                  <a:pt x="2869" y="125624"/>
                  <a:pt x="2269" y="126358"/>
                  <a:pt x="2302" y="127725"/>
                </a:cubicBezTo>
                <a:cubicBezTo>
                  <a:pt x="2336" y="128593"/>
                  <a:pt x="2236" y="128593"/>
                  <a:pt x="3069" y="128793"/>
                </a:cubicBezTo>
                <a:cubicBezTo>
                  <a:pt x="5071" y="129293"/>
                  <a:pt x="7072" y="129660"/>
                  <a:pt x="9107" y="129994"/>
                </a:cubicBezTo>
                <a:cubicBezTo>
                  <a:pt x="9441" y="130060"/>
                  <a:pt x="9574" y="130194"/>
                  <a:pt x="9574" y="130561"/>
                </a:cubicBezTo>
                <a:cubicBezTo>
                  <a:pt x="9541" y="133796"/>
                  <a:pt x="9541" y="137032"/>
                  <a:pt x="9574" y="140268"/>
                </a:cubicBezTo>
                <a:cubicBezTo>
                  <a:pt x="9574" y="140501"/>
                  <a:pt x="9307" y="140768"/>
                  <a:pt x="9641" y="140968"/>
                </a:cubicBezTo>
                <a:cubicBezTo>
                  <a:pt x="9841" y="141068"/>
                  <a:pt x="10074" y="141168"/>
                  <a:pt x="10308" y="141269"/>
                </a:cubicBezTo>
                <a:cubicBezTo>
                  <a:pt x="10375" y="141302"/>
                  <a:pt x="10408" y="141302"/>
                  <a:pt x="10475" y="141302"/>
                </a:cubicBezTo>
                <a:cubicBezTo>
                  <a:pt x="10708" y="141335"/>
                  <a:pt x="10742" y="141435"/>
                  <a:pt x="10742" y="141669"/>
                </a:cubicBezTo>
                <a:cubicBezTo>
                  <a:pt x="10642" y="142569"/>
                  <a:pt x="10675" y="143470"/>
                  <a:pt x="10608" y="144371"/>
                </a:cubicBezTo>
                <a:cubicBezTo>
                  <a:pt x="10441" y="147573"/>
                  <a:pt x="10308" y="150809"/>
                  <a:pt x="10208" y="154011"/>
                </a:cubicBezTo>
                <a:cubicBezTo>
                  <a:pt x="10108" y="156446"/>
                  <a:pt x="10041" y="158914"/>
                  <a:pt x="10008" y="161350"/>
                </a:cubicBezTo>
                <a:cubicBezTo>
                  <a:pt x="9974" y="163785"/>
                  <a:pt x="9874" y="166220"/>
                  <a:pt x="9774" y="168655"/>
                </a:cubicBezTo>
                <a:cubicBezTo>
                  <a:pt x="9674" y="171190"/>
                  <a:pt x="9507" y="173725"/>
                  <a:pt x="9341" y="176227"/>
                </a:cubicBezTo>
                <a:cubicBezTo>
                  <a:pt x="9274" y="177661"/>
                  <a:pt x="9140" y="179096"/>
                  <a:pt x="9040" y="180530"/>
                </a:cubicBezTo>
                <a:cubicBezTo>
                  <a:pt x="8874" y="182465"/>
                  <a:pt x="8707" y="184433"/>
                  <a:pt x="8573" y="186401"/>
                </a:cubicBezTo>
                <a:cubicBezTo>
                  <a:pt x="8440" y="187869"/>
                  <a:pt x="8340" y="189370"/>
                  <a:pt x="8206" y="190837"/>
                </a:cubicBezTo>
                <a:cubicBezTo>
                  <a:pt x="8073" y="192939"/>
                  <a:pt x="7906" y="195007"/>
                  <a:pt x="7739" y="197108"/>
                </a:cubicBezTo>
                <a:cubicBezTo>
                  <a:pt x="7639" y="198576"/>
                  <a:pt x="7473" y="200044"/>
                  <a:pt x="7473" y="201512"/>
                </a:cubicBezTo>
                <a:cubicBezTo>
                  <a:pt x="7473" y="202179"/>
                  <a:pt x="7139" y="202446"/>
                  <a:pt x="6705" y="202846"/>
                </a:cubicBezTo>
                <a:cubicBezTo>
                  <a:pt x="4571" y="204814"/>
                  <a:pt x="2336" y="206715"/>
                  <a:pt x="1" y="208450"/>
                </a:cubicBezTo>
                <a:lnTo>
                  <a:pt x="1135" y="208450"/>
                </a:lnTo>
                <a:cubicBezTo>
                  <a:pt x="2002" y="207749"/>
                  <a:pt x="2903" y="207049"/>
                  <a:pt x="3770" y="206315"/>
                </a:cubicBezTo>
                <a:cubicBezTo>
                  <a:pt x="5038" y="205248"/>
                  <a:pt x="6338" y="204247"/>
                  <a:pt x="7373" y="202779"/>
                </a:cubicBezTo>
                <a:lnTo>
                  <a:pt x="7373" y="202779"/>
                </a:lnTo>
                <a:cubicBezTo>
                  <a:pt x="7373" y="204747"/>
                  <a:pt x="7106" y="206582"/>
                  <a:pt x="7139" y="208450"/>
                </a:cubicBezTo>
                <a:lnTo>
                  <a:pt x="7539" y="208450"/>
                </a:lnTo>
                <a:cubicBezTo>
                  <a:pt x="7706" y="205348"/>
                  <a:pt x="7873" y="202212"/>
                  <a:pt x="8140" y="199110"/>
                </a:cubicBezTo>
                <a:cubicBezTo>
                  <a:pt x="8340" y="196708"/>
                  <a:pt x="8507" y="194306"/>
                  <a:pt x="8673" y="191871"/>
                </a:cubicBezTo>
                <a:cubicBezTo>
                  <a:pt x="8940" y="188602"/>
                  <a:pt x="9207" y="185367"/>
                  <a:pt x="9474" y="182098"/>
                </a:cubicBezTo>
                <a:cubicBezTo>
                  <a:pt x="9641" y="179863"/>
                  <a:pt x="9774" y="177595"/>
                  <a:pt x="9908" y="175360"/>
                </a:cubicBezTo>
                <a:cubicBezTo>
                  <a:pt x="10074" y="172291"/>
                  <a:pt x="10241" y="169188"/>
                  <a:pt x="10375" y="166120"/>
                </a:cubicBezTo>
                <a:cubicBezTo>
                  <a:pt x="10441" y="164085"/>
                  <a:pt x="10475" y="162017"/>
                  <a:pt x="10508" y="159982"/>
                </a:cubicBezTo>
                <a:cubicBezTo>
                  <a:pt x="10575" y="157247"/>
                  <a:pt x="10608" y="154511"/>
                  <a:pt x="10742" y="151776"/>
                </a:cubicBezTo>
                <a:cubicBezTo>
                  <a:pt x="10842" y="149241"/>
                  <a:pt x="10975" y="146672"/>
                  <a:pt x="11042" y="144104"/>
                </a:cubicBezTo>
                <a:cubicBezTo>
                  <a:pt x="11042" y="143337"/>
                  <a:pt x="11109" y="142569"/>
                  <a:pt x="11109" y="141769"/>
                </a:cubicBezTo>
                <a:cubicBezTo>
                  <a:pt x="11109" y="141565"/>
                  <a:pt x="11160" y="141462"/>
                  <a:pt x="11351" y="141462"/>
                </a:cubicBezTo>
                <a:cubicBezTo>
                  <a:pt x="11379" y="141462"/>
                  <a:pt x="11409" y="141464"/>
                  <a:pt x="11442" y="141469"/>
                </a:cubicBezTo>
                <a:cubicBezTo>
                  <a:pt x="12276" y="141635"/>
                  <a:pt x="13110" y="141802"/>
                  <a:pt x="13944" y="141902"/>
                </a:cubicBezTo>
                <a:cubicBezTo>
                  <a:pt x="14244" y="141902"/>
                  <a:pt x="14511" y="142169"/>
                  <a:pt x="14444" y="142503"/>
                </a:cubicBezTo>
                <a:cubicBezTo>
                  <a:pt x="14411" y="144004"/>
                  <a:pt x="14511" y="145505"/>
                  <a:pt x="14411" y="147039"/>
                </a:cubicBezTo>
                <a:cubicBezTo>
                  <a:pt x="14344" y="148274"/>
                  <a:pt x="14378" y="149574"/>
                  <a:pt x="14277" y="150842"/>
                </a:cubicBezTo>
                <a:cubicBezTo>
                  <a:pt x="14111" y="153277"/>
                  <a:pt x="14077" y="155712"/>
                  <a:pt x="13944" y="158147"/>
                </a:cubicBezTo>
                <a:cubicBezTo>
                  <a:pt x="13844" y="160082"/>
                  <a:pt x="13744" y="161983"/>
                  <a:pt x="13610" y="163918"/>
                </a:cubicBezTo>
                <a:cubicBezTo>
                  <a:pt x="13477" y="166587"/>
                  <a:pt x="13343" y="169222"/>
                  <a:pt x="13210" y="171890"/>
                </a:cubicBezTo>
                <a:cubicBezTo>
                  <a:pt x="13110" y="174092"/>
                  <a:pt x="12977" y="176294"/>
                  <a:pt x="12910" y="178495"/>
                </a:cubicBezTo>
                <a:cubicBezTo>
                  <a:pt x="12776" y="181164"/>
                  <a:pt x="12676" y="183866"/>
                  <a:pt x="12610" y="186568"/>
                </a:cubicBezTo>
                <a:cubicBezTo>
                  <a:pt x="12476" y="189970"/>
                  <a:pt x="12376" y="193406"/>
                  <a:pt x="12309" y="196842"/>
                </a:cubicBezTo>
                <a:cubicBezTo>
                  <a:pt x="12243" y="198876"/>
                  <a:pt x="12176" y="200911"/>
                  <a:pt x="12109" y="202913"/>
                </a:cubicBezTo>
                <a:cubicBezTo>
                  <a:pt x="12009" y="204781"/>
                  <a:pt x="11909" y="206615"/>
                  <a:pt x="11809" y="208450"/>
                </a:cubicBezTo>
                <a:lnTo>
                  <a:pt x="12209" y="208450"/>
                </a:lnTo>
                <a:cubicBezTo>
                  <a:pt x="12243" y="206382"/>
                  <a:pt x="12409" y="204280"/>
                  <a:pt x="12510" y="202212"/>
                </a:cubicBezTo>
                <a:cubicBezTo>
                  <a:pt x="12576" y="200811"/>
                  <a:pt x="12610" y="199377"/>
                  <a:pt x="12643" y="197976"/>
                </a:cubicBezTo>
                <a:cubicBezTo>
                  <a:pt x="12776" y="194440"/>
                  <a:pt x="12910" y="190871"/>
                  <a:pt x="13010" y="187301"/>
                </a:cubicBezTo>
                <a:cubicBezTo>
                  <a:pt x="13077" y="185767"/>
                  <a:pt x="13110" y="184199"/>
                  <a:pt x="13143" y="182631"/>
                </a:cubicBezTo>
                <a:cubicBezTo>
                  <a:pt x="13277" y="179863"/>
                  <a:pt x="13410" y="177094"/>
                  <a:pt x="13544" y="174292"/>
                </a:cubicBezTo>
                <a:cubicBezTo>
                  <a:pt x="13610" y="172491"/>
                  <a:pt x="13677" y="170656"/>
                  <a:pt x="13777" y="168822"/>
                </a:cubicBezTo>
                <a:cubicBezTo>
                  <a:pt x="13911" y="165853"/>
                  <a:pt x="14077" y="162884"/>
                  <a:pt x="14244" y="159882"/>
                </a:cubicBezTo>
                <a:cubicBezTo>
                  <a:pt x="14344" y="158181"/>
                  <a:pt x="14378" y="156479"/>
                  <a:pt x="14478" y="154778"/>
                </a:cubicBezTo>
                <a:cubicBezTo>
                  <a:pt x="14611" y="151809"/>
                  <a:pt x="14778" y="148907"/>
                  <a:pt x="14778" y="145972"/>
                </a:cubicBezTo>
                <a:cubicBezTo>
                  <a:pt x="14778" y="144804"/>
                  <a:pt x="14811" y="143637"/>
                  <a:pt x="14778" y="142469"/>
                </a:cubicBezTo>
                <a:cubicBezTo>
                  <a:pt x="14778" y="142169"/>
                  <a:pt x="14832" y="142031"/>
                  <a:pt x="15087" y="142031"/>
                </a:cubicBezTo>
                <a:cubicBezTo>
                  <a:pt x="15115" y="142031"/>
                  <a:pt x="15145" y="142032"/>
                  <a:pt x="15178" y="142036"/>
                </a:cubicBezTo>
                <a:cubicBezTo>
                  <a:pt x="15678" y="142136"/>
                  <a:pt x="16346" y="142002"/>
                  <a:pt x="16646" y="142269"/>
                </a:cubicBezTo>
                <a:cubicBezTo>
                  <a:pt x="16979" y="142569"/>
                  <a:pt x="16713" y="143203"/>
                  <a:pt x="16713" y="143704"/>
                </a:cubicBezTo>
                <a:cubicBezTo>
                  <a:pt x="16612" y="146305"/>
                  <a:pt x="16546" y="148874"/>
                  <a:pt x="16412" y="151476"/>
                </a:cubicBezTo>
                <a:cubicBezTo>
                  <a:pt x="16279" y="153677"/>
                  <a:pt x="16145" y="155879"/>
                  <a:pt x="15979" y="158047"/>
                </a:cubicBezTo>
                <a:cubicBezTo>
                  <a:pt x="15812" y="160416"/>
                  <a:pt x="15712" y="162751"/>
                  <a:pt x="15578" y="165119"/>
                </a:cubicBezTo>
                <a:cubicBezTo>
                  <a:pt x="15412" y="167754"/>
                  <a:pt x="15245" y="170423"/>
                  <a:pt x="15145" y="173058"/>
                </a:cubicBezTo>
                <a:cubicBezTo>
                  <a:pt x="15078" y="175260"/>
                  <a:pt x="14945" y="177428"/>
                  <a:pt x="14845" y="179629"/>
                </a:cubicBezTo>
                <a:cubicBezTo>
                  <a:pt x="14744" y="181697"/>
                  <a:pt x="14644" y="183732"/>
                  <a:pt x="14544" y="185800"/>
                </a:cubicBezTo>
                <a:cubicBezTo>
                  <a:pt x="14378" y="189003"/>
                  <a:pt x="14211" y="192205"/>
                  <a:pt x="14044" y="195407"/>
                </a:cubicBezTo>
                <a:cubicBezTo>
                  <a:pt x="13911" y="197309"/>
                  <a:pt x="13810" y="199177"/>
                  <a:pt x="13710" y="201078"/>
                </a:cubicBezTo>
                <a:cubicBezTo>
                  <a:pt x="13610" y="203346"/>
                  <a:pt x="13477" y="205648"/>
                  <a:pt x="13410" y="207916"/>
                </a:cubicBezTo>
                <a:cubicBezTo>
                  <a:pt x="13410" y="208083"/>
                  <a:pt x="13377" y="208250"/>
                  <a:pt x="13343" y="208417"/>
                </a:cubicBezTo>
                <a:lnTo>
                  <a:pt x="13744" y="208417"/>
                </a:lnTo>
                <a:cubicBezTo>
                  <a:pt x="13777" y="208183"/>
                  <a:pt x="13844" y="207983"/>
                  <a:pt x="13844" y="207783"/>
                </a:cubicBezTo>
                <a:cubicBezTo>
                  <a:pt x="13977" y="205248"/>
                  <a:pt x="14077" y="202712"/>
                  <a:pt x="14177" y="200177"/>
                </a:cubicBezTo>
                <a:cubicBezTo>
                  <a:pt x="14211" y="199710"/>
                  <a:pt x="14277" y="199277"/>
                  <a:pt x="14277" y="198843"/>
                </a:cubicBezTo>
                <a:cubicBezTo>
                  <a:pt x="14277" y="198643"/>
                  <a:pt x="14378" y="198443"/>
                  <a:pt x="14578" y="198376"/>
                </a:cubicBezTo>
                <a:cubicBezTo>
                  <a:pt x="15245" y="197976"/>
                  <a:pt x="15879" y="197475"/>
                  <a:pt x="16379" y="196908"/>
                </a:cubicBezTo>
                <a:cubicBezTo>
                  <a:pt x="17180" y="196008"/>
                  <a:pt x="18047" y="195174"/>
                  <a:pt x="18981" y="194407"/>
                </a:cubicBezTo>
                <a:cubicBezTo>
                  <a:pt x="19982" y="193573"/>
                  <a:pt x="20916" y="192639"/>
                  <a:pt x="21749" y="191638"/>
                </a:cubicBezTo>
                <a:cubicBezTo>
                  <a:pt x="22083" y="191238"/>
                  <a:pt x="22650" y="191138"/>
                  <a:pt x="22850" y="190604"/>
                </a:cubicBezTo>
                <a:cubicBezTo>
                  <a:pt x="22861" y="190559"/>
                  <a:pt x="22887" y="190545"/>
                  <a:pt x="22919" y="190545"/>
                </a:cubicBezTo>
                <a:cubicBezTo>
                  <a:pt x="22984" y="190545"/>
                  <a:pt x="23073" y="190604"/>
                  <a:pt x="23117" y="190604"/>
                </a:cubicBezTo>
                <a:cubicBezTo>
                  <a:pt x="25385" y="191037"/>
                  <a:pt x="27620" y="191371"/>
                  <a:pt x="29889" y="191605"/>
                </a:cubicBezTo>
                <a:cubicBezTo>
                  <a:pt x="30756" y="191705"/>
                  <a:pt x="31623" y="191738"/>
                  <a:pt x="32490" y="191805"/>
                </a:cubicBezTo>
                <a:cubicBezTo>
                  <a:pt x="32757" y="191805"/>
                  <a:pt x="32891" y="191871"/>
                  <a:pt x="32891" y="192205"/>
                </a:cubicBezTo>
                <a:cubicBezTo>
                  <a:pt x="32991" y="193272"/>
                  <a:pt x="33091" y="194340"/>
                  <a:pt x="33191" y="195407"/>
                </a:cubicBezTo>
                <a:cubicBezTo>
                  <a:pt x="33224" y="195541"/>
                  <a:pt x="33258" y="195674"/>
                  <a:pt x="33291" y="195808"/>
                </a:cubicBezTo>
                <a:cubicBezTo>
                  <a:pt x="33324" y="195908"/>
                  <a:pt x="33358" y="195974"/>
                  <a:pt x="33458" y="195974"/>
                </a:cubicBezTo>
                <a:cubicBezTo>
                  <a:pt x="33558" y="195974"/>
                  <a:pt x="33591" y="195908"/>
                  <a:pt x="33591" y="195841"/>
                </a:cubicBezTo>
                <a:cubicBezTo>
                  <a:pt x="33591" y="195641"/>
                  <a:pt x="33661" y="195590"/>
                  <a:pt x="33756" y="195590"/>
                </a:cubicBezTo>
                <a:cubicBezTo>
                  <a:pt x="33836" y="195590"/>
                  <a:pt x="33934" y="195626"/>
                  <a:pt x="34025" y="195641"/>
                </a:cubicBezTo>
                <a:cubicBezTo>
                  <a:pt x="35126" y="195841"/>
                  <a:pt x="36193" y="196074"/>
                  <a:pt x="37294" y="196341"/>
                </a:cubicBezTo>
                <a:cubicBezTo>
                  <a:pt x="37461" y="196408"/>
                  <a:pt x="37694" y="196408"/>
                  <a:pt x="37894" y="196408"/>
                </a:cubicBezTo>
                <a:cubicBezTo>
                  <a:pt x="38094" y="196375"/>
                  <a:pt x="38461" y="196408"/>
                  <a:pt x="38128" y="196008"/>
                </a:cubicBezTo>
                <a:cubicBezTo>
                  <a:pt x="37994" y="195874"/>
                  <a:pt x="38161" y="195808"/>
                  <a:pt x="38228" y="195707"/>
                </a:cubicBezTo>
                <a:cubicBezTo>
                  <a:pt x="38395" y="195441"/>
                  <a:pt x="38595" y="195207"/>
                  <a:pt x="38795" y="194940"/>
                </a:cubicBezTo>
                <a:cubicBezTo>
                  <a:pt x="38828" y="194840"/>
                  <a:pt x="38895" y="194807"/>
                  <a:pt x="38862" y="194673"/>
                </a:cubicBezTo>
                <a:cubicBezTo>
                  <a:pt x="38561" y="193940"/>
                  <a:pt x="38695" y="193139"/>
                  <a:pt x="38428" y="192372"/>
                </a:cubicBezTo>
                <a:lnTo>
                  <a:pt x="38428" y="192372"/>
                </a:lnTo>
                <a:cubicBezTo>
                  <a:pt x="39729" y="192572"/>
                  <a:pt x="40930" y="192805"/>
                  <a:pt x="42131" y="193006"/>
                </a:cubicBezTo>
                <a:cubicBezTo>
                  <a:pt x="44232" y="193339"/>
                  <a:pt x="46334" y="193639"/>
                  <a:pt x="48469" y="193940"/>
                </a:cubicBezTo>
                <a:cubicBezTo>
                  <a:pt x="48802" y="193973"/>
                  <a:pt x="49136" y="193973"/>
                  <a:pt x="49469" y="193973"/>
                </a:cubicBezTo>
                <a:cubicBezTo>
                  <a:pt x="49803" y="193973"/>
                  <a:pt x="49870" y="194106"/>
                  <a:pt x="49769" y="194440"/>
                </a:cubicBezTo>
                <a:cubicBezTo>
                  <a:pt x="48035" y="199043"/>
                  <a:pt x="46300" y="203646"/>
                  <a:pt x="44599" y="208216"/>
                </a:cubicBezTo>
                <a:cubicBezTo>
                  <a:pt x="44599" y="208283"/>
                  <a:pt x="44599" y="208317"/>
                  <a:pt x="44599" y="208383"/>
                </a:cubicBezTo>
                <a:lnTo>
                  <a:pt x="45099" y="208383"/>
                </a:lnTo>
                <a:cubicBezTo>
                  <a:pt x="45633" y="206949"/>
                  <a:pt x="46801" y="206015"/>
                  <a:pt x="47568" y="204781"/>
                </a:cubicBezTo>
                <a:lnTo>
                  <a:pt x="47701" y="204881"/>
                </a:lnTo>
                <a:lnTo>
                  <a:pt x="47001" y="205815"/>
                </a:lnTo>
                <a:cubicBezTo>
                  <a:pt x="46734" y="206182"/>
                  <a:pt x="46500" y="206515"/>
                  <a:pt x="46267" y="206849"/>
                </a:cubicBezTo>
                <a:cubicBezTo>
                  <a:pt x="46167" y="207016"/>
                  <a:pt x="46033" y="207182"/>
                  <a:pt x="45967" y="207282"/>
                </a:cubicBezTo>
                <a:cubicBezTo>
                  <a:pt x="45900" y="207383"/>
                  <a:pt x="45733" y="207516"/>
                  <a:pt x="45900" y="207616"/>
                </a:cubicBezTo>
                <a:cubicBezTo>
                  <a:pt x="45939" y="207648"/>
                  <a:pt x="45973" y="207660"/>
                  <a:pt x="46003" y="207660"/>
                </a:cubicBezTo>
                <a:cubicBezTo>
                  <a:pt x="46098" y="207660"/>
                  <a:pt x="46149" y="207526"/>
                  <a:pt x="46200" y="207449"/>
                </a:cubicBezTo>
                <a:cubicBezTo>
                  <a:pt x="46867" y="206515"/>
                  <a:pt x="47568" y="205581"/>
                  <a:pt x="48235" y="204647"/>
                </a:cubicBezTo>
                <a:cubicBezTo>
                  <a:pt x="48268" y="204580"/>
                  <a:pt x="48335" y="204514"/>
                  <a:pt x="48502" y="204347"/>
                </a:cubicBezTo>
                <a:lnTo>
                  <a:pt x="48502" y="204347"/>
                </a:lnTo>
                <a:cubicBezTo>
                  <a:pt x="48035" y="205781"/>
                  <a:pt x="47568" y="207082"/>
                  <a:pt x="47134" y="208383"/>
                </a:cubicBezTo>
                <a:lnTo>
                  <a:pt x="47635" y="208383"/>
                </a:lnTo>
                <a:cubicBezTo>
                  <a:pt x="48335" y="206415"/>
                  <a:pt x="49036" y="204447"/>
                  <a:pt x="49736" y="202512"/>
                </a:cubicBezTo>
                <a:cubicBezTo>
                  <a:pt x="50637" y="200011"/>
                  <a:pt x="51537" y="197509"/>
                  <a:pt x="52405" y="195007"/>
                </a:cubicBezTo>
                <a:cubicBezTo>
                  <a:pt x="52553" y="194613"/>
                  <a:pt x="52737" y="194510"/>
                  <a:pt x="52984" y="194510"/>
                </a:cubicBezTo>
                <a:cubicBezTo>
                  <a:pt x="53072" y="194510"/>
                  <a:pt x="53167" y="194523"/>
                  <a:pt x="53272" y="194540"/>
                </a:cubicBezTo>
                <a:cubicBezTo>
                  <a:pt x="55440" y="194940"/>
                  <a:pt x="57608" y="195207"/>
                  <a:pt x="59810" y="195341"/>
                </a:cubicBezTo>
                <a:cubicBezTo>
                  <a:pt x="60210" y="195341"/>
                  <a:pt x="60210" y="195341"/>
                  <a:pt x="60444" y="195074"/>
                </a:cubicBezTo>
                <a:lnTo>
                  <a:pt x="60444" y="195074"/>
                </a:lnTo>
                <a:cubicBezTo>
                  <a:pt x="60344" y="195707"/>
                  <a:pt x="60244" y="196341"/>
                  <a:pt x="60110" y="197008"/>
                </a:cubicBezTo>
                <a:cubicBezTo>
                  <a:pt x="59510" y="200444"/>
                  <a:pt x="58843" y="203880"/>
                  <a:pt x="58342" y="207316"/>
                </a:cubicBezTo>
                <a:cubicBezTo>
                  <a:pt x="58276" y="207683"/>
                  <a:pt x="58209" y="208016"/>
                  <a:pt x="58142" y="208383"/>
                </a:cubicBezTo>
                <a:lnTo>
                  <a:pt x="58576" y="208383"/>
                </a:lnTo>
                <a:cubicBezTo>
                  <a:pt x="58709" y="207850"/>
                  <a:pt x="58743" y="207316"/>
                  <a:pt x="58743" y="206749"/>
                </a:cubicBezTo>
                <a:cubicBezTo>
                  <a:pt x="58943" y="204414"/>
                  <a:pt x="60210" y="202546"/>
                  <a:pt x="61311" y="200611"/>
                </a:cubicBezTo>
                <a:cubicBezTo>
                  <a:pt x="61344" y="200544"/>
                  <a:pt x="61411" y="200478"/>
                  <a:pt x="61444" y="200411"/>
                </a:cubicBezTo>
                <a:cubicBezTo>
                  <a:pt x="61478" y="200344"/>
                  <a:pt x="61578" y="200277"/>
                  <a:pt x="61478" y="200177"/>
                </a:cubicBezTo>
                <a:cubicBezTo>
                  <a:pt x="61455" y="200162"/>
                  <a:pt x="61433" y="200155"/>
                  <a:pt x="61413" y="200155"/>
                </a:cubicBezTo>
                <a:cubicBezTo>
                  <a:pt x="61347" y="200155"/>
                  <a:pt x="61296" y="200226"/>
                  <a:pt x="61244" y="200277"/>
                </a:cubicBezTo>
                <a:cubicBezTo>
                  <a:pt x="61044" y="200611"/>
                  <a:pt x="60811" y="200945"/>
                  <a:pt x="60611" y="201278"/>
                </a:cubicBezTo>
                <a:cubicBezTo>
                  <a:pt x="60244" y="201979"/>
                  <a:pt x="59877" y="202646"/>
                  <a:pt x="59476" y="203346"/>
                </a:cubicBezTo>
                <a:cubicBezTo>
                  <a:pt x="59476" y="202646"/>
                  <a:pt x="59543" y="202446"/>
                  <a:pt x="60010" y="201545"/>
                </a:cubicBezTo>
                <a:cubicBezTo>
                  <a:pt x="60277" y="200978"/>
                  <a:pt x="60611" y="200377"/>
                  <a:pt x="60911" y="199810"/>
                </a:cubicBezTo>
                <a:cubicBezTo>
                  <a:pt x="61211" y="199277"/>
                  <a:pt x="61511" y="198710"/>
                  <a:pt x="61778" y="198109"/>
                </a:cubicBezTo>
                <a:lnTo>
                  <a:pt x="61778" y="198109"/>
                </a:lnTo>
                <a:cubicBezTo>
                  <a:pt x="61011" y="198976"/>
                  <a:pt x="60577" y="200044"/>
                  <a:pt x="59943" y="200978"/>
                </a:cubicBezTo>
                <a:cubicBezTo>
                  <a:pt x="59977" y="199177"/>
                  <a:pt x="61411" y="198076"/>
                  <a:pt x="62245" y="196641"/>
                </a:cubicBezTo>
                <a:lnTo>
                  <a:pt x="62245" y="196641"/>
                </a:lnTo>
                <a:cubicBezTo>
                  <a:pt x="62112" y="197475"/>
                  <a:pt x="61978" y="198343"/>
                  <a:pt x="61811" y="199210"/>
                </a:cubicBezTo>
                <a:cubicBezTo>
                  <a:pt x="61678" y="200177"/>
                  <a:pt x="61478" y="201145"/>
                  <a:pt x="61344" y="202112"/>
                </a:cubicBezTo>
                <a:cubicBezTo>
                  <a:pt x="61311" y="202312"/>
                  <a:pt x="61244" y="202412"/>
                  <a:pt x="61078" y="202412"/>
                </a:cubicBezTo>
                <a:cubicBezTo>
                  <a:pt x="60877" y="202412"/>
                  <a:pt x="60811" y="202612"/>
                  <a:pt x="60744" y="202746"/>
                </a:cubicBezTo>
                <a:cubicBezTo>
                  <a:pt x="60210" y="203680"/>
                  <a:pt x="59710" y="204614"/>
                  <a:pt x="59176" y="205548"/>
                </a:cubicBezTo>
                <a:cubicBezTo>
                  <a:pt x="59143" y="205681"/>
                  <a:pt x="58976" y="205848"/>
                  <a:pt x="59143" y="205948"/>
                </a:cubicBezTo>
                <a:cubicBezTo>
                  <a:pt x="59181" y="205974"/>
                  <a:pt x="59213" y="205985"/>
                  <a:pt x="59241" y="205985"/>
                </a:cubicBezTo>
                <a:cubicBezTo>
                  <a:pt x="59357" y="205985"/>
                  <a:pt x="59389" y="205789"/>
                  <a:pt x="59443" y="205681"/>
                </a:cubicBezTo>
                <a:cubicBezTo>
                  <a:pt x="59677" y="205248"/>
                  <a:pt x="59943" y="204747"/>
                  <a:pt x="60144" y="204314"/>
                </a:cubicBezTo>
                <a:cubicBezTo>
                  <a:pt x="60377" y="203913"/>
                  <a:pt x="60544" y="203380"/>
                  <a:pt x="61144" y="203280"/>
                </a:cubicBezTo>
                <a:lnTo>
                  <a:pt x="61144" y="203280"/>
                </a:lnTo>
                <a:cubicBezTo>
                  <a:pt x="60944" y="204214"/>
                  <a:pt x="61111" y="205181"/>
                  <a:pt x="60444" y="206015"/>
                </a:cubicBezTo>
                <a:cubicBezTo>
                  <a:pt x="60144" y="206415"/>
                  <a:pt x="59910" y="206815"/>
                  <a:pt x="59710" y="207249"/>
                </a:cubicBezTo>
                <a:cubicBezTo>
                  <a:pt x="59643" y="207349"/>
                  <a:pt x="59510" y="207549"/>
                  <a:pt x="59710" y="207649"/>
                </a:cubicBezTo>
                <a:cubicBezTo>
                  <a:pt x="59750" y="207666"/>
                  <a:pt x="59783" y="207674"/>
                  <a:pt x="59810" y="207674"/>
                </a:cubicBezTo>
                <a:cubicBezTo>
                  <a:pt x="59945" y="207674"/>
                  <a:pt x="59955" y="207499"/>
                  <a:pt x="60010" y="207416"/>
                </a:cubicBezTo>
                <a:cubicBezTo>
                  <a:pt x="60210" y="206916"/>
                  <a:pt x="60477" y="206449"/>
                  <a:pt x="60811" y="206015"/>
                </a:cubicBezTo>
                <a:lnTo>
                  <a:pt x="60811" y="206015"/>
                </a:lnTo>
                <a:cubicBezTo>
                  <a:pt x="60711" y="206916"/>
                  <a:pt x="60611" y="207649"/>
                  <a:pt x="60510" y="208417"/>
                </a:cubicBezTo>
                <a:lnTo>
                  <a:pt x="60944" y="208417"/>
                </a:lnTo>
                <a:cubicBezTo>
                  <a:pt x="61545" y="204414"/>
                  <a:pt x="62212" y="200411"/>
                  <a:pt x="62879" y="196441"/>
                </a:cubicBezTo>
                <a:cubicBezTo>
                  <a:pt x="62975" y="195960"/>
                  <a:pt x="62985" y="195826"/>
                  <a:pt x="63245" y="195826"/>
                </a:cubicBezTo>
                <a:cubicBezTo>
                  <a:pt x="63345" y="195826"/>
                  <a:pt x="63484" y="195846"/>
                  <a:pt x="63679" y="195874"/>
                </a:cubicBezTo>
                <a:cubicBezTo>
                  <a:pt x="66648" y="196308"/>
                  <a:pt x="69550" y="196775"/>
                  <a:pt x="72486" y="197409"/>
                </a:cubicBezTo>
                <a:cubicBezTo>
                  <a:pt x="73486" y="197676"/>
                  <a:pt x="74520" y="197876"/>
                  <a:pt x="75588" y="197942"/>
                </a:cubicBezTo>
                <a:cubicBezTo>
                  <a:pt x="75655" y="197959"/>
                  <a:pt x="75730" y="197967"/>
                  <a:pt x="75805" y="197967"/>
                </a:cubicBezTo>
                <a:cubicBezTo>
                  <a:pt x="75880" y="197967"/>
                  <a:pt x="75955" y="197959"/>
                  <a:pt x="76022" y="197942"/>
                </a:cubicBezTo>
                <a:cubicBezTo>
                  <a:pt x="76063" y="197928"/>
                  <a:pt x="76099" y="197922"/>
                  <a:pt x="76130" y="197922"/>
                </a:cubicBezTo>
                <a:cubicBezTo>
                  <a:pt x="76247" y="197922"/>
                  <a:pt x="76288" y="198018"/>
                  <a:pt x="76288" y="198176"/>
                </a:cubicBezTo>
                <a:cubicBezTo>
                  <a:pt x="76522" y="200077"/>
                  <a:pt x="76722" y="202012"/>
                  <a:pt x="76922" y="203913"/>
                </a:cubicBezTo>
                <a:cubicBezTo>
                  <a:pt x="77089" y="205414"/>
                  <a:pt x="77256" y="206916"/>
                  <a:pt x="77423" y="208383"/>
                </a:cubicBezTo>
                <a:lnTo>
                  <a:pt x="77856" y="208383"/>
                </a:lnTo>
                <a:lnTo>
                  <a:pt x="77523" y="204647"/>
                </a:lnTo>
                <a:cubicBezTo>
                  <a:pt x="77523" y="204547"/>
                  <a:pt x="77456" y="204414"/>
                  <a:pt x="77523" y="204347"/>
                </a:cubicBezTo>
                <a:cubicBezTo>
                  <a:pt x="78156" y="203246"/>
                  <a:pt x="78357" y="201979"/>
                  <a:pt x="78890" y="200844"/>
                </a:cubicBezTo>
                <a:cubicBezTo>
                  <a:pt x="78924" y="200744"/>
                  <a:pt x="78990" y="200678"/>
                  <a:pt x="79057" y="200544"/>
                </a:cubicBezTo>
                <a:lnTo>
                  <a:pt x="79057" y="200544"/>
                </a:lnTo>
                <a:cubicBezTo>
                  <a:pt x="79190" y="201045"/>
                  <a:pt x="78924" y="201445"/>
                  <a:pt x="78723" y="201945"/>
                </a:cubicBezTo>
                <a:cubicBezTo>
                  <a:pt x="79224" y="201545"/>
                  <a:pt x="79457" y="200678"/>
                  <a:pt x="79291" y="200277"/>
                </a:cubicBezTo>
                <a:cubicBezTo>
                  <a:pt x="79232" y="200176"/>
                  <a:pt x="79168" y="200137"/>
                  <a:pt x="79108" y="200137"/>
                </a:cubicBezTo>
                <a:cubicBezTo>
                  <a:pt x="79031" y="200137"/>
                  <a:pt x="78961" y="200202"/>
                  <a:pt x="78924" y="200277"/>
                </a:cubicBezTo>
                <a:cubicBezTo>
                  <a:pt x="78757" y="200578"/>
                  <a:pt x="78623" y="200878"/>
                  <a:pt x="78490" y="201211"/>
                </a:cubicBezTo>
                <a:cubicBezTo>
                  <a:pt x="78156" y="202012"/>
                  <a:pt x="77856" y="202846"/>
                  <a:pt x="77523" y="203747"/>
                </a:cubicBezTo>
                <a:cubicBezTo>
                  <a:pt x="77322" y="203280"/>
                  <a:pt x="77356" y="202779"/>
                  <a:pt x="77589" y="202312"/>
                </a:cubicBezTo>
                <a:cubicBezTo>
                  <a:pt x="77990" y="201412"/>
                  <a:pt x="78290" y="200478"/>
                  <a:pt x="78657" y="199544"/>
                </a:cubicBezTo>
                <a:cubicBezTo>
                  <a:pt x="78690" y="199243"/>
                  <a:pt x="78857" y="198976"/>
                  <a:pt x="79057" y="198776"/>
                </a:cubicBezTo>
                <a:cubicBezTo>
                  <a:pt x="79157" y="198676"/>
                  <a:pt x="79190" y="198576"/>
                  <a:pt x="79190" y="198443"/>
                </a:cubicBezTo>
                <a:cubicBezTo>
                  <a:pt x="79190" y="198309"/>
                  <a:pt x="79257" y="198076"/>
                  <a:pt x="79090" y="198009"/>
                </a:cubicBezTo>
                <a:cubicBezTo>
                  <a:pt x="79077" y="198007"/>
                  <a:pt x="79065" y="198006"/>
                  <a:pt x="79053" y="198006"/>
                </a:cubicBezTo>
                <a:cubicBezTo>
                  <a:pt x="78886" y="198006"/>
                  <a:pt x="78855" y="198216"/>
                  <a:pt x="78824" y="198309"/>
                </a:cubicBezTo>
                <a:cubicBezTo>
                  <a:pt x="78323" y="199510"/>
                  <a:pt x="77823" y="200711"/>
                  <a:pt x="77322" y="201979"/>
                </a:cubicBezTo>
                <a:cubicBezTo>
                  <a:pt x="77156" y="201545"/>
                  <a:pt x="77189" y="201045"/>
                  <a:pt x="77456" y="200644"/>
                </a:cubicBezTo>
                <a:cubicBezTo>
                  <a:pt x="77823" y="199877"/>
                  <a:pt x="78156" y="199110"/>
                  <a:pt x="78423" y="198309"/>
                </a:cubicBezTo>
                <a:cubicBezTo>
                  <a:pt x="78590" y="197842"/>
                  <a:pt x="78824" y="197409"/>
                  <a:pt x="79157" y="197008"/>
                </a:cubicBezTo>
                <a:cubicBezTo>
                  <a:pt x="79104" y="196965"/>
                  <a:pt x="79059" y="196948"/>
                  <a:pt x="79017" y="196948"/>
                </a:cubicBezTo>
                <a:cubicBezTo>
                  <a:pt x="78900" y="196948"/>
                  <a:pt x="78813" y="197075"/>
                  <a:pt x="78690" y="197075"/>
                </a:cubicBezTo>
                <a:cubicBezTo>
                  <a:pt x="78757" y="196908"/>
                  <a:pt x="78824" y="196742"/>
                  <a:pt x="78857" y="196541"/>
                </a:cubicBezTo>
                <a:cubicBezTo>
                  <a:pt x="78890" y="196408"/>
                  <a:pt x="78957" y="196141"/>
                  <a:pt x="78790" y="196108"/>
                </a:cubicBezTo>
                <a:cubicBezTo>
                  <a:pt x="78763" y="196099"/>
                  <a:pt x="78738" y="196095"/>
                  <a:pt x="78716" y="196095"/>
                </a:cubicBezTo>
                <a:cubicBezTo>
                  <a:pt x="78572" y="196095"/>
                  <a:pt x="78514" y="196264"/>
                  <a:pt x="78457" y="196408"/>
                </a:cubicBezTo>
                <a:cubicBezTo>
                  <a:pt x="78023" y="197309"/>
                  <a:pt x="77623" y="198243"/>
                  <a:pt x="77189" y="199143"/>
                </a:cubicBezTo>
                <a:cubicBezTo>
                  <a:pt x="77156" y="199210"/>
                  <a:pt x="77156" y="199310"/>
                  <a:pt x="77022" y="199377"/>
                </a:cubicBezTo>
                <a:cubicBezTo>
                  <a:pt x="76922" y="198876"/>
                  <a:pt x="76956" y="198376"/>
                  <a:pt x="77156" y="197909"/>
                </a:cubicBezTo>
                <a:cubicBezTo>
                  <a:pt x="77689" y="196775"/>
                  <a:pt x="78223" y="195641"/>
                  <a:pt x="78890" y="194507"/>
                </a:cubicBezTo>
                <a:cubicBezTo>
                  <a:pt x="79024" y="195407"/>
                  <a:pt x="79157" y="196341"/>
                  <a:pt x="79291" y="197242"/>
                </a:cubicBezTo>
                <a:cubicBezTo>
                  <a:pt x="79691" y="199610"/>
                  <a:pt x="80058" y="202012"/>
                  <a:pt x="80458" y="204380"/>
                </a:cubicBezTo>
                <a:cubicBezTo>
                  <a:pt x="80658" y="205581"/>
                  <a:pt x="80825" y="206815"/>
                  <a:pt x="81025" y="208016"/>
                </a:cubicBezTo>
                <a:cubicBezTo>
                  <a:pt x="81058" y="208150"/>
                  <a:pt x="81092" y="208250"/>
                  <a:pt x="81125" y="208350"/>
                </a:cubicBezTo>
                <a:lnTo>
                  <a:pt x="81425" y="208350"/>
                </a:lnTo>
                <a:cubicBezTo>
                  <a:pt x="81325" y="207016"/>
                  <a:pt x="81058" y="205715"/>
                  <a:pt x="80892" y="204414"/>
                </a:cubicBezTo>
                <a:cubicBezTo>
                  <a:pt x="80625" y="202646"/>
                  <a:pt x="80358" y="200911"/>
                  <a:pt x="80091" y="199177"/>
                </a:cubicBezTo>
                <a:cubicBezTo>
                  <a:pt x="80041" y="198925"/>
                  <a:pt x="80047" y="198806"/>
                  <a:pt x="80226" y="198806"/>
                </a:cubicBezTo>
                <a:cubicBezTo>
                  <a:pt x="80284" y="198806"/>
                  <a:pt x="80360" y="198819"/>
                  <a:pt x="80458" y="198843"/>
                </a:cubicBezTo>
                <a:cubicBezTo>
                  <a:pt x="82926" y="199510"/>
                  <a:pt x="85462" y="200044"/>
                  <a:pt x="87963" y="200578"/>
                </a:cubicBezTo>
                <a:cubicBezTo>
                  <a:pt x="89264" y="200878"/>
                  <a:pt x="90565" y="201111"/>
                  <a:pt x="91799" y="201512"/>
                </a:cubicBezTo>
                <a:cubicBezTo>
                  <a:pt x="91894" y="201535"/>
                  <a:pt x="91988" y="201559"/>
                  <a:pt x="92071" y="201559"/>
                </a:cubicBezTo>
                <a:cubicBezTo>
                  <a:pt x="92105" y="201559"/>
                  <a:pt x="92137" y="201555"/>
                  <a:pt x="92166" y="201545"/>
                </a:cubicBezTo>
                <a:cubicBezTo>
                  <a:pt x="92297" y="201467"/>
                  <a:pt x="92396" y="201434"/>
                  <a:pt x="92473" y="201434"/>
                </a:cubicBezTo>
                <a:cubicBezTo>
                  <a:pt x="92691" y="201434"/>
                  <a:pt x="92735" y="201699"/>
                  <a:pt x="92834" y="201945"/>
                </a:cubicBezTo>
                <a:cubicBezTo>
                  <a:pt x="93567" y="204080"/>
                  <a:pt x="94335" y="206215"/>
                  <a:pt x="95068" y="208350"/>
                </a:cubicBezTo>
                <a:lnTo>
                  <a:pt x="95569" y="208350"/>
                </a:lnTo>
                <a:cubicBezTo>
                  <a:pt x="95369" y="207749"/>
                  <a:pt x="95135" y="207116"/>
                  <a:pt x="94902" y="206515"/>
                </a:cubicBezTo>
                <a:cubicBezTo>
                  <a:pt x="94768" y="206215"/>
                  <a:pt x="95035" y="206048"/>
                  <a:pt x="95068" y="205815"/>
                </a:cubicBezTo>
                <a:cubicBezTo>
                  <a:pt x="95302" y="204747"/>
                  <a:pt x="95569" y="203713"/>
                  <a:pt x="95902" y="202679"/>
                </a:cubicBezTo>
                <a:cubicBezTo>
                  <a:pt x="96069" y="202746"/>
                  <a:pt x="95936" y="202946"/>
                  <a:pt x="96103" y="202946"/>
                </a:cubicBezTo>
                <a:cubicBezTo>
                  <a:pt x="96236" y="202879"/>
                  <a:pt x="96203" y="202746"/>
                  <a:pt x="96203" y="202646"/>
                </a:cubicBezTo>
                <a:cubicBezTo>
                  <a:pt x="96169" y="202479"/>
                  <a:pt x="96169" y="202245"/>
                  <a:pt x="95969" y="202179"/>
                </a:cubicBezTo>
                <a:cubicBezTo>
                  <a:pt x="95957" y="202176"/>
                  <a:pt x="95946" y="202174"/>
                  <a:pt x="95935" y="202174"/>
                </a:cubicBezTo>
                <a:cubicBezTo>
                  <a:pt x="95824" y="202174"/>
                  <a:pt x="95766" y="202321"/>
                  <a:pt x="95736" y="202412"/>
                </a:cubicBezTo>
                <a:cubicBezTo>
                  <a:pt x="95469" y="203413"/>
                  <a:pt x="95169" y="204380"/>
                  <a:pt x="94902" y="205348"/>
                </a:cubicBezTo>
                <a:cubicBezTo>
                  <a:pt x="94835" y="205548"/>
                  <a:pt x="94802" y="205681"/>
                  <a:pt x="94735" y="205948"/>
                </a:cubicBezTo>
                <a:cubicBezTo>
                  <a:pt x="94401" y="204947"/>
                  <a:pt x="94068" y="204047"/>
                  <a:pt x="93768" y="203146"/>
                </a:cubicBezTo>
                <a:cubicBezTo>
                  <a:pt x="93701" y="202846"/>
                  <a:pt x="93934" y="202579"/>
                  <a:pt x="94001" y="202279"/>
                </a:cubicBezTo>
                <a:cubicBezTo>
                  <a:pt x="94301" y="201078"/>
                  <a:pt x="94668" y="199877"/>
                  <a:pt x="95102" y="198710"/>
                </a:cubicBezTo>
                <a:cubicBezTo>
                  <a:pt x="95302" y="198843"/>
                  <a:pt x="95302" y="199043"/>
                  <a:pt x="95369" y="199210"/>
                </a:cubicBezTo>
                <a:cubicBezTo>
                  <a:pt x="96236" y="201345"/>
                  <a:pt x="97070" y="203513"/>
                  <a:pt x="97937" y="205648"/>
                </a:cubicBezTo>
                <a:cubicBezTo>
                  <a:pt x="98171" y="206015"/>
                  <a:pt x="98004" y="206515"/>
                  <a:pt x="97604" y="206682"/>
                </a:cubicBezTo>
                <a:cubicBezTo>
                  <a:pt x="97037" y="207016"/>
                  <a:pt x="96970" y="207616"/>
                  <a:pt x="96636" y="208216"/>
                </a:cubicBezTo>
                <a:cubicBezTo>
                  <a:pt x="97170" y="208016"/>
                  <a:pt x="97103" y="207516"/>
                  <a:pt x="97370" y="207316"/>
                </a:cubicBezTo>
                <a:lnTo>
                  <a:pt x="97370" y="207316"/>
                </a:lnTo>
                <a:cubicBezTo>
                  <a:pt x="97504" y="207516"/>
                  <a:pt x="97137" y="207916"/>
                  <a:pt x="97570" y="207916"/>
                </a:cubicBezTo>
                <a:cubicBezTo>
                  <a:pt x="97586" y="207917"/>
                  <a:pt x="97601" y="207918"/>
                  <a:pt x="97615" y="207918"/>
                </a:cubicBezTo>
                <a:cubicBezTo>
                  <a:pt x="97987" y="207918"/>
                  <a:pt x="97773" y="207507"/>
                  <a:pt x="97837" y="207282"/>
                </a:cubicBezTo>
                <a:cubicBezTo>
                  <a:pt x="97837" y="207249"/>
                  <a:pt x="97837" y="207182"/>
                  <a:pt x="97870" y="207149"/>
                </a:cubicBezTo>
                <a:cubicBezTo>
                  <a:pt x="97937" y="206949"/>
                  <a:pt x="98037" y="206649"/>
                  <a:pt x="98237" y="206649"/>
                </a:cubicBezTo>
                <a:cubicBezTo>
                  <a:pt x="98438" y="206649"/>
                  <a:pt x="98438" y="206916"/>
                  <a:pt x="98504" y="207082"/>
                </a:cubicBezTo>
                <a:cubicBezTo>
                  <a:pt x="98704" y="207483"/>
                  <a:pt x="98838" y="207916"/>
                  <a:pt x="98971" y="208350"/>
                </a:cubicBezTo>
                <a:lnTo>
                  <a:pt x="99472" y="208350"/>
                </a:lnTo>
                <a:cubicBezTo>
                  <a:pt x="98871" y="206815"/>
                  <a:pt x="98271" y="205281"/>
                  <a:pt x="97704" y="203713"/>
                </a:cubicBezTo>
                <a:cubicBezTo>
                  <a:pt x="97537" y="203313"/>
                  <a:pt x="97370" y="202879"/>
                  <a:pt x="97170" y="202346"/>
                </a:cubicBezTo>
                <a:lnTo>
                  <a:pt x="97170" y="202346"/>
                </a:lnTo>
                <a:cubicBezTo>
                  <a:pt x="98137" y="202579"/>
                  <a:pt x="99005" y="202813"/>
                  <a:pt x="99872" y="203013"/>
                </a:cubicBezTo>
                <a:cubicBezTo>
                  <a:pt x="103741" y="203813"/>
                  <a:pt x="107511" y="205081"/>
                  <a:pt x="111413" y="205848"/>
                </a:cubicBezTo>
                <a:cubicBezTo>
                  <a:pt x="113982" y="206348"/>
                  <a:pt x="116584" y="206782"/>
                  <a:pt x="119152" y="207249"/>
                </a:cubicBezTo>
                <a:cubicBezTo>
                  <a:pt x="121054" y="207583"/>
                  <a:pt x="122988" y="207916"/>
                  <a:pt x="124890" y="208283"/>
                </a:cubicBezTo>
                <a:cubicBezTo>
                  <a:pt x="124923" y="208283"/>
                  <a:pt x="124990" y="208317"/>
                  <a:pt x="125023" y="208350"/>
                </a:cubicBezTo>
                <a:lnTo>
                  <a:pt x="127258" y="208350"/>
                </a:lnTo>
                <a:cubicBezTo>
                  <a:pt x="127191" y="208317"/>
                  <a:pt x="127091" y="208283"/>
                  <a:pt x="127025" y="208250"/>
                </a:cubicBezTo>
                <a:cubicBezTo>
                  <a:pt x="124523" y="207549"/>
                  <a:pt x="122021" y="207182"/>
                  <a:pt x="119419" y="206715"/>
                </a:cubicBezTo>
                <a:cubicBezTo>
                  <a:pt x="116817" y="206248"/>
                  <a:pt x="114215" y="205881"/>
                  <a:pt x="111647" y="205348"/>
                </a:cubicBezTo>
                <a:cubicBezTo>
                  <a:pt x="106844" y="204347"/>
                  <a:pt x="102174" y="202879"/>
                  <a:pt x="97337" y="202012"/>
                </a:cubicBezTo>
                <a:cubicBezTo>
                  <a:pt x="97103" y="201979"/>
                  <a:pt x="96936" y="201812"/>
                  <a:pt x="96870" y="201578"/>
                </a:cubicBezTo>
                <a:cubicBezTo>
                  <a:pt x="95235" y="197075"/>
                  <a:pt x="93567" y="192605"/>
                  <a:pt x="91900" y="188102"/>
                </a:cubicBezTo>
                <a:cubicBezTo>
                  <a:pt x="91032" y="185700"/>
                  <a:pt x="90198" y="183232"/>
                  <a:pt x="89231" y="180864"/>
                </a:cubicBezTo>
                <a:cubicBezTo>
                  <a:pt x="88997" y="180230"/>
                  <a:pt x="88997" y="180230"/>
                  <a:pt x="89598" y="179963"/>
                </a:cubicBezTo>
                <a:cubicBezTo>
                  <a:pt x="91466" y="179162"/>
                  <a:pt x="93367" y="178395"/>
                  <a:pt x="94902" y="177027"/>
                </a:cubicBezTo>
                <a:cubicBezTo>
                  <a:pt x="94991" y="176938"/>
                  <a:pt x="95080" y="176924"/>
                  <a:pt x="95178" y="176924"/>
                </a:cubicBezTo>
                <a:cubicBezTo>
                  <a:pt x="95228" y="176924"/>
                  <a:pt x="95280" y="176927"/>
                  <a:pt x="95335" y="176927"/>
                </a:cubicBezTo>
                <a:cubicBezTo>
                  <a:pt x="95502" y="176944"/>
                  <a:pt x="95669" y="176952"/>
                  <a:pt x="95835" y="176952"/>
                </a:cubicBezTo>
                <a:cubicBezTo>
                  <a:pt x="96332" y="176952"/>
                  <a:pt x="96820" y="176877"/>
                  <a:pt x="97270" y="176727"/>
                </a:cubicBezTo>
                <a:cubicBezTo>
                  <a:pt x="100472" y="175560"/>
                  <a:pt x="102507" y="173125"/>
                  <a:pt x="104408" y="170489"/>
                </a:cubicBezTo>
                <a:cubicBezTo>
                  <a:pt x="104742" y="170056"/>
                  <a:pt x="104775" y="169455"/>
                  <a:pt x="104542" y="168988"/>
                </a:cubicBezTo>
                <a:cubicBezTo>
                  <a:pt x="103875" y="167621"/>
                  <a:pt x="102974" y="166420"/>
                  <a:pt x="101807" y="165452"/>
                </a:cubicBezTo>
                <a:cubicBezTo>
                  <a:pt x="99805" y="163885"/>
                  <a:pt x="97504" y="163051"/>
                  <a:pt x="95035" y="162450"/>
                </a:cubicBezTo>
                <a:cubicBezTo>
                  <a:pt x="93301" y="162050"/>
                  <a:pt x="91499" y="161850"/>
                  <a:pt x="89731" y="161550"/>
                </a:cubicBezTo>
                <a:cubicBezTo>
                  <a:pt x="89464" y="161550"/>
                  <a:pt x="89264" y="161383"/>
                  <a:pt x="89231" y="161116"/>
                </a:cubicBezTo>
                <a:cubicBezTo>
                  <a:pt x="88497" y="158247"/>
                  <a:pt x="87396" y="155479"/>
                  <a:pt x="86462" y="152643"/>
                </a:cubicBezTo>
                <a:cubicBezTo>
                  <a:pt x="86162" y="151743"/>
                  <a:pt x="85829" y="150842"/>
                  <a:pt x="85495" y="149875"/>
                </a:cubicBezTo>
                <a:lnTo>
                  <a:pt x="85495" y="149875"/>
                </a:lnTo>
                <a:cubicBezTo>
                  <a:pt x="86229" y="150008"/>
                  <a:pt x="86863" y="150175"/>
                  <a:pt x="87530" y="150242"/>
                </a:cubicBezTo>
                <a:cubicBezTo>
                  <a:pt x="90365" y="150609"/>
                  <a:pt x="93234" y="150809"/>
                  <a:pt x="96103" y="151142"/>
                </a:cubicBezTo>
                <a:cubicBezTo>
                  <a:pt x="98638" y="151476"/>
                  <a:pt x="101173" y="151743"/>
                  <a:pt x="103708" y="151909"/>
                </a:cubicBezTo>
                <a:cubicBezTo>
                  <a:pt x="106910" y="152143"/>
                  <a:pt x="110113" y="152443"/>
                  <a:pt x="113315" y="152710"/>
                </a:cubicBezTo>
                <a:cubicBezTo>
                  <a:pt x="115450" y="152877"/>
                  <a:pt x="117585" y="153010"/>
                  <a:pt x="119719" y="153244"/>
                </a:cubicBezTo>
                <a:cubicBezTo>
                  <a:pt x="123622" y="153677"/>
                  <a:pt x="127525" y="154278"/>
                  <a:pt x="131428" y="154912"/>
                </a:cubicBezTo>
                <a:cubicBezTo>
                  <a:pt x="132095" y="155012"/>
                  <a:pt x="132762" y="155112"/>
                  <a:pt x="133429" y="155178"/>
                </a:cubicBezTo>
                <a:cubicBezTo>
                  <a:pt x="133500" y="155190"/>
                  <a:pt x="133575" y="155202"/>
                  <a:pt x="133644" y="155202"/>
                </a:cubicBezTo>
                <a:cubicBezTo>
                  <a:pt x="133769" y="155202"/>
                  <a:pt x="133875" y="155163"/>
                  <a:pt x="133896" y="155012"/>
                </a:cubicBezTo>
                <a:cubicBezTo>
                  <a:pt x="133930" y="154778"/>
                  <a:pt x="133696" y="154711"/>
                  <a:pt x="133529" y="154645"/>
                </a:cubicBezTo>
                <a:cubicBezTo>
                  <a:pt x="133329" y="154611"/>
                  <a:pt x="133129" y="154578"/>
                  <a:pt x="132929" y="154545"/>
                </a:cubicBezTo>
                <a:cubicBezTo>
                  <a:pt x="130327" y="154144"/>
                  <a:pt x="127758" y="153711"/>
                  <a:pt x="125157" y="153344"/>
                </a:cubicBezTo>
                <a:cubicBezTo>
                  <a:pt x="122355" y="152910"/>
                  <a:pt x="119553" y="152577"/>
                  <a:pt x="116717" y="152376"/>
                </a:cubicBezTo>
                <a:cubicBezTo>
                  <a:pt x="114849" y="152243"/>
                  <a:pt x="112981" y="152110"/>
                  <a:pt x="111113" y="151976"/>
                </a:cubicBezTo>
                <a:cubicBezTo>
                  <a:pt x="108545" y="151776"/>
                  <a:pt x="106010" y="151576"/>
                  <a:pt x="103441" y="151376"/>
                </a:cubicBezTo>
                <a:cubicBezTo>
                  <a:pt x="101773" y="151242"/>
                  <a:pt x="100072" y="151109"/>
                  <a:pt x="98404" y="150942"/>
                </a:cubicBezTo>
                <a:cubicBezTo>
                  <a:pt x="96336" y="150742"/>
                  <a:pt x="94268" y="150475"/>
                  <a:pt x="92200" y="150275"/>
                </a:cubicBezTo>
                <a:cubicBezTo>
                  <a:pt x="90065" y="150075"/>
                  <a:pt x="87897" y="149941"/>
                  <a:pt x="85795" y="149574"/>
                </a:cubicBezTo>
                <a:cubicBezTo>
                  <a:pt x="85495" y="149574"/>
                  <a:pt x="85228" y="149341"/>
                  <a:pt x="85195" y="149074"/>
                </a:cubicBezTo>
                <a:cubicBezTo>
                  <a:pt x="84694" y="147406"/>
                  <a:pt x="84161" y="145738"/>
                  <a:pt x="83527" y="144104"/>
                </a:cubicBezTo>
                <a:cubicBezTo>
                  <a:pt x="83494" y="144004"/>
                  <a:pt x="83393" y="143904"/>
                  <a:pt x="83494" y="143770"/>
                </a:cubicBezTo>
                <a:cubicBezTo>
                  <a:pt x="83560" y="143754"/>
                  <a:pt x="83619" y="143745"/>
                  <a:pt x="83677" y="143745"/>
                </a:cubicBezTo>
                <a:cubicBezTo>
                  <a:pt x="83735" y="143745"/>
                  <a:pt x="83794" y="143754"/>
                  <a:pt x="83860" y="143770"/>
                </a:cubicBezTo>
                <a:cubicBezTo>
                  <a:pt x="85261" y="144004"/>
                  <a:pt x="86696" y="143970"/>
                  <a:pt x="88130" y="144137"/>
                </a:cubicBezTo>
                <a:cubicBezTo>
                  <a:pt x="90065" y="144404"/>
                  <a:pt x="91933" y="144604"/>
                  <a:pt x="93868" y="144804"/>
                </a:cubicBezTo>
                <a:cubicBezTo>
                  <a:pt x="95802" y="145005"/>
                  <a:pt x="97737" y="145205"/>
                  <a:pt x="99672" y="145371"/>
                </a:cubicBezTo>
                <a:cubicBezTo>
                  <a:pt x="101039" y="145505"/>
                  <a:pt x="102407" y="145605"/>
                  <a:pt x="103775" y="145672"/>
                </a:cubicBezTo>
                <a:cubicBezTo>
                  <a:pt x="104575" y="145715"/>
                  <a:pt x="105376" y="145800"/>
                  <a:pt x="106177" y="145800"/>
                </a:cubicBezTo>
                <a:cubicBezTo>
                  <a:pt x="106610" y="145800"/>
                  <a:pt x="107044" y="145775"/>
                  <a:pt x="107477" y="145705"/>
                </a:cubicBezTo>
                <a:cubicBezTo>
                  <a:pt x="107811" y="145672"/>
                  <a:pt x="108178" y="145638"/>
                  <a:pt x="108178" y="145271"/>
                </a:cubicBezTo>
                <a:cubicBezTo>
                  <a:pt x="108178" y="144871"/>
                  <a:pt x="107811" y="144738"/>
                  <a:pt x="107511" y="144671"/>
                </a:cubicBezTo>
                <a:cubicBezTo>
                  <a:pt x="106610" y="144471"/>
                  <a:pt x="105743" y="144271"/>
                  <a:pt x="104842" y="144171"/>
                </a:cubicBezTo>
                <a:cubicBezTo>
                  <a:pt x="102374" y="143870"/>
                  <a:pt x="99905" y="143570"/>
                  <a:pt x="97437" y="143370"/>
                </a:cubicBezTo>
                <a:cubicBezTo>
                  <a:pt x="94568" y="143103"/>
                  <a:pt x="91699" y="142936"/>
                  <a:pt x="88831" y="142736"/>
                </a:cubicBezTo>
                <a:cubicBezTo>
                  <a:pt x="86963" y="142603"/>
                  <a:pt x="85061" y="142503"/>
                  <a:pt x="83227" y="142236"/>
                </a:cubicBezTo>
                <a:cubicBezTo>
                  <a:pt x="82960" y="142236"/>
                  <a:pt x="82726" y="142036"/>
                  <a:pt x="82626" y="141769"/>
                </a:cubicBezTo>
                <a:cubicBezTo>
                  <a:pt x="82126" y="140335"/>
                  <a:pt x="81592" y="138900"/>
                  <a:pt x="81058" y="137499"/>
                </a:cubicBezTo>
                <a:lnTo>
                  <a:pt x="80725" y="136565"/>
                </a:lnTo>
                <a:lnTo>
                  <a:pt x="80725" y="136565"/>
                </a:lnTo>
                <a:cubicBezTo>
                  <a:pt x="82426" y="136799"/>
                  <a:pt x="84094" y="136899"/>
                  <a:pt x="85795" y="136932"/>
                </a:cubicBezTo>
                <a:cubicBezTo>
                  <a:pt x="87830" y="137066"/>
                  <a:pt x="89865" y="137232"/>
                  <a:pt x="91866" y="137366"/>
                </a:cubicBezTo>
                <a:cubicBezTo>
                  <a:pt x="92967" y="137432"/>
                  <a:pt x="94034" y="137499"/>
                  <a:pt x="95135" y="137599"/>
                </a:cubicBezTo>
                <a:cubicBezTo>
                  <a:pt x="97137" y="137766"/>
                  <a:pt x="99171" y="138000"/>
                  <a:pt x="101173" y="138166"/>
                </a:cubicBezTo>
                <a:cubicBezTo>
                  <a:pt x="102641" y="138300"/>
                  <a:pt x="104108" y="138366"/>
                  <a:pt x="105576" y="138500"/>
                </a:cubicBezTo>
                <a:cubicBezTo>
                  <a:pt x="107778" y="138700"/>
                  <a:pt x="109979" y="138934"/>
                  <a:pt x="112181" y="139200"/>
                </a:cubicBezTo>
                <a:cubicBezTo>
                  <a:pt x="114249" y="139434"/>
                  <a:pt x="116317" y="139667"/>
                  <a:pt x="118385" y="139934"/>
                </a:cubicBezTo>
                <a:cubicBezTo>
                  <a:pt x="120520" y="140201"/>
                  <a:pt x="122655" y="140435"/>
                  <a:pt x="124790" y="140635"/>
                </a:cubicBezTo>
                <a:cubicBezTo>
                  <a:pt x="126191" y="140735"/>
                  <a:pt x="127558" y="140835"/>
                  <a:pt x="128926" y="140968"/>
                </a:cubicBezTo>
                <a:cubicBezTo>
                  <a:pt x="130527" y="141102"/>
                  <a:pt x="132095" y="141302"/>
                  <a:pt x="133696" y="141335"/>
                </a:cubicBezTo>
                <a:cubicBezTo>
                  <a:pt x="134296" y="141335"/>
                  <a:pt x="134330" y="141369"/>
                  <a:pt x="134263" y="141969"/>
                </a:cubicBezTo>
                <a:cubicBezTo>
                  <a:pt x="134063" y="143570"/>
                  <a:pt x="133963" y="145205"/>
                  <a:pt x="133863" y="146839"/>
                </a:cubicBezTo>
                <a:cubicBezTo>
                  <a:pt x="133763" y="149274"/>
                  <a:pt x="133796" y="151743"/>
                  <a:pt x="133596" y="154178"/>
                </a:cubicBezTo>
                <a:cubicBezTo>
                  <a:pt x="133565" y="154487"/>
                  <a:pt x="133649" y="154682"/>
                  <a:pt x="133927" y="154682"/>
                </a:cubicBezTo>
                <a:cubicBezTo>
                  <a:pt x="133949" y="154682"/>
                  <a:pt x="133972" y="154681"/>
                  <a:pt x="133996" y="154678"/>
                </a:cubicBezTo>
                <a:cubicBezTo>
                  <a:pt x="134045" y="154671"/>
                  <a:pt x="134083" y="154667"/>
                  <a:pt x="134113" y="154667"/>
                </a:cubicBezTo>
                <a:cubicBezTo>
                  <a:pt x="134230" y="154667"/>
                  <a:pt x="134230" y="154726"/>
                  <a:pt x="134230" y="154912"/>
                </a:cubicBezTo>
                <a:cubicBezTo>
                  <a:pt x="134130" y="156680"/>
                  <a:pt x="134063" y="158481"/>
                  <a:pt x="133963" y="160282"/>
                </a:cubicBezTo>
                <a:cubicBezTo>
                  <a:pt x="133930" y="161850"/>
                  <a:pt x="133896" y="163384"/>
                  <a:pt x="133863" y="164952"/>
                </a:cubicBezTo>
                <a:cubicBezTo>
                  <a:pt x="133696" y="168688"/>
                  <a:pt x="133663" y="172424"/>
                  <a:pt x="133463" y="176127"/>
                </a:cubicBezTo>
                <a:cubicBezTo>
                  <a:pt x="133362" y="178262"/>
                  <a:pt x="133329" y="180363"/>
                  <a:pt x="133229" y="182498"/>
                </a:cubicBezTo>
                <a:cubicBezTo>
                  <a:pt x="133062" y="185967"/>
                  <a:pt x="132962" y="189436"/>
                  <a:pt x="132862" y="192905"/>
                </a:cubicBezTo>
                <a:cubicBezTo>
                  <a:pt x="132795" y="194573"/>
                  <a:pt x="132795" y="196208"/>
                  <a:pt x="132729" y="197842"/>
                </a:cubicBezTo>
                <a:cubicBezTo>
                  <a:pt x="132595" y="201378"/>
                  <a:pt x="132462" y="204881"/>
                  <a:pt x="132462" y="208417"/>
                </a:cubicBezTo>
                <a:lnTo>
                  <a:pt x="132795" y="208583"/>
                </a:lnTo>
                <a:cubicBezTo>
                  <a:pt x="132895" y="205648"/>
                  <a:pt x="132996" y="202712"/>
                  <a:pt x="133096" y="199744"/>
                </a:cubicBezTo>
                <a:cubicBezTo>
                  <a:pt x="133162" y="197575"/>
                  <a:pt x="133229" y="195374"/>
                  <a:pt x="133329" y="193206"/>
                </a:cubicBezTo>
                <a:cubicBezTo>
                  <a:pt x="133429" y="189903"/>
                  <a:pt x="133563" y="186634"/>
                  <a:pt x="133696" y="183332"/>
                </a:cubicBezTo>
                <a:cubicBezTo>
                  <a:pt x="133829" y="180630"/>
                  <a:pt x="133896" y="177895"/>
                  <a:pt x="134030" y="175159"/>
                </a:cubicBezTo>
                <a:cubicBezTo>
                  <a:pt x="134196" y="171323"/>
                  <a:pt x="134263" y="167487"/>
                  <a:pt x="134330" y="163618"/>
                </a:cubicBezTo>
                <a:cubicBezTo>
                  <a:pt x="134397" y="160682"/>
                  <a:pt x="134463" y="157747"/>
                  <a:pt x="134630" y="154845"/>
                </a:cubicBezTo>
                <a:cubicBezTo>
                  <a:pt x="134730" y="153611"/>
                  <a:pt x="134997" y="152477"/>
                  <a:pt x="135064" y="151176"/>
                </a:cubicBezTo>
                <a:cubicBezTo>
                  <a:pt x="135130" y="149908"/>
                  <a:pt x="135164" y="148607"/>
                  <a:pt x="135264" y="147340"/>
                </a:cubicBezTo>
                <a:cubicBezTo>
                  <a:pt x="135397" y="145505"/>
                  <a:pt x="135597" y="143670"/>
                  <a:pt x="135731" y="141802"/>
                </a:cubicBezTo>
                <a:cubicBezTo>
                  <a:pt x="135764" y="141635"/>
                  <a:pt x="135831" y="141569"/>
                  <a:pt x="136031" y="141569"/>
                </a:cubicBezTo>
                <a:cubicBezTo>
                  <a:pt x="137332" y="141602"/>
                  <a:pt x="138633" y="141669"/>
                  <a:pt x="139934" y="141802"/>
                </a:cubicBezTo>
                <a:cubicBezTo>
                  <a:pt x="140167" y="141836"/>
                  <a:pt x="140234" y="141902"/>
                  <a:pt x="140234" y="142136"/>
                </a:cubicBezTo>
                <a:cubicBezTo>
                  <a:pt x="140134" y="144071"/>
                  <a:pt x="140034" y="145972"/>
                  <a:pt x="139934" y="147907"/>
                </a:cubicBezTo>
                <a:cubicBezTo>
                  <a:pt x="139900" y="148707"/>
                  <a:pt x="139900" y="149474"/>
                  <a:pt x="139834" y="150242"/>
                </a:cubicBezTo>
                <a:cubicBezTo>
                  <a:pt x="139700" y="152910"/>
                  <a:pt x="139600" y="155579"/>
                  <a:pt x="139500" y="158214"/>
                </a:cubicBezTo>
                <a:cubicBezTo>
                  <a:pt x="139367" y="161516"/>
                  <a:pt x="139267" y="164819"/>
                  <a:pt x="139167" y="168121"/>
                </a:cubicBezTo>
                <a:cubicBezTo>
                  <a:pt x="139133" y="170690"/>
                  <a:pt x="139033" y="173291"/>
                  <a:pt x="139000" y="175860"/>
                </a:cubicBezTo>
                <a:cubicBezTo>
                  <a:pt x="138900" y="179296"/>
                  <a:pt x="138800" y="182765"/>
                  <a:pt x="138666" y="186234"/>
                </a:cubicBezTo>
                <a:cubicBezTo>
                  <a:pt x="138566" y="189236"/>
                  <a:pt x="138466" y="192238"/>
                  <a:pt x="138366" y="195207"/>
                </a:cubicBezTo>
                <a:cubicBezTo>
                  <a:pt x="138166" y="199644"/>
                  <a:pt x="138166" y="204080"/>
                  <a:pt x="138166" y="208483"/>
                </a:cubicBezTo>
                <a:cubicBezTo>
                  <a:pt x="138166" y="208517"/>
                  <a:pt x="138166" y="208550"/>
                  <a:pt x="138166" y="208583"/>
                </a:cubicBezTo>
                <a:lnTo>
                  <a:pt x="138600" y="208583"/>
                </a:lnTo>
                <a:cubicBezTo>
                  <a:pt x="138499" y="207583"/>
                  <a:pt x="138600" y="206615"/>
                  <a:pt x="138600" y="205615"/>
                </a:cubicBezTo>
                <a:cubicBezTo>
                  <a:pt x="138566" y="202813"/>
                  <a:pt x="138700" y="200011"/>
                  <a:pt x="138733" y="197242"/>
                </a:cubicBezTo>
                <a:cubicBezTo>
                  <a:pt x="138700" y="197042"/>
                  <a:pt x="138766" y="196842"/>
                  <a:pt x="138900" y="196708"/>
                </a:cubicBezTo>
                <a:lnTo>
                  <a:pt x="138900" y="196708"/>
                </a:lnTo>
                <a:cubicBezTo>
                  <a:pt x="139167" y="200744"/>
                  <a:pt x="138700" y="204681"/>
                  <a:pt x="138800" y="208583"/>
                </a:cubicBezTo>
                <a:lnTo>
                  <a:pt x="139233" y="208583"/>
                </a:lnTo>
                <a:cubicBezTo>
                  <a:pt x="139300" y="205047"/>
                  <a:pt x="139433" y="201478"/>
                  <a:pt x="139433" y="197909"/>
                </a:cubicBezTo>
                <a:cubicBezTo>
                  <a:pt x="139433" y="196141"/>
                  <a:pt x="139233" y="194373"/>
                  <a:pt x="139333" y="192605"/>
                </a:cubicBezTo>
                <a:cubicBezTo>
                  <a:pt x="139467" y="190504"/>
                  <a:pt x="139433" y="188369"/>
                  <a:pt x="139300" y="186267"/>
                </a:cubicBezTo>
                <a:cubicBezTo>
                  <a:pt x="139167" y="183866"/>
                  <a:pt x="139333" y="181464"/>
                  <a:pt x="139367" y="179062"/>
                </a:cubicBezTo>
                <a:cubicBezTo>
                  <a:pt x="139400" y="175360"/>
                  <a:pt x="139534" y="171657"/>
                  <a:pt x="139667" y="167988"/>
                </a:cubicBezTo>
                <a:cubicBezTo>
                  <a:pt x="139734" y="165719"/>
                  <a:pt x="139767" y="163418"/>
                  <a:pt x="139867" y="161149"/>
                </a:cubicBezTo>
                <a:cubicBezTo>
                  <a:pt x="139967" y="158081"/>
                  <a:pt x="140101" y="155012"/>
                  <a:pt x="140267" y="151976"/>
                </a:cubicBezTo>
                <a:cubicBezTo>
                  <a:pt x="140401" y="148774"/>
                  <a:pt x="140568" y="145605"/>
                  <a:pt x="140601" y="142403"/>
                </a:cubicBezTo>
                <a:cubicBezTo>
                  <a:pt x="140601" y="142236"/>
                  <a:pt x="140501" y="141902"/>
                  <a:pt x="140734" y="141902"/>
                </a:cubicBezTo>
                <a:cubicBezTo>
                  <a:pt x="140807" y="141871"/>
                  <a:pt x="140882" y="141856"/>
                  <a:pt x="140958" y="141856"/>
                </a:cubicBezTo>
                <a:cubicBezTo>
                  <a:pt x="141127" y="141856"/>
                  <a:pt x="141297" y="141931"/>
                  <a:pt x="141435" y="142069"/>
                </a:cubicBezTo>
                <a:cubicBezTo>
                  <a:pt x="141560" y="142219"/>
                  <a:pt x="141662" y="142280"/>
                  <a:pt x="141752" y="142280"/>
                </a:cubicBezTo>
                <a:cubicBezTo>
                  <a:pt x="141903" y="142280"/>
                  <a:pt x="142023" y="142111"/>
                  <a:pt x="142169" y="141902"/>
                </a:cubicBezTo>
                <a:cubicBezTo>
                  <a:pt x="142903" y="140802"/>
                  <a:pt x="143570" y="139634"/>
                  <a:pt x="144170" y="138467"/>
                </a:cubicBezTo>
                <a:lnTo>
                  <a:pt x="144170" y="138467"/>
                </a:lnTo>
                <a:cubicBezTo>
                  <a:pt x="143937" y="161850"/>
                  <a:pt x="143737" y="185233"/>
                  <a:pt x="144003" y="208583"/>
                </a:cubicBezTo>
                <a:lnTo>
                  <a:pt x="144437" y="208583"/>
                </a:lnTo>
                <a:lnTo>
                  <a:pt x="144437" y="207850"/>
                </a:lnTo>
                <a:cubicBezTo>
                  <a:pt x="144437" y="197976"/>
                  <a:pt x="144437" y="188135"/>
                  <a:pt x="144437" y="178262"/>
                </a:cubicBezTo>
                <a:cubicBezTo>
                  <a:pt x="144404" y="172191"/>
                  <a:pt x="144504" y="166153"/>
                  <a:pt x="144537" y="160115"/>
                </a:cubicBezTo>
                <a:cubicBezTo>
                  <a:pt x="144570" y="155712"/>
                  <a:pt x="144570" y="151309"/>
                  <a:pt x="144604" y="146906"/>
                </a:cubicBezTo>
                <a:cubicBezTo>
                  <a:pt x="144637" y="144037"/>
                  <a:pt x="144637" y="141168"/>
                  <a:pt x="144604" y="138333"/>
                </a:cubicBezTo>
                <a:cubicBezTo>
                  <a:pt x="144604" y="137799"/>
                  <a:pt x="144704" y="137299"/>
                  <a:pt x="144971" y="136865"/>
                </a:cubicBezTo>
                <a:cubicBezTo>
                  <a:pt x="146772" y="133563"/>
                  <a:pt x="148507" y="130227"/>
                  <a:pt x="150041" y="126791"/>
                </a:cubicBezTo>
                <a:cubicBezTo>
                  <a:pt x="150408" y="126091"/>
                  <a:pt x="150675" y="125324"/>
                  <a:pt x="150808" y="124523"/>
                </a:cubicBezTo>
                <a:cubicBezTo>
                  <a:pt x="150842" y="123856"/>
                  <a:pt x="150942" y="123222"/>
                  <a:pt x="151075" y="122555"/>
                </a:cubicBezTo>
                <a:cubicBezTo>
                  <a:pt x="151209" y="121755"/>
                  <a:pt x="151142" y="121588"/>
                  <a:pt x="150308" y="121454"/>
                </a:cubicBezTo>
                <a:cubicBezTo>
                  <a:pt x="148540" y="121154"/>
                  <a:pt x="146739" y="120921"/>
                  <a:pt x="144971" y="120720"/>
                </a:cubicBezTo>
                <a:cubicBezTo>
                  <a:pt x="141969" y="120320"/>
                  <a:pt x="138933" y="120020"/>
                  <a:pt x="135964" y="119853"/>
                </a:cubicBezTo>
                <a:cubicBezTo>
                  <a:pt x="132996" y="119653"/>
                  <a:pt x="129993" y="119553"/>
                  <a:pt x="127025" y="119420"/>
                </a:cubicBezTo>
                <a:cubicBezTo>
                  <a:pt x="123122" y="119286"/>
                  <a:pt x="119219" y="119153"/>
                  <a:pt x="115283" y="119019"/>
                </a:cubicBezTo>
                <a:cubicBezTo>
                  <a:pt x="112948" y="118919"/>
                  <a:pt x="110613" y="118886"/>
                  <a:pt x="108278" y="118786"/>
                </a:cubicBezTo>
                <a:cubicBezTo>
                  <a:pt x="105509" y="118686"/>
                  <a:pt x="102807" y="118185"/>
                  <a:pt x="100039" y="118085"/>
                </a:cubicBezTo>
                <a:cubicBezTo>
                  <a:pt x="99805" y="118085"/>
                  <a:pt x="99772" y="117985"/>
                  <a:pt x="99772" y="117785"/>
                </a:cubicBezTo>
                <a:lnTo>
                  <a:pt x="99772" y="114616"/>
                </a:lnTo>
                <a:cubicBezTo>
                  <a:pt x="99772" y="114416"/>
                  <a:pt x="99772" y="114316"/>
                  <a:pt x="100039" y="114316"/>
                </a:cubicBezTo>
                <a:cubicBezTo>
                  <a:pt x="100439" y="114349"/>
                  <a:pt x="100839" y="114349"/>
                  <a:pt x="101240" y="114383"/>
                </a:cubicBezTo>
                <a:lnTo>
                  <a:pt x="107377" y="114950"/>
                </a:lnTo>
                <a:cubicBezTo>
                  <a:pt x="109812" y="115183"/>
                  <a:pt x="112247" y="115417"/>
                  <a:pt x="114649" y="115617"/>
                </a:cubicBezTo>
                <a:cubicBezTo>
                  <a:pt x="116450" y="115817"/>
                  <a:pt x="118252" y="115884"/>
                  <a:pt x="120020" y="115884"/>
                </a:cubicBezTo>
                <a:cubicBezTo>
                  <a:pt x="120620" y="115850"/>
                  <a:pt x="120687" y="115617"/>
                  <a:pt x="120753" y="115150"/>
                </a:cubicBezTo>
                <a:cubicBezTo>
                  <a:pt x="121087" y="111881"/>
                  <a:pt x="121387" y="108578"/>
                  <a:pt x="121587" y="105276"/>
                </a:cubicBezTo>
                <a:cubicBezTo>
                  <a:pt x="121721" y="102574"/>
                  <a:pt x="121888" y="99872"/>
                  <a:pt x="121954" y="97204"/>
                </a:cubicBezTo>
                <a:cubicBezTo>
                  <a:pt x="122021" y="94535"/>
                  <a:pt x="122021" y="91866"/>
                  <a:pt x="122021" y="89231"/>
                </a:cubicBezTo>
                <a:cubicBezTo>
                  <a:pt x="122021" y="88864"/>
                  <a:pt x="122088" y="88764"/>
                  <a:pt x="122455" y="88764"/>
                </a:cubicBezTo>
                <a:cubicBezTo>
                  <a:pt x="124029" y="88786"/>
                  <a:pt x="125617" y="88861"/>
                  <a:pt x="127202" y="88861"/>
                </a:cubicBezTo>
                <a:cubicBezTo>
                  <a:pt x="128101" y="88861"/>
                  <a:pt x="128999" y="88837"/>
                  <a:pt x="129893" y="88764"/>
                </a:cubicBezTo>
                <a:cubicBezTo>
                  <a:pt x="130460" y="88731"/>
                  <a:pt x="130961" y="88264"/>
                  <a:pt x="131027" y="87663"/>
                </a:cubicBezTo>
                <a:cubicBezTo>
                  <a:pt x="131061" y="87030"/>
                  <a:pt x="131094" y="86396"/>
                  <a:pt x="131161" y="85762"/>
                </a:cubicBezTo>
                <a:cubicBezTo>
                  <a:pt x="131328" y="84061"/>
                  <a:pt x="131561" y="82360"/>
                  <a:pt x="131728" y="80658"/>
                </a:cubicBezTo>
                <a:cubicBezTo>
                  <a:pt x="132128" y="76322"/>
                  <a:pt x="132428" y="71952"/>
                  <a:pt x="132662" y="67616"/>
                </a:cubicBezTo>
                <a:cubicBezTo>
                  <a:pt x="132895" y="63379"/>
                  <a:pt x="133229" y="59143"/>
                  <a:pt x="133162" y="54873"/>
                </a:cubicBezTo>
                <a:cubicBezTo>
                  <a:pt x="133162" y="53472"/>
                  <a:pt x="133229" y="52071"/>
                  <a:pt x="133229" y="50637"/>
                </a:cubicBezTo>
                <a:cubicBezTo>
                  <a:pt x="133229" y="50504"/>
                  <a:pt x="133229" y="50337"/>
                  <a:pt x="133196" y="50203"/>
                </a:cubicBezTo>
                <a:cubicBezTo>
                  <a:pt x="133170" y="50101"/>
                  <a:pt x="133066" y="49959"/>
                  <a:pt x="132989" y="49959"/>
                </a:cubicBezTo>
                <a:cubicBezTo>
                  <a:pt x="132965" y="49959"/>
                  <a:pt x="132944" y="49972"/>
                  <a:pt x="132929" y="50003"/>
                </a:cubicBezTo>
                <a:cubicBezTo>
                  <a:pt x="132806" y="50188"/>
                  <a:pt x="132661" y="50238"/>
                  <a:pt x="132512" y="50238"/>
                </a:cubicBezTo>
                <a:cubicBezTo>
                  <a:pt x="132337" y="50238"/>
                  <a:pt x="132157" y="50170"/>
                  <a:pt x="131995" y="50170"/>
                </a:cubicBezTo>
                <a:cubicBezTo>
                  <a:pt x="130861" y="50237"/>
                  <a:pt x="129727" y="50303"/>
                  <a:pt x="128592" y="50337"/>
                </a:cubicBezTo>
                <a:cubicBezTo>
                  <a:pt x="125123" y="50504"/>
                  <a:pt x="121621" y="50637"/>
                  <a:pt x="118152" y="50804"/>
                </a:cubicBezTo>
                <a:cubicBezTo>
                  <a:pt x="117851" y="50804"/>
                  <a:pt x="117585" y="50804"/>
                  <a:pt x="117484" y="50403"/>
                </a:cubicBezTo>
                <a:cubicBezTo>
                  <a:pt x="117454" y="50156"/>
                  <a:pt x="117222" y="49966"/>
                  <a:pt x="116976" y="49966"/>
                </a:cubicBezTo>
                <a:cubicBezTo>
                  <a:pt x="116957" y="49966"/>
                  <a:pt x="116937" y="49967"/>
                  <a:pt x="116917" y="49970"/>
                </a:cubicBezTo>
                <a:cubicBezTo>
                  <a:pt x="116684" y="50003"/>
                  <a:pt x="116484" y="50203"/>
                  <a:pt x="116484" y="50470"/>
                </a:cubicBezTo>
                <a:cubicBezTo>
                  <a:pt x="116450" y="50837"/>
                  <a:pt x="116250" y="50870"/>
                  <a:pt x="115950" y="50870"/>
                </a:cubicBezTo>
                <a:cubicBezTo>
                  <a:pt x="113882" y="50937"/>
                  <a:pt x="111847" y="51037"/>
                  <a:pt x="109746" y="51071"/>
                </a:cubicBezTo>
                <a:cubicBezTo>
                  <a:pt x="107617" y="51099"/>
                  <a:pt x="105488" y="51109"/>
                  <a:pt x="103359" y="51109"/>
                </a:cubicBezTo>
                <a:cubicBezTo>
                  <a:pt x="100451" y="51109"/>
                  <a:pt x="97543" y="51090"/>
                  <a:pt x="94635" y="51071"/>
                </a:cubicBezTo>
                <a:cubicBezTo>
                  <a:pt x="89965" y="51037"/>
                  <a:pt x="85295" y="51004"/>
                  <a:pt x="80625" y="50937"/>
                </a:cubicBezTo>
                <a:cubicBezTo>
                  <a:pt x="80556" y="50947"/>
                  <a:pt x="80488" y="50951"/>
                  <a:pt x="80420" y="50951"/>
                </a:cubicBezTo>
                <a:cubicBezTo>
                  <a:pt x="80255" y="50951"/>
                  <a:pt x="80089" y="50927"/>
                  <a:pt x="79924" y="50904"/>
                </a:cubicBezTo>
                <a:cubicBezTo>
                  <a:pt x="79624" y="50870"/>
                  <a:pt x="79291" y="50870"/>
                  <a:pt x="79124" y="50437"/>
                </a:cubicBezTo>
                <a:cubicBezTo>
                  <a:pt x="79043" y="50196"/>
                  <a:pt x="78791" y="50041"/>
                  <a:pt x="78522" y="50041"/>
                </a:cubicBezTo>
                <a:cubicBezTo>
                  <a:pt x="78456" y="50041"/>
                  <a:pt x="78389" y="50050"/>
                  <a:pt x="78323" y="50070"/>
                </a:cubicBezTo>
                <a:cubicBezTo>
                  <a:pt x="77956" y="50137"/>
                  <a:pt x="77923" y="50403"/>
                  <a:pt x="77956" y="50704"/>
                </a:cubicBezTo>
                <a:cubicBezTo>
                  <a:pt x="78023" y="50904"/>
                  <a:pt x="77856" y="50904"/>
                  <a:pt x="77723" y="50904"/>
                </a:cubicBezTo>
                <a:cubicBezTo>
                  <a:pt x="76322" y="50870"/>
                  <a:pt x="74921" y="50870"/>
                  <a:pt x="73486" y="50804"/>
                </a:cubicBezTo>
                <a:cubicBezTo>
                  <a:pt x="72608" y="50767"/>
                  <a:pt x="71720" y="50741"/>
                  <a:pt x="70827" y="50741"/>
                </a:cubicBezTo>
                <a:cubicBezTo>
                  <a:pt x="70092" y="50741"/>
                  <a:pt x="69354" y="50759"/>
                  <a:pt x="68616" y="50804"/>
                </a:cubicBezTo>
                <a:cubicBezTo>
                  <a:pt x="68179" y="50852"/>
                  <a:pt x="67706" y="50954"/>
                  <a:pt x="67275" y="50954"/>
                </a:cubicBezTo>
                <a:cubicBezTo>
                  <a:pt x="67114" y="50954"/>
                  <a:pt x="66960" y="50940"/>
                  <a:pt x="66815" y="50904"/>
                </a:cubicBezTo>
                <a:cubicBezTo>
                  <a:pt x="66702" y="50876"/>
                  <a:pt x="66613" y="50862"/>
                  <a:pt x="66543" y="50862"/>
                </a:cubicBezTo>
                <a:cubicBezTo>
                  <a:pt x="66280" y="50862"/>
                  <a:pt x="66274" y="51048"/>
                  <a:pt x="66248" y="51337"/>
                </a:cubicBezTo>
                <a:cubicBezTo>
                  <a:pt x="66014" y="53906"/>
                  <a:pt x="65881" y="56474"/>
                  <a:pt x="65814" y="59043"/>
                </a:cubicBezTo>
                <a:cubicBezTo>
                  <a:pt x="65748" y="62812"/>
                  <a:pt x="65681" y="66582"/>
                  <a:pt x="65614" y="70318"/>
                </a:cubicBezTo>
                <a:cubicBezTo>
                  <a:pt x="65614" y="71085"/>
                  <a:pt x="65614" y="71085"/>
                  <a:pt x="64880" y="71118"/>
                </a:cubicBezTo>
                <a:cubicBezTo>
                  <a:pt x="64580" y="71152"/>
                  <a:pt x="64313" y="71185"/>
                  <a:pt x="64013" y="71185"/>
                </a:cubicBezTo>
                <a:cubicBezTo>
                  <a:pt x="62612" y="71218"/>
                  <a:pt x="61211" y="71385"/>
                  <a:pt x="59843" y="71619"/>
                </a:cubicBezTo>
                <a:cubicBezTo>
                  <a:pt x="59343" y="71685"/>
                  <a:pt x="58976" y="71886"/>
                  <a:pt x="58976" y="72519"/>
                </a:cubicBezTo>
                <a:cubicBezTo>
                  <a:pt x="58943" y="73653"/>
                  <a:pt x="58776" y="74788"/>
                  <a:pt x="58709" y="75922"/>
                </a:cubicBezTo>
                <a:cubicBezTo>
                  <a:pt x="58542" y="79091"/>
                  <a:pt x="58376" y="82226"/>
                  <a:pt x="58209" y="85395"/>
                </a:cubicBezTo>
                <a:cubicBezTo>
                  <a:pt x="58109" y="87397"/>
                  <a:pt x="58042" y="89365"/>
                  <a:pt x="57975" y="91333"/>
                </a:cubicBezTo>
                <a:cubicBezTo>
                  <a:pt x="57842" y="94935"/>
                  <a:pt x="57708" y="98505"/>
                  <a:pt x="57575" y="102074"/>
                </a:cubicBezTo>
                <a:cubicBezTo>
                  <a:pt x="57542" y="103842"/>
                  <a:pt x="57508" y="105610"/>
                  <a:pt x="57475" y="107344"/>
                </a:cubicBezTo>
                <a:cubicBezTo>
                  <a:pt x="57442" y="108912"/>
                  <a:pt x="57375" y="110413"/>
                  <a:pt x="57475" y="111948"/>
                </a:cubicBezTo>
                <a:cubicBezTo>
                  <a:pt x="57475" y="112348"/>
                  <a:pt x="57742" y="112681"/>
                  <a:pt x="58109" y="112848"/>
                </a:cubicBezTo>
                <a:cubicBezTo>
                  <a:pt x="58442" y="112948"/>
                  <a:pt x="58743" y="112982"/>
                  <a:pt x="59076" y="112982"/>
                </a:cubicBezTo>
                <a:cubicBezTo>
                  <a:pt x="60510" y="113082"/>
                  <a:pt x="61978" y="113048"/>
                  <a:pt x="63446" y="113115"/>
                </a:cubicBezTo>
                <a:cubicBezTo>
                  <a:pt x="66615" y="113349"/>
                  <a:pt x="69817" y="113515"/>
                  <a:pt x="73019" y="113649"/>
                </a:cubicBezTo>
                <a:cubicBezTo>
                  <a:pt x="76322" y="113749"/>
                  <a:pt x="79591" y="113882"/>
                  <a:pt x="82893" y="113882"/>
                </a:cubicBezTo>
                <a:cubicBezTo>
                  <a:pt x="84027" y="113882"/>
                  <a:pt x="83994" y="113882"/>
                  <a:pt x="83927" y="114983"/>
                </a:cubicBezTo>
                <a:cubicBezTo>
                  <a:pt x="83894" y="115250"/>
                  <a:pt x="83827" y="115317"/>
                  <a:pt x="83560" y="115317"/>
                </a:cubicBezTo>
                <a:cubicBezTo>
                  <a:pt x="82626" y="115250"/>
                  <a:pt x="81692" y="115183"/>
                  <a:pt x="80758" y="115183"/>
                </a:cubicBezTo>
                <a:cubicBezTo>
                  <a:pt x="77389" y="115150"/>
                  <a:pt x="74020" y="114950"/>
                  <a:pt x="70651" y="114850"/>
                </a:cubicBezTo>
                <a:cubicBezTo>
                  <a:pt x="67015" y="114716"/>
                  <a:pt x="63413" y="114483"/>
                  <a:pt x="59777" y="114483"/>
                </a:cubicBezTo>
                <a:lnTo>
                  <a:pt x="56107" y="114483"/>
                </a:lnTo>
                <a:cubicBezTo>
                  <a:pt x="55774" y="114483"/>
                  <a:pt x="55674" y="114349"/>
                  <a:pt x="55674" y="114016"/>
                </a:cubicBezTo>
                <a:cubicBezTo>
                  <a:pt x="55674" y="112848"/>
                  <a:pt x="55674" y="111714"/>
                  <a:pt x="55640" y="110547"/>
                </a:cubicBezTo>
                <a:cubicBezTo>
                  <a:pt x="55540" y="109846"/>
                  <a:pt x="55540" y="109146"/>
                  <a:pt x="55574" y="108412"/>
                </a:cubicBezTo>
                <a:cubicBezTo>
                  <a:pt x="55640" y="107278"/>
                  <a:pt x="55674" y="106110"/>
                  <a:pt x="55640" y="104976"/>
                </a:cubicBezTo>
                <a:cubicBezTo>
                  <a:pt x="55640" y="104576"/>
                  <a:pt x="55407" y="104209"/>
                  <a:pt x="55007" y="104075"/>
                </a:cubicBezTo>
                <a:cubicBezTo>
                  <a:pt x="54206" y="103742"/>
                  <a:pt x="53305" y="103508"/>
                  <a:pt x="52438" y="103375"/>
                </a:cubicBezTo>
                <a:cubicBezTo>
                  <a:pt x="51871" y="103308"/>
                  <a:pt x="51871" y="103308"/>
                  <a:pt x="52205" y="102841"/>
                </a:cubicBezTo>
                <a:cubicBezTo>
                  <a:pt x="53439" y="101440"/>
                  <a:pt x="53672" y="99439"/>
                  <a:pt x="52772" y="97804"/>
                </a:cubicBezTo>
                <a:cubicBezTo>
                  <a:pt x="52538" y="97437"/>
                  <a:pt x="52571" y="96970"/>
                  <a:pt x="52872" y="96670"/>
                </a:cubicBezTo>
                <a:cubicBezTo>
                  <a:pt x="52938" y="96570"/>
                  <a:pt x="53139" y="96403"/>
                  <a:pt x="52972" y="96270"/>
                </a:cubicBezTo>
                <a:cubicBezTo>
                  <a:pt x="52936" y="96241"/>
                  <a:pt x="52904" y="96229"/>
                  <a:pt x="52874" y="96229"/>
                </a:cubicBezTo>
                <a:cubicBezTo>
                  <a:pt x="52764" y="96229"/>
                  <a:pt x="52691" y="96391"/>
                  <a:pt x="52638" y="96470"/>
                </a:cubicBezTo>
                <a:cubicBezTo>
                  <a:pt x="52503" y="96696"/>
                  <a:pt x="52381" y="96786"/>
                  <a:pt x="52263" y="96786"/>
                </a:cubicBezTo>
                <a:cubicBezTo>
                  <a:pt x="52120" y="96786"/>
                  <a:pt x="51984" y="96653"/>
                  <a:pt x="51838" y="96470"/>
                </a:cubicBezTo>
                <a:cubicBezTo>
                  <a:pt x="51738" y="96370"/>
                  <a:pt x="51704" y="96270"/>
                  <a:pt x="51771" y="96170"/>
                </a:cubicBezTo>
                <a:cubicBezTo>
                  <a:pt x="51830" y="96110"/>
                  <a:pt x="51837" y="95998"/>
                  <a:pt x="51979" y="95998"/>
                </a:cubicBezTo>
                <a:cubicBezTo>
                  <a:pt x="51997" y="95998"/>
                  <a:pt x="52016" y="95999"/>
                  <a:pt x="52038" y="96003"/>
                </a:cubicBezTo>
                <a:cubicBezTo>
                  <a:pt x="52100" y="96021"/>
                  <a:pt x="52146" y="96030"/>
                  <a:pt x="52179" y="96030"/>
                </a:cubicBezTo>
                <a:cubicBezTo>
                  <a:pt x="52324" y="96030"/>
                  <a:pt x="52225" y="95872"/>
                  <a:pt x="52171" y="95736"/>
                </a:cubicBezTo>
                <a:cubicBezTo>
                  <a:pt x="52116" y="95584"/>
                  <a:pt x="52049" y="95529"/>
                  <a:pt x="51983" y="95529"/>
                </a:cubicBezTo>
                <a:cubicBezTo>
                  <a:pt x="51889" y="95529"/>
                  <a:pt x="51796" y="95638"/>
                  <a:pt x="51738" y="95736"/>
                </a:cubicBezTo>
                <a:cubicBezTo>
                  <a:pt x="51637" y="95937"/>
                  <a:pt x="51440" y="96041"/>
                  <a:pt x="51240" y="96041"/>
                </a:cubicBezTo>
                <a:cubicBezTo>
                  <a:pt x="51109" y="96041"/>
                  <a:pt x="50976" y="95996"/>
                  <a:pt x="50870" y="95903"/>
                </a:cubicBezTo>
                <a:cubicBezTo>
                  <a:pt x="50770" y="95869"/>
                  <a:pt x="50703" y="95836"/>
                  <a:pt x="50603" y="95836"/>
                </a:cubicBezTo>
                <a:cubicBezTo>
                  <a:pt x="50337" y="95836"/>
                  <a:pt x="50337" y="95669"/>
                  <a:pt x="50437" y="95469"/>
                </a:cubicBezTo>
                <a:cubicBezTo>
                  <a:pt x="50570" y="95202"/>
                  <a:pt x="50670" y="94902"/>
                  <a:pt x="50804" y="94535"/>
                </a:cubicBezTo>
                <a:lnTo>
                  <a:pt x="50804" y="94535"/>
                </a:lnTo>
                <a:cubicBezTo>
                  <a:pt x="50437" y="94702"/>
                  <a:pt x="50203" y="95035"/>
                  <a:pt x="50136" y="95436"/>
                </a:cubicBezTo>
                <a:cubicBezTo>
                  <a:pt x="50011" y="95811"/>
                  <a:pt x="49774" y="95830"/>
                  <a:pt x="49508" y="95830"/>
                </a:cubicBezTo>
                <a:cubicBezTo>
                  <a:pt x="49478" y="95830"/>
                  <a:pt x="49448" y="95829"/>
                  <a:pt x="49418" y="95829"/>
                </a:cubicBezTo>
                <a:cubicBezTo>
                  <a:pt x="49358" y="95829"/>
                  <a:pt x="49297" y="95830"/>
                  <a:pt x="49236" y="95836"/>
                </a:cubicBezTo>
                <a:cubicBezTo>
                  <a:pt x="48902" y="95836"/>
                  <a:pt x="49069" y="95502"/>
                  <a:pt x="49036" y="95302"/>
                </a:cubicBezTo>
                <a:cubicBezTo>
                  <a:pt x="49002" y="95035"/>
                  <a:pt x="49002" y="94735"/>
                  <a:pt x="49002" y="94468"/>
                </a:cubicBezTo>
                <a:cubicBezTo>
                  <a:pt x="49002" y="94335"/>
                  <a:pt x="49136" y="94135"/>
                  <a:pt x="48869" y="94101"/>
                </a:cubicBezTo>
                <a:cubicBezTo>
                  <a:pt x="48854" y="94099"/>
                  <a:pt x="48840" y="94098"/>
                  <a:pt x="48827" y="94098"/>
                </a:cubicBezTo>
                <a:cubicBezTo>
                  <a:pt x="48648" y="94098"/>
                  <a:pt x="48733" y="94310"/>
                  <a:pt x="48702" y="94435"/>
                </a:cubicBezTo>
                <a:cubicBezTo>
                  <a:pt x="48635" y="94869"/>
                  <a:pt x="48635" y="95269"/>
                  <a:pt x="48702" y="95703"/>
                </a:cubicBezTo>
                <a:cubicBezTo>
                  <a:pt x="48769" y="95869"/>
                  <a:pt x="48635" y="96036"/>
                  <a:pt x="48469" y="96069"/>
                </a:cubicBezTo>
                <a:cubicBezTo>
                  <a:pt x="48380" y="96069"/>
                  <a:pt x="48276" y="96144"/>
                  <a:pt x="48177" y="96144"/>
                </a:cubicBezTo>
                <a:cubicBezTo>
                  <a:pt x="48128" y="96144"/>
                  <a:pt x="48079" y="96125"/>
                  <a:pt x="48035" y="96069"/>
                </a:cubicBezTo>
                <a:cubicBezTo>
                  <a:pt x="47735" y="95769"/>
                  <a:pt x="47535" y="95369"/>
                  <a:pt x="47434" y="94935"/>
                </a:cubicBezTo>
                <a:cubicBezTo>
                  <a:pt x="47408" y="94722"/>
                  <a:pt x="47381" y="94658"/>
                  <a:pt x="47269" y="94658"/>
                </a:cubicBezTo>
                <a:cubicBezTo>
                  <a:pt x="47241" y="94658"/>
                  <a:pt x="47208" y="94662"/>
                  <a:pt x="47168" y="94668"/>
                </a:cubicBezTo>
                <a:cubicBezTo>
                  <a:pt x="46934" y="94702"/>
                  <a:pt x="46967" y="94869"/>
                  <a:pt x="47001" y="95035"/>
                </a:cubicBezTo>
                <a:cubicBezTo>
                  <a:pt x="47134" y="95436"/>
                  <a:pt x="47301" y="95836"/>
                  <a:pt x="47568" y="96203"/>
                </a:cubicBezTo>
                <a:cubicBezTo>
                  <a:pt x="47601" y="96303"/>
                  <a:pt x="47735" y="96403"/>
                  <a:pt x="47601" y="96503"/>
                </a:cubicBezTo>
                <a:cubicBezTo>
                  <a:pt x="47533" y="96549"/>
                  <a:pt x="47464" y="96642"/>
                  <a:pt x="47374" y="96642"/>
                </a:cubicBezTo>
                <a:cubicBezTo>
                  <a:pt x="47333" y="96642"/>
                  <a:pt x="47287" y="96622"/>
                  <a:pt x="47234" y="96570"/>
                </a:cubicBezTo>
                <a:cubicBezTo>
                  <a:pt x="47134" y="96503"/>
                  <a:pt x="47034" y="96436"/>
                  <a:pt x="46901" y="96436"/>
                </a:cubicBezTo>
                <a:cubicBezTo>
                  <a:pt x="46798" y="96395"/>
                  <a:pt x="46682" y="96316"/>
                  <a:pt x="46578" y="96316"/>
                </a:cubicBezTo>
                <a:cubicBezTo>
                  <a:pt x="46513" y="96316"/>
                  <a:pt x="46452" y="96347"/>
                  <a:pt x="46400" y="96436"/>
                </a:cubicBezTo>
                <a:cubicBezTo>
                  <a:pt x="46267" y="96637"/>
                  <a:pt x="46500" y="96803"/>
                  <a:pt x="46601" y="96903"/>
                </a:cubicBezTo>
                <a:cubicBezTo>
                  <a:pt x="46701" y="97003"/>
                  <a:pt x="46934" y="97037"/>
                  <a:pt x="46734" y="97270"/>
                </a:cubicBezTo>
                <a:cubicBezTo>
                  <a:pt x="46400" y="97704"/>
                  <a:pt x="46167" y="98271"/>
                  <a:pt x="46100" y="98838"/>
                </a:cubicBezTo>
                <a:cubicBezTo>
                  <a:pt x="45946" y="98619"/>
                  <a:pt x="45807" y="98428"/>
                  <a:pt x="45644" y="98428"/>
                </a:cubicBezTo>
                <a:cubicBezTo>
                  <a:pt x="45560" y="98428"/>
                  <a:pt x="45469" y="98479"/>
                  <a:pt x="45366" y="98605"/>
                </a:cubicBezTo>
                <a:cubicBezTo>
                  <a:pt x="45338" y="98642"/>
                  <a:pt x="45321" y="98656"/>
                  <a:pt x="45309" y="98656"/>
                </a:cubicBezTo>
                <a:cubicBezTo>
                  <a:pt x="45280" y="98656"/>
                  <a:pt x="45290" y="98562"/>
                  <a:pt x="45266" y="98538"/>
                </a:cubicBezTo>
                <a:cubicBezTo>
                  <a:pt x="44966" y="98204"/>
                  <a:pt x="44566" y="97971"/>
                  <a:pt x="44132" y="97871"/>
                </a:cubicBezTo>
                <a:cubicBezTo>
                  <a:pt x="44091" y="97871"/>
                  <a:pt x="44048" y="97872"/>
                  <a:pt x="44003" y="97872"/>
                </a:cubicBezTo>
                <a:cubicBezTo>
                  <a:pt x="43756" y="97872"/>
                  <a:pt x="43468" y="97848"/>
                  <a:pt x="43298" y="97537"/>
                </a:cubicBezTo>
                <a:cubicBezTo>
                  <a:pt x="43340" y="97512"/>
                  <a:pt x="43398" y="97506"/>
                  <a:pt x="43462" y="97506"/>
                </a:cubicBezTo>
                <a:cubicBezTo>
                  <a:pt x="43526" y="97506"/>
                  <a:pt x="43596" y="97512"/>
                  <a:pt x="43661" y="97512"/>
                </a:cubicBezTo>
                <a:cubicBezTo>
                  <a:pt x="43790" y="97512"/>
                  <a:pt x="43899" y="97487"/>
                  <a:pt x="43899" y="97337"/>
                </a:cubicBezTo>
                <a:cubicBezTo>
                  <a:pt x="43899" y="97149"/>
                  <a:pt x="43796" y="97116"/>
                  <a:pt x="43670" y="97116"/>
                </a:cubicBezTo>
                <a:cubicBezTo>
                  <a:pt x="43599" y="97116"/>
                  <a:pt x="43521" y="97126"/>
                  <a:pt x="43450" y="97126"/>
                </a:cubicBezTo>
                <a:cubicBezTo>
                  <a:pt x="43376" y="97126"/>
                  <a:pt x="43310" y="97115"/>
                  <a:pt x="43265" y="97070"/>
                </a:cubicBezTo>
                <a:cubicBezTo>
                  <a:pt x="43265" y="96503"/>
                  <a:pt x="43665" y="95969"/>
                  <a:pt x="43765" y="95502"/>
                </a:cubicBezTo>
                <a:cubicBezTo>
                  <a:pt x="43865" y="95002"/>
                  <a:pt x="44399" y="95035"/>
                  <a:pt x="44699" y="94835"/>
                </a:cubicBezTo>
                <a:cubicBezTo>
                  <a:pt x="44721" y="94835"/>
                  <a:pt x="44818" y="94939"/>
                  <a:pt x="44909" y="94939"/>
                </a:cubicBezTo>
                <a:cubicBezTo>
                  <a:pt x="44955" y="94939"/>
                  <a:pt x="44999" y="94913"/>
                  <a:pt x="45033" y="94835"/>
                </a:cubicBezTo>
                <a:cubicBezTo>
                  <a:pt x="45099" y="94702"/>
                  <a:pt x="45066" y="94568"/>
                  <a:pt x="44999" y="94502"/>
                </a:cubicBezTo>
                <a:cubicBezTo>
                  <a:pt x="44920" y="94403"/>
                  <a:pt x="44830" y="94374"/>
                  <a:pt x="44734" y="94374"/>
                </a:cubicBezTo>
                <a:cubicBezTo>
                  <a:pt x="44669" y="94374"/>
                  <a:pt x="44600" y="94388"/>
                  <a:pt x="44532" y="94402"/>
                </a:cubicBezTo>
                <a:cubicBezTo>
                  <a:pt x="44332" y="94402"/>
                  <a:pt x="44165" y="94568"/>
                  <a:pt x="43965" y="94568"/>
                </a:cubicBezTo>
                <a:cubicBezTo>
                  <a:pt x="43932" y="94235"/>
                  <a:pt x="43899" y="93935"/>
                  <a:pt x="43832" y="93601"/>
                </a:cubicBezTo>
                <a:cubicBezTo>
                  <a:pt x="43665" y="92834"/>
                  <a:pt x="43665" y="92834"/>
                  <a:pt x="44366" y="92434"/>
                </a:cubicBezTo>
                <a:cubicBezTo>
                  <a:pt x="44432" y="92367"/>
                  <a:pt x="44499" y="92333"/>
                  <a:pt x="44466" y="92233"/>
                </a:cubicBezTo>
                <a:cubicBezTo>
                  <a:pt x="44466" y="92133"/>
                  <a:pt x="44399" y="92133"/>
                  <a:pt x="44266" y="92133"/>
                </a:cubicBezTo>
                <a:cubicBezTo>
                  <a:pt x="44212" y="92133"/>
                  <a:pt x="44159" y="92128"/>
                  <a:pt x="44108" y="92128"/>
                </a:cubicBezTo>
                <a:cubicBezTo>
                  <a:pt x="44031" y="92128"/>
                  <a:pt x="43959" y="92140"/>
                  <a:pt x="43899" y="92200"/>
                </a:cubicBezTo>
                <a:cubicBezTo>
                  <a:pt x="43740" y="92346"/>
                  <a:pt x="43609" y="92408"/>
                  <a:pt x="43494" y="92408"/>
                </a:cubicBezTo>
                <a:cubicBezTo>
                  <a:pt x="43295" y="92408"/>
                  <a:pt x="43146" y="92221"/>
                  <a:pt x="42998" y="91967"/>
                </a:cubicBezTo>
                <a:cubicBezTo>
                  <a:pt x="42965" y="91900"/>
                  <a:pt x="42898" y="91800"/>
                  <a:pt x="42798" y="91766"/>
                </a:cubicBezTo>
                <a:cubicBezTo>
                  <a:pt x="42531" y="91533"/>
                  <a:pt x="42498" y="91333"/>
                  <a:pt x="42798" y="91066"/>
                </a:cubicBezTo>
                <a:cubicBezTo>
                  <a:pt x="42931" y="90966"/>
                  <a:pt x="43165" y="90832"/>
                  <a:pt x="42998" y="90666"/>
                </a:cubicBezTo>
                <a:cubicBezTo>
                  <a:pt x="42959" y="90627"/>
                  <a:pt x="42926" y="90612"/>
                  <a:pt x="42896" y="90612"/>
                </a:cubicBezTo>
                <a:cubicBezTo>
                  <a:pt x="42795" y="90612"/>
                  <a:pt x="42726" y="90781"/>
                  <a:pt x="42598" y="90832"/>
                </a:cubicBezTo>
                <a:cubicBezTo>
                  <a:pt x="42423" y="90861"/>
                  <a:pt x="42376" y="91118"/>
                  <a:pt x="42190" y="91118"/>
                </a:cubicBezTo>
                <a:cubicBezTo>
                  <a:pt x="42163" y="91118"/>
                  <a:pt x="42132" y="91112"/>
                  <a:pt x="42097" y="91099"/>
                </a:cubicBezTo>
                <a:cubicBezTo>
                  <a:pt x="41197" y="90832"/>
                  <a:pt x="41030" y="90365"/>
                  <a:pt x="41697" y="89632"/>
                </a:cubicBezTo>
                <a:lnTo>
                  <a:pt x="41764" y="89565"/>
                </a:lnTo>
                <a:cubicBezTo>
                  <a:pt x="41830" y="89498"/>
                  <a:pt x="41997" y="89431"/>
                  <a:pt x="41897" y="89265"/>
                </a:cubicBezTo>
                <a:cubicBezTo>
                  <a:pt x="41861" y="89217"/>
                  <a:pt x="41817" y="89199"/>
                  <a:pt x="41770" y="89199"/>
                </a:cubicBezTo>
                <a:cubicBezTo>
                  <a:pt x="41686" y="89199"/>
                  <a:pt x="41594" y="89255"/>
                  <a:pt x="41530" y="89298"/>
                </a:cubicBezTo>
                <a:cubicBezTo>
                  <a:pt x="41263" y="89531"/>
                  <a:pt x="41030" y="89832"/>
                  <a:pt x="40863" y="90165"/>
                </a:cubicBezTo>
                <a:cubicBezTo>
                  <a:pt x="40806" y="90280"/>
                  <a:pt x="40773" y="90445"/>
                  <a:pt x="40636" y="90445"/>
                </a:cubicBezTo>
                <a:cubicBezTo>
                  <a:pt x="40614" y="90445"/>
                  <a:pt x="40590" y="90441"/>
                  <a:pt x="40563" y="90432"/>
                </a:cubicBezTo>
                <a:cubicBezTo>
                  <a:pt x="40394" y="90417"/>
                  <a:pt x="40223" y="90408"/>
                  <a:pt x="40052" y="90408"/>
                </a:cubicBezTo>
                <a:cubicBezTo>
                  <a:pt x="39479" y="90408"/>
                  <a:pt x="38901" y="90501"/>
                  <a:pt x="38361" y="90732"/>
                </a:cubicBezTo>
                <a:cubicBezTo>
                  <a:pt x="38628" y="90365"/>
                  <a:pt x="38295" y="89898"/>
                  <a:pt x="38895" y="89798"/>
                </a:cubicBezTo>
                <a:cubicBezTo>
                  <a:pt x="39028" y="89765"/>
                  <a:pt x="39028" y="89598"/>
                  <a:pt x="39028" y="89465"/>
                </a:cubicBezTo>
                <a:cubicBezTo>
                  <a:pt x="39062" y="89231"/>
                  <a:pt x="39129" y="88998"/>
                  <a:pt x="39262" y="88831"/>
                </a:cubicBezTo>
                <a:cubicBezTo>
                  <a:pt x="39329" y="88731"/>
                  <a:pt x="39429" y="88597"/>
                  <a:pt x="39295" y="88497"/>
                </a:cubicBezTo>
                <a:cubicBezTo>
                  <a:pt x="39255" y="88467"/>
                  <a:pt x="39214" y="88455"/>
                  <a:pt x="39175" y="88455"/>
                </a:cubicBezTo>
                <a:cubicBezTo>
                  <a:pt x="39084" y="88455"/>
                  <a:pt x="38998" y="88518"/>
                  <a:pt x="38928" y="88564"/>
                </a:cubicBezTo>
                <a:cubicBezTo>
                  <a:pt x="38728" y="88731"/>
                  <a:pt x="38662" y="88998"/>
                  <a:pt x="38461" y="89231"/>
                </a:cubicBezTo>
                <a:cubicBezTo>
                  <a:pt x="38295" y="88864"/>
                  <a:pt x="38161" y="88497"/>
                  <a:pt x="37828" y="88431"/>
                </a:cubicBezTo>
                <a:cubicBezTo>
                  <a:pt x="37427" y="88364"/>
                  <a:pt x="37127" y="88030"/>
                  <a:pt x="37160" y="87630"/>
                </a:cubicBezTo>
                <a:cubicBezTo>
                  <a:pt x="37127" y="87497"/>
                  <a:pt x="37127" y="87363"/>
                  <a:pt x="36960" y="87363"/>
                </a:cubicBezTo>
                <a:cubicBezTo>
                  <a:pt x="36794" y="87397"/>
                  <a:pt x="36827" y="87563"/>
                  <a:pt x="36827" y="87663"/>
                </a:cubicBezTo>
                <a:cubicBezTo>
                  <a:pt x="36960" y="88064"/>
                  <a:pt x="36727" y="88531"/>
                  <a:pt x="36327" y="88664"/>
                </a:cubicBezTo>
                <a:cubicBezTo>
                  <a:pt x="36232" y="88711"/>
                  <a:pt x="36138" y="88858"/>
                  <a:pt x="36032" y="88858"/>
                </a:cubicBezTo>
                <a:cubicBezTo>
                  <a:pt x="35988" y="88858"/>
                  <a:pt x="35942" y="88833"/>
                  <a:pt x="35893" y="88764"/>
                </a:cubicBezTo>
                <a:cubicBezTo>
                  <a:pt x="35793" y="88597"/>
                  <a:pt x="35493" y="88431"/>
                  <a:pt x="35726" y="88164"/>
                </a:cubicBezTo>
                <a:cubicBezTo>
                  <a:pt x="35826" y="88097"/>
                  <a:pt x="35860" y="88030"/>
                  <a:pt x="35759" y="87897"/>
                </a:cubicBezTo>
                <a:cubicBezTo>
                  <a:pt x="35720" y="87858"/>
                  <a:pt x="35681" y="87844"/>
                  <a:pt x="35640" y="87844"/>
                </a:cubicBezTo>
                <a:cubicBezTo>
                  <a:pt x="35576" y="87844"/>
                  <a:pt x="35507" y="87877"/>
                  <a:pt x="35426" y="87897"/>
                </a:cubicBezTo>
                <a:cubicBezTo>
                  <a:pt x="35259" y="87997"/>
                  <a:pt x="35159" y="88197"/>
                  <a:pt x="35192" y="88397"/>
                </a:cubicBezTo>
                <a:cubicBezTo>
                  <a:pt x="35226" y="88764"/>
                  <a:pt x="35359" y="89064"/>
                  <a:pt x="35559" y="89331"/>
                </a:cubicBezTo>
                <a:cubicBezTo>
                  <a:pt x="35659" y="89498"/>
                  <a:pt x="35726" y="89698"/>
                  <a:pt x="35559" y="89732"/>
                </a:cubicBezTo>
                <a:cubicBezTo>
                  <a:pt x="34659" y="89832"/>
                  <a:pt x="35359" y="90099"/>
                  <a:pt x="35526" y="90265"/>
                </a:cubicBezTo>
                <a:cubicBezTo>
                  <a:pt x="35626" y="90365"/>
                  <a:pt x="35626" y="90465"/>
                  <a:pt x="35659" y="90599"/>
                </a:cubicBezTo>
                <a:cubicBezTo>
                  <a:pt x="35759" y="90866"/>
                  <a:pt x="35926" y="91133"/>
                  <a:pt x="36160" y="91333"/>
                </a:cubicBezTo>
                <a:cubicBezTo>
                  <a:pt x="36393" y="91566"/>
                  <a:pt x="36894" y="91566"/>
                  <a:pt x="36894" y="91866"/>
                </a:cubicBezTo>
                <a:cubicBezTo>
                  <a:pt x="36894" y="92133"/>
                  <a:pt x="36527" y="92400"/>
                  <a:pt x="36393" y="92734"/>
                </a:cubicBezTo>
                <a:cubicBezTo>
                  <a:pt x="36337" y="93043"/>
                  <a:pt x="36068" y="93257"/>
                  <a:pt x="35745" y="93257"/>
                </a:cubicBezTo>
                <a:cubicBezTo>
                  <a:pt x="35685" y="93257"/>
                  <a:pt x="35622" y="93250"/>
                  <a:pt x="35559" y="93234"/>
                </a:cubicBezTo>
                <a:cubicBezTo>
                  <a:pt x="35493" y="93217"/>
                  <a:pt x="35393" y="93176"/>
                  <a:pt x="35301" y="93176"/>
                </a:cubicBezTo>
                <a:cubicBezTo>
                  <a:pt x="35209" y="93176"/>
                  <a:pt x="35126" y="93217"/>
                  <a:pt x="35092" y="93368"/>
                </a:cubicBezTo>
                <a:cubicBezTo>
                  <a:pt x="35059" y="93668"/>
                  <a:pt x="35326" y="93634"/>
                  <a:pt x="35526" y="93734"/>
                </a:cubicBezTo>
                <a:cubicBezTo>
                  <a:pt x="35726" y="93801"/>
                  <a:pt x="35960" y="93734"/>
                  <a:pt x="35960" y="94101"/>
                </a:cubicBezTo>
                <a:lnTo>
                  <a:pt x="35960" y="95169"/>
                </a:lnTo>
                <a:cubicBezTo>
                  <a:pt x="35860" y="95135"/>
                  <a:pt x="35759" y="95035"/>
                  <a:pt x="35726" y="94969"/>
                </a:cubicBezTo>
                <a:cubicBezTo>
                  <a:pt x="35641" y="94856"/>
                  <a:pt x="35628" y="94647"/>
                  <a:pt x="35504" y="94647"/>
                </a:cubicBezTo>
                <a:cubicBezTo>
                  <a:pt x="35482" y="94647"/>
                  <a:pt x="35456" y="94653"/>
                  <a:pt x="35426" y="94668"/>
                </a:cubicBezTo>
                <a:cubicBezTo>
                  <a:pt x="35226" y="94769"/>
                  <a:pt x="35426" y="94935"/>
                  <a:pt x="35459" y="95069"/>
                </a:cubicBezTo>
                <a:cubicBezTo>
                  <a:pt x="35793" y="95903"/>
                  <a:pt x="36593" y="96470"/>
                  <a:pt x="36994" y="97270"/>
                </a:cubicBezTo>
                <a:cubicBezTo>
                  <a:pt x="37160" y="97604"/>
                  <a:pt x="37494" y="97804"/>
                  <a:pt x="37828" y="98304"/>
                </a:cubicBezTo>
                <a:cubicBezTo>
                  <a:pt x="37536" y="98214"/>
                  <a:pt x="37269" y="98173"/>
                  <a:pt x="37023" y="98173"/>
                </a:cubicBezTo>
                <a:cubicBezTo>
                  <a:pt x="36002" y="98173"/>
                  <a:pt x="35331" y="98867"/>
                  <a:pt x="34659" y="99539"/>
                </a:cubicBezTo>
                <a:cubicBezTo>
                  <a:pt x="34358" y="99805"/>
                  <a:pt x="34158" y="100139"/>
                  <a:pt x="34025" y="100506"/>
                </a:cubicBezTo>
                <a:cubicBezTo>
                  <a:pt x="33458" y="102140"/>
                  <a:pt x="33191" y="103875"/>
                  <a:pt x="33191" y="105610"/>
                </a:cubicBezTo>
                <a:cubicBezTo>
                  <a:pt x="33224" y="108011"/>
                  <a:pt x="33358" y="110413"/>
                  <a:pt x="33291" y="112848"/>
                </a:cubicBezTo>
                <a:cubicBezTo>
                  <a:pt x="33291" y="113015"/>
                  <a:pt x="33391" y="113182"/>
                  <a:pt x="33124" y="113282"/>
                </a:cubicBezTo>
                <a:cubicBezTo>
                  <a:pt x="32724" y="113415"/>
                  <a:pt x="32390" y="113615"/>
                  <a:pt x="31990" y="113782"/>
                </a:cubicBezTo>
                <a:lnTo>
                  <a:pt x="23918" y="116851"/>
                </a:lnTo>
                <a:cubicBezTo>
                  <a:pt x="23017" y="117185"/>
                  <a:pt x="22116" y="117552"/>
                  <a:pt x="21216" y="117885"/>
                </a:cubicBezTo>
                <a:cubicBezTo>
                  <a:pt x="21149" y="117351"/>
                  <a:pt x="21082" y="116851"/>
                  <a:pt x="21082" y="116384"/>
                </a:cubicBezTo>
                <a:cubicBezTo>
                  <a:pt x="20982" y="113382"/>
                  <a:pt x="20882" y="110380"/>
                  <a:pt x="20815" y="107378"/>
                </a:cubicBezTo>
                <a:cubicBezTo>
                  <a:pt x="20749" y="104042"/>
                  <a:pt x="20682" y="100739"/>
                  <a:pt x="20682" y="97404"/>
                </a:cubicBezTo>
                <a:cubicBezTo>
                  <a:pt x="20682" y="86529"/>
                  <a:pt x="20582" y="75655"/>
                  <a:pt x="20782" y="64780"/>
                </a:cubicBezTo>
                <a:cubicBezTo>
                  <a:pt x="20849" y="61011"/>
                  <a:pt x="20916" y="57275"/>
                  <a:pt x="20949" y="53506"/>
                </a:cubicBezTo>
                <a:cubicBezTo>
                  <a:pt x="21049" y="48235"/>
                  <a:pt x="21116" y="42998"/>
                  <a:pt x="21216" y="37761"/>
                </a:cubicBezTo>
                <a:cubicBezTo>
                  <a:pt x="21316" y="31356"/>
                  <a:pt x="21416" y="24919"/>
                  <a:pt x="21516" y="18481"/>
                </a:cubicBezTo>
                <a:cubicBezTo>
                  <a:pt x="21583" y="14745"/>
                  <a:pt x="21616" y="10975"/>
                  <a:pt x="21683" y="7239"/>
                </a:cubicBezTo>
                <a:cubicBezTo>
                  <a:pt x="21683" y="4838"/>
                  <a:pt x="21683" y="2402"/>
                  <a:pt x="2168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2" name="Google Shape;862;p21"/>
          <p:cNvSpPr/>
          <p:nvPr/>
        </p:nvSpPr>
        <p:spPr>
          <a:xfrm>
            <a:off x="1899321" y="2455182"/>
            <a:ext cx="29421" cy="23394"/>
          </a:xfrm>
          <a:custGeom>
            <a:rect b="b" l="l" r="r" t="t"/>
            <a:pathLst>
              <a:path extrusionOk="0" h="982" w="1235">
                <a:moveTo>
                  <a:pt x="167" y="1"/>
                </a:moveTo>
                <a:cubicBezTo>
                  <a:pt x="100" y="34"/>
                  <a:pt x="33" y="67"/>
                  <a:pt x="33" y="134"/>
                </a:cubicBezTo>
                <a:cubicBezTo>
                  <a:pt x="0" y="267"/>
                  <a:pt x="67" y="434"/>
                  <a:pt x="200" y="468"/>
                </a:cubicBezTo>
                <a:cubicBezTo>
                  <a:pt x="500" y="568"/>
                  <a:pt x="801" y="601"/>
                  <a:pt x="967" y="935"/>
                </a:cubicBezTo>
                <a:cubicBezTo>
                  <a:pt x="991" y="958"/>
                  <a:pt x="1031" y="982"/>
                  <a:pt x="1076" y="982"/>
                </a:cubicBezTo>
                <a:cubicBezTo>
                  <a:pt x="1095" y="982"/>
                  <a:pt x="1115" y="978"/>
                  <a:pt x="1134" y="968"/>
                </a:cubicBezTo>
                <a:cubicBezTo>
                  <a:pt x="1234" y="901"/>
                  <a:pt x="1201" y="834"/>
                  <a:pt x="1168" y="768"/>
                </a:cubicBezTo>
                <a:cubicBezTo>
                  <a:pt x="967" y="367"/>
                  <a:pt x="601" y="101"/>
                  <a:pt x="16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3" name="Google Shape;863;p21"/>
          <p:cNvSpPr/>
          <p:nvPr/>
        </p:nvSpPr>
        <p:spPr>
          <a:xfrm>
            <a:off x="2711436" y="4993689"/>
            <a:ext cx="39736" cy="81521"/>
          </a:xfrm>
          <a:custGeom>
            <a:rect b="b" l="l" r="r" t="t"/>
            <a:pathLst>
              <a:path extrusionOk="0" h="3422" w="1668">
                <a:moveTo>
                  <a:pt x="1382" y="1"/>
                </a:moveTo>
                <a:cubicBezTo>
                  <a:pt x="1237" y="1"/>
                  <a:pt x="1157" y="142"/>
                  <a:pt x="1101" y="283"/>
                </a:cubicBezTo>
                <a:cubicBezTo>
                  <a:pt x="701" y="1183"/>
                  <a:pt x="367" y="2117"/>
                  <a:pt x="134" y="3051"/>
                </a:cubicBezTo>
                <a:cubicBezTo>
                  <a:pt x="100" y="3185"/>
                  <a:pt x="0" y="3385"/>
                  <a:pt x="200" y="3418"/>
                </a:cubicBezTo>
                <a:cubicBezTo>
                  <a:pt x="215" y="3421"/>
                  <a:pt x="229" y="3422"/>
                  <a:pt x="242" y="3422"/>
                </a:cubicBezTo>
                <a:cubicBezTo>
                  <a:pt x="401" y="3422"/>
                  <a:pt x="403" y="3241"/>
                  <a:pt x="434" y="3118"/>
                </a:cubicBezTo>
                <a:cubicBezTo>
                  <a:pt x="667" y="2451"/>
                  <a:pt x="834" y="1784"/>
                  <a:pt x="1068" y="1150"/>
                </a:cubicBezTo>
                <a:cubicBezTo>
                  <a:pt x="1134" y="850"/>
                  <a:pt x="1268" y="550"/>
                  <a:pt x="1468" y="316"/>
                </a:cubicBezTo>
                <a:lnTo>
                  <a:pt x="1468" y="316"/>
                </a:lnTo>
                <a:cubicBezTo>
                  <a:pt x="1468" y="950"/>
                  <a:pt x="1201" y="1450"/>
                  <a:pt x="1101" y="1984"/>
                </a:cubicBezTo>
                <a:cubicBezTo>
                  <a:pt x="1468" y="1517"/>
                  <a:pt x="1668" y="950"/>
                  <a:pt x="1635" y="383"/>
                </a:cubicBezTo>
                <a:cubicBezTo>
                  <a:pt x="1635" y="216"/>
                  <a:pt x="1668" y="49"/>
                  <a:pt x="1468" y="16"/>
                </a:cubicBezTo>
                <a:cubicBezTo>
                  <a:pt x="1437" y="6"/>
                  <a:pt x="1408" y="1"/>
                  <a:pt x="138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4" name="Google Shape;864;p21"/>
          <p:cNvSpPr/>
          <p:nvPr/>
        </p:nvSpPr>
        <p:spPr>
          <a:xfrm>
            <a:off x="2736068" y="5043310"/>
            <a:ext cx="35781" cy="75517"/>
          </a:xfrm>
          <a:custGeom>
            <a:rect b="b" l="l" r="r" t="t"/>
            <a:pathLst>
              <a:path extrusionOk="0" h="3170" w="1502">
                <a:moveTo>
                  <a:pt x="1372" y="1"/>
                </a:moveTo>
                <a:cubicBezTo>
                  <a:pt x="1334" y="1"/>
                  <a:pt x="1301" y="18"/>
                  <a:pt x="1268" y="34"/>
                </a:cubicBezTo>
                <a:cubicBezTo>
                  <a:pt x="567" y="935"/>
                  <a:pt x="367" y="2036"/>
                  <a:pt x="34" y="3070"/>
                </a:cubicBezTo>
                <a:cubicBezTo>
                  <a:pt x="0" y="3103"/>
                  <a:pt x="34" y="3170"/>
                  <a:pt x="100" y="3170"/>
                </a:cubicBezTo>
                <a:cubicBezTo>
                  <a:pt x="167" y="3170"/>
                  <a:pt x="234" y="3170"/>
                  <a:pt x="267" y="3137"/>
                </a:cubicBezTo>
                <a:cubicBezTo>
                  <a:pt x="334" y="2970"/>
                  <a:pt x="367" y="2803"/>
                  <a:pt x="400" y="2636"/>
                </a:cubicBezTo>
                <a:cubicBezTo>
                  <a:pt x="734" y="1769"/>
                  <a:pt x="901" y="835"/>
                  <a:pt x="1501" y="68"/>
                </a:cubicBezTo>
                <a:cubicBezTo>
                  <a:pt x="1451" y="18"/>
                  <a:pt x="1410" y="1"/>
                  <a:pt x="13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5" name="Google Shape;865;p21"/>
          <p:cNvSpPr/>
          <p:nvPr/>
        </p:nvSpPr>
        <p:spPr>
          <a:xfrm>
            <a:off x="2721751" y="5047217"/>
            <a:ext cx="26252" cy="63177"/>
          </a:xfrm>
          <a:custGeom>
            <a:rect b="b" l="l" r="r" t="t"/>
            <a:pathLst>
              <a:path extrusionOk="0" h="2652" w="1102">
                <a:moveTo>
                  <a:pt x="1001" y="1"/>
                </a:moveTo>
                <a:cubicBezTo>
                  <a:pt x="955" y="1"/>
                  <a:pt x="922" y="29"/>
                  <a:pt x="901" y="70"/>
                </a:cubicBezTo>
                <a:cubicBezTo>
                  <a:pt x="534" y="838"/>
                  <a:pt x="368" y="1672"/>
                  <a:pt x="34" y="2472"/>
                </a:cubicBezTo>
                <a:cubicBezTo>
                  <a:pt x="1" y="2539"/>
                  <a:pt x="34" y="2606"/>
                  <a:pt x="101" y="2639"/>
                </a:cubicBezTo>
                <a:cubicBezTo>
                  <a:pt x="118" y="2647"/>
                  <a:pt x="136" y="2652"/>
                  <a:pt x="155" y="2652"/>
                </a:cubicBezTo>
                <a:cubicBezTo>
                  <a:pt x="211" y="2652"/>
                  <a:pt x="268" y="2614"/>
                  <a:pt x="268" y="2539"/>
                </a:cubicBezTo>
                <a:cubicBezTo>
                  <a:pt x="568" y="1705"/>
                  <a:pt x="835" y="871"/>
                  <a:pt x="1102" y="37"/>
                </a:cubicBezTo>
                <a:cubicBezTo>
                  <a:pt x="1063" y="12"/>
                  <a:pt x="1030" y="1"/>
                  <a:pt x="100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6" name="Google Shape;866;p21"/>
          <p:cNvSpPr/>
          <p:nvPr/>
        </p:nvSpPr>
        <p:spPr>
          <a:xfrm>
            <a:off x="2747979" y="5076375"/>
            <a:ext cx="31017" cy="48383"/>
          </a:xfrm>
          <a:custGeom>
            <a:rect b="b" l="l" r="r" t="t"/>
            <a:pathLst>
              <a:path extrusionOk="0" h="2031" w="1302">
                <a:moveTo>
                  <a:pt x="1176" y="1"/>
                </a:moveTo>
                <a:cubicBezTo>
                  <a:pt x="1119" y="1"/>
                  <a:pt x="1059" y="32"/>
                  <a:pt x="1035" y="81"/>
                </a:cubicBezTo>
                <a:cubicBezTo>
                  <a:pt x="634" y="581"/>
                  <a:pt x="334" y="1115"/>
                  <a:pt x="134" y="1715"/>
                </a:cubicBezTo>
                <a:cubicBezTo>
                  <a:pt x="101" y="1815"/>
                  <a:pt x="1" y="1949"/>
                  <a:pt x="201" y="2015"/>
                </a:cubicBezTo>
                <a:cubicBezTo>
                  <a:pt x="232" y="2026"/>
                  <a:pt x="259" y="2031"/>
                  <a:pt x="283" y="2031"/>
                </a:cubicBezTo>
                <a:cubicBezTo>
                  <a:pt x="411" y="2031"/>
                  <a:pt x="439" y="1894"/>
                  <a:pt x="468" y="1782"/>
                </a:cubicBezTo>
                <a:cubicBezTo>
                  <a:pt x="601" y="1248"/>
                  <a:pt x="868" y="715"/>
                  <a:pt x="1235" y="281"/>
                </a:cubicBezTo>
                <a:cubicBezTo>
                  <a:pt x="1235" y="214"/>
                  <a:pt x="1268" y="181"/>
                  <a:pt x="1301" y="147"/>
                </a:cubicBezTo>
                <a:cubicBezTo>
                  <a:pt x="1301" y="81"/>
                  <a:pt x="1268" y="14"/>
                  <a:pt x="1235" y="14"/>
                </a:cubicBezTo>
                <a:cubicBezTo>
                  <a:pt x="1217" y="5"/>
                  <a:pt x="1197" y="1"/>
                  <a:pt x="117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" name="Google Shape;867;p21"/>
          <p:cNvSpPr/>
          <p:nvPr/>
        </p:nvSpPr>
        <p:spPr>
          <a:xfrm>
            <a:off x="3104760" y="4947974"/>
            <a:ext cx="29445" cy="81187"/>
          </a:xfrm>
          <a:custGeom>
            <a:rect b="b" l="l" r="r" t="t"/>
            <a:pathLst>
              <a:path extrusionOk="0" h="3408" w="1236">
                <a:moveTo>
                  <a:pt x="1035" y="0"/>
                </a:moveTo>
                <a:cubicBezTo>
                  <a:pt x="868" y="0"/>
                  <a:pt x="835" y="167"/>
                  <a:pt x="768" y="300"/>
                </a:cubicBezTo>
                <a:cubicBezTo>
                  <a:pt x="468" y="1168"/>
                  <a:pt x="201" y="2035"/>
                  <a:pt x="1" y="2936"/>
                </a:cubicBezTo>
                <a:cubicBezTo>
                  <a:pt x="1" y="3002"/>
                  <a:pt x="1" y="3036"/>
                  <a:pt x="1" y="3102"/>
                </a:cubicBezTo>
                <a:cubicBezTo>
                  <a:pt x="1" y="3202"/>
                  <a:pt x="1" y="3403"/>
                  <a:pt x="134" y="3403"/>
                </a:cubicBezTo>
                <a:cubicBezTo>
                  <a:pt x="152" y="3406"/>
                  <a:pt x="168" y="3408"/>
                  <a:pt x="182" y="3408"/>
                </a:cubicBezTo>
                <a:cubicBezTo>
                  <a:pt x="301" y="3408"/>
                  <a:pt x="305" y="3288"/>
                  <a:pt x="334" y="3169"/>
                </a:cubicBezTo>
                <a:cubicBezTo>
                  <a:pt x="334" y="3002"/>
                  <a:pt x="368" y="2869"/>
                  <a:pt x="401" y="2702"/>
                </a:cubicBezTo>
                <a:cubicBezTo>
                  <a:pt x="568" y="1968"/>
                  <a:pt x="735" y="1268"/>
                  <a:pt x="968" y="534"/>
                </a:cubicBezTo>
                <a:lnTo>
                  <a:pt x="968" y="534"/>
                </a:lnTo>
                <a:cubicBezTo>
                  <a:pt x="1102" y="901"/>
                  <a:pt x="902" y="1268"/>
                  <a:pt x="1235" y="1668"/>
                </a:cubicBezTo>
                <a:lnTo>
                  <a:pt x="1235" y="367"/>
                </a:lnTo>
                <a:cubicBezTo>
                  <a:pt x="1235" y="200"/>
                  <a:pt x="1168" y="33"/>
                  <a:pt x="10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8" name="Google Shape;868;p21"/>
          <p:cNvSpPr/>
          <p:nvPr/>
        </p:nvSpPr>
        <p:spPr>
          <a:xfrm>
            <a:off x="3126224" y="5015152"/>
            <a:ext cx="31017" cy="90263"/>
          </a:xfrm>
          <a:custGeom>
            <a:rect b="b" l="l" r="r" t="t"/>
            <a:pathLst>
              <a:path extrusionOk="0" h="3789" w="1302">
                <a:moveTo>
                  <a:pt x="1204" y="0"/>
                </a:moveTo>
                <a:cubicBezTo>
                  <a:pt x="1047" y="0"/>
                  <a:pt x="991" y="141"/>
                  <a:pt x="935" y="282"/>
                </a:cubicBezTo>
                <a:cubicBezTo>
                  <a:pt x="668" y="1316"/>
                  <a:pt x="401" y="2351"/>
                  <a:pt x="134" y="3385"/>
                </a:cubicBezTo>
                <a:cubicBezTo>
                  <a:pt x="101" y="3518"/>
                  <a:pt x="1" y="3752"/>
                  <a:pt x="234" y="3785"/>
                </a:cubicBezTo>
                <a:cubicBezTo>
                  <a:pt x="249" y="3787"/>
                  <a:pt x="263" y="3788"/>
                  <a:pt x="276" y="3788"/>
                </a:cubicBezTo>
                <a:cubicBezTo>
                  <a:pt x="459" y="3788"/>
                  <a:pt x="403" y="3576"/>
                  <a:pt x="434" y="3451"/>
                </a:cubicBezTo>
                <a:cubicBezTo>
                  <a:pt x="701" y="2317"/>
                  <a:pt x="901" y="1150"/>
                  <a:pt x="1301" y="15"/>
                </a:cubicBezTo>
                <a:cubicBezTo>
                  <a:pt x="1265" y="5"/>
                  <a:pt x="1233" y="0"/>
                  <a:pt x="120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9" name="Google Shape;869;p21"/>
          <p:cNvSpPr/>
          <p:nvPr/>
        </p:nvSpPr>
        <p:spPr>
          <a:xfrm>
            <a:off x="3138135" y="5042524"/>
            <a:ext cx="34209" cy="75613"/>
          </a:xfrm>
          <a:custGeom>
            <a:rect b="b" l="l" r="r" t="t"/>
            <a:pathLst>
              <a:path extrusionOk="0" h="3174" w="1436">
                <a:moveTo>
                  <a:pt x="1335" y="1"/>
                </a:moveTo>
                <a:cubicBezTo>
                  <a:pt x="1202" y="1"/>
                  <a:pt x="1135" y="134"/>
                  <a:pt x="1102" y="234"/>
                </a:cubicBezTo>
                <a:cubicBezTo>
                  <a:pt x="635" y="1068"/>
                  <a:pt x="301" y="1969"/>
                  <a:pt x="68" y="2903"/>
                </a:cubicBezTo>
                <a:cubicBezTo>
                  <a:pt x="1" y="3036"/>
                  <a:pt x="1" y="3170"/>
                  <a:pt x="168" y="3170"/>
                </a:cubicBezTo>
                <a:cubicBezTo>
                  <a:pt x="182" y="3173"/>
                  <a:pt x="196" y="3174"/>
                  <a:pt x="208" y="3174"/>
                </a:cubicBezTo>
                <a:cubicBezTo>
                  <a:pt x="334" y="3174"/>
                  <a:pt x="334" y="3027"/>
                  <a:pt x="334" y="2936"/>
                </a:cubicBezTo>
                <a:cubicBezTo>
                  <a:pt x="568" y="2002"/>
                  <a:pt x="935" y="1101"/>
                  <a:pt x="1369" y="267"/>
                </a:cubicBezTo>
                <a:cubicBezTo>
                  <a:pt x="1369" y="201"/>
                  <a:pt x="1402" y="167"/>
                  <a:pt x="1435" y="101"/>
                </a:cubicBezTo>
                <a:cubicBezTo>
                  <a:pt x="1402" y="67"/>
                  <a:pt x="1369" y="34"/>
                  <a:pt x="133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" name="Google Shape;870;p21"/>
          <p:cNvSpPr/>
          <p:nvPr/>
        </p:nvSpPr>
        <p:spPr>
          <a:xfrm>
            <a:off x="2268824" y="5044906"/>
            <a:ext cx="39760" cy="54482"/>
          </a:xfrm>
          <a:custGeom>
            <a:rect b="b" l="l" r="r" t="t"/>
            <a:pathLst>
              <a:path extrusionOk="0" h="2287" w="1669">
                <a:moveTo>
                  <a:pt x="1601" y="1"/>
                </a:moveTo>
                <a:cubicBezTo>
                  <a:pt x="1468" y="1"/>
                  <a:pt x="1334" y="67"/>
                  <a:pt x="1268" y="167"/>
                </a:cubicBezTo>
                <a:cubicBezTo>
                  <a:pt x="834" y="768"/>
                  <a:pt x="467" y="1368"/>
                  <a:pt x="134" y="2002"/>
                </a:cubicBezTo>
                <a:cubicBezTo>
                  <a:pt x="67" y="2102"/>
                  <a:pt x="0" y="2202"/>
                  <a:pt x="134" y="2269"/>
                </a:cubicBezTo>
                <a:cubicBezTo>
                  <a:pt x="165" y="2281"/>
                  <a:pt x="191" y="2287"/>
                  <a:pt x="214" y="2287"/>
                </a:cubicBezTo>
                <a:cubicBezTo>
                  <a:pt x="314" y="2287"/>
                  <a:pt x="346" y="2184"/>
                  <a:pt x="400" y="2102"/>
                </a:cubicBezTo>
                <a:cubicBezTo>
                  <a:pt x="767" y="1468"/>
                  <a:pt x="1068" y="735"/>
                  <a:pt x="1601" y="201"/>
                </a:cubicBezTo>
                <a:cubicBezTo>
                  <a:pt x="1635" y="167"/>
                  <a:pt x="1668" y="134"/>
                  <a:pt x="1668" y="134"/>
                </a:cubicBezTo>
                <a:cubicBezTo>
                  <a:pt x="1668" y="101"/>
                  <a:pt x="1635" y="1"/>
                  <a:pt x="160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1" name="Google Shape;871;p21"/>
          <p:cNvSpPr/>
          <p:nvPr/>
        </p:nvSpPr>
        <p:spPr>
          <a:xfrm>
            <a:off x="2592231" y="3273543"/>
            <a:ext cx="419610" cy="1017292"/>
          </a:xfrm>
          <a:custGeom>
            <a:rect b="b" l="l" r="r" t="t"/>
            <a:pathLst>
              <a:path extrusionOk="0" h="42703" w="17614">
                <a:moveTo>
                  <a:pt x="374" y="1"/>
                </a:moveTo>
                <a:cubicBezTo>
                  <a:pt x="331" y="1"/>
                  <a:pt x="285" y="21"/>
                  <a:pt x="234" y="72"/>
                </a:cubicBezTo>
                <a:cubicBezTo>
                  <a:pt x="1" y="306"/>
                  <a:pt x="367" y="472"/>
                  <a:pt x="534" y="639"/>
                </a:cubicBezTo>
                <a:cubicBezTo>
                  <a:pt x="1201" y="1340"/>
                  <a:pt x="2035" y="1873"/>
                  <a:pt x="2636" y="2607"/>
                </a:cubicBezTo>
                <a:cubicBezTo>
                  <a:pt x="3770" y="4142"/>
                  <a:pt x="4637" y="5810"/>
                  <a:pt x="5204" y="7578"/>
                </a:cubicBezTo>
                <a:cubicBezTo>
                  <a:pt x="6572" y="11247"/>
                  <a:pt x="7573" y="15016"/>
                  <a:pt x="8874" y="18652"/>
                </a:cubicBezTo>
                <a:cubicBezTo>
                  <a:pt x="10375" y="22755"/>
                  <a:pt x="11442" y="26991"/>
                  <a:pt x="12943" y="31094"/>
                </a:cubicBezTo>
                <a:cubicBezTo>
                  <a:pt x="14277" y="34697"/>
                  <a:pt x="15578" y="38333"/>
                  <a:pt x="17013" y="41902"/>
                </a:cubicBezTo>
                <a:cubicBezTo>
                  <a:pt x="17113" y="42202"/>
                  <a:pt x="17280" y="42469"/>
                  <a:pt x="17513" y="42703"/>
                </a:cubicBezTo>
                <a:cubicBezTo>
                  <a:pt x="17613" y="42269"/>
                  <a:pt x="17380" y="42036"/>
                  <a:pt x="17246" y="41735"/>
                </a:cubicBezTo>
                <a:cubicBezTo>
                  <a:pt x="15745" y="37899"/>
                  <a:pt x="14377" y="34030"/>
                  <a:pt x="13077" y="30127"/>
                </a:cubicBezTo>
                <a:cubicBezTo>
                  <a:pt x="10641" y="22822"/>
                  <a:pt x="8273" y="15483"/>
                  <a:pt x="5838" y="8211"/>
                </a:cubicBezTo>
                <a:cubicBezTo>
                  <a:pt x="5204" y="6143"/>
                  <a:pt x="4237" y="4208"/>
                  <a:pt x="2969" y="2474"/>
                </a:cubicBezTo>
                <a:cubicBezTo>
                  <a:pt x="2369" y="1640"/>
                  <a:pt x="1468" y="1106"/>
                  <a:pt x="734" y="372"/>
                </a:cubicBezTo>
                <a:cubicBezTo>
                  <a:pt x="630" y="268"/>
                  <a:pt x="526" y="1"/>
                  <a:pt x="37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2" name="Google Shape;872;p21"/>
          <p:cNvSpPr/>
          <p:nvPr/>
        </p:nvSpPr>
        <p:spPr>
          <a:xfrm>
            <a:off x="1912828" y="3197002"/>
            <a:ext cx="652427" cy="68728"/>
          </a:xfrm>
          <a:custGeom>
            <a:rect b="b" l="l" r="r" t="t"/>
            <a:pathLst>
              <a:path extrusionOk="0" h="2885" w="27387">
                <a:moveTo>
                  <a:pt x="12470" y="1"/>
                </a:moveTo>
                <a:cubicBezTo>
                  <a:pt x="11761" y="1"/>
                  <a:pt x="11051" y="17"/>
                  <a:pt x="10341" y="50"/>
                </a:cubicBezTo>
                <a:cubicBezTo>
                  <a:pt x="8006" y="116"/>
                  <a:pt x="5671" y="383"/>
                  <a:pt x="3369" y="783"/>
                </a:cubicBezTo>
                <a:cubicBezTo>
                  <a:pt x="2335" y="950"/>
                  <a:pt x="1334" y="1250"/>
                  <a:pt x="400" y="1684"/>
                </a:cubicBezTo>
                <a:cubicBezTo>
                  <a:pt x="267" y="1751"/>
                  <a:pt x="0" y="1784"/>
                  <a:pt x="100" y="2018"/>
                </a:cubicBezTo>
                <a:cubicBezTo>
                  <a:pt x="133" y="2083"/>
                  <a:pt x="172" y="2105"/>
                  <a:pt x="215" y="2105"/>
                </a:cubicBezTo>
                <a:cubicBezTo>
                  <a:pt x="305" y="2105"/>
                  <a:pt x="410" y="2007"/>
                  <a:pt x="501" y="1984"/>
                </a:cubicBezTo>
                <a:cubicBezTo>
                  <a:pt x="1101" y="1751"/>
                  <a:pt x="1768" y="1551"/>
                  <a:pt x="2435" y="1384"/>
                </a:cubicBezTo>
                <a:cubicBezTo>
                  <a:pt x="5495" y="757"/>
                  <a:pt x="8612" y="450"/>
                  <a:pt x="11742" y="450"/>
                </a:cubicBezTo>
                <a:cubicBezTo>
                  <a:pt x="12775" y="450"/>
                  <a:pt x="13810" y="484"/>
                  <a:pt x="14844" y="550"/>
                </a:cubicBezTo>
                <a:cubicBezTo>
                  <a:pt x="18413" y="783"/>
                  <a:pt x="21983" y="1350"/>
                  <a:pt x="25418" y="2284"/>
                </a:cubicBezTo>
                <a:cubicBezTo>
                  <a:pt x="26085" y="2418"/>
                  <a:pt x="26753" y="2618"/>
                  <a:pt x="27386" y="2885"/>
                </a:cubicBezTo>
                <a:cubicBezTo>
                  <a:pt x="27320" y="2585"/>
                  <a:pt x="27086" y="2385"/>
                  <a:pt x="26786" y="2318"/>
                </a:cubicBezTo>
                <a:cubicBezTo>
                  <a:pt x="24951" y="1784"/>
                  <a:pt x="23117" y="1150"/>
                  <a:pt x="21182" y="783"/>
                </a:cubicBezTo>
                <a:cubicBezTo>
                  <a:pt x="18310" y="273"/>
                  <a:pt x="15394" y="1"/>
                  <a:pt x="1247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3" name="Google Shape;873;p21"/>
          <p:cNvSpPr/>
          <p:nvPr/>
        </p:nvSpPr>
        <p:spPr>
          <a:xfrm>
            <a:off x="1749910" y="3281594"/>
            <a:ext cx="158181" cy="769252"/>
          </a:xfrm>
          <a:custGeom>
            <a:rect b="b" l="l" r="r" t="t"/>
            <a:pathLst>
              <a:path extrusionOk="0" h="32291" w="6640">
                <a:moveTo>
                  <a:pt x="6231" y="1"/>
                </a:moveTo>
                <a:cubicBezTo>
                  <a:pt x="6103" y="1"/>
                  <a:pt x="6040" y="200"/>
                  <a:pt x="5939" y="301"/>
                </a:cubicBezTo>
                <a:cubicBezTo>
                  <a:pt x="5838" y="468"/>
                  <a:pt x="5738" y="635"/>
                  <a:pt x="5672" y="802"/>
                </a:cubicBezTo>
                <a:cubicBezTo>
                  <a:pt x="4904" y="2469"/>
                  <a:pt x="4271" y="4204"/>
                  <a:pt x="3837" y="5972"/>
                </a:cubicBezTo>
                <a:cubicBezTo>
                  <a:pt x="3203" y="8407"/>
                  <a:pt x="2903" y="10942"/>
                  <a:pt x="2369" y="13377"/>
                </a:cubicBezTo>
                <a:cubicBezTo>
                  <a:pt x="1469" y="17680"/>
                  <a:pt x="902" y="21983"/>
                  <a:pt x="601" y="26353"/>
                </a:cubicBezTo>
                <a:cubicBezTo>
                  <a:pt x="435" y="28321"/>
                  <a:pt x="268" y="30289"/>
                  <a:pt x="1" y="32291"/>
                </a:cubicBezTo>
                <a:cubicBezTo>
                  <a:pt x="234" y="32191"/>
                  <a:pt x="401" y="31991"/>
                  <a:pt x="401" y="31724"/>
                </a:cubicBezTo>
                <a:cubicBezTo>
                  <a:pt x="501" y="30790"/>
                  <a:pt x="601" y="29856"/>
                  <a:pt x="701" y="28922"/>
                </a:cubicBezTo>
                <a:cubicBezTo>
                  <a:pt x="902" y="26987"/>
                  <a:pt x="1135" y="25052"/>
                  <a:pt x="1302" y="23084"/>
                </a:cubicBezTo>
                <a:cubicBezTo>
                  <a:pt x="1469" y="21049"/>
                  <a:pt x="1736" y="19048"/>
                  <a:pt x="2069" y="17047"/>
                </a:cubicBezTo>
                <a:cubicBezTo>
                  <a:pt x="2469" y="14912"/>
                  <a:pt x="2836" y="12744"/>
                  <a:pt x="3237" y="10575"/>
                </a:cubicBezTo>
                <a:cubicBezTo>
                  <a:pt x="3604" y="8240"/>
                  <a:pt x="4137" y="5905"/>
                  <a:pt x="4871" y="3637"/>
                </a:cubicBezTo>
                <a:cubicBezTo>
                  <a:pt x="5238" y="2503"/>
                  <a:pt x="5672" y="1435"/>
                  <a:pt x="6205" y="401"/>
                </a:cubicBezTo>
                <a:cubicBezTo>
                  <a:pt x="6272" y="268"/>
                  <a:pt x="6639" y="235"/>
                  <a:pt x="6372" y="68"/>
                </a:cubicBezTo>
                <a:cubicBezTo>
                  <a:pt x="6317" y="20"/>
                  <a:pt x="6271" y="1"/>
                  <a:pt x="623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4" name="Google Shape;874;p21"/>
          <p:cNvSpPr/>
          <p:nvPr/>
        </p:nvSpPr>
        <p:spPr>
          <a:xfrm>
            <a:off x="2337145" y="4227236"/>
            <a:ext cx="104128" cy="276627"/>
          </a:xfrm>
          <a:custGeom>
            <a:rect b="b" l="l" r="r" t="t"/>
            <a:pathLst>
              <a:path extrusionOk="0" h="11612" w="4371">
                <a:moveTo>
                  <a:pt x="134" y="0"/>
                </a:moveTo>
                <a:cubicBezTo>
                  <a:pt x="1" y="167"/>
                  <a:pt x="68" y="334"/>
                  <a:pt x="101" y="501"/>
                </a:cubicBezTo>
                <a:cubicBezTo>
                  <a:pt x="668" y="2268"/>
                  <a:pt x="1235" y="4036"/>
                  <a:pt x="1836" y="5804"/>
                </a:cubicBezTo>
                <a:cubicBezTo>
                  <a:pt x="2403" y="7506"/>
                  <a:pt x="2936" y="9173"/>
                  <a:pt x="3603" y="10841"/>
                </a:cubicBezTo>
                <a:cubicBezTo>
                  <a:pt x="3704" y="11108"/>
                  <a:pt x="3837" y="11342"/>
                  <a:pt x="4037" y="11542"/>
                </a:cubicBezTo>
                <a:cubicBezTo>
                  <a:pt x="4078" y="11583"/>
                  <a:pt x="4132" y="11611"/>
                  <a:pt x="4191" y="11611"/>
                </a:cubicBezTo>
                <a:cubicBezTo>
                  <a:pt x="4228" y="11611"/>
                  <a:pt x="4266" y="11601"/>
                  <a:pt x="4304" y="11575"/>
                </a:cubicBezTo>
                <a:cubicBezTo>
                  <a:pt x="4371" y="11475"/>
                  <a:pt x="4271" y="11408"/>
                  <a:pt x="4237" y="11342"/>
                </a:cubicBezTo>
                <a:cubicBezTo>
                  <a:pt x="4037" y="11141"/>
                  <a:pt x="3904" y="10875"/>
                  <a:pt x="3837" y="10608"/>
                </a:cubicBezTo>
                <a:cubicBezTo>
                  <a:pt x="3203" y="8940"/>
                  <a:pt x="2669" y="7205"/>
                  <a:pt x="2102" y="5504"/>
                </a:cubicBezTo>
                <a:cubicBezTo>
                  <a:pt x="1535" y="3803"/>
                  <a:pt x="968" y="2068"/>
                  <a:pt x="401" y="367"/>
                </a:cubicBezTo>
                <a:cubicBezTo>
                  <a:pt x="334" y="234"/>
                  <a:pt x="334" y="67"/>
                  <a:pt x="1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" name="Google Shape;875;p21"/>
          <p:cNvSpPr/>
          <p:nvPr/>
        </p:nvSpPr>
        <p:spPr>
          <a:xfrm>
            <a:off x="2188567" y="4251344"/>
            <a:ext cx="108083" cy="223050"/>
          </a:xfrm>
          <a:custGeom>
            <a:rect b="b" l="l" r="r" t="t"/>
            <a:pathLst>
              <a:path extrusionOk="0" h="9363" w="4537">
                <a:moveTo>
                  <a:pt x="258" y="0"/>
                </a:moveTo>
                <a:cubicBezTo>
                  <a:pt x="233" y="0"/>
                  <a:pt x="202" y="7"/>
                  <a:pt x="167" y="22"/>
                </a:cubicBezTo>
                <a:cubicBezTo>
                  <a:pt x="0" y="89"/>
                  <a:pt x="134" y="289"/>
                  <a:pt x="167" y="423"/>
                </a:cubicBezTo>
                <a:cubicBezTo>
                  <a:pt x="1168" y="3124"/>
                  <a:pt x="2302" y="5760"/>
                  <a:pt x="3636" y="8328"/>
                </a:cubicBezTo>
                <a:cubicBezTo>
                  <a:pt x="3836" y="8728"/>
                  <a:pt x="4070" y="9062"/>
                  <a:pt x="4403" y="9362"/>
                </a:cubicBezTo>
                <a:cubicBezTo>
                  <a:pt x="4537" y="9162"/>
                  <a:pt x="4370" y="9062"/>
                  <a:pt x="4303" y="8929"/>
                </a:cubicBezTo>
                <a:cubicBezTo>
                  <a:pt x="4070" y="8495"/>
                  <a:pt x="3769" y="8061"/>
                  <a:pt x="3569" y="7628"/>
                </a:cubicBezTo>
                <a:cubicBezTo>
                  <a:pt x="2402" y="5226"/>
                  <a:pt x="1401" y="2791"/>
                  <a:pt x="467" y="322"/>
                </a:cubicBezTo>
                <a:cubicBezTo>
                  <a:pt x="411" y="209"/>
                  <a:pt x="402" y="0"/>
                  <a:pt x="25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" name="Google Shape;876;p21"/>
          <p:cNvSpPr/>
          <p:nvPr/>
        </p:nvSpPr>
        <p:spPr>
          <a:xfrm>
            <a:off x="2744810" y="4261826"/>
            <a:ext cx="119208" cy="199847"/>
          </a:xfrm>
          <a:custGeom>
            <a:rect b="b" l="l" r="r" t="t"/>
            <a:pathLst>
              <a:path extrusionOk="0" h="8389" w="5004">
                <a:moveTo>
                  <a:pt x="224" y="0"/>
                </a:moveTo>
                <a:cubicBezTo>
                  <a:pt x="207" y="0"/>
                  <a:pt x="188" y="5"/>
                  <a:pt x="167" y="16"/>
                </a:cubicBezTo>
                <a:cubicBezTo>
                  <a:pt x="0" y="116"/>
                  <a:pt x="100" y="216"/>
                  <a:pt x="167" y="316"/>
                </a:cubicBezTo>
                <a:cubicBezTo>
                  <a:pt x="367" y="750"/>
                  <a:pt x="567" y="1150"/>
                  <a:pt x="767" y="1584"/>
                </a:cubicBezTo>
                <a:cubicBezTo>
                  <a:pt x="1768" y="3652"/>
                  <a:pt x="2902" y="5687"/>
                  <a:pt x="4170" y="7621"/>
                </a:cubicBezTo>
                <a:cubicBezTo>
                  <a:pt x="4303" y="7888"/>
                  <a:pt x="4503" y="8155"/>
                  <a:pt x="4770" y="8322"/>
                </a:cubicBezTo>
                <a:cubicBezTo>
                  <a:pt x="4837" y="8355"/>
                  <a:pt x="4904" y="8389"/>
                  <a:pt x="4970" y="8389"/>
                </a:cubicBezTo>
                <a:cubicBezTo>
                  <a:pt x="4970" y="8389"/>
                  <a:pt x="5004" y="8322"/>
                  <a:pt x="5004" y="8288"/>
                </a:cubicBezTo>
                <a:cubicBezTo>
                  <a:pt x="4804" y="7988"/>
                  <a:pt x="4603" y="7755"/>
                  <a:pt x="4403" y="7488"/>
                </a:cubicBezTo>
                <a:cubicBezTo>
                  <a:pt x="3102" y="5486"/>
                  <a:pt x="1968" y="3418"/>
                  <a:pt x="967" y="1283"/>
                </a:cubicBezTo>
                <a:cubicBezTo>
                  <a:pt x="767" y="917"/>
                  <a:pt x="567" y="550"/>
                  <a:pt x="367" y="183"/>
                </a:cubicBezTo>
                <a:cubicBezTo>
                  <a:pt x="339" y="127"/>
                  <a:pt x="31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7" name="Google Shape;877;p21"/>
          <p:cNvSpPr/>
          <p:nvPr/>
        </p:nvSpPr>
        <p:spPr>
          <a:xfrm>
            <a:off x="2646259" y="4304587"/>
            <a:ext cx="106510" cy="165828"/>
          </a:xfrm>
          <a:custGeom>
            <a:rect b="b" l="l" r="r" t="t"/>
            <a:pathLst>
              <a:path extrusionOk="0" h="6961" w="4471">
                <a:moveTo>
                  <a:pt x="238" y="0"/>
                </a:moveTo>
                <a:cubicBezTo>
                  <a:pt x="216" y="0"/>
                  <a:pt x="193" y="7"/>
                  <a:pt x="168" y="22"/>
                </a:cubicBezTo>
                <a:cubicBezTo>
                  <a:pt x="1" y="122"/>
                  <a:pt x="134" y="322"/>
                  <a:pt x="201" y="456"/>
                </a:cubicBezTo>
                <a:cubicBezTo>
                  <a:pt x="334" y="723"/>
                  <a:pt x="468" y="990"/>
                  <a:pt x="635" y="1256"/>
                </a:cubicBezTo>
                <a:cubicBezTo>
                  <a:pt x="1502" y="2991"/>
                  <a:pt x="2469" y="4692"/>
                  <a:pt x="3570" y="6327"/>
                </a:cubicBezTo>
                <a:cubicBezTo>
                  <a:pt x="3804" y="6627"/>
                  <a:pt x="4004" y="6960"/>
                  <a:pt x="4471" y="6960"/>
                </a:cubicBezTo>
                <a:cubicBezTo>
                  <a:pt x="3970" y="6493"/>
                  <a:pt x="3570" y="5960"/>
                  <a:pt x="3236" y="5359"/>
                </a:cubicBezTo>
                <a:cubicBezTo>
                  <a:pt x="2202" y="3725"/>
                  <a:pt x="1368" y="1990"/>
                  <a:pt x="468" y="289"/>
                </a:cubicBezTo>
                <a:cubicBezTo>
                  <a:pt x="411" y="204"/>
                  <a:pt x="355" y="0"/>
                  <a:pt x="2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8" name="Google Shape;878;p21"/>
          <p:cNvSpPr/>
          <p:nvPr/>
        </p:nvSpPr>
        <p:spPr>
          <a:xfrm>
            <a:off x="2921998" y="4364857"/>
            <a:ext cx="52481" cy="56078"/>
          </a:xfrm>
          <a:custGeom>
            <a:rect b="b" l="l" r="r" t="t"/>
            <a:pathLst>
              <a:path extrusionOk="0" h="2354" w="2203">
                <a:moveTo>
                  <a:pt x="286" y="0"/>
                </a:moveTo>
                <a:cubicBezTo>
                  <a:pt x="261" y="0"/>
                  <a:pt x="233" y="8"/>
                  <a:pt x="201" y="27"/>
                </a:cubicBezTo>
                <a:cubicBezTo>
                  <a:pt x="1" y="161"/>
                  <a:pt x="134" y="328"/>
                  <a:pt x="234" y="428"/>
                </a:cubicBezTo>
                <a:cubicBezTo>
                  <a:pt x="668" y="995"/>
                  <a:pt x="1135" y="1562"/>
                  <a:pt x="1569" y="2095"/>
                </a:cubicBezTo>
                <a:cubicBezTo>
                  <a:pt x="1670" y="2272"/>
                  <a:pt x="1847" y="2353"/>
                  <a:pt x="2029" y="2353"/>
                </a:cubicBezTo>
                <a:cubicBezTo>
                  <a:pt x="2087" y="2353"/>
                  <a:pt x="2146" y="2345"/>
                  <a:pt x="2202" y="2329"/>
                </a:cubicBezTo>
                <a:cubicBezTo>
                  <a:pt x="1569" y="1695"/>
                  <a:pt x="968" y="995"/>
                  <a:pt x="501" y="227"/>
                </a:cubicBezTo>
                <a:cubicBezTo>
                  <a:pt x="447" y="146"/>
                  <a:pt x="393" y="0"/>
                  <a:pt x="2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9" name="Google Shape;879;p21"/>
          <p:cNvSpPr/>
          <p:nvPr/>
        </p:nvSpPr>
        <p:spPr>
          <a:xfrm>
            <a:off x="2966069" y="4389632"/>
            <a:ext cx="25085" cy="31541"/>
          </a:xfrm>
          <a:custGeom>
            <a:rect b="b" l="l" r="r" t="t"/>
            <a:pathLst>
              <a:path extrusionOk="0" h="1324" w="1053">
                <a:moveTo>
                  <a:pt x="135" y="0"/>
                </a:moveTo>
                <a:cubicBezTo>
                  <a:pt x="70" y="0"/>
                  <a:pt x="0" y="84"/>
                  <a:pt x="52" y="188"/>
                </a:cubicBezTo>
                <a:cubicBezTo>
                  <a:pt x="186" y="588"/>
                  <a:pt x="452" y="955"/>
                  <a:pt x="753" y="1256"/>
                </a:cubicBezTo>
                <a:cubicBezTo>
                  <a:pt x="796" y="1299"/>
                  <a:pt x="846" y="1324"/>
                  <a:pt x="894" y="1324"/>
                </a:cubicBezTo>
                <a:cubicBezTo>
                  <a:pt x="956" y="1324"/>
                  <a:pt x="1015" y="1283"/>
                  <a:pt x="1053" y="1189"/>
                </a:cubicBezTo>
                <a:cubicBezTo>
                  <a:pt x="753" y="789"/>
                  <a:pt x="486" y="388"/>
                  <a:pt x="186" y="21"/>
                </a:cubicBezTo>
                <a:cubicBezTo>
                  <a:pt x="171" y="7"/>
                  <a:pt x="153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0" name="Google Shape;880;p21"/>
          <p:cNvSpPr/>
          <p:nvPr/>
        </p:nvSpPr>
        <p:spPr>
          <a:xfrm>
            <a:off x="3306604" y="3043088"/>
            <a:ext cx="247039" cy="219691"/>
          </a:xfrm>
          <a:custGeom>
            <a:rect b="b" l="l" r="r" t="t"/>
            <a:pathLst>
              <a:path extrusionOk="0" h="9222" w="10370">
                <a:moveTo>
                  <a:pt x="7172" y="640"/>
                </a:moveTo>
                <a:lnTo>
                  <a:pt x="7172" y="640"/>
                </a:lnTo>
                <a:cubicBezTo>
                  <a:pt x="6705" y="1073"/>
                  <a:pt x="6072" y="1307"/>
                  <a:pt x="5771" y="1907"/>
                </a:cubicBezTo>
                <a:cubicBezTo>
                  <a:pt x="5743" y="1950"/>
                  <a:pt x="5696" y="1962"/>
                  <a:pt x="5644" y="1962"/>
                </a:cubicBezTo>
                <a:cubicBezTo>
                  <a:pt x="5574" y="1962"/>
                  <a:pt x="5495" y="1941"/>
                  <a:pt x="5438" y="1941"/>
                </a:cubicBezTo>
                <a:lnTo>
                  <a:pt x="4337" y="1807"/>
                </a:lnTo>
                <a:cubicBezTo>
                  <a:pt x="5238" y="1207"/>
                  <a:pt x="6105" y="706"/>
                  <a:pt x="7172" y="640"/>
                </a:cubicBezTo>
                <a:close/>
                <a:moveTo>
                  <a:pt x="8690" y="760"/>
                </a:moveTo>
                <a:cubicBezTo>
                  <a:pt x="9084" y="760"/>
                  <a:pt x="9433" y="1029"/>
                  <a:pt x="9541" y="1407"/>
                </a:cubicBezTo>
                <a:cubicBezTo>
                  <a:pt x="9837" y="2163"/>
                  <a:pt x="9776" y="2985"/>
                  <a:pt x="9359" y="3647"/>
                </a:cubicBezTo>
                <a:lnTo>
                  <a:pt x="9359" y="3647"/>
                </a:lnTo>
                <a:cubicBezTo>
                  <a:pt x="9238" y="3226"/>
                  <a:pt x="8857" y="3064"/>
                  <a:pt x="8507" y="2841"/>
                </a:cubicBezTo>
                <a:cubicBezTo>
                  <a:pt x="7806" y="2474"/>
                  <a:pt x="7072" y="2207"/>
                  <a:pt x="6305" y="2074"/>
                </a:cubicBezTo>
                <a:cubicBezTo>
                  <a:pt x="6939" y="1540"/>
                  <a:pt x="7639" y="1140"/>
                  <a:pt x="8407" y="806"/>
                </a:cubicBezTo>
                <a:cubicBezTo>
                  <a:pt x="8502" y="775"/>
                  <a:pt x="8597" y="760"/>
                  <a:pt x="8690" y="760"/>
                </a:cubicBezTo>
                <a:close/>
                <a:moveTo>
                  <a:pt x="4154" y="2328"/>
                </a:moveTo>
                <a:cubicBezTo>
                  <a:pt x="4305" y="2328"/>
                  <a:pt x="4457" y="2354"/>
                  <a:pt x="4604" y="2408"/>
                </a:cubicBezTo>
                <a:cubicBezTo>
                  <a:pt x="5871" y="2608"/>
                  <a:pt x="7106" y="2975"/>
                  <a:pt x="8273" y="3542"/>
                </a:cubicBezTo>
                <a:cubicBezTo>
                  <a:pt x="8492" y="3695"/>
                  <a:pt x="8740" y="3777"/>
                  <a:pt x="8989" y="3777"/>
                </a:cubicBezTo>
                <a:cubicBezTo>
                  <a:pt x="9100" y="3777"/>
                  <a:pt x="9211" y="3760"/>
                  <a:pt x="9320" y="3727"/>
                </a:cubicBezTo>
                <a:lnTo>
                  <a:pt x="9320" y="3727"/>
                </a:lnTo>
                <a:cubicBezTo>
                  <a:pt x="9122" y="4208"/>
                  <a:pt x="8861" y="4655"/>
                  <a:pt x="8507" y="5009"/>
                </a:cubicBezTo>
                <a:cubicBezTo>
                  <a:pt x="7339" y="6444"/>
                  <a:pt x="5805" y="7511"/>
                  <a:pt x="4070" y="8078"/>
                </a:cubicBezTo>
                <a:cubicBezTo>
                  <a:pt x="3660" y="8227"/>
                  <a:pt x="3240" y="8293"/>
                  <a:pt x="2815" y="8293"/>
                </a:cubicBezTo>
                <a:cubicBezTo>
                  <a:pt x="2479" y="8293"/>
                  <a:pt x="2141" y="8252"/>
                  <a:pt x="1802" y="8178"/>
                </a:cubicBezTo>
                <a:cubicBezTo>
                  <a:pt x="1268" y="8112"/>
                  <a:pt x="901" y="7578"/>
                  <a:pt x="1035" y="7044"/>
                </a:cubicBezTo>
                <a:cubicBezTo>
                  <a:pt x="1201" y="5276"/>
                  <a:pt x="2102" y="3642"/>
                  <a:pt x="3503" y="2508"/>
                </a:cubicBezTo>
                <a:cubicBezTo>
                  <a:pt x="3703" y="2388"/>
                  <a:pt x="3927" y="2328"/>
                  <a:pt x="4154" y="2328"/>
                </a:cubicBezTo>
                <a:close/>
                <a:moveTo>
                  <a:pt x="8108" y="0"/>
                </a:moveTo>
                <a:cubicBezTo>
                  <a:pt x="8043" y="0"/>
                  <a:pt x="7975" y="2"/>
                  <a:pt x="7906" y="6"/>
                </a:cubicBezTo>
                <a:cubicBezTo>
                  <a:pt x="6772" y="39"/>
                  <a:pt x="5671" y="306"/>
                  <a:pt x="4671" y="840"/>
                </a:cubicBezTo>
                <a:cubicBezTo>
                  <a:pt x="2236" y="2241"/>
                  <a:pt x="468" y="4142"/>
                  <a:pt x="167" y="7044"/>
                </a:cubicBezTo>
                <a:cubicBezTo>
                  <a:pt x="1" y="8012"/>
                  <a:pt x="634" y="8912"/>
                  <a:pt x="1602" y="9079"/>
                </a:cubicBezTo>
                <a:cubicBezTo>
                  <a:pt x="1931" y="9161"/>
                  <a:pt x="2261" y="9221"/>
                  <a:pt x="2590" y="9221"/>
                </a:cubicBezTo>
                <a:cubicBezTo>
                  <a:pt x="2661" y="9221"/>
                  <a:pt x="2732" y="9218"/>
                  <a:pt x="2803" y="9212"/>
                </a:cubicBezTo>
                <a:cubicBezTo>
                  <a:pt x="3136" y="9212"/>
                  <a:pt x="3470" y="9179"/>
                  <a:pt x="3803" y="9112"/>
                </a:cubicBezTo>
                <a:cubicBezTo>
                  <a:pt x="6572" y="8379"/>
                  <a:pt x="8540" y="6677"/>
                  <a:pt x="9908" y="4176"/>
                </a:cubicBezTo>
                <a:cubicBezTo>
                  <a:pt x="10108" y="3809"/>
                  <a:pt x="10208" y="3408"/>
                  <a:pt x="10241" y="2975"/>
                </a:cubicBezTo>
                <a:cubicBezTo>
                  <a:pt x="10370" y="1240"/>
                  <a:pt x="9818" y="0"/>
                  <a:pt x="81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1" name="Google Shape;881;p21"/>
          <p:cNvSpPr/>
          <p:nvPr/>
        </p:nvSpPr>
        <p:spPr>
          <a:xfrm>
            <a:off x="2270396" y="1894958"/>
            <a:ext cx="1457413" cy="840124"/>
          </a:xfrm>
          <a:custGeom>
            <a:rect b="b" l="l" r="r" t="t"/>
            <a:pathLst>
              <a:path extrusionOk="0" h="35266" w="61178">
                <a:moveTo>
                  <a:pt x="15360" y="562"/>
                </a:moveTo>
                <a:cubicBezTo>
                  <a:pt x="15778" y="562"/>
                  <a:pt x="16196" y="564"/>
                  <a:pt x="16613" y="568"/>
                </a:cubicBezTo>
                <a:cubicBezTo>
                  <a:pt x="22617" y="701"/>
                  <a:pt x="28588" y="635"/>
                  <a:pt x="34559" y="701"/>
                </a:cubicBezTo>
                <a:cubicBezTo>
                  <a:pt x="37995" y="735"/>
                  <a:pt x="41430" y="835"/>
                  <a:pt x="44900" y="1001"/>
                </a:cubicBezTo>
                <a:cubicBezTo>
                  <a:pt x="48402" y="1168"/>
                  <a:pt x="51871" y="1435"/>
                  <a:pt x="55374" y="1669"/>
                </a:cubicBezTo>
                <a:cubicBezTo>
                  <a:pt x="56975" y="1802"/>
                  <a:pt x="58576" y="1935"/>
                  <a:pt x="60177" y="2036"/>
                </a:cubicBezTo>
                <a:cubicBezTo>
                  <a:pt x="60477" y="2069"/>
                  <a:pt x="60611" y="2169"/>
                  <a:pt x="60611" y="2536"/>
                </a:cubicBezTo>
                <a:cubicBezTo>
                  <a:pt x="60577" y="4604"/>
                  <a:pt x="60411" y="6672"/>
                  <a:pt x="60277" y="8707"/>
                </a:cubicBezTo>
                <a:cubicBezTo>
                  <a:pt x="60044" y="12243"/>
                  <a:pt x="59877" y="15779"/>
                  <a:pt x="59510" y="19315"/>
                </a:cubicBezTo>
                <a:cubicBezTo>
                  <a:pt x="59277" y="21349"/>
                  <a:pt x="59243" y="23417"/>
                  <a:pt x="59143" y="25486"/>
                </a:cubicBezTo>
                <a:cubicBezTo>
                  <a:pt x="59010" y="28254"/>
                  <a:pt x="58876" y="31023"/>
                  <a:pt x="58743" y="33758"/>
                </a:cubicBezTo>
                <a:cubicBezTo>
                  <a:pt x="58694" y="34322"/>
                  <a:pt x="58681" y="34471"/>
                  <a:pt x="58386" y="34471"/>
                </a:cubicBezTo>
                <a:cubicBezTo>
                  <a:pt x="58280" y="34471"/>
                  <a:pt x="58137" y="34452"/>
                  <a:pt x="57942" y="34425"/>
                </a:cubicBezTo>
                <a:cubicBezTo>
                  <a:pt x="55274" y="34159"/>
                  <a:pt x="52605" y="34025"/>
                  <a:pt x="49937" y="34025"/>
                </a:cubicBezTo>
                <a:cubicBezTo>
                  <a:pt x="46834" y="33958"/>
                  <a:pt x="43699" y="33792"/>
                  <a:pt x="40563" y="33692"/>
                </a:cubicBezTo>
                <a:cubicBezTo>
                  <a:pt x="38595" y="33625"/>
                  <a:pt x="36627" y="33591"/>
                  <a:pt x="34626" y="33558"/>
                </a:cubicBezTo>
                <a:cubicBezTo>
                  <a:pt x="30534" y="33529"/>
                  <a:pt x="26443" y="33346"/>
                  <a:pt x="22329" y="33346"/>
                </a:cubicBezTo>
                <a:cubicBezTo>
                  <a:pt x="21747" y="33346"/>
                  <a:pt x="21165" y="33350"/>
                  <a:pt x="20582" y="33358"/>
                </a:cubicBezTo>
                <a:lnTo>
                  <a:pt x="17380" y="33358"/>
                </a:lnTo>
                <a:lnTo>
                  <a:pt x="17380" y="33425"/>
                </a:lnTo>
                <a:cubicBezTo>
                  <a:pt x="14800" y="33425"/>
                  <a:pt x="12221" y="33439"/>
                  <a:pt x="9651" y="33439"/>
                </a:cubicBezTo>
                <a:cubicBezTo>
                  <a:pt x="8366" y="33439"/>
                  <a:pt x="7084" y="33436"/>
                  <a:pt x="5805" y="33425"/>
                </a:cubicBezTo>
                <a:cubicBezTo>
                  <a:pt x="4171" y="33391"/>
                  <a:pt x="2569" y="33291"/>
                  <a:pt x="968" y="33225"/>
                </a:cubicBezTo>
                <a:cubicBezTo>
                  <a:pt x="701" y="33225"/>
                  <a:pt x="635" y="33124"/>
                  <a:pt x="668" y="32891"/>
                </a:cubicBezTo>
                <a:cubicBezTo>
                  <a:pt x="968" y="29822"/>
                  <a:pt x="935" y="26720"/>
                  <a:pt x="1035" y="23618"/>
                </a:cubicBezTo>
                <a:cubicBezTo>
                  <a:pt x="1168" y="20749"/>
                  <a:pt x="1402" y="17880"/>
                  <a:pt x="1502" y="15045"/>
                </a:cubicBezTo>
                <a:cubicBezTo>
                  <a:pt x="1569" y="12410"/>
                  <a:pt x="1869" y="9841"/>
                  <a:pt x="2002" y="7239"/>
                </a:cubicBezTo>
                <a:cubicBezTo>
                  <a:pt x="2069" y="6105"/>
                  <a:pt x="2002" y="4971"/>
                  <a:pt x="2002" y="3870"/>
                </a:cubicBezTo>
                <a:cubicBezTo>
                  <a:pt x="2002" y="3336"/>
                  <a:pt x="1969" y="2803"/>
                  <a:pt x="1969" y="2302"/>
                </a:cubicBezTo>
                <a:cubicBezTo>
                  <a:pt x="1969" y="1035"/>
                  <a:pt x="1969" y="1035"/>
                  <a:pt x="3237" y="968"/>
                </a:cubicBezTo>
                <a:cubicBezTo>
                  <a:pt x="4337" y="935"/>
                  <a:pt x="5471" y="935"/>
                  <a:pt x="6539" y="868"/>
                </a:cubicBezTo>
                <a:cubicBezTo>
                  <a:pt x="9487" y="664"/>
                  <a:pt x="12435" y="562"/>
                  <a:pt x="15360" y="562"/>
                </a:cubicBezTo>
                <a:close/>
                <a:moveTo>
                  <a:pt x="14344" y="1"/>
                </a:moveTo>
                <a:cubicBezTo>
                  <a:pt x="13377" y="1"/>
                  <a:pt x="12376" y="34"/>
                  <a:pt x="11409" y="67"/>
                </a:cubicBezTo>
                <a:cubicBezTo>
                  <a:pt x="9141" y="168"/>
                  <a:pt x="6872" y="301"/>
                  <a:pt x="4604" y="434"/>
                </a:cubicBezTo>
                <a:cubicBezTo>
                  <a:pt x="3704" y="434"/>
                  <a:pt x="2803" y="568"/>
                  <a:pt x="1969" y="835"/>
                </a:cubicBezTo>
                <a:cubicBezTo>
                  <a:pt x="1769" y="901"/>
                  <a:pt x="1702" y="935"/>
                  <a:pt x="1669" y="1168"/>
                </a:cubicBezTo>
                <a:cubicBezTo>
                  <a:pt x="1635" y="1402"/>
                  <a:pt x="1569" y="1635"/>
                  <a:pt x="1569" y="1869"/>
                </a:cubicBezTo>
                <a:cubicBezTo>
                  <a:pt x="1469" y="5204"/>
                  <a:pt x="1435" y="8540"/>
                  <a:pt x="1102" y="11876"/>
                </a:cubicBezTo>
                <a:cubicBezTo>
                  <a:pt x="801" y="14845"/>
                  <a:pt x="768" y="17880"/>
                  <a:pt x="568" y="20849"/>
                </a:cubicBezTo>
                <a:cubicBezTo>
                  <a:pt x="435" y="23117"/>
                  <a:pt x="334" y="25386"/>
                  <a:pt x="334" y="27654"/>
                </a:cubicBezTo>
                <a:cubicBezTo>
                  <a:pt x="334" y="28988"/>
                  <a:pt x="268" y="30322"/>
                  <a:pt x="168" y="31623"/>
                </a:cubicBezTo>
                <a:cubicBezTo>
                  <a:pt x="101" y="32291"/>
                  <a:pt x="68" y="32958"/>
                  <a:pt x="34" y="33591"/>
                </a:cubicBezTo>
                <a:cubicBezTo>
                  <a:pt x="1" y="33725"/>
                  <a:pt x="34" y="33892"/>
                  <a:pt x="168" y="33958"/>
                </a:cubicBezTo>
                <a:cubicBezTo>
                  <a:pt x="203" y="33976"/>
                  <a:pt x="242" y="33985"/>
                  <a:pt x="280" y="33985"/>
                </a:cubicBezTo>
                <a:cubicBezTo>
                  <a:pt x="383" y="33985"/>
                  <a:pt x="486" y="33923"/>
                  <a:pt x="535" y="33825"/>
                </a:cubicBezTo>
                <a:cubicBezTo>
                  <a:pt x="612" y="33643"/>
                  <a:pt x="751" y="33623"/>
                  <a:pt x="887" y="33623"/>
                </a:cubicBezTo>
                <a:cubicBezTo>
                  <a:pt x="926" y="33623"/>
                  <a:pt x="965" y="33625"/>
                  <a:pt x="1002" y="33625"/>
                </a:cubicBezTo>
                <a:lnTo>
                  <a:pt x="3270" y="33825"/>
                </a:lnTo>
                <a:cubicBezTo>
                  <a:pt x="5338" y="34025"/>
                  <a:pt x="7406" y="33992"/>
                  <a:pt x="9474" y="34025"/>
                </a:cubicBezTo>
                <a:cubicBezTo>
                  <a:pt x="16546" y="34125"/>
                  <a:pt x="23618" y="33992"/>
                  <a:pt x="30689" y="34225"/>
                </a:cubicBezTo>
                <a:cubicBezTo>
                  <a:pt x="36227" y="34425"/>
                  <a:pt x="41764" y="34492"/>
                  <a:pt x="47268" y="34726"/>
                </a:cubicBezTo>
                <a:cubicBezTo>
                  <a:pt x="51071" y="34926"/>
                  <a:pt x="54907" y="34859"/>
                  <a:pt x="58709" y="35259"/>
                </a:cubicBezTo>
                <a:cubicBezTo>
                  <a:pt x="58749" y="35263"/>
                  <a:pt x="58785" y="35265"/>
                  <a:pt x="58819" y="35265"/>
                </a:cubicBezTo>
                <a:cubicBezTo>
                  <a:pt x="59073" y="35265"/>
                  <a:pt x="59180" y="35149"/>
                  <a:pt x="59210" y="34826"/>
                </a:cubicBezTo>
                <a:cubicBezTo>
                  <a:pt x="59343" y="31957"/>
                  <a:pt x="59510" y="29055"/>
                  <a:pt x="59710" y="26153"/>
                </a:cubicBezTo>
                <a:cubicBezTo>
                  <a:pt x="59810" y="24251"/>
                  <a:pt x="59877" y="22350"/>
                  <a:pt x="60044" y="20415"/>
                </a:cubicBezTo>
                <a:cubicBezTo>
                  <a:pt x="60311" y="17613"/>
                  <a:pt x="60544" y="14811"/>
                  <a:pt x="60711" y="12009"/>
                </a:cubicBezTo>
                <a:cubicBezTo>
                  <a:pt x="60844" y="10108"/>
                  <a:pt x="60978" y="8207"/>
                  <a:pt x="61111" y="6272"/>
                </a:cubicBezTo>
                <a:cubicBezTo>
                  <a:pt x="61178" y="4938"/>
                  <a:pt x="61178" y="3603"/>
                  <a:pt x="61111" y="2269"/>
                </a:cubicBezTo>
                <a:cubicBezTo>
                  <a:pt x="61044" y="1569"/>
                  <a:pt x="60978" y="1468"/>
                  <a:pt x="60277" y="1402"/>
                </a:cubicBezTo>
                <a:cubicBezTo>
                  <a:pt x="59944" y="1335"/>
                  <a:pt x="59610" y="1302"/>
                  <a:pt x="59243" y="1268"/>
                </a:cubicBezTo>
                <a:cubicBezTo>
                  <a:pt x="55874" y="968"/>
                  <a:pt x="52505" y="768"/>
                  <a:pt x="49103" y="534"/>
                </a:cubicBezTo>
                <a:cubicBezTo>
                  <a:pt x="45066" y="268"/>
                  <a:pt x="40963" y="101"/>
                  <a:pt x="36961" y="67"/>
                </a:cubicBezTo>
                <a:cubicBezTo>
                  <a:pt x="35626" y="56"/>
                  <a:pt x="34292" y="53"/>
                  <a:pt x="32958" y="53"/>
                </a:cubicBezTo>
                <a:cubicBezTo>
                  <a:pt x="30289" y="53"/>
                  <a:pt x="27621" y="67"/>
                  <a:pt x="24952" y="67"/>
                </a:cubicBezTo>
                <a:lnTo>
                  <a:pt x="2498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2" name="Google Shape;882;p21"/>
          <p:cNvSpPr/>
          <p:nvPr/>
        </p:nvSpPr>
        <p:spPr>
          <a:xfrm>
            <a:off x="1749910" y="2709316"/>
            <a:ext cx="61224" cy="77995"/>
          </a:xfrm>
          <a:custGeom>
            <a:rect b="b" l="l" r="r" t="t"/>
            <a:pathLst>
              <a:path extrusionOk="0" h="3274" w="2570">
                <a:moveTo>
                  <a:pt x="491" y="1"/>
                </a:moveTo>
                <a:cubicBezTo>
                  <a:pt x="461" y="1"/>
                  <a:pt x="431" y="3"/>
                  <a:pt x="401" y="7"/>
                </a:cubicBezTo>
                <a:cubicBezTo>
                  <a:pt x="168" y="107"/>
                  <a:pt x="1" y="374"/>
                  <a:pt x="68" y="641"/>
                </a:cubicBezTo>
                <a:cubicBezTo>
                  <a:pt x="68" y="1475"/>
                  <a:pt x="335" y="2275"/>
                  <a:pt x="768" y="2976"/>
                </a:cubicBezTo>
                <a:cubicBezTo>
                  <a:pt x="858" y="3172"/>
                  <a:pt x="1052" y="3273"/>
                  <a:pt x="1249" y="3273"/>
                </a:cubicBezTo>
                <a:cubicBezTo>
                  <a:pt x="1421" y="3273"/>
                  <a:pt x="1594" y="3197"/>
                  <a:pt x="1702" y="3042"/>
                </a:cubicBezTo>
                <a:cubicBezTo>
                  <a:pt x="2169" y="2475"/>
                  <a:pt x="2469" y="1808"/>
                  <a:pt x="2536" y="1074"/>
                </a:cubicBezTo>
                <a:cubicBezTo>
                  <a:pt x="2569" y="874"/>
                  <a:pt x="2503" y="674"/>
                  <a:pt x="2303" y="607"/>
                </a:cubicBezTo>
                <a:cubicBezTo>
                  <a:pt x="2249" y="575"/>
                  <a:pt x="2189" y="560"/>
                  <a:pt x="2127" y="560"/>
                </a:cubicBezTo>
                <a:cubicBezTo>
                  <a:pt x="1996" y="560"/>
                  <a:pt x="1860" y="627"/>
                  <a:pt x="1769" y="741"/>
                </a:cubicBezTo>
                <a:cubicBezTo>
                  <a:pt x="1702" y="807"/>
                  <a:pt x="1602" y="908"/>
                  <a:pt x="1502" y="1008"/>
                </a:cubicBezTo>
                <a:cubicBezTo>
                  <a:pt x="1335" y="741"/>
                  <a:pt x="1202" y="507"/>
                  <a:pt x="1035" y="274"/>
                </a:cubicBezTo>
                <a:cubicBezTo>
                  <a:pt x="919" y="99"/>
                  <a:pt x="700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3" name="Google Shape;883;p21"/>
          <p:cNvSpPr/>
          <p:nvPr/>
        </p:nvSpPr>
        <p:spPr>
          <a:xfrm>
            <a:off x="2883073" y="2971597"/>
            <a:ext cx="290063" cy="32923"/>
          </a:xfrm>
          <a:custGeom>
            <a:rect b="b" l="l" r="r" t="t"/>
            <a:pathLst>
              <a:path extrusionOk="0" h="1382" w="12176">
                <a:moveTo>
                  <a:pt x="182" y="0"/>
                </a:moveTo>
                <a:cubicBezTo>
                  <a:pt x="108" y="0"/>
                  <a:pt x="52" y="31"/>
                  <a:pt x="34" y="138"/>
                </a:cubicBezTo>
                <a:cubicBezTo>
                  <a:pt x="0" y="338"/>
                  <a:pt x="200" y="405"/>
                  <a:pt x="334" y="438"/>
                </a:cubicBezTo>
                <a:cubicBezTo>
                  <a:pt x="501" y="505"/>
                  <a:pt x="667" y="538"/>
                  <a:pt x="868" y="572"/>
                </a:cubicBezTo>
                <a:cubicBezTo>
                  <a:pt x="3303" y="872"/>
                  <a:pt x="5738" y="1005"/>
                  <a:pt x="8206" y="1172"/>
                </a:cubicBezTo>
                <a:cubicBezTo>
                  <a:pt x="9407" y="1272"/>
                  <a:pt x="10608" y="1306"/>
                  <a:pt x="11775" y="1372"/>
                </a:cubicBezTo>
                <a:cubicBezTo>
                  <a:pt x="11836" y="1372"/>
                  <a:pt x="11901" y="1381"/>
                  <a:pt x="11959" y="1381"/>
                </a:cubicBezTo>
                <a:cubicBezTo>
                  <a:pt x="12061" y="1381"/>
                  <a:pt x="12142" y="1354"/>
                  <a:pt x="12142" y="1206"/>
                </a:cubicBezTo>
                <a:cubicBezTo>
                  <a:pt x="12176" y="972"/>
                  <a:pt x="11975" y="972"/>
                  <a:pt x="11809" y="972"/>
                </a:cubicBezTo>
                <a:cubicBezTo>
                  <a:pt x="11008" y="872"/>
                  <a:pt x="10208" y="739"/>
                  <a:pt x="9407" y="705"/>
                </a:cubicBezTo>
                <a:cubicBezTo>
                  <a:pt x="6505" y="472"/>
                  <a:pt x="3603" y="305"/>
                  <a:pt x="701" y="105"/>
                </a:cubicBezTo>
                <a:lnTo>
                  <a:pt x="701" y="71"/>
                </a:lnTo>
                <a:cubicBezTo>
                  <a:pt x="601" y="71"/>
                  <a:pt x="501" y="38"/>
                  <a:pt x="401" y="38"/>
                </a:cubicBezTo>
                <a:cubicBezTo>
                  <a:pt x="323" y="23"/>
                  <a:pt x="246" y="0"/>
                  <a:pt x="18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4" name="Google Shape;884;p21"/>
          <p:cNvSpPr/>
          <p:nvPr/>
        </p:nvSpPr>
        <p:spPr>
          <a:xfrm>
            <a:off x="1983532" y="2801150"/>
            <a:ext cx="52481" cy="56245"/>
          </a:xfrm>
          <a:custGeom>
            <a:rect b="b" l="l" r="r" t="t"/>
            <a:pathLst>
              <a:path extrusionOk="0" h="2361" w="2203">
                <a:moveTo>
                  <a:pt x="429" y="1"/>
                </a:moveTo>
                <a:cubicBezTo>
                  <a:pt x="386" y="1"/>
                  <a:pt x="343" y="7"/>
                  <a:pt x="301" y="21"/>
                </a:cubicBezTo>
                <a:cubicBezTo>
                  <a:pt x="34" y="88"/>
                  <a:pt x="1" y="322"/>
                  <a:pt x="1" y="555"/>
                </a:cubicBezTo>
                <a:cubicBezTo>
                  <a:pt x="1" y="1055"/>
                  <a:pt x="168" y="1556"/>
                  <a:pt x="401" y="1989"/>
                </a:cubicBezTo>
                <a:cubicBezTo>
                  <a:pt x="495" y="2233"/>
                  <a:pt x="715" y="2361"/>
                  <a:pt x="938" y="2361"/>
                </a:cubicBezTo>
                <a:cubicBezTo>
                  <a:pt x="1111" y="2361"/>
                  <a:pt x="1285" y="2283"/>
                  <a:pt x="1402" y="2123"/>
                </a:cubicBezTo>
                <a:cubicBezTo>
                  <a:pt x="1669" y="1789"/>
                  <a:pt x="1869" y="1422"/>
                  <a:pt x="1969" y="1055"/>
                </a:cubicBezTo>
                <a:cubicBezTo>
                  <a:pt x="2069" y="755"/>
                  <a:pt x="2203" y="422"/>
                  <a:pt x="1836" y="221"/>
                </a:cubicBezTo>
                <a:cubicBezTo>
                  <a:pt x="1752" y="183"/>
                  <a:pt x="1677" y="166"/>
                  <a:pt x="1609" y="166"/>
                </a:cubicBezTo>
                <a:cubicBezTo>
                  <a:pt x="1377" y="166"/>
                  <a:pt x="1223" y="364"/>
                  <a:pt x="1068" y="622"/>
                </a:cubicBezTo>
                <a:cubicBezTo>
                  <a:pt x="968" y="455"/>
                  <a:pt x="902" y="355"/>
                  <a:pt x="835" y="255"/>
                </a:cubicBezTo>
                <a:cubicBezTo>
                  <a:pt x="756" y="96"/>
                  <a:pt x="593" y="1"/>
                  <a:pt x="42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5" name="Google Shape;885;p21"/>
          <p:cNvSpPr/>
          <p:nvPr/>
        </p:nvSpPr>
        <p:spPr>
          <a:xfrm>
            <a:off x="2151215" y="3033678"/>
            <a:ext cx="852679" cy="138337"/>
          </a:xfrm>
          <a:custGeom>
            <a:rect b="b" l="l" r="r" t="t"/>
            <a:pathLst>
              <a:path extrusionOk="0" h="5807" w="35793">
                <a:moveTo>
                  <a:pt x="5084" y="420"/>
                </a:moveTo>
                <a:cubicBezTo>
                  <a:pt x="5175" y="420"/>
                  <a:pt x="5287" y="426"/>
                  <a:pt x="5438" y="434"/>
                </a:cubicBezTo>
                <a:cubicBezTo>
                  <a:pt x="5147" y="704"/>
                  <a:pt x="4985" y="819"/>
                  <a:pt x="4800" y="819"/>
                </a:cubicBezTo>
                <a:cubicBezTo>
                  <a:pt x="4688" y="819"/>
                  <a:pt x="4567" y="777"/>
                  <a:pt x="4403" y="701"/>
                </a:cubicBezTo>
                <a:cubicBezTo>
                  <a:pt x="4729" y="476"/>
                  <a:pt x="4810" y="420"/>
                  <a:pt x="5084" y="420"/>
                </a:cubicBezTo>
                <a:close/>
                <a:moveTo>
                  <a:pt x="6600" y="509"/>
                </a:moveTo>
                <a:cubicBezTo>
                  <a:pt x="6749" y="509"/>
                  <a:pt x="6944" y="532"/>
                  <a:pt x="7239" y="568"/>
                </a:cubicBezTo>
                <a:cubicBezTo>
                  <a:pt x="7053" y="816"/>
                  <a:pt x="6893" y="935"/>
                  <a:pt x="6607" y="935"/>
                </a:cubicBezTo>
                <a:cubicBezTo>
                  <a:pt x="6432" y="935"/>
                  <a:pt x="6209" y="890"/>
                  <a:pt x="5905" y="801"/>
                </a:cubicBezTo>
                <a:cubicBezTo>
                  <a:pt x="6206" y="586"/>
                  <a:pt x="6327" y="509"/>
                  <a:pt x="6600" y="509"/>
                </a:cubicBezTo>
                <a:close/>
                <a:moveTo>
                  <a:pt x="8281" y="618"/>
                </a:moveTo>
                <a:cubicBezTo>
                  <a:pt x="8473" y="618"/>
                  <a:pt x="8673" y="684"/>
                  <a:pt x="8873" y="734"/>
                </a:cubicBezTo>
                <a:lnTo>
                  <a:pt x="8907" y="734"/>
                </a:lnTo>
                <a:cubicBezTo>
                  <a:pt x="8729" y="944"/>
                  <a:pt x="8544" y="1006"/>
                  <a:pt x="8355" y="1006"/>
                </a:cubicBezTo>
                <a:cubicBezTo>
                  <a:pt x="8152" y="1006"/>
                  <a:pt x="7946" y="936"/>
                  <a:pt x="7739" y="901"/>
                </a:cubicBezTo>
                <a:cubicBezTo>
                  <a:pt x="7906" y="684"/>
                  <a:pt x="8089" y="618"/>
                  <a:pt x="8281" y="618"/>
                </a:cubicBezTo>
                <a:close/>
                <a:moveTo>
                  <a:pt x="9743" y="767"/>
                </a:moveTo>
                <a:cubicBezTo>
                  <a:pt x="9936" y="767"/>
                  <a:pt x="10149" y="837"/>
                  <a:pt x="10372" y="837"/>
                </a:cubicBezTo>
                <a:cubicBezTo>
                  <a:pt x="10395" y="837"/>
                  <a:pt x="10418" y="836"/>
                  <a:pt x="10441" y="835"/>
                </a:cubicBezTo>
                <a:lnTo>
                  <a:pt x="10441" y="835"/>
                </a:lnTo>
                <a:cubicBezTo>
                  <a:pt x="10215" y="1080"/>
                  <a:pt x="9989" y="1133"/>
                  <a:pt x="9756" y="1133"/>
                </a:cubicBezTo>
                <a:cubicBezTo>
                  <a:pt x="9578" y="1133"/>
                  <a:pt x="9395" y="1101"/>
                  <a:pt x="9207" y="1101"/>
                </a:cubicBezTo>
                <a:lnTo>
                  <a:pt x="9240" y="1101"/>
                </a:lnTo>
                <a:cubicBezTo>
                  <a:pt x="9382" y="834"/>
                  <a:pt x="9552" y="767"/>
                  <a:pt x="9743" y="767"/>
                </a:cubicBezTo>
                <a:close/>
                <a:moveTo>
                  <a:pt x="11136" y="888"/>
                </a:moveTo>
                <a:cubicBezTo>
                  <a:pt x="11284" y="888"/>
                  <a:pt x="11500" y="919"/>
                  <a:pt x="11842" y="968"/>
                </a:cubicBezTo>
                <a:lnTo>
                  <a:pt x="11875" y="968"/>
                </a:lnTo>
                <a:cubicBezTo>
                  <a:pt x="11693" y="1205"/>
                  <a:pt x="11481" y="1253"/>
                  <a:pt x="11261" y="1253"/>
                </a:cubicBezTo>
                <a:cubicBezTo>
                  <a:pt x="11112" y="1253"/>
                  <a:pt x="10960" y="1231"/>
                  <a:pt x="10810" y="1231"/>
                </a:cubicBezTo>
                <a:cubicBezTo>
                  <a:pt x="10776" y="1231"/>
                  <a:pt x="10742" y="1232"/>
                  <a:pt x="10708" y="1235"/>
                </a:cubicBezTo>
                <a:cubicBezTo>
                  <a:pt x="10835" y="981"/>
                  <a:pt x="10881" y="888"/>
                  <a:pt x="11136" y="888"/>
                </a:cubicBezTo>
                <a:close/>
                <a:moveTo>
                  <a:pt x="12811" y="957"/>
                </a:moveTo>
                <a:cubicBezTo>
                  <a:pt x="13004" y="957"/>
                  <a:pt x="13204" y="1009"/>
                  <a:pt x="13410" y="1068"/>
                </a:cubicBezTo>
                <a:cubicBezTo>
                  <a:pt x="13151" y="1284"/>
                  <a:pt x="13060" y="1360"/>
                  <a:pt x="12784" y="1360"/>
                </a:cubicBezTo>
                <a:cubicBezTo>
                  <a:pt x="12634" y="1360"/>
                  <a:pt x="12428" y="1337"/>
                  <a:pt x="12109" y="1302"/>
                </a:cubicBezTo>
                <a:cubicBezTo>
                  <a:pt x="12333" y="1041"/>
                  <a:pt x="12567" y="957"/>
                  <a:pt x="12811" y="957"/>
                </a:cubicBezTo>
                <a:close/>
                <a:moveTo>
                  <a:pt x="14257" y="1049"/>
                </a:moveTo>
                <a:cubicBezTo>
                  <a:pt x="14450" y="1049"/>
                  <a:pt x="14650" y="1108"/>
                  <a:pt x="14844" y="1168"/>
                </a:cubicBezTo>
                <a:cubicBezTo>
                  <a:pt x="14702" y="1453"/>
                  <a:pt x="14515" y="1527"/>
                  <a:pt x="14311" y="1527"/>
                </a:cubicBezTo>
                <a:cubicBezTo>
                  <a:pt x="14085" y="1527"/>
                  <a:pt x="13838" y="1435"/>
                  <a:pt x="13610" y="1435"/>
                </a:cubicBezTo>
                <a:cubicBezTo>
                  <a:pt x="13794" y="1140"/>
                  <a:pt x="14020" y="1049"/>
                  <a:pt x="14257" y="1049"/>
                </a:cubicBezTo>
                <a:close/>
                <a:moveTo>
                  <a:pt x="15812" y="1146"/>
                </a:moveTo>
                <a:cubicBezTo>
                  <a:pt x="15955" y="1146"/>
                  <a:pt x="16102" y="1183"/>
                  <a:pt x="16245" y="1235"/>
                </a:cubicBezTo>
                <a:cubicBezTo>
                  <a:pt x="15983" y="1517"/>
                  <a:pt x="15879" y="1629"/>
                  <a:pt x="15699" y="1629"/>
                </a:cubicBezTo>
                <a:cubicBezTo>
                  <a:pt x="15580" y="1629"/>
                  <a:pt x="15429" y="1581"/>
                  <a:pt x="15178" y="1502"/>
                </a:cubicBezTo>
                <a:lnTo>
                  <a:pt x="15211" y="1502"/>
                </a:lnTo>
                <a:cubicBezTo>
                  <a:pt x="15374" y="1237"/>
                  <a:pt x="15587" y="1146"/>
                  <a:pt x="15812" y="1146"/>
                </a:cubicBezTo>
                <a:close/>
                <a:moveTo>
                  <a:pt x="4120" y="1029"/>
                </a:moveTo>
                <a:cubicBezTo>
                  <a:pt x="4218" y="1029"/>
                  <a:pt x="4323" y="1041"/>
                  <a:pt x="4437" y="1068"/>
                </a:cubicBezTo>
                <a:cubicBezTo>
                  <a:pt x="3985" y="1294"/>
                  <a:pt x="3653" y="1639"/>
                  <a:pt x="3178" y="1639"/>
                </a:cubicBezTo>
                <a:cubicBezTo>
                  <a:pt x="3091" y="1639"/>
                  <a:pt x="3000" y="1627"/>
                  <a:pt x="2902" y="1602"/>
                </a:cubicBezTo>
                <a:cubicBezTo>
                  <a:pt x="3293" y="1350"/>
                  <a:pt x="3614" y="1029"/>
                  <a:pt x="4120" y="1029"/>
                </a:cubicBezTo>
                <a:close/>
                <a:moveTo>
                  <a:pt x="5536" y="1127"/>
                </a:moveTo>
                <a:cubicBezTo>
                  <a:pt x="5736" y="1127"/>
                  <a:pt x="5947" y="1172"/>
                  <a:pt x="6171" y="1268"/>
                </a:cubicBezTo>
                <a:cubicBezTo>
                  <a:pt x="5838" y="1624"/>
                  <a:pt x="5460" y="1743"/>
                  <a:pt x="5037" y="1743"/>
                </a:cubicBezTo>
                <a:cubicBezTo>
                  <a:pt x="4826" y="1743"/>
                  <a:pt x="4604" y="1713"/>
                  <a:pt x="4370" y="1668"/>
                </a:cubicBezTo>
                <a:cubicBezTo>
                  <a:pt x="4733" y="1329"/>
                  <a:pt x="5111" y="1127"/>
                  <a:pt x="5536" y="1127"/>
                </a:cubicBezTo>
                <a:close/>
                <a:moveTo>
                  <a:pt x="17071" y="1229"/>
                </a:moveTo>
                <a:cubicBezTo>
                  <a:pt x="17333" y="1229"/>
                  <a:pt x="17611" y="1335"/>
                  <a:pt x="17880" y="1335"/>
                </a:cubicBezTo>
                <a:cubicBezTo>
                  <a:pt x="17678" y="1638"/>
                  <a:pt x="17464" y="1782"/>
                  <a:pt x="17164" y="1782"/>
                </a:cubicBezTo>
                <a:cubicBezTo>
                  <a:pt x="16968" y="1782"/>
                  <a:pt x="16735" y="1720"/>
                  <a:pt x="16445" y="1602"/>
                </a:cubicBezTo>
                <a:cubicBezTo>
                  <a:pt x="16631" y="1308"/>
                  <a:pt x="16845" y="1229"/>
                  <a:pt x="17071" y="1229"/>
                </a:cubicBezTo>
                <a:close/>
                <a:moveTo>
                  <a:pt x="7311" y="1241"/>
                </a:moveTo>
                <a:cubicBezTo>
                  <a:pt x="7498" y="1241"/>
                  <a:pt x="7689" y="1282"/>
                  <a:pt x="7873" y="1368"/>
                </a:cubicBezTo>
                <a:cubicBezTo>
                  <a:pt x="7618" y="1687"/>
                  <a:pt x="7308" y="1816"/>
                  <a:pt x="6953" y="1816"/>
                </a:cubicBezTo>
                <a:cubicBezTo>
                  <a:pt x="6751" y="1816"/>
                  <a:pt x="6535" y="1774"/>
                  <a:pt x="6305" y="1702"/>
                </a:cubicBezTo>
                <a:lnTo>
                  <a:pt x="6271" y="1735"/>
                </a:lnTo>
                <a:cubicBezTo>
                  <a:pt x="6542" y="1419"/>
                  <a:pt x="6920" y="1241"/>
                  <a:pt x="7311" y="1241"/>
                </a:cubicBezTo>
                <a:close/>
                <a:moveTo>
                  <a:pt x="18716" y="1326"/>
                </a:moveTo>
                <a:cubicBezTo>
                  <a:pt x="18916" y="1326"/>
                  <a:pt x="19162" y="1387"/>
                  <a:pt x="19481" y="1502"/>
                </a:cubicBezTo>
                <a:lnTo>
                  <a:pt x="19481" y="1535"/>
                </a:lnTo>
                <a:cubicBezTo>
                  <a:pt x="19284" y="1858"/>
                  <a:pt x="19029" y="1949"/>
                  <a:pt x="18747" y="1949"/>
                </a:cubicBezTo>
                <a:cubicBezTo>
                  <a:pt x="18504" y="1949"/>
                  <a:pt x="18242" y="1882"/>
                  <a:pt x="17980" y="1835"/>
                </a:cubicBezTo>
                <a:cubicBezTo>
                  <a:pt x="18186" y="1485"/>
                  <a:pt x="18392" y="1326"/>
                  <a:pt x="18716" y="1326"/>
                </a:cubicBezTo>
                <a:close/>
                <a:moveTo>
                  <a:pt x="8905" y="1429"/>
                </a:moveTo>
                <a:cubicBezTo>
                  <a:pt x="9073" y="1429"/>
                  <a:pt x="9243" y="1463"/>
                  <a:pt x="9407" y="1535"/>
                </a:cubicBezTo>
                <a:cubicBezTo>
                  <a:pt x="9167" y="1895"/>
                  <a:pt x="8879" y="1967"/>
                  <a:pt x="8564" y="1967"/>
                </a:cubicBezTo>
                <a:cubicBezTo>
                  <a:pt x="8354" y="1967"/>
                  <a:pt x="8133" y="1935"/>
                  <a:pt x="7906" y="1935"/>
                </a:cubicBezTo>
                <a:lnTo>
                  <a:pt x="7906" y="1902"/>
                </a:lnTo>
                <a:cubicBezTo>
                  <a:pt x="8160" y="1602"/>
                  <a:pt x="8526" y="1429"/>
                  <a:pt x="8905" y="1429"/>
                </a:cubicBezTo>
                <a:close/>
                <a:moveTo>
                  <a:pt x="10162" y="1554"/>
                </a:moveTo>
                <a:cubicBezTo>
                  <a:pt x="10306" y="1554"/>
                  <a:pt x="10496" y="1596"/>
                  <a:pt x="10775" y="1668"/>
                </a:cubicBezTo>
                <a:cubicBezTo>
                  <a:pt x="10577" y="1916"/>
                  <a:pt x="10269" y="2053"/>
                  <a:pt x="9946" y="2053"/>
                </a:cubicBezTo>
                <a:cubicBezTo>
                  <a:pt x="9833" y="2053"/>
                  <a:pt x="9719" y="2037"/>
                  <a:pt x="9607" y="2002"/>
                </a:cubicBezTo>
                <a:cubicBezTo>
                  <a:pt x="9798" y="1683"/>
                  <a:pt x="9909" y="1554"/>
                  <a:pt x="10162" y="1554"/>
                </a:cubicBezTo>
                <a:close/>
                <a:moveTo>
                  <a:pt x="20275" y="1464"/>
                </a:moveTo>
                <a:cubicBezTo>
                  <a:pt x="20473" y="1464"/>
                  <a:pt x="20750" y="1493"/>
                  <a:pt x="21149" y="1535"/>
                </a:cubicBezTo>
                <a:lnTo>
                  <a:pt x="21149" y="1568"/>
                </a:lnTo>
                <a:cubicBezTo>
                  <a:pt x="20965" y="1991"/>
                  <a:pt x="20690" y="2080"/>
                  <a:pt x="20392" y="2080"/>
                </a:cubicBezTo>
                <a:cubicBezTo>
                  <a:pt x="20175" y="2080"/>
                  <a:pt x="19946" y="2033"/>
                  <a:pt x="19729" y="2033"/>
                </a:cubicBezTo>
                <a:cubicBezTo>
                  <a:pt x="19702" y="2033"/>
                  <a:pt x="19675" y="2034"/>
                  <a:pt x="19648" y="2035"/>
                </a:cubicBezTo>
                <a:cubicBezTo>
                  <a:pt x="19785" y="1601"/>
                  <a:pt x="19844" y="1464"/>
                  <a:pt x="20275" y="1464"/>
                </a:cubicBezTo>
                <a:close/>
                <a:moveTo>
                  <a:pt x="11750" y="1732"/>
                </a:moveTo>
                <a:cubicBezTo>
                  <a:pt x="11942" y="1732"/>
                  <a:pt x="12142" y="1769"/>
                  <a:pt x="12342" y="1769"/>
                </a:cubicBezTo>
                <a:cubicBezTo>
                  <a:pt x="12133" y="2074"/>
                  <a:pt x="11890" y="2139"/>
                  <a:pt x="11634" y="2139"/>
                </a:cubicBezTo>
                <a:cubicBezTo>
                  <a:pt x="11442" y="2139"/>
                  <a:pt x="11242" y="2102"/>
                  <a:pt x="11042" y="2102"/>
                </a:cubicBezTo>
                <a:cubicBezTo>
                  <a:pt x="11251" y="1797"/>
                  <a:pt x="11494" y="1732"/>
                  <a:pt x="11750" y="1732"/>
                </a:cubicBezTo>
                <a:close/>
                <a:moveTo>
                  <a:pt x="2470" y="1865"/>
                </a:moveTo>
                <a:cubicBezTo>
                  <a:pt x="2555" y="1865"/>
                  <a:pt x="2649" y="1905"/>
                  <a:pt x="2802" y="1969"/>
                </a:cubicBezTo>
                <a:cubicBezTo>
                  <a:pt x="2661" y="2158"/>
                  <a:pt x="2435" y="2246"/>
                  <a:pt x="2209" y="2246"/>
                </a:cubicBezTo>
                <a:cubicBezTo>
                  <a:pt x="2125" y="2246"/>
                  <a:pt x="2041" y="2234"/>
                  <a:pt x="1962" y="2211"/>
                </a:cubicBezTo>
                <a:lnTo>
                  <a:pt x="1962" y="2211"/>
                </a:lnTo>
                <a:cubicBezTo>
                  <a:pt x="2230" y="1962"/>
                  <a:pt x="2338" y="1865"/>
                  <a:pt x="2470" y="1865"/>
                </a:cubicBezTo>
                <a:close/>
                <a:moveTo>
                  <a:pt x="13305" y="1851"/>
                </a:moveTo>
                <a:cubicBezTo>
                  <a:pt x="13510" y="1851"/>
                  <a:pt x="13728" y="1899"/>
                  <a:pt x="13953" y="1902"/>
                </a:cubicBezTo>
                <a:lnTo>
                  <a:pt x="13953" y="1902"/>
                </a:lnTo>
                <a:cubicBezTo>
                  <a:pt x="13740" y="2185"/>
                  <a:pt x="13509" y="2250"/>
                  <a:pt x="13269" y="2250"/>
                </a:cubicBezTo>
                <a:cubicBezTo>
                  <a:pt x="13064" y="2250"/>
                  <a:pt x="12854" y="2202"/>
                  <a:pt x="12643" y="2202"/>
                </a:cubicBezTo>
                <a:cubicBezTo>
                  <a:pt x="12838" y="1918"/>
                  <a:pt x="13063" y="1851"/>
                  <a:pt x="13305" y="1851"/>
                </a:cubicBezTo>
                <a:close/>
                <a:moveTo>
                  <a:pt x="21961" y="1519"/>
                </a:moveTo>
                <a:cubicBezTo>
                  <a:pt x="22132" y="1519"/>
                  <a:pt x="22340" y="1572"/>
                  <a:pt x="22616" y="1668"/>
                </a:cubicBezTo>
                <a:cubicBezTo>
                  <a:pt x="22389" y="2082"/>
                  <a:pt x="22213" y="2265"/>
                  <a:pt x="21922" y="2265"/>
                </a:cubicBezTo>
                <a:cubicBezTo>
                  <a:pt x="21743" y="2265"/>
                  <a:pt x="21520" y="2196"/>
                  <a:pt x="21215" y="2069"/>
                </a:cubicBezTo>
                <a:cubicBezTo>
                  <a:pt x="21471" y="1685"/>
                  <a:pt x="21659" y="1519"/>
                  <a:pt x="21961" y="1519"/>
                </a:cubicBezTo>
                <a:close/>
                <a:moveTo>
                  <a:pt x="14849" y="1940"/>
                </a:moveTo>
                <a:cubicBezTo>
                  <a:pt x="14913" y="1940"/>
                  <a:pt x="14979" y="1949"/>
                  <a:pt x="15044" y="1969"/>
                </a:cubicBezTo>
                <a:cubicBezTo>
                  <a:pt x="15178" y="1969"/>
                  <a:pt x="15345" y="1969"/>
                  <a:pt x="15345" y="2102"/>
                </a:cubicBezTo>
                <a:cubicBezTo>
                  <a:pt x="15311" y="2236"/>
                  <a:pt x="15211" y="2336"/>
                  <a:pt x="15044" y="2336"/>
                </a:cubicBezTo>
                <a:lnTo>
                  <a:pt x="14244" y="2336"/>
                </a:lnTo>
                <a:cubicBezTo>
                  <a:pt x="14351" y="2095"/>
                  <a:pt x="14587" y="1940"/>
                  <a:pt x="14849" y="1940"/>
                </a:cubicBezTo>
                <a:close/>
                <a:moveTo>
                  <a:pt x="23467" y="1684"/>
                </a:moveTo>
                <a:cubicBezTo>
                  <a:pt x="23675" y="1684"/>
                  <a:pt x="23956" y="1717"/>
                  <a:pt x="24351" y="1769"/>
                </a:cubicBezTo>
                <a:lnTo>
                  <a:pt x="24351" y="1802"/>
                </a:lnTo>
                <a:cubicBezTo>
                  <a:pt x="24091" y="2256"/>
                  <a:pt x="23762" y="2388"/>
                  <a:pt x="23389" y="2388"/>
                </a:cubicBezTo>
                <a:cubicBezTo>
                  <a:pt x="23187" y="2388"/>
                  <a:pt x="22973" y="2349"/>
                  <a:pt x="22750" y="2302"/>
                </a:cubicBezTo>
                <a:cubicBezTo>
                  <a:pt x="22911" y="1843"/>
                  <a:pt x="23008" y="1684"/>
                  <a:pt x="23467" y="1684"/>
                </a:cubicBezTo>
                <a:close/>
                <a:moveTo>
                  <a:pt x="4030" y="2051"/>
                </a:moveTo>
                <a:cubicBezTo>
                  <a:pt x="4225" y="2051"/>
                  <a:pt x="4422" y="2073"/>
                  <a:pt x="4628" y="2073"/>
                </a:cubicBezTo>
                <a:cubicBezTo>
                  <a:pt x="4675" y="2073"/>
                  <a:pt x="4722" y="2072"/>
                  <a:pt x="4770" y="2069"/>
                </a:cubicBezTo>
                <a:lnTo>
                  <a:pt x="4770" y="2069"/>
                </a:lnTo>
                <a:cubicBezTo>
                  <a:pt x="4518" y="2353"/>
                  <a:pt x="4272" y="2428"/>
                  <a:pt x="4024" y="2428"/>
                </a:cubicBezTo>
                <a:cubicBezTo>
                  <a:pt x="3748" y="2428"/>
                  <a:pt x="3468" y="2336"/>
                  <a:pt x="3169" y="2336"/>
                </a:cubicBezTo>
                <a:cubicBezTo>
                  <a:pt x="3461" y="2099"/>
                  <a:pt x="3742" y="2051"/>
                  <a:pt x="4030" y="2051"/>
                </a:cubicBezTo>
                <a:close/>
                <a:moveTo>
                  <a:pt x="16198" y="2073"/>
                </a:moveTo>
                <a:cubicBezTo>
                  <a:pt x="16369" y="2073"/>
                  <a:pt x="16634" y="2121"/>
                  <a:pt x="17079" y="2202"/>
                </a:cubicBezTo>
                <a:lnTo>
                  <a:pt x="17046" y="2202"/>
                </a:lnTo>
                <a:cubicBezTo>
                  <a:pt x="16854" y="2410"/>
                  <a:pt x="16647" y="2457"/>
                  <a:pt x="16440" y="2457"/>
                </a:cubicBezTo>
                <a:cubicBezTo>
                  <a:pt x="16267" y="2457"/>
                  <a:pt x="16095" y="2424"/>
                  <a:pt x="15930" y="2424"/>
                </a:cubicBezTo>
                <a:cubicBezTo>
                  <a:pt x="15878" y="2424"/>
                  <a:pt x="15828" y="2427"/>
                  <a:pt x="15778" y="2436"/>
                </a:cubicBezTo>
                <a:cubicBezTo>
                  <a:pt x="15897" y="2177"/>
                  <a:pt x="15946" y="2073"/>
                  <a:pt x="16198" y="2073"/>
                </a:cubicBezTo>
                <a:close/>
                <a:moveTo>
                  <a:pt x="17934" y="2260"/>
                </a:moveTo>
                <a:cubicBezTo>
                  <a:pt x="18172" y="2260"/>
                  <a:pt x="18429" y="2333"/>
                  <a:pt x="18714" y="2369"/>
                </a:cubicBezTo>
                <a:cubicBezTo>
                  <a:pt x="18499" y="2498"/>
                  <a:pt x="18291" y="2534"/>
                  <a:pt x="18091" y="2534"/>
                </a:cubicBezTo>
                <a:cubicBezTo>
                  <a:pt x="17839" y="2534"/>
                  <a:pt x="17600" y="2475"/>
                  <a:pt x="17380" y="2470"/>
                </a:cubicBezTo>
                <a:lnTo>
                  <a:pt x="17380" y="2470"/>
                </a:lnTo>
                <a:cubicBezTo>
                  <a:pt x="17556" y="2309"/>
                  <a:pt x="17739" y="2260"/>
                  <a:pt x="17934" y="2260"/>
                </a:cubicBezTo>
                <a:close/>
                <a:moveTo>
                  <a:pt x="25029" y="1881"/>
                </a:moveTo>
                <a:cubicBezTo>
                  <a:pt x="25112" y="1881"/>
                  <a:pt x="25207" y="1889"/>
                  <a:pt x="25318" y="1902"/>
                </a:cubicBezTo>
                <a:cubicBezTo>
                  <a:pt x="25685" y="1969"/>
                  <a:pt x="26052" y="2002"/>
                  <a:pt x="26486" y="2069"/>
                </a:cubicBezTo>
                <a:cubicBezTo>
                  <a:pt x="26180" y="2452"/>
                  <a:pt x="25852" y="2546"/>
                  <a:pt x="25517" y="2546"/>
                </a:cubicBezTo>
                <a:cubicBezTo>
                  <a:pt x="25189" y="2546"/>
                  <a:pt x="24853" y="2456"/>
                  <a:pt x="24522" y="2456"/>
                </a:cubicBezTo>
                <a:cubicBezTo>
                  <a:pt x="24454" y="2456"/>
                  <a:pt x="24386" y="2460"/>
                  <a:pt x="24318" y="2469"/>
                </a:cubicBezTo>
                <a:cubicBezTo>
                  <a:pt x="24559" y="2014"/>
                  <a:pt x="24692" y="1881"/>
                  <a:pt x="25029" y="1881"/>
                </a:cubicBezTo>
                <a:close/>
                <a:moveTo>
                  <a:pt x="5902" y="2187"/>
                </a:moveTo>
                <a:cubicBezTo>
                  <a:pt x="6104" y="2187"/>
                  <a:pt x="6310" y="2217"/>
                  <a:pt x="6520" y="2232"/>
                </a:cubicBezTo>
                <a:lnTo>
                  <a:pt x="6520" y="2232"/>
                </a:lnTo>
                <a:cubicBezTo>
                  <a:pt x="6313" y="2564"/>
                  <a:pt x="6077" y="2640"/>
                  <a:pt x="5825" y="2640"/>
                </a:cubicBezTo>
                <a:cubicBezTo>
                  <a:pt x="5613" y="2640"/>
                  <a:pt x="5391" y="2587"/>
                  <a:pt x="5166" y="2587"/>
                </a:cubicBezTo>
                <a:cubicBezTo>
                  <a:pt x="5101" y="2587"/>
                  <a:pt x="5036" y="2591"/>
                  <a:pt x="4971" y="2602"/>
                </a:cubicBezTo>
                <a:cubicBezTo>
                  <a:pt x="5269" y="2264"/>
                  <a:pt x="5580" y="2187"/>
                  <a:pt x="5902" y="2187"/>
                </a:cubicBezTo>
                <a:close/>
                <a:moveTo>
                  <a:pt x="27344" y="2152"/>
                </a:moveTo>
                <a:cubicBezTo>
                  <a:pt x="27648" y="2152"/>
                  <a:pt x="27967" y="2236"/>
                  <a:pt x="28287" y="2236"/>
                </a:cubicBezTo>
                <a:cubicBezTo>
                  <a:pt x="28432" y="2236"/>
                  <a:pt x="28577" y="2219"/>
                  <a:pt x="28721" y="2169"/>
                </a:cubicBezTo>
                <a:lnTo>
                  <a:pt x="28721" y="2169"/>
                </a:lnTo>
                <a:cubicBezTo>
                  <a:pt x="28414" y="2537"/>
                  <a:pt x="27970" y="2717"/>
                  <a:pt x="27480" y="2717"/>
                </a:cubicBezTo>
                <a:cubicBezTo>
                  <a:pt x="27177" y="2717"/>
                  <a:pt x="26856" y="2648"/>
                  <a:pt x="26540" y="2511"/>
                </a:cubicBezTo>
                <a:lnTo>
                  <a:pt x="26540" y="2511"/>
                </a:lnTo>
                <a:cubicBezTo>
                  <a:pt x="26787" y="2226"/>
                  <a:pt x="27059" y="2152"/>
                  <a:pt x="27344" y="2152"/>
                </a:cubicBezTo>
                <a:close/>
                <a:moveTo>
                  <a:pt x="19491" y="2371"/>
                </a:moveTo>
                <a:cubicBezTo>
                  <a:pt x="19687" y="2371"/>
                  <a:pt x="19894" y="2452"/>
                  <a:pt x="20117" y="2452"/>
                </a:cubicBezTo>
                <a:cubicBezTo>
                  <a:pt x="20171" y="2452"/>
                  <a:pt x="20226" y="2448"/>
                  <a:pt x="20281" y="2436"/>
                </a:cubicBezTo>
                <a:lnTo>
                  <a:pt x="20281" y="2436"/>
                </a:lnTo>
                <a:cubicBezTo>
                  <a:pt x="20121" y="2663"/>
                  <a:pt x="19949" y="2730"/>
                  <a:pt x="19778" y="2730"/>
                </a:cubicBezTo>
                <a:cubicBezTo>
                  <a:pt x="19538" y="2730"/>
                  <a:pt x="19299" y="2601"/>
                  <a:pt x="19089" y="2601"/>
                </a:cubicBezTo>
                <a:cubicBezTo>
                  <a:pt x="19075" y="2601"/>
                  <a:pt x="19061" y="2601"/>
                  <a:pt x="19047" y="2602"/>
                </a:cubicBezTo>
                <a:cubicBezTo>
                  <a:pt x="19190" y="2421"/>
                  <a:pt x="19337" y="2371"/>
                  <a:pt x="19491" y="2371"/>
                </a:cubicBezTo>
                <a:close/>
                <a:moveTo>
                  <a:pt x="7413" y="2233"/>
                </a:moveTo>
                <a:cubicBezTo>
                  <a:pt x="7601" y="2233"/>
                  <a:pt x="7849" y="2283"/>
                  <a:pt x="8206" y="2369"/>
                </a:cubicBezTo>
                <a:lnTo>
                  <a:pt x="8206" y="2402"/>
                </a:lnTo>
                <a:cubicBezTo>
                  <a:pt x="7993" y="2705"/>
                  <a:pt x="7731" y="2770"/>
                  <a:pt x="7458" y="2770"/>
                </a:cubicBezTo>
                <a:cubicBezTo>
                  <a:pt x="7252" y="2770"/>
                  <a:pt x="7039" y="2733"/>
                  <a:pt x="6834" y="2733"/>
                </a:cubicBezTo>
                <a:cubicBezTo>
                  <a:pt x="6802" y="2733"/>
                  <a:pt x="6770" y="2734"/>
                  <a:pt x="6738" y="2736"/>
                </a:cubicBezTo>
                <a:cubicBezTo>
                  <a:pt x="6949" y="2378"/>
                  <a:pt x="7093" y="2233"/>
                  <a:pt x="7413" y="2233"/>
                </a:cubicBezTo>
                <a:close/>
                <a:moveTo>
                  <a:pt x="21052" y="2528"/>
                </a:moveTo>
                <a:cubicBezTo>
                  <a:pt x="21219" y="2528"/>
                  <a:pt x="21398" y="2596"/>
                  <a:pt x="21561" y="2596"/>
                </a:cubicBezTo>
                <a:cubicBezTo>
                  <a:pt x="21615" y="2596"/>
                  <a:pt x="21667" y="2589"/>
                  <a:pt x="21716" y="2569"/>
                </a:cubicBezTo>
                <a:lnTo>
                  <a:pt x="21716" y="2569"/>
                </a:lnTo>
                <a:cubicBezTo>
                  <a:pt x="21603" y="2780"/>
                  <a:pt x="21461" y="2837"/>
                  <a:pt x="21304" y="2837"/>
                </a:cubicBezTo>
                <a:cubicBezTo>
                  <a:pt x="21122" y="2837"/>
                  <a:pt x="20920" y="2761"/>
                  <a:pt x="20722" y="2761"/>
                </a:cubicBezTo>
                <a:cubicBezTo>
                  <a:pt x="20705" y="2761"/>
                  <a:pt x="20687" y="2761"/>
                  <a:pt x="20670" y="2763"/>
                </a:cubicBezTo>
                <a:lnTo>
                  <a:pt x="20670" y="2763"/>
                </a:lnTo>
                <a:cubicBezTo>
                  <a:pt x="20775" y="2578"/>
                  <a:pt x="20909" y="2528"/>
                  <a:pt x="21052" y="2528"/>
                </a:cubicBezTo>
                <a:close/>
                <a:moveTo>
                  <a:pt x="29520" y="2349"/>
                </a:moveTo>
                <a:cubicBezTo>
                  <a:pt x="29787" y="2349"/>
                  <a:pt x="30239" y="2392"/>
                  <a:pt x="31089" y="2469"/>
                </a:cubicBezTo>
                <a:cubicBezTo>
                  <a:pt x="30855" y="2743"/>
                  <a:pt x="30735" y="2856"/>
                  <a:pt x="30300" y="2856"/>
                </a:cubicBezTo>
                <a:cubicBezTo>
                  <a:pt x="29993" y="2856"/>
                  <a:pt x="29528" y="2799"/>
                  <a:pt x="28754" y="2703"/>
                </a:cubicBezTo>
                <a:lnTo>
                  <a:pt x="28788" y="2703"/>
                </a:lnTo>
                <a:cubicBezTo>
                  <a:pt x="29136" y="2457"/>
                  <a:pt x="29094" y="2349"/>
                  <a:pt x="29520" y="2349"/>
                </a:cubicBezTo>
                <a:close/>
                <a:moveTo>
                  <a:pt x="9110" y="2359"/>
                </a:moveTo>
                <a:cubicBezTo>
                  <a:pt x="9267" y="2359"/>
                  <a:pt x="9432" y="2404"/>
                  <a:pt x="9607" y="2502"/>
                </a:cubicBezTo>
                <a:cubicBezTo>
                  <a:pt x="9422" y="2835"/>
                  <a:pt x="9176" y="2922"/>
                  <a:pt x="8902" y="2922"/>
                </a:cubicBezTo>
                <a:cubicBezTo>
                  <a:pt x="8682" y="2922"/>
                  <a:pt x="8444" y="2866"/>
                  <a:pt x="8206" y="2836"/>
                </a:cubicBezTo>
                <a:cubicBezTo>
                  <a:pt x="8497" y="2545"/>
                  <a:pt x="8788" y="2359"/>
                  <a:pt x="9110" y="2359"/>
                </a:cubicBezTo>
                <a:close/>
                <a:moveTo>
                  <a:pt x="23450" y="2602"/>
                </a:moveTo>
                <a:cubicBezTo>
                  <a:pt x="23203" y="2895"/>
                  <a:pt x="23122" y="2990"/>
                  <a:pt x="22788" y="2990"/>
                </a:cubicBezTo>
                <a:cubicBezTo>
                  <a:pt x="22627" y="2990"/>
                  <a:pt x="22407" y="2969"/>
                  <a:pt x="22083" y="2936"/>
                </a:cubicBezTo>
                <a:cubicBezTo>
                  <a:pt x="22266" y="2686"/>
                  <a:pt x="22475" y="2644"/>
                  <a:pt x="22700" y="2644"/>
                </a:cubicBezTo>
                <a:cubicBezTo>
                  <a:pt x="22812" y="2644"/>
                  <a:pt x="22929" y="2655"/>
                  <a:pt x="23049" y="2655"/>
                </a:cubicBezTo>
                <a:cubicBezTo>
                  <a:pt x="23169" y="2655"/>
                  <a:pt x="23292" y="2644"/>
                  <a:pt x="23417" y="2602"/>
                </a:cubicBezTo>
                <a:close/>
                <a:moveTo>
                  <a:pt x="1615" y="2543"/>
                </a:moveTo>
                <a:cubicBezTo>
                  <a:pt x="1686" y="2543"/>
                  <a:pt x="1759" y="2552"/>
                  <a:pt x="1835" y="2569"/>
                </a:cubicBezTo>
                <a:cubicBezTo>
                  <a:pt x="1601" y="3036"/>
                  <a:pt x="1168" y="2969"/>
                  <a:pt x="667" y="3003"/>
                </a:cubicBezTo>
                <a:cubicBezTo>
                  <a:pt x="998" y="2728"/>
                  <a:pt x="1282" y="2543"/>
                  <a:pt x="1615" y="2543"/>
                </a:cubicBezTo>
                <a:close/>
                <a:moveTo>
                  <a:pt x="32074" y="2537"/>
                </a:moveTo>
                <a:cubicBezTo>
                  <a:pt x="32279" y="2537"/>
                  <a:pt x="32487" y="2575"/>
                  <a:pt x="32690" y="2602"/>
                </a:cubicBezTo>
                <a:cubicBezTo>
                  <a:pt x="32440" y="2922"/>
                  <a:pt x="32360" y="3023"/>
                  <a:pt x="31994" y="3023"/>
                </a:cubicBezTo>
                <a:cubicBezTo>
                  <a:pt x="31825" y="3023"/>
                  <a:pt x="31594" y="3001"/>
                  <a:pt x="31256" y="2969"/>
                </a:cubicBezTo>
                <a:lnTo>
                  <a:pt x="31223" y="2936"/>
                </a:lnTo>
                <a:cubicBezTo>
                  <a:pt x="31480" y="2619"/>
                  <a:pt x="31773" y="2537"/>
                  <a:pt x="32074" y="2537"/>
                </a:cubicBezTo>
                <a:close/>
                <a:moveTo>
                  <a:pt x="2918" y="2682"/>
                </a:moveTo>
                <a:cubicBezTo>
                  <a:pt x="3204" y="2682"/>
                  <a:pt x="3511" y="2768"/>
                  <a:pt x="3836" y="2803"/>
                </a:cubicBezTo>
                <a:cubicBezTo>
                  <a:pt x="3605" y="3020"/>
                  <a:pt x="3374" y="3077"/>
                  <a:pt x="3145" y="3077"/>
                </a:cubicBezTo>
                <a:cubicBezTo>
                  <a:pt x="2895" y="3077"/>
                  <a:pt x="2647" y="3009"/>
                  <a:pt x="2406" y="3009"/>
                </a:cubicBezTo>
                <a:cubicBezTo>
                  <a:pt x="2326" y="3009"/>
                  <a:pt x="2247" y="3017"/>
                  <a:pt x="2169" y="3036"/>
                </a:cubicBezTo>
                <a:cubicBezTo>
                  <a:pt x="2396" y="2760"/>
                  <a:pt x="2647" y="2682"/>
                  <a:pt x="2918" y="2682"/>
                </a:cubicBezTo>
                <a:close/>
                <a:moveTo>
                  <a:pt x="10589" y="2504"/>
                </a:moveTo>
                <a:cubicBezTo>
                  <a:pt x="10803" y="2504"/>
                  <a:pt x="11025" y="2542"/>
                  <a:pt x="11242" y="2569"/>
                </a:cubicBezTo>
                <a:cubicBezTo>
                  <a:pt x="10974" y="2919"/>
                  <a:pt x="10744" y="3079"/>
                  <a:pt x="10435" y="3079"/>
                </a:cubicBezTo>
                <a:cubicBezTo>
                  <a:pt x="10243" y="3079"/>
                  <a:pt x="10021" y="3018"/>
                  <a:pt x="9741" y="2903"/>
                </a:cubicBezTo>
                <a:cubicBezTo>
                  <a:pt x="9978" y="2586"/>
                  <a:pt x="10275" y="2504"/>
                  <a:pt x="10589" y="2504"/>
                </a:cubicBezTo>
                <a:close/>
                <a:moveTo>
                  <a:pt x="33603" y="2669"/>
                </a:moveTo>
                <a:cubicBezTo>
                  <a:pt x="33925" y="2669"/>
                  <a:pt x="34258" y="2769"/>
                  <a:pt x="34592" y="2769"/>
                </a:cubicBezTo>
                <a:cubicBezTo>
                  <a:pt x="34308" y="3086"/>
                  <a:pt x="34000" y="3153"/>
                  <a:pt x="33679" y="3153"/>
                </a:cubicBezTo>
                <a:cubicBezTo>
                  <a:pt x="33445" y="3153"/>
                  <a:pt x="33205" y="3118"/>
                  <a:pt x="32963" y="3118"/>
                </a:cubicBezTo>
                <a:cubicBezTo>
                  <a:pt x="32881" y="3118"/>
                  <a:pt x="32799" y="3122"/>
                  <a:pt x="32717" y="3132"/>
                </a:cubicBezTo>
                <a:lnTo>
                  <a:pt x="32717" y="3132"/>
                </a:lnTo>
                <a:cubicBezTo>
                  <a:pt x="32993" y="2763"/>
                  <a:pt x="33293" y="2669"/>
                  <a:pt x="33603" y="2669"/>
                </a:cubicBezTo>
                <a:close/>
                <a:moveTo>
                  <a:pt x="4729" y="2877"/>
                </a:moveTo>
                <a:cubicBezTo>
                  <a:pt x="4998" y="2877"/>
                  <a:pt x="5268" y="2973"/>
                  <a:pt x="5538" y="3069"/>
                </a:cubicBezTo>
                <a:cubicBezTo>
                  <a:pt x="5304" y="3136"/>
                  <a:pt x="5071" y="3170"/>
                  <a:pt x="4837" y="3170"/>
                </a:cubicBezTo>
                <a:cubicBezTo>
                  <a:pt x="4604" y="3170"/>
                  <a:pt x="4370" y="3136"/>
                  <a:pt x="4137" y="3069"/>
                </a:cubicBezTo>
                <a:cubicBezTo>
                  <a:pt x="4334" y="2928"/>
                  <a:pt x="4531" y="2877"/>
                  <a:pt x="4729" y="2877"/>
                </a:cubicBezTo>
                <a:close/>
                <a:moveTo>
                  <a:pt x="24434" y="2780"/>
                </a:moveTo>
                <a:cubicBezTo>
                  <a:pt x="24735" y="2780"/>
                  <a:pt x="25051" y="2861"/>
                  <a:pt x="25384" y="2899"/>
                </a:cubicBezTo>
                <a:lnTo>
                  <a:pt x="25384" y="2899"/>
                </a:lnTo>
                <a:cubicBezTo>
                  <a:pt x="25127" y="3115"/>
                  <a:pt x="24875" y="3181"/>
                  <a:pt x="24627" y="3181"/>
                </a:cubicBezTo>
                <a:cubicBezTo>
                  <a:pt x="24309" y="3181"/>
                  <a:pt x="23996" y="3073"/>
                  <a:pt x="23684" y="3036"/>
                </a:cubicBezTo>
                <a:cubicBezTo>
                  <a:pt x="23926" y="2839"/>
                  <a:pt x="24175" y="2780"/>
                  <a:pt x="24434" y="2780"/>
                </a:cubicBezTo>
                <a:close/>
                <a:moveTo>
                  <a:pt x="12173" y="2639"/>
                </a:moveTo>
                <a:cubicBezTo>
                  <a:pt x="12369" y="2639"/>
                  <a:pt x="12614" y="2677"/>
                  <a:pt x="12943" y="2736"/>
                </a:cubicBezTo>
                <a:cubicBezTo>
                  <a:pt x="12712" y="3082"/>
                  <a:pt x="12641" y="3188"/>
                  <a:pt x="12223" y="3188"/>
                </a:cubicBezTo>
                <a:cubicBezTo>
                  <a:pt x="12036" y="3188"/>
                  <a:pt x="11780" y="3167"/>
                  <a:pt x="11408" y="3136"/>
                </a:cubicBezTo>
                <a:cubicBezTo>
                  <a:pt x="11625" y="2769"/>
                  <a:pt x="11813" y="2639"/>
                  <a:pt x="12173" y="2639"/>
                </a:cubicBezTo>
                <a:close/>
                <a:moveTo>
                  <a:pt x="26449" y="2856"/>
                </a:moveTo>
                <a:cubicBezTo>
                  <a:pt x="26752" y="2856"/>
                  <a:pt x="27062" y="2935"/>
                  <a:pt x="27374" y="2935"/>
                </a:cubicBezTo>
                <a:cubicBezTo>
                  <a:pt x="27478" y="2935"/>
                  <a:pt x="27582" y="2926"/>
                  <a:pt x="27687" y="2903"/>
                </a:cubicBezTo>
                <a:lnTo>
                  <a:pt x="27687" y="2903"/>
                </a:lnTo>
                <a:cubicBezTo>
                  <a:pt x="27368" y="3270"/>
                  <a:pt x="27041" y="3362"/>
                  <a:pt x="26703" y="3362"/>
                </a:cubicBezTo>
                <a:cubicBezTo>
                  <a:pt x="26361" y="3362"/>
                  <a:pt x="26008" y="3268"/>
                  <a:pt x="25640" y="3268"/>
                </a:cubicBezTo>
                <a:cubicBezTo>
                  <a:pt x="25611" y="3268"/>
                  <a:pt x="25581" y="3268"/>
                  <a:pt x="25552" y="3270"/>
                </a:cubicBezTo>
                <a:cubicBezTo>
                  <a:pt x="25840" y="2938"/>
                  <a:pt x="26141" y="2856"/>
                  <a:pt x="26449" y="2856"/>
                </a:cubicBezTo>
                <a:close/>
                <a:moveTo>
                  <a:pt x="13915" y="2717"/>
                </a:moveTo>
                <a:cubicBezTo>
                  <a:pt x="14094" y="2717"/>
                  <a:pt x="14296" y="2770"/>
                  <a:pt x="14544" y="2869"/>
                </a:cubicBezTo>
                <a:lnTo>
                  <a:pt x="14544" y="2903"/>
                </a:lnTo>
                <a:cubicBezTo>
                  <a:pt x="14305" y="3242"/>
                  <a:pt x="14125" y="3390"/>
                  <a:pt x="13847" y="3390"/>
                </a:cubicBezTo>
                <a:cubicBezTo>
                  <a:pt x="13661" y="3390"/>
                  <a:pt x="13431" y="3323"/>
                  <a:pt x="13110" y="3203"/>
                </a:cubicBezTo>
                <a:cubicBezTo>
                  <a:pt x="13382" y="2868"/>
                  <a:pt x="13615" y="2717"/>
                  <a:pt x="13915" y="2717"/>
                </a:cubicBezTo>
                <a:close/>
                <a:moveTo>
                  <a:pt x="15521" y="2859"/>
                </a:moveTo>
                <a:cubicBezTo>
                  <a:pt x="15753" y="2859"/>
                  <a:pt x="16002" y="2927"/>
                  <a:pt x="16245" y="2969"/>
                </a:cubicBezTo>
                <a:lnTo>
                  <a:pt x="16279" y="3003"/>
                </a:lnTo>
                <a:cubicBezTo>
                  <a:pt x="16081" y="3398"/>
                  <a:pt x="15815" y="3484"/>
                  <a:pt x="15524" y="3484"/>
                </a:cubicBezTo>
                <a:cubicBezTo>
                  <a:pt x="15302" y="3484"/>
                  <a:pt x="15064" y="3434"/>
                  <a:pt x="14830" y="3434"/>
                </a:cubicBezTo>
                <a:cubicBezTo>
                  <a:pt x="14801" y="3434"/>
                  <a:pt x="14773" y="3435"/>
                  <a:pt x="14744" y="3436"/>
                </a:cubicBezTo>
                <a:cubicBezTo>
                  <a:pt x="14935" y="2979"/>
                  <a:pt x="15213" y="2859"/>
                  <a:pt x="15521" y="2859"/>
                </a:cubicBezTo>
                <a:close/>
                <a:moveTo>
                  <a:pt x="28768" y="3017"/>
                </a:moveTo>
                <a:cubicBezTo>
                  <a:pt x="29136" y="3017"/>
                  <a:pt x="29524" y="3142"/>
                  <a:pt x="29913" y="3142"/>
                </a:cubicBezTo>
                <a:cubicBezTo>
                  <a:pt x="29961" y="3142"/>
                  <a:pt x="30008" y="3140"/>
                  <a:pt x="30055" y="3136"/>
                </a:cubicBezTo>
                <a:lnTo>
                  <a:pt x="30055" y="3136"/>
                </a:lnTo>
                <a:cubicBezTo>
                  <a:pt x="29778" y="3453"/>
                  <a:pt x="29491" y="3540"/>
                  <a:pt x="29202" y="3540"/>
                </a:cubicBezTo>
                <a:cubicBezTo>
                  <a:pt x="28846" y="3540"/>
                  <a:pt x="28488" y="3408"/>
                  <a:pt x="28141" y="3408"/>
                </a:cubicBezTo>
                <a:cubicBezTo>
                  <a:pt x="28056" y="3408"/>
                  <a:pt x="27971" y="3416"/>
                  <a:pt x="27887" y="3436"/>
                </a:cubicBezTo>
                <a:cubicBezTo>
                  <a:pt x="28159" y="3107"/>
                  <a:pt x="28457" y="3017"/>
                  <a:pt x="28768" y="3017"/>
                </a:cubicBezTo>
                <a:close/>
                <a:moveTo>
                  <a:pt x="17031" y="2989"/>
                </a:moveTo>
                <a:cubicBezTo>
                  <a:pt x="17267" y="2989"/>
                  <a:pt x="17522" y="3059"/>
                  <a:pt x="17765" y="3059"/>
                </a:cubicBezTo>
                <a:cubicBezTo>
                  <a:pt x="17838" y="3059"/>
                  <a:pt x="17910" y="3053"/>
                  <a:pt x="17980" y="3036"/>
                </a:cubicBezTo>
                <a:lnTo>
                  <a:pt x="17980" y="3036"/>
                </a:lnTo>
                <a:cubicBezTo>
                  <a:pt x="17823" y="3417"/>
                  <a:pt x="17486" y="3602"/>
                  <a:pt x="17049" y="3602"/>
                </a:cubicBezTo>
                <a:cubicBezTo>
                  <a:pt x="16835" y="3602"/>
                  <a:pt x="16598" y="3558"/>
                  <a:pt x="16345" y="3470"/>
                </a:cubicBezTo>
                <a:cubicBezTo>
                  <a:pt x="16517" y="3080"/>
                  <a:pt x="16761" y="2989"/>
                  <a:pt x="17031" y="2989"/>
                </a:cubicBezTo>
                <a:close/>
                <a:moveTo>
                  <a:pt x="30931" y="3263"/>
                </a:moveTo>
                <a:cubicBezTo>
                  <a:pt x="31197" y="3263"/>
                  <a:pt x="31472" y="3372"/>
                  <a:pt x="31757" y="3372"/>
                </a:cubicBezTo>
                <a:cubicBezTo>
                  <a:pt x="31779" y="3372"/>
                  <a:pt x="31801" y="3371"/>
                  <a:pt x="31823" y="3370"/>
                </a:cubicBezTo>
                <a:lnTo>
                  <a:pt x="31823" y="3370"/>
                </a:lnTo>
                <a:cubicBezTo>
                  <a:pt x="31601" y="3607"/>
                  <a:pt x="31378" y="3673"/>
                  <a:pt x="31156" y="3673"/>
                </a:cubicBezTo>
                <a:cubicBezTo>
                  <a:pt x="30878" y="3673"/>
                  <a:pt x="30600" y="3570"/>
                  <a:pt x="30322" y="3570"/>
                </a:cubicBezTo>
                <a:cubicBezTo>
                  <a:pt x="30519" y="3330"/>
                  <a:pt x="30722" y="3263"/>
                  <a:pt x="30931" y="3263"/>
                </a:cubicBezTo>
                <a:close/>
                <a:moveTo>
                  <a:pt x="18870" y="3175"/>
                </a:moveTo>
                <a:cubicBezTo>
                  <a:pt x="19039" y="3175"/>
                  <a:pt x="19218" y="3206"/>
                  <a:pt x="19395" y="3206"/>
                </a:cubicBezTo>
                <a:cubicBezTo>
                  <a:pt x="19424" y="3206"/>
                  <a:pt x="19452" y="3205"/>
                  <a:pt x="19481" y="3203"/>
                </a:cubicBezTo>
                <a:lnTo>
                  <a:pt x="19481" y="3203"/>
                </a:lnTo>
                <a:cubicBezTo>
                  <a:pt x="19348" y="3640"/>
                  <a:pt x="19096" y="3698"/>
                  <a:pt x="18811" y="3698"/>
                </a:cubicBezTo>
                <a:cubicBezTo>
                  <a:pt x="18708" y="3698"/>
                  <a:pt x="18600" y="3690"/>
                  <a:pt x="18492" y="3690"/>
                </a:cubicBezTo>
                <a:cubicBezTo>
                  <a:pt x="18375" y="3690"/>
                  <a:pt x="18258" y="3699"/>
                  <a:pt x="18147" y="3737"/>
                </a:cubicBezTo>
                <a:cubicBezTo>
                  <a:pt x="18324" y="3263"/>
                  <a:pt x="18584" y="3175"/>
                  <a:pt x="18870" y="3175"/>
                </a:cubicBezTo>
                <a:close/>
                <a:moveTo>
                  <a:pt x="20395" y="3290"/>
                </a:moveTo>
                <a:cubicBezTo>
                  <a:pt x="20636" y="3290"/>
                  <a:pt x="20888" y="3370"/>
                  <a:pt x="21149" y="3370"/>
                </a:cubicBezTo>
                <a:cubicBezTo>
                  <a:pt x="20925" y="3641"/>
                  <a:pt x="20701" y="3691"/>
                  <a:pt x="20470" y="3691"/>
                </a:cubicBezTo>
                <a:cubicBezTo>
                  <a:pt x="20337" y="3691"/>
                  <a:pt x="20202" y="3675"/>
                  <a:pt x="20062" y="3675"/>
                </a:cubicBezTo>
                <a:cubicBezTo>
                  <a:pt x="19939" y="3675"/>
                  <a:pt x="19812" y="3688"/>
                  <a:pt x="19681" y="3737"/>
                </a:cubicBezTo>
                <a:cubicBezTo>
                  <a:pt x="19903" y="3378"/>
                  <a:pt x="20143" y="3290"/>
                  <a:pt x="20395" y="3290"/>
                </a:cubicBezTo>
                <a:close/>
                <a:moveTo>
                  <a:pt x="6005" y="3071"/>
                </a:moveTo>
                <a:lnTo>
                  <a:pt x="6005" y="3071"/>
                </a:lnTo>
                <a:cubicBezTo>
                  <a:pt x="8528" y="3205"/>
                  <a:pt x="11019" y="3471"/>
                  <a:pt x="13543" y="3770"/>
                </a:cubicBezTo>
                <a:lnTo>
                  <a:pt x="6005" y="3236"/>
                </a:lnTo>
                <a:lnTo>
                  <a:pt x="6005" y="3071"/>
                </a:lnTo>
                <a:close/>
                <a:moveTo>
                  <a:pt x="21861" y="3423"/>
                </a:moveTo>
                <a:cubicBezTo>
                  <a:pt x="22018" y="3423"/>
                  <a:pt x="22250" y="3454"/>
                  <a:pt x="22616" y="3503"/>
                </a:cubicBezTo>
                <a:cubicBezTo>
                  <a:pt x="22433" y="3737"/>
                  <a:pt x="22233" y="3787"/>
                  <a:pt x="22029" y="3787"/>
                </a:cubicBezTo>
                <a:cubicBezTo>
                  <a:pt x="21875" y="3787"/>
                  <a:pt x="21720" y="3759"/>
                  <a:pt x="21567" y="3759"/>
                </a:cubicBezTo>
                <a:cubicBezTo>
                  <a:pt x="21516" y="3759"/>
                  <a:pt x="21466" y="3762"/>
                  <a:pt x="21416" y="3770"/>
                </a:cubicBezTo>
                <a:cubicBezTo>
                  <a:pt x="21543" y="3516"/>
                  <a:pt x="21589" y="3423"/>
                  <a:pt x="21861" y="3423"/>
                </a:cubicBezTo>
                <a:close/>
                <a:moveTo>
                  <a:pt x="32733" y="3472"/>
                </a:moveTo>
                <a:cubicBezTo>
                  <a:pt x="32939" y="3472"/>
                  <a:pt x="33143" y="3525"/>
                  <a:pt x="33324" y="3637"/>
                </a:cubicBezTo>
                <a:cubicBezTo>
                  <a:pt x="33137" y="3761"/>
                  <a:pt x="32943" y="3791"/>
                  <a:pt x="32731" y="3791"/>
                </a:cubicBezTo>
                <a:cubicBezTo>
                  <a:pt x="32534" y="3791"/>
                  <a:pt x="32322" y="3765"/>
                  <a:pt x="32087" y="3765"/>
                </a:cubicBezTo>
                <a:cubicBezTo>
                  <a:pt x="32034" y="3765"/>
                  <a:pt x="31979" y="3767"/>
                  <a:pt x="31923" y="3770"/>
                </a:cubicBezTo>
                <a:cubicBezTo>
                  <a:pt x="32156" y="3576"/>
                  <a:pt x="32446" y="3472"/>
                  <a:pt x="32733" y="3472"/>
                </a:cubicBezTo>
                <a:close/>
                <a:moveTo>
                  <a:pt x="23474" y="3550"/>
                </a:moveTo>
                <a:cubicBezTo>
                  <a:pt x="23713" y="3550"/>
                  <a:pt x="23964" y="3651"/>
                  <a:pt x="24204" y="3651"/>
                </a:cubicBezTo>
                <a:cubicBezTo>
                  <a:pt x="24254" y="3651"/>
                  <a:pt x="24303" y="3647"/>
                  <a:pt x="24351" y="3637"/>
                </a:cubicBezTo>
                <a:lnTo>
                  <a:pt x="24351" y="3637"/>
                </a:lnTo>
                <a:cubicBezTo>
                  <a:pt x="24198" y="3853"/>
                  <a:pt x="24026" y="3914"/>
                  <a:pt x="23845" y="3914"/>
                </a:cubicBezTo>
                <a:cubicBezTo>
                  <a:pt x="23613" y="3914"/>
                  <a:pt x="23367" y="3813"/>
                  <a:pt x="23131" y="3813"/>
                </a:cubicBezTo>
                <a:cubicBezTo>
                  <a:pt x="23070" y="3813"/>
                  <a:pt x="23009" y="3820"/>
                  <a:pt x="22950" y="3837"/>
                </a:cubicBezTo>
                <a:cubicBezTo>
                  <a:pt x="23108" y="3613"/>
                  <a:pt x="23287" y="3550"/>
                  <a:pt x="23474" y="3550"/>
                </a:cubicBezTo>
                <a:close/>
                <a:moveTo>
                  <a:pt x="25393" y="3688"/>
                </a:moveTo>
                <a:cubicBezTo>
                  <a:pt x="25683" y="3688"/>
                  <a:pt x="25983" y="3824"/>
                  <a:pt x="26271" y="3824"/>
                </a:cubicBezTo>
                <a:cubicBezTo>
                  <a:pt x="26332" y="3824"/>
                  <a:pt x="26393" y="3818"/>
                  <a:pt x="26453" y="3803"/>
                </a:cubicBezTo>
                <a:lnTo>
                  <a:pt x="26453" y="3803"/>
                </a:lnTo>
                <a:cubicBezTo>
                  <a:pt x="26256" y="4052"/>
                  <a:pt x="26044" y="4126"/>
                  <a:pt x="25826" y="4126"/>
                </a:cubicBezTo>
                <a:cubicBezTo>
                  <a:pt x="25509" y="4126"/>
                  <a:pt x="25180" y="3969"/>
                  <a:pt x="24871" y="3969"/>
                </a:cubicBezTo>
                <a:cubicBezTo>
                  <a:pt x="24853" y="3969"/>
                  <a:pt x="24836" y="3969"/>
                  <a:pt x="24818" y="3970"/>
                </a:cubicBezTo>
                <a:cubicBezTo>
                  <a:pt x="24999" y="3753"/>
                  <a:pt x="25193" y="3688"/>
                  <a:pt x="25393" y="3688"/>
                </a:cubicBezTo>
                <a:close/>
                <a:moveTo>
                  <a:pt x="20281" y="4104"/>
                </a:moveTo>
                <a:cubicBezTo>
                  <a:pt x="20348" y="4104"/>
                  <a:pt x="20448" y="4104"/>
                  <a:pt x="20448" y="4237"/>
                </a:cubicBezTo>
                <a:cubicBezTo>
                  <a:pt x="20421" y="4319"/>
                  <a:pt x="20348" y="4379"/>
                  <a:pt x="20268" y="4379"/>
                </a:cubicBezTo>
                <a:cubicBezTo>
                  <a:pt x="20250" y="4379"/>
                  <a:pt x="20232" y="4376"/>
                  <a:pt x="20215" y="4370"/>
                </a:cubicBezTo>
                <a:lnTo>
                  <a:pt x="19314" y="4304"/>
                </a:lnTo>
                <a:lnTo>
                  <a:pt x="17438" y="4104"/>
                </a:lnTo>
                <a:close/>
                <a:moveTo>
                  <a:pt x="27737" y="3844"/>
                </a:moveTo>
                <a:cubicBezTo>
                  <a:pt x="28099" y="3844"/>
                  <a:pt x="28484" y="3937"/>
                  <a:pt x="28888" y="3937"/>
                </a:cubicBezTo>
                <a:lnTo>
                  <a:pt x="28888" y="3970"/>
                </a:lnTo>
                <a:cubicBezTo>
                  <a:pt x="28622" y="4315"/>
                  <a:pt x="28346" y="4417"/>
                  <a:pt x="28068" y="4417"/>
                </a:cubicBezTo>
                <a:cubicBezTo>
                  <a:pt x="27664" y="4417"/>
                  <a:pt x="27256" y="4202"/>
                  <a:pt x="26869" y="4202"/>
                </a:cubicBezTo>
                <a:cubicBezTo>
                  <a:pt x="26853" y="4202"/>
                  <a:pt x="26836" y="4203"/>
                  <a:pt x="26819" y="4204"/>
                </a:cubicBezTo>
                <a:cubicBezTo>
                  <a:pt x="27104" y="3919"/>
                  <a:pt x="27411" y="3844"/>
                  <a:pt x="27737" y="3844"/>
                </a:cubicBezTo>
                <a:close/>
                <a:moveTo>
                  <a:pt x="21983" y="4170"/>
                </a:moveTo>
                <a:cubicBezTo>
                  <a:pt x="21875" y="4365"/>
                  <a:pt x="21514" y="4489"/>
                  <a:pt x="21229" y="4489"/>
                </a:cubicBezTo>
                <a:cubicBezTo>
                  <a:pt x="21074" y="4489"/>
                  <a:pt x="20941" y="4453"/>
                  <a:pt x="20882" y="4370"/>
                </a:cubicBezTo>
                <a:cubicBezTo>
                  <a:pt x="20782" y="4237"/>
                  <a:pt x="20915" y="4170"/>
                  <a:pt x="21049" y="4170"/>
                </a:cubicBezTo>
                <a:close/>
                <a:moveTo>
                  <a:pt x="29919" y="3995"/>
                </a:moveTo>
                <a:cubicBezTo>
                  <a:pt x="30211" y="3995"/>
                  <a:pt x="30520" y="4072"/>
                  <a:pt x="30822" y="4104"/>
                </a:cubicBezTo>
                <a:cubicBezTo>
                  <a:pt x="30574" y="4456"/>
                  <a:pt x="30300" y="4628"/>
                  <a:pt x="29912" y="4628"/>
                </a:cubicBezTo>
                <a:cubicBezTo>
                  <a:pt x="29675" y="4628"/>
                  <a:pt x="29396" y="4564"/>
                  <a:pt x="29054" y="4437"/>
                </a:cubicBezTo>
                <a:cubicBezTo>
                  <a:pt x="29299" y="4088"/>
                  <a:pt x="29598" y="3995"/>
                  <a:pt x="29919" y="3995"/>
                </a:cubicBezTo>
                <a:close/>
                <a:moveTo>
                  <a:pt x="22836" y="4286"/>
                </a:moveTo>
                <a:cubicBezTo>
                  <a:pt x="23051" y="4286"/>
                  <a:pt x="23284" y="4340"/>
                  <a:pt x="23547" y="4340"/>
                </a:cubicBezTo>
                <a:cubicBezTo>
                  <a:pt x="23581" y="4340"/>
                  <a:pt x="23615" y="4339"/>
                  <a:pt x="23651" y="4337"/>
                </a:cubicBezTo>
                <a:lnTo>
                  <a:pt x="23651" y="4337"/>
                </a:lnTo>
                <a:cubicBezTo>
                  <a:pt x="23448" y="4612"/>
                  <a:pt x="23239" y="4692"/>
                  <a:pt x="23032" y="4692"/>
                </a:cubicBezTo>
                <a:cubicBezTo>
                  <a:pt x="22762" y="4692"/>
                  <a:pt x="22495" y="4556"/>
                  <a:pt x="22250" y="4537"/>
                </a:cubicBezTo>
                <a:cubicBezTo>
                  <a:pt x="22434" y="4337"/>
                  <a:pt x="22626" y="4286"/>
                  <a:pt x="22836" y="4286"/>
                </a:cubicBezTo>
                <a:close/>
                <a:moveTo>
                  <a:pt x="31802" y="4131"/>
                </a:moveTo>
                <a:cubicBezTo>
                  <a:pt x="31987" y="4131"/>
                  <a:pt x="32183" y="4160"/>
                  <a:pt x="32390" y="4204"/>
                </a:cubicBezTo>
                <a:lnTo>
                  <a:pt x="32390" y="4237"/>
                </a:lnTo>
                <a:cubicBezTo>
                  <a:pt x="31956" y="4650"/>
                  <a:pt x="31689" y="4833"/>
                  <a:pt x="31405" y="4833"/>
                </a:cubicBezTo>
                <a:cubicBezTo>
                  <a:pt x="31231" y="4833"/>
                  <a:pt x="31051" y="4764"/>
                  <a:pt x="30822" y="4637"/>
                </a:cubicBezTo>
                <a:cubicBezTo>
                  <a:pt x="31092" y="4255"/>
                  <a:pt x="31422" y="4131"/>
                  <a:pt x="31802" y="4131"/>
                </a:cubicBezTo>
                <a:close/>
                <a:moveTo>
                  <a:pt x="24431" y="4424"/>
                </a:moveTo>
                <a:cubicBezTo>
                  <a:pt x="24745" y="4424"/>
                  <a:pt x="25065" y="4576"/>
                  <a:pt x="25358" y="4576"/>
                </a:cubicBezTo>
                <a:cubicBezTo>
                  <a:pt x="25390" y="4576"/>
                  <a:pt x="25421" y="4574"/>
                  <a:pt x="25452" y="4571"/>
                </a:cubicBezTo>
                <a:lnTo>
                  <a:pt x="25452" y="4571"/>
                </a:lnTo>
                <a:cubicBezTo>
                  <a:pt x="25233" y="4833"/>
                  <a:pt x="25002" y="4904"/>
                  <a:pt x="24758" y="4904"/>
                </a:cubicBezTo>
                <a:cubicBezTo>
                  <a:pt x="24467" y="4904"/>
                  <a:pt x="24157" y="4802"/>
                  <a:pt x="23829" y="4802"/>
                </a:cubicBezTo>
                <a:cubicBezTo>
                  <a:pt x="23803" y="4802"/>
                  <a:pt x="23777" y="4803"/>
                  <a:pt x="23751" y="4804"/>
                </a:cubicBezTo>
                <a:cubicBezTo>
                  <a:pt x="23965" y="4509"/>
                  <a:pt x="24197" y="4424"/>
                  <a:pt x="24431" y="4424"/>
                </a:cubicBezTo>
                <a:close/>
                <a:moveTo>
                  <a:pt x="26535" y="4679"/>
                </a:moveTo>
                <a:cubicBezTo>
                  <a:pt x="26906" y="4679"/>
                  <a:pt x="27265" y="4810"/>
                  <a:pt x="27623" y="4810"/>
                </a:cubicBezTo>
                <a:cubicBezTo>
                  <a:pt x="27666" y="4810"/>
                  <a:pt x="27710" y="4808"/>
                  <a:pt x="27753" y="4804"/>
                </a:cubicBezTo>
                <a:lnTo>
                  <a:pt x="27753" y="4804"/>
                </a:lnTo>
                <a:cubicBezTo>
                  <a:pt x="27753" y="5045"/>
                  <a:pt x="27710" y="5157"/>
                  <a:pt x="27520" y="5157"/>
                </a:cubicBezTo>
                <a:cubicBezTo>
                  <a:pt x="27474" y="5157"/>
                  <a:pt x="27419" y="5151"/>
                  <a:pt x="27353" y="5138"/>
                </a:cubicBezTo>
                <a:cubicBezTo>
                  <a:pt x="26853" y="5071"/>
                  <a:pt x="26319" y="5038"/>
                  <a:pt x="25685" y="5004"/>
                </a:cubicBezTo>
                <a:cubicBezTo>
                  <a:pt x="25978" y="4752"/>
                  <a:pt x="26260" y="4679"/>
                  <a:pt x="26535" y="4679"/>
                </a:cubicBezTo>
                <a:close/>
                <a:moveTo>
                  <a:pt x="28875" y="4879"/>
                </a:moveTo>
                <a:cubicBezTo>
                  <a:pt x="29179" y="4879"/>
                  <a:pt x="29505" y="4937"/>
                  <a:pt x="29855" y="4937"/>
                </a:cubicBezTo>
                <a:cubicBezTo>
                  <a:pt x="29629" y="5175"/>
                  <a:pt x="29399" y="5244"/>
                  <a:pt x="29170" y="5244"/>
                </a:cubicBezTo>
                <a:cubicBezTo>
                  <a:pt x="28857" y="5244"/>
                  <a:pt x="28545" y="5116"/>
                  <a:pt x="28247" y="5116"/>
                </a:cubicBezTo>
                <a:cubicBezTo>
                  <a:pt x="28185" y="5116"/>
                  <a:pt x="28123" y="5122"/>
                  <a:pt x="28063" y="5136"/>
                </a:cubicBezTo>
                <a:lnTo>
                  <a:pt x="28063" y="5136"/>
                </a:lnTo>
                <a:cubicBezTo>
                  <a:pt x="28317" y="4932"/>
                  <a:pt x="28587" y="4879"/>
                  <a:pt x="28875" y="4879"/>
                </a:cubicBezTo>
                <a:close/>
                <a:moveTo>
                  <a:pt x="30447" y="4996"/>
                </a:moveTo>
                <a:cubicBezTo>
                  <a:pt x="30564" y="4996"/>
                  <a:pt x="30689" y="5038"/>
                  <a:pt x="30822" y="5071"/>
                </a:cubicBezTo>
                <a:cubicBezTo>
                  <a:pt x="30856" y="5071"/>
                  <a:pt x="30889" y="5104"/>
                  <a:pt x="30956" y="5104"/>
                </a:cubicBezTo>
                <a:lnTo>
                  <a:pt x="30956" y="5138"/>
                </a:lnTo>
                <a:cubicBezTo>
                  <a:pt x="30922" y="5171"/>
                  <a:pt x="30889" y="5171"/>
                  <a:pt x="30889" y="5204"/>
                </a:cubicBezTo>
                <a:cubicBezTo>
                  <a:pt x="30775" y="5318"/>
                  <a:pt x="30630" y="5378"/>
                  <a:pt x="30482" y="5378"/>
                </a:cubicBezTo>
                <a:cubicBezTo>
                  <a:pt x="30370" y="5378"/>
                  <a:pt x="30256" y="5343"/>
                  <a:pt x="30155" y="5271"/>
                </a:cubicBezTo>
                <a:cubicBezTo>
                  <a:pt x="30122" y="5271"/>
                  <a:pt x="30088" y="5238"/>
                  <a:pt x="30122" y="5171"/>
                </a:cubicBezTo>
                <a:cubicBezTo>
                  <a:pt x="30222" y="5038"/>
                  <a:pt x="30330" y="4996"/>
                  <a:pt x="30447" y="4996"/>
                </a:cubicBezTo>
                <a:close/>
                <a:moveTo>
                  <a:pt x="5438" y="1"/>
                </a:moveTo>
                <a:cubicBezTo>
                  <a:pt x="5171" y="1"/>
                  <a:pt x="4870" y="67"/>
                  <a:pt x="4637" y="167"/>
                </a:cubicBezTo>
                <a:cubicBezTo>
                  <a:pt x="3269" y="901"/>
                  <a:pt x="1902" y="1635"/>
                  <a:pt x="634" y="2502"/>
                </a:cubicBezTo>
                <a:cubicBezTo>
                  <a:pt x="401" y="2669"/>
                  <a:pt x="0" y="2836"/>
                  <a:pt x="100" y="3136"/>
                </a:cubicBezTo>
                <a:cubicBezTo>
                  <a:pt x="170" y="3344"/>
                  <a:pt x="399" y="3376"/>
                  <a:pt x="633" y="3376"/>
                </a:cubicBezTo>
                <a:cubicBezTo>
                  <a:pt x="737" y="3376"/>
                  <a:pt x="842" y="3370"/>
                  <a:pt x="934" y="3370"/>
                </a:cubicBezTo>
                <a:cubicBezTo>
                  <a:pt x="3036" y="3370"/>
                  <a:pt x="5137" y="3670"/>
                  <a:pt x="7205" y="3803"/>
                </a:cubicBezTo>
                <a:cubicBezTo>
                  <a:pt x="9874" y="4003"/>
                  <a:pt x="12576" y="4270"/>
                  <a:pt x="15245" y="4504"/>
                </a:cubicBezTo>
                <a:cubicBezTo>
                  <a:pt x="17046" y="4637"/>
                  <a:pt x="18847" y="4704"/>
                  <a:pt x="20615" y="4937"/>
                </a:cubicBezTo>
                <a:cubicBezTo>
                  <a:pt x="23784" y="5338"/>
                  <a:pt x="26953" y="5638"/>
                  <a:pt x="30155" y="5771"/>
                </a:cubicBezTo>
                <a:cubicBezTo>
                  <a:pt x="30262" y="5795"/>
                  <a:pt x="30368" y="5806"/>
                  <a:pt x="30473" y="5806"/>
                </a:cubicBezTo>
                <a:cubicBezTo>
                  <a:pt x="30664" y="5806"/>
                  <a:pt x="30850" y="5769"/>
                  <a:pt x="31022" y="5705"/>
                </a:cubicBezTo>
                <a:lnTo>
                  <a:pt x="35526" y="2769"/>
                </a:lnTo>
                <a:cubicBezTo>
                  <a:pt x="35793" y="2636"/>
                  <a:pt x="35692" y="2502"/>
                  <a:pt x="35459" y="2436"/>
                </a:cubicBezTo>
                <a:cubicBezTo>
                  <a:pt x="35359" y="2402"/>
                  <a:pt x="35225" y="2369"/>
                  <a:pt x="35125" y="2369"/>
                </a:cubicBezTo>
                <a:cubicBezTo>
                  <a:pt x="33424" y="2102"/>
                  <a:pt x="31690" y="2002"/>
                  <a:pt x="29988" y="1835"/>
                </a:cubicBezTo>
                <a:cubicBezTo>
                  <a:pt x="28854" y="1735"/>
                  <a:pt x="27653" y="1702"/>
                  <a:pt x="26586" y="1535"/>
                </a:cubicBezTo>
                <a:cubicBezTo>
                  <a:pt x="25519" y="1402"/>
                  <a:pt x="24451" y="1235"/>
                  <a:pt x="23384" y="1135"/>
                </a:cubicBezTo>
                <a:cubicBezTo>
                  <a:pt x="21783" y="968"/>
                  <a:pt x="20181" y="968"/>
                  <a:pt x="18580" y="835"/>
                </a:cubicBezTo>
                <a:cubicBezTo>
                  <a:pt x="16445" y="701"/>
                  <a:pt x="14311" y="634"/>
                  <a:pt x="12209" y="534"/>
                </a:cubicBezTo>
                <a:cubicBezTo>
                  <a:pt x="11475" y="468"/>
                  <a:pt x="10775" y="434"/>
                  <a:pt x="10074" y="401"/>
                </a:cubicBezTo>
                <a:cubicBezTo>
                  <a:pt x="8540" y="267"/>
                  <a:pt x="7039" y="134"/>
                  <a:pt x="543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6" name="Google Shape;886;p21"/>
          <p:cNvSpPr/>
          <p:nvPr/>
        </p:nvSpPr>
        <p:spPr>
          <a:xfrm>
            <a:off x="2934719" y="3099022"/>
            <a:ext cx="282916" cy="105605"/>
          </a:xfrm>
          <a:custGeom>
            <a:rect b="b" l="l" r="r" t="t"/>
            <a:pathLst>
              <a:path extrusionOk="0" h="4433" w="11876">
                <a:moveTo>
                  <a:pt x="5737" y="417"/>
                </a:moveTo>
                <a:cubicBezTo>
                  <a:pt x="5917" y="417"/>
                  <a:pt x="6103" y="446"/>
                  <a:pt x="6305" y="460"/>
                </a:cubicBezTo>
                <a:cubicBezTo>
                  <a:pt x="6095" y="705"/>
                  <a:pt x="5867" y="748"/>
                  <a:pt x="5625" y="748"/>
                </a:cubicBezTo>
                <a:cubicBezTo>
                  <a:pt x="5494" y="748"/>
                  <a:pt x="5359" y="735"/>
                  <a:pt x="5220" y="735"/>
                </a:cubicBezTo>
                <a:cubicBezTo>
                  <a:pt x="5127" y="735"/>
                  <a:pt x="5033" y="741"/>
                  <a:pt x="4937" y="760"/>
                </a:cubicBezTo>
                <a:cubicBezTo>
                  <a:pt x="5216" y="482"/>
                  <a:pt x="5471" y="417"/>
                  <a:pt x="5737" y="417"/>
                </a:cubicBezTo>
                <a:close/>
                <a:moveTo>
                  <a:pt x="7253" y="540"/>
                </a:moveTo>
                <a:cubicBezTo>
                  <a:pt x="7524" y="540"/>
                  <a:pt x="7816" y="627"/>
                  <a:pt x="8140" y="627"/>
                </a:cubicBezTo>
                <a:cubicBezTo>
                  <a:pt x="7911" y="798"/>
                  <a:pt x="7694" y="847"/>
                  <a:pt x="7485" y="847"/>
                </a:cubicBezTo>
                <a:cubicBezTo>
                  <a:pt x="7206" y="847"/>
                  <a:pt x="6939" y="760"/>
                  <a:pt x="6672" y="760"/>
                </a:cubicBezTo>
                <a:cubicBezTo>
                  <a:pt x="6858" y="589"/>
                  <a:pt x="7050" y="540"/>
                  <a:pt x="7253" y="540"/>
                </a:cubicBezTo>
                <a:close/>
                <a:moveTo>
                  <a:pt x="9094" y="718"/>
                </a:moveTo>
                <a:cubicBezTo>
                  <a:pt x="9243" y="718"/>
                  <a:pt x="9394" y="747"/>
                  <a:pt x="9546" y="747"/>
                </a:cubicBezTo>
                <a:cubicBezTo>
                  <a:pt x="9611" y="747"/>
                  <a:pt x="9676" y="742"/>
                  <a:pt x="9741" y="727"/>
                </a:cubicBezTo>
                <a:lnTo>
                  <a:pt x="9741" y="727"/>
                </a:lnTo>
                <a:cubicBezTo>
                  <a:pt x="9595" y="1017"/>
                  <a:pt x="9411" y="1081"/>
                  <a:pt x="9203" y="1081"/>
                </a:cubicBezTo>
                <a:cubicBezTo>
                  <a:pt x="9039" y="1081"/>
                  <a:pt x="8860" y="1042"/>
                  <a:pt x="8674" y="1042"/>
                </a:cubicBezTo>
                <a:cubicBezTo>
                  <a:pt x="8608" y="1042"/>
                  <a:pt x="8541" y="1047"/>
                  <a:pt x="8473" y="1060"/>
                </a:cubicBezTo>
                <a:cubicBezTo>
                  <a:pt x="8673" y="777"/>
                  <a:pt x="8882" y="718"/>
                  <a:pt x="9094" y="718"/>
                </a:cubicBezTo>
                <a:close/>
                <a:moveTo>
                  <a:pt x="5471" y="1027"/>
                </a:moveTo>
                <a:lnTo>
                  <a:pt x="5471" y="1027"/>
                </a:lnTo>
                <a:cubicBezTo>
                  <a:pt x="5265" y="1292"/>
                  <a:pt x="5047" y="1355"/>
                  <a:pt x="4826" y="1355"/>
                </a:cubicBezTo>
                <a:cubicBezTo>
                  <a:pt x="4621" y="1355"/>
                  <a:pt x="4415" y="1300"/>
                  <a:pt x="4216" y="1300"/>
                </a:cubicBezTo>
                <a:cubicBezTo>
                  <a:pt x="4144" y="1300"/>
                  <a:pt x="4073" y="1307"/>
                  <a:pt x="4003" y="1327"/>
                </a:cubicBezTo>
                <a:cubicBezTo>
                  <a:pt x="4213" y="1082"/>
                  <a:pt x="4451" y="1039"/>
                  <a:pt x="4711" y="1039"/>
                </a:cubicBezTo>
                <a:cubicBezTo>
                  <a:pt x="4852" y="1039"/>
                  <a:pt x="5000" y="1052"/>
                  <a:pt x="5153" y="1052"/>
                </a:cubicBezTo>
                <a:cubicBezTo>
                  <a:pt x="5257" y="1052"/>
                  <a:pt x="5363" y="1046"/>
                  <a:pt x="5471" y="1027"/>
                </a:cubicBezTo>
                <a:close/>
                <a:moveTo>
                  <a:pt x="6350" y="1123"/>
                </a:moveTo>
                <a:cubicBezTo>
                  <a:pt x="6621" y="1123"/>
                  <a:pt x="6897" y="1194"/>
                  <a:pt x="7172" y="1194"/>
                </a:cubicBezTo>
                <a:cubicBezTo>
                  <a:pt x="6955" y="1477"/>
                  <a:pt x="6714" y="1561"/>
                  <a:pt x="6451" y="1561"/>
                </a:cubicBezTo>
                <a:cubicBezTo>
                  <a:pt x="6188" y="1561"/>
                  <a:pt x="5905" y="1477"/>
                  <a:pt x="5604" y="1427"/>
                </a:cubicBezTo>
                <a:cubicBezTo>
                  <a:pt x="5847" y="1185"/>
                  <a:pt x="6097" y="1123"/>
                  <a:pt x="6350" y="1123"/>
                </a:cubicBezTo>
                <a:close/>
                <a:moveTo>
                  <a:pt x="8179" y="1331"/>
                </a:moveTo>
                <a:cubicBezTo>
                  <a:pt x="8416" y="1331"/>
                  <a:pt x="8667" y="1391"/>
                  <a:pt x="8919" y="1394"/>
                </a:cubicBezTo>
                <a:lnTo>
                  <a:pt x="8919" y="1394"/>
                </a:lnTo>
                <a:cubicBezTo>
                  <a:pt x="8713" y="1708"/>
                  <a:pt x="8493" y="1790"/>
                  <a:pt x="8261" y="1790"/>
                </a:cubicBezTo>
                <a:cubicBezTo>
                  <a:pt x="8010" y="1790"/>
                  <a:pt x="7746" y="1694"/>
                  <a:pt x="7472" y="1694"/>
                </a:cubicBezTo>
                <a:cubicBezTo>
                  <a:pt x="7679" y="1402"/>
                  <a:pt x="7920" y="1331"/>
                  <a:pt x="8179" y="1331"/>
                </a:cubicBezTo>
                <a:close/>
                <a:moveTo>
                  <a:pt x="3501" y="1663"/>
                </a:moveTo>
                <a:cubicBezTo>
                  <a:pt x="3791" y="1663"/>
                  <a:pt x="4069" y="1789"/>
                  <a:pt x="4337" y="1828"/>
                </a:cubicBezTo>
                <a:cubicBezTo>
                  <a:pt x="4135" y="1943"/>
                  <a:pt x="3932" y="1971"/>
                  <a:pt x="3722" y="1971"/>
                </a:cubicBezTo>
                <a:cubicBezTo>
                  <a:pt x="3525" y="1971"/>
                  <a:pt x="3320" y="1946"/>
                  <a:pt x="3101" y="1946"/>
                </a:cubicBezTo>
                <a:cubicBezTo>
                  <a:pt x="3015" y="1946"/>
                  <a:pt x="2927" y="1950"/>
                  <a:pt x="2836" y="1961"/>
                </a:cubicBezTo>
                <a:cubicBezTo>
                  <a:pt x="3064" y="1733"/>
                  <a:pt x="3285" y="1663"/>
                  <a:pt x="3501" y="1663"/>
                </a:cubicBezTo>
                <a:close/>
                <a:moveTo>
                  <a:pt x="10446" y="885"/>
                </a:moveTo>
                <a:cubicBezTo>
                  <a:pt x="10663" y="885"/>
                  <a:pt x="10908" y="1041"/>
                  <a:pt x="11142" y="1060"/>
                </a:cubicBezTo>
                <a:cubicBezTo>
                  <a:pt x="10663" y="1406"/>
                  <a:pt x="10332" y="2029"/>
                  <a:pt x="9693" y="2029"/>
                </a:cubicBezTo>
                <a:cubicBezTo>
                  <a:pt x="9531" y="2029"/>
                  <a:pt x="9349" y="1989"/>
                  <a:pt x="9140" y="1894"/>
                </a:cubicBezTo>
                <a:lnTo>
                  <a:pt x="9140" y="1861"/>
                </a:lnTo>
                <a:cubicBezTo>
                  <a:pt x="9358" y="1671"/>
                  <a:pt x="9509" y="1458"/>
                  <a:pt x="9774" y="1458"/>
                </a:cubicBezTo>
                <a:cubicBezTo>
                  <a:pt x="9834" y="1458"/>
                  <a:pt x="9900" y="1469"/>
                  <a:pt x="9974" y="1494"/>
                </a:cubicBezTo>
                <a:cubicBezTo>
                  <a:pt x="10045" y="1529"/>
                  <a:pt x="10133" y="1574"/>
                  <a:pt x="10207" y="1574"/>
                </a:cubicBezTo>
                <a:cubicBezTo>
                  <a:pt x="10272" y="1574"/>
                  <a:pt x="10325" y="1538"/>
                  <a:pt x="10341" y="1427"/>
                </a:cubicBezTo>
                <a:cubicBezTo>
                  <a:pt x="10408" y="1227"/>
                  <a:pt x="10141" y="1294"/>
                  <a:pt x="10041" y="1227"/>
                </a:cubicBezTo>
                <a:cubicBezTo>
                  <a:pt x="10152" y="964"/>
                  <a:pt x="10292" y="885"/>
                  <a:pt x="10446" y="885"/>
                </a:cubicBezTo>
                <a:close/>
                <a:moveTo>
                  <a:pt x="5227" y="1853"/>
                </a:moveTo>
                <a:cubicBezTo>
                  <a:pt x="5485" y="1853"/>
                  <a:pt x="5756" y="1954"/>
                  <a:pt x="6038" y="1994"/>
                </a:cubicBezTo>
                <a:cubicBezTo>
                  <a:pt x="5858" y="2162"/>
                  <a:pt x="5687" y="2215"/>
                  <a:pt x="5521" y="2215"/>
                </a:cubicBezTo>
                <a:cubicBezTo>
                  <a:pt x="5257" y="2215"/>
                  <a:pt x="5003" y="2082"/>
                  <a:pt x="4737" y="2061"/>
                </a:cubicBezTo>
                <a:lnTo>
                  <a:pt x="4737" y="2028"/>
                </a:lnTo>
                <a:cubicBezTo>
                  <a:pt x="4895" y="1896"/>
                  <a:pt x="5059" y="1853"/>
                  <a:pt x="5227" y="1853"/>
                </a:cubicBezTo>
                <a:close/>
                <a:moveTo>
                  <a:pt x="7005" y="2065"/>
                </a:moveTo>
                <a:cubicBezTo>
                  <a:pt x="7240" y="2065"/>
                  <a:pt x="7493" y="2153"/>
                  <a:pt x="7767" y="2153"/>
                </a:cubicBezTo>
                <a:cubicBezTo>
                  <a:pt x="7845" y="2153"/>
                  <a:pt x="7925" y="2146"/>
                  <a:pt x="8006" y="2128"/>
                </a:cubicBezTo>
                <a:lnTo>
                  <a:pt x="8006" y="2128"/>
                </a:lnTo>
                <a:cubicBezTo>
                  <a:pt x="7806" y="2352"/>
                  <a:pt x="7609" y="2418"/>
                  <a:pt x="7420" y="2418"/>
                </a:cubicBezTo>
                <a:cubicBezTo>
                  <a:pt x="7153" y="2418"/>
                  <a:pt x="6900" y="2287"/>
                  <a:pt x="6670" y="2287"/>
                </a:cubicBezTo>
                <a:cubicBezTo>
                  <a:pt x="6602" y="2287"/>
                  <a:pt x="6536" y="2298"/>
                  <a:pt x="6472" y="2328"/>
                </a:cubicBezTo>
                <a:cubicBezTo>
                  <a:pt x="6639" y="2122"/>
                  <a:pt x="6816" y="2065"/>
                  <a:pt x="7005" y="2065"/>
                </a:cubicBezTo>
                <a:close/>
                <a:moveTo>
                  <a:pt x="2643" y="2258"/>
                </a:moveTo>
                <a:cubicBezTo>
                  <a:pt x="2900" y="2258"/>
                  <a:pt x="3158" y="2303"/>
                  <a:pt x="3403" y="2395"/>
                </a:cubicBezTo>
                <a:cubicBezTo>
                  <a:pt x="3028" y="2927"/>
                  <a:pt x="2584" y="3086"/>
                  <a:pt x="2104" y="3086"/>
                </a:cubicBezTo>
                <a:cubicBezTo>
                  <a:pt x="1772" y="3086"/>
                  <a:pt x="1423" y="3010"/>
                  <a:pt x="1068" y="2928"/>
                </a:cubicBezTo>
                <a:cubicBezTo>
                  <a:pt x="1484" y="2489"/>
                  <a:pt x="2062" y="2258"/>
                  <a:pt x="2643" y="2258"/>
                </a:cubicBezTo>
                <a:close/>
                <a:moveTo>
                  <a:pt x="4361" y="2450"/>
                </a:moveTo>
                <a:cubicBezTo>
                  <a:pt x="4573" y="2450"/>
                  <a:pt x="4797" y="2503"/>
                  <a:pt x="5037" y="2628"/>
                </a:cubicBezTo>
                <a:cubicBezTo>
                  <a:pt x="4698" y="3116"/>
                  <a:pt x="4292" y="3334"/>
                  <a:pt x="3818" y="3334"/>
                </a:cubicBezTo>
                <a:cubicBezTo>
                  <a:pt x="3546" y="3334"/>
                  <a:pt x="3252" y="3262"/>
                  <a:pt x="2936" y="3128"/>
                </a:cubicBezTo>
                <a:cubicBezTo>
                  <a:pt x="3387" y="2772"/>
                  <a:pt x="3838" y="2450"/>
                  <a:pt x="4361" y="2450"/>
                </a:cubicBezTo>
                <a:close/>
                <a:moveTo>
                  <a:pt x="6181" y="2734"/>
                </a:moveTo>
                <a:cubicBezTo>
                  <a:pt x="6471" y="2734"/>
                  <a:pt x="6779" y="2783"/>
                  <a:pt x="7106" y="2862"/>
                </a:cubicBezTo>
                <a:cubicBezTo>
                  <a:pt x="6739" y="3195"/>
                  <a:pt x="6438" y="3629"/>
                  <a:pt x="6005" y="3662"/>
                </a:cubicBezTo>
                <a:cubicBezTo>
                  <a:pt x="5538" y="3629"/>
                  <a:pt x="5104" y="3562"/>
                  <a:pt x="4670" y="3429"/>
                </a:cubicBezTo>
                <a:cubicBezTo>
                  <a:pt x="5112" y="2921"/>
                  <a:pt x="5613" y="2734"/>
                  <a:pt x="6181" y="2734"/>
                </a:cubicBezTo>
                <a:close/>
                <a:moveTo>
                  <a:pt x="8853" y="2240"/>
                </a:moveTo>
                <a:cubicBezTo>
                  <a:pt x="9060" y="2240"/>
                  <a:pt x="9293" y="2339"/>
                  <a:pt x="9541" y="2361"/>
                </a:cubicBezTo>
                <a:cubicBezTo>
                  <a:pt x="8974" y="3028"/>
                  <a:pt x="8206" y="3329"/>
                  <a:pt x="7639" y="3862"/>
                </a:cubicBezTo>
                <a:cubicBezTo>
                  <a:pt x="7592" y="3909"/>
                  <a:pt x="7524" y="3927"/>
                  <a:pt x="7442" y="3927"/>
                </a:cubicBezTo>
                <a:cubicBezTo>
                  <a:pt x="7231" y="3927"/>
                  <a:pt x="6926" y="3810"/>
                  <a:pt x="6639" y="3762"/>
                </a:cubicBezTo>
                <a:cubicBezTo>
                  <a:pt x="7306" y="3229"/>
                  <a:pt x="7906" y="2762"/>
                  <a:pt x="8573" y="2328"/>
                </a:cubicBezTo>
                <a:cubicBezTo>
                  <a:pt x="8660" y="2263"/>
                  <a:pt x="8754" y="2240"/>
                  <a:pt x="8853" y="2240"/>
                </a:cubicBezTo>
                <a:close/>
                <a:moveTo>
                  <a:pt x="5811" y="0"/>
                </a:moveTo>
                <a:cubicBezTo>
                  <a:pt x="5544" y="0"/>
                  <a:pt x="5282" y="62"/>
                  <a:pt x="5037" y="160"/>
                </a:cubicBezTo>
                <a:cubicBezTo>
                  <a:pt x="3703" y="860"/>
                  <a:pt x="2369" y="1561"/>
                  <a:pt x="1035" y="2261"/>
                </a:cubicBezTo>
                <a:cubicBezTo>
                  <a:pt x="734" y="2428"/>
                  <a:pt x="434" y="2628"/>
                  <a:pt x="167" y="2828"/>
                </a:cubicBezTo>
                <a:cubicBezTo>
                  <a:pt x="34" y="2895"/>
                  <a:pt x="0" y="3028"/>
                  <a:pt x="34" y="3128"/>
                </a:cubicBezTo>
                <a:cubicBezTo>
                  <a:pt x="34" y="3262"/>
                  <a:pt x="167" y="3262"/>
                  <a:pt x="267" y="3262"/>
                </a:cubicBezTo>
                <a:cubicBezTo>
                  <a:pt x="568" y="3329"/>
                  <a:pt x="868" y="3429"/>
                  <a:pt x="1201" y="3495"/>
                </a:cubicBezTo>
                <a:cubicBezTo>
                  <a:pt x="3136" y="3796"/>
                  <a:pt x="5071" y="4096"/>
                  <a:pt x="7005" y="4396"/>
                </a:cubicBezTo>
                <a:cubicBezTo>
                  <a:pt x="7082" y="4422"/>
                  <a:pt x="7158" y="4432"/>
                  <a:pt x="7235" y="4432"/>
                </a:cubicBezTo>
                <a:cubicBezTo>
                  <a:pt x="7359" y="4432"/>
                  <a:pt x="7482" y="4404"/>
                  <a:pt x="7606" y="4363"/>
                </a:cubicBezTo>
                <a:cubicBezTo>
                  <a:pt x="8273" y="3896"/>
                  <a:pt x="8940" y="3462"/>
                  <a:pt x="9574" y="2962"/>
                </a:cubicBezTo>
                <a:cubicBezTo>
                  <a:pt x="10308" y="2428"/>
                  <a:pt x="10975" y="1828"/>
                  <a:pt x="11642" y="1260"/>
                </a:cubicBezTo>
                <a:cubicBezTo>
                  <a:pt x="11776" y="1160"/>
                  <a:pt x="11876" y="994"/>
                  <a:pt x="11842" y="860"/>
                </a:cubicBezTo>
                <a:cubicBezTo>
                  <a:pt x="11809" y="727"/>
                  <a:pt x="11709" y="760"/>
                  <a:pt x="11609" y="727"/>
                </a:cubicBezTo>
                <a:cubicBezTo>
                  <a:pt x="9807" y="193"/>
                  <a:pt x="7906" y="126"/>
                  <a:pt x="6105" y="26"/>
                </a:cubicBezTo>
                <a:cubicBezTo>
                  <a:pt x="6007" y="8"/>
                  <a:pt x="5908" y="0"/>
                  <a:pt x="58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7" name="Google Shape;887;p21"/>
          <p:cNvSpPr/>
          <p:nvPr/>
        </p:nvSpPr>
        <p:spPr>
          <a:xfrm>
            <a:off x="3237473" y="4204987"/>
            <a:ext cx="40546" cy="38735"/>
          </a:xfrm>
          <a:custGeom>
            <a:rect b="b" l="l" r="r" t="t"/>
            <a:pathLst>
              <a:path extrusionOk="0" h="1626" w="1702">
                <a:moveTo>
                  <a:pt x="1602" y="0"/>
                </a:moveTo>
                <a:lnTo>
                  <a:pt x="1602" y="0"/>
                </a:lnTo>
                <a:cubicBezTo>
                  <a:pt x="1301" y="100"/>
                  <a:pt x="1201" y="400"/>
                  <a:pt x="935" y="534"/>
                </a:cubicBezTo>
                <a:lnTo>
                  <a:pt x="868" y="601"/>
                </a:lnTo>
                <a:lnTo>
                  <a:pt x="201" y="1301"/>
                </a:lnTo>
                <a:cubicBezTo>
                  <a:pt x="134" y="1368"/>
                  <a:pt x="1" y="1401"/>
                  <a:pt x="134" y="1568"/>
                </a:cubicBezTo>
                <a:cubicBezTo>
                  <a:pt x="165" y="1609"/>
                  <a:pt x="196" y="1625"/>
                  <a:pt x="226" y="1625"/>
                </a:cubicBezTo>
                <a:cubicBezTo>
                  <a:pt x="293" y="1625"/>
                  <a:pt x="355" y="1547"/>
                  <a:pt x="401" y="1501"/>
                </a:cubicBezTo>
                <a:cubicBezTo>
                  <a:pt x="801" y="1134"/>
                  <a:pt x="1168" y="734"/>
                  <a:pt x="1535" y="334"/>
                </a:cubicBezTo>
                <a:cubicBezTo>
                  <a:pt x="1635" y="267"/>
                  <a:pt x="1702" y="167"/>
                  <a:pt x="160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8" name="Google Shape;888;p21"/>
          <p:cNvSpPr/>
          <p:nvPr/>
        </p:nvSpPr>
        <p:spPr>
          <a:xfrm>
            <a:off x="3215223" y="4212753"/>
            <a:ext cx="44524" cy="31779"/>
          </a:xfrm>
          <a:custGeom>
            <a:rect b="b" l="l" r="r" t="t"/>
            <a:pathLst>
              <a:path extrusionOk="0" h="1334" w="1869">
                <a:moveTo>
                  <a:pt x="1720" y="1"/>
                </a:moveTo>
                <a:cubicBezTo>
                  <a:pt x="1661" y="1"/>
                  <a:pt x="1587" y="32"/>
                  <a:pt x="1502" y="74"/>
                </a:cubicBezTo>
                <a:cubicBezTo>
                  <a:pt x="1068" y="275"/>
                  <a:pt x="668" y="541"/>
                  <a:pt x="367" y="908"/>
                </a:cubicBezTo>
                <a:cubicBezTo>
                  <a:pt x="267" y="1008"/>
                  <a:pt x="1" y="1109"/>
                  <a:pt x="201" y="1275"/>
                </a:cubicBezTo>
                <a:cubicBezTo>
                  <a:pt x="251" y="1317"/>
                  <a:pt x="295" y="1334"/>
                  <a:pt x="334" y="1334"/>
                </a:cubicBezTo>
                <a:cubicBezTo>
                  <a:pt x="451" y="1334"/>
                  <a:pt x="526" y="1184"/>
                  <a:pt x="601" y="1109"/>
                </a:cubicBezTo>
                <a:cubicBezTo>
                  <a:pt x="968" y="775"/>
                  <a:pt x="1268" y="341"/>
                  <a:pt x="1802" y="275"/>
                </a:cubicBezTo>
                <a:lnTo>
                  <a:pt x="1869" y="208"/>
                </a:lnTo>
                <a:cubicBezTo>
                  <a:pt x="1849" y="55"/>
                  <a:pt x="1798" y="1"/>
                  <a:pt x="172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9" name="Google Shape;889;p21"/>
          <p:cNvSpPr/>
          <p:nvPr/>
        </p:nvSpPr>
        <p:spPr>
          <a:xfrm>
            <a:off x="3131798" y="4290794"/>
            <a:ext cx="33399" cy="31732"/>
          </a:xfrm>
          <a:custGeom>
            <a:rect b="b" l="l" r="r" t="t"/>
            <a:pathLst>
              <a:path extrusionOk="0" h="1332" w="1402">
                <a:moveTo>
                  <a:pt x="1401" y="1"/>
                </a:moveTo>
                <a:lnTo>
                  <a:pt x="1401" y="1"/>
                </a:lnTo>
                <a:cubicBezTo>
                  <a:pt x="901" y="334"/>
                  <a:pt x="500" y="768"/>
                  <a:pt x="67" y="1102"/>
                </a:cubicBezTo>
                <a:cubicBezTo>
                  <a:pt x="33" y="1168"/>
                  <a:pt x="0" y="1235"/>
                  <a:pt x="33" y="1268"/>
                </a:cubicBezTo>
                <a:cubicBezTo>
                  <a:pt x="48" y="1313"/>
                  <a:pt x="84" y="1331"/>
                  <a:pt x="121" y="1331"/>
                </a:cubicBezTo>
                <a:cubicBezTo>
                  <a:pt x="167" y="1331"/>
                  <a:pt x="215" y="1305"/>
                  <a:pt x="234" y="1268"/>
                </a:cubicBezTo>
                <a:cubicBezTo>
                  <a:pt x="701" y="935"/>
                  <a:pt x="1067" y="468"/>
                  <a:pt x="140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0" name="Google Shape;890;p21"/>
          <p:cNvSpPr/>
          <p:nvPr/>
        </p:nvSpPr>
        <p:spPr>
          <a:xfrm>
            <a:off x="1792837" y="2366873"/>
            <a:ext cx="10339" cy="17748"/>
          </a:xfrm>
          <a:custGeom>
            <a:rect b="b" l="l" r="r" t="t"/>
            <a:pathLst>
              <a:path extrusionOk="0" h="745" w="434">
                <a:moveTo>
                  <a:pt x="127" y="1"/>
                </a:moveTo>
                <a:cubicBezTo>
                  <a:pt x="0" y="1"/>
                  <a:pt x="0" y="150"/>
                  <a:pt x="0" y="272"/>
                </a:cubicBezTo>
                <a:cubicBezTo>
                  <a:pt x="67" y="472"/>
                  <a:pt x="67" y="672"/>
                  <a:pt x="267" y="739"/>
                </a:cubicBezTo>
                <a:cubicBezTo>
                  <a:pt x="278" y="742"/>
                  <a:pt x="288" y="744"/>
                  <a:pt x="298" y="744"/>
                </a:cubicBezTo>
                <a:cubicBezTo>
                  <a:pt x="380" y="744"/>
                  <a:pt x="427" y="631"/>
                  <a:pt x="367" y="572"/>
                </a:cubicBezTo>
                <a:cubicBezTo>
                  <a:pt x="234" y="405"/>
                  <a:pt x="434" y="105"/>
                  <a:pt x="167" y="5"/>
                </a:cubicBezTo>
                <a:cubicBezTo>
                  <a:pt x="152" y="2"/>
                  <a:pt x="139" y="1"/>
                  <a:pt x="12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1" name="Google Shape;891;p21"/>
          <p:cNvSpPr/>
          <p:nvPr/>
        </p:nvSpPr>
        <p:spPr>
          <a:xfrm>
            <a:off x="2535010" y="2236852"/>
            <a:ext cx="560258" cy="305786"/>
          </a:xfrm>
          <a:custGeom>
            <a:rect b="b" l="l" r="r" t="t"/>
            <a:pathLst>
              <a:path extrusionOk="0" h="12836" w="23518">
                <a:moveTo>
                  <a:pt x="23443" y="1"/>
                </a:moveTo>
                <a:cubicBezTo>
                  <a:pt x="23409" y="1"/>
                  <a:pt x="23368" y="26"/>
                  <a:pt x="23317" y="59"/>
                </a:cubicBezTo>
                <a:cubicBezTo>
                  <a:pt x="22984" y="192"/>
                  <a:pt x="22684" y="293"/>
                  <a:pt x="22383" y="426"/>
                </a:cubicBezTo>
                <a:cubicBezTo>
                  <a:pt x="18614" y="2127"/>
                  <a:pt x="14945" y="3962"/>
                  <a:pt x="11342" y="5930"/>
                </a:cubicBezTo>
                <a:cubicBezTo>
                  <a:pt x="7673" y="7865"/>
                  <a:pt x="4104" y="9966"/>
                  <a:pt x="635" y="12301"/>
                </a:cubicBezTo>
                <a:cubicBezTo>
                  <a:pt x="468" y="12401"/>
                  <a:pt x="1" y="12468"/>
                  <a:pt x="168" y="12735"/>
                </a:cubicBezTo>
                <a:cubicBezTo>
                  <a:pt x="213" y="12807"/>
                  <a:pt x="268" y="12835"/>
                  <a:pt x="327" y="12835"/>
                </a:cubicBezTo>
                <a:cubicBezTo>
                  <a:pt x="487" y="12835"/>
                  <a:pt x="680" y="12632"/>
                  <a:pt x="801" y="12535"/>
                </a:cubicBezTo>
                <a:cubicBezTo>
                  <a:pt x="4204" y="10300"/>
                  <a:pt x="7706" y="8298"/>
                  <a:pt x="11276" y="6364"/>
                </a:cubicBezTo>
                <a:cubicBezTo>
                  <a:pt x="15178" y="4262"/>
                  <a:pt x="19081" y="2194"/>
                  <a:pt x="23117" y="393"/>
                </a:cubicBezTo>
                <a:cubicBezTo>
                  <a:pt x="23284" y="326"/>
                  <a:pt x="23451" y="293"/>
                  <a:pt x="23518" y="92"/>
                </a:cubicBezTo>
                <a:cubicBezTo>
                  <a:pt x="23501" y="26"/>
                  <a:pt x="23476" y="1"/>
                  <a:pt x="234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2" name="Google Shape;892;p21"/>
          <p:cNvSpPr/>
          <p:nvPr/>
        </p:nvSpPr>
        <p:spPr>
          <a:xfrm>
            <a:off x="2636730" y="2083367"/>
            <a:ext cx="599993" cy="305166"/>
          </a:xfrm>
          <a:custGeom>
            <a:rect b="b" l="l" r="r" t="t"/>
            <a:pathLst>
              <a:path extrusionOk="0" h="12810" w="25186">
                <a:moveTo>
                  <a:pt x="25025" y="1"/>
                </a:moveTo>
                <a:cubicBezTo>
                  <a:pt x="24959" y="1"/>
                  <a:pt x="24882" y="76"/>
                  <a:pt x="24818" y="97"/>
                </a:cubicBezTo>
                <a:cubicBezTo>
                  <a:pt x="20949" y="1732"/>
                  <a:pt x="17146" y="3433"/>
                  <a:pt x="13377" y="5268"/>
                </a:cubicBezTo>
                <a:cubicBezTo>
                  <a:pt x="8940" y="7369"/>
                  <a:pt x="4637" y="9738"/>
                  <a:pt x="501" y="12340"/>
                </a:cubicBezTo>
                <a:cubicBezTo>
                  <a:pt x="334" y="12440"/>
                  <a:pt x="101" y="12506"/>
                  <a:pt x="1" y="12773"/>
                </a:cubicBezTo>
                <a:cubicBezTo>
                  <a:pt x="52" y="12799"/>
                  <a:pt x="97" y="12809"/>
                  <a:pt x="137" y="12809"/>
                </a:cubicBezTo>
                <a:cubicBezTo>
                  <a:pt x="252" y="12809"/>
                  <a:pt x="326" y="12723"/>
                  <a:pt x="401" y="12673"/>
                </a:cubicBezTo>
                <a:cubicBezTo>
                  <a:pt x="1802" y="11806"/>
                  <a:pt x="3236" y="11005"/>
                  <a:pt x="4671" y="10171"/>
                </a:cubicBezTo>
                <a:cubicBezTo>
                  <a:pt x="10675" y="6836"/>
                  <a:pt x="16879" y="3900"/>
                  <a:pt x="23184" y="1132"/>
                </a:cubicBezTo>
                <a:cubicBezTo>
                  <a:pt x="23751" y="865"/>
                  <a:pt x="24351" y="631"/>
                  <a:pt x="24918" y="331"/>
                </a:cubicBezTo>
                <a:cubicBezTo>
                  <a:pt x="25018" y="298"/>
                  <a:pt x="25185" y="298"/>
                  <a:pt x="25118" y="97"/>
                </a:cubicBezTo>
                <a:cubicBezTo>
                  <a:pt x="25094" y="25"/>
                  <a:pt x="25061" y="1"/>
                  <a:pt x="25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3" name="Google Shape;893;p21"/>
          <p:cNvSpPr/>
          <p:nvPr/>
        </p:nvSpPr>
        <p:spPr>
          <a:xfrm>
            <a:off x="2847316" y="2265868"/>
            <a:ext cx="448983" cy="232960"/>
          </a:xfrm>
          <a:custGeom>
            <a:rect b="b" l="l" r="r" t="t"/>
            <a:pathLst>
              <a:path extrusionOk="0" h="9779" w="18847">
                <a:moveTo>
                  <a:pt x="18726" y="0"/>
                </a:moveTo>
                <a:cubicBezTo>
                  <a:pt x="18680" y="0"/>
                  <a:pt x="18630" y="25"/>
                  <a:pt x="18580" y="42"/>
                </a:cubicBezTo>
                <a:cubicBezTo>
                  <a:pt x="18046" y="242"/>
                  <a:pt x="17479" y="409"/>
                  <a:pt x="16979" y="642"/>
                </a:cubicBezTo>
                <a:cubicBezTo>
                  <a:pt x="11308" y="3011"/>
                  <a:pt x="5838" y="5879"/>
                  <a:pt x="667" y="9182"/>
                </a:cubicBezTo>
                <a:cubicBezTo>
                  <a:pt x="501" y="9282"/>
                  <a:pt x="334" y="9382"/>
                  <a:pt x="167" y="9482"/>
                </a:cubicBezTo>
                <a:cubicBezTo>
                  <a:pt x="67" y="9549"/>
                  <a:pt x="0" y="9649"/>
                  <a:pt x="67" y="9715"/>
                </a:cubicBezTo>
                <a:cubicBezTo>
                  <a:pt x="97" y="9761"/>
                  <a:pt x="127" y="9779"/>
                  <a:pt x="157" y="9779"/>
                </a:cubicBezTo>
                <a:cubicBezTo>
                  <a:pt x="194" y="9779"/>
                  <a:pt x="230" y="9752"/>
                  <a:pt x="267" y="9715"/>
                </a:cubicBezTo>
                <a:cubicBezTo>
                  <a:pt x="501" y="9615"/>
                  <a:pt x="734" y="9482"/>
                  <a:pt x="934" y="9382"/>
                </a:cubicBezTo>
                <a:cubicBezTo>
                  <a:pt x="5571" y="6547"/>
                  <a:pt x="10374" y="4011"/>
                  <a:pt x="15278" y="1743"/>
                </a:cubicBezTo>
                <a:cubicBezTo>
                  <a:pt x="16345" y="1276"/>
                  <a:pt x="17413" y="842"/>
                  <a:pt x="18480" y="375"/>
                </a:cubicBezTo>
                <a:cubicBezTo>
                  <a:pt x="18613" y="309"/>
                  <a:pt x="18780" y="275"/>
                  <a:pt x="18847" y="109"/>
                </a:cubicBezTo>
                <a:cubicBezTo>
                  <a:pt x="18814" y="25"/>
                  <a:pt x="18772" y="0"/>
                  <a:pt x="1872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4" name="Google Shape;894;p21"/>
          <p:cNvSpPr/>
          <p:nvPr/>
        </p:nvSpPr>
        <p:spPr>
          <a:xfrm>
            <a:off x="2608930" y="2098065"/>
            <a:ext cx="476807" cy="239035"/>
          </a:xfrm>
          <a:custGeom>
            <a:rect b="b" l="l" r="r" t="t"/>
            <a:pathLst>
              <a:path extrusionOk="0" h="10034" w="20015">
                <a:moveTo>
                  <a:pt x="19885" y="0"/>
                </a:moveTo>
                <a:cubicBezTo>
                  <a:pt x="19870" y="0"/>
                  <a:pt x="19857" y="4"/>
                  <a:pt x="19848" y="14"/>
                </a:cubicBezTo>
                <a:cubicBezTo>
                  <a:pt x="19547" y="114"/>
                  <a:pt x="19247" y="248"/>
                  <a:pt x="18980" y="381"/>
                </a:cubicBezTo>
                <a:cubicBezTo>
                  <a:pt x="12676" y="3216"/>
                  <a:pt x="6538" y="6385"/>
                  <a:pt x="434" y="9621"/>
                </a:cubicBezTo>
                <a:cubicBezTo>
                  <a:pt x="300" y="9721"/>
                  <a:pt x="0" y="9788"/>
                  <a:pt x="133" y="9955"/>
                </a:cubicBezTo>
                <a:cubicBezTo>
                  <a:pt x="162" y="10012"/>
                  <a:pt x="202" y="10034"/>
                  <a:pt x="248" y="10034"/>
                </a:cubicBezTo>
                <a:cubicBezTo>
                  <a:pt x="360" y="10034"/>
                  <a:pt x="506" y="9902"/>
                  <a:pt x="600" y="9855"/>
                </a:cubicBezTo>
                <a:cubicBezTo>
                  <a:pt x="6872" y="6519"/>
                  <a:pt x="13176" y="3283"/>
                  <a:pt x="19647" y="314"/>
                </a:cubicBezTo>
                <a:cubicBezTo>
                  <a:pt x="19747" y="281"/>
                  <a:pt x="19914" y="248"/>
                  <a:pt x="20014" y="48"/>
                </a:cubicBezTo>
                <a:cubicBezTo>
                  <a:pt x="19967" y="24"/>
                  <a:pt x="19920" y="0"/>
                  <a:pt x="1988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5" name="Google Shape;895;p21"/>
          <p:cNvSpPr/>
          <p:nvPr/>
        </p:nvSpPr>
        <p:spPr>
          <a:xfrm>
            <a:off x="2836978" y="2285140"/>
            <a:ext cx="265430" cy="143054"/>
          </a:xfrm>
          <a:custGeom>
            <a:rect b="b" l="l" r="r" t="t"/>
            <a:pathLst>
              <a:path extrusionOk="0" h="6005" w="11142">
                <a:moveTo>
                  <a:pt x="11142" y="0"/>
                </a:moveTo>
                <a:lnTo>
                  <a:pt x="11142" y="0"/>
                </a:lnTo>
                <a:cubicBezTo>
                  <a:pt x="9407" y="334"/>
                  <a:pt x="101" y="5337"/>
                  <a:pt x="1" y="6004"/>
                </a:cubicBezTo>
                <a:cubicBezTo>
                  <a:pt x="3670" y="3903"/>
                  <a:pt x="7306" y="1735"/>
                  <a:pt x="111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6" name="Google Shape;896;p21"/>
          <p:cNvSpPr/>
          <p:nvPr/>
        </p:nvSpPr>
        <p:spPr>
          <a:xfrm>
            <a:off x="3004637" y="2396580"/>
            <a:ext cx="168497" cy="97815"/>
          </a:xfrm>
          <a:custGeom>
            <a:rect b="b" l="l" r="r" t="t"/>
            <a:pathLst>
              <a:path extrusionOk="0" h="4106" w="7073">
                <a:moveTo>
                  <a:pt x="6874" y="1"/>
                </a:moveTo>
                <a:cubicBezTo>
                  <a:pt x="6750" y="1"/>
                  <a:pt x="6652" y="70"/>
                  <a:pt x="6539" y="92"/>
                </a:cubicBezTo>
                <a:cubicBezTo>
                  <a:pt x="4738" y="1093"/>
                  <a:pt x="2936" y="2094"/>
                  <a:pt x="1102" y="3128"/>
                </a:cubicBezTo>
                <a:cubicBezTo>
                  <a:pt x="801" y="3294"/>
                  <a:pt x="501" y="3495"/>
                  <a:pt x="201" y="3695"/>
                </a:cubicBezTo>
                <a:cubicBezTo>
                  <a:pt x="101" y="3761"/>
                  <a:pt x="1" y="3895"/>
                  <a:pt x="101" y="4028"/>
                </a:cubicBezTo>
                <a:cubicBezTo>
                  <a:pt x="143" y="4085"/>
                  <a:pt x="186" y="4105"/>
                  <a:pt x="228" y="4105"/>
                </a:cubicBezTo>
                <a:cubicBezTo>
                  <a:pt x="286" y="4105"/>
                  <a:pt x="343" y="4067"/>
                  <a:pt x="401" y="4028"/>
                </a:cubicBezTo>
                <a:cubicBezTo>
                  <a:pt x="2303" y="2761"/>
                  <a:pt x="4371" y="1793"/>
                  <a:pt x="6339" y="593"/>
                </a:cubicBezTo>
                <a:cubicBezTo>
                  <a:pt x="6606" y="459"/>
                  <a:pt x="6872" y="292"/>
                  <a:pt x="7073" y="59"/>
                </a:cubicBezTo>
                <a:cubicBezTo>
                  <a:pt x="6998" y="16"/>
                  <a:pt x="6933" y="1"/>
                  <a:pt x="687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7" name="Google Shape;897;p21"/>
          <p:cNvSpPr/>
          <p:nvPr/>
        </p:nvSpPr>
        <p:spPr>
          <a:xfrm>
            <a:off x="2779757" y="2127199"/>
            <a:ext cx="128761" cy="76232"/>
          </a:xfrm>
          <a:custGeom>
            <a:rect b="b" l="l" r="r" t="t"/>
            <a:pathLst>
              <a:path extrusionOk="0" h="3200" w="5405">
                <a:moveTo>
                  <a:pt x="5264" y="1"/>
                </a:moveTo>
                <a:cubicBezTo>
                  <a:pt x="5177" y="1"/>
                  <a:pt x="5116" y="69"/>
                  <a:pt x="5071" y="92"/>
                </a:cubicBezTo>
                <a:cubicBezTo>
                  <a:pt x="3470" y="959"/>
                  <a:pt x="1869" y="1893"/>
                  <a:pt x="268" y="2794"/>
                </a:cubicBezTo>
                <a:cubicBezTo>
                  <a:pt x="134" y="2861"/>
                  <a:pt x="1" y="2861"/>
                  <a:pt x="134" y="3094"/>
                </a:cubicBezTo>
                <a:cubicBezTo>
                  <a:pt x="174" y="3173"/>
                  <a:pt x="218" y="3200"/>
                  <a:pt x="265" y="3200"/>
                </a:cubicBezTo>
                <a:cubicBezTo>
                  <a:pt x="339" y="3200"/>
                  <a:pt x="420" y="3135"/>
                  <a:pt x="501" y="3094"/>
                </a:cubicBezTo>
                <a:cubicBezTo>
                  <a:pt x="1936" y="2160"/>
                  <a:pt x="3403" y="1326"/>
                  <a:pt x="4838" y="492"/>
                </a:cubicBezTo>
                <a:cubicBezTo>
                  <a:pt x="5071" y="392"/>
                  <a:pt x="5338" y="326"/>
                  <a:pt x="5405" y="59"/>
                </a:cubicBezTo>
                <a:cubicBezTo>
                  <a:pt x="5351" y="16"/>
                  <a:pt x="5305" y="1"/>
                  <a:pt x="526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8" name="Google Shape;898;p21"/>
          <p:cNvSpPr/>
          <p:nvPr/>
        </p:nvSpPr>
        <p:spPr>
          <a:xfrm>
            <a:off x="194835" y="162662"/>
            <a:ext cx="480786" cy="2660497"/>
          </a:xfrm>
          <a:custGeom>
            <a:rect b="b" l="l" r="r" t="t"/>
            <a:pathLst>
              <a:path extrusionOk="0" h="111680" w="20182">
                <a:moveTo>
                  <a:pt x="17513" y="0"/>
                </a:moveTo>
                <a:cubicBezTo>
                  <a:pt x="17579" y="1434"/>
                  <a:pt x="17679" y="2869"/>
                  <a:pt x="17713" y="4303"/>
                </a:cubicBezTo>
                <a:cubicBezTo>
                  <a:pt x="17713" y="7472"/>
                  <a:pt x="17713" y="10574"/>
                  <a:pt x="17646" y="13710"/>
                </a:cubicBezTo>
                <a:cubicBezTo>
                  <a:pt x="17579" y="18046"/>
                  <a:pt x="17379" y="22349"/>
                  <a:pt x="17312" y="26686"/>
                </a:cubicBezTo>
                <a:cubicBezTo>
                  <a:pt x="17279" y="30522"/>
                  <a:pt x="17246" y="34358"/>
                  <a:pt x="17279" y="38194"/>
                </a:cubicBezTo>
                <a:cubicBezTo>
                  <a:pt x="17346" y="43231"/>
                  <a:pt x="17312" y="48268"/>
                  <a:pt x="17246" y="53305"/>
                </a:cubicBezTo>
                <a:cubicBezTo>
                  <a:pt x="17146" y="57374"/>
                  <a:pt x="17212" y="61477"/>
                  <a:pt x="17146" y="65547"/>
                </a:cubicBezTo>
                <a:cubicBezTo>
                  <a:pt x="17112" y="70417"/>
                  <a:pt x="17112" y="75254"/>
                  <a:pt x="17112" y="80124"/>
                </a:cubicBezTo>
                <a:cubicBezTo>
                  <a:pt x="17112" y="82059"/>
                  <a:pt x="17179" y="83993"/>
                  <a:pt x="17246" y="85962"/>
                </a:cubicBezTo>
                <a:cubicBezTo>
                  <a:pt x="17346" y="88730"/>
                  <a:pt x="17546" y="91499"/>
                  <a:pt x="17613" y="94301"/>
                </a:cubicBezTo>
                <a:cubicBezTo>
                  <a:pt x="17646" y="96602"/>
                  <a:pt x="17713" y="98937"/>
                  <a:pt x="17779" y="101239"/>
                </a:cubicBezTo>
                <a:cubicBezTo>
                  <a:pt x="17846" y="102240"/>
                  <a:pt x="17980" y="103241"/>
                  <a:pt x="17946" y="104241"/>
                </a:cubicBezTo>
                <a:cubicBezTo>
                  <a:pt x="17980" y="104608"/>
                  <a:pt x="17679" y="104942"/>
                  <a:pt x="17312" y="104975"/>
                </a:cubicBezTo>
                <a:cubicBezTo>
                  <a:pt x="12709" y="105709"/>
                  <a:pt x="8173" y="106710"/>
                  <a:pt x="3703" y="107977"/>
                </a:cubicBezTo>
                <a:cubicBezTo>
                  <a:pt x="2468" y="108278"/>
                  <a:pt x="1234" y="108611"/>
                  <a:pt x="0" y="108911"/>
                </a:cubicBezTo>
                <a:lnTo>
                  <a:pt x="0" y="109645"/>
                </a:lnTo>
                <a:cubicBezTo>
                  <a:pt x="1668" y="109212"/>
                  <a:pt x="3336" y="108811"/>
                  <a:pt x="5037" y="108344"/>
                </a:cubicBezTo>
                <a:cubicBezTo>
                  <a:pt x="8873" y="107310"/>
                  <a:pt x="12776" y="106443"/>
                  <a:pt x="16712" y="105676"/>
                </a:cubicBezTo>
                <a:cubicBezTo>
                  <a:pt x="17046" y="105609"/>
                  <a:pt x="17379" y="105542"/>
                  <a:pt x="17746" y="105442"/>
                </a:cubicBezTo>
                <a:cubicBezTo>
                  <a:pt x="17860" y="105396"/>
                  <a:pt x="17983" y="105374"/>
                  <a:pt x="18108" y="105374"/>
                </a:cubicBezTo>
                <a:cubicBezTo>
                  <a:pt x="18346" y="105374"/>
                  <a:pt x="18594" y="105456"/>
                  <a:pt x="18813" y="105609"/>
                </a:cubicBezTo>
                <a:cubicBezTo>
                  <a:pt x="18146" y="105909"/>
                  <a:pt x="17479" y="106109"/>
                  <a:pt x="16779" y="106243"/>
                </a:cubicBezTo>
                <a:cubicBezTo>
                  <a:pt x="14043" y="106877"/>
                  <a:pt x="11341" y="107644"/>
                  <a:pt x="8706" y="108611"/>
                </a:cubicBezTo>
                <a:cubicBezTo>
                  <a:pt x="6038" y="109478"/>
                  <a:pt x="3302" y="110112"/>
                  <a:pt x="634" y="110846"/>
                </a:cubicBezTo>
                <a:cubicBezTo>
                  <a:pt x="434" y="110913"/>
                  <a:pt x="200" y="110979"/>
                  <a:pt x="0" y="111080"/>
                </a:cubicBezTo>
                <a:lnTo>
                  <a:pt x="0" y="111680"/>
                </a:lnTo>
                <a:cubicBezTo>
                  <a:pt x="100" y="111647"/>
                  <a:pt x="200" y="111580"/>
                  <a:pt x="300" y="111580"/>
                </a:cubicBezTo>
                <a:cubicBezTo>
                  <a:pt x="3369" y="110946"/>
                  <a:pt x="6405" y="110179"/>
                  <a:pt x="9407" y="109212"/>
                </a:cubicBezTo>
                <a:cubicBezTo>
                  <a:pt x="11275" y="108578"/>
                  <a:pt x="13143" y="107877"/>
                  <a:pt x="15077" y="107410"/>
                </a:cubicBezTo>
                <a:cubicBezTo>
                  <a:pt x="16512" y="107143"/>
                  <a:pt x="17946" y="106743"/>
                  <a:pt x="19314" y="106276"/>
                </a:cubicBezTo>
                <a:cubicBezTo>
                  <a:pt x="20148" y="105943"/>
                  <a:pt x="20148" y="105943"/>
                  <a:pt x="20148" y="105075"/>
                </a:cubicBezTo>
                <a:cubicBezTo>
                  <a:pt x="20181" y="102006"/>
                  <a:pt x="20114" y="98971"/>
                  <a:pt x="19848" y="95935"/>
                </a:cubicBezTo>
                <a:cubicBezTo>
                  <a:pt x="19581" y="93100"/>
                  <a:pt x="19381" y="90298"/>
                  <a:pt x="19280" y="87463"/>
                </a:cubicBezTo>
                <a:cubicBezTo>
                  <a:pt x="19180" y="84861"/>
                  <a:pt x="19114" y="82292"/>
                  <a:pt x="19047" y="79690"/>
                </a:cubicBezTo>
                <a:cubicBezTo>
                  <a:pt x="18947" y="74253"/>
                  <a:pt x="18947" y="68783"/>
                  <a:pt x="19180" y="63345"/>
                </a:cubicBezTo>
                <a:cubicBezTo>
                  <a:pt x="19414" y="58742"/>
                  <a:pt x="19614" y="54105"/>
                  <a:pt x="19614" y="49502"/>
                </a:cubicBezTo>
                <a:cubicBezTo>
                  <a:pt x="19581" y="45132"/>
                  <a:pt x="19581" y="40763"/>
                  <a:pt x="19581" y="36426"/>
                </a:cubicBezTo>
                <a:cubicBezTo>
                  <a:pt x="19581" y="29688"/>
                  <a:pt x="19614" y="22983"/>
                  <a:pt x="19614" y="16278"/>
                </a:cubicBezTo>
                <a:cubicBezTo>
                  <a:pt x="19614" y="15378"/>
                  <a:pt x="19614" y="14444"/>
                  <a:pt x="19614" y="13543"/>
                </a:cubicBezTo>
                <a:cubicBezTo>
                  <a:pt x="19647" y="9040"/>
                  <a:pt x="19714" y="4503"/>
                  <a:pt x="19647" y="0"/>
                </a:cubicBezTo>
                <a:lnTo>
                  <a:pt x="18847" y="0"/>
                </a:lnTo>
                <a:cubicBezTo>
                  <a:pt x="18980" y="5704"/>
                  <a:pt x="18914" y="11408"/>
                  <a:pt x="18847" y="17112"/>
                </a:cubicBezTo>
                <a:cubicBezTo>
                  <a:pt x="18780" y="25785"/>
                  <a:pt x="18780" y="34458"/>
                  <a:pt x="18880" y="43131"/>
                </a:cubicBezTo>
                <a:cubicBezTo>
                  <a:pt x="18947" y="47267"/>
                  <a:pt x="18880" y="51370"/>
                  <a:pt x="18780" y="55473"/>
                </a:cubicBezTo>
                <a:cubicBezTo>
                  <a:pt x="18713" y="60043"/>
                  <a:pt x="18380" y="64580"/>
                  <a:pt x="18313" y="69183"/>
                </a:cubicBezTo>
                <a:cubicBezTo>
                  <a:pt x="18280" y="72952"/>
                  <a:pt x="18280" y="76722"/>
                  <a:pt x="18413" y="80491"/>
                </a:cubicBezTo>
                <a:cubicBezTo>
                  <a:pt x="18447" y="82192"/>
                  <a:pt x="18447" y="83893"/>
                  <a:pt x="18547" y="85595"/>
                </a:cubicBezTo>
                <a:cubicBezTo>
                  <a:pt x="18680" y="88463"/>
                  <a:pt x="18847" y="91299"/>
                  <a:pt x="19114" y="94134"/>
                </a:cubicBezTo>
                <a:cubicBezTo>
                  <a:pt x="19280" y="95935"/>
                  <a:pt x="19447" y="97770"/>
                  <a:pt x="19581" y="99571"/>
                </a:cubicBezTo>
                <a:cubicBezTo>
                  <a:pt x="19681" y="101206"/>
                  <a:pt x="19547" y="102840"/>
                  <a:pt x="19747" y="104475"/>
                </a:cubicBezTo>
                <a:cubicBezTo>
                  <a:pt x="19747" y="104742"/>
                  <a:pt x="19747" y="104975"/>
                  <a:pt x="19747" y="105242"/>
                </a:cubicBezTo>
                <a:cubicBezTo>
                  <a:pt x="19381" y="105109"/>
                  <a:pt x="19047" y="104975"/>
                  <a:pt x="18713" y="104875"/>
                </a:cubicBezTo>
                <a:cubicBezTo>
                  <a:pt x="18547" y="104842"/>
                  <a:pt x="18513" y="104742"/>
                  <a:pt x="18513" y="104608"/>
                </a:cubicBezTo>
                <a:cubicBezTo>
                  <a:pt x="18380" y="101940"/>
                  <a:pt x="18246" y="99271"/>
                  <a:pt x="18213" y="96636"/>
                </a:cubicBezTo>
                <a:cubicBezTo>
                  <a:pt x="18180" y="93167"/>
                  <a:pt x="17980" y="89698"/>
                  <a:pt x="17879" y="86262"/>
                </a:cubicBezTo>
                <a:cubicBezTo>
                  <a:pt x="17713" y="81658"/>
                  <a:pt x="17646" y="77055"/>
                  <a:pt x="17746" y="72485"/>
                </a:cubicBezTo>
                <a:cubicBezTo>
                  <a:pt x="17779" y="69650"/>
                  <a:pt x="17813" y="66814"/>
                  <a:pt x="17813" y="63979"/>
                </a:cubicBezTo>
                <a:cubicBezTo>
                  <a:pt x="17846" y="57474"/>
                  <a:pt x="17846" y="50970"/>
                  <a:pt x="17846" y="44499"/>
                </a:cubicBezTo>
                <a:cubicBezTo>
                  <a:pt x="17846" y="40662"/>
                  <a:pt x="17813" y="36826"/>
                  <a:pt x="17813" y="32990"/>
                </a:cubicBezTo>
                <a:cubicBezTo>
                  <a:pt x="17846" y="30021"/>
                  <a:pt x="17813" y="27119"/>
                  <a:pt x="17980" y="24151"/>
                </a:cubicBezTo>
                <a:cubicBezTo>
                  <a:pt x="18180" y="19747"/>
                  <a:pt x="18146" y="15311"/>
                  <a:pt x="18246" y="10908"/>
                </a:cubicBezTo>
                <a:cubicBezTo>
                  <a:pt x="18280" y="8039"/>
                  <a:pt x="18180" y="5137"/>
                  <a:pt x="18013" y="2268"/>
                </a:cubicBezTo>
                <a:cubicBezTo>
                  <a:pt x="18013" y="1501"/>
                  <a:pt x="17946" y="767"/>
                  <a:pt x="1781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9" name="Google Shape;899;p21"/>
          <p:cNvSpPr/>
          <p:nvPr/>
        </p:nvSpPr>
        <p:spPr>
          <a:xfrm>
            <a:off x="194835" y="162662"/>
            <a:ext cx="981416" cy="2925927"/>
          </a:xfrm>
          <a:custGeom>
            <a:rect b="b" l="l" r="r" t="t"/>
            <a:pathLst>
              <a:path extrusionOk="0" h="122822" w="41197">
                <a:moveTo>
                  <a:pt x="40429" y="0"/>
                </a:moveTo>
                <a:cubicBezTo>
                  <a:pt x="40562" y="1001"/>
                  <a:pt x="40629" y="2001"/>
                  <a:pt x="40596" y="3002"/>
                </a:cubicBezTo>
                <a:cubicBezTo>
                  <a:pt x="40662" y="5804"/>
                  <a:pt x="40496" y="8640"/>
                  <a:pt x="40462" y="11442"/>
                </a:cubicBezTo>
                <a:cubicBezTo>
                  <a:pt x="40362" y="15711"/>
                  <a:pt x="40162" y="19981"/>
                  <a:pt x="40129" y="24251"/>
                </a:cubicBezTo>
                <a:cubicBezTo>
                  <a:pt x="40062" y="27453"/>
                  <a:pt x="39895" y="30622"/>
                  <a:pt x="39828" y="33824"/>
                </a:cubicBezTo>
                <a:cubicBezTo>
                  <a:pt x="39728" y="37694"/>
                  <a:pt x="39495" y="41563"/>
                  <a:pt x="39495" y="45433"/>
                </a:cubicBezTo>
                <a:cubicBezTo>
                  <a:pt x="39462" y="52438"/>
                  <a:pt x="39595" y="59476"/>
                  <a:pt x="39395" y="66481"/>
                </a:cubicBezTo>
                <a:cubicBezTo>
                  <a:pt x="39261" y="72419"/>
                  <a:pt x="39195" y="78356"/>
                  <a:pt x="38894" y="84294"/>
                </a:cubicBezTo>
                <a:cubicBezTo>
                  <a:pt x="38761" y="86529"/>
                  <a:pt x="38661" y="88797"/>
                  <a:pt x="38561" y="91032"/>
                </a:cubicBezTo>
                <a:cubicBezTo>
                  <a:pt x="38361" y="94601"/>
                  <a:pt x="38094" y="98137"/>
                  <a:pt x="37994" y="101706"/>
                </a:cubicBezTo>
                <a:cubicBezTo>
                  <a:pt x="37894" y="105342"/>
                  <a:pt x="37727" y="109011"/>
                  <a:pt x="37794" y="112681"/>
                </a:cubicBezTo>
                <a:cubicBezTo>
                  <a:pt x="37794" y="112814"/>
                  <a:pt x="37860" y="113014"/>
                  <a:pt x="37694" y="113148"/>
                </a:cubicBezTo>
                <a:cubicBezTo>
                  <a:pt x="37093" y="112647"/>
                  <a:pt x="36426" y="112214"/>
                  <a:pt x="35759" y="111847"/>
                </a:cubicBezTo>
                <a:cubicBezTo>
                  <a:pt x="35405" y="111634"/>
                  <a:pt x="35017" y="111522"/>
                  <a:pt x="34619" y="111522"/>
                </a:cubicBezTo>
                <a:cubicBezTo>
                  <a:pt x="34455" y="111522"/>
                  <a:pt x="34290" y="111541"/>
                  <a:pt x="34124" y="111580"/>
                </a:cubicBezTo>
                <a:cubicBezTo>
                  <a:pt x="29388" y="112881"/>
                  <a:pt x="24618" y="113982"/>
                  <a:pt x="19948" y="115483"/>
                </a:cubicBezTo>
                <a:cubicBezTo>
                  <a:pt x="14377" y="117284"/>
                  <a:pt x="8940" y="119385"/>
                  <a:pt x="3402" y="121253"/>
                </a:cubicBezTo>
                <a:cubicBezTo>
                  <a:pt x="2302" y="121687"/>
                  <a:pt x="1168" y="122054"/>
                  <a:pt x="0" y="122354"/>
                </a:cubicBezTo>
                <a:lnTo>
                  <a:pt x="0" y="122821"/>
                </a:lnTo>
                <a:lnTo>
                  <a:pt x="567" y="122688"/>
                </a:lnTo>
                <a:cubicBezTo>
                  <a:pt x="4236" y="121687"/>
                  <a:pt x="7772" y="120386"/>
                  <a:pt x="11308" y="119119"/>
                </a:cubicBezTo>
                <a:cubicBezTo>
                  <a:pt x="16612" y="117284"/>
                  <a:pt x="21949" y="115516"/>
                  <a:pt x="27420" y="114115"/>
                </a:cubicBezTo>
                <a:cubicBezTo>
                  <a:pt x="29888" y="113481"/>
                  <a:pt x="32390" y="113014"/>
                  <a:pt x="34825" y="112180"/>
                </a:cubicBezTo>
                <a:cubicBezTo>
                  <a:pt x="34863" y="112155"/>
                  <a:pt x="34901" y="112144"/>
                  <a:pt x="34940" y="112144"/>
                </a:cubicBezTo>
                <a:cubicBezTo>
                  <a:pt x="35001" y="112144"/>
                  <a:pt x="35063" y="112172"/>
                  <a:pt x="35125" y="112214"/>
                </a:cubicBezTo>
                <a:cubicBezTo>
                  <a:pt x="36059" y="112847"/>
                  <a:pt x="37060" y="113381"/>
                  <a:pt x="37727" y="114349"/>
                </a:cubicBezTo>
                <a:cubicBezTo>
                  <a:pt x="37994" y="114649"/>
                  <a:pt x="38061" y="115049"/>
                  <a:pt x="37927" y="115383"/>
                </a:cubicBezTo>
                <a:cubicBezTo>
                  <a:pt x="37860" y="115549"/>
                  <a:pt x="37860" y="115716"/>
                  <a:pt x="38027" y="115783"/>
                </a:cubicBezTo>
                <a:cubicBezTo>
                  <a:pt x="38072" y="115805"/>
                  <a:pt x="38120" y="115816"/>
                  <a:pt x="38168" y="115816"/>
                </a:cubicBezTo>
                <a:cubicBezTo>
                  <a:pt x="38264" y="115816"/>
                  <a:pt x="38361" y="115772"/>
                  <a:pt x="38427" y="115683"/>
                </a:cubicBezTo>
                <a:cubicBezTo>
                  <a:pt x="38761" y="115416"/>
                  <a:pt x="38861" y="114949"/>
                  <a:pt x="38661" y="114582"/>
                </a:cubicBezTo>
                <a:cubicBezTo>
                  <a:pt x="38461" y="114048"/>
                  <a:pt x="38427" y="113448"/>
                  <a:pt x="38494" y="112914"/>
                </a:cubicBezTo>
                <a:cubicBezTo>
                  <a:pt x="38494" y="108644"/>
                  <a:pt x="38594" y="104408"/>
                  <a:pt x="38794" y="100205"/>
                </a:cubicBezTo>
                <a:cubicBezTo>
                  <a:pt x="38961" y="96402"/>
                  <a:pt x="39195" y="92600"/>
                  <a:pt x="39395" y="88830"/>
                </a:cubicBezTo>
                <a:cubicBezTo>
                  <a:pt x="39595" y="84761"/>
                  <a:pt x="39828" y="80691"/>
                  <a:pt x="39895" y="76622"/>
                </a:cubicBezTo>
                <a:cubicBezTo>
                  <a:pt x="39962" y="73586"/>
                  <a:pt x="40029" y="70551"/>
                  <a:pt x="40095" y="67515"/>
                </a:cubicBezTo>
                <a:cubicBezTo>
                  <a:pt x="40195" y="63412"/>
                  <a:pt x="40195" y="59309"/>
                  <a:pt x="40195" y="55206"/>
                </a:cubicBezTo>
                <a:cubicBezTo>
                  <a:pt x="40195" y="49569"/>
                  <a:pt x="40162" y="43898"/>
                  <a:pt x="40329" y="38261"/>
                </a:cubicBezTo>
                <a:cubicBezTo>
                  <a:pt x="40496" y="34225"/>
                  <a:pt x="40596" y="30155"/>
                  <a:pt x="40729" y="26119"/>
                </a:cubicBezTo>
                <a:cubicBezTo>
                  <a:pt x="40762" y="23550"/>
                  <a:pt x="40829" y="21015"/>
                  <a:pt x="40896" y="18447"/>
                </a:cubicBezTo>
                <a:cubicBezTo>
                  <a:pt x="41029" y="14811"/>
                  <a:pt x="41096" y="11141"/>
                  <a:pt x="41163" y="7505"/>
                </a:cubicBezTo>
                <a:cubicBezTo>
                  <a:pt x="41196" y="5004"/>
                  <a:pt x="41129" y="2502"/>
                  <a:pt x="4092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0" name="Google Shape;900;p21"/>
          <p:cNvSpPr/>
          <p:nvPr/>
        </p:nvSpPr>
        <p:spPr>
          <a:xfrm>
            <a:off x="194835" y="162662"/>
            <a:ext cx="901158" cy="2769366"/>
          </a:xfrm>
          <a:custGeom>
            <a:rect b="b" l="l" r="r" t="t"/>
            <a:pathLst>
              <a:path extrusionOk="0" h="116250" w="37828">
                <a:moveTo>
                  <a:pt x="37160" y="0"/>
                </a:moveTo>
                <a:cubicBezTo>
                  <a:pt x="37227" y="1001"/>
                  <a:pt x="37060" y="2035"/>
                  <a:pt x="37060" y="3036"/>
                </a:cubicBezTo>
                <a:lnTo>
                  <a:pt x="37060" y="7706"/>
                </a:lnTo>
                <a:cubicBezTo>
                  <a:pt x="37060" y="15511"/>
                  <a:pt x="37026" y="23317"/>
                  <a:pt x="37026" y="31122"/>
                </a:cubicBezTo>
                <a:cubicBezTo>
                  <a:pt x="37026" y="34058"/>
                  <a:pt x="37060" y="36993"/>
                  <a:pt x="37160" y="39929"/>
                </a:cubicBezTo>
                <a:cubicBezTo>
                  <a:pt x="37260" y="42497"/>
                  <a:pt x="37260" y="45032"/>
                  <a:pt x="37260" y="47601"/>
                </a:cubicBezTo>
                <a:cubicBezTo>
                  <a:pt x="37260" y="53205"/>
                  <a:pt x="37327" y="58775"/>
                  <a:pt x="36993" y="64379"/>
                </a:cubicBezTo>
                <a:cubicBezTo>
                  <a:pt x="36793" y="67949"/>
                  <a:pt x="36493" y="71485"/>
                  <a:pt x="36293" y="75020"/>
                </a:cubicBezTo>
                <a:cubicBezTo>
                  <a:pt x="36092" y="77956"/>
                  <a:pt x="35959" y="80891"/>
                  <a:pt x="35859" y="83793"/>
                </a:cubicBezTo>
                <a:cubicBezTo>
                  <a:pt x="35792" y="86896"/>
                  <a:pt x="35692" y="89998"/>
                  <a:pt x="35559" y="93100"/>
                </a:cubicBezTo>
                <a:cubicBezTo>
                  <a:pt x="35459" y="96069"/>
                  <a:pt x="35392" y="99071"/>
                  <a:pt x="35225" y="102040"/>
                </a:cubicBezTo>
                <a:cubicBezTo>
                  <a:pt x="35058" y="104808"/>
                  <a:pt x="34858" y="107544"/>
                  <a:pt x="34792" y="110312"/>
                </a:cubicBezTo>
                <a:cubicBezTo>
                  <a:pt x="34792" y="110346"/>
                  <a:pt x="34758" y="110346"/>
                  <a:pt x="34758" y="110379"/>
                </a:cubicBezTo>
                <a:cubicBezTo>
                  <a:pt x="33657" y="109979"/>
                  <a:pt x="32557" y="109679"/>
                  <a:pt x="31422" y="109478"/>
                </a:cubicBezTo>
                <a:cubicBezTo>
                  <a:pt x="29254" y="109011"/>
                  <a:pt x="27086" y="108478"/>
                  <a:pt x="24851" y="108344"/>
                </a:cubicBezTo>
                <a:cubicBezTo>
                  <a:pt x="24735" y="108362"/>
                  <a:pt x="24621" y="108370"/>
                  <a:pt x="24509" y="108370"/>
                </a:cubicBezTo>
                <a:cubicBezTo>
                  <a:pt x="24203" y="108370"/>
                  <a:pt x="23910" y="108308"/>
                  <a:pt x="23617" y="108211"/>
                </a:cubicBezTo>
                <a:cubicBezTo>
                  <a:pt x="23504" y="108120"/>
                  <a:pt x="23390" y="108087"/>
                  <a:pt x="23278" y="108087"/>
                </a:cubicBezTo>
                <a:cubicBezTo>
                  <a:pt x="23060" y="108087"/>
                  <a:pt x="22848" y="108211"/>
                  <a:pt x="22650" y="108278"/>
                </a:cubicBezTo>
                <a:cubicBezTo>
                  <a:pt x="16478" y="110212"/>
                  <a:pt x="10307" y="112147"/>
                  <a:pt x="4170" y="114082"/>
                </a:cubicBezTo>
                <a:cubicBezTo>
                  <a:pt x="2769" y="114482"/>
                  <a:pt x="1401" y="114982"/>
                  <a:pt x="0" y="115316"/>
                </a:cubicBezTo>
                <a:lnTo>
                  <a:pt x="0" y="116250"/>
                </a:lnTo>
                <a:cubicBezTo>
                  <a:pt x="2135" y="115549"/>
                  <a:pt x="4270" y="114882"/>
                  <a:pt x="6438" y="114182"/>
                </a:cubicBezTo>
                <a:cubicBezTo>
                  <a:pt x="11708" y="112481"/>
                  <a:pt x="16979" y="110846"/>
                  <a:pt x="22216" y="109011"/>
                </a:cubicBezTo>
                <a:cubicBezTo>
                  <a:pt x="22659" y="108839"/>
                  <a:pt x="23121" y="108739"/>
                  <a:pt x="23587" y="108739"/>
                </a:cubicBezTo>
                <a:cubicBezTo>
                  <a:pt x="23753" y="108739"/>
                  <a:pt x="23918" y="108752"/>
                  <a:pt x="24084" y="108778"/>
                </a:cubicBezTo>
                <a:cubicBezTo>
                  <a:pt x="27086" y="109212"/>
                  <a:pt x="30021" y="109979"/>
                  <a:pt x="32990" y="110613"/>
                </a:cubicBezTo>
                <a:cubicBezTo>
                  <a:pt x="33624" y="110779"/>
                  <a:pt x="34158" y="111146"/>
                  <a:pt x="34758" y="111380"/>
                </a:cubicBezTo>
                <a:cubicBezTo>
                  <a:pt x="34850" y="111408"/>
                  <a:pt x="34926" y="111421"/>
                  <a:pt x="34990" y="111421"/>
                </a:cubicBezTo>
                <a:cubicBezTo>
                  <a:pt x="35230" y="111421"/>
                  <a:pt x="35292" y="111236"/>
                  <a:pt x="35292" y="110946"/>
                </a:cubicBezTo>
                <a:cubicBezTo>
                  <a:pt x="35359" y="110412"/>
                  <a:pt x="35325" y="109845"/>
                  <a:pt x="35359" y="109278"/>
                </a:cubicBezTo>
                <a:cubicBezTo>
                  <a:pt x="35525" y="106243"/>
                  <a:pt x="35759" y="103207"/>
                  <a:pt x="35892" y="100138"/>
                </a:cubicBezTo>
                <a:cubicBezTo>
                  <a:pt x="36059" y="96502"/>
                  <a:pt x="36193" y="92900"/>
                  <a:pt x="36326" y="89264"/>
                </a:cubicBezTo>
                <a:cubicBezTo>
                  <a:pt x="36426" y="85561"/>
                  <a:pt x="36559" y="81859"/>
                  <a:pt x="36726" y="78156"/>
                </a:cubicBezTo>
                <a:cubicBezTo>
                  <a:pt x="36893" y="74887"/>
                  <a:pt x="37127" y="71618"/>
                  <a:pt x="37360" y="68349"/>
                </a:cubicBezTo>
                <a:cubicBezTo>
                  <a:pt x="37594" y="64479"/>
                  <a:pt x="37760" y="60577"/>
                  <a:pt x="37794" y="56674"/>
                </a:cubicBezTo>
                <a:cubicBezTo>
                  <a:pt x="37827" y="48935"/>
                  <a:pt x="37594" y="41196"/>
                  <a:pt x="37527" y="33424"/>
                </a:cubicBezTo>
                <a:cubicBezTo>
                  <a:pt x="37393" y="22283"/>
                  <a:pt x="37460" y="11141"/>
                  <a:pt x="3746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1" name="Google Shape;901;p21"/>
          <p:cNvSpPr/>
          <p:nvPr/>
        </p:nvSpPr>
        <p:spPr>
          <a:xfrm>
            <a:off x="748672" y="162662"/>
            <a:ext cx="60438" cy="2577857"/>
          </a:xfrm>
          <a:custGeom>
            <a:rect b="b" l="l" r="r" t="t"/>
            <a:pathLst>
              <a:path extrusionOk="0" h="108211" w="2537">
                <a:moveTo>
                  <a:pt x="1802" y="0"/>
                </a:moveTo>
                <a:cubicBezTo>
                  <a:pt x="1802" y="767"/>
                  <a:pt x="1736" y="1568"/>
                  <a:pt x="1736" y="2335"/>
                </a:cubicBezTo>
                <a:cubicBezTo>
                  <a:pt x="1635" y="5838"/>
                  <a:pt x="1502" y="9340"/>
                  <a:pt x="1302" y="12843"/>
                </a:cubicBezTo>
                <a:cubicBezTo>
                  <a:pt x="1102" y="16979"/>
                  <a:pt x="868" y="21115"/>
                  <a:pt x="701" y="25285"/>
                </a:cubicBezTo>
                <a:cubicBezTo>
                  <a:pt x="535" y="28854"/>
                  <a:pt x="368" y="32423"/>
                  <a:pt x="268" y="36026"/>
                </a:cubicBezTo>
                <a:cubicBezTo>
                  <a:pt x="168" y="40329"/>
                  <a:pt x="68" y="44632"/>
                  <a:pt x="34" y="48935"/>
                </a:cubicBezTo>
                <a:cubicBezTo>
                  <a:pt x="1" y="55773"/>
                  <a:pt x="34" y="62611"/>
                  <a:pt x="34" y="69450"/>
                </a:cubicBezTo>
                <a:cubicBezTo>
                  <a:pt x="34" y="76688"/>
                  <a:pt x="34" y="83960"/>
                  <a:pt x="68" y="91232"/>
                </a:cubicBezTo>
                <a:cubicBezTo>
                  <a:pt x="101" y="94434"/>
                  <a:pt x="134" y="97670"/>
                  <a:pt x="268" y="100872"/>
                </a:cubicBezTo>
                <a:cubicBezTo>
                  <a:pt x="335" y="102607"/>
                  <a:pt x="335" y="104341"/>
                  <a:pt x="234" y="106076"/>
                </a:cubicBezTo>
                <a:cubicBezTo>
                  <a:pt x="134" y="106776"/>
                  <a:pt x="201" y="107510"/>
                  <a:pt x="368" y="108211"/>
                </a:cubicBezTo>
                <a:cubicBezTo>
                  <a:pt x="601" y="108211"/>
                  <a:pt x="668" y="108111"/>
                  <a:pt x="668" y="107844"/>
                </a:cubicBezTo>
                <a:lnTo>
                  <a:pt x="668" y="107077"/>
                </a:lnTo>
                <a:cubicBezTo>
                  <a:pt x="735" y="105442"/>
                  <a:pt x="935" y="103808"/>
                  <a:pt x="868" y="102173"/>
                </a:cubicBezTo>
                <a:cubicBezTo>
                  <a:pt x="768" y="99171"/>
                  <a:pt x="768" y="96202"/>
                  <a:pt x="768" y="93200"/>
                </a:cubicBezTo>
                <a:cubicBezTo>
                  <a:pt x="802" y="82392"/>
                  <a:pt x="802" y="71585"/>
                  <a:pt x="835" y="60810"/>
                </a:cubicBezTo>
                <a:cubicBezTo>
                  <a:pt x="835" y="56440"/>
                  <a:pt x="835" y="52104"/>
                  <a:pt x="902" y="47768"/>
                </a:cubicBezTo>
                <a:cubicBezTo>
                  <a:pt x="1002" y="42731"/>
                  <a:pt x="1102" y="37660"/>
                  <a:pt x="1302" y="32623"/>
                </a:cubicBezTo>
                <a:cubicBezTo>
                  <a:pt x="1435" y="28954"/>
                  <a:pt x="1602" y="25285"/>
                  <a:pt x="1769" y="21649"/>
                </a:cubicBezTo>
                <a:cubicBezTo>
                  <a:pt x="1936" y="17713"/>
                  <a:pt x="2136" y="13743"/>
                  <a:pt x="2303" y="9807"/>
                </a:cubicBezTo>
                <a:cubicBezTo>
                  <a:pt x="2436" y="6538"/>
                  <a:pt x="2536" y="3269"/>
                  <a:pt x="253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2" name="Google Shape;902;p21"/>
          <p:cNvSpPr/>
          <p:nvPr/>
        </p:nvSpPr>
        <p:spPr>
          <a:xfrm>
            <a:off x="194835" y="2921833"/>
            <a:ext cx="905922" cy="316101"/>
          </a:xfrm>
          <a:custGeom>
            <a:rect b="b" l="l" r="r" t="t"/>
            <a:pathLst>
              <a:path extrusionOk="0" h="13269" w="38028">
                <a:moveTo>
                  <a:pt x="37667" y="0"/>
                </a:moveTo>
                <a:cubicBezTo>
                  <a:pt x="37596" y="0"/>
                  <a:pt x="37523" y="13"/>
                  <a:pt x="37460" y="26"/>
                </a:cubicBezTo>
                <a:cubicBezTo>
                  <a:pt x="36993" y="126"/>
                  <a:pt x="36526" y="226"/>
                  <a:pt x="36092" y="393"/>
                </a:cubicBezTo>
                <a:cubicBezTo>
                  <a:pt x="32924" y="1427"/>
                  <a:pt x="29755" y="2461"/>
                  <a:pt x="26552" y="3428"/>
                </a:cubicBezTo>
                <a:cubicBezTo>
                  <a:pt x="18680" y="5830"/>
                  <a:pt x="11008" y="8765"/>
                  <a:pt x="3236" y="11467"/>
                </a:cubicBezTo>
                <a:cubicBezTo>
                  <a:pt x="2135" y="11834"/>
                  <a:pt x="1067" y="12268"/>
                  <a:pt x="0" y="12635"/>
                </a:cubicBezTo>
                <a:lnTo>
                  <a:pt x="0" y="13268"/>
                </a:lnTo>
                <a:cubicBezTo>
                  <a:pt x="67" y="13202"/>
                  <a:pt x="167" y="13168"/>
                  <a:pt x="234" y="13168"/>
                </a:cubicBezTo>
                <a:lnTo>
                  <a:pt x="20114" y="6330"/>
                </a:lnTo>
                <a:cubicBezTo>
                  <a:pt x="24884" y="4696"/>
                  <a:pt x="29721" y="3395"/>
                  <a:pt x="34491" y="1760"/>
                </a:cubicBezTo>
                <a:cubicBezTo>
                  <a:pt x="35559" y="1460"/>
                  <a:pt x="36626" y="1060"/>
                  <a:pt x="37627" y="626"/>
                </a:cubicBezTo>
                <a:cubicBezTo>
                  <a:pt x="37827" y="526"/>
                  <a:pt x="38027" y="393"/>
                  <a:pt x="37960" y="159"/>
                </a:cubicBezTo>
                <a:cubicBezTo>
                  <a:pt x="37898" y="35"/>
                  <a:pt x="37784" y="0"/>
                  <a:pt x="376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" name="Google Shape;903;p21"/>
          <p:cNvSpPr/>
          <p:nvPr/>
        </p:nvSpPr>
        <p:spPr>
          <a:xfrm>
            <a:off x="194025" y="1797049"/>
            <a:ext cx="288490" cy="415012"/>
          </a:xfrm>
          <a:custGeom>
            <a:rect b="b" l="l" r="r" t="t"/>
            <a:pathLst>
              <a:path extrusionOk="0" h="17421" w="12110">
                <a:moveTo>
                  <a:pt x="11849" y="0"/>
                </a:moveTo>
                <a:cubicBezTo>
                  <a:pt x="11755" y="0"/>
                  <a:pt x="11690" y="79"/>
                  <a:pt x="11642" y="175"/>
                </a:cubicBezTo>
                <a:cubicBezTo>
                  <a:pt x="11509" y="408"/>
                  <a:pt x="11375" y="642"/>
                  <a:pt x="11209" y="842"/>
                </a:cubicBezTo>
                <a:cubicBezTo>
                  <a:pt x="7840" y="5512"/>
                  <a:pt x="4504" y="10282"/>
                  <a:pt x="1235" y="15019"/>
                </a:cubicBezTo>
                <a:cubicBezTo>
                  <a:pt x="901" y="15619"/>
                  <a:pt x="501" y="16186"/>
                  <a:pt x="34" y="16686"/>
                </a:cubicBezTo>
                <a:lnTo>
                  <a:pt x="1" y="17420"/>
                </a:lnTo>
                <a:cubicBezTo>
                  <a:pt x="101" y="17320"/>
                  <a:pt x="201" y="17187"/>
                  <a:pt x="301" y="17053"/>
                </a:cubicBezTo>
                <a:cubicBezTo>
                  <a:pt x="3970" y="11683"/>
                  <a:pt x="7673" y="6346"/>
                  <a:pt x="11476" y="1075"/>
                </a:cubicBezTo>
                <a:cubicBezTo>
                  <a:pt x="11642" y="842"/>
                  <a:pt x="11809" y="575"/>
                  <a:pt x="11976" y="341"/>
                </a:cubicBezTo>
                <a:cubicBezTo>
                  <a:pt x="12043" y="241"/>
                  <a:pt x="12109" y="141"/>
                  <a:pt x="11976" y="41"/>
                </a:cubicBezTo>
                <a:cubicBezTo>
                  <a:pt x="11929" y="13"/>
                  <a:pt x="11887" y="0"/>
                  <a:pt x="118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4" name="Google Shape;904;p21"/>
          <p:cNvSpPr/>
          <p:nvPr/>
        </p:nvSpPr>
        <p:spPr>
          <a:xfrm>
            <a:off x="194835" y="273959"/>
            <a:ext cx="332181" cy="448935"/>
          </a:xfrm>
          <a:custGeom>
            <a:rect b="b" l="l" r="r" t="t"/>
            <a:pathLst>
              <a:path extrusionOk="0" h="18845" w="13944">
                <a:moveTo>
                  <a:pt x="13652" y="1"/>
                </a:moveTo>
                <a:cubicBezTo>
                  <a:pt x="13555" y="1"/>
                  <a:pt x="13482" y="126"/>
                  <a:pt x="13410" y="198"/>
                </a:cubicBezTo>
                <a:cubicBezTo>
                  <a:pt x="13276" y="298"/>
                  <a:pt x="13176" y="432"/>
                  <a:pt x="13076" y="565"/>
                </a:cubicBezTo>
                <a:cubicBezTo>
                  <a:pt x="9373" y="5369"/>
                  <a:pt x="5904" y="10305"/>
                  <a:pt x="2335" y="15176"/>
                </a:cubicBezTo>
                <a:cubicBezTo>
                  <a:pt x="1568" y="16243"/>
                  <a:pt x="767" y="17277"/>
                  <a:pt x="0" y="18344"/>
                </a:cubicBezTo>
                <a:lnTo>
                  <a:pt x="0" y="18845"/>
                </a:lnTo>
                <a:cubicBezTo>
                  <a:pt x="1134" y="17310"/>
                  <a:pt x="2268" y="15743"/>
                  <a:pt x="3402" y="14175"/>
                </a:cubicBezTo>
                <a:cubicBezTo>
                  <a:pt x="6204" y="10339"/>
                  <a:pt x="8940" y="6469"/>
                  <a:pt x="11875" y="2733"/>
                </a:cubicBezTo>
                <a:cubicBezTo>
                  <a:pt x="12442" y="1966"/>
                  <a:pt x="13076" y="1232"/>
                  <a:pt x="13710" y="465"/>
                </a:cubicBezTo>
                <a:cubicBezTo>
                  <a:pt x="13777" y="365"/>
                  <a:pt x="13943" y="232"/>
                  <a:pt x="13777" y="65"/>
                </a:cubicBezTo>
                <a:cubicBezTo>
                  <a:pt x="13731" y="19"/>
                  <a:pt x="13690" y="1"/>
                  <a:pt x="136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5" name="Google Shape;905;p21"/>
          <p:cNvSpPr/>
          <p:nvPr/>
        </p:nvSpPr>
        <p:spPr>
          <a:xfrm>
            <a:off x="194835" y="1095298"/>
            <a:ext cx="281320" cy="388878"/>
          </a:xfrm>
          <a:custGeom>
            <a:rect b="b" l="l" r="r" t="t"/>
            <a:pathLst>
              <a:path extrusionOk="0" h="16324" w="11809">
                <a:moveTo>
                  <a:pt x="11534" y="0"/>
                </a:moveTo>
                <a:cubicBezTo>
                  <a:pt x="11428" y="0"/>
                  <a:pt x="11351" y="135"/>
                  <a:pt x="11275" y="212"/>
                </a:cubicBezTo>
                <a:cubicBezTo>
                  <a:pt x="11075" y="478"/>
                  <a:pt x="10841" y="745"/>
                  <a:pt x="10641" y="1012"/>
                </a:cubicBezTo>
                <a:cubicBezTo>
                  <a:pt x="7439" y="5115"/>
                  <a:pt x="4470" y="9418"/>
                  <a:pt x="1534" y="13688"/>
                </a:cubicBezTo>
                <a:cubicBezTo>
                  <a:pt x="1067" y="14422"/>
                  <a:pt x="567" y="15156"/>
                  <a:pt x="0" y="15823"/>
                </a:cubicBezTo>
                <a:lnTo>
                  <a:pt x="0" y="16323"/>
                </a:lnTo>
                <a:cubicBezTo>
                  <a:pt x="133" y="16290"/>
                  <a:pt x="167" y="16190"/>
                  <a:pt x="234" y="16090"/>
                </a:cubicBezTo>
                <a:cubicBezTo>
                  <a:pt x="3069" y="11987"/>
                  <a:pt x="5904" y="7917"/>
                  <a:pt x="8873" y="3914"/>
                </a:cubicBezTo>
                <a:cubicBezTo>
                  <a:pt x="9740" y="2747"/>
                  <a:pt x="10641" y="1579"/>
                  <a:pt x="11542" y="412"/>
                </a:cubicBezTo>
                <a:cubicBezTo>
                  <a:pt x="11608" y="278"/>
                  <a:pt x="11808" y="178"/>
                  <a:pt x="11642" y="45"/>
                </a:cubicBezTo>
                <a:cubicBezTo>
                  <a:pt x="11602" y="13"/>
                  <a:pt x="11567" y="0"/>
                  <a:pt x="115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6" name="Google Shape;906;p21"/>
          <p:cNvSpPr/>
          <p:nvPr/>
        </p:nvSpPr>
        <p:spPr>
          <a:xfrm>
            <a:off x="194835" y="1297452"/>
            <a:ext cx="238416" cy="290801"/>
          </a:xfrm>
          <a:custGeom>
            <a:rect b="b" l="l" r="r" t="t"/>
            <a:pathLst>
              <a:path extrusionOk="0" h="12207" w="10008">
                <a:moveTo>
                  <a:pt x="9710" y="1"/>
                </a:moveTo>
                <a:cubicBezTo>
                  <a:pt x="9603" y="1"/>
                  <a:pt x="9513" y="126"/>
                  <a:pt x="9440" y="198"/>
                </a:cubicBezTo>
                <a:cubicBezTo>
                  <a:pt x="8173" y="1432"/>
                  <a:pt x="7038" y="2733"/>
                  <a:pt x="5971" y="4134"/>
                </a:cubicBezTo>
                <a:cubicBezTo>
                  <a:pt x="3970" y="6670"/>
                  <a:pt x="2001" y="9238"/>
                  <a:pt x="0" y="11807"/>
                </a:cubicBezTo>
                <a:lnTo>
                  <a:pt x="33" y="12207"/>
                </a:lnTo>
                <a:cubicBezTo>
                  <a:pt x="167" y="12207"/>
                  <a:pt x="200" y="12107"/>
                  <a:pt x="267" y="12007"/>
                </a:cubicBezTo>
                <a:cubicBezTo>
                  <a:pt x="1334" y="10639"/>
                  <a:pt x="2368" y="9238"/>
                  <a:pt x="3436" y="7904"/>
                </a:cubicBezTo>
                <a:cubicBezTo>
                  <a:pt x="5437" y="5335"/>
                  <a:pt x="7372" y="2733"/>
                  <a:pt x="9674" y="432"/>
                </a:cubicBezTo>
                <a:cubicBezTo>
                  <a:pt x="9807" y="332"/>
                  <a:pt x="10007" y="232"/>
                  <a:pt x="9840" y="65"/>
                </a:cubicBezTo>
                <a:cubicBezTo>
                  <a:pt x="9794" y="19"/>
                  <a:pt x="9751" y="1"/>
                  <a:pt x="97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7" name="Google Shape;907;p21"/>
          <p:cNvSpPr/>
          <p:nvPr/>
        </p:nvSpPr>
        <p:spPr>
          <a:xfrm>
            <a:off x="194835" y="2054042"/>
            <a:ext cx="216952" cy="271648"/>
          </a:xfrm>
          <a:custGeom>
            <a:rect b="b" l="l" r="r" t="t"/>
            <a:pathLst>
              <a:path extrusionOk="0" h="11403" w="9107">
                <a:moveTo>
                  <a:pt x="8901" y="0"/>
                </a:moveTo>
                <a:cubicBezTo>
                  <a:pt x="8834" y="0"/>
                  <a:pt x="8764" y="36"/>
                  <a:pt x="8706" y="94"/>
                </a:cubicBezTo>
                <a:cubicBezTo>
                  <a:pt x="8206" y="561"/>
                  <a:pt x="7739" y="1062"/>
                  <a:pt x="7305" y="1562"/>
                </a:cubicBezTo>
                <a:cubicBezTo>
                  <a:pt x="5304" y="3964"/>
                  <a:pt x="3436" y="6465"/>
                  <a:pt x="1534" y="8967"/>
                </a:cubicBezTo>
                <a:cubicBezTo>
                  <a:pt x="1101" y="9668"/>
                  <a:pt x="567" y="10302"/>
                  <a:pt x="0" y="10902"/>
                </a:cubicBezTo>
                <a:lnTo>
                  <a:pt x="0" y="11402"/>
                </a:lnTo>
                <a:cubicBezTo>
                  <a:pt x="67" y="11369"/>
                  <a:pt x="100" y="11336"/>
                  <a:pt x="167" y="11302"/>
                </a:cubicBezTo>
                <a:cubicBezTo>
                  <a:pt x="1201" y="9968"/>
                  <a:pt x="2202" y="8600"/>
                  <a:pt x="3269" y="7266"/>
                </a:cubicBezTo>
                <a:cubicBezTo>
                  <a:pt x="5104" y="4931"/>
                  <a:pt x="6805" y="2429"/>
                  <a:pt x="8940" y="294"/>
                </a:cubicBezTo>
                <a:cubicBezTo>
                  <a:pt x="9006" y="228"/>
                  <a:pt x="9107" y="161"/>
                  <a:pt x="9040" y="61"/>
                </a:cubicBezTo>
                <a:cubicBezTo>
                  <a:pt x="8998" y="19"/>
                  <a:pt x="8950" y="0"/>
                  <a:pt x="890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8" name="Google Shape;908;p21"/>
          <p:cNvSpPr/>
          <p:nvPr/>
        </p:nvSpPr>
        <p:spPr>
          <a:xfrm>
            <a:off x="194835" y="1474521"/>
            <a:ext cx="183576" cy="251994"/>
          </a:xfrm>
          <a:custGeom>
            <a:rect b="b" l="l" r="r" t="t"/>
            <a:pathLst>
              <a:path extrusionOk="0" h="10578" w="7706">
                <a:moveTo>
                  <a:pt x="7502" y="1"/>
                </a:moveTo>
                <a:cubicBezTo>
                  <a:pt x="7409" y="1"/>
                  <a:pt x="7330" y="79"/>
                  <a:pt x="7305" y="104"/>
                </a:cubicBezTo>
                <a:cubicBezTo>
                  <a:pt x="7272" y="171"/>
                  <a:pt x="7205" y="237"/>
                  <a:pt x="7172" y="271"/>
                </a:cubicBezTo>
                <a:cubicBezTo>
                  <a:pt x="5704" y="2105"/>
                  <a:pt x="4336" y="4007"/>
                  <a:pt x="2969" y="5908"/>
                </a:cubicBezTo>
                <a:cubicBezTo>
                  <a:pt x="1968" y="7309"/>
                  <a:pt x="1001" y="8677"/>
                  <a:pt x="0" y="10078"/>
                </a:cubicBezTo>
                <a:lnTo>
                  <a:pt x="0" y="10578"/>
                </a:lnTo>
                <a:cubicBezTo>
                  <a:pt x="33" y="10545"/>
                  <a:pt x="100" y="10478"/>
                  <a:pt x="133" y="10445"/>
                </a:cubicBezTo>
                <a:cubicBezTo>
                  <a:pt x="2035" y="7542"/>
                  <a:pt x="4136" y="4740"/>
                  <a:pt x="6204" y="1972"/>
                </a:cubicBezTo>
                <a:cubicBezTo>
                  <a:pt x="6638" y="1405"/>
                  <a:pt x="7072" y="838"/>
                  <a:pt x="7539" y="304"/>
                </a:cubicBezTo>
                <a:cubicBezTo>
                  <a:pt x="7605" y="204"/>
                  <a:pt x="7706" y="137"/>
                  <a:pt x="7605" y="37"/>
                </a:cubicBezTo>
                <a:cubicBezTo>
                  <a:pt x="7570" y="11"/>
                  <a:pt x="7535" y="1"/>
                  <a:pt x="750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9" name="Google Shape;909;p21"/>
          <p:cNvSpPr/>
          <p:nvPr/>
        </p:nvSpPr>
        <p:spPr>
          <a:xfrm>
            <a:off x="220253" y="494480"/>
            <a:ext cx="238416" cy="290039"/>
          </a:xfrm>
          <a:custGeom>
            <a:rect b="b" l="l" r="r" t="t"/>
            <a:pathLst>
              <a:path extrusionOk="0" h="12175" w="10008">
                <a:moveTo>
                  <a:pt x="9825" y="1"/>
                </a:moveTo>
                <a:cubicBezTo>
                  <a:pt x="9782" y="1"/>
                  <a:pt x="9739" y="16"/>
                  <a:pt x="9707" y="48"/>
                </a:cubicBezTo>
                <a:cubicBezTo>
                  <a:pt x="9574" y="148"/>
                  <a:pt x="9474" y="248"/>
                  <a:pt x="9374" y="381"/>
                </a:cubicBezTo>
                <a:cubicBezTo>
                  <a:pt x="8106" y="1882"/>
                  <a:pt x="6839" y="3383"/>
                  <a:pt x="5604" y="4884"/>
                </a:cubicBezTo>
                <a:cubicBezTo>
                  <a:pt x="3703" y="7153"/>
                  <a:pt x="2002" y="9521"/>
                  <a:pt x="167" y="11823"/>
                </a:cubicBezTo>
                <a:cubicBezTo>
                  <a:pt x="101" y="11923"/>
                  <a:pt x="0" y="12056"/>
                  <a:pt x="101" y="12156"/>
                </a:cubicBezTo>
                <a:cubicBezTo>
                  <a:pt x="126" y="12169"/>
                  <a:pt x="150" y="12175"/>
                  <a:pt x="173" y="12175"/>
                </a:cubicBezTo>
                <a:cubicBezTo>
                  <a:pt x="271" y="12175"/>
                  <a:pt x="347" y="12077"/>
                  <a:pt x="401" y="12023"/>
                </a:cubicBezTo>
                <a:cubicBezTo>
                  <a:pt x="768" y="11556"/>
                  <a:pt x="1135" y="11122"/>
                  <a:pt x="1502" y="10655"/>
                </a:cubicBezTo>
                <a:cubicBezTo>
                  <a:pt x="4170" y="7186"/>
                  <a:pt x="6872" y="3717"/>
                  <a:pt x="9841" y="481"/>
                </a:cubicBezTo>
                <a:cubicBezTo>
                  <a:pt x="9908" y="415"/>
                  <a:pt x="9974" y="281"/>
                  <a:pt x="10008" y="181"/>
                </a:cubicBezTo>
                <a:cubicBezTo>
                  <a:pt x="10008" y="68"/>
                  <a:pt x="9915" y="1"/>
                  <a:pt x="98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0" name="Google Shape;910;p21"/>
          <p:cNvSpPr/>
          <p:nvPr/>
        </p:nvSpPr>
        <p:spPr>
          <a:xfrm>
            <a:off x="245671" y="2233779"/>
            <a:ext cx="104938" cy="136408"/>
          </a:xfrm>
          <a:custGeom>
            <a:rect b="b" l="l" r="r" t="t"/>
            <a:pathLst>
              <a:path extrusionOk="0" h="5726" w="4405">
                <a:moveTo>
                  <a:pt x="4061" y="0"/>
                </a:moveTo>
                <a:cubicBezTo>
                  <a:pt x="3875" y="0"/>
                  <a:pt x="3745" y="293"/>
                  <a:pt x="3637" y="455"/>
                </a:cubicBezTo>
                <a:cubicBezTo>
                  <a:pt x="2703" y="1622"/>
                  <a:pt x="1836" y="2857"/>
                  <a:pt x="1035" y="4124"/>
                </a:cubicBezTo>
                <a:cubicBezTo>
                  <a:pt x="701" y="4625"/>
                  <a:pt x="334" y="5125"/>
                  <a:pt x="1" y="5625"/>
                </a:cubicBezTo>
                <a:lnTo>
                  <a:pt x="134" y="5725"/>
                </a:lnTo>
                <a:cubicBezTo>
                  <a:pt x="435" y="5358"/>
                  <a:pt x="735" y="4991"/>
                  <a:pt x="1002" y="4591"/>
                </a:cubicBezTo>
                <a:cubicBezTo>
                  <a:pt x="1936" y="3224"/>
                  <a:pt x="2836" y="1856"/>
                  <a:pt x="3870" y="555"/>
                </a:cubicBezTo>
                <a:cubicBezTo>
                  <a:pt x="4004" y="388"/>
                  <a:pt x="4404" y="188"/>
                  <a:pt x="4204" y="55"/>
                </a:cubicBezTo>
                <a:cubicBezTo>
                  <a:pt x="4153" y="16"/>
                  <a:pt x="4106" y="0"/>
                  <a:pt x="406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3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4;p3"/>
          <p:cNvSpPr txBox="1"/>
          <p:nvPr>
            <p:ph type="title"/>
          </p:nvPr>
        </p:nvSpPr>
        <p:spPr>
          <a:xfrm>
            <a:off x="311700" y="2150850"/>
            <a:ext cx="85206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5" name="Google Shape;15;p3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91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" name="Google Shape;912;p22"/>
          <p:cNvSpPr/>
          <p:nvPr/>
        </p:nvSpPr>
        <p:spPr>
          <a:xfrm>
            <a:off x="0" y="0"/>
            <a:ext cx="9144000" cy="5157300"/>
          </a:xfrm>
          <a:prstGeom prst="rect">
            <a:avLst/>
          </a:prstGeom>
          <a:solidFill>
            <a:schemeClr val="lt1">
              <a:alpha val="262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3" name="Google Shape;913;p22"/>
          <p:cNvSpPr txBox="1"/>
          <p:nvPr>
            <p:ph type="title"/>
          </p:nvPr>
        </p:nvSpPr>
        <p:spPr>
          <a:xfrm>
            <a:off x="1953450" y="1038575"/>
            <a:ext cx="5237100" cy="118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914" name="Google Shape;914;p22"/>
          <p:cNvSpPr/>
          <p:nvPr/>
        </p:nvSpPr>
        <p:spPr>
          <a:xfrm>
            <a:off x="186796" y="2345561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5" name="Google Shape;915;p22"/>
          <p:cNvSpPr/>
          <p:nvPr/>
        </p:nvSpPr>
        <p:spPr>
          <a:xfrm>
            <a:off x="502545" y="3841245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" name="Google Shape;916;p22"/>
          <p:cNvSpPr/>
          <p:nvPr/>
        </p:nvSpPr>
        <p:spPr>
          <a:xfrm>
            <a:off x="1778802" y="3896207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7" name="Google Shape;917;p22"/>
          <p:cNvSpPr/>
          <p:nvPr/>
        </p:nvSpPr>
        <p:spPr>
          <a:xfrm>
            <a:off x="8588275" y="589852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8" name="Google Shape;918;p22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9" name="Google Shape;919;p22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0" name="Google Shape;920;p22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1" name="Google Shape;921;p22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2" name="Google Shape;922;p22"/>
          <p:cNvSpPr/>
          <p:nvPr/>
        </p:nvSpPr>
        <p:spPr>
          <a:xfrm>
            <a:off x="1778800" y="478191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3" name="Google Shape;923;p22"/>
          <p:cNvSpPr/>
          <p:nvPr/>
        </p:nvSpPr>
        <p:spPr>
          <a:xfrm>
            <a:off x="6837646" y="1038566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4" name="Google Shape;924;p22"/>
          <p:cNvSpPr/>
          <p:nvPr/>
        </p:nvSpPr>
        <p:spPr>
          <a:xfrm>
            <a:off x="3503097" y="536120"/>
            <a:ext cx="180122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5" name="Google Shape;925;p22"/>
          <p:cNvSpPr/>
          <p:nvPr/>
        </p:nvSpPr>
        <p:spPr>
          <a:xfrm>
            <a:off x="7119569" y="734357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6" name="Google Shape;926;p22"/>
          <p:cNvSpPr/>
          <p:nvPr/>
        </p:nvSpPr>
        <p:spPr>
          <a:xfrm>
            <a:off x="249994" y="3415305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7" name="Google Shape;927;p22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8" name="Google Shape;928;p22"/>
          <p:cNvSpPr/>
          <p:nvPr/>
        </p:nvSpPr>
        <p:spPr>
          <a:xfrm>
            <a:off x="511573" y="103857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9" name="Google Shape;929;p22"/>
          <p:cNvSpPr/>
          <p:nvPr/>
        </p:nvSpPr>
        <p:spPr>
          <a:xfrm>
            <a:off x="8948580" y="2357617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0" name="Google Shape;930;p22"/>
          <p:cNvSpPr/>
          <p:nvPr/>
        </p:nvSpPr>
        <p:spPr>
          <a:xfrm>
            <a:off x="8662226" y="1703843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1" name="Google Shape;931;p22"/>
          <p:cNvSpPr/>
          <p:nvPr/>
        </p:nvSpPr>
        <p:spPr>
          <a:xfrm>
            <a:off x="5737215" y="4287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2" name="Google Shape;932;p22"/>
          <p:cNvSpPr/>
          <p:nvPr/>
        </p:nvSpPr>
        <p:spPr>
          <a:xfrm>
            <a:off x="7616139" y="39737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3" name="Google Shape;933;p22"/>
          <p:cNvSpPr/>
          <p:nvPr/>
        </p:nvSpPr>
        <p:spPr>
          <a:xfrm>
            <a:off x="7905207" y="609166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4" name="Google Shape;934;p22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5" name="Google Shape;935;p22"/>
          <p:cNvSpPr/>
          <p:nvPr/>
        </p:nvSpPr>
        <p:spPr>
          <a:xfrm>
            <a:off x="7908032" y="4753671"/>
            <a:ext cx="32720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6" name="Google Shape;936;p22"/>
          <p:cNvSpPr/>
          <p:nvPr/>
        </p:nvSpPr>
        <p:spPr>
          <a:xfrm>
            <a:off x="6837642" y="353868"/>
            <a:ext cx="37247" cy="36024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7" name="Google Shape;937;p22"/>
          <p:cNvSpPr/>
          <p:nvPr/>
        </p:nvSpPr>
        <p:spPr>
          <a:xfrm>
            <a:off x="146194" y="4269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8" name="Google Shape;938;p22"/>
          <p:cNvSpPr/>
          <p:nvPr/>
        </p:nvSpPr>
        <p:spPr>
          <a:xfrm>
            <a:off x="368270" y="2808170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9" name="Google Shape;939;p22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0" name="Google Shape;940;p22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1" name="Google Shape;941;p22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2" name="Google Shape;942;p22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3" name="Google Shape;943;p22"/>
          <p:cNvSpPr/>
          <p:nvPr/>
        </p:nvSpPr>
        <p:spPr>
          <a:xfrm>
            <a:off x="6449704" y="148239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4" name="Google Shape;944;p22"/>
          <p:cNvSpPr/>
          <p:nvPr/>
        </p:nvSpPr>
        <p:spPr>
          <a:xfrm>
            <a:off x="513823" y="608728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5" name="Google Shape;945;p22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6" name="Google Shape;946;p22"/>
          <p:cNvSpPr/>
          <p:nvPr/>
        </p:nvSpPr>
        <p:spPr>
          <a:xfrm>
            <a:off x="8950265" y="1735737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7" name="Google Shape;947;p22"/>
          <p:cNvSpPr/>
          <p:nvPr/>
        </p:nvSpPr>
        <p:spPr>
          <a:xfrm>
            <a:off x="8862345" y="214586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8" name="Google Shape;948;p22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" name="Google Shape;949;p22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0" name="Google Shape;950;p22"/>
          <p:cNvSpPr/>
          <p:nvPr/>
        </p:nvSpPr>
        <p:spPr>
          <a:xfrm>
            <a:off x="2455690" y="999107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1" name="Google Shape;951;p22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2" name="Google Shape;952;p22"/>
          <p:cNvSpPr/>
          <p:nvPr/>
        </p:nvSpPr>
        <p:spPr>
          <a:xfrm>
            <a:off x="410037" y="4838281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953" name="Shape 9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4" name="Google Shape;954;p23"/>
          <p:cNvSpPr txBox="1"/>
          <p:nvPr>
            <p:ph hasCustomPrompt="1" type="title"/>
          </p:nvPr>
        </p:nvSpPr>
        <p:spPr>
          <a:xfrm>
            <a:off x="714850" y="1106125"/>
            <a:ext cx="59205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0"/>
              <a:buNone/>
              <a:defRPr sz="8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955" name="Google Shape;955;p23"/>
          <p:cNvSpPr txBox="1"/>
          <p:nvPr>
            <p:ph idx="1" type="subTitle"/>
          </p:nvPr>
        </p:nvSpPr>
        <p:spPr>
          <a:xfrm>
            <a:off x="714850" y="3008913"/>
            <a:ext cx="5683800" cy="7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956" name="Google Shape;956;p23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957" name="Google Shape;957;p23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58" name="Google Shape;958;p23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59" name="Google Shape;959;p23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0" name="Google Shape;960;p23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1" name="Google Shape;961;p23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2" name="Google Shape;962;p23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3" name="Google Shape;963;p23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4" name="Google Shape;964;p23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5" name="Google Shape;965;p23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6" name="Google Shape;966;p23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7" name="Google Shape;967;p23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8" name="Google Shape;968;p23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9" name="Google Shape;969;p23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0" name="Google Shape;970;p23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1" name="Google Shape;971;p23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2" name="Google Shape;972;p23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3" name="Google Shape;973;p23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4" name="Google Shape;974;p23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5" name="Google Shape;975;p23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6" name="Google Shape;976;p23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7" name="Google Shape;977;p23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8" name="Google Shape;978;p23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9" name="Google Shape;979;p23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80" name="Google Shape;980;p23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81" name="Google Shape;981;p23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982" name="Google Shape;982;p23"/>
          <p:cNvSpPr/>
          <p:nvPr/>
        </p:nvSpPr>
        <p:spPr>
          <a:xfrm>
            <a:off x="4708951" y="3910833"/>
            <a:ext cx="188495" cy="371573"/>
          </a:xfrm>
          <a:custGeom>
            <a:rect b="b" l="l" r="r" t="t"/>
            <a:pathLst>
              <a:path extrusionOk="0" h="17556" w="8906">
                <a:moveTo>
                  <a:pt x="663" y="3739"/>
                </a:moveTo>
                <a:cubicBezTo>
                  <a:pt x="661" y="3746"/>
                  <a:pt x="659" y="3753"/>
                  <a:pt x="657" y="3763"/>
                </a:cubicBezTo>
                <a:cubicBezTo>
                  <a:pt x="657" y="3763"/>
                  <a:pt x="657" y="3753"/>
                  <a:pt x="663" y="3739"/>
                </a:cubicBezTo>
                <a:close/>
                <a:moveTo>
                  <a:pt x="2087" y="0"/>
                </a:moveTo>
                <a:cubicBezTo>
                  <a:pt x="1980" y="0"/>
                  <a:pt x="1873" y="49"/>
                  <a:pt x="1807" y="148"/>
                </a:cubicBezTo>
                <a:lnTo>
                  <a:pt x="164" y="3270"/>
                </a:lnTo>
                <a:cubicBezTo>
                  <a:pt x="132" y="3335"/>
                  <a:pt x="99" y="3368"/>
                  <a:pt x="66" y="3434"/>
                </a:cubicBezTo>
                <a:cubicBezTo>
                  <a:pt x="0" y="3730"/>
                  <a:pt x="0" y="4025"/>
                  <a:pt x="33" y="4321"/>
                </a:cubicBezTo>
                <a:lnTo>
                  <a:pt x="33" y="16940"/>
                </a:lnTo>
                <a:cubicBezTo>
                  <a:pt x="49" y="17137"/>
                  <a:pt x="197" y="17235"/>
                  <a:pt x="349" y="17235"/>
                </a:cubicBezTo>
                <a:cubicBezTo>
                  <a:pt x="501" y="17235"/>
                  <a:pt x="657" y="17137"/>
                  <a:pt x="690" y="16940"/>
                </a:cubicBezTo>
                <a:lnTo>
                  <a:pt x="690" y="3927"/>
                </a:lnTo>
                <a:cubicBezTo>
                  <a:pt x="690" y="3879"/>
                  <a:pt x="690" y="3729"/>
                  <a:pt x="678" y="3711"/>
                </a:cubicBezTo>
                <a:lnTo>
                  <a:pt x="678" y="3711"/>
                </a:lnTo>
                <a:cubicBezTo>
                  <a:pt x="681" y="3706"/>
                  <a:pt x="685" y="3702"/>
                  <a:pt x="690" y="3697"/>
                </a:cubicBezTo>
                <a:cubicBezTo>
                  <a:pt x="953" y="3138"/>
                  <a:pt x="1249" y="2613"/>
                  <a:pt x="1545" y="2054"/>
                </a:cubicBezTo>
                <a:lnTo>
                  <a:pt x="2138" y="915"/>
                </a:lnTo>
                <a:lnTo>
                  <a:pt x="2138" y="915"/>
                </a:lnTo>
                <a:lnTo>
                  <a:pt x="4929" y="4617"/>
                </a:lnTo>
                <a:lnTo>
                  <a:pt x="7164" y="7509"/>
                </a:lnTo>
                <a:lnTo>
                  <a:pt x="7887" y="8462"/>
                </a:lnTo>
                <a:cubicBezTo>
                  <a:pt x="8000" y="8575"/>
                  <a:pt x="8089" y="8714"/>
                  <a:pt x="8175" y="8834"/>
                </a:cubicBezTo>
                <a:lnTo>
                  <a:pt x="8175" y="8834"/>
                </a:lnTo>
                <a:cubicBezTo>
                  <a:pt x="8170" y="8847"/>
                  <a:pt x="8182" y="8902"/>
                  <a:pt x="8182" y="8922"/>
                </a:cubicBezTo>
                <a:cubicBezTo>
                  <a:pt x="8149" y="9119"/>
                  <a:pt x="8149" y="9316"/>
                  <a:pt x="8182" y="9513"/>
                </a:cubicBezTo>
                <a:lnTo>
                  <a:pt x="8182" y="17235"/>
                </a:lnTo>
                <a:cubicBezTo>
                  <a:pt x="8182" y="17449"/>
                  <a:pt x="8347" y="17556"/>
                  <a:pt x="8511" y="17556"/>
                </a:cubicBezTo>
                <a:cubicBezTo>
                  <a:pt x="8675" y="17556"/>
                  <a:pt x="8840" y="17449"/>
                  <a:pt x="8840" y="17235"/>
                </a:cubicBezTo>
                <a:lnTo>
                  <a:pt x="8840" y="9349"/>
                </a:lnTo>
                <a:cubicBezTo>
                  <a:pt x="8840" y="9119"/>
                  <a:pt x="8905" y="8757"/>
                  <a:pt x="8774" y="8527"/>
                </a:cubicBezTo>
                <a:cubicBezTo>
                  <a:pt x="8708" y="8462"/>
                  <a:pt x="8642" y="8396"/>
                  <a:pt x="8609" y="8330"/>
                </a:cubicBezTo>
                <a:lnTo>
                  <a:pt x="7985" y="7509"/>
                </a:lnTo>
                <a:lnTo>
                  <a:pt x="3582" y="1758"/>
                </a:lnTo>
                <a:lnTo>
                  <a:pt x="2366" y="148"/>
                </a:lnTo>
                <a:cubicBezTo>
                  <a:pt x="2300" y="49"/>
                  <a:pt x="2194" y="0"/>
                  <a:pt x="208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3" name="Google Shape;983;p23"/>
          <p:cNvSpPr/>
          <p:nvPr/>
        </p:nvSpPr>
        <p:spPr>
          <a:xfrm>
            <a:off x="4752763" y="3888927"/>
            <a:ext cx="779655" cy="207269"/>
          </a:xfrm>
          <a:custGeom>
            <a:rect b="b" l="l" r="r" t="t"/>
            <a:pathLst>
              <a:path extrusionOk="0" fill="none" h="9793" w="36837">
                <a:moveTo>
                  <a:pt x="6441" y="9792"/>
                </a:moveTo>
                <a:lnTo>
                  <a:pt x="36837" y="8149"/>
                </a:lnTo>
                <a:lnTo>
                  <a:pt x="30725" y="0"/>
                </a:lnTo>
                <a:lnTo>
                  <a:pt x="0" y="1347"/>
                </a:lnTo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4" name="Google Shape;984;p23"/>
          <p:cNvSpPr/>
          <p:nvPr/>
        </p:nvSpPr>
        <p:spPr>
          <a:xfrm>
            <a:off x="4542718" y="4020364"/>
            <a:ext cx="173892" cy="75834"/>
          </a:xfrm>
          <a:custGeom>
            <a:rect b="b" l="l" r="r" t="t"/>
            <a:pathLst>
              <a:path extrusionOk="0" fill="none" h="3583" w="8216">
                <a:moveTo>
                  <a:pt x="8216" y="1"/>
                </a:moveTo>
                <a:lnTo>
                  <a:pt x="1" y="2202"/>
                </a:lnTo>
                <a:lnTo>
                  <a:pt x="691" y="3582"/>
                </a:lnTo>
                <a:lnTo>
                  <a:pt x="8216" y="1446"/>
                </a:lnTo>
                <a:close/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5" name="Google Shape;985;p23"/>
          <p:cNvSpPr/>
          <p:nvPr/>
        </p:nvSpPr>
        <p:spPr>
          <a:xfrm>
            <a:off x="4574720" y="4096178"/>
            <a:ext cx="21" cy="179458"/>
          </a:xfrm>
          <a:custGeom>
            <a:rect b="b" l="l" r="r" t="t"/>
            <a:pathLst>
              <a:path extrusionOk="0" fill="none" h="8479" w="1">
                <a:moveTo>
                  <a:pt x="0" y="0"/>
                </a:moveTo>
                <a:lnTo>
                  <a:pt x="0" y="8478"/>
                </a:lnTo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6" name="Google Shape;986;p23"/>
          <p:cNvSpPr/>
          <p:nvPr/>
        </p:nvSpPr>
        <p:spPr>
          <a:xfrm>
            <a:off x="5500429" y="4062800"/>
            <a:ext cx="21" cy="264986"/>
          </a:xfrm>
          <a:custGeom>
            <a:rect b="b" l="l" r="r" t="t"/>
            <a:pathLst>
              <a:path extrusionOk="0" fill="none" h="12520" w="1">
                <a:moveTo>
                  <a:pt x="0" y="0"/>
                </a:moveTo>
                <a:lnTo>
                  <a:pt x="0" y="12520"/>
                </a:lnTo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7" name="Google Shape;987;p23"/>
          <p:cNvSpPr/>
          <p:nvPr/>
        </p:nvSpPr>
        <p:spPr>
          <a:xfrm>
            <a:off x="4590700" y="3582897"/>
            <a:ext cx="1819428" cy="320650"/>
          </a:xfrm>
          <a:custGeom>
            <a:rect b="b" l="l" r="r" t="t"/>
            <a:pathLst>
              <a:path extrusionOk="0" fill="none" h="15150" w="85964">
                <a:moveTo>
                  <a:pt x="1" y="15149"/>
                </a:moveTo>
                <a:lnTo>
                  <a:pt x="24580" y="15083"/>
                </a:lnTo>
                <a:lnTo>
                  <a:pt x="58525" y="1183"/>
                </a:lnTo>
                <a:lnTo>
                  <a:pt x="84616" y="1644"/>
                </a:lnTo>
                <a:lnTo>
                  <a:pt x="85963" y="526"/>
                </a:lnTo>
                <a:lnTo>
                  <a:pt x="56619" y="0"/>
                </a:lnTo>
                <a:lnTo>
                  <a:pt x="31152" y="2662"/>
                </a:lnTo>
                <a:close/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8" name="Google Shape;988;p23"/>
          <p:cNvSpPr/>
          <p:nvPr/>
        </p:nvSpPr>
        <p:spPr>
          <a:xfrm>
            <a:off x="4640778" y="3903531"/>
            <a:ext cx="21" cy="137022"/>
          </a:xfrm>
          <a:custGeom>
            <a:rect b="b" l="l" r="r" t="t"/>
            <a:pathLst>
              <a:path extrusionOk="0" fill="none" h="6474" w="1">
                <a:moveTo>
                  <a:pt x="1" y="6474"/>
                </a:moveTo>
                <a:lnTo>
                  <a:pt x="1" y="0"/>
                </a:lnTo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9" name="Google Shape;989;p23"/>
          <p:cNvSpPr/>
          <p:nvPr/>
        </p:nvSpPr>
        <p:spPr>
          <a:xfrm>
            <a:off x="6023425" y="3548821"/>
            <a:ext cx="996660" cy="354027"/>
          </a:xfrm>
          <a:custGeom>
            <a:rect b="b" l="l" r="r" t="t"/>
            <a:pathLst>
              <a:path extrusionOk="0" fill="none" h="16727" w="47090">
                <a:moveTo>
                  <a:pt x="44296" y="7788"/>
                </a:moveTo>
                <a:lnTo>
                  <a:pt x="33880" y="16003"/>
                </a:lnTo>
                <a:lnTo>
                  <a:pt x="1" y="16726"/>
                </a:lnTo>
                <a:lnTo>
                  <a:pt x="19783" y="1052"/>
                </a:lnTo>
                <a:lnTo>
                  <a:pt x="47090" y="0"/>
                </a:lnTo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0" name="Google Shape;990;p23"/>
          <p:cNvSpPr/>
          <p:nvPr/>
        </p:nvSpPr>
        <p:spPr>
          <a:xfrm>
            <a:off x="6745353" y="3884038"/>
            <a:ext cx="3513" cy="223291"/>
          </a:xfrm>
          <a:custGeom>
            <a:rect b="b" l="l" r="r" t="t"/>
            <a:pathLst>
              <a:path extrusionOk="0" fill="none" h="10550" w="166">
                <a:moveTo>
                  <a:pt x="1" y="10549"/>
                </a:moveTo>
                <a:lnTo>
                  <a:pt x="165" y="1"/>
                </a:lnTo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1" name="Google Shape;991;p23"/>
          <p:cNvSpPr/>
          <p:nvPr/>
        </p:nvSpPr>
        <p:spPr>
          <a:xfrm>
            <a:off x="6079068" y="3903531"/>
            <a:ext cx="6286" cy="406178"/>
          </a:xfrm>
          <a:custGeom>
            <a:rect b="b" l="l" r="r" t="t"/>
            <a:pathLst>
              <a:path extrusionOk="0" fill="none" h="19191" w="297">
                <a:moveTo>
                  <a:pt x="1" y="0"/>
                </a:moveTo>
                <a:lnTo>
                  <a:pt x="296" y="19190"/>
                </a:lnTo>
              </a:path>
            </a:pathLst>
          </a:custGeom>
          <a:solidFill>
            <a:schemeClr val="dk1"/>
          </a:solidFill>
          <a:ln cap="flat" cmpd="sng" w="16425">
            <a:solidFill>
              <a:schemeClr val="dk1"/>
            </a:solidFill>
            <a:prstDash val="solid"/>
            <a:miter lim="3286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2" name="Google Shape;992;p23"/>
          <p:cNvSpPr/>
          <p:nvPr/>
        </p:nvSpPr>
        <p:spPr>
          <a:xfrm>
            <a:off x="5807834" y="3621143"/>
            <a:ext cx="6963" cy="301178"/>
          </a:xfrm>
          <a:custGeom>
            <a:rect b="b" l="l" r="r" t="t"/>
            <a:pathLst>
              <a:path extrusionOk="0" fill="none" h="14230" w="329">
                <a:moveTo>
                  <a:pt x="329" y="14229"/>
                </a:moveTo>
                <a:lnTo>
                  <a:pt x="0" y="1"/>
                </a:lnTo>
              </a:path>
            </a:pathLst>
          </a:custGeom>
          <a:solidFill>
            <a:schemeClr val="dk1"/>
          </a:solidFill>
          <a:ln cap="flat" cmpd="sng" w="16425">
            <a:solidFill>
              <a:schemeClr val="dk1"/>
            </a:solidFill>
            <a:prstDash val="solid"/>
            <a:miter lim="3286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3" name="Google Shape;993;p23"/>
          <p:cNvSpPr/>
          <p:nvPr/>
        </p:nvSpPr>
        <p:spPr>
          <a:xfrm>
            <a:off x="5814777" y="3922305"/>
            <a:ext cx="264309" cy="405479"/>
          </a:xfrm>
          <a:custGeom>
            <a:rect b="b" l="l" r="r" t="t"/>
            <a:pathLst>
              <a:path extrusionOk="0" fill="none" h="19158" w="12488">
                <a:moveTo>
                  <a:pt x="12488" y="4831"/>
                </a:moveTo>
                <a:lnTo>
                  <a:pt x="11173" y="4831"/>
                </a:lnTo>
                <a:lnTo>
                  <a:pt x="1" y="0"/>
                </a:lnTo>
                <a:lnTo>
                  <a:pt x="329" y="19158"/>
                </a:lnTo>
              </a:path>
            </a:pathLst>
          </a:custGeom>
          <a:solidFill>
            <a:schemeClr val="dk1"/>
          </a:solidFill>
          <a:ln cap="flat" cmpd="sng" w="16425">
            <a:solidFill>
              <a:schemeClr val="dk1"/>
            </a:solidFill>
            <a:prstDash val="solid"/>
            <a:miter lim="3286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4" name="Google Shape;994;p23"/>
          <p:cNvSpPr/>
          <p:nvPr/>
        </p:nvSpPr>
        <p:spPr>
          <a:xfrm>
            <a:off x="5815475" y="3879170"/>
            <a:ext cx="237873" cy="21"/>
          </a:xfrm>
          <a:custGeom>
            <a:rect b="b" l="l" r="r" t="t"/>
            <a:pathLst>
              <a:path extrusionOk="0" fill="none" h="1" w="11239">
                <a:moveTo>
                  <a:pt x="1" y="1"/>
                </a:moveTo>
                <a:lnTo>
                  <a:pt x="11239" y="1"/>
                </a:lnTo>
              </a:path>
            </a:pathLst>
          </a:custGeom>
          <a:solidFill>
            <a:schemeClr val="dk1"/>
          </a:solidFill>
          <a:ln cap="flat" cmpd="sng" w="16425">
            <a:solidFill>
              <a:schemeClr val="dk1"/>
            </a:solidFill>
            <a:prstDash val="solid"/>
            <a:miter lim="3286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5" name="Google Shape;995;p23"/>
          <p:cNvSpPr/>
          <p:nvPr/>
        </p:nvSpPr>
        <p:spPr>
          <a:xfrm>
            <a:off x="5313327" y="3310965"/>
            <a:ext cx="392971" cy="322025"/>
          </a:xfrm>
          <a:custGeom>
            <a:rect b="b" l="l" r="r" t="t"/>
            <a:pathLst>
              <a:path extrusionOk="0" fill="none" h="15215" w="18567">
                <a:moveTo>
                  <a:pt x="1" y="15214"/>
                </a:moveTo>
                <a:lnTo>
                  <a:pt x="1" y="13473"/>
                </a:lnTo>
                <a:lnTo>
                  <a:pt x="8511" y="0"/>
                </a:lnTo>
                <a:lnTo>
                  <a:pt x="18567" y="13243"/>
                </a:lnTo>
              </a:path>
            </a:pathLst>
          </a:custGeom>
          <a:solidFill>
            <a:schemeClr val="dk1"/>
          </a:solidFill>
          <a:ln cap="flat" cmpd="sng" w="16425">
            <a:solidFill>
              <a:schemeClr val="dk1"/>
            </a:solidFill>
            <a:prstDash val="solid"/>
            <a:miter lim="3286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6" name="Google Shape;996;p23"/>
          <p:cNvSpPr/>
          <p:nvPr/>
        </p:nvSpPr>
        <p:spPr>
          <a:xfrm>
            <a:off x="5256985" y="3274095"/>
            <a:ext cx="1422986" cy="340820"/>
          </a:xfrm>
          <a:custGeom>
            <a:rect b="b" l="l" r="r" t="t"/>
            <a:pathLst>
              <a:path extrusionOk="0" fill="none" h="16103" w="67233">
                <a:moveTo>
                  <a:pt x="2663" y="16102"/>
                </a:moveTo>
                <a:lnTo>
                  <a:pt x="1" y="16102"/>
                </a:lnTo>
                <a:lnTo>
                  <a:pt x="10253" y="1"/>
                </a:lnTo>
                <a:cubicBezTo>
                  <a:pt x="10253" y="1"/>
                  <a:pt x="49554" y="2892"/>
                  <a:pt x="56225" y="1183"/>
                </a:cubicBezTo>
                <a:cubicBezTo>
                  <a:pt x="56225" y="1183"/>
                  <a:pt x="65458" y="13342"/>
                  <a:pt x="67233" y="13605"/>
                </a:cubicBezTo>
              </a:path>
            </a:pathLst>
          </a:custGeom>
          <a:solidFill>
            <a:schemeClr val="dk1"/>
          </a:solidFill>
          <a:ln cap="flat" cmpd="sng" w="16425">
            <a:solidFill>
              <a:schemeClr val="dk1"/>
            </a:solidFill>
            <a:prstDash val="solid"/>
            <a:miter lim="3286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7" name="Google Shape;997;p23"/>
          <p:cNvSpPr/>
          <p:nvPr/>
        </p:nvSpPr>
        <p:spPr>
          <a:xfrm>
            <a:off x="5487201" y="3392324"/>
            <a:ext cx="26456" cy="92533"/>
          </a:xfrm>
          <a:custGeom>
            <a:rect b="b" l="l" r="r" t="t"/>
            <a:pathLst>
              <a:path extrusionOk="0" h="4372" w="1250">
                <a:moveTo>
                  <a:pt x="1249" y="1"/>
                </a:moveTo>
                <a:lnTo>
                  <a:pt x="1" y="198"/>
                </a:lnTo>
                <a:lnTo>
                  <a:pt x="1" y="4371"/>
                </a:lnTo>
                <a:lnTo>
                  <a:pt x="1249" y="4174"/>
                </a:lnTo>
                <a:lnTo>
                  <a:pt x="1249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8" name="Google Shape;998;p23"/>
          <p:cNvSpPr/>
          <p:nvPr/>
        </p:nvSpPr>
        <p:spPr>
          <a:xfrm>
            <a:off x="4752763" y="4046799"/>
            <a:ext cx="33398" cy="232307"/>
          </a:xfrm>
          <a:custGeom>
            <a:rect b="b" l="l" r="r" t="t"/>
            <a:pathLst>
              <a:path extrusionOk="0" h="10976" w="1578">
                <a:moveTo>
                  <a:pt x="1578" y="0"/>
                </a:moveTo>
                <a:lnTo>
                  <a:pt x="0" y="263"/>
                </a:lnTo>
                <a:lnTo>
                  <a:pt x="0" y="10976"/>
                </a:lnTo>
                <a:lnTo>
                  <a:pt x="1578" y="10976"/>
                </a:lnTo>
                <a:lnTo>
                  <a:pt x="1578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9" name="Google Shape;999;p23"/>
          <p:cNvSpPr/>
          <p:nvPr/>
        </p:nvSpPr>
        <p:spPr>
          <a:xfrm>
            <a:off x="6146543" y="4016893"/>
            <a:ext cx="26435" cy="92512"/>
          </a:xfrm>
          <a:custGeom>
            <a:rect b="b" l="l" r="r" t="t"/>
            <a:pathLst>
              <a:path extrusionOk="0" h="4371" w="1249">
                <a:moveTo>
                  <a:pt x="1249" y="0"/>
                </a:moveTo>
                <a:lnTo>
                  <a:pt x="0" y="197"/>
                </a:lnTo>
                <a:lnTo>
                  <a:pt x="0" y="4371"/>
                </a:lnTo>
                <a:lnTo>
                  <a:pt x="1249" y="4174"/>
                </a:lnTo>
                <a:lnTo>
                  <a:pt x="1249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0" name="Google Shape;1000;p23"/>
          <p:cNvSpPr/>
          <p:nvPr/>
        </p:nvSpPr>
        <p:spPr>
          <a:xfrm>
            <a:off x="6550611" y="4016893"/>
            <a:ext cx="26456" cy="92512"/>
          </a:xfrm>
          <a:custGeom>
            <a:rect b="b" l="l" r="r" t="t"/>
            <a:pathLst>
              <a:path extrusionOk="0" h="4371" w="1250">
                <a:moveTo>
                  <a:pt x="1250" y="0"/>
                </a:moveTo>
                <a:lnTo>
                  <a:pt x="1" y="197"/>
                </a:lnTo>
                <a:lnTo>
                  <a:pt x="1" y="4371"/>
                </a:lnTo>
                <a:lnTo>
                  <a:pt x="1250" y="4174"/>
                </a:lnTo>
                <a:lnTo>
                  <a:pt x="1250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1" name="Google Shape;1001;p23"/>
          <p:cNvSpPr/>
          <p:nvPr/>
        </p:nvSpPr>
        <p:spPr>
          <a:xfrm>
            <a:off x="5543522" y="3310457"/>
            <a:ext cx="144726" cy="171415"/>
          </a:xfrm>
          <a:custGeom>
            <a:rect b="b" l="l" r="r" t="t"/>
            <a:pathLst>
              <a:path extrusionOk="0" h="8099" w="6838">
                <a:moveTo>
                  <a:pt x="223" y="0"/>
                </a:moveTo>
                <a:cubicBezTo>
                  <a:pt x="108" y="0"/>
                  <a:pt x="0" y="163"/>
                  <a:pt x="100" y="287"/>
                </a:cubicBezTo>
                <a:cubicBezTo>
                  <a:pt x="2269" y="2817"/>
                  <a:pt x="4437" y="5413"/>
                  <a:pt x="6508" y="8042"/>
                </a:cubicBezTo>
                <a:cubicBezTo>
                  <a:pt x="6540" y="8082"/>
                  <a:pt x="6577" y="8099"/>
                  <a:pt x="6614" y="8099"/>
                </a:cubicBezTo>
                <a:cubicBezTo>
                  <a:pt x="6729" y="8099"/>
                  <a:pt x="6837" y="7936"/>
                  <a:pt x="6738" y="7812"/>
                </a:cubicBezTo>
                <a:cubicBezTo>
                  <a:pt x="4635" y="5183"/>
                  <a:pt x="2499" y="2587"/>
                  <a:pt x="330" y="57"/>
                </a:cubicBezTo>
                <a:cubicBezTo>
                  <a:pt x="298" y="17"/>
                  <a:pt x="260" y="0"/>
                  <a:pt x="2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2" name="Google Shape;1002;p23"/>
          <p:cNvSpPr/>
          <p:nvPr/>
        </p:nvSpPr>
        <p:spPr>
          <a:xfrm>
            <a:off x="5696441" y="3504861"/>
            <a:ext cx="81464" cy="80279"/>
          </a:xfrm>
          <a:custGeom>
            <a:rect b="b" l="l" r="r" t="t"/>
            <a:pathLst>
              <a:path extrusionOk="0" h="3793" w="3849">
                <a:moveTo>
                  <a:pt x="243" y="1"/>
                </a:moveTo>
                <a:cubicBezTo>
                  <a:pt x="122" y="1"/>
                  <a:pt x="0" y="166"/>
                  <a:pt x="104" y="270"/>
                </a:cubicBezTo>
                <a:cubicBezTo>
                  <a:pt x="1156" y="1519"/>
                  <a:pt x="2306" y="2669"/>
                  <a:pt x="3489" y="3753"/>
                </a:cubicBezTo>
                <a:cubicBezTo>
                  <a:pt x="3523" y="3781"/>
                  <a:pt x="3561" y="3792"/>
                  <a:pt x="3597" y="3792"/>
                </a:cubicBezTo>
                <a:cubicBezTo>
                  <a:pt x="3732" y="3792"/>
                  <a:pt x="3849" y="3627"/>
                  <a:pt x="3719" y="3523"/>
                </a:cubicBezTo>
                <a:cubicBezTo>
                  <a:pt x="2536" y="2439"/>
                  <a:pt x="1386" y="1289"/>
                  <a:pt x="334" y="40"/>
                </a:cubicBezTo>
                <a:cubicBezTo>
                  <a:pt x="307" y="12"/>
                  <a:pt x="275" y="1"/>
                  <a:pt x="2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3" name="Google Shape;1003;p23"/>
          <p:cNvSpPr/>
          <p:nvPr/>
        </p:nvSpPr>
        <p:spPr>
          <a:xfrm>
            <a:off x="5800998" y="3296996"/>
            <a:ext cx="186993" cy="233556"/>
          </a:xfrm>
          <a:custGeom>
            <a:rect b="b" l="l" r="r" t="t"/>
            <a:pathLst>
              <a:path extrusionOk="0" h="11035" w="8835">
                <a:moveTo>
                  <a:pt x="246" y="1"/>
                </a:moveTo>
                <a:cubicBezTo>
                  <a:pt x="121" y="1"/>
                  <a:pt x="0" y="117"/>
                  <a:pt x="93" y="233"/>
                </a:cubicBezTo>
                <a:cubicBezTo>
                  <a:pt x="2163" y="3125"/>
                  <a:pt x="4299" y="5918"/>
                  <a:pt x="6567" y="8645"/>
                </a:cubicBezTo>
                <a:cubicBezTo>
                  <a:pt x="7191" y="9434"/>
                  <a:pt x="7848" y="10222"/>
                  <a:pt x="8505" y="10978"/>
                </a:cubicBezTo>
                <a:cubicBezTo>
                  <a:pt x="8537" y="11018"/>
                  <a:pt x="8575" y="11035"/>
                  <a:pt x="8612" y="11035"/>
                </a:cubicBezTo>
                <a:cubicBezTo>
                  <a:pt x="8727" y="11035"/>
                  <a:pt x="8835" y="10873"/>
                  <a:pt x="8735" y="10748"/>
                </a:cubicBezTo>
                <a:cubicBezTo>
                  <a:pt x="6435" y="8087"/>
                  <a:pt x="4234" y="5326"/>
                  <a:pt x="2131" y="2500"/>
                </a:cubicBezTo>
                <a:cubicBezTo>
                  <a:pt x="1539" y="1679"/>
                  <a:pt x="948" y="890"/>
                  <a:pt x="389" y="69"/>
                </a:cubicBezTo>
                <a:cubicBezTo>
                  <a:pt x="350" y="21"/>
                  <a:pt x="298" y="1"/>
                  <a:pt x="2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4" name="Google Shape;1004;p23"/>
          <p:cNvSpPr/>
          <p:nvPr/>
        </p:nvSpPr>
        <p:spPr>
          <a:xfrm>
            <a:off x="5994894" y="3542768"/>
            <a:ext cx="37716" cy="43769"/>
          </a:xfrm>
          <a:custGeom>
            <a:rect b="b" l="l" r="r" t="t"/>
            <a:pathLst>
              <a:path extrusionOk="0" h="2068" w="1782">
                <a:moveTo>
                  <a:pt x="213" y="0"/>
                </a:moveTo>
                <a:cubicBezTo>
                  <a:pt x="101" y="0"/>
                  <a:pt x="0" y="119"/>
                  <a:pt x="67" y="253"/>
                </a:cubicBezTo>
                <a:cubicBezTo>
                  <a:pt x="462" y="878"/>
                  <a:pt x="922" y="1469"/>
                  <a:pt x="1447" y="2028"/>
                </a:cubicBezTo>
                <a:cubicBezTo>
                  <a:pt x="1482" y="2056"/>
                  <a:pt x="1518" y="2067"/>
                  <a:pt x="1552" y="2067"/>
                </a:cubicBezTo>
                <a:cubicBezTo>
                  <a:pt x="1680" y="2067"/>
                  <a:pt x="1781" y="1902"/>
                  <a:pt x="1677" y="1798"/>
                </a:cubicBezTo>
                <a:cubicBezTo>
                  <a:pt x="1185" y="1272"/>
                  <a:pt x="725" y="681"/>
                  <a:pt x="363" y="89"/>
                </a:cubicBezTo>
                <a:cubicBezTo>
                  <a:pt x="321" y="26"/>
                  <a:pt x="266" y="0"/>
                  <a:pt x="21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5" name="Google Shape;1005;p23"/>
          <p:cNvSpPr/>
          <p:nvPr/>
        </p:nvSpPr>
        <p:spPr>
          <a:xfrm>
            <a:off x="5820470" y="3296297"/>
            <a:ext cx="94459" cy="115667"/>
          </a:xfrm>
          <a:custGeom>
            <a:rect b="b" l="l" r="r" t="t"/>
            <a:pathLst>
              <a:path extrusionOk="0" h="5465" w="4463">
                <a:moveTo>
                  <a:pt x="246" y="1"/>
                </a:moveTo>
                <a:cubicBezTo>
                  <a:pt x="121" y="1"/>
                  <a:pt x="0" y="117"/>
                  <a:pt x="93" y="233"/>
                </a:cubicBezTo>
                <a:cubicBezTo>
                  <a:pt x="1243" y="2106"/>
                  <a:pt x="2591" y="3848"/>
                  <a:pt x="4102" y="5425"/>
                </a:cubicBezTo>
                <a:cubicBezTo>
                  <a:pt x="4137" y="5453"/>
                  <a:pt x="4174" y="5464"/>
                  <a:pt x="4210" y="5464"/>
                </a:cubicBezTo>
                <a:cubicBezTo>
                  <a:pt x="4346" y="5464"/>
                  <a:pt x="4462" y="5299"/>
                  <a:pt x="4332" y="5195"/>
                </a:cubicBezTo>
                <a:cubicBezTo>
                  <a:pt x="2854" y="3618"/>
                  <a:pt x="1506" y="1909"/>
                  <a:pt x="389" y="69"/>
                </a:cubicBezTo>
                <a:cubicBezTo>
                  <a:pt x="351" y="21"/>
                  <a:pt x="298" y="1"/>
                  <a:pt x="2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6" name="Google Shape;1006;p23"/>
          <p:cNvSpPr/>
          <p:nvPr/>
        </p:nvSpPr>
        <p:spPr>
          <a:xfrm>
            <a:off x="5919249" y="3426612"/>
            <a:ext cx="111032" cy="134800"/>
          </a:xfrm>
          <a:custGeom>
            <a:rect b="b" l="l" r="r" t="t"/>
            <a:pathLst>
              <a:path extrusionOk="0" h="6369" w="5246">
                <a:moveTo>
                  <a:pt x="231" y="0"/>
                </a:moveTo>
                <a:cubicBezTo>
                  <a:pt x="103" y="0"/>
                  <a:pt x="1" y="162"/>
                  <a:pt x="125" y="287"/>
                </a:cubicBezTo>
                <a:cubicBezTo>
                  <a:pt x="1013" y="1141"/>
                  <a:pt x="1834" y="2061"/>
                  <a:pt x="2557" y="3080"/>
                </a:cubicBezTo>
                <a:cubicBezTo>
                  <a:pt x="3346" y="4131"/>
                  <a:pt x="4101" y="5216"/>
                  <a:pt x="4857" y="6300"/>
                </a:cubicBezTo>
                <a:cubicBezTo>
                  <a:pt x="4896" y="6348"/>
                  <a:pt x="4948" y="6368"/>
                  <a:pt x="5000" y="6368"/>
                </a:cubicBezTo>
                <a:cubicBezTo>
                  <a:pt x="5125" y="6368"/>
                  <a:pt x="5246" y="6252"/>
                  <a:pt x="5153" y="6136"/>
                </a:cubicBezTo>
                <a:cubicBezTo>
                  <a:pt x="4364" y="5019"/>
                  <a:pt x="3576" y="3934"/>
                  <a:pt x="2787" y="2850"/>
                </a:cubicBezTo>
                <a:cubicBezTo>
                  <a:pt x="2064" y="1831"/>
                  <a:pt x="1243" y="878"/>
                  <a:pt x="355" y="57"/>
                </a:cubicBezTo>
                <a:cubicBezTo>
                  <a:pt x="315" y="17"/>
                  <a:pt x="272" y="0"/>
                  <a:pt x="2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7" name="Google Shape;1007;p23"/>
          <p:cNvSpPr/>
          <p:nvPr/>
        </p:nvSpPr>
        <p:spPr>
          <a:xfrm>
            <a:off x="6134141" y="3310901"/>
            <a:ext cx="161129" cy="205300"/>
          </a:xfrm>
          <a:custGeom>
            <a:rect b="b" l="l" r="r" t="t"/>
            <a:pathLst>
              <a:path extrusionOk="0" h="9700" w="7613">
                <a:moveTo>
                  <a:pt x="246" y="1"/>
                </a:moveTo>
                <a:cubicBezTo>
                  <a:pt x="121" y="1"/>
                  <a:pt x="0" y="117"/>
                  <a:pt x="93" y="233"/>
                </a:cubicBezTo>
                <a:lnTo>
                  <a:pt x="7257" y="9631"/>
                </a:lnTo>
                <a:cubicBezTo>
                  <a:pt x="7295" y="9679"/>
                  <a:pt x="7345" y="9699"/>
                  <a:pt x="7393" y="9699"/>
                </a:cubicBezTo>
                <a:cubicBezTo>
                  <a:pt x="7508" y="9699"/>
                  <a:pt x="7613" y="9583"/>
                  <a:pt x="7520" y="9467"/>
                </a:cubicBezTo>
                <a:lnTo>
                  <a:pt x="389" y="69"/>
                </a:lnTo>
                <a:cubicBezTo>
                  <a:pt x="350" y="21"/>
                  <a:pt x="298" y="1"/>
                  <a:pt x="2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8" name="Google Shape;1008;p23"/>
          <p:cNvSpPr/>
          <p:nvPr/>
        </p:nvSpPr>
        <p:spPr>
          <a:xfrm>
            <a:off x="6294108" y="3526513"/>
            <a:ext cx="65231" cy="68363"/>
          </a:xfrm>
          <a:custGeom>
            <a:rect b="b" l="l" r="r" t="t"/>
            <a:pathLst>
              <a:path extrusionOk="0" h="3230" w="3082">
                <a:moveTo>
                  <a:pt x="246" y="0"/>
                </a:moveTo>
                <a:cubicBezTo>
                  <a:pt x="121" y="0"/>
                  <a:pt x="0" y="117"/>
                  <a:pt x="93" y="233"/>
                </a:cubicBezTo>
                <a:lnTo>
                  <a:pt x="93" y="266"/>
                </a:lnTo>
                <a:cubicBezTo>
                  <a:pt x="783" y="1383"/>
                  <a:pt x="1670" y="2369"/>
                  <a:pt x="2722" y="3190"/>
                </a:cubicBezTo>
                <a:cubicBezTo>
                  <a:pt x="2756" y="3218"/>
                  <a:pt x="2794" y="3230"/>
                  <a:pt x="2830" y="3230"/>
                </a:cubicBezTo>
                <a:cubicBezTo>
                  <a:pt x="2965" y="3230"/>
                  <a:pt x="3082" y="3064"/>
                  <a:pt x="2952" y="2960"/>
                </a:cubicBezTo>
                <a:cubicBezTo>
                  <a:pt x="1933" y="2139"/>
                  <a:pt x="1046" y="1186"/>
                  <a:pt x="389" y="69"/>
                </a:cubicBezTo>
                <a:cubicBezTo>
                  <a:pt x="350" y="20"/>
                  <a:pt x="298" y="0"/>
                  <a:pt x="2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9" name="Google Shape;1009;p23"/>
          <p:cNvSpPr/>
          <p:nvPr/>
        </p:nvSpPr>
        <p:spPr>
          <a:xfrm>
            <a:off x="6152724" y="3310542"/>
            <a:ext cx="100957" cy="118482"/>
          </a:xfrm>
          <a:custGeom>
            <a:rect b="b" l="l" r="r" t="t"/>
            <a:pathLst>
              <a:path extrusionOk="0" h="5598" w="4770">
                <a:moveTo>
                  <a:pt x="234" y="1"/>
                </a:moveTo>
                <a:cubicBezTo>
                  <a:pt x="116" y="1"/>
                  <a:pt x="1" y="181"/>
                  <a:pt x="102" y="283"/>
                </a:cubicBezTo>
                <a:cubicBezTo>
                  <a:pt x="793" y="1203"/>
                  <a:pt x="1483" y="2090"/>
                  <a:pt x="2206" y="3010"/>
                </a:cubicBezTo>
                <a:cubicBezTo>
                  <a:pt x="2928" y="3898"/>
                  <a:pt x="3651" y="4719"/>
                  <a:pt x="4440" y="5541"/>
                </a:cubicBezTo>
                <a:cubicBezTo>
                  <a:pt x="4472" y="5581"/>
                  <a:pt x="4510" y="5597"/>
                  <a:pt x="4547" y="5597"/>
                </a:cubicBezTo>
                <a:cubicBezTo>
                  <a:pt x="4662" y="5597"/>
                  <a:pt x="4770" y="5435"/>
                  <a:pt x="4670" y="5311"/>
                </a:cubicBezTo>
                <a:cubicBezTo>
                  <a:pt x="3881" y="4489"/>
                  <a:pt x="3158" y="3668"/>
                  <a:pt x="2436" y="2780"/>
                </a:cubicBezTo>
                <a:cubicBezTo>
                  <a:pt x="1745" y="1893"/>
                  <a:pt x="1023" y="973"/>
                  <a:pt x="332" y="53"/>
                </a:cubicBezTo>
                <a:cubicBezTo>
                  <a:pt x="303" y="16"/>
                  <a:pt x="268" y="1"/>
                  <a:pt x="2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0" name="Google Shape;1010;p23"/>
          <p:cNvSpPr/>
          <p:nvPr/>
        </p:nvSpPr>
        <p:spPr>
          <a:xfrm>
            <a:off x="6261895" y="3445132"/>
            <a:ext cx="122418" cy="149129"/>
          </a:xfrm>
          <a:custGeom>
            <a:rect b="b" l="l" r="r" t="t"/>
            <a:pathLst>
              <a:path extrusionOk="0" h="7046" w="5784">
                <a:moveTo>
                  <a:pt x="244" y="1"/>
                </a:moveTo>
                <a:cubicBezTo>
                  <a:pt x="128" y="1"/>
                  <a:pt x="1" y="117"/>
                  <a:pt x="71" y="233"/>
                </a:cubicBezTo>
                <a:lnTo>
                  <a:pt x="103" y="233"/>
                </a:lnTo>
                <a:cubicBezTo>
                  <a:pt x="1451" y="2796"/>
                  <a:pt x="3258" y="5096"/>
                  <a:pt x="5427" y="7002"/>
                </a:cubicBezTo>
                <a:cubicBezTo>
                  <a:pt x="5464" y="7032"/>
                  <a:pt x="5505" y="7045"/>
                  <a:pt x="5544" y="7045"/>
                </a:cubicBezTo>
                <a:cubicBezTo>
                  <a:pt x="5676" y="7045"/>
                  <a:pt x="5784" y="6899"/>
                  <a:pt x="5657" y="6772"/>
                </a:cubicBezTo>
                <a:cubicBezTo>
                  <a:pt x="3521" y="4866"/>
                  <a:pt x="1714" y="2599"/>
                  <a:pt x="366" y="69"/>
                </a:cubicBezTo>
                <a:cubicBezTo>
                  <a:pt x="338" y="21"/>
                  <a:pt x="292" y="1"/>
                  <a:pt x="2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1" name="Google Shape;1011;p23"/>
          <p:cNvSpPr/>
          <p:nvPr/>
        </p:nvSpPr>
        <p:spPr>
          <a:xfrm>
            <a:off x="6427429" y="3327622"/>
            <a:ext cx="176093" cy="237704"/>
          </a:xfrm>
          <a:custGeom>
            <a:rect b="b" l="l" r="r" t="t"/>
            <a:pathLst>
              <a:path extrusionOk="0" h="11231" w="8320">
                <a:moveTo>
                  <a:pt x="246" y="0"/>
                </a:moveTo>
                <a:cubicBezTo>
                  <a:pt x="130" y="0"/>
                  <a:pt x="0" y="124"/>
                  <a:pt x="70" y="265"/>
                </a:cubicBezTo>
                <a:cubicBezTo>
                  <a:pt x="1779" y="3321"/>
                  <a:pt x="3751" y="6245"/>
                  <a:pt x="5985" y="8940"/>
                </a:cubicBezTo>
                <a:cubicBezTo>
                  <a:pt x="6642" y="9696"/>
                  <a:pt x="7300" y="10451"/>
                  <a:pt x="7990" y="11174"/>
                </a:cubicBezTo>
                <a:cubicBezTo>
                  <a:pt x="8022" y="11214"/>
                  <a:pt x="8059" y="11231"/>
                  <a:pt x="8096" y="11231"/>
                </a:cubicBezTo>
                <a:cubicBezTo>
                  <a:pt x="8211" y="11231"/>
                  <a:pt x="8319" y="11069"/>
                  <a:pt x="8220" y="10944"/>
                </a:cubicBezTo>
                <a:cubicBezTo>
                  <a:pt x="5821" y="8381"/>
                  <a:pt x="3685" y="5588"/>
                  <a:pt x="1845" y="2631"/>
                </a:cubicBezTo>
                <a:cubicBezTo>
                  <a:pt x="1319" y="1809"/>
                  <a:pt x="826" y="955"/>
                  <a:pt x="366" y="67"/>
                </a:cubicBezTo>
                <a:cubicBezTo>
                  <a:pt x="338" y="20"/>
                  <a:pt x="293" y="0"/>
                  <a:pt x="2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2" name="Google Shape;1012;p23"/>
          <p:cNvSpPr/>
          <p:nvPr/>
        </p:nvSpPr>
        <p:spPr>
          <a:xfrm>
            <a:off x="5726454" y="4134699"/>
            <a:ext cx="496594" cy="195670"/>
          </a:xfrm>
          <a:custGeom>
            <a:rect b="b" l="l" r="r" t="t"/>
            <a:pathLst>
              <a:path extrusionOk="0" h="9245" w="23463">
                <a:moveTo>
                  <a:pt x="10171" y="0"/>
                </a:moveTo>
                <a:cubicBezTo>
                  <a:pt x="9674" y="0"/>
                  <a:pt x="9221" y="254"/>
                  <a:pt x="8939" y="678"/>
                </a:cubicBezTo>
                <a:cubicBezTo>
                  <a:pt x="8643" y="1171"/>
                  <a:pt x="8676" y="1795"/>
                  <a:pt x="9004" y="2255"/>
                </a:cubicBezTo>
                <a:cubicBezTo>
                  <a:pt x="8947" y="2230"/>
                  <a:pt x="8887" y="2219"/>
                  <a:pt x="8829" y="2219"/>
                </a:cubicBezTo>
                <a:cubicBezTo>
                  <a:pt x="8418" y="2219"/>
                  <a:pt x="8027" y="2769"/>
                  <a:pt x="8314" y="3142"/>
                </a:cubicBezTo>
                <a:cubicBezTo>
                  <a:pt x="7953" y="3274"/>
                  <a:pt x="7690" y="3537"/>
                  <a:pt x="7526" y="3898"/>
                </a:cubicBezTo>
                <a:cubicBezTo>
                  <a:pt x="7467" y="3811"/>
                  <a:pt x="7377" y="3769"/>
                  <a:pt x="7286" y="3769"/>
                </a:cubicBezTo>
                <a:cubicBezTo>
                  <a:pt x="7171" y="3769"/>
                  <a:pt x="7055" y="3836"/>
                  <a:pt x="7000" y="3964"/>
                </a:cubicBezTo>
                <a:cubicBezTo>
                  <a:pt x="6969" y="3590"/>
                  <a:pt x="6641" y="3304"/>
                  <a:pt x="6243" y="3304"/>
                </a:cubicBezTo>
                <a:cubicBezTo>
                  <a:pt x="6222" y="3304"/>
                  <a:pt x="6200" y="3305"/>
                  <a:pt x="6178" y="3307"/>
                </a:cubicBezTo>
                <a:cubicBezTo>
                  <a:pt x="5784" y="3372"/>
                  <a:pt x="5488" y="3668"/>
                  <a:pt x="5390" y="4030"/>
                </a:cubicBezTo>
                <a:cubicBezTo>
                  <a:pt x="5333" y="3931"/>
                  <a:pt x="5228" y="3886"/>
                  <a:pt x="5113" y="3886"/>
                </a:cubicBezTo>
                <a:cubicBezTo>
                  <a:pt x="4962" y="3886"/>
                  <a:pt x="4793" y="3964"/>
                  <a:pt x="4700" y="4095"/>
                </a:cubicBezTo>
                <a:cubicBezTo>
                  <a:pt x="4568" y="4358"/>
                  <a:pt x="4535" y="4654"/>
                  <a:pt x="4601" y="4917"/>
                </a:cubicBezTo>
                <a:cubicBezTo>
                  <a:pt x="4667" y="5180"/>
                  <a:pt x="4667" y="5475"/>
                  <a:pt x="4568" y="5738"/>
                </a:cubicBezTo>
                <a:cubicBezTo>
                  <a:pt x="4406" y="6108"/>
                  <a:pt x="4001" y="6202"/>
                  <a:pt x="3580" y="6202"/>
                </a:cubicBezTo>
                <a:cubicBezTo>
                  <a:pt x="3402" y="6202"/>
                  <a:pt x="3222" y="6185"/>
                  <a:pt x="3057" y="6165"/>
                </a:cubicBezTo>
                <a:cubicBezTo>
                  <a:pt x="2991" y="5870"/>
                  <a:pt x="2728" y="5705"/>
                  <a:pt x="2465" y="5705"/>
                </a:cubicBezTo>
                <a:cubicBezTo>
                  <a:pt x="2169" y="5705"/>
                  <a:pt x="1906" y="5804"/>
                  <a:pt x="1676" y="5968"/>
                </a:cubicBezTo>
                <a:cubicBezTo>
                  <a:pt x="1348" y="6165"/>
                  <a:pt x="1052" y="6395"/>
                  <a:pt x="756" y="6658"/>
                </a:cubicBezTo>
                <a:cubicBezTo>
                  <a:pt x="673" y="6638"/>
                  <a:pt x="590" y="6627"/>
                  <a:pt x="508" y="6627"/>
                </a:cubicBezTo>
                <a:cubicBezTo>
                  <a:pt x="330" y="6627"/>
                  <a:pt x="158" y="6677"/>
                  <a:pt x="1" y="6790"/>
                </a:cubicBezTo>
                <a:cubicBezTo>
                  <a:pt x="202" y="7623"/>
                  <a:pt x="714" y="8320"/>
                  <a:pt x="1417" y="8762"/>
                </a:cubicBezTo>
                <a:lnTo>
                  <a:pt x="1417" y="8762"/>
                </a:lnTo>
                <a:cubicBezTo>
                  <a:pt x="1781" y="9144"/>
                  <a:pt x="2397" y="9244"/>
                  <a:pt x="3004" y="9244"/>
                </a:cubicBezTo>
                <a:cubicBezTo>
                  <a:pt x="3189" y="9244"/>
                  <a:pt x="3373" y="9235"/>
                  <a:pt x="3549" y="9221"/>
                </a:cubicBezTo>
                <a:cubicBezTo>
                  <a:pt x="9497" y="8729"/>
                  <a:pt x="15478" y="8433"/>
                  <a:pt x="21458" y="8334"/>
                </a:cubicBezTo>
                <a:cubicBezTo>
                  <a:pt x="21918" y="8334"/>
                  <a:pt x="22378" y="8268"/>
                  <a:pt x="22806" y="8071"/>
                </a:cubicBezTo>
                <a:cubicBezTo>
                  <a:pt x="23233" y="7874"/>
                  <a:pt x="23463" y="7414"/>
                  <a:pt x="23364" y="6954"/>
                </a:cubicBezTo>
                <a:cubicBezTo>
                  <a:pt x="23288" y="6929"/>
                  <a:pt x="23211" y="6917"/>
                  <a:pt x="23137" y="6917"/>
                </a:cubicBezTo>
                <a:cubicBezTo>
                  <a:pt x="22826" y="6917"/>
                  <a:pt x="22544" y="7123"/>
                  <a:pt x="22411" y="7414"/>
                </a:cubicBezTo>
                <a:cubicBezTo>
                  <a:pt x="22214" y="6757"/>
                  <a:pt x="21721" y="6264"/>
                  <a:pt x="21097" y="6034"/>
                </a:cubicBezTo>
                <a:cubicBezTo>
                  <a:pt x="21019" y="6017"/>
                  <a:pt x="20932" y="6006"/>
                  <a:pt x="20844" y="6006"/>
                </a:cubicBezTo>
                <a:cubicBezTo>
                  <a:pt x="20737" y="6006"/>
                  <a:pt x="20630" y="6022"/>
                  <a:pt x="20539" y="6060"/>
                </a:cubicBezTo>
                <a:lnTo>
                  <a:pt x="20539" y="6060"/>
                </a:lnTo>
                <a:cubicBezTo>
                  <a:pt x="20954" y="5429"/>
                  <a:pt x="20803" y="4536"/>
                  <a:pt x="20604" y="3767"/>
                </a:cubicBezTo>
                <a:cubicBezTo>
                  <a:pt x="20571" y="3602"/>
                  <a:pt x="20505" y="3471"/>
                  <a:pt x="20407" y="3339"/>
                </a:cubicBezTo>
                <a:cubicBezTo>
                  <a:pt x="20308" y="3224"/>
                  <a:pt x="20169" y="3183"/>
                  <a:pt x="20012" y="3183"/>
                </a:cubicBezTo>
                <a:cubicBezTo>
                  <a:pt x="19856" y="3183"/>
                  <a:pt x="19684" y="3224"/>
                  <a:pt x="19520" y="3274"/>
                </a:cubicBezTo>
                <a:lnTo>
                  <a:pt x="18698" y="3471"/>
                </a:lnTo>
                <a:cubicBezTo>
                  <a:pt x="18632" y="3471"/>
                  <a:pt x="18567" y="3537"/>
                  <a:pt x="18501" y="3569"/>
                </a:cubicBezTo>
                <a:cubicBezTo>
                  <a:pt x="18271" y="3832"/>
                  <a:pt x="18698" y="4292"/>
                  <a:pt x="18534" y="4522"/>
                </a:cubicBezTo>
                <a:cubicBezTo>
                  <a:pt x="18484" y="4602"/>
                  <a:pt x="18414" y="4633"/>
                  <a:pt x="18335" y="4633"/>
                </a:cubicBezTo>
                <a:cubicBezTo>
                  <a:pt x="18150" y="4633"/>
                  <a:pt x="17916" y="4463"/>
                  <a:pt x="17778" y="4325"/>
                </a:cubicBezTo>
                <a:cubicBezTo>
                  <a:pt x="17660" y="4207"/>
                  <a:pt x="17472" y="4132"/>
                  <a:pt x="17321" y="4132"/>
                </a:cubicBezTo>
                <a:cubicBezTo>
                  <a:pt x="17235" y="4132"/>
                  <a:pt x="17161" y="4157"/>
                  <a:pt x="17120" y="4213"/>
                </a:cubicBezTo>
                <a:lnTo>
                  <a:pt x="17120" y="4213"/>
                </a:lnTo>
                <a:cubicBezTo>
                  <a:pt x="17110" y="4007"/>
                  <a:pt x="16875" y="3832"/>
                  <a:pt x="16661" y="3832"/>
                </a:cubicBezTo>
                <a:cubicBezTo>
                  <a:pt x="16365" y="3865"/>
                  <a:pt x="16135" y="3997"/>
                  <a:pt x="15905" y="4128"/>
                </a:cubicBezTo>
                <a:cubicBezTo>
                  <a:pt x="15790" y="4210"/>
                  <a:pt x="15650" y="4251"/>
                  <a:pt x="15511" y="4251"/>
                </a:cubicBezTo>
                <a:cubicBezTo>
                  <a:pt x="15371" y="4251"/>
                  <a:pt x="15231" y="4210"/>
                  <a:pt x="15116" y="4128"/>
                </a:cubicBezTo>
                <a:cubicBezTo>
                  <a:pt x="14853" y="3865"/>
                  <a:pt x="15083" y="3438"/>
                  <a:pt x="15313" y="3142"/>
                </a:cubicBezTo>
                <a:lnTo>
                  <a:pt x="14689" y="3044"/>
                </a:lnTo>
                <a:cubicBezTo>
                  <a:pt x="14952" y="2682"/>
                  <a:pt x="15116" y="2058"/>
                  <a:pt x="14722" y="1894"/>
                </a:cubicBezTo>
                <a:cubicBezTo>
                  <a:pt x="14656" y="1877"/>
                  <a:pt x="14582" y="1869"/>
                  <a:pt x="14508" y="1869"/>
                </a:cubicBezTo>
                <a:cubicBezTo>
                  <a:pt x="14434" y="1869"/>
                  <a:pt x="14360" y="1877"/>
                  <a:pt x="14295" y="1894"/>
                </a:cubicBezTo>
                <a:cubicBezTo>
                  <a:pt x="13703" y="2025"/>
                  <a:pt x="12915" y="2321"/>
                  <a:pt x="12882" y="2945"/>
                </a:cubicBezTo>
                <a:cubicBezTo>
                  <a:pt x="12520" y="2945"/>
                  <a:pt x="12192" y="3011"/>
                  <a:pt x="11896" y="3142"/>
                </a:cubicBezTo>
                <a:cubicBezTo>
                  <a:pt x="11995" y="2945"/>
                  <a:pt x="11995" y="2682"/>
                  <a:pt x="11896" y="2485"/>
                </a:cubicBezTo>
                <a:cubicBezTo>
                  <a:pt x="11830" y="2354"/>
                  <a:pt x="11732" y="2288"/>
                  <a:pt x="11666" y="2156"/>
                </a:cubicBezTo>
                <a:cubicBezTo>
                  <a:pt x="11600" y="1926"/>
                  <a:pt x="11567" y="1696"/>
                  <a:pt x="11633" y="1434"/>
                </a:cubicBezTo>
                <a:cubicBezTo>
                  <a:pt x="11605" y="1235"/>
                  <a:pt x="11454" y="987"/>
                  <a:pt x="11265" y="987"/>
                </a:cubicBezTo>
                <a:cubicBezTo>
                  <a:pt x="11235" y="987"/>
                  <a:pt x="11204" y="993"/>
                  <a:pt x="11173" y="1006"/>
                </a:cubicBezTo>
                <a:cubicBezTo>
                  <a:pt x="11337" y="546"/>
                  <a:pt x="10877" y="86"/>
                  <a:pt x="10417" y="21"/>
                </a:cubicBezTo>
                <a:cubicBezTo>
                  <a:pt x="10334" y="7"/>
                  <a:pt x="10252" y="0"/>
                  <a:pt x="1017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3" name="Google Shape;1013;p23"/>
          <p:cNvSpPr/>
          <p:nvPr/>
        </p:nvSpPr>
        <p:spPr>
          <a:xfrm>
            <a:off x="6028991" y="3628635"/>
            <a:ext cx="6984" cy="176495"/>
          </a:xfrm>
          <a:custGeom>
            <a:rect b="b" l="l" r="r" t="t"/>
            <a:pathLst>
              <a:path extrusionOk="0" h="8339" w="330">
                <a:moveTo>
                  <a:pt x="165" y="0"/>
                </a:moveTo>
                <a:cubicBezTo>
                  <a:pt x="83" y="0"/>
                  <a:pt x="1" y="58"/>
                  <a:pt x="1" y="173"/>
                </a:cubicBezTo>
                <a:lnTo>
                  <a:pt x="1" y="8190"/>
                </a:lnTo>
                <a:cubicBezTo>
                  <a:pt x="1" y="8289"/>
                  <a:pt x="83" y="8338"/>
                  <a:pt x="165" y="8338"/>
                </a:cubicBezTo>
                <a:cubicBezTo>
                  <a:pt x="247" y="8338"/>
                  <a:pt x="329" y="8289"/>
                  <a:pt x="329" y="8190"/>
                </a:cubicBezTo>
                <a:lnTo>
                  <a:pt x="329" y="173"/>
                </a:lnTo>
                <a:cubicBezTo>
                  <a:pt x="329" y="58"/>
                  <a:pt x="247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4" name="Google Shape;1014;p23"/>
          <p:cNvSpPr/>
          <p:nvPr/>
        </p:nvSpPr>
        <p:spPr>
          <a:xfrm>
            <a:off x="6028991" y="3827357"/>
            <a:ext cx="6984" cy="49230"/>
          </a:xfrm>
          <a:custGeom>
            <a:rect b="b" l="l" r="r" t="t"/>
            <a:pathLst>
              <a:path extrusionOk="0" h="2326" w="330">
                <a:moveTo>
                  <a:pt x="165" y="1"/>
                </a:moveTo>
                <a:cubicBezTo>
                  <a:pt x="83" y="1"/>
                  <a:pt x="1" y="50"/>
                  <a:pt x="1" y="149"/>
                </a:cubicBezTo>
                <a:lnTo>
                  <a:pt x="1" y="2153"/>
                </a:lnTo>
                <a:cubicBezTo>
                  <a:pt x="1" y="2268"/>
                  <a:pt x="83" y="2326"/>
                  <a:pt x="165" y="2326"/>
                </a:cubicBezTo>
                <a:cubicBezTo>
                  <a:pt x="247" y="2326"/>
                  <a:pt x="329" y="2268"/>
                  <a:pt x="329" y="2153"/>
                </a:cubicBezTo>
                <a:lnTo>
                  <a:pt x="329" y="149"/>
                </a:lnTo>
                <a:cubicBezTo>
                  <a:pt x="329" y="50"/>
                  <a:pt x="247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5" name="Google Shape;1015;p23"/>
          <p:cNvSpPr/>
          <p:nvPr/>
        </p:nvSpPr>
        <p:spPr>
          <a:xfrm>
            <a:off x="6043595" y="3622201"/>
            <a:ext cx="6286" cy="133022"/>
          </a:xfrm>
          <a:custGeom>
            <a:rect b="b" l="l" r="r" t="t"/>
            <a:pathLst>
              <a:path extrusionOk="0" h="6285" w="297">
                <a:moveTo>
                  <a:pt x="136" y="0"/>
                </a:moveTo>
                <a:cubicBezTo>
                  <a:pt x="67" y="0"/>
                  <a:pt x="1" y="49"/>
                  <a:pt x="1" y="148"/>
                </a:cubicBezTo>
                <a:lnTo>
                  <a:pt x="1" y="6161"/>
                </a:lnTo>
                <a:cubicBezTo>
                  <a:pt x="1" y="6244"/>
                  <a:pt x="67" y="6285"/>
                  <a:pt x="136" y="6285"/>
                </a:cubicBezTo>
                <a:cubicBezTo>
                  <a:pt x="206" y="6285"/>
                  <a:pt x="280" y="6244"/>
                  <a:pt x="297" y="6161"/>
                </a:cubicBezTo>
                <a:lnTo>
                  <a:pt x="297" y="148"/>
                </a:lnTo>
                <a:cubicBezTo>
                  <a:pt x="280" y="49"/>
                  <a:pt x="206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6" name="Google Shape;1016;p23"/>
          <p:cNvSpPr/>
          <p:nvPr/>
        </p:nvSpPr>
        <p:spPr>
          <a:xfrm>
            <a:off x="6044992" y="3780074"/>
            <a:ext cx="6984" cy="100174"/>
          </a:xfrm>
          <a:custGeom>
            <a:rect b="b" l="l" r="r" t="t"/>
            <a:pathLst>
              <a:path extrusionOk="0" h="4733" w="330">
                <a:moveTo>
                  <a:pt x="165" y="0"/>
                </a:moveTo>
                <a:cubicBezTo>
                  <a:pt x="91" y="0"/>
                  <a:pt x="17" y="50"/>
                  <a:pt x="1" y="148"/>
                </a:cubicBezTo>
                <a:lnTo>
                  <a:pt x="1" y="4584"/>
                </a:lnTo>
                <a:cubicBezTo>
                  <a:pt x="17" y="4683"/>
                  <a:pt x="91" y="4732"/>
                  <a:pt x="165" y="4732"/>
                </a:cubicBezTo>
                <a:cubicBezTo>
                  <a:pt x="239" y="4732"/>
                  <a:pt x="313" y="4683"/>
                  <a:pt x="329" y="4584"/>
                </a:cubicBezTo>
                <a:lnTo>
                  <a:pt x="329" y="148"/>
                </a:lnTo>
                <a:cubicBezTo>
                  <a:pt x="313" y="50"/>
                  <a:pt x="239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7" name="Google Shape;1017;p23"/>
          <p:cNvSpPr/>
          <p:nvPr/>
        </p:nvSpPr>
        <p:spPr>
          <a:xfrm>
            <a:off x="6251566" y="3643240"/>
            <a:ext cx="9059" cy="72173"/>
          </a:xfrm>
          <a:custGeom>
            <a:rect b="b" l="l" r="r" t="t"/>
            <a:pathLst>
              <a:path extrusionOk="0" h="3410" w="428">
                <a:moveTo>
                  <a:pt x="164" y="0"/>
                </a:moveTo>
                <a:cubicBezTo>
                  <a:pt x="82" y="0"/>
                  <a:pt x="0" y="58"/>
                  <a:pt x="0" y="173"/>
                </a:cubicBezTo>
                <a:lnTo>
                  <a:pt x="99" y="3262"/>
                </a:lnTo>
                <a:cubicBezTo>
                  <a:pt x="99" y="3360"/>
                  <a:pt x="181" y="3409"/>
                  <a:pt x="263" y="3409"/>
                </a:cubicBezTo>
                <a:cubicBezTo>
                  <a:pt x="345" y="3409"/>
                  <a:pt x="427" y="3360"/>
                  <a:pt x="427" y="3262"/>
                </a:cubicBezTo>
                <a:lnTo>
                  <a:pt x="329" y="173"/>
                </a:lnTo>
                <a:cubicBezTo>
                  <a:pt x="329" y="58"/>
                  <a:pt x="246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8" name="Google Shape;1018;p23"/>
          <p:cNvSpPr/>
          <p:nvPr/>
        </p:nvSpPr>
        <p:spPr>
          <a:xfrm>
            <a:off x="5885024" y="3999854"/>
            <a:ext cx="6984" cy="216835"/>
          </a:xfrm>
          <a:custGeom>
            <a:rect b="b" l="l" r="r" t="t"/>
            <a:pathLst>
              <a:path extrusionOk="0" h="10245" w="330">
                <a:moveTo>
                  <a:pt x="165" y="0"/>
                </a:moveTo>
                <a:cubicBezTo>
                  <a:pt x="83" y="0"/>
                  <a:pt x="1" y="50"/>
                  <a:pt x="1" y="148"/>
                </a:cubicBezTo>
                <a:lnTo>
                  <a:pt x="1" y="10072"/>
                </a:lnTo>
                <a:cubicBezTo>
                  <a:pt x="1" y="10187"/>
                  <a:pt x="83" y="10244"/>
                  <a:pt x="165" y="10244"/>
                </a:cubicBezTo>
                <a:cubicBezTo>
                  <a:pt x="247" y="10244"/>
                  <a:pt x="329" y="10187"/>
                  <a:pt x="329" y="10072"/>
                </a:cubicBezTo>
                <a:lnTo>
                  <a:pt x="329" y="148"/>
                </a:lnTo>
                <a:cubicBezTo>
                  <a:pt x="329" y="50"/>
                  <a:pt x="247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9" name="Google Shape;1019;p23"/>
          <p:cNvSpPr/>
          <p:nvPr/>
        </p:nvSpPr>
        <p:spPr>
          <a:xfrm>
            <a:off x="5898930" y="3988192"/>
            <a:ext cx="6984" cy="111137"/>
          </a:xfrm>
          <a:custGeom>
            <a:rect b="b" l="l" r="r" t="t"/>
            <a:pathLst>
              <a:path extrusionOk="0" h="5251" w="330">
                <a:moveTo>
                  <a:pt x="165" y="1"/>
                </a:moveTo>
                <a:cubicBezTo>
                  <a:pt x="83" y="1"/>
                  <a:pt x="1" y="58"/>
                  <a:pt x="1" y="173"/>
                </a:cubicBezTo>
                <a:lnTo>
                  <a:pt x="1" y="5102"/>
                </a:lnTo>
                <a:cubicBezTo>
                  <a:pt x="1" y="5201"/>
                  <a:pt x="83" y="5250"/>
                  <a:pt x="165" y="5250"/>
                </a:cubicBezTo>
                <a:cubicBezTo>
                  <a:pt x="247" y="5250"/>
                  <a:pt x="329" y="5201"/>
                  <a:pt x="329" y="5102"/>
                </a:cubicBezTo>
                <a:lnTo>
                  <a:pt x="329" y="173"/>
                </a:lnTo>
                <a:cubicBezTo>
                  <a:pt x="329" y="58"/>
                  <a:pt x="247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" name="Google Shape;1020;p23"/>
          <p:cNvSpPr/>
          <p:nvPr/>
        </p:nvSpPr>
        <p:spPr>
          <a:xfrm>
            <a:off x="5896856" y="4113216"/>
            <a:ext cx="7662" cy="97380"/>
          </a:xfrm>
          <a:custGeom>
            <a:rect b="b" l="l" r="r" t="t"/>
            <a:pathLst>
              <a:path extrusionOk="0" h="4601" w="362">
                <a:moveTo>
                  <a:pt x="165" y="0"/>
                </a:moveTo>
                <a:cubicBezTo>
                  <a:pt x="91" y="0"/>
                  <a:pt x="17" y="50"/>
                  <a:pt x="0" y="148"/>
                </a:cubicBezTo>
                <a:lnTo>
                  <a:pt x="33" y="4453"/>
                </a:lnTo>
                <a:cubicBezTo>
                  <a:pt x="50" y="4552"/>
                  <a:pt x="124" y="4601"/>
                  <a:pt x="197" y="4601"/>
                </a:cubicBezTo>
                <a:cubicBezTo>
                  <a:pt x="271" y="4601"/>
                  <a:pt x="345" y="4552"/>
                  <a:pt x="362" y="4453"/>
                </a:cubicBezTo>
                <a:lnTo>
                  <a:pt x="329" y="148"/>
                </a:lnTo>
                <a:cubicBezTo>
                  <a:pt x="312" y="50"/>
                  <a:pt x="239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1" name="Google Shape;1021;p23"/>
          <p:cNvSpPr/>
          <p:nvPr/>
        </p:nvSpPr>
        <p:spPr>
          <a:xfrm>
            <a:off x="6289833" y="3671347"/>
            <a:ext cx="210338" cy="212856"/>
          </a:xfrm>
          <a:custGeom>
            <a:rect b="b" l="l" r="r" t="t"/>
            <a:pathLst>
              <a:path extrusionOk="0" h="10057" w="9938">
                <a:moveTo>
                  <a:pt x="9706" y="1"/>
                </a:moveTo>
                <a:cubicBezTo>
                  <a:pt x="9679" y="1"/>
                  <a:pt x="9652" y="9"/>
                  <a:pt x="9627" y="28"/>
                </a:cubicBezTo>
                <a:lnTo>
                  <a:pt x="2234" y="7585"/>
                </a:lnTo>
                <a:lnTo>
                  <a:pt x="131" y="9787"/>
                </a:lnTo>
                <a:cubicBezTo>
                  <a:pt x="1" y="9891"/>
                  <a:pt x="117" y="10056"/>
                  <a:pt x="253" y="10056"/>
                </a:cubicBezTo>
                <a:cubicBezTo>
                  <a:pt x="289" y="10056"/>
                  <a:pt x="326" y="10045"/>
                  <a:pt x="361" y="10017"/>
                </a:cubicBezTo>
                <a:lnTo>
                  <a:pt x="361" y="9984"/>
                </a:lnTo>
                <a:lnTo>
                  <a:pt x="7754" y="2426"/>
                </a:lnTo>
                <a:lnTo>
                  <a:pt x="9857" y="258"/>
                </a:lnTo>
                <a:cubicBezTo>
                  <a:pt x="9937" y="151"/>
                  <a:pt x="9823" y="1"/>
                  <a:pt x="970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2" name="Google Shape;1022;p23"/>
          <p:cNvSpPr/>
          <p:nvPr/>
        </p:nvSpPr>
        <p:spPr>
          <a:xfrm>
            <a:off x="6499856" y="3567087"/>
            <a:ext cx="92533" cy="102163"/>
          </a:xfrm>
          <a:custGeom>
            <a:rect b="b" l="l" r="r" t="t"/>
            <a:pathLst>
              <a:path extrusionOk="0" h="4827" w="4372">
                <a:moveTo>
                  <a:pt x="4148" y="1"/>
                </a:moveTo>
                <a:cubicBezTo>
                  <a:pt x="4112" y="1"/>
                  <a:pt x="4074" y="18"/>
                  <a:pt x="4042" y="57"/>
                </a:cubicBezTo>
                <a:cubicBezTo>
                  <a:pt x="2727" y="1536"/>
                  <a:pt x="1413" y="3048"/>
                  <a:pt x="99" y="4526"/>
                </a:cubicBezTo>
                <a:cubicBezTo>
                  <a:pt x="1" y="4649"/>
                  <a:pt x="104" y="4827"/>
                  <a:pt x="217" y="4827"/>
                </a:cubicBezTo>
                <a:cubicBezTo>
                  <a:pt x="256" y="4827"/>
                  <a:pt x="295" y="4806"/>
                  <a:pt x="329" y="4756"/>
                </a:cubicBezTo>
                <a:cubicBezTo>
                  <a:pt x="1643" y="3278"/>
                  <a:pt x="2958" y="1766"/>
                  <a:pt x="4272" y="287"/>
                </a:cubicBezTo>
                <a:cubicBezTo>
                  <a:pt x="4371" y="163"/>
                  <a:pt x="4264" y="1"/>
                  <a:pt x="4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3" name="Google Shape;1023;p23"/>
          <p:cNvSpPr/>
          <p:nvPr/>
        </p:nvSpPr>
        <p:spPr>
          <a:xfrm>
            <a:off x="6299527" y="3738187"/>
            <a:ext cx="159859" cy="159584"/>
          </a:xfrm>
          <a:custGeom>
            <a:rect b="b" l="l" r="r" t="t"/>
            <a:pathLst>
              <a:path extrusionOk="0" h="7540" w="7553">
                <a:moveTo>
                  <a:pt x="7322" y="1"/>
                </a:moveTo>
                <a:cubicBezTo>
                  <a:pt x="7281" y="1"/>
                  <a:pt x="7238" y="17"/>
                  <a:pt x="7198" y="57"/>
                </a:cubicBezTo>
                <a:cubicBezTo>
                  <a:pt x="4766" y="2357"/>
                  <a:pt x="2400" y="4756"/>
                  <a:pt x="100" y="7253"/>
                </a:cubicBezTo>
                <a:cubicBezTo>
                  <a:pt x="0" y="7378"/>
                  <a:pt x="108" y="7540"/>
                  <a:pt x="223" y="7540"/>
                </a:cubicBezTo>
                <a:cubicBezTo>
                  <a:pt x="260" y="7540"/>
                  <a:pt x="298" y="7523"/>
                  <a:pt x="330" y="7483"/>
                </a:cubicBezTo>
                <a:cubicBezTo>
                  <a:pt x="2630" y="4986"/>
                  <a:pt x="4996" y="2587"/>
                  <a:pt x="7428" y="287"/>
                </a:cubicBezTo>
                <a:cubicBezTo>
                  <a:pt x="7552" y="163"/>
                  <a:pt x="7450" y="1"/>
                  <a:pt x="73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4" name="Google Shape;1024;p23"/>
          <p:cNvSpPr/>
          <p:nvPr/>
        </p:nvSpPr>
        <p:spPr>
          <a:xfrm>
            <a:off x="6462902" y="3555975"/>
            <a:ext cx="172601" cy="180008"/>
          </a:xfrm>
          <a:custGeom>
            <a:rect b="b" l="l" r="r" t="t"/>
            <a:pathLst>
              <a:path extrusionOk="0" h="8505" w="8155">
                <a:moveTo>
                  <a:pt x="7932" y="0"/>
                </a:moveTo>
                <a:cubicBezTo>
                  <a:pt x="7895" y="0"/>
                  <a:pt x="7857" y="17"/>
                  <a:pt x="7825" y="57"/>
                </a:cubicBezTo>
                <a:cubicBezTo>
                  <a:pt x="5032" y="2587"/>
                  <a:pt x="2206" y="5150"/>
                  <a:pt x="70" y="8272"/>
                </a:cubicBezTo>
                <a:cubicBezTo>
                  <a:pt x="1" y="8388"/>
                  <a:pt x="112" y="8504"/>
                  <a:pt x="229" y="8504"/>
                </a:cubicBezTo>
                <a:cubicBezTo>
                  <a:pt x="278" y="8504"/>
                  <a:pt x="327" y="8484"/>
                  <a:pt x="366" y="8436"/>
                </a:cubicBezTo>
                <a:cubicBezTo>
                  <a:pt x="2469" y="5347"/>
                  <a:pt x="5295" y="2784"/>
                  <a:pt x="8055" y="287"/>
                </a:cubicBezTo>
                <a:cubicBezTo>
                  <a:pt x="8155" y="162"/>
                  <a:pt x="8047" y="0"/>
                  <a:pt x="79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5" name="Google Shape;1025;p23"/>
          <p:cNvSpPr/>
          <p:nvPr/>
        </p:nvSpPr>
        <p:spPr>
          <a:xfrm>
            <a:off x="6663973" y="3682544"/>
            <a:ext cx="178802" cy="201321"/>
          </a:xfrm>
          <a:custGeom>
            <a:rect b="b" l="l" r="r" t="t"/>
            <a:pathLst>
              <a:path extrusionOk="0" h="9512" w="8448">
                <a:moveTo>
                  <a:pt x="8224" y="1"/>
                </a:moveTo>
                <a:cubicBezTo>
                  <a:pt x="8187" y="1"/>
                  <a:pt x="8149" y="17"/>
                  <a:pt x="8118" y="57"/>
                </a:cubicBezTo>
                <a:cubicBezTo>
                  <a:pt x="5554" y="3212"/>
                  <a:pt x="2893" y="6268"/>
                  <a:pt x="100" y="9225"/>
                </a:cubicBezTo>
                <a:cubicBezTo>
                  <a:pt x="0" y="9350"/>
                  <a:pt x="108" y="9512"/>
                  <a:pt x="223" y="9512"/>
                </a:cubicBezTo>
                <a:cubicBezTo>
                  <a:pt x="260" y="9512"/>
                  <a:pt x="298" y="9495"/>
                  <a:pt x="330" y="9455"/>
                </a:cubicBezTo>
                <a:cubicBezTo>
                  <a:pt x="3090" y="6498"/>
                  <a:pt x="5785" y="3442"/>
                  <a:pt x="8348" y="287"/>
                </a:cubicBezTo>
                <a:cubicBezTo>
                  <a:pt x="8447" y="163"/>
                  <a:pt x="8339" y="1"/>
                  <a:pt x="822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6" name="Google Shape;1026;p23"/>
          <p:cNvSpPr/>
          <p:nvPr/>
        </p:nvSpPr>
        <p:spPr>
          <a:xfrm>
            <a:off x="6837867" y="3550027"/>
            <a:ext cx="98798" cy="121318"/>
          </a:xfrm>
          <a:custGeom>
            <a:rect b="b" l="l" r="r" t="t"/>
            <a:pathLst>
              <a:path extrusionOk="0" h="5732" w="4668">
                <a:moveTo>
                  <a:pt x="4464" y="0"/>
                </a:moveTo>
                <a:cubicBezTo>
                  <a:pt x="4417" y="0"/>
                  <a:pt x="4369" y="23"/>
                  <a:pt x="4338" y="75"/>
                </a:cubicBezTo>
                <a:cubicBezTo>
                  <a:pt x="3713" y="1028"/>
                  <a:pt x="3023" y="1915"/>
                  <a:pt x="2268" y="2769"/>
                </a:cubicBezTo>
                <a:lnTo>
                  <a:pt x="99" y="5431"/>
                </a:lnTo>
                <a:cubicBezTo>
                  <a:pt x="1" y="5554"/>
                  <a:pt x="104" y="5731"/>
                  <a:pt x="217" y="5731"/>
                </a:cubicBezTo>
                <a:cubicBezTo>
                  <a:pt x="256" y="5731"/>
                  <a:pt x="295" y="5711"/>
                  <a:pt x="329" y="5661"/>
                </a:cubicBezTo>
                <a:lnTo>
                  <a:pt x="2563" y="2901"/>
                </a:lnTo>
                <a:cubicBezTo>
                  <a:pt x="3319" y="2079"/>
                  <a:pt x="4009" y="1192"/>
                  <a:pt x="4601" y="239"/>
                </a:cubicBezTo>
                <a:cubicBezTo>
                  <a:pt x="4668" y="104"/>
                  <a:pt x="4567" y="0"/>
                  <a:pt x="44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7" name="Google Shape;1027;p23"/>
          <p:cNvSpPr/>
          <p:nvPr/>
        </p:nvSpPr>
        <p:spPr>
          <a:xfrm>
            <a:off x="6749248" y="3635260"/>
            <a:ext cx="95433" cy="101571"/>
          </a:xfrm>
          <a:custGeom>
            <a:rect b="b" l="l" r="r" t="t"/>
            <a:pathLst>
              <a:path extrusionOk="0" h="4799" w="4509">
                <a:moveTo>
                  <a:pt x="4279" y="0"/>
                </a:moveTo>
                <a:cubicBezTo>
                  <a:pt x="4244" y="0"/>
                  <a:pt x="4208" y="12"/>
                  <a:pt x="4173" y="40"/>
                </a:cubicBezTo>
                <a:lnTo>
                  <a:pt x="4173" y="40"/>
                </a:lnTo>
                <a:cubicBezTo>
                  <a:pt x="4178" y="34"/>
                  <a:pt x="4183" y="29"/>
                  <a:pt x="4187" y="24"/>
                </a:cubicBezTo>
                <a:lnTo>
                  <a:pt x="4187" y="24"/>
                </a:lnTo>
                <a:lnTo>
                  <a:pt x="4154" y="57"/>
                </a:lnTo>
                <a:cubicBezTo>
                  <a:pt x="4161" y="50"/>
                  <a:pt x="4167" y="45"/>
                  <a:pt x="4173" y="40"/>
                </a:cubicBezTo>
                <a:lnTo>
                  <a:pt x="4173" y="40"/>
                </a:lnTo>
                <a:cubicBezTo>
                  <a:pt x="3488" y="823"/>
                  <a:pt x="2802" y="1607"/>
                  <a:pt x="2117" y="2423"/>
                </a:cubicBezTo>
                <a:cubicBezTo>
                  <a:pt x="1788" y="2850"/>
                  <a:pt x="1460" y="3211"/>
                  <a:pt x="1164" y="3639"/>
                </a:cubicBezTo>
                <a:cubicBezTo>
                  <a:pt x="901" y="4000"/>
                  <a:pt x="573" y="4296"/>
                  <a:pt x="178" y="4460"/>
                </a:cubicBezTo>
                <a:cubicBezTo>
                  <a:pt x="0" y="4549"/>
                  <a:pt x="36" y="4798"/>
                  <a:pt x="190" y="4798"/>
                </a:cubicBezTo>
                <a:cubicBezTo>
                  <a:pt x="206" y="4798"/>
                  <a:pt x="225" y="4795"/>
                  <a:pt x="244" y="4789"/>
                </a:cubicBezTo>
                <a:cubicBezTo>
                  <a:pt x="638" y="4624"/>
                  <a:pt x="967" y="4361"/>
                  <a:pt x="1230" y="4033"/>
                </a:cubicBezTo>
                <a:cubicBezTo>
                  <a:pt x="1558" y="3639"/>
                  <a:pt x="1887" y="3211"/>
                  <a:pt x="2248" y="2817"/>
                </a:cubicBezTo>
                <a:cubicBezTo>
                  <a:pt x="2938" y="1963"/>
                  <a:pt x="3661" y="1108"/>
                  <a:pt x="4384" y="287"/>
                </a:cubicBezTo>
                <a:cubicBezTo>
                  <a:pt x="4509" y="162"/>
                  <a:pt x="4407" y="0"/>
                  <a:pt x="427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8" name="Google Shape;1028;p23"/>
          <p:cNvSpPr/>
          <p:nvPr/>
        </p:nvSpPr>
        <p:spPr>
          <a:xfrm>
            <a:off x="6710557" y="3772263"/>
            <a:ext cx="80046" cy="94227"/>
          </a:xfrm>
          <a:custGeom>
            <a:rect b="b" l="l" r="r" t="t"/>
            <a:pathLst>
              <a:path extrusionOk="0" h="4452" w="3782">
                <a:moveTo>
                  <a:pt x="3559" y="1"/>
                </a:moveTo>
                <a:cubicBezTo>
                  <a:pt x="3522" y="1"/>
                  <a:pt x="3484" y="17"/>
                  <a:pt x="3452" y="57"/>
                </a:cubicBezTo>
                <a:lnTo>
                  <a:pt x="100" y="4165"/>
                </a:lnTo>
                <a:cubicBezTo>
                  <a:pt x="1" y="4289"/>
                  <a:pt x="109" y="4451"/>
                  <a:pt x="224" y="4451"/>
                </a:cubicBezTo>
                <a:cubicBezTo>
                  <a:pt x="261" y="4451"/>
                  <a:pt x="298" y="4435"/>
                  <a:pt x="330" y="4395"/>
                </a:cubicBezTo>
                <a:lnTo>
                  <a:pt x="3682" y="287"/>
                </a:lnTo>
                <a:cubicBezTo>
                  <a:pt x="3782" y="163"/>
                  <a:pt x="3674" y="1"/>
                  <a:pt x="35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9" name="Google Shape;1029;p23"/>
          <p:cNvSpPr/>
          <p:nvPr/>
        </p:nvSpPr>
        <p:spPr>
          <a:xfrm>
            <a:off x="6075153" y="3769491"/>
            <a:ext cx="160981" cy="135562"/>
          </a:xfrm>
          <a:custGeom>
            <a:rect b="b" l="l" r="r" t="t"/>
            <a:pathLst>
              <a:path extrusionOk="0" h="6405" w="7606">
                <a:moveTo>
                  <a:pt x="7375" y="0"/>
                </a:moveTo>
                <a:cubicBezTo>
                  <a:pt x="7334" y="0"/>
                  <a:pt x="7291" y="17"/>
                  <a:pt x="7251" y="57"/>
                </a:cubicBezTo>
                <a:lnTo>
                  <a:pt x="3833" y="3113"/>
                </a:lnTo>
                <a:lnTo>
                  <a:pt x="2157" y="4624"/>
                </a:lnTo>
                <a:lnTo>
                  <a:pt x="1336" y="5380"/>
                </a:lnTo>
                <a:lnTo>
                  <a:pt x="876" y="5774"/>
                </a:lnTo>
                <a:cubicBezTo>
                  <a:pt x="731" y="5890"/>
                  <a:pt x="561" y="6082"/>
                  <a:pt x="366" y="6082"/>
                </a:cubicBezTo>
                <a:cubicBezTo>
                  <a:pt x="339" y="6082"/>
                  <a:pt x="312" y="6078"/>
                  <a:pt x="284" y="6070"/>
                </a:cubicBezTo>
                <a:cubicBezTo>
                  <a:pt x="272" y="6068"/>
                  <a:pt x="261" y="6068"/>
                  <a:pt x="250" y="6068"/>
                </a:cubicBezTo>
                <a:cubicBezTo>
                  <a:pt x="48" y="6068"/>
                  <a:pt x="1" y="6337"/>
                  <a:pt x="219" y="6399"/>
                </a:cubicBezTo>
                <a:lnTo>
                  <a:pt x="186" y="6399"/>
                </a:lnTo>
                <a:cubicBezTo>
                  <a:pt x="223" y="6403"/>
                  <a:pt x="260" y="6405"/>
                  <a:pt x="296" y="6405"/>
                </a:cubicBezTo>
                <a:cubicBezTo>
                  <a:pt x="554" y="6405"/>
                  <a:pt x="802" y="6304"/>
                  <a:pt x="974" y="6103"/>
                </a:cubicBezTo>
                <a:cubicBezTo>
                  <a:pt x="1303" y="5840"/>
                  <a:pt x="1599" y="5577"/>
                  <a:pt x="1894" y="5282"/>
                </a:cubicBezTo>
                <a:lnTo>
                  <a:pt x="3735" y="3606"/>
                </a:lnTo>
                <a:lnTo>
                  <a:pt x="7481" y="287"/>
                </a:lnTo>
                <a:cubicBezTo>
                  <a:pt x="7605" y="162"/>
                  <a:pt x="7503" y="0"/>
                  <a:pt x="737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0" name="Google Shape;1030;p23"/>
          <p:cNvSpPr/>
          <p:nvPr/>
        </p:nvSpPr>
        <p:spPr>
          <a:xfrm>
            <a:off x="6373309" y="3566409"/>
            <a:ext cx="91115" cy="84808"/>
          </a:xfrm>
          <a:custGeom>
            <a:rect b="b" l="l" r="r" t="t"/>
            <a:pathLst>
              <a:path extrusionOk="0" h="4007" w="4305">
                <a:moveTo>
                  <a:pt x="4081" y="0"/>
                </a:moveTo>
                <a:cubicBezTo>
                  <a:pt x="4044" y="0"/>
                  <a:pt x="4007" y="17"/>
                  <a:pt x="3975" y="57"/>
                </a:cubicBezTo>
                <a:cubicBezTo>
                  <a:pt x="2759" y="1371"/>
                  <a:pt x="1477" y="2587"/>
                  <a:pt x="130" y="3737"/>
                </a:cubicBezTo>
                <a:cubicBezTo>
                  <a:pt x="0" y="3841"/>
                  <a:pt x="117" y="4006"/>
                  <a:pt x="252" y="4006"/>
                </a:cubicBezTo>
                <a:cubicBezTo>
                  <a:pt x="288" y="4006"/>
                  <a:pt x="326" y="3995"/>
                  <a:pt x="360" y="3967"/>
                </a:cubicBezTo>
                <a:cubicBezTo>
                  <a:pt x="1707" y="2817"/>
                  <a:pt x="2989" y="1601"/>
                  <a:pt x="4205" y="287"/>
                </a:cubicBezTo>
                <a:cubicBezTo>
                  <a:pt x="4304" y="162"/>
                  <a:pt x="4196" y="0"/>
                  <a:pt x="40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1" name="Google Shape;1031;p23"/>
          <p:cNvSpPr/>
          <p:nvPr/>
        </p:nvSpPr>
        <p:spPr>
          <a:xfrm>
            <a:off x="6803791" y="3884397"/>
            <a:ext cx="9059" cy="133213"/>
          </a:xfrm>
          <a:custGeom>
            <a:rect b="b" l="l" r="r" t="t"/>
            <a:pathLst>
              <a:path extrusionOk="0" h="6294" w="428">
                <a:moveTo>
                  <a:pt x="230" y="0"/>
                </a:moveTo>
                <a:cubicBezTo>
                  <a:pt x="156" y="0"/>
                  <a:pt x="82" y="50"/>
                  <a:pt x="66" y="148"/>
                </a:cubicBezTo>
                <a:cubicBezTo>
                  <a:pt x="66" y="1430"/>
                  <a:pt x="66" y="2744"/>
                  <a:pt x="66" y="4026"/>
                </a:cubicBezTo>
                <a:cubicBezTo>
                  <a:pt x="66" y="4683"/>
                  <a:pt x="0" y="5307"/>
                  <a:pt x="0" y="5965"/>
                </a:cubicBezTo>
                <a:cubicBezTo>
                  <a:pt x="0" y="6096"/>
                  <a:pt x="33" y="6293"/>
                  <a:pt x="197" y="6293"/>
                </a:cubicBezTo>
                <a:cubicBezTo>
                  <a:pt x="361" y="6293"/>
                  <a:pt x="427" y="6129"/>
                  <a:pt x="394" y="6030"/>
                </a:cubicBezTo>
                <a:cubicBezTo>
                  <a:pt x="380" y="5988"/>
                  <a:pt x="360" y="5957"/>
                  <a:pt x="336" y="5936"/>
                </a:cubicBezTo>
                <a:lnTo>
                  <a:pt x="336" y="5936"/>
                </a:lnTo>
                <a:cubicBezTo>
                  <a:pt x="334" y="5925"/>
                  <a:pt x="332" y="5912"/>
                  <a:pt x="329" y="5899"/>
                </a:cubicBezTo>
                <a:cubicBezTo>
                  <a:pt x="296" y="5800"/>
                  <a:pt x="329" y="5767"/>
                  <a:pt x="329" y="5702"/>
                </a:cubicBezTo>
                <a:lnTo>
                  <a:pt x="329" y="5307"/>
                </a:lnTo>
                <a:lnTo>
                  <a:pt x="361" y="4584"/>
                </a:lnTo>
                <a:cubicBezTo>
                  <a:pt x="361" y="4092"/>
                  <a:pt x="394" y="3599"/>
                  <a:pt x="394" y="3106"/>
                </a:cubicBezTo>
                <a:lnTo>
                  <a:pt x="394" y="148"/>
                </a:lnTo>
                <a:cubicBezTo>
                  <a:pt x="378" y="50"/>
                  <a:pt x="304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2" name="Google Shape;1032;p23"/>
          <p:cNvSpPr/>
          <p:nvPr/>
        </p:nvSpPr>
        <p:spPr>
          <a:xfrm>
            <a:off x="6883076" y="3762676"/>
            <a:ext cx="11133" cy="82797"/>
          </a:xfrm>
          <a:custGeom>
            <a:rect b="b" l="l" r="r" t="t"/>
            <a:pathLst>
              <a:path extrusionOk="0" h="3912" w="526">
                <a:moveTo>
                  <a:pt x="362" y="1"/>
                </a:moveTo>
                <a:cubicBezTo>
                  <a:pt x="288" y="1"/>
                  <a:pt x="214" y="50"/>
                  <a:pt x="197" y="149"/>
                </a:cubicBezTo>
                <a:cubicBezTo>
                  <a:pt x="197" y="1365"/>
                  <a:pt x="132" y="2548"/>
                  <a:pt x="0" y="3763"/>
                </a:cubicBezTo>
                <a:cubicBezTo>
                  <a:pt x="0" y="3862"/>
                  <a:pt x="82" y="3911"/>
                  <a:pt x="164" y="3911"/>
                </a:cubicBezTo>
                <a:cubicBezTo>
                  <a:pt x="247" y="3911"/>
                  <a:pt x="329" y="3862"/>
                  <a:pt x="329" y="3763"/>
                </a:cubicBezTo>
                <a:cubicBezTo>
                  <a:pt x="460" y="2548"/>
                  <a:pt x="526" y="1365"/>
                  <a:pt x="526" y="149"/>
                </a:cubicBezTo>
                <a:cubicBezTo>
                  <a:pt x="509" y="50"/>
                  <a:pt x="435" y="1"/>
                  <a:pt x="3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3" name="Google Shape;1033;p23"/>
          <p:cNvSpPr/>
          <p:nvPr/>
        </p:nvSpPr>
        <p:spPr>
          <a:xfrm>
            <a:off x="6918189" y="3776941"/>
            <a:ext cx="7662" cy="26266"/>
          </a:xfrm>
          <a:custGeom>
            <a:rect b="b" l="l" r="r" t="t"/>
            <a:pathLst>
              <a:path extrusionOk="0" h="1241" w="362">
                <a:moveTo>
                  <a:pt x="181" y="1"/>
                </a:moveTo>
                <a:cubicBezTo>
                  <a:pt x="83" y="1"/>
                  <a:pt x="17" y="66"/>
                  <a:pt x="17" y="165"/>
                </a:cubicBezTo>
                <a:lnTo>
                  <a:pt x="17" y="1118"/>
                </a:lnTo>
                <a:cubicBezTo>
                  <a:pt x="1" y="1200"/>
                  <a:pt x="91" y="1241"/>
                  <a:pt x="181" y="1241"/>
                </a:cubicBezTo>
                <a:cubicBezTo>
                  <a:pt x="272" y="1241"/>
                  <a:pt x="362" y="1200"/>
                  <a:pt x="346" y="1118"/>
                </a:cubicBezTo>
                <a:lnTo>
                  <a:pt x="346" y="165"/>
                </a:lnTo>
                <a:cubicBezTo>
                  <a:pt x="346" y="66"/>
                  <a:pt x="247" y="1"/>
                  <a:pt x="1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4" name="Google Shape;1034;p23"/>
          <p:cNvSpPr/>
          <p:nvPr/>
        </p:nvSpPr>
        <p:spPr>
          <a:xfrm>
            <a:off x="6254339" y="4017231"/>
            <a:ext cx="11852" cy="280309"/>
          </a:xfrm>
          <a:custGeom>
            <a:rect b="b" l="l" r="r" t="t"/>
            <a:pathLst>
              <a:path extrusionOk="0" h="13244" w="560">
                <a:moveTo>
                  <a:pt x="395" y="1"/>
                </a:moveTo>
                <a:cubicBezTo>
                  <a:pt x="313" y="1"/>
                  <a:pt x="230" y="50"/>
                  <a:pt x="230" y="149"/>
                </a:cubicBezTo>
                <a:lnTo>
                  <a:pt x="0" y="13096"/>
                </a:lnTo>
                <a:cubicBezTo>
                  <a:pt x="17" y="13194"/>
                  <a:pt x="91" y="13243"/>
                  <a:pt x="165" y="13243"/>
                </a:cubicBezTo>
                <a:cubicBezTo>
                  <a:pt x="239" y="13243"/>
                  <a:pt x="313" y="13194"/>
                  <a:pt x="329" y="13096"/>
                </a:cubicBezTo>
                <a:lnTo>
                  <a:pt x="559" y="149"/>
                </a:lnTo>
                <a:cubicBezTo>
                  <a:pt x="559" y="50"/>
                  <a:pt x="477" y="1"/>
                  <a:pt x="39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5" name="Google Shape;1035;p23"/>
          <p:cNvSpPr/>
          <p:nvPr/>
        </p:nvSpPr>
        <p:spPr>
          <a:xfrm>
            <a:off x="6245301" y="3899869"/>
            <a:ext cx="9059" cy="37250"/>
          </a:xfrm>
          <a:custGeom>
            <a:rect b="b" l="l" r="r" t="t"/>
            <a:pathLst>
              <a:path extrusionOk="0" h="1760" w="428">
                <a:moveTo>
                  <a:pt x="242" y="0"/>
                </a:moveTo>
                <a:cubicBezTo>
                  <a:pt x="165" y="0"/>
                  <a:pt x="99" y="54"/>
                  <a:pt x="99" y="107"/>
                </a:cubicBezTo>
                <a:cubicBezTo>
                  <a:pt x="0" y="633"/>
                  <a:pt x="0" y="1126"/>
                  <a:pt x="99" y="1652"/>
                </a:cubicBezTo>
                <a:cubicBezTo>
                  <a:pt x="99" y="1705"/>
                  <a:pt x="165" y="1759"/>
                  <a:pt x="242" y="1759"/>
                </a:cubicBezTo>
                <a:cubicBezTo>
                  <a:pt x="260" y="1759"/>
                  <a:pt x="278" y="1756"/>
                  <a:pt x="296" y="1750"/>
                </a:cubicBezTo>
                <a:cubicBezTo>
                  <a:pt x="362" y="1718"/>
                  <a:pt x="427" y="1652"/>
                  <a:pt x="395" y="1553"/>
                </a:cubicBezTo>
                <a:cubicBezTo>
                  <a:pt x="329" y="1093"/>
                  <a:pt x="329" y="633"/>
                  <a:pt x="395" y="206"/>
                </a:cubicBezTo>
                <a:cubicBezTo>
                  <a:pt x="427" y="107"/>
                  <a:pt x="362" y="9"/>
                  <a:pt x="296" y="9"/>
                </a:cubicBezTo>
                <a:cubicBezTo>
                  <a:pt x="278" y="3"/>
                  <a:pt x="260" y="0"/>
                  <a:pt x="24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6" name="Google Shape;1036;p23"/>
          <p:cNvSpPr/>
          <p:nvPr/>
        </p:nvSpPr>
        <p:spPr>
          <a:xfrm>
            <a:off x="6461590" y="3891361"/>
            <a:ext cx="14625" cy="164685"/>
          </a:xfrm>
          <a:custGeom>
            <a:rect b="b" l="l" r="r" t="t"/>
            <a:pathLst>
              <a:path extrusionOk="0" h="7781" w="691">
                <a:moveTo>
                  <a:pt x="527" y="0"/>
                </a:moveTo>
                <a:cubicBezTo>
                  <a:pt x="444" y="0"/>
                  <a:pt x="362" y="49"/>
                  <a:pt x="362" y="148"/>
                </a:cubicBezTo>
                <a:lnTo>
                  <a:pt x="329" y="148"/>
                </a:lnTo>
                <a:lnTo>
                  <a:pt x="165" y="3993"/>
                </a:lnTo>
                <a:lnTo>
                  <a:pt x="99" y="5866"/>
                </a:lnTo>
                <a:cubicBezTo>
                  <a:pt x="1" y="6457"/>
                  <a:pt x="34" y="7081"/>
                  <a:pt x="132" y="7673"/>
                </a:cubicBezTo>
                <a:cubicBezTo>
                  <a:pt x="157" y="7748"/>
                  <a:pt x="216" y="7780"/>
                  <a:pt x="277" y="7780"/>
                </a:cubicBezTo>
                <a:cubicBezTo>
                  <a:pt x="376" y="7780"/>
                  <a:pt x="481" y="7696"/>
                  <a:pt x="461" y="7574"/>
                </a:cubicBezTo>
                <a:cubicBezTo>
                  <a:pt x="362" y="6983"/>
                  <a:pt x="329" y="6358"/>
                  <a:pt x="428" y="5767"/>
                </a:cubicBezTo>
                <a:lnTo>
                  <a:pt x="527" y="3894"/>
                </a:lnTo>
                <a:lnTo>
                  <a:pt x="691" y="148"/>
                </a:lnTo>
                <a:cubicBezTo>
                  <a:pt x="691" y="49"/>
                  <a:pt x="609" y="0"/>
                  <a:pt x="5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7" name="Google Shape;1037;p23"/>
          <p:cNvSpPr/>
          <p:nvPr/>
        </p:nvSpPr>
        <p:spPr>
          <a:xfrm>
            <a:off x="6467854" y="4076536"/>
            <a:ext cx="7662" cy="203607"/>
          </a:xfrm>
          <a:custGeom>
            <a:rect b="b" l="l" r="r" t="t"/>
            <a:pathLst>
              <a:path extrusionOk="0" h="9620" w="362">
                <a:moveTo>
                  <a:pt x="165" y="0"/>
                </a:moveTo>
                <a:cubicBezTo>
                  <a:pt x="83" y="0"/>
                  <a:pt x="1" y="58"/>
                  <a:pt x="1" y="173"/>
                </a:cubicBezTo>
                <a:cubicBezTo>
                  <a:pt x="33" y="3261"/>
                  <a:pt x="33" y="6383"/>
                  <a:pt x="1" y="9472"/>
                </a:cubicBezTo>
                <a:cubicBezTo>
                  <a:pt x="17" y="9571"/>
                  <a:pt x="91" y="9620"/>
                  <a:pt x="165" y="9620"/>
                </a:cubicBezTo>
                <a:cubicBezTo>
                  <a:pt x="239" y="9620"/>
                  <a:pt x="313" y="9571"/>
                  <a:pt x="329" y="9472"/>
                </a:cubicBezTo>
                <a:cubicBezTo>
                  <a:pt x="362" y="6383"/>
                  <a:pt x="362" y="3261"/>
                  <a:pt x="329" y="173"/>
                </a:cubicBezTo>
                <a:cubicBezTo>
                  <a:pt x="329" y="58"/>
                  <a:pt x="247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8" name="Google Shape;1038;p23"/>
          <p:cNvSpPr/>
          <p:nvPr/>
        </p:nvSpPr>
        <p:spPr>
          <a:xfrm>
            <a:off x="6476194" y="4001421"/>
            <a:ext cx="18117" cy="236477"/>
          </a:xfrm>
          <a:custGeom>
            <a:rect b="b" l="l" r="r" t="t"/>
            <a:pathLst>
              <a:path extrusionOk="0" h="11173" w="856">
                <a:moveTo>
                  <a:pt x="165" y="0"/>
                </a:moveTo>
                <a:cubicBezTo>
                  <a:pt x="83" y="0"/>
                  <a:pt x="1" y="58"/>
                  <a:pt x="1" y="173"/>
                </a:cubicBezTo>
                <a:cubicBezTo>
                  <a:pt x="297" y="3787"/>
                  <a:pt x="461" y="7402"/>
                  <a:pt x="527" y="11049"/>
                </a:cubicBezTo>
                <a:cubicBezTo>
                  <a:pt x="543" y="11132"/>
                  <a:pt x="617" y="11173"/>
                  <a:pt x="691" y="11173"/>
                </a:cubicBezTo>
                <a:cubicBezTo>
                  <a:pt x="765" y="11173"/>
                  <a:pt x="839" y="11132"/>
                  <a:pt x="855" y="11049"/>
                </a:cubicBezTo>
                <a:cubicBezTo>
                  <a:pt x="790" y="7402"/>
                  <a:pt x="625" y="3787"/>
                  <a:pt x="329" y="173"/>
                </a:cubicBezTo>
                <a:cubicBezTo>
                  <a:pt x="329" y="58"/>
                  <a:pt x="247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9" name="Google Shape;1039;p23"/>
          <p:cNvSpPr/>
          <p:nvPr/>
        </p:nvSpPr>
        <p:spPr>
          <a:xfrm>
            <a:off x="6484554" y="4242917"/>
            <a:ext cx="9059" cy="28806"/>
          </a:xfrm>
          <a:custGeom>
            <a:rect b="b" l="l" r="r" t="t"/>
            <a:pathLst>
              <a:path extrusionOk="0" h="1361" w="428">
                <a:moveTo>
                  <a:pt x="197" y="1"/>
                </a:moveTo>
                <a:cubicBezTo>
                  <a:pt x="99" y="1"/>
                  <a:pt x="33" y="99"/>
                  <a:pt x="33" y="165"/>
                </a:cubicBezTo>
                <a:cubicBezTo>
                  <a:pt x="0" y="527"/>
                  <a:pt x="33" y="888"/>
                  <a:pt x="99" y="1250"/>
                </a:cubicBezTo>
                <a:cubicBezTo>
                  <a:pt x="123" y="1324"/>
                  <a:pt x="167" y="1360"/>
                  <a:pt x="228" y="1360"/>
                </a:cubicBezTo>
                <a:cubicBezTo>
                  <a:pt x="249" y="1360"/>
                  <a:pt x="271" y="1356"/>
                  <a:pt x="296" y="1348"/>
                </a:cubicBezTo>
                <a:cubicBezTo>
                  <a:pt x="395" y="1348"/>
                  <a:pt x="427" y="1250"/>
                  <a:pt x="427" y="1151"/>
                </a:cubicBezTo>
                <a:cubicBezTo>
                  <a:pt x="329" y="855"/>
                  <a:pt x="329" y="494"/>
                  <a:pt x="362" y="165"/>
                </a:cubicBezTo>
                <a:cubicBezTo>
                  <a:pt x="362" y="99"/>
                  <a:pt x="296" y="1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0" name="Google Shape;1040;p23"/>
          <p:cNvSpPr/>
          <p:nvPr/>
        </p:nvSpPr>
        <p:spPr>
          <a:xfrm>
            <a:off x="6480384" y="3894134"/>
            <a:ext cx="8360" cy="68871"/>
          </a:xfrm>
          <a:custGeom>
            <a:rect b="b" l="l" r="r" t="t"/>
            <a:pathLst>
              <a:path extrusionOk="0" h="3254" w="395">
                <a:moveTo>
                  <a:pt x="164" y="0"/>
                </a:moveTo>
                <a:cubicBezTo>
                  <a:pt x="82" y="0"/>
                  <a:pt x="0" y="50"/>
                  <a:pt x="0" y="148"/>
                </a:cubicBezTo>
                <a:cubicBezTo>
                  <a:pt x="66" y="1134"/>
                  <a:pt x="66" y="2120"/>
                  <a:pt x="0" y="3106"/>
                </a:cubicBezTo>
                <a:cubicBezTo>
                  <a:pt x="0" y="3204"/>
                  <a:pt x="74" y="3254"/>
                  <a:pt x="152" y="3254"/>
                </a:cubicBezTo>
                <a:cubicBezTo>
                  <a:pt x="230" y="3254"/>
                  <a:pt x="312" y="3204"/>
                  <a:pt x="329" y="3106"/>
                </a:cubicBezTo>
                <a:cubicBezTo>
                  <a:pt x="394" y="2120"/>
                  <a:pt x="394" y="1134"/>
                  <a:pt x="329" y="148"/>
                </a:cubicBezTo>
                <a:cubicBezTo>
                  <a:pt x="329" y="50"/>
                  <a:pt x="246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1" name="Google Shape;1041;p23"/>
          <p:cNvSpPr/>
          <p:nvPr/>
        </p:nvSpPr>
        <p:spPr>
          <a:xfrm>
            <a:off x="6692503" y="3898472"/>
            <a:ext cx="13228" cy="168706"/>
          </a:xfrm>
          <a:custGeom>
            <a:rect b="b" l="l" r="r" t="t"/>
            <a:pathLst>
              <a:path extrusionOk="0" h="7971" w="625">
                <a:moveTo>
                  <a:pt x="230" y="1"/>
                </a:moveTo>
                <a:cubicBezTo>
                  <a:pt x="148" y="1"/>
                  <a:pt x="66" y="58"/>
                  <a:pt x="66" y="173"/>
                </a:cubicBezTo>
                <a:cubicBezTo>
                  <a:pt x="132" y="1488"/>
                  <a:pt x="296" y="2835"/>
                  <a:pt x="296" y="4149"/>
                </a:cubicBezTo>
                <a:cubicBezTo>
                  <a:pt x="263" y="4807"/>
                  <a:pt x="230" y="5431"/>
                  <a:pt x="132" y="6055"/>
                </a:cubicBezTo>
                <a:cubicBezTo>
                  <a:pt x="0" y="6647"/>
                  <a:pt x="33" y="7271"/>
                  <a:pt x="230" y="7863"/>
                </a:cubicBezTo>
                <a:cubicBezTo>
                  <a:pt x="255" y="7938"/>
                  <a:pt x="319" y="7970"/>
                  <a:pt x="382" y="7970"/>
                </a:cubicBezTo>
                <a:cubicBezTo>
                  <a:pt x="485" y="7970"/>
                  <a:pt x="587" y="7886"/>
                  <a:pt x="526" y="7764"/>
                </a:cubicBezTo>
                <a:cubicBezTo>
                  <a:pt x="362" y="7173"/>
                  <a:pt x="329" y="6515"/>
                  <a:pt x="460" y="5858"/>
                </a:cubicBezTo>
                <a:cubicBezTo>
                  <a:pt x="559" y="5267"/>
                  <a:pt x="625" y="4675"/>
                  <a:pt x="625" y="4051"/>
                </a:cubicBezTo>
                <a:cubicBezTo>
                  <a:pt x="592" y="2769"/>
                  <a:pt x="460" y="1455"/>
                  <a:pt x="395" y="173"/>
                </a:cubicBezTo>
                <a:cubicBezTo>
                  <a:pt x="395" y="58"/>
                  <a:pt x="313" y="1"/>
                  <a:pt x="2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2" name="Google Shape;1042;p23"/>
          <p:cNvSpPr/>
          <p:nvPr/>
        </p:nvSpPr>
        <p:spPr>
          <a:xfrm>
            <a:off x="6691107" y="4079097"/>
            <a:ext cx="12953" cy="60490"/>
          </a:xfrm>
          <a:custGeom>
            <a:rect b="b" l="l" r="r" t="t"/>
            <a:pathLst>
              <a:path extrusionOk="0" h="2858" w="612">
                <a:moveTo>
                  <a:pt x="420" y="1"/>
                </a:moveTo>
                <a:cubicBezTo>
                  <a:pt x="355" y="1"/>
                  <a:pt x="290" y="37"/>
                  <a:pt x="264" y="117"/>
                </a:cubicBezTo>
                <a:cubicBezTo>
                  <a:pt x="34" y="972"/>
                  <a:pt x="1" y="1859"/>
                  <a:pt x="132" y="2746"/>
                </a:cubicBezTo>
                <a:cubicBezTo>
                  <a:pt x="132" y="2820"/>
                  <a:pt x="188" y="2857"/>
                  <a:pt x="257" y="2857"/>
                </a:cubicBezTo>
                <a:cubicBezTo>
                  <a:pt x="280" y="2857"/>
                  <a:pt x="305" y="2853"/>
                  <a:pt x="329" y="2845"/>
                </a:cubicBezTo>
                <a:cubicBezTo>
                  <a:pt x="395" y="2845"/>
                  <a:pt x="461" y="2746"/>
                  <a:pt x="428" y="2648"/>
                </a:cubicBezTo>
                <a:lnTo>
                  <a:pt x="428" y="2648"/>
                </a:lnTo>
                <a:lnTo>
                  <a:pt x="428" y="2680"/>
                </a:lnTo>
                <a:cubicBezTo>
                  <a:pt x="296" y="1859"/>
                  <a:pt x="362" y="1005"/>
                  <a:pt x="592" y="216"/>
                </a:cubicBezTo>
                <a:cubicBezTo>
                  <a:pt x="612" y="79"/>
                  <a:pt x="515" y="1"/>
                  <a:pt x="42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3" name="Google Shape;1043;p23"/>
          <p:cNvSpPr/>
          <p:nvPr/>
        </p:nvSpPr>
        <p:spPr>
          <a:xfrm>
            <a:off x="6695975" y="4078103"/>
            <a:ext cx="8360" cy="6963"/>
          </a:xfrm>
          <a:custGeom>
            <a:rect b="b" l="l" r="r" t="t"/>
            <a:pathLst>
              <a:path extrusionOk="0" h="329" w="395">
                <a:moveTo>
                  <a:pt x="198" y="0"/>
                </a:moveTo>
                <a:cubicBezTo>
                  <a:pt x="1" y="33"/>
                  <a:pt x="1" y="296"/>
                  <a:pt x="198" y="329"/>
                </a:cubicBezTo>
                <a:cubicBezTo>
                  <a:pt x="395" y="296"/>
                  <a:pt x="395" y="33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4" name="Google Shape;1044;p23"/>
          <p:cNvSpPr/>
          <p:nvPr/>
        </p:nvSpPr>
        <p:spPr>
          <a:xfrm>
            <a:off x="6101334" y="3904039"/>
            <a:ext cx="9757" cy="183987"/>
          </a:xfrm>
          <a:custGeom>
            <a:rect b="b" l="l" r="r" t="t"/>
            <a:pathLst>
              <a:path extrusionOk="0" h="8693" w="461">
                <a:moveTo>
                  <a:pt x="165" y="1"/>
                </a:moveTo>
                <a:cubicBezTo>
                  <a:pt x="82" y="1"/>
                  <a:pt x="0" y="58"/>
                  <a:pt x="0" y="173"/>
                </a:cubicBezTo>
                <a:cubicBezTo>
                  <a:pt x="99" y="2966"/>
                  <a:pt x="132" y="5727"/>
                  <a:pt x="99" y="8520"/>
                </a:cubicBezTo>
                <a:cubicBezTo>
                  <a:pt x="99" y="8635"/>
                  <a:pt x="181" y="8692"/>
                  <a:pt x="263" y="8692"/>
                </a:cubicBezTo>
                <a:cubicBezTo>
                  <a:pt x="345" y="8692"/>
                  <a:pt x="427" y="8635"/>
                  <a:pt x="427" y="8520"/>
                </a:cubicBezTo>
                <a:cubicBezTo>
                  <a:pt x="460" y="5727"/>
                  <a:pt x="427" y="2966"/>
                  <a:pt x="329" y="173"/>
                </a:cubicBezTo>
                <a:cubicBezTo>
                  <a:pt x="329" y="58"/>
                  <a:pt x="247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5" name="Google Shape;1045;p23"/>
          <p:cNvSpPr/>
          <p:nvPr/>
        </p:nvSpPr>
        <p:spPr>
          <a:xfrm>
            <a:off x="6100636" y="4115481"/>
            <a:ext cx="14646" cy="121699"/>
          </a:xfrm>
          <a:custGeom>
            <a:rect b="b" l="l" r="r" t="t"/>
            <a:pathLst>
              <a:path extrusionOk="0" h="5750" w="692">
                <a:moveTo>
                  <a:pt x="198" y="0"/>
                </a:moveTo>
                <a:cubicBezTo>
                  <a:pt x="115" y="0"/>
                  <a:pt x="33" y="58"/>
                  <a:pt x="33" y="173"/>
                </a:cubicBezTo>
                <a:lnTo>
                  <a:pt x="33" y="3130"/>
                </a:lnTo>
                <a:cubicBezTo>
                  <a:pt x="33" y="3985"/>
                  <a:pt x="0" y="4872"/>
                  <a:pt x="362" y="5660"/>
                </a:cubicBezTo>
                <a:cubicBezTo>
                  <a:pt x="383" y="5723"/>
                  <a:pt x="427" y="5749"/>
                  <a:pt x="475" y="5749"/>
                </a:cubicBezTo>
                <a:cubicBezTo>
                  <a:pt x="576" y="5749"/>
                  <a:pt x="692" y="5630"/>
                  <a:pt x="625" y="5496"/>
                </a:cubicBezTo>
                <a:cubicBezTo>
                  <a:pt x="296" y="4707"/>
                  <a:pt x="362" y="3787"/>
                  <a:pt x="362" y="2933"/>
                </a:cubicBezTo>
                <a:lnTo>
                  <a:pt x="362" y="173"/>
                </a:lnTo>
                <a:cubicBezTo>
                  <a:pt x="362" y="58"/>
                  <a:pt x="280" y="0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" name="Google Shape;1046;p23"/>
          <p:cNvSpPr/>
          <p:nvPr/>
        </p:nvSpPr>
        <p:spPr>
          <a:xfrm>
            <a:off x="6256074" y="3898472"/>
            <a:ext cx="15323" cy="93740"/>
          </a:xfrm>
          <a:custGeom>
            <a:rect b="b" l="l" r="r" t="t"/>
            <a:pathLst>
              <a:path extrusionOk="0" h="4429" w="724">
                <a:moveTo>
                  <a:pt x="169" y="1"/>
                </a:moveTo>
                <a:cubicBezTo>
                  <a:pt x="83" y="1"/>
                  <a:pt x="1" y="58"/>
                  <a:pt x="17" y="173"/>
                </a:cubicBezTo>
                <a:cubicBezTo>
                  <a:pt x="116" y="1521"/>
                  <a:pt x="247" y="2901"/>
                  <a:pt x="378" y="4281"/>
                </a:cubicBezTo>
                <a:cubicBezTo>
                  <a:pt x="395" y="4379"/>
                  <a:pt x="485" y="4429"/>
                  <a:pt x="567" y="4429"/>
                </a:cubicBezTo>
                <a:cubicBezTo>
                  <a:pt x="650" y="4429"/>
                  <a:pt x="724" y="4379"/>
                  <a:pt x="707" y="4281"/>
                </a:cubicBezTo>
                <a:cubicBezTo>
                  <a:pt x="576" y="2901"/>
                  <a:pt x="444" y="1521"/>
                  <a:pt x="346" y="173"/>
                </a:cubicBezTo>
                <a:cubicBezTo>
                  <a:pt x="346" y="58"/>
                  <a:pt x="255" y="1"/>
                  <a:pt x="16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7" name="Google Shape;1047;p23"/>
          <p:cNvSpPr/>
          <p:nvPr/>
        </p:nvSpPr>
        <p:spPr>
          <a:xfrm>
            <a:off x="6263736" y="4110443"/>
            <a:ext cx="14964" cy="187099"/>
          </a:xfrm>
          <a:custGeom>
            <a:rect b="b" l="l" r="r" t="t"/>
            <a:pathLst>
              <a:path extrusionOk="0" h="8840" w="707">
                <a:moveTo>
                  <a:pt x="444" y="0"/>
                </a:moveTo>
                <a:cubicBezTo>
                  <a:pt x="370" y="0"/>
                  <a:pt x="296" y="49"/>
                  <a:pt x="279" y="148"/>
                </a:cubicBezTo>
                <a:cubicBezTo>
                  <a:pt x="378" y="3007"/>
                  <a:pt x="279" y="5833"/>
                  <a:pt x="16" y="8692"/>
                </a:cubicBezTo>
                <a:cubicBezTo>
                  <a:pt x="0" y="8790"/>
                  <a:pt x="74" y="8839"/>
                  <a:pt x="156" y="8839"/>
                </a:cubicBezTo>
                <a:cubicBezTo>
                  <a:pt x="238" y="8839"/>
                  <a:pt x="329" y="8790"/>
                  <a:pt x="345" y="8692"/>
                </a:cubicBezTo>
                <a:cubicBezTo>
                  <a:pt x="608" y="5833"/>
                  <a:pt x="707" y="3007"/>
                  <a:pt x="608" y="148"/>
                </a:cubicBezTo>
                <a:cubicBezTo>
                  <a:pt x="592" y="49"/>
                  <a:pt x="518" y="0"/>
                  <a:pt x="4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8" name="Google Shape;1048;p23"/>
          <p:cNvSpPr/>
          <p:nvPr/>
        </p:nvSpPr>
        <p:spPr>
          <a:xfrm>
            <a:off x="4898000" y="3904780"/>
            <a:ext cx="106566" cy="120979"/>
          </a:xfrm>
          <a:custGeom>
            <a:rect b="b" l="l" r="r" t="t"/>
            <a:pathLst>
              <a:path extrusionOk="0" h="5716" w="5035">
                <a:moveTo>
                  <a:pt x="243" y="0"/>
                </a:moveTo>
                <a:cubicBezTo>
                  <a:pt x="123" y="0"/>
                  <a:pt x="1" y="166"/>
                  <a:pt x="105" y="270"/>
                </a:cubicBezTo>
                <a:lnTo>
                  <a:pt x="4705" y="5659"/>
                </a:lnTo>
                <a:cubicBezTo>
                  <a:pt x="4737" y="5699"/>
                  <a:pt x="4775" y="5715"/>
                  <a:pt x="4812" y="5715"/>
                </a:cubicBezTo>
                <a:cubicBezTo>
                  <a:pt x="4927" y="5715"/>
                  <a:pt x="5035" y="5553"/>
                  <a:pt x="4935" y="5429"/>
                </a:cubicBezTo>
                <a:lnTo>
                  <a:pt x="335" y="40"/>
                </a:lnTo>
                <a:cubicBezTo>
                  <a:pt x="307" y="12"/>
                  <a:pt x="275" y="0"/>
                  <a:pt x="2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9" name="Google Shape;1049;p23"/>
          <p:cNvSpPr/>
          <p:nvPr/>
        </p:nvSpPr>
        <p:spPr>
          <a:xfrm>
            <a:off x="5011510" y="4044577"/>
            <a:ext cx="50182" cy="48976"/>
          </a:xfrm>
          <a:custGeom>
            <a:rect b="b" l="l" r="r" t="t"/>
            <a:pathLst>
              <a:path extrusionOk="0" h="2314" w="2371">
                <a:moveTo>
                  <a:pt x="253" y="0"/>
                </a:moveTo>
                <a:cubicBezTo>
                  <a:pt x="117" y="0"/>
                  <a:pt x="1" y="166"/>
                  <a:pt x="131" y="270"/>
                </a:cubicBezTo>
                <a:lnTo>
                  <a:pt x="2037" y="2274"/>
                </a:lnTo>
                <a:cubicBezTo>
                  <a:pt x="2064" y="2302"/>
                  <a:pt x="2096" y="2313"/>
                  <a:pt x="2128" y="2313"/>
                </a:cubicBezTo>
                <a:cubicBezTo>
                  <a:pt x="2249" y="2313"/>
                  <a:pt x="2371" y="2148"/>
                  <a:pt x="2267" y="2044"/>
                </a:cubicBezTo>
                <a:lnTo>
                  <a:pt x="361" y="40"/>
                </a:lnTo>
                <a:cubicBezTo>
                  <a:pt x="326" y="12"/>
                  <a:pt x="289" y="0"/>
                  <a:pt x="2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0" name="Google Shape;1050;p23"/>
          <p:cNvSpPr/>
          <p:nvPr/>
        </p:nvSpPr>
        <p:spPr>
          <a:xfrm>
            <a:off x="4919800" y="3900695"/>
            <a:ext cx="150145" cy="168876"/>
          </a:xfrm>
          <a:custGeom>
            <a:rect b="b" l="l" r="r" t="t"/>
            <a:pathLst>
              <a:path extrusionOk="0" h="7979" w="7094">
                <a:moveTo>
                  <a:pt x="235" y="0"/>
                </a:moveTo>
                <a:cubicBezTo>
                  <a:pt x="121" y="0"/>
                  <a:pt x="0" y="116"/>
                  <a:pt x="93" y="233"/>
                </a:cubicBezTo>
                <a:cubicBezTo>
                  <a:pt x="2098" y="2960"/>
                  <a:pt x="4299" y="5556"/>
                  <a:pt x="6764" y="7922"/>
                </a:cubicBezTo>
                <a:cubicBezTo>
                  <a:pt x="6796" y="7962"/>
                  <a:pt x="6834" y="7978"/>
                  <a:pt x="6870" y="7978"/>
                </a:cubicBezTo>
                <a:cubicBezTo>
                  <a:pt x="6986" y="7978"/>
                  <a:pt x="7094" y="7816"/>
                  <a:pt x="6994" y="7692"/>
                </a:cubicBezTo>
                <a:cubicBezTo>
                  <a:pt x="4562" y="5359"/>
                  <a:pt x="2361" y="2796"/>
                  <a:pt x="356" y="68"/>
                </a:cubicBezTo>
                <a:cubicBezTo>
                  <a:pt x="327" y="20"/>
                  <a:pt x="282" y="0"/>
                  <a:pt x="2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1" name="Google Shape;1051;p23"/>
          <p:cNvSpPr/>
          <p:nvPr/>
        </p:nvSpPr>
        <p:spPr>
          <a:xfrm>
            <a:off x="5217089" y="3917246"/>
            <a:ext cx="103751" cy="156367"/>
          </a:xfrm>
          <a:custGeom>
            <a:rect b="b" l="l" r="r" t="t"/>
            <a:pathLst>
              <a:path extrusionOk="0" h="7388" w="4902">
                <a:moveTo>
                  <a:pt x="199" y="1"/>
                </a:moveTo>
                <a:cubicBezTo>
                  <a:pt x="94" y="1"/>
                  <a:pt x="1" y="105"/>
                  <a:pt x="46" y="239"/>
                </a:cubicBezTo>
                <a:cubicBezTo>
                  <a:pt x="1492" y="2638"/>
                  <a:pt x="2970" y="5004"/>
                  <a:pt x="4515" y="7304"/>
                </a:cubicBezTo>
                <a:cubicBezTo>
                  <a:pt x="4555" y="7364"/>
                  <a:pt x="4610" y="7388"/>
                  <a:pt x="4663" y="7388"/>
                </a:cubicBezTo>
                <a:cubicBezTo>
                  <a:pt x="4786" y="7388"/>
                  <a:pt x="4902" y="7264"/>
                  <a:pt x="4810" y="7173"/>
                </a:cubicBezTo>
                <a:cubicBezTo>
                  <a:pt x="3266" y="4840"/>
                  <a:pt x="1755" y="2474"/>
                  <a:pt x="342" y="75"/>
                </a:cubicBezTo>
                <a:cubicBezTo>
                  <a:pt x="300" y="23"/>
                  <a:pt x="248" y="1"/>
                  <a:pt x="1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" name="Google Shape;1052;p23"/>
          <p:cNvSpPr/>
          <p:nvPr/>
        </p:nvSpPr>
        <p:spPr>
          <a:xfrm>
            <a:off x="5216792" y="3890641"/>
            <a:ext cx="97126" cy="129107"/>
          </a:xfrm>
          <a:custGeom>
            <a:rect b="b" l="l" r="r" t="t"/>
            <a:pathLst>
              <a:path extrusionOk="0" h="6100" w="4589">
                <a:moveTo>
                  <a:pt x="243" y="1"/>
                </a:moveTo>
                <a:cubicBezTo>
                  <a:pt x="119" y="1"/>
                  <a:pt x="0" y="132"/>
                  <a:pt x="93" y="248"/>
                </a:cubicBezTo>
                <a:cubicBezTo>
                  <a:pt x="1440" y="2186"/>
                  <a:pt x="2787" y="4125"/>
                  <a:pt x="4200" y="6031"/>
                </a:cubicBezTo>
                <a:cubicBezTo>
                  <a:pt x="4239" y="6079"/>
                  <a:pt x="4291" y="6099"/>
                  <a:pt x="4343" y="6099"/>
                </a:cubicBezTo>
                <a:cubicBezTo>
                  <a:pt x="4468" y="6099"/>
                  <a:pt x="4589" y="5983"/>
                  <a:pt x="4496" y="5867"/>
                </a:cubicBezTo>
                <a:cubicBezTo>
                  <a:pt x="3050" y="3961"/>
                  <a:pt x="1703" y="2022"/>
                  <a:pt x="388" y="83"/>
                </a:cubicBezTo>
                <a:cubicBezTo>
                  <a:pt x="349" y="25"/>
                  <a:pt x="295" y="1"/>
                  <a:pt x="2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3" name="Google Shape;1053;p23"/>
          <p:cNvSpPr/>
          <p:nvPr/>
        </p:nvSpPr>
        <p:spPr>
          <a:xfrm>
            <a:off x="5315338" y="4030057"/>
            <a:ext cx="29970" cy="35176"/>
          </a:xfrm>
          <a:custGeom>
            <a:rect b="b" l="l" r="r" t="t"/>
            <a:pathLst>
              <a:path extrusionOk="0" h="1662" w="1416">
                <a:moveTo>
                  <a:pt x="229" y="0"/>
                </a:moveTo>
                <a:cubicBezTo>
                  <a:pt x="111" y="0"/>
                  <a:pt x="0" y="116"/>
                  <a:pt x="70" y="233"/>
                </a:cubicBezTo>
                <a:cubicBezTo>
                  <a:pt x="399" y="693"/>
                  <a:pt x="727" y="1153"/>
                  <a:pt x="1056" y="1613"/>
                </a:cubicBezTo>
                <a:cubicBezTo>
                  <a:pt x="1083" y="1647"/>
                  <a:pt x="1117" y="1662"/>
                  <a:pt x="1151" y="1662"/>
                </a:cubicBezTo>
                <a:cubicBezTo>
                  <a:pt x="1279" y="1662"/>
                  <a:pt x="1416" y="1461"/>
                  <a:pt x="1286" y="1383"/>
                </a:cubicBezTo>
                <a:cubicBezTo>
                  <a:pt x="957" y="956"/>
                  <a:pt x="661" y="528"/>
                  <a:pt x="366" y="68"/>
                </a:cubicBezTo>
                <a:cubicBezTo>
                  <a:pt x="327" y="20"/>
                  <a:pt x="277" y="0"/>
                  <a:pt x="2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4" name="Google Shape;1054;p23"/>
          <p:cNvSpPr/>
          <p:nvPr/>
        </p:nvSpPr>
        <p:spPr>
          <a:xfrm>
            <a:off x="5385078" y="3933374"/>
            <a:ext cx="106206" cy="131562"/>
          </a:xfrm>
          <a:custGeom>
            <a:rect b="b" l="l" r="r" t="t"/>
            <a:pathLst>
              <a:path extrusionOk="0" h="6216" w="5018">
                <a:moveTo>
                  <a:pt x="247" y="1"/>
                </a:moveTo>
                <a:cubicBezTo>
                  <a:pt x="122" y="1"/>
                  <a:pt x="1" y="117"/>
                  <a:pt x="94" y="233"/>
                </a:cubicBezTo>
                <a:lnTo>
                  <a:pt x="4661" y="6148"/>
                </a:lnTo>
                <a:cubicBezTo>
                  <a:pt x="4700" y="6196"/>
                  <a:pt x="4750" y="6216"/>
                  <a:pt x="4797" y="6216"/>
                </a:cubicBezTo>
                <a:cubicBezTo>
                  <a:pt x="4913" y="6216"/>
                  <a:pt x="5017" y="6100"/>
                  <a:pt x="4924" y="5984"/>
                </a:cubicBezTo>
                <a:lnTo>
                  <a:pt x="390" y="69"/>
                </a:lnTo>
                <a:cubicBezTo>
                  <a:pt x="351" y="21"/>
                  <a:pt x="298" y="1"/>
                  <a:pt x="24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5" name="Google Shape;1055;p23"/>
          <p:cNvSpPr/>
          <p:nvPr/>
        </p:nvSpPr>
        <p:spPr>
          <a:xfrm>
            <a:off x="4714920" y="3792540"/>
            <a:ext cx="296035" cy="111899"/>
          </a:xfrm>
          <a:custGeom>
            <a:rect b="b" l="l" r="r" t="t"/>
            <a:pathLst>
              <a:path extrusionOk="0" h="5287" w="13987">
                <a:moveTo>
                  <a:pt x="13787" y="1"/>
                </a:moveTo>
                <a:cubicBezTo>
                  <a:pt x="13766" y="1"/>
                  <a:pt x="13742" y="7"/>
                  <a:pt x="13717" y="19"/>
                </a:cubicBezTo>
                <a:lnTo>
                  <a:pt x="3168" y="3864"/>
                </a:lnTo>
                <a:lnTo>
                  <a:pt x="178" y="4948"/>
                </a:lnTo>
                <a:cubicBezTo>
                  <a:pt x="0" y="5037"/>
                  <a:pt x="63" y="5286"/>
                  <a:pt x="222" y="5286"/>
                </a:cubicBezTo>
                <a:cubicBezTo>
                  <a:pt x="239" y="5286"/>
                  <a:pt x="257" y="5283"/>
                  <a:pt x="277" y="5277"/>
                </a:cubicBezTo>
                <a:lnTo>
                  <a:pt x="10825" y="1399"/>
                </a:lnTo>
                <a:lnTo>
                  <a:pt x="13815" y="315"/>
                </a:lnTo>
                <a:cubicBezTo>
                  <a:pt x="13987" y="258"/>
                  <a:pt x="13934" y="1"/>
                  <a:pt x="1378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6" name="Google Shape;1056;p23"/>
          <p:cNvSpPr/>
          <p:nvPr/>
        </p:nvSpPr>
        <p:spPr>
          <a:xfrm>
            <a:off x="5118966" y="3623513"/>
            <a:ext cx="277261" cy="118863"/>
          </a:xfrm>
          <a:custGeom>
            <a:rect b="b" l="l" r="r" t="t"/>
            <a:pathLst>
              <a:path extrusionOk="0" h="5616" w="13100">
                <a:moveTo>
                  <a:pt x="12845" y="0"/>
                </a:moveTo>
                <a:cubicBezTo>
                  <a:pt x="12820" y="0"/>
                  <a:pt x="12793" y="6"/>
                  <a:pt x="12765" y="20"/>
                </a:cubicBezTo>
                <a:cubicBezTo>
                  <a:pt x="9545" y="1532"/>
                  <a:pt x="6292" y="2945"/>
                  <a:pt x="3006" y="4226"/>
                </a:cubicBezTo>
                <a:cubicBezTo>
                  <a:pt x="2053" y="4588"/>
                  <a:pt x="1133" y="4949"/>
                  <a:pt x="180" y="5278"/>
                </a:cubicBezTo>
                <a:cubicBezTo>
                  <a:pt x="1" y="5338"/>
                  <a:pt x="66" y="5615"/>
                  <a:pt x="228" y="5615"/>
                </a:cubicBezTo>
                <a:cubicBezTo>
                  <a:pt x="244" y="5615"/>
                  <a:pt x="261" y="5612"/>
                  <a:pt x="279" y="5606"/>
                </a:cubicBezTo>
                <a:lnTo>
                  <a:pt x="279" y="5574"/>
                </a:lnTo>
                <a:cubicBezTo>
                  <a:pt x="3630" y="4358"/>
                  <a:pt x="6916" y="3043"/>
                  <a:pt x="10137" y="1598"/>
                </a:cubicBezTo>
                <a:cubicBezTo>
                  <a:pt x="11090" y="1170"/>
                  <a:pt x="12010" y="743"/>
                  <a:pt x="12930" y="316"/>
                </a:cubicBezTo>
                <a:cubicBezTo>
                  <a:pt x="13099" y="231"/>
                  <a:pt x="13001" y="0"/>
                  <a:pt x="128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7" name="Google Shape;1057;p23"/>
          <p:cNvSpPr/>
          <p:nvPr/>
        </p:nvSpPr>
        <p:spPr>
          <a:xfrm>
            <a:off x="5079535" y="3633969"/>
            <a:ext cx="525379" cy="235905"/>
          </a:xfrm>
          <a:custGeom>
            <a:rect b="b" l="l" r="r" t="t"/>
            <a:pathLst>
              <a:path extrusionOk="0" h="11146" w="24823">
                <a:moveTo>
                  <a:pt x="24623" y="1"/>
                </a:moveTo>
                <a:cubicBezTo>
                  <a:pt x="24601" y="1"/>
                  <a:pt x="24578" y="6"/>
                  <a:pt x="24552" y="19"/>
                </a:cubicBezTo>
                <a:cubicBezTo>
                  <a:pt x="21299" y="1169"/>
                  <a:pt x="18079" y="2418"/>
                  <a:pt x="14924" y="3765"/>
                </a:cubicBezTo>
                <a:cubicBezTo>
                  <a:pt x="11737" y="5112"/>
                  <a:pt x="8549" y="6591"/>
                  <a:pt x="5395" y="8136"/>
                </a:cubicBezTo>
                <a:cubicBezTo>
                  <a:pt x="3653" y="9023"/>
                  <a:pt x="1911" y="9910"/>
                  <a:pt x="170" y="10830"/>
                </a:cubicBezTo>
                <a:cubicBezTo>
                  <a:pt x="0" y="10915"/>
                  <a:pt x="123" y="11146"/>
                  <a:pt x="265" y="11146"/>
                </a:cubicBezTo>
                <a:cubicBezTo>
                  <a:pt x="288" y="11146"/>
                  <a:pt x="311" y="11140"/>
                  <a:pt x="334" y="11126"/>
                </a:cubicBezTo>
                <a:cubicBezTo>
                  <a:pt x="3390" y="9483"/>
                  <a:pt x="6479" y="7938"/>
                  <a:pt x="9601" y="6493"/>
                </a:cubicBezTo>
                <a:cubicBezTo>
                  <a:pt x="12722" y="5047"/>
                  <a:pt x="15943" y="3667"/>
                  <a:pt x="19163" y="2385"/>
                </a:cubicBezTo>
                <a:cubicBezTo>
                  <a:pt x="21003" y="1662"/>
                  <a:pt x="22811" y="972"/>
                  <a:pt x="24651" y="315"/>
                </a:cubicBezTo>
                <a:cubicBezTo>
                  <a:pt x="24823" y="258"/>
                  <a:pt x="24770" y="1"/>
                  <a:pt x="246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" name="Google Shape;1058;p23"/>
          <p:cNvSpPr/>
          <p:nvPr/>
        </p:nvSpPr>
        <p:spPr>
          <a:xfrm>
            <a:off x="5552348" y="3573648"/>
            <a:ext cx="262742" cy="113804"/>
          </a:xfrm>
          <a:custGeom>
            <a:rect b="b" l="l" r="r" t="t"/>
            <a:pathLst>
              <a:path extrusionOk="0" h="5377" w="12414">
                <a:moveTo>
                  <a:pt x="12192" y="1"/>
                </a:moveTo>
                <a:cubicBezTo>
                  <a:pt x="12175" y="1"/>
                  <a:pt x="12156" y="4"/>
                  <a:pt x="12137" y="10"/>
                </a:cubicBezTo>
                <a:cubicBezTo>
                  <a:pt x="8982" y="1193"/>
                  <a:pt x="5893" y="2442"/>
                  <a:pt x="2837" y="3822"/>
                </a:cubicBezTo>
                <a:cubicBezTo>
                  <a:pt x="1950" y="4249"/>
                  <a:pt x="1063" y="4644"/>
                  <a:pt x="176" y="5071"/>
                </a:cubicBezTo>
                <a:cubicBezTo>
                  <a:pt x="0" y="5159"/>
                  <a:pt x="111" y="5377"/>
                  <a:pt x="277" y="5377"/>
                </a:cubicBezTo>
                <a:cubicBezTo>
                  <a:pt x="298" y="5377"/>
                  <a:pt x="319" y="5374"/>
                  <a:pt x="340" y="5367"/>
                </a:cubicBezTo>
                <a:cubicBezTo>
                  <a:pt x="3363" y="3921"/>
                  <a:pt x="6419" y="2573"/>
                  <a:pt x="9541" y="1358"/>
                </a:cubicBezTo>
                <a:cubicBezTo>
                  <a:pt x="10428" y="996"/>
                  <a:pt x="11348" y="668"/>
                  <a:pt x="12236" y="306"/>
                </a:cubicBezTo>
                <a:cubicBezTo>
                  <a:pt x="12413" y="247"/>
                  <a:pt x="12351" y="1"/>
                  <a:pt x="1219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9" name="Google Shape;1059;p23"/>
          <p:cNvSpPr/>
          <p:nvPr/>
        </p:nvSpPr>
        <p:spPr>
          <a:xfrm>
            <a:off x="5064275" y="3805027"/>
            <a:ext cx="190866" cy="97571"/>
          </a:xfrm>
          <a:custGeom>
            <a:rect b="b" l="l" r="r" t="t"/>
            <a:pathLst>
              <a:path extrusionOk="0" h="4610" w="9018">
                <a:moveTo>
                  <a:pt x="8780" y="1"/>
                </a:moveTo>
                <a:cubicBezTo>
                  <a:pt x="8758" y="1"/>
                  <a:pt x="8735" y="7"/>
                  <a:pt x="8712" y="21"/>
                </a:cubicBezTo>
                <a:cubicBezTo>
                  <a:pt x="5787" y="1302"/>
                  <a:pt x="2928" y="2715"/>
                  <a:pt x="168" y="4293"/>
                </a:cubicBezTo>
                <a:cubicBezTo>
                  <a:pt x="1" y="4404"/>
                  <a:pt x="93" y="4610"/>
                  <a:pt x="246" y="4610"/>
                </a:cubicBezTo>
                <a:cubicBezTo>
                  <a:pt x="273" y="4610"/>
                  <a:pt x="302" y="4603"/>
                  <a:pt x="332" y="4588"/>
                </a:cubicBezTo>
                <a:cubicBezTo>
                  <a:pt x="3093" y="3011"/>
                  <a:pt x="5951" y="1565"/>
                  <a:pt x="8876" y="284"/>
                </a:cubicBezTo>
                <a:cubicBezTo>
                  <a:pt x="9017" y="227"/>
                  <a:pt x="8916" y="1"/>
                  <a:pt x="878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0" name="Google Shape;1060;p23"/>
          <p:cNvSpPr/>
          <p:nvPr/>
        </p:nvSpPr>
        <p:spPr>
          <a:xfrm>
            <a:off x="5320989" y="3584993"/>
            <a:ext cx="6963" cy="22541"/>
          </a:xfrm>
          <a:custGeom>
            <a:rect b="b" l="l" r="r" t="t"/>
            <a:pathLst>
              <a:path extrusionOk="0" h="1065" w="329">
                <a:moveTo>
                  <a:pt x="132" y="0"/>
                </a:moveTo>
                <a:cubicBezTo>
                  <a:pt x="66" y="0"/>
                  <a:pt x="33" y="66"/>
                  <a:pt x="33" y="132"/>
                </a:cubicBezTo>
                <a:cubicBezTo>
                  <a:pt x="0" y="427"/>
                  <a:pt x="33" y="723"/>
                  <a:pt x="132" y="986"/>
                </a:cubicBezTo>
                <a:cubicBezTo>
                  <a:pt x="132" y="1034"/>
                  <a:pt x="167" y="1064"/>
                  <a:pt x="211" y="1064"/>
                </a:cubicBezTo>
                <a:cubicBezTo>
                  <a:pt x="228" y="1064"/>
                  <a:pt x="245" y="1060"/>
                  <a:pt x="263" y="1052"/>
                </a:cubicBezTo>
                <a:cubicBezTo>
                  <a:pt x="296" y="1052"/>
                  <a:pt x="329" y="986"/>
                  <a:pt x="329" y="953"/>
                </a:cubicBezTo>
                <a:cubicBezTo>
                  <a:pt x="230" y="690"/>
                  <a:pt x="197" y="394"/>
                  <a:pt x="230" y="132"/>
                </a:cubicBezTo>
                <a:cubicBezTo>
                  <a:pt x="230" y="66"/>
                  <a:pt x="197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1" name="Google Shape;1061;p23"/>
          <p:cNvSpPr/>
          <p:nvPr/>
        </p:nvSpPr>
        <p:spPr>
          <a:xfrm>
            <a:off x="5330027" y="3570558"/>
            <a:ext cx="4889" cy="26266"/>
          </a:xfrm>
          <a:custGeom>
            <a:rect b="b" l="l" r="r" t="t"/>
            <a:pathLst>
              <a:path extrusionOk="0" h="1241" w="231">
                <a:moveTo>
                  <a:pt x="115" y="0"/>
                </a:moveTo>
                <a:cubicBezTo>
                  <a:pt x="58" y="0"/>
                  <a:pt x="0" y="41"/>
                  <a:pt x="0" y="123"/>
                </a:cubicBezTo>
                <a:lnTo>
                  <a:pt x="0" y="1142"/>
                </a:lnTo>
                <a:cubicBezTo>
                  <a:pt x="0" y="1208"/>
                  <a:pt x="58" y="1241"/>
                  <a:pt x="115" y="1241"/>
                </a:cubicBezTo>
                <a:cubicBezTo>
                  <a:pt x="173" y="1241"/>
                  <a:pt x="230" y="1208"/>
                  <a:pt x="230" y="1142"/>
                </a:cubicBezTo>
                <a:lnTo>
                  <a:pt x="230" y="123"/>
                </a:lnTo>
                <a:cubicBezTo>
                  <a:pt x="230" y="41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2" name="Google Shape;1062;p23"/>
          <p:cNvSpPr/>
          <p:nvPr/>
        </p:nvSpPr>
        <p:spPr>
          <a:xfrm>
            <a:off x="5339763" y="3554557"/>
            <a:ext cx="4191" cy="37399"/>
          </a:xfrm>
          <a:custGeom>
            <a:rect b="b" l="l" r="r" t="t"/>
            <a:pathLst>
              <a:path extrusionOk="0" h="1767" w="198">
                <a:moveTo>
                  <a:pt x="99" y="0"/>
                </a:moveTo>
                <a:cubicBezTo>
                  <a:pt x="50" y="0"/>
                  <a:pt x="0" y="42"/>
                  <a:pt x="0" y="124"/>
                </a:cubicBezTo>
                <a:lnTo>
                  <a:pt x="0" y="1668"/>
                </a:lnTo>
                <a:cubicBezTo>
                  <a:pt x="0" y="1734"/>
                  <a:pt x="50" y="1767"/>
                  <a:pt x="99" y="1767"/>
                </a:cubicBezTo>
                <a:cubicBezTo>
                  <a:pt x="148" y="1767"/>
                  <a:pt x="197" y="1734"/>
                  <a:pt x="197" y="1668"/>
                </a:cubicBezTo>
                <a:lnTo>
                  <a:pt x="197" y="124"/>
                </a:lnTo>
                <a:cubicBezTo>
                  <a:pt x="197" y="42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3" name="Google Shape;1063;p23"/>
          <p:cNvSpPr/>
          <p:nvPr/>
        </p:nvSpPr>
        <p:spPr>
          <a:xfrm>
            <a:off x="5345329" y="3534746"/>
            <a:ext cx="9059" cy="35642"/>
          </a:xfrm>
          <a:custGeom>
            <a:rect b="b" l="l" r="r" t="t"/>
            <a:pathLst>
              <a:path extrusionOk="0" h="1684" w="428">
                <a:moveTo>
                  <a:pt x="314" y="0"/>
                </a:moveTo>
                <a:cubicBezTo>
                  <a:pt x="278" y="0"/>
                  <a:pt x="243" y="21"/>
                  <a:pt x="230" y="74"/>
                </a:cubicBezTo>
                <a:cubicBezTo>
                  <a:pt x="66" y="567"/>
                  <a:pt x="0" y="1093"/>
                  <a:pt x="33" y="1585"/>
                </a:cubicBezTo>
                <a:cubicBezTo>
                  <a:pt x="33" y="1651"/>
                  <a:pt x="91" y="1684"/>
                  <a:pt x="144" y="1684"/>
                </a:cubicBezTo>
                <a:cubicBezTo>
                  <a:pt x="197" y="1684"/>
                  <a:pt x="247" y="1651"/>
                  <a:pt x="230" y="1585"/>
                </a:cubicBezTo>
                <a:cubicBezTo>
                  <a:pt x="230" y="1093"/>
                  <a:pt x="296" y="600"/>
                  <a:pt x="427" y="107"/>
                </a:cubicBezTo>
                <a:cubicBezTo>
                  <a:pt x="427" y="48"/>
                  <a:pt x="368" y="0"/>
                  <a:pt x="31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" name="Google Shape;1064;p23"/>
          <p:cNvSpPr/>
          <p:nvPr/>
        </p:nvSpPr>
        <p:spPr>
          <a:xfrm>
            <a:off x="5361309" y="3518385"/>
            <a:ext cx="4212" cy="39494"/>
          </a:xfrm>
          <a:custGeom>
            <a:rect b="b" l="l" r="r" t="t"/>
            <a:pathLst>
              <a:path extrusionOk="0" h="1866" w="199">
                <a:moveTo>
                  <a:pt x="100" y="1"/>
                </a:moveTo>
                <a:cubicBezTo>
                  <a:pt x="50" y="1"/>
                  <a:pt x="1" y="42"/>
                  <a:pt x="1" y="124"/>
                </a:cubicBezTo>
                <a:lnTo>
                  <a:pt x="1" y="1767"/>
                </a:lnTo>
                <a:cubicBezTo>
                  <a:pt x="1" y="1833"/>
                  <a:pt x="50" y="1866"/>
                  <a:pt x="100" y="1866"/>
                </a:cubicBezTo>
                <a:cubicBezTo>
                  <a:pt x="149" y="1866"/>
                  <a:pt x="198" y="1833"/>
                  <a:pt x="198" y="1767"/>
                </a:cubicBezTo>
                <a:lnTo>
                  <a:pt x="198" y="124"/>
                </a:lnTo>
                <a:cubicBezTo>
                  <a:pt x="198" y="42"/>
                  <a:pt x="149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5" name="Google Shape;1065;p23"/>
          <p:cNvSpPr/>
          <p:nvPr/>
        </p:nvSpPr>
        <p:spPr>
          <a:xfrm>
            <a:off x="5371744" y="3503612"/>
            <a:ext cx="6286" cy="38965"/>
          </a:xfrm>
          <a:custGeom>
            <a:rect b="b" l="l" r="r" t="t"/>
            <a:pathLst>
              <a:path extrusionOk="0" h="1841" w="297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34" y="625"/>
                  <a:pt x="67" y="1183"/>
                  <a:pt x="99" y="1742"/>
                </a:cubicBezTo>
                <a:cubicBezTo>
                  <a:pt x="99" y="1808"/>
                  <a:pt x="149" y="1841"/>
                  <a:pt x="198" y="1841"/>
                </a:cubicBezTo>
                <a:cubicBezTo>
                  <a:pt x="247" y="1841"/>
                  <a:pt x="297" y="1808"/>
                  <a:pt x="297" y="1742"/>
                </a:cubicBezTo>
                <a:cubicBezTo>
                  <a:pt x="264" y="1183"/>
                  <a:pt x="231" y="625"/>
                  <a:pt x="198" y="99"/>
                </a:cubicBez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6" name="Google Shape;1066;p23"/>
          <p:cNvSpPr/>
          <p:nvPr/>
        </p:nvSpPr>
        <p:spPr>
          <a:xfrm>
            <a:off x="5382178" y="3482912"/>
            <a:ext cx="4889" cy="39494"/>
          </a:xfrm>
          <a:custGeom>
            <a:rect b="b" l="l" r="r" t="t"/>
            <a:pathLst>
              <a:path extrusionOk="0" h="1866" w="231">
                <a:moveTo>
                  <a:pt x="116" y="1"/>
                </a:moveTo>
                <a:cubicBezTo>
                  <a:pt x="58" y="1"/>
                  <a:pt x="1" y="42"/>
                  <a:pt x="1" y="124"/>
                </a:cubicBezTo>
                <a:lnTo>
                  <a:pt x="1" y="1767"/>
                </a:lnTo>
                <a:cubicBezTo>
                  <a:pt x="1" y="1833"/>
                  <a:pt x="58" y="1866"/>
                  <a:pt x="116" y="1866"/>
                </a:cubicBezTo>
                <a:cubicBezTo>
                  <a:pt x="173" y="1866"/>
                  <a:pt x="231" y="1833"/>
                  <a:pt x="231" y="1767"/>
                </a:cubicBezTo>
                <a:lnTo>
                  <a:pt x="231" y="124"/>
                </a:lnTo>
                <a:cubicBezTo>
                  <a:pt x="231" y="42"/>
                  <a:pt x="173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7" name="Google Shape;1067;p23"/>
          <p:cNvSpPr/>
          <p:nvPr/>
        </p:nvSpPr>
        <p:spPr>
          <a:xfrm>
            <a:off x="5394708" y="3466742"/>
            <a:ext cx="5228" cy="38287"/>
          </a:xfrm>
          <a:custGeom>
            <a:rect b="b" l="l" r="r" t="t"/>
            <a:pathLst>
              <a:path extrusionOk="0" h="1809" w="247">
                <a:moveTo>
                  <a:pt x="144" y="1"/>
                </a:moveTo>
                <a:cubicBezTo>
                  <a:pt x="99" y="1"/>
                  <a:pt x="50" y="34"/>
                  <a:pt x="33" y="99"/>
                </a:cubicBezTo>
                <a:cubicBezTo>
                  <a:pt x="0" y="625"/>
                  <a:pt x="0" y="1151"/>
                  <a:pt x="33" y="1710"/>
                </a:cubicBezTo>
                <a:cubicBezTo>
                  <a:pt x="33" y="1775"/>
                  <a:pt x="91" y="1808"/>
                  <a:pt x="144" y="1808"/>
                </a:cubicBezTo>
                <a:cubicBezTo>
                  <a:pt x="197" y="1808"/>
                  <a:pt x="247" y="1775"/>
                  <a:pt x="230" y="1710"/>
                </a:cubicBezTo>
                <a:cubicBezTo>
                  <a:pt x="230" y="1151"/>
                  <a:pt x="230" y="625"/>
                  <a:pt x="230" y="99"/>
                </a:cubicBezTo>
                <a:cubicBezTo>
                  <a:pt x="230" y="34"/>
                  <a:pt x="189" y="1"/>
                  <a:pt x="1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8" name="Google Shape;1068;p23"/>
          <p:cNvSpPr/>
          <p:nvPr/>
        </p:nvSpPr>
        <p:spPr>
          <a:xfrm>
            <a:off x="5409312" y="3440327"/>
            <a:ext cx="4191" cy="34795"/>
          </a:xfrm>
          <a:custGeom>
            <a:rect b="b" l="l" r="r" t="t"/>
            <a:pathLst>
              <a:path extrusionOk="0" h="1644" w="198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0" y="1545"/>
                </a:lnTo>
                <a:cubicBezTo>
                  <a:pt x="0" y="1610"/>
                  <a:pt x="50" y="1643"/>
                  <a:pt x="99" y="1643"/>
                </a:cubicBezTo>
                <a:cubicBezTo>
                  <a:pt x="148" y="1643"/>
                  <a:pt x="197" y="1610"/>
                  <a:pt x="197" y="1545"/>
                </a:cubicBezTo>
                <a:cubicBezTo>
                  <a:pt x="197" y="1052"/>
                  <a:pt x="165" y="592"/>
                  <a:pt x="197" y="99"/>
                </a:cubicBez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9" name="Google Shape;1069;p23"/>
          <p:cNvSpPr/>
          <p:nvPr/>
        </p:nvSpPr>
        <p:spPr>
          <a:xfrm>
            <a:off x="5425313" y="3420157"/>
            <a:ext cx="4191" cy="38965"/>
          </a:xfrm>
          <a:custGeom>
            <a:rect b="b" l="l" r="r" t="t"/>
            <a:pathLst>
              <a:path extrusionOk="0" h="1841" w="198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0" y="1742"/>
                </a:lnTo>
                <a:cubicBezTo>
                  <a:pt x="0" y="1807"/>
                  <a:pt x="49" y="1840"/>
                  <a:pt x="99" y="1840"/>
                </a:cubicBezTo>
                <a:cubicBezTo>
                  <a:pt x="148" y="1840"/>
                  <a:pt x="197" y="1807"/>
                  <a:pt x="197" y="1742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0" name="Google Shape;1070;p23"/>
          <p:cNvSpPr/>
          <p:nvPr/>
        </p:nvSpPr>
        <p:spPr>
          <a:xfrm>
            <a:off x="5440616" y="3386081"/>
            <a:ext cx="6963" cy="50775"/>
          </a:xfrm>
          <a:custGeom>
            <a:rect b="b" l="l" r="r" t="t"/>
            <a:pathLst>
              <a:path extrusionOk="0" h="2399" w="329">
                <a:moveTo>
                  <a:pt x="197" y="0"/>
                </a:moveTo>
                <a:cubicBezTo>
                  <a:pt x="148" y="0"/>
                  <a:pt x="99" y="33"/>
                  <a:pt x="99" y="99"/>
                </a:cubicBezTo>
                <a:cubicBezTo>
                  <a:pt x="99" y="822"/>
                  <a:pt x="66" y="1577"/>
                  <a:pt x="0" y="2300"/>
                </a:cubicBezTo>
                <a:cubicBezTo>
                  <a:pt x="0" y="2366"/>
                  <a:pt x="41" y="2399"/>
                  <a:pt x="86" y="2399"/>
                </a:cubicBezTo>
                <a:cubicBezTo>
                  <a:pt x="131" y="2399"/>
                  <a:pt x="181" y="2366"/>
                  <a:pt x="197" y="2300"/>
                </a:cubicBezTo>
                <a:cubicBezTo>
                  <a:pt x="263" y="1577"/>
                  <a:pt x="329" y="822"/>
                  <a:pt x="296" y="99"/>
                </a:cubicBezTo>
                <a:cubicBezTo>
                  <a:pt x="296" y="33"/>
                  <a:pt x="246" y="0"/>
                  <a:pt x="19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" name="Google Shape;1071;p23"/>
          <p:cNvSpPr/>
          <p:nvPr/>
        </p:nvSpPr>
        <p:spPr>
          <a:xfrm>
            <a:off x="5454521" y="3368683"/>
            <a:ext cx="5588" cy="44531"/>
          </a:xfrm>
          <a:custGeom>
            <a:rect b="b" l="l" r="r" t="t"/>
            <a:pathLst>
              <a:path extrusionOk="0" h="2104" w="264">
                <a:moveTo>
                  <a:pt x="165" y="1"/>
                </a:moveTo>
                <a:cubicBezTo>
                  <a:pt x="115" y="1"/>
                  <a:pt x="66" y="33"/>
                  <a:pt x="66" y="99"/>
                </a:cubicBezTo>
                <a:cubicBezTo>
                  <a:pt x="33" y="723"/>
                  <a:pt x="0" y="1381"/>
                  <a:pt x="0" y="2005"/>
                </a:cubicBezTo>
                <a:cubicBezTo>
                  <a:pt x="0" y="2071"/>
                  <a:pt x="50" y="2104"/>
                  <a:pt x="99" y="2104"/>
                </a:cubicBezTo>
                <a:cubicBezTo>
                  <a:pt x="148" y="2104"/>
                  <a:pt x="197" y="2071"/>
                  <a:pt x="197" y="2005"/>
                </a:cubicBezTo>
                <a:cubicBezTo>
                  <a:pt x="230" y="1381"/>
                  <a:pt x="230" y="723"/>
                  <a:pt x="263" y="99"/>
                </a:cubicBezTo>
                <a:cubicBezTo>
                  <a:pt x="263" y="33"/>
                  <a:pt x="214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" name="Google Shape;1072;p23"/>
          <p:cNvSpPr/>
          <p:nvPr/>
        </p:nvSpPr>
        <p:spPr>
          <a:xfrm>
            <a:off x="5463559" y="3351983"/>
            <a:ext cx="6984" cy="52193"/>
          </a:xfrm>
          <a:custGeom>
            <a:rect b="b" l="l" r="r" t="t"/>
            <a:pathLst>
              <a:path extrusionOk="0" h="2466" w="330">
                <a:moveTo>
                  <a:pt x="198" y="1"/>
                </a:moveTo>
                <a:cubicBezTo>
                  <a:pt x="148" y="1"/>
                  <a:pt x="99" y="34"/>
                  <a:pt x="99" y="99"/>
                </a:cubicBezTo>
                <a:cubicBezTo>
                  <a:pt x="132" y="855"/>
                  <a:pt x="99" y="1611"/>
                  <a:pt x="0" y="2367"/>
                </a:cubicBezTo>
                <a:cubicBezTo>
                  <a:pt x="0" y="2433"/>
                  <a:pt x="50" y="2465"/>
                  <a:pt x="99" y="2465"/>
                </a:cubicBezTo>
                <a:cubicBezTo>
                  <a:pt x="148" y="2465"/>
                  <a:pt x="198" y="2433"/>
                  <a:pt x="198" y="2367"/>
                </a:cubicBezTo>
                <a:cubicBezTo>
                  <a:pt x="296" y="1611"/>
                  <a:pt x="329" y="855"/>
                  <a:pt x="296" y="99"/>
                </a:cubicBezTo>
                <a:cubicBezTo>
                  <a:pt x="296" y="34"/>
                  <a:pt x="247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3" name="Google Shape;1073;p23"/>
          <p:cNvSpPr/>
          <p:nvPr/>
        </p:nvSpPr>
        <p:spPr>
          <a:xfrm>
            <a:off x="5475475" y="3336871"/>
            <a:ext cx="6180" cy="39473"/>
          </a:xfrm>
          <a:custGeom>
            <a:rect b="b" l="l" r="r" t="t"/>
            <a:pathLst>
              <a:path extrusionOk="0" h="1865" w="292">
                <a:moveTo>
                  <a:pt x="156" y="0"/>
                </a:moveTo>
                <a:cubicBezTo>
                  <a:pt x="127" y="0"/>
                  <a:pt x="95" y="8"/>
                  <a:pt x="62" y="25"/>
                </a:cubicBezTo>
                <a:cubicBezTo>
                  <a:pt x="1" y="86"/>
                  <a:pt x="40" y="159"/>
                  <a:pt x="95" y="191"/>
                </a:cubicBezTo>
                <a:lnTo>
                  <a:pt x="95" y="191"/>
                </a:lnTo>
                <a:lnTo>
                  <a:pt x="95" y="222"/>
                </a:lnTo>
                <a:cubicBezTo>
                  <a:pt x="95" y="255"/>
                  <a:pt x="95" y="288"/>
                  <a:pt x="95" y="353"/>
                </a:cubicBezTo>
                <a:lnTo>
                  <a:pt x="95" y="551"/>
                </a:lnTo>
                <a:lnTo>
                  <a:pt x="95" y="945"/>
                </a:lnTo>
                <a:cubicBezTo>
                  <a:pt x="95" y="1208"/>
                  <a:pt x="95" y="1504"/>
                  <a:pt x="62" y="1766"/>
                </a:cubicBezTo>
                <a:cubicBezTo>
                  <a:pt x="62" y="1832"/>
                  <a:pt x="111" y="1865"/>
                  <a:pt x="160" y="1865"/>
                </a:cubicBezTo>
                <a:cubicBezTo>
                  <a:pt x="210" y="1865"/>
                  <a:pt x="259" y="1832"/>
                  <a:pt x="259" y="1766"/>
                </a:cubicBezTo>
                <a:cubicBezTo>
                  <a:pt x="292" y="1405"/>
                  <a:pt x="292" y="1076"/>
                  <a:pt x="292" y="715"/>
                </a:cubicBezTo>
                <a:lnTo>
                  <a:pt x="292" y="222"/>
                </a:lnTo>
                <a:cubicBezTo>
                  <a:pt x="292" y="123"/>
                  <a:pt x="292" y="91"/>
                  <a:pt x="226" y="25"/>
                </a:cubicBezTo>
                <a:cubicBezTo>
                  <a:pt x="210" y="8"/>
                  <a:pt x="185" y="0"/>
                  <a:pt x="1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4" name="Google Shape;1074;p23"/>
          <p:cNvSpPr/>
          <p:nvPr/>
        </p:nvSpPr>
        <p:spPr>
          <a:xfrm>
            <a:off x="5489550" y="3316404"/>
            <a:ext cx="10202" cy="50902"/>
          </a:xfrm>
          <a:custGeom>
            <a:rect b="b" l="l" r="r" t="t"/>
            <a:pathLst>
              <a:path extrusionOk="0" h="2405" w="482">
                <a:moveTo>
                  <a:pt x="131" y="0"/>
                </a:moveTo>
                <a:cubicBezTo>
                  <a:pt x="68" y="0"/>
                  <a:pt x="1" y="56"/>
                  <a:pt x="21" y="137"/>
                </a:cubicBezTo>
                <a:cubicBezTo>
                  <a:pt x="185" y="860"/>
                  <a:pt x="251" y="1583"/>
                  <a:pt x="284" y="2306"/>
                </a:cubicBezTo>
                <a:cubicBezTo>
                  <a:pt x="284" y="2372"/>
                  <a:pt x="333" y="2405"/>
                  <a:pt x="383" y="2405"/>
                </a:cubicBezTo>
                <a:cubicBezTo>
                  <a:pt x="432" y="2405"/>
                  <a:pt x="481" y="2372"/>
                  <a:pt x="481" y="2306"/>
                </a:cubicBezTo>
                <a:cubicBezTo>
                  <a:pt x="481" y="1550"/>
                  <a:pt x="383" y="795"/>
                  <a:pt x="218" y="72"/>
                </a:cubicBezTo>
                <a:cubicBezTo>
                  <a:pt x="206" y="22"/>
                  <a:pt x="169" y="0"/>
                  <a:pt x="1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5" name="Google Shape;1075;p23"/>
          <p:cNvSpPr/>
          <p:nvPr/>
        </p:nvSpPr>
        <p:spPr>
          <a:xfrm>
            <a:off x="5512938" y="3337379"/>
            <a:ext cx="7408" cy="32848"/>
          </a:xfrm>
          <a:custGeom>
            <a:rect b="b" l="l" r="r" t="t"/>
            <a:pathLst>
              <a:path extrusionOk="0" h="1552" w="350">
                <a:moveTo>
                  <a:pt x="132" y="1"/>
                </a:moveTo>
                <a:cubicBezTo>
                  <a:pt x="83" y="1"/>
                  <a:pt x="33" y="34"/>
                  <a:pt x="33" y="99"/>
                </a:cubicBezTo>
                <a:cubicBezTo>
                  <a:pt x="0" y="559"/>
                  <a:pt x="33" y="1019"/>
                  <a:pt x="132" y="1480"/>
                </a:cubicBezTo>
                <a:cubicBezTo>
                  <a:pt x="144" y="1530"/>
                  <a:pt x="181" y="1551"/>
                  <a:pt x="220" y="1551"/>
                </a:cubicBezTo>
                <a:cubicBezTo>
                  <a:pt x="282" y="1551"/>
                  <a:pt x="349" y="1495"/>
                  <a:pt x="329" y="1414"/>
                </a:cubicBezTo>
                <a:cubicBezTo>
                  <a:pt x="231" y="987"/>
                  <a:pt x="198" y="559"/>
                  <a:pt x="231" y="99"/>
                </a:cubicBezTo>
                <a:cubicBezTo>
                  <a:pt x="231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6" name="Google Shape;1076;p23"/>
          <p:cNvSpPr/>
          <p:nvPr/>
        </p:nvSpPr>
        <p:spPr>
          <a:xfrm>
            <a:off x="5528939" y="3359645"/>
            <a:ext cx="5588" cy="38097"/>
          </a:xfrm>
          <a:custGeom>
            <a:rect b="b" l="l" r="r" t="t"/>
            <a:pathLst>
              <a:path extrusionOk="0" h="1800" w="264">
                <a:moveTo>
                  <a:pt x="165" y="0"/>
                </a:moveTo>
                <a:cubicBezTo>
                  <a:pt x="115" y="0"/>
                  <a:pt x="66" y="33"/>
                  <a:pt x="66" y="99"/>
                </a:cubicBezTo>
                <a:lnTo>
                  <a:pt x="0" y="1676"/>
                </a:lnTo>
                <a:cubicBezTo>
                  <a:pt x="0" y="1758"/>
                  <a:pt x="58" y="1799"/>
                  <a:pt x="115" y="1799"/>
                </a:cubicBezTo>
                <a:cubicBezTo>
                  <a:pt x="173" y="1799"/>
                  <a:pt x="230" y="1758"/>
                  <a:pt x="230" y="1676"/>
                </a:cubicBezTo>
                <a:lnTo>
                  <a:pt x="263" y="99"/>
                </a:lnTo>
                <a:cubicBezTo>
                  <a:pt x="263" y="33"/>
                  <a:pt x="214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7" name="Google Shape;1077;p23"/>
          <p:cNvSpPr/>
          <p:nvPr/>
        </p:nvSpPr>
        <p:spPr>
          <a:xfrm>
            <a:off x="5541447" y="3375646"/>
            <a:ext cx="4889" cy="31303"/>
          </a:xfrm>
          <a:custGeom>
            <a:rect b="b" l="l" r="r" t="t"/>
            <a:pathLst>
              <a:path extrusionOk="0" h="1479" w="231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lnTo>
                  <a:pt x="1" y="1380"/>
                </a:lnTo>
                <a:cubicBezTo>
                  <a:pt x="1" y="1446"/>
                  <a:pt x="58" y="1479"/>
                  <a:pt x="116" y="1479"/>
                </a:cubicBezTo>
                <a:cubicBezTo>
                  <a:pt x="173" y="1479"/>
                  <a:pt x="231" y="1446"/>
                  <a:pt x="231" y="1380"/>
                </a:cubicBezTo>
                <a:lnTo>
                  <a:pt x="231" y="99"/>
                </a:ln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8" name="Google Shape;1078;p23"/>
          <p:cNvSpPr/>
          <p:nvPr/>
        </p:nvSpPr>
        <p:spPr>
          <a:xfrm>
            <a:off x="5556750" y="3403457"/>
            <a:ext cx="4889" cy="22287"/>
          </a:xfrm>
          <a:custGeom>
            <a:rect b="b" l="l" r="r" t="t"/>
            <a:pathLst>
              <a:path extrusionOk="0" h="1053" w="231">
                <a:moveTo>
                  <a:pt x="99" y="1"/>
                </a:moveTo>
                <a:cubicBezTo>
                  <a:pt x="66" y="1"/>
                  <a:pt x="1" y="33"/>
                  <a:pt x="1" y="99"/>
                </a:cubicBezTo>
                <a:cubicBezTo>
                  <a:pt x="1" y="395"/>
                  <a:pt x="1" y="658"/>
                  <a:pt x="34" y="953"/>
                </a:cubicBezTo>
                <a:cubicBezTo>
                  <a:pt x="34" y="1019"/>
                  <a:pt x="99" y="1052"/>
                  <a:pt x="132" y="1052"/>
                </a:cubicBezTo>
                <a:cubicBezTo>
                  <a:pt x="198" y="1052"/>
                  <a:pt x="231" y="1019"/>
                  <a:pt x="231" y="953"/>
                </a:cubicBezTo>
                <a:cubicBezTo>
                  <a:pt x="198" y="658"/>
                  <a:pt x="198" y="395"/>
                  <a:pt x="231" y="99"/>
                </a:cubicBezTo>
                <a:cubicBezTo>
                  <a:pt x="231" y="33"/>
                  <a:pt x="165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9" name="Google Shape;1079;p23"/>
          <p:cNvSpPr/>
          <p:nvPr/>
        </p:nvSpPr>
        <p:spPr>
          <a:xfrm>
            <a:off x="5571354" y="3417363"/>
            <a:ext cx="5588" cy="25059"/>
          </a:xfrm>
          <a:custGeom>
            <a:rect b="b" l="l" r="r" t="t"/>
            <a:pathLst>
              <a:path extrusionOk="0" h="1184" w="264">
                <a:moveTo>
                  <a:pt x="132" y="1"/>
                </a:moveTo>
                <a:cubicBezTo>
                  <a:pt x="99" y="1"/>
                  <a:pt x="34" y="34"/>
                  <a:pt x="34" y="99"/>
                </a:cubicBezTo>
                <a:cubicBezTo>
                  <a:pt x="1" y="428"/>
                  <a:pt x="1" y="757"/>
                  <a:pt x="1" y="1085"/>
                </a:cubicBezTo>
                <a:cubicBezTo>
                  <a:pt x="1" y="1151"/>
                  <a:pt x="58" y="1184"/>
                  <a:pt x="112" y="1184"/>
                </a:cubicBezTo>
                <a:cubicBezTo>
                  <a:pt x="165" y="1184"/>
                  <a:pt x="214" y="1151"/>
                  <a:pt x="198" y="1085"/>
                </a:cubicBezTo>
                <a:cubicBezTo>
                  <a:pt x="198" y="757"/>
                  <a:pt x="198" y="428"/>
                  <a:pt x="264" y="99"/>
                </a:cubicBezTo>
                <a:cubicBezTo>
                  <a:pt x="264" y="34"/>
                  <a:pt x="198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0" name="Google Shape;1080;p23"/>
          <p:cNvSpPr/>
          <p:nvPr/>
        </p:nvSpPr>
        <p:spPr>
          <a:xfrm>
            <a:off x="5585260" y="3437534"/>
            <a:ext cx="5588" cy="22985"/>
          </a:xfrm>
          <a:custGeom>
            <a:rect b="b" l="l" r="r" t="t"/>
            <a:pathLst>
              <a:path extrusionOk="0" h="1086" w="264">
                <a:moveTo>
                  <a:pt x="100" y="1"/>
                </a:moveTo>
                <a:cubicBezTo>
                  <a:pt x="67" y="1"/>
                  <a:pt x="1" y="34"/>
                  <a:pt x="1" y="99"/>
                </a:cubicBezTo>
                <a:cubicBezTo>
                  <a:pt x="1" y="395"/>
                  <a:pt x="34" y="691"/>
                  <a:pt x="67" y="986"/>
                </a:cubicBezTo>
                <a:cubicBezTo>
                  <a:pt x="67" y="1052"/>
                  <a:pt x="100" y="1085"/>
                  <a:pt x="165" y="1085"/>
                </a:cubicBezTo>
                <a:cubicBezTo>
                  <a:pt x="231" y="1085"/>
                  <a:pt x="264" y="1052"/>
                  <a:pt x="264" y="986"/>
                </a:cubicBezTo>
                <a:cubicBezTo>
                  <a:pt x="264" y="691"/>
                  <a:pt x="231" y="395"/>
                  <a:pt x="198" y="99"/>
                </a:cubicBezTo>
                <a:cubicBezTo>
                  <a:pt x="198" y="34"/>
                  <a:pt x="165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1" name="Google Shape;1081;p23"/>
          <p:cNvSpPr/>
          <p:nvPr/>
        </p:nvSpPr>
        <p:spPr>
          <a:xfrm>
            <a:off x="5605430" y="3461874"/>
            <a:ext cx="4889" cy="27853"/>
          </a:xfrm>
          <a:custGeom>
            <a:rect b="b" l="l" r="r" t="t"/>
            <a:pathLst>
              <a:path extrusionOk="0" h="1316" w="231">
                <a:moveTo>
                  <a:pt x="132" y="1"/>
                </a:moveTo>
                <a:cubicBezTo>
                  <a:pt x="83" y="1"/>
                  <a:pt x="34" y="34"/>
                  <a:pt x="34" y="99"/>
                </a:cubicBezTo>
                <a:cubicBezTo>
                  <a:pt x="1" y="461"/>
                  <a:pt x="1" y="855"/>
                  <a:pt x="34" y="1217"/>
                </a:cubicBezTo>
                <a:cubicBezTo>
                  <a:pt x="34" y="1249"/>
                  <a:pt x="67" y="1315"/>
                  <a:pt x="132" y="1315"/>
                </a:cubicBezTo>
                <a:cubicBezTo>
                  <a:pt x="165" y="1315"/>
                  <a:pt x="231" y="1249"/>
                  <a:pt x="231" y="1217"/>
                </a:cubicBezTo>
                <a:cubicBezTo>
                  <a:pt x="198" y="855"/>
                  <a:pt x="198" y="461"/>
                  <a:pt x="231" y="99"/>
                </a:cubicBezTo>
                <a:cubicBezTo>
                  <a:pt x="231" y="34"/>
                  <a:pt x="182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2" name="Google Shape;1082;p23"/>
          <p:cNvSpPr/>
          <p:nvPr/>
        </p:nvSpPr>
        <p:spPr>
          <a:xfrm>
            <a:off x="5619357" y="3483611"/>
            <a:ext cx="4191" cy="28361"/>
          </a:xfrm>
          <a:custGeom>
            <a:rect b="b" l="l" r="r" t="t"/>
            <a:pathLst>
              <a:path extrusionOk="0" h="1340" w="198">
                <a:moveTo>
                  <a:pt x="99" y="1"/>
                </a:moveTo>
                <a:cubicBezTo>
                  <a:pt x="49" y="1"/>
                  <a:pt x="0" y="42"/>
                  <a:pt x="0" y="124"/>
                </a:cubicBezTo>
                <a:lnTo>
                  <a:pt x="0" y="1241"/>
                </a:lnTo>
                <a:cubicBezTo>
                  <a:pt x="0" y="1307"/>
                  <a:pt x="49" y="1340"/>
                  <a:pt x="99" y="1340"/>
                </a:cubicBezTo>
                <a:cubicBezTo>
                  <a:pt x="148" y="1340"/>
                  <a:pt x="197" y="1307"/>
                  <a:pt x="197" y="1241"/>
                </a:cubicBezTo>
                <a:lnTo>
                  <a:pt x="197" y="124"/>
                </a:lnTo>
                <a:cubicBezTo>
                  <a:pt x="197" y="42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3" name="Google Shape;1083;p23"/>
          <p:cNvSpPr/>
          <p:nvPr/>
        </p:nvSpPr>
        <p:spPr>
          <a:xfrm>
            <a:off x="5640205" y="3506384"/>
            <a:ext cx="4889" cy="26456"/>
          </a:xfrm>
          <a:custGeom>
            <a:rect b="b" l="l" r="r" t="t"/>
            <a:pathLst>
              <a:path extrusionOk="0" h="1250" w="231">
                <a:moveTo>
                  <a:pt x="99" y="1"/>
                </a:moveTo>
                <a:cubicBezTo>
                  <a:pt x="50" y="1"/>
                  <a:pt x="1" y="34"/>
                  <a:pt x="1" y="99"/>
                </a:cubicBezTo>
                <a:cubicBezTo>
                  <a:pt x="1" y="461"/>
                  <a:pt x="1" y="790"/>
                  <a:pt x="34" y="1151"/>
                </a:cubicBezTo>
                <a:cubicBezTo>
                  <a:pt x="34" y="1184"/>
                  <a:pt x="67" y="1250"/>
                  <a:pt x="132" y="1250"/>
                </a:cubicBezTo>
                <a:cubicBezTo>
                  <a:pt x="198" y="1250"/>
                  <a:pt x="231" y="1184"/>
                  <a:pt x="231" y="1151"/>
                </a:cubicBezTo>
                <a:cubicBezTo>
                  <a:pt x="198" y="790"/>
                  <a:pt x="198" y="461"/>
                  <a:pt x="198" y="99"/>
                </a:cubicBezTo>
                <a:cubicBezTo>
                  <a:pt x="198" y="34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4" name="Google Shape;1084;p23"/>
          <p:cNvSpPr/>
          <p:nvPr/>
        </p:nvSpPr>
        <p:spPr>
          <a:xfrm>
            <a:off x="5486164" y="3477176"/>
            <a:ext cx="7323" cy="47325"/>
          </a:xfrm>
          <a:custGeom>
            <a:rect b="b" l="l" r="r" t="t"/>
            <a:pathLst>
              <a:path extrusionOk="0" h="2236" w="346">
                <a:moveTo>
                  <a:pt x="103" y="1"/>
                </a:moveTo>
                <a:cubicBezTo>
                  <a:pt x="50" y="1"/>
                  <a:pt x="0" y="34"/>
                  <a:pt x="17" y="99"/>
                </a:cubicBezTo>
                <a:cubicBezTo>
                  <a:pt x="83" y="789"/>
                  <a:pt x="115" y="1447"/>
                  <a:pt x="148" y="2137"/>
                </a:cubicBezTo>
                <a:cubicBezTo>
                  <a:pt x="148" y="2202"/>
                  <a:pt x="198" y="2235"/>
                  <a:pt x="247" y="2235"/>
                </a:cubicBezTo>
                <a:cubicBezTo>
                  <a:pt x="296" y="2235"/>
                  <a:pt x="345" y="2202"/>
                  <a:pt x="345" y="2137"/>
                </a:cubicBezTo>
                <a:cubicBezTo>
                  <a:pt x="345" y="1447"/>
                  <a:pt x="280" y="789"/>
                  <a:pt x="214" y="99"/>
                </a:cubicBezTo>
                <a:cubicBezTo>
                  <a:pt x="214" y="34"/>
                  <a:pt x="156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5" name="Google Shape;1085;p23"/>
          <p:cNvSpPr/>
          <p:nvPr/>
        </p:nvSpPr>
        <p:spPr>
          <a:xfrm>
            <a:off x="5494863" y="3473705"/>
            <a:ext cx="4889" cy="25758"/>
          </a:xfrm>
          <a:custGeom>
            <a:rect b="b" l="l" r="r" t="t"/>
            <a:pathLst>
              <a:path extrusionOk="0" h="1217" w="231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33" y="1118"/>
                </a:lnTo>
                <a:cubicBezTo>
                  <a:pt x="33" y="1183"/>
                  <a:pt x="82" y="1216"/>
                  <a:pt x="132" y="1216"/>
                </a:cubicBezTo>
                <a:cubicBezTo>
                  <a:pt x="181" y="1216"/>
                  <a:pt x="230" y="1183"/>
                  <a:pt x="230" y="1118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6" name="Google Shape;1086;p23"/>
          <p:cNvSpPr/>
          <p:nvPr/>
        </p:nvSpPr>
        <p:spPr>
          <a:xfrm>
            <a:off x="5509467" y="3471610"/>
            <a:ext cx="4889" cy="42457"/>
          </a:xfrm>
          <a:custGeom>
            <a:rect b="b" l="l" r="r" t="t"/>
            <a:pathLst>
              <a:path extrusionOk="0" h="2006" w="231">
                <a:moveTo>
                  <a:pt x="99" y="1"/>
                </a:moveTo>
                <a:cubicBezTo>
                  <a:pt x="49" y="1"/>
                  <a:pt x="0" y="34"/>
                  <a:pt x="0" y="99"/>
                </a:cubicBezTo>
                <a:cubicBezTo>
                  <a:pt x="0" y="691"/>
                  <a:pt x="0" y="1315"/>
                  <a:pt x="33" y="1907"/>
                </a:cubicBezTo>
                <a:cubicBezTo>
                  <a:pt x="33" y="1972"/>
                  <a:pt x="82" y="2005"/>
                  <a:pt x="132" y="2005"/>
                </a:cubicBezTo>
                <a:cubicBezTo>
                  <a:pt x="181" y="2005"/>
                  <a:pt x="230" y="1972"/>
                  <a:pt x="230" y="1907"/>
                </a:cubicBezTo>
                <a:cubicBezTo>
                  <a:pt x="230" y="1315"/>
                  <a:pt x="197" y="691"/>
                  <a:pt x="197" y="99"/>
                </a:cubicBez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7" name="Google Shape;1087;p23"/>
          <p:cNvSpPr/>
          <p:nvPr/>
        </p:nvSpPr>
        <p:spPr>
          <a:xfrm>
            <a:off x="5510165" y="3604465"/>
            <a:ext cx="5566" cy="4889"/>
          </a:xfrm>
          <a:custGeom>
            <a:rect b="b" l="l" r="r" t="t"/>
            <a:pathLst>
              <a:path extrusionOk="0" h="231" w="263">
                <a:moveTo>
                  <a:pt x="131" y="0"/>
                </a:moveTo>
                <a:cubicBezTo>
                  <a:pt x="0" y="0"/>
                  <a:pt x="0" y="230"/>
                  <a:pt x="131" y="230"/>
                </a:cubicBezTo>
                <a:cubicBezTo>
                  <a:pt x="263" y="230"/>
                  <a:pt x="263" y="0"/>
                  <a:pt x="1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8" name="Google Shape;1088;p23"/>
          <p:cNvSpPr/>
          <p:nvPr/>
        </p:nvSpPr>
        <p:spPr>
          <a:xfrm>
            <a:off x="5508768" y="3536291"/>
            <a:ext cx="6286" cy="73062"/>
          </a:xfrm>
          <a:custGeom>
            <a:rect b="b" l="l" r="r" t="t"/>
            <a:pathLst>
              <a:path extrusionOk="0" h="3452" w="297">
                <a:moveTo>
                  <a:pt x="115" y="1"/>
                </a:moveTo>
                <a:cubicBezTo>
                  <a:pt x="58" y="1"/>
                  <a:pt x="0" y="34"/>
                  <a:pt x="0" y="99"/>
                </a:cubicBezTo>
                <a:cubicBezTo>
                  <a:pt x="33" y="1184"/>
                  <a:pt x="66" y="2268"/>
                  <a:pt x="99" y="3353"/>
                </a:cubicBezTo>
                <a:cubicBezTo>
                  <a:pt x="99" y="3418"/>
                  <a:pt x="148" y="3451"/>
                  <a:pt x="197" y="3451"/>
                </a:cubicBezTo>
                <a:cubicBezTo>
                  <a:pt x="247" y="3451"/>
                  <a:pt x="296" y="3418"/>
                  <a:pt x="296" y="3353"/>
                </a:cubicBezTo>
                <a:cubicBezTo>
                  <a:pt x="263" y="2268"/>
                  <a:pt x="263" y="1184"/>
                  <a:pt x="230" y="99"/>
                </a:cubicBezTo>
                <a:cubicBezTo>
                  <a:pt x="230" y="34"/>
                  <a:pt x="173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9" name="Google Shape;1089;p23"/>
          <p:cNvSpPr/>
          <p:nvPr/>
        </p:nvSpPr>
        <p:spPr>
          <a:xfrm>
            <a:off x="5486502" y="3569690"/>
            <a:ext cx="5588" cy="44531"/>
          </a:xfrm>
          <a:custGeom>
            <a:rect b="b" l="l" r="r" t="t"/>
            <a:pathLst>
              <a:path extrusionOk="0" h="2104" w="264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67" y="2005"/>
                </a:lnTo>
                <a:cubicBezTo>
                  <a:pt x="67" y="2070"/>
                  <a:pt x="116" y="2103"/>
                  <a:pt x="165" y="2103"/>
                </a:cubicBezTo>
                <a:cubicBezTo>
                  <a:pt x="214" y="2103"/>
                  <a:pt x="264" y="2070"/>
                  <a:pt x="264" y="2005"/>
                </a:cubicBezTo>
                <a:lnTo>
                  <a:pt x="198" y="99"/>
                </a:ln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0" name="Google Shape;1090;p23"/>
          <p:cNvSpPr/>
          <p:nvPr/>
        </p:nvSpPr>
        <p:spPr>
          <a:xfrm>
            <a:off x="5496238" y="3582199"/>
            <a:ext cx="4889" cy="31324"/>
          </a:xfrm>
          <a:custGeom>
            <a:rect b="b" l="l" r="r" t="t"/>
            <a:pathLst>
              <a:path extrusionOk="0" h="1480" w="231">
                <a:moveTo>
                  <a:pt x="116" y="1"/>
                </a:moveTo>
                <a:cubicBezTo>
                  <a:pt x="58" y="1"/>
                  <a:pt x="1" y="33"/>
                  <a:pt x="1" y="99"/>
                </a:cubicBezTo>
                <a:lnTo>
                  <a:pt x="1" y="1381"/>
                </a:lnTo>
                <a:cubicBezTo>
                  <a:pt x="1" y="1446"/>
                  <a:pt x="58" y="1479"/>
                  <a:pt x="116" y="1479"/>
                </a:cubicBezTo>
                <a:cubicBezTo>
                  <a:pt x="173" y="1479"/>
                  <a:pt x="231" y="1446"/>
                  <a:pt x="231" y="1381"/>
                </a:cubicBezTo>
                <a:cubicBezTo>
                  <a:pt x="198" y="954"/>
                  <a:pt x="198" y="526"/>
                  <a:pt x="231" y="99"/>
                </a:cubicBezTo>
                <a:cubicBezTo>
                  <a:pt x="231" y="33"/>
                  <a:pt x="173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1" name="Google Shape;1091;p23"/>
          <p:cNvSpPr/>
          <p:nvPr/>
        </p:nvSpPr>
        <p:spPr>
          <a:xfrm>
            <a:off x="5436425" y="3572463"/>
            <a:ext cx="6984" cy="44531"/>
          </a:xfrm>
          <a:custGeom>
            <a:rect b="b" l="l" r="r" t="t"/>
            <a:pathLst>
              <a:path extrusionOk="0" h="2104" w="330">
                <a:moveTo>
                  <a:pt x="231" y="1"/>
                </a:moveTo>
                <a:cubicBezTo>
                  <a:pt x="182" y="1"/>
                  <a:pt x="132" y="33"/>
                  <a:pt x="132" y="99"/>
                </a:cubicBezTo>
                <a:lnTo>
                  <a:pt x="1" y="2005"/>
                </a:lnTo>
                <a:cubicBezTo>
                  <a:pt x="1" y="2071"/>
                  <a:pt x="50" y="2104"/>
                  <a:pt x="104" y="2104"/>
                </a:cubicBezTo>
                <a:cubicBezTo>
                  <a:pt x="157" y="2104"/>
                  <a:pt x="214" y="2071"/>
                  <a:pt x="231" y="2005"/>
                </a:cubicBezTo>
                <a:lnTo>
                  <a:pt x="329" y="99"/>
                </a:lnTo>
                <a:cubicBezTo>
                  <a:pt x="329" y="33"/>
                  <a:pt x="280" y="1"/>
                  <a:pt x="2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2" name="Google Shape;1092;p23"/>
          <p:cNvSpPr/>
          <p:nvPr/>
        </p:nvSpPr>
        <p:spPr>
          <a:xfrm>
            <a:off x="5456596" y="3594030"/>
            <a:ext cx="4889" cy="22964"/>
          </a:xfrm>
          <a:custGeom>
            <a:rect b="b" l="l" r="r" t="t"/>
            <a:pathLst>
              <a:path extrusionOk="0" h="1085" w="231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lnTo>
                  <a:pt x="1" y="986"/>
                </a:lnTo>
                <a:cubicBezTo>
                  <a:pt x="1" y="1052"/>
                  <a:pt x="58" y="1085"/>
                  <a:pt x="116" y="1085"/>
                </a:cubicBezTo>
                <a:cubicBezTo>
                  <a:pt x="173" y="1085"/>
                  <a:pt x="231" y="1052"/>
                  <a:pt x="231" y="986"/>
                </a:cubicBezTo>
                <a:lnTo>
                  <a:pt x="231" y="99"/>
                </a:ln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3" name="Google Shape;1093;p23"/>
          <p:cNvSpPr/>
          <p:nvPr/>
        </p:nvSpPr>
        <p:spPr>
          <a:xfrm>
            <a:off x="5468427" y="3599321"/>
            <a:ext cx="5588" cy="16276"/>
          </a:xfrm>
          <a:custGeom>
            <a:rect b="b" l="l" r="r" t="t"/>
            <a:pathLst>
              <a:path extrusionOk="0" h="769" w="264">
                <a:moveTo>
                  <a:pt x="133" y="0"/>
                </a:moveTo>
                <a:cubicBezTo>
                  <a:pt x="99" y="0"/>
                  <a:pt x="57" y="31"/>
                  <a:pt x="33" y="79"/>
                </a:cubicBezTo>
                <a:cubicBezTo>
                  <a:pt x="0" y="276"/>
                  <a:pt x="0" y="473"/>
                  <a:pt x="0" y="670"/>
                </a:cubicBezTo>
                <a:cubicBezTo>
                  <a:pt x="0" y="736"/>
                  <a:pt x="66" y="769"/>
                  <a:pt x="99" y="769"/>
                </a:cubicBezTo>
                <a:cubicBezTo>
                  <a:pt x="165" y="769"/>
                  <a:pt x="230" y="736"/>
                  <a:pt x="230" y="670"/>
                </a:cubicBezTo>
                <a:lnTo>
                  <a:pt x="263" y="670"/>
                </a:lnTo>
                <a:lnTo>
                  <a:pt x="263" y="375"/>
                </a:lnTo>
                <a:lnTo>
                  <a:pt x="263" y="243"/>
                </a:lnTo>
                <a:lnTo>
                  <a:pt x="263" y="210"/>
                </a:lnTo>
                <a:lnTo>
                  <a:pt x="263" y="145"/>
                </a:lnTo>
                <a:cubicBezTo>
                  <a:pt x="263" y="79"/>
                  <a:pt x="230" y="13"/>
                  <a:pt x="165" y="13"/>
                </a:cubicBezTo>
                <a:cubicBezTo>
                  <a:pt x="156" y="4"/>
                  <a:pt x="145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" name="Google Shape;1094;p23"/>
          <p:cNvSpPr/>
          <p:nvPr/>
        </p:nvSpPr>
        <p:spPr>
          <a:xfrm>
            <a:off x="5585958" y="3536291"/>
            <a:ext cx="6286" cy="68892"/>
          </a:xfrm>
          <a:custGeom>
            <a:rect b="b" l="l" r="r" t="t"/>
            <a:pathLst>
              <a:path extrusionOk="0" h="3255" w="297">
                <a:moveTo>
                  <a:pt x="198" y="1"/>
                </a:moveTo>
                <a:cubicBezTo>
                  <a:pt x="149" y="1"/>
                  <a:pt x="99" y="34"/>
                  <a:pt x="99" y="99"/>
                </a:cubicBezTo>
                <a:cubicBezTo>
                  <a:pt x="1" y="1118"/>
                  <a:pt x="1" y="2137"/>
                  <a:pt x="67" y="3155"/>
                </a:cubicBezTo>
                <a:cubicBezTo>
                  <a:pt x="67" y="3221"/>
                  <a:pt x="124" y="3254"/>
                  <a:pt x="177" y="3254"/>
                </a:cubicBezTo>
                <a:cubicBezTo>
                  <a:pt x="231" y="3254"/>
                  <a:pt x="280" y="3221"/>
                  <a:pt x="264" y="3155"/>
                </a:cubicBezTo>
                <a:cubicBezTo>
                  <a:pt x="198" y="2137"/>
                  <a:pt x="231" y="1118"/>
                  <a:pt x="297" y="99"/>
                </a:cubicBezTo>
                <a:cubicBezTo>
                  <a:pt x="297" y="34"/>
                  <a:pt x="247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5" name="Google Shape;1095;p23"/>
          <p:cNvSpPr/>
          <p:nvPr/>
        </p:nvSpPr>
        <p:spPr>
          <a:xfrm>
            <a:off x="5599885" y="3575659"/>
            <a:ext cx="6709" cy="21990"/>
          </a:xfrm>
          <a:custGeom>
            <a:rect b="b" l="l" r="r" t="t"/>
            <a:pathLst>
              <a:path extrusionOk="0" h="1039" w="317">
                <a:moveTo>
                  <a:pt x="133" y="1"/>
                </a:moveTo>
                <a:cubicBezTo>
                  <a:pt x="101" y="1"/>
                  <a:pt x="66" y="31"/>
                  <a:pt x="66" y="80"/>
                </a:cubicBezTo>
                <a:cubicBezTo>
                  <a:pt x="0" y="375"/>
                  <a:pt x="33" y="671"/>
                  <a:pt x="99" y="967"/>
                </a:cubicBezTo>
                <a:cubicBezTo>
                  <a:pt x="111" y="1017"/>
                  <a:pt x="148" y="1038"/>
                  <a:pt x="186" y="1038"/>
                </a:cubicBezTo>
                <a:cubicBezTo>
                  <a:pt x="249" y="1038"/>
                  <a:pt x="316" y="982"/>
                  <a:pt x="296" y="901"/>
                </a:cubicBezTo>
                <a:cubicBezTo>
                  <a:pt x="230" y="638"/>
                  <a:pt x="197" y="375"/>
                  <a:pt x="230" y="145"/>
                </a:cubicBezTo>
                <a:cubicBezTo>
                  <a:pt x="263" y="80"/>
                  <a:pt x="230" y="14"/>
                  <a:pt x="164" y="14"/>
                </a:cubicBezTo>
                <a:cubicBezTo>
                  <a:pt x="156" y="5"/>
                  <a:pt x="144" y="1"/>
                  <a:pt x="13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6" name="Google Shape;1096;p23"/>
          <p:cNvSpPr/>
          <p:nvPr/>
        </p:nvSpPr>
        <p:spPr>
          <a:xfrm>
            <a:off x="5623527" y="3573161"/>
            <a:ext cx="4191" cy="25758"/>
          </a:xfrm>
          <a:custGeom>
            <a:rect b="b" l="l" r="r" t="t"/>
            <a:pathLst>
              <a:path extrusionOk="0" h="1217" w="198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0" y="1118"/>
                </a:lnTo>
                <a:cubicBezTo>
                  <a:pt x="0" y="1183"/>
                  <a:pt x="50" y="1216"/>
                  <a:pt x="99" y="1216"/>
                </a:cubicBezTo>
                <a:cubicBezTo>
                  <a:pt x="148" y="1216"/>
                  <a:pt x="197" y="1183"/>
                  <a:pt x="197" y="1118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7" name="Google Shape;1097;p23"/>
          <p:cNvSpPr/>
          <p:nvPr/>
        </p:nvSpPr>
        <p:spPr>
          <a:xfrm>
            <a:off x="5641602" y="3551086"/>
            <a:ext cx="4191" cy="45039"/>
          </a:xfrm>
          <a:custGeom>
            <a:rect b="b" l="l" r="r" t="t"/>
            <a:pathLst>
              <a:path extrusionOk="0" h="2128" w="198">
                <a:moveTo>
                  <a:pt x="99" y="0"/>
                </a:moveTo>
                <a:cubicBezTo>
                  <a:pt x="50" y="0"/>
                  <a:pt x="1" y="41"/>
                  <a:pt x="1" y="123"/>
                </a:cubicBezTo>
                <a:lnTo>
                  <a:pt x="1" y="2029"/>
                </a:lnTo>
                <a:cubicBezTo>
                  <a:pt x="1" y="2095"/>
                  <a:pt x="50" y="2128"/>
                  <a:pt x="99" y="2128"/>
                </a:cubicBezTo>
                <a:cubicBezTo>
                  <a:pt x="148" y="2128"/>
                  <a:pt x="198" y="2095"/>
                  <a:pt x="198" y="2029"/>
                </a:cubicBezTo>
                <a:lnTo>
                  <a:pt x="198" y="123"/>
                </a:lnTo>
                <a:cubicBezTo>
                  <a:pt x="198" y="41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8" name="Google Shape;1098;p23"/>
          <p:cNvSpPr/>
          <p:nvPr/>
        </p:nvSpPr>
        <p:spPr>
          <a:xfrm>
            <a:off x="5340461" y="3611407"/>
            <a:ext cx="4191" cy="13927"/>
          </a:xfrm>
          <a:custGeom>
            <a:rect b="b" l="l" r="r" t="t"/>
            <a:pathLst>
              <a:path extrusionOk="0" h="658" w="198">
                <a:moveTo>
                  <a:pt x="99" y="1"/>
                </a:moveTo>
                <a:cubicBezTo>
                  <a:pt x="33" y="1"/>
                  <a:pt x="0" y="34"/>
                  <a:pt x="0" y="99"/>
                </a:cubicBezTo>
                <a:lnTo>
                  <a:pt x="0" y="527"/>
                </a:lnTo>
                <a:cubicBezTo>
                  <a:pt x="0" y="592"/>
                  <a:pt x="33" y="658"/>
                  <a:pt x="99" y="658"/>
                </a:cubicBezTo>
                <a:cubicBezTo>
                  <a:pt x="164" y="658"/>
                  <a:pt x="197" y="592"/>
                  <a:pt x="197" y="527"/>
                </a:cubicBezTo>
                <a:lnTo>
                  <a:pt x="197" y="99"/>
                </a:lnTo>
                <a:cubicBezTo>
                  <a:pt x="197" y="34"/>
                  <a:pt x="16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9" name="Google Shape;1099;p23"/>
          <p:cNvSpPr/>
          <p:nvPr/>
        </p:nvSpPr>
        <p:spPr>
          <a:xfrm>
            <a:off x="5350896" y="3616529"/>
            <a:ext cx="5566" cy="11366"/>
          </a:xfrm>
          <a:custGeom>
            <a:rect b="b" l="l" r="r" t="t"/>
            <a:pathLst>
              <a:path extrusionOk="0" h="537" w="263">
                <a:moveTo>
                  <a:pt x="144" y="0"/>
                </a:moveTo>
                <a:cubicBezTo>
                  <a:pt x="116" y="0"/>
                  <a:pt x="85" y="16"/>
                  <a:pt x="66" y="55"/>
                </a:cubicBezTo>
                <a:cubicBezTo>
                  <a:pt x="33" y="120"/>
                  <a:pt x="0" y="186"/>
                  <a:pt x="0" y="252"/>
                </a:cubicBezTo>
                <a:cubicBezTo>
                  <a:pt x="0" y="350"/>
                  <a:pt x="33" y="416"/>
                  <a:pt x="66" y="482"/>
                </a:cubicBezTo>
                <a:cubicBezTo>
                  <a:pt x="85" y="520"/>
                  <a:pt x="116" y="536"/>
                  <a:pt x="144" y="536"/>
                </a:cubicBezTo>
                <a:cubicBezTo>
                  <a:pt x="164" y="536"/>
                  <a:pt x="184" y="528"/>
                  <a:pt x="197" y="515"/>
                </a:cubicBezTo>
                <a:cubicBezTo>
                  <a:pt x="263" y="515"/>
                  <a:pt x="263" y="449"/>
                  <a:pt x="230" y="383"/>
                </a:cubicBezTo>
                <a:cubicBezTo>
                  <a:pt x="230" y="361"/>
                  <a:pt x="230" y="339"/>
                  <a:pt x="230" y="317"/>
                </a:cubicBezTo>
                <a:cubicBezTo>
                  <a:pt x="197" y="285"/>
                  <a:pt x="197" y="219"/>
                  <a:pt x="230" y="186"/>
                </a:cubicBezTo>
                <a:cubicBezTo>
                  <a:pt x="230" y="175"/>
                  <a:pt x="230" y="164"/>
                  <a:pt x="230" y="153"/>
                </a:cubicBezTo>
                <a:cubicBezTo>
                  <a:pt x="263" y="120"/>
                  <a:pt x="263" y="87"/>
                  <a:pt x="230" y="55"/>
                </a:cubicBezTo>
                <a:cubicBezTo>
                  <a:pt x="230" y="55"/>
                  <a:pt x="230" y="22"/>
                  <a:pt x="197" y="22"/>
                </a:cubicBezTo>
                <a:cubicBezTo>
                  <a:pt x="184" y="8"/>
                  <a:pt x="164" y="0"/>
                  <a:pt x="1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0" name="Google Shape;1100;p23"/>
          <p:cNvSpPr/>
          <p:nvPr/>
        </p:nvSpPr>
        <p:spPr>
          <a:xfrm>
            <a:off x="5382178" y="3575256"/>
            <a:ext cx="6286" cy="49399"/>
          </a:xfrm>
          <a:custGeom>
            <a:rect b="b" l="l" r="r" t="t"/>
            <a:pathLst>
              <a:path extrusionOk="0" h="2334" w="297">
                <a:moveTo>
                  <a:pt x="165" y="0"/>
                </a:moveTo>
                <a:cubicBezTo>
                  <a:pt x="116" y="0"/>
                  <a:pt x="66" y="33"/>
                  <a:pt x="66" y="99"/>
                </a:cubicBezTo>
                <a:cubicBezTo>
                  <a:pt x="1" y="822"/>
                  <a:pt x="34" y="1544"/>
                  <a:pt x="99" y="2235"/>
                </a:cubicBezTo>
                <a:cubicBezTo>
                  <a:pt x="99" y="2300"/>
                  <a:pt x="149" y="2333"/>
                  <a:pt x="198" y="2333"/>
                </a:cubicBezTo>
                <a:cubicBezTo>
                  <a:pt x="247" y="2333"/>
                  <a:pt x="297" y="2300"/>
                  <a:pt x="297" y="2235"/>
                </a:cubicBezTo>
                <a:cubicBezTo>
                  <a:pt x="231" y="1544"/>
                  <a:pt x="231" y="822"/>
                  <a:pt x="264" y="99"/>
                </a:cubicBezTo>
                <a:cubicBezTo>
                  <a:pt x="264" y="33"/>
                  <a:pt x="214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1" name="Google Shape;1101;p23"/>
          <p:cNvSpPr/>
          <p:nvPr/>
        </p:nvSpPr>
        <p:spPr>
          <a:xfrm>
            <a:off x="5398878" y="3596104"/>
            <a:ext cx="6011" cy="18922"/>
          </a:xfrm>
          <a:custGeom>
            <a:rect b="b" l="l" r="r" t="t"/>
            <a:pathLst>
              <a:path extrusionOk="0" h="894" w="284">
                <a:moveTo>
                  <a:pt x="99" y="1"/>
                </a:moveTo>
                <a:cubicBezTo>
                  <a:pt x="66" y="1"/>
                  <a:pt x="0" y="34"/>
                  <a:pt x="0" y="99"/>
                </a:cubicBezTo>
                <a:cubicBezTo>
                  <a:pt x="0" y="329"/>
                  <a:pt x="0" y="592"/>
                  <a:pt x="66" y="822"/>
                </a:cubicBezTo>
                <a:cubicBezTo>
                  <a:pt x="79" y="873"/>
                  <a:pt x="115" y="894"/>
                  <a:pt x="154" y="894"/>
                </a:cubicBezTo>
                <a:cubicBezTo>
                  <a:pt x="216" y="894"/>
                  <a:pt x="284" y="838"/>
                  <a:pt x="263" y="757"/>
                </a:cubicBezTo>
                <a:cubicBezTo>
                  <a:pt x="230" y="559"/>
                  <a:pt x="198" y="329"/>
                  <a:pt x="230" y="99"/>
                </a:cubicBezTo>
                <a:cubicBezTo>
                  <a:pt x="230" y="34"/>
                  <a:pt x="165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2" name="Google Shape;1102;p23"/>
          <p:cNvSpPr/>
          <p:nvPr/>
        </p:nvSpPr>
        <p:spPr>
          <a:xfrm>
            <a:off x="5184663" y="3871529"/>
            <a:ext cx="5101" cy="20191"/>
          </a:xfrm>
          <a:custGeom>
            <a:rect b="b" l="l" r="r" t="t"/>
            <a:pathLst>
              <a:path extrusionOk="0" h="954" w="241">
                <a:moveTo>
                  <a:pt x="132" y="1"/>
                </a:moveTo>
                <a:cubicBezTo>
                  <a:pt x="66" y="1"/>
                  <a:pt x="33" y="33"/>
                  <a:pt x="33" y="99"/>
                </a:cubicBezTo>
                <a:lnTo>
                  <a:pt x="2" y="817"/>
                </a:lnTo>
                <a:lnTo>
                  <a:pt x="0" y="822"/>
                </a:lnTo>
                <a:lnTo>
                  <a:pt x="2" y="822"/>
                </a:lnTo>
                <a:lnTo>
                  <a:pt x="2" y="822"/>
                </a:lnTo>
                <a:lnTo>
                  <a:pt x="0" y="855"/>
                </a:lnTo>
                <a:cubicBezTo>
                  <a:pt x="0" y="888"/>
                  <a:pt x="33" y="953"/>
                  <a:pt x="66" y="953"/>
                </a:cubicBezTo>
                <a:cubicBezTo>
                  <a:pt x="132" y="953"/>
                  <a:pt x="165" y="921"/>
                  <a:pt x="198" y="888"/>
                </a:cubicBezTo>
                <a:lnTo>
                  <a:pt x="231" y="789"/>
                </a:lnTo>
                <a:cubicBezTo>
                  <a:pt x="241" y="747"/>
                  <a:pt x="228" y="712"/>
                  <a:pt x="205" y="688"/>
                </a:cubicBezTo>
                <a:lnTo>
                  <a:pt x="205" y="688"/>
                </a:lnTo>
                <a:lnTo>
                  <a:pt x="231" y="99"/>
                </a:lnTo>
                <a:cubicBezTo>
                  <a:pt x="231" y="33"/>
                  <a:pt x="198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3" name="Google Shape;1103;p23"/>
          <p:cNvSpPr/>
          <p:nvPr/>
        </p:nvSpPr>
        <p:spPr>
          <a:xfrm>
            <a:off x="5165191" y="3880799"/>
            <a:ext cx="6286" cy="13990"/>
          </a:xfrm>
          <a:custGeom>
            <a:rect b="b" l="l" r="r" t="t"/>
            <a:pathLst>
              <a:path extrusionOk="0" h="661" w="297">
                <a:moveTo>
                  <a:pt x="151" y="1"/>
                </a:moveTo>
                <a:cubicBezTo>
                  <a:pt x="116" y="1"/>
                  <a:pt x="85" y="17"/>
                  <a:pt x="66" y="55"/>
                </a:cubicBezTo>
                <a:cubicBezTo>
                  <a:pt x="0" y="220"/>
                  <a:pt x="0" y="417"/>
                  <a:pt x="66" y="614"/>
                </a:cubicBezTo>
                <a:cubicBezTo>
                  <a:pt x="89" y="637"/>
                  <a:pt x="129" y="661"/>
                  <a:pt x="173" y="661"/>
                </a:cubicBezTo>
                <a:cubicBezTo>
                  <a:pt x="192" y="661"/>
                  <a:pt x="211" y="657"/>
                  <a:pt x="230" y="647"/>
                </a:cubicBezTo>
                <a:cubicBezTo>
                  <a:pt x="263" y="614"/>
                  <a:pt x="296" y="548"/>
                  <a:pt x="263" y="515"/>
                </a:cubicBezTo>
                <a:lnTo>
                  <a:pt x="263" y="483"/>
                </a:lnTo>
                <a:cubicBezTo>
                  <a:pt x="263" y="450"/>
                  <a:pt x="263" y="450"/>
                  <a:pt x="263" y="417"/>
                </a:cubicBezTo>
                <a:lnTo>
                  <a:pt x="263" y="384"/>
                </a:lnTo>
                <a:lnTo>
                  <a:pt x="263" y="285"/>
                </a:lnTo>
                <a:cubicBezTo>
                  <a:pt x="263" y="253"/>
                  <a:pt x="263" y="253"/>
                  <a:pt x="263" y="220"/>
                </a:cubicBezTo>
                <a:cubicBezTo>
                  <a:pt x="263" y="220"/>
                  <a:pt x="263" y="187"/>
                  <a:pt x="263" y="187"/>
                </a:cubicBezTo>
                <a:lnTo>
                  <a:pt x="263" y="154"/>
                </a:lnTo>
                <a:cubicBezTo>
                  <a:pt x="296" y="121"/>
                  <a:pt x="263" y="55"/>
                  <a:pt x="230" y="23"/>
                </a:cubicBezTo>
                <a:cubicBezTo>
                  <a:pt x="203" y="9"/>
                  <a:pt x="176" y="1"/>
                  <a:pt x="15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4" name="Google Shape;1104;p23"/>
          <p:cNvSpPr/>
          <p:nvPr/>
        </p:nvSpPr>
        <p:spPr>
          <a:xfrm>
            <a:off x="5199267" y="3868058"/>
            <a:ext cx="4191" cy="18795"/>
          </a:xfrm>
          <a:custGeom>
            <a:rect b="b" l="l" r="r" t="t"/>
            <a:pathLst>
              <a:path extrusionOk="0" h="888" w="198">
                <a:moveTo>
                  <a:pt x="99" y="0"/>
                </a:moveTo>
                <a:cubicBezTo>
                  <a:pt x="33" y="0"/>
                  <a:pt x="1" y="33"/>
                  <a:pt x="1" y="99"/>
                </a:cubicBezTo>
                <a:lnTo>
                  <a:pt x="1" y="789"/>
                </a:lnTo>
                <a:cubicBezTo>
                  <a:pt x="1" y="822"/>
                  <a:pt x="33" y="887"/>
                  <a:pt x="99" y="887"/>
                </a:cubicBezTo>
                <a:cubicBezTo>
                  <a:pt x="165" y="887"/>
                  <a:pt x="198" y="822"/>
                  <a:pt x="198" y="789"/>
                </a:cubicBezTo>
                <a:lnTo>
                  <a:pt x="198" y="99"/>
                </a:lnTo>
                <a:cubicBezTo>
                  <a:pt x="198" y="33"/>
                  <a:pt x="165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5" name="Google Shape;1105;p23"/>
          <p:cNvSpPr/>
          <p:nvPr/>
        </p:nvSpPr>
        <p:spPr>
          <a:xfrm>
            <a:off x="5214570" y="3860396"/>
            <a:ext cx="4191" cy="21588"/>
          </a:xfrm>
          <a:custGeom>
            <a:rect b="b" l="l" r="r" t="t"/>
            <a:pathLst>
              <a:path extrusionOk="0" h="1020" w="198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lnTo>
                  <a:pt x="0" y="921"/>
                </a:lnTo>
                <a:cubicBezTo>
                  <a:pt x="0" y="987"/>
                  <a:pt x="50" y="1019"/>
                  <a:pt x="99" y="1019"/>
                </a:cubicBezTo>
                <a:cubicBezTo>
                  <a:pt x="148" y="1019"/>
                  <a:pt x="198" y="987"/>
                  <a:pt x="198" y="921"/>
                </a:cubicBezTo>
                <a:lnTo>
                  <a:pt x="198" y="99"/>
                </a:lnTo>
                <a:cubicBezTo>
                  <a:pt x="198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6" name="Google Shape;1106;p23"/>
          <p:cNvSpPr/>
          <p:nvPr/>
        </p:nvSpPr>
        <p:spPr>
          <a:xfrm>
            <a:off x="5233344" y="3852057"/>
            <a:ext cx="4191" cy="30626"/>
          </a:xfrm>
          <a:custGeom>
            <a:rect b="b" l="l" r="r" t="t"/>
            <a:pathLst>
              <a:path extrusionOk="0" h="1447" w="198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1" y="1348"/>
                </a:lnTo>
                <a:cubicBezTo>
                  <a:pt x="1" y="1413"/>
                  <a:pt x="50" y="1446"/>
                  <a:pt x="99" y="1446"/>
                </a:cubicBezTo>
                <a:cubicBezTo>
                  <a:pt x="149" y="1446"/>
                  <a:pt x="198" y="1413"/>
                  <a:pt x="198" y="1348"/>
                </a:cubicBezTo>
                <a:lnTo>
                  <a:pt x="198" y="99"/>
                </a:ln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7" name="Google Shape;1107;p23"/>
          <p:cNvSpPr/>
          <p:nvPr/>
        </p:nvSpPr>
        <p:spPr>
          <a:xfrm>
            <a:off x="5249345" y="3848057"/>
            <a:ext cx="4191" cy="21398"/>
          </a:xfrm>
          <a:custGeom>
            <a:rect b="b" l="l" r="r" t="t"/>
            <a:pathLst>
              <a:path extrusionOk="0" h="1011" w="198">
                <a:moveTo>
                  <a:pt x="99" y="0"/>
                </a:moveTo>
                <a:cubicBezTo>
                  <a:pt x="50" y="0"/>
                  <a:pt x="0" y="42"/>
                  <a:pt x="0" y="124"/>
                </a:cubicBezTo>
                <a:lnTo>
                  <a:pt x="0" y="912"/>
                </a:lnTo>
                <a:cubicBezTo>
                  <a:pt x="0" y="978"/>
                  <a:pt x="50" y="1011"/>
                  <a:pt x="99" y="1011"/>
                </a:cubicBezTo>
                <a:cubicBezTo>
                  <a:pt x="148" y="1011"/>
                  <a:pt x="198" y="978"/>
                  <a:pt x="198" y="912"/>
                </a:cubicBezTo>
                <a:lnTo>
                  <a:pt x="198" y="124"/>
                </a:lnTo>
                <a:cubicBezTo>
                  <a:pt x="198" y="42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8" name="Google Shape;1108;p23"/>
          <p:cNvSpPr/>
          <p:nvPr/>
        </p:nvSpPr>
        <p:spPr>
          <a:xfrm>
            <a:off x="5265346" y="3838151"/>
            <a:ext cx="4889" cy="19493"/>
          </a:xfrm>
          <a:custGeom>
            <a:rect b="b" l="l" r="r" t="t"/>
            <a:pathLst>
              <a:path extrusionOk="0" h="921" w="231">
                <a:moveTo>
                  <a:pt x="99" y="0"/>
                </a:moveTo>
                <a:cubicBezTo>
                  <a:pt x="66" y="0"/>
                  <a:pt x="0" y="33"/>
                  <a:pt x="0" y="99"/>
                </a:cubicBezTo>
                <a:cubicBezTo>
                  <a:pt x="0" y="329"/>
                  <a:pt x="0" y="592"/>
                  <a:pt x="0" y="822"/>
                </a:cubicBezTo>
                <a:cubicBezTo>
                  <a:pt x="0" y="887"/>
                  <a:pt x="66" y="920"/>
                  <a:pt x="99" y="920"/>
                </a:cubicBezTo>
                <a:cubicBezTo>
                  <a:pt x="165" y="920"/>
                  <a:pt x="230" y="887"/>
                  <a:pt x="230" y="822"/>
                </a:cubicBezTo>
                <a:cubicBezTo>
                  <a:pt x="197" y="592"/>
                  <a:pt x="197" y="329"/>
                  <a:pt x="230" y="99"/>
                </a:cubicBezTo>
                <a:cubicBezTo>
                  <a:pt x="197" y="33"/>
                  <a:pt x="165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9" name="Google Shape;1109;p23"/>
          <p:cNvSpPr/>
          <p:nvPr/>
        </p:nvSpPr>
        <p:spPr>
          <a:xfrm>
            <a:off x="5282722" y="3832585"/>
            <a:ext cx="4889" cy="37568"/>
          </a:xfrm>
          <a:custGeom>
            <a:rect b="b" l="l" r="r" t="t"/>
            <a:pathLst>
              <a:path extrusionOk="0" h="1775" w="231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cubicBezTo>
                  <a:pt x="34" y="625"/>
                  <a:pt x="34" y="1150"/>
                  <a:pt x="1" y="1676"/>
                </a:cubicBezTo>
                <a:cubicBezTo>
                  <a:pt x="1" y="1742"/>
                  <a:pt x="50" y="1775"/>
                  <a:pt x="99" y="1775"/>
                </a:cubicBezTo>
                <a:cubicBezTo>
                  <a:pt x="149" y="1775"/>
                  <a:pt x="198" y="1742"/>
                  <a:pt x="198" y="1676"/>
                </a:cubicBezTo>
                <a:cubicBezTo>
                  <a:pt x="231" y="1150"/>
                  <a:pt x="231" y="625"/>
                  <a:pt x="231" y="99"/>
                </a:cubicBez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0" name="Google Shape;1110;p23"/>
          <p:cNvSpPr/>
          <p:nvPr/>
        </p:nvSpPr>
        <p:spPr>
          <a:xfrm>
            <a:off x="5307761" y="3821452"/>
            <a:ext cx="4889" cy="20890"/>
          </a:xfrm>
          <a:custGeom>
            <a:rect b="b" l="l" r="r" t="t"/>
            <a:pathLst>
              <a:path extrusionOk="0" h="987" w="231">
                <a:moveTo>
                  <a:pt x="132" y="1"/>
                </a:moveTo>
                <a:cubicBezTo>
                  <a:pt x="99" y="1"/>
                  <a:pt x="34" y="33"/>
                  <a:pt x="34" y="99"/>
                </a:cubicBezTo>
                <a:cubicBezTo>
                  <a:pt x="34" y="362"/>
                  <a:pt x="1" y="625"/>
                  <a:pt x="1" y="888"/>
                </a:cubicBezTo>
                <a:cubicBezTo>
                  <a:pt x="1" y="954"/>
                  <a:pt x="34" y="986"/>
                  <a:pt x="99" y="986"/>
                </a:cubicBezTo>
                <a:cubicBezTo>
                  <a:pt x="165" y="986"/>
                  <a:pt x="198" y="954"/>
                  <a:pt x="198" y="888"/>
                </a:cubicBezTo>
                <a:cubicBezTo>
                  <a:pt x="198" y="625"/>
                  <a:pt x="231" y="362"/>
                  <a:pt x="231" y="99"/>
                </a:cubicBezTo>
                <a:cubicBezTo>
                  <a:pt x="231" y="33"/>
                  <a:pt x="198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1" name="Google Shape;1111;p23"/>
          <p:cNvSpPr/>
          <p:nvPr/>
        </p:nvSpPr>
        <p:spPr>
          <a:xfrm>
            <a:off x="5319846" y="3814488"/>
            <a:ext cx="6709" cy="32848"/>
          </a:xfrm>
          <a:custGeom>
            <a:rect b="b" l="l" r="r" t="t"/>
            <a:pathLst>
              <a:path extrusionOk="0" h="1552" w="317">
                <a:moveTo>
                  <a:pt x="202" y="1"/>
                </a:moveTo>
                <a:cubicBezTo>
                  <a:pt x="144" y="1"/>
                  <a:pt x="87" y="34"/>
                  <a:pt x="87" y="100"/>
                </a:cubicBezTo>
                <a:cubicBezTo>
                  <a:pt x="120" y="527"/>
                  <a:pt x="87" y="987"/>
                  <a:pt x="21" y="1414"/>
                </a:cubicBezTo>
                <a:cubicBezTo>
                  <a:pt x="1" y="1495"/>
                  <a:pt x="68" y="1551"/>
                  <a:pt x="131" y="1551"/>
                </a:cubicBezTo>
                <a:cubicBezTo>
                  <a:pt x="169" y="1551"/>
                  <a:pt x="206" y="1530"/>
                  <a:pt x="218" y="1480"/>
                </a:cubicBezTo>
                <a:cubicBezTo>
                  <a:pt x="317" y="1020"/>
                  <a:pt x="317" y="560"/>
                  <a:pt x="317" y="100"/>
                </a:cubicBezTo>
                <a:cubicBezTo>
                  <a:pt x="317" y="34"/>
                  <a:pt x="259" y="1"/>
                  <a:pt x="20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2" name="Google Shape;1112;p23"/>
          <p:cNvSpPr/>
          <p:nvPr/>
        </p:nvSpPr>
        <p:spPr>
          <a:xfrm>
            <a:off x="5334895" y="3809620"/>
            <a:ext cx="6963" cy="32023"/>
          </a:xfrm>
          <a:custGeom>
            <a:rect b="b" l="l" r="r" t="t"/>
            <a:pathLst>
              <a:path extrusionOk="0" h="1513" w="329">
                <a:moveTo>
                  <a:pt x="197" y="1"/>
                </a:moveTo>
                <a:cubicBezTo>
                  <a:pt x="148" y="1"/>
                  <a:pt x="99" y="34"/>
                  <a:pt x="99" y="100"/>
                </a:cubicBezTo>
                <a:cubicBezTo>
                  <a:pt x="132" y="527"/>
                  <a:pt x="99" y="954"/>
                  <a:pt x="0" y="1381"/>
                </a:cubicBezTo>
                <a:cubicBezTo>
                  <a:pt x="0" y="1447"/>
                  <a:pt x="33" y="1480"/>
                  <a:pt x="99" y="1513"/>
                </a:cubicBezTo>
                <a:cubicBezTo>
                  <a:pt x="132" y="1513"/>
                  <a:pt x="197" y="1480"/>
                  <a:pt x="230" y="1447"/>
                </a:cubicBezTo>
                <a:cubicBezTo>
                  <a:pt x="296" y="987"/>
                  <a:pt x="329" y="560"/>
                  <a:pt x="296" y="100"/>
                </a:cubicBezTo>
                <a:cubicBezTo>
                  <a:pt x="296" y="34"/>
                  <a:pt x="247" y="1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3" name="Google Shape;1113;p23"/>
          <p:cNvSpPr/>
          <p:nvPr/>
        </p:nvSpPr>
        <p:spPr>
          <a:xfrm>
            <a:off x="5350896" y="3805451"/>
            <a:ext cx="4191" cy="27663"/>
          </a:xfrm>
          <a:custGeom>
            <a:rect b="b" l="l" r="r" t="t"/>
            <a:pathLst>
              <a:path extrusionOk="0" h="1307" w="198">
                <a:moveTo>
                  <a:pt x="99" y="1"/>
                </a:moveTo>
                <a:cubicBezTo>
                  <a:pt x="49" y="1"/>
                  <a:pt x="0" y="34"/>
                  <a:pt x="0" y="99"/>
                </a:cubicBezTo>
                <a:lnTo>
                  <a:pt x="0" y="1184"/>
                </a:lnTo>
                <a:cubicBezTo>
                  <a:pt x="0" y="1266"/>
                  <a:pt x="49" y="1307"/>
                  <a:pt x="99" y="1307"/>
                </a:cubicBezTo>
                <a:cubicBezTo>
                  <a:pt x="148" y="1307"/>
                  <a:pt x="197" y="1266"/>
                  <a:pt x="197" y="1184"/>
                </a:cubicBezTo>
                <a:lnTo>
                  <a:pt x="197" y="99"/>
                </a:ln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4" name="Google Shape;1114;p23"/>
          <p:cNvSpPr/>
          <p:nvPr/>
        </p:nvSpPr>
        <p:spPr>
          <a:xfrm>
            <a:off x="5366876" y="3798509"/>
            <a:ext cx="5588" cy="30626"/>
          </a:xfrm>
          <a:custGeom>
            <a:rect b="b" l="l" r="r" t="t"/>
            <a:pathLst>
              <a:path extrusionOk="0" h="1447" w="264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1" y="493"/>
                  <a:pt x="34" y="920"/>
                  <a:pt x="34" y="1347"/>
                </a:cubicBezTo>
                <a:cubicBezTo>
                  <a:pt x="34" y="1413"/>
                  <a:pt x="91" y="1446"/>
                  <a:pt x="149" y="1446"/>
                </a:cubicBezTo>
                <a:cubicBezTo>
                  <a:pt x="206" y="1446"/>
                  <a:pt x="264" y="1413"/>
                  <a:pt x="264" y="1347"/>
                </a:cubicBezTo>
                <a:cubicBezTo>
                  <a:pt x="264" y="953"/>
                  <a:pt x="231" y="493"/>
                  <a:pt x="198" y="99"/>
                </a:cubicBez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5" name="Google Shape;1115;p23"/>
          <p:cNvSpPr/>
          <p:nvPr/>
        </p:nvSpPr>
        <p:spPr>
          <a:xfrm>
            <a:off x="5382877" y="3791545"/>
            <a:ext cx="6286" cy="48701"/>
          </a:xfrm>
          <a:custGeom>
            <a:rect b="b" l="l" r="r" t="t"/>
            <a:pathLst>
              <a:path extrusionOk="0" h="2301" w="297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cubicBezTo>
                  <a:pt x="66" y="789"/>
                  <a:pt x="99" y="1512"/>
                  <a:pt x="66" y="2202"/>
                </a:cubicBezTo>
                <a:cubicBezTo>
                  <a:pt x="66" y="2268"/>
                  <a:pt x="124" y="2301"/>
                  <a:pt x="181" y="2301"/>
                </a:cubicBezTo>
                <a:cubicBezTo>
                  <a:pt x="239" y="2301"/>
                  <a:pt x="296" y="2268"/>
                  <a:pt x="296" y="2202"/>
                </a:cubicBezTo>
                <a:cubicBezTo>
                  <a:pt x="296" y="1512"/>
                  <a:pt x="296" y="789"/>
                  <a:pt x="198" y="99"/>
                </a:cubicBez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6" name="Google Shape;1116;p23"/>
          <p:cNvSpPr/>
          <p:nvPr/>
        </p:nvSpPr>
        <p:spPr>
          <a:xfrm>
            <a:off x="5394708" y="3785280"/>
            <a:ext cx="4191" cy="23684"/>
          </a:xfrm>
          <a:custGeom>
            <a:rect b="b" l="l" r="r" t="t"/>
            <a:pathLst>
              <a:path extrusionOk="0" h="1119" w="198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lnTo>
                  <a:pt x="0" y="1020"/>
                </a:lnTo>
                <a:cubicBezTo>
                  <a:pt x="0" y="1085"/>
                  <a:pt x="50" y="1118"/>
                  <a:pt x="99" y="1118"/>
                </a:cubicBezTo>
                <a:cubicBezTo>
                  <a:pt x="148" y="1118"/>
                  <a:pt x="197" y="1085"/>
                  <a:pt x="197" y="1020"/>
                </a:cubicBezTo>
                <a:lnTo>
                  <a:pt x="197" y="99"/>
                </a:ln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" name="Google Shape;1117;p23"/>
          <p:cNvSpPr/>
          <p:nvPr/>
        </p:nvSpPr>
        <p:spPr>
          <a:xfrm>
            <a:off x="5410709" y="3778338"/>
            <a:ext cx="5566" cy="25758"/>
          </a:xfrm>
          <a:custGeom>
            <a:rect b="b" l="l" r="r" t="t"/>
            <a:pathLst>
              <a:path extrusionOk="0" h="1217" w="263">
                <a:moveTo>
                  <a:pt x="164" y="0"/>
                </a:moveTo>
                <a:cubicBezTo>
                  <a:pt x="115" y="0"/>
                  <a:pt x="66" y="33"/>
                  <a:pt x="66" y="99"/>
                </a:cubicBezTo>
                <a:cubicBezTo>
                  <a:pt x="66" y="427"/>
                  <a:pt x="0" y="756"/>
                  <a:pt x="0" y="1117"/>
                </a:cubicBezTo>
                <a:cubicBezTo>
                  <a:pt x="0" y="1183"/>
                  <a:pt x="49" y="1216"/>
                  <a:pt x="99" y="1216"/>
                </a:cubicBezTo>
                <a:cubicBezTo>
                  <a:pt x="148" y="1216"/>
                  <a:pt x="197" y="1183"/>
                  <a:pt x="197" y="1117"/>
                </a:cubicBezTo>
                <a:cubicBezTo>
                  <a:pt x="197" y="756"/>
                  <a:pt x="230" y="427"/>
                  <a:pt x="263" y="99"/>
                </a:cubicBezTo>
                <a:cubicBezTo>
                  <a:pt x="263" y="33"/>
                  <a:pt x="214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8" name="Google Shape;1118;p23"/>
          <p:cNvSpPr/>
          <p:nvPr/>
        </p:nvSpPr>
        <p:spPr>
          <a:xfrm>
            <a:off x="5427387" y="3772073"/>
            <a:ext cx="4889" cy="26456"/>
          </a:xfrm>
          <a:custGeom>
            <a:rect b="b" l="l" r="r" t="t"/>
            <a:pathLst>
              <a:path extrusionOk="0" h="1250" w="231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34" y="428"/>
                  <a:pt x="1" y="789"/>
                  <a:pt x="1" y="1151"/>
                </a:cubicBezTo>
                <a:cubicBezTo>
                  <a:pt x="1" y="1216"/>
                  <a:pt x="50" y="1249"/>
                  <a:pt x="99" y="1249"/>
                </a:cubicBezTo>
                <a:cubicBezTo>
                  <a:pt x="149" y="1249"/>
                  <a:pt x="198" y="1216"/>
                  <a:pt x="198" y="1151"/>
                </a:cubicBezTo>
                <a:cubicBezTo>
                  <a:pt x="198" y="789"/>
                  <a:pt x="231" y="428"/>
                  <a:pt x="231" y="99"/>
                </a:cubicBezTo>
                <a:cubicBezTo>
                  <a:pt x="231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9" name="Google Shape;1119;p23"/>
          <p:cNvSpPr/>
          <p:nvPr/>
        </p:nvSpPr>
        <p:spPr>
          <a:xfrm>
            <a:off x="5446860" y="3764432"/>
            <a:ext cx="5588" cy="31303"/>
          </a:xfrm>
          <a:custGeom>
            <a:rect b="b" l="l" r="r" t="t"/>
            <a:pathLst>
              <a:path extrusionOk="0" h="1479" w="264">
                <a:moveTo>
                  <a:pt x="165" y="0"/>
                </a:moveTo>
                <a:cubicBezTo>
                  <a:pt x="116" y="0"/>
                  <a:pt x="66" y="33"/>
                  <a:pt x="66" y="99"/>
                </a:cubicBezTo>
                <a:cubicBezTo>
                  <a:pt x="66" y="526"/>
                  <a:pt x="34" y="953"/>
                  <a:pt x="1" y="1380"/>
                </a:cubicBezTo>
                <a:cubicBezTo>
                  <a:pt x="1" y="1446"/>
                  <a:pt x="34" y="1479"/>
                  <a:pt x="99" y="1479"/>
                </a:cubicBezTo>
                <a:cubicBezTo>
                  <a:pt x="165" y="1479"/>
                  <a:pt x="198" y="1446"/>
                  <a:pt x="198" y="1380"/>
                </a:cubicBezTo>
                <a:cubicBezTo>
                  <a:pt x="264" y="953"/>
                  <a:pt x="264" y="526"/>
                  <a:pt x="264" y="99"/>
                </a:cubicBezTo>
                <a:cubicBezTo>
                  <a:pt x="264" y="33"/>
                  <a:pt x="214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0" name="Google Shape;1120;p23"/>
          <p:cNvSpPr/>
          <p:nvPr/>
        </p:nvSpPr>
        <p:spPr>
          <a:xfrm>
            <a:off x="5458966" y="3754675"/>
            <a:ext cx="6688" cy="37060"/>
          </a:xfrm>
          <a:custGeom>
            <a:rect b="b" l="l" r="r" t="t"/>
            <a:pathLst>
              <a:path extrusionOk="0" h="1751" w="316">
                <a:moveTo>
                  <a:pt x="168" y="1"/>
                </a:moveTo>
                <a:cubicBezTo>
                  <a:pt x="111" y="1"/>
                  <a:pt x="53" y="34"/>
                  <a:pt x="53" y="100"/>
                </a:cubicBezTo>
                <a:cubicBezTo>
                  <a:pt x="86" y="592"/>
                  <a:pt x="86" y="1118"/>
                  <a:pt x="20" y="1644"/>
                </a:cubicBezTo>
                <a:cubicBezTo>
                  <a:pt x="1" y="1703"/>
                  <a:pt x="52" y="1750"/>
                  <a:pt x="110" y="1750"/>
                </a:cubicBezTo>
                <a:cubicBezTo>
                  <a:pt x="149" y="1750"/>
                  <a:pt x="191" y="1729"/>
                  <a:pt x="217" y="1677"/>
                </a:cubicBezTo>
                <a:cubicBezTo>
                  <a:pt x="283" y="1151"/>
                  <a:pt x="316" y="625"/>
                  <a:pt x="283" y="100"/>
                </a:cubicBezTo>
                <a:cubicBezTo>
                  <a:pt x="283" y="34"/>
                  <a:pt x="226" y="1"/>
                  <a:pt x="16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1" name="Google Shape;1121;p23"/>
          <p:cNvSpPr/>
          <p:nvPr/>
        </p:nvSpPr>
        <p:spPr>
          <a:xfrm>
            <a:off x="5471898" y="3752601"/>
            <a:ext cx="4889" cy="35494"/>
          </a:xfrm>
          <a:custGeom>
            <a:rect b="b" l="l" r="r" t="t"/>
            <a:pathLst>
              <a:path extrusionOk="0" h="1677" w="231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34" y="592"/>
                  <a:pt x="34" y="1085"/>
                  <a:pt x="1" y="1578"/>
                </a:cubicBezTo>
                <a:cubicBezTo>
                  <a:pt x="1" y="1643"/>
                  <a:pt x="50" y="1676"/>
                  <a:pt x="99" y="1676"/>
                </a:cubicBezTo>
                <a:cubicBezTo>
                  <a:pt x="149" y="1676"/>
                  <a:pt x="198" y="1643"/>
                  <a:pt x="198" y="1578"/>
                </a:cubicBezTo>
                <a:cubicBezTo>
                  <a:pt x="198" y="1085"/>
                  <a:pt x="231" y="592"/>
                  <a:pt x="231" y="99"/>
                </a:cubicBezTo>
                <a:cubicBezTo>
                  <a:pt x="231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2" name="Google Shape;1122;p23"/>
          <p:cNvSpPr/>
          <p:nvPr/>
        </p:nvSpPr>
        <p:spPr>
          <a:xfrm>
            <a:off x="5487201" y="3747034"/>
            <a:ext cx="6625" cy="32700"/>
          </a:xfrm>
          <a:custGeom>
            <a:rect b="b" l="l" r="r" t="t"/>
            <a:pathLst>
              <a:path extrusionOk="0" h="1545" w="313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lnTo>
                  <a:pt x="99" y="1446"/>
                </a:lnTo>
                <a:cubicBezTo>
                  <a:pt x="99" y="1512"/>
                  <a:pt x="157" y="1545"/>
                  <a:pt x="210" y="1545"/>
                </a:cubicBezTo>
                <a:cubicBezTo>
                  <a:pt x="264" y="1545"/>
                  <a:pt x="313" y="1512"/>
                  <a:pt x="296" y="1446"/>
                </a:cubicBezTo>
                <a:lnTo>
                  <a:pt x="198" y="99"/>
                </a:ln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3" name="Google Shape;1123;p23"/>
          <p:cNvSpPr/>
          <p:nvPr/>
        </p:nvSpPr>
        <p:spPr>
          <a:xfrm>
            <a:off x="5506673" y="3737298"/>
            <a:ext cx="6286" cy="36891"/>
          </a:xfrm>
          <a:custGeom>
            <a:rect b="b" l="l" r="r" t="t"/>
            <a:pathLst>
              <a:path extrusionOk="0" h="1743" w="297">
                <a:moveTo>
                  <a:pt x="198" y="0"/>
                </a:moveTo>
                <a:cubicBezTo>
                  <a:pt x="149" y="0"/>
                  <a:pt x="99" y="33"/>
                  <a:pt x="99" y="99"/>
                </a:cubicBezTo>
                <a:cubicBezTo>
                  <a:pt x="66" y="625"/>
                  <a:pt x="34" y="1118"/>
                  <a:pt x="1" y="1643"/>
                </a:cubicBezTo>
                <a:cubicBezTo>
                  <a:pt x="1" y="1709"/>
                  <a:pt x="50" y="1742"/>
                  <a:pt x="103" y="1742"/>
                </a:cubicBezTo>
                <a:cubicBezTo>
                  <a:pt x="157" y="1742"/>
                  <a:pt x="214" y="1709"/>
                  <a:pt x="231" y="1643"/>
                </a:cubicBezTo>
                <a:cubicBezTo>
                  <a:pt x="231" y="1118"/>
                  <a:pt x="264" y="625"/>
                  <a:pt x="296" y="99"/>
                </a:cubicBezTo>
                <a:cubicBezTo>
                  <a:pt x="296" y="33"/>
                  <a:pt x="247" y="0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4" name="Google Shape;1124;p23"/>
          <p:cNvSpPr/>
          <p:nvPr/>
        </p:nvSpPr>
        <p:spPr>
          <a:xfrm>
            <a:off x="5524071" y="3732430"/>
            <a:ext cx="4889" cy="43833"/>
          </a:xfrm>
          <a:custGeom>
            <a:rect b="b" l="l" r="r" t="t"/>
            <a:pathLst>
              <a:path extrusionOk="0" h="2071" w="231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33" y="1972"/>
                </a:lnTo>
                <a:cubicBezTo>
                  <a:pt x="33" y="2038"/>
                  <a:pt x="82" y="2071"/>
                  <a:pt x="132" y="2071"/>
                </a:cubicBezTo>
                <a:cubicBezTo>
                  <a:pt x="181" y="2071"/>
                  <a:pt x="230" y="2038"/>
                  <a:pt x="230" y="1972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5" name="Google Shape;1125;p23"/>
          <p:cNvSpPr/>
          <p:nvPr/>
        </p:nvSpPr>
        <p:spPr>
          <a:xfrm>
            <a:off x="5537278" y="3726864"/>
            <a:ext cx="5588" cy="24361"/>
          </a:xfrm>
          <a:custGeom>
            <a:rect b="b" l="l" r="r" t="t"/>
            <a:pathLst>
              <a:path extrusionOk="0" h="1151" w="264">
                <a:moveTo>
                  <a:pt x="148" y="1"/>
                </a:moveTo>
                <a:cubicBezTo>
                  <a:pt x="91" y="1"/>
                  <a:pt x="33" y="33"/>
                  <a:pt x="33" y="99"/>
                </a:cubicBezTo>
                <a:cubicBezTo>
                  <a:pt x="66" y="395"/>
                  <a:pt x="33" y="723"/>
                  <a:pt x="1" y="1052"/>
                </a:cubicBezTo>
                <a:cubicBezTo>
                  <a:pt x="1" y="1085"/>
                  <a:pt x="33" y="1151"/>
                  <a:pt x="99" y="1151"/>
                </a:cubicBezTo>
                <a:cubicBezTo>
                  <a:pt x="165" y="1151"/>
                  <a:pt x="198" y="1085"/>
                  <a:pt x="198" y="1052"/>
                </a:cubicBezTo>
                <a:cubicBezTo>
                  <a:pt x="231" y="723"/>
                  <a:pt x="263" y="395"/>
                  <a:pt x="263" y="99"/>
                </a:cubicBezTo>
                <a:cubicBezTo>
                  <a:pt x="263" y="33"/>
                  <a:pt x="206" y="1"/>
                  <a:pt x="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6" name="Google Shape;1126;p23"/>
          <p:cNvSpPr/>
          <p:nvPr/>
        </p:nvSpPr>
        <p:spPr>
          <a:xfrm>
            <a:off x="5553977" y="3723393"/>
            <a:ext cx="4191" cy="15323"/>
          </a:xfrm>
          <a:custGeom>
            <a:rect b="b" l="l" r="r" t="t"/>
            <a:pathLst>
              <a:path extrusionOk="0" h="724" w="198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0" y="625"/>
                </a:lnTo>
                <a:cubicBezTo>
                  <a:pt x="0" y="690"/>
                  <a:pt x="66" y="723"/>
                  <a:pt x="99" y="723"/>
                </a:cubicBezTo>
                <a:cubicBezTo>
                  <a:pt x="165" y="723"/>
                  <a:pt x="197" y="690"/>
                  <a:pt x="197" y="625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7" name="Google Shape;1127;p23"/>
          <p:cNvSpPr/>
          <p:nvPr/>
        </p:nvSpPr>
        <p:spPr>
          <a:xfrm>
            <a:off x="5570656" y="3717128"/>
            <a:ext cx="5588" cy="37568"/>
          </a:xfrm>
          <a:custGeom>
            <a:rect b="b" l="l" r="r" t="t"/>
            <a:pathLst>
              <a:path extrusionOk="0" h="1775" w="264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cubicBezTo>
                  <a:pt x="34" y="625"/>
                  <a:pt x="67" y="1151"/>
                  <a:pt x="34" y="1676"/>
                </a:cubicBezTo>
                <a:cubicBezTo>
                  <a:pt x="34" y="1742"/>
                  <a:pt x="83" y="1775"/>
                  <a:pt x="132" y="1775"/>
                </a:cubicBezTo>
                <a:cubicBezTo>
                  <a:pt x="182" y="1775"/>
                  <a:pt x="231" y="1742"/>
                  <a:pt x="231" y="1676"/>
                </a:cubicBezTo>
                <a:cubicBezTo>
                  <a:pt x="264" y="1151"/>
                  <a:pt x="264" y="625"/>
                  <a:pt x="198" y="99"/>
                </a:cubicBez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8" name="Google Shape;1128;p23"/>
          <p:cNvSpPr/>
          <p:nvPr/>
        </p:nvSpPr>
        <p:spPr>
          <a:xfrm>
            <a:off x="5587355" y="3708789"/>
            <a:ext cx="4191" cy="37060"/>
          </a:xfrm>
          <a:custGeom>
            <a:rect b="b" l="l" r="r" t="t"/>
            <a:pathLst>
              <a:path extrusionOk="0" h="1751" w="198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1" y="1676"/>
                </a:lnTo>
                <a:cubicBezTo>
                  <a:pt x="1" y="1725"/>
                  <a:pt x="50" y="1750"/>
                  <a:pt x="99" y="1750"/>
                </a:cubicBezTo>
                <a:cubicBezTo>
                  <a:pt x="148" y="1750"/>
                  <a:pt x="198" y="1725"/>
                  <a:pt x="198" y="1676"/>
                </a:cubicBezTo>
                <a:cubicBezTo>
                  <a:pt x="198" y="1117"/>
                  <a:pt x="198" y="625"/>
                  <a:pt x="198" y="99"/>
                </a:cubicBez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9" name="Google Shape;1129;p23"/>
          <p:cNvSpPr/>
          <p:nvPr/>
        </p:nvSpPr>
        <p:spPr>
          <a:xfrm>
            <a:off x="5602933" y="3700428"/>
            <a:ext cx="7387" cy="32848"/>
          </a:xfrm>
          <a:custGeom>
            <a:rect b="b" l="l" r="r" t="t"/>
            <a:pathLst>
              <a:path extrusionOk="0" h="1552" w="349">
                <a:moveTo>
                  <a:pt x="250" y="1"/>
                </a:moveTo>
                <a:cubicBezTo>
                  <a:pt x="201" y="1"/>
                  <a:pt x="152" y="34"/>
                  <a:pt x="152" y="99"/>
                </a:cubicBezTo>
                <a:lnTo>
                  <a:pt x="119" y="99"/>
                </a:lnTo>
                <a:cubicBezTo>
                  <a:pt x="119" y="527"/>
                  <a:pt x="86" y="987"/>
                  <a:pt x="20" y="1414"/>
                </a:cubicBezTo>
                <a:cubicBezTo>
                  <a:pt x="0" y="1495"/>
                  <a:pt x="68" y="1551"/>
                  <a:pt x="130" y="1551"/>
                </a:cubicBezTo>
                <a:cubicBezTo>
                  <a:pt x="168" y="1551"/>
                  <a:pt x="205" y="1530"/>
                  <a:pt x="217" y="1480"/>
                </a:cubicBezTo>
                <a:cubicBezTo>
                  <a:pt x="283" y="1020"/>
                  <a:pt x="349" y="560"/>
                  <a:pt x="349" y="99"/>
                </a:cubicBezTo>
                <a:cubicBezTo>
                  <a:pt x="349" y="34"/>
                  <a:pt x="300" y="1"/>
                  <a:pt x="25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0" name="Google Shape;1130;p23"/>
          <p:cNvSpPr/>
          <p:nvPr/>
        </p:nvSpPr>
        <p:spPr>
          <a:xfrm>
            <a:off x="5618659" y="3699053"/>
            <a:ext cx="4191" cy="25059"/>
          </a:xfrm>
          <a:custGeom>
            <a:rect b="b" l="l" r="r" t="t"/>
            <a:pathLst>
              <a:path extrusionOk="0" h="1184" w="198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0" y="1085"/>
                </a:lnTo>
                <a:cubicBezTo>
                  <a:pt x="0" y="1150"/>
                  <a:pt x="50" y="1183"/>
                  <a:pt x="99" y="1183"/>
                </a:cubicBezTo>
                <a:cubicBezTo>
                  <a:pt x="148" y="1183"/>
                  <a:pt x="197" y="1150"/>
                  <a:pt x="197" y="1085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1" name="Google Shape;1131;p23"/>
          <p:cNvSpPr/>
          <p:nvPr/>
        </p:nvSpPr>
        <p:spPr>
          <a:xfrm>
            <a:off x="5631866" y="3689740"/>
            <a:ext cx="6286" cy="53844"/>
          </a:xfrm>
          <a:custGeom>
            <a:rect b="b" l="l" r="r" t="t"/>
            <a:pathLst>
              <a:path extrusionOk="0" h="2544" w="297">
                <a:moveTo>
                  <a:pt x="157" y="0"/>
                </a:moveTo>
                <a:cubicBezTo>
                  <a:pt x="110" y="0"/>
                  <a:pt x="66" y="34"/>
                  <a:pt x="66" y="112"/>
                </a:cubicBezTo>
                <a:cubicBezTo>
                  <a:pt x="99" y="867"/>
                  <a:pt x="99" y="1656"/>
                  <a:pt x="1" y="2445"/>
                </a:cubicBezTo>
                <a:cubicBezTo>
                  <a:pt x="1" y="2510"/>
                  <a:pt x="50" y="2543"/>
                  <a:pt x="103" y="2543"/>
                </a:cubicBezTo>
                <a:cubicBezTo>
                  <a:pt x="157" y="2543"/>
                  <a:pt x="214" y="2510"/>
                  <a:pt x="231" y="2445"/>
                </a:cubicBezTo>
                <a:cubicBezTo>
                  <a:pt x="296" y="1656"/>
                  <a:pt x="296" y="867"/>
                  <a:pt x="263" y="112"/>
                </a:cubicBezTo>
                <a:cubicBezTo>
                  <a:pt x="263" y="42"/>
                  <a:pt x="209" y="0"/>
                  <a:pt x="15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2" name="Google Shape;1132;p23"/>
          <p:cNvSpPr/>
          <p:nvPr/>
        </p:nvSpPr>
        <p:spPr>
          <a:xfrm>
            <a:off x="5647507" y="3678882"/>
            <a:ext cx="5249" cy="48701"/>
          </a:xfrm>
          <a:custGeom>
            <a:rect b="b" l="l" r="r" t="t"/>
            <a:pathLst>
              <a:path extrusionOk="0" h="2301" w="248">
                <a:moveTo>
                  <a:pt x="104" y="0"/>
                </a:moveTo>
                <a:cubicBezTo>
                  <a:pt x="50" y="0"/>
                  <a:pt x="1" y="33"/>
                  <a:pt x="17" y="99"/>
                </a:cubicBezTo>
                <a:cubicBezTo>
                  <a:pt x="50" y="789"/>
                  <a:pt x="50" y="1512"/>
                  <a:pt x="17" y="2202"/>
                </a:cubicBezTo>
                <a:cubicBezTo>
                  <a:pt x="17" y="2268"/>
                  <a:pt x="67" y="2300"/>
                  <a:pt x="116" y="2300"/>
                </a:cubicBezTo>
                <a:cubicBezTo>
                  <a:pt x="165" y="2300"/>
                  <a:pt x="215" y="2268"/>
                  <a:pt x="215" y="2202"/>
                </a:cubicBezTo>
                <a:cubicBezTo>
                  <a:pt x="247" y="1512"/>
                  <a:pt x="247" y="789"/>
                  <a:pt x="215" y="99"/>
                </a:cubicBezTo>
                <a:cubicBezTo>
                  <a:pt x="215" y="33"/>
                  <a:pt x="157" y="0"/>
                  <a:pt x="10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3" name="Google Shape;1133;p23"/>
          <p:cNvSpPr/>
          <p:nvPr/>
        </p:nvSpPr>
        <p:spPr>
          <a:xfrm>
            <a:off x="5649941" y="3730335"/>
            <a:ext cx="4212" cy="26456"/>
          </a:xfrm>
          <a:custGeom>
            <a:rect b="b" l="l" r="r" t="t"/>
            <a:pathLst>
              <a:path extrusionOk="0" h="1250" w="199">
                <a:moveTo>
                  <a:pt x="100" y="1"/>
                </a:moveTo>
                <a:cubicBezTo>
                  <a:pt x="50" y="1"/>
                  <a:pt x="1" y="34"/>
                  <a:pt x="1" y="99"/>
                </a:cubicBezTo>
                <a:lnTo>
                  <a:pt x="1" y="1151"/>
                </a:lnTo>
                <a:cubicBezTo>
                  <a:pt x="1" y="1217"/>
                  <a:pt x="50" y="1250"/>
                  <a:pt x="100" y="1250"/>
                </a:cubicBezTo>
                <a:cubicBezTo>
                  <a:pt x="149" y="1250"/>
                  <a:pt x="198" y="1217"/>
                  <a:pt x="198" y="1151"/>
                </a:cubicBezTo>
                <a:lnTo>
                  <a:pt x="198" y="99"/>
                </a:lnTo>
                <a:cubicBezTo>
                  <a:pt x="198" y="34"/>
                  <a:pt x="149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4" name="Google Shape;1134;p23"/>
          <p:cNvSpPr/>
          <p:nvPr/>
        </p:nvSpPr>
        <p:spPr>
          <a:xfrm>
            <a:off x="5660651" y="3673485"/>
            <a:ext cx="8106" cy="37674"/>
          </a:xfrm>
          <a:custGeom>
            <a:rect b="b" l="l" r="r" t="t"/>
            <a:pathLst>
              <a:path extrusionOk="0" h="1780" w="383">
                <a:moveTo>
                  <a:pt x="126" y="1"/>
                </a:moveTo>
                <a:cubicBezTo>
                  <a:pt x="65" y="1"/>
                  <a:pt x="1" y="44"/>
                  <a:pt x="21" y="124"/>
                </a:cubicBezTo>
                <a:cubicBezTo>
                  <a:pt x="152" y="617"/>
                  <a:pt x="152" y="1142"/>
                  <a:pt x="86" y="1668"/>
                </a:cubicBezTo>
                <a:cubicBezTo>
                  <a:pt x="86" y="1701"/>
                  <a:pt x="119" y="1767"/>
                  <a:pt x="185" y="1767"/>
                </a:cubicBezTo>
                <a:cubicBezTo>
                  <a:pt x="194" y="1776"/>
                  <a:pt x="205" y="1780"/>
                  <a:pt x="217" y="1780"/>
                </a:cubicBezTo>
                <a:cubicBezTo>
                  <a:pt x="248" y="1780"/>
                  <a:pt x="284" y="1749"/>
                  <a:pt x="284" y="1701"/>
                </a:cubicBezTo>
                <a:cubicBezTo>
                  <a:pt x="382" y="1175"/>
                  <a:pt x="349" y="617"/>
                  <a:pt x="218" y="58"/>
                </a:cubicBezTo>
                <a:cubicBezTo>
                  <a:pt x="205" y="19"/>
                  <a:pt x="166" y="1"/>
                  <a:pt x="12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5" name="Google Shape;1135;p23"/>
          <p:cNvSpPr/>
          <p:nvPr/>
        </p:nvSpPr>
        <p:spPr>
          <a:xfrm>
            <a:off x="5678472" y="3668447"/>
            <a:ext cx="6963" cy="58564"/>
          </a:xfrm>
          <a:custGeom>
            <a:rect b="b" l="l" r="r" t="t"/>
            <a:pathLst>
              <a:path extrusionOk="0" h="2767" w="329">
                <a:moveTo>
                  <a:pt x="243" y="0"/>
                </a:moveTo>
                <a:cubicBezTo>
                  <a:pt x="197" y="0"/>
                  <a:pt x="148" y="33"/>
                  <a:pt x="132" y="99"/>
                </a:cubicBezTo>
                <a:cubicBezTo>
                  <a:pt x="99" y="559"/>
                  <a:pt x="66" y="1019"/>
                  <a:pt x="33" y="1479"/>
                </a:cubicBezTo>
                <a:cubicBezTo>
                  <a:pt x="0" y="1873"/>
                  <a:pt x="0" y="2301"/>
                  <a:pt x="99" y="2695"/>
                </a:cubicBezTo>
                <a:cubicBezTo>
                  <a:pt x="111" y="2745"/>
                  <a:pt x="143" y="2766"/>
                  <a:pt x="178" y="2766"/>
                </a:cubicBezTo>
                <a:cubicBezTo>
                  <a:pt x="233" y="2766"/>
                  <a:pt x="296" y="2710"/>
                  <a:pt x="296" y="2629"/>
                </a:cubicBezTo>
                <a:cubicBezTo>
                  <a:pt x="197" y="2235"/>
                  <a:pt x="197" y="1808"/>
                  <a:pt x="263" y="1413"/>
                </a:cubicBezTo>
                <a:lnTo>
                  <a:pt x="329" y="99"/>
                </a:lnTo>
                <a:cubicBezTo>
                  <a:pt x="329" y="33"/>
                  <a:pt x="288" y="0"/>
                  <a:pt x="2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6" name="Google Shape;1136;p23"/>
          <p:cNvSpPr/>
          <p:nvPr/>
        </p:nvSpPr>
        <p:spPr>
          <a:xfrm>
            <a:off x="5697944" y="3664278"/>
            <a:ext cx="4889" cy="33398"/>
          </a:xfrm>
          <a:custGeom>
            <a:rect b="b" l="l" r="r" t="t"/>
            <a:pathLst>
              <a:path extrusionOk="0" h="1578" w="231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lnTo>
                  <a:pt x="0" y="1479"/>
                </a:lnTo>
                <a:cubicBezTo>
                  <a:pt x="0" y="1545"/>
                  <a:pt x="58" y="1577"/>
                  <a:pt x="115" y="1577"/>
                </a:cubicBezTo>
                <a:cubicBezTo>
                  <a:pt x="173" y="1577"/>
                  <a:pt x="230" y="1545"/>
                  <a:pt x="230" y="1479"/>
                </a:cubicBezTo>
                <a:lnTo>
                  <a:pt x="230" y="99"/>
                </a:ln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7" name="Google Shape;1137;p23"/>
          <p:cNvSpPr/>
          <p:nvPr/>
        </p:nvSpPr>
        <p:spPr>
          <a:xfrm>
            <a:off x="5711151" y="3680681"/>
            <a:ext cx="5588" cy="21863"/>
          </a:xfrm>
          <a:custGeom>
            <a:rect b="b" l="l" r="r" t="t"/>
            <a:pathLst>
              <a:path extrusionOk="0" h="1033" w="264">
                <a:moveTo>
                  <a:pt x="146" y="1"/>
                </a:moveTo>
                <a:cubicBezTo>
                  <a:pt x="102" y="1"/>
                  <a:pt x="66" y="31"/>
                  <a:pt x="66" y="80"/>
                </a:cubicBezTo>
                <a:cubicBezTo>
                  <a:pt x="34" y="375"/>
                  <a:pt x="1" y="638"/>
                  <a:pt x="34" y="934"/>
                </a:cubicBezTo>
                <a:cubicBezTo>
                  <a:pt x="34" y="1000"/>
                  <a:pt x="66" y="1032"/>
                  <a:pt x="132" y="1032"/>
                </a:cubicBezTo>
                <a:cubicBezTo>
                  <a:pt x="198" y="1032"/>
                  <a:pt x="231" y="1000"/>
                  <a:pt x="231" y="934"/>
                </a:cubicBezTo>
                <a:cubicBezTo>
                  <a:pt x="231" y="671"/>
                  <a:pt x="231" y="408"/>
                  <a:pt x="264" y="145"/>
                </a:cubicBezTo>
                <a:cubicBezTo>
                  <a:pt x="264" y="80"/>
                  <a:pt x="231" y="14"/>
                  <a:pt x="198" y="14"/>
                </a:cubicBezTo>
                <a:cubicBezTo>
                  <a:pt x="180" y="5"/>
                  <a:pt x="163" y="1"/>
                  <a:pt x="1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8" name="Google Shape;1138;p23"/>
          <p:cNvSpPr/>
          <p:nvPr/>
        </p:nvSpPr>
        <p:spPr>
          <a:xfrm>
            <a:off x="5712548" y="3651050"/>
            <a:ext cx="5588" cy="25758"/>
          </a:xfrm>
          <a:custGeom>
            <a:rect b="b" l="l" r="r" t="t"/>
            <a:pathLst>
              <a:path extrusionOk="0" h="1217" w="264">
                <a:moveTo>
                  <a:pt x="161" y="1"/>
                </a:moveTo>
                <a:cubicBezTo>
                  <a:pt x="107" y="1"/>
                  <a:pt x="50" y="34"/>
                  <a:pt x="33" y="99"/>
                </a:cubicBezTo>
                <a:cubicBezTo>
                  <a:pt x="33" y="461"/>
                  <a:pt x="33" y="789"/>
                  <a:pt x="0" y="1118"/>
                </a:cubicBezTo>
                <a:cubicBezTo>
                  <a:pt x="0" y="1184"/>
                  <a:pt x="50" y="1217"/>
                  <a:pt x="99" y="1217"/>
                </a:cubicBezTo>
                <a:cubicBezTo>
                  <a:pt x="148" y="1217"/>
                  <a:pt x="198" y="1184"/>
                  <a:pt x="198" y="1118"/>
                </a:cubicBezTo>
                <a:cubicBezTo>
                  <a:pt x="198" y="789"/>
                  <a:pt x="230" y="461"/>
                  <a:pt x="263" y="99"/>
                </a:cubicBezTo>
                <a:cubicBezTo>
                  <a:pt x="263" y="34"/>
                  <a:pt x="214" y="1"/>
                  <a:pt x="1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9" name="Google Shape;1139;p23"/>
          <p:cNvSpPr/>
          <p:nvPr/>
        </p:nvSpPr>
        <p:spPr>
          <a:xfrm>
            <a:off x="5729925" y="3647578"/>
            <a:ext cx="6286" cy="48701"/>
          </a:xfrm>
          <a:custGeom>
            <a:rect b="b" l="l" r="r" t="t"/>
            <a:pathLst>
              <a:path extrusionOk="0" h="2301" w="297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67" y="789"/>
                  <a:pt x="99" y="1479"/>
                  <a:pt x="99" y="2202"/>
                </a:cubicBezTo>
                <a:cubicBezTo>
                  <a:pt x="99" y="2268"/>
                  <a:pt x="149" y="2301"/>
                  <a:pt x="198" y="2301"/>
                </a:cubicBezTo>
                <a:cubicBezTo>
                  <a:pt x="247" y="2301"/>
                  <a:pt x="297" y="2268"/>
                  <a:pt x="297" y="2202"/>
                </a:cubicBezTo>
                <a:cubicBezTo>
                  <a:pt x="297" y="1479"/>
                  <a:pt x="264" y="789"/>
                  <a:pt x="198" y="99"/>
                </a:cubicBez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0" name="Google Shape;1140;p23"/>
          <p:cNvSpPr/>
          <p:nvPr/>
        </p:nvSpPr>
        <p:spPr>
          <a:xfrm>
            <a:off x="5729925" y="3703222"/>
            <a:ext cx="6286" cy="34097"/>
          </a:xfrm>
          <a:custGeom>
            <a:rect b="b" l="l" r="r" t="t"/>
            <a:pathLst>
              <a:path extrusionOk="0" h="1611" w="297">
                <a:moveTo>
                  <a:pt x="198" y="0"/>
                </a:moveTo>
                <a:cubicBezTo>
                  <a:pt x="132" y="0"/>
                  <a:pt x="99" y="33"/>
                  <a:pt x="99" y="99"/>
                </a:cubicBezTo>
                <a:cubicBezTo>
                  <a:pt x="34" y="559"/>
                  <a:pt x="1" y="1052"/>
                  <a:pt x="34" y="1512"/>
                </a:cubicBezTo>
                <a:cubicBezTo>
                  <a:pt x="34" y="1578"/>
                  <a:pt x="91" y="1610"/>
                  <a:pt x="149" y="1610"/>
                </a:cubicBezTo>
                <a:cubicBezTo>
                  <a:pt x="206" y="1610"/>
                  <a:pt x="264" y="1578"/>
                  <a:pt x="264" y="1512"/>
                </a:cubicBezTo>
                <a:cubicBezTo>
                  <a:pt x="231" y="1052"/>
                  <a:pt x="231" y="559"/>
                  <a:pt x="297" y="99"/>
                </a:cubicBezTo>
                <a:cubicBezTo>
                  <a:pt x="297" y="33"/>
                  <a:pt x="264" y="0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1" name="Google Shape;1141;p23"/>
          <p:cNvSpPr/>
          <p:nvPr/>
        </p:nvSpPr>
        <p:spPr>
          <a:xfrm>
            <a:off x="5750794" y="3635747"/>
            <a:ext cx="9059" cy="88364"/>
          </a:xfrm>
          <a:custGeom>
            <a:rect b="b" l="l" r="r" t="t"/>
            <a:pathLst>
              <a:path extrusionOk="0" h="4175" w="428">
                <a:moveTo>
                  <a:pt x="99" y="1"/>
                </a:moveTo>
                <a:cubicBezTo>
                  <a:pt x="50" y="1"/>
                  <a:pt x="1" y="34"/>
                  <a:pt x="1" y="99"/>
                </a:cubicBezTo>
                <a:cubicBezTo>
                  <a:pt x="66" y="1447"/>
                  <a:pt x="132" y="2761"/>
                  <a:pt x="198" y="4076"/>
                </a:cubicBezTo>
                <a:cubicBezTo>
                  <a:pt x="198" y="4141"/>
                  <a:pt x="255" y="4174"/>
                  <a:pt x="313" y="4174"/>
                </a:cubicBezTo>
                <a:cubicBezTo>
                  <a:pt x="370" y="4174"/>
                  <a:pt x="428" y="4141"/>
                  <a:pt x="428" y="4076"/>
                </a:cubicBezTo>
                <a:cubicBezTo>
                  <a:pt x="362" y="2761"/>
                  <a:pt x="264" y="1447"/>
                  <a:pt x="198" y="99"/>
                </a:cubicBezTo>
                <a:cubicBezTo>
                  <a:pt x="198" y="34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2" name="Google Shape;1142;p23"/>
          <p:cNvSpPr/>
          <p:nvPr/>
        </p:nvSpPr>
        <p:spPr>
          <a:xfrm>
            <a:off x="5753588" y="3737298"/>
            <a:ext cx="6265" cy="35769"/>
          </a:xfrm>
          <a:custGeom>
            <a:rect b="b" l="l" r="r" t="t"/>
            <a:pathLst>
              <a:path extrusionOk="0" h="1690" w="296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592"/>
                  <a:pt x="0" y="1118"/>
                  <a:pt x="99" y="1611"/>
                </a:cubicBezTo>
                <a:cubicBezTo>
                  <a:pt x="99" y="1659"/>
                  <a:pt x="134" y="1689"/>
                  <a:pt x="179" y="1689"/>
                </a:cubicBezTo>
                <a:cubicBezTo>
                  <a:pt x="195" y="1689"/>
                  <a:pt x="213" y="1685"/>
                  <a:pt x="230" y="1676"/>
                </a:cubicBezTo>
                <a:cubicBezTo>
                  <a:pt x="263" y="1676"/>
                  <a:pt x="296" y="1611"/>
                  <a:pt x="296" y="1578"/>
                </a:cubicBezTo>
                <a:cubicBezTo>
                  <a:pt x="230" y="1085"/>
                  <a:pt x="197" y="592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3" name="Google Shape;1143;p23"/>
          <p:cNvSpPr/>
          <p:nvPr/>
        </p:nvSpPr>
        <p:spPr>
          <a:xfrm>
            <a:off x="5777229" y="3628805"/>
            <a:ext cx="4889" cy="114079"/>
          </a:xfrm>
          <a:custGeom>
            <a:rect b="b" l="l" r="r" t="t"/>
            <a:pathLst>
              <a:path extrusionOk="0" h="5390" w="231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33" y="5291"/>
                </a:lnTo>
                <a:cubicBezTo>
                  <a:pt x="33" y="5356"/>
                  <a:pt x="83" y="5389"/>
                  <a:pt x="132" y="5389"/>
                </a:cubicBezTo>
                <a:cubicBezTo>
                  <a:pt x="181" y="5389"/>
                  <a:pt x="230" y="5356"/>
                  <a:pt x="230" y="5291"/>
                </a:cubicBezTo>
                <a:lnTo>
                  <a:pt x="198" y="99"/>
                </a:ln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4" name="Google Shape;1144;p23"/>
          <p:cNvSpPr/>
          <p:nvPr/>
        </p:nvSpPr>
        <p:spPr>
          <a:xfrm>
            <a:off x="5778965" y="3753299"/>
            <a:ext cx="6625" cy="45039"/>
          </a:xfrm>
          <a:custGeom>
            <a:rect b="b" l="l" r="r" t="t"/>
            <a:pathLst>
              <a:path extrusionOk="0" h="2128" w="313">
                <a:moveTo>
                  <a:pt x="103" y="0"/>
                </a:moveTo>
                <a:cubicBezTo>
                  <a:pt x="50" y="0"/>
                  <a:pt x="1" y="33"/>
                  <a:pt x="17" y="99"/>
                </a:cubicBezTo>
                <a:cubicBezTo>
                  <a:pt x="83" y="723"/>
                  <a:pt x="83" y="1380"/>
                  <a:pt x="83" y="2005"/>
                </a:cubicBezTo>
                <a:cubicBezTo>
                  <a:pt x="83" y="2087"/>
                  <a:pt x="140" y="2128"/>
                  <a:pt x="198" y="2128"/>
                </a:cubicBezTo>
                <a:cubicBezTo>
                  <a:pt x="255" y="2128"/>
                  <a:pt x="313" y="2087"/>
                  <a:pt x="313" y="2005"/>
                </a:cubicBezTo>
                <a:cubicBezTo>
                  <a:pt x="313" y="1380"/>
                  <a:pt x="280" y="723"/>
                  <a:pt x="214" y="99"/>
                </a:cubicBezTo>
                <a:cubicBezTo>
                  <a:pt x="214" y="33"/>
                  <a:pt x="157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5" name="Google Shape;1145;p23"/>
          <p:cNvSpPr/>
          <p:nvPr/>
        </p:nvSpPr>
        <p:spPr>
          <a:xfrm>
            <a:off x="5781399" y="3813811"/>
            <a:ext cx="6286" cy="29927"/>
          </a:xfrm>
          <a:custGeom>
            <a:rect b="b" l="l" r="r" t="t"/>
            <a:pathLst>
              <a:path extrusionOk="0" h="1414" w="297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lnTo>
                  <a:pt x="99" y="1315"/>
                </a:lnTo>
                <a:cubicBezTo>
                  <a:pt x="99" y="1380"/>
                  <a:pt x="148" y="1413"/>
                  <a:pt x="198" y="1413"/>
                </a:cubicBezTo>
                <a:cubicBezTo>
                  <a:pt x="247" y="1413"/>
                  <a:pt x="296" y="1380"/>
                  <a:pt x="296" y="1315"/>
                </a:cubicBezTo>
                <a:lnTo>
                  <a:pt x="231" y="99"/>
                </a:ln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6" name="Google Shape;1146;p23"/>
          <p:cNvSpPr/>
          <p:nvPr/>
        </p:nvSpPr>
        <p:spPr>
          <a:xfrm>
            <a:off x="5679170" y="3737997"/>
            <a:ext cx="4889" cy="21567"/>
          </a:xfrm>
          <a:custGeom>
            <a:rect b="b" l="l" r="r" t="t"/>
            <a:pathLst>
              <a:path extrusionOk="0" h="1019" w="231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362"/>
                  <a:pt x="0" y="658"/>
                  <a:pt x="33" y="920"/>
                </a:cubicBezTo>
                <a:cubicBezTo>
                  <a:pt x="33" y="986"/>
                  <a:pt x="66" y="1019"/>
                  <a:pt x="132" y="1019"/>
                </a:cubicBezTo>
                <a:cubicBezTo>
                  <a:pt x="197" y="1019"/>
                  <a:pt x="230" y="986"/>
                  <a:pt x="230" y="920"/>
                </a:cubicBezTo>
                <a:cubicBezTo>
                  <a:pt x="230" y="658"/>
                  <a:pt x="230" y="362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7" name="Google Shape;1147;p23"/>
          <p:cNvSpPr/>
          <p:nvPr/>
        </p:nvSpPr>
        <p:spPr>
          <a:xfrm>
            <a:off x="5677773" y="3778169"/>
            <a:ext cx="6286" cy="17144"/>
          </a:xfrm>
          <a:custGeom>
            <a:rect b="b" l="l" r="r" t="t"/>
            <a:pathLst>
              <a:path extrusionOk="0" h="810" w="297">
                <a:moveTo>
                  <a:pt x="150" y="0"/>
                </a:moveTo>
                <a:cubicBezTo>
                  <a:pt x="113" y="0"/>
                  <a:pt x="79" y="21"/>
                  <a:pt x="66" y="74"/>
                </a:cubicBezTo>
                <a:lnTo>
                  <a:pt x="33" y="74"/>
                </a:lnTo>
                <a:cubicBezTo>
                  <a:pt x="0" y="304"/>
                  <a:pt x="33" y="534"/>
                  <a:pt x="99" y="731"/>
                </a:cubicBezTo>
                <a:cubicBezTo>
                  <a:pt x="123" y="779"/>
                  <a:pt x="147" y="810"/>
                  <a:pt x="184" y="810"/>
                </a:cubicBezTo>
                <a:cubicBezTo>
                  <a:pt x="198" y="810"/>
                  <a:pt x="213" y="806"/>
                  <a:pt x="230" y="797"/>
                </a:cubicBezTo>
                <a:cubicBezTo>
                  <a:pt x="296" y="797"/>
                  <a:pt x="296" y="731"/>
                  <a:pt x="296" y="698"/>
                </a:cubicBezTo>
                <a:cubicBezTo>
                  <a:pt x="296" y="633"/>
                  <a:pt x="263" y="600"/>
                  <a:pt x="263" y="534"/>
                </a:cubicBezTo>
                <a:lnTo>
                  <a:pt x="263" y="468"/>
                </a:lnTo>
                <a:cubicBezTo>
                  <a:pt x="263" y="435"/>
                  <a:pt x="263" y="435"/>
                  <a:pt x="263" y="403"/>
                </a:cubicBezTo>
                <a:cubicBezTo>
                  <a:pt x="230" y="304"/>
                  <a:pt x="230" y="205"/>
                  <a:pt x="263" y="107"/>
                </a:cubicBezTo>
                <a:cubicBezTo>
                  <a:pt x="263" y="48"/>
                  <a:pt x="204" y="0"/>
                  <a:pt x="15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8" name="Google Shape;1148;p23"/>
          <p:cNvSpPr/>
          <p:nvPr/>
        </p:nvSpPr>
        <p:spPr>
          <a:xfrm>
            <a:off x="5415831" y="3868629"/>
            <a:ext cx="11239" cy="49526"/>
          </a:xfrm>
          <a:custGeom>
            <a:rect b="b" l="l" r="r" t="t"/>
            <a:pathLst>
              <a:path extrusionOk="0" h="2340" w="531">
                <a:moveTo>
                  <a:pt x="130" y="0"/>
                </a:moveTo>
                <a:cubicBezTo>
                  <a:pt x="68" y="0"/>
                  <a:pt x="1" y="56"/>
                  <a:pt x="21" y="138"/>
                </a:cubicBezTo>
                <a:cubicBezTo>
                  <a:pt x="152" y="828"/>
                  <a:pt x="251" y="1551"/>
                  <a:pt x="317" y="2241"/>
                </a:cubicBezTo>
                <a:cubicBezTo>
                  <a:pt x="317" y="2306"/>
                  <a:pt x="374" y="2339"/>
                  <a:pt x="428" y="2339"/>
                </a:cubicBezTo>
                <a:cubicBezTo>
                  <a:pt x="481" y="2339"/>
                  <a:pt x="530" y="2306"/>
                  <a:pt x="514" y="2241"/>
                </a:cubicBezTo>
                <a:cubicBezTo>
                  <a:pt x="448" y="1518"/>
                  <a:pt x="350" y="795"/>
                  <a:pt x="218" y="72"/>
                </a:cubicBezTo>
                <a:cubicBezTo>
                  <a:pt x="206" y="22"/>
                  <a:pt x="169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9" name="Google Shape;1149;p23"/>
          <p:cNvSpPr/>
          <p:nvPr/>
        </p:nvSpPr>
        <p:spPr>
          <a:xfrm>
            <a:off x="5434351" y="3903531"/>
            <a:ext cx="4889" cy="32001"/>
          </a:xfrm>
          <a:custGeom>
            <a:rect b="b" l="l" r="r" t="t"/>
            <a:pathLst>
              <a:path extrusionOk="0" h="1512" w="231">
                <a:moveTo>
                  <a:pt x="144" y="0"/>
                </a:moveTo>
                <a:cubicBezTo>
                  <a:pt x="99" y="0"/>
                  <a:pt x="50" y="33"/>
                  <a:pt x="33" y="99"/>
                </a:cubicBezTo>
                <a:cubicBezTo>
                  <a:pt x="0" y="526"/>
                  <a:pt x="0" y="953"/>
                  <a:pt x="33" y="1380"/>
                </a:cubicBezTo>
                <a:cubicBezTo>
                  <a:pt x="33" y="1446"/>
                  <a:pt x="99" y="1512"/>
                  <a:pt x="132" y="1512"/>
                </a:cubicBezTo>
                <a:cubicBezTo>
                  <a:pt x="197" y="1479"/>
                  <a:pt x="230" y="1446"/>
                  <a:pt x="230" y="1380"/>
                </a:cubicBezTo>
                <a:cubicBezTo>
                  <a:pt x="197" y="953"/>
                  <a:pt x="197" y="526"/>
                  <a:pt x="230" y="99"/>
                </a:cubicBezTo>
                <a:cubicBezTo>
                  <a:pt x="230" y="33"/>
                  <a:pt x="189" y="0"/>
                  <a:pt x="1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0" name="Google Shape;1150;p23"/>
          <p:cNvSpPr/>
          <p:nvPr/>
        </p:nvSpPr>
        <p:spPr>
          <a:xfrm>
            <a:off x="5450690" y="3886133"/>
            <a:ext cx="7662" cy="63495"/>
          </a:xfrm>
          <a:custGeom>
            <a:rect b="b" l="l" r="r" t="t"/>
            <a:pathLst>
              <a:path extrusionOk="0" h="3000" w="362">
                <a:moveTo>
                  <a:pt x="103" y="1"/>
                </a:moveTo>
                <a:cubicBezTo>
                  <a:pt x="50" y="1"/>
                  <a:pt x="1" y="33"/>
                  <a:pt x="17" y="99"/>
                </a:cubicBezTo>
                <a:cubicBezTo>
                  <a:pt x="83" y="1052"/>
                  <a:pt x="116" y="1972"/>
                  <a:pt x="148" y="2925"/>
                </a:cubicBezTo>
                <a:cubicBezTo>
                  <a:pt x="148" y="2974"/>
                  <a:pt x="206" y="2999"/>
                  <a:pt x="259" y="2999"/>
                </a:cubicBezTo>
                <a:cubicBezTo>
                  <a:pt x="313" y="2999"/>
                  <a:pt x="362" y="2974"/>
                  <a:pt x="346" y="2925"/>
                </a:cubicBezTo>
                <a:cubicBezTo>
                  <a:pt x="313" y="1972"/>
                  <a:pt x="280" y="1052"/>
                  <a:pt x="214" y="99"/>
                </a:cubicBezTo>
                <a:cubicBezTo>
                  <a:pt x="214" y="33"/>
                  <a:pt x="157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1" name="Google Shape;1151;p23"/>
          <p:cNvSpPr/>
          <p:nvPr/>
        </p:nvSpPr>
        <p:spPr>
          <a:xfrm>
            <a:off x="5463559" y="3941078"/>
            <a:ext cx="6286" cy="32023"/>
          </a:xfrm>
          <a:custGeom>
            <a:rect b="b" l="l" r="r" t="t"/>
            <a:pathLst>
              <a:path extrusionOk="0" h="1513" w="297">
                <a:moveTo>
                  <a:pt x="132" y="1"/>
                </a:moveTo>
                <a:cubicBezTo>
                  <a:pt x="83" y="1"/>
                  <a:pt x="33" y="33"/>
                  <a:pt x="33" y="99"/>
                </a:cubicBezTo>
                <a:cubicBezTo>
                  <a:pt x="0" y="526"/>
                  <a:pt x="33" y="953"/>
                  <a:pt x="99" y="1414"/>
                </a:cubicBezTo>
                <a:cubicBezTo>
                  <a:pt x="99" y="1446"/>
                  <a:pt x="132" y="1512"/>
                  <a:pt x="198" y="1512"/>
                </a:cubicBezTo>
                <a:cubicBezTo>
                  <a:pt x="230" y="1512"/>
                  <a:pt x="296" y="1446"/>
                  <a:pt x="296" y="1414"/>
                </a:cubicBezTo>
                <a:cubicBezTo>
                  <a:pt x="230" y="953"/>
                  <a:pt x="198" y="526"/>
                  <a:pt x="230" y="99"/>
                </a:cubicBezTo>
                <a:cubicBezTo>
                  <a:pt x="230" y="33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2" name="Google Shape;1152;p23"/>
          <p:cNvSpPr/>
          <p:nvPr/>
        </p:nvSpPr>
        <p:spPr>
          <a:xfrm>
            <a:off x="5496556" y="3958095"/>
            <a:ext cx="7365" cy="49780"/>
          </a:xfrm>
          <a:custGeom>
            <a:rect b="b" l="l" r="r" t="t"/>
            <a:pathLst>
              <a:path extrusionOk="0" h="2352" w="348">
                <a:moveTo>
                  <a:pt x="125" y="0"/>
                </a:moveTo>
                <a:cubicBezTo>
                  <a:pt x="65" y="0"/>
                  <a:pt x="0" y="43"/>
                  <a:pt x="19" y="117"/>
                </a:cubicBezTo>
                <a:cubicBezTo>
                  <a:pt x="117" y="840"/>
                  <a:pt x="117" y="1530"/>
                  <a:pt x="84" y="2253"/>
                </a:cubicBezTo>
                <a:cubicBezTo>
                  <a:pt x="84" y="2318"/>
                  <a:pt x="134" y="2351"/>
                  <a:pt x="187" y="2351"/>
                </a:cubicBezTo>
                <a:cubicBezTo>
                  <a:pt x="241" y="2351"/>
                  <a:pt x="298" y="2318"/>
                  <a:pt x="314" y="2253"/>
                </a:cubicBezTo>
                <a:cubicBezTo>
                  <a:pt x="347" y="1530"/>
                  <a:pt x="314" y="807"/>
                  <a:pt x="216" y="84"/>
                </a:cubicBezTo>
                <a:cubicBezTo>
                  <a:pt x="216" y="26"/>
                  <a:pt x="172" y="0"/>
                  <a:pt x="12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3" name="Google Shape;1153;p23"/>
          <p:cNvSpPr/>
          <p:nvPr/>
        </p:nvSpPr>
        <p:spPr>
          <a:xfrm>
            <a:off x="5512938" y="4013421"/>
            <a:ext cx="4191" cy="18625"/>
          </a:xfrm>
          <a:custGeom>
            <a:rect b="b" l="l" r="r" t="t"/>
            <a:pathLst>
              <a:path extrusionOk="0" h="880" w="198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0" y="756"/>
                </a:lnTo>
                <a:cubicBezTo>
                  <a:pt x="0" y="838"/>
                  <a:pt x="50" y="879"/>
                  <a:pt x="99" y="879"/>
                </a:cubicBezTo>
                <a:cubicBezTo>
                  <a:pt x="148" y="879"/>
                  <a:pt x="198" y="838"/>
                  <a:pt x="198" y="756"/>
                </a:cubicBezTo>
                <a:lnTo>
                  <a:pt x="198" y="99"/>
                </a:ln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4" name="Google Shape;1154;p23"/>
          <p:cNvSpPr/>
          <p:nvPr/>
        </p:nvSpPr>
        <p:spPr>
          <a:xfrm>
            <a:off x="5527542" y="4219974"/>
            <a:ext cx="4889" cy="106439"/>
          </a:xfrm>
          <a:custGeom>
            <a:rect b="b" l="l" r="r" t="t"/>
            <a:pathLst>
              <a:path extrusionOk="0" h="5029" w="231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cubicBezTo>
                  <a:pt x="33" y="1709"/>
                  <a:pt x="33" y="3319"/>
                  <a:pt x="1" y="4930"/>
                </a:cubicBezTo>
                <a:cubicBezTo>
                  <a:pt x="1" y="4995"/>
                  <a:pt x="58" y="5028"/>
                  <a:pt x="116" y="5028"/>
                </a:cubicBezTo>
                <a:cubicBezTo>
                  <a:pt x="173" y="5028"/>
                  <a:pt x="231" y="4995"/>
                  <a:pt x="231" y="4930"/>
                </a:cubicBezTo>
                <a:cubicBezTo>
                  <a:pt x="231" y="3319"/>
                  <a:pt x="231" y="1709"/>
                  <a:pt x="198" y="99"/>
                </a:cubicBezTo>
                <a:cubicBezTo>
                  <a:pt x="198" y="33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5" name="Google Shape;1155;p23"/>
          <p:cNvSpPr/>
          <p:nvPr/>
        </p:nvSpPr>
        <p:spPr>
          <a:xfrm>
            <a:off x="5543543" y="4298180"/>
            <a:ext cx="7365" cy="29038"/>
          </a:xfrm>
          <a:custGeom>
            <a:rect b="b" l="l" r="r" t="t"/>
            <a:pathLst>
              <a:path extrusionOk="0" h="1372" w="348">
                <a:moveTo>
                  <a:pt x="237" y="1"/>
                </a:moveTo>
                <a:cubicBezTo>
                  <a:pt x="192" y="1"/>
                  <a:pt x="146" y="27"/>
                  <a:pt x="132" y="84"/>
                </a:cubicBezTo>
                <a:cubicBezTo>
                  <a:pt x="0" y="479"/>
                  <a:pt x="0" y="906"/>
                  <a:pt x="99" y="1300"/>
                </a:cubicBezTo>
                <a:cubicBezTo>
                  <a:pt x="111" y="1350"/>
                  <a:pt x="143" y="1372"/>
                  <a:pt x="178" y="1372"/>
                </a:cubicBezTo>
                <a:cubicBezTo>
                  <a:pt x="227" y="1372"/>
                  <a:pt x="283" y="1327"/>
                  <a:pt x="294" y="1259"/>
                </a:cubicBezTo>
                <a:lnTo>
                  <a:pt x="294" y="1259"/>
                </a:lnTo>
                <a:cubicBezTo>
                  <a:pt x="295" y="1262"/>
                  <a:pt x="295" y="1265"/>
                  <a:pt x="296" y="1267"/>
                </a:cubicBezTo>
                <a:lnTo>
                  <a:pt x="296" y="1235"/>
                </a:lnTo>
                <a:cubicBezTo>
                  <a:pt x="296" y="1243"/>
                  <a:pt x="295" y="1251"/>
                  <a:pt x="294" y="1259"/>
                </a:cubicBezTo>
                <a:lnTo>
                  <a:pt x="294" y="1259"/>
                </a:lnTo>
                <a:cubicBezTo>
                  <a:pt x="198" y="868"/>
                  <a:pt x="198" y="476"/>
                  <a:pt x="329" y="117"/>
                </a:cubicBezTo>
                <a:cubicBezTo>
                  <a:pt x="347" y="43"/>
                  <a:pt x="293" y="1"/>
                  <a:pt x="23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6" name="Google Shape;1156;p23"/>
          <p:cNvSpPr/>
          <p:nvPr/>
        </p:nvSpPr>
        <p:spPr>
          <a:xfrm>
            <a:off x="5574148" y="4250579"/>
            <a:ext cx="6625" cy="73739"/>
          </a:xfrm>
          <a:custGeom>
            <a:rect b="b" l="l" r="r" t="t"/>
            <a:pathLst>
              <a:path extrusionOk="0" h="3484" w="313">
                <a:moveTo>
                  <a:pt x="197" y="0"/>
                </a:moveTo>
                <a:cubicBezTo>
                  <a:pt x="148" y="0"/>
                  <a:pt x="99" y="33"/>
                  <a:pt x="99" y="99"/>
                </a:cubicBezTo>
                <a:cubicBezTo>
                  <a:pt x="0" y="1183"/>
                  <a:pt x="0" y="2268"/>
                  <a:pt x="99" y="3385"/>
                </a:cubicBezTo>
                <a:cubicBezTo>
                  <a:pt x="99" y="3451"/>
                  <a:pt x="156" y="3484"/>
                  <a:pt x="210" y="3484"/>
                </a:cubicBezTo>
                <a:cubicBezTo>
                  <a:pt x="263" y="3484"/>
                  <a:pt x="312" y="3451"/>
                  <a:pt x="296" y="3385"/>
                </a:cubicBezTo>
                <a:cubicBezTo>
                  <a:pt x="230" y="2268"/>
                  <a:pt x="230" y="1183"/>
                  <a:pt x="296" y="99"/>
                </a:cubicBezTo>
                <a:cubicBezTo>
                  <a:pt x="296" y="33"/>
                  <a:pt x="247" y="0"/>
                  <a:pt x="19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7" name="Google Shape;1157;p23"/>
          <p:cNvSpPr/>
          <p:nvPr/>
        </p:nvSpPr>
        <p:spPr>
          <a:xfrm>
            <a:off x="5592922" y="4299259"/>
            <a:ext cx="4889" cy="25059"/>
          </a:xfrm>
          <a:custGeom>
            <a:rect b="b" l="l" r="r" t="t"/>
            <a:pathLst>
              <a:path extrusionOk="0" h="1184" w="231">
                <a:moveTo>
                  <a:pt x="115" y="1"/>
                </a:moveTo>
                <a:cubicBezTo>
                  <a:pt x="58" y="1"/>
                  <a:pt x="0" y="33"/>
                  <a:pt x="0" y="99"/>
                </a:cubicBezTo>
                <a:lnTo>
                  <a:pt x="0" y="1085"/>
                </a:lnTo>
                <a:cubicBezTo>
                  <a:pt x="0" y="1151"/>
                  <a:pt x="58" y="1184"/>
                  <a:pt x="115" y="1184"/>
                </a:cubicBezTo>
                <a:cubicBezTo>
                  <a:pt x="173" y="1184"/>
                  <a:pt x="230" y="1151"/>
                  <a:pt x="230" y="1085"/>
                </a:cubicBezTo>
                <a:lnTo>
                  <a:pt x="230" y="99"/>
                </a:lnTo>
                <a:cubicBezTo>
                  <a:pt x="230" y="33"/>
                  <a:pt x="173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8" name="Google Shape;1158;p23"/>
          <p:cNvSpPr/>
          <p:nvPr/>
        </p:nvSpPr>
        <p:spPr>
          <a:xfrm>
            <a:off x="5609621" y="4304826"/>
            <a:ext cx="4889" cy="18096"/>
          </a:xfrm>
          <a:custGeom>
            <a:rect b="b" l="l" r="r" t="t"/>
            <a:pathLst>
              <a:path extrusionOk="0" h="855" w="231">
                <a:moveTo>
                  <a:pt x="99" y="0"/>
                </a:moveTo>
                <a:cubicBezTo>
                  <a:pt x="33" y="0"/>
                  <a:pt x="0" y="33"/>
                  <a:pt x="0" y="99"/>
                </a:cubicBezTo>
                <a:cubicBezTo>
                  <a:pt x="0" y="329"/>
                  <a:pt x="33" y="526"/>
                  <a:pt x="33" y="756"/>
                </a:cubicBezTo>
                <a:cubicBezTo>
                  <a:pt x="33" y="822"/>
                  <a:pt x="99" y="855"/>
                  <a:pt x="131" y="855"/>
                </a:cubicBezTo>
                <a:cubicBezTo>
                  <a:pt x="197" y="855"/>
                  <a:pt x="230" y="822"/>
                  <a:pt x="230" y="756"/>
                </a:cubicBezTo>
                <a:cubicBezTo>
                  <a:pt x="230" y="526"/>
                  <a:pt x="197" y="329"/>
                  <a:pt x="197" y="99"/>
                </a:cubicBezTo>
                <a:cubicBezTo>
                  <a:pt x="197" y="33"/>
                  <a:pt x="131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9" name="Google Shape;1159;p23"/>
          <p:cNvSpPr/>
          <p:nvPr/>
        </p:nvSpPr>
        <p:spPr>
          <a:xfrm>
            <a:off x="5623527" y="4268654"/>
            <a:ext cx="4889" cy="65400"/>
          </a:xfrm>
          <a:custGeom>
            <a:rect b="b" l="l" r="r" t="t"/>
            <a:pathLst>
              <a:path extrusionOk="0" h="3090" w="231">
                <a:moveTo>
                  <a:pt x="132" y="1"/>
                </a:moveTo>
                <a:cubicBezTo>
                  <a:pt x="82" y="1"/>
                  <a:pt x="33" y="34"/>
                  <a:pt x="33" y="99"/>
                </a:cubicBezTo>
                <a:cubicBezTo>
                  <a:pt x="0" y="1052"/>
                  <a:pt x="33" y="2038"/>
                  <a:pt x="33" y="2991"/>
                </a:cubicBezTo>
                <a:cubicBezTo>
                  <a:pt x="33" y="3057"/>
                  <a:pt x="82" y="3090"/>
                  <a:pt x="132" y="3090"/>
                </a:cubicBezTo>
                <a:cubicBezTo>
                  <a:pt x="181" y="3090"/>
                  <a:pt x="230" y="3057"/>
                  <a:pt x="230" y="2991"/>
                </a:cubicBezTo>
                <a:cubicBezTo>
                  <a:pt x="197" y="2038"/>
                  <a:pt x="197" y="1052"/>
                  <a:pt x="230" y="99"/>
                </a:cubicBezTo>
                <a:cubicBezTo>
                  <a:pt x="230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0" name="Google Shape;1160;p23"/>
          <p:cNvSpPr/>
          <p:nvPr/>
        </p:nvSpPr>
        <p:spPr>
          <a:xfrm>
            <a:off x="5604055" y="4262389"/>
            <a:ext cx="4889" cy="33420"/>
          </a:xfrm>
          <a:custGeom>
            <a:rect b="b" l="l" r="r" t="t"/>
            <a:pathLst>
              <a:path extrusionOk="0" h="1579" w="231">
                <a:moveTo>
                  <a:pt x="132" y="1"/>
                </a:moveTo>
                <a:cubicBezTo>
                  <a:pt x="82" y="1"/>
                  <a:pt x="33" y="34"/>
                  <a:pt x="33" y="100"/>
                </a:cubicBezTo>
                <a:cubicBezTo>
                  <a:pt x="0" y="560"/>
                  <a:pt x="0" y="1020"/>
                  <a:pt x="33" y="1480"/>
                </a:cubicBezTo>
                <a:cubicBezTo>
                  <a:pt x="33" y="1545"/>
                  <a:pt x="82" y="1578"/>
                  <a:pt x="132" y="1578"/>
                </a:cubicBezTo>
                <a:cubicBezTo>
                  <a:pt x="181" y="1578"/>
                  <a:pt x="230" y="1545"/>
                  <a:pt x="230" y="1480"/>
                </a:cubicBezTo>
                <a:cubicBezTo>
                  <a:pt x="197" y="1020"/>
                  <a:pt x="197" y="560"/>
                  <a:pt x="230" y="100"/>
                </a:cubicBezTo>
                <a:cubicBezTo>
                  <a:pt x="230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1" name="Google Shape;1161;p23"/>
          <p:cNvSpPr/>
          <p:nvPr/>
        </p:nvSpPr>
        <p:spPr>
          <a:xfrm>
            <a:off x="5558147" y="4283957"/>
            <a:ext cx="5588" cy="31324"/>
          </a:xfrm>
          <a:custGeom>
            <a:rect b="b" l="l" r="r" t="t"/>
            <a:pathLst>
              <a:path extrusionOk="0" h="1480" w="264">
                <a:moveTo>
                  <a:pt x="165" y="1"/>
                </a:moveTo>
                <a:cubicBezTo>
                  <a:pt x="99" y="1"/>
                  <a:pt x="66" y="34"/>
                  <a:pt x="66" y="99"/>
                </a:cubicBezTo>
                <a:cubicBezTo>
                  <a:pt x="0" y="526"/>
                  <a:pt x="0" y="954"/>
                  <a:pt x="0" y="1381"/>
                </a:cubicBezTo>
                <a:cubicBezTo>
                  <a:pt x="0" y="1447"/>
                  <a:pt x="58" y="1479"/>
                  <a:pt x="115" y="1479"/>
                </a:cubicBezTo>
                <a:cubicBezTo>
                  <a:pt x="173" y="1479"/>
                  <a:pt x="230" y="1447"/>
                  <a:pt x="230" y="1381"/>
                </a:cubicBezTo>
                <a:cubicBezTo>
                  <a:pt x="198" y="954"/>
                  <a:pt x="230" y="526"/>
                  <a:pt x="263" y="99"/>
                </a:cubicBezTo>
                <a:cubicBezTo>
                  <a:pt x="263" y="66"/>
                  <a:pt x="230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2" name="Google Shape;1162;p23"/>
          <p:cNvSpPr/>
          <p:nvPr/>
        </p:nvSpPr>
        <p:spPr>
          <a:xfrm>
            <a:off x="5559544" y="4226239"/>
            <a:ext cx="5566" cy="26435"/>
          </a:xfrm>
          <a:custGeom>
            <a:rect b="b" l="l" r="r" t="t"/>
            <a:pathLst>
              <a:path extrusionOk="0" h="1249" w="263">
                <a:moveTo>
                  <a:pt x="164" y="0"/>
                </a:moveTo>
                <a:cubicBezTo>
                  <a:pt x="115" y="0"/>
                  <a:pt x="66" y="33"/>
                  <a:pt x="66" y="99"/>
                </a:cubicBezTo>
                <a:lnTo>
                  <a:pt x="0" y="1150"/>
                </a:lnTo>
                <a:cubicBezTo>
                  <a:pt x="0" y="1216"/>
                  <a:pt x="49" y="1249"/>
                  <a:pt x="99" y="1249"/>
                </a:cubicBezTo>
                <a:cubicBezTo>
                  <a:pt x="148" y="1249"/>
                  <a:pt x="197" y="1216"/>
                  <a:pt x="197" y="1150"/>
                </a:cubicBezTo>
                <a:lnTo>
                  <a:pt x="263" y="99"/>
                </a:lnTo>
                <a:cubicBezTo>
                  <a:pt x="263" y="33"/>
                  <a:pt x="214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3" name="Google Shape;1163;p23"/>
          <p:cNvSpPr/>
          <p:nvPr/>
        </p:nvSpPr>
        <p:spPr>
          <a:xfrm>
            <a:off x="5632564" y="4249182"/>
            <a:ext cx="4191" cy="29229"/>
          </a:xfrm>
          <a:custGeom>
            <a:rect b="b" l="l" r="r" t="t"/>
            <a:pathLst>
              <a:path extrusionOk="0" h="1381" w="198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lnTo>
                  <a:pt x="0" y="1282"/>
                </a:lnTo>
                <a:cubicBezTo>
                  <a:pt x="0" y="1348"/>
                  <a:pt x="50" y="1381"/>
                  <a:pt x="99" y="1381"/>
                </a:cubicBezTo>
                <a:cubicBezTo>
                  <a:pt x="148" y="1381"/>
                  <a:pt x="198" y="1348"/>
                  <a:pt x="198" y="1282"/>
                </a:cubicBezTo>
                <a:lnTo>
                  <a:pt x="198" y="99"/>
                </a:lnTo>
                <a:cubicBezTo>
                  <a:pt x="198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4" name="Google Shape;1164;p23"/>
          <p:cNvSpPr/>
          <p:nvPr/>
        </p:nvSpPr>
        <p:spPr>
          <a:xfrm>
            <a:off x="5637432" y="4304826"/>
            <a:ext cx="7662" cy="19959"/>
          </a:xfrm>
          <a:custGeom>
            <a:rect b="b" l="l" r="r" t="t"/>
            <a:pathLst>
              <a:path extrusionOk="0" h="943" w="362">
                <a:moveTo>
                  <a:pt x="198" y="0"/>
                </a:moveTo>
                <a:cubicBezTo>
                  <a:pt x="165" y="0"/>
                  <a:pt x="99" y="33"/>
                  <a:pt x="99" y="99"/>
                </a:cubicBezTo>
                <a:lnTo>
                  <a:pt x="99" y="66"/>
                </a:lnTo>
                <a:lnTo>
                  <a:pt x="99" y="66"/>
                </a:lnTo>
                <a:cubicBezTo>
                  <a:pt x="0" y="329"/>
                  <a:pt x="33" y="625"/>
                  <a:pt x="165" y="888"/>
                </a:cubicBezTo>
                <a:cubicBezTo>
                  <a:pt x="184" y="926"/>
                  <a:pt x="215" y="942"/>
                  <a:pt x="243" y="942"/>
                </a:cubicBezTo>
                <a:cubicBezTo>
                  <a:pt x="263" y="942"/>
                  <a:pt x="283" y="934"/>
                  <a:pt x="296" y="921"/>
                </a:cubicBezTo>
                <a:cubicBezTo>
                  <a:pt x="362" y="888"/>
                  <a:pt x="362" y="822"/>
                  <a:pt x="329" y="789"/>
                </a:cubicBezTo>
                <a:cubicBezTo>
                  <a:pt x="263" y="592"/>
                  <a:pt x="230" y="362"/>
                  <a:pt x="296" y="132"/>
                </a:cubicBezTo>
                <a:cubicBezTo>
                  <a:pt x="296" y="99"/>
                  <a:pt x="263" y="33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5" name="Google Shape;1165;p23"/>
          <p:cNvSpPr/>
          <p:nvPr/>
        </p:nvSpPr>
        <p:spPr>
          <a:xfrm>
            <a:off x="5650639" y="4241541"/>
            <a:ext cx="4889" cy="82776"/>
          </a:xfrm>
          <a:custGeom>
            <a:rect b="b" l="l" r="r" t="t"/>
            <a:pathLst>
              <a:path extrusionOk="0" h="3911" w="231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cubicBezTo>
                  <a:pt x="1" y="1347"/>
                  <a:pt x="1" y="2563"/>
                  <a:pt x="1" y="3812"/>
                </a:cubicBezTo>
                <a:cubicBezTo>
                  <a:pt x="1" y="3878"/>
                  <a:pt x="58" y="3911"/>
                  <a:pt x="116" y="3911"/>
                </a:cubicBezTo>
                <a:cubicBezTo>
                  <a:pt x="173" y="3911"/>
                  <a:pt x="231" y="3878"/>
                  <a:pt x="231" y="3812"/>
                </a:cubicBezTo>
                <a:cubicBezTo>
                  <a:pt x="198" y="2563"/>
                  <a:pt x="198" y="1347"/>
                  <a:pt x="231" y="99"/>
                </a:cubicBez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6" name="Google Shape;1166;p23"/>
          <p:cNvSpPr/>
          <p:nvPr/>
        </p:nvSpPr>
        <p:spPr>
          <a:xfrm>
            <a:off x="5664566" y="4263278"/>
            <a:ext cx="8741" cy="41251"/>
          </a:xfrm>
          <a:custGeom>
            <a:rect b="b" l="l" r="r" t="t"/>
            <a:pathLst>
              <a:path extrusionOk="0" h="1949" w="413">
                <a:moveTo>
                  <a:pt x="99" y="0"/>
                </a:moveTo>
                <a:cubicBezTo>
                  <a:pt x="49" y="0"/>
                  <a:pt x="0" y="41"/>
                  <a:pt x="0" y="123"/>
                </a:cubicBezTo>
                <a:cubicBezTo>
                  <a:pt x="33" y="715"/>
                  <a:pt x="66" y="1306"/>
                  <a:pt x="197" y="1865"/>
                </a:cubicBezTo>
                <a:cubicBezTo>
                  <a:pt x="212" y="1923"/>
                  <a:pt x="258" y="1949"/>
                  <a:pt x="302" y="1949"/>
                </a:cubicBezTo>
                <a:cubicBezTo>
                  <a:pt x="359" y="1949"/>
                  <a:pt x="413" y="1906"/>
                  <a:pt x="394" y="1832"/>
                </a:cubicBezTo>
                <a:cubicBezTo>
                  <a:pt x="296" y="1241"/>
                  <a:pt x="230" y="682"/>
                  <a:pt x="197" y="123"/>
                </a:cubicBezTo>
                <a:cubicBezTo>
                  <a:pt x="197" y="41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7" name="Google Shape;1167;p23"/>
          <p:cNvSpPr/>
          <p:nvPr/>
        </p:nvSpPr>
        <p:spPr>
          <a:xfrm>
            <a:off x="5666640" y="4310392"/>
            <a:ext cx="6286" cy="14625"/>
          </a:xfrm>
          <a:custGeom>
            <a:rect b="b" l="l" r="r" t="t"/>
            <a:pathLst>
              <a:path extrusionOk="0" h="691" w="297">
                <a:moveTo>
                  <a:pt x="165" y="0"/>
                </a:moveTo>
                <a:cubicBezTo>
                  <a:pt x="132" y="0"/>
                  <a:pt x="66" y="33"/>
                  <a:pt x="66" y="99"/>
                </a:cubicBezTo>
                <a:lnTo>
                  <a:pt x="1" y="592"/>
                </a:lnTo>
                <a:cubicBezTo>
                  <a:pt x="1" y="658"/>
                  <a:pt x="66" y="690"/>
                  <a:pt x="132" y="690"/>
                </a:cubicBezTo>
                <a:cubicBezTo>
                  <a:pt x="165" y="690"/>
                  <a:pt x="231" y="658"/>
                  <a:pt x="231" y="592"/>
                </a:cubicBezTo>
                <a:lnTo>
                  <a:pt x="296" y="99"/>
                </a:lnTo>
                <a:cubicBezTo>
                  <a:pt x="296" y="33"/>
                  <a:pt x="231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8" name="Google Shape;1168;p23"/>
          <p:cNvSpPr/>
          <p:nvPr/>
        </p:nvSpPr>
        <p:spPr>
          <a:xfrm>
            <a:off x="5682641" y="4256146"/>
            <a:ext cx="6963" cy="70945"/>
          </a:xfrm>
          <a:custGeom>
            <a:rect b="b" l="l" r="r" t="t"/>
            <a:pathLst>
              <a:path extrusionOk="0" h="3352" w="329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132" y="3253"/>
                </a:lnTo>
                <a:cubicBezTo>
                  <a:pt x="132" y="3319"/>
                  <a:pt x="181" y="3352"/>
                  <a:pt x="230" y="3352"/>
                </a:cubicBezTo>
                <a:cubicBezTo>
                  <a:pt x="280" y="3352"/>
                  <a:pt x="329" y="3319"/>
                  <a:pt x="329" y="3253"/>
                </a:cubicBezTo>
                <a:lnTo>
                  <a:pt x="198" y="99"/>
                </a:ln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9" name="Google Shape;1169;p23"/>
          <p:cNvSpPr/>
          <p:nvPr/>
        </p:nvSpPr>
        <p:spPr>
          <a:xfrm>
            <a:off x="5695849" y="4309376"/>
            <a:ext cx="6455" cy="14371"/>
          </a:xfrm>
          <a:custGeom>
            <a:rect b="b" l="l" r="r" t="t"/>
            <a:pathLst>
              <a:path extrusionOk="0" h="679" w="305">
                <a:moveTo>
                  <a:pt x="132" y="0"/>
                </a:moveTo>
                <a:cubicBezTo>
                  <a:pt x="90" y="0"/>
                  <a:pt x="47" y="26"/>
                  <a:pt x="34" y="81"/>
                </a:cubicBezTo>
                <a:cubicBezTo>
                  <a:pt x="1" y="246"/>
                  <a:pt x="34" y="443"/>
                  <a:pt x="66" y="607"/>
                </a:cubicBezTo>
                <a:cubicBezTo>
                  <a:pt x="79" y="657"/>
                  <a:pt x="120" y="679"/>
                  <a:pt x="163" y="679"/>
                </a:cubicBezTo>
                <a:cubicBezTo>
                  <a:pt x="232" y="679"/>
                  <a:pt x="304" y="622"/>
                  <a:pt x="264" y="541"/>
                </a:cubicBezTo>
                <a:lnTo>
                  <a:pt x="264" y="508"/>
                </a:lnTo>
                <a:cubicBezTo>
                  <a:pt x="264" y="476"/>
                  <a:pt x="264" y="443"/>
                  <a:pt x="231" y="410"/>
                </a:cubicBezTo>
                <a:lnTo>
                  <a:pt x="231" y="344"/>
                </a:lnTo>
                <a:cubicBezTo>
                  <a:pt x="231" y="311"/>
                  <a:pt x="231" y="246"/>
                  <a:pt x="231" y="213"/>
                </a:cubicBezTo>
                <a:lnTo>
                  <a:pt x="231" y="180"/>
                </a:lnTo>
                <a:lnTo>
                  <a:pt x="231" y="147"/>
                </a:lnTo>
                <a:cubicBezTo>
                  <a:pt x="250" y="51"/>
                  <a:pt x="19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0" name="Google Shape;1170;p23"/>
          <p:cNvSpPr/>
          <p:nvPr/>
        </p:nvSpPr>
        <p:spPr>
          <a:xfrm>
            <a:off x="5697944" y="4250579"/>
            <a:ext cx="5926" cy="38965"/>
          </a:xfrm>
          <a:custGeom>
            <a:rect b="b" l="l" r="r" t="t"/>
            <a:pathLst>
              <a:path extrusionOk="0" h="1841" w="280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625"/>
                  <a:pt x="33" y="1183"/>
                  <a:pt x="66" y="1742"/>
                </a:cubicBezTo>
                <a:cubicBezTo>
                  <a:pt x="66" y="1808"/>
                  <a:pt x="124" y="1841"/>
                  <a:pt x="177" y="1841"/>
                </a:cubicBezTo>
                <a:cubicBezTo>
                  <a:pt x="230" y="1841"/>
                  <a:pt x="280" y="1808"/>
                  <a:pt x="263" y="1742"/>
                </a:cubicBezTo>
                <a:cubicBezTo>
                  <a:pt x="230" y="1183"/>
                  <a:pt x="230" y="625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1" name="Google Shape;1171;p23"/>
          <p:cNvSpPr/>
          <p:nvPr/>
        </p:nvSpPr>
        <p:spPr>
          <a:xfrm>
            <a:off x="5714622" y="4249182"/>
            <a:ext cx="4889" cy="75136"/>
          </a:xfrm>
          <a:custGeom>
            <a:rect b="b" l="l" r="r" t="t"/>
            <a:pathLst>
              <a:path extrusionOk="0" h="3550" w="231">
                <a:moveTo>
                  <a:pt x="132" y="1"/>
                </a:moveTo>
                <a:cubicBezTo>
                  <a:pt x="83" y="1"/>
                  <a:pt x="34" y="34"/>
                  <a:pt x="34" y="99"/>
                </a:cubicBezTo>
                <a:cubicBezTo>
                  <a:pt x="1" y="1216"/>
                  <a:pt x="34" y="2334"/>
                  <a:pt x="34" y="3451"/>
                </a:cubicBezTo>
                <a:cubicBezTo>
                  <a:pt x="34" y="3517"/>
                  <a:pt x="83" y="3550"/>
                  <a:pt x="132" y="3550"/>
                </a:cubicBezTo>
                <a:cubicBezTo>
                  <a:pt x="182" y="3550"/>
                  <a:pt x="231" y="3517"/>
                  <a:pt x="231" y="3451"/>
                </a:cubicBezTo>
                <a:cubicBezTo>
                  <a:pt x="198" y="2334"/>
                  <a:pt x="198" y="1216"/>
                  <a:pt x="231" y="99"/>
                </a:cubicBezTo>
                <a:cubicBezTo>
                  <a:pt x="231" y="34"/>
                  <a:pt x="182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2" name="Google Shape;1172;p23"/>
          <p:cNvSpPr/>
          <p:nvPr/>
        </p:nvSpPr>
        <p:spPr>
          <a:xfrm>
            <a:off x="5722284" y="4301355"/>
            <a:ext cx="8360" cy="22731"/>
          </a:xfrm>
          <a:custGeom>
            <a:rect b="b" l="l" r="r" t="t"/>
            <a:pathLst>
              <a:path extrusionOk="0" h="1074" w="395">
                <a:moveTo>
                  <a:pt x="165" y="0"/>
                </a:moveTo>
                <a:cubicBezTo>
                  <a:pt x="132" y="0"/>
                  <a:pt x="66" y="33"/>
                  <a:pt x="33" y="66"/>
                </a:cubicBezTo>
                <a:cubicBezTo>
                  <a:pt x="0" y="394"/>
                  <a:pt x="33" y="723"/>
                  <a:pt x="165" y="1019"/>
                </a:cubicBezTo>
                <a:cubicBezTo>
                  <a:pt x="184" y="1057"/>
                  <a:pt x="214" y="1073"/>
                  <a:pt x="250" y="1073"/>
                </a:cubicBezTo>
                <a:cubicBezTo>
                  <a:pt x="275" y="1073"/>
                  <a:pt x="302" y="1065"/>
                  <a:pt x="329" y="1052"/>
                </a:cubicBezTo>
                <a:cubicBezTo>
                  <a:pt x="362" y="1052"/>
                  <a:pt x="395" y="986"/>
                  <a:pt x="362" y="920"/>
                </a:cubicBezTo>
                <a:cubicBezTo>
                  <a:pt x="230" y="690"/>
                  <a:pt x="198" y="394"/>
                  <a:pt x="230" y="132"/>
                </a:cubicBezTo>
                <a:cubicBezTo>
                  <a:pt x="263" y="66"/>
                  <a:pt x="230" y="33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3" name="Google Shape;1173;p23"/>
          <p:cNvSpPr/>
          <p:nvPr/>
        </p:nvSpPr>
        <p:spPr>
          <a:xfrm>
            <a:off x="5737587" y="4300487"/>
            <a:ext cx="8064" cy="26985"/>
          </a:xfrm>
          <a:custGeom>
            <a:rect b="b" l="l" r="r" t="t"/>
            <a:pathLst>
              <a:path extrusionOk="0" h="1275" w="381">
                <a:moveTo>
                  <a:pt x="159" y="0"/>
                </a:moveTo>
                <a:cubicBezTo>
                  <a:pt x="119" y="0"/>
                  <a:pt x="79" y="21"/>
                  <a:pt x="66" y="74"/>
                </a:cubicBezTo>
                <a:cubicBezTo>
                  <a:pt x="0" y="435"/>
                  <a:pt x="33" y="830"/>
                  <a:pt x="165" y="1191"/>
                </a:cubicBezTo>
                <a:cubicBezTo>
                  <a:pt x="179" y="1249"/>
                  <a:pt x="225" y="1275"/>
                  <a:pt x="269" y="1275"/>
                </a:cubicBezTo>
                <a:cubicBezTo>
                  <a:pt x="326" y="1275"/>
                  <a:pt x="380" y="1232"/>
                  <a:pt x="362" y="1158"/>
                </a:cubicBezTo>
                <a:cubicBezTo>
                  <a:pt x="263" y="830"/>
                  <a:pt x="230" y="468"/>
                  <a:pt x="263" y="107"/>
                </a:cubicBezTo>
                <a:cubicBezTo>
                  <a:pt x="283" y="48"/>
                  <a:pt x="220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4" name="Google Shape;1174;p23"/>
          <p:cNvSpPr/>
          <p:nvPr/>
        </p:nvSpPr>
        <p:spPr>
          <a:xfrm>
            <a:off x="5743153" y="4189369"/>
            <a:ext cx="4191" cy="77231"/>
          </a:xfrm>
          <a:custGeom>
            <a:rect b="b" l="l" r="r" t="t"/>
            <a:pathLst>
              <a:path extrusionOk="0" h="3649" w="198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lnTo>
                  <a:pt x="0" y="3550"/>
                </a:lnTo>
                <a:cubicBezTo>
                  <a:pt x="0" y="3615"/>
                  <a:pt x="50" y="3648"/>
                  <a:pt x="99" y="3648"/>
                </a:cubicBezTo>
                <a:cubicBezTo>
                  <a:pt x="148" y="3648"/>
                  <a:pt x="197" y="3615"/>
                  <a:pt x="197" y="3550"/>
                </a:cubicBezTo>
                <a:lnTo>
                  <a:pt x="197" y="99"/>
                </a:ln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5" name="Google Shape;1175;p23"/>
          <p:cNvSpPr/>
          <p:nvPr/>
        </p:nvSpPr>
        <p:spPr>
          <a:xfrm>
            <a:off x="5760530" y="4208841"/>
            <a:ext cx="6984" cy="54267"/>
          </a:xfrm>
          <a:custGeom>
            <a:rect b="b" l="l" r="r" t="t"/>
            <a:pathLst>
              <a:path extrusionOk="0" h="2564" w="330">
                <a:moveTo>
                  <a:pt x="227" y="1"/>
                </a:moveTo>
                <a:cubicBezTo>
                  <a:pt x="173" y="1"/>
                  <a:pt x="116" y="34"/>
                  <a:pt x="99" y="99"/>
                </a:cubicBezTo>
                <a:cubicBezTo>
                  <a:pt x="34" y="888"/>
                  <a:pt x="1" y="1677"/>
                  <a:pt x="1" y="2465"/>
                </a:cubicBezTo>
                <a:cubicBezTo>
                  <a:pt x="1" y="2531"/>
                  <a:pt x="50" y="2564"/>
                  <a:pt x="99" y="2564"/>
                </a:cubicBezTo>
                <a:cubicBezTo>
                  <a:pt x="149" y="2564"/>
                  <a:pt x="198" y="2531"/>
                  <a:pt x="198" y="2465"/>
                </a:cubicBezTo>
                <a:cubicBezTo>
                  <a:pt x="198" y="1677"/>
                  <a:pt x="231" y="888"/>
                  <a:pt x="329" y="99"/>
                </a:cubicBezTo>
                <a:cubicBezTo>
                  <a:pt x="329" y="34"/>
                  <a:pt x="280" y="1"/>
                  <a:pt x="22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6" name="Google Shape;1176;p23"/>
          <p:cNvSpPr/>
          <p:nvPr/>
        </p:nvSpPr>
        <p:spPr>
          <a:xfrm>
            <a:off x="5779304" y="4235277"/>
            <a:ext cx="7408" cy="29060"/>
          </a:xfrm>
          <a:custGeom>
            <a:rect b="b" l="l" r="r" t="t"/>
            <a:pathLst>
              <a:path extrusionOk="0" h="1373" w="350">
                <a:moveTo>
                  <a:pt x="132" y="0"/>
                </a:moveTo>
                <a:cubicBezTo>
                  <a:pt x="100" y="0"/>
                  <a:pt x="34" y="33"/>
                  <a:pt x="34" y="99"/>
                </a:cubicBezTo>
                <a:cubicBezTo>
                  <a:pt x="1" y="493"/>
                  <a:pt x="34" y="921"/>
                  <a:pt x="132" y="1315"/>
                </a:cubicBezTo>
                <a:cubicBezTo>
                  <a:pt x="145" y="1354"/>
                  <a:pt x="184" y="1372"/>
                  <a:pt x="224" y="1372"/>
                </a:cubicBezTo>
                <a:cubicBezTo>
                  <a:pt x="285" y="1372"/>
                  <a:pt x="349" y="1329"/>
                  <a:pt x="330" y="1249"/>
                </a:cubicBezTo>
                <a:cubicBezTo>
                  <a:pt x="231" y="888"/>
                  <a:pt x="198" y="493"/>
                  <a:pt x="264" y="99"/>
                </a:cubicBezTo>
                <a:cubicBezTo>
                  <a:pt x="264" y="33"/>
                  <a:pt x="198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7" name="Google Shape;1177;p23"/>
          <p:cNvSpPr/>
          <p:nvPr/>
        </p:nvSpPr>
        <p:spPr>
          <a:xfrm>
            <a:off x="5797400" y="4188670"/>
            <a:ext cx="6963" cy="74437"/>
          </a:xfrm>
          <a:custGeom>
            <a:rect b="b" l="l" r="r" t="t"/>
            <a:pathLst>
              <a:path extrusionOk="0" h="3517" w="329">
                <a:moveTo>
                  <a:pt x="214" y="1"/>
                </a:moveTo>
                <a:cubicBezTo>
                  <a:pt x="156" y="1"/>
                  <a:pt x="99" y="34"/>
                  <a:pt x="99" y="99"/>
                </a:cubicBezTo>
                <a:cubicBezTo>
                  <a:pt x="132" y="1184"/>
                  <a:pt x="99" y="2301"/>
                  <a:pt x="0" y="3418"/>
                </a:cubicBezTo>
                <a:cubicBezTo>
                  <a:pt x="0" y="3484"/>
                  <a:pt x="50" y="3517"/>
                  <a:pt x="99" y="3517"/>
                </a:cubicBezTo>
                <a:cubicBezTo>
                  <a:pt x="148" y="3517"/>
                  <a:pt x="197" y="3484"/>
                  <a:pt x="197" y="3418"/>
                </a:cubicBezTo>
                <a:cubicBezTo>
                  <a:pt x="296" y="2301"/>
                  <a:pt x="329" y="1184"/>
                  <a:pt x="329" y="99"/>
                </a:cubicBezTo>
                <a:cubicBezTo>
                  <a:pt x="329" y="34"/>
                  <a:pt x="271" y="1"/>
                  <a:pt x="2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8" name="Google Shape;1178;p23"/>
          <p:cNvSpPr/>
          <p:nvPr/>
        </p:nvSpPr>
        <p:spPr>
          <a:xfrm>
            <a:off x="5590128" y="3884038"/>
            <a:ext cx="9080" cy="241366"/>
          </a:xfrm>
          <a:custGeom>
            <a:rect b="b" l="l" r="r" t="t"/>
            <a:pathLst>
              <a:path extrusionOk="0" h="11404" w="429">
                <a:moveTo>
                  <a:pt x="116" y="1"/>
                </a:moveTo>
                <a:cubicBezTo>
                  <a:pt x="58" y="1"/>
                  <a:pt x="1" y="34"/>
                  <a:pt x="1" y="100"/>
                </a:cubicBezTo>
                <a:cubicBezTo>
                  <a:pt x="198" y="3846"/>
                  <a:pt x="231" y="7559"/>
                  <a:pt x="67" y="11305"/>
                </a:cubicBezTo>
                <a:cubicBezTo>
                  <a:pt x="67" y="11371"/>
                  <a:pt x="116" y="11404"/>
                  <a:pt x="165" y="11404"/>
                </a:cubicBezTo>
                <a:cubicBezTo>
                  <a:pt x="215" y="11404"/>
                  <a:pt x="264" y="11371"/>
                  <a:pt x="264" y="11305"/>
                </a:cubicBezTo>
                <a:cubicBezTo>
                  <a:pt x="428" y="7559"/>
                  <a:pt x="395" y="3846"/>
                  <a:pt x="231" y="100"/>
                </a:cubicBezTo>
                <a:cubicBezTo>
                  <a:pt x="231" y="34"/>
                  <a:pt x="173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9" name="Google Shape;1179;p23"/>
          <p:cNvSpPr/>
          <p:nvPr/>
        </p:nvSpPr>
        <p:spPr>
          <a:xfrm>
            <a:off x="5606129" y="3970985"/>
            <a:ext cx="8762" cy="62987"/>
          </a:xfrm>
          <a:custGeom>
            <a:rect b="b" l="l" r="r" t="t"/>
            <a:pathLst>
              <a:path extrusionOk="0" h="2976" w="414">
                <a:moveTo>
                  <a:pt x="165" y="1"/>
                </a:moveTo>
                <a:cubicBezTo>
                  <a:pt x="116" y="1"/>
                  <a:pt x="66" y="33"/>
                  <a:pt x="66" y="99"/>
                </a:cubicBezTo>
                <a:cubicBezTo>
                  <a:pt x="1" y="1052"/>
                  <a:pt x="66" y="1972"/>
                  <a:pt x="198" y="2892"/>
                </a:cubicBezTo>
                <a:cubicBezTo>
                  <a:pt x="198" y="2950"/>
                  <a:pt x="242" y="2976"/>
                  <a:pt x="289" y="2976"/>
                </a:cubicBezTo>
                <a:cubicBezTo>
                  <a:pt x="349" y="2976"/>
                  <a:pt x="414" y="2933"/>
                  <a:pt x="395" y="2859"/>
                </a:cubicBezTo>
                <a:cubicBezTo>
                  <a:pt x="264" y="1939"/>
                  <a:pt x="231" y="1019"/>
                  <a:pt x="264" y="99"/>
                </a:cubicBezTo>
                <a:cubicBezTo>
                  <a:pt x="264" y="33"/>
                  <a:pt x="214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0" name="Google Shape;1180;p23"/>
          <p:cNvSpPr/>
          <p:nvPr/>
        </p:nvSpPr>
        <p:spPr>
          <a:xfrm>
            <a:off x="5608224" y="4071838"/>
            <a:ext cx="4889" cy="22964"/>
          </a:xfrm>
          <a:custGeom>
            <a:rect b="b" l="l" r="r" t="t"/>
            <a:pathLst>
              <a:path extrusionOk="0" h="1085" w="231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lnTo>
                  <a:pt x="0" y="986"/>
                </a:lnTo>
                <a:cubicBezTo>
                  <a:pt x="0" y="1052"/>
                  <a:pt x="58" y="1085"/>
                  <a:pt x="115" y="1085"/>
                </a:cubicBezTo>
                <a:cubicBezTo>
                  <a:pt x="173" y="1085"/>
                  <a:pt x="230" y="1052"/>
                  <a:pt x="230" y="986"/>
                </a:cubicBezTo>
                <a:lnTo>
                  <a:pt x="230" y="99"/>
                </a:ln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1" name="Google Shape;1181;p23"/>
          <p:cNvSpPr/>
          <p:nvPr/>
        </p:nvSpPr>
        <p:spPr>
          <a:xfrm>
            <a:off x="5720887" y="3920209"/>
            <a:ext cx="6984" cy="70268"/>
          </a:xfrm>
          <a:custGeom>
            <a:rect b="b" l="l" r="r" t="t"/>
            <a:pathLst>
              <a:path extrusionOk="0" h="3320" w="330">
                <a:moveTo>
                  <a:pt x="132" y="1"/>
                </a:moveTo>
                <a:cubicBezTo>
                  <a:pt x="83" y="1"/>
                  <a:pt x="34" y="34"/>
                  <a:pt x="34" y="99"/>
                </a:cubicBezTo>
                <a:cubicBezTo>
                  <a:pt x="1" y="1118"/>
                  <a:pt x="34" y="2170"/>
                  <a:pt x="99" y="3221"/>
                </a:cubicBezTo>
                <a:cubicBezTo>
                  <a:pt x="99" y="3287"/>
                  <a:pt x="157" y="3320"/>
                  <a:pt x="214" y="3320"/>
                </a:cubicBezTo>
                <a:cubicBezTo>
                  <a:pt x="272" y="3320"/>
                  <a:pt x="329" y="3287"/>
                  <a:pt x="329" y="3221"/>
                </a:cubicBezTo>
                <a:cubicBezTo>
                  <a:pt x="231" y="2170"/>
                  <a:pt x="231" y="1118"/>
                  <a:pt x="231" y="99"/>
                </a:cubicBezTo>
                <a:cubicBezTo>
                  <a:pt x="231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2" name="Google Shape;1182;p23"/>
          <p:cNvSpPr/>
          <p:nvPr/>
        </p:nvSpPr>
        <p:spPr>
          <a:xfrm>
            <a:off x="5725755" y="4009231"/>
            <a:ext cx="5588" cy="64003"/>
          </a:xfrm>
          <a:custGeom>
            <a:rect b="b" l="l" r="r" t="t"/>
            <a:pathLst>
              <a:path extrusionOk="0" h="3024" w="264">
                <a:moveTo>
                  <a:pt x="149" y="1"/>
                </a:moveTo>
                <a:cubicBezTo>
                  <a:pt x="91" y="1"/>
                  <a:pt x="34" y="34"/>
                  <a:pt x="34" y="99"/>
                </a:cubicBezTo>
                <a:cubicBezTo>
                  <a:pt x="66" y="1052"/>
                  <a:pt x="66" y="1972"/>
                  <a:pt x="1" y="2925"/>
                </a:cubicBezTo>
                <a:cubicBezTo>
                  <a:pt x="1" y="2991"/>
                  <a:pt x="50" y="3024"/>
                  <a:pt x="99" y="3024"/>
                </a:cubicBezTo>
                <a:cubicBezTo>
                  <a:pt x="149" y="3024"/>
                  <a:pt x="198" y="2991"/>
                  <a:pt x="198" y="2925"/>
                </a:cubicBezTo>
                <a:cubicBezTo>
                  <a:pt x="264" y="1972"/>
                  <a:pt x="264" y="1020"/>
                  <a:pt x="264" y="99"/>
                </a:cubicBezTo>
                <a:cubicBezTo>
                  <a:pt x="264" y="34"/>
                  <a:pt x="206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3" name="Google Shape;1183;p23"/>
          <p:cNvSpPr/>
          <p:nvPr/>
        </p:nvSpPr>
        <p:spPr>
          <a:xfrm>
            <a:off x="5736888" y="4024533"/>
            <a:ext cx="6286" cy="4191"/>
          </a:xfrm>
          <a:custGeom>
            <a:rect b="b" l="l" r="r" t="t"/>
            <a:pathLst>
              <a:path extrusionOk="0" h="198" w="297">
                <a:moveTo>
                  <a:pt x="132" y="1"/>
                </a:moveTo>
                <a:cubicBezTo>
                  <a:pt x="0" y="1"/>
                  <a:pt x="0" y="198"/>
                  <a:pt x="132" y="198"/>
                </a:cubicBezTo>
                <a:cubicBezTo>
                  <a:pt x="296" y="198"/>
                  <a:pt x="296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4" name="Google Shape;1184;p23"/>
          <p:cNvSpPr/>
          <p:nvPr/>
        </p:nvSpPr>
        <p:spPr>
          <a:xfrm>
            <a:off x="5737587" y="3942644"/>
            <a:ext cx="4889" cy="86078"/>
          </a:xfrm>
          <a:custGeom>
            <a:rect b="b" l="l" r="r" t="t"/>
            <a:pathLst>
              <a:path extrusionOk="0" h="4067" w="231">
                <a:moveTo>
                  <a:pt x="115" y="0"/>
                </a:moveTo>
                <a:cubicBezTo>
                  <a:pt x="58" y="0"/>
                  <a:pt x="0" y="42"/>
                  <a:pt x="0" y="124"/>
                </a:cubicBezTo>
                <a:lnTo>
                  <a:pt x="0" y="3968"/>
                </a:lnTo>
                <a:cubicBezTo>
                  <a:pt x="0" y="4034"/>
                  <a:pt x="58" y="4067"/>
                  <a:pt x="115" y="4067"/>
                </a:cubicBezTo>
                <a:cubicBezTo>
                  <a:pt x="173" y="4067"/>
                  <a:pt x="230" y="4034"/>
                  <a:pt x="230" y="3968"/>
                </a:cubicBezTo>
                <a:lnTo>
                  <a:pt x="230" y="124"/>
                </a:lnTo>
                <a:cubicBezTo>
                  <a:pt x="230" y="42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5" name="Google Shape;1185;p23"/>
          <p:cNvSpPr/>
          <p:nvPr/>
        </p:nvSpPr>
        <p:spPr>
          <a:xfrm>
            <a:off x="5767493" y="4089214"/>
            <a:ext cx="5588" cy="30626"/>
          </a:xfrm>
          <a:custGeom>
            <a:rect b="b" l="l" r="r" t="t"/>
            <a:pathLst>
              <a:path extrusionOk="0" h="1447" w="264">
                <a:moveTo>
                  <a:pt x="197" y="1"/>
                </a:moveTo>
                <a:cubicBezTo>
                  <a:pt x="132" y="1"/>
                  <a:pt x="66" y="34"/>
                  <a:pt x="66" y="99"/>
                </a:cubicBezTo>
                <a:cubicBezTo>
                  <a:pt x="0" y="527"/>
                  <a:pt x="0" y="954"/>
                  <a:pt x="66" y="1381"/>
                </a:cubicBezTo>
                <a:cubicBezTo>
                  <a:pt x="66" y="1414"/>
                  <a:pt x="132" y="1447"/>
                  <a:pt x="197" y="1447"/>
                </a:cubicBezTo>
                <a:cubicBezTo>
                  <a:pt x="230" y="1414"/>
                  <a:pt x="263" y="1381"/>
                  <a:pt x="263" y="1315"/>
                </a:cubicBezTo>
                <a:cubicBezTo>
                  <a:pt x="197" y="921"/>
                  <a:pt x="197" y="527"/>
                  <a:pt x="263" y="132"/>
                </a:cubicBezTo>
                <a:cubicBezTo>
                  <a:pt x="263" y="66"/>
                  <a:pt x="230" y="34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6" name="Google Shape;1186;p23"/>
          <p:cNvSpPr/>
          <p:nvPr/>
        </p:nvSpPr>
        <p:spPr>
          <a:xfrm>
            <a:off x="4586531" y="4090611"/>
            <a:ext cx="6286" cy="38965"/>
          </a:xfrm>
          <a:custGeom>
            <a:rect b="b" l="l" r="r" t="t"/>
            <a:pathLst>
              <a:path extrusionOk="0" h="1841" w="297">
                <a:moveTo>
                  <a:pt x="198" y="0"/>
                </a:moveTo>
                <a:cubicBezTo>
                  <a:pt x="132" y="0"/>
                  <a:pt x="99" y="33"/>
                  <a:pt x="99" y="99"/>
                </a:cubicBezTo>
                <a:cubicBezTo>
                  <a:pt x="34" y="625"/>
                  <a:pt x="1" y="1183"/>
                  <a:pt x="34" y="1742"/>
                </a:cubicBezTo>
                <a:cubicBezTo>
                  <a:pt x="34" y="1808"/>
                  <a:pt x="83" y="1841"/>
                  <a:pt x="132" y="1841"/>
                </a:cubicBezTo>
                <a:cubicBezTo>
                  <a:pt x="181" y="1841"/>
                  <a:pt x="231" y="1808"/>
                  <a:pt x="231" y="1742"/>
                </a:cubicBezTo>
                <a:cubicBezTo>
                  <a:pt x="198" y="1183"/>
                  <a:pt x="231" y="625"/>
                  <a:pt x="296" y="99"/>
                </a:cubicBezTo>
                <a:cubicBezTo>
                  <a:pt x="296" y="33"/>
                  <a:pt x="264" y="0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7" name="Google Shape;1187;p23"/>
          <p:cNvSpPr/>
          <p:nvPr/>
        </p:nvSpPr>
        <p:spPr>
          <a:xfrm>
            <a:off x="4605304" y="4085045"/>
            <a:ext cx="4889" cy="28530"/>
          </a:xfrm>
          <a:custGeom>
            <a:rect b="b" l="l" r="r" t="t"/>
            <a:pathLst>
              <a:path extrusionOk="0" h="1348" w="231">
                <a:moveTo>
                  <a:pt x="132" y="1"/>
                </a:moveTo>
                <a:cubicBezTo>
                  <a:pt x="67" y="1"/>
                  <a:pt x="34" y="33"/>
                  <a:pt x="34" y="99"/>
                </a:cubicBezTo>
                <a:cubicBezTo>
                  <a:pt x="1" y="494"/>
                  <a:pt x="1" y="855"/>
                  <a:pt x="1" y="1249"/>
                </a:cubicBezTo>
                <a:cubicBezTo>
                  <a:pt x="1" y="1315"/>
                  <a:pt x="58" y="1348"/>
                  <a:pt x="116" y="1348"/>
                </a:cubicBezTo>
                <a:cubicBezTo>
                  <a:pt x="173" y="1348"/>
                  <a:pt x="231" y="1315"/>
                  <a:pt x="231" y="1249"/>
                </a:cubicBezTo>
                <a:cubicBezTo>
                  <a:pt x="198" y="855"/>
                  <a:pt x="198" y="494"/>
                  <a:pt x="231" y="99"/>
                </a:cubicBezTo>
                <a:cubicBezTo>
                  <a:pt x="231" y="33"/>
                  <a:pt x="198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8" name="Google Shape;1188;p23"/>
          <p:cNvSpPr/>
          <p:nvPr/>
        </p:nvSpPr>
        <p:spPr>
          <a:xfrm>
            <a:off x="4617834" y="4078505"/>
            <a:ext cx="6286" cy="25335"/>
          </a:xfrm>
          <a:custGeom>
            <a:rect b="b" l="l" r="r" t="t"/>
            <a:pathLst>
              <a:path extrusionOk="0" h="1197" w="297">
                <a:moveTo>
                  <a:pt x="145" y="1"/>
                </a:moveTo>
                <a:cubicBezTo>
                  <a:pt x="132" y="1"/>
                  <a:pt x="117" y="5"/>
                  <a:pt x="99" y="14"/>
                </a:cubicBezTo>
                <a:cubicBezTo>
                  <a:pt x="33" y="14"/>
                  <a:pt x="0" y="80"/>
                  <a:pt x="33" y="145"/>
                </a:cubicBezTo>
                <a:cubicBezTo>
                  <a:pt x="66" y="441"/>
                  <a:pt x="99" y="770"/>
                  <a:pt x="66" y="1098"/>
                </a:cubicBezTo>
                <a:cubicBezTo>
                  <a:pt x="66" y="1164"/>
                  <a:pt x="124" y="1197"/>
                  <a:pt x="181" y="1197"/>
                </a:cubicBezTo>
                <a:cubicBezTo>
                  <a:pt x="239" y="1197"/>
                  <a:pt x="296" y="1164"/>
                  <a:pt x="296" y="1098"/>
                </a:cubicBezTo>
                <a:cubicBezTo>
                  <a:pt x="296" y="737"/>
                  <a:pt x="263" y="408"/>
                  <a:pt x="230" y="80"/>
                </a:cubicBezTo>
                <a:cubicBezTo>
                  <a:pt x="206" y="31"/>
                  <a:pt x="182" y="1"/>
                  <a:pt x="14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9" name="Google Shape;1189;p23"/>
          <p:cNvSpPr/>
          <p:nvPr/>
        </p:nvSpPr>
        <p:spPr>
          <a:xfrm>
            <a:off x="4633137" y="4073213"/>
            <a:ext cx="5588" cy="28552"/>
          </a:xfrm>
          <a:custGeom>
            <a:rect b="b" l="l" r="r" t="t"/>
            <a:pathLst>
              <a:path extrusionOk="0" h="1349" w="264">
                <a:moveTo>
                  <a:pt x="132" y="1"/>
                </a:moveTo>
                <a:cubicBezTo>
                  <a:pt x="83" y="1"/>
                  <a:pt x="33" y="34"/>
                  <a:pt x="33" y="100"/>
                </a:cubicBezTo>
                <a:cubicBezTo>
                  <a:pt x="0" y="461"/>
                  <a:pt x="0" y="855"/>
                  <a:pt x="66" y="1250"/>
                </a:cubicBezTo>
                <a:cubicBezTo>
                  <a:pt x="66" y="1283"/>
                  <a:pt x="99" y="1348"/>
                  <a:pt x="165" y="1348"/>
                </a:cubicBezTo>
                <a:cubicBezTo>
                  <a:pt x="198" y="1348"/>
                  <a:pt x="263" y="1283"/>
                  <a:pt x="263" y="1250"/>
                </a:cubicBezTo>
                <a:cubicBezTo>
                  <a:pt x="230" y="855"/>
                  <a:pt x="198" y="461"/>
                  <a:pt x="230" y="100"/>
                </a:cubicBezTo>
                <a:cubicBezTo>
                  <a:pt x="230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0" name="Google Shape;1190;p23"/>
          <p:cNvSpPr/>
          <p:nvPr/>
        </p:nvSpPr>
        <p:spPr>
          <a:xfrm>
            <a:off x="4647042" y="4066843"/>
            <a:ext cx="6984" cy="35621"/>
          </a:xfrm>
          <a:custGeom>
            <a:rect b="b" l="l" r="r" t="t"/>
            <a:pathLst>
              <a:path extrusionOk="0" h="1683" w="330">
                <a:moveTo>
                  <a:pt x="133" y="0"/>
                </a:moveTo>
                <a:cubicBezTo>
                  <a:pt x="76" y="0"/>
                  <a:pt x="1" y="56"/>
                  <a:pt x="1" y="138"/>
                </a:cubicBezTo>
                <a:cubicBezTo>
                  <a:pt x="99" y="598"/>
                  <a:pt x="132" y="1091"/>
                  <a:pt x="132" y="1584"/>
                </a:cubicBezTo>
                <a:cubicBezTo>
                  <a:pt x="132" y="1649"/>
                  <a:pt x="181" y="1682"/>
                  <a:pt x="231" y="1682"/>
                </a:cubicBezTo>
                <a:cubicBezTo>
                  <a:pt x="280" y="1682"/>
                  <a:pt x="329" y="1649"/>
                  <a:pt x="329" y="1584"/>
                </a:cubicBezTo>
                <a:cubicBezTo>
                  <a:pt x="329" y="1058"/>
                  <a:pt x="296" y="565"/>
                  <a:pt x="198" y="72"/>
                </a:cubicBezTo>
                <a:cubicBezTo>
                  <a:pt x="198" y="22"/>
                  <a:pt x="169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1" name="Google Shape;1191;p23"/>
          <p:cNvSpPr/>
          <p:nvPr/>
        </p:nvSpPr>
        <p:spPr>
          <a:xfrm>
            <a:off x="4660250" y="4062102"/>
            <a:ext cx="6984" cy="46605"/>
          </a:xfrm>
          <a:custGeom>
            <a:rect b="b" l="l" r="r" t="t"/>
            <a:pathLst>
              <a:path extrusionOk="0" h="2202" w="330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cubicBezTo>
                  <a:pt x="99" y="756"/>
                  <a:pt x="99" y="1446"/>
                  <a:pt x="67" y="2103"/>
                </a:cubicBezTo>
                <a:cubicBezTo>
                  <a:pt x="67" y="2169"/>
                  <a:pt x="116" y="2202"/>
                  <a:pt x="165" y="2202"/>
                </a:cubicBezTo>
                <a:cubicBezTo>
                  <a:pt x="214" y="2202"/>
                  <a:pt x="264" y="2169"/>
                  <a:pt x="264" y="2103"/>
                </a:cubicBezTo>
                <a:cubicBezTo>
                  <a:pt x="330" y="1446"/>
                  <a:pt x="297" y="756"/>
                  <a:pt x="231" y="99"/>
                </a:cubicBez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2" name="Google Shape;1192;p23"/>
          <p:cNvSpPr/>
          <p:nvPr/>
        </p:nvSpPr>
        <p:spPr>
          <a:xfrm>
            <a:off x="4673478" y="4055837"/>
            <a:ext cx="6265" cy="46626"/>
          </a:xfrm>
          <a:custGeom>
            <a:rect b="b" l="l" r="r" t="t"/>
            <a:pathLst>
              <a:path extrusionOk="0" h="2203" w="296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cubicBezTo>
                  <a:pt x="0" y="756"/>
                  <a:pt x="66" y="1446"/>
                  <a:pt x="99" y="2104"/>
                </a:cubicBezTo>
                <a:cubicBezTo>
                  <a:pt x="99" y="2169"/>
                  <a:pt x="148" y="2202"/>
                  <a:pt x="197" y="2202"/>
                </a:cubicBezTo>
                <a:cubicBezTo>
                  <a:pt x="247" y="2202"/>
                  <a:pt x="296" y="2169"/>
                  <a:pt x="296" y="2104"/>
                </a:cubicBezTo>
                <a:cubicBezTo>
                  <a:pt x="263" y="1446"/>
                  <a:pt x="230" y="756"/>
                  <a:pt x="230" y="99"/>
                </a:cubicBez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3" name="Google Shape;1193;p23"/>
          <p:cNvSpPr/>
          <p:nvPr/>
        </p:nvSpPr>
        <p:spPr>
          <a:xfrm>
            <a:off x="4681817" y="4060006"/>
            <a:ext cx="6984" cy="20890"/>
          </a:xfrm>
          <a:custGeom>
            <a:rect b="b" l="l" r="r" t="t"/>
            <a:pathLst>
              <a:path extrusionOk="0" h="987" w="330">
                <a:moveTo>
                  <a:pt x="165" y="1"/>
                </a:moveTo>
                <a:cubicBezTo>
                  <a:pt x="99" y="1"/>
                  <a:pt x="66" y="34"/>
                  <a:pt x="33" y="66"/>
                </a:cubicBezTo>
                <a:lnTo>
                  <a:pt x="33" y="99"/>
                </a:lnTo>
                <a:cubicBezTo>
                  <a:pt x="1" y="362"/>
                  <a:pt x="33" y="658"/>
                  <a:pt x="132" y="921"/>
                </a:cubicBezTo>
                <a:cubicBezTo>
                  <a:pt x="132" y="954"/>
                  <a:pt x="198" y="986"/>
                  <a:pt x="263" y="986"/>
                </a:cubicBezTo>
                <a:cubicBezTo>
                  <a:pt x="296" y="954"/>
                  <a:pt x="329" y="921"/>
                  <a:pt x="329" y="855"/>
                </a:cubicBezTo>
                <a:cubicBezTo>
                  <a:pt x="231" y="625"/>
                  <a:pt x="198" y="362"/>
                  <a:pt x="231" y="132"/>
                </a:cubicBezTo>
                <a:cubicBezTo>
                  <a:pt x="263" y="66"/>
                  <a:pt x="231" y="34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4" name="Google Shape;1194;p23"/>
          <p:cNvSpPr/>
          <p:nvPr/>
        </p:nvSpPr>
        <p:spPr>
          <a:xfrm>
            <a:off x="4694347" y="4059308"/>
            <a:ext cx="5566" cy="23684"/>
          </a:xfrm>
          <a:custGeom>
            <a:rect b="b" l="l" r="r" t="t"/>
            <a:pathLst>
              <a:path extrusionOk="0" h="1119" w="263">
                <a:moveTo>
                  <a:pt x="99" y="1"/>
                </a:moveTo>
                <a:cubicBezTo>
                  <a:pt x="66" y="1"/>
                  <a:pt x="0" y="34"/>
                  <a:pt x="0" y="99"/>
                </a:cubicBezTo>
                <a:cubicBezTo>
                  <a:pt x="0" y="395"/>
                  <a:pt x="0" y="724"/>
                  <a:pt x="33" y="1052"/>
                </a:cubicBezTo>
                <a:cubicBezTo>
                  <a:pt x="66" y="1085"/>
                  <a:pt x="99" y="1118"/>
                  <a:pt x="164" y="1118"/>
                </a:cubicBezTo>
                <a:cubicBezTo>
                  <a:pt x="230" y="1085"/>
                  <a:pt x="263" y="1052"/>
                  <a:pt x="230" y="987"/>
                </a:cubicBezTo>
                <a:cubicBezTo>
                  <a:pt x="197" y="691"/>
                  <a:pt x="197" y="395"/>
                  <a:pt x="230" y="99"/>
                </a:cubicBezTo>
                <a:cubicBezTo>
                  <a:pt x="230" y="34"/>
                  <a:pt x="16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5" name="Google Shape;1195;p23"/>
          <p:cNvSpPr/>
          <p:nvPr/>
        </p:nvSpPr>
        <p:spPr>
          <a:xfrm>
            <a:off x="4658175" y="3904907"/>
            <a:ext cx="5228" cy="37589"/>
          </a:xfrm>
          <a:custGeom>
            <a:rect b="b" l="l" r="r" t="t"/>
            <a:pathLst>
              <a:path extrusionOk="0" h="1776" w="247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cubicBezTo>
                  <a:pt x="0" y="625"/>
                  <a:pt x="0" y="1151"/>
                  <a:pt x="33" y="1677"/>
                </a:cubicBezTo>
                <a:cubicBezTo>
                  <a:pt x="33" y="1742"/>
                  <a:pt x="91" y="1775"/>
                  <a:pt x="144" y="1775"/>
                </a:cubicBezTo>
                <a:cubicBezTo>
                  <a:pt x="197" y="1775"/>
                  <a:pt x="247" y="1742"/>
                  <a:pt x="230" y="1677"/>
                </a:cubicBezTo>
                <a:cubicBezTo>
                  <a:pt x="197" y="1151"/>
                  <a:pt x="197" y="625"/>
                  <a:pt x="197" y="99"/>
                </a:cubicBez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6" name="Google Shape;1196;p23"/>
          <p:cNvSpPr/>
          <p:nvPr/>
        </p:nvSpPr>
        <p:spPr>
          <a:xfrm>
            <a:off x="4672081" y="3907701"/>
            <a:ext cx="6286" cy="28530"/>
          </a:xfrm>
          <a:custGeom>
            <a:rect b="b" l="l" r="r" t="t"/>
            <a:pathLst>
              <a:path extrusionOk="0" h="1348" w="297">
                <a:moveTo>
                  <a:pt x="132" y="0"/>
                </a:moveTo>
                <a:cubicBezTo>
                  <a:pt x="99" y="0"/>
                  <a:pt x="33" y="66"/>
                  <a:pt x="33" y="132"/>
                </a:cubicBezTo>
                <a:cubicBezTo>
                  <a:pt x="1" y="493"/>
                  <a:pt x="33" y="855"/>
                  <a:pt x="66" y="1249"/>
                </a:cubicBezTo>
                <a:cubicBezTo>
                  <a:pt x="66" y="1315"/>
                  <a:pt x="132" y="1348"/>
                  <a:pt x="165" y="1348"/>
                </a:cubicBezTo>
                <a:cubicBezTo>
                  <a:pt x="231" y="1348"/>
                  <a:pt x="296" y="1315"/>
                  <a:pt x="263" y="1249"/>
                </a:cubicBezTo>
                <a:cubicBezTo>
                  <a:pt x="231" y="855"/>
                  <a:pt x="231" y="493"/>
                  <a:pt x="231" y="132"/>
                </a:cubicBezTo>
                <a:cubicBezTo>
                  <a:pt x="231" y="66"/>
                  <a:pt x="198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7" name="Google Shape;1197;p23"/>
          <p:cNvSpPr/>
          <p:nvPr/>
        </p:nvSpPr>
        <p:spPr>
          <a:xfrm>
            <a:off x="4685288" y="3904907"/>
            <a:ext cx="5588" cy="45230"/>
          </a:xfrm>
          <a:custGeom>
            <a:rect b="b" l="l" r="r" t="t"/>
            <a:pathLst>
              <a:path extrusionOk="0" h="2137" w="264">
                <a:moveTo>
                  <a:pt x="165" y="1"/>
                </a:moveTo>
                <a:cubicBezTo>
                  <a:pt x="116" y="1"/>
                  <a:pt x="67" y="34"/>
                  <a:pt x="67" y="99"/>
                </a:cubicBezTo>
                <a:cubicBezTo>
                  <a:pt x="1" y="757"/>
                  <a:pt x="1" y="1381"/>
                  <a:pt x="34" y="2038"/>
                </a:cubicBezTo>
                <a:cubicBezTo>
                  <a:pt x="34" y="2104"/>
                  <a:pt x="83" y="2137"/>
                  <a:pt x="132" y="2137"/>
                </a:cubicBezTo>
                <a:cubicBezTo>
                  <a:pt x="182" y="2137"/>
                  <a:pt x="231" y="2104"/>
                  <a:pt x="231" y="2038"/>
                </a:cubicBezTo>
                <a:cubicBezTo>
                  <a:pt x="198" y="1381"/>
                  <a:pt x="231" y="757"/>
                  <a:pt x="264" y="99"/>
                </a:cubicBezTo>
                <a:cubicBezTo>
                  <a:pt x="264" y="34"/>
                  <a:pt x="214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8" name="Google Shape;1198;p23"/>
          <p:cNvSpPr/>
          <p:nvPr/>
        </p:nvSpPr>
        <p:spPr>
          <a:xfrm>
            <a:off x="4700591" y="3903531"/>
            <a:ext cx="5588" cy="30605"/>
          </a:xfrm>
          <a:custGeom>
            <a:rect b="b" l="l" r="r" t="t"/>
            <a:pathLst>
              <a:path extrusionOk="0" h="1446" w="264">
                <a:moveTo>
                  <a:pt x="165" y="0"/>
                </a:moveTo>
                <a:cubicBezTo>
                  <a:pt x="116" y="0"/>
                  <a:pt x="67" y="33"/>
                  <a:pt x="67" y="99"/>
                </a:cubicBezTo>
                <a:lnTo>
                  <a:pt x="1" y="1347"/>
                </a:lnTo>
                <a:cubicBezTo>
                  <a:pt x="1" y="1413"/>
                  <a:pt x="50" y="1446"/>
                  <a:pt x="99" y="1446"/>
                </a:cubicBezTo>
                <a:cubicBezTo>
                  <a:pt x="149" y="1446"/>
                  <a:pt x="198" y="1413"/>
                  <a:pt x="198" y="1347"/>
                </a:cubicBezTo>
                <a:lnTo>
                  <a:pt x="264" y="99"/>
                </a:lnTo>
                <a:cubicBezTo>
                  <a:pt x="264" y="33"/>
                  <a:pt x="214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9" name="Google Shape;1199;p23"/>
          <p:cNvSpPr/>
          <p:nvPr/>
        </p:nvSpPr>
        <p:spPr>
          <a:xfrm>
            <a:off x="4717989" y="3905605"/>
            <a:ext cx="5588" cy="26456"/>
          </a:xfrm>
          <a:custGeom>
            <a:rect b="b" l="l" r="r" t="t"/>
            <a:pathLst>
              <a:path extrusionOk="0" h="1250" w="264">
                <a:moveTo>
                  <a:pt x="165" y="1"/>
                </a:moveTo>
                <a:cubicBezTo>
                  <a:pt x="99" y="1"/>
                  <a:pt x="66" y="66"/>
                  <a:pt x="66" y="99"/>
                </a:cubicBezTo>
                <a:cubicBezTo>
                  <a:pt x="0" y="461"/>
                  <a:pt x="0" y="789"/>
                  <a:pt x="33" y="1151"/>
                </a:cubicBezTo>
                <a:cubicBezTo>
                  <a:pt x="33" y="1184"/>
                  <a:pt x="66" y="1249"/>
                  <a:pt x="132" y="1249"/>
                </a:cubicBezTo>
                <a:cubicBezTo>
                  <a:pt x="197" y="1249"/>
                  <a:pt x="230" y="1184"/>
                  <a:pt x="230" y="1151"/>
                </a:cubicBezTo>
                <a:cubicBezTo>
                  <a:pt x="197" y="789"/>
                  <a:pt x="197" y="461"/>
                  <a:pt x="263" y="99"/>
                </a:cubicBezTo>
                <a:cubicBezTo>
                  <a:pt x="263" y="66"/>
                  <a:pt x="197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0" name="Google Shape;1200;p23"/>
          <p:cNvSpPr/>
          <p:nvPr/>
        </p:nvSpPr>
        <p:spPr>
          <a:xfrm>
            <a:off x="4731196" y="3907002"/>
            <a:ext cx="4889" cy="17398"/>
          </a:xfrm>
          <a:custGeom>
            <a:rect b="b" l="l" r="r" t="t"/>
            <a:pathLst>
              <a:path extrusionOk="0" h="822" w="231">
                <a:moveTo>
                  <a:pt x="132" y="0"/>
                </a:moveTo>
                <a:cubicBezTo>
                  <a:pt x="66" y="0"/>
                  <a:pt x="1" y="33"/>
                  <a:pt x="1" y="99"/>
                </a:cubicBezTo>
                <a:lnTo>
                  <a:pt x="1" y="723"/>
                </a:lnTo>
                <a:cubicBezTo>
                  <a:pt x="1" y="756"/>
                  <a:pt x="66" y="822"/>
                  <a:pt x="132" y="822"/>
                </a:cubicBezTo>
                <a:cubicBezTo>
                  <a:pt x="165" y="822"/>
                  <a:pt x="231" y="756"/>
                  <a:pt x="231" y="723"/>
                </a:cubicBezTo>
                <a:lnTo>
                  <a:pt x="231" y="99"/>
                </a:lnTo>
                <a:cubicBezTo>
                  <a:pt x="231" y="33"/>
                  <a:pt x="165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1" name="Google Shape;1201;p23"/>
          <p:cNvSpPr/>
          <p:nvPr/>
        </p:nvSpPr>
        <p:spPr>
          <a:xfrm>
            <a:off x="4655382" y="3994796"/>
            <a:ext cx="4212" cy="37250"/>
          </a:xfrm>
          <a:custGeom>
            <a:rect b="b" l="l" r="r" t="t"/>
            <a:pathLst>
              <a:path extrusionOk="0" h="1760" w="199">
                <a:moveTo>
                  <a:pt x="99" y="1"/>
                </a:moveTo>
                <a:cubicBezTo>
                  <a:pt x="50" y="1"/>
                  <a:pt x="1" y="42"/>
                  <a:pt x="1" y="124"/>
                </a:cubicBezTo>
                <a:lnTo>
                  <a:pt x="1" y="1636"/>
                </a:lnTo>
                <a:cubicBezTo>
                  <a:pt x="1" y="1718"/>
                  <a:pt x="50" y="1759"/>
                  <a:pt x="99" y="1759"/>
                </a:cubicBezTo>
                <a:cubicBezTo>
                  <a:pt x="149" y="1759"/>
                  <a:pt x="198" y="1718"/>
                  <a:pt x="198" y="1636"/>
                </a:cubicBezTo>
                <a:lnTo>
                  <a:pt x="198" y="124"/>
                </a:lnTo>
                <a:cubicBezTo>
                  <a:pt x="198" y="42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2" name="Google Shape;1202;p23"/>
          <p:cNvSpPr/>
          <p:nvPr/>
        </p:nvSpPr>
        <p:spPr>
          <a:xfrm>
            <a:off x="4673478" y="4007855"/>
            <a:ext cx="5588" cy="16699"/>
          </a:xfrm>
          <a:custGeom>
            <a:rect b="b" l="l" r="r" t="t"/>
            <a:pathLst>
              <a:path extrusionOk="0" h="789" w="264">
                <a:moveTo>
                  <a:pt x="99" y="0"/>
                </a:moveTo>
                <a:cubicBezTo>
                  <a:pt x="66" y="0"/>
                  <a:pt x="0" y="66"/>
                  <a:pt x="0" y="99"/>
                </a:cubicBezTo>
                <a:cubicBezTo>
                  <a:pt x="0" y="296"/>
                  <a:pt x="33" y="493"/>
                  <a:pt x="66" y="690"/>
                </a:cubicBezTo>
                <a:cubicBezTo>
                  <a:pt x="66" y="723"/>
                  <a:pt x="99" y="789"/>
                  <a:pt x="165" y="789"/>
                </a:cubicBezTo>
                <a:cubicBezTo>
                  <a:pt x="197" y="789"/>
                  <a:pt x="263" y="723"/>
                  <a:pt x="263" y="690"/>
                </a:cubicBezTo>
                <a:cubicBezTo>
                  <a:pt x="263" y="493"/>
                  <a:pt x="230" y="296"/>
                  <a:pt x="230" y="99"/>
                </a:cubicBezTo>
                <a:cubicBezTo>
                  <a:pt x="197" y="66"/>
                  <a:pt x="165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3" name="Google Shape;1203;p23"/>
          <p:cNvSpPr/>
          <p:nvPr/>
        </p:nvSpPr>
        <p:spPr>
          <a:xfrm>
            <a:off x="4689479" y="3963344"/>
            <a:ext cx="5566" cy="50775"/>
          </a:xfrm>
          <a:custGeom>
            <a:rect b="b" l="l" r="r" t="t"/>
            <a:pathLst>
              <a:path extrusionOk="0" h="2399" w="263">
                <a:moveTo>
                  <a:pt x="131" y="0"/>
                </a:moveTo>
                <a:cubicBezTo>
                  <a:pt x="82" y="0"/>
                  <a:pt x="33" y="33"/>
                  <a:pt x="33" y="99"/>
                </a:cubicBezTo>
                <a:cubicBezTo>
                  <a:pt x="66" y="854"/>
                  <a:pt x="33" y="1577"/>
                  <a:pt x="0" y="2300"/>
                </a:cubicBezTo>
                <a:cubicBezTo>
                  <a:pt x="0" y="2366"/>
                  <a:pt x="49" y="2399"/>
                  <a:pt x="99" y="2399"/>
                </a:cubicBezTo>
                <a:cubicBezTo>
                  <a:pt x="148" y="2399"/>
                  <a:pt x="197" y="2366"/>
                  <a:pt x="197" y="2300"/>
                </a:cubicBezTo>
                <a:cubicBezTo>
                  <a:pt x="263" y="1577"/>
                  <a:pt x="263" y="854"/>
                  <a:pt x="230" y="99"/>
                </a:cubicBezTo>
                <a:cubicBezTo>
                  <a:pt x="230" y="33"/>
                  <a:pt x="181" y="0"/>
                  <a:pt x="1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4" name="Google Shape;1204;p23"/>
          <p:cNvSpPr/>
          <p:nvPr/>
        </p:nvSpPr>
        <p:spPr>
          <a:xfrm>
            <a:off x="4699215" y="3984891"/>
            <a:ext cx="5926" cy="36891"/>
          </a:xfrm>
          <a:custGeom>
            <a:rect b="b" l="l" r="r" t="t"/>
            <a:pathLst>
              <a:path extrusionOk="0" h="1743" w="280">
                <a:moveTo>
                  <a:pt x="177" y="1"/>
                </a:moveTo>
                <a:cubicBezTo>
                  <a:pt x="132" y="1"/>
                  <a:pt x="82" y="34"/>
                  <a:pt x="66" y="99"/>
                </a:cubicBezTo>
                <a:cubicBezTo>
                  <a:pt x="0" y="625"/>
                  <a:pt x="0" y="1151"/>
                  <a:pt x="66" y="1644"/>
                </a:cubicBezTo>
                <a:cubicBezTo>
                  <a:pt x="66" y="1709"/>
                  <a:pt x="123" y="1742"/>
                  <a:pt x="177" y="1742"/>
                </a:cubicBezTo>
                <a:cubicBezTo>
                  <a:pt x="230" y="1742"/>
                  <a:pt x="279" y="1709"/>
                  <a:pt x="263" y="1644"/>
                </a:cubicBezTo>
                <a:cubicBezTo>
                  <a:pt x="230" y="1151"/>
                  <a:pt x="230" y="625"/>
                  <a:pt x="263" y="99"/>
                </a:cubicBezTo>
                <a:cubicBezTo>
                  <a:pt x="263" y="34"/>
                  <a:pt x="222" y="1"/>
                  <a:pt x="17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5" name="Google Shape;1205;p23"/>
          <p:cNvSpPr/>
          <p:nvPr/>
        </p:nvSpPr>
        <p:spPr>
          <a:xfrm>
            <a:off x="4587928" y="4194935"/>
            <a:ext cx="9059" cy="80173"/>
          </a:xfrm>
          <a:custGeom>
            <a:rect b="b" l="l" r="r" t="t"/>
            <a:pathLst>
              <a:path extrusionOk="0" h="3788" w="428">
                <a:moveTo>
                  <a:pt x="263" y="1"/>
                </a:moveTo>
                <a:cubicBezTo>
                  <a:pt x="214" y="1"/>
                  <a:pt x="165" y="33"/>
                  <a:pt x="165" y="99"/>
                </a:cubicBezTo>
                <a:cubicBezTo>
                  <a:pt x="230" y="1282"/>
                  <a:pt x="198" y="2498"/>
                  <a:pt x="0" y="3681"/>
                </a:cubicBezTo>
                <a:cubicBezTo>
                  <a:pt x="0" y="3740"/>
                  <a:pt x="60" y="3787"/>
                  <a:pt x="114" y="3787"/>
                </a:cubicBezTo>
                <a:cubicBezTo>
                  <a:pt x="150" y="3787"/>
                  <a:pt x="184" y="3766"/>
                  <a:pt x="198" y="3714"/>
                </a:cubicBezTo>
                <a:cubicBezTo>
                  <a:pt x="395" y="2531"/>
                  <a:pt x="428" y="1315"/>
                  <a:pt x="362" y="99"/>
                </a:cubicBezTo>
                <a:cubicBezTo>
                  <a:pt x="362" y="33"/>
                  <a:pt x="313" y="1"/>
                  <a:pt x="26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6" name="Google Shape;1206;p23"/>
          <p:cNvSpPr/>
          <p:nvPr/>
        </p:nvSpPr>
        <p:spPr>
          <a:xfrm>
            <a:off x="4604627" y="4237372"/>
            <a:ext cx="4191" cy="25737"/>
          </a:xfrm>
          <a:custGeom>
            <a:rect b="b" l="l" r="r" t="t"/>
            <a:pathLst>
              <a:path extrusionOk="0" h="1216" w="198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0" y="1117"/>
                </a:lnTo>
                <a:cubicBezTo>
                  <a:pt x="0" y="1183"/>
                  <a:pt x="49" y="1216"/>
                  <a:pt x="99" y="1216"/>
                </a:cubicBezTo>
                <a:cubicBezTo>
                  <a:pt x="148" y="1216"/>
                  <a:pt x="197" y="1183"/>
                  <a:pt x="197" y="1117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7" name="Google Shape;1207;p23"/>
          <p:cNvSpPr/>
          <p:nvPr/>
        </p:nvSpPr>
        <p:spPr>
          <a:xfrm>
            <a:off x="4619231" y="4245013"/>
            <a:ext cx="6265" cy="31324"/>
          </a:xfrm>
          <a:custGeom>
            <a:rect b="b" l="l" r="r" t="t"/>
            <a:pathLst>
              <a:path extrusionOk="0" h="1480" w="296">
                <a:moveTo>
                  <a:pt x="164" y="0"/>
                </a:moveTo>
                <a:cubicBezTo>
                  <a:pt x="115" y="0"/>
                  <a:pt x="66" y="33"/>
                  <a:pt x="66" y="99"/>
                </a:cubicBezTo>
                <a:cubicBezTo>
                  <a:pt x="99" y="526"/>
                  <a:pt x="66" y="921"/>
                  <a:pt x="33" y="1348"/>
                </a:cubicBezTo>
                <a:cubicBezTo>
                  <a:pt x="0" y="1413"/>
                  <a:pt x="33" y="1446"/>
                  <a:pt x="99" y="1479"/>
                </a:cubicBezTo>
                <a:cubicBezTo>
                  <a:pt x="132" y="1479"/>
                  <a:pt x="197" y="1446"/>
                  <a:pt x="230" y="1413"/>
                </a:cubicBezTo>
                <a:cubicBezTo>
                  <a:pt x="263" y="986"/>
                  <a:pt x="296" y="526"/>
                  <a:pt x="263" y="99"/>
                </a:cubicBezTo>
                <a:cubicBezTo>
                  <a:pt x="263" y="33"/>
                  <a:pt x="214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8" name="Google Shape;1208;p23"/>
          <p:cNvSpPr/>
          <p:nvPr/>
        </p:nvSpPr>
        <p:spPr>
          <a:xfrm>
            <a:off x="4608437" y="4201200"/>
            <a:ext cx="5947" cy="29229"/>
          </a:xfrm>
          <a:custGeom>
            <a:rect b="b" l="l" r="r" t="t"/>
            <a:pathLst>
              <a:path extrusionOk="0" h="1381" w="281">
                <a:moveTo>
                  <a:pt x="104" y="0"/>
                </a:moveTo>
                <a:cubicBezTo>
                  <a:pt x="50" y="0"/>
                  <a:pt x="1" y="33"/>
                  <a:pt x="17" y="99"/>
                </a:cubicBezTo>
                <a:cubicBezTo>
                  <a:pt x="17" y="526"/>
                  <a:pt x="50" y="888"/>
                  <a:pt x="83" y="1282"/>
                </a:cubicBezTo>
                <a:cubicBezTo>
                  <a:pt x="83" y="1348"/>
                  <a:pt x="132" y="1380"/>
                  <a:pt x="182" y="1380"/>
                </a:cubicBezTo>
                <a:cubicBezTo>
                  <a:pt x="231" y="1380"/>
                  <a:pt x="280" y="1348"/>
                  <a:pt x="280" y="1282"/>
                </a:cubicBezTo>
                <a:cubicBezTo>
                  <a:pt x="247" y="888"/>
                  <a:pt x="247" y="493"/>
                  <a:pt x="214" y="99"/>
                </a:cubicBezTo>
                <a:cubicBezTo>
                  <a:pt x="214" y="33"/>
                  <a:pt x="157" y="0"/>
                  <a:pt x="10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9" name="Google Shape;1209;p23"/>
          <p:cNvSpPr/>
          <p:nvPr/>
        </p:nvSpPr>
        <p:spPr>
          <a:xfrm>
            <a:off x="4637306" y="4233181"/>
            <a:ext cx="6286" cy="31324"/>
          </a:xfrm>
          <a:custGeom>
            <a:rect b="b" l="l" r="r" t="t"/>
            <a:pathLst>
              <a:path extrusionOk="0" h="1480" w="297">
                <a:moveTo>
                  <a:pt x="132" y="1"/>
                </a:moveTo>
                <a:cubicBezTo>
                  <a:pt x="83" y="1"/>
                  <a:pt x="33" y="34"/>
                  <a:pt x="33" y="99"/>
                </a:cubicBezTo>
                <a:cubicBezTo>
                  <a:pt x="1" y="527"/>
                  <a:pt x="33" y="954"/>
                  <a:pt x="66" y="1381"/>
                </a:cubicBezTo>
                <a:cubicBezTo>
                  <a:pt x="66" y="1414"/>
                  <a:pt x="132" y="1480"/>
                  <a:pt x="198" y="1480"/>
                </a:cubicBezTo>
                <a:cubicBezTo>
                  <a:pt x="231" y="1480"/>
                  <a:pt x="296" y="1447"/>
                  <a:pt x="296" y="1381"/>
                </a:cubicBezTo>
                <a:cubicBezTo>
                  <a:pt x="231" y="954"/>
                  <a:pt x="231" y="527"/>
                  <a:pt x="231" y="99"/>
                </a:cubicBezTo>
                <a:cubicBezTo>
                  <a:pt x="231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0" name="Google Shape;1210;p23"/>
          <p:cNvSpPr/>
          <p:nvPr/>
        </p:nvSpPr>
        <p:spPr>
          <a:xfrm>
            <a:off x="4656080" y="4251278"/>
            <a:ext cx="5588" cy="17673"/>
          </a:xfrm>
          <a:custGeom>
            <a:rect b="b" l="l" r="r" t="t"/>
            <a:pathLst>
              <a:path extrusionOk="0" h="835" w="264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329"/>
                  <a:pt x="1" y="526"/>
                  <a:pt x="66" y="756"/>
                </a:cubicBezTo>
                <a:cubicBezTo>
                  <a:pt x="66" y="804"/>
                  <a:pt x="102" y="835"/>
                  <a:pt x="146" y="835"/>
                </a:cubicBezTo>
                <a:cubicBezTo>
                  <a:pt x="163" y="835"/>
                  <a:pt x="180" y="831"/>
                  <a:pt x="198" y="822"/>
                </a:cubicBezTo>
                <a:cubicBezTo>
                  <a:pt x="231" y="822"/>
                  <a:pt x="264" y="756"/>
                  <a:pt x="264" y="690"/>
                </a:cubicBezTo>
                <a:cubicBezTo>
                  <a:pt x="198" y="493"/>
                  <a:pt x="198" y="296"/>
                  <a:pt x="231" y="99"/>
                </a:cubicBezTo>
                <a:cubicBezTo>
                  <a:pt x="231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1" name="Google Shape;1211;p23"/>
          <p:cNvSpPr/>
          <p:nvPr/>
        </p:nvSpPr>
        <p:spPr>
          <a:xfrm>
            <a:off x="4667911" y="4215804"/>
            <a:ext cx="8360" cy="58437"/>
          </a:xfrm>
          <a:custGeom>
            <a:rect b="b" l="l" r="r" t="t"/>
            <a:pathLst>
              <a:path extrusionOk="0" h="2761" w="395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165" y="2662"/>
                </a:lnTo>
                <a:cubicBezTo>
                  <a:pt x="165" y="2728"/>
                  <a:pt x="222" y="2761"/>
                  <a:pt x="280" y="2761"/>
                </a:cubicBezTo>
                <a:cubicBezTo>
                  <a:pt x="337" y="2761"/>
                  <a:pt x="395" y="2728"/>
                  <a:pt x="395" y="2662"/>
                </a:cubicBezTo>
                <a:lnTo>
                  <a:pt x="198" y="99"/>
                </a:ln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2" name="Google Shape;1212;p23"/>
          <p:cNvSpPr/>
          <p:nvPr/>
        </p:nvSpPr>
        <p:spPr>
          <a:xfrm>
            <a:off x="4683214" y="4247108"/>
            <a:ext cx="5588" cy="23662"/>
          </a:xfrm>
          <a:custGeom>
            <a:rect b="b" l="l" r="r" t="t"/>
            <a:pathLst>
              <a:path extrusionOk="0" h="1118" w="264">
                <a:moveTo>
                  <a:pt x="132" y="0"/>
                </a:moveTo>
                <a:cubicBezTo>
                  <a:pt x="99" y="0"/>
                  <a:pt x="33" y="33"/>
                  <a:pt x="33" y="99"/>
                </a:cubicBezTo>
                <a:cubicBezTo>
                  <a:pt x="0" y="394"/>
                  <a:pt x="0" y="723"/>
                  <a:pt x="33" y="1019"/>
                </a:cubicBezTo>
                <a:cubicBezTo>
                  <a:pt x="33" y="1084"/>
                  <a:pt x="99" y="1117"/>
                  <a:pt x="132" y="1117"/>
                </a:cubicBezTo>
                <a:cubicBezTo>
                  <a:pt x="197" y="1117"/>
                  <a:pt x="230" y="1084"/>
                  <a:pt x="263" y="1019"/>
                </a:cubicBezTo>
                <a:cubicBezTo>
                  <a:pt x="230" y="723"/>
                  <a:pt x="230" y="394"/>
                  <a:pt x="263" y="99"/>
                </a:cubicBezTo>
                <a:cubicBezTo>
                  <a:pt x="230" y="33"/>
                  <a:pt x="197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3" name="Google Shape;1213;p23"/>
          <p:cNvSpPr/>
          <p:nvPr/>
        </p:nvSpPr>
        <p:spPr>
          <a:xfrm>
            <a:off x="4695024" y="4211106"/>
            <a:ext cx="5588" cy="44362"/>
          </a:xfrm>
          <a:custGeom>
            <a:rect b="b" l="l" r="r" t="t"/>
            <a:pathLst>
              <a:path extrusionOk="0" h="2096" w="264">
                <a:moveTo>
                  <a:pt x="132" y="1"/>
                </a:moveTo>
                <a:cubicBezTo>
                  <a:pt x="83" y="1"/>
                  <a:pt x="34" y="42"/>
                  <a:pt x="34" y="124"/>
                </a:cubicBezTo>
                <a:cubicBezTo>
                  <a:pt x="34" y="748"/>
                  <a:pt x="34" y="1372"/>
                  <a:pt x="1" y="1997"/>
                </a:cubicBezTo>
                <a:cubicBezTo>
                  <a:pt x="1" y="2063"/>
                  <a:pt x="50" y="2095"/>
                  <a:pt x="99" y="2095"/>
                </a:cubicBezTo>
                <a:cubicBezTo>
                  <a:pt x="149" y="2095"/>
                  <a:pt x="198" y="2063"/>
                  <a:pt x="198" y="1997"/>
                </a:cubicBezTo>
                <a:cubicBezTo>
                  <a:pt x="231" y="1372"/>
                  <a:pt x="264" y="748"/>
                  <a:pt x="231" y="124"/>
                </a:cubicBezTo>
                <a:cubicBezTo>
                  <a:pt x="231" y="42"/>
                  <a:pt x="182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4" name="Google Shape;1214;p23"/>
          <p:cNvSpPr/>
          <p:nvPr/>
        </p:nvSpPr>
        <p:spPr>
          <a:xfrm>
            <a:off x="4692950" y="4260040"/>
            <a:ext cx="5588" cy="16297"/>
          </a:xfrm>
          <a:custGeom>
            <a:rect b="b" l="l" r="r" t="t"/>
            <a:pathLst>
              <a:path extrusionOk="0" h="770" w="264">
                <a:moveTo>
                  <a:pt x="146" y="1"/>
                </a:moveTo>
                <a:cubicBezTo>
                  <a:pt x="101" y="1"/>
                  <a:pt x="66" y="31"/>
                  <a:pt x="66" y="79"/>
                </a:cubicBezTo>
                <a:cubicBezTo>
                  <a:pt x="0" y="276"/>
                  <a:pt x="0" y="473"/>
                  <a:pt x="33" y="703"/>
                </a:cubicBezTo>
                <a:cubicBezTo>
                  <a:pt x="33" y="736"/>
                  <a:pt x="99" y="769"/>
                  <a:pt x="165" y="769"/>
                </a:cubicBezTo>
                <a:cubicBezTo>
                  <a:pt x="197" y="736"/>
                  <a:pt x="230" y="703"/>
                  <a:pt x="230" y="638"/>
                </a:cubicBezTo>
                <a:lnTo>
                  <a:pt x="230" y="605"/>
                </a:lnTo>
                <a:cubicBezTo>
                  <a:pt x="230" y="572"/>
                  <a:pt x="230" y="539"/>
                  <a:pt x="230" y="539"/>
                </a:cubicBezTo>
                <a:cubicBezTo>
                  <a:pt x="230" y="473"/>
                  <a:pt x="230" y="441"/>
                  <a:pt x="230" y="375"/>
                </a:cubicBezTo>
                <a:lnTo>
                  <a:pt x="230" y="309"/>
                </a:lnTo>
                <a:lnTo>
                  <a:pt x="230" y="276"/>
                </a:lnTo>
                <a:cubicBezTo>
                  <a:pt x="230" y="211"/>
                  <a:pt x="230" y="178"/>
                  <a:pt x="263" y="145"/>
                </a:cubicBezTo>
                <a:cubicBezTo>
                  <a:pt x="263" y="79"/>
                  <a:pt x="230" y="13"/>
                  <a:pt x="197" y="13"/>
                </a:cubicBezTo>
                <a:cubicBezTo>
                  <a:pt x="180" y="5"/>
                  <a:pt x="162" y="1"/>
                  <a:pt x="1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5" name="Google Shape;1215;p23"/>
          <p:cNvSpPr/>
          <p:nvPr/>
        </p:nvSpPr>
        <p:spPr>
          <a:xfrm>
            <a:off x="4732593" y="4230578"/>
            <a:ext cx="4889" cy="45759"/>
          </a:xfrm>
          <a:custGeom>
            <a:rect b="b" l="l" r="r" t="t"/>
            <a:pathLst>
              <a:path extrusionOk="0" h="2162" w="231">
                <a:moveTo>
                  <a:pt x="99" y="1"/>
                </a:moveTo>
                <a:cubicBezTo>
                  <a:pt x="50" y="1"/>
                  <a:pt x="0" y="42"/>
                  <a:pt x="0" y="124"/>
                </a:cubicBezTo>
                <a:cubicBezTo>
                  <a:pt x="0" y="748"/>
                  <a:pt x="0" y="1405"/>
                  <a:pt x="33" y="2063"/>
                </a:cubicBezTo>
                <a:cubicBezTo>
                  <a:pt x="33" y="2128"/>
                  <a:pt x="83" y="2161"/>
                  <a:pt x="132" y="2161"/>
                </a:cubicBezTo>
                <a:cubicBezTo>
                  <a:pt x="181" y="2161"/>
                  <a:pt x="230" y="2128"/>
                  <a:pt x="230" y="2063"/>
                </a:cubicBezTo>
                <a:cubicBezTo>
                  <a:pt x="198" y="1405"/>
                  <a:pt x="198" y="748"/>
                  <a:pt x="198" y="124"/>
                </a:cubicBezTo>
                <a:cubicBezTo>
                  <a:pt x="198" y="42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6" name="Google Shape;1216;p23"/>
          <p:cNvSpPr/>
          <p:nvPr/>
        </p:nvSpPr>
        <p:spPr>
          <a:xfrm>
            <a:off x="4791708" y="4231107"/>
            <a:ext cx="6625" cy="48701"/>
          </a:xfrm>
          <a:custGeom>
            <a:rect b="b" l="l" r="r" t="t"/>
            <a:pathLst>
              <a:path extrusionOk="0" h="2301" w="313">
                <a:moveTo>
                  <a:pt x="132" y="0"/>
                </a:moveTo>
                <a:cubicBezTo>
                  <a:pt x="83" y="0"/>
                  <a:pt x="33" y="33"/>
                  <a:pt x="33" y="99"/>
                </a:cubicBezTo>
                <a:cubicBezTo>
                  <a:pt x="0" y="789"/>
                  <a:pt x="33" y="1479"/>
                  <a:pt x="99" y="2202"/>
                </a:cubicBezTo>
                <a:cubicBezTo>
                  <a:pt x="99" y="2268"/>
                  <a:pt x="157" y="2300"/>
                  <a:pt x="210" y="2300"/>
                </a:cubicBezTo>
                <a:cubicBezTo>
                  <a:pt x="263" y="2300"/>
                  <a:pt x="313" y="2268"/>
                  <a:pt x="296" y="2202"/>
                </a:cubicBezTo>
                <a:cubicBezTo>
                  <a:pt x="230" y="1479"/>
                  <a:pt x="230" y="789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7" name="Google Shape;1217;p23"/>
          <p:cNvSpPr/>
          <p:nvPr/>
        </p:nvSpPr>
        <p:spPr>
          <a:xfrm>
            <a:off x="4805613" y="4246134"/>
            <a:ext cx="5588" cy="30202"/>
          </a:xfrm>
          <a:custGeom>
            <a:rect b="b" l="l" r="r" t="t"/>
            <a:pathLst>
              <a:path extrusionOk="0" h="1427" w="264">
                <a:moveTo>
                  <a:pt x="170" y="1"/>
                </a:moveTo>
                <a:cubicBezTo>
                  <a:pt x="114" y="1"/>
                  <a:pt x="51" y="42"/>
                  <a:pt x="34" y="112"/>
                </a:cubicBezTo>
                <a:cubicBezTo>
                  <a:pt x="1" y="506"/>
                  <a:pt x="34" y="933"/>
                  <a:pt x="66" y="1328"/>
                </a:cubicBezTo>
                <a:cubicBezTo>
                  <a:pt x="66" y="1393"/>
                  <a:pt x="99" y="1426"/>
                  <a:pt x="165" y="1426"/>
                </a:cubicBezTo>
                <a:cubicBezTo>
                  <a:pt x="231" y="1426"/>
                  <a:pt x="264" y="1393"/>
                  <a:pt x="264" y="1328"/>
                </a:cubicBezTo>
                <a:cubicBezTo>
                  <a:pt x="231" y="933"/>
                  <a:pt x="231" y="506"/>
                  <a:pt x="264" y="112"/>
                </a:cubicBezTo>
                <a:cubicBezTo>
                  <a:pt x="264" y="34"/>
                  <a:pt x="220" y="1"/>
                  <a:pt x="17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8" name="Google Shape;1218;p23"/>
          <p:cNvSpPr/>
          <p:nvPr/>
        </p:nvSpPr>
        <p:spPr>
          <a:xfrm>
            <a:off x="4818482" y="4231107"/>
            <a:ext cx="7323" cy="47304"/>
          </a:xfrm>
          <a:custGeom>
            <a:rect b="b" l="l" r="r" t="t"/>
            <a:pathLst>
              <a:path extrusionOk="0" h="2235" w="346">
                <a:moveTo>
                  <a:pt x="103" y="0"/>
                </a:moveTo>
                <a:cubicBezTo>
                  <a:pt x="50" y="0"/>
                  <a:pt x="1" y="33"/>
                  <a:pt x="17" y="99"/>
                </a:cubicBezTo>
                <a:lnTo>
                  <a:pt x="116" y="2136"/>
                </a:lnTo>
                <a:cubicBezTo>
                  <a:pt x="116" y="2202"/>
                  <a:pt x="173" y="2235"/>
                  <a:pt x="231" y="2235"/>
                </a:cubicBezTo>
                <a:cubicBezTo>
                  <a:pt x="288" y="2235"/>
                  <a:pt x="346" y="2202"/>
                  <a:pt x="346" y="2136"/>
                </a:cubicBezTo>
                <a:lnTo>
                  <a:pt x="214" y="99"/>
                </a:lnTo>
                <a:cubicBezTo>
                  <a:pt x="214" y="33"/>
                  <a:pt x="157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9" name="Google Shape;1219;p23"/>
          <p:cNvSpPr/>
          <p:nvPr/>
        </p:nvSpPr>
        <p:spPr>
          <a:xfrm>
            <a:off x="4835520" y="4258220"/>
            <a:ext cx="5757" cy="20318"/>
          </a:xfrm>
          <a:custGeom>
            <a:rect b="b" l="l" r="r" t="t"/>
            <a:pathLst>
              <a:path extrusionOk="0" h="960" w="272">
                <a:moveTo>
                  <a:pt x="132" y="1"/>
                </a:moveTo>
                <a:cubicBezTo>
                  <a:pt x="66" y="1"/>
                  <a:pt x="1" y="34"/>
                  <a:pt x="1" y="99"/>
                </a:cubicBezTo>
                <a:cubicBezTo>
                  <a:pt x="1" y="362"/>
                  <a:pt x="1" y="625"/>
                  <a:pt x="34" y="888"/>
                </a:cubicBezTo>
                <a:cubicBezTo>
                  <a:pt x="46" y="938"/>
                  <a:pt x="87" y="960"/>
                  <a:pt x="130" y="960"/>
                </a:cubicBezTo>
                <a:cubicBezTo>
                  <a:pt x="199" y="960"/>
                  <a:pt x="271" y="904"/>
                  <a:pt x="231" y="822"/>
                </a:cubicBezTo>
                <a:cubicBezTo>
                  <a:pt x="198" y="592"/>
                  <a:pt x="198" y="329"/>
                  <a:pt x="231" y="99"/>
                </a:cubicBezTo>
                <a:cubicBezTo>
                  <a:pt x="231" y="34"/>
                  <a:pt x="165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0" name="Google Shape;1220;p23"/>
          <p:cNvSpPr/>
          <p:nvPr/>
        </p:nvSpPr>
        <p:spPr>
          <a:xfrm>
            <a:off x="4834821" y="4223445"/>
            <a:ext cx="5588" cy="25758"/>
          </a:xfrm>
          <a:custGeom>
            <a:rect b="b" l="l" r="r" t="t"/>
            <a:pathLst>
              <a:path extrusionOk="0" h="1217" w="264">
                <a:moveTo>
                  <a:pt x="99" y="1"/>
                </a:moveTo>
                <a:cubicBezTo>
                  <a:pt x="34" y="1"/>
                  <a:pt x="1" y="34"/>
                  <a:pt x="1" y="99"/>
                </a:cubicBezTo>
                <a:cubicBezTo>
                  <a:pt x="1" y="428"/>
                  <a:pt x="34" y="789"/>
                  <a:pt x="67" y="1118"/>
                </a:cubicBezTo>
                <a:cubicBezTo>
                  <a:pt x="67" y="1184"/>
                  <a:pt x="99" y="1217"/>
                  <a:pt x="165" y="1217"/>
                </a:cubicBezTo>
                <a:cubicBezTo>
                  <a:pt x="198" y="1217"/>
                  <a:pt x="264" y="1184"/>
                  <a:pt x="264" y="1118"/>
                </a:cubicBezTo>
                <a:cubicBezTo>
                  <a:pt x="231" y="789"/>
                  <a:pt x="231" y="428"/>
                  <a:pt x="198" y="99"/>
                </a:cubicBezTo>
                <a:cubicBezTo>
                  <a:pt x="198" y="34"/>
                  <a:pt x="132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1" name="Google Shape;1221;p23"/>
          <p:cNvSpPr/>
          <p:nvPr/>
        </p:nvSpPr>
        <p:spPr>
          <a:xfrm>
            <a:off x="4848748" y="4247108"/>
            <a:ext cx="4191" cy="20699"/>
          </a:xfrm>
          <a:custGeom>
            <a:rect b="b" l="l" r="r" t="t"/>
            <a:pathLst>
              <a:path extrusionOk="0" h="978" w="198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0" y="854"/>
                </a:lnTo>
                <a:cubicBezTo>
                  <a:pt x="0" y="937"/>
                  <a:pt x="49" y="978"/>
                  <a:pt x="99" y="978"/>
                </a:cubicBezTo>
                <a:cubicBezTo>
                  <a:pt x="148" y="978"/>
                  <a:pt x="197" y="937"/>
                  <a:pt x="197" y="854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2" name="Google Shape;1222;p23"/>
          <p:cNvSpPr/>
          <p:nvPr/>
        </p:nvSpPr>
        <p:spPr>
          <a:xfrm>
            <a:off x="4848748" y="4270982"/>
            <a:ext cx="5566" cy="10921"/>
          </a:xfrm>
          <a:custGeom>
            <a:rect b="b" l="l" r="r" t="t"/>
            <a:pathLst>
              <a:path extrusionOk="0" h="516" w="263">
                <a:moveTo>
                  <a:pt x="144" y="1"/>
                </a:moveTo>
                <a:cubicBezTo>
                  <a:pt x="116" y="1"/>
                  <a:pt x="85" y="17"/>
                  <a:pt x="66" y="55"/>
                </a:cubicBezTo>
                <a:cubicBezTo>
                  <a:pt x="0" y="154"/>
                  <a:pt x="0" y="285"/>
                  <a:pt x="0" y="416"/>
                </a:cubicBezTo>
                <a:cubicBezTo>
                  <a:pt x="0" y="449"/>
                  <a:pt x="0" y="449"/>
                  <a:pt x="33" y="482"/>
                </a:cubicBezTo>
                <a:cubicBezTo>
                  <a:pt x="66" y="515"/>
                  <a:pt x="66" y="515"/>
                  <a:pt x="99" y="515"/>
                </a:cubicBezTo>
                <a:cubicBezTo>
                  <a:pt x="131" y="515"/>
                  <a:pt x="164" y="515"/>
                  <a:pt x="164" y="482"/>
                </a:cubicBezTo>
                <a:cubicBezTo>
                  <a:pt x="197" y="449"/>
                  <a:pt x="197" y="449"/>
                  <a:pt x="197" y="416"/>
                </a:cubicBezTo>
                <a:cubicBezTo>
                  <a:pt x="197" y="351"/>
                  <a:pt x="197" y="318"/>
                  <a:pt x="197" y="285"/>
                </a:cubicBezTo>
                <a:cubicBezTo>
                  <a:pt x="230" y="252"/>
                  <a:pt x="230" y="219"/>
                  <a:pt x="263" y="154"/>
                </a:cubicBezTo>
                <a:cubicBezTo>
                  <a:pt x="263" y="121"/>
                  <a:pt x="263" y="55"/>
                  <a:pt x="197" y="22"/>
                </a:cubicBezTo>
                <a:cubicBezTo>
                  <a:pt x="184" y="9"/>
                  <a:pt x="164" y="1"/>
                  <a:pt x="1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3" name="Google Shape;1223;p23"/>
          <p:cNvSpPr/>
          <p:nvPr/>
        </p:nvSpPr>
        <p:spPr>
          <a:xfrm>
            <a:off x="4865426" y="4231805"/>
            <a:ext cx="9376" cy="48722"/>
          </a:xfrm>
          <a:custGeom>
            <a:rect b="b" l="l" r="r" t="t"/>
            <a:pathLst>
              <a:path extrusionOk="0" h="2302" w="443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789"/>
                  <a:pt x="34" y="1512"/>
                  <a:pt x="99" y="2202"/>
                </a:cubicBezTo>
                <a:cubicBezTo>
                  <a:pt x="99" y="2265"/>
                  <a:pt x="140" y="2302"/>
                  <a:pt x="187" y="2302"/>
                </a:cubicBezTo>
                <a:cubicBezTo>
                  <a:pt x="213" y="2302"/>
                  <a:pt x="240" y="2291"/>
                  <a:pt x="264" y="2267"/>
                </a:cubicBezTo>
                <a:lnTo>
                  <a:pt x="362" y="2202"/>
                </a:lnTo>
                <a:cubicBezTo>
                  <a:pt x="442" y="2122"/>
                  <a:pt x="370" y="2020"/>
                  <a:pt x="288" y="2020"/>
                </a:cubicBezTo>
                <a:cubicBezTo>
                  <a:pt x="285" y="2020"/>
                  <a:pt x="283" y="2020"/>
                  <a:pt x="281" y="2020"/>
                </a:cubicBezTo>
                <a:lnTo>
                  <a:pt x="281" y="2020"/>
                </a:lnTo>
                <a:cubicBezTo>
                  <a:pt x="231" y="1386"/>
                  <a:pt x="231" y="728"/>
                  <a:pt x="231" y="99"/>
                </a:cubicBezTo>
                <a:cubicBezTo>
                  <a:pt x="231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4" name="Google Shape;1224;p23"/>
          <p:cNvSpPr/>
          <p:nvPr/>
        </p:nvSpPr>
        <p:spPr>
          <a:xfrm>
            <a:off x="4862294" y="4066970"/>
            <a:ext cx="5947" cy="60532"/>
          </a:xfrm>
          <a:custGeom>
            <a:rect b="b" l="l" r="r" t="t"/>
            <a:pathLst>
              <a:path extrusionOk="0" h="2860" w="281">
                <a:moveTo>
                  <a:pt x="103" y="0"/>
                </a:moveTo>
                <a:cubicBezTo>
                  <a:pt x="50" y="0"/>
                  <a:pt x="1" y="33"/>
                  <a:pt x="17" y="99"/>
                </a:cubicBezTo>
                <a:lnTo>
                  <a:pt x="50" y="2761"/>
                </a:lnTo>
                <a:cubicBezTo>
                  <a:pt x="50" y="2826"/>
                  <a:pt x="108" y="2859"/>
                  <a:pt x="165" y="2859"/>
                </a:cubicBezTo>
                <a:cubicBezTo>
                  <a:pt x="223" y="2859"/>
                  <a:pt x="280" y="2826"/>
                  <a:pt x="280" y="2761"/>
                </a:cubicBezTo>
                <a:lnTo>
                  <a:pt x="214" y="99"/>
                </a:lnTo>
                <a:cubicBezTo>
                  <a:pt x="214" y="33"/>
                  <a:pt x="157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5" name="Google Shape;1225;p23"/>
          <p:cNvSpPr/>
          <p:nvPr/>
        </p:nvSpPr>
        <p:spPr>
          <a:xfrm>
            <a:off x="4841785" y="4047498"/>
            <a:ext cx="6984" cy="34097"/>
          </a:xfrm>
          <a:custGeom>
            <a:rect b="b" l="l" r="r" t="t"/>
            <a:pathLst>
              <a:path extrusionOk="0" h="1611" w="330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lnTo>
                  <a:pt x="99" y="1512"/>
                </a:lnTo>
                <a:cubicBezTo>
                  <a:pt x="99" y="1577"/>
                  <a:pt x="156" y="1610"/>
                  <a:pt x="214" y="1610"/>
                </a:cubicBezTo>
                <a:cubicBezTo>
                  <a:pt x="272" y="1610"/>
                  <a:pt x="329" y="1577"/>
                  <a:pt x="329" y="1512"/>
                </a:cubicBezTo>
                <a:lnTo>
                  <a:pt x="230" y="99"/>
                </a:ln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6" name="Google Shape;1226;p23"/>
          <p:cNvSpPr/>
          <p:nvPr/>
        </p:nvSpPr>
        <p:spPr>
          <a:xfrm>
            <a:off x="4751366" y="4023030"/>
            <a:ext cx="6984" cy="33525"/>
          </a:xfrm>
          <a:custGeom>
            <a:rect b="b" l="l" r="r" t="t"/>
            <a:pathLst>
              <a:path extrusionOk="0" h="1584" w="330">
                <a:moveTo>
                  <a:pt x="196" y="0"/>
                </a:moveTo>
                <a:cubicBezTo>
                  <a:pt x="161" y="0"/>
                  <a:pt x="132" y="22"/>
                  <a:pt x="132" y="72"/>
                </a:cubicBezTo>
                <a:cubicBezTo>
                  <a:pt x="33" y="532"/>
                  <a:pt x="1" y="1025"/>
                  <a:pt x="33" y="1485"/>
                </a:cubicBezTo>
                <a:cubicBezTo>
                  <a:pt x="33" y="1550"/>
                  <a:pt x="99" y="1583"/>
                  <a:pt x="132" y="1583"/>
                </a:cubicBezTo>
                <a:cubicBezTo>
                  <a:pt x="198" y="1583"/>
                  <a:pt x="263" y="1550"/>
                  <a:pt x="263" y="1485"/>
                </a:cubicBezTo>
                <a:cubicBezTo>
                  <a:pt x="198" y="1025"/>
                  <a:pt x="231" y="565"/>
                  <a:pt x="329" y="137"/>
                </a:cubicBezTo>
                <a:cubicBezTo>
                  <a:pt x="329" y="56"/>
                  <a:pt x="254" y="0"/>
                  <a:pt x="19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7" name="Google Shape;1227;p23"/>
          <p:cNvSpPr/>
          <p:nvPr/>
        </p:nvSpPr>
        <p:spPr>
          <a:xfrm>
            <a:off x="4759028" y="4040958"/>
            <a:ext cx="6265" cy="16297"/>
          </a:xfrm>
          <a:custGeom>
            <a:rect b="b" l="l" r="r" t="t"/>
            <a:pathLst>
              <a:path extrusionOk="0" h="770" w="296">
                <a:moveTo>
                  <a:pt x="151" y="1"/>
                </a:moveTo>
                <a:cubicBezTo>
                  <a:pt x="114" y="1"/>
                  <a:pt x="90" y="31"/>
                  <a:pt x="66" y="79"/>
                </a:cubicBezTo>
                <a:cubicBezTo>
                  <a:pt x="33" y="276"/>
                  <a:pt x="0" y="473"/>
                  <a:pt x="33" y="703"/>
                </a:cubicBezTo>
                <a:cubicBezTo>
                  <a:pt x="33" y="736"/>
                  <a:pt x="99" y="769"/>
                  <a:pt x="164" y="769"/>
                </a:cubicBezTo>
                <a:cubicBezTo>
                  <a:pt x="230" y="736"/>
                  <a:pt x="263" y="703"/>
                  <a:pt x="230" y="638"/>
                </a:cubicBezTo>
                <a:lnTo>
                  <a:pt x="230" y="572"/>
                </a:lnTo>
                <a:lnTo>
                  <a:pt x="230" y="506"/>
                </a:lnTo>
                <a:lnTo>
                  <a:pt x="230" y="375"/>
                </a:lnTo>
                <a:cubicBezTo>
                  <a:pt x="230" y="375"/>
                  <a:pt x="230" y="342"/>
                  <a:pt x="230" y="309"/>
                </a:cubicBezTo>
                <a:lnTo>
                  <a:pt x="230" y="276"/>
                </a:lnTo>
                <a:cubicBezTo>
                  <a:pt x="230" y="243"/>
                  <a:pt x="230" y="178"/>
                  <a:pt x="263" y="112"/>
                </a:cubicBezTo>
                <a:cubicBezTo>
                  <a:pt x="296" y="79"/>
                  <a:pt x="263" y="13"/>
                  <a:pt x="197" y="13"/>
                </a:cubicBezTo>
                <a:cubicBezTo>
                  <a:pt x="180" y="5"/>
                  <a:pt x="164" y="1"/>
                  <a:pt x="15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8" name="Google Shape;1228;p23"/>
          <p:cNvSpPr/>
          <p:nvPr/>
        </p:nvSpPr>
        <p:spPr>
          <a:xfrm>
            <a:off x="4777802" y="4015496"/>
            <a:ext cx="4889" cy="42457"/>
          </a:xfrm>
          <a:custGeom>
            <a:rect b="b" l="l" r="r" t="t"/>
            <a:pathLst>
              <a:path extrusionOk="0" h="2006" w="231">
                <a:moveTo>
                  <a:pt x="115" y="1"/>
                </a:moveTo>
                <a:cubicBezTo>
                  <a:pt x="58" y="1"/>
                  <a:pt x="0" y="33"/>
                  <a:pt x="0" y="99"/>
                </a:cubicBezTo>
                <a:cubicBezTo>
                  <a:pt x="33" y="691"/>
                  <a:pt x="33" y="1315"/>
                  <a:pt x="0" y="1906"/>
                </a:cubicBezTo>
                <a:cubicBezTo>
                  <a:pt x="0" y="1972"/>
                  <a:pt x="50" y="2005"/>
                  <a:pt x="99" y="2005"/>
                </a:cubicBezTo>
                <a:cubicBezTo>
                  <a:pt x="148" y="2005"/>
                  <a:pt x="197" y="1972"/>
                  <a:pt x="197" y="1906"/>
                </a:cubicBezTo>
                <a:cubicBezTo>
                  <a:pt x="230" y="1315"/>
                  <a:pt x="230" y="691"/>
                  <a:pt x="230" y="99"/>
                </a:cubicBezTo>
                <a:cubicBezTo>
                  <a:pt x="230" y="33"/>
                  <a:pt x="173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9" name="Google Shape;1229;p23"/>
          <p:cNvSpPr/>
          <p:nvPr/>
        </p:nvSpPr>
        <p:spPr>
          <a:xfrm>
            <a:off x="4727026" y="3962117"/>
            <a:ext cx="4889" cy="36023"/>
          </a:xfrm>
          <a:custGeom>
            <a:rect b="b" l="l" r="r" t="t"/>
            <a:pathLst>
              <a:path extrusionOk="0" h="1702" w="231">
                <a:moveTo>
                  <a:pt x="132" y="1"/>
                </a:moveTo>
                <a:cubicBezTo>
                  <a:pt x="83" y="1"/>
                  <a:pt x="33" y="42"/>
                  <a:pt x="33" y="124"/>
                </a:cubicBezTo>
                <a:cubicBezTo>
                  <a:pt x="0" y="617"/>
                  <a:pt x="0" y="1110"/>
                  <a:pt x="33" y="1602"/>
                </a:cubicBezTo>
                <a:cubicBezTo>
                  <a:pt x="33" y="1668"/>
                  <a:pt x="83" y="1701"/>
                  <a:pt x="132" y="1701"/>
                </a:cubicBezTo>
                <a:cubicBezTo>
                  <a:pt x="181" y="1701"/>
                  <a:pt x="230" y="1668"/>
                  <a:pt x="230" y="1602"/>
                </a:cubicBezTo>
                <a:cubicBezTo>
                  <a:pt x="198" y="1110"/>
                  <a:pt x="198" y="617"/>
                  <a:pt x="230" y="124"/>
                </a:cubicBezTo>
                <a:cubicBezTo>
                  <a:pt x="230" y="42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0" name="Google Shape;1230;p23"/>
          <p:cNvSpPr/>
          <p:nvPr/>
        </p:nvSpPr>
        <p:spPr>
          <a:xfrm>
            <a:off x="4737461" y="3943851"/>
            <a:ext cx="5588" cy="40362"/>
          </a:xfrm>
          <a:custGeom>
            <a:rect b="b" l="l" r="r" t="t"/>
            <a:pathLst>
              <a:path extrusionOk="0" h="1907" w="264">
                <a:moveTo>
                  <a:pt x="132" y="1"/>
                </a:moveTo>
                <a:cubicBezTo>
                  <a:pt x="83" y="1"/>
                  <a:pt x="33" y="34"/>
                  <a:pt x="33" y="100"/>
                </a:cubicBezTo>
                <a:cubicBezTo>
                  <a:pt x="0" y="658"/>
                  <a:pt x="0" y="1217"/>
                  <a:pt x="66" y="1808"/>
                </a:cubicBezTo>
                <a:cubicBezTo>
                  <a:pt x="66" y="1874"/>
                  <a:pt x="115" y="1907"/>
                  <a:pt x="165" y="1907"/>
                </a:cubicBezTo>
                <a:cubicBezTo>
                  <a:pt x="214" y="1907"/>
                  <a:pt x="263" y="1874"/>
                  <a:pt x="263" y="1808"/>
                </a:cubicBezTo>
                <a:cubicBezTo>
                  <a:pt x="230" y="1217"/>
                  <a:pt x="198" y="658"/>
                  <a:pt x="230" y="100"/>
                </a:cubicBezTo>
                <a:cubicBezTo>
                  <a:pt x="230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1" name="Google Shape;1231;p23"/>
          <p:cNvSpPr/>
          <p:nvPr/>
        </p:nvSpPr>
        <p:spPr>
          <a:xfrm>
            <a:off x="4754838" y="3926474"/>
            <a:ext cx="5947" cy="59833"/>
          </a:xfrm>
          <a:custGeom>
            <a:rect b="b" l="l" r="r" t="t"/>
            <a:pathLst>
              <a:path extrusionOk="0" h="2827" w="281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1" y="986"/>
                  <a:pt x="1" y="1841"/>
                  <a:pt x="67" y="2728"/>
                </a:cubicBezTo>
                <a:cubicBezTo>
                  <a:pt x="67" y="2794"/>
                  <a:pt x="124" y="2826"/>
                  <a:pt x="178" y="2826"/>
                </a:cubicBezTo>
                <a:cubicBezTo>
                  <a:pt x="231" y="2826"/>
                  <a:pt x="280" y="2794"/>
                  <a:pt x="264" y="2728"/>
                </a:cubicBezTo>
                <a:cubicBezTo>
                  <a:pt x="198" y="1841"/>
                  <a:pt x="165" y="986"/>
                  <a:pt x="198" y="99"/>
                </a:cubicBez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2" name="Google Shape;1232;p23"/>
          <p:cNvSpPr/>
          <p:nvPr/>
        </p:nvSpPr>
        <p:spPr>
          <a:xfrm>
            <a:off x="4768764" y="3951513"/>
            <a:ext cx="4191" cy="29229"/>
          </a:xfrm>
          <a:custGeom>
            <a:rect b="b" l="l" r="r" t="t"/>
            <a:pathLst>
              <a:path extrusionOk="0" h="1381" w="198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0" y="1282"/>
                </a:lnTo>
                <a:cubicBezTo>
                  <a:pt x="0" y="1348"/>
                  <a:pt x="49" y="1381"/>
                  <a:pt x="99" y="1381"/>
                </a:cubicBezTo>
                <a:cubicBezTo>
                  <a:pt x="148" y="1381"/>
                  <a:pt x="197" y="1348"/>
                  <a:pt x="197" y="1282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3" name="Google Shape;1233;p23"/>
          <p:cNvSpPr/>
          <p:nvPr/>
        </p:nvSpPr>
        <p:spPr>
          <a:xfrm>
            <a:off x="4780575" y="3970985"/>
            <a:ext cx="4191" cy="26266"/>
          </a:xfrm>
          <a:custGeom>
            <a:rect b="b" l="l" r="r" t="t"/>
            <a:pathLst>
              <a:path extrusionOk="0" h="1241" w="198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lnTo>
                  <a:pt x="1" y="1118"/>
                </a:lnTo>
                <a:cubicBezTo>
                  <a:pt x="1" y="1200"/>
                  <a:pt x="50" y="1241"/>
                  <a:pt x="99" y="1241"/>
                </a:cubicBezTo>
                <a:cubicBezTo>
                  <a:pt x="149" y="1241"/>
                  <a:pt x="198" y="1200"/>
                  <a:pt x="198" y="1118"/>
                </a:cubicBezTo>
                <a:lnTo>
                  <a:pt x="198" y="99"/>
                </a:ln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4" name="Google Shape;1234;p23"/>
          <p:cNvSpPr/>
          <p:nvPr/>
        </p:nvSpPr>
        <p:spPr>
          <a:xfrm>
            <a:off x="4791009" y="3980721"/>
            <a:ext cx="4889" cy="27155"/>
          </a:xfrm>
          <a:custGeom>
            <a:rect b="b" l="l" r="r" t="t"/>
            <a:pathLst>
              <a:path extrusionOk="0" h="1283" w="231">
                <a:moveTo>
                  <a:pt x="116" y="1"/>
                </a:moveTo>
                <a:cubicBezTo>
                  <a:pt x="58" y="1"/>
                  <a:pt x="1" y="33"/>
                  <a:pt x="1" y="99"/>
                </a:cubicBezTo>
                <a:lnTo>
                  <a:pt x="1" y="1184"/>
                </a:lnTo>
                <a:cubicBezTo>
                  <a:pt x="1" y="1249"/>
                  <a:pt x="58" y="1282"/>
                  <a:pt x="116" y="1282"/>
                </a:cubicBezTo>
                <a:cubicBezTo>
                  <a:pt x="173" y="1282"/>
                  <a:pt x="231" y="1249"/>
                  <a:pt x="231" y="1184"/>
                </a:cubicBezTo>
                <a:lnTo>
                  <a:pt x="231" y="99"/>
                </a:lnTo>
                <a:cubicBezTo>
                  <a:pt x="231" y="33"/>
                  <a:pt x="173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5" name="Google Shape;1235;p23"/>
          <p:cNvSpPr/>
          <p:nvPr/>
        </p:nvSpPr>
        <p:spPr>
          <a:xfrm>
            <a:off x="4799348" y="3997420"/>
            <a:ext cx="5990" cy="26816"/>
          </a:xfrm>
          <a:custGeom>
            <a:rect b="b" l="l" r="r" t="t"/>
            <a:pathLst>
              <a:path extrusionOk="0" h="1267" w="283">
                <a:moveTo>
                  <a:pt x="132" y="0"/>
                </a:moveTo>
                <a:cubicBezTo>
                  <a:pt x="67" y="0"/>
                  <a:pt x="34" y="33"/>
                  <a:pt x="34" y="99"/>
                </a:cubicBezTo>
                <a:cubicBezTo>
                  <a:pt x="1" y="460"/>
                  <a:pt x="1" y="822"/>
                  <a:pt x="67" y="1183"/>
                </a:cubicBezTo>
                <a:cubicBezTo>
                  <a:pt x="81" y="1241"/>
                  <a:pt x="127" y="1267"/>
                  <a:pt x="171" y="1267"/>
                </a:cubicBezTo>
                <a:cubicBezTo>
                  <a:pt x="228" y="1267"/>
                  <a:pt x="282" y="1224"/>
                  <a:pt x="264" y="1150"/>
                </a:cubicBezTo>
                <a:cubicBezTo>
                  <a:pt x="231" y="789"/>
                  <a:pt x="198" y="427"/>
                  <a:pt x="231" y="99"/>
                </a:cubicBezTo>
                <a:cubicBezTo>
                  <a:pt x="231" y="33"/>
                  <a:pt x="198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6" name="Google Shape;1236;p23"/>
          <p:cNvSpPr/>
          <p:nvPr/>
        </p:nvSpPr>
        <p:spPr>
          <a:xfrm>
            <a:off x="4809084" y="4001590"/>
            <a:ext cx="5249" cy="33398"/>
          </a:xfrm>
          <a:custGeom>
            <a:rect b="b" l="l" r="r" t="t"/>
            <a:pathLst>
              <a:path extrusionOk="0" h="1578" w="248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559"/>
                  <a:pt x="1" y="1019"/>
                  <a:pt x="34" y="1479"/>
                </a:cubicBezTo>
                <a:cubicBezTo>
                  <a:pt x="34" y="1545"/>
                  <a:pt x="91" y="1578"/>
                  <a:pt x="145" y="1578"/>
                </a:cubicBezTo>
                <a:cubicBezTo>
                  <a:pt x="198" y="1578"/>
                  <a:pt x="247" y="1545"/>
                  <a:pt x="231" y="1479"/>
                </a:cubicBezTo>
                <a:cubicBezTo>
                  <a:pt x="198" y="1019"/>
                  <a:pt x="198" y="559"/>
                  <a:pt x="231" y="99"/>
                </a:cubicBezTo>
                <a:cubicBezTo>
                  <a:pt x="231" y="33"/>
                  <a:pt x="182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7" name="Google Shape;1237;p23"/>
          <p:cNvSpPr/>
          <p:nvPr/>
        </p:nvSpPr>
        <p:spPr>
          <a:xfrm>
            <a:off x="4820916" y="4012723"/>
            <a:ext cx="5926" cy="32001"/>
          </a:xfrm>
          <a:custGeom>
            <a:rect b="b" l="l" r="r" t="t"/>
            <a:pathLst>
              <a:path extrusionOk="0" h="1512" w="280">
                <a:moveTo>
                  <a:pt x="132" y="0"/>
                </a:moveTo>
                <a:cubicBezTo>
                  <a:pt x="83" y="0"/>
                  <a:pt x="33" y="33"/>
                  <a:pt x="33" y="99"/>
                </a:cubicBezTo>
                <a:cubicBezTo>
                  <a:pt x="1" y="526"/>
                  <a:pt x="33" y="986"/>
                  <a:pt x="66" y="1413"/>
                </a:cubicBezTo>
                <a:cubicBezTo>
                  <a:pt x="66" y="1479"/>
                  <a:pt x="124" y="1512"/>
                  <a:pt x="177" y="1512"/>
                </a:cubicBezTo>
                <a:cubicBezTo>
                  <a:pt x="231" y="1512"/>
                  <a:pt x="280" y="1479"/>
                  <a:pt x="263" y="1413"/>
                </a:cubicBezTo>
                <a:cubicBezTo>
                  <a:pt x="231" y="986"/>
                  <a:pt x="231" y="526"/>
                  <a:pt x="231" y="99"/>
                </a:cubicBezTo>
                <a:cubicBezTo>
                  <a:pt x="231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8" name="Google Shape;1238;p23"/>
          <p:cNvSpPr/>
          <p:nvPr/>
        </p:nvSpPr>
        <p:spPr>
          <a:xfrm>
            <a:off x="4829255" y="4025232"/>
            <a:ext cx="4212" cy="28530"/>
          </a:xfrm>
          <a:custGeom>
            <a:rect b="b" l="l" r="r" t="t"/>
            <a:pathLst>
              <a:path extrusionOk="0" h="1348" w="199">
                <a:moveTo>
                  <a:pt x="100" y="1"/>
                </a:moveTo>
                <a:cubicBezTo>
                  <a:pt x="50" y="1"/>
                  <a:pt x="1" y="33"/>
                  <a:pt x="1" y="99"/>
                </a:cubicBezTo>
                <a:lnTo>
                  <a:pt x="1" y="1249"/>
                </a:lnTo>
                <a:cubicBezTo>
                  <a:pt x="1" y="1315"/>
                  <a:pt x="50" y="1348"/>
                  <a:pt x="100" y="1348"/>
                </a:cubicBezTo>
                <a:cubicBezTo>
                  <a:pt x="149" y="1348"/>
                  <a:pt x="198" y="1315"/>
                  <a:pt x="198" y="1249"/>
                </a:cubicBezTo>
                <a:lnTo>
                  <a:pt x="198" y="99"/>
                </a:lnTo>
                <a:cubicBezTo>
                  <a:pt x="198" y="33"/>
                  <a:pt x="149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9" name="Google Shape;1239;p23"/>
          <p:cNvSpPr/>
          <p:nvPr/>
        </p:nvSpPr>
        <p:spPr>
          <a:xfrm>
            <a:off x="4898127" y="4094781"/>
            <a:ext cx="5566" cy="24361"/>
          </a:xfrm>
          <a:custGeom>
            <a:rect b="b" l="l" r="r" t="t"/>
            <a:pathLst>
              <a:path extrusionOk="0" h="1151" w="263">
                <a:moveTo>
                  <a:pt x="99" y="1"/>
                </a:moveTo>
                <a:cubicBezTo>
                  <a:pt x="33" y="1"/>
                  <a:pt x="0" y="66"/>
                  <a:pt x="0" y="99"/>
                </a:cubicBezTo>
                <a:cubicBezTo>
                  <a:pt x="0" y="428"/>
                  <a:pt x="33" y="724"/>
                  <a:pt x="66" y="1052"/>
                </a:cubicBezTo>
                <a:cubicBezTo>
                  <a:pt x="66" y="1085"/>
                  <a:pt x="99" y="1151"/>
                  <a:pt x="164" y="1151"/>
                </a:cubicBezTo>
                <a:cubicBezTo>
                  <a:pt x="197" y="1151"/>
                  <a:pt x="263" y="1085"/>
                  <a:pt x="263" y="1052"/>
                </a:cubicBezTo>
                <a:cubicBezTo>
                  <a:pt x="230" y="724"/>
                  <a:pt x="230" y="428"/>
                  <a:pt x="197" y="99"/>
                </a:cubicBezTo>
                <a:cubicBezTo>
                  <a:pt x="197" y="66"/>
                  <a:pt x="132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0" name="Google Shape;1240;p23"/>
          <p:cNvSpPr/>
          <p:nvPr/>
        </p:nvSpPr>
        <p:spPr>
          <a:xfrm>
            <a:off x="4911334" y="4088516"/>
            <a:ext cx="5588" cy="27155"/>
          </a:xfrm>
          <a:custGeom>
            <a:rect b="b" l="l" r="r" t="t"/>
            <a:pathLst>
              <a:path extrusionOk="0" h="1283" w="264">
                <a:moveTo>
                  <a:pt x="132" y="1"/>
                </a:moveTo>
                <a:cubicBezTo>
                  <a:pt x="83" y="1"/>
                  <a:pt x="33" y="34"/>
                  <a:pt x="33" y="99"/>
                </a:cubicBezTo>
                <a:cubicBezTo>
                  <a:pt x="0" y="461"/>
                  <a:pt x="0" y="822"/>
                  <a:pt x="66" y="1184"/>
                </a:cubicBezTo>
                <a:cubicBezTo>
                  <a:pt x="66" y="1217"/>
                  <a:pt x="99" y="1282"/>
                  <a:pt x="165" y="1282"/>
                </a:cubicBezTo>
                <a:cubicBezTo>
                  <a:pt x="198" y="1282"/>
                  <a:pt x="263" y="1217"/>
                  <a:pt x="263" y="1184"/>
                </a:cubicBezTo>
                <a:cubicBezTo>
                  <a:pt x="230" y="822"/>
                  <a:pt x="198" y="461"/>
                  <a:pt x="230" y="99"/>
                </a:cubicBezTo>
                <a:cubicBezTo>
                  <a:pt x="230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1" name="Google Shape;1241;p23"/>
          <p:cNvSpPr/>
          <p:nvPr/>
        </p:nvSpPr>
        <p:spPr>
          <a:xfrm>
            <a:off x="4932203" y="4089638"/>
            <a:ext cx="5588" cy="30202"/>
          </a:xfrm>
          <a:custGeom>
            <a:rect b="b" l="l" r="r" t="t"/>
            <a:pathLst>
              <a:path extrusionOk="0" h="1427" w="264">
                <a:moveTo>
                  <a:pt x="140" y="1"/>
                </a:moveTo>
                <a:cubicBezTo>
                  <a:pt x="88" y="1"/>
                  <a:pt x="33" y="43"/>
                  <a:pt x="33" y="112"/>
                </a:cubicBezTo>
                <a:cubicBezTo>
                  <a:pt x="0" y="507"/>
                  <a:pt x="0" y="934"/>
                  <a:pt x="33" y="1328"/>
                </a:cubicBezTo>
                <a:cubicBezTo>
                  <a:pt x="66" y="1394"/>
                  <a:pt x="99" y="1427"/>
                  <a:pt x="165" y="1427"/>
                </a:cubicBezTo>
                <a:cubicBezTo>
                  <a:pt x="197" y="1427"/>
                  <a:pt x="263" y="1394"/>
                  <a:pt x="263" y="1328"/>
                </a:cubicBezTo>
                <a:cubicBezTo>
                  <a:pt x="197" y="934"/>
                  <a:pt x="197" y="507"/>
                  <a:pt x="230" y="112"/>
                </a:cubicBezTo>
                <a:cubicBezTo>
                  <a:pt x="230" y="35"/>
                  <a:pt x="186" y="1"/>
                  <a:pt x="14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2" name="Google Shape;1242;p23"/>
          <p:cNvSpPr/>
          <p:nvPr/>
        </p:nvSpPr>
        <p:spPr>
          <a:xfrm>
            <a:off x="4947506" y="4088262"/>
            <a:ext cx="5588" cy="26012"/>
          </a:xfrm>
          <a:custGeom>
            <a:rect b="b" l="l" r="r" t="t"/>
            <a:pathLst>
              <a:path extrusionOk="0" h="1229" w="264">
                <a:moveTo>
                  <a:pt x="132" y="0"/>
                </a:moveTo>
                <a:cubicBezTo>
                  <a:pt x="99" y="0"/>
                  <a:pt x="57" y="31"/>
                  <a:pt x="33" y="79"/>
                </a:cubicBezTo>
                <a:cubicBezTo>
                  <a:pt x="0" y="440"/>
                  <a:pt x="0" y="769"/>
                  <a:pt x="0" y="1130"/>
                </a:cubicBezTo>
                <a:cubicBezTo>
                  <a:pt x="0" y="1196"/>
                  <a:pt x="66" y="1229"/>
                  <a:pt x="132" y="1229"/>
                </a:cubicBezTo>
                <a:cubicBezTo>
                  <a:pt x="164" y="1229"/>
                  <a:pt x="230" y="1196"/>
                  <a:pt x="230" y="1130"/>
                </a:cubicBezTo>
                <a:cubicBezTo>
                  <a:pt x="197" y="802"/>
                  <a:pt x="197" y="473"/>
                  <a:pt x="263" y="144"/>
                </a:cubicBezTo>
                <a:cubicBezTo>
                  <a:pt x="263" y="79"/>
                  <a:pt x="230" y="13"/>
                  <a:pt x="164" y="13"/>
                </a:cubicBezTo>
                <a:cubicBezTo>
                  <a:pt x="156" y="4"/>
                  <a:pt x="144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3" name="Google Shape;1243;p23"/>
          <p:cNvSpPr/>
          <p:nvPr/>
        </p:nvSpPr>
        <p:spPr>
          <a:xfrm>
            <a:off x="4962110" y="4094083"/>
            <a:ext cx="6265" cy="19493"/>
          </a:xfrm>
          <a:custGeom>
            <a:rect b="b" l="l" r="r" t="t"/>
            <a:pathLst>
              <a:path extrusionOk="0" h="921" w="296">
                <a:moveTo>
                  <a:pt x="132" y="1"/>
                </a:moveTo>
                <a:cubicBezTo>
                  <a:pt x="99" y="1"/>
                  <a:pt x="33" y="34"/>
                  <a:pt x="33" y="99"/>
                </a:cubicBezTo>
                <a:cubicBezTo>
                  <a:pt x="0" y="329"/>
                  <a:pt x="33" y="592"/>
                  <a:pt x="66" y="855"/>
                </a:cubicBezTo>
                <a:cubicBezTo>
                  <a:pt x="99" y="888"/>
                  <a:pt x="132" y="921"/>
                  <a:pt x="197" y="921"/>
                </a:cubicBezTo>
                <a:cubicBezTo>
                  <a:pt x="263" y="888"/>
                  <a:pt x="296" y="855"/>
                  <a:pt x="263" y="789"/>
                </a:cubicBezTo>
                <a:cubicBezTo>
                  <a:pt x="230" y="559"/>
                  <a:pt x="230" y="329"/>
                  <a:pt x="263" y="99"/>
                </a:cubicBezTo>
                <a:cubicBezTo>
                  <a:pt x="263" y="34"/>
                  <a:pt x="197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4" name="Google Shape;1244;p23"/>
          <p:cNvSpPr/>
          <p:nvPr/>
        </p:nvSpPr>
        <p:spPr>
          <a:xfrm>
            <a:off x="4979486" y="4090611"/>
            <a:ext cx="6709" cy="31494"/>
          </a:xfrm>
          <a:custGeom>
            <a:rect b="b" l="l" r="r" t="t"/>
            <a:pathLst>
              <a:path extrusionOk="0" h="1488" w="317">
                <a:moveTo>
                  <a:pt x="198" y="0"/>
                </a:moveTo>
                <a:cubicBezTo>
                  <a:pt x="132" y="0"/>
                  <a:pt x="66" y="33"/>
                  <a:pt x="66" y="66"/>
                </a:cubicBezTo>
                <a:cubicBezTo>
                  <a:pt x="1" y="526"/>
                  <a:pt x="1" y="986"/>
                  <a:pt x="99" y="1413"/>
                </a:cubicBezTo>
                <a:cubicBezTo>
                  <a:pt x="112" y="1466"/>
                  <a:pt x="152" y="1487"/>
                  <a:pt x="192" y="1487"/>
                </a:cubicBezTo>
                <a:cubicBezTo>
                  <a:pt x="253" y="1487"/>
                  <a:pt x="316" y="1440"/>
                  <a:pt x="296" y="1381"/>
                </a:cubicBezTo>
                <a:cubicBezTo>
                  <a:pt x="231" y="953"/>
                  <a:pt x="198" y="526"/>
                  <a:pt x="264" y="132"/>
                </a:cubicBezTo>
                <a:cubicBezTo>
                  <a:pt x="264" y="66"/>
                  <a:pt x="231" y="33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5" name="Google Shape;1245;p23"/>
          <p:cNvSpPr/>
          <p:nvPr/>
        </p:nvSpPr>
        <p:spPr>
          <a:xfrm>
            <a:off x="4998112" y="4090611"/>
            <a:ext cx="6434" cy="19620"/>
          </a:xfrm>
          <a:custGeom>
            <a:rect b="b" l="l" r="r" t="t"/>
            <a:pathLst>
              <a:path extrusionOk="0" h="927" w="304">
                <a:moveTo>
                  <a:pt x="172" y="0"/>
                </a:moveTo>
                <a:cubicBezTo>
                  <a:pt x="139" y="0"/>
                  <a:pt x="74" y="33"/>
                  <a:pt x="74" y="99"/>
                </a:cubicBezTo>
                <a:cubicBezTo>
                  <a:pt x="107" y="329"/>
                  <a:pt x="74" y="559"/>
                  <a:pt x="41" y="789"/>
                </a:cubicBezTo>
                <a:cubicBezTo>
                  <a:pt x="0" y="870"/>
                  <a:pt x="73" y="927"/>
                  <a:pt x="141" y="927"/>
                </a:cubicBezTo>
                <a:cubicBezTo>
                  <a:pt x="184" y="927"/>
                  <a:pt x="225" y="905"/>
                  <a:pt x="238" y="855"/>
                </a:cubicBezTo>
                <a:cubicBezTo>
                  <a:pt x="271" y="592"/>
                  <a:pt x="304" y="362"/>
                  <a:pt x="304" y="99"/>
                </a:cubicBezTo>
                <a:cubicBezTo>
                  <a:pt x="271" y="33"/>
                  <a:pt x="238" y="0"/>
                  <a:pt x="17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6" name="Google Shape;1246;p23"/>
          <p:cNvSpPr/>
          <p:nvPr/>
        </p:nvSpPr>
        <p:spPr>
          <a:xfrm>
            <a:off x="5019129" y="4088516"/>
            <a:ext cx="4889" cy="23684"/>
          </a:xfrm>
          <a:custGeom>
            <a:rect b="b" l="l" r="r" t="t"/>
            <a:pathLst>
              <a:path extrusionOk="0" h="1119" w="231">
                <a:moveTo>
                  <a:pt x="116" y="1"/>
                </a:moveTo>
                <a:cubicBezTo>
                  <a:pt x="58" y="1"/>
                  <a:pt x="1" y="34"/>
                  <a:pt x="1" y="99"/>
                </a:cubicBezTo>
                <a:lnTo>
                  <a:pt x="1" y="1020"/>
                </a:lnTo>
                <a:cubicBezTo>
                  <a:pt x="1" y="1085"/>
                  <a:pt x="58" y="1118"/>
                  <a:pt x="116" y="1118"/>
                </a:cubicBezTo>
                <a:cubicBezTo>
                  <a:pt x="173" y="1118"/>
                  <a:pt x="231" y="1085"/>
                  <a:pt x="231" y="1020"/>
                </a:cubicBezTo>
                <a:lnTo>
                  <a:pt x="231" y="99"/>
                </a:lnTo>
                <a:cubicBezTo>
                  <a:pt x="231" y="34"/>
                  <a:pt x="173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7" name="Google Shape;1247;p23"/>
          <p:cNvSpPr/>
          <p:nvPr/>
        </p:nvSpPr>
        <p:spPr>
          <a:xfrm>
            <a:off x="5035130" y="4085045"/>
            <a:ext cx="5588" cy="26456"/>
          </a:xfrm>
          <a:custGeom>
            <a:rect b="b" l="l" r="r" t="t"/>
            <a:pathLst>
              <a:path extrusionOk="0" h="1250" w="264">
                <a:moveTo>
                  <a:pt x="165" y="1"/>
                </a:moveTo>
                <a:cubicBezTo>
                  <a:pt x="99" y="1"/>
                  <a:pt x="66" y="33"/>
                  <a:pt x="66" y="99"/>
                </a:cubicBezTo>
                <a:cubicBezTo>
                  <a:pt x="33" y="428"/>
                  <a:pt x="1" y="789"/>
                  <a:pt x="33" y="1118"/>
                </a:cubicBezTo>
                <a:cubicBezTo>
                  <a:pt x="33" y="1184"/>
                  <a:pt x="66" y="1249"/>
                  <a:pt x="132" y="1249"/>
                </a:cubicBezTo>
                <a:cubicBezTo>
                  <a:pt x="198" y="1249"/>
                  <a:pt x="231" y="1184"/>
                  <a:pt x="231" y="1118"/>
                </a:cubicBezTo>
                <a:cubicBezTo>
                  <a:pt x="198" y="789"/>
                  <a:pt x="231" y="428"/>
                  <a:pt x="263" y="99"/>
                </a:cubicBezTo>
                <a:cubicBezTo>
                  <a:pt x="263" y="33"/>
                  <a:pt x="198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8" name="Google Shape;1248;p23"/>
          <p:cNvSpPr/>
          <p:nvPr/>
        </p:nvSpPr>
        <p:spPr>
          <a:xfrm>
            <a:off x="5053205" y="4081743"/>
            <a:ext cx="4212" cy="33927"/>
          </a:xfrm>
          <a:custGeom>
            <a:rect b="b" l="l" r="r" t="t"/>
            <a:pathLst>
              <a:path extrusionOk="0" h="1603" w="199">
                <a:moveTo>
                  <a:pt x="99" y="1"/>
                </a:moveTo>
                <a:cubicBezTo>
                  <a:pt x="50" y="1"/>
                  <a:pt x="1" y="42"/>
                  <a:pt x="1" y="124"/>
                </a:cubicBezTo>
                <a:lnTo>
                  <a:pt x="1" y="1504"/>
                </a:lnTo>
                <a:cubicBezTo>
                  <a:pt x="1" y="1570"/>
                  <a:pt x="50" y="1602"/>
                  <a:pt x="99" y="1602"/>
                </a:cubicBezTo>
                <a:cubicBezTo>
                  <a:pt x="149" y="1602"/>
                  <a:pt x="198" y="1570"/>
                  <a:pt x="198" y="1504"/>
                </a:cubicBezTo>
                <a:lnTo>
                  <a:pt x="198" y="124"/>
                </a:lnTo>
                <a:cubicBezTo>
                  <a:pt x="198" y="42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9" name="Google Shape;1249;p23"/>
          <p:cNvSpPr/>
          <p:nvPr/>
        </p:nvSpPr>
        <p:spPr>
          <a:xfrm>
            <a:off x="5072000" y="4080875"/>
            <a:ext cx="6963" cy="34922"/>
          </a:xfrm>
          <a:custGeom>
            <a:rect b="b" l="l" r="r" t="t"/>
            <a:pathLst>
              <a:path extrusionOk="0" h="1650" w="329">
                <a:moveTo>
                  <a:pt x="144" y="0"/>
                </a:moveTo>
                <a:cubicBezTo>
                  <a:pt x="99" y="0"/>
                  <a:pt x="49" y="33"/>
                  <a:pt x="33" y="99"/>
                </a:cubicBezTo>
                <a:cubicBezTo>
                  <a:pt x="0" y="592"/>
                  <a:pt x="33" y="1085"/>
                  <a:pt x="99" y="1578"/>
                </a:cubicBezTo>
                <a:cubicBezTo>
                  <a:pt x="111" y="1628"/>
                  <a:pt x="148" y="1649"/>
                  <a:pt x="188" y="1649"/>
                </a:cubicBezTo>
                <a:cubicBezTo>
                  <a:pt x="253" y="1649"/>
                  <a:pt x="329" y="1593"/>
                  <a:pt x="329" y="1512"/>
                </a:cubicBezTo>
                <a:cubicBezTo>
                  <a:pt x="230" y="1052"/>
                  <a:pt x="197" y="559"/>
                  <a:pt x="230" y="99"/>
                </a:cubicBezTo>
                <a:cubicBezTo>
                  <a:pt x="230" y="33"/>
                  <a:pt x="189" y="0"/>
                  <a:pt x="1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0" name="Google Shape;1250;p23"/>
          <p:cNvSpPr/>
          <p:nvPr/>
        </p:nvSpPr>
        <p:spPr>
          <a:xfrm>
            <a:off x="5088678" y="4080875"/>
            <a:ext cx="5588" cy="28530"/>
          </a:xfrm>
          <a:custGeom>
            <a:rect b="b" l="l" r="r" t="t"/>
            <a:pathLst>
              <a:path extrusionOk="0" h="1348" w="264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460"/>
                  <a:pt x="1" y="855"/>
                  <a:pt x="34" y="1216"/>
                </a:cubicBezTo>
                <a:cubicBezTo>
                  <a:pt x="34" y="1282"/>
                  <a:pt x="99" y="1315"/>
                  <a:pt x="132" y="1348"/>
                </a:cubicBezTo>
                <a:cubicBezTo>
                  <a:pt x="198" y="1348"/>
                  <a:pt x="264" y="1282"/>
                  <a:pt x="264" y="1216"/>
                </a:cubicBezTo>
                <a:cubicBezTo>
                  <a:pt x="198" y="855"/>
                  <a:pt x="198" y="460"/>
                  <a:pt x="231" y="99"/>
                </a:cubicBezTo>
                <a:cubicBezTo>
                  <a:pt x="231" y="33"/>
                  <a:pt x="182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1" name="Google Shape;1251;p23"/>
          <p:cNvSpPr/>
          <p:nvPr/>
        </p:nvSpPr>
        <p:spPr>
          <a:xfrm>
            <a:off x="5103981" y="4081997"/>
            <a:ext cx="6286" cy="35769"/>
          </a:xfrm>
          <a:custGeom>
            <a:rect b="b" l="l" r="r" t="t"/>
            <a:pathLst>
              <a:path extrusionOk="0" h="1690" w="297">
                <a:moveTo>
                  <a:pt x="166" y="0"/>
                </a:moveTo>
                <a:cubicBezTo>
                  <a:pt x="132" y="0"/>
                  <a:pt x="90" y="31"/>
                  <a:pt x="66" y="79"/>
                </a:cubicBezTo>
                <a:cubicBezTo>
                  <a:pt x="1" y="572"/>
                  <a:pt x="1" y="1065"/>
                  <a:pt x="34" y="1590"/>
                </a:cubicBezTo>
                <a:cubicBezTo>
                  <a:pt x="34" y="1656"/>
                  <a:pt x="83" y="1689"/>
                  <a:pt x="132" y="1689"/>
                </a:cubicBezTo>
                <a:cubicBezTo>
                  <a:pt x="181" y="1689"/>
                  <a:pt x="231" y="1656"/>
                  <a:pt x="231" y="1590"/>
                </a:cubicBezTo>
                <a:cubicBezTo>
                  <a:pt x="198" y="1098"/>
                  <a:pt x="198" y="605"/>
                  <a:pt x="264" y="112"/>
                </a:cubicBezTo>
                <a:cubicBezTo>
                  <a:pt x="296" y="79"/>
                  <a:pt x="264" y="13"/>
                  <a:pt x="198" y="13"/>
                </a:cubicBezTo>
                <a:cubicBezTo>
                  <a:pt x="189" y="4"/>
                  <a:pt x="178" y="0"/>
                  <a:pt x="16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2" name="Google Shape;1252;p23"/>
          <p:cNvSpPr/>
          <p:nvPr/>
        </p:nvSpPr>
        <p:spPr>
          <a:xfrm>
            <a:off x="5126945" y="4087140"/>
            <a:ext cx="4889" cy="34097"/>
          </a:xfrm>
          <a:custGeom>
            <a:rect b="b" l="l" r="r" t="t"/>
            <a:pathLst>
              <a:path extrusionOk="0" h="1611" w="231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559"/>
                  <a:pt x="0" y="1019"/>
                  <a:pt x="33" y="1512"/>
                </a:cubicBezTo>
                <a:cubicBezTo>
                  <a:pt x="33" y="1577"/>
                  <a:pt x="82" y="1610"/>
                  <a:pt x="132" y="1610"/>
                </a:cubicBezTo>
                <a:cubicBezTo>
                  <a:pt x="181" y="1610"/>
                  <a:pt x="230" y="1577"/>
                  <a:pt x="230" y="1512"/>
                </a:cubicBezTo>
                <a:cubicBezTo>
                  <a:pt x="197" y="1019"/>
                  <a:pt x="197" y="559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3" name="Google Shape;1253;p23"/>
          <p:cNvSpPr/>
          <p:nvPr/>
        </p:nvSpPr>
        <p:spPr>
          <a:xfrm>
            <a:off x="5148492" y="4084346"/>
            <a:ext cx="4889" cy="19493"/>
          </a:xfrm>
          <a:custGeom>
            <a:rect b="b" l="l" r="r" t="t"/>
            <a:pathLst>
              <a:path extrusionOk="0" h="921" w="231">
                <a:moveTo>
                  <a:pt x="132" y="1"/>
                </a:moveTo>
                <a:cubicBezTo>
                  <a:pt x="66" y="1"/>
                  <a:pt x="1" y="34"/>
                  <a:pt x="1" y="99"/>
                </a:cubicBezTo>
                <a:lnTo>
                  <a:pt x="1" y="822"/>
                </a:lnTo>
                <a:cubicBezTo>
                  <a:pt x="1" y="888"/>
                  <a:pt x="58" y="921"/>
                  <a:pt x="116" y="921"/>
                </a:cubicBezTo>
                <a:cubicBezTo>
                  <a:pt x="173" y="921"/>
                  <a:pt x="231" y="888"/>
                  <a:pt x="231" y="822"/>
                </a:cubicBezTo>
                <a:lnTo>
                  <a:pt x="231" y="99"/>
                </a:lnTo>
                <a:cubicBezTo>
                  <a:pt x="231" y="34"/>
                  <a:pt x="165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4" name="Google Shape;1254;p23"/>
          <p:cNvSpPr/>
          <p:nvPr/>
        </p:nvSpPr>
        <p:spPr>
          <a:xfrm>
            <a:off x="5163794" y="4083648"/>
            <a:ext cx="6286" cy="20890"/>
          </a:xfrm>
          <a:custGeom>
            <a:rect b="b" l="l" r="r" t="t"/>
            <a:pathLst>
              <a:path extrusionOk="0" h="987" w="297">
                <a:moveTo>
                  <a:pt x="198" y="1"/>
                </a:moveTo>
                <a:cubicBezTo>
                  <a:pt x="132" y="1"/>
                  <a:pt x="99" y="67"/>
                  <a:pt x="99" y="132"/>
                </a:cubicBezTo>
                <a:cubicBezTo>
                  <a:pt x="66" y="362"/>
                  <a:pt x="34" y="625"/>
                  <a:pt x="1" y="888"/>
                </a:cubicBezTo>
                <a:cubicBezTo>
                  <a:pt x="1" y="954"/>
                  <a:pt x="34" y="987"/>
                  <a:pt x="99" y="987"/>
                </a:cubicBezTo>
                <a:cubicBezTo>
                  <a:pt x="165" y="987"/>
                  <a:pt x="198" y="954"/>
                  <a:pt x="198" y="888"/>
                </a:cubicBezTo>
                <a:cubicBezTo>
                  <a:pt x="231" y="625"/>
                  <a:pt x="264" y="362"/>
                  <a:pt x="296" y="132"/>
                </a:cubicBezTo>
                <a:cubicBezTo>
                  <a:pt x="296" y="67"/>
                  <a:pt x="231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5" name="Google Shape;1255;p23"/>
          <p:cNvSpPr/>
          <p:nvPr/>
        </p:nvSpPr>
        <p:spPr>
          <a:xfrm>
            <a:off x="5180494" y="4078780"/>
            <a:ext cx="6709" cy="33547"/>
          </a:xfrm>
          <a:custGeom>
            <a:rect b="b" l="l" r="r" t="t"/>
            <a:pathLst>
              <a:path extrusionOk="0" h="1585" w="317">
                <a:moveTo>
                  <a:pt x="165" y="1"/>
                </a:moveTo>
                <a:cubicBezTo>
                  <a:pt x="99" y="1"/>
                  <a:pt x="66" y="34"/>
                  <a:pt x="66" y="99"/>
                </a:cubicBezTo>
                <a:cubicBezTo>
                  <a:pt x="0" y="559"/>
                  <a:pt x="33" y="1052"/>
                  <a:pt x="99" y="1512"/>
                </a:cubicBezTo>
                <a:cubicBezTo>
                  <a:pt x="111" y="1563"/>
                  <a:pt x="148" y="1584"/>
                  <a:pt x="186" y="1584"/>
                </a:cubicBezTo>
                <a:cubicBezTo>
                  <a:pt x="249" y="1584"/>
                  <a:pt x="316" y="1528"/>
                  <a:pt x="296" y="1447"/>
                </a:cubicBezTo>
                <a:cubicBezTo>
                  <a:pt x="230" y="1020"/>
                  <a:pt x="197" y="559"/>
                  <a:pt x="263" y="99"/>
                </a:cubicBezTo>
                <a:cubicBezTo>
                  <a:pt x="263" y="34"/>
                  <a:pt x="197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6" name="Google Shape;1256;p23"/>
          <p:cNvSpPr/>
          <p:nvPr/>
        </p:nvSpPr>
        <p:spPr>
          <a:xfrm>
            <a:off x="5197870" y="4073213"/>
            <a:ext cx="5588" cy="37589"/>
          </a:xfrm>
          <a:custGeom>
            <a:rect b="b" l="l" r="r" t="t"/>
            <a:pathLst>
              <a:path extrusionOk="0" h="1776" w="264">
                <a:moveTo>
                  <a:pt x="132" y="1"/>
                </a:moveTo>
                <a:cubicBezTo>
                  <a:pt x="83" y="1"/>
                  <a:pt x="34" y="34"/>
                  <a:pt x="34" y="100"/>
                </a:cubicBezTo>
                <a:cubicBezTo>
                  <a:pt x="67" y="625"/>
                  <a:pt x="34" y="1151"/>
                  <a:pt x="1" y="1677"/>
                </a:cubicBezTo>
                <a:cubicBezTo>
                  <a:pt x="1" y="1743"/>
                  <a:pt x="42" y="1775"/>
                  <a:pt x="87" y="1775"/>
                </a:cubicBezTo>
                <a:cubicBezTo>
                  <a:pt x="132" y="1775"/>
                  <a:pt x="182" y="1743"/>
                  <a:pt x="198" y="1677"/>
                </a:cubicBezTo>
                <a:cubicBezTo>
                  <a:pt x="231" y="1151"/>
                  <a:pt x="264" y="625"/>
                  <a:pt x="231" y="100"/>
                </a:cubicBezTo>
                <a:cubicBezTo>
                  <a:pt x="231" y="34"/>
                  <a:pt x="182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7" name="Google Shape;1257;p23"/>
          <p:cNvSpPr/>
          <p:nvPr/>
        </p:nvSpPr>
        <p:spPr>
          <a:xfrm>
            <a:off x="5211797" y="4078103"/>
            <a:ext cx="7387" cy="29356"/>
          </a:xfrm>
          <a:custGeom>
            <a:rect b="b" l="l" r="r" t="t"/>
            <a:pathLst>
              <a:path extrusionOk="0" h="1387" w="349">
                <a:moveTo>
                  <a:pt x="164" y="0"/>
                </a:moveTo>
                <a:cubicBezTo>
                  <a:pt x="99" y="0"/>
                  <a:pt x="66" y="33"/>
                  <a:pt x="66" y="99"/>
                </a:cubicBezTo>
                <a:lnTo>
                  <a:pt x="66" y="66"/>
                </a:lnTo>
                <a:lnTo>
                  <a:pt x="66" y="66"/>
                </a:lnTo>
                <a:cubicBezTo>
                  <a:pt x="0" y="493"/>
                  <a:pt x="33" y="887"/>
                  <a:pt x="131" y="1314"/>
                </a:cubicBezTo>
                <a:cubicBezTo>
                  <a:pt x="144" y="1365"/>
                  <a:pt x="181" y="1386"/>
                  <a:pt x="219" y="1386"/>
                </a:cubicBezTo>
                <a:cubicBezTo>
                  <a:pt x="281" y="1386"/>
                  <a:pt x="349" y="1330"/>
                  <a:pt x="329" y="1249"/>
                </a:cubicBezTo>
                <a:cubicBezTo>
                  <a:pt x="230" y="854"/>
                  <a:pt x="230" y="493"/>
                  <a:pt x="263" y="99"/>
                </a:cubicBezTo>
                <a:cubicBezTo>
                  <a:pt x="263" y="33"/>
                  <a:pt x="230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8" name="Google Shape;1258;p23"/>
          <p:cNvSpPr/>
          <p:nvPr/>
        </p:nvSpPr>
        <p:spPr>
          <a:xfrm>
            <a:off x="5231269" y="4079796"/>
            <a:ext cx="5969" cy="29610"/>
          </a:xfrm>
          <a:custGeom>
            <a:rect b="b" l="l" r="r" t="t"/>
            <a:pathLst>
              <a:path extrusionOk="0" h="1399" w="282">
                <a:moveTo>
                  <a:pt x="171" y="1"/>
                </a:moveTo>
                <a:cubicBezTo>
                  <a:pt x="126" y="1"/>
                  <a:pt x="80" y="27"/>
                  <a:pt x="66" y="84"/>
                </a:cubicBezTo>
                <a:cubicBezTo>
                  <a:pt x="0" y="479"/>
                  <a:pt x="0" y="873"/>
                  <a:pt x="33" y="1267"/>
                </a:cubicBezTo>
                <a:cubicBezTo>
                  <a:pt x="33" y="1333"/>
                  <a:pt x="66" y="1366"/>
                  <a:pt x="132" y="1399"/>
                </a:cubicBezTo>
                <a:cubicBezTo>
                  <a:pt x="197" y="1399"/>
                  <a:pt x="230" y="1333"/>
                  <a:pt x="230" y="1267"/>
                </a:cubicBezTo>
                <a:cubicBezTo>
                  <a:pt x="197" y="906"/>
                  <a:pt x="197" y="511"/>
                  <a:pt x="263" y="117"/>
                </a:cubicBezTo>
                <a:cubicBezTo>
                  <a:pt x="281" y="43"/>
                  <a:pt x="227" y="1"/>
                  <a:pt x="17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9" name="Google Shape;1259;p23"/>
          <p:cNvSpPr/>
          <p:nvPr/>
        </p:nvSpPr>
        <p:spPr>
          <a:xfrm>
            <a:off x="5247249" y="4077722"/>
            <a:ext cx="7365" cy="33779"/>
          </a:xfrm>
          <a:custGeom>
            <a:rect b="b" l="l" r="r" t="t"/>
            <a:pathLst>
              <a:path extrusionOk="0" h="1596" w="348">
                <a:moveTo>
                  <a:pt x="237" y="0"/>
                </a:moveTo>
                <a:cubicBezTo>
                  <a:pt x="193" y="0"/>
                  <a:pt x="147" y="26"/>
                  <a:pt x="132" y="84"/>
                </a:cubicBezTo>
                <a:cubicBezTo>
                  <a:pt x="34" y="544"/>
                  <a:pt x="1" y="1004"/>
                  <a:pt x="34" y="1497"/>
                </a:cubicBezTo>
                <a:cubicBezTo>
                  <a:pt x="34" y="1562"/>
                  <a:pt x="91" y="1595"/>
                  <a:pt x="149" y="1595"/>
                </a:cubicBezTo>
                <a:cubicBezTo>
                  <a:pt x="206" y="1595"/>
                  <a:pt x="264" y="1562"/>
                  <a:pt x="264" y="1497"/>
                </a:cubicBezTo>
                <a:cubicBezTo>
                  <a:pt x="198" y="1037"/>
                  <a:pt x="231" y="577"/>
                  <a:pt x="330" y="117"/>
                </a:cubicBezTo>
                <a:cubicBezTo>
                  <a:pt x="348" y="43"/>
                  <a:pt x="294" y="0"/>
                  <a:pt x="23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0" name="Google Shape;1260;p23"/>
          <p:cNvSpPr/>
          <p:nvPr/>
        </p:nvSpPr>
        <p:spPr>
          <a:xfrm>
            <a:off x="5266044" y="4079478"/>
            <a:ext cx="6963" cy="34224"/>
          </a:xfrm>
          <a:custGeom>
            <a:rect b="b" l="l" r="r" t="t"/>
            <a:pathLst>
              <a:path extrusionOk="0" h="1617" w="329">
                <a:moveTo>
                  <a:pt x="164" y="1"/>
                </a:moveTo>
                <a:cubicBezTo>
                  <a:pt x="99" y="1"/>
                  <a:pt x="66" y="66"/>
                  <a:pt x="66" y="99"/>
                </a:cubicBezTo>
                <a:cubicBezTo>
                  <a:pt x="0" y="592"/>
                  <a:pt x="33" y="1052"/>
                  <a:pt x="132" y="1545"/>
                </a:cubicBezTo>
                <a:cubicBezTo>
                  <a:pt x="132" y="1595"/>
                  <a:pt x="160" y="1617"/>
                  <a:pt x="196" y="1617"/>
                </a:cubicBezTo>
                <a:cubicBezTo>
                  <a:pt x="253" y="1617"/>
                  <a:pt x="329" y="1561"/>
                  <a:pt x="329" y="1479"/>
                </a:cubicBezTo>
                <a:cubicBezTo>
                  <a:pt x="230" y="1019"/>
                  <a:pt x="230" y="559"/>
                  <a:pt x="263" y="99"/>
                </a:cubicBezTo>
                <a:cubicBezTo>
                  <a:pt x="263" y="66"/>
                  <a:pt x="230" y="1"/>
                  <a:pt x="16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1" name="Google Shape;1261;p23"/>
          <p:cNvSpPr/>
          <p:nvPr/>
        </p:nvSpPr>
        <p:spPr>
          <a:xfrm>
            <a:off x="5284119" y="4073213"/>
            <a:ext cx="5588" cy="34795"/>
          </a:xfrm>
          <a:custGeom>
            <a:rect b="b" l="l" r="r" t="t"/>
            <a:pathLst>
              <a:path extrusionOk="0" h="1644" w="264">
                <a:moveTo>
                  <a:pt x="165" y="1"/>
                </a:moveTo>
                <a:cubicBezTo>
                  <a:pt x="116" y="1"/>
                  <a:pt x="66" y="34"/>
                  <a:pt x="66" y="100"/>
                </a:cubicBezTo>
                <a:cubicBezTo>
                  <a:pt x="0" y="592"/>
                  <a:pt x="0" y="1053"/>
                  <a:pt x="33" y="1545"/>
                </a:cubicBezTo>
                <a:cubicBezTo>
                  <a:pt x="33" y="1611"/>
                  <a:pt x="83" y="1644"/>
                  <a:pt x="132" y="1644"/>
                </a:cubicBezTo>
                <a:cubicBezTo>
                  <a:pt x="181" y="1644"/>
                  <a:pt x="231" y="1611"/>
                  <a:pt x="231" y="1545"/>
                </a:cubicBezTo>
                <a:cubicBezTo>
                  <a:pt x="198" y="1053"/>
                  <a:pt x="198" y="592"/>
                  <a:pt x="263" y="100"/>
                </a:cubicBezTo>
                <a:cubicBezTo>
                  <a:pt x="263" y="34"/>
                  <a:pt x="214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2" name="Google Shape;1262;p23"/>
          <p:cNvSpPr/>
          <p:nvPr/>
        </p:nvSpPr>
        <p:spPr>
          <a:xfrm>
            <a:off x="5302194" y="4076706"/>
            <a:ext cx="4212" cy="36869"/>
          </a:xfrm>
          <a:custGeom>
            <a:rect b="b" l="l" r="r" t="t"/>
            <a:pathLst>
              <a:path extrusionOk="0" h="1742" w="199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1" y="1643"/>
                </a:lnTo>
                <a:cubicBezTo>
                  <a:pt x="1" y="1709"/>
                  <a:pt x="50" y="1742"/>
                  <a:pt x="99" y="1742"/>
                </a:cubicBezTo>
                <a:cubicBezTo>
                  <a:pt x="149" y="1742"/>
                  <a:pt x="198" y="1709"/>
                  <a:pt x="198" y="1643"/>
                </a:cubicBezTo>
                <a:cubicBezTo>
                  <a:pt x="165" y="1118"/>
                  <a:pt x="165" y="592"/>
                  <a:pt x="198" y="99"/>
                </a:cubicBez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3" name="Google Shape;1263;p23"/>
          <p:cNvSpPr/>
          <p:nvPr/>
        </p:nvSpPr>
        <p:spPr>
          <a:xfrm>
            <a:off x="5317497" y="4077404"/>
            <a:ext cx="6286" cy="26435"/>
          </a:xfrm>
          <a:custGeom>
            <a:rect b="b" l="l" r="r" t="t"/>
            <a:pathLst>
              <a:path extrusionOk="0" h="1249" w="297">
                <a:moveTo>
                  <a:pt x="198" y="0"/>
                </a:moveTo>
                <a:cubicBezTo>
                  <a:pt x="132" y="0"/>
                  <a:pt x="99" y="33"/>
                  <a:pt x="66" y="66"/>
                </a:cubicBezTo>
                <a:cubicBezTo>
                  <a:pt x="1" y="427"/>
                  <a:pt x="1" y="789"/>
                  <a:pt x="66" y="1150"/>
                </a:cubicBezTo>
                <a:cubicBezTo>
                  <a:pt x="99" y="1216"/>
                  <a:pt x="132" y="1249"/>
                  <a:pt x="198" y="1249"/>
                </a:cubicBezTo>
                <a:cubicBezTo>
                  <a:pt x="264" y="1216"/>
                  <a:pt x="297" y="1150"/>
                  <a:pt x="264" y="1117"/>
                </a:cubicBezTo>
                <a:cubicBezTo>
                  <a:pt x="231" y="789"/>
                  <a:pt x="231" y="460"/>
                  <a:pt x="264" y="132"/>
                </a:cubicBezTo>
                <a:cubicBezTo>
                  <a:pt x="297" y="66"/>
                  <a:pt x="264" y="33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4" name="Google Shape;1264;p23"/>
          <p:cNvSpPr/>
          <p:nvPr/>
        </p:nvSpPr>
        <p:spPr>
          <a:xfrm>
            <a:off x="5339064" y="4066441"/>
            <a:ext cx="4191" cy="27493"/>
          </a:xfrm>
          <a:custGeom>
            <a:rect b="b" l="l" r="r" t="t"/>
            <a:pathLst>
              <a:path extrusionOk="0" h="1299" w="198">
                <a:moveTo>
                  <a:pt x="99" y="1"/>
                </a:moveTo>
                <a:cubicBezTo>
                  <a:pt x="50" y="1"/>
                  <a:pt x="0" y="42"/>
                  <a:pt x="0" y="124"/>
                </a:cubicBezTo>
                <a:lnTo>
                  <a:pt x="0" y="1175"/>
                </a:lnTo>
                <a:cubicBezTo>
                  <a:pt x="0" y="1258"/>
                  <a:pt x="50" y="1299"/>
                  <a:pt x="99" y="1299"/>
                </a:cubicBezTo>
                <a:cubicBezTo>
                  <a:pt x="148" y="1299"/>
                  <a:pt x="198" y="1258"/>
                  <a:pt x="198" y="1175"/>
                </a:cubicBezTo>
                <a:lnTo>
                  <a:pt x="198" y="124"/>
                </a:lnTo>
                <a:cubicBezTo>
                  <a:pt x="198" y="42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5" name="Google Shape;1265;p23"/>
          <p:cNvSpPr/>
          <p:nvPr/>
        </p:nvSpPr>
        <p:spPr>
          <a:xfrm>
            <a:off x="5360632" y="4064874"/>
            <a:ext cx="7662" cy="34097"/>
          </a:xfrm>
          <a:custGeom>
            <a:rect b="b" l="l" r="r" t="t"/>
            <a:pathLst>
              <a:path extrusionOk="0" h="1611" w="362">
                <a:moveTo>
                  <a:pt x="259" y="1"/>
                </a:moveTo>
                <a:cubicBezTo>
                  <a:pt x="205" y="1"/>
                  <a:pt x="148" y="34"/>
                  <a:pt x="132" y="99"/>
                </a:cubicBezTo>
                <a:cubicBezTo>
                  <a:pt x="99" y="559"/>
                  <a:pt x="33" y="1052"/>
                  <a:pt x="0" y="1512"/>
                </a:cubicBezTo>
                <a:cubicBezTo>
                  <a:pt x="0" y="1578"/>
                  <a:pt x="49" y="1611"/>
                  <a:pt x="99" y="1611"/>
                </a:cubicBezTo>
                <a:cubicBezTo>
                  <a:pt x="148" y="1611"/>
                  <a:pt x="197" y="1578"/>
                  <a:pt x="197" y="1512"/>
                </a:cubicBezTo>
                <a:cubicBezTo>
                  <a:pt x="263" y="1052"/>
                  <a:pt x="296" y="559"/>
                  <a:pt x="362" y="99"/>
                </a:cubicBezTo>
                <a:cubicBezTo>
                  <a:pt x="362" y="34"/>
                  <a:pt x="312" y="1"/>
                  <a:pt x="2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6" name="Google Shape;1266;p23"/>
          <p:cNvSpPr/>
          <p:nvPr/>
        </p:nvSpPr>
        <p:spPr>
          <a:xfrm>
            <a:off x="5381480" y="4066271"/>
            <a:ext cx="4889" cy="32001"/>
          </a:xfrm>
          <a:custGeom>
            <a:rect b="b" l="l" r="r" t="t"/>
            <a:pathLst>
              <a:path extrusionOk="0" h="1512" w="231">
                <a:moveTo>
                  <a:pt x="132" y="0"/>
                </a:moveTo>
                <a:cubicBezTo>
                  <a:pt x="67" y="0"/>
                  <a:pt x="34" y="66"/>
                  <a:pt x="34" y="132"/>
                </a:cubicBezTo>
                <a:cubicBezTo>
                  <a:pt x="1" y="559"/>
                  <a:pt x="1" y="986"/>
                  <a:pt x="34" y="1413"/>
                </a:cubicBezTo>
                <a:cubicBezTo>
                  <a:pt x="34" y="1479"/>
                  <a:pt x="83" y="1512"/>
                  <a:pt x="132" y="1512"/>
                </a:cubicBezTo>
                <a:cubicBezTo>
                  <a:pt x="182" y="1512"/>
                  <a:pt x="231" y="1479"/>
                  <a:pt x="231" y="1413"/>
                </a:cubicBezTo>
                <a:cubicBezTo>
                  <a:pt x="198" y="986"/>
                  <a:pt x="198" y="559"/>
                  <a:pt x="231" y="132"/>
                </a:cubicBezTo>
                <a:cubicBezTo>
                  <a:pt x="231" y="66"/>
                  <a:pt x="165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7" name="Google Shape;1267;p23"/>
          <p:cNvSpPr/>
          <p:nvPr/>
        </p:nvSpPr>
        <p:spPr>
          <a:xfrm>
            <a:off x="5398179" y="4069742"/>
            <a:ext cx="7408" cy="34922"/>
          </a:xfrm>
          <a:custGeom>
            <a:rect b="b" l="l" r="r" t="t"/>
            <a:pathLst>
              <a:path extrusionOk="0" h="1650" w="350">
                <a:moveTo>
                  <a:pt x="165" y="1"/>
                </a:moveTo>
                <a:cubicBezTo>
                  <a:pt x="99" y="1"/>
                  <a:pt x="66" y="66"/>
                  <a:pt x="66" y="99"/>
                </a:cubicBezTo>
                <a:cubicBezTo>
                  <a:pt x="1" y="592"/>
                  <a:pt x="33" y="1085"/>
                  <a:pt x="132" y="1578"/>
                </a:cubicBezTo>
                <a:cubicBezTo>
                  <a:pt x="145" y="1628"/>
                  <a:pt x="181" y="1650"/>
                  <a:pt x="220" y="1650"/>
                </a:cubicBezTo>
                <a:cubicBezTo>
                  <a:pt x="282" y="1650"/>
                  <a:pt x="349" y="1593"/>
                  <a:pt x="329" y="1512"/>
                </a:cubicBezTo>
                <a:cubicBezTo>
                  <a:pt x="231" y="1052"/>
                  <a:pt x="198" y="592"/>
                  <a:pt x="263" y="99"/>
                </a:cubicBezTo>
                <a:cubicBezTo>
                  <a:pt x="263" y="34"/>
                  <a:pt x="231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8" name="Google Shape;1268;p23"/>
          <p:cNvSpPr/>
          <p:nvPr/>
        </p:nvSpPr>
        <p:spPr>
          <a:xfrm>
            <a:off x="5416953" y="4062229"/>
            <a:ext cx="6286" cy="36044"/>
          </a:xfrm>
          <a:custGeom>
            <a:rect b="b" l="l" r="r" t="t"/>
            <a:pathLst>
              <a:path extrusionOk="0" h="1703" w="297">
                <a:moveTo>
                  <a:pt x="192" y="1"/>
                </a:moveTo>
                <a:cubicBezTo>
                  <a:pt x="171" y="1"/>
                  <a:pt x="151" y="9"/>
                  <a:pt x="132" y="27"/>
                </a:cubicBezTo>
                <a:cubicBezTo>
                  <a:pt x="1" y="159"/>
                  <a:pt x="1" y="323"/>
                  <a:pt x="67" y="454"/>
                </a:cubicBezTo>
                <a:cubicBezTo>
                  <a:pt x="76" y="473"/>
                  <a:pt x="87" y="486"/>
                  <a:pt x="99" y="495"/>
                </a:cubicBezTo>
                <a:lnTo>
                  <a:pt x="99" y="495"/>
                </a:lnTo>
                <a:lnTo>
                  <a:pt x="99" y="1604"/>
                </a:lnTo>
                <a:cubicBezTo>
                  <a:pt x="99" y="1670"/>
                  <a:pt x="149" y="1703"/>
                  <a:pt x="198" y="1703"/>
                </a:cubicBezTo>
                <a:cubicBezTo>
                  <a:pt x="247" y="1703"/>
                  <a:pt x="297" y="1670"/>
                  <a:pt x="297" y="1604"/>
                </a:cubicBezTo>
                <a:lnTo>
                  <a:pt x="297" y="126"/>
                </a:lnTo>
                <a:cubicBezTo>
                  <a:pt x="297" y="55"/>
                  <a:pt x="245" y="1"/>
                  <a:pt x="19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9" name="Google Shape;1269;p23"/>
          <p:cNvSpPr/>
          <p:nvPr/>
        </p:nvSpPr>
        <p:spPr>
          <a:xfrm>
            <a:off x="5438520" y="4063477"/>
            <a:ext cx="5926" cy="33420"/>
          </a:xfrm>
          <a:custGeom>
            <a:rect b="b" l="l" r="r" t="t"/>
            <a:pathLst>
              <a:path extrusionOk="0" h="1579" w="280">
                <a:moveTo>
                  <a:pt x="99" y="1"/>
                </a:moveTo>
                <a:cubicBezTo>
                  <a:pt x="50" y="1"/>
                  <a:pt x="0" y="34"/>
                  <a:pt x="0" y="100"/>
                </a:cubicBezTo>
                <a:lnTo>
                  <a:pt x="66" y="1480"/>
                </a:lnTo>
                <a:cubicBezTo>
                  <a:pt x="66" y="1545"/>
                  <a:pt x="124" y="1578"/>
                  <a:pt x="177" y="1578"/>
                </a:cubicBezTo>
                <a:cubicBezTo>
                  <a:pt x="230" y="1578"/>
                  <a:pt x="280" y="1545"/>
                  <a:pt x="263" y="1480"/>
                </a:cubicBezTo>
                <a:lnTo>
                  <a:pt x="198" y="100"/>
                </a:lnTo>
                <a:cubicBezTo>
                  <a:pt x="198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0" name="Google Shape;1270;p23"/>
          <p:cNvSpPr/>
          <p:nvPr/>
        </p:nvSpPr>
        <p:spPr>
          <a:xfrm>
            <a:off x="5457294" y="4069044"/>
            <a:ext cx="6286" cy="35494"/>
          </a:xfrm>
          <a:custGeom>
            <a:rect b="b" l="l" r="r" t="t"/>
            <a:pathLst>
              <a:path extrusionOk="0" h="1677" w="297">
                <a:moveTo>
                  <a:pt x="194" y="1"/>
                </a:moveTo>
                <a:cubicBezTo>
                  <a:pt x="140" y="1"/>
                  <a:pt x="83" y="34"/>
                  <a:pt x="66" y="99"/>
                </a:cubicBezTo>
                <a:cubicBezTo>
                  <a:pt x="66" y="592"/>
                  <a:pt x="34" y="1085"/>
                  <a:pt x="1" y="1578"/>
                </a:cubicBezTo>
                <a:cubicBezTo>
                  <a:pt x="1" y="1644"/>
                  <a:pt x="50" y="1677"/>
                  <a:pt x="99" y="1677"/>
                </a:cubicBezTo>
                <a:cubicBezTo>
                  <a:pt x="149" y="1677"/>
                  <a:pt x="198" y="1644"/>
                  <a:pt x="198" y="1578"/>
                </a:cubicBezTo>
                <a:cubicBezTo>
                  <a:pt x="231" y="1085"/>
                  <a:pt x="264" y="592"/>
                  <a:pt x="296" y="99"/>
                </a:cubicBezTo>
                <a:cubicBezTo>
                  <a:pt x="296" y="34"/>
                  <a:pt x="247" y="1"/>
                  <a:pt x="19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1" name="Google Shape;1271;p23"/>
          <p:cNvSpPr/>
          <p:nvPr/>
        </p:nvSpPr>
        <p:spPr>
          <a:xfrm>
            <a:off x="5470776" y="4067668"/>
            <a:ext cx="7408" cy="39092"/>
          </a:xfrm>
          <a:custGeom>
            <a:rect b="b" l="l" r="r" t="t"/>
            <a:pathLst>
              <a:path extrusionOk="0" h="1847" w="350">
                <a:moveTo>
                  <a:pt x="185" y="0"/>
                </a:moveTo>
                <a:cubicBezTo>
                  <a:pt x="136" y="0"/>
                  <a:pt x="87" y="33"/>
                  <a:pt x="87" y="99"/>
                </a:cubicBezTo>
                <a:cubicBezTo>
                  <a:pt x="152" y="657"/>
                  <a:pt x="119" y="1183"/>
                  <a:pt x="21" y="1709"/>
                </a:cubicBezTo>
                <a:cubicBezTo>
                  <a:pt x="1" y="1790"/>
                  <a:pt x="68" y="1846"/>
                  <a:pt x="130" y="1846"/>
                </a:cubicBezTo>
                <a:cubicBezTo>
                  <a:pt x="169" y="1846"/>
                  <a:pt x="205" y="1825"/>
                  <a:pt x="218" y="1775"/>
                </a:cubicBezTo>
                <a:cubicBezTo>
                  <a:pt x="317" y="1216"/>
                  <a:pt x="349" y="657"/>
                  <a:pt x="284" y="99"/>
                </a:cubicBezTo>
                <a:cubicBezTo>
                  <a:pt x="284" y="33"/>
                  <a:pt x="234" y="0"/>
                  <a:pt x="18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2" name="Google Shape;1272;p23"/>
          <p:cNvSpPr/>
          <p:nvPr/>
        </p:nvSpPr>
        <p:spPr>
          <a:xfrm>
            <a:off x="4925240" y="4258918"/>
            <a:ext cx="7683" cy="26054"/>
          </a:xfrm>
          <a:custGeom>
            <a:rect b="b" l="l" r="r" t="t"/>
            <a:pathLst>
              <a:path extrusionOk="0" h="1231" w="363">
                <a:moveTo>
                  <a:pt x="264" y="1"/>
                </a:moveTo>
                <a:cubicBezTo>
                  <a:pt x="198" y="1"/>
                  <a:pt x="165" y="34"/>
                  <a:pt x="132" y="66"/>
                </a:cubicBezTo>
                <a:cubicBezTo>
                  <a:pt x="1" y="428"/>
                  <a:pt x="1" y="822"/>
                  <a:pt x="165" y="1184"/>
                </a:cubicBezTo>
                <a:cubicBezTo>
                  <a:pt x="188" y="1207"/>
                  <a:pt x="228" y="1230"/>
                  <a:pt x="261" y="1230"/>
                </a:cubicBezTo>
                <a:cubicBezTo>
                  <a:pt x="274" y="1230"/>
                  <a:pt x="287" y="1226"/>
                  <a:pt x="296" y="1217"/>
                </a:cubicBezTo>
                <a:cubicBezTo>
                  <a:pt x="362" y="1184"/>
                  <a:pt x="362" y="1118"/>
                  <a:pt x="362" y="1085"/>
                </a:cubicBezTo>
                <a:lnTo>
                  <a:pt x="329" y="1085"/>
                </a:lnTo>
                <a:cubicBezTo>
                  <a:pt x="198" y="756"/>
                  <a:pt x="198" y="428"/>
                  <a:pt x="329" y="132"/>
                </a:cubicBezTo>
                <a:cubicBezTo>
                  <a:pt x="362" y="66"/>
                  <a:pt x="329" y="1"/>
                  <a:pt x="26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3" name="Google Shape;1273;p23"/>
          <p:cNvSpPr/>
          <p:nvPr/>
        </p:nvSpPr>
        <p:spPr>
          <a:xfrm>
            <a:off x="4946109" y="4267109"/>
            <a:ext cx="6582" cy="16466"/>
          </a:xfrm>
          <a:custGeom>
            <a:rect b="b" l="l" r="r" t="t"/>
            <a:pathLst>
              <a:path extrusionOk="0" h="778" w="311">
                <a:moveTo>
                  <a:pt x="171" y="1"/>
                </a:moveTo>
                <a:cubicBezTo>
                  <a:pt x="144" y="1"/>
                  <a:pt x="118" y="13"/>
                  <a:pt x="99" y="41"/>
                </a:cubicBezTo>
                <a:cubicBezTo>
                  <a:pt x="0" y="271"/>
                  <a:pt x="0" y="501"/>
                  <a:pt x="99" y="731"/>
                </a:cubicBezTo>
                <a:cubicBezTo>
                  <a:pt x="122" y="754"/>
                  <a:pt x="162" y="777"/>
                  <a:pt x="195" y="777"/>
                </a:cubicBezTo>
                <a:cubicBezTo>
                  <a:pt x="208" y="777"/>
                  <a:pt x="221" y="773"/>
                  <a:pt x="230" y="764"/>
                </a:cubicBezTo>
                <a:cubicBezTo>
                  <a:pt x="263" y="731"/>
                  <a:pt x="296" y="665"/>
                  <a:pt x="263" y="632"/>
                </a:cubicBezTo>
                <a:lnTo>
                  <a:pt x="263" y="599"/>
                </a:lnTo>
                <a:lnTo>
                  <a:pt x="263" y="567"/>
                </a:lnTo>
                <a:lnTo>
                  <a:pt x="263" y="501"/>
                </a:lnTo>
                <a:lnTo>
                  <a:pt x="263" y="468"/>
                </a:lnTo>
                <a:lnTo>
                  <a:pt x="263" y="402"/>
                </a:lnTo>
                <a:cubicBezTo>
                  <a:pt x="263" y="369"/>
                  <a:pt x="263" y="337"/>
                  <a:pt x="263" y="337"/>
                </a:cubicBezTo>
                <a:cubicBezTo>
                  <a:pt x="263" y="304"/>
                  <a:pt x="263" y="304"/>
                  <a:pt x="263" y="304"/>
                </a:cubicBezTo>
                <a:lnTo>
                  <a:pt x="263" y="271"/>
                </a:lnTo>
                <a:lnTo>
                  <a:pt x="263" y="205"/>
                </a:lnTo>
                <a:lnTo>
                  <a:pt x="263" y="172"/>
                </a:lnTo>
                <a:cubicBezTo>
                  <a:pt x="310" y="78"/>
                  <a:pt x="239" y="1"/>
                  <a:pt x="17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4" name="Google Shape;1274;p23"/>
          <p:cNvSpPr/>
          <p:nvPr/>
        </p:nvSpPr>
        <p:spPr>
          <a:xfrm>
            <a:off x="4962110" y="4210238"/>
            <a:ext cx="5588" cy="77210"/>
          </a:xfrm>
          <a:custGeom>
            <a:rect b="b" l="l" r="r" t="t"/>
            <a:pathLst>
              <a:path extrusionOk="0" h="3648" w="264">
                <a:moveTo>
                  <a:pt x="148" y="0"/>
                </a:moveTo>
                <a:cubicBezTo>
                  <a:pt x="91" y="0"/>
                  <a:pt x="33" y="33"/>
                  <a:pt x="33" y="99"/>
                </a:cubicBezTo>
                <a:lnTo>
                  <a:pt x="0" y="3549"/>
                </a:lnTo>
                <a:cubicBezTo>
                  <a:pt x="0" y="3615"/>
                  <a:pt x="50" y="3648"/>
                  <a:pt x="99" y="3648"/>
                </a:cubicBezTo>
                <a:cubicBezTo>
                  <a:pt x="148" y="3648"/>
                  <a:pt x="197" y="3615"/>
                  <a:pt x="197" y="3549"/>
                </a:cubicBezTo>
                <a:lnTo>
                  <a:pt x="263" y="99"/>
                </a:lnTo>
                <a:cubicBezTo>
                  <a:pt x="263" y="33"/>
                  <a:pt x="206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5" name="Google Shape;1275;p23"/>
          <p:cNvSpPr/>
          <p:nvPr/>
        </p:nvSpPr>
        <p:spPr>
          <a:xfrm>
            <a:off x="4985053" y="4280888"/>
            <a:ext cx="8678" cy="16678"/>
          </a:xfrm>
          <a:custGeom>
            <a:rect b="b" l="l" r="r" t="t"/>
            <a:pathLst>
              <a:path extrusionOk="0" h="788" w="410">
                <a:moveTo>
                  <a:pt x="239" y="1"/>
                </a:moveTo>
                <a:cubicBezTo>
                  <a:pt x="195" y="1"/>
                  <a:pt x="155" y="24"/>
                  <a:pt x="132" y="47"/>
                </a:cubicBezTo>
                <a:cubicBezTo>
                  <a:pt x="1" y="277"/>
                  <a:pt x="1" y="573"/>
                  <a:pt x="198" y="770"/>
                </a:cubicBezTo>
                <a:cubicBezTo>
                  <a:pt x="210" y="782"/>
                  <a:pt x="226" y="788"/>
                  <a:pt x="243" y="788"/>
                </a:cubicBezTo>
                <a:cubicBezTo>
                  <a:pt x="316" y="788"/>
                  <a:pt x="409" y="686"/>
                  <a:pt x="329" y="606"/>
                </a:cubicBezTo>
                <a:lnTo>
                  <a:pt x="329" y="540"/>
                </a:lnTo>
                <a:lnTo>
                  <a:pt x="296" y="507"/>
                </a:lnTo>
                <a:lnTo>
                  <a:pt x="296" y="474"/>
                </a:lnTo>
                <a:lnTo>
                  <a:pt x="263" y="409"/>
                </a:lnTo>
                <a:cubicBezTo>
                  <a:pt x="263" y="376"/>
                  <a:pt x="263" y="376"/>
                  <a:pt x="263" y="376"/>
                </a:cubicBezTo>
                <a:lnTo>
                  <a:pt x="263" y="310"/>
                </a:lnTo>
                <a:lnTo>
                  <a:pt x="263" y="244"/>
                </a:lnTo>
                <a:lnTo>
                  <a:pt x="263" y="211"/>
                </a:lnTo>
                <a:cubicBezTo>
                  <a:pt x="296" y="211"/>
                  <a:pt x="296" y="179"/>
                  <a:pt x="329" y="146"/>
                </a:cubicBezTo>
                <a:cubicBezTo>
                  <a:pt x="329" y="113"/>
                  <a:pt x="329" y="47"/>
                  <a:pt x="296" y="14"/>
                </a:cubicBezTo>
                <a:cubicBezTo>
                  <a:pt x="277" y="5"/>
                  <a:pt x="258" y="1"/>
                  <a:pt x="23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6" name="Google Shape;1276;p23"/>
          <p:cNvSpPr/>
          <p:nvPr/>
        </p:nvSpPr>
        <p:spPr>
          <a:xfrm>
            <a:off x="5004525" y="4285354"/>
            <a:ext cx="5588" cy="13059"/>
          </a:xfrm>
          <a:custGeom>
            <a:rect b="b" l="l" r="r" t="t"/>
            <a:pathLst>
              <a:path extrusionOk="0" h="617" w="264">
                <a:moveTo>
                  <a:pt x="132" y="0"/>
                </a:moveTo>
                <a:cubicBezTo>
                  <a:pt x="99" y="0"/>
                  <a:pt x="34" y="33"/>
                  <a:pt x="1" y="66"/>
                </a:cubicBezTo>
                <a:cubicBezTo>
                  <a:pt x="1" y="230"/>
                  <a:pt x="1" y="395"/>
                  <a:pt x="66" y="559"/>
                </a:cubicBezTo>
                <a:cubicBezTo>
                  <a:pt x="66" y="559"/>
                  <a:pt x="99" y="592"/>
                  <a:pt x="99" y="592"/>
                </a:cubicBezTo>
                <a:cubicBezTo>
                  <a:pt x="116" y="608"/>
                  <a:pt x="132" y="617"/>
                  <a:pt x="149" y="617"/>
                </a:cubicBezTo>
                <a:cubicBezTo>
                  <a:pt x="165" y="617"/>
                  <a:pt x="181" y="608"/>
                  <a:pt x="198" y="592"/>
                </a:cubicBezTo>
                <a:cubicBezTo>
                  <a:pt x="231" y="592"/>
                  <a:pt x="264" y="526"/>
                  <a:pt x="264" y="493"/>
                </a:cubicBezTo>
                <a:lnTo>
                  <a:pt x="231" y="493"/>
                </a:lnTo>
                <a:cubicBezTo>
                  <a:pt x="231" y="460"/>
                  <a:pt x="198" y="428"/>
                  <a:pt x="198" y="395"/>
                </a:cubicBezTo>
                <a:lnTo>
                  <a:pt x="198" y="329"/>
                </a:lnTo>
                <a:lnTo>
                  <a:pt x="198" y="296"/>
                </a:lnTo>
                <a:cubicBezTo>
                  <a:pt x="198" y="263"/>
                  <a:pt x="198" y="230"/>
                  <a:pt x="198" y="198"/>
                </a:cubicBezTo>
                <a:cubicBezTo>
                  <a:pt x="198" y="198"/>
                  <a:pt x="198" y="165"/>
                  <a:pt x="198" y="165"/>
                </a:cubicBezTo>
                <a:lnTo>
                  <a:pt x="198" y="132"/>
                </a:lnTo>
                <a:cubicBezTo>
                  <a:pt x="198" y="99"/>
                  <a:pt x="198" y="99"/>
                  <a:pt x="198" y="66"/>
                </a:cubicBezTo>
                <a:cubicBezTo>
                  <a:pt x="198" y="33"/>
                  <a:pt x="165" y="33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7" name="Google Shape;1277;p23"/>
          <p:cNvSpPr/>
          <p:nvPr/>
        </p:nvSpPr>
        <p:spPr>
          <a:xfrm>
            <a:off x="5023299" y="4264485"/>
            <a:ext cx="5588" cy="34795"/>
          </a:xfrm>
          <a:custGeom>
            <a:rect b="b" l="l" r="r" t="t"/>
            <a:pathLst>
              <a:path extrusionOk="0" h="1644" w="264">
                <a:moveTo>
                  <a:pt x="165" y="1"/>
                </a:moveTo>
                <a:cubicBezTo>
                  <a:pt x="99" y="1"/>
                  <a:pt x="67" y="33"/>
                  <a:pt x="67" y="99"/>
                </a:cubicBezTo>
                <a:cubicBezTo>
                  <a:pt x="1" y="592"/>
                  <a:pt x="1" y="1052"/>
                  <a:pt x="34" y="1545"/>
                </a:cubicBezTo>
                <a:cubicBezTo>
                  <a:pt x="34" y="1611"/>
                  <a:pt x="83" y="1644"/>
                  <a:pt x="132" y="1644"/>
                </a:cubicBezTo>
                <a:cubicBezTo>
                  <a:pt x="182" y="1644"/>
                  <a:pt x="231" y="1611"/>
                  <a:pt x="231" y="1545"/>
                </a:cubicBezTo>
                <a:cubicBezTo>
                  <a:pt x="198" y="1052"/>
                  <a:pt x="231" y="592"/>
                  <a:pt x="264" y="99"/>
                </a:cubicBezTo>
                <a:cubicBezTo>
                  <a:pt x="264" y="33"/>
                  <a:pt x="231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8" name="Google Shape;1278;p23"/>
          <p:cNvSpPr/>
          <p:nvPr/>
        </p:nvSpPr>
        <p:spPr>
          <a:xfrm>
            <a:off x="5076868" y="4153896"/>
            <a:ext cx="6265" cy="62627"/>
          </a:xfrm>
          <a:custGeom>
            <a:rect b="b" l="l" r="r" t="t"/>
            <a:pathLst>
              <a:path extrusionOk="0" h="2959" w="296">
                <a:moveTo>
                  <a:pt x="99" y="1"/>
                </a:moveTo>
                <a:cubicBezTo>
                  <a:pt x="49" y="1"/>
                  <a:pt x="0" y="34"/>
                  <a:pt x="0" y="99"/>
                </a:cubicBezTo>
                <a:cubicBezTo>
                  <a:pt x="33" y="1019"/>
                  <a:pt x="66" y="1940"/>
                  <a:pt x="99" y="2860"/>
                </a:cubicBezTo>
                <a:cubicBezTo>
                  <a:pt x="99" y="2925"/>
                  <a:pt x="148" y="2958"/>
                  <a:pt x="197" y="2958"/>
                </a:cubicBezTo>
                <a:cubicBezTo>
                  <a:pt x="247" y="2958"/>
                  <a:pt x="296" y="2925"/>
                  <a:pt x="296" y="2860"/>
                </a:cubicBezTo>
                <a:cubicBezTo>
                  <a:pt x="263" y="1940"/>
                  <a:pt x="230" y="1019"/>
                  <a:pt x="197" y="99"/>
                </a:cubicBez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9" name="Google Shape;1279;p23"/>
          <p:cNvSpPr/>
          <p:nvPr/>
        </p:nvSpPr>
        <p:spPr>
          <a:xfrm>
            <a:off x="5092848" y="4192840"/>
            <a:ext cx="5588" cy="31324"/>
          </a:xfrm>
          <a:custGeom>
            <a:rect b="b" l="l" r="r" t="t"/>
            <a:pathLst>
              <a:path extrusionOk="0" h="1480" w="264">
                <a:moveTo>
                  <a:pt x="165" y="1"/>
                </a:moveTo>
                <a:cubicBezTo>
                  <a:pt x="100" y="1"/>
                  <a:pt x="67" y="34"/>
                  <a:pt x="67" y="100"/>
                </a:cubicBezTo>
                <a:cubicBezTo>
                  <a:pt x="1" y="527"/>
                  <a:pt x="1" y="954"/>
                  <a:pt x="34" y="1381"/>
                </a:cubicBezTo>
                <a:cubicBezTo>
                  <a:pt x="34" y="1447"/>
                  <a:pt x="83" y="1480"/>
                  <a:pt x="132" y="1480"/>
                </a:cubicBezTo>
                <a:cubicBezTo>
                  <a:pt x="182" y="1480"/>
                  <a:pt x="231" y="1447"/>
                  <a:pt x="231" y="1381"/>
                </a:cubicBezTo>
                <a:cubicBezTo>
                  <a:pt x="198" y="954"/>
                  <a:pt x="231" y="527"/>
                  <a:pt x="264" y="100"/>
                </a:cubicBezTo>
                <a:cubicBezTo>
                  <a:pt x="264" y="34"/>
                  <a:pt x="198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0" name="Google Shape;1280;p23"/>
          <p:cNvSpPr/>
          <p:nvPr/>
        </p:nvSpPr>
        <p:spPr>
          <a:xfrm>
            <a:off x="5104679" y="4224144"/>
            <a:ext cx="5588" cy="26456"/>
          </a:xfrm>
          <a:custGeom>
            <a:rect b="b" l="l" r="r" t="t"/>
            <a:pathLst>
              <a:path extrusionOk="0" h="1250" w="264">
                <a:moveTo>
                  <a:pt x="198" y="1"/>
                </a:moveTo>
                <a:cubicBezTo>
                  <a:pt x="132" y="1"/>
                  <a:pt x="66" y="34"/>
                  <a:pt x="66" y="99"/>
                </a:cubicBezTo>
                <a:cubicBezTo>
                  <a:pt x="1" y="428"/>
                  <a:pt x="1" y="822"/>
                  <a:pt x="66" y="1184"/>
                </a:cubicBezTo>
                <a:cubicBezTo>
                  <a:pt x="66" y="1217"/>
                  <a:pt x="132" y="1249"/>
                  <a:pt x="198" y="1249"/>
                </a:cubicBezTo>
                <a:cubicBezTo>
                  <a:pt x="231" y="1217"/>
                  <a:pt x="263" y="1184"/>
                  <a:pt x="263" y="1118"/>
                </a:cubicBezTo>
                <a:cubicBezTo>
                  <a:pt x="198" y="789"/>
                  <a:pt x="198" y="461"/>
                  <a:pt x="263" y="132"/>
                </a:cubicBezTo>
                <a:cubicBezTo>
                  <a:pt x="263" y="66"/>
                  <a:pt x="231" y="34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1" name="Google Shape;1281;p23"/>
          <p:cNvSpPr/>
          <p:nvPr/>
        </p:nvSpPr>
        <p:spPr>
          <a:xfrm>
            <a:off x="5138756" y="4240843"/>
            <a:ext cx="7831" cy="64574"/>
          </a:xfrm>
          <a:custGeom>
            <a:rect b="b" l="l" r="r" t="t"/>
            <a:pathLst>
              <a:path extrusionOk="0" h="3051" w="370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lnTo>
                  <a:pt x="1" y="2563"/>
                </a:lnTo>
                <a:cubicBezTo>
                  <a:pt x="1" y="2728"/>
                  <a:pt x="1" y="2925"/>
                  <a:pt x="165" y="3023"/>
                </a:cubicBezTo>
                <a:cubicBezTo>
                  <a:pt x="197" y="3043"/>
                  <a:pt x="225" y="3051"/>
                  <a:pt x="249" y="3051"/>
                </a:cubicBezTo>
                <a:cubicBezTo>
                  <a:pt x="347" y="3051"/>
                  <a:pt x="370" y="2912"/>
                  <a:pt x="264" y="2859"/>
                </a:cubicBezTo>
                <a:lnTo>
                  <a:pt x="264" y="2826"/>
                </a:lnTo>
                <a:cubicBezTo>
                  <a:pt x="198" y="2793"/>
                  <a:pt x="231" y="2629"/>
                  <a:pt x="231" y="2563"/>
                </a:cubicBezTo>
                <a:lnTo>
                  <a:pt x="231" y="99"/>
                </a:ln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" name="Google Shape;1282;p23"/>
          <p:cNvSpPr/>
          <p:nvPr/>
        </p:nvSpPr>
        <p:spPr>
          <a:xfrm>
            <a:off x="5162397" y="4277692"/>
            <a:ext cx="6984" cy="23684"/>
          </a:xfrm>
          <a:custGeom>
            <a:rect b="b" l="l" r="r" t="t"/>
            <a:pathLst>
              <a:path extrusionOk="0" h="1119" w="330">
                <a:moveTo>
                  <a:pt x="132" y="1"/>
                </a:moveTo>
                <a:cubicBezTo>
                  <a:pt x="67" y="1"/>
                  <a:pt x="34" y="34"/>
                  <a:pt x="34" y="99"/>
                </a:cubicBezTo>
                <a:cubicBezTo>
                  <a:pt x="1" y="428"/>
                  <a:pt x="34" y="724"/>
                  <a:pt x="132" y="1052"/>
                </a:cubicBezTo>
                <a:cubicBezTo>
                  <a:pt x="132" y="1085"/>
                  <a:pt x="198" y="1118"/>
                  <a:pt x="264" y="1118"/>
                </a:cubicBezTo>
                <a:cubicBezTo>
                  <a:pt x="297" y="1085"/>
                  <a:pt x="330" y="1052"/>
                  <a:pt x="330" y="987"/>
                </a:cubicBezTo>
                <a:cubicBezTo>
                  <a:pt x="231" y="691"/>
                  <a:pt x="198" y="395"/>
                  <a:pt x="231" y="99"/>
                </a:cubicBezTo>
                <a:cubicBezTo>
                  <a:pt x="231" y="34"/>
                  <a:pt x="198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3" name="Google Shape;1283;p23"/>
          <p:cNvSpPr/>
          <p:nvPr/>
        </p:nvSpPr>
        <p:spPr>
          <a:xfrm>
            <a:off x="5225703" y="4165727"/>
            <a:ext cx="5588" cy="47304"/>
          </a:xfrm>
          <a:custGeom>
            <a:rect b="b" l="l" r="r" t="t"/>
            <a:pathLst>
              <a:path extrusionOk="0" h="2235" w="264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cubicBezTo>
                  <a:pt x="0" y="789"/>
                  <a:pt x="0" y="1479"/>
                  <a:pt x="66" y="2136"/>
                </a:cubicBezTo>
                <a:cubicBezTo>
                  <a:pt x="66" y="2202"/>
                  <a:pt x="115" y="2235"/>
                  <a:pt x="165" y="2235"/>
                </a:cubicBezTo>
                <a:cubicBezTo>
                  <a:pt x="214" y="2235"/>
                  <a:pt x="263" y="2202"/>
                  <a:pt x="263" y="2136"/>
                </a:cubicBezTo>
                <a:cubicBezTo>
                  <a:pt x="230" y="1479"/>
                  <a:pt x="197" y="789"/>
                  <a:pt x="197" y="99"/>
                </a:cubicBez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4" name="Google Shape;1284;p23"/>
          <p:cNvSpPr/>
          <p:nvPr/>
        </p:nvSpPr>
        <p:spPr>
          <a:xfrm>
            <a:off x="5245873" y="4189686"/>
            <a:ext cx="6709" cy="22774"/>
          </a:xfrm>
          <a:custGeom>
            <a:rect b="b" l="l" r="r" t="t"/>
            <a:pathLst>
              <a:path extrusionOk="0" h="1076" w="317">
                <a:moveTo>
                  <a:pt x="198" y="1"/>
                </a:moveTo>
                <a:cubicBezTo>
                  <a:pt x="149" y="1"/>
                  <a:pt x="95" y="27"/>
                  <a:pt x="66" y="84"/>
                </a:cubicBezTo>
                <a:cubicBezTo>
                  <a:pt x="0" y="380"/>
                  <a:pt x="0" y="709"/>
                  <a:pt x="66" y="1004"/>
                </a:cubicBezTo>
                <a:cubicBezTo>
                  <a:pt x="78" y="1055"/>
                  <a:pt x="120" y="1076"/>
                  <a:pt x="164" y="1076"/>
                </a:cubicBezTo>
                <a:cubicBezTo>
                  <a:pt x="236" y="1076"/>
                  <a:pt x="316" y="1020"/>
                  <a:pt x="296" y="939"/>
                </a:cubicBezTo>
                <a:cubicBezTo>
                  <a:pt x="197" y="676"/>
                  <a:pt x="197" y="380"/>
                  <a:pt x="296" y="117"/>
                </a:cubicBezTo>
                <a:cubicBezTo>
                  <a:pt x="314" y="43"/>
                  <a:pt x="260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5" name="Google Shape;1285;p23"/>
          <p:cNvSpPr/>
          <p:nvPr/>
        </p:nvSpPr>
        <p:spPr>
          <a:xfrm>
            <a:off x="5266721" y="4258918"/>
            <a:ext cx="4212" cy="54267"/>
          </a:xfrm>
          <a:custGeom>
            <a:rect b="b" l="l" r="r" t="t"/>
            <a:pathLst>
              <a:path extrusionOk="0" h="2564" w="199">
                <a:moveTo>
                  <a:pt x="100" y="1"/>
                </a:moveTo>
                <a:cubicBezTo>
                  <a:pt x="50" y="1"/>
                  <a:pt x="1" y="34"/>
                  <a:pt x="1" y="99"/>
                </a:cubicBezTo>
                <a:lnTo>
                  <a:pt x="1" y="2465"/>
                </a:lnTo>
                <a:cubicBezTo>
                  <a:pt x="1" y="2531"/>
                  <a:pt x="50" y="2564"/>
                  <a:pt x="100" y="2564"/>
                </a:cubicBezTo>
                <a:cubicBezTo>
                  <a:pt x="149" y="2564"/>
                  <a:pt x="198" y="2531"/>
                  <a:pt x="198" y="2465"/>
                </a:cubicBezTo>
                <a:cubicBezTo>
                  <a:pt x="165" y="1677"/>
                  <a:pt x="165" y="888"/>
                  <a:pt x="198" y="99"/>
                </a:cubicBezTo>
                <a:cubicBezTo>
                  <a:pt x="198" y="34"/>
                  <a:pt x="149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6" name="Google Shape;1286;p23"/>
          <p:cNvSpPr/>
          <p:nvPr/>
        </p:nvSpPr>
        <p:spPr>
          <a:xfrm>
            <a:off x="5276479" y="4193538"/>
            <a:ext cx="7387" cy="36319"/>
          </a:xfrm>
          <a:custGeom>
            <a:rect b="b" l="l" r="r" t="t"/>
            <a:pathLst>
              <a:path extrusionOk="0" h="1716" w="349">
                <a:moveTo>
                  <a:pt x="131" y="1"/>
                </a:moveTo>
                <a:cubicBezTo>
                  <a:pt x="82" y="1"/>
                  <a:pt x="33" y="34"/>
                  <a:pt x="33" y="99"/>
                </a:cubicBezTo>
                <a:cubicBezTo>
                  <a:pt x="0" y="625"/>
                  <a:pt x="33" y="1118"/>
                  <a:pt x="131" y="1644"/>
                </a:cubicBezTo>
                <a:cubicBezTo>
                  <a:pt x="144" y="1694"/>
                  <a:pt x="181" y="1715"/>
                  <a:pt x="219" y="1715"/>
                </a:cubicBezTo>
                <a:cubicBezTo>
                  <a:pt x="281" y="1715"/>
                  <a:pt x="349" y="1659"/>
                  <a:pt x="329" y="1578"/>
                </a:cubicBezTo>
                <a:cubicBezTo>
                  <a:pt x="230" y="1085"/>
                  <a:pt x="197" y="592"/>
                  <a:pt x="230" y="99"/>
                </a:cubicBezTo>
                <a:cubicBezTo>
                  <a:pt x="230" y="34"/>
                  <a:pt x="181" y="1"/>
                  <a:pt x="1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7" name="Google Shape;1287;p23"/>
          <p:cNvSpPr/>
          <p:nvPr/>
        </p:nvSpPr>
        <p:spPr>
          <a:xfrm>
            <a:off x="5314724" y="4229710"/>
            <a:ext cx="7662" cy="64003"/>
          </a:xfrm>
          <a:custGeom>
            <a:rect b="b" l="l" r="r" t="t"/>
            <a:pathLst>
              <a:path extrusionOk="0" h="3024" w="362">
                <a:moveTo>
                  <a:pt x="99" y="1"/>
                </a:moveTo>
                <a:cubicBezTo>
                  <a:pt x="50" y="1"/>
                  <a:pt x="0" y="33"/>
                  <a:pt x="0" y="99"/>
                </a:cubicBezTo>
                <a:lnTo>
                  <a:pt x="165" y="2925"/>
                </a:lnTo>
                <a:cubicBezTo>
                  <a:pt x="165" y="2991"/>
                  <a:pt x="214" y="3024"/>
                  <a:pt x="263" y="3024"/>
                </a:cubicBezTo>
                <a:cubicBezTo>
                  <a:pt x="313" y="3024"/>
                  <a:pt x="362" y="2991"/>
                  <a:pt x="362" y="2925"/>
                </a:cubicBezTo>
                <a:lnTo>
                  <a:pt x="197" y="99"/>
                </a:lnTo>
                <a:cubicBezTo>
                  <a:pt x="197" y="33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8" name="Google Shape;1288;p23"/>
          <p:cNvSpPr/>
          <p:nvPr/>
        </p:nvSpPr>
        <p:spPr>
          <a:xfrm>
            <a:off x="5317497" y="4306921"/>
            <a:ext cx="6286" cy="15577"/>
          </a:xfrm>
          <a:custGeom>
            <a:rect b="b" l="l" r="r" t="t"/>
            <a:pathLst>
              <a:path extrusionOk="0" h="736" w="297">
                <a:moveTo>
                  <a:pt x="99" y="0"/>
                </a:moveTo>
                <a:cubicBezTo>
                  <a:pt x="34" y="0"/>
                  <a:pt x="1" y="66"/>
                  <a:pt x="1" y="99"/>
                </a:cubicBezTo>
                <a:cubicBezTo>
                  <a:pt x="1" y="296"/>
                  <a:pt x="34" y="493"/>
                  <a:pt x="99" y="657"/>
                </a:cubicBezTo>
                <a:cubicBezTo>
                  <a:pt x="99" y="705"/>
                  <a:pt x="135" y="736"/>
                  <a:pt x="179" y="736"/>
                </a:cubicBezTo>
                <a:cubicBezTo>
                  <a:pt x="196" y="736"/>
                  <a:pt x="213" y="732"/>
                  <a:pt x="231" y="723"/>
                </a:cubicBezTo>
                <a:cubicBezTo>
                  <a:pt x="264" y="723"/>
                  <a:pt x="297" y="657"/>
                  <a:pt x="297" y="592"/>
                </a:cubicBezTo>
                <a:lnTo>
                  <a:pt x="264" y="592"/>
                </a:lnTo>
                <a:cubicBezTo>
                  <a:pt x="231" y="493"/>
                  <a:pt x="231" y="427"/>
                  <a:pt x="198" y="329"/>
                </a:cubicBezTo>
                <a:lnTo>
                  <a:pt x="198" y="296"/>
                </a:lnTo>
                <a:lnTo>
                  <a:pt x="198" y="230"/>
                </a:lnTo>
                <a:lnTo>
                  <a:pt x="198" y="99"/>
                </a:lnTo>
                <a:cubicBezTo>
                  <a:pt x="198" y="66"/>
                  <a:pt x="165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9" name="Google Shape;1289;p23"/>
          <p:cNvSpPr/>
          <p:nvPr/>
        </p:nvSpPr>
        <p:spPr>
          <a:xfrm>
            <a:off x="5347404" y="4206767"/>
            <a:ext cx="9418" cy="123117"/>
          </a:xfrm>
          <a:custGeom>
            <a:rect b="b" l="l" r="r" t="t"/>
            <a:pathLst>
              <a:path extrusionOk="0" h="5817" w="445">
                <a:moveTo>
                  <a:pt x="194" y="0"/>
                </a:moveTo>
                <a:cubicBezTo>
                  <a:pt x="140" y="0"/>
                  <a:pt x="83" y="33"/>
                  <a:pt x="66" y="99"/>
                </a:cubicBezTo>
                <a:cubicBezTo>
                  <a:pt x="1" y="1972"/>
                  <a:pt x="34" y="3845"/>
                  <a:pt x="231" y="5718"/>
                </a:cubicBezTo>
                <a:cubicBezTo>
                  <a:pt x="231" y="5784"/>
                  <a:pt x="288" y="5816"/>
                  <a:pt x="342" y="5816"/>
                </a:cubicBezTo>
                <a:cubicBezTo>
                  <a:pt x="395" y="5816"/>
                  <a:pt x="444" y="5784"/>
                  <a:pt x="428" y="5718"/>
                </a:cubicBezTo>
                <a:cubicBezTo>
                  <a:pt x="231" y="3845"/>
                  <a:pt x="198" y="1972"/>
                  <a:pt x="297" y="99"/>
                </a:cubicBezTo>
                <a:cubicBezTo>
                  <a:pt x="297" y="33"/>
                  <a:pt x="247" y="0"/>
                  <a:pt x="19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0" name="Google Shape;1290;p23"/>
          <p:cNvSpPr/>
          <p:nvPr/>
        </p:nvSpPr>
        <p:spPr>
          <a:xfrm>
            <a:off x="5410709" y="4171992"/>
            <a:ext cx="6265" cy="115455"/>
          </a:xfrm>
          <a:custGeom>
            <a:rect b="b" l="l" r="r" t="t"/>
            <a:pathLst>
              <a:path extrusionOk="0" h="5455" w="296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cubicBezTo>
                  <a:pt x="33" y="1840"/>
                  <a:pt x="66" y="3582"/>
                  <a:pt x="99" y="5356"/>
                </a:cubicBezTo>
                <a:cubicBezTo>
                  <a:pt x="99" y="5422"/>
                  <a:pt x="148" y="5455"/>
                  <a:pt x="197" y="5455"/>
                </a:cubicBezTo>
                <a:cubicBezTo>
                  <a:pt x="246" y="5455"/>
                  <a:pt x="296" y="5422"/>
                  <a:pt x="296" y="5356"/>
                </a:cubicBezTo>
                <a:cubicBezTo>
                  <a:pt x="263" y="3615"/>
                  <a:pt x="230" y="1840"/>
                  <a:pt x="197" y="99"/>
                </a:cubicBez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1" name="Google Shape;1291;p23"/>
          <p:cNvSpPr/>
          <p:nvPr/>
        </p:nvSpPr>
        <p:spPr>
          <a:xfrm>
            <a:off x="5412085" y="4304699"/>
            <a:ext cx="6011" cy="21842"/>
          </a:xfrm>
          <a:custGeom>
            <a:rect b="b" l="l" r="r" t="t"/>
            <a:pathLst>
              <a:path extrusionOk="0" h="1032" w="284">
                <a:moveTo>
                  <a:pt x="168" y="1"/>
                </a:moveTo>
                <a:cubicBezTo>
                  <a:pt x="131" y="1"/>
                  <a:pt x="92" y="22"/>
                  <a:pt x="66" y="72"/>
                </a:cubicBezTo>
                <a:cubicBezTo>
                  <a:pt x="1" y="368"/>
                  <a:pt x="1" y="664"/>
                  <a:pt x="66" y="959"/>
                </a:cubicBezTo>
                <a:cubicBezTo>
                  <a:pt x="79" y="1010"/>
                  <a:pt x="116" y="1031"/>
                  <a:pt x="154" y="1031"/>
                </a:cubicBezTo>
                <a:cubicBezTo>
                  <a:pt x="216" y="1031"/>
                  <a:pt x="284" y="975"/>
                  <a:pt x="264" y="894"/>
                </a:cubicBezTo>
                <a:cubicBezTo>
                  <a:pt x="198" y="631"/>
                  <a:pt x="198" y="368"/>
                  <a:pt x="264" y="138"/>
                </a:cubicBezTo>
                <a:cubicBezTo>
                  <a:pt x="284" y="57"/>
                  <a:pt x="229" y="1"/>
                  <a:pt x="16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2" name="Google Shape;1292;p23"/>
          <p:cNvSpPr/>
          <p:nvPr/>
        </p:nvSpPr>
        <p:spPr>
          <a:xfrm>
            <a:off x="5432954" y="4302730"/>
            <a:ext cx="6011" cy="20318"/>
          </a:xfrm>
          <a:custGeom>
            <a:rect b="b" l="l" r="r" t="t"/>
            <a:pathLst>
              <a:path extrusionOk="0" h="960" w="284">
                <a:moveTo>
                  <a:pt x="132" y="1"/>
                </a:moveTo>
                <a:cubicBezTo>
                  <a:pt x="66" y="1"/>
                  <a:pt x="33" y="34"/>
                  <a:pt x="33" y="99"/>
                </a:cubicBezTo>
                <a:cubicBezTo>
                  <a:pt x="1" y="362"/>
                  <a:pt x="1" y="625"/>
                  <a:pt x="66" y="888"/>
                </a:cubicBezTo>
                <a:cubicBezTo>
                  <a:pt x="79" y="938"/>
                  <a:pt x="115" y="960"/>
                  <a:pt x="154" y="960"/>
                </a:cubicBezTo>
                <a:cubicBezTo>
                  <a:pt x="216" y="960"/>
                  <a:pt x="284" y="904"/>
                  <a:pt x="263" y="822"/>
                </a:cubicBezTo>
                <a:cubicBezTo>
                  <a:pt x="231" y="592"/>
                  <a:pt x="198" y="329"/>
                  <a:pt x="231" y="99"/>
                </a:cubicBezTo>
                <a:cubicBezTo>
                  <a:pt x="231" y="34"/>
                  <a:pt x="198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3" name="Google Shape;1293;p23"/>
          <p:cNvSpPr/>
          <p:nvPr/>
        </p:nvSpPr>
        <p:spPr>
          <a:xfrm>
            <a:off x="5446161" y="4299259"/>
            <a:ext cx="5588" cy="26033"/>
          </a:xfrm>
          <a:custGeom>
            <a:rect b="b" l="l" r="r" t="t"/>
            <a:pathLst>
              <a:path extrusionOk="0" h="1230" w="264">
                <a:moveTo>
                  <a:pt x="132" y="1"/>
                </a:moveTo>
                <a:cubicBezTo>
                  <a:pt x="83" y="1"/>
                  <a:pt x="34" y="33"/>
                  <a:pt x="34" y="99"/>
                </a:cubicBezTo>
                <a:cubicBezTo>
                  <a:pt x="1" y="461"/>
                  <a:pt x="1" y="789"/>
                  <a:pt x="67" y="1151"/>
                </a:cubicBezTo>
                <a:cubicBezTo>
                  <a:pt x="67" y="1199"/>
                  <a:pt x="102" y="1229"/>
                  <a:pt x="147" y="1229"/>
                </a:cubicBezTo>
                <a:cubicBezTo>
                  <a:pt x="163" y="1229"/>
                  <a:pt x="180" y="1225"/>
                  <a:pt x="198" y="1216"/>
                </a:cubicBezTo>
                <a:cubicBezTo>
                  <a:pt x="231" y="1216"/>
                  <a:pt x="264" y="1151"/>
                  <a:pt x="264" y="1118"/>
                </a:cubicBezTo>
                <a:cubicBezTo>
                  <a:pt x="198" y="756"/>
                  <a:pt x="198" y="428"/>
                  <a:pt x="231" y="99"/>
                </a:cubicBezTo>
                <a:cubicBezTo>
                  <a:pt x="231" y="33"/>
                  <a:pt x="182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4" name="Google Shape;1294;p23"/>
          <p:cNvSpPr/>
          <p:nvPr/>
        </p:nvSpPr>
        <p:spPr>
          <a:xfrm>
            <a:off x="5462861" y="4267956"/>
            <a:ext cx="8783" cy="57230"/>
          </a:xfrm>
          <a:custGeom>
            <a:rect b="b" l="l" r="r" t="t"/>
            <a:pathLst>
              <a:path extrusionOk="0" h="2704" w="415">
                <a:moveTo>
                  <a:pt x="165" y="1"/>
                </a:moveTo>
                <a:cubicBezTo>
                  <a:pt x="116" y="1"/>
                  <a:pt x="66" y="34"/>
                  <a:pt x="66" y="99"/>
                </a:cubicBezTo>
                <a:cubicBezTo>
                  <a:pt x="1" y="954"/>
                  <a:pt x="33" y="1808"/>
                  <a:pt x="198" y="2630"/>
                </a:cubicBezTo>
                <a:cubicBezTo>
                  <a:pt x="198" y="2682"/>
                  <a:pt x="235" y="2703"/>
                  <a:pt x="277" y="2703"/>
                </a:cubicBezTo>
                <a:cubicBezTo>
                  <a:pt x="340" y="2703"/>
                  <a:pt x="415" y="2656"/>
                  <a:pt x="395" y="2597"/>
                </a:cubicBezTo>
                <a:cubicBezTo>
                  <a:pt x="263" y="1775"/>
                  <a:pt x="198" y="921"/>
                  <a:pt x="263" y="99"/>
                </a:cubicBezTo>
                <a:cubicBezTo>
                  <a:pt x="263" y="34"/>
                  <a:pt x="214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5" name="Google Shape;1295;p23"/>
          <p:cNvSpPr/>
          <p:nvPr/>
        </p:nvSpPr>
        <p:spPr>
          <a:xfrm>
            <a:off x="5832175" y="3927871"/>
            <a:ext cx="8762" cy="51854"/>
          </a:xfrm>
          <a:custGeom>
            <a:rect b="b" l="l" r="r" t="t"/>
            <a:pathLst>
              <a:path extrusionOk="0" h="2450" w="414">
                <a:moveTo>
                  <a:pt x="165" y="0"/>
                </a:moveTo>
                <a:cubicBezTo>
                  <a:pt x="115" y="0"/>
                  <a:pt x="66" y="33"/>
                  <a:pt x="66" y="99"/>
                </a:cubicBezTo>
                <a:cubicBezTo>
                  <a:pt x="0" y="855"/>
                  <a:pt x="66" y="1610"/>
                  <a:pt x="197" y="2366"/>
                </a:cubicBezTo>
                <a:cubicBezTo>
                  <a:pt x="212" y="2424"/>
                  <a:pt x="258" y="2450"/>
                  <a:pt x="302" y="2450"/>
                </a:cubicBezTo>
                <a:cubicBezTo>
                  <a:pt x="359" y="2450"/>
                  <a:pt x="413" y="2407"/>
                  <a:pt x="395" y="2333"/>
                </a:cubicBezTo>
                <a:cubicBezTo>
                  <a:pt x="263" y="1577"/>
                  <a:pt x="197" y="822"/>
                  <a:pt x="263" y="99"/>
                </a:cubicBezTo>
                <a:cubicBezTo>
                  <a:pt x="263" y="33"/>
                  <a:pt x="214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6" name="Google Shape;1296;p23"/>
          <p:cNvSpPr/>
          <p:nvPr/>
        </p:nvSpPr>
        <p:spPr>
          <a:xfrm>
            <a:off x="5848853" y="3941777"/>
            <a:ext cx="6286" cy="41060"/>
          </a:xfrm>
          <a:custGeom>
            <a:rect b="b" l="l" r="r" t="t"/>
            <a:pathLst>
              <a:path extrusionOk="0" h="1940" w="297">
                <a:moveTo>
                  <a:pt x="149" y="0"/>
                </a:moveTo>
                <a:cubicBezTo>
                  <a:pt x="91" y="0"/>
                  <a:pt x="34" y="33"/>
                  <a:pt x="34" y="99"/>
                </a:cubicBezTo>
                <a:cubicBezTo>
                  <a:pt x="1" y="690"/>
                  <a:pt x="34" y="1249"/>
                  <a:pt x="67" y="1841"/>
                </a:cubicBezTo>
                <a:cubicBezTo>
                  <a:pt x="67" y="1906"/>
                  <a:pt x="124" y="1939"/>
                  <a:pt x="182" y="1939"/>
                </a:cubicBezTo>
                <a:cubicBezTo>
                  <a:pt x="239" y="1939"/>
                  <a:pt x="297" y="1906"/>
                  <a:pt x="297" y="1841"/>
                </a:cubicBezTo>
                <a:cubicBezTo>
                  <a:pt x="231" y="1249"/>
                  <a:pt x="231" y="690"/>
                  <a:pt x="264" y="99"/>
                </a:cubicBezTo>
                <a:cubicBezTo>
                  <a:pt x="264" y="33"/>
                  <a:pt x="206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7" name="Google Shape;1297;p23"/>
          <p:cNvSpPr/>
          <p:nvPr/>
        </p:nvSpPr>
        <p:spPr>
          <a:xfrm>
            <a:off x="5863478" y="3945946"/>
            <a:ext cx="5566" cy="31324"/>
          </a:xfrm>
          <a:custGeom>
            <a:rect b="b" l="l" r="r" t="t"/>
            <a:pathLst>
              <a:path extrusionOk="0" h="1480" w="263">
                <a:moveTo>
                  <a:pt x="131" y="1"/>
                </a:moveTo>
                <a:cubicBezTo>
                  <a:pt x="82" y="1"/>
                  <a:pt x="33" y="33"/>
                  <a:pt x="33" y="99"/>
                </a:cubicBezTo>
                <a:cubicBezTo>
                  <a:pt x="0" y="526"/>
                  <a:pt x="0" y="954"/>
                  <a:pt x="66" y="1381"/>
                </a:cubicBezTo>
                <a:cubicBezTo>
                  <a:pt x="66" y="1446"/>
                  <a:pt x="99" y="1479"/>
                  <a:pt x="164" y="1479"/>
                </a:cubicBezTo>
                <a:cubicBezTo>
                  <a:pt x="197" y="1479"/>
                  <a:pt x="263" y="1446"/>
                  <a:pt x="263" y="1381"/>
                </a:cubicBezTo>
                <a:cubicBezTo>
                  <a:pt x="197" y="954"/>
                  <a:pt x="197" y="526"/>
                  <a:pt x="230" y="99"/>
                </a:cubicBezTo>
                <a:cubicBezTo>
                  <a:pt x="230" y="33"/>
                  <a:pt x="181" y="1"/>
                  <a:pt x="1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8" name="Google Shape;1298;p23"/>
          <p:cNvSpPr/>
          <p:nvPr/>
        </p:nvSpPr>
        <p:spPr>
          <a:xfrm>
            <a:off x="5875288" y="3955682"/>
            <a:ext cx="5588" cy="20890"/>
          </a:xfrm>
          <a:custGeom>
            <a:rect b="b" l="l" r="r" t="t"/>
            <a:pathLst>
              <a:path extrusionOk="0" h="987" w="264">
                <a:moveTo>
                  <a:pt x="132" y="1"/>
                </a:moveTo>
                <a:cubicBezTo>
                  <a:pt x="66" y="1"/>
                  <a:pt x="34" y="66"/>
                  <a:pt x="34" y="99"/>
                </a:cubicBezTo>
                <a:cubicBezTo>
                  <a:pt x="1" y="362"/>
                  <a:pt x="1" y="658"/>
                  <a:pt x="66" y="921"/>
                </a:cubicBezTo>
                <a:cubicBezTo>
                  <a:pt x="66" y="954"/>
                  <a:pt x="132" y="986"/>
                  <a:pt x="198" y="986"/>
                </a:cubicBezTo>
                <a:cubicBezTo>
                  <a:pt x="231" y="954"/>
                  <a:pt x="264" y="921"/>
                  <a:pt x="264" y="855"/>
                </a:cubicBezTo>
                <a:cubicBezTo>
                  <a:pt x="231" y="592"/>
                  <a:pt x="198" y="362"/>
                  <a:pt x="231" y="99"/>
                </a:cubicBezTo>
                <a:cubicBezTo>
                  <a:pt x="231" y="66"/>
                  <a:pt x="198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9" name="Google Shape;1299;p23"/>
          <p:cNvSpPr/>
          <p:nvPr/>
        </p:nvSpPr>
        <p:spPr>
          <a:xfrm>
            <a:off x="5896157" y="3959852"/>
            <a:ext cx="6011" cy="18922"/>
          </a:xfrm>
          <a:custGeom>
            <a:rect b="b" l="l" r="r" t="t"/>
            <a:pathLst>
              <a:path extrusionOk="0" h="894" w="284">
                <a:moveTo>
                  <a:pt x="132" y="1"/>
                </a:moveTo>
                <a:cubicBezTo>
                  <a:pt x="66" y="1"/>
                  <a:pt x="0" y="66"/>
                  <a:pt x="0" y="132"/>
                </a:cubicBezTo>
                <a:cubicBezTo>
                  <a:pt x="0" y="362"/>
                  <a:pt x="0" y="592"/>
                  <a:pt x="66" y="822"/>
                </a:cubicBezTo>
                <a:cubicBezTo>
                  <a:pt x="79" y="872"/>
                  <a:pt x="115" y="894"/>
                  <a:pt x="154" y="894"/>
                </a:cubicBezTo>
                <a:cubicBezTo>
                  <a:pt x="216" y="894"/>
                  <a:pt x="284" y="838"/>
                  <a:pt x="263" y="757"/>
                </a:cubicBezTo>
                <a:cubicBezTo>
                  <a:pt x="198" y="559"/>
                  <a:pt x="198" y="329"/>
                  <a:pt x="230" y="132"/>
                </a:cubicBezTo>
                <a:cubicBezTo>
                  <a:pt x="230" y="66"/>
                  <a:pt x="165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0" name="Google Shape;1300;p23"/>
          <p:cNvSpPr/>
          <p:nvPr/>
        </p:nvSpPr>
        <p:spPr>
          <a:xfrm>
            <a:off x="5919101" y="3972382"/>
            <a:ext cx="7408" cy="37695"/>
          </a:xfrm>
          <a:custGeom>
            <a:rect b="b" l="l" r="r" t="t"/>
            <a:pathLst>
              <a:path extrusionOk="0" h="1781" w="350">
                <a:moveTo>
                  <a:pt x="165" y="0"/>
                </a:moveTo>
                <a:cubicBezTo>
                  <a:pt x="116" y="0"/>
                  <a:pt x="67" y="33"/>
                  <a:pt x="67" y="99"/>
                </a:cubicBezTo>
                <a:cubicBezTo>
                  <a:pt x="1" y="625"/>
                  <a:pt x="34" y="1183"/>
                  <a:pt x="132" y="1709"/>
                </a:cubicBezTo>
                <a:cubicBezTo>
                  <a:pt x="145" y="1759"/>
                  <a:pt x="181" y="1781"/>
                  <a:pt x="220" y="1781"/>
                </a:cubicBezTo>
                <a:cubicBezTo>
                  <a:pt x="282" y="1781"/>
                  <a:pt x="350" y="1724"/>
                  <a:pt x="329" y="1643"/>
                </a:cubicBezTo>
                <a:cubicBezTo>
                  <a:pt x="231" y="1150"/>
                  <a:pt x="231" y="625"/>
                  <a:pt x="264" y="99"/>
                </a:cubicBezTo>
                <a:cubicBezTo>
                  <a:pt x="264" y="33"/>
                  <a:pt x="214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1" name="Google Shape;1301;p23"/>
          <p:cNvSpPr/>
          <p:nvPr/>
        </p:nvSpPr>
        <p:spPr>
          <a:xfrm>
            <a:off x="5942065" y="3980022"/>
            <a:ext cx="6265" cy="25758"/>
          </a:xfrm>
          <a:custGeom>
            <a:rect b="b" l="l" r="r" t="t"/>
            <a:pathLst>
              <a:path extrusionOk="0" h="1217" w="296">
                <a:moveTo>
                  <a:pt x="99" y="1"/>
                </a:moveTo>
                <a:cubicBezTo>
                  <a:pt x="33" y="1"/>
                  <a:pt x="0" y="34"/>
                  <a:pt x="0" y="99"/>
                </a:cubicBezTo>
                <a:cubicBezTo>
                  <a:pt x="33" y="428"/>
                  <a:pt x="66" y="789"/>
                  <a:pt x="99" y="1118"/>
                </a:cubicBezTo>
                <a:cubicBezTo>
                  <a:pt x="99" y="1184"/>
                  <a:pt x="132" y="1217"/>
                  <a:pt x="197" y="1217"/>
                </a:cubicBezTo>
                <a:cubicBezTo>
                  <a:pt x="263" y="1217"/>
                  <a:pt x="296" y="1184"/>
                  <a:pt x="296" y="1118"/>
                </a:cubicBezTo>
                <a:cubicBezTo>
                  <a:pt x="263" y="789"/>
                  <a:pt x="230" y="428"/>
                  <a:pt x="197" y="99"/>
                </a:cubicBezTo>
                <a:cubicBezTo>
                  <a:pt x="197" y="34"/>
                  <a:pt x="165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2" name="Google Shape;1302;p23"/>
          <p:cNvSpPr/>
          <p:nvPr/>
        </p:nvSpPr>
        <p:spPr>
          <a:xfrm>
            <a:off x="5962236" y="3986287"/>
            <a:ext cx="10456" cy="31599"/>
          </a:xfrm>
          <a:custGeom>
            <a:rect b="b" l="l" r="r" t="t"/>
            <a:pathLst>
              <a:path extrusionOk="0" h="1493" w="494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cubicBezTo>
                  <a:pt x="0" y="559"/>
                  <a:pt x="99" y="986"/>
                  <a:pt x="263" y="1413"/>
                </a:cubicBezTo>
                <a:cubicBezTo>
                  <a:pt x="287" y="1462"/>
                  <a:pt x="311" y="1492"/>
                  <a:pt x="348" y="1492"/>
                </a:cubicBezTo>
                <a:cubicBezTo>
                  <a:pt x="362" y="1492"/>
                  <a:pt x="377" y="1488"/>
                  <a:pt x="394" y="1479"/>
                </a:cubicBezTo>
                <a:cubicBezTo>
                  <a:pt x="460" y="1479"/>
                  <a:pt x="493" y="1413"/>
                  <a:pt x="460" y="1348"/>
                </a:cubicBezTo>
                <a:cubicBezTo>
                  <a:pt x="296" y="953"/>
                  <a:pt x="230" y="526"/>
                  <a:pt x="197" y="99"/>
                </a:cubicBez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3" name="Google Shape;1303;p23"/>
          <p:cNvSpPr/>
          <p:nvPr/>
        </p:nvSpPr>
        <p:spPr>
          <a:xfrm>
            <a:off x="5974744" y="3997420"/>
            <a:ext cx="7408" cy="30054"/>
          </a:xfrm>
          <a:custGeom>
            <a:rect b="b" l="l" r="r" t="t"/>
            <a:pathLst>
              <a:path extrusionOk="0" h="1420" w="350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1" y="526"/>
                  <a:pt x="66" y="920"/>
                  <a:pt x="132" y="1347"/>
                </a:cubicBezTo>
                <a:cubicBezTo>
                  <a:pt x="145" y="1398"/>
                  <a:pt x="181" y="1419"/>
                  <a:pt x="220" y="1419"/>
                </a:cubicBezTo>
                <a:cubicBezTo>
                  <a:pt x="282" y="1419"/>
                  <a:pt x="350" y="1363"/>
                  <a:pt x="329" y="1282"/>
                </a:cubicBezTo>
                <a:cubicBezTo>
                  <a:pt x="264" y="887"/>
                  <a:pt x="198" y="493"/>
                  <a:pt x="198" y="99"/>
                </a:cubicBez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4" name="Google Shape;1304;p23"/>
          <p:cNvSpPr/>
          <p:nvPr/>
        </p:nvSpPr>
        <p:spPr>
          <a:xfrm>
            <a:off x="5987973" y="3999495"/>
            <a:ext cx="7662" cy="45230"/>
          </a:xfrm>
          <a:custGeom>
            <a:rect b="b" l="l" r="r" t="t"/>
            <a:pathLst>
              <a:path extrusionOk="0" h="2137" w="362">
                <a:moveTo>
                  <a:pt x="99" y="1"/>
                </a:moveTo>
                <a:cubicBezTo>
                  <a:pt x="49" y="1"/>
                  <a:pt x="0" y="34"/>
                  <a:pt x="0" y="99"/>
                </a:cubicBezTo>
                <a:cubicBezTo>
                  <a:pt x="33" y="757"/>
                  <a:pt x="66" y="1381"/>
                  <a:pt x="164" y="2038"/>
                </a:cubicBezTo>
                <a:cubicBezTo>
                  <a:pt x="164" y="2104"/>
                  <a:pt x="214" y="2137"/>
                  <a:pt x="263" y="2137"/>
                </a:cubicBezTo>
                <a:cubicBezTo>
                  <a:pt x="312" y="2137"/>
                  <a:pt x="361" y="2104"/>
                  <a:pt x="361" y="2038"/>
                </a:cubicBezTo>
                <a:cubicBezTo>
                  <a:pt x="296" y="1381"/>
                  <a:pt x="230" y="757"/>
                  <a:pt x="197" y="99"/>
                </a:cubicBez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5" name="Google Shape;1305;p23"/>
          <p:cNvSpPr/>
          <p:nvPr/>
        </p:nvSpPr>
        <p:spPr>
          <a:xfrm>
            <a:off x="6002577" y="4007855"/>
            <a:ext cx="5566" cy="41039"/>
          </a:xfrm>
          <a:custGeom>
            <a:rect b="b" l="l" r="r" t="t"/>
            <a:pathLst>
              <a:path extrusionOk="0" h="1939" w="263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690"/>
                  <a:pt x="0" y="1282"/>
                  <a:pt x="66" y="1840"/>
                </a:cubicBezTo>
                <a:cubicBezTo>
                  <a:pt x="66" y="1906"/>
                  <a:pt x="115" y="1939"/>
                  <a:pt x="164" y="1939"/>
                </a:cubicBezTo>
                <a:cubicBezTo>
                  <a:pt x="214" y="1939"/>
                  <a:pt x="263" y="1906"/>
                  <a:pt x="263" y="1840"/>
                </a:cubicBezTo>
                <a:cubicBezTo>
                  <a:pt x="197" y="1282"/>
                  <a:pt x="197" y="690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6" name="Google Shape;1306;p23"/>
          <p:cNvSpPr/>
          <p:nvPr/>
        </p:nvSpPr>
        <p:spPr>
          <a:xfrm>
            <a:off x="6013689" y="4013421"/>
            <a:ext cx="4889" cy="41039"/>
          </a:xfrm>
          <a:custGeom>
            <a:rect b="b" l="l" r="r" t="t"/>
            <a:pathLst>
              <a:path extrusionOk="0" h="1939" w="231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cubicBezTo>
                  <a:pt x="1" y="690"/>
                  <a:pt x="1" y="1249"/>
                  <a:pt x="1" y="1840"/>
                </a:cubicBezTo>
                <a:cubicBezTo>
                  <a:pt x="1" y="1906"/>
                  <a:pt x="58" y="1939"/>
                  <a:pt x="116" y="1939"/>
                </a:cubicBezTo>
                <a:cubicBezTo>
                  <a:pt x="173" y="1939"/>
                  <a:pt x="231" y="1906"/>
                  <a:pt x="231" y="1840"/>
                </a:cubicBezTo>
                <a:cubicBezTo>
                  <a:pt x="165" y="1249"/>
                  <a:pt x="165" y="690"/>
                  <a:pt x="231" y="99"/>
                </a:cubicBez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7" name="Google Shape;1307;p23"/>
          <p:cNvSpPr/>
          <p:nvPr/>
        </p:nvSpPr>
        <p:spPr>
          <a:xfrm>
            <a:off x="6027615" y="4017591"/>
            <a:ext cx="5990" cy="28361"/>
          </a:xfrm>
          <a:custGeom>
            <a:rect b="b" l="l" r="r" t="t"/>
            <a:pathLst>
              <a:path extrusionOk="0" h="1340" w="283">
                <a:moveTo>
                  <a:pt x="197" y="0"/>
                </a:moveTo>
                <a:cubicBezTo>
                  <a:pt x="131" y="0"/>
                  <a:pt x="99" y="33"/>
                  <a:pt x="66" y="66"/>
                </a:cubicBezTo>
                <a:cubicBezTo>
                  <a:pt x="0" y="460"/>
                  <a:pt x="0" y="887"/>
                  <a:pt x="66" y="1282"/>
                </a:cubicBezTo>
                <a:cubicBezTo>
                  <a:pt x="79" y="1321"/>
                  <a:pt x="117" y="1339"/>
                  <a:pt x="157" y="1339"/>
                </a:cubicBezTo>
                <a:cubicBezTo>
                  <a:pt x="218" y="1339"/>
                  <a:pt x="283" y="1296"/>
                  <a:pt x="263" y="1216"/>
                </a:cubicBezTo>
                <a:cubicBezTo>
                  <a:pt x="230" y="855"/>
                  <a:pt x="230" y="493"/>
                  <a:pt x="263" y="132"/>
                </a:cubicBezTo>
                <a:cubicBezTo>
                  <a:pt x="263" y="66"/>
                  <a:pt x="230" y="33"/>
                  <a:pt x="19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8" name="Google Shape;1308;p23"/>
          <p:cNvSpPr/>
          <p:nvPr/>
        </p:nvSpPr>
        <p:spPr>
          <a:xfrm>
            <a:off x="6035256" y="4021062"/>
            <a:ext cx="6286" cy="27155"/>
          </a:xfrm>
          <a:custGeom>
            <a:rect b="b" l="l" r="r" t="t"/>
            <a:pathLst>
              <a:path extrusionOk="0" h="1283" w="297">
                <a:moveTo>
                  <a:pt x="132" y="0"/>
                </a:moveTo>
                <a:cubicBezTo>
                  <a:pt x="99" y="0"/>
                  <a:pt x="33" y="33"/>
                  <a:pt x="33" y="99"/>
                </a:cubicBezTo>
                <a:cubicBezTo>
                  <a:pt x="0" y="461"/>
                  <a:pt x="33" y="855"/>
                  <a:pt x="99" y="1216"/>
                </a:cubicBezTo>
                <a:cubicBezTo>
                  <a:pt x="99" y="1249"/>
                  <a:pt x="165" y="1282"/>
                  <a:pt x="231" y="1282"/>
                </a:cubicBezTo>
                <a:cubicBezTo>
                  <a:pt x="296" y="1249"/>
                  <a:pt x="296" y="1216"/>
                  <a:pt x="296" y="1151"/>
                </a:cubicBezTo>
                <a:cubicBezTo>
                  <a:pt x="231" y="822"/>
                  <a:pt x="231" y="461"/>
                  <a:pt x="231" y="99"/>
                </a:cubicBezTo>
                <a:cubicBezTo>
                  <a:pt x="231" y="33"/>
                  <a:pt x="198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9" name="Google Shape;1309;p23"/>
          <p:cNvSpPr/>
          <p:nvPr/>
        </p:nvSpPr>
        <p:spPr>
          <a:xfrm>
            <a:off x="6053331" y="4023157"/>
            <a:ext cx="8466" cy="35854"/>
          </a:xfrm>
          <a:custGeom>
            <a:rect b="b" l="l" r="r" t="t"/>
            <a:pathLst>
              <a:path extrusionOk="0" h="1694" w="400">
                <a:moveTo>
                  <a:pt x="165" y="0"/>
                </a:moveTo>
                <a:cubicBezTo>
                  <a:pt x="116" y="0"/>
                  <a:pt x="67" y="33"/>
                  <a:pt x="67" y="99"/>
                </a:cubicBezTo>
                <a:cubicBezTo>
                  <a:pt x="1" y="624"/>
                  <a:pt x="34" y="1117"/>
                  <a:pt x="165" y="1610"/>
                </a:cubicBezTo>
                <a:cubicBezTo>
                  <a:pt x="194" y="1668"/>
                  <a:pt x="248" y="1694"/>
                  <a:pt x="294" y="1694"/>
                </a:cubicBezTo>
                <a:cubicBezTo>
                  <a:pt x="353" y="1694"/>
                  <a:pt x="399" y="1651"/>
                  <a:pt x="362" y="1577"/>
                </a:cubicBezTo>
                <a:cubicBezTo>
                  <a:pt x="264" y="1084"/>
                  <a:pt x="198" y="592"/>
                  <a:pt x="264" y="99"/>
                </a:cubicBezTo>
                <a:cubicBezTo>
                  <a:pt x="264" y="33"/>
                  <a:pt x="214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0" name="Google Shape;1310;p23"/>
          <p:cNvSpPr/>
          <p:nvPr/>
        </p:nvSpPr>
        <p:spPr>
          <a:xfrm>
            <a:off x="6061692" y="4021062"/>
            <a:ext cx="6709" cy="34922"/>
          </a:xfrm>
          <a:custGeom>
            <a:rect b="b" l="l" r="r" t="t"/>
            <a:pathLst>
              <a:path extrusionOk="0" h="1650" w="317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592"/>
                  <a:pt x="0" y="1085"/>
                  <a:pt x="99" y="1578"/>
                </a:cubicBezTo>
                <a:cubicBezTo>
                  <a:pt x="111" y="1628"/>
                  <a:pt x="148" y="1649"/>
                  <a:pt x="186" y="1649"/>
                </a:cubicBezTo>
                <a:cubicBezTo>
                  <a:pt x="249" y="1649"/>
                  <a:pt x="316" y="1593"/>
                  <a:pt x="296" y="1512"/>
                </a:cubicBezTo>
                <a:cubicBezTo>
                  <a:pt x="230" y="1052"/>
                  <a:pt x="197" y="559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1" name="Google Shape;1311;p23"/>
          <p:cNvSpPr/>
          <p:nvPr/>
        </p:nvSpPr>
        <p:spPr>
          <a:xfrm>
            <a:off x="6059596" y="4131651"/>
            <a:ext cx="5588" cy="95983"/>
          </a:xfrm>
          <a:custGeom>
            <a:rect b="b" l="l" r="r" t="t"/>
            <a:pathLst>
              <a:path extrusionOk="0" h="4535" w="264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66" y="4436"/>
                </a:lnTo>
                <a:cubicBezTo>
                  <a:pt x="66" y="4502"/>
                  <a:pt x="116" y="4535"/>
                  <a:pt x="165" y="4535"/>
                </a:cubicBezTo>
                <a:cubicBezTo>
                  <a:pt x="214" y="4535"/>
                  <a:pt x="263" y="4502"/>
                  <a:pt x="263" y="4436"/>
                </a:cubicBezTo>
                <a:lnTo>
                  <a:pt x="198" y="99"/>
                </a:ln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2" name="Google Shape;1312;p23"/>
          <p:cNvSpPr/>
          <p:nvPr/>
        </p:nvSpPr>
        <p:spPr>
          <a:xfrm>
            <a:off x="6032483" y="4084346"/>
            <a:ext cx="7323" cy="62627"/>
          </a:xfrm>
          <a:custGeom>
            <a:rect b="b" l="l" r="r" t="t"/>
            <a:pathLst>
              <a:path extrusionOk="0" h="2959" w="346">
                <a:moveTo>
                  <a:pt x="164" y="1"/>
                </a:moveTo>
                <a:cubicBezTo>
                  <a:pt x="115" y="1"/>
                  <a:pt x="66" y="34"/>
                  <a:pt x="66" y="99"/>
                </a:cubicBezTo>
                <a:cubicBezTo>
                  <a:pt x="0" y="1019"/>
                  <a:pt x="33" y="1940"/>
                  <a:pt x="131" y="2860"/>
                </a:cubicBezTo>
                <a:cubicBezTo>
                  <a:pt x="131" y="2925"/>
                  <a:pt x="189" y="2958"/>
                  <a:pt x="242" y="2958"/>
                </a:cubicBezTo>
                <a:cubicBezTo>
                  <a:pt x="296" y="2958"/>
                  <a:pt x="345" y="2925"/>
                  <a:pt x="329" y="2860"/>
                </a:cubicBezTo>
                <a:cubicBezTo>
                  <a:pt x="230" y="1940"/>
                  <a:pt x="197" y="1019"/>
                  <a:pt x="263" y="99"/>
                </a:cubicBezTo>
                <a:cubicBezTo>
                  <a:pt x="263" y="34"/>
                  <a:pt x="214" y="1"/>
                  <a:pt x="16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3" name="Google Shape;1313;p23"/>
          <p:cNvSpPr/>
          <p:nvPr/>
        </p:nvSpPr>
        <p:spPr>
          <a:xfrm>
            <a:off x="5981009" y="4092008"/>
            <a:ext cx="9757" cy="116852"/>
          </a:xfrm>
          <a:custGeom>
            <a:rect b="b" l="l" r="r" t="t"/>
            <a:pathLst>
              <a:path extrusionOk="0" h="5521" w="461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cubicBezTo>
                  <a:pt x="132" y="1873"/>
                  <a:pt x="230" y="3648"/>
                  <a:pt x="263" y="5422"/>
                </a:cubicBezTo>
                <a:cubicBezTo>
                  <a:pt x="263" y="5488"/>
                  <a:pt x="313" y="5521"/>
                  <a:pt x="362" y="5521"/>
                </a:cubicBezTo>
                <a:cubicBezTo>
                  <a:pt x="411" y="5521"/>
                  <a:pt x="460" y="5488"/>
                  <a:pt x="460" y="5422"/>
                </a:cubicBezTo>
                <a:cubicBezTo>
                  <a:pt x="428" y="3648"/>
                  <a:pt x="362" y="1873"/>
                  <a:pt x="230" y="99"/>
                </a:cubicBez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4" name="Google Shape;1314;p23"/>
          <p:cNvSpPr/>
          <p:nvPr/>
        </p:nvSpPr>
        <p:spPr>
          <a:xfrm>
            <a:off x="5958066" y="4056705"/>
            <a:ext cx="4889" cy="63135"/>
          </a:xfrm>
          <a:custGeom>
            <a:rect b="b" l="l" r="r" t="t"/>
            <a:pathLst>
              <a:path extrusionOk="0" h="2983" w="231">
                <a:moveTo>
                  <a:pt x="131" y="1"/>
                </a:moveTo>
                <a:cubicBezTo>
                  <a:pt x="82" y="1"/>
                  <a:pt x="33" y="42"/>
                  <a:pt x="33" y="124"/>
                </a:cubicBezTo>
                <a:cubicBezTo>
                  <a:pt x="0" y="1044"/>
                  <a:pt x="33" y="1964"/>
                  <a:pt x="33" y="2884"/>
                </a:cubicBezTo>
                <a:cubicBezTo>
                  <a:pt x="33" y="2950"/>
                  <a:pt x="82" y="2983"/>
                  <a:pt x="131" y="2983"/>
                </a:cubicBezTo>
                <a:cubicBezTo>
                  <a:pt x="181" y="2983"/>
                  <a:pt x="230" y="2950"/>
                  <a:pt x="230" y="2884"/>
                </a:cubicBezTo>
                <a:cubicBezTo>
                  <a:pt x="197" y="1964"/>
                  <a:pt x="197" y="1044"/>
                  <a:pt x="230" y="124"/>
                </a:cubicBezTo>
                <a:cubicBezTo>
                  <a:pt x="230" y="42"/>
                  <a:pt x="181" y="1"/>
                  <a:pt x="1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5" name="Google Shape;1315;p23"/>
          <p:cNvSpPr/>
          <p:nvPr/>
        </p:nvSpPr>
        <p:spPr>
          <a:xfrm>
            <a:off x="5854081" y="4078780"/>
            <a:ext cx="8022" cy="135646"/>
          </a:xfrm>
          <a:custGeom>
            <a:rect b="b" l="l" r="r" t="t"/>
            <a:pathLst>
              <a:path extrusionOk="0" h="6409" w="379">
                <a:moveTo>
                  <a:pt x="103" y="1"/>
                </a:moveTo>
                <a:cubicBezTo>
                  <a:pt x="50" y="1"/>
                  <a:pt x="0" y="34"/>
                  <a:pt x="17" y="99"/>
                </a:cubicBezTo>
                <a:cubicBezTo>
                  <a:pt x="148" y="2170"/>
                  <a:pt x="181" y="4240"/>
                  <a:pt x="83" y="6310"/>
                </a:cubicBezTo>
                <a:cubicBezTo>
                  <a:pt x="83" y="6376"/>
                  <a:pt x="132" y="6409"/>
                  <a:pt x="185" y="6409"/>
                </a:cubicBezTo>
                <a:cubicBezTo>
                  <a:pt x="239" y="6409"/>
                  <a:pt x="296" y="6376"/>
                  <a:pt x="313" y="6310"/>
                </a:cubicBezTo>
                <a:cubicBezTo>
                  <a:pt x="378" y="4240"/>
                  <a:pt x="345" y="2170"/>
                  <a:pt x="214" y="99"/>
                </a:cubicBezTo>
                <a:cubicBezTo>
                  <a:pt x="214" y="34"/>
                  <a:pt x="157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6" name="Google Shape;1316;p23"/>
          <p:cNvSpPr/>
          <p:nvPr/>
        </p:nvSpPr>
        <p:spPr>
          <a:xfrm>
            <a:off x="5873891" y="4173368"/>
            <a:ext cx="4212" cy="42288"/>
          </a:xfrm>
          <a:custGeom>
            <a:rect b="b" l="l" r="r" t="t"/>
            <a:pathLst>
              <a:path extrusionOk="0" h="1998" w="199">
                <a:moveTo>
                  <a:pt x="100" y="1"/>
                </a:moveTo>
                <a:cubicBezTo>
                  <a:pt x="50" y="1"/>
                  <a:pt x="1" y="34"/>
                  <a:pt x="1" y="99"/>
                </a:cubicBezTo>
                <a:lnTo>
                  <a:pt x="1" y="1874"/>
                </a:lnTo>
                <a:cubicBezTo>
                  <a:pt x="1" y="1956"/>
                  <a:pt x="50" y="1997"/>
                  <a:pt x="100" y="1997"/>
                </a:cubicBezTo>
                <a:cubicBezTo>
                  <a:pt x="149" y="1997"/>
                  <a:pt x="198" y="1956"/>
                  <a:pt x="198" y="1874"/>
                </a:cubicBezTo>
                <a:lnTo>
                  <a:pt x="198" y="99"/>
                </a:lnTo>
                <a:cubicBezTo>
                  <a:pt x="198" y="34"/>
                  <a:pt x="149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7" name="Google Shape;1317;p23"/>
          <p:cNvSpPr/>
          <p:nvPr/>
        </p:nvSpPr>
        <p:spPr>
          <a:xfrm>
            <a:off x="5847477" y="3835357"/>
            <a:ext cx="5588" cy="39663"/>
          </a:xfrm>
          <a:custGeom>
            <a:rect b="b" l="l" r="r" t="t"/>
            <a:pathLst>
              <a:path extrusionOk="0" h="1874" w="264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cubicBezTo>
                  <a:pt x="0" y="658"/>
                  <a:pt x="33" y="1217"/>
                  <a:pt x="33" y="1775"/>
                </a:cubicBezTo>
                <a:cubicBezTo>
                  <a:pt x="33" y="1841"/>
                  <a:pt x="91" y="1874"/>
                  <a:pt x="148" y="1874"/>
                </a:cubicBezTo>
                <a:cubicBezTo>
                  <a:pt x="206" y="1874"/>
                  <a:pt x="263" y="1841"/>
                  <a:pt x="263" y="1775"/>
                </a:cubicBezTo>
                <a:cubicBezTo>
                  <a:pt x="230" y="1217"/>
                  <a:pt x="197" y="658"/>
                  <a:pt x="197" y="99"/>
                </a:cubicBez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8" name="Google Shape;1318;p23"/>
          <p:cNvSpPr/>
          <p:nvPr/>
        </p:nvSpPr>
        <p:spPr>
          <a:xfrm>
            <a:off x="5873214" y="3854829"/>
            <a:ext cx="5566" cy="21588"/>
          </a:xfrm>
          <a:custGeom>
            <a:rect b="b" l="l" r="r" t="t"/>
            <a:pathLst>
              <a:path extrusionOk="0" h="1020" w="263">
                <a:moveTo>
                  <a:pt x="132" y="1"/>
                </a:moveTo>
                <a:cubicBezTo>
                  <a:pt x="66" y="1"/>
                  <a:pt x="33" y="34"/>
                  <a:pt x="33" y="99"/>
                </a:cubicBezTo>
                <a:cubicBezTo>
                  <a:pt x="0" y="395"/>
                  <a:pt x="0" y="658"/>
                  <a:pt x="66" y="954"/>
                </a:cubicBezTo>
                <a:cubicBezTo>
                  <a:pt x="66" y="987"/>
                  <a:pt x="132" y="1020"/>
                  <a:pt x="197" y="1020"/>
                </a:cubicBezTo>
                <a:cubicBezTo>
                  <a:pt x="263" y="1020"/>
                  <a:pt x="263" y="954"/>
                  <a:pt x="263" y="888"/>
                </a:cubicBezTo>
                <a:cubicBezTo>
                  <a:pt x="230" y="625"/>
                  <a:pt x="197" y="362"/>
                  <a:pt x="230" y="99"/>
                </a:cubicBezTo>
                <a:cubicBezTo>
                  <a:pt x="230" y="34"/>
                  <a:pt x="164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9" name="Google Shape;1319;p23"/>
          <p:cNvSpPr/>
          <p:nvPr/>
        </p:nvSpPr>
        <p:spPr>
          <a:xfrm>
            <a:off x="5901724" y="3853454"/>
            <a:ext cx="4191" cy="19493"/>
          </a:xfrm>
          <a:custGeom>
            <a:rect b="b" l="l" r="r" t="t"/>
            <a:pathLst>
              <a:path extrusionOk="0" h="921" w="198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0" y="822"/>
                </a:lnTo>
                <a:cubicBezTo>
                  <a:pt x="0" y="887"/>
                  <a:pt x="66" y="920"/>
                  <a:pt x="99" y="920"/>
                </a:cubicBezTo>
                <a:cubicBezTo>
                  <a:pt x="165" y="920"/>
                  <a:pt x="197" y="887"/>
                  <a:pt x="197" y="822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0" name="Google Shape;1320;p23"/>
          <p:cNvSpPr/>
          <p:nvPr/>
        </p:nvSpPr>
        <p:spPr>
          <a:xfrm>
            <a:off x="5920498" y="3774168"/>
            <a:ext cx="4889" cy="95983"/>
          </a:xfrm>
          <a:custGeom>
            <a:rect b="b" l="l" r="r" t="t"/>
            <a:pathLst>
              <a:path extrusionOk="0" h="4535" w="231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1" y="1545"/>
                  <a:pt x="33" y="2990"/>
                  <a:pt x="33" y="4436"/>
                </a:cubicBezTo>
                <a:cubicBezTo>
                  <a:pt x="33" y="4502"/>
                  <a:pt x="83" y="4535"/>
                  <a:pt x="132" y="4535"/>
                </a:cubicBezTo>
                <a:cubicBezTo>
                  <a:pt x="181" y="4535"/>
                  <a:pt x="231" y="4502"/>
                  <a:pt x="231" y="4436"/>
                </a:cubicBezTo>
                <a:cubicBezTo>
                  <a:pt x="231" y="2990"/>
                  <a:pt x="231" y="1545"/>
                  <a:pt x="198" y="99"/>
                </a:cubicBez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1" name="Google Shape;1321;p23"/>
          <p:cNvSpPr/>
          <p:nvPr/>
        </p:nvSpPr>
        <p:spPr>
          <a:xfrm>
            <a:off x="5951801" y="3849263"/>
            <a:ext cx="6709" cy="25186"/>
          </a:xfrm>
          <a:custGeom>
            <a:rect b="b" l="l" r="r" t="t"/>
            <a:pathLst>
              <a:path extrusionOk="0" h="1190" w="317">
                <a:moveTo>
                  <a:pt x="99" y="1"/>
                </a:moveTo>
                <a:cubicBezTo>
                  <a:pt x="50" y="1"/>
                  <a:pt x="0" y="34"/>
                  <a:pt x="0" y="100"/>
                </a:cubicBezTo>
                <a:cubicBezTo>
                  <a:pt x="0" y="428"/>
                  <a:pt x="33" y="790"/>
                  <a:pt x="99" y="1118"/>
                </a:cubicBezTo>
                <a:cubicBezTo>
                  <a:pt x="111" y="1168"/>
                  <a:pt x="148" y="1190"/>
                  <a:pt x="186" y="1190"/>
                </a:cubicBezTo>
                <a:cubicBezTo>
                  <a:pt x="249" y="1190"/>
                  <a:pt x="316" y="1134"/>
                  <a:pt x="296" y="1053"/>
                </a:cubicBezTo>
                <a:cubicBezTo>
                  <a:pt x="230" y="724"/>
                  <a:pt x="197" y="428"/>
                  <a:pt x="197" y="100"/>
                </a:cubicBez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2" name="Google Shape;1322;p23"/>
          <p:cNvSpPr/>
          <p:nvPr/>
        </p:nvSpPr>
        <p:spPr>
          <a:xfrm>
            <a:off x="5967802" y="3849263"/>
            <a:ext cx="5566" cy="23684"/>
          </a:xfrm>
          <a:custGeom>
            <a:rect b="b" l="l" r="r" t="t"/>
            <a:pathLst>
              <a:path extrusionOk="0" h="1119" w="263">
                <a:moveTo>
                  <a:pt x="115" y="1"/>
                </a:moveTo>
                <a:cubicBezTo>
                  <a:pt x="58" y="1"/>
                  <a:pt x="0" y="34"/>
                  <a:pt x="0" y="100"/>
                </a:cubicBezTo>
                <a:cubicBezTo>
                  <a:pt x="0" y="428"/>
                  <a:pt x="33" y="724"/>
                  <a:pt x="66" y="1020"/>
                </a:cubicBezTo>
                <a:cubicBezTo>
                  <a:pt x="66" y="1085"/>
                  <a:pt x="115" y="1118"/>
                  <a:pt x="164" y="1118"/>
                </a:cubicBezTo>
                <a:cubicBezTo>
                  <a:pt x="214" y="1118"/>
                  <a:pt x="263" y="1085"/>
                  <a:pt x="263" y="1020"/>
                </a:cubicBezTo>
                <a:cubicBezTo>
                  <a:pt x="263" y="724"/>
                  <a:pt x="230" y="428"/>
                  <a:pt x="230" y="100"/>
                </a:cubicBezTo>
                <a:cubicBezTo>
                  <a:pt x="230" y="34"/>
                  <a:pt x="173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3" name="Google Shape;1323;p23"/>
          <p:cNvSpPr/>
          <p:nvPr/>
        </p:nvSpPr>
        <p:spPr>
          <a:xfrm>
            <a:off x="5981708" y="3779714"/>
            <a:ext cx="7323" cy="92533"/>
          </a:xfrm>
          <a:custGeom>
            <a:rect b="b" l="l" r="r" t="t"/>
            <a:pathLst>
              <a:path extrusionOk="0" h="4372" w="346">
                <a:moveTo>
                  <a:pt x="193" y="1"/>
                </a:moveTo>
                <a:cubicBezTo>
                  <a:pt x="140" y="1"/>
                  <a:pt x="82" y="34"/>
                  <a:pt x="66" y="100"/>
                </a:cubicBezTo>
                <a:cubicBezTo>
                  <a:pt x="0" y="1480"/>
                  <a:pt x="33" y="2893"/>
                  <a:pt x="132" y="4273"/>
                </a:cubicBezTo>
                <a:cubicBezTo>
                  <a:pt x="132" y="4339"/>
                  <a:pt x="189" y="4371"/>
                  <a:pt x="243" y="4371"/>
                </a:cubicBezTo>
                <a:cubicBezTo>
                  <a:pt x="296" y="4371"/>
                  <a:pt x="345" y="4339"/>
                  <a:pt x="329" y="4273"/>
                </a:cubicBezTo>
                <a:cubicBezTo>
                  <a:pt x="230" y="2893"/>
                  <a:pt x="197" y="1480"/>
                  <a:pt x="296" y="100"/>
                </a:cubicBezTo>
                <a:cubicBezTo>
                  <a:pt x="296" y="34"/>
                  <a:pt x="247" y="1"/>
                  <a:pt x="19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4" name="Google Shape;1324;p23"/>
          <p:cNvSpPr/>
          <p:nvPr/>
        </p:nvSpPr>
        <p:spPr>
          <a:xfrm>
            <a:off x="6001878" y="3829791"/>
            <a:ext cx="8360" cy="40891"/>
          </a:xfrm>
          <a:custGeom>
            <a:rect b="b" l="l" r="r" t="t"/>
            <a:pathLst>
              <a:path extrusionOk="0" h="1932" w="395">
                <a:moveTo>
                  <a:pt x="165" y="1"/>
                </a:moveTo>
                <a:cubicBezTo>
                  <a:pt x="115" y="1"/>
                  <a:pt x="66" y="34"/>
                  <a:pt x="66" y="99"/>
                </a:cubicBezTo>
                <a:cubicBezTo>
                  <a:pt x="0" y="691"/>
                  <a:pt x="33" y="1282"/>
                  <a:pt x="197" y="1874"/>
                </a:cubicBezTo>
                <a:cubicBezTo>
                  <a:pt x="210" y="1913"/>
                  <a:pt x="244" y="1931"/>
                  <a:pt x="279" y="1931"/>
                </a:cubicBezTo>
                <a:cubicBezTo>
                  <a:pt x="334" y="1931"/>
                  <a:pt x="395" y="1888"/>
                  <a:pt x="395" y="1808"/>
                </a:cubicBezTo>
                <a:cubicBezTo>
                  <a:pt x="230" y="1250"/>
                  <a:pt x="197" y="691"/>
                  <a:pt x="263" y="99"/>
                </a:cubicBezTo>
                <a:cubicBezTo>
                  <a:pt x="263" y="34"/>
                  <a:pt x="214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5" name="Google Shape;1325;p23"/>
          <p:cNvSpPr/>
          <p:nvPr/>
        </p:nvSpPr>
        <p:spPr>
          <a:xfrm>
            <a:off x="5988311" y="3616973"/>
            <a:ext cx="5228" cy="46626"/>
          </a:xfrm>
          <a:custGeom>
            <a:rect b="b" l="l" r="r" t="t"/>
            <a:pathLst>
              <a:path extrusionOk="0" h="2203" w="247">
                <a:moveTo>
                  <a:pt x="103" y="1"/>
                </a:moveTo>
                <a:cubicBezTo>
                  <a:pt x="50" y="1"/>
                  <a:pt x="0" y="34"/>
                  <a:pt x="17" y="99"/>
                </a:cubicBezTo>
                <a:cubicBezTo>
                  <a:pt x="17" y="756"/>
                  <a:pt x="17" y="1414"/>
                  <a:pt x="50" y="2104"/>
                </a:cubicBezTo>
                <a:cubicBezTo>
                  <a:pt x="50" y="2169"/>
                  <a:pt x="99" y="2202"/>
                  <a:pt x="148" y="2202"/>
                </a:cubicBezTo>
                <a:cubicBezTo>
                  <a:pt x="198" y="2202"/>
                  <a:pt x="247" y="2169"/>
                  <a:pt x="247" y="2104"/>
                </a:cubicBezTo>
                <a:cubicBezTo>
                  <a:pt x="247" y="1414"/>
                  <a:pt x="214" y="756"/>
                  <a:pt x="214" y="99"/>
                </a:cubicBezTo>
                <a:cubicBezTo>
                  <a:pt x="214" y="34"/>
                  <a:pt x="157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6" name="Google Shape;1326;p23"/>
          <p:cNvSpPr/>
          <p:nvPr/>
        </p:nvSpPr>
        <p:spPr>
          <a:xfrm>
            <a:off x="5830079" y="3602369"/>
            <a:ext cx="4191" cy="51494"/>
          </a:xfrm>
          <a:custGeom>
            <a:rect b="b" l="l" r="r" t="t"/>
            <a:pathLst>
              <a:path extrusionOk="0" h="2433" w="198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lnTo>
                  <a:pt x="1" y="2334"/>
                </a:lnTo>
                <a:cubicBezTo>
                  <a:pt x="1" y="2399"/>
                  <a:pt x="50" y="2432"/>
                  <a:pt x="99" y="2432"/>
                </a:cubicBezTo>
                <a:cubicBezTo>
                  <a:pt x="149" y="2432"/>
                  <a:pt x="198" y="2399"/>
                  <a:pt x="198" y="2334"/>
                </a:cubicBezTo>
                <a:lnTo>
                  <a:pt x="198" y="99"/>
                </a:ln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7" name="Google Shape;1327;p23"/>
          <p:cNvSpPr/>
          <p:nvPr/>
        </p:nvSpPr>
        <p:spPr>
          <a:xfrm>
            <a:off x="5846779" y="3609058"/>
            <a:ext cx="8360" cy="24805"/>
          </a:xfrm>
          <a:custGeom>
            <a:rect b="b" l="l" r="r" t="t"/>
            <a:pathLst>
              <a:path extrusionOk="0" h="1172" w="395">
                <a:moveTo>
                  <a:pt x="145" y="0"/>
                </a:moveTo>
                <a:cubicBezTo>
                  <a:pt x="132" y="0"/>
                  <a:pt x="117" y="4"/>
                  <a:pt x="99" y="13"/>
                </a:cubicBezTo>
                <a:cubicBezTo>
                  <a:pt x="33" y="13"/>
                  <a:pt x="0" y="79"/>
                  <a:pt x="33" y="145"/>
                </a:cubicBezTo>
                <a:lnTo>
                  <a:pt x="198" y="1098"/>
                </a:lnTo>
                <a:cubicBezTo>
                  <a:pt x="211" y="1150"/>
                  <a:pt x="245" y="1171"/>
                  <a:pt x="281" y="1171"/>
                </a:cubicBezTo>
                <a:cubicBezTo>
                  <a:pt x="336" y="1171"/>
                  <a:pt x="395" y="1124"/>
                  <a:pt x="395" y="1065"/>
                </a:cubicBezTo>
                <a:lnTo>
                  <a:pt x="230" y="79"/>
                </a:lnTo>
                <a:cubicBezTo>
                  <a:pt x="206" y="31"/>
                  <a:pt x="182" y="0"/>
                  <a:pt x="1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8" name="Google Shape;1328;p23"/>
          <p:cNvSpPr/>
          <p:nvPr/>
        </p:nvSpPr>
        <p:spPr>
          <a:xfrm>
            <a:off x="5862780" y="3609333"/>
            <a:ext cx="4889" cy="21567"/>
          </a:xfrm>
          <a:custGeom>
            <a:rect b="b" l="l" r="r" t="t"/>
            <a:pathLst>
              <a:path extrusionOk="0" h="1019" w="231">
                <a:moveTo>
                  <a:pt x="99" y="0"/>
                </a:moveTo>
                <a:cubicBezTo>
                  <a:pt x="33" y="0"/>
                  <a:pt x="0" y="33"/>
                  <a:pt x="0" y="99"/>
                </a:cubicBezTo>
                <a:cubicBezTo>
                  <a:pt x="0" y="362"/>
                  <a:pt x="33" y="657"/>
                  <a:pt x="33" y="920"/>
                </a:cubicBezTo>
                <a:cubicBezTo>
                  <a:pt x="33" y="986"/>
                  <a:pt x="66" y="1019"/>
                  <a:pt x="132" y="1019"/>
                </a:cubicBezTo>
                <a:cubicBezTo>
                  <a:pt x="197" y="1019"/>
                  <a:pt x="230" y="986"/>
                  <a:pt x="230" y="920"/>
                </a:cubicBezTo>
                <a:cubicBezTo>
                  <a:pt x="230" y="657"/>
                  <a:pt x="197" y="362"/>
                  <a:pt x="197" y="99"/>
                </a:cubicBezTo>
                <a:cubicBezTo>
                  <a:pt x="197" y="33"/>
                  <a:pt x="132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9" name="Google Shape;1329;p23"/>
          <p:cNvSpPr/>
          <p:nvPr/>
        </p:nvSpPr>
        <p:spPr>
          <a:xfrm>
            <a:off x="5879458" y="3605840"/>
            <a:ext cx="5588" cy="25758"/>
          </a:xfrm>
          <a:custGeom>
            <a:rect b="b" l="l" r="r" t="t"/>
            <a:pathLst>
              <a:path extrusionOk="0" h="1217" w="264">
                <a:moveTo>
                  <a:pt x="99" y="1"/>
                </a:moveTo>
                <a:cubicBezTo>
                  <a:pt x="50" y="1"/>
                  <a:pt x="1" y="34"/>
                  <a:pt x="1" y="99"/>
                </a:cubicBezTo>
                <a:cubicBezTo>
                  <a:pt x="1" y="461"/>
                  <a:pt x="34" y="790"/>
                  <a:pt x="67" y="1118"/>
                </a:cubicBezTo>
                <a:cubicBezTo>
                  <a:pt x="67" y="1184"/>
                  <a:pt x="116" y="1217"/>
                  <a:pt x="165" y="1217"/>
                </a:cubicBezTo>
                <a:cubicBezTo>
                  <a:pt x="214" y="1217"/>
                  <a:pt x="264" y="1184"/>
                  <a:pt x="264" y="1118"/>
                </a:cubicBezTo>
                <a:cubicBezTo>
                  <a:pt x="264" y="790"/>
                  <a:pt x="231" y="461"/>
                  <a:pt x="198" y="99"/>
                </a:cubicBezTo>
                <a:cubicBezTo>
                  <a:pt x="198" y="34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0" name="Google Shape;1330;p23"/>
          <p:cNvSpPr/>
          <p:nvPr/>
        </p:nvSpPr>
        <p:spPr>
          <a:xfrm>
            <a:off x="5892686" y="3611132"/>
            <a:ext cx="6265" cy="21694"/>
          </a:xfrm>
          <a:custGeom>
            <a:rect b="b" l="l" r="r" t="t"/>
            <a:pathLst>
              <a:path extrusionOk="0" h="1025" w="296">
                <a:moveTo>
                  <a:pt x="146" y="1"/>
                </a:moveTo>
                <a:cubicBezTo>
                  <a:pt x="101" y="1"/>
                  <a:pt x="66" y="31"/>
                  <a:pt x="66" y="79"/>
                </a:cubicBezTo>
                <a:cubicBezTo>
                  <a:pt x="0" y="375"/>
                  <a:pt x="0" y="671"/>
                  <a:pt x="99" y="967"/>
                </a:cubicBezTo>
                <a:cubicBezTo>
                  <a:pt x="112" y="1006"/>
                  <a:pt x="145" y="1024"/>
                  <a:pt x="181" y="1024"/>
                </a:cubicBezTo>
                <a:cubicBezTo>
                  <a:pt x="236" y="1024"/>
                  <a:pt x="296" y="981"/>
                  <a:pt x="296" y="901"/>
                </a:cubicBezTo>
                <a:cubicBezTo>
                  <a:pt x="197" y="638"/>
                  <a:pt x="197" y="375"/>
                  <a:pt x="263" y="145"/>
                </a:cubicBezTo>
                <a:cubicBezTo>
                  <a:pt x="263" y="79"/>
                  <a:pt x="230" y="14"/>
                  <a:pt x="197" y="14"/>
                </a:cubicBezTo>
                <a:cubicBezTo>
                  <a:pt x="180" y="5"/>
                  <a:pt x="162" y="1"/>
                  <a:pt x="1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1" name="Google Shape;1331;p23"/>
          <p:cNvSpPr/>
          <p:nvPr/>
        </p:nvSpPr>
        <p:spPr>
          <a:xfrm>
            <a:off x="5910063" y="3614899"/>
            <a:ext cx="6984" cy="25059"/>
          </a:xfrm>
          <a:custGeom>
            <a:rect b="b" l="l" r="r" t="t"/>
            <a:pathLst>
              <a:path extrusionOk="0" h="1184" w="330">
                <a:moveTo>
                  <a:pt x="99" y="0"/>
                </a:moveTo>
                <a:cubicBezTo>
                  <a:pt x="66" y="0"/>
                  <a:pt x="1" y="33"/>
                  <a:pt x="1" y="99"/>
                </a:cubicBezTo>
                <a:cubicBezTo>
                  <a:pt x="34" y="427"/>
                  <a:pt x="66" y="756"/>
                  <a:pt x="132" y="1052"/>
                </a:cubicBezTo>
                <a:cubicBezTo>
                  <a:pt x="132" y="1117"/>
                  <a:pt x="165" y="1183"/>
                  <a:pt x="231" y="1183"/>
                </a:cubicBezTo>
                <a:cubicBezTo>
                  <a:pt x="264" y="1150"/>
                  <a:pt x="329" y="1117"/>
                  <a:pt x="329" y="1052"/>
                </a:cubicBezTo>
                <a:cubicBezTo>
                  <a:pt x="296" y="756"/>
                  <a:pt x="264" y="427"/>
                  <a:pt x="198" y="99"/>
                </a:cubicBezTo>
                <a:cubicBezTo>
                  <a:pt x="198" y="33"/>
                  <a:pt x="165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2" name="Google Shape;1332;p23"/>
          <p:cNvSpPr/>
          <p:nvPr/>
        </p:nvSpPr>
        <p:spPr>
          <a:xfrm>
            <a:off x="5927461" y="3613502"/>
            <a:ext cx="5588" cy="41060"/>
          </a:xfrm>
          <a:custGeom>
            <a:rect b="b" l="l" r="r" t="t"/>
            <a:pathLst>
              <a:path extrusionOk="0" h="1940" w="264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690"/>
                  <a:pt x="0" y="1282"/>
                  <a:pt x="66" y="1841"/>
                </a:cubicBezTo>
                <a:cubicBezTo>
                  <a:pt x="66" y="1906"/>
                  <a:pt x="115" y="1939"/>
                  <a:pt x="164" y="1939"/>
                </a:cubicBezTo>
                <a:cubicBezTo>
                  <a:pt x="214" y="1939"/>
                  <a:pt x="263" y="1906"/>
                  <a:pt x="263" y="1841"/>
                </a:cubicBezTo>
                <a:cubicBezTo>
                  <a:pt x="230" y="1282"/>
                  <a:pt x="197" y="690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3" name="Google Shape;1333;p23"/>
          <p:cNvSpPr/>
          <p:nvPr/>
        </p:nvSpPr>
        <p:spPr>
          <a:xfrm>
            <a:off x="5943441" y="3612359"/>
            <a:ext cx="8805" cy="47875"/>
          </a:xfrm>
          <a:custGeom>
            <a:rect b="b" l="l" r="r" t="t"/>
            <a:pathLst>
              <a:path extrusionOk="0" h="2262" w="416">
                <a:moveTo>
                  <a:pt x="176" y="1"/>
                </a:moveTo>
                <a:cubicBezTo>
                  <a:pt x="123" y="1"/>
                  <a:pt x="67" y="34"/>
                  <a:pt x="67" y="87"/>
                </a:cubicBezTo>
                <a:cubicBezTo>
                  <a:pt x="1" y="810"/>
                  <a:pt x="67" y="1500"/>
                  <a:pt x="198" y="2190"/>
                </a:cubicBezTo>
                <a:cubicBezTo>
                  <a:pt x="211" y="2240"/>
                  <a:pt x="247" y="2262"/>
                  <a:pt x="286" y="2262"/>
                </a:cubicBezTo>
                <a:cubicBezTo>
                  <a:pt x="348" y="2262"/>
                  <a:pt x="416" y="2206"/>
                  <a:pt x="395" y="2125"/>
                </a:cubicBezTo>
                <a:cubicBezTo>
                  <a:pt x="264" y="1467"/>
                  <a:pt x="198" y="777"/>
                  <a:pt x="264" y="87"/>
                </a:cubicBezTo>
                <a:cubicBezTo>
                  <a:pt x="264" y="26"/>
                  <a:pt x="221" y="1"/>
                  <a:pt x="17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4" name="Google Shape;1334;p23"/>
          <p:cNvSpPr/>
          <p:nvPr/>
        </p:nvSpPr>
        <p:spPr>
          <a:xfrm>
            <a:off x="5958066" y="3610031"/>
            <a:ext cx="4889" cy="31472"/>
          </a:xfrm>
          <a:custGeom>
            <a:rect b="b" l="l" r="r" t="t"/>
            <a:pathLst>
              <a:path extrusionOk="0" h="1487" w="231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33" y="1413"/>
                </a:lnTo>
                <a:cubicBezTo>
                  <a:pt x="33" y="1462"/>
                  <a:pt x="82" y="1487"/>
                  <a:pt x="131" y="1487"/>
                </a:cubicBezTo>
                <a:cubicBezTo>
                  <a:pt x="181" y="1487"/>
                  <a:pt x="230" y="1462"/>
                  <a:pt x="230" y="1413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5" name="Google Shape;1335;p23"/>
          <p:cNvSpPr/>
          <p:nvPr/>
        </p:nvSpPr>
        <p:spPr>
          <a:xfrm>
            <a:off x="6004228" y="3612677"/>
            <a:ext cx="8106" cy="30753"/>
          </a:xfrm>
          <a:custGeom>
            <a:rect b="b" l="l" r="r" t="t"/>
            <a:pathLst>
              <a:path extrusionOk="0" h="1453" w="383">
                <a:moveTo>
                  <a:pt x="130" y="1"/>
                </a:moveTo>
                <a:cubicBezTo>
                  <a:pt x="68" y="1"/>
                  <a:pt x="0" y="57"/>
                  <a:pt x="21" y="138"/>
                </a:cubicBezTo>
                <a:lnTo>
                  <a:pt x="21" y="105"/>
                </a:lnTo>
                <a:cubicBezTo>
                  <a:pt x="152" y="499"/>
                  <a:pt x="185" y="927"/>
                  <a:pt x="152" y="1354"/>
                </a:cubicBezTo>
                <a:cubicBezTo>
                  <a:pt x="152" y="1387"/>
                  <a:pt x="185" y="1452"/>
                  <a:pt x="251" y="1452"/>
                </a:cubicBezTo>
                <a:cubicBezTo>
                  <a:pt x="316" y="1452"/>
                  <a:pt x="349" y="1387"/>
                  <a:pt x="349" y="1354"/>
                </a:cubicBezTo>
                <a:cubicBezTo>
                  <a:pt x="382" y="927"/>
                  <a:pt x="349" y="467"/>
                  <a:pt x="218" y="72"/>
                </a:cubicBezTo>
                <a:cubicBezTo>
                  <a:pt x="205" y="22"/>
                  <a:pt x="169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6" name="Google Shape;1336;p23"/>
          <p:cNvSpPr/>
          <p:nvPr/>
        </p:nvSpPr>
        <p:spPr>
          <a:xfrm>
            <a:off x="6069332" y="3614370"/>
            <a:ext cx="7365" cy="32912"/>
          </a:xfrm>
          <a:custGeom>
            <a:rect b="b" l="l" r="r" t="t"/>
            <a:pathLst>
              <a:path extrusionOk="0" h="1555" w="348">
                <a:moveTo>
                  <a:pt x="153" y="0"/>
                </a:moveTo>
                <a:cubicBezTo>
                  <a:pt x="99" y="0"/>
                  <a:pt x="50" y="41"/>
                  <a:pt x="66" y="124"/>
                </a:cubicBezTo>
                <a:cubicBezTo>
                  <a:pt x="1" y="584"/>
                  <a:pt x="34" y="1044"/>
                  <a:pt x="132" y="1471"/>
                </a:cubicBezTo>
                <a:cubicBezTo>
                  <a:pt x="146" y="1529"/>
                  <a:pt x="192" y="1555"/>
                  <a:pt x="237" y="1555"/>
                </a:cubicBezTo>
                <a:cubicBezTo>
                  <a:pt x="294" y="1555"/>
                  <a:pt x="348" y="1512"/>
                  <a:pt x="329" y="1438"/>
                </a:cubicBezTo>
                <a:cubicBezTo>
                  <a:pt x="231" y="978"/>
                  <a:pt x="198" y="551"/>
                  <a:pt x="264" y="124"/>
                </a:cubicBezTo>
                <a:cubicBezTo>
                  <a:pt x="264" y="41"/>
                  <a:pt x="206" y="0"/>
                  <a:pt x="1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7" name="Google Shape;1337;p23"/>
          <p:cNvSpPr/>
          <p:nvPr/>
        </p:nvSpPr>
        <p:spPr>
          <a:xfrm>
            <a:off x="6083936" y="3612804"/>
            <a:ext cx="6286" cy="26456"/>
          </a:xfrm>
          <a:custGeom>
            <a:rect b="b" l="l" r="r" t="t"/>
            <a:pathLst>
              <a:path extrusionOk="0" h="1250" w="297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cubicBezTo>
                  <a:pt x="1" y="461"/>
                  <a:pt x="66" y="789"/>
                  <a:pt x="66" y="1151"/>
                </a:cubicBezTo>
                <a:cubicBezTo>
                  <a:pt x="66" y="1216"/>
                  <a:pt x="124" y="1249"/>
                  <a:pt x="181" y="1249"/>
                </a:cubicBezTo>
                <a:cubicBezTo>
                  <a:pt x="239" y="1249"/>
                  <a:pt x="296" y="1216"/>
                  <a:pt x="296" y="1151"/>
                </a:cubicBezTo>
                <a:cubicBezTo>
                  <a:pt x="264" y="789"/>
                  <a:pt x="231" y="461"/>
                  <a:pt x="231" y="99"/>
                </a:cubicBez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8" name="Google Shape;1338;p23"/>
          <p:cNvSpPr/>
          <p:nvPr/>
        </p:nvSpPr>
        <p:spPr>
          <a:xfrm>
            <a:off x="6107578" y="3613502"/>
            <a:ext cx="5588" cy="41060"/>
          </a:xfrm>
          <a:custGeom>
            <a:rect b="b" l="l" r="r" t="t"/>
            <a:pathLst>
              <a:path extrusionOk="0" h="1940" w="264">
                <a:moveTo>
                  <a:pt x="165" y="0"/>
                </a:moveTo>
                <a:cubicBezTo>
                  <a:pt x="116" y="0"/>
                  <a:pt x="67" y="33"/>
                  <a:pt x="67" y="99"/>
                </a:cubicBezTo>
                <a:cubicBezTo>
                  <a:pt x="34" y="690"/>
                  <a:pt x="1" y="1249"/>
                  <a:pt x="34" y="1841"/>
                </a:cubicBezTo>
                <a:cubicBezTo>
                  <a:pt x="34" y="1906"/>
                  <a:pt x="83" y="1939"/>
                  <a:pt x="132" y="1939"/>
                </a:cubicBezTo>
                <a:cubicBezTo>
                  <a:pt x="182" y="1939"/>
                  <a:pt x="231" y="1906"/>
                  <a:pt x="231" y="1841"/>
                </a:cubicBezTo>
                <a:cubicBezTo>
                  <a:pt x="231" y="1249"/>
                  <a:pt x="231" y="690"/>
                  <a:pt x="264" y="99"/>
                </a:cubicBezTo>
                <a:cubicBezTo>
                  <a:pt x="264" y="33"/>
                  <a:pt x="215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9" name="Google Shape;1339;p23"/>
          <p:cNvSpPr/>
          <p:nvPr/>
        </p:nvSpPr>
        <p:spPr>
          <a:xfrm>
            <a:off x="6127071" y="3610031"/>
            <a:ext cx="5566" cy="34795"/>
          </a:xfrm>
          <a:custGeom>
            <a:rect b="b" l="l" r="r" t="t"/>
            <a:pathLst>
              <a:path extrusionOk="0" h="1644" w="263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cubicBezTo>
                  <a:pt x="0" y="592"/>
                  <a:pt x="33" y="1084"/>
                  <a:pt x="33" y="1544"/>
                </a:cubicBezTo>
                <a:cubicBezTo>
                  <a:pt x="33" y="1610"/>
                  <a:pt x="90" y="1643"/>
                  <a:pt x="148" y="1643"/>
                </a:cubicBezTo>
                <a:cubicBezTo>
                  <a:pt x="205" y="1643"/>
                  <a:pt x="263" y="1610"/>
                  <a:pt x="263" y="1544"/>
                </a:cubicBezTo>
                <a:cubicBezTo>
                  <a:pt x="263" y="1084"/>
                  <a:pt x="230" y="592"/>
                  <a:pt x="197" y="99"/>
                </a:cubicBez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0" name="Google Shape;1340;p23"/>
          <p:cNvSpPr/>
          <p:nvPr/>
        </p:nvSpPr>
        <p:spPr>
          <a:xfrm>
            <a:off x="6152787" y="3613502"/>
            <a:ext cx="4212" cy="27134"/>
          </a:xfrm>
          <a:custGeom>
            <a:rect b="b" l="l" r="r" t="t"/>
            <a:pathLst>
              <a:path extrusionOk="0" h="1282" w="199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1" y="1183"/>
                </a:lnTo>
                <a:cubicBezTo>
                  <a:pt x="1" y="1249"/>
                  <a:pt x="50" y="1282"/>
                  <a:pt x="99" y="1282"/>
                </a:cubicBezTo>
                <a:cubicBezTo>
                  <a:pt x="149" y="1282"/>
                  <a:pt x="198" y="1249"/>
                  <a:pt x="198" y="1183"/>
                </a:cubicBezTo>
                <a:lnTo>
                  <a:pt x="198" y="99"/>
                </a:ln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1" name="Google Shape;1341;p23"/>
          <p:cNvSpPr/>
          <p:nvPr/>
        </p:nvSpPr>
        <p:spPr>
          <a:xfrm>
            <a:off x="6168090" y="3611407"/>
            <a:ext cx="5947" cy="31324"/>
          </a:xfrm>
          <a:custGeom>
            <a:rect b="b" l="l" r="r" t="t"/>
            <a:pathLst>
              <a:path extrusionOk="0" h="1480" w="281">
                <a:moveTo>
                  <a:pt x="99" y="1"/>
                </a:moveTo>
                <a:cubicBezTo>
                  <a:pt x="50" y="1"/>
                  <a:pt x="1" y="34"/>
                  <a:pt x="1" y="99"/>
                </a:cubicBezTo>
                <a:lnTo>
                  <a:pt x="67" y="1381"/>
                </a:lnTo>
                <a:cubicBezTo>
                  <a:pt x="67" y="1447"/>
                  <a:pt x="124" y="1479"/>
                  <a:pt x="177" y="1479"/>
                </a:cubicBezTo>
                <a:cubicBezTo>
                  <a:pt x="231" y="1479"/>
                  <a:pt x="280" y="1447"/>
                  <a:pt x="264" y="1381"/>
                </a:cubicBezTo>
                <a:lnTo>
                  <a:pt x="198" y="99"/>
                </a:lnTo>
                <a:cubicBezTo>
                  <a:pt x="198" y="34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2" name="Google Shape;1342;p23"/>
          <p:cNvSpPr/>
          <p:nvPr/>
        </p:nvSpPr>
        <p:spPr>
          <a:xfrm>
            <a:off x="6185043" y="3609206"/>
            <a:ext cx="7408" cy="48955"/>
          </a:xfrm>
          <a:custGeom>
            <a:rect b="b" l="l" r="r" t="t"/>
            <a:pathLst>
              <a:path extrusionOk="0" h="2313" w="350">
                <a:moveTo>
                  <a:pt x="131" y="0"/>
                </a:moveTo>
                <a:cubicBezTo>
                  <a:pt x="69" y="0"/>
                  <a:pt x="1" y="56"/>
                  <a:pt x="21" y="138"/>
                </a:cubicBezTo>
                <a:cubicBezTo>
                  <a:pt x="153" y="795"/>
                  <a:pt x="153" y="1485"/>
                  <a:pt x="54" y="2175"/>
                </a:cubicBezTo>
                <a:cubicBezTo>
                  <a:pt x="54" y="2256"/>
                  <a:pt x="129" y="2312"/>
                  <a:pt x="187" y="2312"/>
                </a:cubicBezTo>
                <a:cubicBezTo>
                  <a:pt x="223" y="2312"/>
                  <a:pt x="251" y="2291"/>
                  <a:pt x="251" y="2241"/>
                </a:cubicBezTo>
                <a:cubicBezTo>
                  <a:pt x="350" y="1518"/>
                  <a:pt x="350" y="795"/>
                  <a:pt x="218" y="72"/>
                </a:cubicBezTo>
                <a:cubicBezTo>
                  <a:pt x="206" y="22"/>
                  <a:pt x="169" y="0"/>
                  <a:pt x="1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3" name="Google Shape;1343;p23"/>
          <p:cNvSpPr/>
          <p:nvPr/>
        </p:nvSpPr>
        <p:spPr>
          <a:xfrm>
            <a:off x="6210526" y="3611407"/>
            <a:ext cx="4191" cy="50796"/>
          </a:xfrm>
          <a:custGeom>
            <a:rect b="b" l="l" r="r" t="t"/>
            <a:pathLst>
              <a:path extrusionOk="0" h="2400" w="198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lnTo>
                  <a:pt x="0" y="2301"/>
                </a:lnTo>
                <a:cubicBezTo>
                  <a:pt x="0" y="2367"/>
                  <a:pt x="50" y="2400"/>
                  <a:pt x="99" y="2400"/>
                </a:cubicBezTo>
                <a:cubicBezTo>
                  <a:pt x="148" y="2400"/>
                  <a:pt x="197" y="2367"/>
                  <a:pt x="197" y="2301"/>
                </a:cubicBezTo>
                <a:lnTo>
                  <a:pt x="197" y="99"/>
                </a:ln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4" name="Google Shape;1344;p23"/>
          <p:cNvSpPr/>
          <p:nvPr/>
        </p:nvSpPr>
        <p:spPr>
          <a:xfrm>
            <a:off x="6223035" y="3612359"/>
            <a:ext cx="5588" cy="42203"/>
          </a:xfrm>
          <a:custGeom>
            <a:rect b="b" l="l" r="r" t="t"/>
            <a:pathLst>
              <a:path extrusionOk="0" h="1994" w="264">
                <a:moveTo>
                  <a:pt x="172" y="1"/>
                </a:moveTo>
                <a:cubicBezTo>
                  <a:pt x="116" y="1"/>
                  <a:pt x="51" y="34"/>
                  <a:pt x="34" y="87"/>
                </a:cubicBezTo>
                <a:cubicBezTo>
                  <a:pt x="1" y="712"/>
                  <a:pt x="1" y="1303"/>
                  <a:pt x="34" y="1895"/>
                </a:cubicBezTo>
                <a:cubicBezTo>
                  <a:pt x="34" y="1960"/>
                  <a:pt x="91" y="1993"/>
                  <a:pt x="149" y="1993"/>
                </a:cubicBezTo>
                <a:cubicBezTo>
                  <a:pt x="206" y="1993"/>
                  <a:pt x="264" y="1960"/>
                  <a:pt x="264" y="1895"/>
                </a:cubicBezTo>
                <a:cubicBezTo>
                  <a:pt x="198" y="1303"/>
                  <a:pt x="198" y="712"/>
                  <a:pt x="264" y="87"/>
                </a:cubicBezTo>
                <a:cubicBezTo>
                  <a:pt x="264" y="26"/>
                  <a:pt x="221" y="1"/>
                  <a:pt x="17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5" name="Google Shape;1345;p23"/>
          <p:cNvSpPr/>
          <p:nvPr/>
        </p:nvSpPr>
        <p:spPr>
          <a:xfrm>
            <a:off x="6236941" y="3613502"/>
            <a:ext cx="5947" cy="41060"/>
          </a:xfrm>
          <a:custGeom>
            <a:rect b="b" l="l" r="r" t="t"/>
            <a:pathLst>
              <a:path extrusionOk="0" h="1940" w="281">
                <a:moveTo>
                  <a:pt x="165" y="0"/>
                </a:moveTo>
                <a:cubicBezTo>
                  <a:pt x="116" y="0"/>
                  <a:pt x="67" y="33"/>
                  <a:pt x="67" y="99"/>
                </a:cubicBezTo>
                <a:cubicBezTo>
                  <a:pt x="1" y="690"/>
                  <a:pt x="1" y="1282"/>
                  <a:pt x="67" y="1841"/>
                </a:cubicBezTo>
                <a:cubicBezTo>
                  <a:pt x="67" y="1906"/>
                  <a:pt x="124" y="1939"/>
                  <a:pt x="178" y="1939"/>
                </a:cubicBezTo>
                <a:cubicBezTo>
                  <a:pt x="231" y="1939"/>
                  <a:pt x="280" y="1906"/>
                  <a:pt x="264" y="1841"/>
                </a:cubicBezTo>
                <a:cubicBezTo>
                  <a:pt x="231" y="1282"/>
                  <a:pt x="231" y="690"/>
                  <a:pt x="264" y="99"/>
                </a:cubicBezTo>
                <a:cubicBezTo>
                  <a:pt x="264" y="33"/>
                  <a:pt x="215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6" name="Google Shape;1346;p23"/>
          <p:cNvSpPr/>
          <p:nvPr/>
        </p:nvSpPr>
        <p:spPr>
          <a:xfrm>
            <a:off x="6289113" y="3623238"/>
            <a:ext cx="5588" cy="26456"/>
          </a:xfrm>
          <a:custGeom>
            <a:rect b="b" l="l" r="r" t="t"/>
            <a:pathLst>
              <a:path extrusionOk="0" h="1250" w="264">
                <a:moveTo>
                  <a:pt x="132" y="0"/>
                </a:moveTo>
                <a:cubicBezTo>
                  <a:pt x="83" y="0"/>
                  <a:pt x="33" y="33"/>
                  <a:pt x="33" y="99"/>
                </a:cubicBezTo>
                <a:cubicBezTo>
                  <a:pt x="0" y="460"/>
                  <a:pt x="0" y="789"/>
                  <a:pt x="33" y="1150"/>
                </a:cubicBezTo>
                <a:cubicBezTo>
                  <a:pt x="33" y="1183"/>
                  <a:pt x="99" y="1249"/>
                  <a:pt x="132" y="1249"/>
                </a:cubicBezTo>
                <a:cubicBezTo>
                  <a:pt x="198" y="1249"/>
                  <a:pt x="263" y="1183"/>
                  <a:pt x="230" y="1150"/>
                </a:cubicBezTo>
                <a:cubicBezTo>
                  <a:pt x="198" y="789"/>
                  <a:pt x="198" y="460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7" name="Google Shape;1347;p23"/>
          <p:cNvSpPr/>
          <p:nvPr/>
        </p:nvSpPr>
        <p:spPr>
          <a:xfrm>
            <a:off x="6267546" y="3618794"/>
            <a:ext cx="6286" cy="26033"/>
          </a:xfrm>
          <a:custGeom>
            <a:rect b="b" l="l" r="r" t="t"/>
            <a:pathLst>
              <a:path extrusionOk="0" h="1230" w="297">
                <a:moveTo>
                  <a:pt x="146" y="0"/>
                </a:moveTo>
                <a:cubicBezTo>
                  <a:pt x="132" y="0"/>
                  <a:pt x="117" y="4"/>
                  <a:pt x="99" y="13"/>
                </a:cubicBezTo>
                <a:cubicBezTo>
                  <a:pt x="34" y="13"/>
                  <a:pt x="1" y="79"/>
                  <a:pt x="34" y="145"/>
                </a:cubicBezTo>
                <a:cubicBezTo>
                  <a:pt x="67" y="473"/>
                  <a:pt x="99" y="802"/>
                  <a:pt x="67" y="1130"/>
                </a:cubicBezTo>
                <a:cubicBezTo>
                  <a:pt x="67" y="1196"/>
                  <a:pt x="132" y="1229"/>
                  <a:pt x="165" y="1229"/>
                </a:cubicBezTo>
                <a:cubicBezTo>
                  <a:pt x="231" y="1229"/>
                  <a:pt x="264" y="1196"/>
                  <a:pt x="264" y="1130"/>
                </a:cubicBezTo>
                <a:cubicBezTo>
                  <a:pt x="297" y="769"/>
                  <a:pt x="297" y="440"/>
                  <a:pt x="231" y="79"/>
                </a:cubicBezTo>
                <a:cubicBezTo>
                  <a:pt x="207" y="31"/>
                  <a:pt x="183" y="0"/>
                  <a:pt x="1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8" name="Google Shape;1348;p23"/>
          <p:cNvSpPr/>
          <p:nvPr/>
        </p:nvSpPr>
        <p:spPr>
          <a:xfrm>
            <a:off x="6309982" y="3615576"/>
            <a:ext cx="6265" cy="33420"/>
          </a:xfrm>
          <a:custGeom>
            <a:rect b="b" l="l" r="r" t="t"/>
            <a:pathLst>
              <a:path extrusionOk="0" h="1579" w="296">
                <a:moveTo>
                  <a:pt x="132" y="1"/>
                </a:moveTo>
                <a:cubicBezTo>
                  <a:pt x="66" y="1"/>
                  <a:pt x="0" y="67"/>
                  <a:pt x="0" y="100"/>
                </a:cubicBezTo>
                <a:cubicBezTo>
                  <a:pt x="66" y="560"/>
                  <a:pt x="99" y="1020"/>
                  <a:pt x="66" y="1480"/>
                </a:cubicBezTo>
                <a:cubicBezTo>
                  <a:pt x="66" y="1545"/>
                  <a:pt x="115" y="1578"/>
                  <a:pt x="165" y="1578"/>
                </a:cubicBezTo>
                <a:cubicBezTo>
                  <a:pt x="214" y="1578"/>
                  <a:pt x="263" y="1545"/>
                  <a:pt x="263" y="1480"/>
                </a:cubicBezTo>
                <a:cubicBezTo>
                  <a:pt x="296" y="1020"/>
                  <a:pt x="263" y="560"/>
                  <a:pt x="230" y="100"/>
                </a:cubicBezTo>
                <a:cubicBezTo>
                  <a:pt x="230" y="67"/>
                  <a:pt x="165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9" name="Google Shape;1349;p23"/>
          <p:cNvSpPr/>
          <p:nvPr/>
        </p:nvSpPr>
        <p:spPr>
          <a:xfrm>
            <a:off x="6328756" y="3617672"/>
            <a:ext cx="5588" cy="29229"/>
          </a:xfrm>
          <a:custGeom>
            <a:rect b="b" l="l" r="r" t="t"/>
            <a:pathLst>
              <a:path extrusionOk="0" h="1381" w="264">
                <a:moveTo>
                  <a:pt x="198" y="1"/>
                </a:moveTo>
                <a:cubicBezTo>
                  <a:pt x="132" y="1"/>
                  <a:pt x="66" y="33"/>
                  <a:pt x="66" y="99"/>
                </a:cubicBezTo>
                <a:cubicBezTo>
                  <a:pt x="0" y="493"/>
                  <a:pt x="0" y="888"/>
                  <a:pt x="0" y="1282"/>
                </a:cubicBezTo>
                <a:cubicBezTo>
                  <a:pt x="0" y="1348"/>
                  <a:pt x="58" y="1381"/>
                  <a:pt x="116" y="1381"/>
                </a:cubicBezTo>
                <a:cubicBezTo>
                  <a:pt x="173" y="1381"/>
                  <a:pt x="231" y="1348"/>
                  <a:pt x="231" y="1282"/>
                </a:cubicBezTo>
                <a:cubicBezTo>
                  <a:pt x="198" y="921"/>
                  <a:pt x="198" y="526"/>
                  <a:pt x="263" y="132"/>
                </a:cubicBezTo>
                <a:cubicBezTo>
                  <a:pt x="263" y="99"/>
                  <a:pt x="231" y="33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0" name="Google Shape;1350;p23"/>
          <p:cNvSpPr/>
          <p:nvPr/>
        </p:nvSpPr>
        <p:spPr>
          <a:xfrm>
            <a:off x="6341963" y="3619767"/>
            <a:ext cx="4191" cy="24361"/>
          </a:xfrm>
          <a:custGeom>
            <a:rect b="b" l="l" r="r" t="t"/>
            <a:pathLst>
              <a:path extrusionOk="0" h="1151" w="198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1" y="1052"/>
                </a:lnTo>
                <a:cubicBezTo>
                  <a:pt x="1" y="1117"/>
                  <a:pt x="50" y="1150"/>
                  <a:pt x="99" y="1150"/>
                </a:cubicBezTo>
                <a:cubicBezTo>
                  <a:pt x="149" y="1150"/>
                  <a:pt x="198" y="1117"/>
                  <a:pt x="198" y="1052"/>
                </a:cubicBezTo>
                <a:lnTo>
                  <a:pt x="198" y="99"/>
                </a:ln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1" name="Google Shape;1351;p23"/>
          <p:cNvSpPr/>
          <p:nvPr/>
        </p:nvSpPr>
        <p:spPr>
          <a:xfrm>
            <a:off x="6082539" y="3779714"/>
            <a:ext cx="7683" cy="68194"/>
          </a:xfrm>
          <a:custGeom>
            <a:rect b="b" l="l" r="r" t="t"/>
            <a:pathLst>
              <a:path extrusionOk="0" h="3222" w="363">
                <a:moveTo>
                  <a:pt x="260" y="1"/>
                </a:moveTo>
                <a:cubicBezTo>
                  <a:pt x="206" y="1"/>
                  <a:pt x="149" y="34"/>
                  <a:pt x="132" y="100"/>
                </a:cubicBezTo>
                <a:cubicBezTo>
                  <a:pt x="34" y="1118"/>
                  <a:pt x="1" y="2137"/>
                  <a:pt x="67" y="3123"/>
                </a:cubicBezTo>
                <a:cubicBezTo>
                  <a:pt x="67" y="3188"/>
                  <a:pt x="116" y="3221"/>
                  <a:pt x="165" y="3221"/>
                </a:cubicBezTo>
                <a:cubicBezTo>
                  <a:pt x="215" y="3221"/>
                  <a:pt x="264" y="3188"/>
                  <a:pt x="264" y="3123"/>
                </a:cubicBezTo>
                <a:cubicBezTo>
                  <a:pt x="198" y="2137"/>
                  <a:pt x="231" y="1118"/>
                  <a:pt x="362" y="100"/>
                </a:cubicBezTo>
                <a:cubicBezTo>
                  <a:pt x="362" y="34"/>
                  <a:pt x="313" y="1"/>
                  <a:pt x="2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2" name="Google Shape;1352;p23"/>
          <p:cNvSpPr/>
          <p:nvPr/>
        </p:nvSpPr>
        <p:spPr>
          <a:xfrm>
            <a:off x="6081164" y="3705995"/>
            <a:ext cx="4191" cy="36891"/>
          </a:xfrm>
          <a:custGeom>
            <a:rect b="b" l="l" r="r" t="t"/>
            <a:pathLst>
              <a:path extrusionOk="0" h="1743" w="198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lnTo>
                  <a:pt x="0" y="1644"/>
                </a:lnTo>
                <a:cubicBezTo>
                  <a:pt x="0" y="1709"/>
                  <a:pt x="50" y="1742"/>
                  <a:pt x="99" y="1742"/>
                </a:cubicBezTo>
                <a:cubicBezTo>
                  <a:pt x="148" y="1742"/>
                  <a:pt x="197" y="1709"/>
                  <a:pt x="197" y="1644"/>
                </a:cubicBezTo>
                <a:lnTo>
                  <a:pt x="197" y="99"/>
                </a:ln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3" name="Google Shape;1353;p23"/>
          <p:cNvSpPr/>
          <p:nvPr/>
        </p:nvSpPr>
        <p:spPr>
          <a:xfrm>
            <a:off x="6106202" y="3708958"/>
            <a:ext cx="4191" cy="28361"/>
          </a:xfrm>
          <a:custGeom>
            <a:rect b="b" l="l" r="r" t="t"/>
            <a:pathLst>
              <a:path extrusionOk="0" h="1340" w="198">
                <a:moveTo>
                  <a:pt x="99" y="0"/>
                </a:moveTo>
                <a:cubicBezTo>
                  <a:pt x="50" y="0"/>
                  <a:pt x="0" y="41"/>
                  <a:pt x="0" y="124"/>
                </a:cubicBezTo>
                <a:lnTo>
                  <a:pt x="0" y="1241"/>
                </a:lnTo>
                <a:cubicBezTo>
                  <a:pt x="0" y="1307"/>
                  <a:pt x="50" y="1339"/>
                  <a:pt x="99" y="1339"/>
                </a:cubicBezTo>
                <a:cubicBezTo>
                  <a:pt x="148" y="1339"/>
                  <a:pt x="197" y="1307"/>
                  <a:pt x="197" y="1241"/>
                </a:cubicBezTo>
                <a:lnTo>
                  <a:pt x="197" y="124"/>
                </a:lnTo>
                <a:cubicBezTo>
                  <a:pt x="197" y="41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4" name="Google Shape;1354;p23"/>
          <p:cNvSpPr/>
          <p:nvPr/>
        </p:nvSpPr>
        <p:spPr>
          <a:xfrm>
            <a:off x="6126373" y="3686523"/>
            <a:ext cx="7662" cy="91136"/>
          </a:xfrm>
          <a:custGeom>
            <a:rect b="b" l="l" r="r" t="t"/>
            <a:pathLst>
              <a:path extrusionOk="0" h="4306" w="362">
                <a:moveTo>
                  <a:pt x="115" y="1"/>
                </a:moveTo>
                <a:cubicBezTo>
                  <a:pt x="58" y="1"/>
                  <a:pt x="0" y="34"/>
                  <a:pt x="0" y="99"/>
                </a:cubicBezTo>
                <a:cubicBezTo>
                  <a:pt x="132" y="1447"/>
                  <a:pt x="164" y="2827"/>
                  <a:pt x="132" y="4207"/>
                </a:cubicBezTo>
                <a:cubicBezTo>
                  <a:pt x="132" y="4273"/>
                  <a:pt x="181" y="4305"/>
                  <a:pt x="230" y="4305"/>
                </a:cubicBezTo>
                <a:cubicBezTo>
                  <a:pt x="279" y="4305"/>
                  <a:pt x="329" y="4273"/>
                  <a:pt x="329" y="4207"/>
                </a:cubicBezTo>
                <a:cubicBezTo>
                  <a:pt x="362" y="2827"/>
                  <a:pt x="329" y="1447"/>
                  <a:pt x="230" y="99"/>
                </a:cubicBezTo>
                <a:cubicBezTo>
                  <a:pt x="230" y="34"/>
                  <a:pt x="173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5" name="Google Shape;1355;p23"/>
          <p:cNvSpPr/>
          <p:nvPr/>
        </p:nvSpPr>
        <p:spPr>
          <a:xfrm>
            <a:off x="6119409" y="3786000"/>
            <a:ext cx="7387" cy="29377"/>
          </a:xfrm>
          <a:custGeom>
            <a:rect b="b" l="l" r="r" t="t"/>
            <a:pathLst>
              <a:path extrusionOk="0" h="1388" w="349">
                <a:moveTo>
                  <a:pt x="176" y="1"/>
                </a:moveTo>
                <a:cubicBezTo>
                  <a:pt x="129" y="1"/>
                  <a:pt x="80" y="29"/>
                  <a:pt x="66" y="98"/>
                </a:cubicBezTo>
                <a:cubicBezTo>
                  <a:pt x="1" y="493"/>
                  <a:pt x="33" y="920"/>
                  <a:pt x="132" y="1314"/>
                </a:cubicBezTo>
                <a:cubicBezTo>
                  <a:pt x="145" y="1367"/>
                  <a:pt x="185" y="1388"/>
                  <a:pt x="225" y="1388"/>
                </a:cubicBezTo>
                <a:cubicBezTo>
                  <a:pt x="286" y="1388"/>
                  <a:pt x="349" y="1340"/>
                  <a:pt x="329" y="1281"/>
                </a:cubicBezTo>
                <a:cubicBezTo>
                  <a:pt x="231" y="920"/>
                  <a:pt x="198" y="525"/>
                  <a:pt x="263" y="131"/>
                </a:cubicBezTo>
                <a:cubicBezTo>
                  <a:pt x="302" y="55"/>
                  <a:pt x="240" y="1"/>
                  <a:pt x="17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6" name="Google Shape;1356;p23"/>
          <p:cNvSpPr/>
          <p:nvPr/>
        </p:nvSpPr>
        <p:spPr>
          <a:xfrm>
            <a:off x="6154184" y="3759183"/>
            <a:ext cx="7365" cy="30287"/>
          </a:xfrm>
          <a:custGeom>
            <a:rect b="b" l="l" r="r" t="t"/>
            <a:pathLst>
              <a:path extrusionOk="0" h="1431" w="348">
                <a:moveTo>
                  <a:pt x="237" y="0"/>
                </a:moveTo>
                <a:cubicBezTo>
                  <a:pt x="192" y="0"/>
                  <a:pt x="146" y="26"/>
                  <a:pt x="132" y="84"/>
                </a:cubicBezTo>
                <a:cubicBezTo>
                  <a:pt x="33" y="478"/>
                  <a:pt x="1" y="905"/>
                  <a:pt x="33" y="1332"/>
                </a:cubicBezTo>
                <a:cubicBezTo>
                  <a:pt x="33" y="1398"/>
                  <a:pt x="99" y="1431"/>
                  <a:pt x="165" y="1431"/>
                </a:cubicBezTo>
                <a:cubicBezTo>
                  <a:pt x="198" y="1431"/>
                  <a:pt x="263" y="1398"/>
                  <a:pt x="263" y="1332"/>
                </a:cubicBezTo>
                <a:cubicBezTo>
                  <a:pt x="198" y="938"/>
                  <a:pt x="231" y="511"/>
                  <a:pt x="329" y="117"/>
                </a:cubicBezTo>
                <a:cubicBezTo>
                  <a:pt x="348" y="43"/>
                  <a:pt x="294" y="0"/>
                  <a:pt x="23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7" name="Google Shape;1357;p23"/>
          <p:cNvSpPr/>
          <p:nvPr/>
        </p:nvSpPr>
        <p:spPr>
          <a:xfrm>
            <a:off x="6183392" y="3701825"/>
            <a:ext cx="6286" cy="68871"/>
          </a:xfrm>
          <a:custGeom>
            <a:rect b="b" l="l" r="r" t="t"/>
            <a:pathLst>
              <a:path extrusionOk="0" h="3254" w="297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lnTo>
                  <a:pt x="99" y="3155"/>
                </a:lnTo>
                <a:cubicBezTo>
                  <a:pt x="99" y="3221"/>
                  <a:pt x="149" y="3254"/>
                  <a:pt x="198" y="3254"/>
                </a:cubicBezTo>
                <a:cubicBezTo>
                  <a:pt x="247" y="3254"/>
                  <a:pt x="296" y="3221"/>
                  <a:pt x="296" y="3155"/>
                </a:cubicBezTo>
                <a:lnTo>
                  <a:pt x="198" y="99"/>
                </a:ln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8" name="Google Shape;1358;p23"/>
          <p:cNvSpPr/>
          <p:nvPr/>
        </p:nvSpPr>
        <p:spPr>
          <a:xfrm>
            <a:off x="6207732" y="3677485"/>
            <a:ext cx="7365" cy="49082"/>
          </a:xfrm>
          <a:custGeom>
            <a:rect b="b" l="l" r="r" t="t"/>
            <a:pathLst>
              <a:path extrusionOk="0" h="2319" w="348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822"/>
                  <a:pt x="34" y="1545"/>
                  <a:pt x="132" y="2235"/>
                </a:cubicBezTo>
                <a:cubicBezTo>
                  <a:pt x="132" y="2293"/>
                  <a:pt x="176" y="2319"/>
                  <a:pt x="223" y="2319"/>
                </a:cubicBezTo>
                <a:cubicBezTo>
                  <a:pt x="283" y="2319"/>
                  <a:pt x="348" y="2276"/>
                  <a:pt x="329" y="2202"/>
                </a:cubicBezTo>
                <a:cubicBezTo>
                  <a:pt x="231" y="1512"/>
                  <a:pt x="198" y="789"/>
                  <a:pt x="231" y="99"/>
                </a:cubicBezTo>
                <a:cubicBezTo>
                  <a:pt x="231" y="33"/>
                  <a:pt x="182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9" name="Google Shape;1359;p23"/>
          <p:cNvSpPr/>
          <p:nvPr/>
        </p:nvSpPr>
        <p:spPr>
          <a:xfrm>
            <a:off x="6225130" y="3708090"/>
            <a:ext cx="6286" cy="21842"/>
          </a:xfrm>
          <a:custGeom>
            <a:rect b="b" l="l" r="r" t="t"/>
            <a:pathLst>
              <a:path extrusionOk="0" h="1032" w="297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395"/>
                  <a:pt x="33" y="658"/>
                  <a:pt x="66" y="953"/>
                </a:cubicBezTo>
                <a:cubicBezTo>
                  <a:pt x="90" y="1001"/>
                  <a:pt x="132" y="1032"/>
                  <a:pt x="165" y="1032"/>
                </a:cubicBezTo>
                <a:cubicBezTo>
                  <a:pt x="178" y="1032"/>
                  <a:pt x="189" y="1028"/>
                  <a:pt x="197" y="1019"/>
                </a:cubicBezTo>
                <a:cubicBezTo>
                  <a:pt x="263" y="1019"/>
                  <a:pt x="296" y="953"/>
                  <a:pt x="263" y="888"/>
                </a:cubicBezTo>
                <a:cubicBezTo>
                  <a:pt x="230" y="625"/>
                  <a:pt x="197" y="362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0" name="Google Shape;1360;p23"/>
          <p:cNvSpPr/>
          <p:nvPr/>
        </p:nvSpPr>
        <p:spPr>
          <a:xfrm>
            <a:off x="6090201" y="3900356"/>
            <a:ext cx="7408" cy="41568"/>
          </a:xfrm>
          <a:custGeom>
            <a:rect b="b" l="l" r="r" t="t"/>
            <a:pathLst>
              <a:path extrusionOk="0" h="1964" w="350">
                <a:moveTo>
                  <a:pt x="171" y="1"/>
                </a:moveTo>
                <a:cubicBezTo>
                  <a:pt x="127" y="1"/>
                  <a:pt x="81" y="27"/>
                  <a:pt x="66" y="84"/>
                </a:cubicBezTo>
                <a:cubicBezTo>
                  <a:pt x="0" y="676"/>
                  <a:pt x="0" y="1300"/>
                  <a:pt x="132" y="1892"/>
                </a:cubicBezTo>
                <a:cubicBezTo>
                  <a:pt x="144" y="1942"/>
                  <a:pt x="181" y="1963"/>
                  <a:pt x="219" y="1963"/>
                </a:cubicBezTo>
                <a:cubicBezTo>
                  <a:pt x="282" y="1963"/>
                  <a:pt x="349" y="1907"/>
                  <a:pt x="329" y="1826"/>
                </a:cubicBezTo>
                <a:cubicBezTo>
                  <a:pt x="198" y="1267"/>
                  <a:pt x="198" y="709"/>
                  <a:pt x="263" y="117"/>
                </a:cubicBezTo>
                <a:cubicBezTo>
                  <a:pt x="282" y="43"/>
                  <a:pt x="228" y="1"/>
                  <a:pt x="17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1" name="Google Shape;1361;p23"/>
          <p:cNvSpPr/>
          <p:nvPr/>
        </p:nvSpPr>
        <p:spPr>
          <a:xfrm>
            <a:off x="6113843" y="3903531"/>
            <a:ext cx="4191" cy="27134"/>
          </a:xfrm>
          <a:custGeom>
            <a:rect b="b" l="l" r="r" t="t"/>
            <a:pathLst>
              <a:path extrusionOk="0" h="1282" w="198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1" y="1183"/>
                </a:lnTo>
                <a:cubicBezTo>
                  <a:pt x="1" y="1249"/>
                  <a:pt x="50" y="1282"/>
                  <a:pt x="99" y="1282"/>
                </a:cubicBezTo>
                <a:cubicBezTo>
                  <a:pt x="149" y="1282"/>
                  <a:pt x="198" y="1249"/>
                  <a:pt x="198" y="1183"/>
                </a:cubicBezTo>
                <a:lnTo>
                  <a:pt x="198" y="99"/>
                </a:ln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2" name="Google Shape;1362;p23"/>
          <p:cNvSpPr/>
          <p:nvPr/>
        </p:nvSpPr>
        <p:spPr>
          <a:xfrm>
            <a:off x="6122881" y="3897964"/>
            <a:ext cx="5249" cy="28530"/>
          </a:xfrm>
          <a:custGeom>
            <a:rect b="b" l="l" r="r" t="t"/>
            <a:pathLst>
              <a:path extrusionOk="0" h="1348" w="248">
                <a:moveTo>
                  <a:pt x="132" y="0"/>
                </a:moveTo>
                <a:cubicBezTo>
                  <a:pt x="67" y="0"/>
                  <a:pt x="34" y="66"/>
                  <a:pt x="34" y="99"/>
                </a:cubicBezTo>
                <a:cubicBezTo>
                  <a:pt x="1" y="493"/>
                  <a:pt x="1" y="855"/>
                  <a:pt x="34" y="1249"/>
                </a:cubicBezTo>
                <a:cubicBezTo>
                  <a:pt x="34" y="1315"/>
                  <a:pt x="91" y="1347"/>
                  <a:pt x="145" y="1347"/>
                </a:cubicBezTo>
                <a:cubicBezTo>
                  <a:pt x="198" y="1347"/>
                  <a:pt x="247" y="1315"/>
                  <a:pt x="231" y="1249"/>
                </a:cubicBezTo>
                <a:cubicBezTo>
                  <a:pt x="231" y="855"/>
                  <a:pt x="231" y="493"/>
                  <a:pt x="231" y="99"/>
                </a:cubicBezTo>
                <a:cubicBezTo>
                  <a:pt x="231" y="66"/>
                  <a:pt x="198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3" name="Google Shape;1363;p23"/>
          <p:cNvSpPr/>
          <p:nvPr/>
        </p:nvSpPr>
        <p:spPr>
          <a:xfrm>
            <a:off x="6141675" y="3900462"/>
            <a:ext cx="5566" cy="23938"/>
          </a:xfrm>
          <a:custGeom>
            <a:rect b="b" l="l" r="r" t="t"/>
            <a:pathLst>
              <a:path extrusionOk="0" h="1131" w="263">
                <a:moveTo>
                  <a:pt x="146" y="1"/>
                </a:moveTo>
                <a:cubicBezTo>
                  <a:pt x="101" y="1"/>
                  <a:pt x="66" y="31"/>
                  <a:pt x="66" y="79"/>
                </a:cubicBezTo>
                <a:cubicBezTo>
                  <a:pt x="0" y="408"/>
                  <a:pt x="0" y="737"/>
                  <a:pt x="66" y="1065"/>
                </a:cubicBezTo>
                <a:cubicBezTo>
                  <a:pt x="66" y="1098"/>
                  <a:pt x="132" y="1131"/>
                  <a:pt x="197" y="1131"/>
                </a:cubicBezTo>
                <a:cubicBezTo>
                  <a:pt x="230" y="1098"/>
                  <a:pt x="263" y="1065"/>
                  <a:pt x="263" y="999"/>
                </a:cubicBezTo>
                <a:cubicBezTo>
                  <a:pt x="197" y="704"/>
                  <a:pt x="197" y="408"/>
                  <a:pt x="263" y="112"/>
                </a:cubicBezTo>
                <a:cubicBezTo>
                  <a:pt x="263" y="79"/>
                  <a:pt x="230" y="14"/>
                  <a:pt x="197" y="14"/>
                </a:cubicBezTo>
                <a:cubicBezTo>
                  <a:pt x="180" y="5"/>
                  <a:pt x="162" y="1"/>
                  <a:pt x="1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4" name="Google Shape;1364;p23"/>
          <p:cNvSpPr/>
          <p:nvPr/>
        </p:nvSpPr>
        <p:spPr>
          <a:xfrm>
            <a:off x="6156279" y="3899340"/>
            <a:ext cx="5588" cy="26033"/>
          </a:xfrm>
          <a:custGeom>
            <a:rect b="b" l="l" r="r" t="t"/>
            <a:pathLst>
              <a:path extrusionOk="0" h="1230" w="264">
                <a:moveTo>
                  <a:pt x="132" y="1"/>
                </a:moveTo>
                <a:cubicBezTo>
                  <a:pt x="99" y="1"/>
                  <a:pt x="33" y="34"/>
                  <a:pt x="33" y="100"/>
                </a:cubicBezTo>
                <a:cubicBezTo>
                  <a:pt x="66" y="428"/>
                  <a:pt x="66" y="757"/>
                  <a:pt x="0" y="1118"/>
                </a:cubicBezTo>
                <a:cubicBezTo>
                  <a:pt x="0" y="1151"/>
                  <a:pt x="33" y="1217"/>
                  <a:pt x="66" y="1217"/>
                </a:cubicBezTo>
                <a:cubicBezTo>
                  <a:pt x="83" y="1226"/>
                  <a:pt x="101" y="1230"/>
                  <a:pt x="117" y="1230"/>
                </a:cubicBezTo>
                <a:cubicBezTo>
                  <a:pt x="162" y="1230"/>
                  <a:pt x="197" y="1199"/>
                  <a:pt x="197" y="1151"/>
                </a:cubicBezTo>
                <a:cubicBezTo>
                  <a:pt x="263" y="790"/>
                  <a:pt x="263" y="461"/>
                  <a:pt x="230" y="100"/>
                </a:cubicBezTo>
                <a:cubicBezTo>
                  <a:pt x="230" y="34"/>
                  <a:pt x="197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5" name="Google Shape;1365;p23"/>
          <p:cNvSpPr/>
          <p:nvPr/>
        </p:nvSpPr>
        <p:spPr>
          <a:xfrm>
            <a:off x="6168788" y="3895171"/>
            <a:ext cx="5588" cy="29229"/>
          </a:xfrm>
          <a:custGeom>
            <a:rect b="b" l="l" r="r" t="t"/>
            <a:pathLst>
              <a:path extrusionOk="0" h="1381" w="264">
                <a:moveTo>
                  <a:pt x="132" y="1"/>
                </a:moveTo>
                <a:cubicBezTo>
                  <a:pt x="83" y="1"/>
                  <a:pt x="34" y="34"/>
                  <a:pt x="34" y="99"/>
                </a:cubicBezTo>
                <a:cubicBezTo>
                  <a:pt x="1" y="494"/>
                  <a:pt x="1" y="888"/>
                  <a:pt x="66" y="1282"/>
                </a:cubicBezTo>
                <a:cubicBezTo>
                  <a:pt x="66" y="1315"/>
                  <a:pt x="99" y="1381"/>
                  <a:pt x="165" y="1381"/>
                </a:cubicBezTo>
                <a:cubicBezTo>
                  <a:pt x="198" y="1381"/>
                  <a:pt x="264" y="1315"/>
                  <a:pt x="264" y="1282"/>
                </a:cubicBezTo>
                <a:cubicBezTo>
                  <a:pt x="198" y="888"/>
                  <a:pt x="198" y="494"/>
                  <a:pt x="231" y="99"/>
                </a:cubicBezTo>
                <a:cubicBezTo>
                  <a:pt x="231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6" name="Google Shape;1366;p23"/>
          <p:cNvSpPr/>
          <p:nvPr/>
        </p:nvSpPr>
        <p:spPr>
          <a:xfrm>
            <a:off x="6186186" y="3902832"/>
            <a:ext cx="7365" cy="26816"/>
          </a:xfrm>
          <a:custGeom>
            <a:rect b="b" l="l" r="r" t="t"/>
            <a:pathLst>
              <a:path extrusionOk="0" h="1267" w="348">
                <a:moveTo>
                  <a:pt x="132" y="0"/>
                </a:moveTo>
                <a:cubicBezTo>
                  <a:pt x="66" y="0"/>
                  <a:pt x="0" y="33"/>
                  <a:pt x="0" y="99"/>
                </a:cubicBezTo>
                <a:cubicBezTo>
                  <a:pt x="0" y="460"/>
                  <a:pt x="33" y="822"/>
                  <a:pt x="132" y="1183"/>
                </a:cubicBezTo>
                <a:cubicBezTo>
                  <a:pt x="146" y="1241"/>
                  <a:pt x="192" y="1267"/>
                  <a:pt x="236" y="1267"/>
                </a:cubicBezTo>
                <a:cubicBezTo>
                  <a:pt x="293" y="1267"/>
                  <a:pt x="347" y="1224"/>
                  <a:pt x="329" y="1150"/>
                </a:cubicBezTo>
                <a:cubicBezTo>
                  <a:pt x="230" y="789"/>
                  <a:pt x="197" y="427"/>
                  <a:pt x="230" y="99"/>
                </a:cubicBezTo>
                <a:cubicBezTo>
                  <a:pt x="230" y="33"/>
                  <a:pt x="164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7" name="Google Shape;1367;p23"/>
          <p:cNvSpPr/>
          <p:nvPr/>
        </p:nvSpPr>
        <p:spPr>
          <a:xfrm>
            <a:off x="6206357" y="3904907"/>
            <a:ext cx="5566" cy="34795"/>
          </a:xfrm>
          <a:custGeom>
            <a:rect b="b" l="l" r="r" t="t"/>
            <a:pathLst>
              <a:path extrusionOk="0" h="1644" w="263">
                <a:moveTo>
                  <a:pt x="127" y="1"/>
                </a:moveTo>
                <a:cubicBezTo>
                  <a:pt x="74" y="1"/>
                  <a:pt x="17" y="34"/>
                  <a:pt x="0" y="99"/>
                </a:cubicBezTo>
                <a:cubicBezTo>
                  <a:pt x="0" y="559"/>
                  <a:pt x="0" y="1052"/>
                  <a:pt x="33" y="1545"/>
                </a:cubicBezTo>
                <a:cubicBezTo>
                  <a:pt x="33" y="1611"/>
                  <a:pt x="90" y="1644"/>
                  <a:pt x="148" y="1644"/>
                </a:cubicBezTo>
                <a:cubicBezTo>
                  <a:pt x="205" y="1644"/>
                  <a:pt x="263" y="1611"/>
                  <a:pt x="263" y="1545"/>
                </a:cubicBezTo>
                <a:cubicBezTo>
                  <a:pt x="197" y="1052"/>
                  <a:pt x="197" y="559"/>
                  <a:pt x="230" y="99"/>
                </a:cubicBezTo>
                <a:cubicBezTo>
                  <a:pt x="230" y="34"/>
                  <a:pt x="181" y="1"/>
                  <a:pt x="12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8" name="Google Shape;1368;p23"/>
          <p:cNvSpPr/>
          <p:nvPr/>
        </p:nvSpPr>
        <p:spPr>
          <a:xfrm>
            <a:off x="6220961" y="3898134"/>
            <a:ext cx="8360" cy="46605"/>
          </a:xfrm>
          <a:custGeom>
            <a:rect b="b" l="l" r="r" t="t"/>
            <a:pathLst>
              <a:path extrusionOk="0" h="2202" w="395">
                <a:moveTo>
                  <a:pt x="115" y="0"/>
                </a:moveTo>
                <a:cubicBezTo>
                  <a:pt x="58" y="0"/>
                  <a:pt x="0" y="41"/>
                  <a:pt x="0" y="124"/>
                </a:cubicBezTo>
                <a:cubicBezTo>
                  <a:pt x="33" y="781"/>
                  <a:pt x="66" y="1471"/>
                  <a:pt x="197" y="2128"/>
                </a:cubicBezTo>
                <a:cubicBezTo>
                  <a:pt x="197" y="2181"/>
                  <a:pt x="229" y="2202"/>
                  <a:pt x="267" y="2202"/>
                </a:cubicBezTo>
                <a:cubicBezTo>
                  <a:pt x="324" y="2202"/>
                  <a:pt x="394" y="2154"/>
                  <a:pt x="394" y="2095"/>
                </a:cubicBezTo>
                <a:cubicBezTo>
                  <a:pt x="296" y="1438"/>
                  <a:pt x="230" y="781"/>
                  <a:pt x="230" y="124"/>
                </a:cubicBezTo>
                <a:cubicBezTo>
                  <a:pt x="230" y="41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9" name="Google Shape;1369;p23"/>
          <p:cNvSpPr/>
          <p:nvPr/>
        </p:nvSpPr>
        <p:spPr>
          <a:xfrm>
            <a:off x="6232073" y="3899340"/>
            <a:ext cx="10202" cy="34922"/>
          </a:xfrm>
          <a:custGeom>
            <a:rect b="b" l="l" r="r" t="t"/>
            <a:pathLst>
              <a:path extrusionOk="0" h="1650" w="482">
                <a:moveTo>
                  <a:pt x="100" y="1"/>
                </a:moveTo>
                <a:cubicBezTo>
                  <a:pt x="67" y="1"/>
                  <a:pt x="1" y="34"/>
                  <a:pt x="1" y="100"/>
                </a:cubicBezTo>
                <a:cubicBezTo>
                  <a:pt x="67" y="592"/>
                  <a:pt x="132" y="1085"/>
                  <a:pt x="264" y="1578"/>
                </a:cubicBezTo>
                <a:cubicBezTo>
                  <a:pt x="276" y="1628"/>
                  <a:pt x="313" y="1650"/>
                  <a:pt x="351" y="1650"/>
                </a:cubicBezTo>
                <a:cubicBezTo>
                  <a:pt x="414" y="1650"/>
                  <a:pt x="481" y="1594"/>
                  <a:pt x="461" y="1512"/>
                </a:cubicBezTo>
                <a:cubicBezTo>
                  <a:pt x="330" y="1052"/>
                  <a:pt x="264" y="592"/>
                  <a:pt x="198" y="100"/>
                </a:cubicBezTo>
                <a:cubicBezTo>
                  <a:pt x="198" y="34"/>
                  <a:pt x="165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0" name="Google Shape;1370;p23"/>
          <p:cNvSpPr/>
          <p:nvPr/>
        </p:nvSpPr>
        <p:spPr>
          <a:xfrm>
            <a:off x="6276160" y="3897097"/>
            <a:ext cx="6709" cy="28128"/>
          </a:xfrm>
          <a:custGeom>
            <a:rect b="b" l="l" r="r" t="t"/>
            <a:pathLst>
              <a:path extrusionOk="0" h="1329" w="317">
                <a:moveTo>
                  <a:pt x="125" y="0"/>
                </a:moveTo>
                <a:cubicBezTo>
                  <a:pt x="64" y="0"/>
                  <a:pt x="1" y="48"/>
                  <a:pt x="21" y="107"/>
                </a:cubicBezTo>
                <a:cubicBezTo>
                  <a:pt x="120" y="468"/>
                  <a:pt x="120" y="863"/>
                  <a:pt x="21" y="1191"/>
                </a:cubicBezTo>
                <a:cubicBezTo>
                  <a:pt x="1" y="1273"/>
                  <a:pt x="68" y="1329"/>
                  <a:pt x="131" y="1329"/>
                </a:cubicBezTo>
                <a:cubicBezTo>
                  <a:pt x="169" y="1329"/>
                  <a:pt x="206" y="1307"/>
                  <a:pt x="218" y="1257"/>
                </a:cubicBezTo>
                <a:cubicBezTo>
                  <a:pt x="317" y="863"/>
                  <a:pt x="317" y="468"/>
                  <a:pt x="218" y="74"/>
                </a:cubicBezTo>
                <a:cubicBezTo>
                  <a:pt x="205" y="21"/>
                  <a:pt x="166" y="0"/>
                  <a:pt x="12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1" name="Google Shape;1371;p23"/>
          <p:cNvSpPr/>
          <p:nvPr/>
        </p:nvSpPr>
        <p:spPr>
          <a:xfrm>
            <a:off x="6293981" y="3897266"/>
            <a:ext cx="5588" cy="34795"/>
          </a:xfrm>
          <a:custGeom>
            <a:rect b="b" l="l" r="r" t="t"/>
            <a:pathLst>
              <a:path extrusionOk="0" h="1644" w="264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66" y="1545"/>
                </a:lnTo>
                <a:cubicBezTo>
                  <a:pt x="66" y="1610"/>
                  <a:pt x="115" y="1643"/>
                  <a:pt x="165" y="1643"/>
                </a:cubicBezTo>
                <a:cubicBezTo>
                  <a:pt x="214" y="1643"/>
                  <a:pt x="263" y="1610"/>
                  <a:pt x="263" y="1545"/>
                </a:cubicBezTo>
                <a:lnTo>
                  <a:pt x="198" y="99"/>
                </a:ln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2" name="Google Shape;1372;p23"/>
          <p:cNvSpPr/>
          <p:nvPr/>
        </p:nvSpPr>
        <p:spPr>
          <a:xfrm>
            <a:off x="6310681" y="3895171"/>
            <a:ext cx="5566" cy="33420"/>
          </a:xfrm>
          <a:custGeom>
            <a:rect b="b" l="l" r="r" t="t"/>
            <a:pathLst>
              <a:path extrusionOk="0" h="1579" w="263">
                <a:moveTo>
                  <a:pt x="115" y="1"/>
                </a:moveTo>
                <a:cubicBezTo>
                  <a:pt x="58" y="1"/>
                  <a:pt x="0" y="34"/>
                  <a:pt x="0" y="99"/>
                </a:cubicBezTo>
                <a:cubicBezTo>
                  <a:pt x="66" y="559"/>
                  <a:pt x="66" y="1019"/>
                  <a:pt x="33" y="1479"/>
                </a:cubicBezTo>
                <a:cubicBezTo>
                  <a:pt x="33" y="1545"/>
                  <a:pt x="82" y="1578"/>
                  <a:pt x="132" y="1578"/>
                </a:cubicBezTo>
                <a:cubicBezTo>
                  <a:pt x="181" y="1578"/>
                  <a:pt x="230" y="1545"/>
                  <a:pt x="230" y="1479"/>
                </a:cubicBezTo>
                <a:cubicBezTo>
                  <a:pt x="263" y="1019"/>
                  <a:pt x="263" y="559"/>
                  <a:pt x="230" y="99"/>
                </a:cubicBezTo>
                <a:cubicBezTo>
                  <a:pt x="230" y="34"/>
                  <a:pt x="173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3" name="Google Shape;1373;p23"/>
          <p:cNvSpPr/>
          <p:nvPr/>
        </p:nvSpPr>
        <p:spPr>
          <a:xfrm>
            <a:off x="6327359" y="3895171"/>
            <a:ext cx="4889" cy="29927"/>
          </a:xfrm>
          <a:custGeom>
            <a:rect b="b" l="l" r="r" t="t"/>
            <a:pathLst>
              <a:path extrusionOk="0" h="1414" w="231">
                <a:moveTo>
                  <a:pt x="132" y="1"/>
                </a:moveTo>
                <a:cubicBezTo>
                  <a:pt x="83" y="1"/>
                  <a:pt x="34" y="34"/>
                  <a:pt x="34" y="99"/>
                </a:cubicBezTo>
                <a:cubicBezTo>
                  <a:pt x="34" y="494"/>
                  <a:pt x="1" y="921"/>
                  <a:pt x="1" y="1315"/>
                </a:cubicBezTo>
                <a:cubicBezTo>
                  <a:pt x="1" y="1381"/>
                  <a:pt x="50" y="1414"/>
                  <a:pt x="99" y="1414"/>
                </a:cubicBezTo>
                <a:cubicBezTo>
                  <a:pt x="149" y="1414"/>
                  <a:pt x="198" y="1381"/>
                  <a:pt x="198" y="1315"/>
                </a:cubicBezTo>
                <a:cubicBezTo>
                  <a:pt x="198" y="921"/>
                  <a:pt x="231" y="494"/>
                  <a:pt x="231" y="99"/>
                </a:cubicBezTo>
                <a:cubicBezTo>
                  <a:pt x="231" y="34"/>
                  <a:pt x="182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4" name="Google Shape;1374;p23"/>
          <p:cNvSpPr/>
          <p:nvPr/>
        </p:nvSpPr>
        <p:spPr>
          <a:xfrm>
            <a:off x="6346831" y="3895171"/>
            <a:ext cx="5588" cy="27853"/>
          </a:xfrm>
          <a:custGeom>
            <a:rect b="b" l="l" r="r" t="t"/>
            <a:pathLst>
              <a:path extrusionOk="0" h="1316" w="264">
                <a:moveTo>
                  <a:pt x="165" y="1"/>
                </a:moveTo>
                <a:cubicBezTo>
                  <a:pt x="99" y="1"/>
                  <a:pt x="67" y="34"/>
                  <a:pt x="67" y="99"/>
                </a:cubicBezTo>
                <a:cubicBezTo>
                  <a:pt x="1" y="461"/>
                  <a:pt x="1" y="855"/>
                  <a:pt x="34" y="1217"/>
                </a:cubicBezTo>
                <a:cubicBezTo>
                  <a:pt x="34" y="1282"/>
                  <a:pt x="83" y="1315"/>
                  <a:pt x="132" y="1315"/>
                </a:cubicBezTo>
                <a:cubicBezTo>
                  <a:pt x="182" y="1315"/>
                  <a:pt x="231" y="1282"/>
                  <a:pt x="231" y="1217"/>
                </a:cubicBezTo>
                <a:cubicBezTo>
                  <a:pt x="198" y="855"/>
                  <a:pt x="231" y="461"/>
                  <a:pt x="264" y="99"/>
                </a:cubicBezTo>
                <a:cubicBezTo>
                  <a:pt x="264" y="34"/>
                  <a:pt x="198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5" name="Google Shape;1375;p23"/>
          <p:cNvSpPr/>
          <p:nvPr/>
        </p:nvSpPr>
        <p:spPr>
          <a:xfrm>
            <a:off x="6366303" y="3895171"/>
            <a:ext cx="5588" cy="33420"/>
          </a:xfrm>
          <a:custGeom>
            <a:rect b="b" l="l" r="r" t="t"/>
            <a:pathLst>
              <a:path extrusionOk="0" h="1579" w="264">
                <a:moveTo>
                  <a:pt x="165" y="1"/>
                </a:moveTo>
                <a:cubicBezTo>
                  <a:pt x="100" y="1"/>
                  <a:pt x="67" y="34"/>
                  <a:pt x="67" y="99"/>
                </a:cubicBezTo>
                <a:cubicBezTo>
                  <a:pt x="1" y="559"/>
                  <a:pt x="1" y="1019"/>
                  <a:pt x="67" y="1479"/>
                </a:cubicBezTo>
                <a:cubicBezTo>
                  <a:pt x="67" y="1545"/>
                  <a:pt x="100" y="1578"/>
                  <a:pt x="165" y="1578"/>
                </a:cubicBezTo>
                <a:cubicBezTo>
                  <a:pt x="231" y="1578"/>
                  <a:pt x="264" y="1545"/>
                  <a:pt x="264" y="1479"/>
                </a:cubicBezTo>
                <a:cubicBezTo>
                  <a:pt x="198" y="1019"/>
                  <a:pt x="198" y="559"/>
                  <a:pt x="264" y="99"/>
                </a:cubicBezTo>
                <a:cubicBezTo>
                  <a:pt x="264" y="34"/>
                  <a:pt x="231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6" name="Google Shape;1376;p23"/>
          <p:cNvSpPr/>
          <p:nvPr/>
        </p:nvSpPr>
        <p:spPr>
          <a:xfrm>
            <a:off x="6382304" y="3893668"/>
            <a:ext cx="7408" cy="38203"/>
          </a:xfrm>
          <a:custGeom>
            <a:rect b="b" l="l" r="r" t="t"/>
            <a:pathLst>
              <a:path extrusionOk="0" h="1805" w="350">
                <a:moveTo>
                  <a:pt x="164" y="0"/>
                </a:moveTo>
                <a:cubicBezTo>
                  <a:pt x="128" y="0"/>
                  <a:pt x="99" y="22"/>
                  <a:pt x="99" y="72"/>
                </a:cubicBezTo>
                <a:lnTo>
                  <a:pt x="99" y="105"/>
                </a:lnTo>
                <a:cubicBezTo>
                  <a:pt x="1" y="630"/>
                  <a:pt x="1" y="1189"/>
                  <a:pt x="132" y="1748"/>
                </a:cubicBezTo>
                <a:cubicBezTo>
                  <a:pt x="145" y="1787"/>
                  <a:pt x="184" y="1805"/>
                  <a:pt x="224" y="1805"/>
                </a:cubicBezTo>
                <a:cubicBezTo>
                  <a:pt x="285" y="1805"/>
                  <a:pt x="349" y="1762"/>
                  <a:pt x="329" y="1682"/>
                </a:cubicBezTo>
                <a:cubicBezTo>
                  <a:pt x="231" y="1156"/>
                  <a:pt x="198" y="630"/>
                  <a:pt x="296" y="137"/>
                </a:cubicBezTo>
                <a:cubicBezTo>
                  <a:pt x="296" y="56"/>
                  <a:pt x="221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7" name="Google Shape;1377;p23"/>
          <p:cNvSpPr/>
          <p:nvPr/>
        </p:nvSpPr>
        <p:spPr>
          <a:xfrm>
            <a:off x="6404570" y="3893795"/>
            <a:ext cx="5588" cy="36869"/>
          </a:xfrm>
          <a:custGeom>
            <a:rect b="b" l="l" r="r" t="t"/>
            <a:pathLst>
              <a:path extrusionOk="0" h="1742" w="264">
                <a:moveTo>
                  <a:pt x="160" y="0"/>
                </a:moveTo>
                <a:cubicBezTo>
                  <a:pt x="107" y="0"/>
                  <a:pt x="50" y="33"/>
                  <a:pt x="33" y="99"/>
                </a:cubicBezTo>
                <a:cubicBezTo>
                  <a:pt x="0" y="624"/>
                  <a:pt x="0" y="1117"/>
                  <a:pt x="33" y="1643"/>
                </a:cubicBezTo>
                <a:cubicBezTo>
                  <a:pt x="33" y="1709"/>
                  <a:pt x="91" y="1742"/>
                  <a:pt x="148" y="1742"/>
                </a:cubicBezTo>
                <a:cubicBezTo>
                  <a:pt x="206" y="1742"/>
                  <a:pt x="263" y="1709"/>
                  <a:pt x="263" y="1643"/>
                </a:cubicBezTo>
                <a:cubicBezTo>
                  <a:pt x="230" y="1117"/>
                  <a:pt x="230" y="624"/>
                  <a:pt x="263" y="99"/>
                </a:cubicBezTo>
                <a:cubicBezTo>
                  <a:pt x="263" y="33"/>
                  <a:pt x="214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8" name="Google Shape;1378;p23"/>
          <p:cNvSpPr/>
          <p:nvPr/>
        </p:nvSpPr>
        <p:spPr>
          <a:xfrm>
            <a:off x="6429609" y="3893795"/>
            <a:ext cx="4889" cy="32700"/>
          </a:xfrm>
          <a:custGeom>
            <a:rect b="b" l="l" r="r" t="t"/>
            <a:pathLst>
              <a:path extrusionOk="0" h="1545" w="231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559"/>
                  <a:pt x="0" y="986"/>
                  <a:pt x="33" y="1446"/>
                </a:cubicBezTo>
                <a:cubicBezTo>
                  <a:pt x="33" y="1512"/>
                  <a:pt x="82" y="1544"/>
                  <a:pt x="132" y="1544"/>
                </a:cubicBezTo>
                <a:cubicBezTo>
                  <a:pt x="181" y="1544"/>
                  <a:pt x="230" y="1512"/>
                  <a:pt x="230" y="1446"/>
                </a:cubicBezTo>
                <a:cubicBezTo>
                  <a:pt x="197" y="986"/>
                  <a:pt x="197" y="559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9" name="Google Shape;1379;p23"/>
          <p:cNvSpPr/>
          <p:nvPr/>
        </p:nvSpPr>
        <p:spPr>
          <a:xfrm>
            <a:off x="6448382" y="3892567"/>
            <a:ext cx="4191" cy="29758"/>
          </a:xfrm>
          <a:custGeom>
            <a:rect b="b" l="l" r="r" t="t"/>
            <a:pathLst>
              <a:path extrusionOk="0" h="1406" w="198">
                <a:moveTo>
                  <a:pt x="99" y="1"/>
                </a:moveTo>
                <a:cubicBezTo>
                  <a:pt x="50" y="1"/>
                  <a:pt x="0" y="42"/>
                  <a:pt x="0" y="124"/>
                </a:cubicBezTo>
                <a:lnTo>
                  <a:pt x="0" y="1307"/>
                </a:lnTo>
                <a:cubicBezTo>
                  <a:pt x="0" y="1372"/>
                  <a:pt x="50" y="1405"/>
                  <a:pt x="99" y="1405"/>
                </a:cubicBezTo>
                <a:cubicBezTo>
                  <a:pt x="148" y="1405"/>
                  <a:pt x="198" y="1372"/>
                  <a:pt x="198" y="1307"/>
                </a:cubicBezTo>
                <a:lnTo>
                  <a:pt x="198" y="124"/>
                </a:lnTo>
                <a:cubicBezTo>
                  <a:pt x="198" y="42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0" name="Google Shape;1380;p23"/>
          <p:cNvSpPr/>
          <p:nvPr/>
        </p:nvSpPr>
        <p:spPr>
          <a:xfrm>
            <a:off x="6504725" y="3897266"/>
            <a:ext cx="4889" cy="25758"/>
          </a:xfrm>
          <a:custGeom>
            <a:rect b="b" l="l" r="r" t="t"/>
            <a:pathLst>
              <a:path extrusionOk="0" h="1217" w="231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lnTo>
                  <a:pt x="0" y="1118"/>
                </a:lnTo>
                <a:cubicBezTo>
                  <a:pt x="0" y="1183"/>
                  <a:pt x="58" y="1216"/>
                  <a:pt x="115" y="1216"/>
                </a:cubicBezTo>
                <a:cubicBezTo>
                  <a:pt x="173" y="1216"/>
                  <a:pt x="230" y="1183"/>
                  <a:pt x="230" y="1118"/>
                </a:cubicBezTo>
                <a:lnTo>
                  <a:pt x="230" y="99"/>
                </a:ln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1" name="Google Shape;1381;p23"/>
          <p:cNvSpPr/>
          <p:nvPr/>
        </p:nvSpPr>
        <p:spPr>
          <a:xfrm>
            <a:off x="6522800" y="3893795"/>
            <a:ext cx="5588" cy="33398"/>
          </a:xfrm>
          <a:custGeom>
            <a:rect b="b" l="l" r="r" t="t"/>
            <a:pathLst>
              <a:path extrusionOk="0" h="1578" w="264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66" y="1479"/>
                </a:lnTo>
                <a:cubicBezTo>
                  <a:pt x="66" y="1544"/>
                  <a:pt x="115" y="1577"/>
                  <a:pt x="165" y="1577"/>
                </a:cubicBezTo>
                <a:cubicBezTo>
                  <a:pt x="214" y="1577"/>
                  <a:pt x="263" y="1544"/>
                  <a:pt x="263" y="1479"/>
                </a:cubicBezTo>
                <a:lnTo>
                  <a:pt x="198" y="99"/>
                </a:ln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2" name="Google Shape;1382;p23"/>
          <p:cNvSpPr/>
          <p:nvPr/>
        </p:nvSpPr>
        <p:spPr>
          <a:xfrm>
            <a:off x="6546441" y="3891573"/>
            <a:ext cx="7810" cy="26054"/>
          </a:xfrm>
          <a:custGeom>
            <a:rect b="b" l="l" r="r" t="t"/>
            <a:pathLst>
              <a:path extrusionOk="0" h="1231" w="369">
                <a:moveTo>
                  <a:pt x="187" y="1"/>
                </a:moveTo>
                <a:cubicBezTo>
                  <a:pt x="148" y="1"/>
                  <a:pt x="112" y="22"/>
                  <a:pt x="99" y="72"/>
                </a:cubicBezTo>
                <a:cubicBezTo>
                  <a:pt x="1" y="434"/>
                  <a:pt x="34" y="795"/>
                  <a:pt x="132" y="1157"/>
                </a:cubicBezTo>
                <a:cubicBezTo>
                  <a:pt x="158" y="1209"/>
                  <a:pt x="206" y="1230"/>
                  <a:pt x="249" y="1230"/>
                </a:cubicBezTo>
                <a:cubicBezTo>
                  <a:pt x="314" y="1230"/>
                  <a:pt x="369" y="1183"/>
                  <a:pt x="329" y="1124"/>
                </a:cubicBezTo>
                <a:cubicBezTo>
                  <a:pt x="231" y="795"/>
                  <a:pt x="231" y="467"/>
                  <a:pt x="296" y="138"/>
                </a:cubicBezTo>
                <a:cubicBezTo>
                  <a:pt x="317" y="57"/>
                  <a:pt x="249" y="1"/>
                  <a:pt x="18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3" name="Google Shape;1383;p23"/>
          <p:cNvSpPr/>
          <p:nvPr/>
        </p:nvSpPr>
        <p:spPr>
          <a:xfrm>
            <a:off x="6566612" y="3895171"/>
            <a:ext cx="4889" cy="24890"/>
          </a:xfrm>
          <a:custGeom>
            <a:rect b="b" l="l" r="r" t="t"/>
            <a:pathLst>
              <a:path extrusionOk="0" h="1176" w="231">
                <a:moveTo>
                  <a:pt x="116" y="1"/>
                </a:moveTo>
                <a:cubicBezTo>
                  <a:pt x="58" y="1"/>
                  <a:pt x="1" y="34"/>
                  <a:pt x="1" y="99"/>
                </a:cubicBezTo>
                <a:lnTo>
                  <a:pt x="1" y="1052"/>
                </a:lnTo>
                <a:cubicBezTo>
                  <a:pt x="1" y="1134"/>
                  <a:pt x="58" y="1176"/>
                  <a:pt x="116" y="1176"/>
                </a:cubicBezTo>
                <a:cubicBezTo>
                  <a:pt x="173" y="1176"/>
                  <a:pt x="231" y="1134"/>
                  <a:pt x="231" y="1052"/>
                </a:cubicBezTo>
                <a:lnTo>
                  <a:pt x="231" y="99"/>
                </a:lnTo>
                <a:cubicBezTo>
                  <a:pt x="231" y="34"/>
                  <a:pt x="173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4" name="Google Shape;1384;p23"/>
          <p:cNvSpPr/>
          <p:nvPr/>
        </p:nvSpPr>
        <p:spPr>
          <a:xfrm>
            <a:off x="6588878" y="3891700"/>
            <a:ext cx="6963" cy="30626"/>
          </a:xfrm>
          <a:custGeom>
            <a:rect b="b" l="l" r="r" t="t"/>
            <a:pathLst>
              <a:path extrusionOk="0" h="1447" w="329">
                <a:moveTo>
                  <a:pt x="99" y="0"/>
                </a:moveTo>
                <a:cubicBezTo>
                  <a:pt x="33" y="0"/>
                  <a:pt x="0" y="33"/>
                  <a:pt x="0" y="99"/>
                </a:cubicBezTo>
                <a:lnTo>
                  <a:pt x="132" y="1348"/>
                </a:lnTo>
                <a:cubicBezTo>
                  <a:pt x="132" y="1381"/>
                  <a:pt x="165" y="1446"/>
                  <a:pt x="230" y="1446"/>
                </a:cubicBezTo>
                <a:cubicBezTo>
                  <a:pt x="296" y="1446"/>
                  <a:pt x="329" y="1381"/>
                  <a:pt x="329" y="1348"/>
                </a:cubicBezTo>
                <a:lnTo>
                  <a:pt x="197" y="99"/>
                </a:lnTo>
                <a:cubicBezTo>
                  <a:pt x="197" y="33"/>
                  <a:pt x="132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5" name="Google Shape;1385;p23"/>
          <p:cNvSpPr/>
          <p:nvPr/>
        </p:nvSpPr>
        <p:spPr>
          <a:xfrm>
            <a:off x="6609048" y="3890303"/>
            <a:ext cx="6963" cy="29927"/>
          </a:xfrm>
          <a:custGeom>
            <a:rect b="b" l="l" r="r" t="t"/>
            <a:pathLst>
              <a:path extrusionOk="0" h="1414" w="329">
                <a:moveTo>
                  <a:pt x="99" y="1"/>
                </a:moveTo>
                <a:cubicBezTo>
                  <a:pt x="66" y="1"/>
                  <a:pt x="0" y="66"/>
                  <a:pt x="0" y="132"/>
                </a:cubicBezTo>
                <a:lnTo>
                  <a:pt x="132" y="1282"/>
                </a:lnTo>
                <a:cubicBezTo>
                  <a:pt x="132" y="1348"/>
                  <a:pt x="164" y="1414"/>
                  <a:pt x="230" y="1414"/>
                </a:cubicBezTo>
                <a:cubicBezTo>
                  <a:pt x="263" y="1414"/>
                  <a:pt x="329" y="1348"/>
                  <a:pt x="329" y="1282"/>
                </a:cubicBezTo>
                <a:lnTo>
                  <a:pt x="197" y="132"/>
                </a:lnTo>
                <a:cubicBezTo>
                  <a:pt x="197" y="66"/>
                  <a:pt x="16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6" name="Google Shape;1386;p23"/>
          <p:cNvSpPr/>
          <p:nvPr/>
        </p:nvSpPr>
        <p:spPr>
          <a:xfrm>
            <a:off x="6620859" y="3885159"/>
            <a:ext cx="8381" cy="26033"/>
          </a:xfrm>
          <a:custGeom>
            <a:rect b="b" l="l" r="r" t="t"/>
            <a:pathLst>
              <a:path extrusionOk="0" h="1230" w="396">
                <a:moveTo>
                  <a:pt x="146" y="1"/>
                </a:moveTo>
                <a:cubicBezTo>
                  <a:pt x="132" y="1"/>
                  <a:pt x="117" y="5"/>
                  <a:pt x="99" y="14"/>
                </a:cubicBezTo>
                <a:cubicBezTo>
                  <a:pt x="34" y="14"/>
                  <a:pt x="1" y="79"/>
                  <a:pt x="34" y="145"/>
                </a:cubicBezTo>
                <a:lnTo>
                  <a:pt x="198" y="1164"/>
                </a:lnTo>
                <a:cubicBezTo>
                  <a:pt x="198" y="1197"/>
                  <a:pt x="264" y="1230"/>
                  <a:pt x="329" y="1230"/>
                </a:cubicBezTo>
                <a:cubicBezTo>
                  <a:pt x="362" y="1197"/>
                  <a:pt x="395" y="1164"/>
                  <a:pt x="395" y="1098"/>
                </a:cubicBezTo>
                <a:cubicBezTo>
                  <a:pt x="329" y="770"/>
                  <a:pt x="297" y="408"/>
                  <a:pt x="231" y="79"/>
                </a:cubicBezTo>
                <a:cubicBezTo>
                  <a:pt x="207" y="31"/>
                  <a:pt x="183" y="1"/>
                  <a:pt x="1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7" name="Google Shape;1387;p23"/>
          <p:cNvSpPr/>
          <p:nvPr/>
        </p:nvSpPr>
        <p:spPr>
          <a:xfrm>
            <a:off x="6641728" y="3891700"/>
            <a:ext cx="5588" cy="27832"/>
          </a:xfrm>
          <a:custGeom>
            <a:rect b="b" l="l" r="r" t="t"/>
            <a:pathLst>
              <a:path extrusionOk="0" h="1315" w="264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33" y="493"/>
                  <a:pt x="33" y="855"/>
                  <a:pt x="66" y="1216"/>
                </a:cubicBezTo>
                <a:cubicBezTo>
                  <a:pt x="66" y="1282"/>
                  <a:pt x="116" y="1315"/>
                  <a:pt x="165" y="1315"/>
                </a:cubicBezTo>
                <a:cubicBezTo>
                  <a:pt x="214" y="1315"/>
                  <a:pt x="263" y="1282"/>
                  <a:pt x="263" y="1216"/>
                </a:cubicBezTo>
                <a:cubicBezTo>
                  <a:pt x="263" y="855"/>
                  <a:pt x="231" y="493"/>
                  <a:pt x="198" y="99"/>
                </a:cubicBez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8" name="Google Shape;1388;p23"/>
          <p:cNvSpPr/>
          <p:nvPr/>
        </p:nvSpPr>
        <p:spPr>
          <a:xfrm>
            <a:off x="6658067" y="3891700"/>
            <a:ext cx="7323" cy="34795"/>
          </a:xfrm>
          <a:custGeom>
            <a:rect b="b" l="l" r="r" t="t"/>
            <a:pathLst>
              <a:path extrusionOk="0" h="1644" w="346">
                <a:moveTo>
                  <a:pt x="103" y="0"/>
                </a:moveTo>
                <a:cubicBezTo>
                  <a:pt x="50" y="0"/>
                  <a:pt x="1" y="33"/>
                  <a:pt x="17" y="99"/>
                </a:cubicBezTo>
                <a:cubicBezTo>
                  <a:pt x="50" y="592"/>
                  <a:pt x="83" y="1052"/>
                  <a:pt x="116" y="1545"/>
                </a:cubicBezTo>
                <a:cubicBezTo>
                  <a:pt x="116" y="1611"/>
                  <a:pt x="173" y="1643"/>
                  <a:pt x="231" y="1643"/>
                </a:cubicBezTo>
                <a:cubicBezTo>
                  <a:pt x="288" y="1643"/>
                  <a:pt x="346" y="1611"/>
                  <a:pt x="346" y="1545"/>
                </a:cubicBezTo>
                <a:cubicBezTo>
                  <a:pt x="280" y="1052"/>
                  <a:pt x="247" y="592"/>
                  <a:pt x="214" y="99"/>
                </a:cubicBezTo>
                <a:cubicBezTo>
                  <a:pt x="214" y="33"/>
                  <a:pt x="157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9" name="Google Shape;1389;p23"/>
          <p:cNvSpPr/>
          <p:nvPr/>
        </p:nvSpPr>
        <p:spPr>
          <a:xfrm>
            <a:off x="6674428" y="3889604"/>
            <a:ext cx="4889" cy="37589"/>
          </a:xfrm>
          <a:custGeom>
            <a:rect b="b" l="l" r="r" t="t"/>
            <a:pathLst>
              <a:path extrusionOk="0" h="1776" w="231">
                <a:moveTo>
                  <a:pt x="115" y="1"/>
                </a:moveTo>
                <a:cubicBezTo>
                  <a:pt x="58" y="1"/>
                  <a:pt x="0" y="34"/>
                  <a:pt x="0" y="99"/>
                </a:cubicBezTo>
                <a:cubicBezTo>
                  <a:pt x="0" y="625"/>
                  <a:pt x="0" y="1151"/>
                  <a:pt x="0" y="1677"/>
                </a:cubicBezTo>
                <a:cubicBezTo>
                  <a:pt x="0" y="1742"/>
                  <a:pt x="58" y="1775"/>
                  <a:pt x="115" y="1775"/>
                </a:cubicBezTo>
                <a:cubicBezTo>
                  <a:pt x="173" y="1775"/>
                  <a:pt x="230" y="1742"/>
                  <a:pt x="230" y="1677"/>
                </a:cubicBezTo>
                <a:cubicBezTo>
                  <a:pt x="197" y="1151"/>
                  <a:pt x="197" y="625"/>
                  <a:pt x="230" y="99"/>
                </a:cubicBezTo>
                <a:cubicBezTo>
                  <a:pt x="230" y="34"/>
                  <a:pt x="173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0" name="Google Shape;1390;p23"/>
          <p:cNvSpPr/>
          <p:nvPr/>
        </p:nvSpPr>
        <p:spPr>
          <a:xfrm>
            <a:off x="6710579" y="3888228"/>
            <a:ext cx="5588" cy="34795"/>
          </a:xfrm>
          <a:custGeom>
            <a:rect b="b" l="l" r="r" t="t"/>
            <a:pathLst>
              <a:path extrusionOk="0" h="1644" w="264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66" y="592"/>
                  <a:pt x="66" y="1085"/>
                  <a:pt x="34" y="1545"/>
                </a:cubicBezTo>
                <a:cubicBezTo>
                  <a:pt x="34" y="1610"/>
                  <a:pt x="83" y="1643"/>
                  <a:pt x="132" y="1643"/>
                </a:cubicBezTo>
                <a:cubicBezTo>
                  <a:pt x="181" y="1643"/>
                  <a:pt x="231" y="1610"/>
                  <a:pt x="231" y="1545"/>
                </a:cubicBezTo>
                <a:cubicBezTo>
                  <a:pt x="264" y="1085"/>
                  <a:pt x="264" y="592"/>
                  <a:pt x="198" y="99"/>
                </a:cubicBez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1" name="Google Shape;1391;p23"/>
          <p:cNvSpPr/>
          <p:nvPr/>
        </p:nvSpPr>
        <p:spPr>
          <a:xfrm>
            <a:off x="6722410" y="3901436"/>
            <a:ext cx="4191" cy="17398"/>
          </a:xfrm>
          <a:custGeom>
            <a:rect b="b" l="l" r="r" t="t"/>
            <a:pathLst>
              <a:path extrusionOk="0" h="822" w="198">
                <a:moveTo>
                  <a:pt x="99" y="1"/>
                </a:moveTo>
                <a:cubicBezTo>
                  <a:pt x="50" y="1"/>
                  <a:pt x="0" y="33"/>
                  <a:pt x="0" y="99"/>
                </a:cubicBezTo>
                <a:lnTo>
                  <a:pt x="0" y="723"/>
                </a:lnTo>
                <a:cubicBezTo>
                  <a:pt x="0" y="789"/>
                  <a:pt x="33" y="822"/>
                  <a:pt x="99" y="822"/>
                </a:cubicBezTo>
                <a:cubicBezTo>
                  <a:pt x="165" y="822"/>
                  <a:pt x="198" y="789"/>
                  <a:pt x="198" y="723"/>
                </a:cubicBezTo>
                <a:lnTo>
                  <a:pt x="198" y="99"/>
                </a:lnTo>
                <a:cubicBezTo>
                  <a:pt x="198" y="33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2" name="Google Shape;1392;p23"/>
          <p:cNvSpPr/>
          <p:nvPr/>
        </p:nvSpPr>
        <p:spPr>
          <a:xfrm>
            <a:off x="6764825" y="3872227"/>
            <a:ext cx="6984" cy="40044"/>
          </a:xfrm>
          <a:custGeom>
            <a:rect b="b" l="l" r="r" t="t"/>
            <a:pathLst>
              <a:path extrusionOk="0" h="1892" w="330">
                <a:moveTo>
                  <a:pt x="198" y="0"/>
                </a:moveTo>
                <a:cubicBezTo>
                  <a:pt x="149" y="0"/>
                  <a:pt x="99" y="33"/>
                  <a:pt x="99" y="99"/>
                </a:cubicBezTo>
                <a:cubicBezTo>
                  <a:pt x="132" y="658"/>
                  <a:pt x="67" y="1216"/>
                  <a:pt x="1" y="1775"/>
                </a:cubicBezTo>
                <a:cubicBezTo>
                  <a:pt x="1" y="1849"/>
                  <a:pt x="53" y="1891"/>
                  <a:pt x="104" y="1891"/>
                </a:cubicBezTo>
                <a:cubicBezTo>
                  <a:pt x="144" y="1891"/>
                  <a:pt x="184" y="1865"/>
                  <a:pt x="198" y="1808"/>
                </a:cubicBezTo>
                <a:cubicBezTo>
                  <a:pt x="297" y="1249"/>
                  <a:pt x="329" y="658"/>
                  <a:pt x="297" y="99"/>
                </a:cubicBezTo>
                <a:cubicBezTo>
                  <a:pt x="297" y="33"/>
                  <a:pt x="247" y="0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3" name="Google Shape;1393;p23"/>
          <p:cNvSpPr/>
          <p:nvPr/>
        </p:nvSpPr>
        <p:spPr>
          <a:xfrm>
            <a:off x="6785694" y="3856925"/>
            <a:ext cx="5588" cy="42436"/>
          </a:xfrm>
          <a:custGeom>
            <a:rect b="b" l="l" r="r" t="t"/>
            <a:pathLst>
              <a:path extrusionOk="0" h="2005" w="264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66" y="691"/>
                  <a:pt x="34" y="1315"/>
                  <a:pt x="1" y="1906"/>
                </a:cubicBezTo>
                <a:cubicBezTo>
                  <a:pt x="1" y="1972"/>
                  <a:pt x="50" y="2005"/>
                  <a:pt x="99" y="2005"/>
                </a:cubicBezTo>
                <a:cubicBezTo>
                  <a:pt x="149" y="2005"/>
                  <a:pt x="198" y="1972"/>
                  <a:pt x="198" y="1906"/>
                </a:cubicBezTo>
                <a:cubicBezTo>
                  <a:pt x="264" y="1315"/>
                  <a:pt x="264" y="691"/>
                  <a:pt x="231" y="99"/>
                </a:cubicBezTo>
                <a:cubicBezTo>
                  <a:pt x="231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4" name="Google Shape;1394;p23"/>
          <p:cNvSpPr/>
          <p:nvPr/>
        </p:nvSpPr>
        <p:spPr>
          <a:xfrm>
            <a:off x="6800658" y="3835357"/>
            <a:ext cx="7323" cy="38965"/>
          </a:xfrm>
          <a:custGeom>
            <a:rect b="b" l="l" r="r" t="t"/>
            <a:pathLst>
              <a:path extrusionOk="0" h="1841" w="346">
                <a:moveTo>
                  <a:pt x="103" y="1"/>
                </a:moveTo>
                <a:cubicBezTo>
                  <a:pt x="49" y="1"/>
                  <a:pt x="0" y="34"/>
                  <a:pt x="17" y="99"/>
                </a:cubicBezTo>
                <a:cubicBezTo>
                  <a:pt x="49" y="625"/>
                  <a:pt x="82" y="1184"/>
                  <a:pt x="115" y="1742"/>
                </a:cubicBezTo>
                <a:cubicBezTo>
                  <a:pt x="115" y="1808"/>
                  <a:pt x="173" y="1841"/>
                  <a:pt x="230" y="1841"/>
                </a:cubicBezTo>
                <a:cubicBezTo>
                  <a:pt x="288" y="1841"/>
                  <a:pt x="345" y="1808"/>
                  <a:pt x="345" y="1742"/>
                </a:cubicBezTo>
                <a:cubicBezTo>
                  <a:pt x="279" y="1184"/>
                  <a:pt x="247" y="625"/>
                  <a:pt x="214" y="99"/>
                </a:cubicBezTo>
                <a:cubicBezTo>
                  <a:pt x="214" y="34"/>
                  <a:pt x="156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5" name="Google Shape;1395;p23"/>
          <p:cNvSpPr/>
          <p:nvPr/>
        </p:nvSpPr>
        <p:spPr>
          <a:xfrm>
            <a:off x="6821866" y="3818679"/>
            <a:ext cx="5588" cy="34097"/>
          </a:xfrm>
          <a:custGeom>
            <a:rect b="b" l="l" r="r" t="t"/>
            <a:pathLst>
              <a:path extrusionOk="0" h="1611" w="264">
                <a:moveTo>
                  <a:pt x="161" y="0"/>
                </a:moveTo>
                <a:cubicBezTo>
                  <a:pt x="107" y="0"/>
                  <a:pt x="50" y="33"/>
                  <a:pt x="33" y="99"/>
                </a:cubicBezTo>
                <a:cubicBezTo>
                  <a:pt x="0" y="559"/>
                  <a:pt x="0" y="1019"/>
                  <a:pt x="33" y="1512"/>
                </a:cubicBezTo>
                <a:cubicBezTo>
                  <a:pt x="33" y="1577"/>
                  <a:pt x="83" y="1610"/>
                  <a:pt x="132" y="1610"/>
                </a:cubicBezTo>
                <a:cubicBezTo>
                  <a:pt x="181" y="1610"/>
                  <a:pt x="230" y="1577"/>
                  <a:pt x="230" y="1512"/>
                </a:cubicBezTo>
                <a:cubicBezTo>
                  <a:pt x="198" y="1019"/>
                  <a:pt x="198" y="559"/>
                  <a:pt x="263" y="99"/>
                </a:cubicBezTo>
                <a:cubicBezTo>
                  <a:pt x="263" y="33"/>
                  <a:pt x="214" y="0"/>
                  <a:pt x="16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6" name="Google Shape;1396;p23"/>
          <p:cNvSpPr/>
          <p:nvPr/>
        </p:nvSpPr>
        <p:spPr>
          <a:xfrm>
            <a:off x="6846206" y="3808118"/>
            <a:ext cx="7387" cy="32658"/>
          </a:xfrm>
          <a:custGeom>
            <a:rect b="b" l="l" r="r" t="t"/>
            <a:pathLst>
              <a:path extrusionOk="0" h="1543" w="349">
                <a:moveTo>
                  <a:pt x="187" y="0"/>
                </a:moveTo>
                <a:cubicBezTo>
                  <a:pt x="148" y="0"/>
                  <a:pt x="112" y="22"/>
                  <a:pt x="99" y="72"/>
                </a:cubicBezTo>
                <a:cubicBezTo>
                  <a:pt x="0" y="532"/>
                  <a:pt x="0" y="1025"/>
                  <a:pt x="132" y="1485"/>
                </a:cubicBezTo>
                <a:cubicBezTo>
                  <a:pt x="145" y="1524"/>
                  <a:pt x="183" y="1542"/>
                  <a:pt x="223" y="1542"/>
                </a:cubicBezTo>
                <a:cubicBezTo>
                  <a:pt x="285" y="1542"/>
                  <a:pt x="349" y="1499"/>
                  <a:pt x="329" y="1419"/>
                </a:cubicBezTo>
                <a:cubicBezTo>
                  <a:pt x="230" y="992"/>
                  <a:pt x="198" y="532"/>
                  <a:pt x="296" y="138"/>
                </a:cubicBezTo>
                <a:cubicBezTo>
                  <a:pt x="317" y="56"/>
                  <a:pt x="249" y="0"/>
                  <a:pt x="18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7" name="Google Shape;1397;p23"/>
          <p:cNvSpPr/>
          <p:nvPr/>
        </p:nvSpPr>
        <p:spPr>
          <a:xfrm>
            <a:off x="6861509" y="3798509"/>
            <a:ext cx="5588" cy="33398"/>
          </a:xfrm>
          <a:custGeom>
            <a:rect b="b" l="l" r="r" t="t"/>
            <a:pathLst>
              <a:path extrusionOk="0" h="1578" w="264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cubicBezTo>
                  <a:pt x="66" y="559"/>
                  <a:pt x="66" y="1019"/>
                  <a:pt x="33" y="1479"/>
                </a:cubicBezTo>
                <a:cubicBezTo>
                  <a:pt x="33" y="1545"/>
                  <a:pt x="83" y="1577"/>
                  <a:pt x="136" y="1577"/>
                </a:cubicBezTo>
                <a:cubicBezTo>
                  <a:pt x="189" y="1577"/>
                  <a:pt x="247" y="1545"/>
                  <a:pt x="263" y="1479"/>
                </a:cubicBezTo>
                <a:cubicBezTo>
                  <a:pt x="263" y="1019"/>
                  <a:pt x="263" y="559"/>
                  <a:pt x="230" y="99"/>
                </a:cubicBez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8" name="Google Shape;1398;p23"/>
          <p:cNvSpPr/>
          <p:nvPr/>
        </p:nvSpPr>
        <p:spPr>
          <a:xfrm>
            <a:off x="6896982" y="3762337"/>
            <a:ext cx="5228" cy="34795"/>
          </a:xfrm>
          <a:custGeom>
            <a:rect b="b" l="l" r="r" t="t"/>
            <a:pathLst>
              <a:path extrusionOk="0" h="1644" w="247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592"/>
                  <a:pt x="0" y="1052"/>
                  <a:pt x="33" y="1545"/>
                </a:cubicBezTo>
                <a:cubicBezTo>
                  <a:pt x="33" y="1611"/>
                  <a:pt x="91" y="1643"/>
                  <a:pt x="144" y="1643"/>
                </a:cubicBezTo>
                <a:cubicBezTo>
                  <a:pt x="197" y="1643"/>
                  <a:pt x="247" y="1611"/>
                  <a:pt x="230" y="1545"/>
                </a:cubicBezTo>
                <a:cubicBezTo>
                  <a:pt x="197" y="1052"/>
                  <a:pt x="197" y="592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9" name="Google Shape;1399;p23"/>
          <p:cNvSpPr/>
          <p:nvPr/>
        </p:nvSpPr>
        <p:spPr>
          <a:xfrm>
            <a:off x="6910189" y="3751373"/>
            <a:ext cx="4191" cy="38097"/>
          </a:xfrm>
          <a:custGeom>
            <a:rect b="b" l="l" r="r" t="t"/>
            <a:pathLst>
              <a:path extrusionOk="0" h="1800" w="198">
                <a:moveTo>
                  <a:pt x="99" y="1"/>
                </a:moveTo>
                <a:cubicBezTo>
                  <a:pt x="50" y="1"/>
                  <a:pt x="1" y="42"/>
                  <a:pt x="1" y="124"/>
                </a:cubicBezTo>
                <a:lnTo>
                  <a:pt x="1" y="1701"/>
                </a:lnTo>
                <a:cubicBezTo>
                  <a:pt x="1" y="1767"/>
                  <a:pt x="50" y="1800"/>
                  <a:pt x="99" y="1800"/>
                </a:cubicBezTo>
                <a:cubicBezTo>
                  <a:pt x="148" y="1800"/>
                  <a:pt x="198" y="1767"/>
                  <a:pt x="198" y="1701"/>
                </a:cubicBezTo>
                <a:lnTo>
                  <a:pt x="198" y="124"/>
                </a:lnTo>
                <a:cubicBezTo>
                  <a:pt x="198" y="42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0" name="Google Shape;1400;p23"/>
          <p:cNvSpPr/>
          <p:nvPr/>
        </p:nvSpPr>
        <p:spPr>
          <a:xfrm>
            <a:off x="6928963" y="3737298"/>
            <a:ext cx="5990" cy="28213"/>
          </a:xfrm>
          <a:custGeom>
            <a:rect b="b" l="l" r="r" t="t"/>
            <a:pathLst>
              <a:path extrusionOk="0" h="1333" w="283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493"/>
                  <a:pt x="34" y="888"/>
                  <a:pt x="67" y="1249"/>
                </a:cubicBezTo>
                <a:cubicBezTo>
                  <a:pt x="95" y="1307"/>
                  <a:pt x="143" y="1333"/>
                  <a:pt x="185" y="1333"/>
                </a:cubicBezTo>
                <a:cubicBezTo>
                  <a:pt x="238" y="1333"/>
                  <a:pt x="282" y="1290"/>
                  <a:pt x="264" y="1216"/>
                </a:cubicBezTo>
                <a:cubicBezTo>
                  <a:pt x="231" y="855"/>
                  <a:pt x="198" y="461"/>
                  <a:pt x="231" y="99"/>
                </a:cubicBezTo>
                <a:cubicBezTo>
                  <a:pt x="231" y="33"/>
                  <a:pt x="182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1" name="Google Shape;1401;p23"/>
          <p:cNvSpPr/>
          <p:nvPr/>
        </p:nvSpPr>
        <p:spPr>
          <a:xfrm>
            <a:off x="6762053" y="4030100"/>
            <a:ext cx="7746" cy="64871"/>
          </a:xfrm>
          <a:custGeom>
            <a:rect b="b" l="l" r="r" t="t"/>
            <a:pathLst>
              <a:path extrusionOk="0" h="3065" w="366">
                <a:moveTo>
                  <a:pt x="263" y="1"/>
                </a:moveTo>
                <a:cubicBezTo>
                  <a:pt x="214" y="1"/>
                  <a:pt x="165" y="34"/>
                  <a:pt x="165" y="99"/>
                </a:cubicBezTo>
                <a:lnTo>
                  <a:pt x="66" y="1677"/>
                </a:lnTo>
                <a:cubicBezTo>
                  <a:pt x="66" y="1939"/>
                  <a:pt x="0" y="2202"/>
                  <a:pt x="0" y="2465"/>
                </a:cubicBezTo>
                <a:cubicBezTo>
                  <a:pt x="0" y="2662"/>
                  <a:pt x="33" y="2859"/>
                  <a:pt x="132" y="3024"/>
                </a:cubicBezTo>
                <a:cubicBezTo>
                  <a:pt x="151" y="3053"/>
                  <a:pt x="182" y="3065"/>
                  <a:pt x="213" y="3065"/>
                </a:cubicBezTo>
                <a:cubicBezTo>
                  <a:pt x="288" y="3065"/>
                  <a:pt x="366" y="2995"/>
                  <a:pt x="296" y="2925"/>
                </a:cubicBezTo>
                <a:cubicBezTo>
                  <a:pt x="198" y="2728"/>
                  <a:pt x="165" y="2531"/>
                  <a:pt x="230" y="2301"/>
                </a:cubicBezTo>
                <a:cubicBezTo>
                  <a:pt x="230" y="2071"/>
                  <a:pt x="263" y="1808"/>
                  <a:pt x="263" y="1578"/>
                </a:cubicBezTo>
                <a:lnTo>
                  <a:pt x="362" y="99"/>
                </a:lnTo>
                <a:cubicBezTo>
                  <a:pt x="362" y="34"/>
                  <a:pt x="313" y="1"/>
                  <a:pt x="26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2" name="Google Shape;1402;p23"/>
          <p:cNvSpPr/>
          <p:nvPr/>
        </p:nvSpPr>
        <p:spPr>
          <a:xfrm>
            <a:off x="6775260" y="4022078"/>
            <a:ext cx="6984" cy="40171"/>
          </a:xfrm>
          <a:custGeom>
            <a:rect b="b" l="l" r="r" t="t"/>
            <a:pathLst>
              <a:path extrusionOk="0" h="1898" w="330">
                <a:moveTo>
                  <a:pt x="190" y="0"/>
                </a:moveTo>
                <a:cubicBezTo>
                  <a:pt x="144" y="0"/>
                  <a:pt x="99" y="26"/>
                  <a:pt x="99" y="84"/>
                </a:cubicBezTo>
                <a:cubicBezTo>
                  <a:pt x="1" y="643"/>
                  <a:pt x="1" y="1234"/>
                  <a:pt x="99" y="1826"/>
                </a:cubicBezTo>
                <a:cubicBezTo>
                  <a:pt x="112" y="1876"/>
                  <a:pt x="148" y="1897"/>
                  <a:pt x="189" y="1897"/>
                </a:cubicBezTo>
                <a:cubicBezTo>
                  <a:pt x="254" y="1897"/>
                  <a:pt x="329" y="1841"/>
                  <a:pt x="329" y="1760"/>
                </a:cubicBezTo>
                <a:cubicBezTo>
                  <a:pt x="198" y="1234"/>
                  <a:pt x="198" y="675"/>
                  <a:pt x="296" y="117"/>
                </a:cubicBezTo>
                <a:cubicBezTo>
                  <a:pt x="315" y="43"/>
                  <a:pt x="250" y="0"/>
                  <a:pt x="19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3" name="Google Shape;1403;p23"/>
          <p:cNvSpPr/>
          <p:nvPr/>
        </p:nvSpPr>
        <p:spPr>
          <a:xfrm>
            <a:off x="6787790" y="4014289"/>
            <a:ext cx="4191" cy="24869"/>
          </a:xfrm>
          <a:custGeom>
            <a:rect b="b" l="l" r="r" t="t"/>
            <a:pathLst>
              <a:path extrusionOk="0" h="1175" w="198">
                <a:moveTo>
                  <a:pt x="99" y="0"/>
                </a:moveTo>
                <a:cubicBezTo>
                  <a:pt x="50" y="0"/>
                  <a:pt x="0" y="41"/>
                  <a:pt x="0" y="123"/>
                </a:cubicBezTo>
                <a:lnTo>
                  <a:pt x="0" y="1076"/>
                </a:lnTo>
                <a:cubicBezTo>
                  <a:pt x="0" y="1142"/>
                  <a:pt x="50" y="1175"/>
                  <a:pt x="99" y="1175"/>
                </a:cubicBezTo>
                <a:cubicBezTo>
                  <a:pt x="148" y="1175"/>
                  <a:pt x="197" y="1142"/>
                  <a:pt x="197" y="1076"/>
                </a:cubicBezTo>
                <a:lnTo>
                  <a:pt x="197" y="123"/>
                </a:lnTo>
                <a:cubicBezTo>
                  <a:pt x="197" y="41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4" name="Google Shape;1404;p23"/>
          <p:cNvSpPr/>
          <p:nvPr/>
        </p:nvSpPr>
        <p:spPr>
          <a:xfrm>
            <a:off x="6789166" y="3940380"/>
            <a:ext cx="5588" cy="45928"/>
          </a:xfrm>
          <a:custGeom>
            <a:rect b="b" l="l" r="r" t="t"/>
            <a:pathLst>
              <a:path extrusionOk="0" h="2170" w="264">
                <a:moveTo>
                  <a:pt x="132" y="1"/>
                </a:moveTo>
                <a:cubicBezTo>
                  <a:pt x="83" y="1"/>
                  <a:pt x="34" y="34"/>
                  <a:pt x="34" y="99"/>
                </a:cubicBezTo>
                <a:cubicBezTo>
                  <a:pt x="1" y="756"/>
                  <a:pt x="1" y="1414"/>
                  <a:pt x="67" y="2071"/>
                </a:cubicBezTo>
                <a:cubicBezTo>
                  <a:pt x="67" y="2137"/>
                  <a:pt x="116" y="2169"/>
                  <a:pt x="165" y="2169"/>
                </a:cubicBezTo>
                <a:cubicBezTo>
                  <a:pt x="215" y="2169"/>
                  <a:pt x="264" y="2137"/>
                  <a:pt x="264" y="2071"/>
                </a:cubicBezTo>
                <a:cubicBezTo>
                  <a:pt x="231" y="1414"/>
                  <a:pt x="198" y="756"/>
                  <a:pt x="231" y="99"/>
                </a:cubicBezTo>
                <a:cubicBezTo>
                  <a:pt x="231" y="34"/>
                  <a:pt x="182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5" name="Google Shape;1405;p23"/>
          <p:cNvSpPr/>
          <p:nvPr/>
        </p:nvSpPr>
        <p:spPr>
          <a:xfrm>
            <a:off x="6828808" y="3890472"/>
            <a:ext cx="4212" cy="38118"/>
          </a:xfrm>
          <a:custGeom>
            <a:rect b="b" l="l" r="r" t="t"/>
            <a:pathLst>
              <a:path extrusionOk="0" h="1801" w="199">
                <a:moveTo>
                  <a:pt x="100" y="1"/>
                </a:moveTo>
                <a:cubicBezTo>
                  <a:pt x="50" y="1"/>
                  <a:pt x="1" y="42"/>
                  <a:pt x="1" y="124"/>
                </a:cubicBezTo>
                <a:lnTo>
                  <a:pt x="1" y="1701"/>
                </a:lnTo>
                <a:cubicBezTo>
                  <a:pt x="1" y="1767"/>
                  <a:pt x="50" y="1800"/>
                  <a:pt x="100" y="1800"/>
                </a:cubicBezTo>
                <a:cubicBezTo>
                  <a:pt x="149" y="1800"/>
                  <a:pt x="198" y="1767"/>
                  <a:pt x="198" y="1701"/>
                </a:cubicBezTo>
                <a:lnTo>
                  <a:pt x="198" y="124"/>
                </a:lnTo>
                <a:cubicBezTo>
                  <a:pt x="198" y="42"/>
                  <a:pt x="149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6" name="Google Shape;1406;p23"/>
          <p:cNvSpPr/>
          <p:nvPr/>
        </p:nvSpPr>
        <p:spPr>
          <a:xfrm>
            <a:off x="6830205" y="3945946"/>
            <a:ext cx="6286" cy="24361"/>
          </a:xfrm>
          <a:custGeom>
            <a:rect b="b" l="l" r="r" t="t"/>
            <a:pathLst>
              <a:path extrusionOk="0" h="1151" w="297">
                <a:moveTo>
                  <a:pt x="198" y="1"/>
                </a:moveTo>
                <a:cubicBezTo>
                  <a:pt x="132" y="1"/>
                  <a:pt x="99" y="33"/>
                  <a:pt x="66" y="99"/>
                </a:cubicBezTo>
                <a:cubicBezTo>
                  <a:pt x="34" y="395"/>
                  <a:pt x="1" y="723"/>
                  <a:pt x="34" y="1019"/>
                </a:cubicBezTo>
                <a:cubicBezTo>
                  <a:pt x="34" y="1085"/>
                  <a:pt x="99" y="1151"/>
                  <a:pt x="132" y="1151"/>
                </a:cubicBezTo>
                <a:cubicBezTo>
                  <a:pt x="198" y="1151"/>
                  <a:pt x="264" y="1085"/>
                  <a:pt x="264" y="1019"/>
                </a:cubicBezTo>
                <a:cubicBezTo>
                  <a:pt x="231" y="723"/>
                  <a:pt x="231" y="428"/>
                  <a:pt x="264" y="132"/>
                </a:cubicBezTo>
                <a:cubicBezTo>
                  <a:pt x="296" y="66"/>
                  <a:pt x="264" y="33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7" name="Google Shape;1407;p23"/>
          <p:cNvSpPr/>
          <p:nvPr/>
        </p:nvSpPr>
        <p:spPr>
          <a:xfrm>
            <a:off x="6848302" y="3889604"/>
            <a:ext cx="6963" cy="42584"/>
          </a:xfrm>
          <a:custGeom>
            <a:rect b="b" l="l" r="r" t="t"/>
            <a:pathLst>
              <a:path extrusionOk="0" h="2012" w="329">
                <a:moveTo>
                  <a:pt x="164" y="1"/>
                </a:moveTo>
                <a:cubicBezTo>
                  <a:pt x="115" y="1"/>
                  <a:pt x="66" y="34"/>
                  <a:pt x="66" y="99"/>
                </a:cubicBezTo>
                <a:cubicBezTo>
                  <a:pt x="0" y="724"/>
                  <a:pt x="33" y="1315"/>
                  <a:pt x="131" y="1940"/>
                </a:cubicBezTo>
                <a:cubicBezTo>
                  <a:pt x="131" y="1990"/>
                  <a:pt x="160" y="2011"/>
                  <a:pt x="196" y="2011"/>
                </a:cubicBezTo>
                <a:cubicBezTo>
                  <a:pt x="253" y="2011"/>
                  <a:pt x="329" y="1955"/>
                  <a:pt x="329" y="1874"/>
                </a:cubicBezTo>
                <a:cubicBezTo>
                  <a:pt x="230" y="1282"/>
                  <a:pt x="230" y="691"/>
                  <a:pt x="263" y="99"/>
                </a:cubicBezTo>
                <a:cubicBezTo>
                  <a:pt x="263" y="34"/>
                  <a:pt x="214" y="1"/>
                  <a:pt x="16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8" name="Google Shape;1408;p23"/>
          <p:cNvSpPr/>
          <p:nvPr/>
        </p:nvSpPr>
        <p:spPr>
          <a:xfrm>
            <a:off x="6869149" y="3865772"/>
            <a:ext cx="6286" cy="23853"/>
          </a:xfrm>
          <a:custGeom>
            <a:rect b="b" l="l" r="r" t="t"/>
            <a:pathLst>
              <a:path extrusionOk="0" h="1127" w="297">
                <a:moveTo>
                  <a:pt x="67" y="1"/>
                </a:moveTo>
                <a:cubicBezTo>
                  <a:pt x="23" y="1"/>
                  <a:pt x="1" y="55"/>
                  <a:pt x="1" y="108"/>
                </a:cubicBezTo>
                <a:lnTo>
                  <a:pt x="99" y="1028"/>
                </a:lnTo>
                <a:cubicBezTo>
                  <a:pt x="99" y="1061"/>
                  <a:pt x="132" y="1127"/>
                  <a:pt x="198" y="1127"/>
                </a:cubicBezTo>
                <a:cubicBezTo>
                  <a:pt x="231" y="1127"/>
                  <a:pt x="297" y="1061"/>
                  <a:pt x="297" y="1028"/>
                </a:cubicBezTo>
                <a:lnTo>
                  <a:pt x="198" y="108"/>
                </a:lnTo>
                <a:cubicBezTo>
                  <a:pt x="198" y="42"/>
                  <a:pt x="165" y="10"/>
                  <a:pt x="99" y="10"/>
                </a:cubicBezTo>
                <a:cubicBezTo>
                  <a:pt x="87" y="4"/>
                  <a:pt x="76" y="1"/>
                  <a:pt x="6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9" name="Google Shape;1409;p23"/>
          <p:cNvSpPr/>
          <p:nvPr/>
        </p:nvSpPr>
        <p:spPr>
          <a:xfrm>
            <a:off x="6892812" y="3837326"/>
            <a:ext cx="6011" cy="22774"/>
          </a:xfrm>
          <a:custGeom>
            <a:rect b="b" l="l" r="r" t="t"/>
            <a:pathLst>
              <a:path extrusionOk="0" h="1076" w="284">
                <a:moveTo>
                  <a:pt x="153" y="0"/>
                </a:moveTo>
                <a:cubicBezTo>
                  <a:pt x="115" y="0"/>
                  <a:pt x="78" y="22"/>
                  <a:pt x="66" y="72"/>
                </a:cubicBezTo>
                <a:cubicBezTo>
                  <a:pt x="0" y="368"/>
                  <a:pt x="0" y="696"/>
                  <a:pt x="66" y="992"/>
                </a:cubicBezTo>
                <a:cubicBezTo>
                  <a:pt x="80" y="1050"/>
                  <a:pt x="126" y="1076"/>
                  <a:pt x="171" y="1076"/>
                </a:cubicBezTo>
                <a:cubicBezTo>
                  <a:pt x="227" y="1076"/>
                  <a:pt x="281" y="1033"/>
                  <a:pt x="263" y="959"/>
                </a:cubicBezTo>
                <a:cubicBezTo>
                  <a:pt x="197" y="696"/>
                  <a:pt x="197" y="401"/>
                  <a:pt x="263" y="138"/>
                </a:cubicBezTo>
                <a:cubicBezTo>
                  <a:pt x="283" y="57"/>
                  <a:pt x="216" y="0"/>
                  <a:pt x="1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0" name="Google Shape;1410;p23"/>
          <p:cNvSpPr/>
          <p:nvPr/>
        </p:nvSpPr>
        <p:spPr>
          <a:xfrm>
            <a:off x="6515836" y="4216503"/>
            <a:ext cx="7683" cy="54267"/>
          </a:xfrm>
          <a:custGeom>
            <a:rect b="b" l="l" r="r" t="t"/>
            <a:pathLst>
              <a:path extrusionOk="0" h="2564" w="363">
                <a:moveTo>
                  <a:pt x="264" y="0"/>
                </a:moveTo>
                <a:cubicBezTo>
                  <a:pt x="214" y="0"/>
                  <a:pt x="165" y="33"/>
                  <a:pt x="165" y="99"/>
                </a:cubicBezTo>
                <a:cubicBezTo>
                  <a:pt x="132" y="887"/>
                  <a:pt x="99" y="1676"/>
                  <a:pt x="1" y="2465"/>
                </a:cubicBezTo>
                <a:cubicBezTo>
                  <a:pt x="1" y="2530"/>
                  <a:pt x="50" y="2563"/>
                  <a:pt x="99" y="2563"/>
                </a:cubicBezTo>
                <a:cubicBezTo>
                  <a:pt x="149" y="2563"/>
                  <a:pt x="198" y="2530"/>
                  <a:pt x="198" y="2465"/>
                </a:cubicBezTo>
                <a:cubicBezTo>
                  <a:pt x="297" y="1676"/>
                  <a:pt x="362" y="887"/>
                  <a:pt x="362" y="99"/>
                </a:cubicBezTo>
                <a:cubicBezTo>
                  <a:pt x="362" y="33"/>
                  <a:pt x="313" y="0"/>
                  <a:pt x="2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1" name="Google Shape;1411;p23"/>
          <p:cNvSpPr/>
          <p:nvPr/>
        </p:nvSpPr>
        <p:spPr>
          <a:xfrm>
            <a:off x="6541573" y="4236673"/>
            <a:ext cx="7683" cy="23260"/>
          </a:xfrm>
          <a:custGeom>
            <a:rect b="b" l="l" r="r" t="t"/>
            <a:pathLst>
              <a:path extrusionOk="0" h="1099" w="363">
                <a:moveTo>
                  <a:pt x="231" y="0"/>
                </a:moveTo>
                <a:cubicBezTo>
                  <a:pt x="198" y="0"/>
                  <a:pt x="132" y="33"/>
                  <a:pt x="132" y="99"/>
                </a:cubicBezTo>
                <a:cubicBezTo>
                  <a:pt x="1" y="394"/>
                  <a:pt x="34" y="756"/>
                  <a:pt x="165" y="1052"/>
                </a:cubicBezTo>
                <a:cubicBezTo>
                  <a:pt x="188" y="1075"/>
                  <a:pt x="228" y="1098"/>
                  <a:pt x="261" y="1098"/>
                </a:cubicBezTo>
                <a:cubicBezTo>
                  <a:pt x="274" y="1098"/>
                  <a:pt x="287" y="1094"/>
                  <a:pt x="296" y="1085"/>
                </a:cubicBezTo>
                <a:cubicBezTo>
                  <a:pt x="362" y="1052"/>
                  <a:pt x="362" y="986"/>
                  <a:pt x="329" y="953"/>
                </a:cubicBezTo>
                <a:cubicBezTo>
                  <a:pt x="231" y="690"/>
                  <a:pt x="231" y="394"/>
                  <a:pt x="329" y="132"/>
                </a:cubicBezTo>
                <a:cubicBezTo>
                  <a:pt x="329" y="99"/>
                  <a:pt x="296" y="33"/>
                  <a:pt x="2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2" name="Google Shape;1412;p23"/>
          <p:cNvSpPr/>
          <p:nvPr/>
        </p:nvSpPr>
        <p:spPr>
          <a:xfrm>
            <a:off x="6558971" y="4226260"/>
            <a:ext cx="6667" cy="30605"/>
          </a:xfrm>
          <a:custGeom>
            <a:rect b="b" l="l" r="r" t="t"/>
            <a:pathLst>
              <a:path extrusionOk="0" h="1446" w="315">
                <a:moveTo>
                  <a:pt x="198" y="0"/>
                </a:moveTo>
                <a:cubicBezTo>
                  <a:pt x="155" y="0"/>
                  <a:pt x="113" y="29"/>
                  <a:pt x="99" y="98"/>
                </a:cubicBezTo>
                <a:cubicBezTo>
                  <a:pt x="0" y="492"/>
                  <a:pt x="0" y="919"/>
                  <a:pt x="33" y="1347"/>
                </a:cubicBezTo>
                <a:cubicBezTo>
                  <a:pt x="33" y="1412"/>
                  <a:pt x="99" y="1445"/>
                  <a:pt x="165" y="1445"/>
                </a:cubicBezTo>
                <a:cubicBezTo>
                  <a:pt x="197" y="1445"/>
                  <a:pt x="263" y="1412"/>
                  <a:pt x="263" y="1347"/>
                </a:cubicBezTo>
                <a:cubicBezTo>
                  <a:pt x="197" y="952"/>
                  <a:pt x="197" y="525"/>
                  <a:pt x="296" y="131"/>
                </a:cubicBezTo>
                <a:cubicBezTo>
                  <a:pt x="315" y="54"/>
                  <a:pt x="257" y="0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3" name="Google Shape;1413;p23"/>
          <p:cNvSpPr/>
          <p:nvPr/>
        </p:nvSpPr>
        <p:spPr>
          <a:xfrm>
            <a:off x="6578443" y="4233880"/>
            <a:ext cx="6667" cy="22668"/>
          </a:xfrm>
          <a:custGeom>
            <a:rect b="b" l="l" r="r" t="t"/>
            <a:pathLst>
              <a:path extrusionOk="0" h="1071" w="315">
                <a:moveTo>
                  <a:pt x="165" y="1"/>
                </a:moveTo>
                <a:cubicBezTo>
                  <a:pt x="132" y="1"/>
                  <a:pt x="66" y="34"/>
                  <a:pt x="66" y="66"/>
                </a:cubicBezTo>
                <a:cubicBezTo>
                  <a:pt x="0" y="395"/>
                  <a:pt x="33" y="691"/>
                  <a:pt x="99" y="987"/>
                </a:cubicBezTo>
                <a:cubicBezTo>
                  <a:pt x="113" y="1044"/>
                  <a:pt x="159" y="1070"/>
                  <a:pt x="204" y="1070"/>
                </a:cubicBezTo>
                <a:cubicBezTo>
                  <a:pt x="260" y="1070"/>
                  <a:pt x="314" y="1027"/>
                  <a:pt x="296" y="954"/>
                </a:cubicBezTo>
                <a:cubicBezTo>
                  <a:pt x="230" y="691"/>
                  <a:pt x="197" y="395"/>
                  <a:pt x="263" y="132"/>
                </a:cubicBezTo>
                <a:cubicBezTo>
                  <a:pt x="263" y="66"/>
                  <a:pt x="230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4" name="Google Shape;1414;p23"/>
          <p:cNvSpPr/>
          <p:nvPr/>
        </p:nvSpPr>
        <p:spPr>
          <a:xfrm>
            <a:off x="6594444" y="4171294"/>
            <a:ext cx="6963" cy="72342"/>
          </a:xfrm>
          <a:custGeom>
            <a:rect b="b" l="l" r="r" t="t"/>
            <a:pathLst>
              <a:path extrusionOk="0" h="3418" w="329">
                <a:moveTo>
                  <a:pt x="160" y="0"/>
                </a:moveTo>
                <a:cubicBezTo>
                  <a:pt x="107" y="0"/>
                  <a:pt x="49" y="33"/>
                  <a:pt x="33" y="99"/>
                </a:cubicBezTo>
                <a:cubicBezTo>
                  <a:pt x="0" y="1150"/>
                  <a:pt x="0" y="2235"/>
                  <a:pt x="99" y="3319"/>
                </a:cubicBezTo>
                <a:cubicBezTo>
                  <a:pt x="99" y="3385"/>
                  <a:pt x="156" y="3418"/>
                  <a:pt x="214" y="3418"/>
                </a:cubicBezTo>
                <a:cubicBezTo>
                  <a:pt x="271" y="3418"/>
                  <a:pt x="329" y="3385"/>
                  <a:pt x="329" y="3319"/>
                </a:cubicBezTo>
                <a:cubicBezTo>
                  <a:pt x="230" y="2235"/>
                  <a:pt x="197" y="1150"/>
                  <a:pt x="263" y="99"/>
                </a:cubicBezTo>
                <a:cubicBezTo>
                  <a:pt x="263" y="33"/>
                  <a:pt x="214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5" name="Google Shape;1415;p23"/>
          <p:cNvSpPr/>
          <p:nvPr/>
        </p:nvSpPr>
        <p:spPr>
          <a:xfrm>
            <a:off x="6554103" y="4135990"/>
            <a:ext cx="4191" cy="53399"/>
          </a:xfrm>
          <a:custGeom>
            <a:rect b="b" l="l" r="r" t="t"/>
            <a:pathLst>
              <a:path extrusionOk="0" h="2523" w="198">
                <a:moveTo>
                  <a:pt x="99" y="1"/>
                </a:moveTo>
                <a:cubicBezTo>
                  <a:pt x="49" y="1"/>
                  <a:pt x="0" y="42"/>
                  <a:pt x="0" y="124"/>
                </a:cubicBezTo>
                <a:lnTo>
                  <a:pt x="0" y="2424"/>
                </a:lnTo>
                <a:cubicBezTo>
                  <a:pt x="0" y="2490"/>
                  <a:pt x="49" y="2523"/>
                  <a:pt x="99" y="2523"/>
                </a:cubicBezTo>
                <a:cubicBezTo>
                  <a:pt x="148" y="2523"/>
                  <a:pt x="197" y="2490"/>
                  <a:pt x="197" y="2424"/>
                </a:cubicBezTo>
                <a:lnTo>
                  <a:pt x="197" y="124"/>
                </a:lnTo>
                <a:cubicBezTo>
                  <a:pt x="197" y="42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6" name="Google Shape;1416;p23"/>
          <p:cNvSpPr/>
          <p:nvPr/>
        </p:nvSpPr>
        <p:spPr>
          <a:xfrm>
            <a:off x="6547838" y="4105639"/>
            <a:ext cx="6286" cy="24065"/>
          </a:xfrm>
          <a:custGeom>
            <a:rect b="b" l="l" r="r" t="t"/>
            <a:pathLst>
              <a:path extrusionOk="0" h="1137" w="297">
                <a:moveTo>
                  <a:pt x="151" y="1"/>
                </a:moveTo>
                <a:cubicBezTo>
                  <a:pt x="114" y="1"/>
                  <a:pt x="90" y="31"/>
                  <a:pt x="66" y="79"/>
                </a:cubicBezTo>
                <a:cubicBezTo>
                  <a:pt x="0" y="408"/>
                  <a:pt x="0" y="736"/>
                  <a:pt x="66" y="1065"/>
                </a:cubicBezTo>
                <a:cubicBezTo>
                  <a:pt x="79" y="1115"/>
                  <a:pt x="115" y="1137"/>
                  <a:pt x="154" y="1137"/>
                </a:cubicBezTo>
                <a:cubicBezTo>
                  <a:pt x="216" y="1137"/>
                  <a:pt x="284" y="1080"/>
                  <a:pt x="263" y="999"/>
                </a:cubicBezTo>
                <a:cubicBezTo>
                  <a:pt x="198" y="703"/>
                  <a:pt x="198" y="408"/>
                  <a:pt x="263" y="145"/>
                </a:cubicBezTo>
                <a:cubicBezTo>
                  <a:pt x="296" y="79"/>
                  <a:pt x="263" y="13"/>
                  <a:pt x="198" y="13"/>
                </a:cubicBezTo>
                <a:cubicBezTo>
                  <a:pt x="180" y="5"/>
                  <a:pt x="165" y="1"/>
                  <a:pt x="15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7" name="Google Shape;1417;p23"/>
          <p:cNvSpPr/>
          <p:nvPr/>
        </p:nvSpPr>
        <p:spPr>
          <a:xfrm>
            <a:off x="6559670" y="4102443"/>
            <a:ext cx="6265" cy="20869"/>
          </a:xfrm>
          <a:custGeom>
            <a:rect b="b" l="l" r="r" t="t"/>
            <a:pathLst>
              <a:path extrusionOk="0" h="986" w="296">
                <a:moveTo>
                  <a:pt x="132" y="0"/>
                </a:moveTo>
                <a:cubicBezTo>
                  <a:pt x="99" y="0"/>
                  <a:pt x="33" y="66"/>
                  <a:pt x="33" y="99"/>
                </a:cubicBezTo>
                <a:cubicBezTo>
                  <a:pt x="0" y="362"/>
                  <a:pt x="33" y="657"/>
                  <a:pt x="99" y="920"/>
                </a:cubicBezTo>
                <a:cubicBezTo>
                  <a:pt x="99" y="953"/>
                  <a:pt x="164" y="986"/>
                  <a:pt x="197" y="986"/>
                </a:cubicBezTo>
                <a:cubicBezTo>
                  <a:pt x="263" y="953"/>
                  <a:pt x="296" y="920"/>
                  <a:pt x="296" y="854"/>
                </a:cubicBezTo>
                <a:cubicBezTo>
                  <a:pt x="230" y="592"/>
                  <a:pt x="230" y="362"/>
                  <a:pt x="230" y="99"/>
                </a:cubicBezTo>
                <a:cubicBezTo>
                  <a:pt x="230" y="66"/>
                  <a:pt x="197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8" name="Google Shape;1418;p23"/>
          <p:cNvSpPr/>
          <p:nvPr/>
        </p:nvSpPr>
        <p:spPr>
          <a:xfrm>
            <a:off x="6568707" y="4102443"/>
            <a:ext cx="4889" cy="69569"/>
          </a:xfrm>
          <a:custGeom>
            <a:rect b="b" l="l" r="r" t="t"/>
            <a:pathLst>
              <a:path extrusionOk="0" h="3287" w="231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1117"/>
                  <a:pt x="0" y="2169"/>
                  <a:pt x="33" y="3188"/>
                </a:cubicBezTo>
                <a:cubicBezTo>
                  <a:pt x="33" y="3253"/>
                  <a:pt x="82" y="3286"/>
                  <a:pt x="132" y="3286"/>
                </a:cubicBezTo>
                <a:cubicBezTo>
                  <a:pt x="181" y="3286"/>
                  <a:pt x="230" y="3253"/>
                  <a:pt x="230" y="3188"/>
                </a:cubicBezTo>
                <a:cubicBezTo>
                  <a:pt x="197" y="2169"/>
                  <a:pt x="197" y="1150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9" name="Google Shape;1419;p23"/>
          <p:cNvSpPr/>
          <p:nvPr/>
        </p:nvSpPr>
        <p:spPr>
          <a:xfrm>
            <a:off x="6552706" y="3980721"/>
            <a:ext cx="5926" cy="38266"/>
          </a:xfrm>
          <a:custGeom>
            <a:rect b="b" l="l" r="r" t="t"/>
            <a:pathLst>
              <a:path extrusionOk="0" h="1808" w="280">
                <a:moveTo>
                  <a:pt x="165" y="1"/>
                </a:moveTo>
                <a:cubicBezTo>
                  <a:pt x="115" y="1"/>
                  <a:pt x="66" y="33"/>
                  <a:pt x="66" y="99"/>
                </a:cubicBezTo>
                <a:cubicBezTo>
                  <a:pt x="0" y="625"/>
                  <a:pt x="0" y="1184"/>
                  <a:pt x="66" y="1709"/>
                </a:cubicBezTo>
                <a:cubicBezTo>
                  <a:pt x="66" y="1775"/>
                  <a:pt x="124" y="1808"/>
                  <a:pt x="177" y="1808"/>
                </a:cubicBezTo>
                <a:cubicBezTo>
                  <a:pt x="230" y="1808"/>
                  <a:pt x="280" y="1775"/>
                  <a:pt x="263" y="1709"/>
                </a:cubicBezTo>
                <a:cubicBezTo>
                  <a:pt x="198" y="1184"/>
                  <a:pt x="198" y="625"/>
                  <a:pt x="263" y="99"/>
                </a:cubicBezTo>
                <a:cubicBezTo>
                  <a:pt x="263" y="33"/>
                  <a:pt x="214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0" name="Google Shape;1420;p23"/>
          <p:cNvSpPr/>
          <p:nvPr/>
        </p:nvSpPr>
        <p:spPr>
          <a:xfrm>
            <a:off x="6561744" y="4005463"/>
            <a:ext cx="6286" cy="13990"/>
          </a:xfrm>
          <a:custGeom>
            <a:rect b="b" l="l" r="r" t="t"/>
            <a:pathLst>
              <a:path extrusionOk="0" h="661" w="297">
                <a:moveTo>
                  <a:pt x="195" y="1"/>
                </a:moveTo>
                <a:cubicBezTo>
                  <a:pt x="162" y="1"/>
                  <a:pt x="122" y="24"/>
                  <a:pt x="99" y="47"/>
                </a:cubicBezTo>
                <a:cubicBezTo>
                  <a:pt x="1" y="245"/>
                  <a:pt x="1" y="442"/>
                  <a:pt x="99" y="606"/>
                </a:cubicBezTo>
                <a:cubicBezTo>
                  <a:pt x="118" y="645"/>
                  <a:pt x="149" y="660"/>
                  <a:pt x="178" y="660"/>
                </a:cubicBezTo>
                <a:cubicBezTo>
                  <a:pt x="198" y="660"/>
                  <a:pt x="217" y="652"/>
                  <a:pt x="231" y="639"/>
                </a:cubicBezTo>
                <a:cubicBezTo>
                  <a:pt x="296" y="639"/>
                  <a:pt x="296" y="573"/>
                  <a:pt x="264" y="507"/>
                </a:cubicBezTo>
                <a:lnTo>
                  <a:pt x="264" y="475"/>
                </a:lnTo>
                <a:cubicBezTo>
                  <a:pt x="264" y="475"/>
                  <a:pt x="264" y="475"/>
                  <a:pt x="264" y="442"/>
                </a:cubicBezTo>
                <a:cubicBezTo>
                  <a:pt x="264" y="442"/>
                  <a:pt x="264" y="409"/>
                  <a:pt x="264" y="409"/>
                </a:cubicBezTo>
                <a:lnTo>
                  <a:pt x="264" y="376"/>
                </a:lnTo>
                <a:cubicBezTo>
                  <a:pt x="264" y="343"/>
                  <a:pt x="264" y="343"/>
                  <a:pt x="264" y="310"/>
                </a:cubicBezTo>
                <a:cubicBezTo>
                  <a:pt x="264" y="310"/>
                  <a:pt x="264" y="277"/>
                  <a:pt x="264" y="277"/>
                </a:cubicBezTo>
                <a:lnTo>
                  <a:pt x="264" y="245"/>
                </a:lnTo>
                <a:cubicBezTo>
                  <a:pt x="264" y="212"/>
                  <a:pt x="264" y="212"/>
                  <a:pt x="264" y="179"/>
                </a:cubicBezTo>
                <a:lnTo>
                  <a:pt x="264" y="146"/>
                </a:lnTo>
                <a:cubicBezTo>
                  <a:pt x="296" y="113"/>
                  <a:pt x="296" y="47"/>
                  <a:pt x="231" y="15"/>
                </a:cubicBezTo>
                <a:cubicBezTo>
                  <a:pt x="221" y="5"/>
                  <a:pt x="209" y="1"/>
                  <a:pt x="19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1" name="Google Shape;1421;p23"/>
          <p:cNvSpPr/>
          <p:nvPr/>
        </p:nvSpPr>
        <p:spPr>
          <a:xfrm>
            <a:off x="6638257" y="3988383"/>
            <a:ext cx="6625" cy="81379"/>
          </a:xfrm>
          <a:custGeom>
            <a:rect b="b" l="l" r="r" t="t"/>
            <a:pathLst>
              <a:path extrusionOk="0" h="3845" w="313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cubicBezTo>
                  <a:pt x="0" y="1314"/>
                  <a:pt x="33" y="2530"/>
                  <a:pt x="99" y="3746"/>
                </a:cubicBezTo>
                <a:cubicBezTo>
                  <a:pt x="99" y="3812"/>
                  <a:pt x="156" y="3845"/>
                  <a:pt x="210" y="3845"/>
                </a:cubicBezTo>
                <a:cubicBezTo>
                  <a:pt x="263" y="3845"/>
                  <a:pt x="312" y="3812"/>
                  <a:pt x="296" y="3746"/>
                </a:cubicBezTo>
                <a:cubicBezTo>
                  <a:pt x="230" y="2530"/>
                  <a:pt x="197" y="1314"/>
                  <a:pt x="197" y="99"/>
                </a:cubicBez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2" name="Google Shape;1422;p23"/>
          <p:cNvSpPr/>
          <p:nvPr/>
        </p:nvSpPr>
        <p:spPr>
          <a:xfrm>
            <a:off x="6623653" y="4034968"/>
            <a:ext cx="4191" cy="34795"/>
          </a:xfrm>
          <a:custGeom>
            <a:rect b="b" l="l" r="r" t="t"/>
            <a:pathLst>
              <a:path extrusionOk="0" h="1644" w="198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lnTo>
                  <a:pt x="0" y="1545"/>
                </a:lnTo>
                <a:cubicBezTo>
                  <a:pt x="0" y="1611"/>
                  <a:pt x="50" y="1644"/>
                  <a:pt x="99" y="1644"/>
                </a:cubicBezTo>
                <a:cubicBezTo>
                  <a:pt x="148" y="1644"/>
                  <a:pt x="197" y="1611"/>
                  <a:pt x="197" y="1545"/>
                </a:cubicBezTo>
                <a:lnTo>
                  <a:pt x="197" y="99"/>
                </a:ln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3" name="Google Shape;1423;p23"/>
          <p:cNvSpPr/>
          <p:nvPr/>
        </p:nvSpPr>
        <p:spPr>
          <a:xfrm>
            <a:off x="6673031" y="4024025"/>
            <a:ext cx="5588" cy="90248"/>
          </a:xfrm>
          <a:custGeom>
            <a:rect b="b" l="l" r="r" t="t"/>
            <a:pathLst>
              <a:path extrusionOk="0" h="4264" w="264">
                <a:moveTo>
                  <a:pt x="132" y="0"/>
                </a:moveTo>
                <a:cubicBezTo>
                  <a:pt x="82" y="0"/>
                  <a:pt x="33" y="41"/>
                  <a:pt x="33" y="123"/>
                </a:cubicBezTo>
                <a:cubicBezTo>
                  <a:pt x="0" y="1471"/>
                  <a:pt x="33" y="2818"/>
                  <a:pt x="66" y="4165"/>
                </a:cubicBezTo>
                <a:cubicBezTo>
                  <a:pt x="66" y="4231"/>
                  <a:pt x="115" y="4264"/>
                  <a:pt x="165" y="4264"/>
                </a:cubicBezTo>
                <a:cubicBezTo>
                  <a:pt x="214" y="4264"/>
                  <a:pt x="263" y="4231"/>
                  <a:pt x="263" y="4165"/>
                </a:cubicBezTo>
                <a:cubicBezTo>
                  <a:pt x="230" y="2818"/>
                  <a:pt x="197" y="1471"/>
                  <a:pt x="230" y="123"/>
                </a:cubicBezTo>
                <a:cubicBezTo>
                  <a:pt x="230" y="41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4" name="Google Shape;1424;p23"/>
          <p:cNvSpPr/>
          <p:nvPr/>
        </p:nvSpPr>
        <p:spPr>
          <a:xfrm>
            <a:off x="6344058" y="4176416"/>
            <a:ext cx="10456" cy="119392"/>
          </a:xfrm>
          <a:custGeom>
            <a:rect b="b" l="l" r="r" t="t"/>
            <a:pathLst>
              <a:path extrusionOk="0" h="5641" w="494">
                <a:moveTo>
                  <a:pt x="417" y="0"/>
                </a:moveTo>
                <a:cubicBezTo>
                  <a:pt x="369" y="0"/>
                  <a:pt x="314" y="34"/>
                  <a:pt x="296" y="87"/>
                </a:cubicBezTo>
                <a:cubicBezTo>
                  <a:pt x="66" y="1894"/>
                  <a:pt x="0" y="3734"/>
                  <a:pt x="99" y="5542"/>
                </a:cubicBezTo>
                <a:cubicBezTo>
                  <a:pt x="99" y="5607"/>
                  <a:pt x="148" y="5640"/>
                  <a:pt x="198" y="5640"/>
                </a:cubicBezTo>
                <a:cubicBezTo>
                  <a:pt x="247" y="5640"/>
                  <a:pt x="296" y="5607"/>
                  <a:pt x="296" y="5542"/>
                </a:cubicBezTo>
                <a:cubicBezTo>
                  <a:pt x="198" y="3734"/>
                  <a:pt x="263" y="1894"/>
                  <a:pt x="493" y="87"/>
                </a:cubicBezTo>
                <a:cubicBezTo>
                  <a:pt x="493" y="26"/>
                  <a:pt x="458" y="0"/>
                  <a:pt x="41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5" name="Google Shape;1425;p23"/>
          <p:cNvSpPr/>
          <p:nvPr/>
        </p:nvSpPr>
        <p:spPr>
          <a:xfrm>
            <a:off x="6369097" y="4249182"/>
            <a:ext cx="7662" cy="34097"/>
          </a:xfrm>
          <a:custGeom>
            <a:rect b="b" l="l" r="r" t="t"/>
            <a:pathLst>
              <a:path extrusionOk="0" h="1611" w="362">
                <a:moveTo>
                  <a:pt x="99" y="1"/>
                </a:moveTo>
                <a:cubicBezTo>
                  <a:pt x="66" y="1"/>
                  <a:pt x="0" y="66"/>
                  <a:pt x="0" y="99"/>
                </a:cubicBezTo>
                <a:lnTo>
                  <a:pt x="165" y="1512"/>
                </a:lnTo>
                <a:cubicBezTo>
                  <a:pt x="165" y="1545"/>
                  <a:pt x="198" y="1578"/>
                  <a:pt x="263" y="1611"/>
                </a:cubicBezTo>
                <a:cubicBezTo>
                  <a:pt x="329" y="1611"/>
                  <a:pt x="362" y="1545"/>
                  <a:pt x="362" y="1512"/>
                </a:cubicBezTo>
                <a:lnTo>
                  <a:pt x="230" y="99"/>
                </a:lnTo>
                <a:cubicBezTo>
                  <a:pt x="230" y="66"/>
                  <a:pt x="165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6" name="Google Shape;1426;p23"/>
          <p:cNvSpPr/>
          <p:nvPr/>
        </p:nvSpPr>
        <p:spPr>
          <a:xfrm>
            <a:off x="6410814" y="4249182"/>
            <a:ext cx="6286" cy="27155"/>
          </a:xfrm>
          <a:custGeom>
            <a:rect b="b" l="l" r="r" t="t"/>
            <a:pathLst>
              <a:path extrusionOk="0" h="1283" w="297">
                <a:moveTo>
                  <a:pt x="198" y="1"/>
                </a:moveTo>
                <a:cubicBezTo>
                  <a:pt x="165" y="1"/>
                  <a:pt x="67" y="1"/>
                  <a:pt x="67" y="66"/>
                </a:cubicBezTo>
                <a:cubicBezTo>
                  <a:pt x="34" y="428"/>
                  <a:pt x="1" y="822"/>
                  <a:pt x="34" y="1184"/>
                </a:cubicBezTo>
                <a:cubicBezTo>
                  <a:pt x="34" y="1249"/>
                  <a:pt x="100" y="1282"/>
                  <a:pt x="132" y="1282"/>
                </a:cubicBezTo>
                <a:cubicBezTo>
                  <a:pt x="198" y="1282"/>
                  <a:pt x="231" y="1249"/>
                  <a:pt x="231" y="1184"/>
                </a:cubicBezTo>
                <a:cubicBezTo>
                  <a:pt x="198" y="822"/>
                  <a:pt x="231" y="461"/>
                  <a:pt x="264" y="132"/>
                </a:cubicBezTo>
                <a:cubicBezTo>
                  <a:pt x="297" y="66"/>
                  <a:pt x="264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7" name="Google Shape;1427;p23"/>
          <p:cNvSpPr/>
          <p:nvPr/>
        </p:nvSpPr>
        <p:spPr>
          <a:xfrm>
            <a:off x="6426815" y="4218895"/>
            <a:ext cx="8762" cy="50859"/>
          </a:xfrm>
          <a:custGeom>
            <a:rect b="b" l="l" r="r" t="t"/>
            <a:pathLst>
              <a:path extrusionOk="0" h="2403" w="414">
                <a:moveTo>
                  <a:pt x="204" y="1"/>
                </a:moveTo>
                <a:cubicBezTo>
                  <a:pt x="160" y="1"/>
                  <a:pt x="114" y="27"/>
                  <a:pt x="99" y="84"/>
                </a:cubicBezTo>
                <a:cubicBezTo>
                  <a:pt x="1" y="807"/>
                  <a:pt x="34" y="1596"/>
                  <a:pt x="198" y="2319"/>
                </a:cubicBezTo>
                <a:cubicBezTo>
                  <a:pt x="212" y="2376"/>
                  <a:pt x="258" y="2403"/>
                  <a:pt x="303" y="2403"/>
                </a:cubicBezTo>
                <a:cubicBezTo>
                  <a:pt x="359" y="2403"/>
                  <a:pt x="414" y="2360"/>
                  <a:pt x="395" y="2286"/>
                </a:cubicBezTo>
                <a:cubicBezTo>
                  <a:pt x="231" y="1563"/>
                  <a:pt x="198" y="840"/>
                  <a:pt x="297" y="117"/>
                </a:cubicBezTo>
                <a:cubicBezTo>
                  <a:pt x="315" y="43"/>
                  <a:pt x="261" y="1"/>
                  <a:pt x="20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8" name="Google Shape;1428;p23"/>
          <p:cNvSpPr/>
          <p:nvPr/>
        </p:nvSpPr>
        <p:spPr>
          <a:xfrm>
            <a:off x="6303019" y="4192840"/>
            <a:ext cx="5588" cy="31324"/>
          </a:xfrm>
          <a:custGeom>
            <a:rect b="b" l="l" r="r" t="t"/>
            <a:pathLst>
              <a:path extrusionOk="0" h="1480" w="264">
                <a:moveTo>
                  <a:pt x="99" y="1"/>
                </a:moveTo>
                <a:cubicBezTo>
                  <a:pt x="34" y="1"/>
                  <a:pt x="1" y="34"/>
                  <a:pt x="1" y="100"/>
                </a:cubicBezTo>
                <a:cubicBezTo>
                  <a:pt x="34" y="527"/>
                  <a:pt x="66" y="954"/>
                  <a:pt x="34" y="1381"/>
                </a:cubicBezTo>
                <a:cubicBezTo>
                  <a:pt x="34" y="1447"/>
                  <a:pt x="83" y="1480"/>
                  <a:pt x="132" y="1480"/>
                </a:cubicBezTo>
                <a:cubicBezTo>
                  <a:pt x="181" y="1480"/>
                  <a:pt x="231" y="1447"/>
                  <a:pt x="231" y="1381"/>
                </a:cubicBezTo>
                <a:cubicBezTo>
                  <a:pt x="264" y="954"/>
                  <a:pt x="264" y="527"/>
                  <a:pt x="198" y="100"/>
                </a:cubicBezTo>
                <a:cubicBezTo>
                  <a:pt x="198" y="34"/>
                  <a:pt x="132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9" name="Google Shape;1429;p23"/>
          <p:cNvSpPr/>
          <p:nvPr/>
        </p:nvSpPr>
        <p:spPr>
          <a:xfrm>
            <a:off x="6302320" y="4250579"/>
            <a:ext cx="5947" cy="49399"/>
          </a:xfrm>
          <a:custGeom>
            <a:rect b="b" l="l" r="r" t="t"/>
            <a:pathLst>
              <a:path extrusionOk="0" h="2334" w="281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822"/>
                  <a:pt x="1" y="1545"/>
                  <a:pt x="67" y="2235"/>
                </a:cubicBezTo>
                <a:cubicBezTo>
                  <a:pt x="67" y="2301"/>
                  <a:pt x="124" y="2333"/>
                  <a:pt x="177" y="2333"/>
                </a:cubicBezTo>
                <a:cubicBezTo>
                  <a:pt x="231" y="2333"/>
                  <a:pt x="280" y="2301"/>
                  <a:pt x="264" y="2235"/>
                </a:cubicBezTo>
                <a:cubicBezTo>
                  <a:pt x="231" y="1545"/>
                  <a:pt x="198" y="822"/>
                  <a:pt x="231" y="99"/>
                </a:cubicBezTo>
                <a:cubicBezTo>
                  <a:pt x="231" y="33"/>
                  <a:pt x="182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0" name="Google Shape;1430;p23"/>
          <p:cNvSpPr/>
          <p:nvPr/>
        </p:nvSpPr>
        <p:spPr>
          <a:xfrm>
            <a:off x="6325285" y="4171294"/>
            <a:ext cx="6963" cy="47304"/>
          </a:xfrm>
          <a:custGeom>
            <a:rect b="b" l="l" r="r" t="t"/>
            <a:pathLst>
              <a:path extrusionOk="0" h="2235" w="329">
                <a:moveTo>
                  <a:pt x="230" y="0"/>
                </a:moveTo>
                <a:cubicBezTo>
                  <a:pt x="181" y="0"/>
                  <a:pt x="132" y="33"/>
                  <a:pt x="132" y="99"/>
                </a:cubicBezTo>
                <a:cubicBezTo>
                  <a:pt x="33" y="756"/>
                  <a:pt x="0" y="1446"/>
                  <a:pt x="33" y="2136"/>
                </a:cubicBezTo>
                <a:cubicBezTo>
                  <a:pt x="33" y="2202"/>
                  <a:pt x="82" y="2235"/>
                  <a:pt x="132" y="2235"/>
                </a:cubicBezTo>
                <a:cubicBezTo>
                  <a:pt x="181" y="2235"/>
                  <a:pt x="230" y="2202"/>
                  <a:pt x="230" y="2136"/>
                </a:cubicBezTo>
                <a:cubicBezTo>
                  <a:pt x="197" y="1446"/>
                  <a:pt x="230" y="756"/>
                  <a:pt x="329" y="99"/>
                </a:cubicBezTo>
                <a:cubicBezTo>
                  <a:pt x="329" y="33"/>
                  <a:pt x="280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1" name="Google Shape;1431;p23"/>
          <p:cNvSpPr/>
          <p:nvPr/>
        </p:nvSpPr>
        <p:spPr>
          <a:xfrm>
            <a:off x="6307887" y="4014797"/>
            <a:ext cx="6984" cy="72363"/>
          </a:xfrm>
          <a:custGeom>
            <a:rect b="b" l="l" r="r" t="t"/>
            <a:pathLst>
              <a:path extrusionOk="0" h="3419" w="330">
                <a:moveTo>
                  <a:pt x="231" y="1"/>
                </a:moveTo>
                <a:cubicBezTo>
                  <a:pt x="181" y="1"/>
                  <a:pt x="132" y="34"/>
                  <a:pt x="132" y="99"/>
                </a:cubicBezTo>
                <a:cubicBezTo>
                  <a:pt x="66" y="1151"/>
                  <a:pt x="34" y="2235"/>
                  <a:pt x="1" y="3320"/>
                </a:cubicBezTo>
                <a:cubicBezTo>
                  <a:pt x="1" y="3385"/>
                  <a:pt x="58" y="3418"/>
                  <a:pt x="116" y="3418"/>
                </a:cubicBezTo>
                <a:cubicBezTo>
                  <a:pt x="173" y="3418"/>
                  <a:pt x="231" y="3385"/>
                  <a:pt x="231" y="3320"/>
                </a:cubicBezTo>
                <a:cubicBezTo>
                  <a:pt x="264" y="2235"/>
                  <a:pt x="296" y="1151"/>
                  <a:pt x="329" y="99"/>
                </a:cubicBezTo>
                <a:cubicBezTo>
                  <a:pt x="329" y="34"/>
                  <a:pt x="280" y="1"/>
                  <a:pt x="2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2" name="Google Shape;1432;p23"/>
          <p:cNvSpPr/>
          <p:nvPr/>
        </p:nvSpPr>
        <p:spPr>
          <a:xfrm>
            <a:off x="6441080" y="4111480"/>
            <a:ext cx="5926" cy="64701"/>
          </a:xfrm>
          <a:custGeom>
            <a:rect b="b" l="l" r="r" t="t"/>
            <a:pathLst>
              <a:path extrusionOk="0" h="3057" w="280">
                <a:moveTo>
                  <a:pt x="103" y="0"/>
                </a:moveTo>
                <a:cubicBezTo>
                  <a:pt x="50" y="0"/>
                  <a:pt x="0" y="33"/>
                  <a:pt x="17" y="99"/>
                </a:cubicBezTo>
                <a:cubicBezTo>
                  <a:pt x="17" y="1052"/>
                  <a:pt x="50" y="2005"/>
                  <a:pt x="83" y="2958"/>
                </a:cubicBezTo>
                <a:cubicBezTo>
                  <a:pt x="83" y="3023"/>
                  <a:pt x="132" y="3056"/>
                  <a:pt x="181" y="3056"/>
                </a:cubicBezTo>
                <a:cubicBezTo>
                  <a:pt x="230" y="3056"/>
                  <a:pt x="280" y="3023"/>
                  <a:pt x="280" y="2958"/>
                </a:cubicBezTo>
                <a:cubicBezTo>
                  <a:pt x="247" y="2005"/>
                  <a:pt x="247" y="1052"/>
                  <a:pt x="214" y="99"/>
                </a:cubicBezTo>
                <a:cubicBezTo>
                  <a:pt x="214" y="33"/>
                  <a:pt x="157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3" name="Google Shape;1433;p23"/>
          <p:cNvSpPr/>
          <p:nvPr/>
        </p:nvSpPr>
        <p:spPr>
          <a:xfrm>
            <a:off x="6432381" y="4110084"/>
            <a:ext cx="4191" cy="40362"/>
          </a:xfrm>
          <a:custGeom>
            <a:rect b="b" l="l" r="r" t="t"/>
            <a:pathLst>
              <a:path extrusionOk="0" h="1907" w="198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lnTo>
                  <a:pt x="1" y="1808"/>
                </a:lnTo>
                <a:cubicBezTo>
                  <a:pt x="1" y="1874"/>
                  <a:pt x="50" y="1906"/>
                  <a:pt x="99" y="1906"/>
                </a:cubicBezTo>
                <a:cubicBezTo>
                  <a:pt x="149" y="1906"/>
                  <a:pt x="198" y="1874"/>
                  <a:pt x="198" y="1808"/>
                </a:cubicBezTo>
                <a:lnTo>
                  <a:pt x="198" y="99"/>
                </a:ln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4" name="Google Shape;1434;p23"/>
          <p:cNvSpPr/>
          <p:nvPr/>
        </p:nvSpPr>
        <p:spPr>
          <a:xfrm>
            <a:off x="6147221" y="4101744"/>
            <a:ext cx="6984" cy="45230"/>
          </a:xfrm>
          <a:custGeom>
            <a:rect b="b" l="l" r="r" t="t"/>
            <a:pathLst>
              <a:path extrusionOk="0" h="2137" w="330">
                <a:moveTo>
                  <a:pt x="231" y="0"/>
                </a:moveTo>
                <a:cubicBezTo>
                  <a:pt x="182" y="0"/>
                  <a:pt x="132" y="33"/>
                  <a:pt x="132" y="99"/>
                </a:cubicBezTo>
                <a:cubicBezTo>
                  <a:pt x="100" y="723"/>
                  <a:pt x="34" y="1380"/>
                  <a:pt x="1" y="2038"/>
                </a:cubicBezTo>
                <a:cubicBezTo>
                  <a:pt x="1" y="2103"/>
                  <a:pt x="50" y="2136"/>
                  <a:pt x="100" y="2136"/>
                </a:cubicBezTo>
                <a:cubicBezTo>
                  <a:pt x="149" y="2136"/>
                  <a:pt x="198" y="2103"/>
                  <a:pt x="198" y="2038"/>
                </a:cubicBezTo>
                <a:cubicBezTo>
                  <a:pt x="264" y="1380"/>
                  <a:pt x="297" y="723"/>
                  <a:pt x="330" y="99"/>
                </a:cubicBezTo>
                <a:cubicBezTo>
                  <a:pt x="330" y="33"/>
                  <a:pt x="280" y="0"/>
                  <a:pt x="2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5" name="Google Shape;1435;p23"/>
          <p:cNvSpPr/>
          <p:nvPr/>
        </p:nvSpPr>
        <p:spPr>
          <a:xfrm>
            <a:off x="6158354" y="4104517"/>
            <a:ext cx="6984" cy="34097"/>
          </a:xfrm>
          <a:custGeom>
            <a:rect b="b" l="l" r="r" t="t"/>
            <a:pathLst>
              <a:path extrusionOk="0" h="1611" w="330">
                <a:moveTo>
                  <a:pt x="231" y="1"/>
                </a:moveTo>
                <a:cubicBezTo>
                  <a:pt x="181" y="1"/>
                  <a:pt x="132" y="34"/>
                  <a:pt x="132" y="99"/>
                </a:cubicBezTo>
                <a:cubicBezTo>
                  <a:pt x="99" y="559"/>
                  <a:pt x="66" y="1052"/>
                  <a:pt x="1" y="1512"/>
                </a:cubicBezTo>
                <a:cubicBezTo>
                  <a:pt x="1" y="1578"/>
                  <a:pt x="50" y="1611"/>
                  <a:pt x="103" y="1611"/>
                </a:cubicBezTo>
                <a:cubicBezTo>
                  <a:pt x="157" y="1611"/>
                  <a:pt x="214" y="1578"/>
                  <a:pt x="231" y="1512"/>
                </a:cubicBezTo>
                <a:cubicBezTo>
                  <a:pt x="264" y="1052"/>
                  <a:pt x="296" y="559"/>
                  <a:pt x="329" y="99"/>
                </a:cubicBezTo>
                <a:cubicBezTo>
                  <a:pt x="329" y="34"/>
                  <a:pt x="280" y="1"/>
                  <a:pt x="2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6" name="Google Shape;1436;p23"/>
          <p:cNvSpPr/>
          <p:nvPr/>
        </p:nvSpPr>
        <p:spPr>
          <a:xfrm>
            <a:off x="6159052" y="3980022"/>
            <a:ext cx="6984" cy="54966"/>
          </a:xfrm>
          <a:custGeom>
            <a:rect b="b" l="l" r="r" t="t"/>
            <a:pathLst>
              <a:path extrusionOk="0" h="2597" w="330">
                <a:moveTo>
                  <a:pt x="231" y="1"/>
                </a:moveTo>
                <a:cubicBezTo>
                  <a:pt x="181" y="1"/>
                  <a:pt x="132" y="34"/>
                  <a:pt x="132" y="99"/>
                </a:cubicBezTo>
                <a:cubicBezTo>
                  <a:pt x="33" y="888"/>
                  <a:pt x="1" y="1709"/>
                  <a:pt x="33" y="2498"/>
                </a:cubicBezTo>
                <a:cubicBezTo>
                  <a:pt x="33" y="2564"/>
                  <a:pt x="91" y="2597"/>
                  <a:pt x="148" y="2597"/>
                </a:cubicBezTo>
                <a:cubicBezTo>
                  <a:pt x="206" y="2597"/>
                  <a:pt x="263" y="2564"/>
                  <a:pt x="263" y="2498"/>
                </a:cubicBezTo>
                <a:cubicBezTo>
                  <a:pt x="198" y="1709"/>
                  <a:pt x="231" y="888"/>
                  <a:pt x="329" y="99"/>
                </a:cubicBezTo>
                <a:cubicBezTo>
                  <a:pt x="329" y="34"/>
                  <a:pt x="280" y="1"/>
                  <a:pt x="2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7" name="Google Shape;1437;p23"/>
          <p:cNvSpPr/>
          <p:nvPr/>
        </p:nvSpPr>
        <p:spPr>
          <a:xfrm>
            <a:off x="6152110" y="4001590"/>
            <a:ext cx="4191" cy="25059"/>
          </a:xfrm>
          <a:custGeom>
            <a:rect b="b" l="l" r="r" t="t"/>
            <a:pathLst>
              <a:path extrusionOk="0" h="1184" w="198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0" y="1085"/>
                </a:lnTo>
                <a:cubicBezTo>
                  <a:pt x="0" y="1150"/>
                  <a:pt x="49" y="1183"/>
                  <a:pt x="99" y="1183"/>
                </a:cubicBezTo>
                <a:cubicBezTo>
                  <a:pt x="148" y="1183"/>
                  <a:pt x="197" y="1150"/>
                  <a:pt x="197" y="1085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8" name="Google Shape;1438;p23"/>
          <p:cNvSpPr/>
          <p:nvPr/>
        </p:nvSpPr>
        <p:spPr>
          <a:xfrm>
            <a:off x="6216093" y="3982816"/>
            <a:ext cx="4191" cy="48002"/>
          </a:xfrm>
          <a:custGeom>
            <a:rect b="b" l="l" r="r" t="t"/>
            <a:pathLst>
              <a:path extrusionOk="0" h="2268" w="198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0" y="2169"/>
                </a:lnTo>
                <a:cubicBezTo>
                  <a:pt x="0" y="2235"/>
                  <a:pt x="49" y="2268"/>
                  <a:pt x="99" y="2268"/>
                </a:cubicBezTo>
                <a:cubicBezTo>
                  <a:pt x="148" y="2268"/>
                  <a:pt x="197" y="2235"/>
                  <a:pt x="197" y="2169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9" name="Google Shape;1439;p23"/>
          <p:cNvSpPr/>
          <p:nvPr/>
        </p:nvSpPr>
        <p:spPr>
          <a:xfrm>
            <a:off x="6222337" y="4229710"/>
            <a:ext cx="11577" cy="68638"/>
          </a:xfrm>
          <a:custGeom>
            <a:rect b="b" l="l" r="r" t="t"/>
            <a:pathLst>
              <a:path extrusionOk="0" h="3243" w="547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lnTo>
                  <a:pt x="165" y="2071"/>
                </a:lnTo>
                <a:cubicBezTo>
                  <a:pt x="165" y="2366"/>
                  <a:pt x="198" y="2695"/>
                  <a:pt x="231" y="3024"/>
                </a:cubicBezTo>
                <a:cubicBezTo>
                  <a:pt x="231" y="3089"/>
                  <a:pt x="264" y="3188"/>
                  <a:pt x="329" y="3221"/>
                </a:cubicBezTo>
                <a:cubicBezTo>
                  <a:pt x="357" y="3234"/>
                  <a:pt x="390" y="3242"/>
                  <a:pt x="421" y="3242"/>
                </a:cubicBezTo>
                <a:cubicBezTo>
                  <a:pt x="466" y="3242"/>
                  <a:pt x="507" y="3226"/>
                  <a:pt x="527" y="3188"/>
                </a:cubicBezTo>
                <a:cubicBezTo>
                  <a:pt x="547" y="3107"/>
                  <a:pt x="492" y="3039"/>
                  <a:pt x="432" y="3021"/>
                </a:cubicBezTo>
                <a:lnTo>
                  <a:pt x="432" y="3021"/>
                </a:lnTo>
                <a:cubicBezTo>
                  <a:pt x="395" y="2939"/>
                  <a:pt x="395" y="2749"/>
                  <a:pt x="395" y="2695"/>
                </a:cubicBezTo>
                <a:lnTo>
                  <a:pt x="395" y="2334"/>
                </a:lnTo>
                <a:lnTo>
                  <a:pt x="329" y="1578"/>
                </a:lnTo>
                <a:lnTo>
                  <a:pt x="198" y="99"/>
                </a:ln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0" name="Google Shape;1440;p23"/>
          <p:cNvSpPr/>
          <p:nvPr/>
        </p:nvSpPr>
        <p:spPr>
          <a:xfrm>
            <a:off x="6206357" y="4235975"/>
            <a:ext cx="4889" cy="61209"/>
          </a:xfrm>
          <a:custGeom>
            <a:rect b="b" l="l" r="r" t="t"/>
            <a:pathLst>
              <a:path extrusionOk="0" h="2892" w="231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cubicBezTo>
                  <a:pt x="0" y="1019"/>
                  <a:pt x="0" y="1906"/>
                  <a:pt x="0" y="2793"/>
                </a:cubicBezTo>
                <a:cubicBezTo>
                  <a:pt x="0" y="2859"/>
                  <a:pt x="58" y="2892"/>
                  <a:pt x="115" y="2892"/>
                </a:cubicBezTo>
                <a:cubicBezTo>
                  <a:pt x="173" y="2892"/>
                  <a:pt x="230" y="2859"/>
                  <a:pt x="230" y="2793"/>
                </a:cubicBezTo>
                <a:cubicBezTo>
                  <a:pt x="197" y="1906"/>
                  <a:pt x="164" y="1019"/>
                  <a:pt x="230" y="99"/>
                </a:cubicBez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1" name="Google Shape;1441;p23"/>
          <p:cNvSpPr/>
          <p:nvPr/>
        </p:nvSpPr>
        <p:spPr>
          <a:xfrm>
            <a:off x="6186186" y="4249182"/>
            <a:ext cx="6265" cy="33568"/>
          </a:xfrm>
          <a:custGeom>
            <a:rect b="b" l="l" r="r" t="t"/>
            <a:pathLst>
              <a:path extrusionOk="0" h="1586" w="296">
                <a:moveTo>
                  <a:pt x="197" y="1"/>
                </a:moveTo>
                <a:cubicBezTo>
                  <a:pt x="132" y="1"/>
                  <a:pt x="99" y="34"/>
                  <a:pt x="66" y="66"/>
                </a:cubicBezTo>
                <a:cubicBezTo>
                  <a:pt x="0" y="559"/>
                  <a:pt x="0" y="1052"/>
                  <a:pt x="66" y="1512"/>
                </a:cubicBezTo>
                <a:cubicBezTo>
                  <a:pt x="79" y="1565"/>
                  <a:pt x="118" y="1586"/>
                  <a:pt x="159" y="1586"/>
                </a:cubicBezTo>
                <a:cubicBezTo>
                  <a:pt x="220" y="1586"/>
                  <a:pt x="283" y="1539"/>
                  <a:pt x="263" y="1479"/>
                </a:cubicBezTo>
                <a:cubicBezTo>
                  <a:pt x="197" y="1019"/>
                  <a:pt x="197" y="559"/>
                  <a:pt x="263" y="132"/>
                </a:cubicBezTo>
                <a:cubicBezTo>
                  <a:pt x="296" y="66"/>
                  <a:pt x="263" y="34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2" name="Google Shape;1442;p23"/>
          <p:cNvSpPr/>
          <p:nvPr/>
        </p:nvSpPr>
        <p:spPr>
          <a:xfrm>
            <a:off x="6185488" y="4166426"/>
            <a:ext cx="5588" cy="57738"/>
          </a:xfrm>
          <a:custGeom>
            <a:rect b="b" l="l" r="r" t="t"/>
            <a:pathLst>
              <a:path extrusionOk="0" h="2728" w="264">
                <a:moveTo>
                  <a:pt x="160" y="0"/>
                </a:moveTo>
                <a:cubicBezTo>
                  <a:pt x="107" y="0"/>
                  <a:pt x="50" y="33"/>
                  <a:pt x="33" y="99"/>
                </a:cubicBezTo>
                <a:cubicBezTo>
                  <a:pt x="33" y="953"/>
                  <a:pt x="0" y="1775"/>
                  <a:pt x="0" y="2629"/>
                </a:cubicBezTo>
                <a:cubicBezTo>
                  <a:pt x="0" y="2695"/>
                  <a:pt x="50" y="2728"/>
                  <a:pt x="99" y="2728"/>
                </a:cubicBezTo>
                <a:cubicBezTo>
                  <a:pt x="148" y="2728"/>
                  <a:pt x="197" y="2695"/>
                  <a:pt x="197" y="2629"/>
                </a:cubicBezTo>
                <a:cubicBezTo>
                  <a:pt x="230" y="1775"/>
                  <a:pt x="230" y="953"/>
                  <a:pt x="263" y="99"/>
                </a:cubicBezTo>
                <a:cubicBezTo>
                  <a:pt x="263" y="33"/>
                  <a:pt x="214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3" name="Google Shape;1443;p23"/>
          <p:cNvSpPr/>
          <p:nvPr/>
        </p:nvSpPr>
        <p:spPr>
          <a:xfrm>
            <a:off x="6171582" y="4215677"/>
            <a:ext cx="7387" cy="54225"/>
          </a:xfrm>
          <a:custGeom>
            <a:rect b="b" l="l" r="r" t="t"/>
            <a:pathLst>
              <a:path extrusionOk="0" h="2562" w="349">
                <a:moveTo>
                  <a:pt x="219" y="0"/>
                </a:moveTo>
                <a:cubicBezTo>
                  <a:pt x="181" y="0"/>
                  <a:pt x="144" y="22"/>
                  <a:pt x="132" y="72"/>
                </a:cubicBezTo>
                <a:cubicBezTo>
                  <a:pt x="0" y="861"/>
                  <a:pt x="0" y="1682"/>
                  <a:pt x="132" y="2504"/>
                </a:cubicBezTo>
                <a:cubicBezTo>
                  <a:pt x="144" y="2543"/>
                  <a:pt x="183" y="2561"/>
                  <a:pt x="223" y="2561"/>
                </a:cubicBezTo>
                <a:cubicBezTo>
                  <a:pt x="284" y="2561"/>
                  <a:pt x="349" y="2518"/>
                  <a:pt x="329" y="2438"/>
                </a:cubicBezTo>
                <a:cubicBezTo>
                  <a:pt x="197" y="1649"/>
                  <a:pt x="197" y="894"/>
                  <a:pt x="329" y="138"/>
                </a:cubicBezTo>
                <a:cubicBezTo>
                  <a:pt x="349" y="57"/>
                  <a:pt x="281" y="0"/>
                  <a:pt x="21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4" name="Google Shape;1444;p23"/>
          <p:cNvSpPr/>
          <p:nvPr/>
        </p:nvSpPr>
        <p:spPr>
          <a:xfrm>
            <a:off x="6143750" y="4155991"/>
            <a:ext cx="5588" cy="48701"/>
          </a:xfrm>
          <a:custGeom>
            <a:rect b="b" l="l" r="r" t="t"/>
            <a:pathLst>
              <a:path extrusionOk="0" h="2301" w="264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789"/>
                  <a:pt x="34" y="1512"/>
                  <a:pt x="34" y="2202"/>
                </a:cubicBezTo>
                <a:cubicBezTo>
                  <a:pt x="34" y="2268"/>
                  <a:pt x="91" y="2301"/>
                  <a:pt x="149" y="2301"/>
                </a:cubicBezTo>
                <a:cubicBezTo>
                  <a:pt x="206" y="2301"/>
                  <a:pt x="264" y="2268"/>
                  <a:pt x="264" y="2202"/>
                </a:cubicBezTo>
                <a:cubicBezTo>
                  <a:pt x="231" y="1512"/>
                  <a:pt x="198" y="789"/>
                  <a:pt x="231" y="99"/>
                </a:cubicBezTo>
                <a:cubicBezTo>
                  <a:pt x="231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5" name="Google Shape;1445;p23"/>
          <p:cNvSpPr/>
          <p:nvPr/>
        </p:nvSpPr>
        <p:spPr>
          <a:xfrm>
            <a:off x="4806079" y="3931025"/>
            <a:ext cx="46542" cy="64278"/>
          </a:xfrm>
          <a:custGeom>
            <a:rect b="b" l="l" r="r" t="t"/>
            <a:pathLst>
              <a:path extrusionOk="0" h="3037" w="2199">
                <a:moveTo>
                  <a:pt x="122" y="1"/>
                </a:moveTo>
                <a:cubicBezTo>
                  <a:pt x="59" y="1"/>
                  <a:pt x="1" y="59"/>
                  <a:pt x="44" y="147"/>
                </a:cubicBezTo>
                <a:cubicBezTo>
                  <a:pt x="603" y="1133"/>
                  <a:pt x="1260" y="2086"/>
                  <a:pt x="1983" y="3006"/>
                </a:cubicBezTo>
                <a:cubicBezTo>
                  <a:pt x="2005" y="3027"/>
                  <a:pt x="2027" y="3036"/>
                  <a:pt x="2050" y="3036"/>
                </a:cubicBezTo>
                <a:cubicBezTo>
                  <a:pt x="2129" y="3036"/>
                  <a:pt x="2199" y="2919"/>
                  <a:pt x="2147" y="2841"/>
                </a:cubicBezTo>
                <a:cubicBezTo>
                  <a:pt x="1425" y="1954"/>
                  <a:pt x="767" y="1034"/>
                  <a:pt x="209" y="48"/>
                </a:cubicBezTo>
                <a:cubicBezTo>
                  <a:pt x="187" y="15"/>
                  <a:pt x="154" y="1"/>
                  <a:pt x="1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6" name="Google Shape;1446;p23"/>
          <p:cNvSpPr/>
          <p:nvPr/>
        </p:nvSpPr>
        <p:spPr>
          <a:xfrm>
            <a:off x="4831541" y="3944401"/>
            <a:ext cx="36467" cy="56828"/>
          </a:xfrm>
          <a:custGeom>
            <a:rect b="b" l="l" r="r" t="t"/>
            <a:pathLst>
              <a:path extrusionOk="0" h="2685" w="1723">
                <a:moveTo>
                  <a:pt x="134" y="1"/>
                </a:moveTo>
                <a:cubicBezTo>
                  <a:pt x="62" y="1"/>
                  <a:pt x="1" y="78"/>
                  <a:pt x="24" y="172"/>
                </a:cubicBezTo>
                <a:lnTo>
                  <a:pt x="1503" y="2637"/>
                </a:lnTo>
                <a:cubicBezTo>
                  <a:pt x="1525" y="2670"/>
                  <a:pt x="1558" y="2684"/>
                  <a:pt x="1591" y="2684"/>
                </a:cubicBezTo>
                <a:cubicBezTo>
                  <a:pt x="1656" y="2684"/>
                  <a:pt x="1722" y="2626"/>
                  <a:pt x="1700" y="2538"/>
                </a:cubicBezTo>
                <a:lnTo>
                  <a:pt x="222" y="41"/>
                </a:lnTo>
                <a:cubicBezTo>
                  <a:pt x="194" y="13"/>
                  <a:pt x="163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7" name="Google Shape;1447;p23"/>
          <p:cNvSpPr/>
          <p:nvPr/>
        </p:nvSpPr>
        <p:spPr>
          <a:xfrm>
            <a:off x="4849150" y="3950349"/>
            <a:ext cx="33970" cy="54204"/>
          </a:xfrm>
          <a:custGeom>
            <a:rect b="b" l="l" r="r" t="t"/>
            <a:pathLst>
              <a:path extrusionOk="0" h="2561" w="1605">
                <a:moveTo>
                  <a:pt x="148" y="0"/>
                </a:moveTo>
                <a:cubicBezTo>
                  <a:pt x="83" y="0"/>
                  <a:pt x="1" y="85"/>
                  <a:pt x="47" y="154"/>
                </a:cubicBezTo>
                <a:cubicBezTo>
                  <a:pt x="441" y="976"/>
                  <a:pt x="901" y="1764"/>
                  <a:pt x="1394" y="2520"/>
                </a:cubicBezTo>
                <a:cubicBezTo>
                  <a:pt x="1413" y="2549"/>
                  <a:pt x="1441" y="2561"/>
                  <a:pt x="1469" y="2561"/>
                </a:cubicBezTo>
                <a:cubicBezTo>
                  <a:pt x="1536" y="2561"/>
                  <a:pt x="1605" y="2491"/>
                  <a:pt x="1558" y="2421"/>
                </a:cubicBezTo>
                <a:cubicBezTo>
                  <a:pt x="1065" y="1633"/>
                  <a:pt x="638" y="844"/>
                  <a:pt x="211" y="55"/>
                </a:cubicBezTo>
                <a:cubicBezTo>
                  <a:pt x="201" y="16"/>
                  <a:pt x="176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8" name="Google Shape;1448;p23"/>
          <p:cNvSpPr/>
          <p:nvPr/>
        </p:nvSpPr>
        <p:spPr>
          <a:xfrm>
            <a:off x="4865850" y="3955217"/>
            <a:ext cx="27007" cy="41695"/>
          </a:xfrm>
          <a:custGeom>
            <a:rect b="b" l="l" r="r" t="t"/>
            <a:pathLst>
              <a:path extrusionOk="0" h="1970" w="1276">
                <a:moveTo>
                  <a:pt x="148" y="0"/>
                </a:moveTo>
                <a:cubicBezTo>
                  <a:pt x="83" y="0"/>
                  <a:pt x="0" y="85"/>
                  <a:pt x="46" y="154"/>
                </a:cubicBezTo>
                <a:lnTo>
                  <a:pt x="46" y="187"/>
                </a:lnTo>
                <a:cubicBezTo>
                  <a:pt x="309" y="778"/>
                  <a:pt x="671" y="1370"/>
                  <a:pt x="1032" y="1928"/>
                </a:cubicBezTo>
                <a:cubicBezTo>
                  <a:pt x="1061" y="1957"/>
                  <a:pt x="1096" y="1969"/>
                  <a:pt x="1128" y="1969"/>
                </a:cubicBezTo>
                <a:cubicBezTo>
                  <a:pt x="1207" y="1969"/>
                  <a:pt x="1276" y="1900"/>
                  <a:pt x="1229" y="1830"/>
                </a:cubicBezTo>
                <a:cubicBezTo>
                  <a:pt x="835" y="1271"/>
                  <a:pt x="506" y="680"/>
                  <a:pt x="211" y="55"/>
                </a:cubicBezTo>
                <a:cubicBezTo>
                  <a:pt x="201" y="16"/>
                  <a:pt x="176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9" name="Google Shape;1449;p23"/>
          <p:cNvSpPr/>
          <p:nvPr/>
        </p:nvSpPr>
        <p:spPr>
          <a:xfrm>
            <a:off x="4882316" y="3961101"/>
            <a:ext cx="24467" cy="35811"/>
          </a:xfrm>
          <a:custGeom>
            <a:rect b="b" l="l" r="r" t="t"/>
            <a:pathLst>
              <a:path extrusionOk="0" h="1692" w="1156">
                <a:moveTo>
                  <a:pt x="134" y="0"/>
                </a:moveTo>
                <a:cubicBezTo>
                  <a:pt x="61" y="0"/>
                  <a:pt x="1" y="78"/>
                  <a:pt x="24" y="172"/>
                </a:cubicBezTo>
                <a:cubicBezTo>
                  <a:pt x="320" y="665"/>
                  <a:pt x="649" y="1158"/>
                  <a:pt x="944" y="1650"/>
                </a:cubicBezTo>
                <a:cubicBezTo>
                  <a:pt x="963" y="1679"/>
                  <a:pt x="991" y="1691"/>
                  <a:pt x="1019" y="1691"/>
                </a:cubicBezTo>
                <a:cubicBezTo>
                  <a:pt x="1086" y="1691"/>
                  <a:pt x="1155" y="1622"/>
                  <a:pt x="1109" y="1552"/>
                </a:cubicBezTo>
                <a:cubicBezTo>
                  <a:pt x="813" y="1059"/>
                  <a:pt x="517" y="533"/>
                  <a:pt x="221" y="40"/>
                </a:cubicBezTo>
                <a:cubicBezTo>
                  <a:pt x="193" y="12"/>
                  <a:pt x="163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0" name="Google Shape;1450;p23"/>
          <p:cNvSpPr/>
          <p:nvPr/>
        </p:nvSpPr>
        <p:spPr>
          <a:xfrm>
            <a:off x="4931907" y="4031348"/>
            <a:ext cx="24890" cy="27938"/>
          </a:xfrm>
          <a:custGeom>
            <a:rect b="b" l="l" r="r" t="t"/>
            <a:pathLst>
              <a:path extrusionOk="0" h="1320" w="1176">
                <a:moveTo>
                  <a:pt x="166" y="0"/>
                </a:moveTo>
                <a:cubicBezTo>
                  <a:pt x="88" y="0"/>
                  <a:pt x="0" y="77"/>
                  <a:pt x="47" y="172"/>
                </a:cubicBezTo>
                <a:cubicBezTo>
                  <a:pt x="277" y="566"/>
                  <a:pt x="606" y="960"/>
                  <a:pt x="967" y="1289"/>
                </a:cubicBezTo>
                <a:cubicBezTo>
                  <a:pt x="989" y="1310"/>
                  <a:pt x="1011" y="1319"/>
                  <a:pt x="1033" y="1319"/>
                </a:cubicBezTo>
                <a:cubicBezTo>
                  <a:pt x="1112" y="1319"/>
                  <a:pt x="1176" y="1202"/>
                  <a:pt x="1099" y="1125"/>
                </a:cubicBezTo>
                <a:cubicBezTo>
                  <a:pt x="770" y="829"/>
                  <a:pt x="474" y="467"/>
                  <a:pt x="244" y="40"/>
                </a:cubicBezTo>
                <a:cubicBezTo>
                  <a:pt x="226" y="12"/>
                  <a:pt x="196" y="0"/>
                  <a:pt x="16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1" name="Google Shape;1451;p23"/>
          <p:cNvSpPr/>
          <p:nvPr/>
        </p:nvSpPr>
        <p:spPr>
          <a:xfrm>
            <a:off x="4934701" y="4020194"/>
            <a:ext cx="31832" cy="41166"/>
          </a:xfrm>
          <a:custGeom>
            <a:rect b="b" l="l" r="r" t="t"/>
            <a:pathLst>
              <a:path extrusionOk="0" h="1945" w="1504">
                <a:moveTo>
                  <a:pt x="136" y="1"/>
                </a:moveTo>
                <a:cubicBezTo>
                  <a:pt x="69" y="1"/>
                  <a:pt x="0" y="70"/>
                  <a:pt x="47" y="140"/>
                </a:cubicBezTo>
                <a:lnTo>
                  <a:pt x="79" y="140"/>
                </a:lnTo>
                <a:cubicBezTo>
                  <a:pt x="408" y="764"/>
                  <a:pt x="835" y="1356"/>
                  <a:pt x="1295" y="1915"/>
                </a:cubicBezTo>
                <a:cubicBezTo>
                  <a:pt x="1317" y="1936"/>
                  <a:pt x="1340" y="1945"/>
                  <a:pt x="1361" y="1945"/>
                </a:cubicBezTo>
                <a:cubicBezTo>
                  <a:pt x="1440" y="1945"/>
                  <a:pt x="1504" y="1827"/>
                  <a:pt x="1427" y="1750"/>
                </a:cubicBezTo>
                <a:cubicBezTo>
                  <a:pt x="967" y="1224"/>
                  <a:pt x="572" y="666"/>
                  <a:pt x="211" y="41"/>
                </a:cubicBezTo>
                <a:cubicBezTo>
                  <a:pt x="192" y="13"/>
                  <a:pt x="164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2" name="Google Shape;1452;p23"/>
          <p:cNvSpPr/>
          <p:nvPr/>
        </p:nvSpPr>
        <p:spPr>
          <a:xfrm>
            <a:off x="4934701" y="3996235"/>
            <a:ext cx="42267" cy="51918"/>
          </a:xfrm>
          <a:custGeom>
            <a:rect b="b" l="l" r="r" t="t"/>
            <a:pathLst>
              <a:path extrusionOk="0" h="2453" w="1997">
                <a:moveTo>
                  <a:pt x="145" y="1"/>
                </a:moveTo>
                <a:cubicBezTo>
                  <a:pt x="67" y="1"/>
                  <a:pt x="1" y="86"/>
                  <a:pt x="47" y="155"/>
                </a:cubicBezTo>
                <a:cubicBezTo>
                  <a:pt x="539" y="976"/>
                  <a:pt x="1131" y="1732"/>
                  <a:pt x="1788" y="2422"/>
                </a:cubicBezTo>
                <a:cubicBezTo>
                  <a:pt x="1810" y="2444"/>
                  <a:pt x="1832" y="2453"/>
                  <a:pt x="1854" y="2453"/>
                </a:cubicBezTo>
                <a:cubicBezTo>
                  <a:pt x="1933" y="2453"/>
                  <a:pt x="1997" y="2335"/>
                  <a:pt x="1920" y="2258"/>
                </a:cubicBezTo>
                <a:cubicBezTo>
                  <a:pt x="1295" y="1601"/>
                  <a:pt x="704" y="845"/>
                  <a:pt x="244" y="56"/>
                </a:cubicBezTo>
                <a:cubicBezTo>
                  <a:pt x="214" y="17"/>
                  <a:pt x="178" y="1"/>
                  <a:pt x="14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3" name="Google Shape;1453;p23"/>
          <p:cNvSpPr/>
          <p:nvPr/>
        </p:nvSpPr>
        <p:spPr>
          <a:xfrm>
            <a:off x="5023024" y="3963556"/>
            <a:ext cx="20467" cy="27282"/>
          </a:xfrm>
          <a:custGeom>
            <a:rect b="b" l="l" r="r" t="t"/>
            <a:pathLst>
              <a:path extrusionOk="0" h="1289" w="967">
                <a:moveTo>
                  <a:pt x="160" y="0"/>
                </a:moveTo>
                <a:cubicBezTo>
                  <a:pt x="83" y="0"/>
                  <a:pt x="1" y="85"/>
                  <a:pt x="47" y="154"/>
                </a:cubicBezTo>
                <a:cubicBezTo>
                  <a:pt x="277" y="516"/>
                  <a:pt x="507" y="910"/>
                  <a:pt x="770" y="1239"/>
                </a:cubicBezTo>
                <a:cubicBezTo>
                  <a:pt x="786" y="1272"/>
                  <a:pt x="819" y="1288"/>
                  <a:pt x="852" y="1288"/>
                </a:cubicBezTo>
                <a:cubicBezTo>
                  <a:pt x="885" y="1288"/>
                  <a:pt x="918" y="1272"/>
                  <a:pt x="934" y="1239"/>
                </a:cubicBezTo>
                <a:cubicBezTo>
                  <a:pt x="967" y="1206"/>
                  <a:pt x="967" y="1140"/>
                  <a:pt x="934" y="1107"/>
                </a:cubicBezTo>
                <a:cubicBezTo>
                  <a:pt x="671" y="779"/>
                  <a:pt x="441" y="417"/>
                  <a:pt x="244" y="56"/>
                </a:cubicBezTo>
                <a:cubicBezTo>
                  <a:pt x="224" y="16"/>
                  <a:pt x="192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4" name="Google Shape;1454;p23"/>
          <p:cNvSpPr/>
          <p:nvPr/>
        </p:nvSpPr>
        <p:spPr>
          <a:xfrm>
            <a:off x="5033437" y="3953439"/>
            <a:ext cx="27049" cy="42753"/>
          </a:xfrm>
          <a:custGeom>
            <a:rect b="b" l="l" r="r" t="t"/>
            <a:pathLst>
              <a:path extrusionOk="0" h="2020" w="1278">
                <a:moveTo>
                  <a:pt x="154" y="1"/>
                </a:moveTo>
                <a:cubicBezTo>
                  <a:pt x="88" y="1"/>
                  <a:pt x="1" y="78"/>
                  <a:pt x="48" y="172"/>
                </a:cubicBezTo>
                <a:lnTo>
                  <a:pt x="48" y="139"/>
                </a:lnTo>
                <a:cubicBezTo>
                  <a:pt x="311" y="764"/>
                  <a:pt x="672" y="1388"/>
                  <a:pt x="1033" y="1980"/>
                </a:cubicBezTo>
                <a:cubicBezTo>
                  <a:pt x="1052" y="2008"/>
                  <a:pt x="1081" y="2020"/>
                  <a:pt x="1112" y="2020"/>
                </a:cubicBezTo>
                <a:cubicBezTo>
                  <a:pt x="1190" y="2020"/>
                  <a:pt x="1278" y="1942"/>
                  <a:pt x="1231" y="1848"/>
                </a:cubicBezTo>
                <a:cubicBezTo>
                  <a:pt x="836" y="1290"/>
                  <a:pt x="508" y="665"/>
                  <a:pt x="212" y="41"/>
                </a:cubicBezTo>
                <a:cubicBezTo>
                  <a:pt x="203" y="13"/>
                  <a:pt x="180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5" name="Google Shape;1455;p23"/>
          <p:cNvSpPr/>
          <p:nvPr/>
        </p:nvSpPr>
        <p:spPr>
          <a:xfrm>
            <a:off x="5038834" y="3942856"/>
            <a:ext cx="41822" cy="59622"/>
          </a:xfrm>
          <a:custGeom>
            <a:rect b="b" l="l" r="r" t="t"/>
            <a:pathLst>
              <a:path extrusionOk="0" h="2817" w="1976">
                <a:moveTo>
                  <a:pt x="132" y="1"/>
                </a:moveTo>
                <a:cubicBezTo>
                  <a:pt x="67" y="1"/>
                  <a:pt x="1" y="59"/>
                  <a:pt x="23" y="147"/>
                </a:cubicBezTo>
                <a:cubicBezTo>
                  <a:pt x="548" y="1034"/>
                  <a:pt x="1140" y="1921"/>
                  <a:pt x="1764" y="2775"/>
                </a:cubicBezTo>
                <a:cubicBezTo>
                  <a:pt x="1784" y="2804"/>
                  <a:pt x="1811" y="2816"/>
                  <a:pt x="1839" y="2816"/>
                </a:cubicBezTo>
                <a:cubicBezTo>
                  <a:pt x="1907" y="2816"/>
                  <a:pt x="1975" y="2747"/>
                  <a:pt x="1929" y="2677"/>
                </a:cubicBezTo>
                <a:cubicBezTo>
                  <a:pt x="1304" y="1822"/>
                  <a:pt x="746" y="935"/>
                  <a:pt x="220" y="48"/>
                </a:cubicBezTo>
                <a:cubicBezTo>
                  <a:pt x="198" y="15"/>
                  <a:pt x="165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6" name="Google Shape;1456;p23"/>
          <p:cNvSpPr/>
          <p:nvPr/>
        </p:nvSpPr>
        <p:spPr>
          <a:xfrm>
            <a:off x="5074286" y="3966667"/>
            <a:ext cx="27282" cy="37081"/>
          </a:xfrm>
          <a:custGeom>
            <a:rect b="b" l="l" r="r" t="t"/>
            <a:pathLst>
              <a:path extrusionOk="0" h="1752" w="1289">
                <a:moveTo>
                  <a:pt x="148" y="0"/>
                </a:moveTo>
                <a:cubicBezTo>
                  <a:pt x="78" y="0"/>
                  <a:pt x="0" y="77"/>
                  <a:pt x="24" y="172"/>
                </a:cubicBezTo>
                <a:cubicBezTo>
                  <a:pt x="319" y="697"/>
                  <a:pt x="681" y="1223"/>
                  <a:pt x="1075" y="1716"/>
                </a:cubicBezTo>
                <a:cubicBezTo>
                  <a:pt x="1100" y="1741"/>
                  <a:pt x="1126" y="1751"/>
                  <a:pt x="1152" y="1751"/>
                </a:cubicBezTo>
                <a:cubicBezTo>
                  <a:pt x="1227" y="1751"/>
                  <a:pt x="1289" y="1659"/>
                  <a:pt x="1239" y="1585"/>
                </a:cubicBezTo>
                <a:cubicBezTo>
                  <a:pt x="845" y="1092"/>
                  <a:pt x="484" y="599"/>
                  <a:pt x="221" y="40"/>
                </a:cubicBezTo>
                <a:cubicBezTo>
                  <a:pt x="202" y="12"/>
                  <a:pt x="176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7" name="Google Shape;1457;p23"/>
          <p:cNvSpPr/>
          <p:nvPr/>
        </p:nvSpPr>
        <p:spPr>
          <a:xfrm>
            <a:off x="5093970" y="3977779"/>
            <a:ext cx="26901" cy="29441"/>
          </a:xfrm>
          <a:custGeom>
            <a:rect b="b" l="l" r="r" t="t"/>
            <a:pathLst>
              <a:path extrusionOk="0" h="1391" w="1271">
                <a:moveTo>
                  <a:pt x="136" y="0"/>
                </a:moveTo>
                <a:cubicBezTo>
                  <a:pt x="69" y="0"/>
                  <a:pt x="0" y="70"/>
                  <a:pt x="47" y="140"/>
                </a:cubicBezTo>
                <a:cubicBezTo>
                  <a:pt x="309" y="600"/>
                  <a:pt x="671" y="1027"/>
                  <a:pt x="1065" y="1355"/>
                </a:cubicBezTo>
                <a:cubicBezTo>
                  <a:pt x="1090" y="1380"/>
                  <a:pt x="1117" y="1390"/>
                  <a:pt x="1141" y="1390"/>
                </a:cubicBezTo>
                <a:cubicBezTo>
                  <a:pt x="1215" y="1390"/>
                  <a:pt x="1271" y="1298"/>
                  <a:pt x="1197" y="1224"/>
                </a:cubicBezTo>
                <a:cubicBezTo>
                  <a:pt x="835" y="895"/>
                  <a:pt x="474" y="501"/>
                  <a:pt x="211" y="41"/>
                </a:cubicBezTo>
                <a:cubicBezTo>
                  <a:pt x="192" y="12"/>
                  <a:pt x="164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8" name="Google Shape;1458;p23"/>
          <p:cNvSpPr/>
          <p:nvPr/>
        </p:nvSpPr>
        <p:spPr>
          <a:xfrm>
            <a:off x="5116913" y="3988594"/>
            <a:ext cx="23493" cy="28255"/>
          </a:xfrm>
          <a:custGeom>
            <a:rect b="b" l="l" r="r" t="t"/>
            <a:pathLst>
              <a:path extrusionOk="0" h="1335" w="1110">
                <a:moveTo>
                  <a:pt x="149" y="0"/>
                </a:moveTo>
                <a:cubicBezTo>
                  <a:pt x="83" y="0"/>
                  <a:pt x="1" y="85"/>
                  <a:pt x="47" y="154"/>
                </a:cubicBezTo>
                <a:lnTo>
                  <a:pt x="80" y="154"/>
                </a:lnTo>
                <a:cubicBezTo>
                  <a:pt x="310" y="549"/>
                  <a:pt x="573" y="943"/>
                  <a:pt x="901" y="1304"/>
                </a:cubicBezTo>
                <a:cubicBezTo>
                  <a:pt x="923" y="1326"/>
                  <a:pt x="946" y="1335"/>
                  <a:pt x="967" y="1335"/>
                </a:cubicBezTo>
                <a:cubicBezTo>
                  <a:pt x="1046" y="1335"/>
                  <a:pt x="1110" y="1217"/>
                  <a:pt x="1033" y="1140"/>
                </a:cubicBezTo>
                <a:cubicBezTo>
                  <a:pt x="704" y="812"/>
                  <a:pt x="441" y="450"/>
                  <a:pt x="211" y="56"/>
                </a:cubicBezTo>
                <a:cubicBezTo>
                  <a:pt x="201" y="16"/>
                  <a:pt x="177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9" name="Google Shape;1459;p23"/>
          <p:cNvSpPr/>
          <p:nvPr/>
        </p:nvSpPr>
        <p:spPr>
          <a:xfrm>
            <a:off x="5160768" y="3982859"/>
            <a:ext cx="47156" cy="58564"/>
          </a:xfrm>
          <a:custGeom>
            <a:rect b="b" l="l" r="r" t="t"/>
            <a:pathLst>
              <a:path extrusionOk="0" h="2767" w="2228">
                <a:moveTo>
                  <a:pt x="156" y="1"/>
                </a:moveTo>
                <a:cubicBezTo>
                  <a:pt x="85" y="1"/>
                  <a:pt x="1" y="118"/>
                  <a:pt x="78" y="195"/>
                </a:cubicBezTo>
                <a:cubicBezTo>
                  <a:pt x="735" y="1017"/>
                  <a:pt x="1392" y="1871"/>
                  <a:pt x="2017" y="2726"/>
                </a:cubicBezTo>
                <a:cubicBezTo>
                  <a:pt x="2036" y="2754"/>
                  <a:pt x="2064" y="2766"/>
                  <a:pt x="2092" y="2766"/>
                </a:cubicBezTo>
                <a:cubicBezTo>
                  <a:pt x="2159" y="2766"/>
                  <a:pt x="2227" y="2697"/>
                  <a:pt x="2181" y="2627"/>
                </a:cubicBezTo>
                <a:cubicBezTo>
                  <a:pt x="1557" y="1740"/>
                  <a:pt x="899" y="885"/>
                  <a:pt x="209" y="31"/>
                </a:cubicBezTo>
                <a:cubicBezTo>
                  <a:pt x="195" y="10"/>
                  <a:pt x="176" y="1"/>
                  <a:pt x="1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0" name="Google Shape;1460;p23"/>
          <p:cNvSpPr/>
          <p:nvPr/>
        </p:nvSpPr>
        <p:spPr>
          <a:xfrm>
            <a:off x="5184388" y="3983028"/>
            <a:ext cx="38795" cy="50521"/>
          </a:xfrm>
          <a:custGeom>
            <a:rect b="b" l="l" r="r" t="t"/>
            <a:pathLst>
              <a:path extrusionOk="0" h="2387" w="1833">
                <a:moveTo>
                  <a:pt x="133" y="1"/>
                </a:moveTo>
                <a:cubicBezTo>
                  <a:pt x="67" y="1"/>
                  <a:pt x="0" y="86"/>
                  <a:pt x="46" y="154"/>
                </a:cubicBezTo>
                <a:cubicBezTo>
                  <a:pt x="539" y="910"/>
                  <a:pt x="1065" y="1633"/>
                  <a:pt x="1624" y="2356"/>
                </a:cubicBezTo>
                <a:cubicBezTo>
                  <a:pt x="1638" y="2377"/>
                  <a:pt x="1657" y="2386"/>
                  <a:pt x="1677" y="2386"/>
                </a:cubicBezTo>
                <a:cubicBezTo>
                  <a:pt x="1748" y="2386"/>
                  <a:pt x="1832" y="2269"/>
                  <a:pt x="1755" y="2192"/>
                </a:cubicBezTo>
                <a:cubicBezTo>
                  <a:pt x="1229" y="1502"/>
                  <a:pt x="704" y="779"/>
                  <a:pt x="211" y="56"/>
                </a:cubicBezTo>
                <a:cubicBezTo>
                  <a:pt x="191" y="16"/>
                  <a:pt x="162" y="1"/>
                  <a:pt x="13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1" name="Google Shape;1461;p23"/>
          <p:cNvSpPr/>
          <p:nvPr/>
        </p:nvSpPr>
        <p:spPr>
          <a:xfrm>
            <a:off x="5216369" y="3999325"/>
            <a:ext cx="27663" cy="31451"/>
          </a:xfrm>
          <a:custGeom>
            <a:rect b="b" l="l" r="r" t="t"/>
            <a:pathLst>
              <a:path extrusionOk="0" h="1486" w="1307">
                <a:moveTo>
                  <a:pt x="162" y="1"/>
                </a:moveTo>
                <a:cubicBezTo>
                  <a:pt x="85" y="1"/>
                  <a:pt x="0" y="71"/>
                  <a:pt x="47" y="140"/>
                </a:cubicBezTo>
                <a:cubicBezTo>
                  <a:pt x="343" y="633"/>
                  <a:pt x="704" y="1060"/>
                  <a:pt x="1098" y="1455"/>
                </a:cubicBezTo>
                <a:cubicBezTo>
                  <a:pt x="1120" y="1476"/>
                  <a:pt x="1144" y="1485"/>
                  <a:pt x="1166" y="1485"/>
                </a:cubicBezTo>
                <a:cubicBezTo>
                  <a:pt x="1244" y="1485"/>
                  <a:pt x="1307" y="1374"/>
                  <a:pt x="1230" y="1323"/>
                </a:cubicBezTo>
                <a:cubicBezTo>
                  <a:pt x="868" y="929"/>
                  <a:pt x="507" y="502"/>
                  <a:pt x="244" y="42"/>
                </a:cubicBezTo>
                <a:cubicBezTo>
                  <a:pt x="225" y="13"/>
                  <a:pt x="194" y="1"/>
                  <a:pt x="1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2" name="Google Shape;1462;p23"/>
          <p:cNvSpPr/>
          <p:nvPr/>
        </p:nvSpPr>
        <p:spPr>
          <a:xfrm>
            <a:off x="5228476" y="4000193"/>
            <a:ext cx="24361" cy="30393"/>
          </a:xfrm>
          <a:custGeom>
            <a:rect b="b" l="l" r="r" t="t"/>
            <a:pathLst>
              <a:path extrusionOk="0" h="1436" w="1151">
                <a:moveTo>
                  <a:pt x="66" y="1"/>
                </a:moveTo>
                <a:cubicBezTo>
                  <a:pt x="34" y="34"/>
                  <a:pt x="1" y="99"/>
                  <a:pt x="34" y="165"/>
                </a:cubicBezTo>
                <a:lnTo>
                  <a:pt x="954" y="1381"/>
                </a:lnTo>
                <a:cubicBezTo>
                  <a:pt x="973" y="1419"/>
                  <a:pt x="992" y="1435"/>
                  <a:pt x="1018" y="1435"/>
                </a:cubicBezTo>
                <a:cubicBezTo>
                  <a:pt x="1036" y="1435"/>
                  <a:pt x="1058" y="1427"/>
                  <a:pt x="1085" y="1414"/>
                </a:cubicBezTo>
                <a:cubicBezTo>
                  <a:pt x="1118" y="1381"/>
                  <a:pt x="1151" y="1348"/>
                  <a:pt x="1118" y="1282"/>
                </a:cubicBezTo>
                <a:cubicBezTo>
                  <a:pt x="822" y="855"/>
                  <a:pt x="526" y="461"/>
                  <a:pt x="231" y="34"/>
                </a:cubicBezTo>
                <a:cubicBezTo>
                  <a:pt x="198" y="1"/>
                  <a:pt x="132" y="1"/>
                  <a:pt x="6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3" name="Google Shape;1463;p23"/>
          <p:cNvSpPr/>
          <p:nvPr/>
        </p:nvSpPr>
        <p:spPr>
          <a:xfrm>
            <a:off x="5288903" y="3918664"/>
            <a:ext cx="49759" cy="70204"/>
          </a:xfrm>
          <a:custGeom>
            <a:rect b="b" l="l" r="r" t="t"/>
            <a:pathLst>
              <a:path extrusionOk="0" h="3317" w="2351">
                <a:moveTo>
                  <a:pt x="154" y="0"/>
                </a:moveTo>
                <a:cubicBezTo>
                  <a:pt x="79" y="0"/>
                  <a:pt x="1" y="70"/>
                  <a:pt x="70" y="139"/>
                </a:cubicBezTo>
                <a:cubicBezTo>
                  <a:pt x="793" y="1158"/>
                  <a:pt x="1483" y="2210"/>
                  <a:pt x="2108" y="3261"/>
                </a:cubicBezTo>
                <a:cubicBezTo>
                  <a:pt x="2127" y="3301"/>
                  <a:pt x="2159" y="3316"/>
                  <a:pt x="2192" y="3316"/>
                </a:cubicBezTo>
                <a:cubicBezTo>
                  <a:pt x="2268" y="3316"/>
                  <a:pt x="2351" y="3232"/>
                  <a:pt x="2305" y="3163"/>
                </a:cubicBezTo>
                <a:cubicBezTo>
                  <a:pt x="1648" y="2078"/>
                  <a:pt x="957" y="1060"/>
                  <a:pt x="235" y="41"/>
                </a:cubicBezTo>
                <a:cubicBezTo>
                  <a:pt x="215" y="12"/>
                  <a:pt x="185" y="0"/>
                  <a:pt x="1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4" name="Google Shape;1464;p23"/>
          <p:cNvSpPr/>
          <p:nvPr/>
        </p:nvSpPr>
        <p:spPr>
          <a:xfrm>
            <a:off x="5319296" y="3937438"/>
            <a:ext cx="38838" cy="58394"/>
          </a:xfrm>
          <a:custGeom>
            <a:rect b="b" l="l" r="r" t="t"/>
            <a:pathLst>
              <a:path extrusionOk="0" h="2759" w="1835">
                <a:moveTo>
                  <a:pt x="163" y="0"/>
                </a:moveTo>
                <a:cubicBezTo>
                  <a:pt x="86" y="0"/>
                  <a:pt x="1" y="70"/>
                  <a:pt x="47" y="140"/>
                </a:cubicBezTo>
                <a:cubicBezTo>
                  <a:pt x="507" y="1027"/>
                  <a:pt x="1033" y="1881"/>
                  <a:pt x="1592" y="2703"/>
                </a:cubicBezTo>
                <a:cubicBezTo>
                  <a:pt x="1621" y="2742"/>
                  <a:pt x="1657" y="2758"/>
                  <a:pt x="1690" y="2758"/>
                </a:cubicBezTo>
                <a:cubicBezTo>
                  <a:pt x="1768" y="2758"/>
                  <a:pt x="1835" y="2673"/>
                  <a:pt x="1789" y="2604"/>
                </a:cubicBezTo>
                <a:cubicBezTo>
                  <a:pt x="1197" y="1783"/>
                  <a:pt x="704" y="928"/>
                  <a:pt x="244" y="41"/>
                </a:cubicBezTo>
                <a:cubicBezTo>
                  <a:pt x="225" y="12"/>
                  <a:pt x="195" y="0"/>
                  <a:pt x="16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5" name="Google Shape;1465;p23"/>
          <p:cNvSpPr/>
          <p:nvPr/>
        </p:nvSpPr>
        <p:spPr>
          <a:xfrm>
            <a:off x="5345710" y="3959005"/>
            <a:ext cx="31113" cy="42626"/>
          </a:xfrm>
          <a:custGeom>
            <a:rect b="b" l="l" r="r" t="t"/>
            <a:pathLst>
              <a:path extrusionOk="0" h="2014" w="1470">
                <a:moveTo>
                  <a:pt x="166" y="1"/>
                </a:moveTo>
                <a:cubicBezTo>
                  <a:pt x="89" y="1"/>
                  <a:pt x="1" y="78"/>
                  <a:pt x="48" y="172"/>
                </a:cubicBezTo>
                <a:cubicBezTo>
                  <a:pt x="377" y="797"/>
                  <a:pt x="771" y="1421"/>
                  <a:pt x="1264" y="1980"/>
                </a:cubicBezTo>
                <a:cubicBezTo>
                  <a:pt x="1280" y="2004"/>
                  <a:pt x="1302" y="2014"/>
                  <a:pt x="1324" y="2014"/>
                </a:cubicBezTo>
                <a:cubicBezTo>
                  <a:pt x="1394" y="2014"/>
                  <a:pt x="1470" y="1915"/>
                  <a:pt x="1395" y="1815"/>
                </a:cubicBezTo>
                <a:cubicBezTo>
                  <a:pt x="935" y="1289"/>
                  <a:pt x="541" y="698"/>
                  <a:pt x="245" y="41"/>
                </a:cubicBezTo>
                <a:cubicBezTo>
                  <a:pt x="226" y="13"/>
                  <a:pt x="197" y="1"/>
                  <a:pt x="16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6" name="Google Shape;1466;p23"/>
          <p:cNvSpPr/>
          <p:nvPr/>
        </p:nvSpPr>
        <p:spPr>
          <a:xfrm>
            <a:off x="5361182" y="3961418"/>
            <a:ext cx="28213" cy="40827"/>
          </a:xfrm>
          <a:custGeom>
            <a:rect b="b" l="l" r="r" t="t"/>
            <a:pathLst>
              <a:path extrusionOk="0" h="1929" w="1333">
                <a:moveTo>
                  <a:pt x="122" y="1"/>
                </a:moveTo>
                <a:cubicBezTo>
                  <a:pt x="57" y="1"/>
                  <a:pt x="0" y="44"/>
                  <a:pt x="40" y="124"/>
                </a:cubicBezTo>
                <a:cubicBezTo>
                  <a:pt x="303" y="748"/>
                  <a:pt x="664" y="1340"/>
                  <a:pt x="1124" y="1898"/>
                </a:cubicBezTo>
                <a:cubicBezTo>
                  <a:pt x="1138" y="1920"/>
                  <a:pt x="1157" y="1929"/>
                  <a:pt x="1177" y="1929"/>
                </a:cubicBezTo>
                <a:cubicBezTo>
                  <a:pt x="1249" y="1929"/>
                  <a:pt x="1333" y="1811"/>
                  <a:pt x="1256" y="1734"/>
                </a:cubicBezTo>
                <a:cubicBezTo>
                  <a:pt x="828" y="1241"/>
                  <a:pt x="467" y="683"/>
                  <a:pt x="237" y="58"/>
                </a:cubicBezTo>
                <a:cubicBezTo>
                  <a:pt x="211" y="19"/>
                  <a:pt x="165" y="1"/>
                  <a:pt x="1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7" name="Google Shape;1467;p23"/>
          <p:cNvSpPr/>
          <p:nvPr/>
        </p:nvSpPr>
        <p:spPr>
          <a:xfrm>
            <a:off x="5378432" y="3971895"/>
            <a:ext cx="33166" cy="41589"/>
          </a:xfrm>
          <a:custGeom>
            <a:rect b="b" l="l" r="r" t="t"/>
            <a:pathLst>
              <a:path extrusionOk="0" h="1965" w="1567">
                <a:moveTo>
                  <a:pt x="159" y="1"/>
                </a:moveTo>
                <a:cubicBezTo>
                  <a:pt x="83" y="1"/>
                  <a:pt x="0" y="86"/>
                  <a:pt x="46" y="155"/>
                </a:cubicBezTo>
                <a:cubicBezTo>
                  <a:pt x="408" y="812"/>
                  <a:pt x="835" y="1403"/>
                  <a:pt x="1361" y="1929"/>
                </a:cubicBezTo>
                <a:cubicBezTo>
                  <a:pt x="1377" y="1954"/>
                  <a:pt x="1400" y="1964"/>
                  <a:pt x="1423" y="1964"/>
                </a:cubicBezTo>
                <a:cubicBezTo>
                  <a:pt x="1492" y="1964"/>
                  <a:pt x="1566" y="1872"/>
                  <a:pt x="1492" y="1798"/>
                </a:cubicBezTo>
                <a:cubicBezTo>
                  <a:pt x="999" y="1272"/>
                  <a:pt x="572" y="680"/>
                  <a:pt x="243" y="56"/>
                </a:cubicBezTo>
                <a:cubicBezTo>
                  <a:pt x="224" y="17"/>
                  <a:pt x="192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8" name="Google Shape;1468;p23"/>
          <p:cNvSpPr/>
          <p:nvPr/>
        </p:nvSpPr>
        <p:spPr>
          <a:xfrm>
            <a:off x="5365309" y="4013379"/>
            <a:ext cx="22943" cy="29038"/>
          </a:xfrm>
          <a:custGeom>
            <a:rect b="b" l="l" r="r" t="t"/>
            <a:pathLst>
              <a:path extrusionOk="0" h="1372" w="1084">
                <a:moveTo>
                  <a:pt x="160" y="0"/>
                </a:moveTo>
                <a:cubicBezTo>
                  <a:pt x="76" y="0"/>
                  <a:pt x="0" y="100"/>
                  <a:pt x="75" y="199"/>
                </a:cubicBezTo>
                <a:lnTo>
                  <a:pt x="108" y="199"/>
                </a:lnTo>
                <a:cubicBezTo>
                  <a:pt x="403" y="528"/>
                  <a:pt x="666" y="922"/>
                  <a:pt x="863" y="1316"/>
                </a:cubicBezTo>
                <a:cubicBezTo>
                  <a:pt x="883" y="1356"/>
                  <a:pt x="912" y="1372"/>
                  <a:pt x="942" y="1372"/>
                </a:cubicBezTo>
                <a:cubicBezTo>
                  <a:pt x="1010" y="1372"/>
                  <a:pt x="1084" y="1287"/>
                  <a:pt x="1061" y="1218"/>
                </a:cubicBezTo>
                <a:cubicBezTo>
                  <a:pt x="831" y="791"/>
                  <a:pt x="535" y="396"/>
                  <a:pt x="239" y="35"/>
                </a:cubicBezTo>
                <a:cubicBezTo>
                  <a:pt x="215" y="11"/>
                  <a:pt x="187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9" name="Google Shape;1469;p23"/>
          <p:cNvSpPr/>
          <p:nvPr/>
        </p:nvSpPr>
        <p:spPr>
          <a:xfrm>
            <a:off x="5869934" y="3911087"/>
            <a:ext cx="130969" cy="63685"/>
          </a:xfrm>
          <a:custGeom>
            <a:rect b="b" l="l" r="r" t="t"/>
            <a:pathLst>
              <a:path extrusionOk="0" h="3009" w="6188">
                <a:moveTo>
                  <a:pt x="159" y="1"/>
                </a:moveTo>
                <a:cubicBezTo>
                  <a:pt x="48" y="1"/>
                  <a:pt x="1" y="171"/>
                  <a:pt x="122" y="202"/>
                </a:cubicBezTo>
                <a:cubicBezTo>
                  <a:pt x="2127" y="1023"/>
                  <a:pt x="4098" y="1976"/>
                  <a:pt x="6004" y="2995"/>
                </a:cubicBezTo>
                <a:cubicBezTo>
                  <a:pt x="6018" y="3004"/>
                  <a:pt x="6032" y="3008"/>
                  <a:pt x="6045" y="3008"/>
                </a:cubicBezTo>
                <a:cubicBezTo>
                  <a:pt x="6126" y="3008"/>
                  <a:pt x="6188" y="2854"/>
                  <a:pt x="6103" y="2798"/>
                </a:cubicBezTo>
                <a:cubicBezTo>
                  <a:pt x="4164" y="1779"/>
                  <a:pt x="2192" y="859"/>
                  <a:pt x="188" y="5"/>
                </a:cubicBezTo>
                <a:cubicBezTo>
                  <a:pt x="178" y="2"/>
                  <a:pt x="168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0" name="Google Shape;1470;p23"/>
          <p:cNvSpPr/>
          <p:nvPr/>
        </p:nvSpPr>
        <p:spPr>
          <a:xfrm>
            <a:off x="5971570" y="3944973"/>
            <a:ext cx="78057" cy="39346"/>
          </a:xfrm>
          <a:custGeom>
            <a:rect b="b" l="l" r="r" t="t"/>
            <a:pathLst>
              <a:path extrusionOk="0" h="1859" w="3688">
                <a:moveTo>
                  <a:pt x="143" y="0"/>
                </a:moveTo>
                <a:cubicBezTo>
                  <a:pt x="61" y="0"/>
                  <a:pt x="0" y="154"/>
                  <a:pt x="85" y="211"/>
                </a:cubicBezTo>
                <a:lnTo>
                  <a:pt x="3470" y="1854"/>
                </a:lnTo>
                <a:cubicBezTo>
                  <a:pt x="3481" y="1857"/>
                  <a:pt x="3493" y="1858"/>
                  <a:pt x="3504" y="1858"/>
                </a:cubicBezTo>
                <a:cubicBezTo>
                  <a:pt x="3617" y="1858"/>
                  <a:pt x="3688" y="1717"/>
                  <a:pt x="3568" y="1657"/>
                </a:cubicBezTo>
                <a:lnTo>
                  <a:pt x="184" y="14"/>
                </a:lnTo>
                <a:cubicBezTo>
                  <a:pt x="170" y="5"/>
                  <a:pt x="156" y="0"/>
                  <a:pt x="1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1" name="Google Shape;1471;p23"/>
          <p:cNvSpPr/>
          <p:nvPr/>
        </p:nvSpPr>
        <p:spPr>
          <a:xfrm>
            <a:off x="6022388" y="3953269"/>
            <a:ext cx="47960" cy="26372"/>
          </a:xfrm>
          <a:custGeom>
            <a:rect b="b" l="l" r="r" t="t"/>
            <a:pathLst>
              <a:path extrusionOk="0" h="1246" w="2266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cubicBezTo>
                  <a:pt x="707" y="575"/>
                  <a:pt x="1397" y="903"/>
                  <a:pt x="2054" y="1232"/>
                </a:cubicBezTo>
                <a:cubicBezTo>
                  <a:pt x="2073" y="1241"/>
                  <a:pt x="2091" y="1245"/>
                  <a:pt x="2107" y="1245"/>
                </a:cubicBezTo>
                <a:cubicBezTo>
                  <a:pt x="2209" y="1245"/>
                  <a:pt x="2266" y="1096"/>
                  <a:pt x="2153" y="1068"/>
                </a:cubicBezTo>
                <a:cubicBezTo>
                  <a:pt x="1496" y="739"/>
                  <a:pt x="839" y="377"/>
                  <a:pt x="181" y="16"/>
                </a:cubicBezTo>
                <a:cubicBezTo>
                  <a:pt x="165" y="5"/>
                  <a:pt x="149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2" name="Google Shape;1472;p23"/>
          <p:cNvSpPr/>
          <p:nvPr/>
        </p:nvSpPr>
        <p:spPr>
          <a:xfrm>
            <a:off x="6039066" y="3937290"/>
            <a:ext cx="43177" cy="27091"/>
          </a:xfrm>
          <a:custGeom>
            <a:rect b="b" l="l" r="r" t="t"/>
            <a:pathLst>
              <a:path extrusionOk="0" h="1280" w="2040">
                <a:moveTo>
                  <a:pt x="135" y="0"/>
                </a:moveTo>
                <a:cubicBezTo>
                  <a:pt x="57" y="0"/>
                  <a:pt x="1" y="124"/>
                  <a:pt x="83" y="180"/>
                </a:cubicBezTo>
                <a:cubicBezTo>
                  <a:pt x="642" y="574"/>
                  <a:pt x="1233" y="935"/>
                  <a:pt x="1825" y="1264"/>
                </a:cubicBezTo>
                <a:cubicBezTo>
                  <a:pt x="1846" y="1275"/>
                  <a:pt x="1867" y="1279"/>
                  <a:pt x="1885" y="1279"/>
                </a:cubicBezTo>
                <a:cubicBezTo>
                  <a:pt x="1983" y="1279"/>
                  <a:pt x="2039" y="1155"/>
                  <a:pt x="1956" y="1100"/>
                </a:cubicBezTo>
                <a:cubicBezTo>
                  <a:pt x="1332" y="771"/>
                  <a:pt x="773" y="410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3" name="Google Shape;1473;p23"/>
          <p:cNvSpPr/>
          <p:nvPr/>
        </p:nvSpPr>
        <p:spPr>
          <a:xfrm>
            <a:off x="6032801" y="3909457"/>
            <a:ext cx="43875" cy="27790"/>
          </a:xfrm>
          <a:custGeom>
            <a:rect b="b" l="l" r="r" t="t"/>
            <a:pathLst>
              <a:path extrusionOk="0" h="1313" w="2073">
                <a:moveTo>
                  <a:pt x="136" y="1"/>
                </a:moveTo>
                <a:cubicBezTo>
                  <a:pt x="57" y="1"/>
                  <a:pt x="1" y="130"/>
                  <a:pt x="84" y="213"/>
                </a:cubicBezTo>
                <a:lnTo>
                  <a:pt x="1858" y="1297"/>
                </a:lnTo>
                <a:cubicBezTo>
                  <a:pt x="1879" y="1308"/>
                  <a:pt x="1900" y="1313"/>
                  <a:pt x="1918" y="1313"/>
                </a:cubicBezTo>
                <a:cubicBezTo>
                  <a:pt x="2016" y="1313"/>
                  <a:pt x="2072" y="1188"/>
                  <a:pt x="1990" y="1133"/>
                </a:cubicBezTo>
                <a:lnTo>
                  <a:pt x="182" y="16"/>
                </a:lnTo>
                <a:cubicBezTo>
                  <a:pt x="167" y="5"/>
                  <a:pt x="151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4" name="Google Shape;1474;p23"/>
          <p:cNvSpPr/>
          <p:nvPr/>
        </p:nvSpPr>
        <p:spPr>
          <a:xfrm>
            <a:off x="6046220" y="3899996"/>
            <a:ext cx="26604" cy="22096"/>
          </a:xfrm>
          <a:custGeom>
            <a:rect b="b" l="l" r="r" t="t"/>
            <a:pathLst>
              <a:path extrusionOk="0" h="1044" w="1257">
                <a:moveTo>
                  <a:pt x="129" y="1"/>
                </a:moveTo>
                <a:cubicBezTo>
                  <a:pt x="55" y="1"/>
                  <a:pt x="0" y="93"/>
                  <a:pt x="74" y="167"/>
                </a:cubicBezTo>
                <a:cubicBezTo>
                  <a:pt x="370" y="496"/>
                  <a:pt x="698" y="791"/>
                  <a:pt x="1093" y="1021"/>
                </a:cubicBezTo>
                <a:cubicBezTo>
                  <a:pt x="1106" y="1035"/>
                  <a:pt x="1126" y="1043"/>
                  <a:pt x="1146" y="1043"/>
                </a:cubicBezTo>
                <a:cubicBezTo>
                  <a:pt x="1174" y="1043"/>
                  <a:pt x="1205" y="1027"/>
                  <a:pt x="1224" y="989"/>
                </a:cubicBezTo>
                <a:cubicBezTo>
                  <a:pt x="1257" y="956"/>
                  <a:pt x="1224" y="890"/>
                  <a:pt x="1191" y="857"/>
                </a:cubicBezTo>
                <a:cubicBezTo>
                  <a:pt x="830" y="594"/>
                  <a:pt x="501" y="331"/>
                  <a:pt x="205" y="36"/>
                </a:cubicBezTo>
                <a:cubicBezTo>
                  <a:pt x="181" y="11"/>
                  <a:pt x="154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5" name="Google Shape;1475;p23"/>
          <p:cNvSpPr/>
          <p:nvPr/>
        </p:nvSpPr>
        <p:spPr>
          <a:xfrm>
            <a:off x="5887988" y="3886048"/>
            <a:ext cx="85697" cy="41420"/>
          </a:xfrm>
          <a:custGeom>
            <a:rect b="b" l="l" r="r" t="t"/>
            <a:pathLst>
              <a:path extrusionOk="0" h="1957" w="4049">
                <a:moveTo>
                  <a:pt x="163" y="0"/>
                </a:moveTo>
                <a:cubicBezTo>
                  <a:pt x="75" y="0"/>
                  <a:pt x="1" y="142"/>
                  <a:pt x="91" y="202"/>
                </a:cubicBezTo>
                <a:lnTo>
                  <a:pt x="3837" y="1943"/>
                </a:lnTo>
                <a:cubicBezTo>
                  <a:pt x="3855" y="1953"/>
                  <a:pt x="3873" y="1957"/>
                  <a:pt x="3890" y="1957"/>
                </a:cubicBezTo>
                <a:cubicBezTo>
                  <a:pt x="3991" y="1957"/>
                  <a:pt x="4048" y="1807"/>
                  <a:pt x="3935" y="1779"/>
                </a:cubicBezTo>
                <a:lnTo>
                  <a:pt x="189" y="5"/>
                </a:lnTo>
                <a:cubicBezTo>
                  <a:pt x="180" y="2"/>
                  <a:pt x="172" y="0"/>
                  <a:pt x="16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6" name="Google Shape;1476;p23"/>
          <p:cNvSpPr/>
          <p:nvPr/>
        </p:nvSpPr>
        <p:spPr>
          <a:xfrm>
            <a:off x="5955505" y="3896462"/>
            <a:ext cx="57907" cy="31007"/>
          </a:xfrm>
          <a:custGeom>
            <a:rect b="b" l="l" r="r" t="t"/>
            <a:pathLst>
              <a:path extrusionOk="0" h="1465" w="2736">
                <a:moveTo>
                  <a:pt x="147" y="0"/>
                </a:moveTo>
                <a:cubicBezTo>
                  <a:pt x="43" y="0"/>
                  <a:pt x="0" y="115"/>
                  <a:pt x="88" y="203"/>
                </a:cubicBezTo>
                <a:cubicBezTo>
                  <a:pt x="877" y="630"/>
                  <a:pt x="1698" y="1057"/>
                  <a:pt x="2553" y="1451"/>
                </a:cubicBezTo>
                <a:cubicBezTo>
                  <a:pt x="2567" y="1461"/>
                  <a:pt x="2581" y="1465"/>
                  <a:pt x="2594" y="1465"/>
                </a:cubicBezTo>
                <a:cubicBezTo>
                  <a:pt x="2675" y="1465"/>
                  <a:pt x="2736" y="1315"/>
                  <a:pt x="2651" y="1287"/>
                </a:cubicBezTo>
                <a:cubicBezTo>
                  <a:pt x="1797" y="893"/>
                  <a:pt x="975" y="466"/>
                  <a:pt x="187" y="5"/>
                </a:cubicBezTo>
                <a:cubicBezTo>
                  <a:pt x="173" y="2"/>
                  <a:pt x="159" y="0"/>
                  <a:pt x="14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7" name="Google Shape;1477;p23"/>
          <p:cNvSpPr/>
          <p:nvPr/>
        </p:nvSpPr>
        <p:spPr>
          <a:xfrm>
            <a:off x="5978914" y="3890705"/>
            <a:ext cx="34414" cy="16593"/>
          </a:xfrm>
          <a:custGeom>
            <a:rect b="b" l="l" r="r" t="t"/>
            <a:pathLst>
              <a:path extrusionOk="0" h="784" w="1626">
                <a:moveTo>
                  <a:pt x="108" y="1"/>
                </a:moveTo>
                <a:cubicBezTo>
                  <a:pt x="64" y="1"/>
                  <a:pt x="24" y="24"/>
                  <a:pt x="1" y="47"/>
                </a:cubicBezTo>
                <a:cubicBezTo>
                  <a:pt x="1" y="113"/>
                  <a:pt x="1" y="146"/>
                  <a:pt x="67" y="179"/>
                </a:cubicBezTo>
                <a:cubicBezTo>
                  <a:pt x="527" y="409"/>
                  <a:pt x="987" y="606"/>
                  <a:pt x="1447" y="770"/>
                </a:cubicBezTo>
                <a:cubicBezTo>
                  <a:pt x="1465" y="780"/>
                  <a:pt x="1482" y="784"/>
                  <a:pt x="1498" y="784"/>
                </a:cubicBezTo>
                <a:cubicBezTo>
                  <a:pt x="1593" y="784"/>
                  <a:pt x="1625" y="630"/>
                  <a:pt x="1512" y="573"/>
                </a:cubicBezTo>
                <a:cubicBezTo>
                  <a:pt x="1052" y="409"/>
                  <a:pt x="592" y="212"/>
                  <a:pt x="165" y="15"/>
                </a:cubicBezTo>
                <a:cubicBezTo>
                  <a:pt x="146" y="5"/>
                  <a:pt x="127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8" name="Google Shape;1478;p23"/>
          <p:cNvSpPr/>
          <p:nvPr/>
        </p:nvSpPr>
        <p:spPr>
          <a:xfrm>
            <a:off x="6005349" y="3882662"/>
            <a:ext cx="23662" cy="14900"/>
          </a:xfrm>
          <a:custGeom>
            <a:rect b="b" l="l" r="r" t="t"/>
            <a:pathLst>
              <a:path extrusionOk="0" h="704" w="1118">
                <a:moveTo>
                  <a:pt x="132" y="0"/>
                </a:moveTo>
                <a:cubicBezTo>
                  <a:pt x="66" y="0"/>
                  <a:pt x="1" y="33"/>
                  <a:pt x="1" y="66"/>
                </a:cubicBezTo>
                <a:cubicBezTo>
                  <a:pt x="1" y="132"/>
                  <a:pt x="1" y="197"/>
                  <a:pt x="66" y="197"/>
                </a:cubicBezTo>
                <a:cubicBezTo>
                  <a:pt x="395" y="296"/>
                  <a:pt x="691" y="460"/>
                  <a:pt x="953" y="690"/>
                </a:cubicBezTo>
                <a:cubicBezTo>
                  <a:pt x="973" y="700"/>
                  <a:pt x="992" y="704"/>
                  <a:pt x="1010" y="704"/>
                </a:cubicBezTo>
                <a:cubicBezTo>
                  <a:pt x="1052" y="704"/>
                  <a:pt x="1085" y="681"/>
                  <a:pt x="1085" y="657"/>
                </a:cubicBezTo>
                <a:cubicBezTo>
                  <a:pt x="1118" y="592"/>
                  <a:pt x="1118" y="526"/>
                  <a:pt x="1052" y="493"/>
                </a:cubicBezTo>
                <a:cubicBezTo>
                  <a:pt x="789" y="296"/>
                  <a:pt x="461" y="132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9" name="Google Shape;1479;p23"/>
          <p:cNvSpPr/>
          <p:nvPr/>
        </p:nvSpPr>
        <p:spPr>
          <a:xfrm>
            <a:off x="4867733" y="3769702"/>
            <a:ext cx="132959" cy="49060"/>
          </a:xfrm>
          <a:custGeom>
            <a:rect b="b" l="l" r="r" t="t"/>
            <a:pathLst>
              <a:path extrusionOk="0" h="2318" w="6282">
                <a:moveTo>
                  <a:pt x="6153" y="1"/>
                </a:moveTo>
                <a:cubicBezTo>
                  <a:pt x="6138" y="1"/>
                  <a:pt x="6121" y="5"/>
                  <a:pt x="6102" y="14"/>
                </a:cubicBezTo>
                <a:cubicBezTo>
                  <a:pt x="4131" y="770"/>
                  <a:pt x="2126" y="1460"/>
                  <a:pt x="122" y="2084"/>
                </a:cubicBezTo>
                <a:cubicBezTo>
                  <a:pt x="0" y="2145"/>
                  <a:pt x="47" y="2318"/>
                  <a:pt x="133" y="2318"/>
                </a:cubicBezTo>
                <a:cubicBezTo>
                  <a:pt x="140" y="2318"/>
                  <a:pt x="147" y="2317"/>
                  <a:pt x="155" y="2314"/>
                </a:cubicBezTo>
                <a:cubicBezTo>
                  <a:pt x="2192" y="1657"/>
                  <a:pt x="4196" y="967"/>
                  <a:pt x="6168" y="211"/>
                </a:cubicBezTo>
                <a:cubicBezTo>
                  <a:pt x="6281" y="155"/>
                  <a:pt x="6248" y="1"/>
                  <a:pt x="61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0" name="Google Shape;1480;p23"/>
          <p:cNvSpPr/>
          <p:nvPr/>
        </p:nvSpPr>
        <p:spPr>
          <a:xfrm>
            <a:off x="5045078" y="3741891"/>
            <a:ext cx="147668" cy="61569"/>
          </a:xfrm>
          <a:custGeom>
            <a:rect b="b" l="l" r="r" t="t"/>
            <a:pathLst>
              <a:path extrusionOk="0" h="2909" w="6977">
                <a:moveTo>
                  <a:pt x="6875" y="0"/>
                </a:moveTo>
                <a:cubicBezTo>
                  <a:pt x="6860" y="0"/>
                  <a:pt x="6844" y="4"/>
                  <a:pt x="6826" y="13"/>
                </a:cubicBezTo>
                <a:lnTo>
                  <a:pt x="122" y="2675"/>
                </a:lnTo>
                <a:cubicBezTo>
                  <a:pt x="1" y="2736"/>
                  <a:pt x="19" y="2909"/>
                  <a:pt x="127" y="2909"/>
                </a:cubicBezTo>
                <a:cubicBezTo>
                  <a:pt x="135" y="2909"/>
                  <a:pt x="145" y="2908"/>
                  <a:pt x="155" y="2905"/>
                </a:cubicBezTo>
                <a:lnTo>
                  <a:pt x="6891" y="211"/>
                </a:lnTo>
                <a:cubicBezTo>
                  <a:pt x="6976" y="154"/>
                  <a:pt x="6964" y="0"/>
                  <a:pt x="687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1" name="Google Shape;1481;p23"/>
          <p:cNvSpPr/>
          <p:nvPr/>
        </p:nvSpPr>
        <p:spPr>
          <a:xfrm>
            <a:off x="5099282" y="3755797"/>
            <a:ext cx="88576" cy="43494"/>
          </a:xfrm>
          <a:custGeom>
            <a:rect b="b" l="l" r="r" t="t"/>
            <a:pathLst>
              <a:path extrusionOk="0" h="2055" w="4185">
                <a:moveTo>
                  <a:pt x="4022" y="0"/>
                </a:moveTo>
                <a:cubicBezTo>
                  <a:pt x="4005" y="0"/>
                  <a:pt x="3987" y="4"/>
                  <a:pt x="3969" y="14"/>
                </a:cubicBezTo>
                <a:cubicBezTo>
                  <a:pt x="2720" y="671"/>
                  <a:pt x="1406" y="1295"/>
                  <a:pt x="91" y="1854"/>
                </a:cubicBezTo>
                <a:cubicBezTo>
                  <a:pt x="0" y="1884"/>
                  <a:pt x="21" y="2055"/>
                  <a:pt x="129" y="2055"/>
                </a:cubicBezTo>
                <a:cubicBezTo>
                  <a:pt x="137" y="2055"/>
                  <a:pt x="147" y="2054"/>
                  <a:pt x="157" y="2051"/>
                </a:cubicBezTo>
                <a:cubicBezTo>
                  <a:pt x="1504" y="1492"/>
                  <a:pt x="2786" y="868"/>
                  <a:pt x="4100" y="178"/>
                </a:cubicBezTo>
                <a:cubicBezTo>
                  <a:pt x="4185" y="150"/>
                  <a:pt x="4124" y="0"/>
                  <a:pt x="402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2" name="Google Shape;1482;p23"/>
          <p:cNvSpPr/>
          <p:nvPr/>
        </p:nvSpPr>
        <p:spPr>
          <a:xfrm>
            <a:off x="5140491" y="3732155"/>
            <a:ext cx="128747" cy="63897"/>
          </a:xfrm>
          <a:custGeom>
            <a:rect b="b" l="l" r="r" t="t"/>
            <a:pathLst>
              <a:path extrusionOk="0" h="3019" w="6083">
                <a:moveTo>
                  <a:pt x="5940" y="0"/>
                </a:moveTo>
                <a:cubicBezTo>
                  <a:pt x="5927" y="0"/>
                  <a:pt x="5913" y="4"/>
                  <a:pt x="5899" y="13"/>
                </a:cubicBezTo>
                <a:cubicBezTo>
                  <a:pt x="3928" y="868"/>
                  <a:pt x="1989" y="1821"/>
                  <a:pt x="83" y="2839"/>
                </a:cubicBezTo>
                <a:cubicBezTo>
                  <a:pt x="0" y="2895"/>
                  <a:pt x="56" y="3019"/>
                  <a:pt x="135" y="3019"/>
                </a:cubicBezTo>
                <a:cubicBezTo>
                  <a:pt x="150" y="3019"/>
                  <a:pt x="166" y="3014"/>
                  <a:pt x="182" y="3004"/>
                </a:cubicBezTo>
                <a:cubicBezTo>
                  <a:pt x="2087" y="1985"/>
                  <a:pt x="4026" y="1065"/>
                  <a:pt x="5998" y="178"/>
                </a:cubicBezTo>
                <a:cubicBezTo>
                  <a:pt x="6083" y="150"/>
                  <a:pt x="6022" y="0"/>
                  <a:pt x="594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3" name="Google Shape;1483;p23"/>
          <p:cNvSpPr/>
          <p:nvPr/>
        </p:nvSpPr>
        <p:spPr>
          <a:xfrm>
            <a:off x="5192008" y="3758781"/>
            <a:ext cx="52278" cy="24022"/>
          </a:xfrm>
          <a:custGeom>
            <a:rect b="b" l="l" r="r" t="t"/>
            <a:pathLst>
              <a:path extrusionOk="0" h="1135" w="2470">
                <a:moveTo>
                  <a:pt x="2311" y="0"/>
                </a:moveTo>
                <a:cubicBezTo>
                  <a:pt x="2302" y="0"/>
                  <a:pt x="2292" y="2"/>
                  <a:pt x="2282" y="4"/>
                </a:cubicBezTo>
                <a:cubicBezTo>
                  <a:pt x="1559" y="300"/>
                  <a:pt x="836" y="596"/>
                  <a:pt x="114" y="957"/>
                </a:cubicBezTo>
                <a:cubicBezTo>
                  <a:pt x="1" y="985"/>
                  <a:pt x="82" y="1135"/>
                  <a:pt x="169" y="1135"/>
                </a:cubicBezTo>
                <a:cubicBezTo>
                  <a:pt x="184" y="1135"/>
                  <a:pt x="198" y="1131"/>
                  <a:pt x="212" y="1121"/>
                </a:cubicBezTo>
                <a:cubicBezTo>
                  <a:pt x="902" y="793"/>
                  <a:pt x="1625" y="464"/>
                  <a:pt x="2348" y="201"/>
                </a:cubicBezTo>
                <a:cubicBezTo>
                  <a:pt x="2469" y="171"/>
                  <a:pt x="2423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4" name="Google Shape;1484;p23"/>
          <p:cNvSpPr/>
          <p:nvPr/>
        </p:nvSpPr>
        <p:spPr>
          <a:xfrm>
            <a:off x="5323974" y="3639155"/>
            <a:ext cx="114397" cy="50246"/>
          </a:xfrm>
          <a:custGeom>
            <a:rect b="b" l="l" r="r" t="t"/>
            <a:pathLst>
              <a:path extrusionOk="0" h="2374" w="5405">
                <a:moveTo>
                  <a:pt x="5277" y="0"/>
                </a:moveTo>
                <a:cubicBezTo>
                  <a:pt x="5268" y="0"/>
                  <a:pt x="5258" y="2"/>
                  <a:pt x="5248" y="4"/>
                </a:cubicBezTo>
                <a:lnTo>
                  <a:pt x="122" y="2173"/>
                </a:lnTo>
                <a:cubicBezTo>
                  <a:pt x="1" y="2203"/>
                  <a:pt x="47" y="2374"/>
                  <a:pt x="133" y="2374"/>
                </a:cubicBezTo>
                <a:cubicBezTo>
                  <a:pt x="140" y="2374"/>
                  <a:pt x="147" y="2373"/>
                  <a:pt x="155" y="2370"/>
                </a:cubicBezTo>
                <a:lnTo>
                  <a:pt x="5314" y="201"/>
                </a:lnTo>
                <a:cubicBezTo>
                  <a:pt x="5405" y="171"/>
                  <a:pt x="5384" y="0"/>
                  <a:pt x="527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5" name="Google Shape;1485;p23"/>
          <p:cNvSpPr/>
          <p:nvPr/>
        </p:nvSpPr>
        <p:spPr>
          <a:xfrm>
            <a:off x="5372887" y="3648192"/>
            <a:ext cx="87009" cy="36594"/>
          </a:xfrm>
          <a:custGeom>
            <a:rect b="b" l="l" r="r" t="t"/>
            <a:pathLst>
              <a:path extrusionOk="0" h="1729" w="4111">
                <a:moveTo>
                  <a:pt x="3952" y="1"/>
                </a:moveTo>
                <a:cubicBezTo>
                  <a:pt x="3943" y="1"/>
                  <a:pt x="3933" y="2"/>
                  <a:pt x="3923" y="4"/>
                </a:cubicBezTo>
                <a:cubicBezTo>
                  <a:pt x="2609" y="464"/>
                  <a:pt x="1360" y="990"/>
                  <a:pt x="111" y="1549"/>
                </a:cubicBezTo>
                <a:cubicBezTo>
                  <a:pt x="1" y="1604"/>
                  <a:pt x="76" y="1728"/>
                  <a:pt x="161" y="1728"/>
                </a:cubicBezTo>
                <a:cubicBezTo>
                  <a:pt x="177" y="1728"/>
                  <a:pt x="194" y="1724"/>
                  <a:pt x="210" y="1713"/>
                </a:cubicBezTo>
                <a:cubicBezTo>
                  <a:pt x="1426" y="1154"/>
                  <a:pt x="2707" y="662"/>
                  <a:pt x="3989" y="202"/>
                </a:cubicBezTo>
                <a:cubicBezTo>
                  <a:pt x="4110" y="171"/>
                  <a:pt x="4063" y="1"/>
                  <a:pt x="39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6" name="Google Shape;1486;p23"/>
          <p:cNvSpPr/>
          <p:nvPr/>
        </p:nvSpPr>
        <p:spPr>
          <a:xfrm>
            <a:off x="5397671" y="3649335"/>
            <a:ext cx="77273" cy="37991"/>
          </a:xfrm>
          <a:custGeom>
            <a:rect b="b" l="l" r="r" t="t"/>
            <a:pathLst>
              <a:path extrusionOk="0" h="1795" w="3651">
                <a:moveTo>
                  <a:pt x="3491" y="1"/>
                </a:moveTo>
                <a:cubicBezTo>
                  <a:pt x="3475" y="1"/>
                  <a:pt x="3458" y="5"/>
                  <a:pt x="3442" y="16"/>
                </a:cubicBezTo>
                <a:lnTo>
                  <a:pt x="90" y="1593"/>
                </a:lnTo>
                <a:cubicBezTo>
                  <a:pt x="1" y="1653"/>
                  <a:pt x="74" y="1795"/>
                  <a:pt x="163" y="1795"/>
                </a:cubicBezTo>
                <a:cubicBezTo>
                  <a:pt x="171" y="1795"/>
                  <a:pt x="180" y="1793"/>
                  <a:pt x="189" y="1791"/>
                </a:cubicBezTo>
                <a:lnTo>
                  <a:pt x="3541" y="180"/>
                </a:lnTo>
                <a:cubicBezTo>
                  <a:pt x="3651" y="125"/>
                  <a:pt x="3576" y="1"/>
                  <a:pt x="349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7" name="Google Shape;1487;p23"/>
          <p:cNvSpPr/>
          <p:nvPr/>
        </p:nvSpPr>
        <p:spPr>
          <a:xfrm>
            <a:off x="4871882" y="3817663"/>
            <a:ext cx="113550" cy="58140"/>
          </a:xfrm>
          <a:custGeom>
            <a:rect b="b" l="l" r="r" t="t"/>
            <a:pathLst>
              <a:path extrusionOk="0" h="2747" w="5365">
                <a:moveTo>
                  <a:pt x="5211" y="0"/>
                </a:moveTo>
                <a:cubicBezTo>
                  <a:pt x="5192" y="0"/>
                  <a:pt x="5172" y="5"/>
                  <a:pt x="5150" y="15"/>
                </a:cubicBezTo>
                <a:lnTo>
                  <a:pt x="90" y="2546"/>
                </a:lnTo>
                <a:cubicBezTo>
                  <a:pt x="0" y="2605"/>
                  <a:pt x="74" y="2747"/>
                  <a:pt x="162" y="2747"/>
                </a:cubicBezTo>
                <a:cubicBezTo>
                  <a:pt x="171" y="2747"/>
                  <a:pt x="180" y="2746"/>
                  <a:pt x="189" y="2743"/>
                </a:cubicBezTo>
                <a:lnTo>
                  <a:pt x="5282" y="180"/>
                </a:lnTo>
                <a:cubicBezTo>
                  <a:pt x="5365" y="124"/>
                  <a:pt x="5309" y="0"/>
                  <a:pt x="521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8" name="Google Shape;1488;p23"/>
          <p:cNvSpPr/>
          <p:nvPr/>
        </p:nvSpPr>
        <p:spPr>
          <a:xfrm>
            <a:off x="4933833" y="3824140"/>
            <a:ext cx="72617" cy="37060"/>
          </a:xfrm>
          <a:custGeom>
            <a:rect b="b" l="l" r="r" t="t"/>
            <a:pathLst>
              <a:path extrusionOk="0" h="1751" w="3431">
                <a:moveTo>
                  <a:pt x="3244" y="1"/>
                </a:moveTo>
                <a:cubicBezTo>
                  <a:pt x="3232" y="1"/>
                  <a:pt x="3221" y="2"/>
                  <a:pt x="3209" y="5"/>
                </a:cubicBezTo>
                <a:cubicBezTo>
                  <a:pt x="2191" y="564"/>
                  <a:pt x="1172" y="1089"/>
                  <a:pt x="120" y="1549"/>
                </a:cubicBezTo>
                <a:cubicBezTo>
                  <a:pt x="1" y="1609"/>
                  <a:pt x="99" y="1751"/>
                  <a:pt x="192" y="1751"/>
                </a:cubicBezTo>
                <a:cubicBezTo>
                  <a:pt x="201" y="1751"/>
                  <a:pt x="210" y="1750"/>
                  <a:pt x="219" y="1747"/>
                </a:cubicBezTo>
                <a:cubicBezTo>
                  <a:pt x="1271" y="1254"/>
                  <a:pt x="2289" y="728"/>
                  <a:pt x="3341" y="202"/>
                </a:cubicBezTo>
                <a:cubicBezTo>
                  <a:pt x="3430" y="142"/>
                  <a:pt x="3357" y="1"/>
                  <a:pt x="32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9" name="Google Shape;1489;p23"/>
          <p:cNvSpPr/>
          <p:nvPr/>
        </p:nvSpPr>
        <p:spPr>
          <a:xfrm>
            <a:off x="4981920" y="3832987"/>
            <a:ext cx="41801" cy="24975"/>
          </a:xfrm>
          <a:custGeom>
            <a:rect b="b" l="l" r="r" t="t"/>
            <a:pathLst>
              <a:path extrusionOk="0" h="1180" w="1975">
                <a:moveTo>
                  <a:pt x="1833" y="1"/>
                </a:moveTo>
                <a:cubicBezTo>
                  <a:pt x="1819" y="1"/>
                  <a:pt x="1806" y="5"/>
                  <a:pt x="1792" y="14"/>
                </a:cubicBezTo>
                <a:cubicBezTo>
                  <a:pt x="1167" y="277"/>
                  <a:pt x="609" y="606"/>
                  <a:pt x="83" y="1000"/>
                </a:cubicBezTo>
                <a:cubicBezTo>
                  <a:pt x="0" y="1055"/>
                  <a:pt x="56" y="1180"/>
                  <a:pt x="135" y="1180"/>
                </a:cubicBezTo>
                <a:cubicBezTo>
                  <a:pt x="150" y="1180"/>
                  <a:pt x="166" y="1175"/>
                  <a:pt x="181" y="1164"/>
                </a:cubicBezTo>
                <a:cubicBezTo>
                  <a:pt x="707" y="770"/>
                  <a:pt x="1266" y="441"/>
                  <a:pt x="1890" y="178"/>
                </a:cubicBezTo>
                <a:cubicBezTo>
                  <a:pt x="1975" y="150"/>
                  <a:pt x="1914" y="1"/>
                  <a:pt x="183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0" name="Google Shape;1490;p23"/>
          <p:cNvSpPr/>
          <p:nvPr/>
        </p:nvSpPr>
        <p:spPr>
          <a:xfrm>
            <a:off x="5647570" y="3322606"/>
            <a:ext cx="40933" cy="60490"/>
          </a:xfrm>
          <a:custGeom>
            <a:rect b="b" l="l" r="r" t="t"/>
            <a:pathLst>
              <a:path extrusionOk="0" h="2858" w="1934">
                <a:moveTo>
                  <a:pt x="163" y="1"/>
                </a:moveTo>
                <a:cubicBezTo>
                  <a:pt x="86" y="1"/>
                  <a:pt x="1" y="70"/>
                  <a:pt x="47" y="140"/>
                </a:cubicBezTo>
                <a:lnTo>
                  <a:pt x="1690" y="2802"/>
                </a:lnTo>
                <a:cubicBezTo>
                  <a:pt x="1710" y="2841"/>
                  <a:pt x="1742" y="2857"/>
                  <a:pt x="1775" y="2857"/>
                </a:cubicBezTo>
                <a:cubicBezTo>
                  <a:pt x="1851" y="2857"/>
                  <a:pt x="1933" y="2772"/>
                  <a:pt x="1887" y="2703"/>
                </a:cubicBezTo>
                <a:lnTo>
                  <a:pt x="244" y="42"/>
                </a:lnTo>
                <a:cubicBezTo>
                  <a:pt x="225" y="13"/>
                  <a:pt x="195" y="1"/>
                  <a:pt x="16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1" name="Google Shape;1491;p23"/>
          <p:cNvSpPr/>
          <p:nvPr/>
        </p:nvSpPr>
        <p:spPr>
          <a:xfrm>
            <a:off x="5683065" y="3361254"/>
            <a:ext cx="26308" cy="38224"/>
          </a:xfrm>
          <a:custGeom>
            <a:rect b="b" l="l" r="r" t="t"/>
            <a:pathLst>
              <a:path extrusionOk="0" h="1806" w="1243">
                <a:moveTo>
                  <a:pt x="133" y="0"/>
                </a:moveTo>
                <a:cubicBezTo>
                  <a:pt x="67" y="0"/>
                  <a:pt x="0" y="85"/>
                  <a:pt x="46" y="154"/>
                </a:cubicBezTo>
                <a:cubicBezTo>
                  <a:pt x="342" y="713"/>
                  <a:pt x="670" y="1239"/>
                  <a:pt x="999" y="1765"/>
                </a:cubicBezTo>
                <a:cubicBezTo>
                  <a:pt x="1018" y="1793"/>
                  <a:pt x="1049" y="1805"/>
                  <a:pt x="1081" y="1805"/>
                </a:cubicBezTo>
                <a:cubicBezTo>
                  <a:pt x="1158" y="1805"/>
                  <a:pt x="1243" y="1736"/>
                  <a:pt x="1196" y="1666"/>
                </a:cubicBezTo>
                <a:cubicBezTo>
                  <a:pt x="835" y="1140"/>
                  <a:pt x="506" y="614"/>
                  <a:pt x="210" y="56"/>
                </a:cubicBezTo>
                <a:cubicBezTo>
                  <a:pt x="191" y="16"/>
                  <a:pt x="162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2" name="Google Shape;1492;p23"/>
          <p:cNvSpPr/>
          <p:nvPr/>
        </p:nvSpPr>
        <p:spPr>
          <a:xfrm>
            <a:off x="5695362" y="3353232"/>
            <a:ext cx="39219" cy="60998"/>
          </a:xfrm>
          <a:custGeom>
            <a:rect b="b" l="l" r="r" t="t"/>
            <a:pathLst>
              <a:path extrusionOk="0" h="2882" w="1853">
                <a:moveTo>
                  <a:pt x="148" y="0"/>
                </a:moveTo>
                <a:cubicBezTo>
                  <a:pt x="78" y="0"/>
                  <a:pt x="0" y="78"/>
                  <a:pt x="24" y="172"/>
                </a:cubicBezTo>
                <a:lnTo>
                  <a:pt x="1634" y="2834"/>
                </a:lnTo>
                <a:cubicBezTo>
                  <a:pt x="1656" y="2866"/>
                  <a:pt x="1689" y="2881"/>
                  <a:pt x="1721" y="2881"/>
                </a:cubicBezTo>
                <a:cubicBezTo>
                  <a:pt x="1787" y="2881"/>
                  <a:pt x="1853" y="2823"/>
                  <a:pt x="1831" y="2735"/>
                </a:cubicBezTo>
                <a:cubicBezTo>
                  <a:pt x="1272" y="1848"/>
                  <a:pt x="747" y="961"/>
                  <a:pt x="221" y="40"/>
                </a:cubicBezTo>
                <a:cubicBezTo>
                  <a:pt x="202" y="13"/>
                  <a:pt x="176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3" name="Google Shape;1493;p23"/>
          <p:cNvSpPr/>
          <p:nvPr/>
        </p:nvSpPr>
        <p:spPr>
          <a:xfrm>
            <a:off x="5704611" y="3345951"/>
            <a:ext cx="47875" cy="66352"/>
          </a:xfrm>
          <a:custGeom>
            <a:rect b="b" l="l" r="r" t="t"/>
            <a:pathLst>
              <a:path extrusionOk="0" h="3135" w="2262">
                <a:moveTo>
                  <a:pt x="160" y="1"/>
                </a:moveTo>
                <a:cubicBezTo>
                  <a:pt x="83" y="1"/>
                  <a:pt x="1" y="86"/>
                  <a:pt x="47" y="154"/>
                </a:cubicBezTo>
                <a:cubicBezTo>
                  <a:pt x="671" y="1173"/>
                  <a:pt x="1328" y="2159"/>
                  <a:pt x="2018" y="3079"/>
                </a:cubicBezTo>
                <a:cubicBezTo>
                  <a:pt x="2048" y="3119"/>
                  <a:pt x="2084" y="3134"/>
                  <a:pt x="2117" y="3134"/>
                </a:cubicBezTo>
                <a:cubicBezTo>
                  <a:pt x="2195" y="3134"/>
                  <a:pt x="2261" y="3049"/>
                  <a:pt x="2216" y="2980"/>
                </a:cubicBezTo>
                <a:cubicBezTo>
                  <a:pt x="1493" y="2027"/>
                  <a:pt x="835" y="1075"/>
                  <a:pt x="244" y="56"/>
                </a:cubicBezTo>
                <a:cubicBezTo>
                  <a:pt x="224" y="16"/>
                  <a:pt x="192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4" name="Google Shape;1494;p23"/>
          <p:cNvSpPr/>
          <p:nvPr/>
        </p:nvSpPr>
        <p:spPr>
          <a:xfrm>
            <a:off x="5715024" y="3335834"/>
            <a:ext cx="54161" cy="71982"/>
          </a:xfrm>
          <a:custGeom>
            <a:rect b="b" l="l" r="r" t="t"/>
            <a:pathLst>
              <a:path extrusionOk="0" h="3401" w="2559">
                <a:moveTo>
                  <a:pt x="152" y="1"/>
                </a:moveTo>
                <a:cubicBezTo>
                  <a:pt x="72" y="1"/>
                  <a:pt x="1" y="78"/>
                  <a:pt x="48" y="172"/>
                </a:cubicBezTo>
                <a:cubicBezTo>
                  <a:pt x="771" y="1257"/>
                  <a:pt x="1526" y="2308"/>
                  <a:pt x="2315" y="3360"/>
                </a:cubicBezTo>
                <a:cubicBezTo>
                  <a:pt x="2344" y="3389"/>
                  <a:pt x="2378" y="3401"/>
                  <a:pt x="2411" y="3401"/>
                </a:cubicBezTo>
                <a:cubicBezTo>
                  <a:pt x="2490" y="3401"/>
                  <a:pt x="2559" y="3331"/>
                  <a:pt x="2512" y="3261"/>
                </a:cubicBezTo>
                <a:cubicBezTo>
                  <a:pt x="1724" y="2210"/>
                  <a:pt x="935" y="1158"/>
                  <a:pt x="245" y="41"/>
                </a:cubicBezTo>
                <a:cubicBezTo>
                  <a:pt x="217" y="13"/>
                  <a:pt x="184" y="1"/>
                  <a:pt x="1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5" name="Google Shape;1495;p23"/>
          <p:cNvSpPr/>
          <p:nvPr/>
        </p:nvSpPr>
        <p:spPr>
          <a:xfrm>
            <a:off x="5745630" y="3344893"/>
            <a:ext cx="43621" cy="57929"/>
          </a:xfrm>
          <a:custGeom>
            <a:rect b="b" l="l" r="r" t="t"/>
            <a:pathLst>
              <a:path extrusionOk="0" h="2737" w="2061">
                <a:moveTo>
                  <a:pt x="166" y="0"/>
                </a:moveTo>
                <a:cubicBezTo>
                  <a:pt x="88" y="0"/>
                  <a:pt x="0" y="77"/>
                  <a:pt x="48" y="172"/>
                </a:cubicBezTo>
                <a:cubicBezTo>
                  <a:pt x="573" y="1059"/>
                  <a:pt x="1198" y="1913"/>
                  <a:pt x="1855" y="2702"/>
                </a:cubicBezTo>
                <a:cubicBezTo>
                  <a:pt x="1871" y="2726"/>
                  <a:pt x="1894" y="2737"/>
                  <a:pt x="1917" y="2737"/>
                </a:cubicBezTo>
                <a:cubicBezTo>
                  <a:pt x="1986" y="2737"/>
                  <a:pt x="2060" y="2644"/>
                  <a:pt x="1986" y="2570"/>
                </a:cubicBezTo>
                <a:cubicBezTo>
                  <a:pt x="1329" y="1782"/>
                  <a:pt x="738" y="927"/>
                  <a:pt x="245" y="40"/>
                </a:cubicBezTo>
                <a:cubicBezTo>
                  <a:pt x="226" y="12"/>
                  <a:pt x="197" y="0"/>
                  <a:pt x="16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6" name="Google Shape;1496;p23"/>
          <p:cNvSpPr/>
          <p:nvPr/>
        </p:nvSpPr>
        <p:spPr>
          <a:xfrm>
            <a:off x="5772742" y="3360195"/>
            <a:ext cx="28911" cy="40277"/>
          </a:xfrm>
          <a:custGeom>
            <a:rect b="b" l="l" r="r" t="t"/>
            <a:pathLst>
              <a:path extrusionOk="0" h="1903" w="1366">
                <a:moveTo>
                  <a:pt x="152" y="0"/>
                </a:moveTo>
                <a:cubicBezTo>
                  <a:pt x="72" y="0"/>
                  <a:pt x="1" y="77"/>
                  <a:pt x="48" y="172"/>
                </a:cubicBezTo>
                <a:cubicBezTo>
                  <a:pt x="410" y="730"/>
                  <a:pt x="771" y="1289"/>
                  <a:pt x="1132" y="1847"/>
                </a:cubicBezTo>
                <a:cubicBezTo>
                  <a:pt x="1152" y="1887"/>
                  <a:pt x="1184" y="1903"/>
                  <a:pt x="1216" y="1903"/>
                </a:cubicBezTo>
                <a:cubicBezTo>
                  <a:pt x="1290" y="1903"/>
                  <a:pt x="1366" y="1818"/>
                  <a:pt x="1297" y="1749"/>
                </a:cubicBezTo>
                <a:lnTo>
                  <a:pt x="245" y="40"/>
                </a:lnTo>
                <a:cubicBezTo>
                  <a:pt x="217" y="12"/>
                  <a:pt x="184" y="0"/>
                  <a:pt x="15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7" name="Google Shape;1497;p23"/>
          <p:cNvSpPr/>
          <p:nvPr/>
        </p:nvSpPr>
        <p:spPr>
          <a:xfrm>
            <a:off x="5763006" y="3467758"/>
            <a:ext cx="43028" cy="46775"/>
          </a:xfrm>
          <a:custGeom>
            <a:rect b="b" l="l" r="r" t="t"/>
            <a:pathLst>
              <a:path extrusionOk="0" h="2210" w="2033">
                <a:moveTo>
                  <a:pt x="155" y="1"/>
                </a:moveTo>
                <a:cubicBezTo>
                  <a:pt x="73" y="1"/>
                  <a:pt x="1" y="103"/>
                  <a:pt x="81" y="183"/>
                </a:cubicBezTo>
                <a:cubicBezTo>
                  <a:pt x="738" y="741"/>
                  <a:pt x="1330" y="1432"/>
                  <a:pt x="1790" y="2154"/>
                </a:cubicBezTo>
                <a:cubicBezTo>
                  <a:pt x="1809" y="2194"/>
                  <a:pt x="1841" y="2210"/>
                  <a:pt x="1874" y="2210"/>
                </a:cubicBezTo>
                <a:cubicBezTo>
                  <a:pt x="1950" y="2210"/>
                  <a:pt x="2033" y="2125"/>
                  <a:pt x="1987" y="2056"/>
                </a:cubicBezTo>
                <a:cubicBezTo>
                  <a:pt x="1494" y="1300"/>
                  <a:pt x="902" y="610"/>
                  <a:pt x="212" y="19"/>
                </a:cubicBezTo>
                <a:cubicBezTo>
                  <a:pt x="194" y="6"/>
                  <a:pt x="174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8" name="Google Shape;1498;p23"/>
          <p:cNvSpPr/>
          <p:nvPr/>
        </p:nvSpPr>
        <p:spPr>
          <a:xfrm>
            <a:off x="5785971" y="3474933"/>
            <a:ext cx="50457" cy="63262"/>
          </a:xfrm>
          <a:custGeom>
            <a:rect b="b" l="l" r="r" t="t"/>
            <a:pathLst>
              <a:path extrusionOk="0" h="2989" w="2384">
                <a:moveTo>
                  <a:pt x="152" y="1"/>
                </a:moveTo>
                <a:cubicBezTo>
                  <a:pt x="71" y="1"/>
                  <a:pt x="0" y="78"/>
                  <a:pt x="47" y="172"/>
                </a:cubicBezTo>
                <a:lnTo>
                  <a:pt x="2150" y="2933"/>
                </a:lnTo>
                <a:cubicBezTo>
                  <a:pt x="2170" y="2972"/>
                  <a:pt x="2202" y="2988"/>
                  <a:pt x="2234" y="2988"/>
                </a:cubicBezTo>
                <a:cubicBezTo>
                  <a:pt x="2308" y="2988"/>
                  <a:pt x="2384" y="2903"/>
                  <a:pt x="2315" y="2834"/>
                </a:cubicBezTo>
                <a:lnTo>
                  <a:pt x="245" y="41"/>
                </a:lnTo>
                <a:cubicBezTo>
                  <a:pt x="217" y="13"/>
                  <a:pt x="183" y="1"/>
                  <a:pt x="1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9" name="Google Shape;1499;p23"/>
          <p:cNvSpPr/>
          <p:nvPr/>
        </p:nvSpPr>
        <p:spPr>
          <a:xfrm>
            <a:off x="5802670" y="3474234"/>
            <a:ext cx="56130" cy="67686"/>
          </a:xfrm>
          <a:custGeom>
            <a:rect b="b" l="l" r="r" t="t"/>
            <a:pathLst>
              <a:path extrusionOk="0" h="3198" w="2652">
                <a:moveTo>
                  <a:pt x="136" y="0"/>
                </a:moveTo>
                <a:cubicBezTo>
                  <a:pt x="69" y="0"/>
                  <a:pt x="1" y="70"/>
                  <a:pt x="47" y="140"/>
                </a:cubicBezTo>
                <a:cubicBezTo>
                  <a:pt x="737" y="1224"/>
                  <a:pt x="1559" y="2243"/>
                  <a:pt x="2446" y="3163"/>
                </a:cubicBezTo>
                <a:cubicBezTo>
                  <a:pt x="2470" y="3188"/>
                  <a:pt x="2497" y="3198"/>
                  <a:pt x="2522" y="3198"/>
                </a:cubicBezTo>
                <a:cubicBezTo>
                  <a:pt x="2596" y="3198"/>
                  <a:pt x="2651" y="3105"/>
                  <a:pt x="2577" y="3031"/>
                </a:cubicBezTo>
                <a:cubicBezTo>
                  <a:pt x="1690" y="2111"/>
                  <a:pt x="901" y="1126"/>
                  <a:pt x="211" y="41"/>
                </a:cubicBezTo>
                <a:cubicBezTo>
                  <a:pt x="192" y="12"/>
                  <a:pt x="164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0" name="Google Shape;1500;p23"/>
          <p:cNvSpPr/>
          <p:nvPr/>
        </p:nvSpPr>
        <p:spPr>
          <a:xfrm>
            <a:off x="5812406" y="3456836"/>
            <a:ext cx="58437" cy="74564"/>
          </a:xfrm>
          <a:custGeom>
            <a:rect b="b" l="l" r="r" t="t"/>
            <a:pathLst>
              <a:path extrusionOk="0" h="3523" w="2761">
                <a:moveTo>
                  <a:pt x="148" y="1"/>
                </a:moveTo>
                <a:cubicBezTo>
                  <a:pt x="69" y="1"/>
                  <a:pt x="1" y="71"/>
                  <a:pt x="47" y="140"/>
                </a:cubicBezTo>
                <a:lnTo>
                  <a:pt x="47" y="173"/>
                </a:lnTo>
                <a:cubicBezTo>
                  <a:pt x="869" y="1290"/>
                  <a:pt x="1690" y="2375"/>
                  <a:pt x="2544" y="3492"/>
                </a:cubicBezTo>
                <a:cubicBezTo>
                  <a:pt x="2566" y="3513"/>
                  <a:pt x="2589" y="3522"/>
                  <a:pt x="2611" y="3522"/>
                </a:cubicBezTo>
                <a:cubicBezTo>
                  <a:pt x="2691" y="3522"/>
                  <a:pt x="2760" y="3405"/>
                  <a:pt x="2709" y="3328"/>
                </a:cubicBezTo>
                <a:cubicBezTo>
                  <a:pt x="1854" y="2243"/>
                  <a:pt x="1033" y="1159"/>
                  <a:pt x="244" y="42"/>
                </a:cubicBezTo>
                <a:cubicBezTo>
                  <a:pt x="215" y="13"/>
                  <a:pt x="181" y="1"/>
                  <a:pt x="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1" name="Google Shape;1501;p23"/>
          <p:cNvSpPr/>
          <p:nvPr/>
        </p:nvSpPr>
        <p:spPr>
          <a:xfrm>
            <a:off x="5826947" y="3450021"/>
            <a:ext cx="57653" cy="71644"/>
          </a:xfrm>
          <a:custGeom>
            <a:rect b="b" l="l" r="r" t="t"/>
            <a:pathLst>
              <a:path extrusionOk="0" h="3385" w="2724">
                <a:moveTo>
                  <a:pt x="124" y="0"/>
                </a:moveTo>
                <a:cubicBezTo>
                  <a:pt x="62" y="0"/>
                  <a:pt x="1" y="93"/>
                  <a:pt x="50" y="166"/>
                </a:cubicBezTo>
                <a:lnTo>
                  <a:pt x="2515" y="3354"/>
                </a:lnTo>
                <a:cubicBezTo>
                  <a:pt x="2536" y="3375"/>
                  <a:pt x="2559" y="3384"/>
                  <a:pt x="2581" y="3384"/>
                </a:cubicBezTo>
                <a:cubicBezTo>
                  <a:pt x="2659" y="3384"/>
                  <a:pt x="2723" y="3267"/>
                  <a:pt x="2646" y="3190"/>
                </a:cubicBezTo>
                <a:lnTo>
                  <a:pt x="182" y="35"/>
                </a:lnTo>
                <a:cubicBezTo>
                  <a:pt x="165" y="10"/>
                  <a:pt x="145" y="0"/>
                  <a:pt x="12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2" name="Google Shape;1502;p23"/>
          <p:cNvSpPr/>
          <p:nvPr/>
        </p:nvSpPr>
        <p:spPr>
          <a:xfrm>
            <a:off x="5843710" y="3453746"/>
            <a:ext cx="44298" cy="52701"/>
          </a:xfrm>
          <a:custGeom>
            <a:rect b="b" l="l" r="r" t="t"/>
            <a:pathLst>
              <a:path extrusionOk="0" h="2490" w="2093">
                <a:moveTo>
                  <a:pt x="134" y="1"/>
                </a:moveTo>
                <a:cubicBezTo>
                  <a:pt x="67" y="1"/>
                  <a:pt x="1" y="86"/>
                  <a:pt x="47" y="155"/>
                </a:cubicBezTo>
                <a:cubicBezTo>
                  <a:pt x="638" y="943"/>
                  <a:pt x="1230" y="1699"/>
                  <a:pt x="1887" y="2455"/>
                </a:cubicBezTo>
                <a:cubicBezTo>
                  <a:pt x="1903" y="2480"/>
                  <a:pt x="1926" y="2490"/>
                  <a:pt x="1949" y="2490"/>
                </a:cubicBezTo>
                <a:cubicBezTo>
                  <a:pt x="2018" y="2490"/>
                  <a:pt x="2092" y="2397"/>
                  <a:pt x="2018" y="2324"/>
                </a:cubicBezTo>
                <a:cubicBezTo>
                  <a:pt x="1394" y="1601"/>
                  <a:pt x="803" y="812"/>
                  <a:pt x="211" y="56"/>
                </a:cubicBezTo>
                <a:cubicBezTo>
                  <a:pt x="191" y="17"/>
                  <a:pt x="163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3" name="Google Shape;1503;p23"/>
          <p:cNvSpPr/>
          <p:nvPr/>
        </p:nvSpPr>
        <p:spPr>
          <a:xfrm>
            <a:off x="5831878" y="3407479"/>
            <a:ext cx="40298" cy="48214"/>
          </a:xfrm>
          <a:custGeom>
            <a:rect b="b" l="l" r="r" t="t"/>
            <a:pathLst>
              <a:path extrusionOk="0" h="2278" w="1904">
                <a:moveTo>
                  <a:pt x="139" y="1"/>
                </a:moveTo>
                <a:cubicBezTo>
                  <a:pt x="71" y="1"/>
                  <a:pt x="0" y="78"/>
                  <a:pt x="47" y="172"/>
                </a:cubicBezTo>
                <a:cubicBezTo>
                  <a:pt x="573" y="895"/>
                  <a:pt x="1099" y="1585"/>
                  <a:pt x="1690" y="2242"/>
                </a:cubicBezTo>
                <a:cubicBezTo>
                  <a:pt x="1715" y="2267"/>
                  <a:pt x="1742" y="2277"/>
                  <a:pt x="1767" y="2277"/>
                </a:cubicBezTo>
                <a:cubicBezTo>
                  <a:pt x="1842" y="2277"/>
                  <a:pt x="1904" y="2185"/>
                  <a:pt x="1854" y="2111"/>
                </a:cubicBezTo>
                <a:cubicBezTo>
                  <a:pt x="1263" y="1454"/>
                  <a:pt x="737" y="763"/>
                  <a:pt x="211" y="41"/>
                </a:cubicBezTo>
                <a:cubicBezTo>
                  <a:pt x="193" y="13"/>
                  <a:pt x="166" y="1"/>
                  <a:pt x="13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4" name="Google Shape;1504;p23"/>
          <p:cNvSpPr/>
          <p:nvPr/>
        </p:nvSpPr>
        <p:spPr>
          <a:xfrm>
            <a:off x="5788066" y="3411627"/>
            <a:ext cx="21250" cy="29187"/>
          </a:xfrm>
          <a:custGeom>
            <a:rect b="b" l="l" r="r" t="t"/>
            <a:pathLst>
              <a:path extrusionOk="0" h="1379" w="1004">
                <a:moveTo>
                  <a:pt x="136" y="1"/>
                </a:moveTo>
                <a:cubicBezTo>
                  <a:pt x="69" y="1"/>
                  <a:pt x="1" y="71"/>
                  <a:pt x="47" y="140"/>
                </a:cubicBezTo>
                <a:cubicBezTo>
                  <a:pt x="244" y="567"/>
                  <a:pt x="474" y="962"/>
                  <a:pt x="770" y="1323"/>
                </a:cubicBezTo>
                <a:cubicBezTo>
                  <a:pt x="790" y="1363"/>
                  <a:pt x="821" y="1379"/>
                  <a:pt x="853" y="1379"/>
                </a:cubicBezTo>
                <a:cubicBezTo>
                  <a:pt x="928" y="1379"/>
                  <a:pt x="1003" y="1294"/>
                  <a:pt x="934" y="1225"/>
                </a:cubicBezTo>
                <a:cubicBezTo>
                  <a:pt x="671" y="863"/>
                  <a:pt x="408" y="469"/>
                  <a:pt x="211" y="42"/>
                </a:cubicBezTo>
                <a:cubicBezTo>
                  <a:pt x="192" y="13"/>
                  <a:pt x="164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5" name="Google Shape;1505;p23"/>
          <p:cNvSpPr/>
          <p:nvPr/>
        </p:nvSpPr>
        <p:spPr>
          <a:xfrm>
            <a:off x="5803665" y="3410421"/>
            <a:ext cx="16001" cy="24805"/>
          </a:xfrm>
          <a:custGeom>
            <a:rect b="b" l="l" r="r" t="t"/>
            <a:pathLst>
              <a:path extrusionOk="0" h="1172" w="756">
                <a:moveTo>
                  <a:pt x="99" y="0"/>
                </a:moveTo>
                <a:cubicBezTo>
                  <a:pt x="33" y="0"/>
                  <a:pt x="0" y="66"/>
                  <a:pt x="0" y="132"/>
                </a:cubicBezTo>
                <a:cubicBezTo>
                  <a:pt x="164" y="460"/>
                  <a:pt x="329" y="822"/>
                  <a:pt x="559" y="1117"/>
                </a:cubicBezTo>
                <a:cubicBezTo>
                  <a:pt x="578" y="1156"/>
                  <a:pt x="597" y="1172"/>
                  <a:pt x="623" y="1172"/>
                </a:cubicBezTo>
                <a:cubicBezTo>
                  <a:pt x="641" y="1172"/>
                  <a:pt x="663" y="1164"/>
                  <a:pt x="690" y="1150"/>
                </a:cubicBezTo>
                <a:cubicBezTo>
                  <a:pt x="723" y="1117"/>
                  <a:pt x="756" y="1052"/>
                  <a:pt x="723" y="1019"/>
                </a:cubicBezTo>
                <a:cubicBezTo>
                  <a:pt x="526" y="723"/>
                  <a:pt x="362" y="394"/>
                  <a:pt x="230" y="66"/>
                </a:cubicBezTo>
                <a:cubicBezTo>
                  <a:pt x="197" y="33"/>
                  <a:pt x="131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6" name="Google Shape;1506;p23"/>
          <p:cNvSpPr/>
          <p:nvPr/>
        </p:nvSpPr>
        <p:spPr>
          <a:xfrm>
            <a:off x="5975887" y="3384028"/>
            <a:ext cx="48553" cy="55770"/>
          </a:xfrm>
          <a:custGeom>
            <a:rect b="b" l="l" r="r" t="t"/>
            <a:pathLst>
              <a:path extrusionOk="0" h="2635" w="2294">
                <a:moveTo>
                  <a:pt x="157" y="1"/>
                </a:moveTo>
                <a:cubicBezTo>
                  <a:pt x="85" y="1"/>
                  <a:pt x="1" y="118"/>
                  <a:pt x="78" y="196"/>
                </a:cubicBezTo>
                <a:cubicBezTo>
                  <a:pt x="768" y="951"/>
                  <a:pt x="1425" y="1740"/>
                  <a:pt x="2050" y="2594"/>
                </a:cubicBezTo>
                <a:cubicBezTo>
                  <a:pt x="2078" y="2622"/>
                  <a:pt x="2111" y="2634"/>
                  <a:pt x="2143" y="2634"/>
                </a:cubicBezTo>
                <a:cubicBezTo>
                  <a:pt x="2223" y="2634"/>
                  <a:pt x="2294" y="2557"/>
                  <a:pt x="2247" y="2463"/>
                </a:cubicBezTo>
                <a:cubicBezTo>
                  <a:pt x="1590" y="1641"/>
                  <a:pt x="932" y="820"/>
                  <a:pt x="210" y="31"/>
                </a:cubicBezTo>
                <a:cubicBezTo>
                  <a:pt x="195" y="10"/>
                  <a:pt x="176" y="1"/>
                  <a:pt x="15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7" name="Google Shape;1507;p23"/>
          <p:cNvSpPr/>
          <p:nvPr/>
        </p:nvSpPr>
        <p:spPr>
          <a:xfrm>
            <a:off x="6011339" y="3398124"/>
            <a:ext cx="41399" cy="56299"/>
          </a:xfrm>
          <a:custGeom>
            <a:rect b="b" l="l" r="r" t="t"/>
            <a:pathLst>
              <a:path extrusionOk="0" h="2660" w="1956">
                <a:moveTo>
                  <a:pt x="133" y="0"/>
                </a:moveTo>
                <a:cubicBezTo>
                  <a:pt x="67" y="0"/>
                  <a:pt x="0" y="85"/>
                  <a:pt x="46" y="154"/>
                </a:cubicBezTo>
                <a:cubicBezTo>
                  <a:pt x="539" y="1008"/>
                  <a:pt x="1098" y="1830"/>
                  <a:pt x="1722" y="2618"/>
                </a:cubicBezTo>
                <a:cubicBezTo>
                  <a:pt x="1741" y="2647"/>
                  <a:pt x="1772" y="2659"/>
                  <a:pt x="1803" y="2659"/>
                </a:cubicBezTo>
                <a:cubicBezTo>
                  <a:pt x="1878" y="2659"/>
                  <a:pt x="1956" y="2590"/>
                  <a:pt x="1886" y="2520"/>
                </a:cubicBezTo>
                <a:cubicBezTo>
                  <a:pt x="1295" y="1731"/>
                  <a:pt x="703" y="910"/>
                  <a:pt x="210" y="55"/>
                </a:cubicBezTo>
                <a:cubicBezTo>
                  <a:pt x="191" y="16"/>
                  <a:pt x="162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8" name="Google Shape;1508;p23"/>
          <p:cNvSpPr/>
          <p:nvPr/>
        </p:nvSpPr>
        <p:spPr>
          <a:xfrm>
            <a:off x="6046389" y="3472266"/>
            <a:ext cx="42732" cy="51008"/>
          </a:xfrm>
          <a:custGeom>
            <a:rect b="b" l="l" r="r" t="t"/>
            <a:pathLst>
              <a:path extrusionOk="0" h="2410" w="2019">
                <a:moveTo>
                  <a:pt x="150" y="1"/>
                </a:moveTo>
                <a:cubicBezTo>
                  <a:pt x="68" y="1"/>
                  <a:pt x="0" y="93"/>
                  <a:pt x="99" y="167"/>
                </a:cubicBezTo>
                <a:cubicBezTo>
                  <a:pt x="789" y="791"/>
                  <a:pt x="1348" y="1547"/>
                  <a:pt x="1808" y="2369"/>
                </a:cubicBezTo>
                <a:cubicBezTo>
                  <a:pt x="1827" y="2398"/>
                  <a:pt x="1855" y="2409"/>
                  <a:pt x="1882" y="2409"/>
                </a:cubicBezTo>
                <a:cubicBezTo>
                  <a:pt x="1950" y="2409"/>
                  <a:pt x="2018" y="2340"/>
                  <a:pt x="1972" y="2270"/>
                </a:cubicBezTo>
                <a:cubicBezTo>
                  <a:pt x="1545" y="1416"/>
                  <a:pt x="920" y="660"/>
                  <a:pt x="230" y="36"/>
                </a:cubicBezTo>
                <a:cubicBezTo>
                  <a:pt x="206" y="11"/>
                  <a:pt x="177" y="1"/>
                  <a:pt x="15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9" name="Google Shape;1509;p23"/>
          <p:cNvSpPr/>
          <p:nvPr/>
        </p:nvSpPr>
        <p:spPr>
          <a:xfrm>
            <a:off x="6069057" y="3471144"/>
            <a:ext cx="50076" cy="69294"/>
          </a:xfrm>
          <a:custGeom>
            <a:rect b="b" l="l" r="r" t="t"/>
            <a:pathLst>
              <a:path extrusionOk="0" h="3274" w="2366">
                <a:moveTo>
                  <a:pt x="134" y="0"/>
                </a:moveTo>
                <a:cubicBezTo>
                  <a:pt x="67" y="0"/>
                  <a:pt x="1" y="85"/>
                  <a:pt x="47" y="154"/>
                </a:cubicBezTo>
                <a:cubicBezTo>
                  <a:pt x="605" y="1239"/>
                  <a:pt x="1328" y="2290"/>
                  <a:pt x="2150" y="3243"/>
                </a:cubicBezTo>
                <a:cubicBezTo>
                  <a:pt x="2171" y="3265"/>
                  <a:pt x="2194" y="3274"/>
                  <a:pt x="2216" y="3274"/>
                </a:cubicBezTo>
                <a:cubicBezTo>
                  <a:pt x="2296" y="3274"/>
                  <a:pt x="2365" y="3156"/>
                  <a:pt x="2314" y="3079"/>
                </a:cubicBezTo>
                <a:cubicBezTo>
                  <a:pt x="1492" y="2159"/>
                  <a:pt x="802" y="1140"/>
                  <a:pt x="211" y="56"/>
                </a:cubicBezTo>
                <a:cubicBezTo>
                  <a:pt x="191" y="16"/>
                  <a:pt x="162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0" name="Google Shape;1510;p23"/>
          <p:cNvSpPr/>
          <p:nvPr/>
        </p:nvSpPr>
        <p:spPr>
          <a:xfrm>
            <a:off x="6080867" y="3455461"/>
            <a:ext cx="58521" cy="88681"/>
          </a:xfrm>
          <a:custGeom>
            <a:rect b="b" l="l" r="r" t="t"/>
            <a:pathLst>
              <a:path extrusionOk="0" h="4190" w="2765">
                <a:moveTo>
                  <a:pt x="148" y="0"/>
                </a:moveTo>
                <a:cubicBezTo>
                  <a:pt x="69" y="0"/>
                  <a:pt x="1" y="70"/>
                  <a:pt x="47" y="139"/>
                </a:cubicBezTo>
                <a:cubicBezTo>
                  <a:pt x="934" y="1454"/>
                  <a:pt x="1789" y="2801"/>
                  <a:pt x="2545" y="4148"/>
                </a:cubicBezTo>
                <a:cubicBezTo>
                  <a:pt x="2573" y="4177"/>
                  <a:pt x="2605" y="4189"/>
                  <a:pt x="2635" y="4189"/>
                </a:cubicBezTo>
                <a:cubicBezTo>
                  <a:pt x="2706" y="4189"/>
                  <a:pt x="2765" y="4120"/>
                  <a:pt x="2742" y="4050"/>
                </a:cubicBezTo>
                <a:cubicBezTo>
                  <a:pt x="1953" y="2670"/>
                  <a:pt x="1132" y="1355"/>
                  <a:pt x="244" y="41"/>
                </a:cubicBezTo>
                <a:cubicBezTo>
                  <a:pt x="215" y="12"/>
                  <a:pt x="181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1" name="Google Shape;1511;p23"/>
          <p:cNvSpPr/>
          <p:nvPr/>
        </p:nvSpPr>
        <p:spPr>
          <a:xfrm>
            <a:off x="6042622" y="3364344"/>
            <a:ext cx="100767" cy="152642"/>
          </a:xfrm>
          <a:custGeom>
            <a:rect b="b" l="l" r="r" t="t"/>
            <a:pathLst>
              <a:path extrusionOk="0" h="7212" w="4761">
                <a:moveTo>
                  <a:pt x="136" y="0"/>
                </a:moveTo>
                <a:cubicBezTo>
                  <a:pt x="69" y="0"/>
                  <a:pt x="0" y="70"/>
                  <a:pt x="47" y="140"/>
                </a:cubicBezTo>
                <a:lnTo>
                  <a:pt x="4549" y="7172"/>
                </a:lnTo>
                <a:cubicBezTo>
                  <a:pt x="4567" y="7200"/>
                  <a:pt x="4594" y="7212"/>
                  <a:pt x="4621" y="7212"/>
                </a:cubicBezTo>
                <a:cubicBezTo>
                  <a:pt x="4689" y="7212"/>
                  <a:pt x="4760" y="7135"/>
                  <a:pt x="4713" y="7040"/>
                </a:cubicBezTo>
                <a:lnTo>
                  <a:pt x="211" y="41"/>
                </a:lnTo>
                <a:cubicBezTo>
                  <a:pt x="192" y="12"/>
                  <a:pt x="164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2" name="Google Shape;1512;p23"/>
          <p:cNvSpPr/>
          <p:nvPr/>
        </p:nvSpPr>
        <p:spPr>
          <a:xfrm>
            <a:off x="6084635" y="3407627"/>
            <a:ext cx="60807" cy="81168"/>
          </a:xfrm>
          <a:custGeom>
            <a:rect b="b" l="l" r="r" t="t"/>
            <a:pathLst>
              <a:path extrusionOk="0" h="3835" w="2873">
                <a:moveTo>
                  <a:pt x="263" y="132"/>
                </a:moveTo>
                <a:cubicBezTo>
                  <a:pt x="251" y="144"/>
                  <a:pt x="242" y="156"/>
                  <a:pt x="234" y="168"/>
                </a:cubicBezTo>
                <a:lnTo>
                  <a:pt x="234" y="168"/>
                </a:lnTo>
                <a:cubicBezTo>
                  <a:pt x="235" y="157"/>
                  <a:pt x="234" y="145"/>
                  <a:pt x="231" y="132"/>
                </a:cubicBezTo>
                <a:close/>
                <a:moveTo>
                  <a:pt x="165" y="1"/>
                </a:moveTo>
                <a:cubicBezTo>
                  <a:pt x="66" y="1"/>
                  <a:pt x="1" y="99"/>
                  <a:pt x="33" y="198"/>
                </a:cubicBezTo>
                <a:cubicBezTo>
                  <a:pt x="46" y="237"/>
                  <a:pt x="85" y="255"/>
                  <a:pt x="125" y="255"/>
                </a:cubicBezTo>
                <a:cubicBezTo>
                  <a:pt x="159" y="255"/>
                  <a:pt x="194" y="242"/>
                  <a:pt x="215" y="216"/>
                </a:cubicBezTo>
                <a:lnTo>
                  <a:pt x="215" y="216"/>
                </a:lnTo>
                <a:cubicBezTo>
                  <a:pt x="210" y="253"/>
                  <a:pt x="226" y="291"/>
                  <a:pt x="263" y="329"/>
                </a:cubicBezTo>
                <a:lnTo>
                  <a:pt x="329" y="461"/>
                </a:lnTo>
                <a:lnTo>
                  <a:pt x="493" y="691"/>
                </a:lnTo>
                <a:lnTo>
                  <a:pt x="789" y="1118"/>
                </a:lnTo>
                <a:lnTo>
                  <a:pt x="1414" y="2005"/>
                </a:lnTo>
                <a:cubicBezTo>
                  <a:pt x="1808" y="2597"/>
                  <a:pt x="2235" y="3188"/>
                  <a:pt x="2629" y="3780"/>
                </a:cubicBezTo>
                <a:cubicBezTo>
                  <a:pt x="2649" y="3819"/>
                  <a:pt x="2681" y="3835"/>
                  <a:pt x="2714" y="3835"/>
                </a:cubicBezTo>
                <a:cubicBezTo>
                  <a:pt x="2790" y="3835"/>
                  <a:pt x="2872" y="3750"/>
                  <a:pt x="2827" y="3681"/>
                </a:cubicBezTo>
                <a:lnTo>
                  <a:pt x="1249" y="1414"/>
                </a:lnTo>
                <a:lnTo>
                  <a:pt x="493" y="296"/>
                </a:lnTo>
                <a:cubicBezTo>
                  <a:pt x="428" y="231"/>
                  <a:pt x="329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3" name="Google Shape;1513;p23"/>
          <p:cNvSpPr/>
          <p:nvPr/>
        </p:nvSpPr>
        <p:spPr>
          <a:xfrm>
            <a:off x="6106118" y="3414421"/>
            <a:ext cx="50267" cy="66416"/>
          </a:xfrm>
          <a:custGeom>
            <a:rect b="b" l="l" r="r" t="t"/>
            <a:pathLst>
              <a:path extrusionOk="0" h="3138" w="2375">
                <a:moveTo>
                  <a:pt x="153" y="0"/>
                </a:moveTo>
                <a:cubicBezTo>
                  <a:pt x="78" y="0"/>
                  <a:pt x="0" y="70"/>
                  <a:pt x="70" y="140"/>
                </a:cubicBezTo>
                <a:cubicBezTo>
                  <a:pt x="760" y="1126"/>
                  <a:pt x="1450" y="2111"/>
                  <a:pt x="2140" y="3097"/>
                </a:cubicBezTo>
                <a:cubicBezTo>
                  <a:pt x="2159" y="3126"/>
                  <a:pt x="2190" y="3138"/>
                  <a:pt x="2221" y="3138"/>
                </a:cubicBezTo>
                <a:cubicBezTo>
                  <a:pt x="2296" y="3138"/>
                  <a:pt x="2374" y="3068"/>
                  <a:pt x="2304" y="2999"/>
                </a:cubicBezTo>
                <a:lnTo>
                  <a:pt x="234" y="41"/>
                </a:lnTo>
                <a:cubicBezTo>
                  <a:pt x="215" y="12"/>
                  <a:pt x="184" y="0"/>
                  <a:pt x="1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4" name="Google Shape;1514;p23"/>
          <p:cNvSpPr/>
          <p:nvPr/>
        </p:nvSpPr>
        <p:spPr>
          <a:xfrm>
            <a:off x="6130246" y="3427649"/>
            <a:ext cx="42118" cy="53188"/>
          </a:xfrm>
          <a:custGeom>
            <a:rect b="b" l="l" r="r" t="t"/>
            <a:pathLst>
              <a:path extrusionOk="0" h="2513" w="1990">
                <a:moveTo>
                  <a:pt x="151" y="0"/>
                </a:moveTo>
                <a:cubicBezTo>
                  <a:pt x="71" y="0"/>
                  <a:pt x="0" y="78"/>
                  <a:pt x="47" y="172"/>
                </a:cubicBezTo>
                <a:lnTo>
                  <a:pt x="1756" y="2472"/>
                </a:lnTo>
                <a:cubicBezTo>
                  <a:pt x="1775" y="2501"/>
                  <a:pt x="1806" y="2513"/>
                  <a:pt x="1837" y="2513"/>
                </a:cubicBezTo>
                <a:cubicBezTo>
                  <a:pt x="1912" y="2513"/>
                  <a:pt x="1990" y="2443"/>
                  <a:pt x="1920" y="2374"/>
                </a:cubicBezTo>
                <a:lnTo>
                  <a:pt x="244" y="41"/>
                </a:lnTo>
                <a:cubicBezTo>
                  <a:pt x="216" y="13"/>
                  <a:pt x="183" y="0"/>
                  <a:pt x="15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5" name="Google Shape;1515;p23"/>
          <p:cNvSpPr/>
          <p:nvPr/>
        </p:nvSpPr>
        <p:spPr>
          <a:xfrm>
            <a:off x="6140681" y="3417892"/>
            <a:ext cx="49928" cy="62035"/>
          </a:xfrm>
          <a:custGeom>
            <a:rect b="b" l="l" r="r" t="t"/>
            <a:pathLst>
              <a:path extrusionOk="0" h="2931" w="2359">
                <a:moveTo>
                  <a:pt x="137" y="1"/>
                </a:moveTo>
                <a:cubicBezTo>
                  <a:pt x="69" y="1"/>
                  <a:pt x="1" y="70"/>
                  <a:pt x="47" y="140"/>
                </a:cubicBezTo>
                <a:cubicBezTo>
                  <a:pt x="639" y="1159"/>
                  <a:pt x="1329" y="2079"/>
                  <a:pt x="2150" y="2900"/>
                </a:cubicBezTo>
                <a:cubicBezTo>
                  <a:pt x="2172" y="2922"/>
                  <a:pt x="2194" y="2931"/>
                  <a:pt x="2216" y="2931"/>
                </a:cubicBezTo>
                <a:cubicBezTo>
                  <a:pt x="2295" y="2931"/>
                  <a:pt x="2359" y="2813"/>
                  <a:pt x="2282" y="2736"/>
                </a:cubicBezTo>
                <a:cubicBezTo>
                  <a:pt x="1493" y="1947"/>
                  <a:pt x="803" y="1027"/>
                  <a:pt x="211" y="41"/>
                </a:cubicBezTo>
                <a:cubicBezTo>
                  <a:pt x="192" y="13"/>
                  <a:pt x="164" y="1"/>
                  <a:pt x="13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6" name="Google Shape;1516;p23"/>
          <p:cNvSpPr/>
          <p:nvPr/>
        </p:nvSpPr>
        <p:spPr>
          <a:xfrm>
            <a:off x="6159581" y="3424284"/>
            <a:ext cx="38626" cy="45992"/>
          </a:xfrm>
          <a:custGeom>
            <a:rect b="b" l="l" r="r" t="t"/>
            <a:pathLst>
              <a:path extrusionOk="0" h="2173" w="1825">
                <a:moveTo>
                  <a:pt x="144" y="0"/>
                </a:moveTo>
                <a:cubicBezTo>
                  <a:pt x="74" y="0"/>
                  <a:pt x="0" y="93"/>
                  <a:pt x="74" y="167"/>
                </a:cubicBezTo>
                <a:lnTo>
                  <a:pt x="1619" y="2138"/>
                </a:lnTo>
                <a:cubicBezTo>
                  <a:pt x="1635" y="2162"/>
                  <a:pt x="1657" y="2173"/>
                  <a:pt x="1679" y="2173"/>
                </a:cubicBezTo>
                <a:cubicBezTo>
                  <a:pt x="1749" y="2173"/>
                  <a:pt x="1825" y="2073"/>
                  <a:pt x="1750" y="1974"/>
                </a:cubicBezTo>
                <a:cubicBezTo>
                  <a:pt x="1224" y="1350"/>
                  <a:pt x="731" y="692"/>
                  <a:pt x="206" y="35"/>
                </a:cubicBezTo>
                <a:cubicBezTo>
                  <a:pt x="189" y="11"/>
                  <a:pt x="167" y="0"/>
                  <a:pt x="1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7" name="Google Shape;1517;p23"/>
          <p:cNvSpPr/>
          <p:nvPr/>
        </p:nvSpPr>
        <p:spPr>
          <a:xfrm>
            <a:off x="6083132" y="3335834"/>
            <a:ext cx="50288" cy="62246"/>
          </a:xfrm>
          <a:custGeom>
            <a:rect b="b" l="l" r="r" t="t"/>
            <a:pathLst>
              <a:path extrusionOk="0" h="2941" w="2376">
                <a:moveTo>
                  <a:pt x="158" y="1"/>
                </a:moveTo>
                <a:cubicBezTo>
                  <a:pt x="82" y="1"/>
                  <a:pt x="1" y="78"/>
                  <a:pt x="72" y="172"/>
                </a:cubicBezTo>
                <a:lnTo>
                  <a:pt x="2142" y="2900"/>
                </a:lnTo>
                <a:cubicBezTo>
                  <a:pt x="2161" y="2929"/>
                  <a:pt x="2192" y="2941"/>
                  <a:pt x="2223" y="2941"/>
                </a:cubicBezTo>
                <a:cubicBezTo>
                  <a:pt x="2298" y="2941"/>
                  <a:pt x="2376" y="2871"/>
                  <a:pt x="2306" y="2801"/>
                </a:cubicBezTo>
                <a:lnTo>
                  <a:pt x="236" y="41"/>
                </a:lnTo>
                <a:cubicBezTo>
                  <a:pt x="217" y="13"/>
                  <a:pt x="188" y="1"/>
                  <a:pt x="15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8" name="Google Shape;1518;p23"/>
          <p:cNvSpPr/>
          <p:nvPr/>
        </p:nvSpPr>
        <p:spPr>
          <a:xfrm>
            <a:off x="6005053" y="3330268"/>
            <a:ext cx="30520" cy="44150"/>
          </a:xfrm>
          <a:custGeom>
            <a:rect b="b" l="l" r="r" t="t"/>
            <a:pathLst>
              <a:path extrusionOk="0" h="2086" w="1442">
                <a:moveTo>
                  <a:pt x="137" y="0"/>
                </a:moveTo>
                <a:cubicBezTo>
                  <a:pt x="69" y="0"/>
                  <a:pt x="1" y="70"/>
                  <a:pt x="47" y="140"/>
                </a:cubicBezTo>
                <a:lnTo>
                  <a:pt x="1197" y="2046"/>
                </a:lnTo>
                <a:cubicBezTo>
                  <a:pt x="1216" y="2073"/>
                  <a:pt x="1245" y="2086"/>
                  <a:pt x="1276" y="2086"/>
                </a:cubicBezTo>
                <a:cubicBezTo>
                  <a:pt x="1354" y="2086"/>
                  <a:pt x="1442" y="2008"/>
                  <a:pt x="1395" y="1914"/>
                </a:cubicBezTo>
                <a:lnTo>
                  <a:pt x="212" y="41"/>
                </a:lnTo>
                <a:cubicBezTo>
                  <a:pt x="192" y="12"/>
                  <a:pt x="165" y="0"/>
                  <a:pt x="13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9" name="Google Shape;1519;p23"/>
          <p:cNvSpPr/>
          <p:nvPr/>
        </p:nvSpPr>
        <p:spPr>
          <a:xfrm>
            <a:off x="5981411" y="3332342"/>
            <a:ext cx="27239" cy="38626"/>
          </a:xfrm>
          <a:custGeom>
            <a:rect b="b" l="l" r="r" t="t"/>
            <a:pathLst>
              <a:path extrusionOk="0" h="1825" w="1287">
                <a:moveTo>
                  <a:pt x="148" y="1"/>
                </a:moveTo>
                <a:cubicBezTo>
                  <a:pt x="69" y="1"/>
                  <a:pt x="1" y="71"/>
                  <a:pt x="47" y="140"/>
                </a:cubicBezTo>
                <a:cubicBezTo>
                  <a:pt x="409" y="699"/>
                  <a:pt x="770" y="1225"/>
                  <a:pt x="1066" y="1783"/>
                </a:cubicBezTo>
                <a:cubicBezTo>
                  <a:pt x="1095" y="1812"/>
                  <a:pt x="1126" y="1824"/>
                  <a:pt x="1156" y="1824"/>
                </a:cubicBezTo>
                <a:cubicBezTo>
                  <a:pt x="1227" y="1824"/>
                  <a:pt x="1286" y="1754"/>
                  <a:pt x="1263" y="1685"/>
                </a:cubicBezTo>
                <a:cubicBezTo>
                  <a:pt x="934" y="1126"/>
                  <a:pt x="573" y="600"/>
                  <a:pt x="244" y="42"/>
                </a:cubicBezTo>
                <a:cubicBezTo>
                  <a:pt x="215" y="13"/>
                  <a:pt x="181" y="1"/>
                  <a:pt x="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0" name="Google Shape;1520;p23"/>
          <p:cNvSpPr/>
          <p:nvPr/>
        </p:nvSpPr>
        <p:spPr>
          <a:xfrm>
            <a:off x="6175476" y="3515655"/>
            <a:ext cx="38795" cy="48426"/>
          </a:xfrm>
          <a:custGeom>
            <a:rect b="b" l="l" r="r" t="t"/>
            <a:pathLst>
              <a:path extrusionOk="0" h="2288" w="1833">
                <a:moveTo>
                  <a:pt x="133" y="0"/>
                </a:moveTo>
                <a:cubicBezTo>
                  <a:pt x="67" y="0"/>
                  <a:pt x="0" y="85"/>
                  <a:pt x="46" y="154"/>
                </a:cubicBezTo>
                <a:cubicBezTo>
                  <a:pt x="473" y="910"/>
                  <a:pt x="999" y="1600"/>
                  <a:pt x="1623" y="2257"/>
                </a:cubicBezTo>
                <a:cubicBezTo>
                  <a:pt x="1638" y="2279"/>
                  <a:pt x="1657" y="2288"/>
                  <a:pt x="1676" y="2288"/>
                </a:cubicBezTo>
                <a:cubicBezTo>
                  <a:pt x="1748" y="2288"/>
                  <a:pt x="1832" y="2170"/>
                  <a:pt x="1755" y="2093"/>
                </a:cubicBezTo>
                <a:cubicBezTo>
                  <a:pt x="1163" y="1469"/>
                  <a:pt x="670" y="779"/>
                  <a:pt x="210" y="56"/>
                </a:cubicBezTo>
                <a:cubicBezTo>
                  <a:pt x="191" y="16"/>
                  <a:pt x="162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1" name="Google Shape;1521;p23"/>
          <p:cNvSpPr/>
          <p:nvPr/>
        </p:nvSpPr>
        <p:spPr>
          <a:xfrm>
            <a:off x="6203267" y="3522237"/>
            <a:ext cx="29187" cy="38478"/>
          </a:xfrm>
          <a:custGeom>
            <a:rect b="b" l="l" r="r" t="t"/>
            <a:pathLst>
              <a:path extrusionOk="0" h="1818" w="1379">
                <a:moveTo>
                  <a:pt x="166" y="0"/>
                </a:moveTo>
                <a:cubicBezTo>
                  <a:pt x="88" y="0"/>
                  <a:pt x="0" y="78"/>
                  <a:pt x="48" y="172"/>
                </a:cubicBezTo>
                <a:lnTo>
                  <a:pt x="48" y="139"/>
                </a:lnTo>
                <a:cubicBezTo>
                  <a:pt x="376" y="731"/>
                  <a:pt x="770" y="1256"/>
                  <a:pt x="1165" y="1782"/>
                </a:cubicBezTo>
                <a:cubicBezTo>
                  <a:pt x="1189" y="1807"/>
                  <a:pt x="1216" y="1817"/>
                  <a:pt x="1241" y="1817"/>
                </a:cubicBezTo>
                <a:cubicBezTo>
                  <a:pt x="1317" y="1817"/>
                  <a:pt x="1378" y="1725"/>
                  <a:pt x="1329" y="1651"/>
                </a:cubicBezTo>
                <a:cubicBezTo>
                  <a:pt x="935" y="1125"/>
                  <a:pt x="573" y="599"/>
                  <a:pt x="245" y="41"/>
                </a:cubicBezTo>
                <a:cubicBezTo>
                  <a:pt x="226" y="13"/>
                  <a:pt x="197" y="0"/>
                  <a:pt x="16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2" name="Google Shape;1522;p23"/>
          <p:cNvSpPr/>
          <p:nvPr/>
        </p:nvSpPr>
        <p:spPr>
          <a:xfrm>
            <a:off x="6225829" y="3526555"/>
            <a:ext cx="24530" cy="32763"/>
          </a:xfrm>
          <a:custGeom>
            <a:rect b="b" l="l" r="r" t="t"/>
            <a:pathLst>
              <a:path extrusionOk="0" h="1548" w="1159">
                <a:moveTo>
                  <a:pt x="66" y="1"/>
                </a:moveTo>
                <a:cubicBezTo>
                  <a:pt x="0" y="1"/>
                  <a:pt x="0" y="67"/>
                  <a:pt x="0" y="132"/>
                </a:cubicBezTo>
                <a:cubicBezTo>
                  <a:pt x="197" y="658"/>
                  <a:pt x="526" y="1118"/>
                  <a:pt x="953" y="1512"/>
                </a:cubicBezTo>
                <a:cubicBezTo>
                  <a:pt x="970" y="1537"/>
                  <a:pt x="992" y="1547"/>
                  <a:pt x="1015" y="1547"/>
                </a:cubicBezTo>
                <a:cubicBezTo>
                  <a:pt x="1085" y="1547"/>
                  <a:pt x="1159" y="1455"/>
                  <a:pt x="1085" y="1381"/>
                </a:cubicBezTo>
                <a:cubicBezTo>
                  <a:pt x="690" y="1019"/>
                  <a:pt x="395" y="559"/>
                  <a:pt x="197" y="67"/>
                </a:cubicBezTo>
                <a:cubicBezTo>
                  <a:pt x="164" y="34"/>
                  <a:pt x="132" y="1"/>
                  <a:pt x="6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3" name="Google Shape;1523;p23"/>
          <p:cNvSpPr/>
          <p:nvPr/>
        </p:nvSpPr>
        <p:spPr>
          <a:xfrm>
            <a:off x="6238338" y="3533053"/>
            <a:ext cx="18795" cy="26054"/>
          </a:xfrm>
          <a:custGeom>
            <a:rect b="b" l="l" r="r" t="t"/>
            <a:pathLst>
              <a:path extrusionOk="0" h="1231" w="888">
                <a:moveTo>
                  <a:pt x="143" y="1"/>
                </a:moveTo>
                <a:cubicBezTo>
                  <a:pt x="121" y="1"/>
                  <a:pt x="94" y="9"/>
                  <a:pt x="66" y="22"/>
                </a:cubicBezTo>
                <a:cubicBezTo>
                  <a:pt x="34" y="55"/>
                  <a:pt x="1" y="121"/>
                  <a:pt x="34" y="154"/>
                </a:cubicBezTo>
                <a:cubicBezTo>
                  <a:pt x="231" y="515"/>
                  <a:pt x="428" y="877"/>
                  <a:pt x="724" y="1205"/>
                </a:cubicBezTo>
                <a:cubicBezTo>
                  <a:pt x="740" y="1222"/>
                  <a:pt x="765" y="1230"/>
                  <a:pt x="789" y="1230"/>
                </a:cubicBezTo>
                <a:cubicBezTo>
                  <a:pt x="814" y="1230"/>
                  <a:pt x="839" y="1222"/>
                  <a:pt x="855" y="1205"/>
                </a:cubicBezTo>
                <a:cubicBezTo>
                  <a:pt x="888" y="1173"/>
                  <a:pt x="888" y="1107"/>
                  <a:pt x="855" y="1041"/>
                </a:cubicBezTo>
                <a:cubicBezTo>
                  <a:pt x="592" y="745"/>
                  <a:pt x="395" y="417"/>
                  <a:pt x="198" y="55"/>
                </a:cubicBezTo>
                <a:cubicBezTo>
                  <a:pt x="198" y="17"/>
                  <a:pt x="175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4" name="Google Shape;1524;p23"/>
          <p:cNvSpPr/>
          <p:nvPr/>
        </p:nvSpPr>
        <p:spPr>
          <a:xfrm>
            <a:off x="6341688" y="3477409"/>
            <a:ext cx="36764" cy="50034"/>
          </a:xfrm>
          <a:custGeom>
            <a:rect b="b" l="l" r="r" t="t"/>
            <a:pathLst>
              <a:path extrusionOk="0" h="2364" w="1737">
                <a:moveTo>
                  <a:pt x="134" y="0"/>
                </a:moveTo>
                <a:cubicBezTo>
                  <a:pt x="67" y="0"/>
                  <a:pt x="1" y="85"/>
                  <a:pt x="47" y="154"/>
                </a:cubicBezTo>
                <a:lnTo>
                  <a:pt x="1525" y="2323"/>
                </a:lnTo>
                <a:cubicBezTo>
                  <a:pt x="1545" y="2352"/>
                  <a:pt x="1572" y="2364"/>
                  <a:pt x="1600" y="2364"/>
                </a:cubicBezTo>
                <a:cubicBezTo>
                  <a:pt x="1668" y="2364"/>
                  <a:pt x="1736" y="2294"/>
                  <a:pt x="1690" y="2224"/>
                </a:cubicBezTo>
                <a:lnTo>
                  <a:pt x="211" y="55"/>
                </a:lnTo>
                <a:cubicBezTo>
                  <a:pt x="191" y="16"/>
                  <a:pt x="163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5" name="Google Shape;1525;p23"/>
          <p:cNvSpPr/>
          <p:nvPr/>
        </p:nvSpPr>
        <p:spPr>
          <a:xfrm>
            <a:off x="6361901" y="3482446"/>
            <a:ext cx="35282" cy="45484"/>
          </a:xfrm>
          <a:custGeom>
            <a:rect b="b" l="l" r="r" t="t"/>
            <a:pathLst>
              <a:path extrusionOk="0" h="2149" w="1667">
                <a:moveTo>
                  <a:pt x="123" y="0"/>
                </a:moveTo>
                <a:cubicBezTo>
                  <a:pt x="59" y="0"/>
                  <a:pt x="1" y="58"/>
                  <a:pt x="45" y="146"/>
                </a:cubicBezTo>
                <a:cubicBezTo>
                  <a:pt x="406" y="869"/>
                  <a:pt x="899" y="1526"/>
                  <a:pt x="1458" y="2118"/>
                </a:cubicBezTo>
                <a:cubicBezTo>
                  <a:pt x="1472" y="2139"/>
                  <a:pt x="1491" y="2148"/>
                  <a:pt x="1511" y="2148"/>
                </a:cubicBezTo>
                <a:cubicBezTo>
                  <a:pt x="1582" y="2148"/>
                  <a:pt x="1666" y="2031"/>
                  <a:pt x="1589" y="1953"/>
                </a:cubicBezTo>
                <a:cubicBezTo>
                  <a:pt x="1063" y="1395"/>
                  <a:pt x="603" y="738"/>
                  <a:pt x="209" y="47"/>
                </a:cubicBezTo>
                <a:cubicBezTo>
                  <a:pt x="187" y="15"/>
                  <a:pt x="154" y="0"/>
                  <a:pt x="1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6" name="Google Shape;1526;p23"/>
          <p:cNvSpPr/>
          <p:nvPr/>
        </p:nvSpPr>
        <p:spPr>
          <a:xfrm>
            <a:off x="6377351" y="3480499"/>
            <a:ext cx="40827" cy="46542"/>
          </a:xfrm>
          <a:custGeom>
            <a:rect b="b" l="l" r="r" t="t"/>
            <a:pathLst>
              <a:path extrusionOk="0" h="2199" w="1929">
                <a:moveTo>
                  <a:pt x="154" y="0"/>
                </a:moveTo>
                <a:cubicBezTo>
                  <a:pt x="79" y="0"/>
                  <a:pt x="1" y="70"/>
                  <a:pt x="70" y="139"/>
                </a:cubicBezTo>
                <a:lnTo>
                  <a:pt x="38" y="139"/>
                </a:lnTo>
                <a:cubicBezTo>
                  <a:pt x="530" y="862"/>
                  <a:pt x="1089" y="1552"/>
                  <a:pt x="1746" y="2177"/>
                </a:cubicBezTo>
                <a:cubicBezTo>
                  <a:pt x="1761" y="2192"/>
                  <a:pt x="1779" y="2198"/>
                  <a:pt x="1798" y="2198"/>
                </a:cubicBezTo>
                <a:cubicBezTo>
                  <a:pt x="1861" y="2198"/>
                  <a:pt x="1929" y="2122"/>
                  <a:pt x="1878" y="2045"/>
                </a:cubicBezTo>
                <a:cubicBezTo>
                  <a:pt x="1253" y="1421"/>
                  <a:pt x="695" y="764"/>
                  <a:pt x="235" y="41"/>
                </a:cubicBezTo>
                <a:cubicBezTo>
                  <a:pt x="215" y="12"/>
                  <a:pt x="185" y="0"/>
                  <a:pt x="1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7" name="Google Shape;1527;p23"/>
          <p:cNvSpPr/>
          <p:nvPr/>
        </p:nvSpPr>
        <p:spPr>
          <a:xfrm>
            <a:off x="6391807" y="3473388"/>
            <a:ext cx="46415" cy="58013"/>
          </a:xfrm>
          <a:custGeom>
            <a:rect b="b" l="l" r="r" t="t"/>
            <a:pathLst>
              <a:path extrusionOk="0" h="2741" w="2193">
                <a:moveTo>
                  <a:pt x="123" y="1"/>
                </a:moveTo>
                <a:cubicBezTo>
                  <a:pt x="59" y="1"/>
                  <a:pt x="1" y="59"/>
                  <a:pt x="45" y="147"/>
                </a:cubicBezTo>
                <a:cubicBezTo>
                  <a:pt x="570" y="1067"/>
                  <a:pt x="1228" y="1921"/>
                  <a:pt x="1983" y="2710"/>
                </a:cubicBezTo>
                <a:cubicBezTo>
                  <a:pt x="1998" y="2731"/>
                  <a:pt x="2017" y="2740"/>
                  <a:pt x="2036" y="2740"/>
                </a:cubicBezTo>
                <a:cubicBezTo>
                  <a:pt x="2108" y="2740"/>
                  <a:pt x="2192" y="2623"/>
                  <a:pt x="2115" y="2546"/>
                </a:cubicBezTo>
                <a:cubicBezTo>
                  <a:pt x="1392" y="1790"/>
                  <a:pt x="735" y="936"/>
                  <a:pt x="209" y="48"/>
                </a:cubicBezTo>
                <a:cubicBezTo>
                  <a:pt x="187" y="15"/>
                  <a:pt x="154" y="1"/>
                  <a:pt x="1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8" name="Google Shape;1528;p23"/>
          <p:cNvSpPr/>
          <p:nvPr/>
        </p:nvSpPr>
        <p:spPr>
          <a:xfrm>
            <a:off x="6376568" y="3427057"/>
            <a:ext cx="75474" cy="95391"/>
          </a:xfrm>
          <a:custGeom>
            <a:rect b="b" l="l" r="r" t="t"/>
            <a:pathLst>
              <a:path extrusionOk="0" h="4507" w="3566">
                <a:moveTo>
                  <a:pt x="130" y="1"/>
                </a:moveTo>
                <a:cubicBezTo>
                  <a:pt x="56" y="1"/>
                  <a:pt x="1" y="93"/>
                  <a:pt x="75" y="167"/>
                </a:cubicBezTo>
                <a:cubicBezTo>
                  <a:pt x="732" y="857"/>
                  <a:pt x="1323" y="1613"/>
                  <a:pt x="1849" y="2434"/>
                </a:cubicBezTo>
                <a:cubicBezTo>
                  <a:pt x="2243" y="3157"/>
                  <a:pt x="2769" y="3847"/>
                  <a:pt x="3361" y="4472"/>
                </a:cubicBezTo>
                <a:cubicBezTo>
                  <a:pt x="3385" y="4496"/>
                  <a:pt x="3412" y="4507"/>
                  <a:pt x="3437" y="4507"/>
                </a:cubicBezTo>
                <a:cubicBezTo>
                  <a:pt x="3511" y="4507"/>
                  <a:pt x="3566" y="4414"/>
                  <a:pt x="3492" y="4340"/>
                </a:cubicBezTo>
                <a:cubicBezTo>
                  <a:pt x="2901" y="3683"/>
                  <a:pt x="2375" y="2960"/>
                  <a:pt x="1915" y="2204"/>
                </a:cubicBezTo>
                <a:cubicBezTo>
                  <a:pt x="1422" y="1416"/>
                  <a:pt x="830" y="693"/>
                  <a:pt x="206" y="36"/>
                </a:cubicBezTo>
                <a:cubicBezTo>
                  <a:pt x="181" y="11"/>
                  <a:pt x="155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9" name="Google Shape;1529;p23"/>
          <p:cNvSpPr/>
          <p:nvPr/>
        </p:nvSpPr>
        <p:spPr>
          <a:xfrm>
            <a:off x="6407258" y="3442931"/>
            <a:ext cx="54415" cy="68829"/>
          </a:xfrm>
          <a:custGeom>
            <a:rect b="b" l="l" r="r" t="t"/>
            <a:pathLst>
              <a:path extrusionOk="0" h="3252" w="2571">
                <a:moveTo>
                  <a:pt x="154" y="1"/>
                </a:moveTo>
                <a:cubicBezTo>
                  <a:pt x="79" y="1"/>
                  <a:pt x="1" y="70"/>
                  <a:pt x="70" y="140"/>
                </a:cubicBezTo>
                <a:lnTo>
                  <a:pt x="2338" y="3196"/>
                </a:lnTo>
                <a:cubicBezTo>
                  <a:pt x="2358" y="3236"/>
                  <a:pt x="2389" y="3251"/>
                  <a:pt x="2421" y="3251"/>
                </a:cubicBezTo>
                <a:cubicBezTo>
                  <a:pt x="2495" y="3251"/>
                  <a:pt x="2571" y="3166"/>
                  <a:pt x="2502" y="3097"/>
                </a:cubicBezTo>
                <a:lnTo>
                  <a:pt x="235" y="41"/>
                </a:lnTo>
                <a:cubicBezTo>
                  <a:pt x="215" y="13"/>
                  <a:pt x="185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0" name="Google Shape;1530;p23"/>
          <p:cNvSpPr/>
          <p:nvPr/>
        </p:nvSpPr>
        <p:spPr>
          <a:xfrm>
            <a:off x="6439959" y="3463800"/>
            <a:ext cx="36510" cy="42563"/>
          </a:xfrm>
          <a:custGeom>
            <a:rect b="b" l="l" r="r" t="t"/>
            <a:pathLst>
              <a:path extrusionOk="0" h="2011" w="1725">
                <a:moveTo>
                  <a:pt x="153" y="0"/>
                </a:moveTo>
                <a:cubicBezTo>
                  <a:pt x="78" y="0"/>
                  <a:pt x="0" y="70"/>
                  <a:pt x="70" y="140"/>
                </a:cubicBezTo>
                <a:cubicBezTo>
                  <a:pt x="497" y="764"/>
                  <a:pt x="990" y="1389"/>
                  <a:pt x="1516" y="1980"/>
                </a:cubicBezTo>
                <a:cubicBezTo>
                  <a:pt x="1530" y="2001"/>
                  <a:pt x="1549" y="2010"/>
                  <a:pt x="1569" y="2010"/>
                </a:cubicBezTo>
                <a:cubicBezTo>
                  <a:pt x="1640" y="2010"/>
                  <a:pt x="1724" y="1893"/>
                  <a:pt x="1647" y="1816"/>
                </a:cubicBezTo>
                <a:cubicBezTo>
                  <a:pt x="1154" y="1257"/>
                  <a:pt x="661" y="666"/>
                  <a:pt x="234" y="41"/>
                </a:cubicBezTo>
                <a:cubicBezTo>
                  <a:pt x="215" y="12"/>
                  <a:pt x="184" y="0"/>
                  <a:pt x="1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1" name="Google Shape;1531;p23"/>
          <p:cNvSpPr/>
          <p:nvPr/>
        </p:nvSpPr>
        <p:spPr>
          <a:xfrm>
            <a:off x="6335444" y="3412728"/>
            <a:ext cx="29038" cy="37991"/>
          </a:xfrm>
          <a:custGeom>
            <a:rect b="b" l="l" r="r" t="t"/>
            <a:pathLst>
              <a:path extrusionOk="0" h="1795" w="1372">
                <a:moveTo>
                  <a:pt x="148" y="0"/>
                </a:moveTo>
                <a:cubicBezTo>
                  <a:pt x="83" y="0"/>
                  <a:pt x="0" y="85"/>
                  <a:pt x="46" y="154"/>
                </a:cubicBezTo>
                <a:cubicBezTo>
                  <a:pt x="342" y="746"/>
                  <a:pt x="703" y="1271"/>
                  <a:pt x="1163" y="1764"/>
                </a:cubicBezTo>
                <a:cubicBezTo>
                  <a:pt x="1185" y="1786"/>
                  <a:pt x="1208" y="1795"/>
                  <a:pt x="1229" y="1795"/>
                </a:cubicBezTo>
                <a:cubicBezTo>
                  <a:pt x="1308" y="1795"/>
                  <a:pt x="1372" y="1677"/>
                  <a:pt x="1295" y="1600"/>
                </a:cubicBezTo>
                <a:cubicBezTo>
                  <a:pt x="867" y="1140"/>
                  <a:pt x="506" y="614"/>
                  <a:pt x="210" y="55"/>
                </a:cubicBezTo>
                <a:cubicBezTo>
                  <a:pt x="200" y="16"/>
                  <a:pt x="176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2" name="Google Shape;1532;p23"/>
          <p:cNvSpPr/>
          <p:nvPr/>
        </p:nvSpPr>
        <p:spPr>
          <a:xfrm>
            <a:off x="6358662" y="3428729"/>
            <a:ext cx="18795" cy="27430"/>
          </a:xfrm>
          <a:custGeom>
            <a:rect b="b" l="l" r="r" t="t"/>
            <a:pathLst>
              <a:path extrusionOk="0" h="1296" w="888">
                <a:moveTo>
                  <a:pt x="143" y="1"/>
                </a:moveTo>
                <a:cubicBezTo>
                  <a:pt x="121" y="1"/>
                  <a:pt x="93" y="9"/>
                  <a:pt x="66" y="22"/>
                </a:cubicBezTo>
                <a:cubicBezTo>
                  <a:pt x="33" y="55"/>
                  <a:pt x="0" y="121"/>
                  <a:pt x="33" y="154"/>
                </a:cubicBezTo>
                <a:cubicBezTo>
                  <a:pt x="198" y="548"/>
                  <a:pt x="428" y="910"/>
                  <a:pt x="723" y="1271"/>
                </a:cubicBezTo>
                <a:cubicBezTo>
                  <a:pt x="740" y="1287"/>
                  <a:pt x="764" y="1296"/>
                  <a:pt x="789" y="1296"/>
                </a:cubicBezTo>
                <a:cubicBezTo>
                  <a:pt x="814" y="1296"/>
                  <a:pt x="838" y="1287"/>
                  <a:pt x="855" y="1271"/>
                </a:cubicBezTo>
                <a:cubicBezTo>
                  <a:pt x="888" y="1205"/>
                  <a:pt x="888" y="1140"/>
                  <a:pt x="855" y="1107"/>
                </a:cubicBezTo>
                <a:cubicBezTo>
                  <a:pt x="592" y="778"/>
                  <a:pt x="395" y="417"/>
                  <a:pt x="198" y="55"/>
                </a:cubicBezTo>
                <a:cubicBezTo>
                  <a:pt x="198" y="17"/>
                  <a:pt x="175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3" name="Google Shape;1533;p23"/>
          <p:cNvSpPr/>
          <p:nvPr/>
        </p:nvSpPr>
        <p:spPr>
          <a:xfrm>
            <a:off x="6343783" y="3379329"/>
            <a:ext cx="21165" cy="30414"/>
          </a:xfrm>
          <a:custGeom>
            <a:rect b="b" l="l" r="r" t="t"/>
            <a:pathLst>
              <a:path extrusionOk="0" h="1437" w="1000">
                <a:moveTo>
                  <a:pt x="148" y="1"/>
                </a:moveTo>
                <a:cubicBezTo>
                  <a:pt x="83" y="1"/>
                  <a:pt x="0" y="86"/>
                  <a:pt x="46" y="155"/>
                </a:cubicBezTo>
                <a:cubicBezTo>
                  <a:pt x="243" y="582"/>
                  <a:pt x="506" y="1009"/>
                  <a:pt x="802" y="1403"/>
                </a:cubicBezTo>
                <a:cubicBezTo>
                  <a:pt x="835" y="1436"/>
                  <a:pt x="901" y="1436"/>
                  <a:pt x="934" y="1436"/>
                </a:cubicBezTo>
                <a:cubicBezTo>
                  <a:pt x="966" y="1403"/>
                  <a:pt x="999" y="1338"/>
                  <a:pt x="966" y="1272"/>
                </a:cubicBezTo>
                <a:cubicBezTo>
                  <a:pt x="703" y="911"/>
                  <a:pt x="441" y="483"/>
                  <a:pt x="211" y="56"/>
                </a:cubicBezTo>
                <a:cubicBezTo>
                  <a:pt x="201" y="17"/>
                  <a:pt x="176" y="1"/>
                  <a:pt x="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4" name="Google Shape;1534;p23"/>
          <p:cNvSpPr/>
          <p:nvPr/>
        </p:nvSpPr>
        <p:spPr>
          <a:xfrm>
            <a:off x="6349329" y="3360174"/>
            <a:ext cx="45124" cy="62225"/>
          </a:xfrm>
          <a:custGeom>
            <a:rect b="b" l="l" r="r" t="t"/>
            <a:pathLst>
              <a:path extrusionOk="0" h="2940" w="2132">
                <a:moveTo>
                  <a:pt x="137" y="0"/>
                </a:moveTo>
                <a:cubicBezTo>
                  <a:pt x="69" y="0"/>
                  <a:pt x="1" y="70"/>
                  <a:pt x="47" y="140"/>
                </a:cubicBezTo>
                <a:cubicBezTo>
                  <a:pt x="606" y="1093"/>
                  <a:pt x="1230" y="2013"/>
                  <a:pt x="1920" y="2900"/>
                </a:cubicBezTo>
                <a:cubicBezTo>
                  <a:pt x="1939" y="2928"/>
                  <a:pt x="1965" y="2940"/>
                  <a:pt x="1992" y="2940"/>
                </a:cubicBezTo>
                <a:cubicBezTo>
                  <a:pt x="2061" y="2940"/>
                  <a:pt x="2132" y="2863"/>
                  <a:pt x="2084" y="2768"/>
                </a:cubicBezTo>
                <a:cubicBezTo>
                  <a:pt x="1427" y="1914"/>
                  <a:pt x="803" y="994"/>
                  <a:pt x="211" y="41"/>
                </a:cubicBezTo>
                <a:cubicBezTo>
                  <a:pt x="192" y="12"/>
                  <a:pt x="165" y="0"/>
                  <a:pt x="13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5" name="Google Shape;1535;p23"/>
          <p:cNvSpPr/>
          <p:nvPr/>
        </p:nvSpPr>
        <p:spPr>
          <a:xfrm>
            <a:off x="6362557" y="3360174"/>
            <a:ext cx="40806" cy="50309"/>
          </a:xfrm>
          <a:custGeom>
            <a:rect b="b" l="l" r="r" t="t"/>
            <a:pathLst>
              <a:path extrusionOk="0" h="2377" w="1928">
                <a:moveTo>
                  <a:pt x="136" y="0"/>
                </a:moveTo>
                <a:cubicBezTo>
                  <a:pt x="69" y="0"/>
                  <a:pt x="0" y="70"/>
                  <a:pt x="47" y="140"/>
                </a:cubicBezTo>
                <a:lnTo>
                  <a:pt x="14" y="140"/>
                </a:lnTo>
                <a:cubicBezTo>
                  <a:pt x="539" y="928"/>
                  <a:pt x="1098" y="1651"/>
                  <a:pt x="1722" y="2341"/>
                </a:cubicBezTo>
                <a:cubicBezTo>
                  <a:pt x="1747" y="2366"/>
                  <a:pt x="1774" y="2376"/>
                  <a:pt x="1798" y="2376"/>
                </a:cubicBezTo>
                <a:cubicBezTo>
                  <a:pt x="1872" y="2376"/>
                  <a:pt x="1928" y="2284"/>
                  <a:pt x="1854" y="2210"/>
                </a:cubicBezTo>
                <a:cubicBezTo>
                  <a:pt x="1262" y="1520"/>
                  <a:pt x="704" y="797"/>
                  <a:pt x="211" y="41"/>
                </a:cubicBezTo>
                <a:cubicBezTo>
                  <a:pt x="192" y="12"/>
                  <a:pt x="164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6" name="Google Shape;1536;p23"/>
          <p:cNvSpPr/>
          <p:nvPr/>
        </p:nvSpPr>
        <p:spPr>
          <a:xfrm>
            <a:off x="6382706" y="3369910"/>
            <a:ext cx="45759" cy="57167"/>
          </a:xfrm>
          <a:custGeom>
            <a:rect b="b" l="l" r="r" t="t"/>
            <a:pathLst>
              <a:path extrusionOk="0" h="2701" w="2162">
                <a:moveTo>
                  <a:pt x="137" y="0"/>
                </a:moveTo>
                <a:cubicBezTo>
                  <a:pt x="70" y="0"/>
                  <a:pt x="1" y="70"/>
                  <a:pt x="47" y="140"/>
                </a:cubicBezTo>
                <a:lnTo>
                  <a:pt x="47" y="173"/>
                </a:lnTo>
                <a:cubicBezTo>
                  <a:pt x="639" y="994"/>
                  <a:pt x="1296" y="1848"/>
                  <a:pt x="1953" y="2670"/>
                </a:cubicBezTo>
                <a:cubicBezTo>
                  <a:pt x="1968" y="2691"/>
                  <a:pt x="1986" y="2700"/>
                  <a:pt x="2006" y="2700"/>
                </a:cubicBezTo>
                <a:cubicBezTo>
                  <a:pt x="2078" y="2700"/>
                  <a:pt x="2162" y="2583"/>
                  <a:pt x="2085" y="2506"/>
                </a:cubicBezTo>
                <a:cubicBezTo>
                  <a:pt x="1428" y="1684"/>
                  <a:pt x="803" y="895"/>
                  <a:pt x="212" y="41"/>
                </a:cubicBezTo>
                <a:cubicBezTo>
                  <a:pt x="193" y="12"/>
                  <a:pt x="165" y="0"/>
                  <a:pt x="13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7" name="Google Shape;1537;p23"/>
          <p:cNvSpPr/>
          <p:nvPr/>
        </p:nvSpPr>
        <p:spPr>
          <a:xfrm>
            <a:off x="6238062" y="3327474"/>
            <a:ext cx="47198" cy="45780"/>
          </a:xfrm>
          <a:custGeom>
            <a:rect b="b" l="l" r="r" t="t"/>
            <a:pathLst>
              <a:path extrusionOk="0" h="2163" w="2230">
                <a:moveTo>
                  <a:pt x="148" y="1"/>
                </a:moveTo>
                <a:cubicBezTo>
                  <a:pt x="69" y="1"/>
                  <a:pt x="0" y="71"/>
                  <a:pt x="47" y="140"/>
                </a:cubicBezTo>
                <a:cubicBezTo>
                  <a:pt x="605" y="896"/>
                  <a:pt x="1262" y="1553"/>
                  <a:pt x="1985" y="2145"/>
                </a:cubicBezTo>
                <a:cubicBezTo>
                  <a:pt x="2004" y="2157"/>
                  <a:pt x="2025" y="2163"/>
                  <a:pt x="2047" y="2163"/>
                </a:cubicBezTo>
                <a:cubicBezTo>
                  <a:pt x="2137" y="2163"/>
                  <a:pt x="2229" y="2066"/>
                  <a:pt x="2150" y="2013"/>
                </a:cubicBezTo>
                <a:cubicBezTo>
                  <a:pt x="1427" y="1422"/>
                  <a:pt x="769" y="765"/>
                  <a:pt x="244" y="42"/>
                </a:cubicBezTo>
                <a:cubicBezTo>
                  <a:pt x="215" y="13"/>
                  <a:pt x="180" y="1"/>
                  <a:pt x="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8" name="Google Shape;1538;p23"/>
          <p:cNvSpPr/>
          <p:nvPr/>
        </p:nvSpPr>
        <p:spPr>
          <a:xfrm>
            <a:off x="6270720" y="3340702"/>
            <a:ext cx="32467" cy="41547"/>
          </a:xfrm>
          <a:custGeom>
            <a:rect b="b" l="l" r="r" t="t"/>
            <a:pathLst>
              <a:path extrusionOk="0" h="1963" w="1534">
                <a:moveTo>
                  <a:pt x="152" y="1"/>
                </a:moveTo>
                <a:cubicBezTo>
                  <a:pt x="72" y="1"/>
                  <a:pt x="1" y="78"/>
                  <a:pt x="48" y="172"/>
                </a:cubicBezTo>
                <a:lnTo>
                  <a:pt x="81" y="172"/>
                </a:lnTo>
                <a:cubicBezTo>
                  <a:pt x="442" y="764"/>
                  <a:pt x="869" y="1355"/>
                  <a:pt x="1330" y="1914"/>
                </a:cubicBezTo>
                <a:cubicBezTo>
                  <a:pt x="1347" y="1949"/>
                  <a:pt x="1371" y="1963"/>
                  <a:pt x="1396" y="1963"/>
                </a:cubicBezTo>
                <a:cubicBezTo>
                  <a:pt x="1464" y="1963"/>
                  <a:pt x="1533" y="1855"/>
                  <a:pt x="1461" y="1783"/>
                </a:cubicBezTo>
                <a:cubicBezTo>
                  <a:pt x="1001" y="1224"/>
                  <a:pt x="607" y="665"/>
                  <a:pt x="245" y="41"/>
                </a:cubicBezTo>
                <a:cubicBezTo>
                  <a:pt x="217" y="13"/>
                  <a:pt x="184" y="1"/>
                  <a:pt x="1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9" name="Google Shape;1539;p23"/>
          <p:cNvSpPr/>
          <p:nvPr/>
        </p:nvSpPr>
        <p:spPr>
          <a:xfrm>
            <a:off x="6302045" y="3360174"/>
            <a:ext cx="27176" cy="31853"/>
          </a:xfrm>
          <a:custGeom>
            <a:rect b="b" l="l" r="r" t="t"/>
            <a:pathLst>
              <a:path extrusionOk="0" h="1505" w="1284">
                <a:moveTo>
                  <a:pt x="136" y="0"/>
                </a:moveTo>
                <a:cubicBezTo>
                  <a:pt x="69" y="0"/>
                  <a:pt x="0" y="70"/>
                  <a:pt x="47" y="140"/>
                </a:cubicBezTo>
                <a:lnTo>
                  <a:pt x="47" y="173"/>
                </a:lnTo>
                <a:cubicBezTo>
                  <a:pt x="342" y="633"/>
                  <a:pt x="671" y="1093"/>
                  <a:pt x="1065" y="1487"/>
                </a:cubicBezTo>
                <a:cubicBezTo>
                  <a:pt x="1084" y="1499"/>
                  <a:pt x="1103" y="1505"/>
                  <a:pt x="1123" y="1505"/>
                </a:cubicBezTo>
                <a:cubicBezTo>
                  <a:pt x="1206" y="1505"/>
                  <a:pt x="1283" y="1403"/>
                  <a:pt x="1230" y="1323"/>
                </a:cubicBezTo>
                <a:cubicBezTo>
                  <a:pt x="835" y="961"/>
                  <a:pt x="474" y="501"/>
                  <a:pt x="211" y="41"/>
                </a:cubicBezTo>
                <a:cubicBezTo>
                  <a:pt x="192" y="12"/>
                  <a:pt x="164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0" name="Google Shape;1540;p23"/>
          <p:cNvSpPr/>
          <p:nvPr/>
        </p:nvSpPr>
        <p:spPr>
          <a:xfrm>
            <a:off x="6453780" y="3748474"/>
            <a:ext cx="107518" cy="95983"/>
          </a:xfrm>
          <a:custGeom>
            <a:rect b="b" l="l" r="r" t="t"/>
            <a:pathLst>
              <a:path extrusionOk="0" h="4535" w="5080">
                <a:moveTo>
                  <a:pt x="4939" y="0"/>
                </a:moveTo>
                <a:cubicBezTo>
                  <a:pt x="4917" y="0"/>
                  <a:pt x="4893" y="9"/>
                  <a:pt x="4872" y="31"/>
                </a:cubicBezTo>
                <a:cubicBezTo>
                  <a:pt x="3261" y="1444"/>
                  <a:pt x="1651" y="2890"/>
                  <a:pt x="74" y="4369"/>
                </a:cubicBezTo>
                <a:cubicBezTo>
                  <a:pt x="0" y="4443"/>
                  <a:pt x="56" y="4535"/>
                  <a:pt x="130" y="4535"/>
                </a:cubicBezTo>
                <a:cubicBezTo>
                  <a:pt x="154" y="4535"/>
                  <a:pt x="181" y="4525"/>
                  <a:pt x="205" y="4500"/>
                </a:cubicBezTo>
                <a:cubicBezTo>
                  <a:pt x="1783" y="3021"/>
                  <a:pt x="3393" y="1576"/>
                  <a:pt x="5003" y="163"/>
                </a:cubicBezTo>
                <a:cubicBezTo>
                  <a:pt x="5080" y="111"/>
                  <a:pt x="5017" y="0"/>
                  <a:pt x="493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1" name="Google Shape;1541;p23"/>
          <p:cNvSpPr/>
          <p:nvPr/>
        </p:nvSpPr>
        <p:spPr>
          <a:xfrm>
            <a:off x="6499603" y="3760199"/>
            <a:ext cx="72765" cy="68172"/>
          </a:xfrm>
          <a:custGeom>
            <a:rect b="b" l="l" r="r" t="t"/>
            <a:pathLst>
              <a:path extrusionOk="0" h="3221" w="3438">
                <a:moveTo>
                  <a:pt x="3281" y="1"/>
                </a:moveTo>
                <a:cubicBezTo>
                  <a:pt x="3253" y="1"/>
                  <a:pt x="3224" y="11"/>
                  <a:pt x="3200" y="36"/>
                </a:cubicBezTo>
                <a:lnTo>
                  <a:pt x="78" y="3026"/>
                </a:lnTo>
                <a:cubicBezTo>
                  <a:pt x="1" y="3103"/>
                  <a:pt x="64" y="3221"/>
                  <a:pt x="143" y="3221"/>
                </a:cubicBezTo>
                <a:cubicBezTo>
                  <a:pt x="165" y="3221"/>
                  <a:pt x="188" y="3212"/>
                  <a:pt x="209" y="3190"/>
                </a:cubicBezTo>
                <a:lnTo>
                  <a:pt x="3364" y="167"/>
                </a:lnTo>
                <a:cubicBezTo>
                  <a:pt x="3438" y="93"/>
                  <a:pt x="3364" y="1"/>
                  <a:pt x="32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2" name="Google Shape;1542;p23"/>
          <p:cNvSpPr/>
          <p:nvPr/>
        </p:nvSpPr>
        <p:spPr>
          <a:xfrm>
            <a:off x="6549743" y="3754739"/>
            <a:ext cx="53992" cy="52172"/>
          </a:xfrm>
          <a:custGeom>
            <a:rect b="b" l="l" r="r" t="t"/>
            <a:pathLst>
              <a:path extrusionOk="0" h="2465" w="2551">
                <a:moveTo>
                  <a:pt x="2408" y="0"/>
                </a:moveTo>
                <a:cubicBezTo>
                  <a:pt x="2386" y="0"/>
                  <a:pt x="2363" y="9"/>
                  <a:pt x="2342" y="31"/>
                </a:cubicBezTo>
                <a:cubicBezTo>
                  <a:pt x="1521" y="754"/>
                  <a:pt x="765" y="1477"/>
                  <a:pt x="75" y="2298"/>
                </a:cubicBezTo>
                <a:cubicBezTo>
                  <a:pt x="1" y="2372"/>
                  <a:pt x="75" y="2465"/>
                  <a:pt x="144" y="2465"/>
                </a:cubicBezTo>
                <a:cubicBezTo>
                  <a:pt x="167" y="2465"/>
                  <a:pt x="190" y="2454"/>
                  <a:pt x="206" y="2430"/>
                </a:cubicBezTo>
                <a:cubicBezTo>
                  <a:pt x="929" y="1641"/>
                  <a:pt x="1685" y="885"/>
                  <a:pt x="2474" y="195"/>
                </a:cubicBezTo>
                <a:cubicBezTo>
                  <a:pt x="2551" y="118"/>
                  <a:pt x="2487" y="0"/>
                  <a:pt x="24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3" name="Google Shape;1543;p23"/>
          <p:cNvSpPr/>
          <p:nvPr/>
        </p:nvSpPr>
        <p:spPr>
          <a:xfrm>
            <a:off x="6562972" y="3754802"/>
            <a:ext cx="56807" cy="50013"/>
          </a:xfrm>
          <a:custGeom>
            <a:rect b="b" l="l" r="r" t="t"/>
            <a:pathLst>
              <a:path extrusionOk="0" h="2363" w="2684">
                <a:moveTo>
                  <a:pt x="2562" y="1"/>
                </a:moveTo>
                <a:cubicBezTo>
                  <a:pt x="2544" y="1"/>
                  <a:pt x="2525" y="9"/>
                  <a:pt x="2506" y="28"/>
                </a:cubicBezTo>
                <a:cubicBezTo>
                  <a:pt x="1619" y="652"/>
                  <a:pt x="797" y="1375"/>
                  <a:pt x="74" y="2197"/>
                </a:cubicBezTo>
                <a:cubicBezTo>
                  <a:pt x="0" y="2271"/>
                  <a:pt x="56" y="2363"/>
                  <a:pt x="130" y="2363"/>
                </a:cubicBezTo>
                <a:cubicBezTo>
                  <a:pt x="154" y="2363"/>
                  <a:pt x="181" y="2353"/>
                  <a:pt x="206" y="2328"/>
                </a:cubicBezTo>
                <a:cubicBezTo>
                  <a:pt x="928" y="1539"/>
                  <a:pt x="1750" y="816"/>
                  <a:pt x="2604" y="192"/>
                </a:cubicBezTo>
                <a:cubicBezTo>
                  <a:pt x="2684" y="139"/>
                  <a:pt x="2635" y="1"/>
                  <a:pt x="25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4" name="Google Shape;1544;p23"/>
          <p:cNvSpPr/>
          <p:nvPr/>
        </p:nvSpPr>
        <p:spPr>
          <a:xfrm>
            <a:off x="6575417" y="3733086"/>
            <a:ext cx="82501" cy="81379"/>
          </a:xfrm>
          <a:custGeom>
            <a:rect b="b" l="l" r="r" t="t"/>
            <a:pathLst>
              <a:path extrusionOk="0" h="3845" w="3898">
                <a:moveTo>
                  <a:pt x="3768" y="0"/>
                </a:moveTo>
                <a:cubicBezTo>
                  <a:pt x="3744" y="0"/>
                  <a:pt x="3717" y="11"/>
                  <a:pt x="3692" y="35"/>
                </a:cubicBezTo>
                <a:lnTo>
                  <a:pt x="78" y="3683"/>
                </a:lnTo>
                <a:cubicBezTo>
                  <a:pt x="1" y="3734"/>
                  <a:pt x="64" y="3845"/>
                  <a:pt x="142" y="3845"/>
                </a:cubicBezTo>
                <a:cubicBezTo>
                  <a:pt x="164" y="3845"/>
                  <a:pt x="187" y="3836"/>
                  <a:pt x="209" y="3814"/>
                </a:cubicBezTo>
                <a:lnTo>
                  <a:pt x="242" y="3814"/>
                </a:lnTo>
                <a:lnTo>
                  <a:pt x="3824" y="167"/>
                </a:lnTo>
                <a:cubicBezTo>
                  <a:pt x="3898" y="93"/>
                  <a:pt x="3842" y="0"/>
                  <a:pt x="376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5" name="Google Shape;1545;p23"/>
          <p:cNvSpPr/>
          <p:nvPr/>
        </p:nvSpPr>
        <p:spPr>
          <a:xfrm>
            <a:off x="6594952" y="3752643"/>
            <a:ext cx="76257" cy="82078"/>
          </a:xfrm>
          <a:custGeom>
            <a:rect b="b" l="l" r="r" t="t"/>
            <a:pathLst>
              <a:path extrusionOk="0" h="3878" w="3603">
                <a:moveTo>
                  <a:pt x="3460" y="1"/>
                </a:moveTo>
                <a:cubicBezTo>
                  <a:pt x="3438" y="1"/>
                  <a:pt x="3415" y="10"/>
                  <a:pt x="3394" y="31"/>
                </a:cubicBezTo>
                <a:cubicBezTo>
                  <a:pt x="2211" y="1214"/>
                  <a:pt x="1126" y="2430"/>
                  <a:pt x="75" y="3712"/>
                </a:cubicBezTo>
                <a:cubicBezTo>
                  <a:pt x="1" y="3786"/>
                  <a:pt x="75" y="3878"/>
                  <a:pt x="144" y="3878"/>
                </a:cubicBezTo>
                <a:cubicBezTo>
                  <a:pt x="167" y="3878"/>
                  <a:pt x="190" y="3868"/>
                  <a:pt x="206" y="3843"/>
                </a:cubicBezTo>
                <a:cubicBezTo>
                  <a:pt x="1258" y="2562"/>
                  <a:pt x="2375" y="1346"/>
                  <a:pt x="3525" y="196"/>
                </a:cubicBezTo>
                <a:cubicBezTo>
                  <a:pt x="3602" y="118"/>
                  <a:pt x="3538" y="1"/>
                  <a:pt x="34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6" name="Google Shape;1546;p23"/>
          <p:cNvSpPr/>
          <p:nvPr/>
        </p:nvSpPr>
        <p:spPr>
          <a:xfrm>
            <a:off x="6623907" y="3773131"/>
            <a:ext cx="48066" cy="52193"/>
          </a:xfrm>
          <a:custGeom>
            <a:rect b="b" l="l" r="r" t="t"/>
            <a:pathLst>
              <a:path extrusionOk="0" h="2466" w="2271">
                <a:moveTo>
                  <a:pt x="2139" y="0"/>
                </a:moveTo>
                <a:cubicBezTo>
                  <a:pt x="2113" y="0"/>
                  <a:pt x="2085" y="14"/>
                  <a:pt x="2058" y="49"/>
                </a:cubicBezTo>
                <a:cubicBezTo>
                  <a:pt x="1434" y="838"/>
                  <a:pt x="777" y="1594"/>
                  <a:pt x="54" y="2284"/>
                </a:cubicBezTo>
                <a:cubicBezTo>
                  <a:pt x="1" y="2364"/>
                  <a:pt x="77" y="2466"/>
                  <a:pt x="161" y="2466"/>
                </a:cubicBezTo>
                <a:cubicBezTo>
                  <a:pt x="180" y="2466"/>
                  <a:pt x="200" y="2460"/>
                  <a:pt x="218" y="2448"/>
                </a:cubicBezTo>
                <a:cubicBezTo>
                  <a:pt x="908" y="1725"/>
                  <a:pt x="1598" y="969"/>
                  <a:pt x="2223" y="181"/>
                </a:cubicBezTo>
                <a:cubicBezTo>
                  <a:pt x="2271" y="108"/>
                  <a:pt x="2213" y="0"/>
                  <a:pt x="213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7" name="Google Shape;1547;p23"/>
          <p:cNvSpPr/>
          <p:nvPr/>
        </p:nvSpPr>
        <p:spPr>
          <a:xfrm>
            <a:off x="6568242" y="3625630"/>
            <a:ext cx="73802" cy="69188"/>
          </a:xfrm>
          <a:custGeom>
            <a:rect b="b" l="l" r="r" t="t"/>
            <a:pathLst>
              <a:path extrusionOk="0" h="3269" w="3487">
                <a:moveTo>
                  <a:pt x="3304" y="1"/>
                </a:moveTo>
                <a:cubicBezTo>
                  <a:pt x="3283" y="1"/>
                  <a:pt x="3261" y="6"/>
                  <a:pt x="3243" y="19"/>
                </a:cubicBezTo>
                <a:cubicBezTo>
                  <a:pt x="2651" y="512"/>
                  <a:pt x="2027" y="1005"/>
                  <a:pt x="1435" y="1530"/>
                </a:cubicBezTo>
                <a:cubicBezTo>
                  <a:pt x="942" y="1990"/>
                  <a:pt x="318" y="2450"/>
                  <a:pt x="22" y="3108"/>
                </a:cubicBezTo>
                <a:cubicBezTo>
                  <a:pt x="0" y="3195"/>
                  <a:pt x="66" y="3268"/>
                  <a:pt x="132" y="3268"/>
                </a:cubicBezTo>
                <a:cubicBezTo>
                  <a:pt x="165" y="3268"/>
                  <a:pt x="198" y="3250"/>
                  <a:pt x="219" y="3206"/>
                </a:cubicBezTo>
                <a:cubicBezTo>
                  <a:pt x="351" y="2911"/>
                  <a:pt x="548" y="2615"/>
                  <a:pt x="811" y="2385"/>
                </a:cubicBezTo>
                <a:cubicBezTo>
                  <a:pt x="1074" y="2122"/>
                  <a:pt x="1370" y="1892"/>
                  <a:pt x="1632" y="1629"/>
                </a:cubicBezTo>
                <a:cubicBezTo>
                  <a:pt x="2224" y="1136"/>
                  <a:pt x="2783" y="643"/>
                  <a:pt x="3407" y="150"/>
                </a:cubicBezTo>
                <a:cubicBezTo>
                  <a:pt x="3487" y="97"/>
                  <a:pt x="3394" y="1"/>
                  <a:pt x="330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8" name="Google Shape;1548;p23"/>
          <p:cNvSpPr/>
          <p:nvPr/>
        </p:nvSpPr>
        <p:spPr>
          <a:xfrm>
            <a:off x="6603990" y="3630435"/>
            <a:ext cx="52743" cy="50584"/>
          </a:xfrm>
          <a:custGeom>
            <a:rect b="b" l="l" r="r" t="t"/>
            <a:pathLst>
              <a:path extrusionOk="0" h="2390" w="2492">
                <a:moveTo>
                  <a:pt x="2374" y="1"/>
                </a:moveTo>
                <a:cubicBezTo>
                  <a:pt x="2354" y="1"/>
                  <a:pt x="2332" y="7"/>
                  <a:pt x="2309" y="22"/>
                </a:cubicBezTo>
                <a:lnTo>
                  <a:pt x="75" y="2223"/>
                </a:lnTo>
                <a:cubicBezTo>
                  <a:pt x="1" y="2297"/>
                  <a:pt x="75" y="2390"/>
                  <a:pt x="158" y="2390"/>
                </a:cubicBezTo>
                <a:cubicBezTo>
                  <a:pt x="186" y="2390"/>
                  <a:pt x="215" y="2380"/>
                  <a:pt x="239" y="2355"/>
                </a:cubicBezTo>
                <a:lnTo>
                  <a:pt x="2441" y="153"/>
                </a:lnTo>
                <a:cubicBezTo>
                  <a:pt x="2492" y="77"/>
                  <a:pt x="2444" y="1"/>
                  <a:pt x="237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9" name="Google Shape;1549;p23"/>
          <p:cNvSpPr/>
          <p:nvPr/>
        </p:nvSpPr>
        <p:spPr>
          <a:xfrm>
            <a:off x="6638722" y="3610666"/>
            <a:ext cx="50500" cy="50796"/>
          </a:xfrm>
          <a:custGeom>
            <a:rect b="b" l="l" r="r" t="t"/>
            <a:pathLst>
              <a:path extrusionOk="0" h="2400" w="2386">
                <a:moveTo>
                  <a:pt x="2256" y="1"/>
                </a:moveTo>
                <a:cubicBezTo>
                  <a:pt x="2231" y="1"/>
                  <a:pt x="2205" y="11"/>
                  <a:pt x="2180" y="36"/>
                </a:cubicBezTo>
                <a:lnTo>
                  <a:pt x="77" y="2237"/>
                </a:lnTo>
                <a:cubicBezTo>
                  <a:pt x="0" y="2289"/>
                  <a:pt x="63" y="2400"/>
                  <a:pt x="141" y="2400"/>
                </a:cubicBezTo>
                <a:cubicBezTo>
                  <a:pt x="163" y="2400"/>
                  <a:pt x="187" y="2391"/>
                  <a:pt x="208" y="2369"/>
                </a:cubicBezTo>
                <a:lnTo>
                  <a:pt x="2311" y="167"/>
                </a:lnTo>
                <a:cubicBezTo>
                  <a:pt x="2385" y="93"/>
                  <a:pt x="2330" y="1"/>
                  <a:pt x="22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0" name="Google Shape;1550;p23"/>
          <p:cNvSpPr/>
          <p:nvPr/>
        </p:nvSpPr>
        <p:spPr>
          <a:xfrm>
            <a:off x="6640162" y="3591977"/>
            <a:ext cx="90840" cy="86967"/>
          </a:xfrm>
          <a:custGeom>
            <a:rect b="b" l="l" r="r" t="t"/>
            <a:pathLst>
              <a:path extrusionOk="0" h="4109" w="4292">
                <a:moveTo>
                  <a:pt x="4135" y="1"/>
                </a:moveTo>
                <a:cubicBezTo>
                  <a:pt x="4109" y="1"/>
                  <a:pt x="4080" y="10"/>
                  <a:pt x="4051" y="32"/>
                </a:cubicBezTo>
                <a:cubicBezTo>
                  <a:pt x="2638" y="1247"/>
                  <a:pt x="1323" y="2529"/>
                  <a:pt x="75" y="3942"/>
                </a:cubicBezTo>
                <a:cubicBezTo>
                  <a:pt x="1" y="4016"/>
                  <a:pt x="75" y="4108"/>
                  <a:pt x="144" y="4108"/>
                </a:cubicBezTo>
                <a:cubicBezTo>
                  <a:pt x="167" y="4108"/>
                  <a:pt x="190" y="4098"/>
                  <a:pt x="206" y="4073"/>
                </a:cubicBezTo>
                <a:cubicBezTo>
                  <a:pt x="1455" y="2693"/>
                  <a:pt x="2802" y="1379"/>
                  <a:pt x="4215" y="163"/>
                </a:cubicBezTo>
                <a:cubicBezTo>
                  <a:pt x="4292" y="112"/>
                  <a:pt x="4229" y="1"/>
                  <a:pt x="4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1" name="Google Shape;1551;p23"/>
          <p:cNvSpPr/>
          <p:nvPr/>
        </p:nvSpPr>
        <p:spPr>
          <a:xfrm>
            <a:off x="6675571" y="3587384"/>
            <a:ext cx="81930" cy="80321"/>
          </a:xfrm>
          <a:custGeom>
            <a:rect b="b" l="l" r="r" t="t"/>
            <a:pathLst>
              <a:path extrusionOk="0" h="3795" w="3871">
                <a:moveTo>
                  <a:pt x="3686" y="1"/>
                </a:moveTo>
                <a:cubicBezTo>
                  <a:pt x="3666" y="1"/>
                  <a:pt x="3645" y="6"/>
                  <a:pt x="3626" y="19"/>
                </a:cubicBezTo>
                <a:cubicBezTo>
                  <a:pt x="2378" y="1169"/>
                  <a:pt x="1195" y="2352"/>
                  <a:pt x="77" y="3600"/>
                </a:cubicBezTo>
                <a:cubicBezTo>
                  <a:pt x="0" y="3677"/>
                  <a:pt x="64" y="3795"/>
                  <a:pt x="143" y="3795"/>
                </a:cubicBezTo>
                <a:cubicBezTo>
                  <a:pt x="165" y="3795"/>
                  <a:pt x="188" y="3786"/>
                  <a:pt x="209" y="3765"/>
                </a:cubicBezTo>
                <a:cubicBezTo>
                  <a:pt x="1326" y="2483"/>
                  <a:pt x="2509" y="1300"/>
                  <a:pt x="3791" y="183"/>
                </a:cubicBezTo>
                <a:cubicBezTo>
                  <a:pt x="3871" y="103"/>
                  <a:pt x="3777" y="1"/>
                  <a:pt x="368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2" name="Google Shape;1552;p23"/>
          <p:cNvSpPr/>
          <p:nvPr/>
        </p:nvSpPr>
        <p:spPr>
          <a:xfrm>
            <a:off x="6699149" y="3597459"/>
            <a:ext cx="72998" cy="67897"/>
          </a:xfrm>
          <a:custGeom>
            <a:rect b="b" l="l" r="r" t="t"/>
            <a:pathLst>
              <a:path extrusionOk="0" h="3208" w="3449">
                <a:moveTo>
                  <a:pt x="3312" y="1"/>
                </a:moveTo>
                <a:cubicBezTo>
                  <a:pt x="3287" y="1"/>
                  <a:pt x="3260" y="11"/>
                  <a:pt x="3235" y="35"/>
                </a:cubicBezTo>
                <a:lnTo>
                  <a:pt x="81" y="3026"/>
                </a:lnTo>
                <a:cubicBezTo>
                  <a:pt x="1" y="3106"/>
                  <a:pt x="94" y="3208"/>
                  <a:pt x="185" y="3208"/>
                </a:cubicBezTo>
                <a:cubicBezTo>
                  <a:pt x="206" y="3208"/>
                  <a:pt x="227" y="3202"/>
                  <a:pt x="245" y="3190"/>
                </a:cubicBezTo>
                <a:lnTo>
                  <a:pt x="3400" y="167"/>
                </a:lnTo>
                <a:cubicBezTo>
                  <a:pt x="3449" y="93"/>
                  <a:pt x="3387" y="1"/>
                  <a:pt x="33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3" name="Google Shape;1553;p23"/>
          <p:cNvSpPr/>
          <p:nvPr/>
        </p:nvSpPr>
        <p:spPr>
          <a:xfrm>
            <a:off x="6698514" y="3641970"/>
            <a:ext cx="47727" cy="46605"/>
          </a:xfrm>
          <a:custGeom>
            <a:rect b="b" l="l" r="r" t="t"/>
            <a:pathLst>
              <a:path extrusionOk="0" h="2202" w="2255">
                <a:moveTo>
                  <a:pt x="2125" y="1"/>
                </a:moveTo>
                <a:cubicBezTo>
                  <a:pt x="2101" y="1"/>
                  <a:pt x="2074" y="11"/>
                  <a:pt x="2049" y="35"/>
                </a:cubicBezTo>
                <a:cubicBezTo>
                  <a:pt x="1392" y="693"/>
                  <a:pt x="735" y="1350"/>
                  <a:pt x="78" y="2007"/>
                </a:cubicBezTo>
                <a:cubicBezTo>
                  <a:pt x="1" y="2084"/>
                  <a:pt x="85" y="2202"/>
                  <a:pt x="156" y="2202"/>
                </a:cubicBezTo>
                <a:cubicBezTo>
                  <a:pt x="176" y="2202"/>
                  <a:pt x="195" y="2193"/>
                  <a:pt x="209" y="2171"/>
                </a:cubicBezTo>
                <a:lnTo>
                  <a:pt x="2181" y="167"/>
                </a:lnTo>
                <a:cubicBezTo>
                  <a:pt x="2255" y="93"/>
                  <a:pt x="2199" y="1"/>
                  <a:pt x="212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4" name="Google Shape;1554;p23"/>
          <p:cNvSpPr/>
          <p:nvPr/>
        </p:nvSpPr>
        <p:spPr>
          <a:xfrm>
            <a:off x="6617155" y="3686480"/>
            <a:ext cx="35197" cy="31324"/>
          </a:xfrm>
          <a:custGeom>
            <a:rect b="b" l="l" r="r" t="t"/>
            <a:pathLst>
              <a:path extrusionOk="0" h="1480" w="1663">
                <a:moveTo>
                  <a:pt x="1533" y="1"/>
                </a:moveTo>
                <a:cubicBezTo>
                  <a:pt x="1509" y="1"/>
                  <a:pt x="1482" y="11"/>
                  <a:pt x="1457" y="36"/>
                </a:cubicBezTo>
                <a:lnTo>
                  <a:pt x="77" y="1317"/>
                </a:lnTo>
                <a:cubicBezTo>
                  <a:pt x="0" y="1368"/>
                  <a:pt x="63" y="1479"/>
                  <a:pt x="141" y="1479"/>
                </a:cubicBezTo>
                <a:cubicBezTo>
                  <a:pt x="163" y="1479"/>
                  <a:pt x="187" y="1470"/>
                  <a:pt x="209" y="1449"/>
                </a:cubicBezTo>
                <a:lnTo>
                  <a:pt x="1589" y="167"/>
                </a:lnTo>
                <a:cubicBezTo>
                  <a:pt x="1663" y="93"/>
                  <a:pt x="1607" y="1"/>
                  <a:pt x="153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5" name="Google Shape;1555;p23"/>
          <p:cNvSpPr/>
          <p:nvPr/>
        </p:nvSpPr>
        <p:spPr>
          <a:xfrm>
            <a:off x="6640162" y="3681972"/>
            <a:ext cx="33187" cy="30351"/>
          </a:xfrm>
          <a:custGeom>
            <a:rect b="b" l="l" r="r" t="t"/>
            <a:pathLst>
              <a:path extrusionOk="0" h="1434" w="1568">
                <a:moveTo>
                  <a:pt x="1413" y="1"/>
                </a:moveTo>
                <a:cubicBezTo>
                  <a:pt x="1394" y="1"/>
                  <a:pt x="1375" y="6"/>
                  <a:pt x="1356" y="19"/>
                </a:cubicBezTo>
                <a:lnTo>
                  <a:pt x="75" y="1267"/>
                </a:lnTo>
                <a:cubicBezTo>
                  <a:pt x="1" y="1341"/>
                  <a:pt x="56" y="1434"/>
                  <a:pt x="130" y="1434"/>
                </a:cubicBezTo>
                <a:cubicBezTo>
                  <a:pt x="155" y="1434"/>
                  <a:pt x="181" y="1423"/>
                  <a:pt x="206" y="1399"/>
                </a:cubicBezTo>
                <a:lnTo>
                  <a:pt x="1488" y="183"/>
                </a:lnTo>
                <a:cubicBezTo>
                  <a:pt x="1568" y="103"/>
                  <a:pt x="1496" y="1"/>
                  <a:pt x="14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6" name="Google Shape;1556;p23"/>
          <p:cNvSpPr/>
          <p:nvPr/>
        </p:nvSpPr>
        <p:spPr>
          <a:xfrm>
            <a:off x="6654935" y="3690883"/>
            <a:ext cx="22287" cy="24700"/>
          </a:xfrm>
          <a:custGeom>
            <a:rect b="b" l="l" r="r" t="t"/>
            <a:pathLst>
              <a:path extrusionOk="0" h="1167" w="1053">
                <a:moveTo>
                  <a:pt x="921" y="0"/>
                </a:moveTo>
                <a:cubicBezTo>
                  <a:pt x="896" y="0"/>
                  <a:pt x="872" y="8"/>
                  <a:pt x="855" y="25"/>
                </a:cubicBezTo>
                <a:cubicBezTo>
                  <a:pt x="592" y="353"/>
                  <a:pt x="297" y="682"/>
                  <a:pt x="34" y="1011"/>
                </a:cubicBezTo>
                <a:cubicBezTo>
                  <a:pt x="1" y="1043"/>
                  <a:pt x="1" y="1109"/>
                  <a:pt x="34" y="1142"/>
                </a:cubicBezTo>
                <a:cubicBezTo>
                  <a:pt x="50" y="1158"/>
                  <a:pt x="75" y="1167"/>
                  <a:pt x="100" y="1167"/>
                </a:cubicBezTo>
                <a:cubicBezTo>
                  <a:pt x="124" y="1167"/>
                  <a:pt x="149" y="1158"/>
                  <a:pt x="165" y="1142"/>
                </a:cubicBezTo>
                <a:lnTo>
                  <a:pt x="987" y="156"/>
                </a:lnTo>
                <a:cubicBezTo>
                  <a:pt x="1052" y="123"/>
                  <a:pt x="1052" y="58"/>
                  <a:pt x="987" y="25"/>
                </a:cubicBezTo>
                <a:cubicBezTo>
                  <a:pt x="970" y="8"/>
                  <a:pt x="946" y="0"/>
                  <a:pt x="92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7" name="Google Shape;1557;p23"/>
          <p:cNvSpPr/>
          <p:nvPr/>
        </p:nvSpPr>
        <p:spPr>
          <a:xfrm>
            <a:off x="6848640" y="3691920"/>
            <a:ext cx="43071" cy="62839"/>
          </a:xfrm>
          <a:custGeom>
            <a:rect b="b" l="l" r="r" t="t"/>
            <a:pathLst>
              <a:path extrusionOk="0" h="2969" w="2035">
                <a:moveTo>
                  <a:pt x="1885" y="1"/>
                </a:moveTo>
                <a:cubicBezTo>
                  <a:pt x="1858" y="1"/>
                  <a:pt x="1834" y="13"/>
                  <a:pt x="1824" y="41"/>
                </a:cubicBezTo>
                <a:cubicBezTo>
                  <a:pt x="1298" y="994"/>
                  <a:pt x="740" y="1914"/>
                  <a:pt x="50" y="2802"/>
                </a:cubicBezTo>
                <a:cubicBezTo>
                  <a:pt x="0" y="2876"/>
                  <a:pt x="62" y="2968"/>
                  <a:pt x="138" y="2968"/>
                </a:cubicBezTo>
                <a:cubicBezTo>
                  <a:pt x="163" y="2968"/>
                  <a:pt x="189" y="2958"/>
                  <a:pt x="214" y="2933"/>
                </a:cubicBezTo>
                <a:cubicBezTo>
                  <a:pt x="871" y="2046"/>
                  <a:pt x="1463" y="1126"/>
                  <a:pt x="1989" y="140"/>
                </a:cubicBezTo>
                <a:cubicBezTo>
                  <a:pt x="2035" y="70"/>
                  <a:pt x="1950" y="1"/>
                  <a:pt x="18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8" name="Google Shape;1558;p23"/>
          <p:cNvSpPr/>
          <p:nvPr/>
        </p:nvSpPr>
        <p:spPr>
          <a:xfrm>
            <a:off x="6869149" y="3703751"/>
            <a:ext cx="30224" cy="41145"/>
          </a:xfrm>
          <a:custGeom>
            <a:rect b="b" l="l" r="r" t="t"/>
            <a:pathLst>
              <a:path extrusionOk="0" h="1944" w="1428">
                <a:moveTo>
                  <a:pt x="1265" y="0"/>
                </a:moveTo>
                <a:cubicBezTo>
                  <a:pt x="1234" y="0"/>
                  <a:pt x="1203" y="12"/>
                  <a:pt x="1184" y="41"/>
                </a:cubicBezTo>
                <a:lnTo>
                  <a:pt x="67" y="1783"/>
                </a:lnTo>
                <a:cubicBezTo>
                  <a:pt x="1" y="1870"/>
                  <a:pt x="67" y="1943"/>
                  <a:pt x="137" y="1943"/>
                </a:cubicBezTo>
                <a:cubicBezTo>
                  <a:pt x="172" y="1943"/>
                  <a:pt x="209" y="1925"/>
                  <a:pt x="231" y="1881"/>
                </a:cubicBezTo>
                <a:lnTo>
                  <a:pt x="1381" y="140"/>
                </a:lnTo>
                <a:cubicBezTo>
                  <a:pt x="1427" y="70"/>
                  <a:pt x="1342" y="0"/>
                  <a:pt x="12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9" name="Google Shape;1559;p23"/>
          <p:cNvSpPr/>
          <p:nvPr/>
        </p:nvSpPr>
        <p:spPr>
          <a:xfrm>
            <a:off x="6909258" y="3575764"/>
            <a:ext cx="78247" cy="84300"/>
          </a:xfrm>
          <a:custGeom>
            <a:rect b="b" l="l" r="r" t="t"/>
            <a:pathLst>
              <a:path extrusionOk="0" h="3983" w="3697">
                <a:moveTo>
                  <a:pt x="3543" y="1"/>
                </a:moveTo>
                <a:cubicBezTo>
                  <a:pt x="3512" y="1"/>
                  <a:pt x="3481" y="13"/>
                  <a:pt x="3462" y="42"/>
                </a:cubicBezTo>
                <a:cubicBezTo>
                  <a:pt x="2443" y="1389"/>
                  <a:pt x="1293" y="2638"/>
                  <a:pt x="77" y="3821"/>
                </a:cubicBezTo>
                <a:cubicBezTo>
                  <a:pt x="1" y="3872"/>
                  <a:pt x="63" y="3983"/>
                  <a:pt x="142" y="3983"/>
                </a:cubicBezTo>
                <a:cubicBezTo>
                  <a:pt x="164" y="3983"/>
                  <a:pt x="187" y="3974"/>
                  <a:pt x="209" y="3952"/>
                </a:cubicBezTo>
                <a:cubicBezTo>
                  <a:pt x="1458" y="2769"/>
                  <a:pt x="2608" y="1520"/>
                  <a:pt x="3626" y="140"/>
                </a:cubicBezTo>
                <a:cubicBezTo>
                  <a:pt x="3696" y="71"/>
                  <a:pt x="3618" y="1"/>
                  <a:pt x="35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0" name="Google Shape;1560;p23"/>
          <p:cNvSpPr/>
          <p:nvPr/>
        </p:nvSpPr>
        <p:spPr>
          <a:xfrm>
            <a:off x="6919756" y="3622498"/>
            <a:ext cx="42965" cy="50881"/>
          </a:xfrm>
          <a:custGeom>
            <a:rect b="b" l="l" r="r" t="t"/>
            <a:pathLst>
              <a:path extrusionOk="0" h="2404" w="2030">
                <a:moveTo>
                  <a:pt x="1892" y="0"/>
                </a:moveTo>
                <a:cubicBezTo>
                  <a:pt x="1867" y="0"/>
                  <a:pt x="1841" y="11"/>
                  <a:pt x="1816" y="35"/>
                </a:cubicBezTo>
                <a:lnTo>
                  <a:pt x="74" y="2237"/>
                </a:lnTo>
                <a:cubicBezTo>
                  <a:pt x="0" y="2311"/>
                  <a:pt x="56" y="2403"/>
                  <a:pt x="130" y="2403"/>
                </a:cubicBezTo>
                <a:cubicBezTo>
                  <a:pt x="154" y="2403"/>
                  <a:pt x="181" y="2393"/>
                  <a:pt x="206" y="2368"/>
                </a:cubicBezTo>
                <a:lnTo>
                  <a:pt x="1980" y="167"/>
                </a:lnTo>
                <a:cubicBezTo>
                  <a:pt x="2030" y="93"/>
                  <a:pt x="1968" y="0"/>
                  <a:pt x="189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1" name="Google Shape;1561;p23"/>
          <p:cNvSpPr/>
          <p:nvPr/>
        </p:nvSpPr>
        <p:spPr>
          <a:xfrm>
            <a:off x="6916898" y="3641843"/>
            <a:ext cx="40002" cy="44658"/>
          </a:xfrm>
          <a:custGeom>
            <a:rect b="b" l="l" r="r" t="t"/>
            <a:pathLst>
              <a:path extrusionOk="0" h="2110" w="1890">
                <a:moveTo>
                  <a:pt x="1736" y="1"/>
                </a:moveTo>
                <a:cubicBezTo>
                  <a:pt x="1705" y="1"/>
                  <a:pt x="1674" y="13"/>
                  <a:pt x="1655" y="41"/>
                </a:cubicBezTo>
                <a:cubicBezTo>
                  <a:pt x="1162" y="699"/>
                  <a:pt x="637" y="1323"/>
                  <a:pt x="78" y="1915"/>
                </a:cubicBezTo>
                <a:cubicBezTo>
                  <a:pt x="1" y="1992"/>
                  <a:pt x="85" y="2109"/>
                  <a:pt x="156" y="2109"/>
                </a:cubicBezTo>
                <a:cubicBezTo>
                  <a:pt x="176" y="2109"/>
                  <a:pt x="195" y="2100"/>
                  <a:pt x="209" y="2079"/>
                </a:cubicBezTo>
                <a:cubicBezTo>
                  <a:pt x="801" y="1454"/>
                  <a:pt x="1327" y="830"/>
                  <a:pt x="1820" y="140"/>
                </a:cubicBezTo>
                <a:cubicBezTo>
                  <a:pt x="1889" y="70"/>
                  <a:pt x="1811" y="1"/>
                  <a:pt x="17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2" name="Google Shape;1562;p23"/>
          <p:cNvSpPr/>
          <p:nvPr/>
        </p:nvSpPr>
        <p:spPr>
          <a:xfrm>
            <a:off x="6909850" y="3584252"/>
            <a:ext cx="39473" cy="39049"/>
          </a:xfrm>
          <a:custGeom>
            <a:rect b="b" l="l" r="r" t="t"/>
            <a:pathLst>
              <a:path extrusionOk="0" h="1845" w="1865">
                <a:moveTo>
                  <a:pt x="1708" y="0"/>
                </a:moveTo>
                <a:cubicBezTo>
                  <a:pt x="1680" y="0"/>
                  <a:pt x="1651" y="10"/>
                  <a:pt x="1627" y="35"/>
                </a:cubicBezTo>
                <a:lnTo>
                  <a:pt x="49" y="1678"/>
                </a:lnTo>
                <a:cubicBezTo>
                  <a:pt x="0" y="1752"/>
                  <a:pt x="62" y="1844"/>
                  <a:pt x="137" y="1844"/>
                </a:cubicBezTo>
                <a:cubicBezTo>
                  <a:pt x="162" y="1844"/>
                  <a:pt x="189" y="1834"/>
                  <a:pt x="214" y="1810"/>
                </a:cubicBezTo>
                <a:lnTo>
                  <a:pt x="1791" y="167"/>
                </a:lnTo>
                <a:cubicBezTo>
                  <a:pt x="1865" y="93"/>
                  <a:pt x="1791" y="0"/>
                  <a:pt x="17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3" name="Google Shape;1563;p23"/>
          <p:cNvSpPr/>
          <p:nvPr/>
        </p:nvSpPr>
        <p:spPr>
          <a:xfrm>
            <a:off x="6191456" y="3739013"/>
            <a:ext cx="112577" cy="122270"/>
          </a:xfrm>
          <a:custGeom>
            <a:rect b="b" l="l" r="r" t="t"/>
            <a:pathLst>
              <a:path extrusionOk="0" h="5777" w="5319">
                <a:moveTo>
                  <a:pt x="5152" y="0"/>
                </a:moveTo>
                <a:cubicBezTo>
                  <a:pt x="5135" y="0"/>
                  <a:pt x="5120" y="6"/>
                  <a:pt x="5107" y="18"/>
                </a:cubicBezTo>
                <a:cubicBezTo>
                  <a:pt x="3267" y="1760"/>
                  <a:pt x="1591" y="3633"/>
                  <a:pt x="47" y="5637"/>
                </a:cubicBezTo>
                <a:cubicBezTo>
                  <a:pt x="0" y="5707"/>
                  <a:pt x="69" y="5777"/>
                  <a:pt x="148" y="5777"/>
                </a:cubicBezTo>
                <a:cubicBezTo>
                  <a:pt x="181" y="5777"/>
                  <a:pt x="215" y="5765"/>
                  <a:pt x="244" y="5736"/>
                </a:cubicBezTo>
                <a:lnTo>
                  <a:pt x="244" y="5769"/>
                </a:lnTo>
                <a:cubicBezTo>
                  <a:pt x="1756" y="3764"/>
                  <a:pt x="3431" y="1891"/>
                  <a:pt x="5239" y="182"/>
                </a:cubicBezTo>
                <a:cubicBezTo>
                  <a:pt x="5319" y="102"/>
                  <a:pt x="5225" y="0"/>
                  <a:pt x="515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4" name="Google Shape;1564;p23"/>
          <p:cNvSpPr/>
          <p:nvPr/>
        </p:nvSpPr>
        <p:spPr>
          <a:xfrm>
            <a:off x="6236644" y="3759183"/>
            <a:ext cx="77824" cy="82607"/>
          </a:xfrm>
          <a:custGeom>
            <a:rect b="b" l="l" r="r" t="t"/>
            <a:pathLst>
              <a:path extrusionOk="0" h="3903" w="3677">
                <a:moveTo>
                  <a:pt x="3522" y="0"/>
                </a:moveTo>
                <a:cubicBezTo>
                  <a:pt x="3503" y="0"/>
                  <a:pt x="3484" y="6"/>
                  <a:pt x="3465" y="18"/>
                </a:cubicBezTo>
                <a:cubicBezTo>
                  <a:pt x="2217" y="1168"/>
                  <a:pt x="1066" y="2417"/>
                  <a:pt x="48" y="3731"/>
                </a:cubicBezTo>
                <a:cubicBezTo>
                  <a:pt x="1" y="3825"/>
                  <a:pt x="72" y="3903"/>
                  <a:pt x="152" y="3903"/>
                </a:cubicBezTo>
                <a:cubicBezTo>
                  <a:pt x="184" y="3903"/>
                  <a:pt x="217" y="3891"/>
                  <a:pt x="245" y="3863"/>
                </a:cubicBezTo>
                <a:cubicBezTo>
                  <a:pt x="1231" y="2515"/>
                  <a:pt x="2381" y="1300"/>
                  <a:pt x="3597" y="182"/>
                </a:cubicBezTo>
                <a:cubicBezTo>
                  <a:pt x="3677" y="102"/>
                  <a:pt x="3605" y="0"/>
                  <a:pt x="352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5" name="Google Shape;1565;p23"/>
          <p:cNvSpPr/>
          <p:nvPr/>
        </p:nvSpPr>
        <p:spPr>
          <a:xfrm>
            <a:off x="6270255" y="3781851"/>
            <a:ext cx="51113" cy="55092"/>
          </a:xfrm>
          <a:custGeom>
            <a:rect b="b" l="l" r="r" t="t"/>
            <a:pathLst>
              <a:path extrusionOk="0" h="2603" w="2415">
                <a:moveTo>
                  <a:pt x="2243" y="1"/>
                </a:moveTo>
                <a:cubicBezTo>
                  <a:pt x="2219" y="1"/>
                  <a:pt x="2194" y="10"/>
                  <a:pt x="2173" y="31"/>
                </a:cubicBezTo>
                <a:cubicBezTo>
                  <a:pt x="1417" y="787"/>
                  <a:pt x="694" y="1609"/>
                  <a:pt x="70" y="2463"/>
                </a:cubicBezTo>
                <a:cubicBezTo>
                  <a:pt x="0" y="2533"/>
                  <a:pt x="78" y="2602"/>
                  <a:pt x="153" y="2602"/>
                </a:cubicBezTo>
                <a:cubicBezTo>
                  <a:pt x="184" y="2602"/>
                  <a:pt x="215" y="2591"/>
                  <a:pt x="234" y="2562"/>
                </a:cubicBezTo>
                <a:cubicBezTo>
                  <a:pt x="859" y="1707"/>
                  <a:pt x="1582" y="919"/>
                  <a:pt x="2337" y="196"/>
                </a:cubicBezTo>
                <a:cubicBezTo>
                  <a:pt x="2415" y="118"/>
                  <a:pt x="2331" y="1"/>
                  <a:pt x="22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6" name="Google Shape;1566;p23"/>
          <p:cNvSpPr/>
          <p:nvPr/>
        </p:nvSpPr>
        <p:spPr>
          <a:xfrm>
            <a:off x="6356398" y="3651706"/>
            <a:ext cx="83835" cy="91920"/>
          </a:xfrm>
          <a:custGeom>
            <a:rect b="b" l="l" r="r" t="t"/>
            <a:pathLst>
              <a:path extrusionOk="0" h="4343" w="3961">
                <a:moveTo>
                  <a:pt x="3831" y="1"/>
                </a:moveTo>
                <a:cubicBezTo>
                  <a:pt x="3806" y="1"/>
                  <a:pt x="3780" y="11"/>
                  <a:pt x="3755" y="36"/>
                </a:cubicBezTo>
                <a:cubicBezTo>
                  <a:pt x="2572" y="1449"/>
                  <a:pt x="1323" y="2829"/>
                  <a:pt x="75" y="4176"/>
                </a:cubicBezTo>
                <a:cubicBezTo>
                  <a:pt x="1" y="4250"/>
                  <a:pt x="75" y="4342"/>
                  <a:pt x="144" y="4342"/>
                </a:cubicBezTo>
                <a:cubicBezTo>
                  <a:pt x="167" y="4342"/>
                  <a:pt x="190" y="4332"/>
                  <a:pt x="206" y="4307"/>
                </a:cubicBezTo>
                <a:cubicBezTo>
                  <a:pt x="1455" y="2960"/>
                  <a:pt x="2703" y="1580"/>
                  <a:pt x="3886" y="167"/>
                </a:cubicBezTo>
                <a:cubicBezTo>
                  <a:pt x="3960" y="93"/>
                  <a:pt x="3905" y="1"/>
                  <a:pt x="38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7" name="Google Shape;1567;p23"/>
          <p:cNvSpPr/>
          <p:nvPr/>
        </p:nvSpPr>
        <p:spPr>
          <a:xfrm>
            <a:off x="6359827" y="3638499"/>
            <a:ext cx="75538" cy="77210"/>
          </a:xfrm>
          <a:custGeom>
            <a:rect b="b" l="l" r="r" t="t"/>
            <a:pathLst>
              <a:path extrusionOk="0" h="3648" w="3569">
                <a:moveTo>
                  <a:pt x="3425" y="0"/>
                </a:moveTo>
                <a:cubicBezTo>
                  <a:pt x="3402" y="0"/>
                  <a:pt x="3379" y="11"/>
                  <a:pt x="3363" y="35"/>
                </a:cubicBezTo>
                <a:cubicBezTo>
                  <a:pt x="2377" y="1284"/>
                  <a:pt x="1260" y="2434"/>
                  <a:pt x="77" y="3486"/>
                </a:cubicBezTo>
                <a:cubicBezTo>
                  <a:pt x="0" y="3537"/>
                  <a:pt x="63" y="3648"/>
                  <a:pt x="141" y="3648"/>
                </a:cubicBezTo>
                <a:cubicBezTo>
                  <a:pt x="163" y="3648"/>
                  <a:pt x="187" y="3639"/>
                  <a:pt x="208" y="3617"/>
                </a:cubicBezTo>
                <a:cubicBezTo>
                  <a:pt x="1424" y="2598"/>
                  <a:pt x="2509" y="1448"/>
                  <a:pt x="3494" y="167"/>
                </a:cubicBezTo>
                <a:cubicBezTo>
                  <a:pt x="3568" y="93"/>
                  <a:pt x="3494" y="0"/>
                  <a:pt x="342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8" name="Google Shape;1568;p23"/>
          <p:cNvSpPr/>
          <p:nvPr/>
        </p:nvSpPr>
        <p:spPr>
          <a:xfrm>
            <a:off x="6433376" y="3596168"/>
            <a:ext cx="68130" cy="75030"/>
          </a:xfrm>
          <a:custGeom>
            <a:rect b="b" l="l" r="r" t="t"/>
            <a:pathLst>
              <a:path extrusionOk="0" h="3545" w="3219">
                <a:moveTo>
                  <a:pt x="3076" y="0"/>
                </a:moveTo>
                <a:cubicBezTo>
                  <a:pt x="3054" y="0"/>
                  <a:pt x="3031" y="9"/>
                  <a:pt x="3010" y="31"/>
                </a:cubicBezTo>
                <a:cubicBezTo>
                  <a:pt x="1991" y="1115"/>
                  <a:pt x="1005" y="2232"/>
                  <a:pt x="52" y="3350"/>
                </a:cubicBezTo>
                <a:cubicBezTo>
                  <a:pt x="1" y="3427"/>
                  <a:pt x="70" y="3544"/>
                  <a:pt x="150" y="3544"/>
                </a:cubicBezTo>
                <a:cubicBezTo>
                  <a:pt x="172" y="3544"/>
                  <a:pt x="195" y="3535"/>
                  <a:pt x="217" y="3514"/>
                </a:cubicBezTo>
                <a:cubicBezTo>
                  <a:pt x="1169" y="2364"/>
                  <a:pt x="2155" y="1279"/>
                  <a:pt x="3141" y="195"/>
                </a:cubicBezTo>
                <a:cubicBezTo>
                  <a:pt x="3218" y="118"/>
                  <a:pt x="3154" y="0"/>
                  <a:pt x="307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9" name="Google Shape;1569;p23"/>
          <p:cNvSpPr/>
          <p:nvPr/>
        </p:nvSpPr>
        <p:spPr>
          <a:xfrm>
            <a:off x="6473802" y="3586008"/>
            <a:ext cx="53505" cy="53611"/>
          </a:xfrm>
          <a:custGeom>
            <a:rect b="b" l="l" r="r" t="t"/>
            <a:pathLst>
              <a:path extrusionOk="0" h="2533" w="2528">
                <a:moveTo>
                  <a:pt x="2373" y="0"/>
                </a:moveTo>
                <a:cubicBezTo>
                  <a:pt x="2354" y="0"/>
                  <a:pt x="2334" y="5"/>
                  <a:pt x="2315" y="18"/>
                </a:cubicBezTo>
                <a:lnTo>
                  <a:pt x="81" y="2351"/>
                </a:lnTo>
                <a:cubicBezTo>
                  <a:pt x="1" y="2431"/>
                  <a:pt x="73" y="2533"/>
                  <a:pt x="155" y="2533"/>
                </a:cubicBezTo>
                <a:cubicBezTo>
                  <a:pt x="174" y="2533"/>
                  <a:pt x="194" y="2527"/>
                  <a:pt x="212" y="2515"/>
                </a:cubicBezTo>
                <a:lnTo>
                  <a:pt x="2447" y="182"/>
                </a:lnTo>
                <a:cubicBezTo>
                  <a:pt x="2527" y="102"/>
                  <a:pt x="2455" y="0"/>
                  <a:pt x="237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0" name="Google Shape;1570;p23"/>
          <p:cNvSpPr/>
          <p:nvPr/>
        </p:nvSpPr>
        <p:spPr>
          <a:xfrm>
            <a:off x="4340060" y="4833811"/>
            <a:ext cx="2362162" cy="169426"/>
          </a:xfrm>
          <a:custGeom>
            <a:rect b="b" l="l" r="r" t="t"/>
            <a:pathLst>
              <a:path extrusionOk="0" h="8005" w="111607">
                <a:moveTo>
                  <a:pt x="54351" y="0"/>
                </a:moveTo>
                <a:cubicBezTo>
                  <a:pt x="51502" y="0"/>
                  <a:pt x="48656" y="43"/>
                  <a:pt x="45820" y="146"/>
                </a:cubicBezTo>
                <a:cubicBezTo>
                  <a:pt x="42239" y="277"/>
                  <a:pt x="38690" y="573"/>
                  <a:pt x="35174" y="1033"/>
                </a:cubicBezTo>
                <a:cubicBezTo>
                  <a:pt x="31658" y="1493"/>
                  <a:pt x="28109" y="2150"/>
                  <a:pt x="24593" y="2807"/>
                </a:cubicBezTo>
                <a:lnTo>
                  <a:pt x="375" y="7375"/>
                </a:lnTo>
                <a:cubicBezTo>
                  <a:pt x="0" y="7437"/>
                  <a:pt x="130" y="8004"/>
                  <a:pt x="510" y="8004"/>
                </a:cubicBezTo>
                <a:cubicBezTo>
                  <a:pt x="530" y="8004"/>
                  <a:pt x="551" y="8002"/>
                  <a:pt x="572" y="7999"/>
                </a:cubicBezTo>
                <a:lnTo>
                  <a:pt x="22194" y="3925"/>
                </a:lnTo>
                <a:cubicBezTo>
                  <a:pt x="29292" y="2610"/>
                  <a:pt x="36389" y="1296"/>
                  <a:pt x="43619" y="901"/>
                </a:cubicBezTo>
                <a:cubicBezTo>
                  <a:pt x="47037" y="715"/>
                  <a:pt x="50447" y="646"/>
                  <a:pt x="53858" y="646"/>
                </a:cubicBezTo>
                <a:cubicBezTo>
                  <a:pt x="57660" y="646"/>
                  <a:pt x="61462" y="732"/>
                  <a:pt x="65274" y="836"/>
                </a:cubicBezTo>
                <a:cubicBezTo>
                  <a:pt x="72470" y="1000"/>
                  <a:pt x="79732" y="1361"/>
                  <a:pt x="86961" y="1920"/>
                </a:cubicBezTo>
                <a:cubicBezTo>
                  <a:pt x="95045" y="2512"/>
                  <a:pt x="103128" y="3333"/>
                  <a:pt x="111179" y="4385"/>
                </a:cubicBezTo>
                <a:cubicBezTo>
                  <a:pt x="111190" y="4385"/>
                  <a:pt x="111200" y="4386"/>
                  <a:pt x="111210" y="4386"/>
                </a:cubicBezTo>
                <a:cubicBezTo>
                  <a:pt x="111606" y="4386"/>
                  <a:pt x="111596" y="3759"/>
                  <a:pt x="111179" y="3727"/>
                </a:cubicBezTo>
                <a:cubicBezTo>
                  <a:pt x="96754" y="1854"/>
                  <a:pt x="82262" y="704"/>
                  <a:pt x="67672" y="244"/>
                </a:cubicBezTo>
                <a:cubicBezTo>
                  <a:pt x="63246" y="104"/>
                  <a:pt x="58796" y="0"/>
                  <a:pt x="5435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1" name="Google Shape;1571;p23"/>
          <p:cNvSpPr/>
          <p:nvPr/>
        </p:nvSpPr>
        <p:spPr>
          <a:xfrm>
            <a:off x="7445630" y="5055201"/>
            <a:ext cx="1374667" cy="112280"/>
          </a:xfrm>
          <a:custGeom>
            <a:rect b="b" l="l" r="r" t="t"/>
            <a:pathLst>
              <a:path extrusionOk="0" h="5305" w="64950">
                <a:moveTo>
                  <a:pt x="39385" y="0"/>
                </a:moveTo>
                <a:cubicBezTo>
                  <a:pt x="35345" y="0"/>
                  <a:pt x="31406" y="196"/>
                  <a:pt x="27410" y="562"/>
                </a:cubicBezTo>
                <a:cubicBezTo>
                  <a:pt x="23106" y="957"/>
                  <a:pt x="18867" y="1515"/>
                  <a:pt x="14628" y="2172"/>
                </a:cubicBezTo>
                <a:cubicBezTo>
                  <a:pt x="10389" y="2863"/>
                  <a:pt x="6183" y="3585"/>
                  <a:pt x="1977" y="4374"/>
                </a:cubicBezTo>
                <a:lnTo>
                  <a:pt x="366" y="4670"/>
                </a:lnTo>
                <a:cubicBezTo>
                  <a:pt x="1" y="4761"/>
                  <a:pt x="115" y="5305"/>
                  <a:pt x="448" y="5305"/>
                </a:cubicBezTo>
                <a:cubicBezTo>
                  <a:pt x="475" y="5305"/>
                  <a:pt x="502" y="5301"/>
                  <a:pt x="531" y="5294"/>
                </a:cubicBezTo>
                <a:cubicBezTo>
                  <a:pt x="4737" y="4538"/>
                  <a:pt x="8943" y="3750"/>
                  <a:pt x="13149" y="3093"/>
                </a:cubicBezTo>
                <a:cubicBezTo>
                  <a:pt x="17355" y="2403"/>
                  <a:pt x="21561" y="1811"/>
                  <a:pt x="25767" y="1384"/>
                </a:cubicBezTo>
                <a:cubicBezTo>
                  <a:pt x="30006" y="957"/>
                  <a:pt x="34278" y="694"/>
                  <a:pt x="38550" y="661"/>
                </a:cubicBezTo>
                <a:cubicBezTo>
                  <a:pt x="38914" y="658"/>
                  <a:pt x="39278" y="657"/>
                  <a:pt x="39643" y="657"/>
                </a:cubicBezTo>
                <a:cubicBezTo>
                  <a:pt x="43533" y="657"/>
                  <a:pt x="47496" y="812"/>
                  <a:pt x="51431" y="1022"/>
                </a:cubicBezTo>
                <a:cubicBezTo>
                  <a:pt x="55309" y="1187"/>
                  <a:pt x="59383" y="1154"/>
                  <a:pt x="63031" y="2600"/>
                </a:cubicBezTo>
                <a:cubicBezTo>
                  <a:pt x="63458" y="2764"/>
                  <a:pt x="63885" y="2961"/>
                  <a:pt x="64312" y="3191"/>
                </a:cubicBezTo>
                <a:cubicBezTo>
                  <a:pt x="64365" y="3220"/>
                  <a:pt x="64417" y="3233"/>
                  <a:pt x="64467" y="3233"/>
                </a:cubicBezTo>
                <a:cubicBezTo>
                  <a:pt x="64755" y="3233"/>
                  <a:pt x="64950" y="2801"/>
                  <a:pt x="64641" y="2633"/>
                </a:cubicBezTo>
                <a:cubicBezTo>
                  <a:pt x="61191" y="825"/>
                  <a:pt x="57215" y="661"/>
                  <a:pt x="53403" y="464"/>
                </a:cubicBezTo>
                <a:cubicBezTo>
                  <a:pt x="49065" y="234"/>
                  <a:pt x="44695" y="4"/>
                  <a:pt x="40324" y="4"/>
                </a:cubicBezTo>
                <a:cubicBezTo>
                  <a:pt x="40011" y="1"/>
                  <a:pt x="39698" y="0"/>
                  <a:pt x="3938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2" name="Google Shape;1572;p23"/>
          <p:cNvSpPr/>
          <p:nvPr/>
        </p:nvSpPr>
        <p:spPr>
          <a:xfrm>
            <a:off x="4267315" y="4251172"/>
            <a:ext cx="2332954" cy="86353"/>
          </a:xfrm>
          <a:custGeom>
            <a:rect b="b" l="l" r="r" t="t"/>
            <a:pathLst>
              <a:path extrusionOk="0" h="4080" w="110227">
                <a:moveTo>
                  <a:pt x="109744" y="0"/>
                </a:moveTo>
                <a:cubicBezTo>
                  <a:pt x="109726" y="0"/>
                  <a:pt x="109707" y="2"/>
                  <a:pt x="109687" y="5"/>
                </a:cubicBezTo>
                <a:cubicBezTo>
                  <a:pt x="95623" y="2108"/>
                  <a:pt x="81493" y="3258"/>
                  <a:pt x="67298" y="3423"/>
                </a:cubicBezTo>
                <a:cubicBezTo>
                  <a:pt x="66442" y="3431"/>
                  <a:pt x="65587" y="3435"/>
                  <a:pt x="64733" y="3435"/>
                </a:cubicBezTo>
                <a:cubicBezTo>
                  <a:pt x="58596" y="3435"/>
                  <a:pt x="52481" y="3223"/>
                  <a:pt x="46366" y="2733"/>
                </a:cubicBezTo>
                <a:cubicBezTo>
                  <a:pt x="39169" y="2207"/>
                  <a:pt x="32006" y="1254"/>
                  <a:pt x="24776" y="991"/>
                </a:cubicBezTo>
                <a:cubicBezTo>
                  <a:pt x="22947" y="932"/>
                  <a:pt x="21118" y="906"/>
                  <a:pt x="19288" y="906"/>
                </a:cubicBezTo>
                <a:cubicBezTo>
                  <a:pt x="13001" y="906"/>
                  <a:pt x="6714" y="1211"/>
                  <a:pt x="427" y="1517"/>
                </a:cubicBezTo>
                <a:cubicBezTo>
                  <a:pt x="10" y="1549"/>
                  <a:pt x="0" y="2175"/>
                  <a:pt x="397" y="2175"/>
                </a:cubicBezTo>
                <a:cubicBezTo>
                  <a:pt x="407" y="2175"/>
                  <a:pt x="417" y="2175"/>
                  <a:pt x="427" y="2174"/>
                </a:cubicBezTo>
                <a:lnTo>
                  <a:pt x="394" y="2174"/>
                </a:lnTo>
                <a:cubicBezTo>
                  <a:pt x="6613" y="1864"/>
                  <a:pt x="12808" y="1555"/>
                  <a:pt x="19020" y="1555"/>
                </a:cubicBezTo>
                <a:cubicBezTo>
                  <a:pt x="20062" y="1555"/>
                  <a:pt x="21104" y="1564"/>
                  <a:pt x="22148" y="1583"/>
                </a:cubicBezTo>
                <a:cubicBezTo>
                  <a:pt x="29377" y="1714"/>
                  <a:pt x="36606" y="2535"/>
                  <a:pt x="43835" y="3193"/>
                </a:cubicBezTo>
                <a:cubicBezTo>
                  <a:pt x="50867" y="3784"/>
                  <a:pt x="57965" y="4080"/>
                  <a:pt x="65063" y="4080"/>
                </a:cubicBezTo>
                <a:cubicBezTo>
                  <a:pt x="72128" y="4080"/>
                  <a:pt x="79226" y="3784"/>
                  <a:pt x="86291" y="3258"/>
                </a:cubicBezTo>
                <a:cubicBezTo>
                  <a:pt x="93257" y="2733"/>
                  <a:pt x="100256" y="1977"/>
                  <a:pt x="107223" y="991"/>
                </a:cubicBezTo>
                <a:cubicBezTo>
                  <a:pt x="108110" y="860"/>
                  <a:pt x="108964" y="761"/>
                  <a:pt x="109852" y="630"/>
                </a:cubicBezTo>
                <a:cubicBezTo>
                  <a:pt x="110226" y="567"/>
                  <a:pt x="110097" y="0"/>
                  <a:pt x="1097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3" name="Google Shape;1573;p23"/>
          <p:cNvSpPr/>
          <p:nvPr/>
        </p:nvSpPr>
        <p:spPr>
          <a:xfrm>
            <a:off x="8244156" y="4027242"/>
            <a:ext cx="622463" cy="49103"/>
          </a:xfrm>
          <a:custGeom>
            <a:rect b="b" l="l" r="r" t="t"/>
            <a:pathLst>
              <a:path extrusionOk="0" h="2320" w="29410">
                <a:moveTo>
                  <a:pt x="24738" y="0"/>
                </a:moveTo>
                <a:cubicBezTo>
                  <a:pt x="22440" y="0"/>
                  <a:pt x="20142" y="147"/>
                  <a:pt x="17844" y="431"/>
                </a:cubicBezTo>
                <a:cubicBezTo>
                  <a:pt x="14130" y="793"/>
                  <a:pt x="10417" y="1319"/>
                  <a:pt x="6704" y="1582"/>
                </a:cubicBezTo>
                <a:cubicBezTo>
                  <a:pt x="5652" y="1647"/>
                  <a:pt x="4601" y="1680"/>
                  <a:pt x="3553" y="1680"/>
                </a:cubicBezTo>
                <a:cubicBezTo>
                  <a:pt x="2506" y="1680"/>
                  <a:pt x="1463" y="1647"/>
                  <a:pt x="428" y="1582"/>
                </a:cubicBezTo>
                <a:cubicBezTo>
                  <a:pt x="0" y="1582"/>
                  <a:pt x="0" y="2206"/>
                  <a:pt x="428" y="2239"/>
                </a:cubicBezTo>
                <a:cubicBezTo>
                  <a:pt x="1329" y="2295"/>
                  <a:pt x="2232" y="2319"/>
                  <a:pt x="3136" y="2319"/>
                </a:cubicBezTo>
                <a:cubicBezTo>
                  <a:pt x="5957" y="2319"/>
                  <a:pt x="8788" y="2077"/>
                  <a:pt x="11600" y="1779"/>
                </a:cubicBezTo>
                <a:cubicBezTo>
                  <a:pt x="15280" y="1384"/>
                  <a:pt x="18994" y="859"/>
                  <a:pt x="22740" y="694"/>
                </a:cubicBezTo>
                <a:cubicBezTo>
                  <a:pt x="23516" y="657"/>
                  <a:pt x="24297" y="639"/>
                  <a:pt x="25079" y="639"/>
                </a:cubicBezTo>
                <a:cubicBezTo>
                  <a:pt x="26383" y="639"/>
                  <a:pt x="27689" y="690"/>
                  <a:pt x="28983" y="793"/>
                </a:cubicBezTo>
                <a:cubicBezTo>
                  <a:pt x="29003" y="796"/>
                  <a:pt x="29023" y="797"/>
                  <a:pt x="29041" y="797"/>
                </a:cubicBezTo>
                <a:cubicBezTo>
                  <a:pt x="29409" y="797"/>
                  <a:pt x="29390" y="200"/>
                  <a:pt x="28983" y="169"/>
                </a:cubicBezTo>
                <a:cubicBezTo>
                  <a:pt x="27568" y="56"/>
                  <a:pt x="26153" y="0"/>
                  <a:pt x="2473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4" name="Google Shape;1574;p23"/>
          <p:cNvSpPr/>
          <p:nvPr/>
        </p:nvSpPr>
        <p:spPr>
          <a:xfrm>
            <a:off x="8196851" y="4226239"/>
            <a:ext cx="713599" cy="20467"/>
          </a:xfrm>
          <a:custGeom>
            <a:rect b="b" l="l" r="r" t="t"/>
            <a:pathLst>
              <a:path extrusionOk="0" h="967" w="33716">
                <a:moveTo>
                  <a:pt x="428" y="0"/>
                </a:moveTo>
                <a:cubicBezTo>
                  <a:pt x="1" y="0"/>
                  <a:pt x="1" y="657"/>
                  <a:pt x="428" y="657"/>
                </a:cubicBezTo>
                <a:cubicBezTo>
                  <a:pt x="4667" y="789"/>
                  <a:pt x="8939" y="855"/>
                  <a:pt x="13211" y="920"/>
                </a:cubicBezTo>
                <a:cubicBezTo>
                  <a:pt x="16231" y="944"/>
                  <a:pt x="19252" y="967"/>
                  <a:pt x="22284" y="967"/>
                </a:cubicBezTo>
                <a:cubicBezTo>
                  <a:pt x="23540" y="967"/>
                  <a:pt x="24798" y="963"/>
                  <a:pt x="26059" y="953"/>
                </a:cubicBezTo>
                <a:cubicBezTo>
                  <a:pt x="28458" y="953"/>
                  <a:pt x="30890" y="920"/>
                  <a:pt x="33288" y="887"/>
                </a:cubicBezTo>
                <a:cubicBezTo>
                  <a:pt x="33716" y="887"/>
                  <a:pt x="33716" y="230"/>
                  <a:pt x="33288" y="230"/>
                </a:cubicBezTo>
                <a:cubicBezTo>
                  <a:pt x="29017" y="296"/>
                  <a:pt x="24745" y="329"/>
                  <a:pt x="20473" y="329"/>
                </a:cubicBezTo>
                <a:cubicBezTo>
                  <a:pt x="16201" y="296"/>
                  <a:pt x="11929" y="263"/>
                  <a:pt x="7625" y="165"/>
                </a:cubicBezTo>
                <a:cubicBezTo>
                  <a:pt x="5226" y="132"/>
                  <a:pt x="2827" y="66"/>
                  <a:pt x="4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5" name="Google Shape;1575;p23"/>
          <p:cNvSpPr/>
          <p:nvPr/>
        </p:nvSpPr>
        <p:spPr>
          <a:xfrm>
            <a:off x="4337986" y="4512077"/>
            <a:ext cx="450349" cy="511706"/>
          </a:xfrm>
          <a:custGeom>
            <a:rect b="b" l="l" r="r" t="t"/>
            <a:pathLst>
              <a:path extrusionOk="0" h="24177" w="21278">
                <a:moveTo>
                  <a:pt x="21062" y="1"/>
                </a:moveTo>
                <a:cubicBezTo>
                  <a:pt x="21035" y="1"/>
                  <a:pt x="21006" y="11"/>
                  <a:pt x="20977" y="34"/>
                </a:cubicBezTo>
                <a:cubicBezTo>
                  <a:pt x="17527" y="2432"/>
                  <a:pt x="14340" y="5127"/>
                  <a:pt x="11415" y="8117"/>
                </a:cubicBezTo>
                <a:cubicBezTo>
                  <a:pt x="6880" y="12783"/>
                  <a:pt x="3036" y="18107"/>
                  <a:pt x="45" y="23923"/>
                </a:cubicBezTo>
                <a:cubicBezTo>
                  <a:pt x="1" y="24057"/>
                  <a:pt x="108" y="24176"/>
                  <a:pt x="213" y="24176"/>
                </a:cubicBezTo>
                <a:cubicBezTo>
                  <a:pt x="262" y="24176"/>
                  <a:pt x="310" y="24150"/>
                  <a:pt x="341" y="24087"/>
                </a:cubicBezTo>
                <a:cubicBezTo>
                  <a:pt x="2247" y="20374"/>
                  <a:pt x="4482" y="16858"/>
                  <a:pt x="7045" y="13605"/>
                </a:cubicBezTo>
                <a:cubicBezTo>
                  <a:pt x="9608" y="10352"/>
                  <a:pt x="12467" y="7329"/>
                  <a:pt x="15588" y="4634"/>
                </a:cubicBezTo>
                <a:cubicBezTo>
                  <a:pt x="17363" y="3090"/>
                  <a:pt x="19203" y="1644"/>
                  <a:pt x="21142" y="329"/>
                </a:cubicBezTo>
                <a:cubicBezTo>
                  <a:pt x="21277" y="221"/>
                  <a:pt x="21189" y="1"/>
                  <a:pt x="210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6" name="Google Shape;1576;p23"/>
          <p:cNvSpPr/>
          <p:nvPr/>
        </p:nvSpPr>
        <p:spPr>
          <a:xfrm>
            <a:off x="4836832" y="4315959"/>
            <a:ext cx="436168" cy="162060"/>
          </a:xfrm>
          <a:custGeom>
            <a:rect b="b" l="l" r="r" t="t"/>
            <a:pathLst>
              <a:path extrusionOk="0" h="7657" w="20608">
                <a:moveTo>
                  <a:pt x="20378" y="0"/>
                </a:moveTo>
                <a:cubicBezTo>
                  <a:pt x="14759" y="625"/>
                  <a:pt x="9304" y="2300"/>
                  <a:pt x="4276" y="4929"/>
                </a:cubicBezTo>
                <a:cubicBezTo>
                  <a:pt x="2863" y="5685"/>
                  <a:pt x="1483" y="6474"/>
                  <a:pt x="136" y="7328"/>
                </a:cubicBezTo>
                <a:cubicBezTo>
                  <a:pt x="0" y="7437"/>
                  <a:pt x="88" y="7657"/>
                  <a:pt x="216" y="7657"/>
                </a:cubicBezTo>
                <a:cubicBezTo>
                  <a:pt x="243" y="7657"/>
                  <a:pt x="271" y="7647"/>
                  <a:pt x="300" y="7624"/>
                </a:cubicBezTo>
                <a:cubicBezTo>
                  <a:pt x="4999" y="4568"/>
                  <a:pt x="10224" y="2333"/>
                  <a:pt x="15712" y="1085"/>
                </a:cubicBezTo>
                <a:cubicBezTo>
                  <a:pt x="17256" y="756"/>
                  <a:pt x="18833" y="493"/>
                  <a:pt x="20378" y="329"/>
                </a:cubicBezTo>
                <a:cubicBezTo>
                  <a:pt x="20608" y="329"/>
                  <a:pt x="20608" y="0"/>
                  <a:pt x="2037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7" name="Google Shape;1577;p23"/>
          <p:cNvSpPr/>
          <p:nvPr/>
        </p:nvSpPr>
        <p:spPr>
          <a:xfrm>
            <a:off x="4998832" y="4620401"/>
            <a:ext cx="151118" cy="257917"/>
          </a:xfrm>
          <a:custGeom>
            <a:rect b="b" l="l" r="r" t="t"/>
            <a:pathLst>
              <a:path extrusionOk="0" h="12186" w="7140">
                <a:moveTo>
                  <a:pt x="6925" y="0"/>
                </a:moveTo>
                <a:cubicBezTo>
                  <a:pt x="6872" y="0"/>
                  <a:pt x="6818" y="23"/>
                  <a:pt x="6776" y="75"/>
                </a:cubicBezTo>
                <a:cubicBezTo>
                  <a:pt x="4640" y="2934"/>
                  <a:pt x="2504" y="5891"/>
                  <a:pt x="1058" y="9177"/>
                </a:cubicBezTo>
                <a:cubicBezTo>
                  <a:pt x="664" y="10097"/>
                  <a:pt x="303" y="11017"/>
                  <a:pt x="40" y="11970"/>
                </a:cubicBezTo>
                <a:cubicBezTo>
                  <a:pt x="1" y="12107"/>
                  <a:pt x="89" y="12185"/>
                  <a:pt x="181" y="12185"/>
                </a:cubicBezTo>
                <a:cubicBezTo>
                  <a:pt x="244" y="12185"/>
                  <a:pt x="309" y="12149"/>
                  <a:pt x="335" y="12069"/>
                </a:cubicBezTo>
                <a:lnTo>
                  <a:pt x="368" y="12069"/>
                </a:lnTo>
                <a:cubicBezTo>
                  <a:pt x="1387" y="8651"/>
                  <a:pt x="3227" y="5562"/>
                  <a:pt x="5297" y="2638"/>
                </a:cubicBezTo>
                <a:cubicBezTo>
                  <a:pt x="5856" y="1816"/>
                  <a:pt x="6447" y="995"/>
                  <a:pt x="7072" y="239"/>
                </a:cubicBezTo>
                <a:cubicBezTo>
                  <a:pt x="7139" y="104"/>
                  <a:pt x="7038" y="0"/>
                  <a:pt x="692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8" name="Google Shape;1578;p23"/>
          <p:cNvSpPr/>
          <p:nvPr/>
        </p:nvSpPr>
        <p:spPr>
          <a:xfrm>
            <a:off x="5178525" y="4327071"/>
            <a:ext cx="280267" cy="253239"/>
          </a:xfrm>
          <a:custGeom>
            <a:rect b="b" l="l" r="r" t="t"/>
            <a:pathLst>
              <a:path extrusionOk="0" h="11965" w="13242">
                <a:moveTo>
                  <a:pt x="13027" y="1"/>
                </a:moveTo>
                <a:cubicBezTo>
                  <a:pt x="13000" y="1"/>
                  <a:pt x="12971" y="11"/>
                  <a:pt x="12942" y="34"/>
                </a:cubicBezTo>
                <a:cubicBezTo>
                  <a:pt x="8933" y="2301"/>
                  <a:pt x="5351" y="5291"/>
                  <a:pt x="2361" y="8808"/>
                </a:cubicBezTo>
                <a:cubicBezTo>
                  <a:pt x="1539" y="9728"/>
                  <a:pt x="783" y="10713"/>
                  <a:pt x="93" y="11732"/>
                </a:cubicBezTo>
                <a:cubicBezTo>
                  <a:pt x="0" y="11848"/>
                  <a:pt x="121" y="11964"/>
                  <a:pt x="235" y="11964"/>
                </a:cubicBezTo>
                <a:cubicBezTo>
                  <a:pt x="282" y="11964"/>
                  <a:pt x="327" y="11945"/>
                  <a:pt x="356" y="11896"/>
                </a:cubicBezTo>
                <a:cubicBezTo>
                  <a:pt x="2985" y="8150"/>
                  <a:pt x="6271" y="4897"/>
                  <a:pt x="10017" y="2268"/>
                </a:cubicBezTo>
                <a:cubicBezTo>
                  <a:pt x="11003" y="1545"/>
                  <a:pt x="12022" y="888"/>
                  <a:pt x="13106" y="297"/>
                </a:cubicBezTo>
                <a:cubicBezTo>
                  <a:pt x="13241" y="216"/>
                  <a:pt x="13154" y="1"/>
                  <a:pt x="1302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9" name="Google Shape;1579;p23"/>
          <p:cNvSpPr/>
          <p:nvPr/>
        </p:nvSpPr>
        <p:spPr>
          <a:xfrm>
            <a:off x="4281813" y="4305524"/>
            <a:ext cx="881988" cy="232307"/>
          </a:xfrm>
          <a:custGeom>
            <a:rect b="b" l="l" r="r" t="t"/>
            <a:pathLst>
              <a:path extrusionOk="0" h="10976" w="41672">
                <a:moveTo>
                  <a:pt x="41475" y="0"/>
                </a:moveTo>
                <a:cubicBezTo>
                  <a:pt x="35855" y="165"/>
                  <a:pt x="30236" y="723"/>
                  <a:pt x="24683" y="1709"/>
                </a:cubicBezTo>
                <a:cubicBezTo>
                  <a:pt x="19130" y="2629"/>
                  <a:pt x="13642" y="3976"/>
                  <a:pt x="8450" y="6145"/>
                </a:cubicBezTo>
                <a:cubicBezTo>
                  <a:pt x="5525" y="7361"/>
                  <a:pt x="2732" y="8873"/>
                  <a:pt x="136" y="10647"/>
                </a:cubicBezTo>
                <a:cubicBezTo>
                  <a:pt x="1" y="10755"/>
                  <a:pt x="89" y="10976"/>
                  <a:pt x="216" y="10976"/>
                </a:cubicBezTo>
                <a:cubicBezTo>
                  <a:pt x="243" y="10976"/>
                  <a:pt x="272" y="10966"/>
                  <a:pt x="301" y="10943"/>
                </a:cubicBezTo>
                <a:cubicBezTo>
                  <a:pt x="4934" y="7722"/>
                  <a:pt x="10224" y="5554"/>
                  <a:pt x="15646" y="4009"/>
                </a:cubicBezTo>
                <a:cubicBezTo>
                  <a:pt x="21035" y="2563"/>
                  <a:pt x="26556" y="1545"/>
                  <a:pt x="32109" y="986"/>
                </a:cubicBezTo>
                <a:cubicBezTo>
                  <a:pt x="35231" y="625"/>
                  <a:pt x="38353" y="395"/>
                  <a:pt x="41475" y="329"/>
                </a:cubicBezTo>
                <a:cubicBezTo>
                  <a:pt x="41672" y="296"/>
                  <a:pt x="41672" y="33"/>
                  <a:pt x="4147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0" name="Google Shape;1580;p23"/>
          <p:cNvSpPr/>
          <p:nvPr/>
        </p:nvSpPr>
        <p:spPr>
          <a:xfrm>
            <a:off x="4225450" y="4277480"/>
            <a:ext cx="508553" cy="113339"/>
          </a:xfrm>
          <a:custGeom>
            <a:rect b="b" l="l" r="r" t="t"/>
            <a:pathLst>
              <a:path extrusionOk="0" h="5355" w="24028">
                <a:moveTo>
                  <a:pt x="22785" y="0"/>
                </a:moveTo>
                <a:cubicBezTo>
                  <a:pt x="14969" y="0"/>
                  <a:pt x="7239" y="1708"/>
                  <a:pt x="171" y="5039"/>
                </a:cubicBezTo>
                <a:cubicBezTo>
                  <a:pt x="1" y="5123"/>
                  <a:pt x="99" y="5354"/>
                  <a:pt x="255" y="5354"/>
                </a:cubicBezTo>
                <a:cubicBezTo>
                  <a:pt x="280" y="5354"/>
                  <a:pt x="307" y="5348"/>
                  <a:pt x="335" y="5334"/>
                </a:cubicBezTo>
                <a:cubicBezTo>
                  <a:pt x="6053" y="2640"/>
                  <a:pt x="12230" y="997"/>
                  <a:pt x="18539" y="471"/>
                </a:cubicBezTo>
                <a:cubicBezTo>
                  <a:pt x="20009" y="362"/>
                  <a:pt x="21479" y="298"/>
                  <a:pt x="22949" y="298"/>
                </a:cubicBezTo>
                <a:cubicBezTo>
                  <a:pt x="23254" y="298"/>
                  <a:pt x="23558" y="301"/>
                  <a:pt x="23863" y="307"/>
                </a:cubicBezTo>
                <a:cubicBezTo>
                  <a:pt x="24027" y="274"/>
                  <a:pt x="24027" y="11"/>
                  <a:pt x="23863" y="11"/>
                </a:cubicBezTo>
                <a:cubicBezTo>
                  <a:pt x="23503" y="4"/>
                  <a:pt x="23144" y="0"/>
                  <a:pt x="2278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1" name="Google Shape;1581;p23"/>
          <p:cNvSpPr/>
          <p:nvPr/>
        </p:nvSpPr>
        <p:spPr>
          <a:xfrm>
            <a:off x="5740021" y="4688130"/>
            <a:ext cx="14964" cy="69823"/>
          </a:xfrm>
          <a:custGeom>
            <a:rect b="b" l="l" r="r" t="t"/>
            <a:pathLst>
              <a:path extrusionOk="0" h="3299" w="707">
                <a:moveTo>
                  <a:pt x="147" y="0"/>
                </a:moveTo>
                <a:cubicBezTo>
                  <a:pt x="69" y="0"/>
                  <a:pt x="1" y="50"/>
                  <a:pt x="17" y="161"/>
                </a:cubicBezTo>
                <a:cubicBezTo>
                  <a:pt x="148" y="1147"/>
                  <a:pt x="247" y="2165"/>
                  <a:pt x="378" y="3151"/>
                </a:cubicBezTo>
                <a:cubicBezTo>
                  <a:pt x="395" y="3250"/>
                  <a:pt x="477" y="3299"/>
                  <a:pt x="555" y="3299"/>
                </a:cubicBezTo>
                <a:cubicBezTo>
                  <a:pt x="633" y="3299"/>
                  <a:pt x="707" y="3250"/>
                  <a:pt x="707" y="3151"/>
                </a:cubicBezTo>
                <a:cubicBezTo>
                  <a:pt x="575" y="2165"/>
                  <a:pt x="477" y="1147"/>
                  <a:pt x="345" y="161"/>
                </a:cubicBezTo>
                <a:cubicBezTo>
                  <a:pt x="328" y="58"/>
                  <a:pt x="232" y="0"/>
                  <a:pt x="14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2" name="Google Shape;1582;p23"/>
          <p:cNvSpPr/>
          <p:nvPr/>
        </p:nvSpPr>
        <p:spPr>
          <a:xfrm>
            <a:off x="5708252" y="4517262"/>
            <a:ext cx="33949" cy="137107"/>
          </a:xfrm>
          <a:custGeom>
            <a:rect b="b" l="l" r="r" t="t"/>
            <a:pathLst>
              <a:path extrusionOk="0" h="6478" w="1604">
                <a:moveTo>
                  <a:pt x="181" y="1"/>
                </a:moveTo>
                <a:cubicBezTo>
                  <a:pt x="89" y="1"/>
                  <a:pt x="0" y="79"/>
                  <a:pt x="39" y="216"/>
                </a:cubicBezTo>
                <a:cubicBezTo>
                  <a:pt x="565" y="2220"/>
                  <a:pt x="992" y="4291"/>
                  <a:pt x="1255" y="6361"/>
                </a:cubicBezTo>
                <a:cubicBezTo>
                  <a:pt x="1268" y="6441"/>
                  <a:pt x="1330" y="6477"/>
                  <a:pt x="1397" y="6477"/>
                </a:cubicBezTo>
                <a:cubicBezTo>
                  <a:pt x="1495" y="6477"/>
                  <a:pt x="1603" y="6399"/>
                  <a:pt x="1583" y="6262"/>
                </a:cubicBezTo>
                <a:cubicBezTo>
                  <a:pt x="1288" y="4192"/>
                  <a:pt x="893" y="2155"/>
                  <a:pt x="335" y="117"/>
                </a:cubicBezTo>
                <a:cubicBezTo>
                  <a:pt x="308" y="37"/>
                  <a:pt x="244" y="1"/>
                  <a:pt x="1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3" name="Google Shape;1583;p23"/>
          <p:cNvSpPr/>
          <p:nvPr/>
        </p:nvSpPr>
        <p:spPr>
          <a:xfrm>
            <a:off x="5617389" y="4329102"/>
            <a:ext cx="87687" cy="158145"/>
          </a:xfrm>
          <a:custGeom>
            <a:rect b="b" l="l" r="r" t="t"/>
            <a:pathLst>
              <a:path extrusionOk="0" h="7472" w="4143">
                <a:moveTo>
                  <a:pt x="217" y="0"/>
                </a:moveTo>
                <a:cubicBezTo>
                  <a:pt x="103" y="0"/>
                  <a:pt x="1" y="109"/>
                  <a:pt x="93" y="201"/>
                </a:cubicBezTo>
                <a:cubicBezTo>
                  <a:pt x="1670" y="2370"/>
                  <a:pt x="2919" y="4801"/>
                  <a:pt x="3773" y="7364"/>
                </a:cubicBezTo>
                <a:cubicBezTo>
                  <a:pt x="3799" y="7440"/>
                  <a:pt x="3862" y="7472"/>
                  <a:pt x="3927" y="7472"/>
                </a:cubicBezTo>
                <a:cubicBezTo>
                  <a:pt x="4033" y="7472"/>
                  <a:pt x="4143" y="7388"/>
                  <a:pt x="4102" y="7266"/>
                </a:cubicBezTo>
                <a:cubicBezTo>
                  <a:pt x="3215" y="4670"/>
                  <a:pt x="1966" y="2238"/>
                  <a:pt x="356" y="69"/>
                </a:cubicBezTo>
                <a:cubicBezTo>
                  <a:pt x="317" y="20"/>
                  <a:pt x="266" y="0"/>
                  <a:pt x="21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4" name="Google Shape;1584;p23"/>
          <p:cNvSpPr/>
          <p:nvPr/>
        </p:nvSpPr>
        <p:spPr>
          <a:xfrm>
            <a:off x="6225765" y="4586981"/>
            <a:ext cx="225428" cy="245556"/>
          </a:xfrm>
          <a:custGeom>
            <a:rect b="b" l="l" r="r" t="t"/>
            <a:pathLst>
              <a:path extrusionOk="0" h="11602" w="10651">
                <a:moveTo>
                  <a:pt x="218" y="1"/>
                </a:moveTo>
                <a:cubicBezTo>
                  <a:pt x="94" y="1"/>
                  <a:pt x="0" y="147"/>
                  <a:pt x="102" y="274"/>
                </a:cubicBezTo>
                <a:cubicBezTo>
                  <a:pt x="2928" y="3034"/>
                  <a:pt x="5524" y="6024"/>
                  <a:pt x="8120" y="9014"/>
                </a:cubicBezTo>
                <a:lnTo>
                  <a:pt x="10321" y="11545"/>
                </a:lnTo>
                <a:cubicBezTo>
                  <a:pt x="10353" y="11585"/>
                  <a:pt x="10391" y="11601"/>
                  <a:pt x="10428" y="11601"/>
                </a:cubicBezTo>
                <a:cubicBezTo>
                  <a:pt x="10543" y="11601"/>
                  <a:pt x="10651" y="11439"/>
                  <a:pt x="10551" y="11315"/>
                </a:cubicBezTo>
                <a:cubicBezTo>
                  <a:pt x="7955" y="8324"/>
                  <a:pt x="5392" y="5301"/>
                  <a:pt x="2698" y="2442"/>
                </a:cubicBezTo>
                <a:cubicBezTo>
                  <a:pt x="1909" y="1621"/>
                  <a:pt x="1120" y="832"/>
                  <a:pt x="332" y="44"/>
                </a:cubicBezTo>
                <a:cubicBezTo>
                  <a:pt x="294" y="14"/>
                  <a:pt x="255" y="1"/>
                  <a:pt x="21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5" name="Google Shape;1585;p23"/>
          <p:cNvSpPr/>
          <p:nvPr/>
        </p:nvSpPr>
        <p:spPr>
          <a:xfrm>
            <a:off x="5921090" y="4372555"/>
            <a:ext cx="249768" cy="161235"/>
          </a:xfrm>
          <a:custGeom>
            <a:rect b="b" l="l" r="r" t="t"/>
            <a:pathLst>
              <a:path extrusionOk="0" h="7618" w="11801">
                <a:moveTo>
                  <a:pt x="254" y="1"/>
                </a:moveTo>
                <a:cubicBezTo>
                  <a:pt x="98" y="1"/>
                  <a:pt x="0" y="227"/>
                  <a:pt x="170" y="284"/>
                </a:cubicBezTo>
                <a:lnTo>
                  <a:pt x="137" y="284"/>
                </a:lnTo>
                <a:cubicBezTo>
                  <a:pt x="3357" y="1697"/>
                  <a:pt x="6380" y="3504"/>
                  <a:pt x="9141" y="5673"/>
                </a:cubicBezTo>
                <a:cubicBezTo>
                  <a:pt x="9929" y="6297"/>
                  <a:pt x="10685" y="6921"/>
                  <a:pt x="11441" y="7579"/>
                </a:cubicBezTo>
                <a:cubicBezTo>
                  <a:pt x="11475" y="7606"/>
                  <a:pt x="11513" y="7618"/>
                  <a:pt x="11549" y="7618"/>
                </a:cubicBezTo>
                <a:cubicBezTo>
                  <a:pt x="11684" y="7618"/>
                  <a:pt x="11801" y="7452"/>
                  <a:pt x="11671" y="7349"/>
                </a:cubicBezTo>
                <a:cubicBezTo>
                  <a:pt x="9042" y="5016"/>
                  <a:pt x="6150" y="2978"/>
                  <a:pt x="3061" y="1335"/>
                </a:cubicBezTo>
                <a:cubicBezTo>
                  <a:pt x="2141" y="842"/>
                  <a:pt x="1254" y="415"/>
                  <a:pt x="334" y="21"/>
                </a:cubicBezTo>
                <a:cubicBezTo>
                  <a:pt x="306" y="7"/>
                  <a:pt x="279" y="1"/>
                  <a:pt x="2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6" name="Google Shape;1586;p23"/>
          <p:cNvSpPr/>
          <p:nvPr/>
        </p:nvSpPr>
        <p:spPr>
          <a:xfrm>
            <a:off x="6279779" y="4393657"/>
            <a:ext cx="300924" cy="164812"/>
          </a:xfrm>
          <a:custGeom>
            <a:rect b="b" l="l" r="r" t="t"/>
            <a:pathLst>
              <a:path extrusionOk="0" h="7787" w="14218">
                <a:moveTo>
                  <a:pt x="222" y="0"/>
                </a:moveTo>
                <a:cubicBezTo>
                  <a:pt x="63" y="0"/>
                  <a:pt x="1" y="249"/>
                  <a:pt x="179" y="338"/>
                </a:cubicBezTo>
                <a:cubicBezTo>
                  <a:pt x="3958" y="1817"/>
                  <a:pt x="7605" y="3690"/>
                  <a:pt x="11055" y="5826"/>
                </a:cubicBezTo>
                <a:cubicBezTo>
                  <a:pt x="12008" y="6450"/>
                  <a:pt x="12994" y="7107"/>
                  <a:pt x="13914" y="7765"/>
                </a:cubicBezTo>
                <a:cubicBezTo>
                  <a:pt x="13939" y="7780"/>
                  <a:pt x="13964" y="7786"/>
                  <a:pt x="13988" y="7786"/>
                </a:cubicBezTo>
                <a:cubicBezTo>
                  <a:pt x="14121" y="7786"/>
                  <a:pt x="14218" y="7580"/>
                  <a:pt x="14078" y="7469"/>
                </a:cubicBezTo>
                <a:cubicBezTo>
                  <a:pt x="10727" y="5103"/>
                  <a:pt x="7145" y="3066"/>
                  <a:pt x="3399" y="1357"/>
                </a:cubicBezTo>
                <a:cubicBezTo>
                  <a:pt x="2380" y="864"/>
                  <a:pt x="1329" y="437"/>
                  <a:pt x="277" y="10"/>
                </a:cubicBezTo>
                <a:cubicBezTo>
                  <a:pt x="258" y="3"/>
                  <a:pt x="239" y="0"/>
                  <a:pt x="22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7" name="Google Shape;1587;p23"/>
          <p:cNvSpPr/>
          <p:nvPr/>
        </p:nvSpPr>
        <p:spPr>
          <a:xfrm>
            <a:off x="6000735" y="4317292"/>
            <a:ext cx="186633" cy="48108"/>
          </a:xfrm>
          <a:custGeom>
            <a:rect b="b" l="l" r="r" t="t"/>
            <a:pathLst>
              <a:path extrusionOk="0" h="2273" w="8818">
                <a:moveTo>
                  <a:pt x="254" y="0"/>
                </a:moveTo>
                <a:cubicBezTo>
                  <a:pt x="78" y="0"/>
                  <a:pt x="1" y="268"/>
                  <a:pt x="219" y="299"/>
                </a:cubicBezTo>
                <a:cubicBezTo>
                  <a:pt x="3044" y="759"/>
                  <a:pt x="5838" y="1416"/>
                  <a:pt x="8565" y="2270"/>
                </a:cubicBezTo>
                <a:cubicBezTo>
                  <a:pt x="8575" y="2272"/>
                  <a:pt x="8585" y="2273"/>
                  <a:pt x="8595" y="2273"/>
                </a:cubicBezTo>
                <a:cubicBezTo>
                  <a:pt x="8768" y="2273"/>
                  <a:pt x="8818" y="2004"/>
                  <a:pt x="8631" y="1942"/>
                </a:cubicBezTo>
                <a:cubicBezTo>
                  <a:pt x="5903" y="1087"/>
                  <a:pt x="3110" y="430"/>
                  <a:pt x="284" y="3"/>
                </a:cubicBezTo>
                <a:cubicBezTo>
                  <a:pt x="274" y="1"/>
                  <a:pt x="264" y="0"/>
                  <a:pt x="2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8" name="Google Shape;1588;p23"/>
          <p:cNvSpPr/>
          <p:nvPr/>
        </p:nvSpPr>
        <p:spPr>
          <a:xfrm>
            <a:off x="6149316" y="4304783"/>
            <a:ext cx="302173" cy="37801"/>
          </a:xfrm>
          <a:custGeom>
            <a:rect b="b" l="l" r="r" t="t"/>
            <a:pathLst>
              <a:path extrusionOk="0" h="1786" w="14277">
                <a:moveTo>
                  <a:pt x="3661" y="1"/>
                </a:moveTo>
                <a:cubicBezTo>
                  <a:pt x="3547" y="1"/>
                  <a:pt x="3433" y="1"/>
                  <a:pt x="3319" y="2"/>
                </a:cubicBezTo>
                <a:cubicBezTo>
                  <a:pt x="2301" y="2"/>
                  <a:pt x="1249" y="35"/>
                  <a:pt x="231" y="167"/>
                </a:cubicBezTo>
                <a:cubicBezTo>
                  <a:pt x="1" y="167"/>
                  <a:pt x="1" y="495"/>
                  <a:pt x="231" y="495"/>
                </a:cubicBezTo>
                <a:cubicBezTo>
                  <a:pt x="1411" y="377"/>
                  <a:pt x="2596" y="319"/>
                  <a:pt x="3779" y="319"/>
                </a:cubicBezTo>
                <a:cubicBezTo>
                  <a:pt x="6218" y="319"/>
                  <a:pt x="8652" y="567"/>
                  <a:pt x="11042" y="1054"/>
                </a:cubicBezTo>
                <a:cubicBezTo>
                  <a:pt x="12027" y="1251"/>
                  <a:pt x="13013" y="1514"/>
                  <a:pt x="13999" y="1777"/>
                </a:cubicBezTo>
                <a:cubicBezTo>
                  <a:pt x="14020" y="1783"/>
                  <a:pt x="14039" y="1786"/>
                  <a:pt x="14057" y="1786"/>
                </a:cubicBezTo>
                <a:cubicBezTo>
                  <a:pt x="14239" y="1786"/>
                  <a:pt x="14277" y="1511"/>
                  <a:pt x="14098" y="1481"/>
                </a:cubicBezTo>
                <a:cubicBezTo>
                  <a:pt x="10691" y="494"/>
                  <a:pt x="7193" y="1"/>
                  <a:pt x="36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9" name="Google Shape;1589;p23"/>
          <p:cNvSpPr/>
          <p:nvPr/>
        </p:nvSpPr>
        <p:spPr>
          <a:xfrm>
            <a:off x="6551542" y="4353464"/>
            <a:ext cx="59770" cy="26266"/>
          </a:xfrm>
          <a:custGeom>
            <a:rect b="b" l="l" r="r" t="t"/>
            <a:pathLst>
              <a:path extrusionOk="0" h="1241" w="2824">
                <a:moveTo>
                  <a:pt x="255" y="0"/>
                </a:moveTo>
                <a:cubicBezTo>
                  <a:pt x="79" y="0"/>
                  <a:pt x="0" y="269"/>
                  <a:pt x="187" y="331"/>
                </a:cubicBezTo>
                <a:cubicBezTo>
                  <a:pt x="1008" y="528"/>
                  <a:pt x="1797" y="824"/>
                  <a:pt x="2520" y="1219"/>
                </a:cubicBezTo>
                <a:cubicBezTo>
                  <a:pt x="2545" y="1234"/>
                  <a:pt x="2570" y="1240"/>
                  <a:pt x="2594" y="1240"/>
                </a:cubicBezTo>
                <a:cubicBezTo>
                  <a:pt x="2727" y="1240"/>
                  <a:pt x="2824" y="1034"/>
                  <a:pt x="2684" y="923"/>
                </a:cubicBezTo>
                <a:cubicBezTo>
                  <a:pt x="1929" y="528"/>
                  <a:pt x="1107" y="233"/>
                  <a:pt x="285" y="3"/>
                </a:cubicBezTo>
                <a:cubicBezTo>
                  <a:pt x="275" y="1"/>
                  <a:pt x="265" y="0"/>
                  <a:pt x="2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0" name="Google Shape;1590;p23"/>
          <p:cNvSpPr/>
          <p:nvPr/>
        </p:nvSpPr>
        <p:spPr>
          <a:xfrm>
            <a:off x="6894611" y="4430506"/>
            <a:ext cx="171437" cy="75093"/>
          </a:xfrm>
          <a:custGeom>
            <a:rect b="b" l="l" r="r" t="t"/>
            <a:pathLst>
              <a:path extrusionOk="0" h="3548" w="8100">
                <a:moveTo>
                  <a:pt x="221" y="1"/>
                </a:moveTo>
                <a:cubicBezTo>
                  <a:pt x="63" y="1"/>
                  <a:pt x="0" y="247"/>
                  <a:pt x="178" y="306"/>
                </a:cubicBezTo>
                <a:cubicBezTo>
                  <a:pt x="2807" y="1160"/>
                  <a:pt x="5337" y="2245"/>
                  <a:pt x="7769" y="3526"/>
                </a:cubicBezTo>
                <a:cubicBezTo>
                  <a:pt x="7799" y="3541"/>
                  <a:pt x="7828" y="3548"/>
                  <a:pt x="7856" y="3548"/>
                </a:cubicBezTo>
                <a:cubicBezTo>
                  <a:pt x="8008" y="3548"/>
                  <a:pt x="8100" y="3347"/>
                  <a:pt x="7933" y="3263"/>
                </a:cubicBezTo>
                <a:cubicBezTo>
                  <a:pt x="5501" y="1949"/>
                  <a:pt x="2905" y="865"/>
                  <a:pt x="277" y="10"/>
                </a:cubicBezTo>
                <a:cubicBezTo>
                  <a:pt x="257" y="4"/>
                  <a:pt x="239" y="1"/>
                  <a:pt x="22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1" name="Google Shape;1591;p23"/>
          <p:cNvSpPr/>
          <p:nvPr/>
        </p:nvSpPr>
        <p:spPr>
          <a:xfrm>
            <a:off x="7302298" y="4597945"/>
            <a:ext cx="203925" cy="118778"/>
          </a:xfrm>
          <a:custGeom>
            <a:rect b="b" l="l" r="r" t="t"/>
            <a:pathLst>
              <a:path extrusionOk="0" h="5612" w="9635">
                <a:moveTo>
                  <a:pt x="200" y="0"/>
                </a:moveTo>
                <a:cubicBezTo>
                  <a:pt x="53" y="0"/>
                  <a:pt x="0" y="257"/>
                  <a:pt x="172" y="314"/>
                </a:cubicBezTo>
                <a:cubicBezTo>
                  <a:pt x="3491" y="1530"/>
                  <a:pt x="6580" y="3305"/>
                  <a:pt x="9274" y="5572"/>
                </a:cubicBezTo>
                <a:cubicBezTo>
                  <a:pt x="9309" y="5599"/>
                  <a:pt x="9346" y="5611"/>
                  <a:pt x="9382" y="5611"/>
                </a:cubicBezTo>
                <a:cubicBezTo>
                  <a:pt x="9518" y="5611"/>
                  <a:pt x="9634" y="5446"/>
                  <a:pt x="9504" y="5342"/>
                </a:cubicBezTo>
                <a:cubicBezTo>
                  <a:pt x="6744" y="3042"/>
                  <a:pt x="3622" y="1234"/>
                  <a:pt x="271" y="19"/>
                </a:cubicBezTo>
                <a:cubicBezTo>
                  <a:pt x="245" y="6"/>
                  <a:pt x="221" y="0"/>
                  <a:pt x="20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2" name="Google Shape;1592;p23"/>
          <p:cNvSpPr/>
          <p:nvPr/>
        </p:nvSpPr>
        <p:spPr>
          <a:xfrm>
            <a:off x="8030471" y="4926918"/>
            <a:ext cx="258023" cy="141721"/>
          </a:xfrm>
          <a:custGeom>
            <a:rect b="b" l="l" r="r" t="t"/>
            <a:pathLst>
              <a:path extrusionOk="0" h="6696" w="12191">
                <a:moveTo>
                  <a:pt x="191" y="0"/>
                </a:moveTo>
                <a:cubicBezTo>
                  <a:pt x="29" y="0"/>
                  <a:pt x="1" y="257"/>
                  <a:pt x="173" y="314"/>
                </a:cubicBezTo>
                <a:cubicBezTo>
                  <a:pt x="3426" y="1431"/>
                  <a:pt x="6548" y="2976"/>
                  <a:pt x="9406" y="4882"/>
                </a:cubicBezTo>
                <a:cubicBezTo>
                  <a:pt x="10228" y="5440"/>
                  <a:pt x="11017" y="6032"/>
                  <a:pt x="11805" y="6656"/>
                </a:cubicBezTo>
                <a:cubicBezTo>
                  <a:pt x="11840" y="6684"/>
                  <a:pt x="11878" y="6695"/>
                  <a:pt x="11916" y="6695"/>
                </a:cubicBezTo>
                <a:cubicBezTo>
                  <a:pt x="12060" y="6695"/>
                  <a:pt x="12191" y="6530"/>
                  <a:pt x="12035" y="6426"/>
                </a:cubicBezTo>
                <a:cubicBezTo>
                  <a:pt x="9275" y="4225"/>
                  <a:pt x="6252" y="2417"/>
                  <a:pt x="2999" y="1070"/>
                </a:cubicBezTo>
                <a:cubicBezTo>
                  <a:pt x="2111" y="676"/>
                  <a:pt x="1191" y="314"/>
                  <a:pt x="271" y="18"/>
                </a:cubicBezTo>
                <a:cubicBezTo>
                  <a:pt x="242" y="6"/>
                  <a:pt x="215" y="0"/>
                  <a:pt x="19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3" name="Google Shape;1593;p23"/>
          <p:cNvSpPr/>
          <p:nvPr/>
        </p:nvSpPr>
        <p:spPr>
          <a:xfrm>
            <a:off x="7430264" y="5109066"/>
            <a:ext cx="62140" cy="41970"/>
          </a:xfrm>
          <a:custGeom>
            <a:rect b="b" l="l" r="r" t="t"/>
            <a:pathLst>
              <a:path extrusionOk="0" h="1983" w="2936">
                <a:moveTo>
                  <a:pt x="230" y="0"/>
                </a:moveTo>
                <a:cubicBezTo>
                  <a:pt x="97" y="0"/>
                  <a:pt x="0" y="206"/>
                  <a:pt x="139" y="318"/>
                </a:cubicBezTo>
                <a:lnTo>
                  <a:pt x="2604" y="1961"/>
                </a:lnTo>
                <a:cubicBezTo>
                  <a:pt x="2634" y="1976"/>
                  <a:pt x="2663" y="1982"/>
                  <a:pt x="2691" y="1982"/>
                </a:cubicBezTo>
                <a:cubicBezTo>
                  <a:pt x="2843" y="1982"/>
                  <a:pt x="2935" y="1776"/>
                  <a:pt x="2768" y="1665"/>
                </a:cubicBezTo>
                <a:lnTo>
                  <a:pt x="304" y="22"/>
                </a:lnTo>
                <a:cubicBezTo>
                  <a:pt x="279" y="7"/>
                  <a:pt x="254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4" name="Google Shape;1594;p23"/>
          <p:cNvSpPr/>
          <p:nvPr/>
        </p:nvSpPr>
        <p:spPr>
          <a:xfrm>
            <a:off x="7477018" y="5104368"/>
            <a:ext cx="55241" cy="41589"/>
          </a:xfrm>
          <a:custGeom>
            <a:rect b="b" l="l" r="r" t="t"/>
            <a:pathLst>
              <a:path extrusionOk="0" h="1965" w="2610">
                <a:moveTo>
                  <a:pt x="200" y="1"/>
                </a:moveTo>
                <a:cubicBezTo>
                  <a:pt x="134" y="1"/>
                  <a:pt x="58" y="31"/>
                  <a:pt x="34" y="80"/>
                </a:cubicBezTo>
                <a:cubicBezTo>
                  <a:pt x="1" y="145"/>
                  <a:pt x="34" y="244"/>
                  <a:pt x="99" y="310"/>
                </a:cubicBezTo>
                <a:lnTo>
                  <a:pt x="2301" y="1953"/>
                </a:lnTo>
                <a:cubicBezTo>
                  <a:pt x="2321" y="1960"/>
                  <a:pt x="2341" y="1964"/>
                  <a:pt x="2360" y="1964"/>
                </a:cubicBezTo>
                <a:cubicBezTo>
                  <a:pt x="2500" y="1964"/>
                  <a:pt x="2610" y="1772"/>
                  <a:pt x="2465" y="1657"/>
                </a:cubicBezTo>
                <a:lnTo>
                  <a:pt x="264" y="14"/>
                </a:lnTo>
                <a:cubicBezTo>
                  <a:pt x="246" y="5"/>
                  <a:pt x="224" y="1"/>
                  <a:pt x="2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5" name="Google Shape;1595;p23"/>
          <p:cNvSpPr/>
          <p:nvPr/>
        </p:nvSpPr>
        <p:spPr>
          <a:xfrm>
            <a:off x="7523031" y="5094843"/>
            <a:ext cx="61188" cy="42520"/>
          </a:xfrm>
          <a:custGeom>
            <a:rect b="b" l="l" r="r" t="t"/>
            <a:pathLst>
              <a:path extrusionOk="0" h="2009" w="2891">
                <a:moveTo>
                  <a:pt x="217" y="1"/>
                </a:moveTo>
                <a:cubicBezTo>
                  <a:pt x="77" y="1"/>
                  <a:pt x="0" y="193"/>
                  <a:pt x="160" y="299"/>
                </a:cubicBezTo>
                <a:lnTo>
                  <a:pt x="2591" y="1975"/>
                </a:lnTo>
                <a:cubicBezTo>
                  <a:pt x="2620" y="1999"/>
                  <a:pt x="2649" y="2008"/>
                  <a:pt x="2677" y="2008"/>
                </a:cubicBezTo>
                <a:cubicBezTo>
                  <a:pt x="2803" y="2008"/>
                  <a:pt x="2891" y="1794"/>
                  <a:pt x="2756" y="1712"/>
                </a:cubicBezTo>
                <a:lnTo>
                  <a:pt x="324" y="37"/>
                </a:lnTo>
                <a:cubicBezTo>
                  <a:pt x="286" y="11"/>
                  <a:pt x="250" y="1"/>
                  <a:pt x="21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6" name="Google Shape;1596;p23"/>
          <p:cNvSpPr/>
          <p:nvPr/>
        </p:nvSpPr>
        <p:spPr>
          <a:xfrm>
            <a:off x="7575775" y="5095542"/>
            <a:ext cx="45230" cy="36023"/>
          </a:xfrm>
          <a:custGeom>
            <a:rect b="b" l="l" r="r" t="t"/>
            <a:pathLst>
              <a:path extrusionOk="0" h="1702" w="2137">
                <a:moveTo>
                  <a:pt x="154" y="1"/>
                </a:moveTo>
                <a:cubicBezTo>
                  <a:pt x="99" y="1"/>
                  <a:pt x="54" y="29"/>
                  <a:pt x="34" y="69"/>
                </a:cubicBezTo>
                <a:cubicBezTo>
                  <a:pt x="1" y="168"/>
                  <a:pt x="1" y="266"/>
                  <a:pt x="99" y="299"/>
                </a:cubicBezTo>
                <a:lnTo>
                  <a:pt x="1874" y="1679"/>
                </a:lnTo>
                <a:cubicBezTo>
                  <a:pt x="1901" y="1693"/>
                  <a:pt x="1934" y="1701"/>
                  <a:pt x="1968" y="1701"/>
                </a:cubicBezTo>
                <a:cubicBezTo>
                  <a:pt x="2016" y="1701"/>
                  <a:pt x="2065" y="1685"/>
                  <a:pt x="2104" y="1647"/>
                </a:cubicBezTo>
                <a:cubicBezTo>
                  <a:pt x="2137" y="1548"/>
                  <a:pt x="2104" y="1449"/>
                  <a:pt x="2038" y="1417"/>
                </a:cubicBezTo>
                <a:lnTo>
                  <a:pt x="2038" y="1384"/>
                </a:lnTo>
                <a:lnTo>
                  <a:pt x="264" y="36"/>
                </a:lnTo>
                <a:cubicBezTo>
                  <a:pt x="226" y="11"/>
                  <a:pt x="188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7" name="Google Shape;1597;p23"/>
          <p:cNvSpPr/>
          <p:nvPr/>
        </p:nvSpPr>
        <p:spPr>
          <a:xfrm>
            <a:off x="7586803" y="5065275"/>
            <a:ext cx="84237" cy="58183"/>
          </a:xfrm>
          <a:custGeom>
            <a:rect b="b" l="l" r="r" t="t"/>
            <a:pathLst>
              <a:path extrusionOk="0" h="2749" w="3980">
                <a:moveTo>
                  <a:pt x="254" y="1"/>
                </a:moveTo>
                <a:cubicBezTo>
                  <a:pt x="98" y="1"/>
                  <a:pt x="0" y="232"/>
                  <a:pt x="170" y="316"/>
                </a:cubicBezTo>
                <a:cubicBezTo>
                  <a:pt x="1353" y="1039"/>
                  <a:pt x="2536" y="1861"/>
                  <a:pt x="3653" y="2715"/>
                </a:cubicBezTo>
                <a:cubicBezTo>
                  <a:pt x="3688" y="2738"/>
                  <a:pt x="3721" y="2748"/>
                  <a:pt x="3752" y="2748"/>
                </a:cubicBezTo>
                <a:cubicBezTo>
                  <a:pt x="3897" y="2748"/>
                  <a:pt x="3980" y="2528"/>
                  <a:pt x="3817" y="2419"/>
                </a:cubicBezTo>
                <a:cubicBezTo>
                  <a:pt x="2700" y="1565"/>
                  <a:pt x="1517" y="776"/>
                  <a:pt x="334" y="21"/>
                </a:cubicBezTo>
                <a:cubicBezTo>
                  <a:pt x="307" y="7"/>
                  <a:pt x="280" y="1"/>
                  <a:pt x="2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8" name="Google Shape;1598;p23"/>
          <p:cNvSpPr/>
          <p:nvPr/>
        </p:nvSpPr>
        <p:spPr>
          <a:xfrm>
            <a:off x="7650150" y="5086102"/>
            <a:ext cx="44002" cy="34012"/>
          </a:xfrm>
          <a:custGeom>
            <a:rect b="b" l="l" r="r" t="t"/>
            <a:pathLst>
              <a:path extrusionOk="0" h="1607" w="2079">
                <a:moveTo>
                  <a:pt x="244" y="1"/>
                </a:moveTo>
                <a:cubicBezTo>
                  <a:pt x="92" y="1"/>
                  <a:pt x="0" y="202"/>
                  <a:pt x="167" y="285"/>
                </a:cubicBezTo>
                <a:cubicBezTo>
                  <a:pt x="726" y="647"/>
                  <a:pt x="1252" y="1074"/>
                  <a:pt x="1744" y="1567"/>
                </a:cubicBezTo>
                <a:cubicBezTo>
                  <a:pt x="1772" y="1594"/>
                  <a:pt x="1804" y="1606"/>
                  <a:pt x="1836" y="1606"/>
                </a:cubicBezTo>
                <a:cubicBezTo>
                  <a:pt x="1957" y="1606"/>
                  <a:pt x="2078" y="1441"/>
                  <a:pt x="1974" y="1337"/>
                </a:cubicBezTo>
                <a:cubicBezTo>
                  <a:pt x="1482" y="811"/>
                  <a:pt x="923" y="384"/>
                  <a:pt x="331" y="22"/>
                </a:cubicBezTo>
                <a:cubicBezTo>
                  <a:pt x="301" y="7"/>
                  <a:pt x="272" y="1"/>
                  <a:pt x="2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9" name="Google Shape;1599;p23"/>
          <p:cNvSpPr/>
          <p:nvPr/>
        </p:nvSpPr>
        <p:spPr>
          <a:xfrm>
            <a:off x="7682872" y="5074250"/>
            <a:ext cx="40235" cy="34393"/>
          </a:xfrm>
          <a:custGeom>
            <a:rect b="b" l="l" r="r" t="t"/>
            <a:pathLst>
              <a:path extrusionOk="0" h="1625" w="1901">
                <a:moveTo>
                  <a:pt x="223" y="0"/>
                </a:moveTo>
                <a:cubicBezTo>
                  <a:pt x="108" y="0"/>
                  <a:pt x="0" y="162"/>
                  <a:pt x="100" y="287"/>
                </a:cubicBezTo>
                <a:lnTo>
                  <a:pt x="1546" y="1568"/>
                </a:lnTo>
                <a:cubicBezTo>
                  <a:pt x="1586" y="1608"/>
                  <a:pt x="1629" y="1625"/>
                  <a:pt x="1670" y="1625"/>
                </a:cubicBezTo>
                <a:cubicBezTo>
                  <a:pt x="1798" y="1625"/>
                  <a:pt x="1900" y="1463"/>
                  <a:pt x="1776" y="1338"/>
                </a:cubicBezTo>
                <a:lnTo>
                  <a:pt x="330" y="57"/>
                </a:lnTo>
                <a:cubicBezTo>
                  <a:pt x="298" y="17"/>
                  <a:pt x="260" y="0"/>
                  <a:pt x="2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0" name="Google Shape;1600;p23"/>
          <p:cNvSpPr/>
          <p:nvPr/>
        </p:nvSpPr>
        <p:spPr>
          <a:xfrm>
            <a:off x="7687592" y="5051327"/>
            <a:ext cx="79369" cy="56892"/>
          </a:xfrm>
          <a:custGeom>
            <a:rect b="b" l="l" r="r" t="t"/>
            <a:pathLst>
              <a:path extrusionOk="0" h="2688" w="3750">
                <a:moveTo>
                  <a:pt x="230" y="1"/>
                </a:moveTo>
                <a:cubicBezTo>
                  <a:pt x="97" y="1"/>
                  <a:pt x="0" y="207"/>
                  <a:pt x="140" y="318"/>
                </a:cubicBezTo>
                <a:lnTo>
                  <a:pt x="3426" y="2651"/>
                </a:lnTo>
                <a:cubicBezTo>
                  <a:pt x="3463" y="2676"/>
                  <a:pt x="3500" y="2687"/>
                  <a:pt x="3533" y="2687"/>
                </a:cubicBezTo>
                <a:cubicBezTo>
                  <a:pt x="3672" y="2687"/>
                  <a:pt x="3750" y="2495"/>
                  <a:pt x="3590" y="2388"/>
                </a:cubicBezTo>
                <a:cubicBezTo>
                  <a:pt x="2506" y="1600"/>
                  <a:pt x="1421" y="811"/>
                  <a:pt x="304" y="22"/>
                </a:cubicBezTo>
                <a:cubicBezTo>
                  <a:pt x="279" y="7"/>
                  <a:pt x="254" y="1"/>
                  <a:pt x="2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1" name="Google Shape;1601;p23"/>
          <p:cNvSpPr/>
          <p:nvPr/>
        </p:nvSpPr>
        <p:spPr>
          <a:xfrm>
            <a:off x="7769819" y="5054502"/>
            <a:ext cx="41716" cy="37991"/>
          </a:xfrm>
          <a:custGeom>
            <a:rect b="b" l="l" r="r" t="t"/>
            <a:pathLst>
              <a:path extrusionOk="0" h="1795" w="1971">
                <a:moveTo>
                  <a:pt x="178" y="1"/>
                </a:moveTo>
                <a:cubicBezTo>
                  <a:pt x="127" y="1"/>
                  <a:pt x="74" y="29"/>
                  <a:pt x="34" y="70"/>
                </a:cubicBezTo>
                <a:cubicBezTo>
                  <a:pt x="1" y="168"/>
                  <a:pt x="34" y="267"/>
                  <a:pt x="99" y="300"/>
                </a:cubicBezTo>
                <a:cubicBezTo>
                  <a:pt x="658" y="727"/>
                  <a:pt x="1151" y="1220"/>
                  <a:pt x="1611" y="1745"/>
                </a:cubicBezTo>
                <a:cubicBezTo>
                  <a:pt x="1639" y="1780"/>
                  <a:pt x="1672" y="1794"/>
                  <a:pt x="1706" y="1794"/>
                </a:cubicBezTo>
                <a:cubicBezTo>
                  <a:pt x="1834" y="1794"/>
                  <a:pt x="1971" y="1593"/>
                  <a:pt x="1841" y="1515"/>
                </a:cubicBezTo>
                <a:cubicBezTo>
                  <a:pt x="1381" y="957"/>
                  <a:pt x="855" y="464"/>
                  <a:pt x="264" y="37"/>
                </a:cubicBezTo>
                <a:cubicBezTo>
                  <a:pt x="239" y="12"/>
                  <a:pt x="209" y="1"/>
                  <a:pt x="17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2" name="Google Shape;1602;p23"/>
          <p:cNvSpPr/>
          <p:nvPr/>
        </p:nvSpPr>
        <p:spPr>
          <a:xfrm>
            <a:off x="7795302" y="5049761"/>
            <a:ext cx="48955" cy="38034"/>
          </a:xfrm>
          <a:custGeom>
            <a:rect b="b" l="l" r="r" t="t"/>
            <a:pathLst>
              <a:path extrusionOk="0" h="1797" w="2313">
                <a:moveTo>
                  <a:pt x="208" y="1"/>
                </a:moveTo>
                <a:cubicBezTo>
                  <a:pt x="87" y="1"/>
                  <a:pt x="0" y="131"/>
                  <a:pt x="78" y="261"/>
                </a:cubicBezTo>
                <a:lnTo>
                  <a:pt x="2017" y="1772"/>
                </a:lnTo>
                <a:cubicBezTo>
                  <a:pt x="2050" y="1789"/>
                  <a:pt x="2091" y="1797"/>
                  <a:pt x="2132" y="1797"/>
                </a:cubicBezTo>
                <a:cubicBezTo>
                  <a:pt x="2173" y="1797"/>
                  <a:pt x="2214" y="1789"/>
                  <a:pt x="2247" y="1772"/>
                </a:cubicBezTo>
                <a:cubicBezTo>
                  <a:pt x="2313" y="1707"/>
                  <a:pt x="2313" y="1608"/>
                  <a:pt x="2247" y="1542"/>
                </a:cubicBezTo>
                <a:lnTo>
                  <a:pt x="308" y="31"/>
                </a:lnTo>
                <a:cubicBezTo>
                  <a:pt x="274" y="10"/>
                  <a:pt x="240" y="1"/>
                  <a:pt x="2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3" name="Google Shape;1603;p23"/>
          <p:cNvSpPr/>
          <p:nvPr/>
        </p:nvSpPr>
        <p:spPr>
          <a:xfrm>
            <a:off x="7798054" y="5029337"/>
            <a:ext cx="92682" cy="68426"/>
          </a:xfrm>
          <a:custGeom>
            <a:rect b="b" l="l" r="r" t="t"/>
            <a:pathLst>
              <a:path extrusionOk="0" h="3233" w="4379">
                <a:moveTo>
                  <a:pt x="190" y="0"/>
                </a:moveTo>
                <a:cubicBezTo>
                  <a:pt x="37" y="0"/>
                  <a:pt x="1" y="246"/>
                  <a:pt x="178" y="306"/>
                </a:cubicBezTo>
                <a:cubicBezTo>
                  <a:pt x="1690" y="864"/>
                  <a:pt x="3037" y="1850"/>
                  <a:pt x="3990" y="3164"/>
                </a:cubicBezTo>
                <a:cubicBezTo>
                  <a:pt x="4029" y="3213"/>
                  <a:pt x="4081" y="3233"/>
                  <a:pt x="4133" y="3233"/>
                </a:cubicBezTo>
                <a:cubicBezTo>
                  <a:pt x="4258" y="3233"/>
                  <a:pt x="4379" y="3116"/>
                  <a:pt x="4286" y="3000"/>
                </a:cubicBezTo>
                <a:cubicBezTo>
                  <a:pt x="3267" y="1620"/>
                  <a:pt x="1854" y="568"/>
                  <a:pt x="244" y="10"/>
                </a:cubicBezTo>
                <a:cubicBezTo>
                  <a:pt x="225" y="3"/>
                  <a:pt x="206" y="0"/>
                  <a:pt x="19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4" name="Google Shape;1604;p23"/>
          <p:cNvSpPr/>
          <p:nvPr/>
        </p:nvSpPr>
        <p:spPr>
          <a:xfrm>
            <a:off x="7903351" y="5054756"/>
            <a:ext cx="37589" cy="37737"/>
          </a:xfrm>
          <a:custGeom>
            <a:rect b="b" l="l" r="r" t="t"/>
            <a:pathLst>
              <a:path extrusionOk="0" h="1783" w="1776">
                <a:moveTo>
                  <a:pt x="182" y="0"/>
                </a:moveTo>
                <a:cubicBezTo>
                  <a:pt x="141" y="0"/>
                  <a:pt x="100" y="8"/>
                  <a:pt x="67" y="25"/>
                </a:cubicBezTo>
                <a:cubicBezTo>
                  <a:pt x="1" y="90"/>
                  <a:pt x="1" y="189"/>
                  <a:pt x="67" y="255"/>
                </a:cubicBezTo>
                <a:cubicBezTo>
                  <a:pt x="592" y="715"/>
                  <a:pt x="1052" y="1208"/>
                  <a:pt x="1480" y="1733"/>
                </a:cubicBezTo>
                <a:cubicBezTo>
                  <a:pt x="1513" y="1766"/>
                  <a:pt x="1554" y="1783"/>
                  <a:pt x="1595" y="1783"/>
                </a:cubicBezTo>
                <a:cubicBezTo>
                  <a:pt x="1636" y="1783"/>
                  <a:pt x="1677" y="1766"/>
                  <a:pt x="1710" y="1733"/>
                </a:cubicBezTo>
                <a:cubicBezTo>
                  <a:pt x="1775" y="1668"/>
                  <a:pt x="1775" y="1569"/>
                  <a:pt x="1710" y="1503"/>
                </a:cubicBezTo>
                <a:cubicBezTo>
                  <a:pt x="1283" y="978"/>
                  <a:pt x="822" y="485"/>
                  <a:pt x="297" y="25"/>
                </a:cubicBezTo>
                <a:cubicBezTo>
                  <a:pt x="264" y="8"/>
                  <a:pt x="223" y="0"/>
                  <a:pt x="18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5" name="Google Shape;1605;p23"/>
          <p:cNvSpPr/>
          <p:nvPr/>
        </p:nvSpPr>
        <p:spPr>
          <a:xfrm>
            <a:off x="7931163" y="5043644"/>
            <a:ext cx="39007" cy="35092"/>
          </a:xfrm>
          <a:custGeom>
            <a:rect b="b" l="l" r="r" t="t"/>
            <a:pathLst>
              <a:path extrusionOk="0" h="1658" w="1843">
                <a:moveTo>
                  <a:pt x="223" y="0"/>
                </a:moveTo>
                <a:cubicBezTo>
                  <a:pt x="108" y="0"/>
                  <a:pt x="0" y="162"/>
                  <a:pt x="100" y="287"/>
                </a:cubicBezTo>
                <a:lnTo>
                  <a:pt x="1513" y="1601"/>
                </a:lnTo>
                <a:cubicBezTo>
                  <a:pt x="1545" y="1641"/>
                  <a:pt x="1583" y="1658"/>
                  <a:pt x="1619" y="1658"/>
                </a:cubicBezTo>
                <a:cubicBezTo>
                  <a:pt x="1735" y="1658"/>
                  <a:pt x="1843" y="1496"/>
                  <a:pt x="1743" y="1371"/>
                </a:cubicBezTo>
                <a:lnTo>
                  <a:pt x="330" y="57"/>
                </a:lnTo>
                <a:cubicBezTo>
                  <a:pt x="298" y="17"/>
                  <a:pt x="260" y="0"/>
                  <a:pt x="2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6" name="Google Shape;1606;p23"/>
          <p:cNvSpPr/>
          <p:nvPr/>
        </p:nvSpPr>
        <p:spPr>
          <a:xfrm>
            <a:off x="7896113" y="4993864"/>
            <a:ext cx="120662" cy="81401"/>
          </a:xfrm>
          <a:custGeom>
            <a:rect b="b" l="l" r="r" t="t"/>
            <a:pathLst>
              <a:path extrusionOk="0" h="3846" w="5701">
                <a:moveTo>
                  <a:pt x="222" y="1"/>
                </a:moveTo>
                <a:cubicBezTo>
                  <a:pt x="64" y="1"/>
                  <a:pt x="1" y="250"/>
                  <a:pt x="179" y="339"/>
                </a:cubicBezTo>
                <a:cubicBezTo>
                  <a:pt x="2150" y="1062"/>
                  <a:pt x="3925" y="2244"/>
                  <a:pt x="5371" y="3789"/>
                </a:cubicBezTo>
                <a:cubicBezTo>
                  <a:pt x="5402" y="3829"/>
                  <a:pt x="5440" y="3845"/>
                  <a:pt x="5477" y="3845"/>
                </a:cubicBezTo>
                <a:cubicBezTo>
                  <a:pt x="5592" y="3845"/>
                  <a:pt x="5700" y="3683"/>
                  <a:pt x="5601" y="3559"/>
                </a:cubicBezTo>
                <a:cubicBezTo>
                  <a:pt x="4122" y="1982"/>
                  <a:pt x="2315" y="766"/>
                  <a:pt x="277" y="10"/>
                </a:cubicBezTo>
                <a:cubicBezTo>
                  <a:pt x="258" y="4"/>
                  <a:pt x="239" y="1"/>
                  <a:pt x="2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7" name="Google Shape;1607;p23"/>
          <p:cNvSpPr/>
          <p:nvPr/>
        </p:nvSpPr>
        <p:spPr>
          <a:xfrm>
            <a:off x="8047911" y="5028024"/>
            <a:ext cx="50182" cy="41991"/>
          </a:xfrm>
          <a:custGeom>
            <a:rect b="b" l="l" r="r" t="t"/>
            <a:pathLst>
              <a:path extrusionOk="0" h="1984" w="2371">
                <a:moveTo>
                  <a:pt x="244" y="0"/>
                </a:moveTo>
                <a:cubicBezTo>
                  <a:pt x="123" y="0"/>
                  <a:pt x="0" y="172"/>
                  <a:pt x="104" y="302"/>
                </a:cubicBezTo>
                <a:lnTo>
                  <a:pt x="2010" y="1945"/>
                </a:lnTo>
                <a:cubicBezTo>
                  <a:pt x="2044" y="1972"/>
                  <a:pt x="2081" y="1984"/>
                  <a:pt x="2117" y="1984"/>
                </a:cubicBezTo>
                <a:cubicBezTo>
                  <a:pt x="2253" y="1984"/>
                  <a:pt x="2371" y="1812"/>
                  <a:pt x="2240" y="1682"/>
                </a:cubicBezTo>
                <a:lnTo>
                  <a:pt x="334" y="39"/>
                </a:lnTo>
                <a:cubicBezTo>
                  <a:pt x="307" y="12"/>
                  <a:pt x="276" y="0"/>
                  <a:pt x="2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8" name="Google Shape;1608;p23"/>
          <p:cNvSpPr/>
          <p:nvPr/>
        </p:nvSpPr>
        <p:spPr>
          <a:xfrm>
            <a:off x="8079320" y="5023622"/>
            <a:ext cx="40362" cy="34965"/>
          </a:xfrm>
          <a:custGeom>
            <a:rect b="b" l="l" r="r" t="t"/>
            <a:pathLst>
              <a:path extrusionOk="0" h="1652" w="1907">
                <a:moveTo>
                  <a:pt x="181" y="1"/>
                </a:moveTo>
                <a:cubicBezTo>
                  <a:pt x="140" y="1"/>
                  <a:pt x="99" y="17"/>
                  <a:pt x="66" y="50"/>
                </a:cubicBezTo>
                <a:cubicBezTo>
                  <a:pt x="1" y="116"/>
                  <a:pt x="1" y="214"/>
                  <a:pt x="66" y="280"/>
                </a:cubicBezTo>
                <a:lnTo>
                  <a:pt x="1611" y="1627"/>
                </a:lnTo>
                <a:cubicBezTo>
                  <a:pt x="1644" y="1644"/>
                  <a:pt x="1685" y="1652"/>
                  <a:pt x="1726" y="1652"/>
                </a:cubicBezTo>
                <a:cubicBezTo>
                  <a:pt x="1767" y="1652"/>
                  <a:pt x="1808" y="1644"/>
                  <a:pt x="1841" y="1627"/>
                </a:cubicBezTo>
                <a:cubicBezTo>
                  <a:pt x="1906" y="1561"/>
                  <a:pt x="1906" y="1430"/>
                  <a:pt x="1841" y="1397"/>
                </a:cubicBezTo>
                <a:lnTo>
                  <a:pt x="296" y="50"/>
                </a:lnTo>
                <a:cubicBezTo>
                  <a:pt x="263" y="17"/>
                  <a:pt x="222" y="1"/>
                  <a:pt x="1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9" name="Google Shape;1609;p23"/>
          <p:cNvSpPr/>
          <p:nvPr/>
        </p:nvSpPr>
        <p:spPr>
          <a:xfrm>
            <a:off x="8110772" y="5014436"/>
            <a:ext cx="44552" cy="40721"/>
          </a:xfrm>
          <a:custGeom>
            <a:rect b="b" l="l" r="r" t="t"/>
            <a:pathLst>
              <a:path extrusionOk="0" h="1924" w="2105">
                <a:moveTo>
                  <a:pt x="230" y="0"/>
                </a:moveTo>
                <a:cubicBezTo>
                  <a:pt x="102" y="0"/>
                  <a:pt x="0" y="162"/>
                  <a:pt x="125" y="287"/>
                </a:cubicBezTo>
                <a:cubicBezTo>
                  <a:pt x="618" y="845"/>
                  <a:pt x="1176" y="1404"/>
                  <a:pt x="1768" y="1897"/>
                </a:cubicBezTo>
                <a:cubicBezTo>
                  <a:pt x="1799" y="1915"/>
                  <a:pt x="1831" y="1923"/>
                  <a:pt x="1862" y="1923"/>
                </a:cubicBezTo>
                <a:cubicBezTo>
                  <a:pt x="1995" y="1923"/>
                  <a:pt x="2104" y="1774"/>
                  <a:pt x="1998" y="1667"/>
                </a:cubicBezTo>
                <a:cubicBezTo>
                  <a:pt x="1406" y="1174"/>
                  <a:pt x="848" y="615"/>
                  <a:pt x="355" y="57"/>
                </a:cubicBezTo>
                <a:cubicBezTo>
                  <a:pt x="315" y="17"/>
                  <a:pt x="271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0" name="Google Shape;1610;p23"/>
          <p:cNvSpPr/>
          <p:nvPr/>
        </p:nvSpPr>
        <p:spPr>
          <a:xfrm>
            <a:off x="8105459" y="4987599"/>
            <a:ext cx="98946" cy="76787"/>
          </a:xfrm>
          <a:custGeom>
            <a:rect b="b" l="l" r="r" t="t"/>
            <a:pathLst>
              <a:path extrusionOk="0" h="3628" w="4675">
                <a:moveTo>
                  <a:pt x="222" y="1"/>
                </a:moveTo>
                <a:cubicBezTo>
                  <a:pt x="63" y="1"/>
                  <a:pt x="1" y="247"/>
                  <a:pt x="179" y="306"/>
                </a:cubicBezTo>
                <a:cubicBezTo>
                  <a:pt x="1822" y="996"/>
                  <a:pt x="3235" y="2113"/>
                  <a:pt x="4286" y="3559"/>
                </a:cubicBezTo>
                <a:cubicBezTo>
                  <a:pt x="4325" y="3607"/>
                  <a:pt x="4377" y="3627"/>
                  <a:pt x="4429" y="3627"/>
                </a:cubicBezTo>
                <a:cubicBezTo>
                  <a:pt x="4554" y="3627"/>
                  <a:pt x="4675" y="3511"/>
                  <a:pt x="4582" y="3395"/>
                </a:cubicBezTo>
                <a:cubicBezTo>
                  <a:pt x="3497" y="1883"/>
                  <a:pt x="1986" y="700"/>
                  <a:pt x="277" y="10"/>
                </a:cubicBezTo>
                <a:cubicBezTo>
                  <a:pt x="258" y="4"/>
                  <a:pt x="239" y="1"/>
                  <a:pt x="2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1" name="Google Shape;1611;p23"/>
          <p:cNvSpPr/>
          <p:nvPr/>
        </p:nvSpPr>
        <p:spPr>
          <a:xfrm>
            <a:off x="8186946" y="5019939"/>
            <a:ext cx="54436" cy="44214"/>
          </a:xfrm>
          <a:custGeom>
            <a:rect b="b" l="l" r="r" t="t"/>
            <a:pathLst>
              <a:path extrusionOk="0" h="2089" w="2572">
                <a:moveTo>
                  <a:pt x="244" y="0"/>
                </a:moveTo>
                <a:cubicBezTo>
                  <a:pt x="111" y="0"/>
                  <a:pt x="1" y="150"/>
                  <a:pt x="107" y="257"/>
                </a:cubicBezTo>
                <a:lnTo>
                  <a:pt x="2276" y="2064"/>
                </a:lnTo>
                <a:cubicBezTo>
                  <a:pt x="2309" y="2080"/>
                  <a:pt x="2350" y="2089"/>
                  <a:pt x="2391" y="2089"/>
                </a:cubicBezTo>
                <a:cubicBezTo>
                  <a:pt x="2432" y="2089"/>
                  <a:pt x="2473" y="2080"/>
                  <a:pt x="2506" y="2064"/>
                </a:cubicBezTo>
                <a:cubicBezTo>
                  <a:pt x="2572" y="1998"/>
                  <a:pt x="2572" y="1900"/>
                  <a:pt x="2506" y="1834"/>
                </a:cubicBezTo>
                <a:lnTo>
                  <a:pt x="338" y="27"/>
                </a:lnTo>
                <a:cubicBezTo>
                  <a:pt x="307" y="8"/>
                  <a:pt x="274" y="0"/>
                  <a:pt x="2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2" name="Google Shape;1612;p23"/>
          <p:cNvSpPr/>
          <p:nvPr/>
        </p:nvSpPr>
        <p:spPr>
          <a:xfrm>
            <a:off x="8018152" y="5037041"/>
            <a:ext cx="41039" cy="36827"/>
          </a:xfrm>
          <a:custGeom>
            <a:rect b="b" l="l" r="r" t="t"/>
            <a:pathLst>
              <a:path extrusionOk="0" h="1740" w="1939">
                <a:moveTo>
                  <a:pt x="252" y="1"/>
                </a:moveTo>
                <a:cubicBezTo>
                  <a:pt x="117" y="1"/>
                  <a:pt x="1" y="166"/>
                  <a:pt x="130" y="270"/>
                </a:cubicBezTo>
                <a:lnTo>
                  <a:pt x="1609" y="1683"/>
                </a:lnTo>
                <a:cubicBezTo>
                  <a:pt x="1641" y="1723"/>
                  <a:pt x="1679" y="1740"/>
                  <a:pt x="1716" y="1740"/>
                </a:cubicBezTo>
                <a:cubicBezTo>
                  <a:pt x="1831" y="1740"/>
                  <a:pt x="1939" y="1578"/>
                  <a:pt x="1839" y="1453"/>
                </a:cubicBezTo>
                <a:lnTo>
                  <a:pt x="360" y="40"/>
                </a:lnTo>
                <a:cubicBezTo>
                  <a:pt x="326" y="13"/>
                  <a:pt x="289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3" name="Google Shape;1613;p23"/>
          <p:cNvSpPr/>
          <p:nvPr/>
        </p:nvSpPr>
        <p:spPr>
          <a:xfrm>
            <a:off x="8244050" y="4988361"/>
            <a:ext cx="79284" cy="70458"/>
          </a:xfrm>
          <a:custGeom>
            <a:rect b="b" l="l" r="r" t="t"/>
            <a:pathLst>
              <a:path extrusionOk="0" h="3329" w="3746">
                <a:moveTo>
                  <a:pt x="243" y="1"/>
                </a:moveTo>
                <a:cubicBezTo>
                  <a:pt x="122" y="1"/>
                  <a:pt x="0" y="166"/>
                  <a:pt x="104" y="270"/>
                </a:cubicBezTo>
                <a:cubicBezTo>
                  <a:pt x="1188" y="1289"/>
                  <a:pt x="2470" y="2077"/>
                  <a:pt x="3390" y="3260"/>
                </a:cubicBezTo>
                <a:cubicBezTo>
                  <a:pt x="3419" y="3308"/>
                  <a:pt x="3465" y="3328"/>
                  <a:pt x="3512" y="3328"/>
                </a:cubicBezTo>
                <a:cubicBezTo>
                  <a:pt x="3625" y="3328"/>
                  <a:pt x="3746" y="3212"/>
                  <a:pt x="3653" y="3096"/>
                </a:cubicBezTo>
                <a:cubicBezTo>
                  <a:pt x="2733" y="1880"/>
                  <a:pt x="1418" y="1059"/>
                  <a:pt x="334" y="40"/>
                </a:cubicBezTo>
                <a:cubicBezTo>
                  <a:pt x="306" y="12"/>
                  <a:pt x="275" y="1"/>
                  <a:pt x="2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4" name="Google Shape;1614;p23"/>
          <p:cNvSpPr/>
          <p:nvPr/>
        </p:nvSpPr>
        <p:spPr>
          <a:xfrm>
            <a:off x="8313663" y="5008616"/>
            <a:ext cx="61971" cy="57611"/>
          </a:xfrm>
          <a:custGeom>
            <a:rect b="b" l="l" r="r" t="t"/>
            <a:pathLst>
              <a:path extrusionOk="0" h="2722" w="2928">
                <a:moveTo>
                  <a:pt x="206" y="0"/>
                </a:moveTo>
                <a:cubicBezTo>
                  <a:pt x="83" y="0"/>
                  <a:pt x="1" y="192"/>
                  <a:pt x="134" y="299"/>
                </a:cubicBezTo>
                <a:cubicBezTo>
                  <a:pt x="594" y="660"/>
                  <a:pt x="1021" y="1022"/>
                  <a:pt x="1415" y="1416"/>
                </a:cubicBezTo>
                <a:cubicBezTo>
                  <a:pt x="1843" y="1810"/>
                  <a:pt x="2237" y="2205"/>
                  <a:pt x="2598" y="2665"/>
                </a:cubicBezTo>
                <a:cubicBezTo>
                  <a:pt x="2630" y="2705"/>
                  <a:pt x="2668" y="2721"/>
                  <a:pt x="2705" y="2721"/>
                </a:cubicBezTo>
                <a:cubicBezTo>
                  <a:pt x="2820" y="2721"/>
                  <a:pt x="2928" y="2559"/>
                  <a:pt x="2828" y="2435"/>
                </a:cubicBezTo>
                <a:cubicBezTo>
                  <a:pt x="2073" y="1547"/>
                  <a:pt x="1218" y="759"/>
                  <a:pt x="298" y="36"/>
                </a:cubicBezTo>
                <a:cubicBezTo>
                  <a:pt x="267" y="11"/>
                  <a:pt x="235" y="0"/>
                  <a:pt x="20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5" name="Google Shape;1615;p23"/>
          <p:cNvSpPr/>
          <p:nvPr/>
        </p:nvSpPr>
        <p:spPr>
          <a:xfrm>
            <a:off x="8380355" y="5011325"/>
            <a:ext cx="60066" cy="54521"/>
          </a:xfrm>
          <a:custGeom>
            <a:rect b="b" l="l" r="r" t="t"/>
            <a:pathLst>
              <a:path extrusionOk="0" h="2576" w="2838">
                <a:moveTo>
                  <a:pt x="243" y="0"/>
                </a:moveTo>
                <a:cubicBezTo>
                  <a:pt x="123" y="0"/>
                  <a:pt x="1" y="166"/>
                  <a:pt x="105" y="269"/>
                </a:cubicBezTo>
                <a:lnTo>
                  <a:pt x="2503" y="2537"/>
                </a:lnTo>
                <a:cubicBezTo>
                  <a:pt x="2531" y="2564"/>
                  <a:pt x="2563" y="2576"/>
                  <a:pt x="2595" y="2576"/>
                </a:cubicBezTo>
                <a:cubicBezTo>
                  <a:pt x="2715" y="2576"/>
                  <a:pt x="2837" y="2411"/>
                  <a:pt x="2733" y="2307"/>
                </a:cubicBezTo>
                <a:lnTo>
                  <a:pt x="335" y="39"/>
                </a:lnTo>
                <a:cubicBezTo>
                  <a:pt x="307" y="12"/>
                  <a:pt x="275" y="0"/>
                  <a:pt x="2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6" name="Google Shape;1616;p23"/>
          <p:cNvSpPr/>
          <p:nvPr/>
        </p:nvSpPr>
        <p:spPr>
          <a:xfrm>
            <a:off x="8443703" y="5025590"/>
            <a:ext cx="41801" cy="38309"/>
          </a:xfrm>
          <a:custGeom>
            <a:rect b="b" l="l" r="r" t="t"/>
            <a:pathLst>
              <a:path extrusionOk="0" h="1810" w="1975">
                <a:moveTo>
                  <a:pt x="245" y="1"/>
                </a:moveTo>
                <a:cubicBezTo>
                  <a:pt x="93" y="1"/>
                  <a:pt x="0" y="207"/>
                  <a:pt x="168" y="318"/>
                </a:cubicBezTo>
                <a:cubicBezTo>
                  <a:pt x="759" y="680"/>
                  <a:pt x="1252" y="1173"/>
                  <a:pt x="1646" y="1731"/>
                </a:cubicBezTo>
                <a:cubicBezTo>
                  <a:pt x="1670" y="1779"/>
                  <a:pt x="1730" y="1810"/>
                  <a:pt x="1798" y="1810"/>
                </a:cubicBezTo>
                <a:cubicBezTo>
                  <a:pt x="1824" y="1810"/>
                  <a:pt x="1850" y="1806"/>
                  <a:pt x="1876" y="1797"/>
                </a:cubicBezTo>
                <a:cubicBezTo>
                  <a:pt x="1942" y="1731"/>
                  <a:pt x="1975" y="1666"/>
                  <a:pt x="1942" y="1567"/>
                </a:cubicBezTo>
                <a:cubicBezTo>
                  <a:pt x="1482" y="976"/>
                  <a:pt x="956" y="450"/>
                  <a:pt x="332" y="23"/>
                </a:cubicBezTo>
                <a:cubicBezTo>
                  <a:pt x="302" y="8"/>
                  <a:pt x="273" y="1"/>
                  <a:pt x="24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7" name="Google Shape;1617;p23"/>
          <p:cNvSpPr/>
          <p:nvPr/>
        </p:nvSpPr>
        <p:spPr>
          <a:xfrm>
            <a:off x="8433247" y="4981545"/>
            <a:ext cx="106629" cy="88279"/>
          </a:xfrm>
          <a:custGeom>
            <a:rect b="b" l="l" r="r" t="t"/>
            <a:pathLst>
              <a:path extrusionOk="0" h="4171" w="5038">
                <a:moveTo>
                  <a:pt x="216" y="0"/>
                </a:moveTo>
                <a:cubicBezTo>
                  <a:pt x="88" y="0"/>
                  <a:pt x="0" y="221"/>
                  <a:pt x="136" y="329"/>
                </a:cubicBezTo>
                <a:cubicBezTo>
                  <a:pt x="1746" y="1479"/>
                  <a:pt x="3290" y="2728"/>
                  <a:pt x="4703" y="4141"/>
                </a:cubicBezTo>
                <a:cubicBezTo>
                  <a:pt x="4738" y="4162"/>
                  <a:pt x="4774" y="4171"/>
                  <a:pt x="4808" y="4171"/>
                </a:cubicBezTo>
                <a:cubicBezTo>
                  <a:pt x="4936" y="4171"/>
                  <a:pt x="5037" y="4041"/>
                  <a:pt x="4933" y="3911"/>
                </a:cubicBezTo>
                <a:lnTo>
                  <a:pt x="4933" y="3878"/>
                </a:lnTo>
                <a:cubicBezTo>
                  <a:pt x="3488" y="2498"/>
                  <a:pt x="1943" y="1183"/>
                  <a:pt x="300" y="33"/>
                </a:cubicBezTo>
                <a:cubicBezTo>
                  <a:pt x="271" y="10"/>
                  <a:pt x="243" y="0"/>
                  <a:pt x="2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8" name="Google Shape;1618;p23"/>
          <p:cNvSpPr/>
          <p:nvPr/>
        </p:nvSpPr>
        <p:spPr>
          <a:xfrm>
            <a:off x="8508469" y="5004362"/>
            <a:ext cx="84808" cy="71241"/>
          </a:xfrm>
          <a:custGeom>
            <a:rect b="b" l="l" r="r" t="t"/>
            <a:pathLst>
              <a:path extrusionOk="0" h="3366" w="4007">
                <a:moveTo>
                  <a:pt x="253" y="1"/>
                </a:moveTo>
                <a:cubicBezTo>
                  <a:pt x="117" y="1"/>
                  <a:pt x="1" y="166"/>
                  <a:pt x="131" y="270"/>
                </a:cubicBezTo>
                <a:cubicBezTo>
                  <a:pt x="1347" y="1256"/>
                  <a:pt x="2497" y="2307"/>
                  <a:pt x="3647" y="3326"/>
                </a:cubicBezTo>
                <a:cubicBezTo>
                  <a:pt x="3681" y="3353"/>
                  <a:pt x="3719" y="3365"/>
                  <a:pt x="3755" y="3365"/>
                </a:cubicBezTo>
                <a:cubicBezTo>
                  <a:pt x="3890" y="3365"/>
                  <a:pt x="4007" y="3200"/>
                  <a:pt x="3877" y="3096"/>
                </a:cubicBezTo>
                <a:cubicBezTo>
                  <a:pt x="2727" y="2077"/>
                  <a:pt x="1577" y="1026"/>
                  <a:pt x="361" y="40"/>
                </a:cubicBezTo>
                <a:cubicBezTo>
                  <a:pt x="326" y="12"/>
                  <a:pt x="289" y="1"/>
                  <a:pt x="2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9" name="Google Shape;1619;p23"/>
          <p:cNvSpPr/>
          <p:nvPr/>
        </p:nvSpPr>
        <p:spPr>
          <a:xfrm>
            <a:off x="8562144" y="5023474"/>
            <a:ext cx="56278" cy="53590"/>
          </a:xfrm>
          <a:custGeom>
            <a:rect b="b" l="l" r="r" t="t"/>
            <a:pathLst>
              <a:path extrusionOk="0" h="2532" w="2659">
                <a:moveTo>
                  <a:pt x="230" y="0"/>
                </a:moveTo>
                <a:cubicBezTo>
                  <a:pt x="102" y="0"/>
                  <a:pt x="1" y="162"/>
                  <a:pt x="125" y="287"/>
                </a:cubicBezTo>
                <a:lnTo>
                  <a:pt x="2327" y="2489"/>
                </a:lnTo>
                <a:cubicBezTo>
                  <a:pt x="2364" y="2519"/>
                  <a:pt x="2404" y="2531"/>
                  <a:pt x="2440" y="2531"/>
                </a:cubicBezTo>
                <a:cubicBezTo>
                  <a:pt x="2564" y="2531"/>
                  <a:pt x="2658" y="2385"/>
                  <a:pt x="2557" y="2258"/>
                </a:cubicBezTo>
                <a:lnTo>
                  <a:pt x="355" y="57"/>
                </a:lnTo>
                <a:cubicBezTo>
                  <a:pt x="315" y="17"/>
                  <a:pt x="271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0" name="Google Shape;1620;p23"/>
          <p:cNvSpPr/>
          <p:nvPr/>
        </p:nvSpPr>
        <p:spPr>
          <a:xfrm>
            <a:off x="8583584" y="5016193"/>
            <a:ext cx="56870" cy="67411"/>
          </a:xfrm>
          <a:custGeom>
            <a:rect b="b" l="l" r="r" t="t"/>
            <a:pathLst>
              <a:path extrusionOk="0" h="3185" w="2687">
                <a:moveTo>
                  <a:pt x="253" y="0"/>
                </a:moveTo>
                <a:cubicBezTo>
                  <a:pt x="117" y="0"/>
                  <a:pt x="1" y="166"/>
                  <a:pt x="131" y="269"/>
                </a:cubicBezTo>
                <a:cubicBezTo>
                  <a:pt x="558" y="697"/>
                  <a:pt x="952" y="1189"/>
                  <a:pt x="1248" y="1682"/>
                </a:cubicBezTo>
                <a:cubicBezTo>
                  <a:pt x="1577" y="2175"/>
                  <a:pt x="1938" y="2668"/>
                  <a:pt x="2332" y="3128"/>
                </a:cubicBezTo>
                <a:cubicBezTo>
                  <a:pt x="2372" y="3168"/>
                  <a:pt x="2416" y="3185"/>
                  <a:pt x="2457" y="3185"/>
                </a:cubicBezTo>
                <a:cubicBezTo>
                  <a:pt x="2585" y="3185"/>
                  <a:pt x="2687" y="3023"/>
                  <a:pt x="2562" y="2898"/>
                </a:cubicBezTo>
                <a:cubicBezTo>
                  <a:pt x="2168" y="2438"/>
                  <a:pt x="1807" y="1945"/>
                  <a:pt x="1511" y="1452"/>
                </a:cubicBezTo>
                <a:cubicBezTo>
                  <a:pt x="1182" y="959"/>
                  <a:pt x="788" y="467"/>
                  <a:pt x="361" y="39"/>
                </a:cubicBezTo>
                <a:cubicBezTo>
                  <a:pt x="326" y="12"/>
                  <a:pt x="289" y="0"/>
                  <a:pt x="2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1" name="Google Shape;1621;p23"/>
          <p:cNvSpPr/>
          <p:nvPr/>
        </p:nvSpPr>
        <p:spPr>
          <a:xfrm>
            <a:off x="8595352" y="5011388"/>
            <a:ext cx="63918" cy="62035"/>
          </a:xfrm>
          <a:custGeom>
            <a:rect b="b" l="l" r="r" t="t"/>
            <a:pathLst>
              <a:path extrusionOk="0" h="2931" w="3020">
                <a:moveTo>
                  <a:pt x="206" y="1"/>
                </a:moveTo>
                <a:cubicBezTo>
                  <a:pt x="83" y="1"/>
                  <a:pt x="0" y="193"/>
                  <a:pt x="133" y="299"/>
                </a:cubicBezTo>
                <a:cubicBezTo>
                  <a:pt x="1086" y="1022"/>
                  <a:pt x="1941" y="1877"/>
                  <a:pt x="2664" y="2862"/>
                </a:cubicBezTo>
                <a:cubicBezTo>
                  <a:pt x="2692" y="2910"/>
                  <a:pt x="2738" y="2930"/>
                  <a:pt x="2785" y="2930"/>
                </a:cubicBezTo>
                <a:cubicBezTo>
                  <a:pt x="2899" y="2930"/>
                  <a:pt x="3019" y="2814"/>
                  <a:pt x="2926" y="2698"/>
                </a:cubicBezTo>
                <a:cubicBezTo>
                  <a:pt x="2171" y="1679"/>
                  <a:pt x="1283" y="792"/>
                  <a:pt x="298" y="36"/>
                </a:cubicBezTo>
                <a:cubicBezTo>
                  <a:pt x="266" y="11"/>
                  <a:pt x="235" y="1"/>
                  <a:pt x="20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2" name="Google Shape;1622;p23"/>
          <p:cNvSpPr/>
          <p:nvPr/>
        </p:nvSpPr>
        <p:spPr>
          <a:xfrm>
            <a:off x="8630190" y="5021759"/>
            <a:ext cx="55706" cy="65569"/>
          </a:xfrm>
          <a:custGeom>
            <a:rect b="b" l="l" r="r" t="t"/>
            <a:pathLst>
              <a:path extrusionOk="0" h="3098" w="2632">
                <a:moveTo>
                  <a:pt x="265" y="0"/>
                </a:moveTo>
                <a:cubicBezTo>
                  <a:pt x="137" y="0"/>
                  <a:pt x="0" y="165"/>
                  <a:pt x="130" y="269"/>
                </a:cubicBezTo>
                <a:cubicBezTo>
                  <a:pt x="1050" y="1025"/>
                  <a:pt x="1773" y="1945"/>
                  <a:pt x="2299" y="3030"/>
                </a:cubicBezTo>
                <a:cubicBezTo>
                  <a:pt x="2318" y="3078"/>
                  <a:pt x="2357" y="3098"/>
                  <a:pt x="2400" y="3098"/>
                </a:cubicBezTo>
                <a:cubicBezTo>
                  <a:pt x="2504" y="3098"/>
                  <a:pt x="2632" y="2981"/>
                  <a:pt x="2562" y="2865"/>
                </a:cubicBezTo>
                <a:cubicBezTo>
                  <a:pt x="2036" y="1781"/>
                  <a:pt x="1313" y="795"/>
                  <a:pt x="360" y="39"/>
                </a:cubicBezTo>
                <a:cubicBezTo>
                  <a:pt x="333" y="12"/>
                  <a:pt x="299" y="0"/>
                  <a:pt x="2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3" name="Google Shape;1623;p23"/>
          <p:cNvSpPr/>
          <p:nvPr/>
        </p:nvSpPr>
        <p:spPr>
          <a:xfrm>
            <a:off x="8662129" y="5030416"/>
            <a:ext cx="43727" cy="54140"/>
          </a:xfrm>
          <a:custGeom>
            <a:rect b="b" l="l" r="r" t="t"/>
            <a:pathLst>
              <a:path extrusionOk="0" h="2558" w="2066">
                <a:moveTo>
                  <a:pt x="223" y="1"/>
                </a:moveTo>
                <a:cubicBezTo>
                  <a:pt x="108" y="1"/>
                  <a:pt x="0" y="163"/>
                  <a:pt x="100" y="287"/>
                </a:cubicBezTo>
                <a:cubicBezTo>
                  <a:pt x="691" y="978"/>
                  <a:pt x="1217" y="1733"/>
                  <a:pt x="1710" y="2489"/>
                </a:cubicBezTo>
                <a:cubicBezTo>
                  <a:pt x="1739" y="2537"/>
                  <a:pt x="1785" y="2557"/>
                  <a:pt x="1832" y="2557"/>
                </a:cubicBezTo>
                <a:cubicBezTo>
                  <a:pt x="1945" y="2557"/>
                  <a:pt x="2066" y="2441"/>
                  <a:pt x="1973" y="2325"/>
                </a:cubicBezTo>
                <a:cubicBezTo>
                  <a:pt x="1480" y="1536"/>
                  <a:pt x="954" y="780"/>
                  <a:pt x="330" y="57"/>
                </a:cubicBezTo>
                <a:cubicBezTo>
                  <a:pt x="298" y="18"/>
                  <a:pt x="260" y="1"/>
                  <a:pt x="2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4" name="Google Shape;1624;p23"/>
          <p:cNvSpPr/>
          <p:nvPr/>
        </p:nvSpPr>
        <p:spPr>
          <a:xfrm>
            <a:off x="8681749" y="5020447"/>
            <a:ext cx="58902" cy="76321"/>
          </a:xfrm>
          <a:custGeom>
            <a:rect b="b" l="l" r="r" t="t"/>
            <a:pathLst>
              <a:path extrusionOk="0" h="3606" w="2783">
                <a:moveTo>
                  <a:pt x="234" y="0"/>
                </a:moveTo>
                <a:cubicBezTo>
                  <a:pt x="121" y="0"/>
                  <a:pt x="0" y="117"/>
                  <a:pt x="93" y="233"/>
                </a:cubicBezTo>
                <a:cubicBezTo>
                  <a:pt x="816" y="1350"/>
                  <a:pt x="1605" y="2434"/>
                  <a:pt x="2426" y="3552"/>
                </a:cubicBezTo>
                <a:cubicBezTo>
                  <a:pt x="2454" y="3589"/>
                  <a:pt x="2499" y="3605"/>
                  <a:pt x="2544" y="3605"/>
                </a:cubicBezTo>
                <a:cubicBezTo>
                  <a:pt x="2659" y="3605"/>
                  <a:pt x="2783" y="3505"/>
                  <a:pt x="2689" y="3387"/>
                </a:cubicBezTo>
                <a:lnTo>
                  <a:pt x="2689" y="3354"/>
                </a:lnTo>
                <a:cubicBezTo>
                  <a:pt x="1868" y="2270"/>
                  <a:pt x="1112" y="1186"/>
                  <a:pt x="356" y="68"/>
                </a:cubicBezTo>
                <a:cubicBezTo>
                  <a:pt x="327" y="20"/>
                  <a:pt x="281" y="0"/>
                  <a:pt x="2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5" name="Google Shape;1625;p23"/>
          <p:cNvSpPr/>
          <p:nvPr/>
        </p:nvSpPr>
        <p:spPr>
          <a:xfrm>
            <a:off x="8695422" y="5015495"/>
            <a:ext cx="63453" cy="87581"/>
          </a:xfrm>
          <a:custGeom>
            <a:rect b="b" l="l" r="r" t="t"/>
            <a:pathLst>
              <a:path extrusionOk="0" h="4138" w="2998">
                <a:moveTo>
                  <a:pt x="230" y="0"/>
                </a:moveTo>
                <a:cubicBezTo>
                  <a:pt x="102" y="0"/>
                  <a:pt x="0" y="166"/>
                  <a:pt x="104" y="270"/>
                </a:cubicBezTo>
                <a:cubicBezTo>
                  <a:pt x="1090" y="1420"/>
                  <a:pt x="1944" y="2701"/>
                  <a:pt x="2635" y="4048"/>
                </a:cubicBezTo>
                <a:cubicBezTo>
                  <a:pt x="2666" y="4111"/>
                  <a:pt x="2717" y="4137"/>
                  <a:pt x="2770" y="4137"/>
                </a:cubicBezTo>
                <a:cubicBezTo>
                  <a:pt x="2882" y="4137"/>
                  <a:pt x="2997" y="4018"/>
                  <a:pt x="2930" y="3884"/>
                </a:cubicBezTo>
                <a:cubicBezTo>
                  <a:pt x="2207" y="2504"/>
                  <a:pt x="1353" y="1222"/>
                  <a:pt x="334" y="40"/>
                </a:cubicBezTo>
                <a:cubicBezTo>
                  <a:pt x="300" y="12"/>
                  <a:pt x="264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6" name="Google Shape;1626;p23"/>
          <p:cNvSpPr/>
          <p:nvPr/>
        </p:nvSpPr>
        <p:spPr>
          <a:xfrm>
            <a:off x="7302446" y="4358734"/>
            <a:ext cx="96470" cy="16403"/>
          </a:xfrm>
          <a:custGeom>
            <a:rect b="b" l="l" r="r" t="t"/>
            <a:pathLst>
              <a:path extrusionOk="0" h="775" w="4558">
                <a:moveTo>
                  <a:pt x="914" y="0"/>
                </a:moveTo>
                <a:cubicBezTo>
                  <a:pt x="685" y="0"/>
                  <a:pt x="458" y="6"/>
                  <a:pt x="231" y="17"/>
                </a:cubicBezTo>
                <a:cubicBezTo>
                  <a:pt x="1" y="17"/>
                  <a:pt x="1" y="345"/>
                  <a:pt x="231" y="345"/>
                </a:cubicBezTo>
                <a:cubicBezTo>
                  <a:pt x="452" y="334"/>
                  <a:pt x="675" y="329"/>
                  <a:pt x="898" y="329"/>
                </a:cubicBezTo>
                <a:cubicBezTo>
                  <a:pt x="2030" y="329"/>
                  <a:pt x="3174" y="470"/>
                  <a:pt x="4273" y="772"/>
                </a:cubicBezTo>
                <a:cubicBezTo>
                  <a:pt x="4283" y="774"/>
                  <a:pt x="4293" y="775"/>
                  <a:pt x="4303" y="775"/>
                </a:cubicBezTo>
                <a:cubicBezTo>
                  <a:pt x="4479" y="775"/>
                  <a:pt x="4558" y="506"/>
                  <a:pt x="4371" y="444"/>
                </a:cubicBezTo>
                <a:cubicBezTo>
                  <a:pt x="3245" y="142"/>
                  <a:pt x="2074" y="0"/>
                  <a:pt x="91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7" name="Google Shape;1627;p23"/>
          <p:cNvSpPr/>
          <p:nvPr/>
        </p:nvSpPr>
        <p:spPr>
          <a:xfrm>
            <a:off x="7626763" y="4396578"/>
            <a:ext cx="247652" cy="62860"/>
          </a:xfrm>
          <a:custGeom>
            <a:rect b="b" l="l" r="r" t="t"/>
            <a:pathLst>
              <a:path extrusionOk="0" h="2970" w="11701">
                <a:moveTo>
                  <a:pt x="256" y="0"/>
                </a:moveTo>
                <a:cubicBezTo>
                  <a:pt x="80" y="0"/>
                  <a:pt x="1" y="268"/>
                  <a:pt x="188" y="299"/>
                </a:cubicBezTo>
                <a:cubicBezTo>
                  <a:pt x="3967" y="1022"/>
                  <a:pt x="7713" y="1909"/>
                  <a:pt x="11426" y="2960"/>
                </a:cubicBezTo>
                <a:cubicBezTo>
                  <a:pt x="11444" y="2966"/>
                  <a:pt x="11461" y="2969"/>
                  <a:pt x="11477" y="2969"/>
                </a:cubicBezTo>
                <a:cubicBezTo>
                  <a:pt x="11638" y="2969"/>
                  <a:pt x="11701" y="2692"/>
                  <a:pt x="11492" y="2632"/>
                </a:cubicBezTo>
                <a:cubicBezTo>
                  <a:pt x="7811" y="1580"/>
                  <a:pt x="4065" y="726"/>
                  <a:pt x="286" y="3"/>
                </a:cubicBezTo>
                <a:cubicBezTo>
                  <a:pt x="276" y="1"/>
                  <a:pt x="266" y="0"/>
                  <a:pt x="2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8" name="Google Shape;1628;p23"/>
          <p:cNvSpPr/>
          <p:nvPr/>
        </p:nvSpPr>
        <p:spPr>
          <a:xfrm>
            <a:off x="8159516" y="4520374"/>
            <a:ext cx="771422" cy="228370"/>
          </a:xfrm>
          <a:custGeom>
            <a:rect b="b" l="l" r="r" t="t"/>
            <a:pathLst>
              <a:path extrusionOk="0" h="10790" w="36448">
                <a:moveTo>
                  <a:pt x="256" y="1"/>
                </a:moveTo>
                <a:cubicBezTo>
                  <a:pt x="80" y="1"/>
                  <a:pt x="1" y="269"/>
                  <a:pt x="188" y="332"/>
                </a:cubicBezTo>
                <a:lnTo>
                  <a:pt x="14252" y="4406"/>
                </a:lnTo>
                <a:lnTo>
                  <a:pt x="28283" y="8481"/>
                </a:lnTo>
                <a:lnTo>
                  <a:pt x="36170" y="10781"/>
                </a:lnTo>
                <a:cubicBezTo>
                  <a:pt x="36190" y="10787"/>
                  <a:pt x="36210" y="10790"/>
                  <a:pt x="36228" y="10790"/>
                </a:cubicBezTo>
                <a:cubicBezTo>
                  <a:pt x="36409" y="10790"/>
                  <a:pt x="36447" y="10515"/>
                  <a:pt x="36268" y="10486"/>
                </a:cubicBezTo>
                <a:lnTo>
                  <a:pt x="22204" y="6378"/>
                </a:lnTo>
                <a:lnTo>
                  <a:pt x="8206" y="2303"/>
                </a:lnTo>
                <a:lnTo>
                  <a:pt x="286" y="3"/>
                </a:lnTo>
                <a:cubicBezTo>
                  <a:pt x="276" y="1"/>
                  <a:pt x="266" y="1"/>
                  <a:pt x="2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9" name="Google Shape;1629;p23"/>
          <p:cNvSpPr/>
          <p:nvPr/>
        </p:nvSpPr>
        <p:spPr>
          <a:xfrm>
            <a:off x="8224197" y="4323557"/>
            <a:ext cx="690042" cy="151859"/>
          </a:xfrm>
          <a:custGeom>
            <a:rect b="b" l="l" r="r" t="t"/>
            <a:pathLst>
              <a:path extrusionOk="0" h="7175" w="32603">
                <a:moveTo>
                  <a:pt x="256" y="0"/>
                </a:moveTo>
                <a:cubicBezTo>
                  <a:pt x="80" y="0"/>
                  <a:pt x="1" y="269"/>
                  <a:pt x="188" y="331"/>
                </a:cubicBezTo>
                <a:lnTo>
                  <a:pt x="221" y="331"/>
                </a:lnTo>
                <a:cubicBezTo>
                  <a:pt x="4427" y="1021"/>
                  <a:pt x="8600" y="1810"/>
                  <a:pt x="12806" y="2664"/>
                </a:cubicBezTo>
                <a:cubicBezTo>
                  <a:pt x="16979" y="3519"/>
                  <a:pt x="21185" y="4439"/>
                  <a:pt x="25359" y="5425"/>
                </a:cubicBezTo>
                <a:cubicBezTo>
                  <a:pt x="27692" y="5983"/>
                  <a:pt x="30025" y="6542"/>
                  <a:pt x="32325" y="7166"/>
                </a:cubicBezTo>
                <a:cubicBezTo>
                  <a:pt x="32346" y="7172"/>
                  <a:pt x="32365" y="7175"/>
                  <a:pt x="32383" y="7175"/>
                </a:cubicBezTo>
                <a:cubicBezTo>
                  <a:pt x="32565" y="7175"/>
                  <a:pt x="32603" y="6900"/>
                  <a:pt x="32424" y="6870"/>
                </a:cubicBezTo>
                <a:cubicBezTo>
                  <a:pt x="28283" y="5786"/>
                  <a:pt x="24143" y="4800"/>
                  <a:pt x="19970" y="3847"/>
                </a:cubicBezTo>
                <a:cubicBezTo>
                  <a:pt x="15796" y="2927"/>
                  <a:pt x="11623" y="2073"/>
                  <a:pt x="7384" y="1284"/>
                </a:cubicBezTo>
                <a:cubicBezTo>
                  <a:pt x="5018" y="824"/>
                  <a:pt x="2652" y="397"/>
                  <a:pt x="286" y="3"/>
                </a:cubicBezTo>
                <a:cubicBezTo>
                  <a:pt x="276" y="1"/>
                  <a:pt x="266" y="0"/>
                  <a:pt x="2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0" name="Google Shape;1630;p23"/>
          <p:cNvSpPr/>
          <p:nvPr/>
        </p:nvSpPr>
        <p:spPr>
          <a:xfrm>
            <a:off x="8279121" y="4291555"/>
            <a:ext cx="530966" cy="119752"/>
          </a:xfrm>
          <a:custGeom>
            <a:rect b="b" l="l" r="r" t="t"/>
            <a:pathLst>
              <a:path extrusionOk="0" h="5658" w="25087">
                <a:moveTo>
                  <a:pt x="256" y="1"/>
                </a:moveTo>
                <a:cubicBezTo>
                  <a:pt x="52" y="1"/>
                  <a:pt x="1" y="300"/>
                  <a:pt x="189" y="332"/>
                </a:cubicBezTo>
                <a:cubicBezTo>
                  <a:pt x="6662" y="1416"/>
                  <a:pt x="13070" y="2763"/>
                  <a:pt x="19445" y="4275"/>
                </a:cubicBezTo>
                <a:cubicBezTo>
                  <a:pt x="21219" y="4735"/>
                  <a:pt x="23026" y="5162"/>
                  <a:pt x="24801" y="5655"/>
                </a:cubicBezTo>
                <a:cubicBezTo>
                  <a:pt x="24811" y="5657"/>
                  <a:pt x="24821" y="5658"/>
                  <a:pt x="24831" y="5658"/>
                </a:cubicBezTo>
                <a:cubicBezTo>
                  <a:pt x="25008" y="5658"/>
                  <a:pt x="25086" y="5389"/>
                  <a:pt x="24899" y="5326"/>
                </a:cubicBezTo>
                <a:cubicBezTo>
                  <a:pt x="18557" y="3683"/>
                  <a:pt x="12183" y="2238"/>
                  <a:pt x="5742" y="989"/>
                </a:cubicBezTo>
                <a:cubicBezTo>
                  <a:pt x="3902" y="660"/>
                  <a:pt x="2095" y="332"/>
                  <a:pt x="287" y="3"/>
                </a:cubicBezTo>
                <a:cubicBezTo>
                  <a:pt x="276" y="2"/>
                  <a:pt x="266" y="1"/>
                  <a:pt x="2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1" name="Google Shape;1631;p23"/>
          <p:cNvSpPr/>
          <p:nvPr/>
        </p:nvSpPr>
        <p:spPr>
          <a:xfrm>
            <a:off x="8455132" y="4299915"/>
            <a:ext cx="392505" cy="96089"/>
          </a:xfrm>
          <a:custGeom>
            <a:rect b="b" l="l" r="r" t="t"/>
            <a:pathLst>
              <a:path extrusionOk="0" h="4540" w="18545">
                <a:moveTo>
                  <a:pt x="257" y="0"/>
                </a:moveTo>
                <a:cubicBezTo>
                  <a:pt x="79" y="0"/>
                  <a:pt x="0" y="300"/>
                  <a:pt x="219" y="331"/>
                </a:cubicBezTo>
                <a:cubicBezTo>
                  <a:pt x="4951" y="1185"/>
                  <a:pt x="9650" y="2237"/>
                  <a:pt x="14316" y="3453"/>
                </a:cubicBezTo>
                <a:cubicBezTo>
                  <a:pt x="15631" y="3814"/>
                  <a:pt x="16945" y="4143"/>
                  <a:pt x="18292" y="4537"/>
                </a:cubicBezTo>
                <a:cubicBezTo>
                  <a:pt x="18303" y="4539"/>
                  <a:pt x="18312" y="4540"/>
                  <a:pt x="18322" y="4540"/>
                </a:cubicBezTo>
                <a:cubicBezTo>
                  <a:pt x="18496" y="4540"/>
                  <a:pt x="18545" y="4271"/>
                  <a:pt x="18358" y="4209"/>
                </a:cubicBezTo>
                <a:cubicBezTo>
                  <a:pt x="13725" y="2894"/>
                  <a:pt x="9059" y="1777"/>
                  <a:pt x="4327" y="791"/>
                </a:cubicBezTo>
                <a:cubicBezTo>
                  <a:pt x="2979" y="528"/>
                  <a:pt x="1632" y="265"/>
                  <a:pt x="285" y="2"/>
                </a:cubicBezTo>
                <a:cubicBezTo>
                  <a:pt x="275" y="1"/>
                  <a:pt x="266" y="0"/>
                  <a:pt x="25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2" name="Google Shape;1632;p23"/>
          <p:cNvSpPr/>
          <p:nvPr/>
        </p:nvSpPr>
        <p:spPr>
          <a:xfrm>
            <a:off x="8580304" y="4292254"/>
            <a:ext cx="258827" cy="68405"/>
          </a:xfrm>
          <a:custGeom>
            <a:rect b="b" l="l" r="r" t="t"/>
            <a:pathLst>
              <a:path extrusionOk="0" h="3232" w="12229">
                <a:moveTo>
                  <a:pt x="255" y="0"/>
                </a:moveTo>
                <a:cubicBezTo>
                  <a:pt x="79" y="0"/>
                  <a:pt x="0" y="268"/>
                  <a:pt x="187" y="299"/>
                </a:cubicBezTo>
                <a:cubicBezTo>
                  <a:pt x="4196" y="923"/>
                  <a:pt x="8139" y="1909"/>
                  <a:pt x="11951" y="3223"/>
                </a:cubicBezTo>
                <a:cubicBezTo>
                  <a:pt x="11972" y="3229"/>
                  <a:pt x="11991" y="3232"/>
                  <a:pt x="12009" y="3232"/>
                </a:cubicBezTo>
                <a:cubicBezTo>
                  <a:pt x="12191" y="3232"/>
                  <a:pt x="12229" y="2954"/>
                  <a:pt x="12050" y="2895"/>
                </a:cubicBezTo>
                <a:cubicBezTo>
                  <a:pt x="8238" y="1580"/>
                  <a:pt x="4295" y="594"/>
                  <a:pt x="286" y="3"/>
                </a:cubicBezTo>
                <a:cubicBezTo>
                  <a:pt x="275" y="1"/>
                  <a:pt x="265" y="0"/>
                  <a:pt x="2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3" name="Google Shape;1633;p23"/>
          <p:cNvSpPr/>
          <p:nvPr/>
        </p:nvSpPr>
        <p:spPr>
          <a:xfrm>
            <a:off x="8652605" y="4272083"/>
            <a:ext cx="183882" cy="44637"/>
          </a:xfrm>
          <a:custGeom>
            <a:rect b="b" l="l" r="r" t="t"/>
            <a:pathLst>
              <a:path extrusionOk="0" h="2109" w="8688">
                <a:moveTo>
                  <a:pt x="260" y="1"/>
                </a:moveTo>
                <a:cubicBezTo>
                  <a:pt x="81" y="1"/>
                  <a:pt x="1" y="300"/>
                  <a:pt x="189" y="332"/>
                </a:cubicBezTo>
                <a:cubicBezTo>
                  <a:pt x="2949" y="792"/>
                  <a:pt x="5709" y="1383"/>
                  <a:pt x="8404" y="2106"/>
                </a:cubicBezTo>
                <a:cubicBezTo>
                  <a:pt x="8415" y="2108"/>
                  <a:pt x="8426" y="2109"/>
                  <a:pt x="8437" y="2109"/>
                </a:cubicBezTo>
                <a:cubicBezTo>
                  <a:pt x="8611" y="2109"/>
                  <a:pt x="8688" y="1872"/>
                  <a:pt x="8502" y="1810"/>
                </a:cubicBezTo>
                <a:cubicBezTo>
                  <a:pt x="5775" y="1087"/>
                  <a:pt x="3047" y="496"/>
                  <a:pt x="287" y="3"/>
                </a:cubicBezTo>
                <a:cubicBezTo>
                  <a:pt x="278" y="1"/>
                  <a:pt x="269" y="1"/>
                  <a:pt x="2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4" name="Google Shape;1634;p23"/>
          <p:cNvSpPr/>
          <p:nvPr/>
        </p:nvSpPr>
        <p:spPr>
          <a:xfrm>
            <a:off x="8189909" y="4254050"/>
            <a:ext cx="176262" cy="37081"/>
          </a:xfrm>
          <a:custGeom>
            <a:rect b="b" l="l" r="r" t="t"/>
            <a:pathLst>
              <a:path extrusionOk="0" h="1752" w="8328">
                <a:moveTo>
                  <a:pt x="198" y="1"/>
                </a:moveTo>
                <a:cubicBezTo>
                  <a:pt x="0" y="34"/>
                  <a:pt x="0" y="296"/>
                  <a:pt x="198" y="329"/>
                </a:cubicBezTo>
                <a:cubicBezTo>
                  <a:pt x="2892" y="329"/>
                  <a:pt x="5554" y="789"/>
                  <a:pt x="8084" y="1742"/>
                </a:cubicBezTo>
                <a:cubicBezTo>
                  <a:pt x="8103" y="1749"/>
                  <a:pt x="8121" y="1752"/>
                  <a:pt x="8138" y="1752"/>
                </a:cubicBezTo>
                <a:cubicBezTo>
                  <a:pt x="8292" y="1752"/>
                  <a:pt x="8327" y="1503"/>
                  <a:pt x="8150" y="1414"/>
                </a:cubicBezTo>
                <a:cubicBezTo>
                  <a:pt x="5619" y="494"/>
                  <a:pt x="2892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5" name="Google Shape;1635;p23"/>
          <p:cNvSpPr/>
          <p:nvPr/>
        </p:nvSpPr>
        <p:spPr>
          <a:xfrm>
            <a:off x="8270105" y="4231742"/>
            <a:ext cx="143393" cy="35028"/>
          </a:xfrm>
          <a:custGeom>
            <a:rect b="b" l="l" r="r" t="t"/>
            <a:pathLst>
              <a:path extrusionOk="0" h="1655" w="6775">
                <a:moveTo>
                  <a:pt x="256" y="1"/>
                </a:moveTo>
                <a:cubicBezTo>
                  <a:pt x="79" y="1"/>
                  <a:pt x="1" y="269"/>
                  <a:pt x="187" y="332"/>
                </a:cubicBezTo>
                <a:lnTo>
                  <a:pt x="6497" y="1646"/>
                </a:lnTo>
                <a:cubicBezTo>
                  <a:pt x="6514" y="1652"/>
                  <a:pt x="6531" y="1655"/>
                  <a:pt x="6548" y="1655"/>
                </a:cubicBezTo>
                <a:cubicBezTo>
                  <a:pt x="6709" y="1655"/>
                  <a:pt x="6774" y="1380"/>
                  <a:pt x="6595" y="1350"/>
                </a:cubicBezTo>
                <a:lnTo>
                  <a:pt x="286" y="3"/>
                </a:lnTo>
                <a:cubicBezTo>
                  <a:pt x="276" y="1"/>
                  <a:pt x="266" y="1"/>
                  <a:pt x="2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6" name="Google Shape;1636;p23"/>
          <p:cNvSpPr/>
          <p:nvPr/>
        </p:nvSpPr>
        <p:spPr>
          <a:xfrm>
            <a:off x="8436125" y="4239404"/>
            <a:ext cx="147774" cy="37102"/>
          </a:xfrm>
          <a:custGeom>
            <a:rect b="b" l="l" r="r" t="t"/>
            <a:pathLst>
              <a:path extrusionOk="0" h="1753" w="6982">
                <a:moveTo>
                  <a:pt x="170" y="0"/>
                </a:moveTo>
                <a:cubicBezTo>
                  <a:pt x="0" y="0"/>
                  <a:pt x="9" y="300"/>
                  <a:pt x="197" y="331"/>
                </a:cubicBezTo>
                <a:cubicBezTo>
                  <a:pt x="2432" y="594"/>
                  <a:pt x="4600" y="1054"/>
                  <a:pt x="6736" y="1744"/>
                </a:cubicBezTo>
                <a:cubicBezTo>
                  <a:pt x="6754" y="1750"/>
                  <a:pt x="6771" y="1753"/>
                  <a:pt x="6786" y="1753"/>
                </a:cubicBezTo>
                <a:cubicBezTo>
                  <a:pt x="6943" y="1753"/>
                  <a:pt x="6981" y="1478"/>
                  <a:pt x="6802" y="1448"/>
                </a:cubicBezTo>
                <a:cubicBezTo>
                  <a:pt x="4666" y="758"/>
                  <a:pt x="2464" y="265"/>
                  <a:pt x="197" y="3"/>
                </a:cubicBezTo>
                <a:cubicBezTo>
                  <a:pt x="188" y="1"/>
                  <a:pt x="179" y="0"/>
                  <a:pt x="17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7" name="Google Shape;1637;p23"/>
          <p:cNvSpPr/>
          <p:nvPr/>
        </p:nvSpPr>
        <p:spPr>
          <a:xfrm>
            <a:off x="7195032" y="4516077"/>
            <a:ext cx="163246" cy="68130"/>
          </a:xfrm>
          <a:custGeom>
            <a:rect b="b" l="l" r="r" t="t"/>
            <a:pathLst>
              <a:path extrusionOk="0" h="3219" w="7713">
                <a:moveTo>
                  <a:pt x="227" y="0"/>
                </a:moveTo>
                <a:cubicBezTo>
                  <a:pt x="66" y="0"/>
                  <a:pt x="0" y="275"/>
                  <a:pt x="180" y="305"/>
                </a:cubicBezTo>
                <a:cubicBezTo>
                  <a:pt x="2710" y="962"/>
                  <a:pt x="5141" y="1915"/>
                  <a:pt x="7409" y="3196"/>
                </a:cubicBezTo>
                <a:cubicBezTo>
                  <a:pt x="7434" y="3211"/>
                  <a:pt x="7459" y="3218"/>
                  <a:pt x="7483" y="3218"/>
                </a:cubicBezTo>
                <a:cubicBezTo>
                  <a:pt x="7616" y="3218"/>
                  <a:pt x="7712" y="3012"/>
                  <a:pt x="7573" y="2901"/>
                </a:cubicBezTo>
                <a:cubicBezTo>
                  <a:pt x="5273" y="1619"/>
                  <a:pt x="2808" y="633"/>
                  <a:pt x="278" y="9"/>
                </a:cubicBezTo>
                <a:cubicBezTo>
                  <a:pt x="260" y="3"/>
                  <a:pt x="243" y="0"/>
                  <a:pt x="2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8" name="Google Shape;1638;p23"/>
          <p:cNvSpPr/>
          <p:nvPr/>
        </p:nvSpPr>
        <p:spPr>
          <a:xfrm>
            <a:off x="7271566" y="4514659"/>
            <a:ext cx="150589" cy="81358"/>
          </a:xfrm>
          <a:custGeom>
            <a:rect b="b" l="l" r="r" t="t"/>
            <a:pathLst>
              <a:path extrusionOk="0" h="3844" w="7115">
                <a:moveTo>
                  <a:pt x="190" y="1"/>
                </a:moveTo>
                <a:cubicBezTo>
                  <a:pt x="36" y="1"/>
                  <a:pt x="0" y="250"/>
                  <a:pt x="178" y="339"/>
                </a:cubicBezTo>
                <a:cubicBezTo>
                  <a:pt x="2478" y="1259"/>
                  <a:pt x="4713" y="2409"/>
                  <a:pt x="6783" y="3822"/>
                </a:cubicBezTo>
                <a:cubicBezTo>
                  <a:pt x="6813" y="3837"/>
                  <a:pt x="6842" y="3844"/>
                  <a:pt x="6870" y="3844"/>
                </a:cubicBezTo>
                <a:cubicBezTo>
                  <a:pt x="7022" y="3844"/>
                  <a:pt x="7115" y="3638"/>
                  <a:pt x="6947" y="3526"/>
                </a:cubicBezTo>
                <a:cubicBezTo>
                  <a:pt x="4844" y="2113"/>
                  <a:pt x="2610" y="930"/>
                  <a:pt x="244" y="10"/>
                </a:cubicBezTo>
                <a:cubicBezTo>
                  <a:pt x="225" y="4"/>
                  <a:pt x="206" y="1"/>
                  <a:pt x="19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9" name="Google Shape;1639;p23"/>
          <p:cNvSpPr/>
          <p:nvPr/>
        </p:nvSpPr>
        <p:spPr>
          <a:xfrm>
            <a:off x="7322469" y="4504669"/>
            <a:ext cx="119963" cy="58585"/>
          </a:xfrm>
          <a:custGeom>
            <a:rect b="b" l="l" r="r" t="t"/>
            <a:pathLst>
              <a:path extrusionOk="0" h="2768" w="5668">
                <a:moveTo>
                  <a:pt x="229" y="0"/>
                </a:moveTo>
                <a:cubicBezTo>
                  <a:pt x="96" y="0"/>
                  <a:pt x="0" y="202"/>
                  <a:pt x="139" y="285"/>
                </a:cubicBezTo>
                <a:cubicBezTo>
                  <a:pt x="1848" y="1205"/>
                  <a:pt x="3589" y="2027"/>
                  <a:pt x="5397" y="2750"/>
                </a:cubicBezTo>
                <a:cubicBezTo>
                  <a:pt x="5422" y="2762"/>
                  <a:pt x="5446" y="2768"/>
                  <a:pt x="5468" y="2768"/>
                </a:cubicBezTo>
                <a:cubicBezTo>
                  <a:pt x="5614" y="2768"/>
                  <a:pt x="5667" y="2511"/>
                  <a:pt x="5495" y="2454"/>
                </a:cubicBezTo>
                <a:cubicBezTo>
                  <a:pt x="3721" y="1731"/>
                  <a:pt x="1979" y="909"/>
                  <a:pt x="303" y="22"/>
                </a:cubicBezTo>
                <a:cubicBezTo>
                  <a:pt x="278" y="7"/>
                  <a:pt x="253" y="0"/>
                  <a:pt x="2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0" name="Google Shape;1640;p23"/>
          <p:cNvSpPr/>
          <p:nvPr/>
        </p:nvSpPr>
        <p:spPr>
          <a:xfrm>
            <a:off x="7372694" y="4498150"/>
            <a:ext cx="40362" cy="21186"/>
          </a:xfrm>
          <a:custGeom>
            <a:rect b="b" l="l" r="r" t="t"/>
            <a:pathLst>
              <a:path extrusionOk="0" h="1001" w="1907">
                <a:moveTo>
                  <a:pt x="195" y="0"/>
                </a:moveTo>
                <a:cubicBezTo>
                  <a:pt x="136" y="0"/>
                  <a:pt x="88" y="37"/>
                  <a:pt x="66" y="100"/>
                </a:cubicBezTo>
                <a:cubicBezTo>
                  <a:pt x="1" y="166"/>
                  <a:pt x="33" y="265"/>
                  <a:pt x="132" y="297"/>
                </a:cubicBezTo>
                <a:lnTo>
                  <a:pt x="1644" y="987"/>
                </a:lnTo>
                <a:cubicBezTo>
                  <a:pt x="1661" y="996"/>
                  <a:pt x="1681" y="1000"/>
                  <a:pt x="1702" y="1000"/>
                </a:cubicBezTo>
                <a:cubicBezTo>
                  <a:pt x="1757" y="1000"/>
                  <a:pt x="1817" y="970"/>
                  <a:pt x="1841" y="922"/>
                </a:cubicBezTo>
                <a:cubicBezTo>
                  <a:pt x="1907" y="856"/>
                  <a:pt x="1874" y="757"/>
                  <a:pt x="1808" y="692"/>
                </a:cubicBezTo>
                <a:lnTo>
                  <a:pt x="296" y="34"/>
                </a:lnTo>
                <a:cubicBezTo>
                  <a:pt x="261" y="11"/>
                  <a:pt x="227" y="0"/>
                  <a:pt x="19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1" name="Google Shape;1641;p23"/>
          <p:cNvSpPr/>
          <p:nvPr/>
        </p:nvSpPr>
        <p:spPr>
          <a:xfrm>
            <a:off x="7399130" y="4478170"/>
            <a:ext cx="16699" cy="10117"/>
          </a:xfrm>
          <a:custGeom>
            <a:rect b="b" l="l" r="r" t="t"/>
            <a:pathLst>
              <a:path extrusionOk="0" h="478" w="789">
                <a:moveTo>
                  <a:pt x="165" y="1"/>
                </a:moveTo>
                <a:cubicBezTo>
                  <a:pt x="140" y="1"/>
                  <a:pt x="115" y="9"/>
                  <a:pt x="99" y="26"/>
                </a:cubicBezTo>
                <a:cubicBezTo>
                  <a:pt x="66" y="26"/>
                  <a:pt x="33" y="91"/>
                  <a:pt x="33" y="124"/>
                </a:cubicBezTo>
                <a:cubicBezTo>
                  <a:pt x="0" y="190"/>
                  <a:pt x="33" y="288"/>
                  <a:pt x="132" y="321"/>
                </a:cubicBezTo>
                <a:lnTo>
                  <a:pt x="559" y="453"/>
                </a:lnTo>
                <a:cubicBezTo>
                  <a:pt x="575" y="469"/>
                  <a:pt x="592" y="477"/>
                  <a:pt x="612" y="477"/>
                </a:cubicBezTo>
                <a:cubicBezTo>
                  <a:pt x="633" y="477"/>
                  <a:pt x="658" y="469"/>
                  <a:pt x="690" y="453"/>
                </a:cubicBezTo>
                <a:cubicBezTo>
                  <a:pt x="789" y="387"/>
                  <a:pt x="789" y="190"/>
                  <a:pt x="625" y="157"/>
                </a:cubicBezTo>
                <a:lnTo>
                  <a:pt x="230" y="26"/>
                </a:lnTo>
                <a:cubicBezTo>
                  <a:pt x="214" y="9"/>
                  <a:pt x="189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2" name="Google Shape;1642;p23"/>
          <p:cNvSpPr/>
          <p:nvPr/>
        </p:nvSpPr>
        <p:spPr>
          <a:xfrm>
            <a:off x="7676353" y="4551529"/>
            <a:ext cx="223841" cy="83178"/>
          </a:xfrm>
          <a:custGeom>
            <a:rect b="b" l="l" r="r" t="t"/>
            <a:pathLst>
              <a:path extrusionOk="0" h="3930" w="10576">
                <a:moveTo>
                  <a:pt x="189" y="0"/>
                </a:moveTo>
                <a:cubicBezTo>
                  <a:pt x="36" y="0"/>
                  <a:pt x="0" y="246"/>
                  <a:pt x="178" y="306"/>
                </a:cubicBezTo>
                <a:lnTo>
                  <a:pt x="178" y="338"/>
                </a:lnTo>
                <a:lnTo>
                  <a:pt x="10332" y="3920"/>
                </a:lnTo>
                <a:cubicBezTo>
                  <a:pt x="10351" y="3927"/>
                  <a:pt x="10369" y="3930"/>
                  <a:pt x="10386" y="3930"/>
                </a:cubicBezTo>
                <a:cubicBezTo>
                  <a:pt x="10539" y="3930"/>
                  <a:pt x="10575" y="3684"/>
                  <a:pt x="10397" y="3624"/>
                </a:cubicBezTo>
                <a:lnTo>
                  <a:pt x="244" y="10"/>
                </a:lnTo>
                <a:cubicBezTo>
                  <a:pt x="224" y="3"/>
                  <a:pt x="206" y="0"/>
                  <a:pt x="18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3" name="Google Shape;1643;p23"/>
          <p:cNvSpPr/>
          <p:nvPr/>
        </p:nvSpPr>
        <p:spPr>
          <a:xfrm>
            <a:off x="7737521" y="4544587"/>
            <a:ext cx="119582" cy="50457"/>
          </a:xfrm>
          <a:custGeom>
            <a:rect b="b" l="l" r="r" t="t"/>
            <a:pathLst>
              <a:path extrusionOk="0" h="2384" w="5650">
                <a:moveTo>
                  <a:pt x="195" y="1"/>
                </a:moveTo>
                <a:cubicBezTo>
                  <a:pt x="38" y="1"/>
                  <a:pt x="0" y="278"/>
                  <a:pt x="180" y="338"/>
                </a:cubicBezTo>
                <a:lnTo>
                  <a:pt x="5371" y="2375"/>
                </a:lnTo>
                <a:cubicBezTo>
                  <a:pt x="5389" y="2381"/>
                  <a:pt x="5406" y="2384"/>
                  <a:pt x="5422" y="2384"/>
                </a:cubicBezTo>
                <a:cubicBezTo>
                  <a:pt x="5584" y="2384"/>
                  <a:pt x="5649" y="2106"/>
                  <a:pt x="5470" y="2047"/>
                </a:cubicBezTo>
                <a:lnTo>
                  <a:pt x="245" y="9"/>
                </a:lnTo>
                <a:cubicBezTo>
                  <a:pt x="227" y="3"/>
                  <a:pt x="211" y="1"/>
                  <a:pt x="19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4" name="Google Shape;1644;p23"/>
          <p:cNvSpPr/>
          <p:nvPr/>
        </p:nvSpPr>
        <p:spPr>
          <a:xfrm>
            <a:off x="7785016" y="4529051"/>
            <a:ext cx="112915" cy="57188"/>
          </a:xfrm>
          <a:custGeom>
            <a:rect b="b" l="l" r="r" t="t"/>
            <a:pathLst>
              <a:path extrusionOk="0" h="2702" w="5335">
                <a:moveTo>
                  <a:pt x="255" y="0"/>
                </a:moveTo>
                <a:cubicBezTo>
                  <a:pt x="98" y="0"/>
                  <a:pt x="0" y="231"/>
                  <a:pt x="170" y="316"/>
                </a:cubicBezTo>
                <a:lnTo>
                  <a:pt x="5000" y="2682"/>
                </a:lnTo>
                <a:cubicBezTo>
                  <a:pt x="5028" y="2696"/>
                  <a:pt x="5055" y="2702"/>
                  <a:pt x="5080" y="2702"/>
                </a:cubicBezTo>
                <a:cubicBezTo>
                  <a:pt x="5236" y="2702"/>
                  <a:pt x="5334" y="2471"/>
                  <a:pt x="5165" y="2386"/>
                </a:cubicBezTo>
                <a:lnTo>
                  <a:pt x="334" y="20"/>
                </a:lnTo>
                <a:cubicBezTo>
                  <a:pt x="307" y="7"/>
                  <a:pt x="280" y="0"/>
                  <a:pt x="2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5" name="Google Shape;1645;p23"/>
          <p:cNvSpPr/>
          <p:nvPr/>
        </p:nvSpPr>
        <p:spPr>
          <a:xfrm>
            <a:off x="7797482" y="4513791"/>
            <a:ext cx="96322" cy="43917"/>
          </a:xfrm>
          <a:custGeom>
            <a:rect b="b" l="l" r="r" t="t"/>
            <a:pathLst>
              <a:path extrusionOk="0" h="2075" w="4551">
                <a:moveTo>
                  <a:pt x="200" y="0"/>
                </a:moveTo>
                <a:cubicBezTo>
                  <a:pt x="53" y="0"/>
                  <a:pt x="1" y="257"/>
                  <a:pt x="173" y="314"/>
                </a:cubicBezTo>
                <a:lnTo>
                  <a:pt x="205" y="314"/>
                </a:lnTo>
                <a:lnTo>
                  <a:pt x="4313" y="2056"/>
                </a:lnTo>
                <a:cubicBezTo>
                  <a:pt x="4334" y="2068"/>
                  <a:pt x="4354" y="2074"/>
                  <a:pt x="4373" y="2074"/>
                </a:cubicBezTo>
                <a:cubicBezTo>
                  <a:pt x="4498" y="2074"/>
                  <a:pt x="4550" y="1817"/>
                  <a:pt x="4379" y="1760"/>
                </a:cubicBezTo>
                <a:lnTo>
                  <a:pt x="271" y="18"/>
                </a:lnTo>
                <a:cubicBezTo>
                  <a:pt x="246" y="6"/>
                  <a:pt x="222" y="0"/>
                  <a:pt x="20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6" name="Google Shape;1646;p23"/>
          <p:cNvSpPr/>
          <p:nvPr/>
        </p:nvSpPr>
        <p:spPr>
          <a:xfrm>
            <a:off x="7812658" y="4501452"/>
            <a:ext cx="85210" cy="38245"/>
          </a:xfrm>
          <a:custGeom>
            <a:rect b="b" l="l" r="r" t="t"/>
            <a:pathLst>
              <a:path extrusionOk="0" h="1807" w="4026">
                <a:moveTo>
                  <a:pt x="222" y="0"/>
                </a:moveTo>
                <a:cubicBezTo>
                  <a:pt x="63" y="0"/>
                  <a:pt x="1" y="246"/>
                  <a:pt x="178" y="306"/>
                </a:cubicBezTo>
                <a:cubicBezTo>
                  <a:pt x="1394" y="700"/>
                  <a:pt x="2577" y="1193"/>
                  <a:pt x="3694" y="1784"/>
                </a:cubicBezTo>
                <a:cubicBezTo>
                  <a:pt x="3725" y="1800"/>
                  <a:pt x="3754" y="1806"/>
                  <a:pt x="3782" y="1806"/>
                </a:cubicBezTo>
                <a:cubicBezTo>
                  <a:pt x="3934" y="1806"/>
                  <a:pt x="4026" y="1605"/>
                  <a:pt x="3859" y="1521"/>
                </a:cubicBezTo>
                <a:cubicBezTo>
                  <a:pt x="2709" y="897"/>
                  <a:pt x="1493" y="404"/>
                  <a:pt x="277" y="10"/>
                </a:cubicBezTo>
                <a:cubicBezTo>
                  <a:pt x="258" y="3"/>
                  <a:pt x="239" y="0"/>
                  <a:pt x="22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7" name="Google Shape;1647;p23"/>
          <p:cNvSpPr/>
          <p:nvPr/>
        </p:nvSpPr>
        <p:spPr>
          <a:xfrm>
            <a:off x="8265512" y="4718926"/>
            <a:ext cx="288818" cy="188347"/>
          </a:xfrm>
          <a:custGeom>
            <a:rect b="b" l="l" r="r" t="t"/>
            <a:pathLst>
              <a:path extrusionOk="0" h="8899" w="13646">
                <a:moveTo>
                  <a:pt x="238" y="0"/>
                </a:moveTo>
                <a:cubicBezTo>
                  <a:pt x="102" y="0"/>
                  <a:pt x="0" y="231"/>
                  <a:pt x="142" y="316"/>
                </a:cubicBezTo>
                <a:cubicBezTo>
                  <a:pt x="3789" y="2156"/>
                  <a:pt x="7239" y="4259"/>
                  <a:pt x="10493" y="6691"/>
                </a:cubicBezTo>
                <a:cubicBezTo>
                  <a:pt x="11445" y="7381"/>
                  <a:pt x="12366" y="8104"/>
                  <a:pt x="13286" y="8860"/>
                </a:cubicBezTo>
                <a:cubicBezTo>
                  <a:pt x="13320" y="8887"/>
                  <a:pt x="13357" y="8899"/>
                  <a:pt x="13393" y="8899"/>
                </a:cubicBezTo>
                <a:cubicBezTo>
                  <a:pt x="13529" y="8899"/>
                  <a:pt x="13645" y="8733"/>
                  <a:pt x="13516" y="8630"/>
                </a:cubicBezTo>
                <a:cubicBezTo>
                  <a:pt x="10328" y="6034"/>
                  <a:pt x="6944" y="3701"/>
                  <a:pt x="3362" y="1663"/>
                </a:cubicBezTo>
                <a:cubicBezTo>
                  <a:pt x="2376" y="1105"/>
                  <a:pt x="1357" y="579"/>
                  <a:pt x="306" y="20"/>
                </a:cubicBezTo>
                <a:cubicBezTo>
                  <a:pt x="283" y="6"/>
                  <a:pt x="260" y="0"/>
                  <a:pt x="23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8" name="Google Shape;1648;p23"/>
          <p:cNvSpPr/>
          <p:nvPr/>
        </p:nvSpPr>
        <p:spPr>
          <a:xfrm>
            <a:off x="8336479" y="4719582"/>
            <a:ext cx="172643" cy="121635"/>
          </a:xfrm>
          <a:custGeom>
            <a:rect b="b" l="l" r="r" t="t"/>
            <a:pathLst>
              <a:path extrusionOk="0" h="5747" w="8157">
                <a:moveTo>
                  <a:pt x="231" y="0"/>
                </a:moveTo>
                <a:cubicBezTo>
                  <a:pt x="98" y="0"/>
                  <a:pt x="1" y="206"/>
                  <a:pt x="140" y="318"/>
                </a:cubicBezTo>
                <a:cubicBezTo>
                  <a:pt x="2868" y="1829"/>
                  <a:pt x="5431" y="3670"/>
                  <a:pt x="7797" y="5707"/>
                </a:cubicBezTo>
                <a:cubicBezTo>
                  <a:pt x="7831" y="5734"/>
                  <a:pt x="7869" y="5746"/>
                  <a:pt x="7905" y="5746"/>
                </a:cubicBezTo>
                <a:cubicBezTo>
                  <a:pt x="8040" y="5746"/>
                  <a:pt x="8157" y="5581"/>
                  <a:pt x="8027" y="5477"/>
                </a:cubicBezTo>
                <a:cubicBezTo>
                  <a:pt x="5628" y="3407"/>
                  <a:pt x="3065" y="1566"/>
                  <a:pt x="305" y="22"/>
                </a:cubicBezTo>
                <a:cubicBezTo>
                  <a:pt x="280" y="7"/>
                  <a:pt x="255" y="0"/>
                  <a:pt x="2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9" name="Google Shape;1649;p23"/>
          <p:cNvSpPr/>
          <p:nvPr/>
        </p:nvSpPr>
        <p:spPr>
          <a:xfrm>
            <a:off x="8400483" y="4722355"/>
            <a:ext cx="122672" cy="72829"/>
          </a:xfrm>
          <a:custGeom>
            <a:rect b="b" l="l" r="r" t="t"/>
            <a:pathLst>
              <a:path extrusionOk="0" h="3441" w="5796">
                <a:moveTo>
                  <a:pt x="229" y="1"/>
                </a:moveTo>
                <a:cubicBezTo>
                  <a:pt x="97" y="1"/>
                  <a:pt x="0" y="202"/>
                  <a:pt x="139" y="285"/>
                </a:cubicBezTo>
                <a:cubicBezTo>
                  <a:pt x="1980" y="1205"/>
                  <a:pt x="3754" y="2257"/>
                  <a:pt x="5496" y="3407"/>
                </a:cubicBezTo>
                <a:cubicBezTo>
                  <a:pt x="5524" y="3430"/>
                  <a:pt x="5553" y="3440"/>
                  <a:pt x="5580" y="3440"/>
                </a:cubicBezTo>
                <a:cubicBezTo>
                  <a:pt x="5707" y="3440"/>
                  <a:pt x="5795" y="3220"/>
                  <a:pt x="5660" y="3111"/>
                </a:cubicBezTo>
                <a:cubicBezTo>
                  <a:pt x="3918" y="1961"/>
                  <a:pt x="2144" y="943"/>
                  <a:pt x="304" y="22"/>
                </a:cubicBezTo>
                <a:cubicBezTo>
                  <a:pt x="279" y="7"/>
                  <a:pt x="253" y="1"/>
                  <a:pt x="2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0" name="Google Shape;1650;p23"/>
          <p:cNvSpPr/>
          <p:nvPr/>
        </p:nvSpPr>
        <p:spPr>
          <a:xfrm>
            <a:off x="8411722" y="4693146"/>
            <a:ext cx="103201" cy="55854"/>
          </a:xfrm>
          <a:custGeom>
            <a:rect b="b" l="l" r="r" t="t"/>
            <a:pathLst>
              <a:path extrusionOk="0" h="2639" w="4876">
                <a:moveTo>
                  <a:pt x="244" y="1"/>
                </a:moveTo>
                <a:cubicBezTo>
                  <a:pt x="92" y="1"/>
                  <a:pt x="0" y="202"/>
                  <a:pt x="167" y="285"/>
                </a:cubicBezTo>
                <a:cubicBezTo>
                  <a:pt x="1646" y="1008"/>
                  <a:pt x="3124" y="1797"/>
                  <a:pt x="4570" y="2618"/>
                </a:cubicBezTo>
                <a:cubicBezTo>
                  <a:pt x="4593" y="2632"/>
                  <a:pt x="4616" y="2638"/>
                  <a:pt x="4638" y="2638"/>
                </a:cubicBezTo>
                <a:cubicBezTo>
                  <a:pt x="4774" y="2638"/>
                  <a:pt x="4876" y="2407"/>
                  <a:pt x="4735" y="2323"/>
                </a:cubicBezTo>
                <a:cubicBezTo>
                  <a:pt x="3289" y="1501"/>
                  <a:pt x="1810" y="745"/>
                  <a:pt x="331" y="22"/>
                </a:cubicBezTo>
                <a:cubicBezTo>
                  <a:pt x="301" y="7"/>
                  <a:pt x="272" y="1"/>
                  <a:pt x="2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1" name="Google Shape;1651;p23"/>
          <p:cNvSpPr/>
          <p:nvPr/>
        </p:nvSpPr>
        <p:spPr>
          <a:xfrm>
            <a:off x="8464339" y="4687855"/>
            <a:ext cx="140959" cy="72300"/>
          </a:xfrm>
          <a:custGeom>
            <a:rect b="b" l="l" r="r" t="t"/>
            <a:pathLst>
              <a:path extrusionOk="0" h="3416" w="6660">
                <a:moveTo>
                  <a:pt x="222" y="0"/>
                </a:moveTo>
                <a:cubicBezTo>
                  <a:pt x="63" y="0"/>
                  <a:pt x="1" y="246"/>
                  <a:pt x="178" y="305"/>
                </a:cubicBezTo>
                <a:cubicBezTo>
                  <a:pt x="2380" y="1028"/>
                  <a:pt x="4450" y="2080"/>
                  <a:pt x="6356" y="3394"/>
                </a:cubicBezTo>
                <a:cubicBezTo>
                  <a:pt x="6381" y="3409"/>
                  <a:pt x="6406" y="3416"/>
                  <a:pt x="6430" y="3416"/>
                </a:cubicBezTo>
                <a:cubicBezTo>
                  <a:pt x="6563" y="3416"/>
                  <a:pt x="6660" y="3210"/>
                  <a:pt x="6520" y="3098"/>
                </a:cubicBezTo>
                <a:cubicBezTo>
                  <a:pt x="4582" y="1784"/>
                  <a:pt x="2479" y="732"/>
                  <a:pt x="277" y="9"/>
                </a:cubicBezTo>
                <a:cubicBezTo>
                  <a:pt x="258" y="3"/>
                  <a:pt x="239" y="0"/>
                  <a:pt x="22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2" name="Google Shape;1652;p23"/>
          <p:cNvSpPr/>
          <p:nvPr/>
        </p:nvSpPr>
        <p:spPr>
          <a:xfrm>
            <a:off x="8270803" y="4468222"/>
            <a:ext cx="226635" cy="89507"/>
          </a:xfrm>
          <a:custGeom>
            <a:rect b="b" l="l" r="r" t="t"/>
            <a:pathLst>
              <a:path extrusionOk="0" h="4229" w="10708">
                <a:moveTo>
                  <a:pt x="256" y="0"/>
                </a:moveTo>
                <a:cubicBezTo>
                  <a:pt x="79" y="0"/>
                  <a:pt x="0" y="269"/>
                  <a:pt x="187" y="331"/>
                </a:cubicBezTo>
                <a:cubicBezTo>
                  <a:pt x="3703" y="1251"/>
                  <a:pt x="7121" y="2566"/>
                  <a:pt x="10374" y="4209"/>
                </a:cubicBezTo>
                <a:cubicBezTo>
                  <a:pt x="10401" y="4223"/>
                  <a:pt x="10428" y="4229"/>
                  <a:pt x="10454" y="4229"/>
                </a:cubicBezTo>
                <a:cubicBezTo>
                  <a:pt x="10610" y="4229"/>
                  <a:pt x="10708" y="3998"/>
                  <a:pt x="10538" y="3913"/>
                </a:cubicBezTo>
                <a:cubicBezTo>
                  <a:pt x="7252" y="2270"/>
                  <a:pt x="3835" y="956"/>
                  <a:pt x="286" y="3"/>
                </a:cubicBezTo>
                <a:cubicBezTo>
                  <a:pt x="276" y="1"/>
                  <a:pt x="266" y="0"/>
                  <a:pt x="2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3" name="Google Shape;1653;p23"/>
          <p:cNvSpPr/>
          <p:nvPr/>
        </p:nvSpPr>
        <p:spPr>
          <a:xfrm>
            <a:off x="8315674" y="4442104"/>
            <a:ext cx="207713" cy="83390"/>
          </a:xfrm>
          <a:custGeom>
            <a:rect b="b" l="l" r="r" t="t"/>
            <a:pathLst>
              <a:path extrusionOk="0" h="3940" w="9814">
                <a:moveTo>
                  <a:pt x="254" y="1"/>
                </a:moveTo>
                <a:cubicBezTo>
                  <a:pt x="98" y="1"/>
                  <a:pt x="1" y="227"/>
                  <a:pt x="170" y="284"/>
                </a:cubicBezTo>
                <a:cubicBezTo>
                  <a:pt x="3259" y="1631"/>
                  <a:pt x="6381" y="2847"/>
                  <a:pt x="9536" y="3931"/>
                </a:cubicBezTo>
                <a:cubicBezTo>
                  <a:pt x="9556" y="3937"/>
                  <a:pt x="9576" y="3940"/>
                  <a:pt x="9594" y="3940"/>
                </a:cubicBezTo>
                <a:cubicBezTo>
                  <a:pt x="9775" y="3940"/>
                  <a:pt x="9813" y="3662"/>
                  <a:pt x="9634" y="3603"/>
                </a:cubicBezTo>
                <a:cubicBezTo>
                  <a:pt x="6480" y="2551"/>
                  <a:pt x="3391" y="1335"/>
                  <a:pt x="335" y="21"/>
                </a:cubicBezTo>
                <a:cubicBezTo>
                  <a:pt x="307" y="7"/>
                  <a:pt x="280" y="1"/>
                  <a:pt x="2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4" name="Google Shape;1654;p23"/>
          <p:cNvSpPr/>
          <p:nvPr/>
        </p:nvSpPr>
        <p:spPr>
          <a:xfrm>
            <a:off x="8424125" y="4449787"/>
            <a:ext cx="142377" cy="56934"/>
          </a:xfrm>
          <a:custGeom>
            <a:rect b="b" l="l" r="r" t="t"/>
            <a:pathLst>
              <a:path extrusionOk="0" h="2690" w="6727">
                <a:moveTo>
                  <a:pt x="169" y="1"/>
                </a:moveTo>
                <a:cubicBezTo>
                  <a:pt x="29" y="1"/>
                  <a:pt x="1" y="258"/>
                  <a:pt x="173" y="315"/>
                </a:cubicBezTo>
                <a:lnTo>
                  <a:pt x="6449" y="2681"/>
                </a:lnTo>
                <a:cubicBezTo>
                  <a:pt x="6467" y="2687"/>
                  <a:pt x="6484" y="2690"/>
                  <a:pt x="6500" y="2690"/>
                </a:cubicBezTo>
                <a:cubicBezTo>
                  <a:pt x="6661" y="2690"/>
                  <a:pt x="6727" y="2412"/>
                  <a:pt x="6547" y="2352"/>
                </a:cubicBezTo>
                <a:lnTo>
                  <a:pt x="238" y="19"/>
                </a:lnTo>
                <a:cubicBezTo>
                  <a:pt x="213" y="7"/>
                  <a:pt x="190" y="1"/>
                  <a:pt x="16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5" name="Google Shape;1655;p23"/>
          <p:cNvSpPr/>
          <p:nvPr/>
        </p:nvSpPr>
        <p:spPr>
          <a:xfrm>
            <a:off x="8519284" y="4455544"/>
            <a:ext cx="120260" cy="43536"/>
          </a:xfrm>
          <a:custGeom>
            <a:rect b="b" l="l" r="r" t="t"/>
            <a:pathLst>
              <a:path extrusionOk="0" h="2057" w="5682">
                <a:moveTo>
                  <a:pt x="222" y="1"/>
                </a:moveTo>
                <a:cubicBezTo>
                  <a:pt x="63" y="1"/>
                  <a:pt x="1" y="247"/>
                  <a:pt x="178" y="306"/>
                </a:cubicBezTo>
                <a:cubicBezTo>
                  <a:pt x="1887" y="996"/>
                  <a:pt x="3629" y="1587"/>
                  <a:pt x="5403" y="2047"/>
                </a:cubicBezTo>
                <a:cubicBezTo>
                  <a:pt x="5421" y="2053"/>
                  <a:pt x="5438" y="2056"/>
                  <a:pt x="5454" y="2056"/>
                </a:cubicBezTo>
                <a:cubicBezTo>
                  <a:pt x="5616" y="2056"/>
                  <a:pt x="5681" y="1782"/>
                  <a:pt x="5502" y="1752"/>
                </a:cubicBezTo>
                <a:cubicBezTo>
                  <a:pt x="3727" y="1259"/>
                  <a:pt x="1986" y="667"/>
                  <a:pt x="277" y="10"/>
                </a:cubicBezTo>
                <a:cubicBezTo>
                  <a:pt x="257" y="4"/>
                  <a:pt x="239" y="1"/>
                  <a:pt x="2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6" name="Google Shape;1656;p23"/>
          <p:cNvSpPr/>
          <p:nvPr/>
        </p:nvSpPr>
        <p:spPr>
          <a:xfrm>
            <a:off x="7893361" y="4495907"/>
            <a:ext cx="74120" cy="29144"/>
          </a:xfrm>
          <a:custGeom>
            <a:rect b="b" l="l" r="r" t="t"/>
            <a:pathLst>
              <a:path extrusionOk="0" h="1377" w="3502">
                <a:moveTo>
                  <a:pt x="225" y="0"/>
                </a:moveTo>
                <a:cubicBezTo>
                  <a:pt x="63" y="0"/>
                  <a:pt x="1" y="275"/>
                  <a:pt x="210" y="305"/>
                </a:cubicBezTo>
                <a:cubicBezTo>
                  <a:pt x="1229" y="568"/>
                  <a:pt x="2215" y="896"/>
                  <a:pt x="3167" y="1356"/>
                </a:cubicBezTo>
                <a:cubicBezTo>
                  <a:pt x="3195" y="1370"/>
                  <a:pt x="3222" y="1376"/>
                  <a:pt x="3248" y="1376"/>
                </a:cubicBezTo>
                <a:cubicBezTo>
                  <a:pt x="3404" y="1376"/>
                  <a:pt x="3501" y="1150"/>
                  <a:pt x="3332" y="1093"/>
                </a:cubicBezTo>
                <a:cubicBezTo>
                  <a:pt x="2346" y="601"/>
                  <a:pt x="1327" y="239"/>
                  <a:pt x="276" y="9"/>
                </a:cubicBezTo>
                <a:cubicBezTo>
                  <a:pt x="258" y="3"/>
                  <a:pt x="241" y="0"/>
                  <a:pt x="22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7" name="Google Shape;1657;p23"/>
          <p:cNvSpPr/>
          <p:nvPr/>
        </p:nvSpPr>
        <p:spPr>
          <a:xfrm>
            <a:off x="7809885" y="4388090"/>
            <a:ext cx="131371" cy="50479"/>
          </a:xfrm>
          <a:custGeom>
            <a:rect b="b" l="l" r="r" t="t"/>
            <a:pathLst>
              <a:path extrusionOk="0" h="2385" w="6207">
                <a:moveTo>
                  <a:pt x="221" y="0"/>
                </a:moveTo>
                <a:cubicBezTo>
                  <a:pt x="63" y="0"/>
                  <a:pt x="0" y="246"/>
                  <a:pt x="178" y="305"/>
                </a:cubicBezTo>
                <a:lnTo>
                  <a:pt x="5929" y="2376"/>
                </a:lnTo>
                <a:cubicBezTo>
                  <a:pt x="5946" y="2382"/>
                  <a:pt x="5963" y="2384"/>
                  <a:pt x="5979" y="2384"/>
                </a:cubicBezTo>
                <a:cubicBezTo>
                  <a:pt x="6141" y="2384"/>
                  <a:pt x="6207" y="2107"/>
                  <a:pt x="6027" y="2047"/>
                </a:cubicBezTo>
                <a:lnTo>
                  <a:pt x="277" y="10"/>
                </a:lnTo>
                <a:cubicBezTo>
                  <a:pt x="257" y="3"/>
                  <a:pt x="239" y="0"/>
                  <a:pt x="22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8" name="Google Shape;1658;p23"/>
          <p:cNvSpPr/>
          <p:nvPr/>
        </p:nvSpPr>
        <p:spPr>
          <a:xfrm>
            <a:off x="7880408" y="4390884"/>
            <a:ext cx="62606" cy="30287"/>
          </a:xfrm>
          <a:custGeom>
            <a:rect b="b" l="l" r="r" t="t"/>
            <a:pathLst>
              <a:path extrusionOk="0" h="1431" w="2958">
                <a:moveTo>
                  <a:pt x="177" y="0"/>
                </a:moveTo>
                <a:cubicBezTo>
                  <a:pt x="98" y="0"/>
                  <a:pt x="27" y="54"/>
                  <a:pt x="1" y="108"/>
                </a:cubicBezTo>
                <a:cubicBezTo>
                  <a:pt x="1" y="206"/>
                  <a:pt x="33" y="305"/>
                  <a:pt x="132" y="338"/>
                </a:cubicBezTo>
                <a:lnTo>
                  <a:pt x="2728" y="1422"/>
                </a:lnTo>
                <a:cubicBezTo>
                  <a:pt x="2745" y="1428"/>
                  <a:pt x="2762" y="1431"/>
                  <a:pt x="2777" y="1431"/>
                </a:cubicBezTo>
                <a:cubicBezTo>
                  <a:pt x="2849" y="1431"/>
                  <a:pt x="2898" y="1372"/>
                  <a:pt x="2925" y="1291"/>
                </a:cubicBezTo>
                <a:cubicBezTo>
                  <a:pt x="2958" y="1225"/>
                  <a:pt x="2892" y="1126"/>
                  <a:pt x="2827" y="1094"/>
                </a:cubicBezTo>
                <a:lnTo>
                  <a:pt x="231" y="9"/>
                </a:lnTo>
                <a:cubicBezTo>
                  <a:pt x="213" y="3"/>
                  <a:pt x="194" y="0"/>
                  <a:pt x="17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9" name="Google Shape;1659;p23"/>
          <p:cNvSpPr/>
          <p:nvPr/>
        </p:nvSpPr>
        <p:spPr>
          <a:xfrm>
            <a:off x="7646955" y="4341632"/>
            <a:ext cx="128937" cy="36298"/>
          </a:xfrm>
          <a:custGeom>
            <a:rect b="b" l="l" r="r" t="t"/>
            <a:pathLst>
              <a:path extrusionOk="0" h="1715" w="6092">
                <a:moveTo>
                  <a:pt x="258" y="1"/>
                </a:moveTo>
                <a:cubicBezTo>
                  <a:pt x="80" y="1"/>
                  <a:pt x="0" y="300"/>
                  <a:pt x="220" y="332"/>
                </a:cubicBezTo>
                <a:cubicBezTo>
                  <a:pt x="2093" y="660"/>
                  <a:pt x="3966" y="1120"/>
                  <a:pt x="5806" y="1712"/>
                </a:cubicBezTo>
                <a:cubicBezTo>
                  <a:pt x="5816" y="1714"/>
                  <a:pt x="5826" y="1714"/>
                  <a:pt x="5836" y="1714"/>
                </a:cubicBezTo>
                <a:cubicBezTo>
                  <a:pt x="6012" y="1714"/>
                  <a:pt x="6091" y="1445"/>
                  <a:pt x="5904" y="1383"/>
                </a:cubicBezTo>
                <a:cubicBezTo>
                  <a:pt x="4064" y="825"/>
                  <a:pt x="2191" y="365"/>
                  <a:pt x="285" y="3"/>
                </a:cubicBezTo>
                <a:cubicBezTo>
                  <a:pt x="276" y="1"/>
                  <a:pt x="267" y="1"/>
                  <a:pt x="25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0" name="Google Shape;1660;p23"/>
          <p:cNvSpPr/>
          <p:nvPr/>
        </p:nvSpPr>
        <p:spPr>
          <a:xfrm>
            <a:off x="6830904" y="4948146"/>
            <a:ext cx="246318" cy="66860"/>
          </a:xfrm>
          <a:custGeom>
            <a:rect b="b" l="l" r="r" t="t"/>
            <a:pathLst>
              <a:path extrusionOk="0" h="3159" w="11638">
                <a:moveTo>
                  <a:pt x="5140" y="1"/>
                </a:moveTo>
                <a:cubicBezTo>
                  <a:pt x="5013" y="1"/>
                  <a:pt x="4926" y="216"/>
                  <a:pt x="5061" y="297"/>
                </a:cubicBezTo>
                <a:cubicBezTo>
                  <a:pt x="5458" y="597"/>
                  <a:pt x="5855" y="887"/>
                  <a:pt x="6254" y="1168"/>
                </a:cubicBezTo>
                <a:lnTo>
                  <a:pt x="6254" y="1168"/>
                </a:lnTo>
                <a:cubicBezTo>
                  <a:pt x="6768" y="1619"/>
                  <a:pt x="7235" y="2128"/>
                  <a:pt x="7640" y="2684"/>
                </a:cubicBezTo>
                <a:lnTo>
                  <a:pt x="7640" y="2684"/>
                </a:lnTo>
                <a:cubicBezTo>
                  <a:pt x="6479" y="2447"/>
                  <a:pt x="5293" y="2213"/>
                  <a:pt x="4108" y="2006"/>
                </a:cubicBezTo>
                <a:cubicBezTo>
                  <a:pt x="3154" y="1810"/>
                  <a:pt x="2181" y="1705"/>
                  <a:pt x="1204" y="1705"/>
                </a:cubicBezTo>
                <a:cubicBezTo>
                  <a:pt x="869" y="1705"/>
                  <a:pt x="533" y="1718"/>
                  <a:pt x="198" y="1743"/>
                </a:cubicBezTo>
                <a:cubicBezTo>
                  <a:pt x="10" y="1774"/>
                  <a:pt x="1" y="2074"/>
                  <a:pt x="171" y="2074"/>
                </a:cubicBezTo>
                <a:cubicBezTo>
                  <a:pt x="179" y="2074"/>
                  <a:pt x="188" y="2073"/>
                  <a:pt x="198" y="2071"/>
                </a:cubicBezTo>
                <a:cubicBezTo>
                  <a:pt x="533" y="2046"/>
                  <a:pt x="869" y="2034"/>
                  <a:pt x="1204" y="2034"/>
                </a:cubicBezTo>
                <a:cubicBezTo>
                  <a:pt x="2181" y="2034"/>
                  <a:pt x="3154" y="2139"/>
                  <a:pt x="4108" y="2334"/>
                </a:cubicBezTo>
                <a:cubicBezTo>
                  <a:pt x="5390" y="2564"/>
                  <a:pt x="6638" y="2827"/>
                  <a:pt x="7920" y="3057"/>
                </a:cubicBezTo>
                <a:cubicBezTo>
                  <a:pt x="7934" y="3061"/>
                  <a:pt x="7948" y="3062"/>
                  <a:pt x="7961" y="3062"/>
                </a:cubicBezTo>
                <a:cubicBezTo>
                  <a:pt x="8077" y="3062"/>
                  <a:pt x="8176" y="2945"/>
                  <a:pt x="8117" y="2827"/>
                </a:cubicBezTo>
                <a:cubicBezTo>
                  <a:pt x="7926" y="2545"/>
                  <a:pt x="7721" y="2271"/>
                  <a:pt x="7501" y="2009"/>
                </a:cubicBezTo>
                <a:lnTo>
                  <a:pt x="7501" y="2009"/>
                </a:lnTo>
                <a:cubicBezTo>
                  <a:pt x="7920" y="2279"/>
                  <a:pt x="8343" y="2540"/>
                  <a:pt x="8774" y="2794"/>
                </a:cubicBezTo>
                <a:cubicBezTo>
                  <a:pt x="8802" y="2808"/>
                  <a:pt x="8832" y="2815"/>
                  <a:pt x="8861" y="2815"/>
                </a:cubicBezTo>
                <a:cubicBezTo>
                  <a:pt x="8967" y="2815"/>
                  <a:pt x="9063" y="2726"/>
                  <a:pt x="9037" y="2597"/>
                </a:cubicBezTo>
                <a:cubicBezTo>
                  <a:pt x="8959" y="2167"/>
                  <a:pt x="8846" y="1737"/>
                  <a:pt x="8691" y="1320"/>
                </a:cubicBezTo>
                <a:lnTo>
                  <a:pt x="8691" y="1320"/>
                </a:lnTo>
                <a:cubicBezTo>
                  <a:pt x="9170" y="1784"/>
                  <a:pt x="9654" y="2231"/>
                  <a:pt x="10154" y="2663"/>
                </a:cubicBezTo>
                <a:cubicBezTo>
                  <a:pt x="10193" y="2702"/>
                  <a:pt x="10237" y="2720"/>
                  <a:pt x="10278" y="2720"/>
                </a:cubicBezTo>
                <a:cubicBezTo>
                  <a:pt x="10341" y="2720"/>
                  <a:pt x="10397" y="2677"/>
                  <a:pt x="10417" y="2597"/>
                </a:cubicBezTo>
                <a:cubicBezTo>
                  <a:pt x="10456" y="2457"/>
                  <a:pt x="10479" y="2312"/>
                  <a:pt x="10484" y="2167"/>
                </a:cubicBezTo>
                <a:lnTo>
                  <a:pt x="10484" y="2167"/>
                </a:lnTo>
                <a:cubicBezTo>
                  <a:pt x="10657" y="2330"/>
                  <a:pt x="10856" y="2463"/>
                  <a:pt x="11071" y="2563"/>
                </a:cubicBezTo>
                <a:lnTo>
                  <a:pt x="11071" y="2563"/>
                </a:lnTo>
                <a:cubicBezTo>
                  <a:pt x="11123" y="2745"/>
                  <a:pt x="11201" y="2922"/>
                  <a:pt x="11304" y="3090"/>
                </a:cubicBezTo>
                <a:cubicBezTo>
                  <a:pt x="11333" y="3138"/>
                  <a:pt x="11376" y="3158"/>
                  <a:pt x="11420" y="3158"/>
                </a:cubicBezTo>
                <a:cubicBezTo>
                  <a:pt x="11526" y="3158"/>
                  <a:pt x="11637" y="3042"/>
                  <a:pt x="11567" y="2926"/>
                </a:cubicBezTo>
                <a:cubicBezTo>
                  <a:pt x="11478" y="2762"/>
                  <a:pt x="11409" y="2585"/>
                  <a:pt x="11366" y="2401"/>
                </a:cubicBezTo>
                <a:lnTo>
                  <a:pt x="11366" y="2401"/>
                </a:lnTo>
                <a:cubicBezTo>
                  <a:pt x="11499" y="2151"/>
                  <a:pt x="11478" y="1843"/>
                  <a:pt x="11304" y="1611"/>
                </a:cubicBezTo>
                <a:cubicBezTo>
                  <a:pt x="11280" y="1563"/>
                  <a:pt x="11234" y="1541"/>
                  <a:pt x="11185" y="1541"/>
                </a:cubicBezTo>
                <a:cubicBezTo>
                  <a:pt x="11101" y="1541"/>
                  <a:pt x="11009" y="1606"/>
                  <a:pt x="11009" y="1710"/>
                </a:cubicBezTo>
                <a:cubicBezTo>
                  <a:pt x="10989" y="1851"/>
                  <a:pt x="10984" y="1994"/>
                  <a:pt x="10995" y="2138"/>
                </a:cubicBezTo>
                <a:lnTo>
                  <a:pt x="10995" y="2138"/>
                </a:lnTo>
                <a:cubicBezTo>
                  <a:pt x="10732" y="1976"/>
                  <a:pt x="10503" y="1750"/>
                  <a:pt x="10352" y="1447"/>
                </a:cubicBezTo>
                <a:cubicBezTo>
                  <a:pt x="10320" y="1405"/>
                  <a:pt x="10271" y="1386"/>
                  <a:pt x="10221" y="1386"/>
                </a:cubicBezTo>
                <a:cubicBezTo>
                  <a:pt x="10117" y="1386"/>
                  <a:pt x="10011" y="1467"/>
                  <a:pt x="10056" y="1579"/>
                </a:cubicBezTo>
                <a:cubicBezTo>
                  <a:pt x="10059" y="1588"/>
                  <a:pt x="10062" y="1598"/>
                  <a:pt x="10065" y="1608"/>
                </a:cubicBezTo>
                <a:lnTo>
                  <a:pt x="10065" y="1608"/>
                </a:lnTo>
                <a:lnTo>
                  <a:pt x="10056" y="1611"/>
                </a:lnTo>
                <a:cubicBezTo>
                  <a:pt x="10063" y="1626"/>
                  <a:pt x="10071" y="1640"/>
                  <a:pt x="10079" y="1654"/>
                </a:cubicBezTo>
                <a:lnTo>
                  <a:pt x="10079" y="1654"/>
                </a:lnTo>
                <a:cubicBezTo>
                  <a:pt x="10135" y="1848"/>
                  <a:pt x="10163" y="2054"/>
                  <a:pt x="10154" y="2264"/>
                </a:cubicBezTo>
                <a:lnTo>
                  <a:pt x="10154" y="2264"/>
                </a:lnTo>
                <a:cubicBezTo>
                  <a:pt x="9514" y="1694"/>
                  <a:pt x="8898" y="1078"/>
                  <a:pt x="8281" y="461"/>
                </a:cubicBezTo>
                <a:cubicBezTo>
                  <a:pt x="8248" y="428"/>
                  <a:pt x="8210" y="414"/>
                  <a:pt x="8174" y="414"/>
                </a:cubicBezTo>
                <a:cubicBezTo>
                  <a:pt x="8069" y="414"/>
                  <a:pt x="7978" y="536"/>
                  <a:pt x="8051" y="658"/>
                </a:cubicBezTo>
                <a:cubicBezTo>
                  <a:pt x="8055" y="666"/>
                  <a:pt x="8059" y="674"/>
                  <a:pt x="8063" y="682"/>
                </a:cubicBezTo>
                <a:lnTo>
                  <a:pt x="8063" y="682"/>
                </a:lnTo>
                <a:lnTo>
                  <a:pt x="8051" y="691"/>
                </a:lnTo>
                <a:cubicBezTo>
                  <a:pt x="8062" y="702"/>
                  <a:pt x="8073" y="713"/>
                  <a:pt x="8083" y="723"/>
                </a:cubicBezTo>
                <a:lnTo>
                  <a:pt x="8083" y="723"/>
                </a:lnTo>
                <a:cubicBezTo>
                  <a:pt x="8343" y="1254"/>
                  <a:pt x="8538" y="1786"/>
                  <a:pt x="8651" y="2353"/>
                </a:cubicBezTo>
                <a:lnTo>
                  <a:pt x="8651" y="2353"/>
                </a:lnTo>
                <a:cubicBezTo>
                  <a:pt x="7819" y="1834"/>
                  <a:pt x="7014" y="1300"/>
                  <a:pt x="6227" y="741"/>
                </a:cubicBezTo>
                <a:lnTo>
                  <a:pt x="6227" y="741"/>
                </a:lnTo>
                <a:cubicBezTo>
                  <a:pt x="5969" y="529"/>
                  <a:pt x="5699" y="333"/>
                  <a:pt x="5418" y="154"/>
                </a:cubicBezTo>
                <a:lnTo>
                  <a:pt x="5418" y="154"/>
                </a:lnTo>
                <a:cubicBezTo>
                  <a:pt x="5365" y="114"/>
                  <a:pt x="5311" y="74"/>
                  <a:pt x="5258" y="34"/>
                </a:cubicBezTo>
                <a:lnTo>
                  <a:pt x="5249" y="48"/>
                </a:lnTo>
                <a:lnTo>
                  <a:pt x="5249" y="48"/>
                </a:lnTo>
                <a:cubicBezTo>
                  <a:pt x="5241" y="44"/>
                  <a:pt x="5233" y="39"/>
                  <a:pt x="5225" y="34"/>
                </a:cubicBezTo>
                <a:cubicBezTo>
                  <a:pt x="5196" y="11"/>
                  <a:pt x="5167" y="1"/>
                  <a:pt x="514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1" name="Google Shape;1661;p23"/>
          <p:cNvSpPr/>
          <p:nvPr/>
        </p:nvSpPr>
        <p:spPr>
          <a:xfrm>
            <a:off x="7086158" y="4984995"/>
            <a:ext cx="18795" cy="33017"/>
          </a:xfrm>
          <a:custGeom>
            <a:rect b="b" l="l" r="r" t="t"/>
            <a:pathLst>
              <a:path extrusionOk="0" h="1560" w="888">
                <a:moveTo>
                  <a:pt x="711" y="0"/>
                </a:moveTo>
                <a:cubicBezTo>
                  <a:pt x="662" y="0"/>
                  <a:pt x="613" y="37"/>
                  <a:pt x="592" y="100"/>
                </a:cubicBezTo>
                <a:cubicBezTo>
                  <a:pt x="395" y="495"/>
                  <a:pt x="230" y="922"/>
                  <a:pt x="33" y="1316"/>
                </a:cubicBezTo>
                <a:cubicBezTo>
                  <a:pt x="0" y="1382"/>
                  <a:pt x="33" y="1481"/>
                  <a:pt x="99" y="1546"/>
                </a:cubicBezTo>
                <a:cubicBezTo>
                  <a:pt x="116" y="1555"/>
                  <a:pt x="136" y="1559"/>
                  <a:pt x="157" y="1559"/>
                </a:cubicBezTo>
                <a:cubicBezTo>
                  <a:pt x="215" y="1559"/>
                  <a:pt x="281" y="1529"/>
                  <a:pt x="329" y="1481"/>
                </a:cubicBezTo>
                <a:lnTo>
                  <a:pt x="855" y="265"/>
                </a:lnTo>
                <a:cubicBezTo>
                  <a:pt x="887" y="166"/>
                  <a:pt x="887" y="68"/>
                  <a:pt x="789" y="35"/>
                </a:cubicBezTo>
                <a:cubicBezTo>
                  <a:pt x="766" y="11"/>
                  <a:pt x="738" y="0"/>
                  <a:pt x="71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2" name="Google Shape;1662;p23"/>
          <p:cNvSpPr/>
          <p:nvPr/>
        </p:nvSpPr>
        <p:spPr>
          <a:xfrm>
            <a:off x="7099280" y="4988318"/>
            <a:ext cx="51135" cy="35028"/>
          </a:xfrm>
          <a:custGeom>
            <a:rect b="b" l="l" r="r" t="t"/>
            <a:pathLst>
              <a:path extrusionOk="0" h="1655" w="2416">
                <a:moveTo>
                  <a:pt x="2191" y="0"/>
                </a:moveTo>
                <a:cubicBezTo>
                  <a:pt x="2175" y="0"/>
                  <a:pt x="2158" y="3"/>
                  <a:pt x="2140" y="9"/>
                </a:cubicBezTo>
                <a:cubicBezTo>
                  <a:pt x="1286" y="173"/>
                  <a:pt x="530" y="699"/>
                  <a:pt x="70" y="1422"/>
                </a:cubicBezTo>
                <a:cubicBezTo>
                  <a:pt x="1" y="1538"/>
                  <a:pt x="112" y="1654"/>
                  <a:pt x="229" y="1654"/>
                </a:cubicBezTo>
                <a:cubicBezTo>
                  <a:pt x="278" y="1654"/>
                  <a:pt x="328" y="1635"/>
                  <a:pt x="366" y="1586"/>
                </a:cubicBezTo>
                <a:cubicBezTo>
                  <a:pt x="793" y="929"/>
                  <a:pt x="1450" y="469"/>
                  <a:pt x="2206" y="305"/>
                </a:cubicBezTo>
                <a:cubicBezTo>
                  <a:pt x="2415" y="275"/>
                  <a:pt x="2353" y="0"/>
                  <a:pt x="219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3" name="Google Shape;1663;p23"/>
          <p:cNvSpPr/>
          <p:nvPr/>
        </p:nvSpPr>
        <p:spPr>
          <a:xfrm>
            <a:off x="7125821" y="4991070"/>
            <a:ext cx="59431" cy="41399"/>
          </a:xfrm>
          <a:custGeom>
            <a:rect b="b" l="l" r="r" t="t"/>
            <a:pathLst>
              <a:path extrusionOk="0" h="1956" w="2808">
                <a:moveTo>
                  <a:pt x="2550" y="0"/>
                </a:moveTo>
                <a:cubicBezTo>
                  <a:pt x="2532" y="0"/>
                  <a:pt x="2515" y="3"/>
                  <a:pt x="2497" y="11"/>
                </a:cubicBezTo>
                <a:cubicBezTo>
                  <a:pt x="1609" y="438"/>
                  <a:pt x="788" y="996"/>
                  <a:pt x="131" y="1686"/>
                </a:cubicBezTo>
                <a:cubicBezTo>
                  <a:pt x="1" y="1790"/>
                  <a:pt x="117" y="1956"/>
                  <a:pt x="253" y="1956"/>
                </a:cubicBezTo>
                <a:cubicBezTo>
                  <a:pt x="289" y="1956"/>
                  <a:pt x="326" y="1944"/>
                  <a:pt x="361" y="1916"/>
                </a:cubicBezTo>
                <a:cubicBezTo>
                  <a:pt x="1018" y="1226"/>
                  <a:pt x="1774" y="701"/>
                  <a:pt x="2661" y="306"/>
                </a:cubicBezTo>
                <a:cubicBezTo>
                  <a:pt x="2807" y="218"/>
                  <a:pt x="2693" y="0"/>
                  <a:pt x="255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4" name="Google Shape;1664;p23"/>
          <p:cNvSpPr/>
          <p:nvPr/>
        </p:nvSpPr>
        <p:spPr>
          <a:xfrm>
            <a:off x="7160448" y="5007981"/>
            <a:ext cx="70395" cy="24996"/>
          </a:xfrm>
          <a:custGeom>
            <a:rect b="b" l="l" r="r" t="t"/>
            <a:pathLst>
              <a:path extrusionOk="0" h="1181" w="3326">
                <a:moveTo>
                  <a:pt x="3095" y="0"/>
                </a:moveTo>
                <a:cubicBezTo>
                  <a:pt x="2044" y="0"/>
                  <a:pt x="1025" y="296"/>
                  <a:pt x="138" y="855"/>
                </a:cubicBezTo>
                <a:cubicBezTo>
                  <a:pt x="0" y="937"/>
                  <a:pt x="93" y="1181"/>
                  <a:pt x="223" y="1181"/>
                </a:cubicBezTo>
                <a:cubicBezTo>
                  <a:pt x="249" y="1181"/>
                  <a:pt x="275" y="1172"/>
                  <a:pt x="302" y="1150"/>
                </a:cubicBezTo>
                <a:cubicBezTo>
                  <a:pt x="1156" y="592"/>
                  <a:pt x="2109" y="329"/>
                  <a:pt x="3095" y="329"/>
                </a:cubicBezTo>
                <a:cubicBezTo>
                  <a:pt x="3325" y="329"/>
                  <a:pt x="3325" y="0"/>
                  <a:pt x="309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5" name="Google Shape;1665;p23"/>
          <p:cNvSpPr/>
          <p:nvPr/>
        </p:nvSpPr>
        <p:spPr>
          <a:xfrm>
            <a:off x="7192238" y="5019685"/>
            <a:ext cx="67813" cy="16318"/>
          </a:xfrm>
          <a:custGeom>
            <a:rect b="b" l="l" r="r" t="t"/>
            <a:pathLst>
              <a:path extrusionOk="0" h="771" w="3204">
                <a:moveTo>
                  <a:pt x="2691" y="1"/>
                </a:moveTo>
                <a:cubicBezTo>
                  <a:pt x="1838" y="1"/>
                  <a:pt x="1009" y="137"/>
                  <a:pt x="180" y="433"/>
                </a:cubicBezTo>
                <a:cubicBezTo>
                  <a:pt x="1" y="493"/>
                  <a:pt x="66" y="770"/>
                  <a:pt x="228" y="770"/>
                </a:cubicBezTo>
                <a:cubicBezTo>
                  <a:pt x="244" y="770"/>
                  <a:pt x="261" y="768"/>
                  <a:pt x="279" y="762"/>
                </a:cubicBezTo>
                <a:cubicBezTo>
                  <a:pt x="1048" y="466"/>
                  <a:pt x="1872" y="330"/>
                  <a:pt x="2700" y="330"/>
                </a:cubicBezTo>
                <a:cubicBezTo>
                  <a:pt x="2791" y="330"/>
                  <a:pt x="2882" y="331"/>
                  <a:pt x="2973" y="334"/>
                </a:cubicBezTo>
                <a:cubicBezTo>
                  <a:pt x="3203" y="334"/>
                  <a:pt x="3203" y="6"/>
                  <a:pt x="2973" y="6"/>
                </a:cubicBezTo>
                <a:cubicBezTo>
                  <a:pt x="2879" y="3"/>
                  <a:pt x="2785" y="1"/>
                  <a:pt x="269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6" name="Google Shape;1666;p23"/>
          <p:cNvSpPr/>
          <p:nvPr/>
        </p:nvSpPr>
        <p:spPr>
          <a:xfrm>
            <a:off x="7218991" y="5037147"/>
            <a:ext cx="57738" cy="10498"/>
          </a:xfrm>
          <a:custGeom>
            <a:rect b="b" l="l" r="r" t="t"/>
            <a:pathLst>
              <a:path extrusionOk="0" h="496" w="2728">
                <a:moveTo>
                  <a:pt x="2555" y="0"/>
                </a:moveTo>
                <a:cubicBezTo>
                  <a:pt x="2548" y="0"/>
                  <a:pt x="2539" y="1"/>
                  <a:pt x="2531" y="2"/>
                </a:cubicBezTo>
                <a:lnTo>
                  <a:pt x="198" y="167"/>
                </a:lnTo>
                <a:cubicBezTo>
                  <a:pt x="1" y="167"/>
                  <a:pt x="1" y="495"/>
                  <a:pt x="198" y="495"/>
                </a:cubicBezTo>
                <a:lnTo>
                  <a:pt x="2531" y="331"/>
                </a:lnTo>
                <a:cubicBezTo>
                  <a:pt x="2719" y="331"/>
                  <a:pt x="2728" y="0"/>
                  <a:pt x="25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7" name="Google Shape;1667;p23"/>
          <p:cNvSpPr/>
          <p:nvPr/>
        </p:nvSpPr>
        <p:spPr>
          <a:xfrm>
            <a:off x="7224558" y="5054566"/>
            <a:ext cx="154039" cy="24551"/>
          </a:xfrm>
          <a:custGeom>
            <a:rect b="b" l="l" r="r" t="t"/>
            <a:pathLst>
              <a:path extrusionOk="0" h="1160" w="7278">
                <a:moveTo>
                  <a:pt x="1356" y="1"/>
                </a:moveTo>
                <a:cubicBezTo>
                  <a:pt x="970" y="1"/>
                  <a:pt x="584" y="12"/>
                  <a:pt x="198" y="34"/>
                </a:cubicBezTo>
                <a:cubicBezTo>
                  <a:pt x="10" y="34"/>
                  <a:pt x="1" y="332"/>
                  <a:pt x="171" y="332"/>
                </a:cubicBezTo>
                <a:cubicBezTo>
                  <a:pt x="179" y="332"/>
                  <a:pt x="188" y="331"/>
                  <a:pt x="198" y="329"/>
                </a:cubicBezTo>
                <a:cubicBezTo>
                  <a:pt x="509" y="316"/>
                  <a:pt x="821" y="309"/>
                  <a:pt x="1133" y="309"/>
                </a:cubicBezTo>
                <a:cubicBezTo>
                  <a:pt x="3119" y="309"/>
                  <a:pt x="5096" y="583"/>
                  <a:pt x="7000" y="1151"/>
                </a:cubicBezTo>
                <a:cubicBezTo>
                  <a:pt x="7017" y="1157"/>
                  <a:pt x="7035" y="1160"/>
                  <a:pt x="7051" y="1160"/>
                </a:cubicBezTo>
                <a:cubicBezTo>
                  <a:pt x="7212" y="1160"/>
                  <a:pt x="7278" y="885"/>
                  <a:pt x="7098" y="855"/>
                </a:cubicBezTo>
                <a:cubicBezTo>
                  <a:pt x="5234" y="279"/>
                  <a:pt x="3300" y="1"/>
                  <a:pt x="13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8" name="Google Shape;1668;p23"/>
          <p:cNvSpPr/>
          <p:nvPr/>
        </p:nvSpPr>
        <p:spPr>
          <a:xfrm>
            <a:off x="6602085" y="4980847"/>
            <a:ext cx="537781" cy="124217"/>
          </a:xfrm>
          <a:custGeom>
            <a:rect b="b" l="l" r="r" t="t"/>
            <a:pathLst>
              <a:path extrusionOk="0" h="5869" w="25409">
                <a:moveTo>
                  <a:pt x="198" y="1"/>
                </a:moveTo>
                <a:cubicBezTo>
                  <a:pt x="1" y="1"/>
                  <a:pt x="1" y="296"/>
                  <a:pt x="198" y="329"/>
                </a:cubicBezTo>
                <a:cubicBezTo>
                  <a:pt x="6868" y="559"/>
                  <a:pt x="13506" y="1775"/>
                  <a:pt x="19848" y="3878"/>
                </a:cubicBezTo>
                <a:cubicBezTo>
                  <a:pt x="21655" y="4470"/>
                  <a:pt x="23397" y="5127"/>
                  <a:pt x="25139" y="5850"/>
                </a:cubicBezTo>
                <a:cubicBezTo>
                  <a:pt x="25164" y="5862"/>
                  <a:pt x="25188" y="5868"/>
                  <a:pt x="25209" y="5868"/>
                </a:cubicBezTo>
                <a:cubicBezTo>
                  <a:pt x="25356" y="5868"/>
                  <a:pt x="25409" y="5611"/>
                  <a:pt x="25237" y="5554"/>
                </a:cubicBezTo>
                <a:cubicBezTo>
                  <a:pt x="19059" y="2958"/>
                  <a:pt x="12520" y="1216"/>
                  <a:pt x="5883" y="428"/>
                </a:cubicBezTo>
                <a:cubicBezTo>
                  <a:pt x="3977" y="198"/>
                  <a:pt x="2104" y="66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9" name="Google Shape;1669;p23"/>
          <p:cNvSpPr/>
          <p:nvPr/>
        </p:nvSpPr>
        <p:spPr>
          <a:xfrm>
            <a:off x="7169613" y="5065000"/>
            <a:ext cx="214232" cy="18117"/>
          </a:xfrm>
          <a:custGeom>
            <a:rect b="b" l="l" r="r" t="t"/>
            <a:pathLst>
              <a:path extrusionOk="0" h="856" w="10122">
                <a:moveTo>
                  <a:pt x="198" y="1"/>
                </a:moveTo>
                <a:cubicBezTo>
                  <a:pt x="0" y="1"/>
                  <a:pt x="0" y="329"/>
                  <a:pt x="198" y="329"/>
                </a:cubicBezTo>
                <a:lnTo>
                  <a:pt x="9924" y="855"/>
                </a:lnTo>
                <a:cubicBezTo>
                  <a:pt x="10121" y="855"/>
                  <a:pt x="10121" y="527"/>
                  <a:pt x="9924" y="527"/>
                </a:cubicBezTo>
                <a:lnTo>
                  <a:pt x="198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0" name="Google Shape;1670;p23"/>
          <p:cNvSpPr/>
          <p:nvPr/>
        </p:nvSpPr>
        <p:spPr>
          <a:xfrm>
            <a:off x="7327231" y="5026712"/>
            <a:ext cx="247863" cy="54500"/>
          </a:xfrm>
          <a:custGeom>
            <a:rect b="b" l="l" r="r" t="t"/>
            <a:pathLst>
              <a:path extrusionOk="0" h="2575" w="11711">
                <a:moveTo>
                  <a:pt x="2824" y="0"/>
                </a:moveTo>
                <a:cubicBezTo>
                  <a:pt x="2779" y="0"/>
                  <a:pt x="2736" y="20"/>
                  <a:pt x="2707" y="68"/>
                </a:cubicBezTo>
                <a:cubicBezTo>
                  <a:pt x="2704" y="73"/>
                  <a:pt x="2701" y="77"/>
                  <a:pt x="2698" y="82"/>
                </a:cubicBezTo>
                <a:lnTo>
                  <a:pt x="2698" y="82"/>
                </a:lnTo>
                <a:lnTo>
                  <a:pt x="2674" y="68"/>
                </a:lnTo>
                <a:lnTo>
                  <a:pt x="2346" y="791"/>
                </a:lnTo>
                <a:cubicBezTo>
                  <a:pt x="2313" y="890"/>
                  <a:pt x="2280" y="1087"/>
                  <a:pt x="2181" y="1153"/>
                </a:cubicBezTo>
                <a:cubicBezTo>
                  <a:pt x="2174" y="1156"/>
                  <a:pt x="2165" y="1158"/>
                  <a:pt x="2154" y="1158"/>
                </a:cubicBezTo>
                <a:cubicBezTo>
                  <a:pt x="2060" y="1158"/>
                  <a:pt x="1839" y="1047"/>
                  <a:pt x="1721" y="988"/>
                </a:cubicBezTo>
                <a:lnTo>
                  <a:pt x="397" y="115"/>
                </a:lnTo>
                <a:lnTo>
                  <a:pt x="397" y="115"/>
                </a:lnTo>
                <a:cubicBezTo>
                  <a:pt x="389" y="100"/>
                  <a:pt x="382" y="84"/>
                  <a:pt x="374" y="68"/>
                </a:cubicBezTo>
                <a:lnTo>
                  <a:pt x="355" y="88"/>
                </a:lnTo>
                <a:lnTo>
                  <a:pt x="355" y="88"/>
                </a:lnTo>
                <a:lnTo>
                  <a:pt x="276" y="35"/>
                </a:lnTo>
                <a:cubicBezTo>
                  <a:pt x="248" y="15"/>
                  <a:pt x="219" y="6"/>
                  <a:pt x="191" y="6"/>
                </a:cubicBezTo>
                <a:cubicBezTo>
                  <a:pt x="87" y="6"/>
                  <a:pt x="1" y="135"/>
                  <a:pt x="78" y="265"/>
                </a:cubicBezTo>
                <a:cubicBezTo>
                  <a:pt x="374" y="791"/>
                  <a:pt x="867" y="1218"/>
                  <a:pt x="1459" y="1415"/>
                </a:cubicBezTo>
                <a:cubicBezTo>
                  <a:pt x="1484" y="1428"/>
                  <a:pt x="1507" y="1434"/>
                  <a:pt x="1528" y="1434"/>
                </a:cubicBezTo>
                <a:cubicBezTo>
                  <a:pt x="1597" y="1434"/>
                  <a:pt x="1639" y="1371"/>
                  <a:pt x="1643" y="1301"/>
                </a:cubicBezTo>
                <a:lnTo>
                  <a:pt x="1643" y="1301"/>
                </a:lnTo>
                <a:cubicBezTo>
                  <a:pt x="1753" y="1363"/>
                  <a:pt x="1866" y="1422"/>
                  <a:pt x="1984" y="1481"/>
                </a:cubicBezTo>
                <a:cubicBezTo>
                  <a:pt x="2032" y="1495"/>
                  <a:pt x="2080" y="1501"/>
                  <a:pt x="2127" y="1501"/>
                </a:cubicBezTo>
                <a:cubicBezTo>
                  <a:pt x="2283" y="1501"/>
                  <a:pt x="2423" y="1427"/>
                  <a:pt x="2489" y="1301"/>
                </a:cubicBezTo>
                <a:lnTo>
                  <a:pt x="2489" y="1301"/>
                </a:lnTo>
                <a:cubicBezTo>
                  <a:pt x="2495" y="1328"/>
                  <a:pt x="2502" y="1355"/>
                  <a:pt x="2510" y="1383"/>
                </a:cubicBezTo>
                <a:cubicBezTo>
                  <a:pt x="2535" y="1457"/>
                  <a:pt x="2615" y="1493"/>
                  <a:pt x="2695" y="1493"/>
                </a:cubicBezTo>
                <a:cubicBezTo>
                  <a:pt x="2722" y="1493"/>
                  <a:pt x="2748" y="1489"/>
                  <a:pt x="2773" y="1481"/>
                </a:cubicBezTo>
                <a:cubicBezTo>
                  <a:pt x="2852" y="1420"/>
                  <a:pt x="2929" y="1353"/>
                  <a:pt x="3002" y="1283"/>
                </a:cubicBezTo>
                <a:lnTo>
                  <a:pt x="3002" y="1283"/>
                </a:lnTo>
                <a:cubicBezTo>
                  <a:pt x="3018" y="1287"/>
                  <a:pt x="3034" y="1289"/>
                  <a:pt x="3052" y="1289"/>
                </a:cubicBezTo>
                <a:cubicBezTo>
                  <a:pt x="3068" y="1289"/>
                  <a:pt x="3084" y="1287"/>
                  <a:pt x="3102" y="1284"/>
                </a:cubicBezTo>
                <a:cubicBezTo>
                  <a:pt x="3364" y="1231"/>
                  <a:pt x="3627" y="1142"/>
                  <a:pt x="3880" y="1019"/>
                </a:cubicBezTo>
                <a:lnTo>
                  <a:pt x="3880" y="1019"/>
                </a:lnTo>
                <a:cubicBezTo>
                  <a:pt x="3880" y="1052"/>
                  <a:pt x="3883" y="1085"/>
                  <a:pt x="3890" y="1120"/>
                </a:cubicBezTo>
                <a:cubicBezTo>
                  <a:pt x="3890" y="1263"/>
                  <a:pt x="3969" y="1387"/>
                  <a:pt x="4088" y="1460"/>
                </a:cubicBezTo>
                <a:lnTo>
                  <a:pt x="4088" y="1460"/>
                </a:lnTo>
                <a:lnTo>
                  <a:pt x="3759" y="1810"/>
                </a:lnTo>
                <a:cubicBezTo>
                  <a:pt x="3693" y="1908"/>
                  <a:pt x="3726" y="2105"/>
                  <a:pt x="3890" y="2105"/>
                </a:cubicBezTo>
                <a:cubicBezTo>
                  <a:pt x="4795" y="2003"/>
                  <a:pt x="5732" y="1908"/>
                  <a:pt x="6661" y="1908"/>
                </a:cubicBezTo>
                <a:cubicBezTo>
                  <a:pt x="7761" y="1908"/>
                  <a:pt x="8850" y="2042"/>
                  <a:pt x="9861" y="2458"/>
                </a:cubicBezTo>
                <a:lnTo>
                  <a:pt x="9861" y="2458"/>
                </a:lnTo>
                <a:cubicBezTo>
                  <a:pt x="9930" y="2499"/>
                  <a:pt x="9999" y="2535"/>
                  <a:pt x="10068" y="2566"/>
                </a:cubicBezTo>
                <a:cubicBezTo>
                  <a:pt x="10084" y="2572"/>
                  <a:pt x="10100" y="2575"/>
                  <a:pt x="10115" y="2575"/>
                </a:cubicBezTo>
                <a:cubicBezTo>
                  <a:pt x="10255" y="2575"/>
                  <a:pt x="10347" y="2329"/>
                  <a:pt x="10199" y="2270"/>
                </a:cubicBezTo>
                <a:cubicBezTo>
                  <a:pt x="10191" y="2266"/>
                  <a:pt x="10184" y="2263"/>
                  <a:pt x="10176" y="2259"/>
                </a:cubicBezTo>
                <a:lnTo>
                  <a:pt x="10176" y="2259"/>
                </a:lnTo>
                <a:cubicBezTo>
                  <a:pt x="10206" y="2243"/>
                  <a:pt x="10236" y="2225"/>
                  <a:pt x="10265" y="2204"/>
                </a:cubicBezTo>
                <a:cubicBezTo>
                  <a:pt x="10306" y="2171"/>
                  <a:pt x="10345" y="2130"/>
                  <a:pt x="10378" y="2084"/>
                </a:cubicBezTo>
                <a:lnTo>
                  <a:pt x="10378" y="2084"/>
                </a:lnTo>
                <a:cubicBezTo>
                  <a:pt x="10691" y="2163"/>
                  <a:pt x="11011" y="2210"/>
                  <a:pt x="11321" y="2210"/>
                </a:cubicBezTo>
                <a:cubicBezTo>
                  <a:pt x="11386" y="2210"/>
                  <a:pt x="11450" y="2208"/>
                  <a:pt x="11514" y="2204"/>
                </a:cubicBezTo>
                <a:cubicBezTo>
                  <a:pt x="11711" y="2204"/>
                  <a:pt x="11711" y="1875"/>
                  <a:pt x="11514" y="1875"/>
                </a:cubicBezTo>
                <a:cubicBezTo>
                  <a:pt x="11437" y="1881"/>
                  <a:pt x="11360" y="1884"/>
                  <a:pt x="11281" y="1884"/>
                </a:cubicBezTo>
                <a:cubicBezTo>
                  <a:pt x="11009" y="1884"/>
                  <a:pt x="10729" y="1850"/>
                  <a:pt x="10455" y="1784"/>
                </a:cubicBezTo>
                <a:lnTo>
                  <a:pt x="10455" y="1784"/>
                </a:lnTo>
                <a:cubicBezTo>
                  <a:pt x="10442" y="1734"/>
                  <a:pt x="10413" y="1687"/>
                  <a:pt x="10364" y="1645"/>
                </a:cubicBezTo>
                <a:cubicBezTo>
                  <a:pt x="10305" y="1599"/>
                  <a:pt x="10239" y="1577"/>
                  <a:pt x="10175" y="1577"/>
                </a:cubicBezTo>
                <a:cubicBezTo>
                  <a:pt x="10057" y="1577"/>
                  <a:pt x="9946" y="1650"/>
                  <a:pt x="9904" y="1777"/>
                </a:cubicBezTo>
                <a:cubicBezTo>
                  <a:pt x="9871" y="1875"/>
                  <a:pt x="9937" y="1974"/>
                  <a:pt x="10002" y="1974"/>
                </a:cubicBezTo>
                <a:cubicBezTo>
                  <a:pt x="10015" y="1978"/>
                  <a:pt x="10028" y="1982"/>
                  <a:pt x="10040" y="1987"/>
                </a:cubicBezTo>
                <a:lnTo>
                  <a:pt x="10040" y="1987"/>
                </a:lnTo>
                <a:cubicBezTo>
                  <a:pt x="9978" y="2005"/>
                  <a:pt x="9910" y="2015"/>
                  <a:pt x="9861" y="2015"/>
                </a:cubicBezTo>
                <a:cubicBezTo>
                  <a:pt x="9837" y="2015"/>
                  <a:pt x="9817" y="2013"/>
                  <a:pt x="9805" y="2007"/>
                </a:cubicBezTo>
                <a:cubicBezTo>
                  <a:pt x="9794" y="2007"/>
                  <a:pt x="9784" y="2006"/>
                  <a:pt x="9774" y="2005"/>
                </a:cubicBezTo>
                <a:lnTo>
                  <a:pt x="9774" y="2005"/>
                </a:lnTo>
                <a:cubicBezTo>
                  <a:pt x="9694" y="1940"/>
                  <a:pt x="9617" y="1867"/>
                  <a:pt x="9545" y="1789"/>
                </a:cubicBezTo>
                <a:lnTo>
                  <a:pt x="9545" y="1789"/>
                </a:lnTo>
                <a:cubicBezTo>
                  <a:pt x="9544" y="1785"/>
                  <a:pt x="9543" y="1781"/>
                  <a:pt x="9542" y="1777"/>
                </a:cubicBezTo>
                <a:lnTo>
                  <a:pt x="9537" y="1780"/>
                </a:lnTo>
                <a:lnTo>
                  <a:pt x="9537" y="1780"/>
                </a:lnTo>
                <a:cubicBezTo>
                  <a:pt x="9517" y="1757"/>
                  <a:pt x="9496" y="1734"/>
                  <a:pt x="9476" y="1711"/>
                </a:cubicBezTo>
                <a:cubicBezTo>
                  <a:pt x="9449" y="1684"/>
                  <a:pt x="9415" y="1672"/>
                  <a:pt x="9380" y="1672"/>
                </a:cubicBezTo>
                <a:cubicBezTo>
                  <a:pt x="9287" y="1672"/>
                  <a:pt x="9190" y="1756"/>
                  <a:pt x="9214" y="1875"/>
                </a:cubicBezTo>
                <a:cubicBezTo>
                  <a:pt x="9218" y="1888"/>
                  <a:pt x="9223" y="1899"/>
                  <a:pt x="9228" y="1911"/>
                </a:cubicBezTo>
                <a:lnTo>
                  <a:pt x="9228" y="1911"/>
                </a:lnTo>
                <a:cubicBezTo>
                  <a:pt x="8385" y="1669"/>
                  <a:pt x="7516" y="1585"/>
                  <a:pt x="6642" y="1585"/>
                </a:cubicBezTo>
                <a:cubicBezTo>
                  <a:pt x="5846" y="1585"/>
                  <a:pt x="5045" y="1654"/>
                  <a:pt x="4255" y="1738"/>
                </a:cubicBezTo>
                <a:lnTo>
                  <a:pt x="4255" y="1738"/>
                </a:lnTo>
                <a:lnTo>
                  <a:pt x="4482" y="1481"/>
                </a:lnTo>
                <a:cubicBezTo>
                  <a:pt x="4602" y="1361"/>
                  <a:pt x="4530" y="1214"/>
                  <a:pt x="4392" y="1214"/>
                </a:cubicBezTo>
                <a:cubicBezTo>
                  <a:pt x="4379" y="1214"/>
                  <a:pt x="4365" y="1215"/>
                  <a:pt x="4350" y="1218"/>
                </a:cubicBezTo>
                <a:cubicBezTo>
                  <a:pt x="4338" y="1220"/>
                  <a:pt x="4327" y="1221"/>
                  <a:pt x="4317" y="1221"/>
                </a:cubicBezTo>
                <a:cubicBezTo>
                  <a:pt x="4127" y="1221"/>
                  <a:pt x="4189" y="952"/>
                  <a:pt x="4252" y="890"/>
                </a:cubicBezTo>
                <a:cubicBezTo>
                  <a:pt x="4299" y="819"/>
                  <a:pt x="4346" y="766"/>
                  <a:pt x="4393" y="717"/>
                </a:cubicBezTo>
                <a:lnTo>
                  <a:pt x="4393" y="717"/>
                </a:lnTo>
                <a:cubicBezTo>
                  <a:pt x="4434" y="688"/>
                  <a:pt x="4474" y="658"/>
                  <a:pt x="4515" y="627"/>
                </a:cubicBezTo>
                <a:cubicBezTo>
                  <a:pt x="4621" y="547"/>
                  <a:pt x="4513" y="361"/>
                  <a:pt x="4398" y="361"/>
                </a:cubicBezTo>
                <a:cubicBezTo>
                  <a:pt x="4371" y="361"/>
                  <a:pt x="4343" y="371"/>
                  <a:pt x="4317" y="397"/>
                </a:cubicBezTo>
                <a:cubicBezTo>
                  <a:pt x="4298" y="410"/>
                  <a:pt x="4279" y="424"/>
                  <a:pt x="4260" y="439"/>
                </a:cubicBezTo>
                <a:lnTo>
                  <a:pt x="4260" y="439"/>
                </a:lnTo>
                <a:lnTo>
                  <a:pt x="4252" y="430"/>
                </a:lnTo>
                <a:cubicBezTo>
                  <a:pt x="3993" y="618"/>
                  <a:pt x="3700" y="773"/>
                  <a:pt x="3373" y="882"/>
                </a:cubicBezTo>
                <a:lnTo>
                  <a:pt x="3373" y="882"/>
                </a:lnTo>
                <a:lnTo>
                  <a:pt x="3503" y="669"/>
                </a:lnTo>
                <a:lnTo>
                  <a:pt x="3503" y="669"/>
                </a:lnTo>
                <a:cubicBezTo>
                  <a:pt x="3512" y="655"/>
                  <a:pt x="3520" y="641"/>
                  <a:pt x="3529" y="627"/>
                </a:cubicBezTo>
                <a:cubicBezTo>
                  <a:pt x="3598" y="511"/>
                  <a:pt x="3471" y="394"/>
                  <a:pt x="3356" y="394"/>
                </a:cubicBezTo>
                <a:cubicBezTo>
                  <a:pt x="3308" y="394"/>
                  <a:pt x="3262" y="414"/>
                  <a:pt x="3233" y="462"/>
                </a:cubicBezTo>
                <a:cubicBezTo>
                  <a:pt x="3108" y="687"/>
                  <a:pt x="2945" y="874"/>
                  <a:pt x="2758" y="1038"/>
                </a:cubicBezTo>
                <a:lnTo>
                  <a:pt x="2758" y="1038"/>
                </a:lnTo>
                <a:cubicBezTo>
                  <a:pt x="2750" y="943"/>
                  <a:pt x="2752" y="845"/>
                  <a:pt x="2766" y="748"/>
                </a:cubicBezTo>
                <a:lnTo>
                  <a:pt x="2766" y="748"/>
                </a:lnTo>
                <a:cubicBezTo>
                  <a:pt x="2845" y="573"/>
                  <a:pt x="2920" y="399"/>
                  <a:pt x="3003" y="232"/>
                </a:cubicBezTo>
                <a:cubicBezTo>
                  <a:pt x="3049" y="116"/>
                  <a:pt x="2932" y="0"/>
                  <a:pt x="282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1" name="Google Shape;1671;p23"/>
          <p:cNvSpPr/>
          <p:nvPr/>
        </p:nvSpPr>
        <p:spPr>
          <a:xfrm>
            <a:off x="6045204" y="4407711"/>
            <a:ext cx="90311" cy="42499"/>
          </a:xfrm>
          <a:custGeom>
            <a:rect b="b" l="l" r="r" t="t"/>
            <a:pathLst>
              <a:path extrusionOk="0" h="2008" w="4267">
                <a:moveTo>
                  <a:pt x="224" y="0"/>
                </a:moveTo>
                <a:cubicBezTo>
                  <a:pt x="50" y="0"/>
                  <a:pt x="1" y="269"/>
                  <a:pt x="188" y="331"/>
                </a:cubicBezTo>
                <a:cubicBezTo>
                  <a:pt x="1502" y="693"/>
                  <a:pt x="2784" y="1251"/>
                  <a:pt x="3967" y="1974"/>
                </a:cubicBezTo>
                <a:cubicBezTo>
                  <a:pt x="3996" y="1998"/>
                  <a:pt x="4025" y="2008"/>
                  <a:pt x="4052" y="2008"/>
                </a:cubicBezTo>
                <a:cubicBezTo>
                  <a:pt x="4179" y="2008"/>
                  <a:pt x="4266" y="1793"/>
                  <a:pt x="4131" y="1712"/>
                </a:cubicBezTo>
                <a:cubicBezTo>
                  <a:pt x="2915" y="956"/>
                  <a:pt x="1634" y="397"/>
                  <a:pt x="253" y="3"/>
                </a:cubicBezTo>
                <a:cubicBezTo>
                  <a:pt x="243" y="1"/>
                  <a:pt x="233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2" name="Google Shape;1672;p23"/>
          <p:cNvSpPr/>
          <p:nvPr/>
        </p:nvSpPr>
        <p:spPr>
          <a:xfrm>
            <a:off x="6111811" y="4419584"/>
            <a:ext cx="99475" cy="62373"/>
          </a:xfrm>
          <a:custGeom>
            <a:rect b="b" l="l" r="r" t="t"/>
            <a:pathLst>
              <a:path extrusionOk="0" h="2947" w="4700">
                <a:moveTo>
                  <a:pt x="227" y="0"/>
                </a:moveTo>
                <a:cubicBezTo>
                  <a:pt x="83" y="0"/>
                  <a:pt x="0" y="215"/>
                  <a:pt x="162" y="296"/>
                </a:cubicBezTo>
                <a:lnTo>
                  <a:pt x="4369" y="2925"/>
                </a:lnTo>
                <a:cubicBezTo>
                  <a:pt x="4399" y="2940"/>
                  <a:pt x="4428" y="2947"/>
                  <a:pt x="4455" y="2947"/>
                </a:cubicBezTo>
                <a:cubicBezTo>
                  <a:pt x="4607" y="2947"/>
                  <a:pt x="4700" y="2741"/>
                  <a:pt x="4533" y="2629"/>
                </a:cubicBezTo>
                <a:lnTo>
                  <a:pt x="327" y="33"/>
                </a:lnTo>
                <a:cubicBezTo>
                  <a:pt x="292" y="10"/>
                  <a:pt x="258" y="0"/>
                  <a:pt x="2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3" name="Google Shape;1673;p23"/>
          <p:cNvSpPr/>
          <p:nvPr/>
        </p:nvSpPr>
        <p:spPr>
          <a:xfrm>
            <a:off x="6134649" y="4408007"/>
            <a:ext cx="117085" cy="79517"/>
          </a:xfrm>
          <a:custGeom>
            <a:rect b="b" l="l" r="r" t="t"/>
            <a:pathLst>
              <a:path extrusionOk="0" h="3757" w="5532">
                <a:moveTo>
                  <a:pt x="246" y="0"/>
                </a:moveTo>
                <a:cubicBezTo>
                  <a:pt x="93" y="0"/>
                  <a:pt x="1" y="206"/>
                  <a:pt x="168" y="317"/>
                </a:cubicBezTo>
                <a:lnTo>
                  <a:pt x="5228" y="3735"/>
                </a:lnTo>
                <a:cubicBezTo>
                  <a:pt x="5253" y="3750"/>
                  <a:pt x="5278" y="3756"/>
                  <a:pt x="5302" y="3756"/>
                </a:cubicBezTo>
                <a:cubicBezTo>
                  <a:pt x="5435" y="3756"/>
                  <a:pt x="5532" y="3551"/>
                  <a:pt x="5393" y="3439"/>
                </a:cubicBezTo>
                <a:lnTo>
                  <a:pt x="332" y="22"/>
                </a:lnTo>
                <a:cubicBezTo>
                  <a:pt x="302" y="7"/>
                  <a:pt x="273" y="0"/>
                  <a:pt x="2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4" name="Google Shape;1674;p23"/>
          <p:cNvSpPr/>
          <p:nvPr/>
        </p:nvSpPr>
        <p:spPr>
          <a:xfrm>
            <a:off x="6178355" y="4413552"/>
            <a:ext cx="90777" cy="55897"/>
          </a:xfrm>
          <a:custGeom>
            <a:rect b="b" l="l" r="r" t="t"/>
            <a:pathLst>
              <a:path extrusionOk="0" h="2641" w="4289">
                <a:moveTo>
                  <a:pt x="231" y="1"/>
                </a:moveTo>
                <a:cubicBezTo>
                  <a:pt x="98" y="1"/>
                  <a:pt x="1" y="207"/>
                  <a:pt x="140" y="318"/>
                </a:cubicBezTo>
                <a:lnTo>
                  <a:pt x="3985" y="2618"/>
                </a:lnTo>
                <a:cubicBezTo>
                  <a:pt x="4015" y="2634"/>
                  <a:pt x="4044" y="2640"/>
                  <a:pt x="4070" y="2640"/>
                </a:cubicBezTo>
                <a:cubicBezTo>
                  <a:pt x="4215" y="2640"/>
                  <a:pt x="4288" y="2439"/>
                  <a:pt x="4149" y="2356"/>
                </a:cubicBezTo>
                <a:lnTo>
                  <a:pt x="304" y="23"/>
                </a:lnTo>
                <a:cubicBezTo>
                  <a:pt x="279" y="8"/>
                  <a:pt x="254" y="1"/>
                  <a:pt x="2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5" name="Google Shape;1675;p23"/>
          <p:cNvSpPr/>
          <p:nvPr/>
        </p:nvSpPr>
        <p:spPr>
          <a:xfrm>
            <a:off x="6227162" y="4425384"/>
            <a:ext cx="75961" cy="48468"/>
          </a:xfrm>
          <a:custGeom>
            <a:rect b="b" l="l" r="r" t="t"/>
            <a:pathLst>
              <a:path extrusionOk="0" h="2290" w="3589">
                <a:moveTo>
                  <a:pt x="244" y="0"/>
                </a:moveTo>
                <a:cubicBezTo>
                  <a:pt x="92" y="0"/>
                  <a:pt x="0" y="202"/>
                  <a:pt x="167" y="285"/>
                </a:cubicBezTo>
                <a:cubicBezTo>
                  <a:pt x="1252" y="877"/>
                  <a:pt x="2303" y="1534"/>
                  <a:pt x="3289" y="2257"/>
                </a:cubicBezTo>
                <a:cubicBezTo>
                  <a:pt x="3323" y="2280"/>
                  <a:pt x="3356" y="2290"/>
                  <a:pt x="3385" y="2290"/>
                </a:cubicBezTo>
                <a:cubicBezTo>
                  <a:pt x="3523" y="2290"/>
                  <a:pt x="3589" y="2069"/>
                  <a:pt x="3453" y="1961"/>
                </a:cubicBezTo>
                <a:cubicBezTo>
                  <a:pt x="2467" y="1238"/>
                  <a:pt x="1416" y="581"/>
                  <a:pt x="332" y="22"/>
                </a:cubicBezTo>
                <a:cubicBezTo>
                  <a:pt x="301" y="7"/>
                  <a:pt x="272" y="0"/>
                  <a:pt x="2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6" name="Google Shape;1676;p23"/>
          <p:cNvSpPr/>
          <p:nvPr/>
        </p:nvSpPr>
        <p:spPr>
          <a:xfrm>
            <a:off x="6300077" y="4570049"/>
            <a:ext cx="70458" cy="50606"/>
          </a:xfrm>
          <a:custGeom>
            <a:rect b="b" l="l" r="r" t="t"/>
            <a:pathLst>
              <a:path extrusionOk="0" h="2391" w="3329">
                <a:moveTo>
                  <a:pt x="230" y="0"/>
                </a:moveTo>
                <a:cubicBezTo>
                  <a:pt x="97" y="0"/>
                  <a:pt x="0" y="206"/>
                  <a:pt x="140" y="318"/>
                </a:cubicBezTo>
                <a:lnTo>
                  <a:pt x="3031" y="2355"/>
                </a:lnTo>
                <a:cubicBezTo>
                  <a:pt x="3063" y="2380"/>
                  <a:pt x="3094" y="2391"/>
                  <a:pt x="3123" y="2391"/>
                </a:cubicBezTo>
                <a:cubicBezTo>
                  <a:pt x="3246" y="2391"/>
                  <a:pt x="3329" y="2199"/>
                  <a:pt x="3196" y="2092"/>
                </a:cubicBezTo>
                <a:lnTo>
                  <a:pt x="304" y="22"/>
                </a:lnTo>
                <a:cubicBezTo>
                  <a:pt x="279" y="7"/>
                  <a:pt x="254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7" name="Google Shape;1677;p23"/>
          <p:cNvSpPr/>
          <p:nvPr/>
        </p:nvSpPr>
        <p:spPr>
          <a:xfrm>
            <a:off x="6325433" y="4556799"/>
            <a:ext cx="70839" cy="61082"/>
          </a:xfrm>
          <a:custGeom>
            <a:rect b="b" l="l" r="r" t="t"/>
            <a:pathLst>
              <a:path extrusionOk="0" h="2886" w="3347">
                <a:moveTo>
                  <a:pt x="230" y="0"/>
                </a:moveTo>
                <a:cubicBezTo>
                  <a:pt x="102" y="0"/>
                  <a:pt x="0" y="162"/>
                  <a:pt x="125" y="287"/>
                </a:cubicBezTo>
                <a:lnTo>
                  <a:pt x="92" y="287"/>
                </a:lnTo>
                <a:cubicBezTo>
                  <a:pt x="979" y="1240"/>
                  <a:pt x="1965" y="2094"/>
                  <a:pt x="3049" y="2850"/>
                </a:cubicBezTo>
                <a:cubicBezTo>
                  <a:pt x="3081" y="2875"/>
                  <a:pt x="3112" y="2886"/>
                  <a:pt x="3141" y="2886"/>
                </a:cubicBezTo>
                <a:cubicBezTo>
                  <a:pt x="3264" y="2886"/>
                  <a:pt x="3346" y="2693"/>
                  <a:pt x="3213" y="2587"/>
                </a:cubicBezTo>
                <a:cubicBezTo>
                  <a:pt x="2162" y="1831"/>
                  <a:pt x="1209" y="977"/>
                  <a:pt x="355" y="57"/>
                </a:cubicBezTo>
                <a:cubicBezTo>
                  <a:pt x="315" y="17"/>
                  <a:pt x="271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8" name="Google Shape;1678;p23"/>
          <p:cNvSpPr/>
          <p:nvPr/>
        </p:nvSpPr>
        <p:spPr>
          <a:xfrm>
            <a:off x="6340460" y="4547423"/>
            <a:ext cx="76025" cy="65527"/>
          </a:xfrm>
          <a:custGeom>
            <a:rect b="b" l="l" r="r" t="t"/>
            <a:pathLst>
              <a:path extrusionOk="0" h="3096" w="3592">
                <a:moveTo>
                  <a:pt x="232" y="1"/>
                </a:moveTo>
                <a:cubicBezTo>
                  <a:pt x="103" y="1"/>
                  <a:pt x="0" y="172"/>
                  <a:pt x="105" y="302"/>
                </a:cubicBezTo>
                <a:cubicBezTo>
                  <a:pt x="1091" y="1288"/>
                  <a:pt x="2175" y="2208"/>
                  <a:pt x="3292" y="3063"/>
                </a:cubicBezTo>
                <a:cubicBezTo>
                  <a:pt x="3321" y="3086"/>
                  <a:pt x="3350" y="3096"/>
                  <a:pt x="3377" y="3096"/>
                </a:cubicBezTo>
                <a:cubicBezTo>
                  <a:pt x="3504" y="3096"/>
                  <a:pt x="3592" y="2875"/>
                  <a:pt x="3456" y="2767"/>
                </a:cubicBezTo>
                <a:cubicBezTo>
                  <a:pt x="2339" y="1945"/>
                  <a:pt x="1321" y="1025"/>
                  <a:pt x="335" y="40"/>
                </a:cubicBezTo>
                <a:cubicBezTo>
                  <a:pt x="301" y="12"/>
                  <a:pt x="265" y="1"/>
                  <a:pt x="2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9" name="Google Shape;1679;p23"/>
          <p:cNvSpPr/>
          <p:nvPr/>
        </p:nvSpPr>
        <p:spPr>
          <a:xfrm>
            <a:off x="6348969" y="4530025"/>
            <a:ext cx="114693" cy="102544"/>
          </a:xfrm>
          <a:custGeom>
            <a:rect b="b" l="l" r="r" t="t"/>
            <a:pathLst>
              <a:path extrusionOk="0" h="4845" w="5419">
                <a:moveTo>
                  <a:pt x="252" y="1"/>
                </a:moveTo>
                <a:cubicBezTo>
                  <a:pt x="116" y="1"/>
                  <a:pt x="0" y="166"/>
                  <a:pt x="130" y="270"/>
                </a:cubicBezTo>
                <a:lnTo>
                  <a:pt x="5059" y="4805"/>
                </a:lnTo>
                <a:cubicBezTo>
                  <a:pt x="5093" y="4832"/>
                  <a:pt x="5131" y="4844"/>
                  <a:pt x="5167" y="4844"/>
                </a:cubicBezTo>
                <a:cubicBezTo>
                  <a:pt x="5302" y="4844"/>
                  <a:pt x="5419" y="4679"/>
                  <a:pt x="5289" y="4575"/>
                </a:cubicBezTo>
                <a:lnTo>
                  <a:pt x="360" y="40"/>
                </a:lnTo>
                <a:cubicBezTo>
                  <a:pt x="325" y="12"/>
                  <a:pt x="288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0" name="Google Shape;1680;p23"/>
          <p:cNvSpPr/>
          <p:nvPr/>
        </p:nvSpPr>
        <p:spPr>
          <a:xfrm>
            <a:off x="6406687" y="4553688"/>
            <a:ext cx="71432" cy="58712"/>
          </a:xfrm>
          <a:custGeom>
            <a:rect b="b" l="l" r="r" t="t"/>
            <a:pathLst>
              <a:path extrusionOk="0" h="2774" w="3375">
                <a:moveTo>
                  <a:pt x="252" y="0"/>
                </a:moveTo>
                <a:cubicBezTo>
                  <a:pt x="117" y="0"/>
                  <a:pt x="0" y="165"/>
                  <a:pt x="130" y="269"/>
                </a:cubicBezTo>
                <a:lnTo>
                  <a:pt x="2989" y="2734"/>
                </a:lnTo>
                <a:cubicBezTo>
                  <a:pt x="3024" y="2761"/>
                  <a:pt x="3062" y="2773"/>
                  <a:pt x="3100" y="2773"/>
                </a:cubicBezTo>
                <a:cubicBezTo>
                  <a:pt x="3243" y="2773"/>
                  <a:pt x="3375" y="2608"/>
                  <a:pt x="3219" y="2504"/>
                </a:cubicBezTo>
                <a:lnTo>
                  <a:pt x="360" y="39"/>
                </a:lnTo>
                <a:cubicBezTo>
                  <a:pt x="326" y="12"/>
                  <a:pt x="288" y="0"/>
                  <a:pt x="25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1" name="Google Shape;1681;p23"/>
          <p:cNvSpPr/>
          <p:nvPr/>
        </p:nvSpPr>
        <p:spPr>
          <a:xfrm>
            <a:off x="6445610" y="4561815"/>
            <a:ext cx="40552" cy="33483"/>
          </a:xfrm>
          <a:custGeom>
            <a:rect b="b" l="l" r="r" t="t"/>
            <a:pathLst>
              <a:path extrusionOk="0" h="1582" w="1916">
                <a:moveTo>
                  <a:pt x="181" y="0"/>
                </a:moveTo>
                <a:cubicBezTo>
                  <a:pt x="140" y="0"/>
                  <a:pt x="99" y="17"/>
                  <a:pt x="66" y="50"/>
                </a:cubicBezTo>
                <a:cubicBezTo>
                  <a:pt x="0" y="115"/>
                  <a:pt x="0" y="214"/>
                  <a:pt x="66" y="280"/>
                </a:cubicBezTo>
                <a:cubicBezTo>
                  <a:pt x="493" y="805"/>
                  <a:pt x="1019" y="1233"/>
                  <a:pt x="1610" y="1561"/>
                </a:cubicBezTo>
                <a:cubicBezTo>
                  <a:pt x="1633" y="1575"/>
                  <a:pt x="1656" y="1581"/>
                  <a:pt x="1678" y="1581"/>
                </a:cubicBezTo>
                <a:cubicBezTo>
                  <a:pt x="1814" y="1581"/>
                  <a:pt x="1916" y="1350"/>
                  <a:pt x="1774" y="1265"/>
                </a:cubicBezTo>
                <a:cubicBezTo>
                  <a:pt x="1183" y="970"/>
                  <a:pt x="690" y="543"/>
                  <a:pt x="296" y="50"/>
                </a:cubicBezTo>
                <a:cubicBezTo>
                  <a:pt x="263" y="17"/>
                  <a:pt x="222" y="0"/>
                  <a:pt x="1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2" name="Google Shape;1682;p23"/>
          <p:cNvSpPr/>
          <p:nvPr/>
        </p:nvSpPr>
        <p:spPr>
          <a:xfrm>
            <a:off x="6451134" y="4767521"/>
            <a:ext cx="89845" cy="80512"/>
          </a:xfrm>
          <a:custGeom>
            <a:rect b="b" l="l" r="r" t="t"/>
            <a:pathLst>
              <a:path extrusionOk="0" h="3804" w="4245">
                <a:moveTo>
                  <a:pt x="224" y="1"/>
                </a:moveTo>
                <a:cubicBezTo>
                  <a:pt x="109" y="1"/>
                  <a:pt x="1" y="163"/>
                  <a:pt x="100" y="287"/>
                </a:cubicBezTo>
                <a:cubicBezTo>
                  <a:pt x="1251" y="1569"/>
                  <a:pt x="2532" y="2752"/>
                  <a:pt x="3945" y="3770"/>
                </a:cubicBezTo>
                <a:cubicBezTo>
                  <a:pt x="3974" y="3793"/>
                  <a:pt x="4003" y="3803"/>
                  <a:pt x="4030" y="3803"/>
                </a:cubicBezTo>
                <a:cubicBezTo>
                  <a:pt x="4157" y="3803"/>
                  <a:pt x="4245" y="3583"/>
                  <a:pt x="4109" y="3475"/>
                </a:cubicBezTo>
                <a:cubicBezTo>
                  <a:pt x="2729" y="2489"/>
                  <a:pt x="1448" y="1339"/>
                  <a:pt x="330" y="57"/>
                </a:cubicBezTo>
                <a:cubicBezTo>
                  <a:pt x="299" y="17"/>
                  <a:pt x="261" y="1"/>
                  <a:pt x="22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3" name="Google Shape;1683;p23"/>
          <p:cNvSpPr/>
          <p:nvPr/>
        </p:nvSpPr>
        <p:spPr>
          <a:xfrm>
            <a:off x="6510460" y="4791544"/>
            <a:ext cx="68659" cy="55918"/>
          </a:xfrm>
          <a:custGeom>
            <a:rect b="b" l="l" r="r" t="t"/>
            <a:pathLst>
              <a:path extrusionOk="0" h="2642" w="3244">
                <a:moveTo>
                  <a:pt x="275" y="0"/>
                </a:moveTo>
                <a:cubicBezTo>
                  <a:pt x="132" y="0"/>
                  <a:pt x="1" y="166"/>
                  <a:pt x="156" y="270"/>
                </a:cubicBezTo>
                <a:lnTo>
                  <a:pt x="2884" y="2603"/>
                </a:lnTo>
                <a:cubicBezTo>
                  <a:pt x="2911" y="2630"/>
                  <a:pt x="2945" y="2642"/>
                  <a:pt x="2979" y="2642"/>
                </a:cubicBezTo>
                <a:cubicBezTo>
                  <a:pt x="3107" y="2642"/>
                  <a:pt x="3244" y="2476"/>
                  <a:pt x="3114" y="2373"/>
                </a:cubicBezTo>
                <a:lnTo>
                  <a:pt x="386" y="40"/>
                </a:lnTo>
                <a:cubicBezTo>
                  <a:pt x="352" y="12"/>
                  <a:pt x="313" y="0"/>
                  <a:pt x="27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4" name="Google Shape;1684;p23"/>
          <p:cNvSpPr/>
          <p:nvPr/>
        </p:nvSpPr>
        <p:spPr>
          <a:xfrm>
            <a:off x="6723045" y="4805175"/>
            <a:ext cx="84321" cy="72067"/>
          </a:xfrm>
          <a:custGeom>
            <a:rect b="b" l="l" r="r" t="t"/>
            <a:pathLst>
              <a:path extrusionOk="0" h="3405" w="3984">
                <a:moveTo>
                  <a:pt x="233" y="0"/>
                </a:moveTo>
                <a:cubicBezTo>
                  <a:pt x="115" y="0"/>
                  <a:pt x="0" y="181"/>
                  <a:pt x="102" y="283"/>
                </a:cubicBezTo>
                <a:cubicBezTo>
                  <a:pt x="1153" y="1466"/>
                  <a:pt x="2369" y="2484"/>
                  <a:pt x="3684" y="3372"/>
                </a:cubicBezTo>
                <a:cubicBezTo>
                  <a:pt x="3712" y="3395"/>
                  <a:pt x="3741" y="3405"/>
                  <a:pt x="3768" y="3405"/>
                </a:cubicBezTo>
                <a:cubicBezTo>
                  <a:pt x="3895" y="3405"/>
                  <a:pt x="3983" y="3184"/>
                  <a:pt x="3848" y="3076"/>
                </a:cubicBezTo>
                <a:cubicBezTo>
                  <a:pt x="2533" y="2222"/>
                  <a:pt x="1383" y="1203"/>
                  <a:pt x="332" y="53"/>
                </a:cubicBezTo>
                <a:cubicBezTo>
                  <a:pt x="302" y="16"/>
                  <a:pt x="268" y="0"/>
                  <a:pt x="2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5" name="Google Shape;1685;p23"/>
          <p:cNvSpPr/>
          <p:nvPr/>
        </p:nvSpPr>
        <p:spPr>
          <a:xfrm>
            <a:off x="6753735" y="4806148"/>
            <a:ext cx="109254" cy="87094"/>
          </a:xfrm>
          <a:custGeom>
            <a:rect b="b" l="l" r="r" t="t"/>
            <a:pathLst>
              <a:path extrusionOk="0" h="4115" w="5162">
                <a:moveTo>
                  <a:pt x="253" y="0"/>
                </a:moveTo>
                <a:cubicBezTo>
                  <a:pt x="117" y="0"/>
                  <a:pt x="1" y="166"/>
                  <a:pt x="131" y="270"/>
                </a:cubicBezTo>
                <a:cubicBezTo>
                  <a:pt x="1642" y="1617"/>
                  <a:pt x="3219" y="2866"/>
                  <a:pt x="4862" y="4081"/>
                </a:cubicBezTo>
                <a:cubicBezTo>
                  <a:pt x="4891" y="4105"/>
                  <a:pt x="4920" y="4115"/>
                  <a:pt x="4948" y="4115"/>
                </a:cubicBezTo>
                <a:cubicBezTo>
                  <a:pt x="5074" y="4115"/>
                  <a:pt x="5162" y="3900"/>
                  <a:pt x="5027" y="3819"/>
                </a:cubicBezTo>
                <a:cubicBezTo>
                  <a:pt x="3417" y="2603"/>
                  <a:pt x="1872" y="1354"/>
                  <a:pt x="361" y="40"/>
                </a:cubicBezTo>
                <a:cubicBezTo>
                  <a:pt x="326" y="12"/>
                  <a:pt x="289" y="0"/>
                  <a:pt x="2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6" name="Google Shape;1686;p23"/>
          <p:cNvSpPr/>
          <p:nvPr/>
        </p:nvSpPr>
        <p:spPr>
          <a:xfrm>
            <a:off x="6876155" y="4857601"/>
            <a:ext cx="140028" cy="122503"/>
          </a:xfrm>
          <a:custGeom>
            <a:rect b="b" l="l" r="r" t="t"/>
            <a:pathLst>
              <a:path extrusionOk="0" h="5788" w="6616">
                <a:moveTo>
                  <a:pt x="252" y="1"/>
                </a:moveTo>
                <a:cubicBezTo>
                  <a:pt x="116" y="1"/>
                  <a:pt x="0" y="166"/>
                  <a:pt x="130" y="270"/>
                </a:cubicBezTo>
                <a:cubicBezTo>
                  <a:pt x="2299" y="1979"/>
                  <a:pt x="4336" y="3819"/>
                  <a:pt x="6308" y="5758"/>
                </a:cubicBezTo>
                <a:cubicBezTo>
                  <a:pt x="6335" y="5779"/>
                  <a:pt x="6366" y="5788"/>
                  <a:pt x="6396" y="5788"/>
                </a:cubicBezTo>
                <a:cubicBezTo>
                  <a:pt x="6509" y="5788"/>
                  <a:pt x="6616" y="5658"/>
                  <a:pt x="6538" y="5528"/>
                </a:cubicBezTo>
                <a:cubicBezTo>
                  <a:pt x="4566" y="3589"/>
                  <a:pt x="2529" y="1749"/>
                  <a:pt x="360" y="40"/>
                </a:cubicBezTo>
                <a:cubicBezTo>
                  <a:pt x="325" y="13"/>
                  <a:pt x="288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7" name="Google Shape;1687;p23"/>
          <p:cNvSpPr/>
          <p:nvPr/>
        </p:nvSpPr>
        <p:spPr>
          <a:xfrm>
            <a:off x="6971378" y="4901752"/>
            <a:ext cx="73929" cy="64977"/>
          </a:xfrm>
          <a:custGeom>
            <a:rect b="b" l="l" r="r" t="t"/>
            <a:pathLst>
              <a:path extrusionOk="0" h="3070" w="3493">
                <a:moveTo>
                  <a:pt x="223" y="1"/>
                </a:moveTo>
                <a:cubicBezTo>
                  <a:pt x="108" y="1"/>
                  <a:pt x="0" y="163"/>
                  <a:pt x="100" y="287"/>
                </a:cubicBezTo>
                <a:cubicBezTo>
                  <a:pt x="1020" y="1339"/>
                  <a:pt x="2039" y="2259"/>
                  <a:pt x="3189" y="3048"/>
                </a:cubicBezTo>
                <a:cubicBezTo>
                  <a:pt x="3214" y="3063"/>
                  <a:pt x="3239" y="3069"/>
                  <a:pt x="3263" y="3069"/>
                </a:cubicBezTo>
                <a:cubicBezTo>
                  <a:pt x="3395" y="3069"/>
                  <a:pt x="3492" y="2863"/>
                  <a:pt x="3353" y="2752"/>
                </a:cubicBezTo>
                <a:cubicBezTo>
                  <a:pt x="2236" y="1996"/>
                  <a:pt x="1217" y="1076"/>
                  <a:pt x="330" y="57"/>
                </a:cubicBezTo>
                <a:cubicBezTo>
                  <a:pt x="298" y="17"/>
                  <a:pt x="260" y="1"/>
                  <a:pt x="2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8" name="Google Shape;1688;p23"/>
          <p:cNvSpPr/>
          <p:nvPr/>
        </p:nvSpPr>
        <p:spPr>
          <a:xfrm>
            <a:off x="7009687" y="4909774"/>
            <a:ext cx="50817" cy="38859"/>
          </a:xfrm>
          <a:custGeom>
            <a:rect b="b" l="l" r="r" t="t"/>
            <a:pathLst>
              <a:path extrusionOk="0" h="1836" w="2401">
                <a:moveTo>
                  <a:pt x="252" y="1"/>
                </a:moveTo>
                <a:cubicBezTo>
                  <a:pt x="117" y="1"/>
                  <a:pt x="0" y="166"/>
                  <a:pt x="130" y="270"/>
                </a:cubicBezTo>
                <a:cubicBezTo>
                  <a:pt x="689" y="861"/>
                  <a:pt x="1346" y="1387"/>
                  <a:pt x="2069" y="1814"/>
                </a:cubicBezTo>
                <a:cubicBezTo>
                  <a:pt x="2099" y="1829"/>
                  <a:pt x="2128" y="1836"/>
                  <a:pt x="2155" y="1836"/>
                </a:cubicBezTo>
                <a:cubicBezTo>
                  <a:pt x="2308" y="1836"/>
                  <a:pt x="2400" y="1630"/>
                  <a:pt x="2233" y="1518"/>
                </a:cubicBezTo>
                <a:cubicBezTo>
                  <a:pt x="1543" y="1124"/>
                  <a:pt x="919" y="631"/>
                  <a:pt x="360" y="40"/>
                </a:cubicBezTo>
                <a:cubicBezTo>
                  <a:pt x="326" y="12"/>
                  <a:pt x="288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9" name="Google Shape;1689;p23"/>
          <p:cNvSpPr/>
          <p:nvPr/>
        </p:nvSpPr>
        <p:spPr>
          <a:xfrm>
            <a:off x="7065289" y="4933288"/>
            <a:ext cx="45928" cy="35811"/>
          </a:xfrm>
          <a:custGeom>
            <a:rect b="b" l="l" r="r" t="t"/>
            <a:pathLst>
              <a:path extrusionOk="0" h="1692" w="2170">
                <a:moveTo>
                  <a:pt x="205" y="0"/>
                </a:moveTo>
                <a:cubicBezTo>
                  <a:pt x="149" y="0"/>
                  <a:pt x="90" y="31"/>
                  <a:pt x="66" y="79"/>
                </a:cubicBezTo>
                <a:cubicBezTo>
                  <a:pt x="0" y="145"/>
                  <a:pt x="33" y="243"/>
                  <a:pt x="99" y="309"/>
                </a:cubicBezTo>
                <a:lnTo>
                  <a:pt x="1906" y="1656"/>
                </a:lnTo>
                <a:cubicBezTo>
                  <a:pt x="1931" y="1681"/>
                  <a:pt x="1961" y="1692"/>
                  <a:pt x="1991" y="1692"/>
                </a:cubicBezTo>
                <a:cubicBezTo>
                  <a:pt x="2038" y="1692"/>
                  <a:pt x="2083" y="1664"/>
                  <a:pt x="2103" y="1623"/>
                </a:cubicBezTo>
                <a:cubicBezTo>
                  <a:pt x="2169" y="1525"/>
                  <a:pt x="2136" y="1426"/>
                  <a:pt x="2071" y="1393"/>
                </a:cubicBezTo>
                <a:lnTo>
                  <a:pt x="263" y="13"/>
                </a:lnTo>
                <a:cubicBezTo>
                  <a:pt x="246" y="4"/>
                  <a:pt x="226" y="0"/>
                  <a:pt x="20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0" name="Google Shape;1690;p23"/>
          <p:cNvSpPr/>
          <p:nvPr/>
        </p:nvSpPr>
        <p:spPr>
          <a:xfrm>
            <a:off x="6873128" y="4623639"/>
            <a:ext cx="146377" cy="115836"/>
          </a:xfrm>
          <a:custGeom>
            <a:rect b="b" l="l" r="r" t="t"/>
            <a:pathLst>
              <a:path extrusionOk="0" h="5473" w="6916">
                <a:moveTo>
                  <a:pt x="238" y="0"/>
                </a:moveTo>
                <a:cubicBezTo>
                  <a:pt x="102" y="0"/>
                  <a:pt x="0" y="231"/>
                  <a:pt x="141" y="316"/>
                </a:cubicBezTo>
                <a:cubicBezTo>
                  <a:pt x="2475" y="1762"/>
                  <a:pt x="4643" y="3504"/>
                  <a:pt x="6582" y="5442"/>
                </a:cubicBezTo>
                <a:cubicBezTo>
                  <a:pt x="6616" y="5463"/>
                  <a:pt x="6652" y="5472"/>
                  <a:pt x="6686" y="5472"/>
                </a:cubicBezTo>
                <a:cubicBezTo>
                  <a:pt x="6815" y="5472"/>
                  <a:pt x="6916" y="5342"/>
                  <a:pt x="6812" y="5212"/>
                </a:cubicBezTo>
                <a:lnTo>
                  <a:pt x="6812" y="5179"/>
                </a:lnTo>
                <a:cubicBezTo>
                  <a:pt x="4840" y="3241"/>
                  <a:pt x="2672" y="1499"/>
                  <a:pt x="306" y="20"/>
                </a:cubicBezTo>
                <a:cubicBezTo>
                  <a:pt x="283" y="7"/>
                  <a:pt x="260" y="0"/>
                  <a:pt x="23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1" name="Google Shape;1691;p23"/>
          <p:cNvSpPr/>
          <p:nvPr/>
        </p:nvSpPr>
        <p:spPr>
          <a:xfrm>
            <a:off x="6958213" y="4665081"/>
            <a:ext cx="55579" cy="36891"/>
          </a:xfrm>
          <a:custGeom>
            <a:rect b="b" l="l" r="r" t="t"/>
            <a:pathLst>
              <a:path extrusionOk="0" h="1743" w="2626">
                <a:moveTo>
                  <a:pt x="228" y="1"/>
                </a:moveTo>
                <a:cubicBezTo>
                  <a:pt x="84" y="1"/>
                  <a:pt x="1" y="216"/>
                  <a:pt x="163" y="297"/>
                </a:cubicBezTo>
                <a:lnTo>
                  <a:pt x="2299" y="1710"/>
                </a:lnTo>
                <a:cubicBezTo>
                  <a:pt x="2334" y="1733"/>
                  <a:pt x="2368" y="1743"/>
                  <a:pt x="2399" y="1743"/>
                </a:cubicBezTo>
                <a:cubicBezTo>
                  <a:pt x="2543" y="1743"/>
                  <a:pt x="2626" y="1528"/>
                  <a:pt x="2463" y="1447"/>
                </a:cubicBezTo>
                <a:lnTo>
                  <a:pt x="328" y="34"/>
                </a:lnTo>
                <a:cubicBezTo>
                  <a:pt x="293" y="11"/>
                  <a:pt x="259" y="1"/>
                  <a:pt x="2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2" name="Google Shape;1692;p23"/>
          <p:cNvSpPr/>
          <p:nvPr/>
        </p:nvSpPr>
        <p:spPr>
          <a:xfrm>
            <a:off x="6922592" y="4596505"/>
            <a:ext cx="116132" cy="92068"/>
          </a:xfrm>
          <a:custGeom>
            <a:rect b="b" l="l" r="r" t="t"/>
            <a:pathLst>
              <a:path extrusionOk="0" h="4350" w="5487">
                <a:moveTo>
                  <a:pt x="255" y="1"/>
                </a:moveTo>
                <a:cubicBezTo>
                  <a:pt x="99" y="1"/>
                  <a:pt x="1" y="232"/>
                  <a:pt x="170" y="317"/>
                </a:cubicBezTo>
                <a:cubicBezTo>
                  <a:pt x="1978" y="1434"/>
                  <a:pt x="3654" y="2781"/>
                  <a:pt x="5132" y="4293"/>
                </a:cubicBezTo>
                <a:cubicBezTo>
                  <a:pt x="5172" y="4332"/>
                  <a:pt x="5216" y="4349"/>
                  <a:pt x="5257" y="4349"/>
                </a:cubicBezTo>
                <a:cubicBezTo>
                  <a:pt x="5385" y="4349"/>
                  <a:pt x="5487" y="4187"/>
                  <a:pt x="5362" y="4063"/>
                </a:cubicBezTo>
                <a:cubicBezTo>
                  <a:pt x="3851" y="2551"/>
                  <a:pt x="2142" y="1171"/>
                  <a:pt x="335" y="21"/>
                </a:cubicBezTo>
                <a:cubicBezTo>
                  <a:pt x="307" y="7"/>
                  <a:pt x="280" y="1"/>
                  <a:pt x="2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3" name="Google Shape;1693;p23"/>
          <p:cNvSpPr/>
          <p:nvPr/>
        </p:nvSpPr>
        <p:spPr>
          <a:xfrm>
            <a:off x="7013158" y="4633651"/>
            <a:ext cx="44468" cy="39240"/>
          </a:xfrm>
          <a:custGeom>
            <a:rect b="b" l="l" r="r" t="t"/>
            <a:pathLst>
              <a:path extrusionOk="0" h="1854" w="2101">
                <a:moveTo>
                  <a:pt x="253" y="1"/>
                </a:moveTo>
                <a:cubicBezTo>
                  <a:pt x="117" y="1"/>
                  <a:pt x="1" y="166"/>
                  <a:pt x="130" y="270"/>
                </a:cubicBezTo>
                <a:lnTo>
                  <a:pt x="1741" y="1815"/>
                </a:lnTo>
                <a:cubicBezTo>
                  <a:pt x="1775" y="1842"/>
                  <a:pt x="1812" y="1854"/>
                  <a:pt x="1848" y="1854"/>
                </a:cubicBezTo>
                <a:cubicBezTo>
                  <a:pt x="1984" y="1854"/>
                  <a:pt x="2100" y="1689"/>
                  <a:pt x="1971" y="1585"/>
                </a:cubicBezTo>
                <a:lnTo>
                  <a:pt x="360" y="40"/>
                </a:lnTo>
                <a:cubicBezTo>
                  <a:pt x="326" y="13"/>
                  <a:pt x="289" y="1"/>
                  <a:pt x="2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4" name="Google Shape;1694;p23"/>
          <p:cNvSpPr/>
          <p:nvPr/>
        </p:nvSpPr>
        <p:spPr>
          <a:xfrm>
            <a:off x="6969240" y="4573520"/>
            <a:ext cx="96788" cy="79580"/>
          </a:xfrm>
          <a:custGeom>
            <a:rect b="b" l="l" r="r" t="t"/>
            <a:pathLst>
              <a:path extrusionOk="0" h="3760" w="4573">
                <a:moveTo>
                  <a:pt x="246" y="1"/>
                </a:moveTo>
                <a:cubicBezTo>
                  <a:pt x="94" y="1"/>
                  <a:pt x="1" y="207"/>
                  <a:pt x="168" y="318"/>
                </a:cubicBezTo>
                <a:cubicBezTo>
                  <a:pt x="1647" y="1271"/>
                  <a:pt x="3027" y="2421"/>
                  <a:pt x="4243" y="3703"/>
                </a:cubicBezTo>
                <a:cubicBezTo>
                  <a:pt x="4275" y="3743"/>
                  <a:pt x="4312" y="3759"/>
                  <a:pt x="4349" y="3759"/>
                </a:cubicBezTo>
                <a:cubicBezTo>
                  <a:pt x="4464" y="3759"/>
                  <a:pt x="4572" y="3597"/>
                  <a:pt x="4473" y="3473"/>
                </a:cubicBezTo>
                <a:cubicBezTo>
                  <a:pt x="3224" y="2158"/>
                  <a:pt x="1844" y="1008"/>
                  <a:pt x="332" y="22"/>
                </a:cubicBezTo>
                <a:cubicBezTo>
                  <a:pt x="302" y="7"/>
                  <a:pt x="273" y="1"/>
                  <a:pt x="2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5" name="Google Shape;1695;p23"/>
          <p:cNvSpPr/>
          <p:nvPr/>
        </p:nvSpPr>
        <p:spPr>
          <a:xfrm>
            <a:off x="6398157" y="4377465"/>
            <a:ext cx="181215" cy="92639"/>
          </a:xfrm>
          <a:custGeom>
            <a:rect b="b" l="l" r="r" t="t"/>
            <a:pathLst>
              <a:path extrusionOk="0" h="4377" w="8562">
                <a:moveTo>
                  <a:pt x="200" y="0"/>
                </a:moveTo>
                <a:cubicBezTo>
                  <a:pt x="53" y="0"/>
                  <a:pt x="0" y="257"/>
                  <a:pt x="172" y="315"/>
                </a:cubicBezTo>
                <a:lnTo>
                  <a:pt x="172" y="347"/>
                </a:lnTo>
                <a:cubicBezTo>
                  <a:pt x="2932" y="1498"/>
                  <a:pt x="5627" y="2845"/>
                  <a:pt x="8255" y="4356"/>
                </a:cubicBezTo>
                <a:cubicBezTo>
                  <a:pt x="8278" y="4370"/>
                  <a:pt x="8301" y="4376"/>
                  <a:pt x="8323" y="4376"/>
                </a:cubicBezTo>
                <a:cubicBezTo>
                  <a:pt x="8459" y="4376"/>
                  <a:pt x="8561" y="4145"/>
                  <a:pt x="8420" y="4061"/>
                </a:cubicBezTo>
                <a:cubicBezTo>
                  <a:pt x="5791" y="2549"/>
                  <a:pt x="3064" y="1169"/>
                  <a:pt x="270" y="19"/>
                </a:cubicBezTo>
                <a:cubicBezTo>
                  <a:pt x="245" y="6"/>
                  <a:pt x="221" y="0"/>
                  <a:pt x="20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6" name="Google Shape;1696;p23"/>
          <p:cNvSpPr/>
          <p:nvPr/>
        </p:nvSpPr>
        <p:spPr>
          <a:xfrm>
            <a:off x="6453780" y="4380936"/>
            <a:ext cx="120535" cy="65167"/>
          </a:xfrm>
          <a:custGeom>
            <a:rect b="b" l="l" r="r" t="t"/>
            <a:pathLst>
              <a:path extrusionOk="0" h="3079" w="5695">
                <a:moveTo>
                  <a:pt x="200" y="1"/>
                </a:moveTo>
                <a:cubicBezTo>
                  <a:pt x="54" y="1"/>
                  <a:pt x="1" y="258"/>
                  <a:pt x="173" y="315"/>
                </a:cubicBezTo>
                <a:lnTo>
                  <a:pt x="205" y="315"/>
                </a:lnTo>
                <a:cubicBezTo>
                  <a:pt x="2013" y="1071"/>
                  <a:pt x="3754" y="1991"/>
                  <a:pt x="5397" y="3042"/>
                </a:cubicBezTo>
                <a:cubicBezTo>
                  <a:pt x="5429" y="3067"/>
                  <a:pt x="5460" y="3078"/>
                  <a:pt x="5489" y="3078"/>
                </a:cubicBezTo>
                <a:cubicBezTo>
                  <a:pt x="5612" y="3078"/>
                  <a:pt x="5695" y="2886"/>
                  <a:pt x="5562" y="2779"/>
                </a:cubicBezTo>
                <a:cubicBezTo>
                  <a:pt x="3886" y="1695"/>
                  <a:pt x="2111" y="742"/>
                  <a:pt x="271" y="19"/>
                </a:cubicBezTo>
                <a:cubicBezTo>
                  <a:pt x="246" y="6"/>
                  <a:pt x="222" y="1"/>
                  <a:pt x="2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7" name="Google Shape;1697;p23"/>
          <p:cNvSpPr/>
          <p:nvPr/>
        </p:nvSpPr>
        <p:spPr>
          <a:xfrm>
            <a:off x="6482353" y="4380217"/>
            <a:ext cx="88512" cy="46097"/>
          </a:xfrm>
          <a:custGeom>
            <a:rect b="b" l="l" r="r" t="t"/>
            <a:pathLst>
              <a:path extrusionOk="0" h="2178" w="4182">
                <a:moveTo>
                  <a:pt x="254" y="0"/>
                </a:moveTo>
                <a:cubicBezTo>
                  <a:pt x="98" y="0"/>
                  <a:pt x="0" y="227"/>
                  <a:pt x="170" y="283"/>
                </a:cubicBezTo>
                <a:lnTo>
                  <a:pt x="137" y="283"/>
                </a:lnTo>
                <a:cubicBezTo>
                  <a:pt x="1419" y="842"/>
                  <a:pt x="2667" y="1466"/>
                  <a:pt x="3850" y="2156"/>
                </a:cubicBezTo>
                <a:cubicBezTo>
                  <a:pt x="3881" y="2171"/>
                  <a:pt x="3910" y="2178"/>
                  <a:pt x="3938" y="2178"/>
                </a:cubicBezTo>
                <a:cubicBezTo>
                  <a:pt x="4089" y="2178"/>
                  <a:pt x="4181" y="1977"/>
                  <a:pt x="4015" y="1893"/>
                </a:cubicBezTo>
                <a:cubicBezTo>
                  <a:pt x="2832" y="1170"/>
                  <a:pt x="1583" y="546"/>
                  <a:pt x="334" y="20"/>
                </a:cubicBezTo>
                <a:cubicBezTo>
                  <a:pt x="306" y="6"/>
                  <a:pt x="279" y="0"/>
                  <a:pt x="2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8" name="Google Shape;1698;p23"/>
          <p:cNvSpPr/>
          <p:nvPr/>
        </p:nvSpPr>
        <p:spPr>
          <a:xfrm>
            <a:off x="6355191" y="4297354"/>
            <a:ext cx="162336" cy="31345"/>
          </a:xfrm>
          <a:custGeom>
            <a:rect b="b" l="l" r="r" t="t"/>
            <a:pathLst>
              <a:path extrusionOk="0" h="1481" w="7670">
                <a:moveTo>
                  <a:pt x="1136" y="0"/>
                </a:moveTo>
                <a:cubicBezTo>
                  <a:pt x="824" y="0"/>
                  <a:pt x="511" y="8"/>
                  <a:pt x="197" y="25"/>
                </a:cubicBezTo>
                <a:cubicBezTo>
                  <a:pt x="9" y="25"/>
                  <a:pt x="1" y="356"/>
                  <a:pt x="173" y="356"/>
                </a:cubicBezTo>
                <a:cubicBezTo>
                  <a:pt x="181" y="356"/>
                  <a:pt x="189" y="355"/>
                  <a:pt x="197" y="353"/>
                </a:cubicBezTo>
                <a:cubicBezTo>
                  <a:pt x="508" y="337"/>
                  <a:pt x="818" y="329"/>
                  <a:pt x="1127" y="329"/>
                </a:cubicBezTo>
                <a:cubicBezTo>
                  <a:pt x="3273" y="329"/>
                  <a:pt x="5383" y="724"/>
                  <a:pt x="7394" y="1471"/>
                </a:cubicBezTo>
                <a:cubicBezTo>
                  <a:pt x="7413" y="1477"/>
                  <a:pt x="7432" y="1480"/>
                  <a:pt x="7449" y="1480"/>
                </a:cubicBezTo>
                <a:cubicBezTo>
                  <a:pt x="7607" y="1480"/>
                  <a:pt x="7670" y="1234"/>
                  <a:pt x="7492" y="1175"/>
                </a:cubicBezTo>
                <a:cubicBezTo>
                  <a:pt x="5452" y="399"/>
                  <a:pt x="3311" y="0"/>
                  <a:pt x="1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9" name="Google Shape;1699;p23"/>
          <p:cNvSpPr/>
          <p:nvPr/>
        </p:nvSpPr>
        <p:spPr>
          <a:xfrm>
            <a:off x="6471008" y="4291428"/>
            <a:ext cx="79411" cy="28086"/>
          </a:xfrm>
          <a:custGeom>
            <a:rect b="b" l="l" r="r" t="t"/>
            <a:pathLst>
              <a:path extrusionOk="0" h="1327" w="3752">
                <a:moveTo>
                  <a:pt x="228" y="0"/>
                </a:moveTo>
                <a:cubicBezTo>
                  <a:pt x="66" y="0"/>
                  <a:pt x="1" y="278"/>
                  <a:pt x="180" y="338"/>
                </a:cubicBezTo>
                <a:cubicBezTo>
                  <a:pt x="1265" y="732"/>
                  <a:pt x="2349" y="1061"/>
                  <a:pt x="3466" y="1324"/>
                </a:cubicBezTo>
                <a:cubicBezTo>
                  <a:pt x="3478" y="1325"/>
                  <a:pt x="3490" y="1326"/>
                  <a:pt x="3501" y="1326"/>
                </a:cubicBezTo>
                <a:cubicBezTo>
                  <a:pt x="3702" y="1326"/>
                  <a:pt x="3752" y="1057"/>
                  <a:pt x="3565" y="995"/>
                </a:cubicBezTo>
                <a:cubicBezTo>
                  <a:pt x="2447" y="732"/>
                  <a:pt x="1363" y="403"/>
                  <a:pt x="279" y="9"/>
                </a:cubicBezTo>
                <a:cubicBezTo>
                  <a:pt x="261" y="3"/>
                  <a:pt x="244" y="0"/>
                  <a:pt x="2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0" name="Google Shape;1700;p23"/>
          <p:cNvSpPr/>
          <p:nvPr/>
        </p:nvSpPr>
        <p:spPr>
          <a:xfrm>
            <a:off x="6515159" y="4289333"/>
            <a:ext cx="31599" cy="12932"/>
          </a:xfrm>
          <a:custGeom>
            <a:rect b="b" l="l" r="r" t="t"/>
            <a:pathLst>
              <a:path extrusionOk="0" h="611" w="1493">
                <a:moveTo>
                  <a:pt x="179" y="1"/>
                </a:moveTo>
                <a:cubicBezTo>
                  <a:pt x="108" y="1"/>
                  <a:pt x="60" y="54"/>
                  <a:pt x="33" y="108"/>
                </a:cubicBezTo>
                <a:cubicBezTo>
                  <a:pt x="0" y="207"/>
                  <a:pt x="66" y="305"/>
                  <a:pt x="131" y="338"/>
                </a:cubicBezTo>
                <a:lnTo>
                  <a:pt x="1249" y="601"/>
                </a:lnTo>
                <a:cubicBezTo>
                  <a:pt x="1268" y="608"/>
                  <a:pt x="1286" y="610"/>
                  <a:pt x="1303" y="610"/>
                </a:cubicBezTo>
                <a:cubicBezTo>
                  <a:pt x="1456" y="610"/>
                  <a:pt x="1492" y="364"/>
                  <a:pt x="1314" y="305"/>
                </a:cubicBezTo>
                <a:lnTo>
                  <a:pt x="230" y="10"/>
                </a:lnTo>
                <a:cubicBezTo>
                  <a:pt x="212" y="4"/>
                  <a:pt x="195" y="1"/>
                  <a:pt x="17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1" name="Google Shape;1701;p23"/>
          <p:cNvSpPr/>
          <p:nvPr/>
        </p:nvSpPr>
        <p:spPr>
          <a:xfrm>
            <a:off x="6120298" y="4314520"/>
            <a:ext cx="160071" cy="48955"/>
          </a:xfrm>
          <a:custGeom>
            <a:rect b="b" l="l" r="r" t="t"/>
            <a:pathLst>
              <a:path extrusionOk="0" h="2313" w="7563">
                <a:moveTo>
                  <a:pt x="256" y="0"/>
                </a:moveTo>
                <a:cubicBezTo>
                  <a:pt x="52" y="0"/>
                  <a:pt x="1" y="300"/>
                  <a:pt x="189" y="331"/>
                </a:cubicBezTo>
                <a:cubicBezTo>
                  <a:pt x="2620" y="758"/>
                  <a:pt x="4986" y="1415"/>
                  <a:pt x="7286" y="2303"/>
                </a:cubicBezTo>
                <a:cubicBezTo>
                  <a:pt x="7306" y="2309"/>
                  <a:pt x="7324" y="2312"/>
                  <a:pt x="7342" y="2312"/>
                </a:cubicBezTo>
                <a:cubicBezTo>
                  <a:pt x="7500" y="2312"/>
                  <a:pt x="7563" y="2063"/>
                  <a:pt x="7385" y="1974"/>
                </a:cubicBezTo>
                <a:cubicBezTo>
                  <a:pt x="5085" y="1120"/>
                  <a:pt x="2686" y="463"/>
                  <a:pt x="287" y="3"/>
                </a:cubicBezTo>
                <a:cubicBezTo>
                  <a:pt x="276" y="1"/>
                  <a:pt x="266" y="0"/>
                  <a:pt x="2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2" name="Google Shape;1702;p23"/>
          <p:cNvSpPr/>
          <p:nvPr/>
        </p:nvSpPr>
        <p:spPr>
          <a:xfrm>
            <a:off x="6241555" y="4326901"/>
            <a:ext cx="94396" cy="38880"/>
          </a:xfrm>
          <a:custGeom>
            <a:rect b="b" l="l" r="r" t="t"/>
            <a:pathLst>
              <a:path extrusionOk="0" h="1837" w="4460">
                <a:moveTo>
                  <a:pt x="225" y="0"/>
                </a:moveTo>
                <a:cubicBezTo>
                  <a:pt x="64" y="0"/>
                  <a:pt x="1" y="275"/>
                  <a:pt x="210" y="305"/>
                </a:cubicBezTo>
                <a:cubicBezTo>
                  <a:pt x="1557" y="666"/>
                  <a:pt x="2872" y="1159"/>
                  <a:pt x="4153" y="1816"/>
                </a:cubicBezTo>
                <a:cubicBezTo>
                  <a:pt x="4176" y="1830"/>
                  <a:pt x="4199" y="1836"/>
                  <a:pt x="4221" y="1836"/>
                </a:cubicBezTo>
                <a:cubicBezTo>
                  <a:pt x="4357" y="1836"/>
                  <a:pt x="4459" y="1605"/>
                  <a:pt x="4318" y="1521"/>
                </a:cubicBezTo>
                <a:cubicBezTo>
                  <a:pt x="3036" y="863"/>
                  <a:pt x="1689" y="370"/>
                  <a:pt x="276" y="9"/>
                </a:cubicBezTo>
                <a:cubicBezTo>
                  <a:pt x="258" y="3"/>
                  <a:pt x="241" y="0"/>
                  <a:pt x="22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3" name="Google Shape;1703;p23"/>
          <p:cNvSpPr/>
          <p:nvPr/>
        </p:nvSpPr>
        <p:spPr>
          <a:xfrm>
            <a:off x="6318004" y="4337336"/>
            <a:ext cx="69400" cy="35388"/>
          </a:xfrm>
          <a:custGeom>
            <a:rect b="b" l="l" r="r" t="t"/>
            <a:pathLst>
              <a:path extrusionOk="0" h="1672" w="3279">
                <a:moveTo>
                  <a:pt x="196" y="0"/>
                </a:moveTo>
                <a:cubicBezTo>
                  <a:pt x="39" y="0"/>
                  <a:pt x="0" y="278"/>
                  <a:pt x="180" y="337"/>
                </a:cubicBezTo>
                <a:cubicBezTo>
                  <a:pt x="1133" y="699"/>
                  <a:pt x="2053" y="1159"/>
                  <a:pt x="2973" y="1652"/>
                </a:cubicBezTo>
                <a:cubicBezTo>
                  <a:pt x="2996" y="1666"/>
                  <a:pt x="3019" y="1672"/>
                  <a:pt x="3041" y="1672"/>
                </a:cubicBezTo>
                <a:cubicBezTo>
                  <a:pt x="3177" y="1672"/>
                  <a:pt x="3279" y="1441"/>
                  <a:pt x="3137" y="1356"/>
                </a:cubicBezTo>
                <a:cubicBezTo>
                  <a:pt x="2184" y="863"/>
                  <a:pt x="1231" y="403"/>
                  <a:pt x="246" y="9"/>
                </a:cubicBezTo>
                <a:cubicBezTo>
                  <a:pt x="228" y="3"/>
                  <a:pt x="211" y="0"/>
                  <a:pt x="19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4" name="Google Shape;1704;p23"/>
          <p:cNvSpPr/>
          <p:nvPr/>
        </p:nvSpPr>
        <p:spPr>
          <a:xfrm>
            <a:off x="6390368" y="4416600"/>
            <a:ext cx="107497" cy="60722"/>
          </a:xfrm>
          <a:custGeom>
            <a:rect b="b" l="l" r="r" t="t"/>
            <a:pathLst>
              <a:path extrusionOk="0" h="2869" w="5079">
                <a:moveTo>
                  <a:pt x="222" y="1"/>
                </a:moveTo>
                <a:cubicBezTo>
                  <a:pt x="63" y="1"/>
                  <a:pt x="1" y="246"/>
                  <a:pt x="178" y="306"/>
                </a:cubicBezTo>
                <a:cubicBezTo>
                  <a:pt x="1821" y="930"/>
                  <a:pt x="3366" y="1784"/>
                  <a:pt x="4779" y="2836"/>
                </a:cubicBezTo>
                <a:cubicBezTo>
                  <a:pt x="4808" y="2859"/>
                  <a:pt x="4836" y="2869"/>
                  <a:pt x="4863" y="2869"/>
                </a:cubicBezTo>
                <a:cubicBezTo>
                  <a:pt x="4991" y="2869"/>
                  <a:pt x="5079" y="2649"/>
                  <a:pt x="4943" y="2540"/>
                </a:cubicBezTo>
                <a:cubicBezTo>
                  <a:pt x="3497" y="1489"/>
                  <a:pt x="1920" y="634"/>
                  <a:pt x="277" y="10"/>
                </a:cubicBezTo>
                <a:cubicBezTo>
                  <a:pt x="257" y="3"/>
                  <a:pt x="239" y="1"/>
                  <a:pt x="2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5" name="Google Shape;1705;p23"/>
          <p:cNvSpPr/>
          <p:nvPr/>
        </p:nvSpPr>
        <p:spPr>
          <a:xfrm>
            <a:off x="5888644" y="4663346"/>
            <a:ext cx="87623" cy="192771"/>
          </a:xfrm>
          <a:custGeom>
            <a:rect b="b" l="l" r="r" t="t"/>
            <a:pathLst>
              <a:path extrusionOk="0" h="9108" w="4140">
                <a:moveTo>
                  <a:pt x="257" y="1"/>
                </a:moveTo>
                <a:cubicBezTo>
                  <a:pt x="135" y="1"/>
                  <a:pt x="0" y="132"/>
                  <a:pt x="93" y="247"/>
                </a:cubicBezTo>
                <a:cubicBezTo>
                  <a:pt x="1768" y="2942"/>
                  <a:pt x="3017" y="5899"/>
                  <a:pt x="3806" y="8988"/>
                </a:cubicBezTo>
                <a:cubicBezTo>
                  <a:pt x="3820" y="9071"/>
                  <a:pt x="3885" y="9107"/>
                  <a:pt x="3952" y="9107"/>
                </a:cubicBezTo>
                <a:cubicBezTo>
                  <a:pt x="4045" y="9107"/>
                  <a:pt x="4140" y="9037"/>
                  <a:pt x="4102" y="8923"/>
                </a:cubicBezTo>
                <a:lnTo>
                  <a:pt x="4134" y="8923"/>
                </a:lnTo>
                <a:cubicBezTo>
                  <a:pt x="3346" y="5801"/>
                  <a:pt x="2064" y="2810"/>
                  <a:pt x="388" y="83"/>
                </a:cubicBezTo>
                <a:cubicBezTo>
                  <a:pt x="359" y="24"/>
                  <a:pt x="309" y="1"/>
                  <a:pt x="25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6" name="Google Shape;1706;p23"/>
          <p:cNvSpPr/>
          <p:nvPr/>
        </p:nvSpPr>
        <p:spPr>
          <a:xfrm>
            <a:off x="5949155" y="4677950"/>
            <a:ext cx="63982" cy="122524"/>
          </a:xfrm>
          <a:custGeom>
            <a:rect b="b" l="l" r="r" t="t"/>
            <a:pathLst>
              <a:path extrusionOk="0" h="5789" w="3023">
                <a:moveTo>
                  <a:pt x="231" y="1"/>
                </a:moveTo>
                <a:cubicBezTo>
                  <a:pt x="118" y="1"/>
                  <a:pt x="0" y="132"/>
                  <a:pt x="92" y="247"/>
                </a:cubicBezTo>
                <a:cubicBezTo>
                  <a:pt x="1144" y="1956"/>
                  <a:pt x="2031" y="3764"/>
                  <a:pt x="2656" y="5669"/>
                </a:cubicBezTo>
                <a:cubicBezTo>
                  <a:pt x="2683" y="5752"/>
                  <a:pt x="2757" y="5788"/>
                  <a:pt x="2828" y="5788"/>
                </a:cubicBezTo>
                <a:cubicBezTo>
                  <a:pt x="2927" y="5788"/>
                  <a:pt x="3022" y="5718"/>
                  <a:pt x="2984" y="5604"/>
                </a:cubicBezTo>
                <a:cubicBezTo>
                  <a:pt x="2327" y="3665"/>
                  <a:pt x="1440" y="1792"/>
                  <a:pt x="355" y="83"/>
                </a:cubicBezTo>
                <a:cubicBezTo>
                  <a:pt x="326" y="24"/>
                  <a:pt x="279" y="1"/>
                  <a:pt x="2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7" name="Google Shape;1707;p23"/>
          <p:cNvSpPr/>
          <p:nvPr/>
        </p:nvSpPr>
        <p:spPr>
          <a:xfrm>
            <a:off x="6001794" y="4718587"/>
            <a:ext cx="34435" cy="64553"/>
          </a:xfrm>
          <a:custGeom>
            <a:rect b="b" l="l" r="r" t="t"/>
            <a:pathLst>
              <a:path extrusionOk="0" h="3050" w="1627">
                <a:moveTo>
                  <a:pt x="232" y="1"/>
                </a:moveTo>
                <a:cubicBezTo>
                  <a:pt x="128" y="1"/>
                  <a:pt x="0" y="117"/>
                  <a:pt x="70" y="233"/>
                </a:cubicBezTo>
                <a:lnTo>
                  <a:pt x="1286" y="2961"/>
                </a:lnTo>
                <a:cubicBezTo>
                  <a:pt x="1317" y="3024"/>
                  <a:pt x="1365" y="3050"/>
                  <a:pt x="1414" y="3050"/>
                </a:cubicBezTo>
                <a:cubicBezTo>
                  <a:pt x="1519" y="3050"/>
                  <a:pt x="1626" y="2931"/>
                  <a:pt x="1581" y="2796"/>
                </a:cubicBezTo>
                <a:cubicBezTo>
                  <a:pt x="1154" y="1909"/>
                  <a:pt x="760" y="989"/>
                  <a:pt x="333" y="69"/>
                </a:cubicBezTo>
                <a:cubicBezTo>
                  <a:pt x="314" y="21"/>
                  <a:pt x="275" y="1"/>
                  <a:pt x="2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8" name="Google Shape;1708;p23"/>
          <p:cNvSpPr/>
          <p:nvPr/>
        </p:nvSpPr>
        <p:spPr>
          <a:xfrm>
            <a:off x="6027615" y="4727498"/>
            <a:ext cx="25737" cy="53061"/>
          </a:xfrm>
          <a:custGeom>
            <a:rect b="b" l="l" r="r" t="t"/>
            <a:pathLst>
              <a:path extrusionOk="0" h="2507" w="1216">
                <a:moveTo>
                  <a:pt x="181" y="1"/>
                </a:moveTo>
                <a:cubicBezTo>
                  <a:pt x="165" y="1"/>
                  <a:pt x="149" y="4"/>
                  <a:pt x="131" y="10"/>
                </a:cubicBezTo>
                <a:cubicBezTo>
                  <a:pt x="33" y="42"/>
                  <a:pt x="0" y="141"/>
                  <a:pt x="33" y="207"/>
                </a:cubicBezTo>
                <a:lnTo>
                  <a:pt x="0" y="207"/>
                </a:lnTo>
                <a:lnTo>
                  <a:pt x="887" y="2375"/>
                </a:lnTo>
                <a:cubicBezTo>
                  <a:pt x="920" y="2474"/>
                  <a:pt x="1019" y="2507"/>
                  <a:pt x="1084" y="2507"/>
                </a:cubicBezTo>
                <a:cubicBezTo>
                  <a:pt x="1183" y="2474"/>
                  <a:pt x="1216" y="2375"/>
                  <a:pt x="1216" y="2310"/>
                </a:cubicBezTo>
                <a:cubicBezTo>
                  <a:pt x="920" y="1587"/>
                  <a:pt x="624" y="864"/>
                  <a:pt x="329" y="141"/>
                </a:cubicBezTo>
                <a:cubicBezTo>
                  <a:pt x="302" y="60"/>
                  <a:pt x="252" y="1"/>
                  <a:pt x="1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9" name="Google Shape;1709;p23"/>
          <p:cNvSpPr/>
          <p:nvPr/>
        </p:nvSpPr>
        <p:spPr>
          <a:xfrm>
            <a:off x="6152766" y="4724408"/>
            <a:ext cx="70987" cy="149975"/>
          </a:xfrm>
          <a:custGeom>
            <a:rect b="b" l="l" r="r" t="t"/>
            <a:pathLst>
              <a:path extrusionOk="0" h="7086" w="3354">
                <a:moveTo>
                  <a:pt x="228" y="1"/>
                </a:moveTo>
                <a:cubicBezTo>
                  <a:pt x="116" y="1"/>
                  <a:pt x="0" y="120"/>
                  <a:pt x="68" y="254"/>
                </a:cubicBezTo>
                <a:cubicBezTo>
                  <a:pt x="626" y="1338"/>
                  <a:pt x="1152" y="2423"/>
                  <a:pt x="1612" y="3540"/>
                </a:cubicBezTo>
                <a:cubicBezTo>
                  <a:pt x="1875" y="4099"/>
                  <a:pt x="2105" y="4657"/>
                  <a:pt x="2335" y="5216"/>
                </a:cubicBezTo>
                <a:cubicBezTo>
                  <a:pt x="2393" y="5362"/>
                  <a:pt x="2866" y="6465"/>
                  <a:pt x="2902" y="6758"/>
                </a:cubicBezTo>
                <a:lnTo>
                  <a:pt x="2902" y="6758"/>
                </a:lnTo>
                <a:cubicBezTo>
                  <a:pt x="2824" y="6779"/>
                  <a:pt x="2761" y="6855"/>
                  <a:pt x="2795" y="6958"/>
                </a:cubicBezTo>
                <a:lnTo>
                  <a:pt x="2795" y="6925"/>
                </a:lnTo>
                <a:cubicBezTo>
                  <a:pt x="2815" y="7023"/>
                  <a:pt x="2904" y="7086"/>
                  <a:pt x="2994" y="7086"/>
                </a:cubicBezTo>
                <a:cubicBezTo>
                  <a:pt x="3055" y="7086"/>
                  <a:pt x="3117" y="7057"/>
                  <a:pt x="3156" y="6990"/>
                </a:cubicBezTo>
                <a:cubicBezTo>
                  <a:pt x="3354" y="6793"/>
                  <a:pt x="3189" y="6530"/>
                  <a:pt x="3124" y="6333"/>
                </a:cubicBezTo>
                <a:cubicBezTo>
                  <a:pt x="2861" y="5610"/>
                  <a:pt x="2565" y="4887"/>
                  <a:pt x="2269" y="4197"/>
                </a:cubicBezTo>
                <a:cubicBezTo>
                  <a:pt x="1678" y="2784"/>
                  <a:pt x="1053" y="1437"/>
                  <a:pt x="363" y="90"/>
                </a:cubicBezTo>
                <a:cubicBezTo>
                  <a:pt x="332" y="27"/>
                  <a:pt x="280" y="1"/>
                  <a:pt x="2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0" name="Google Shape;1710;p23"/>
          <p:cNvSpPr/>
          <p:nvPr/>
        </p:nvSpPr>
        <p:spPr>
          <a:xfrm>
            <a:off x="6198441" y="4784919"/>
            <a:ext cx="34435" cy="62458"/>
          </a:xfrm>
          <a:custGeom>
            <a:rect b="b" l="l" r="r" t="t"/>
            <a:pathLst>
              <a:path extrusionOk="0" h="2951" w="1627">
                <a:moveTo>
                  <a:pt x="213" y="1"/>
                </a:moveTo>
                <a:cubicBezTo>
                  <a:pt x="108" y="1"/>
                  <a:pt x="1" y="120"/>
                  <a:pt x="46" y="254"/>
                </a:cubicBezTo>
                <a:lnTo>
                  <a:pt x="1294" y="2883"/>
                </a:lnTo>
                <a:cubicBezTo>
                  <a:pt x="1313" y="2931"/>
                  <a:pt x="1352" y="2951"/>
                  <a:pt x="1395" y="2951"/>
                </a:cubicBezTo>
                <a:cubicBezTo>
                  <a:pt x="1499" y="2951"/>
                  <a:pt x="1627" y="2835"/>
                  <a:pt x="1557" y="2718"/>
                </a:cubicBezTo>
                <a:cubicBezTo>
                  <a:pt x="1163" y="1831"/>
                  <a:pt x="736" y="977"/>
                  <a:pt x="341" y="90"/>
                </a:cubicBezTo>
                <a:cubicBezTo>
                  <a:pt x="310" y="27"/>
                  <a:pt x="262" y="1"/>
                  <a:pt x="2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1" name="Google Shape;1711;p23"/>
          <p:cNvSpPr/>
          <p:nvPr/>
        </p:nvSpPr>
        <p:spPr>
          <a:xfrm>
            <a:off x="6205404" y="4741425"/>
            <a:ext cx="60193" cy="113995"/>
          </a:xfrm>
          <a:custGeom>
            <a:rect b="b" l="l" r="r" t="t"/>
            <a:pathLst>
              <a:path extrusionOk="0" h="5386" w="2844">
                <a:moveTo>
                  <a:pt x="199" y="0"/>
                </a:moveTo>
                <a:cubicBezTo>
                  <a:pt x="93" y="0"/>
                  <a:pt x="0" y="104"/>
                  <a:pt x="45" y="239"/>
                </a:cubicBezTo>
                <a:cubicBezTo>
                  <a:pt x="998" y="1849"/>
                  <a:pt x="1820" y="3525"/>
                  <a:pt x="2477" y="5266"/>
                </a:cubicBezTo>
                <a:cubicBezTo>
                  <a:pt x="2504" y="5349"/>
                  <a:pt x="2578" y="5385"/>
                  <a:pt x="2649" y="5385"/>
                </a:cubicBezTo>
                <a:cubicBezTo>
                  <a:pt x="2749" y="5385"/>
                  <a:pt x="2844" y="5315"/>
                  <a:pt x="2805" y="5201"/>
                </a:cubicBezTo>
                <a:cubicBezTo>
                  <a:pt x="2115" y="3426"/>
                  <a:pt x="1294" y="1717"/>
                  <a:pt x="341" y="74"/>
                </a:cubicBezTo>
                <a:cubicBezTo>
                  <a:pt x="299" y="22"/>
                  <a:pt x="248" y="0"/>
                  <a:pt x="1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2" name="Google Shape;1712;p23"/>
          <p:cNvSpPr/>
          <p:nvPr/>
        </p:nvSpPr>
        <p:spPr>
          <a:xfrm>
            <a:off x="6132468" y="4750462"/>
            <a:ext cx="34859" cy="76194"/>
          </a:xfrm>
          <a:custGeom>
            <a:rect b="b" l="l" r="r" t="t"/>
            <a:pathLst>
              <a:path extrusionOk="0" h="3600" w="1647">
                <a:moveTo>
                  <a:pt x="216" y="0"/>
                </a:moveTo>
                <a:cubicBezTo>
                  <a:pt x="110" y="0"/>
                  <a:pt x="0" y="84"/>
                  <a:pt x="41" y="206"/>
                </a:cubicBezTo>
                <a:lnTo>
                  <a:pt x="1289" y="3492"/>
                </a:lnTo>
                <a:cubicBezTo>
                  <a:pt x="1315" y="3567"/>
                  <a:pt x="1378" y="3600"/>
                  <a:pt x="1441" y="3600"/>
                </a:cubicBezTo>
                <a:cubicBezTo>
                  <a:pt x="1544" y="3600"/>
                  <a:pt x="1646" y="3515"/>
                  <a:pt x="1585" y="3394"/>
                </a:cubicBezTo>
                <a:lnTo>
                  <a:pt x="369" y="107"/>
                </a:lnTo>
                <a:cubicBezTo>
                  <a:pt x="344" y="32"/>
                  <a:pt x="281" y="0"/>
                  <a:pt x="2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3" name="Google Shape;1713;p23"/>
          <p:cNvSpPr/>
          <p:nvPr/>
        </p:nvSpPr>
        <p:spPr>
          <a:xfrm>
            <a:off x="6246719" y="4707391"/>
            <a:ext cx="88872" cy="107603"/>
          </a:xfrm>
          <a:custGeom>
            <a:rect b="b" l="l" r="r" t="t"/>
            <a:pathLst>
              <a:path extrusionOk="0" h="5084" w="4199">
                <a:moveTo>
                  <a:pt x="253" y="0"/>
                </a:moveTo>
                <a:cubicBezTo>
                  <a:pt x="117" y="0"/>
                  <a:pt x="1" y="166"/>
                  <a:pt x="130" y="269"/>
                </a:cubicBezTo>
                <a:cubicBezTo>
                  <a:pt x="1511" y="1748"/>
                  <a:pt x="2726" y="3325"/>
                  <a:pt x="3811" y="5001"/>
                </a:cubicBezTo>
                <a:cubicBezTo>
                  <a:pt x="3850" y="5060"/>
                  <a:pt x="3904" y="5084"/>
                  <a:pt x="3956" y="5084"/>
                </a:cubicBezTo>
                <a:cubicBezTo>
                  <a:pt x="4081" y="5084"/>
                  <a:pt x="4199" y="4952"/>
                  <a:pt x="4107" y="4837"/>
                </a:cubicBezTo>
                <a:cubicBezTo>
                  <a:pt x="2989" y="3128"/>
                  <a:pt x="1741" y="1518"/>
                  <a:pt x="360" y="39"/>
                </a:cubicBezTo>
                <a:cubicBezTo>
                  <a:pt x="326" y="12"/>
                  <a:pt x="289" y="0"/>
                  <a:pt x="2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4" name="Google Shape;1714;p23"/>
          <p:cNvSpPr/>
          <p:nvPr/>
        </p:nvSpPr>
        <p:spPr>
          <a:xfrm>
            <a:off x="5905809" y="4425828"/>
            <a:ext cx="171077" cy="175352"/>
          </a:xfrm>
          <a:custGeom>
            <a:rect b="b" l="l" r="r" t="t"/>
            <a:pathLst>
              <a:path extrusionOk="0" h="8285" w="8083">
                <a:moveTo>
                  <a:pt x="215" y="1"/>
                </a:moveTo>
                <a:cubicBezTo>
                  <a:pt x="88" y="1"/>
                  <a:pt x="1" y="216"/>
                  <a:pt x="136" y="297"/>
                </a:cubicBezTo>
                <a:cubicBezTo>
                  <a:pt x="3159" y="2400"/>
                  <a:pt x="5755" y="5094"/>
                  <a:pt x="7694" y="8216"/>
                </a:cubicBezTo>
                <a:cubicBezTo>
                  <a:pt x="7732" y="8264"/>
                  <a:pt x="7785" y="8284"/>
                  <a:pt x="7837" y="8284"/>
                </a:cubicBezTo>
                <a:cubicBezTo>
                  <a:pt x="7962" y="8284"/>
                  <a:pt x="8082" y="8168"/>
                  <a:pt x="7990" y="8052"/>
                </a:cubicBezTo>
                <a:cubicBezTo>
                  <a:pt x="6445" y="5587"/>
                  <a:pt x="4506" y="3386"/>
                  <a:pt x="2272" y="1513"/>
                </a:cubicBezTo>
                <a:cubicBezTo>
                  <a:pt x="1648" y="987"/>
                  <a:pt x="990" y="494"/>
                  <a:pt x="300" y="34"/>
                </a:cubicBezTo>
                <a:cubicBezTo>
                  <a:pt x="271" y="11"/>
                  <a:pt x="242" y="1"/>
                  <a:pt x="2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5" name="Google Shape;1715;p23"/>
          <p:cNvSpPr/>
          <p:nvPr/>
        </p:nvSpPr>
        <p:spPr>
          <a:xfrm>
            <a:off x="5845276" y="4399287"/>
            <a:ext cx="67622" cy="73675"/>
          </a:xfrm>
          <a:custGeom>
            <a:rect b="b" l="l" r="r" t="t"/>
            <a:pathLst>
              <a:path extrusionOk="0" h="3481" w="3195">
                <a:moveTo>
                  <a:pt x="243" y="0"/>
                </a:moveTo>
                <a:cubicBezTo>
                  <a:pt x="122" y="0"/>
                  <a:pt x="0" y="165"/>
                  <a:pt x="104" y="269"/>
                </a:cubicBezTo>
                <a:lnTo>
                  <a:pt x="2864" y="3424"/>
                </a:lnTo>
                <a:cubicBezTo>
                  <a:pt x="2896" y="3464"/>
                  <a:pt x="2934" y="3480"/>
                  <a:pt x="2971" y="3480"/>
                </a:cubicBezTo>
                <a:cubicBezTo>
                  <a:pt x="3086" y="3480"/>
                  <a:pt x="3194" y="3318"/>
                  <a:pt x="3095" y="3194"/>
                </a:cubicBezTo>
                <a:lnTo>
                  <a:pt x="334" y="39"/>
                </a:lnTo>
                <a:cubicBezTo>
                  <a:pt x="307" y="12"/>
                  <a:pt x="275" y="0"/>
                  <a:pt x="2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6" name="Google Shape;1716;p23"/>
          <p:cNvSpPr/>
          <p:nvPr/>
        </p:nvSpPr>
        <p:spPr>
          <a:xfrm>
            <a:off x="5792553" y="4381889"/>
            <a:ext cx="70098" cy="77019"/>
          </a:xfrm>
          <a:custGeom>
            <a:rect b="b" l="l" r="r" t="t"/>
            <a:pathLst>
              <a:path extrusionOk="0" h="3639" w="3312">
                <a:moveTo>
                  <a:pt x="253" y="1"/>
                </a:moveTo>
                <a:cubicBezTo>
                  <a:pt x="117" y="1"/>
                  <a:pt x="1" y="166"/>
                  <a:pt x="131" y="270"/>
                </a:cubicBezTo>
                <a:cubicBezTo>
                  <a:pt x="1248" y="1223"/>
                  <a:pt x="2201" y="2307"/>
                  <a:pt x="2957" y="3556"/>
                </a:cubicBezTo>
                <a:cubicBezTo>
                  <a:pt x="2986" y="3615"/>
                  <a:pt x="3033" y="3638"/>
                  <a:pt x="3081" y="3638"/>
                </a:cubicBezTo>
                <a:cubicBezTo>
                  <a:pt x="3194" y="3638"/>
                  <a:pt x="3312" y="3507"/>
                  <a:pt x="3220" y="3392"/>
                </a:cubicBezTo>
                <a:cubicBezTo>
                  <a:pt x="2464" y="2143"/>
                  <a:pt x="1478" y="993"/>
                  <a:pt x="361" y="40"/>
                </a:cubicBezTo>
                <a:cubicBezTo>
                  <a:pt x="326" y="12"/>
                  <a:pt x="289" y="1"/>
                  <a:pt x="2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7" name="Google Shape;1717;p23"/>
          <p:cNvSpPr/>
          <p:nvPr/>
        </p:nvSpPr>
        <p:spPr>
          <a:xfrm>
            <a:off x="5734920" y="4356236"/>
            <a:ext cx="60574" cy="117106"/>
          </a:xfrm>
          <a:custGeom>
            <a:rect b="b" l="l" r="r" t="t"/>
            <a:pathLst>
              <a:path extrusionOk="0" h="5533" w="2862">
                <a:moveTo>
                  <a:pt x="235" y="1"/>
                </a:moveTo>
                <a:cubicBezTo>
                  <a:pt x="121" y="1"/>
                  <a:pt x="1" y="117"/>
                  <a:pt x="93" y="233"/>
                </a:cubicBezTo>
                <a:cubicBezTo>
                  <a:pt x="1046" y="1876"/>
                  <a:pt x="1868" y="3618"/>
                  <a:pt x="2525" y="5425"/>
                </a:cubicBezTo>
                <a:cubicBezTo>
                  <a:pt x="2550" y="5500"/>
                  <a:pt x="2609" y="5533"/>
                  <a:pt x="2668" y="5533"/>
                </a:cubicBezTo>
                <a:cubicBezTo>
                  <a:pt x="2764" y="5533"/>
                  <a:pt x="2861" y="5448"/>
                  <a:pt x="2821" y="5326"/>
                </a:cubicBezTo>
                <a:cubicBezTo>
                  <a:pt x="2164" y="3486"/>
                  <a:pt x="1342" y="1745"/>
                  <a:pt x="356" y="69"/>
                </a:cubicBezTo>
                <a:cubicBezTo>
                  <a:pt x="327" y="21"/>
                  <a:pt x="282" y="1"/>
                  <a:pt x="2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8" name="Google Shape;1718;p23"/>
          <p:cNvSpPr/>
          <p:nvPr/>
        </p:nvSpPr>
        <p:spPr>
          <a:xfrm>
            <a:off x="5379279" y="4350670"/>
            <a:ext cx="101571" cy="186506"/>
          </a:xfrm>
          <a:custGeom>
            <a:rect b="b" l="l" r="r" t="t"/>
            <a:pathLst>
              <a:path extrusionOk="0" h="8812" w="4799">
                <a:moveTo>
                  <a:pt x="4553" y="1"/>
                </a:moveTo>
                <a:cubicBezTo>
                  <a:pt x="4501" y="1"/>
                  <a:pt x="4448" y="21"/>
                  <a:pt x="4410" y="69"/>
                </a:cubicBezTo>
                <a:cubicBezTo>
                  <a:pt x="2471" y="2632"/>
                  <a:pt x="992" y="5524"/>
                  <a:pt x="39" y="8613"/>
                </a:cubicBezTo>
                <a:cubicBezTo>
                  <a:pt x="0" y="8729"/>
                  <a:pt x="99" y="8811"/>
                  <a:pt x="194" y="8811"/>
                </a:cubicBezTo>
                <a:cubicBezTo>
                  <a:pt x="259" y="8811"/>
                  <a:pt x="322" y="8772"/>
                  <a:pt x="335" y="8678"/>
                </a:cubicBezTo>
                <a:cubicBezTo>
                  <a:pt x="1288" y="5622"/>
                  <a:pt x="2767" y="2764"/>
                  <a:pt x="4705" y="233"/>
                </a:cubicBezTo>
                <a:cubicBezTo>
                  <a:pt x="4798" y="117"/>
                  <a:pt x="4678" y="1"/>
                  <a:pt x="45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9" name="Google Shape;1719;p23"/>
          <p:cNvSpPr/>
          <p:nvPr/>
        </p:nvSpPr>
        <p:spPr>
          <a:xfrm>
            <a:off x="5445314" y="4402694"/>
            <a:ext cx="34414" cy="93592"/>
          </a:xfrm>
          <a:custGeom>
            <a:rect b="b" l="l" r="r" t="t"/>
            <a:pathLst>
              <a:path extrusionOk="0" h="4422" w="1626">
                <a:moveTo>
                  <a:pt x="1410" y="1"/>
                </a:moveTo>
                <a:cubicBezTo>
                  <a:pt x="1345" y="1"/>
                  <a:pt x="1282" y="33"/>
                  <a:pt x="1257" y="108"/>
                </a:cubicBezTo>
                <a:cubicBezTo>
                  <a:pt x="797" y="1456"/>
                  <a:pt x="402" y="2836"/>
                  <a:pt x="41" y="4216"/>
                </a:cubicBezTo>
                <a:cubicBezTo>
                  <a:pt x="0" y="4338"/>
                  <a:pt x="110" y="4422"/>
                  <a:pt x="208" y="4422"/>
                </a:cubicBezTo>
                <a:cubicBezTo>
                  <a:pt x="268" y="4422"/>
                  <a:pt x="324" y="4390"/>
                  <a:pt x="337" y="4314"/>
                </a:cubicBezTo>
                <a:cubicBezTo>
                  <a:pt x="698" y="2901"/>
                  <a:pt x="1125" y="1554"/>
                  <a:pt x="1585" y="207"/>
                </a:cubicBezTo>
                <a:cubicBezTo>
                  <a:pt x="1626" y="85"/>
                  <a:pt x="1516" y="1"/>
                  <a:pt x="141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0" name="Google Shape;1720;p23"/>
          <p:cNvSpPr/>
          <p:nvPr/>
        </p:nvSpPr>
        <p:spPr>
          <a:xfrm>
            <a:off x="5511837" y="4321864"/>
            <a:ext cx="19197" cy="136726"/>
          </a:xfrm>
          <a:custGeom>
            <a:rect b="b" l="l" r="r" t="t"/>
            <a:pathLst>
              <a:path extrusionOk="0" h="6460" w="907">
                <a:moveTo>
                  <a:pt x="484" y="1"/>
                </a:moveTo>
                <a:cubicBezTo>
                  <a:pt x="406" y="1"/>
                  <a:pt x="332" y="50"/>
                  <a:pt x="348" y="148"/>
                </a:cubicBezTo>
                <a:cubicBezTo>
                  <a:pt x="578" y="2186"/>
                  <a:pt x="447" y="4256"/>
                  <a:pt x="20" y="6260"/>
                </a:cubicBezTo>
                <a:cubicBezTo>
                  <a:pt x="0" y="6377"/>
                  <a:pt x="96" y="6459"/>
                  <a:pt x="191" y="6459"/>
                </a:cubicBezTo>
                <a:cubicBezTo>
                  <a:pt x="256" y="6459"/>
                  <a:pt x="321" y="6420"/>
                  <a:pt x="348" y="6326"/>
                </a:cubicBezTo>
                <a:cubicBezTo>
                  <a:pt x="775" y="4322"/>
                  <a:pt x="907" y="2219"/>
                  <a:pt x="644" y="148"/>
                </a:cubicBezTo>
                <a:cubicBezTo>
                  <a:pt x="644" y="50"/>
                  <a:pt x="562" y="1"/>
                  <a:pt x="48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1" name="Google Shape;1721;p23"/>
          <p:cNvSpPr/>
          <p:nvPr/>
        </p:nvSpPr>
        <p:spPr>
          <a:xfrm>
            <a:off x="5559544" y="4388111"/>
            <a:ext cx="11133" cy="122778"/>
          </a:xfrm>
          <a:custGeom>
            <a:rect b="b" l="l" r="r" t="t"/>
            <a:pathLst>
              <a:path extrusionOk="0" h="5801" w="526">
                <a:moveTo>
                  <a:pt x="164" y="0"/>
                </a:moveTo>
                <a:cubicBezTo>
                  <a:pt x="82" y="0"/>
                  <a:pt x="0" y="58"/>
                  <a:pt x="0" y="173"/>
                </a:cubicBezTo>
                <a:cubicBezTo>
                  <a:pt x="164" y="1980"/>
                  <a:pt x="197" y="3820"/>
                  <a:pt x="132" y="5628"/>
                </a:cubicBezTo>
                <a:cubicBezTo>
                  <a:pt x="132" y="5743"/>
                  <a:pt x="214" y="5800"/>
                  <a:pt x="296" y="5800"/>
                </a:cubicBezTo>
                <a:cubicBezTo>
                  <a:pt x="378" y="5800"/>
                  <a:pt x="460" y="5743"/>
                  <a:pt x="460" y="5628"/>
                </a:cubicBezTo>
                <a:cubicBezTo>
                  <a:pt x="526" y="3820"/>
                  <a:pt x="493" y="1980"/>
                  <a:pt x="329" y="173"/>
                </a:cubicBezTo>
                <a:cubicBezTo>
                  <a:pt x="329" y="58"/>
                  <a:pt x="247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2" name="Google Shape;1722;p23"/>
          <p:cNvSpPr/>
          <p:nvPr/>
        </p:nvSpPr>
        <p:spPr>
          <a:xfrm>
            <a:off x="5582233" y="4385000"/>
            <a:ext cx="29483" cy="105190"/>
          </a:xfrm>
          <a:custGeom>
            <a:rect b="b" l="l" r="r" t="t"/>
            <a:pathLst>
              <a:path extrusionOk="0" h="4970" w="1393">
                <a:moveTo>
                  <a:pt x="213" y="1"/>
                </a:moveTo>
                <a:cubicBezTo>
                  <a:pt x="108" y="1"/>
                  <a:pt x="1" y="120"/>
                  <a:pt x="45" y="254"/>
                </a:cubicBezTo>
                <a:cubicBezTo>
                  <a:pt x="703" y="1700"/>
                  <a:pt x="1031" y="3245"/>
                  <a:pt x="1064" y="4822"/>
                </a:cubicBezTo>
                <a:cubicBezTo>
                  <a:pt x="1080" y="4920"/>
                  <a:pt x="1154" y="4970"/>
                  <a:pt x="1228" y="4970"/>
                </a:cubicBezTo>
                <a:cubicBezTo>
                  <a:pt x="1302" y="4970"/>
                  <a:pt x="1376" y="4920"/>
                  <a:pt x="1393" y="4822"/>
                </a:cubicBezTo>
                <a:cubicBezTo>
                  <a:pt x="1360" y="3179"/>
                  <a:pt x="998" y="1569"/>
                  <a:pt x="341" y="90"/>
                </a:cubicBezTo>
                <a:cubicBezTo>
                  <a:pt x="310" y="27"/>
                  <a:pt x="262" y="1"/>
                  <a:pt x="2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3" name="Google Shape;1723;p23"/>
          <p:cNvSpPr/>
          <p:nvPr/>
        </p:nvSpPr>
        <p:spPr>
          <a:xfrm>
            <a:off x="5603187" y="4634307"/>
            <a:ext cx="25927" cy="214846"/>
          </a:xfrm>
          <a:custGeom>
            <a:rect b="b" l="l" r="r" t="t"/>
            <a:pathLst>
              <a:path extrusionOk="0" h="10151" w="1225">
                <a:moveTo>
                  <a:pt x="208" y="0"/>
                </a:moveTo>
                <a:cubicBezTo>
                  <a:pt x="111" y="0"/>
                  <a:pt x="1" y="85"/>
                  <a:pt x="41" y="206"/>
                </a:cubicBezTo>
                <a:cubicBezTo>
                  <a:pt x="896" y="3394"/>
                  <a:pt x="896" y="6778"/>
                  <a:pt x="41" y="9966"/>
                </a:cubicBezTo>
                <a:cubicBezTo>
                  <a:pt x="22" y="10080"/>
                  <a:pt x="103" y="10151"/>
                  <a:pt x="187" y="10151"/>
                </a:cubicBezTo>
                <a:cubicBezTo>
                  <a:pt x="247" y="10151"/>
                  <a:pt x="309" y="10114"/>
                  <a:pt x="337" y="10032"/>
                </a:cubicBezTo>
                <a:cubicBezTo>
                  <a:pt x="1224" y="6811"/>
                  <a:pt x="1224" y="3361"/>
                  <a:pt x="337" y="108"/>
                </a:cubicBezTo>
                <a:cubicBezTo>
                  <a:pt x="324" y="33"/>
                  <a:pt x="269" y="0"/>
                  <a:pt x="2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4" name="Google Shape;1724;p23"/>
          <p:cNvSpPr/>
          <p:nvPr/>
        </p:nvSpPr>
        <p:spPr>
          <a:xfrm>
            <a:off x="5450352" y="4547359"/>
            <a:ext cx="31747" cy="241725"/>
          </a:xfrm>
          <a:custGeom>
            <a:rect b="b" l="l" r="r" t="t"/>
            <a:pathLst>
              <a:path extrusionOk="0" h="11421" w="1500">
                <a:moveTo>
                  <a:pt x="1281" y="1"/>
                </a:moveTo>
                <a:cubicBezTo>
                  <a:pt x="1218" y="1"/>
                  <a:pt x="1163" y="33"/>
                  <a:pt x="1150" y="108"/>
                </a:cubicBezTo>
                <a:cubicBezTo>
                  <a:pt x="329" y="3789"/>
                  <a:pt x="0" y="7502"/>
                  <a:pt x="132" y="11248"/>
                </a:cubicBezTo>
                <a:cubicBezTo>
                  <a:pt x="132" y="11363"/>
                  <a:pt x="214" y="11420"/>
                  <a:pt x="296" y="11420"/>
                </a:cubicBezTo>
                <a:cubicBezTo>
                  <a:pt x="378" y="11420"/>
                  <a:pt x="460" y="11363"/>
                  <a:pt x="460" y="11248"/>
                </a:cubicBezTo>
                <a:cubicBezTo>
                  <a:pt x="329" y="7535"/>
                  <a:pt x="657" y="3821"/>
                  <a:pt x="1479" y="207"/>
                </a:cubicBezTo>
                <a:cubicBezTo>
                  <a:pt x="1499" y="85"/>
                  <a:pt x="1381" y="1"/>
                  <a:pt x="12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5" name="Google Shape;1725;p23"/>
          <p:cNvSpPr/>
          <p:nvPr/>
        </p:nvSpPr>
        <p:spPr>
          <a:xfrm>
            <a:off x="5203331" y="4586007"/>
            <a:ext cx="91962" cy="229069"/>
          </a:xfrm>
          <a:custGeom>
            <a:rect b="b" l="l" r="r" t="t"/>
            <a:pathLst>
              <a:path extrusionOk="0" h="10823" w="4345">
                <a:moveTo>
                  <a:pt x="4117" y="1"/>
                </a:moveTo>
                <a:cubicBezTo>
                  <a:pt x="4065" y="1"/>
                  <a:pt x="4013" y="27"/>
                  <a:pt x="3982" y="90"/>
                </a:cubicBezTo>
                <a:cubicBezTo>
                  <a:pt x="2306" y="3441"/>
                  <a:pt x="959" y="6957"/>
                  <a:pt x="39" y="10638"/>
                </a:cubicBezTo>
                <a:cubicBezTo>
                  <a:pt x="0" y="10752"/>
                  <a:pt x="95" y="10823"/>
                  <a:pt x="195" y="10823"/>
                </a:cubicBezTo>
                <a:cubicBezTo>
                  <a:pt x="266" y="10823"/>
                  <a:pt x="340" y="10786"/>
                  <a:pt x="367" y="10703"/>
                </a:cubicBezTo>
                <a:cubicBezTo>
                  <a:pt x="1287" y="7056"/>
                  <a:pt x="2602" y="3573"/>
                  <a:pt x="4278" y="254"/>
                </a:cubicBezTo>
                <a:cubicBezTo>
                  <a:pt x="4345" y="120"/>
                  <a:pt x="4229" y="1"/>
                  <a:pt x="411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6" name="Google Shape;1726;p23"/>
          <p:cNvSpPr/>
          <p:nvPr/>
        </p:nvSpPr>
        <p:spPr>
          <a:xfrm>
            <a:off x="5263949" y="4613141"/>
            <a:ext cx="43875" cy="138377"/>
          </a:xfrm>
          <a:custGeom>
            <a:rect b="b" l="l" r="r" t="t"/>
            <a:pathLst>
              <a:path extrusionOk="0" h="6538" w="2073">
                <a:moveTo>
                  <a:pt x="1845" y="0"/>
                </a:moveTo>
                <a:cubicBezTo>
                  <a:pt x="1792" y="0"/>
                  <a:pt x="1741" y="26"/>
                  <a:pt x="1709" y="89"/>
                </a:cubicBezTo>
                <a:cubicBezTo>
                  <a:pt x="789" y="2061"/>
                  <a:pt x="198" y="4197"/>
                  <a:pt x="1" y="6365"/>
                </a:cubicBezTo>
                <a:cubicBezTo>
                  <a:pt x="1" y="6480"/>
                  <a:pt x="74" y="6538"/>
                  <a:pt x="153" y="6538"/>
                </a:cubicBezTo>
                <a:cubicBezTo>
                  <a:pt x="231" y="6538"/>
                  <a:pt x="313" y="6480"/>
                  <a:pt x="329" y="6365"/>
                </a:cubicBezTo>
                <a:cubicBezTo>
                  <a:pt x="526" y="4262"/>
                  <a:pt x="1085" y="2192"/>
                  <a:pt x="2005" y="253"/>
                </a:cubicBezTo>
                <a:cubicBezTo>
                  <a:pt x="2072" y="119"/>
                  <a:pt x="1956" y="0"/>
                  <a:pt x="18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7" name="Google Shape;1727;p23"/>
          <p:cNvSpPr/>
          <p:nvPr/>
        </p:nvSpPr>
        <p:spPr>
          <a:xfrm>
            <a:off x="5295527" y="4628444"/>
            <a:ext cx="42203" cy="94078"/>
          </a:xfrm>
          <a:custGeom>
            <a:rect b="b" l="l" r="r" t="t"/>
            <a:pathLst>
              <a:path extrusionOk="0" h="4445" w="1994">
                <a:moveTo>
                  <a:pt x="1780" y="0"/>
                </a:moveTo>
                <a:cubicBezTo>
                  <a:pt x="1727" y="0"/>
                  <a:pt x="1672" y="26"/>
                  <a:pt x="1630" y="89"/>
                </a:cubicBezTo>
                <a:lnTo>
                  <a:pt x="1663" y="89"/>
                </a:lnTo>
                <a:cubicBezTo>
                  <a:pt x="842" y="1338"/>
                  <a:pt x="250" y="2751"/>
                  <a:pt x="20" y="4229"/>
                </a:cubicBezTo>
                <a:cubicBezTo>
                  <a:pt x="1" y="4366"/>
                  <a:pt x="97" y="4445"/>
                  <a:pt x="185" y="4445"/>
                </a:cubicBezTo>
                <a:cubicBezTo>
                  <a:pt x="246" y="4445"/>
                  <a:pt x="303" y="4408"/>
                  <a:pt x="316" y="4328"/>
                </a:cubicBezTo>
                <a:cubicBezTo>
                  <a:pt x="579" y="2882"/>
                  <a:pt x="1104" y="1469"/>
                  <a:pt x="1926" y="253"/>
                </a:cubicBezTo>
                <a:cubicBezTo>
                  <a:pt x="1993" y="119"/>
                  <a:pt x="1893" y="0"/>
                  <a:pt x="178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8" name="Google Shape;1728;p23"/>
          <p:cNvSpPr/>
          <p:nvPr/>
        </p:nvSpPr>
        <p:spPr>
          <a:xfrm>
            <a:off x="5338260" y="4637482"/>
            <a:ext cx="35409" cy="58669"/>
          </a:xfrm>
          <a:custGeom>
            <a:rect b="b" l="l" r="r" t="t"/>
            <a:pathLst>
              <a:path extrusionOk="0" h="2772" w="1673">
                <a:moveTo>
                  <a:pt x="1454" y="0"/>
                </a:moveTo>
                <a:cubicBezTo>
                  <a:pt x="1403" y="0"/>
                  <a:pt x="1351" y="26"/>
                  <a:pt x="1320" y="89"/>
                </a:cubicBezTo>
                <a:lnTo>
                  <a:pt x="1287" y="89"/>
                </a:lnTo>
                <a:cubicBezTo>
                  <a:pt x="794" y="878"/>
                  <a:pt x="367" y="1699"/>
                  <a:pt x="38" y="2587"/>
                </a:cubicBezTo>
                <a:cubicBezTo>
                  <a:pt x="0" y="2701"/>
                  <a:pt x="84" y="2771"/>
                  <a:pt x="180" y="2771"/>
                </a:cubicBezTo>
                <a:cubicBezTo>
                  <a:pt x="250" y="2771"/>
                  <a:pt x="326" y="2735"/>
                  <a:pt x="367" y="2652"/>
                </a:cubicBezTo>
                <a:cubicBezTo>
                  <a:pt x="696" y="1831"/>
                  <a:pt x="1090" y="1009"/>
                  <a:pt x="1583" y="254"/>
                </a:cubicBezTo>
                <a:cubicBezTo>
                  <a:pt x="1672" y="119"/>
                  <a:pt x="1564" y="0"/>
                  <a:pt x="14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9" name="Google Shape;1729;p23"/>
          <p:cNvSpPr/>
          <p:nvPr/>
        </p:nvSpPr>
        <p:spPr>
          <a:xfrm>
            <a:off x="5185764" y="4620084"/>
            <a:ext cx="56892" cy="117402"/>
          </a:xfrm>
          <a:custGeom>
            <a:rect b="b" l="l" r="r" t="t"/>
            <a:pathLst>
              <a:path extrusionOk="0" h="5547" w="2688">
                <a:moveTo>
                  <a:pt x="2476" y="1"/>
                </a:moveTo>
                <a:cubicBezTo>
                  <a:pt x="2427" y="1"/>
                  <a:pt x="2379" y="27"/>
                  <a:pt x="2347" y="90"/>
                </a:cubicBezTo>
                <a:cubicBezTo>
                  <a:pt x="1591" y="1831"/>
                  <a:pt x="836" y="3540"/>
                  <a:pt x="47" y="5315"/>
                </a:cubicBezTo>
                <a:cubicBezTo>
                  <a:pt x="1" y="5431"/>
                  <a:pt x="118" y="5547"/>
                  <a:pt x="226" y="5547"/>
                </a:cubicBezTo>
                <a:cubicBezTo>
                  <a:pt x="271" y="5547"/>
                  <a:pt x="314" y="5527"/>
                  <a:pt x="343" y="5479"/>
                </a:cubicBezTo>
                <a:lnTo>
                  <a:pt x="2643" y="254"/>
                </a:lnTo>
                <a:cubicBezTo>
                  <a:pt x="2688" y="120"/>
                  <a:pt x="2580" y="1"/>
                  <a:pt x="247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0" name="Google Shape;1730;p23"/>
          <p:cNvSpPr/>
          <p:nvPr/>
        </p:nvSpPr>
        <p:spPr>
          <a:xfrm>
            <a:off x="4722074" y="4465492"/>
            <a:ext cx="308988" cy="293559"/>
          </a:xfrm>
          <a:custGeom>
            <a:rect b="b" l="l" r="r" t="t"/>
            <a:pathLst>
              <a:path extrusionOk="0" h="13870" w="14599">
                <a:moveTo>
                  <a:pt x="14383" y="0"/>
                </a:moveTo>
                <a:cubicBezTo>
                  <a:pt x="14356" y="0"/>
                  <a:pt x="14327" y="10"/>
                  <a:pt x="14299" y="33"/>
                </a:cubicBezTo>
                <a:cubicBezTo>
                  <a:pt x="10027" y="2925"/>
                  <a:pt x="6149" y="6375"/>
                  <a:pt x="2765" y="10285"/>
                </a:cubicBezTo>
                <a:cubicBezTo>
                  <a:pt x="1812" y="11370"/>
                  <a:pt x="925" y="12487"/>
                  <a:pt x="70" y="13637"/>
                </a:cubicBezTo>
                <a:cubicBezTo>
                  <a:pt x="0" y="13753"/>
                  <a:pt x="111" y="13870"/>
                  <a:pt x="229" y="13870"/>
                </a:cubicBezTo>
                <a:cubicBezTo>
                  <a:pt x="278" y="13870"/>
                  <a:pt x="327" y="13850"/>
                  <a:pt x="366" y="13802"/>
                </a:cubicBezTo>
                <a:cubicBezTo>
                  <a:pt x="3389" y="9694"/>
                  <a:pt x="6971" y="6046"/>
                  <a:pt x="10947" y="2892"/>
                </a:cubicBezTo>
                <a:cubicBezTo>
                  <a:pt x="12097" y="1972"/>
                  <a:pt x="13247" y="1117"/>
                  <a:pt x="14463" y="329"/>
                </a:cubicBezTo>
                <a:cubicBezTo>
                  <a:pt x="14598" y="220"/>
                  <a:pt x="14510" y="0"/>
                  <a:pt x="1438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1" name="Google Shape;1731;p23"/>
          <p:cNvSpPr/>
          <p:nvPr/>
        </p:nvSpPr>
        <p:spPr>
          <a:xfrm>
            <a:off x="4856431" y="4509495"/>
            <a:ext cx="155097" cy="157849"/>
          </a:xfrm>
          <a:custGeom>
            <a:rect b="b" l="l" r="r" t="t"/>
            <a:pathLst>
              <a:path extrusionOk="0" h="7458" w="7328">
                <a:moveTo>
                  <a:pt x="7104" y="1"/>
                </a:moveTo>
                <a:cubicBezTo>
                  <a:pt x="7067" y="1"/>
                  <a:pt x="7030" y="17"/>
                  <a:pt x="6998" y="57"/>
                </a:cubicBezTo>
                <a:lnTo>
                  <a:pt x="130" y="7188"/>
                </a:lnTo>
                <a:cubicBezTo>
                  <a:pt x="0" y="7292"/>
                  <a:pt x="116" y="7457"/>
                  <a:pt x="252" y="7457"/>
                </a:cubicBezTo>
                <a:cubicBezTo>
                  <a:pt x="288" y="7457"/>
                  <a:pt x="325" y="7445"/>
                  <a:pt x="360" y="7418"/>
                </a:cubicBezTo>
                <a:lnTo>
                  <a:pt x="7228" y="287"/>
                </a:lnTo>
                <a:cubicBezTo>
                  <a:pt x="7327" y="163"/>
                  <a:pt x="7219" y="1"/>
                  <a:pt x="710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2" name="Google Shape;1732;p23"/>
          <p:cNvSpPr/>
          <p:nvPr/>
        </p:nvSpPr>
        <p:spPr>
          <a:xfrm>
            <a:off x="4878824" y="4533136"/>
            <a:ext cx="150081" cy="164854"/>
          </a:xfrm>
          <a:custGeom>
            <a:rect b="b" l="l" r="r" t="t"/>
            <a:pathLst>
              <a:path extrusionOk="0" h="7789" w="7091">
                <a:moveTo>
                  <a:pt x="6868" y="1"/>
                </a:moveTo>
                <a:cubicBezTo>
                  <a:pt x="6831" y="1"/>
                  <a:pt x="6793" y="17"/>
                  <a:pt x="6761" y="57"/>
                </a:cubicBezTo>
                <a:cubicBezTo>
                  <a:pt x="4297" y="2358"/>
                  <a:pt x="2095" y="4855"/>
                  <a:pt x="91" y="7549"/>
                </a:cubicBezTo>
                <a:cubicBezTo>
                  <a:pt x="1" y="7684"/>
                  <a:pt x="110" y="7788"/>
                  <a:pt x="231" y="7788"/>
                </a:cubicBezTo>
                <a:cubicBezTo>
                  <a:pt x="287" y="7788"/>
                  <a:pt x="345" y="7766"/>
                  <a:pt x="386" y="7714"/>
                </a:cubicBezTo>
                <a:lnTo>
                  <a:pt x="386" y="7747"/>
                </a:lnTo>
                <a:cubicBezTo>
                  <a:pt x="2358" y="5052"/>
                  <a:pt x="4560" y="2555"/>
                  <a:pt x="6991" y="287"/>
                </a:cubicBezTo>
                <a:cubicBezTo>
                  <a:pt x="7091" y="163"/>
                  <a:pt x="6983" y="1"/>
                  <a:pt x="686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3" name="Google Shape;1733;p23"/>
          <p:cNvSpPr/>
          <p:nvPr/>
        </p:nvSpPr>
        <p:spPr>
          <a:xfrm>
            <a:off x="5122797" y="4364914"/>
            <a:ext cx="129466" cy="76257"/>
          </a:xfrm>
          <a:custGeom>
            <a:rect b="b" l="l" r="r" t="t"/>
            <a:pathLst>
              <a:path extrusionOk="0" h="3603" w="6117">
                <a:moveTo>
                  <a:pt x="5863" y="0"/>
                </a:moveTo>
                <a:cubicBezTo>
                  <a:pt x="5837" y="0"/>
                  <a:pt x="5810" y="6"/>
                  <a:pt x="5782" y="20"/>
                </a:cubicBezTo>
                <a:cubicBezTo>
                  <a:pt x="3811" y="973"/>
                  <a:pt x="1938" y="2058"/>
                  <a:pt x="163" y="3306"/>
                </a:cubicBezTo>
                <a:cubicBezTo>
                  <a:pt x="1" y="3388"/>
                  <a:pt x="106" y="3602"/>
                  <a:pt x="240" y="3602"/>
                </a:cubicBezTo>
                <a:cubicBezTo>
                  <a:pt x="268" y="3602"/>
                  <a:pt x="299" y="3592"/>
                  <a:pt x="328" y="3569"/>
                </a:cubicBezTo>
                <a:cubicBezTo>
                  <a:pt x="2102" y="2321"/>
                  <a:pt x="3975" y="1236"/>
                  <a:pt x="5947" y="283"/>
                </a:cubicBezTo>
                <a:cubicBezTo>
                  <a:pt x="6116" y="227"/>
                  <a:pt x="6019" y="0"/>
                  <a:pt x="586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4" name="Google Shape;1734;p23"/>
          <p:cNvSpPr/>
          <p:nvPr/>
        </p:nvSpPr>
        <p:spPr>
          <a:xfrm>
            <a:off x="5178441" y="4373952"/>
            <a:ext cx="85634" cy="55516"/>
          </a:xfrm>
          <a:custGeom>
            <a:rect b="b" l="l" r="r" t="t"/>
            <a:pathLst>
              <a:path extrusionOk="0" h="2623" w="4046">
                <a:moveTo>
                  <a:pt x="3792" y="1"/>
                </a:moveTo>
                <a:cubicBezTo>
                  <a:pt x="3767" y="1"/>
                  <a:pt x="3740" y="7"/>
                  <a:pt x="3712" y="20"/>
                </a:cubicBezTo>
                <a:cubicBezTo>
                  <a:pt x="2430" y="678"/>
                  <a:pt x="1247" y="1466"/>
                  <a:pt x="130" y="2354"/>
                </a:cubicBezTo>
                <a:cubicBezTo>
                  <a:pt x="0" y="2457"/>
                  <a:pt x="117" y="2623"/>
                  <a:pt x="252" y="2623"/>
                </a:cubicBezTo>
                <a:cubicBezTo>
                  <a:pt x="288" y="2623"/>
                  <a:pt x="326" y="2611"/>
                  <a:pt x="360" y="2584"/>
                </a:cubicBezTo>
                <a:cubicBezTo>
                  <a:pt x="1445" y="1696"/>
                  <a:pt x="2628" y="941"/>
                  <a:pt x="3876" y="283"/>
                </a:cubicBezTo>
                <a:cubicBezTo>
                  <a:pt x="4046" y="227"/>
                  <a:pt x="3948" y="1"/>
                  <a:pt x="379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5" name="Google Shape;1735;p23"/>
          <p:cNvSpPr/>
          <p:nvPr/>
        </p:nvSpPr>
        <p:spPr>
          <a:xfrm>
            <a:off x="4491287" y="4408769"/>
            <a:ext cx="198358" cy="118778"/>
          </a:xfrm>
          <a:custGeom>
            <a:rect b="b" l="l" r="r" t="t"/>
            <a:pathLst>
              <a:path extrusionOk="0" h="5612" w="9372">
                <a:moveTo>
                  <a:pt x="9203" y="0"/>
                </a:moveTo>
                <a:cubicBezTo>
                  <a:pt x="9183" y="0"/>
                  <a:pt x="9159" y="6"/>
                  <a:pt x="9134" y="19"/>
                </a:cubicBezTo>
                <a:cubicBezTo>
                  <a:pt x="5881" y="1300"/>
                  <a:pt x="2825" y="3107"/>
                  <a:pt x="130" y="5342"/>
                </a:cubicBezTo>
                <a:cubicBezTo>
                  <a:pt x="0" y="5446"/>
                  <a:pt x="117" y="5611"/>
                  <a:pt x="252" y="5611"/>
                </a:cubicBezTo>
                <a:cubicBezTo>
                  <a:pt x="288" y="5611"/>
                  <a:pt x="326" y="5599"/>
                  <a:pt x="360" y="5572"/>
                </a:cubicBezTo>
                <a:lnTo>
                  <a:pt x="360" y="5605"/>
                </a:lnTo>
                <a:cubicBezTo>
                  <a:pt x="3022" y="3370"/>
                  <a:pt x="6012" y="1596"/>
                  <a:pt x="9200" y="314"/>
                </a:cubicBezTo>
                <a:cubicBezTo>
                  <a:pt x="9371" y="257"/>
                  <a:pt x="9344" y="0"/>
                  <a:pt x="92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6" name="Google Shape;1736;p23"/>
          <p:cNvSpPr/>
          <p:nvPr/>
        </p:nvSpPr>
        <p:spPr>
          <a:xfrm>
            <a:off x="4667255" y="4417108"/>
            <a:ext cx="103074" cy="61061"/>
          </a:xfrm>
          <a:custGeom>
            <a:rect b="b" l="l" r="r" t="t"/>
            <a:pathLst>
              <a:path extrusionOk="0" h="2885" w="4870">
                <a:moveTo>
                  <a:pt x="4692" y="1"/>
                </a:moveTo>
                <a:cubicBezTo>
                  <a:pt x="4673" y="1"/>
                  <a:pt x="4653" y="6"/>
                  <a:pt x="4632" y="19"/>
                </a:cubicBezTo>
                <a:cubicBezTo>
                  <a:pt x="3022" y="676"/>
                  <a:pt x="1510" y="1530"/>
                  <a:pt x="130" y="2615"/>
                </a:cubicBezTo>
                <a:cubicBezTo>
                  <a:pt x="0" y="2719"/>
                  <a:pt x="116" y="2884"/>
                  <a:pt x="252" y="2884"/>
                </a:cubicBezTo>
                <a:cubicBezTo>
                  <a:pt x="288" y="2884"/>
                  <a:pt x="325" y="2872"/>
                  <a:pt x="360" y="2845"/>
                </a:cubicBezTo>
                <a:cubicBezTo>
                  <a:pt x="1674" y="1793"/>
                  <a:pt x="3153" y="972"/>
                  <a:pt x="4698" y="315"/>
                </a:cubicBezTo>
                <a:cubicBezTo>
                  <a:pt x="4869" y="257"/>
                  <a:pt x="4817" y="1"/>
                  <a:pt x="469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7" name="Google Shape;1737;p23"/>
          <p:cNvSpPr/>
          <p:nvPr/>
        </p:nvSpPr>
        <p:spPr>
          <a:xfrm>
            <a:off x="4659593" y="4411478"/>
            <a:ext cx="84999" cy="56257"/>
          </a:xfrm>
          <a:custGeom>
            <a:rect b="b" l="l" r="r" t="t"/>
            <a:pathLst>
              <a:path extrusionOk="0" h="2658" w="4016">
                <a:moveTo>
                  <a:pt x="3787" y="0"/>
                </a:moveTo>
                <a:cubicBezTo>
                  <a:pt x="3763" y="0"/>
                  <a:pt x="3737" y="7"/>
                  <a:pt x="3712" y="22"/>
                </a:cubicBezTo>
                <a:cubicBezTo>
                  <a:pt x="2431" y="646"/>
                  <a:pt x="1215" y="1468"/>
                  <a:pt x="130" y="2388"/>
                </a:cubicBezTo>
                <a:cubicBezTo>
                  <a:pt x="1" y="2492"/>
                  <a:pt x="117" y="2657"/>
                  <a:pt x="253" y="2657"/>
                </a:cubicBezTo>
                <a:cubicBezTo>
                  <a:pt x="289" y="2657"/>
                  <a:pt x="326" y="2645"/>
                  <a:pt x="361" y="2618"/>
                </a:cubicBezTo>
                <a:cubicBezTo>
                  <a:pt x="1445" y="1698"/>
                  <a:pt x="2628" y="942"/>
                  <a:pt x="3877" y="285"/>
                </a:cubicBezTo>
                <a:cubicBezTo>
                  <a:pt x="4016" y="201"/>
                  <a:pt x="3919" y="0"/>
                  <a:pt x="378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8" name="Google Shape;1738;p23"/>
          <p:cNvSpPr/>
          <p:nvPr/>
        </p:nvSpPr>
        <p:spPr>
          <a:xfrm>
            <a:off x="4366073" y="4663007"/>
            <a:ext cx="117635" cy="105148"/>
          </a:xfrm>
          <a:custGeom>
            <a:rect b="b" l="l" r="r" t="t"/>
            <a:pathLst>
              <a:path extrusionOk="0" h="4968" w="5558">
                <a:moveTo>
                  <a:pt x="5342" y="0"/>
                </a:moveTo>
                <a:cubicBezTo>
                  <a:pt x="5315" y="0"/>
                  <a:pt x="5286" y="10"/>
                  <a:pt x="5258" y="33"/>
                </a:cubicBezTo>
                <a:cubicBezTo>
                  <a:pt x="3352" y="1348"/>
                  <a:pt x="1610" y="2925"/>
                  <a:pt x="99" y="4667"/>
                </a:cubicBezTo>
                <a:cubicBezTo>
                  <a:pt x="0" y="4789"/>
                  <a:pt x="104" y="4967"/>
                  <a:pt x="217" y="4967"/>
                </a:cubicBezTo>
                <a:cubicBezTo>
                  <a:pt x="256" y="4967"/>
                  <a:pt x="295" y="4947"/>
                  <a:pt x="329" y="4897"/>
                </a:cubicBezTo>
                <a:cubicBezTo>
                  <a:pt x="1807" y="3155"/>
                  <a:pt x="3549" y="1644"/>
                  <a:pt x="5422" y="329"/>
                </a:cubicBezTo>
                <a:cubicBezTo>
                  <a:pt x="5558" y="221"/>
                  <a:pt x="5469" y="0"/>
                  <a:pt x="534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9" name="Google Shape;1739;p23"/>
          <p:cNvSpPr/>
          <p:nvPr/>
        </p:nvSpPr>
        <p:spPr>
          <a:xfrm>
            <a:off x="4401419" y="4692088"/>
            <a:ext cx="71051" cy="62183"/>
          </a:xfrm>
          <a:custGeom>
            <a:rect b="b" l="l" r="r" t="t"/>
            <a:pathLst>
              <a:path extrusionOk="0" h="2938" w="3357">
                <a:moveTo>
                  <a:pt x="3104" y="0"/>
                </a:moveTo>
                <a:cubicBezTo>
                  <a:pt x="3068" y="0"/>
                  <a:pt x="3031" y="12"/>
                  <a:pt x="2996" y="39"/>
                </a:cubicBezTo>
                <a:lnTo>
                  <a:pt x="104" y="2668"/>
                </a:lnTo>
                <a:cubicBezTo>
                  <a:pt x="1" y="2772"/>
                  <a:pt x="122" y="2938"/>
                  <a:pt x="243" y="2938"/>
                </a:cubicBezTo>
                <a:cubicBezTo>
                  <a:pt x="275" y="2938"/>
                  <a:pt x="307" y="2926"/>
                  <a:pt x="335" y="2898"/>
                </a:cubicBezTo>
                <a:lnTo>
                  <a:pt x="3226" y="270"/>
                </a:lnTo>
                <a:cubicBezTo>
                  <a:pt x="3356" y="166"/>
                  <a:pt x="3240" y="0"/>
                  <a:pt x="310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0" name="Google Shape;1740;p23"/>
          <p:cNvSpPr/>
          <p:nvPr/>
        </p:nvSpPr>
        <p:spPr>
          <a:xfrm>
            <a:off x="4343595" y="4338860"/>
            <a:ext cx="166230" cy="62394"/>
          </a:xfrm>
          <a:custGeom>
            <a:rect b="b" l="l" r="r" t="t"/>
            <a:pathLst>
              <a:path extrusionOk="0" h="2948" w="7854">
                <a:moveTo>
                  <a:pt x="7603" y="0"/>
                </a:moveTo>
                <a:cubicBezTo>
                  <a:pt x="7592" y="0"/>
                  <a:pt x="7580" y="1"/>
                  <a:pt x="7568" y="3"/>
                </a:cubicBezTo>
                <a:cubicBezTo>
                  <a:pt x="4972" y="463"/>
                  <a:pt x="2475" y="1350"/>
                  <a:pt x="142" y="2631"/>
                </a:cubicBezTo>
                <a:cubicBezTo>
                  <a:pt x="1" y="2716"/>
                  <a:pt x="102" y="2947"/>
                  <a:pt x="238" y="2947"/>
                </a:cubicBezTo>
                <a:cubicBezTo>
                  <a:pt x="260" y="2947"/>
                  <a:pt x="283" y="2941"/>
                  <a:pt x="306" y="2927"/>
                </a:cubicBezTo>
                <a:cubicBezTo>
                  <a:pt x="2606" y="1646"/>
                  <a:pt x="5104" y="791"/>
                  <a:pt x="7667" y="298"/>
                </a:cubicBezTo>
                <a:cubicBezTo>
                  <a:pt x="7854" y="267"/>
                  <a:pt x="7805" y="0"/>
                  <a:pt x="76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1" name="Google Shape;1741;p23"/>
          <p:cNvSpPr/>
          <p:nvPr/>
        </p:nvSpPr>
        <p:spPr>
          <a:xfrm>
            <a:off x="4422774" y="4347051"/>
            <a:ext cx="107031" cy="40743"/>
          </a:xfrm>
          <a:custGeom>
            <a:rect b="b" l="l" r="r" t="t"/>
            <a:pathLst>
              <a:path extrusionOk="0" h="1925" w="5057">
                <a:moveTo>
                  <a:pt x="4836" y="0"/>
                </a:moveTo>
                <a:cubicBezTo>
                  <a:pt x="4818" y="0"/>
                  <a:pt x="4800" y="3"/>
                  <a:pt x="4780" y="10"/>
                </a:cubicBezTo>
                <a:lnTo>
                  <a:pt x="180" y="1587"/>
                </a:lnTo>
                <a:cubicBezTo>
                  <a:pt x="0" y="1647"/>
                  <a:pt x="39" y="1924"/>
                  <a:pt x="196" y="1924"/>
                </a:cubicBezTo>
                <a:cubicBezTo>
                  <a:pt x="211" y="1924"/>
                  <a:pt x="228" y="1922"/>
                  <a:pt x="246" y="1916"/>
                </a:cubicBezTo>
                <a:lnTo>
                  <a:pt x="4879" y="306"/>
                </a:lnTo>
                <a:cubicBezTo>
                  <a:pt x="5057" y="246"/>
                  <a:pt x="4994" y="0"/>
                  <a:pt x="48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2" name="Google Shape;1742;p23"/>
          <p:cNvSpPr/>
          <p:nvPr/>
        </p:nvSpPr>
        <p:spPr>
          <a:xfrm>
            <a:off x="4653710" y="4276316"/>
            <a:ext cx="232603" cy="48193"/>
          </a:xfrm>
          <a:custGeom>
            <a:rect b="b" l="l" r="r" t="t"/>
            <a:pathLst>
              <a:path extrusionOk="0" h="2277" w="10990">
                <a:moveTo>
                  <a:pt x="10759" y="0"/>
                </a:moveTo>
                <a:cubicBezTo>
                  <a:pt x="7145" y="132"/>
                  <a:pt x="3596" y="789"/>
                  <a:pt x="178" y="1939"/>
                </a:cubicBezTo>
                <a:cubicBezTo>
                  <a:pt x="1" y="2028"/>
                  <a:pt x="37" y="2277"/>
                  <a:pt x="190" y="2277"/>
                </a:cubicBezTo>
                <a:cubicBezTo>
                  <a:pt x="207" y="2277"/>
                  <a:pt x="225" y="2274"/>
                  <a:pt x="244" y="2268"/>
                </a:cubicBezTo>
                <a:lnTo>
                  <a:pt x="277" y="2268"/>
                </a:lnTo>
                <a:cubicBezTo>
                  <a:pt x="3662" y="1117"/>
                  <a:pt x="7178" y="460"/>
                  <a:pt x="10759" y="329"/>
                </a:cubicBezTo>
                <a:cubicBezTo>
                  <a:pt x="10989" y="329"/>
                  <a:pt x="10989" y="0"/>
                  <a:pt x="107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3" name="Google Shape;1743;p23"/>
          <p:cNvSpPr/>
          <p:nvPr/>
        </p:nvSpPr>
        <p:spPr>
          <a:xfrm>
            <a:off x="4767050" y="4275618"/>
            <a:ext cx="157510" cy="37060"/>
          </a:xfrm>
          <a:custGeom>
            <a:rect b="b" l="l" r="r" t="t"/>
            <a:pathLst>
              <a:path extrusionOk="0" h="1751" w="7442">
                <a:moveTo>
                  <a:pt x="7212" y="0"/>
                </a:moveTo>
                <a:cubicBezTo>
                  <a:pt x="4813" y="132"/>
                  <a:pt x="2447" y="625"/>
                  <a:pt x="180" y="1413"/>
                </a:cubicBezTo>
                <a:cubicBezTo>
                  <a:pt x="0" y="1473"/>
                  <a:pt x="39" y="1751"/>
                  <a:pt x="195" y="1751"/>
                </a:cubicBezTo>
                <a:cubicBezTo>
                  <a:pt x="211" y="1751"/>
                  <a:pt x="228" y="1748"/>
                  <a:pt x="245" y="1742"/>
                </a:cubicBezTo>
                <a:cubicBezTo>
                  <a:pt x="2480" y="920"/>
                  <a:pt x="4846" y="460"/>
                  <a:pt x="7212" y="329"/>
                </a:cubicBezTo>
                <a:cubicBezTo>
                  <a:pt x="7442" y="329"/>
                  <a:pt x="7442" y="0"/>
                  <a:pt x="721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4" name="Google Shape;1744;p23"/>
          <p:cNvSpPr/>
          <p:nvPr/>
        </p:nvSpPr>
        <p:spPr>
          <a:xfrm>
            <a:off x="4604987" y="4280676"/>
            <a:ext cx="165172" cy="34097"/>
          </a:xfrm>
          <a:custGeom>
            <a:rect b="b" l="l" r="r" t="t"/>
            <a:pathLst>
              <a:path extrusionOk="0" h="1611" w="7804">
                <a:moveTo>
                  <a:pt x="6711" y="1"/>
                </a:moveTo>
                <a:cubicBezTo>
                  <a:pt x="4481" y="1"/>
                  <a:pt x="2267" y="432"/>
                  <a:pt x="180" y="1273"/>
                </a:cubicBezTo>
                <a:cubicBezTo>
                  <a:pt x="1" y="1333"/>
                  <a:pt x="66" y="1610"/>
                  <a:pt x="228" y="1610"/>
                </a:cubicBezTo>
                <a:cubicBezTo>
                  <a:pt x="244" y="1610"/>
                  <a:pt x="261" y="1607"/>
                  <a:pt x="279" y="1602"/>
                </a:cubicBezTo>
                <a:cubicBezTo>
                  <a:pt x="2307" y="761"/>
                  <a:pt x="4489" y="330"/>
                  <a:pt x="6712" y="330"/>
                </a:cubicBezTo>
                <a:cubicBezTo>
                  <a:pt x="7010" y="330"/>
                  <a:pt x="7308" y="337"/>
                  <a:pt x="7607" y="353"/>
                </a:cubicBezTo>
                <a:cubicBezTo>
                  <a:pt x="7804" y="353"/>
                  <a:pt x="7804" y="24"/>
                  <a:pt x="7607" y="24"/>
                </a:cubicBezTo>
                <a:cubicBezTo>
                  <a:pt x="7308" y="9"/>
                  <a:pt x="7009" y="1"/>
                  <a:pt x="671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5" name="Google Shape;1745;p23"/>
          <p:cNvSpPr/>
          <p:nvPr/>
        </p:nvSpPr>
        <p:spPr>
          <a:xfrm>
            <a:off x="5044401" y="4314562"/>
            <a:ext cx="212602" cy="41102"/>
          </a:xfrm>
          <a:custGeom>
            <a:rect b="b" l="l" r="r" t="t"/>
            <a:pathLst>
              <a:path extrusionOk="0" h="1942" w="10045">
                <a:moveTo>
                  <a:pt x="9848" y="1"/>
                </a:moveTo>
                <a:cubicBezTo>
                  <a:pt x="6595" y="263"/>
                  <a:pt x="3341" y="789"/>
                  <a:pt x="187" y="1611"/>
                </a:cubicBezTo>
                <a:cubicBezTo>
                  <a:pt x="0" y="1673"/>
                  <a:pt x="49" y="1942"/>
                  <a:pt x="251" y="1942"/>
                </a:cubicBezTo>
                <a:cubicBezTo>
                  <a:pt x="262" y="1942"/>
                  <a:pt x="273" y="1941"/>
                  <a:pt x="285" y="1939"/>
                </a:cubicBezTo>
                <a:lnTo>
                  <a:pt x="285" y="1906"/>
                </a:lnTo>
                <a:cubicBezTo>
                  <a:pt x="3407" y="1085"/>
                  <a:pt x="6627" y="559"/>
                  <a:pt x="9848" y="329"/>
                </a:cubicBezTo>
                <a:cubicBezTo>
                  <a:pt x="10045" y="329"/>
                  <a:pt x="10045" y="1"/>
                  <a:pt x="98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6" name="Google Shape;1746;p23"/>
          <p:cNvSpPr/>
          <p:nvPr/>
        </p:nvSpPr>
        <p:spPr>
          <a:xfrm>
            <a:off x="8247627" y="4184162"/>
            <a:ext cx="38965" cy="56743"/>
          </a:xfrm>
          <a:custGeom>
            <a:rect b="b" l="l" r="r" t="t"/>
            <a:pathLst>
              <a:path extrusionOk="0" h="2681" w="1841">
                <a:moveTo>
                  <a:pt x="149" y="0"/>
                </a:moveTo>
                <a:cubicBezTo>
                  <a:pt x="108" y="0"/>
                  <a:pt x="66" y="17"/>
                  <a:pt x="34" y="49"/>
                </a:cubicBezTo>
                <a:cubicBezTo>
                  <a:pt x="1" y="115"/>
                  <a:pt x="1" y="214"/>
                  <a:pt x="34" y="280"/>
                </a:cubicBezTo>
                <a:cubicBezTo>
                  <a:pt x="538" y="903"/>
                  <a:pt x="989" y="1607"/>
                  <a:pt x="1387" y="2343"/>
                </a:cubicBezTo>
                <a:lnTo>
                  <a:pt x="1387" y="2343"/>
                </a:lnTo>
                <a:lnTo>
                  <a:pt x="1315" y="2350"/>
                </a:lnTo>
                <a:cubicBezTo>
                  <a:pt x="1096" y="2381"/>
                  <a:pt x="1086" y="2681"/>
                  <a:pt x="1284" y="2681"/>
                </a:cubicBezTo>
                <a:cubicBezTo>
                  <a:pt x="1294" y="2681"/>
                  <a:pt x="1304" y="2680"/>
                  <a:pt x="1315" y="2678"/>
                </a:cubicBezTo>
                <a:lnTo>
                  <a:pt x="1644" y="2645"/>
                </a:lnTo>
                <a:cubicBezTo>
                  <a:pt x="1775" y="2645"/>
                  <a:pt x="1841" y="2514"/>
                  <a:pt x="1775" y="2415"/>
                </a:cubicBezTo>
                <a:cubicBezTo>
                  <a:pt x="1348" y="1561"/>
                  <a:pt x="855" y="772"/>
                  <a:pt x="264" y="49"/>
                </a:cubicBezTo>
                <a:cubicBezTo>
                  <a:pt x="231" y="17"/>
                  <a:pt x="190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7" name="Google Shape;1747;p23"/>
          <p:cNvSpPr/>
          <p:nvPr/>
        </p:nvSpPr>
        <p:spPr>
          <a:xfrm>
            <a:off x="8399785" y="4061636"/>
            <a:ext cx="97422" cy="92343"/>
          </a:xfrm>
          <a:custGeom>
            <a:rect b="b" l="l" r="r" t="t"/>
            <a:pathLst>
              <a:path extrusionOk="0" h="4363" w="4603">
                <a:moveTo>
                  <a:pt x="219" y="1"/>
                </a:moveTo>
                <a:cubicBezTo>
                  <a:pt x="74" y="1"/>
                  <a:pt x="0" y="207"/>
                  <a:pt x="140" y="318"/>
                </a:cubicBezTo>
                <a:lnTo>
                  <a:pt x="140" y="285"/>
                </a:lnTo>
                <a:cubicBezTo>
                  <a:pt x="1783" y="1304"/>
                  <a:pt x="3196" y="2651"/>
                  <a:pt x="4247" y="4294"/>
                </a:cubicBezTo>
                <a:cubicBezTo>
                  <a:pt x="4276" y="4342"/>
                  <a:pt x="4322" y="4362"/>
                  <a:pt x="4369" y="4362"/>
                </a:cubicBezTo>
                <a:cubicBezTo>
                  <a:pt x="4482" y="4362"/>
                  <a:pt x="4603" y="4246"/>
                  <a:pt x="4510" y="4130"/>
                </a:cubicBezTo>
                <a:cubicBezTo>
                  <a:pt x="3426" y="2454"/>
                  <a:pt x="2013" y="1041"/>
                  <a:pt x="304" y="22"/>
                </a:cubicBezTo>
                <a:cubicBezTo>
                  <a:pt x="274" y="7"/>
                  <a:pt x="245" y="1"/>
                  <a:pt x="21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8" name="Google Shape;1748;p23"/>
          <p:cNvSpPr/>
          <p:nvPr/>
        </p:nvSpPr>
        <p:spPr>
          <a:xfrm>
            <a:off x="8520300" y="4164203"/>
            <a:ext cx="56362" cy="71580"/>
          </a:xfrm>
          <a:custGeom>
            <a:rect b="b" l="l" r="r" t="t"/>
            <a:pathLst>
              <a:path extrusionOk="0" h="3382" w="2663">
                <a:moveTo>
                  <a:pt x="253" y="0"/>
                </a:moveTo>
                <a:cubicBezTo>
                  <a:pt x="117" y="0"/>
                  <a:pt x="1" y="166"/>
                  <a:pt x="130" y="270"/>
                </a:cubicBezTo>
                <a:cubicBezTo>
                  <a:pt x="1050" y="1124"/>
                  <a:pt x="1773" y="2143"/>
                  <a:pt x="2332" y="3293"/>
                </a:cubicBezTo>
                <a:cubicBezTo>
                  <a:pt x="2363" y="3356"/>
                  <a:pt x="2412" y="3382"/>
                  <a:pt x="2459" y="3382"/>
                </a:cubicBezTo>
                <a:cubicBezTo>
                  <a:pt x="2562" y="3382"/>
                  <a:pt x="2662" y="3263"/>
                  <a:pt x="2595" y="3128"/>
                </a:cubicBezTo>
                <a:cubicBezTo>
                  <a:pt x="2036" y="1978"/>
                  <a:pt x="1280" y="927"/>
                  <a:pt x="360" y="40"/>
                </a:cubicBezTo>
                <a:cubicBezTo>
                  <a:pt x="326" y="12"/>
                  <a:pt x="289" y="0"/>
                  <a:pt x="2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9" name="Google Shape;1749;p23"/>
          <p:cNvSpPr/>
          <p:nvPr/>
        </p:nvSpPr>
        <p:spPr>
          <a:xfrm>
            <a:off x="8549148" y="4043836"/>
            <a:ext cx="134609" cy="92512"/>
          </a:xfrm>
          <a:custGeom>
            <a:rect b="b" l="l" r="r" t="t"/>
            <a:pathLst>
              <a:path extrusionOk="0" h="4371" w="6360">
                <a:moveTo>
                  <a:pt x="196" y="0"/>
                </a:moveTo>
                <a:cubicBezTo>
                  <a:pt x="39" y="0"/>
                  <a:pt x="1" y="278"/>
                  <a:pt x="180" y="337"/>
                </a:cubicBezTo>
                <a:cubicBezTo>
                  <a:pt x="2448" y="1093"/>
                  <a:pt x="4485" y="2473"/>
                  <a:pt x="6029" y="4314"/>
                </a:cubicBezTo>
                <a:cubicBezTo>
                  <a:pt x="6061" y="4353"/>
                  <a:pt x="6099" y="4370"/>
                  <a:pt x="6136" y="4370"/>
                </a:cubicBezTo>
                <a:cubicBezTo>
                  <a:pt x="6251" y="4370"/>
                  <a:pt x="6359" y="4208"/>
                  <a:pt x="6260" y="4084"/>
                </a:cubicBezTo>
                <a:cubicBezTo>
                  <a:pt x="4682" y="2210"/>
                  <a:pt x="2579" y="798"/>
                  <a:pt x="246" y="9"/>
                </a:cubicBezTo>
                <a:cubicBezTo>
                  <a:pt x="228" y="3"/>
                  <a:pt x="212" y="0"/>
                  <a:pt x="19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0" name="Google Shape;1750;p23"/>
          <p:cNvSpPr/>
          <p:nvPr/>
        </p:nvSpPr>
        <p:spPr>
          <a:xfrm>
            <a:off x="8704036" y="4158277"/>
            <a:ext cx="57886" cy="73591"/>
          </a:xfrm>
          <a:custGeom>
            <a:rect b="b" l="l" r="r" t="t"/>
            <a:pathLst>
              <a:path extrusionOk="0" h="3477" w="2735">
                <a:moveTo>
                  <a:pt x="244" y="0"/>
                </a:moveTo>
                <a:cubicBezTo>
                  <a:pt x="121" y="0"/>
                  <a:pt x="0" y="162"/>
                  <a:pt x="124" y="287"/>
                </a:cubicBezTo>
                <a:cubicBezTo>
                  <a:pt x="1077" y="1141"/>
                  <a:pt x="1866" y="2225"/>
                  <a:pt x="2392" y="3408"/>
                </a:cubicBezTo>
                <a:cubicBezTo>
                  <a:pt x="2421" y="3457"/>
                  <a:pt x="2464" y="3476"/>
                  <a:pt x="2508" y="3476"/>
                </a:cubicBezTo>
                <a:cubicBezTo>
                  <a:pt x="2616" y="3476"/>
                  <a:pt x="2734" y="3360"/>
                  <a:pt x="2688" y="3244"/>
                </a:cubicBezTo>
                <a:cubicBezTo>
                  <a:pt x="2129" y="2028"/>
                  <a:pt x="1340" y="944"/>
                  <a:pt x="355" y="57"/>
                </a:cubicBezTo>
                <a:cubicBezTo>
                  <a:pt x="323" y="17"/>
                  <a:pt x="283" y="0"/>
                  <a:pt x="2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1" name="Google Shape;1751;p23"/>
          <p:cNvSpPr/>
          <p:nvPr/>
        </p:nvSpPr>
        <p:spPr>
          <a:xfrm>
            <a:off x="8648266" y="4061954"/>
            <a:ext cx="107666" cy="113571"/>
          </a:xfrm>
          <a:custGeom>
            <a:rect b="b" l="l" r="r" t="t"/>
            <a:pathLst>
              <a:path extrusionOk="0" h="5366" w="5087">
                <a:moveTo>
                  <a:pt x="253" y="1"/>
                </a:moveTo>
                <a:cubicBezTo>
                  <a:pt x="117" y="1"/>
                  <a:pt x="1" y="166"/>
                  <a:pt x="131" y="270"/>
                </a:cubicBezTo>
                <a:cubicBezTo>
                  <a:pt x="1905" y="1716"/>
                  <a:pt x="3450" y="3392"/>
                  <a:pt x="4731" y="5298"/>
                </a:cubicBezTo>
                <a:cubicBezTo>
                  <a:pt x="4760" y="5346"/>
                  <a:pt x="4806" y="5366"/>
                  <a:pt x="4853" y="5366"/>
                </a:cubicBezTo>
                <a:cubicBezTo>
                  <a:pt x="4966" y="5366"/>
                  <a:pt x="5087" y="5250"/>
                  <a:pt x="4994" y="5133"/>
                </a:cubicBezTo>
                <a:cubicBezTo>
                  <a:pt x="3712" y="3195"/>
                  <a:pt x="2135" y="1486"/>
                  <a:pt x="361" y="40"/>
                </a:cubicBezTo>
                <a:cubicBezTo>
                  <a:pt x="326" y="13"/>
                  <a:pt x="289" y="1"/>
                  <a:pt x="2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2" name="Google Shape;1752;p23"/>
          <p:cNvSpPr/>
          <p:nvPr/>
        </p:nvSpPr>
        <p:spPr>
          <a:xfrm>
            <a:off x="8711571" y="4077256"/>
            <a:ext cx="94438" cy="102439"/>
          </a:xfrm>
          <a:custGeom>
            <a:rect b="b" l="l" r="r" t="t"/>
            <a:pathLst>
              <a:path extrusionOk="0" h="4840" w="4462">
                <a:moveTo>
                  <a:pt x="252" y="1"/>
                </a:moveTo>
                <a:cubicBezTo>
                  <a:pt x="116" y="1"/>
                  <a:pt x="0" y="166"/>
                  <a:pt x="130" y="270"/>
                </a:cubicBezTo>
                <a:cubicBezTo>
                  <a:pt x="1609" y="1617"/>
                  <a:pt x="2923" y="3129"/>
                  <a:pt x="4073" y="4772"/>
                </a:cubicBezTo>
                <a:cubicBezTo>
                  <a:pt x="4112" y="4820"/>
                  <a:pt x="4164" y="4840"/>
                  <a:pt x="4216" y="4840"/>
                </a:cubicBezTo>
                <a:cubicBezTo>
                  <a:pt x="4341" y="4840"/>
                  <a:pt x="4462" y="4724"/>
                  <a:pt x="4369" y="4608"/>
                </a:cubicBezTo>
                <a:cubicBezTo>
                  <a:pt x="3186" y="2932"/>
                  <a:pt x="1872" y="1420"/>
                  <a:pt x="360" y="40"/>
                </a:cubicBezTo>
                <a:cubicBezTo>
                  <a:pt x="325" y="12"/>
                  <a:pt x="288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3" name="Google Shape;1753;p23"/>
          <p:cNvSpPr/>
          <p:nvPr/>
        </p:nvSpPr>
        <p:spPr>
          <a:xfrm>
            <a:off x="8511834" y="4081574"/>
            <a:ext cx="90396" cy="84914"/>
          </a:xfrm>
          <a:custGeom>
            <a:rect b="b" l="l" r="r" t="t"/>
            <a:pathLst>
              <a:path extrusionOk="0" h="4012" w="4271">
                <a:moveTo>
                  <a:pt x="216" y="0"/>
                </a:moveTo>
                <a:cubicBezTo>
                  <a:pt x="89" y="0"/>
                  <a:pt x="1" y="220"/>
                  <a:pt x="136" y="329"/>
                </a:cubicBezTo>
                <a:cubicBezTo>
                  <a:pt x="1582" y="1315"/>
                  <a:pt x="2831" y="2531"/>
                  <a:pt x="3882" y="3944"/>
                </a:cubicBezTo>
                <a:cubicBezTo>
                  <a:pt x="3921" y="3992"/>
                  <a:pt x="3973" y="4012"/>
                  <a:pt x="4025" y="4012"/>
                </a:cubicBezTo>
                <a:cubicBezTo>
                  <a:pt x="4150" y="4012"/>
                  <a:pt x="4271" y="3895"/>
                  <a:pt x="4178" y="3779"/>
                </a:cubicBezTo>
                <a:cubicBezTo>
                  <a:pt x="3093" y="2333"/>
                  <a:pt x="1779" y="1052"/>
                  <a:pt x="300" y="33"/>
                </a:cubicBezTo>
                <a:cubicBezTo>
                  <a:pt x="272" y="10"/>
                  <a:pt x="243" y="0"/>
                  <a:pt x="2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4" name="Google Shape;1754;p23"/>
          <p:cNvSpPr/>
          <p:nvPr/>
        </p:nvSpPr>
        <p:spPr>
          <a:xfrm>
            <a:off x="8576642" y="4116899"/>
            <a:ext cx="62458" cy="62797"/>
          </a:xfrm>
          <a:custGeom>
            <a:rect b="b" l="l" r="r" t="t"/>
            <a:pathLst>
              <a:path extrusionOk="0" h="2967" w="2951">
                <a:moveTo>
                  <a:pt x="252" y="1"/>
                </a:moveTo>
                <a:cubicBezTo>
                  <a:pt x="117" y="1"/>
                  <a:pt x="0" y="166"/>
                  <a:pt x="130" y="270"/>
                </a:cubicBezTo>
                <a:cubicBezTo>
                  <a:pt x="1050" y="1026"/>
                  <a:pt x="1905" y="1913"/>
                  <a:pt x="2595" y="2899"/>
                </a:cubicBezTo>
                <a:cubicBezTo>
                  <a:pt x="2623" y="2947"/>
                  <a:pt x="2669" y="2967"/>
                  <a:pt x="2716" y="2967"/>
                </a:cubicBezTo>
                <a:cubicBezTo>
                  <a:pt x="2830" y="2967"/>
                  <a:pt x="2950" y="2851"/>
                  <a:pt x="2857" y="2735"/>
                </a:cubicBezTo>
                <a:cubicBezTo>
                  <a:pt x="2167" y="1716"/>
                  <a:pt x="1313" y="796"/>
                  <a:pt x="360" y="40"/>
                </a:cubicBezTo>
                <a:cubicBezTo>
                  <a:pt x="326" y="12"/>
                  <a:pt x="288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5" name="Google Shape;1755;p23"/>
          <p:cNvSpPr/>
          <p:nvPr/>
        </p:nvSpPr>
        <p:spPr>
          <a:xfrm>
            <a:off x="8619904" y="4140562"/>
            <a:ext cx="55558" cy="60701"/>
          </a:xfrm>
          <a:custGeom>
            <a:rect b="b" l="l" r="r" t="t"/>
            <a:pathLst>
              <a:path extrusionOk="0" h="2868" w="2625">
                <a:moveTo>
                  <a:pt x="275" y="0"/>
                </a:moveTo>
                <a:cubicBezTo>
                  <a:pt x="132" y="0"/>
                  <a:pt x="0" y="165"/>
                  <a:pt x="156" y="269"/>
                </a:cubicBezTo>
                <a:cubicBezTo>
                  <a:pt x="978" y="959"/>
                  <a:pt x="1701" y="1847"/>
                  <a:pt x="2259" y="2800"/>
                </a:cubicBezTo>
                <a:cubicBezTo>
                  <a:pt x="2298" y="2848"/>
                  <a:pt x="2348" y="2868"/>
                  <a:pt x="2396" y="2868"/>
                </a:cubicBezTo>
                <a:cubicBezTo>
                  <a:pt x="2514" y="2868"/>
                  <a:pt x="2625" y="2751"/>
                  <a:pt x="2555" y="2635"/>
                </a:cubicBezTo>
                <a:cubicBezTo>
                  <a:pt x="1996" y="1649"/>
                  <a:pt x="1241" y="762"/>
                  <a:pt x="386" y="39"/>
                </a:cubicBezTo>
                <a:cubicBezTo>
                  <a:pt x="352" y="12"/>
                  <a:pt x="313" y="0"/>
                  <a:pt x="27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6" name="Google Shape;1756;p23"/>
          <p:cNvSpPr/>
          <p:nvPr/>
        </p:nvSpPr>
        <p:spPr>
          <a:xfrm>
            <a:off x="8270464" y="4096728"/>
            <a:ext cx="71792" cy="81337"/>
          </a:xfrm>
          <a:custGeom>
            <a:rect b="b" l="l" r="r" t="t"/>
            <a:pathLst>
              <a:path extrusionOk="0" h="3843" w="3392">
                <a:moveTo>
                  <a:pt x="243" y="1"/>
                </a:moveTo>
                <a:cubicBezTo>
                  <a:pt x="123" y="1"/>
                  <a:pt x="1" y="166"/>
                  <a:pt x="105" y="270"/>
                </a:cubicBezTo>
                <a:lnTo>
                  <a:pt x="3062" y="3786"/>
                </a:lnTo>
                <a:cubicBezTo>
                  <a:pt x="3094" y="3826"/>
                  <a:pt x="3132" y="3843"/>
                  <a:pt x="3169" y="3843"/>
                </a:cubicBezTo>
                <a:cubicBezTo>
                  <a:pt x="3284" y="3843"/>
                  <a:pt x="3392" y="3681"/>
                  <a:pt x="3292" y="3556"/>
                </a:cubicBezTo>
                <a:lnTo>
                  <a:pt x="335" y="40"/>
                </a:lnTo>
                <a:cubicBezTo>
                  <a:pt x="307" y="13"/>
                  <a:pt x="275" y="1"/>
                  <a:pt x="2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7" name="Google Shape;1757;p23"/>
          <p:cNvSpPr/>
          <p:nvPr/>
        </p:nvSpPr>
        <p:spPr>
          <a:xfrm>
            <a:off x="8327039" y="4121174"/>
            <a:ext cx="55410" cy="66881"/>
          </a:xfrm>
          <a:custGeom>
            <a:rect b="b" l="l" r="r" t="t"/>
            <a:pathLst>
              <a:path extrusionOk="0" h="3160" w="2618">
                <a:moveTo>
                  <a:pt x="246" y="0"/>
                </a:moveTo>
                <a:cubicBezTo>
                  <a:pt x="121" y="0"/>
                  <a:pt x="0" y="116"/>
                  <a:pt x="93" y="232"/>
                </a:cubicBezTo>
                <a:lnTo>
                  <a:pt x="2229" y="3091"/>
                </a:lnTo>
                <a:cubicBezTo>
                  <a:pt x="2268" y="3139"/>
                  <a:pt x="2320" y="3159"/>
                  <a:pt x="2372" y="3159"/>
                </a:cubicBezTo>
                <a:cubicBezTo>
                  <a:pt x="2497" y="3159"/>
                  <a:pt x="2618" y="3043"/>
                  <a:pt x="2525" y="2927"/>
                </a:cubicBezTo>
                <a:lnTo>
                  <a:pt x="389" y="68"/>
                </a:lnTo>
                <a:cubicBezTo>
                  <a:pt x="351" y="20"/>
                  <a:pt x="298" y="0"/>
                  <a:pt x="2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8" name="Google Shape;1758;p23"/>
          <p:cNvSpPr/>
          <p:nvPr/>
        </p:nvSpPr>
        <p:spPr>
          <a:xfrm>
            <a:off x="8357009" y="4120391"/>
            <a:ext cx="54944" cy="69887"/>
          </a:xfrm>
          <a:custGeom>
            <a:rect b="b" l="l" r="r" t="t"/>
            <a:pathLst>
              <a:path extrusionOk="0" h="3302" w="2596">
                <a:moveTo>
                  <a:pt x="275" y="0"/>
                </a:moveTo>
                <a:cubicBezTo>
                  <a:pt x="132" y="0"/>
                  <a:pt x="0" y="166"/>
                  <a:pt x="156" y="269"/>
                </a:cubicBezTo>
                <a:cubicBezTo>
                  <a:pt x="1109" y="1025"/>
                  <a:pt x="1832" y="2044"/>
                  <a:pt x="2259" y="3194"/>
                </a:cubicBezTo>
                <a:cubicBezTo>
                  <a:pt x="2284" y="3269"/>
                  <a:pt x="2343" y="3301"/>
                  <a:pt x="2402" y="3301"/>
                </a:cubicBezTo>
                <a:cubicBezTo>
                  <a:pt x="2498" y="3301"/>
                  <a:pt x="2596" y="3217"/>
                  <a:pt x="2555" y="3095"/>
                </a:cubicBezTo>
                <a:cubicBezTo>
                  <a:pt x="2128" y="1912"/>
                  <a:pt x="1372" y="828"/>
                  <a:pt x="386" y="39"/>
                </a:cubicBezTo>
                <a:cubicBezTo>
                  <a:pt x="352" y="12"/>
                  <a:pt x="313" y="0"/>
                  <a:pt x="27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9" name="Google Shape;1759;p23"/>
          <p:cNvSpPr/>
          <p:nvPr/>
        </p:nvSpPr>
        <p:spPr>
          <a:xfrm>
            <a:off x="8419426" y="4152859"/>
            <a:ext cx="30626" cy="44446"/>
          </a:xfrm>
          <a:custGeom>
            <a:rect b="b" l="l" r="r" t="t"/>
            <a:pathLst>
              <a:path extrusionOk="0" h="2100" w="1447">
                <a:moveTo>
                  <a:pt x="181" y="0"/>
                </a:moveTo>
                <a:cubicBezTo>
                  <a:pt x="140" y="0"/>
                  <a:pt x="99" y="17"/>
                  <a:pt x="66" y="50"/>
                </a:cubicBezTo>
                <a:cubicBezTo>
                  <a:pt x="0" y="116"/>
                  <a:pt x="0" y="214"/>
                  <a:pt x="66" y="280"/>
                </a:cubicBezTo>
                <a:cubicBezTo>
                  <a:pt x="493" y="806"/>
                  <a:pt x="855" y="1397"/>
                  <a:pt x="1150" y="2021"/>
                </a:cubicBezTo>
                <a:cubicBezTo>
                  <a:pt x="1174" y="2070"/>
                  <a:pt x="1234" y="2100"/>
                  <a:pt x="1289" y="2100"/>
                </a:cubicBezTo>
                <a:cubicBezTo>
                  <a:pt x="1310" y="2100"/>
                  <a:pt x="1330" y="2096"/>
                  <a:pt x="1347" y="2087"/>
                </a:cubicBezTo>
                <a:cubicBezTo>
                  <a:pt x="1446" y="2021"/>
                  <a:pt x="1446" y="1923"/>
                  <a:pt x="1413" y="1857"/>
                </a:cubicBezTo>
                <a:cubicBezTo>
                  <a:pt x="1117" y="1200"/>
                  <a:pt x="756" y="608"/>
                  <a:pt x="296" y="50"/>
                </a:cubicBezTo>
                <a:cubicBezTo>
                  <a:pt x="263" y="17"/>
                  <a:pt x="222" y="0"/>
                  <a:pt x="1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0" name="Google Shape;1760;p23"/>
          <p:cNvSpPr/>
          <p:nvPr/>
        </p:nvSpPr>
        <p:spPr>
          <a:xfrm>
            <a:off x="5504091" y="4959935"/>
            <a:ext cx="358958" cy="84406"/>
          </a:xfrm>
          <a:custGeom>
            <a:rect b="b" l="l" r="r" t="t"/>
            <a:pathLst>
              <a:path extrusionOk="0" h="3988" w="16960">
                <a:moveTo>
                  <a:pt x="227" y="1"/>
                </a:moveTo>
                <a:cubicBezTo>
                  <a:pt x="51" y="1"/>
                  <a:pt x="1" y="300"/>
                  <a:pt x="188" y="331"/>
                </a:cubicBezTo>
                <a:cubicBezTo>
                  <a:pt x="4526" y="1022"/>
                  <a:pt x="8798" y="2007"/>
                  <a:pt x="13070" y="3059"/>
                </a:cubicBezTo>
                <a:lnTo>
                  <a:pt x="16684" y="3979"/>
                </a:lnTo>
                <a:cubicBezTo>
                  <a:pt x="16702" y="3985"/>
                  <a:pt x="16719" y="3988"/>
                  <a:pt x="16735" y="3988"/>
                </a:cubicBezTo>
                <a:cubicBezTo>
                  <a:pt x="16897" y="3988"/>
                  <a:pt x="16959" y="3713"/>
                  <a:pt x="16750" y="3683"/>
                </a:cubicBezTo>
                <a:cubicBezTo>
                  <a:pt x="12511" y="2566"/>
                  <a:pt x="8239" y="1514"/>
                  <a:pt x="3935" y="660"/>
                </a:cubicBezTo>
                <a:cubicBezTo>
                  <a:pt x="2719" y="430"/>
                  <a:pt x="1503" y="200"/>
                  <a:pt x="254" y="3"/>
                </a:cubicBezTo>
                <a:cubicBezTo>
                  <a:pt x="245" y="1"/>
                  <a:pt x="236" y="1"/>
                  <a:pt x="22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1" name="Google Shape;1761;p23"/>
          <p:cNvSpPr/>
          <p:nvPr/>
        </p:nvSpPr>
        <p:spPr>
          <a:xfrm>
            <a:off x="5066645" y="4941204"/>
            <a:ext cx="319718" cy="29991"/>
          </a:xfrm>
          <a:custGeom>
            <a:rect b="b" l="l" r="r" t="t"/>
            <a:pathLst>
              <a:path extrusionOk="0" h="1417" w="15106">
                <a:moveTo>
                  <a:pt x="10643" y="0"/>
                </a:moveTo>
                <a:cubicBezTo>
                  <a:pt x="8229" y="0"/>
                  <a:pt x="5812" y="162"/>
                  <a:pt x="3408" y="494"/>
                </a:cubicBezTo>
                <a:cubicBezTo>
                  <a:pt x="2323" y="658"/>
                  <a:pt x="1272" y="855"/>
                  <a:pt x="187" y="1085"/>
                </a:cubicBezTo>
                <a:cubicBezTo>
                  <a:pt x="1" y="1147"/>
                  <a:pt x="79" y="1416"/>
                  <a:pt x="256" y="1416"/>
                </a:cubicBezTo>
                <a:cubicBezTo>
                  <a:pt x="266" y="1416"/>
                  <a:pt x="276" y="1415"/>
                  <a:pt x="286" y="1414"/>
                </a:cubicBezTo>
                <a:cubicBezTo>
                  <a:pt x="3601" y="680"/>
                  <a:pt x="6995" y="313"/>
                  <a:pt x="10398" y="313"/>
                </a:cubicBezTo>
                <a:cubicBezTo>
                  <a:pt x="10806" y="313"/>
                  <a:pt x="11214" y="319"/>
                  <a:pt x="11623" y="329"/>
                </a:cubicBezTo>
                <a:cubicBezTo>
                  <a:pt x="12707" y="362"/>
                  <a:pt x="13792" y="428"/>
                  <a:pt x="14876" y="494"/>
                </a:cubicBezTo>
                <a:cubicBezTo>
                  <a:pt x="15106" y="494"/>
                  <a:pt x="15106" y="198"/>
                  <a:pt x="14876" y="165"/>
                </a:cubicBezTo>
                <a:cubicBezTo>
                  <a:pt x="13468" y="56"/>
                  <a:pt x="12056" y="0"/>
                  <a:pt x="106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2" name="Google Shape;1762;p23"/>
          <p:cNvSpPr/>
          <p:nvPr/>
        </p:nvSpPr>
        <p:spPr>
          <a:xfrm>
            <a:off x="5209892" y="4978624"/>
            <a:ext cx="462328" cy="76660"/>
          </a:xfrm>
          <a:custGeom>
            <a:rect b="b" l="l" r="r" t="t"/>
            <a:pathLst>
              <a:path extrusionOk="0" h="3622" w="21844">
                <a:moveTo>
                  <a:pt x="4351" y="1"/>
                </a:moveTo>
                <a:cubicBezTo>
                  <a:pt x="2949" y="1"/>
                  <a:pt x="1569" y="102"/>
                  <a:pt x="189" y="303"/>
                </a:cubicBezTo>
                <a:cubicBezTo>
                  <a:pt x="1" y="334"/>
                  <a:pt x="81" y="634"/>
                  <a:pt x="260" y="634"/>
                </a:cubicBezTo>
                <a:cubicBezTo>
                  <a:pt x="269" y="634"/>
                  <a:pt x="278" y="633"/>
                  <a:pt x="287" y="631"/>
                </a:cubicBezTo>
                <a:cubicBezTo>
                  <a:pt x="1631" y="435"/>
                  <a:pt x="2977" y="347"/>
                  <a:pt x="4321" y="347"/>
                </a:cubicBezTo>
                <a:cubicBezTo>
                  <a:pt x="8597" y="347"/>
                  <a:pt x="12855" y="1232"/>
                  <a:pt x="16980" y="2307"/>
                </a:cubicBezTo>
                <a:cubicBezTo>
                  <a:pt x="18525" y="2734"/>
                  <a:pt x="20036" y="3162"/>
                  <a:pt x="21581" y="3622"/>
                </a:cubicBezTo>
                <a:cubicBezTo>
                  <a:pt x="21745" y="3622"/>
                  <a:pt x="21843" y="3359"/>
                  <a:pt x="21646" y="3293"/>
                </a:cubicBezTo>
                <a:cubicBezTo>
                  <a:pt x="16192" y="1716"/>
                  <a:pt x="10671" y="139"/>
                  <a:pt x="4953" y="7"/>
                </a:cubicBezTo>
                <a:cubicBezTo>
                  <a:pt x="4752" y="3"/>
                  <a:pt x="4551" y="1"/>
                  <a:pt x="435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3" name="Google Shape;1763;p23"/>
          <p:cNvSpPr/>
          <p:nvPr/>
        </p:nvSpPr>
        <p:spPr>
          <a:xfrm>
            <a:off x="5288289" y="5019685"/>
            <a:ext cx="287421" cy="54775"/>
          </a:xfrm>
          <a:custGeom>
            <a:rect b="b" l="l" r="r" t="t"/>
            <a:pathLst>
              <a:path extrusionOk="0" h="2588" w="13580">
                <a:moveTo>
                  <a:pt x="1481" y="1"/>
                </a:moveTo>
                <a:cubicBezTo>
                  <a:pt x="1064" y="1"/>
                  <a:pt x="647" y="11"/>
                  <a:pt x="231" y="39"/>
                </a:cubicBezTo>
                <a:cubicBezTo>
                  <a:pt x="1" y="39"/>
                  <a:pt x="1" y="367"/>
                  <a:pt x="231" y="367"/>
                </a:cubicBezTo>
                <a:cubicBezTo>
                  <a:pt x="642" y="352"/>
                  <a:pt x="1053" y="344"/>
                  <a:pt x="1463" y="344"/>
                </a:cubicBezTo>
                <a:cubicBezTo>
                  <a:pt x="4527" y="344"/>
                  <a:pt x="7556" y="776"/>
                  <a:pt x="10483" y="1616"/>
                </a:cubicBezTo>
                <a:cubicBezTo>
                  <a:pt x="11436" y="1879"/>
                  <a:pt x="12389" y="2207"/>
                  <a:pt x="13309" y="2569"/>
                </a:cubicBezTo>
                <a:cubicBezTo>
                  <a:pt x="13334" y="2582"/>
                  <a:pt x="13358" y="2587"/>
                  <a:pt x="13380" y="2587"/>
                </a:cubicBezTo>
                <a:cubicBezTo>
                  <a:pt x="13527" y="2587"/>
                  <a:pt x="13579" y="2330"/>
                  <a:pt x="13408" y="2273"/>
                </a:cubicBezTo>
                <a:cubicBezTo>
                  <a:pt x="10122" y="992"/>
                  <a:pt x="6704" y="236"/>
                  <a:pt x="3188" y="39"/>
                </a:cubicBezTo>
                <a:cubicBezTo>
                  <a:pt x="2619" y="20"/>
                  <a:pt x="2050" y="1"/>
                  <a:pt x="14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4" name="Google Shape;1764;p23"/>
          <p:cNvSpPr/>
          <p:nvPr/>
        </p:nvSpPr>
        <p:spPr>
          <a:xfrm>
            <a:off x="5419260" y="5069127"/>
            <a:ext cx="260922" cy="69802"/>
          </a:xfrm>
          <a:custGeom>
            <a:rect b="b" l="l" r="r" t="t"/>
            <a:pathLst>
              <a:path extrusionOk="0" h="3298" w="12328">
                <a:moveTo>
                  <a:pt x="251" y="0"/>
                </a:moveTo>
                <a:cubicBezTo>
                  <a:pt x="50" y="0"/>
                  <a:pt x="1" y="269"/>
                  <a:pt x="188" y="332"/>
                </a:cubicBezTo>
                <a:lnTo>
                  <a:pt x="12083" y="3289"/>
                </a:lnTo>
                <a:cubicBezTo>
                  <a:pt x="12101" y="3295"/>
                  <a:pt x="12118" y="3298"/>
                  <a:pt x="12133" y="3298"/>
                </a:cubicBezTo>
                <a:cubicBezTo>
                  <a:pt x="12290" y="3298"/>
                  <a:pt x="12328" y="3023"/>
                  <a:pt x="12149" y="2993"/>
                </a:cubicBezTo>
                <a:lnTo>
                  <a:pt x="286" y="3"/>
                </a:lnTo>
                <a:cubicBezTo>
                  <a:pt x="274" y="1"/>
                  <a:pt x="262" y="0"/>
                  <a:pt x="25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5" name="Google Shape;1765;p23"/>
          <p:cNvSpPr/>
          <p:nvPr/>
        </p:nvSpPr>
        <p:spPr>
          <a:xfrm>
            <a:off x="5058073" y="5048026"/>
            <a:ext cx="304945" cy="38076"/>
          </a:xfrm>
          <a:custGeom>
            <a:rect b="b" l="l" r="r" t="t"/>
            <a:pathLst>
              <a:path extrusionOk="0" h="1799" w="14408">
                <a:moveTo>
                  <a:pt x="2462" y="0"/>
                </a:moveTo>
                <a:cubicBezTo>
                  <a:pt x="1718" y="0"/>
                  <a:pt x="974" y="24"/>
                  <a:pt x="231" y="47"/>
                </a:cubicBezTo>
                <a:cubicBezTo>
                  <a:pt x="1" y="47"/>
                  <a:pt x="1" y="376"/>
                  <a:pt x="231" y="376"/>
                </a:cubicBezTo>
                <a:cubicBezTo>
                  <a:pt x="978" y="342"/>
                  <a:pt x="1725" y="325"/>
                  <a:pt x="2472" y="325"/>
                </a:cubicBezTo>
                <a:cubicBezTo>
                  <a:pt x="5370" y="325"/>
                  <a:pt x="8260" y="583"/>
                  <a:pt x="11108" y="1131"/>
                </a:cubicBezTo>
                <a:cubicBezTo>
                  <a:pt x="12126" y="1329"/>
                  <a:pt x="13145" y="1526"/>
                  <a:pt x="14164" y="1789"/>
                </a:cubicBezTo>
                <a:cubicBezTo>
                  <a:pt x="14183" y="1795"/>
                  <a:pt x="14201" y="1798"/>
                  <a:pt x="14218" y="1798"/>
                </a:cubicBezTo>
                <a:cubicBezTo>
                  <a:pt x="14371" y="1798"/>
                  <a:pt x="14407" y="1552"/>
                  <a:pt x="14229" y="1493"/>
                </a:cubicBezTo>
                <a:cubicBezTo>
                  <a:pt x="10680" y="573"/>
                  <a:pt x="7033" y="80"/>
                  <a:pt x="3386" y="14"/>
                </a:cubicBezTo>
                <a:cubicBezTo>
                  <a:pt x="3078" y="4"/>
                  <a:pt x="2770" y="0"/>
                  <a:pt x="246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6" name="Google Shape;1766;p23"/>
          <p:cNvSpPr/>
          <p:nvPr/>
        </p:nvSpPr>
        <p:spPr>
          <a:xfrm>
            <a:off x="5149889" y="5101172"/>
            <a:ext cx="395341" cy="55156"/>
          </a:xfrm>
          <a:custGeom>
            <a:rect b="b" l="l" r="r" t="t"/>
            <a:pathLst>
              <a:path extrusionOk="0" h="2606" w="18679">
                <a:moveTo>
                  <a:pt x="4272" y="0"/>
                </a:moveTo>
                <a:cubicBezTo>
                  <a:pt x="2892" y="0"/>
                  <a:pt x="1545" y="66"/>
                  <a:pt x="198" y="165"/>
                </a:cubicBezTo>
                <a:cubicBezTo>
                  <a:pt x="0" y="198"/>
                  <a:pt x="0" y="526"/>
                  <a:pt x="198" y="526"/>
                </a:cubicBezTo>
                <a:cubicBezTo>
                  <a:pt x="1553" y="406"/>
                  <a:pt x="2912" y="345"/>
                  <a:pt x="4269" y="345"/>
                </a:cubicBezTo>
                <a:cubicBezTo>
                  <a:pt x="7712" y="345"/>
                  <a:pt x="11144" y="734"/>
                  <a:pt x="14492" y="1512"/>
                </a:cubicBezTo>
                <a:cubicBezTo>
                  <a:pt x="15839" y="1841"/>
                  <a:pt x="17121" y="2169"/>
                  <a:pt x="18435" y="2596"/>
                </a:cubicBezTo>
                <a:cubicBezTo>
                  <a:pt x="18455" y="2603"/>
                  <a:pt x="18473" y="2606"/>
                  <a:pt x="18490" y="2606"/>
                </a:cubicBezTo>
                <a:cubicBezTo>
                  <a:pt x="18643" y="2606"/>
                  <a:pt x="18678" y="2360"/>
                  <a:pt x="18501" y="2301"/>
                </a:cubicBezTo>
                <a:cubicBezTo>
                  <a:pt x="13900" y="789"/>
                  <a:pt x="9103" y="33"/>
                  <a:pt x="427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7" name="Google Shape;1767;p23"/>
          <p:cNvSpPr/>
          <p:nvPr/>
        </p:nvSpPr>
        <p:spPr>
          <a:xfrm>
            <a:off x="5258382" y="5148286"/>
            <a:ext cx="217915" cy="55558"/>
          </a:xfrm>
          <a:custGeom>
            <a:rect b="b" l="l" r="r" t="t"/>
            <a:pathLst>
              <a:path extrusionOk="0" h="2625" w="10296">
                <a:moveTo>
                  <a:pt x="779" y="1"/>
                </a:moveTo>
                <a:cubicBezTo>
                  <a:pt x="585" y="1"/>
                  <a:pt x="392" y="3"/>
                  <a:pt x="198" y="9"/>
                </a:cubicBezTo>
                <a:cubicBezTo>
                  <a:pt x="1" y="9"/>
                  <a:pt x="1" y="338"/>
                  <a:pt x="198" y="338"/>
                </a:cubicBezTo>
                <a:cubicBezTo>
                  <a:pt x="443" y="328"/>
                  <a:pt x="688" y="323"/>
                  <a:pt x="932" y="323"/>
                </a:cubicBezTo>
                <a:cubicBezTo>
                  <a:pt x="4094" y="323"/>
                  <a:pt x="7184" y="1110"/>
                  <a:pt x="9990" y="2605"/>
                </a:cubicBezTo>
                <a:cubicBezTo>
                  <a:pt x="10013" y="2619"/>
                  <a:pt x="10036" y="2625"/>
                  <a:pt x="10058" y="2625"/>
                </a:cubicBezTo>
                <a:cubicBezTo>
                  <a:pt x="10194" y="2625"/>
                  <a:pt x="10296" y="2394"/>
                  <a:pt x="10154" y="2309"/>
                </a:cubicBezTo>
                <a:cubicBezTo>
                  <a:pt x="7269" y="789"/>
                  <a:pt x="4060" y="1"/>
                  <a:pt x="77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8" name="Google Shape;1768;p23"/>
          <p:cNvSpPr/>
          <p:nvPr/>
        </p:nvSpPr>
        <p:spPr>
          <a:xfrm>
            <a:off x="5211099" y="5191548"/>
            <a:ext cx="165045" cy="38732"/>
          </a:xfrm>
          <a:custGeom>
            <a:rect b="b" l="l" r="r" t="t"/>
            <a:pathLst>
              <a:path extrusionOk="0" h="1830" w="7798">
                <a:moveTo>
                  <a:pt x="424" y="1"/>
                </a:moveTo>
                <a:cubicBezTo>
                  <a:pt x="348" y="1"/>
                  <a:pt x="273" y="1"/>
                  <a:pt x="197" y="2"/>
                </a:cubicBezTo>
                <a:cubicBezTo>
                  <a:pt x="0" y="35"/>
                  <a:pt x="0" y="298"/>
                  <a:pt x="197" y="331"/>
                </a:cubicBezTo>
                <a:cubicBezTo>
                  <a:pt x="275" y="330"/>
                  <a:pt x="353" y="329"/>
                  <a:pt x="431" y="329"/>
                </a:cubicBezTo>
                <a:cubicBezTo>
                  <a:pt x="2851" y="329"/>
                  <a:pt x="5264" y="823"/>
                  <a:pt x="7492" y="1810"/>
                </a:cubicBezTo>
                <a:cubicBezTo>
                  <a:pt x="7515" y="1824"/>
                  <a:pt x="7539" y="1830"/>
                  <a:pt x="7561" y="1830"/>
                </a:cubicBezTo>
                <a:cubicBezTo>
                  <a:pt x="7696" y="1830"/>
                  <a:pt x="7798" y="1603"/>
                  <a:pt x="7657" y="1547"/>
                </a:cubicBezTo>
                <a:cubicBezTo>
                  <a:pt x="5360" y="526"/>
                  <a:pt x="2909" y="1"/>
                  <a:pt x="42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9" name="Google Shape;1769;p23"/>
          <p:cNvSpPr/>
          <p:nvPr/>
        </p:nvSpPr>
        <p:spPr>
          <a:xfrm>
            <a:off x="8056589" y="5176542"/>
            <a:ext cx="830493" cy="98714"/>
          </a:xfrm>
          <a:custGeom>
            <a:rect b="b" l="l" r="r" t="t"/>
            <a:pathLst>
              <a:path extrusionOk="0" h="4664" w="39239">
                <a:moveTo>
                  <a:pt x="16156" y="0"/>
                </a:moveTo>
                <a:cubicBezTo>
                  <a:pt x="13675" y="0"/>
                  <a:pt x="11196" y="148"/>
                  <a:pt x="8731" y="448"/>
                </a:cubicBezTo>
                <a:cubicBezTo>
                  <a:pt x="5839" y="810"/>
                  <a:pt x="2980" y="1336"/>
                  <a:pt x="187" y="2091"/>
                </a:cubicBezTo>
                <a:cubicBezTo>
                  <a:pt x="1" y="2154"/>
                  <a:pt x="50" y="2423"/>
                  <a:pt x="251" y="2423"/>
                </a:cubicBezTo>
                <a:cubicBezTo>
                  <a:pt x="262" y="2423"/>
                  <a:pt x="274" y="2422"/>
                  <a:pt x="286" y="2420"/>
                </a:cubicBezTo>
                <a:cubicBezTo>
                  <a:pt x="5248" y="1073"/>
                  <a:pt x="10374" y="383"/>
                  <a:pt x="15533" y="317"/>
                </a:cubicBezTo>
                <a:cubicBezTo>
                  <a:pt x="15790" y="314"/>
                  <a:pt x="16047" y="312"/>
                  <a:pt x="16304" y="312"/>
                </a:cubicBezTo>
                <a:cubicBezTo>
                  <a:pt x="21170" y="312"/>
                  <a:pt x="26003" y="902"/>
                  <a:pt x="30747" y="2026"/>
                </a:cubicBezTo>
                <a:cubicBezTo>
                  <a:pt x="33540" y="2716"/>
                  <a:pt x="36301" y="3570"/>
                  <a:pt x="38995" y="4655"/>
                </a:cubicBezTo>
                <a:cubicBezTo>
                  <a:pt x="39015" y="4661"/>
                  <a:pt x="39033" y="4664"/>
                  <a:pt x="39050" y="4664"/>
                </a:cubicBezTo>
                <a:cubicBezTo>
                  <a:pt x="39203" y="4664"/>
                  <a:pt x="39239" y="4415"/>
                  <a:pt x="39061" y="4326"/>
                </a:cubicBezTo>
                <a:cubicBezTo>
                  <a:pt x="34296" y="2453"/>
                  <a:pt x="29269" y="1139"/>
                  <a:pt x="24175" y="514"/>
                </a:cubicBezTo>
                <a:cubicBezTo>
                  <a:pt x="21514" y="173"/>
                  <a:pt x="18834" y="0"/>
                  <a:pt x="161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0" name="Google Shape;1770;p23"/>
          <p:cNvSpPr/>
          <p:nvPr/>
        </p:nvSpPr>
        <p:spPr>
          <a:xfrm>
            <a:off x="8300450" y="4984650"/>
            <a:ext cx="395500" cy="67125"/>
          </a:xfrm>
          <a:custGeom>
            <a:rect b="b" l="l" r="r" t="t"/>
            <a:pathLst>
              <a:path extrusionOk="0" h="2685" w="15820">
                <a:moveTo>
                  <a:pt x="2756" y="1"/>
                </a:moveTo>
                <a:cubicBezTo>
                  <a:pt x="1912" y="1"/>
                  <a:pt x="1064" y="31"/>
                  <a:pt x="198" y="79"/>
                </a:cubicBezTo>
                <a:cubicBezTo>
                  <a:pt x="1" y="79"/>
                  <a:pt x="1" y="408"/>
                  <a:pt x="198" y="408"/>
                </a:cubicBezTo>
                <a:cubicBezTo>
                  <a:pt x="1043" y="347"/>
                  <a:pt x="1889" y="316"/>
                  <a:pt x="2733" y="316"/>
                </a:cubicBezTo>
                <a:cubicBezTo>
                  <a:pt x="5958" y="316"/>
                  <a:pt x="9165" y="758"/>
                  <a:pt x="12290" y="1591"/>
                </a:cubicBezTo>
                <a:cubicBezTo>
                  <a:pt x="13375" y="1920"/>
                  <a:pt x="14492" y="2248"/>
                  <a:pt x="15576" y="2675"/>
                </a:cubicBezTo>
                <a:cubicBezTo>
                  <a:pt x="15593" y="2682"/>
                  <a:pt x="15608" y="2685"/>
                  <a:pt x="15623" y="2685"/>
                </a:cubicBezTo>
                <a:cubicBezTo>
                  <a:pt x="15757" y="2685"/>
                  <a:pt x="15820" y="2436"/>
                  <a:pt x="15642" y="2347"/>
                </a:cubicBezTo>
                <a:cubicBezTo>
                  <a:pt x="11830" y="901"/>
                  <a:pt x="7789" y="112"/>
                  <a:pt x="3681" y="14"/>
                </a:cubicBezTo>
                <a:cubicBezTo>
                  <a:pt x="3373" y="5"/>
                  <a:pt x="3065" y="1"/>
                  <a:pt x="27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1" name="Google Shape;1771;p23"/>
          <p:cNvSpPr/>
          <p:nvPr/>
        </p:nvSpPr>
        <p:spPr>
          <a:xfrm>
            <a:off x="8398225" y="5055625"/>
            <a:ext cx="302675" cy="66800"/>
          </a:xfrm>
          <a:custGeom>
            <a:rect b="b" l="l" r="r" t="t"/>
            <a:pathLst>
              <a:path extrusionOk="0" h="2672" w="12107">
                <a:moveTo>
                  <a:pt x="197" y="1"/>
                </a:moveTo>
                <a:cubicBezTo>
                  <a:pt x="0" y="34"/>
                  <a:pt x="0" y="296"/>
                  <a:pt x="197" y="329"/>
                </a:cubicBezTo>
                <a:cubicBezTo>
                  <a:pt x="4206" y="329"/>
                  <a:pt x="8149" y="1118"/>
                  <a:pt x="11863" y="2662"/>
                </a:cubicBezTo>
                <a:cubicBezTo>
                  <a:pt x="11882" y="2669"/>
                  <a:pt x="11900" y="2672"/>
                  <a:pt x="11917" y="2672"/>
                </a:cubicBezTo>
                <a:cubicBezTo>
                  <a:pt x="12070" y="2672"/>
                  <a:pt x="12106" y="2423"/>
                  <a:pt x="11928" y="2334"/>
                </a:cubicBezTo>
                <a:cubicBezTo>
                  <a:pt x="8215" y="789"/>
                  <a:pt x="4206" y="1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2" name="Google Shape;1772;p23"/>
          <p:cNvSpPr/>
          <p:nvPr/>
        </p:nvSpPr>
        <p:spPr>
          <a:xfrm>
            <a:off x="8448550" y="5123750"/>
            <a:ext cx="376175" cy="123000"/>
          </a:xfrm>
          <a:custGeom>
            <a:rect b="b" l="l" r="r" t="t"/>
            <a:pathLst>
              <a:path extrusionOk="0" h="4920" w="15047">
                <a:moveTo>
                  <a:pt x="260" y="1"/>
                </a:moveTo>
                <a:cubicBezTo>
                  <a:pt x="81" y="1"/>
                  <a:pt x="1" y="300"/>
                  <a:pt x="189" y="332"/>
                </a:cubicBezTo>
                <a:cubicBezTo>
                  <a:pt x="4033" y="1120"/>
                  <a:pt x="7812" y="2238"/>
                  <a:pt x="11525" y="3618"/>
                </a:cubicBezTo>
                <a:cubicBezTo>
                  <a:pt x="12577" y="4012"/>
                  <a:pt x="13661" y="4439"/>
                  <a:pt x="14713" y="4899"/>
                </a:cubicBezTo>
                <a:cubicBezTo>
                  <a:pt x="14741" y="4913"/>
                  <a:pt x="14768" y="4919"/>
                  <a:pt x="14793" y="4919"/>
                </a:cubicBezTo>
                <a:cubicBezTo>
                  <a:pt x="14949" y="4919"/>
                  <a:pt x="15047" y="4693"/>
                  <a:pt x="14877" y="4636"/>
                </a:cubicBezTo>
                <a:cubicBezTo>
                  <a:pt x="11197" y="3059"/>
                  <a:pt x="7418" y="1777"/>
                  <a:pt x="3573" y="792"/>
                </a:cubicBezTo>
                <a:cubicBezTo>
                  <a:pt x="2489" y="496"/>
                  <a:pt x="1372" y="266"/>
                  <a:pt x="287" y="3"/>
                </a:cubicBezTo>
                <a:cubicBezTo>
                  <a:pt x="278" y="1"/>
                  <a:pt x="269" y="1"/>
                  <a:pt x="2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3" name="Google Shape;1773;p23"/>
          <p:cNvSpPr/>
          <p:nvPr/>
        </p:nvSpPr>
        <p:spPr>
          <a:xfrm>
            <a:off x="8521925" y="5208200"/>
            <a:ext cx="281375" cy="121550"/>
          </a:xfrm>
          <a:custGeom>
            <a:rect b="b" l="l" r="r" t="t"/>
            <a:pathLst>
              <a:path extrusionOk="0" h="4862" w="11255">
                <a:moveTo>
                  <a:pt x="189" y="0"/>
                </a:moveTo>
                <a:cubicBezTo>
                  <a:pt x="36" y="0"/>
                  <a:pt x="1" y="246"/>
                  <a:pt x="178" y="305"/>
                </a:cubicBezTo>
                <a:lnTo>
                  <a:pt x="178" y="338"/>
                </a:lnTo>
                <a:cubicBezTo>
                  <a:pt x="3957" y="1324"/>
                  <a:pt x="7572" y="2836"/>
                  <a:pt x="10924" y="4840"/>
                </a:cubicBezTo>
                <a:cubicBezTo>
                  <a:pt x="10954" y="4855"/>
                  <a:pt x="10983" y="4862"/>
                  <a:pt x="11011" y="4862"/>
                </a:cubicBezTo>
                <a:cubicBezTo>
                  <a:pt x="11163" y="4862"/>
                  <a:pt x="11255" y="4661"/>
                  <a:pt x="11088" y="4577"/>
                </a:cubicBezTo>
                <a:cubicBezTo>
                  <a:pt x="7703" y="2540"/>
                  <a:pt x="4056" y="1028"/>
                  <a:pt x="244" y="10"/>
                </a:cubicBezTo>
                <a:cubicBezTo>
                  <a:pt x="224" y="3"/>
                  <a:pt x="206" y="0"/>
                  <a:pt x="18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4" name="Google Shape;1774;p23"/>
          <p:cNvSpPr/>
          <p:nvPr/>
        </p:nvSpPr>
        <p:spPr>
          <a:xfrm>
            <a:off x="8051800" y="5113900"/>
            <a:ext cx="315550" cy="66025"/>
          </a:xfrm>
          <a:custGeom>
            <a:rect b="b" l="l" r="r" t="t"/>
            <a:pathLst>
              <a:path extrusionOk="0" h="2641" w="12622">
                <a:moveTo>
                  <a:pt x="251" y="0"/>
                </a:moveTo>
                <a:cubicBezTo>
                  <a:pt x="50" y="0"/>
                  <a:pt x="0" y="269"/>
                  <a:pt x="187" y="331"/>
                </a:cubicBezTo>
                <a:cubicBezTo>
                  <a:pt x="1239" y="496"/>
                  <a:pt x="2257" y="561"/>
                  <a:pt x="3309" y="627"/>
                </a:cubicBezTo>
                <a:cubicBezTo>
                  <a:pt x="4360" y="726"/>
                  <a:pt x="5379" y="824"/>
                  <a:pt x="6431" y="1021"/>
                </a:cubicBezTo>
                <a:cubicBezTo>
                  <a:pt x="8435" y="1350"/>
                  <a:pt x="10440" y="1909"/>
                  <a:pt x="12345" y="2632"/>
                </a:cubicBezTo>
                <a:cubicBezTo>
                  <a:pt x="12365" y="2638"/>
                  <a:pt x="12384" y="2641"/>
                  <a:pt x="12401" y="2641"/>
                </a:cubicBezTo>
                <a:cubicBezTo>
                  <a:pt x="12559" y="2641"/>
                  <a:pt x="12622" y="2395"/>
                  <a:pt x="12444" y="2336"/>
                </a:cubicBezTo>
                <a:cubicBezTo>
                  <a:pt x="10505" y="1580"/>
                  <a:pt x="8534" y="1054"/>
                  <a:pt x="6496" y="693"/>
                </a:cubicBezTo>
                <a:cubicBezTo>
                  <a:pt x="5511" y="528"/>
                  <a:pt x="4492" y="397"/>
                  <a:pt x="3506" y="331"/>
                </a:cubicBezTo>
                <a:cubicBezTo>
                  <a:pt x="2422" y="233"/>
                  <a:pt x="1337" y="200"/>
                  <a:pt x="286" y="3"/>
                </a:cubicBezTo>
                <a:cubicBezTo>
                  <a:pt x="274" y="1"/>
                  <a:pt x="262" y="0"/>
                  <a:pt x="25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5" name="Google Shape;1775;p23"/>
          <p:cNvSpPr/>
          <p:nvPr/>
        </p:nvSpPr>
        <p:spPr>
          <a:xfrm>
            <a:off x="8104425" y="5043250"/>
            <a:ext cx="160275" cy="43825"/>
          </a:xfrm>
          <a:custGeom>
            <a:rect b="b" l="l" r="r" t="t"/>
            <a:pathLst>
              <a:path extrusionOk="0" h="1753" w="6411">
                <a:moveTo>
                  <a:pt x="254" y="0"/>
                </a:moveTo>
                <a:cubicBezTo>
                  <a:pt x="77" y="0"/>
                  <a:pt x="0" y="267"/>
                  <a:pt x="218" y="298"/>
                </a:cubicBezTo>
                <a:lnTo>
                  <a:pt x="185" y="298"/>
                </a:lnTo>
                <a:cubicBezTo>
                  <a:pt x="2223" y="594"/>
                  <a:pt x="4194" y="1054"/>
                  <a:pt x="6133" y="1744"/>
                </a:cubicBezTo>
                <a:cubicBezTo>
                  <a:pt x="6151" y="1750"/>
                  <a:pt x="6168" y="1753"/>
                  <a:pt x="6184" y="1753"/>
                </a:cubicBezTo>
                <a:cubicBezTo>
                  <a:pt x="6345" y="1753"/>
                  <a:pt x="6411" y="1476"/>
                  <a:pt x="6232" y="1416"/>
                </a:cubicBezTo>
                <a:cubicBezTo>
                  <a:pt x="4293" y="759"/>
                  <a:pt x="2321" y="266"/>
                  <a:pt x="284" y="3"/>
                </a:cubicBezTo>
                <a:cubicBezTo>
                  <a:pt x="274" y="1"/>
                  <a:pt x="263" y="0"/>
                  <a:pt x="2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6" name="Google Shape;1776;p23"/>
          <p:cNvSpPr/>
          <p:nvPr/>
        </p:nvSpPr>
        <p:spPr>
          <a:xfrm>
            <a:off x="8181600" y="5200150"/>
            <a:ext cx="579850" cy="248200"/>
          </a:xfrm>
          <a:custGeom>
            <a:rect b="b" l="l" r="r" t="t"/>
            <a:pathLst>
              <a:path extrusionOk="0" h="9928" w="23194">
                <a:moveTo>
                  <a:pt x="256" y="1"/>
                </a:moveTo>
                <a:cubicBezTo>
                  <a:pt x="79" y="1"/>
                  <a:pt x="0" y="269"/>
                  <a:pt x="187" y="332"/>
                </a:cubicBezTo>
                <a:cubicBezTo>
                  <a:pt x="3309" y="1055"/>
                  <a:pt x="6398" y="1975"/>
                  <a:pt x="9421" y="3125"/>
                </a:cubicBezTo>
                <a:cubicBezTo>
                  <a:pt x="12411" y="4275"/>
                  <a:pt x="15369" y="5589"/>
                  <a:pt x="18195" y="7134"/>
                </a:cubicBezTo>
                <a:cubicBezTo>
                  <a:pt x="19805" y="7988"/>
                  <a:pt x="21349" y="8908"/>
                  <a:pt x="22894" y="9894"/>
                </a:cubicBezTo>
                <a:cubicBezTo>
                  <a:pt x="22923" y="9917"/>
                  <a:pt x="22952" y="9927"/>
                  <a:pt x="22979" y="9927"/>
                </a:cubicBezTo>
                <a:cubicBezTo>
                  <a:pt x="23106" y="9927"/>
                  <a:pt x="23193" y="9712"/>
                  <a:pt x="23058" y="9631"/>
                </a:cubicBezTo>
                <a:cubicBezTo>
                  <a:pt x="17603" y="6115"/>
                  <a:pt x="11754" y="3388"/>
                  <a:pt x="5576" y="1449"/>
                </a:cubicBezTo>
                <a:cubicBezTo>
                  <a:pt x="3835" y="890"/>
                  <a:pt x="2060" y="430"/>
                  <a:pt x="286" y="3"/>
                </a:cubicBezTo>
                <a:cubicBezTo>
                  <a:pt x="275" y="1"/>
                  <a:pt x="265" y="1"/>
                  <a:pt x="2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7" name="Google Shape;1777;p23"/>
          <p:cNvSpPr/>
          <p:nvPr/>
        </p:nvSpPr>
        <p:spPr>
          <a:xfrm>
            <a:off x="8335200" y="5323375"/>
            <a:ext cx="307125" cy="162750"/>
          </a:xfrm>
          <a:custGeom>
            <a:rect b="b" l="l" r="r" t="t"/>
            <a:pathLst>
              <a:path extrusionOk="0" h="6510" w="12285">
                <a:moveTo>
                  <a:pt x="259" y="1"/>
                </a:moveTo>
                <a:cubicBezTo>
                  <a:pt x="81" y="1"/>
                  <a:pt x="0" y="300"/>
                  <a:pt x="188" y="332"/>
                </a:cubicBezTo>
                <a:cubicBezTo>
                  <a:pt x="3605" y="1055"/>
                  <a:pt x="6694" y="2829"/>
                  <a:pt x="9553" y="4768"/>
                </a:cubicBezTo>
                <a:cubicBezTo>
                  <a:pt x="10375" y="5326"/>
                  <a:pt x="11196" y="5918"/>
                  <a:pt x="11985" y="6477"/>
                </a:cubicBezTo>
                <a:cubicBezTo>
                  <a:pt x="12014" y="6500"/>
                  <a:pt x="12043" y="6510"/>
                  <a:pt x="12070" y="6510"/>
                </a:cubicBezTo>
                <a:cubicBezTo>
                  <a:pt x="12197" y="6510"/>
                  <a:pt x="12284" y="6295"/>
                  <a:pt x="12149" y="6214"/>
                </a:cubicBezTo>
                <a:cubicBezTo>
                  <a:pt x="9290" y="4176"/>
                  <a:pt x="6399" y="2139"/>
                  <a:pt x="3145" y="857"/>
                </a:cubicBezTo>
                <a:cubicBezTo>
                  <a:pt x="2192" y="496"/>
                  <a:pt x="1240" y="233"/>
                  <a:pt x="287" y="3"/>
                </a:cubicBezTo>
                <a:cubicBezTo>
                  <a:pt x="277" y="2"/>
                  <a:pt x="268" y="1"/>
                  <a:pt x="259" y="1"/>
                </a:cubicBezTo>
                <a:close/>
              </a:path>
            </a:pathLst>
          </a:custGeom>
          <a:solidFill>
            <a:srgbClr val="40475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8" name="Google Shape;1778;p23"/>
          <p:cNvSpPr/>
          <p:nvPr/>
        </p:nvSpPr>
        <p:spPr>
          <a:xfrm>
            <a:off x="8299575" y="5345075"/>
            <a:ext cx="139975" cy="85675"/>
          </a:xfrm>
          <a:custGeom>
            <a:rect b="b" l="l" r="r" t="t"/>
            <a:pathLst>
              <a:path extrusionOk="0" h="3427" w="5599">
                <a:moveTo>
                  <a:pt x="244" y="1"/>
                </a:moveTo>
                <a:cubicBezTo>
                  <a:pt x="92" y="1"/>
                  <a:pt x="0" y="202"/>
                  <a:pt x="167" y="285"/>
                </a:cubicBezTo>
                <a:lnTo>
                  <a:pt x="5293" y="3407"/>
                </a:lnTo>
                <a:cubicBezTo>
                  <a:pt x="5316" y="3421"/>
                  <a:pt x="5339" y="3427"/>
                  <a:pt x="5361" y="3427"/>
                </a:cubicBezTo>
                <a:cubicBezTo>
                  <a:pt x="5497" y="3427"/>
                  <a:pt x="5599" y="3196"/>
                  <a:pt x="5458" y="3111"/>
                </a:cubicBezTo>
                <a:lnTo>
                  <a:pt x="331" y="22"/>
                </a:lnTo>
                <a:cubicBezTo>
                  <a:pt x="301" y="7"/>
                  <a:pt x="272" y="1"/>
                  <a:pt x="244" y="1"/>
                </a:cubicBezTo>
                <a:close/>
              </a:path>
            </a:pathLst>
          </a:custGeom>
          <a:solidFill>
            <a:srgbClr val="40475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9" name="Google Shape;1779;p23"/>
          <p:cNvSpPr/>
          <p:nvPr/>
        </p:nvSpPr>
        <p:spPr>
          <a:xfrm>
            <a:off x="6923396" y="5153344"/>
            <a:ext cx="517632" cy="197977"/>
          </a:xfrm>
          <a:custGeom>
            <a:rect b="b" l="l" r="r" t="t"/>
            <a:pathLst>
              <a:path extrusionOk="0" h="9354" w="24457">
                <a:moveTo>
                  <a:pt x="231" y="0"/>
                </a:moveTo>
                <a:cubicBezTo>
                  <a:pt x="1" y="0"/>
                  <a:pt x="34" y="329"/>
                  <a:pt x="231" y="329"/>
                </a:cubicBezTo>
                <a:cubicBezTo>
                  <a:pt x="6902" y="1216"/>
                  <a:pt x="13375" y="3286"/>
                  <a:pt x="19323" y="6441"/>
                </a:cubicBezTo>
                <a:cubicBezTo>
                  <a:pt x="20966" y="7328"/>
                  <a:pt x="22576" y="8281"/>
                  <a:pt x="24153" y="9332"/>
                </a:cubicBezTo>
                <a:cubicBezTo>
                  <a:pt x="24178" y="9347"/>
                  <a:pt x="24203" y="9354"/>
                  <a:pt x="24227" y="9354"/>
                </a:cubicBezTo>
                <a:cubicBezTo>
                  <a:pt x="24360" y="9354"/>
                  <a:pt x="24457" y="9148"/>
                  <a:pt x="24317" y="9037"/>
                </a:cubicBezTo>
                <a:cubicBezTo>
                  <a:pt x="18666" y="5291"/>
                  <a:pt x="12389" y="2596"/>
                  <a:pt x="5817" y="1052"/>
                </a:cubicBezTo>
                <a:cubicBezTo>
                  <a:pt x="3977" y="591"/>
                  <a:pt x="2104" y="263"/>
                  <a:pt x="2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0" name="Google Shape;1780;p23"/>
          <p:cNvSpPr/>
          <p:nvPr/>
        </p:nvSpPr>
        <p:spPr>
          <a:xfrm>
            <a:off x="6698975" y="4976550"/>
            <a:ext cx="291825" cy="148275"/>
          </a:xfrm>
          <a:custGeom>
            <a:rect b="b" l="l" r="r" t="t"/>
            <a:pathLst>
              <a:path extrusionOk="0" h="5931" w="11673">
                <a:moveTo>
                  <a:pt x="220" y="0"/>
                </a:moveTo>
                <a:cubicBezTo>
                  <a:pt x="38" y="0"/>
                  <a:pt x="0" y="278"/>
                  <a:pt x="179" y="338"/>
                </a:cubicBezTo>
                <a:cubicBezTo>
                  <a:pt x="3334" y="1126"/>
                  <a:pt x="6324" y="2441"/>
                  <a:pt x="9052" y="4248"/>
                </a:cubicBezTo>
                <a:cubicBezTo>
                  <a:pt x="9808" y="4774"/>
                  <a:pt x="10563" y="5300"/>
                  <a:pt x="11286" y="5891"/>
                </a:cubicBezTo>
                <a:cubicBezTo>
                  <a:pt x="11321" y="5919"/>
                  <a:pt x="11360" y="5930"/>
                  <a:pt x="11398" y="5930"/>
                </a:cubicBezTo>
                <a:cubicBezTo>
                  <a:pt x="11541" y="5930"/>
                  <a:pt x="11672" y="5765"/>
                  <a:pt x="11516" y="5661"/>
                </a:cubicBezTo>
                <a:cubicBezTo>
                  <a:pt x="8953" y="3591"/>
                  <a:pt x="6061" y="1948"/>
                  <a:pt x="2973" y="831"/>
                </a:cubicBezTo>
                <a:cubicBezTo>
                  <a:pt x="2085" y="502"/>
                  <a:pt x="1165" y="239"/>
                  <a:pt x="278" y="9"/>
                </a:cubicBezTo>
                <a:cubicBezTo>
                  <a:pt x="257" y="3"/>
                  <a:pt x="238" y="0"/>
                  <a:pt x="22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1" name="Google Shape;1781;p23"/>
          <p:cNvSpPr/>
          <p:nvPr/>
        </p:nvSpPr>
        <p:spPr>
          <a:xfrm>
            <a:off x="6758200" y="5059475"/>
            <a:ext cx="172100" cy="98050"/>
          </a:xfrm>
          <a:custGeom>
            <a:rect b="b" l="l" r="r" t="t"/>
            <a:pathLst>
              <a:path extrusionOk="0" h="3922" w="6884">
                <a:moveTo>
                  <a:pt x="278" y="1"/>
                </a:moveTo>
                <a:cubicBezTo>
                  <a:pt x="112" y="1"/>
                  <a:pt x="1" y="219"/>
                  <a:pt x="176" y="307"/>
                </a:cubicBezTo>
                <a:cubicBezTo>
                  <a:pt x="2378" y="1358"/>
                  <a:pt x="4514" y="2574"/>
                  <a:pt x="6584" y="3888"/>
                </a:cubicBezTo>
                <a:cubicBezTo>
                  <a:pt x="6613" y="3912"/>
                  <a:pt x="6642" y="3922"/>
                  <a:pt x="6669" y="3922"/>
                </a:cubicBezTo>
                <a:cubicBezTo>
                  <a:pt x="6796" y="3922"/>
                  <a:pt x="6884" y="3707"/>
                  <a:pt x="6748" y="3626"/>
                </a:cubicBezTo>
                <a:cubicBezTo>
                  <a:pt x="4678" y="2278"/>
                  <a:pt x="2542" y="1095"/>
                  <a:pt x="341" y="11"/>
                </a:cubicBezTo>
                <a:cubicBezTo>
                  <a:pt x="319" y="4"/>
                  <a:pt x="298" y="1"/>
                  <a:pt x="27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2" name="Google Shape;1782;p23"/>
          <p:cNvSpPr/>
          <p:nvPr/>
        </p:nvSpPr>
        <p:spPr>
          <a:xfrm>
            <a:off x="6841500" y="5159125"/>
            <a:ext cx="138100" cy="83850"/>
          </a:xfrm>
          <a:custGeom>
            <a:rect b="b" l="l" r="r" t="t"/>
            <a:pathLst>
              <a:path extrusionOk="0" h="3354" w="5524">
                <a:moveTo>
                  <a:pt x="228" y="1"/>
                </a:moveTo>
                <a:cubicBezTo>
                  <a:pt x="84" y="1"/>
                  <a:pt x="1" y="216"/>
                  <a:pt x="163" y="297"/>
                </a:cubicBezTo>
                <a:lnTo>
                  <a:pt x="196" y="297"/>
                </a:lnTo>
                <a:lnTo>
                  <a:pt x="5224" y="3320"/>
                </a:lnTo>
                <a:cubicBezTo>
                  <a:pt x="5253" y="3343"/>
                  <a:pt x="5282" y="3353"/>
                  <a:pt x="5309" y="3353"/>
                </a:cubicBezTo>
                <a:cubicBezTo>
                  <a:pt x="5436" y="3353"/>
                  <a:pt x="5523" y="3138"/>
                  <a:pt x="5388" y="3057"/>
                </a:cubicBezTo>
                <a:lnTo>
                  <a:pt x="328" y="34"/>
                </a:lnTo>
                <a:cubicBezTo>
                  <a:pt x="293" y="11"/>
                  <a:pt x="259" y="1"/>
                  <a:pt x="2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3" name="Google Shape;1783;p23"/>
          <p:cNvSpPr/>
          <p:nvPr/>
        </p:nvSpPr>
        <p:spPr>
          <a:xfrm>
            <a:off x="6149528" y="5050417"/>
            <a:ext cx="404209" cy="46097"/>
          </a:xfrm>
          <a:custGeom>
            <a:rect b="b" l="l" r="r" t="t"/>
            <a:pathLst>
              <a:path extrusionOk="0" h="2178" w="19098">
                <a:moveTo>
                  <a:pt x="8565" y="1"/>
                </a:moveTo>
                <a:cubicBezTo>
                  <a:pt x="7161" y="1"/>
                  <a:pt x="5756" y="99"/>
                  <a:pt x="4361" y="295"/>
                </a:cubicBezTo>
                <a:cubicBezTo>
                  <a:pt x="2948" y="493"/>
                  <a:pt x="1568" y="821"/>
                  <a:pt x="188" y="1216"/>
                </a:cubicBezTo>
                <a:cubicBezTo>
                  <a:pt x="1" y="1278"/>
                  <a:pt x="80" y="1547"/>
                  <a:pt x="256" y="1547"/>
                </a:cubicBezTo>
                <a:cubicBezTo>
                  <a:pt x="266" y="1547"/>
                  <a:pt x="276" y="1546"/>
                  <a:pt x="286" y="1544"/>
                </a:cubicBezTo>
                <a:cubicBezTo>
                  <a:pt x="3015" y="729"/>
                  <a:pt x="5830" y="319"/>
                  <a:pt x="8652" y="319"/>
                </a:cubicBezTo>
                <a:cubicBezTo>
                  <a:pt x="10723" y="319"/>
                  <a:pt x="12798" y="540"/>
                  <a:pt x="14843" y="985"/>
                </a:cubicBezTo>
                <a:cubicBezTo>
                  <a:pt x="16191" y="1281"/>
                  <a:pt x="17538" y="1676"/>
                  <a:pt x="18852" y="2168"/>
                </a:cubicBezTo>
                <a:cubicBezTo>
                  <a:pt x="18870" y="2174"/>
                  <a:pt x="18887" y="2177"/>
                  <a:pt x="18902" y="2177"/>
                </a:cubicBezTo>
                <a:cubicBezTo>
                  <a:pt x="19059" y="2177"/>
                  <a:pt x="19097" y="1900"/>
                  <a:pt x="18918" y="1840"/>
                </a:cubicBezTo>
                <a:cubicBezTo>
                  <a:pt x="15605" y="618"/>
                  <a:pt x="12090" y="1"/>
                  <a:pt x="85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4" name="Google Shape;1784;p23"/>
          <p:cNvSpPr/>
          <p:nvPr/>
        </p:nvSpPr>
        <p:spPr>
          <a:xfrm>
            <a:off x="6309982" y="5100918"/>
            <a:ext cx="144451" cy="16318"/>
          </a:xfrm>
          <a:custGeom>
            <a:rect b="b" l="l" r="r" t="t"/>
            <a:pathLst>
              <a:path extrusionOk="0" h="771" w="6825">
                <a:moveTo>
                  <a:pt x="2569" y="1"/>
                </a:moveTo>
                <a:cubicBezTo>
                  <a:pt x="1788" y="1"/>
                  <a:pt x="1007" y="48"/>
                  <a:pt x="230" y="144"/>
                </a:cubicBezTo>
                <a:cubicBezTo>
                  <a:pt x="11" y="175"/>
                  <a:pt x="1" y="475"/>
                  <a:pt x="199" y="475"/>
                </a:cubicBezTo>
                <a:cubicBezTo>
                  <a:pt x="209" y="475"/>
                  <a:pt x="219" y="474"/>
                  <a:pt x="230" y="473"/>
                </a:cubicBezTo>
                <a:cubicBezTo>
                  <a:pt x="995" y="377"/>
                  <a:pt x="1764" y="329"/>
                  <a:pt x="2533" y="329"/>
                </a:cubicBezTo>
                <a:cubicBezTo>
                  <a:pt x="3878" y="329"/>
                  <a:pt x="5222" y="476"/>
                  <a:pt x="6539" y="768"/>
                </a:cubicBezTo>
                <a:cubicBezTo>
                  <a:pt x="6550" y="770"/>
                  <a:pt x="6560" y="771"/>
                  <a:pt x="6570" y="771"/>
                </a:cubicBezTo>
                <a:cubicBezTo>
                  <a:pt x="6746" y="771"/>
                  <a:pt x="6825" y="502"/>
                  <a:pt x="6638" y="440"/>
                </a:cubicBezTo>
                <a:cubicBezTo>
                  <a:pt x="5300" y="147"/>
                  <a:pt x="3935" y="1"/>
                  <a:pt x="256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5" name="Google Shape;1785;p23"/>
          <p:cNvSpPr/>
          <p:nvPr/>
        </p:nvSpPr>
        <p:spPr>
          <a:xfrm>
            <a:off x="6357985" y="5154233"/>
            <a:ext cx="82882" cy="20403"/>
          </a:xfrm>
          <a:custGeom>
            <a:rect b="b" l="l" r="r" t="t"/>
            <a:pathLst>
              <a:path extrusionOk="0" h="964" w="3916">
                <a:moveTo>
                  <a:pt x="1029" y="1"/>
                </a:moveTo>
                <a:cubicBezTo>
                  <a:pt x="751" y="1"/>
                  <a:pt x="473" y="19"/>
                  <a:pt x="197" y="57"/>
                </a:cubicBezTo>
                <a:cubicBezTo>
                  <a:pt x="9" y="88"/>
                  <a:pt x="0" y="387"/>
                  <a:pt x="170" y="387"/>
                </a:cubicBezTo>
                <a:cubicBezTo>
                  <a:pt x="178" y="387"/>
                  <a:pt x="187" y="387"/>
                  <a:pt x="197" y="385"/>
                </a:cubicBezTo>
                <a:cubicBezTo>
                  <a:pt x="468" y="347"/>
                  <a:pt x="738" y="329"/>
                  <a:pt x="1006" y="329"/>
                </a:cubicBezTo>
                <a:cubicBezTo>
                  <a:pt x="1903" y="329"/>
                  <a:pt x="2771" y="539"/>
                  <a:pt x="3581" y="944"/>
                </a:cubicBezTo>
                <a:cubicBezTo>
                  <a:pt x="3609" y="958"/>
                  <a:pt x="3636" y="964"/>
                  <a:pt x="3661" y="964"/>
                </a:cubicBezTo>
                <a:cubicBezTo>
                  <a:pt x="3817" y="964"/>
                  <a:pt x="3915" y="733"/>
                  <a:pt x="3746" y="648"/>
                </a:cubicBezTo>
                <a:cubicBezTo>
                  <a:pt x="2908" y="216"/>
                  <a:pt x="1972" y="1"/>
                  <a:pt x="10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6" name="Google Shape;1786;p23"/>
          <p:cNvSpPr/>
          <p:nvPr/>
        </p:nvSpPr>
        <p:spPr>
          <a:xfrm>
            <a:off x="5886875" y="4947200"/>
            <a:ext cx="149100" cy="33100"/>
          </a:xfrm>
          <a:custGeom>
            <a:rect b="b" l="l" r="r" t="t"/>
            <a:pathLst>
              <a:path extrusionOk="0" h="1324" w="5964">
                <a:moveTo>
                  <a:pt x="198" y="0"/>
                </a:moveTo>
                <a:cubicBezTo>
                  <a:pt x="0" y="0"/>
                  <a:pt x="0" y="329"/>
                  <a:pt x="198" y="329"/>
                </a:cubicBezTo>
                <a:cubicBezTo>
                  <a:pt x="2071" y="394"/>
                  <a:pt x="3911" y="723"/>
                  <a:pt x="5685" y="1314"/>
                </a:cubicBezTo>
                <a:cubicBezTo>
                  <a:pt x="5703" y="1320"/>
                  <a:pt x="5720" y="1323"/>
                  <a:pt x="5736" y="1323"/>
                </a:cubicBezTo>
                <a:cubicBezTo>
                  <a:pt x="5898" y="1323"/>
                  <a:pt x="5963" y="1046"/>
                  <a:pt x="5784" y="986"/>
                </a:cubicBezTo>
                <a:cubicBezTo>
                  <a:pt x="3977" y="394"/>
                  <a:pt x="2104" y="66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7" name="Google Shape;1787;p23"/>
          <p:cNvSpPr/>
          <p:nvPr/>
        </p:nvSpPr>
        <p:spPr>
          <a:xfrm>
            <a:off x="6245301" y="5000531"/>
            <a:ext cx="195924" cy="20742"/>
          </a:xfrm>
          <a:custGeom>
            <a:rect b="b" l="l" r="r" t="t"/>
            <a:pathLst>
              <a:path extrusionOk="0" h="980" w="9257">
                <a:moveTo>
                  <a:pt x="2211" y="1"/>
                </a:moveTo>
                <a:cubicBezTo>
                  <a:pt x="1541" y="1"/>
                  <a:pt x="870" y="19"/>
                  <a:pt x="197" y="56"/>
                </a:cubicBezTo>
                <a:cubicBezTo>
                  <a:pt x="0" y="56"/>
                  <a:pt x="0" y="385"/>
                  <a:pt x="197" y="385"/>
                </a:cubicBezTo>
                <a:cubicBezTo>
                  <a:pt x="870" y="348"/>
                  <a:pt x="1540" y="329"/>
                  <a:pt x="2209" y="329"/>
                </a:cubicBezTo>
                <a:cubicBezTo>
                  <a:pt x="4484" y="329"/>
                  <a:pt x="6744" y="545"/>
                  <a:pt x="9004" y="977"/>
                </a:cubicBezTo>
                <a:cubicBezTo>
                  <a:pt x="9014" y="978"/>
                  <a:pt x="9024" y="979"/>
                  <a:pt x="9034" y="979"/>
                </a:cubicBezTo>
                <a:cubicBezTo>
                  <a:pt x="9207" y="979"/>
                  <a:pt x="9257" y="712"/>
                  <a:pt x="9070" y="681"/>
                </a:cubicBezTo>
                <a:cubicBezTo>
                  <a:pt x="6803" y="222"/>
                  <a:pt x="4517" y="1"/>
                  <a:pt x="221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8" name="Google Shape;1788;p23"/>
          <p:cNvSpPr/>
          <p:nvPr/>
        </p:nvSpPr>
        <p:spPr>
          <a:xfrm>
            <a:off x="6301177" y="4969545"/>
            <a:ext cx="98079" cy="19895"/>
          </a:xfrm>
          <a:custGeom>
            <a:rect b="b" l="l" r="r" t="t"/>
            <a:pathLst>
              <a:path extrusionOk="0" h="940" w="4634">
                <a:moveTo>
                  <a:pt x="1300" y="0"/>
                </a:moveTo>
                <a:cubicBezTo>
                  <a:pt x="937" y="0"/>
                  <a:pt x="576" y="25"/>
                  <a:pt x="219" y="75"/>
                </a:cubicBezTo>
                <a:cubicBezTo>
                  <a:pt x="0" y="106"/>
                  <a:pt x="79" y="406"/>
                  <a:pt x="257" y="406"/>
                </a:cubicBezTo>
                <a:cubicBezTo>
                  <a:pt x="266" y="406"/>
                  <a:pt x="275" y="405"/>
                  <a:pt x="285" y="403"/>
                </a:cubicBezTo>
                <a:cubicBezTo>
                  <a:pt x="629" y="353"/>
                  <a:pt x="975" y="328"/>
                  <a:pt x="1321" y="328"/>
                </a:cubicBezTo>
                <a:cubicBezTo>
                  <a:pt x="2331" y="328"/>
                  <a:pt x="3340" y="538"/>
                  <a:pt x="4294" y="929"/>
                </a:cubicBezTo>
                <a:cubicBezTo>
                  <a:pt x="4315" y="936"/>
                  <a:pt x="4336" y="939"/>
                  <a:pt x="4357" y="939"/>
                </a:cubicBezTo>
                <a:cubicBezTo>
                  <a:pt x="4522" y="939"/>
                  <a:pt x="4634" y="721"/>
                  <a:pt x="4458" y="633"/>
                </a:cubicBezTo>
                <a:cubicBezTo>
                  <a:pt x="3451" y="216"/>
                  <a:pt x="2371" y="0"/>
                  <a:pt x="130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9" name="Google Shape;1789;p23"/>
          <p:cNvSpPr/>
          <p:nvPr/>
        </p:nvSpPr>
        <p:spPr>
          <a:xfrm>
            <a:off x="6331084" y="4941860"/>
            <a:ext cx="84406" cy="17503"/>
          </a:xfrm>
          <a:custGeom>
            <a:rect b="b" l="l" r="r" t="t"/>
            <a:pathLst>
              <a:path extrusionOk="0" h="827" w="3988">
                <a:moveTo>
                  <a:pt x="257" y="0"/>
                </a:moveTo>
                <a:cubicBezTo>
                  <a:pt x="79" y="0"/>
                  <a:pt x="0" y="300"/>
                  <a:pt x="219" y="331"/>
                </a:cubicBezTo>
                <a:lnTo>
                  <a:pt x="3702" y="824"/>
                </a:lnTo>
                <a:cubicBezTo>
                  <a:pt x="3713" y="826"/>
                  <a:pt x="3723" y="827"/>
                  <a:pt x="3732" y="827"/>
                </a:cubicBezTo>
                <a:cubicBezTo>
                  <a:pt x="3909" y="827"/>
                  <a:pt x="3988" y="559"/>
                  <a:pt x="3801" y="528"/>
                </a:cubicBezTo>
                <a:lnTo>
                  <a:pt x="285" y="2"/>
                </a:lnTo>
                <a:cubicBezTo>
                  <a:pt x="275" y="1"/>
                  <a:pt x="266" y="0"/>
                  <a:pt x="25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0" name="Google Shape;1790;p23"/>
          <p:cNvSpPr/>
          <p:nvPr/>
        </p:nvSpPr>
        <p:spPr>
          <a:xfrm>
            <a:off x="6413819" y="4918896"/>
            <a:ext cx="75390" cy="19599"/>
          </a:xfrm>
          <a:custGeom>
            <a:rect b="b" l="l" r="r" t="t"/>
            <a:pathLst>
              <a:path extrusionOk="0" h="926" w="3562">
                <a:moveTo>
                  <a:pt x="256" y="1"/>
                </a:moveTo>
                <a:cubicBezTo>
                  <a:pt x="80" y="1"/>
                  <a:pt x="1" y="269"/>
                  <a:pt x="188" y="332"/>
                </a:cubicBezTo>
                <a:lnTo>
                  <a:pt x="3276" y="923"/>
                </a:lnTo>
                <a:cubicBezTo>
                  <a:pt x="3289" y="925"/>
                  <a:pt x="3300" y="926"/>
                  <a:pt x="3311" y="926"/>
                </a:cubicBezTo>
                <a:cubicBezTo>
                  <a:pt x="3513" y="926"/>
                  <a:pt x="3562" y="659"/>
                  <a:pt x="3375" y="627"/>
                </a:cubicBezTo>
                <a:lnTo>
                  <a:pt x="286" y="3"/>
                </a:lnTo>
                <a:cubicBezTo>
                  <a:pt x="276" y="1"/>
                  <a:pt x="266" y="1"/>
                  <a:pt x="2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1" name="Google Shape;1791;p23"/>
          <p:cNvSpPr/>
          <p:nvPr/>
        </p:nvSpPr>
        <p:spPr>
          <a:xfrm>
            <a:off x="7932581" y="4694818"/>
            <a:ext cx="90099" cy="131921"/>
          </a:xfrm>
          <a:custGeom>
            <a:rect b="b" l="l" r="r" t="t"/>
            <a:pathLst>
              <a:path extrusionOk="0" h="6233" w="4257">
                <a:moveTo>
                  <a:pt x="953" y="1"/>
                </a:moveTo>
                <a:cubicBezTo>
                  <a:pt x="871" y="1"/>
                  <a:pt x="789" y="58"/>
                  <a:pt x="789" y="173"/>
                </a:cubicBezTo>
                <a:cubicBezTo>
                  <a:pt x="756" y="1455"/>
                  <a:pt x="559" y="2736"/>
                  <a:pt x="230" y="3985"/>
                </a:cubicBezTo>
                <a:cubicBezTo>
                  <a:pt x="66" y="4412"/>
                  <a:pt x="0" y="4872"/>
                  <a:pt x="99" y="5332"/>
                </a:cubicBezTo>
                <a:cubicBezTo>
                  <a:pt x="164" y="5530"/>
                  <a:pt x="296" y="5694"/>
                  <a:pt x="460" y="5825"/>
                </a:cubicBezTo>
                <a:cubicBezTo>
                  <a:pt x="690" y="5957"/>
                  <a:pt x="986" y="6023"/>
                  <a:pt x="1183" y="6187"/>
                </a:cubicBezTo>
                <a:cubicBezTo>
                  <a:pt x="1227" y="6216"/>
                  <a:pt x="1272" y="6233"/>
                  <a:pt x="1313" y="6233"/>
                </a:cubicBezTo>
                <a:cubicBezTo>
                  <a:pt x="1364" y="6233"/>
                  <a:pt x="1410" y="6208"/>
                  <a:pt x="1446" y="6154"/>
                </a:cubicBezTo>
                <a:cubicBezTo>
                  <a:pt x="1479" y="6121"/>
                  <a:pt x="1512" y="6105"/>
                  <a:pt x="1540" y="6105"/>
                </a:cubicBezTo>
                <a:cubicBezTo>
                  <a:pt x="1569" y="6105"/>
                  <a:pt x="1594" y="6121"/>
                  <a:pt x="1610" y="6154"/>
                </a:cubicBezTo>
                <a:cubicBezTo>
                  <a:pt x="1625" y="6169"/>
                  <a:pt x="1647" y="6175"/>
                  <a:pt x="1671" y="6175"/>
                </a:cubicBezTo>
                <a:cubicBezTo>
                  <a:pt x="1755" y="6175"/>
                  <a:pt x="1873" y="6099"/>
                  <a:pt x="1873" y="6023"/>
                </a:cubicBezTo>
                <a:lnTo>
                  <a:pt x="1873" y="5423"/>
                </a:lnTo>
                <a:lnTo>
                  <a:pt x="1873" y="5423"/>
                </a:lnTo>
                <a:cubicBezTo>
                  <a:pt x="2054" y="5694"/>
                  <a:pt x="2300" y="5924"/>
                  <a:pt x="2596" y="6088"/>
                </a:cubicBezTo>
                <a:cubicBezTo>
                  <a:pt x="2620" y="6100"/>
                  <a:pt x="2649" y="6108"/>
                  <a:pt x="2678" y="6108"/>
                </a:cubicBezTo>
                <a:cubicBezTo>
                  <a:pt x="2730" y="6108"/>
                  <a:pt x="2784" y="6085"/>
                  <a:pt x="2826" y="6023"/>
                </a:cubicBezTo>
                <a:cubicBezTo>
                  <a:pt x="3007" y="5726"/>
                  <a:pt x="3213" y="5438"/>
                  <a:pt x="3439" y="5163"/>
                </a:cubicBezTo>
                <a:lnTo>
                  <a:pt x="3439" y="5163"/>
                </a:lnTo>
                <a:lnTo>
                  <a:pt x="3089" y="5891"/>
                </a:lnTo>
                <a:cubicBezTo>
                  <a:pt x="3022" y="6025"/>
                  <a:pt x="3138" y="6144"/>
                  <a:pt x="3249" y="6144"/>
                </a:cubicBezTo>
                <a:cubicBezTo>
                  <a:pt x="3302" y="6144"/>
                  <a:pt x="3353" y="6118"/>
                  <a:pt x="3385" y="6055"/>
                </a:cubicBezTo>
                <a:lnTo>
                  <a:pt x="4206" y="4347"/>
                </a:lnTo>
                <a:cubicBezTo>
                  <a:pt x="4256" y="4222"/>
                  <a:pt x="4154" y="4116"/>
                  <a:pt x="4044" y="4116"/>
                </a:cubicBezTo>
                <a:cubicBezTo>
                  <a:pt x="4010" y="4116"/>
                  <a:pt x="3975" y="4126"/>
                  <a:pt x="3943" y="4149"/>
                </a:cubicBezTo>
                <a:cubicBezTo>
                  <a:pt x="3429" y="4604"/>
                  <a:pt x="2998" y="5141"/>
                  <a:pt x="2625" y="5712"/>
                </a:cubicBezTo>
                <a:lnTo>
                  <a:pt x="2625" y="5712"/>
                </a:lnTo>
                <a:cubicBezTo>
                  <a:pt x="2207" y="5436"/>
                  <a:pt x="1933" y="4987"/>
                  <a:pt x="1873" y="4511"/>
                </a:cubicBezTo>
                <a:cubicBezTo>
                  <a:pt x="1857" y="4396"/>
                  <a:pt x="1775" y="4338"/>
                  <a:pt x="1696" y="4338"/>
                </a:cubicBezTo>
                <a:cubicBezTo>
                  <a:pt x="1618" y="4338"/>
                  <a:pt x="1545" y="4396"/>
                  <a:pt x="1545" y="4511"/>
                </a:cubicBezTo>
                <a:lnTo>
                  <a:pt x="1545" y="5767"/>
                </a:lnTo>
                <a:lnTo>
                  <a:pt x="1545" y="5767"/>
                </a:lnTo>
                <a:cubicBezTo>
                  <a:pt x="1538" y="5767"/>
                  <a:pt x="1532" y="5767"/>
                  <a:pt x="1525" y="5767"/>
                </a:cubicBezTo>
                <a:cubicBezTo>
                  <a:pt x="1435" y="5767"/>
                  <a:pt x="1348" y="5798"/>
                  <a:pt x="1280" y="5857"/>
                </a:cubicBezTo>
                <a:lnTo>
                  <a:pt x="1280" y="5857"/>
                </a:lnTo>
                <a:cubicBezTo>
                  <a:pt x="945" y="5646"/>
                  <a:pt x="481" y="5567"/>
                  <a:pt x="394" y="5135"/>
                </a:cubicBezTo>
                <a:cubicBezTo>
                  <a:pt x="296" y="4610"/>
                  <a:pt x="526" y="4084"/>
                  <a:pt x="657" y="3624"/>
                </a:cubicBezTo>
                <a:cubicBezTo>
                  <a:pt x="920" y="2474"/>
                  <a:pt x="1084" y="1323"/>
                  <a:pt x="1117" y="173"/>
                </a:cubicBezTo>
                <a:cubicBezTo>
                  <a:pt x="1117" y="58"/>
                  <a:pt x="1035" y="1"/>
                  <a:pt x="9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2" name="Google Shape;1792;p23"/>
          <p:cNvSpPr/>
          <p:nvPr/>
        </p:nvSpPr>
        <p:spPr>
          <a:xfrm>
            <a:off x="8001262" y="4799587"/>
            <a:ext cx="91285" cy="32848"/>
          </a:xfrm>
          <a:custGeom>
            <a:rect b="b" l="l" r="r" t="t"/>
            <a:pathLst>
              <a:path extrusionOk="0" h="1552" w="4313">
                <a:moveTo>
                  <a:pt x="3050" y="0"/>
                </a:moveTo>
                <a:cubicBezTo>
                  <a:pt x="3023" y="0"/>
                  <a:pt x="2994" y="7"/>
                  <a:pt x="2966" y="21"/>
                </a:cubicBezTo>
                <a:lnTo>
                  <a:pt x="1914" y="810"/>
                </a:lnTo>
                <a:cubicBezTo>
                  <a:pt x="1834" y="863"/>
                  <a:pt x="1429" y="1241"/>
                  <a:pt x="1210" y="1241"/>
                </a:cubicBezTo>
                <a:cubicBezTo>
                  <a:pt x="1201" y="1241"/>
                  <a:pt x="1193" y="1240"/>
                  <a:pt x="1186" y="1239"/>
                </a:cubicBezTo>
                <a:lnTo>
                  <a:pt x="1186" y="1239"/>
                </a:lnTo>
                <a:cubicBezTo>
                  <a:pt x="1366" y="1024"/>
                  <a:pt x="1460" y="752"/>
                  <a:pt x="1487" y="481"/>
                </a:cubicBezTo>
                <a:cubicBezTo>
                  <a:pt x="1487" y="385"/>
                  <a:pt x="1417" y="324"/>
                  <a:pt x="1340" y="324"/>
                </a:cubicBezTo>
                <a:cubicBezTo>
                  <a:pt x="1312" y="324"/>
                  <a:pt x="1283" y="332"/>
                  <a:pt x="1257" y="350"/>
                </a:cubicBezTo>
                <a:lnTo>
                  <a:pt x="140" y="974"/>
                </a:lnTo>
                <a:cubicBezTo>
                  <a:pt x="1" y="1057"/>
                  <a:pt x="97" y="1259"/>
                  <a:pt x="230" y="1259"/>
                </a:cubicBezTo>
                <a:cubicBezTo>
                  <a:pt x="254" y="1259"/>
                  <a:pt x="279" y="1252"/>
                  <a:pt x="304" y="1237"/>
                </a:cubicBezTo>
                <a:lnTo>
                  <a:pt x="1100" y="792"/>
                </a:lnTo>
                <a:lnTo>
                  <a:pt x="1100" y="792"/>
                </a:lnTo>
                <a:cubicBezTo>
                  <a:pt x="1037" y="925"/>
                  <a:pt x="944" y="1043"/>
                  <a:pt x="830" y="1138"/>
                </a:cubicBezTo>
                <a:cubicBezTo>
                  <a:pt x="797" y="1204"/>
                  <a:pt x="764" y="1270"/>
                  <a:pt x="830" y="1335"/>
                </a:cubicBezTo>
                <a:cubicBezTo>
                  <a:pt x="902" y="1495"/>
                  <a:pt x="1032" y="1552"/>
                  <a:pt x="1177" y="1552"/>
                </a:cubicBezTo>
                <a:cubicBezTo>
                  <a:pt x="1361" y="1552"/>
                  <a:pt x="1570" y="1460"/>
                  <a:pt x="1717" y="1368"/>
                </a:cubicBezTo>
                <a:cubicBezTo>
                  <a:pt x="2038" y="1139"/>
                  <a:pt x="2358" y="878"/>
                  <a:pt x="2690" y="619"/>
                </a:cubicBezTo>
                <a:lnTo>
                  <a:pt x="2690" y="619"/>
                </a:lnTo>
                <a:cubicBezTo>
                  <a:pt x="2683" y="639"/>
                  <a:pt x="2677" y="658"/>
                  <a:pt x="2670" y="678"/>
                </a:cubicBezTo>
                <a:cubicBezTo>
                  <a:pt x="2593" y="833"/>
                  <a:pt x="2677" y="886"/>
                  <a:pt x="2781" y="886"/>
                </a:cubicBezTo>
                <a:cubicBezTo>
                  <a:pt x="2809" y="886"/>
                  <a:pt x="2839" y="882"/>
                  <a:pt x="2867" y="875"/>
                </a:cubicBezTo>
                <a:cubicBezTo>
                  <a:pt x="3156" y="827"/>
                  <a:pt x="3462" y="797"/>
                  <a:pt x="3773" y="797"/>
                </a:cubicBezTo>
                <a:cubicBezTo>
                  <a:pt x="3887" y="797"/>
                  <a:pt x="4001" y="801"/>
                  <a:pt x="4116" y="810"/>
                </a:cubicBezTo>
                <a:cubicBezTo>
                  <a:pt x="4313" y="810"/>
                  <a:pt x="4313" y="514"/>
                  <a:pt x="4116" y="481"/>
                </a:cubicBezTo>
                <a:cubicBezTo>
                  <a:pt x="4001" y="473"/>
                  <a:pt x="3886" y="469"/>
                  <a:pt x="3771" y="469"/>
                </a:cubicBezTo>
                <a:cubicBezTo>
                  <a:pt x="3532" y="469"/>
                  <a:pt x="3295" y="487"/>
                  <a:pt x="3065" y="523"/>
                </a:cubicBezTo>
                <a:lnTo>
                  <a:pt x="3065" y="523"/>
                </a:lnTo>
                <a:lnTo>
                  <a:pt x="3196" y="185"/>
                </a:lnTo>
                <a:cubicBezTo>
                  <a:pt x="3221" y="83"/>
                  <a:pt x="3147" y="0"/>
                  <a:pt x="305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3" name="Google Shape;1793;p23"/>
          <p:cNvSpPr/>
          <p:nvPr/>
        </p:nvSpPr>
        <p:spPr>
          <a:xfrm>
            <a:off x="8031338" y="4228990"/>
            <a:ext cx="72469" cy="580958"/>
          </a:xfrm>
          <a:custGeom>
            <a:rect b="b" l="l" r="r" t="t"/>
            <a:pathLst>
              <a:path extrusionOk="0" h="27449" w="3424">
                <a:moveTo>
                  <a:pt x="3224" y="0"/>
                </a:moveTo>
                <a:cubicBezTo>
                  <a:pt x="3154" y="0"/>
                  <a:pt x="3083" y="39"/>
                  <a:pt x="3056" y="133"/>
                </a:cubicBezTo>
                <a:cubicBezTo>
                  <a:pt x="822" y="6902"/>
                  <a:pt x="0" y="14033"/>
                  <a:pt x="592" y="21131"/>
                </a:cubicBezTo>
                <a:cubicBezTo>
                  <a:pt x="789" y="23201"/>
                  <a:pt x="1052" y="25271"/>
                  <a:pt x="1348" y="27341"/>
                </a:cubicBezTo>
                <a:cubicBezTo>
                  <a:pt x="1360" y="27417"/>
                  <a:pt x="1416" y="27449"/>
                  <a:pt x="1478" y="27449"/>
                </a:cubicBezTo>
                <a:cubicBezTo>
                  <a:pt x="1579" y="27449"/>
                  <a:pt x="1696" y="27365"/>
                  <a:pt x="1676" y="27243"/>
                </a:cubicBezTo>
                <a:cubicBezTo>
                  <a:pt x="1117" y="23661"/>
                  <a:pt x="789" y="20014"/>
                  <a:pt x="756" y="16399"/>
                </a:cubicBezTo>
                <a:cubicBezTo>
                  <a:pt x="756" y="10878"/>
                  <a:pt x="1676" y="5424"/>
                  <a:pt x="3385" y="199"/>
                </a:cubicBezTo>
                <a:cubicBezTo>
                  <a:pt x="3424" y="82"/>
                  <a:pt x="3325" y="0"/>
                  <a:pt x="322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4" name="Google Shape;1794;p23"/>
          <p:cNvSpPr/>
          <p:nvPr/>
        </p:nvSpPr>
        <p:spPr>
          <a:xfrm>
            <a:off x="8088337" y="3972890"/>
            <a:ext cx="73506" cy="232286"/>
          </a:xfrm>
          <a:custGeom>
            <a:rect b="b" l="l" r="r" t="t"/>
            <a:pathLst>
              <a:path extrusionOk="0" h="10975" w="3473">
                <a:moveTo>
                  <a:pt x="3268" y="0"/>
                </a:moveTo>
                <a:cubicBezTo>
                  <a:pt x="3207" y="0"/>
                  <a:pt x="3149" y="32"/>
                  <a:pt x="3123" y="108"/>
                </a:cubicBezTo>
                <a:cubicBezTo>
                  <a:pt x="2302" y="3722"/>
                  <a:pt x="1711" y="7403"/>
                  <a:pt x="67" y="10722"/>
                </a:cubicBezTo>
                <a:cubicBezTo>
                  <a:pt x="0" y="10856"/>
                  <a:pt x="116" y="10975"/>
                  <a:pt x="228" y="10975"/>
                </a:cubicBezTo>
                <a:cubicBezTo>
                  <a:pt x="280" y="10975"/>
                  <a:pt x="332" y="10949"/>
                  <a:pt x="363" y="10886"/>
                </a:cubicBezTo>
                <a:cubicBezTo>
                  <a:pt x="2006" y="7534"/>
                  <a:pt x="2631" y="3821"/>
                  <a:pt x="3452" y="206"/>
                </a:cubicBezTo>
                <a:cubicBezTo>
                  <a:pt x="3472" y="84"/>
                  <a:pt x="3367" y="0"/>
                  <a:pt x="326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5" name="Google Shape;1795;p23"/>
          <p:cNvSpPr/>
          <p:nvPr/>
        </p:nvSpPr>
        <p:spPr>
          <a:xfrm>
            <a:off x="8092485" y="3244421"/>
            <a:ext cx="138483" cy="1165154"/>
          </a:xfrm>
          <a:custGeom>
            <a:rect b="b" l="l" r="r" t="t"/>
            <a:pathLst>
              <a:path extrusionOk="0" h="55051" w="6543">
                <a:moveTo>
                  <a:pt x="244" y="1"/>
                </a:moveTo>
                <a:cubicBezTo>
                  <a:pt x="92" y="1"/>
                  <a:pt x="0" y="202"/>
                  <a:pt x="167" y="285"/>
                </a:cubicBezTo>
                <a:cubicBezTo>
                  <a:pt x="3059" y="1665"/>
                  <a:pt x="4801" y="4557"/>
                  <a:pt x="5556" y="7547"/>
                </a:cubicBezTo>
                <a:cubicBezTo>
                  <a:pt x="5983" y="9420"/>
                  <a:pt x="6181" y="11326"/>
                  <a:pt x="6181" y="13232"/>
                </a:cubicBezTo>
                <a:cubicBezTo>
                  <a:pt x="6214" y="15204"/>
                  <a:pt x="6181" y="17175"/>
                  <a:pt x="6082" y="19114"/>
                </a:cubicBezTo>
                <a:cubicBezTo>
                  <a:pt x="5983" y="23090"/>
                  <a:pt x="5753" y="27066"/>
                  <a:pt x="5425" y="31043"/>
                </a:cubicBezTo>
                <a:cubicBezTo>
                  <a:pt x="5261" y="33014"/>
                  <a:pt x="5063" y="34953"/>
                  <a:pt x="4932" y="36924"/>
                </a:cubicBezTo>
                <a:cubicBezTo>
                  <a:pt x="4801" y="38830"/>
                  <a:pt x="4801" y="40736"/>
                  <a:pt x="4899" y="42609"/>
                </a:cubicBezTo>
                <a:cubicBezTo>
                  <a:pt x="5063" y="46257"/>
                  <a:pt x="5458" y="50003"/>
                  <a:pt x="4505" y="53585"/>
                </a:cubicBezTo>
                <a:cubicBezTo>
                  <a:pt x="4406" y="54012"/>
                  <a:pt x="4275" y="54439"/>
                  <a:pt x="4110" y="54866"/>
                </a:cubicBezTo>
                <a:cubicBezTo>
                  <a:pt x="4072" y="54981"/>
                  <a:pt x="4156" y="55051"/>
                  <a:pt x="4252" y="55051"/>
                </a:cubicBezTo>
                <a:cubicBezTo>
                  <a:pt x="4322" y="55051"/>
                  <a:pt x="4398" y="55015"/>
                  <a:pt x="4439" y="54932"/>
                </a:cubicBezTo>
                <a:cubicBezTo>
                  <a:pt x="5688" y="51416"/>
                  <a:pt x="5491" y="47637"/>
                  <a:pt x="5293" y="43989"/>
                </a:cubicBezTo>
                <a:cubicBezTo>
                  <a:pt x="5195" y="42084"/>
                  <a:pt x="5096" y="40178"/>
                  <a:pt x="5162" y="38272"/>
                </a:cubicBezTo>
                <a:cubicBezTo>
                  <a:pt x="5261" y="36300"/>
                  <a:pt x="5458" y="34296"/>
                  <a:pt x="5622" y="32324"/>
                </a:cubicBezTo>
                <a:cubicBezTo>
                  <a:pt x="5983" y="28282"/>
                  <a:pt x="6246" y="24208"/>
                  <a:pt x="6378" y="20133"/>
                </a:cubicBezTo>
                <a:cubicBezTo>
                  <a:pt x="6444" y="18128"/>
                  <a:pt x="6476" y="16124"/>
                  <a:pt x="6476" y="14119"/>
                </a:cubicBezTo>
                <a:cubicBezTo>
                  <a:pt x="6542" y="12214"/>
                  <a:pt x="6378" y="10341"/>
                  <a:pt x="6082" y="8467"/>
                </a:cubicBezTo>
                <a:cubicBezTo>
                  <a:pt x="5491" y="5411"/>
                  <a:pt x="4012" y="2323"/>
                  <a:pt x="1350" y="548"/>
                </a:cubicBezTo>
                <a:cubicBezTo>
                  <a:pt x="1022" y="351"/>
                  <a:pt x="693" y="154"/>
                  <a:pt x="332" y="22"/>
                </a:cubicBezTo>
                <a:cubicBezTo>
                  <a:pt x="301" y="7"/>
                  <a:pt x="272" y="1"/>
                  <a:pt x="2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6" name="Google Shape;1796;p23"/>
          <p:cNvSpPr/>
          <p:nvPr/>
        </p:nvSpPr>
        <p:spPr>
          <a:xfrm>
            <a:off x="8128699" y="4177114"/>
            <a:ext cx="46944" cy="232244"/>
          </a:xfrm>
          <a:custGeom>
            <a:rect b="b" l="l" r="r" t="t"/>
            <a:pathLst>
              <a:path extrusionOk="0" h="10973" w="2218">
                <a:moveTo>
                  <a:pt x="498" y="1"/>
                </a:moveTo>
                <a:cubicBezTo>
                  <a:pt x="436" y="1"/>
                  <a:pt x="376" y="37"/>
                  <a:pt x="362" y="120"/>
                </a:cubicBezTo>
                <a:cubicBezTo>
                  <a:pt x="99" y="1730"/>
                  <a:pt x="1" y="3373"/>
                  <a:pt x="66" y="4983"/>
                </a:cubicBezTo>
                <a:cubicBezTo>
                  <a:pt x="99" y="5804"/>
                  <a:pt x="198" y="6626"/>
                  <a:pt x="329" y="7415"/>
                </a:cubicBezTo>
                <a:cubicBezTo>
                  <a:pt x="395" y="8138"/>
                  <a:pt x="559" y="8860"/>
                  <a:pt x="789" y="9551"/>
                </a:cubicBezTo>
                <a:cubicBezTo>
                  <a:pt x="954" y="10175"/>
                  <a:pt x="1381" y="10668"/>
                  <a:pt x="1972" y="10964"/>
                </a:cubicBezTo>
                <a:cubicBezTo>
                  <a:pt x="1990" y="10969"/>
                  <a:pt x="2007" y="10972"/>
                  <a:pt x="2022" y="10972"/>
                </a:cubicBezTo>
                <a:cubicBezTo>
                  <a:pt x="2179" y="10972"/>
                  <a:pt x="2217" y="10695"/>
                  <a:pt x="2038" y="10635"/>
                </a:cubicBezTo>
                <a:cubicBezTo>
                  <a:pt x="1348" y="10339"/>
                  <a:pt x="1052" y="9518"/>
                  <a:pt x="921" y="8828"/>
                </a:cubicBezTo>
                <a:cubicBezTo>
                  <a:pt x="691" y="7907"/>
                  <a:pt x="559" y="6955"/>
                  <a:pt x="461" y="6034"/>
                </a:cubicBezTo>
                <a:cubicBezTo>
                  <a:pt x="296" y="4096"/>
                  <a:pt x="362" y="2124"/>
                  <a:pt x="658" y="185"/>
                </a:cubicBezTo>
                <a:cubicBezTo>
                  <a:pt x="677" y="71"/>
                  <a:pt x="585" y="1"/>
                  <a:pt x="4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7" name="Google Shape;1797;p23"/>
          <p:cNvSpPr/>
          <p:nvPr/>
        </p:nvSpPr>
        <p:spPr>
          <a:xfrm>
            <a:off x="8101565" y="3338268"/>
            <a:ext cx="102269" cy="697598"/>
          </a:xfrm>
          <a:custGeom>
            <a:rect b="b" l="l" r="r" t="t"/>
            <a:pathLst>
              <a:path extrusionOk="0" h="32960" w="4832">
                <a:moveTo>
                  <a:pt x="223" y="1"/>
                </a:moveTo>
                <a:cubicBezTo>
                  <a:pt x="108" y="1"/>
                  <a:pt x="0" y="163"/>
                  <a:pt x="100" y="287"/>
                </a:cubicBezTo>
                <a:lnTo>
                  <a:pt x="100" y="255"/>
                </a:lnTo>
                <a:cubicBezTo>
                  <a:pt x="2860" y="3376"/>
                  <a:pt x="3911" y="7550"/>
                  <a:pt x="4273" y="11624"/>
                </a:cubicBezTo>
                <a:cubicBezTo>
                  <a:pt x="4470" y="13859"/>
                  <a:pt x="4503" y="16093"/>
                  <a:pt x="4470" y="18328"/>
                </a:cubicBezTo>
                <a:cubicBezTo>
                  <a:pt x="4470" y="19478"/>
                  <a:pt x="4372" y="20661"/>
                  <a:pt x="4240" y="21811"/>
                </a:cubicBezTo>
                <a:cubicBezTo>
                  <a:pt x="4076" y="22928"/>
                  <a:pt x="3846" y="24045"/>
                  <a:pt x="3616" y="25163"/>
                </a:cubicBezTo>
                <a:cubicBezTo>
                  <a:pt x="3090" y="27693"/>
                  <a:pt x="2597" y="30223"/>
                  <a:pt x="2071" y="32753"/>
                </a:cubicBezTo>
                <a:cubicBezTo>
                  <a:pt x="2051" y="32875"/>
                  <a:pt x="2156" y="32959"/>
                  <a:pt x="2255" y="32959"/>
                </a:cubicBezTo>
                <a:cubicBezTo>
                  <a:pt x="2316" y="32959"/>
                  <a:pt x="2375" y="32927"/>
                  <a:pt x="2400" y="32852"/>
                </a:cubicBezTo>
                <a:cubicBezTo>
                  <a:pt x="2860" y="30519"/>
                  <a:pt x="3320" y="28186"/>
                  <a:pt x="3813" y="25886"/>
                </a:cubicBezTo>
                <a:cubicBezTo>
                  <a:pt x="4306" y="23651"/>
                  <a:pt x="4634" y="21384"/>
                  <a:pt x="4766" y="19083"/>
                </a:cubicBezTo>
                <a:cubicBezTo>
                  <a:pt x="4832" y="16783"/>
                  <a:pt x="4799" y="14483"/>
                  <a:pt x="4634" y="12150"/>
                </a:cubicBezTo>
                <a:cubicBezTo>
                  <a:pt x="4503" y="10014"/>
                  <a:pt x="4141" y="7878"/>
                  <a:pt x="3517" y="5808"/>
                </a:cubicBezTo>
                <a:cubicBezTo>
                  <a:pt x="2860" y="3672"/>
                  <a:pt x="1776" y="1733"/>
                  <a:pt x="330" y="57"/>
                </a:cubicBezTo>
                <a:cubicBezTo>
                  <a:pt x="298" y="18"/>
                  <a:pt x="260" y="1"/>
                  <a:pt x="2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8" name="Google Shape;1798;p23"/>
          <p:cNvSpPr/>
          <p:nvPr/>
        </p:nvSpPr>
        <p:spPr>
          <a:xfrm>
            <a:off x="8137736" y="4075140"/>
            <a:ext cx="12191" cy="119984"/>
          </a:xfrm>
          <a:custGeom>
            <a:rect b="b" l="l" r="r" t="t"/>
            <a:pathLst>
              <a:path extrusionOk="0" h="5669" w="576">
                <a:moveTo>
                  <a:pt x="420" y="0"/>
                </a:moveTo>
                <a:cubicBezTo>
                  <a:pt x="338" y="0"/>
                  <a:pt x="247" y="58"/>
                  <a:pt x="231" y="173"/>
                </a:cubicBezTo>
                <a:cubicBezTo>
                  <a:pt x="67" y="1947"/>
                  <a:pt x="1" y="3722"/>
                  <a:pt x="99" y="5496"/>
                </a:cubicBezTo>
                <a:cubicBezTo>
                  <a:pt x="99" y="5611"/>
                  <a:pt x="182" y="5669"/>
                  <a:pt x="264" y="5669"/>
                </a:cubicBezTo>
                <a:cubicBezTo>
                  <a:pt x="346" y="5669"/>
                  <a:pt x="428" y="5611"/>
                  <a:pt x="428" y="5496"/>
                </a:cubicBezTo>
                <a:cubicBezTo>
                  <a:pt x="329" y="3722"/>
                  <a:pt x="362" y="1947"/>
                  <a:pt x="559" y="173"/>
                </a:cubicBezTo>
                <a:cubicBezTo>
                  <a:pt x="576" y="58"/>
                  <a:pt x="502" y="0"/>
                  <a:pt x="42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9" name="Google Shape;1799;p23"/>
          <p:cNvSpPr/>
          <p:nvPr/>
        </p:nvSpPr>
        <p:spPr>
          <a:xfrm>
            <a:off x="7572685" y="3236442"/>
            <a:ext cx="530353" cy="92830"/>
          </a:xfrm>
          <a:custGeom>
            <a:rect b="b" l="l" r="r" t="t"/>
            <a:pathLst>
              <a:path extrusionOk="0" h="4386" w="25058">
                <a:moveTo>
                  <a:pt x="22805" y="0"/>
                </a:moveTo>
                <a:cubicBezTo>
                  <a:pt x="22026" y="0"/>
                  <a:pt x="21250" y="190"/>
                  <a:pt x="20553" y="564"/>
                </a:cubicBezTo>
                <a:cubicBezTo>
                  <a:pt x="19797" y="991"/>
                  <a:pt x="19140" y="1484"/>
                  <a:pt x="18351" y="1845"/>
                </a:cubicBezTo>
                <a:cubicBezTo>
                  <a:pt x="17563" y="2174"/>
                  <a:pt x="16774" y="2404"/>
                  <a:pt x="15953" y="2568"/>
                </a:cubicBezTo>
                <a:cubicBezTo>
                  <a:pt x="15098" y="2732"/>
                  <a:pt x="14244" y="2831"/>
                  <a:pt x="13357" y="2962"/>
                </a:cubicBezTo>
                <a:cubicBezTo>
                  <a:pt x="12622" y="3071"/>
                  <a:pt x="11864" y="3135"/>
                  <a:pt x="11121" y="3135"/>
                </a:cubicBezTo>
                <a:cubicBezTo>
                  <a:pt x="10967" y="3135"/>
                  <a:pt x="10814" y="3132"/>
                  <a:pt x="10662" y="3127"/>
                </a:cubicBezTo>
                <a:cubicBezTo>
                  <a:pt x="9808" y="3061"/>
                  <a:pt x="8953" y="2864"/>
                  <a:pt x="8132" y="2535"/>
                </a:cubicBezTo>
                <a:cubicBezTo>
                  <a:pt x="7451" y="2239"/>
                  <a:pt x="6717" y="2103"/>
                  <a:pt x="5977" y="2103"/>
                </a:cubicBezTo>
                <a:cubicBezTo>
                  <a:pt x="5896" y="2103"/>
                  <a:pt x="5814" y="2105"/>
                  <a:pt x="5733" y="2108"/>
                </a:cubicBezTo>
                <a:cubicBezTo>
                  <a:pt x="4780" y="2272"/>
                  <a:pt x="3827" y="2568"/>
                  <a:pt x="2940" y="2930"/>
                </a:cubicBezTo>
                <a:cubicBezTo>
                  <a:pt x="1987" y="3291"/>
                  <a:pt x="1067" y="3685"/>
                  <a:pt x="147" y="4080"/>
                </a:cubicBezTo>
                <a:cubicBezTo>
                  <a:pt x="0" y="4168"/>
                  <a:pt x="115" y="4386"/>
                  <a:pt x="258" y="4386"/>
                </a:cubicBezTo>
                <a:cubicBezTo>
                  <a:pt x="275" y="4386"/>
                  <a:pt x="293" y="4383"/>
                  <a:pt x="311" y="4375"/>
                </a:cubicBezTo>
                <a:cubicBezTo>
                  <a:pt x="1133" y="3981"/>
                  <a:pt x="1954" y="3653"/>
                  <a:pt x="2776" y="3357"/>
                </a:cubicBezTo>
                <a:cubicBezTo>
                  <a:pt x="3597" y="2995"/>
                  <a:pt x="4419" y="2732"/>
                  <a:pt x="5240" y="2535"/>
                </a:cubicBezTo>
                <a:cubicBezTo>
                  <a:pt x="5538" y="2478"/>
                  <a:pt x="5836" y="2449"/>
                  <a:pt x="6131" y="2449"/>
                </a:cubicBezTo>
                <a:cubicBezTo>
                  <a:pt x="6682" y="2449"/>
                  <a:pt x="7224" y="2551"/>
                  <a:pt x="7738" y="2765"/>
                </a:cubicBezTo>
                <a:cubicBezTo>
                  <a:pt x="8493" y="3028"/>
                  <a:pt x="9282" y="3258"/>
                  <a:pt x="10071" y="3423"/>
                </a:cubicBezTo>
                <a:cubicBezTo>
                  <a:pt x="10428" y="3464"/>
                  <a:pt x="10792" y="3482"/>
                  <a:pt x="11157" y="3482"/>
                </a:cubicBezTo>
                <a:cubicBezTo>
                  <a:pt x="11662" y="3482"/>
                  <a:pt x="12170" y="3447"/>
                  <a:pt x="12667" y="3390"/>
                </a:cubicBezTo>
                <a:cubicBezTo>
                  <a:pt x="13488" y="3291"/>
                  <a:pt x="14310" y="3193"/>
                  <a:pt x="15131" y="3061"/>
                </a:cubicBezTo>
                <a:cubicBezTo>
                  <a:pt x="16708" y="2864"/>
                  <a:pt x="18253" y="2338"/>
                  <a:pt x="19633" y="1517"/>
                </a:cubicBezTo>
                <a:cubicBezTo>
                  <a:pt x="20356" y="991"/>
                  <a:pt x="21177" y="597"/>
                  <a:pt x="22065" y="399"/>
                </a:cubicBezTo>
                <a:cubicBezTo>
                  <a:pt x="22304" y="357"/>
                  <a:pt x="22543" y="336"/>
                  <a:pt x="22781" y="336"/>
                </a:cubicBezTo>
                <a:cubicBezTo>
                  <a:pt x="23457" y="336"/>
                  <a:pt x="24118" y="502"/>
                  <a:pt x="24726" y="794"/>
                </a:cubicBezTo>
                <a:cubicBezTo>
                  <a:pt x="24756" y="809"/>
                  <a:pt x="24786" y="815"/>
                  <a:pt x="24814" y="815"/>
                </a:cubicBezTo>
                <a:cubicBezTo>
                  <a:pt x="24965" y="815"/>
                  <a:pt x="25057" y="614"/>
                  <a:pt x="24891" y="531"/>
                </a:cubicBezTo>
                <a:lnTo>
                  <a:pt x="24923" y="498"/>
                </a:lnTo>
                <a:cubicBezTo>
                  <a:pt x="24257" y="165"/>
                  <a:pt x="23530" y="0"/>
                  <a:pt x="2280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0" name="Google Shape;1800;p23"/>
          <p:cNvSpPr/>
          <p:nvPr/>
        </p:nvSpPr>
        <p:spPr>
          <a:xfrm>
            <a:off x="8144700" y="3275153"/>
            <a:ext cx="239270" cy="939260"/>
          </a:xfrm>
          <a:custGeom>
            <a:rect b="b" l="l" r="r" t="t"/>
            <a:pathLst>
              <a:path extrusionOk="0" h="44378" w="11305">
                <a:moveTo>
                  <a:pt x="4842" y="1"/>
                </a:moveTo>
                <a:cubicBezTo>
                  <a:pt x="3568" y="1"/>
                  <a:pt x="2254" y="407"/>
                  <a:pt x="978" y="407"/>
                </a:cubicBezTo>
                <a:cubicBezTo>
                  <a:pt x="649" y="407"/>
                  <a:pt x="323" y="380"/>
                  <a:pt x="0" y="312"/>
                </a:cubicBezTo>
                <a:lnTo>
                  <a:pt x="0" y="312"/>
                </a:lnTo>
                <a:cubicBezTo>
                  <a:pt x="1" y="312"/>
                  <a:pt x="3188" y="3697"/>
                  <a:pt x="3516" y="7410"/>
                </a:cubicBezTo>
                <a:cubicBezTo>
                  <a:pt x="3878" y="11123"/>
                  <a:pt x="3878" y="18911"/>
                  <a:pt x="3516" y="24004"/>
                </a:cubicBezTo>
                <a:cubicBezTo>
                  <a:pt x="3155" y="29098"/>
                  <a:pt x="2465" y="37937"/>
                  <a:pt x="2564" y="40270"/>
                </a:cubicBezTo>
                <a:cubicBezTo>
                  <a:pt x="2695" y="42636"/>
                  <a:pt x="2958" y="44378"/>
                  <a:pt x="2958" y="44378"/>
                </a:cubicBezTo>
                <a:cubicBezTo>
                  <a:pt x="4075" y="42110"/>
                  <a:pt x="4601" y="39580"/>
                  <a:pt x="5127" y="37083"/>
                </a:cubicBezTo>
                <a:cubicBezTo>
                  <a:pt x="5850" y="33698"/>
                  <a:pt x="6540" y="30313"/>
                  <a:pt x="6704" y="26863"/>
                </a:cubicBezTo>
                <a:cubicBezTo>
                  <a:pt x="6835" y="23380"/>
                  <a:pt x="6474" y="19667"/>
                  <a:pt x="8281" y="16709"/>
                </a:cubicBezTo>
                <a:cubicBezTo>
                  <a:pt x="8938" y="15625"/>
                  <a:pt x="9859" y="14738"/>
                  <a:pt x="10384" y="13588"/>
                </a:cubicBezTo>
                <a:cubicBezTo>
                  <a:pt x="11304" y="11616"/>
                  <a:pt x="10976" y="9283"/>
                  <a:pt x="10549" y="7147"/>
                </a:cubicBezTo>
                <a:cubicBezTo>
                  <a:pt x="10319" y="5668"/>
                  <a:pt x="9859" y="4190"/>
                  <a:pt x="9168" y="2842"/>
                </a:cubicBezTo>
                <a:cubicBezTo>
                  <a:pt x="8446" y="1528"/>
                  <a:pt x="7230" y="378"/>
                  <a:pt x="5751" y="82"/>
                </a:cubicBezTo>
                <a:cubicBezTo>
                  <a:pt x="5451" y="24"/>
                  <a:pt x="5148" y="1"/>
                  <a:pt x="484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1" name="Google Shape;1801;p23"/>
          <p:cNvSpPr/>
          <p:nvPr/>
        </p:nvSpPr>
        <p:spPr>
          <a:xfrm>
            <a:off x="8139980" y="3272465"/>
            <a:ext cx="243990" cy="946308"/>
          </a:xfrm>
          <a:custGeom>
            <a:rect b="b" l="l" r="r" t="t"/>
            <a:pathLst>
              <a:path extrusionOk="0" h="44711" w="11528">
                <a:moveTo>
                  <a:pt x="4997" y="303"/>
                </a:moveTo>
                <a:cubicBezTo>
                  <a:pt x="5071" y="303"/>
                  <a:pt x="5145" y="305"/>
                  <a:pt x="5218" y="308"/>
                </a:cubicBezTo>
                <a:cubicBezTo>
                  <a:pt x="6861" y="373"/>
                  <a:pt x="8208" y="1425"/>
                  <a:pt x="9063" y="2739"/>
                </a:cubicBezTo>
                <a:cubicBezTo>
                  <a:pt x="9983" y="4218"/>
                  <a:pt x="10344" y="5992"/>
                  <a:pt x="10673" y="7668"/>
                </a:cubicBezTo>
                <a:cubicBezTo>
                  <a:pt x="11002" y="9344"/>
                  <a:pt x="11264" y="11151"/>
                  <a:pt x="10772" y="12827"/>
                </a:cubicBezTo>
                <a:cubicBezTo>
                  <a:pt x="10279" y="14503"/>
                  <a:pt x="8964" y="15620"/>
                  <a:pt x="8176" y="17099"/>
                </a:cubicBezTo>
                <a:cubicBezTo>
                  <a:pt x="7453" y="18512"/>
                  <a:pt x="7026" y="20057"/>
                  <a:pt x="6927" y="21634"/>
                </a:cubicBezTo>
                <a:cubicBezTo>
                  <a:pt x="6763" y="23277"/>
                  <a:pt x="6828" y="24953"/>
                  <a:pt x="6763" y="26596"/>
                </a:cubicBezTo>
                <a:cubicBezTo>
                  <a:pt x="6697" y="28535"/>
                  <a:pt x="6467" y="30440"/>
                  <a:pt x="6138" y="32346"/>
                </a:cubicBezTo>
                <a:cubicBezTo>
                  <a:pt x="5810" y="34252"/>
                  <a:pt x="5415" y="36125"/>
                  <a:pt x="5021" y="37998"/>
                </a:cubicBezTo>
                <a:cubicBezTo>
                  <a:pt x="4692" y="39773"/>
                  <a:pt x="4200" y="41514"/>
                  <a:pt x="3575" y="43190"/>
                </a:cubicBezTo>
                <a:cubicBezTo>
                  <a:pt x="3473" y="43455"/>
                  <a:pt x="3359" y="43720"/>
                  <a:pt x="3240" y="43984"/>
                </a:cubicBezTo>
                <a:lnTo>
                  <a:pt x="3240" y="43984"/>
                </a:lnTo>
                <a:cubicBezTo>
                  <a:pt x="3083" y="42803"/>
                  <a:pt x="2979" y="41600"/>
                  <a:pt x="2951" y="40397"/>
                </a:cubicBezTo>
                <a:cubicBezTo>
                  <a:pt x="2885" y="39378"/>
                  <a:pt x="2951" y="38360"/>
                  <a:pt x="3017" y="37374"/>
                </a:cubicBezTo>
                <a:cubicBezTo>
                  <a:pt x="3148" y="34121"/>
                  <a:pt x="3411" y="30900"/>
                  <a:pt x="3641" y="27680"/>
                </a:cubicBezTo>
                <a:cubicBezTo>
                  <a:pt x="3871" y="24460"/>
                  <a:pt x="4101" y="21141"/>
                  <a:pt x="4134" y="17888"/>
                </a:cubicBezTo>
                <a:cubicBezTo>
                  <a:pt x="4200" y="14602"/>
                  <a:pt x="4200" y="11250"/>
                  <a:pt x="3937" y="7964"/>
                </a:cubicBezTo>
                <a:cubicBezTo>
                  <a:pt x="3805" y="6321"/>
                  <a:pt x="3279" y="4744"/>
                  <a:pt x="2458" y="3298"/>
                </a:cubicBezTo>
                <a:cubicBezTo>
                  <a:pt x="1944" y="2360"/>
                  <a:pt x="1318" y="1478"/>
                  <a:pt x="632" y="677"/>
                </a:cubicBezTo>
                <a:lnTo>
                  <a:pt x="632" y="677"/>
                </a:lnTo>
                <a:cubicBezTo>
                  <a:pt x="818" y="697"/>
                  <a:pt x="1004" y="705"/>
                  <a:pt x="1189" y="705"/>
                </a:cubicBezTo>
                <a:cubicBezTo>
                  <a:pt x="2468" y="705"/>
                  <a:pt x="3733" y="303"/>
                  <a:pt x="4997" y="303"/>
                </a:cubicBezTo>
                <a:close/>
                <a:moveTo>
                  <a:pt x="5035" y="1"/>
                </a:moveTo>
                <a:cubicBezTo>
                  <a:pt x="3892" y="1"/>
                  <a:pt x="2724" y="307"/>
                  <a:pt x="1571" y="373"/>
                </a:cubicBezTo>
                <a:cubicBezTo>
                  <a:pt x="1464" y="381"/>
                  <a:pt x="1355" y="386"/>
                  <a:pt x="1245" y="386"/>
                </a:cubicBezTo>
                <a:cubicBezTo>
                  <a:pt x="916" y="386"/>
                  <a:pt x="577" y="349"/>
                  <a:pt x="256" y="275"/>
                </a:cubicBezTo>
                <a:cubicBezTo>
                  <a:pt x="244" y="272"/>
                  <a:pt x="232" y="271"/>
                  <a:pt x="220" y="271"/>
                </a:cubicBezTo>
                <a:cubicBezTo>
                  <a:pt x="78" y="271"/>
                  <a:pt x="1" y="449"/>
                  <a:pt x="92" y="570"/>
                </a:cubicBezTo>
                <a:cubicBezTo>
                  <a:pt x="683" y="1195"/>
                  <a:pt x="1176" y="1852"/>
                  <a:pt x="1636" y="2575"/>
                </a:cubicBezTo>
                <a:cubicBezTo>
                  <a:pt x="2622" y="3988"/>
                  <a:pt x="3279" y="5598"/>
                  <a:pt x="3542" y="7307"/>
                </a:cubicBezTo>
                <a:cubicBezTo>
                  <a:pt x="3707" y="8720"/>
                  <a:pt x="3739" y="10133"/>
                  <a:pt x="3772" y="11546"/>
                </a:cubicBezTo>
                <a:cubicBezTo>
                  <a:pt x="3838" y="13320"/>
                  <a:pt x="3838" y="15095"/>
                  <a:pt x="3838" y="16902"/>
                </a:cubicBezTo>
                <a:cubicBezTo>
                  <a:pt x="3805" y="20188"/>
                  <a:pt x="3641" y="23474"/>
                  <a:pt x="3378" y="26793"/>
                </a:cubicBezTo>
                <a:cubicBezTo>
                  <a:pt x="3148" y="30112"/>
                  <a:pt x="2918" y="33299"/>
                  <a:pt x="2721" y="36520"/>
                </a:cubicBezTo>
                <a:cubicBezTo>
                  <a:pt x="2655" y="37670"/>
                  <a:pt x="2589" y="38820"/>
                  <a:pt x="2589" y="39970"/>
                </a:cubicBezTo>
                <a:cubicBezTo>
                  <a:pt x="2622" y="41416"/>
                  <a:pt x="2754" y="42862"/>
                  <a:pt x="2951" y="44275"/>
                </a:cubicBezTo>
                <a:cubicBezTo>
                  <a:pt x="2951" y="44353"/>
                  <a:pt x="2972" y="44452"/>
                  <a:pt x="2997" y="44539"/>
                </a:cubicBezTo>
                <a:lnTo>
                  <a:pt x="2997" y="44539"/>
                </a:lnTo>
                <a:cubicBezTo>
                  <a:pt x="2997" y="44564"/>
                  <a:pt x="3004" y="44587"/>
                  <a:pt x="3017" y="44607"/>
                </a:cubicBezTo>
                <a:lnTo>
                  <a:pt x="3017" y="44607"/>
                </a:lnTo>
                <a:cubicBezTo>
                  <a:pt x="3018" y="44680"/>
                  <a:pt x="3066" y="44711"/>
                  <a:pt x="3122" y="44711"/>
                </a:cubicBezTo>
                <a:cubicBezTo>
                  <a:pt x="3149" y="44711"/>
                  <a:pt x="3179" y="44703"/>
                  <a:pt x="3206" y="44690"/>
                </a:cubicBezTo>
                <a:lnTo>
                  <a:pt x="3206" y="44690"/>
                </a:lnTo>
                <a:cubicBezTo>
                  <a:pt x="3248" y="44681"/>
                  <a:pt x="3287" y="44654"/>
                  <a:pt x="3312" y="44603"/>
                </a:cubicBezTo>
                <a:cubicBezTo>
                  <a:pt x="4101" y="42927"/>
                  <a:pt x="4660" y="41186"/>
                  <a:pt x="5054" y="39378"/>
                </a:cubicBezTo>
                <a:cubicBezTo>
                  <a:pt x="5481" y="37538"/>
                  <a:pt x="5875" y="35632"/>
                  <a:pt x="6237" y="33759"/>
                </a:cubicBezTo>
                <a:cubicBezTo>
                  <a:pt x="6598" y="31853"/>
                  <a:pt x="6861" y="29915"/>
                  <a:pt x="7026" y="27976"/>
                </a:cubicBezTo>
                <a:cubicBezTo>
                  <a:pt x="7157" y="26234"/>
                  <a:pt x="7091" y="24493"/>
                  <a:pt x="7190" y="22751"/>
                </a:cubicBezTo>
                <a:cubicBezTo>
                  <a:pt x="7190" y="21042"/>
                  <a:pt x="7551" y="19367"/>
                  <a:pt x="8176" y="17822"/>
                </a:cubicBezTo>
                <a:cubicBezTo>
                  <a:pt x="8899" y="16278"/>
                  <a:pt x="10213" y="15128"/>
                  <a:pt x="10870" y="13550"/>
                </a:cubicBezTo>
                <a:cubicBezTo>
                  <a:pt x="11527" y="12006"/>
                  <a:pt x="11429" y="10231"/>
                  <a:pt x="11166" y="8555"/>
                </a:cubicBezTo>
                <a:cubicBezTo>
                  <a:pt x="10870" y="6814"/>
                  <a:pt x="10542" y="5007"/>
                  <a:pt x="9786" y="3396"/>
                </a:cubicBezTo>
                <a:cubicBezTo>
                  <a:pt x="9161" y="2016"/>
                  <a:pt x="8044" y="866"/>
                  <a:pt x="6664" y="275"/>
                </a:cubicBezTo>
                <a:cubicBezTo>
                  <a:pt x="6130" y="72"/>
                  <a:pt x="5585" y="1"/>
                  <a:pt x="50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2" name="Google Shape;1802;p23"/>
          <p:cNvSpPr/>
          <p:nvPr/>
        </p:nvSpPr>
        <p:spPr>
          <a:xfrm>
            <a:off x="8055234" y="4726672"/>
            <a:ext cx="187543" cy="44235"/>
          </a:xfrm>
          <a:custGeom>
            <a:rect b="b" l="l" r="r" t="t"/>
            <a:pathLst>
              <a:path extrusionOk="0" h="2090" w="8861">
                <a:moveTo>
                  <a:pt x="1673" y="1"/>
                </a:moveTo>
                <a:cubicBezTo>
                  <a:pt x="1637" y="1"/>
                  <a:pt x="1599" y="15"/>
                  <a:pt x="1566" y="49"/>
                </a:cubicBezTo>
                <a:cubicBezTo>
                  <a:pt x="1561" y="53"/>
                  <a:pt x="1556" y="58"/>
                  <a:pt x="1552" y="63"/>
                </a:cubicBezTo>
                <a:lnTo>
                  <a:pt x="1552" y="63"/>
                </a:lnTo>
                <a:lnTo>
                  <a:pt x="1533" y="49"/>
                </a:lnTo>
                <a:cubicBezTo>
                  <a:pt x="1520" y="72"/>
                  <a:pt x="1508" y="96"/>
                  <a:pt x="1497" y="120"/>
                </a:cubicBezTo>
                <a:lnTo>
                  <a:pt x="1497" y="120"/>
                </a:lnTo>
                <a:cubicBezTo>
                  <a:pt x="1207" y="431"/>
                  <a:pt x="994" y="798"/>
                  <a:pt x="858" y="1208"/>
                </a:cubicBezTo>
                <a:lnTo>
                  <a:pt x="858" y="1208"/>
                </a:lnTo>
                <a:cubicBezTo>
                  <a:pt x="675" y="1012"/>
                  <a:pt x="500" y="799"/>
                  <a:pt x="355" y="570"/>
                </a:cubicBezTo>
                <a:lnTo>
                  <a:pt x="355" y="570"/>
                </a:lnTo>
                <a:cubicBezTo>
                  <a:pt x="353" y="560"/>
                  <a:pt x="352" y="551"/>
                  <a:pt x="350" y="541"/>
                </a:cubicBezTo>
                <a:lnTo>
                  <a:pt x="340" y="546"/>
                </a:lnTo>
                <a:lnTo>
                  <a:pt x="340" y="546"/>
                </a:lnTo>
                <a:cubicBezTo>
                  <a:pt x="332" y="533"/>
                  <a:pt x="325" y="521"/>
                  <a:pt x="317" y="509"/>
                </a:cubicBezTo>
                <a:cubicBezTo>
                  <a:pt x="282" y="451"/>
                  <a:pt x="232" y="426"/>
                  <a:pt x="182" y="426"/>
                </a:cubicBezTo>
                <a:cubicBezTo>
                  <a:pt x="89" y="426"/>
                  <a:pt x="0" y="512"/>
                  <a:pt x="21" y="640"/>
                </a:cubicBezTo>
                <a:lnTo>
                  <a:pt x="29" y="670"/>
                </a:lnTo>
                <a:lnTo>
                  <a:pt x="29" y="670"/>
                </a:lnTo>
                <a:lnTo>
                  <a:pt x="21" y="673"/>
                </a:lnTo>
                <a:cubicBezTo>
                  <a:pt x="27" y="681"/>
                  <a:pt x="32" y="689"/>
                  <a:pt x="37" y="697"/>
                </a:cubicBezTo>
                <a:lnTo>
                  <a:pt x="37" y="697"/>
                </a:lnTo>
                <a:lnTo>
                  <a:pt x="120" y="1001"/>
                </a:lnTo>
                <a:cubicBezTo>
                  <a:pt x="120" y="1041"/>
                  <a:pt x="155" y="1126"/>
                  <a:pt x="169" y="1203"/>
                </a:cubicBezTo>
                <a:lnTo>
                  <a:pt x="169" y="1203"/>
                </a:lnTo>
                <a:cubicBezTo>
                  <a:pt x="152" y="1209"/>
                  <a:pt x="136" y="1219"/>
                  <a:pt x="120" y="1231"/>
                </a:cubicBezTo>
                <a:cubicBezTo>
                  <a:pt x="54" y="1264"/>
                  <a:pt x="54" y="1330"/>
                  <a:pt x="54" y="1396"/>
                </a:cubicBezTo>
                <a:cubicBezTo>
                  <a:pt x="94" y="1495"/>
                  <a:pt x="194" y="1571"/>
                  <a:pt x="296" y="1571"/>
                </a:cubicBezTo>
                <a:cubicBezTo>
                  <a:pt x="363" y="1571"/>
                  <a:pt x="430" y="1539"/>
                  <a:pt x="481" y="1462"/>
                </a:cubicBezTo>
                <a:cubicBezTo>
                  <a:pt x="499" y="1410"/>
                  <a:pt x="507" y="1358"/>
                  <a:pt x="506" y="1306"/>
                </a:cubicBezTo>
                <a:lnTo>
                  <a:pt x="506" y="1306"/>
                </a:lnTo>
                <a:cubicBezTo>
                  <a:pt x="603" y="1415"/>
                  <a:pt x="704" y="1520"/>
                  <a:pt x="810" y="1626"/>
                </a:cubicBezTo>
                <a:cubicBezTo>
                  <a:pt x="845" y="1649"/>
                  <a:pt x="884" y="1660"/>
                  <a:pt x="921" y="1660"/>
                </a:cubicBezTo>
                <a:cubicBezTo>
                  <a:pt x="989" y="1660"/>
                  <a:pt x="1052" y="1624"/>
                  <a:pt x="1073" y="1560"/>
                </a:cubicBezTo>
                <a:cubicBezTo>
                  <a:pt x="1125" y="1364"/>
                  <a:pt x="1193" y="1178"/>
                  <a:pt x="1279" y="1000"/>
                </a:cubicBezTo>
                <a:lnTo>
                  <a:pt x="1279" y="1000"/>
                </a:lnTo>
                <a:cubicBezTo>
                  <a:pt x="1267" y="1288"/>
                  <a:pt x="1309" y="1579"/>
                  <a:pt x="1401" y="1856"/>
                </a:cubicBezTo>
                <a:cubicBezTo>
                  <a:pt x="1434" y="1922"/>
                  <a:pt x="1500" y="1954"/>
                  <a:pt x="1566" y="1954"/>
                </a:cubicBezTo>
                <a:cubicBezTo>
                  <a:pt x="1631" y="1954"/>
                  <a:pt x="1697" y="1922"/>
                  <a:pt x="1730" y="1856"/>
                </a:cubicBezTo>
                <a:cubicBezTo>
                  <a:pt x="1786" y="1678"/>
                  <a:pt x="1864" y="1511"/>
                  <a:pt x="1959" y="1356"/>
                </a:cubicBezTo>
                <a:lnTo>
                  <a:pt x="1959" y="1356"/>
                </a:lnTo>
                <a:cubicBezTo>
                  <a:pt x="1923" y="1456"/>
                  <a:pt x="1891" y="1556"/>
                  <a:pt x="1862" y="1659"/>
                </a:cubicBezTo>
                <a:cubicBezTo>
                  <a:pt x="1836" y="1762"/>
                  <a:pt x="1932" y="1886"/>
                  <a:pt x="2022" y="1886"/>
                </a:cubicBezTo>
                <a:cubicBezTo>
                  <a:pt x="2047" y="1886"/>
                  <a:pt x="2071" y="1877"/>
                  <a:pt x="2092" y="1856"/>
                </a:cubicBezTo>
                <a:lnTo>
                  <a:pt x="2499" y="1566"/>
                </a:lnTo>
                <a:lnTo>
                  <a:pt x="2499" y="1566"/>
                </a:lnTo>
                <a:lnTo>
                  <a:pt x="2420" y="1659"/>
                </a:lnTo>
                <a:cubicBezTo>
                  <a:pt x="2329" y="1780"/>
                  <a:pt x="2406" y="1958"/>
                  <a:pt x="2549" y="1958"/>
                </a:cubicBezTo>
                <a:cubicBezTo>
                  <a:pt x="2560" y="1958"/>
                  <a:pt x="2572" y="1957"/>
                  <a:pt x="2584" y="1954"/>
                </a:cubicBezTo>
                <a:lnTo>
                  <a:pt x="3467" y="1679"/>
                </a:lnTo>
                <a:lnTo>
                  <a:pt x="3382" y="1756"/>
                </a:lnTo>
                <a:lnTo>
                  <a:pt x="3382" y="1756"/>
                </a:lnTo>
                <a:cubicBezTo>
                  <a:pt x="3379" y="1756"/>
                  <a:pt x="3376" y="1757"/>
                  <a:pt x="3373" y="1757"/>
                </a:cubicBezTo>
                <a:lnTo>
                  <a:pt x="3376" y="1761"/>
                </a:lnTo>
                <a:lnTo>
                  <a:pt x="3376" y="1761"/>
                </a:lnTo>
                <a:lnTo>
                  <a:pt x="3307" y="1823"/>
                </a:lnTo>
                <a:cubicBezTo>
                  <a:pt x="3186" y="1914"/>
                  <a:pt x="3289" y="2090"/>
                  <a:pt x="3435" y="2090"/>
                </a:cubicBezTo>
                <a:cubicBezTo>
                  <a:pt x="3447" y="2090"/>
                  <a:pt x="3459" y="2088"/>
                  <a:pt x="3472" y="2086"/>
                </a:cubicBezTo>
                <a:cubicBezTo>
                  <a:pt x="5011" y="1790"/>
                  <a:pt x="6577" y="1654"/>
                  <a:pt x="8146" y="1654"/>
                </a:cubicBezTo>
                <a:cubicBezTo>
                  <a:pt x="8319" y="1654"/>
                  <a:pt x="8491" y="1655"/>
                  <a:pt x="8664" y="1659"/>
                </a:cubicBezTo>
                <a:cubicBezTo>
                  <a:pt x="8861" y="1659"/>
                  <a:pt x="8861" y="1363"/>
                  <a:pt x="8664" y="1330"/>
                </a:cubicBezTo>
                <a:cubicBezTo>
                  <a:pt x="8488" y="1327"/>
                  <a:pt x="8312" y="1325"/>
                  <a:pt x="8136" y="1325"/>
                </a:cubicBezTo>
                <a:cubicBezTo>
                  <a:pt x="6739" y="1325"/>
                  <a:pt x="5343" y="1429"/>
                  <a:pt x="3965" y="1653"/>
                </a:cubicBezTo>
                <a:lnTo>
                  <a:pt x="3965" y="1653"/>
                </a:lnTo>
                <a:lnTo>
                  <a:pt x="4227" y="1429"/>
                </a:lnTo>
                <a:cubicBezTo>
                  <a:pt x="4349" y="1338"/>
                  <a:pt x="4246" y="1162"/>
                  <a:pt x="4100" y="1162"/>
                </a:cubicBezTo>
                <a:cubicBezTo>
                  <a:pt x="4088" y="1162"/>
                  <a:pt x="4076" y="1163"/>
                  <a:pt x="4063" y="1166"/>
                </a:cubicBezTo>
                <a:lnTo>
                  <a:pt x="3001" y="1498"/>
                </a:lnTo>
                <a:lnTo>
                  <a:pt x="3001" y="1498"/>
                </a:lnTo>
                <a:lnTo>
                  <a:pt x="3603" y="771"/>
                </a:lnTo>
                <a:cubicBezTo>
                  <a:pt x="3685" y="662"/>
                  <a:pt x="3608" y="485"/>
                  <a:pt x="3485" y="485"/>
                </a:cubicBezTo>
                <a:cubicBezTo>
                  <a:pt x="3460" y="485"/>
                  <a:pt x="3434" y="492"/>
                  <a:pt x="3406" y="509"/>
                </a:cubicBezTo>
                <a:lnTo>
                  <a:pt x="2326" y="1319"/>
                </a:lnTo>
                <a:lnTo>
                  <a:pt x="2326" y="1319"/>
                </a:lnTo>
                <a:cubicBezTo>
                  <a:pt x="2432" y="1044"/>
                  <a:pt x="2576" y="778"/>
                  <a:pt x="2749" y="541"/>
                </a:cubicBezTo>
                <a:cubicBezTo>
                  <a:pt x="2829" y="435"/>
                  <a:pt x="2714" y="285"/>
                  <a:pt x="2598" y="285"/>
                </a:cubicBezTo>
                <a:cubicBezTo>
                  <a:pt x="2571" y="285"/>
                  <a:pt x="2543" y="293"/>
                  <a:pt x="2519" y="311"/>
                </a:cubicBezTo>
                <a:cubicBezTo>
                  <a:pt x="2155" y="578"/>
                  <a:pt x="1845" y="916"/>
                  <a:pt x="1615" y="1312"/>
                </a:cubicBezTo>
                <a:lnTo>
                  <a:pt x="1615" y="1312"/>
                </a:lnTo>
                <a:cubicBezTo>
                  <a:pt x="1569" y="946"/>
                  <a:pt x="1633" y="571"/>
                  <a:pt x="1796" y="246"/>
                </a:cubicBezTo>
                <a:cubicBezTo>
                  <a:pt x="1869" y="123"/>
                  <a:pt x="1778" y="1"/>
                  <a:pt x="167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3" name="Google Shape;1803;p23"/>
          <p:cNvSpPr/>
          <p:nvPr/>
        </p:nvSpPr>
        <p:spPr>
          <a:xfrm>
            <a:off x="8126625" y="4403033"/>
            <a:ext cx="61908" cy="353371"/>
          </a:xfrm>
          <a:custGeom>
            <a:rect b="b" l="l" r="r" t="t"/>
            <a:pathLst>
              <a:path extrusionOk="0" h="16696" w="2925">
                <a:moveTo>
                  <a:pt x="2713" y="1"/>
                </a:moveTo>
                <a:cubicBezTo>
                  <a:pt x="2138" y="1"/>
                  <a:pt x="1902" y="2085"/>
                  <a:pt x="1840" y="2425"/>
                </a:cubicBezTo>
                <a:cubicBezTo>
                  <a:pt x="1643" y="3608"/>
                  <a:pt x="1380" y="4791"/>
                  <a:pt x="1084" y="5941"/>
                </a:cubicBezTo>
                <a:cubicBezTo>
                  <a:pt x="953" y="6500"/>
                  <a:pt x="789" y="7059"/>
                  <a:pt x="624" y="7617"/>
                </a:cubicBezTo>
                <a:cubicBezTo>
                  <a:pt x="427" y="8176"/>
                  <a:pt x="263" y="8767"/>
                  <a:pt x="132" y="9326"/>
                </a:cubicBezTo>
                <a:cubicBezTo>
                  <a:pt x="33" y="9852"/>
                  <a:pt x="33" y="10410"/>
                  <a:pt x="132" y="10936"/>
                </a:cubicBezTo>
                <a:cubicBezTo>
                  <a:pt x="263" y="11528"/>
                  <a:pt x="296" y="12152"/>
                  <a:pt x="197" y="12744"/>
                </a:cubicBezTo>
                <a:cubicBezTo>
                  <a:pt x="66" y="13368"/>
                  <a:pt x="0" y="13992"/>
                  <a:pt x="0" y="14617"/>
                </a:cubicBezTo>
                <a:cubicBezTo>
                  <a:pt x="66" y="15274"/>
                  <a:pt x="164" y="15931"/>
                  <a:pt x="329" y="16588"/>
                </a:cubicBezTo>
                <a:cubicBezTo>
                  <a:pt x="341" y="16664"/>
                  <a:pt x="397" y="16696"/>
                  <a:pt x="457" y="16696"/>
                </a:cubicBezTo>
                <a:cubicBezTo>
                  <a:pt x="555" y="16696"/>
                  <a:pt x="665" y="16611"/>
                  <a:pt x="624" y="16490"/>
                </a:cubicBezTo>
                <a:cubicBezTo>
                  <a:pt x="329" y="15405"/>
                  <a:pt x="263" y="14288"/>
                  <a:pt x="460" y="13171"/>
                </a:cubicBezTo>
                <a:cubicBezTo>
                  <a:pt x="559" y="12678"/>
                  <a:pt x="624" y="12185"/>
                  <a:pt x="559" y="11692"/>
                </a:cubicBezTo>
                <a:cubicBezTo>
                  <a:pt x="460" y="11166"/>
                  <a:pt x="394" y="10608"/>
                  <a:pt x="362" y="10082"/>
                </a:cubicBezTo>
                <a:cubicBezTo>
                  <a:pt x="362" y="9030"/>
                  <a:pt x="854" y="7979"/>
                  <a:pt x="1150" y="6960"/>
                </a:cubicBezTo>
                <a:cubicBezTo>
                  <a:pt x="1446" y="5941"/>
                  <a:pt x="1709" y="4890"/>
                  <a:pt x="1906" y="3838"/>
                </a:cubicBezTo>
                <a:cubicBezTo>
                  <a:pt x="2037" y="3214"/>
                  <a:pt x="2136" y="2623"/>
                  <a:pt x="2235" y="2031"/>
                </a:cubicBezTo>
                <a:cubicBezTo>
                  <a:pt x="2300" y="1735"/>
                  <a:pt x="2333" y="1472"/>
                  <a:pt x="2399" y="1210"/>
                </a:cubicBezTo>
                <a:cubicBezTo>
                  <a:pt x="2432" y="1045"/>
                  <a:pt x="2497" y="914"/>
                  <a:pt x="2530" y="750"/>
                </a:cubicBezTo>
                <a:cubicBezTo>
                  <a:pt x="2583" y="644"/>
                  <a:pt x="2700" y="453"/>
                  <a:pt x="2692" y="348"/>
                </a:cubicBezTo>
                <a:lnTo>
                  <a:pt x="2692" y="348"/>
                </a:lnTo>
                <a:cubicBezTo>
                  <a:pt x="2711" y="354"/>
                  <a:pt x="2730" y="357"/>
                  <a:pt x="2748" y="357"/>
                </a:cubicBezTo>
                <a:cubicBezTo>
                  <a:pt x="2816" y="357"/>
                  <a:pt x="2878" y="318"/>
                  <a:pt x="2892" y="224"/>
                </a:cubicBezTo>
                <a:lnTo>
                  <a:pt x="2892" y="191"/>
                </a:lnTo>
                <a:cubicBezTo>
                  <a:pt x="2925" y="125"/>
                  <a:pt x="2892" y="59"/>
                  <a:pt x="2826" y="27"/>
                </a:cubicBezTo>
                <a:cubicBezTo>
                  <a:pt x="2787" y="9"/>
                  <a:pt x="2749" y="1"/>
                  <a:pt x="27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4" name="Google Shape;1804;p23"/>
          <p:cNvSpPr/>
          <p:nvPr/>
        </p:nvSpPr>
        <p:spPr>
          <a:xfrm>
            <a:off x="8048715" y="4308106"/>
            <a:ext cx="45230" cy="403257"/>
          </a:xfrm>
          <a:custGeom>
            <a:rect b="b" l="l" r="r" t="t"/>
            <a:pathLst>
              <a:path extrusionOk="0" h="19053" w="2137">
                <a:moveTo>
                  <a:pt x="1360" y="1"/>
                </a:moveTo>
                <a:cubicBezTo>
                  <a:pt x="1269" y="1"/>
                  <a:pt x="1163" y="85"/>
                  <a:pt x="1184" y="207"/>
                </a:cubicBezTo>
                <a:cubicBezTo>
                  <a:pt x="1545" y="2573"/>
                  <a:pt x="1742" y="4972"/>
                  <a:pt x="1775" y="7370"/>
                </a:cubicBezTo>
                <a:cubicBezTo>
                  <a:pt x="1808" y="8652"/>
                  <a:pt x="1742" y="9934"/>
                  <a:pt x="1611" y="11215"/>
                </a:cubicBezTo>
                <a:cubicBezTo>
                  <a:pt x="1414" y="12530"/>
                  <a:pt x="1052" y="13778"/>
                  <a:pt x="559" y="15027"/>
                </a:cubicBezTo>
                <a:cubicBezTo>
                  <a:pt x="165" y="16243"/>
                  <a:pt x="132" y="17590"/>
                  <a:pt x="1" y="18904"/>
                </a:cubicBezTo>
                <a:cubicBezTo>
                  <a:pt x="1" y="19003"/>
                  <a:pt x="83" y="19052"/>
                  <a:pt x="165" y="19052"/>
                </a:cubicBezTo>
                <a:cubicBezTo>
                  <a:pt x="247" y="19052"/>
                  <a:pt x="329" y="19003"/>
                  <a:pt x="329" y="18904"/>
                </a:cubicBezTo>
                <a:cubicBezTo>
                  <a:pt x="362" y="17689"/>
                  <a:pt x="527" y="16473"/>
                  <a:pt x="822" y="15290"/>
                </a:cubicBezTo>
                <a:cubicBezTo>
                  <a:pt x="1217" y="14074"/>
                  <a:pt x="1709" y="12891"/>
                  <a:pt x="1907" y="11609"/>
                </a:cubicBezTo>
                <a:cubicBezTo>
                  <a:pt x="2038" y="10295"/>
                  <a:pt x="2137" y="8981"/>
                  <a:pt x="2104" y="7699"/>
                </a:cubicBezTo>
                <a:cubicBezTo>
                  <a:pt x="2104" y="6516"/>
                  <a:pt x="2071" y="5366"/>
                  <a:pt x="1972" y="4216"/>
                </a:cubicBezTo>
                <a:cubicBezTo>
                  <a:pt x="1841" y="2836"/>
                  <a:pt x="1677" y="1488"/>
                  <a:pt x="1479" y="108"/>
                </a:cubicBezTo>
                <a:cubicBezTo>
                  <a:pt x="1467" y="33"/>
                  <a:pt x="1416" y="1"/>
                  <a:pt x="13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5" name="Google Shape;1805;p23"/>
          <p:cNvSpPr/>
          <p:nvPr/>
        </p:nvSpPr>
        <p:spPr>
          <a:xfrm>
            <a:off x="8143303" y="4164838"/>
            <a:ext cx="39642" cy="245154"/>
          </a:xfrm>
          <a:custGeom>
            <a:rect b="b" l="l" r="r" t="t"/>
            <a:pathLst>
              <a:path extrusionOk="0" h="11583" w="1873">
                <a:moveTo>
                  <a:pt x="679" y="1"/>
                </a:moveTo>
                <a:cubicBezTo>
                  <a:pt x="623" y="1"/>
                  <a:pt x="572" y="33"/>
                  <a:pt x="559" y="108"/>
                </a:cubicBezTo>
                <a:cubicBezTo>
                  <a:pt x="198" y="2211"/>
                  <a:pt x="1" y="4314"/>
                  <a:pt x="1" y="6450"/>
                </a:cubicBezTo>
                <a:cubicBezTo>
                  <a:pt x="1" y="7436"/>
                  <a:pt x="132" y="8422"/>
                  <a:pt x="362" y="9375"/>
                </a:cubicBezTo>
                <a:cubicBezTo>
                  <a:pt x="526" y="10196"/>
                  <a:pt x="921" y="10952"/>
                  <a:pt x="1512" y="11544"/>
                </a:cubicBezTo>
                <a:cubicBezTo>
                  <a:pt x="1547" y="11571"/>
                  <a:pt x="1584" y="11583"/>
                  <a:pt x="1620" y="11583"/>
                </a:cubicBezTo>
                <a:cubicBezTo>
                  <a:pt x="1756" y="11583"/>
                  <a:pt x="1872" y="11417"/>
                  <a:pt x="1742" y="11313"/>
                </a:cubicBezTo>
                <a:cubicBezTo>
                  <a:pt x="1151" y="10689"/>
                  <a:pt x="789" y="9933"/>
                  <a:pt x="625" y="9112"/>
                </a:cubicBezTo>
                <a:cubicBezTo>
                  <a:pt x="428" y="8159"/>
                  <a:pt x="329" y="7206"/>
                  <a:pt x="329" y="6253"/>
                </a:cubicBezTo>
                <a:cubicBezTo>
                  <a:pt x="329" y="4216"/>
                  <a:pt x="526" y="2211"/>
                  <a:pt x="855" y="207"/>
                </a:cubicBezTo>
                <a:cubicBezTo>
                  <a:pt x="875" y="85"/>
                  <a:pt x="770" y="1"/>
                  <a:pt x="67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6" name="Google Shape;1806;p23"/>
          <p:cNvSpPr/>
          <p:nvPr/>
        </p:nvSpPr>
        <p:spPr>
          <a:xfrm>
            <a:off x="8148171" y="4159822"/>
            <a:ext cx="34266" cy="251610"/>
          </a:xfrm>
          <a:custGeom>
            <a:rect b="b" l="l" r="r" t="t"/>
            <a:pathLst>
              <a:path extrusionOk="0" h="11888" w="1619">
                <a:moveTo>
                  <a:pt x="1052" y="0"/>
                </a:moveTo>
                <a:cubicBezTo>
                  <a:pt x="970" y="0"/>
                  <a:pt x="888" y="49"/>
                  <a:pt x="888" y="148"/>
                </a:cubicBezTo>
                <a:cubicBezTo>
                  <a:pt x="1019" y="4025"/>
                  <a:pt x="1" y="8002"/>
                  <a:pt x="1249" y="11781"/>
                </a:cubicBezTo>
                <a:cubicBezTo>
                  <a:pt x="1275" y="11856"/>
                  <a:pt x="1338" y="11888"/>
                  <a:pt x="1403" y="11888"/>
                </a:cubicBezTo>
                <a:cubicBezTo>
                  <a:pt x="1509" y="11888"/>
                  <a:pt x="1619" y="11804"/>
                  <a:pt x="1578" y="11682"/>
                </a:cubicBezTo>
                <a:cubicBezTo>
                  <a:pt x="329" y="7969"/>
                  <a:pt x="1348" y="3993"/>
                  <a:pt x="1217" y="148"/>
                </a:cubicBezTo>
                <a:cubicBezTo>
                  <a:pt x="1217" y="49"/>
                  <a:pt x="1134" y="0"/>
                  <a:pt x="105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7" name="Google Shape;1807;p23"/>
          <p:cNvSpPr/>
          <p:nvPr/>
        </p:nvSpPr>
        <p:spPr>
          <a:xfrm>
            <a:off x="8173210" y="4198068"/>
            <a:ext cx="22985" cy="204496"/>
          </a:xfrm>
          <a:custGeom>
            <a:rect b="b" l="l" r="r" t="t"/>
            <a:pathLst>
              <a:path extrusionOk="0" h="9662" w="1086">
                <a:moveTo>
                  <a:pt x="789" y="0"/>
                </a:moveTo>
                <a:cubicBezTo>
                  <a:pt x="707" y="0"/>
                  <a:pt x="625" y="50"/>
                  <a:pt x="625" y="148"/>
                </a:cubicBezTo>
                <a:cubicBezTo>
                  <a:pt x="756" y="1726"/>
                  <a:pt x="724" y="3270"/>
                  <a:pt x="592" y="4847"/>
                </a:cubicBezTo>
                <a:cubicBezTo>
                  <a:pt x="428" y="6392"/>
                  <a:pt x="1" y="7936"/>
                  <a:pt x="165" y="9513"/>
                </a:cubicBezTo>
                <a:cubicBezTo>
                  <a:pt x="181" y="9612"/>
                  <a:pt x="272" y="9661"/>
                  <a:pt x="354" y="9661"/>
                </a:cubicBezTo>
                <a:cubicBezTo>
                  <a:pt x="436" y="9661"/>
                  <a:pt x="510" y="9612"/>
                  <a:pt x="494" y="9513"/>
                </a:cubicBezTo>
                <a:cubicBezTo>
                  <a:pt x="296" y="7936"/>
                  <a:pt x="756" y="6392"/>
                  <a:pt x="921" y="4847"/>
                </a:cubicBezTo>
                <a:cubicBezTo>
                  <a:pt x="1052" y="3270"/>
                  <a:pt x="1085" y="1726"/>
                  <a:pt x="954" y="148"/>
                </a:cubicBezTo>
                <a:cubicBezTo>
                  <a:pt x="954" y="50"/>
                  <a:pt x="872" y="0"/>
                  <a:pt x="78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8" name="Google Shape;1808;p23"/>
          <p:cNvSpPr/>
          <p:nvPr/>
        </p:nvSpPr>
        <p:spPr>
          <a:xfrm>
            <a:off x="8178078" y="4090442"/>
            <a:ext cx="13673" cy="97042"/>
          </a:xfrm>
          <a:custGeom>
            <a:rect b="b" l="l" r="r" t="t"/>
            <a:pathLst>
              <a:path extrusionOk="0" h="4585" w="646">
                <a:moveTo>
                  <a:pt x="321" y="0"/>
                </a:moveTo>
                <a:cubicBezTo>
                  <a:pt x="239" y="0"/>
                  <a:pt x="149" y="58"/>
                  <a:pt x="132" y="173"/>
                </a:cubicBezTo>
                <a:cubicBezTo>
                  <a:pt x="1" y="1586"/>
                  <a:pt x="66" y="3032"/>
                  <a:pt x="329" y="4477"/>
                </a:cubicBezTo>
                <a:cubicBezTo>
                  <a:pt x="342" y="4553"/>
                  <a:pt x="393" y="4585"/>
                  <a:pt x="449" y="4585"/>
                </a:cubicBezTo>
                <a:cubicBezTo>
                  <a:pt x="540" y="4585"/>
                  <a:pt x="645" y="4501"/>
                  <a:pt x="625" y="4379"/>
                </a:cubicBezTo>
                <a:cubicBezTo>
                  <a:pt x="395" y="2999"/>
                  <a:pt x="329" y="1553"/>
                  <a:pt x="461" y="173"/>
                </a:cubicBezTo>
                <a:cubicBezTo>
                  <a:pt x="477" y="58"/>
                  <a:pt x="403" y="0"/>
                  <a:pt x="32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9" name="Google Shape;1809;p23"/>
          <p:cNvSpPr/>
          <p:nvPr/>
        </p:nvSpPr>
        <p:spPr>
          <a:xfrm>
            <a:off x="8165569" y="4020872"/>
            <a:ext cx="21736" cy="131837"/>
          </a:xfrm>
          <a:custGeom>
            <a:rect b="b" l="l" r="r" t="t"/>
            <a:pathLst>
              <a:path extrusionOk="0" h="6229" w="1027">
                <a:moveTo>
                  <a:pt x="819" y="1"/>
                </a:moveTo>
                <a:cubicBezTo>
                  <a:pt x="759" y="1"/>
                  <a:pt x="703" y="33"/>
                  <a:pt x="690" y="108"/>
                </a:cubicBezTo>
                <a:cubicBezTo>
                  <a:pt x="263" y="2080"/>
                  <a:pt x="33" y="4051"/>
                  <a:pt x="0" y="6056"/>
                </a:cubicBezTo>
                <a:cubicBezTo>
                  <a:pt x="0" y="6171"/>
                  <a:pt x="74" y="6228"/>
                  <a:pt x="148" y="6228"/>
                </a:cubicBezTo>
                <a:cubicBezTo>
                  <a:pt x="222" y="6228"/>
                  <a:pt x="296" y="6171"/>
                  <a:pt x="296" y="6056"/>
                </a:cubicBezTo>
                <a:cubicBezTo>
                  <a:pt x="362" y="4084"/>
                  <a:pt x="592" y="2145"/>
                  <a:pt x="986" y="207"/>
                </a:cubicBezTo>
                <a:cubicBezTo>
                  <a:pt x="1027" y="85"/>
                  <a:pt x="917" y="1"/>
                  <a:pt x="81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0" name="Google Shape;1810;p23"/>
          <p:cNvSpPr/>
          <p:nvPr/>
        </p:nvSpPr>
        <p:spPr>
          <a:xfrm>
            <a:off x="8152341" y="4075965"/>
            <a:ext cx="15048" cy="76744"/>
          </a:xfrm>
          <a:custGeom>
            <a:rect b="b" l="l" r="r" t="t"/>
            <a:pathLst>
              <a:path extrusionOk="0" h="3626" w="711">
                <a:moveTo>
                  <a:pt x="506" y="1"/>
                </a:moveTo>
                <a:cubicBezTo>
                  <a:pt x="439" y="1"/>
                  <a:pt x="376" y="40"/>
                  <a:pt x="362" y="134"/>
                </a:cubicBezTo>
                <a:cubicBezTo>
                  <a:pt x="165" y="1218"/>
                  <a:pt x="34" y="2336"/>
                  <a:pt x="1" y="3453"/>
                </a:cubicBezTo>
                <a:cubicBezTo>
                  <a:pt x="1" y="3568"/>
                  <a:pt x="83" y="3625"/>
                  <a:pt x="165" y="3625"/>
                </a:cubicBezTo>
                <a:cubicBezTo>
                  <a:pt x="247" y="3625"/>
                  <a:pt x="330" y="3568"/>
                  <a:pt x="330" y="3453"/>
                </a:cubicBezTo>
                <a:cubicBezTo>
                  <a:pt x="362" y="2368"/>
                  <a:pt x="461" y="1284"/>
                  <a:pt x="691" y="200"/>
                </a:cubicBezTo>
                <a:cubicBezTo>
                  <a:pt x="710" y="83"/>
                  <a:pt x="603" y="1"/>
                  <a:pt x="50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1" name="Google Shape;1811;p23"/>
          <p:cNvSpPr/>
          <p:nvPr/>
        </p:nvSpPr>
        <p:spPr>
          <a:xfrm>
            <a:off x="8160955" y="3983769"/>
            <a:ext cx="22414" cy="88279"/>
          </a:xfrm>
          <a:custGeom>
            <a:rect b="b" l="l" r="r" t="t"/>
            <a:pathLst>
              <a:path extrusionOk="0" h="4171" w="1059">
                <a:moveTo>
                  <a:pt x="874" y="0"/>
                </a:moveTo>
                <a:cubicBezTo>
                  <a:pt x="807" y="0"/>
                  <a:pt x="739" y="37"/>
                  <a:pt x="711" y="119"/>
                </a:cubicBezTo>
                <a:cubicBezTo>
                  <a:pt x="481" y="1401"/>
                  <a:pt x="218" y="2683"/>
                  <a:pt x="21" y="3964"/>
                </a:cubicBezTo>
                <a:cubicBezTo>
                  <a:pt x="1" y="4086"/>
                  <a:pt x="119" y="4170"/>
                  <a:pt x="219" y="4170"/>
                </a:cubicBezTo>
                <a:cubicBezTo>
                  <a:pt x="281" y="4170"/>
                  <a:pt x="337" y="4138"/>
                  <a:pt x="350" y="4063"/>
                </a:cubicBezTo>
                <a:cubicBezTo>
                  <a:pt x="547" y="2748"/>
                  <a:pt x="777" y="1467"/>
                  <a:pt x="1040" y="185"/>
                </a:cubicBezTo>
                <a:cubicBezTo>
                  <a:pt x="1059" y="71"/>
                  <a:pt x="967" y="0"/>
                  <a:pt x="87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2" name="Google Shape;1812;p23"/>
          <p:cNvSpPr/>
          <p:nvPr/>
        </p:nvSpPr>
        <p:spPr>
          <a:xfrm>
            <a:off x="8168342" y="4224461"/>
            <a:ext cx="18519" cy="173066"/>
          </a:xfrm>
          <a:custGeom>
            <a:rect b="b" l="l" r="r" t="t"/>
            <a:pathLst>
              <a:path extrusionOk="0" h="8177" w="875">
                <a:moveTo>
                  <a:pt x="690" y="0"/>
                </a:moveTo>
                <a:cubicBezTo>
                  <a:pt x="629" y="0"/>
                  <a:pt x="573" y="37"/>
                  <a:pt x="559" y="117"/>
                </a:cubicBezTo>
                <a:cubicBezTo>
                  <a:pt x="329" y="1432"/>
                  <a:pt x="198" y="2779"/>
                  <a:pt x="132" y="4126"/>
                </a:cubicBezTo>
                <a:cubicBezTo>
                  <a:pt x="1" y="5440"/>
                  <a:pt x="66" y="6755"/>
                  <a:pt x="296" y="8069"/>
                </a:cubicBezTo>
                <a:cubicBezTo>
                  <a:pt x="309" y="8145"/>
                  <a:pt x="365" y="8177"/>
                  <a:pt x="427" y="8177"/>
                </a:cubicBezTo>
                <a:cubicBezTo>
                  <a:pt x="528" y="8177"/>
                  <a:pt x="645" y="8093"/>
                  <a:pt x="625" y="7971"/>
                </a:cubicBezTo>
                <a:lnTo>
                  <a:pt x="592" y="7971"/>
                </a:lnTo>
                <a:cubicBezTo>
                  <a:pt x="362" y="6689"/>
                  <a:pt x="329" y="5408"/>
                  <a:pt x="461" y="4126"/>
                </a:cubicBezTo>
                <a:cubicBezTo>
                  <a:pt x="494" y="2812"/>
                  <a:pt x="658" y="1497"/>
                  <a:pt x="855" y="216"/>
                </a:cubicBezTo>
                <a:cubicBezTo>
                  <a:pt x="875" y="79"/>
                  <a:pt x="778" y="0"/>
                  <a:pt x="69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3" name="Google Shape;1813;p23"/>
          <p:cNvSpPr/>
          <p:nvPr/>
        </p:nvSpPr>
        <p:spPr>
          <a:xfrm>
            <a:off x="8148869" y="4234239"/>
            <a:ext cx="32128" cy="170484"/>
          </a:xfrm>
          <a:custGeom>
            <a:rect b="b" l="l" r="r" t="t"/>
            <a:pathLst>
              <a:path extrusionOk="0" h="8055" w="1518">
                <a:moveTo>
                  <a:pt x="518" y="0"/>
                </a:moveTo>
                <a:cubicBezTo>
                  <a:pt x="436" y="0"/>
                  <a:pt x="346" y="49"/>
                  <a:pt x="329" y="148"/>
                </a:cubicBezTo>
                <a:cubicBezTo>
                  <a:pt x="1" y="2777"/>
                  <a:pt x="296" y="5439"/>
                  <a:pt x="1151" y="7936"/>
                </a:cubicBezTo>
                <a:cubicBezTo>
                  <a:pt x="1178" y="8018"/>
                  <a:pt x="1252" y="8055"/>
                  <a:pt x="1323" y="8055"/>
                </a:cubicBezTo>
                <a:cubicBezTo>
                  <a:pt x="1423" y="8055"/>
                  <a:pt x="1518" y="7985"/>
                  <a:pt x="1479" y="7870"/>
                </a:cubicBezTo>
                <a:cubicBezTo>
                  <a:pt x="625" y="5406"/>
                  <a:pt x="329" y="2744"/>
                  <a:pt x="658" y="148"/>
                </a:cubicBezTo>
                <a:cubicBezTo>
                  <a:pt x="674" y="49"/>
                  <a:pt x="600" y="0"/>
                  <a:pt x="51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4" name="Google Shape;1814;p23"/>
          <p:cNvSpPr/>
          <p:nvPr/>
        </p:nvSpPr>
        <p:spPr>
          <a:xfrm>
            <a:off x="7830310" y="4177749"/>
            <a:ext cx="142610" cy="526649"/>
          </a:xfrm>
          <a:custGeom>
            <a:rect b="b" l="l" r="r" t="t"/>
            <a:pathLst>
              <a:path extrusionOk="0" h="24883" w="6738">
                <a:moveTo>
                  <a:pt x="224" y="0"/>
                </a:moveTo>
                <a:cubicBezTo>
                  <a:pt x="108" y="0"/>
                  <a:pt x="1" y="162"/>
                  <a:pt x="100" y="287"/>
                </a:cubicBezTo>
                <a:cubicBezTo>
                  <a:pt x="1119" y="1601"/>
                  <a:pt x="2039" y="3014"/>
                  <a:pt x="2795" y="4526"/>
                </a:cubicBezTo>
                <a:cubicBezTo>
                  <a:pt x="3649" y="5972"/>
                  <a:pt x="4405" y="7516"/>
                  <a:pt x="5095" y="9093"/>
                </a:cubicBezTo>
                <a:cubicBezTo>
                  <a:pt x="6377" y="12215"/>
                  <a:pt x="6541" y="15600"/>
                  <a:pt x="6245" y="18951"/>
                </a:cubicBezTo>
                <a:cubicBezTo>
                  <a:pt x="6179" y="19904"/>
                  <a:pt x="6048" y="20857"/>
                  <a:pt x="5884" y="21810"/>
                </a:cubicBezTo>
                <a:cubicBezTo>
                  <a:pt x="5686" y="22763"/>
                  <a:pt x="5621" y="23749"/>
                  <a:pt x="5686" y="24735"/>
                </a:cubicBezTo>
                <a:cubicBezTo>
                  <a:pt x="5703" y="24833"/>
                  <a:pt x="5793" y="24883"/>
                  <a:pt x="5875" y="24883"/>
                </a:cubicBezTo>
                <a:cubicBezTo>
                  <a:pt x="5958" y="24883"/>
                  <a:pt x="6031" y="24833"/>
                  <a:pt x="6015" y="24735"/>
                </a:cubicBezTo>
                <a:lnTo>
                  <a:pt x="6015" y="24702"/>
                </a:lnTo>
                <a:cubicBezTo>
                  <a:pt x="5949" y="23782"/>
                  <a:pt x="5982" y="22862"/>
                  <a:pt x="6179" y="21975"/>
                </a:cubicBezTo>
                <a:cubicBezTo>
                  <a:pt x="6311" y="21153"/>
                  <a:pt x="6442" y="20332"/>
                  <a:pt x="6508" y="19510"/>
                </a:cubicBezTo>
                <a:cubicBezTo>
                  <a:pt x="6705" y="17801"/>
                  <a:pt x="6738" y="16093"/>
                  <a:pt x="6639" y="14384"/>
                </a:cubicBezTo>
                <a:cubicBezTo>
                  <a:pt x="6508" y="12708"/>
                  <a:pt x="6179" y="11065"/>
                  <a:pt x="5588" y="9488"/>
                </a:cubicBezTo>
                <a:cubicBezTo>
                  <a:pt x="4964" y="7910"/>
                  <a:pt x="4208" y="6333"/>
                  <a:pt x="3353" y="4854"/>
                </a:cubicBezTo>
                <a:cubicBezTo>
                  <a:pt x="2499" y="3146"/>
                  <a:pt x="1480" y="1568"/>
                  <a:pt x="330" y="57"/>
                </a:cubicBezTo>
                <a:cubicBezTo>
                  <a:pt x="298" y="17"/>
                  <a:pt x="26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5" name="Google Shape;1815;p23"/>
          <p:cNvSpPr/>
          <p:nvPr/>
        </p:nvSpPr>
        <p:spPr>
          <a:xfrm>
            <a:off x="7769819" y="3885604"/>
            <a:ext cx="51664" cy="279632"/>
          </a:xfrm>
          <a:custGeom>
            <a:rect b="b" l="l" r="r" t="t"/>
            <a:pathLst>
              <a:path extrusionOk="0" h="13212" w="2441">
                <a:moveTo>
                  <a:pt x="198" y="1"/>
                </a:moveTo>
                <a:cubicBezTo>
                  <a:pt x="124" y="1"/>
                  <a:pt x="50" y="42"/>
                  <a:pt x="34" y="124"/>
                </a:cubicBezTo>
                <a:cubicBezTo>
                  <a:pt x="1" y="3542"/>
                  <a:pt x="428" y="6959"/>
                  <a:pt x="1282" y="10311"/>
                </a:cubicBezTo>
                <a:cubicBezTo>
                  <a:pt x="1512" y="11231"/>
                  <a:pt x="1775" y="12184"/>
                  <a:pt x="2104" y="13104"/>
                </a:cubicBezTo>
                <a:cubicBezTo>
                  <a:pt x="2129" y="13179"/>
                  <a:pt x="2188" y="13211"/>
                  <a:pt x="2247" y="13211"/>
                </a:cubicBezTo>
                <a:cubicBezTo>
                  <a:pt x="2343" y="13211"/>
                  <a:pt x="2440" y="13127"/>
                  <a:pt x="2400" y="13005"/>
                </a:cubicBezTo>
                <a:cubicBezTo>
                  <a:pt x="1315" y="9785"/>
                  <a:pt x="658" y="6400"/>
                  <a:pt x="428" y="3016"/>
                </a:cubicBezTo>
                <a:cubicBezTo>
                  <a:pt x="395" y="2063"/>
                  <a:pt x="362" y="1077"/>
                  <a:pt x="362" y="124"/>
                </a:cubicBezTo>
                <a:cubicBezTo>
                  <a:pt x="346" y="42"/>
                  <a:pt x="272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6" name="Google Shape;1816;p23"/>
          <p:cNvSpPr/>
          <p:nvPr/>
        </p:nvSpPr>
        <p:spPr>
          <a:xfrm>
            <a:off x="7676628" y="3997928"/>
            <a:ext cx="230296" cy="377393"/>
          </a:xfrm>
          <a:custGeom>
            <a:rect b="b" l="l" r="r" t="t"/>
            <a:pathLst>
              <a:path extrusionOk="0" h="17831" w="10881">
                <a:moveTo>
                  <a:pt x="2027" y="0"/>
                </a:moveTo>
                <a:cubicBezTo>
                  <a:pt x="1962" y="0"/>
                  <a:pt x="1899" y="32"/>
                  <a:pt x="1874" y="108"/>
                </a:cubicBezTo>
                <a:cubicBezTo>
                  <a:pt x="1282" y="1948"/>
                  <a:pt x="559" y="3821"/>
                  <a:pt x="263" y="5760"/>
                </a:cubicBezTo>
                <a:cubicBezTo>
                  <a:pt x="1" y="7337"/>
                  <a:pt x="198" y="8980"/>
                  <a:pt x="789" y="10459"/>
                </a:cubicBezTo>
                <a:cubicBezTo>
                  <a:pt x="1381" y="11905"/>
                  <a:pt x="2465" y="13087"/>
                  <a:pt x="3812" y="13843"/>
                </a:cubicBezTo>
                <a:cubicBezTo>
                  <a:pt x="4568" y="14238"/>
                  <a:pt x="5357" y="14599"/>
                  <a:pt x="6080" y="15059"/>
                </a:cubicBezTo>
                <a:cubicBezTo>
                  <a:pt x="6803" y="15486"/>
                  <a:pt x="7427" y="16078"/>
                  <a:pt x="7887" y="16801"/>
                </a:cubicBezTo>
                <a:cubicBezTo>
                  <a:pt x="8084" y="17129"/>
                  <a:pt x="8248" y="17622"/>
                  <a:pt x="8610" y="17786"/>
                </a:cubicBezTo>
                <a:cubicBezTo>
                  <a:pt x="8677" y="17817"/>
                  <a:pt x="8739" y="17830"/>
                  <a:pt x="8797" y="17830"/>
                </a:cubicBezTo>
                <a:cubicBezTo>
                  <a:pt x="9051" y="17830"/>
                  <a:pt x="9214" y="17568"/>
                  <a:pt x="9267" y="17326"/>
                </a:cubicBezTo>
                <a:cubicBezTo>
                  <a:pt x="9399" y="16439"/>
                  <a:pt x="9924" y="15651"/>
                  <a:pt x="10713" y="15191"/>
                </a:cubicBezTo>
                <a:cubicBezTo>
                  <a:pt x="10880" y="15079"/>
                  <a:pt x="10787" y="14873"/>
                  <a:pt x="10635" y="14873"/>
                </a:cubicBezTo>
                <a:cubicBezTo>
                  <a:pt x="10608" y="14873"/>
                  <a:pt x="10579" y="14880"/>
                  <a:pt x="10549" y="14895"/>
                </a:cubicBezTo>
                <a:cubicBezTo>
                  <a:pt x="9957" y="15256"/>
                  <a:pt x="9464" y="15782"/>
                  <a:pt x="9201" y="16406"/>
                </a:cubicBezTo>
                <a:cubicBezTo>
                  <a:pt x="9136" y="16538"/>
                  <a:pt x="9070" y="16702"/>
                  <a:pt x="9037" y="16866"/>
                </a:cubicBezTo>
                <a:cubicBezTo>
                  <a:pt x="9004" y="17031"/>
                  <a:pt x="8971" y="17195"/>
                  <a:pt x="8906" y="17359"/>
                </a:cubicBezTo>
                <a:cubicBezTo>
                  <a:pt x="8871" y="17447"/>
                  <a:pt x="8826" y="17481"/>
                  <a:pt x="8779" y="17481"/>
                </a:cubicBezTo>
                <a:cubicBezTo>
                  <a:pt x="8648" y="17481"/>
                  <a:pt x="8494" y="17226"/>
                  <a:pt x="8446" y="17129"/>
                </a:cubicBezTo>
                <a:cubicBezTo>
                  <a:pt x="8380" y="16965"/>
                  <a:pt x="8248" y="16768"/>
                  <a:pt x="8150" y="16604"/>
                </a:cubicBezTo>
                <a:cubicBezTo>
                  <a:pt x="7756" y="15979"/>
                  <a:pt x="7197" y="15421"/>
                  <a:pt x="6573" y="14993"/>
                </a:cubicBezTo>
                <a:cubicBezTo>
                  <a:pt x="5915" y="14566"/>
                  <a:pt x="5192" y="14172"/>
                  <a:pt x="4470" y="13810"/>
                </a:cubicBezTo>
                <a:cubicBezTo>
                  <a:pt x="3747" y="13482"/>
                  <a:pt x="3122" y="13022"/>
                  <a:pt x="2531" y="12496"/>
                </a:cubicBezTo>
                <a:cubicBezTo>
                  <a:pt x="2005" y="11970"/>
                  <a:pt x="1578" y="11379"/>
                  <a:pt x="1282" y="10689"/>
                </a:cubicBezTo>
                <a:cubicBezTo>
                  <a:pt x="625" y="9309"/>
                  <a:pt x="362" y="7764"/>
                  <a:pt x="526" y="6220"/>
                </a:cubicBezTo>
                <a:cubicBezTo>
                  <a:pt x="756" y="4149"/>
                  <a:pt x="1545" y="2178"/>
                  <a:pt x="2202" y="206"/>
                </a:cubicBezTo>
                <a:cubicBezTo>
                  <a:pt x="2243" y="84"/>
                  <a:pt x="2133" y="0"/>
                  <a:pt x="20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7" name="Google Shape;1817;p23"/>
          <p:cNvSpPr/>
          <p:nvPr/>
        </p:nvSpPr>
        <p:spPr>
          <a:xfrm>
            <a:off x="7885975" y="4321377"/>
            <a:ext cx="39621" cy="40679"/>
          </a:xfrm>
          <a:custGeom>
            <a:rect b="b" l="l" r="r" t="t"/>
            <a:pathLst>
              <a:path extrusionOk="0" h="1922" w="1872">
                <a:moveTo>
                  <a:pt x="1620" y="1"/>
                </a:moveTo>
                <a:cubicBezTo>
                  <a:pt x="1584" y="1"/>
                  <a:pt x="1547" y="12"/>
                  <a:pt x="1512" y="40"/>
                </a:cubicBezTo>
                <a:cubicBezTo>
                  <a:pt x="1282" y="336"/>
                  <a:pt x="1118" y="697"/>
                  <a:pt x="1085" y="1059"/>
                </a:cubicBezTo>
                <a:cubicBezTo>
                  <a:pt x="1053" y="1251"/>
                  <a:pt x="958" y="1412"/>
                  <a:pt x="892" y="1542"/>
                </a:cubicBezTo>
                <a:lnTo>
                  <a:pt x="892" y="1542"/>
                </a:lnTo>
                <a:lnTo>
                  <a:pt x="855" y="1486"/>
                </a:lnTo>
                <a:lnTo>
                  <a:pt x="691" y="1124"/>
                </a:lnTo>
                <a:lnTo>
                  <a:pt x="362" y="270"/>
                </a:lnTo>
                <a:cubicBezTo>
                  <a:pt x="329" y="171"/>
                  <a:pt x="230" y="139"/>
                  <a:pt x="165" y="139"/>
                </a:cubicBezTo>
                <a:cubicBezTo>
                  <a:pt x="66" y="171"/>
                  <a:pt x="0" y="270"/>
                  <a:pt x="33" y="336"/>
                </a:cubicBezTo>
                <a:lnTo>
                  <a:pt x="33" y="369"/>
                </a:lnTo>
                <a:lnTo>
                  <a:pt x="395" y="1223"/>
                </a:lnTo>
                <a:lnTo>
                  <a:pt x="559" y="1617"/>
                </a:lnTo>
                <a:cubicBezTo>
                  <a:pt x="592" y="1749"/>
                  <a:pt x="658" y="1880"/>
                  <a:pt x="789" y="1913"/>
                </a:cubicBezTo>
                <a:cubicBezTo>
                  <a:pt x="812" y="1919"/>
                  <a:pt x="835" y="1922"/>
                  <a:pt x="857" y="1922"/>
                </a:cubicBezTo>
                <a:cubicBezTo>
                  <a:pt x="1080" y="1922"/>
                  <a:pt x="1222" y="1633"/>
                  <a:pt x="1282" y="1453"/>
                </a:cubicBezTo>
                <a:cubicBezTo>
                  <a:pt x="1348" y="1256"/>
                  <a:pt x="1413" y="1059"/>
                  <a:pt x="1446" y="861"/>
                </a:cubicBezTo>
                <a:cubicBezTo>
                  <a:pt x="1479" y="631"/>
                  <a:pt x="1578" y="434"/>
                  <a:pt x="1742" y="270"/>
                </a:cubicBezTo>
                <a:cubicBezTo>
                  <a:pt x="1872" y="166"/>
                  <a:pt x="1755" y="1"/>
                  <a:pt x="162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8" name="Google Shape;1818;p23"/>
          <p:cNvSpPr/>
          <p:nvPr/>
        </p:nvSpPr>
        <p:spPr>
          <a:xfrm>
            <a:off x="7248877" y="4053953"/>
            <a:ext cx="559264" cy="262467"/>
          </a:xfrm>
          <a:custGeom>
            <a:rect b="b" l="l" r="r" t="t"/>
            <a:pathLst>
              <a:path extrusionOk="0" h="12401" w="26424">
                <a:moveTo>
                  <a:pt x="203" y="0"/>
                </a:moveTo>
                <a:cubicBezTo>
                  <a:pt x="101" y="0"/>
                  <a:pt x="0" y="120"/>
                  <a:pt x="67" y="254"/>
                </a:cubicBezTo>
                <a:cubicBezTo>
                  <a:pt x="1645" y="3704"/>
                  <a:pt x="2959" y="7845"/>
                  <a:pt x="6639" y="9685"/>
                </a:cubicBezTo>
                <a:cubicBezTo>
                  <a:pt x="8447" y="10605"/>
                  <a:pt x="10583" y="10966"/>
                  <a:pt x="12620" y="11196"/>
                </a:cubicBezTo>
                <a:cubicBezTo>
                  <a:pt x="14723" y="11459"/>
                  <a:pt x="16859" y="11492"/>
                  <a:pt x="18995" y="11525"/>
                </a:cubicBezTo>
                <a:cubicBezTo>
                  <a:pt x="20211" y="11558"/>
                  <a:pt x="21394" y="11591"/>
                  <a:pt x="22576" y="11689"/>
                </a:cubicBezTo>
                <a:cubicBezTo>
                  <a:pt x="23759" y="11755"/>
                  <a:pt x="25008" y="11853"/>
                  <a:pt x="26093" y="12379"/>
                </a:cubicBezTo>
                <a:cubicBezTo>
                  <a:pt x="26123" y="12394"/>
                  <a:pt x="26152" y="12401"/>
                  <a:pt x="26180" y="12401"/>
                </a:cubicBezTo>
                <a:cubicBezTo>
                  <a:pt x="26332" y="12401"/>
                  <a:pt x="26424" y="12200"/>
                  <a:pt x="26257" y="12116"/>
                </a:cubicBezTo>
                <a:cubicBezTo>
                  <a:pt x="25337" y="11689"/>
                  <a:pt x="24384" y="11459"/>
                  <a:pt x="23431" y="11426"/>
                </a:cubicBezTo>
                <a:cubicBezTo>
                  <a:pt x="22346" y="11328"/>
                  <a:pt x="21295" y="11295"/>
                  <a:pt x="20243" y="11262"/>
                </a:cubicBezTo>
                <a:cubicBezTo>
                  <a:pt x="18140" y="11163"/>
                  <a:pt x="16037" y="11163"/>
                  <a:pt x="13934" y="10999"/>
                </a:cubicBezTo>
                <a:cubicBezTo>
                  <a:pt x="11831" y="10901"/>
                  <a:pt x="9761" y="10473"/>
                  <a:pt x="7757" y="9816"/>
                </a:cubicBezTo>
                <a:cubicBezTo>
                  <a:pt x="5949" y="9126"/>
                  <a:pt x="4438" y="7877"/>
                  <a:pt x="3386" y="6234"/>
                </a:cubicBezTo>
                <a:cubicBezTo>
                  <a:pt x="2072" y="4361"/>
                  <a:pt x="1283" y="2160"/>
                  <a:pt x="330" y="89"/>
                </a:cubicBezTo>
                <a:cubicBezTo>
                  <a:pt x="299" y="27"/>
                  <a:pt x="251" y="0"/>
                  <a:pt x="2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9" name="Google Shape;1819;p23"/>
          <p:cNvSpPr/>
          <p:nvPr/>
        </p:nvSpPr>
        <p:spPr>
          <a:xfrm>
            <a:off x="7557700" y="4287259"/>
            <a:ext cx="50796" cy="438539"/>
          </a:xfrm>
          <a:custGeom>
            <a:rect b="b" l="l" r="r" t="t"/>
            <a:pathLst>
              <a:path extrusionOk="0" h="20720" w="2400">
                <a:moveTo>
                  <a:pt x="1873" y="1"/>
                </a:moveTo>
                <a:cubicBezTo>
                  <a:pt x="1791" y="1"/>
                  <a:pt x="1709" y="58"/>
                  <a:pt x="1709" y="173"/>
                </a:cubicBezTo>
                <a:cubicBezTo>
                  <a:pt x="1873" y="2999"/>
                  <a:pt x="1052" y="5760"/>
                  <a:pt x="625" y="8553"/>
                </a:cubicBezTo>
                <a:cubicBezTo>
                  <a:pt x="198" y="11149"/>
                  <a:pt x="0" y="13876"/>
                  <a:pt x="789" y="16439"/>
                </a:cubicBezTo>
                <a:cubicBezTo>
                  <a:pt x="1183" y="17819"/>
                  <a:pt x="1939" y="19101"/>
                  <a:pt x="2071" y="20547"/>
                </a:cubicBezTo>
                <a:cubicBezTo>
                  <a:pt x="2071" y="20662"/>
                  <a:pt x="2153" y="20719"/>
                  <a:pt x="2235" y="20719"/>
                </a:cubicBezTo>
                <a:cubicBezTo>
                  <a:pt x="2317" y="20719"/>
                  <a:pt x="2399" y="20662"/>
                  <a:pt x="2399" y="20547"/>
                </a:cubicBezTo>
                <a:cubicBezTo>
                  <a:pt x="2268" y="19298"/>
                  <a:pt x="1742" y="18148"/>
                  <a:pt x="1315" y="16965"/>
                </a:cubicBezTo>
                <a:cubicBezTo>
                  <a:pt x="855" y="15716"/>
                  <a:pt x="592" y="14402"/>
                  <a:pt x="559" y="13054"/>
                </a:cubicBezTo>
                <a:cubicBezTo>
                  <a:pt x="493" y="10261"/>
                  <a:pt x="1118" y="7534"/>
                  <a:pt x="1643" y="4807"/>
                </a:cubicBezTo>
                <a:cubicBezTo>
                  <a:pt x="1972" y="3262"/>
                  <a:pt x="2104" y="1718"/>
                  <a:pt x="2038" y="173"/>
                </a:cubicBezTo>
                <a:cubicBezTo>
                  <a:pt x="2038" y="58"/>
                  <a:pt x="1956" y="1"/>
                  <a:pt x="187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0" name="Google Shape;1820;p23"/>
          <p:cNvSpPr/>
          <p:nvPr/>
        </p:nvSpPr>
        <p:spPr>
          <a:xfrm>
            <a:off x="7388695" y="4686987"/>
            <a:ext cx="133424" cy="57611"/>
          </a:xfrm>
          <a:custGeom>
            <a:rect b="b" l="l" r="r" t="t"/>
            <a:pathLst>
              <a:path extrusionOk="0" h="2722" w="6304">
                <a:moveTo>
                  <a:pt x="6106" y="0"/>
                </a:moveTo>
                <a:cubicBezTo>
                  <a:pt x="6085" y="0"/>
                  <a:pt x="6065" y="6"/>
                  <a:pt x="6047" y="18"/>
                </a:cubicBezTo>
                <a:cubicBezTo>
                  <a:pt x="5718" y="215"/>
                  <a:pt x="5488" y="511"/>
                  <a:pt x="5324" y="839"/>
                </a:cubicBezTo>
                <a:cubicBezTo>
                  <a:pt x="5133" y="1193"/>
                  <a:pt x="4965" y="1547"/>
                  <a:pt x="4782" y="1901"/>
                </a:cubicBezTo>
                <a:lnTo>
                  <a:pt x="4782" y="1901"/>
                </a:lnTo>
                <a:cubicBezTo>
                  <a:pt x="4749" y="1826"/>
                  <a:pt x="4732" y="1743"/>
                  <a:pt x="4732" y="1661"/>
                </a:cubicBezTo>
                <a:cubicBezTo>
                  <a:pt x="4732" y="1532"/>
                  <a:pt x="4640" y="1465"/>
                  <a:pt x="4553" y="1465"/>
                </a:cubicBezTo>
                <a:cubicBezTo>
                  <a:pt x="4484" y="1465"/>
                  <a:pt x="4418" y="1508"/>
                  <a:pt x="4404" y="1595"/>
                </a:cubicBezTo>
                <a:cubicBezTo>
                  <a:pt x="4397" y="1620"/>
                  <a:pt x="4390" y="1646"/>
                  <a:pt x="4381" y="1672"/>
                </a:cubicBezTo>
                <a:lnTo>
                  <a:pt x="4381" y="1672"/>
                </a:lnTo>
                <a:cubicBezTo>
                  <a:pt x="4374" y="1637"/>
                  <a:pt x="4371" y="1600"/>
                  <a:pt x="4371" y="1562"/>
                </a:cubicBezTo>
                <a:cubicBezTo>
                  <a:pt x="4371" y="1469"/>
                  <a:pt x="4276" y="1408"/>
                  <a:pt x="4188" y="1408"/>
                </a:cubicBezTo>
                <a:cubicBezTo>
                  <a:pt x="4143" y="1408"/>
                  <a:pt x="4099" y="1424"/>
                  <a:pt x="4071" y="1460"/>
                </a:cubicBezTo>
                <a:lnTo>
                  <a:pt x="4071" y="1460"/>
                </a:lnTo>
                <a:cubicBezTo>
                  <a:pt x="4053" y="1386"/>
                  <a:pt x="3982" y="1348"/>
                  <a:pt x="3911" y="1348"/>
                </a:cubicBezTo>
                <a:cubicBezTo>
                  <a:pt x="3851" y="1348"/>
                  <a:pt x="3792" y="1374"/>
                  <a:pt x="3764" y="1426"/>
                </a:cubicBezTo>
                <a:lnTo>
                  <a:pt x="3764" y="1426"/>
                </a:lnTo>
                <a:cubicBezTo>
                  <a:pt x="3644" y="1103"/>
                  <a:pt x="3572" y="757"/>
                  <a:pt x="3549" y="412"/>
                </a:cubicBezTo>
                <a:cubicBezTo>
                  <a:pt x="3549" y="305"/>
                  <a:pt x="3472" y="247"/>
                  <a:pt x="3396" y="247"/>
                </a:cubicBezTo>
                <a:cubicBezTo>
                  <a:pt x="3332" y="247"/>
                  <a:pt x="3269" y="289"/>
                  <a:pt x="3254" y="379"/>
                </a:cubicBezTo>
                <a:cubicBezTo>
                  <a:pt x="3249" y="391"/>
                  <a:pt x="3245" y="404"/>
                  <a:pt x="3241" y="416"/>
                </a:cubicBezTo>
                <a:lnTo>
                  <a:pt x="3241" y="416"/>
                </a:lnTo>
                <a:lnTo>
                  <a:pt x="3221" y="412"/>
                </a:lnTo>
                <a:lnTo>
                  <a:pt x="3221" y="412"/>
                </a:lnTo>
                <a:cubicBezTo>
                  <a:pt x="3222" y="430"/>
                  <a:pt x="3223" y="447"/>
                  <a:pt x="3224" y="465"/>
                </a:cubicBezTo>
                <a:lnTo>
                  <a:pt x="3224" y="465"/>
                </a:lnTo>
                <a:cubicBezTo>
                  <a:pt x="3096" y="847"/>
                  <a:pt x="3014" y="1230"/>
                  <a:pt x="2979" y="1624"/>
                </a:cubicBezTo>
                <a:lnTo>
                  <a:pt x="2979" y="1624"/>
                </a:lnTo>
                <a:cubicBezTo>
                  <a:pt x="2657" y="1218"/>
                  <a:pt x="2360" y="776"/>
                  <a:pt x="2103" y="313"/>
                </a:cubicBezTo>
                <a:cubicBezTo>
                  <a:pt x="2080" y="256"/>
                  <a:pt x="2029" y="230"/>
                  <a:pt x="1975" y="230"/>
                </a:cubicBezTo>
                <a:cubicBezTo>
                  <a:pt x="1875" y="230"/>
                  <a:pt x="1765" y="317"/>
                  <a:pt x="1808" y="445"/>
                </a:cubicBezTo>
                <a:cubicBezTo>
                  <a:pt x="1811" y="454"/>
                  <a:pt x="1814" y="464"/>
                  <a:pt x="1817" y="473"/>
                </a:cubicBezTo>
                <a:lnTo>
                  <a:pt x="1817" y="473"/>
                </a:lnTo>
                <a:lnTo>
                  <a:pt x="1808" y="478"/>
                </a:lnTo>
                <a:cubicBezTo>
                  <a:pt x="1816" y="492"/>
                  <a:pt x="1824" y="506"/>
                  <a:pt x="1833" y="521"/>
                </a:cubicBezTo>
                <a:lnTo>
                  <a:pt x="1833" y="521"/>
                </a:lnTo>
                <a:cubicBezTo>
                  <a:pt x="1954" y="892"/>
                  <a:pt x="2055" y="1264"/>
                  <a:pt x="2123" y="1652"/>
                </a:cubicBezTo>
                <a:lnTo>
                  <a:pt x="2123" y="1652"/>
                </a:lnTo>
                <a:cubicBezTo>
                  <a:pt x="2082" y="1632"/>
                  <a:pt x="2042" y="1614"/>
                  <a:pt x="2005" y="1595"/>
                </a:cubicBezTo>
                <a:cubicBezTo>
                  <a:pt x="1987" y="1589"/>
                  <a:pt x="1971" y="1586"/>
                  <a:pt x="1956" y="1586"/>
                </a:cubicBezTo>
                <a:cubicBezTo>
                  <a:pt x="1884" y="1586"/>
                  <a:pt x="1835" y="1645"/>
                  <a:pt x="1808" y="1726"/>
                </a:cubicBezTo>
                <a:cubicBezTo>
                  <a:pt x="1808" y="1825"/>
                  <a:pt x="1808" y="1924"/>
                  <a:pt x="1676" y="1924"/>
                </a:cubicBezTo>
                <a:cubicBezTo>
                  <a:pt x="1545" y="1924"/>
                  <a:pt x="1512" y="1825"/>
                  <a:pt x="1479" y="1792"/>
                </a:cubicBezTo>
                <a:cubicBezTo>
                  <a:pt x="1371" y="1711"/>
                  <a:pt x="1241" y="1652"/>
                  <a:pt x="1106" y="1652"/>
                </a:cubicBezTo>
                <a:cubicBezTo>
                  <a:pt x="1077" y="1652"/>
                  <a:pt x="1048" y="1655"/>
                  <a:pt x="1019" y="1661"/>
                </a:cubicBezTo>
                <a:cubicBezTo>
                  <a:pt x="953" y="1661"/>
                  <a:pt x="855" y="1726"/>
                  <a:pt x="855" y="1825"/>
                </a:cubicBezTo>
                <a:cubicBezTo>
                  <a:pt x="865" y="1895"/>
                  <a:pt x="887" y="1964"/>
                  <a:pt x="919" y="2030"/>
                </a:cubicBezTo>
                <a:lnTo>
                  <a:pt x="919" y="2030"/>
                </a:lnTo>
                <a:lnTo>
                  <a:pt x="789" y="2022"/>
                </a:lnTo>
                <a:cubicBezTo>
                  <a:pt x="740" y="2022"/>
                  <a:pt x="633" y="2030"/>
                  <a:pt x="530" y="2030"/>
                </a:cubicBezTo>
                <a:cubicBezTo>
                  <a:pt x="468" y="2030"/>
                  <a:pt x="407" y="2027"/>
                  <a:pt x="362" y="2018"/>
                </a:cubicBezTo>
                <a:lnTo>
                  <a:pt x="362" y="2018"/>
                </a:lnTo>
                <a:lnTo>
                  <a:pt x="362" y="1989"/>
                </a:lnTo>
                <a:cubicBezTo>
                  <a:pt x="338" y="1941"/>
                  <a:pt x="296" y="1911"/>
                  <a:pt x="250" y="1911"/>
                </a:cubicBezTo>
                <a:cubicBezTo>
                  <a:pt x="233" y="1911"/>
                  <a:pt x="215" y="1915"/>
                  <a:pt x="198" y="1924"/>
                </a:cubicBezTo>
                <a:cubicBezTo>
                  <a:pt x="132" y="1924"/>
                  <a:pt x="66" y="1956"/>
                  <a:pt x="33" y="2022"/>
                </a:cubicBezTo>
                <a:cubicBezTo>
                  <a:pt x="0" y="2088"/>
                  <a:pt x="33" y="2154"/>
                  <a:pt x="66" y="2219"/>
                </a:cubicBezTo>
                <a:cubicBezTo>
                  <a:pt x="154" y="2307"/>
                  <a:pt x="271" y="2321"/>
                  <a:pt x="387" y="2321"/>
                </a:cubicBezTo>
                <a:cubicBezTo>
                  <a:pt x="446" y="2321"/>
                  <a:pt x="504" y="2318"/>
                  <a:pt x="559" y="2318"/>
                </a:cubicBezTo>
                <a:lnTo>
                  <a:pt x="1267" y="2377"/>
                </a:lnTo>
                <a:lnTo>
                  <a:pt x="1267" y="2377"/>
                </a:lnTo>
                <a:cubicBezTo>
                  <a:pt x="1272" y="2379"/>
                  <a:pt x="1277" y="2381"/>
                  <a:pt x="1282" y="2384"/>
                </a:cubicBezTo>
                <a:lnTo>
                  <a:pt x="1283" y="2378"/>
                </a:lnTo>
                <a:lnTo>
                  <a:pt x="1283" y="2378"/>
                </a:lnTo>
                <a:lnTo>
                  <a:pt x="1348" y="2384"/>
                </a:lnTo>
                <a:cubicBezTo>
                  <a:pt x="1482" y="2384"/>
                  <a:pt x="1525" y="2261"/>
                  <a:pt x="1486" y="2162"/>
                </a:cubicBezTo>
                <a:lnTo>
                  <a:pt x="1486" y="2162"/>
                </a:lnTo>
                <a:cubicBezTo>
                  <a:pt x="1567" y="2212"/>
                  <a:pt x="1651" y="2252"/>
                  <a:pt x="1742" y="2252"/>
                </a:cubicBezTo>
                <a:cubicBezTo>
                  <a:pt x="1954" y="2252"/>
                  <a:pt x="2031" y="2133"/>
                  <a:pt x="2070" y="1981"/>
                </a:cubicBezTo>
                <a:lnTo>
                  <a:pt x="2070" y="1981"/>
                </a:lnTo>
                <a:cubicBezTo>
                  <a:pt x="2128" y="2017"/>
                  <a:pt x="2182" y="2052"/>
                  <a:pt x="2235" y="2088"/>
                </a:cubicBezTo>
                <a:cubicBezTo>
                  <a:pt x="2257" y="2103"/>
                  <a:pt x="2283" y="2109"/>
                  <a:pt x="2309" y="2109"/>
                </a:cubicBezTo>
                <a:cubicBezTo>
                  <a:pt x="2399" y="2109"/>
                  <a:pt x="2498" y="2033"/>
                  <a:pt x="2498" y="1956"/>
                </a:cubicBezTo>
                <a:cubicBezTo>
                  <a:pt x="2477" y="1776"/>
                  <a:pt x="2449" y="1599"/>
                  <a:pt x="2414" y="1425"/>
                </a:cubicBezTo>
                <a:lnTo>
                  <a:pt x="2414" y="1425"/>
                </a:lnTo>
                <a:cubicBezTo>
                  <a:pt x="2599" y="1688"/>
                  <a:pt x="2791" y="1941"/>
                  <a:pt x="2991" y="2186"/>
                </a:cubicBezTo>
                <a:cubicBezTo>
                  <a:pt x="3020" y="2226"/>
                  <a:pt x="3056" y="2242"/>
                  <a:pt x="3092" y="2242"/>
                </a:cubicBezTo>
                <a:cubicBezTo>
                  <a:pt x="3176" y="2242"/>
                  <a:pt x="3263" y="2157"/>
                  <a:pt x="3286" y="2088"/>
                </a:cubicBezTo>
                <a:cubicBezTo>
                  <a:pt x="3286" y="1809"/>
                  <a:pt x="3311" y="1538"/>
                  <a:pt x="3356" y="1272"/>
                </a:cubicBezTo>
                <a:lnTo>
                  <a:pt x="3356" y="1272"/>
                </a:lnTo>
                <a:cubicBezTo>
                  <a:pt x="3425" y="1532"/>
                  <a:pt x="3521" y="1785"/>
                  <a:pt x="3648" y="2022"/>
                </a:cubicBezTo>
                <a:cubicBezTo>
                  <a:pt x="3681" y="2071"/>
                  <a:pt x="3738" y="2096"/>
                  <a:pt x="3796" y="2096"/>
                </a:cubicBezTo>
                <a:cubicBezTo>
                  <a:pt x="3828" y="2096"/>
                  <a:pt x="3861" y="2088"/>
                  <a:pt x="3889" y="2072"/>
                </a:cubicBezTo>
                <a:lnTo>
                  <a:pt x="3889" y="2072"/>
                </a:lnTo>
                <a:cubicBezTo>
                  <a:pt x="3914" y="2134"/>
                  <a:pt x="3943" y="2194"/>
                  <a:pt x="3977" y="2252"/>
                </a:cubicBezTo>
                <a:cubicBezTo>
                  <a:pt x="4005" y="2310"/>
                  <a:pt x="4053" y="2336"/>
                  <a:pt x="4103" y="2336"/>
                </a:cubicBezTo>
                <a:cubicBezTo>
                  <a:pt x="4167" y="2336"/>
                  <a:pt x="4235" y="2293"/>
                  <a:pt x="4272" y="2219"/>
                </a:cubicBezTo>
                <a:cubicBezTo>
                  <a:pt x="4275" y="2200"/>
                  <a:pt x="4279" y="2181"/>
                  <a:pt x="4282" y="2162"/>
                </a:cubicBezTo>
                <a:lnTo>
                  <a:pt x="4282" y="2162"/>
                </a:lnTo>
                <a:cubicBezTo>
                  <a:pt x="4289" y="2170"/>
                  <a:pt x="4297" y="2178"/>
                  <a:pt x="4305" y="2186"/>
                </a:cubicBezTo>
                <a:cubicBezTo>
                  <a:pt x="4328" y="2210"/>
                  <a:pt x="4364" y="2221"/>
                  <a:pt x="4402" y="2221"/>
                </a:cubicBezTo>
                <a:cubicBezTo>
                  <a:pt x="4455" y="2221"/>
                  <a:pt x="4513" y="2199"/>
                  <a:pt x="4546" y="2160"/>
                </a:cubicBezTo>
                <a:lnTo>
                  <a:pt x="4546" y="2160"/>
                </a:lnTo>
                <a:cubicBezTo>
                  <a:pt x="4588" y="2227"/>
                  <a:pt x="4639" y="2290"/>
                  <a:pt x="4699" y="2351"/>
                </a:cubicBezTo>
                <a:cubicBezTo>
                  <a:pt x="4725" y="2376"/>
                  <a:pt x="4759" y="2387"/>
                  <a:pt x="4796" y="2387"/>
                </a:cubicBezTo>
                <a:cubicBezTo>
                  <a:pt x="4856" y="2387"/>
                  <a:pt x="4922" y="2358"/>
                  <a:pt x="4962" y="2318"/>
                </a:cubicBezTo>
                <a:lnTo>
                  <a:pt x="5521" y="1168"/>
                </a:lnTo>
                <a:cubicBezTo>
                  <a:pt x="5607" y="978"/>
                  <a:pt x="5712" y="806"/>
                  <a:pt x="5835" y="657"/>
                </a:cubicBezTo>
                <a:lnTo>
                  <a:pt x="5835" y="657"/>
                </a:lnTo>
                <a:cubicBezTo>
                  <a:pt x="5697" y="1287"/>
                  <a:pt x="5543" y="1901"/>
                  <a:pt x="5389" y="2515"/>
                </a:cubicBezTo>
                <a:cubicBezTo>
                  <a:pt x="5369" y="2637"/>
                  <a:pt x="5474" y="2721"/>
                  <a:pt x="5573" y="2721"/>
                </a:cubicBezTo>
                <a:cubicBezTo>
                  <a:pt x="5634" y="2721"/>
                  <a:pt x="5693" y="2689"/>
                  <a:pt x="5718" y="2614"/>
                </a:cubicBezTo>
                <a:cubicBezTo>
                  <a:pt x="5882" y="1792"/>
                  <a:pt x="6080" y="1003"/>
                  <a:pt x="6277" y="215"/>
                </a:cubicBezTo>
                <a:cubicBezTo>
                  <a:pt x="6304" y="107"/>
                  <a:pt x="6199" y="0"/>
                  <a:pt x="610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1" name="Google Shape;1821;p23"/>
          <p:cNvSpPr/>
          <p:nvPr/>
        </p:nvSpPr>
        <p:spPr>
          <a:xfrm>
            <a:off x="7513105" y="4704364"/>
            <a:ext cx="27218" cy="40087"/>
          </a:xfrm>
          <a:custGeom>
            <a:rect b="b" l="l" r="r" t="t"/>
            <a:pathLst>
              <a:path extrusionOk="0" h="1894" w="1286">
                <a:moveTo>
                  <a:pt x="1027" y="1"/>
                </a:moveTo>
                <a:cubicBezTo>
                  <a:pt x="977" y="1"/>
                  <a:pt x="926" y="26"/>
                  <a:pt x="892" y="84"/>
                </a:cubicBezTo>
                <a:lnTo>
                  <a:pt x="872" y="122"/>
                </a:lnTo>
                <a:lnTo>
                  <a:pt x="872" y="122"/>
                </a:lnTo>
                <a:lnTo>
                  <a:pt x="859" y="117"/>
                </a:lnTo>
                <a:cubicBezTo>
                  <a:pt x="854" y="136"/>
                  <a:pt x="849" y="154"/>
                  <a:pt x="845" y="173"/>
                </a:cubicBezTo>
                <a:lnTo>
                  <a:pt x="845" y="173"/>
                </a:lnTo>
                <a:lnTo>
                  <a:pt x="70" y="1661"/>
                </a:lnTo>
                <a:cubicBezTo>
                  <a:pt x="0" y="1777"/>
                  <a:pt x="128" y="1893"/>
                  <a:pt x="243" y="1893"/>
                </a:cubicBezTo>
                <a:cubicBezTo>
                  <a:pt x="291" y="1893"/>
                  <a:pt x="337" y="1874"/>
                  <a:pt x="366" y="1825"/>
                </a:cubicBezTo>
                <a:lnTo>
                  <a:pt x="730" y="1126"/>
                </a:lnTo>
                <a:lnTo>
                  <a:pt x="730" y="1126"/>
                </a:lnTo>
                <a:cubicBezTo>
                  <a:pt x="728" y="1194"/>
                  <a:pt x="727" y="1263"/>
                  <a:pt x="727" y="1333"/>
                </a:cubicBezTo>
                <a:cubicBezTo>
                  <a:pt x="727" y="1420"/>
                  <a:pt x="800" y="1479"/>
                  <a:pt x="888" y="1479"/>
                </a:cubicBezTo>
                <a:cubicBezTo>
                  <a:pt x="932" y="1479"/>
                  <a:pt x="979" y="1464"/>
                  <a:pt x="1023" y="1431"/>
                </a:cubicBezTo>
                <a:cubicBezTo>
                  <a:pt x="1220" y="1234"/>
                  <a:pt x="1286" y="905"/>
                  <a:pt x="1253" y="610"/>
                </a:cubicBezTo>
                <a:cubicBezTo>
                  <a:pt x="1231" y="543"/>
                  <a:pt x="1179" y="510"/>
                  <a:pt x="1122" y="503"/>
                </a:cubicBezTo>
                <a:lnTo>
                  <a:pt x="1122" y="503"/>
                </a:lnTo>
                <a:cubicBezTo>
                  <a:pt x="1136" y="429"/>
                  <a:pt x="1151" y="355"/>
                  <a:pt x="1170" y="281"/>
                </a:cubicBezTo>
                <a:lnTo>
                  <a:pt x="1170" y="281"/>
                </a:lnTo>
                <a:lnTo>
                  <a:pt x="1187" y="248"/>
                </a:lnTo>
                <a:lnTo>
                  <a:pt x="1179" y="245"/>
                </a:lnTo>
                <a:lnTo>
                  <a:pt x="1179" y="245"/>
                </a:lnTo>
                <a:cubicBezTo>
                  <a:pt x="1182" y="235"/>
                  <a:pt x="1185" y="225"/>
                  <a:pt x="1187" y="215"/>
                </a:cubicBezTo>
                <a:cubicBezTo>
                  <a:pt x="1209" y="87"/>
                  <a:pt x="1119" y="1"/>
                  <a:pt x="102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2" name="Google Shape;1822;p23"/>
          <p:cNvSpPr/>
          <p:nvPr/>
        </p:nvSpPr>
        <p:spPr>
          <a:xfrm>
            <a:off x="7533360" y="4718651"/>
            <a:ext cx="7662" cy="6963"/>
          </a:xfrm>
          <a:custGeom>
            <a:rect b="b" l="l" r="r" t="t"/>
            <a:pathLst>
              <a:path extrusionOk="0" h="329" w="362">
                <a:moveTo>
                  <a:pt x="198" y="0"/>
                </a:moveTo>
                <a:cubicBezTo>
                  <a:pt x="0" y="33"/>
                  <a:pt x="0" y="296"/>
                  <a:pt x="198" y="329"/>
                </a:cubicBezTo>
                <a:cubicBezTo>
                  <a:pt x="362" y="296"/>
                  <a:pt x="362" y="33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3" name="Google Shape;1823;p23"/>
          <p:cNvSpPr/>
          <p:nvPr/>
        </p:nvSpPr>
        <p:spPr>
          <a:xfrm>
            <a:off x="7540535" y="4689929"/>
            <a:ext cx="81168" cy="50817"/>
          </a:xfrm>
          <a:custGeom>
            <a:rect b="b" l="l" r="r" t="t"/>
            <a:pathLst>
              <a:path extrusionOk="0" h="2401" w="3835">
                <a:moveTo>
                  <a:pt x="209" y="0"/>
                </a:moveTo>
                <a:cubicBezTo>
                  <a:pt x="113" y="0"/>
                  <a:pt x="1" y="96"/>
                  <a:pt x="23" y="207"/>
                </a:cubicBezTo>
                <a:cubicBezTo>
                  <a:pt x="154" y="799"/>
                  <a:pt x="220" y="1390"/>
                  <a:pt x="187" y="1949"/>
                </a:cubicBezTo>
                <a:cubicBezTo>
                  <a:pt x="187" y="2064"/>
                  <a:pt x="261" y="2121"/>
                  <a:pt x="339" y="2121"/>
                </a:cubicBezTo>
                <a:cubicBezTo>
                  <a:pt x="417" y="2121"/>
                  <a:pt x="499" y="2064"/>
                  <a:pt x="516" y="1949"/>
                </a:cubicBezTo>
                <a:lnTo>
                  <a:pt x="516" y="1982"/>
                </a:lnTo>
                <a:cubicBezTo>
                  <a:pt x="526" y="1786"/>
                  <a:pt x="530" y="1591"/>
                  <a:pt x="525" y="1397"/>
                </a:cubicBezTo>
                <a:lnTo>
                  <a:pt x="525" y="1397"/>
                </a:lnTo>
                <a:cubicBezTo>
                  <a:pt x="609" y="1642"/>
                  <a:pt x="682" y="1891"/>
                  <a:pt x="746" y="2146"/>
                </a:cubicBezTo>
                <a:cubicBezTo>
                  <a:pt x="764" y="2220"/>
                  <a:pt x="834" y="2263"/>
                  <a:pt x="904" y="2263"/>
                </a:cubicBezTo>
                <a:cubicBezTo>
                  <a:pt x="945" y="2263"/>
                  <a:pt x="987" y="2248"/>
                  <a:pt x="1017" y="2215"/>
                </a:cubicBezTo>
                <a:lnTo>
                  <a:pt x="1017" y="2215"/>
                </a:lnTo>
                <a:cubicBezTo>
                  <a:pt x="1026" y="2236"/>
                  <a:pt x="1035" y="2257"/>
                  <a:pt x="1041" y="2277"/>
                </a:cubicBezTo>
                <a:cubicBezTo>
                  <a:pt x="1074" y="2360"/>
                  <a:pt x="1140" y="2401"/>
                  <a:pt x="1206" y="2401"/>
                </a:cubicBezTo>
                <a:cubicBezTo>
                  <a:pt x="1271" y="2401"/>
                  <a:pt x="1337" y="2360"/>
                  <a:pt x="1370" y="2277"/>
                </a:cubicBezTo>
                <a:cubicBezTo>
                  <a:pt x="1394" y="2206"/>
                  <a:pt x="1422" y="2130"/>
                  <a:pt x="1451" y="2051"/>
                </a:cubicBezTo>
                <a:lnTo>
                  <a:pt x="1451" y="2051"/>
                </a:lnTo>
                <a:cubicBezTo>
                  <a:pt x="1457" y="2061"/>
                  <a:pt x="1463" y="2071"/>
                  <a:pt x="1469" y="2080"/>
                </a:cubicBezTo>
                <a:cubicBezTo>
                  <a:pt x="1485" y="2130"/>
                  <a:pt x="1534" y="2154"/>
                  <a:pt x="1588" y="2154"/>
                </a:cubicBezTo>
                <a:cubicBezTo>
                  <a:pt x="1641" y="2154"/>
                  <a:pt x="1699" y="2130"/>
                  <a:pt x="1732" y="2080"/>
                </a:cubicBezTo>
                <a:cubicBezTo>
                  <a:pt x="1759" y="2015"/>
                  <a:pt x="1785" y="1950"/>
                  <a:pt x="1807" y="1884"/>
                </a:cubicBezTo>
                <a:lnTo>
                  <a:pt x="1807" y="1884"/>
                </a:lnTo>
                <a:cubicBezTo>
                  <a:pt x="1811" y="1884"/>
                  <a:pt x="1814" y="1884"/>
                  <a:pt x="1817" y="1884"/>
                </a:cubicBezTo>
                <a:cubicBezTo>
                  <a:pt x="1844" y="1884"/>
                  <a:pt x="1872" y="1879"/>
                  <a:pt x="1898" y="1867"/>
                </a:cubicBezTo>
                <a:lnTo>
                  <a:pt x="1898" y="1867"/>
                </a:lnTo>
                <a:cubicBezTo>
                  <a:pt x="1930" y="1944"/>
                  <a:pt x="1973" y="2015"/>
                  <a:pt x="2027" y="2080"/>
                </a:cubicBezTo>
                <a:cubicBezTo>
                  <a:pt x="2062" y="2115"/>
                  <a:pt x="2104" y="2129"/>
                  <a:pt x="2146" y="2129"/>
                </a:cubicBezTo>
                <a:cubicBezTo>
                  <a:pt x="2224" y="2129"/>
                  <a:pt x="2302" y="2079"/>
                  <a:pt x="2323" y="2015"/>
                </a:cubicBezTo>
                <a:cubicBezTo>
                  <a:pt x="2389" y="1832"/>
                  <a:pt x="2481" y="1666"/>
                  <a:pt x="2594" y="1517"/>
                </a:cubicBezTo>
                <a:lnTo>
                  <a:pt x="2594" y="1517"/>
                </a:lnTo>
                <a:cubicBezTo>
                  <a:pt x="2568" y="1630"/>
                  <a:pt x="2544" y="1742"/>
                  <a:pt x="2520" y="1850"/>
                </a:cubicBezTo>
                <a:cubicBezTo>
                  <a:pt x="2496" y="1969"/>
                  <a:pt x="2593" y="2054"/>
                  <a:pt x="2686" y="2054"/>
                </a:cubicBezTo>
                <a:cubicBezTo>
                  <a:pt x="2721" y="2054"/>
                  <a:pt x="2756" y="2042"/>
                  <a:pt x="2783" y="2015"/>
                </a:cubicBezTo>
                <a:cubicBezTo>
                  <a:pt x="2804" y="1991"/>
                  <a:pt x="2825" y="1969"/>
                  <a:pt x="2846" y="1947"/>
                </a:cubicBezTo>
                <a:lnTo>
                  <a:pt x="2846" y="1947"/>
                </a:lnTo>
                <a:lnTo>
                  <a:pt x="2849" y="1949"/>
                </a:lnTo>
                <a:lnTo>
                  <a:pt x="2850" y="1944"/>
                </a:lnTo>
                <a:lnTo>
                  <a:pt x="2850" y="1944"/>
                </a:lnTo>
                <a:cubicBezTo>
                  <a:pt x="2983" y="1812"/>
                  <a:pt x="3135" y="1720"/>
                  <a:pt x="3294" y="1661"/>
                </a:cubicBezTo>
                <a:lnTo>
                  <a:pt x="3294" y="1661"/>
                </a:lnTo>
                <a:cubicBezTo>
                  <a:pt x="3265" y="1777"/>
                  <a:pt x="3369" y="1874"/>
                  <a:pt x="3469" y="1874"/>
                </a:cubicBezTo>
                <a:cubicBezTo>
                  <a:pt x="3522" y="1874"/>
                  <a:pt x="3573" y="1847"/>
                  <a:pt x="3605" y="1785"/>
                </a:cubicBezTo>
                <a:lnTo>
                  <a:pt x="3769" y="1522"/>
                </a:lnTo>
                <a:cubicBezTo>
                  <a:pt x="3835" y="1390"/>
                  <a:pt x="3736" y="1259"/>
                  <a:pt x="3605" y="1259"/>
                </a:cubicBezTo>
                <a:cubicBezTo>
                  <a:pt x="3373" y="1278"/>
                  <a:pt x="3153" y="1354"/>
                  <a:pt x="2951" y="1473"/>
                </a:cubicBezTo>
                <a:lnTo>
                  <a:pt x="2951" y="1473"/>
                </a:lnTo>
                <a:lnTo>
                  <a:pt x="3046" y="1029"/>
                </a:lnTo>
                <a:cubicBezTo>
                  <a:pt x="3071" y="929"/>
                  <a:pt x="3002" y="830"/>
                  <a:pt x="2910" y="830"/>
                </a:cubicBezTo>
                <a:cubicBezTo>
                  <a:pt x="2880" y="830"/>
                  <a:pt x="2848" y="840"/>
                  <a:pt x="2816" y="864"/>
                </a:cubicBezTo>
                <a:cubicBezTo>
                  <a:pt x="2527" y="1057"/>
                  <a:pt x="2308" y="1303"/>
                  <a:pt x="2147" y="1589"/>
                </a:cubicBezTo>
                <a:lnTo>
                  <a:pt x="2147" y="1589"/>
                </a:lnTo>
                <a:cubicBezTo>
                  <a:pt x="2144" y="1543"/>
                  <a:pt x="2148" y="1498"/>
                  <a:pt x="2159" y="1456"/>
                </a:cubicBezTo>
                <a:cubicBezTo>
                  <a:pt x="2198" y="1319"/>
                  <a:pt x="2098" y="1241"/>
                  <a:pt x="1996" y="1241"/>
                </a:cubicBezTo>
                <a:cubicBezTo>
                  <a:pt x="1963" y="1241"/>
                  <a:pt x="1931" y="1249"/>
                  <a:pt x="1902" y="1266"/>
                </a:cubicBezTo>
                <a:lnTo>
                  <a:pt x="1902" y="1266"/>
                </a:lnTo>
                <a:cubicBezTo>
                  <a:pt x="1870" y="1218"/>
                  <a:pt x="1813" y="1192"/>
                  <a:pt x="1757" y="1192"/>
                </a:cubicBezTo>
                <a:cubicBezTo>
                  <a:pt x="1686" y="1192"/>
                  <a:pt x="1615" y="1234"/>
                  <a:pt x="1600" y="1324"/>
                </a:cubicBezTo>
                <a:cubicBezTo>
                  <a:pt x="1592" y="1358"/>
                  <a:pt x="1588" y="1394"/>
                  <a:pt x="1587" y="1432"/>
                </a:cubicBezTo>
                <a:lnTo>
                  <a:pt x="1587" y="1432"/>
                </a:lnTo>
                <a:cubicBezTo>
                  <a:pt x="1581" y="1465"/>
                  <a:pt x="1575" y="1496"/>
                  <a:pt x="1569" y="1528"/>
                </a:cubicBezTo>
                <a:lnTo>
                  <a:pt x="1569" y="1528"/>
                </a:lnTo>
                <a:cubicBezTo>
                  <a:pt x="1568" y="1526"/>
                  <a:pt x="1568" y="1524"/>
                  <a:pt x="1567" y="1522"/>
                </a:cubicBezTo>
                <a:cubicBezTo>
                  <a:pt x="1567" y="1456"/>
                  <a:pt x="1502" y="1423"/>
                  <a:pt x="1432" y="1423"/>
                </a:cubicBezTo>
                <a:cubicBezTo>
                  <a:pt x="1362" y="1423"/>
                  <a:pt x="1288" y="1456"/>
                  <a:pt x="1271" y="1522"/>
                </a:cubicBezTo>
                <a:cubicBezTo>
                  <a:pt x="1242" y="1625"/>
                  <a:pt x="1212" y="1728"/>
                  <a:pt x="1180" y="1832"/>
                </a:cubicBezTo>
                <a:lnTo>
                  <a:pt x="1180" y="1832"/>
                </a:lnTo>
                <a:cubicBezTo>
                  <a:pt x="1178" y="1827"/>
                  <a:pt x="1175" y="1822"/>
                  <a:pt x="1173" y="1817"/>
                </a:cubicBezTo>
                <a:cubicBezTo>
                  <a:pt x="1140" y="1768"/>
                  <a:pt x="1083" y="1743"/>
                  <a:pt x="1025" y="1743"/>
                </a:cubicBezTo>
                <a:cubicBezTo>
                  <a:pt x="1004" y="1743"/>
                  <a:pt x="983" y="1747"/>
                  <a:pt x="963" y="1753"/>
                </a:cubicBezTo>
                <a:lnTo>
                  <a:pt x="963" y="1753"/>
                </a:lnTo>
                <a:cubicBezTo>
                  <a:pt x="813" y="1217"/>
                  <a:pt x="615" y="680"/>
                  <a:pt x="352" y="143"/>
                </a:cubicBezTo>
                <a:lnTo>
                  <a:pt x="352" y="143"/>
                </a:lnTo>
                <a:cubicBezTo>
                  <a:pt x="352" y="143"/>
                  <a:pt x="352" y="142"/>
                  <a:pt x="351" y="141"/>
                </a:cubicBezTo>
                <a:lnTo>
                  <a:pt x="351" y="142"/>
                </a:lnTo>
                <a:lnTo>
                  <a:pt x="351" y="142"/>
                </a:lnTo>
                <a:cubicBezTo>
                  <a:pt x="340" y="120"/>
                  <a:pt x="330" y="98"/>
                  <a:pt x="319" y="76"/>
                </a:cubicBezTo>
                <a:cubicBezTo>
                  <a:pt x="297" y="22"/>
                  <a:pt x="255" y="0"/>
                  <a:pt x="20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4" name="Google Shape;1824;p23"/>
          <p:cNvSpPr/>
          <p:nvPr/>
        </p:nvSpPr>
        <p:spPr>
          <a:xfrm>
            <a:off x="7609174" y="4725593"/>
            <a:ext cx="114566" cy="15387"/>
          </a:xfrm>
          <a:custGeom>
            <a:rect b="b" l="l" r="r" t="t"/>
            <a:pathLst>
              <a:path extrusionOk="0" h="727" w="5413">
                <a:moveTo>
                  <a:pt x="197" y="1"/>
                </a:moveTo>
                <a:cubicBezTo>
                  <a:pt x="0" y="34"/>
                  <a:pt x="0" y="297"/>
                  <a:pt x="197" y="330"/>
                </a:cubicBezTo>
                <a:lnTo>
                  <a:pt x="197" y="297"/>
                </a:lnTo>
                <a:cubicBezTo>
                  <a:pt x="1840" y="362"/>
                  <a:pt x="3483" y="494"/>
                  <a:pt x="5126" y="724"/>
                </a:cubicBezTo>
                <a:cubicBezTo>
                  <a:pt x="5136" y="725"/>
                  <a:pt x="5145" y="726"/>
                  <a:pt x="5154" y="726"/>
                </a:cubicBezTo>
                <a:cubicBezTo>
                  <a:pt x="5332" y="726"/>
                  <a:pt x="5413" y="427"/>
                  <a:pt x="5225" y="395"/>
                </a:cubicBezTo>
                <a:cubicBezTo>
                  <a:pt x="3549" y="165"/>
                  <a:pt x="1873" y="34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5" name="Google Shape;1825;p23"/>
          <p:cNvSpPr/>
          <p:nvPr/>
        </p:nvSpPr>
        <p:spPr>
          <a:xfrm>
            <a:off x="7462414" y="4277523"/>
            <a:ext cx="64701" cy="417839"/>
          </a:xfrm>
          <a:custGeom>
            <a:rect b="b" l="l" r="r" t="t"/>
            <a:pathLst>
              <a:path extrusionOk="0" h="19742" w="3057">
                <a:moveTo>
                  <a:pt x="493" y="0"/>
                </a:moveTo>
                <a:cubicBezTo>
                  <a:pt x="430" y="0"/>
                  <a:pt x="375" y="32"/>
                  <a:pt x="362" y="107"/>
                </a:cubicBezTo>
                <a:cubicBezTo>
                  <a:pt x="1" y="2605"/>
                  <a:pt x="99" y="5168"/>
                  <a:pt x="658" y="7632"/>
                </a:cubicBezTo>
                <a:cubicBezTo>
                  <a:pt x="921" y="8848"/>
                  <a:pt x="1315" y="10031"/>
                  <a:pt x="1808" y="11214"/>
                </a:cubicBezTo>
                <a:cubicBezTo>
                  <a:pt x="2334" y="12397"/>
                  <a:pt x="2662" y="13646"/>
                  <a:pt x="2728" y="14927"/>
                </a:cubicBezTo>
                <a:cubicBezTo>
                  <a:pt x="2728" y="15716"/>
                  <a:pt x="2662" y="16505"/>
                  <a:pt x="2564" y="17261"/>
                </a:cubicBezTo>
                <a:lnTo>
                  <a:pt x="2301" y="19594"/>
                </a:lnTo>
                <a:cubicBezTo>
                  <a:pt x="2301" y="19692"/>
                  <a:pt x="2383" y="19742"/>
                  <a:pt x="2465" y="19742"/>
                </a:cubicBezTo>
                <a:cubicBezTo>
                  <a:pt x="2547" y="19742"/>
                  <a:pt x="2629" y="19692"/>
                  <a:pt x="2629" y="19594"/>
                </a:cubicBezTo>
                <a:lnTo>
                  <a:pt x="2629" y="19561"/>
                </a:lnTo>
                <a:cubicBezTo>
                  <a:pt x="2761" y="18214"/>
                  <a:pt x="2958" y="16866"/>
                  <a:pt x="3024" y="15519"/>
                </a:cubicBezTo>
                <a:cubicBezTo>
                  <a:pt x="3057" y="14270"/>
                  <a:pt x="2827" y="12989"/>
                  <a:pt x="2367" y="11839"/>
                </a:cubicBezTo>
                <a:cubicBezTo>
                  <a:pt x="1906" y="10656"/>
                  <a:pt x="1479" y="9473"/>
                  <a:pt x="1151" y="8257"/>
                </a:cubicBezTo>
                <a:cubicBezTo>
                  <a:pt x="428" y="5628"/>
                  <a:pt x="296" y="2901"/>
                  <a:pt x="691" y="206"/>
                </a:cubicBezTo>
                <a:cubicBezTo>
                  <a:pt x="711" y="84"/>
                  <a:pt x="593" y="0"/>
                  <a:pt x="49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6" name="Google Shape;1826;p23"/>
          <p:cNvSpPr/>
          <p:nvPr/>
        </p:nvSpPr>
        <p:spPr>
          <a:xfrm>
            <a:off x="7173211" y="4267786"/>
            <a:ext cx="266594" cy="145827"/>
          </a:xfrm>
          <a:custGeom>
            <a:rect b="b" l="l" r="r" t="t"/>
            <a:pathLst>
              <a:path extrusionOk="0" h="6890" w="12596">
                <a:moveTo>
                  <a:pt x="12368" y="0"/>
                </a:moveTo>
                <a:cubicBezTo>
                  <a:pt x="12352" y="0"/>
                  <a:pt x="12335" y="3"/>
                  <a:pt x="12317" y="9"/>
                </a:cubicBezTo>
                <a:cubicBezTo>
                  <a:pt x="11332" y="370"/>
                  <a:pt x="10280" y="666"/>
                  <a:pt x="9327" y="1093"/>
                </a:cubicBezTo>
                <a:cubicBezTo>
                  <a:pt x="8506" y="1455"/>
                  <a:pt x="7815" y="2013"/>
                  <a:pt x="7290" y="2736"/>
                </a:cubicBezTo>
                <a:cubicBezTo>
                  <a:pt x="6731" y="3459"/>
                  <a:pt x="6238" y="4248"/>
                  <a:pt x="5614" y="4905"/>
                </a:cubicBezTo>
                <a:cubicBezTo>
                  <a:pt x="5285" y="5267"/>
                  <a:pt x="4924" y="5628"/>
                  <a:pt x="4529" y="5924"/>
                </a:cubicBezTo>
                <a:cubicBezTo>
                  <a:pt x="4135" y="6285"/>
                  <a:pt x="3642" y="6515"/>
                  <a:pt x="3116" y="6548"/>
                </a:cubicBezTo>
                <a:cubicBezTo>
                  <a:pt x="2558" y="6515"/>
                  <a:pt x="2032" y="6318"/>
                  <a:pt x="1572" y="6022"/>
                </a:cubicBezTo>
                <a:cubicBezTo>
                  <a:pt x="1112" y="5727"/>
                  <a:pt x="685" y="5332"/>
                  <a:pt x="356" y="4905"/>
                </a:cubicBezTo>
                <a:cubicBezTo>
                  <a:pt x="318" y="4857"/>
                  <a:pt x="268" y="4837"/>
                  <a:pt x="220" y="4837"/>
                </a:cubicBezTo>
                <a:cubicBezTo>
                  <a:pt x="105" y="4837"/>
                  <a:pt x="0" y="4953"/>
                  <a:pt x="93" y="5069"/>
                </a:cubicBezTo>
                <a:cubicBezTo>
                  <a:pt x="619" y="5825"/>
                  <a:pt x="1375" y="6384"/>
                  <a:pt x="2262" y="6712"/>
                </a:cubicBezTo>
                <a:cubicBezTo>
                  <a:pt x="2518" y="6831"/>
                  <a:pt x="2798" y="6890"/>
                  <a:pt x="3081" y="6890"/>
                </a:cubicBezTo>
                <a:cubicBezTo>
                  <a:pt x="3269" y="6890"/>
                  <a:pt x="3458" y="6864"/>
                  <a:pt x="3642" y="6811"/>
                </a:cubicBezTo>
                <a:cubicBezTo>
                  <a:pt x="4102" y="6647"/>
                  <a:pt x="4529" y="6384"/>
                  <a:pt x="4891" y="6055"/>
                </a:cubicBezTo>
                <a:cubicBezTo>
                  <a:pt x="5647" y="5398"/>
                  <a:pt x="6337" y="4642"/>
                  <a:pt x="6895" y="3821"/>
                </a:cubicBezTo>
                <a:cubicBezTo>
                  <a:pt x="7454" y="3032"/>
                  <a:pt x="8013" y="2211"/>
                  <a:pt x="8834" y="1685"/>
                </a:cubicBezTo>
                <a:cubicBezTo>
                  <a:pt x="9360" y="1422"/>
                  <a:pt x="9919" y="1192"/>
                  <a:pt x="10477" y="995"/>
                </a:cubicBezTo>
                <a:lnTo>
                  <a:pt x="12416" y="337"/>
                </a:lnTo>
                <a:cubicBezTo>
                  <a:pt x="12595" y="278"/>
                  <a:pt x="12530" y="0"/>
                  <a:pt x="1236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7" name="Google Shape;1827;p23"/>
          <p:cNvSpPr/>
          <p:nvPr/>
        </p:nvSpPr>
        <p:spPr>
          <a:xfrm>
            <a:off x="7147347" y="3986097"/>
            <a:ext cx="73485" cy="524955"/>
          </a:xfrm>
          <a:custGeom>
            <a:rect b="b" l="l" r="r" t="t"/>
            <a:pathLst>
              <a:path extrusionOk="0" h="24803" w="3472">
                <a:moveTo>
                  <a:pt x="3253" y="1"/>
                </a:moveTo>
                <a:cubicBezTo>
                  <a:pt x="3191" y="1"/>
                  <a:pt x="3135" y="33"/>
                  <a:pt x="3123" y="108"/>
                </a:cubicBezTo>
                <a:cubicBezTo>
                  <a:pt x="2663" y="3328"/>
                  <a:pt x="2695" y="6582"/>
                  <a:pt x="2531" y="9835"/>
                </a:cubicBezTo>
                <a:cubicBezTo>
                  <a:pt x="2465" y="11445"/>
                  <a:pt x="2301" y="13055"/>
                  <a:pt x="2071" y="14632"/>
                </a:cubicBezTo>
                <a:cubicBezTo>
                  <a:pt x="1808" y="16242"/>
                  <a:pt x="1447" y="17820"/>
                  <a:pt x="1052" y="19364"/>
                </a:cubicBezTo>
                <a:cubicBezTo>
                  <a:pt x="527" y="21106"/>
                  <a:pt x="198" y="22847"/>
                  <a:pt x="1" y="24655"/>
                </a:cubicBezTo>
                <a:cubicBezTo>
                  <a:pt x="1" y="24753"/>
                  <a:pt x="83" y="24803"/>
                  <a:pt x="165" y="24803"/>
                </a:cubicBezTo>
                <a:cubicBezTo>
                  <a:pt x="247" y="24803"/>
                  <a:pt x="330" y="24753"/>
                  <a:pt x="330" y="24655"/>
                </a:cubicBezTo>
                <a:cubicBezTo>
                  <a:pt x="494" y="23012"/>
                  <a:pt x="822" y="21401"/>
                  <a:pt x="1250" y="19857"/>
                </a:cubicBezTo>
                <a:cubicBezTo>
                  <a:pt x="1677" y="18313"/>
                  <a:pt x="2005" y="16768"/>
                  <a:pt x="2301" y="15224"/>
                </a:cubicBezTo>
                <a:cubicBezTo>
                  <a:pt x="2827" y="12069"/>
                  <a:pt x="2893" y="8915"/>
                  <a:pt x="3024" y="5727"/>
                </a:cubicBezTo>
                <a:cubicBezTo>
                  <a:pt x="3057" y="3887"/>
                  <a:pt x="3188" y="2047"/>
                  <a:pt x="3451" y="207"/>
                </a:cubicBezTo>
                <a:cubicBezTo>
                  <a:pt x="3472" y="85"/>
                  <a:pt x="3354" y="1"/>
                  <a:pt x="32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8" name="Google Shape;1828;p23"/>
          <p:cNvSpPr/>
          <p:nvPr/>
        </p:nvSpPr>
        <p:spPr>
          <a:xfrm>
            <a:off x="7084105" y="4500605"/>
            <a:ext cx="70225" cy="253663"/>
          </a:xfrm>
          <a:custGeom>
            <a:rect b="b" l="l" r="r" t="t"/>
            <a:pathLst>
              <a:path extrusionOk="0" h="11985" w="3318">
                <a:moveTo>
                  <a:pt x="3157" y="1"/>
                </a:moveTo>
                <a:cubicBezTo>
                  <a:pt x="3088" y="1"/>
                  <a:pt x="3022" y="50"/>
                  <a:pt x="3022" y="149"/>
                </a:cubicBezTo>
                <a:cubicBezTo>
                  <a:pt x="2989" y="1824"/>
                  <a:pt x="2956" y="3533"/>
                  <a:pt x="2956" y="5242"/>
                </a:cubicBezTo>
                <a:cubicBezTo>
                  <a:pt x="2956" y="6096"/>
                  <a:pt x="2956" y="6951"/>
                  <a:pt x="2890" y="7805"/>
                </a:cubicBezTo>
                <a:cubicBezTo>
                  <a:pt x="2726" y="8594"/>
                  <a:pt x="2397" y="9284"/>
                  <a:pt x="1905" y="9908"/>
                </a:cubicBezTo>
                <a:cubicBezTo>
                  <a:pt x="1379" y="10565"/>
                  <a:pt x="787" y="11190"/>
                  <a:pt x="130" y="11715"/>
                </a:cubicBezTo>
                <a:cubicBezTo>
                  <a:pt x="0" y="11819"/>
                  <a:pt x="117" y="11985"/>
                  <a:pt x="252" y="11985"/>
                </a:cubicBezTo>
                <a:cubicBezTo>
                  <a:pt x="288" y="11985"/>
                  <a:pt x="326" y="11973"/>
                  <a:pt x="360" y="11945"/>
                </a:cubicBezTo>
                <a:cubicBezTo>
                  <a:pt x="952" y="11485"/>
                  <a:pt x="1510" y="10927"/>
                  <a:pt x="2003" y="10302"/>
                </a:cubicBezTo>
                <a:cubicBezTo>
                  <a:pt x="2463" y="9744"/>
                  <a:pt x="2857" y="9086"/>
                  <a:pt x="3088" y="8396"/>
                </a:cubicBezTo>
                <a:cubicBezTo>
                  <a:pt x="3318" y="7575"/>
                  <a:pt x="3252" y="6688"/>
                  <a:pt x="3252" y="5866"/>
                </a:cubicBezTo>
                <a:cubicBezTo>
                  <a:pt x="3252" y="5045"/>
                  <a:pt x="3285" y="4092"/>
                  <a:pt x="3285" y="3205"/>
                </a:cubicBezTo>
                <a:cubicBezTo>
                  <a:pt x="3318" y="2186"/>
                  <a:pt x="3318" y="1167"/>
                  <a:pt x="3318" y="149"/>
                </a:cubicBezTo>
                <a:cubicBezTo>
                  <a:pt x="3301" y="50"/>
                  <a:pt x="3227" y="1"/>
                  <a:pt x="315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9" name="Google Shape;1829;p23"/>
          <p:cNvSpPr/>
          <p:nvPr/>
        </p:nvSpPr>
        <p:spPr>
          <a:xfrm>
            <a:off x="7008036" y="4728556"/>
            <a:ext cx="179500" cy="34203"/>
          </a:xfrm>
          <a:custGeom>
            <a:rect b="b" l="l" r="r" t="t"/>
            <a:pathLst>
              <a:path extrusionOk="0" h="1616" w="8481">
                <a:moveTo>
                  <a:pt x="2114" y="1"/>
                </a:moveTo>
                <a:cubicBezTo>
                  <a:pt x="2048" y="1"/>
                  <a:pt x="1983" y="42"/>
                  <a:pt x="1950" y="124"/>
                </a:cubicBezTo>
                <a:cubicBezTo>
                  <a:pt x="1884" y="321"/>
                  <a:pt x="1884" y="518"/>
                  <a:pt x="1950" y="715"/>
                </a:cubicBezTo>
                <a:cubicBezTo>
                  <a:pt x="1977" y="909"/>
                  <a:pt x="1982" y="1173"/>
                  <a:pt x="1806" y="1173"/>
                </a:cubicBezTo>
                <a:cubicBezTo>
                  <a:pt x="1773" y="1173"/>
                  <a:pt x="1734" y="1163"/>
                  <a:pt x="1687" y="1142"/>
                </a:cubicBezTo>
                <a:cubicBezTo>
                  <a:pt x="1488" y="1032"/>
                  <a:pt x="1333" y="906"/>
                  <a:pt x="1173" y="906"/>
                </a:cubicBezTo>
                <a:cubicBezTo>
                  <a:pt x="1119" y="906"/>
                  <a:pt x="1063" y="921"/>
                  <a:pt x="1005" y="956"/>
                </a:cubicBezTo>
                <a:lnTo>
                  <a:pt x="1005" y="956"/>
                </a:lnTo>
                <a:cubicBezTo>
                  <a:pt x="845" y="913"/>
                  <a:pt x="688" y="850"/>
                  <a:pt x="550" y="761"/>
                </a:cubicBezTo>
                <a:lnTo>
                  <a:pt x="550" y="761"/>
                </a:lnTo>
                <a:cubicBezTo>
                  <a:pt x="472" y="685"/>
                  <a:pt x="391" y="614"/>
                  <a:pt x="307" y="551"/>
                </a:cubicBezTo>
                <a:cubicBezTo>
                  <a:pt x="277" y="521"/>
                  <a:pt x="243" y="508"/>
                  <a:pt x="210" y="508"/>
                </a:cubicBezTo>
                <a:cubicBezTo>
                  <a:pt x="100" y="508"/>
                  <a:pt x="1" y="654"/>
                  <a:pt x="77" y="781"/>
                </a:cubicBezTo>
                <a:cubicBezTo>
                  <a:pt x="77" y="781"/>
                  <a:pt x="77" y="781"/>
                  <a:pt x="77" y="781"/>
                </a:cubicBezTo>
                <a:lnTo>
                  <a:pt x="77" y="781"/>
                </a:lnTo>
                <a:cubicBezTo>
                  <a:pt x="131" y="836"/>
                  <a:pt x="190" y="889"/>
                  <a:pt x="252" y="938"/>
                </a:cubicBezTo>
                <a:lnTo>
                  <a:pt x="252" y="938"/>
                </a:lnTo>
                <a:cubicBezTo>
                  <a:pt x="420" y="1098"/>
                  <a:pt x="579" y="1275"/>
                  <a:pt x="701" y="1471"/>
                </a:cubicBezTo>
                <a:cubicBezTo>
                  <a:pt x="730" y="1519"/>
                  <a:pt x="776" y="1539"/>
                  <a:pt x="823" y="1539"/>
                </a:cubicBezTo>
                <a:cubicBezTo>
                  <a:pt x="939" y="1539"/>
                  <a:pt x="1066" y="1423"/>
                  <a:pt x="997" y="1307"/>
                </a:cubicBezTo>
                <a:cubicBezTo>
                  <a:pt x="991" y="1299"/>
                  <a:pt x="986" y="1290"/>
                  <a:pt x="980" y="1282"/>
                </a:cubicBezTo>
                <a:lnTo>
                  <a:pt x="980" y="1282"/>
                </a:lnTo>
                <a:cubicBezTo>
                  <a:pt x="990" y="1283"/>
                  <a:pt x="1000" y="1283"/>
                  <a:pt x="1010" y="1283"/>
                </a:cubicBezTo>
                <a:cubicBezTo>
                  <a:pt x="1079" y="1283"/>
                  <a:pt x="1139" y="1264"/>
                  <a:pt x="1197" y="1264"/>
                </a:cubicBezTo>
                <a:cubicBezTo>
                  <a:pt x="1218" y="1264"/>
                  <a:pt x="1239" y="1267"/>
                  <a:pt x="1260" y="1274"/>
                </a:cubicBezTo>
                <a:cubicBezTo>
                  <a:pt x="1391" y="1340"/>
                  <a:pt x="1522" y="1438"/>
                  <a:pt x="1654" y="1504"/>
                </a:cubicBezTo>
                <a:cubicBezTo>
                  <a:pt x="1701" y="1517"/>
                  <a:pt x="1749" y="1524"/>
                  <a:pt x="1797" y="1524"/>
                </a:cubicBezTo>
                <a:cubicBezTo>
                  <a:pt x="1984" y="1524"/>
                  <a:pt x="2167" y="1424"/>
                  <a:pt x="2245" y="1241"/>
                </a:cubicBezTo>
                <a:cubicBezTo>
                  <a:pt x="2287" y="1159"/>
                  <a:pt x="2301" y="1074"/>
                  <a:pt x="2301" y="988"/>
                </a:cubicBezTo>
                <a:lnTo>
                  <a:pt x="2301" y="988"/>
                </a:lnTo>
                <a:cubicBezTo>
                  <a:pt x="2391" y="1146"/>
                  <a:pt x="2491" y="1297"/>
                  <a:pt x="2607" y="1438"/>
                </a:cubicBezTo>
                <a:cubicBezTo>
                  <a:pt x="2631" y="1486"/>
                  <a:pt x="2690" y="1517"/>
                  <a:pt x="2746" y="1517"/>
                </a:cubicBezTo>
                <a:cubicBezTo>
                  <a:pt x="2766" y="1517"/>
                  <a:pt x="2786" y="1513"/>
                  <a:pt x="2804" y="1504"/>
                </a:cubicBezTo>
                <a:cubicBezTo>
                  <a:pt x="2934" y="1448"/>
                  <a:pt x="3043" y="1372"/>
                  <a:pt x="3136" y="1286"/>
                </a:cubicBezTo>
                <a:lnTo>
                  <a:pt x="3136" y="1286"/>
                </a:lnTo>
                <a:cubicBezTo>
                  <a:pt x="3173" y="1299"/>
                  <a:pt x="3215" y="1307"/>
                  <a:pt x="3264" y="1307"/>
                </a:cubicBezTo>
                <a:cubicBezTo>
                  <a:pt x="3305" y="1307"/>
                  <a:pt x="3356" y="1279"/>
                  <a:pt x="3410" y="1249"/>
                </a:cubicBezTo>
                <a:lnTo>
                  <a:pt x="3410" y="1249"/>
                </a:lnTo>
                <a:cubicBezTo>
                  <a:pt x="3410" y="1276"/>
                  <a:pt x="3415" y="1305"/>
                  <a:pt x="3428" y="1340"/>
                </a:cubicBezTo>
                <a:cubicBezTo>
                  <a:pt x="3494" y="1438"/>
                  <a:pt x="3593" y="1504"/>
                  <a:pt x="3691" y="1504"/>
                </a:cubicBezTo>
                <a:lnTo>
                  <a:pt x="4940" y="1504"/>
                </a:lnTo>
                <a:lnTo>
                  <a:pt x="7534" y="1535"/>
                </a:lnTo>
                <a:lnTo>
                  <a:pt x="7534" y="1535"/>
                </a:lnTo>
                <a:lnTo>
                  <a:pt x="7536" y="1537"/>
                </a:lnTo>
                <a:cubicBezTo>
                  <a:pt x="7572" y="1591"/>
                  <a:pt x="7628" y="1615"/>
                  <a:pt x="7682" y="1615"/>
                </a:cubicBezTo>
                <a:cubicBezTo>
                  <a:pt x="7726" y="1615"/>
                  <a:pt x="7769" y="1599"/>
                  <a:pt x="7799" y="1570"/>
                </a:cubicBezTo>
                <a:cubicBezTo>
                  <a:pt x="7848" y="1537"/>
                  <a:pt x="7906" y="1520"/>
                  <a:pt x="7959" y="1520"/>
                </a:cubicBezTo>
                <a:cubicBezTo>
                  <a:pt x="8012" y="1520"/>
                  <a:pt x="8062" y="1537"/>
                  <a:pt x="8095" y="1570"/>
                </a:cubicBezTo>
                <a:cubicBezTo>
                  <a:pt x="8129" y="1597"/>
                  <a:pt x="8168" y="1609"/>
                  <a:pt x="8206" y="1609"/>
                </a:cubicBezTo>
                <a:cubicBezTo>
                  <a:pt x="8349" y="1609"/>
                  <a:pt x="8480" y="1444"/>
                  <a:pt x="8325" y="1340"/>
                </a:cubicBezTo>
                <a:cubicBezTo>
                  <a:pt x="8226" y="1241"/>
                  <a:pt x="8095" y="1192"/>
                  <a:pt x="7959" y="1192"/>
                </a:cubicBezTo>
                <a:cubicBezTo>
                  <a:pt x="7893" y="1192"/>
                  <a:pt x="7825" y="1204"/>
                  <a:pt x="7760" y="1227"/>
                </a:cubicBezTo>
                <a:lnTo>
                  <a:pt x="7760" y="1227"/>
                </a:lnTo>
                <a:cubicBezTo>
                  <a:pt x="7744" y="1219"/>
                  <a:pt x="7726" y="1213"/>
                  <a:pt x="7706" y="1209"/>
                </a:cubicBezTo>
                <a:lnTo>
                  <a:pt x="7706" y="1209"/>
                </a:lnTo>
                <a:lnTo>
                  <a:pt x="7503" y="945"/>
                </a:lnTo>
                <a:cubicBezTo>
                  <a:pt x="7470" y="896"/>
                  <a:pt x="7404" y="863"/>
                  <a:pt x="7343" y="863"/>
                </a:cubicBezTo>
                <a:cubicBezTo>
                  <a:pt x="7281" y="863"/>
                  <a:pt x="7224" y="896"/>
                  <a:pt x="7207" y="978"/>
                </a:cubicBezTo>
                <a:cubicBezTo>
                  <a:pt x="7192" y="1056"/>
                  <a:pt x="7196" y="1132"/>
                  <a:pt x="7217" y="1201"/>
                </a:cubicBezTo>
                <a:lnTo>
                  <a:pt x="7217" y="1201"/>
                </a:lnTo>
                <a:lnTo>
                  <a:pt x="5466" y="1175"/>
                </a:lnTo>
                <a:lnTo>
                  <a:pt x="4348" y="1175"/>
                </a:lnTo>
                <a:cubicBezTo>
                  <a:pt x="4250" y="1159"/>
                  <a:pt x="4159" y="1151"/>
                  <a:pt x="4069" y="1151"/>
                </a:cubicBezTo>
                <a:cubicBezTo>
                  <a:pt x="3979" y="1151"/>
                  <a:pt x="3888" y="1159"/>
                  <a:pt x="3790" y="1175"/>
                </a:cubicBezTo>
                <a:cubicBezTo>
                  <a:pt x="3785" y="1173"/>
                  <a:pt x="3781" y="1171"/>
                  <a:pt x="3776" y="1169"/>
                </a:cubicBezTo>
                <a:lnTo>
                  <a:pt x="3776" y="1169"/>
                </a:lnTo>
                <a:cubicBezTo>
                  <a:pt x="3802" y="1116"/>
                  <a:pt x="3823" y="1064"/>
                  <a:pt x="3823" y="1011"/>
                </a:cubicBezTo>
                <a:cubicBezTo>
                  <a:pt x="3823" y="945"/>
                  <a:pt x="3790" y="847"/>
                  <a:pt x="3691" y="814"/>
                </a:cubicBezTo>
                <a:cubicBezTo>
                  <a:pt x="3658" y="797"/>
                  <a:pt x="3626" y="789"/>
                  <a:pt x="3589" y="789"/>
                </a:cubicBezTo>
                <a:cubicBezTo>
                  <a:pt x="3552" y="789"/>
                  <a:pt x="3511" y="797"/>
                  <a:pt x="3461" y="814"/>
                </a:cubicBezTo>
                <a:lnTo>
                  <a:pt x="3395" y="880"/>
                </a:lnTo>
                <a:cubicBezTo>
                  <a:pt x="3367" y="880"/>
                  <a:pt x="3339" y="880"/>
                  <a:pt x="3332" y="900"/>
                </a:cubicBezTo>
                <a:lnTo>
                  <a:pt x="3332" y="900"/>
                </a:lnTo>
                <a:cubicBezTo>
                  <a:pt x="3301" y="850"/>
                  <a:pt x="3245" y="817"/>
                  <a:pt x="3188" y="817"/>
                </a:cubicBezTo>
                <a:cubicBezTo>
                  <a:pt x="3158" y="817"/>
                  <a:pt x="3127" y="826"/>
                  <a:pt x="3100" y="847"/>
                </a:cubicBezTo>
                <a:cubicBezTo>
                  <a:pt x="3054" y="870"/>
                  <a:pt x="3020" y="909"/>
                  <a:pt x="2999" y="956"/>
                </a:cubicBezTo>
                <a:lnTo>
                  <a:pt x="2999" y="956"/>
                </a:lnTo>
                <a:cubicBezTo>
                  <a:pt x="2937" y="1029"/>
                  <a:pt x="2863" y="1091"/>
                  <a:pt x="2777" y="1141"/>
                </a:cubicBezTo>
                <a:lnTo>
                  <a:pt x="2777" y="1141"/>
                </a:lnTo>
                <a:cubicBezTo>
                  <a:pt x="2560" y="817"/>
                  <a:pt x="2394" y="470"/>
                  <a:pt x="2278" y="124"/>
                </a:cubicBezTo>
                <a:cubicBezTo>
                  <a:pt x="2245" y="42"/>
                  <a:pt x="2180" y="1"/>
                  <a:pt x="21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0" name="Google Shape;1830;p23"/>
          <p:cNvSpPr/>
          <p:nvPr/>
        </p:nvSpPr>
        <p:spPr>
          <a:xfrm>
            <a:off x="6915057" y="4728112"/>
            <a:ext cx="31345" cy="28869"/>
          </a:xfrm>
          <a:custGeom>
            <a:rect b="b" l="l" r="r" t="t"/>
            <a:pathLst>
              <a:path extrusionOk="0" h="1364" w="1481">
                <a:moveTo>
                  <a:pt x="173" y="0"/>
                </a:moveTo>
                <a:cubicBezTo>
                  <a:pt x="117" y="0"/>
                  <a:pt x="58" y="31"/>
                  <a:pt x="33" y="79"/>
                </a:cubicBezTo>
                <a:cubicBezTo>
                  <a:pt x="1" y="145"/>
                  <a:pt x="33" y="211"/>
                  <a:pt x="66" y="276"/>
                </a:cubicBezTo>
                <a:lnTo>
                  <a:pt x="1118" y="1328"/>
                </a:lnTo>
                <a:cubicBezTo>
                  <a:pt x="1143" y="1353"/>
                  <a:pt x="1174" y="1364"/>
                  <a:pt x="1205" y="1364"/>
                </a:cubicBezTo>
                <a:cubicBezTo>
                  <a:pt x="1335" y="1364"/>
                  <a:pt x="1480" y="1177"/>
                  <a:pt x="1348" y="1098"/>
                </a:cubicBezTo>
                <a:lnTo>
                  <a:pt x="1381" y="1098"/>
                </a:lnTo>
                <a:lnTo>
                  <a:pt x="883" y="600"/>
                </a:lnTo>
                <a:lnTo>
                  <a:pt x="883" y="600"/>
                </a:lnTo>
                <a:cubicBezTo>
                  <a:pt x="919" y="538"/>
                  <a:pt x="909" y="462"/>
                  <a:pt x="855" y="408"/>
                </a:cubicBezTo>
                <a:cubicBezTo>
                  <a:pt x="694" y="273"/>
                  <a:pt x="533" y="161"/>
                  <a:pt x="354" y="71"/>
                </a:cubicBezTo>
                <a:lnTo>
                  <a:pt x="354" y="71"/>
                </a:lnTo>
                <a:lnTo>
                  <a:pt x="329" y="46"/>
                </a:lnTo>
                <a:lnTo>
                  <a:pt x="324" y="56"/>
                </a:lnTo>
                <a:lnTo>
                  <a:pt x="324" y="56"/>
                </a:lnTo>
                <a:cubicBezTo>
                  <a:pt x="293" y="41"/>
                  <a:pt x="262" y="27"/>
                  <a:pt x="231" y="13"/>
                </a:cubicBezTo>
                <a:cubicBezTo>
                  <a:pt x="213" y="5"/>
                  <a:pt x="193" y="0"/>
                  <a:pt x="17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1" name="Google Shape;1831;p23"/>
          <p:cNvSpPr/>
          <p:nvPr/>
        </p:nvSpPr>
        <p:spPr>
          <a:xfrm>
            <a:off x="6941281" y="4727688"/>
            <a:ext cx="23176" cy="30901"/>
          </a:xfrm>
          <a:custGeom>
            <a:rect b="b" l="l" r="r" t="t"/>
            <a:pathLst>
              <a:path extrusionOk="0" h="1460" w="1095">
                <a:moveTo>
                  <a:pt x="193" y="0"/>
                </a:moveTo>
                <a:cubicBezTo>
                  <a:pt x="94" y="0"/>
                  <a:pt x="1" y="92"/>
                  <a:pt x="43" y="198"/>
                </a:cubicBezTo>
                <a:lnTo>
                  <a:pt x="58" y="257"/>
                </a:lnTo>
                <a:lnTo>
                  <a:pt x="43" y="263"/>
                </a:lnTo>
                <a:lnTo>
                  <a:pt x="70" y="305"/>
                </a:lnTo>
                <a:lnTo>
                  <a:pt x="76" y="329"/>
                </a:lnTo>
                <a:cubicBezTo>
                  <a:pt x="93" y="387"/>
                  <a:pt x="124" y="424"/>
                  <a:pt x="160" y="444"/>
                </a:cubicBezTo>
                <a:lnTo>
                  <a:pt x="160" y="444"/>
                </a:lnTo>
                <a:lnTo>
                  <a:pt x="766" y="1381"/>
                </a:lnTo>
                <a:cubicBezTo>
                  <a:pt x="814" y="1429"/>
                  <a:pt x="880" y="1459"/>
                  <a:pt x="937" y="1459"/>
                </a:cubicBezTo>
                <a:cubicBezTo>
                  <a:pt x="959" y="1459"/>
                  <a:pt x="979" y="1455"/>
                  <a:pt x="996" y="1446"/>
                </a:cubicBezTo>
                <a:cubicBezTo>
                  <a:pt x="1062" y="1381"/>
                  <a:pt x="1095" y="1282"/>
                  <a:pt x="1062" y="1216"/>
                </a:cubicBezTo>
                <a:lnTo>
                  <a:pt x="372" y="150"/>
                </a:lnTo>
                <a:lnTo>
                  <a:pt x="372" y="132"/>
                </a:lnTo>
                <a:lnTo>
                  <a:pt x="363" y="136"/>
                </a:lnTo>
                <a:lnTo>
                  <a:pt x="363" y="136"/>
                </a:lnTo>
                <a:lnTo>
                  <a:pt x="339" y="99"/>
                </a:lnTo>
                <a:cubicBezTo>
                  <a:pt x="304" y="29"/>
                  <a:pt x="247" y="0"/>
                  <a:pt x="19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2" name="Google Shape;1832;p23"/>
          <p:cNvSpPr/>
          <p:nvPr/>
        </p:nvSpPr>
        <p:spPr>
          <a:xfrm>
            <a:off x="6951461" y="4721063"/>
            <a:ext cx="18731" cy="36742"/>
          </a:xfrm>
          <a:custGeom>
            <a:rect b="b" l="l" r="r" t="t"/>
            <a:pathLst>
              <a:path extrusionOk="0" h="1736" w="885">
                <a:moveTo>
                  <a:pt x="197" y="1"/>
                </a:moveTo>
                <a:cubicBezTo>
                  <a:pt x="104" y="1"/>
                  <a:pt x="1" y="87"/>
                  <a:pt x="22" y="215"/>
                </a:cubicBezTo>
                <a:lnTo>
                  <a:pt x="121" y="445"/>
                </a:lnTo>
                <a:cubicBezTo>
                  <a:pt x="133" y="481"/>
                  <a:pt x="153" y="507"/>
                  <a:pt x="176" y="525"/>
                </a:cubicBezTo>
                <a:lnTo>
                  <a:pt x="176" y="525"/>
                </a:lnTo>
                <a:cubicBezTo>
                  <a:pt x="321" y="872"/>
                  <a:pt x="444" y="1240"/>
                  <a:pt x="548" y="1628"/>
                </a:cubicBezTo>
                <a:cubicBezTo>
                  <a:pt x="573" y="1703"/>
                  <a:pt x="632" y="1735"/>
                  <a:pt x="691" y="1735"/>
                </a:cubicBezTo>
                <a:cubicBezTo>
                  <a:pt x="787" y="1735"/>
                  <a:pt x="884" y="1651"/>
                  <a:pt x="844" y="1529"/>
                </a:cubicBezTo>
                <a:cubicBezTo>
                  <a:pt x="719" y="1063"/>
                  <a:pt x="565" y="596"/>
                  <a:pt x="354" y="157"/>
                </a:cubicBezTo>
                <a:lnTo>
                  <a:pt x="354" y="157"/>
                </a:lnTo>
                <a:cubicBezTo>
                  <a:pt x="352" y="143"/>
                  <a:pt x="351" y="129"/>
                  <a:pt x="351" y="116"/>
                </a:cubicBezTo>
                <a:lnTo>
                  <a:pt x="337" y="122"/>
                </a:lnTo>
                <a:lnTo>
                  <a:pt x="337" y="122"/>
                </a:lnTo>
                <a:cubicBezTo>
                  <a:pt x="331" y="109"/>
                  <a:pt x="324" y="96"/>
                  <a:pt x="318" y="83"/>
                </a:cubicBezTo>
                <a:cubicBezTo>
                  <a:pt x="295" y="26"/>
                  <a:pt x="248" y="1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3" name="Google Shape;1833;p23"/>
          <p:cNvSpPr/>
          <p:nvPr/>
        </p:nvSpPr>
        <p:spPr>
          <a:xfrm>
            <a:off x="6966531" y="4724027"/>
            <a:ext cx="11154" cy="30456"/>
          </a:xfrm>
          <a:custGeom>
            <a:rect b="b" l="l" r="r" t="t"/>
            <a:pathLst>
              <a:path extrusionOk="0" h="1439" w="527">
                <a:moveTo>
                  <a:pt x="183" y="0"/>
                </a:moveTo>
                <a:cubicBezTo>
                  <a:pt x="167" y="0"/>
                  <a:pt x="150" y="3"/>
                  <a:pt x="132" y="9"/>
                </a:cubicBezTo>
                <a:cubicBezTo>
                  <a:pt x="66" y="9"/>
                  <a:pt x="0" y="75"/>
                  <a:pt x="0" y="174"/>
                </a:cubicBezTo>
                <a:lnTo>
                  <a:pt x="0" y="305"/>
                </a:lnTo>
                <a:cubicBezTo>
                  <a:pt x="0" y="373"/>
                  <a:pt x="31" y="425"/>
                  <a:pt x="83" y="451"/>
                </a:cubicBezTo>
                <a:lnTo>
                  <a:pt x="83" y="451"/>
                </a:lnTo>
                <a:cubicBezTo>
                  <a:pt x="157" y="721"/>
                  <a:pt x="190" y="1015"/>
                  <a:pt x="165" y="1291"/>
                </a:cubicBezTo>
                <a:cubicBezTo>
                  <a:pt x="148" y="1389"/>
                  <a:pt x="239" y="1439"/>
                  <a:pt x="329" y="1439"/>
                </a:cubicBezTo>
                <a:cubicBezTo>
                  <a:pt x="419" y="1439"/>
                  <a:pt x="510" y="1389"/>
                  <a:pt x="493" y="1291"/>
                </a:cubicBezTo>
                <a:cubicBezTo>
                  <a:pt x="526" y="896"/>
                  <a:pt x="460" y="469"/>
                  <a:pt x="329" y="108"/>
                </a:cubicBezTo>
                <a:cubicBezTo>
                  <a:pt x="302" y="54"/>
                  <a:pt x="253" y="0"/>
                  <a:pt x="18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4" name="Google Shape;1834;p23"/>
          <p:cNvSpPr/>
          <p:nvPr/>
        </p:nvSpPr>
        <p:spPr>
          <a:xfrm>
            <a:off x="6977452" y="4731498"/>
            <a:ext cx="58966" cy="27768"/>
          </a:xfrm>
          <a:custGeom>
            <a:rect b="b" l="l" r="r" t="t"/>
            <a:pathLst>
              <a:path extrusionOk="0" h="1312" w="2786">
                <a:moveTo>
                  <a:pt x="195" y="0"/>
                </a:moveTo>
                <a:cubicBezTo>
                  <a:pt x="96" y="0"/>
                  <a:pt x="0" y="87"/>
                  <a:pt x="43" y="215"/>
                </a:cubicBezTo>
                <a:cubicBezTo>
                  <a:pt x="45" y="225"/>
                  <a:pt x="47" y="235"/>
                  <a:pt x="49" y="245"/>
                </a:cubicBezTo>
                <a:lnTo>
                  <a:pt x="49" y="245"/>
                </a:lnTo>
                <a:lnTo>
                  <a:pt x="43" y="248"/>
                </a:lnTo>
                <a:cubicBezTo>
                  <a:pt x="47" y="255"/>
                  <a:pt x="50" y="263"/>
                  <a:pt x="54" y="270"/>
                </a:cubicBezTo>
                <a:lnTo>
                  <a:pt x="54" y="270"/>
                </a:lnTo>
                <a:cubicBezTo>
                  <a:pt x="89" y="434"/>
                  <a:pt x="145" y="666"/>
                  <a:pt x="174" y="872"/>
                </a:cubicBezTo>
                <a:cubicBezTo>
                  <a:pt x="200" y="963"/>
                  <a:pt x="263" y="1003"/>
                  <a:pt x="327" y="1003"/>
                </a:cubicBezTo>
                <a:cubicBezTo>
                  <a:pt x="417" y="1003"/>
                  <a:pt x="510" y="924"/>
                  <a:pt x="505" y="800"/>
                </a:cubicBezTo>
                <a:lnTo>
                  <a:pt x="505" y="800"/>
                </a:lnTo>
                <a:cubicBezTo>
                  <a:pt x="615" y="887"/>
                  <a:pt x="735" y="966"/>
                  <a:pt x="864" y="1036"/>
                </a:cubicBezTo>
                <a:cubicBezTo>
                  <a:pt x="883" y="1048"/>
                  <a:pt x="903" y="1054"/>
                  <a:pt x="924" y="1054"/>
                </a:cubicBezTo>
                <a:cubicBezTo>
                  <a:pt x="954" y="1054"/>
                  <a:pt x="986" y="1042"/>
                  <a:pt x="1015" y="1023"/>
                </a:cubicBezTo>
                <a:lnTo>
                  <a:pt x="1015" y="1023"/>
                </a:lnTo>
                <a:cubicBezTo>
                  <a:pt x="1081" y="1100"/>
                  <a:pt x="1151" y="1171"/>
                  <a:pt x="1226" y="1234"/>
                </a:cubicBezTo>
                <a:cubicBezTo>
                  <a:pt x="1259" y="1266"/>
                  <a:pt x="1300" y="1283"/>
                  <a:pt x="1341" y="1283"/>
                </a:cubicBezTo>
                <a:cubicBezTo>
                  <a:pt x="1382" y="1283"/>
                  <a:pt x="1423" y="1266"/>
                  <a:pt x="1456" y="1234"/>
                </a:cubicBezTo>
                <a:cubicBezTo>
                  <a:pt x="1515" y="1174"/>
                  <a:pt x="1588" y="1155"/>
                  <a:pt x="1666" y="1155"/>
                </a:cubicBezTo>
                <a:cubicBezTo>
                  <a:pt x="1759" y="1155"/>
                  <a:pt x="1859" y="1183"/>
                  <a:pt x="1949" y="1201"/>
                </a:cubicBezTo>
                <a:cubicBezTo>
                  <a:pt x="2097" y="1275"/>
                  <a:pt x="2263" y="1312"/>
                  <a:pt x="2434" y="1312"/>
                </a:cubicBezTo>
                <a:cubicBezTo>
                  <a:pt x="2491" y="1312"/>
                  <a:pt x="2549" y="1307"/>
                  <a:pt x="2606" y="1299"/>
                </a:cubicBezTo>
                <a:cubicBezTo>
                  <a:pt x="2785" y="1239"/>
                  <a:pt x="2747" y="962"/>
                  <a:pt x="2590" y="962"/>
                </a:cubicBezTo>
                <a:cubicBezTo>
                  <a:pt x="2575" y="962"/>
                  <a:pt x="2558" y="965"/>
                  <a:pt x="2540" y="971"/>
                </a:cubicBezTo>
                <a:cubicBezTo>
                  <a:pt x="2503" y="983"/>
                  <a:pt x="2461" y="989"/>
                  <a:pt x="2418" y="989"/>
                </a:cubicBezTo>
                <a:cubicBezTo>
                  <a:pt x="2233" y="989"/>
                  <a:pt x="2003" y="892"/>
                  <a:pt x="1817" y="839"/>
                </a:cubicBezTo>
                <a:cubicBezTo>
                  <a:pt x="1784" y="834"/>
                  <a:pt x="1749" y="831"/>
                  <a:pt x="1713" y="831"/>
                </a:cubicBezTo>
                <a:cubicBezTo>
                  <a:pt x="1597" y="831"/>
                  <a:pt x="1476" y="861"/>
                  <a:pt x="1367" y="914"/>
                </a:cubicBezTo>
                <a:lnTo>
                  <a:pt x="1367" y="914"/>
                </a:lnTo>
                <a:cubicBezTo>
                  <a:pt x="1233" y="778"/>
                  <a:pt x="1104" y="633"/>
                  <a:pt x="996" y="445"/>
                </a:cubicBezTo>
                <a:cubicBezTo>
                  <a:pt x="973" y="376"/>
                  <a:pt x="922" y="347"/>
                  <a:pt x="868" y="347"/>
                </a:cubicBezTo>
                <a:cubicBezTo>
                  <a:pt x="774" y="347"/>
                  <a:pt x="670" y="437"/>
                  <a:pt x="694" y="554"/>
                </a:cubicBezTo>
                <a:lnTo>
                  <a:pt x="694" y="554"/>
                </a:lnTo>
                <a:cubicBezTo>
                  <a:pt x="542" y="428"/>
                  <a:pt x="421" y="269"/>
                  <a:pt x="339" y="83"/>
                </a:cubicBezTo>
                <a:cubicBezTo>
                  <a:pt x="304" y="26"/>
                  <a:pt x="249" y="0"/>
                  <a:pt x="19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5" name="Google Shape;1835;p23"/>
          <p:cNvSpPr/>
          <p:nvPr/>
        </p:nvSpPr>
        <p:spPr>
          <a:xfrm>
            <a:off x="7024249" y="4171251"/>
            <a:ext cx="90438" cy="581868"/>
          </a:xfrm>
          <a:custGeom>
            <a:rect b="b" l="l" r="r" t="t"/>
            <a:pathLst>
              <a:path extrusionOk="0" h="27492" w="4273">
                <a:moveTo>
                  <a:pt x="362" y="1"/>
                </a:moveTo>
                <a:cubicBezTo>
                  <a:pt x="274" y="1"/>
                  <a:pt x="178" y="83"/>
                  <a:pt x="198" y="199"/>
                </a:cubicBezTo>
                <a:cubicBezTo>
                  <a:pt x="494" y="2171"/>
                  <a:pt x="822" y="4110"/>
                  <a:pt x="1217" y="6081"/>
                </a:cubicBezTo>
                <a:cubicBezTo>
                  <a:pt x="1578" y="7954"/>
                  <a:pt x="1874" y="9860"/>
                  <a:pt x="2432" y="11701"/>
                </a:cubicBezTo>
                <a:cubicBezTo>
                  <a:pt x="2695" y="12588"/>
                  <a:pt x="3057" y="13475"/>
                  <a:pt x="3385" y="14362"/>
                </a:cubicBezTo>
                <a:cubicBezTo>
                  <a:pt x="3747" y="15249"/>
                  <a:pt x="3911" y="16170"/>
                  <a:pt x="3911" y="17122"/>
                </a:cubicBezTo>
                <a:cubicBezTo>
                  <a:pt x="3878" y="18075"/>
                  <a:pt x="3812" y="19061"/>
                  <a:pt x="3648" y="20014"/>
                </a:cubicBezTo>
                <a:cubicBezTo>
                  <a:pt x="3517" y="20901"/>
                  <a:pt x="3188" y="21723"/>
                  <a:pt x="2662" y="22479"/>
                </a:cubicBezTo>
                <a:cubicBezTo>
                  <a:pt x="1644" y="23892"/>
                  <a:pt x="1" y="25436"/>
                  <a:pt x="592" y="27375"/>
                </a:cubicBezTo>
                <a:cubicBezTo>
                  <a:pt x="619" y="27455"/>
                  <a:pt x="683" y="27492"/>
                  <a:pt x="749" y="27492"/>
                </a:cubicBezTo>
                <a:cubicBezTo>
                  <a:pt x="844" y="27492"/>
                  <a:pt x="940" y="27413"/>
                  <a:pt x="921" y="27276"/>
                </a:cubicBezTo>
                <a:lnTo>
                  <a:pt x="888" y="27243"/>
                </a:lnTo>
                <a:cubicBezTo>
                  <a:pt x="329" y="25469"/>
                  <a:pt x="1907" y="23957"/>
                  <a:pt x="2860" y="22676"/>
                </a:cubicBezTo>
                <a:cubicBezTo>
                  <a:pt x="3352" y="21986"/>
                  <a:pt x="3714" y="21230"/>
                  <a:pt x="3878" y="20376"/>
                </a:cubicBezTo>
                <a:cubicBezTo>
                  <a:pt x="4042" y="19488"/>
                  <a:pt x="4141" y="18568"/>
                  <a:pt x="4207" y="17648"/>
                </a:cubicBezTo>
                <a:cubicBezTo>
                  <a:pt x="4273" y="16728"/>
                  <a:pt x="4174" y="15808"/>
                  <a:pt x="3911" y="14921"/>
                </a:cubicBezTo>
                <a:cubicBezTo>
                  <a:pt x="3648" y="14034"/>
                  <a:pt x="3221" y="13179"/>
                  <a:pt x="2958" y="12292"/>
                </a:cubicBezTo>
                <a:cubicBezTo>
                  <a:pt x="2399" y="10452"/>
                  <a:pt x="1972" y="8579"/>
                  <a:pt x="1644" y="6706"/>
                </a:cubicBezTo>
                <a:cubicBezTo>
                  <a:pt x="1249" y="4504"/>
                  <a:pt x="822" y="2335"/>
                  <a:pt x="494" y="134"/>
                </a:cubicBezTo>
                <a:cubicBezTo>
                  <a:pt x="480" y="40"/>
                  <a:pt x="423" y="1"/>
                  <a:pt x="3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6" name="Google Shape;1836;p23"/>
          <p:cNvSpPr/>
          <p:nvPr/>
        </p:nvSpPr>
        <p:spPr>
          <a:xfrm>
            <a:off x="7024249" y="3800413"/>
            <a:ext cx="28530" cy="391404"/>
          </a:xfrm>
          <a:custGeom>
            <a:rect b="b" l="l" r="r" t="t"/>
            <a:pathLst>
              <a:path extrusionOk="0" h="18493" w="1348">
                <a:moveTo>
                  <a:pt x="896" y="1"/>
                </a:moveTo>
                <a:cubicBezTo>
                  <a:pt x="814" y="1"/>
                  <a:pt x="740" y="58"/>
                  <a:pt x="756" y="173"/>
                </a:cubicBezTo>
                <a:cubicBezTo>
                  <a:pt x="1348" y="4905"/>
                  <a:pt x="264" y="9604"/>
                  <a:pt x="66" y="14336"/>
                </a:cubicBezTo>
                <a:cubicBezTo>
                  <a:pt x="1" y="15650"/>
                  <a:pt x="1" y="16998"/>
                  <a:pt x="132" y="18345"/>
                </a:cubicBezTo>
                <a:cubicBezTo>
                  <a:pt x="149" y="18443"/>
                  <a:pt x="239" y="18493"/>
                  <a:pt x="321" y="18493"/>
                </a:cubicBezTo>
                <a:cubicBezTo>
                  <a:pt x="403" y="18493"/>
                  <a:pt x="477" y="18443"/>
                  <a:pt x="461" y="18345"/>
                </a:cubicBezTo>
                <a:cubicBezTo>
                  <a:pt x="1" y="13580"/>
                  <a:pt x="1085" y="8881"/>
                  <a:pt x="1249" y="4149"/>
                </a:cubicBezTo>
                <a:cubicBezTo>
                  <a:pt x="1282" y="2835"/>
                  <a:pt x="1217" y="1487"/>
                  <a:pt x="1085" y="173"/>
                </a:cubicBezTo>
                <a:cubicBezTo>
                  <a:pt x="1069" y="58"/>
                  <a:pt x="978" y="1"/>
                  <a:pt x="89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7" name="Google Shape;1837;p23"/>
          <p:cNvSpPr/>
          <p:nvPr/>
        </p:nvSpPr>
        <p:spPr>
          <a:xfrm>
            <a:off x="7223859" y="3972022"/>
            <a:ext cx="74395" cy="257832"/>
          </a:xfrm>
          <a:custGeom>
            <a:rect b="b" l="l" r="r" t="t"/>
            <a:pathLst>
              <a:path extrusionOk="0" h="12182" w="3515">
                <a:moveTo>
                  <a:pt x="407" y="1"/>
                </a:moveTo>
                <a:cubicBezTo>
                  <a:pt x="329" y="1"/>
                  <a:pt x="247" y="50"/>
                  <a:pt x="231" y="149"/>
                </a:cubicBezTo>
                <a:cubicBezTo>
                  <a:pt x="1" y="3500"/>
                  <a:pt x="33" y="7016"/>
                  <a:pt x="1676" y="10040"/>
                </a:cubicBezTo>
                <a:cubicBezTo>
                  <a:pt x="2071" y="10795"/>
                  <a:pt x="2564" y="11485"/>
                  <a:pt x="3155" y="12143"/>
                </a:cubicBezTo>
                <a:cubicBezTo>
                  <a:pt x="3190" y="12170"/>
                  <a:pt x="3227" y="12182"/>
                  <a:pt x="3263" y="12182"/>
                </a:cubicBezTo>
                <a:cubicBezTo>
                  <a:pt x="3399" y="12182"/>
                  <a:pt x="3515" y="12017"/>
                  <a:pt x="3385" y="11913"/>
                </a:cubicBezTo>
                <a:cubicBezTo>
                  <a:pt x="1184" y="9547"/>
                  <a:pt x="493" y="6228"/>
                  <a:pt x="461" y="3106"/>
                </a:cubicBezTo>
                <a:cubicBezTo>
                  <a:pt x="461" y="2120"/>
                  <a:pt x="493" y="1134"/>
                  <a:pt x="559" y="149"/>
                </a:cubicBezTo>
                <a:cubicBezTo>
                  <a:pt x="559" y="50"/>
                  <a:pt x="485" y="1"/>
                  <a:pt x="40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8" name="Google Shape;1838;p23"/>
          <p:cNvSpPr/>
          <p:nvPr/>
        </p:nvSpPr>
        <p:spPr>
          <a:xfrm>
            <a:off x="7118138" y="4720217"/>
            <a:ext cx="6984" cy="38436"/>
          </a:xfrm>
          <a:custGeom>
            <a:rect b="b" l="l" r="r" t="t"/>
            <a:pathLst>
              <a:path extrusionOk="0" h="1816" w="330">
                <a:moveTo>
                  <a:pt x="165" y="0"/>
                </a:moveTo>
                <a:cubicBezTo>
                  <a:pt x="91" y="0"/>
                  <a:pt x="17" y="41"/>
                  <a:pt x="1" y="123"/>
                </a:cubicBezTo>
                <a:lnTo>
                  <a:pt x="1" y="1668"/>
                </a:lnTo>
                <a:cubicBezTo>
                  <a:pt x="17" y="1767"/>
                  <a:pt x="91" y="1816"/>
                  <a:pt x="165" y="1816"/>
                </a:cubicBezTo>
                <a:cubicBezTo>
                  <a:pt x="239" y="1816"/>
                  <a:pt x="313" y="1767"/>
                  <a:pt x="329" y="1668"/>
                </a:cubicBezTo>
                <a:lnTo>
                  <a:pt x="329" y="123"/>
                </a:lnTo>
                <a:cubicBezTo>
                  <a:pt x="313" y="41"/>
                  <a:pt x="239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9" name="Google Shape;1839;p23"/>
          <p:cNvSpPr/>
          <p:nvPr/>
        </p:nvSpPr>
        <p:spPr>
          <a:xfrm>
            <a:off x="7161972" y="4741742"/>
            <a:ext cx="30605" cy="24043"/>
          </a:xfrm>
          <a:custGeom>
            <a:rect b="b" l="l" r="r" t="t"/>
            <a:pathLst>
              <a:path extrusionOk="0" h="1136" w="1446">
                <a:moveTo>
                  <a:pt x="361" y="191"/>
                </a:moveTo>
                <a:lnTo>
                  <a:pt x="349" y="196"/>
                </a:lnTo>
                <a:lnTo>
                  <a:pt x="349" y="196"/>
                </a:lnTo>
                <a:cubicBezTo>
                  <a:pt x="343" y="194"/>
                  <a:pt x="336" y="192"/>
                  <a:pt x="329" y="191"/>
                </a:cubicBezTo>
                <a:close/>
                <a:moveTo>
                  <a:pt x="208" y="0"/>
                </a:moveTo>
                <a:cubicBezTo>
                  <a:pt x="131" y="0"/>
                  <a:pt x="57" y="54"/>
                  <a:pt x="33" y="125"/>
                </a:cubicBezTo>
                <a:cubicBezTo>
                  <a:pt x="0" y="289"/>
                  <a:pt x="99" y="454"/>
                  <a:pt x="230" y="487"/>
                </a:cubicBezTo>
                <a:cubicBezTo>
                  <a:pt x="251" y="493"/>
                  <a:pt x="270" y="495"/>
                  <a:pt x="288" y="495"/>
                </a:cubicBezTo>
                <a:cubicBezTo>
                  <a:pt x="315" y="495"/>
                  <a:pt x="338" y="489"/>
                  <a:pt x="359" y="479"/>
                </a:cubicBezTo>
                <a:lnTo>
                  <a:pt x="359" y="479"/>
                </a:lnTo>
                <a:cubicBezTo>
                  <a:pt x="632" y="680"/>
                  <a:pt x="900" y="886"/>
                  <a:pt x="1150" y="1111"/>
                </a:cubicBezTo>
                <a:cubicBezTo>
                  <a:pt x="1183" y="1127"/>
                  <a:pt x="1224" y="1136"/>
                  <a:pt x="1265" y="1136"/>
                </a:cubicBezTo>
                <a:cubicBezTo>
                  <a:pt x="1306" y="1136"/>
                  <a:pt x="1347" y="1127"/>
                  <a:pt x="1380" y="1111"/>
                </a:cubicBezTo>
                <a:cubicBezTo>
                  <a:pt x="1446" y="1045"/>
                  <a:pt x="1446" y="947"/>
                  <a:pt x="1380" y="881"/>
                </a:cubicBezTo>
                <a:cubicBezTo>
                  <a:pt x="1052" y="552"/>
                  <a:pt x="657" y="289"/>
                  <a:pt x="296" y="27"/>
                </a:cubicBezTo>
                <a:cubicBezTo>
                  <a:pt x="268" y="8"/>
                  <a:pt x="238" y="0"/>
                  <a:pt x="2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0" name="Google Shape;1840;p23"/>
          <p:cNvSpPr/>
          <p:nvPr/>
        </p:nvSpPr>
        <p:spPr>
          <a:xfrm>
            <a:off x="7179327" y="4741530"/>
            <a:ext cx="25779" cy="30054"/>
          </a:xfrm>
          <a:custGeom>
            <a:rect b="b" l="l" r="r" t="t"/>
            <a:pathLst>
              <a:path extrusionOk="0" h="1420" w="1218">
                <a:moveTo>
                  <a:pt x="276" y="1"/>
                </a:moveTo>
                <a:cubicBezTo>
                  <a:pt x="146" y="1"/>
                  <a:pt x="0" y="187"/>
                  <a:pt x="133" y="267"/>
                </a:cubicBezTo>
                <a:lnTo>
                  <a:pt x="133" y="299"/>
                </a:lnTo>
                <a:cubicBezTo>
                  <a:pt x="396" y="595"/>
                  <a:pt x="659" y="957"/>
                  <a:pt x="889" y="1351"/>
                </a:cubicBezTo>
                <a:cubicBezTo>
                  <a:pt x="929" y="1392"/>
                  <a:pt x="983" y="1420"/>
                  <a:pt x="1033" y="1420"/>
                </a:cubicBezTo>
                <a:cubicBezTo>
                  <a:pt x="1064" y="1420"/>
                  <a:pt x="1094" y="1409"/>
                  <a:pt x="1119" y="1384"/>
                </a:cubicBezTo>
                <a:cubicBezTo>
                  <a:pt x="1184" y="1351"/>
                  <a:pt x="1217" y="1252"/>
                  <a:pt x="1184" y="1187"/>
                </a:cubicBezTo>
                <a:cubicBezTo>
                  <a:pt x="922" y="792"/>
                  <a:pt x="659" y="398"/>
                  <a:pt x="363" y="37"/>
                </a:cubicBezTo>
                <a:cubicBezTo>
                  <a:pt x="338" y="11"/>
                  <a:pt x="307" y="1"/>
                  <a:pt x="27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1" name="Google Shape;1841;p23"/>
          <p:cNvSpPr/>
          <p:nvPr/>
        </p:nvSpPr>
        <p:spPr>
          <a:xfrm>
            <a:off x="7196048" y="4742271"/>
            <a:ext cx="17398" cy="25800"/>
          </a:xfrm>
          <a:custGeom>
            <a:rect b="b" l="l" r="r" t="t"/>
            <a:pathLst>
              <a:path extrusionOk="0" h="1219" w="822">
                <a:moveTo>
                  <a:pt x="178" y="0"/>
                </a:moveTo>
                <a:cubicBezTo>
                  <a:pt x="149" y="0"/>
                  <a:pt x="122" y="11"/>
                  <a:pt x="99" y="34"/>
                </a:cubicBezTo>
                <a:cubicBezTo>
                  <a:pt x="33" y="67"/>
                  <a:pt x="0" y="166"/>
                  <a:pt x="33" y="264"/>
                </a:cubicBezTo>
                <a:cubicBezTo>
                  <a:pt x="197" y="527"/>
                  <a:pt x="362" y="823"/>
                  <a:pt x="526" y="1119"/>
                </a:cubicBezTo>
                <a:cubicBezTo>
                  <a:pt x="547" y="1182"/>
                  <a:pt x="596" y="1219"/>
                  <a:pt x="645" y="1219"/>
                </a:cubicBezTo>
                <a:cubicBezTo>
                  <a:pt x="672" y="1219"/>
                  <a:pt x="700" y="1208"/>
                  <a:pt x="723" y="1185"/>
                </a:cubicBezTo>
                <a:cubicBezTo>
                  <a:pt x="822" y="1152"/>
                  <a:pt x="822" y="1053"/>
                  <a:pt x="789" y="955"/>
                </a:cubicBezTo>
                <a:cubicBezTo>
                  <a:pt x="657" y="659"/>
                  <a:pt x="493" y="363"/>
                  <a:pt x="329" y="100"/>
                </a:cubicBezTo>
                <a:cubicBezTo>
                  <a:pt x="286" y="37"/>
                  <a:pt x="230" y="0"/>
                  <a:pt x="17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2" name="Google Shape;1842;p23"/>
          <p:cNvSpPr/>
          <p:nvPr/>
        </p:nvSpPr>
        <p:spPr>
          <a:xfrm>
            <a:off x="7204133" y="4740959"/>
            <a:ext cx="19049" cy="22414"/>
          </a:xfrm>
          <a:custGeom>
            <a:rect b="b" l="l" r="r" t="t"/>
            <a:pathLst>
              <a:path extrusionOk="0" h="1059" w="900">
                <a:moveTo>
                  <a:pt x="220" y="1"/>
                </a:moveTo>
                <a:cubicBezTo>
                  <a:pt x="107" y="1"/>
                  <a:pt x="0" y="131"/>
                  <a:pt x="78" y="261"/>
                </a:cubicBezTo>
                <a:lnTo>
                  <a:pt x="111" y="228"/>
                </a:lnTo>
                <a:cubicBezTo>
                  <a:pt x="177" y="294"/>
                  <a:pt x="242" y="326"/>
                  <a:pt x="275" y="392"/>
                </a:cubicBezTo>
                <a:lnTo>
                  <a:pt x="374" y="491"/>
                </a:lnTo>
                <a:cubicBezTo>
                  <a:pt x="374" y="524"/>
                  <a:pt x="374" y="524"/>
                  <a:pt x="407" y="556"/>
                </a:cubicBezTo>
                <a:cubicBezTo>
                  <a:pt x="440" y="622"/>
                  <a:pt x="473" y="688"/>
                  <a:pt x="505" y="754"/>
                </a:cubicBezTo>
                <a:cubicBezTo>
                  <a:pt x="505" y="754"/>
                  <a:pt x="538" y="787"/>
                  <a:pt x="538" y="819"/>
                </a:cubicBezTo>
                <a:lnTo>
                  <a:pt x="571" y="951"/>
                </a:lnTo>
                <a:cubicBezTo>
                  <a:pt x="598" y="1004"/>
                  <a:pt x="647" y="1058"/>
                  <a:pt x="717" y="1058"/>
                </a:cubicBezTo>
                <a:cubicBezTo>
                  <a:pt x="733" y="1058"/>
                  <a:pt x="750" y="1055"/>
                  <a:pt x="768" y="1049"/>
                </a:cubicBezTo>
                <a:cubicBezTo>
                  <a:pt x="834" y="1017"/>
                  <a:pt x="900" y="951"/>
                  <a:pt x="867" y="852"/>
                </a:cubicBezTo>
                <a:cubicBezTo>
                  <a:pt x="768" y="524"/>
                  <a:pt x="571" y="261"/>
                  <a:pt x="308" y="31"/>
                </a:cubicBezTo>
                <a:cubicBezTo>
                  <a:pt x="281" y="10"/>
                  <a:pt x="250" y="1"/>
                  <a:pt x="22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3" name="Google Shape;1843;p23"/>
          <p:cNvSpPr/>
          <p:nvPr/>
        </p:nvSpPr>
        <p:spPr>
          <a:xfrm>
            <a:off x="7221764" y="4744557"/>
            <a:ext cx="15323" cy="17927"/>
          </a:xfrm>
          <a:custGeom>
            <a:rect b="b" l="l" r="r" t="t"/>
            <a:pathLst>
              <a:path extrusionOk="0" h="847" w="724">
                <a:moveTo>
                  <a:pt x="153" y="0"/>
                </a:moveTo>
                <a:cubicBezTo>
                  <a:pt x="132" y="0"/>
                  <a:pt x="116" y="9"/>
                  <a:pt x="100" y="25"/>
                </a:cubicBezTo>
                <a:cubicBezTo>
                  <a:pt x="1" y="58"/>
                  <a:pt x="1" y="156"/>
                  <a:pt x="34" y="255"/>
                </a:cubicBezTo>
                <a:lnTo>
                  <a:pt x="395" y="781"/>
                </a:lnTo>
                <a:cubicBezTo>
                  <a:pt x="395" y="814"/>
                  <a:pt x="428" y="814"/>
                  <a:pt x="494" y="847"/>
                </a:cubicBezTo>
                <a:lnTo>
                  <a:pt x="625" y="847"/>
                </a:lnTo>
                <a:cubicBezTo>
                  <a:pt x="691" y="781"/>
                  <a:pt x="724" y="682"/>
                  <a:pt x="658" y="617"/>
                </a:cubicBezTo>
                <a:lnTo>
                  <a:pt x="330" y="91"/>
                </a:lnTo>
                <a:cubicBezTo>
                  <a:pt x="297" y="58"/>
                  <a:pt x="264" y="25"/>
                  <a:pt x="231" y="25"/>
                </a:cubicBezTo>
                <a:cubicBezTo>
                  <a:pt x="198" y="9"/>
                  <a:pt x="173" y="0"/>
                  <a:pt x="1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4" name="Google Shape;1844;p23"/>
          <p:cNvSpPr/>
          <p:nvPr/>
        </p:nvSpPr>
        <p:spPr>
          <a:xfrm>
            <a:off x="7232833" y="4746758"/>
            <a:ext cx="16085" cy="15387"/>
          </a:xfrm>
          <a:custGeom>
            <a:rect b="b" l="l" r="r" t="t"/>
            <a:pathLst>
              <a:path extrusionOk="0" h="727" w="760">
                <a:moveTo>
                  <a:pt x="247" y="0"/>
                </a:moveTo>
                <a:cubicBezTo>
                  <a:pt x="135" y="0"/>
                  <a:pt x="1" y="181"/>
                  <a:pt x="102" y="282"/>
                </a:cubicBezTo>
                <a:cubicBezTo>
                  <a:pt x="234" y="414"/>
                  <a:pt x="365" y="545"/>
                  <a:pt x="464" y="677"/>
                </a:cubicBezTo>
                <a:cubicBezTo>
                  <a:pt x="497" y="710"/>
                  <a:pt x="538" y="726"/>
                  <a:pt x="579" y="726"/>
                </a:cubicBezTo>
                <a:cubicBezTo>
                  <a:pt x="620" y="726"/>
                  <a:pt x="661" y="710"/>
                  <a:pt x="694" y="677"/>
                </a:cubicBezTo>
                <a:cubicBezTo>
                  <a:pt x="760" y="611"/>
                  <a:pt x="760" y="513"/>
                  <a:pt x="694" y="447"/>
                </a:cubicBezTo>
                <a:lnTo>
                  <a:pt x="332" y="52"/>
                </a:lnTo>
                <a:cubicBezTo>
                  <a:pt x="310" y="15"/>
                  <a:pt x="280" y="0"/>
                  <a:pt x="24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5" name="Google Shape;1845;p23"/>
          <p:cNvSpPr/>
          <p:nvPr/>
        </p:nvSpPr>
        <p:spPr>
          <a:xfrm>
            <a:off x="7244728" y="4747160"/>
            <a:ext cx="17398" cy="20022"/>
          </a:xfrm>
          <a:custGeom>
            <a:rect b="b" l="l" r="r" t="t"/>
            <a:pathLst>
              <a:path extrusionOk="0" h="946" w="822">
                <a:moveTo>
                  <a:pt x="165" y="1"/>
                </a:moveTo>
                <a:cubicBezTo>
                  <a:pt x="132" y="1"/>
                  <a:pt x="99" y="1"/>
                  <a:pt x="66" y="33"/>
                </a:cubicBezTo>
                <a:cubicBezTo>
                  <a:pt x="0" y="99"/>
                  <a:pt x="0" y="198"/>
                  <a:pt x="66" y="263"/>
                </a:cubicBezTo>
                <a:lnTo>
                  <a:pt x="99" y="329"/>
                </a:lnTo>
                <a:cubicBezTo>
                  <a:pt x="165" y="362"/>
                  <a:pt x="198" y="395"/>
                  <a:pt x="230" y="428"/>
                </a:cubicBezTo>
                <a:lnTo>
                  <a:pt x="296" y="494"/>
                </a:lnTo>
                <a:lnTo>
                  <a:pt x="329" y="559"/>
                </a:lnTo>
                <a:cubicBezTo>
                  <a:pt x="362" y="592"/>
                  <a:pt x="395" y="658"/>
                  <a:pt x="428" y="691"/>
                </a:cubicBezTo>
                <a:lnTo>
                  <a:pt x="493" y="789"/>
                </a:lnTo>
                <a:lnTo>
                  <a:pt x="493" y="822"/>
                </a:lnTo>
                <a:cubicBezTo>
                  <a:pt x="526" y="855"/>
                  <a:pt x="559" y="888"/>
                  <a:pt x="592" y="921"/>
                </a:cubicBezTo>
                <a:cubicBezTo>
                  <a:pt x="608" y="937"/>
                  <a:pt x="625" y="945"/>
                  <a:pt x="641" y="945"/>
                </a:cubicBezTo>
                <a:cubicBezTo>
                  <a:pt x="658" y="945"/>
                  <a:pt x="674" y="937"/>
                  <a:pt x="690" y="921"/>
                </a:cubicBezTo>
                <a:cubicBezTo>
                  <a:pt x="756" y="921"/>
                  <a:pt x="789" y="888"/>
                  <a:pt x="789" y="855"/>
                </a:cubicBezTo>
                <a:cubicBezTo>
                  <a:pt x="822" y="822"/>
                  <a:pt x="822" y="756"/>
                  <a:pt x="789" y="724"/>
                </a:cubicBezTo>
                <a:cubicBezTo>
                  <a:pt x="690" y="461"/>
                  <a:pt x="526" y="231"/>
                  <a:pt x="296" y="33"/>
                </a:cubicBezTo>
                <a:cubicBezTo>
                  <a:pt x="263" y="1"/>
                  <a:pt x="230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6" name="Google Shape;1846;p23"/>
          <p:cNvSpPr/>
          <p:nvPr/>
        </p:nvSpPr>
        <p:spPr>
          <a:xfrm>
            <a:off x="6868472" y="4745594"/>
            <a:ext cx="27134" cy="14371"/>
          </a:xfrm>
          <a:custGeom>
            <a:rect b="b" l="l" r="r" t="t"/>
            <a:pathLst>
              <a:path extrusionOk="0" h="679" w="1282">
                <a:moveTo>
                  <a:pt x="176" y="0"/>
                </a:moveTo>
                <a:cubicBezTo>
                  <a:pt x="99" y="0"/>
                  <a:pt x="33" y="54"/>
                  <a:pt x="33" y="107"/>
                </a:cubicBezTo>
                <a:cubicBezTo>
                  <a:pt x="0" y="206"/>
                  <a:pt x="66" y="305"/>
                  <a:pt x="131" y="305"/>
                </a:cubicBezTo>
                <a:lnTo>
                  <a:pt x="131" y="337"/>
                </a:lnTo>
                <a:cubicBezTo>
                  <a:pt x="296" y="337"/>
                  <a:pt x="460" y="403"/>
                  <a:pt x="624" y="436"/>
                </a:cubicBezTo>
                <a:lnTo>
                  <a:pt x="657" y="469"/>
                </a:lnTo>
                <a:cubicBezTo>
                  <a:pt x="679" y="480"/>
                  <a:pt x="686" y="484"/>
                  <a:pt x="688" y="484"/>
                </a:cubicBezTo>
                <a:cubicBezTo>
                  <a:pt x="690" y="484"/>
                  <a:pt x="668" y="469"/>
                  <a:pt x="690" y="469"/>
                </a:cubicBezTo>
                <a:lnTo>
                  <a:pt x="822" y="535"/>
                </a:lnTo>
                <a:cubicBezTo>
                  <a:pt x="887" y="568"/>
                  <a:pt x="953" y="600"/>
                  <a:pt x="1019" y="666"/>
                </a:cubicBezTo>
                <a:cubicBezTo>
                  <a:pt x="1036" y="675"/>
                  <a:pt x="1056" y="679"/>
                  <a:pt x="1077" y="679"/>
                </a:cubicBezTo>
                <a:cubicBezTo>
                  <a:pt x="1135" y="679"/>
                  <a:pt x="1201" y="648"/>
                  <a:pt x="1249" y="600"/>
                </a:cubicBezTo>
                <a:cubicBezTo>
                  <a:pt x="1282" y="502"/>
                  <a:pt x="1282" y="403"/>
                  <a:pt x="1183" y="370"/>
                </a:cubicBezTo>
                <a:cubicBezTo>
                  <a:pt x="887" y="173"/>
                  <a:pt x="559" y="75"/>
                  <a:pt x="230" y="9"/>
                </a:cubicBezTo>
                <a:cubicBezTo>
                  <a:pt x="212" y="3"/>
                  <a:pt x="194" y="0"/>
                  <a:pt x="17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7" name="Google Shape;1847;p23"/>
          <p:cNvSpPr/>
          <p:nvPr/>
        </p:nvSpPr>
        <p:spPr>
          <a:xfrm>
            <a:off x="6888346" y="4742779"/>
            <a:ext cx="23260" cy="18033"/>
          </a:xfrm>
          <a:custGeom>
            <a:rect b="b" l="l" r="r" t="t"/>
            <a:pathLst>
              <a:path extrusionOk="0" h="852" w="1099">
                <a:moveTo>
                  <a:pt x="213" y="1"/>
                </a:moveTo>
                <a:cubicBezTo>
                  <a:pt x="36" y="1"/>
                  <a:pt x="1" y="247"/>
                  <a:pt x="178" y="306"/>
                </a:cubicBezTo>
                <a:lnTo>
                  <a:pt x="244" y="339"/>
                </a:lnTo>
                <a:lnTo>
                  <a:pt x="343" y="372"/>
                </a:lnTo>
                <a:lnTo>
                  <a:pt x="375" y="372"/>
                </a:lnTo>
                <a:lnTo>
                  <a:pt x="474" y="438"/>
                </a:lnTo>
                <a:lnTo>
                  <a:pt x="507" y="470"/>
                </a:lnTo>
                <a:lnTo>
                  <a:pt x="540" y="503"/>
                </a:lnTo>
                <a:lnTo>
                  <a:pt x="573" y="503"/>
                </a:lnTo>
                <a:lnTo>
                  <a:pt x="605" y="536"/>
                </a:lnTo>
                <a:lnTo>
                  <a:pt x="671" y="635"/>
                </a:lnTo>
                <a:lnTo>
                  <a:pt x="737" y="668"/>
                </a:lnTo>
                <a:cubicBezTo>
                  <a:pt x="737" y="701"/>
                  <a:pt x="770" y="733"/>
                  <a:pt x="803" y="766"/>
                </a:cubicBezTo>
                <a:cubicBezTo>
                  <a:pt x="823" y="829"/>
                  <a:pt x="871" y="852"/>
                  <a:pt x="919" y="852"/>
                </a:cubicBezTo>
                <a:cubicBezTo>
                  <a:pt x="947" y="852"/>
                  <a:pt x="976" y="844"/>
                  <a:pt x="1000" y="832"/>
                </a:cubicBezTo>
                <a:cubicBezTo>
                  <a:pt x="1098" y="799"/>
                  <a:pt x="1098" y="701"/>
                  <a:pt x="1065" y="602"/>
                </a:cubicBezTo>
                <a:cubicBezTo>
                  <a:pt x="901" y="306"/>
                  <a:pt x="605" y="76"/>
                  <a:pt x="277" y="10"/>
                </a:cubicBezTo>
                <a:cubicBezTo>
                  <a:pt x="254" y="4"/>
                  <a:pt x="233" y="1"/>
                  <a:pt x="2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8" name="Google Shape;1848;p23"/>
          <p:cNvSpPr/>
          <p:nvPr/>
        </p:nvSpPr>
        <p:spPr>
          <a:xfrm>
            <a:off x="6905406" y="4741192"/>
            <a:ext cx="22456" cy="18435"/>
          </a:xfrm>
          <a:custGeom>
            <a:rect b="b" l="l" r="r" t="t"/>
            <a:pathLst>
              <a:path extrusionOk="0" h="871" w="1061">
                <a:moveTo>
                  <a:pt x="269" y="0"/>
                </a:moveTo>
                <a:cubicBezTo>
                  <a:pt x="149" y="0"/>
                  <a:pt x="1" y="181"/>
                  <a:pt x="128" y="283"/>
                </a:cubicBezTo>
                <a:lnTo>
                  <a:pt x="752" y="841"/>
                </a:lnTo>
                <a:cubicBezTo>
                  <a:pt x="780" y="862"/>
                  <a:pt x="810" y="871"/>
                  <a:pt x="840" y="871"/>
                </a:cubicBezTo>
                <a:cubicBezTo>
                  <a:pt x="953" y="871"/>
                  <a:pt x="1060" y="741"/>
                  <a:pt x="982" y="611"/>
                </a:cubicBezTo>
                <a:lnTo>
                  <a:pt x="358" y="53"/>
                </a:lnTo>
                <a:cubicBezTo>
                  <a:pt x="336" y="16"/>
                  <a:pt x="304" y="0"/>
                  <a:pt x="26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9" name="Google Shape;1849;p23"/>
          <p:cNvSpPr/>
          <p:nvPr/>
        </p:nvSpPr>
        <p:spPr>
          <a:xfrm>
            <a:off x="6954001" y="4760664"/>
            <a:ext cx="27895" cy="15493"/>
          </a:xfrm>
          <a:custGeom>
            <a:rect b="b" l="l" r="r" t="t"/>
            <a:pathLst>
              <a:path extrusionOk="0" h="732" w="1318">
                <a:moveTo>
                  <a:pt x="192" y="0"/>
                </a:moveTo>
                <a:cubicBezTo>
                  <a:pt x="135" y="0"/>
                  <a:pt x="87" y="23"/>
                  <a:pt x="67" y="86"/>
                </a:cubicBezTo>
                <a:cubicBezTo>
                  <a:pt x="1" y="151"/>
                  <a:pt x="34" y="250"/>
                  <a:pt x="132" y="316"/>
                </a:cubicBezTo>
                <a:lnTo>
                  <a:pt x="987" y="710"/>
                </a:lnTo>
                <a:cubicBezTo>
                  <a:pt x="1017" y="725"/>
                  <a:pt x="1046" y="732"/>
                  <a:pt x="1074" y="732"/>
                </a:cubicBezTo>
                <a:cubicBezTo>
                  <a:pt x="1226" y="732"/>
                  <a:pt x="1318" y="530"/>
                  <a:pt x="1151" y="447"/>
                </a:cubicBezTo>
                <a:lnTo>
                  <a:pt x="297" y="20"/>
                </a:lnTo>
                <a:cubicBezTo>
                  <a:pt x="260" y="8"/>
                  <a:pt x="224" y="0"/>
                  <a:pt x="19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0" name="Google Shape;1850;p23"/>
          <p:cNvSpPr/>
          <p:nvPr/>
        </p:nvSpPr>
        <p:spPr>
          <a:xfrm>
            <a:off x="7011677" y="4759225"/>
            <a:ext cx="27197" cy="15958"/>
          </a:xfrm>
          <a:custGeom>
            <a:rect b="b" l="l" r="r" t="t"/>
            <a:pathLst>
              <a:path extrusionOk="0" h="754" w="1285">
                <a:moveTo>
                  <a:pt x="245" y="0"/>
                </a:moveTo>
                <a:cubicBezTo>
                  <a:pt x="93" y="0"/>
                  <a:pt x="0" y="206"/>
                  <a:pt x="168" y="318"/>
                </a:cubicBezTo>
                <a:lnTo>
                  <a:pt x="168" y="285"/>
                </a:lnTo>
                <a:cubicBezTo>
                  <a:pt x="430" y="482"/>
                  <a:pt x="759" y="614"/>
                  <a:pt x="1088" y="745"/>
                </a:cubicBezTo>
                <a:cubicBezTo>
                  <a:pt x="1100" y="751"/>
                  <a:pt x="1113" y="754"/>
                  <a:pt x="1126" y="754"/>
                </a:cubicBezTo>
                <a:cubicBezTo>
                  <a:pt x="1187" y="754"/>
                  <a:pt x="1258" y="700"/>
                  <a:pt x="1285" y="646"/>
                </a:cubicBezTo>
                <a:cubicBezTo>
                  <a:pt x="1285" y="548"/>
                  <a:pt x="1252" y="449"/>
                  <a:pt x="1153" y="449"/>
                </a:cubicBezTo>
                <a:lnTo>
                  <a:pt x="1055" y="384"/>
                </a:lnTo>
                <a:lnTo>
                  <a:pt x="956" y="384"/>
                </a:lnTo>
                <a:lnTo>
                  <a:pt x="726" y="252"/>
                </a:lnTo>
                <a:cubicBezTo>
                  <a:pt x="595" y="186"/>
                  <a:pt x="463" y="121"/>
                  <a:pt x="332" y="22"/>
                </a:cubicBezTo>
                <a:cubicBezTo>
                  <a:pt x="302" y="7"/>
                  <a:pt x="273" y="0"/>
                  <a:pt x="2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1" name="Google Shape;1851;p23"/>
          <p:cNvSpPr/>
          <p:nvPr/>
        </p:nvSpPr>
        <p:spPr>
          <a:xfrm>
            <a:off x="7047848" y="4761997"/>
            <a:ext cx="21631" cy="15366"/>
          </a:xfrm>
          <a:custGeom>
            <a:rect b="b" l="l" r="r" t="t"/>
            <a:pathLst>
              <a:path extrusionOk="0" h="726" w="1022">
                <a:moveTo>
                  <a:pt x="244" y="1"/>
                </a:moveTo>
                <a:cubicBezTo>
                  <a:pt x="92" y="1"/>
                  <a:pt x="0" y="202"/>
                  <a:pt x="167" y="285"/>
                </a:cubicBezTo>
                <a:lnTo>
                  <a:pt x="759" y="713"/>
                </a:lnTo>
                <a:cubicBezTo>
                  <a:pt x="776" y="721"/>
                  <a:pt x="796" y="725"/>
                  <a:pt x="817" y="725"/>
                </a:cubicBezTo>
                <a:cubicBezTo>
                  <a:pt x="875" y="725"/>
                  <a:pt x="941" y="695"/>
                  <a:pt x="989" y="647"/>
                </a:cubicBezTo>
                <a:cubicBezTo>
                  <a:pt x="1022" y="581"/>
                  <a:pt x="989" y="483"/>
                  <a:pt x="923" y="417"/>
                </a:cubicBezTo>
                <a:lnTo>
                  <a:pt x="332" y="23"/>
                </a:lnTo>
                <a:cubicBezTo>
                  <a:pt x="301" y="7"/>
                  <a:pt x="272" y="1"/>
                  <a:pt x="2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2" name="Google Shape;1852;p23"/>
          <p:cNvSpPr/>
          <p:nvPr/>
        </p:nvSpPr>
        <p:spPr>
          <a:xfrm>
            <a:off x="7059722" y="4763140"/>
            <a:ext cx="19493" cy="14710"/>
          </a:xfrm>
          <a:custGeom>
            <a:rect b="b" l="l" r="r" t="t"/>
            <a:pathLst>
              <a:path extrusionOk="0" h="695" w="921">
                <a:moveTo>
                  <a:pt x="162" y="0"/>
                </a:moveTo>
                <a:cubicBezTo>
                  <a:pt x="103" y="0"/>
                  <a:pt x="55" y="36"/>
                  <a:pt x="33" y="100"/>
                </a:cubicBezTo>
                <a:cubicBezTo>
                  <a:pt x="1" y="166"/>
                  <a:pt x="1" y="264"/>
                  <a:pt x="99" y="297"/>
                </a:cubicBezTo>
                <a:lnTo>
                  <a:pt x="658" y="659"/>
                </a:lnTo>
                <a:cubicBezTo>
                  <a:pt x="683" y="684"/>
                  <a:pt x="713" y="694"/>
                  <a:pt x="744" y="694"/>
                </a:cubicBezTo>
                <a:cubicBezTo>
                  <a:pt x="794" y="694"/>
                  <a:pt x="847" y="666"/>
                  <a:pt x="888" y="626"/>
                </a:cubicBezTo>
                <a:cubicBezTo>
                  <a:pt x="921" y="527"/>
                  <a:pt x="888" y="429"/>
                  <a:pt x="822" y="396"/>
                </a:cubicBezTo>
                <a:lnTo>
                  <a:pt x="263" y="34"/>
                </a:lnTo>
                <a:cubicBezTo>
                  <a:pt x="229" y="11"/>
                  <a:pt x="194" y="0"/>
                  <a:pt x="16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3" name="Google Shape;1853;p23"/>
          <p:cNvSpPr/>
          <p:nvPr/>
        </p:nvSpPr>
        <p:spPr>
          <a:xfrm>
            <a:off x="7075723" y="4760304"/>
            <a:ext cx="24361" cy="19916"/>
          </a:xfrm>
          <a:custGeom>
            <a:rect b="b" l="l" r="r" t="t"/>
            <a:pathLst>
              <a:path extrusionOk="0" h="941" w="1151">
                <a:moveTo>
                  <a:pt x="154" y="1"/>
                </a:moveTo>
                <a:cubicBezTo>
                  <a:pt x="99" y="1"/>
                  <a:pt x="54" y="29"/>
                  <a:pt x="33" y="70"/>
                </a:cubicBezTo>
                <a:cubicBezTo>
                  <a:pt x="0" y="168"/>
                  <a:pt x="0" y="267"/>
                  <a:pt x="99" y="300"/>
                </a:cubicBezTo>
                <a:lnTo>
                  <a:pt x="99" y="333"/>
                </a:lnTo>
                <a:lnTo>
                  <a:pt x="329" y="464"/>
                </a:lnTo>
                <a:lnTo>
                  <a:pt x="395" y="530"/>
                </a:lnTo>
                <a:lnTo>
                  <a:pt x="428" y="530"/>
                </a:lnTo>
                <a:lnTo>
                  <a:pt x="493" y="563"/>
                </a:lnTo>
                <a:cubicBezTo>
                  <a:pt x="625" y="661"/>
                  <a:pt x="723" y="793"/>
                  <a:pt x="855" y="891"/>
                </a:cubicBezTo>
                <a:cubicBezTo>
                  <a:pt x="888" y="924"/>
                  <a:pt x="929" y="940"/>
                  <a:pt x="970" y="940"/>
                </a:cubicBezTo>
                <a:cubicBezTo>
                  <a:pt x="1011" y="940"/>
                  <a:pt x="1052" y="924"/>
                  <a:pt x="1085" y="891"/>
                </a:cubicBezTo>
                <a:cubicBezTo>
                  <a:pt x="1150" y="825"/>
                  <a:pt x="1150" y="727"/>
                  <a:pt x="1085" y="661"/>
                </a:cubicBezTo>
                <a:cubicBezTo>
                  <a:pt x="822" y="431"/>
                  <a:pt x="559" y="201"/>
                  <a:pt x="263" y="37"/>
                </a:cubicBezTo>
                <a:cubicBezTo>
                  <a:pt x="226" y="12"/>
                  <a:pt x="188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4" name="Google Shape;1854;p23"/>
          <p:cNvSpPr/>
          <p:nvPr/>
        </p:nvSpPr>
        <p:spPr>
          <a:xfrm>
            <a:off x="7097291" y="4765595"/>
            <a:ext cx="14625" cy="14096"/>
          </a:xfrm>
          <a:custGeom>
            <a:rect b="b" l="l" r="r" t="t"/>
            <a:pathLst>
              <a:path extrusionOk="0" h="666" w="691">
                <a:moveTo>
                  <a:pt x="181" y="0"/>
                </a:moveTo>
                <a:cubicBezTo>
                  <a:pt x="140" y="0"/>
                  <a:pt x="99" y="17"/>
                  <a:pt x="66" y="50"/>
                </a:cubicBezTo>
                <a:cubicBezTo>
                  <a:pt x="33" y="83"/>
                  <a:pt x="0" y="148"/>
                  <a:pt x="0" y="181"/>
                </a:cubicBezTo>
                <a:lnTo>
                  <a:pt x="0" y="214"/>
                </a:lnTo>
                <a:cubicBezTo>
                  <a:pt x="0" y="247"/>
                  <a:pt x="33" y="280"/>
                  <a:pt x="33" y="280"/>
                </a:cubicBezTo>
                <a:lnTo>
                  <a:pt x="66" y="313"/>
                </a:lnTo>
                <a:cubicBezTo>
                  <a:pt x="164" y="444"/>
                  <a:pt x="296" y="575"/>
                  <a:pt x="427" y="641"/>
                </a:cubicBezTo>
                <a:cubicBezTo>
                  <a:pt x="460" y="658"/>
                  <a:pt x="485" y="666"/>
                  <a:pt x="505" y="666"/>
                </a:cubicBezTo>
                <a:cubicBezTo>
                  <a:pt x="526" y="666"/>
                  <a:pt x="542" y="658"/>
                  <a:pt x="559" y="641"/>
                </a:cubicBezTo>
                <a:cubicBezTo>
                  <a:pt x="591" y="641"/>
                  <a:pt x="657" y="608"/>
                  <a:pt x="657" y="575"/>
                </a:cubicBezTo>
                <a:cubicBezTo>
                  <a:pt x="690" y="510"/>
                  <a:pt x="690" y="411"/>
                  <a:pt x="591" y="345"/>
                </a:cubicBezTo>
                <a:lnTo>
                  <a:pt x="493" y="280"/>
                </a:lnTo>
                <a:lnTo>
                  <a:pt x="526" y="280"/>
                </a:lnTo>
                <a:cubicBezTo>
                  <a:pt x="427" y="214"/>
                  <a:pt x="361" y="148"/>
                  <a:pt x="296" y="50"/>
                </a:cubicBezTo>
                <a:cubicBezTo>
                  <a:pt x="263" y="17"/>
                  <a:pt x="222" y="0"/>
                  <a:pt x="1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5" name="Google Shape;1855;p23"/>
          <p:cNvSpPr/>
          <p:nvPr/>
        </p:nvSpPr>
        <p:spPr>
          <a:xfrm>
            <a:off x="7096592" y="4765680"/>
            <a:ext cx="29927" cy="15937"/>
          </a:xfrm>
          <a:custGeom>
            <a:rect b="b" l="l" r="r" t="t"/>
            <a:pathLst>
              <a:path extrusionOk="0" h="753" w="1414">
                <a:moveTo>
                  <a:pt x="331" y="0"/>
                </a:moveTo>
                <a:cubicBezTo>
                  <a:pt x="275" y="0"/>
                  <a:pt x="220" y="4"/>
                  <a:pt x="164" y="13"/>
                </a:cubicBezTo>
                <a:cubicBezTo>
                  <a:pt x="66" y="13"/>
                  <a:pt x="0" y="79"/>
                  <a:pt x="0" y="177"/>
                </a:cubicBezTo>
                <a:cubicBezTo>
                  <a:pt x="0" y="243"/>
                  <a:pt x="66" y="309"/>
                  <a:pt x="164" y="309"/>
                </a:cubicBezTo>
                <a:lnTo>
                  <a:pt x="197" y="341"/>
                </a:lnTo>
                <a:cubicBezTo>
                  <a:pt x="241" y="333"/>
                  <a:pt x="288" y="329"/>
                  <a:pt x="335" y="329"/>
                </a:cubicBezTo>
                <a:cubicBezTo>
                  <a:pt x="465" y="329"/>
                  <a:pt x="603" y="359"/>
                  <a:pt x="723" y="407"/>
                </a:cubicBezTo>
                <a:lnTo>
                  <a:pt x="756" y="407"/>
                </a:lnTo>
                <a:lnTo>
                  <a:pt x="822" y="440"/>
                </a:lnTo>
                <a:lnTo>
                  <a:pt x="920" y="539"/>
                </a:lnTo>
                <a:lnTo>
                  <a:pt x="953" y="539"/>
                </a:lnTo>
                <a:lnTo>
                  <a:pt x="1019" y="604"/>
                </a:lnTo>
                <a:cubicBezTo>
                  <a:pt x="1052" y="637"/>
                  <a:pt x="1085" y="670"/>
                  <a:pt x="1117" y="703"/>
                </a:cubicBezTo>
                <a:cubicBezTo>
                  <a:pt x="1150" y="736"/>
                  <a:pt x="1191" y="752"/>
                  <a:pt x="1232" y="752"/>
                </a:cubicBezTo>
                <a:cubicBezTo>
                  <a:pt x="1273" y="752"/>
                  <a:pt x="1315" y="736"/>
                  <a:pt x="1347" y="703"/>
                </a:cubicBezTo>
                <a:cubicBezTo>
                  <a:pt x="1413" y="637"/>
                  <a:pt x="1413" y="539"/>
                  <a:pt x="1347" y="473"/>
                </a:cubicBezTo>
                <a:cubicBezTo>
                  <a:pt x="1090" y="187"/>
                  <a:pt x="708" y="0"/>
                  <a:pt x="3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6" name="Google Shape;1856;p23"/>
          <p:cNvSpPr/>
          <p:nvPr/>
        </p:nvSpPr>
        <p:spPr>
          <a:xfrm>
            <a:off x="7120234" y="4761426"/>
            <a:ext cx="22266" cy="19133"/>
          </a:xfrm>
          <a:custGeom>
            <a:rect b="b" l="l" r="r" t="t"/>
            <a:pathLst>
              <a:path extrusionOk="0" h="904" w="1052">
                <a:moveTo>
                  <a:pt x="181" y="0"/>
                </a:moveTo>
                <a:cubicBezTo>
                  <a:pt x="140" y="0"/>
                  <a:pt x="99" y="17"/>
                  <a:pt x="66" y="50"/>
                </a:cubicBezTo>
                <a:cubicBezTo>
                  <a:pt x="0" y="115"/>
                  <a:pt x="0" y="214"/>
                  <a:pt x="66" y="280"/>
                </a:cubicBezTo>
                <a:cubicBezTo>
                  <a:pt x="296" y="477"/>
                  <a:pt x="526" y="674"/>
                  <a:pt x="756" y="871"/>
                </a:cubicBezTo>
                <a:cubicBezTo>
                  <a:pt x="789" y="871"/>
                  <a:pt x="822" y="904"/>
                  <a:pt x="888" y="904"/>
                </a:cubicBezTo>
                <a:cubicBezTo>
                  <a:pt x="920" y="904"/>
                  <a:pt x="953" y="871"/>
                  <a:pt x="986" y="871"/>
                </a:cubicBezTo>
                <a:cubicBezTo>
                  <a:pt x="1052" y="772"/>
                  <a:pt x="1052" y="674"/>
                  <a:pt x="986" y="608"/>
                </a:cubicBezTo>
                <a:cubicBezTo>
                  <a:pt x="756" y="444"/>
                  <a:pt x="526" y="247"/>
                  <a:pt x="296" y="50"/>
                </a:cubicBezTo>
                <a:cubicBezTo>
                  <a:pt x="263" y="17"/>
                  <a:pt x="222" y="0"/>
                  <a:pt x="1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7" name="Google Shape;1857;p23"/>
          <p:cNvSpPr/>
          <p:nvPr/>
        </p:nvSpPr>
        <p:spPr>
          <a:xfrm>
            <a:off x="6909491" y="3283831"/>
            <a:ext cx="737748" cy="574693"/>
          </a:xfrm>
          <a:custGeom>
            <a:rect b="b" l="l" r="r" t="t"/>
            <a:pathLst>
              <a:path extrusionOk="0" h="27153" w="34857">
                <a:moveTo>
                  <a:pt x="29706" y="1"/>
                </a:moveTo>
                <a:cubicBezTo>
                  <a:pt x="28885" y="1"/>
                  <a:pt x="28063" y="99"/>
                  <a:pt x="27275" y="329"/>
                </a:cubicBezTo>
                <a:cubicBezTo>
                  <a:pt x="26519" y="559"/>
                  <a:pt x="25796" y="822"/>
                  <a:pt x="25073" y="1151"/>
                </a:cubicBezTo>
                <a:cubicBezTo>
                  <a:pt x="24350" y="1512"/>
                  <a:pt x="23594" y="1742"/>
                  <a:pt x="22806" y="1874"/>
                </a:cubicBezTo>
                <a:cubicBezTo>
                  <a:pt x="22379" y="1939"/>
                  <a:pt x="21943" y="1948"/>
                  <a:pt x="21504" y="1948"/>
                </a:cubicBezTo>
                <a:cubicBezTo>
                  <a:pt x="21357" y="1948"/>
                  <a:pt x="21210" y="1947"/>
                  <a:pt x="21063" y="1947"/>
                </a:cubicBezTo>
                <a:cubicBezTo>
                  <a:pt x="20768" y="1947"/>
                  <a:pt x="20473" y="1950"/>
                  <a:pt x="20177" y="1972"/>
                </a:cubicBezTo>
                <a:cubicBezTo>
                  <a:pt x="19388" y="2038"/>
                  <a:pt x="18600" y="2268"/>
                  <a:pt x="17877" y="2629"/>
                </a:cubicBezTo>
                <a:cubicBezTo>
                  <a:pt x="17055" y="2991"/>
                  <a:pt x="16267" y="3385"/>
                  <a:pt x="15478" y="3780"/>
                </a:cubicBezTo>
                <a:cubicBezTo>
                  <a:pt x="13966" y="4535"/>
                  <a:pt x="12356" y="5225"/>
                  <a:pt x="10877" y="6080"/>
                </a:cubicBezTo>
                <a:cubicBezTo>
                  <a:pt x="9629" y="6836"/>
                  <a:pt x="8544" y="7788"/>
                  <a:pt x="7624" y="8906"/>
                </a:cubicBezTo>
                <a:cubicBezTo>
                  <a:pt x="5751" y="11173"/>
                  <a:pt x="4568" y="13966"/>
                  <a:pt x="3615" y="16726"/>
                </a:cubicBezTo>
                <a:cubicBezTo>
                  <a:pt x="3057" y="18304"/>
                  <a:pt x="2564" y="19881"/>
                  <a:pt x="1972" y="21425"/>
                </a:cubicBezTo>
                <a:cubicBezTo>
                  <a:pt x="1677" y="22214"/>
                  <a:pt x="1348" y="23003"/>
                  <a:pt x="987" y="23791"/>
                </a:cubicBezTo>
                <a:cubicBezTo>
                  <a:pt x="559" y="24481"/>
                  <a:pt x="264" y="25204"/>
                  <a:pt x="66" y="25993"/>
                </a:cubicBezTo>
                <a:cubicBezTo>
                  <a:pt x="1" y="26322"/>
                  <a:pt x="1" y="26683"/>
                  <a:pt x="99" y="27045"/>
                </a:cubicBezTo>
                <a:cubicBezTo>
                  <a:pt x="112" y="27120"/>
                  <a:pt x="168" y="27152"/>
                  <a:pt x="228" y="27152"/>
                </a:cubicBezTo>
                <a:cubicBezTo>
                  <a:pt x="326" y="27152"/>
                  <a:pt x="436" y="27068"/>
                  <a:pt x="395" y="26946"/>
                </a:cubicBezTo>
                <a:cubicBezTo>
                  <a:pt x="198" y="26124"/>
                  <a:pt x="559" y="25336"/>
                  <a:pt x="921" y="24613"/>
                </a:cubicBezTo>
                <a:cubicBezTo>
                  <a:pt x="1282" y="23923"/>
                  <a:pt x="1611" y="23200"/>
                  <a:pt x="1907" y="22477"/>
                </a:cubicBezTo>
                <a:cubicBezTo>
                  <a:pt x="2498" y="20998"/>
                  <a:pt x="3024" y="19454"/>
                  <a:pt x="3550" y="17942"/>
                </a:cubicBezTo>
                <a:cubicBezTo>
                  <a:pt x="4503" y="15149"/>
                  <a:pt x="5521" y="12323"/>
                  <a:pt x="7263" y="9892"/>
                </a:cubicBezTo>
                <a:cubicBezTo>
                  <a:pt x="8084" y="8741"/>
                  <a:pt x="9070" y="7723"/>
                  <a:pt x="10220" y="6901"/>
                </a:cubicBezTo>
                <a:cubicBezTo>
                  <a:pt x="11535" y="5981"/>
                  <a:pt x="13046" y="5324"/>
                  <a:pt x="14525" y="4601"/>
                </a:cubicBezTo>
                <a:lnTo>
                  <a:pt x="16891" y="3451"/>
                </a:lnTo>
                <a:cubicBezTo>
                  <a:pt x="17614" y="3057"/>
                  <a:pt x="18402" y="2728"/>
                  <a:pt x="19191" y="2465"/>
                </a:cubicBezTo>
                <a:cubicBezTo>
                  <a:pt x="19876" y="2328"/>
                  <a:pt x="20583" y="2260"/>
                  <a:pt x="21275" y="2260"/>
                </a:cubicBezTo>
                <a:cubicBezTo>
                  <a:pt x="21414" y="2260"/>
                  <a:pt x="21552" y="2262"/>
                  <a:pt x="21688" y="2268"/>
                </a:cubicBezTo>
                <a:cubicBezTo>
                  <a:pt x="22477" y="2268"/>
                  <a:pt x="23266" y="2169"/>
                  <a:pt x="23989" y="1939"/>
                </a:cubicBezTo>
                <a:cubicBezTo>
                  <a:pt x="24744" y="1709"/>
                  <a:pt x="25402" y="1348"/>
                  <a:pt x="26125" y="1085"/>
                </a:cubicBezTo>
                <a:cubicBezTo>
                  <a:pt x="26848" y="756"/>
                  <a:pt x="27603" y="559"/>
                  <a:pt x="28392" y="428"/>
                </a:cubicBezTo>
                <a:cubicBezTo>
                  <a:pt x="29023" y="352"/>
                  <a:pt x="29659" y="315"/>
                  <a:pt x="30297" y="315"/>
                </a:cubicBezTo>
                <a:cubicBezTo>
                  <a:pt x="31318" y="315"/>
                  <a:pt x="32342" y="410"/>
                  <a:pt x="33354" y="592"/>
                </a:cubicBezTo>
                <a:lnTo>
                  <a:pt x="34570" y="789"/>
                </a:lnTo>
                <a:cubicBezTo>
                  <a:pt x="34579" y="791"/>
                  <a:pt x="34588" y="792"/>
                  <a:pt x="34597" y="792"/>
                </a:cubicBezTo>
                <a:cubicBezTo>
                  <a:pt x="34776" y="792"/>
                  <a:pt x="34856" y="492"/>
                  <a:pt x="34668" y="461"/>
                </a:cubicBezTo>
                <a:cubicBezTo>
                  <a:pt x="33025" y="132"/>
                  <a:pt x="31382" y="1"/>
                  <a:pt x="2970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8" name="Google Shape;1858;p23"/>
          <p:cNvSpPr/>
          <p:nvPr/>
        </p:nvSpPr>
        <p:spPr>
          <a:xfrm>
            <a:off x="6952625" y="3539021"/>
            <a:ext cx="159775" cy="512849"/>
          </a:xfrm>
          <a:custGeom>
            <a:rect b="b" l="l" r="r" t="t"/>
            <a:pathLst>
              <a:path extrusionOk="0" h="24231" w="7549">
                <a:moveTo>
                  <a:pt x="7294" y="1"/>
                </a:moveTo>
                <a:cubicBezTo>
                  <a:pt x="7284" y="1"/>
                  <a:pt x="7273" y="2"/>
                  <a:pt x="7262" y="3"/>
                </a:cubicBezTo>
                <a:cubicBezTo>
                  <a:pt x="6605" y="135"/>
                  <a:pt x="6211" y="726"/>
                  <a:pt x="5915" y="1285"/>
                </a:cubicBezTo>
                <a:cubicBezTo>
                  <a:pt x="5455" y="2041"/>
                  <a:pt x="5028" y="2796"/>
                  <a:pt x="4633" y="3585"/>
                </a:cubicBezTo>
                <a:cubicBezTo>
                  <a:pt x="3812" y="5129"/>
                  <a:pt x="3089" y="6740"/>
                  <a:pt x="2399" y="8350"/>
                </a:cubicBezTo>
                <a:cubicBezTo>
                  <a:pt x="1709" y="9993"/>
                  <a:pt x="1052" y="11603"/>
                  <a:pt x="427" y="13213"/>
                </a:cubicBezTo>
                <a:cubicBezTo>
                  <a:pt x="263" y="13575"/>
                  <a:pt x="132" y="13969"/>
                  <a:pt x="33" y="14396"/>
                </a:cubicBezTo>
                <a:cubicBezTo>
                  <a:pt x="0" y="14790"/>
                  <a:pt x="0" y="15185"/>
                  <a:pt x="99" y="15579"/>
                </a:cubicBezTo>
                <a:cubicBezTo>
                  <a:pt x="296" y="16466"/>
                  <a:pt x="559" y="17321"/>
                  <a:pt x="854" y="18175"/>
                </a:cubicBezTo>
                <a:lnTo>
                  <a:pt x="2859" y="24123"/>
                </a:lnTo>
                <a:cubicBezTo>
                  <a:pt x="2884" y="24198"/>
                  <a:pt x="2947" y="24230"/>
                  <a:pt x="3013" y="24230"/>
                </a:cubicBezTo>
                <a:cubicBezTo>
                  <a:pt x="3118" y="24230"/>
                  <a:pt x="3228" y="24146"/>
                  <a:pt x="3188" y="24024"/>
                </a:cubicBezTo>
                <a:lnTo>
                  <a:pt x="1479" y="18997"/>
                </a:lnTo>
                <a:cubicBezTo>
                  <a:pt x="1216" y="18175"/>
                  <a:pt x="920" y="17354"/>
                  <a:pt x="657" y="16499"/>
                </a:cubicBezTo>
                <a:cubicBezTo>
                  <a:pt x="427" y="15645"/>
                  <a:pt x="197" y="14823"/>
                  <a:pt x="493" y="13936"/>
                </a:cubicBezTo>
                <a:cubicBezTo>
                  <a:pt x="756" y="13180"/>
                  <a:pt x="1084" y="12424"/>
                  <a:pt x="1380" y="11636"/>
                </a:cubicBezTo>
                <a:cubicBezTo>
                  <a:pt x="1709" y="10880"/>
                  <a:pt x="2037" y="10059"/>
                  <a:pt x="2366" y="9303"/>
                </a:cubicBezTo>
                <a:cubicBezTo>
                  <a:pt x="3023" y="7725"/>
                  <a:pt x="3680" y="6148"/>
                  <a:pt x="4436" y="4637"/>
                </a:cubicBezTo>
                <a:cubicBezTo>
                  <a:pt x="4863" y="3782"/>
                  <a:pt x="5323" y="2961"/>
                  <a:pt x="5783" y="2139"/>
                </a:cubicBezTo>
                <a:cubicBezTo>
                  <a:pt x="6145" y="1482"/>
                  <a:pt x="6539" y="496"/>
                  <a:pt x="7361" y="332"/>
                </a:cubicBezTo>
                <a:cubicBezTo>
                  <a:pt x="7549" y="301"/>
                  <a:pt x="7498" y="1"/>
                  <a:pt x="729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9" name="Google Shape;1859;p23"/>
          <p:cNvSpPr/>
          <p:nvPr/>
        </p:nvSpPr>
        <p:spPr>
          <a:xfrm>
            <a:off x="6654046" y="3828606"/>
            <a:ext cx="266616" cy="320861"/>
          </a:xfrm>
          <a:custGeom>
            <a:rect b="b" l="l" r="r" t="t"/>
            <a:pathLst>
              <a:path extrusionOk="0" h="15160" w="12597">
                <a:moveTo>
                  <a:pt x="12373" y="0"/>
                </a:moveTo>
                <a:cubicBezTo>
                  <a:pt x="12337" y="0"/>
                  <a:pt x="12299" y="17"/>
                  <a:pt x="12267" y="57"/>
                </a:cubicBezTo>
                <a:cubicBezTo>
                  <a:pt x="11413" y="1141"/>
                  <a:pt x="10624" y="2291"/>
                  <a:pt x="9967" y="3507"/>
                </a:cubicBezTo>
                <a:cubicBezTo>
                  <a:pt x="9309" y="4756"/>
                  <a:pt x="8817" y="6103"/>
                  <a:pt x="8127" y="7319"/>
                </a:cubicBezTo>
                <a:cubicBezTo>
                  <a:pt x="7404" y="8568"/>
                  <a:pt x="6582" y="9652"/>
                  <a:pt x="5892" y="10835"/>
                </a:cubicBezTo>
                <a:cubicBezTo>
                  <a:pt x="5333" y="11821"/>
                  <a:pt x="4873" y="12938"/>
                  <a:pt x="3986" y="13694"/>
                </a:cubicBezTo>
                <a:cubicBezTo>
                  <a:pt x="3460" y="14121"/>
                  <a:pt x="2836" y="14384"/>
                  <a:pt x="2146" y="14417"/>
                </a:cubicBezTo>
                <a:cubicBezTo>
                  <a:pt x="1456" y="14417"/>
                  <a:pt x="799" y="14581"/>
                  <a:pt x="142" y="14844"/>
                </a:cubicBezTo>
                <a:cubicBezTo>
                  <a:pt x="0" y="14929"/>
                  <a:pt x="102" y="15160"/>
                  <a:pt x="238" y="15160"/>
                </a:cubicBezTo>
                <a:cubicBezTo>
                  <a:pt x="260" y="15160"/>
                  <a:pt x="283" y="15154"/>
                  <a:pt x="306" y="15140"/>
                </a:cubicBezTo>
                <a:cubicBezTo>
                  <a:pt x="930" y="14877"/>
                  <a:pt x="1620" y="14745"/>
                  <a:pt x="2277" y="14713"/>
                </a:cubicBezTo>
                <a:cubicBezTo>
                  <a:pt x="2836" y="14680"/>
                  <a:pt x="3395" y="14483"/>
                  <a:pt x="3855" y="14220"/>
                </a:cubicBezTo>
                <a:cubicBezTo>
                  <a:pt x="4775" y="13595"/>
                  <a:pt x="5301" y="12577"/>
                  <a:pt x="5826" y="11624"/>
                </a:cubicBezTo>
                <a:cubicBezTo>
                  <a:pt x="6451" y="10441"/>
                  <a:pt x="7239" y="9323"/>
                  <a:pt x="7995" y="8173"/>
                </a:cubicBezTo>
                <a:cubicBezTo>
                  <a:pt x="8357" y="7549"/>
                  <a:pt x="8718" y="6925"/>
                  <a:pt x="9014" y="6267"/>
                </a:cubicBezTo>
                <a:cubicBezTo>
                  <a:pt x="9342" y="5610"/>
                  <a:pt x="9605" y="4953"/>
                  <a:pt x="9934" y="4329"/>
                </a:cubicBezTo>
                <a:cubicBezTo>
                  <a:pt x="10624" y="2883"/>
                  <a:pt x="11478" y="1536"/>
                  <a:pt x="12497" y="287"/>
                </a:cubicBezTo>
                <a:cubicBezTo>
                  <a:pt x="12596" y="162"/>
                  <a:pt x="12489" y="0"/>
                  <a:pt x="1237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0" name="Google Shape;1860;p23"/>
          <p:cNvSpPr/>
          <p:nvPr/>
        </p:nvSpPr>
        <p:spPr>
          <a:xfrm>
            <a:off x="6584010" y="4096178"/>
            <a:ext cx="95983" cy="175289"/>
          </a:xfrm>
          <a:custGeom>
            <a:rect b="b" l="l" r="r" t="t"/>
            <a:pathLst>
              <a:path extrusionOk="0" fill="none" h="8282" w="4535">
                <a:moveTo>
                  <a:pt x="4535" y="4371"/>
                </a:moveTo>
                <a:cubicBezTo>
                  <a:pt x="3943" y="3451"/>
                  <a:pt x="3418" y="2498"/>
                  <a:pt x="2958" y="1479"/>
                </a:cubicBezTo>
                <a:cubicBezTo>
                  <a:pt x="2268" y="0"/>
                  <a:pt x="1347" y="0"/>
                  <a:pt x="822" y="625"/>
                </a:cubicBezTo>
                <a:cubicBezTo>
                  <a:pt x="329" y="1249"/>
                  <a:pt x="0" y="2629"/>
                  <a:pt x="2005" y="4732"/>
                </a:cubicBezTo>
                <a:cubicBezTo>
                  <a:pt x="4009" y="6835"/>
                  <a:pt x="4272" y="8281"/>
                  <a:pt x="4272" y="8281"/>
                </a:cubicBezTo>
              </a:path>
            </a:pathLst>
          </a:custGeom>
          <a:solidFill>
            <a:schemeClr val="dk1"/>
          </a:solidFill>
          <a:ln cap="rnd" cmpd="sng" w="82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1" name="Google Shape;1861;p23"/>
          <p:cNvSpPr/>
          <p:nvPr/>
        </p:nvSpPr>
        <p:spPr>
          <a:xfrm>
            <a:off x="6526969" y="4187104"/>
            <a:ext cx="98079" cy="528257"/>
          </a:xfrm>
          <a:custGeom>
            <a:rect b="b" l="l" r="r" t="t"/>
            <a:pathLst>
              <a:path extrusionOk="0" h="24959" w="4634">
                <a:moveTo>
                  <a:pt x="4286" y="0"/>
                </a:moveTo>
                <a:cubicBezTo>
                  <a:pt x="4225" y="0"/>
                  <a:pt x="4166" y="32"/>
                  <a:pt x="4141" y="108"/>
                </a:cubicBezTo>
                <a:cubicBezTo>
                  <a:pt x="3812" y="1619"/>
                  <a:pt x="3254" y="3032"/>
                  <a:pt x="2498" y="4347"/>
                </a:cubicBezTo>
                <a:cubicBezTo>
                  <a:pt x="2235" y="4708"/>
                  <a:pt x="2038" y="5102"/>
                  <a:pt x="1874" y="5530"/>
                </a:cubicBezTo>
                <a:cubicBezTo>
                  <a:pt x="1611" y="6450"/>
                  <a:pt x="1972" y="7403"/>
                  <a:pt x="2432" y="8191"/>
                </a:cubicBezTo>
                <a:cubicBezTo>
                  <a:pt x="2892" y="9046"/>
                  <a:pt x="3484" y="9867"/>
                  <a:pt x="3582" y="10886"/>
                </a:cubicBezTo>
                <a:cubicBezTo>
                  <a:pt x="3780" y="12989"/>
                  <a:pt x="2662" y="14862"/>
                  <a:pt x="2268" y="16866"/>
                </a:cubicBezTo>
                <a:cubicBezTo>
                  <a:pt x="2071" y="17852"/>
                  <a:pt x="2104" y="18838"/>
                  <a:pt x="1446" y="19627"/>
                </a:cubicBezTo>
                <a:cubicBezTo>
                  <a:pt x="921" y="20251"/>
                  <a:pt x="1" y="20547"/>
                  <a:pt x="132" y="21467"/>
                </a:cubicBezTo>
                <a:cubicBezTo>
                  <a:pt x="231" y="21993"/>
                  <a:pt x="428" y="22453"/>
                  <a:pt x="756" y="22847"/>
                </a:cubicBezTo>
                <a:cubicBezTo>
                  <a:pt x="1052" y="23274"/>
                  <a:pt x="1381" y="23668"/>
                  <a:pt x="1709" y="24063"/>
                </a:cubicBezTo>
                <a:cubicBezTo>
                  <a:pt x="2038" y="24391"/>
                  <a:pt x="2465" y="24654"/>
                  <a:pt x="2925" y="24819"/>
                </a:cubicBezTo>
                <a:cubicBezTo>
                  <a:pt x="3331" y="24900"/>
                  <a:pt x="3759" y="24959"/>
                  <a:pt x="4190" y="24959"/>
                </a:cubicBezTo>
                <a:cubicBezTo>
                  <a:pt x="4283" y="24959"/>
                  <a:pt x="4377" y="24956"/>
                  <a:pt x="4470" y="24950"/>
                </a:cubicBezTo>
                <a:cubicBezTo>
                  <a:pt x="4634" y="24917"/>
                  <a:pt x="4634" y="24654"/>
                  <a:pt x="4470" y="24621"/>
                </a:cubicBezTo>
                <a:cubicBezTo>
                  <a:pt x="4355" y="24630"/>
                  <a:pt x="4240" y="24634"/>
                  <a:pt x="4125" y="24634"/>
                </a:cubicBezTo>
                <a:cubicBezTo>
                  <a:pt x="3780" y="24634"/>
                  <a:pt x="3435" y="24597"/>
                  <a:pt x="3090" y="24523"/>
                </a:cubicBezTo>
                <a:cubicBezTo>
                  <a:pt x="2629" y="24391"/>
                  <a:pt x="2235" y="24129"/>
                  <a:pt x="1939" y="23800"/>
                </a:cubicBezTo>
                <a:cubicBezTo>
                  <a:pt x="1348" y="23176"/>
                  <a:pt x="625" y="22354"/>
                  <a:pt x="461" y="21500"/>
                </a:cubicBezTo>
                <a:cubicBezTo>
                  <a:pt x="362" y="20941"/>
                  <a:pt x="724" y="20645"/>
                  <a:pt x="1118" y="20350"/>
                </a:cubicBezTo>
                <a:cubicBezTo>
                  <a:pt x="1446" y="20120"/>
                  <a:pt x="1709" y="19824"/>
                  <a:pt x="1939" y="19495"/>
                </a:cubicBezTo>
                <a:cubicBezTo>
                  <a:pt x="2465" y="18674"/>
                  <a:pt x="2399" y="17754"/>
                  <a:pt x="2597" y="16834"/>
                </a:cubicBezTo>
                <a:cubicBezTo>
                  <a:pt x="2991" y="14993"/>
                  <a:pt x="3977" y="13252"/>
                  <a:pt x="3944" y="11313"/>
                </a:cubicBezTo>
                <a:cubicBezTo>
                  <a:pt x="3911" y="10393"/>
                  <a:pt x="3615" y="9506"/>
                  <a:pt x="3155" y="8750"/>
                </a:cubicBezTo>
                <a:cubicBezTo>
                  <a:pt x="2695" y="7961"/>
                  <a:pt x="2104" y="7107"/>
                  <a:pt x="2137" y="6154"/>
                </a:cubicBezTo>
                <a:cubicBezTo>
                  <a:pt x="2202" y="5595"/>
                  <a:pt x="2367" y="5102"/>
                  <a:pt x="2695" y="4642"/>
                </a:cubicBezTo>
                <a:cubicBezTo>
                  <a:pt x="2991" y="4182"/>
                  <a:pt x="3221" y="3722"/>
                  <a:pt x="3451" y="3229"/>
                </a:cubicBezTo>
                <a:cubicBezTo>
                  <a:pt x="3911" y="2244"/>
                  <a:pt x="4240" y="1225"/>
                  <a:pt x="4470" y="206"/>
                </a:cubicBezTo>
                <a:cubicBezTo>
                  <a:pt x="4490" y="84"/>
                  <a:pt x="4385" y="0"/>
                  <a:pt x="428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2" name="Google Shape;1862;p23"/>
          <p:cNvSpPr/>
          <p:nvPr/>
        </p:nvSpPr>
        <p:spPr>
          <a:xfrm>
            <a:off x="6615271" y="4684765"/>
            <a:ext cx="27895" cy="39642"/>
          </a:xfrm>
          <a:custGeom>
            <a:rect b="b" l="l" r="r" t="t"/>
            <a:pathLst>
              <a:path extrusionOk="0" h="1873" w="1318">
                <a:moveTo>
                  <a:pt x="213" y="1"/>
                </a:moveTo>
                <a:cubicBezTo>
                  <a:pt x="101" y="1"/>
                  <a:pt x="0" y="120"/>
                  <a:pt x="68" y="254"/>
                </a:cubicBezTo>
                <a:lnTo>
                  <a:pt x="495" y="1076"/>
                </a:lnTo>
                <a:cubicBezTo>
                  <a:pt x="523" y="1133"/>
                  <a:pt x="566" y="1160"/>
                  <a:pt x="610" y="1164"/>
                </a:cubicBezTo>
                <a:lnTo>
                  <a:pt x="610" y="1164"/>
                </a:lnTo>
                <a:lnTo>
                  <a:pt x="988" y="1798"/>
                </a:lnTo>
                <a:cubicBezTo>
                  <a:pt x="1019" y="1851"/>
                  <a:pt x="1067" y="1873"/>
                  <a:pt x="1114" y="1873"/>
                </a:cubicBezTo>
                <a:cubicBezTo>
                  <a:pt x="1217" y="1873"/>
                  <a:pt x="1318" y="1769"/>
                  <a:pt x="1251" y="1634"/>
                </a:cubicBezTo>
                <a:cubicBezTo>
                  <a:pt x="955" y="1141"/>
                  <a:pt x="659" y="616"/>
                  <a:pt x="363" y="90"/>
                </a:cubicBezTo>
                <a:cubicBezTo>
                  <a:pt x="321" y="27"/>
                  <a:pt x="266" y="1"/>
                  <a:pt x="2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3" name="Google Shape;1863;p23"/>
          <p:cNvSpPr/>
          <p:nvPr/>
        </p:nvSpPr>
        <p:spPr>
          <a:xfrm>
            <a:off x="6629134" y="4690776"/>
            <a:ext cx="39600" cy="30986"/>
          </a:xfrm>
          <a:custGeom>
            <a:rect b="b" l="l" r="r" t="t"/>
            <a:pathLst>
              <a:path extrusionOk="0" h="1464" w="1871">
                <a:moveTo>
                  <a:pt x="243" y="1"/>
                </a:moveTo>
                <a:cubicBezTo>
                  <a:pt x="128" y="1"/>
                  <a:pt x="0" y="117"/>
                  <a:pt x="70" y="233"/>
                </a:cubicBezTo>
                <a:cubicBezTo>
                  <a:pt x="300" y="693"/>
                  <a:pt x="596" y="1087"/>
                  <a:pt x="957" y="1416"/>
                </a:cubicBezTo>
                <a:cubicBezTo>
                  <a:pt x="990" y="1449"/>
                  <a:pt x="1034" y="1463"/>
                  <a:pt x="1076" y="1463"/>
                </a:cubicBezTo>
                <a:cubicBezTo>
                  <a:pt x="1162" y="1463"/>
                  <a:pt x="1242" y="1405"/>
                  <a:pt x="1220" y="1317"/>
                </a:cubicBezTo>
                <a:cubicBezTo>
                  <a:pt x="1208" y="1185"/>
                  <a:pt x="1191" y="1057"/>
                  <a:pt x="1171" y="934"/>
                </a:cubicBezTo>
                <a:lnTo>
                  <a:pt x="1171" y="934"/>
                </a:lnTo>
                <a:cubicBezTo>
                  <a:pt x="1284" y="1053"/>
                  <a:pt x="1400" y="1169"/>
                  <a:pt x="1516" y="1284"/>
                </a:cubicBezTo>
                <a:cubicBezTo>
                  <a:pt x="1556" y="1324"/>
                  <a:pt x="1599" y="1341"/>
                  <a:pt x="1640" y="1341"/>
                </a:cubicBezTo>
                <a:cubicBezTo>
                  <a:pt x="1768" y="1341"/>
                  <a:pt x="1870" y="1179"/>
                  <a:pt x="1746" y="1054"/>
                </a:cubicBezTo>
                <a:cubicBezTo>
                  <a:pt x="1483" y="792"/>
                  <a:pt x="1220" y="529"/>
                  <a:pt x="990" y="233"/>
                </a:cubicBezTo>
                <a:cubicBezTo>
                  <a:pt x="963" y="206"/>
                  <a:pt x="926" y="194"/>
                  <a:pt x="888" y="194"/>
                </a:cubicBezTo>
                <a:cubicBezTo>
                  <a:pt x="787" y="194"/>
                  <a:pt x="679" y="278"/>
                  <a:pt x="727" y="397"/>
                </a:cubicBezTo>
                <a:cubicBezTo>
                  <a:pt x="770" y="526"/>
                  <a:pt x="801" y="656"/>
                  <a:pt x="824" y="788"/>
                </a:cubicBezTo>
                <a:lnTo>
                  <a:pt x="824" y="788"/>
                </a:lnTo>
                <a:cubicBezTo>
                  <a:pt x="644" y="568"/>
                  <a:pt x="486" y="330"/>
                  <a:pt x="366" y="69"/>
                </a:cubicBezTo>
                <a:cubicBezTo>
                  <a:pt x="337" y="21"/>
                  <a:pt x="291" y="1"/>
                  <a:pt x="2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4" name="Google Shape;1864;p23"/>
          <p:cNvSpPr/>
          <p:nvPr/>
        </p:nvSpPr>
        <p:spPr>
          <a:xfrm>
            <a:off x="6660480" y="4686860"/>
            <a:ext cx="28573" cy="36319"/>
          </a:xfrm>
          <a:custGeom>
            <a:rect b="b" l="l" r="r" t="t"/>
            <a:pathLst>
              <a:path extrusionOk="0" h="1716" w="1350">
                <a:moveTo>
                  <a:pt x="228" y="0"/>
                </a:moveTo>
                <a:cubicBezTo>
                  <a:pt x="116" y="0"/>
                  <a:pt x="0" y="119"/>
                  <a:pt x="68" y="254"/>
                </a:cubicBezTo>
                <a:cubicBezTo>
                  <a:pt x="363" y="747"/>
                  <a:pt x="692" y="1239"/>
                  <a:pt x="1053" y="1667"/>
                </a:cubicBezTo>
                <a:cubicBezTo>
                  <a:pt x="1086" y="1699"/>
                  <a:pt x="1127" y="1716"/>
                  <a:pt x="1168" y="1716"/>
                </a:cubicBezTo>
                <a:cubicBezTo>
                  <a:pt x="1209" y="1716"/>
                  <a:pt x="1250" y="1699"/>
                  <a:pt x="1283" y="1667"/>
                </a:cubicBezTo>
                <a:cubicBezTo>
                  <a:pt x="1349" y="1601"/>
                  <a:pt x="1349" y="1502"/>
                  <a:pt x="1283" y="1437"/>
                </a:cubicBezTo>
                <a:cubicBezTo>
                  <a:pt x="922" y="1009"/>
                  <a:pt x="626" y="549"/>
                  <a:pt x="363" y="89"/>
                </a:cubicBezTo>
                <a:cubicBezTo>
                  <a:pt x="332" y="26"/>
                  <a:pt x="280" y="0"/>
                  <a:pt x="2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5" name="Google Shape;1865;p23"/>
          <p:cNvSpPr/>
          <p:nvPr/>
        </p:nvSpPr>
        <p:spPr>
          <a:xfrm>
            <a:off x="6677899" y="4692575"/>
            <a:ext cx="27303" cy="25461"/>
          </a:xfrm>
          <a:custGeom>
            <a:rect b="b" l="l" r="r" t="t"/>
            <a:pathLst>
              <a:path extrusionOk="0" h="1203" w="1290">
                <a:moveTo>
                  <a:pt x="181" y="0"/>
                </a:moveTo>
                <a:cubicBezTo>
                  <a:pt x="140" y="0"/>
                  <a:pt x="99" y="16"/>
                  <a:pt x="66" y="49"/>
                </a:cubicBezTo>
                <a:cubicBezTo>
                  <a:pt x="0" y="115"/>
                  <a:pt x="0" y="214"/>
                  <a:pt x="66" y="279"/>
                </a:cubicBezTo>
                <a:lnTo>
                  <a:pt x="953" y="1167"/>
                </a:lnTo>
                <a:cubicBezTo>
                  <a:pt x="972" y="1192"/>
                  <a:pt x="997" y="1203"/>
                  <a:pt x="1025" y="1203"/>
                </a:cubicBezTo>
                <a:cubicBezTo>
                  <a:pt x="1139" y="1203"/>
                  <a:pt x="1289" y="1016"/>
                  <a:pt x="1183" y="937"/>
                </a:cubicBezTo>
                <a:lnTo>
                  <a:pt x="296" y="49"/>
                </a:lnTo>
                <a:cubicBezTo>
                  <a:pt x="263" y="16"/>
                  <a:pt x="222" y="0"/>
                  <a:pt x="1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6" name="Google Shape;1866;p23"/>
          <p:cNvSpPr/>
          <p:nvPr/>
        </p:nvSpPr>
        <p:spPr>
          <a:xfrm>
            <a:off x="6691784" y="4698141"/>
            <a:ext cx="38986" cy="20022"/>
          </a:xfrm>
          <a:custGeom>
            <a:rect b="b" l="l" r="r" t="t"/>
            <a:pathLst>
              <a:path extrusionOk="0" h="946" w="1842">
                <a:moveTo>
                  <a:pt x="1162" y="1"/>
                </a:moveTo>
                <a:cubicBezTo>
                  <a:pt x="1087" y="1"/>
                  <a:pt x="1020" y="52"/>
                  <a:pt x="1020" y="148"/>
                </a:cubicBezTo>
                <a:lnTo>
                  <a:pt x="1020" y="483"/>
                </a:lnTo>
                <a:lnTo>
                  <a:pt x="1020" y="483"/>
                </a:lnTo>
                <a:cubicBezTo>
                  <a:pt x="926" y="397"/>
                  <a:pt x="847" y="294"/>
                  <a:pt x="790" y="181"/>
                </a:cubicBezTo>
                <a:cubicBezTo>
                  <a:pt x="750" y="114"/>
                  <a:pt x="689" y="86"/>
                  <a:pt x="630" y="86"/>
                </a:cubicBezTo>
                <a:cubicBezTo>
                  <a:pt x="543" y="86"/>
                  <a:pt x="462" y="148"/>
                  <a:pt x="462" y="246"/>
                </a:cubicBezTo>
                <a:cubicBezTo>
                  <a:pt x="462" y="303"/>
                  <a:pt x="462" y="360"/>
                  <a:pt x="460" y="416"/>
                </a:cubicBezTo>
                <a:lnTo>
                  <a:pt x="460" y="416"/>
                </a:lnTo>
                <a:cubicBezTo>
                  <a:pt x="421" y="364"/>
                  <a:pt x="387" y="308"/>
                  <a:pt x="363" y="246"/>
                </a:cubicBezTo>
                <a:cubicBezTo>
                  <a:pt x="332" y="184"/>
                  <a:pt x="280" y="157"/>
                  <a:pt x="228" y="157"/>
                </a:cubicBezTo>
                <a:cubicBezTo>
                  <a:pt x="116" y="157"/>
                  <a:pt x="0" y="276"/>
                  <a:pt x="67" y="411"/>
                </a:cubicBezTo>
                <a:lnTo>
                  <a:pt x="67" y="378"/>
                </a:lnTo>
                <a:cubicBezTo>
                  <a:pt x="166" y="575"/>
                  <a:pt x="297" y="739"/>
                  <a:pt x="494" y="871"/>
                </a:cubicBezTo>
                <a:cubicBezTo>
                  <a:pt x="517" y="905"/>
                  <a:pt x="552" y="920"/>
                  <a:pt x="589" y="920"/>
                </a:cubicBezTo>
                <a:cubicBezTo>
                  <a:pt x="659" y="920"/>
                  <a:pt x="736" y="869"/>
                  <a:pt x="757" y="805"/>
                </a:cubicBezTo>
                <a:cubicBezTo>
                  <a:pt x="765" y="759"/>
                  <a:pt x="773" y="715"/>
                  <a:pt x="780" y="672"/>
                </a:cubicBezTo>
                <a:lnTo>
                  <a:pt x="780" y="672"/>
                </a:lnTo>
                <a:cubicBezTo>
                  <a:pt x="877" y="768"/>
                  <a:pt x="990" y="856"/>
                  <a:pt x="1119" y="936"/>
                </a:cubicBezTo>
                <a:cubicBezTo>
                  <a:pt x="1136" y="942"/>
                  <a:pt x="1155" y="945"/>
                  <a:pt x="1173" y="945"/>
                </a:cubicBezTo>
                <a:cubicBezTo>
                  <a:pt x="1260" y="945"/>
                  <a:pt x="1349" y="886"/>
                  <a:pt x="1349" y="805"/>
                </a:cubicBezTo>
                <a:lnTo>
                  <a:pt x="1349" y="698"/>
                </a:lnTo>
                <a:lnTo>
                  <a:pt x="1349" y="698"/>
                </a:lnTo>
                <a:cubicBezTo>
                  <a:pt x="1392" y="747"/>
                  <a:pt x="1436" y="794"/>
                  <a:pt x="1480" y="838"/>
                </a:cubicBezTo>
                <a:cubicBezTo>
                  <a:pt x="1519" y="877"/>
                  <a:pt x="1568" y="895"/>
                  <a:pt x="1615" y="895"/>
                </a:cubicBezTo>
                <a:cubicBezTo>
                  <a:pt x="1688" y="895"/>
                  <a:pt x="1756" y="852"/>
                  <a:pt x="1776" y="772"/>
                </a:cubicBezTo>
                <a:lnTo>
                  <a:pt x="1842" y="411"/>
                </a:lnTo>
                <a:cubicBezTo>
                  <a:pt x="1842" y="312"/>
                  <a:pt x="1809" y="214"/>
                  <a:pt x="1710" y="181"/>
                </a:cubicBezTo>
                <a:cubicBezTo>
                  <a:pt x="1612" y="181"/>
                  <a:pt x="1546" y="214"/>
                  <a:pt x="1513" y="312"/>
                </a:cubicBezTo>
                <a:lnTo>
                  <a:pt x="1502" y="375"/>
                </a:lnTo>
                <a:lnTo>
                  <a:pt x="1502" y="375"/>
                </a:lnTo>
                <a:cubicBezTo>
                  <a:pt x="1430" y="283"/>
                  <a:pt x="1369" y="187"/>
                  <a:pt x="1316" y="82"/>
                </a:cubicBezTo>
                <a:cubicBezTo>
                  <a:pt x="1275" y="27"/>
                  <a:pt x="1216" y="1"/>
                  <a:pt x="11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7" name="Google Shape;1867;p23"/>
          <p:cNvSpPr/>
          <p:nvPr/>
        </p:nvSpPr>
        <p:spPr>
          <a:xfrm>
            <a:off x="6734919" y="4700491"/>
            <a:ext cx="21588" cy="19387"/>
          </a:xfrm>
          <a:custGeom>
            <a:rect b="b" l="l" r="r" t="t"/>
            <a:pathLst>
              <a:path extrusionOk="0" h="916" w="1020">
                <a:moveTo>
                  <a:pt x="194" y="1"/>
                </a:moveTo>
                <a:cubicBezTo>
                  <a:pt x="159" y="1"/>
                  <a:pt x="125" y="12"/>
                  <a:pt x="99" y="37"/>
                </a:cubicBezTo>
                <a:cubicBezTo>
                  <a:pt x="34" y="70"/>
                  <a:pt x="1" y="168"/>
                  <a:pt x="34" y="234"/>
                </a:cubicBezTo>
                <a:cubicBezTo>
                  <a:pt x="198" y="530"/>
                  <a:pt x="461" y="760"/>
                  <a:pt x="757" y="891"/>
                </a:cubicBezTo>
                <a:cubicBezTo>
                  <a:pt x="789" y="908"/>
                  <a:pt x="822" y="916"/>
                  <a:pt x="851" y="916"/>
                </a:cubicBezTo>
                <a:cubicBezTo>
                  <a:pt x="880" y="916"/>
                  <a:pt x="905" y="908"/>
                  <a:pt x="921" y="891"/>
                </a:cubicBezTo>
                <a:cubicBezTo>
                  <a:pt x="987" y="858"/>
                  <a:pt x="1020" y="793"/>
                  <a:pt x="987" y="727"/>
                </a:cubicBezTo>
                <a:lnTo>
                  <a:pt x="954" y="563"/>
                </a:lnTo>
                <a:cubicBezTo>
                  <a:pt x="927" y="509"/>
                  <a:pt x="856" y="455"/>
                  <a:pt x="796" y="455"/>
                </a:cubicBezTo>
                <a:cubicBezTo>
                  <a:pt x="782" y="455"/>
                  <a:pt x="769" y="458"/>
                  <a:pt x="757" y="464"/>
                </a:cubicBezTo>
                <a:cubicBezTo>
                  <a:pt x="724" y="475"/>
                  <a:pt x="699" y="489"/>
                  <a:pt x="679" y="507"/>
                </a:cubicBezTo>
                <a:lnTo>
                  <a:pt x="679" y="507"/>
                </a:lnTo>
                <a:lnTo>
                  <a:pt x="658" y="497"/>
                </a:lnTo>
                <a:lnTo>
                  <a:pt x="658" y="464"/>
                </a:lnTo>
                <a:lnTo>
                  <a:pt x="559" y="398"/>
                </a:lnTo>
                <a:lnTo>
                  <a:pt x="494" y="333"/>
                </a:lnTo>
                <a:lnTo>
                  <a:pt x="461" y="267"/>
                </a:lnTo>
                <a:cubicBezTo>
                  <a:pt x="428" y="234"/>
                  <a:pt x="395" y="201"/>
                  <a:pt x="395" y="168"/>
                </a:cubicBezTo>
                <a:lnTo>
                  <a:pt x="329" y="70"/>
                </a:lnTo>
                <a:cubicBezTo>
                  <a:pt x="309" y="29"/>
                  <a:pt x="251" y="1"/>
                  <a:pt x="19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8" name="Google Shape;1868;p23"/>
          <p:cNvSpPr/>
          <p:nvPr/>
        </p:nvSpPr>
        <p:spPr>
          <a:xfrm>
            <a:off x="6745290" y="4698819"/>
            <a:ext cx="79369" cy="24022"/>
          </a:xfrm>
          <a:custGeom>
            <a:rect b="b" l="l" r="r" t="t"/>
            <a:pathLst>
              <a:path extrusionOk="0" h="1135" w="3750">
                <a:moveTo>
                  <a:pt x="214" y="0"/>
                </a:moveTo>
                <a:cubicBezTo>
                  <a:pt x="109" y="0"/>
                  <a:pt x="0" y="132"/>
                  <a:pt x="69" y="247"/>
                </a:cubicBezTo>
                <a:cubicBezTo>
                  <a:pt x="168" y="444"/>
                  <a:pt x="332" y="609"/>
                  <a:pt x="497" y="707"/>
                </a:cubicBezTo>
                <a:cubicBezTo>
                  <a:pt x="532" y="725"/>
                  <a:pt x="567" y="733"/>
                  <a:pt x="600" y="733"/>
                </a:cubicBezTo>
                <a:cubicBezTo>
                  <a:pt x="672" y="733"/>
                  <a:pt x="732" y="693"/>
                  <a:pt x="752" y="627"/>
                </a:cubicBezTo>
                <a:lnTo>
                  <a:pt x="752" y="627"/>
                </a:lnTo>
                <a:lnTo>
                  <a:pt x="825" y="740"/>
                </a:lnTo>
                <a:cubicBezTo>
                  <a:pt x="842" y="789"/>
                  <a:pt x="891" y="814"/>
                  <a:pt x="944" y="814"/>
                </a:cubicBezTo>
                <a:cubicBezTo>
                  <a:pt x="998" y="814"/>
                  <a:pt x="1055" y="789"/>
                  <a:pt x="1088" y="740"/>
                </a:cubicBezTo>
                <a:cubicBezTo>
                  <a:pt x="1110" y="707"/>
                  <a:pt x="1150" y="696"/>
                  <a:pt x="1199" y="696"/>
                </a:cubicBezTo>
                <a:cubicBezTo>
                  <a:pt x="1296" y="696"/>
                  <a:pt x="1428" y="740"/>
                  <a:pt x="1515" y="740"/>
                </a:cubicBezTo>
                <a:cubicBezTo>
                  <a:pt x="1712" y="839"/>
                  <a:pt x="1943" y="904"/>
                  <a:pt x="2173" y="937"/>
                </a:cubicBezTo>
                <a:cubicBezTo>
                  <a:pt x="2633" y="1069"/>
                  <a:pt x="3093" y="1134"/>
                  <a:pt x="3553" y="1134"/>
                </a:cubicBezTo>
                <a:cubicBezTo>
                  <a:pt x="3750" y="1134"/>
                  <a:pt x="3750" y="806"/>
                  <a:pt x="3553" y="806"/>
                </a:cubicBezTo>
                <a:cubicBezTo>
                  <a:pt x="2994" y="806"/>
                  <a:pt x="2435" y="707"/>
                  <a:pt x="1910" y="543"/>
                </a:cubicBezTo>
                <a:cubicBezTo>
                  <a:pt x="1712" y="484"/>
                  <a:pt x="1444" y="366"/>
                  <a:pt x="1212" y="366"/>
                </a:cubicBezTo>
                <a:cubicBezTo>
                  <a:pt x="1130" y="366"/>
                  <a:pt x="1054" y="380"/>
                  <a:pt x="986" y="416"/>
                </a:cubicBezTo>
                <a:lnTo>
                  <a:pt x="986" y="416"/>
                </a:lnTo>
                <a:lnTo>
                  <a:pt x="792" y="116"/>
                </a:lnTo>
                <a:cubicBezTo>
                  <a:pt x="749" y="58"/>
                  <a:pt x="693" y="32"/>
                  <a:pt x="641" y="32"/>
                </a:cubicBezTo>
                <a:cubicBezTo>
                  <a:pt x="575" y="32"/>
                  <a:pt x="515" y="75"/>
                  <a:pt x="497" y="149"/>
                </a:cubicBezTo>
                <a:cubicBezTo>
                  <a:pt x="481" y="181"/>
                  <a:pt x="469" y="212"/>
                  <a:pt x="460" y="244"/>
                </a:cubicBezTo>
                <a:lnTo>
                  <a:pt x="460" y="244"/>
                </a:lnTo>
                <a:cubicBezTo>
                  <a:pt x="415" y="194"/>
                  <a:pt x="374" y="138"/>
                  <a:pt x="332" y="83"/>
                </a:cubicBezTo>
                <a:cubicBezTo>
                  <a:pt x="303" y="24"/>
                  <a:pt x="259" y="0"/>
                  <a:pt x="21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9" name="Google Shape;1869;p23"/>
          <p:cNvSpPr/>
          <p:nvPr/>
        </p:nvSpPr>
        <p:spPr>
          <a:xfrm>
            <a:off x="6478945" y="4684066"/>
            <a:ext cx="34838" cy="41822"/>
          </a:xfrm>
          <a:custGeom>
            <a:rect b="b" l="l" r="r" t="t"/>
            <a:pathLst>
              <a:path extrusionOk="0" h="1976" w="1646">
                <a:moveTo>
                  <a:pt x="214" y="1"/>
                </a:moveTo>
                <a:cubicBezTo>
                  <a:pt x="101" y="1"/>
                  <a:pt x="1" y="120"/>
                  <a:pt x="68" y="254"/>
                </a:cubicBezTo>
                <a:lnTo>
                  <a:pt x="68" y="287"/>
                </a:lnTo>
                <a:lnTo>
                  <a:pt x="1317" y="1897"/>
                </a:lnTo>
                <a:cubicBezTo>
                  <a:pt x="1341" y="1945"/>
                  <a:pt x="1400" y="1976"/>
                  <a:pt x="1456" y="1976"/>
                </a:cubicBezTo>
                <a:cubicBezTo>
                  <a:pt x="1476" y="1976"/>
                  <a:pt x="1496" y="1972"/>
                  <a:pt x="1514" y="1963"/>
                </a:cubicBezTo>
                <a:cubicBezTo>
                  <a:pt x="1612" y="1897"/>
                  <a:pt x="1645" y="1799"/>
                  <a:pt x="1580" y="1733"/>
                </a:cubicBezTo>
                <a:lnTo>
                  <a:pt x="364" y="90"/>
                </a:lnTo>
                <a:cubicBezTo>
                  <a:pt x="322" y="27"/>
                  <a:pt x="267" y="1"/>
                  <a:pt x="2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0" name="Google Shape;1870;p23"/>
          <p:cNvSpPr/>
          <p:nvPr/>
        </p:nvSpPr>
        <p:spPr>
          <a:xfrm>
            <a:off x="6506799" y="4694649"/>
            <a:ext cx="22350" cy="20953"/>
          </a:xfrm>
          <a:custGeom>
            <a:rect b="b" l="l" r="r" t="t"/>
            <a:pathLst>
              <a:path extrusionOk="0" h="990" w="1056">
                <a:moveTo>
                  <a:pt x="169" y="1"/>
                </a:moveTo>
                <a:cubicBezTo>
                  <a:pt x="124" y="1"/>
                  <a:pt x="83" y="17"/>
                  <a:pt x="66" y="50"/>
                </a:cubicBezTo>
                <a:cubicBezTo>
                  <a:pt x="1" y="83"/>
                  <a:pt x="1" y="214"/>
                  <a:pt x="66" y="280"/>
                </a:cubicBezTo>
                <a:lnTo>
                  <a:pt x="724" y="937"/>
                </a:lnTo>
                <a:cubicBezTo>
                  <a:pt x="746" y="974"/>
                  <a:pt x="776" y="990"/>
                  <a:pt x="809" y="990"/>
                </a:cubicBezTo>
                <a:cubicBezTo>
                  <a:pt x="921" y="990"/>
                  <a:pt x="1055" y="809"/>
                  <a:pt x="954" y="707"/>
                </a:cubicBezTo>
                <a:lnTo>
                  <a:pt x="296" y="50"/>
                </a:lnTo>
                <a:cubicBezTo>
                  <a:pt x="264" y="17"/>
                  <a:pt x="214" y="1"/>
                  <a:pt x="16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1" name="Google Shape;1871;p23"/>
          <p:cNvSpPr/>
          <p:nvPr/>
        </p:nvSpPr>
        <p:spPr>
          <a:xfrm>
            <a:off x="6517932" y="4696110"/>
            <a:ext cx="27451" cy="26266"/>
          </a:xfrm>
          <a:custGeom>
            <a:rect b="b" l="l" r="r" t="t"/>
            <a:pathLst>
              <a:path extrusionOk="0" h="1241" w="1297">
                <a:moveTo>
                  <a:pt x="177" y="1"/>
                </a:moveTo>
                <a:cubicBezTo>
                  <a:pt x="152" y="1"/>
                  <a:pt x="125" y="5"/>
                  <a:pt x="99" y="14"/>
                </a:cubicBezTo>
                <a:cubicBezTo>
                  <a:pt x="33" y="80"/>
                  <a:pt x="0" y="178"/>
                  <a:pt x="66" y="244"/>
                </a:cubicBezTo>
                <a:lnTo>
                  <a:pt x="33" y="211"/>
                </a:lnTo>
                <a:lnTo>
                  <a:pt x="33" y="211"/>
                </a:lnTo>
                <a:cubicBezTo>
                  <a:pt x="230" y="638"/>
                  <a:pt x="559" y="1000"/>
                  <a:pt x="986" y="1230"/>
                </a:cubicBezTo>
                <a:cubicBezTo>
                  <a:pt x="1008" y="1237"/>
                  <a:pt x="1028" y="1240"/>
                  <a:pt x="1048" y="1240"/>
                </a:cubicBezTo>
                <a:cubicBezTo>
                  <a:pt x="1209" y="1240"/>
                  <a:pt x="1297" y="1022"/>
                  <a:pt x="1151" y="934"/>
                </a:cubicBezTo>
                <a:cubicBezTo>
                  <a:pt x="1052" y="901"/>
                  <a:pt x="953" y="835"/>
                  <a:pt x="888" y="770"/>
                </a:cubicBezTo>
                <a:lnTo>
                  <a:pt x="855" y="737"/>
                </a:lnTo>
                <a:lnTo>
                  <a:pt x="789" y="704"/>
                </a:lnTo>
                <a:cubicBezTo>
                  <a:pt x="756" y="671"/>
                  <a:pt x="723" y="605"/>
                  <a:pt x="691" y="572"/>
                </a:cubicBezTo>
                <a:lnTo>
                  <a:pt x="559" y="474"/>
                </a:lnTo>
                <a:lnTo>
                  <a:pt x="559" y="441"/>
                </a:lnTo>
                <a:cubicBezTo>
                  <a:pt x="550" y="424"/>
                  <a:pt x="546" y="418"/>
                  <a:pt x="545" y="418"/>
                </a:cubicBezTo>
                <a:lnTo>
                  <a:pt x="545" y="418"/>
                </a:lnTo>
                <a:cubicBezTo>
                  <a:pt x="544" y="418"/>
                  <a:pt x="545" y="423"/>
                  <a:pt x="547" y="429"/>
                </a:cubicBezTo>
                <a:lnTo>
                  <a:pt x="493" y="375"/>
                </a:lnTo>
                <a:cubicBezTo>
                  <a:pt x="428" y="277"/>
                  <a:pt x="362" y="178"/>
                  <a:pt x="329" y="80"/>
                </a:cubicBezTo>
                <a:cubicBezTo>
                  <a:pt x="305" y="31"/>
                  <a:pt x="246" y="1"/>
                  <a:pt x="17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2" name="Google Shape;1872;p23"/>
          <p:cNvSpPr/>
          <p:nvPr/>
        </p:nvSpPr>
        <p:spPr>
          <a:xfrm>
            <a:off x="6533234" y="4698417"/>
            <a:ext cx="25377" cy="20467"/>
          </a:xfrm>
          <a:custGeom>
            <a:rect b="b" l="l" r="r" t="t"/>
            <a:pathLst>
              <a:path extrusionOk="0" h="967" w="1199">
                <a:moveTo>
                  <a:pt x="185" y="0"/>
                </a:moveTo>
                <a:cubicBezTo>
                  <a:pt x="154" y="0"/>
                  <a:pt x="124" y="11"/>
                  <a:pt x="99" y="36"/>
                </a:cubicBezTo>
                <a:cubicBezTo>
                  <a:pt x="0" y="69"/>
                  <a:pt x="0" y="168"/>
                  <a:pt x="33" y="266"/>
                </a:cubicBezTo>
                <a:lnTo>
                  <a:pt x="0" y="233"/>
                </a:lnTo>
                <a:lnTo>
                  <a:pt x="0" y="233"/>
                </a:lnTo>
                <a:cubicBezTo>
                  <a:pt x="230" y="529"/>
                  <a:pt x="526" y="792"/>
                  <a:pt x="888" y="956"/>
                </a:cubicBezTo>
                <a:cubicBezTo>
                  <a:pt x="909" y="963"/>
                  <a:pt x="930" y="967"/>
                  <a:pt x="949" y="967"/>
                </a:cubicBezTo>
                <a:cubicBezTo>
                  <a:pt x="1110" y="967"/>
                  <a:pt x="1198" y="748"/>
                  <a:pt x="1052" y="661"/>
                </a:cubicBezTo>
                <a:cubicBezTo>
                  <a:pt x="986" y="628"/>
                  <a:pt x="888" y="595"/>
                  <a:pt x="822" y="529"/>
                </a:cubicBezTo>
                <a:lnTo>
                  <a:pt x="723" y="463"/>
                </a:lnTo>
                <a:lnTo>
                  <a:pt x="658" y="431"/>
                </a:lnTo>
                <a:cubicBezTo>
                  <a:pt x="592" y="398"/>
                  <a:pt x="526" y="332"/>
                  <a:pt x="460" y="266"/>
                </a:cubicBezTo>
                <a:cubicBezTo>
                  <a:pt x="428" y="233"/>
                  <a:pt x="395" y="201"/>
                  <a:pt x="395" y="168"/>
                </a:cubicBezTo>
                <a:lnTo>
                  <a:pt x="329" y="102"/>
                </a:lnTo>
                <a:lnTo>
                  <a:pt x="329" y="69"/>
                </a:lnTo>
                <a:cubicBezTo>
                  <a:pt x="288" y="28"/>
                  <a:pt x="235" y="0"/>
                  <a:pt x="18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3" name="Google Shape;1873;p23"/>
          <p:cNvSpPr/>
          <p:nvPr/>
        </p:nvSpPr>
        <p:spPr>
          <a:xfrm>
            <a:off x="6549934" y="4698649"/>
            <a:ext cx="16001" cy="13588"/>
          </a:xfrm>
          <a:custGeom>
            <a:rect b="b" l="l" r="r" t="t"/>
            <a:pathLst>
              <a:path extrusionOk="0" h="642" w="756">
                <a:moveTo>
                  <a:pt x="185" y="1"/>
                </a:moveTo>
                <a:cubicBezTo>
                  <a:pt x="164" y="1"/>
                  <a:pt x="148" y="9"/>
                  <a:pt x="131" y="25"/>
                </a:cubicBezTo>
                <a:cubicBezTo>
                  <a:pt x="99" y="25"/>
                  <a:pt x="33" y="58"/>
                  <a:pt x="33" y="91"/>
                </a:cubicBezTo>
                <a:cubicBezTo>
                  <a:pt x="0" y="124"/>
                  <a:pt x="0" y="190"/>
                  <a:pt x="33" y="222"/>
                </a:cubicBezTo>
                <a:cubicBezTo>
                  <a:pt x="33" y="255"/>
                  <a:pt x="66" y="288"/>
                  <a:pt x="99" y="321"/>
                </a:cubicBezTo>
                <a:lnTo>
                  <a:pt x="526" y="617"/>
                </a:lnTo>
                <a:cubicBezTo>
                  <a:pt x="542" y="633"/>
                  <a:pt x="559" y="641"/>
                  <a:pt x="575" y="641"/>
                </a:cubicBezTo>
                <a:cubicBezTo>
                  <a:pt x="592" y="641"/>
                  <a:pt x="608" y="633"/>
                  <a:pt x="624" y="617"/>
                </a:cubicBezTo>
                <a:cubicBezTo>
                  <a:pt x="690" y="617"/>
                  <a:pt x="723" y="584"/>
                  <a:pt x="723" y="551"/>
                </a:cubicBezTo>
                <a:cubicBezTo>
                  <a:pt x="756" y="518"/>
                  <a:pt x="756" y="452"/>
                  <a:pt x="723" y="420"/>
                </a:cubicBezTo>
                <a:cubicBezTo>
                  <a:pt x="723" y="387"/>
                  <a:pt x="690" y="354"/>
                  <a:pt x="657" y="321"/>
                </a:cubicBezTo>
                <a:lnTo>
                  <a:pt x="263" y="25"/>
                </a:lnTo>
                <a:cubicBezTo>
                  <a:pt x="230" y="9"/>
                  <a:pt x="205" y="1"/>
                  <a:pt x="1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4" name="Google Shape;1874;p23"/>
          <p:cNvSpPr/>
          <p:nvPr/>
        </p:nvSpPr>
        <p:spPr>
          <a:xfrm>
            <a:off x="6554103" y="4699813"/>
            <a:ext cx="24361" cy="16826"/>
          </a:xfrm>
          <a:custGeom>
            <a:rect b="b" l="l" r="r" t="t"/>
            <a:pathLst>
              <a:path extrusionOk="0" h="795" w="1151">
                <a:moveTo>
                  <a:pt x="187" y="0"/>
                </a:moveTo>
                <a:cubicBezTo>
                  <a:pt x="132" y="0"/>
                  <a:pt x="86" y="28"/>
                  <a:pt x="66" y="69"/>
                </a:cubicBezTo>
                <a:cubicBezTo>
                  <a:pt x="0" y="167"/>
                  <a:pt x="33" y="266"/>
                  <a:pt x="99" y="299"/>
                </a:cubicBezTo>
                <a:lnTo>
                  <a:pt x="887" y="759"/>
                </a:lnTo>
                <a:cubicBezTo>
                  <a:pt x="913" y="784"/>
                  <a:pt x="942" y="795"/>
                  <a:pt x="973" y="795"/>
                </a:cubicBezTo>
                <a:cubicBezTo>
                  <a:pt x="1024" y="795"/>
                  <a:pt x="1077" y="767"/>
                  <a:pt x="1117" y="726"/>
                </a:cubicBezTo>
                <a:cubicBezTo>
                  <a:pt x="1150" y="627"/>
                  <a:pt x="1117" y="529"/>
                  <a:pt x="1052" y="496"/>
                </a:cubicBezTo>
                <a:cubicBezTo>
                  <a:pt x="789" y="332"/>
                  <a:pt x="526" y="167"/>
                  <a:pt x="296" y="36"/>
                </a:cubicBezTo>
                <a:cubicBezTo>
                  <a:pt x="258" y="11"/>
                  <a:pt x="221" y="0"/>
                  <a:pt x="18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5" name="Google Shape;1875;p23"/>
          <p:cNvSpPr/>
          <p:nvPr/>
        </p:nvSpPr>
        <p:spPr>
          <a:xfrm>
            <a:off x="6575650" y="4707518"/>
            <a:ext cx="14625" cy="13228"/>
          </a:xfrm>
          <a:custGeom>
            <a:rect b="b" l="l" r="r" t="t"/>
            <a:pathLst>
              <a:path extrusionOk="0" h="625" w="691">
                <a:moveTo>
                  <a:pt x="99" y="1"/>
                </a:moveTo>
                <a:cubicBezTo>
                  <a:pt x="34" y="33"/>
                  <a:pt x="34" y="66"/>
                  <a:pt x="1" y="99"/>
                </a:cubicBezTo>
                <a:lnTo>
                  <a:pt x="1" y="165"/>
                </a:lnTo>
                <a:cubicBezTo>
                  <a:pt x="1" y="165"/>
                  <a:pt x="1" y="198"/>
                  <a:pt x="1" y="231"/>
                </a:cubicBezTo>
                <a:lnTo>
                  <a:pt x="1" y="263"/>
                </a:lnTo>
                <a:cubicBezTo>
                  <a:pt x="99" y="428"/>
                  <a:pt x="264" y="559"/>
                  <a:pt x="461" y="625"/>
                </a:cubicBezTo>
                <a:lnTo>
                  <a:pt x="592" y="625"/>
                </a:lnTo>
                <a:cubicBezTo>
                  <a:pt x="625" y="592"/>
                  <a:pt x="658" y="559"/>
                  <a:pt x="658" y="526"/>
                </a:cubicBezTo>
                <a:cubicBezTo>
                  <a:pt x="691" y="493"/>
                  <a:pt x="691" y="428"/>
                  <a:pt x="658" y="395"/>
                </a:cubicBezTo>
                <a:cubicBezTo>
                  <a:pt x="658" y="362"/>
                  <a:pt x="625" y="329"/>
                  <a:pt x="559" y="329"/>
                </a:cubicBezTo>
                <a:cubicBezTo>
                  <a:pt x="559" y="329"/>
                  <a:pt x="527" y="329"/>
                  <a:pt x="494" y="296"/>
                </a:cubicBezTo>
                <a:lnTo>
                  <a:pt x="527" y="296"/>
                </a:lnTo>
                <a:cubicBezTo>
                  <a:pt x="494" y="296"/>
                  <a:pt x="461" y="264"/>
                  <a:pt x="429" y="231"/>
                </a:cubicBezTo>
                <a:lnTo>
                  <a:pt x="429" y="231"/>
                </a:lnTo>
                <a:lnTo>
                  <a:pt x="461" y="263"/>
                </a:lnTo>
                <a:cubicBezTo>
                  <a:pt x="395" y="231"/>
                  <a:pt x="362" y="198"/>
                  <a:pt x="362" y="165"/>
                </a:cubicBezTo>
                <a:lnTo>
                  <a:pt x="362" y="198"/>
                </a:lnTo>
                <a:cubicBezTo>
                  <a:pt x="362" y="165"/>
                  <a:pt x="329" y="132"/>
                  <a:pt x="297" y="66"/>
                </a:cubicBezTo>
                <a:cubicBezTo>
                  <a:pt x="297" y="33"/>
                  <a:pt x="264" y="33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6" name="Google Shape;1876;p23"/>
          <p:cNvSpPr/>
          <p:nvPr/>
        </p:nvSpPr>
        <p:spPr>
          <a:xfrm>
            <a:off x="6593047" y="4705782"/>
            <a:ext cx="19959" cy="20848"/>
          </a:xfrm>
          <a:custGeom>
            <a:rect b="b" l="l" r="r" t="t"/>
            <a:pathLst>
              <a:path extrusionOk="0" h="985" w="943">
                <a:moveTo>
                  <a:pt x="181" y="0"/>
                </a:moveTo>
                <a:cubicBezTo>
                  <a:pt x="140" y="0"/>
                  <a:pt x="99" y="17"/>
                  <a:pt x="66" y="50"/>
                </a:cubicBezTo>
                <a:cubicBezTo>
                  <a:pt x="0" y="115"/>
                  <a:pt x="0" y="214"/>
                  <a:pt x="66" y="280"/>
                </a:cubicBezTo>
                <a:lnTo>
                  <a:pt x="658" y="970"/>
                </a:lnTo>
                <a:cubicBezTo>
                  <a:pt x="683" y="980"/>
                  <a:pt x="708" y="985"/>
                  <a:pt x="732" y="985"/>
                </a:cubicBezTo>
                <a:cubicBezTo>
                  <a:pt x="858" y="985"/>
                  <a:pt x="943" y="851"/>
                  <a:pt x="888" y="740"/>
                </a:cubicBezTo>
                <a:lnTo>
                  <a:pt x="296" y="50"/>
                </a:lnTo>
                <a:cubicBezTo>
                  <a:pt x="263" y="17"/>
                  <a:pt x="222" y="0"/>
                  <a:pt x="1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7" name="Google Shape;1877;p23"/>
          <p:cNvSpPr/>
          <p:nvPr/>
        </p:nvSpPr>
        <p:spPr>
          <a:xfrm>
            <a:off x="6395533" y="4698205"/>
            <a:ext cx="45907" cy="24911"/>
          </a:xfrm>
          <a:custGeom>
            <a:rect b="b" l="l" r="r" t="t"/>
            <a:pathLst>
              <a:path extrusionOk="0" h="1177" w="2169">
                <a:moveTo>
                  <a:pt x="204" y="0"/>
                </a:moveTo>
                <a:cubicBezTo>
                  <a:pt x="147" y="0"/>
                  <a:pt x="81" y="31"/>
                  <a:pt x="33" y="79"/>
                </a:cubicBezTo>
                <a:cubicBezTo>
                  <a:pt x="0" y="145"/>
                  <a:pt x="33" y="243"/>
                  <a:pt x="99" y="309"/>
                </a:cubicBezTo>
                <a:lnTo>
                  <a:pt x="1906" y="1163"/>
                </a:lnTo>
                <a:cubicBezTo>
                  <a:pt x="1924" y="1172"/>
                  <a:pt x="1944" y="1176"/>
                  <a:pt x="1965" y="1176"/>
                </a:cubicBezTo>
                <a:cubicBezTo>
                  <a:pt x="2022" y="1176"/>
                  <a:pt x="2088" y="1146"/>
                  <a:pt x="2136" y="1098"/>
                </a:cubicBezTo>
                <a:cubicBezTo>
                  <a:pt x="2169" y="1032"/>
                  <a:pt x="2136" y="933"/>
                  <a:pt x="2070" y="868"/>
                </a:cubicBezTo>
                <a:lnTo>
                  <a:pt x="263" y="13"/>
                </a:lnTo>
                <a:cubicBezTo>
                  <a:pt x="245" y="5"/>
                  <a:pt x="225" y="0"/>
                  <a:pt x="20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8" name="Google Shape;1878;p23"/>
          <p:cNvSpPr/>
          <p:nvPr/>
        </p:nvSpPr>
        <p:spPr>
          <a:xfrm>
            <a:off x="6437948" y="4704322"/>
            <a:ext cx="24361" cy="18583"/>
          </a:xfrm>
          <a:custGeom>
            <a:rect b="b" l="l" r="r" t="t"/>
            <a:pathLst>
              <a:path extrusionOk="0" h="878" w="1151">
                <a:moveTo>
                  <a:pt x="183" y="0"/>
                </a:moveTo>
                <a:cubicBezTo>
                  <a:pt x="134" y="0"/>
                  <a:pt x="87" y="23"/>
                  <a:pt x="66" y="86"/>
                </a:cubicBezTo>
                <a:cubicBezTo>
                  <a:pt x="1" y="152"/>
                  <a:pt x="33" y="250"/>
                  <a:pt x="99" y="316"/>
                </a:cubicBezTo>
                <a:lnTo>
                  <a:pt x="888" y="842"/>
                </a:lnTo>
                <a:cubicBezTo>
                  <a:pt x="913" y="867"/>
                  <a:pt x="943" y="877"/>
                  <a:pt x="974" y="877"/>
                </a:cubicBezTo>
                <a:cubicBezTo>
                  <a:pt x="1024" y="877"/>
                  <a:pt x="1077" y="849"/>
                  <a:pt x="1118" y="809"/>
                </a:cubicBezTo>
                <a:cubicBezTo>
                  <a:pt x="1151" y="710"/>
                  <a:pt x="1118" y="612"/>
                  <a:pt x="1052" y="579"/>
                </a:cubicBezTo>
                <a:lnTo>
                  <a:pt x="263" y="20"/>
                </a:lnTo>
                <a:cubicBezTo>
                  <a:pt x="239" y="8"/>
                  <a:pt x="211" y="0"/>
                  <a:pt x="18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9" name="Google Shape;1879;p23"/>
          <p:cNvSpPr/>
          <p:nvPr/>
        </p:nvSpPr>
        <p:spPr>
          <a:xfrm>
            <a:off x="6451007" y="4703581"/>
            <a:ext cx="24827" cy="17038"/>
          </a:xfrm>
          <a:custGeom>
            <a:rect b="b" l="l" r="r" t="t"/>
            <a:pathLst>
              <a:path extrusionOk="0" h="805" w="1173">
                <a:moveTo>
                  <a:pt x="230" y="1"/>
                </a:moveTo>
                <a:cubicBezTo>
                  <a:pt x="97" y="1"/>
                  <a:pt x="0" y="207"/>
                  <a:pt x="139" y="318"/>
                </a:cubicBezTo>
                <a:lnTo>
                  <a:pt x="139" y="285"/>
                </a:lnTo>
                <a:cubicBezTo>
                  <a:pt x="271" y="351"/>
                  <a:pt x="402" y="417"/>
                  <a:pt x="534" y="515"/>
                </a:cubicBezTo>
                <a:lnTo>
                  <a:pt x="632" y="581"/>
                </a:lnTo>
                <a:lnTo>
                  <a:pt x="698" y="614"/>
                </a:lnTo>
                <a:cubicBezTo>
                  <a:pt x="731" y="647"/>
                  <a:pt x="797" y="712"/>
                  <a:pt x="862" y="778"/>
                </a:cubicBezTo>
                <a:cubicBezTo>
                  <a:pt x="887" y="797"/>
                  <a:pt x="914" y="805"/>
                  <a:pt x="941" y="805"/>
                </a:cubicBezTo>
                <a:cubicBezTo>
                  <a:pt x="1057" y="805"/>
                  <a:pt x="1172" y="655"/>
                  <a:pt x="1092" y="548"/>
                </a:cubicBezTo>
                <a:cubicBezTo>
                  <a:pt x="862" y="318"/>
                  <a:pt x="599" y="154"/>
                  <a:pt x="304" y="22"/>
                </a:cubicBezTo>
                <a:cubicBezTo>
                  <a:pt x="279" y="7"/>
                  <a:pt x="254" y="1"/>
                  <a:pt x="2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0" name="Google Shape;1880;p23"/>
          <p:cNvSpPr/>
          <p:nvPr/>
        </p:nvSpPr>
        <p:spPr>
          <a:xfrm>
            <a:off x="6460891" y="4693252"/>
            <a:ext cx="28552" cy="25758"/>
          </a:xfrm>
          <a:custGeom>
            <a:rect b="b" l="l" r="r" t="t"/>
            <a:pathLst>
              <a:path extrusionOk="0" h="1217" w="1349">
                <a:moveTo>
                  <a:pt x="182" y="1"/>
                </a:moveTo>
                <a:cubicBezTo>
                  <a:pt x="141" y="1"/>
                  <a:pt x="100" y="17"/>
                  <a:pt x="67" y="50"/>
                </a:cubicBezTo>
                <a:cubicBezTo>
                  <a:pt x="1" y="116"/>
                  <a:pt x="1" y="215"/>
                  <a:pt x="67" y="280"/>
                </a:cubicBezTo>
                <a:cubicBezTo>
                  <a:pt x="395" y="576"/>
                  <a:pt x="724" y="872"/>
                  <a:pt x="1052" y="1167"/>
                </a:cubicBezTo>
                <a:cubicBezTo>
                  <a:pt x="1085" y="1200"/>
                  <a:pt x="1126" y="1217"/>
                  <a:pt x="1167" y="1217"/>
                </a:cubicBezTo>
                <a:cubicBezTo>
                  <a:pt x="1209" y="1217"/>
                  <a:pt x="1250" y="1200"/>
                  <a:pt x="1282" y="1167"/>
                </a:cubicBezTo>
                <a:cubicBezTo>
                  <a:pt x="1348" y="1102"/>
                  <a:pt x="1348" y="1003"/>
                  <a:pt x="1282" y="937"/>
                </a:cubicBezTo>
                <a:cubicBezTo>
                  <a:pt x="954" y="642"/>
                  <a:pt x="625" y="346"/>
                  <a:pt x="297" y="50"/>
                </a:cubicBezTo>
                <a:cubicBezTo>
                  <a:pt x="264" y="17"/>
                  <a:pt x="223" y="1"/>
                  <a:pt x="18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1" name="Google Shape;1881;p23"/>
          <p:cNvSpPr/>
          <p:nvPr/>
        </p:nvSpPr>
        <p:spPr>
          <a:xfrm>
            <a:off x="6476892" y="4695877"/>
            <a:ext cx="18435" cy="18837"/>
          </a:xfrm>
          <a:custGeom>
            <a:rect b="b" l="l" r="r" t="t"/>
            <a:pathLst>
              <a:path extrusionOk="0" h="890" w="871">
                <a:moveTo>
                  <a:pt x="218" y="0"/>
                </a:moveTo>
                <a:cubicBezTo>
                  <a:pt x="198" y="0"/>
                  <a:pt x="181" y="8"/>
                  <a:pt x="165" y="25"/>
                </a:cubicBezTo>
                <a:cubicBezTo>
                  <a:pt x="66" y="58"/>
                  <a:pt x="34" y="123"/>
                  <a:pt x="34" y="222"/>
                </a:cubicBezTo>
                <a:lnTo>
                  <a:pt x="1" y="189"/>
                </a:lnTo>
                <a:lnTo>
                  <a:pt x="1" y="189"/>
                </a:lnTo>
                <a:cubicBezTo>
                  <a:pt x="99" y="485"/>
                  <a:pt x="296" y="715"/>
                  <a:pt x="559" y="879"/>
                </a:cubicBezTo>
                <a:cubicBezTo>
                  <a:pt x="581" y="886"/>
                  <a:pt x="601" y="890"/>
                  <a:pt x="621" y="890"/>
                </a:cubicBezTo>
                <a:cubicBezTo>
                  <a:pt x="782" y="890"/>
                  <a:pt x="870" y="671"/>
                  <a:pt x="724" y="583"/>
                </a:cubicBezTo>
                <a:lnTo>
                  <a:pt x="658" y="518"/>
                </a:lnTo>
                <a:lnTo>
                  <a:pt x="625" y="518"/>
                </a:lnTo>
                <a:cubicBezTo>
                  <a:pt x="592" y="485"/>
                  <a:pt x="526" y="419"/>
                  <a:pt x="461" y="386"/>
                </a:cubicBezTo>
                <a:lnTo>
                  <a:pt x="461" y="353"/>
                </a:lnTo>
                <a:cubicBezTo>
                  <a:pt x="461" y="321"/>
                  <a:pt x="428" y="288"/>
                  <a:pt x="395" y="255"/>
                </a:cubicBezTo>
                <a:lnTo>
                  <a:pt x="362" y="189"/>
                </a:lnTo>
                <a:lnTo>
                  <a:pt x="362" y="156"/>
                </a:lnTo>
                <a:lnTo>
                  <a:pt x="362" y="123"/>
                </a:lnTo>
                <a:cubicBezTo>
                  <a:pt x="329" y="91"/>
                  <a:pt x="329" y="58"/>
                  <a:pt x="296" y="25"/>
                </a:cubicBezTo>
                <a:cubicBezTo>
                  <a:pt x="264" y="8"/>
                  <a:pt x="239" y="0"/>
                  <a:pt x="21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2" name="Google Shape;1882;p23"/>
          <p:cNvSpPr/>
          <p:nvPr/>
        </p:nvSpPr>
        <p:spPr>
          <a:xfrm>
            <a:off x="6397607" y="4713783"/>
            <a:ext cx="18795" cy="10032"/>
          </a:xfrm>
          <a:custGeom>
            <a:rect b="b" l="l" r="r" t="t"/>
            <a:pathLst>
              <a:path extrusionOk="0" h="474" w="888">
                <a:moveTo>
                  <a:pt x="165" y="0"/>
                </a:moveTo>
                <a:cubicBezTo>
                  <a:pt x="66" y="0"/>
                  <a:pt x="1" y="66"/>
                  <a:pt x="1" y="132"/>
                </a:cubicBezTo>
                <a:cubicBezTo>
                  <a:pt x="1" y="230"/>
                  <a:pt x="66" y="296"/>
                  <a:pt x="165" y="296"/>
                </a:cubicBezTo>
                <a:lnTo>
                  <a:pt x="132" y="329"/>
                </a:lnTo>
                <a:lnTo>
                  <a:pt x="231" y="329"/>
                </a:lnTo>
                <a:cubicBezTo>
                  <a:pt x="296" y="362"/>
                  <a:pt x="362" y="362"/>
                  <a:pt x="461" y="395"/>
                </a:cubicBezTo>
                <a:lnTo>
                  <a:pt x="526" y="395"/>
                </a:lnTo>
                <a:lnTo>
                  <a:pt x="625" y="460"/>
                </a:lnTo>
                <a:cubicBezTo>
                  <a:pt x="643" y="469"/>
                  <a:pt x="665" y="473"/>
                  <a:pt x="689" y="473"/>
                </a:cubicBezTo>
                <a:cubicBezTo>
                  <a:pt x="754" y="473"/>
                  <a:pt x="831" y="443"/>
                  <a:pt x="855" y="395"/>
                </a:cubicBezTo>
                <a:cubicBezTo>
                  <a:pt x="888" y="296"/>
                  <a:pt x="855" y="197"/>
                  <a:pt x="789" y="165"/>
                </a:cubicBezTo>
                <a:cubicBezTo>
                  <a:pt x="592" y="66"/>
                  <a:pt x="362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3" name="Google Shape;1883;p23"/>
          <p:cNvSpPr/>
          <p:nvPr/>
        </p:nvSpPr>
        <p:spPr>
          <a:xfrm>
            <a:off x="6369034" y="4715412"/>
            <a:ext cx="21652" cy="13270"/>
          </a:xfrm>
          <a:custGeom>
            <a:rect b="b" l="l" r="r" t="t"/>
            <a:pathLst>
              <a:path extrusionOk="0" h="627" w="1023">
                <a:moveTo>
                  <a:pt x="245" y="0"/>
                </a:moveTo>
                <a:cubicBezTo>
                  <a:pt x="93" y="0"/>
                  <a:pt x="1" y="206"/>
                  <a:pt x="168" y="318"/>
                </a:cubicBezTo>
                <a:lnTo>
                  <a:pt x="759" y="613"/>
                </a:lnTo>
                <a:cubicBezTo>
                  <a:pt x="777" y="622"/>
                  <a:pt x="797" y="626"/>
                  <a:pt x="817" y="626"/>
                </a:cubicBezTo>
                <a:cubicBezTo>
                  <a:pt x="873" y="626"/>
                  <a:pt x="932" y="596"/>
                  <a:pt x="956" y="548"/>
                </a:cubicBezTo>
                <a:cubicBezTo>
                  <a:pt x="1022" y="449"/>
                  <a:pt x="989" y="350"/>
                  <a:pt x="923" y="318"/>
                </a:cubicBezTo>
                <a:lnTo>
                  <a:pt x="332" y="22"/>
                </a:lnTo>
                <a:cubicBezTo>
                  <a:pt x="302" y="7"/>
                  <a:pt x="273" y="0"/>
                  <a:pt x="2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4" name="Google Shape;1884;p23"/>
          <p:cNvSpPr/>
          <p:nvPr/>
        </p:nvSpPr>
        <p:spPr>
          <a:xfrm>
            <a:off x="6683254" y="4268019"/>
            <a:ext cx="338026" cy="434369"/>
          </a:xfrm>
          <a:custGeom>
            <a:rect b="b" l="l" r="r" t="t"/>
            <a:pathLst>
              <a:path extrusionOk="0" h="20523" w="15971">
                <a:moveTo>
                  <a:pt x="15652" y="228"/>
                </a:moveTo>
                <a:cubicBezTo>
                  <a:pt x="15658" y="246"/>
                  <a:pt x="15668" y="262"/>
                  <a:pt x="15681" y="275"/>
                </a:cubicBezTo>
                <a:lnTo>
                  <a:pt x="15681" y="275"/>
                </a:lnTo>
                <a:lnTo>
                  <a:pt x="15652" y="261"/>
                </a:lnTo>
                <a:lnTo>
                  <a:pt x="15652" y="228"/>
                </a:lnTo>
                <a:close/>
                <a:moveTo>
                  <a:pt x="15812" y="312"/>
                </a:moveTo>
                <a:cubicBezTo>
                  <a:pt x="15827" y="312"/>
                  <a:pt x="15827" y="326"/>
                  <a:pt x="15783" y="326"/>
                </a:cubicBezTo>
                <a:cubicBezTo>
                  <a:pt x="15794" y="316"/>
                  <a:pt x="15805" y="312"/>
                  <a:pt x="15812" y="312"/>
                </a:cubicBezTo>
                <a:close/>
                <a:moveTo>
                  <a:pt x="14699" y="787"/>
                </a:moveTo>
                <a:cubicBezTo>
                  <a:pt x="14677" y="797"/>
                  <a:pt x="14659" y="801"/>
                  <a:pt x="14648" y="801"/>
                </a:cubicBezTo>
                <a:cubicBezTo>
                  <a:pt x="14626" y="801"/>
                  <a:pt x="14633" y="787"/>
                  <a:pt x="14699" y="787"/>
                </a:cubicBezTo>
                <a:close/>
                <a:moveTo>
                  <a:pt x="14803" y="839"/>
                </a:moveTo>
                <a:lnTo>
                  <a:pt x="14830" y="852"/>
                </a:lnTo>
                <a:lnTo>
                  <a:pt x="14830" y="901"/>
                </a:lnTo>
                <a:lnTo>
                  <a:pt x="14830" y="901"/>
                </a:lnTo>
                <a:cubicBezTo>
                  <a:pt x="14825" y="878"/>
                  <a:pt x="14815" y="857"/>
                  <a:pt x="14803" y="839"/>
                </a:cubicBezTo>
                <a:close/>
                <a:moveTo>
                  <a:pt x="15816" y="1"/>
                </a:moveTo>
                <a:cubicBezTo>
                  <a:pt x="15777" y="1"/>
                  <a:pt x="15732" y="12"/>
                  <a:pt x="15685" y="31"/>
                </a:cubicBezTo>
                <a:cubicBezTo>
                  <a:pt x="15586" y="96"/>
                  <a:pt x="15487" y="162"/>
                  <a:pt x="15389" y="228"/>
                </a:cubicBezTo>
                <a:cubicBezTo>
                  <a:pt x="15257" y="359"/>
                  <a:pt x="15093" y="491"/>
                  <a:pt x="14929" y="589"/>
                </a:cubicBezTo>
                <a:lnTo>
                  <a:pt x="14764" y="721"/>
                </a:lnTo>
                <a:cubicBezTo>
                  <a:pt x="14738" y="747"/>
                  <a:pt x="14712" y="752"/>
                  <a:pt x="14703" y="770"/>
                </a:cubicBezTo>
                <a:lnTo>
                  <a:pt x="14703" y="770"/>
                </a:lnTo>
                <a:cubicBezTo>
                  <a:pt x="14692" y="767"/>
                  <a:pt x="14681" y="766"/>
                  <a:pt x="14670" y="766"/>
                </a:cubicBezTo>
                <a:cubicBezTo>
                  <a:pt x="14645" y="766"/>
                  <a:pt x="14621" y="772"/>
                  <a:pt x="14600" y="787"/>
                </a:cubicBezTo>
                <a:cubicBezTo>
                  <a:pt x="13910" y="1181"/>
                  <a:pt x="13253" y="1641"/>
                  <a:pt x="12661" y="2167"/>
                </a:cubicBezTo>
                <a:cubicBezTo>
                  <a:pt x="12103" y="2660"/>
                  <a:pt x="11643" y="3284"/>
                  <a:pt x="11314" y="3974"/>
                </a:cubicBezTo>
                <a:cubicBezTo>
                  <a:pt x="10657" y="5321"/>
                  <a:pt x="10394" y="6800"/>
                  <a:pt x="9803" y="8180"/>
                </a:cubicBezTo>
                <a:cubicBezTo>
                  <a:pt x="9507" y="8903"/>
                  <a:pt x="9047" y="9560"/>
                  <a:pt x="8488" y="10152"/>
                </a:cubicBezTo>
                <a:cubicBezTo>
                  <a:pt x="7864" y="10776"/>
                  <a:pt x="7207" y="11335"/>
                  <a:pt x="6648" y="12025"/>
                </a:cubicBezTo>
                <a:cubicBezTo>
                  <a:pt x="5432" y="13372"/>
                  <a:pt x="4315" y="14818"/>
                  <a:pt x="3329" y="16329"/>
                </a:cubicBezTo>
                <a:cubicBezTo>
                  <a:pt x="2409" y="17742"/>
                  <a:pt x="1686" y="19418"/>
                  <a:pt x="142" y="20207"/>
                </a:cubicBezTo>
                <a:cubicBezTo>
                  <a:pt x="0" y="20292"/>
                  <a:pt x="102" y="20523"/>
                  <a:pt x="238" y="20523"/>
                </a:cubicBezTo>
                <a:cubicBezTo>
                  <a:pt x="260" y="20523"/>
                  <a:pt x="283" y="20516"/>
                  <a:pt x="306" y="20503"/>
                </a:cubicBezTo>
                <a:cubicBezTo>
                  <a:pt x="1620" y="19813"/>
                  <a:pt x="2376" y="18498"/>
                  <a:pt x="3132" y="17282"/>
                </a:cubicBezTo>
                <a:cubicBezTo>
                  <a:pt x="4085" y="15738"/>
                  <a:pt x="5136" y="14292"/>
                  <a:pt x="6319" y="12945"/>
                </a:cubicBezTo>
                <a:cubicBezTo>
                  <a:pt x="6878" y="12222"/>
                  <a:pt x="7469" y="11565"/>
                  <a:pt x="8127" y="10940"/>
                </a:cubicBezTo>
                <a:cubicBezTo>
                  <a:pt x="8751" y="10415"/>
                  <a:pt x="9244" y="9823"/>
                  <a:pt x="9704" y="9133"/>
                </a:cubicBezTo>
                <a:cubicBezTo>
                  <a:pt x="10427" y="7851"/>
                  <a:pt x="10723" y="6340"/>
                  <a:pt x="11248" y="4960"/>
                </a:cubicBezTo>
                <a:cubicBezTo>
                  <a:pt x="11544" y="4138"/>
                  <a:pt x="11971" y="3382"/>
                  <a:pt x="12563" y="2725"/>
                </a:cubicBezTo>
                <a:cubicBezTo>
                  <a:pt x="13220" y="2068"/>
                  <a:pt x="13943" y="1509"/>
                  <a:pt x="14764" y="1082"/>
                </a:cubicBezTo>
                <a:cubicBezTo>
                  <a:pt x="14863" y="1017"/>
                  <a:pt x="14962" y="951"/>
                  <a:pt x="15060" y="885"/>
                </a:cubicBezTo>
                <a:lnTo>
                  <a:pt x="15520" y="524"/>
                </a:lnTo>
                <a:lnTo>
                  <a:pt x="15717" y="392"/>
                </a:lnTo>
                <a:lnTo>
                  <a:pt x="15779" y="331"/>
                </a:lnTo>
                <a:lnTo>
                  <a:pt x="15779" y="331"/>
                </a:lnTo>
                <a:cubicBezTo>
                  <a:pt x="15792" y="334"/>
                  <a:pt x="15805" y="335"/>
                  <a:pt x="15819" y="335"/>
                </a:cubicBezTo>
                <a:cubicBezTo>
                  <a:pt x="15879" y="335"/>
                  <a:pt x="15935" y="303"/>
                  <a:pt x="15947" y="228"/>
                </a:cubicBezTo>
                <a:cubicBezTo>
                  <a:pt x="15971" y="65"/>
                  <a:pt x="15911" y="1"/>
                  <a:pt x="158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5" name="Google Shape;1885;p23"/>
          <p:cNvSpPr/>
          <p:nvPr/>
        </p:nvSpPr>
        <p:spPr>
          <a:xfrm>
            <a:off x="6926190" y="4327367"/>
            <a:ext cx="135054" cy="26160"/>
          </a:xfrm>
          <a:custGeom>
            <a:rect b="b" l="l" r="r" t="t"/>
            <a:pathLst>
              <a:path extrusionOk="0" h="1236" w="6381">
                <a:moveTo>
                  <a:pt x="6126" y="0"/>
                </a:moveTo>
                <a:cubicBezTo>
                  <a:pt x="6101" y="0"/>
                  <a:pt x="6074" y="6"/>
                  <a:pt x="6047" y="20"/>
                </a:cubicBezTo>
                <a:cubicBezTo>
                  <a:pt x="5192" y="480"/>
                  <a:pt x="4272" y="776"/>
                  <a:pt x="3286" y="874"/>
                </a:cubicBezTo>
                <a:cubicBezTo>
                  <a:pt x="3056" y="891"/>
                  <a:pt x="2826" y="899"/>
                  <a:pt x="2596" y="899"/>
                </a:cubicBezTo>
                <a:cubicBezTo>
                  <a:pt x="2366" y="899"/>
                  <a:pt x="2136" y="891"/>
                  <a:pt x="1906" y="874"/>
                </a:cubicBezTo>
                <a:cubicBezTo>
                  <a:pt x="1643" y="841"/>
                  <a:pt x="1413" y="808"/>
                  <a:pt x="1151" y="776"/>
                </a:cubicBezTo>
                <a:cubicBezTo>
                  <a:pt x="1074" y="750"/>
                  <a:pt x="761" y="646"/>
                  <a:pt x="609" y="646"/>
                </a:cubicBezTo>
                <a:cubicBezTo>
                  <a:pt x="569" y="646"/>
                  <a:pt x="540" y="653"/>
                  <a:pt x="529" y="670"/>
                </a:cubicBezTo>
                <a:lnTo>
                  <a:pt x="529" y="670"/>
                </a:lnTo>
                <a:cubicBezTo>
                  <a:pt x="589" y="539"/>
                  <a:pt x="476" y="424"/>
                  <a:pt x="366" y="424"/>
                </a:cubicBezTo>
                <a:cubicBezTo>
                  <a:pt x="313" y="424"/>
                  <a:pt x="262" y="450"/>
                  <a:pt x="230" y="513"/>
                </a:cubicBezTo>
                <a:cubicBezTo>
                  <a:pt x="0" y="973"/>
                  <a:pt x="888" y="1071"/>
                  <a:pt x="1151" y="1104"/>
                </a:cubicBezTo>
                <a:cubicBezTo>
                  <a:pt x="1619" y="1193"/>
                  <a:pt x="2089" y="1236"/>
                  <a:pt x="2557" y="1236"/>
                </a:cubicBezTo>
                <a:cubicBezTo>
                  <a:pt x="3830" y="1236"/>
                  <a:pt x="5082" y="916"/>
                  <a:pt x="6211" y="316"/>
                </a:cubicBezTo>
                <a:cubicBezTo>
                  <a:pt x="6381" y="231"/>
                  <a:pt x="6283" y="0"/>
                  <a:pt x="612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6" name="Google Shape;1886;p23"/>
          <p:cNvSpPr/>
          <p:nvPr/>
        </p:nvSpPr>
        <p:spPr>
          <a:xfrm>
            <a:off x="6571776" y="4621925"/>
            <a:ext cx="30414" cy="70755"/>
          </a:xfrm>
          <a:custGeom>
            <a:rect b="b" l="l" r="r" t="t"/>
            <a:pathLst>
              <a:path extrusionOk="0" h="3343" w="1437">
                <a:moveTo>
                  <a:pt x="1194" y="0"/>
                </a:moveTo>
                <a:cubicBezTo>
                  <a:pt x="1146" y="0"/>
                  <a:pt x="1100" y="20"/>
                  <a:pt x="1071" y="68"/>
                </a:cubicBezTo>
                <a:cubicBezTo>
                  <a:pt x="578" y="1054"/>
                  <a:pt x="217" y="2073"/>
                  <a:pt x="20" y="3157"/>
                </a:cubicBezTo>
                <a:cubicBezTo>
                  <a:pt x="0" y="3272"/>
                  <a:pt x="92" y="3342"/>
                  <a:pt x="179" y="3342"/>
                </a:cubicBezTo>
                <a:cubicBezTo>
                  <a:pt x="242" y="3342"/>
                  <a:pt x="302" y="3306"/>
                  <a:pt x="315" y="3223"/>
                </a:cubicBezTo>
                <a:cubicBezTo>
                  <a:pt x="512" y="2172"/>
                  <a:pt x="874" y="1186"/>
                  <a:pt x="1367" y="233"/>
                </a:cubicBezTo>
                <a:cubicBezTo>
                  <a:pt x="1437" y="117"/>
                  <a:pt x="1309" y="0"/>
                  <a:pt x="119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7" name="Google Shape;1887;p23"/>
          <p:cNvSpPr/>
          <p:nvPr/>
        </p:nvSpPr>
        <p:spPr>
          <a:xfrm>
            <a:off x="7881107" y="4743626"/>
            <a:ext cx="66077" cy="9122"/>
          </a:xfrm>
          <a:custGeom>
            <a:rect b="b" l="l" r="r" t="t"/>
            <a:pathLst>
              <a:path extrusionOk="0" h="431" w="3122">
                <a:moveTo>
                  <a:pt x="2952" y="1"/>
                </a:moveTo>
                <a:cubicBezTo>
                  <a:pt x="2943" y="1"/>
                  <a:pt x="2934" y="2"/>
                  <a:pt x="2925" y="3"/>
                </a:cubicBezTo>
                <a:cubicBezTo>
                  <a:pt x="2005" y="69"/>
                  <a:pt x="1085" y="102"/>
                  <a:pt x="198" y="102"/>
                </a:cubicBezTo>
                <a:cubicBezTo>
                  <a:pt x="0" y="135"/>
                  <a:pt x="0" y="398"/>
                  <a:pt x="198" y="430"/>
                </a:cubicBezTo>
                <a:cubicBezTo>
                  <a:pt x="1085" y="430"/>
                  <a:pt x="2005" y="398"/>
                  <a:pt x="2925" y="299"/>
                </a:cubicBezTo>
                <a:cubicBezTo>
                  <a:pt x="3113" y="299"/>
                  <a:pt x="3122" y="1"/>
                  <a:pt x="29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8" name="Google Shape;1888;p23"/>
          <p:cNvSpPr/>
          <p:nvPr/>
        </p:nvSpPr>
        <p:spPr>
          <a:xfrm>
            <a:off x="7850480" y="4733445"/>
            <a:ext cx="26477" cy="28001"/>
          </a:xfrm>
          <a:custGeom>
            <a:rect b="b" l="l" r="r" t="t"/>
            <a:pathLst>
              <a:path extrusionOk="0" h="1323" w="1251">
                <a:moveTo>
                  <a:pt x="213" y="1"/>
                </a:moveTo>
                <a:cubicBezTo>
                  <a:pt x="101" y="1"/>
                  <a:pt x="0" y="120"/>
                  <a:pt x="67" y="254"/>
                </a:cubicBezTo>
                <a:cubicBezTo>
                  <a:pt x="330" y="649"/>
                  <a:pt x="626" y="977"/>
                  <a:pt x="955" y="1273"/>
                </a:cubicBezTo>
                <a:cubicBezTo>
                  <a:pt x="987" y="1306"/>
                  <a:pt x="1028" y="1322"/>
                  <a:pt x="1070" y="1322"/>
                </a:cubicBezTo>
                <a:cubicBezTo>
                  <a:pt x="1111" y="1322"/>
                  <a:pt x="1152" y="1306"/>
                  <a:pt x="1185" y="1273"/>
                </a:cubicBezTo>
                <a:cubicBezTo>
                  <a:pt x="1250" y="1207"/>
                  <a:pt x="1250" y="1109"/>
                  <a:pt x="1185" y="1043"/>
                </a:cubicBezTo>
                <a:cubicBezTo>
                  <a:pt x="856" y="780"/>
                  <a:pt x="593" y="451"/>
                  <a:pt x="363" y="90"/>
                </a:cubicBezTo>
                <a:cubicBezTo>
                  <a:pt x="321" y="27"/>
                  <a:pt x="266" y="1"/>
                  <a:pt x="2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9" name="Google Shape;1889;p23"/>
          <p:cNvSpPr/>
          <p:nvPr/>
        </p:nvSpPr>
        <p:spPr>
          <a:xfrm>
            <a:off x="7814288" y="4731646"/>
            <a:ext cx="21631" cy="20763"/>
          </a:xfrm>
          <a:custGeom>
            <a:rect b="b" l="l" r="r" t="t"/>
            <a:pathLst>
              <a:path extrusionOk="0" h="981" w="1022">
                <a:moveTo>
                  <a:pt x="218" y="1"/>
                </a:moveTo>
                <a:cubicBezTo>
                  <a:pt x="94" y="1"/>
                  <a:pt x="0" y="147"/>
                  <a:pt x="101" y="274"/>
                </a:cubicBezTo>
                <a:lnTo>
                  <a:pt x="726" y="931"/>
                </a:lnTo>
                <a:cubicBezTo>
                  <a:pt x="759" y="964"/>
                  <a:pt x="800" y="980"/>
                  <a:pt x="841" y="980"/>
                </a:cubicBezTo>
                <a:cubicBezTo>
                  <a:pt x="882" y="980"/>
                  <a:pt x="923" y="964"/>
                  <a:pt x="956" y="931"/>
                </a:cubicBezTo>
                <a:cubicBezTo>
                  <a:pt x="1022" y="865"/>
                  <a:pt x="1022" y="766"/>
                  <a:pt x="956" y="701"/>
                </a:cubicBezTo>
                <a:lnTo>
                  <a:pt x="331" y="44"/>
                </a:lnTo>
                <a:cubicBezTo>
                  <a:pt x="294" y="13"/>
                  <a:pt x="255" y="1"/>
                  <a:pt x="21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0" name="Google Shape;1890;p23"/>
          <p:cNvSpPr/>
          <p:nvPr/>
        </p:nvSpPr>
        <p:spPr>
          <a:xfrm>
            <a:off x="7828722" y="4733741"/>
            <a:ext cx="20318" cy="20107"/>
          </a:xfrm>
          <a:custGeom>
            <a:rect b="b" l="l" r="r" t="t"/>
            <a:pathLst>
              <a:path extrusionOk="0" h="950" w="960">
                <a:moveTo>
                  <a:pt x="197" y="0"/>
                </a:moveTo>
                <a:cubicBezTo>
                  <a:pt x="81" y="0"/>
                  <a:pt x="1" y="146"/>
                  <a:pt x="77" y="273"/>
                </a:cubicBezTo>
                <a:lnTo>
                  <a:pt x="602" y="897"/>
                </a:lnTo>
                <a:cubicBezTo>
                  <a:pt x="639" y="935"/>
                  <a:pt x="680" y="950"/>
                  <a:pt x="718" y="950"/>
                </a:cubicBezTo>
                <a:cubicBezTo>
                  <a:pt x="850" y="950"/>
                  <a:pt x="960" y="769"/>
                  <a:pt x="832" y="667"/>
                </a:cubicBezTo>
                <a:lnTo>
                  <a:pt x="307" y="43"/>
                </a:lnTo>
                <a:cubicBezTo>
                  <a:pt x="269" y="13"/>
                  <a:pt x="231" y="0"/>
                  <a:pt x="19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1" name="Google Shape;1891;p23"/>
          <p:cNvSpPr/>
          <p:nvPr/>
        </p:nvSpPr>
        <p:spPr>
          <a:xfrm>
            <a:off x="7839369" y="4736895"/>
            <a:ext cx="22160" cy="22858"/>
          </a:xfrm>
          <a:custGeom>
            <a:rect b="b" l="l" r="r" t="t"/>
            <a:pathLst>
              <a:path extrusionOk="0" h="1080" w="1047">
                <a:moveTo>
                  <a:pt x="214" y="1"/>
                </a:moveTo>
                <a:cubicBezTo>
                  <a:pt x="198" y="1"/>
                  <a:pt x="182" y="9"/>
                  <a:pt x="165" y="26"/>
                </a:cubicBezTo>
                <a:cubicBezTo>
                  <a:pt x="99" y="26"/>
                  <a:pt x="67" y="58"/>
                  <a:pt x="67" y="91"/>
                </a:cubicBezTo>
                <a:cubicBezTo>
                  <a:pt x="1" y="157"/>
                  <a:pt x="34" y="256"/>
                  <a:pt x="99" y="321"/>
                </a:cubicBezTo>
                <a:lnTo>
                  <a:pt x="132" y="321"/>
                </a:lnTo>
                <a:lnTo>
                  <a:pt x="198" y="354"/>
                </a:lnTo>
                <a:lnTo>
                  <a:pt x="264" y="420"/>
                </a:lnTo>
                <a:cubicBezTo>
                  <a:pt x="329" y="486"/>
                  <a:pt x="395" y="551"/>
                  <a:pt x="428" y="617"/>
                </a:cubicBezTo>
                <a:lnTo>
                  <a:pt x="461" y="650"/>
                </a:lnTo>
                <a:lnTo>
                  <a:pt x="494" y="683"/>
                </a:lnTo>
                <a:cubicBezTo>
                  <a:pt x="527" y="716"/>
                  <a:pt x="527" y="748"/>
                  <a:pt x="559" y="781"/>
                </a:cubicBezTo>
                <a:cubicBezTo>
                  <a:pt x="592" y="847"/>
                  <a:pt x="658" y="913"/>
                  <a:pt x="691" y="1011"/>
                </a:cubicBezTo>
                <a:cubicBezTo>
                  <a:pt x="720" y="1059"/>
                  <a:pt x="766" y="1079"/>
                  <a:pt x="813" y="1079"/>
                </a:cubicBezTo>
                <a:cubicBezTo>
                  <a:pt x="926" y="1079"/>
                  <a:pt x="1047" y="963"/>
                  <a:pt x="954" y="847"/>
                </a:cubicBezTo>
                <a:cubicBezTo>
                  <a:pt x="789" y="518"/>
                  <a:pt x="559" y="223"/>
                  <a:pt x="264" y="26"/>
                </a:cubicBezTo>
                <a:cubicBezTo>
                  <a:pt x="247" y="9"/>
                  <a:pt x="231" y="1"/>
                  <a:pt x="2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2" name="Google Shape;1892;p23"/>
          <p:cNvSpPr/>
          <p:nvPr/>
        </p:nvSpPr>
        <p:spPr>
          <a:xfrm>
            <a:off x="7776783" y="4741954"/>
            <a:ext cx="21588" cy="20869"/>
          </a:xfrm>
          <a:custGeom>
            <a:rect b="b" l="l" r="r" t="t"/>
            <a:pathLst>
              <a:path extrusionOk="0" h="986" w="1020">
                <a:moveTo>
                  <a:pt x="181" y="0"/>
                </a:moveTo>
                <a:cubicBezTo>
                  <a:pt x="140" y="0"/>
                  <a:pt x="99" y="17"/>
                  <a:pt x="66" y="49"/>
                </a:cubicBezTo>
                <a:cubicBezTo>
                  <a:pt x="0" y="115"/>
                  <a:pt x="0" y="214"/>
                  <a:pt x="66" y="279"/>
                </a:cubicBezTo>
                <a:lnTo>
                  <a:pt x="723" y="937"/>
                </a:lnTo>
                <a:cubicBezTo>
                  <a:pt x="756" y="970"/>
                  <a:pt x="797" y="986"/>
                  <a:pt x="838" y="986"/>
                </a:cubicBezTo>
                <a:cubicBezTo>
                  <a:pt x="879" y="986"/>
                  <a:pt x="920" y="970"/>
                  <a:pt x="953" y="937"/>
                </a:cubicBezTo>
                <a:cubicBezTo>
                  <a:pt x="1019" y="871"/>
                  <a:pt x="1019" y="772"/>
                  <a:pt x="953" y="707"/>
                </a:cubicBezTo>
                <a:lnTo>
                  <a:pt x="296" y="49"/>
                </a:lnTo>
                <a:cubicBezTo>
                  <a:pt x="263" y="17"/>
                  <a:pt x="222" y="0"/>
                  <a:pt x="1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3" name="Google Shape;1893;p23"/>
          <p:cNvSpPr/>
          <p:nvPr/>
        </p:nvSpPr>
        <p:spPr>
          <a:xfrm>
            <a:off x="7793482" y="4743329"/>
            <a:ext cx="23662" cy="22985"/>
          </a:xfrm>
          <a:custGeom>
            <a:rect b="b" l="l" r="r" t="t"/>
            <a:pathLst>
              <a:path extrusionOk="0" h="1086" w="1118">
                <a:moveTo>
                  <a:pt x="181" y="1"/>
                </a:moveTo>
                <a:cubicBezTo>
                  <a:pt x="140" y="1"/>
                  <a:pt x="99" y="17"/>
                  <a:pt x="66" y="50"/>
                </a:cubicBezTo>
                <a:cubicBezTo>
                  <a:pt x="0" y="116"/>
                  <a:pt x="0" y="214"/>
                  <a:pt x="66" y="280"/>
                </a:cubicBezTo>
                <a:lnTo>
                  <a:pt x="822" y="1036"/>
                </a:lnTo>
                <a:cubicBezTo>
                  <a:pt x="854" y="1069"/>
                  <a:pt x="895" y="1085"/>
                  <a:pt x="937" y="1085"/>
                </a:cubicBezTo>
                <a:cubicBezTo>
                  <a:pt x="978" y="1085"/>
                  <a:pt x="1019" y="1069"/>
                  <a:pt x="1052" y="1036"/>
                </a:cubicBezTo>
                <a:cubicBezTo>
                  <a:pt x="1117" y="970"/>
                  <a:pt x="1117" y="872"/>
                  <a:pt x="1052" y="806"/>
                </a:cubicBezTo>
                <a:lnTo>
                  <a:pt x="296" y="50"/>
                </a:lnTo>
                <a:cubicBezTo>
                  <a:pt x="263" y="17"/>
                  <a:pt x="222" y="1"/>
                  <a:pt x="1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4" name="Google Shape;1894;p23"/>
          <p:cNvSpPr/>
          <p:nvPr/>
        </p:nvSpPr>
        <p:spPr>
          <a:xfrm>
            <a:off x="7809356" y="4748621"/>
            <a:ext cx="31430" cy="30901"/>
          </a:xfrm>
          <a:custGeom>
            <a:rect b="b" l="l" r="r" t="t"/>
            <a:pathLst>
              <a:path extrusionOk="0" h="1460" w="1485">
                <a:moveTo>
                  <a:pt x="230" y="0"/>
                </a:moveTo>
                <a:cubicBezTo>
                  <a:pt x="102" y="0"/>
                  <a:pt x="1" y="130"/>
                  <a:pt x="104" y="260"/>
                </a:cubicBezTo>
                <a:cubicBezTo>
                  <a:pt x="499" y="622"/>
                  <a:pt x="860" y="1016"/>
                  <a:pt x="1189" y="1410"/>
                </a:cubicBezTo>
                <a:cubicBezTo>
                  <a:pt x="1222" y="1443"/>
                  <a:pt x="1263" y="1460"/>
                  <a:pt x="1304" y="1460"/>
                </a:cubicBezTo>
                <a:cubicBezTo>
                  <a:pt x="1345" y="1460"/>
                  <a:pt x="1386" y="1443"/>
                  <a:pt x="1419" y="1410"/>
                </a:cubicBezTo>
                <a:cubicBezTo>
                  <a:pt x="1485" y="1345"/>
                  <a:pt x="1485" y="1246"/>
                  <a:pt x="1419" y="1180"/>
                </a:cubicBezTo>
                <a:cubicBezTo>
                  <a:pt x="1090" y="786"/>
                  <a:pt x="729" y="392"/>
                  <a:pt x="334" y="30"/>
                </a:cubicBezTo>
                <a:cubicBezTo>
                  <a:pt x="300" y="10"/>
                  <a:pt x="264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5" name="Google Shape;1895;p23"/>
          <p:cNvSpPr/>
          <p:nvPr/>
        </p:nvSpPr>
        <p:spPr>
          <a:xfrm>
            <a:off x="7836384" y="4764347"/>
            <a:ext cx="25271" cy="24911"/>
          </a:xfrm>
          <a:custGeom>
            <a:rect b="b" l="l" r="r" t="t"/>
            <a:pathLst>
              <a:path extrusionOk="0" h="1177" w="1194">
                <a:moveTo>
                  <a:pt x="197" y="0"/>
                </a:moveTo>
                <a:cubicBezTo>
                  <a:pt x="80" y="0"/>
                  <a:pt x="0" y="146"/>
                  <a:pt x="76" y="273"/>
                </a:cubicBezTo>
                <a:cubicBezTo>
                  <a:pt x="372" y="536"/>
                  <a:pt x="635" y="832"/>
                  <a:pt x="898" y="1127"/>
                </a:cubicBezTo>
                <a:cubicBezTo>
                  <a:pt x="930" y="1160"/>
                  <a:pt x="972" y="1177"/>
                  <a:pt x="1013" y="1177"/>
                </a:cubicBezTo>
                <a:cubicBezTo>
                  <a:pt x="1054" y="1177"/>
                  <a:pt x="1095" y="1160"/>
                  <a:pt x="1128" y="1127"/>
                </a:cubicBezTo>
                <a:cubicBezTo>
                  <a:pt x="1193" y="1062"/>
                  <a:pt x="1193" y="963"/>
                  <a:pt x="1128" y="897"/>
                </a:cubicBezTo>
                <a:cubicBezTo>
                  <a:pt x="865" y="602"/>
                  <a:pt x="602" y="306"/>
                  <a:pt x="306" y="43"/>
                </a:cubicBezTo>
                <a:cubicBezTo>
                  <a:pt x="269" y="13"/>
                  <a:pt x="231" y="0"/>
                  <a:pt x="19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6" name="Google Shape;1896;p23"/>
          <p:cNvSpPr/>
          <p:nvPr/>
        </p:nvSpPr>
        <p:spPr>
          <a:xfrm>
            <a:off x="7852512" y="4768664"/>
            <a:ext cx="20953" cy="19832"/>
          </a:xfrm>
          <a:custGeom>
            <a:rect b="b" l="l" r="r" t="t"/>
            <a:pathLst>
              <a:path extrusionOk="0" h="937" w="990">
                <a:moveTo>
                  <a:pt x="229" y="1"/>
                </a:moveTo>
                <a:cubicBezTo>
                  <a:pt x="111" y="1"/>
                  <a:pt x="0" y="117"/>
                  <a:pt x="70" y="233"/>
                </a:cubicBezTo>
                <a:cubicBezTo>
                  <a:pt x="234" y="496"/>
                  <a:pt x="464" y="726"/>
                  <a:pt x="727" y="923"/>
                </a:cubicBezTo>
                <a:cubicBezTo>
                  <a:pt x="745" y="932"/>
                  <a:pt x="765" y="936"/>
                  <a:pt x="786" y="936"/>
                </a:cubicBezTo>
                <a:cubicBezTo>
                  <a:pt x="843" y="936"/>
                  <a:pt x="909" y="906"/>
                  <a:pt x="957" y="858"/>
                </a:cubicBezTo>
                <a:cubicBezTo>
                  <a:pt x="990" y="792"/>
                  <a:pt x="957" y="693"/>
                  <a:pt x="891" y="628"/>
                </a:cubicBezTo>
                <a:lnTo>
                  <a:pt x="826" y="562"/>
                </a:lnTo>
                <a:lnTo>
                  <a:pt x="793" y="562"/>
                </a:lnTo>
                <a:cubicBezTo>
                  <a:pt x="760" y="562"/>
                  <a:pt x="760" y="562"/>
                  <a:pt x="760" y="529"/>
                </a:cubicBezTo>
                <a:cubicBezTo>
                  <a:pt x="694" y="496"/>
                  <a:pt x="629" y="430"/>
                  <a:pt x="596" y="398"/>
                </a:cubicBezTo>
                <a:cubicBezTo>
                  <a:pt x="530" y="332"/>
                  <a:pt x="497" y="299"/>
                  <a:pt x="464" y="233"/>
                </a:cubicBezTo>
                <a:lnTo>
                  <a:pt x="464" y="200"/>
                </a:lnTo>
                <a:lnTo>
                  <a:pt x="398" y="168"/>
                </a:lnTo>
                <a:lnTo>
                  <a:pt x="366" y="69"/>
                </a:lnTo>
                <a:cubicBezTo>
                  <a:pt x="327" y="21"/>
                  <a:pt x="277" y="1"/>
                  <a:pt x="2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7" name="Google Shape;1897;p23"/>
          <p:cNvSpPr/>
          <p:nvPr/>
        </p:nvSpPr>
        <p:spPr>
          <a:xfrm>
            <a:off x="7865804" y="4771500"/>
            <a:ext cx="17419" cy="15683"/>
          </a:xfrm>
          <a:custGeom>
            <a:rect b="b" l="l" r="r" t="t"/>
            <a:pathLst>
              <a:path extrusionOk="0" h="741" w="823">
                <a:moveTo>
                  <a:pt x="198" y="1"/>
                </a:moveTo>
                <a:cubicBezTo>
                  <a:pt x="165" y="1"/>
                  <a:pt x="99" y="34"/>
                  <a:pt x="66" y="66"/>
                </a:cubicBezTo>
                <a:cubicBezTo>
                  <a:pt x="1" y="132"/>
                  <a:pt x="1" y="231"/>
                  <a:pt x="66" y="296"/>
                </a:cubicBezTo>
                <a:lnTo>
                  <a:pt x="526" y="691"/>
                </a:lnTo>
                <a:cubicBezTo>
                  <a:pt x="559" y="724"/>
                  <a:pt x="600" y="740"/>
                  <a:pt x="641" y="740"/>
                </a:cubicBezTo>
                <a:cubicBezTo>
                  <a:pt x="682" y="740"/>
                  <a:pt x="723" y="724"/>
                  <a:pt x="756" y="691"/>
                </a:cubicBezTo>
                <a:cubicBezTo>
                  <a:pt x="822" y="625"/>
                  <a:pt x="822" y="526"/>
                  <a:pt x="756" y="461"/>
                </a:cubicBezTo>
                <a:lnTo>
                  <a:pt x="296" y="66"/>
                </a:lnTo>
                <a:cubicBezTo>
                  <a:pt x="263" y="34"/>
                  <a:pt x="231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8" name="Google Shape;1898;p23"/>
          <p:cNvSpPr/>
          <p:nvPr/>
        </p:nvSpPr>
        <p:spPr>
          <a:xfrm>
            <a:off x="7880408" y="4771860"/>
            <a:ext cx="19493" cy="18710"/>
          </a:xfrm>
          <a:custGeom>
            <a:rect b="b" l="l" r="r" t="t"/>
            <a:pathLst>
              <a:path extrusionOk="0" h="884" w="921">
                <a:moveTo>
                  <a:pt x="169" y="0"/>
                </a:moveTo>
                <a:cubicBezTo>
                  <a:pt x="124" y="0"/>
                  <a:pt x="83" y="17"/>
                  <a:pt x="66" y="49"/>
                </a:cubicBezTo>
                <a:cubicBezTo>
                  <a:pt x="33" y="82"/>
                  <a:pt x="1" y="115"/>
                  <a:pt x="1" y="181"/>
                </a:cubicBezTo>
                <a:cubicBezTo>
                  <a:pt x="1" y="214"/>
                  <a:pt x="33" y="247"/>
                  <a:pt x="66" y="279"/>
                </a:cubicBezTo>
                <a:lnTo>
                  <a:pt x="33" y="279"/>
                </a:lnTo>
                <a:cubicBezTo>
                  <a:pt x="231" y="509"/>
                  <a:pt x="428" y="707"/>
                  <a:pt x="658" y="871"/>
                </a:cubicBezTo>
                <a:cubicBezTo>
                  <a:pt x="675" y="880"/>
                  <a:pt x="695" y="884"/>
                  <a:pt x="716" y="884"/>
                </a:cubicBezTo>
                <a:cubicBezTo>
                  <a:pt x="774" y="884"/>
                  <a:pt x="840" y="853"/>
                  <a:pt x="888" y="805"/>
                </a:cubicBezTo>
                <a:cubicBezTo>
                  <a:pt x="921" y="707"/>
                  <a:pt x="888" y="608"/>
                  <a:pt x="822" y="575"/>
                </a:cubicBezTo>
                <a:lnTo>
                  <a:pt x="724" y="509"/>
                </a:lnTo>
                <a:lnTo>
                  <a:pt x="691" y="477"/>
                </a:lnTo>
                <a:cubicBezTo>
                  <a:pt x="658" y="444"/>
                  <a:pt x="592" y="411"/>
                  <a:pt x="559" y="345"/>
                </a:cubicBezTo>
                <a:cubicBezTo>
                  <a:pt x="461" y="247"/>
                  <a:pt x="362" y="148"/>
                  <a:pt x="296" y="49"/>
                </a:cubicBezTo>
                <a:cubicBezTo>
                  <a:pt x="263" y="17"/>
                  <a:pt x="214" y="0"/>
                  <a:pt x="16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9" name="Google Shape;1899;p23"/>
          <p:cNvSpPr/>
          <p:nvPr/>
        </p:nvSpPr>
        <p:spPr>
          <a:xfrm>
            <a:off x="7892938" y="4770527"/>
            <a:ext cx="20869" cy="24361"/>
          </a:xfrm>
          <a:custGeom>
            <a:rect b="b" l="l" r="r" t="t"/>
            <a:pathLst>
              <a:path extrusionOk="0" h="1151" w="986">
                <a:moveTo>
                  <a:pt x="177" y="1"/>
                </a:moveTo>
                <a:cubicBezTo>
                  <a:pt x="151" y="1"/>
                  <a:pt x="125" y="5"/>
                  <a:pt x="99" y="14"/>
                </a:cubicBezTo>
                <a:cubicBezTo>
                  <a:pt x="33" y="80"/>
                  <a:pt x="0" y="178"/>
                  <a:pt x="66" y="244"/>
                </a:cubicBezTo>
                <a:lnTo>
                  <a:pt x="657" y="1065"/>
                </a:lnTo>
                <a:cubicBezTo>
                  <a:pt x="699" y="1128"/>
                  <a:pt x="754" y="1151"/>
                  <a:pt x="805" y="1151"/>
                </a:cubicBezTo>
                <a:cubicBezTo>
                  <a:pt x="835" y="1151"/>
                  <a:pt x="863" y="1143"/>
                  <a:pt x="887" y="1131"/>
                </a:cubicBezTo>
                <a:cubicBezTo>
                  <a:pt x="953" y="1098"/>
                  <a:pt x="986" y="1000"/>
                  <a:pt x="953" y="901"/>
                </a:cubicBezTo>
                <a:cubicBezTo>
                  <a:pt x="756" y="638"/>
                  <a:pt x="526" y="375"/>
                  <a:pt x="329" y="80"/>
                </a:cubicBezTo>
                <a:cubicBezTo>
                  <a:pt x="305" y="31"/>
                  <a:pt x="245" y="1"/>
                  <a:pt x="17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0" name="Google Shape;1900;p23"/>
          <p:cNvSpPr/>
          <p:nvPr/>
        </p:nvSpPr>
        <p:spPr>
          <a:xfrm>
            <a:off x="7905235" y="4769892"/>
            <a:ext cx="25271" cy="30414"/>
          </a:xfrm>
          <a:custGeom>
            <a:rect b="b" l="l" r="r" t="t"/>
            <a:pathLst>
              <a:path extrusionOk="0" h="1437" w="1194">
                <a:moveTo>
                  <a:pt x="197" y="1"/>
                </a:moveTo>
                <a:cubicBezTo>
                  <a:pt x="81" y="1"/>
                  <a:pt x="0" y="147"/>
                  <a:pt x="76" y="274"/>
                </a:cubicBezTo>
                <a:cubicBezTo>
                  <a:pt x="405" y="602"/>
                  <a:pt x="668" y="964"/>
                  <a:pt x="865" y="1358"/>
                </a:cubicBezTo>
                <a:cubicBezTo>
                  <a:pt x="913" y="1406"/>
                  <a:pt x="979" y="1437"/>
                  <a:pt x="1036" y="1437"/>
                </a:cubicBezTo>
                <a:cubicBezTo>
                  <a:pt x="1057" y="1437"/>
                  <a:pt x="1077" y="1433"/>
                  <a:pt x="1095" y="1424"/>
                </a:cubicBezTo>
                <a:cubicBezTo>
                  <a:pt x="1161" y="1358"/>
                  <a:pt x="1194" y="1260"/>
                  <a:pt x="1161" y="1194"/>
                </a:cubicBezTo>
                <a:cubicBezTo>
                  <a:pt x="931" y="767"/>
                  <a:pt x="635" y="372"/>
                  <a:pt x="306" y="44"/>
                </a:cubicBezTo>
                <a:cubicBezTo>
                  <a:pt x="269" y="14"/>
                  <a:pt x="231" y="1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1" name="Google Shape;1901;p23"/>
          <p:cNvSpPr/>
          <p:nvPr/>
        </p:nvSpPr>
        <p:spPr>
          <a:xfrm>
            <a:off x="7710451" y="4716386"/>
            <a:ext cx="29737" cy="43494"/>
          </a:xfrm>
          <a:custGeom>
            <a:rect b="b" l="l" r="r" t="t"/>
            <a:pathLst>
              <a:path extrusionOk="0" h="2055" w="1405">
                <a:moveTo>
                  <a:pt x="199" y="0"/>
                </a:moveTo>
                <a:cubicBezTo>
                  <a:pt x="94" y="0"/>
                  <a:pt x="1" y="104"/>
                  <a:pt x="46" y="239"/>
                </a:cubicBezTo>
                <a:lnTo>
                  <a:pt x="1064" y="1980"/>
                </a:lnTo>
                <a:cubicBezTo>
                  <a:pt x="1095" y="2032"/>
                  <a:pt x="1143" y="2055"/>
                  <a:pt x="1192" y="2055"/>
                </a:cubicBezTo>
                <a:cubicBezTo>
                  <a:pt x="1296" y="2055"/>
                  <a:pt x="1405" y="1951"/>
                  <a:pt x="1360" y="1816"/>
                </a:cubicBezTo>
                <a:lnTo>
                  <a:pt x="341" y="74"/>
                </a:lnTo>
                <a:cubicBezTo>
                  <a:pt x="300" y="22"/>
                  <a:pt x="248" y="0"/>
                  <a:pt x="1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2" name="Google Shape;1902;p23"/>
          <p:cNvSpPr/>
          <p:nvPr/>
        </p:nvSpPr>
        <p:spPr>
          <a:xfrm>
            <a:off x="7723933" y="4719688"/>
            <a:ext cx="25038" cy="30541"/>
          </a:xfrm>
          <a:custGeom>
            <a:rect b="b" l="l" r="r" t="t"/>
            <a:pathLst>
              <a:path extrusionOk="0" h="1443" w="1183">
                <a:moveTo>
                  <a:pt x="181" y="1"/>
                </a:moveTo>
                <a:cubicBezTo>
                  <a:pt x="140" y="1"/>
                  <a:pt x="99" y="17"/>
                  <a:pt x="66" y="50"/>
                </a:cubicBezTo>
                <a:cubicBezTo>
                  <a:pt x="0" y="116"/>
                  <a:pt x="0" y="214"/>
                  <a:pt x="66" y="280"/>
                </a:cubicBezTo>
                <a:cubicBezTo>
                  <a:pt x="394" y="576"/>
                  <a:pt x="657" y="937"/>
                  <a:pt x="854" y="1364"/>
                </a:cubicBezTo>
                <a:cubicBezTo>
                  <a:pt x="878" y="1412"/>
                  <a:pt x="938" y="1443"/>
                  <a:pt x="1006" y="1443"/>
                </a:cubicBezTo>
                <a:cubicBezTo>
                  <a:pt x="1032" y="1443"/>
                  <a:pt x="1058" y="1439"/>
                  <a:pt x="1084" y="1430"/>
                </a:cubicBezTo>
                <a:cubicBezTo>
                  <a:pt x="1150" y="1397"/>
                  <a:pt x="1183" y="1299"/>
                  <a:pt x="1117" y="1200"/>
                </a:cubicBezTo>
                <a:cubicBezTo>
                  <a:pt x="920" y="773"/>
                  <a:pt x="657" y="379"/>
                  <a:pt x="296" y="50"/>
                </a:cubicBezTo>
                <a:cubicBezTo>
                  <a:pt x="263" y="17"/>
                  <a:pt x="222" y="1"/>
                  <a:pt x="1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3" name="Google Shape;1903;p23"/>
          <p:cNvSpPr/>
          <p:nvPr/>
        </p:nvSpPr>
        <p:spPr>
          <a:xfrm>
            <a:off x="7740611" y="4720704"/>
            <a:ext cx="23705" cy="30837"/>
          </a:xfrm>
          <a:custGeom>
            <a:rect b="b" l="l" r="r" t="t"/>
            <a:pathLst>
              <a:path extrusionOk="0" h="1457" w="1120">
                <a:moveTo>
                  <a:pt x="201" y="1"/>
                </a:moveTo>
                <a:cubicBezTo>
                  <a:pt x="169" y="1"/>
                  <a:pt x="134" y="11"/>
                  <a:pt x="99" y="35"/>
                </a:cubicBezTo>
                <a:cubicBezTo>
                  <a:pt x="34" y="68"/>
                  <a:pt x="1" y="166"/>
                  <a:pt x="66" y="265"/>
                </a:cubicBezTo>
                <a:lnTo>
                  <a:pt x="756" y="1382"/>
                </a:lnTo>
                <a:cubicBezTo>
                  <a:pt x="798" y="1434"/>
                  <a:pt x="853" y="1456"/>
                  <a:pt x="905" y="1456"/>
                </a:cubicBezTo>
                <a:cubicBezTo>
                  <a:pt x="1018" y="1456"/>
                  <a:pt x="1120" y="1352"/>
                  <a:pt x="1052" y="1218"/>
                </a:cubicBezTo>
                <a:lnTo>
                  <a:pt x="329" y="100"/>
                </a:lnTo>
                <a:cubicBezTo>
                  <a:pt x="308" y="37"/>
                  <a:pt x="259" y="1"/>
                  <a:pt x="20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4" name="Google Shape;1904;p23"/>
          <p:cNvSpPr/>
          <p:nvPr/>
        </p:nvSpPr>
        <p:spPr>
          <a:xfrm>
            <a:off x="7750982" y="4722609"/>
            <a:ext cx="24467" cy="25758"/>
          </a:xfrm>
          <a:custGeom>
            <a:rect b="b" l="l" r="r" t="t"/>
            <a:pathLst>
              <a:path extrusionOk="0" h="1217" w="1156">
                <a:moveTo>
                  <a:pt x="219" y="0"/>
                </a:moveTo>
                <a:cubicBezTo>
                  <a:pt x="95" y="0"/>
                  <a:pt x="1" y="147"/>
                  <a:pt x="102" y="273"/>
                </a:cubicBezTo>
                <a:cubicBezTo>
                  <a:pt x="266" y="405"/>
                  <a:pt x="398" y="569"/>
                  <a:pt x="529" y="701"/>
                </a:cubicBezTo>
                <a:lnTo>
                  <a:pt x="562" y="766"/>
                </a:lnTo>
                <a:lnTo>
                  <a:pt x="661" y="898"/>
                </a:lnTo>
                <a:cubicBezTo>
                  <a:pt x="694" y="963"/>
                  <a:pt x="759" y="1062"/>
                  <a:pt x="825" y="1128"/>
                </a:cubicBezTo>
                <a:cubicBezTo>
                  <a:pt x="857" y="1191"/>
                  <a:pt x="905" y="1217"/>
                  <a:pt x="953" y="1217"/>
                </a:cubicBezTo>
                <a:cubicBezTo>
                  <a:pt x="1055" y="1217"/>
                  <a:pt x="1155" y="1098"/>
                  <a:pt x="1088" y="963"/>
                </a:cubicBezTo>
                <a:cubicBezTo>
                  <a:pt x="891" y="635"/>
                  <a:pt x="628" y="306"/>
                  <a:pt x="332" y="43"/>
                </a:cubicBezTo>
                <a:cubicBezTo>
                  <a:pt x="295" y="13"/>
                  <a:pt x="255" y="0"/>
                  <a:pt x="21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5" name="Google Shape;1905;p23"/>
          <p:cNvSpPr/>
          <p:nvPr/>
        </p:nvSpPr>
        <p:spPr>
          <a:xfrm>
            <a:off x="7769819" y="4724556"/>
            <a:ext cx="22287" cy="24361"/>
          </a:xfrm>
          <a:custGeom>
            <a:rect b="b" l="l" r="r" t="t"/>
            <a:pathLst>
              <a:path extrusionOk="0" h="1151" w="1053">
                <a:moveTo>
                  <a:pt x="169" y="1"/>
                </a:moveTo>
                <a:cubicBezTo>
                  <a:pt x="124" y="1"/>
                  <a:pt x="83" y="17"/>
                  <a:pt x="67" y="50"/>
                </a:cubicBezTo>
                <a:cubicBezTo>
                  <a:pt x="1" y="116"/>
                  <a:pt x="1" y="214"/>
                  <a:pt x="67" y="280"/>
                </a:cubicBezTo>
                <a:cubicBezTo>
                  <a:pt x="297" y="576"/>
                  <a:pt x="527" y="839"/>
                  <a:pt x="757" y="1101"/>
                </a:cubicBezTo>
                <a:cubicBezTo>
                  <a:pt x="789" y="1134"/>
                  <a:pt x="831" y="1151"/>
                  <a:pt x="872" y="1151"/>
                </a:cubicBezTo>
                <a:cubicBezTo>
                  <a:pt x="913" y="1151"/>
                  <a:pt x="954" y="1134"/>
                  <a:pt x="987" y="1101"/>
                </a:cubicBezTo>
                <a:cubicBezTo>
                  <a:pt x="1052" y="1036"/>
                  <a:pt x="1052" y="937"/>
                  <a:pt x="987" y="871"/>
                </a:cubicBezTo>
                <a:cubicBezTo>
                  <a:pt x="757" y="609"/>
                  <a:pt x="527" y="346"/>
                  <a:pt x="297" y="50"/>
                </a:cubicBezTo>
                <a:cubicBezTo>
                  <a:pt x="264" y="17"/>
                  <a:pt x="214" y="1"/>
                  <a:pt x="16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6" name="Google Shape;1906;p23"/>
          <p:cNvSpPr/>
          <p:nvPr/>
        </p:nvSpPr>
        <p:spPr>
          <a:xfrm>
            <a:off x="7792784" y="4732895"/>
            <a:ext cx="13228" cy="15683"/>
          </a:xfrm>
          <a:custGeom>
            <a:rect b="b" l="l" r="r" t="t"/>
            <a:pathLst>
              <a:path extrusionOk="0" h="741" w="625">
                <a:moveTo>
                  <a:pt x="148" y="1"/>
                </a:moveTo>
                <a:cubicBezTo>
                  <a:pt x="107" y="1"/>
                  <a:pt x="66" y="17"/>
                  <a:pt x="33" y="50"/>
                </a:cubicBezTo>
                <a:cubicBezTo>
                  <a:pt x="0" y="83"/>
                  <a:pt x="0" y="116"/>
                  <a:pt x="0" y="149"/>
                </a:cubicBezTo>
                <a:lnTo>
                  <a:pt x="0" y="215"/>
                </a:lnTo>
                <a:cubicBezTo>
                  <a:pt x="0" y="247"/>
                  <a:pt x="0" y="247"/>
                  <a:pt x="33" y="280"/>
                </a:cubicBezTo>
                <a:cubicBezTo>
                  <a:pt x="132" y="412"/>
                  <a:pt x="263" y="543"/>
                  <a:pt x="362" y="707"/>
                </a:cubicBezTo>
                <a:cubicBezTo>
                  <a:pt x="395" y="707"/>
                  <a:pt x="427" y="740"/>
                  <a:pt x="460" y="740"/>
                </a:cubicBezTo>
                <a:cubicBezTo>
                  <a:pt x="526" y="740"/>
                  <a:pt x="559" y="707"/>
                  <a:pt x="592" y="707"/>
                </a:cubicBezTo>
                <a:cubicBezTo>
                  <a:pt x="625" y="675"/>
                  <a:pt x="625" y="609"/>
                  <a:pt x="625" y="576"/>
                </a:cubicBezTo>
                <a:lnTo>
                  <a:pt x="625" y="543"/>
                </a:lnTo>
                <a:cubicBezTo>
                  <a:pt x="625" y="510"/>
                  <a:pt x="625" y="477"/>
                  <a:pt x="592" y="477"/>
                </a:cubicBezTo>
                <a:cubicBezTo>
                  <a:pt x="493" y="346"/>
                  <a:pt x="395" y="182"/>
                  <a:pt x="263" y="50"/>
                </a:cubicBezTo>
                <a:cubicBezTo>
                  <a:pt x="230" y="17"/>
                  <a:pt x="189" y="1"/>
                  <a:pt x="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7" name="Google Shape;1907;p23"/>
          <p:cNvSpPr/>
          <p:nvPr/>
        </p:nvSpPr>
        <p:spPr>
          <a:xfrm>
            <a:off x="7336522" y="4822001"/>
            <a:ext cx="34965" cy="24403"/>
          </a:xfrm>
          <a:custGeom>
            <a:rect b="b" l="l" r="r" t="t"/>
            <a:pathLst>
              <a:path extrusionOk="0" h="1153" w="1652">
                <a:moveTo>
                  <a:pt x="205" y="1"/>
                </a:moveTo>
                <a:cubicBezTo>
                  <a:pt x="148" y="1"/>
                  <a:pt x="82" y="31"/>
                  <a:pt x="34" y="79"/>
                </a:cubicBezTo>
                <a:cubicBezTo>
                  <a:pt x="1" y="145"/>
                  <a:pt x="34" y="244"/>
                  <a:pt x="99" y="309"/>
                </a:cubicBezTo>
                <a:cubicBezTo>
                  <a:pt x="494" y="605"/>
                  <a:pt x="921" y="868"/>
                  <a:pt x="1348" y="1131"/>
                </a:cubicBezTo>
                <a:cubicBezTo>
                  <a:pt x="1373" y="1146"/>
                  <a:pt x="1398" y="1152"/>
                  <a:pt x="1422" y="1152"/>
                </a:cubicBezTo>
                <a:cubicBezTo>
                  <a:pt x="1555" y="1152"/>
                  <a:pt x="1652" y="946"/>
                  <a:pt x="1512" y="835"/>
                </a:cubicBezTo>
                <a:cubicBezTo>
                  <a:pt x="1085" y="605"/>
                  <a:pt x="658" y="309"/>
                  <a:pt x="264" y="14"/>
                </a:cubicBezTo>
                <a:cubicBezTo>
                  <a:pt x="246" y="5"/>
                  <a:pt x="226" y="1"/>
                  <a:pt x="20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8" name="Google Shape;1908;p23"/>
          <p:cNvSpPr/>
          <p:nvPr/>
        </p:nvSpPr>
        <p:spPr>
          <a:xfrm>
            <a:off x="7363656" y="4824795"/>
            <a:ext cx="24361" cy="20805"/>
          </a:xfrm>
          <a:custGeom>
            <a:rect b="b" l="l" r="r" t="t"/>
            <a:pathLst>
              <a:path extrusionOk="0" h="983" w="1151">
                <a:moveTo>
                  <a:pt x="205" y="0"/>
                </a:moveTo>
                <a:cubicBezTo>
                  <a:pt x="150" y="0"/>
                  <a:pt x="90" y="31"/>
                  <a:pt x="66" y="79"/>
                </a:cubicBezTo>
                <a:cubicBezTo>
                  <a:pt x="0" y="177"/>
                  <a:pt x="33" y="276"/>
                  <a:pt x="99" y="309"/>
                </a:cubicBezTo>
                <a:lnTo>
                  <a:pt x="132" y="309"/>
                </a:lnTo>
                <a:cubicBezTo>
                  <a:pt x="198" y="342"/>
                  <a:pt x="263" y="407"/>
                  <a:pt x="329" y="440"/>
                </a:cubicBezTo>
                <a:lnTo>
                  <a:pt x="362" y="473"/>
                </a:lnTo>
                <a:lnTo>
                  <a:pt x="395" y="506"/>
                </a:lnTo>
                <a:cubicBezTo>
                  <a:pt x="428" y="539"/>
                  <a:pt x="460" y="572"/>
                  <a:pt x="493" y="604"/>
                </a:cubicBezTo>
                <a:cubicBezTo>
                  <a:pt x="625" y="703"/>
                  <a:pt x="756" y="834"/>
                  <a:pt x="855" y="933"/>
                </a:cubicBezTo>
                <a:cubicBezTo>
                  <a:pt x="888" y="966"/>
                  <a:pt x="929" y="982"/>
                  <a:pt x="970" y="982"/>
                </a:cubicBezTo>
                <a:cubicBezTo>
                  <a:pt x="1011" y="982"/>
                  <a:pt x="1052" y="966"/>
                  <a:pt x="1085" y="933"/>
                </a:cubicBezTo>
                <a:cubicBezTo>
                  <a:pt x="1151" y="867"/>
                  <a:pt x="1151" y="769"/>
                  <a:pt x="1085" y="703"/>
                </a:cubicBezTo>
                <a:cubicBezTo>
                  <a:pt x="855" y="440"/>
                  <a:pt x="559" y="243"/>
                  <a:pt x="263" y="13"/>
                </a:cubicBezTo>
                <a:cubicBezTo>
                  <a:pt x="246" y="4"/>
                  <a:pt x="226" y="0"/>
                  <a:pt x="20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9" name="Google Shape;1909;p23"/>
          <p:cNvSpPr/>
          <p:nvPr/>
        </p:nvSpPr>
        <p:spPr>
          <a:xfrm>
            <a:off x="7387129" y="4787882"/>
            <a:ext cx="112323" cy="63114"/>
          </a:xfrm>
          <a:custGeom>
            <a:rect b="b" l="l" r="r" t="t"/>
            <a:pathLst>
              <a:path extrusionOk="0" h="2982" w="5307">
                <a:moveTo>
                  <a:pt x="2881" y="1"/>
                </a:moveTo>
                <a:cubicBezTo>
                  <a:pt x="2842" y="1"/>
                  <a:pt x="2802" y="15"/>
                  <a:pt x="2769" y="48"/>
                </a:cubicBezTo>
                <a:cubicBezTo>
                  <a:pt x="2506" y="311"/>
                  <a:pt x="2572" y="673"/>
                  <a:pt x="2572" y="1001"/>
                </a:cubicBezTo>
                <a:lnTo>
                  <a:pt x="2611" y="1842"/>
                </a:lnTo>
                <a:lnTo>
                  <a:pt x="2611" y="1842"/>
                </a:lnTo>
                <a:cubicBezTo>
                  <a:pt x="2236" y="1345"/>
                  <a:pt x="1862" y="851"/>
                  <a:pt x="1487" y="377"/>
                </a:cubicBezTo>
                <a:cubicBezTo>
                  <a:pt x="1451" y="350"/>
                  <a:pt x="1410" y="337"/>
                  <a:pt x="1370" y="337"/>
                </a:cubicBezTo>
                <a:cubicBezTo>
                  <a:pt x="1265" y="337"/>
                  <a:pt x="1168" y="422"/>
                  <a:pt x="1192" y="541"/>
                </a:cubicBezTo>
                <a:lnTo>
                  <a:pt x="1704" y="2005"/>
                </a:lnTo>
                <a:lnTo>
                  <a:pt x="1704" y="2005"/>
                </a:lnTo>
                <a:cubicBezTo>
                  <a:pt x="1660" y="1958"/>
                  <a:pt x="1621" y="1908"/>
                  <a:pt x="1586" y="1856"/>
                </a:cubicBezTo>
                <a:cubicBezTo>
                  <a:pt x="1557" y="1807"/>
                  <a:pt x="1511" y="1787"/>
                  <a:pt x="1464" y="1787"/>
                </a:cubicBezTo>
                <a:cubicBezTo>
                  <a:pt x="1412" y="1787"/>
                  <a:pt x="1358" y="1812"/>
                  <a:pt x="1324" y="1851"/>
                </a:cubicBezTo>
                <a:lnTo>
                  <a:pt x="1324" y="1851"/>
                </a:lnTo>
                <a:lnTo>
                  <a:pt x="1316" y="1843"/>
                </a:lnTo>
                <a:lnTo>
                  <a:pt x="1316" y="1843"/>
                </a:lnTo>
                <a:cubicBezTo>
                  <a:pt x="1308" y="1825"/>
                  <a:pt x="1299" y="1807"/>
                  <a:pt x="1290" y="1790"/>
                </a:cubicBezTo>
                <a:lnTo>
                  <a:pt x="1272" y="1803"/>
                </a:lnTo>
                <a:lnTo>
                  <a:pt x="1272" y="1803"/>
                </a:lnTo>
                <a:lnTo>
                  <a:pt x="1257" y="1790"/>
                </a:lnTo>
                <a:cubicBezTo>
                  <a:pt x="1224" y="1756"/>
                  <a:pt x="1184" y="1742"/>
                  <a:pt x="1145" y="1742"/>
                </a:cubicBezTo>
                <a:cubicBezTo>
                  <a:pt x="1033" y="1742"/>
                  <a:pt x="926" y="1859"/>
                  <a:pt x="990" y="1979"/>
                </a:cubicBezTo>
                <a:lnTo>
                  <a:pt x="990" y="1979"/>
                </a:lnTo>
                <a:lnTo>
                  <a:pt x="410" y="1490"/>
                </a:lnTo>
                <a:lnTo>
                  <a:pt x="410" y="1490"/>
                </a:lnTo>
                <a:cubicBezTo>
                  <a:pt x="397" y="1469"/>
                  <a:pt x="384" y="1449"/>
                  <a:pt x="370" y="1428"/>
                </a:cubicBezTo>
                <a:lnTo>
                  <a:pt x="354" y="1442"/>
                </a:lnTo>
                <a:lnTo>
                  <a:pt x="354" y="1442"/>
                </a:lnTo>
                <a:lnTo>
                  <a:pt x="337" y="1428"/>
                </a:lnTo>
                <a:cubicBezTo>
                  <a:pt x="304" y="1395"/>
                  <a:pt x="264" y="1381"/>
                  <a:pt x="225" y="1381"/>
                </a:cubicBezTo>
                <a:cubicBezTo>
                  <a:pt x="110" y="1381"/>
                  <a:pt x="1" y="1503"/>
                  <a:pt x="74" y="1626"/>
                </a:cubicBezTo>
                <a:cubicBezTo>
                  <a:pt x="151" y="1733"/>
                  <a:pt x="221" y="1855"/>
                  <a:pt x="276" y="1984"/>
                </a:cubicBezTo>
                <a:lnTo>
                  <a:pt x="276" y="1984"/>
                </a:lnTo>
                <a:cubicBezTo>
                  <a:pt x="178" y="2014"/>
                  <a:pt x="118" y="2139"/>
                  <a:pt x="206" y="2250"/>
                </a:cubicBezTo>
                <a:lnTo>
                  <a:pt x="469" y="2513"/>
                </a:lnTo>
                <a:cubicBezTo>
                  <a:pt x="505" y="2540"/>
                  <a:pt x="544" y="2552"/>
                  <a:pt x="580" y="2552"/>
                </a:cubicBezTo>
                <a:cubicBezTo>
                  <a:pt x="676" y="2552"/>
                  <a:pt x="755" y="2468"/>
                  <a:pt x="732" y="2348"/>
                </a:cubicBezTo>
                <a:cubicBezTo>
                  <a:pt x="724" y="2272"/>
                  <a:pt x="711" y="2198"/>
                  <a:pt x="693" y="2125"/>
                </a:cubicBezTo>
                <a:lnTo>
                  <a:pt x="693" y="2125"/>
                </a:lnTo>
                <a:lnTo>
                  <a:pt x="1159" y="2546"/>
                </a:lnTo>
                <a:cubicBezTo>
                  <a:pt x="1192" y="2578"/>
                  <a:pt x="1235" y="2593"/>
                  <a:pt x="1279" y="2593"/>
                </a:cubicBezTo>
                <a:cubicBezTo>
                  <a:pt x="1367" y="2593"/>
                  <a:pt x="1455" y="2535"/>
                  <a:pt x="1455" y="2447"/>
                </a:cubicBezTo>
                <a:cubicBezTo>
                  <a:pt x="1455" y="2425"/>
                  <a:pt x="1454" y="2402"/>
                  <a:pt x="1453" y="2380"/>
                </a:cubicBezTo>
                <a:lnTo>
                  <a:pt x="1453" y="2380"/>
                </a:lnTo>
                <a:lnTo>
                  <a:pt x="1455" y="2381"/>
                </a:lnTo>
                <a:cubicBezTo>
                  <a:pt x="1482" y="2408"/>
                  <a:pt x="1516" y="2421"/>
                  <a:pt x="1552" y="2421"/>
                </a:cubicBezTo>
                <a:cubicBezTo>
                  <a:pt x="1587" y="2421"/>
                  <a:pt x="1623" y="2408"/>
                  <a:pt x="1652" y="2387"/>
                </a:cubicBezTo>
                <a:lnTo>
                  <a:pt x="1652" y="2387"/>
                </a:lnTo>
                <a:cubicBezTo>
                  <a:pt x="1753" y="2475"/>
                  <a:pt x="1864" y="2553"/>
                  <a:pt x="1980" y="2611"/>
                </a:cubicBezTo>
                <a:cubicBezTo>
                  <a:pt x="2002" y="2626"/>
                  <a:pt x="2027" y="2632"/>
                  <a:pt x="2052" y="2632"/>
                </a:cubicBezTo>
                <a:cubicBezTo>
                  <a:pt x="2141" y="2632"/>
                  <a:pt x="2236" y="2550"/>
                  <a:pt x="2210" y="2447"/>
                </a:cubicBezTo>
                <a:lnTo>
                  <a:pt x="1823" y="1340"/>
                </a:lnTo>
                <a:lnTo>
                  <a:pt x="1823" y="1340"/>
                </a:lnTo>
                <a:cubicBezTo>
                  <a:pt x="2110" y="1720"/>
                  <a:pt x="2390" y="2100"/>
                  <a:pt x="2670" y="2480"/>
                </a:cubicBezTo>
                <a:cubicBezTo>
                  <a:pt x="2712" y="2535"/>
                  <a:pt x="2770" y="2561"/>
                  <a:pt x="2824" y="2561"/>
                </a:cubicBezTo>
                <a:cubicBezTo>
                  <a:pt x="2899" y="2561"/>
                  <a:pt x="2966" y="2510"/>
                  <a:pt x="2966" y="2414"/>
                </a:cubicBezTo>
                <a:cubicBezTo>
                  <a:pt x="2966" y="2382"/>
                  <a:pt x="2966" y="2349"/>
                  <a:pt x="2965" y="2316"/>
                </a:cubicBezTo>
                <a:lnTo>
                  <a:pt x="2965" y="2316"/>
                </a:lnTo>
                <a:lnTo>
                  <a:pt x="2966" y="2316"/>
                </a:lnTo>
                <a:cubicBezTo>
                  <a:pt x="2966" y="2315"/>
                  <a:pt x="2966" y="2315"/>
                  <a:pt x="2965" y="2315"/>
                </a:cubicBezTo>
                <a:lnTo>
                  <a:pt x="2965" y="2315"/>
                </a:lnTo>
                <a:cubicBezTo>
                  <a:pt x="2961" y="2020"/>
                  <a:pt x="2937" y="1707"/>
                  <a:pt x="2911" y="1412"/>
                </a:cubicBezTo>
                <a:lnTo>
                  <a:pt x="2911" y="1412"/>
                </a:lnTo>
                <a:cubicBezTo>
                  <a:pt x="3030" y="1803"/>
                  <a:pt x="3200" y="2174"/>
                  <a:pt x="3426" y="2513"/>
                </a:cubicBezTo>
                <a:cubicBezTo>
                  <a:pt x="3455" y="2570"/>
                  <a:pt x="3509" y="2596"/>
                  <a:pt x="3563" y="2596"/>
                </a:cubicBezTo>
                <a:cubicBezTo>
                  <a:pt x="3633" y="2596"/>
                  <a:pt x="3703" y="2554"/>
                  <a:pt x="3722" y="2480"/>
                </a:cubicBezTo>
                <a:cubicBezTo>
                  <a:pt x="3752" y="2359"/>
                  <a:pt x="3776" y="2235"/>
                  <a:pt x="3794" y="2108"/>
                </a:cubicBezTo>
                <a:lnTo>
                  <a:pt x="3794" y="2108"/>
                </a:lnTo>
                <a:cubicBezTo>
                  <a:pt x="3883" y="2271"/>
                  <a:pt x="3990" y="2427"/>
                  <a:pt x="4116" y="2578"/>
                </a:cubicBezTo>
                <a:cubicBezTo>
                  <a:pt x="4146" y="2608"/>
                  <a:pt x="4189" y="2624"/>
                  <a:pt x="4230" y="2624"/>
                </a:cubicBezTo>
                <a:cubicBezTo>
                  <a:pt x="4280" y="2624"/>
                  <a:pt x="4328" y="2600"/>
                  <a:pt x="4346" y="2546"/>
                </a:cubicBezTo>
                <a:cubicBezTo>
                  <a:pt x="4360" y="2525"/>
                  <a:pt x="4372" y="2505"/>
                  <a:pt x="4384" y="2484"/>
                </a:cubicBezTo>
                <a:lnTo>
                  <a:pt x="4384" y="2484"/>
                </a:lnTo>
                <a:cubicBezTo>
                  <a:pt x="4451" y="2570"/>
                  <a:pt x="4536" y="2632"/>
                  <a:pt x="4642" y="2644"/>
                </a:cubicBezTo>
                <a:cubicBezTo>
                  <a:pt x="4652" y="2645"/>
                  <a:pt x="4662" y="2646"/>
                  <a:pt x="4672" y="2646"/>
                </a:cubicBezTo>
                <a:cubicBezTo>
                  <a:pt x="4765" y="2646"/>
                  <a:pt x="4834" y="2594"/>
                  <a:pt x="4888" y="2519"/>
                </a:cubicBezTo>
                <a:lnTo>
                  <a:pt x="4888" y="2519"/>
                </a:lnTo>
                <a:cubicBezTo>
                  <a:pt x="4916" y="2633"/>
                  <a:pt x="4943" y="2751"/>
                  <a:pt x="4971" y="2874"/>
                </a:cubicBezTo>
                <a:cubicBezTo>
                  <a:pt x="4983" y="2950"/>
                  <a:pt x="5039" y="2982"/>
                  <a:pt x="5099" y="2982"/>
                </a:cubicBezTo>
                <a:cubicBezTo>
                  <a:pt x="5197" y="2982"/>
                  <a:pt x="5307" y="2897"/>
                  <a:pt x="5266" y="2776"/>
                </a:cubicBezTo>
                <a:cubicBezTo>
                  <a:pt x="5233" y="2480"/>
                  <a:pt x="5168" y="2217"/>
                  <a:pt x="5102" y="1954"/>
                </a:cubicBezTo>
                <a:cubicBezTo>
                  <a:pt x="5087" y="1876"/>
                  <a:pt x="5027" y="1843"/>
                  <a:pt x="4962" y="1843"/>
                </a:cubicBezTo>
                <a:cubicBezTo>
                  <a:pt x="4888" y="1843"/>
                  <a:pt x="4808" y="1885"/>
                  <a:pt x="4773" y="1954"/>
                </a:cubicBezTo>
                <a:cubicBezTo>
                  <a:pt x="4741" y="2053"/>
                  <a:pt x="4708" y="2184"/>
                  <a:pt x="4675" y="2283"/>
                </a:cubicBezTo>
                <a:cubicBezTo>
                  <a:pt x="4576" y="2283"/>
                  <a:pt x="4511" y="1921"/>
                  <a:pt x="4478" y="1856"/>
                </a:cubicBezTo>
                <a:cubicBezTo>
                  <a:pt x="4463" y="1782"/>
                  <a:pt x="4395" y="1748"/>
                  <a:pt x="4324" y="1748"/>
                </a:cubicBezTo>
                <a:cubicBezTo>
                  <a:pt x="4238" y="1748"/>
                  <a:pt x="4149" y="1798"/>
                  <a:pt x="4149" y="1888"/>
                </a:cubicBezTo>
                <a:cubicBezTo>
                  <a:pt x="4162" y="1953"/>
                  <a:pt x="4165" y="2017"/>
                  <a:pt x="4159" y="2081"/>
                </a:cubicBezTo>
                <a:lnTo>
                  <a:pt x="4159" y="2081"/>
                </a:lnTo>
                <a:cubicBezTo>
                  <a:pt x="3992" y="1805"/>
                  <a:pt x="3869" y="1492"/>
                  <a:pt x="3820" y="1198"/>
                </a:cubicBezTo>
                <a:cubicBezTo>
                  <a:pt x="3790" y="1108"/>
                  <a:pt x="3712" y="1066"/>
                  <a:pt x="3639" y="1066"/>
                </a:cubicBezTo>
                <a:cubicBezTo>
                  <a:pt x="3553" y="1066"/>
                  <a:pt x="3474" y="1124"/>
                  <a:pt x="3492" y="1231"/>
                </a:cubicBezTo>
                <a:cubicBezTo>
                  <a:pt x="3493" y="1242"/>
                  <a:pt x="3494" y="1253"/>
                  <a:pt x="3494" y="1264"/>
                </a:cubicBezTo>
                <a:lnTo>
                  <a:pt x="3494" y="1264"/>
                </a:lnTo>
                <a:lnTo>
                  <a:pt x="3492" y="1264"/>
                </a:lnTo>
                <a:cubicBezTo>
                  <a:pt x="3493" y="1271"/>
                  <a:pt x="3495" y="1277"/>
                  <a:pt x="3496" y="1284"/>
                </a:cubicBezTo>
                <a:lnTo>
                  <a:pt x="3496" y="1284"/>
                </a:lnTo>
                <a:cubicBezTo>
                  <a:pt x="3511" y="1508"/>
                  <a:pt x="3505" y="1731"/>
                  <a:pt x="3478" y="1955"/>
                </a:cubicBezTo>
                <a:lnTo>
                  <a:pt x="3478" y="1955"/>
                </a:lnTo>
                <a:cubicBezTo>
                  <a:pt x="3213" y="1397"/>
                  <a:pt x="3058" y="782"/>
                  <a:pt x="3032" y="147"/>
                </a:cubicBezTo>
                <a:cubicBezTo>
                  <a:pt x="3032" y="59"/>
                  <a:pt x="2959" y="1"/>
                  <a:pt x="28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0" name="Google Shape;1910;p23"/>
          <p:cNvSpPr/>
          <p:nvPr/>
        </p:nvSpPr>
        <p:spPr>
          <a:xfrm>
            <a:off x="7497189" y="4797830"/>
            <a:ext cx="65209" cy="55431"/>
          </a:xfrm>
          <a:custGeom>
            <a:rect b="b" l="l" r="r" t="t"/>
            <a:pathLst>
              <a:path extrusionOk="0" h="2619" w="3081">
                <a:moveTo>
                  <a:pt x="195" y="2426"/>
                </a:moveTo>
                <a:cubicBezTo>
                  <a:pt x="215" y="2433"/>
                  <a:pt x="238" y="2437"/>
                  <a:pt x="263" y="2437"/>
                </a:cubicBezTo>
                <a:lnTo>
                  <a:pt x="231" y="2470"/>
                </a:lnTo>
                <a:lnTo>
                  <a:pt x="195" y="2426"/>
                </a:lnTo>
                <a:close/>
                <a:moveTo>
                  <a:pt x="1753" y="0"/>
                </a:moveTo>
                <a:cubicBezTo>
                  <a:pt x="1738" y="0"/>
                  <a:pt x="1723" y="2"/>
                  <a:pt x="1709" y="5"/>
                </a:cubicBezTo>
                <a:cubicBezTo>
                  <a:pt x="1216" y="301"/>
                  <a:pt x="822" y="728"/>
                  <a:pt x="592" y="1254"/>
                </a:cubicBezTo>
                <a:cubicBezTo>
                  <a:pt x="395" y="1550"/>
                  <a:pt x="231" y="1846"/>
                  <a:pt x="66" y="2141"/>
                </a:cubicBezTo>
                <a:cubicBezTo>
                  <a:pt x="1" y="2273"/>
                  <a:pt x="33" y="2437"/>
                  <a:pt x="165" y="2470"/>
                </a:cubicBezTo>
                <a:cubicBezTo>
                  <a:pt x="182" y="2474"/>
                  <a:pt x="199" y="2476"/>
                  <a:pt x="216" y="2476"/>
                </a:cubicBezTo>
                <a:cubicBezTo>
                  <a:pt x="329" y="2476"/>
                  <a:pt x="428" y="2387"/>
                  <a:pt x="428" y="2273"/>
                </a:cubicBezTo>
                <a:cubicBezTo>
                  <a:pt x="423" y="2264"/>
                  <a:pt x="419" y="2255"/>
                  <a:pt x="413" y="2245"/>
                </a:cubicBezTo>
                <a:lnTo>
                  <a:pt x="413" y="2245"/>
                </a:lnTo>
                <a:lnTo>
                  <a:pt x="461" y="2174"/>
                </a:lnTo>
                <a:lnTo>
                  <a:pt x="559" y="1977"/>
                </a:lnTo>
                <a:lnTo>
                  <a:pt x="724" y="1681"/>
                </a:lnTo>
                <a:cubicBezTo>
                  <a:pt x="822" y="1484"/>
                  <a:pt x="954" y="1287"/>
                  <a:pt x="1085" y="1090"/>
                </a:cubicBezTo>
                <a:cubicBezTo>
                  <a:pt x="1141" y="978"/>
                  <a:pt x="1212" y="874"/>
                  <a:pt x="1295" y="778"/>
                </a:cubicBezTo>
                <a:lnTo>
                  <a:pt x="1295" y="778"/>
                </a:lnTo>
                <a:cubicBezTo>
                  <a:pt x="1068" y="1244"/>
                  <a:pt x="899" y="1735"/>
                  <a:pt x="789" y="2240"/>
                </a:cubicBezTo>
                <a:cubicBezTo>
                  <a:pt x="765" y="2359"/>
                  <a:pt x="862" y="2444"/>
                  <a:pt x="955" y="2444"/>
                </a:cubicBezTo>
                <a:cubicBezTo>
                  <a:pt x="990" y="2444"/>
                  <a:pt x="1025" y="2431"/>
                  <a:pt x="1052" y="2404"/>
                </a:cubicBezTo>
                <a:lnTo>
                  <a:pt x="1226" y="2247"/>
                </a:lnTo>
                <a:lnTo>
                  <a:pt x="1226" y="2247"/>
                </a:lnTo>
                <a:cubicBezTo>
                  <a:pt x="1240" y="2310"/>
                  <a:pt x="1277" y="2365"/>
                  <a:pt x="1348" y="2404"/>
                </a:cubicBezTo>
                <a:cubicBezTo>
                  <a:pt x="1391" y="2419"/>
                  <a:pt x="1431" y="2425"/>
                  <a:pt x="1468" y="2425"/>
                </a:cubicBezTo>
                <a:cubicBezTo>
                  <a:pt x="1558" y="2425"/>
                  <a:pt x="1631" y="2388"/>
                  <a:pt x="1693" y="2332"/>
                </a:cubicBezTo>
                <a:lnTo>
                  <a:pt x="1693" y="2332"/>
                </a:lnTo>
                <a:cubicBezTo>
                  <a:pt x="1702" y="2424"/>
                  <a:pt x="1783" y="2507"/>
                  <a:pt x="1872" y="2507"/>
                </a:cubicBezTo>
                <a:cubicBezTo>
                  <a:pt x="1883" y="2507"/>
                  <a:pt x="1895" y="2506"/>
                  <a:pt x="1907" y="2503"/>
                </a:cubicBezTo>
                <a:cubicBezTo>
                  <a:pt x="1937" y="2494"/>
                  <a:pt x="1967" y="2484"/>
                  <a:pt x="1998" y="2473"/>
                </a:cubicBezTo>
                <a:lnTo>
                  <a:pt x="1998" y="2473"/>
                </a:lnTo>
                <a:cubicBezTo>
                  <a:pt x="2010" y="2527"/>
                  <a:pt x="2045" y="2582"/>
                  <a:pt x="2104" y="2601"/>
                </a:cubicBezTo>
                <a:cubicBezTo>
                  <a:pt x="2160" y="2613"/>
                  <a:pt x="2217" y="2618"/>
                  <a:pt x="2275" y="2618"/>
                </a:cubicBezTo>
                <a:cubicBezTo>
                  <a:pt x="2551" y="2618"/>
                  <a:pt x="2828" y="2491"/>
                  <a:pt x="2991" y="2273"/>
                </a:cubicBezTo>
                <a:cubicBezTo>
                  <a:pt x="3080" y="2138"/>
                  <a:pt x="2972" y="2019"/>
                  <a:pt x="2852" y="2019"/>
                </a:cubicBezTo>
                <a:cubicBezTo>
                  <a:pt x="2796" y="2019"/>
                  <a:pt x="2737" y="2046"/>
                  <a:pt x="2695" y="2108"/>
                </a:cubicBezTo>
                <a:cubicBezTo>
                  <a:pt x="2636" y="2188"/>
                  <a:pt x="2541" y="2255"/>
                  <a:pt x="2431" y="2282"/>
                </a:cubicBezTo>
                <a:lnTo>
                  <a:pt x="2431" y="2282"/>
                </a:lnTo>
                <a:cubicBezTo>
                  <a:pt x="2450" y="2251"/>
                  <a:pt x="2469" y="2221"/>
                  <a:pt x="2489" y="2192"/>
                </a:cubicBezTo>
                <a:lnTo>
                  <a:pt x="2489" y="2192"/>
                </a:lnTo>
                <a:cubicBezTo>
                  <a:pt x="2587" y="2111"/>
                  <a:pt x="2678" y="2017"/>
                  <a:pt x="2761" y="1911"/>
                </a:cubicBezTo>
                <a:cubicBezTo>
                  <a:pt x="2838" y="1808"/>
                  <a:pt x="2713" y="1684"/>
                  <a:pt x="2591" y="1684"/>
                </a:cubicBezTo>
                <a:cubicBezTo>
                  <a:pt x="2558" y="1684"/>
                  <a:pt x="2526" y="1693"/>
                  <a:pt x="2498" y="1714"/>
                </a:cubicBezTo>
                <a:cubicBezTo>
                  <a:pt x="2487" y="1725"/>
                  <a:pt x="2476" y="1736"/>
                  <a:pt x="2465" y="1747"/>
                </a:cubicBezTo>
                <a:lnTo>
                  <a:pt x="2465" y="1747"/>
                </a:lnTo>
                <a:lnTo>
                  <a:pt x="2465" y="1747"/>
                </a:lnTo>
                <a:cubicBezTo>
                  <a:pt x="2465" y="1747"/>
                  <a:pt x="2465" y="1748"/>
                  <a:pt x="2464" y="1748"/>
                </a:cubicBezTo>
                <a:lnTo>
                  <a:pt x="2464" y="1748"/>
                </a:lnTo>
                <a:cubicBezTo>
                  <a:pt x="2405" y="1808"/>
                  <a:pt x="2350" y="1869"/>
                  <a:pt x="2297" y="1931"/>
                </a:cubicBezTo>
                <a:lnTo>
                  <a:pt x="2297" y="1931"/>
                </a:lnTo>
                <a:cubicBezTo>
                  <a:pt x="2258" y="1965"/>
                  <a:pt x="2217" y="1995"/>
                  <a:pt x="2174" y="2022"/>
                </a:cubicBezTo>
                <a:lnTo>
                  <a:pt x="2174" y="2022"/>
                </a:lnTo>
                <a:cubicBezTo>
                  <a:pt x="2193" y="1936"/>
                  <a:pt x="2202" y="1844"/>
                  <a:pt x="2202" y="1747"/>
                </a:cubicBezTo>
                <a:cubicBezTo>
                  <a:pt x="2202" y="1659"/>
                  <a:pt x="2129" y="1601"/>
                  <a:pt x="2051" y="1601"/>
                </a:cubicBezTo>
                <a:cubicBezTo>
                  <a:pt x="2012" y="1601"/>
                  <a:pt x="1972" y="1616"/>
                  <a:pt x="1939" y="1648"/>
                </a:cubicBezTo>
                <a:lnTo>
                  <a:pt x="1709" y="1846"/>
                </a:lnTo>
                <a:cubicBezTo>
                  <a:pt x="1691" y="1864"/>
                  <a:pt x="1672" y="1882"/>
                  <a:pt x="1654" y="1901"/>
                </a:cubicBezTo>
                <a:lnTo>
                  <a:pt x="1654" y="1901"/>
                </a:lnTo>
                <a:cubicBezTo>
                  <a:pt x="1664" y="1879"/>
                  <a:pt x="1674" y="1857"/>
                  <a:pt x="1683" y="1836"/>
                </a:cubicBezTo>
                <a:lnTo>
                  <a:pt x="1683" y="1836"/>
                </a:lnTo>
                <a:lnTo>
                  <a:pt x="1709" y="1813"/>
                </a:lnTo>
                <a:lnTo>
                  <a:pt x="1698" y="1804"/>
                </a:lnTo>
                <a:lnTo>
                  <a:pt x="1698" y="1804"/>
                </a:lnTo>
                <a:cubicBezTo>
                  <a:pt x="1702" y="1795"/>
                  <a:pt x="1706" y="1787"/>
                  <a:pt x="1709" y="1780"/>
                </a:cubicBezTo>
                <a:cubicBezTo>
                  <a:pt x="1758" y="1657"/>
                  <a:pt x="1661" y="1535"/>
                  <a:pt x="1554" y="1535"/>
                </a:cubicBezTo>
                <a:cubicBezTo>
                  <a:pt x="1518" y="1535"/>
                  <a:pt x="1480" y="1549"/>
                  <a:pt x="1446" y="1583"/>
                </a:cubicBezTo>
                <a:lnTo>
                  <a:pt x="1231" y="1786"/>
                </a:lnTo>
                <a:lnTo>
                  <a:pt x="1231" y="1786"/>
                </a:lnTo>
                <a:cubicBezTo>
                  <a:pt x="1394" y="1268"/>
                  <a:pt x="1620" y="778"/>
                  <a:pt x="1897" y="306"/>
                </a:cubicBezTo>
                <a:lnTo>
                  <a:pt x="1897" y="306"/>
                </a:lnTo>
                <a:cubicBezTo>
                  <a:pt x="1900" y="304"/>
                  <a:pt x="1903" y="303"/>
                  <a:pt x="1907" y="301"/>
                </a:cubicBezTo>
                <a:lnTo>
                  <a:pt x="1902" y="298"/>
                </a:lnTo>
                <a:lnTo>
                  <a:pt x="1902" y="298"/>
                </a:lnTo>
                <a:cubicBezTo>
                  <a:pt x="1915" y="277"/>
                  <a:pt x="1927" y="256"/>
                  <a:pt x="1939" y="235"/>
                </a:cubicBezTo>
                <a:cubicBezTo>
                  <a:pt x="2028" y="118"/>
                  <a:pt x="1879" y="0"/>
                  <a:pt x="17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1" name="Google Shape;1911;p23"/>
          <p:cNvSpPr/>
          <p:nvPr/>
        </p:nvSpPr>
        <p:spPr>
          <a:xfrm>
            <a:off x="7560473" y="4828075"/>
            <a:ext cx="40531" cy="35092"/>
          </a:xfrm>
          <a:custGeom>
            <a:rect b="b" l="l" r="r" t="t"/>
            <a:pathLst>
              <a:path extrusionOk="0" h="1658" w="1915">
                <a:moveTo>
                  <a:pt x="1685" y="1"/>
                </a:moveTo>
                <a:cubicBezTo>
                  <a:pt x="1661" y="1"/>
                  <a:pt x="1636" y="7"/>
                  <a:pt x="1611" y="22"/>
                </a:cubicBezTo>
                <a:cubicBezTo>
                  <a:pt x="1020" y="384"/>
                  <a:pt x="494" y="844"/>
                  <a:pt x="67" y="1402"/>
                </a:cubicBezTo>
                <a:cubicBezTo>
                  <a:pt x="1" y="1435"/>
                  <a:pt x="1" y="1567"/>
                  <a:pt x="67" y="1632"/>
                </a:cubicBezTo>
                <a:cubicBezTo>
                  <a:pt x="99" y="1649"/>
                  <a:pt x="141" y="1657"/>
                  <a:pt x="182" y="1657"/>
                </a:cubicBezTo>
                <a:cubicBezTo>
                  <a:pt x="223" y="1657"/>
                  <a:pt x="264" y="1649"/>
                  <a:pt x="297" y="1632"/>
                </a:cubicBezTo>
                <a:cubicBezTo>
                  <a:pt x="691" y="1107"/>
                  <a:pt x="1184" y="647"/>
                  <a:pt x="1775" y="318"/>
                </a:cubicBezTo>
                <a:cubicBezTo>
                  <a:pt x="1915" y="207"/>
                  <a:pt x="1818" y="1"/>
                  <a:pt x="16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2" name="Google Shape;1912;p23"/>
          <p:cNvSpPr/>
          <p:nvPr/>
        </p:nvSpPr>
        <p:spPr>
          <a:xfrm>
            <a:off x="7576220" y="4838954"/>
            <a:ext cx="31536" cy="22223"/>
          </a:xfrm>
          <a:custGeom>
            <a:rect b="b" l="l" r="r" t="t"/>
            <a:pathLst>
              <a:path extrusionOk="0" h="1050" w="1490">
                <a:moveTo>
                  <a:pt x="1262" y="1"/>
                </a:moveTo>
                <a:cubicBezTo>
                  <a:pt x="1231" y="1"/>
                  <a:pt x="1198" y="11"/>
                  <a:pt x="1163" y="34"/>
                </a:cubicBezTo>
                <a:cubicBezTo>
                  <a:pt x="768" y="231"/>
                  <a:pt x="407" y="461"/>
                  <a:pt x="78" y="790"/>
                </a:cubicBezTo>
                <a:cubicBezTo>
                  <a:pt x="0" y="920"/>
                  <a:pt x="87" y="1050"/>
                  <a:pt x="208" y="1050"/>
                </a:cubicBezTo>
                <a:cubicBezTo>
                  <a:pt x="240" y="1050"/>
                  <a:pt x="274" y="1040"/>
                  <a:pt x="308" y="1020"/>
                </a:cubicBezTo>
                <a:cubicBezTo>
                  <a:pt x="604" y="724"/>
                  <a:pt x="966" y="494"/>
                  <a:pt x="1327" y="297"/>
                </a:cubicBezTo>
                <a:cubicBezTo>
                  <a:pt x="1489" y="216"/>
                  <a:pt x="1407" y="1"/>
                  <a:pt x="12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3" name="Google Shape;1913;p23"/>
          <p:cNvSpPr/>
          <p:nvPr/>
        </p:nvSpPr>
        <p:spPr>
          <a:xfrm>
            <a:off x="7593872" y="4842023"/>
            <a:ext cx="31430" cy="22287"/>
          </a:xfrm>
          <a:custGeom>
            <a:rect b="b" l="l" r="r" t="t"/>
            <a:pathLst>
              <a:path extrusionOk="0" h="1053" w="1485">
                <a:moveTo>
                  <a:pt x="1230" y="1"/>
                </a:moveTo>
                <a:cubicBezTo>
                  <a:pt x="1205" y="1"/>
                  <a:pt x="1178" y="7"/>
                  <a:pt x="1150" y="20"/>
                </a:cubicBezTo>
                <a:lnTo>
                  <a:pt x="99" y="743"/>
                </a:lnTo>
                <a:cubicBezTo>
                  <a:pt x="33" y="776"/>
                  <a:pt x="0" y="875"/>
                  <a:pt x="66" y="973"/>
                </a:cubicBezTo>
                <a:cubicBezTo>
                  <a:pt x="90" y="1022"/>
                  <a:pt x="149" y="1052"/>
                  <a:pt x="205" y="1052"/>
                </a:cubicBezTo>
                <a:cubicBezTo>
                  <a:pt x="225" y="1052"/>
                  <a:pt x="245" y="1048"/>
                  <a:pt x="263" y="1039"/>
                </a:cubicBezTo>
                <a:lnTo>
                  <a:pt x="1315" y="316"/>
                </a:lnTo>
                <a:cubicBezTo>
                  <a:pt x="1484" y="231"/>
                  <a:pt x="1386" y="1"/>
                  <a:pt x="12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4" name="Google Shape;1914;p23"/>
          <p:cNvSpPr/>
          <p:nvPr/>
        </p:nvSpPr>
        <p:spPr>
          <a:xfrm>
            <a:off x="7616815" y="4847823"/>
            <a:ext cx="25059" cy="15091"/>
          </a:xfrm>
          <a:custGeom>
            <a:rect b="b" l="l" r="r" t="t"/>
            <a:pathLst>
              <a:path extrusionOk="0" h="713" w="1184">
                <a:moveTo>
                  <a:pt x="1007" y="1"/>
                </a:moveTo>
                <a:cubicBezTo>
                  <a:pt x="990" y="1"/>
                  <a:pt x="972" y="3"/>
                  <a:pt x="954" y="9"/>
                </a:cubicBezTo>
                <a:cubicBezTo>
                  <a:pt x="658" y="108"/>
                  <a:pt x="362" y="239"/>
                  <a:pt x="99" y="404"/>
                </a:cubicBezTo>
                <a:cubicBezTo>
                  <a:pt x="33" y="437"/>
                  <a:pt x="1" y="535"/>
                  <a:pt x="66" y="634"/>
                </a:cubicBezTo>
                <a:cubicBezTo>
                  <a:pt x="90" y="682"/>
                  <a:pt x="150" y="712"/>
                  <a:pt x="205" y="712"/>
                </a:cubicBezTo>
                <a:cubicBezTo>
                  <a:pt x="226" y="712"/>
                  <a:pt x="246" y="708"/>
                  <a:pt x="263" y="699"/>
                </a:cubicBezTo>
                <a:lnTo>
                  <a:pt x="296" y="667"/>
                </a:lnTo>
                <a:cubicBezTo>
                  <a:pt x="428" y="601"/>
                  <a:pt x="559" y="535"/>
                  <a:pt x="691" y="469"/>
                </a:cubicBezTo>
                <a:lnTo>
                  <a:pt x="789" y="437"/>
                </a:lnTo>
                <a:lnTo>
                  <a:pt x="822" y="404"/>
                </a:lnTo>
                <a:lnTo>
                  <a:pt x="1052" y="338"/>
                </a:lnTo>
                <a:cubicBezTo>
                  <a:pt x="1118" y="305"/>
                  <a:pt x="1184" y="207"/>
                  <a:pt x="1151" y="108"/>
                </a:cubicBezTo>
                <a:cubicBezTo>
                  <a:pt x="1151" y="54"/>
                  <a:pt x="1085" y="1"/>
                  <a:pt x="100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5" name="Google Shape;1915;p23"/>
          <p:cNvSpPr/>
          <p:nvPr/>
        </p:nvSpPr>
        <p:spPr>
          <a:xfrm>
            <a:off x="7636287" y="4847738"/>
            <a:ext cx="18795" cy="13228"/>
          </a:xfrm>
          <a:custGeom>
            <a:rect b="b" l="l" r="r" t="t"/>
            <a:pathLst>
              <a:path extrusionOk="0" h="625" w="888">
                <a:moveTo>
                  <a:pt x="684" y="0"/>
                </a:moveTo>
                <a:cubicBezTo>
                  <a:pt x="663" y="0"/>
                  <a:pt x="643" y="5"/>
                  <a:pt x="625" y="13"/>
                </a:cubicBezTo>
                <a:lnTo>
                  <a:pt x="132" y="342"/>
                </a:lnTo>
                <a:cubicBezTo>
                  <a:pt x="34" y="375"/>
                  <a:pt x="1" y="473"/>
                  <a:pt x="66" y="539"/>
                </a:cubicBezTo>
                <a:cubicBezTo>
                  <a:pt x="87" y="602"/>
                  <a:pt x="134" y="624"/>
                  <a:pt x="191" y="624"/>
                </a:cubicBezTo>
                <a:cubicBezTo>
                  <a:pt x="224" y="624"/>
                  <a:pt x="260" y="617"/>
                  <a:pt x="296" y="605"/>
                </a:cubicBezTo>
                <a:lnTo>
                  <a:pt x="789" y="309"/>
                </a:lnTo>
                <a:cubicBezTo>
                  <a:pt x="855" y="243"/>
                  <a:pt x="888" y="145"/>
                  <a:pt x="855" y="79"/>
                </a:cubicBezTo>
                <a:cubicBezTo>
                  <a:pt x="807" y="31"/>
                  <a:pt x="741" y="0"/>
                  <a:pt x="68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6" name="Google Shape;1916;p23"/>
          <p:cNvSpPr/>
          <p:nvPr/>
        </p:nvSpPr>
        <p:spPr>
          <a:xfrm>
            <a:off x="7650193" y="4852691"/>
            <a:ext cx="19493" cy="13778"/>
          </a:xfrm>
          <a:custGeom>
            <a:rect b="b" l="l" r="r" t="t"/>
            <a:pathLst>
              <a:path extrusionOk="0" h="651" w="921">
                <a:moveTo>
                  <a:pt x="745" y="1"/>
                </a:moveTo>
                <a:cubicBezTo>
                  <a:pt x="727" y="1"/>
                  <a:pt x="709" y="3"/>
                  <a:pt x="691" y="9"/>
                </a:cubicBezTo>
                <a:cubicBezTo>
                  <a:pt x="461" y="75"/>
                  <a:pt x="264" y="207"/>
                  <a:pt x="67" y="371"/>
                </a:cubicBezTo>
                <a:cubicBezTo>
                  <a:pt x="1" y="437"/>
                  <a:pt x="1" y="535"/>
                  <a:pt x="67" y="601"/>
                </a:cubicBezTo>
                <a:cubicBezTo>
                  <a:pt x="99" y="634"/>
                  <a:pt x="141" y="650"/>
                  <a:pt x="182" y="650"/>
                </a:cubicBezTo>
                <a:cubicBezTo>
                  <a:pt x="223" y="650"/>
                  <a:pt x="264" y="634"/>
                  <a:pt x="297" y="601"/>
                </a:cubicBezTo>
                <a:lnTo>
                  <a:pt x="329" y="568"/>
                </a:lnTo>
                <a:lnTo>
                  <a:pt x="395" y="535"/>
                </a:lnTo>
                <a:lnTo>
                  <a:pt x="428" y="502"/>
                </a:lnTo>
                <a:lnTo>
                  <a:pt x="559" y="404"/>
                </a:lnTo>
                <a:lnTo>
                  <a:pt x="691" y="338"/>
                </a:lnTo>
                <a:lnTo>
                  <a:pt x="724" y="338"/>
                </a:lnTo>
                <a:lnTo>
                  <a:pt x="789" y="305"/>
                </a:lnTo>
                <a:cubicBezTo>
                  <a:pt x="855" y="305"/>
                  <a:pt x="888" y="272"/>
                  <a:pt x="888" y="239"/>
                </a:cubicBezTo>
                <a:cubicBezTo>
                  <a:pt x="921" y="207"/>
                  <a:pt x="921" y="141"/>
                  <a:pt x="888" y="108"/>
                </a:cubicBezTo>
                <a:cubicBezTo>
                  <a:pt x="888" y="54"/>
                  <a:pt x="822" y="1"/>
                  <a:pt x="74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7" name="Google Shape;1917;p23"/>
          <p:cNvSpPr/>
          <p:nvPr/>
        </p:nvSpPr>
        <p:spPr>
          <a:xfrm>
            <a:off x="7662024" y="4857474"/>
            <a:ext cx="18096" cy="11937"/>
          </a:xfrm>
          <a:custGeom>
            <a:rect b="b" l="l" r="r" t="t"/>
            <a:pathLst>
              <a:path extrusionOk="0" h="564" w="855">
                <a:moveTo>
                  <a:pt x="295" y="485"/>
                </a:moveTo>
                <a:cubicBezTo>
                  <a:pt x="292" y="496"/>
                  <a:pt x="286" y="506"/>
                  <a:pt x="276" y="515"/>
                </a:cubicBezTo>
                <a:lnTo>
                  <a:pt x="276" y="515"/>
                </a:lnTo>
                <a:cubicBezTo>
                  <a:pt x="283" y="504"/>
                  <a:pt x="289" y="494"/>
                  <a:pt x="295" y="485"/>
                </a:cubicBezTo>
                <a:close/>
                <a:moveTo>
                  <a:pt x="585" y="0"/>
                </a:moveTo>
                <a:cubicBezTo>
                  <a:pt x="489" y="0"/>
                  <a:pt x="392" y="31"/>
                  <a:pt x="296" y="79"/>
                </a:cubicBezTo>
                <a:cubicBezTo>
                  <a:pt x="198" y="145"/>
                  <a:pt x="99" y="211"/>
                  <a:pt x="0" y="309"/>
                </a:cubicBezTo>
                <a:cubicBezTo>
                  <a:pt x="0" y="342"/>
                  <a:pt x="0" y="408"/>
                  <a:pt x="0" y="441"/>
                </a:cubicBezTo>
                <a:cubicBezTo>
                  <a:pt x="33" y="473"/>
                  <a:pt x="33" y="506"/>
                  <a:pt x="99" y="539"/>
                </a:cubicBezTo>
                <a:cubicBezTo>
                  <a:pt x="115" y="556"/>
                  <a:pt x="132" y="564"/>
                  <a:pt x="148" y="564"/>
                </a:cubicBezTo>
                <a:cubicBezTo>
                  <a:pt x="165" y="564"/>
                  <a:pt x="181" y="556"/>
                  <a:pt x="198" y="539"/>
                </a:cubicBezTo>
                <a:cubicBezTo>
                  <a:pt x="234" y="539"/>
                  <a:pt x="260" y="529"/>
                  <a:pt x="276" y="515"/>
                </a:cubicBezTo>
                <a:lnTo>
                  <a:pt x="276" y="515"/>
                </a:lnTo>
                <a:cubicBezTo>
                  <a:pt x="272" y="522"/>
                  <a:pt x="268" y="530"/>
                  <a:pt x="263" y="539"/>
                </a:cubicBezTo>
                <a:lnTo>
                  <a:pt x="296" y="506"/>
                </a:lnTo>
                <a:lnTo>
                  <a:pt x="296" y="483"/>
                </a:lnTo>
                <a:lnTo>
                  <a:pt x="296" y="483"/>
                </a:lnTo>
                <a:cubicBezTo>
                  <a:pt x="296" y="484"/>
                  <a:pt x="295" y="485"/>
                  <a:pt x="295" y="485"/>
                </a:cubicBezTo>
                <a:lnTo>
                  <a:pt x="295" y="485"/>
                </a:lnTo>
                <a:cubicBezTo>
                  <a:pt x="296" y="481"/>
                  <a:pt x="296" y="477"/>
                  <a:pt x="296" y="473"/>
                </a:cubicBezTo>
                <a:lnTo>
                  <a:pt x="296" y="483"/>
                </a:lnTo>
                <a:lnTo>
                  <a:pt x="296" y="483"/>
                </a:lnTo>
                <a:cubicBezTo>
                  <a:pt x="308" y="466"/>
                  <a:pt x="319" y="452"/>
                  <a:pt x="331" y="440"/>
                </a:cubicBezTo>
                <a:lnTo>
                  <a:pt x="331" y="440"/>
                </a:lnTo>
                <a:cubicBezTo>
                  <a:pt x="395" y="407"/>
                  <a:pt x="428" y="375"/>
                  <a:pt x="493" y="375"/>
                </a:cubicBezTo>
                <a:lnTo>
                  <a:pt x="461" y="375"/>
                </a:lnTo>
                <a:cubicBezTo>
                  <a:pt x="493" y="342"/>
                  <a:pt x="559" y="342"/>
                  <a:pt x="592" y="309"/>
                </a:cubicBezTo>
                <a:lnTo>
                  <a:pt x="691" y="309"/>
                </a:lnTo>
                <a:cubicBezTo>
                  <a:pt x="756" y="309"/>
                  <a:pt x="855" y="243"/>
                  <a:pt x="855" y="178"/>
                </a:cubicBezTo>
                <a:cubicBezTo>
                  <a:pt x="822" y="79"/>
                  <a:pt x="756" y="13"/>
                  <a:pt x="691" y="13"/>
                </a:cubicBezTo>
                <a:cubicBezTo>
                  <a:pt x="655" y="5"/>
                  <a:pt x="620" y="0"/>
                  <a:pt x="58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8" name="Google Shape;1918;p23"/>
          <p:cNvSpPr/>
          <p:nvPr/>
        </p:nvSpPr>
        <p:spPr>
          <a:xfrm>
            <a:off x="7315548" y="4830679"/>
            <a:ext cx="18922" cy="13186"/>
          </a:xfrm>
          <a:custGeom>
            <a:rect b="b" l="l" r="r" t="t"/>
            <a:pathLst>
              <a:path extrusionOk="0" h="623" w="894">
                <a:moveTo>
                  <a:pt x="230" y="1"/>
                </a:moveTo>
                <a:cubicBezTo>
                  <a:pt x="102" y="1"/>
                  <a:pt x="1" y="131"/>
                  <a:pt x="105" y="261"/>
                </a:cubicBezTo>
                <a:cubicBezTo>
                  <a:pt x="269" y="425"/>
                  <a:pt x="466" y="556"/>
                  <a:pt x="696" y="622"/>
                </a:cubicBezTo>
                <a:lnTo>
                  <a:pt x="795" y="622"/>
                </a:lnTo>
                <a:cubicBezTo>
                  <a:pt x="828" y="589"/>
                  <a:pt x="860" y="556"/>
                  <a:pt x="893" y="524"/>
                </a:cubicBezTo>
                <a:cubicBezTo>
                  <a:pt x="893" y="425"/>
                  <a:pt x="860" y="359"/>
                  <a:pt x="762" y="326"/>
                </a:cubicBezTo>
                <a:lnTo>
                  <a:pt x="696" y="294"/>
                </a:lnTo>
                <a:lnTo>
                  <a:pt x="729" y="294"/>
                </a:lnTo>
                <a:cubicBezTo>
                  <a:pt x="598" y="228"/>
                  <a:pt x="499" y="162"/>
                  <a:pt x="400" y="96"/>
                </a:cubicBezTo>
                <a:lnTo>
                  <a:pt x="400" y="96"/>
                </a:lnTo>
                <a:lnTo>
                  <a:pt x="335" y="31"/>
                </a:lnTo>
                <a:cubicBezTo>
                  <a:pt x="300" y="10"/>
                  <a:pt x="264" y="1"/>
                  <a:pt x="2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9" name="Google Shape;1919;p23"/>
          <p:cNvSpPr/>
          <p:nvPr/>
        </p:nvSpPr>
        <p:spPr>
          <a:xfrm>
            <a:off x="7183518" y="4824223"/>
            <a:ext cx="140514" cy="23112"/>
          </a:xfrm>
          <a:custGeom>
            <a:rect b="b" l="l" r="r" t="t"/>
            <a:pathLst>
              <a:path extrusionOk="0" h="1092" w="6639">
                <a:moveTo>
                  <a:pt x="4960" y="1"/>
                </a:moveTo>
                <a:cubicBezTo>
                  <a:pt x="4841" y="1"/>
                  <a:pt x="4760" y="166"/>
                  <a:pt x="4864" y="270"/>
                </a:cubicBezTo>
                <a:cubicBezTo>
                  <a:pt x="4974" y="398"/>
                  <a:pt x="5099" y="514"/>
                  <a:pt x="5235" y="614"/>
                </a:cubicBezTo>
                <a:lnTo>
                  <a:pt x="5235" y="614"/>
                </a:lnTo>
                <a:cubicBezTo>
                  <a:pt x="5248" y="633"/>
                  <a:pt x="5260" y="653"/>
                  <a:pt x="5271" y="673"/>
                </a:cubicBezTo>
                <a:lnTo>
                  <a:pt x="5271" y="673"/>
                </a:lnTo>
                <a:cubicBezTo>
                  <a:pt x="3580" y="733"/>
                  <a:pt x="1889" y="763"/>
                  <a:pt x="198" y="763"/>
                </a:cubicBezTo>
                <a:cubicBezTo>
                  <a:pt x="1" y="796"/>
                  <a:pt x="1" y="1059"/>
                  <a:pt x="198" y="1091"/>
                </a:cubicBezTo>
                <a:cubicBezTo>
                  <a:pt x="1972" y="1091"/>
                  <a:pt x="3747" y="1059"/>
                  <a:pt x="5521" y="993"/>
                </a:cubicBezTo>
                <a:cubicBezTo>
                  <a:pt x="5593" y="993"/>
                  <a:pt x="5664" y="941"/>
                  <a:pt x="5686" y="875"/>
                </a:cubicBezTo>
                <a:lnTo>
                  <a:pt x="5686" y="875"/>
                </a:lnTo>
                <a:cubicBezTo>
                  <a:pt x="5927" y="980"/>
                  <a:pt x="6184" y="1044"/>
                  <a:pt x="6441" y="1059"/>
                </a:cubicBezTo>
                <a:cubicBezTo>
                  <a:pt x="6638" y="1059"/>
                  <a:pt x="6638" y="763"/>
                  <a:pt x="6441" y="730"/>
                </a:cubicBezTo>
                <a:cubicBezTo>
                  <a:pt x="6090" y="708"/>
                  <a:pt x="5754" y="584"/>
                  <a:pt x="5472" y="386"/>
                </a:cubicBezTo>
                <a:lnTo>
                  <a:pt x="5472" y="386"/>
                </a:lnTo>
                <a:cubicBezTo>
                  <a:pt x="5376" y="266"/>
                  <a:pt x="5260" y="162"/>
                  <a:pt x="5128" y="79"/>
                </a:cubicBezTo>
                <a:lnTo>
                  <a:pt x="5128" y="79"/>
                </a:lnTo>
                <a:cubicBezTo>
                  <a:pt x="5116" y="66"/>
                  <a:pt x="5105" y="53"/>
                  <a:pt x="5094" y="40"/>
                </a:cubicBezTo>
                <a:lnTo>
                  <a:pt x="5084" y="53"/>
                </a:lnTo>
                <a:lnTo>
                  <a:pt x="5084" y="53"/>
                </a:lnTo>
                <a:cubicBezTo>
                  <a:pt x="5077" y="49"/>
                  <a:pt x="5069" y="44"/>
                  <a:pt x="5061" y="40"/>
                </a:cubicBezTo>
                <a:cubicBezTo>
                  <a:pt x="5027" y="12"/>
                  <a:pt x="4992" y="1"/>
                  <a:pt x="49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0" name="Google Shape;1920;p23"/>
          <p:cNvSpPr/>
          <p:nvPr/>
        </p:nvSpPr>
        <p:spPr>
          <a:xfrm>
            <a:off x="7671760" y="4845410"/>
            <a:ext cx="148875" cy="29737"/>
          </a:xfrm>
          <a:custGeom>
            <a:rect b="b" l="l" r="r" t="t"/>
            <a:pathLst>
              <a:path extrusionOk="0" h="1405" w="7034">
                <a:moveTo>
                  <a:pt x="4755" y="1"/>
                </a:moveTo>
                <a:cubicBezTo>
                  <a:pt x="4639" y="1"/>
                  <a:pt x="4527" y="156"/>
                  <a:pt x="4601" y="255"/>
                </a:cubicBezTo>
                <a:lnTo>
                  <a:pt x="5180" y="1060"/>
                </a:lnTo>
                <a:lnTo>
                  <a:pt x="5180" y="1060"/>
                </a:lnTo>
                <a:cubicBezTo>
                  <a:pt x="4308" y="1017"/>
                  <a:pt x="3442" y="998"/>
                  <a:pt x="2577" y="998"/>
                </a:cubicBezTo>
                <a:cubicBezTo>
                  <a:pt x="1786" y="998"/>
                  <a:pt x="995" y="1014"/>
                  <a:pt x="198" y="1043"/>
                </a:cubicBezTo>
                <a:cubicBezTo>
                  <a:pt x="1" y="1043"/>
                  <a:pt x="1" y="1372"/>
                  <a:pt x="198" y="1372"/>
                </a:cubicBezTo>
                <a:lnTo>
                  <a:pt x="231" y="1372"/>
                </a:lnTo>
                <a:cubicBezTo>
                  <a:pt x="1013" y="1342"/>
                  <a:pt x="1803" y="1326"/>
                  <a:pt x="2596" y="1326"/>
                </a:cubicBezTo>
                <a:cubicBezTo>
                  <a:pt x="3567" y="1326"/>
                  <a:pt x="4544" y="1351"/>
                  <a:pt x="5521" y="1405"/>
                </a:cubicBezTo>
                <a:cubicBezTo>
                  <a:pt x="5616" y="1405"/>
                  <a:pt x="5711" y="1283"/>
                  <a:pt x="5659" y="1157"/>
                </a:cubicBezTo>
                <a:lnTo>
                  <a:pt x="5659" y="1157"/>
                </a:lnTo>
                <a:cubicBezTo>
                  <a:pt x="5689" y="1174"/>
                  <a:pt x="5720" y="1191"/>
                  <a:pt x="5751" y="1208"/>
                </a:cubicBezTo>
                <a:cubicBezTo>
                  <a:pt x="5832" y="1252"/>
                  <a:pt x="5917" y="1273"/>
                  <a:pt x="6001" y="1273"/>
                </a:cubicBezTo>
                <a:cubicBezTo>
                  <a:pt x="6117" y="1273"/>
                  <a:pt x="6230" y="1233"/>
                  <a:pt x="6321" y="1165"/>
                </a:cubicBezTo>
                <a:lnTo>
                  <a:pt x="6321" y="1165"/>
                </a:lnTo>
                <a:lnTo>
                  <a:pt x="6343" y="1208"/>
                </a:lnTo>
                <a:cubicBezTo>
                  <a:pt x="6363" y="1248"/>
                  <a:pt x="6408" y="1276"/>
                  <a:pt x="6455" y="1276"/>
                </a:cubicBezTo>
                <a:cubicBezTo>
                  <a:pt x="6485" y="1276"/>
                  <a:pt x="6515" y="1266"/>
                  <a:pt x="6540" y="1241"/>
                </a:cubicBezTo>
                <a:cubicBezTo>
                  <a:pt x="6704" y="1175"/>
                  <a:pt x="6868" y="1043"/>
                  <a:pt x="6967" y="879"/>
                </a:cubicBezTo>
                <a:cubicBezTo>
                  <a:pt x="7034" y="745"/>
                  <a:pt x="6934" y="626"/>
                  <a:pt x="6821" y="626"/>
                </a:cubicBezTo>
                <a:cubicBezTo>
                  <a:pt x="6768" y="626"/>
                  <a:pt x="6713" y="652"/>
                  <a:pt x="6671" y="715"/>
                </a:cubicBezTo>
                <a:cubicBezTo>
                  <a:pt x="6633" y="772"/>
                  <a:pt x="6584" y="829"/>
                  <a:pt x="6524" y="880"/>
                </a:cubicBezTo>
                <a:lnTo>
                  <a:pt x="6524" y="880"/>
                </a:lnTo>
                <a:lnTo>
                  <a:pt x="6474" y="781"/>
                </a:lnTo>
                <a:cubicBezTo>
                  <a:pt x="6445" y="723"/>
                  <a:pt x="6397" y="697"/>
                  <a:pt x="6347" y="697"/>
                </a:cubicBezTo>
                <a:cubicBezTo>
                  <a:pt x="6283" y="697"/>
                  <a:pt x="6215" y="740"/>
                  <a:pt x="6178" y="813"/>
                </a:cubicBezTo>
                <a:cubicBezTo>
                  <a:pt x="6160" y="903"/>
                  <a:pt x="6109" y="941"/>
                  <a:pt x="6037" y="941"/>
                </a:cubicBezTo>
                <a:cubicBezTo>
                  <a:pt x="5748" y="941"/>
                  <a:pt x="5118" y="336"/>
                  <a:pt x="4915" y="116"/>
                </a:cubicBezTo>
                <a:lnTo>
                  <a:pt x="4915" y="116"/>
                </a:lnTo>
                <a:lnTo>
                  <a:pt x="4897" y="90"/>
                </a:lnTo>
                <a:lnTo>
                  <a:pt x="4894" y="93"/>
                </a:lnTo>
                <a:lnTo>
                  <a:pt x="4894" y="93"/>
                </a:lnTo>
                <a:cubicBezTo>
                  <a:pt x="4881" y="79"/>
                  <a:pt x="4871" y="67"/>
                  <a:pt x="4864" y="58"/>
                </a:cubicBezTo>
                <a:cubicBezTo>
                  <a:pt x="4831" y="17"/>
                  <a:pt x="4793" y="1"/>
                  <a:pt x="47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1" name="Google Shape;1921;p23"/>
          <p:cNvSpPr/>
          <p:nvPr/>
        </p:nvSpPr>
        <p:spPr>
          <a:xfrm>
            <a:off x="7817822" y="4842172"/>
            <a:ext cx="30605" cy="31874"/>
          </a:xfrm>
          <a:custGeom>
            <a:rect b="b" l="l" r="r" t="t"/>
            <a:pathLst>
              <a:path extrusionOk="0" h="1506" w="1446">
                <a:moveTo>
                  <a:pt x="1261" y="1"/>
                </a:moveTo>
                <a:cubicBezTo>
                  <a:pt x="1236" y="1"/>
                  <a:pt x="1210" y="5"/>
                  <a:pt x="1183" y="13"/>
                </a:cubicBezTo>
                <a:cubicBezTo>
                  <a:pt x="723" y="342"/>
                  <a:pt x="296" y="769"/>
                  <a:pt x="33" y="1262"/>
                </a:cubicBezTo>
                <a:cubicBezTo>
                  <a:pt x="0" y="1328"/>
                  <a:pt x="0" y="1426"/>
                  <a:pt x="99" y="1492"/>
                </a:cubicBezTo>
                <a:cubicBezTo>
                  <a:pt x="116" y="1501"/>
                  <a:pt x="136" y="1505"/>
                  <a:pt x="157" y="1505"/>
                </a:cubicBezTo>
                <a:cubicBezTo>
                  <a:pt x="215" y="1505"/>
                  <a:pt x="281" y="1475"/>
                  <a:pt x="329" y="1426"/>
                </a:cubicBezTo>
                <a:cubicBezTo>
                  <a:pt x="559" y="966"/>
                  <a:pt x="920" y="572"/>
                  <a:pt x="1347" y="309"/>
                </a:cubicBezTo>
                <a:cubicBezTo>
                  <a:pt x="1446" y="243"/>
                  <a:pt x="1446" y="145"/>
                  <a:pt x="1413" y="79"/>
                </a:cubicBezTo>
                <a:cubicBezTo>
                  <a:pt x="1389" y="31"/>
                  <a:pt x="1330" y="1"/>
                  <a:pt x="12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2" name="Google Shape;1922;p23"/>
          <p:cNvSpPr/>
          <p:nvPr/>
        </p:nvSpPr>
        <p:spPr>
          <a:xfrm>
            <a:off x="7828257" y="4850722"/>
            <a:ext cx="24509" cy="23387"/>
          </a:xfrm>
          <a:custGeom>
            <a:rect b="b" l="l" r="r" t="t"/>
            <a:pathLst>
              <a:path extrusionOk="0" h="1105" w="1158">
                <a:moveTo>
                  <a:pt x="893" y="1"/>
                </a:moveTo>
                <a:cubicBezTo>
                  <a:pt x="866" y="1"/>
                  <a:pt x="841" y="11"/>
                  <a:pt x="822" y="37"/>
                </a:cubicBezTo>
                <a:cubicBezTo>
                  <a:pt x="526" y="300"/>
                  <a:pt x="296" y="562"/>
                  <a:pt x="66" y="825"/>
                </a:cubicBezTo>
                <a:cubicBezTo>
                  <a:pt x="0" y="891"/>
                  <a:pt x="0" y="990"/>
                  <a:pt x="66" y="1055"/>
                </a:cubicBezTo>
                <a:cubicBezTo>
                  <a:pt x="99" y="1088"/>
                  <a:pt x="140" y="1105"/>
                  <a:pt x="181" y="1105"/>
                </a:cubicBezTo>
                <a:cubicBezTo>
                  <a:pt x="222" y="1105"/>
                  <a:pt x="263" y="1088"/>
                  <a:pt x="296" y="1055"/>
                </a:cubicBezTo>
                <a:cubicBezTo>
                  <a:pt x="526" y="792"/>
                  <a:pt x="756" y="530"/>
                  <a:pt x="1052" y="267"/>
                </a:cubicBezTo>
                <a:cubicBezTo>
                  <a:pt x="1158" y="187"/>
                  <a:pt x="1007" y="1"/>
                  <a:pt x="89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3" name="Google Shape;1923;p23"/>
          <p:cNvSpPr/>
          <p:nvPr/>
        </p:nvSpPr>
        <p:spPr>
          <a:xfrm>
            <a:off x="7837294" y="4858088"/>
            <a:ext cx="17398" cy="18456"/>
          </a:xfrm>
          <a:custGeom>
            <a:rect b="b" l="l" r="r" t="t"/>
            <a:pathLst>
              <a:path extrusionOk="0" h="872" w="822">
                <a:moveTo>
                  <a:pt x="641" y="1"/>
                </a:moveTo>
                <a:cubicBezTo>
                  <a:pt x="600" y="1"/>
                  <a:pt x="559" y="17"/>
                  <a:pt x="526" y="50"/>
                </a:cubicBezTo>
                <a:cubicBezTo>
                  <a:pt x="362" y="214"/>
                  <a:pt x="197" y="412"/>
                  <a:pt x="33" y="609"/>
                </a:cubicBezTo>
                <a:cubicBezTo>
                  <a:pt x="0" y="609"/>
                  <a:pt x="0" y="674"/>
                  <a:pt x="0" y="707"/>
                </a:cubicBezTo>
                <a:cubicBezTo>
                  <a:pt x="0" y="740"/>
                  <a:pt x="0" y="806"/>
                  <a:pt x="33" y="806"/>
                </a:cubicBezTo>
                <a:cubicBezTo>
                  <a:pt x="66" y="839"/>
                  <a:pt x="99" y="872"/>
                  <a:pt x="165" y="872"/>
                </a:cubicBezTo>
                <a:cubicBezTo>
                  <a:pt x="197" y="872"/>
                  <a:pt x="230" y="839"/>
                  <a:pt x="263" y="839"/>
                </a:cubicBezTo>
                <a:cubicBezTo>
                  <a:pt x="427" y="642"/>
                  <a:pt x="592" y="444"/>
                  <a:pt x="756" y="280"/>
                </a:cubicBezTo>
                <a:cubicBezTo>
                  <a:pt x="822" y="214"/>
                  <a:pt x="822" y="116"/>
                  <a:pt x="756" y="50"/>
                </a:cubicBezTo>
                <a:cubicBezTo>
                  <a:pt x="723" y="17"/>
                  <a:pt x="682" y="1"/>
                  <a:pt x="64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4" name="Google Shape;1924;p23"/>
          <p:cNvSpPr/>
          <p:nvPr/>
        </p:nvSpPr>
        <p:spPr>
          <a:xfrm>
            <a:off x="7847729" y="4862363"/>
            <a:ext cx="19493" cy="13143"/>
          </a:xfrm>
          <a:custGeom>
            <a:rect b="b" l="l" r="r" t="t"/>
            <a:pathLst>
              <a:path extrusionOk="0" h="621" w="921">
                <a:moveTo>
                  <a:pt x="758" y="0"/>
                </a:moveTo>
                <a:cubicBezTo>
                  <a:pt x="737" y="0"/>
                  <a:pt x="715" y="4"/>
                  <a:pt x="690" y="12"/>
                </a:cubicBezTo>
                <a:cubicBezTo>
                  <a:pt x="460" y="45"/>
                  <a:pt x="230" y="177"/>
                  <a:pt x="66" y="341"/>
                </a:cubicBezTo>
                <a:cubicBezTo>
                  <a:pt x="0" y="407"/>
                  <a:pt x="0" y="505"/>
                  <a:pt x="66" y="571"/>
                </a:cubicBezTo>
                <a:cubicBezTo>
                  <a:pt x="99" y="604"/>
                  <a:pt x="140" y="620"/>
                  <a:pt x="181" y="620"/>
                </a:cubicBezTo>
                <a:cubicBezTo>
                  <a:pt x="222" y="620"/>
                  <a:pt x="263" y="604"/>
                  <a:pt x="296" y="571"/>
                </a:cubicBezTo>
                <a:lnTo>
                  <a:pt x="329" y="571"/>
                </a:lnTo>
                <a:lnTo>
                  <a:pt x="394" y="505"/>
                </a:lnTo>
                <a:lnTo>
                  <a:pt x="427" y="472"/>
                </a:lnTo>
                <a:cubicBezTo>
                  <a:pt x="460" y="440"/>
                  <a:pt x="493" y="407"/>
                  <a:pt x="559" y="407"/>
                </a:cubicBezTo>
                <a:lnTo>
                  <a:pt x="624" y="374"/>
                </a:lnTo>
                <a:cubicBezTo>
                  <a:pt x="657" y="341"/>
                  <a:pt x="723" y="341"/>
                  <a:pt x="789" y="308"/>
                </a:cubicBezTo>
                <a:cubicBezTo>
                  <a:pt x="855" y="275"/>
                  <a:pt x="920" y="210"/>
                  <a:pt x="887" y="111"/>
                </a:cubicBezTo>
                <a:cubicBezTo>
                  <a:pt x="863" y="37"/>
                  <a:pt x="820" y="0"/>
                  <a:pt x="75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5" name="Google Shape;1925;p23"/>
          <p:cNvSpPr/>
          <p:nvPr/>
        </p:nvSpPr>
        <p:spPr>
          <a:xfrm>
            <a:off x="7865106" y="4864014"/>
            <a:ext cx="15323" cy="12106"/>
          </a:xfrm>
          <a:custGeom>
            <a:rect b="b" l="l" r="r" t="t"/>
            <a:pathLst>
              <a:path extrusionOk="0" h="572" w="724">
                <a:moveTo>
                  <a:pt x="559" y="0"/>
                </a:moveTo>
                <a:cubicBezTo>
                  <a:pt x="329" y="0"/>
                  <a:pt x="132" y="132"/>
                  <a:pt x="34" y="329"/>
                </a:cubicBezTo>
                <a:cubicBezTo>
                  <a:pt x="1" y="362"/>
                  <a:pt x="1" y="394"/>
                  <a:pt x="34" y="460"/>
                </a:cubicBezTo>
                <a:cubicBezTo>
                  <a:pt x="34" y="493"/>
                  <a:pt x="66" y="526"/>
                  <a:pt x="99" y="559"/>
                </a:cubicBezTo>
                <a:cubicBezTo>
                  <a:pt x="117" y="568"/>
                  <a:pt x="137" y="572"/>
                  <a:pt x="158" y="572"/>
                </a:cubicBezTo>
                <a:cubicBezTo>
                  <a:pt x="215" y="572"/>
                  <a:pt x="281" y="541"/>
                  <a:pt x="329" y="493"/>
                </a:cubicBezTo>
                <a:lnTo>
                  <a:pt x="296" y="493"/>
                </a:lnTo>
                <a:cubicBezTo>
                  <a:pt x="329" y="493"/>
                  <a:pt x="329" y="460"/>
                  <a:pt x="362" y="427"/>
                </a:cubicBezTo>
                <a:lnTo>
                  <a:pt x="362" y="427"/>
                </a:lnTo>
                <a:lnTo>
                  <a:pt x="329" y="460"/>
                </a:lnTo>
                <a:cubicBezTo>
                  <a:pt x="362" y="427"/>
                  <a:pt x="362" y="394"/>
                  <a:pt x="428" y="394"/>
                </a:cubicBezTo>
                <a:lnTo>
                  <a:pt x="395" y="427"/>
                </a:lnTo>
                <a:lnTo>
                  <a:pt x="395" y="427"/>
                </a:lnTo>
                <a:cubicBezTo>
                  <a:pt x="428" y="394"/>
                  <a:pt x="461" y="362"/>
                  <a:pt x="494" y="362"/>
                </a:cubicBezTo>
                <a:lnTo>
                  <a:pt x="461" y="362"/>
                </a:lnTo>
                <a:cubicBezTo>
                  <a:pt x="494" y="329"/>
                  <a:pt x="526" y="329"/>
                  <a:pt x="559" y="329"/>
                </a:cubicBezTo>
                <a:cubicBezTo>
                  <a:pt x="625" y="329"/>
                  <a:pt x="658" y="296"/>
                  <a:pt x="691" y="263"/>
                </a:cubicBezTo>
                <a:cubicBezTo>
                  <a:pt x="724" y="230"/>
                  <a:pt x="724" y="197"/>
                  <a:pt x="724" y="164"/>
                </a:cubicBezTo>
                <a:cubicBezTo>
                  <a:pt x="724" y="66"/>
                  <a:pt x="658" y="0"/>
                  <a:pt x="5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6" name="Google Shape;1926;p23"/>
          <p:cNvSpPr/>
          <p:nvPr/>
        </p:nvSpPr>
        <p:spPr>
          <a:xfrm>
            <a:off x="7879011" y="4865136"/>
            <a:ext cx="19493" cy="14540"/>
          </a:xfrm>
          <a:custGeom>
            <a:rect b="b" l="l" r="r" t="t"/>
            <a:pathLst>
              <a:path extrusionOk="0" h="687" w="921">
                <a:moveTo>
                  <a:pt x="759" y="1"/>
                </a:moveTo>
                <a:cubicBezTo>
                  <a:pt x="738" y="1"/>
                  <a:pt x="716" y="5"/>
                  <a:pt x="691" y="13"/>
                </a:cubicBezTo>
                <a:cubicBezTo>
                  <a:pt x="428" y="79"/>
                  <a:pt x="231" y="210"/>
                  <a:pt x="34" y="407"/>
                </a:cubicBezTo>
                <a:cubicBezTo>
                  <a:pt x="34" y="440"/>
                  <a:pt x="1" y="473"/>
                  <a:pt x="1" y="506"/>
                </a:cubicBezTo>
                <a:cubicBezTo>
                  <a:pt x="1" y="571"/>
                  <a:pt x="34" y="604"/>
                  <a:pt x="34" y="637"/>
                </a:cubicBezTo>
                <a:cubicBezTo>
                  <a:pt x="67" y="670"/>
                  <a:pt x="116" y="686"/>
                  <a:pt x="161" y="686"/>
                </a:cubicBezTo>
                <a:cubicBezTo>
                  <a:pt x="206" y="686"/>
                  <a:pt x="247" y="670"/>
                  <a:pt x="264" y="637"/>
                </a:cubicBezTo>
                <a:lnTo>
                  <a:pt x="297" y="604"/>
                </a:lnTo>
                <a:cubicBezTo>
                  <a:pt x="329" y="571"/>
                  <a:pt x="362" y="539"/>
                  <a:pt x="428" y="473"/>
                </a:cubicBezTo>
                <a:lnTo>
                  <a:pt x="461" y="473"/>
                </a:lnTo>
                <a:lnTo>
                  <a:pt x="527" y="407"/>
                </a:lnTo>
                <a:cubicBezTo>
                  <a:pt x="559" y="374"/>
                  <a:pt x="592" y="374"/>
                  <a:pt x="658" y="341"/>
                </a:cubicBezTo>
                <a:lnTo>
                  <a:pt x="691" y="341"/>
                </a:lnTo>
                <a:lnTo>
                  <a:pt x="790" y="309"/>
                </a:lnTo>
                <a:cubicBezTo>
                  <a:pt x="855" y="276"/>
                  <a:pt x="921" y="210"/>
                  <a:pt x="888" y="111"/>
                </a:cubicBezTo>
                <a:cubicBezTo>
                  <a:pt x="863" y="37"/>
                  <a:pt x="820" y="1"/>
                  <a:pt x="7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7" name="Google Shape;1927;p23"/>
          <p:cNvSpPr/>
          <p:nvPr/>
        </p:nvSpPr>
        <p:spPr>
          <a:xfrm>
            <a:off x="7895711" y="4869581"/>
            <a:ext cx="18795" cy="10709"/>
          </a:xfrm>
          <a:custGeom>
            <a:rect b="b" l="l" r="r" t="t"/>
            <a:pathLst>
              <a:path extrusionOk="0" h="506" w="888">
                <a:moveTo>
                  <a:pt x="723" y="0"/>
                </a:moveTo>
                <a:cubicBezTo>
                  <a:pt x="526" y="0"/>
                  <a:pt x="296" y="99"/>
                  <a:pt x="132" y="197"/>
                </a:cubicBezTo>
                <a:cubicBezTo>
                  <a:pt x="33" y="230"/>
                  <a:pt x="1" y="329"/>
                  <a:pt x="66" y="427"/>
                </a:cubicBezTo>
                <a:cubicBezTo>
                  <a:pt x="90" y="475"/>
                  <a:pt x="150" y="506"/>
                  <a:pt x="218" y="506"/>
                </a:cubicBezTo>
                <a:cubicBezTo>
                  <a:pt x="243" y="506"/>
                  <a:pt x="270" y="502"/>
                  <a:pt x="296" y="493"/>
                </a:cubicBezTo>
                <a:cubicBezTo>
                  <a:pt x="362" y="460"/>
                  <a:pt x="395" y="427"/>
                  <a:pt x="461" y="394"/>
                </a:cubicBezTo>
                <a:lnTo>
                  <a:pt x="428" y="394"/>
                </a:lnTo>
                <a:cubicBezTo>
                  <a:pt x="519" y="364"/>
                  <a:pt x="638" y="334"/>
                  <a:pt x="733" y="303"/>
                </a:cubicBezTo>
                <a:lnTo>
                  <a:pt x="733" y="303"/>
                </a:lnTo>
                <a:cubicBezTo>
                  <a:pt x="741" y="307"/>
                  <a:pt x="750" y="309"/>
                  <a:pt x="759" y="309"/>
                </a:cubicBezTo>
                <a:cubicBezTo>
                  <a:pt x="792" y="309"/>
                  <a:pt x="832" y="286"/>
                  <a:pt x="855" y="263"/>
                </a:cubicBezTo>
                <a:cubicBezTo>
                  <a:pt x="855" y="230"/>
                  <a:pt x="888" y="197"/>
                  <a:pt x="888" y="164"/>
                </a:cubicBezTo>
                <a:cubicBezTo>
                  <a:pt x="888" y="99"/>
                  <a:pt x="855" y="66"/>
                  <a:pt x="855" y="33"/>
                </a:cubicBezTo>
                <a:cubicBezTo>
                  <a:pt x="822" y="0"/>
                  <a:pt x="756" y="0"/>
                  <a:pt x="7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8" name="Google Shape;1928;p23"/>
          <p:cNvSpPr/>
          <p:nvPr/>
        </p:nvSpPr>
        <p:spPr>
          <a:xfrm>
            <a:off x="6816829" y="4709846"/>
            <a:ext cx="77443" cy="22816"/>
          </a:xfrm>
          <a:custGeom>
            <a:rect b="b" l="l" r="r" t="t"/>
            <a:pathLst>
              <a:path extrusionOk="0" h="1078" w="3659">
                <a:moveTo>
                  <a:pt x="230" y="0"/>
                </a:moveTo>
                <a:cubicBezTo>
                  <a:pt x="97" y="0"/>
                  <a:pt x="1" y="201"/>
                  <a:pt x="140" y="285"/>
                </a:cubicBezTo>
                <a:lnTo>
                  <a:pt x="173" y="285"/>
                </a:lnTo>
                <a:cubicBezTo>
                  <a:pt x="440" y="433"/>
                  <a:pt x="734" y="582"/>
                  <a:pt x="1054" y="706"/>
                </a:cubicBezTo>
                <a:lnTo>
                  <a:pt x="1054" y="706"/>
                </a:lnTo>
                <a:lnTo>
                  <a:pt x="1060" y="712"/>
                </a:lnTo>
                <a:lnTo>
                  <a:pt x="1062" y="709"/>
                </a:lnTo>
                <a:lnTo>
                  <a:pt x="1062" y="709"/>
                </a:lnTo>
                <a:cubicBezTo>
                  <a:pt x="1094" y="721"/>
                  <a:pt x="1126" y="733"/>
                  <a:pt x="1158" y="745"/>
                </a:cubicBezTo>
                <a:cubicBezTo>
                  <a:pt x="1171" y="747"/>
                  <a:pt x="1183" y="749"/>
                  <a:pt x="1194" y="749"/>
                </a:cubicBezTo>
                <a:cubicBezTo>
                  <a:pt x="1261" y="749"/>
                  <a:pt x="1314" y="709"/>
                  <a:pt x="1342" y="654"/>
                </a:cubicBezTo>
                <a:lnTo>
                  <a:pt x="1342" y="654"/>
                </a:lnTo>
                <a:cubicBezTo>
                  <a:pt x="1390" y="689"/>
                  <a:pt x="1439" y="721"/>
                  <a:pt x="1487" y="745"/>
                </a:cubicBezTo>
                <a:cubicBezTo>
                  <a:pt x="1684" y="811"/>
                  <a:pt x="1947" y="909"/>
                  <a:pt x="2177" y="975"/>
                </a:cubicBezTo>
                <a:cubicBezTo>
                  <a:pt x="2355" y="1043"/>
                  <a:pt x="2545" y="1078"/>
                  <a:pt x="2733" y="1078"/>
                </a:cubicBezTo>
                <a:cubicBezTo>
                  <a:pt x="2998" y="1078"/>
                  <a:pt x="3262" y="1011"/>
                  <a:pt x="3492" y="876"/>
                </a:cubicBezTo>
                <a:cubicBezTo>
                  <a:pt x="3659" y="765"/>
                  <a:pt x="3566" y="559"/>
                  <a:pt x="3414" y="559"/>
                </a:cubicBezTo>
                <a:cubicBezTo>
                  <a:pt x="3386" y="559"/>
                  <a:pt x="3357" y="566"/>
                  <a:pt x="3327" y="581"/>
                </a:cubicBezTo>
                <a:cubicBezTo>
                  <a:pt x="3163" y="679"/>
                  <a:pt x="2933" y="745"/>
                  <a:pt x="2703" y="745"/>
                </a:cubicBezTo>
                <a:cubicBezTo>
                  <a:pt x="2473" y="712"/>
                  <a:pt x="2243" y="679"/>
                  <a:pt x="2013" y="581"/>
                </a:cubicBezTo>
                <a:cubicBezTo>
                  <a:pt x="1816" y="515"/>
                  <a:pt x="1586" y="416"/>
                  <a:pt x="1388" y="318"/>
                </a:cubicBezTo>
                <a:cubicBezTo>
                  <a:pt x="1257" y="186"/>
                  <a:pt x="1060" y="121"/>
                  <a:pt x="863" y="88"/>
                </a:cubicBezTo>
                <a:cubicBezTo>
                  <a:pt x="782" y="88"/>
                  <a:pt x="726" y="150"/>
                  <a:pt x="718" y="229"/>
                </a:cubicBezTo>
                <a:lnTo>
                  <a:pt x="718" y="229"/>
                </a:lnTo>
                <a:cubicBezTo>
                  <a:pt x="578" y="167"/>
                  <a:pt x="441" y="98"/>
                  <a:pt x="304" y="22"/>
                </a:cubicBezTo>
                <a:cubicBezTo>
                  <a:pt x="279" y="7"/>
                  <a:pt x="254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9" name="Google Shape;1929;p23"/>
          <p:cNvSpPr/>
          <p:nvPr/>
        </p:nvSpPr>
        <p:spPr>
          <a:xfrm>
            <a:off x="7161972" y="3263279"/>
            <a:ext cx="1053678" cy="831763"/>
          </a:xfrm>
          <a:custGeom>
            <a:rect b="b" l="l" r="r" t="t"/>
            <a:pathLst>
              <a:path extrusionOk="0" h="39299" w="49784">
                <a:moveTo>
                  <a:pt x="43774" y="1"/>
                </a:moveTo>
                <a:cubicBezTo>
                  <a:pt x="42955" y="1"/>
                  <a:pt x="42096" y="315"/>
                  <a:pt x="41338" y="643"/>
                </a:cubicBezTo>
                <a:cubicBezTo>
                  <a:pt x="38972" y="1629"/>
                  <a:pt x="36672" y="2713"/>
                  <a:pt x="34405" y="3896"/>
                </a:cubicBezTo>
                <a:cubicBezTo>
                  <a:pt x="33550" y="4422"/>
                  <a:pt x="32630" y="4783"/>
                  <a:pt x="31644" y="4981"/>
                </a:cubicBezTo>
                <a:cubicBezTo>
                  <a:pt x="31446" y="5005"/>
                  <a:pt x="31244" y="5016"/>
                  <a:pt x="31041" y="5016"/>
                </a:cubicBezTo>
                <a:cubicBezTo>
                  <a:pt x="30056" y="5016"/>
                  <a:pt x="29024" y="4775"/>
                  <a:pt x="28067" y="4775"/>
                </a:cubicBezTo>
                <a:cubicBezTo>
                  <a:pt x="27389" y="4775"/>
                  <a:pt x="26749" y="4896"/>
                  <a:pt x="26190" y="5309"/>
                </a:cubicBezTo>
                <a:cubicBezTo>
                  <a:pt x="24514" y="6525"/>
                  <a:pt x="25138" y="9285"/>
                  <a:pt x="23955" y="11060"/>
                </a:cubicBezTo>
                <a:cubicBezTo>
                  <a:pt x="23495" y="10107"/>
                  <a:pt x="22739" y="9351"/>
                  <a:pt x="21819" y="8825"/>
                </a:cubicBezTo>
                <a:cubicBezTo>
                  <a:pt x="23561" y="7609"/>
                  <a:pt x="22805" y="4586"/>
                  <a:pt x="24415" y="3206"/>
                </a:cubicBezTo>
                <a:cubicBezTo>
                  <a:pt x="24777" y="2910"/>
                  <a:pt x="25204" y="2746"/>
                  <a:pt x="25532" y="2450"/>
                </a:cubicBezTo>
                <a:cubicBezTo>
                  <a:pt x="25894" y="2155"/>
                  <a:pt x="26058" y="1662"/>
                  <a:pt x="25894" y="1234"/>
                </a:cubicBezTo>
                <a:lnTo>
                  <a:pt x="25894" y="1234"/>
                </a:lnTo>
                <a:cubicBezTo>
                  <a:pt x="24612" y="1432"/>
                  <a:pt x="23429" y="2089"/>
                  <a:pt x="22213" y="2516"/>
                </a:cubicBezTo>
                <a:cubicBezTo>
                  <a:pt x="21162" y="2910"/>
                  <a:pt x="20078" y="3140"/>
                  <a:pt x="18927" y="3173"/>
                </a:cubicBezTo>
                <a:cubicBezTo>
                  <a:pt x="18862" y="3181"/>
                  <a:pt x="18794" y="3186"/>
                  <a:pt x="18725" y="3186"/>
                </a:cubicBezTo>
                <a:cubicBezTo>
                  <a:pt x="18519" y="3186"/>
                  <a:pt x="18303" y="3149"/>
                  <a:pt x="18106" y="3075"/>
                </a:cubicBezTo>
                <a:cubicBezTo>
                  <a:pt x="17843" y="2877"/>
                  <a:pt x="17613" y="2680"/>
                  <a:pt x="17383" y="2417"/>
                </a:cubicBezTo>
                <a:cubicBezTo>
                  <a:pt x="16885" y="2033"/>
                  <a:pt x="16263" y="1835"/>
                  <a:pt x="15634" y="1835"/>
                </a:cubicBezTo>
                <a:cubicBezTo>
                  <a:pt x="15349" y="1835"/>
                  <a:pt x="15063" y="1876"/>
                  <a:pt x="14787" y="1957"/>
                </a:cubicBezTo>
                <a:cubicBezTo>
                  <a:pt x="13900" y="2253"/>
                  <a:pt x="13078" y="2680"/>
                  <a:pt x="12323" y="3206"/>
                </a:cubicBezTo>
                <a:cubicBezTo>
                  <a:pt x="10778" y="4159"/>
                  <a:pt x="9069" y="5046"/>
                  <a:pt x="7262" y="5046"/>
                </a:cubicBezTo>
                <a:cubicBezTo>
                  <a:pt x="7065" y="6492"/>
                  <a:pt x="6506" y="7839"/>
                  <a:pt x="5652" y="8989"/>
                </a:cubicBezTo>
                <a:cubicBezTo>
                  <a:pt x="5060" y="9811"/>
                  <a:pt x="4305" y="10534"/>
                  <a:pt x="4009" y="11454"/>
                </a:cubicBezTo>
                <a:cubicBezTo>
                  <a:pt x="3845" y="12045"/>
                  <a:pt x="3746" y="12604"/>
                  <a:pt x="3680" y="13196"/>
                </a:cubicBezTo>
                <a:cubicBezTo>
                  <a:pt x="3352" y="14477"/>
                  <a:pt x="2793" y="15693"/>
                  <a:pt x="2004" y="16777"/>
                </a:cubicBezTo>
                <a:cubicBezTo>
                  <a:pt x="1282" y="17895"/>
                  <a:pt x="460" y="19012"/>
                  <a:pt x="230" y="20326"/>
                </a:cubicBezTo>
                <a:cubicBezTo>
                  <a:pt x="0" y="21641"/>
                  <a:pt x="591" y="23185"/>
                  <a:pt x="1873" y="23547"/>
                </a:cubicBezTo>
                <a:cubicBezTo>
                  <a:pt x="2169" y="24795"/>
                  <a:pt x="2004" y="26110"/>
                  <a:pt x="1380" y="27260"/>
                </a:cubicBezTo>
                <a:cubicBezTo>
                  <a:pt x="1249" y="26865"/>
                  <a:pt x="953" y="26570"/>
                  <a:pt x="559" y="26471"/>
                </a:cubicBezTo>
                <a:lnTo>
                  <a:pt x="559" y="26471"/>
                </a:lnTo>
                <a:cubicBezTo>
                  <a:pt x="66" y="27293"/>
                  <a:pt x="1052" y="28180"/>
                  <a:pt x="1577" y="29001"/>
                </a:cubicBezTo>
                <a:cubicBezTo>
                  <a:pt x="2037" y="29724"/>
                  <a:pt x="2136" y="30644"/>
                  <a:pt x="2333" y="31466"/>
                </a:cubicBezTo>
                <a:cubicBezTo>
                  <a:pt x="3056" y="34095"/>
                  <a:pt x="5093" y="36165"/>
                  <a:pt x="7229" y="37907"/>
                </a:cubicBezTo>
                <a:cubicBezTo>
                  <a:pt x="7361" y="37052"/>
                  <a:pt x="7164" y="36165"/>
                  <a:pt x="6736" y="35442"/>
                </a:cubicBezTo>
                <a:lnTo>
                  <a:pt x="6736" y="35442"/>
                </a:lnTo>
                <a:cubicBezTo>
                  <a:pt x="7689" y="36066"/>
                  <a:pt x="8642" y="36724"/>
                  <a:pt x="9595" y="37315"/>
                </a:cubicBezTo>
                <a:cubicBezTo>
                  <a:pt x="10105" y="37593"/>
                  <a:pt x="10696" y="37887"/>
                  <a:pt x="11242" y="37887"/>
                </a:cubicBezTo>
                <a:cubicBezTo>
                  <a:pt x="11471" y="37887"/>
                  <a:pt x="11692" y="37835"/>
                  <a:pt x="11895" y="37709"/>
                </a:cubicBezTo>
                <a:cubicBezTo>
                  <a:pt x="12585" y="37184"/>
                  <a:pt x="12487" y="36132"/>
                  <a:pt x="11731" y="35705"/>
                </a:cubicBezTo>
                <a:lnTo>
                  <a:pt x="11731" y="35705"/>
                </a:lnTo>
                <a:lnTo>
                  <a:pt x="12947" y="36066"/>
                </a:lnTo>
                <a:lnTo>
                  <a:pt x="13276" y="35376"/>
                </a:lnTo>
                <a:cubicBezTo>
                  <a:pt x="14721" y="36756"/>
                  <a:pt x="16463" y="37841"/>
                  <a:pt x="18336" y="38564"/>
                </a:cubicBezTo>
                <a:cubicBezTo>
                  <a:pt x="18106" y="38071"/>
                  <a:pt x="18467" y="37479"/>
                  <a:pt x="18862" y="37118"/>
                </a:cubicBezTo>
                <a:cubicBezTo>
                  <a:pt x="19322" y="36822"/>
                  <a:pt x="19716" y="36461"/>
                  <a:pt x="20078" y="36033"/>
                </a:cubicBezTo>
                <a:cubicBezTo>
                  <a:pt x="20505" y="35376"/>
                  <a:pt x="20439" y="34325"/>
                  <a:pt x="21195" y="33996"/>
                </a:cubicBezTo>
                <a:lnTo>
                  <a:pt x="21195" y="33996"/>
                </a:lnTo>
                <a:cubicBezTo>
                  <a:pt x="21031" y="34325"/>
                  <a:pt x="20866" y="34653"/>
                  <a:pt x="20702" y="34982"/>
                </a:cubicBezTo>
                <a:cubicBezTo>
                  <a:pt x="21951" y="34949"/>
                  <a:pt x="22936" y="33898"/>
                  <a:pt x="22904" y="32649"/>
                </a:cubicBezTo>
                <a:cubicBezTo>
                  <a:pt x="22805" y="31729"/>
                  <a:pt x="22181" y="30710"/>
                  <a:pt x="22739" y="29987"/>
                </a:cubicBezTo>
                <a:cubicBezTo>
                  <a:pt x="23002" y="29659"/>
                  <a:pt x="23429" y="29527"/>
                  <a:pt x="23561" y="29166"/>
                </a:cubicBezTo>
                <a:cubicBezTo>
                  <a:pt x="23659" y="28837"/>
                  <a:pt x="23626" y="28508"/>
                  <a:pt x="23462" y="28246"/>
                </a:cubicBezTo>
                <a:cubicBezTo>
                  <a:pt x="23035" y="26997"/>
                  <a:pt x="22444" y="25617"/>
                  <a:pt x="21228" y="25157"/>
                </a:cubicBezTo>
                <a:cubicBezTo>
                  <a:pt x="20833" y="25058"/>
                  <a:pt x="20472" y="24894"/>
                  <a:pt x="20143" y="24664"/>
                </a:cubicBezTo>
                <a:cubicBezTo>
                  <a:pt x="19815" y="24335"/>
                  <a:pt x="19815" y="23809"/>
                  <a:pt x="19650" y="23349"/>
                </a:cubicBezTo>
                <a:cubicBezTo>
                  <a:pt x="19335" y="22535"/>
                  <a:pt x="18558" y="22036"/>
                  <a:pt x="17722" y="22036"/>
                </a:cubicBezTo>
                <a:cubicBezTo>
                  <a:pt x="17512" y="22036"/>
                  <a:pt x="17298" y="22068"/>
                  <a:pt x="17087" y="22134"/>
                </a:cubicBezTo>
                <a:cubicBezTo>
                  <a:pt x="16857" y="19899"/>
                  <a:pt x="15707" y="17862"/>
                  <a:pt x="13933" y="16482"/>
                </a:cubicBezTo>
                <a:cubicBezTo>
                  <a:pt x="14491" y="15200"/>
                  <a:pt x="15313" y="14083"/>
                  <a:pt x="16397" y="13196"/>
                </a:cubicBezTo>
                <a:cubicBezTo>
                  <a:pt x="16397" y="13754"/>
                  <a:pt x="16627" y="14280"/>
                  <a:pt x="17022" y="14641"/>
                </a:cubicBezTo>
                <a:lnTo>
                  <a:pt x="18237" y="13919"/>
                </a:lnTo>
                <a:cubicBezTo>
                  <a:pt x="18960" y="15726"/>
                  <a:pt x="18500" y="17763"/>
                  <a:pt x="18960" y="19636"/>
                </a:cubicBezTo>
                <a:cubicBezTo>
                  <a:pt x="19388" y="21246"/>
                  <a:pt x="20472" y="22561"/>
                  <a:pt x="21523" y="23842"/>
                </a:cubicBezTo>
                <a:cubicBezTo>
                  <a:pt x="22016" y="24401"/>
                  <a:pt x="22542" y="25025"/>
                  <a:pt x="23265" y="25222"/>
                </a:cubicBezTo>
                <a:cubicBezTo>
                  <a:pt x="23410" y="25269"/>
                  <a:pt x="23564" y="25291"/>
                  <a:pt x="23717" y="25291"/>
                </a:cubicBezTo>
                <a:cubicBezTo>
                  <a:pt x="24325" y="25291"/>
                  <a:pt x="24928" y="24939"/>
                  <a:pt x="25007" y="24335"/>
                </a:cubicBezTo>
                <a:cubicBezTo>
                  <a:pt x="25467" y="24927"/>
                  <a:pt x="26025" y="25420"/>
                  <a:pt x="26650" y="25814"/>
                </a:cubicBezTo>
                <a:cubicBezTo>
                  <a:pt x="27101" y="26115"/>
                  <a:pt x="27663" y="26278"/>
                  <a:pt x="28234" y="26278"/>
                </a:cubicBezTo>
                <a:cubicBezTo>
                  <a:pt x="28286" y="26278"/>
                  <a:pt x="28339" y="26277"/>
                  <a:pt x="28391" y="26274"/>
                </a:cubicBezTo>
                <a:cubicBezTo>
                  <a:pt x="29016" y="26241"/>
                  <a:pt x="29541" y="25781"/>
                  <a:pt x="29673" y="25157"/>
                </a:cubicBezTo>
                <a:cubicBezTo>
                  <a:pt x="29789" y="25273"/>
                  <a:pt x="29940" y="25324"/>
                  <a:pt x="30101" y="25324"/>
                </a:cubicBezTo>
                <a:cubicBezTo>
                  <a:pt x="30486" y="25324"/>
                  <a:pt x="30933" y="25035"/>
                  <a:pt x="31119" y="24664"/>
                </a:cubicBezTo>
                <a:cubicBezTo>
                  <a:pt x="31381" y="24105"/>
                  <a:pt x="31349" y="23481"/>
                  <a:pt x="31546" y="22889"/>
                </a:cubicBezTo>
                <a:cubicBezTo>
                  <a:pt x="31973" y="21575"/>
                  <a:pt x="33452" y="20918"/>
                  <a:pt x="34766" y="20425"/>
                </a:cubicBezTo>
                <a:lnTo>
                  <a:pt x="34766" y="20425"/>
                </a:lnTo>
                <a:cubicBezTo>
                  <a:pt x="34700" y="21542"/>
                  <a:pt x="34635" y="22659"/>
                  <a:pt x="34569" y="23777"/>
                </a:cubicBezTo>
                <a:cubicBezTo>
                  <a:pt x="34569" y="23974"/>
                  <a:pt x="34536" y="24171"/>
                  <a:pt x="34470" y="24368"/>
                </a:cubicBezTo>
                <a:cubicBezTo>
                  <a:pt x="34339" y="24532"/>
                  <a:pt x="34207" y="24697"/>
                  <a:pt x="34043" y="24828"/>
                </a:cubicBezTo>
                <a:cubicBezTo>
                  <a:pt x="33813" y="25058"/>
                  <a:pt x="33649" y="25354"/>
                  <a:pt x="33485" y="25650"/>
                </a:cubicBezTo>
                <a:cubicBezTo>
                  <a:pt x="32827" y="26767"/>
                  <a:pt x="32203" y="27884"/>
                  <a:pt x="31546" y="29001"/>
                </a:cubicBezTo>
                <a:cubicBezTo>
                  <a:pt x="31250" y="30743"/>
                  <a:pt x="33255" y="32057"/>
                  <a:pt x="33353" y="33832"/>
                </a:cubicBezTo>
                <a:cubicBezTo>
                  <a:pt x="33386" y="34226"/>
                  <a:pt x="33320" y="34653"/>
                  <a:pt x="33320" y="35048"/>
                </a:cubicBezTo>
                <a:cubicBezTo>
                  <a:pt x="33386" y="35968"/>
                  <a:pt x="33977" y="36756"/>
                  <a:pt x="34832" y="37085"/>
                </a:cubicBezTo>
                <a:cubicBezTo>
                  <a:pt x="35160" y="37184"/>
                  <a:pt x="35456" y="37249"/>
                  <a:pt x="35752" y="37348"/>
                </a:cubicBezTo>
                <a:cubicBezTo>
                  <a:pt x="36311" y="37644"/>
                  <a:pt x="36803" y="38005"/>
                  <a:pt x="37263" y="38432"/>
                </a:cubicBezTo>
                <a:cubicBezTo>
                  <a:pt x="37986" y="38958"/>
                  <a:pt x="38841" y="39254"/>
                  <a:pt x="39728" y="39287"/>
                </a:cubicBezTo>
                <a:cubicBezTo>
                  <a:pt x="39769" y="39295"/>
                  <a:pt x="39810" y="39299"/>
                  <a:pt x="39851" y="39299"/>
                </a:cubicBezTo>
                <a:cubicBezTo>
                  <a:pt x="39972" y="39299"/>
                  <a:pt x="40089" y="39262"/>
                  <a:pt x="40188" y="39188"/>
                </a:cubicBezTo>
                <a:cubicBezTo>
                  <a:pt x="40254" y="39089"/>
                  <a:pt x="40319" y="38991"/>
                  <a:pt x="40352" y="38859"/>
                </a:cubicBezTo>
                <a:cubicBezTo>
                  <a:pt x="40845" y="37446"/>
                  <a:pt x="41141" y="36001"/>
                  <a:pt x="41240" y="34522"/>
                </a:cubicBezTo>
                <a:cubicBezTo>
                  <a:pt x="41831" y="33635"/>
                  <a:pt x="40911" y="32255"/>
                  <a:pt x="41634" y="31499"/>
                </a:cubicBezTo>
                <a:cubicBezTo>
                  <a:pt x="41864" y="31236"/>
                  <a:pt x="42225" y="31137"/>
                  <a:pt x="42455" y="30874"/>
                </a:cubicBezTo>
                <a:cubicBezTo>
                  <a:pt x="42685" y="30513"/>
                  <a:pt x="42784" y="30086"/>
                  <a:pt x="42718" y="29659"/>
                </a:cubicBezTo>
                <a:lnTo>
                  <a:pt x="42521" y="25157"/>
                </a:lnTo>
                <a:cubicBezTo>
                  <a:pt x="42423" y="24072"/>
                  <a:pt x="42521" y="22988"/>
                  <a:pt x="42817" y="21969"/>
                </a:cubicBezTo>
                <a:lnTo>
                  <a:pt x="42850" y="21969"/>
                </a:lnTo>
                <a:cubicBezTo>
                  <a:pt x="43573" y="20392"/>
                  <a:pt x="44296" y="18782"/>
                  <a:pt x="45018" y="17205"/>
                </a:cubicBezTo>
                <a:cubicBezTo>
                  <a:pt x="45150" y="16810"/>
                  <a:pt x="45413" y="16449"/>
                  <a:pt x="45741" y="16186"/>
                </a:cubicBezTo>
                <a:cubicBezTo>
                  <a:pt x="46333" y="15890"/>
                  <a:pt x="46891" y="15562"/>
                  <a:pt x="47450" y="15167"/>
                </a:cubicBezTo>
                <a:cubicBezTo>
                  <a:pt x="47614" y="13754"/>
                  <a:pt x="47812" y="13294"/>
                  <a:pt x="47647" y="11815"/>
                </a:cubicBezTo>
                <a:cubicBezTo>
                  <a:pt x="47450" y="10764"/>
                  <a:pt x="47154" y="9745"/>
                  <a:pt x="46826" y="8727"/>
                </a:cubicBezTo>
                <a:cubicBezTo>
                  <a:pt x="46563" y="8135"/>
                  <a:pt x="45544" y="6131"/>
                  <a:pt x="43605" y="2746"/>
                </a:cubicBezTo>
                <a:lnTo>
                  <a:pt x="43605" y="2746"/>
                </a:lnTo>
                <a:cubicBezTo>
                  <a:pt x="44986" y="4356"/>
                  <a:pt x="46169" y="6131"/>
                  <a:pt x="47089" y="8037"/>
                </a:cubicBezTo>
                <a:cubicBezTo>
                  <a:pt x="47220" y="8332"/>
                  <a:pt x="47319" y="8628"/>
                  <a:pt x="47417" y="8957"/>
                </a:cubicBezTo>
                <a:cubicBezTo>
                  <a:pt x="47483" y="9088"/>
                  <a:pt x="47549" y="9219"/>
                  <a:pt x="47582" y="9351"/>
                </a:cubicBezTo>
                <a:cubicBezTo>
                  <a:pt x="47877" y="10205"/>
                  <a:pt x="48074" y="11060"/>
                  <a:pt x="48239" y="11914"/>
                </a:cubicBezTo>
                <a:cubicBezTo>
                  <a:pt x="48403" y="12571"/>
                  <a:pt x="48502" y="13228"/>
                  <a:pt x="48567" y="13919"/>
                </a:cubicBezTo>
                <a:cubicBezTo>
                  <a:pt x="48600" y="13886"/>
                  <a:pt x="48600" y="13820"/>
                  <a:pt x="48633" y="13787"/>
                </a:cubicBezTo>
                <a:cubicBezTo>
                  <a:pt x="48732" y="13426"/>
                  <a:pt x="48797" y="13064"/>
                  <a:pt x="48797" y="12670"/>
                </a:cubicBezTo>
                <a:cubicBezTo>
                  <a:pt x="48896" y="10468"/>
                  <a:pt x="49783" y="8234"/>
                  <a:pt x="48830" y="6361"/>
                </a:cubicBezTo>
                <a:cubicBezTo>
                  <a:pt x="48370" y="5506"/>
                  <a:pt x="47582" y="4882"/>
                  <a:pt x="47089" y="4060"/>
                </a:cubicBezTo>
                <a:cubicBezTo>
                  <a:pt x="46399" y="2845"/>
                  <a:pt x="46333" y="1169"/>
                  <a:pt x="45183" y="413"/>
                </a:cubicBezTo>
                <a:cubicBezTo>
                  <a:pt x="44749" y="116"/>
                  <a:pt x="44269" y="1"/>
                  <a:pt x="4377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0" name="Google Shape;1930;p23"/>
          <p:cNvSpPr/>
          <p:nvPr/>
        </p:nvSpPr>
        <p:spPr>
          <a:xfrm>
            <a:off x="6574972" y="3840225"/>
            <a:ext cx="447216" cy="677428"/>
          </a:xfrm>
          <a:custGeom>
            <a:rect b="b" l="l" r="r" t="t"/>
            <a:pathLst>
              <a:path extrusionOk="0" h="32007" w="21130">
                <a:moveTo>
                  <a:pt x="16824" y="1"/>
                </a:moveTo>
                <a:cubicBezTo>
                  <a:pt x="15674" y="987"/>
                  <a:pt x="14754" y="2235"/>
                  <a:pt x="14130" y="3615"/>
                </a:cubicBezTo>
                <a:cubicBezTo>
                  <a:pt x="13867" y="4207"/>
                  <a:pt x="13637" y="4831"/>
                  <a:pt x="13308" y="5423"/>
                </a:cubicBezTo>
                <a:cubicBezTo>
                  <a:pt x="12848" y="6277"/>
                  <a:pt x="12191" y="7000"/>
                  <a:pt x="11830" y="7887"/>
                </a:cubicBezTo>
                <a:cubicBezTo>
                  <a:pt x="11435" y="8774"/>
                  <a:pt x="11337" y="9760"/>
                  <a:pt x="11041" y="10713"/>
                </a:cubicBezTo>
                <a:cubicBezTo>
                  <a:pt x="10548" y="12192"/>
                  <a:pt x="9562" y="13474"/>
                  <a:pt x="8609" y="14722"/>
                </a:cubicBezTo>
                <a:cubicBezTo>
                  <a:pt x="7792" y="14537"/>
                  <a:pt x="6965" y="14435"/>
                  <a:pt x="6133" y="14435"/>
                </a:cubicBezTo>
                <a:cubicBezTo>
                  <a:pt x="5492" y="14435"/>
                  <a:pt x="4849" y="14495"/>
                  <a:pt x="4206" y="14624"/>
                </a:cubicBezTo>
                <a:cubicBezTo>
                  <a:pt x="4091" y="14662"/>
                  <a:pt x="3975" y="14678"/>
                  <a:pt x="3860" y="14678"/>
                </a:cubicBezTo>
                <a:cubicBezTo>
                  <a:pt x="3778" y="14678"/>
                  <a:pt x="3696" y="14670"/>
                  <a:pt x="3615" y="14656"/>
                </a:cubicBezTo>
                <a:lnTo>
                  <a:pt x="3615" y="14656"/>
                </a:lnTo>
                <a:cubicBezTo>
                  <a:pt x="4140" y="15905"/>
                  <a:pt x="4929" y="17022"/>
                  <a:pt x="5882" y="17975"/>
                </a:cubicBezTo>
                <a:cubicBezTo>
                  <a:pt x="5983" y="18102"/>
                  <a:pt x="5889" y="18248"/>
                  <a:pt x="5781" y="18248"/>
                </a:cubicBezTo>
                <a:cubicBezTo>
                  <a:pt x="5748" y="18248"/>
                  <a:pt x="5715" y="18235"/>
                  <a:pt x="5685" y="18205"/>
                </a:cubicBezTo>
                <a:cubicBezTo>
                  <a:pt x="4535" y="17088"/>
                  <a:pt x="3680" y="15774"/>
                  <a:pt x="3122" y="14262"/>
                </a:cubicBezTo>
                <a:cubicBezTo>
                  <a:pt x="2892" y="13868"/>
                  <a:pt x="2793" y="13211"/>
                  <a:pt x="2366" y="12948"/>
                </a:cubicBezTo>
                <a:cubicBezTo>
                  <a:pt x="2268" y="12887"/>
                  <a:pt x="2154" y="12860"/>
                  <a:pt x="2035" y="12860"/>
                </a:cubicBezTo>
                <a:cubicBezTo>
                  <a:pt x="1636" y="12860"/>
                  <a:pt x="1178" y="13167"/>
                  <a:pt x="1052" y="13572"/>
                </a:cubicBezTo>
                <a:cubicBezTo>
                  <a:pt x="920" y="14131"/>
                  <a:pt x="1052" y="14722"/>
                  <a:pt x="1380" y="15182"/>
                </a:cubicBezTo>
                <a:cubicBezTo>
                  <a:pt x="1742" y="15642"/>
                  <a:pt x="2037" y="16102"/>
                  <a:pt x="2333" y="16628"/>
                </a:cubicBezTo>
                <a:cubicBezTo>
                  <a:pt x="2366" y="16727"/>
                  <a:pt x="2399" y="16825"/>
                  <a:pt x="2432" y="16957"/>
                </a:cubicBezTo>
                <a:cubicBezTo>
                  <a:pt x="3549" y="17811"/>
                  <a:pt x="4009" y="19027"/>
                  <a:pt x="4666" y="20341"/>
                </a:cubicBezTo>
                <a:cubicBezTo>
                  <a:pt x="4733" y="20452"/>
                  <a:pt x="4635" y="20563"/>
                  <a:pt x="4534" y="20563"/>
                </a:cubicBezTo>
                <a:cubicBezTo>
                  <a:pt x="4485" y="20563"/>
                  <a:pt x="4435" y="20537"/>
                  <a:pt x="4403" y="20473"/>
                </a:cubicBezTo>
                <a:cubicBezTo>
                  <a:pt x="3812" y="19323"/>
                  <a:pt x="3417" y="18205"/>
                  <a:pt x="2465" y="17384"/>
                </a:cubicBezTo>
                <a:cubicBezTo>
                  <a:pt x="2465" y="17417"/>
                  <a:pt x="2465" y="17482"/>
                  <a:pt x="2465" y="17515"/>
                </a:cubicBezTo>
                <a:cubicBezTo>
                  <a:pt x="2399" y="17712"/>
                  <a:pt x="2300" y="17877"/>
                  <a:pt x="2202" y="18041"/>
                </a:cubicBezTo>
                <a:cubicBezTo>
                  <a:pt x="1380" y="19388"/>
                  <a:pt x="690" y="20801"/>
                  <a:pt x="230" y="22313"/>
                </a:cubicBezTo>
                <a:cubicBezTo>
                  <a:pt x="99" y="22674"/>
                  <a:pt x="0" y="23069"/>
                  <a:pt x="0" y="23463"/>
                </a:cubicBezTo>
                <a:cubicBezTo>
                  <a:pt x="33" y="24482"/>
                  <a:pt x="822" y="25303"/>
                  <a:pt x="1282" y="26190"/>
                </a:cubicBezTo>
                <a:cubicBezTo>
                  <a:pt x="1840" y="27308"/>
                  <a:pt x="1742" y="28261"/>
                  <a:pt x="1282" y="29378"/>
                </a:cubicBezTo>
                <a:cubicBezTo>
                  <a:pt x="1052" y="30002"/>
                  <a:pt x="953" y="30692"/>
                  <a:pt x="1019" y="31350"/>
                </a:cubicBezTo>
                <a:lnTo>
                  <a:pt x="920" y="31119"/>
                </a:lnTo>
                <a:lnTo>
                  <a:pt x="920" y="31119"/>
                </a:lnTo>
                <a:cubicBezTo>
                  <a:pt x="920" y="31284"/>
                  <a:pt x="986" y="31481"/>
                  <a:pt x="1084" y="31612"/>
                </a:cubicBezTo>
                <a:cubicBezTo>
                  <a:pt x="1084" y="31645"/>
                  <a:pt x="1084" y="31645"/>
                  <a:pt x="1117" y="31678"/>
                </a:cubicBezTo>
                <a:lnTo>
                  <a:pt x="1117" y="31612"/>
                </a:lnTo>
                <a:cubicBezTo>
                  <a:pt x="1282" y="31842"/>
                  <a:pt x="1544" y="31974"/>
                  <a:pt x="1807" y="32007"/>
                </a:cubicBezTo>
                <a:cubicBezTo>
                  <a:pt x="2267" y="31974"/>
                  <a:pt x="2727" y="31875"/>
                  <a:pt x="3122" y="31612"/>
                </a:cubicBezTo>
                <a:cubicBezTo>
                  <a:pt x="3417" y="31514"/>
                  <a:pt x="3680" y="31317"/>
                  <a:pt x="3878" y="31087"/>
                </a:cubicBezTo>
                <a:cubicBezTo>
                  <a:pt x="4009" y="30758"/>
                  <a:pt x="4108" y="30429"/>
                  <a:pt x="4173" y="30101"/>
                </a:cubicBezTo>
                <a:cubicBezTo>
                  <a:pt x="4403" y="29674"/>
                  <a:pt x="4699" y="29312"/>
                  <a:pt x="5060" y="29016"/>
                </a:cubicBezTo>
                <a:cubicBezTo>
                  <a:pt x="6013" y="28031"/>
                  <a:pt x="6572" y="26683"/>
                  <a:pt x="7098" y="25402"/>
                </a:cubicBezTo>
                <a:lnTo>
                  <a:pt x="7689" y="23956"/>
                </a:lnTo>
                <a:cubicBezTo>
                  <a:pt x="7919" y="23332"/>
                  <a:pt x="8182" y="22740"/>
                  <a:pt x="8379" y="22083"/>
                </a:cubicBezTo>
                <a:cubicBezTo>
                  <a:pt x="8544" y="21590"/>
                  <a:pt x="8807" y="20999"/>
                  <a:pt x="9299" y="20966"/>
                </a:cubicBezTo>
                <a:cubicBezTo>
                  <a:pt x="9661" y="20966"/>
                  <a:pt x="9957" y="21261"/>
                  <a:pt x="10187" y="21524"/>
                </a:cubicBezTo>
                <a:cubicBezTo>
                  <a:pt x="10844" y="22280"/>
                  <a:pt x="11600" y="22937"/>
                  <a:pt x="12487" y="23463"/>
                </a:cubicBezTo>
                <a:cubicBezTo>
                  <a:pt x="12750" y="23594"/>
                  <a:pt x="13013" y="23693"/>
                  <a:pt x="13308" y="23759"/>
                </a:cubicBezTo>
                <a:cubicBezTo>
                  <a:pt x="13434" y="23783"/>
                  <a:pt x="13558" y="23795"/>
                  <a:pt x="13680" y="23795"/>
                </a:cubicBezTo>
                <a:cubicBezTo>
                  <a:pt x="14866" y="23795"/>
                  <a:pt x="15870" y="22692"/>
                  <a:pt x="16496" y="21590"/>
                </a:cubicBezTo>
                <a:cubicBezTo>
                  <a:pt x="16726" y="21064"/>
                  <a:pt x="17054" y="20538"/>
                  <a:pt x="17416" y="20078"/>
                </a:cubicBezTo>
                <a:cubicBezTo>
                  <a:pt x="17770" y="19665"/>
                  <a:pt x="18283" y="19411"/>
                  <a:pt x="18836" y="19411"/>
                </a:cubicBezTo>
                <a:cubicBezTo>
                  <a:pt x="18899" y="19411"/>
                  <a:pt x="18962" y="19415"/>
                  <a:pt x="19026" y="19421"/>
                </a:cubicBezTo>
                <a:cubicBezTo>
                  <a:pt x="19170" y="19469"/>
                  <a:pt x="19332" y="19500"/>
                  <a:pt x="19499" y="19500"/>
                </a:cubicBezTo>
                <a:cubicBezTo>
                  <a:pt x="19560" y="19500"/>
                  <a:pt x="19622" y="19496"/>
                  <a:pt x="19683" y="19487"/>
                </a:cubicBezTo>
                <a:cubicBezTo>
                  <a:pt x="19979" y="19421"/>
                  <a:pt x="20110" y="19125"/>
                  <a:pt x="20242" y="18830"/>
                </a:cubicBezTo>
                <a:lnTo>
                  <a:pt x="20965" y="17055"/>
                </a:lnTo>
                <a:cubicBezTo>
                  <a:pt x="21031" y="16924"/>
                  <a:pt x="21096" y="16760"/>
                  <a:pt x="21129" y="16562"/>
                </a:cubicBezTo>
                <a:cubicBezTo>
                  <a:pt x="21096" y="16365"/>
                  <a:pt x="21063" y="16135"/>
                  <a:pt x="20965" y="15938"/>
                </a:cubicBezTo>
                <a:cubicBezTo>
                  <a:pt x="20603" y="14755"/>
                  <a:pt x="20472" y="13506"/>
                  <a:pt x="20603" y="12258"/>
                </a:cubicBezTo>
                <a:cubicBezTo>
                  <a:pt x="20702" y="11863"/>
                  <a:pt x="20669" y="11469"/>
                  <a:pt x="20570" y="11108"/>
                </a:cubicBezTo>
                <a:cubicBezTo>
                  <a:pt x="20275" y="10286"/>
                  <a:pt x="19190" y="10056"/>
                  <a:pt x="18697" y="9366"/>
                </a:cubicBezTo>
                <a:cubicBezTo>
                  <a:pt x="18205" y="8643"/>
                  <a:pt x="18435" y="7493"/>
                  <a:pt x="18040" y="6671"/>
                </a:cubicBezTo>
                <a:cubicBezTo>
                  <a:pt x="17810" y="6211"/>
                  <a:pt x="17383" y="5817"/>
                  <a:pt x="17416" y="5324"/>
                </a:cubicBezTo>
                <a:cubicBezTo>
                  <a:pt x="17416" y="5094"/>
                  <a:pt x="17547" y="4864"/>
                  <a:pt x="17547" y="4634"/>
                </a:cubicBezTo>
                <a:cubicBezTo>
                  <a:pt x="17547" y="4010"/>
                  <a:pt x="16726" y="3747"/>
                  <a:pt x="16496" y="3188"/>
                </a:cubicBezTo>
                <a:cubicBezTo>
                  <a:pt x="16233" y="2597"/>
                  <a:pt x="16562" y="2071"/>
                  <a:pt x="16792" y="1578"/>
                </a:cubicBezTo>
                <a:cubicBezTo>
                  <a:pt x="17022" y="1085"/>
                  <a:pt x="17219" y="395"/>
                  <a:pt x="1682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1" name="Google Shape;1931;p23"/>
          <p:cNvSpPr/>
          <p:nvPr/>
        </p:nvSpPr>
        <p:spPr>
          <a:xfrm>
            <a:off x="7935121" y="4786845"/>
            <a:ext cx="32340" cy="32848"/>
          </a:xfrm>
          <a:custGeom>
            <a:rect b="b" l="l" r="r" t="t"/>
            <a:pathLst>
              <a:path extrusionOk="0" h="1552" w="1528">
                <a:moveTo>
                  <a:pt x="170" y="1"/>
                </a:moveTo>
                <a:cubicBezTo>
                  <a:pt x="83" y="1"/>
                  <a:pt x="0" y="112"/>
                  <a:pt x="77" y="163"/>
                </a:cubicBezTo>
                <a:lnTo>
                  <a:pt x="110" y="163"/>
                </a:lnTo>
                <a:cubicBezTo>
                  <a:pt x="537" y="557"/>
                  <a:pt x="932" y="1017"/>
                  <a:pt x="1293" y="1510"/>
                </a:cubicBezTo>
                <a:cubicBezTo>
                  <a:pt x="1312" y="1539"/>
                  <a:pt x="1343" y="1551"/>
                  <a:pt x="1374" y="1551"/>
                </a:cubicBezTo>
                <a:cubicBezTo>
                  <a:pt x="1449" y="1551"/>
                  <a:pt x="1527" y="1481"/>
                  <a:pt x="1457" y="1412"/>
                </a:cubicBezTo>
                <a:cubicBezTo>
                  <a:pt x="1096" y="886"/>
                  <a:pt x="702" y="426"/>
                  <a:pt x="242" y="31"/>
                </a:cubicBezTo>
                <a:cubicBezTo>
                  <a:pt x="220" y="10"/>
                  <a:pt x="195" y="1"/>
                  <a:pt x="17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2" name="Google Shape;1932;p23"/>
          <p:cNvSpPr/>
          <p:nvPr/>
        </p:nvSpPr>
        <p:spPr>
          <a:xfrm>
            <a:off x="7937703" y="4778781"/>
            <a:ext cx="30710" cy="27155"/>
          </a:xfrm>
          <a:custGeom>
            <a:rect b="b" l="l" r="r" t="t"/>
            <a:pathLst>
              <a:path extrusionOk="0" h="1283" w="1451">
                <a:moveTo>
                  <a:pt x="161" y="0"/>
                </a:moveTo>
                <a:cubicBezTo>
                  <a:pt x="77" y="0"/>
                  <a:pt x="0" y="102"/>
                  <a:pt x="54" y="182"/>
                </a:cubicBezTo>
                <a:cubicBezTo>
                  <a:pt x="415" y="577"/>
                  <a:pt x="810" y="971"/>
                  <a:pt x="1270" y="1267"/>
                </a:cubicBezTo>
                <a:cubicBezTo>
                  <a:pt x="1286" y="1277"/>
                  <a:pt x="1301" y="1282"/>
                  <a:pt x="1317" y="1282"/>
                </a:cubicBezTo>
                <a:cubicBezTo>
                  <a:pt x="1395" y="1282"/>
                  <a:pt x="1451" y="1158"/>
                  <a:pt x="1368" y="1103"/>
                </a:cubicBezTo>
                <a:cubicBezTo>
                  <a:pt x="941" y="807"/>
                  <a:pt x="547" y="445"/>
                  <a:pt x="218" y="18"/>
                </a:cubicBezTo>
                <a:cubicBezTo>
                  <a:pt x="200" y="6"/>
                  <a:pt x="180" y="0"/>
                  <a:pt x="16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3" name="Google Shape;1933;p23"/>
          <p:cNvSpPr/>
          <p:nvPr/>
        </p:nvSpPr>
        <p:spPr>
          <a:xfrm>
            <a:off x="7937893" y="4769469"/>
            <a:ext cx="33949" cy="29758"/>
          </a:xfrm>
          <a:custGeom>
            <a:rect b="b" l="l" r="r" t="t"/>
            <a:pathLst>
              <a:path extrusionOk="0" h="1406" w="1604">
                <a:moveTo>
                  <a:pt x="143" y="1"/>
                </a:moveTo>
                <a:cubicBezTo>
                  <a:pt x="64" y="1"/>
                  <a:pt x="0" y="118"/>
                  <a:pt x="78" y="195"/>
                </a:cubicBezTo>
                <a:lnTo>
                  <a:pt x="45" y="195"/>
                </a:lnTo>
                <a:cubicBezTo>
                  <a:pt x="439" y="655"/>
                  <a:pt x="899" y="1050"/>
                  <a:pt x="1425" y="1378"/>
                </a:cubicBezTo>
                <a:cubicBezTo>
                  <a:pt x="1444" y="1397"/>
                  <a:pt x="1463" y="1405"/>
                  <a:pt x="1481" y="1405"/>
                </a:cubicBezTo>
                <a:cubicBezTo>
                  <a:pt x="1554" y="1405"/>
                  <a:pt x="1603" y="1267"/>
                  <a:pt x="1524" y="1214"/>
                </a:cubicBezTo>
                <a:cubicBezTo>
                  <a:pt x="1031" y="885"/>
                  <a:pt x="571" y="491"/>
                  <a:pt x="209" y="31"/>
                </a:cubicBezTo>
                <a:cubicBezTo>
                  <a:pt x="188" y="10"/>
                  <a:pt x="165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4" name="Google Shape;1934;p23"/>
          <p:cNvSpPr/>
          <p:nvPr/>
        </p:nvSpPr>
        <p:spPr>
          <a:xfrm>
            <a:off x="7971525" y="4796899"/>
            <a:ext cx="25059" cy="17059"/>
          </a:xfrm>
          <a:custGeom>
            <a:rect b="b" l="l" r="r" t="t"/>
            <a:pathLst>
              <a:path extrusionOk="0" h="806" w="1184">
                <a:moveTo>
                  <a:pt x="128" y="0"/>
                </a:moveTo>
                <a:cubicBezTo>
                  <a:pt x="99" y="0"/>
                  <a:pt x="66" y="17"/>
                  <a:pt x="33" y="49"/>
                </a:cubicBezTo>
                <a:cubicBezTo>
                  <a:pt x="0" y="82"/>
                  <a:pt x="0" y="148"/>
                  <a:pt x="33" y="181"/>
                </a:cubicBezTo>
                <a:cubicBezTo>
                  <a:pt x="329" y="444"/>
                  <a:pt x="657" y="641"/>
                  <a:pt x="1019" y="805"/>
                </a:cubicBezTo>
                <a:cubicBezTo>
                  <a:pt x="1085" y="805"/>
                  <a:pt x="1150" y="772"/>
                  <a:pt x="1150" y="739"/>
                </a:cubicBezTo>
                <a:cubicBezTo>
                  <a:pt x="1183" y="674"/>
                  <a:pt x="1150" y="608"/>
                  <a:pt x="1085" y="608"/>
                </a:cubicBezTo>
                <a:cubicBezTo>
                  <a:pt x="756" y="444"/>
                  <a:pt x="460" y="279"/>
                  <a:pt x="197" y="49"/>
                </a:cubicBezTo>
                <a:cubicBezTo>
                  <a:pt x="181" y="17"/>
                  <a:pt x="156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5" name="Google Shape;1935;p23"/>
          <p:cNvSpPr/>
          <p:nvPr/>
        </p:nvSpPr>
        <p:spPr>
          <a:xfrm>
            <a:off x="7939925" y="4761383"/>
            <a:ext cx="64701" cy="43812"/>
          </a:xfrm>
          <a:custGeom>
            <a:rect b="b" l="l" r="r" t="t"/>
            <a:pathLst>
              <a:path extrusionOk="0" h="2070" w="3057">
                <a:moveTo>
                  <a:pt x="184" y="1"/>
                </a:moveTo>
                <a:cubicBezTo>
                  <a:pt x="94" y="1"/>
                  <a:pt x="0" y="103"/>
                  <a:pt x="80" y="183"/>
                </a:cubicBezTo>
                <a:cubicBezTo>
                  <a:pt x="935" y="906"/>
                  <a:pt x="1855" y="1530"/>
                  <a:pt x="2873" y="2056"/>
                </a:cubicBezTo>
                <a:cubicBezTo>
                  <a:pt x="2887" y="2065"/>
                  <a:pt x="2901" y="2069"/>
                  <a:pt x="2915" y="2069"/>
                </a:cubicBezTo>
                <a:cubicBezTo>
                  <a:pt x="2996" y="2069"/>
                  <a:pt x="3057" y="1920"/>
                  <a:pt x="2972" y="1892"/>
                </a:cubicBezTo>
                <a:cubicBezTo>
                  <a:pt x="1986" y="1366"/>
                  <a:pt x="1066" y="742"/>
                  <a:pt x="245" y="19"/>
                </a:cubicBezTo>
                <a:cubicBezTo>
                  <a:pt x="226" y="6"/>
                  <a:pt x="205" y="1"/>
                  <a:pt x="18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6" name="Google Shape;1936;p23"/>
          <p:cNvSpPr/>
          <p:nvPr/>
        </p:nvSpPr>
        <p:spPr>
          <a:xfrm>
            <a:off x="7939862" y="4751012"/>
            <a:ext cx="58352" cy="37526"/>
          </a:xfrm>
          <a:custGeom>
            <a:rect b="b" l="l" r="r" t="t"/>
            <a:pathLst>
              <a:path extrusionOk="0" h="1773" w="2757">
                <a:moveTo>
                  <a:pt x="135" y="1"/>
                </a:moveTo>
                <a:cubicBezTo>
                  <a:pt x="57" y="1"/>
                  <a:pt x="1" y="125"/>
                  <a:pt x="83" y="180"/>
                </a:cubicBezTo>
                <a:cubicBezTo>
                  <a:pt x="872" y="772"/>
                  <a:pt x="1693" y="1297"/>
                  <a:pt x="2548" y="1757"/>
                </a:cubicBezTo>
                <a:cubicBezTo>
                  <a:pt x="2569" y="1768"/>
                  <a:pt x="2589" y="1773"/>
                  <a:pt x="2608" y="1773"/>
                </a:cubicBezTo>
                <a:cubicBezTo>
                  <a:pt x="2705" y="1773"/>
                  <a:pt x="2757" y="1648"/>
                  <a:pt x="2646" y="1593"/>
                </a:cubicBezTo>
                <a:cubicBezTo>
                  <a:pt x="1792" y="1133"/>
                  <a:pt x="970" y="607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7" name="Google Shape;1937;p23"/>
          <p:cNvSpPr/>
          <p:nvPr/>
        </p:nvSpPr>
        <p:spPr>
          <a:xfrm>
            <a:off x="7941449" y="4740536"/>
            <a:ext cx="58310" cy="39621"/>
          </a:xfrm>
          <a:custGeom>
            <a:rect b="b" l="l" r="r" t="t"/>
            <a:pathLst>
              <a:path extrusionOk="0" h="1872" w="2755">
                <a:moveTo>
                  <a:pt x="178" y="0"/>
                </a:moveTo>
                <a:cubicBezTo>
                  <a:pt x="89" y="0"/>
                  <a:pt x="0" y="102"/>
                  <a:pt x="107" y="182"/>
                </a:cubicBezTo>
                <a:lnTo>
                  <a:pt x="107" y="149"/>
                </a:lnTo>
                <a:cubicBezTo>
                  <a:pt x="895" y="774"/>
                  <a:pt x="1717" y="1332"/>
                  <a:pt x="2571" y="1858"/>
                </a:cubicBezTo>
                <a:cubicBezTo>
                  <a:pt x="2585" y="1867"/>
                  <a:pt x="2599" y="1871"/>
                  <a:pt x="2612" y="1871"/>
                </a:cubicBezTo>
                <a:cubicBezTo>
                  <a:pt x="2694" y="1871"/>
                  <a:pt x="2755" y="1717"/>
                  <a:pt x="2670" y="1661"/>
                </a:cubicBezTo>
                <a:cubicBezTo>
                  <a:pt x="1816" y="1168"/>
                  <a:pt x="994" y="609"/>
                  <a:pt x="238" y="18"/>
                </a:cubicBezTo>
                <a:cubicBezTo>
                  <a:pt x="220" y="6"/>
                  <a:pt x="199" y="0"/>
                  <a:pt x="17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8" name="Google Shape;1938;p23"/>
          <p:cNvSpPr/>
          <p:nvPr/>
        </p:nvSpPr>
        <p:spPr>
          <a:xfrm>
            <a:off x="8027169" y="4818107"/>
            <a:ext cx="15302" cy="6286"/>
          </a:xfrm>
          <a:custGeom>
            <a:rect b="b" l="l" r="r" t="t"/>
            <a:pathLst>
              <a:path extrusionOk="0" h="297" w="723">
                <a:moveTo>
                  <a:pt x="132" y="0"/>
                </a:moveTo>
                <a:cubicBezTo>
                  <a:pt x="33" y="0"/>
                  <a:pt x="0" y="99"/>
                  <a:pt x="66" y="165"/>
                </a:cubicBezTo>
                <a:lnTo>
                  <a:pt x="33" y="99"/>
                </a:lnTo>
                <a:lnTo>
                  <a:pt x="33" y="99"/>
                </a:lnTo>
                <a:cubicBezTo>
                  <a:pt x="197" y="230"/>
                  <a:pt x="394" y="296"/>
                  <a:pt x="592" y="296"/>
                </a:cubicBezTo>
                <a:cubicBezTo>
                  <a:pt x="723" y="296"/>
                  <a:pt x="723" y="66"/>
                  <a:pt x="592" y="66"/>
                </a:cubicBezTo>
                <a:lnTo>
                  <a:pt x="263" y="66"/>
                </a:lnTo>
                <a:lnTo>
                  <a:pt x="230" y="33"/>
                </a:lnTo>
                <a:lnTo>
                  <a:pt x="197" y="33"/>
                </a:lnTo>
                <a:cubicBezTo>
                  <a:pt x="164" y="0"/>
                  <a:pt x="164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9" name="Google Shape;1939;p23"/>
          <p:cNvSpPr/>
          <p:nvPr/>
        </p:nvSpPr>
        <p:spPr>
          <a:xfrm>
            <a:off x="8012840" y="4802529"/>
            <a:ext cx="29250" cy="13101"/>
          </a:xfrm>
          <a:custGeom>
            <a:rect b="b" l="l" r="r" t="t"/>
            <a:pathLst>
              <a:path extrusionOk="0" h="619" w="1382">
                <a:moveTo>
                  <a:pt x="102" y="0"/>
                </a:moveTo>
                <a:cubicBezTo>
                  <a:pt x="13" y="0"/>
                  <a:pt x="1" y="154"/>
                  <a:pt x="86" y="211"/>
                </a:cubicBezTo>
                <a:lnTo>
                  <a:pt x="1236" y="605"/>
                </a:lnTo>
                <a:cubicBezTo>
                  <a:pt x="1254" y="614"/>
                  <a:pt x="1270" y="618"/>
                  <a:pt x="1285" y="618"/>
                </a:cubicBezTo>
                <a:cubicBezTo>
                  <a:pt x="1373" y="618"/>
                  <a:pt x="1382" y="464"/>
                  <a:pt x="1269" y="408"/>
                </a:cubicBezTo>
                <a:lnTo>
                  <a:pt x="151" y="13"/>
                </a:lnTo>
                <a:cubicBezTo>
                  <a:pt x="133" y="4"/>
                  <a:pt x="117" y="0"/>
                  <a:pt x="10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0" name="Google Shape;1940;p23"/>
          <p:cNvSpPr/>
          <p:nvPr/>
        </p:nvSpPr>
        <p:spPr>
          <a:xfrm>
            <a:off x="8012946" y="4790697"/>
            <a:ext cx="44616" cy="19154"/>
          </a:xfrm>
          <a:custGeom>
            <a:rect b="b" l="l" r="r" t="t"/>
            <a:pathLst>
              <a:path extrusionOk="0" h="905" w="2108">
                <a:moveTo>
                  <a:pt x="169" y="0"/>
                </a:moveTo>
                <a:cubicBezTo>
                  <a:pt x="82" y="0"/>
                  <a:pt x="1" y="150"/>
                  <a:pt x="113" y="178"/>
                </a:cubicBezTo>
                <a:cubicBezTo>
                  <a:pt x="705" y="474"/>
                  <a:pt x="1296" y="737"/>
                  <a:pt x="1954" y="901"/>
                </a:cubicBezTo>
                <a:cubicBezTo>
                  <a:pt x="1964" y="904"/>
                  <a:pt x="1973" y="905"/>
                  <a:pt x="1982" y="905"/>
                </a:cubicBezTo>
                <a:cubicBezTo>
                  <a:pt x="2089" y="905"/>
                  <a:pt x="2108" y="734"/>
                  <a:pt x="1986" y="704"/>
                </a:cubicBezTo>
                <a:cubicBezTo>
                  <a:pt x="1395" y="540"/>
                  <a:pt x="804" y="310"/>
                  <a:pt x="212" y="14"/>
                </a:cubicBezTo>
                <a:cubicBezTo>
                  <a:pt x="198" y="5"/>
                  <a:pt x="184" y="0"/>
                  <a:pt x="16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1" name="Google Shape;1941;p23"/>
          <p:cNvSpPr/>
          <p:nvPr/>
        </p:nvSpPr>
        <p:spPr>
          <a:xfrm>
            <a:off x="8013475" y="4777660"/>
            <a:ext cx="47579" cy="23155"/>
          </a:xfrm>
          <a:custGeom>
            <a:rect b="b" l="l" r="r" t="t"/>
            <a:pathLst>
              <a:path extrusionOk="0" h="1094" w="2248">
                <a:moveTo>
                  <a:pt x="155" y="0"/>
                </a:moveTo>
                <a:cubicBezTo>
                  <a:pt x="69" y="0"/>
                  <a:pt x="1" y="111"/>
                  <a:pt x="88" y="170"/>
                </a:cubicBezTo>
                <a:cubicBezTo>
                  <a:pt x="713" y="564"/>
                  <a:pt x="1370" y="860"/>
                  <a:pt x="2060" y="1090"/>
                </a:cubicBezTo>
                <a:cubicBezTo>
                  <a:pt x="2070" y="1092"/>
                  <a:pt x="2080" y="1094"/>
                  <a:pt x="2089" y="1094"/>
                </a:cubicBezTo>
                <a:cubicBezTo>
                  <a:pt x="2200" y="1094"/>
                  <a:pt x="2247" y="921"/>
                  <a:pt x="2126" y="860"/>
                </a:cubicBezTo>
                <a:cubicBezTo>
                  <a:pt x="1436" y="663"/>
                  <a:pt x="811" y="367"/>
                  <a:pt x="187" y="5"/>
                </a:cubicBezTo>
                <a:cubicBezTo>
                  <a:pt x="176" y="2"/>
                  <a:pt x="166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2" name="Google Shape;1942;p23"/>
          <p:cNvSpPr/>
          <p:nvPr/>
        </p:nvSpPr>
        <p:spPr>
          <a:xfrm>
            <a:off x="8000035" y="4782168"/>
            <a:ext cx="16022" cy="10519"/>
          </a:xfrm>
          <a:custGeom>
            <a:rect b="b" l="l" r="r" t="t"/>
            <a:pathLst>
              <a:path extrusionOk="0" h="497" w="757">
                <a:moveTo>
                  <a:pt x="88" y="1"/>
                </a:moveTo>
                <a:cubicBezTo>
                  <a:pt x="56" y="1"/>
                  <a:pt x="33" y="17"/>
                  <a:pt x="33" y="55"/>
                </a:cubicBezTo>
                <a:cubicBezTo>
                  <a:pt x="1" y="88"/>
                  <a:pt x="1" y="154"/>
                  <a:pt x="66" y="187"/>
                </a:cubicBezTo>
                <a:lnTo>
                  <a:pt x="559" y="483"/>
                </a:lnTo>
                <a:cubicBezTo>
                  <a:pt x="578" y="492"/>
                  <a:pt x="598" y="496"/>
                  <a:pt x="616" y="496"/>
                </a:cubicBezTo>
                <a:cubicBezTo>
                  <a:pt x="661" y="496"/>
                  <a:pt x="700" y="473"/>
                  <a:pt x="723" y="450"/>
                </a:cubicBezTo>
                <a:cubicBezTo>
                  <a:pt x="756" y="384"/>
                  <a:pt x="723" y="318"/>
                  <a:pt x="691" y="318"/>
                </a:cubicBezTo>
                <a:lnTo>
                  <a:pt x="165" y="22"/>
                </a:lnTo>
                <a:cubicBezTo>
                  <a:pt x="138" y="9"/>
                  <a:pt x="110" y="1"/>
                  <a:pt x="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3" name="Google Shape;1943;p23"/>
          <p:cNvSpPr/>
          <p:nvPr/>
        </p:nvSpPr>
        <p:spPr>
          <a:xfrm>
            <a:off x="7951354" y="4731858"/>
            <a:ext cx="80300" cy="46902"/>
          </a:xfrm>
          <a:custGeom>
            <a:rect b="b" l="l" r="r" t="t"/>
            <a:pathLst>
              <a:path extrusionOk="0" h="2216" w="3794">
                <a:moveTo>
                  <a:pt x="132" y="1"/>
                </a:moveTo>
                <a:cubicBezTo>
                  <a:pt x="82" y="1"/>
                  <a:pt x="33" y="34"/>
                  <a:pt x="33" y="99"/>
                </a:cubicBezTo>
                <a:lnTo>
                  <a:pt x="0" y="99"/>
                </a:lnTo>
                <a:cubicBezTo>
                  <a:pt x="0" y="198"/>
                  <a:pt x="33" y="296"/>
                  <a:pt x="132" y="362"/>
                </a:cubicBezTo>
                <a:cubicBezTo>
                  <a:pt x="296" y="461"/>
                  <a:pt x="427" y="592"/>
                  <a:pt x="592" y="658"/>
                </a:cubicBezTo>
                <a:cubicBezTo>
                  <a:pt x="920" y="888"/>
                  <a:pt x="1249" y="1085"/>
                  <a:pt x="1578" y="1249"/>
                </a:cubicBezTo>
                <a:cubicBezTo>
                  <a:pt x="2235" y="1611"/>
                  <a:pt x="2925" y="1939"/>
                  <a:pt x="3648" y="2202"/>
                </a:cubicBezTo>
                <a:cubicBezTo>
                  <a:pt x="3662" y="2211"/>
                  <a:pt x="3675" y="2216"/>
                  <a:pt x="3687" y="2216"/>
                </a:cubicBezTo>
                <a:cubicBezTo>
                  <a:pt x="3761" y="2216"/>
                  <a:pt x="3794" y="2062"/>
                  <a:pt x="3681" y="2005"/>
                </a:cubicBezTo>
                <a:cubicBezTo>
                  <a:pt x="3056" y="1775"/>
                  <a:pt x="2465" y="1479"/>
                  <a:pt x="1873" y="1184"/>
                </a:cubicBezTo>
                <a:cubicBezTo>
                  <a:pt x="1578" y="1019"/>
                  <a:pt x="1315" y="855"/>
                  <a:pt x="1019" y="691"/>
                </a:cubicBezTo>
                <a:lnTo>
                  <a:pt x="658" y="461"/>
                </a:lnTo>
                <a:cubicBezTo>
                  <a:pt x="559" y="395"/>
                  <a:pt x="230" y="264"/>
                  <a:pt x="230" y="99"/>
                </a:cubicBezTo>
                <a:cubicBezTo>
                  <a:pt x="230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4" name="Google Shape;1944;p23"/>
          <p:cNvSpPr/>
          <p:nvPr/>
        </p:nvSpPr>
        <p:spPr>
          <a:xfrm>
            <a:off x="7996881" y="4744070"/>
            <a:ext cx="67453" cy="35663"/>
          </a:xfrm>
          <a:custGeom>
            <a:rect b="b" l="l" r="r" t="t"/>
            <a:pathLst>
              <a:path extrusionOk="0" h="1685" w="3187">
                <a:moveTo>
                  <a:pt x="136" y="0"/>
                </a:moveTo>
                <a:cubicBezTo>
                  <a:pt x="57" y="0"/>
                  <a:pt x="1" y="129"/>
                  <a:pt x="84" y="212"/>
                </a:cubicBezTo>
                <a:cubicBezTo>
                  <a:pt x="577" y="574"/>
                  <a:pt x="1102" y="902"/>
                  <a:pt x="1661" y="1165"/>
                </a:cubicBezTo>
                <a:cubicBezTo>
                  <a:pt x="1957" y="1297"/>
                  <a:pt x="2220" y="1428"/>
                  <a:pt x="2483" y="1527"/>
                </a:cubicBezTo>
                <a:cubicBezTo>
                  <a:pt x="2591" y="1592"/>
                  <a:pt x="2770" y="1685"/>
                  <a:pt x="2927" y="1685"/>
                </a:cubicBezTo>
                <a:cubicBezTo>
                  <a:pt x="3008" y="1685"/>
                  <a:pt x="3084" y="1660"/>
                  <a:pt x="3140" y="1592"/>
                </a:cubicBezTo>
                <a:cubicBezTo>
                  <a:pt x="3187" y="1498"/>
                  <a:pt x="3099" y="1421"/>
                  <a:pt x="3021" y="1421"/>
                </a:cubicBezTo>
                <a:cubicBezTo>
                  <a:pt x="2990" y="1421"/>
                  <a:pt x="2961" y="1433"/>
                  <a:pt x="2943" y="1461"/>
                </a:cubicBezTo>
                <a:cubicBezTo>
                  <a:pt x="2939" y="1468"/>
                  <a:pt x="2929" y="1472"/>
                  <a:pt x="2913" y="1472"/>
                </a:cubicBezTo>
                <a:cubicBezTo>
                  <a:pt x="2786" y="1472"/>
                  <a:pt x="2311" y="1260"/>
                  <a:pt x="2253" y="1231"/>
                </a:cubicBezTo>
                <a:cubicBezTo>
                  <a:pt x="1990" y="1100"/>
                  <a:pt x="1760" y="1001"/>
                  <a:pt x="1530" y="870"/>
                </a:cubicBezTo>
                <a:cubicBezTo>
                  <a:pt x="1070" y="607"/>
                  <a:pt x="610" y="344"/>
                  <a:pt x="182" y="15"/>
                </a:cubicBezTo>
                <a:cubicBezTo>
                  <a:pt x="167" y="5"/>
                  <a:pt x="151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5" name="Google Shape;1945;p23"/>
          <p:cNvSpPr/>
          <p:nvPr/>
        </p:nvSpPr>
        <p:spPr>
          <a:xfrm>
            <a:off x="7948286" y="4715984"/>
            <a:ext cx="31197" cy="21334"/>
          </a:xfrm>
          <a:custGeom>
            <a:rect b="b" l="l" r="r" t="t"/>
            <a:pathLst>
              <a:path extrusionOk="0" h="1008" w="1474">
                <a:moveTo>
                  <a:pt x="122" y="1"/>
                </a:moveTo>
                <a:cubicBezTo>
                  <a:pt x="49" y="1"/>
                  <a:pt x="0" y="139"/>
                  <a:pt x="80" y="192"/>
                </a:cubicBezTo>
                <a:lnTo>
                  <a:pt x="1263" y="981"/>
                </a:lnTo>
                <a:cubicBezTo>
                  <a:pt x="1288" y="1000"/>
                  <a:pt x="1312" y="1008"/>
                  <a:pt x="1334" y="1008"/>
                </a:cubicBezTo>
                <a:cubicBezTo>
                  <a:pt x="1425" y="1008"/>
                  <a:pt x="1473" y="869"/>
                  <a:pt x="1394" y="816"/>
                </a:cubicBezTo>
                <a:lnTo>
                  <a:pt x="178" y="28"/>
                </a:lnTo>
                <a:cubicBezTo>
                  <a:pt x="159" y="9"/>
                  <a:pt x="140" y="1"/>
                  <a:pt x="1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6" name="Google Shape;1946;p23"/>
          <p:cNvSpPr/>
          <p:nvPr/>
        </p:nvSpPr>
        <p:spPr>
          <a:xfrm>
            <a:off x="7951100" y="4706184"/>
            <a:ext cx="42478" cy="27853"/>
          </a:xfrm>
          <a:custGeom>
            <a:rect b="b" l="l" r="r" t="t"/>
            <a:pathLst>
              <a:path extrusionOk="0" h="1316" w="2007">
                <a:moveTo>
                  <a:pt x="143" y="0"/>
                </a:moveTo>
                <a:cubicBezTo>
                  <a:pt x="65" y="0"/>
                  <a:pt x="1" y="118"/>
                  <a:pt x="78" y="195"/>
                </a:cubicBezTo>
                <a:cubicBezTo>
                  <a:pt x="571" y="688"/>
                  <a:pt x="1162" y="1049"/>
                  <a:pt x="1820" y="1312"/>
                </a:cubicBezTo>
                <a:cubicBezTo>
                  <a:pt x="1830" y="1315"/>
                  <a:pt x="1839" y="1316"/>
                  <a:pt x="1849" y="1316"/>
                </a:cubicBezTo>
                <a:cubicBezTo>
                  <a:pt x="1960" y="1316"/>
                  <a:pt x="2007" y="1145"/>
                  <a:pt x="1885" y="1115"/>
                </a:cubicBezTo>
                <a:cubicBezTo>
                  <a:pt x="1261" y="885"/>
                  <a:pt x="702" y="491"/>
                  <a:pt x="209" y="31"/>
                </a:cubicBezTo>
                <a:cubicBezTo>
                  <a:pt x="188" y="9"/>
                  <a:pt x="165" y="0"/>
                  <a:pt x="1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7" name="Google Shape;1947;p23"/>
          <p:cNvSpPr/>
          <p:nvPr/>
        </p:nvSpPr>
        <p:spPr>
          <a:xfrm>
            <a:off x="7958043" y="4700935"/>
            <a:ext cx="42457" cy="26858"/>
          </a:xfrm>
          <a:custGeom>
            <a:rect b="b" l="l" r="r" t="t"/>
            <a:pathLst>
              <a:path extrusionOk="0" h="1269" w="2006">
                <a:moveTo>
                  <a:pt x="162" y="1"/>
                </a:moveTo>
                <a:cubicBezTo>
                  <a:pt x="76" y="1"/>
                  <a:pt x="1" y="130"/>
                  <a:pt x="111" y="213"/>
                </a:cubicBezTo>
                <a:cubicBezTo>
                  <a:pt x="637" y="607"/>
                  <a:pt x="1196" y="936"/>
                  <a:pt x="1787" y="1265"/>
                </a:cubicBezTo>
                <a:cubicBezTo>
                  <a:pt x="1796" y="1267"/>
                  <a:pt x="1805" y="1269"/>
                  <a:pt x="1814" y="1269"/>
                </a:cubicBezTo>
                <a:cubicBezTo>
                  <a:pt x="1907" y="1269"/>
                  <a:pt x="2006" y="1127"/>
                  <a:pt x="1886" y="1067"/>
                </a:cubicBezTo>
                <a:cubicBezTo>
                  <a:pt x="1294" y="772"/>
                  <a:pt x="736" y="410"/>
                  <a:pt x="210" y="16"/>
                </a:cubicBezTo>
                <a:cubicBezTo>
                  <a:pt x="194" y="5"/>
                  <a:pt x="178" y="1"/>
                  <a:pt x="1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8" name="Google Shape;1948;p23"/>
          <p:cNvSpPr/>
          <p:nvPr/>
        </p:nvSpPr>
        <p:spPr>
          <a:xfrm>
            <a:off x="7951820" y="4683220"/>
            <a:ext cx="50627" cy="34330"/>
          </a:xfrm>
          <a:custGeom>
            <a:rect b="b" l="l" r="r" t="t"/>
            <a:pathLst>
              <a:path extrusionOk="0" h="1622" w="2392">
                <a:moveTo>
                  <a:pt x="156" y="1"/>
                </a:moveTo>
                <a:cubicBezTo>
                  <a:pt x="63" y="1"/>
                  <a:pt x="0" y="112"/>
                  <a:pt x="77" y="163"/>
                </a:cubicBezTo>
                <a:cubicBezTo>
                  <a:pt x="701" y="721"/>
                  <a:pt x="1424" y="1181"/>
                  <a:pt x="2180" y="1609"/>
                </a:cubicBezTo>
                <a:cubicBezTo>
                  <a:pt x="2194" y="1618"/>
                  <a:pt x="2208" y="1622"/>
                  <a:pt x="2222" y="1622"/>
                </a:cubicBezTo>
                <a:cubicBezTo>
                  <a:pt x="2310" y="1622"/>
                  <a:pt x="2392" y="1468"/>
                  <a:pt x="2279" y="1411"/>
                </a:cubicBezTo>
                <a:cubicBezTo>
                  <a:pt x="1556" y="1017"/>
                  <a:pt x="866" y="557"/>
                  <a:pt x="241" y="31"/>
                </a:cubicBezTo>
                <a:cubicBezTo>
                  <a:pt x="212" y="10"/>
                  <a:pt x="183" y="1"/>
                  <a:pt x="1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9" name="Google Shape;1949;p23"/>
          <p:cNvSpPr/>
          <p:nvPr/>
        </p:nvSpPr>
        <p:spPr>
          <a:xfrm>
            <a:off x="7950423" y="4670013"/>
            <a:ext cx="38055" cy="24636"/>
          </a:xfrm>
          <a:custGeom>
            <a:rect b="b" l="l" r="r" t="t"/>
            <a:pathLst>
              <a:path extrusionOk="0" h="1164" w="1798">
                <a:moveTo>
                  <a:pt x="141" y="0"/>
                </a:moveTo>
                <a:cubicBezTo>
                  <a:pt x="63" y="0"/>
                  <a:pt x="0" y="111"/>
                  <a:pt x="77" y="162"/>
                </a:cubicBezTo>
                <a:cubicBezTo>
                  <a:pt x="537" y="557"/>
                  <a:pt x="1030" y="885"/>
                  <a:pt x="1589" y="1148"/>
                </a:cubicBezTo>
                <a:cubicBezTo>
                  <a:pt x="1610" y="1159"/>
                  <a:pt x="1630" y="1163"/>
                  <a:pt x="1649" y="1163"/>
                </a:cubicBezTo>
                <a:cubicBezTo>
                  <a:pt x="1746" y="1163"/>
                  <a:pt x="1798" y="1039"/>
                  <a:pt x="1687" y="984"/>
                </a:cubicBezTo>
                <a:cubicBezTo>
                  <a:pt x="1162" y="721"/>
                  <a:pt x="669" y="392"/>
                  <a:pt x="209" y="31"/>
                </a:cubicBezTo>
                <a:cubicBezTo>
                  <a:pt x="187" y="9"/>
                  <a:pt x="163" y="0"/>
                  <a:pt x="14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0" name="Google Shape;1950;p23"/>
          <p:cNvSpPr/>
          <p:nvPr/>
        </p:nvSpPr>
        <p:spPr>
          <a:xfrm>
            <a:off x="7953132" y="4654985"/>
            <a:ext cx="29356" cy="21355"/>
          </a:xfrm>
          <a:custGeom>
            <a:rect b="b" l="l" r="r" t="t"/>
            <a:pathLst>
              <a:path extrusionOk="0" h="1009" w="1387">
                <a:moveTo>
                  <a:pt x="185" y="0"/>
                </a:moveTo>
                <a:cubicBezTo>
                  <a:pt x="94" y="0"/>
                  <a:pt x="0" y="102"/>
                  <a:pt x="81" y="182"/>
                </a:cubicBezTo>
                <a:cubicBezTo>
                  <a:pt x="442" y="478"/>
                  <a:pt x="804" y="741"/>
                  <a:pt x="1198" y="1004"/>
                </a:cubicBezTo>
                <a:cubicBezTo>
                  <a:pt x="1210" y="1007"/>
                  <a:pt x="1221" y="1008"/>
                  <a:pt x="1231" y="1008"/>
                </a:cubicBezTo>
                <a:cubicBezTo>
                  <a:pt x="1340" y="1008"/>
                  <a:pt x="1386" y="867"/>
                  <a:pt x="1296" y="807"/>
                </a:cubicBezTo>
                <a:cubicBezTo>
                  <a:pt x="935" y="577"/>
                  <a:pt x="574" y="314"/>
                  <a:pt x="245" y="18"/>
                </a:cubicBezTo>
                <a:cubicBezTo>
                  <a:pt x="226" y="6"/>
                  <a:pt x="206" y="0"/>
                  <a:pt x="18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1" name="Google Shape;1951;p23"/>
          <p:cNvSpPr/>
          <p:nvPr/>
        </p:nvSpPr>
        <p:spPr>
          <a:xfrm>
            <a:off x="8001199" y="4728429"/>
            <a:ext cx="54288" cy="32044"/>
          </a:xfrm>
          <a:custGeom>
            <a:rect b="b" l="l" r="r" t="t"/>
            <a:pathLst>
              <a:path extrusionOk="0" h="1514" w="2565">
                <a:moveTo>
                  <a:pt x="170" y="0"/>
                </a:moveTo>
                <a:cubicBezTo>
                  <a:pt x="83" y="0"/>
                  <a:pt x="0" y="111"/>
                  <a:pt x="77" y="163"/>
                </a:cubicBezTo>
                <a:cubicBezTo>
                  <a:pt x="767" y="754"/>
                  <a:pt x="1556" y="1214"/>
                  <a:pt x="2377" y="1510"/>
                </a:cubicBezTo>
                <a:cubicBezTo>
                  <a:pt x="2387" y="1512"/>
                  <a:pt x="2397" y="1514"/>
                  <a:pt x="2406" y="1514"/>
                </a:cubicBezTo>
                <a:cubicBezTo>
                  <a:pt x="2518" y="1514"/>
                  <a:pt x="2564" y="1343"/>
                  <a:pt x="2443" y="1313"/>
                </a:cubicBezTo>
                <a:cubicBezTo>
                  <a:pt x="1621" y="1017"/>
                  <a:pt x="898" y="590"/>
                  <a:pt x="241" y="31"/>
                </a:cubicBezTo>
                <a:cubicBezTo>
                  <a:pt x="219" y="9"/>
                  <a:pt x="194" y="0"/>
                  <a:pt x="17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2" name="Google Shape;1952;p23"/>
          <p:cNvSpPr/>
          <p:nvPr/>
        </p:nvSpPr>
        <p:spPr>
          <a:xfrm>
            <a:off x="8006681" y="4722439"/>
            <a:ext cx="42372" cy="24319"/>
          </a:xfrm>
          <a:custGeom>
            <a:rect b="b" l="l" r="r" t="t"/>
            <a:pathLst>
              <a:path extrusionOk="0" h="1149" w="2002">
                <a:moveTo>
                  <a:pt x="185" y="1"/>
                </a:moveTo>
                <a:cubicBezTo>
                  <a:pt x="94" y="1"/>
                  <a:pt x="1" y="103"/>
                  <a:pt x="81" y="183"/>
                </a:cubicBezTo>
                <a:cubicBezTo>
                  <a:pt x="574" y="610"/>
                  <a:pt x="1198" y="939"/>
                  <a:pt x="1822" y="1136"/>
                </a:cubicBezTo>
                <a:cubicBezTo>
                  <a:pt x="1841" y="1145"/>
                  <a:pt x="1858" y="1149"/>
                  <a:pt x="1873" y="1149"/>
                </a:cubicBezTo>
                <a:cubicBezTo>
                  <a:pt x="1968" y="1149"/>
                  <a:pt x="2001" y="995"/>
                  <a:pt x="1888" y="939"/>
                </a:cubicBezTo>
                <a:cubicBezTo>
                  <a:pt x="1264" y="741"/>
                  <a:pt x="705" y="446"/>
                  <a:pt x="245" y="18"/>
                </a:cubicBezTo>
                <a:cubicBezTo>
                  <a:pt x="227" y="6"/>
                  <a:pt x="206" y="1"/>
                  <a:pt x="1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3" name="Google Shape;1953;p23"/>
          <p:cNvSpPr/>
          <p:nvPr/>
        </p:nvSpPr>
        <p:spPr>
          <a:xfrm>
            <a:off x="8002575" y="4710354"/>
            <a:ext cx="46415" cy="28107"/>
          </a:xfrm>
          <a:custGeom>
            <a:rect b="b" l="l" r="r" t="t"/>
            <a:pathLst>
              <a:path extrusionOk="0" h="1328" w="2193">
                <a:moveTo>
                  <a:pt x="114" y="0"/>
                </a:moveTo>
                <a:cubicBezTo>
                  <a:pt x="44" y="0"/>
                  <a:pt x="0" y="118"/>
                  <a:pt x="78" y="195"/>
                </a:cubicBezTo>
                <a:cubicBezTo>
                  <a:pt x="669" y="655"/>
                  <a:pt x="1326" y="1017"/>
                  <a:pt x="1984" y="1312"/>
                </a:cubicBezTo>
                <a:cubicBezTo>
                  <a:pt x="2005" y="1323"/>
                  <a:pt x="2025" y="1328"/>
                  <a:pt x="2044" y="1328"/>
                </a:cubicBezTo>
                <a:cubicBezTo>
                  <a:pt x="2141" y="1328"/>
                  <a:pt x="2192" y="1203"/>
                  <a:pt x="2082" y="1148"/>
                </a:cubicBezTo>
                <a:cubicBezTo>
                  <a:pt x="1425" y="852"/>
                  <a:pt x="768" y="458"/>
                  <a:pt x="176" y="31"/>
                </a:cubicBezTo>
                <a:cubicBezTo>
                  <a:pt x="155" y="9"/>
                  <a:pt x="134" y="0"/>
                  <a:pt x="11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4" name="Google Shape;1954;p23"/>
          <p:cNvSpPr/>
          <p:nvPr/>
        </p:nvSpPr>
        <p:spPr>
          <a:xfrm>
            <a:off x="8003908" y="4699983"/>
            <a:ext cx="48785" cy="27811"/>
          </a:xfrm>
          <a:custGeom>
            <a:rect b="b" l="l" r="r" t="t"/>
            <a:pathLst>
              <a:path extrusionOk="0" h="1314" w="2305">
                <a:moveTo>
                  <a:pt x="123" y="1"/>
                </a:moveTo>
                <a:cubicBezTo>
                  <a:pt x="50" y="1"/>
                  <a:pt x="1" y="139"/>
                  <a:pt x="80" y="192"/>
                </a:cubicBezTo>
                <a:cubicBezTo>
                  <a:pt x="672" y="652"/>
                  <a:pt x="1395" y="1047"/>
                  <a:pt x="2118" y="1310"/>
                </a:cubicBezTo>
                <a:cubicBezTo>
                  <a:pt x="2128" y="1312"/>
                  <a:pt x="2137" y="1313"/>
                  <a:pt x="2147" y="1313"/>
                </a:cubicBezTo>
                <a:cubicBezTo>
                  <a:pt x="2258" y="1313"/>
                  <a:pt x="2305" y="1143"/>
                  <a:pt x="2183" y="1112"/>
                </a:cubicBezTo>
                <a:cubicBezTo>
                  <a:pt x="1461" y="849"/>
                  <a:pt x="770" y="488"/>
                  <a:pt x="179" y="28"/>
                </a:cubicBezTo>
                <a:cubicBezTo>
                  <a:pt x="160" y="9"/>
                  <a:pt x="141" y="1"/>
                  <a:pt x="1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5" name="Google Shape;1955;p23"/>
          <p:cNvSpPr/>
          <p:nvPr/>
        </p:nvSpPr>
        <p:spPr>
          <a:xfrm>
            <a:off x="7998342" y="4678712"/>
            <a:ext cx="56320" cy="29144"/>
          </a:xfrm>
          <a:custGeom>
            <a:rect b="b" l="l" r="r" t="t"/>
            <a:pathLst>
              <a:path extrusionOk="0" h="1377" w="2661">
                <a:moveTo>
                  <a:pt x="159" y="1"/>
                </a:moveTo>
                <a:cubicBezTo>
                  <a:pt x="57" y="1"/>
                  <a:pt x="1" y="150"/>
                  <a:pt x="113" y="179"/>
                </a:cubicBezTo>
                <a:lnTo>
                  <a:pt x="2479" y="1362"/>
                </a:lnTo>
                <a:cubicBezTo>
                  <a:pt x="2495" y="1372"/>
                  <a:pt x="2511" y="1377"/>
                  <a:pt x="2526" y="1377"/>
                </a:cubicBezTo>
                <a:cubicBezTo>
                  <a:pt x="2605" y="1377"/>
                  <a:pt x="2661" y="1252"/>
                  <a:pt x="2578" y="1197"/>
                </a:cubicBezTo>
                <a:lnTo>
                  <a:pt x="2545" y="1197"/>
                </a:lnTo>
                <a:lnTo>
                  <a:pt x="212" y="14"/>
                </a:lnTo>
                <a:cubicBezTo>
                  <a:pt x="193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6" name="Google Shape;1956;p23"/>
          <p:cNvSpPr/>
          <p:nvPr/>
        </p:nvSpPr>
        <p:spPr>
          <a:xfrm>
            <a:off x="8051255" y="4727053"/>
            <a:ext cx="30626" cy="20911"/>
          </a:xfrm>
          <a:custGeom>
            <a:rect b="b" l="l" r="r" t="t"/>
            <a:pathLst>
              <a:path extrusionOk="0" h="988" w="1447">
                <a:moveTo>
                  <a:pt x="172" y="0"/>
                </a:moveTo>
                <a:cubicBezTo>
                  <a:pt x="85" y="0"/>
                  <a:pt x="1" y="118"/>
                  <a:pt x="78" y="195"/>
                </a:cubicBezTo>
                <a:cubicBezTo>
                  <a:pt x="439" y="491"/>
                  <a:pt x="834" y="753"/>
                  <a:pt x="1228" y="983"/>
                </a:cubicBezTo>
                <a:cubicBezTo>
                  <a:pt x="1240" y="986"/>
                  <a:pt x="1251" y="988"/>
                  <a:pt x="1262" y="988"/>
                </a:cubicBezTo>
                <a:cubicBezTo>
                  <a:pt x="1375" y="988"/>
                  <a:pt x="1446" y="846"/>
                  <a:pt x="1327" y="786"/>
                </a:cubicBezTo>
                <a:cubicBezTo>
                  <a:pt x="932" y="589"/>
                  <a:pt x="571" y="326"/>
                  <a:pt x="242" y="31"/>
                </a:cubicBezTo>
                <a:cubicBezTo>
                  <a:pt x="221" y="9"/>
                  <a:pt x="196" y="0"/>
                  <a:pt x="17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7" name="Google Shape;1957;p23"/>
          <p:cNvSpPr/>
          <p:nvPr/>
        </p:nvSpPr>
        <p:spPr>
          <a:xfrm>
            <a:off x="8048419" y="4713211"/>
            <a:ext cx="43790" cy="30816"/>
          </a:xfrm>
          <a:custGeom>
            <a:rect b="b" l="l" r="r" t="t"/>
            <a:pathLst>
              <a:path extrusionOk="0" h="1456" w="2069">
                <a:moveTo>
                  <a:pt x="123" y="0"/>
                </a:moveTo>
                <a:cubicBezTo>
                  <a:pt x="50" y="0"/>
                  <a:pt x="1" y="139"/>
                  <a:pt x="80" y="192"/>
                </a:cubicBezTo>
                <a:lnTo>
                  <a:pt x="1888" y="1440"/>
                </a:lnTo>
                <a:cubicBezTo>
                  <a:pt x="1904" y="1451"/>
                  <a:pt x="1920" y="1456"/>
                  <a:pt x="1935" y="1456"/>
                </a:cubicBezTo>
                <a:cubicBezTo>
                  <a:pt x="2013" y="1456"/>
                  <a:pt x="2069" y="1331"/>
                  <a:pt x="1986" y="1276"/>
                </a:cubicBezTo>
                <a:lnTo>
                  <a:pt x="179" y="27"/>
                </a:lnTo>
                <a:cubicBezTo>
                  <a:pt x="160" y="8"/>
                  <a:pt x="141" y="0"/>
                  <a:pt x="1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8" name="Google Shape;1958;p23"/>
          <p:cNvSpPr/>
          <p:nvPr/>
        </p:nvSpPr>
        <p:spPr>
          <a:xfrm>
            <a:off x="8049117" y="4700681"/>
            <a:ext cx="51346" cy="32912"/>
          </a:xfrm>
          <a:custGeom>
            <a:rect b="b" l="l" r="r" t="t"/>
            <a:pathLst>
              <a:path extrusionOk="0" h="1555" w="2426">
                <a:moveTo>
                  <a:pt x="123" y="1"/>
                </a:moveTo>
                <a:cubicBezTo>
                  <a:pt x="50" y="1"/>
                  <a:pt x="1" y="139"/>
                  <a:pt x="80" y="192"/>
                </a:cubicBezTo>
                <a:cubicBezTo>
                  <a:pt x="738" y="718"/>
                  <a:pt x="1460" y="1178"/>
                  <a:pt x="2216" y="1539"/>
                </a:cubicBezTo>
                <a:cubicBezTo>
                  <a:pt x="2237" y="1550"/>
                  <a:pt x="2258" y="1555"/>
                  <a:pt x="2277" y="1555"/>
                </a:cubicBezTo>
                <a:cubicBezTo>
                  <a:pt x="2374" y="1555"/>
                  <a:pt x="2425" y="1430"/>
                  <a:pt x="2315" y="1375"/>
                </a:cubicBezTo>
                <a:cubicBezTo>
                  <a:pt x="1559" y="981"/>
                  <a:pt x="836" y="554"/>
                  <a:pt x="179" y="28"/>
                </a:cubicBezTo>
                <a:cubicBezTo>
                  <a:pt x="160" y="9"/>
                  <a:pt x="141" y="1"/>
                  <a:pt x="1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9" name="Google Shape;1959;p23"/>
          <p:cNvSpPr/>
          <p:nvPr/>
        </p:nvSpPr>
        <p:spPr>
          <a:xfrm>
            <a:off x="8051911" y="4695813"/>
            <a:ext cx="55008" cy="32679"/>
          </a:xfrm>
          <a:custGeom>
            <a:rect b="b" l="l" r="r" t="t"/>
            <a:pathLst>
              <a:path extrusionOk="0" h="1544" w="2599">
                <a:moveTo>
                  <a:pt x="122" y="1"/>
                </a:moveTo>
                <a:cubicBezTo>
                  <a:pt x="49" y="1"/>
                  <a:pt x="0" y="139"/>
                  <a:pt x="80" y="192"/>
                </a:cubicBezTo>
                <a:cubicBezTo>
                  <a:pt x="836" y="685"/>
                  <a:pt x="1591" y="1112"/>
                  <a:pt x="2380" y="1539"/>
                </a:cubicBezTo>
                <a:cubicBezTo>
                  <a:pt x="2392" y="1542"/>
                  <a:pt x="2403" y="1544"/>
                  <a:pt x="2414" y="1544"/>
                </a:cubicBezTo>
                <a:cubicBezTo>
                  <a:pt x="2527" y="1544"/>
                  <a:pt x="2598" y="1402"/>
                  <a:pt x="2479" y="1342"/>
                </a:cubicBezTo>
                <a:cubicBezTo>
                  <a:pt x="1690" y="948"/>
                  <a:pt x="934" y="488"/>
                  <a:pt x="178" y="28"/>
                </a:cubicBezTo>
                <a:cubicBezTo>
                  <a:pt x="159" y="9"/>
                  <a:pt x="140" y="1"/>
                  <a:pt x="1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0" name="Google Shape;1960;p23"/>
          <p:cNvSpPr/>
          <p:nvPr/>
        </p:nvSpPr>
        <p:spPr>
          <a:xfrm>
            <a:off x="8050514" y="4682606"/>
            <a:ext cx="53569" cy="28700"/>
          </a:xfrm>
          <a:custGeom>
            <a:rect b="b" l="l" r="r" t="t"/>
            <a:pathLst>
              <a:path extrusionOk="0" h="1356" w="2531">
                <a:moveTo>
                  <a:pt x="123" y="0"/>
                </a:moveTo>
                <a:cubicBezTo>
                  <a:pt x="49" y="0"/>
                  <a:pt x="1" y="139"/>
                  <a:pt x="80" y="192"/>
                </a:cubicBezTo>
                <a:cubicBezTo>
                  <a:pt x="770" y="685"/>
                  <a:pt x="1559" y="1079"/>
                  <a:pt x="2380" y="1342"/>
                </a:cubicBezTo>
                <a:cubicBezTo>
                  <a:pt x="2399" y="1351"/>
                  <a:pt x="2415" y="1355"/>
                  <a:pt x="2429" y="1355"/>
                </a:cubicBezTo>
                <a:cubicBezTo>
                  <a:pt x="2518" y="1355"/>
                  <a:pt x="2531" y="1201"/>
                  <a:pt x="2446" y="1145"/>
                </a:cubicBezTo>
                <a:cubicBezTo>
                  <a:pt x="1624" y="882"/>
                  <a:pt x="869" y="487"/>
                  <a:pt x="179" y="27"/>
                </a:cubicBezTo>
                <a:cubicBezTo>
                  <a:pt x="160" y="8"/>
                  <a:pt x="140" y="0"/>
                  <a:pt x="1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1" name="Google Shape;1961;p23"/>
          <p:cNvSpPr/>
          <p:nvPr/>
        </p:nvSpPr>
        <p:spPr>
          <a:xfrm>
            <a:off x="8052652" y="4669314"/>
            <a:ext cx="57696" cy="36425"/>
          </a:xfrm>
          <a:custGeom>
            <a:rect b="b" l="l" r="r" t="t"/>
            <a:pathLst>
              <a:path extrusionOk="0" h="1721" w="2726">
                <a:moveTo>
                  <a:pt x="142" y="0"/>
                </a:moveTo>
                <a:cubicBezTo>
                  <a:pt x="64" y="0"/>
                  <a:pt x="1" y="111"/>
                  <a:pt x="78" y="163"/>
                </a:cubicBezTo>
                <a:lnTo>
                  <a:pt x="45" y="163"/>
                </a:lnTo>
                <a:cubicBezTo>
                  <a:pt x="801" y="787"/>
                  <a:pt x="1622" y="1313"/>
                  <a:pt x="2509" y="1707"/>
                </a:cubicBezTo>
                <a:cubicBezTo>
                  <a:pt x="2528" y="1716"/>
                  <a:pt x="2546" y="1720"/>
                  <a:pt x="2563" y="1720"/>
                </a:cubicBezTo>
                <a:cubicBezTo>
                  <a:pt x="2665" y="1720"/>
                  <a:pt x="2725" y="1571"/>
                  <a:pt x="2641" y="1543"/>
                </a:cubicBezTo>
                <a:cubicBezTo>
                  <a:pt x="1753" y="1148"/>
                  <a:pt x="932" y="655"/>
                  <a:pt x="209" y="31"/>
                </a:cubicBezTo>
                <a:cubicBezTo>
                  <a:pt x="187" y="9"/>
                  <a:pt x="164" y="0"/>
                  <a:pt x="14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2" name="Google Shape;1962;p23"/>
          <p:cNvSpPr/>
          <p:nvPr/>
        </p:nvSpPr>
        <p:spPr>
          <a:xfrm>
            <a:off x="8052715" y="4660192"/>
            <a:ext cx="56849" cy="36510"/>
          </a:xfrm>
          <a:custGeom>
            <a:rect b="b" l="l" r="r" t="t"/>
            <a:pathLst>
              <a:path extrusionOk="0" h="1725" w="2686">
                <a:moveTo>
                  <a:pt x="130" y="0"/>
                </a:moveTo>
                <a:cubicBezTo>
                  <a:pt x="56" y="0"/>
                  <a:pt x="1" y="92"/>
                  <a:pt x="75" y="166"/>
                </a:cubicBezTo>
                <a:cubicBezTo>
                  <a:pt x="798" y="824"/>
                  <a:pt x="1619" y="1349"/>
                  <a:pt x="2539" y="1711"/>
                </a:cubicBezTo>
                <a:cubicBezTo>
                  <a:pt x="2553" y="1720"/>
                  <a:pt x="2566" y="1724"/>
                  <a:pt x="2578" y="1724"/>
                </a:cubicBezTo>
                <a:cubicBezTo>
                  <a:pt x="2652" y="1724"/>
                  <a:pt x="2685" y="1570"/>
                  <a:pt x="2572" y="1514"/>
                </a:cubicBezTo>
                <a:cubicBezTo>
                  <a:pt x="1718" y="1152"/>
                  <a:pt x="896" y="659"/>
                  <a:pt x="206" y="35"/>
                </a:cubicBezTo>
                <a:cubicBezTo>
                  <a:pt x="181" y="10"/>
                  <a:pt x="155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3" name="Google Shape;1963;p23"/>
          <p:cNvSpPr/>
          <p:nvPr/>
        </p:nvSpPr>
        <p:spPr>
          <a:xfrm>
            <a:off x="8058980" y="4646964"/>
            <a:ext cx="57526" cy="44171"/>
          </a:xfrm>
          <a:custGeom>
            <a:rect b="b" l="l" r="r" t="t"/>
            <a:pathLst>
              <a:path extrusionOk="0" h="2087" w="2718">
                <a:moveTo>
                  <a:pt x="130" y="1"/>
                </a:moveTo>
                <a:cubicBezTo>
                  <a:pt x="56" y="1"/>
                  <a:pt x="0" y="93"/>
                  <a:pt x="74" y="167"/>
                </a:cubicBezTo>
                <a:cubicBezTo>
                  <a:pt x="797" y="923"/>
                  <a:pt x="1586" y="1580"/>
                  <a:pt x="2506" y="2073"/>
                </a:cubicBezTo>
                <a:cubicBezTo>
                  <a:pt x="2520" y="2082"/>
                  <a:pt x="2534" y="2086"/>
                  <a:pt x="2548" y="2086"/>
                </a:cubicBezTo>
                <a:cubicBezTo>
                  <a:pt x="2636" y="2086"/>
                  <a:pt x="2718" y="1932"/>
                  <a:pt x="2605" y="1876"/>
                </a:cubicBezTo>
                <a:cubicBezTo>
                  <a:pt x="1717" y="1383"/>
                  <a:pt x="896" y="759"/>
                  <a:pt x="206" y="36"/>
                </a:cubicBezTo>
                <a:cubicBezTo>
                  <a:pt x="181" y="11"/>
                  <a:pt x="154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4" name="Google Shape;1964;p23"/>
          <p:cNvSpPr/>
          <p:nvPr/>
        </p:nvSpPr>
        <p:spPr>
          <a:xfrm>
            <a:off x="8057922" y="4637206"/>
            <a:ext cx="44616" cy="32404"/>
          </a:xfrm>
          <a:custGeom>
            <a:rect b="b" l="l" r="r" t="t"/>
            <a:pathLst>
              <a:path extrusionOk="0" h="1531" w="2108">
                <a:moveTo>
                  <a:pt x="255" y="1"/>
                </a:moveTo>
                <a:cubicBezTo>
                  <a:pt x="81" y="1"/>
                  <a:pt x="1" y="239"/>
                  <a:pt x="124" y="332"/>
                </a:cubicBezTo>
                <a:cubicBezTo>
                  <a:pt x="223" y="398"/>
                  <a:pt x="289" y="464"/>
                  <a:pt x="387" y="529"/>
                </a:cubicBezTo>
                <a:lnTo>
                  <a:pt x="716" y="727"/>
                </a:lnTo>
                <a:lnTo>
                  <a:pt x="1899" y="1515"/>
                </a:lnTo>
                <a:cubicBezTo>
                  <a:pt x="1920" y="1526"/>
                  <a:pt x="1940" y="1530"/>
                  <a:pt x="1959" y="1530"/>
                </a:cubicBezTo>
                <a:cubicBezTo>
                  <a:pt x="2056" y="1530"/>
                  <a:pt x="2108" y="1406"/>
                  <a:pt x="1997" y="1351"/>
                </a:cubicBezTo>
                <a:lnTo>
                  <a:pt x="1110" y="759"/>
                </a:lnTo>
                <a:lnTo>
                  <a:pt x="683" y="464"/>
                </a:lnTo>
                <a:lnTo>
                  <a:pt x="486" y="332"/>
                </a:lnTo>
                <a:lnTo>
                  <a:pt x="354" y="234"/>
                </a:lnTo>
                <a:lnTo>
                  <a:pt x="322" y="201"/>
                </a:lnTo>
                <a:cubicBezTo>
                  <a:pt x="316" y="195"/>
                  <a:pt x="311" y="192"/>
                  <a:pt x="305" y="190"/>
                </a:cubicBezTo>
                <a:lnTo>
                  <a:pt x="305" y="190"/>
                </a:lnTo>
                <a:cubicBezTo>
                  <a:pt x="375" y="147"/>
                  <a:pt x="388" y="29"/>
                  <a:pt x="289" y="4"/>
                </a:cubicBezTo>
                <a:cubicBezTo>
                  <a:pt x="277" y="2"/>
                  <a:pt x="266" y="1"/>
                  <a:pt x="2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5" name="Google Shape;1965;p23"/>
          <p:cNvSpPr/>
          <p:nvPr/>
        </p:nvSpPr>
        <p:spPr>
          <a:xfrm>
            <a:off x="8061499" y="4623936"/>
            <a:ext cx="42542" cy="28975"/>
          </a:xfrm>
          <a:custGeom>
            <a:rect b="b" l="l" r="r" t="t"/>
            <a:pathLst>
              <a:path extrusionOk="0" h="1369" w="2010">
                <a:moveTo>
                  <a:pt x="145" y="0"/>
                </a:moveTo>
                <a:cubicBezTo>
                  <a:pt x="81" y="0"/>
                  <a:pt x="1" y="57"/>
                  <a:pt x="21" y="138"/>
                </a:cubicBezTo>
                <a:cubicBezTo>
                  <a:pt x="54" y="269"/>
                  <a:pt x="153" y="401"/>
                  <a:pt x="284" y="466"/>
                </a:cubicBezTo>
                <a:lnTo>
                  <a:pt x="810" y="762"/>
                </a:lnTo>
                <a:cubicBezTo>
                  <a:pt x="1138" y="959"/>
                  <a:pt x="1467" y="1156"/>
                  <a:pt x="1796" y="1354"/>
                </a:cubicBezTo>
                <a:cubicBezTo>
                  <a:pt x="1817" y="1364"/>
                  <a:pt x="1837" y="1369"/>
                  <a:pt x="1856" y="1369"/>
                </a:cubicBezTo>
                <a:cubicBezTo>
                  <a:pt x="1954" y="1369"/>
                  <a:pt x="2010" y="1244"/>
                  <a:pt x="1927" y="1189"/>
                </a:cubicBezTo>
                <a:cubicBezTo>
                  <a:pt x="1598" y="1025"/>
                  <a:pt x="1303" y="828"/>
                  <a:pt x="974" y="631"/>
                </a:cubicBezTo>
                <a:lnTo>
                  <a:pt x="514" y="368"/>
                </a:lnTo>
                <a:cubicBezTo>
                  <a:pt x="415" y="302"/>
                  <a:pt x="251" y="203"/>
                  <a:pt x="218" y="72"/>
                </a:cubicBezTo>
                <a:cubicBezTo>
                  <a:pt x="218" y="22"/>
                  <a:pt x="185" y="0"/>
                  <a:pt x="1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6" name="Google Shape;1966;p23"/>
          <p:cNvSpPr/>
          <p:nvPr/>
        </p:nvSpPr>
        <p:spPr>
          <a:xfrm>
            <a:off x="8068187" y="4615956"/>
            <a:ext cx="36510" cy="24403"/>
          </a:xfrm>
          <a:custGeom>
            <a:rect b="b" l="l" r="r" t="t"/>
            <a:pathLst>
              <a:path extrusionOk="0" h="1153" w="1725">
                <a:moveTo>
                  <a:pt x="98" y="0"/>
                </a:moveTo>
                <a:cubicBezTo>
                  <a:pt x="72" y="0"/>
                  <a:pt x="53" y="16"/>
                  <a:pt x="34" y="55"/>
                </a:cubicBezTo>
                <a:cubicBezTo>
                  <a:pt x="1" y="88"/>
                  <a:pt x="1" y="153"/>
                  <a:pt x="67" y="186"/>
                </a:cubicBezTo>
                <a:cubicBezTo>
                  <a:pt x="527" y="548"/>
                  <a:pt x="1019" y="843"/>
                  <a:pt x="1512" y="1139"/>
                </a:cubicBezTo>
                <a:cubicBezTo>
                  <a:pt x="1531" y="1148"/>
                  <a:pt x="1548" y="1152"/>
                  <a:pt x="1565" y="1152"/>
                </a:cubicBezTo>
                <a:cubicBezTo>
                  <a:pt x="1667" y="1152"/>
                  <a:pt x="1724" y="999"/>
                  <a:pt x="1611" y="942"/>
                </a:cubicBezTo>
                <a:cubicBezTo>
                  <a:pt x="1118" y="679"/>
                  <a:pt x="625" y="350"/>
                  <a:pt x="165" y="22"/>
                </a:cubicBezTo>
                <a:cubicBezTo>
                  <a:pt x="138" y="8"/>
                  <a:pt x="116" y="0"/>
                  <a:pt x="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7" name="Google Shape;1967;p23"/>
          <p:cNvSpPr/>
          <p:nvPr/>
        </p:nvSpPr>
        <p:spPr>
          <a:xfrm>
            <a:off x="8069584" y="4608295"/>
            <a:ext cx="29927" cy="17863"/>
          </a:xfrm>
          <a:custGeom>
            <a:rect b="b" l="l" r="r" t="t"/>
            <a:pathLst>
              <a:path extrusionOk="0" h="844" w="1414">
                <a:moveTo>
                  <a:pt x="88" y="1"/>
                </a:moveTo>
                <a:cubicBezTo>
                  <a:pt x="56" y="1"/>
                  <a:pt x="33" y="17"/>
                  <a:pt x="33" y="55"/>
                </a:cubicBezTo>
                <a:cubicBezTo>
                  <a:pt x="1" y="88"/>
                  <a:pt x="1" y="154"/>
                  <a:pt x="66" y="187"/>
                </a:cubicBezTo>
                <a:lnTo>
                  <a:pt x="33" y="187"/>
                </a:lnTo>
                <a:cubicBezTo>
                  <a:pt x="428" y="450"/>
                  <a:pt x="855" y="680"/>
                  <a:pt x="1282" y="844"/>
                </a:cubicBezTo>
                <a:cubicBezTo>
                  <a:pt x="1348" y="844"/>
                  <a:pt x="1381" y="811"/>
                  <a:pt x="1414" y="778"/>
                </a:cubicBezTo>
                <a:cubicBezTo>
                  <a:pt x="1414" y="712"/>
                  <a:pt x="1381" y="647"/>
                  <a:pt x="1348" y="647"/>
                </a:cubicBezTo>
                <a:cubicBezTo>
                  <a:pt x="921" y="482"/>
                  <a:pt x="526" y="285"/>
                  <a:pt x="165" y="22"/>
                </a:cubicBezTo>
                <a:cubicBezTo>
                  <a:pt x="138" y="9"/>
                  <a:pt x="110" y="1"/>
                  <a:pt x="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8" name="Google Shape;1968;p23"/>
          <p:cNvSpPr/>
          <p:nvPr/>
        </p:nvSpPr>
        <p:spPr>
          <a:xfrm>
            <a:off x="8069584" y="4599426"/>
            <a:ext cx="21990" cy="13122"/>
          </a:xfrm>
          <a:custGeom>
            <a:rect b="b" l="l" r="r" t="t"/>
            <a:pathLst>
              <a:path extrusionOk="0" h="620" w="1039">
                <a:moveTo>
                  <a:pt x="129" y="1"/>
                </a:moveTo>
                <a:cubicBezTo>
                  <a:pt x="96" y="1"/>
                  <a:pt x="57" y="24"/>
                  <a:pt x="33" y="47"/>
                </a:cubicBezTo>
                <a:cubicBezTo>
                  <a:pt x="1" y="113"/>
                  <a:pt x="33" y="146"/>
                  <a:pt x="66" y="179"/>
                </a:cubicBezTo>
                <a:lnTo>
                  <a:pt x="822" y="606"/>
                </a:lnTo>
                <a:cubicBezTo>
                  <a:pt x="836" y="615"/>
                  <a:pt x="851" y="619"/>
                  <a:pt x="865" y="619"/>
                </a:cubicBezTo>
                <a:cubicBezTo>
                  <a:pt x="953" y="619"/>
                  <a:pt x="1038" y="470"/>
                  <a:pt x="953" y="441"/>
                </a:cubicBezTo>
                <a:lnTo>
                  <a:pt x="165" y="14"/>
                </a:lnTo>
                <a:cubicBezTo>
                  <a:pt x="155" y="5"/>
                  <a:pt x="143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9" name="Google Shape;1969;p23"/>
          <p:cNvSpPr/>
          <p:nvPr/>
        </p:nvSpPr>
        <p:spPr>
          <a:xfrm>
            <a:off x="8095321" y="4613247"/>
            <a:ext cx="13927" cy="10138"/>
          </a:xfrm>
          <a:custGeom>
            <a:rect b="b" l="l" r="r" t="t"/>
            <a:pathLst>
              <a:path extrusionOk="0" h="479" w="658">
                <a:moveTo>
                  <a:pt x="21" y="158"/>
                </a:moveTo>
                <a:lnTo>
                  <a:pt x="21" y="158"/>
                </a:lnTo>
                <a:cubicBezTo>
                  <a:pt x="24" y="167"/>
                  <a:pt x="28" y="175"/>
                  <a:pt x="33" y="183"/>
                </a:cubicBezTo>
                <a:lnTo>
                  <a:pt x="21" y="158"/>
                </a:lnTo>
                <a:close/>
                <a:moveTo>
                  <a:pt x="140" y="1"/>
                </a:moveTo>
                <a:cubicBezTo>
                  <a:pt x="72" y="1"/>
                  <a:pt x="9" y="68"/>
                  <a:pt x="16" y="136"/>
                </a:cubicBezTo>
                <a:lnTo>
                  <a:pt x="16" y="136"/>
                </a:lnTo>
                <a:cubicBezTo>
                  <a:pt x="11" y="130"/>
                  <a:pt x="6" y="123"/>
                  <a:pt x="0" y="117"/>
                </a:cubicBezTo>
                <a:lnTo>
                  <a:pt x="0" y="117"/>
                </a:lnTo>
                <a:lnTo>
                  <a:pt x="21" y="158"/>
                </a:lnTo>
                <a:lnTo>
                  <a:pt x="21" y="158"/>
                </a:lnTo>
                <a:cubicBezTo>
                  <a:pt x="19" y="151"/>
                  <a:pt x="17" y="144"/>
                  <a:pt x="16" y="136"/>
                </a:cubicBezTo>
                <a:lnTo>
                  <a:pt x="16" y="136"/>
                </a:lnTo>
                <a:cubicBezTo>
                  <a:pt x="147" y="291"/>
                  <a:pt x="337" y="415"/>
                  <a:pt x="526" y="478"/>
                </a:cubicBezTo>
                <a:cubicBezTo>
                  <a:pt x="559" y="478"/>
                  <a:pt x="625" y="446"/>
                  <a:pt x="625" y="380"/>
                </a:cubicBezTo>
                <a:cubicBezTo>
                  <a:pt x="658" y="347"/>
                  <a:pt x="625" y="281"/>
                  <a:pt x="559" y="281"/>
                </a:cubicBezTo>
                <a:lnTo>
                  <a:pt x="493" y="248"/>
                </a:lnTo>
                <a:lnTo>
                  <a:pt x="460" y="248"/>
                </a:lnTo>
                <a:cubicBezTo>
                  <a:pt x="428" y="216"/>
                  <a:pt x="395" y="183"/>
                  <a:pt x="362" y="183"/>
                </a:cubicBezTo>
                <a:lnTo>
                  <a:pt x="329" y="183"/>
                </a:lnTo>
                <a:lnTo>
                  <a:pt x="296" y="117"/>
                </a:lnTo>
                <a:cubicBezTo>
                  <a:pt x="230" y="84"/>
                  <a:pt x="198" y="51"/>
                  <a:pt x="198" y="18"/>
                </a:cubicBezTo>
                <a:cubicBezTo>
                  <a:pt x="179" y="6"/>
                  <a:pt x="159" y="1"/>
                  <a:pt x="14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0" name="Google Shape;1970;p23"/>
          <p:cNvSpPr/>
          <p:nvPr/>
        </p:nvSpPr>
        <p:spPr>
          <a:xfrm>
            <a:off x="8072018" y="4586177"/>
            <a:ext cx="40997" cy="23874"/>
          </a:xfrm>
          <a:custGeom>
            <a:rect b="b" l="l" r="r" t="t"/>
            <a:pathLst>
              <a:path extrusionOk="0" h="1128" w="1937">
                <a:moveTo>
                  <a:pt x="154" y="1"/>
                </a:moveTo>
                <a:cubicBezTo>
                  <a:pt x="56" y="1"/>
                  <a:pt x="0" y="125"/>
                  <a:pt x="83" y="180"/>
                </a:cubicBezTo>
                <a:lnTo>
                  <a:pt x="116" y="180"/>
                </a:lnTo>
                <a:lnTo>
                  <a:pt x="1759" y="1100"/>
                </a:lnTo>
                <a:cubicBezTo>
                  <a:pt x="1778" y="1119"/>
                  <a:pt x="1797" y="1127"/>
                  <a:pt x="1814" y="1127"/>
                </a:cubicBezTo>
                <a:cubicBezTo>
                  <a:pt x="1888" y="1127"/>
                  <a:pt x="1937" y="989"/>
                  <a:pt x="1857" y="936"/>
                </a:cubicBezTo>
                <a:lnTo>
                  <a:pt x="214" y="16"/>
                </a:lnTo>
                <a:cubicBezTo>
                  <a:pt x="193" y="5"/>
                  <a:pt x="173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1" name="Google Shape;1971;p23"/>
          <p:cNvSpPr/>
          <p:nvPr/>
        </p:nvSpPr>
        <p:spPr>
          <a:xfrm>
            <a:off x="8077648" y="4573414"/>
            <a:ext cx="37526" cy="22477"/>
          </a:xfrm>
          <a:custGeom>
            <a:rect b="b" l="l" r="r" t="t"/>
            <a:pathLst>
              <a:path extrusionOk="0" h="1062" w="1773">
                <a:moveTo>
                  <a:pt x="140" y="0"/>
                </a:moveTo>
                <a:cubicBezTo>
                  <a:pt x="49" y="0"/>
                  <a:pt x="0" y="139"/>
                  <a:pt x="80" y="192"/>
                </a:cubicBezTo>
                <a:lnTo>
                  <a:pt x="80" y="159"/>
                </a:lnTo>
                <a:lnTo>
                  <a:pt x="1591" y="1046"/>
                </a:lnTo>
                <a:cubicBezTo>
                  <a:pt x="1607" y="1057"/>
                  <a:pt x="1623" y="1061"/>
                  <a:pt x="1638" y="1061"/>
                </a:cubicBezTo>
                <a:cubicBezTo>
                  <a:pt x="1716" y="1061"/>
                  <a:pt x="1772" y="937"/>
                  <a:pt x="1690" y="882"/>
                </a:cubicBezTo>
                <a:lnTo>
                  <a:pt x="211" y="27"/>
                </a:lnTo>
                <a:cubicBezTo>
                  <a:pt x="186" y="8"/>
                  <a:pt x="161" y="0"/>
                  <a:pt x="14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2" name="Google Shape;1972;p23"/>
          <p:cNvSpPr/>
          <p:nvPr/>
        </p:nvSpPr>
        <p:spPr>
          <a:xfrm>
            <a:off x="8082114" y="4559022"/>
            <a:ext cx="22054" cy="15069"/>
          </a:xfrm>
          <a:custGeom>
            <a:rect b="b" l="l" r="r" t="t"/>
            <a:pathLst>
              <a:path extrusionOk="0" h="712" w="1042">
                <a:moveTo>
                  <a:pt x="115" y="1"/>
                </a:moveTo>
                <a:cubicBezTo>
                  <a:pt x="82" y="1"/>
                  <a:pt x="49" y="17"/>
                  <a:pt x="33" y="50"/>
                </a:cubicBezTo>
                <a:cubicBezTo>
                  <a:pt x="0" y="83"/>
                  <a:pt x="0" y="149"/>
                  <a:pt x="33" y="182"/>
                </a:cubicBezTo>
                <a:lnTo>
                  <a:pt x="66" y="182"/>
                </a:lnTo>
                <a:cubicBezTo>
                  <a:pt x="263" y="445"/>
                  <a:pt x="559" y="642"/>
                  <a:pt x="887" y="707"/>
                </a:cubicBezTo>
                <a:cubicBezTo>
                  <a:pt x="897" y="710"/>
                  <a:pt x="907" y="711"/>
                  <a:pt x="916" y="711"/>
                </a:cubicBezTo>
                <a:cubicBezTo>
                  <a:pt x="1023" y="711"/>
                  <a:pt x="1042" y="541"/>
                  <a:pt x="920" y="510"/>
                </a:cubicBezTo>
                <a:cubicBezTo>
                  <a:pt x="624" y="445"/>
                  <a:pt x="361" y="280"/>
                  <a:pt x="197" y="50"/>
                </a:cubicBezTo>
                <a:cubicBezTo>
                  <a:pt x="181" y="17"/>
                  <a:pt x="148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3" name="Google Shape;1973;p23"/>
          <p:cNvSpPr/>
          <p:nvPr/>
        </p:nvSpPr>
        <p:spPr>
          <a:xfrm>
            <a:off x="8104676" y="4573541"/>
            <a:ext cx="20572" cy="15069"/>
          </a:xfrm>
          <a:custGeom>
            <a:rect b="b" l="l" r="r" t="t"/>
            <a:pathLst>
              <a:path extrusionOk="0" h="712" w="972">
                <a:moveTo>
                  <a:pt x="147" y="0"/>
                </a:moveTo>
                <a:cubicBezTo>
                  <a:pt x="68" y="0"/>
                  <a:pt x="0" y="76"/>
                  <a:pt x="51" y="153"/>
                </a:cubicBezTo>
                <a:cubicBezTo>
                  <a:pt x="281" y="383"/>
                  <a:pt x="544" y="580"/>
                  <a:pt x="840" y="711"/>
                </a:cubicBezTo>
                <a:cubicBezTo>
                  <a:pt x="906" y="711"/>
                  <a:pt x="939" y="679"/>
                  <a:pt x="971" y="613"/>
                </a:cubicBezTo>
                <a:cubicBezTo>
                  <a:pt x="971" y="580"/>
                  <a:pt x="939" y="514"/>
                  <a:pt x="906" y="514"/>
                </a:cubicBezTo>
                <a:cubicBezTo>
                  <a:pt x="643" y="383"/>
                  <a:pt x="413" y="219"/>
                  <a:pt x="216" y="21"/>
                </a:cubicBezTo>
                <a:cubicBezTo>
                  <a:pt x="193" y="7"/>
                  <a:pt x="169" y="0"/>
                  <a:pt x="14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4" name="Google Shape;1974;p23"/>
          <p:cNvSpPr/>
          <p:nvPr/>
        </p:nvSpPr>
        <p:spPr>
          <a:xfrm>
            <a:off x="8082114" y="4546936"/>
            <a:ext cx="46076" cy="33906"/>
          </a:xfrm>
          <a:custGeom>
            <a:rect b="b" l="l" r="r" t="t"/>
            <a:pathLst>
              <a:path extrusionOk="0" h="1602" w="2177">
                <a:moveTo>
                  <a:pt x="192" y="0"/>
                </a:moveTo>
                <a:cubicBezTo>
                  <a:pt x="157" y="0"/>
                  <a:pt x="121" y="19"/>
                  <a:pt x="99" y="63"/>
                </a:cubicBezTo>
                <a:lnTo>
                  <a:pt x="99" y="30"/>
                </a:lnTo>
                <a:lnTo>
                  <a:pt x="99" y="30"/>
                </a:lnTo>
                <a:cubicBezTo>
                  <a:pt x="0" y="194"/>
                  <a:pt x="197" y="358"/>
                  <a:pt x="329" y="457"/>
                </a:cubicBezTo>
                <a:lnTo>
                  <a:pt x="887" y="818"/>
                </a:lnTo>
                <a:lnTo>
                  <a:pt x="1972" y="1574"/>
                </a:lnTo>
                <a:cubicBezTo>
                  <a:pt x="1997" y="1593"/>
                  <a:pt x="2021" y="1601"/>
                  <a:pt x="2043" y="1601"/>
                </a:cubicBezTo>
                <a:cubicBezTo>
                  <a:pt x="2133" y="1601"/>
                  <a:pt x="2176" y="1463"/>
                  <a:pt x="2070" y="1410"/>
                </a:cubicBezTo>
                <a:cubicBezTo>
                  <a:pt x="1972" y="1344"/>
                  <a:pt x="263" y="194"/>
                  <a:pt x="263" y="161"/>
                </a:cubicBezTo>
                <a:cubicBezTo>
                  <a:pt x="329" y="74"/>
                  <a:pt x="263" y="0"/>
                  <a:pt x="19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5" name="Google Shape;1975;p23"/>
          <p:cNvSpPr/>
          <p:nvPr/>
        </p:nvSpPr>
        <p:spPr>
          <a:xfrm>
            <a:off x="8082558" y="4536480"/>
            <a:ext cx="33949" cy="21800"/>
          </a:xfrm>
          <a:custGeom>
            <a:rect b="b" l="l" r="r" t="t"/>
            <a:pathLst>
              <a:path extrusionOk="0" h="1030" w="1604">
                <a:moveTo>
                  <a:pt x="143" y="0"/>
                </a:moveTo>
                <a:cubicBezTo>
                  <a:pt x="64" y="0"/>
                  <a:pt x="0" y="118"/>
                  <a:pt x="78" y="195"/>
                </a:cubicBezTo>
                <a:cubicBezTo>
                  <a:pt x="472" y="524"/>
                  <a:pt x="932" y="787"/>
                  <a:pt x="1392" y="1017"/>
                </a:cubicBezTo>
                <a:cubicBezTo>
                  <a:pt x="1410" y="1026"/>
                  <a:pt x="1428" y="1030"/>
                  <a:pt x="1445" y="1030"/>
                </a:cubicBezTo>
                <a:cubicBezTo>
                  <a:pt x="1547" y="1030"/>
                  <a:pt x="1604" y="876"/>
                  <a:pt x="1491" y="819"/>
                </a:cubicBezTo>
                <a:cubicBezTo>
                  <a:pt x="1031" y="622"/>
                  <a:pt x="603" y="359"/>
                  <a:pt x="209" y="31"/>
                </a:cubicBezTo>
                <a:cubicBezTo>
                  <a:pt x="188" y="9"/>
                  <a:pt x="165" y="0"/>
                  <a:pt x="1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6" name="Google Shape;1976;p23"/>
          <p:cNvSpPr/>
          <p:nvPr/>
        </p:nvSpPr>
        <p:spPr>
          <a:xfrm>
            <a:off x="8085924" y="4522892"/>
            <a:ext cx="47325" cy="31261"/>
          </a:xfrm>
          <a:custGeom>
            <a:rect b="b" l="l" r="r" t="t"/>
            <a:pathLst>
              <a:path extrusionOk="0" h="1477" w="2236">
                <a:moveTo>
                  <a:pt x="135" y="0"/>
                </a:moveTo>
                <a:cubicBezTo>
                  <a:pt x="56" y="0"/>
                  <a:pt x="0" y="125"/>
                  <a:pt x="83" y="180"/>
                </a:cubicBezTo>
                <a:lnTo>
                  <a:pt x="2055" y="1461"/>
                </a:lnTo>
                <a:cubicBezTo>
                  <a:pt x="2070" y="1472"/>
                  <a:pt x="2086" y="1477"/>
                  <a:pt x="2101" y="1477"/>
                </a:cubicBezTo>
                <a:cubicBezTo>
                  <a:pt x="2179" y="1477"/>
                  <a:pt x="2236" y="1347"/>
                  <a:pt x="2153" y="1264"/>
                </a:cubicBezTo>
                <a:lnTo>
                  <a:pt x="181" y="16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7" name="Google Shape;1977;p23"/>
          <p:cNvSpPr/>
          <p:nvPr/>
        </p:nvSpPr>
        <p:spPr>
          <a:xfrm>
            <a:off x="8086686" y="4508733"/>
            <a:ext cx="31959" cy="21779"/>
          </a:xfrm>
          <a:custGeom>
            <a:rect b="b" l="l" r="r" t="t"/>
            <a:pathLst>
              <a:path extrusionOk="0" h="1029" w="1510">
                <a:moveTo>
                  <a:pt x="122" y="0"/>
                </a:moveTo>
                <a:cubicBezTo>
                  <a:pt x="49" y="0"/>
                  <a:pt x="0" y="139"/>
                  <a:pt x="80" y="192"/>
                </a:cubicBezTo>
                <a:lnTo>
                  <a:pt x="1328" y="1013"/>
                </a:lnTo>
                <a:cubicBezTo>
                  <a:pt x="1344" y="1024"/>
                  <a:pt x="1360" y="1028"/>
                  <a:pt x="1375" y="1028"/>
                </a:cubicBezTo>
                <a:cubicBezTo>
                  <a:pt x="1454" y="1028"/>
                  <a:pt x="1510" y="904"/>
                  <a:pt x="1427" y="849"/>
                </a:cubicBezTo>
                <a:lnTo>
                  <a:pt x="178" y="27"/>
                </a:lnTo>
                <a:cubicBezTo>
                  <a:pt x="159" y="8"/>
                  <a:pt x="140" y="0"/>
                  <a:pt x="12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8" name="Google Shape;1978;p23"/>
          <p:cNvSpPr/>
          <p:nvPr/>
        </p:nvSpPr>
        <p:spPr>
          <a:xfrm>
            <a:off x="8085225" y="4495081"/>
            <a:ext cx="41018" cy="26350"/>
          </a:xfrm>
          <a:custGeom>
            <a:rect b="b" l="l" r="r" t="t"/>
            <a:pathLst>
              <a:path extrusionOk="0" h="1245" w="1938">
                <a:moveTo>
                  <a:pt x="135" y="0"/>
                </a:moveTo>
                <a:cubicBezTo>
                  <a:pt x="57" y="0"/>
                  <a:pt x="0" y="129"/>
                  <a:pt x="83" y="212"/>
                </a:cubicBezTo>
                <a:cubicBezTo>
                  <a:pt x="609" y="574"/>
                  <a:pt x="1167" y="902"/>
                  <a:pt x="1726" y="1231"/>
                </a:cubicBezTo>
                <a:cubicBezTo>
                  <a:pt x="1744" y="1240"/>
                  <a:pt x="1762" y="1244"/>
                  <a:pt x="1779" y="1244"/>
                </a:cubicBezTo>
                <a:cubicBezTo>
                  <a:pt x="1881" y="1244"/>
                  <a:pt x="1938" y="1090"/>
                  <a:pt x="1825" y="1034"/>
                </a:cubicBezTo>
                <a:cubicBezTo>
                  <a:pt x="1266" y="738"/>
                  <a:pt x="740" y="377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9" name="Google Shape;1979;p23"/>
          <p:cNvSpPr/>
          <p:nvPr/>
        </p:nvSpPr>
        <p:spPr>
          <a:xfrm>
            <a:off x="8091596" y="4467630"/>
            <a:ext cx="38076" cy="26012"/>
          </a:xfrm>
          <a:custGeom>
            <a:rect b="b" l="l" r="r" t="t"/>
            <a:pathLst>
              <a:path extrusionOk="0" h="1229" w="1799">
                <a:moveTo>
                  <a:pt x="143" y="0"/>
                </a:moveTo>
                <a:cubicBezTo>
                  <a:pt x="64" y="0"/>
                  <a:pt x="1" y="118"/>
                  <a:pt x="78" y="195"/>
                </a:cubicBezTo>
                <a:cubicBezTo>
                  <a:pt x="538" y="589"/>
                  <a:pt x="1031" y="951"/>
                  <a:pt x="1589" y="1214"/>
                </a:cubicBezTo>
                <a:cubicBezTo>
                  <a:pt x="1611" y="1224"/>
                  <a:pt x="1631" y="1229"/>
                  <a:pt x="1650" y="1229"/>
                </a:cubicBezTo>
                <a:cubicBezTo>
                  <a:pt x="1747" y="1229"/>
                  <a:pt x="1798" y="1104"/>
                  <a:pt x="1688" y="1049"/>
                </a:cubicBezTo>
                <a:cubicBezTo>
                  <a:pt x="1162" y="754"/>
                  <a:pt x="669" y="425"/>
                  <a:pt x="209" y="31"/>
                </a:cubicBezTo>
                <a:cubicBezTo>
                  <a:pt x="188" y="9"/>
                  <a:pt x="165" y="0"/>
                  <a:pt x="1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0" name="Google Shape;1980;p23"/>
          <p:cNvSpPr/>
          <p:nvPr/>
        </p:nvSpPr>
        <p:spPr>
          <a:xfrm>
            <a:off x="8093226" y="4486530"/>
            <a:ext cx="19493" cy="13757"/>
          </a:xfrm>
          <a:custGeom>
            <a:rect b="b" l="l" r="r" t="t"/>
            <a:pathLst>
              <a:path extrusionOk="0" h="650" w="921">
                <a:moveTo>
                  <a:pt x="116" y="0"/>
                </a:moveTo>
                <a:cubicBezTo>
                  <a:pt x="91" y="0"/>
                  <a:pt x="67" y="8"/>
                  <a:pt x="34" y="25"/>
                </a:cubicBezTo>
                <a:cubicBezTo>
                  <a:pt x="1" y="58"/>
                  <a:pt x="1" y="123"/>
                  <a:pt x="34" y="156"/>
                </a:cubicBezTo>
                <a:cubicBezTo>
                  <a:pt x="231" y="386"/>
                  <a:pt x="494" y="551"/>
                  <a:pt x="757" y="649"/>
                </a:cubicBezTo>
                <a:cubicBezTo>
                  <a:pt x="822" y="649"/>
                  <a:pt x="888" y="616"/>
                  <a:pt x="888" y="551"/>
                </a:cubicBezTo>
                <a:cubicBezTo>
                  <a:pt x="921" y="518"/>
                  <a:pt x="888" y="452"/>
                  <a:pt x="822" y="452"/>
                </a:cubicBezTo>
                <a:cubicBezTo>
                  <a:pt x="691" y="386"/>
                  <a:pt x="592" y="353"/>
                  <a:pt x="494" y="288"/>
                </a:cubicBezTo>
                <a:lnTo>
                  <a:pt x="395" y="222"/>
                </a:lnTo>
                <a:lnTo>
                  <a:pt x="362" y="189"/>
                </a:lnTo>
                <a:lnTo>
                  <a:pt x="329" y="156"/>
                </a:lnTo>
                <a:cubicBezTo>
                  <a:pt x="264" y="123"/>
                  <a:pt x="231" y="58"/>
                  <a:pt x="198" y="25"/>
                </a:cubicBezTo>
                <a:cubicBezTo>
                  <a:pt x="165" y="8"/>
                  <a:pt x="140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1" name="Google Shape;1981;p23"/>
          <p:cNvSpPr/>
          <p:nvPr/>
        </p:nvSpPr>
        <p:spPr>
          <a:xfrm>
            <a:off x="8122201" y="4502298"/>
            <a:ext cx="16255" cy="9799"/>
          </a:xfrm>
          <a:custGeom>
            <a:rect b="b" l="l" r="r" t="t"/>
            <a:pathLst>
              <a:path extrusionOk="0" h="463" w="768">
                <a:moveTo>
                  <a:pt x="105" y="1"/>
                </a:moveTo>
                <a:cubicBezTo>
                  <a:pt x="42" y="1"/>
                  <a:pt x="0" y="83"/>
                  <a:pt x="37" y="154"/>
                </a:cubicBezTo>
                <a:lnTo>
                  <a:pt x="37" y="154"/>
                </a:lnTo>
                <a:cubicBezTo>
                  <a:pt x="29" y="148"/>
                  <a:pt x="20" y="141"/>
                  <a:pt x="12" y="134"/>
                </a:cubicBezTo>
                <a:lnTo>
                  <a:pt x="12" y="134"/>
                </a:lnTo>
                <a:lnTo>
                  <a:pt x="45" y="167"/>
                </a:lnTo>
                <a:cubicBezTo>
                  <a:pt x="42" y="163"/>
                  <a:pt x="39" y="159"/>
                  <a:pt x="37" y="154"/>
                </a:cubicBezTo>
                <a:lnTo>
                  <a:pt x="37" y="154"/>
                </a:lnTo>
                <a:cubicBezTo>
                  <a:pt x="196" y="279"/>
                  <a:pt x="383" y="400"/>
                  <a:pt x="571" y="463"/>
                </a:cubicBezTo>
                <a:cubicBezTo>
                  <a:pt x="702" y="463"/>
                  <a:pt x="768" y="299"/>
                  <a:pt x="636" y="266"/>
                </a:cubicBezTo>
                <a:lnTo>
                  <a:pt x="571" y="233"/>
                </a:lnTo>
                <a:lnTo>
                  <a:pt x="538" y="233"/>
                </a:lnTo>
                <a:lnTo>
                  <a:pt x="406" y="167"/>
                </a:lnTo>
                <a:lnTo>
                  <a:pt x="275" y="101"/>
                </a:lnTo>
                <a:lnTo>
                  <a:pt x="209" y="36"/>
                </a:lnTo>
                <a:lnTo>
                  <a:pt x="176" y="36"/>
                </a:lnTo>
                <a:cubicBezTo>
                  <a:pt x="152" y="11"/>
                  <a:pt x="127" y="1"/>
                  <a:pt x="10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2" name="Google Shape;1982;p23"/>
          <p:cNvSpPr/>
          <p:nvPr/>
        </p:nvSpPr>
        <p:spPr>
          <a:xfrm>
            <a:off x="8088061" y="4443543"/>
            <a:ext cx="42351" cy="32277"/>
          </a:xfrm>
          <a:custGeom>
            <a:rect b="b" l="l" r="r" t="t"/>
            <a:pathLst>
              <a:path extrusionOk="0" h="1525" w="2001">
                <a:moveTo>
                  <a:pt x="155" y="1"/>
                </a:moveTo>
                <a:cubicBezTo>
                  <a:pt x="72" y="1"/>
                  <a:pt x="0" y="103"/>
                  <a:pt x="80" y="183"/>
                </a:cubicBezTo>
                <a:cubicBezTo>
                  <a:pt x="606" y="676"/>
                  <a:pt x="1198" y="1103"/>
                  <a:pt x="1822" y="1497"/>
                </a:cubicBezTo>
                <a:cubicBezTo>
                  <a:pt x="1841" y="1516"/>
                  <a:pt x="1860" y="1524"/>
                  <a:pt x="1878" y="1524"/>
                </a:cubicBezTo>
                <a:cubicBezTo>
                  <a:pt x="1951" y="1524"/>
                  <a:pt x="2000" y="1386"/>
                  <a:pt x="1921" y="1333"/>
                </a:cubicBezTo>
                <a:cubicBezTo>
                  <a:pt x="1329" y="939"/>
                  <a:pt x="738" y="511"/>
                  <a:pt x="212" y="19"/>
                </a:cubicBezTo>
                <a:cubicBezTo>
                  <a:pt x="193" y="6"/>
                  <a:pt x="174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3" name="Google Shape;1983;p23"/>
          <p:cNvSpPr/>
          <p:nvPr/>
        </p:nvSpPr>
        <p:spPr>
          <a:xfrm>
            <a:off x="8088188" y="4429976"/>
            <a:ext cx="34732" cy="23789"/>
          </a:xfrm>
          <a:custGeom>
            <a:rect b="b" l="l" r="r" t="t"/>
            <a:pathLst>
              <a:path extrusionOk="0" h="1124" w="1641">
                <a:moveTo>
                  <a:pt x="130" y="0"/>
                </a:moveTo>
                <a:cubicBezTo>
                  <a:pt x="56" y="0"/>
                  <a:pt x="1" y="93"/>
                  <a:pt x="74" y="167"/>
                </a:cubicBezTo>
                <a:cubicBezTo>
                  <a:pt x="469" y="561"/>
                  <a:pt x="929" y="857"/>
                  <a:pt x="1422" y="1120"/>
                </a:cubicBezTo>
                <a:cubicBezTo>
                  <a:pt x="1434" y="1122"/>
                  <a:pt x="1445" y="1124"/>
                  <a:pt x="1456" y="1124"/>
                </a:cubicBezTo>
                <a:cubicBezTo>
                  <a:pt x="1569" y="1124"/>
                  <a:pt x="1640" y="982"/>
                  <a:pt x="1520" y="922"/>
                </a:cubicBezTo>
                <a:cubicBezTo>
                  <a:pt x="1060" y="692"/>
                  <a:pt x="600" y="397"/>
                  <a:pt x="206" y="35"/>
                </a:cubicBezTo>
                <a:cubicBezTo>
                  <a:pt x="181" y="11"/>
                  <a:pt x="155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4" name="Google Shape;1984;p23"/>
          <p:cNvSpPr/>
          <p:nvPr/>
        </p:nvSpPr>
        <p:spPr>
          <a:xfrm>
            <a:off x="8117566" y="4440623"/>
            <a:ext cx="24149" cy="13842"/>
          </a:xfrm>
          <a:custGeom>
            <a:rect b="b" l="l" r="r" t="t"/>
            <a:pathLst>
              <a:path extrusionOk="0" h="654" w="1141">
                <a:moveTo>
                  <a:pt x="104" y="0"/>
                </a:moveTo>
                <a:cubicBezTo>
                  <a:pt x="75" y="0"/>
                  <a:pt x="50" y="9"/>
                  <a:pt x="34" y="25"/>
                </a:cubicBezTo>
                <a:cubicBezTo>
                  <a:pt x="1" y="58"/>
                  <a:pt x="1" y="124"/>
                  <a:pt x="34" y="157"/>
                </a:cubicBezTo>
                <a:cubicBezTo>
                  <a:pt x="297" y="419"/>
                  <a:pt x="625" y="584"/>
                  <a:pt x="954" y="649"/>
                </a:cubicBezTo>
                <a:cubicBezTo>
                  <a:pt x="964" y="652"/>
                  <a:pt x="974" y="653"/>
                  <a:pt x="983" y="653"/>
                </a:cubicBezTo>
                <a:cubicBezTo>
                  <a:pt x="1094" y="653"/>
                  <a:pt x="1141" y="483"/>
                  <a:pt x="1020" y="452"/>
                </a:cubicBezTo>
                <a:cubicBezTo>
                  <a:pt x="691" y="387"/>
                  <a:pt x="428" y="222"/>
                  <a:pt x="198" y="25"/>
                </a:cubicBezTo>
                <a:cubicBezTo>
                  <a:pt x="165" y="9"/>
                  <a:pt x="132" y="0"/>
                  <a:pt x="10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5" name="Google Shape;1985;p23"/>
          <p:cNvSpPr/>
          <p:nvPr/>
        </p:nvSpPr>
        <p:spPr>
          <a:xfrm>
            <a:off x="8085924" y="4416071"/>
            <a:ext cx="33547" cy="20996"/>
          </a:xfrm>
          <a:custGeom>
            <a:rect b="b" l="l" r="r" t="t"/>
            <a:pathLst>
              <a:path extrusionOk="0" h="992" w="1585">
                <a:moveTo>
                  <a:pt x="138" y="0"/>
                </a:moveTo>
                <a:cubicBezTo>
                  <a:pt x="62" y="0"/>
                  <a:pt x="1" y="92"/>
                  <a:pt x="50" y="166"/>
                </a:cubicBezTo>
                <a:cubicBezTo>
                  <a:pt x="444" y="561"/>
                  <a:pt x="904" y="856"/>
                  <a:pt x="1430" y="988"/>
                </a:cubicBezTo>
                <a:cubicBezTo>
                  <a:pt x="1440" y="990"/>
                  <a:pt x="1450" y="992"/>
                  <a:pt x="1459" y="992"/>
                </a:cubicBezTo>
                <a:cubicBezTo>
                  <a:pt x="1566" y="992"/>
                  <a:pt x="1584" y="821"/>
                  <a:pt x="1463" y="791"/>
                </a:cubicBezTo>
                <a:cubicBezTo>
                  <a:pt x="1003" y="659"/>
                  <a:pt x="543" y="396"/>
                  <a:pt x="214" y="35"/>
                </a:cubicBezTo>
                <a:cubicBezTo>
                  <a:pt x="190" y="10"/>
                  <a:pt x="163" y="0"/>
                  <a:pt x="13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6" name="Google Shape;1986;p23"/>
          <p:cNvSpPr/>
          <p:nvPr/>
        </p:nvSpPr>
        <p:spPr>
          <a:xfrm>
            <a:off x="8087426" y="4400155"/>
            <a:ext cx="34351" cy="22223"/>
          </a:xfrm>
          <a:custGeom>
            <a:rect b="b" l="l" r="r" t="t"/>
            <a:pathLst>
              <a:path extrusionOk="0" h="1050" w="1623">
                <a:moveTo>
                  <a:pt x="142" y="0"/>
                </a:moveTo>
                <a:cubicBezTo>
                  <a:pt x="64" y="0"/>
                  <a:pt x="1" y="111"/>
                  <a:pt x="78" y="163"/>
                </a:cubicBezTo>
                <a:lnTo>
                  <a:pt x="78" y="195"/>
                </a:lnTo>
                <a:cubicBezTo>
                  <a:pt x="505" y="557"/>
                  <a:pt x="965" y="853"/>
                  <a:pt x="1491" y="1050"/>
                </a:cubicBezTo>
                <a:cubicBezTo>
                  <a:pt x="1556" y="1050"/>
                  <a:pt x="1622" y="1017"/>
                  <a:pt x="1622" y="984"/>
                </a:cubicBezTo>
                <a:cubicBezTo>
                  <a:pt x="1622" y="918"/>
                  <a:pt x="1589" y="853"/>
                  <a:pt x="1556" y="853"/>
                </a:cubicBezTo>
                <a:cubicBezTo>
                  <a:pt x="1063" y="656"/>
                  <a:pt x="603" y="360"/>
                  <a:pt x="209" y="31"/>
                </a:cubicBezTo>
                <a:cubicBezTo>
                  <a:pt x="187" y="9"/>
                  <a:pt x="164" y="0"/>
                  <a:pt x="14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7" name="Google Shape;1987;p23"/>
          <p:cNvSpPr/>
          <p:nvPr/>
        </p:nvSpPr>
        <p:spPr>
          <a:xfrm>
            <a:off x="8084527" y="4387963"/>
            <a:ext cx="46097" cy="28954"/>
          </a:xfrm>
          <a:custGeom>
            <a:rect b="b" l="l" r="r" t="t"/>
            <a:pathLst>
              <a:path extrusionOk="0" h="1368" w="2178">
                <a:moveTo>
                  <a:pt x="136" y="1"/>
                </a:moveTo>
                <a:cubicBezTo>
                  <a:pt x="57" y="1"/>
                  <a:pt x="0" y="130"/>
                  <a:pt x="83" y="213"/>
                </a:cubicBezTo>
                <a:cubicBezTo>
                  <a:pt x="675" y="640"/>
                  <a:pt x="1299" y="1034"/>
                  <a:pt x="1956" y="1363"/>
                </a:cubicBezTo>
                <a:cubicBezTo>
                  <a:pt x="1968" y="1366"/>
                  <a:pt x="1979" y="1367"/>
                  <a:pt x="1991" y="1367"/>
                </a:cubicBezTo>
                <a:cubicBezTo>
                  <a:pt x="2104" y="1367"/>
                  <a:pt x="2177" y="1226"/>
                  <a:pt x="2088" y="1166"/>
                </a:cubicBezTo>
                <a:cubicBezTo>
                  <a:pt x="1398" y="870"/>
                  <a:pt x="773" y="476"/>
                  <a:pt x="182" y="16"/>
                </a:cubicBezTo>
                <a:cubicBezTo>
                  <a:pt x="166" y="5"/>
                  <a:pt x="150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8" name="Google Shape;1988;p23"/>
          <p:cNvSpPr/>
          <p:nvPr/>
        </p:nvSpPr>
        <p:spPr>
          <a:xfrm>
            <a:off x="8079659" y="4373359"/>
            <a:ext cx="44510" cy="25652"/>
          </a:xfrm>
          <a:custGeom>
            <a:rect b="b" l="l" r="r" t="t"/>
            <a:pathLst>
              <a:path extrusionOk="0" h="1212" w="2103">
                <a:moveTo>
                  <a:pt x="154" y="0"/>
                </a:moveTo>
                <a:cubicBezTo>
                  <a:pt x="56" y="0"/>
                  <a:pt x="1" y="125"/>
                  <a:pt x="83" y="180"/>
                </a:cubicBezTo>
                <a:lnTo>
                  <a:pt x="1890" y="1199"/>
                </a:lnTo>
                <a:cubicBezTo>
                  <a:pt x="1904" y="1208"/>
                  <a:pt x="1919" y="1212"/>
                  <a:pt x="1933" y="1212"/>
                </a:cubicBezTo>
                <a:cubicBezTo>
                  <a:pt x="2021" y="1212"/>
                  <a:pt x="2102" y="1058"/>
                  <a:pt x="1989" y="1001"/>
                </a:cubicBezTo>
                <a:lnTo>
                  <a:pt x="215" y="16"/>
                </a:lnTo>
                <a:cubicBezTo>
                  <a:pt x="193" y="5"/>
                  <a:pt x="173" y="0"/>
                  <a:pt x="1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9" name="Google Shape;1989;p23"/>
          <p:cNvSpPr/>
          <p:nvPr/>
        </p:nvSpPr>
        <p:spPr>
          <a:xfrm>
            <a:off x="8088887" y="4357633"/>
            <a:ext cx="24530" cy="16763"/>
          </a:xfrm>
          <a:custGeom>
            <a:rect b="b" l="l" r="r" t="t"/>
            <a:pathLst>
              <a:path extrusionOk="0" h="792" w="1159">
                <a:moveTo>
                  <a:pt x="130" y="1"/>
                </a:moveTo>
                <a:cubicBezTo>
                  <a:pt x="56" y="1"/>
                  <a:pt x="0" y="93"/>
                  <a:pt x="74" y="167"/>
                </a:cubicBezTo>
                <a:cubicBezTo>
                  <a:pt x="337" y="463"/>
                  <a:pt x="666" y="660"/>
                  <a:pt x="1027" y="791"/>
                </a:cubicBezTo>
                <a:cubicBezTo>
                  <a:pt x="1060" y="791"/>
                  <a:pt x="1126" y="791"/>
                  <a:pt x="1159" y="726"/>
                </a:cubicBezTo>
                <a:cubicBezTo>
                  <a:pt x="1159" y="660"/>
                  <a:pt x="1126" y="594"/>
                  <a:pt x="1060" y="594"/>
                </a:cubicBezTo>
                <a:cubicBezTo>
                  <a:pt x="732" y="463"/>
                  <a:pt x="436" y="266"/>
                  <a:pt x="206" y="36"/>
                </a:cubicBezTo>
                <a:cubicBezTo>
                  <a:pt x="181" y="11"/>
                  <a:pt x="154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0" name="Google Shape;1990;p23"/>
          <p:cNvSpPr/>
          <p:nvPr/>
        </p:nvSpPr>
        <p:spPr>
          <a:xfrm>
            <a:off x="8073584" y="4332277"/>
            <a:ext cx="56087" cy="34097"/>
          </a:xfrm>
          <a:custGeom>
            <a:rect b="b" l="l" r="r" t="t"/>
            <a:pathLst>
              <a:path extrusionOk="0" h="1611" w="2650">
                <a:moveTo>
                  <a:pt x="179" y="0"/>
                </a:moveTo>
                <a:cubicBezTo>
                  <a:pt x="89" y="0"/>
                  <a:pt x="0" y="102"/>
                  <a:pt x="107" y="182"/>
                </a:cubicBezTo>
                <a:cubicBezTo>
                  <a:pt x="797" y="774"/>
                  <a:pt x="1586" y="1234"/>
                  <a:pt x="2440" y="1595"/>
                </a:cubicBezTo>
                <a:cubicBezTo>
                  <a:pt x="2462" y="1606"/>
                  <a:pt x="2482" y="1610"/>
                  <a:pt x="2501" y="1610"/>
                </a:cubicBezTo>
                <a:cubicBezTo>
                  <a:pt x="2598" y="1610"/>
                  <a:pt x="2649" y="1486"/>
                  <a:pt x="2539" y="1431"/>
                </a:cubicBezTo>
                <a:cubicBezTo>
                  <a:pt x="1717" y="1069"/>
                  <a:pt x="929" y="609"/>
                  <a:pt x="239" y="18"/>
                </a:cubicBezTo>
                <a:cubicBezTo>
                  <a:pt x="220" y="6"/>
                  <a:pt x="200" y="0"/>
                  <a:pt x="17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1" name="Google Shape;1991;p23"/>
          <p:cNvSpPr/>
          <p:nvPr/>
        </p:nvSpPr>
        <p:spPr>
          <a:xfrm>
            <a:off x="8072822" y="4314604"/>
            <a:ext cx="51325" cy="35028"/>
          </a:xfrm>
          <a:custGeom>
            <a:rect b="b" l="l" r="r" t="t"/>
            <a:pathLst>
              <a:path extrusionOk="0" h="1655" w="2425">
                <a:moveTo>
                  <a:pt x="172" y="1"/>
                </a:moveTo>
                <a:cubicBezTo>
                  <a:pt x="84" y="1"/>
                  <a:pt x="0" y="118"/>
                  <a:pt x="78" y="196"/>
                </a:cubicBezTo>
                <a:cubicBezTo>
                  <a:pt x="702" y="787"/>
                  <a:pt x="1425" y="1280"/>
                  <a:pt x="2213" y="1642"/>
                </a:cubicBezTo>
                <a:cubicBezTo>
                  <a:pt x="2232" y="1651"/>
                  <a:pt x="2250" y="1655"/>
                  <a:pt x="2267" y="1655"/>
                </a:cubicBezTo>
                <a:cubicBezTo>
                  <a:pt x="2368" y="1655"/>
                  <a:pt x="2425" y="1505"/>
                  <a:pt x="2312" y="1477"/>
                </a:cubicBezTo>
                <a:cubicBezTo>
                  <a:pt x="1523" y="1116"/>
                  <a:pt x="833" y="623"/>
                  <a:pt x="242" y="31"/>
                </a:cubicBezTo>
                <a:cubicBezTo>
                  <a:pt x="220" y="10"/>
                  <a:pt x="196" y="1"/>
                  <a:pt x="17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2" name="Google Shape;1992;p23"/>
          <p:cNvSpPr/>
          <p:nvPr/>
        </p:nvSpPr>
        <p:spPr>
          <a:xfrm>
            <a:off x="8079024" y="4307916"/>
            <a:ext cx="44383" cy="27155"/>
          </a:xfrm>
          <a:custGeom>
            <a:rect b="b" l="l" r="r" t="t"/>
            <a:pathLst>
              <a:path extrusionOk="0" h="1283" w="2097">
                <a:moveTo>
                  <a:pt x="183" y="1"/>
                </a:moveTo>
                <a:cubicBezTo>
                  <a:pt x="93" y="1"/>
                  <a:pt x="1" y="97"/>
                  <a:pt x="80" y="150"/>
                </a:cubicBezTo>
                <a:cubicBezTo>
                  <a:pt x="639" y="610"/>
                  <a:pt x="1263" y="972"/>
                  <a:pt x="1888" y="1267"/>
                </a:cubicBezTo>
                <a:cubicBezTo>
                  <a:pt x="1909" y="1278"/>
                  <a:pt x="1929" y="1283"/>
                  <a:pt x="1948" y="1283"/>
                </a:cubicBezTo>
                <a:cubicBezTo>
                  <a:pt x="2045" y="1283"/>
                  <a:pt x="2096" y="1158"/>
                  <a:pt x="1986" y="1103"/>
                </a:cubicBezTo>
                <a:cubicBezTo>
                  <a:pt x="1362" y="807"/>
                  <a:pt x="770" y="446"/>
                  <a:pt x="245" y="19"/>
                </a:cubicBezTo>
                <a:cubicBezTo>
                  <a:pt x="226" y="6"/>
                  <a:pt x="205" y="1"/>
                  <a:pt x="18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3" name="Google Shape;1993;p23"/>
          <p:cNvSpPr/>
          <p:nvPr/>
        </p:nvSpPr>
        <p:spPr>
          <a:xfrm>
            <a:off x="8075489" y="4291301"/>
            <a:ext cx="40870" cy="26647"/>
          </a:xfrm>
          <a:custGeom>
            <a:rect b="b" l="l" r="r" t="t"/>
            <a:pathLst>
              <a:path extrusionOk="0" h="1259" w="1931">
                <a:moveTo>
                  <a:pt x="135" y="0"/>
                </a:moveTo>
                <a:cubicBezTo>
                  <a:pt x="57" y="0"/>
                  <a:pt x="0" y="129"/>
                  <a:pt x="83" y="212"/>
                </a:cubicBezTo>
                <a:lnTo>
                  <a:pt x="1726" y="1231"/>
                </a:lnTo>
                <a:cubicBezTo>
                  <a:pt x="1751" y="1250"/>
                  <a:pt x="1776" y="1258"/>
                  <a:pt x="1797" y="1258"/>
                </a:cubicBezTo>
                <a:cubicBezTo>
                  <a:pt x="1887" y="1258"/>
                  <a:pt x="1931" y="1120"/>
                  <a:pt x="1825" y="1067"/>
                </a:cubicBezTo>
                <a:lnTo>
                  <a:pt x="182" y="15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4" name="Google Shape;1994;p23"/>
          <p:cNvSpPr/>
          <p:nvPr/>
        </p:nvSpPr>
        <p:spPr>
          <a:xfrm>
            <a:off x="8081035" y="4281544"/>
            <a:ext cx="35409" cy="22223"/>
          </a:xfrm>
          <a:custGeom>
            <a:rect b="b" l="l" r="r" t="t"/>
            <a:pathLst>
              <a:path extrusionOk="0" h="1050" w="1673">
                <a:moveTo>
                  <a:pt x="136" y="1"/>
                </a:moveTo>
                <a:cubicBezTo>
                  <a:pt x="58" y="1"/>
                  <a:pt x="1" y="130"/>
                  <a:pt x="84" y="213"/>
                </a:cubicBezTo>
                <a:cubicBezTo>
                  <a:pt x="544" y="509"/>
                  <a:pt x="971" y="805"/>
                  <a:pt x="1464" y="1035"/>
                </a:cubicBezTo>
                <a:cubicBezTo>
                  <a:pt x="1485" y="1045"/>
                  <a:pt x="1506" y="1050"/>
                  <a:pt x="1524" y="1050"/>
                </a:cubicBezTo>
                <a:cubicBezTo>
                  <a:pt x="1621" y="1050"/>
                  <a:pt x="1673" y="926"/>
                  <a:pt x="1563" y="870"/>
                </a:cubicBezTo>
                <a:cubicBezTo>
                  <a:pt x="1103" y="608"/>
                  <a:pt x="643" y="345"/>
                  <a:pt x="182" y="16"/>
                </a:cubicBezTo>
                <a:cubicBezTo>
                  <a:pt x="167" y="6"/>
                  <a:pt x="151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5" name="Google Shape;1995;p23"/>
          <p:cNvSpPr/>
          <p:nvPr/>
        </p:nvSpPr>
        <p:spPr>
          <a:xfrm>
            <a:off x="8083342" y="4267384"/>
            <a:ext cx="36002" cy="24573"/>
          </a:xfrm>
          <a:custGeom>
            <a:rect b="b" l="l" r="r" t="t"/>
            <a:pathLst>
              <a:path extrusionOk="0" h="1161" w="1701">
                <a:moveTo>
                  <a:pt x="134" y="1"/>
                </a:moveTo>
                <a:cubicBezTo>
                  <a:pt x="44" y="1"/>
                  <a:pt x="0" y="139"/>
                  <a:pt x="106" y="192"/>
                </a:cubicBezTo>
                <a:cubicBezTo>
                  <a:pt x="534" y="554"/>
                  <a:pt x="1026" y="849"/>
                  <a:pt x="1519" y="1145"/>
                </a:cubicBezTo>
                <a:cubicBezTo>
                  <a:pt x="1535" y="1156"/>
                  <a:pt x="1551" y="1160"/>
                  <a:pt x="1566" y="1160"/>
                </a:cubicBezTo>
                <a:cubicBezTo>
                  <a:pt x="1645" y="1160"/>
                  <a:pt x="1701" y="1036"/>
                  <a:pt x="1618" y="981"/>
                </a:cubicBezTo>
                <a:cubicBezTo>
                  <a:pt x="1125" y="685"/>
                  <a:pt x="632" y="356"/>
                  <a:pt x="205" y="28"/>
                </a:cubicBezTo>
                <a:cubicBezTo>
                  <a:pt x="179" y="9"/>
                  <a:pt x="155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6" name="Google Shape;1996;p23"/>
          <p:cNvSpPr/>
          <p:nvPr/>
        </p:nvSpPr>
        <p:spPr>
          <a:xfrm>
            <a:off x="8086284" y="4256844"/>
            <a:ext cx="46394" cy="28615"/>
          </a:xfrm>
          <a:custGeom>
            <a:rect b="b" l="l" r="r" t="t"/>
            <a:pathLst>
              <a:path extrusionOk="0" h="1352" w="2192">
                <a:moveTo>
                  <a:pt x="164" y="0"/>
                </a:moveTo>
                <a:cubicBezTo>
                  <a:pt x="66" y="0"/>
                  <a:pt x="0" y="66"/>
                  <a:pt x="33" y="164"/>
                </a:cubicBezTo>
                <a:cubicBezTo>
                  <a:pt x="33" y="230"/>
                  <a:pt x="99" y="296"/>
                  <a:pt x="164" y="329"/>
                </a:cubicBezTo>
                <a:cubicBezTo>
                  <a:pt x="362" y="493"/>
                  <a:pt x="559" y="624"/>
                  <a:pt x="756" y="756"/>
                </a:cubicBezTo>
                <a:cubicBezTo>
                  <a:pt x="1150" y="986"/>
                  <a:pt x="1577" y="1183"/>
                  <a:pt x="2038" y="1347"/>
                </a:cubicBezTo>
                <a:cubicBezTo>
                  <a:pt x="2045" y="1350"/>
                  <a:pt x="2052" y="1351"/>
                  <a:pt x="2059" y="1351"/>
                </a:cubicBezTo>
                <a:cubicBezTo>
                  <a:pt x="2145" y="1351"/>
                  <a:pt x="2192" y="1181"/>
                  <a:pt x="2070" y="1150"/>
                </a:cubicBezTo>
                <a:cubicBezTo>
                  <a:pt x="1742" y="1019"/>
                  <a:pt x="1413" y="887"/>
                  <a:pt x="1085" y="690"/>
                </a:cubicBezTo>
                <a:cubicBezTo>
                  <a:pt x="920" y="624"/>
                  <a:pt x="789" y="526"/>
                  <a:pt x="625" y="427"/>
                </a:cubicBezTo>
                <a:lnTo>
                  <a:pt x="395" y="296"/>
                </a:lnTo>
                <a:lnTo>
                  <a:pt x="296" y="197"/>
                </a:lnTo>
                <a:lnTo>
                  <a:pt x="263" y="164"/>
                </a:lnTo>
                <a:lnTo>
                  <a:pt x="261" y="164"/>
                </a:lnTo>
                <a:cubicBezTo>
                  <a:pt x="272" y="115"/>
                  <a:pt x="240" y="52"/>
                  <a:pt x="164" y="33"/>
                </a:cubicBezTo>
                <a:lnTo>
                  <a:pt x="164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7" name="Google Shape;1997;p23"/>
          <p:cNvSpPr/>
          <p:nvPr/>
        </p:nvSpPr>
        <p:spPr>
          <a:xfrm>
            <a:off x="8090898" y="4250939"/>
            <a:ext cx="43833" cy="20615"/>
          </a:xfrm>
          <a:custGeom>
            <a:rect b="b" l="l" r="r" t="t"/>
            <a:pathLst>
              <a:path extrusionOk="0" h="974" w="2071">
                <a:moveTo>
                  <a:pt x="160" y="1"/>
                </a:moveTo>
                <a:cubicBezTo>
                  <a:pt x="75" y="1"/>
                  <a:pt x="1" y="125"/>
                  <a:pt x="111" y="181"/>
                </a:cubicBezTo>
                <a:cubicBezTo>
                  <a:pt x="669" y="542"/>
                  <a:pt x="1261" y="805"/>
                  <a:pt x="1918" y="969"/>
                </a:cubicBezTo>
                <a:cubicBezTo>
                  <a:pt x="1927" y="972"/>
                  <a:pt x="1935" y="973"/>
                  <a:pt x="1944" y="973"/>
                </a:cubicBezTo>
                <a:cubicBezTo>
                  <a:pt x="2027" y="973"/>
                  <a:pt x="2071" y="832"/>
                  <a:pt x="1951" y="772"/>
                </a:cubicBezTo>
                <a:cubicBezTo>
                  <a:pt x="1359" y="608"/>
                  <a:pt x="768" y="345"/>
                  <a:pt x="209" y="16"/>
                </a:cubicBezTo>
                <a:cubicBezTo>
                  <a:pt x="193" y="6"/>
                  <a:pt x="177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8" name="Google Shape;1998;p23"/>
          <p:cNvSpPr/>
          <p:nvPr/>
        </p:nvSpPr>
        <p:spPr>
          <a:xfrm>
            <a:off x="8091681" y="4235404"/>
            <a:ext cx="41759" cy="21525"/>
          </a:xfrm>
          <a:custGeom>
            <a:rect b="b" l="l" r="r" t="t"/>
            <a:pathLst>
              <a:path extrusionOk="0" h="1017" w="1973">
                <a:moveTo>
                  <a:pt x="134" y="0"/>
                </a:moveTo>
                <a:cubicBezTo>
                  <a:pt x="44" y="0"/>
                  <a:pt x="1" y="139"/>
                  <a:pt x="107" y="192"/>
                </a:cubicBezTo>
                <a:cubicBezTo>
                  <a:pt x="632" y="520"/>
                  <a:pt x="1224" y="783"/>
                  <a:pt x="1815" y="1013"/>
                </a:cubicBezTo>
                <a:cubicBezTo>
                  <a:pt x="1825" y="1016"/>
                  <a:pt x="1835" y="1017"/>
                  <a:pt x="1844" y="1017"/>
                </a:cubicBezTo>
                <a:cubicBezTo>
                  <a:pt x="1951" y="1017"/>
                  <a:pt x="1972" y="846"/>
                  <a:pt x="1881" y="816"/>
                </a:cubicBezTo>
                <a:cubicBezTo>
                  <a:pt x="1290" y="586"/>
                  <a:pt x="731" y="323"/>
                  <a:pt x="205" y="27"/>
                </a:cubicBezTo>
                <a:cubicBezTo>
                  <a:pt x="180" y="8"/>
                  <a:pt x="156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9" name="Google Shape;1999;p23"/>
          <p:cNvSpPr/>
          <p:nvPr/>
        </p:nvSpPr>
        <p:spPr>
          <a:xfrm>
            <a:off x="8094263" y="4225921"/>
            <a:ext cx="37928" cy="19810"/>
          </a:xfrm>
          <a:custGeom>
            <a:rect b="b" l="l" r="r" t="t"/>
            <a:pathLst>
              <a:path extrusionOk="0" h="936" w="1792">
                <a:moveTo>
                  <a:pt x="135" y="0"/>
                </a:moveTo>
                <a:cubicBezTo>
                  <a:pt x="57" y="0"/>
                  <a:pt x="1" y="124"/>
                  <a:pt x="83" y="180"/>
                </a:cubicBezTo>
                <a:cubicBezTo>
                  <a:pt x="576" y="442"/>
                  <a:pt x="1102" y="705"/>
                  <a:pt x="1661" y="935"/>
                </a:cubicBezTo>
                <a:cubicBezTo>
                  <a:pt x="1693" y="935"/>
                  <a:pt x="1759" y="902"/>
                  <a:pt x="1759" y="870"/>
                </a:cubicBezTo>
                <a:cubicBezTo>
                  <a:pt x="1792" y="804"/>
                  <a:pt x="1759" y="738"/>
                  <a:pt x="1693" y="738"/>
                </a:cubicBezTo>
                <a:cubicBezTo>
                  <a:pt x="1168" y="508"/>
                  <a:pt x="675" y="278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0" name="Google Shape;2000;p23"/>
          <p:cNvSpPr/>
          <p:nvPr/>
        </p:nvSpPr>
        <p:spPr>
          <a:xfrm>
            <a:off x="8092951" y="4216609"/>
            <a:ext cx="37653" cy="20149"/>
          </a:xfrm>
          <a:custGeom>
            <a:rect b="b" l="l" r="r" t="t"/>
            <a:pathLst>
              <a:path extrusionOk="0" h="952" w="1779">
                <a:moveTo>
                  <a:pt x="122" y="1"/>
                </a:moveTo>
                <a:cubicBezTo>
                  <a:pt x="49" y="1"/>
                  <a:pt x="0" y="139"/>
                  <a:pt x="80" y="192"/>
                </a:cubicBezTo>
                <a:cubicBezTo>
                  <a:pt x="572" y="488"/>
                  <a:pt x="1065" y="751"/>
                  <a:pt x="1591" y="948"/>
                </a:cubicBezTo>
                <a:cubicBezTo>
                  <a:pt x="1601" y="951"/>
                  <a:pt x="1611" y="952"/>
                  <a:pt x="1620" y="952"/>
                </a:cubicBezTo>
                <a:cubicBezTo>
                  <a:pt x="1731" y="952"/>
                  <a:pt x="1778" y="779"/>
                  <a:pt x="1657" y="718"/>
                </a:cubicBezTo>
                <a:cubicBezTo>
                  <a:pt x="1131" y="554"/>
                  <a:pt x="638" y="324"/>
                  <a:pt x="178" y="28"/>
                </a:cubicBezTo>
                <a:cubicBezTo>
                  <a:pt x="159" y="9"/>
                  <a:pt x="140" y="1"/>
                  <a:pt x="1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1" name="Google Shape;2001;p23"/>
          <p:cNvSpPr/>
          <p:nvPr/>
        </p:nvSpPr>
        <p:spPr>
          <a:xfrm>
            <a:off x="8085225" y="4205751"/>
            <a:ext cx="53632" cy="29123"/>
          </a:xfrm>
          <a:custGeom>
            <a:rect b="b" l="l" r="r" t="t"/>
            <a:pathLst>
              <a:path extrusionOk="0" h="1376" w="2534">
                <a:moveTo>
                  <a:pt x="135" y="0"/>
                </a:moveTo>
                <a:cubicBezTo>
                  <a:pt x="57" y="0"/>
                  <a:pt x="0" y="130"/>
                  <a:pt x="83" y="212"/>
                </a:cubicBezTo>
                <a:cubicBezTo>
                  <a:pt x="806" y="640"/>
                  <a:pt x="1595" y="1034"/>
                  <a:pt x="2383" y="1363"/>
                </a:cubicBezTo>
                <a:cubicBezTo>
                  <a:pt x="2402" y="1372"/>
                  <a:pt x="2418" y="1376"/>
                  <a:pt x="2432" y="1376"/>
                </a:cubicBezTo>
                <a:cubicBezTo>
                  <a:pt x="2521" y="1376"/>
                  <a:pt x="2534" y="1222"/>
                  <a:pt x="2449" y="1165"/>
                </a:cubicBezTo>
                <a:cubicBezTo>
                  <a:pt x="1660" y="837"/>
                  <a:pt x="905" y="475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2" name="Google Shape;2002;p23"/>
          <p:cNvSpPr/>
          <p:nvPr/>
        </p:nvSpPr>
        <p:spPr>
          <a:xfrm>
            <a:off x="8087426" y="4198089"/>
            <a:ext cx="52913" cy="24065"/>
          </a:xfrm>
          <a:custGeom>
            <a:rect b="b" l="l" r="r" t="t"/>
            <a:pathLst>
              <a:path extrusionOk="0" h="1137" w="2500">
                <a:moveTo>
                  <a:pt x="149" y="1"/>
                </a:moveTo>
                <a:cubicBezTo>
                  <a:pt x="52" y="1"/>
                  <a:pt x="0" y="125"/>
                  <a:pt x="110" y="180"/>
                </a:cubicBezTo>
                <a:cubicBezTo>
                  <a:pt x="801" y="607"/>
                  <a:pt x="1556" y="903"/>
                  <a:pt x="2312" y="1133"/>
                </a:cubicBezTo>
                <a:cubicBezTo>
                  <a:pt x="2322" y="1136"/>
                  <a:pt x="2332" y="1137"/>
                  <a:pt x="2341" y="1137"/>
                </a:cubicBezTo>
                <a:cubicBezTo>
                  <a:pt x="2452" y="1137"/>
                  <a:pt x="2499" y="966"/>
                  <a:pt x="2378" y="936"/>
                </a:cubicBezTo>
                <a:cubicBezTo>
                  <a:pt x="1622" y="739"/>
                  <a:pt x="866" y="410"/>
                  <a:pt x="209" y="16"/>
                </a:cubicBezTo>
                <a:cubicBezTo>
                  <a:pt x="188" y="5"/>
                  <a:pt x="167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3" name="Google Shape;2003;p23"/>
          <p:cNvSpPr/>
          <p:nvPr/>
        </p:nvSpPr>
        <p:spPr>
          <a:xfrm>
            <a:off x="8094813" y="4192057"/>
            <a:ext cx="38330" cy="19916"/>
          </a:xfrm>
          <a:custGeom>
            <a:rect b="b" l="l" r="r" t="t"/>
            <a:pathLst>
              <a:path extrusionOk="0" h="941" w="1811">
                <a:moveTo>
                  <a:pt x="162" y="1"/>
                </a:moveTo>
                <a:cubicBezTo>
                  <a:pt x="74" y="1"/>
                  <a:pt x="0" y="142"/>
                  <a:pt x="90" y="202"/>
                </a:cubicBezTo>
                <a:cubicBezTo>
                  <a:pt x="583" y="465"/>
                  <a:pt x="1076" y="695"/>
                  <a:pt x="1602" y="925"/>
                </a:cubicBezTo>
                <a:cubicBezTo>
                  <a:pt x="1618" y="936"/>
                  <a:pt x="1634" y="940"/>
                  <a:pt x="1651" y="940"/>
                </a:cubicBezTo>
                <a:cubicBezTo>
                  <a:pt x="1736" y="940"/>
                  <a:pt x="1810" y="816"/>
                  <a:pt x="1700" y="761"/>
                </a:cubicBezTo>
                <a:cubicBezTo>
                  <a:pt x="1174" y="531"/>
                  <a:pt x="682" y="301"/>
                  <a:pt x="189" y="5"/>
                </a:cubicBezTo>
                <a:cubicBezTo>
                  <a:pt x="180" y="2"/>
                  <a:pt x="171" y="1"/>
                  <a:pt x="1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4" name="Google Shape;2004;p23"/>
          <p:cNvSpPr/>
          <p:nvPr/>
        </p:nvSpPr>
        <p:spPr>
          <a:xfrm>
            <a:off x="8098432" y="4183485"/>
            <a:ext cx="40510" cy="17800"/>
          </a:xfrm>
          <a:custGeom>
            <a:rect b="b" l="l" r="r" t="t"/>
            <a:pathLst>
              <a:path extrusionOk="0" h="841" w="1914">
                <a:moveTo>
                  <a:pt x="124" y="1"/>
                </a:moveTo>
                <a:cubicBezTo>
                  <a:pt x="34" y="1"/>
                  <a:pt x="1" y="125"/>
                  <a:pt x="83" y="180"/>
                </a:cubicBezTo>
                <a:cubicBezTo>
                  <a:pt x="609" y="476"/>
                  <a:pt x="1135" y="706"/>
                  <a:pt x="1726" y="837"/>
                </a:cubicBezTo>
                <a:cubicBezTo>
                  <a:pt x="1736" y="840"/>
                  <a:pt x="1746" y="841"/>
                  <a:pt x="1755" y="841"/>
                </a:cubicBezTo>
                <a:cubicBezTo>
                  <a:pt x="1867" y="841"/>
                  <a:pt x="1914" y="670"/>
                  <a:pt x="1792" y="640"/>
                </a:cubicBezTo>
                <a:cubicBezTo>
                  <a:pt x="1234" y="509"/>
                  <a:pt x="675" y="279"/>
                  <a:pt x="182" y="16"/>
                </a:cubicBezTo>
                <a:cubicBezTo>
                  <a:pt x="161" y="5"/>
                  <a:pt x="141" y="1"/>
                  <a:pt x="12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5" name="Google Shape;2005;p23"/>
          <p:cNvSpPr/>
          <p:nvPr/>
        </p:nvSpPr>
        <p:spPr>
          <a:xfrm>
            <a:off x="8102666" y="4175887"/>
            <a:ext cx="38372" cy="19154"/>
          </a:xfrm>
          <a:custGeom>
            <a:rect b="b" l="l" r="r" t="t"/>
            <a:pathLst>
              <a:path extrusionOk="0" h="905" w="1813">
                <a:moveTo>
                  <a:pt x="159" y="0"/>
                </a:moveTo>
                <a:cubicBezTo>
                  <a:pt x="58" y="0"/>
                  <a:pt x="0" y="154"/>
                  <a:pt x="113" y="210"/>
                </a:cubicBezTo>
                <a:lnTo>
                  <a:pt x="81" y="210"/>
                </a:lnTo>
                <a:cubicBezTo>
                  <a:pt x="573" y="473"/>
                  <a:pt x="1099" y="703"/>
                  <a:pt x="1658" y="901"/>
                </a:cubicBezTo>
                <a:cubicBezTo>
                  <a:pt x="1665" y="903"/>
                  <a:pt x="1673" y="904"/>
                  <a:pt x="1680" y="904"/>
                </a:cubicBezTo>
                <a:cubicBezTo>
                  <a:pt x="1765" y="904"/>
                  <a:pt x="1812" y="734"/>
                  <a:pt x="1691" y="703"/>
                </a:cubicBezTo>
                <a:cubicBezTo>
                  <a:pt x="1165" y="506"/>
                  <a:pt x="672" y="276"/>
                  <a:pt x="212" y="13"/>
                </a:cubicBezTo>
                <a:cubicBezTo>
                  <a:pt x="194" y="4"/>
                  <a:pt x="176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6" name="Google Shape;2006;p23"/>
          <p:cNvSpPr/>
          <p:nvPr/>
        </p:nvSpPr>
        <p:spPr>
          <a:xfrm>
            <a:off x="8104803" y="4168182"/>
            <a:ext cx="36912" cy="15027"/>
          </a:xfrm>
          <a:custGeom>
            <a:rect b="b" l="l" r="r" t="t"/>
            <a:pathLst>
              <a:path extrusionOk="0" h="710" w="1744">
                <a:moveTo>
                  <a:pt x="149" y="1"/>
                </a:moveTo>
                <a:cubicBezTo>
                  <a:pt x="52" y="1"/>
                  <a:pt x="1" y="125"/>
                  <a:pt x="111" y="180"/>
                </a:cubicBezTo>
                <a:cubicBezTo>
                  <a:pt x="571" y="443"/>
                  <a:pt x="1064" y="607"/>
                  <a:pt x="1590" y="706"/>
                </a:cubicBezTo>
                <a:cubicBezTo>
                  <a:pt x="1600" y="708"/>
                  <a:pt x="1609" y="710"/>
                  <a:pt x="1618" y="710"/>
                </a:cubicBezTo>
                <a:cubicBezTo>
                  <a:pt x="1725" y="710"/>
                  <a:pt x="1744" y="539"/>
                  <a:pt x="1623" y="509"/>
                </a:cubicBezTo>
                <a:cubicBezTo>
                  <a:pt x="1130" y="410"/>
                  <a:pt x="637" y="246"/>
                  <a:pt x="210" y="16"/>
                </a:cubicBezTo>
                <a:cubicBezTo>
                  <a:pt x="188" y="5"/>
                  <a:pt x="168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7" name="Google Shape;2007;p23"/>
          <p:cNvSpPr/>
          <p:nvPr/>
        </p:nvSpPr>
        <p:spPr>
          <a:xfrm>
            <a:off x="8110306" y="4159886"/>
            <a:ext cx="35811" cy="16297"/>
          </a:xfrm>
          <a:custGeom>
            <a:rect b="b" l="l" r="r" t="t"/>
            <a:pathLst>
              <a:path extrusionOk="0" h="770" w="1692">
                <a:moveTo>
                  <a:pt x="170" y="0"/>
                </a:moveTo>
                <a:cubicBezTo>
                  <a:pt x="82" y="0"/>
                  <a:pt x="1" y="154"/>
                  <a:pt x="114" y="211"/>
                </a:cubicBezTo>
                <a:cubicBezTo>
                  <a:pt x="344" y="309"/>
                  <a:pt x="607" y="474"/>
                  <a:pt x="837" y="572"/>
                </a:cubicBezTo>
                <a:cubicBezTo>
                  <a:pt x="1067" y="704"/>
                  <a:pt x="1297" y="769"/>
                  <a:pt x="1560" y="769"/>
                </a:cubicBezTo>
                <a:cubicBezTo>
                  <a:pt x="1691" y="769"/>
                  <a:pt x="1691" y="572"/>
                  <a:pt x="1560" y="572"/>
                </a:cubicBezTo>
                <a:cubicBezTo>
                  <a:pt x="1330" y="572"/>
                  <a:pt x="1100" y="474"/>
                  <a:pt x="903" y="375"/>
                </a:cubicBezTo>
                <a:cubicBezTo>
                  <a:pt x="673" y="276"/>
                  <a:pt x="442" y="145"/>
                  <a:pt x="212" y="14"/>
                </a:cubicBezTo>
                <a:cubicBezTo>
                  <a:pt x="199" y="4"/>
                  <a:pt x="184" y="0"/>
                  <a:pt x="17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8" name="Google Shape;2008;p23"/>
          <p:cNvSpPr/>
          <p:nvPr/>
        </p:nvSpPr>
        <p:spPr>
          <a:xfrm>
            <a:off x="8112021" y="4151123"/>
            <a:ext cx="33398" cy="12530"/>
          </a:xfrm>
          <a:custGeom>
            <a:rect b="b" l="l" r="r" t="t"/>
            <a:pathLst>
              <a:path extrusionOk="0" h="592" w="1578">
                <a:moveTo>
                  <a:pt x="230" y="128"/>
                </a:moveTo>
                <a:lnTo>
                  <a:pt x="230" y="165"/>
                </a:lnTo>
                <a:lnTo>
                  <a:pt x="223" y="170"/>
                </a:lnTo>
                <a:lnTo>
                  <a:pt x="223" y="170"/>
                </a:lnTo>
                <a:cubicBezTo>
                  <a:pt x="228" y="157"/>
                  <a:pt x="230" y="142"/>
                  <a:pt x="230" y="128"/>
                </a:cubicBezTo>
                <a:close/>
                <a:moveTo>
                  <a:pt x="131" y="0"/>
                </a:moveTo>
                <a:cubicBezTo>
                  <a:pt x="66" y="0"/>
                  <a:pt x="0" y="66"/>
                  <a:pt x="33" y="165"/>
                </a:cubicBezTo>
                <a:cubicBezTo>
                  <a:pt x="33" y="230"/>
                  <a:pt x="131" y="230"/>
                  <a:pt x="197" y="263"/>
                </a:cubicBezTo>
                <a:cubicBezTo>
                  <a:pt x="329" y="329"/>
                  <a:pt x="460" y="395"/>
                  <a:pt x="592" y="428"/>
                </a:cubicBezTo>
                <a:cubicBezTo>
                  <a:pt x="854" y="493"/>
                  <a:pt x="1150" y="559"/>
                  <a:pt x="1446" y="592"/>
                </a:cubicBezTo>
                <a:cubicBezTo>
                  <a:pt x="1577" y="592"/>
                  <a:pt x="1577" y="395"/>
                  <a:pt x="1446" y="395"/>
                </a:cubicBezTo>
                <a:cubicBezTo>
                  <a:pt x="1216" y="362"/>
                  <a:pt x="1019" y="329"/>
                  <a:pt x="789" y="263"/>
                </a:cubicBezTo>
                <a:cubicBezTo>
                  <a:pt x="690" y="230"/>
                  <a:pt x="592" y="198"/>
                  <a:pt x="493" y="165"/>
                </a:cubicBezTo>
                <a:cubicBezTo>
                  <a:pt x="427" y="165"/>
                  <a:pt x="394" y="132"/>
                  <a:pt x="329" y="99"/>
                </a:cubicBezTo>
                <a:lnTo>
                  <a:pt x="263" y="99"/>
                </a:lnTo>
                <a:lnTo>
                  <a:pt x="230" y="66"/>
                </a:lnTo>
                <a:lnTo>
                  <a:pt x="230" y="128"/>
                </a:lnTo>
                <a:lnTo>
                  <a:pt x="230" y="128"/>
                </a:lnTo>
                <a:cubicBezTo>
                  <a:pt x="230" y="74"/>
                  <a:pt x="197" y="17"/>
                  <a:pt x="1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9" name="Google Shape;2009;p23"/>
          <p:cNvSpPr/>
          <p:nvPr/>
        </p:nvSpPr>
        <p:spPr>
          <a:xfrm>
            <a:off x="8114624" y="4140646"/>
            <a:ext cx="28001" cy="16064"/>
          </a:xfrm>
          <a:custGeom>
            <a:rect b="b" l="l" r="r" t="t"/>
            <a:pathLst>
              <a:path extrusionOk="0" h="759" w="1323">
                <a:moveTo>
                  <a:pt x="130" y="0"/>
                </a:moveTo>
                <a:cubicBezTo>
                  <a:pt x="56" y="0"/>
                  <a:pt x="0" y="93"/>
                  <a:pt x="74" y="167"/>
                </a:cubicBezTo>
                <a:cubicBezTo>
                  <a:pt x="370" y="495"/>
                  <a:pt x="797" y="693"/>
                  <a:pt x="1224" y="758"/>
                </a:cubicBezTo>
                <a:cubicBezTo>
                  <a:pt x="1290" y="758"/>
                  <a:pt x="1323" y="693"/>
                  <a:pt x="1323" y="660"/>
                </a:cubicBezTo>
                <a:cubicBezTo>
                  <a:pt x="1323" y="594"/>
                  <a:pt x="1290" y="528"/>
                  <a:pt x="1224" y="528"/>
                </a:cubicBezTo>
                <a:cubicBezTo>
                  <a:pt x="863" y="495"/>
                  <a:pt x="501" y="298"/>
                  <a:pt x="206" y="35"/>
                </a:cubicBezTo>
                <a:cubicBezTo>
                  <a:pt x="181" y="11"/>
                  <a:pt x="154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0" name="Google Shape;2010;p23"/>
          <p:cNvSpPr/>
          <p:nvPr/>
        </p:nvSpPr>
        <p:spPr>
          <a:xfrm>
            <a:off x="8115746" y="4134339"/>
            <a:ext cx="29673" cy="11239"/>
          </a:xfrm>
          <a:custGeom>
            <a:rect b="b" l="l" r="r" t="t"/>
            <a:pathLst>
              <a:path extrusionOk="0" h="531" w="1402">
                <a:moveTo>
                  <a:pt x="184" y="0"/>
                </a:moveTo>
                <a:cubicBezTo>
                  <a:pt x="71" y="0"/>
                  <a:pt x="0" y="142"/>
                  <a:pt x="120" y="202"/>
                </a:cubicBezTo>
                <a:cubicBezTo>
                  <a:pt x="481" y="366"/>
                  <a:pt x="876" y="498"/>
                  <a:pt x="1270" y="530"/>
                </a:cubicBezTo>
                <a:cubicBezTo>
                  <a:pt x="1401" y="530"/>
                  <a:pt x="1401" y="333"/>
                  <a:pt x="1270" y="333"/>
                </a:cubicBezTo>
                <a:cubicBezTo>
                  <a:pt x="908" y="300"/>
                  <a:pt x="547" y="169"/>
                  <a:pt x="218" y="5"/>
                </a:cubicBezTo>
                <a:cubicBezTo>
                  <a:pt x="207" y="2"/>
                  <a:pt x="195" y="0"/>
                  <a:pt x="18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1" name="Google Shape;2011;p23"/>
          <p:cNvSpPr/>
          <p:nvPr/>
        </p:nvSpPr>
        <p:spPr>
          <a:xfrm>
            <a:off x="8121058" y="4128857"/>
            <a:ext cx="20869" cy="8826"/>
          </a:xfrm>
          <a:custGeom>
            <a:rect b="b" l="l" r="r" t="t"/>
            <a:pathLst>
              <a:path extrusionOk="0" h="417" w="986">
                <a:moveTo>
                  <a:pt x="99" y="1"/>
                </a:moveTo>
                <a:cubicBezTo>
                  <a:pt x="41" y="1"/>
                  <a:pt x="8" y="52"/>
                  <a:pt x="2" y="87"/>
                </a:cubicBezTo>
                <a:lnTo>
                  <a:pt x="2" y="87"/>
                </a:lnTo>
                <a:cubicBezTo>
                  <a:pt x="1" y="80"/>
                  <a:pt x="0" y="73"/>
                  <a:pt x="0" y="67"/>
                </a:cubicBezTo>
                <a:lnTo>
                  <a:pt x="0" y="99"/>
                </a:lnTo>
                <a:cubicBezTo>
                  <a:pt x="0" y="96"/>
                  <a:pt x="1" y="91"/>
                  <a:pt x="2" y="87"/>
                </a:cubicBezTo>
                <a:lnTo>
                  <a:pt x="2" y="87"/>
                </a:lnTo>
                <a:cubicBezTo>
                  <a:pt x="14" y="174"/>
                  <a:pt x="106" y="233"/>
                  <a:pt x="197" y="264"/>
                </a:cubicBezTo>
                <a:lnTo>
                  <a:pt x="427" y="329"/>
                </a:lnTo>
                <a:cubicBezTo>
                  <a:pt x="526" y="362"/>
                  <a:pt x="592" y="395"/>
                  <a:pt x="690" y="395"/>
                </a:cubicBezTo>
                <a:cubicBezTo>
                  <a:pt x="731" y="409"/>
                  <a:pt x="772" y="417"/>
                  <a:pt x="810" y="417"/>
                </a:cubicBezTo>
                <a:cubicBezTo>
                  <a:pt x="865" y="417"/>
                  <a:pt x="915" y="401"/>
                  <a:pt x="953" y="362"/>
                </a:cubicBezTo>
                <a:cubicBezTo>
                  <a:pt x="986" y="329"/>
                  <a:pt x="986" y="264"/>
                  <a:pt x="953" y="231"/>
                </a:cubicBezTo>
                <a:cubicBezTo>
                  <a:pt x="937" y="214"/>
                  <a:pt x="912" y="206"/>
                  <a:pt x="887" y="206"/>
                </a:cubicBezTo>
                <a:cubicBezTo>
                  <a:pt x="863" y="206"/>
                  <a:pt x="838" y="214"/>
                  <a:pt x="822" y="231"/>
                </a:cubicBezTo>
                <a:lnTo>
                  <a:pt x="690" y="231"/>
                </a:lnTo>
                <a:lnTo>
                  <a:pt x="493" y="165"/>
                </a:lnTo>
                <a:lnTo>
                  <a:pt x="329" y="99"/>
                </a:lnTo>
                <a:lnTo>
                  <a:pt x="230" y="67"/>
                </a:lnTo>
                <a:lnTo>
                  <a:pt x="197" y="67"/>
                </a:lnTo>
                <a:cubicBezTo>
                  <a:pt x="197" y="99"/>
                  <a:pt x="197" y="99"/>
                  <a:pt x="197" y="99"/>
                </a:cubicBezTo>
                <a:cubicBezTo>
                  <a:pt x="197" y="67"/>
                  <a:pt x="165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2" name="Google Shape;2012;p23"/>
          <p:cNvSpPr/>
          <p:nvPr/>
        </p:nvSpPr>
        <p:spPr>
          <a:xfrm>
            <a:off x="8119492" y="4121174"/>
            <a:ext cx="25927" cy="10498"/>
          </a:xfrm>
          <a:custGeom>
            <a:rect b="b" l="l" r="r" t="t"/>
            <a:pathLst>
              <a:path extrusionOk="0" h="496" w="1225">
                <a:moveTo>
                  <a:pt x="157" y="0"/>
                </a:moveTo>
                <a:cubicBezTo>
                  <a:pt x="74" y="0"/>
                  <a:pt x="0" y="93"/>
                  <a:pt x="74" y="167"/>
                </a:cubicBezTo>
                <a:lnTo>
                  <a:pt x="107" y="167"/>
                </a:lnTo>
                <a:cubicBezTo>
                  <a:pt x="173" y="200"/>
                  <a:pt x="239" y="265"/>
                  <a:pt x="337" y="298"/>
                </a:cubicBezTo>
                <a:cubicBezTo>
                  <a:pt x="403" y="331"/>
                  <a:pt x="501" y="331"/>
                  <a:pt x="567" y="364"/>
                </a:cubicBezTo>
                <a:cubicBezTo>
                  <a:pt x="764" y="430"/>
                  <a:pt x="929" y="462"/>
                  <a:pt x="1126" y="495"/>
                </a:cubicBezTo>
                <a:cubicBezTo>
                  <a:pt x="1159" y="495"/>
                  <a:pt x="1224" y="430"/>
                  <a:pt x="1224" y="397"/>
                </a:cubicBezTo>
                <a:cubicBezTo>
                  <a:pt x="1224" y="331"/>
                  <a:pt x="1159" y="298"/>
                  <a:pt x="1126" y="298"/>
                </a:cubicBezTo>
                <a:cubicBezTo>
                  <a:pt x="961" y="265"/>
                  <a:pt x="797" y="232"/>
                  <a:pt x="666" y="167"/>
                </a:cubicBezTo>
                <a:cubicBezTo>
                  <a:pt x="567" y="167"/>
                  <a:pt x="501" y="134"/>
                  <a:pt x="436" y="101"/>
                </a:cubicBezTo>
                <a:cubicBezTo>
                  <a:pt x="370" y="101"/>
                  <a:pt x="304" y="68"/>
                  <a:pt x="239" y="35"/>
                </a:cubicBezTo>
                <a:cubicBezTo>
                  <a:pt x="214" y="11"/>
                  <a:pt x="185" y="0"/>
                  <a:pt x="15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3" name="Google Shape;2013;p23"/>
          <p:cNvSpPr/>
          <p:nvPr/>
        </p:nvSpPr>
        <p:spPr>
          <a:xfrm>
            <a:off x="8122434" y="4113555"/>
            <a:ext cx="22287" cy="10456"/>
          </a:xfrm>
          <a:custGeom>
            <a:rect b="b" l="l" r="r" t="t"/>
            <a:pathLst>
              <a:path extrusionOk="0" h="494" w="1053">
                <a:moveTo>
                  <a:pt x="67" y="1"/>
                </a:moveTo>
                <a:cubicBezTo>
                  <a:pt x="34" y="34"/>
                  <a:pt x="1" y="99"/>
                  <a:pt x="34" y="165"/>
                </a:cubicBezTo>
                <a:lnTo>
                  <a:pt x="1" y="132"/>
                </a:lnTo>
                <a:lnTo>
                  <a:pt x="1" y="132"/>
                </a:lnTo>
                <a:cubicBezTo>
                  <a:pt x="34" y="198"/>
                  <a:pt x="100" y="264"/>
                  <a:pt x="198" y="297"/>
                </a:cubicBezTo>
                <a:lnTo>
                  <a:pt x="428" y="362"/>
                </a:lnTo>
                <a:cubicBezTo>
                  <a:pt x="592" y="428"/>
                  <a:pt x="757" y="494"/>
                  <a:pt x="921" y="494"/>
                </a:cubicBezTo>
                <a:cubicBezTo>
                  <a:pt x="1052" y="494"/>
                  <a:pt x="1052" y="264"/>
                  <a:pt x="921" y="264"/>
                </a:cubicBezTo>
                <a:cubicBezTo>
                  <a:pt x="790" y="264"/>
                  <a:pt x="658" y="231"/>
                  <a:pt x="527" y="165"/>
                </a:cubicBezTo>
                <a:lnTo>
                  <a:pt x="297" y="99"/>
                </a:lnTo>
                <a:lnTo>
                  <a:pt x="231" y="67"/>
                </a:lnTo>
                <a:lnTo>
                  <a:pt x="198" y="67"/>
                </a:lnTo>
                <a:cubicBezTo>
                  <a:pt x="165" y="1"/>
                  <a:pt x="100" y="1"/>
                  <a:pt x="6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4" name="Google Shape;2014;p23"/>
          <p:cNvSpPr/>
          <p:nvPr/>
        </p:nvSpPr>
        <p:spPr>
          <a:xfrm>
            <a:off x="8125228" y="4109808"/>
            <a:ext cx="18795" cy="7260"/>
          </a:xfrm>
          <a:custGeom>
            <a:rect b="b" l="l" r="r" t="t"/>
            <a:pathLst>
              <a:path extrusionOk="0" h="343" w="888">
                <a:moveTo>
                  <a:pt x="113" y="1"/>
                </a:moveTo>
                <a:cubicBezTo>
                  <a:pt x="68" y="1"/>
                  <a:pt x="33" y="31"/>
                  <a:pt x="33" y="79"/>
                </a:cubicBezTo>
                <a:cubicBezTo>
                  <a:pt x="0" y="145"/>
                  <a:pt x="33" y="178"/>
                  <a:pt x="99" y="211"/>
                </a:cubicBezTo>
                <a:cubicBezTo>
                  <a:pt x="296" y="276"/>
                  <a:pt x="526" y="342"/>
                  <a:pt x="756" y="342"/>
                </a:cubicBezTo>
                <a:cubicBezTo>
                  <a:pt x="822" y="342"/>
                  <a:pt x="888" y="309"/>
                  <a:pt x="888" y="244"/>
                </a:cubicBezTo>
                <a:cubicBezTo>
                  <a:pt x="855" y="178"/>
                  <a:pt x="822" y="145"/>
                  <a:pt x="789" y="145"/>
                </a:cubicBezTo>
                <a:cubicBezTo>
                  <a:pt x="559" y="145"/>
                  <a:pt x="362" y="79"/>
                  <a:pt x="165" y="14"/>
                </a:cubicBezTo>
                <a:cubicBezTo>
                  <a:pt x="147" y="5"/>
                  <a:pt x="129" y="1"/>
                  <a:pt x="1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5" name="Google Shape;2015;p23"/>
          <p:cNvSpPr/>
          <p:nvPr/>
        </p:nvSpPr>
        <p:spPr>
          <a:xfrm>
            <a:off x="8126625" y="4102443"/>
            <a:ext cx="17398" cy="8360"/>
          </a:xfrm>
          <a:custGeom>
            <a:rect b="b" l="l" r="r" t="t"/>
            <a:pathLst>
              <a:path extrusionOk="0" h="395" w="822">
                <a:moveTo>
                  <a:pt x="99" y="0"/>
                </a:moveTo>
                <a:cubicBezTo>
                  <a:pt x="33" y="33"/>
                  <a:pt x="33" y="66"/>
                  <a:pt x="0" y="99"/>
                </a:cubicBezTo>
                <a:cubicBezTo>
                  <a:pt x="0" y="132"/>
                  <a:pt x="33" y="197"/>
                  <a:pt x="66" y="197"/>
                </a:cubicBezTo>
                <a:cubicBezTo>
                  <a:pt x="89" y="212"/>
                  <a:pt x="112" y="227"/>
                  <a:pt x="135" y="240"/>
                </a:cubicBezTo>
                <a:lnTo>
                  <a:pt x="135" y="240"/>
                </a:lnTo>
                <a:lnTo>
                  <a:pt x="132" y="263"/>
                </a:lnTo>
                <a:lnTo>
                  <a:pt x="177" y="263"/>
                </a:lnTo>
                <a:cubicBezTo>
                  <a:pt x="347" y="351"/>
                  <a:pt x="535" y="394"/>
                  <a:pt x="723" y="394"/>
                </a:cubicBezTo>
                <a:cubicBezTo>
                  <a:pt x="789" y="394"/>
                  <a:pt x="822" y="362"/>
                  <a:pt x="822" y="296"/>
                </a:cubicBezTo>
                <a:cubicBezTo>
                  <a:pt x="822" y="230"/>
                  <a:pt x="789" y="197"/>
                  <a:pt x="723" y="197"/>
                </a:cubicBezTo>
                <a:lnTo>
                  <a:pt x="592" y="197"/>
                </a:lnTo>
                <a:lnTo>
                  <a:pt x="427" y="164"/>
                </a:lnTo>
                <a:lnTo>
                  <a:pt x="362" y="132"/>
                </a:lnTo>
                <a:lnTo>
                  <a:pt x="296" y="132"/>
                </a:lnTo>
                <a:cubicBezTo>
                  <a:pt x="283" y="119"/>
                  <a:pt x="265" y="111"/>
                  <a:pt x="246" y="104"/>
                </a:cubicBezTo>
                <a:lnTo>
                  <a:pt x="246" y="104"/>
                </a:lnTo>
                <a:cubicBezTo>
                  <a:pt x="222" y="72"/>
                  <a:pt x="190" y="53"/>
                  <a:pt x="164" y="53"/>
                </a:cubicBezTo>
                <a:cubicBezTo>
                  <a:pt x="151" y="53"/>
                  <a:pt x="140" y="57"/>
                  <a:pt x="132" y="66"/>
                </a:cubicBezTo>
                <a:lnTo>
                  <a:pt x="132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6" name="Google Shape;2016;p23"/>
          <p:cNvSpPr/>
          <p:nvPr/>
        </p:nvSpPr>
        <p:spPr>
          <a:xfrm>
            <a:off x="8128000" y="4095882"/>
            <a:ext cx="18117" cy="9355"/>
          </a:xfrm>
          <a:custGeom>
            <a:rect b="b" l="l" r="r" t="t"/>
            <a:pathLst>
              <a:path extrusionOk="0" h="442" w="856">
                <a:moveTo>
                  <a:pt x="109" y="1"/>
                </a:moveTo>
                <a:cubicBezTo>
                  <a:pt x="67" y="1"/>
                  <a:pt x="34" y="24"/>
                  <a:pt x="34" y="47"/>
                </a:cubicBezTo>
                <a:cubicBezTo>
                  <a:pt x="1" y="113"/>
                  <a:pt x="1" y="179"/>
                  <a:pt x="67" y="212"/>
                </a:cubicBezTo>
                <a:cubicBezTo>
                  <a:pt x="264" y="310"/>
                  <a:pt x="494" y="409"/>
                  <a:pt x="724" y="442"/>
                </a:cubicBezTo>
                <a:cubicBezTo>
                  <a:pt x="757" y="442"/>
                  <a:pt x="822" y="409"/>
                  <a:pt x="855" y="376"/>
                </a:cubicBezTo>
                <a:cubicBezTo>
                  <a:pt x="855" y="310"/>
                  <a:pt x="855" y="244"/>
                  <a:pt x="757" y="244"/>
                </a:cubicBezTo>
                <a:cubicBezTo>
                  <a:pt x="559" y="212"/>
                  <a:pt x="362" y="146"/>
                  <a:pt x="165" y="14"/>
                </a:cubicBezTo>
                <a:cubicBezTo>
                  <a:pt x="146" y="5"/>
                  <a:pt x="127" y="1"/>
                  <a:pt x="10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7" name="Google Shape;2017;p23"/>
          <p:cNvSpPr/>
          <p:nvPr/>
        </p:nvSpPr>
        <p:spPr>
          <a:xfrm>
            <a:off x="8130096" y="4089468"/>
            <a:ext cx="13927" cy="6730"/>
          </a:xfrm>
          <a:custGeom>
            <a:rect b="b" l="l" r="r" t="t"/>
            <a:pathLst>
              <a:path extrusionOk="0" h="318" w="658">
                <a:moveTo>
                  <a:pt x="88" y="0"/>
                </a:moveTo>
                <a:cubicBezTo>
                  <a:pt x="56" y="0"/>
                  <a:pt x="33" y="16"/>
                  <a:pt x="33" y="54"/>
                </a:cubicBezTo>
                <a:cubicBezTo>
                  <a:pt x="0" y="87"/>
                  <a:pt x="0" y="153"/>
                  <a:pt x="66" y="186"/>
                </a:cubicBezTo>
                <a:lnTo>
                  <a:pt x="33" y="153"/>
                </a:lnTo>
                <a:lnTo>
                  <a:pt x="33" y="153"/>
                </a:lnTo>
                <a:cubicBezTo>
                  <a:pt x="198" y="252"/>
                  <a:pt x="362" y="317"/>
                  <a:pt x="559" y="317"/>
                </a:cubicBezTo>
                <a:cubicBezTo>
                  <a:pt x="625" y="317"/>
                  <a:pt x="658" y="285"/>
                  <a:pt x="658" y="219"/>
                </a:cubicBezTo>
                <a:cubicBezTo>
                  <a:pt x="658" y="153"/>
                  <a:pt x="625" y="120"/>
                  <a:pt x="559" y="120"/>
                </a:cubicBezTo>
                <a:lnTo>
                  <a:pt x="460" y="120"/>
                </a:lnTo>
                <a:lnTo>
                  <a:pt x="362" y="87"/>
                </a:lnTo>
                <a:lnTo>
                  <a:pt x="296" y="54"/>
                </a:lnTo>
                <a:lnTo>
                  <a:pt x="263" y="54"/>
                </a:lnTo>
                <a:lnTo>
                  <a:pt x="165" y="22"/>
                </a:lnTo>
                <a:cubicBezTo>
                  <a:pt x="137" y="8"/>
                  <a:pt x="110" y="0"/>
                  <a:pt x="8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8" name="Google Shape;2018;p23"/>
          <p:cNvSpPr/>
          <p:nvPr/>
        </p:nvSpPr>
        <p:spPr>
          <a:xfrm>
            <a:off x="8131493" y="4083648"/>
            <a:ext cx="13927" cy="6286"/>
          </a:xfrm>
          <a:custGeom>
            <a:rect b="b" l="l" r="r" t="t"/>
            <a:pathLst>
              <a:path extrusionOk="0" h="297" w="658">
                <a:moveTo>
                  <a:pt x="99" y="1"/>
                </a:moveTo>
                <a:cubicBezTo>
                  <a:pt x="66" y="1"/>
                  <a:pt x="66" y="34"/>
                  <a:pt x="33" y="67"/>
                </a:cubicBezTo>
                <a:cubicBezTo>
                  <a:pt x="0" y="99"/>
                  <a:pt x="33" y="165"/>
                  <a:pt x="66" y="198"/>
                </a:cubicBezTo>
                <a:lnTo>
                  <a:pt x="66" y="165"/>
                </a:lnTo>
                <a:cubicBezTo>
                  <a:pt x="197" y="198"/>
                  <a:pt x="362" y="264"/>
                  <a:pt x="493" y="297"/>
                </a:cubicBezTo>
                <a:cubicBezTo>
                  <a:pt x="559" y="297"/>
                  <a:pt x="624" y="264"/>
                  <a:pt x="624" y="231"/>
                </a:cubicBezTo>
                <a:cubicBezTo>
                  <a:pt x="657" y="165"/>
                  <a:pt x="624" y="99"/>
                  <a:pt x="559" y="99"/>
                </a:cubicBezTo>
                <a:lnTo>
                  <a:pt x="362" y="34"/>
                </a:lnTo>
                <a:lnTo>
                  <a:pt x="263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9" name="Google Shape;2019;p23"/>
          <p:cNvSpPr/>
          <p:nvPr/>
        </p:nvSpPr>
        <p:spPr>
          <a:xfrm>
            <a:off x="8135662" y="4078780"/>
            <a:ext cx="9059" cy="5588"/>
          </a:xfrm>
          <a:custGeom>
            <a:rect b="b" l="l" r="r" t="t"/>
            <a:pathLst>
              <a:path extrusionOk="0" h="264" w="428">
                <a:moveTo>
                  <a:pt x="66" y="1"/>
                </a:moveTo>
                <a:cubicBezTo>
                  <a:pt x="33" y="1"/>
                  <a:pt x="33" y="34"/>
                  <a:pt x="0" y="34"/>
                </a:cubicBezTo>
                <a:cubicBezTo>
                  <a:pt x="0" y="67"/>
                  <a:pt x="0" y="99"/>
                  <a:pt x="0" y="132"/>
                </a:cubicBezTo>
                <a:cubicBezTo>
                  <a:pt x="0" y="165"/>
                  <a:pt x="33" y="165"/>
                  <a:pt x="66" y="198"/>
                </a:cubicBezTo>
                <a:lnTo>
                  <a:pt x="33" y="165"/>
                </a:lnTo>
                <a:lnTo>
                  <a:pt x="33" y="165"/>
                </a:lnTo>
                <a:cubicBezTo>
                  <a:pt x="99" y="198"/>
                  <a:pt x="197" y="231"/>
                  <a:pt x="263" y="264"/>
                </a:cubicBezTo>
                <a:lnTo>
                  <a:pt x="362" y="264"/>
                </a:lnTo>
                <a:cubicBezTo>
                  <a:pt x="362" y="231"/>
                  <a:pt x="395" y="198"/>
                  <a:pt x="395" y="198"/>
                </a:cubicBezTo>
                <a:cubicBezTo>
                  <a:pt x="427" y="165"/>
                  <a:pt x="427" y="132"/>
                  <a:pt x="395" y="99"/>
                </a:cubicBezTo>
                <a:cubicBezTo>
                  <a:pt x="395" y="99"/>
                  <a:pt x="362" y="67"/>
                  <a:pt x="329" y="67"/>
                </a:cubicBezTo>
                <a:cubicBezTo>
                  <a:pt x="263" y="34"/>
                  <a:pt x="197" y="34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0" name="Google Shape;2020;p23"/>
          <p:cNvSpPr/>
          <p:nvPr/>
        </p:nvSpPr>
        <p:spPr>
          <a:xfrm>
            <a:off x="8135662" y="4073213"/>
            <a:ext cx="7662" cy="4889"/>
          </a:xfrm>
          <a:custGeom>
            <a:rect b="b" l="l" r="r" t="t"/>
            <a:pathLst>
              <a:path extrusionOk="0" h="231" w="362">
                <a:moveTo>
                  <a:pt x="66" y="1"/>
                </a:moveTo>
                <a:cubicBezTo>
                  <a:pt x="33" y="1"/>
                  <a:pt x="33" y="34"/>
                  <a:pt x="0" y="67"/>
                </a:cubicBezTo>
                <a:cubicBezTo>
                  <a:pt x="0" y="100"/>
                  <a:pt x="0" y="132"/>
                  <a:pt x="0" y="132"/>
                </a:cubicBezTo>
                <a:lnTo>
                  <a:pt x="66" y="165"/>
                </a:lnTo>
                <a:lnTo>
                  <a:pt x="99" y="198"/>
                </a:lnTo>
                <a:lnTo>
                  <a:pt x="132" y="231"/>
                </a:lnTo>
                <a:lnTo>
                  <a:pt x="296" y="231"/>
                </a:lnTo>
                <a:cubicBezTo>
                  <a:pt x="329" y="231"/>
                  <a:pt x="362" y="231"/>
                  <a:pt x="362" y="198"/>
                </a:cubicBezTo>
                <a:lnTo>
                  <a:pt x="362" y="165"/>
                </a:lnTo>
                <a:cubicBezTo>
                  <a:pt x="362" y="132"/>
                  <a:pt x="362" y="132"/>
                  <a:pt x="362" y="100"/>
                </a:cubicBezTo>
                <a:cubicBezTo>
                  <a:pt x="362" y="100"/>
                  <a:pt x="362" y="67"/>
                  <a:pt x="329" y="34"/>
                </a:cubicBezTo>
                <a:lnTo>
                  <a:pt x="197" y="34"/>
                </a:lnTo>
                <a:cubicBezTo>
                  <a:pt x="197" y="34"/>
                  <a:pt x="165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1" name="Google Shape;2021;p23"/>
          <p:cNvSpPr/>
          <p:nvPr/>
        </p:nvSpPr>
        <p:spPr>
          <a:xfrm>
            <a:off x="8138435" y="4066970"/>
            <a:ext cx="4889" cy="4191"/>
          </a:xfrm>
          <a:custGeom>
            <a:rect b="b" l="l" r="r" t="t"/>
            <a:pathLst>
              <a:path extrusionOk="0" h="198" w="231">
                <a:moveTo>
                  <a:pt x="34" y="0"/>
                </a:moveTo>
                <a:cubicBezTo>
                  <a:pt x="34" y="0"/>
                  <a:pt x="1" y="33"/>
                  <a:pt x="1" y="33"/>
                </a:cubicBezTo>
                <a:lnTo>
                  <a:pt x="1" y="66"/>
                </a:lnTo>
                <a:cubicBezTo>
                  <a:pt x="1" y="66"/>
                  <a:pt x="1" y="99"/>
                  <a:pt x="1" y="99"/>
                </a:cubicBezTo>
                <a:lnTo>
                  <a:pt x="1" y="165"/>
                </a:lnTo>
                <a:cubicBezTo>
                  <a:pt x="1" y="165"/>
                  <a:pt x="1" y="197"/>
                  <a:pt x="1" y="197"/>
                </a:cubicBezTo>
                <a:lnTo>
                  <a:pt x="99" y="197"/>
                </a:lnTo>
                <a:cubicBezTo>
                  <a:pt x="132" y="197"/>
                  <a:pt x="165" y="197"/>
                  <a:pt x="198" y="165"/>
                </a:cubicBezTo>
                <a:cubicBezTo>
                  <a:pt x="231" y="132"/>
                  <a:pt x="231" y="132"/>
                  <a:pt x="231" y="132"/>
                </a:cubicBezTo>
                <a:cubicBezTo>
                  <a:pt x="231" y="99"/>
                  <a:pt x="231" y="99"/>
                  <a:pt x="231" y="66"/>
                </a:cubicBezTo>
                <a:cubicBezTo>
                  <a:pt x="231" y="66"/>
                  <a:pt x="231" y="66"/>
                  <a:pt x="231" y="33"/>
                </a:cubicBezTo>
                <a:cubicBezTo>
                  <a:pt x="231" y="33"/>
                  <a:pt x="198" y="33"/>
                  <a:pt x="198" y="0"/>
                </a:cubicBezTo>
                <a:lnTo>
                  <a:pt x="165" y="0"/>
                </a:lnTo>
                <a:lnTo>
                  <a:pt x="165" y="33"/>
                </a:lnTo>
                <a:cubicBezTo>
                  <a:pt x="165" y="0"/>
                  <a:pt x="165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2" name="Google Shape;2022;p23"/>
          <p:cNvSpPr/>
          <p:nvPr/>
        </p:nvSpPr>
        <p:spPr>
          <a:xfrm>
            <a:off x="7957260" y="4637651"/>
            <a:ext cx="52341" cy="24086"/>
          </a:xfrm>
          <a:custGeom>
            <a:rect b="b" l="l" r="r" t="t"/>
            <a:pathLst>
              <a:path extrusionOk="0" h="1138" w="2473">
                <a:moveTo>
                  <a:pt x="134" y="0"/>
                </a:moveTo>
                <a:cubicBezTo>
                  <a:pt x="56" y="0"/>
                  <a:pt x="0" y="125"/>
                  <a:pt x="83" y="180"/>
                </a:cubicBezTo>
                <a:cubicBezTo>
                  <a:pt x="773" y="607"/>
                  <a:pt x="1529" y="903"/>
                  <a:pt x="2317" y="1133"/>
                </a:cubicBezTo>
                <a:cubicBezTo>
                  <a:pt x="2329" y="1136"/>
                  <a:pt x="2340" y="1137"/>
                  <a:pt x="2350" y="1137"/>
                </a:cubicBezTo>
                <a:cubicBezTo>
                  <a:pt x="2454" y="1137"/>
                  <a:pt x="2473" y="995"/>
                  <a:pt x="2383" y="936"/>
                </a:cubicBezTo>
                <a:cubicBezTo>
                  <a:pt x="1594" y="706"/>
                  <a:pt x="871" y="410"/>
                  <a:pt x="181" y="16"/>
                </a:cubicBezTo>
                <a:cubicBezTo>
                  <a:pt x="165" y="5"/>
                  <a:pt x="150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3" name="Google Shape;2023;p23"/>
          <p:cNvSpPr/>
          <p:nvPr/>
        </p:nvSpPr>
        <p:spPr>
          <a:xfrm>
            <a:off x="7968731" y="4617269"/>
            <a:ext cx="24149" cy="13842"/>
          </a:xfrm>
          <a:custGeom>
            <a:rect b="b" l="l" r="r" t="t"/>
            <a:pathLst>
              <a:path extrusionOk="0" h="654" w="1141">
                <a:moveTo>
                  <a:pt x="99" y="1"/>
                </a:moveTo>
                <a:cubicBezTo>
                  <a:pt x="75" y="1"/>
                  <a:pt x="50" y="9"/>
                  <a:pt x="34" y="26"/>
                </a:cubicBezTo>
                <a:cubicBezTo>
                  <a:pt x="1" y="58"/>
                  <a:pt x="1" y="124"/>
                  <a:pt x="34" y="157"/>
                </a:cubicBezTo>
                <a:cubicBezTo>
                  <a:pt x="297" y="387"/>
                  <a:pt x="625" y="551"/>
                  <a:pt x="954" y="650"/>
                </a:cubicBezTo>
                <a:cubicBezTo>
                  <a:pt x="964" y="652"/>
                  <a:pt x="973" y="654"/>
                  <a:pt x="983" y="654"/>
                </a:cubicBezTo>
                <a:cubicBezTo>
                  <a:pt x="1094" y="654"/>
                  <a:pt x="1141" y="483"/>
                  <a:pt x="1019" y="453"/>
                </a:cubicBezTo>
                <a:cubicBezTo>
                  <a:pt x="724" y="387"/>
                  <a:pt x="428" y="223"/>
                  <a:pt x="165" y="26"/>
                </a:cubicBezTo>
                <a:cubicBezTo>
                  <a:pt x="149" y="9"/>
                  <a:pt x="12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4" name="Google Shape;2024;p23"/>
          <p:cNvSpPr/>
          <p:nvPr/>
        </p:nvSpPr>
        <p:spPr>
          <a:xfrm>
            <a:off x="7970128" y="4595722"/>
            <a:ext cx="17419" cy="11239"/>
          </a:xfrm>
          <a:custGeom>
            <a:rect b="b" l="l" r="r" t="t"/>
            <a:pathLst>
              <a:path extrusionOk="0" h="531" w="823">
                <a:moveTo>
                  <a:pt x="103" y="0"/>
                </a:moveTo>
                <a:cubicBezTo>
                  <a:pt x="74" y="0"/>
                  <a:pt x="50" y="8"/>
                  <a:pt x="33" y="25"/>
                </a:cubicBezTo>
                <a:cubicBezTo>
                  <a:pt x="1" y="58"/>
                  <a:pt x="1" y="124"/>
                  <a:pt x="33" y="156"/>
                </a:cubicBezTo>
                <a:cubicBezTo>
                  <a:pt x="231" y="321"/>
                  <a:pt x="461" y="452"/>
                  <a:pt x="691" y="518"/>
                </a:cubicBezTo>
                <a:cubicBezTo>
                  <a:pt x="708" y="527"/>
                  <a:pt x="723" y="531"/>
                  <a:pt x="737" y="531"/>
                </a:cubicBezTo>
                <a:cubicBezTo>
                  <a:pt x="774" y="531"/>
                  <a:pt x="798" y="500"/>
                  <a:pt x="822" y="452"/>
                </a:cubicBezTo>
                <a:cubicBezTo>
                  <a:pt x="822" y="419"/>
                  <a:pt x="789" y="354"/>
                  <a:pt x="756" y="321"/>
                </a:cubicBezTo>
                <a:lnTo>
                  <a:pt x="691" y="321"/>
                </a:lnTo>
                <a:lnTo>
                  <a:pt x="625" y="288"/>
                </a:lnTo>
                <a:lnTo>
                  <a:pt x="461" y="222"/>
                </a:lnTo>
                <a:cubicBezTo>
                  <a:pt x="395" y="189"/>
                  <a:pt x="362" y="156"/>
                  <a:pt x="329" y="124"/>
                </a:cubicBezTo>
                <a:cubicBezTo>
                  <a:pt x="263" y="91"/>
                  <a:pt x="231" y="58"/>
                  <a:pt x="198" y="25"/>
                </a:cubicBezTo>
                <a:cubicBezTo>
                  <a:pt x="165" y="8"/>
                  <a:pt x="132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5" name="Google Shape;2025;p23"/>
          <p:cNvSpPr/>
          <p:nvPr/>
        </p:nvSpPr>
        <p:spPr>
          <a:xfrm>
            <a:off x="7972901" y="4573520"/>
            <a:ext cx="15323" cy="8593"/>
          </a:xfrm>
          <a:custGeom>
            <a:rect b="b" l="l" r="r" t="t"/>
            <a:pathLst>
              <a:path extrusionOk="0" h="406" w="724">
                <a:moveTo>
                  <a:pt x="112" y="1"/>
                </a:moveTo>
                <a:cubicBezTo>
                  <a:pt x="84" y="1"/>
                  <a:pt x="53" y="17"/>
                  <a:pt x="34" y="55"/>
                </a:cubicBezTo>
                <a:cubicBezTo>
                  <a:pt x="1" y="88"/>
                  <a:pt x="34" y="154"/>
                  <a:pt x="67" y="187"/>
                </a:cubicBezTo>
                <a:lnTo>
                  <a:pt x="527" y="384"/>
                </a:lnTo>
                <a:cubicBezTo>
                  <a:pt x="554" y="397"/>
                  <a:pt x="581" y="405"/>
                  <a:pt x="606" y="405"/>
                </a:cubicBezTo>
                <a:cubicBezTo>
                  <a:pt x="641" y="405"/>
                  <a:pt x="672" y="389"/>
                  <a:pt x="691" y="351"/>
                </a:cubicBezTo>
                <a:cubicBezTo>
                  <a:pt x="724" y="318"/>
                  <a:pt x="691" y="252"/>
                  <a:pt x="658" y="220"/>
                </a:cubicBezTo>
                <a:lnTo>
                  <a:pt x="165" y="22"/>
                </a:lnTo>
                <a:cubicBezTo>
                  <a:pt x="152" y="9"/>
                  <a:pt x="132" y="1"/>
                  <a:pt x="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6" name="Google Shape;2026;p23"/>
          <p:cNvSpPr/>
          <p:nvPr/>
        </p:nvSpPr>
        <p:spPr>
          <a:xfrm>
            <a:off x="8014639" y="4615427"/>
            <a:ext cx="16318" cy="11704"/>
          </a:xfrm>
          <a:custGeom>
            <a:rect b="b" l="l" r="r" t="t"/>
            <a:pathLst>
              <a:path extrusionOk="0" h="553" w="771">
                <a:moveTo>
                  <a:pt x="129" y="0"/>
                </a:moveTo>
                <a:cubicBezTo>
                  <a:pt x="96" y="0"/>
                  <a:pt x="57" y="24"/>
                  <a:pt x="33" y="47"/>
                </a:cubicBezTo>
                <a:cubicBezTo>
                  <a:pt x="1" y="113"/>
                  <a:pt x="33" y="178"/>
                  <a:pt x="66" y="211"/>
                </a:cubicBezTo>
                <a:lnTo>
                  <a:pt x="559" y="540"/>
                </a:lnTo>
                <a:cubicBezTo>
                  <a:pt x="573" y="549"/>
                  <a:pt x="587" y="553"/>
                  <a:pt x="602" y="553"/>
                </a:cubicBezTo>
                <a:cubicBezTo>
                  <a:pt x="689" y="553"/>
                  <a:pt x="771" y="399"/>
                  <a:pt x="658" y="343"/>
                </a:cubicBezTo>
                <a:lnTo>
                  <a:pt x="165" y="14"/>
                </a:ln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7" name="Google Shape;2027;p23"/>
          <p:cNvSpPr/>
          <p:nvPr/>
        </p:nvSpPr>
        <p:spPr>
          <a:xfrm>
            <a:off x="8009072" y="4583425"/>
            <a:ext cx="16318" cy="8932"/>
          </a:xfrm>
          <a:custGeom>
            <a:rect b="b" l="l" r="r" t="t"/>
            <a:pathLst>
              <a:path extrusionOk="0" h="422" w="771">
                <a:moveTo>
                  <a:pt x="129" y="1"/>
                </a:moveTo>
                <a:cubicBezTo>
                  <a:pt x="96" y="1"/>
                  <a:pt x="57" y="24"/>
                  <a:pt x="34" y="47"/>
                </a:cubicBezTo>
                <a:cubicBezTo>
                  <a:pt x="1" y="113"/>
                  <a:pt x="1" y="179"/>
                  <a:pt x="66" y="212"/>
                </a:cubicBezTo>
                <a:lnTo>
                  <a:pt x="559" y="409"/>
                </a:lnTo>
                <a:cubicBezTo>
                  <a:pt x="573" y="418"/>
                  <a:pt x="588" y="422"/>
                  <a:pt x="602" y="422"/>
                </a:cubicBezTo>
                <a:cubicBezTo>
                  <a:pt x="689" y="422"/>
                  <a:pt x="771" y="268"/>
                  <a:pt x="658" y="212"/>
                </a:cubicBezTo>
                <a:lnTo>
                  <a:pt x="165" y="14"/>
                </a:lnTo>
                <a:cubicBezTo>
                  <a:pt x="155" y="5"/>
                  <a:pt x="143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8" name="Google Shape;2028;p23"/>
          <p:cNvSpPr/>
          <p:nvPr/>
        </p:nvSpPr>
        <p:spPr>
          <a:xfrm>
            <a:off x="8008374" y="4560778"/>
            <a:ext cx="5588" cy="4191"/>
          </a:xfrm>
          <a:custGeom>
            <a:rect b="b" l="l" r="r" t="t"/>
            <a:pathLst>
              <a:path extrusionOk="0" h="198" w="264">
                <a:moveTo>
                  <a:pt x="132" y="0"/>
                </a:moveTo>
                <a:cubicBezTo>
                  <a:pt x="1" y="0"/>
                  <a:pt x="1" y="197"/>
                  <a:pt x="132" y="197"/>
                </a:cubicBezTo>
                <a:cubicBezTo>
                  <a:pt x="264" y="197"/>
                  <a:pt x="264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9" name="Google Shape;2029;p23"/>
          <p:cNvSpPr/>
          <p:nvPr/>
        </p:nvSpPr>
        <p:spPr>
          <a:xfrm>
            <a:off x="7991696" y="4443226"/>
            <a:ext cx="25758" cy="11429"/>
          </a:xfrm>
          <a:custGeom>
            <a:rect b="b" l="l" r="r" t="t"/>
            <a:pathLst>
              <a:path extrusionOk="0" h="540" w="1217">
                <a:moveTo>
                  <a:pt x="132" y="1"/>
                </a:moveTo>
                <a:cubicBezTo>
                  <a:pt x="99" y="1"/>
                  <a:pt x="33" y="1"/>
                  <a:pt x="33" y="66"/>
                </a:cubicBezTo>
                <a:cubicBezTo>
                  <a:pt x="0" y="132"/>
                  <a:pt x="33" y="165"/>
                  <a:pt x="99" y="198"/>
                </a:cubicBezTo>
                <a:lnTo>
                  <a:pt x="1052" y="526"/>
                </a:lnTo>
                <a:cubicBezTo>
                  <a:pt x="1069" y="535"/>
                  <a:pt x="1087" y="539"/>
                  <a:pt x="1103" y="539"/>
                </a:cubicBezTo>
                <a:cubicBezTo>
                  <a:pt x="1148" y="539"/>
                  <a:pt x="1183" y="509"/>
                  <a:pt x="1183" y="461"/>
                </a:cubicBezTo>
                <a:cubicBezTo>
                  <a:pt x="1216" y="395"/>
                  <a:pt x="1183" y="362"/>
                  <a:pt x="1117" y="329"/>
                </a:cubicBezTo>
                <a:lnTo>
                  <a:pt x="1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0" name="Google Shape;2030;p23"/>
          <p:cNvSpPr/>
          <p:nvPr/>
        </p:nvSpPr>
        <p:spPr>
          <a:xfrm>
            <a:off x="7999336" y="4418187"/>
            <a:ext cx="20191" cy="12128"/>
          </a:xfrm>
          <a:custGeom>
            <a:rect b="b" l="l" r="r" t="t"/>
            <a:pathLst>
              <a:path extrusionOk="0" h="573" w="954">
                <a:moveTo>
                  <a:pt x="165" y="1"/>
                </a:moveTo>
                <a:cubicBezTo>
                  <a:pt x="99" y="1"/>
                  <a:pt x="34" y="1"/>
                  <a:pt x="1" y="34"/>
                </a:cubicBezTo>
                <a:cubicBezTo>
                  <a:pt x="1" y="99"/>
                  <a:pt x="1" y="165"/>
                  <a:pt x="66" y="198"/>
                </a:cubicBezTo>
                <a:cubicBezTo>
                  <a:pt x="296" y="362"/>
                  <a:pt x="559" y="461"/>
                  <a:pt x="822" y="559"/>
                </a:cubicBezTo>
                <a:cubicBezTo>
                  <a:pt x="831" y="568"/>
                  <a:pt x="842" y="572"/>
                  <a:pt x="854" y="572"/>
                </a:cubicBezTo>
                <a:cubicBezTo>
                  <a:pt x="888" y="572"/>
                  <a:pt x="930" y="542"/>
                  <a:pt x="954" y="494"/>
                </a:cubicBezTo>
                <a:cubicBezTo>
                  <a:pt x="954" y="428"/>
                  <a:pt x="921" y="395"/>
                  <a:pt x="888" y="362"/>
                </a:cubicBezTo>
                <a:cubicBezTo>
                  <a:pt x="625" y="296"/>
                  <a:pt x="362" y="165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1" name="Google Shape;2031;p23"/>
          <p:cNvSpPr/>
          <p:nvPr/>
        </p:nvSpPr>
        <p:spPr>
          <a:xfrm>
            <a:off x="8016036" y="4408451"/>
            <a:ext cx="19493" cy="8635"/>
          </a:xfrm>
          <a:custGeom>
            <a:rect b="b" l="l" r="r" t="t"/>
            <a:pathLst>
              <a:path extrusionOk="0" h="408" w="921">
                <a:moveTo>
                  <a:pt x="165" y="1"/>
                </a:moveTo>
                <a:cubicBezTo>
                  <a:pt x="99" y="1"/>
                  <a:pt x="33" y="34"/>
                  <a:pt x="33" y="66"/>
                </a:cubicBezTo>
                <a:cubicBezTo>
                  <a:pt x="0" y="132"/>
                  <a:pt x="33" y="198"/>
                  <a:pt x="99" y="198"/>
                </a:cubicBezTo>
                <a:lnTo>
                  <a:pt x="789" y="395"/>
                </a:lnTo>
                <a:cubicBezTo>
                  <a:pt x="798" y="404"/>
                  <a:pt x="809" y="408"/>
                  <a:pt x="821" y="408"/>
                </a:cubicBezTo>
                <a:cubicBezTo>
                  <a:pt x="855" y="408"/>
                  <a:pt x="896" y="377"/>
                  <a:pt x="920" y="329"/>
                </a:cubicBezTo>
                <a:cubicBezTo>
                  <a:pt x="920" y="296"/>
                  <a:pt x="888" y="231"/>
                  <a:pt x="855" y="198"/>
                </a:cubicBezTo>
                <a:lnTo>
                  <a:pt x="165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2" name="Google Shape;2032;p23"/>
          <p:cNvSpPr/>
          <p:nvPr/>
        </p:nvSpPr>
        <p:spPr>
          <a:xfrm>
            <a:off x="7945788" y="4380111"/>
            <a:ext cx="33885" cy="20086"/>
          </a:xfrm>
          <a:custGeom>
            <a:rect b="b" l="l" r="r" t="t"/>
            <a:pathLst>
              <a:path extrusionOk="0" h="949" w="1601">
                <a:moveTo>
                  <a:pt x="99" y="1"/>
                </a:moveTo>
                <a:cubicBezTo>
                  <a:pt x="74" y="1"/>
                  <a:pt x="50" y="9"/>
                  <a:pt x="33" y="25"/>
                </a:cubicBezTo>
                <a:cubicBezTo>
                  <a:pt x="0" y="91"/>
                  <a:pt x="0" y="157"/>
                  <a:pt x="33" y="190"/>
                </a:cubicBezTo>
                <a:cubicBezTo>
                  <a:pt x="460" y="518"/>
                  <a:pt x="921" y="781"/>
                  <a:pt x="1413" y="945"/>
                </a:cubicBezTo>
                <a:cubicBezTo>
                  <a:pt x="1423" y="948"/>
                  <a:pt x="1433" y="949"/>
                  <a:pt x="1442" y="949"/>
                </a:cubicBezTo>
                <a:cubicBezTo>
                  <a:pt x="1554" y="949"/>
                  <a:pt x="1601" y="779"/>
                  <a:pt x="1479" y="748"/>
                </a:cubicBezTo>
                <a:cubicBezTo>
                  <a:pt x="1019" y="584"/>
                  <a:pt x="559" y="354"/>
                  <a:pt x="165" y="25"/>
                </a:cubicBezTo>
                <a:cubicBezTo>
                  <a:pt x="148" y="9"/>
                  <a:pt x="12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3" name="Google Shape;2033;p23"/>
          <p:cNvSpPr/>
          <p:nvPr/>
        </p:nvSpPr>
        <p:spPr>
          <a:xfrm>
            <a:off x="7935692" y="4363623"/>
            <a:ext cx="44700" cy="21271"/>
          </a:xfrm>
          <a:custGeom>
            <a:rect b="b" l="l" r="r" t="t"/>
            <a:pathLst>
              <a:path extrusionOk="0" h="1005" w="2112">
                <a:moveTo>
                  <a:pt x="155" y="0"/>
                </a:moveTo>
                <a:cubicBezTo>
                  <a:pt x="57" y="0"/>
                  <a:pt x="0" y="130"/>
                  <a:pt x="83" y="213"/>
                </a:cubicBezTo>
                <a:cubicBezTo>
                  <a:pt x="675" y="541"/>
                  <a:pt x="1266" y="804"/>
                  <a:pt x="1923" y="1001"/>
                </a:cubicBezTo>
                <a:cubicBezTo>
                  <a:pt x="1932" y="1004"/>
                  <a:pt x="1940" y="1005"/>
                  <a:pt x="1949" y="1005"/>
                </a:cubicBezTo>
                <a:cubicBezTo>
                  <a:pt x="2063" y="1005"/>
                  <a:pt x="2112" y="802"/>
                  <a:pt x="1989" y="771"/>
                </a:cubicBezTo>
                <a:cubicBezTo>
                  <a:pt x="1332" y="607"/>
                  <a:pt x="740" y="377"/>
                  <a:pt x="215" y="16"/>
                </a:cubicBezTo>
                <a:cubicBezTo>
                  <a:pt x="194" y="5"/>
                  <a:pt x="174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4" name="Google Shape;2034;p23"/>
          <p:cNvSpPr/>
          <p:nvPr/>
        </p:nvSpPr>
        <p:spPr>
          <a:xfrm>
            <a:off x="7987103" y="4381042"/>
            <a:ext cx="51897" cy="15620"/>
          </a:xfrm>
          <a:custGeom>
            <a:rect b="b" l="l" r="r" t="t"/>
            <a:pathLst>
              <a:path extrusionOk="0" h="738" w="2452">
                <a:moveTo>
                  <a:pt x="102" y="1"/>
                </a:moveTo>
                <a:cubicBezTo>
                  <a:pt x="13" y="1"/>
                  <a:pt x="1" y="155"/>
                  <a:pt x="86" y="211"/>
                </a:cubicBezTo>
                <a:cubicBezTo>
                  <a:pt x="809" y="474"/>
                  <a:pt x="1564" y="638"/>
                  <a:pt x="2320" y="737"/>
                </a:cubicBezTo>
                <a:cubicBezTo>
                  <a:pt x="2452" y="737"/>
                  <a:pt x="2452" y="540"/>
                  <a:pt x="2320" y="540"/>
                </a:cubicBezTo>
                <a:cubicBezTo>
                  <a:pt x="1564" y="441"/>
                  <a:pt x="842" y="277"/>
                  <a:pt x="151" y="14"/>
                </a:cubicBezTo>
                <a:cubicBezTo>
                  <a:pt x="133" y="5"/>
                  <a:pt x="117" y="1"/>
                  <a:pt x="10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5" name="Google Shape;2035;p23"/>
          <p:cNvSpPr/>
          <p:nvPr/>
        </p:nvSpPr>
        <p:spPr>
          <a:xfrm>
            <a:off x="7924919" y="4337886"/>
            <a:ext cx="83475" cy="36510"/>
          </a:xfrm>
          <a:custGeom>
            <a:rect b="b" l="l" r="r" t="t"/>
            <a:pathLst>
              <a:path extrusionOk="0" h="1725" w="3944">
                <a:moveTo>
                  <a:pt x="179" y="1"/>
                </a:moveTo>
                <a:cubicBezTo>
                  <a:pt x="164" y="1"/>
                  <a:pt x="148" y="5"/>
                  <a:pt x="132" y="16"/>
                </a:cubicBezTo>
                <a:cubicBezTo>
                  <a:pt x="33" y="49"/>
                  <a:pt x="1" y="147"/>
                  <a:pt x="66" y="246"/>
                </a:cubicBezTo>
                <a:cubicBezTo>
                  <a:pt x="132" y="377"/>
                  <a:pt x="264" y="443"/>
                  <a:pt x="395" y="542"/>
                </a:cubicBezTo>
                <a:cubicBezTo>
                  <a:pt x="756" y="739"/>
                  <a:pt x="1118" y="936"/>
                  <a:pt x="1512" y="1100"/>
                </a:cubicBezTo>
                <a:cubicBezTo>
                  <a:pt x="2235" y="1396"/>
                  <a:pt x="3024" y="1626"/>
                  <a:pt x="3812" y="1724"/>
                </a:cubicBezTo>
                <a:cubicBezTo>
                  <a:pt x="3944" y="1724"/>
                  <a:pt x="3944" y="1527"/>
                  <a:pt x="3812" y="1494"/>
                </a:cubicBezTo>
                <a:cubicBezTo>
                  <a:pt x="3188" y="1429"/>
                  <a:pt x="2564" y="1264"/>
                  <a:pt x="1939" y="1034"/>
                </a:cubicBezTo>
                <a:cubicBezTo>
                  <a:pt x="1644" y="936"/>
                  <a:pt x="1348" y="804"/>
                  <a:pt x="1052" y="673"/>
                </a:cubicBezTo>
                <a:cubicBezTo>
                  <a:pt x="921" y="607"/>
                  <a:pt x="789" y="509"/>
                  <a:pt x="658" y="443"/>
                </a:cubicBezTo>
                <a:cubicBezTo>
                  <a:pt x="526" y="344"/>
                  <a:pt x="362" y="246"/>
                  <a:pt x="231" y="180"/>
                </a:cubicBezTo>
                <a:cubicBezTo>
                  <a:pt x="313" y="125"/>
                  <a:pt x="257" y="1"/>
                  <a:pt x="17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6" name="Google Shape;2036;p23"/>
          <p:cNvSpPr/>
          <p:nvPr/>
        </p:nvSpPr>
        <p:spPr>
          <a:xfrm>
            <a:off x="7919797" y="4314244"/>
            <a:ext cx="40975" cy="22922"/>
          </a:xfrm>
          <a:custGeom>
            <a:rect b="b" l="l" r="r" t="t"/>
            <a:pathLst>
              <a:path extrusionOk="0" h="1083" w="1936">
                <a:moveTo>
                  <a:pt x="149" y="0"/>
                </a:moveTo>
                <a:cubicBezTo>
                  <a:pt x="52" y="0"/>
                  <a:pt x="1" y="125"/>
                  <a:pt x="111" y="180"/>
                </a:cubicBezTo>
                <a:lnTo>
                  <a:pt x="1754" y="1067"/>
                </a:lnTo>
                <a:cubicBezTo>
                  <a:pt x="1770" y="1078"/>
                  <a:pt x="1786" y="1082"/>
                  <a:pt x="1801" y="1082"/>
                </a:cubicBezTo>
                <a:cubicBezTo>
                  <a:pt x="1879" y="1082"/>
                  <a:pt x="1935" y="958"/>
                  <a:pt x="1853" y="903"/>
                </a:cubicBezTo>
                <a:cubicBezTo>
                  <a:pt x="1294" y="607"/>
                  <a:pt x="736" y="311"/>
                  <a:pt x="210" y="16"/>
                </a:cubicBezTo>
                <a:cubicBezTo>
                  <a:pt x="189" y="5"/>
                  <a:pt x="168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7" name="Google Shape;2037;p23"/>
          <p:cNvSpPr/>
          <p:nvPr/>
        </p:nvSpPr>
        <p:spPr>
          <a:xfrm>
            <a:off x="7982298" y="4339283"/>
            <a:ext cx="43494" cy="17038"/>
          </a:xfrm>
          <a:custGeom>
            <a:rect b="b" l="l" r="r" t="t"/>
            <a:pathLst>
              <a:path extrusionOk="0" h="805" w="2055">
                <a:moveTo>
                  <a:pt x="134" y="0"/>
                </a:moveTo>
                <a:cubicBezTo>
                  <a:pt x="56" y="0"/>
                  <a:pt x="0" y="125"/>
                  <a:pt x="83" y="180"/>
                </a:cubicBezTo>
                <a:cubicBezTo>
                  <a:pt x="674" y="443"/>
                  <a:pt x="1266" y="640"/>
                  <a:pt x="1890" y="804"/>
                </a:cubicBezTo>
                <a:cubicBezTo>
                  <a:pt x="2021" y="804"/>
                  <a:pt x="2054" y="640"/>
                  <a:pt x="1956" y="607"/>
                </a:cubicBezTo>
                <a:cubicBezTo>
                  <a:pt x="1364" y="443"/>
                  <a:pt x="773" y="245"/>
                  <a:pt x="181" y="15"/>
                </a:cubicBezTo>
                <a:cubicBezTo>
                  <a:pt x="165" y="5"/>
                  <a:pt x="149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8" name="Google Shape;2038;p23"/>
          <p:cNvSpPr/>
          <p:nvPr/>
        </p:nvSpPr>
        <p:spPr>
          <a:xfrm>
            <a:off x="8030153" y="4304043"/>
            <a:ext cx="45018" cy="9651"/>
          </a:xfrm>
          <a:custGeom>
            <a:rect b="b" l="l" r="r" t="t"/>
            <a:pathLst>
              <a:path extrusionOk="0" h="456" w="2127">
                <a:moveTo>
                  <a:pt x="126" y="1"/>
                </a:moveTo>
                <a:cubicBezTo>
                  <a:pt x="19" y="1"/>
                  <a:pt x="1" y="171"/>
                  <a:pt x="122" y="202"/>
                </a:cubicBezTo>
                <a:cubicBezTo>
                  <a:pt x="570" y="376"/>
                  <a:pt x="1037" y="456"/>
                  <a:pt x="1522" y="456"/>
                </a:cubicBezTo>
                <a:cubicBezTo>
                  <a:pt x="1678" y="456"/>
                  <a:pt x="1836" y="448"/>
                  <a:pt x="1995" y="432"/>
                </a:cubicBezTo>
                <a:cubicBezTo>
                  <a:pt x="2126" y="432"/>
                  <a:pt x="2126" y="202"/>
                  <a:pt x="1995" y="202"/>
                </a:cubicBezTo>
                <a:cubicBezTo>
                  <a:pt x="1839" y="218"/>
                  <a:pt x="1683" y="226"/>
                  <a:pt x="1527" y="226"/>
                </a:cubicBezTo>
                <a:cubicBezTo>
                  <a:pt x="1061" y="226"/>
                  <a:pt x="598" y="152"/>
                  <a:pt x="155" y="5"/>
                </a:cubicBezTo>
                <a:cubicBezTo>
                  <a:pt x="145" y="2"/>
                  <a:pt x="135" y="1"/>
                  <a:pt x="12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9" name="Google Shape;2039;p23"/>
          <p:cNvSpPr/>
          <p:nvPr/>
        </p:nvSpPr>
        <p:spPr>
          <a:xfrm>
            <a:off x="8054980" y="4285354"/>
            <a:ext cx="24361" cy="4191"/>
          </a:xfrm>
          <a:custGeom>
            <a:rect b="b" l="l" r="r" t="t"/>
            <a:pathLst>
              <a:path extrusionOk="0" h="198" w="1151">
                <a:moveTo>
                  <a:pt x="132" y="0"/>
                </a:moveTo>
                <a:cubicBezTo>
                  <a:pt x="0" y="0"/>
                  <a:pt x="0" y="198"/>
                  <a:pt x="132" y="198"/>
                </a:cubicBezTo>
                <a:lnTo>
                  <a:pt x="1019" y="198"/>
                </a:lnTo>
                <a:cubicBezTo>
                  <a:pt x="1151" y="198"/>
                  <a:pt x="1151" y="0"/>
                  <a:pt x="101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0" name="Google Shape;2040;p23"/>
          <p:cNvSpPr/>
          <p:nvPr/>
        </p:nvSpPr>
        <p:spPr>
          <a:xfrm>
            <a:off x="7993474" y="4262114"/>
            <a:ext cx="39748" cy="15683"/>
          </a:xfrm>
          <a:custGeom>
            <a:rect b="b" l="l" r="r" t="t"/>
            <a:pathLst>
              <a:path extrusionOk="0" h="741" w="1878">
                <a:moveTo>
                  <a:pt x="159" y="1"/>
                </a:moveTo>
                <a:cubicBezTo>
                  <a:pt x="57" y="1"/>
                  <a:pt x="0" y="155"/>
                  <a:pt x="113" y="211"/>
                </a:cubicBezTo>
                <a:cubicBezTo>
                  <a:pt x="606" y="474"/>
                  <a:pt x="1165" y="638"/>
                  <a:pt x="1724" y="737"/>
                </a:cubicBezTo>
                <a:cubicBezTo>
                  <a:pt x="1731" y="739"/>
                  <a:pt x="1738" y="741"/>
                  <a:pt x="1745" y="741"/>
                </a:cubicBezTo>
                <a:cubicBezTo>
                  <a:pt x="1831" y="741"/>
                  <a:pt x="1878" y="570"/>
                  <a:pt x="1756" y="540"/>
                </a:cubicBezTo>
                <a:cubicBezTo>
                  <a:pt x="1231" y="474"/>
                  <a:pt x="705" y="277"/>
                  <a:pt x="212" y="14"/>
                </a:cubicBezTo>
                <a:cubicBezTo>
                  <a:pt x="194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1" name="Google Shape;2041;p23"/>
          <p:cNvSpPr/>
          <p:nvPr/>
        </p:nvSpPr>
        <p:spPr>
          <a:xfrm>
            <a:off x="8048927" y="4232419"/>
            <a:ext cx="32298" cy="13397"/>
          </a:xfrm>
          <a:custGeom>
            <a:rect b="b" l="l" r="r" t="t"/>
            <a:pathLst>
              <a:path extrusionOk="0" h="633" w="1526">
                <a:moveTo>
                  <a:pt x="159" y="0"/>
                </a:moveTo>
                <a:cubicBezTo>
                  <a:pt x="48" y="0"/>
                  <a:pt x="1" y="171"/>
                  <a:pt x="122" y="201"/>
                </a:cubicBezTo>
                <a:lnTo>
                  <a:pt x="1371" y="628"/>
                </a:lnTo>
                <a:cubicBezTo>
                  <a:pt x="1381" y="631"/>
                  <a:pt x="1390" y="632"/>
                  <a:pt x="1399" y="632"/>
                </a:cubicBezTo>
                <a:cubicBezTo>
                  <a:pt x="1506" y="632"/>
                  <a:pt x="1525" y="462"/>
                  <a:pt x="1404" y="431"/>
                </a:cubicBezTo>
                <a:lnTo>
                  <a:pt x="188" y="4"/>
                </a:lnTo>
                <a:cubicBezTo>
                  <a:pt x="178" y="1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2" name="Google Shape;2042;p23"/>
          <p:cNvSpPr/>
          <p:nvPr/>
        </p:nvSpPr>
        <p:spPr>
          <a:xfrm>
            <a:off x="8051890" y="4222471"/>
            <a:ext cx="34880" cy="14985"/>
          </a:xfrm>
          <a:custGeom>
            <a:rect b="b" l="l" r="r" t="t"/>
            <a:pathLst>
              <a:path extrusionOk="0" h="708" w="1648">
                <a:moveTo>
                  <a:pt x="160" y="1"/>
                </a:moveTo>
                <a:cubicBezTo>
                  <a:pt x="58" y="1"/>
                  <a:pt x="1" y="155"/>
                  <a:pt x="114" y="211"/>
                </a:cubicBezTo>
                <a:cubicBezTo>
                  <a:pt x="541" y="441"/>
                  <a:pt x="1001" y="605"/>
                  <a:pt x="1494" y="704"/>
                </a:cubicBezTo>
                <a:cubicBezTo>
                  <a:pt x="1504" y="707"/>
                  <a:pt x="1513" y="708"/>
                  <a:pt x="1522" y="708"/>
                </a:cubicBezTo>
                <a:cubicBezTo>
                  <a:pt x="1629" y="708"/>
                  <a:pt x="1648" y="537"/>
                  <a:pt x="1527" y="507"/>
                </a:cubicBezTo>
                <a:cubicBezTo>
                  <a:pt x="1067" y="408"/>
                  <a:pt x="607" y="244"/>
                  <a:pt x="212" y="14"/>
                </a:cubicBezTo>
                <a:cubicBezTo>
                  <a:pt x="194" y="5"/>
                  <a:pt x="176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3" name="Google Shape;2043;p23"/>
          <p:cNvSpPr/>
          <p:nvPr/>
        </p:nvSpPr>
        <p:spPr>
          <a:xfrm>
            <a:off x="8031084" y="4184183"/>
            <a:ext cx="36044" cy="20086"/>
          </a:xfrm>
          <a:custGeom>
            <a:rect b="b" l="l" r="r" t="t"/>
            <a:pathLst>
              <a:path extrusionOk="0" h="949" w="1703">
                <a:moveTo>
                  <a:pt x="160" y="0"/>
                </a:moveTo>
                <a:cubicBezTo>
                  <a:pt x="75" y="0"/>
                  <a:pt x="1" y="125"/>
                  <a:pt x="111" y="180"/>
                </a:cubicBezTo>
                <a:cubicBezTo>
                  <a:pt x="538" y="476"/>
                  <a:pt x="998" y="706"/>
                  <a:pt x="1491" y="936"/>
                </a:cubicBezTo>
                <a:cubicBezTo>
                  <a:pt x="1509" y="945"/>
                  <a:pt x="1527" y="949"/>
                  <a:pt x="1544" y="949"/>
                </a:cubicBezTo>
                <a:cubicBezTo>
                  <a:pt x="1645" y="949"/>
                  <a:pt x="1703" y="795"/>
                  <a:pt x="1590" y="739"/>
                </a:cubicBezTo>
                <a:cubicBezTo>
                  <a:pt x="1097" y="541"/>
                  <a:pt x="637" y="311"/>
                  <a:pt x="209" y="16"/>
                </a:cubicBezTo>
                <a:cubicBezTo>
                  <a:pt x="193" y="5"/>
                  <a:pt x="177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4" name="Google Shape;2044;p23"/>
          <p:cNvSpPr/>
          <p:nvPr/>
        </p:nvSpPr>
        <p:spPr>
          <a:xfrm>
            <a:off x="8070283" y="4189369"/>
            <a:ext cx="8360" cy="6984"/>
          </a:xfrm>
          <a:custGeom>
            <a:rect b="b" l="l" r="r" t="t"/>
            <a:pathLst>
              <a:path extrusionOk="0" h="330" w="395">
                <a:moveTo>
                  <a:pt x="66" y="1"/>
                </a:moveTo>
                <a:cubicBezTo>
                  <a:pt x="33" y="1"/>
                  <a:pt x="0" y="34"/>
                  <a:pt x="0" y="66"/>
                </a:cubicBezTo>
                <a:cubicBezTo>
                  <a:pt x="0" y="66"/>
                  <a:pt x="0" y="99"/>
                  <a:pt x="0" y="132"/>
                </a:cubicBezTo>
                <a:cubicBezTo>
                  <a:pt x="0" y="165"/>
                  <a:pt x="33" y="165"/>
                  <a:pt x="66" y="198"/>
                </a:cubicBezTo>
                <a:lnTo>
                  <a:pt x="33" y="198"/>
                </a:lnTo>
                <a:lnTo>
                  <a:pt x="263" y="329"/>
                </a:lnTo>
                <a:lnTo>
                  <a:pt x="329" y="329"/>
                </a:lnTo>
                <a:cubicBezTo>
                  <a:pt x="362" y="329"/>
                  <a:pt x="395" y="296"/>
                  <a:pt x="395" y="296"/>
                </a:cubicBezTo>
                <a:cubicBezTo>
                  <a:pt x="395" y="264"/>
                  <a:pt x="395" y="231"/>
                  <a:pt x="395" y="198"/>
                </a:cubicBezTo>
                <a:cubicBezTo>
                  <a:pt x="395" y="165"/>
                  <a:pt x="362" y="165"/>
                  <a:pt x="362" y="132"/>
                </a:cubicBezTo>
                <a:lnTo>
                  <a:pt x="1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5" name="Google Shape;2045;p23"/>
          <p:cNvSpPr/>
          <p:nvPr/>
        </p:nvSpPr>
        <p:spPr>
          <a:xfrm>
            <a:off x="7882271" y="4257585"/>
            <a:ext cx="29250" cy="17440"/>
          </a:xfrm>
          <a:custGeom>
            <a:rect b="b" l="l" r="r" t="t"/>
            <a:pathLst>
              <a:path extrusionOk="0" h="824" w="1382">
                <a:moveTo>
                  <a:pt x="141" y="0"/>
                </a:moveTo>
                <a:cubicBezTo>
                  <a:pt x="63" y="0"/>
                  <a:pt x="0" y="111"/>
                  <a:pt x="77" y="162"/>
                </a:cubicBezTo>
                <a:cubicBezTo>
                  <a:pt x="405" y="458"/>
                  <a:pt x="800" y="688"/>
                  <a:pt x="1227" y="819"/>
                </a:cubicBezTo>
                <a:cubicBezTo>
                  <a:pt x="1237" y="822"/>
                  <a:pt x="1247" y="823"/>
                  <a:pt x="1255" y="823"/>
                </a:cubicBezTo>
                <a:cubicBezTo>
                  <a:pt x="1362" y="823"/>
                  <a:pt x="1381" y="653"/>
                  <a:pt x="1260" y="622"/>
                </a:cubicBezTo>
                <a:cubicBezTo>
                  <a:pt x="898" y="491"/>
                  <a:pt x="537" y="294"/>
                  <a:pt x="208" y="31"/>
                </a:cubicBezTo>
                <a:cubicBezTo>
                  <a:pt x="187" y="9"/>
                  <a:pt x="163" y="0"/>
                  <a:pt x="14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6" name="Google Shape;2046;p23"/>
          <p:cNvSpPr/>
          <p:nvPr/>
        </p:nvSpPr>
        <p:spPr>
          <a:xfrm>
            <a:off x="7868175" y="4232208"/>
            <a:ext cx="28784" cy="14985"/>
          </a:xfrm>
          <a:custGeom>
            <a:rect b="b" l="l" r="r" t="t"/>
            <a:pathLst>
              <a:path extrusionOk="0" h="708" w="1360">
                <a:moveTo>
                  <a:pt x="143" y="1"/>
                </a:moveTo>
                <a:cubicBezTo>
                  <a:pt x="62" y="1"/>
                  <a:pt x="1" y="155"/>
                  <a:pt x="86" y="211"/>
                </a:cubicBezTo>
                <a:cubicBezTo>
                  <a:pt x="447" y="408"/>
                  <a:pt x="809" y="573"/>
                  <a:pt x="1203" y="704"/>
                </a:cubicBezTo>
                <a:cubicBezTo>
                  <a:pt x="1213" y="707"/>
                  <a:pt x="1222" y="708"/>
                  <a:pt x="1231" y="708"/>
                </a:cubicBezTo>
                <a:cubicBezTo>
                  <a:pt x="1339" y="708"/>
                  <a:pt x="1360" y="537"/>
                  <a:pt x="1269" y="507"/>
                </a:cubicBezTo>
                <a:cubicBezTo>
                  <a:pt x="874" y="408"/>
                  <a:pt x="513" y="244"/>
                  <a:pt x="184" y="14"/>
                </a:cubicBezTo>
                <a:cubicBezTo>
                  <a:pt x="170" y="5"/>
                  <a:pt x="157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7" name="Google Shape;2047;p23"/>
          <p:cNvSpPr/>
          <p:nvPr/>
        </p:nvSpPr>
        <p:spPr>
          <a:xfrm>
            <a:off x="7851454" y="4209455"/>
            <a:ext cx="32806" cy="17122"/>
          </a:xfrm>
          <a:custGeom>
            <a:rect b="b" l="l" r="r" t="t"/>
            <a:pathLst>
              <a:path extrusionOk="0" h="809" w="1550">
                <a:moveTo>
                  <a:pt x="191" y="0"/>
                </a:moveTo>
                <a:cubicBezTo>
                  <a:pt x="99" y="0"/>
                  <a:pt x="0" y="142"/>
                  <a:pt x="120" y="202"/>
                </a:cubicBezTo>
                <a:lnTo>
                  <a:pt x="1369" y="793"/>
                </a:lnTo>
                <a:cubicBezTo>
                  <a:pt x="1384" y="804"/>
                  <a:pt x="1400" y="808"/>
                  <a:pt x="1416" y="808"/>
                </a:cubicBezTo>
                <a:cubicBezTo>
                  <a:pt x="1494" y="808"/>
                  <a:pt x="1550" y="684"/>
                  <a:pt x="1467" y="629"/>
                </a:cubicBezTo>
                <a:lnTo>
                  <a:pt x="218" y="5"/>
                </a:lnTo>
                <a:cubicBezTo>
                  <a:pt x="210" y="2"/>
                  <a:pt x="201" y="0"/>
                  <a:pt x="19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8" name="Google Shape;2048;p23"/>
          <p:cNvSpPr/>
          <p:nvPr/>
        </p:nvSpPr>
        <p:spPr>
          <a:xfrm>
            <a:off x="7850671" y="4199719"/>
            <a:ext cx="46246" cy="17567"/>
          </a:xfrm>
          <a:custGeom>
            <a:rect b="b" l="l" r="r" t="t"/>
            <a:pathLst>
              <a:path extrusionOk="0" h="830" w="2185">
                <a:moveTo>
                  <a:pt x="128" y="1"/>
                </a:moveTo>
                <a:cubicBezTo>
                  <a:pt x="21" y="1"/>
                  <a:pt x="0" y="171"/>
                  <a:pt x="91" y="202"/>
                </a:cubicBezTo>
                <a:lnTo>
                  <a:pt x="2030" y="826"/>
                </a:lnTo>
                <a:cubicBezTo>
                  <a:pt x="2040" y="829"/>
                  <a:pt x="2049" y="830"/>
                  <a:pt x="2058" y="830"/>
                </a:cubicBezTo>
                <a:cubicBezTo>
                  <a:pt x="2165" y="830"/>
                  <a:pt x="2184" y="659"/>
                  <a:pt x="2063" y="629"/>
                </a:cubicBezTo>
                <a:lnTo>
                  <a:pt x="157" y="5"/>
                </a:lnTo>
                <a:cubicBezTo>
                  <a:pt x="147" y="2"/>
                  <a:pt x="137" y="1"/>
                  <a:pt x="1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9" name="Google Shape;2049;p23"/>
          <p:cNvSpPr/>
          <p:nvPr/>
        </p:nvSpPr>
        <p:spPr>
          <a:xfrm>
            <a:off x="7848660" y="4186490"/>
            <a:ext cx="44298" cy="14731"/>
          </a:xfrm>
          <a:custGeom>
            <a:rect b="b" l="l" r="r" t="t"/>
            <a:pathLst>
              <a:path extrusionOk="0" h="696" w="2093">
                <a:moveTo>
                  <a:pt x="185" y="1"/>
                </a:moveTo>
                <a:cubicBezTo>
                  <a:pt x="72" y="1"/>
                  <a:pt x="1" y="143"/>
                  <a:pt x="120" y="202"/>
                </a:cubicBezTo>
                <a:cubicBezTo>
                  <a:pt x="679" y="432"/>
                  <a:pt x="1303" y="630"/>
                  <a:pt x="1961" y="695"/>
                </a:cubicBezTo>
                <a:cubicBezTo>
                  <a:pt x="2092" y="695"/>
                  <a:pt x="2059" y="498"/>
                  <a:pt x="1961" y="498"/>
                </a:cubicBezTo>
                <a:cubicBezTo>
                  <a:pt x="1336" y="400"/>
                  <a:pt x="778" y="268"/>
                  <a:pt x="219" y="5"/>
                </a:cubicBezTo>
                <a:cubicBezTo>
                  <a:pt x="207" y="2"/>
                  <a:pt x="196" y="1"/>
                  <a:pt x="1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0" name="Google Shape;2050;p23"/>
          <p:cNvSpPr/>
          <p:nvPr/>
        </p:nvSpPr>
        <p:spPr>
          <a:xfrm>
            <a:off x="7895711" y="4194470"/>
            <a:ext cx="25758" cy="8826"/>
          </a:xfrm>
          <a:custGeom>
            <a:rect b="b" l="l" r="r" t="t"/>
            <a:pathLst>
              <a:path extrusionOk="0" h="417" w="1217">
                <a:moveTo>
                  <a:pt x="112" y="1"/>
                </a:moveTo>
                <a:cubicBezTo>
                  <a:pt x="83" y="1"/>
                  <a:pt x="53" y="17"/>
                  <a:pt x="33" y="55"/>
                </a:cubicBezTo>
                <a:cubicBezTo>
                  <a:pt x="1" y="88"/>
                  <a:pt x="1" y="154"/>
                  <a:pt x="66" y="187"/>
                </a:cubicBezTo>
                <a:cubicBezTo>
                  <a:pt x="395" y="318"/>
                  <a:pt x="723" y="417"/>
                  <a:pt x="1085" y="417"/>
                </a:cubicBezTo>
                <a:cubicBezTo>
                  <a:pt x="1216" y="417"/>
                  <a:pt x="1216" y="220"/>
                  <a:pt x="1085" y="220"/>
                </a:cubicBezTo>
                <a:cubicBezTo>
                  <a:pt x="756" y="220"/>
                  <a:pt x="461" y="154"/>
                  <a:pt x="165" y="23"/>
                </a:cubicBezTo>
                <a:cubicBezTo>
                  <a:pt x="151" y="9"/>
                  <a:pt x="132" y="1"/>
                  <a:pt x="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1" name="Google Shape;2051;p23"/>
          <p:cNvSpPr/>
          <p:nvPr/>
        </p:nvSpPr>
        <p:spPr>
          <a:xfrm>
            <a:off x="7811071" y="4164944"/>
            <a:ext cx="63791" cy="17503"/>
          </a:xfrm>
          <a:custGeom>
            <a:rect b="b" l="l" r="r" t="t"/>
            <a:pathLst>
              <a:path extrusionOk="0" h="827" w="3014">
                <a:moveTo>
                  <a:pt x="159" y="1"/>
                </a:moveTo>
                <a:cubicBezTo>
                  <a:pt x="47" y="1"/>
                  <a:pt x="1" y="171"/>
                  <a:pt x="122" y="202"/>
                </a:cubicBezTo>
                <a:cubicBezTo>
                  <a:pt x="1009" y="530"/>
                  <a:pt x="1929" y="727"/>
                  <a:pt x="2882" y="826"/>
                </a:cubicBezTo>
                <a:cubicBezTo>
                  <a:pt x="3014" y="826"/>
                  <a:pt x="3014" y="629"/>
                  <a:pt x="2882" y="629"/>
                </a:cubicBezTo>
                <a:cubicBezTo>
                  <a:pt x="1962" y="530"/>
                  <a:pt x="1042" y="333"/>
                  <a:pt x="188" y="5"/>
                </a:cubicBezTo>
                <a:cubicBezTo>
                  <a:pt x="178" y="2"/>
                  <a:pt x="168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2" name="Google Shape;2052;p23"/>
          <p:cNvSpPr/>
          <p:nvPr/>
        </p:nvSpPr>
        <p:spPr>
          <a:xfrm>
            <a:off x="7817124" y="4152224"/>
            <a:ext cx="40362" cy="14223"/>
          </a:xfrm>
          <a:custGeom>
            <a:rect b="b" l="l" r="r" t="t"/>
            <a:pathLst>
              <a:path extrusionOk="0" h="672" w="1907">
                <a:moveTo>
                  <a:pt x="129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33" y="178"/>
                  <a:pt x="66" y="178"/>
                </a:cubicBezTo>
                <a:lnTo>
                  <a:pt x="99" y="211"/>
                </a:lnTo>
                <a:cubicBezTo>
                  <a:pt x="625" y="408"/>
                  <a:pt x="1183" y="573"/>
                  <a:pt x="1775" y="671"/>
                </a:cubicBezTo>
                <a:cubicBezTo>
                  <a:pt x="1808" y="671"/>
                  <a:pt x="1873" y="638"/>
                  <a:pt x="1906" y="606"/>
                </a:cubicBezTo>
                <a:cubicBezTo>
                  <a:pt x="1906" y="540"/>
                  <a:pt x="1873" y="474"/>
                  <a:pt x="1808" y="474"/>
                </a:cubicBezTo>
                <a:cubicBezTo>
                  <a:pt x="1249" y="376"/>
                  <a:pt x="690" y="244"/>
                  <a:pt x="165" y="14"/>
                </a:cubicBez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3" name="Google Shape;2053;p23"/>
          <p:cNvSpPr/>
          <p:nvPr/>
        </p:nvSpPr>
        <p:spPr>
          <a:xfrm>
            <a:off x="7846480" y="4343008"/>
            <a:ext cx="26985" cy="10519"/>
          </a:xfrm>
          <a:custGeom>
            <a:rect b="b" l="l" r="r" t="t"/>
            <a:pathLst>
              <a:path extrusionOk="0" h="497" w="1275">
                <a:moveTo>
                  <a:pt x="129" y="0"/>
                </a:moveTo>
                <a:cubicBezTo>
                  <a:pt x="22" y="0"/>
                  <a:pt x="1" y="173"/>
                  <a:pt x="92" y="234"/>
                </a:cubicBezTo>
                <a:cubicBezTo>
                  <a:pt x="453" y="332"/>
                  <a:pt x="782" y="398"/>
                  <a:pt x="1144" y="497"/>
                </a:cubicBezTo>
                <a:cubicBezTo>
                  <a:pt x="1176" y="497"/>
                  <a:pt x="1242" y="464"/>
                  <a:pt x="1275" y="398"/>
                </a:cubicBezTo>
                <a:cubicBezTo>
                  <a:pt x="1275" y="365"/>
                  <a:pt x="1242" y="300"/>
                  <a:pt x="1176" y="267"/>
                </a:cubicBezTo>
                <a:cubicBezTo>
                  <a:pt x="848" y="201"/>
                  <a:pt x="486" y="135"/>
                  <a:pt x="158" y="4"/>
                </a:cubicBezTo>
                <a:cubicBezTo>
                  <a:pt x="148" y="1"/>
                  <a:pt x="138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4" name="Google Shape;2054;p23"/>
          <p:cNvSpPr/>
          <p:nvPr/>
        </p:nvSpPr>
        <p:spPr>
          <a:xfrm>
            <a:off x="7840406" y="4330245"/>
            <a:ext cx="35155" cy="12847"/>
          </a:xfrm>
          <a:custGeom>
            <a:rect b="b" l="l" r="r" t="t"/>
            <a:pathLst>
              <a:path extrusionOk="0" h="607" w="1661">
                <a:moveTo>
                  <a:pt x="135" y="0"/>
                </a:moveTo>
                <a:cubicBezTo>
                  <a:pt x="57" y="0"/>
                  <a:pt x="1" y="124"/>
                  <a:pt x="83" y="180"/>
                </a:cubicBezTo>
                <a:cubicBezTo>
                  <a:pt x="543" y="410"/>
                  <a:pt x="1003" y="541"/>
                  <a:pt x="1529" y="607"/>
                </a:cubicBezTo>
                <a:cubicBezTo>
                  <a:pt x="1661" y="607"/>
                  <a:pt x="1661" y="410"/>
                  <a:pt x="1529" y="377"/>
                </a:cubicBezTo>
                <a:cubicBezTo>
                  <a:pt x="1036" y="344"/>
                  <a:pt x="609" y="212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5" name="Google Shape;2055;p23"/>
          <p:cNvSpPr/>
          <p:nvPr/>
        </p:nvSpPr>
        <p:spPr>
          <a:xfrm>
            <a:off x="7829209" y="4317102"/>
            <a:ext cx="42880" cy="13482"/>
          </a:xfrm>
          <a:custGeom>
            <a:rect b="b" l="l" r="r" t="t"/>
            <a:pathLst>
              <a:path extrusionOk="0" h="637" w="2026">
                <a:moveTo>
                  <a:pt x="108" y="0"/>
                </a:moveTo>
                <a:cubicBezTo>
                  <a:pt x="15" y="0"/>
                  <a:pt x="0" y="180"/>
                  <a:pt x="87" y="209"/>
                </a:cubicBezTo>
                <a:cubicBezTo>
                  <a:pt x="678" y="406"/>
                  <a:pt x="1302" y="538"/>
                  <a:pt x="1894" y="636"/>
                </a:cubicBezTo>
                <a:cubicBezTo>
                  <a:pt x="2025" y="636"/>
                  <a:pt x="2025" y="439"/>
                  <a:pt x="1894" y="406"/>
                </a:cubicBezTo>
                <a:cubicBezTo>
                  <a:pt x="1302" y="341"/>
                  <a:pt x="711" y="209"/>
                  <a:pt x="152" y="12"/>
                </a:cubicBezTo>
                <a:cubicBezTo>
                  <a:pt x="136" y="4"/>
                  <a:pt x="121" y="0"/>
                  <a:pt x="1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6" name="Google Shape;2056;p23"/>
          <p:cNvSpPr/>
          <p:nvPr/>
        </p:nvSpPr>
        <p:spPr>
          <a:xfrm>
            <a:off x="7829823" y="4303344"/>
            <a:ext cx="59643" cy="18879"/>
          </a:xfrm>
          <a:custGeom>
            <a:rect b="b" l="l" r="r" t="t"/>
            <a:pathLst>
              <a:path extrusionOk="0" h="892" w="2818">
                <a:moveTo>
                  <a:pt x="163" y="0"/>
                </a:moveTo>
                <a:cubicBezTo>
                  <a:pt x="74" y="0"/>
                  <a:pt x="1" y="142"/>
                  <a:pt x="90" y="202"/>
                </a:cubicBezTo>
                <a:cubicBezTo>
                  <a:pt x="912" y="563"/>
                  <a:pt x="1799" y="826"/>
                  <a:pt x="2686" y="892"/>
                </a:cubicBezTo>
                <a:cubicBezTo>
                  <a:pt x="2818" y="892"/>
                  <a:pt x="2818" y="695"/>
                  <a:pt x="2686" y="695"/>
                </a:cubicBezTo>
                <a:cubicBezTo>
                  <a:pt x="1832" y="596"/>
                  <a:pt x="978" y="366"/>
                  <a:pt x="189" y="5"/>
                </a:cubicBezTo>
                <a:cubicBezTo>
                  <a:pt x="180" y="2"/>
                  <a:pt x="171" y="0"/>
                  <a:pt x="16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7" name="Google Shape;2057;p23"/>
          <p:cNvSpPr/>
          <p:nvPr/>
        </p:nvSpPr>
        <p:spPr>
          <a:xfrm>
            <a:off x="7834501" y="4292635"/>
            <a:ext cx="61717" cy="22731"/>
          </a:xfrm>
          <a:custGeom>
            <a:rect b="b" l="l" r="r" t="t"/>
            <a:pathLst>
              <a:path extrusionOk="0" h="1074" w="2916">
                <a:moveTo>
                  <a:pt x="225" y="0"/>
                </a:moveTo>
                <a:cubicBezTo>
                  <a:pt x="204" y="0"/>
                  <a:pt x="184" y="6"/>
                  <a:pt x="165" y="18"/>
                </a:cubicBezTo>
                <a:lnTo>
                  <a:pt x="132" y="18"/>
                </a:lnTo>
                <a:cubicBezTo>
                  <a:pt x="1" y="149"/>
                  <a:pt x="132" y="346"/>
                  <a:pt x="297" y="379"/>
                </a:cubicBezTo>
                <a:cubicBezTo>
                  <a:pt x="559" y="478"/>
                  <a:pt x="822" y="544"/>
                  <a:pt x="1118" y="642"/>
                </a:cubicBezTo>
                <a:cubicBezTo>
                  <a:pt x="1644" y="806"/>
                  <a:pt x="2202" y="938"/>
                  <a:pt x="2761" y="1069"/>
                </a:cubicBezTo>
                <a:cubicBezTo>
                  <a:pt x="2771" y="1072"/>
                  <a:pt x="2781" y="1073"/>
                  <a:pt x="2789" y="1073"/>
                </a:cubicBezTo>
                <a:cubicBezTo>
                  <a:pt x="2897" y="1073"/>
                  <a:pt x="2915" y="903"/>
                  <a:pt x="2794" y="872"/>
                </a:cubicBezTo>
                <a:cubicBezTo>
                  <a:pt x="2400" y="774"/>
                  <a:pt x="1940" y="675"/>
                  <a:pt x="1545" y="544"/>
                </a:cubicBezTo>
                <a:cubicBezTo>
                  <a:pt x="1315" y="478"/>
                  <a:pt x="1118" y="412"/>
                  <a:pt x="921" y="346"/>
                </a:cubicBezTo>
                <a:lnTo>
                  <a:pt x="625" y="248"/>
                </a:lnTo>
                <a:cubicBezTo>
                  <a:pt x="569" y="248"/>
                  <a:pt x="392" y="175"/>
                  <a:pt x="342" y="175"/>
                </a:cubicBezTo>
                <a:cubicBezTo>
                  <a:pt x="339" y="175"/>
                  <a:pt x="337" y="176"/>
                  <a:pt x="335" y="176"/>
                </a:cubicBezTo>
                <a:lnTo>
                  <a:pt x="335" y="176"/>
                </a:lnTo>
                <a:cubicBezTo>
                  <a:pt x="405" y="97"/>
                  <a:pt x="314" y="0"/>
                  <a:pt x="22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8" name="Google Shape;2058;p23"/>
          <p:cNvSpPr/>
          <p:nvPr/>
        </p:nvSpPr>
        <p:spPr>
          <a:xfrm>
            <a:off x="7839072" y="4282983"/>
            <a:ext cx="78226" cy="28827"/>
          </a:xfrm>
          <a:custGeom>
            <a:rect b="b" l="l" r="r" t="t"/>
            <a:pathLst>
              <a:path extrusionOk="0" h="1362" w="3696">
                <a:moveTo>
                  <a:pt x="97" y="1"/>
                </a:moveTo>
                <a:cubicBezTo>
                  <a:pt x="9" y="1"/>
                  <a:pt x="0" y="154"/>
                  <a:pt x="113" y="211"/>
                </a:cubicBezTo>
                <a:cubicBezTo>
                  <a:pt x="1231" y="605"/>
                  <a:pt x="2381" y="1000"/>
                  <a:pt x="3531" y="1361"/>
                </a:cubicBezTo>
                <a:cubicBezTo>
                  <a:pt x="3662" y="1361"/>
                  <a:pt x="3695" y="1197"/>
                  <a:pt x="3597" y="1164"/>
                </a:cubicBezTo>
                <a:cubicBezTo>
                  <a:pt x="2446" y="802"/>
                  <a:pt x="1296" y="408"/>
                  <a:pt x="146" y="14"/>
                </a:cubicBezTo>
                <a:cubicBezTo>
                  <a:pt x="128" y="5"/>
                  <a:pt x="111" y="1"/>
                  <a:pt x="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9" name="Google Shape;2059;p23"/>
          <p:cNvSpPr/>
          <p:nvPr/>
        </p:nvSpPr>
        <p:spPr>
          <a:xfrm>
            <a:off x="7848639" y="4278327"/>
            <a:ext cx="60087" cy="16869"/>
          </a:xfrm>
          <a:custGeom>
            <a:rect b="b" l="l" r="r" t="t"/>
            <a:pathLst>
              <a:path extrusionOk="0" h="797" w="2839">
                <a:moveTo>
                  <a:pt x="158" y="0"/>
                </a:moveTo>
                <a:cubicBezTo>
                  <a:pt x="47" y="0"/>
                  <a:pt x="0" y="171"/>
                  <a:pt x="121" y="201"/>
                </a:cubicBezTo>
                <a:lnTo>
                  <a:pt x="2685" y="792"/>
                </a:lnTo>
                <a:cubicBezTo>
                  <a:pt x="2692" y="795"/>
                  <a:pt x="2699" y="796"/>
                  <a:pt x="2706" y="796"/>
                </a:cubicBezTo>
                <a:cubicBezTo>
                  <a:pt x="2792" y="796"/>
                  <a:pt x="2839" y="626"/>
                  <a:pt x="2717" y="595"/>
                </a:cubicBezTo>
                <a:lnTo>
                  <a:pt x="187" y="4"/>
                </a:lnTo>
                <a:cubicBezTo>
                  <a:pt x="177" y="1"/>
                  <a:pt x="167" y="0"/>
                  <a:pt x="15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0" name="Google Shape;2060;p23"/>
          <p:cNvSpPr/>
          <p:nvPr/>
        </p:nvSpPr>
        <p:spPr>
          <a:xfrm>
            <a:off x="7850883" y="4264908"/>
            <a:ext cx="47240" cy="20742"/>
          </a:xfrm>
          <a:custGeom>
            <a:rect b="b" l="l" r="r" t="t"/>
            <a:pathLst>
              <a:path extrusionOk="0" h="980" w="2232">
                <a:moveTo>
                  <a:pt x="98" y="0"/>
                </a:moveTo>
                <a:cubicBezTo>
                  <a:pt x="9" y="0"/>
                  <a:pt x="1" y="154"/>
                  <a:pt x="114" y="211"/>
                </a:cubicBezTo>
                <a:lnTo>
                  <a:pt x="2086" y="966"/>
                </a:lnTo>
                <a:cubicBezTo>
                  <a:pt x="2099" y="976"/>
                  <a:pt x="2113" y="980"/>
                  <a:pt x="2125" y="980"/>
                </a:cubicBezTo>
                <a:cubicBezTo>
                  <a:pt x="2199" y="980"/>
                  <a:pt x="2232" y="826"/>
                  <a:pt x="2119" y="769"/>
                </a:cubicBezTo>
                <a:lnTo>
                  <a:pt x="147" y="13"/>
                </a:lnTo>
                <a:cubicBezTo>
                  <a:pt x="129" y="4"/>
                  <a:pt x="112" y="0"/>
                  <a:pt x="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1" name="Google Shape;2061;p23"/>
          <p:cNvSpPr/>
          <p:nvPr/>
        </p:nvSpPr>
        <p:spPr>
          <a:xfrm>
            <a:off x="7863476" y="4260696"/>
            <a:ext cx="22520" cy="10075"/>
          </a:xfrm>
          <a:custGeom>
            <a:rect b="b" l="l" r="r" t="t"/>
            <a:pathLst>
              <a:path extrusionOk="0" h="476" w="1064">
                <a:moveTo>
                  <a:pt x="149" y="0"/>
                </a:moveTo>
                <a:cubicBezTo>
                  <a:pt x="52" y="0"/>
                  <a:pt x="0" y="124"/>
                  <a:pt x="111" y="180"/>
                </a:cubicBezTo>
                <a:cubicBezTo>
                  <a:pt x="373" y="344"/>
                  <a:pt x="669" y="442"/>
                  <a:pt x="965" y="475"/>
                </a:cubicBezTo>
                <a:cubicBezTo>
                  <a:pt x="1031" y="475"/>
                  <a:pt x="1063" y="442"/>
                  <a:pt x="1063" y="377"/>
                </a:cubicBezTo>
                <a:cubicBezTo>
                  <a:pt x="1063" y="311"/>
                  <a:pt x="1031" y="278"/>
                  <a:pt x="965" y="278"/>
                </a:cubicBezTo>
                <a:cubicBezTo>
                  <a:pt x="702" y="245"/>
                  <a:pt x="439" y="147"/>
                  <a:pt x="209" y="15"/>
                </a:cubicBezTo>
                <a:cubicBezTo>
                  <a:pt x="188" y="5"/>
                  <a:pt x="167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2" name="Google Shape;2062;p23"/>
          <p:cNvSpPr/>
          <p:nvPr/>
        </p:nvSpPr>
        <p:spPr>
          <a:xfrm>
            <a:off x="7869974" y="4255849"/>
            <a:ext cx="15323" cy="8953"/>
          </a:xfrm>
          <a:custGeom>
            <a:rect b="b" l="l" r="r" t="t"/>
            <a:pathLst>
              <a:path extrusionOk="0" h="423" w="724">
                <a:moveTo>
                  <a:pt x="129" y="1"/>
                </a:moveTo>
                <a:cubicBezTo>
                  <a:pt x="96" y="1"/>
                  <a:pt x="57" y="24"/>
                  <a:pt x="34" y="47"/>
                </a:cubicBezTo>
                <a:cubicBezTo>
                  <a:pt x="1" y="113"/>
                  <a:pt x="1" y="179"/>
                  <a:pt x="66" y="211"/>
                </a:cubicBezTo>
                <a:lnTo>
                  <a:pt x="559" y="409"/>
                </a:lnTo>
                <a:cubicBezTo>
                  <a:pt x="569" y="418"/>
                  <a:pt x="581" y="422"/>
                  <a:pt x="595" y="422"/>
                </a:cubicBezTo>
                <a:cubicBezTo>
                  <a:pt x="628" y="422"/>
                  <a:pt x="668" y="399"/>
                  <a:pt x="691" y="376"/>
                </a:cubicBezTo>
                <a:cubicBezTo>
                  <a:pt x="724" y="310"/>
                  <a:pt x="691" y="244"/>
                  <a:pt x="658" y="244"/>
                </a:cubicBezTo>
                <a:lnTo>
                  <a:pt x="165" y="14"/>
                </a:lnTo>
                <a:cubicBezTo>
                  <a:pt x="155" y="5"/>
                  <a:pt x="143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3" name="Google Shape;2063;p23"/>
          <p:cNvSpPr/>
          <p:nvPr/>
        </p:nvSpPr>
        <p:spPr>
          <a:xfrm>
            <a:off x="7896409" y="4337759"/>
            <a:ext cx="17906" cy="7154"/>
          </a:xfrm>
          <a:custGeom>
            <a:rect b="b" l="l" r="r" t="t"/>
            <a:pathLst>
              <a:path extrusionOk="0" h="338" w="846">
                <a:moveTo>
                  <a:pt x="133" y="0"/>
                </a:moveTo>
                <a:cubicBezTo>
                  <a:pt x="66" y="0"/>
                  <a:pt x="20" y="69"/>
                  <a:pt x="59" y="142"/>
                </a:cubicBezTo>
                <a:lnTo>
                  <a:pt x="59" y="142"/>
                </a:lnTo>
                <a:cubicBezTo>
                  <a:pt x="39" y="125"/>
                  <a:pt x="19" y="107"/>
                  <a:pt x="0" y="88"/>
                </a:cubicBezTo>
                <a:lnTo>
                  <a:pt x="0" y="88"/>
                </a:lnTo>
                <a:lnTo>
                  <a:pt x="66" y="153"/>
                </a:lnTo>
                <a:cubicBezTo>
                  <a:pt x="64" y="149"/>
                  <a:pt x="61" y="145"/>
                  <a:pt x="59" y="142"/>
                </a:cubicBezTo>
                <a:lnTo>
                  <a:pt x="59" y="142"/>
                </a:lnTo>
                <a:cubicBezTo>
                  <a:pt x="205" y="265"/>
                  <a:pt x="381" y="338"/>
                  <a:pt x="576" y="338"/>
                </a:cubicBezTo>
                <a:cubicBezTo>
                  <a:pt x="634" y="338"/>
                  <a:pt x="694" y="331"/>
                  <a:pt x="756" y="317"/>
                </a:cubicBezTo>
                <a:cubicBezTo>
                  <a:pt x="846" y="258"/>
                  <a:pt x="827" y="116"/>
                  <a:pt x="723" y="116"/>
                </a:cubicBezTo>
                <a:cubicBezTo>
                  <a:pt x="713" y="116"/>
                  <a:pt x="702" y="117"/>
                  <a:pt x="690" y="120"/>
                </a:cubicBezTo>
                <a:lnTo>
                  <a:pt x="428" y="120"/>
                </a:lnTo>
                <a:lnTo>
                  <a:pt x="362" y="87"/>
                </a:lnTo>
                <a:lnTo>
                  <a:pt x="296" y="87"/>
                </a:lnTo>
                <a:lnTo>
                  <a:pt x="230" y="55"/>
                </a:lnTo>
                <a:lnTo>
                  <a:pt x="198" y="22"/>
                </a:lnTo>
                <a:cubicBezTo>
                  <a:pt x="175" y="7"/>
                  <a:pt x="153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4" name="Google Shape;2064;p23"/>
          <p:cNvSpPr/>
          <p:nvPr/>
        </p:nvSpPr>
        <p:spPr>
          <a:xfrm>
            <a:off x="7886186" y="4320721"/>
            <a:ext cx="27620" cy="15429"/>
          </a:xfrm>
          <a:custGeom>
            <a:rect b="b" l="l" r="r" t="t"/>
            <a:pathLst>
              <a:path extrusionOk="0" h="729" w="1305">
                <a:moveTo>
                  <a:pt x="156" y="0"/>
                </a:moveTo>
                <a:cubicBezTo>
                  <a:pt x="70" y="0"/>
                  <a:pt x="1" y="114"/>
                  <a:pt x="89" y="202"/>
                </a:cubicBezTo>
                <a:cubicBezTo>
                  <a:pt x="451" y="400"/>
                  <a:pt x="779" y="564"/>
                  <a:pt x="1173" y="728"/>
                </a:cubicBezTo>
                <a:cubicBezTo>
                  <a:pt x="1206" y="728"/>
                  <a:pt x="1272" y="695"/>
                  <a:pt x="1305" y="662"/>
                </a:cubicBezTo>
                <a:cubicBezTo>
                  <a:pt x="1305" y="597"/>
                  <a:pt x="1272" y="531"/>
                  <a:pt x="1206" y="531"/>
                </a:cubicBezTo>
                <a:cubicBezTo>
                  <a:pt x="878" y="400"/>
                  <a:pt x="516" y="202"/>
                  <a:pt x="188" y="5"/>
                </a:cubicBezTo>
                <a:cubicBezTo>
                  <a:pt x="177" y="2"/>
                  <a:pt x="167" y="0"/>
                  <a:pt x="1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5" name="Google Shape;2065;p23"/>
          <p:cNvSpPr/>
          <p:nvPr/>
        </p:nvSpPr>
        <p:spPr>
          <a:xfrm>
            <a:off x="7888070" y="4310096"/>
            <a:ext cx="31303" cy="16763"/>
          </a:xfrm>
          <a:custGeom>
            <a:rect b="b" l="l" r="r" t="t"/>
            <a:pathLst>
              <a:path extrusionOk="0" h="792" w="1479">
                <a:moveTo>
                  <a:pt x="129" y="1"/>
                </a:moveTo>
                <a:cubicBezTo>
                  <a:pt x="96" y="1"/>
                  <a:pt x="56" y="24"/>
                  <a:pt x="33" y="47"/>
                </a:cubicBezTo>
                <a:cubicBezTo>
                  <a:pt x="0" y="113"/>
                  <a:pt x="33" y="179"/>
                  <a:pt x="66" y="212"/>
                </a:cubicBezTo>
                <a:lnTo>
                  <a:pt x="1314" y="770"/>
                </a:lnTo>
                <a:cubicBezTo>
                  <a:pt x="1328" y="784"/>
                  <a:pt x="1347" y="792"/>
                  <a:pt x="1368" y="792"/>
                </a:cubicBezTo>
                <a:cubicBezTo>
                  <a:pt x="1396" y="792"/>
                  <a:pt x="1427" y="776"/>
                  <a:pt x="1446" y="737"/>
                </a:cubicBezTo>
                <a:cubicBezTo>
                  <a:pt x="1479" y="704"/>
                  <a:pt x="1446" y="639"/>
                  <a:pt x="1413" y="606"/>
                </a:cubicBezTo>
                <a:lnTo>
                  <a:pt x="164" y="14"/>
                </a:lnTo>
                <a:cubicBezTo>
                  <a:pt x="155" y="5"/>
                  <a:pt x="142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6" name="Google Shape;2066;p23"/>
          <p:cNvSpPr/>
          <p:nvPr/>
        </p:nvSpPr>
        <p:spPr>
          <a:xfrm>
            <a:off x="7897108" y="4305926"/>
            <a:ext cx="18096" cy="11027"/>
          </a:xfrm>
          <a:custGeom>
            <a:rect b="b" l="l" r="r" t="t"/>
            <a:pathLst>
              <a:path extrusionOk="0" h="521" w="855">
                <a:moveTo>
                  <a:pt x="108" y="1"/>
                </a:moveTo>
                <a:cubicBezTo>
                  <a:pt x="66" y="1"/>
                  <a:pt x="33" y="24"/>
                  <a:pt x="33" y="47"/>
                </a:cubicBezTo>
                <a:cubicBezTo>
                  <a:pt x="0" y="80"/>
                  <a:pt x="0" y="146"/>
                  <a:pt x="66" y="178"/>
                </a:cubicBezTo>
                <a:lnTo>
                  <a:pt x="690" y="507"/>
                </a:lnTo>
                <a:cubicBezTo>
                  <a:pt x="700" y="517"/>
                  <a:pt x="712" y="521"/>
                  <a:pt x="726" y="521"/>
                </a:cubicBezTo>
                <a:cubicBezTo>
                  <a:pt x="759" y="521"/>
                  <a:pt x="798" y="497"/>
                  <a:pt x="822" y="474"/>
                </a:cubicBezTo>
                <a:cubicBezTo>
                  <a:pt x="855" y="409"/>
                  <a:pt x="822" y="343"/>
                  <a:pt x="789" y="343"/>
                </a:cubicBezTo>
                <a:lnTo>
                  <a:pt x="165" y="14"/>
                </a:lnTo>
                <a:cubicBezTo>
                  <a:pt x="145" y="5"/>
                  <a:pt x="126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7" name="Google Shape;2067;p23"/>
          <p:cNvSpPr/>
          <p:nvPr/>
        </p:nvSpPr>
        <p:spPr>
          <a:xfrm>
            <a:off x="7758390" y="4281586"/>
            <a:ext cx="56447" cy="21948"/>
          </a:xfrm>
          <a:custGeom>
            <a:rect b="b" l="l" r="r" t="t"/>
            <a:pathLst>
              <a:path extrusionOk="0" h="1037" w="2667">
                <a:moveTo>
                  <a:pt x="159" y="1"/>
                </a:moveTo>
                <a:cubicBezTo>
                  <a:pt x="58" y="1"/>
                  <a:pt x="1" y="150"/>
                  <a:pt x="114" y="178"/>
                </a:cubicBezTo>
                <a:lnTo>
                  <a:pt x="114" y="211"/>
                </a:lnTo>
                <a:cubicBezTo>
                  <a:pt x="869" y="573"/>
                  <a:pt x="1658" y="836"/>
                  <a:pt x="2480" y="1033"/>
                </a:cubicBezTo>
                <a:cubicBezTo>
                  <a:pt x="2490" y="1035"/>
                  <a:pt x="2499" y="1036"/>
                  <a:pt x="2508" y="1036"/>
                </a:cubicBezTo>
                <a:cubicBezTo>
                  <a:pt x="2620" y="1036"/>
                  <a:pt x="2667" y="866"/>
                  <a:pt x="2545" y="836"/>
                </a:cubicBezTo>
                <a:cubicBezTo>
                  <a:pt x="1724" y="638"/>
                  <a:pt x="935" y="376"/>
                  <a:pt x="212" y="14"/>
                </a:cubicBezTo>
                <a:cubicBezTo>
                  <a:pt x="194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8" name="Google Shape;2068;p23"/>
          <p:cNvSpPr/>
          <p:nvPr/>
        </p:nvSpPr>
        <p:spPr>
          <a:xfrm>
            <a:off x="7775090" y="4276020"/>
            <a:ext cx="45526" cy="19789"/>
          </a:xfrm>
          <a:custGeom>
            <a:rect b="b" l="l" r="r" t="t"/>
            <a:pathLst>
              <a:path extrusionOk="0" h="935" w="2151">
                <a:moveTo>
                  <a:pt x="159" y="1"/>
                </a:moveTo>
                <a:cubicBezTo>
                  <a:pt x="57" y="1"/>
                  <a:pt x="0" y="155"/>
                  <a:pt x="113" y="211"/>
                </a:cubicBezTo>
                <a:cubicBezTo>
                  <a:pt x="672" y="573"/>
                  <a:pt x="1296" y="803"/>
                  <a:pt x="1953" y="934"/>
                </a:cubicBezTo>
                <a:cubicBezTo>
                  <a:pt x="2085" y="934"/>
                  <a:pt x="2151" y="737"/>
                  <a:pt x="2019" y="737"/>
                </a:cubicBezTo>
                <a:cubicBezTo>
                  <a:pt x="1362" y="606"/>
                  <a:pt x="770" y="376"/>
                  <a:pt x="212" y="14"/>
                </a:cubicBezTo>
                <a:cubicBezTo>
                  <a:pt x="193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9" name="Google Shape;2069;p23"/>
          <p:cNvSpPr/>
          <p:nvPr/>
        </p:nvSpPr>
        <p:spPr>
          <a:xfrm>
            <a:off x="7795197" y="4273205"/>
            <a:ext cx="44193" cy="17736"/>
          </a:xfrm>
          <a:custGeom>
            <a:rect b="b" l="l" r="r" t="t"/>
            <a:pathLst>
              <a:path extrusionOk="0" h="838" w="2088">
                <a:moveTo>
                  <a:pt x="135" y="1"/>
                </a:moveTo>
                <a:cubicBezTo>
                  <a:pt x="57" y="1"/>
                  <a:pt x="1" y="125"/>
                  <a:pt x="83" y="180"/>
                </a:cubicBezTo>
                <a:cubicBezTo>
                  <a:pt x="642" y="509"/>
                  <a:pt x="1266" y="739"/>
                  <a:pt x="1924" y="837"/>
                </a:cubicBezTo>
                <a:cubicBezTo>
                  <a:pt x="2055" y="837"/>
                  <a:pt x="2088" y="640"/>
                  <a:pt x="1956" y="640"/>
                </a:cubicBezTo>
                <a:cubicBezTo>
                  <a:pt x="1332" y="542"/>
                  <a:pt x="741" y="311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0" name="Google Shape;2070;p23"/>
          <p:cNvSpPr/>
          <p:nvPr/>
        </p:nvSpPr>
        <p:spPr>
          <a:xfrm>
            <a:off x="7815029" y="4301524"/>
            <a:ext cx="10456" cy="5418"/>
          </a:xfrm>
          <a:custGeom>
            <a:rect b="b" l="l" r="r" t="t"/>
            <a:pathLst>
              <a:path extrusionOk="0" h="256" w="494">
                <a:moveTo>
                  <a:pt x="87" y="0"/>
                </a:moveTo>
                <a:cubicBezTo>
                  <a:pt x="75" y="0"/>
                  <a:pt x="66" y="9"/>
                  <a:pt x="66" y="25"/>
                </a:cubicBezTo>
                <a:cubicBezTo>
                  <a:pt x="34" y="25"/>
                  <a:pt x="1" y="58"/>
                  <a:pt x="1" y="58"/>
                </a:cubicBezTo>
                <a:cubicBezTo>
                  <a:pt x="1" y="124"/>
                  <a:pt x="34" y="189"/>
                  <a:pt x="66" y="189"/>
                </a:cubicBezTo>
                <a:lnTo>
                  <a:pt x="362" y="255"/>
                </a:lnTo>
                <a:lnTo>
                  <a:pt x="428" y="255"/>
                </a:lnTo>
                <a:cubicBezTo>
                  <a:pt x="494" y="222"/>
                  <a:pt x="494" y="91"/>
                  <a:pt x="395" y="91"/>
                </a:cubicBezTo>
                <a:lnTo>
                  <a:pt x="132" y="25"/>
                </a:lnTo>
                <a:cubicBezTo>
                  <a:pt x="116" y="9"/>
                  <a:pt x="99" y="0"/>
                  <a:pt x="8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1" name="Google Shape;2071;p23"/>
          <p:cNvSpPr/>
          <p:nvPr/>
        </p:nvSpPr>
        <p:spPr>
          <a:xfrm>
            <a:off x="7793884" y="4257648"/>
            <a:ext cx="51071" cy="22858"/>
          </a:xfrm>
          <a:custGeom>
            <a:rect b="b" l="l" r="r" t="t"/>
            <a:pathLst>
              <a:path extrusionOk="0" h="1080" w="2413">
                <a:moveTo>
                  <a:pt x="122" y="1"/>
                </a:moveTo>
                <a:cubicBezTo>
                  <a:pt x="49" y="1"/>
                  <a:pt x="0" y="139"/>
                  <a:pt x="80" y="192"/>
                </a:cubicBezTo>
                <a:cubicBezTo>
                  <a:pt x="737" y="685"/>
                  <a:pt x="1493" y="981"/>
                  <a:pt x="2281" y="1079"/>
                </a:cubicBezTo>
                <a:cubicBezTo>
                  <a:pt x="2413" y="1079"/>
                  <a:pt x="2413" y="882"/>
                  <a:pt x="2281" y="882"/>
                </a:cubicBezTo>
                <a:cubicBezTo>
                  <a:pt x="1525" y="784"/>
                  <a:pt x="803" y="488"/>
                  <a:pt x="178" y="28"/>
                </a:cubicBezTo>
                <a:cubicBezTo>
                  <a:pt x="159" y="9"/>
                  <a:pt x="140" y="1"/>
                  <a:pt x="1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2" name="Google Shape;2072;p23"/>
          <p:cNvSpPr/>
          <p:nvPr/>
        </p:nvSpPr>
        <p:spPr>
          <a:xfrm>
            <a:off x="7802858" y="4247468"/>
            <a:ext cx="43325" cy="20594"/>
          </a:xfrm>
          <a:custGeom>
            <a:rect b="b" l="l" r="r" t="t"/>
            <a:pathLst>
              <a:path extrusionOk="0" h="973" w="2047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cubicBezTo>
                  <a:pt x="641" y="542"/>
                  <a:pt x="1233" y="837"/>
                  <a:pt x="1890" y="969"/>
                </a:cubicBezTo>
                <a:cubicBezTo>
                  <a:pt x="1900" y="971"/>
                  <a:pt x="1910" y="973"/>
                  <a:pt x="1919" y="973"/>
                </a:cubicBezTo>
                <a:cubicBezTo>
                  <a:pt x="2026" y="973"/>
                  <a:pt x="2047" y="802"/>
                  <a:pt x="1956" y="772"/>
                </a:cubicBezTo>
                <a:cubicBezTo>
                  <a:pt x="1299" y="640"/>
                  <a:pt x="707" y="377"/>
                  <a:pt x="181" y="16"/>
                </a:cubicBezTo>
                <a:cubicBezTo>
                  <a:pt x="165" y="5"/>
                  <a:pt x="150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3" name="Google Shape;2073;p23"/>
          <p:cNvSpPr/>
          <p:nvPr/>
        </p:nvSpPr>
        <p:spPr>
          <a:xfrm>
            <a:off x="7819600" y="4241245"/>
            <a:ext cx="30922" cy="14921"/>
          </a:xfrm>
          <a:custGeom>
            <a:rect b="b" l="l" r="r" t="t"/>
            <a:pathLst>
              <a:path extrusionOk="0" h="705" w="1461">
                <a:moveTo>
                  <a:pt x="169" y="1"/>
                </a:moveTo>
                <a:cubicBezTo>
                  <a:pt x="82" y="1"/>
                  <a:pt x="0" y="155"/>
                  <a:pt x="113" y="211"/>
                </a:cubicBezTo>
                <a:cubicBezTo>
                  <a:pt x="475" y="409"/>
                  <a:pt x="902" y="606"/>
                  <a:pt x="1296" y="704"/>
                </a:cubicBezTo>
                <a:cubicBezTo>
                  <a:pt x="1428" y="704"/>
                  <a:pt x="1461" y="540"/>
                  <a:pt x="1362" y="507"/>
                </a:cubicBezTo>
                <a:cubicBezTo>
                  <a:pt x="968" y="409"/>
                  <a:pt x="573" y="244"/>
                  <a:pt x="212" y="14"/>
                </a:cubicBezTo>
                <a:cubicBezTo>
                  <a:pt x="198" y="5"/>
                  <a:pt x="184" y="1"/>
                  <a:pt x="16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4" name="Google Shape;2074;p23"/>
          <p:cNvSpPr/>
          <p:nvPr/>
        </p:nvSpPr>
        <p:spPr>
          <a:xfrm>
            <a:off x="7825759" y="4231509"/>
            <a:ext cx="30816" cy="14308"/>
          </a:xfrm>
          <a:custGeom>
            <a:rect b="b" l="l" r="r" t="t"/>
            <a:pathLst>
              <a:path extrusionOk="0" h="676" w="1456">
                <a:moveTo>
                  <a:pt x="143" y="1"/>
                </a:moveTo>
                <a:cubicBezTo>
                  <a:pt x="61" y="1"/>
                  <a:pt x="1" y="150"/>
                  <a:pt x="85" y="178"/>
                </a:cubicBezTo>
                <a:cubicBezTo>
                  <a:pt x="480" y="376"/>
                  <a:pt x="874" y="540"/>
                  <a:pt x="1301" y="671"/>
                </a:cubicBezTo>
                <a:cubicBezTo>
                  <a:pt x="1311" y="674"/>
                  <a:pt x="1321" y="675"/>
                  <a:pt x="1329" y="675"/>
                </a:cubicBezTo>
                <a:cubicBezTo>
                  <a:pt x="1437" y="675"/>
                  <a:pt x="1455" y="505"/>
                  <a:pt x="1334" y="474"/>
                </a:cubicBezTo>
                <a:cubicBezTo>
                  <a:pt x="940" y="343"/>
                  <a:pt x="578" y="211"/>
                  <a:pt x="184" y="14"/>
                </a:cubicBezTo>
                <a:cubicBezTo>
                  <a:pt x="170" y="5"/>
                  <a:pt x="156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5" name="Google Shape;2075;p23"/>
          <p:cNvSpPr/>
          <p:nvPr/>
        </p:nvSpPr>
        <p:spPr>
          <a:xfrm>
            <a:off x="7851200" y="4232906"/>
            <a:ext cx="13228" cy="8932"/>
          </a:xfrm>
          <a:custGeom>
            <a:rect b="b" l="l" r="r" t="t"/>
            <a:pathLst>
              <a:path extrusionOk="0" h="422" w="625">
                <a:moveTo>
                  <a:pt x="109" y="0"/>
                </a:moveTo>
                <a:cubicBezTo>
                  <a:pt x="66" y="0"/>
                  <a:pt x="33" y="23"/>
                  <a:pt x="33" y="47"/>
                </a:cubicBezTo>
                <a:cubicBezTo>
                  <a:pt x="0" y="112"/>
                  <a:pt x="0" y="178"/>
                  <a:pt x="66" y="178"/>
                </a:cubicBezTo>
                <a:lnTo>
                  <a:pt x="460" y="408"/>
                </a:lnTo>
                <a:cubicBezTo>
                  <a:pt x="480" y="418"/>
                  <a:pt x="499" y="422"/>
                  <a:pt x="517" y="422"/>
                </a:cubicBezTo>
                <a:cubicBezTo>
                  <a:pt x="562" y="422"/>
                  <a:pt x="602" y="399"/>
                  <a:pt x="625" y="375"/>
                </a:cubicBezTo>
                <a:cubicBezTo>
                  <a:pt x="625" y="310"/>
                  <a:pt x="625" y="244"/>
                  <a:pt x="559" y="211"/>
                </a:cubicBezTo>
                <a:lnTo>
                  <a:pt x="165" y="14"/>
                </a:lnTo>
                <a:cubicBezTo>
                  <a:pt x="146" y="4"/>
                  <a:pt x="126" y="0"/>
                  <a:pt x="10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6" name="Google Shape;2076;p23"/>
          <p:cNvSpPr/>
          <p:nvPr/>
        </p:nvSpPr>
        <p:spPr>
          <a:xfrm>
            <a:off x="7828257" y="4215529"/>
            <a:ext cx="27832" cy="14202"/>
          </a:xfrm>
          <a:custGeom>
            <a:rect b="b" l="l" r="r" t="t"/>
            <a:pathLst>
              <a:path extrusionOk="0" h="671" w="1315">
                <a:moveTo>
                  <a:pt x="80" y="0"/>
                </a:moveTo>
                <a:cubicBezTo>
                  <a:pt x="35" y="0"/>
                  <a:pt x="0" y="31"/>
                  <a:pt x="0" y="79"/>
                </a:cubicBezTo>
                <a:cubicBezTo>
                  <a:pt x="0" y="145"/>
                  <a:pt x="0" y="178"/>
                  <a:pt x="66" y="211"/>
                </a:cubicBezTo>
                <a:lnTo>
                  <a:pt x="1183" y="671"/>
                </a:lnTo>
                <a:cubicBezTo>
                  <a:pt x="1216" y="671"/>
                  <a:pt x="1282" y="638"/>
                  <a:pt x="1314" y="605"/>
                </a:cubicBezTo>
                <a:cubicBezTo>
                  <a:pt x="1314" y="539"/>
                  <a:pt x="1282" y="473"/>
                  <a:pt x="1216" y="473"/>
                </a:cubicBezTo>
                <a:lnTo>
                  <a:pt x="132" y="13"/>
                </a:lnTo>
                <a:cubicBezTo>
                  <a:pt x="114" y="5"/>
                  <a:pt x="96" y="0"/>
                  <a:pt x="8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7" name="Google Shape;2077;p23"/>
          <p:cNvSpPr/>
          <p:nvPr/>
        </p:nvSpPr>
        <p:spPr>
          <a:xfrm>
            <a:off x="7808996" y="4193475"/>
            <a:ext cx="27324" cy="11493"/>
          </a:xfrm>
          <a:custGeom>
            <a:rect b="b" l="l" r="r" t="t"/>
            <a:pathLst>
              <a:path extrusionOk="0" h="543" w="1291">
                <a:moveTo>
                  <a:pt x="126" y="0"/>
                </a:moveTo>
                <a:cubicBezTo>
                  <a:pt x="19" y="0"/>
                  <a:pt x="0" y="171"/>
                  <a:pt x="121" y="201"/>
                </a:cubicBezTo>
                <a:lnTo>
                  <a:pt x="1140" y="530"/>
                </a:lnTo>
                <a:cubicBezTo>
                  <a:pt x="1158" y="539"/>
                  <a:pt x="1175" y="543"/>
                  <a:pt x="1189" y="543"/>
                </a:cubicBezTo>
                <a:cubicBezTo>
                  <a:pt x="1278" y="543"/>
                  <a:pt x="1291" y="389"/>
                  <a:pt x="1206" y="332"/>
                </a:cubicBezTo>
                <a:lnTo>
                  <a:pt x="154" y="4"/>
                </a:lnTo>
                <a:cubicBezTo>
                  <a:pt x="144" y="1"/>
                  <a:pt x="135" y="0"/>
                  <a:pt x="12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8" name="Google Shape;2078;p23"/>
          <p:cNvSpPr/>
          <p:nvPr/>
        </p:nvSpPr>
        <p:spPr>
          <a:xfrm>
            <a:off x="7802266" y="4178617"/>
            <a:ext cx="35748" cy="14244"/>
          </a:xfrm>
          <a:custGeom>
            <a:rect b="b" l="l" r="r" t="t"/>
            <a:pathLst>
              <a:path extrusionOk="0" h="673" w="1689">
                <a:moveTo>
                  <a:pt x="160" y="1"/>
                </a:moveTo>
                <a:cubicBezTo>
                  <a:pt x="75" y="1"/>
                  <a:pt x="1" y="125"/>
                  <a:pt x="111" y="180"/>
                </a:cubicBezTo>
                <a:cubicBezTo>
                  <a:pt x="538" y="410"/>
                  <a:pt x="1031" y="574"/>
                  <a:pt x="1524" y="673"/>
                </a:cubicBezTo>
                <a:cubicBezTo>
                  <a:pt x="1622" y="673"/>
                  <a:pt x="1688" y="476"/>
                  <a:pt x="1557" y="476"/>
                </a:cubicBezTo>
                <a:cubicBezTo>
                  <a:pt x="1097" y="377"/>
                  <a:pt x="637" y="213"/>
                  <a:pt x="209" y="16"/>
                </a:cubicBezTo>
                <a:cubicBezTo>
                  <a:pt x="193" y="5"/>
                  <a:pt x="177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9" name="Google Shape;2079;p23"/>
          <p:cNvSpPr/>
          <p:nvPr/>
        </p:nvSpPr>
        <p:spPr>
          <a:xfrm>
            <a:off x="7729478" y="4229879"/>
            <a:ext cx="27155" cy="13059"/>
          </a:xfrm>
          <a:custGeom>
            <a:rect b="b" l="l" r="r" t="t"/>
            <a:pathLst>
              <a:path extrusionOk="0" h="617" w="1283">
                <a:moveTo>
                  <a:pt x="104" y="1"/>
                </a:moveTo>
                <a:cubicBezTo>
                  <a:pt x="75" y="1"/>
                  <a:pt x="50" y="9"/>
                  <a:pt x="34" y="25"/>
                </a:cubicBezTo>
                <a:cubicBezTo>
                  <a:pt x="1" y="91"/>
                  <a:pt x="1" y="157"/>
                  <a:pt x="34" y="190"/>
                </a:cubicBezTo>
                <a:cubicBezTo>
                  <a:pt x="362" y="453"/>
                  <a:pt x="724" y="584"/>
                  <a:pt x="1151" y="617"/>
                </a:cubicBezTo>
                <a:cubicBezTo>
                  <a:pt x="1282" y="617"/>
                  <a:pt x="1282" y="420"/>
                  <a:pt x="1151" y="420"/>
                </a:cubicBezTo>
                <a:cubicBezTo>
                  <a:pt x="790" y="387"/>
                  <a:pt x="461" y="255"/>
                  <a:pt x="198" y="25"/>
                </a:cubicBezTo>
                <a:cubicBezTo>
                  <a:pt x="165" y="9"/>
                  <a:pt x="132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0" name="Google Shape;2080;p23"/>
          <p:cNvSpPr/>
          <p:nvPr/>
        </p:nvSpPr>
        <p:spPr>
          <a:xfrm>
            <a:off x="7769819" y="4223170"/>
            <a:ext cx="24361" cy="7958"/>
          </a:xfrm>
          <a:custGeom>
            <a:rect b="b" l="l" r="r" t="t"/>
            <a:pathLst>
              <a:path extrusionOk="0" h="376" w="1151">
                <a:moveTo>
                  <a:pt x="129" y="0"/>
                </a:moveTo>
                <a:cubicBezTo>
                  <a:pt x="97" y="0"/>
                  <a:pt x="57" y="23"/>
                  <a:pt x="34" y="47"/>
                </a:cubicBezTo>
                <a:cubicBezTo>
                  <a:pt x="1" y="80"/>
                  <a:pt x="1" y="145"/>
                  <a:pt x="67" y="178"/>
                </a:cubicBezTo>
                <a:cubicBezTo>
                  <a:pt x="362" y="310"/>
                  <a:pt x="691" y="375"/>
                  <a:pt x="1019" y="375"/>
                </a:cubicBezTo>
                <a:cubicBezTo>
                  <a:pt x="1151" y="375"/>
                  <a:pt x="1151" y="178"/>
                  <a:pt x="1019" y="178"/>
                </a:cubicBezTo>
                <a:cubicBezTo>
                  <a:pt x="724" y="178"/>
                  <a:pt x="428" y="112"/>
                  <a:pt x="165" y="14"/>
                </a:cubicBez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1" name="Google Shape;2081;p23"/>
          <p:cNvSpPr/>
          <p:nvPr/>
        </p:nvSpPr>
        <p:spPr>
          <a:xfrm>
            <a:off x="7744781" y="4170066"/>
            <a:ext cx="28552" cy="13757"/>
          </a:xfrm>
          <a:custGeom>
            <a:rect b="b" l="l" r="r" t="t"/>
            <a:pathLst>
              <a:path extrusionOk="0" h="650" w="1349">
                <a:moveTo>
                  <a:pt x="132" y="1"/>
                </a:moveTo>
                <a:cubicBezTo>
                  <a:pt x="108" y="1"/>
                  <a:pt x="83" y="9"/>
                  <a:pt x="67" y="25"/>
                </a:cubicBezTo>
                <a:cubicBezTo>
                  <a:pt x="1" y="58"/>
                  <a:pt x="1" y="124"/>
                  <a:pt x="67" y="190"/>
                </a:cubicBezTo>
                <a:cubicBezTo>
                  <a:pt x="395" y="453"/>
                  <a:pt x="789" y="617"/>
                  <a:pt x="1250" y="650"/>
                </a:cubicBezTo>
                <a:cubicBezTo>
                  <a:pt x="1282" y="650"/>
                  <a:pt x="1348" y="584"/>
                  <a:pt x="1348" y="551"/>
                </a:cubicBezTo>
                <a:cubicBezTo>
                  <a:pt x="1348" y="485"/>
                  <a:pt x="1282" y="453"/>
                  <a:pt x="1250" y="453"/>
                </a:cubicBezTo>
                <a:cubicBezTo>
                  <a:pt x="855" y="420"/>
                  <a:pt x="494" y="255"/>
                  <a:pt x="198" y="25"/>
                </a:cubicBezTo>
                <a:cubicBezTo>
                  <a:pt x="182" y="9"/>
                  <a:pt x="157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2" name="Google Shape;2082;p23"/>
          <p:cNvSpPr/>
          <p:nvPr/>
        </p:nvSpPr>
        <p:spPr>
          <a:xfrm>
            <a:off x="7723234" y="4093807"/>
            <a:ext cx="24361" cy="13101"/>
          </a:xfrm>
          <a:custGeom>
            <a:rect b="b" l="l" r="r" t="t"/>
            <a:pathLst>
              <a:path extrusionOk="0" h="619" w="1151">
                <a:moveTo>
                  <a:pt x="140" y="0"/>
                </a:moveTo>
                <a:cubicBezTo>
                  <a:pt x="96" y="0"/>
                  <a:pt x="56" y="23"/>
                  <a:pt x="33" y="47"/>
                </a:cubicBezTo>
                <a:cubicBezTo>
                  <a:pt x="0" y="112"/>
                  <a:pt x="33" y="178"/>
                  <a:pt x="66" y="211"/>
                </a:cubicBezTo>
                <a:lnTo>
                  <a:pt x="986" y="605"/>
                </a:lnTo>
                <a:cubicBezTo>
                  <a:pt x="996" y="615"/>
                  <a:pt x="1008" y="619"/>
                  <a:pt x="1022" y="619"/>
                </a:cubicBezTo>
                <a:cubicBezTo>
                  <a:pt x="1055" y="619"/>
                  <a:pt x="1094" y="596"/>
                  <a:pt x="1117" y="572"/>
                </a:cubicBezTo>
                <a:cubicBezTo>
                  <a:pt x="1150" y="540"/>
                  <a:pt x="1117" y="474"/>
                  <a:pt x="1085" y="441"/>
                </a:cubicBezTo>
                <a:lnTo>
                  <a:pt x="197" y="14"/>
                </a:lnTo>
                <a:cubicBezTo>
                  <a:pt x="178" y="4"/>
                  <a:pt x="159" y="0"/>
                  <a:pt x="14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3" name="Google Shape;2083;p23"/>
          <p:cNvSpPr/>
          <p:nvPr/>
        </p:nvSpPr>
        <p:spPr>
          <a:xfrm>
            <a:off x="7711699" y="3984954"/>
            <a:ext cx="24065" cy="14562"/>
          </a:xfrm>
          <a:custGeom>
            <a:rect b="b" l="l" r="r" t="t"/>
            <a:pathLst>
              <a:path extrusionOk="0" h="688" w="1137">
                <a:moveTo>
                  <a:pt x="150" y="0"/>
                </a:moveTo>
                <a:cubicBezTo>
                  <a:pt x="70" y="0"/>
                  <a:pt x="1" y="118"/>
                  <a:pt x="52" y="195"/>
                </a:cubicBezTo>
                <a:cubicBezTo>
                  <a:pt x="315" y="458"/>
                  <a:pt x="644" y="622"/>
                  <a:pt x="1005" y="688"/>
                </a:cubicBezTo>
                <a:cubicBezTo>
                  <a:pt x="1038" y="688"/>
                  <a:pt x="1104" y="655"/>
                  <a:pt x="1137" y="589"/>
                </a:cubicBezTo>
                <a:cubicBezTo>
                  <a:pt x="1137" y="556"/>
                  <a:pt x="1104" y="491"/>
                  <a:pt x="1038" y="491"/>
                </a:cubicBezTo>
                <a:cubicBezTo>
                  <a:pt x="742" y="425"/>
                  <a:pt x="414" y="261"/>
                  <a:pt x="217" y="31"/>
                </a:cubicBezTo>
                <a:cubicBezTo>
                  <a:pt x="195" y="9"/>
                  <a:pt x="172" y="0"/>
                  <a:pt x="15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4" name="Google Shape;2084;p23"/>
          <p:cNvSpPr/>
          <p:nvPr/>
        </p:nvSpPr>
        <p:spPr>
          <a:xfrm>
            <a:off x="7702704" y="3969969"/>
            <a:ext cx="30986" cy="12868"/>
          </a:xfrm>
          <a:custGeom>
            <a:rect b="b" l="l" r="r" t="t"/>
            <a:pathLst>
              <a:path extrusionOk="0" h="608" w="1464">
                <a:moveTo>
                  <a:pt x="135" y="0"/>
                </a:moveTo>
                <a:cubicBezTo>
                  <a:pt x="56" y="0"/>
                  <a:pt x="0" y="125"/>
                  <a:pt x="83" y="180"/>
                </a:cubicBezTo>
                <a:cubicBezTo>
                  <a:pt x="444" y="410"/>
                  <a:pt x="872" y="574"/>
                  <a:pt x="1332" y="607"/>
                </a:cubicBezTo>
                <a:cubicBezTo>
                  <a:pt x="1463" y="607"/>
                  <a:pt x="1463" y="377"/>
                  <a:pt x="1332" y="377"/>
                </a:cubicBezTo>
                <a:cubicBezTo>
                  <a:pt x="904" y="344"/>
                  <a:pt x="543" y="246"/>
                  <a:pt x="182" y="16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5" name="Google Shape;2085;p23"/>
          <p:cNvSpPr/>
          <p:nvPr/>
        </p:nvSpPr>
        <p:spPr>
          <a:xfrm>
            <a:off x="7714176" y="3960550"/>
            <a:ext cx="20191" cy="9059"/>
          </a:xfrm>
          <a:custGeom>
            <a:rect b="b" l="l" r="r" t="t"/>
            <a:pathLst>
              <a:path extrusionOk="0" h="428" w="954">
                <a:moveTo>
                  <a:pt x="132" y="1"/>
                </a:moveTo>
                <a:cubicBezTo>
                  <a:pt x="67" y="1"/>
                  <a:pt x="34" y="33"/>
                  <a:pt x="1" y="99"/>
                </a:cubicBezTo>
                <a:cubicBezTo>
                  <a:pt x="1" y="132"/>
                  <a:pt x="1" y="198"/>
                  <a:pt x="67" y="231"/>
                </a:cubicBezTo>
                <a:lnTo>
                  <a:pt x="822" y="428"/>
                </a:lnTo>
                <a:cubicBezTo>
                  <a:pt x="888" y="428"/>
                  <a:pt x="921" y="395"/>
                  <a:pt x="954" y="362"/>
                </a:cubicBezTo>
                <a:cubicBezTo>
                  <a:pt x="954" y="296"/>
                  <a:pt x="921" y="231"/>
                  <a:pt x="888" y="231"/>
                </a:cubicBezTo>
                <a:lnTo>
                  <a:pt x="1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6" name="Google Shape;2086;p23"/>
          <p:cNvSpPr/>
          <p:nvPr/>
        </p:nvSpPr>
        <p:spPr>
          <a:xfrm>
            <a:off x="7722748" y="3950052"/>
            <a:ext cx="15112" cy="7746"/>
          </a:xfrm>
          <a:custGeom>
            <a:rect b="b" l="l" r="r" t="t"/>
            <a:pathLst>
              <a:path extrusionOk="0" h="366" w="714">
                <a:moveTo>
                  <a:pt x="159" y="0"/>
                </a:moveTo>
                <a:cubicBezTo>
                  <a:pt x="47" y="0"/>
                  <a:pt x="0" y="173"/>
                  <a:pt x="122" y="234"/>
                </a:cubicBezTo>
                <a:lnTo>
                  <a:pt x="549" y="365"/>
                </a:lnTo>
                <a:cubicBezTo>
                  <a:pt x="648" y="365"/>
                  <a:pt x="713" y="201"/>
                  <a:pt x="582" y="168"/>
                </a:cubicBezTo>
                <a:lnTo>
                  <a:pt x="187" y="4"/>
                </a:lnTo>
                <a:cubicBezTo>
                  <a:pt x="177" y="1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7" name="Google Shape;2087;p23"/>
          <p:cNvSpPr/>
          <p:nvPr/>
        </p:nvSpPr>
        <p:spPr>
          <a:xfrm>
            <a:off x="7755215" y="3872651"/>
            <a:ext cx="28530" cy="11006"/>
          </a:xfrm>
          <a:custGeom>
            <a:rect b="b" l="l" r="r" t="t"/>
            <a:pathLst>
              <a:path extrusionOk="0" h="520" w="1348">
                <a:moveTo>
                  <a:pt x="113" y="0"/>
                </a:moveTo>
                <a:cubicBezTo>
                  <a:pt x="69" y="0"/>
                  <a:pt x="34" y="31"/>
                  <a:pt x="34" y="79"/>
                </a:cubicBezTo>
                <a:cubicBezTo>
                  <a:pt x="1" y="112"/>
                  <a:pt x="34" y="178"/>
                  <a:pt x="99" y="210"/>
                </a:cubicBezTo>
                <a:cubicBezTo>
                  <a:pt x="461" y="243"/>
                  <a:pt x="822" y="375"/>
                  <a:pt x="1184" y="506"/>
                </a:cubicBezTo>
                <a:cubicBezTo>
                  <a:pt x="1193" y="516"/>
                  <a:pt x="1206" y="520"/>
                  <a:pt x="1219" y="520"/>
                </a:cubicBezTo>
                <a:cubicBezTo>
                  <a:pt x="1252" y="520"/>
                  <a:pt x="1292" y="497"/>
                  <a:pt x="1315" y="473"/>
                </a:cubicBezTo>
                <a:cubicBezTo>
                  <a:pt x="1348" y="440"/>
                  <a:pt x="1315" y="375"/>
                  <a:pt x="1282" y="342"/>
                </a:cubicBezTo>
                <a:cubicBezTo>
                  <a:pt x="921" y="178"/>
                  <a:pt x="527" y="79"/>
                  <a:pt x="165" y="13"/>
                </a:cubicBezTo>
                <a:cubicBezTo>
                  <a:pt x="147" y="4"/>
                  <a:pt x="130" y="0"/>
                  <a:pt x="11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8" name="Google Shape;2088;p23"/>
          <p:cNvSpPr/>
          <p:nvPr/>
        </p:nvSpPr>
        <p:spPr>
          <a:xfrm>
            <a:off x="7745881" y="3853157"/>
            <a:ext cx="32721" cy="17292"/>
          </a:xfrm>
          <a:custGeom>
            <a:rect b="b" l="l" r="r" t="t"/>
            <a:pathLst>
              <a:path extrusionOk="0" h="817" w="1546">
                <a:moveTo>
                  <a:pt x="159" y="1"/>
                </a:moveTo>
                <a:cubicBezTo>
                  <a:pt x="57" y="1"/>
                  <a:pt x="0" y="150"/>
                  <a:pt x="113" y="178"/>
                </a:cubicBezTo>
                <a:lnTo>
                  <a:pt x="1329" y="803"/>
                </a:lnTo>
                <a:cubicBezTo>
                  <a:pt x="1348" y="812"/>
                  <a:pt x="1365" y="816"/>
                  <a:pt x="1382" y="816"/>
                </a:cubicBezTo>
                <a:cubicBezTo>
                  <a:pt x="1484" y="816"/>
                  <a:pt x="1545" y="667"/>
                  <a:pt x="1460" y="638"/>
                </a:cubicBezTo>
                <a:lnTo>
                  <a:pt x="212" y="14"/>
                </a:lnTo>
                <a:cubicBezTo>
                  <a:pt x="193" y="5"/>
                  <a:pt x="175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9" name="Google Shape;2089;p23"/>
          <p:cNvSpPr/>
          <p:nvPr/>
        </p:nvSpPr>
        <p:spPr>
          <a:xfrm>
            <a:off x="7745479" y="3839717"/>
            <a:ext cx="26456" cy="13757"/>
          </a:xfrm>
          <a:custGeom>
            <a:rect b="b" l="l" r="r" t="t"/>
            <a:pathLst>
              <a:path extrusionOk="0" h="650" w="1250">
                <a:moveTo>
                  <a:pt x="103" y="0"/>
                </a:moveTo>
                <a:cubicBezTo>
                  <a:pt x="75" y="0"/>
                  <a:pt x="50" y="8"/>
                  <a:pt x="34" y="25"/>
                </a:cubicBezTo>
                <a:cubicBezTo>
                  <a:pt x="1" y="91"/>
                  <a:pt x="1" y="156"/>
                  <a:pt x="34" y="189"/>
                </a:cubicBezTo>
                <a:cubicBezTo>
                  <a:pt x="362" y="452"/>
                  <a:pt x="724" y="616"/>
                  <a:pt x="1151" y="649"/>
                </a:cubicBezTo>
                <a:cubicBezTo>
                  <a:pt x="1184" y="649"/>
                  <a:pt x="1249" y="616"/>
                  <a:pt x="1249" y="551"/>
                </a:cubicBezTo>
                <a:cubicBezTo>
                  <a:pt x="1249" y="485"/>
                  <a:pt x="1184" y="452"/>
                  <a:pt x="1151" y="452"/>
                </a:cubicBezTo>
                <a:cubicBezTo>
                  <a:pt x="789" y="419"/>
                  <a:pt x="461" y="255"/>
                  <a:pt x="198" y="25"/>
                </a:cubicBezTo>
                <a:cubicBezTo>
                  <a:pt x="165" y="8"/>
                  <a:pt x="132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0" name="Google Shape;2090;p23"/>
          <p:cNvSpPr/>
          <p:nvPr/>
        </p:nvSpPr>
        <p:spPr>
          <a:xfrm>
            <a:off x="7744082" y="3827251"/>
            <a:ext cx="23282" cy="13292"/>
          </a:xfrm>
          <a:custGeom>
            <a:rect b="b" l="l" r="r" t="t"/>
            <a:pathLst>
              <a:path extrusionOk="0" h="628" w="1100">
                <a:moveTo>
                  <a:pt x="88" y="1"/>
                </a:moveTo>
                <a:cubicBezTo>
                  <a:pt x="56" y="1"/>
                  <a:pt x="34" y="17"/>
                  <a:pt x="34" y="55"/>
                </a:cubicBezTo>
                <a:cubicBezTo>
                  <a:pt x="1" y="88"/>
                  <a:pt x="1" y="154"/>
                  <a:pt x="67" y="187"/>
                </a:cubicBezTo>
                <a:lnTo>
                  <a:pt x="888" y="614"/>
                </a:lnTo>
                <a:cubicBezTo>
                  <a:pt x="902" y="623"/>
                  <a:pt x="916" y="627"/>
                  <a:pt x="931" y="627"/>
                </a:cubicBezTo>
                <a:cubicBezTo>
                  <a:pt x="1018" y="627"/>
                  <a:pt x="1100" y="473"/>
                  <a:pt x="987" y="417"/>
                </a:cubicBezTo>
                <a:lnTo>
                  <a:pt x="165" y="22"/>
                </a:lnTo>
                <a:cubicBezTo>
                  <a:pt x="138" y="9"/>
                  <a:pt x="111" y="1"/>
                  <a:pt x="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1" name="Google Shape;2091;p23"/>
          <p:cNvSpPr/>
          <p:nvPr/>
        </p:nvSpPr>
        <p:spPr>
          <a:xfrm>
            <a:off x="7640160" y="4253077"/>
            <a:ext cx="88427" cy="46288"/>
          </a:xfrm>
          <a:custGeom>
            <a:rect b="b" l="l" r="r" t="t"/>
            <a:pathLst>
              <a:path extrusionOk="0" h="2187" w="4178">
                <a:moveTo>
                  <a:pt x="159" y="1"/>
                </a:moveTo>
                <a:cubicBezTo>
                  <a:pt x="57" y="1"/>
                  <a:pt x="0" y="154"/>
                  <a:pt x="113" y="211"/>
                </a:cubicBezTo>
                <a:cubicBezTo>
                  <a:pt x="1329" y="1000"/>
                  <a:pt x="2644" y="1657"/>
                  <a:pt x="4024" y="2183"/>
                </a:cubicBezTo>
                <a:cubicBezTo>
                  <a:pt x="4034" y="2185"/>
                  <a:pt x="4043" y="2186"/>
                  <a:pt x="4052" y="2186"/>
                </a:cubicBezTo>
                <a:cubicBezTo>
                  <a:pt x="4159" y="2186"/>
                  <a:pt x="4178" y="2016"/>
                  <a:pt x="4057" y="1985"/>
                </a:cubicBezTo>
                <a:cubicBezTo>
                  <a:pt x="2709" y="1460"/>
                  <a:pt x="1428" y="802"/>
                  <a:pt x="212" y="14"/>
                </a:cubicBezTo>
                <a:cubicBezTo>
                  <a:pt x="194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2" name="Google Shape;2092;p23"/>
          <p:cNvSpPr/>
          <p:nvPr/>
        </p:nvSpPr>
        <p:spPr>
          <a:xfrm>
            <a:off x="7672924" y="4247150"/>
            <a:ext cx="95348" cy="50119"/>
          </a:xfrm>
          <a:custGeom>
            <a:rect b="b" l="l" r="r" t="t"/>
            <a:pathLst>
              <a:path extrusionOk="0" h="2368" w="4505">
                <a:moveTo>
                  <a:pt x="141" y="0"/>
                </a:moveTo>
                <a:cubicBezTo>
                  <a:pt x="63" y="0"/>
                  <a:pt x="0" y="111"/>
                  <a:pt x="77" y="162"/>
                </a:cubicBezTo>
                <a:cubicBezTo>
                  <a:pt x="1326" y="1181"/>
                  <a:pt x="2771" y="1937"/>
                  <a:pt x="4316" y="2364"/>
                </a:cubicBezTo>
                <a:cubicBezTo>
                  <a:pt x="4325" y="2366"/>
                  <a:pt x="4333" y="2367"/>
                  <a:pt x="4341" y="2367"/>
                </a:cubicBezTo>
                <a:cubicBezTo>
                  <a:pt x="4455" y="2367"/>
                  <a:pt x="4504" y="2165"/>
                  <a:pt x="4382" y="2134"/>
                </a:cubicBezTo>
                <a:cubicBezTo>
                  <a:pt x="2870" y="1740"/>
                  <a:pt x="1424" y="1017"/>
                  <a:pt x="208" y="31"/>
                </a:cubicBezTo>
                <a:cubicBezTo>
                  <a:pt x="187" y="9"/>
                  <a:pt x="163" y="0"/>
                  <a:pt x="14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3" name="Google Shape;2093;p23"/>
          <p:cNvSpPr/>
          <p:nvPr/>
        </p:nvSpPr>
        <p:spPr>
          <a:xfrm>
            <a:off x="7670067" y="4257945"/>
            <a:ext cx="78014" cy="37928"/>
          </a:xfrm>
          <a:custGeom>
            <a:rect b="b" l="l" r="r" t="t"/>
            <a:pathLst>
              <a:path extrusionOk="0" h="1792" w="3686">
                <a:moveTo>
                  <a:pt x="159" y="1"/>
                </a:moveTo>
                <a:cubicBezTo>
                  <a:pt x="57" y="1"/>
                  <a:pt x="0" y="154"/>
                  <a:pt x="113" y="211"/>
                </a:cubicBezTo>
                <a:cubicBezTo>
                  <a:pt x="1165" y="901"/>
                  <a:pt x="2282" y="1427"/>
                  <a:pt x="3498" y="1788"/>
                </a:cubicBezTo>
                <a:cubicBezTo>
                  <a:pt x="3508" y="1791"/>
                  <a:pt x="3518" y="1792"/>
                  <a:pt x="3527" y="1792"/>
                </a:cubicBezTo>
                <a:cubicBezTo>
                  <a:pt x="3638" y="1792"/>
                  <a:pt x="3685" y="1621"/>
                  <a:pt x="3564" y="1591"/>
                </a:cubicBezTo>
                <a:cubicBezTo>
                  <a:pt x="2381" y="1230"/>
                  <a:pt x="1231" y="704"/>
                  <a:pt x="212" y="14"/>
                </a:cubicBezTo>
                <a:cubicBezTo>
                  <a:pt x="194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4" name="Google Shape;2094;p23"/>
          <p:cNvSpPr/>
          <p:nvPr/>
        </p:nvSpPr>
        <p:spPr>
          <a:xfrm>
            <a:off x="7672162" y="4233308"/>
            <a:ext cx="71771" cy="43113"/>
          </a:xfrm>
          <a:custGeom>
            <a:rect b="b" l="l" r="r" t="t"/>
            <a:pathLst>
              <a:path extrusionOk="0" h="2037" w="3391">
                <a:moveTo>
                  <a:pt x="123" y="1"/>
                </a:moveTo>
                <a:cubicBezTo>
                  <a:pt x="49" y="1"/>
                  <a:pt x="1" y="139"/>
                  <a:pt x="80" y="192"/>
                </a:cubicBezTo>
                <a:cubicBezTo>
                  <a:pt x="1066" y="882"/>
                  <a:pt x="2117" y="1506"/>
                  <a:pt x="3169" y="2032"/>
                </a:cubicBezTo>
                <a:cubicBezTo>
                  <a:pt x="3181" y="2035"/>
                  <a:pt x="3192" y="2036"/>
                  <a:pt x="3203" y="2036"/>
                </a:cubicBezTo>
                <a:cubicBezTo>
                  <a:pt x="3316" y="2036"/>
                  <a:pt x="3390" y="1895"/>
                  <a:pt x="3300" y="1835"/>
                </a:cubicBezTo>
                <a:cubicBezTo>
                  <a:pt x="2216" y="1309"/>
                  <a:pt x="1164" y="718"/>
                  <a:pt x="179" y="28"/>
                </a:cubicBezTo>
                <a:cubicBezTo>
                  <a:pt x="160" y="9"/>
                  <a:pt x="140" y="1"/>
                  <a:pt x="1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5" name="Google Shape;2095;p23"/>
          <p:cNvSpPr/>
          <p:nvPr/>
        </p:nvSpPr>
        <p:spPr>
          <a:xfrm>
            <a:off x="7656098" y="4202957"/>
            <a:ext cx="49463" cy="31917"/>
          </a:xfrm>
          <a:custGeom>
            <a:rect b="b" l="l" r="r" t="t"/>
            <a:pathLst>
              <a:path extrusionOk="0" h="1508" w="2337">
                <a:moveTo>
                  <a:pt x="154" y="1"/>
                </a:moveTo>
                <a:cubicBezTo>
                  <a:pt x="57" y="1"/>
                  <a:pt x="1" y="125"/>
                  <a:pt x="83" y="180"/>
                </a:cubicBezTo>
                <a:lnTo>
                  <a:pt x="2154" y="1495"/>
                </a:lnTo>
                <a:cubicBezTo>
                  <a:pt x="2167" y="1504"/>
                  <a:pt x="2181" y="1508"/>
                  <a:pt x="2194" y="1508"/>
                </a:cubicBezTo>
                <a:cubicBezTo>
                  <a:pt x="2276" y="1508"/>
                  <a:pt x="2337" y="1354"/>
                  <a:pt x="2252" y="1297"/>
                </a:cubicBezTo>
                <a:lnTo>
                  <a:pt x="215" y="16"/>
                </a:lnTo>
                <a:cubicBezTo>
                  <a:pt x="194" y="5"/>
                  <a:pt x="173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6" name="Google Shape;2096;p23"/>
          <p:cNvSpPr/>
          <p:nvPr/>
        </p:nvSpPr>
        <p:spPr>
          <a:xfrm>
            <a:off x="7657855" y="4186998"/>
            <a:ext cx="32319" cy="20064"/>
          </a:xfrm>
          <a:custGeom>
            <a:rect b="b" l="l" r="r" t="t"/>
            <a:pathLst>
              <a:path extrusionOk="0" h="948" w="1527">
                <a:moveTo>
                  <a:pt x="141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33" y="178"/>
                  <a:pt x="66" y="211"/>
                </a:cubicBezTo>
                <a:cubicBezTo>
                  <a:pt x="460" y="474"/>
                  <a:pt x="888" y="704"/>
                  <a:pt x="1315" y="934"/>
                </a:cubicBezTo>
                <a:cubicBezTo>
                  <a:pt x="1333" y="943"/>
                  <a:pt x="1351" y="947"/>
                  <a:pt x="1367" y="947"/>
                </a:cubicBezTo>
                <a:cubicBezTo>
                  <a:pt x="1469" y="947"/>
                  <a:pt x="1526" y="794"/>
                  <a:pt x="1413" y="737"/>
                </a:cubicBezTo>
                <a:cubicBezTo>
                  <a:pt x="986" y="540"/>
                  <a:pt x="559" y="310"/>
                  <a:pt x="197" y="14"/>
                </a:cubicBezTo>
                <a:cubicBezTo>
                  <a:pt x="178" y="4"/>
                  <a:pt x="159" y="0"/>
                  <a:pt x="14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7" name="Google Shape;2097;p23"/>
          <p:cNvSpPr/>
          <p:nvPr/>
        </p:nvSpPr>
        <p:spPr>
          <a:xfrm>
            <a:off x="7655061" y="4160097"/>
            <a:ext cx="33716" cy="25398"/>
          </a:xfrm>
          <a:custGeom>
            <a:rect b="b" l="l" r="r" t="t"/>
            <a:pathLst>
              <a:path extrusionOk="0" h="1200" w="1593">
                <a:moveTo>
                  <a:pt x="151" y="1"/>
                </a:moveTo>
                <a:cubicBezTo>
                  <a:pt x="122" y="1"/>
                  <a:pt x="92" y="11"/>
                  <a:pt x="67" y="36"/>
                </a:cubicBezTo>
                <a:cubicBezTo>
                  <a:pt x="1" y="69"/>
                  <a:pt x="1" y="168"/>
                  <a:pt x="34" y="234"/>
                </a:cubicBezTo>
                <a:cubicBezTo>
                  <a:pt x="99" y="299"/>
                  <a:pt x="165" y="365"/>
                  <a:pt x="231" y="431"/>
                </a:cubicBezTo>
                <a:lnTo>
                  <a:pt x="461" y="595"/>
                </a:lnTo>
                <a:cubicBezTo>
                  <a:pt x="757" y="825"/>
                  <a:pt x="1052" y="1022"/>
                  <a:pt x="1381" y="1186"/>
                </a:cubicBezTo>
                <a:cubicBezTo>
                  <a:pt x="1395" y="1196"/>
                  <a:pt x="1409" y="1200"/>
                  <a:pt x="1424" y="1200"/>
                </a:cubicBezTo>
                <a:cubicBezTo>
                  <a:pt x="1511" y="1200"/>
                  <a:pt x="1592" y="1050"/>
                  <a:pt x="1480" y="1022"/>
                </a:cubicBezTo>
                <a:cubicBezTo>
                  <a:pt x="1250" y="891"/>
                  <a:pt x="1020" y="759"/>
                  <a:pt x="822" y="595"/>
                </a:cubicBezTo>
                <a:cubicBezTo>
                  <a:pt x="724" y="529"/>
                  <a:pt x="592" y="464"/>
                  <a:pt x="494" y="365"/>
                </a:cubicBezTo>
                <a:lnTo>
                  <a:pt x="362" y="234"/>
                </a:lnTo>
                <a:lnTo>
                  <a:pt x="264" y="201"/>
                </a:lnTo>
                <a:lnTo>
                  <a:pt x="246" y="183"/>
                </a:lnTo>
                <a:lnTo>
                  <a:pt x="246" y="183"/>
                </a:lnTo>
                <a:cubicBezTo>
                  <a:pt x="272" y="148"/>
                  <a:pt x="291" y="97"/>
                  <a:pt x="264" y="69"/>
                </a:cubicBezTo>
                <a:cubicBezTo>
                  <a:pt x="243" y="29"/>
                  <a:pt x="198" y="1"/>
                  <a:pt x="15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8" name="Google Shape;2098;p23"/>
          <p:cNvSpPr/>
          <p:nvPr/>
        </p:nvSpPr>
        <p:spPr>
          <a:xfrm>
            <a:off x="7652288" y="4140392"/>
            <a:ext cx="29483" cy="24276"/>
          </a:xfrm>
          <a:custGeom>
            <a:rect b="b" l="l" r="r" t="t"/>
            <a:pathLst>
              <a:path extrusionOk="0" h="1147" w="1393">
                <a:moveTo>
                  <a:pt x="116" y="1"/>
                </a:moveTo>
                <a:cubicBezTo>
                  <a:pt x="102" y="1"/>
                  <a:pt x="85" y="5"/>
                  <a:pt x="66" y="14"/>
                </a:cubicBezTo>
                <a:cubicBezTo>
                  <a:pt x="33" y="47"/>
                  <a:pt x="0" y="113"/>
                  <a:pt x="33" y="146"/>
                </a:cubicBezTo>
                <a:cubicBezTo>
                  <a:pt x="329" y="573"/>
                  <a:pt x="723" y="902"/>
                  <a:pt x="1183" y="1132"/>
                </a:cubicBezTo>
                <a:cubicBezTo>
                  <a:pt x="1199" y="1142"/>
                  <a:pt x="1216" y="1147"/>
                  <a:pt x="1232" y="1147"/>
                </a:cubicBezTo>
                <a:cubicBezTo>
                  <a:pt x="1318" y="1147"/>
                  <a:pt x="1392" y="1022"/>
                  <a:pt x="1282" y="967"/>
                </a:cubicBezTo>
                <a:cubicBezTo>
                  <a:pt x="855" y="737"/>
                  <a:pt x="493" y="409"/>
                  <a:pt x="198" y="47"/>
                </a:cubicBezTo>
                <a:cubicBezTo>
                  <a:pt x="174" y="24"/>
                  <a:pt x="151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9" name="Google Shape;2099;p23"/>
          <p:cNvSpPr/>
          <p:nvPr/>
        </p:nvSpPr>
        <p:spPr>
          <a:xfrm>
            <a:off x="7654151" y="4120010"/>
            <a:ext cx="31197" cy="23112"/>
          </a:xfrm>
          <a:custGeom>
            <a:rect b="b" l="l" r="r" t="t"/>
            <a:pathLst>
              <a:path extrusionOk="0" h="1092" w="1474">
                <a:moveTo>
                  <a:pt x="156" y="0"/>
                </a:moveTo>
                <a:cubicBezTo>
                  <a:pt x="72" y="0"/>
                  <a:pt x="1" y="167"/>
                  <a:pt x="110" y="222"/>
                </a:cubicBezTo>
                <a:lnTo>
                  <a:pt x="1293" y="1076"/>
                </a:lnTo>
                <a:cubicBezTo>
                  <a:pt x="1308" y="1087"/>
                  <a:pt x="1324" y="1091"/>
                  <a:pt x="1339" y="1091"/>
                </a:cubicBezTo>
                <a:cubicBezTo>
                  <a:pt x="1418" y="1091"/>
                  <a:pt x="1474" y="967"/>
                  <a:pt x="1391" y="912"/>
                </a:cubicBezTo>
                <a:lnTo>
                  <a:pt x="208" y="24"/>
                </a:lnTo>
                <a:cubicBezTo>
                  <a:pt x="191" y="8"/>
                  <a:pt x="173" y="0"/>
                  <a:pt x="1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0" name="Google Shape;2100;p23"/>
          <p:cNvSpPr/>
          <p:nvPr/>
        </p:nvSpPr>
        <p:spPr>
          <a:xfrm>
            <a:off x="7655061" y="4096347"/>
            <a:ext cx="32277" cy="21736"/>
          </a:xfrm>
          <a:custGeom>
            <a:rect b="b" l="l" r="r" t="t"/>
            <a:pathLst>
              <a:path extrusionOk="0" h="1027" w="1525">
                <a:moveTo>
                  <a:pt x="104" y="1"/>
                </a:moveTo>
                <a:cubicBezTo>
                  <a:pt x="75" y="1"/>
                  <a:pt x="50" y="9"/>
                  <a:pt x="34" y="25"/>
                </a:cubicBezTo>
                <a:cubicBezTo>
                  <a:pt x="1" y="91"/>
                  <a:pt x="1" y="157"/>
                  <a:pt x="34" y="190"/>
                </a:cubicBezTo>
                <a:lnTo>
                  <a:pt x="67" y="190"/>
                </a:lnTo>
                <a:cubicBezTo>
                  <a:pt x="461" y="518"/>
                  <a:pt x="855" y="781"/>
                  <a:pt x="1315" y="1011"/>
                </a:cubicBezTo>
                <a:cubicBezTo>
                  <a:pt x="1337" y="1022"/>
                  <a:pt x="1357" y="1026"/>
                  <a:pt x="1376" y="1026"/>
                </a:cubicBezTo>
                <a:cubicBezTo>
                  <a:pt x="1473" y="1026"/>
                  <a:pt x="1524" y="902"/>
                  <a:pt x="1414" y="847"/>
                </a:cubicBezTo>
                <a:cubicBezTo>
                  <a:pt x="987" y="617"/>
                  <a:pt x="559" y="354"/>
                  <a:pt x="198" y="25"/>
                </a:cubicBezTo>
                <a:cubicBezTo>
                  <a:pt x="165" y="9"/>
                  <a:pt x="132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1" name="Google Shape;2101;p23"/>
          <p:cNvSpPr/>
          <p:nvPr/>
        </p:nvSpPr>
        <p:spPr>
          <a:xfrm>
            <a:off x="7663802" y="4076325"/>
            <a:ext cx="25377" cy="16403"/>
          </a:xfrm>
          <a:custGeom>
            <a:rect b="b" l="l" r="r" t="t"/>
            <a:pathLst>
              <a:path extrusionOk="0" h="775" w="1199">
                <a:moveTo>
                  <a:pt x="155" y="1"/>
                </a:moveTo>
                <a:cubicBezTo>
                  <a:pt x="73" y="1"/>
                  <a:pt x="1" y="102"/>
                  <a:pt x="81" y="183"/>
                </a:cubicBezTo>
                <a:cubicBezTo>
                  <a:pt x="344" y="445"/>
                  <a:pt x="705" y="643"/>
                  <a:pt x="1067" y="774"/>
                </a:cubicBezTo>
                <a:cubicBezTo>
                  <a:pt x="1132" y="774"/>
                  <a:pt x="1165" y="741"/>
                  <a:pt x="1198" y="708"/>
                </a:cubicBezTo>
                <a:cubicBezTo>
                  <a:pt x="1198" y="643"/>
                  <a:pt x="1165" y="577"/>
                  <a:pt x="1132" y="577"/>
                </a:cubicBezTo>
                <a:cubicBezTo>
                  <a:pt x="771" y="445"/>
                  <a:pt x="475" y="248"/>
                  <a:pt x="212" y="18"/>
                </a:cubicBezTo>
                <a:cubicBezTo>
                  <a:pt x="194" y="6"/>
                  <a:pt x="174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2" name="Google Shape;2102;p23"/>
          <p:cNvSpPr/>
          <p:nvPr/>
        </p:nvSpPr>
        <p:spPr>
          <a:xfrm>
            <a:off x="7674723" y="4057826"/>
            <a:ext cx="21165" cy="15535"/>
          </a:xfrm>
          <a:custGeom>
            <a:rect b="b" l="l" r="r" t="t"/>
            <a:pathLst>
              <a:path extrusionOk="0" h="734" w="1000">
                <a:moveTo>
                  <a:pt x="188" y="1"/>
                </a:moveTo>
                <a:cubicBezTo>
                  <a:pt x="75" y="1"/>
                  <a:pt x="1" y="142"/>
                  <a:pt x="91" y="202"/>
                </a:cubicBezTo>
                <a:lnTo>
                  <a:pt x="813" y="728"/>
                </a:lnTo>
                <a:cubicBezTo>
                  <a:pt x="824" y="732"/>
                  <a:pt x="835" y="733"/>
                  <a:pt x="845" y="733"/>
                </a:cubicBezTo>
                <a:cubicBezTo>
                  <a:pt x="931" y="733"/>
                  <a:pt x="1000" y="622"/>
                  <a:pt x="912" y="564"/>
                </a:cubicBezTo>
                <a:lnTo>
                  <a:pt x="222" y="5"/>
                </a:lnTo>
                <a:cubicBezTo>
                  <a:pt x="210" y="2"/>
                  <a:pt x="199" y="1"/>
                  <a:pt x="1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3" name="Google Shape;2103;p23"/>
          <p:cNvSpPr/>
          <p:nvPr/>
        </p:nvSpPr>
        <p:spPr>
          <a:xfrm>
            <a:off x="7685666" y="4032894"/>
            <a:ext cx="22985" cy="19768"/>
          </a:xfrm>
          <a:custGeom>
            <a:rect b="b" l="l" r="r" t="t"/>
            <a:pathLst>
              <a:path extrusionOk="0" h="934" w="1086">
                <a:moveTo>
                  <a:pt x="165" y="66"/>
                </a:moveTo>
                <a:cubicBezTo>
                  <a:pt x="152" y="69"/>
                  <a:pt x="141" y="74"/>
                  <a:pt x="132" y="80"/>
                </a:cubicBezTo>
                <a:lnTo>
                  <a:pt x="132" y="80"/>
                </a:lnTo>
                <a:lnTo>
                  <a:pt x="132" y="66"/>
                </a:lnTo>
                <a:close/>
                <a:moveTo>
                  <a:pt x="231" y="132"/>
                </a:moveTo>
                <a:cubicBezTo>
                  <a:pt x="243" y="132"/>
                  <a:pt x="250" y="136"/>
                  <a:pt x="254" y="143"/>
                </a:cubicBezTo>
                <a:lnTo>
                  <a:pt x="254" y="143"/>
                </a:lnTo>
                <a:lnTo>
                  <a:pt x="231" y="132"/>
                </a:lnTo>
                <a:close/>
                <a:moveTo>
                  <a:pt x="132" y="0"/>
                </a:moveTo>
                <a:cubicBezTo>
                  <a:pt x="34" y="33"/>
                  <a:pt x="1" y="132"/>
                  <a:pt x="66" y="197"/>
                </a:cubicBezTo>
                <a:cubicBezTo>
                  <a:pt x="99" y="263"/>
                  <a:pt x="132" y="329"/>
                  <a:pt x="198" y="362"/>
                </a:cubicBezTo>
                <a:lnTo>
                  <a:pt x="921" y="920"/>
                </a:lnTo>
                <a:cubicBezTo>
                  <a:pt x="940" y="930"/>
                  <a:pt x="959" y="934"/>
                  <a:pt x="978" y="934"/>
                </a:cubicBezTo>
                <a:cubicBezTo>
                  <a:pt x="1022" y="934"/>
                  <a:pt x="1062" y="911"/>
                  <a:pt x="1085" y="887"/>
                </a:cubicBezTo>
                <a:cubicBezTo>
                  <a:pt x="1085" y="822"/>
                  <a:pt x="1085" y="756"/>
                  <a:pt x="1052" y="756"/>
                </a:cubicBezTo>
                <a:lnTo>
                  <a:pt x="592" y="394"/>
                </a:lnTo>
                <a:lnTo>
                  <a:pt x="395" y="263"/>
                </a:lnTo>
                <a:lnTo>
                  <a:pt x="302" y="170"/>
                </a:lnTo>
                <a:lnTo>
                  <a:pt x="302" y="170"/>
                </a:lnTo>
                <a:cubicBezTo>
                  <a:pt x="313" y="137"/>
                  <a:pt x="312" y="98"/>
                  <a:pt x="296" y="66"/>
                </a:cubicBezTo>
                <a:cubicBezTo>
                  <a:pt x="264" y="33"/>
                  <a:pt x="198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4" name="Google Shape;2104;p23"/>
          <p:cNvSpPr/>
          <p:nvPr/>
        </p:nvSpPr>
        <p:spPr>
          <a:xfrm>
            <a:off x="7692397" y="4019030"/>
            <a:ext cx="16932" cy="13694"/>
          </a:xfrm>
          <a:custGeom>
            <a:rect b="b" l="l" r="r" t="t"/>
            <a:pathLst>
              <a:path extrusionOk="0" h="647" w="800">
                <a:moveTo>
                  <a:pt x="154" y="0"/>
                </a:moveTo>
                <a:cubicBezTo>
                  <a:pt x="83" y="0"/>
                  <a:pt x="0" y="111"/>
                  <a:pt x="77" y="162"/>
                </a:cubicBezTo>
                <a:lnTo>
                  <a:pt x="636" y="622"/>
                </a:lnTo>
                <a:cubicBezTo>
                  <a:pt x="652" y="639"/>
                  <a:pt x="677" y="647"/>
                  <a:pt x="701" y="647"/>
                </a:cubicBezTo>
                <a:cubicBezTo>
                  <a:pt x="726" y="647"/>
                  <a:pt x="751" y="639"/>
                  <a:pt x="767" y="622"/>
                </a:cubicBezTo>
                <a:cubicBezTo>
                  <a:pt x="800" y="589"/>
                  <a:pt x="800" y="524"/>
                  <a:pt x="767" y="491"/>
                </a:cubicBezTo>
                <a:lnTo>
                  <a:pt x="208" y="31"/>
                </a:lnTo>
                <a:cubicBezTo>
                  <a:pt x="194" y="9"/>
                  <a:pt x="175" y="0"/>
                  <a:pt x="1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5" name="Google Shape;2105;p23"/>
          <p:cNvSpPr/>
          <p:nvPr/>
        </p:nvSpPr>
        <p:spPr>
          <a:xfrm>
            <a:off x="7701667" y="4012723"/>
            <a:ext cx="5588" cy="3492"/>
          </a:xfrm>
          <a:custGeom>
            <a:rect b="b" l="l" r="r" t="t"/>
            <a:pathLst>
              <a:path extrusionOk="0" h="165" w="264">
                <a:moveTo>
                  <a:pt x="66" y="0"/>
                </a:moveTo>
                <a:cubicBezTo>
                  <a:pt x="33" y="0"/>
                  <a:pt x="33" y="0"/>
                  <a:pt x="1" y="33"/>
                </a:cubicBezTo>
                <a:cubicBezTo>
                  <a:pt x="1" y="66"/>
                  <a:pt x="1" y="66"/>
                  <a:pt x="1" y="66"/>
                </a:cubicBezTo>
                <a:lnTo>
                  <a:pt x="1" y="99"/>
                </a:lnTo>
                <a:cubicBezTo>
                  <a:pt x="1" y="132"/>
                  <a:pt x="33" y="132"/>
                  <a:pt x="33" y="164"/>
                </a:cubicBezTo>
                <a:lnTo>
                  <a:pt x="99" y="164"/>
                </a:lnTo>
                <a:lnTo>
                  <a:pt x="132" y="132"/>
                </a:lnTo>
                <a:lnTo>
                  <a:pt x="263" y="132"/>
                </a:lnTo>
                <a:cubicBezTo>
                  <a:pt x="263" y="132"/>
                  <a:pt x="263" y="99"/>
                  <a:pt x="263" y="99"/>
                </a:cubicBezTo>
                <a:cubicBezTo>
                  <a:pt x="263" y="99"/>
                  <a:pt x="263" y="66"/>
                  <a:pt x="263" y="66"/>
                </a:cubicBezTo>
                <a:lnTo>
                  <a:pt x="263" y="33"/>
                </a:lnTo>
                <a:cubicBezTo>
                  <a:pt x="263" y="0"/>
                  <a:pt x="263" y="0"/>
                  <a:pt x="2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6" name="Google Shape;2106;p23"/>
          <p:cNvSpPr/>
          <p:nvPr/>
        </p:nvSpPr>
        <p:spPr>
          <a:xfrm>
            <a:off x="8143134" y="3962540"/>
            <a:ext cx="16890" cy="6561"/>
          </a:xfrm>
          <a:custGeom>
            <a:rect b="b" l="l" r="r" t="t"/>
            <a:pathLst>
              <a:path extrusionOk="0" h="310" w="798">
                <a:moveTo>
                  <a:pt x="42" y="170"/>
                </a:moveTo>
                <a:lnTo>
                  <a:pt x="43" y="171"/>
                </a:lnTo>
                <a:lnTo>
                  <a:pt x="43" y="171"/>
                </a:lnTo>
                <a:cubicBezTo>
                  <a:pt x="43" y="171"/>
                  <a:pt x="43" y="170"/>
                  <a:pt x="43" y="170"/>
                </a:cubicBezTo>
                <a:lnTo>
                  <a:pt x="43" y="170"/>
                </a:lnTo>
                <a:cubicBezTo>
                  <a:pt x="42" y="170"/>
                  <a:pt x="42" y="170"/>
                  <a:pt x="42" y="170"/>
                </a:cubicBezTo>
                <a:close/>
                <a:moveTo>
                  <a:pt x="43" y="171"/>
                </a:moveTo>
                <a:cubicBezTo>
                  <a:pt x="51" y="183"/>
                  <a:pt x="61" y="194"/>
                  <a:pt x="74" y="202"/>
                </a:cubicBezTo>
                <a:lnTo>
                  <a:pt x="43" y="171"/>
                </a:lnTo>
                <a:close/>
                <a:moveTo>
                  <a:pt x="139" y="1"/>
                </a:moveTo>
                <a:cubicBezTo>
                  <a:pt x="48" y="1"/>
                  <a:pt x="0" y="103"/>
                  <a:pt x="43" y="170"/>
                </a:cubicBezTo>
                <a:lnTo>
                  <a:pt x="43" y="170"/>
                </a:lnTo>
                <a:cubicBezTo>
                  <a:pt x="205" y="251"/>
                  <a:pt x="389" y="309"/>
                  <a:pt x="577" y="309"/>
                </a:cubicBezTo>
                <a:cubicBezTo>
                  <a:pt x="617" y="309"/>
                  <a:pt x="658" y="307"/>
                  <a:pt x="699" y="301"/>
                </a:cubicBezTo>
                <a:cubicBezTo>
                  <a:pt x="765" y="301"/>
                  <a:pt x="797" y="268"/>
                  <a:pt x="797" y="202"/>
                </a:cubicBezTo>
                <a:cubicBezTo>
                  <a:pt x="797" y="170"/>
                  <a:pt x="765" y="104"/>
                  <a:pt x="699" y="104"/>
                </a:cubicBezTo>
                <a:lnTo>
                  <a:pt x="403" y="104"/>
                </a:lnTo>
                <a:lnTo>
                  <a:pt x="272" y="71"/>
                </a:lnTo>
                <a:lnTo>
                  <a:pt x="239" y="71"/>
                </a:lnTo>
                <a:lnTo>
                  <a:pt x="173" y="5"/>
                </a:lnTo>
                <a:cubicBezTo>
                  <a:pt x="161" y="2"/>
                  <a:pt x="150" y="1"/>
                  <a:pt x="13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7" name="Google Shape;2107;p23"/>
          <p:cNvSpPr/>
          <p:nvPr/>
        </p:nvSpPr>
        <p:spPr>
          <a:xfrm>
            <a:off x="8131747" y="3930263"/>
            <a:ext cx="29673" cy="19175"/>
          </a:xfrm>
          <a:custGeom>
            <a:rect b="b" l="l" r="r" t="t"/>
            <a:pathLst>
              <a:path extrusionOk="0" h="906" w="1402">
                <a:moveTo>
                  <a:pt x="161" y="1"/>
                </a:moveTo>
                <a:cubicBezTo>
                  <a:pt x="77" y="1"/>
                  <a:pt x="0" y="103"/>
                  <a:pt x="54" y="183"/>
                </a:cubicBezTo>
                <a:cubicBezTo>
                  <a:pt x="382" y="544"/>
                  <a:pt x="810" y="807"/>
                  <a:pt x="1270" y="906"/>
                </a:cubicBezTo>
                <a:cubicBezTo>
                  <a:pt x="1335" y="906"/>
                  <a:pt x="1368" y="873"/>
                  <a:pt x="1401" y="840"/>
                </a:cubicBezTo>
                <a:cubicBezTo>
                  <a:pt x="1401" y="774"/>
                  <a:pt x="1368" y="709"/>
                  <a:pt x="1335" y="709"/>
                </a:cubicBezTo>
                <a:cubicBezTo>
                  <a:pt x="875" y="610"/>
                  <a:pt x="481" y="380"/>
                  <a:pt x="218" y="19"/>
                </a:cubicBezTo>
                <a:cubicBezTo>
                  <a:pt x="200" y="6"/>
                  <a:pt x="180" y="1"/>
                  <a:pt x="1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8" name="Google Shape;2108;p23"/>
          <p:cNvSpPr/>
          <p:nvPr/>
        </p:nvSpPr>
        <p:spPr>
          <a:xfrm>
            <a:off x="8133271" y="3916357"/>
            <a:ext cx="33483" cy="16466"/>
          </a:xfrm>
          <a:custGeom>
            <a:rect b="b" l="l" r="r" t="t"/>
            <a:pathLst>
              <a:path extrusionOk="0" h="778" w="1582">
                <a:moveTo>
                  <a:pt x="185" y="1"/>
                </a:moveTo>
                <a:cubicBezTo>
                  <a:pt x="94" y="1"/>
                  <a:pt x="0" y="103"/>
                  <a:pt x="80" y="183"/>
                </a:cubicBezTo>
                <a:lnTo>
                  <a:pt x="113" y="183"/>
                </a:lnTo>
                <a:cubicBezTo>
                  <a:pt x="475" y="478"/>
                  <a:pt x="935" y="708"/>
                  <a:pt x="1395" y="774"/>
                </a:cubicBezTo>
                <a:cubicBezTo>
                  <a:pt x="1405" y="777"/>
                  <a:pt x="1415" y="778"/>
                  <a:pt x="1424" y="778"/>
                </a:cubicBezTo>
                <a:cubicBezTo>
                  <a:pt x="1535" y="778"/>
                  <a:pt x="1582" y="607"/>
                  <a:pt x="1461" y="577"/>
                </a:cubicBezTo>
                <a:cubicBezTo>
                  <a:pt x="1000" y="511"/>
                  <a:pt x="573" y="314"/>
                  <a:pt x="245" y="18"/>
                </a:cubicBezTo>
                <a:cubicBezTo>
                  <a:pt x="226" y="6"/>
                  <a:pt x="206" y="1"/>
                  <a:pt x="1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9" name="Google Shape;2109;p23"/>
          <p:cNvSpPr/>
          <p:nvPr/>
        </p:nvSpPr>
        <p:spPr>
          <a:xfrm>
            <a:off x="8147197" y="3900166"/>
            <a:ext cx="29991" cy="15281"/>
          </a:xfrm>
          <a:custGeom>
            <a:rect b="b" l="l" r="r" t="t"/>
            <a:pathLst>
              <a:path extrusionOk="0" h="722" w="1417">
                <a:moveTo>
                  <a:pt x="140" y="1"/>
                </a:moveTo>
                <a:cubicBezTo>
                  <a:pt x="49" y="1"/>
                  <a:pt x="0" y="139"/>
                  <a:pt x="80" y="192"/>
                </a:cubicBezTo>
                <a:cubicBezTo>
                  <a:pt x="441" y="422"/>
                  <a:pt x="835" y="619"/>
                  <a:pt x="1230" y="718"/>
                </a:cubicBezTo>
                <a:cubicBezTo>
                  <a:pt x="1240" y="720"/>
                  <a:pt x="1249" y="721"/>
                  <a:pt x="1259" y="721"/>
                </a:cubicBezTo>
                <a:cubicBezTo>
                  <a:pt x="1370" y="721"/>
                  <a:pt x="1417" y="551"/>
                  <a:pt x="1295" y="521"/>
                </a:cubicBezTo>
                <a:cubicBezTo>
                  <a:pt x="901" y="422"/>
                  <a:pt x="540" y="258"/>
                  <a:pt x="211" y="28"/>
                </a:cubicBezTo>
                <a:cubicBezTo>
                  <a:pt x="186" y="9"/>
                  <a:pt x="161" y="1"/>
                  <a:pt x="14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0" name="Google Shape;2110;p23"/>
          <p:cNvSpPr/>
          <p:nvPr/>
        </p:nvSpPr>
        <p:spPr>
          <a:xfrm>
            <a:off x="8151938" y="3873688"/>
            <a:ext cx="33822" cy="16636"/>
          </a:xfrm>
          <a:custGeom>
            <a:rect b="b" l="l" r="r" t="t"/>
            <a:pathLst>
              <a:path extrusionOk="0" h="786" w="1598">
                <a:moveTo>
                  <a:pt x="151" y="1"/>
                </a:moveTo>
                <a:cubicBezTo>
                  <a:pt x="74" y="1"/>
                  <a:pt x="0" y="63"/>
                  <a:pt x="20" y="161"/>
                </a:cubicBezTo>
                <a:cubicBezTo>
                  <a:pt x="20" y="227"/>
                  <a:pt x="86" y="293"/>
                  <a:pt x="151" y="293"/>
                </a:cubicBezTo>
                <a:lnTo>
                  <a:pt x="414" y="424"/>
                </a:lnTo>
                <a:cubicBezTo>
                  <a:pt x="743" y="556"/>
                  <a:pt x="1071" y="687"/>
                  <a:pt x="1433" y="786"/>
                </a:cubicBezTo>
                <a:cubicBezTo>
                  <a:pt x="1531" y="786"/>
                  <a:pt x="1597" y="621"/>
                  <a:pt x="1466" y="589"/>
                </a:cubicBezTo>
                <a:cubicBezTo>
                  <a:pt x="1269" y="523"/>
                  <a:pt x="1039" y="457"/>
                  <a:pt x="809" y="359"/>
                </a:cubicBezTo>
                <a:lnTo>
                  <a:pt x="480" y="227"/>
                </a:lnTo>
                <a:lnTo>
                  <a:pt x="316" y="161"/>
                </a:lnTo>
                <a:lnTo>
                  <a:pt x="296" y="151"/>
                </a:lnTo>
                <a:lnTo>
                  <a:pt x="296" y="151"/>
                </a:lnTo>
                <a:cubicBezTo>
                  <a:pt x="297" y="136"/>
                  <a:pt x="293" y="117"/>
                  <a:pt x="283" y="96"/>
                </a:cubicBezTo>
                <a:cubicBezTo>
                  <a:pt x="256" y="29"/>
                  <a:pt x="203" y="1"/>
                  <a:pt x="15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1" name="Google Shape;2111;p23"/>
          <p:cNvSpPr/>
          <p:nvPr/>
        </p:nvSpPr>
        <p:spPr>
          <a:xfrm>
            <a:off x="8155515" y="3851782"/>
            <a:ext cx="23282" cy="11704"/>
          </a:xfrm>
          <a:custGeom>
            <a:rect b="b" l="l" r="r" t="t"/>
            <a:pathLst>
              <a:path extrusionOk="0" h="553" w="1100">
                <a:moveTo>
                  <a:pt x="160" y="0"/>
                </a:moveTo>
                <a:cubicBezTo>
                  <a:pt x="58" y="0"/>
                  <a:pt x="1" y="154"/>
                  <a:pt x="114" y="211"/>
                </a:cubicBezTo>
                <a:cubicBezTo>
                  <a:pt x="377" y="375"/>
                  <a:pt x="672" y="473"/>
                  <a:pt x="968" y="539"/>
                </a:cubicBezTo>
                <a:cubicBezTo>
                  <a:pt x="986" y="548"/>
                  <a:pt x="1001" y="552"/>
                  <a:pt x="1015" y="552"/>
                </a:cubicBezTo>
                <a:cubicBezTo>
                  <a:pt x="1051" y="552"/>
                  <a:pt x="1076" y="522"/>
                  <a:pt x="1100" y="473"/>
                </a:cubicBezTo>
                <a:cubicBezTo>
                  <a:pt x="1100" y="441"/>
                  <a:pt x="1067" y="375"/>
                  <a:pt x="1034" y="342"/>
                </a:cubicBezTo>
                <a:cubicBezTo>
                  <a:pt x="738" y="276"/>
                  <a:pt x="475" y="178"/>
                  <a:pt x="212" y="13"/>
                </a:cubicBezTo>
                <a:cubicBezTo>
                  <a:pt x="194" y="4"/>
                  <a:pt x="176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2" name="Google Shape;2112;p23"/>
          <p:cNvSpPr/>
          <p:nvPr/>
        </p:nvSpPr>
        <p:spPr>
          <a:xfrm>
            <a:off x="8158606" y="3833008"/>
            <a:ext cx="24361" cy="12106"/>
          </a:xfrm>
          <a:custGeom>
            <a:rect b="b" l="l" r="r" t="t"/>
            <a:pathLst>
              <a:path extrusionOk="0" h="572" w="1151">
                <a:moveTo>
                  <a:pt x="81" y="0"/>
                </a:moveTo>
                <a:cubicBezTo>
                  <a:pt x="36" y="0"/>
                  <a:pt x="1" y="31"/>
                  <a:pt x="1" y="79"/>
                </a:cubicBezTo>
                <a:cubicBezTo>
                  <a:pt x="1" y="145"/>
                  <a:pt x="34" y="177"/>
                  <a:pt x="66" y="210"/>
                </a:cubicBezTo>
                <a:lnTo>
                  <a:pt x="1019" y="572"/>
                </a:lnTo>
                <a:cubicBezTo>
                  <a:pt x="1085" y="572"/>
                  <a:pt x="1151" y="539"/>
                  <a:pt x="1151" y="473"/>
                </a:cubicBezTo>
                <a:cubicBezTo>
                  <a:pt x="1151" y="440"/>
                  <a:pt x="1118" y="375"/>
                  <a:pt x="1085" y="375"/>
                </a:cubicBezTo>
                <a:lnTo>
                  <a:pt x="132" y="13"/>
                </a:lnTo>
                <a:cubicBezTo>
                  <a:pt x="114" y="4"/>
                  <a:pt x="97" y="0"/>
                  <a:pt x="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3" name="Google Shape;2113;p23"/>
          <p:cNvSpPr/>
          <p:nvPr/>
        </p:nvSpPr>
        <p:spPr>
          <a:xfrm>
            <a:off x="8163474" y="3813345"/>
            <a:ext cx="28319" cy="15154"/>
          </a:xfrm>
          <a:custGeom>
            <a:rect b="b" l="l" r="r" t="t"/>
            <a:pathLst>
              <a:path extrusionOk="0" h="716" w="1338">
                <a:moveTo>
                  <a:pt x="119" y="1"/>
                </a:moveTo>
                <a:cubicBezTo>
                  <a:pt x="83" y="1"/>
                  <a:pt x="53" y="16"/>
                  <a:pt x="34" y="55"/>
                </a:cubicBezTo>
                <a:cubicBezTo>
                  <a:pt x="1" y="88"/>
                  <a:pt x="34" y="154"/>
                  <a:pt x="66" y="186"/>
                </a:cubicBezTo>
                <a:cubicBezTo>
                  <a:pt x="395" y="416"/>
                  <a:pt x="756" y="614"/>
                  <a:pt x="1151" y="712"/>
                </a:cubicBezTo>
                <a:cubicBezTo>
                  <a:pt x="1161" y="715"/>
                  <a:pt x="1170" y="716"/>
                  <a:pt x="1180" y="716"/>
                </a:cubicBezTo>
                <a:cubicBezTo>
                  <a:pt x="1291" y="716"/>
                  <a:pt x="1338" y="545"/>
                  <a:pt x="1216" y="515"/>
                </a:cubicBezTo>
                <a:cubicBezTo>
                  <a:pt x="822" y="416"/>
                  <a:pt x="494" y="219"/>
                  <a:pt x="198" y="22"/>
                </a:cubicBezTo>
                <a:cubicBezTo>
                  <a:pt x="171" y="8"/>
                  <a:pt x="143" y="1"/>
                  <a:pt x="11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4" name="Google Shape;2114;p23"/>
          <p:cNvSpPr/>
          <p:nvPr/>
        </p:nvSpPr>
        <p:spPr>
          <a:xfrm>
            <a:off x="8171135" y="3798233"/>
            <a:ext cx="13927" cy="7514"/>
          </a:xfrm>
          <a:custGeom>
            <a:rect b="b" l="l" r="r" t="t"/>
            <a:pathLst>
              <a:path extrusionOk="0" h="355" w="658">
                <a:moveTo>
                  <a:pt x="113" y="0"/>
                </a:moveTo>
                <a:cubicBezTo>
                  <a:pt x="68" y="0"/>
                  <a:pt x="33" y="31"/>
                  <a:pt x="33" y="79"/>
                </a:cubicBezTo>
                <a:cubicBezTo>
                  <a:pt x="0" y="145"/>
                  <a:pt x="33" y="177"/>
                  <a:pt x="99" y="210"/>
                </a:cubicBezTo>
                <a:lnTo>
                  <a:pt x="493" y="342"/>
                </a:lnTo>
                <a:cubicBezTo>
                  <a:pt x="511" y="351"/>
                  <a:pt x="528" y="355"/>
                  <a:pt x="545" y="355"/>
                </a:cubicBezTo>
                <a:cubicBezTo>
                  <a:pt x="589" y="355"/>
                  <a:pt x="624" y="324"/>
                  <a:pt x="624" y="276"/>
                </a:cubicBezTo>
                <a:cubicBezTo>
                  <a:pt x="657" y="210"/>
                  <a:pt x="624" y="177"/>
                  <a:pt x="559" y="145"/>
                </a:cubicBezTo>
                <a:lnTo>
                  <a:pt x="164" y="13"/>
                </a:lnTo>
                <a:cubicBezTo>
                  <a:pt x="147" y="4"/>
                  <a:pt x="129" y="0"/>
                  <a:pt x="11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5" name="Google Shape;2115;p23"/>
          <p:cNvSpPr/>
          <p:nvPr/>
        </p:nvSpPr>
        <p:spPr>
          <a:xfrm>
            <a:off x="8165908" y="3745320"/>
            <a:ext cx="27980" cy="12255"/>
          </a:xfrm>
          <a:custGeom>
            <a:rect b="b" l="l" r="r" t="t"/>
            <a:pathLst>
              <a:path extrusionOk="0" h="579" w="1322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cubicBezTo>
                  <a:pt x="411" y="344"/>
                  <a:pt x="773" y="476"/>
                  <a:pt x="1167" y="574"/>
                </a:cubicBezTo>
                <a:cubicBezTo>
                  <a:pt x="1175" y="577"/>
                  <a:pt x="1182" y="578"/>
                  <a:pt x="1189" y="578"/>
                </a:cubicBezTo>
                <a:cubicBezTo>
                  <a:pt x="1275" y="578"/>
                  <a:pt x="1321" y="408"/>
                  <a:pt x="1200" y="377"/>
                </a:cubicBezTo>
                <a:cubicBezTo>
                  <a:pt x="839" y="312"/>
                  <a:pt x="510" y="180"/>
                  <a:pt x="181" y="16"/>
                </a:cubicBezTo>
                <a:cubicBezTo>
                  <a:pt x="165" y="5"/>
                  <a:pt x="150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6" name="Google Shape;2116;p23"/>
          <p:cNvSpPr/>
          <p:nvPr/>
        </p:nvSpPr>
        <p:spPr>
          <a:xfrm>
            <a:off x="8175686" y="3730060"/>
            <a:ext cx="23768" cy="12212"/>
          </a:xfrm>
          <a:custGeom>
            <a:rect b="b" l="l" r="r" t="t"/>
            <a:pathLst>
              <a:path extrusionOk="0" h="577" w="1123">
                <a:moveTo>
                  <a:pt x="160" y="1"/>
                </a:moveTo>
                <a:cubicBezTo>
                  <a:pt x="58" y="1"/>
                  <a:pt x="1" y="154"/>
                  <a:pt x="114" y="211"/>
                </a:cubicBezTo>
                <a:lnTo>
                  <a:pt x="147" y="211"/>
                </a:lnTo>
                <a:cubicBezTo>
                  <a:pt x="377" y="342"/>
                  <a:pt x="672" y="474"/>
                  <a:pt x="968" y="572"/>
                </a:cubicBezTo>
                <a:cubicBezTo>
                  <a:pt x="976" y="575"/>
                  <a:pt x="983" y="576"/>
                  <a:pt x="990" y="576"/>
                </a:cubicBezTo>
                <a:cubicBezTo>
                  <a:pt x="1076" y="576"/>
                  <a:pt x="1122" y="403"/>
                  <a:pt x="1001" y="342"/>
                </a:cubicBezTo>
                <a:cubicBezTo>
                  <a:pt x="738" y="277"/>
                  <a:pt x="475" y="145"/>
                  <a:pt x="212" y="14"/>
                </a:cubicBezTo>
                <a:cubicBezTo>
                  <a:pt x="194" y="5"/>
                  <a:pt x="176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7" name="Google Shape;2117;p23"/>
          <p:cNvSpPr/>
          <p:nvPr/>
        </p:nvSpPr>
        <p:spPr>
          <a:xfrm>
            <a:off x="8178776" y="3702926"/>
            <a:ext cx="19070" cy="10307"/>
          </a:xfrm>
          <a:custGeom>
            <a:rect b="b" l="l" r="r" t="t"/>
            <a:pathLst>
              <a:path extrusionOk="0" h="487" w="901">
                <a:moveTo>
                  <a:pt x="129" y="1"/>
                </a:moveTo>
                <a:cubicBezTo>
                  <a:pt x="96" y="1"/>
                  <a:pt x="57" y="24"/>
                  <a:pt x="33" y="47"/>
                </a:cubicBezTo>
                <a:cubicBezTo>
                  <a:pt x="1" y="113"/>
                  <a:pt x="33" y="146"/>
                  <a:pt x="66" y="179"/>
                </a:cubicBezTo>
                <a:cubicBezTo>
                  <a:pt x="263" y="310"/>
                  <a:pt x="461" y="409"/>
                  <a:pt x="724" y="474"/>
                </a:cubicBezTo>
                <a:cubicBezTo>
                  <a:pt x="740" y="483"/>
                  <a:pt x="755" y="486"/>
                  <a:pt x="769" y="486"/>
                </a:cubicBezTo>
                <a:cubicBezTo>
                  <a:pt x="868" y="486"/>
                  <a:pt x="900" y="306"/>
                  <a:pt x="756" y="277"/>
                </a:cubicBezTo>
                <a:lnTo>
                  <a:pt x="592" y="244"/>
                </a:lnTo>
                <a:lnTo>
                  <a:pt x="461" y="179"/>
                </a:lnTo>
                <a:cubicBezTo>
                  <a:pt x="362" y="146"/>
                  <a:pt x="263" y="80"/>
                  <a:pt x="165" y="14"/>
                </a:cubicBezTo>
                <a:cubicBezTo>
                  <a:pt x="155" y="5"/>
                  <a:pt x="143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8" name="Google Shape;2118;p23"/>
          <p:cNvSpPr/>
          <p:nvPr/>
        </p:nvSpPr>
        <p:spPr>
          <a:xfrm>
            <a:off x="8176003" y="3674416"/>
            <a:ext cx="15323" cy="6561"/>
          </a:xfrm>
          <a:custGeom>
            <a:rect b="b" l="l" r="r" t="t"/>
            <a:pathLst>
              <a:path extrusionOk="0" h="310" w="724">
                <a:moveTo>
                  <a:pt x="129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33" y="145"/>
                  <a:pt x="66" y="178"/>
                </a:cubicBezTo>
                <a:lnTo>
                  <a:pt x="66" y="145"/>
                </a:lnTo>
                <a:cubicBezTo>
                  <a:pt x="197" y="277"/>
                  <a:pt x="394" y="310"/>
                  <a:pt x="592" y="310"/>
                </a:cubicBezTo>
                <a:cubicBezTo>
                  <a:pt x="723" y="310"/>
                  <a:pt x="723" y="113"/>
                  <a:pt x="592" y="113"/>
                </a:cubicBezTo>
                <a:lnTo>
                  <a:pt x="362" y="113"/>
                </a:lnTo>
                <a:lnTo>
                  <a:pt x="329" y="80"/>
                </a:lnTo>
                <a:lnTo>
                  <a:pt x="296" y="80"/>
                </a:lnTo>
                <a:cubicBezTo>
                  <a:pt x="230" y="47"/>
                  <a:pt x="197" y="47"/>
                  <a:pt x="164" y="14"/>
                </a:cubicBezTo>
                <a:cubicBezTo>
                  <a:pt x="155" y="4"/>
                  <a:pt x="142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9" name="Google Shape;2119;p23"/>
          <p:cNvSpPr/>
          <p:nvPr/>
        </p:nvSpPr>
        <p:spPr>
          <a:xfrm>
            <a:off x="8168342" y="3639239"/>
            <a:ext cx="19493" cy="8635"/>
          </a:xfrm>
          <a:custGeom>
            <a:rect b="b" l="l" r="r" t="t"/>
            <a:pathLst>
              <a:path extrusionOk="0" h="408" w="921">
                <a:moveTo>
                  <a:pt x="132" y="0"/>
                </a:moveTo>
                <a:cubicBezTo>
                  <a:pt x="99" y="0"/>
                  <a:pt x="34" y="0"/>
                  <a:pt x="34" y="66"/>
                </a:cubicBezTo>
                <a:cubicBezTo>
                  <a:pt x="1" y="132"/>
                  <a:pt x="34" y="164"/>
                  <a:pt x="99" y="197"/>
                </a:cubicBezTo>
                <a:lnTo>
                  <a:pt x="789" y="394"/>
                </a:lnTo>
                <a:cubicBezTo>
                  <a:pt x="798" y="403"/>
                  <a:pt x="809" y="407"/>
                  <a:pt x="822" y="407"/>
                </a:cubicBezTo>
                <a:cubicBezTo>
                  <a:pt x="855" y="407"/>
                  <a:pt x="897" y="377"/>
                  <a:pt x="921" y="329"/>
                </a:cubicBezTo>
                <a:cubicBezTo>
                  <a:pt x="921" y="263"/>
                  <a:pt x="888" y="230"/>
                  <a:pt x="822" y="197"/>
                </a:cubicBezTo>
                <a:lnTo>
                  <a:pt x="132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0" name="Google Shape;2120;p23"/>
          <p:cNvSpPr/>
          <p:nvPr/>
        </p:nvSpPr>
        <p:spPr>
          <a:xfrm>
            <a:off x="8178776" y="3619767"/>
            <a:ext cx="21588" cy="7662"/>
          </a:xfrm>
          <a:custGeom>
            <a:rect b="b" l="l" r="r" t="t"/>
            <a:pathLst>
              <a:path extrusionOk="0" h="362" w="1020">
                <a:moveTo>
                  <a:pt x="132" y="0"/>
                </a:moveTo>
                <a:cubicBezTo>
                  <a:pt x="66" y="0"/>
                  <a:pt x="33" y="33"/>
                  <a:pt x="1" y="66"/>
                </a:cubicBezTo>
                <a:cubicBezTo>
                  <a:pt x="1" y="132"/>
                  <a:pt x="33" y="197"/>
                  <a:pt x="66" y="197"/>
                </a:cubicBezTo>
                <a:cubicBezTo>
                  <a:pt x="362" y="329"/>
                  <a:pt x="625" y="362"/>
                  <a:pt x="921" y="362"/>
                </a:cubicBezTo>
                <a:cubicBezTo>
                  <a:pt x="986" y="362"/>
                  <a:pt x="1019" y="296"/>
                  <a:pt x="1019" y="263"/>
                </a:cubicBezTo>
                <a:cubicBezTo>
                  <a:pt x="1019" y="197"/>
                  <a:pt x="986" y="132"/>
                  <a:pt x="921" y="132"/>
                </a:cubicBezTo>
                <a:cubicBezTo>
                  <a:pt x="859" y="139"/>
                  <a:pt x="797" y="143"/>
                  <a:pt x="735" y="143"/>
                </a:cubicBezTo>
                <a:cubicBezTo>
                  <a:pt x="534" y="143"/>
                  <a:pt x="333" y="10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1" name="Google Shape;2121;p23"/>
          <p:cNvSpPr/>
          <p:nvPr/>
        </p:nvSpPr>
        <p:spPr>
          <a:xfrm>
            <a:off x="8178078" y="3576886"/>
            <a:ext cx="18117" cy="9778"/>
          </a:xfrm>
          <a:custGeom>
            <a:rect b="b" l="l" r="r" t="t"/>
            <a:pathLst>
              <a:path extrusionOk="0" h="462" w="856">
                <a:moveTo>
                  <a:pt x="119" y="0"/>
                </a:moveTo>
                <a:cubicBezTo>
                  <a:pt x="83" y="0"/>
                  <a:pt x="53" y="16"/>
                  <a:pt x="34" y="54"/>
                </a:cubicBezTo>
                <a:cubicBezTo>
                  <a:pt x="1" y="87"/>
                  <a:pt x="34" y="153"/>
                  <a:pt x="66" y="186"/>
                </a:cubicBezTo>
                <a:cubicBezTo>
                  <a:pt x="264" y="317"/>
                  <a:pt x="494" y="416"/>
                  <a:pt x="724" y="449"/>
                </a:cubicBezTo>
                <a:cubicBezTo>
                  <a:pt x="741" y="458"/>
                  <a:pt x="759" y="462"/>
                  <a:pt x="775" y="462"/>
                </a:cubicBezTo>
                <a:cubicBezTo>
                  <a:pt x="820" y="462"/>
                  <a:pt x="855" y="431"/>
                  <a:pt x="855" y="383"/>
                </a:cubicBezTo>
                <a:cubicBezTo>
                  <a:pt x="855" y="317"/>
                  <a:pt x="822" y="284"/>
                  <a:pt x="789" y="252"/>
                </a:cubicBezTo>
                <a:cubicBezTo>
                  <a:pt x="559" y="219"/>
                  <a:pt x="362" y="153"/>
                  <a:pt x="198" y="22"/>
                </a:cubicBezTo>
                <a:cubicBezTo>
                  <a:pt x="171" y="8"/>
                  <a:pt x="143" y="0"/>
                  <a:pt x="11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2" name="Google Shape;2122;p23"/>
          <p:cNvSpPr/>
          <p:nvPr/>
        </p:nvSpPr>
        <p:spPr>
          <a:xfrm>
            <a:off x="8173908" y="3545075"/>
            <a:ext cx="15323" cy="8635"/>
          </a:xfrm>
          <a:custGeom>
            <a:rect b="b" l="l" r="r" t="t"/>
            <a:pathLst>
              <a:path extrusionOk="0" h="408" w="724">
                <a:moveTo>
                  <a:pt x="113" y="0"/>
                </a:moveTo>
                <a:cubicBezTo>
                  <a:pt x="69" y="0"/>
                  <a:pt x="33" y="31"/>
                  <a:pt x="33" y="79"/>
                </a:cubicBezTo>
                <a:cubicBezTo>
                  <a:pt x="1" y="112"/>
                  <a:pt x="33" y="177"/>
                  <a:pt x="99" y="210"/>
                </a:cubicBezTo>
                <a:lnTo>
                  <a:pt x="592" y="407"/>
                </a:lnTo>
                <a:cubicBezTo>
                  <a:pt x="625" y="407"/>
                  <a:pt x="691" y="374"/>
                  <a:pt x="723" y="342"/>
                </a:cubicBezTo>
                <a:cubicBezTo>
                  <a:pt x="723" y="276"/>
                  <a:pt x="691" y="210"/>
                  <a:pt x="625" y="210"/>
                </a:cubicBezTo>
                <a:lnTo>
                  <a:pt x="165" y="13"/>
                </a:lnTo>
                <a:cubicBezTo>
                  <a:pt x="147" y="4"/>
                  <a:pt x="130" y="0"/>
                  <a:pt x="11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3" name="Google Shape;2123;p23"/>
          <p:cNvSpPr/>
          <p:nvPr/>
        </p:nvSpPr>
        <p:spPr>
          <a:xfrm>
            <a:off x="8162775" y="3511676"/>
            <a:ext cx="17419" cy="10032"/>
          </a:xfrm>
          <a:custGeom>
            <a:rect b="b" l="l" r="r" t="t"/>
            <a:pathLst>
              <a:path extrusionOk="0" h="474" w="823">
                <a:moveTo>
                  <a:pt x="81" y="1"/>
                </a:moveTo>
                <a:cubicBezTo>
                  <a:pt x="36" y="1"/>
                  <a:pt x="1" y="31"/>
                  <a:pt x="1" y="79"/>
                </a:cubicBezTo>
                <a:cubicBezTo>
                  <a:pt x="1" y="145"/>
                  <a:pt x="34" y="178"/>
                  <a:pt x="67" y="211"/>
                </a:cubicBezTo>
                <a:lnTo>
                  <a:pt x="691" y="474"/>
                </a:lnTo>
                <a:cubicBezTo>
                  <a:pt x="757" y="474"/>
                  <a:pt x="822" y="441"/>
                  <a:pt x="822" y="375"/>
                </a:cubicBezTo>
                <a:cubicBezTo>
                  <a:pt x="822" y="342"/>
                  <a:pt x="822" y="277"/>
                  <a:pt x="757" y="277"/>
                </a:cubicBezTo>
                <a:lnTo>
                  <a:pt x="132" y="14"/>
                </a:lnTo>
                <a:cubicBezTo>
                  <a:pt x="115" y="5"/>
                  <a:pt x="97" y="1"/>
                  <a:pt x="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4" name="Google Shape;2124;p23"/>
          <p:cNvSpPr/>
          <p:nvPr/>
        </p:nvSpPr>
        <p:spPr>
          <a:xfrm>
            <a:off x="7537741" y="3312976"/>
            <a:ext cx="42076" cy="15472"/>
          </a:xfrm>
          <a:custGeom>
            <a:rect b="b" l="l" r="r" t="t"/>
            <a:pathLst>
              <a:path extrusionOk="0" h="731" w="1988">
                <a:moveTo>
                  <a:pt x="126" y="0"/>
                </a:moveTo>
                <a:cubicBezTo>
                  <a:pt x="19" y="0"/>
                  <a:pt x="1" y="171"/>
                  <a:pt x="122" y="201"/>
                </a:cubicBezTo>
                <a:lnTo>
                  <a:pt x="1831" y="727"/>
                </a:lnTo>
                <a:cubicBezTo>
                  <a:pt x="1841" y="729"/>
                  <a:pt x="1850" y="730"/>
                  <a:pt x="1859" y="730"/>
                </a:cubicBezTo>
                <a:cubicBezTo>
                  <a:pt x="1966" y="730"/>
                  <a:pt x="1987" y="560"/>
                  <a:pt x="1896" y="529"/>
                </a:cubicBezTo>
                <a:lnTo>
                  <a:pt x="155" y="4"/>
                </a:lnTo>
                <a:cubicBezTo>
                  <a:pt x="145" y="1"/>
                  <a:pt x="135" y="0"/>
                  <a:pt x="12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5" name="Google Shape;2125;p23"/>
          <p:cNvSpPr/>
          <p:nvPr/>
        </p:nvSpPr>
        <p:spPr>
          <a:xfrm>
            <a:off x="7550441" y="3303028"/>
            <a:ext cx="39790" cy="17080"/>
          </a:xfrm>
          <a:custGeom>
            <a:rect b="b" l="l" r="r" t="t"/>
            <a:pathLst>
              <a:path extrusionOk="0" h="807" w="1880">
                <a:moveTo>
                  <a:pt x="128" y="0"/>
                </a:moveTo>
                <a:cubicBezTo>
                  <a:pt x="33" y="0"/>
                  <a:pt x="1" y="150"/>
                  <a:pt x="113" y="178"/>
                </a:cubicBezTo>
                <a:cubicBezTo>
                  <a:pt x="639" y="375"/>
                  <a:pt x="1165" y="572"/>
                  <a:pt x="1658" y="802"/>
                </a:cubicBezTo>
                <a:cubicBezTo>
                  <a:pt x="1670" y="805"/>
                  <a:pt x="1681" y="807"/>
                  <a:pt x="1692" y="807"/>
                </a:cubicBezTo>
                <a:cubicBezTo>
                  <a:pt x="1805" y="807"/>
                  <a:pt x="1879" y="665"/>
                  <a:pt x="1789" y="605"/>
                </a:cubicBezTo>
                <a:cubicBezTo>
                  <a:pt x="1264" y="375"/>
                  <a:pt x="705" y="178"/>
                  <a:pt x="179" y="14"/>
                </a:cubicBezTo>
                <a:cubicBezTo>
                  <a:pt x="161" y="4"/>
                  <a:pt x="143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6" name="Google Shape;2126;p23"/>
          <p:cNvSpPr/>
          <p:nvPr/>
        </p:nvSpPr>
        <p:spPr>
          <a:xfrm>
            <a:off x="7579606" y="3302287"/>
            <a:ext cx="26350" cy="15281"/>
          </a:xfrm>
          <a:custGeom>
            <a:rect b="b" l="l" r="r" t="t"/>
            <a:pathLst>
              <a:path extrusionOk="0" h="722" w="1245">
                <a:moveTo>
                  <a:pt x="123" y="1"/>
                </a:moveTo>
                <a:cubicBezTo>
                  <a:pt x="33" y="1"/>
                  <a:pt x="0" y="125"/>
                  <a:pt x="83" y="180"/>
                </a:cubicBezTo>
                <a:lnTo>
                  <a:pt x="1036" y="706"/>
                </a:lnTo>
                <a:cubicBezTo>
                  <a:pt x="1057" y="716"/>
                  <a:pt x="1077" y="721"/>
                  <a:pt x="1096" y="721"/>
                </a:cubicBezTo>
                <a:cubicBezTo>
                  <a:pt x="1193" y="721"/>
                  <a:pt x="1244" y="597"/>
                  <a:pt x="1134" y="542"/>
                </a:cubicBezTo>
                <a:lnTo>
                  <a:pt x="181" y="16"/>
                </a:lnTo>
                <a:cubicBezTo>
                  <a:pt x="160" y="5"/>
                  <a:pt x="141" y="1"/>
                  <a:pt x="1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7" name="Google Shape;2127;p23"/>
          <p:cNvSpPr/>
          <p:nvPr/>
        </p:nvSpPr>
        <p:spPr>
          <a:xfrm>
            <a:off x="7579479" y="3290011"/>
            <a:ext cx="41187" cy="18498"/>
          </a:xfrm>
          <a:custGeom>
            <a:rect b="b" l="l" r="r" t="t"/>
            <a:pathLst>
              <a:path extrusionOk="0" h="874" w="1946">
                <a:moveTo>
                  <a:pt x="158" y="1"/>
                </a:moveTo>
                <a:cubicBezTo>
                  <a:pt x="47" y="1"/>
                  <a:pt x="0" y="171"/>
                  <a:pt x="122" y="201"/>
                </a:cubicBezTo>
                <a:cubicBezTo>
                  <a:pt x="680" y="300"/>
                  <a:pt x="1239" y="530"/>
                  <a:pt x="1732" y="859"/>
                </a:cubicBezTo>
                <a:cubicBezTo>
                  <a:pt x="1753" y="869"/>
                  <a:pt x="1773" y="874"/>
                  <a:pt x="1792" y="874"/>
                </a:cubicBezTo>
                <a:cubicBezTo>
                  <a:pt x="1890" y="874"/>
                  <a:pt x="1946" y="749"/>
                  <a:pt x="1863" y="694"/>
                </a:cubicBezTo>
                <a:cubicBezTo>
                  <a:pt x="1337" y="366"/>
                  <a:pt x="779" y="136"/>
                  <a:pt x="187" y="4"/>
                </a:cubicBezTo>
                <a:cubicBezTo>
                  <a:pt x="177" y="2"/>
                  <a:pt x="168" y="1"/>
                  <a:pt x="15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8" name="Google Shape;2128;p23"/>
          <p:cNvSpPr/>
          <p:nvPr/>
        </p:nvSpPr>
        <p:spPr>
          <a:xfrm>
            <a:off x="7512936" y="4720407"/>
            <a:ext cx="18350" cy="8000"/>
          </a:xfrm>
          <a:custGeom>
            <a:rect b="b" l="l" r="r" t="t"/>
            <a:pathLst>
              <a:path extrusionOk="0" h="378" w="867">
                <a:moveTo>
                  <a:pt x="149" y="1"/>
                </a:moveTo>
                <a:cubicBezTo>
                  <a:pt x="52" y="1"/>
                  <a:pt x="1" y="125"/>
                  <a:pt x="111" y="180"/>
                </a:cubicBezTo>
                <a:lnTo>
                  <a:pt x="111" y="147"/>
                </a:lnTo>
                <a:cubicBezTo>
                  <a:pt x="308" y="279"/>
                  <a:pt x="505" y="345"/>
                  <a:pt x="768" y="377"/>
                </a:cubicBezTo>
                <a:cubicBezTo>
                  <a:pt x="801" y="377"/>
                  <a:pt x="867" y="345"/>
                  <a:pt x="867" y="279"/>
                </a:cubicBezTo>
                <a:cubicBezTo>
                  <a:pt x="867" y="213"/>
                  <a:pt x="801" y="180"/>
                  <a:pt x="768" y="180"/>
                </a:cubicBezTo>
                <a:lnTo>
                  <a:pt x="604" y="180"/>
                </a:lnTo>
                <a:lnTo>
                  <a:pt x="472" y="147"/>
                </a:lnTo>
                <a:cubicBezTo>
                  <a:pt x="374" y="114"/>
                  <a:pt x="275" y="49"/>
                  <a:pt x="210" y="16"/>
                </a:cubicBezTo>
                <a:cubicBezTo>
                  <a:pt x="188" y="5"/>
                  <a:pt x="168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9" name="Google Shape;2129;p23"/>
          <p:cNvSpPr/>
          <p:nvPr/>
        </p:nvSpPr>
        <p:spPr>
          <a:xfrm>
            <a:off x="7512830" y="4707200"/>
            <a:ext cx="42626" cy="19895"/>
          </a:xfrm>
          <a:custGeom>
            <a:rect b="b" l="l" r="r" t="t"/>
            <a:pathLst>
              <a:path extrusionOk="0" h="940" w="2014">
                <a:moveTo>
                  <a:pt x="135" y="0"/>
                </a:moveTo>
                <a:cubicBezTo>
                  <a:pt x="56" y="0"/>
                  <a:pt x="0" y="125"/>
                  <a:pt x="83" y="180"/>
                </a:cubicBezTo>
                <a:lnTo>
                  <a:pt x="1825" y="936"/>
                </a:lnTo>
                <a:cubicBezTo>
                  <a:pt x="1834" y="939"/>
                  <a:pt x="1842" y="940"/>
                  <a:pt x="1851" y="940"/>
                </a:cubicBezTo>
                <a:cubicBezTo>
                  <a:pt x="1939" y="940"/>
                  <a:pt x="2013" y="798"/>
                  <a:pt x="1923" y="738"/>
                </a:cubicBezTo>
                <a:lnTo>
                  <a:pt x="182" y="16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0" name="Google Shape;2130;p23"/>
          <p:cNvSpPr/>
          <p:nvPr/>
        </p:nvSpPr>
        <p:spPr>
          <a:xfrm>
            <a:off x="7516999" y="4695369"/>
            <a:ext cx="38414" cy="18498"/>
          </a:xfrm>
          <a:custGeom>
            <a:rect b="b" l="l" r="r" t="t"/>
            <a:pathLst>
              <a:path extrusionOk="0" h="874" w="1815">
                <a:moveTo>
                  <a:pt x="154" y="1"/>
                </a:moveTo>
                <a:cubicBezTo>
                  <a:pt x="57" y="1"/>
                  <a:pt x="1" y="125"/>
                  <a:pt x="83" y="180"/>
                </a:cubicBezTo>
                <a:cubicBezTo>
                  <a:pt x="609" y="443"/>
                  <a:pt x="1102" y="673"/>
                  <a:pt x="1628" y="870"/>
                </a:cubicBezTo>
                <a:cubicBezTo>
                  <a:pt x="1638" y="873"/>
                  <a:pt x="1647" y="874"/>
                  <a:pt x="1657" y="874"/>
                </a:cubicBezTo>
                <a:cubicBezTo>
                  <a:pt x="1768" y="874"/>
                  <a:pt x="1815" y="703"/>
                  <a:pt x="1693" y="673"/>
                </a:cubicBezTo>
                <a:cubicBezTo>
                  <a:pt x="1168" y="476"/>
                  <a:pt x="675" y="279"/>
                  <a:pt x="215" y="16"/>
                </a:cubicBezTo>
                <a:cubicBezTo>
                  <a:pt x="193" y="5"/>
                  <a:pt x="173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1" name="Google Shape;2131;p23"/>
          <p:cNvSpPr/>
          <p:nvPr/>
        </p:nvSpPr>
        <p:spPr>
          <a:xfrm>
            <a:off x="7550377" y="4707200"/>
            <a:ext cx="36552" cy="14244"/>
          </a:xfrm>
          <a:custGeom>
            <a:rect b="b" l="l" r="r" t="t"/>
            <a:pathLst>
              <a:path extrusionOk="0" h="673" w="1727">
                <a:moveTo>
                  <a:pt x="135" y="0"/>
                </a:moveTo>
                <a:cubicBezTo>
                  <a:pt x="57" y="0"/>
                  <a:pt x="1" y="125"/>
                  <a:pt x="84" y="180"/>
                </a:cubicBezTo>
                <a:cubicBezTo>
                  <a:pt x="544" y="443"/>
                  <a:pt x="1069" y="607"/>
                  <a:pt x="1595" y="673"/>
                </a:cubicBezTo>
                <a:cubicBezTo>
                  <a:pt x="1727" y="673"/>
                  <a:pt x="1727" y="443"/>
                  <a:pt x="1595" y="443"/>
                </a:cubicBezTo>
                <a:cubicBezTo>
                  <a:pt x="1102" y="410"/>
                  <a:pt x="609" y="278"/>
                  <a:pt x="182" y="16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2" name="Google Shape;2132;p23"/>
          <p:cNvSpPr/>
          <p:nvPr/>
        </p:nvSpPr>
        <p:spPr>
          <a:xfrm>
            <a:off x="7535900" y="4692596"/>
            <a:ext cx="78628" cy="27536"/>
          </a:xfrm>
          <a:custGeom>
            <a:rect b="b" l="l" r="r" t="t"/>
            <a:pathLst>
              <a:path extrusionOk="0" h="1301" w="3715">
                <a:moveTo>
                  <a:pt x="149" y="0"/>
                </a:moveTo>
                <a:cubicBezTo>
                  <a:pt x="52" y="0"/>
                  <a:pt x="0" y="125"/>
                  <a:pt x="110" y="180"/>
                </a:cubicBezTo>
                <a:cubicBezTo>
                  <a:pt x="1195" y="706"/>
                  <a:pt x="2345" y="1067"/>
                  <a:pt x="3561" y="1297"/>
                </a:cubicBezTo>
                <a:cubicBezTo>
                  <a:pt x="3571" y="1300"/>
                  <a:pt x="3580" y="1301"/>
                  <a:pt x="3589" y="1301"/>
                </a:cubicBezTo>
                <a:cubicBezTo>
                  <a:pt x="3696" y="1301"/>
                  <a:pt x="3715" y="1130"/>
                  <a:pt x="3594" y="1100"/>
                </a:cubicBezTo>
                <a:cubicBezTo>
                  <a:pt x="2411" y="870"/>
                  <a:pt x="1293" y="508"/>
                  <a:pt x="209" y="15"/>
                </a:cubicBezTo>
                <a:cubicBezTo>
                  <a:pt x="188" y="5"/>
                  <a:pt x="167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3" name="Google Shape;2133;p23"/>
          <p:cNvSpPr/>
          <p:nvPr/>
        </p:nvSpPr>
        <p:spPr>
          <a:xfrm>
            <a:off x="7515666" y="4674542"/>
            <a:ext cx="82882" cy="32382"/>
          </a:xfrm>
          <a:custGeom>
            <a:rect b="b" l="l" r="r" t="t"/>
            <a:pathLst>
              <a:path extrusionOk="0" h="1530" w="3916">
                <a:moveTo>
                  <a:pt x="159" y="1"/>
                </a:moveTo>
                <a:cubicBezTo>
                  <a:pt x="57" y="1"/>
                  <a:pt x="1" y="150"/>
                  <a:pt x="113" y="178"/>
                </a:cubicBezTo>
                <a:cubicBezTo>
                  <a:pt x="1296" y="704"/>
                  <a:pt x="2512" y="1164"/>
                  <a:pt x="3761" y="1526"/>
                </a:cubicBezTo>
                <a:cubicBezTo>
                  <a:pt x="3771" y="1528"/>
                  <a:pt x="3780" y="1529"/>
                  <a:pt x="3789" y="1529"/>
                </a:cubicBezTo>
                <a:cubicBezTo>
                  <a:pt x="3896" y="1529"/>
                  <a:pt x="3915" y="1359"/>
                  <a:pt x="3794" y="1329"/>
                </a:cubicBezTo>
                <a:cubicBezTo>
                  <a:pt x="2578" y="967"/>
                  <a:pt x="1362" y="540"/>
                  <a:pt x="212" y="14"/>
                </a:cubicBezTo>
                <a:cubicBezTo>
                  <a:pt x="193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4" name="Google Shape;2134;p23"/>
          <p:cNvSpPr/>
          <p:nvPr/>
        </p:nvSpPr>
        <p:spPr>
          <a:xfrm>
            <a:off x="7521740" y="4658054"/>
            <a:ext cx="80893" cy="31684"/>
          </a:xfrm>
          <a:custGeom>
            <a:rect b="b" l="l" r="r" t="t"/>
            <a:pathLst>
              <a:path extrusionOk="0" h="1497" w="3822">
                <a:moveTo>
                  <a:pt x="159" y="1"/>
                </a:moveTo>
                <a:cubicBezTo>
                  <a:pt x="48" y="1"/>
                  <a:pt x="1" y="171"/>
                  <a:pt x="122" y="202"/>
                </a:cubicBezTo>
                <a:lnTo>
                  <a:pt x="3671" y="1483"/>
                </a:lnTo>
                <a:cubicBezTo>
                  <a:pt x="3689" y="1492"/>
                  <a:pt x="3706" y="1496"/>
                  <a:pt x="3720" y="1496"/>
                </a:cubicBezTo>
                <a:cubicBezTo>
                  <a:pt x="3809" y="1496"/>
                  <a:pt x="3822" y="1343"/>
                  <a:pt x="3737" y="1286"/>
                </a:cubicBezTo>
                <a:lnTo>
                  <a:pt x="188" y="4"/>
                </a:lnTo>
                <a:cubicBezTo>
                  <a:pt x="178" y="2"/>
                  <a:pt x="168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5" name="Google Shape;2135;p23"/>
          <p:cNvSpPr/>
          <p:nvPr/>
        </p:nvSpPr>
        <p:spPr>
          <a:xfrm>
            <a:off x="7524704" y="4646032"/>
            <a:ext cx="73167" cy="27514"/>
          </a:xfrm>
          <a:custGeom>
            <a:rect b="b" l="l" r="r" t="t"/>
            <a:pathLst>
              <a:path extrusionOk="0" h="1300" w="3457">
                <a:moveTo>
                  <a:pt x="108" y="1"/>
                </a:moveTo>
                <a:cubicBezTo>
                  <a:pt x="33" y="1"/>
                  <a:pt x="1" y="154"/>
                  <a:pt x="114" y="211"/>
                </a:cubicBezTo>
                <a:cubicBezTo>
                  <a:pt x="1165" y="605"/>
                  <a:pt x="2217" y="1000"/>
                  <a:pt x="3334" y="1295"/>
                </a:cubicBezTo>
                <a:cubicBezTo>
                  <a:pt x="3343" y="1298"/>
                  <a:pt x="3351" y="1300"/>
                  <a:pt x="3359" y="1300"/>
                </a:cubicBezTo>
                <a:cubicBezTo>
                  <a:pt x="3437" y="1300"/>
                  <a:pt x="3457" y="1158"/>
                  <a:pt x="3367" y="1098"/>
                </a:cubicBezTo>
                <a:cubicBezTo>
                  <a:pt x="2282" y="770"/>
                  <a:pt x="1198" y="408"/>
                  <a:pt x="146" y="14"/>
                </a:cubicBezTo>
                <a:cubicBezTo>
                  <a:pt x="133" y="5"/>
                  <a:pt x="120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6" name="Google Shape;2136;p23"/>
          <p:cNvSpPr/>
          <p:nvPr/>
        </p:nvSpPr>
        <p:spPr>
          <a:xfrm>
            <a:off x="7523137" y="4635111"/>
            <a:ext cx="59452" cy="23832"/>
          </a:xfrm>
          <a:custGeom>
            <a:rect b="b" l="l" r="r" t="t"/>
            <a:pathLst>
              <a:path extrusionOk="0" h="1126" w="2809">
                <a:moveTo>
                  <a:pt x="159" y="0"/>
                </a:moveTo>
                <a:cubicBezTo>
                  <a:pt x="47" y="0"/>
                  <a:pt x="0" y="171"/>
                  <a:pt x="122" y="201"/>
                </a:cubicBezTo>
                <a:lnTo>
                  <a:pt x="2652" y="1121"/>
                </a:lnTo>
                <a:cubicBezTo>
                  <a:pt x="2662" y="1124"/>
                  <a:pt x="2672" y="1125"/>
                  <a:pt x="2681" y="1125"/>
                </a:cubicBezTo>
                <a:cubicBezTo>
                  <a:pt x="2788" y="1125"/>
                  <a:pt x="2809" y="955"/>
                  <a:pt x="2718" y="924"/>
                </a:cubicBezTo>
                <a:lnTo>
                  <a:pt x="188" y="4"/>
                </a:lnTo>
                <a:cubicBezTo>
                  <a:pt x="178" y="2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7" name="Google Shape;2137;p23"/>
          <p:cNvSpPr/>
          <p:nvPr/>
        </p:nvSpPr>
        <p:spPr>
          <a:xfrm>
            <a:off x="7527476" y="4624465"/>
            <a:ext cx="53674" cy="19853"/>
          </a:xfrm>
          <a:custGeom>
            <a:rect b="b" l="l" r="r" t="t"/>
            <a:pathLst>
              <a:path extrusionOk="0" h="938" w="2536">
                <a:moveTo>
                  <a:pt x="108" y="1"/>
                </a:moveTo>
                <a:cubicBezTo>
                  <a:pt x="34" y="1"/>
                  <a:pt x="1" y="155"/>
                  <a:pt x="114" y="211"/>
                </a:cubicBezTo>
                <a:cubicBezTo>
                  <a:pt x="837" y="507"/>
                  <a:pt x="1593" y="737"/>
                  <a:pt x="2381" y="934"/>
                </a:cubicBezTo>
                <a:cubicBezTo>
                  <a:pt x="2391" y="937"/>
                  <a:pt x="2401" y="938"/>
                  <a:pt x="2410" y="938"/>
                </a:cubicBezTo>
                <a:cubicBezTo>
                  <a:pt x="2517" y="938"/>
                  <a:pt x="2536" y="767"/>
                  <a:pt x="2414" y="737"/>
                </a:cubicBezTo>
                <a:cubicBezTo>
                  <a:pt x="1658" y="540"/>
                  <a:pt x="903" y="310"/>
                  <a:pt x="147" y="14"/>
                </a:cubicBezTo>
                <a:cubicBezTo>
                  <a:pt x="133" y="5"/>
                  <a:pt x="120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8" name="Google Shape;2138;p23"/>
          <p:cNvSpPr/>
          <p:nvPr/>
        </p:nvSpPr>
        <p:spPr>
          <a:xfrm>
            <a:off x="7521740" y="4605204"/>
            <a:ext cx="55283" cy="20340"/>
          </a:xfrm>
          <a:custGeom>
            <a:rect b="b" l="l" r="r" t="t"/>
            <a:pathLst>
              <a:path extrusionOk="0" h="961" w="2612">
                <a:moveTo>
                  <a:pt x="159" y="0"/>
                </a:moveTo>
                <a:cubicBezTo>
                  <a:pt x="48" y="0"/>
                  <a:pt x="1" y="171"/>
                  <a:pt x="122" y="201"/>
                </a:cubicBezTo>
                <a:lnTo>
                  <a:pt x="2455" y="957"/>
                </a:lnTo>
                <a:cubicBezTo>
                  <a:pt x="2465" y="960"/>
                  <a:pt x="2475" y="961"/>
                  <a:pt x="2484" y="961"/>
                </a:cubicBezTo>
                <a:cubicBezTo>
                  <a:pt x="2591" y="961"/>
                  <a:pt x="2612" y="790"/>
                  <a:pt x="2521" y="760"/>
                </a:cubicBezTo>
                <a:lnTo>
                  <a:pt x="188" y="4"/>
                </a:lnTo>
                <a:cubicBezTo>
                  <a:pt x="178" y="2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9" name="Google Shape;2139;p23"/>
          <p:cNvSpPr/>
          <p:nvPr/>
        </p:nvSpPr>
        <p:spPr>
          <a:xfrm>
            <a:off x="7521867" y="4583404"/>
            <a:ext cx="43812" cy="22181"/>
          </a:xfrm>
          <a:custGeom>
            <a:rect b="b" l="l" r="r" t="t"/>
            <a:pathLst>
              <a:path extrusionOk="0" h="1048" w="2070">
                <a:moveTo>
                  <a:pt x="135" y="0"/>
                </a:moveTo>
                <a:cubicBezTo>
                  <a:pt x="57" y="0"/>
                  <a:pt x="1" y="125"/>
                  <a:pt x="83" y="180"/>
                </a:cubicBezTo>
                <a:lnTo>
                  <a:pt x="1858" y="1034"/>
                </a:lnTo>
                <a:cubicBezTo>
                  <a:pt x="1876" y="1043"/>
                  <a:pt x="1894" y="1047"/>
                  <a:pt x="1911" y="1047"/>
                </a:cubicBezTo>
                <a:cubicBezTo>
                  <a:pt x="2012" y="1047"/>
                  <a:pt x="2069" y="898"/>
                  <a:pt x="1956" y="870"/>
                </a:cubicBezTo>
                <a:lnTo>
                  <a:pt x="182" y="15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0" name="Google Shape;2140;p23"/>
          <p:cNvSpPr/>
          <p:nvPr/>
        </p:nvSpPr>
        <p:spPr>
          <a:xfrm>
            <a:off x="7514417" y="4556016"/>
            <a:ext cx="53569" cy="29187"/>
          </a:xfrm>
          <a:custGeom>
            <a:rect b="b" l="l" r="r" t="t"/>
            <a:pathLst>
              <a:path extrusionOk="0" h="1379" w="2531">
                <a:moveTo>
                  <a:pt x="134" y="1"/>
                </a:moveTo>
                <a:cubicBezTo>
                  <a:pt x="44" y="1"/>
                  <a:pt x="1" y="139"/>
                  <a:pt x="107" y="192"/>
                </a:cubicBezTo>
                <a:cubicBezTo>
                  <a:pt x="797" y="685"/>
                  <a:pt x="1553" y="1079"/>
                  <a:pt x="2374" y="1375"/>
                </a:cubicBezTo>
                <a:cubicBezTo>
                  <a:pt x="2384" y="1378"/>
                  <a:pt x="2394" y="1379"/>
                  <a:pt x="2402" y="1379"/>
                </a:cubicBezTo>
                <a:cubicBezTo>
                  <a:pt x="2510" y="1379"/>
                  <a:pt x="2531" y="1208"/>
                  <a:pt x="2440" y="1178"/>
                </a:cubicBezTo>
                <a:cubicBezTo>
                  <a:pt x="1618" y="882"/>
                  <a:pt x="862" y="521"/>
                  <a:pt x="205" y="28"/>
                </a:cubicBezTo>
                <a:cubicBezTo>
                  <a:pt x="180" y="9"/>
                  <a:pt x="156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1" name="Google Shape;2141;p23"/>
          <p:cNvSpPr/>
          <p:nvPr/>
        </p:nvSpPr>
        <p:spPr>
          <a:xfrm>
            <a:off x="7513528" y="4544460"/>
            <a:ext cx="52934" cy="28425"/>
          </a:xfrm>
          <a:custGeom>
            <a:rect b="b" l="l" r="r" t="t"/>
            <a:pathLst>
              <a:path extrusionOk="0" h="1343" w="2501">
                <a:moveTo>
                  <a:pt x="123" y="0"/>
                </a:moveTo>
                <a:cubicBezTo>
                  <a:pt x="33" y="0"/>
                  <a:pt x="0" y="124"/>
                  <a:pt x="83" y="180"/>
                </a:cubicBezTo>
                <a:cubicBezTo>
                  <a:pt x="806" y="607"/>
                  <a:pt x="1529" y="1001"/>
                  <a:pt x="2317" y="1330"/>
                </a:cubicBezTo>
                <a:cubicBezTo>
                  <a:pt x="2331" y="1339"/>
                  <a:pt x="2345" y="1343"/>
                  <a:pt x="2359" y="1343"/>
                </a:cubicBezTo>
                <a:cubicBezTo>
                  <a:pt x="2440" y="1343"/>
                  <a:pt x="2501" y="1194"/>
                  <a:pt x="2416" y="1165"/>
                </a:cubicBezTo>
                <a:cubicBezTo>
                  <a:pt x="1627" y="804"/>
                  <a:pt x="904" y="410"/>
                  <a:pt x="182" y="15"/>
                </a:cubicBezTo>
                <a:cubicBezTo>
                  <a:pt x="160" y="5"/>
                  <a:pt x="141" y="0"/>
                  <a:pt x="1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2" name="Google Shape;2142;p23"/>
          <p:cNvSpPr/>
          <p:nvPr/>
        </p:nvSpPr>
        <p:spPr>
          <a:xfrm>
            <a:off x="7507369" y="4531231"/>
            <a:ext cx="53124" cy="23303"/>
          </a:xfrm>
          <a:custGeom>
            <a:rect b="b" l="l" r="r" t="t"/>
            <a:pathLst>
              <a:path extrusionOk="0" h="1101" w="2510">
                <a:moveTo>
                  <a:pt x="149" y="1"/>
                </a:moveTo>
                <a:cubicBezTo>
                  <a:pt x="52" y="1"/>
                  <a:pt x="1" y="125"/>
                  <a:pt x="111" y="180"/>
                </a:cubicBezTo>
                <a:cubicBezTo>
                  <a:pt x="801" y="575"/>
                  <a:pt x="1557" y="870"/>
                  <a:pt x="2346" y="1100"/>
                </a:cubicBezTo>
                <a:cubicBezTo>
                  <a:pt x="2477" y="1100"/>
                  <a:pt x="2510" y="936"/>
                  <a:pt x="2411" y="903"/>
                </a:cubicBezTo>
                <a:cubicBezTo>
                  <a:pt x="1623" y="706"/>
                  <a:pt x="900" y="377"/>
                  <a:pt x="210" y="16"/>
                </a:cubicBezTo>
                <a:cubicBezTo>
                  <a:pt x="188" y="5"/>
                  <a:pt x="168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3" name="Google Shape;2143;p23"/>
          <p:cNvSpPr/>
          <p:nvPr/>
        </p:nvSpPr>
        <p:spPr>
          <a:xfrm>
            <a:off x="7497570" y="4506934"/>
            <a:ext cx="72278" cy="31874"/>
          </a:xfrm>
          <a:custGeom>
            <a:rect b="b" l="l" r="r" t="t"/>
            <a:pathLst>
              <a:path extrusionOk="0" h="1506" w="3415">
                <a:moveTo>
                  <a:pt x="129" y="1"/>
                </a:moveTo>
                <a:cubicBezTo>
                  <a:pt x="34" y="1"/>
                  <a:pt x="1" y="154"/>
                  <a:pt x="114" y="211"/>
                </a:cubicBezTo>
                <a:cubicBezTo>
                  <a:pt x="1166" y="605"/>
                  <a:pt x="2184" y="1032"/>
                  <a:pt x="3203" y="1493"/>
                </a:cubicBezTo>
                <a:cubicBezTo>
                  <a:pt x="3221" y="1502"/>
                  <a:pt x="3239" y="1506"/>
                  <a:pt x="3256" y="1506"/>
                </a:cubicBezTo>
                <a:cubicBezTo>
                  <a:pt x="3357" y="1506"/>
                  <a:pt x="3415" y="1352"/>
                  <a:pt x="3301" y="1295"/>
                </a:cubicBezTo>
                <a:cubicBezTo>
                  <a:pt x="2283" y="835"/>
                  <a:pt x="1231" y="408"/>
                  <a:pt x="180" y="14"/>
                </a:cubicBezTo>
                <a:cubicBezTo>
                  <a:pt x="161" y="5"/>
                  <a:pt x="144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4" name="Google Shape;2144;p23"/>
          <p:cNvSpPr/>
          <p:nvPr/>
        </p:nvSpPr>
        <p:spPr>
          <a:xfrm>
            <a:off x="7498924" y="4491673"/>
            <a:ext cx="69231" cy="23916"/>
          </a:xfrm>
          <a:custGeom>
            <a:rect b="b" l="l" r="r" t="t"/>
            <a:pathLst>
              <a:path extrusionOk="0" h="1130" w="3271">
                <a:moveTo>
                  <a:pt x="104" y="0"/>
                </a:moveTo>
                <a:cubicBezTo>
                  <a:pt x="12" y="0"/>
                  <a:pt x="1" y="180"/>
                  <a:pt x="116" y="209"/>
                </a:cubicBezTo>
                <a:cubicBezTo>
                  <a:pt x="1102" y="538"/>
                  <a:pt x="2087" y="833"/>
                  <a:pt x="3106" y="1129"/>
                </a:cubicBezTo>
                <a:cubicBezTo>
                  <a:pt x="3237" y="1129"/>
                  <a:pt x="3270" y="965"/>
                  <a:pt x="3172" y="932"/>
                </a:cubicBezTo>
                <a:cubicBezTo>
                  <a:pt x="2153" y="669"/>
                  <a:pt x="1167" y="340"/>
                  <a:pt x="149" y="12"/>
                </a:cubicBezTo>
                <a:cubicBezTo>
                  <a:pt x="132" y="4"/>
                  <a:pt x="118" y="0"/>
                  <a:pt x="10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5" name="Google Shape;2145;p23"/>
          <p:cNvSpPr/>
          <p:nvPr/>
        </p:nvSpPr>
        <p:spPr>
          <a:xfrm>
            <a:off x="7492532" y="4498087"/>
            <a:ext cx="77316" cy="30287"/>
          </a:xfrm>
          <a:custGeom>
            <a:rect b="b" l="l" r="r" t="t"/>
            <a:pathLst>
              <a:path extrusionOk="0" h="1431" w="3653">
                <a:moveTo>
                  <a:pt x="159" y="1"/>
                </a:moveTo>
                <a:cubicBezTo>
                  <a:pt x="47" y="1"/>
                  <a:pt x="1" y="171"/>
                  <a:pt x="122" y="202"/>
                </a:cubicBezTo>
                <a:lnTo>
                  <a:pt x="155" y="202"/>
                </a:lnTo>
                <a:cubicBezTo>
                  <a:pt x="1272" y="498"/>
                  <a:pt x="2389" y="892"/>
                  <a:pt x="3441" y="1418"/>
                </a:cubicBezTo>
                <a:cubicBezTo>
                  <a:pt x="3459" y="1427"/>
                  <a:pt x="3477" y="1431"/>
                  <a:pt x="3494" y="1431"/>
                </a:cubicBezTo>
                <a:cubicBezTo>
                  <a:pt x="3596" y="1431"/>
                  <a:pt x="3652" y="1282"/>
                  <a:pt x="3539" y="1253"/>
                </a:cubicBezTo>
                <a:cubicBezTo>
                  <a:pt x="2455" y="695"/>
                  <a:pt x="1338" y="300"/>
                  <a:pt x="188" y="5"/>
                </a:cubicBezTo>
                <a:cubicBezTo>
                  <a:pt x="178" y="2"/>
                  <a:pt x="168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6" name="Google Shape;2146;p23"/>
          <p:cNvSpPr/>
          <p:nvPr/>
        </p:nvSpPr>
        <p:spPr>
          <a:xfrm>
            <a:off x="7507136" y="4521051"/>
            <a:ext cx="62416" cy="29250"/>
          </a:xfrm>
          <a:custGeom>
            <a:rect b="b" l="l" r="r" t="t"/>
            <a:pathLst>
              <a:path extrusionOk="0" h="1382" w="2949">
                <a:moveTo>
                  <a:pt x="159" y="0"/>
                </a:moveTo>
                <a:cubicBezTo>
                  <a:pt x="47" y="0"/>
                  <a:pt x="1" y="171"/>
                  <a:pt x="122" y="201"/>
                </a:cubicBezTo>
                <a:cubicBezTo>
                  <a:pt x="549" y="365"/>
                  <a:pt x="976" y="530"/>
                  <a:pt x="1404" y="694"/>
                </a:cubicBezTo>
                <a:cubicBezTo>
                  <a:pt x="1634" y="793"/>
                  <a:pt x="1831" y="891"/>
                  <a:pt x="2028" y="990"/>
                </a:cubicBezTo>
                <a:lnTo>
                  <a:pt x="2357" y="1121"/>
                </a:lnTo>
                <a:cubicBezTo>
                  <a:pt x="2389" y="1154"/>
                  <a:pt x="2619" y="1220"/>
                  <a:pt x="2619" y="1286"/>
                </a:cubicBezTo>
                <a:lnTo>
                  <a:pt x="2623" y="1275"/>
                </a:lnTo>
                <a:lnTo>
                  <a:pt x="2623" y="1275"/>
                </a:lnTo>
                <a:cubicBezTo>
                  <a:pt x="2632" y="1332"/>
                  <a:pt x="2684" y="1382"/>
                  <a:pt x="2731" y="1382"/>
                </a:cubicBezTo>
                <a:cubicBezTo>
                  <a:pt x="2751" y="1382"/>
                  <a:pt x="2770" y="1373"/>
                  <a:pt x="2784" y="1351"/>
                </a:cubicBezTo>
                <a:cubicBezTo>
                  <a:pt x="2948" y="1154"/>
                  <a:pt x="2619" y="1023"/>
                  <a:pt x="2488" y="957"/>
                </a:cubicBezTo>
                <a:cubicBezTo>
                  <a:pt x="2225" y="826"/>
                  <a:pt x="1962" y="727"/>
                  <a:pt x="1732" y="595"/>
                </a:cubicBezTo>
                <a:cubicBezTo>
                  <a:pt x="1206" y="398"/>
                  <a:pt x="714" y="201"/>
                  <a:pt x="188" y="4"/>
                </a:cubicBezTo>
                <a:cubicBezTo>
                  <a:pt x="178" y="1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7" name="Google Shape;2147;p23"/>
          <p:cNvSpPr/>
          <p:nvPr/>
        </p:nvSpPr>
        <p:spPr>
          <a:xfrm>
            <a:off x="7519730" y="4570218"/>
            <a:ext cx="51558" cy="25673"/>
          </a:xfrm>
          <a:custGeom>
            <a:rect b="b" l="l" r="r" t="t"/>
            <a:pathLst>
              <a:path extrusionOk="0" h="1213" w="2436">
                <a:moveTo>
                  <a:pt x="144" y="1"/>
                </a:moveTo>
                <a:cubicBezTo>
                  <a:pt x="62" y="1"/>
                  <a:pt x="1" y="155"/>
                  <a:pt x="86" y="211"/>
                </a:cubicBezTo>
                <a:cubicBezTo>
                  <a:pt x="447" y="376"/>
                  <a:pt x="809" y="540"/>
                  <a:pt x="1203" y="704"/>
                </a:cubicBezTo>
                <a:cubicBezTo>
                  <a:pt x="1564" y="803"/>
                  <a:pt x="1926" y="967"/>
                  <a:pt x="2254" y="1197"/>
                </a:cubicBezTo>
                <a:cubicBezTo>
                  <a:pt x="2270" y="1208"/>
                  <a:pt x="2286" y="1212"/>
                  <a:pt x="2301" y="1212"/>
                </a:cubicBezTo>
                <a:cubicBezTo>
                  <a:pt x="2379" y="1212"/>
                  <a:pt x="2436" y="1083"/>
                  <a:pt x="2353" y="1000"/>
                </a:cubicBezTo>
                <a:cubicBezTo>
                  <a:pt x="2024" y="803"/>
                  <a:pt x="1696" y="638"/>
                  <a:pt x="1334" y="507"/>
                </a:cubicBezTo>
                <a:cubicBezTo>
                  <a:pt x="940" y="376"/>
                  <a:pt x="546" y="211"/>
                  <a:pt x="184" y="14"/>
                </a:cubicBezTo>
                <a:cubicBezTo>
                  <a:pt x="171" y="5"/>
                  <a:pt x="157" y="1"/>
                  <a:pt x="1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8" name="Google Shape;2148;p23"/>
          <p:cNvSpPr/>
          <p:nvPr/>
        </p:nvSpPr>
        <p:spPr>
          <a:xfrm>
            <a:off x="7521740" y="4596167"/>
            <a:ext cx="56511" cy="22668"/>
          </a:xfrm>
          <a:custGeom>
            <a:rect b="b" l="l" r="r" t="t"/>
            <a:pathLst>
              <a:path extrusionOk="0" h="1071" w="2670">
                <a:moveTo>
                  <a:pt x="159" y="0"/>
                </a:moveTo>
                <a:cubicBezTo>
                  <a:pt x="48" y="0"/>
                  <a:pt x="1" y="171"/>
                  <a:pt x="122" y="201"/>
                </a:cubicBezTo>
                <a:cubicBezTo>
                  <a:pt x="944" y="398"/>
                  <a:pt x="1732" y="694"/>
                  <a:pt x="2455" y="1055"/>
                </a:cubicBezTo>
                <a:cubicBezTo>
                  <a:pt x="2476" y="1066"/>
                  <a:pt x="2497" y="1071"/>
                  <a:pt x="2516" y="1071"/>
                </a:cubicBezTo>
                <a:cubicBezTo>
                  <a:pt x="2613" y="1071"/>
                  <a:pt x="2669" y="946"/>
                  <a:pt x="2587" y="891"/>
                </a:cubicBezTo>
                <a:cubicBezTo>
                  <a:pt x="1798" y="497"/>
                  <a:pt x="1009" y="201"/>
                  <a:pt x="188" y="4"/>
                </a:cubicBezTo>
                <a:cubicBezTo>
                  <a:pt x="178" y="1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9" name="Google Shape;2149;p23"/>
          <p:cNvSpPr/>
          <p:nvPr/>
        </p:nvSpPr>
        <p:spPr>
          <a:xfrm>
            <a:off x="7514925" y="4664848"/>
            <a:ext cx="84300" cy="31642"/>
          </a:xfrm>
          <a:custGeom>
            <a:rect b="b" l="l" r="r" t="t"/>
            <a:pathLst>
              <a:path extrusionOk="0" h="1495" w="3983">
                <a:moveTo>
                  <a:pt x="136" y="0"/>
                </a:moveTo>
                <a:cubicBezTo>
                  <a:pt x="37" y="0"/>
                  <a:pt x="0" y="180"/>
                  <a:pt x="116" y="209"/>
                </a:cubicBezTo>
                <a:cubicBezTo>
                  <a:pt x="1331" y="702"/>
                  <a:pt x="2547" y="1129"/>
                  <a:pt x="3796" y="1491"/>
                </a:cubicBezTo>
                <a:cubicBezTo>
                  <a:pt x="3806" y="1493"/>
                  <a:pt x="3816" y="1494"/>
                  <a:pt x="3825" y="1494"/>
                </a:cubicBezTo>
                <a:cubicBezTo>
                  <a:pt x="3936" y="1494"/>
                  <a:pt x="3983" y="1324"/>
                  <a:pt x="3862" y="1294"/>
                </a:cubicBezTo>
                <a:cubicBezTo>
                  <a:pt x="2613" y="932"/>
                  <a:pt x="1364" y="505"/>
                  <a:pt x="181" y="12"/>
                </a:cubicBezTo>
                <a:cubicBezTo>
                  <a:pt x="165" y="4"/>
                  <a:pt x="150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0" name="Google Shape;2150;p23"/>
          <p:cNvSpPr/>
          <p:nvPr/>
        </p:nvSpPr>
        <p:spPr>
          <a:xfrm>
            <a:off x="7489887" y="4474212"/>
            <a:ext cx="76660" cy="28933"/>
          </a:xfrm>
          <a:custGeom>
            <a:rect b="b" l="l" r="r" t="t"/>
            <a:pathLst>
              <a:path extrusionOk="0" h="1367" w="3622">
                <a:moveTo>
                  <a:pt x="134" y="0"/>
                </a:moveTo>
                <a:cubicBezTo>
                  <a:pt x="56" y="0"/>
                  <a:pt x="0" y="125"/>
                  <a:pt x="83" y="180"/>
                </a:cubicBezTo>
                <a:cubicBezTo>
                  <a:pt x="1167" y="673"/>
                  <a:pt x="2284" y="1067"/>
                  <a:pt x="3467" y="1363"/>
                </a:cubicBezTo>
                <a:cubicBezTo>
                  <a:pt x="3477" y="1365"/>
                  <a:pt x="3487" y="1366"/>
                  <a:pt x="3496" y="1366"/>
                </a:cubicBezTo>
                <a:cubicBezTo>
                  <a:pt x="3603" y="1366"/>
                  <a:pt x="3622" y="1196"/>
                  <a:pt x="3500" y="1165"/>
                </a:cubicBezTo>
                <a:cubicBezTo>
                  <a:pt x="2383" y="903"/>
                  <a:pt x="1266" y="508"/>
                  <a:pt x="181" y="15"/>
                </a:cubicBezTo>
                <a:cubicBezTo>
                  <a:pt x="165" y="5"/>
                  <a:pt x="149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1" name="Google Shape;2151;p23"/>
          <p:cNvSpPr/>
          <p:nvPr/>
        </p:nvSpPr>
        <p:spPr>
          <a:xfrm>
            <a:off x="7481653" y="4453004"/>
            <a:ext cx="89972" cy="43790"/>
          </a:xfrm>
          <a:custGeom>
            <a:rect b="b" l="l" r="r" t="t"/>
            <a:pathLst>
              <a:path extrusionOk="0" h="2069" w="4251">
                <a:moveTo>
                  <a:pt x="170" y="1"/>
                </a:moveTo>
                <a:cubicBezTo>
                  <a:pt x="83" y="1"/>
                  <a:pt x="1" y="112"/>
                  <a:pt x="77" y="163"/>
                </a:cubicBezTo>
                <a:cubicBezTo>
                  <a:pt x="636" y="656"/>
                  <a:pt x="1359" y="820"/>
                  <a:pt x="2016" y="1116"/>
                </a:cubicBezTo>
                <a:cubicBezTo>
                  <a:pt x="2673" y="1412"/>
                  <a:pt x="3298" y="1905"/>
                  <a:pt x="4053" y="2069"/>
                </a:cubicBezTo>
                <a:cubicBezTo>
                  <a:pt x="4185" y="2069"/>
                  <a:pt x="4251" y="1872"/>
                  <a:pt x="4119" y="1872"/>
                </a:cubicBezTo>
                <a:cubicBezTo>
                  <a:pt x="3396" y="1707"/>
                  <a:pt x="2772" y="1247"/>
                  <a:pt x="2115" y="952"/>
                </a:cubicBezTo>
                <a:cubicBezTo>
                  <a:pt x="1458" y="623"/>
                  <a:pt x="767" y="524"/>
                  <a:pt x="242" y="32"/>
                </a:cubicBezTo>
                <a:cubicBezTo>
                  <a:pt x="220" y="10"/>
                  <a:pt x="195" y="1"/>
                  <a:pt x="17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2" name="Google Shape;2152;p23"/>
          <p:cNvSpPr/>
          <p:nvPr/>
        </p:nvSpPr>
        <p:spPr>
          <a:xfrm>
            <a:off x="7474478" y="4438273"/>
            <a:ext cx="99729" cy="44700"/>
          </a:xfrm>
          <a:custGeom>
            <a:rect b="b" l="l" r="r" t="t"/>
            <a:pathLst>
              <a:path extrusionOk="0" h="2112" w="4712">
                <a:moveTo>
                  <a:pt x="192" y="0"/>
                </a:moveTo>
                <a:cubicBezTo>
                  <a:pt x="99" y="0"/>
                  <a:pt x="1" y="142"/>
                  <a:pt x="121" y="202"/>
                </a:cubicBezTo>
                <a:cubicBezTo>
                  <a:pt x="1567" y="859"/>
                  <a:pt x="3045" y="1516"/>
                  <a:pt x="4524" y="2108"/>
                </a:cubicBezTo>
                <a:cubicBezTo>
                  <a:pt x="4534" y="2110"/>
                  <a:pt x="4544" y="2111"/>
                  <a:pt x="4553" y="2111"/>
                </a:cubicBezTo>
                <a:cubicBezTo>
                  <a:pt x="4664" y="2111"/>
                  <a:pt x="4711" y="1941"/>
                  <a:pt x="4590" y="1911"/>
                </a:cubicBezTo>
                <a:cubicBezTo>
                  <a:pt x="3111" y="1319"/>
                  <a:pt x="1665" y="695"/>
                  <a:pt x="219" y="5"/>
                </a:cubicBezTo>
                <a:cubicBezTo>
                  <a:pt x="210" y="2"/>
                  <a:pt x="201" y="0"/>
                  <a:pt x="19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3" name="Google Shape;2153;p23"/>
          <p:cNvSpPr/>
          <p:nvPr/>
        </p:nvSpPr>
        <p:spPr>
          <a:xfrm>
            <a:off x="7470584" y="4417447"/>
            <a:ext cx="102185" cy="55262"/>
          </a:xfrm>
          <a:custGeom>
            <a:rect b="b" l="l" r="r" t="t"/>
            <a:pathLst>
              <a:path extrusionOk="0" h="2611" w="4828">
                <a:moveTo>
                  <a:pt x="130" y="1"/>
                </a:moveTo>
                <a:cubicBezTo>
                  <a:pt x="56" y="1"/>
                  <a:pt x="1" y="93"/>
                  <a:pt x="75" y="167"/>
                </a:cubicBezTo>
                <a:cubicBezTo>
                  <a:pt x="765" y="660"/>
                  <a:pt x="1520" y="1087"/>
                  <a:pt x="2276" y="1449"/>
                </a:cubicBezTo>
                <a:lnTo>
                  <a:pt x="3558" y="2073"/>
                </a:lnTo>
                <a:cubicBezTo>
                  <a:pt x="3919" y="2270"/>
                  <a:pt x="4281" y="2434"/>
                  <a:pt x="4675" y="2599"/>
                </a:cubicBezTo>
                <a:cubicBezTo>
                  <a:pt x="4691" y="2607"/>
                  <a:pt x="4706" y="2611"/>
                  <a:pt x="4719" y="2611"/>
                </a:cubicBezTo>
                <a:cubicBezTo>
                  <a:pt x="4813" y="2611"/>
                  <a:pt x="4827" y="2430"/>
                  <a:pt x="4741" y="2402"/>
                </a:cubicBezTo>
                <a:cubicBezTo>
                  <a:pt x="4346" y="2237"/>
                  <a:pt x="3952" y="2073"/>
                  <a:pt x="3558" y="1876"/>
                </a:cubicBezTo>
                <a:lnTo>
                  <a:pt x="2408" y="1284"/>
                </a:lnTo>
                <a:cubicBezTo>
                  <a:pt x="1619" y="923"/>
                  <a:pt x="896" y="496"/>
                  <a:pt x="206" y="36"/>
                </a:cubicBezTo>
                <a:cubicBezTo>
                  <a:pt x="181" y="11"/>
                  <a:pt x="155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4" name="Google Shape;2154;p23"/>
          <p:cNvSpPr/>
          <p:nvPr/>
        </p:nvSpPr>
        <p:spPr>
          <a:xfrm>
            <a:off x="7471219" y="4407118"/>
            <a:ext cx="105063" cy="51008"/>
          </a:xfrm>
          <a:custGeom>
            <a:rect b="b" l="l" r="r" t="t"/>
            <a:pathLst>
              <a:path extrusionOk="0" h="2410" w="4964">
                <a:moveTo>
                  <a:pt x="142" y="0"/>
                </a:moveTo>
                <a:cubicBezTo>
                  <a:pt x="63" y="0"/>
                  <a:pt x="1" y="111"/>
                  <a:pt x="78" y="162"/>
                </a:cubicBezTo>
                <a:cubicBezTo>
                  <a:pt x="768" y="721"/>
                  <a:pt x="1523" y="1115"/>
                  <a:pt x="2345" y="1444"/>
                </a:cubicBezTo>
                <a:lnTo>
                  <a:pt x="3692" y="2035"/>
                </a:lnTo>
                <a:lnTo>
                  <a:pt x="4349" y="2331"/>
                </a:lnTo>
                <a:cubicBezTo>
                  <a:pt x="4470" y="2379"/>
                  <a:pt x="4590" y="2410"/>
                  <a:pt x="4710" y="2410"/>
                </a:cubicBezTo>
                <a:cubicBezTo>
                  <a:pt x="4754" y="2410"/>
                  <a:pt x="4798" y="2406"/>
                  <a:pt x="4842" y="2397"/>
                </a:cubicBezTo>
                <a:cubicBezTo>
                  <a:pt x="4964" y="2366"/>
                  <a:pt x="4917" y="2196"/>
                  <a:pt x="4831" y="2196"/>
                </a:cubicBezTo>
                <a:cubicBezTo>
                  <a:pt x="4824" y="2196"/>
                  <a:pt x="4817" y="2197"/>
                  <a:pt x="4809" y="2200"/>
                </a:cubicBezTo>
                <a:cubicBezTo>
                  <a:pt x="4786" y="2202"/>
                  <a:pt x="4763" y="2204"/>
                  <a:pt x="4740" y="2204"/>
                </a:cubicBezTo>
                <a:cubicBezTo>
                  <a:pt x="4500" y="2204"/>
                  <a:pt x="4266" y="2059"/>
                  <a:pt x="4086" y="1970"/>
                </a:cubicBezTo>
                <a:lnTo>
                  <a:pt x="3462" y="1707"/>
                </a:lnTo>
                <a:lnTo>
                  <a:pt x="2312" y="1181"/>
                </a:lnTo>
                <a:cubicBezTo>
                  <a:pt x="1556" y="918"/>
                  <a:pt x="866" y="524"/>
                  <a:pt x="209" y="31"/>
                </a:cubicBezTo>
                <a:cubicBezTo>
                  <a:pt x="187" y="9"/>
                  <a:pt x="164" y="0"/>
                  <a:pt x="14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5" name="Google Shape;2155;p23"/>
          <p:cNvSpPr/>
          <p:nvPr/>
        </p:nvSpPr>
        <p:spPr>
          <a:xfrm>
            <a:off x="7471854" y="4392789"/>
            <a:ext cx="110905" cy="59495"/>
          </a:xfrm>
          <a:custGeom>
            <a:rect b="b" l="l" r="r" t="t"/>
            <a:pathLst>
              <a:path extrusionOk="0" h="2811" w="5240">
                <a:moveTo>
                  <a:pt x="155" y="0"/>
                </a:moveTo>
                <a:cubicBezTo>
                  <a:pt x="72" y="0"/>
                  <a:pt x="0" y="102"/>
                  <a:pt x="80" y="182"/>
                </a:cubicBezTo>
                <a:cubicBezTo>
                  <a:pt x="1559" y="1365"/>
                  <a:pt x="3235" y="2252"/>
                  <a:pt x="5075" y="2811"/>
                </a:cubicBezTo>
                <a:cubicBezTo>
                  <a:pt x="5174" y="2811"/>
                  <a:pt x="5239" y="2647"/>
                  <a:pt x="5108" y="2614"/>
                </a:cubicBezTo>
                <a:cubicBezTo>
                  <a:pt x="3334" y="2055"/>
                  <a:pt x="1658" y="1201"/>
                  <a:pt x="212" y="18"/>
                </a:cubicBezTo>
                <a:cubicBezTo>
                  <a:pt x="193" y="5"/>
                  <a:pt x="174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6" name="Google Shape;2156;p23"/>
          <p:cNvSpPr/>
          <p:nvPr/>
        </p:nvSpPr>
        <p:spPr>
          <a:xfrm>
            <a:off x="7531709" y="4417870"/>
            <a:ext cx="50140" cy="22668"/>
          </a:xfrm>
          <a:custGeom>
            <a:rect b="b" l="l" r="r" t="t"/>
            <a:pathLst>
              <a:path extrusionOk="0" h="1071" w="2369">
                <a:moveTo>
                  <a:pt x="161" y="1"/>
                </a:moveTo>
                <a:cubicBezTo>
                  <a:pt x="76" y="1"/>
                  <a:pt x="1" y="130"/>
                  <a:pt x="111" y="213"/>
                </a:cubicBezTo>
                <a:cubicBezTo>
                  <a:pt x="736" y="640"/>
                  <a:pt x="1426" y="936"/>
                  <a:pt x="2181" y="1067"/>
                </a:cubicBezTo>
                <a:cubicBezTo>
                  <a:pt x="2191" y="1070"/>
                  <a:pt x="2201" y="1071"/>
                  <a:pt x="2210" y="1071"/>
                </a:cubicBezTo>
                <a:cubicBezTo>
                  <a:pt x="2322" y="1071"/>
                  <a:pt x="2369" y="900"/>
                  <a:pt x="2247" y="870"/>
                </a:cubicBezTo>
                <a:cubicBezTo>
                  <a:pt x="1524" y="739"/>
                  <a:pt x="801" y="443"/>
                  <a:pt x="210" y="16"/>
                </a:cubicBezTo>
                <a:cubicBezTo>
                  <a:pt x="194" y="5"/>
                  <a:pt x="178" y="1"/>
                  <a:pt x="1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7" name="Google Shape;2157;p23"/>
          <p:cNvSpPr/>
          <p:nvPr/>
        </p:nvSpPr>
        <p:spPr>
          <a:xfrm>
            <a:off x="7471113" y="4383857"/>
            <a:ext cx="114037" cy="51325"/>
          </a:xfrm>
          <a:custGeom>
            <a:rect b="b" l="l" r="r" t="t"/>
            <a:pathLst>
              <a:path extrusionOk="0" h="2425" w="5388">
                <a:moveTo>
                  <a:pt x="136" y="1"/>
                </a:moveTo>
                <a:cubicBezTo>
                  <a:pt x="36" y="1"/>
                  <a:pt x="0" y="181"/>
                  <a:pt x="115" y="210"/>
                </a:cubicBezTo>
                <a:lnTo>
                  <a:pt x="115" y="177"/>
                </a:lnTo>
                <a:cubicBezTo>
                  <a:pt x="1857" y="735"/>
                  <a:pt x="3566" y="1491"/>
                  <a:pt x="5176" y="2411"/>
                </a:cubicBezTo>
                <a:cubicBezTo>
                  <a:pt x="5194" y="2421"/>
                  <a:pt x="5212" y="2425"/>
                  <a:pt x="5228" y="2425"/>
                </a:cubicBezTo>
                <a:cubicBezTo>
                  <a:pt x="5330" y="2425"/>
                  <a:pt x="5388" y="2271"/>
                  <a:pt x="5274" y="2214"/>
                </a:cubicBezTo>
                <a:cubicBezTo>
                  <a:pt x="3664" y="1327"/>
                  <a:pt x="1956" y="571"/>
                  <a:pt x="181" y="13"/>
                </a:cubicBezTo>
                <a:cubicBezTo>
                  <a:pt x="165" y="4"/>
                  <a:pt x="150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8" name="Google Shape;2158;p23"/>
          <p:cNvSpPr/>
          <p:nvPr/>
        </p:nvSpPr>
        <p:spPr>
          <a:xfrm>
            <a:off x="7488363" y="4395858"/>
            <a:ext cx="38457" cy="19853"/>
          </a:xfrm>
          <a:custGeom>
            <a:rect b="b" l="l" r="r" t="t"/>
            <a:pathLst>
              <a:path extrusionOk="0" h="938" w="1817">
                <a:moveTo>
                  <a:pt x="127" y="0"/>
                </a:moveTo>
                <a:cubicBezTo>
                  <a:pt x="19" y="0"/>
                  <a:pt x="0" y="173"/>
                  <a:pt x="122" y="234"/>
                </a:cubicBezTo>
                <a:cubicBezTo>
                  <a:pt x="648" y="398"/>
                  <a:pt x="1141" y="629"/>
                  <a:pt x="1633" y="924"/>
                </a:cubicBezTo>
                <a:cubicBezTo>
                  <a:pt x="1647" y="933"/>
                  <a:pt x="1661" y="937"/>
                  <a:pt x="1674" y="937"/>
                </a:cubicBezTo>
                <a:cubicBezTo>
                  <a:pt x="1756" y="937"/>
                  <a:pt x="1817" y="784"/>
                  <a:pt x="1732" y="727"/>
                </a:cubicBezTo>
                <a:cubicBezTo>
                  <a:pt x="1239" y="431"/>
                  <a:pt x="713" y="201"/>
                  <a:pt x="155" y="4"/>
                </a:cubicBezTo>
                <a:cubicBezTo>
                  <a:pt x="145" y="2"/>
                  <a:pt x="135" y="0"/>
                  <a:pt x="1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9" name="Google Shape;2159;p23"/>
          <p:cNvSpPr/>
          <p:nvPr/>
        </p:nvSpPr>
        <p:spPr>
          <a:xfrm>
            <a:off x="7466245" y="4374820"/>
            <a:ext cx="118587" cy="41991"/>
          </a:xfrm>
          <a:custGeom>
            <a:rect b="b" l="l" r="r" t="t"/>
            <a:pathLst>
              <a:path extrusionOk="0" h="1984" w="5603">
                <a:moveTo>
                  <a:pt x="135" y="1"/>
                </a:moveTo>
                <a:cubicBezTo>
                  <a:pt x="36" y="1"/>
                  <a:pt x="0" y="181"/>
                  <a:pt x="115" y="210"/>
                </a:cubicBezTo>
                <a:cubicBezTo>
                  <a:pt x="1890" y="801"/>
                  <a:pt x="3631" y="1425"/>
                  <a:pt x="5439" y="1984"/>
                </a:cubicBezTo>
                <a:cubicBezTo>
                  <a:pt x="5537" y="1984"/>
                  <a:pt x="5603" y="1820"/>
                  <a:pt x="5472" y="1787"/>
                </a:cubicBezTo>
                <a:cubicBezTo>
                  <a:pt x="3697" y="1228"/>
                  <a:pt x="1923" y="604"/>
                  <a:pt x="181" y="12"/>
                </a:cubicBezTo>
                <a:cubicBezTo>
                  <a:pt x="165" y="4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0" name="Google Shape;2160;p23"/>
          <p:cNvSpPr/>
          <p:nvPr/>
        </p:nvSpPr>
        <p:spPr>
          <a:xfrm>
            <a:off x="7468192" y="4370121"/>
            <a:ext cx="123392" cy="29398"/>
          </a:xfrm>
          <a:custGeom>
            <a:rect b="b" l="l" r="r" t="t"/>
            <a:pathLst>
              <a:path extrusionOk="0" h="1389" w="5830">
                <a:moveTo>
                  <a:pt x="126" y="1"/>
                </a:moveTo>
                <a:cubicBezTo>
                  <a:pt x="19" y="1"/>
                  <a:pt x="1" y="171"/>
                  <a:pt x="122" y="201"/>
                </a:cubicBezTo>
                <a:cubicBezTo>
                  <a:pt x="1929" y="662"/>
                  <a:pt x="3802" y="1056"/>
                  <a:pt x="5642" y="1384"/>
                </a:cubicBezTo>
                <a:cubicBezTo>
                  <a:pt x="5652" y="1387"/>
                  <a:pt x="5662" y="1388"/>
                  <a:pt x="5671" y="1388"/>
                </a:cubicBezTo>
                <a:cubicBezTo>
                  <a:pt x="5783" y="1388"/>
                  <a:pt x="5830" y="1218"/>
                  <a:pt x="5708" y="1187"/>
                </a:cubicBezTo>
                <a:cubicBezTo>
                  <a:pt x="3835" y="859"/>
                  <a:pt x="1995" y="464"/>
                  <a:pt x="155" y="4"/>
                </a:cubicBezTo>
                <a:cubicBezTo>
                  <a:pt x="145" y="2"/>
                  <a:pt x="135" y="1"/>
                  <a:pt x="12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1" name="Google Shape;2161;p23"/>
          <p:cNvSpPr/>
          <p:nvPr/>
        </p:nvSpPr>
        <p:spPr>
          <a:xfrm>
            <a:off x="7468891" y="4361083"/>
            <a:ext cx="124302" cy="25821"/>
          </a:xfrm>
          <a:custGeom>
            <a:rect b="b" l="l" r="r" t="t"/>
            <a:pathLst>
              <a:path extrusionOk="0" h="1220" w="5873">
                <a:moveTo>
                  <a:pt x="126" y="0"/>
                </a:moveTo>
                <a:cubicBezTo>
                  <a:pt x="19" y="0"/>
                  <a:pt x="0" y="171"/>
                  <a:pt x="122" y="201"/>
                </a:cubicBezTo>
                <a:cubicBezTo>
                  <a:pt x="1896" y="891"/>
                  <a:pt x="3802" y="1220"/>
                  <a:pt x="5741" y="1220"/>
                </a:cubicBezTo>
                <a:cubicBezTo>
                  <a:pt x="5872" y="1220"/>
                  <a:pt x="5872" y="1023"/>
                  <a:pt x="5741" y="1023"/>
                </a:cubicBezTo>
                <a:lnTo>
                  <a:pt x="5708" y="1023"/>
                </a:lnTo>
                <a:cubicBezTo>
                  <a:pt x="3802" y="1023"/>
                  <a:pt x="1929" y="661"/>
                  <a:pt x="155" y="4"/>
                </a:cubicBezTo>
                <a:cubicBezTo>
                  <a:pt x="145" y="2"/>
                  <a:pt x="135" y="0"/>
                  <a:pt x="12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2" name="Google Shape;2162;p23"/>
          <p:cNvSpPr/>
          <p:nvPr/>
        </p:nvSpPr>
        <p:spPr>
          <a:xfrm>
            <a:off x="7465525" y="4345527"/>
            <a:ext cx="123498" cy="33039"/>
          </a:xfrm>
          <a:custGeom>
            <a:rect b="b" l="l" r="r" t="t"/>
            <a:pathLst>
              <a:path extrusionOk="0" h="1561" w="5835">
                <a:moveTo>
                  <a:pt x="155" y="1"/>
                </a:moveTo>
                <a:cubicBezTo>
                  <a:pt x="57" y="1"/>
                  <a:pt x="1" y="125"/>
                  <a:pt x="84" y="181"/>
                </a:cubicBezTo>
                <a:cubicBezTo>
                  <a:pt x="1825" y="1133"/>
                  <a:pt x="3797" y="1396"/>
                  <a:pt x="5703" y="1561"/>
                </a:cubicBezTo>
                <a:cubicBezTo>
                  <a:pt x="5834" y="1561"/>
                  <a:pt x="5834" y="1363"/>
                  <a:pt x="5703" y="1363"/>
                </a:cubicBezTo>
                <a:cubicBezTo>
                  <a:pt x="3830" y="1199"/>
                  <a:pt x="1891" y="936"/>
                  <a:pt x="215" y="16"/>
                </a:cubicBezTo>
                <a:cubicBezTo>
                  <a:pt x="194" y="6"/>
                  <a:pt x="173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3" name="Google Shape;2163;p23"/>
          <p:cNvSpPr/>
          <p:nvPr/>
        </p:nvSpPr>
        <p:spPr>
          <a:xfrm>
            <a:off x="7467811" y="4326351"/>
            <a:ext cx="126080" cy="42478"/>
          </a:xfrm>
          <a:custGeom>
            <a:rect b="b" l="l" r="r" t="t"/>
            <a:pathLst>
              <a:path extrusionOk="0" h="2007" w="5957">
                <a:moveTo>
                  <a:pt x="157" y="0"/>
                </a:moveTo>
                <a:cubicBezTo>
                  <a:pt x="74" y="0"/>
                  <a:pt x="0" y="92"/>
                  <a:pt x="74" y="166"/>
                </a:cubicBezTo>
                <a:cubicBezTo>
                  <a:pt x="403" y="462"/>
                  <a:pt x="797" y="659"/>
                  <a:pt x="1191" y="824"/>
                </a:cubicBezTo>
                <a:cubicBezTo>
                  <a:pt x="1717" y="988"/>
                  <a:pt x="2210" y="1185"/>
                  <a:pt x="2736" y="1382"/>
                </a:cubicBezTo>
                <a:cubicBezTo>
                  <a:pt x="3722" y="1777"/>
                  <a:pt x="4773" y="2007"/>
                  <a:pt x="5825" y="2007"/>
                </a:cubicBezTo>
                <a:cubicBezTo>
                  <a:pt x="5956" y="2007"/>
                  <a:pt x="5956" y="1809"/>
                  <a:pt x="5825" y="1809"/>
                </a:cubicBezTo>
                <a:cubicBezTo>
                  <a:pt x="4806" y="1809"/>
                  <a:pt x="3820" y="1612"/>
                  <a:pt x="2867" y="1218"/>
                </a:cubicBezTo>
                <a:lnTo>
                  <a:pt x="1520" y="692"/>
                </a:lnTo>
                <a:cubicBezTo>
                  <a:pt x="1027" y="561"/>
                  <a:pt x="600" y="331"/>
                  <a:pt x="239" y="35"/>
                </a:cubicBezTo>
                <a:cubicBezTo>
                  <a:pt x="214" y="10"/>
                  <a:pt x="185" y="0"/>
                  <a:pt x="15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4" name="Google Shape;2164;p23"/>
          <p:cNvSpPr/>
          <p:nvPr/>
        </p:nvSpPr>
        <p:spPr>
          <a:xfrm>
            <a:off x="7466795" y="4317271"/>
            <a:ext cx="128260" cy="42605"/>
          </a:xfrm>
          <a:custGeom>
            <a:rect b="b" l="l" r="r" t="t"/>
            <a:pathLst>
              <a:path extrusionOk="0" h="2013" w="6060">
                <a:moveTo>
                  <a:pt x="159" y="0"/>
                </a:moveTo>
                <a:cubicBezTo>
                  <a:pt x="48" y="0"/>
                  <a:pt x="1" y="171"/>
                  <a:pt x="122" y="201"/>
                </a:cubicBezTo>
                <a:lnTo>
                  <a:pt x="3047" y="1121"/>
                </a:lnTo>
                <a:lnTo>
                  <a:pt x="4525" y="1581"/>
                </a:lnTo>
                <a:cubicBezTo>
                  <a:pt x="4953" y="1778"/>
                  <a:pt x="5413" y="1910"/>
                  <a:pt x="5906" y="2008"/>
                </a:cubicBezTo>
                <a:cubicBezTo>
                  <a:pt x="5913" y="2011"/>
                  <a:pt x="5920" y="2012"/>
                  <a:pt x="5928" y="2012"/>
                </a:cubicBezTo>
                <a:cubicBezTo>
                  <a:pt x="6013" y="2012"/>
                  <a:pt x="6060" y="1842"/>
                  <a:pt x="5938" y="1811"/>
                </a:cubicBezTo>
                <a:cubicBezTo>
                  <a:pt x="5478" y="1713"/>
                  <a:pt x="5018" y="1548"/>
                  <a:pt x="4558" y="1384"/>
                </a:cubicBezTo>
                <a:lnTo>
                  <a:pt x="3112" y="924"/>
                </a:lnTo>
                <a:lnTo>
                  <a:pt x="188" y="4"/>
                </a:lnTo>
                <a:cubicBezTo>
                  <a:pt x="178" y="1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5" name="Google Shape;2165;p23"/>
          <p:cNvSpPr/>
          <p:nvPr/>
        </p:nvSpPr>
        <p:spPr>
          <a:xfrm>
            <a:off x="7466901" y="4299323"/>
            <a:ext cx="129763" cy="52807"/>
          </a:xfrm>
          <a:custGeom>
            <a:rect b="b" l="l" r="r" t="t"/>
            <a:pathLst>
              <a:path extrusionOk="0" h="2495" w="6131">
                <a:moveTo>
                  <a:pt x="149" y="0"/>
                </a:moveTo>
                <a:cubicBezTo>
                  <a:pt x="69" y="0"/>
                  <a:pt x="0" y="118"/>
                  <a:pt x="51" y="195"/>
                </a:cubicBezTo>
                <a:cubicBezTo>
                  <a:pt x="413" y="490"/>
                  <a:pt x="807" y="721"/>
                  <a:pt x="1267" y="852"/>
                </a:cubicBezTo>
                <a:cubicBezTo>
                  <a:pt x="1760" y="1049"/>
                  <a:pt x="2286" y="1246"/>
                  <a:pt x="2812" y="1443"/>
                </a:cubicBezTo>
                <a:cubicBezTo>
                  <a:pt x="3863" y="1838"/>
                  <a:pt x="4915" y="2166"/>
                  <a:pt x="5966" y="2495"/>
                </a:cubicBezTo>
                <a:cubicBezTo>
                  <a:pt x="6098" y="2495"/>
                  <a:pt x="6131" y="2331"/>
                  <a:pt x="6032" y="2298"/>
                </a:cubicBezTo>
                <a:cubicBezTo>
                  <a:pt x="5013" y="2002"/>
                  <a:pt x="4028" y="1673"/>
                  <a:pt x="3042" y="1312"/>
                </a:cubicBezTo>
                <a:cubicBezTo>
                  <a:pt x="2549" y="1148"/>
                  <a:pt x="2056" y="951"/>
                  <a:pt x="1596" y="753"/>
                </a:cubicBezTo>
                <a:cubicBezTo>
                  <a:pt x="1103" y="556"/>
                  <a:pt x="544" y="425"/>
                  <a:pt x="216" y="30"/>
                </a:cubicBezTo>
                <a:cubicBezTo>
                  <a:pt x="194" y="9"/>
                  <a:pt x="171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6" name="Google Shape;2166;p23"/>
          <p:cNvSpPr/>
          <p:nvPr/>
        </p:nvSpPr>
        <p:spPr>
          <a:xfrm>
            <a:off x="7470457" y="4293418"/>
            <a:ext cx="128768" cy="44891"/>
          </a:xfrm>
          <a:custGeom>
            <a:rect b="b" l="l" r="r" t="t"/>
            <a:pathLst>
              <a:path extrusionOk="0" h="2121" w="6084">
                <a:moveTo>
                  <a:pt x="128" y="0"/>
                </a:moveTo>
                <a:cubicBezTo>
                  <a:pt x="33" y="0"/>
                  <a:pt x="0" y="154"/>
                  <a:pt x="114" y="211"/>
                </a:cubicBezTo>
                <a:cubicBezTo>
                  <a:pt x="2019" y="967"/>
                  <a:pt x="3958" y="1591"/>
                  <a:pt x="5930" y="2117"/>
                </a:cubicBezTo>
                <a:cubicBezTo>
                  <a:pt x="5940" y="2119"/>
                  <a:pt x="5949" y="2120"/>
                  <a:pt x="5958" y="2120"/>
                </a:cubicBezTo>
                <a:cubicBezTo>
                  <a:pt x="6065" y="2120"/>
                  <a:pt x="6084" y="1950"/>
                  <a:pt x="5963" y="1920"/>
                </a:cubicBezTo>
                <a:cubicBezTo>
                  <a:pt x="3991" y="1394"/>
                  <a:pt x="2052" y="769"/>
                  <a:pt x="179" y="14"/>
                </a:cubicBezTo>
                <a:cubicBezTo>
                  <a:pt x="161" y="5"/>
                  <a:pt x="144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7" name="Google Shape;2167;p23"/>
          <p:cNvSpPr/>
          <p:nvPr/>
        </p:nvSpPr>
        <p:spPr>
          <a:xfrm>
            <a:off x="7473039" y="4280401"/>
            <a:ext cx="126186" cy="48870"/>
          </a:xfrm>
          <a:custGeom>
            <a:rect b="b" l="l" r="r" t="t"/>
            <a:pathLst>
              <a:path extrusionOk="0" h="2309" w="5962">
                <a:moveTo>
                  <a:pt x="187" y="0"/>
                </a:moveTo>
                <a:cubicBezTo>
                  <a:pt x="74" y="0"/>
                  <a:pt x="0" y="142"/>
                  <a:pt x="90" y="202"/>
                </a:cubicBezTo>
                <a:cubicBezTo>
                  <a:pt x="1930" y="1056"/>
                  <a:pt x="3836" y="1746"/>
                  <a:pt x="5808" y="2305"/>
                </a:cubicBezTo>
                <a:cubicBezTo>
                  <a:pt x="5815" y="2307"/>
                  <a:pt x="5823" y="2308"/>
                  <a:pt x="5830" y="2308"/>
                </a:cubicBezTo>
                <a:cubicBezTo>
                  <a:pt x="5915" y="2308"/>
                  <a:pt x="5962" y="2138"/>
                  <a:pt x="5841" y="2107"/>
                </a:cubicBezTo>
                <a:cubicBezTo>
                  <a:pt x="3902" y="1549"/>
                  <a:pt x="2029" y="859"/>
                  <a:pt x="222" y="4"/>
                </a:cubicBezTo>
                <a:cubicBezTo>
                  <a:pt x="210" y="1"/>
                  <a:pt x="198" y="0"/>
                  <a:pt x="18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8" name="Google Shape;2168;p23"/>
          <p:cNvSpPr/>
          <p:nvPr/>
        </p:nvSpPr>
        <p:spPr>
          <a:xfrm>
            <a:off x="7513888" y="4288063"/>
            <a:ext cx="86247" cy="33483"/>
          </a:xfrm>
          <a:custGeom>
            <a:rect b="b" l="l" r="r" t="t"/>
            <a:pathLst>
              <a:path extrusionOk="0" h="1582" w="4075">
                <a:moveTo>
                  <a:pt x="324" y="0"/>
                </a:moveTo>
                <a:cubicBezTo>
                  <a:pt x="316" y="0"/>
                  <a:pt x="306" y="1"/>
                  <a:pt x="296" y="4"/>
                </a:cubicBezTo>
                <a:lnTo>
                  <a:pt x="263" y="4"/>
                </a:lnTo>
                <a:lnTo>
                  <a:pt x="99" y="37"/>
                </a:lnTo>
                <a:cubicBezTo>
                  <a:pt x="0" y="70"/>
                  <a:pt x="33" y="201"/>
                  <a:pt x="99" y="234"/>
                </a:cubicBezTo>
                <a:lnTo>
                  <a:pt x="2103" y="1022"/>
                </a:lnTo>
                <a:cubicBezTo>
                  <a:pt x="2640" y="1275"/>
                  <a:pt x="3238" y="1467"/>
                  <a:pt x="3867" y="1569"/>
                </a:cubicBezTo>
                <a:lnTo>
                  <a:pt x="3867" y="1569"/>
                </a:lnTo>
                <a:cubicBezTo>
                  <a:pt x="3884" y="1577"/>
                  <a:pt x="3899" y="1581"/>
                  <a:pt x="3911" y="1581"/>
                </a:cubicBezTo>
                <a:lnTo>
                  <a:pt x="3911" y="1576"/>
                </a:lnTo>
                <a:lnTo>
                  <a:pt x="3911" y="1576"/>
                </a:lnTo>
                <a:cubicBezTo>
                  <a:pt x="3922" y="1578"/>
                  <a:pt x="3933" y="1580"/>
                  <a:pt x="3943" y="1581"/>
                </a:cubicBezTo>
                <a:cubicBezTo>
                  <a:pt x="4042" y="1581"/>
                  <a:pt x="4075" y="1417"/>
                  <a:pt x="3976" y="1384"/>
                </a:cubicBezTo>
                <a:cubicBezTo>
                  <a:pt x="3957" y="1355"/>
                  <a:pt x="3927" y="1343"/>
                  <a:pt x="3895" y="1343"/>
                </a:cubicBezTo>
                <a:cubicBezTo>
                  <a:pt x="3869" y="1343"/>
                  <a:pt x="3843" y="1351"/>
                  <a:pt x="3821" y="1363"/>
                </a:cubicBezTo>
                <a:lnTo>
                  <a:pt x="3821" y="1363"/>
                </a:lnTo>
                <a:cubicBezTo>
                  <a:pt x="3234" y="1259"/>
                  <a:pt x="2623" y="1069"/>
                  <a:pt x="2070" y="792"/>
                </a:cubicBezTo>
                <a:lnTo>
                  <a:pt x="406" y="133"/>
                </a:lnTo>
                <a:lnTo>
                  <a:pt x="406" y="133"/>
                </a:lnTo>
                <a:cubicBezTo>
                  <a:pt x="427" y="74"/>
                  <a:pt x="395" y="0"/>
                  <a:pt x="32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9" name="Google Shape;2169;p23"/>
          <p:cNvSpPr/>
          <p:nvPr/>
        </p:nvSpPr>
        <p:spPr>
          <a:xfrm>
            <a:off x="7538673" y="4288507"/>
            <a:ext cx="57992" cy="25377"/>
          </a:xfrm>
          <a:custGeom>
            <a:rect b="b" l="l" r="r" t="t"/>
            <a:pathLst>
              <a:path extrusionOk="0" h="1199" w="2740">
                <a:moveTo>
                  <a:pt x="149" y="0"/>
                </a:moveTo>
                <a:cubicBezTo>
                  <a:pt x="52" y="0"/>
                  <a:pt x="1" y="125"/>
                  <a:pt x="111" y="180"/>
                </a:cubicBezTo>
                <a:cubicBezTo>
                  <a:pt x="867" y="607"/>
                  <a:pt x="1721" y="936"/>
                  <a:pt x="2575" y="1199"/>
                </a:cubicBezTo>
                <a:cubicBezTo>
                  <a:pt x="2674" y="1199"/>
                  <a:pt x="2740" y="1034"/>
                  <a:pt x="2608" y="1001"/>
                </a:cubicBezTo>
                <a:cubicBezTo>
                  <a:pt x="1787" y="771"/>
                  <a:pt x="965" y="443"/>
                  <a:pt x="209" y="16"/>
                </a:cubicBezTo>
                <a:cubicBezTo>
                  <a:pt x="188" y="5"/>
                  <a:pt x="168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0" name="Google Shape;2170;p23"/>
          <p:cNvSpPr/>
          <p:nvPr/>
        </p:nvSpPr>
        <p:spPr>
          <a:xfrm>
            <a:off x="7565743" y="4291322"/>
            <a:ext cx="32107" cy="14286"/>
          </a:xfrm>
          <a:custGeom>
            <a:rect b="b" l="l" r="r" t="t"/>
            <a:pathLst>
              <a:path extrusionOk="0" h="675" w="1517">
                <a:moveTo>
                  <a:pt x="159" y="1"/>
                </a:moveTo>
                <a:cubicBezTo>
                  <a:pt x="57" y="1"/>
                  <a:pt x="0" y="155"/>
                  <a:pt x="113" y="211"/>
                </a:cubicBezTo>
                <a:cubicBezTo>
                  <a:pt x="508" y="408"/>
                  <a:pt x="902" y="540"/>
                  <a:pt x="1329" y="671"/>
                </a:cubicBezTo>
                <a:cubicBezTo>
                  <a:pt x="1339" y="674"/>
                  <a:pt x="1349" y="675"/>
                  <a:pt x="1358" y="675"/>
                </a:cubicBezTo>
                <a:cubicBezTo>
                  <a:pt x="1470" y="675"/>
                  <a:pt x="1516" y="505"/>
                  <a:pt x="1395" y="474"/>
                </a:cubicBezTo>
                <a:cubicBezTo>
                  <a:pt x="968" y="376"/>
                  <a:pt x="573" y="211"/>
                  <a:pt x="212" y="14"/>
                </a:cubicBezTo>
                <a:cubicBezTo>
                  <a:pt x="194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1" name="Google Shape;2171;p23"/>
          <p:cNvSpPr/>
          <p:nvPr/>
        </p:nvSpPr>
        <p:spPr>
          <a:xfrm>
            <a:off x="7092147" y="4742038"/>
            <a:ext cx="23938" cy="11683"/>
          </a:xfrm>
          <a:custGeom>
            <a:rect b="b" l="l" r="r" t="t"/>
            <a:pathLst>
              <a:path extrusionOk="0" h="552" w="1131">
                <a:moveTo>
                  <a:pt x="132" y="1"/>
                </a:moveTo>
                <a:cubicBezTo>
                  <a:pt x="33" y="1"/>
                  <a:pt x="0" y="181"/>
                  <a:pt x="144" y="210"/>
                </a:cubicBezTo>
                <a:cubicBezTo>
                  <a:pt x="440" y="308"/>
                  <a:pt x="703" y="407"/>
                  <a:pt x="966" y="538"/>
                </a:cubicBezTo>
                <a:cubicBezTo>
                  <a:pt x="976" y="548"/>
                  <a:pt x="988" y="552"/>
                  <a:pt x="1002" y="552"/>
                </a:cubicBezTo>
                <a:cubicBezTo>
                  <a:pt x="1034" y="552"/>
                  <a:pt x="1074" y="529"/>
                  <a:pt x="1097" y="505"/>
                </a:cubicBezTo>
                <a:cubicBezTo>
                  <a:pt x="1130" y="473"/>
                  <a:pt x="1130" y="407"/>
                  <a:pt x="1065" y="374"/>
                </a:cubicBezTo>
                <a:cubicBezTo>
                  <a:pt x="769" y="243"/>
                  <a:pt x="473" y="111"/>
                  <a:pt x="177" y="13"/>
                </a:cubicBezTo>
                <a:cubicBezTo>
                  <a:pt x="161" y="4"/>
                  <a:pt x="146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2" name="Google Shape;2172;p23"/>
          <p:cNvSpPr/>
          <p:nvPr/>
        </p:nvSpPr>
        <p:spPr>
          <a:xfrm>
            <a:off x="7104233" y="4738356"/>
            <a:ext cx="16932" cy="10032"/>
          </a:xfrm>
          <a:custGeom>
            <a:rect b="b" l="l" r="r" t="t"/>
            <a:pathLst>
              <a:path extrusionOk="0" h="474" w="800">
                <a:moveTo>
                  <a:pt x="112" y="1"/>
                </a:moveTo>
                <a:cubicBezTo>
                  <a:pt x="83" y="1"/>
                  <a:pt x="53" y="17"/>
                  <a:pt x="33" y="55"/>
                </a:cubicBezTo>
                <a:cubicBezTo>
                  <a:pt x="1" y="88"/>
                  <a:pt x="33" y="154"/>
                  <a:pt x="66" y="187"/>
                </a:cubicBezTo>
                <a:lnTo>
                  <a:pt x="559" y="449"/>
                </a:lnTo>
                <a:cubicBezTo>
                  <a:pt x="582" y="467"/>
                  <a:pt x="605" y="474"/>
                  <a:pt x="627" y="474"/>
                </a:cubicBezTo>
                <a:cubicBezTo>
                  <a:pt x="729" y="474"/>
                  <a:pt x="799" y="312"/>
                  <a:pt x="691" y="285"/>
                </a:cubicBezTo>
                <a:lnTo>
                  <a:pt x="165" y="22"/>
                </a:lnTo>
                <a:cubicBezTo>
                  <a:pt x="151" y="9"/>
                  <a:pt x="132" y="1"/>
                  <a:pt x="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3" name="Google Shape;2173;p23"/>
          <p:cNvSpPr/>
          <p:nvPr/>
        </p:nvSpPr>
        <p:spPr>
          <a:xfrm>
            <a:off x="7108678" y="4731096"/>
            <a:ext cx="16107" cy="8762"/>
          </a:xfrm>
          <a:custGeom>
            <a:rect b="b" l="l" r="r" t="t"/>
            <a:pathLst>
              <a:path extrusionOk="0" h="414" w="761">
                <a:moveTo>
                  <a:pt x="156" y="0"/>
                </a:moveTo>
                <a:cubicBezTo>
                  <a:pt x="45" y="0"/>
                  <a:pt x="0" y="171"/>
                  <a:pt x="152" y="201"/>
                </a:cubicBezTo>
                <a:cubicBezTo>
                  <a:pt x="185" y="234"/>
                  <a:pt x="218" y="234"/>
                  <a:pt x="251" y="234"/>
                </a:cubicBezTo>
                <a:lnTo>
                  <a:pt x="284" y="234"/>
                </a:lnTo>
                <a:cubicBezTo>
                  <a:pt x="316" y="267"/>
                  <a:pt x="316" y="267"/>
                  <a:pt x="349" y="267"/>
                </a:cubicBezTo>
                <a:cubicBezTo>
                  <a:pt x="415" y="300"/>
                  <a:pt x="481" y="332"/>
                  <a:pt x="546" y="398"/>
                </a:cubicBezTo>
                <a:cubicBezTo>
                  <a:pt x="568" y="409"/>
                  <a:pt x="588" y="413"/>
                  <a:pt x="607" y="413"/>
                </a:cubicBezTo>
                <a:cubicBezTo>
                  <a:pt x="705" y="413"/>
                  <a:pt x="760" y="289"/>
                  <a:pt x="678" y="234"/>
                </a:cubicBezTo>
                <a:cubicBezTo>
                  <a:pt x="514" y="135"/>
                  <a:pt x="349" y="37"/>
                  <a:pt x="185" y="4"/>
                </a:cubicBezTo>
                <a:cubicBezTo>
                  <a:pt x="175" y="1"/>
                  <a:pt x="165" y="0"/>
                  <a:pt x="1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4" name="Google Shape;2174;p23"/>
          <p:cNvSpPr/>
          <p:nvPr/>
        </p:nvSpPr>
        <p:spPr>
          <a:xfrm>
            <a:off x="7056441" y="4740811"/>
            <a:ext cx="26033" cy="11323"/>
          </a:xfrm>
          <a:custGeom>
            <a:rect b="b" l="l" r="r" t="t"/>
            <a:pathLst>
              <a:path extrusionOk="0" h="535" w="1230">
                <a:moveTo>
                  <a:pt x="162" y="1"/>
                </a:moveTo>
                <a:cubicBezTo>
                  <a:pt x="74" y="1"/>
                  <a:pt x="0" y="142"/>
                  <a:pt x="90" y="202"/>
                </a:cubicBezTo>
                <a:cubicBezTo>
                  <a:pt x="386" y="333"/>
                  <a:pt x="714" y="465"/>
                  <a:pt x="1043" y="531"/>
                </a:cubicBezTo>
                <a:cubicBezTo>
                  <a:pt x="1053" y="533"/>
                  <a:pt x="1062" y="534"/>
                  <a:pt x="1072" y="534"/>
                </a:cubicBezTo>
                <a:cubicBezTo>
                  <a:pt x="1183" y="534"/>
                  <a:pt x="1230" y="364"/>
                  <a:pt x="1108" y="333"/>
                </a:cubicBezTo>
                <a:cubicBezTo>
                  <a:pt x="780" y="268"/>
                  <a:pt x="484" y="169"/>
                  <a:pt x="188" y="5"/>
                </a:cubicBezTo>
                <a:cubicBezTo>
                  <a:pt x="180" y="2"/>
                  <a:pt x="171" y="1"/>
                  <a:pt x="1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5" name="Google Shape;2175;p23"/>
          <p:cNvSpPr/>
          <p:nvPr/>
        </p:nvSpPr>
        <p:spPr>
          <a:xfrm>
            <a:off x="7056547" y="4730884"/>
            <a:ext cx="41229" cy="20551"/>
          </a:xfrm>
          <a:custGeom>
            <a:rect b="b" l="l" r="r" t="t"/>
            <a:pathLst>
              <a:path extrusionOk="0" h="971" w="1948">
                <a:moveTo>
                  <a:pt x="143" y="1"/>
                </a:moveTo>
                <a:cubicBezTo>
                  <a:pt x="61" y="1"/>
                  <a:pt x="0" y="154"/>
                  <a:pt x="85" y="211"/>
                </a:cubicBezTo>
                <a:cubicBezTo>
                  <a:pt x="643" y="474"/>
                  <a:pt x="1202" y="737"/>
                  <a:pt x="1794" y="967"/>
                </a:cubicBezTo>
                <a:cubicBezTo>
                  <a:pt x="1804" y="969"/>
                  <a:pt x="1813" y="970"/>
                  <a:pt x="1822" y="970"/>
                </a:cubicBezTo>
                <a:cubicBezTo>
                  <a:pt x="1929" y="970"/>
                  <a:pt x="1948" y="800"/>
                  <a:pt x="1826" y="770"/>
                </a:cubicBezTo>
                <a:cubicBezTo>
                  <a:pt x="1268" y="540"/>
                  <a:pt x="742" y="310"/>
                  <a:pt x="183" y="14"/>
                </a:cubicBezTo>
                <a:cubicBezTo>
                  <a:pt x="170" y="5"/>
                  <a:pt x="156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6" name="Google Shape;2176;p23"/>
          <p:cNvSpPr/>
          <p:nvPr/>
        </p:nvSpPr>
        <p:spPr>
          <a:xfrm>
            <a:off x="7059426" y="4720365"/>
            <a:ext cx="45314" cy="24805"/>
          </a:xfrm>
          <a:custGeom>
            <a:rect b="b" l="l" r="r" t="t"/>
            <a:pathLst>
              <a:path extrusionOk="0" h="1172" w="2141">
                <a:moveTo>
                  <a:pt x="172" y="0"/>
                </a:moveTo>
                <a:cubicBezTo>
                  <a:pt x="72" y="0"/>
                  <a:pt x="0" y="102"/>
                  <a:pt x="80" y="182"/>
                </a:cubicBezTo>
                <a:cubicBezTo>
                  <a:pt x="639" y="609"/>
                  <a:pt x="1296" y="938"/>
                  <a:pt x="1953" y="1168"/>
                </a:cubicBezTo>
                <a:cubicBezTo>
                  <a:pt x="1963" y="1171"/>
                  <a:pt x="1973" y="1172"/>
                  <a:pt x="1982" y="1172"/>
                </a:cubicBezTo>
                <a:cubicBezTo>
                  <a:pt x="2094" y="1172"/>
                  <a:pt x="2140" y="1001"/>
                  <a:pt x="2019" y="971"/>
                </a:cubicBezTo>
                <a:cubicBezTo>
                  <a:pt x="1362" y="774"/>
                  <a:pt x="770" y="445"/>
                  <a:pt x="245" y="18"/>
                </a:cubicBezTo>
                <a:cubicBezTo>
                  <a:pt x="220" y="6"/>
                  <a:pt x="195" y="0"/>
                  <a:pt x="17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7" name="Google Shape;2177;p23"/>
          <p:cNvSpPr/>
          <p:nvPr/>
        </p:nvSpPr>
        <p:spPr>
          <a:xfrm>
            <a:off x="7076760" y="4719709"/>
            <a:ext cx="28192" cy="15937"/>
          </a:xfrm>
          <a:custGeom>
            <a:rect b="b" l="l" r="r" t="t"/>
            <a:pathLst>
              <a:path extrusionOk="0" h="753" w="1332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cubicBezTo>
                  <a:pt x="444" y="378"/>
                  <a:pt x="806" y="575"/>
                  <a:pt x="1167" y="739"/>
                </a:cubicBezTo>
                <a:cubicBezTo>
                  <a:pt x="1177" y="749"/>
                  <a:pt x="1189" y="753"/>
                  <a:pt x="1203" y="753"/>
                </a:cubicBezTo>
                <a:cubicBezTo>
                  <a:pt x="1236" y="753"/>
                  <a:pt x="1275" y="729"/>
                  <a:pt x="1299" y="706"/>
                </a:cubicBezTo>
                <a:cubicBezTo>
                  <a:pt x="1331" y="673"/>
                  <a:pt x="1299" y="608"/>
                  <a:pt x="1266" y="575"/>
                </a:cubicBezTo>
                <a:cubicBezTo>
                  <a:pt x="904" y="410"/>
                  <a:pt x="543" y="213"/>
                  <a:pt x="181" y="16"/>
                </a:cubicBezTo>
                <a:cubicBezTo>
                  <a:pt x="165" y="5"/>
                  <a:pt x="150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8" name="Google Shape;2178;p23"/>
          <p:cNvSpPr/>
          <p:nvPr/>
        </p:nvSpPr>
        <p:spPr>
          <a:xfrm>
            <a:off x="7069797" y="4700935"/>
            <a:ext cx="45420" cy="23366"/>
          </a:xfrm>
          <a:custGeom>
            <a:rect b="b" l="l" r="r" t="t"/>
            <a:pathLst>
              <a:path extrusionOk="0" h="1104" w="2146">
                <a:moveTo>
                  <a:pt x="135" y="1"/>
                </a:moveTo>
                <a:cubicBezTo>
                  <a:pt x="56" y="1"/>
                  <a:pt x="1" y="125"/>
                  <a:pt x="83" y="180"/>
                </a:cubicBezTo>
                <a:cubicBezTo>
                  <a:pt x="675" y="542"/>
                  <a:pt x="1332" y="870"/>
                  <a:pt x="1989" y="1100"/>
                </a:cubicBezTo>
                <a:cubicBezTo>
                  <a:pt x="1999" y="1103"/>
                  <a:pt x="2009" y="1104"/>
                  <a:pt x="2017" y="1104"/>
                </a:cubicBezTo>
                <a:cubicBezTo>
                  <a:pt x="2125" y="1104"/>
                  <a:pt x="2146" y="933"/>
                  <a:pt x="2055" y="903"/>
                </a:cubicBezTo>
                <a:cubicBezTo>
                  <a:pt x="1398" y="673"/>
                  <a:pt x="773" y="377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9" name="Google Shape;2179;p23"/>
          <p:cNvSpPr/>
          <p:nvPr/>
        </p:nvSpPr>
        <p:spPr>
          <a:xfrm>
            <a:off x="7091364" y="4697464"/>
            <a:ext cx="37547" cy="18710"/>
          </a:xfrm>
          <a:custGeom>
            <a:rect b="b" l="l" r="r" t="t"/>
            <a:pathLst>
              <a:path extrusionOk="0" h="884" w="1774">
                <a:moveTo>
                  <a:pt x="134" y="0"/>
                </a:moveTo>
                <a:cubicBezTo>
                  <a:pt x="56" y="0"/>
                  <a:pt x="0" y="125"/>
                  <a:pt x="83" y="180"/>
                </a:cubicBezTo>
                <a:cubicBezTo>
                  <a:pt x="576" y="476"/>
                  <a:pt x="1069" y="706"/>
                  <a:pt x="1627" y="870"/>
                </a:cubicBezTo>
                <a:cubicBezTo>
                  <a:pt x="1641" y="879"/>
                  <a:pt x="1654" y="883"/>
                  <a:pt x="1666" y="883"/>
                </a:cubicBezTo>
                <a:cubicBezTo>
                  <a:pt x="1740" y="883"/>
                  <a:pt x="1773" y="729"/>
                  <a:pt x="1660" y="673"/>
                </a:cubicBezTo>
                <a:cubicBezTo>
                  <a:pt x="1167" y="508"/>
                  <a:pt x="674" y="278"/>
                  <a:pt x="181" y="16"/>
                </a:cubicBezTo>
                <a:cubicBezTo>
                  <a:pt x="166" y="5"/>
                  <a:pt x="150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0" name="Google Shape;2180;p23"/>
          <p:cNvSpPr/>
          <p:nvPr/>
        </p:nvSpPr>
        <p:spPr>
          <a:xfrm>
            <a:off x="7106011" y="4687199"/>
            <a:ext cx="33504" cy="14159"/>
          </a:xfrm>
          <a:custGeom>
            <a:rect b="b" l="l" r="r" t="t"/>
            <a:pathLst>
              <a:path extrusionOk="0" h="669" w="1583">
                <a:moveTo>
                  <a:pt x="152" y="0"/>
                </a:moveTo>
                <a:cubicBezTo>
                  <a:pt x="72" y="0"/>
                  <a:pt x="1" y="78"/>
                  <a:pt x="48" y="172"/>
                </a:cubicBezTo>
                <a:cubicBezTo>
                  <a:pt x="179" y="336"/>
                  <a:pt x="377" y="435"/>
                  <a:pt x="607" y="435"/>
                </a:cubicBezTo>
                <a:lnTo>
                  <a:pt x="1395" y="665"/>
                </a:lnTo>
                <a:cubicBezTo>
                  <a:pt x="1405" y="667"/>
                  <a:pt x="1415" y="668"/>
                  <a:pt x="1424" y="668"/>
                </a:cubicBezTo>
                <a:cubicBezTo>
                  <a:pt x="1536" y="668"/>
                  <a:pt x="1582" y="496"/>
                  <a:pt x="1461" y="435"/>
                </a:cubicBezTo>
                <a:lnTo>
                  <a:pt x="738" y="270"/>
                </a:lnTo>
                <a:cubicBezTo>
                  <a:pt x="640" y="238"/>
                  <a:pt x="541" y="205"/>
                  <a:pt x="442" y="205"/>
                </a:cubicBezTo>
                <a:cubicBezTo>
                  <a:pt x="344" y="172"/>
                  <a:pt x="278" y="106"/>
                  <a:pt x="245" y="40"/>
                </a:cubicBezTo>
                <a:cubicBezTo>
                  <a:pt x="217" y="13"/>
                  <a:pt x="184" y="0"/>
                  <a:pt x="15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1" name="Google Shape;2181;p23"/>
          <p:cNvSpPr/>
          <p:nvPr/>
        </p:nvSpPr>
        <p:spPr>
          <a:xfrm>
            <a:off x="7105270" y="4665462"/>
            <a:ext cx="39811" cy="21292"/>
          </a:xfrm>
          <a:custGeom>
            <a:rect b="b" l="l" r="r" t="t"/>
            <a:pathLst>
              <a:path extrusionOk="0" h="1006" w="1881">
                <a:moveTo>
                  <a:pt x="135" y="1"/>
                </a:moveTo>
                <a:cubicBezTo>
                  <a:pt x="56" y="1"/>
                  <a:pt x="0" y="125"/>
                  <a:pt x="83" y="180"/>
                </a:cubicBezTo>
                <a:cubicBezTo>
                  <a:pt x="576" y="509"/>
                  <a:pt x="1135" y="805"/>
                  <a:pt x="1693" y="1002"/>
                </a:cubicBezTo>
                <a:cubicBezTo>
                  <a:pt x="1703" y="1004"/>
                  <a:pt x="1713" y="1005"/>
                  <a:pt x="1722" y="1005"/>
                </a:cubicBezTo>
                <a:cubicBezTo>
                  <a:pt x="1834" y="1005"/>
                  <a:pt x="1880" y="835"/>
                  <a:pt x="1759" y="805"/>
                </a:cubicBezTo>
                <a:cubicBezTo>
                  <a:pt x="1200" y="607"/>
                  <a:pt x="675" y="345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2" name="Google Shape;2182;p23"/>
          <p:cNvSpPr/>
          <p:nvPr/>
        </p:nvSpPr>
        <p:spPr>
          <a:xfrm>
            <a:off x="7127176" y="4661166"/>
            <a:ext cx="22985" cy="12995"/>
          </a:xfrm>
          <a:custGeom>
            <a:rect b="b" l="l" r="r" t="t"/>
            <a:pathLst>
              <a:path extrusionOk="0" h="614" w="1086">
                <a:moveTo>
                  <a:pt x="112" y="0"/>
                </a:moveTo>
                <a:cubicBezTo>
                  <a:pt x="84" y="0"/>
                  <a:pt x="53" y="16"/>
                  <a:pt x="34" y="55"/>
                </a:cubicBezTo>
                <a:cubicBezTo>
                  <a:pt x="1" y="88"/>
                  <a:pt x="34" y="153"/>
                  <a:pt x="67" y="186"/>
                </a:cubicBezTo>
                <a:lnTo>
                  <a:pt x="921" y="613"/>
                </a:lnTo>
                <a:cubicBezTo>
                  <a:pt x="987" y="613"/>
                  <a:pt x="1053" y="613"/>
                  <a:pt x="1085" y="548"/>
                </a:cubicBezTo>
                <a:cubicBezTo>
                  <a:pt x="1085" y="515"/>
                  <a:pt x="1085" y="449"/>
                  <a:pt x="1053" y="416"/>
                </a:cubicBezTo>
                <a:lnTo>
                  <a:pt x="165" y="22"/>
                </a:lnTo>
                <a:cubicBezTo>
                  <a:pt x="152" y="8"/>
                  <a:pt x="132" y="0"/>
                  <a:pt x="11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3" name="Google Shape;2183;p23"/>
          <p:cNvSpPr/>
          <p:nvPr/>
        </p:nvSpPr>
        <p:spPr>
          <a:xfrm>
            <a:off x="7113969" y="4639767"/>
            <a:ext cx="30626" cy="15895"/>
          </a:xfrm>
          <a:custGeom>
            <a:rect b="b" l="l" r="r" t="t"/>
            <a:pathLst>
              <a:path extrusionOk="0" h="751" w="1447">
                <a:moveTo>
                  <a:pt x="108" y="1"/>
                </a:moveTo>
                <a:cubicBezTo>
                  <a:pt x="64" y="1"/>
                  <a:pt x="24" y="24"/>
                  <a:pt x="1" y="47"/>
                </a:cubicBezTo>
                <a:cubicBezTo>
                  <a:pt x="1" y="113"/>
                  <a:pt x="1" y="178"/>
                  <a:pt x="66" y="211"/>
                </a:cubicBezTo>
                <a:lnTo>
                  <a:pt x="1282" y="737"/>
                </a:lnTo>
                <a:cubicBezTo>
                  <a:pt x="1292" y="747"/>
                  <a:pt x="1304" y="751"/>
                  <a:pt x="1318" y="751"/>
                </a:cubicBezTo>
                <a:cubicBezTo>
                  <a:pt x="1351" y="751"/>
                  <a:pt x="1390" y="727"/>
                  <a:pt x="1414" y="704"/>
                </a:cubicBezTo>
                <a:cubicBezTo>
                  <a:pt x="1446" y="638"/>
                  <a:pt x="1446" y="573"/>
                  <a:pt x="1381" y="540"/>
                </a:cubicBezTo>
                <a:lnTo>
                  <a:pt x="165" y="14"/>
                </a:lnTo>
                <a:cubicBezTo>
                  <a:pt x="146" y="4"/>
                  <a:pt x="126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4" name="Google Shape;2184;p23"/>
          <p:cNvSpPr/>
          <p:nvPr/>
        </p:nvSpPr>
        <p:spPr>
          <a:xfrm>
            <a:off x="7120678" y="4625819"/>
            <a:ext cx="28615" cy="13630"/>
          </a:xfrm>
          <a:custGeom>
            <a:rect b="b" l="l" r="r" t="t"/>
            <a:pathLst>
              <a:path extrusionOk="0" h="644" w="1352">
                <a:moveTo>
                  <a:pt x="149" y="1"/>
                </a:moveTo>
                <a:cubicBezTo>
                  <a:pt x="52" y="1"/>
                  <a:pt x="1" y="125"/>
                  <a:pt x="111" y="180"/>
                </a:cubicBezTo>
                <a:cubicBezTo>
                  <a:pt x="439" y="377"/>
                  <a:pt x="801" y="509"/>
                  <a:pt x="1195" y="640"/>
                </a:cubicBezTo>
                <a:cubicBezTo>
                  <a:pt x="1205" y="643"/>
                  <a:pt x="1215" y="644"/>
                  <a:pt x="1224" y="644"/>
                </a:cubicBezTo>
                <a:cubicBezTo>
                  <a:pt x="1331" y="644"/>
                  <a:pt x="1352" y="473"/>
                  <a:pt x="1261" y="443"/>
                </a:cubicBezTo>
                <a:cubicBezTo>
                  <a:pt x="899" y="312"/>
                  <a:pt x="538" y="180"/>
                  <a:pt x="209" y="16"/>
                </a:cubicBezTo>
                <a:cubicBezTo>
                  <a:pt x="188" y="5"/>
                  <a:pt x="168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5" name="Google Shape;2185;p23"/>
          <p:cNvSpPr/>
          <p:nvPr/>
        </p:nvSpPr>
        <p:spPr>
          <a:xfrm>
            <a:off x="7128425" y="4608189"/>
            <a:ext cx="24996" cy="13186"/>
          </a:xfrm>
          <a:custGeom>
            <a:rect b="b" l="l" r="r" t="t"/>
            <a:pathLst>
              <a:path extrusionOk="0" h="623" w="1181">
                <a:moveTo>
                  <a:pt x="134" y="0"/>
                </a:moveTo>
                <a:cubicBezTo>
                  <a:pt x="44" y="0"/>
                  <a:pt x="0" y="139"/>
                  <a:pt x="106" y="192"/>
                </a:cubicBezTo>
                <a:cubicBezTo>
                  <a:pt x="369" y="356"/>
                  <a:pt x="665" y="520"/>
                  <a:pt x="994" y="619"/>
                </a:cubicBezTo>
                <a:cubicBezTo>
                  <a:pt x="1004" y="621"/>
                  <a:pt x="1013" y="623"/>
                  <a:pt x="1022" y="623"/>
                </a:cubicBezTo>
                <a:cubicBezTo>
                  <a:pt x="1134" y="623"/>
                  <a:pt x="1181" y="452"/>
                  <a:pt x="1059" y="422"/>
                </a:cubicBezTo>
                <a:cubicBezTo>
                  <a:pt x="763" y="323"/>
                  <a:pt x="468" y="192"/>
                  <a:pt x="205" y="27"/>
                </a:cubicBezTo>
                <a:cubicBezTo>
                  <a:pt x="179" y="8"/>
                  <a:pt x="155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6" name="Google Shape;2186;p23"/>
          <p:cNvSpPr/>
          <p:nvPr/>
        </p:nvSpPr>
        <p:spPr>
          <a:xfrm>
            <a:off x="7131367" y="4558683"/>
            <a:ext cx="17398" cy="9059"/>
          </a:xfrm>
          <a:custGeom>
            <a:rect b="b" l="l" r="r" t="t"/>
            <a:pathLst>
              <a:path extrusionOk="0" h="428" w="822">
                <a:moveTo>
                  <a:pt x="132" y="0"/>
                </a:moveTo>
                <a:cubicBezTo>
                  <a:pt x="99" y="0"/>
                  <a:pt x="33" y="33"/>
                  <a:pt x="33" y="99"/>
                </a:cubicBezTo>
                <a:cubicBezTo>
                  <a:pt x="0" y="132"/>
                  <a:pt x="33" y="198"/>
                  <a:pt x="99" y="230"/>
                </a:cubicBezTo>
                <a:lnTo>
                  <a:pt x="657" y="428"/>
                </a:lnTo>
                <a:cubicBezTo>
                  <a:pt x="723" y="428"/>
                  <a:pt x="789" y="395"/>
                  <a:pt x="789" y="362"/>
                </a:cubicBezTo>
                <a:cubicBezTo>
                  <a:pt x="822" y="296"/>
                  <a:pt x="789" y="230"/>
                  <a:pt x="723" y="230"/>
                </a:cubicBezTo>
                <a:lnTo>
                  <a:pt x="132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7" name="Google Shape;2187;p23"/>
          <p:cNvSpPr/>
          <p:nvPr/>
        </p:nvSpPr>
        <p:spPr>
          <a:xfrm>
            <a:off x="7127642" y="4539253"/>
            <a:ext cx="29462" cy="17355"/>
          </a:xfrm>
          <a:custGeom>
            <a:rect b="b" l="l" r="r" t="t"/>
            <a:pathLst>
              <a:path extrusionOk="0" h="820" w="1392">
                <a:moveTo>
                  <a:pt x="170" y="0"/>
                </a:moveTo>
                <a:cubicBezTo>
                  <a:pt x="83" y="0"/>
                  <a:pt x="1" y="111"/>
                  <a:pt x="78" y="163"/>
                </a:cubicBezTo>
                <a:lnTo>
                  <a:pt x="78" y="196"/>
                </a:lnTo>
                <a:cubicBezTo>
                  <a:pt x="406" y="491"/>
                  <a:pt x="800" y="688"/>
                  <a:pt x="1195" y="820"/>
                </a:cubicBezTo>
                <a:cubicBezTo>
                  <a:pt x="1326" y="820"/>
                  <a:pt x="1392" y="656"/>
                  <a:pt x="1261" y="623"/>
                </a:cubicBezTo>
                <a:cubicBezTo>
                  <a:pt x="866" y="491"/>
                  <a:pt x="538" y="294"/>
                  <a:pt x="242" y="31"/>
                </a:cubicBezTo>
                <a:cubicBezTo>
                  <a:pt x="220" y="9"/>
                  <a:pt x="195" y="0"/>
                  <a:pt x="17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8" name="Google Shape;2188;p23"/>
          <p:cNvSpPr/>
          <p:nvPr/>
        </p:nvSpPr>
        <p:spPr>
          <a:xfrm>
            <a:off x="7127642" y="4514215"/>
            <a:ext cx="27726" cy="16911"/>
          </a:xfrm>
          <a:custGeom>
            <a:rect b="b" l="l" r="r" t="t"/>
            <a:pathLst>
              <a:path extrusionOk="0" h="799" w="1310">
                <a:moveTo>
                  <a:pt x="170" y="1"/>
                </a:moveTo>
                <a:cubicBezTo>
                  <a:pt x="83" y="1"/>
                  <a:pt x="1" y="112"/>
                  <a:pt x="78" y="163"/>
                </a:cubicBezTo>
                <a:cubicBezTo>
                  <a:pt x="406" y="458"/>
                  <a:pt x="735" y="656"/>
                  <a:pt x="1129" y="787"/>
                </a:cubicBezTo>
                <a:cubicBezTo>
                  <a:pt x="1149" y="795"/>
                  <a:pt x="1168" y="799"/>
                  <a:pt x="1184" y="799"/>
                </a:cubicBezTo>
                <a:cubicBezTo>
                  <a:pt x="1299" y="799"/>
                  <a:pt x="1310" y="619"/>
                  <a:pt x="1195" y="590"/>
                </a:cubicBezTo>
                <a:cubicBezTo>
                  <a:pt x="833" y="491"/>
                  <a:pt x="505" y="294"/>
                  <a:pt x="242" y="31"/>
                </a:cubicBezTo>
                <a:cubicBezTo>
                  <a:pt x="220" y="9"/>
                  <a:pt x="195" y="1"/>
                  <a:pt x="17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9" name="Google Shape;2189;p23"/>
          <p:cNvSpPr/>
          <p:nvPr/>
        </p:nvSpPr>
        <p:spPr>
          <a:xfrm>
            <a:off x="7118604" y="4490192"/>
            <a:ext cx="36785" cy="20848"/>
          </a:xfrm>
          <a:custGeom>
            <a:rect b="b" l="l" r="r" t="t"/>
            <a:pathLst>
              <a:path extrusionOk="0" h="985" w="1738">
                <a:moveTo>
                  <a:pt x="149" y="1"/>
                </a:moveTo>
                <a:cubicBezTo>
                  <a:pt x="52" y="1"/>
                  <a:pt x="0" y="125"/>
                  <a:pt x="110" y="180"/>
                </a:cubicBezTo>
                <a:lnTo>
                  <a:pt x="1523" y="969"/>
                </a:lnTo>
                <a:cubicBezTo>
                  <a:pt x="1544" y="980"/>
                  <a:pt x="1565" y="984"/>
                  <a:pt x="1584" y="984"/>
                </a:cubicBezTo>
                <a:cubicBezTo>
                  <a:pt x="1681" y="984"/>
                  <a:pt x="1737" y="860"/>
                  <a:pt x="1655" y="805"/>
                </a:cubicBezTo>
                <a:lnTo>
                  <a:pt x="209" y="16"/>
                </a:lnTo>
                <a:cubicBezTo>
                  <a:pt x="188" y="6"/>
                  <a:pt x="167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0" name="Google Shape;2190;p23"/>
          <p:cNvSpPr/>
          <p:nvPr/>
        </p:nvSpPr>
        <p:spPr>
          <a:xfrm>
            <a:off x="7112911" y="4469344"/>
            <a:ext cx="35155" cy="18879"/>
          </a:xfrm>
          <a:custGeom>
            <a:rect b="b" l="l" r="r" t="t"/>
            <a:pathLst>
              <a:path extrusionOk="0" h="892" w="1661">
                <a:moveTo>
                  <a:pt x="155" y="0"/>
                </a:moveTo>
                <a:cubicBezTo>
                  <a:pt x="57" y="0"/>
                  <a:pt x="1" y="125"/>
                  <a:pt x="84" y="180"/>
                </a:cubicBezTo>
                <a:cubicBezTo>
                  <a:pt x="544" y="443"/>
                  <a:pt x="1004" y="673"/>
                  <a:pt x="1496" y="870"/>
                </a:cubicBezTo>
                <a:cubicBezTo>
                  <a:pt x="1510" y="883"/>
                  <a:pt x="1529" y="891"/>
                  <a:pt x="1550" y="891"/>
                </a:cubicBezTo>
                <a:cubicBezTo>
                  <a:pt x="1578" y="891"/>
                  <a:pt x="1609" y="875"/>
                  <a:pt x="1628" y="837"/>
                </a:cubicBezTo>
                <a:cubicBezTo>
                  <a:pt x="1661" y="804"/>
                  <a:pt x="1628" y="738"/>
                  <a:pt x="1595" y="705"/>
                </a:cubicBezTo>
                <a:cubicBezTo>
                  <a:pt x="1102" y="508"/>
                  <a:pt x="642" y="245"/>
                  <a:pt x="215" y="15"/>
                </a:cubicBezTo>
                <a:cubicBezTo>
                  <a:pt x="194" y="5"/>
                  <a:pt x="173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1" name="Google Shape;2191;p23"/>
          <p:cNvSpPr/>
          <p:nvPr/>
        </p:nvSpPr>
        <p:spPr>
          <a:xfrm>
            <a:off x="7120572" y="4458211"/>
            <a:ext cx="32679" cy="16615"/>
          </a:xfrm>
          <a:custGeom>
            <a:rect b="b" l="l" r="r" t="t"/>
            <a:pathLst>
              <a:path extrusionOk="0" h="785" w="1544">
                <a:moveTo>
                  <a:pt x="135" y="0"/>
                </a:moveTo>
                <a:cubicBezTo>
                  <a:pt x="56" y="0"/>
                  <a:pt x="0" y="125"/>
                  <a:pt x="83" y="180"/>
                </a:cubicBezTo>
                <a:cubicBezTo>
                  <a:pt x="477" y="410"/>
                  <a:pt x="937" y="607"/>
                  <a:pt x="1365" y="771"/>
                </a:cubicBezTo>
                <a:cubicBezTo>
                  <a:pt x="1383" y="781"/>
                  <a:pt x="1400" y="785"/>
                  <a:pt x="1415" y="785"/>
                </a:cubicBezTo>
                <a:cubicBezTo>
                  <a:pt x="1510" y="785"/>
                  <a:pt x="1543" y="631"/>
                  <a:pt x="1430" y="574"/>
                </a:cubicBezTo>
                <a:cubicBezTo>
                  <a:pt x="1003" y="443"/>
                  <a:pt x="576" y="246"/>
                  <a:pt x="182" y="16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2" name="Google Shape;2192;p23"/>
          <p:cNvSpPr/>
          <p:nvPr/>
        </p:nvSpPr>
        <p:spPr>
          <a:xfrm>
            <a:off x="7121969" y="4439437"/>
            <a:ext cx="41187" cy="19197"/>
          </a:xfrm>
          <a:custGeom>
            <a:rect b="b" l="l" r="r" t="t"/>
            <a:pathLst>
              <a:path extrusionOk="0" h="907" w="1946">
                <a:moveTo>
                  <a:pt x="134" y="0"/>
                </a:moveTo>
                <a:cubicBezTo>
                  <a:pt x="56" y="0"/>
                  <a:pt x="0" y="125"/>
                  <a:pt x="83" y="180"/>
                </a:cubicBezTo>
                <a:cubicBezTo>
                  <a:pt x="608" y="475"/>
                  <a:pt x="1200" y="705"/>
                  <a:pt x="1791" y="903"/>
                </a:cubicBezTo>
                <a:cubicBezTo>
                  <a:pt x="1801" y="905"/>
                  <a:pt x="1811" y="906"/>
                  <a:pt x="1820" y="906"/>
                </a:cubicBezTo>
                <a:cubicBezTo>
                  <a:pt x="1927" y="906"/>
                  <a:pt x="1946" y="736"/>
                  <a:pt x="1824" y="705"/>
                </a:cubicBezTo>
                <a:cubicBezTo>
                  <a:pt x="1266" y="541"/>
                  <a:pt x="707" y="278"/>
                  <a:pt x="181" y="15"/>
                </a:cubicBezTo>
                <a:cubicBezTo>
                  <a:pt x="165" y="5"/>
                  <a:pt x="149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3" name="Google Shape;2193;p23"/>
          <p:cNvSpPr/>
          <p:nvPr/>
        </p:nvSpPr>
        <p:spPr>
          <a:xfrm>
            <a:off x="7121356" y="4412854"/>
            <a:ext cx="41102" cy="16572"/>
          </a:xfrm>
          <a:custGeom>
            <a:rect b="b" l="l" r="r" t="t"/>
            <a:pathLst>
              <a:path extrusionOk="0" h="783" w="1942">
                <a:moveTo>
                  <a:pt x="133" y="0"/>
                </a:moveTo>
                <a:cubicBezTo>
                  <a:pt x="66" y="0"/>
                  <a:pt x="0" y="85"/>
                  <a:pt x="46" y="154"/>
                </a:cubicBezTo>
                <a:cubicBezTo>
                  <a:pt x="112" y="253"/>
                  <a:pt x="210" y="351"/>
                  <a:pt x="342" y="384"/>
                </a:cubicBezTo>
                <a:cubicBezTo>
                  <a:pt x="506" y="417"/>
                  <a:pt x="637" y="483"/>
                  <a:pt x="802" y="516"/>
                </a:cubicBezTo>
                <a:cubicBezTo>
                  <a:pt x="1130" y="614"/>
                  <a:pt x="1459" y="713"/>
                  <a:pt x="1788" y="778"/>
                </a:cubicBezTo>
                <a:cubicBezTo>
                  <a:pt x="1795" y="781"/>
                  <a:pt x="1802" y="782"/>
                  <a:pt x="1810" y="782"/>
                </a:cubicBezTo>
                <a:cubicBezTo>
                  <a:pt x="1895" y="782"/>
                  <a:pt x="1942" y="612"/>
                  <a:pt x="1820" y="581"/>
                </a:cubicBezTo>
                <a:cubicBezTo>
                  <a:pt x="1525" y="516"/>
                  <a:pt x="1229" y="450"/>
                  <a:pt x="933" y="351"/>
                </a:cubicBezTo>
                <a:cubicBezTo>
                  <a:pt x="802" y="318"/>
                  <a:pt x="670" y="286"/>
                  <a:pt x="539" y="220"/>
                </a:cubicBezTo>
                <a:cubicBezTo>
                  <a:pt x="407" y="187"/>
                  <a:pt x="309" y="121"/>
                  <a:pt x="210" y="56"/>
                </a:cubicBezTo>
                <a:cubicBezTo>
                  <a:pt x="190" y="16"/>
                  <a:pt x="162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4" name="Google Shape;2194;p23"/>
          <p:cNvSpPr/>
          <p:nvPr/>
        </p:nvSpPr>
        <p:spPr>
          <a:xfrm>
            <a:off x="7137314" y="4405382"/>
            <a:ext cx="31409" cy="14308"/>
          </a:xfrm>
          <a:custGeom>
            <a:rect b="b" l="l" r="r" t="t"/>
            <a:pathLst>
              <a:path extrusionOk="0" h="676" w="1484">
                <a:moveTo>
                  <a:pt x="159" y="1"/>
                </a:moveTo>
                <a:cubicBezTo>
                  <a:pt x="58" y="1"/>
                  <a:pt x="0" y="155"/>
                  <a:pt x="113" y="211"/>
                </a:cubicBezTo>
                <a:cubicBezTo>
                  <a:pt x="475" y="409"/>
                  <a:pt x="869" y="573"/>
                  <a:pt x="1296" y="671"/>
                </a:cubicBezTo>
                <a:cubicBezTo>
                  <a:pt x="1306" y="674"/>
                  <a:pt x="1316" y="675"/>
                  <a:pt x="1325" y="675"/>
                </a:cubicBezTo>
                <a:cubicBezTo>
                  <a:pt x="1437" y="675"/>
                  <a:pt x="1484" y="505"/>
                  <a:pt x="1362" y="474"/>
                </a:cubicBezTo>
                <a:cubicBezTo>
                  <a:pt x="935" y="376"/>
                  <a:pt x="574" y="244"/>
                  <a:pt x="212" y="14"/>
                </a:cubicBezTo>
                <a:cubicBezTo>
                  <a:pt x="194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5" name="Google Shape;2195;p23"/>
          <p:cNvSpPr/>
          <p:nvPr/>
        </p:nvSpPr>
        <p:spPr>
          <a:xfrm>
            <a:off x="7146310" y="4392831"/>
            <a:ext cx="28679" cy="12255"/>
          </a:xfrm>
          <a:custGeom>
            <a:rect b="b" l="l" r="r" t="t"/>
            <a:pathLst>
              <a:path extrusionOk="0" h="579" w="1355">
                <a:moveTo>
                  <a:pt x="134" y="0"/>
                </a:moveTo>
                <a:cubicBezTo>
                  <a:pt x="56" y="0"/>
                  <a:pt x="0" y="125"/>
                  <a:pt x="83" y="180"/>
                </a:cubicBezTo>
                <a:cubicBezTo>
                  <a:pt x="444" y="344"/>
                  <a:pt x="806" y="509"/>
                  <a:pt x="1167" y="574"/>
                </a:cubicBezTo>
                <a:cubicBezTo>
                  <a:pt x="1177" y="577"/>
                  <a:pt x="1187" y="578"/>
                  <a:pt x="1196" y="578"/>
                </a:cubicBezTo>
                <a:cubicBezTo>
                  <a:pt x="1308" y="578"/>
                  <a:pt x="1354" y="408"/>
                  <a:pt x="1233" y="377"/>
                </a:cubicBezTo>
                <a:cubicBezTo>
                  <a:pt x="871" y="311"/>
                  <a:pt x="510" y="180"/>
                  <a:pt x="181" y="16"/>
                </a:cubicBezTo>
                <a:cubicBezTo>
                  <a:pt x="165" y="5"/>
                  <a:pt x="150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6" name="Google Shape;2196;p23"/>
          <p:cNvSpPr/>
          <p:nvPr/>
        </p:nvSpPr>
        <p:spPr>
          <a:xfrm>
            <a:off x="7144320" y="4373359"/>
            <a:ext cx="32742" cy="17101"/>
          </a:xfrm>
          <a:custGeom>
            <a:rect b="b" l="l" r="r" t="t"/>
            <a:pathLst>
              <a:path extrusionOk="0" h="808" w="1547">
                <a:moveTo>
                  <a:pt x="150" y="1"/>
                </a:moveTo>
                <a:cubicBezTo>
                  <a:pt x="53" y="1"/>
                  <a:pt x="1" y="130"/>
                  <a:pt x="111" y="213"/>
                </a:cubicBezTo>
                <a:lnTo>
                  <a:pt x="78" y="213"/>
                </a:lnTo>
                <a:cubicBezTo>
                  <a:pt x="473" y="443"/>
                  <a:pt x="900" y="673"/>
                  <a:pt x="1360" y="804"/>
                </a:cubicBezTo>
                <a:cubicBezTo>
                  <a:pt x="1370" y="807"/>
                  <a:pt x="1379" y="808"/>
                  <a:pt x="1389" y="808"/>
                </a:cubicBezTo>
                <a:cubicBezTo>
                  <a:pt x="1500" y="808"/>
                  <a:pt x="1547" y="637"/>
                  <a:pt x="1425" y="607"/>
                </a:cubicBezTo>
                <a:cubicBezTo>
                  <a:pt x="998" y="476"/>
                  <a:pt x="571" y="279"/>
                  <a:pt x="210" y="16"/>
                </a:cubicBezTo>
                <a:cubicBezTo>
                  <a:pt x="189" y="5"/>
                  <a:pt x="169" y="1"/>
                  <a:pt x="15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7" name="Google Shape;2197;p23"/>
          <p:cNvSpPr/>
          <p:nvPr/>
        </p:nvSpPr>
        <p:spPr>
          <a:xfrm>
            <a:off x="7143516" y="4362226"/>
            <a:ext cx="40510" cy="17122"/>
          </a:xfrm>
          <a:custGeom>
            <a:rect b="b" l="l" r="r" t="t"/>
            <a:pathLst>
              <a:path extrusionOk="0" h="809" w="1914">
                <a:moveTo>
                  <a:pt x="154" y="1"/>
                </a:moveTo>
                <a:cubicBezTo>
                  <a:pt x="57" y="1"/>
                  <a:pt x="1" y="125"/>
                  <a:pt x="83" y="180"/>
                </a:cubicBezTo>
                <a:cubicBezTo>
                  <a:pt x="609" y="410"/>
                  <a:pt x="1168" y="640"/>
                  <a:pt x="1726" y="805"/>
                </a:cubicBezTo>
                <a:cubicBezTo>
                  <a:pt x="1736" y="807"/>
                  <a:pt x="1746" y="808"/>
                  <a:pt x="1755" y="808"/>
                </a:cubicBezTo>
                <a:cubicBezTo>
                  <a:pt x="1867" y="808"/>
                  <a:pt x="1913" y="638"/>
                  <a:pt x="1792" y="607"/>
                </a:cubicBezTo>
                <a:cubicBezTo>
                  <a:pt x="1233" y="443"/>
                  <a:pt x="708" y="246"/>
                  <a:pt x="215" y="16"/>
                </a:cubicBezTo>
                <a:cubicBezTo>
                  <a:pt x="194" y="5"/>
                  <a:pt x="173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8" name="Google Shape;2198;p23"/>
          <p:cNvSpPr/>
          <p:nvPr/>
        </p:nvSpPr>
        <p:spPr>
          <a:xfrm>
            <a:off x="7135917" y="4344193"/>
            <a:ext cx="50817" cy="22837"/>
          </a:xfrm>
          <a:custGeom>
            <a:rect b="b" l="l" r="r" t="t"/>
            <a:pathLst>
              <a:path extrusionOk="0" h="1079" w="2401">
                <a:moveTo>
                  <a:pt x="159" y="0"/>
                </a:moveTo>
                <a:cubicBezTo>
                  <a:pt x="58" y="0"/>
                  <a:pt x="1" y="150"/>
                  <a:pt x="114" y="178"/>
                </a:cubicBezTo>
                <a:cubicBezTo>
                  <a:pt x="804" y="474"/>
                  <a:pt x="1527" y="769"/>
                  <a:pt x="2250" y="1065"/>
                </a:cubicBezTo>
                <a:cubicBezTo>
                  <a:pt x="2268" y="1074"/>
                  <a:pt x="2284" y="1078"/>
                  <a:pt x="2299" y="1078"/>
                </a:cubicBezTo>
                <a:cubicBezTo>
                  <a:pt x="2388" y="1078"/>
                  <a:pt x="2400" y="924"/>
                  <a:pt x="2315" y="868"/>
                </a:cubicBezTo>
                <a:cubicBezTo>
                  <a:pt x="1592" y="605"/>
                  <a:pt x="902" y="309"/>
                  <a:pt x="212" y="13"/>
                </a:cubicBezTo>
                <a:cubicBezTo>
                  <a:pt x="194" y="4"/>
                  <a:pt x="176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9" name="Google Shape;2199;p23"/>
          <p:cNvSpPr/>
          <p:nvPr/>
        </p:nvSpPr>
        <p:spPr>
          <a:xfrm>
            <a:off x="7195688" y="4383794"/>
            <a:ext cx="49547" cy="17101"/>
          </a:xfrm>
          <a:custGeom>
            <a:rect b="b" l="l" r="r" t="t"/>
            <a:pathLst>
              <a:path extrusionOk="0" h="808" w="2341">
                <a:moveTo>
                  <a:pt x="135" y="0"/>
                </a:moveTo>
                <a:cubicBezTo>
                  <a:pt x="56" y="0"/>
                  <a:pt x="0" y="125"/>
                  <a:pt x="83" y="180"/>
                </a:cubicBezTo>
                <a:cubicBezTo>
                  <a:pt x="740" y="476"/>
                  <a:pt x="1463" y="706"/>
                  <a:pt x="2153" y="804"/>
                </a:cubicBezTo>
                <a:cubicBezTo>
                  <a:pt x="2163" y="807"/>
                  <a:pt x="2173" y="808"/>
                  <a:pt x="2182" y="808"/>
                </a:cubicBezTo>
                <a:cubicBezTo>
                  <a:pt x="2293" y="808"/>
                  <a:pt x="2340" y="637"/>
                  <a:pt x="2219" y="607"/>
                </a:cubicBezTo>
                <a:cubicBezTo>
                  <a:pt x="1529" y="508"/>
                  <a:pt x="839" y="311"/>
                  <a:pt x="181" y="16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0" name="Google Shape;2200;p23"/>
          <p:cNvSpPr/>
          <p:nvPr/>
        </p:nvSpPr>
        <p:spPr>
          <a:xfrm>
            <a:off x="7179687" y="4366396"/>
            <a:ext cx="34076" cy="16636"/>
          </a:xfrm>
          <a:custGeom>
            <a:rect b="b" l="l" r="r" t="t"/>
            <a:pathLst>
              <a:path extrusionOk="0" h="786" w="1610">
                <a:moveTo>
                  <a:pt x="135" y="1"/>
                </a:moveTo>
                <a:cubicBezTo>
                  <a:pt x="56" y="1"/>
                  <a:pt x="0" y="125"/>
                  <a:pt x="83" y="180"/>
                </a:cubicBezTo>
                <a:cubicBezTo>
                  <a:pt x="543" y="410"/>
                  <a:pt x="970" y="608"/>
                  <a:pt x="1463" y="772"/>
                </a:cubicBezTo>
                <a:cubicBezTo>
                  <a:pt x="1477" y="781"/>
                  <a:pt x="1490" y="785"/>
                  <a:pt x="1502" y="785"/>
                </a:cubicBezTo>
                <a:cubicBezTo>
                  <a:pt x="1576" y="785"/>
                  <a:pt x="1609" y="631"/>
                  <a:pt x="1496" y="575"/>
                </a:cubicBezTo>
                <a:cubicBezTo>
                  <a:pt x="1069" y="410"/>
                  <a:pt x="609" y="213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1" name="Google Shape;2201;p23"/>
          <p:cNvSpPr/>
          <p:nvPr/>
        </p:nvSpPr>
        <p:spPr>
          <a:xfrm>
            <a:off x="7217806" y="4372915"/>
            <a:ext cx="61717" cy="17482"/>
          </a:xfrm>
          <a:custGeom>
            <a:rect b="b" l="l" r="r" t="t"/>
            <a:pathLst>
              <a:path extrusionOk="0" h="826" w="2916">
                <a:moveTo>
                  <a:pt x="133" y="0"/>
                </a:moveTo>
                <a:cubicBezTo>
                  <a:pt x="48" y="0"/>
                  <a:pt x="1" y="171"/>
                  <a:pt x="122" y="201"/>
                </a:cubicBezTo>
                <a:cubicBezTo>
                  <a:pt x="977" y="562"/>
                  <a:pt x="1864" y="760"/>
                  <a:pt x="2784" y="825"/>
                </a:cubicBezTo>
                <a:cubicBezTo>
                  <a:pt x="2915" y="825"/>
                  <a:pt x="2915" y="628"/>
                  <a:pt x="2784" y="628"/>
                </a:cubicBezTo>
                <a:cubicBezTo>
                  <a:pt x="1897" y="530"/>
                  <a:pt x="1009" y="332"/>
                  <a:pt x="155" y="4"/>
                </a:cubicBezTo>
                <a:cubicBezTo>
                  <a:pt x="148" y="1"/>
                  <a:pt x="140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2" name="Google Shape;2202;p23"/>
          <p:cNvSpPr/>
          <p:nvPr/>
        </p:nvSpPr>
        <p:spPr>
          <a:xfrm>
            <a:off x="7208938" y="4356004"/>
            <a:ext cx="83094" cy="26033"/>
          </a:xfrm>
          <a:custGeom>
            <a:rect b="b" l="l" r="r" t="t"/>
            <a:pathLst>
              <a:path extrusionOk="0" h="1230" w="3926">
                <a:moveTo>
                  <a:pt x="108" y="1"/>
                </a:moveTo>
                <a:cubicBezTo>
                  <a:pt x="34" y="1"/>
                  <a:pt x="1" y="155"/>
                  <a:pt x="114" y="211"/>
                </a:cubicBezTo>
                <a:cubicBezTo>
                  <a:pt x="1264" y="671"/>
                  <a:pt x="2480" y="1033"/>
                  <a:pt x="3729" y="1230"/>
                </a:cubicBezTo>
                <a:cubicBezTo>
                  <a:pt x="3860" y="1230"/>
                  <a:pt x="3926" y="1033"/>
                  <a:pt x="3794" y="1033"/>
                </a:cubicBezTo>
                <a:cubicBezTo>
                  <a:pt x="2546" y="836"/>
                  <a:pt x="1330" y="474"/>
                  <a:pt x="147" y="14"/>
                </a:cubicBezTo>
                <a:cubicBezTo>
                  <a:pt x="133" y="5"/>
                  <a:pt x="120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3" name="Google Shape;2203;p23"/>
          <p:cNvSpPr/>
          <p:nvPr/>
        </p:nvSpPr>
        <p:spPr>
          <a:xfrm>
            <a:off x="7182121" y="4349337"/>
            <a:ext cx="15323" cy="8656"/>
          </a:xfrm>
          <a:custGeom>
            <a:rect b="b" l="l" r="r" t="t"/>
            <a:pathLst>
              <a:path extrusionOk="0" h="409" w="724">
                <a:moveTo>
                  <a:pt x="132" y="1"/>
                </a:moveTo>
                <a:cubicBezTo>
                  <a:pt x="100" y="1"/>
                  <a:pt x="34" y="33"/>
                  <a:pt x="34" y="66"/>
                </a:cubicBezTo>
                <a:cubicBezTo>
                  <a:pt x="1" y="132"/>
                  <a:pt x="34" y="198"/>
                  <a:pt x="100" y="198"/>
                </a:cubicBezTo>
                <a:lnTo>
                  <a:pt x="100" y="231"/>
                </a:lnTo>
                <a:lnTo>
                  <a:pt x="330" y="296"/>
                </a:lnTo>
                <a:lnTo>
                  <a:pt x="362" y="296"/>
                </a:lnTo>
                <a:lnTo>
                  <a:pt x="428" y="329"/>
                </a:lnTo>
                <a:cubicBezTo>
                  <a:pt x="461" y="362"/>
                  <a:pt x="494" y="362"/>
                  <a:pt x="527" y="395"/>
                </a:cubicBezTo>
                <a:cubicBezTo>
                  <a:pt x="546" y="404"/>
                  <a:pt x="565" y="408"/>
                  <a:pt x="584" y="408"/>
                </a:cubicBezTo>
                <a:cubicBezTo>
                  <a:pt x="628" y="408"/>
                  <a:pt x="668" y="385"/>
                  <a:pt x="691" y="362"/>
                </a:cubicBezTo>
                <a:cubicBezTo>
                  <a:pt x="724" y="296"/>
                  <a:pt x="691" y="231"/>
                  <a:pt x="658" y="231"/>
                </a:cubicBezTo>
                <a:cubicBezTo>
                  <a:pt x="494" y="132"/>
                  <a:pt x="330" y="66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4" name="Google Shape;2204;p23"/>
          <p:cNvSpPr/>
          <p:nvPr/>
        </p:nvSpPr>
        <p:spPr>
          <a:xfrm>
            <a:off x="7184598" y="4330965"/>
            <a:ext cx="101867" cy="34393"/>
          </a:xfrm>
          <a:custGeom>
            <a:rect b="b" l="l" r="r" t="t"/>
            <a:pathLst>
              <a:path extrusionOk="0" h="1625" w="4813">
                <a:moveTo>
                  <a:pt x="129" y="1"/>
                </a:moveTo>
                <a:cubicBezTo>
                  <a:pt x="34" y="1"/>
                  <a:pt x="1" y="155"/>
                  <a:pt x="114" y="211"/>
                </a:cubicBezTo>
                <a:cubicBezTo>
                  <a:pt x="1593" y="737"/>
                  <a:pt x="3104" y="1197"/>
                  <a:pt x="4649" y="1624"/>
                </a:cubicBezTo>
                <a:cubicBezTo>
                  <a:pt x="4747" y="1624"/>
                  <a:pt x="4813" y="1460"/>
                  <a:pt x="4682" y="1427"/>
                </a:cubicBezTo>
                <a:cubicBezTo>
                  <a:pt x="3170" y="1000"/>
                  <a:pt x="1658" y="540"/>
                  <a:pt x="180" y="14"/>
                </a:cubicBezTo>
                <a:cubicBezTo>
                  <a:pt x="161" y="5"/>
                  <a:pt x="144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5" name="Google Shape;2205;p23"/>
          <p:cNvSpPr/>
          <p:nvPr/>
        </p:nvSpPr>
        <p:spPr>
          <a:xfrm>
            <a:off x="7261110" y="4341400"/>
            <a:ext cx="52489" cy="12826"/>
          </a:xfrm>
          <a:custGeom>
            <a:rect b="b" l="l" r="r" t="t"/>
            <a:pathLst>
              <a:path extrusionOk="0" h="606" w="2480">
                <a:moveTo>
                  <a:pt x="108" y="1"/>
                </a:moveTo>
                <a:cubicBezTo>
                  <a:pt x="33" y="1"/>
                  <a:pt x="1" y="155"/>
                  <a:pt x="114" y="211"/>
                </a:cubicBezTo>
                <a:cubicBezTo>
                  <a:pt x="837" y="474"/>
                  <a:pt x="1592" y="606"/>
                  <a:pt x="2348" y="606"/>
                </a:cubicBezTo>
                <a:cubicBezTo>
                  <a:pt x="2480" y="606"/>
                  <a:pt x="2480" y="408"/>
                  <a:pt x="2348" y="408"/>
                </a:cubicBezTo>
                <a:cubicBezTo>
                  <a:pt x="1592" y="408"/>
                  <a:pt x="869" y="277"/>
                  <a:pt x="146" y="14"/>
                </a:cubicBezTo>
                <a:cubicBezTo>
                  <a:pt x="133" y="5"/>
                  <a:pt x="120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6" name="Google Shape;2206;p23"/>
          <p:cNvSpPr/>
          <p:nvPr/>
        </p:nvSpPr>
        <p:spPr>
          <a:xfrm>
            <a:off x="7190164" y="4312890"/>
            <a:ext cx="52278" cy="18456"/>
          </a:xfrm>
          <a:custGeom>
            <a:rect b="b" l="l" r="r" t="t"/>
            <a:pathLst>
              <a:path extrusionOk="0" h="872" w="2470">
                <a:moveTo>
                  <a:pt x="159" y="0"/>
                </a:moveTo>
                <a:cubicBezTo>
                  <a:pt x="58" y="0"/>
                  <a:pt x="1" y="150"/>
                  <a:pt x="114" y="178"/>
                </a:cubicBezTo>
                <a:cubicBezTo>
                  <a:pt x="804" y="474"/>
                  <a:pt x="1527" y="704"/>
                  <a:pt x="2283" y="868"/>
                </a:cubicBezTo>
                <a:cubicBezTo>
                  <a:pt x="2293" y="871"/>
                  <a:pt x="2302" y="872"/>
                  <a:pt x="2312" y="872"/>
                </a:cubicBezTo>
                <a:cubicBezTo>
                  <a:pt x="2423" y="872"/>
                  <a:pt x="2470" y="701"/>
                  <a:pt x="2348" y="671"/>
                </a:cubicBezTo>
                <a:cubicBezTo>
                  <a:pt x="1625" y="540"/>
                  <a:pt x="902" y="310"/>
                  <a:pt x="212" y="14"/>
                </a:cubicBezTo>
                <a:cubicBezTo>
                  <a:pt x="194" y="5"/>
                  <a:pt x="176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7" name="Google Shape;2207;p23"/>
          <p:cNvSpPr/>
          <p:nvPr/>
        </p:nvSpPr>
        <p:spPr>
          <a:xfrm>
            <a:off x="7192810" y="4292910"/>
            <a:ext cx="66352" cy="24551"/>
          </a:xfrm>
          <a:custGeom>
            <a:rect b="b" l="l" r="r" t="t"/>
            <a:pathLst>
              <a:path extrusionOk="0" h="1160" w="3135">
                <a:moveTo>
                  <a:pt x="185" y="1"/>
                </a:moveTo>
                <a:cubicBezTo>
                  <a:pt x="72" y="1"/>
                  <a:pt x="1" y="142"/>
                  <a:pt x="120" y="202"/>
                </a:cubicBezTo>
                <a:cubicBezTo>
                  <a:pt x="1040" y="596"/>
                  <a:pt x="1993" y="925"/>
                  <a:pt x="2979" y="1155"/>
                </a:cubicBezTo>
                <a:cubicBezTo>
                  <a:pt x="2991" y="1158"/>
                  <a:pt x="3002" y="1159"/>
                  <a:pt x="3012" y="1159"/>
                </a:cubicBezTo>
                <a:cubicBezTo>
                  <a:pt x="3115" y="1159"/>
                  <a:pt x="3135" y="1018"/>
                  <a:pt x="3045" y="958"/>
                </a:cubicBezTo>
                <a:cubicBezTo>
                  <a:pt x="2059" y="728"/>
                  <a:pt x="1139" y="399"/>
                  <a:pt x="219" y="5"/>
                </a:cubicBezTo>
                <a:cubicBezTo>
                  <a:pt x="207" y="2"/>
                  <a:pt x="196" y="1"/>
                  <a:pt x="1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8" name="Google Shape;2208;p23"/>
          <p:cNvSpPr/>
          <p:nvPr/>
        </p:nvSpPr>
        <p:spPr>
          <a:xfrm>
            <a:off x="7253364" y="4324721"/>
            <a:ext cx="72067" cy="16995"/>
          </a:xfrm>
          <a:custGeom>
            <a:rect b="b" l="l" r="r" t="t"/>
            <a:pathLst>
              <a:path extrusionOk="0" h="803" w="3405">
                <a:moveTo>
                  <a:pt x="164" y="0"/>
                </a:moveTo>
                <a:cubicBezTo>
                  <a:pt x="62" y="0"/>
                  <a:pt x="0" y="154"/>
                  <a:pt x="85" y="211"/>
                </a:cubicBezTo>
                <a:cubicBezTo>
                  <a:pt x="282" y="309"/>
                  <a:pt x="512" y="408"/>
                  <a:pt x="742" y="408"/>
                </a:cubicBezTo>
                <a:lnTo>
                  <a:pt x="1597" y="572"/>
                </a:lnTo>
                <a:cubicBezTo>
                  <a:pt x="2155" y="671"/>
                  <a:pt x="2714" y="736"/>
                  <a:pt x="3273" y="802"/>
                </a:cubicBezTo>
                <a:cubicBezTo>
                  <a:pt x="3404" y="802"/>
                  <a:pt x="3404" y="638"/>
                  <a:pt x="3273" y="605"/>
                </a:cubicBezTo>
                <a:cubicBezTo>
                  <a:pt x="2714" y="539"/>
                  <a:pt x="2188" y="441"/>
                  <a:pt x="1663" y="375"/>
                </a:cubicBezTo>
                <a:lnTo>
                  <a:pt x="874" y="243"/>
                </a:lnTo>
                <a:cubicBezTo>
                  <a:pt x="644" y="211"/>
                  <a:pt x="414" y="145"/>
                  <a:pt x="217" y="13"/>
                </a:cubicBezTo>
                <a:cubicBezTo>
                  <a:pt x="198" y="4"/>
                  <a:pt x="181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9" name="Google Shape;2209;p23"/>
          <p:cNvSpPr/>
          <p:nvPr/>
        </p:nvSpPr>
        <p:spPr>
          <a:xfrm>
            <a:off x="7263206" y="4303154"/>
            <a:ext cx="66881" cy="25419"/>
          </a:xfrm>
          <a:custGeom>
            <a:rect b="b" l="l" r="r" t="t"/>
            <a:pathLst>
              <a:path extrusionOk="0" h="1201" w="3160">
                <a:moveTo>
                  <a:pt x="128" y="1"/>
                </a:moveTo>
                <a:cubicBezTo>
                  <a:pt x="33" y="1"/>
                  <a:pt x="0" y="154"/>
                  <a:pt x="113" y="211"/>
                </a:cubicBezTo>
                <a:lnTo>
                  <a:pt x="2972" y="1197"/>
                </a:lnTo>
                <a:cubicBezTo>
                  <a:pt x="2982" y="1199"/>
                  <a:pt x="2992" y="1200"/>
                  <a:pt x="3001" y="1200"/>
                </a:cubicBezTo>
                <a:cubicBezTo>
                  <a:pt x="3112" y="1200"/>
                  <a:pt x="3159" y="1030"/>
                  <a:pt x="3038" y="1000"/>
                </a:cubicBezTo>
                <a:lnTo>
                  <a:pt x="179" y="14"/>
                </a:lnTo>
                <a:cubicBezTo>
                  <a:pt x="161" y="5"/>
                  <a:pt x="143" y="1"/>
                  <a:pt x="1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0" name="Google Shape;2210;p23"/>
          <p:cNvSpPr/>
          <p:nvPr/>
        </p:nvSpPr>
        <p:spPr>
          <a:xfrm>
            <a:off x="7199032" y="4269268"/>
            <a:ext cx="52278" cy="23345"/>
          </a:xfrm>
          <a:custGeom>
            <a:rect b="b" l="l" r="r" t="t"/>
            <a:pathLst>
              <a:path extrusionOk="0" h="1103" w="2470">
                <a:moveTo>
                  <a:pt x="159" y="1"/>
                </a:moveTo>
                <a:cubicBezTo>
                  <a:pt x="47" y="1"/>
                  <a:pt x="1" y="171"/>
                  <a:pt x="122" y="202"/>
                </a:cubicBezTo>
                <a:lnTo>
                  <a:pt x="2324" y="1089"/>
                </a:lnTo>
                <a:cubicBezTo>
                  <a:pt x="2337" y="1098"/>
                  <a:pt x="2351" y="1102"/>
                  <a:pt x="2363" y="1102"/>
                </a:cubicBezTo>
                <a:cubicBezTo>
                  <a:pt x="2437" y="1102"/>
                  <a:pt x="2470" y="948"/>
                  <a:pt x="2357" y="892"/>
                </a:cubicBezTo>
                <a:lnTo>
                  <a:pt x="188" y="5"/>
                </a:lnTo>
                <a:cubicBezTo>
                  <a:pt x="178" y="2"/>
                  <a:pt x="168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1" name="Google Shape;2211;p23"/>
          <p:cNvSpPr/>
          <p:nvPr/>
        </p:nvSpPr>
        <p:spPr>
          <a:xfrm>
            <a:off x="7263904" y="4275343"/>
            <a:ext cx="48785" cy="19853"/>
          </a:xfrm>
          <a:custGeom>
            <a:rect b="b" l="l" r="r" t="t"/>
            <a:pathLst>
              <a:path extrusionOk="0" h="938" w="2305">
                <a:moveTo>
                  <a:pt x="158" y="0"/>
                </a:moveTo>
                <a:cubicBezTo>
                  <a:pt x="57" y="0"/>
                  <a:pt x="0" y="149"/>
                  <a:pt x="113" y="178"/>
                </a:cubicBezTo>
                <a:cubicBezTo>
                  <a:pt x="770" y="473"/>
                  <a:pt x="1427" y="736"/>
                  <a:pt x="2118" y="933"/>
                </a:cubicBezTo>
                <a:cubicBezTo>
                  <a:pt x="2128" y="936"/>
                  <a:pt x="2137" y="937"/>
                  <a:pt x="2146" y="937"/>
                </a:cubicBezTo>
                <a:cubicBezTo>
                  <a:pt x="2258" y="937"/>
                  <a:pt x="2305" y="767"/>
                  <a:pt x="2183" y="736"/>
                </a:cubicBezTo>
                <a:cubicBezTo>
                  <a:pt x="1526" y="539"/>
                  <a:pt x="836" y="309"/>
                  <a:pt x="212" y="13"/>
                </a:cubicBezTo>
                <a:cubicBezTo>
                  <a:pt x="193" y="4"/>
                  <a:pt x="175" y="0"/>
                  <a:pt x="15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2" name="Google Shape;2212;p23"/>
          <p:cNvSpPr/>
          <p:nvPr/>
        </p:nvSpPr>
        <p:spPr>
          <a:xfrm>
            <a:off x="7286149" y="4298286"/>
            <a:ext cx="50881" cy="14286"/>
          </a:xfrm>
          <a:custGeom>
            <a:rect b="b" l="l" r="r" t="t"/>
            <a:pathLst>
              <a:path extrusionOk="0" h="675" w="2404">
                <a:moveTo>
                  <a:pt x="128" y="0"/>
                </a:moveTo>
                <a:cubicBezTo>
                  <a:pt x="33" y="0"/>
                  <a:pt x="0" y="154"/>
                  <a:pt x="114" y="211"/>
                </a:cubicBezTo>
                <a:cubicBezTo>
                  <a:pt x="804" y="375"/>
                  <a:pt x="1527" y="539"/>
                  <a:pt x="2249" y="671"/>
                </a:cubicBezTo>
                <a:cubicBezTo>
                  <a:pt x="2260" y="673"/>
                  <a:pt x="2269" y="675"/>
                  <a:pt x="2278" y="675"/>
                </a:cubicBezTo>
                <a:cubicBezTo>
                  <a:pt x="2385" y="675"/>
                  <a:pt x="2404" y="504"/>
                  <a:pt x="2282" y="474"/>
                </a:cubicBezTo>
                <a:cubicBezTo>
                  <a:pt x="1592" y="342"/>
                  <a:pt x="869" y="211"/>
                  <a:pt x="179" y="14"/>
                </a:cubicBezTo>
                <a:cubicBezTo>
                  <a:pt x="161" y="5"/>
                  <a:pt x="144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3" name="Google Shape;2213;p23"/>
          <p:cNvSpPr/>
          <p:nvPr/>
        </p:nvSpPr>
        <p:spPr>
          <a:xfrm>
            <a:off x="7320225" y="4293418"/>
            <a:ext cx="32107" cy="11514"/>
          </a:xfrm>
          <a:custGeom>
            <a:rect b="b" l="l" r="r" t="t"/>
            <a:pathLst>
              <a:path extrusionOk="0" h="544" w="1517">
                <a:moveTo>
                  <a:pt x="129" y="0"/>
                </a:moveTo>
                <a:cubicBezTo>
                  <a:pt x="33" y="0"/>
                  <a:pt x="1" y="154"/>
                  <a:pt x="114" y="211"/>
                </a:cubicBezTo>
                <a:cubicBezTo>
                  <a:pt x="508" y="342"/>
                  <a:pt x="935" y="474"/>
                  <a:pt x="1330" y="539"/>
                </a:cubicBezTo>
                <a:cubicBezTo>
                  <a:pt x="1340" y="542"/>
                  <a:pt x="1349" y="543"/>
                  <a:pt x="1358" y="543"/>
                </a:cubicBezTo>
                <a:cubicBezTo>
                  <a:pt x="1470" y="543"/>
                  <a:pt x="1517" y="373"/>
                  <a:pt x="1395" y="342"/>
                </a:cubicBezTo>
                <a:cubicBezTo>
                  <a:pt x="968" y="277"/>
                  <a:pt x="574" y="145"/>
                  <a:pt x="179" y="14"/>
                </a:cubicBezTo>
                <a:cubicBezTo>
                  <a:pt x="161" y="5"/>
                  <a:pt x="144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4" name="Google Shape;2214;p23"/>
          <p:cNvSpPr/>
          <p:nvPr/>
        </p:nvSpPr>
        <p:spPr>
          <a:xfrm>
            <a:off x="7321622" y="4274538"/>
            <a:ext cx="47410" cy="21334"/>
          </a:xfrm>
          <a:custGeom>
            <a:rect b="b" l="l" r="r" t="t"/>
            <a:pathLst>
              <a:path extrusionOk="0" h="1008" w="2240">
                <a:moveTo>
                  <a:pt x="154" y="1"/>
                </a:moveTo>
                <a:cubicBezTo>
                  <a:pt x="72" y="1"/>
                  <a:pt x="1" y="97"/>
                  <a:pt x="81" y="150"/>
                </a:cubicBezTo>
                <a:cubicBezTo>
                  <a:pt x="376" y="413"/>
                  <a:pt x="705" y="610"/>
                  <a:pt x="1034" y="741"/>
                </a:cubicBezTo>
                <a:cubicBezTo>
                  <a:pt x="1198" y="807"/>
                  <a:pt x="1395" y="873"/>
                  <a:pt x="1559" y="939"/>
                </a:cubicBezTo>
                <a:cubicBezTo>
                  <a:pt x="1661" y="979"/>
                  <a:pt x="1787" y="1007"/>
                  <a:pt x="1908" y="1007"/>
                </a:cubicBezTo>
                <a:cubicBezTo>
                  <a:pt x="1983" y="1007"/>
                  <a:pt x="2055" y="997"/>
                  <a:pt x="2118" y="971"/>
                </a:cubicBezTo>
                <a:cubicBezTo>
                  <a:pt x="2239" y="941"/>
                  <a:pt x="2193" y="771"/>
                  <a:pt x="2107" y="771"/>
                </a:cubicBezTo>
                <a:cubicBezTo>
                  <a:pt x="2100" y="771"/>
                  <a:pt x="2093" y="772"/>
                  <a:pt x="2085" y="774"/>
                </a:cubicBezTo>
                <a:cubicBezTo>
                  <a:pt x="2003" y="788"/>
                  <a:pt x="1927" y="796"/>
                  <a:pt x="1855" y="796"/>
                </a:cubicBezTo>
                <a:cubicBezTo>
                  <a:pt x="1752" y="796"/>
                  <a:pt x="1656" y="780"/>
                  <a:pt x="1559" y="741"/>
                </a:cubicBezTo>
                <a:cubicBezTo>
                  <a:pt x="1395" y="676"/>
                  <a:pt x="1231" y="610"/>
                  <a:pt x="1099" y="544"/>
                </a:cubicBezTo>
                <a:cubicBezTo>
                  <a:pt x="771" y="413"/>
                  <a:pt x="475" y="216"/>
                  <a:pt x="212" y="18"/>
                </a:cubicBezTo>
                <a:cubicBezTo>
                  <a:pt x="193" y="6"/>
                  <a:pt x="173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5" name="Google Shape;2215;p23"/>
          <p:cNvSpPr/>
          <p:nvPr/>
        </p:nvSpPr>
        <p:spPr>
          <a:xfrm>
            <a:off x="7330025" y="4268337"/>
            <a:ext cx="51346" cy="22879"/>
          </a:xfrm>
          <a:custGeom>
            <a:rect b="b" l="l" r="r" t="t"/>
            <a:pathLst>
              <a:path extrusionOk="0" h="1081" w="2426">
                <a:moveTo>
                  <a:pt x="150" y="1"/>
                </a:moveTo>
                <a:cubicBezTo>
                  <a:pt x="52" y="1"/>
                  <a:pt x="0" y="130"/>
                  <a:pt x="111" y="213"/>
                </a:cubicBezTo>
                <a:cubicBezTo>
                  <a:pt x="801" y="574"/>
                  <a:pt x="1491" y="870"/>
                  <a:pt x="2247" y="1067"/>
                </a:cubicBezTo>
                <a:cubicBezTo>
                  <a:pt x="2265" y="1076"/>
                  <a:pt x="2282" y="1080"/>
                  <a:pt x="2298" y="1080"/>
                </a:cubicBezTo>
                <a:cubicBezTo>
                  <a:pt x="2393" y="1080"/>
                  <a:pt x="2425" y="927"/>
                  <a:pt x="2312" y="870"/>
                </a:cubicBezTo>
                <a:cubicBezTo>
                  <a:pt x="1589" y="673"/>
                  <a:pt x="867" y="377"/>
                  <a:pt x="209" y="16"/>
                </a:cubicBezTo>
                <a:cubicBezTo>
                  <a:pt x="188" y="5"/>
                  <a:pt x="168" y="1"/>
                  <a:pt x="15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6" name="Google Shape;2216;p23"/>
          <p:cNvSpPr/>
          <p:nvPr/>
        </p:nvSpPr>
        <p:spPr>
          <a:xfrm>
            <a:off x="7346555" y="4266284"/>
            <a:ext cx="46626" cy="21461"/>
          </a:xfrm>
          <a:custGeom>
            <a:rect b="b" l="l" r="r" t="t"/>
            <a:pathLst>
              <a:path extrusionOk="0" h="1014" w="2203">
                <a:moveTo>
                  <a:pt x="102" y="1"/>
                </a:moveTo>
                <a:cubicBezTo>
                  <a:pt x="13" y="1"/>
                  <a:pt x="1" y="155"/>
                  <a:pt x="86" y="211"/>
                </a:cubicBezTo>
                <a:lnTo>
                  <a:pt x="86" y="178"/>
                </a:lnTo>
                <a:cubicBezTo>
                  <a:pt x="743" y="441"/>
                  <a:pt x="1367" y="704"/>
                  <a:pt x="1991" y="1000"/>
                </a:cubicBezTo>
                <a:cubicBezTo>
                  <a:pt x="2010" y="1009"/>
                  <a:pt x="2028" y="1013"/>
                  <a:pt x="2045" y="1013"/>
                </a:cubicBezTo>
                <a:cubicBezTo>
                  <a:pt x="2146" y="1013"/>
                  <a:pt x="2203" y="864"/>
                  <a:pt x="2090" y="836"/>
                </a:cubicBezTo>
                <a:cubicBezTo>
                  <a:pt x="1466" y="540"/>
                  <a:pt x="808" y="244"/>
                  <a:pt x="151" y="14"/>
                </a:cubicBezTo>
                <a:cubicBezTo>
                  <a:pt x="133" y="5"/>
                  <a:pt x="116" y="1"/>
                  <a:pt x="10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7" name="Google Shape;2217;p23"/>
          <p:cNvSpPr/>
          <p:nvPr/>
        </p:nvSpPr>
        <p:spPr>
          <a:xfrm>
            <a:off x="7352164" y="4255828"/>
            <a:ext cx="56511" cy="26837"/>
          </a:xfrm>
          <a:custGeom>
            <a:rect b="b" l="l" r="r" t="t"/>
            <a:pathLst>
              <a:path extrusionOk="0" h="1268" w="2670">
                <a:moveTo>
                  <a:pt x="135" y="0"/>
                </a:moveTo>
                <a:cubicBezTo>
                  <a:pt x="57" y="0"/>
                  <a:pt x="1" y="124"/>
                  <a:pt x="83" y="180"/>
                </a:cubicBezTo>
                <a:cubicBezTo>
                  <a:pt x="872" y="607"/>
                  <a:pt x="1661" y="968"/>
                  <a:pt x="2515" y="1264"/>
                </a:cubicBezTo>
                <a:cubicBezTo>
                  <a:pt x="2523" y="1266"/>
                  <a:pt x="2530" y="1268"/>
                  <a:pt x="2537" y="1268"/>
                </a:cubicBezTo>
                <a:cubicBezTo>
                  <a:pt x="2623" y="1268"/>
                  <a:pt x="2669" y="1097"/>
                  <a:pt x="2548" y="1067"/>
                </a:cubicBezTo>
                <a:cubicBezTo>
                  <a:pt x="1726" y="771"/>
                  <a:pt x="938" y="442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8" name="Google Shape;2218;p23"/>
          <p:cNvSpPr/>
          <p:nvPr/>
        </p:nvSpPr>
        <p:spPr>
          <a:xfrm>
            <a:off x="7374535" y="4256505"/>
            <a:ext cx="50140" cy="21990"/>
          </a:xfrm>
          <a:custGeom>
            <a:rect b="b" l="l" r="r" t="t"/>
            <a:pathLst>
              <a:path extrusionOk="0" h="1039" w="2369">
                <a:moveTo>
                  <a:pt x="149" y="1"/>
                </a:moveTo>
                <a:cubicBezTo>
                  <a:pt x="52" y="1"/>
                  <a:pt x="1" y="125"/>
                  <a:pt x="111" y="180"/>
                </a:cubicBezTo>
                <a:cubicBezTo>
                  <a:pt x="768" y="509"/>
                  <a:pt x="1491" y="805"/>
                  <a:pt x="2214" y="1035"/>
                </a:cubicBezTo>
                <a:cubicBezTo>
                  <a:pt x="2224" y="1037"/>
                  <a:pt x="2233" y="1038"/>
                  <a:pt x="2242" y="1038"/>
                </a:cubicBezTo>
                <a:cubicBezTo>
                  <a:pt x="2349" y="1038"/>
                  <a:pt x="2368" y="868"/>
                  <a:pt x="2247" y="838"/>
                </a:cubicBezTo>
                <a:cubicBezTo>
                  <a:pt x="1557" y="608"/>
                  <a:pt x="867" y="312"/>
                  <a:pt x="209" y="16"/>
                </a:cubicBezTo>
                <a:cubicBezTo>
                  <a:pt x="188" y="5"/>
                  <a:pt x="168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9" name="Google Shape;2219;p23"/>
          <p:cNvSpPr/>
          <p:nvPr/>
        </p:nvSpPr>
        <p:spPr>
          <a:xfrm>
            <a:off x="7327252" y="4227996"/>
            <a:ext cx="41801" cy="27557"/>
          </a:xfrm>
          <a:custGeom>
            <a:rect b="b" l="l" r="r" t="t"/>
            <a:pathLst>
              <a:path extrusionOk="0" h="1302" w="1975">
                <a:moveTo>
                  <a:pt x="149" y="1"/>
                </a:moveTo>
                <a:cubicBezTo>
                  <a:pt x="52" y="1"/>
                  <a:pt x="0" y="125"/>
                  <a:pt x="110" y="180"/>
                </a:cubicBezTo>
                <a:cubicBezTo>
                  <a:pt x="636" y="574"/>
                  <a:pt x="1195" y="936"/>
                  <a:pt x="1786" y="1297"/>
                </a:cubicBezTo>
                <a:cubicBezTo>
                  <a:pt x="1795" y="1300"/>
                  <a:pt x="1804" y="1302"/>
                  <a:pt x="1812" y="1302"/>
                </a:cubicBezTo>
                <a:cubicBezTo>
                  <a:pt x="1901" y="1302"/>
                  <a:pt x="1975" y="1160"/>
                  <a:pt x="1885" y="1100"/>
                </a:cubicBezTo>
                <a:cubicBezTo>
                  <a:pt x="1293" y="772"/>
                  <a:pt x="735" y="410"/>
                  <a:pt x="209" y="16"/>
                </a:cubicBezTo>
                <a:cubicBezTo>
                  <a:pt x="188" y="5"/>
                  <a:pt x="167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0" name="Google Shape;2220;p23"/>
          <p:cNvSpPr/>
          <p:nvPr/>
        </p:nvSpPr>
        <p:spPr>
          <a:xfrm>
            <a:off x="7312013" y="4234536"/>
            <a:ext cx="40531" cy="25377"/>
          </a:xfrm>
          <a:custGeom>
            <a:rect b="b" l="l" r="r" t="t"/>
            <a:pathLst>
              <a:path extrusionOk="0" h="1199" w="1915">
                <a:moveTo>
                  <a:pt x="158" y="1"/>
                </a:moveTo>
                <a:cubicBezTo>
                  <a:pt x="75" y="1"/>
                  <a:pt x="1" y="93"/>
                  <a:pt x="75" y="167"/>
                </a:cubicBezTo>
                <a:cubicBezTo>
                  <a:pt x="600" y="594"/>
                  <a:pt x="1159" y="956"/>
                  <a:pt x="1783" y="1186"/>
                </a:cubicBezTo>
                <a:cubicBezTo>
                  <a:pt x="1792" y="1194"/>
                  <a:pt x="1803" y="1198"/>
                  <a:pt x="1815" y="1198"/>
                </a:cubicBezTo>
                <a:cubicBezTo>
                  <a:pt x="1847" y="1198"/>
                  <a:pt x="1882" y="1168"/>
                  <a:pt x="1882" y="1120"/>
                </a:cubicBezTo>
                <a:cubicBezTo>
                  <a:pt x="1915" y="1054"/>
                  <a:pt x="1882" y="1021"/>
                  <a:pt x="1816" y="988"/>
                </a:cubicBezTo>
                <a:cubicBezTo>
                  <a:pt x="1257" y="758"/>
                  <a:pt x="699" y="430"/>
                  <a:pt x="239" y="35"/>
                </a:cubicBezTo>
                <a:cubicBezTo>
                  <a:pt x="214" y="11"/>
                  <a:pt x="185" y="1"/>
                  <a:pt x="15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1" name="Google Shape;2221;p23"/>
          <p:cNvSpPr/>
          <p:nvPr/>
        </p:nvSpPr>
        <p:spPr>
          <a:xfrm>
            <a:off x="7288033" y="4235869"/>
            <a:ext cx="46796" cy="28255"/>
          </a:xfrm>
          <a:custGeom>
            <a:rect b="b" l="l" r="r" t="t"/>
            <a:pathLst>
              <a:path extrusionOk="0" h="1335" w="2211">
                <a:moveTo>
                  <a:pt x="155" y="1"/>
                </a:moveTo>
                <a:cubicBezTo>
                  <a:pt x="47" y="1"/>
                  <a:pt x="1" y="143"/>
                  <a:pt x="90" y="202"/>
                </a:cubicBezTo>
                <a:lnTo>
                  <a:pt x="2029" y="1320"/>
                </a:lnTo>
                <a:cubicBezTo>
                  <a:pt x="2050" y="1330"/>
                  <a:pt x="2070" y="1335"/>
                  <a:pt x="2087" y="1335"/>
                </a:cubicBezTo>
                <a:cubicBezTo>
                  <a:pt x="2177" y="1335"/>
                  <a:pt x="2210" y="1211"/>
                  <a:pt x="2128" y="1155"/>
                </a:cubicBezTo>
                <a:lnTo>
                  <a:pt x="189" y="5"/>
                </a:lnTo>
                <a:cubicBezTo>
                  <a:pt x="177" y="2"/>
                  <a:pt x="166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2" name="Google Shape;2222;p23"/>
          <p:cNvSpPr/>
          <p:nvPr/>
        </p:nvSpPr>
        <p:spPr>
          <a:xfrm>
            <a:off x="7263248" y="4243997"/>
            <a:ext cx="45886" cy="22181"/>
          </a:xfrm>
          <a:custGeom>
            <a:rect b="b" l="l" r="r" t="t"/>
            <a:pathLst>
              <a:path extrusionOk="0" h="1048" w="2168">
                <a:moveTo>
                  <a:pt x="161" y="0"/>
                </a:moveTo>
                <a:cubicBezTo>
                  <a:pt x="76" y="0"/>
                  <a:pt x="1" y="125"/>
                  <a:pt x="111" y="180"/>
                </a:cubicBezTo>
                <a:lnTo>
                  <a:pt x="1951" y="1034"/>
                </a:lnTo>
                <a:cubicBezTo>
                  <a:pt x="1970" y="1044"/>
                  <a:pt x="1988" y="1048"/>
                  <a:pt x="2005" y="1048"/>
                </a:cubicBezTo>
                <a:cubicBezTo>
                  <a:pt x="2107" y="1048"/>
                  <a:pt x="2167" y="898"/>
                  <a:pt x="2083" y="870"/>
                </a:cubicBezTo>
                <a:lnTo>
                  <a:pt x="210" y="16"/>
                </a:lnTo>
                <a:cubicBezTo>
                  <a:pt x="194" y="5"/>
                  <a:pt x="177" y="0"/>
                  <a:pt x="16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3" name="Google Shape;2223;p23"/>
          <p:cNvSpPr/>
          <p:nvPr/>
        </p:nvSpPr>
        <p:spPr>
          <a:xfrm>
            <a:off x="7254105" y="4256505"/>
            <a:ext cx="37229" cy="17038"/>
          </a:xfrm>
          <a:custGeom>
            <a:rect b="b" l="l" r="r" t="t"/>
            <a:pathLst>
              <a:path extrusionOk="0" h="805" w="1759">
                <a:moveTo>
                  <a:pt x="154" y="1"/>
                </a:moveTo>
                <a:cubicBezTo>
                  <a:pt x="56" y="1"/>
                  <a:pt x="0" y="125"/>
                  <a:pt x="83" y="180"/>
                </a:cubicBezTo>
                <a:lnTo>
                  <a:pt x="116" y="180"/>
                </a:lnTo>
                <a:cubicBezTo>
                  <a:pt x="576" y="443"/>
                  <a:pt x="1102" y="640"/>
                  <a:pt x="1628" y="805"/>
                </a:cubicBezTo>
                <a:cubicBezTo>
                  <a:pt x="1726" y="772"/>
                  <a:pt x="1759" y="673"/>
                  <a:pt x="1693" y="608"/>
                </a:cubicBezTo>
                <a:cubicBezTo>
                  <a:pt x="1168" y="476"/>
                  <a:pt x="675" y="279"/>
                  <a:pt x="215" y="16"/>
                </a:cubicBezTo>
                <a:cubicBezTo>
                  <a:pt x="193" y="5"/>
                  <a:pt x="173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4" name="Google Shape;2224;p23"/>
          <p:cNvSpPr/>
          <p:nvPr/>
        </p:nvSpPr>
        <p:spPr>
          <a:xfrm>
            <a:off x="7199159" y="4250262"/>
            <a:ext cx="36552" cy="16339"/>
          </a:xfrm>
          <a:custGeom>
            <a:rect b="b" l="l" r="r" t="t"/>
            <a:pathLst>
              <a:path extrusionOk="0" h="772" w="1727">
                <a:moveTo>
                  <a:pt x="154" y="0"/>
                </a:moveTo>
                <a:cubicBezTo>
                  <a:pt x="56" y="0"/>
                  <a:pt x="1" y="125"/>
                  <a:pt x="83" y="180"/>
                </a:cubicBezTo>
                <a:cubicBezTo>
                  <a:pt x="543" y="475"/>
                  <a:pt x="1036" y="673"/>
                  <a:pt x="1562" y="771"/>
                </a:cubicBezTo>
                <a:cubicBezTo>
                  <a:pt x="1693" y="771"/>
                  <a:pt x="1726" y="574"/>
                  <a:pt x="1628" y="541"/>
                </a:cubicBezTo>
                <a:cubicBezTo>
                  <a:pt x="1102" y="475"/>
                  <a:pt x="642" y="278"/>
                  <a:pt x="215" y="15"/>
                </a:cubicBezTo>
                <a:cubicBezTo>
                  <a:pt x="193" y="5"/>
                  <a:pt x="173" y="0"/>
                  <a:pt x="1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5" name="Google Shape;2225;p23"/>
          <p:cNvSpPr/>
          <p:nvPr/>
        </p:nvSpPr>
        <p:spPr>
          <a:xfrm>
            <a:off x="7200218" y="4232208"/>
            <a:ext cx="33398" cy="20234"/>
          </a:xfrm>
          <a:custGeom>
            <a:rect b="b" l="l" r="r" t="t"/>
            <a:pathLst>
              <a:path extrusionOk="0" h="956" w="1578">
                <a:moveTo>
                  <a:pt x="141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33" y="178"/>
                  <a:pt x="66" y="211"/>
                </a:cubicBezTo>
                <a:cubicBezTo>
                  <a:pt x="493" y="507"/>
                  <a:pt x="953" y="737"/>
                  <a:pt x="1413" y="934"/>
                </a:cubicBezTo>
                <a:cubicBezTo>
                  <a:pt x="1427" y="948"/>
                  <a:pt x="1446" y="956"/>
                  <a:pt x="1466" y="956"/>
                </a:cubicBezTo>
                <a:cubicBezTo>
                  <a:pt x="1495" y="956"/>
                  <a:pt x="1525" y="940"/>
                  <a:pt x="1545" y="901"/>
                </a:cubicBezTo>
                <a:cubicBezTo>
                  <a:pt x="1578" y="868"/>
                  <a:pt x="1578" y="803"/>
                  <a:pt x="1512" y="770"/>
                </a:cubicBezTo>
                <a:cubicBezTo>
                  <a:pt x="1052" y="573"/>
                  <a:pt x="592" y="310"/>
                  <a:pt x="197" y="14"/>
                </a:cubicBezTo>
                <a:cubicBezTo>
                  <a:pt x="178" y="4"/>
                  <a:pt x="159" y="0"/>
                  <a:pt x="14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6" name="Google Shape;2226;p23"/>
          <p:cNvSpPr/>
          <p:nvPr/>
        </p:nvSpPr>
        <p:spPr>
          <a:xfrm>
            <a:off x="7245427" y="4268654"/>
            <a:ext cx="12530" cy="6286"/>
          </a:xfrm>
          <a:custGeom>
            <a:rect b="b" l="l" r="r" t="t"/>
            <a:pathLst>
              <a:path extrusionOk="0" h="297" w="592">
                <a:moveTo>
                  <a:pt x="165" y="1"/>
                </a:moveTo>
                <a:cubicBezTo>
                  <a:pt x="99" y="1"/>
                  <a:pt x="33" y="1"/>
                  <a:pt x="0" y="34"/>
                </a:cubicBezTo>
                <a:cubicBezTo>
                  <a:pt x="0" y="99"/>
                  <a:pt x="0" y="165"/>
                  <a:pt x="33" y="198"/>
                </a:cubicBezTo>
                <a:lnTo>
                  <a:pt x="66" y="132"/>
                </a:lnTo>
                <a:cubicBezTo>
                  <a:pt x="197" y="231"/>
                  <a:pt x="329" y="264"/>
                  <a:pt x="493" y="296"/>
                </a:cubicBezTo>
                <a:cubicBezTo>
                  <a:pt x="526" y="296"/>
                  <a:pt x="559" y="296"/>
                  <a:pt x="559" y="264"/>
                </a:cubicBezTo>
                <a:cubicBezTo>
                  <a:pt x="592" y="231"/>
                  <a:pt x="592" y="231"/>
                  <a:pt x="592" y="198"/>
                </a:cubicBezTo>
                <a:cubicBezTo>
                  <a:pt x="592" y="165"/>
                  <a:pt x="592" y="132"/>
                  <a:pt x="559" y="132"/>
                </a:cubicBezTo>
                <a:cubicBezTo>
                  <a:pt x="559" y="99"/>
                  <a:pt x="526" y="99"/>
                  <a:pt x="493" y="99"/>
                </a:cubicBezTo>
                <a:lnTo>
                  <a:pt x="395" y="99"/>
                </a:lnTo>
                <a:lnTo>
                  <a:pt x="329" y="66"/>
                </a:lnTo>
                <a:lnTo>
                  <a:pt x="230" y="66"/>
                </a:lnTo>
                <a:lnTo>
                  <a:pt x="165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7" name="Google Shape;2227;p23"/>
          <p:cNvSpPr/>
          <p:nvPr/>
        </p:nvSpPr>
        <p:spPr>
          <a:xfrm>
            <a:off x="7205086" y="4215487"/>
            <a:ext cx="52489" cy="29821"/>
          </a:xfrm>
          <a:custGeom>
            <a:rect b="b" l="l" r="r" t="t"/>
            <a:pathLst>
              <a:path extrusionOk="0" h="1409" w="2480">
                <a:moveTo>
                  <a:pt x="145" y="0"/>
                </a:moveTo>
                <a:cubicBezTo>
                  <a:pt x="130" y="0"/>
                  <a:pt x="115" y="5"/>
                  <a:pt x="99" y="15"/>
                </a:cubicBezTo>
                <a:cubicBezTo>
                  <a:pt x="33" y="48"/>
                  <a:pt x="0" y="147"/>
                  <a:pt x="33" y="213"/>
                </a:cubicBezTo>
                <a:cubicBezTo>
                  <a:pt x="99" y="278"/>
                  <a:pt x="165" y="344"/>
                  <a:pt x="230" y="377"/>
                </a:cubicBezTo>
                <a:lnTo>
                  <a:pt x="920" y="738"/>
                </a:lnTo>
                <a:cubicBezTo>
                  <a:pt x="1348" y="968"/>
                  <a:pt x="1808" y="1198"/>
                  <a:pt x="2268" y="1395"/>
                </a:cubicBezTo>
                <a:cubicBezTo>
                  <a:pt x="2286" y="1405"/>
                  <a:pt x="2304" y="1409"/>
                  <a:pt x="2321" y="1409"/>
                </a:cubicBezTo>
                <a:cubicBezTo>
                  <a:pt x="2422" y="1409"/>
                  <a:pt x="2479" y="1259"/>
                  <a:pt x="2366" y="1231"/>
                </a:cubicBezTo>
                <a:cubicBezTo>
                  <a:pt x="2005" y="1067"/>
                  <a:pt x="1643" y="870"/>
                  <a:pt x="1249" y="705"/>
                </a:cubicBezTo>
                <a:lnTo>
                  <a:pt x="723" y="410"/>
                </a:lnTo>
                <a:lnTo>
                  <a:pt x="460" y="245"/>
                </a:lnTo>
                <a:lnTo>
                  <a:pt x="329" y="180"/>
                </a:lnTo>
                <a:lnTo>
                  <a:pt x="234" y="148"/>
                </a:lnTo>
                <a:lnTo>
                  <a:pt x="234" y="148"/>
                </a:lnTo>
                <a:cubicBezTo>
                  <a:pt x="252" y="76"/>
                  <a:pt x="205" y="0"/>
                  <a:pt x="1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8" name="Google Shape;2228;p23"/>
          <p:cNvSpPr/>
          <p:nvPr/>
        </p:nvSpPr>
        <p:spPr>
          <a:xfrm>
            <a:off x="7201318" y="4195761"/>
            <a:ext cx="51389" cy="27303"/>
          </a:xfrm>
          <a:custGeom>
            <a:rect b="b" l="l" r="r" t="t"/>
            <a:pathLst>
              <a:path extrusionOk="0" h="1290" w="2428">
                <a:moveTo>
                  <a:pt x="140" y="0"/>
                </a:moveTo>
                <a:cubicBezTo>
                  <a:pt x="49" y="0"/>
                  <a:pt x="0" y="139"/>
                  <a:pt x="80" y="192"/>
                </a:cubicBezTo>
                <a:cubicBezTo>
                  <a:pt x="770" y="586"/>
                  <a:pt x="1493" y="947"/>
                  <a:pt x="2216" y="1276"/>
                </a:cubicBezTo>
                <a:cubicBezTo>
                  <a:pt x="2234" y="1285"/>
                  <a:pt x="2252" y="1289"/>
                  <a:pt x="2269" y="1289"/>
                </a:cubicBezTo>
                <a:cubicBezTo>
                  <a:pt x="2370" y="1289"/>
                  <a:pt x="2427" y="1140"/>
                  <a:pt x="2314" y="1112"/>
                </a:cubicBezTo>
                <a:cubicBezTo>
                  <a:pt x="1591" y="783"/>
                  <a:pt x="868" y="422"/>
                  <a:pt x="211" y="27"/>
                </a:cubicBezTo>
                <a:cubicBezTo>
                  <a:pt x="186" y="8"/>
                  <a:pt x="161" y="0"/>
                  <a:pt x="14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9" name="Google Shape;2229;p23"/>
          <p:cNvSpPr/>
          <p:nvPr/>
        </p:nvSpPr>
        <p:spPr>
          <a:xfrm>
            <a:off x="7255861" y="4216905"/>
            <a:ext cx="25737" cy="13524"/>
          </a:xfrm>
          <a:custGeom>
            <a:rect b="b" l="l" r="r" t="t"/>
            <a:pathLst>
              <a:path extrusionOk="0" h="639" w="1216">
                <a:moveTo>
                  <a:pt x="108" y="0"/>
                </a:moveTo>
                <a:cubicBezTo>
                  <a:pt x="66" y="0"/>
                  <a:pt x="33" y="24"/>
                  <a:pt x="33" y="47"/>
                </a:cubicBezTo>
                <a:cubicBezTo>
                  <a:pt x="0" y="113"/>
                  <a:pt x="0" y="178"/>
                  <a:pt x="66" y="178"/>
                </a:cubicBezTo>
                <a:cubicBezTo>
                  <a:pt x="394" y="343"/>
                  <a:pt x="723" y="507"/>
                  <a:pt x="1052" y="638"/>
                </a:cubicBezTo>
                <a:cubicBezTo>
                  <a:pt x="1117" y="638"/>
                  <a:pt x="1183" y="606"/>
                  <a:pt x="1183" y="540"/>
                </a:cubicBezTo>
                <a:cubicBezTo>
                  <a:pt x="1216" y="507"/>
                  <a:pt x="1183" y="441"/>
                  <a:pt x="1117" y="441"/>
                </a:cubicBezTo>
                <a:cubicBezTo>
                  <a:pt x="789" y="310"/>
                  <a:pt x="460" y="178"/>
                  <a:pt x="164" y="14"/>
                </a:cubicBezTo>
                <a:cubicBezTo>
                  <a:pt x="145" y="4"/>
                  <a:pt x="126" y="0"/>
                  <a:pt x="1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0" name="Google Shape;2230;p23"/>
          <p:cNvSpPr/>
          <p:nvPr/>
        </p:nvSpPr>
        <p:spPr>
          <a:xfrm>
            <a:off x="7211795" y="4176522"/>
            <a:ext cx="68426" cy="36637"/>
          </a:xfrm>
          <a:custGeom>
            <a:rect b="b" l="l" r="r" t="t"/>
            <a:pathLst>
              <a:path extrusionOk="0" h="1731" w="3233">
                <a:moveTo>
                  <a:pt x="160" y="1"/>
                </a:moveTo>
                <a:cubicBezTo>
                  <a:pt x="75" y="1"/>
                  <a:pt x="0" y="125"/>
                  <a:pt x="111" y="180"/>
                </a:cubicBezTo>
                <a:cubicBezTo>
                  <a:pt x="669" y="542"/>
                  <a:pt x="1261" y="871"/>
                  <a:pt x="1852" y="1199"/>
                </a:cubicBezTo>
                <a:cubicBezTo>
                  <a:pt x="2148" y="1331"/>
                  <a:pt x="2444" y="1462"/>
                  <a:pt x="2739" y="1593"/>
                </a:cubicBezTo>
                <a:cubicBezTo>
                  <a:pt x="2827" y="1623"/>
                  <a:pt x="2967" y="1730"/>
                  <a:pt x="3066" y="1730"/>
                </a:cubicBezTo>
                <a:cubicBezTo>
                  <a:pt x="3078" y="1730"/>
                  <a:pt x="3090" y="1729"/>
                  <a:pt x="3101" y="1725"/>
                </a:cubicBezTo>
                <a:cubicBezTo>
                  <a:pt x="3199" y="1692"/>
                  <a:pt x="3232" y="1626"/>
                  <a:pt x="3199" y="1528"/>
                </a:cubicBezTo>
                <a:cubicBezTo>
                  <a:pt x="3187" y="1478"/>
                  <a:pt x="3150" y="1456"/>
                  <a:pt x="3112" y="1456"/>
                </a:cubicBezTo>
                <a:cubicBezTo>
                  <a:pt x="3064" y="1456"/>
                  <a:pt x="3013" y="1489"/>
                  <a:pt x="3001" y="1541"/>
                </a:cubicBezTo>
                <a:lnTo>
                  <a:pt x="3001" y="1541"/>
                </a:lnTo>
                <a:cubicBezTo>
                  <a:pt x="2999" y="1510"/>
                  <a:pt x="2992" y="1495"/>
                  <a:pt x="2969" y="1495"/>
                </a:cubicBezTo>
                <a:lnTo>
                  <a:pt x="2871" y="1462"/>
                </a:lnTo>
                <a:lnTo>
                  <a:pt x="2674" y="1363"/>
                </a:lnTo>
                <a:lnTo>
                  <a:pt x="2312" y="1199"/>
                </a:lnTo>
                <a:cubicBezTo>
                  <a:pt x="2082" y="1068"/>
                  <a:pt x="1852" y="969"/>
                  <a:pt x="1622" y="838"/>
                </a:cubicBezTo>
                <a:cubicBezTo>
                  <a:pt x="1129" y="575"/>
                  <a:pt x="669" y="312"/>
                  <a:pt x="209" y="16"/>
                </a:cubicBezTo>
                <a:cubicBezTo>
                  <a:pt x="193" y="6"/>
                  <a:pt x="176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1" name="Google Shape;2231;p23"/>
          <p:cNvSpPr/>
          <p:nvPr/>
        </p:nvSpPr>
        <p:spPr>
          <a:xfrm>
            <a:off x="7217446" y="4160986"/>
            <a:ext cx="52129" cy="27790"/>
          </a:xfrm>
          <a:custGeom>
            <a:rect b="b" l="l" r="r" t="t"/>
            <a:pathLst>
              <a:path extrusionOk="0" h="1313" w="2463">
                <a:moveTo>
                  <a:pt x="146" y="0"/>
                </a:moveTo>
                <a:cubicBezTo>
                  <a:pt x="65" y="0"/>
                  <a:pt x="0" y="139"/>
                  <a:pt x="106" y="192"/>
                </a:cubicBezTo>
                <a:cubicBezTo>
                  <a:pt x="764" y="652"/>
                  <a:pt x="1519" y="1013"/>
                  <a:pt x="2308" y="1309"/>
                </a:cubicBezTo>
                <a:cubicBezTo>
                  <a:pt x="2318" y="1311"/>
                  <a:pt x="2327" y="1312"/>
                  <a:pt x="2336" y="1312"/>
                </a:cubicBezTo>
                <a:cubicBezTo>
                  <a:pt x="2444" y="1312"/>
                  <a:pt x="2462" y="1140"/>
                  <a:pt x="2341" y="1079"/>
                </a:cubicBezTo>
                <a:cubicBezTo>
                  <a:pt x="1585" y="849"/>
                  <a:pt x="862" y="454"/>
                  <a:pt x="205" y="27"/>
                </a:cubicBezTo>
                <a:cubicBezTo>
                  <a:pt x="186" y="8"/>
                  <a:pt x="166" y="0"/>
                  <a:pt x="1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2" name="Google Shape;2232;p23"/>
          <p:cNvSpPr/>
          <p:nvPr/>
        </p:nvSpPr>
        <p:spPr>
          <a:xfrm>
            <a:off x="7216028" y="4135778"/>
            <a:ext cx="40848" cy="28848"/>
          </a:xfrm>
          <a:custGeom>
            <a:rect b="b" l="l" r="r" t="t"/>
            <a:pathLst>
              <a:path extrusionOk="0" h="1363" w="1930">
                <a:moveTo>
                  <a:pt x="158" y="0"/>
                </a:moveTo>
                <a:cubicBezTo>
                  <a:pt x="75" y="0"/>
                  <a:pt x="1" y="93"/>
                  <a:pt x="75" y="167"/>
                </a:cubicBezTo>
                <a:cubicBezTo>
                  <a:pt x="568" y="660"/>
                  <a:pt x="1126" y="1054"/>
                  <a:pt x="1718" y="1350"/>
                </a:cubicBezTo>
                <a:cubicBezTo>
                  <a:pt x="1736" y="1359"/>
                  <a:pt x="1754" y="1363"/>
                  <a:pt x="1771" y="1363"/>
                </a:cubicBezTo>
                <a:cubicBezTo>
                  <a:pt x="1873" y="1363"/>
                  <a:pt x="1929" y="1214"/>
                  <a:pt x="1816" y="1185"/>
                </a:cubicBezTo>
                <a:lnTo>
                  <a:pt x="1849" y="1185"/>
                </a:lnTo>
                <a:cubicBezTo>
                  <a:pt x="1258" y="890"/>
                  <a:pt x="699" y="495"/>
                  <a:pt x="239" y="35"/>
                </a:cubicBezTo>
                <a:cubicBezTo>
                  <a:pt x="214" y="11"/>
                  <a:pt x="186" y="0"/>
                  <a:pt x="15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3" name="Google Shape;2233;p23"/>
          <p:cNvSpPr/>
          <p:nvPr/>
        </p:nvSpPr>
        <p:spPr>
          <a:xfrm>
            <a:off x="7213129" y="4120645"/>
            <a:ext cx="30583" cy="20382"/>
          </a:xfrm>
          <a:custGeom>
            <a:rect b="b" l="l" r="r" t="t"/>
            <a:pathLst>
              <a:path extrusionOk="0" h="963" w="1445">
                <a:moveTo>
                  <a:pt x="123" y="0"/>
                </a:moveTo>
                <a:cubicBezTo>
                  <a:pt x="50" y="0"/>
                  <a:pt x="1" y="139"/>
                  <a:pt x="80" y="192"/>
                </a:cubicBezTo>
                <a:lnTo>
                  <a:pt x="1230" y="947"/>
                </a:lnTo>
                <a:cubicBezTo>
                  <a:pt x="1252" y="958"/>
                  <a:pt x="1272" y="963"/>
                  <a:pt x="1291" y="963"/>
                </a:cubicBezTo>
                <a:cubicBezTo>
                  <a:pt x="1389" y="963"/>
                  <a:pt x="1445" y="838"/>
                  <a:pt x="1362" y="783"/>
                </a:cubicBezTo>
                <a:lnTo>
                  <a:pt x="179" y="27"/>
                </a:lnTo>
                <a:cubicBezTo>
                  <a:pt x="160" y="8"/>
                  <a:pt x="141" y="0"/>
                  <a:pt x="1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4" name="Google Shape;2234;p23"/>
          <p:cNvSpPr/>
          <p:nvPr/>
        </p:nvSpPr>
        <p:spPr>
          <a:xfrm>
            <a:off x="7217785" y="4111396"/>
            <a:ext cx="22795" cy="13313"/>
          </a:xfrm>
          <a:custGeom>
            <a:rect b="b" l="l" r="r" t="t"/>
            <a:pathLst>
              <a:path extrusionOk="0" h="629" w="1077">
                <a:moveTo>
                  <a:pt x="155" y="0"/>
                </a:moveTo>
                <a:cubicBezTo>
                  <a:pt x="47" y="0"/>
                  <a:pt x="1" y="142"/>
                  <a:pt x="90" y="201"/>
                </a:cubicBezTo>
                <a:lnTo>
                  <a:pt x="58" y="201"/>
                </a:lnTo>
                <a:cubicBezTo>
                  <a:pt x="353" y="366"/>
                  <a:pt x="649" y="497"/>
                  <a:pt x="945" y="629"/>
                </a:cubicBezTo>
                <a:cubicBezTo>
                  <a:pt x="1010" y="629"/>
                  <a:pt x="1076" y="596"/>
                  <a:pt x="1076" y="563"/>
                </a:cubicBezTo>
                <a:cubicBezTo>
                  <a:pt x="1076" y="497"/>
                  <a:pt x="1043" y="431"/>
                  <a:pt x="1010" y="431"/>
                </a:cubicBezTo>
                <a:cubicBezTo>
                  <a:pt x="715" y="300"/>
                  <a:pt x="452" y="169"/>
                  <a:pt x="189" y="4"/>
                </a:cubicBezTo>
                <a:cubicBezTo>
                  <a:pt x="177" y="1"/>
                  <a:pt x="166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5" name="Google Shape;2235;p23"/>
          <p:cNvSpPr/>
          <p:nvPr/>
        </p:nvSpPr>
        <p:spPr>
          <a:xfrm>
            <a:off x="7203287" y="4087542"/>
            <a:ext cx="36298" cy="17271"/>
          </a:xfrm>
          <a:custGeom>
            <a:rect b="b" l="l" r="r" t="t"/>
            <a:pathLst>
              <a:path extrusionOk="0" h="816" w="1715">
                <a:moveTo>
                  <a:pt x="164" y="1"/>
                </a:moveTo>
                <a:cubicBezTo>
                  <a:pt x="61" y="1"/>
                  <a:pt x="1" y="150"/>
                  <a:pt x="85" y="178"/>
                </a:cubicBezTo>
                <a:cubicBezTo>
                  <a:pt x="578" y="408"/>
                  <a:pt x="1071" y="638"/>
                  <a:pt x="1564" y="803"/>
                </a:cubicBezTo>
                <a:cubicBezTo>
                  <a:pt x="1582" y="812"/>
                  <a:pt x="1599" y="816"/>
                  <a:pt x="1613" y="816"/>
                </a:cubicBezTo>
                <a:cubicBezTo>
                  <a:pt x="1702" y="816"/>
                  <a:pt x="1715" y="662"/>
                  <a:pt x="1630" y="606"/>
                </a:cubicBezTo>
                <a:cubicBezTo>
                  <a:pt x="1137" y="441"/>
                  <a:pt x="677" y="244"/>
                  <a:pt x="217" y="14"/>
                </a:cubicBezTo>
                <a:cubicBezTo>
                  <a:pt x="198" y="5"/>
                  <a:pt x="180" y="1"/>
                  <a:pt x="16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6" name="Google Shape;2236;p23"/>
          <p:cNvSpPr/>
          <p:nvPr/>
        </p:nvSpPr>
        <p:spPr>
          <a:xfrm>
            <a:off x="7208557" y="4070843"/>
            <a:ext cx="24615" cy="13165"/>
          </a:xfrm>
          <a:custGeom>
            <a:rect b="b" l="l" r="r" t="t"/>
            <a:pathLst>
              <a:path extrusionOk="0" h="622" w="1163">
                <a:moveTo>
                  <a:pt x="109" y="1"/>
                </a:moveTo>
                <a:cubicBezTo>
                  <a:pt x="66" y="1"/>
                  <a:pt x="33" y="24"/>
                  <a:pt x="33" y="47"/>
                </a:cubicBezTo>
                <a:cubicBezTo>
                  <a:pt x="1" y="113"/>
                  <a:pt x="1" y="179"/>
                  <a:pt x="66" y="179"/>
                </a:cubicBezTo>
                <a:lnTo>
                  <a:pt x="954" y="606"/>
                </a:lnTo>
                <a:cubicBezTo>
                  <a:pt x="969" y="617"/>
                  <a:pt x="986" y="621"/>
                  <a:pt x="1003" y="621"/>
                </a:cubicBezTo>
                <a:cubicBezTo>
                  <a:pt x="1088" y="621"/>
                  <a:pt x="1162" y="497"/>
                  <a:pt x="1052" y="442"/>
                </a:cubicBezTo>
                <a:lnTo>
                  <a:pt x="165" y="14"/>
                </a:lnTo>
                <a:cubicBezTo>
                  <a:pt x="146" y="5"/>
                  <a:pt x="126" y="1"/>
                  <a:pt x="10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7" name="Google Shape;2237;p23"/>
          <p:cNvSpPr/>
          <p:nvPr/>
        </p:nvSpPr>
        <p:spPr>
          <a:xfrm>
            <a:off x="7210144" y="4061996"/>
            <a:ext cx="22075" cy="12911"/>
          </a:xfrm>
          <a:custGeom>
            <a:rect b="b" l="l" r="r" t="t"/>
            <a:pathLst>
              <a:path extrusionOk="0" h="610" w="1043">
                <a:moveTo>
                  <a:pt x="162" y="1"/>
                </a:moveTo>
                <a:cubicBezTo>
                  <a:pt x="74" y="1"/>
                  <a:pt x="0" y="143"/>
                  <a:pt x="90" y="202"/>
                </a:cubicBezTo>
                <a:cubicBezTo>
                  <a:pt x="353" y="367"/>
                  <a:pt x="616" y="498"/>
                  <a:pt x="911" y="597"/>
                </a:cubicBezTo>
                <a:cubicBezTo>
                  <a:pt x="920" y="606"/>
                  <a:pt x="931" y="610"/>
                  <a:pt x="944" y="610"/>
                </a:cubicBezTo>
                <a:cubicBezTo>
                  <a:pt x="977" y="610"/>
                  <a:pt x="1019" y="579"/>
                  <a:pt x="1043" y="531"/>
                </a:cubicBezTo>
                <a:cubicBezTo>
                  <a:pt x="1043" y="465"/>
                  <a:pt x="1010" y="432"/>
                  <a:pt x="944" y="400"/>
                </a:cubicBezTo>
                <a:cubicBezTo>
                  <a:pt x="681" y="301"/>
                  <a:pt x="419" y="170"/>
                  <a:pt x="189" y="5"/>
                </a:cubicBezTo>
                <a:cubicBezTo>
                  <a:pt x="180" y="2"/>
                  <a:pt x="171" y="1"/>
                  <a:pt x="1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8" name="Google Shape;2238;p23"/>
          <p:cNvSpPr/>
          <p:nvPr/>
        </p:nvSpPr>
        <p:spPr>
          <a:xfrm>
            <a:off x="7209954" y="4052768"/>
            <a:ext cx="24361" cy="13969"/>
          </a:xfrm>
          <a:custGeom>
            <a:rect b="b" l="l" r="r" t="t"/>
            <a:pathLst>
              <a:path extrusionOk="0" h="660" w="1151">
                <a:moveTo>
                  <a:pt x="129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33" y="178"/>
                  <a:pt x="66" y="211"/>
                </a:cubicBezTo>
                <a:lnTo>
                  <a:pt x="986" y="638"/>
                </a:lnTo>
                <a:cubicBezTo>
                  <a:pt x="1000" y="652"/>
                  <a:pt x="1019" y="660"/>
                  <a:pt x="1039" y="660"/>
                </a:cubicBezTo>
                <a:cubicBezTo>
                  <a:pt x="1068" y="660"/>
                  <a:pt x="1098" y="644"/>
                  <a:pt x="1118" y="606"/>
                </a:cubicBezTo>
                <a:cubicBezTo>
                  <a:pt x="1150" y="573"/>
                  <a:pt x="1118" y="507"/>
                  <a:pt x="1085" y="474"/>
                </a:cubicBezTo>
                <a:lnTo>
                  <a:pt x="165" y="14"/>
                </a:ln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9" name="Google Shape;2239;p23"/>
          <p:cNvSpPr/>
          <p:nvPr/>
        </p:nvSpPr>
        <p:spPr>
          <a:xfrm>
            <a:off x="7207520" y="4042376"/>
            <a:ext cx="21927" cy="13059"/>
          </a:xfrm>
          <a:custGeom>
            <a:rect b="b" l="l" r="r" t="t"/>
            <a:pathLst>
              <a:path extrusionOk="0" h="617" w="1036">
                <a:moveTo>
                  <a:pt x="176" y="0"/>
                </a:moveTo>
                <a:cubicBezTo>
                  <a:pt x="87" y="0"/>
                  <a:pt x="0" y="181"/>
                  <a:pt x="115" y="209"/>
                </a:cubicBezTo>
                <a:cubicBezTo>
                  <a:pt x="345" y="341"/>
                  <a:pt x="608" y="505"/>
                  <a:pt x="904" y="604"/>
                </a:cubicBezTo>
                <a:cubicBezTo>
                  <a:pt x="913" y="612"/>
                  <a:pt x="924" y="617"/>
                  <a:pt x="936" y="617"/>
                </a:cubicBezTo>
                <a:cubicBezTo>
                  <a:pt x="970" y="617"/>
                  <a:pt x="1011" y="586"/>
                  <a:pt x="1035" y="538"/>
                </a:cubicBezTo>
                <a:cubicBezTo>
                  <a:pt x="1035" y="472"/>
                  <a:pt x="1003" y="439"/>
                  <a:pt x="937" y="406"/>
                </a:cubicBezTo>
                <a:cubicBezTo>
                  <a:pt x="674" y="308"/>
                  <a:pt x="444" y="176"/>
                  <a:pt x="214" y="12"/>
                </a:cubicBezTo>
                <a:cubicBezTo>
                  <a:pt x="202" y="4"/>
                  <a:pt x="189" y="0"/>
                  <a:pt x="17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0" name="Google Shape;2240;p23"/>
          <p:cNvSpPr/>
          <p:nvPr/>
        </p:nvSpPr>
        <p:spPr>
          <a:xfrm>
            <a:off x="7207160" y="4032597"/>
            <a:ext cx="26710" cy="13842"/>
          </a:xfrm>
          <a:custGeom>
            <a:rect b="b" l="l" r="r" t="t"/>
            <a:pathLst>
              <a:path extrusionOk="0" h="654" w="1262">
                <a:moveTo>
                  <a:pt x="130" y="0"/>
                </a:moveTo>
                <a:cubicBezTo>
                  <a:pt x="97" y="0"/>
                  <a:pt x="57" y="24"/>
                  <a:pt x="34" y="47"/>
                </a:cubicBezTo>
                <a:cubicBezTo>
                  <a:pt x="1" y="113"/>
                  <a:pt x="1" y="178"/>
                  <a:pt x="67" y="211"/>
                </a:cubicBezTo>
                <a:lnTo>
                  <a:pt x="1052" y="638"/>
                </a:lnTo>
                <a:cubicBezTo>
                  <a:pt x="1074" y="649"/>
                  <a:pt x="1094" y="654"/>
                  <a:pt x="1113" y="654"/>
                </a:cubicBezTo>
                <a:cubicBezTo>
                  <a:pt x="1210" y="654"/>
                  <a:pt x="1261" y="529"/>
                  <a:pt x="1151" y="474"/>
                </a:cubicBezTo>
                <a:lnTo>
                  <a:pt x="165" y="14"/>
                </a:lnTo>
                <a:cubicBezTo>
                  <a:pt x="156" y="4"/>
                  <a:pt x="143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1" name="Google Shape;2241;p23"/>
          <p:cNvSpPr/>
          <p:nvPr/>
        </p:nvSpPr>
        <p:spPr>
          <a:xfrm>
            <a:off x="7208557" y="4023560"/>
            <a:ext cx="24149" cy="11514"/>
          </a:xfrm>
          <a:custGeom>
            <a:rect b="b" l="l" r="r" t="t"/>
            <a:pathLst>
              <a:path extrusionOk="0" h="544" w="1141">
                <a:moveTo>
                  <a:pt x="129" y="0"/>
                </a:moveTo>
                <a:cubicBezTo>
                  <a:pt x="96" y="0"/>
                  <a:pt x="57" y="24"/>
                  <a:pt x="33" y="47"/>
                </a:cubicBezTo>
                <a:cubicBezTo>
                  <a:pt x="1" y="112"/>
                  <a:pt x="1" y="178"/>
                  <a:pt x="66" y="178"/>
                </a:cubicBezTo>
                <a:cubicBezTo>
                  <a:pt x="362" y="310"/>
                  <a:pt x="658" y="441"/>
                  <a:pt x="986" y="540"/>
                </a:cubicBezTo>
                <a:cubicBezTo>
                  <a:pt x="996" y="542"/>
                  <a:pt x="1006" y="543"/>
                  <a:pt x="1015" y="543"/>
                </a:cubicBezTo>
                <a:cubicBezTo>
                  <a:pt x="1122" y="543"/>
                  <a:pt x="1141" y="373"/>
                  <a:pt x="1019" y="343"/>
                </a:cubicBezTo>
                <a:cubicBezTo>
                  <a:pt x="724" y="244"/>
                  <a:pt x="461" y="145"/>
                  <a:pt x="165" y="14"/>
                </a:cubicBez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2" name="Google Shape;2242;p23"/>
          <p:cNvSpPr/>
          <p:nvPr/>
        </p:nvSpPr>
        <p:spPr>
          <a:xfrm>
            <a:off x="7209954" y="4009654"/>
            <a:ext cx="21588" cy="11006"/>
          </a:xfrm>
          <a:custGeom>
            <a:rect b="b" l="l" r="r" t="t"/>
            <a:pathLst>
              <a:path extrusionOk="0" h="520" w="1020">
                <a:moveTo>
                  <a:pt x="100" y="1"/>
                </a:moveTo>
                <a:cubicBezTo>
                  <a:pt x="68" y="1"/>
                  <a:pt x="33" y="31"/>
                  <a:pt x="33" y="79"/>
                </a:cubicBezTo>
                <a:cubicBezTo>
                  <a:pt x="0" y="145"/>
                  <a:pt x="33" y="178"/>
                  <a:pt x="99" y="211"/>
                </a:cubicBezTo>
                <a:lnTo>
                  <a:pt x="888" y="507"/>
                </a:lnTo>
                <a:cubicBezTo>
                  <a:pt x="896" y="515"/>
                  <a:pt x="908" y="520"/>
                  <a:pt x="919" y="520"/>
                </a:cubicBezTo>
                <a:cubicBezTo>
                  <a:pt x="951" y="520"/>
                  <a:pt x="986" y="489"/>
                  <a:pt x="986" y="441"/>
                </a:cubicBezTo>
                <a:cubicBezTo>
                  <a:pt x="1019" y="408"/>
                  <a:pt x="986" y="342"/>
                  <a:pt x="920" y="309"/>
                </a:cubicBezTo>
                <a:lnTo>
                  <a:pt x="132" y="14"/>
                </a:lnTo>
                <a:cubicBezTo>
                  <a:pt x="123" y="5"/>
                  <a:pt x="112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3" name="Google Shape;2243;p23"/>
          <p:cNvSpPr/>
          <p:nvPr/>
        </p:nvSpPr>
        <p:spPr>
          <a:xfrm>
            <a:off x="7211351" y="3997653"/>
            <a:ext cx="20191" cy="11366"/>
          </a:xfrm>
          <a:custGeom>
            <a:rect b="b" l="l" r="r" t="t"/>
            <a:pathLst>
              <a:path extrusionOk="0" h="537" w="954">
                <a:moveTo>
                  <a:pt x="111" y="0"/>
                </a:moveTo>
                <a:cubicBezTo>
                  <a:pt x="83" y="0"/>
                  <a:pt x="52" y="16"/>
                  <a:pt x="33" y="55"/>
                </a:cubicBezTo>
                <a:cubicBezTo>
                  <a:pt x="0" y="88"/>
                  <a:pt x="0" y="154"/>
                  <a:pt x="66" y="186"/>
                </a:cubicBezTo>
                <a:lnTo>
                  <a:pt x="789" y="515"/>
                </a:lnTo>
                <a:cubicBezTo>
                  <a:pt x="802" y="529"/>
                  <a:pt x="822" y="537"/>
                  <a:pt x="842" y="537"/>
                </a:cubicBezTo>
                <a:cubicBezTo>
                  <a:pt x="870" y="537"/>
                  <a:pt x="901" y="521"/>
                  <a:pt x="920" y="482"/>
                </a:cubicBezTo>
                <a:cubicBezTo>
                  <a:pt x="953" y="449"/>
                  <a:pt x="920" y="384"/>
                  <a:pt x="887" y="351"/>
                </a:cubicBezTo>
                <a:lnTo>
                  <a:pt x="164" y="22"/>
                </a:lnTo>
                <a:cubicBezTo>
                  <a:pt x="151" y="8"/>
                  <a:pt x="132" y="0"/>
                  <a:pt x="11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4" name="Google Shape;2244;p23"/>
          <p:cNvSpPr/>
          <p:nvPr/>
        </p:nvSpPr>
        <p:spPr>
          <a:xfrm>
            <a:off x="7214822" y="3989759"/>
            <a:ext cx="19493" cy="10456"/>
          </a:xfrm>
          <a:custGeom>
            <a:rect b="b" l="l" r="r" t="t"/>
            <a:pathLst>
              <a:path extrusionOk="0" h="494" w="921">
                <a:moveTo>
                  <a:pt x="165" y="1"/>
                </a:moveTo>
                <a:cubicBezTo>
                  <a:pt x="99" y="1"/>
                  <a:pt x="33" y="34"/>
                  <a:pt x="33" y="66"/>
                </a:cubicBezTo>
                <a:cubicBezTo>
                  <a:pt x="0" y="132"/>
                  <a:pt x="33" y="198"/>
                  <a:pt x="99" y="198"/>
                </a:cubicBezTo>
                <a:lnTo>
                  <a:pt x="789" y="494"/>
                </a:lnTo>
                <a:cubicBezTo>
                  <a:pt x="855" y="494"/>
                  <a:pt x="888" y="461"/>
                  <a:pt x="920" y="395"/>
                </a:cubicBezTo>
                <a:cubicBezTo>
                  <a:pt x="920" y="362"/>
                  <a:pt x="888" y="296"/>
                  <a:pt x="855" y="296"/>
                </a:cubicBezTo>
                <a:lnTo>
                  <a:pt x="165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5" name="Google Shape;2245;p23"/>
          <p:cNvSpPr/>
          <p:nvPr/>
        </p:nvSpPr>
        <p:spPr>
          <a:xfrm>
            <a:off x="7210991" y="3977610"/>
            <a:ext cx="24975" cy="13122"/>
          </a:xfrm>
          <a:custGeom>
            <a:rect b="b" l="l" r="r" t="t"/>
            <a:pathLst>
              <a:path extrusionOk="0" h="620" w="1180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lnTo>
                  <a:pt x="83" y="213"/>
                </a:lnTo>
                <a:cubicBezTo>
                  <a:pt x="379" y="345"/>
                  <a:pt x="674" y="509"/>
                  <a:pt x="1003" y="608"/>
                </a:cubicBezTo>
                <a:cubicBezTo>
                  <a:pt x="1019" y="616"/>
                  <a:pt x="1034" y="619"/>
                  <a:pt x="1048" y="619"/>
                </a:cubicBezTo>
                <a:cubicBezTo>
                  <a:pt x="1147" y="619"/>
                  <a:pt x="1180" y="439"/>
                  <a:pt x="1036" y="410"/>
                </a:cubicBezTo>
                <a:cubicBezTo>
                  <a:pt x="740" y="312"/>
                  <a:pt x="477" y="148"/>
                  <a:pt x="181" y="16"/>
                </a:cubicBezTo>
                <a:cubicBezTo>
                  <a:pt x="165" y="6"/>
                  <a:pt x="150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6" name="Google Shape;2246;p23"/>
          <p:cNvSpPr/>
          <p:nvPr/>
        </p:nvSpPr>
        <p:spPr>
          <a:xfrm>
            <a:off x="7212726" y="3968614"/>
            <a:ext cx="19493" cy="11895"/>
          </a:xfrm>
          <a:custGeom>
            <a:rect b="b" l="l" r="r" t="t"/>
            <a:pathLst>
              <a:path extrusionOk="0" h="562" w="921">
                <a:moveTo>
                  <a:pt x="129" y="0"/>
                </a:moveTo>
                <a:cubicBezTo>
                  <a:pt x="97" y="0"/>
                  <a:pt x="57" y="24"/>
                  <a:pt x="34" y="47"/>
                </a:cubicBezTo>
                <a:cubicBezTo>
                  <a:pt x="1" y="80"/>
                  <a:pt x="34" y="145"/>
                  <a:pt x="67" y="178"/>
                </a:cubicBezTo>
                <a:lnTo>
                  <a:pt x="757" y="540"/>
                </a:lnTo>
                <a:cubicBezTo>
                  <a:pt x="770" y="553"/>
                  <a:pt x="789" y="561"/>
                  <a:pt x="810" y="561"/>
                </a:cubicBezTo>
                <a:cubicBezTo>
                  <a:pt x="838" y="561"/>
                  <a:pt x="869" y="545"/>
                  <a:pt x="888" y="507"/>
                </a:cubicBezTo>
                <a:cubicBezTo>
                  <a:pt x="921" y="474"/>
                  <a:pt x="921" y="408"/>
                  <a:pt x="855" y="375"/>
                </a:cubicBezTo>
                <a:lnTo>
                  <a:pt x="165" y="14"/>
                </a:ln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7" name="Google Shape;2247;p23"/>
          <p:cNvSpPr/>
          <p:nvPr/>
        </p:nvSpPr>
        <p:spPr>
          <a:xfrm>
            <a:off x="7208070" y="3959090"/>
            <a:ext cx="19281" cy="10096"/>
          </a:xfrm>
          <a:custGeom>
            <a:rect b="b" l="l" r="r" t="t"/>
            <a:pathLst>
              <a:path extrusionOk="0" h="477" w="911">
                <a:moveTo>
                  <a:pt x="127" y="0"/>
                </a:moveTo>
                <a:cubicBezTo>
                  <a:pt x="20" y="0"/>
                  <a:pt x="1" y="171"/>
                  <a:pt x="122" y="201"/>
                </a:cubicBezTo>
                <a:lnTo>
                  <a:pt x="779" y="464"/>
                </a:lnTo>
                <a:cubicBezTo>
                  <a:pt x="788" y="473"/>
                  <a:pt x="799" y="477"/>
                  <a:pt x="811" y="477"/>
                </a:cubicBezTo>
                <a:cubicBezTo>
                  <a:pt x="843" y="477"/>
                  <a:pt x="878" y="446"/>
                  <a:pt x="878" y="398"/>
                </a:cubicBezTo>
                <a:cubicBezTo>
                  <a:pt x="911" y="333"/>
                  <a:pt x="878" y="300"/>
                  <a:pt x="812" y="267"/>
                </a:cubicBezTo>
                <a:lnTo>
                  <a:pt x="155" y="4"/>
                </a:lnTo>
                <a:cubicBezTo>
                  <a:pt x="145" y="1"/>
                  <a:pt x="136" y="0"/>
                  <a:pt x="1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8" name="Google Shape;2248;p23"/>
          <p:cNvSpPr/>
          <p:nvPr/>
        </p:nvSpPr>
        <p:spPr>
          <a:xfrm>
            <a:off x="7205065" y="3948147"/>
            <a:ext cx="17419" cy="9397"/>
          </a:xfrm>
          <a:custGeom>
            <a:rect b="b" l="l" r="r" t="t"/>
            <a:pathLst>
              <a:path extrusionOk="0" h="444" w="823">
                <a:moveTo>
                  <a:pt x="157" y="1"/>
                </a:moveTo>
                <a:cubicBezTo>
                  <a:pt x="60" y="1"/>
                  <a:pt x="0" y="139"/>
                  <a:pt x="133" y="192"/>
                </a:cubicBezTo>
                <a:lnTo>
                  <a:pt x="626" y="422"/>
                </a:lnTo>
                <a:cubicBezTo>
                  <a:pt x="653" y="436"/>
                  <a:pt x="680" y="444"/>
                  <a:pt x="705" y="444"/>
                </a:cubicBezTo>
                <a:cubicBezTo>
                  <a:pt x="740" y="444"/>
                  <a:pt x="771" y="428"/>
                  <a:pt x="790" y="389"/>
                </a:cubicBezTo>
                <a:cubicBezTo>
                  <a:pt x="823" y="357"/>
                  <a:pt x="790" y="291"/>
                  <a:pt x="757" y="258"/>
                </a:cubicBezTo>
                <a:lnTo>
                  <a:pt x="231" y="28"/>
                </a:lnTo>
                <a:cubicBezTo>
                  <a:pt x="206" y="9"/>
                  <a:pt x="180" y="1"/>
                  <a:pt x="15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9" name="Google Shape;2249;p23"/>
          <p:cNvSpPr/>
          <p:nvPr/>
        </p:nvSpPr>
        <p:spPr>
          <a:xfrm>
            <a:off x="7272243" y="4168923"/>
            <a:ext cx="37674" cy="12889"/>
          </a:xfrm>
          <a:custGeom>
            <a:rect b="b" l="l" r="r" t="t"/>
            <a:pathLst>
              <a:path extrusionOk="0" h="609" w="1780">
                <a:moveTo>
                  <a:pt x="128" y="0"/>
                </a:moveTo>
                <a:cubicBezTo>
                  <a:pt x="33" y="0"/>
                  <a:pt x="0" y="154"/>
                  <a:pt x="113" y="211"/>
                </a:cubicBezTo>
                <a:cubicBezTo>
                  <a:pt x="606" y="375"/>
                  <a:pt x="1099" y="507"/>
                  <a:pt x="1592" y="605"/>
                </a:cubicBezTo>
                <a:cubicBezTo>
                  <a:pt x="1602" y="608"/>
                  <a:pt x="1612" y="609"/>
                  <a:pt x="1621" y="609"/>
                </a:cubicBezTo>
                <a:cubicBezTo>
                  <a:pt x="1732" y="609"/>
                  <a:pt x="1779" y="438"/>
                  <a:pt x="1658" y="408"/>
                </a:cubicBezTo>
                <a:cubicBezTo>
                  <a:pt x="1165" y="309"/>
                  <a:pt x="672" y="178"/>
                  <a:pt x="179" y="14"/>
                </a:cubicBezTo>
                <a:cubicBezTo>
                  <a:pt x="161" y="5"/>
                  <a:pt x="144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0" name="Google Shape;2250;p23"/>
          <p:cNvSpPr/>
          <p:nvPr/>
        </p:nvSpPr>
        <p:spPr>
          <a:xfrm>
            <a:off x="7264200" y="4143821"/>
            <a:ext cx="33398" cy="21228"/>
          </a:xfrm>
          <a:custGeom>
            <a:rect b="b" l="l" r="r" t="t"/>
            <a:pathLst>
              <a:path extrusionOk="0" h="1003" w="1578">
                <a:moveTo>
                  <a:pt x="132" y="0"/>
                </a:moveTo>
                <a:cubicBezTo>
                  <a:pt x="107" y="0"/>
                  <a:pt x="83" y="17"/>
                  <a:pt x="66" y="50"/>
                </a:cubicBezTo>
                <a:cubicBezTo>
                  <a:pt x="0" y="82"/>
                  <a:pt x="0" y="148"/>
                  <a:pt x="66" y="181"/>
                </a:cubicBezTo>
                <a:cubicBezTo>
                  <a:pt x="460" y="510"/>
                  <a:pt x="921" y="805"/>
                  <a:pt x="1413" y="1003"/>
                </a:cubicBezTo>
                <a:cubicBezTo>
                  <a:pt x="1479" y="1003"/>
                  <a:pt x="1545" y="970"/>
                  <a:pt x="1545" y="937"/>
                </a:cubicBezTo>
                <a:cubicBezTo>
                  <a:pt x="1578" y="871"/>
                  <a:pt x="1545" y="805"/>
                  <a:pt x="1479" y="805"/>
                </a:cubicBezTo>
                <a:cubicBezTo>
                  <a:pt x="1019" y="608"/>
                  <a:pt x="592" y="345"/>
                  <a:pt x="198" y="50"/>
                </a:cubicBezTo>
                <a:cubicBezTo>
                  <a:pt x="181" y="17"/>
                  <a:pt x="157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1" name="Google Shape;2251;p23"/>
          <p:cNvSpPr/>
          <p:nvPr/>
        </p:nvSpPr>
        <p:spPr>
          <a:xfrm>
            <a:off x="7266296" y="4133979"/>
            <a:ext cx="32700" cy="20213"/>
          </a:xfrm>
          <a:custGeom>
            <a:rect b="b" l="l" r="r" t="t"/>
            <a:pathLst>
              <a:path extrusionOk="0" h="955" w="1545">
                <a:moveTo>
                  <a:pt x="111" y="0"/>
                </a:moveTo>
                <a:cubicBezTo>
                  <a:pt x="83" y="0"/>
                  <a:pt x="52" y="16"/>
                  <a:pt x="33" y="55"/>
                </a:cubicBezTo>
                <a:cubicBezTo>
                  <a:pt x="0" y="87"/>
                  <a:pt x="33" y="153"/>
                  <a:pt x="66" y="186"/>
                </a:cubicBezTo>
                <a:cubicBezTo>
                  <a:pt x="460" y="482"/>
                  <a:pt x="920" y="745"/>
                  <a:pt x="1380" y="942"/>
                </a:cubicBezTo>
                <a:cubicBezTo>
                  <a:pt x="1398" y="951"/>
                  <a:pt x="1415" y="955"/>
                  <a:pt x="1432" y="955"/>
                </a:cubicBezTo>
                <a:cubicBezTo>
                  <a:pt x="1476" y="955"/>
                  <a:pt x="1512" y="924"/>
                  <a:pt x="1512" y="876"/>
                </a:cubicBezTo>
                <a:cubicBezTo>
                  <a:pt x="1544" y="810"/>
                  <a:pt x="1512" y="777"/>
                  <a:pt x="1446" y="745"/>
                </a:cubicBezTo>
                <a:cubicBezTo>
                  <a:pt x="986" y="547"/>
                  <a:pt x="559" y="317"/>
                  <a:pt x="164" y="22"/>
                </a:cubicBezTo>
                <a:cubicBezTo>
                  <a:pt x="151" y="8"/>
                  <a:pt x="131" y="0"/>
                  <a:pt x="11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2" name="Google Shape;2252;p23"/>
          <p:cNvSpPr/>
          <p:nvPr/>
        </p:nvSpPr>
        <p:spPr>
          <a:xfrm>
            <a:off x="7257068" y="4109343"/>
            <a:ext cx="25229" cy="17038"/>
          </a:xfrm>
          <a:custGeom>
            <a:rect b="b" l="l" r="r" t="t"/>
            <a:pathLst>
              <a:path extrusionOk="0" h="805" w="1192">
                <a:moveTo>
                  <a:pt x="130" y="1"/>
                </a:moveTo>
                <a:cubicBezTo>
                  <a:pt x="56" y="1"/>
                  <a:pt x="1" y="93"/>
                  <a:pt x="75" y="167"/>
                </a:cubicBezTo>
                <a:cubicBezTo>
                  <a:pt x="337" y="463"/>
                  <a:pt x="666" y="660"/>
                  <a:pt x="1060" y="791"/>
                </a:cubicBezTo>
                <a:cubicBezTo>
                  <a:pt x="1069" y="800"/>
                  <a:pt x="1080" y="804"/>
                  <a:pt x="1092" y="804"/>
                </a:cubicBezTo>
                <a:cubicBezTo>
                  <a:pt x="1124" y="804"/>
                  <a:pt x="1159" y="774"/>
                  <a:pt x="1159" y="726"/>
                </a:cubicBezTo>
                <a:cubicBezTo>
                  <a:pt x="1192" y="660"/>
                  <a:pt x="1159" y="627"/>
                  <a:pt x="1093" y="594"/>
                </a:cubicBezTo>
                <a:cubicBezTo>
                  <a:pt x="765" y="496"/>
                  <a:pt x="469" y="298"/>
                  <a:pt x="206" y="36"/>
                </a:cubicBezTo>
                <a:cubicBezTo>
                  <a:pt x="181" y="11"/>
                  <a:pt x="155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3" name="Google Shape;2253;p23"/>
          <p:cNvSpPr/>
          <p:nvPr/>
        </p:nvSpPr>
        <p:spPr>
          <a:xfrm>
            <a:off x="7247840" y="4091670"/>
            <a:ext cx="33441" cy="21546"/>
          </a:xfrm>
          <a:custGeom>
            <a:rect b="b" l="l" r="r" t="t"/>
            <a:pathLst>
              <a:path extrusionOk="0" h="1018" w="1580">
                <a:moveTo>
                  <a:pt x="135" y="1"/>
                </a:moveTo>
                <a:cubicBezTo>
                  <a:pt x="57" y="1"/>
                  <a:pt x="1" y="125"/>
                  <a:pt x="83" y="181"/>
                </a:cubicBezTo>
                <a:lnTo>
                  <a:pt x="1398" y="1002"/>
                </a:lnTo>
                <a:cubicBezTo>
                  <a:pt x="1414" y="1013"/>
                  <a:pt x="1430" y="1017"/>
                  <a:pt x="1445" y="1017"/>
                </a:cubicBezTo>
                <a:cubicBezTo>
                  <a:pt x="1523" y="1017"/>
                  <a:pt x="1579" y="893"/>
                  <a:pt x="1496" y="838"/>
                </a:cubicBezTo>
                <a:lnTo>
                  <a:pt x="182" y="16"/>
                </a:lnTo>
                <a:cubicBezTo>
                  <a:pt x="166" y="6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4" name="Google Shape;2254;p23"/>
          <p:cNvSpPr/>
          <p:nvPr/>
        </p:nvSpPr>
        <p:spPr>
          <a:xfrm>
            <a:off x="7246125" y="4076409"/>
            <a:ext cx="26435" cy="15895"/>
          </a:xfrm>
          <a:custGeom>
            <a:rect b="b" l="l" r="r" t="t"/>
            <a:pathLst>
              <a:path extrusionOk="0" h="751" w="1249">
                <a:moveTo>
                  <a:pt x="129" y="1"/>
                </a:moveTo>
                <a:cubicBezTo>
                  <a:pt x="96" y="1"/>
                  <a:pt x="56" y="24"/>
                  <a:pt x="33" y="47"/>
                </a:cubicBezTo>
                <a:cubicBezTo>
                  <a:pt x="0" y="113"/>
                  <a:pt x="0" y="179"/>
                  <a:pt x="66" y="179"/>
                </a:cubicBezTo>
                <a:cubicBezTo>
                  <a:pt x="394" y="441"/>
                  <a:pt x="756" y="606"/>
                  <a:pt x="1117" y="737"/>
                </a:cubicBezTo>
                <a:cubicBezTo>
                  <a:pt x="1135" y="746"/>
                  <a:pt x="1150" y="750"/>
                  <a:pt x="1164" y="750"/>
                </a:cubicBezTo>
                <a:cubicBezTo>
                  <a:pt x="1201" y="750"/>
                  <a:pt x="1225" y="720"/>
                  <a:pt x="1249" y="671"/>
                </a:cubicBezTo>
                <a:cubicBezTo>
                  <a:pt x="1249" y="606"/>
                  <a:pt x="1216" y="573"/>
                  <a:pt x="1183" y="540"/>
                </a:cubicBezTo>
                <a:cubicBezTo>
                  <a:pt x="822" y="409"/>
                  <a:pt x="460" y="244"/>
                  <a:pt x="164" y="14"/>
                </a:cubicBezTo>
                <a:cubicBezTo>
                  <a:pt x="155" y="5"/>
                  <a:pt x="142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5" name="Google Shape;2255;p23"/>
          <p:cNvSpPr/>
          <p:nvPr/>
        </p:nvSpPr>
        <p:spPr>
          <a:xfrm>
            <a:off x="7241935" y="4059498"/>
            <a:ext cx="18477" cy="12678"/>
          </a:xfrm>
          <a:custGeom>
            <a:rect b="b" l="l" r="r" t="t"/>
            <a:pathLst>
              <a:path extrusionOk="0" h="599" w="873">
                <a:moveTo>
                  <a:pt x="132" y="0"/>
                </a:moveTo>
                <a:cubicBezTo>
                  <a:pt x="108" y="0"/>
                  <a:pt x="83" y="8"/>
                  <a:pt x="67" y="25"/>
                </a:cubicBezTo>
                <a:cubicBezTo>
                  <a:pt x="1" y="90"/>
                  <a:pt x="1" y="156"/>
                  <a:pt x="67" y="189"/>
                </a:cubicBezTo>
                <a:lnTo>
                  <a:pt x="67" y="156"/>
                </a:lnTo>
                <a:cubicBezTo>
                  <a:pt x="231" y="320"/>
                  <a:pt x="461" y="485"/>
                  <a:pt x="691" y="583"/>
                </a:cubicBezTo>
                <a:cubicBezTo>
                  <a:pt x="707" y="594"/>
                  <a:pt x="723" y="598"/>
                  <a:pt x="738" y="598"/>
                </a:cubicBezTo>
                <a:cubicBezTo>
                  <a:pt x="816" y="598"/>
                  <a:pt x="872" y="474"/>
                  <a:pt x="790" y="419"/>
                </a:cubicBezTo>
                <a:cubicBezTo>
                  <a:pt x="691" y="353"/>
                  <a:pt x="560" y="288"/>
                  <a:pt x="461" y="222"/>
                </a:cubicBezTo>
                <a:cubicBezTo>
                  <a:pt x="362" y="189"/>
                  <a:pt x="297" y="123"/>
                  <a:pt x="198" y="25"/>
                </a:cubicBezTo>
                <a:cubicBezTo>
                  <a:pt x="182" y="8"/>
                  <a:pt x="157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6" name="Google Shape;2256;p23"/>
          <p:cNvSpPr/>
          <p:nvPr/>
        </p:nvSpPr>
        <p:spPr>
          <a:xfrm>
            <a:off x="7240199" y="4049254"/>
            <a:ext cx="19302" cy="10646"/>
          </a:xfrm>
          <a:custGeom>
            <a:rect b="b" l="l" r="r" t="t"/>
            <a:pathLst>
              <a:path extrusionOk="0" h="503" w="912">
                <a:moveTo>
                  <a:pt x="123" y="1"/>
                </a:moveTo>
                <a:cubicBezTo>
                  <a:pt x="33" y="1"/>
                  <a:pt x="0" y="125"/>
                  <a:pt x="83" y="180"/>
                </a:cubicBezTo>
                <a:lnTo>
                  <a:pt x="707" y="476"/>
                </a:lnTo>
                <a:cubicBezTo>
                  <a:pt x="726" y="495"/>
                  <a:pt x="747" y="503"/>
                  <a:pt x="766" y="503"/>
                </a:cubicBezTo>
                <a:cubicBezTo>
                  <a:pt x="847" y="503"/>
                  <a:pt x="912" y="364"/>
                  <a:pt x="806" y="311"/>
                </a:cubicBezTo>
                <a:lnTo>
                  <a:pt x="182" y="16"/>
                </a:lnTo>
                <a:cubicBezTo>
                  <a:pt x="160" y="5"/>
                  <a:pt x="141" y="1"/>
                  <a:pt x="1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7" name="Google Shape;2257;p23"/>
          <p:cNvSpPr/>
          <p:nvPr/>
        </p:nvSpPr>
        <p:spPr>
          <a:xfrm>
            <a:off x="7240559" y="4037296"/>
            <a:ext cx="22964" cy="15366"/>
          </a:xfrm>
          <a:custGeom>
            <a:rect b="b" l="l" r="r" t="t"/>
            <a:pathLst>
              <a:path extrusionOk="0" h="726" w="1085">
                <a:moveTo>
                  <a:pt x="88" y="1"/>
                </a:moveTo>
                <a:cubicBezTo>
                  <a:pt x="56" y="1"/>
                  <a:pt x="33" y="16"/>
                  <a:pt x="33" y="55"/>
                </a:cubicBezTo>
                <a:cubicBezTo>
                  <a:pt x="0" y="88"/>
                  <a:pt x="0" y="154"/>
                  <a:pt x="66" y="186"/>
                </a:cubicBezTo>
                <a:cubicBezTo>
                  <a:pt x="329" y="384"/>
                  <a:pt x="625" y="581"/>
                  <a:pt x="920" y="712"/>
                </a:cubicBezTo>
                <a:cubicBezTo>
                  <a:pt x="930" y="722"/>
                  <a:pt x="942" y="726"/>
                  <a:pt x="956" y="726"/>
                </a:cubicBezTo>
                <a:cubicBezTo>
                  <a:pt x="989" y="726"/>
                  <a:pt x="1028" y="703"/>
                  <a:pt x="1052" y="679"/>
                </a:cubicBezTo>
                <a:cubicBezTo>
                  <a:pt x="1085" y="614"/>
                  <a:pt x="1052" y="548"/>
                  <a:pt x="1019" y="515"/>
                </a:cubicBezTo>
                <a:cubicBezTo>
                  <a:pt x="723" y="384"/>
                  <a:pt x="427" y="219"/>
                  <a:pt x="165" y="22"/>
                </a:cubicBezTo>
                <a:cubicBezTo>
                  <a:pt x="137" y="9"/>
                  <a:pt x="110" y="1"/>
                  <a:pt x="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8" name="Google Shape;2258;p23"/>
          <p:cNvSpPr/>
          <p:nvPr/>
        </p:nvSpPr>
        <p:spPr>
          <a:xfrm>
            <a:off x="7238463" y="4029401"/>
            <a:ext cx="20191" cy="10985"/>
          </a:xfrm>
          <a:custGeom>
            <a:rect b="b" l="l" r="r" t="t"/>
            <a:pathLst>
              <a:path extrusionOk="0" h="519" w="954">
                <a:moveTo>
                  <a:pt x="99" y="1"/>
                </a:moveTo>
                <a:cubicBezTo>
                  <a:pt x="33" y="1"/>
                  <a:pt x="1" y="67"/>
                  <a:pt x="1" y="99"/>
                </a:cubicBezTo>
                <a:cubicBezTo>
                  <a:pt x="1" y="165"/>
                  <a:pt x="33" y="198"/>
                  <a:pt x="99" y="198"/>
                </a:cubicBezTo>
                <a:cubicBezTo>
                  <a:pt x="362" y="231"/>
                  <a:pt x="592" y="329"/>
                  <a:pt x="789" y="494"/>
                </a:cubicBezTo>
                <a:cubicBezTo>
                  <a:pt x="806" y="510"/>
                  <a:pt x="830" y="518"/>
                  <a:pt x="855" y="518"/>
                </a:cubicBezTo>
                <a:cubicBezTo>
                  <a:pt x="880" y="518"/>
                  <a:pt x="904" y="510"/>
                  <a:pt x="921" y="494"/>
                </a:cubicBezTo>
                <a:cubicBezTo>
                  <a:pt x="954" y="461"/>
                  <a:pt x="954" y="395"/>
                  <a:pt x="921" y="329"/>
                </a:cubicBezTo>
                <a:cubicBezTo>
                  <a:pt x="691" y="165"/>
                  <a:pt x="395" y="34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9" name="Google Shape;2259;p23"/>
          <p:cNvSpPr/>
          <p:nvPr/>
        </p:nvSpPr>
        <p:spPr>
          <a:xfrm>
            <a:off x="7235902" y="4013294"/>
            <a:ext cx="20657" cy="11958"/>
          </a:xfrm>
          <a:custGeom>
            <a:rect b="b" l="l" r="r" t="t"/>
            <a:pathLst>
              <a:path extrusionOk="0" h="565" w="976">
                <a:moveTo>
                  <a:pt x="179" y="1"/>
                </a:moveTo>
                <a:cubicBezTo>
                  <a:pt x="70" y="1"/>
                  <a:pt x="1" y="115"/>
                  <a:pt x="89" y="203"/>
                </a:cubicBezTo>
                <a:cubicBezTo>
                  <a:pt x="319" y="367"/>
                  <a:pt x="582" y="466"/>
                  <a:pt x="845" y="565"/>
                </a:cubicBezTo>
                <a:cubicBezTo>
                  <a:pt x="910" y="565"/>
                  <a:pt x="976" y="532"/>
                  <a:pt x="976" y="499"/>
                </a:cubicBezTo>
                <a:cubicBezTo>
                  <a:pt x="976" y="433"/>
                  <a:pt x="943" y="367"/>
                  <a:pt x="910" y="367"/>
                </a:cubicBezTo>
                <a:cubicBezTo>
                  <a:pt x="647" y="269"/>
                  <a:pt x="417" y="170"/>
                  <a:pt x="220" y="6"/>
                </a:cubicBezTo>
                <a:cubicBezTo>
                  <a:pt x="206" y="2"/>
                  <a:pt x="192" y="1"/>
                  <a:pt x="17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0" name="Google Shape;2260;p23"/>
          <p:cNvSpPr/>
          <p:nvPr/>
        </p:nvSpPr>
        <p:spPr>
          <a:xfrm>
            <a:off x="7234294" y="3999749"/>
            <a:ext cx="19493" cy="10900"/>
          </a:xfrm>
          <a:custGeom>
            <a:rect b="b" l="l" r="r" t="t"/>
            <a:pathLst>
              <a:path extrusionOk="0" h="515" w="921">
                <a:moveTo>
                  <a:pt x="112" y="0"/>
                </a:moveTo>
                <a:cubicBezTo>
                  <a:pt x="83" y="0"/>
                  <a:pt x="53" y="16"/>
                  <a:pt x="33" y="55"/>
                </a:cubicBezTo>
                <a:cubicBezTo>
                  <a:pt x="0" y="87"/>
                  <a:pt x="33" y="153"/>
                  <a:pt x="66" y="186"/>
                </a:cubicBezTo>
                <a:cubicBezTo>
                  <a:pt x="296" y="317"/>
                  <a:pt x="526" y="416"/>
                  <a:pt x="789" y="515"/>
                </a:cubicBezTo>
                <a:cubicBezTo>
                  <a:pt x="822" y="515"/>
                  <a:pt x="888" y="482"/>
                  <a:pt x="921" y="449"/>
                </a:cubicBezTo>
                <a:cubicBezTo>
                  <a:pt x="921" y="383"/>
                  <a:pt x="888" y="317"/>
                  <a:pt x="855" y="317"/>
                </a:cubicBezTo>
                <a:cubicBezTo>
                  <a:pt x="625" y="219"/>
                  <a:pt x="395" y="120"/>
                  <a:pt x="165" y="22"/>
                </a:cubicBezTo>
                <a:cubicBezTo>
                  <a:pt x="151" y="8"/>
                  <a:pt x="132" y="0"/>
                  <a:pt x="11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1" name="Google Shape;2261;p23"/>
          <p:cNvSpPr/>
          <p:nvPr/>
        </p:nvSpPr>
        <p:spPr>
          <a:xfrm>
            <a:off x="7232198" y="3989483"/>
            <a:ext cx="22985" cy="13101"/>
          </a:xfrm>
          <a:custGeom>
            <a:rect b="b" l="l" r="r" t="t"/>
            <a:pathLst>
              <a:path extrusionOk="0" h="619" w="1086">
                <a:moveTo>
                  <a:pt x="130" y="0"/>
                </a:moveTo>
                <a:cubicBezTo>
                  <a:pt x="97" y="0"/>
                  <a:pt x="57" y="23"/>
                  <a:pt x="34" y="47"/>
                </a:cubicBezTo>
                <a:cubicBezTo>
                  <a:pt x="1" y="112"/>
                  <a:pt x="34" y="178"/>
                  <a:pt x="67" y="178"/>
                </a:cubicBezTo>
                <a:lnTo>
                  <a:pt x="67" y="211"/>
                </a:lnTo>
                <a:lnTo>
                  <a:pt x="921" y="605"/>
                </a:lnTo>
                <a:cubicBezTo>
                  <a:pt x="940" y="615"/>
                  <a:pt x="959" y="619"/>
                  <a:pt x="978" y="619"/>
                </a:cubicBezTo>
                <a:cubicBezTo>
                  <a:pt x="1022" y="619"/>
                  <a:pt x="1062" y="596"/>
                  <a:pt x="1085" y="572"/>
                </a:cubicBezTo>
                <a:cubicBezTo>
                  <a:pt x="1085" y="507"/>
                  <a:pt x="1085" y="474"/>
                  <a:pt x="1020" y="441"/>
                </a:cubicBezTo>
                <a:lnTo>
                  <a:pt x="165" y="14"/>
                </a:lnTo>
                <a:cubicBezTo>
                  <a:pt x="156" y="4"/>
                  <a:pt x="143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2" name="Google Shape;2262;p23"/>
          <p:cNvSpPr/>
          <p:nvPr/>
        </p:nvSpPr>
        <p:spPr>
          <a:xfrm>
            <a:off x="7110328" y="4300085"/>
            <a:ext cx="54055" cy="27303"/>
          </a:xfrm>
          <a:custGeom>
            <a:rect b="b" l="l" r="r" t="t"/>
            <a:pathLst>
              <a:path extrusionOk="0" h="1290" w="2554">
                <a:moveTo>
                  <a:pt x="147" y="0"/>
                </a:moveTo>
                <a:cubicBezTo>
                  <a:pt x="66" y="0"/>
                  <a:pt x="1" y="139"/>
                  <a:pt x="107" y="192"/>
                </a:cubicBezTo>
                <a:cubicBezTo>
                  <a:pt x="830" y="652"/>
                  <a:pt x="1586" y="1013"/>
                  <a:pt x="2407" y="1276"/>
                </a:cubicBezTo>
                <a:cubicBezTo>
                  <a:pt x="2425" y="1285"/>
                  <a:pt x="2442" y="1289"/>
                  <a:pt x="2456" y="1289"/>
                </a:cubicBezTo>
                <a:cubicBezTo>
                  <a:pt x="2545" y="1289"/>
                  <a:pt x="2553" y="1135"/>
                  <a:pt x="2440" y="1079"/>
                </a:cubicBezTo>
                <a:cubicBezTo>
                  <a:pt x="1651" y="816"/>
                  <a:pt x="928" y="454"/>
                  <a:pt x="206" y="27"/>
                </a:cubicBezTo>
                <a:cubicBezTo>
                  <a:pt x="186" y="8"/>
                  <a:pt x="166" y="0"/>
                  <a:pt x="14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3" name="Google Shape;2263;p23"/>
          <p:cNvSpPr/>
          <p:nvPr/>
        </p:nvSpPr>
        <p:spPr>
          <a:xfrm>
            <a:off x="7173084" y="4329864"/>
            <a:ext cx="16720" cy="6984"/>
          </a:xfrm>
          <a:custGeom>
            <a:rect b="b" l="l" r="r" t="t"/>
            <a:pathLst>
              <a:path extrusionOk="0" h="330" w="790">
                <a:moveTo>
                  <a:pt x="165" y="0"/>
                </a:moveTo>
                <a:cubicBezTo>
                  <a:pt x="132" y="0"/>
                  <a:pt x="66" y="0"/>
                  <a:pt x="34" y="66"/>
                </a:cubicBezTo>
                <a:cubicBezTo>
                  <a:pt x="1" y="99"/>
                  <a:pt x="1" y="165"/>
                  <a:pt x="66" y="198"/>
                </a:cubicBezTo>
                <a:lnTo>
                  <a:pt x="66" y="132"/>
                </a:lnTo>
                <a:cubicBezTo>
                  <a:pt x="231" y="230"/>
                  <a:pt x="461" y="296"/>
                  <a:pt x="658" y="329"/>
                </a:cubicBezTo>
                <a:cubicBezTo>
                  <a:pt x="789" y="329"/>
                  <a:pt x="789" y="99"/>
                  <a:pt x="658" y="99"/>
                </a:cubicBezTo>
                <a:lnTo>
                  <a:pt x="527" y="99"/>
                </a:lnTo>
                <a:lnTo>
                  <a:pt x="395" y="66"/>
                </a:lnTo>
                <a:lnTo>
                  <a:pt x="231" y="66"/>
                </a:lnTo>
                <a:lnTo>
                  <a:pt x="165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4" name="Google Shape;2264;p23"/>
          <p:cNvSpPr/>
          <p:nvPr/>
        </p:nvSpPr>
        <p:spPr>
          <a:xfrm>
            <a:off x="7135134" y="4327494"/>
            <a:ext cx="32255" cy="14286"/>
          </a:xfrm>
          <a:custGeom>
            <a:rect b="b" l="l" r="r" t="t"/>
            <a:pathLst>
              <a:path extrusionOk="0" h="675" w="1524">
                <a:moveTo>
                  <a:pt x="102" y="1"/>
                </a:moveTo>
                <a:cubicBezTo>
                  <a:pt x="13" y="1"/>
                  <a:pt x="0" y="154"/>
                  <a:pt x="85" y="211"/>
                </a:cubicBezTo>
                <a:lnTo>
                  <a:pt x="1367" y="671"/>
                </a:lnTo>
                <a:cubicBezTo>
                  <a:pt x="1377" y="674"/>
                  <a:pt x="1386" y="675"/>
                  <a:pt x="1395" y="675"/>
                </a:cubicBezTo>
                <a:cubicBezTo>
                  <a:pt x="1502" y="675"/>
                  <a:pt x="1523" y="504"/>
                  <a:pt x="1432" y="474"/>
                </a:cubicBezTo>
                <a:lnTo>
                  <a:pt x="151" y="14"/>
                </a:lnTo>
                <a:cubicBezTo>
                  <a:pt x="132" y="5"/>
                  <a:pt x="116" y="1"/>
                  <a:pt x="10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5" name="Google Shape;2265;p23"/>
          <p:cNvSpPr/>
          <p:nvPr/>
        </p:nvSpPr>
        <p:spPr>
          <a:xfrm>
            <a:off x="7124234" y="4284274"/>
            <a:ext cx="52151" cy="27599"/>
          </a:xfrm>
          <a:custGeom>
            <a:rect b="b" l="l" r="r" t="t"/>
            <a:pathLst>
              <a:path extrusionOk="0" h="1304" w="2464">
                <a:moveTo>
                  <a:pt x="179" y="1"/>
                </a:moveTo>
                <a:cubicBezTo>
                  <a:pt x="89" y="1"/>
                  <a:pt x="0" y="103"/>
                  <a:pt x="107" y="183"/>
                </a:cubicBezTo>
                <a:cubicBezTo>
                  <a:pt x="731" y="709"/>
                  <a:pt x="1487" y="1103"/>
                  <a:pt x="2276" y="1300"/>
                </a:cubicBezTo>
                <a:cubicBezTo>
                  <a:pt x="2286" y="1303"/>
                  <a:pt x="2296" y="1304"/>
                  <a:pt x="2305" y="1304"/>
                </a:cubicBezTo>
                <a:cubicBezTo>
                  <a:pt x="2416" y="1304"/>
                  <a:pt x="2463" y="1133"/>
                  <a:pt x="2342" y="1103"/>
                </a:cubicBezTo>
                <a:cubicBezTo>
                  <a:pt x="1586" y="906"/>
                  <a:pt x="863" y="544"/>
                  <a:pt x="239" y="19"/>
                </a:cubicBezTo>
                <a:cubicBezTo>
                  <a:pt x="220" y="6"/>
                  <a:pt x="199" y="1"/>
                  <a:pt x="17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6" name="Google Shape;2266;p23"/>
          <p:cNvSpPr/>
          <p:nvPr/>
        </p:nvSpPr>
        <p:spPr>
          <a:xfrm>
            <a:off x="7101841" y="4254473"/>
            <a:ext cx="50648" cy="27747"/>
          </a:xfrm>
          <a:custGeom>
            <a:rect b="b" l="l" r="r" t="t"/>
            <a:pathLst>
              <a:path extrusionOk="0" h="1311" w="2393">
                <a:moveTo>
                  <a:pt x="160" y="0"/>
                </a:moveTo>
                <a:cubicBezTo>
                  <a:pt x="58" y="0"/>
                  <a:pt x="1" y="154"/>
                  <a:pt x="114" y="211"/>
                </a:cubicBezTo>
                <a:lnTo>
                  <a:pt x="2184" y="1295"/>
                </a:lnTo>
                <a:cubicBezTo>
                  <a:pt x="2205" y="1306"/>
                  <a:pt x="2225" y="1310"/>
                  <a:pt x="2244" y="1310"/>
                </a:cubicBezTo>
                <a:cubicBezTo>
                  <a:pt x="2341" y="1310"/>
                  <a:pt x="2393" y="1186"/>
                  <a:pt x="2282" y="1131"/>
                </a:cubicBezTo>
                <a:lnTo>
                  <a:pt x="212" y="14"/>
                </a:lnTo>
                <a:cubicBezTo>
                  <a:pt x="194" y="4"/>
                  <a:pt x="176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7" name="Google Shape;2267;p23"/>
          <p:cNvSpPr/>
          <p:nvPr/>
        </p:nvSpPr>
        <p:spPr>
          <a:xfrm>
            <a:off x="7171009" y="4290222"/>
            <a:ext cx="26753" cy="10032"/>
          </a:xfrm>
          <a:custGeom>
            <a:rect b="b" l="l" r="r" t="t"/>
            <a:pathLst>
              <a:path extrusionOk="0" h="474" w="1264">
                <a:moveTo>
                  <a:pt x="164" y="0"/>
                </a:moveTo>
                <a:cubicBezTo>
                  <a:pt x="33" y="0"/>
                  <a:pt x="0" y="165"/>
                  <a:pt x="99" y="198"/>
                </a:cubicBezTo>
                <a:lnTo>
                  <a:pt x="1117" y="460"/>
                </a:lnTo>
                <a:cubicBezTo>
                  <a:pt x="1136" y="470"/>
                  <a:pt x="1152" y="474"/>
                  <a:pt x="1167" y="474"/>
                </a:cubicBezTo>
                <a:cubicBezTo>
                  <a:pt x="1255" y="474"/>
                  <a:pt x="1263" y="320"/>
                  <a:pt x="1150" y="263"/>
                </a:cubicBezTo>
                <a:lnTo>
                  <a:pt x="164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8" name="Google Shape;2268;p23"/>
          <p:cNvSpPr/>
          <p:nvPr/>
        </p:nvSpPr>
        <p:spPr>
          <a:xfrm>
            <a:off x="7142944" y="4257902"/>
            <a:ext cx="49357" cy="23578"/>
          </a:xfrm>
          <a:custGeom>
            <a:rect b="b" l="l" r="r" t="t"/>
            <a:pathLst>
              <a:path extrusionOk="0" h="1114" w="2332">
                <a:moveTo>
                  <a:pt x="149" y="1"/>
                </a:moveTo>
                <a:cubicBezTo>
                  <a:pt x="52" y="1"/>
                  <a:pt x="0" y="125"/>
                  <a:pt x="110" y="180"/>
                </a:cubicBezTo>
                <a:cubicBezTo>
                  <a:pt x="768" y="542"/>
                  <a:pt x="1458" y="837"/>
                  <a:pt x="2181" y="1100"/>
                </a:cubicBezTo>
                <a:cubicBezTo>
                  <a:pt x="2199" y="1109"/>
                  <a:pt x="2215" y="1113"/>
                  <a:pt x="2230" y="1113"/>
                </a:cubicBezTo>
                <a:cubicBezTo>
                  <a:pt x="2319" y="1113"/>
                  <a:pt x="2331" y="960"/>
                  <a:pt x="2246" y="903"/>
                </a:cubicBezTo>
                <a:cubicBezTo>
                  <a:pt x="1556" y="673"/>
                  <a:pt x="866" y="344"/>
                  <a:pt x="209" y="16"/>
                </a:cubicBezTo>
                <a:cubicBezTo>
                  <a:pt x="188" y="5"/>
                  <a:pt x="167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9" name="Google Shape;2269;p23"/>
          <p:cNvSpPr/>
          <p:nvPr/>
        </p:nvSpPr>
        <p:spPr>
          <a:xfrm>
            <a:off x="7095640" y="4234261"/>
            <a:ext cx="42351" cy="26393"/>
          </a:xfrm>
          <a:custGeom>
            <a:rect b="b" l="l" r="r" t="t"/>
            <a:pathLst>
              <a:path extrusionOk="0" h="1247" w="2001">
                <a:moveTo>
                  <a:pt x="149" y="0"/>
                </a:moveTo>
                <a:cubicBezTo>
                  <a:pt x="52" y="0"/>
                  <a:pt x="1" y="125"/>
                  <a:pt x="111" y="180"/>
                </a:cubicBezTo>
                <a:lnTo>
                  <a:pt x="1820" y="1231"/>
                </a:lnTo>
                <a:cubicBezTo>
                  <a:pt x="1841" y="1242"/>
                  <a:pt x="1860" y="1247"/>
                  <a:pt x="1878" y="1247"/>
                </a:cubicBezTo>
                <a:cubicBezTo>
                  <a:pt x="1968" y="1247"/>
                  <a:pt x="2001" y="1122"/>
                  <a:pt x="1918" y="1067"/>
                </a:cubicBezTo>
                <a:lnTo>
                  <a:pt x="209" y="16"/>
                </a:lnTo>
                <a:cubicBezTo>
                  <a:pt x="188" y="5"/>
                  <a:pt x="168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0" name="Google Shape;2270;p23"/>
          <p:cNvSpPr/>
          <p:nvPr/>
        </p:nvSpPr>
        <p:spPr>
          <a:xfrm>
            <a:off x="7121313" y="4230832"/>
            <a:ext cx="44383" cy="22879"/>
          </a:xfrm>
          <a:custGeom>
            <a:rect b="b" l="l" r="r" t="t"/>
            <a:pathLst>
              <a:path extrusionOk="0" h="1081" w="2097">
                <a:moveTo>
                  <a:pt x="160" y="0"/>
                </a:moveTo>
                <a:cubicBezTo>
                  <a:pt x="58" y="0"/>
                  <a:pt x="1" y="154"/>
                  <a:pt x="114" y="210"/>
                </a:cubicBezTo>
                <a:cubicBezTo>
                  <a:pt x="705" y="506"/>
                  <a:pt x="1297" y="802"/>
                  <a:pt x="1888" y="1065"/>
                </a:cubicBezTo>
                <a:cubicBezTo>
                  <a:pt x="1909" y="1075"/>
                  <a:pt x="1930" y="1080"/>
                  <a:pt x="1948" y="1080"/>
                </a:cubicBezTo>
                <a:cubicBezTo>
                  <a:pt x="2045" y="1080"/>
                  <a:pt x="2097" y="956"/>
                  <a:pt x="1987" y="901"/>
                </a:cubicBezTo>
                <a:cubicBezTo>
                  <a:pt x="1395" y="638"/>
                  <a:pt x="804" y="342"/>
                  <a:pt x="212" y="13"/>
                </a:cubicBezTo>
                <a:cubicBezTo>
                  <a:pt x="194" y="4"/>
                  <a:pt x="176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1" name="Google Shape;2271;p23"/>
          <p:cNvSpPr/>
          <p:nvPr/>
        </p:nvSpPr>
        <p:spPr>
          <a:xfrm>
            <a:off x="7170459" y="4252590"/>
            <a:ext cx="33737" cy="11302"/>
          </a:xfrm>
          <a:custGeom>
            <a:rect b="b" l="l" r="r" t="t"/>
            <a:pathLst>
              <a:path extrusionOk="0" h="534" w="1594">
                <a:moveTo>
                  <a:pt x="129" y="0"/>
                </a:moveTo>
                <a:cubicBezTo>
                  <a:pt x="22" y="0"/>
                  <a:pt x="1" y="171"/>
                  <a:pt x="92" y="201"/>
                </a:cubicBezTo>
                <a:cubicBezTo>
                  <a:pt x="519" y="333"/>
                  <a:pt x="979" y="464"/>
                  <a:pt x="1406" y="530"/>
                </a:cubicBezTo>
                <a:cubicBezTo>
                  <a:pt x="1416" y="532"/>
                  <a:pt x="1426" y="533"/>
                  <a:pt x="1435" y="533"/>
                </a:cubicBezTo>
                <a:cubicBezTo>
                  <a:pt x="1547" y="533"/>
                  <a:pt x="1593" y="363"/>
                  <a:pt x="1472" y="333"/>
                </a:cubicBezTo>
                <a:cubicBezTo>
                  <a:pt x="1012" y="267"/>
                  <a:pt x="585" y="135"/>
                  <a:pt x="158" y="4"/>
                </a:cubicBezTo>
                <a:cubicBezTo>
                  <a:pt x="148" y="1"/>
                  <a:pt x="138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2" name="Google Shape;2272;p23"/>
          <p:cNvSpPr/>
          <p:nvPr/>
        </p:nvSpPr>
        <p:spPr>
          <a:xfrm>
            <a:off x="7087830" y="4189792"/>
            <a:ext cx="46690" cy="22096"/>
          </a:xfrm>
          <a:custGeom>
            <a:rect b="b" l="l" r="r" t="t"/>
            <a:pathLst>
              <a:path extrusionOk="0" h="1044" w="2206">
                <a:moveTo>
                  <a:pt x="143" y="0"/>
                </a:moveTo>
                <a:cubicBezTo>
                  <a:pt x="62" y="0"/>
                  <a:pt x="1" y="154"/>
                  <a:pt x="86" y="211"/>
                </a:cubicBezTo>
                <a:cubicBezTo>
                  <a:pt x="710" y="539"/>
                  <a:pt x="1367" y="802"/>
                  <a:pt x="2024" y="1032"/>
                </a:cubicBezTo>
                <a:cubicBezTo>
                  <a:pt x="2041" y="1040"/>
                  <a:pt x="2056" y="1044"/>
                  <a:pt x="2070" y="1044"/>
                </a:cubicBezTo>
                <a:cubicBezTo>
                  <a:pt x="2169" y="1044"/>
                  <a:pt x="2205" y="864"/>
                  <a:pt x="2090" y="835"/>
                </a:cubicBezTo>
                <a:cubicBezTo>
                  <a:pt x="1433" y="605"/>
                  <a:pt x="808" y="342"/>
                  <a:pt x="184" y="14"/>
                </a:cubicBezTo>
                <a:cubicBezTo>
                  <a:pt x="170" y="4"/>
                  <a:pt x="157" y="0"/>
                  <a:pt x="1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3" name="Google Shape;2273;p23"/>
          <p:cNvSpPr/>
          <p:nvPr/>
        </p:nvSpPr>
        <p:spPr>
          <a:xfrm>
            <a:off x="6930635" y="4334563"/>
            <a:ext cx="41081" cy="19239"/>
          </a:xfrm>
          <a:custGeom>
            <a:rect b="b" l="l" r="r" t="t"/>
            <a:pathLst>
              <a:path extrusionOk="0" h="909" w="1941">
                <a:moveTo>
                  <a:pt x="132" y="1"/>
                </a:moveTo>
                <a:cubicBezTo>
                  <a:pt x="64" y="1"/>
                  <a:pt x="1" y="48"/>
                  <a:pt x="20" y="107"/>
                </a:cubicBezTo>
                <a:cubicBezTo>
                  <a:pt x="86" y="271"/>
                  <a:pt x="218" y="304"/>
                  <a:pt x="349" y="370"/>
                </a:cubicBezTo>
                <a:lnTo>
                  <a:pt x="809" y="534"/>
                </a:lnTo>
                <a:cubicBezTo>
                  <a:pt x="1138" y="666"/>
                  <a:pt x="1466" y="797"/>
                  <a:pt x="1795" y="896"/>
                </a:cubicBezTo>
                <a:cubicBezTo>
                  <a:pt x="1813" y="905"/>
                  <a:pt x="1830" y="909"/>
                  <a:pt x="1844" y="909"/>
                </a:cubicBezTo>
                <a:cubicBezTo>
                  <a:pt x="1932" y="909"/>
                  <a:pt x="1941" y="755"/>
                  <a:pt x="1828" y="699"/>
                </a:cubicBezTo>
                <a:cubicBezTo>
                  <a:pt x="1565" y="600"/>
                  <a:pt x="1269" y="501"/>
                  <a:pt x="973" y="403"/>
                </a:cubicBezTo>
                <a:lnTo>
                  <a:pt x="579" y="238"/>
                </a:lnTo>
                <a:lnTo>
                  <a:pt x="349" y="140"/>
                </a:lnTo>
                <a:cubicBezTo>
                  <a:pt x="316" y="140"/>
                  <a:pt x="250" y="107"/>
                  <a:pt x="250" y="74"/>
                </a:cubicBezTo>
                <a:cubicBezTo>
                  <a:pt x="224" y="22"/>
                  <a:pt x="177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4" name="Google Shape;2274;p23"/>
          <p:cNvSpPr/>
          <p:nvPr/>
        </p:nvSpPr>
        <p:spPr>
          <a:xfrm>
            <a:off x="6943397" y="4319388"/>
            <a:ext cx="47283" cy="34224"/>
          </a:xfrm>
          <a:custGeom>
            <a:rect b="b" l="l" r="r" t="t"/>
            <a:pathLst>
              <a:path extrusionOk="0" h="1617" w="2234">
                <a:moveTo>
                  <a:pt x="144" y="0"/>
                </a:moveTo>
                <a:cubicBezTo>
                  <a:pt x="75" y="0"/>
                  <a:pt x="1" y="93"/>
                  <a:pt x="75" y="167"/>
                </a:cubicBezTo>
                <a:cubicBezTo>
                  <a:pt x="600" y="791"/>
                  <a:pt x="1290" y="1284"/>
                  <a:pt x="2079" y="1613"/>
                </a:cubicBezTo>
                <a:cubicBezTo>
                  <a:pt x="2087" y="1615"/>
                  <a:pt x="2094" y="1616"/>
                  <a:pt x="2101" y="1616"/>
                </a:cubicBezTo>
                <a:cubicBezTo>
                  <a:pt x="2187" y="1616"/>
                  <a:pt x="2233" y="1443"/>
                  <a:pt x="2112" y="1383"/>
                </a:cubicBezTo>
                <a:cubicBezTo>
                  <a:pt x="1389" y="1087"/>
                  <a:pt x="732" y="627"/>
                  <a:pt x="206" y="35"/>
                </a:cubicBezTo>
                <a:cubicBezTo>
                  <a:pt x="190" y="11"/>
                  <a:pt x="167" y="0"/>
                  <a:pt x="1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5" name="Google Shape;2275;p23"/>
          <p:cNvSpPr/>
          <p:nvPr/>
        </p:nvSpPr>
        <p:spPr>
          <a:xfrm>
            <a:off x="6954319" y="4315493"/>
            <a:ext cx="29271" cy="19578"/>
          </a:xfrm>
          <a:custGeom>
            <a:rect b="b" l="l" r="r" t="t"/>
            <a:pathLst>
              <a:path extrusionOk="0" h="925" w="1383">
                <a:moveTo>
                  <a:pt x="118" y="1"/>
                </a:moveTo>
                <a:cubicBezTo>
                  <a:pt x="48" y="1"/>
                  <a:pt x="1" y="77"/>
                  <a:pt x="52" y="154"/>
                </a:cubicBezTo>
                <a:cubicBezTo>
                  <a:pt x="413" y="449"/>
                  <a:pt x="774" y="712"/>
                  <a:pt x="1202" y="909"/>
                </a:cubicBezTo>
                <a:cubicBezTo>
                  <a:pt x="1218" y="920"/>
                  <a:pt x="1233" y="925"/>
                  <a:pt x="1249" y="925"/>
                </a:cubicBezTo>
                <a:cubicBezTo>
                  <a:pt x="1327" y="925"/>
                  <a:pt x="1383" y="800"/>
                  <a:pt x="1300" y="745"/>
                </a:cubicBezTo>
                <a:cubicBezTo>
                  <a:pt x="906" y="515"/>
                  <a:pt x="544" y="285"/>
                  <a:pt x="183" y="22"/>
                </a:cubicBezTo>
                <a:cubicBezTo>
                  <a:pt x="161" y="7"/>
                  <a:pt x="139" y="1"/>
                  <a:pt x="11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6" name="Google Shape;2276;p23"/>
          <p:cNvSpPr/>
          <p:nvPr/>
        </p:nvSpPr>
        <p:spPr>
          <a:xfrm>
            <a:off x="6987400" y="4333060"/>
            <a:ext cx="32001" cy="12128"/>
          </a:xfrm>
          <a:custGeom>
            <a:rect b="b" l="l" r="r" t="t"/>
            <a:pathLst>
              <a:path extrusionOk="0" h="573" w="1512">
                <a:moveTo>
                  <a:pt x="108" y="0"/>
                </a:moveTo>
                <a:cubicBezTo>
                  <a:pt x="66" y="0"/>
                  <a:pt x="33" y="23"/>
                  <a:pt x="33" y="47"/>
                </a:cubicBezTo>
                <a:cubicBezTo>
                  <a:pt x="0" y="112"/>
                  <a:pt x="0" y="178"/>
                  <a:pt x="66" y="178"/>
                </a:cubicBezTo>
                <a:lnTo>
                  <a:pt x="66" y="211"/>
                </a:lnTo>
                <a:cubicBezTo>
                  <a:pt x="493" y="375"/>
                  <a:pt x="920" y="507"/>
                  <a:pt x="1380" y="572"/>
                </a:cubicBezTo>
                <a:cubicBezTo>
                  <a:pt x="1512" y="572"/>
                  <a:pt x="1512" y="342"/>
                  <a:pt x="1380" y="342"/>
                </a:cubicBezTo>
                <a:cubicBezTo>
                  <a:pt x="953" y="309"/>
                  <a:pt x="559" y="211"/>
                  <a:pt x="164" y="14"/>
                </a:cubicBezTo>
                <a:cubicBezTo>
                  <a:pt x="145" y="4"/>
                  <a:pt x="126" y="0"/>
                  <a:pt x="1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7" name="Google Shape;2277;p23"/>
          <p:cNvSpPr/>
          <p:nvPr/>
        </p:nvSpPr>
        <p:spPr>
          <a:xfrm>
            <a:off x="6975950" y="4309313"/>
            <a:ext cx="59939" cy="32467"/>
          </a:xfrm>
          <a:custGeom>
            <a:rect b="b" l="l" r="r" t="t"/>
            <a:pathLst>
              <a:path extrusionOk="0" h="1534" w="2832">
                <a:moveTo>
                  <a:pt x="155" y="1"/>
                </a:moveTo>
                <a:cubicBezTo>
                  <a:pt x="73" y="1"/>
                  <a:pt x="1" y="103"/>
                  <a:pt x="81" y="183"/>
                </a:cubicBezTo>
                <a:cubicBezTo>
                  <a:pt x="837" y="774"/>
                  <a:pt x="1658" y="1366"/>
                  <a:pt x="2644" y="1530"/>
                </a:cubicBezTo>
                <a:cubicBezTo>
                  <a:pt x="2654" y="1533"/>
                  <a:pt x="2664" y="1534"/>
                  <a:pt x="2673" y="1534"/>
                </a:cubicBezTo>
                <a:cubicBezTo>
                  <a:pt x="2784" y="1534"/>
                  <a:pt x="2831" y="1363"/>
                  <a:pt x="2710" y="1333"/>
                </a:cubicBezTo>
                <a:cubicBezTo>
                  <a:pt x="1790" y="1103"/>
                  <a:pt x="935" y="676"/>
                  <a:pt x="212" y="18"/>
                </a:cubicBezTo>
                <a:cubicBezTo>
                  <a:pt x="194" y="6"/>
                  <a:pt x="174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8" name="Google Shape;2278;p23"/>
          <p:cNvSpPr/>
          <p:nvPr/>
        </p:nvSpPr>
        <p:spPr>
          <a:xfrm>
            <a:off x="6980204" y="4293735"/>
            <a:ext cx="28065" cy="19027"/>
          </a:xfrm>
          <a:custGeom>
            <a:rect b="b" l="l" r="r" t="t"/>
            <a:pathLst>
              <a:path extrusionOk="0" h="899" w="1326">
                <a:moveTo>
                  <a:pt x="170" y="1"/>
                </a:moveTo>
                <a:cubicBezTo>
                  <a:pt x="83" y="1"/>
                  <a:pt x="0" y="112"/>
                  <a:pt x="77" y="163"/>
                </a:cubicBezTo>
                <a:cubicBezTo>
                  <a:pt x="406" y="492"/>
                  <a:pt x="767" y="722"/>
                  <a:pt x="1194" y="886"/>
                </a:cubicBezTo>
                <a:cubicBezTo>
                  <a:pt x="1203" y="895"/>
                  <a:pt x="1214" y="899"/>
                  <a:pt x="1227" y="899"/>
                </a:cubicBezTo>
                <a:cubicBezTo>
                  <a:pt x="1260" y="899"/>
                  <a:pt x="1302" y="868"/>
                  <a:pt x="1326" y="820"/>
                </a:cubicBezTo>
                <a:cubicBezTo>
                  <a:pt x="1326" y="754"/>
                  <a:pt x="1293" y="689"/>
                  <a:pt x="1227" y="689"/>
                </a:cubicBezTo>
                <a:cubicBezTo>
                  <a:pt x="866" y="557"/>
                  <a:pt x="504" y="327"/>
                  <a:pt x="242" y="32"/>
                </a:cubicBezTo>
                <a:cubicBezTo>
                  <a:pt x="220" y="10"/>
                  <a:pt x="195" y="1"/>
                  <a:pt x="17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79" name="Google Shape;2279;p23"/>
          <p:cNvSpPr/>
          <p:nvPr/>
        </p:nvSpPr>
        <p:spPr>
          <a:xfrm>
            <a:off x="7014513" y="4312721"/>
            <a:ext cx="19493" cy="11598"/>
          </a:xfrm>
          <a:custGeom>
            <a:rect b="b" l="l" r="r" t="t"/>
            <a:pathLst>
              <a:path extrusionOk="0" h="548" w="921">
                <a:moveTo>
                  <a:pt x="88" y="0"/>
                </a:moveTo>
                <a:cubicBezTo>
                  <a:pt x="56" y="0"/>
                  <a:pt x="34" y="16"/>
                  <a:pt x="34" y="55"/>
                </a:cubicBezTo>
                <a:cubicBezTo>
                  <a:pt x="1" y="88"/>
                  <a:pt x="1" y="153"/>
                  <a:pt x="66" y="186"/>
                </a:cubicBezTo>
                <a:cubicBezTo>
                  <a:pt x="296" y="350"/>
                  <a:pt x="526" y="482"/>
                  <a:pt x="789" y="548"/>
                </a:cubicBezTo>
                <a:cubicBezTo>
                  <a:pt x="855" y="548"/>
                  <a:pt x="921" y="515"/>
                  <a:pt x="921" y="482"/>
                </a:cubicBezTo>
                <a:cubicBezTo>
                  <a:pt x="921" y="416"/>
                  <a:pt x="888" y="350"/>
                  <a:pt x="855" y="350"/>
                </a:cubicBezTo>
                <a:cubicBezTo>
                  <a:pt x="592" y="285"/>
                  <a:pt x="362" y="153"/>
                  <a:pt x="165" y="22"/>
                </a:cubicBezTo>
                <a:cubicBezTo>
                  <a:pt x="138" y="8"/>
                  <a:pt x="110" y="0"/>
                  <a:pt x="8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0" name="Google Shape;2280;p23"/>
          <p:cNvSpPr/>
          <p:nvPr/>
        </p:nvSpPr>
        <p:spPr>
          <a:xfrm>
            <a:off x="7036292" y="4326266"/>
            <a:ext cx="20467" cy="9249"/>
          </a:xfrm>
          <a:custGeom>
            <a:rect b="b" l="l" r="r" t="t"/>
            <a:pathLst>
              <a:path extrusionOk="0" h="437" w="967">
                <a:moveTo>
                  <a:pt x="148" y="1"/>
                </a:moveTo>
                <a:cubicBezTo>
                  <a:pt x="44" y="1"/>
                  <a:pt x="1" y="115"/>
                  <a:pt x="89" y="203"/>
                </a:cubicBezTo>
                <a:cubicBezTo>
                  <a:pt x="319" y="302"/>
                  <a:pt x="549" y="400"/>
                  <a:pt x="812" y="433"/>
                </a:cubicBezTo>
                <a:cubicBezTo>
                  <a:pt x="819" y="436"/>
                  <a:pt x="827" y="437"/>
                  <a:pt x="834" y="437"/>
                </a:cubicBezTo>
                <a:cubicBezTo>
                  <a:pt x="919" y="437"/>
                  <a:pt x="966" y="267"/>
                  <a:pt x="845" y="236"/>
                </a:cubicBezTo>
                <a:cubicBezTo>
                  <a:pt x="615" y="203"/>
                  <a:pt x="385" y="105"/>
                  <a:pt x="187" y="6"/>
                </a:cubicBezTo>
                <a:cubicBezTo>
                  <a:pt x="173" y="3"/>
                  <a:pt x="160" y="1"/>
                  <a:pt x="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1" name="Google Shape;2281;p23"/>
          <p:cNvSpPr/>
          <p:nvPr/>
        </p:nvSpPr>
        <p:spPr>
          <a:xfrm>
            <a:off x="7007973" y="4293820"/>
            <a:ext cx="48531" cy="28044"/>
          </a:xfrm>
          <a:custGeom>
            <a:rect b="b" l="l" r="r" t="t"/>
            <a:pathLst>
              <a:path extrusionOk="0" h="1325" w="2293">
                <a:moveTo>
                  <a:pt x="140" y="0"/>
                </a:moveTo>
                <a:cubicBezTo>
                  <a:pt x="49" y="0"/>
                  <a:pt x="0" y="139"/>
                  <a:pt x="80" y="192"/>
                </a:cubicBezTo>
                <a:cubicBezTo>
                  <a:pt x="704" y="619"/>
                  <a:pt x="1394" y="1013"/>
                  <a:pt x="2084" y="1309"/>
                </a:cubicBezTo>
                <a:cubicBezTo>
                  <a:pt x="2100" y="1320"/>
                  <a:pt x="2117" y="1324"/>
                  <a:pt x="2133" y="1324"/>
                </a:cubicBezTo>
                <a:cubicBezTo>
                  <a:pt x="2218" y="1324"/>
                  <a:pt x="2293" y="1200"/>
                  <a:pt x="2183" y="1145"/>
                </a:cubicBezTo>
                <a:cubicBezTo>
                  <a:pt x="1493" y="849"/>
                  <a:pt x="803" y="455"/>
                  <a:pt x="211" y="28"/>
                </a:cubicBezTo>
                <a:cubicBezTo>
                  <a:pt x="186" y="8"/>
                  <a:pt x="161" y="0"/>
                  <a:pt x="14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2" name="Google Shape;2282;p23"/>
          <p:cNvSpPr/>
          <p:nvPr/>
        </p:nvSpPr>
        <p:spPr>
          <a:xfrm>
            <a:off x="7010343" y="4271152"/>
            <a:ext cx="38668" cy="26329"/>
          </a:xfrm>
          <a:custGeom>
            <a:rect b="b" l="l" r="r" t="t"/>
            <a:pathLst>
              <a:path extrusionOk="0" h="1244" w="1827">
                <a:moveTo>
                  <a:pt x="119" y="1"/>
                </a:moveTo>
                <a:cubicBezTo>
                  <a:pt x="102" y="1"/>
                  <a:pt x="85" y="5"/>
                  <a:pt x="66" y="14"/>
                </a:cubicBezTo>
                <a:cubicBezTo>
                  <a:pt x="0" y="47"/>
                  <a:pt x="0" y="113"/>
                  <a:pt x="33" y="178"/>
                </a:cubicBezTo>
                <a:cubicBezTo>
                  <a:pt x="66" y="244"/>
                  <a:pt x="99" y="310"/>
                  <a:pt x="165" y="343"/>
                </a:cubicBezTo>
                <a:lnTo>
                  <a:pt x="658" y="671"/>
                </a:lnTo>
                <a:cubicBezTo>
                  <a:pt x="953" y="869"/>
                  <a:pt x="1282" y="1033"/>
                  <a:pt x="1611" y="1230"/>
                </a:cubicBezTo>
                <a:cubicBezTo>
                  <a:pt x="1629" y="1239"/>
                  <a:pt x="1647" y="1243"/>
                  <a:pt x="1664" y="1243"/>
                </a:cubicBezTo>
                <a:cubicBezTo>
                  <a:pt x="1766" y="1243"/>
                  <a:pt x="1827" y="1094"/>
                  <a:pt x="1742" y="1066"/>
                </a:cubicBezTo>
                <a:cubicBezTo>
                  <a:pt x="1446" y="901"/>
                  <a:pt x="1183" y="737"/>
                  <a:pt x="921" y="573"/>
                </a:cubicBezTo>
                <a:cubicBezTo>
                  <a:pt x="789" y="507"/>
                  <a:pt x="658" y="441"/>
                  <a:pt x="559" y="343"/>
                </a:cubicBezTo>
                <a:lnTo>
                  <a:pt x="362" y="211"/>
                </a:lnTo>
                <a:lnTo>
                  <a:pt x="263" y="146"/>
                </a:lnTo>
                <a:lnTo>
                  <a:pt x="237" y="119"/>
                </a:lnTo>
                <a:lnTo>
                  <a:pt x="237" y="119"/>
                </a:lnTo>
                <a:cubicBezTo>
                  <a:pt x="230" y="61"/>
                  <a:pt x="183" y="1"/>
                  <a:pt x="11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3" name="Google Shape;2283;p23"/>
          <p:cNvSpPr/>
          <p:nvPr/>
        </p:nvSpPr>
        <p:spPr>
          <a:xfrm>
            <a:off x="7024947" y="4269056"/>
            <a:ext cx="24361" cy="15218"/>
          </a:xfrm>
          <a:custGeom>
            <a:rect b="b" l="l" r="r" t="t"/>
            <a:pathLst>
              <a:path extrusionOk="0" h="719" w="1151">
                <a:moveTo>
                  <a:pt x="141" y="1"/>
                </a:moveTo>
                <a:cubicBezTo>
                  <a:pt x="96" y="1"/>
                  <a:pt x="57" y="24"/>
                  <a:pt x="33" y="47"/>
                </a:cubicBezTo>
                <a:cubicBezTo>
                  <a:pt x="1" y="113"/>
                  <a:pt x="33" y="179"/>
                  <a:pt x="99" y="212"/>
                </a:cubicBezTo>
                <a:lnTo>
                  <a:pt x="66" y="212"/>
                </a:lnTo>
                <a:cubicBezTo>
                  <a:pt x="362" y="409"/>
                  <a:pt x="658" y="573"/>
                  <a:pt x="953" y="705"/>
                </a:cubicBezTo>
                <a:cubicBezTo>
                  <a:pt x="973" y="714"/>
                  <a:pt x="992" y="718"/>
                  <a:pt x="1010" y="718"/>
                </a:cubicBezTo>
                <a:cubicBezTo>
                  <a:pt x="1055" y="718"/>
                  <a:pt x="1095" y="695"/>
                  <a:pt x="1118" y="672"/>
                </a:cubicBezTo>
                <a:cubicBezTo>
                  <a:pt x="1151" y="639"/>
                  <a:pt x="1118" y="573"/>
                  <a:pt x="1085" y="540"/>
                </a:cubicBezTo>
                <a:cubicBezTo>
                  <a:pt x="756" y="376"/>
                  <a:pt x="461" y="212"/>
                  <a:pt x="198" y="15"/>
                </a:cubicBezTo>
                <a:cubicBezTo>
                  <a:pt x="178" y="5"/>
                  <a:pt x="159" y="1"/>
                  <a:pt x="14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4" name="Google Shape;2284;p23"/>
          <p:cNvSpPr/>
          <p:nvPr/>
        </p:nvSpPr>
        <p:spPr>
          <a:xfrm>
            <a:off x="6997665" y="4238176"/>
            <a:ext cx="40171" cy="28044"/>
          </a:xfrm>
          <a:custGeom>
            <a:rect b="b" l="l" r="r" t="t"/>
            <a:pathLst>
              <a:path extrusionOk="0" h="1325" w="1898">
                <a:moveTo>
                  <a:pt x="134" y="1"/>
                </a:moveTo>
                <a:cubicBezTo>
                  <a:pt x="44" y="1"/>
                  <a:pt x="1" y="139"/>
                  <a:pt x="107" y="192"/>
                </a:cubicBezTo>
                <a:cubicBezTo>
                  <a:pt x="632" y="586"/>
                  <a:pt x="1158" y="948"/>
                  <a:pt x="1717" y="1309"/>
                </a:cubicBezTo>
                <a:cubicBezTo>
                  <a:pt x="1733" y="1320"/>
                  <a:pt x="1749" y="1325"/>
                  <a:pt x="1764" y="1325"/>
                </a:cubicBezTo>
                <a:cubicBezTo>
                  <a:pt x="1842" y="1325"/>
                  <a:pt x="1898" y="1200"/>
                  <a:pt x="1815" y="1145"/>
                </a:cubicBezTo>
                <a:cubicBezTo>
                  <a:pt x="1257" y="784"/>
                  <a:pt x="731" y="389"/>
                  <a:pt x="205" y="28"/>
                </a:cubicBezTo>
                <a:cubicBezTo>
                  <a:pt x="180" y="9"/>
                  <a:pt x="155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5" name="Google Shape;2285;p23"/>
          <p:cNvSpPr/>
          <p:nvPr/>
        </p:nvSpPr>
        <p:spPr>
          <a:xfrm>
            <a:off x="7009984" y="4229393"/>
            <a:ext cx="40383" cy="30562"/>
          </a:xfrm>
          <a:custGeom>
            <a:rect b="b" l="l" r="r" t="t"/>
            <a:pathLst>
              <a:path extrusionOk="0" h="1444" w="1908">
                <a:moveTo>
                  <a:pt x="135" y="0"/>
                </a:moveTo>
                <a:cubicBezTo>
                  <a:pt x="57" y="0"/>
                  <a:pt x="1" y="125"/>
                  <a:pt x="83" y="180"/>
                </a:cubicBezTo>
                <a:lnTo>
                  <a:pt x="1726" y="1429"/>
                </a:lnTo>
                <a:cubicBezTo>
                  <a:pt x="1742" y="1439"/>
                  <a:pt x="1758" y="1444"/>
                  <a:pt x="1773" y="1444"/>
                </a:cubicBezTo>
                <a:cubicBezTo>
                  <a:pt x="1851" y="1444"/>
                  <a:pt x="1907" y="1319"/>
                  <a:pt x="1825" y="1264"/>
                </a:cubicBezTo>
                <a:lnTo>
                  <a:pt x="182" y="16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6" name="Google Shape;2286;p23"/>
          <p:cNvSpPr/>
          <p:nvPr/>
        </p:nvSpPr>
        <p:spPr>
          <a:xfrm>
            <a:off x="7016608" y="4217603"/>
            <a:ext cx="22964" cy="16064"/>
          </a:xfrm>
          <a:custGeom>
            <a:rect b="b" l="l" r="r" t="t"/>
            <a:pathLst>
              <a:path extrusionOk="0" h="759" w="1085">
                <a:moveTo>
                  <a:pt x="129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33" y="178"/>
                  <a:pt x="66" y="211"/>
                </a:cubicBezTo>
                <a:lnTo>
                  <a:pt x="920" y="737"/>
                </a:lnTo>
                <a:cubicBezTo>
                  <a:pt x="934" y="750"/>
                  <a:pt x="953" y="758"/>
                  <a:pt x="973" y="758"/>
                </a:cubicBezTo>
                <a:cubicBezTo>
                  <a:pt x="1002" y="758"/>
                  <a:pt x="1032" y="742"/>
                  <a:pt x="1052" y="704"/>
                </a:cubicBezTo>
                <a:cubicBezTo>
                  <a:pt x="1085" y="671"/>
                  <a:pt x="1052" y="605"/>
                  <a:pt x="1019" y="573"/>
                </a:cubicBezTo>
                <a:lnTo>
                  <a:pt x="165" y="14"/>
                </a:lnTo>
                <a:cubicBezTo>
                  <a:pt x="155" y="4"/>
                  <a:pt x="142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7" name="Google Shape;2287;p23"/>
          <p:cNvSpPr/>
          <p:nvPr/>
        </p:nvSpPr>
        <p:spPr>
          <a:xfrm>
            <a:off x="7022513" y="4211296"/>
            <a:ext cx="21228" cy="13863"/>
          </a:xfrm>
          <a:custGeom>
            <a:rect b="b" l="l" r="r" t="t"/>
            <a:pathLst>
              <a:path extrusionOk="0" h="655" w="1003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cubicBezTo>
                  <a:pt x="313" y="345"/>
                  <a:pt x="576" y="509"/>
                  <a:pt x="838" y="641"/>
                </a:cubicBezTo>
                <a:cubicBezTo>
                  <a:pt x="858" y="650"/>
                  <a:pt x="874" y="654"/>
                  <a:pt x="889" y="654"/>
                </a:cubicBezTo>
                <a:cubicBezTo>
                  <a:pt x="923" y="654"/>
                  <a:pt x="947" y="631"/>
                  <a:pt x="970" y="608"/>
                </a:cubicBezTo>
                <a:cubicBezTo>
                  <a:pt x="1003" y="542"/>
                  <a:pt x="1003" y="476"/>
                  <a:pt x="937" y="443"/>
                </a:cubicBezTo>
                <a:cubicBezTo>
                  <a:pt x="674" y="312"/>
                  <a:pt x="444" y="180"/>
                  <a:pt x="181" y="16"/>
                </a:cubicBezTo>
                <a:cubicBezTo>
                  <a:pt x="165" y="6"/>
                  <a:pt x="149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8" name="Google Shape;2288;p23"/>
          <p:cNvSpPr/>
          <p:nvPr/>
        </p:nvSpPr>
        <p:spPr>
          <a:xfrm>
            <a:off x="7023551" y="4197433"/>
            <a:ext cx="17017" cy="11704"/>
          </a:xfrm>
          <a:custGeom>
            <a:rect b="b" l="l" r="r" t="t"/>
            <a:pathLst>
              <a:path extrusionOk="0" h="553" w="804">
                <a:moveTo>
                  <a:pt x="129" y="0"/>
                </a:moveTo>
                <a:cubicBezTo>
                  <a:pt x="97" y="0"/>
                  <a:pt x="57" y="24"/>
                  <a:pt x="34" y="47"/>
                </a:cubicBezTo>
                <a:cubicBezTo>
                  <a:pt x="1" y="113"/>
                  <a:pt x="34" y="178"/>
                  <a:pt x="67" y="211"/>
                </a:cubicBezTo>
                <a:lnTo>
                  <a:pt x="592" y="540"/>
                </a:lnTo>
                <a:cubicBezTo>
                  <a:pt x="611" y="549"/>
                  <a:pt x="628" y="553"/>
                  <a:pt x="645" y="553"/>
                </a:cubicBezTo>
                <a:cubicBezTo>
                  <a:pt x="747" y="553"/>
                  <a:pt x="804" y="399"/>
                  <a:pt x="691" y="343"/>
                </a:cubicBezTo>
                <a:lnTo>
                  <a:pt x="165" y="14"/>
                </a:lnTo>
                <a:cubicBezTo>
                  <a:pt x="156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9" name="Google Shape;2289;p23"/>
          <p:cNvSpPr/>
          <p:nvPr/>
        </p:nvSpPr>
        <p:spPr>
          <a:xfrm>
            <a:off x="7008946" y="4120751"/>
            <a:ext cx="19980" cy="9609"/>
          </a:xfrm>
          <a:custGeom>
            <a:rect b="b" l="l" r="r" t="t"/>
            <a:pathLst>
              <a:path extrusionOk="0" h="454" w="944">
                <a:moveTo>
                  <a:pt x="119" y="1"/>
                </a:moveTo>
                <a:cubicBezTo>
                  <a:pt x="83" y="1"/>
                  <a:pt x="53" y="17"/>
                  <a:pt x="34" y="55"/>
                </a:cubicBezTo>
                <a:cubicBezTo>
                  <a:pt x="1" y="88"/>
                  <a:pt x="34" y="154"/>
                  <a:pt x="66" y="187"/>
                </a:cubicBezTo>
                <a:cubicBezTo>
                  <a:pt x="297" y="318"/>
                  <a:pt x="527" y="417"/>
                  <a:pt x="757" y="450"/>
                </a:cubicBezTo>
                <a:cubicBezTo>
                  <a:pt x="767" y="452"/>
                  <a:pt x="776" y="453"/>
                  <a:pt x="785" y="453"/>
                </a:cubicBezTo>
                <a:cubicBezTo>
                  <a:pt x="897" y="453"/>
                  <a:pt x="944" y="283"/>
                  <a:pt x="822" y="252"/>
                </a:cubicBezTo>
                <a:cubicBezTo>
                  <a:pt x="592" y="220"/>
                  <a:pt x="362" y="154"/>
                  <a:pt x="198" y="22"/>
                </a:cubicBezTo>
                <a:cubicBezTo>
                  <a:pt x="171" y="9"/>
                  <a:pt x="143" y="1"/>
                  <a:pt x="11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0" name="Google Shape;2290;p23"/>
          <p:cNvSpPr/>
          <p:nvPr/>
        </p:nvSpPr>
        <p:spPr>
          <a:xfrm>
            <a:off x="7006872" y="4105215"/>
            <a:ext cx="25737" cy="15323"/>
          </a:xfrm>
          <a:custGeom>
            <a:rect b="b" l="l" r="r" t="t"/>
            <a:pathLst>
              <a:path extrusionOk="0" h="724" w="1216">
                <a:moveTo>
                  <a:pt x="197" y="1"/>
                </a:moveTo>
                <a:cubicBezTo>
                  <a:pt x="132" y="1"/>
                  <a:pt x="66" y="1"/>
                  <a:pt x="33" y="33"/>
                </a:cubicBezTo>
                <a:cubicBezTo>
                  <a:pt x="0" y="99"/>
                  <a:pt x="33" y="165"/>
                  <a:pt x="99" y="198"/>
                </a:cubicBezTo>
                <a:cubicBezTo>
                  <a:pt x="395" y="395"/>
                  <a:pt x="723" y="592"/>
                  <a:pt x="1085" y="723"/>
                </a:cubicBezTo>
                <a:cubicBezTo>
                  <a:pt x="1150" y="723"/>
                  <a:pt x="1216" y="691"/>
                  <a:pt x="1216" y="658"/>
                </a:cubicBezTo>
                <a:cubicBezTo>
                  <a:pt x="1216" y="592"/>
                  <a:pt x="1216" y="526"/>
                  <a:pt x="1150" y="526"/>
                </a:cubicBezTo>
                <a:cubicBezTo>
                  <a:pt x="822" y="395"/>
                  <a:pt x="493" y="231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1" name="Google Shape;2291;p23"/>
          <p:cNvSpPr/>
          <p:nvPr/>
        </p:nvSpPr>
        <p:spPr>
          <a:xfrm>
            <a:off x="7012439" y="4092410"/>
            <a:ext cx="20699" cy="10117"/>
          </a:xfrm>
          <a:custGeom>
            <a:rect b="b" l="l" r="r" t="t"/>
            <a:pathLst>
              <a:path extrusionOk="0" h="478" w="978">
                <a:moveTo>
                  <a:pt x="107" y="0"/>
                </a:moveTo>
                <a:cubicBezTo>
                  <a:pt x="63" y="0"/>
                  <a:pt x="23" y="24"/>
                  <a:pt x="0" y="47"/>
                </a:cubicBezTo>
                <a:cubicBezTo>
                  <a:pt x="0" y="113"/>
                  <a:pt x="0" y="146"/>
                  <a:pt x="66" y="178"/>
                </a:cubicBezTo>
                <a:cubicBezTo>
                  <a:pt x="296" y="310"/>
                  <a:pt x="526" y="408"/>
                  <a:pt x="789" y="474"/>
                </a:cubicBezTo>
                <a:cubicBezTo>
                  <a:pt x="800" y="476"/>
                  <a:pt x="810" y="477"/>
                  <a:pt x="820" y="477"/>
                </a:cubicBezTo>
                <a:cubicBezTo>
                  <a:pt x="957" y="477"/>
                  <a:pt x="977" y="277"/>
                  <a:pt x="854" y="277"/>
                </a:cubicBezTo>
                <a:cubicBezTo>
                  <a:pt x="624" y="211"/>
                  <a:pt x="362" y="113"/>
                  <a:pt x="164" y="14"/>
                </a:cubicBezTo>
                <a:cubicBezTo>
                  <a:pt x="145" y="4"/>
                  <a:pt x="126" y="0"/>
                  <a:pt x="10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2" name="Google Shape;2292;p23"/>
          <p:cNvSpPr/>
          <p:nvPr/>
        </p:nvSpPr>
        <p:spPr>
          <a:xfrm>
            <a:off x="7008946" y="4165431"/>
            <a:ext cx="20191" cy="11027"/>
          </a:xfrm>
          <a:custGeom>
            <a:rect b="b" l="l" r="r" t="t"/>
            <a:pathLst>
              <a:path extrusionOk="0" h="521" w="954">
                <a:moveTo>
                  <a:pt x="141" y="1"/>
                </a:moveTo>
                <a:cubicBezTo>
                  <a:pt x="97" y="1"/>
                  <a:pt x="57" y="24"/>
                  <a:pt x="34" y="47"/>
                </a:cubicBezTo>
                <a:cubicBezTo>
                  <a:pt x="1" y="113"/>
                  <a:pt x="34" y="179"/>
                  <a:pt x="99" y="179"/>
                </a:cubicBezTo>
                <a:cubicBezTo>
                  <a:pt x="297" y="343"/>
                  <a:pt x="559" y="442"/>
                  <a:pt x="822" y="507"/>
                </a:cubicBezTo>
                <a:cubicBezTo>
                  <a:pt x="840" y="516"/>
                  <a:pt x="855" y="520"/>
                  <a:pt x="869" y="520"/>
                </a:cubicBezTo>
                <a:cubicBezTo>
                  <a:pt x="906" y="520"/>
                  <a:pt x="930" y="490"/>
                  <a:pt x="954" y="442"/>
                </a:cubicBezTo>
                <a:cubicBezTo>
                  <a:pt x="954" y="376"/>
                  <a:pt x="921" y="343"/>
                  <a:pt x="888" y="310"/>
                </a:cubicBezTo>
                <a:cubicBezTo>
                  <a:pt x="625" y="244"/>
                  <a:pt x="395" y="146"/>
                  <a:pt x="198" y="14"/>
                </a:cubicBezTo>
                <a:cubicBezTo>
                  <a:pt x="179" y="5"/>
                  <a:pt x="159" y="1"/>
                  <a:pt x="14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3" name="Google Shape;2293;p23"/>
          <p:cNvSpPr/>
          <p:nvPr/>
        </p:nvSpPr>
        <p:spPr>
          <a:xfrm>
            <a:off x="7007740" y="4153113"/>
            <a:ext cx="24657" cy="13397"/>
          </a:xfrm>
          <a:custGeom>
            <a:rect b="b" l="l" r="r" t="t"/>
            <a:pathLst>
              <a:path extrusionOk="0" h="633" w="1165">
                <a:moveTo>
                  <a:pt x="163" y="1"/>
                </a:moveTo>
                <a:cubicBezTo>
                  <a:pt x="75" y="1"/>
                  <a:pt x="1" y="142"/>
                  <a:pt x="91" y="202"/>
                </a:cubicBezTo>
                <a:cubicBezTo>
                  <a:pt x="354" y="399"/>
                  <a:pt x="682" y="531"/>
                  <a:pt x="978" y="629"/>
                </a:cubicBezTo>
                <a:cubicBezTo>
                  <a:pt x="988" y="632"/>
                  <a:pt x="998" y="633"/>
                  <a:pt x="1007" y="633"/>
                </a:cubicBezTo>
                <a:cubicBezTo>
                  <a:pt x="1118" y="633"/>
                  <a:pt x="1165" y="462"/>
                  <a:pt x="1044" y="432"/>
                </a:cubicBezTo>
                <a:cubicBezTo>
                  <a:pt x="748" y="334"/>
                  <a:pt x="452" y="202"/>
                  <a:pt x="189" y="5"/>
                </a:cubicBezTo>
                <a:cubicBezTo>
                  <a:pt x="180" y="2"/>
                  <a:pt x="172" y="1"/>
                  <a:pt x="16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4" name="Google Shape;2294;p23"/>
          <p:cNvSpPr/>
          <p:nvPr/>
        </p:nvSpPr>
        <p:spPr>
          <a:xfrm>
            <a:off x="7004608" y="4136477"/>
            <a:ext cx="22456" cy="16064"/>
          </a:xfrm>
          <a:custGeom>
            <a:rect b="b" l="l" r="r" t="t"/>
            <a:pathLst>
              <a:path extrusionOk="0" h="759" w="1061">
                <a:moveTo>
                  <a:pt x="130" y="0"/>
                </a:moveTo>
                <a:cubicBezTo>
                  <a:pt x="56" y="0"/>
                  <a:pt x="0" y="93"/>
                  <a:pt x="74" y="167"/>
                </a:cubicBezTo>
                <a:cubicBezTo>
                  <a:pt x="304" y="429"/>
                  <a:pt x="600" y="627"/>
                  <a:pt x="929" y="758"/>
                </a:cubicBezTo>
                <a:cubicBezTo>
                  <a:pt x="994" y="758"/>
                  <a:pt x="1027" y="725"/>
                  <a:pt x="1060" y="692"/>
                </a:cubicBezTo>
                <a:cubicBezTo>
                  <a:pt x="1060" y="627"/>
                  <a:pt x="1027" y="561"/>
                  <a:pt x="994" y="561"/>
                </a:cubicBezTo>
                <a:cubicBezTo>
                  <a:pt x="699" y="429"/>
                  <a:pt x="436" y="265"/>
                  <a:pt x="206" y="35"/>
                </a:cubicBezTo>
                <a:cubicBezTo>
                  <a:pt x="181" y="10"/>
                  <a:pt x="154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5" name="Google Shape;2295;p23"/>
          <p:cNvSpPr/>
          <p:nvPr/>
        </p:nvSpPr>
        <p:spPr>
          <a:xfrm>
            <a:off x="7003930" y="4124815"/>
            <a:ext cx="22033" cy="12699"/>
          </a:xfrm>
          <a:custGeom>
            <a:rect b="b" l="l" r="r" t="t"/>
            <a:pathLst>
              <a:path extrusionOk="0" h="600" w="1041">
                <a:moveTo>
                  <a:pt x="146" y="0"/>
                </a:moveTo>
                <a:cubicBezTo>
                  <a:pt x="65" y="0"/>
                  <a:pt x="0" y="139"/>
                  <a:pt x="106" y="192"/>
                </a:cubicBezTo>
                <a:lnTo>
                  <a:pt x="829" y="586"/>
                </a:lnTo>
                <a:cubicBezTo>
                  <a:pt x="848" y="595"/>
                  <a:pt x="865" y="599"/>
                  <a:pt x="882" y="599"/>
                </a:cubicBezTo>
                <a:cubicBezTo>
                  <a:pt x="984" y="599"/>
                  <a:pt x="1041" y="446"/>
                  <a:pt x="928" y="389"/>
                </a:cubicBezTo>
                <a:lnTo>
                  <a:pt x="205" y="28"/>
                </a:lnTo>
                <a:cubicBezTo>
                  <a:pt x="186" y="8"/>
                  <a:pt x="165" y="0"/>
                  <a:pt x="1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6" name="Google Shape;2296;p23"/>
          <p:cNvSpPr/>
          <p:nvPr/>
        </p:nvSpPr>
        <p:spPr>
          <a:xfrm>
            <a:off x="7009624" y="4073827"/>
            <a:ext cx="16742" cy="7069"/>
          </a:xfrm>
          <a:custGeom>
            <a:rect b="b" l="l" r="r" t="t"/>
            <a:pathLst>
              <a:path extrusionOk="0" h="334" w="791">
                <a:moveTo>
                  <a:pt x="34" y="169"/>
                </a:moveTo>
                <a:lnTo>
                  <a:pt x="40" y="175"/>
                </a:lnTo>
                <a:lnTo>
                  <a:pt x="40" y="175"/>
                </a:lnTo>
                <a:cubicBezTo>
                  <a:pt x="39" y="173"/>
                  <a:pt x="38" y="172"/>
                  <a:pt x="37" y="170"/>
                </a:cubicBezTo>
                <a:lnTo>
                  <a:pt x="37" y="170"/>
                </a:lnTo>
                <a:cubicBezTo>
                  <a:pt x="36" y="170"/>
                  <a:pt x="35" y="169"/>
                  <a:pt x="34" y="169"/>
                </a:cubicBezTo>
                <a:close/>
                <a:moveTo>
                  <a:pt x="40" y="175"/>
                </a:moveTo>
                <a:cubicBezTo>
                  <a:pt x="47" y="185"/>
                  <a:pt x="56" y="194"/>
                  <a:pt x="67" y="202"/>
                </a:cubicBezTo>
                <a:lnTo>
                  <a:pt x="40" y="175"/>
                </a:lnTo>
                <a:close/>
                <a:moveTo>
                  <a:pt x="140" y="1"/>
                </a:moveTo>
                <a:cubicBezTo>
                  <a:pt x="65" y="1"/>
                  <a:pt x="0" y="103"/>
                  <a:pt x="37" y="170"/>
                </a:cubicBezTo>
                <a:lnTo>
                  <a:pt x="37" y="170"/>
                </a:lnTo>
                <a:cubicBezTo>
                  <a:pt x="234" y="236"/>
                  <a:pt x="463" y="301"/>
                  <a:pt x="692" y="333"/>
                </a:cubicBezTo>
                <a:cubicBezTo>
                  <a:pt x="725" y="333"/>
                  <a:pt x="790" y="268"/>
                  <a:pt x="790" y="235"/>
                </a:cubicBezTo>
                <a:cubicBezTo>
                  <a:pt x="790" y="169"/>
                  <a:pt x="725" y="136"/>
                  <a:pt x="692" y="136"/>
                </a:cubicBezTo>
                <a:lnTo>
                  <a:pt x="560" y="136"/>
                </a:lnTo>
                <a:lnTo>
                  <a:pt x="429" y="103"/>
                </a:lnTo>
                <a:lnTo>
                  <a:pt x="297" y="38"/>
                </a:lnTo>
                <a:lnTo>
                  <a:pt x="232" y="5"/>
                </a:lnTo>
                <a:lnTo>
                  <a:pt x="166" y="5"/>
                </a:lnTo>
                <a:cubicBezTo>
                  <a:pt x="157" y="2"/>
                  <a:pt x="148" y="1"/>
                  <a:pt x="14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7" name="Google Shape;2297;p23"/>
          <p:cNvSpPr/>
          <p:nvPr/>
        </p:nvSpPr>
        <p:spPr>
          <a:xfrm>
            <a:off x="7005475" y="4057234"/>
            <a:ext cx="21588" cy="12106"/>
          </a:xfrm>
          <a:custGeom>
            <a:rect b="b" l="l" r="r" t="t"/>
            <a:pathLst>
              <a:path extrusionOk="0" h="572" w="1020">
                <a:moveTo>
                  <a:pt x="99" y="0"/>
                </a:moveTo>
                <a:cubicBezTo>
                  <a:pt x="66" y="0"/>
                  <a:pt x="0" y="66"/>
                  <a:pt x="0" y="99"/>
                </a:cubicBezTo>
                <a:cubicBezTo>
                  <a:pt x="0" y="263"/>
                  <a:pt x="198" y="329"/>
                  <a:pt x="329" y="395"/>
                </a:cubicBezTo>
                <a:lnTo>
                  <a:pt x="888" y="559"/>
                </a:lnTo>
                <a:cubicBezTo>
                  <a:pt x="896" y="568"/>
                  <a:pt x="908" y="572"/>
                  <a:pt x="920" y="572"/>
                </a:cubicBezTo>
                <a:cubicBezTo>
                  <a:pt x="953" y="572"/>
                  <a:pt x="995" y="541"/>
                  <a:pt x="1019" y="493"/>
                </a:cubicBezTo>
                <a:cubicBezTo>
                  <a:pt x="1019" y="427"/>
                  <a:pt x="986" y="395"/>
                  <a:pt x="921" y="362"/>
                </a:cubicBezTo>
                <a:lnTo>
                  <a:pt x="461" y="197"/>
                </a:lnTo>
                <a:cubicBezTo>
                  <a:pt x="395" y="197"/>
                  <a:pt x="329" y="165"/>
                  <a:pt x="263" y="132"/>
                </a:cubicBezTo>
                <a:lnTo>
                  <a:pt x="230" y="132"/>
                </a:lnTo>
                <a:cubicBezTo>
                  <a:pt x="230" y="132"/>
                  <a:pt x="216" y="117"/>
                  <a:pt x="206" y="117"/>
                </a:cubicBezTo>
                <a:cubicBezTo>
                  <a:pt x="201" y="117"/>
                  <a:pt x="198" y="121"/>
                  <a:pt x="198" y="132"/>
                </a:cubicBezTo>
                <a:lnTo>
                  <a:pt x="198" y="99"/>
                </a:lnTo>
                <a:cubicBezTo>
                  <a:pt x="198" y="66"/>
                  <a:pt x="165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8" name="Google Shape;2298;p23"/>
          <p:cNvSpPr/>
          <p:nvPr/>
        </p:nvSpPr>
        <p:spPr>
          <a:xfrm>
            <a:off x="6992945" y="4037762"/>
            <a:ext cx="24086" cy="13503"/>
          </a:xfrm>
          <a:custGeom>
            <a:rect b="b" l="l" r="r" t="t"/>
            <a:pathLst>
              <a:path extrusionOk="0" h="638" w="1138">
                <a:moveTo>
                  <a:pt x="132" y="0"/>
                </a:moveTo>
                <a:cubicBezTo>
                  <a:pt x="67" y="0"/>
                  <a:pt x="1" y="33"/>
                  <a:pt x="1" y="99"/>
                </a:cubicBezTo>
                <a:cubicBezTo>
                  <a:pt x="1" y="132"/>
                  <a:pt x="34" y="197"/>
                  <a:pt x="67" y="197"/>
                </a:cubicBezTo>
                <a:cubicBezTo>
                  <a:pt x="362" y="329"/>
                  <a:pt x="658" y="460"/>
                  <a:pt x="954" y="624"/>
                </a:cubicBezTo>
                <a:cubicBezTo>
                  <a:pt x="968" y="634"/>
                  <a:pt x="982" y="638"/>
                  <a:pt x="995" y="638"/>
                </a:cubicBezTo>
                <a:cubicBezTo>
                  <a:pt x="1076" y="638"/>
                  <a:pt x="1137" y="488"/>
                  <a:pt x="1053" y="460"/>
                </a:cubicBezTo>
                <a:cubicBezTo>
                  <a:pt x="757" y="296"/>
                  <a:pt x="428" y="132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9" name="Google Shape;2299;p23"/>
          <p:cNvSpPr/>
          <p:nvPr/>
        </p:nvSpPr>
        <p:spPr>
          <a:xfrm>
            <a:off x="6978680" y="4017951"/>
            <a:ext cx="32171" cy="16424"/>
          </a:xfrm>
          <a:custGeom>
            <a:rect b="b" l="l" r="r" t="t"/>
            <a:pathLst>
              <a:path extrusionOk="0" h="776" w="1520">
                <a:moveTo>
                  <a:pt x="135" y="1"/>
                </a:moveTo>
                <a:cubicBezTo>
                  <a:pt x="57" y="1"/>
                  <a:pt x="1" y="125"/>
                  <a:pt x="83" y="180"/>
                </a:cubicBezTo>
                <a:cubicBezTo>
                  <a:pt x="478" y="410"/>
                  <a:pt x="905" y="608"/>
                  <a:pt x="1365" y="772"/>
                </a:cubicBezTo>
                <a:cubicBezTo>
                  <a:pt x="1375" y="774"/>
                  <a:pt x="1385" y="775"/>
                  <a:pt x="1393" y="775"/>
                </a:cubicBezTo>
                <a:cubicBezTo>
                  <a:pt x="1501" y="775"/>
                  <a:pt x="1519" y="605"/>
                  <a:pt x="1398" y="575"/>
                </a:cubicBezTo>
                <a:cubicBezTo>
                  <a:pt x="1004" y="410"/>
                  <a:pt x="576" y="213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0" name="Google Shape;2300;p23"/>
          <p:cNvSpPr/>
          <p:nvPr/>
        </p:nvSpPr>
        <p:spPr>
          <a:xfrm>
            <a:off x="6970341" y="4002648"/>
            <a:ext cx="35854" cy="18731"/>
          </a:xfrm>
          <a:custGeom>
            <a:rect b="b" l="l" r="r" t="t"/>
            <a:pathLst>
              <a:path extrusionOk="0" h="885" w="1694">
                <a:moveTo>
                  <a:pt x="135" y="1"/>
                </a:moveTo>
                <a:cubicBezTo>
                  <a:pt x="56" y="1"/>
                  <a:pt x="1" y="125"/>
                  <a:pt x="83" y="180"/>
                </a:cubicBezTo>
                <a:cubicBezTo>
                  <a:pt x="543" y="443"/>
                  <a:pt x="1036" y="673"/>
                  <a:pt x="1529" y="870"/>
                </a:cubicBezTo>
                <a:cubicBezTo>
                  <a:pt x="1539" y="880"/>
                  <a:pt x="1551" y="884"/>
                  <a:pt x="1565" y="884"/>
                </a:cubicBezTo>
                <a:cubicBezTo>
                  <a:pt x="1598" y="884"/>
                  <a:pt x="1637" y="861"/>
                  <a:pt x="1660" y="838"/>
                </a:cubicBezTo>
                <a:cubicBezTo>
                  <a:pt x="1693" y="805"/>
                  <a:pt x="1660" y="739"/>
                  <a:pt x="1628" y="706"/>
                </a:cubicBezTo>
                <a:cubicBezTo>
                  <a:pt x="1135" y="476"/>
                  <a:pt x="675" y="246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1" name="Google Shape;2301;p23"/>
          <p:cNvSpPr/>
          <p:nvPr/>
        </p:nvSpPr>
        <p:spPr>
          <a:xfrm>
            <a:off x="6967568" y="3994309"/>
            <a:ext cx="37716" cy="18498"/>
          </a:xfrm>
          <a:custGeom>
            <a:rect b="b" l="l" r="r" t="t"/>
            <a:pathLst>
              <a:path extrusionOk="0" h="874" w="1782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cubicBezTo>
                  <a:pt x="576" y="443"/>
                  <a:pt x="1101" y="673"/>
                  <a:pt x="1627" y="870"/>
                </a:cubicBezTo>
                <a:cubicBezTo>
                  <a:pt x="1635" y="873"/>
                  <a:pt x="1642" y="874"/>
                  <a:pt x="1649" y="874"/>
                </a:cubicBezTo>
                <a:cubicBezTo>
                  <a:pt x="1735" y="874"/>
                  <a:pt x="1781" y="703"/>
                  <a:pt x="1660" y="673"/>
                </a:cubicBezTo>
                <a:cubicBezTo>
                  <a:pt x="1167" y="476"/>
                  <a:pt x="674" y="246"/>
                  <a:pt x="181" y="16"/>
                </a:cubicBezTo>
                <a:cubicBezTo>
                  <a:pt x="165" y="5"/>
                  <a:pt x="149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2" name="Google Shape;2302;p23"/>
          <p:cNvSpPr/>
          <p:nvPr/>
        </p:nvSpPr>
        <p:spPr>
          <a:xfrm>
            <a:off x="6965431" y="3979747"/>
            <a:ext cx="37039" cy="21250"/>
          </a:xfrm>
          <a:custGeom>
            <a:rect b="b" l="l" r="r" t="t"/>
            <a:pathLst>
              <a:path extrusionOk="0" h="1004" w="1750">
                <a:moveTo>
                  <a:pt x="164" y="0"/>
                </a:moveTo>
                <a:cubicBezTo>
                  <a:pt x="61" y="0"/>
                  <a:pt x="0" y="154"/>
                  <a:pt x="85" y="211"/>
                </a:cubicBezTo>
                <a:cubicBezTo>
                  <a:pt x="545" y="474"/>
                  <a:pt x="1038" y="737"/>
                  <a:pt x="1531" y="1000"/>
                </a:cubicBezTo>
                <a:cubicBezTo>
                  <a:pt x="1540" y="1002"/>
                  <a:pt x="1549" y="1004"/>
                  <a:pt x="1558" y="1004"/>
                </a:cubicBezTo>
                <a:cubicBezTo>
                  <a:pt x="1651" y="1004"/>
                  <a:pt x="1749" y="862"/>
                  <a:pt x="1630" y="802"/>
                </a:cubicBezTo>
                <a:cubicBezTo>
                  <a:pt x="1137" y="572"/>
                  <a:pt x="644" y="309"/>
                  <a:pt x="217" y="14"/>
                </a:cubicBezTo>
                <a:cubicBezTo>
                  <a:pt x="198" y="5"/>
                  <a:pt x="181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3" name="Google Shape;2303;p23"/>
          <p:cNvSpPr/>
          <p:nvPr/>
        </p:nvSpPr>
        <p:spPr>
          <a:xfrm>
            <a:off x="6959906" y="3965101"/>
            <a:ext cx="35515" cy="22223"/>
          </a:xfrm>
          <a:custGeom>
            <a:rect b="b" l="l" r="r" t="t"/>
            <a:pathLst>
              <a:path extrusionOk="0" h="1050" w="1678">
                <a:moveTo>
                  <a:pt x="154" y="0"/>
                </a:moveTo>
                <a:cubicBezTo>
                  <a:pt x="57" y="0"/>
                  <a:pt x="1" y="125"/>
                  <a:pt x="83" y="180"/>
                </a:cubicBezTo>
                <a:cubicBezTo>
                  <a:pt x="543" y="509"/>
                  <a:pt x="1036" y="771"/>
                  <a:pt x="1496" y="1034"/>
                </a:cubicBezTo>
                <a:cubicBezTo>
                  <a:pt x="1517" y="1045"/>
                  <a:pt x="1537" y="1050"/>
                  <a:pt x="1554" y="1050"/>
                </a:cubicBezTo>
                <a:cubicBezTo>
                  <a:pt x="1645" y="1050"/>
                  <a:pt x="1677" y="925"/>
                  <a:pt x="1595" y="870"/>
                </a:cubicBezTo>
                <a:cubicBezTo>
                  <a:pt x="1135" y="607"/>
                  <a:pt x="642" y="311"/>
                  <a:pt x="215" y="16"/>
                </a:cubicBezTo>
                <a:cubicBezTo>
                  <a:pt x="193" y="5"/>
                  <a:pt x="173" y="0"/>
                  <a:pt x="1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4" name="Google Shape;2304;p23"/>
          <p:cNvSpPr/>
          <p:nvPr/>
        </p:nvSpPr>
        <p:spPr>
          <a:xfrm>
            <a:off x="6949599" y="3951195"/>
            <a:ext cx="45907" cy="23387"/>
          </a:xfrm>
          <a:custGeom>
            <a:rect b="b" l="l" r="r" t="t"/>
            <a:pathLst>
              <a:path extrusionOk="0" h="1105" w="2169">
                <a:moveTo>
                  <a:pt x="160" y="0"/>
                </a:moveTo>
                <a:cubicBezTo>
                  <a:pt x="75" y="0"/>
                  <a:pt x="0" y="125"/>
                  <a:pt x="110" y="180"/>
                </a:cubicBezTo>
                <a:lnTo>
                  <a:pt x="1950" y="1100"/>
                </a:lnTo>
                <a:cubicBezTo>
                  <a:pt x="1962" y="1103"/>
                  <a:pt x="1974" y="1104"/>
                  <a:pt x="1985" y="1104"/>
                </a:cubicBezTo>
                <a:cubicBezTo>
                  <a:pt x="2098" y="1104"/>
                  <a:pt x="2169" y="963"/>
                  <a:pt x="2049" y="903"/>
                </a:cubicBezTo>
                <a:lnTo>
                  <a:pt x="209" y="15"/>
                </a:lnTo>
                <a:cubicBezTo>
                  <a:pt x="193" y="5"/>
                  <a:pt x="176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5" name="Google Shape;2305;p23"/>
          <p:cNvSpPr/>
          <p:nvPr/>
        </p:nvSpPr>
        <p:spPr>
          <a:xfrm>
            <a:off x="6943969" y="3938708"/>
            <a:ext cx="43050" cy="20763"/>
          </a:xfrm>
          <a:custGeom>
            <a:rect b="b" l="l" r="r" t="t"/>
            <a:pathLst>
              <a:path extrusionOk="0" h="981" w="2034">
                <a:moveTo>
                  <a:pt x="169" y="1"/>
                </a:moveTo>
                <a:cubicBezTo>
                  <a:pt x="81" y="1"/>
                  <a:pt x="0" y="150"/>
                  <a:pt x="113" y="178"/>
                </a:cubicBezTo>
                <a:lnTo>
                  <a:pt x="1822" y="967"/>
                </a:lnTo>
                <a:cubicBezTo>
                  <a:pt x="1841" y="976"/>
                  <a:pt x="1859" y="980"/>
                  <a:pt x="1875" y="980"/>
                </a:cubicBezTo>
                <a:cubicBezTo>
                  <a:pt x="1977" y="980"/>
                  <a:pt x="2034" y="831"/>
                  <a:pt x="1921" y="803"/>
                </a:cubicBezTo>
                <a:lnTo>
                  <a:pt x="212" y="14"/>
                </a:lnTo>
                <a:cubicBezTo>
                  <a:pt x="198" y="5"/>
                  <a:pt x="183" y="1"/>
                  <a:pt x="16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6" name="Google Shape;2306;p23"/>
          <p:cNvSpPr/>
          <p:nvPr/>
        </p:nvSpPr>
        <p:spPr>
          <a:xfrm>
            <a:off x="6955398" y="3926347"/>
            <a:ext cx="23218" cy="15069"/>
          </a:xfrm>
          <a:custGeom>
            <a:rect b="b" l="l" r="r" t="t"/>
            <a:pathLst>
              <a:path extrusionOk="0" h="712" w="1097">
                <a:moveTo>
                  <a:pt x="121" y="1"/>
                </a:moveTo>
                <a:cubicBezTo>
                  <a:pt x="82" y="1"/>
                  <a:pt x="46" y="22"/>
                  <a:pt x="33" y="72"/>
                </a:cubicBezTo>
                <a:cubicBezTo>
                  <a:pt x="1" y="171"/>
                  <a:pt x="66" y="269"/>
                  <a:pt x="132" y="302"/>
                </a:cubicBezTo>
                <a:cubicBezTo>
                  <a:pt x="231" y="368"/>
                  <a:pt x="296" y="401"/>
                  <a:pt x="395" y="434"/>
                </a:cubicBezTo>
                <a:lnTo>
                  <a:pt x="888" y="697"/>
                </a:lnTo>
                <a:cubicBezTo>
                  <a:pt x="909" y="707"/>
                  <a:pt x="929" y="712"/>
                  <a:pt x="948" y="712"/>
                </a:cubicBezTo>
                <a:cubicBezTo>
                  <a:pt x="1045" y="712"/>
                  <a:pt x="1097" y="587"/>
                  <a:pt x="986" y="532"/>
                </a:cubicBezTo>
                <a:lnTo>
                  <a:pt x="559" y="302"/>
                </a:lnTo>
                <a:lnTo>
                  <a:pt x="329" y="204"/>
                </a:lnTo>
                <a:cubicBezTo>
                  <a:pt x="296" y="171"/>
                  <a:pt x="263" y="171"/>
                  <a:pt x="231" y="138"/>
                </a:cubicBezTo>
                <a:cubicBezTo>
                  <a:pt x="251" y="57"/>
                  <a:pt x="183" y="1"/>
                  <a:pt x="12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7" name="Google Shape;2307;p23"/>
          <p:cNvSpPr/>
          <p:nvPr/>
        </p:nvSpPr>
        <p:spPr>
          <a:xfrm>
            <a:off x="6934529" y="3915574"/>
            <a:ext cx="21885" cy="13292"/>
          </a:xfrm>
          <a:custGeom>
            <a:rect b="b" l="l" r="r" t="t"/>
            <a:pathLst>
              <a:path extrusionOk="0" h="628" w="1034">
                <a:moveTo>
                  <a:pt x="112" y="1"/>
                </a:moveTo>
                <a:cubicBezTo>
                  <a:pt x="83" y="1"/>
                  <a:pt x="53" y="17"/>
                  <a:pt x="34" y="55"/>
                </a:cubicBezTo>
                <a:cubicBezTo>
                  <a:pt x="1" y="88"/>
                  <a:pt x="34" y="154"/>
                  <a:pt x="66" y="187"/>
                </a:cubicBezTo>
                <a:lnTo>
                  <a:pt x="822" y="614"/>
                </a:lnTo>
                <a:cubicBezTo>
                  <a:pt x="836" y="623"/>
                  <a:pt x="850" y="627"/>
                  <a:pt x="865" y="627"/>
                </a:cubicBezTo>
                <a:cubicBezTo>
                  <a:pt x="952" y="627"/>
                  <a:pt x="1034" y="473"/>
                  <a:pt x="921" y="417"/>
                </a:cubicBezTo>
                <a:lnTo>
                  <a:pt x="165" y="23"/>
                </a:lnTo>
                <a:cubicBezTo>
                  <a:pt x="151" y="9"/>
                  <a:pt x="132" y="1"/>
                  <a:pt x="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8" name="Google Shape;2308;p23"/>
          <p:cNvSpPr/>
          <p:nvPr/>
        </p:nvSpPr>
        <p:spPr>
          <a:xfrm>
            <a:off x="6938995" y="3906028"/>
            <a:ext cx="39092" cy="19345"/>
          </a:xfrm>
          <a:custGeom>
            <a:rect b="b" l="l" r="r" t="t"/>
            <a:pathLst>
              <a:path extrusionOk="0" h="914" w="1847">
                <a:moveTo>
                  <a:pt x="164" y="0"/>
                </a:moveTo>
                <a:cubicBezTo>
                  <a:pt x="62" y="0"/>
                  <a:pt x="1" y="154"/>
                  <a:pt x="85" y="211"/>
                </a:cubicBezTo>
                <a:cubicBezTo>
                  <a:pt x="611" y="474"/>
                  <a:pt x="1137" y="704"/>
                  <a:pt x="1696" y="901"/>
                </a:cubicBezTo>
                <a:cubicBezTo>
                  <a:pt x="1714" y="910"/>
                  <a:pt x="1730" y="914"/>
                  <a:pt x="1745" y="914"/>
                </a:cubicBezTo>
                <a:cubicBezTo>
                  <a:pt x="1834" y="914"/>
                  <a:pt x="1846" y="760"/>
                  <a:pt x="1761" y="704"/>
                </a:cubicBezTo>
                <a:cubicBezTo>
                  <a:pt x="1203" y="539"/>
                  <a:pt x="677" y="309"/>
                  <a:pt x="217" y="14"/>
                </a:cubicBezTo>
                <a:cubicBezTo>
                  <a:pt x="199" y="4"/>
                  <a:pt x="181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9" name="Google Shape;2309;p23"/>
          <p:cNvSpPr/>
          <p:nvPr/>
        </p:nvSpPr>
        <p:spPr>
          <a:xfrm>
            <a:off x="6946361" y="3896800"/>
            <a:ext cx="20890" cy="10921"/>
          </a:xfrm>
          <a:custGeom>
            <a:rect b="b" l="l" r="r" t="t"/>
            <a:pathLst>
              <a:path extrusionOk="0" h="516" w="987">
                <a:moveTo>
                  <a:pt x="88" y="1"/>
                </a:moveTo>
                <a:cubicBezTo>
                  <a:pt x="56" y="1"/>
                  <a:pt x="33" y="17"/>
                  <a:pt x="33" y="55"/>
                </a:cubicBezTo>
                <a:cubicBezTo>
                  <a:pt x="0" y="88"/>
                  <a:pt x="0" y="154"/>
                  <a:pt x="66" y="187"/>
                </a:cubicBezTo>
                <a:cubicBezTo>
                  <a:pt x="296" y="318"/>
                  <a:pt x="559" y="417"/>
                  <a:pt x="822" y="515"/>
                </a:cubicBezTo>
                <a:cubicBezTo>
                  <a:pt x="888" y="515"/>
                  <a:pt x="953" y="482"/>
                  <a:pt x="953" y="417"/>
                </a:cubicBezTo>
                <a:cubicBezTo>
                  <a:pt x="986" y="384"/>
                  <a:pt x="953" y="318"/>
                  <a:pt x="888" y="318"/>
                </a:cubicBezTo>
                <a:cubicBezTo>
                  <a:pt x="625" y="252"/>
                  <a:pt x="395" y="121"/>
                  <a:pt x="165" y="22"/>
                </a:cubicBezTo>
                <a:cubicBezTo>
                  <a:pt x="137" y="9"/>
                  <a:pt x="110" y="1"/>
                  <a:pt x="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0" name="Google Shape;2310;p23"/>
          <p:cNvSpPr/>
          <p:nvPr/>
        </p:nvSpPr>
        <p:spPr>
          <a:xfrm>
            <a:off x="6948435" y="3885667"/>
            <a:ext cx="15323" cy="8149"/>
          </a:xfrm>
          <a:custGeom>
            <a:rect b="b" l="l" r="r" t="t"/>
            <a:pathLst>
              <a:path extrusionOk="0" h="385" w="724">
                <a:moveTo>
                  <a:pt x="112" y="1"/>
                </a:moveTo>
                <a:cubicBezTo>
                  <a:pt x="84" y="1"/>
                  <a:pt x="53" y="17"/>
                  <a:pt x="34" y="55"/>
                </a:cubicBezTo>
                <a:cubicBezTo>
                  <a:pt x="1" y="88"/>
                  <a:pt x="34" y="154"/>
                  <a:pt x="67" y="187"/>
                </a:cubicBezTo>
                <a:lnTo>
                  <a:pt x="67" y="154"/>
                </a:lnTo>
                <a:cubicBezTo>
                  <a:pt x="231" y="253"/>
                  <a:pt x="395" y="318"/>
                  <a:pt x="560" y="384"/>
                </a:cubicBezTo>
                <a:cubicBezTo>
                  <a:pt x="625" y="384"/>
                  <a:pt x="691" y="351"/>
                  <a:pt x="691" y="318"/>
                </a:cubicBezTo>
                <a:cubicBezTo>
                  <a:pt x="724" y="253"/>
                  <a:pt x="691" y="187"/>
                  <a:pt x="625" y="187"/>
                </a:cubicBezTo>
                <a:cubicBezTo>
                  <a:pt x="527" y="154"/>
                  <a:pt x="461" y="121"/>
                  <a:pt x="395" y="88"/>
                </a:cubicBezTo>
                <a:lnTo>
                  <a:pt x="362" y="88"/>
                </a:lnTo>
                <a:lnTo>
                  <a:pt x="297" y="55"/>
                </a:lnTo>
                <a:lnTo>
                  <a:pt x="165" y="23"/>
                </a:lnTo>
                <a:cubicBezTo>
                  <a:pt x="152" y="9"/>
                  <a:pt x="132" y="1"/>
                  <a:pt x="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1" name="Google Shape;2311;p23"/>
          <p:cNvSpPr/>
          <p:nvPr/>
        </p:nvSpPr>
        <p:spPr>
          <a:xfrm>
            <a:off x="6932455" y="3868460"/>
            <a:ext cx="24361" cy="13101"/>
          </a:xfrm>
          <a:custGeom>
            <a:rect b="b" l="l" r="r" t="t"/>
            <a:pathLst>
              <a:path extrusionOk="0" h="619" w="1151">
                <a:moveTo>
                  <a:pt x="129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0" y="178"/>
                  <a:pt x="66" y="211"/>
                </a:cubicBezTo>
                <a:cubicBezTo>
                  <a:pt x="362" y="343"/>
                  <a:pt x="690" y="507"/>
                  <a:pt x="1019" y="606"/>
                </a:cubicBezTo>
                <a:cubicBezTo>
                  <a:pt x="1036" y="614"/>
                  <a:pt x="1052" y="618"/>
                  <a:pt x="1065" y="618"/>
                </a:cubicBezTo>
                <a:cubicBezTo>
                  <a:pt x="1102" y="618"/>
                  <a:pt x="1126" y="588"/>
                  <a:pt x="1150" y="540"/>
                </a:cubicBezTo>
                <a:cubicBezTo>
                  <a:pt x="1150" y="474"/>
                  <a:pt x="1117" y="441"/>
                  <a:pt x="1085" y="408"/>
                </a:cubicBezTo>
                <a:cubicBezTo>
                  <a:pt x="756" y="310"/>
                  <a:pt x="460" y="178"/>
                  <a:pt x="164" y="14"/>
                </a:cubicBezTo>
                <a:cubicBezTo>
                  <a:pt x="155" y="4"/>
                  <a:pt x="142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2" name="Google Shape;2312;p23"/>
          <p:cNvSpPr/>
          <p:nvPr/>
        </p:nvSpPr>
        <p:spPr>
          <a:xfrm>
            <a:off x="6942889" y="3860565"/>
            <a:ext cx="9757" cy="7323"/>
          </a:xfrm>
          <a:custGeom>
            <a:rect b="b" l="l" r="r" t="t"/>
            <a:pathLst>
              <a:path extrusionOk="0" h="346" w="461">
                <a:moveTo>
                  <a:pt x="111" y="1"/>
                </a:moveTo>
                <a:cubicBezTo>
                  <a:pt x="99" y="1"/>
                  <a:pt x="82" y="9"/>
                  <a:pt x="66" y="26"/>
                </a:cubicBezTo>
                <a:cubicBezTo>
                  <a:pt x="33" y="26"/>
                  <a:pt x="33" y="26"/>
                  <a:pt x="0" y="58"/>
                </a:cubicBezTo>
                <a:cubicBezTo>
                  <a:pt x="0" y="91"/>
                  <a:pt x="0" y="124"/>
                  <a:pt x="0" y="124"/>
                </a:cubicBezTo>
                <a:cubicBezTo>
                  <a:pt x="0" y="157"/>
                  <a:pt x="33" y="190"/>
                  <a:pt x="66" y="190"/>
                </a:cubicBezTo>
                <a:lnTo>
                  <a:pt x="329" y="321"/>
                </a:lnTo>
                <a:cubicBezTo>
                  <a:pt x="345" y="338"/>
                  <a:pt x="353" y="346"/>
                  <a:pt x="362" y="346"/>
                </a:cubicBezTo>
                <a:cubicBezTo>
                  <a:pt x="370" y="346"/>
                  <a:pt x="378" y="338"/>
                  <a:pt x="394" y="321"/>
                </a:cubicBezTo>
                <a:cubicBezTo>
                  <a:pt x="427" y="321"/>
                  <a:pt x="460" y="321"/>
                  <a:pt x="460" y="288"/>
                </a:cubicBezTo>
                <a:cubicBezTo>
                  <a:pt x="460" y="256"/>
                  <a:pt x="460" y="223"/>
                  <a:pt x="460" y="190"/>
                </a:cubicBezTo>
                <a:cubicBezTo>
                  <a:pt x="460" y="190"/>
                  <a:pt x="427" y="157"/>
                  <a:pt x="427" y="157"/>
                </a:cubicBezTo>
                <a:lnTo>
                  <a:pt x="131" y="26"/>
                </a:lnTo>
                <a:cubicBezTo>
                  <a:pt x="131" y="9"/>
                  <a:pt x="123" y="1"/>
                  <a:pt x="11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3" name="Google Shape;2313;p23"/>
          <p:cNvSpPr/>
          <p:nvPr/>
        </p:nvSpPr>
        <p:spPr>
          <a:xfrm>
            <a:off x="6938021" y="3846892"/>
            <a:ext cx="20869" cy="11450"/>
          </a:xfrm>
          <a:custGeom>
            <a:rect b="b" l="l" r="r" t="t"/>
            <a:pathLst>
              <a:path extrusionOk="0" h="541" w="986">
                <a:moveTo>
                  <a:pt x="129" y="1"/>
                </a:moveTo>
                <a:cubicBezTo>
                  <a:pt x="96" y="1"/>
                  <a:pt x="56" y="24"/>
                  <a:pt x="33" y="47"/>
                </a:cubicBezTo>
                <a:cubicBezTo>
                  <a:pt x="0" y="113"/>
                  <a:pt x="33" y="179"/>
                  <a:pt x="66" y="179"/>
                </a:cubicBezTo>
                <a:lnTo>
                  <a:pt x="822" y="540"/>
                </a:lnTo>
                <a:cubicBezTo>
                  <a:pt x="887" y="540"/>
                  <a:pt x="953" y="540"/>
                  <a:pt x="986" y="507"/>
                </a:cubicBezTo>
                <a:cubicBezTo>
                  <a:pt x="986" y="442"/>
                  <a:pt x="986" y="376"/>
                  <a:pt x="920" y="343"/>
                </a:cubicBezTo>
                <a:lnTo>
                  <a:pt x="164" y="14"/>
                </a:lnTo>
                <a:cubicBezTo>
                  <a:pt x="155" y="5"/>
                  <a:pt x="142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4" name="Google Shape;2314;p23"/>
          <p:cNvSpPr/>
          <p:nvPr/>
        </p:nvSpPr>
        <p:spPr>
          <a:xfrm>
            <a:off x="6938699" y="3824478"/>
            <a:ext cx="19493" cy="11598"/>
          </a:xfrm>
          <a:custGeom>
            <a:rect b="b" l="l" r="r" t="t"/>
            <a:pathLst>
              <a:path extrusionOk="0" h="548" w="921">
                <a:moveTo>
                  <a:pt x="112" y="0"/>
                </a:moveTo>
                <a:cubicBezTo>
                  <a:pt x="84" y="0"/>
                  <a:pt x="53" y="16"/>
                  <a:pt x="34" y="55"/>
                </a:cubicBezTo>
                <a:cubicBezTo>
                  <a:pt x="1" y="88"/>
                  <a:pt x="34" y="153"/>
                  <a:pt x="67" y="186"/>
                </a:cubicBezTo>
                <a:cubicBezTo>
                  <a:pt x="297" y="350"/>
                  <a:pt x="527" y="449"/>
                  <a:pt x="790" y="548"/>
                </a:cubicBezTo>
                <a:cubicBezTo>
                  <a:pt x="855" y="548"/>
                  <a:pt x="888" y="515"/>
                  <a:pt x="921" y="449"/>
                </a:cubicBezTo>
                <a:cubicBezTo>
                  <a:pt x="921" y="416"/>
                  <a:pt x="888" y="350"/>
                  <a:pt x="855" y="350"/>
                </a:cubicBezTo>
                <a:cubicBezTo>
                  <a:pt x="592" y="252"/>
                  <a:pt x="395" y="153"/>
                  <a:pt x="165" y="22"/>
                </a:cubicBezTo>
                <a:cubicBezTo>
                  <a:pt x="152" y="8"/>
                  <a:pt x="132" y="0"/>
                  <a:pt x="11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5" name="Google Shape;2315;p23"/>
          <p:cNvSpPr/>
          <p:nvPr/>
        </p:nvSpPr>
        <p:spPr>
          <a:xfrm>
            <a:off x="6941133" y="3816965"/>
            <a:ext cx="18456" cy="9905"/>
          </a:xfrm>
          <a:custGeom>
            <a:rect b="b" l="l" r="r" t="t"/>
            <a:pathLst>
              <a:path extrusionOk="0" h="468" w="872">
                <a:moveTo>
                  <a:pt x="135" y="0"/>
                </a:moveTo>
                <a:cubicBezTo>
                  <a:pt x="56" y="0"/>
                  <a:pt x="0" y="125"/>
                  <a:pt x="83" y="180"/>
                </a:cubicBezTo>
                <a:lnTo>
                  <a:pt x="707" y="443"/>
                </a:lnTo>
                <a:cubicBezTo>
                  <a:pt x="740" y="459"/>
                  <a:pt x="773" y="467"/>
                  <a:pt x="802" y="467"/>
                </a:cubicBezTo>
                <a:cubicBezTo>
                  <a:pt x="831" y="467"/>
                  <a:pt x="855" y="459"/>
                  <a:pt x="872" y="443"/>
                </a:cubicBezTo>
                <a:cubicBezTo>
                  <a:pt x="872" y="377"/>
                  <a:pt x="872" y="311"/>
                  <a:pt x="839" y="278"/>
                </a:cubicBezTo>
                <a:lnTo>
                  <a:pt x="182" y="15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6" name="Google Shape;2316;p23"/>
          <p:cNvSpPr/>
          <p:nvPr/>
        </p:nvSpPr>
        <p:spPr>
          <a:xfrm>
            <a:off x="6938699" y="3807080"/>
            <a:ext cx="23493" cy="12382"/>
          </a:xfrm>
          <a:custGeom>
            <a:rect b="b" l="l" r="r" t="t"/>
            <a:pathLst>
              <a:path extrusionOk="0" h="585" w="1110">
                <a:moveTo>
                  <a:pt x="88" y="1"/>
                </a:moveTo>
                <a:cubicBezTo>
                  <a:pt x="56" y="1"/>
                  <a:pt x="34" y="17"/>
                  <a:pt x="34" y="55"/>
                </a:cubicBezTo>
                <a:cubicBezTo>
                  <a:pt x="1" y="88"/>
                  <a:pt x="1" y="154"/>
                  <a:pt x="67" y="187"/>
                </a:cubicBezTo>
                <a:cubicBezTo>
                  <a:pt x="329" y="384"/>
                  <a:pt x="625" y="482"/>
                  <a:pt x="921" y="581"/>
                </a:cubicBezTo>
                <a:cubicBezTo>
                  <a:pt x="930" y="583"/>
                  <a:pt x="938" y="584"/>
                  <a:pt x="946" y="584"/>
                </a:cubicBezTo>
                <a:cubicBezTo>
                  <a:pt x="1060" y="584"/>
                  <a:pt x="1109" y="384"/>
                  <a:pt x="987" y="384"/>
                </a:cubicBezTo>
                <a:cubicBezTo>
                  <a:pt x="691" y="318"/>
                  <a:pt x="395" y="187"/>
                  <a:pt x="165" y="22"/>
                </a:cubicBezTo>
                <a:cubicBezTo>
                  <a:pt x="138" y="9"/>
                  <a:pt x="111" y="1"/>
                  <a:pt x="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7" name="Google Shape;2317;p23"/>
          <p:cNvSpPr/>
          <p:nvPr/>
        </p:nvSpPr>
        <p:spPr>
          <a:xfrm>
            <a:off x="6934931" y="3796138"/>
            <a:ext cx="34181" cy="14985"/>
          </a:xfrm>
          <a:custGeom>
            <a:rect b="b" l="l" r="r" t="t"/>
            <a:pathLst>
              <a:path extrusionOk="0" h="708" w="1615">
                <a:moveTo>
                  <a:pt x="169" y="0"/>
                </a:moveTo>
                <a:cubicBezTo>
                  <a:pt x="82" y="0"/>
                  <a:pt x="0" y="154"/>
                  <a:pt x="113" y="211"/>
                </a:cubicBezTo>
                <a:cubicBezTo>
                  <a:pt x="540" y="441"/>
                  <a:pt x="968" y="605"/>
                  <a:pt x="1460" y="704"/>
                </a:cubicBezTo>
                <a:cubicBezTo>
                  <a:pt x="1468" y="706"/>
                  <a:pt x="1475" y="707"/>
                  <a:pt x="1482" y="707"/>
                </a:cubicBezTo>
                <a:cubicBezTo>
                  <a:pt x="1568" y="707"/>
                  <a:pt x="1615" y="537"/>
                  <a:pt x="1493" y="507"/>
                </a:cubicBezTo>
                <a:cubicBezTo>
                  <a:pt x="1033" y="408"/>
                  <a:pt x="606" y="244"/>
                  <a:pt x="212" y="14"/>
                </a:cubicBezTo>
                <a:cubicBezTo>
                  <a:pt x="198" y="4"/>
                  <a:pt x="184" y="0"/>
                  <a:pt x="16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8" name="Google Shape;2318;p23"/>
          <p:cNvSpPr/>
          <p:nvPr/>
        </p:nvSpPr>
        <p:spPr>
          <a:xfrm>
            <a:off x="6938021" y="3835082"/>
            <a:ext cx="16699" cy="9630"/>
          </a:xfrm>
          <a:custGeom>
            <a:rect b="b" l="l" r="r" t="t"/>
            <a:pathLst>
              <a:path extrusionOk="0" h="455" w="789">
                <a:moveTo>
                  <a:pt x="140" y="0"/>
                </a:moveTo>
                <a:cubicBezTo>
                  <a:pt x="96" y="0"/>
                  <a:pt x="56" y="23"/>
                  <a:pt x="33" y="47"/>
                </a:cubicBezTo>
                <a:cubicBezTo>
                  <a:pt x="0" y="112"/>
                  <a:pt x="33" y="178"/>
                  <a:pt x="66" y="178"/>
                </a:cubicBezTo>
                <a:lnTo>
                  <a:pt x="624" y="441"/>
                </a:lnTo>
                <a:cubicBezTo>
                  <a:pt x="644" y="451"/>
                  <a:pt x="660" y="455"/>
                  <a:pt x="674" y="455"/>
                </a:cubicBezTo>
                <a:cubicBezTo>
                  <a:pt x="709" y="455"/>
                  <a:pt x="733" y="431"/>
                  <a:pt x="756" y="408"/>
                </a:cubicBezTo>
                <a:cubicBezTo>
                  <a:pt x="789" y="342"/>
                  <a:pt x="789" y="277"/>
                  <a:pt x="723" y="244"/>
                </a:cubicBezTo>
                <a:lnTo>
                  <a:pt x="197" y="14"/>
                </a:lnTo>
                <a:cubicBezTo>
                  <a:pt x="178" y="4"/>
                  <a:pt x="159" y="0"/>
                  <a:pt x="14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9" name="Google Shape;2319;p23"/>
          <p:cNvSpPr/>
          <p:nvPr/>
        </p:nvSpPr>
        <p:spPr>
          <a:xfrm>
            <a:off x="6948435" y="3784942"/>
            <a:ext cx="25335" cy="15916"/>
          </a:xfrm>
          <a:custGeom>
            <a:rect b="b" l="l" r="r" t="t"/>
            <a:pathLst>
              <a:path extrusionOk="0" h="752" w="1197">
                <a:moveTo>
                  <a:pt x="128" y="0"/>
                </a:moveTo>
                <a:cubicBezTo>
                  <a:pt x="100" y="0"/>
                  <a:pt x="67" y="17"/>
                  <a:pt x="34" y="50"/>
                </a:cubicBezTo>
                <a:cubicBezTo>
                  <a:pt x="1" y="83"/>
                  <a:pt x="1" y="148"/>
                  <a:pt x="34" y="181"/>
                </a:cubicBezTo>
                <a:cubicBezTo>
                  <a:pt x="297" y="477"/>
                  <a:pt x="625" y="674"/>
                  <a:pt x="1020" y="740"/>
                </a:cubicBezTo>
                <a:cubicBezTo>
                  <a:pt x="1036" y="748"/>
                  <a:pt x="1051" y="752"/>
                  <a:pt x="1065" y="752"/>
                </a:cubicBezTo>
                <a:cubicBezTo>
                  <a:pt x="1164" y="752"/>
                  <a:pt x="1196" y="571"/>
                  <a:pt x="1052" y="543"/>
                </a:cubicBezTo>
                <a:cubicBezTo>
                  <a:pt x="724" y="477"/>
                  <a:pt x="428" y="313"/>
                  <a:pt x="198" y="50"/>
                </a:cubicBezTo>
                <a:cubicBezTo>
                  <a:pt x="182" y="17"/>
                  <a:pt x="157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0" name="Google Shape;2320;p23"/>
          <p:cNvSpPr/>
          <p:nvPr/>
        </p:nvSpPr>
        <p:spPr>
          <a:xfrm>
            <a:off x="6951229" y="3774401"/>
            <a:ext cx="24657" cy="13969"/>
          </a:xfrm>
          <a:custGeom>
            <a:rect b="b" l="l" r="r" t="t"/>
            <a:pathLst>
              <a:path extrusionOk="0" h="660" w="1165">
                <a:moveTo>
                  <a:pt x="112" y="0"/>
                </a:moveTo>
                <a:cubicBezTo>
                  <a:pt x="83" y="0"/>
                  <a:pt x="52" y="16"/>
                  <a:pt x="33" y="55"/>
                </a:cubicBezTo>
                <a:cubicBezTo>
                  <a:pt x="0" y="88"/>
                  <a:pt x="33" y="153"/>
                  <a:pt x="66" y="186"/>
                </a:cubicBezTo>
                <a:lnTo>
                  <a:pt x="953" y="646"/>
                </a:lnTo>
                <a:cubicBezTo>
                  <a:pt x="972" y="655"/>
                  <a:pt x="989" y="659"/>
                  <a:pt x="1006" y="659"/>
                </a:cubicBezTo>
                <a:cubicBezTo>
                  <a:pt x="1108" y="659"/>
                  <a:pt x="1165" y="506"/>
                  <a:pt x="1052" y="449"/>
                </a:cubicBezTo>
                <a:lnTo>
                  <a:pt x="165" y="22"/>
                </a:lnTo>
                <a:cubicBezTo>
                  <a:pt x="151" y="8"/>
                  <a:pt x="132" y="0"/>
                  <a:pt x="11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1" name="Google Shape;2321;p23"/>
          <p:cNvSpPr/>
          <p:nvPr/>
        </p:nvSpPr>
        <p:spPr>
          <a:xfrm>
            <a:off x="6956435" y="3762019"/>
            <a:ext cx="25885" cy="15747"/>
          </a:xfrm>
          <a:custGeom>
            <a:rect b="b" l="l" r="r" t="t"/>
            <a:pathLst>
              <a:path extrusionOk="0" h="744" w="1223">
                <a:moveTo>
                  <a:pt x="135" y="0"/>
                </a:moveTo>
                <a:cubicBezTo>
                  <a:pt x="56" y="0"/>
                  <a:pt x="0" y="125"/>
                  <a:pt x="83" y="180"/>
                </a:cubicBezTo>
                <a:lnTo>
                  <a:pt x="1003" y="738"/>
                </a:lnTo>
                <a:cubicBezTo>
                  <a:pt x="1017" y="742"/>
                  <a:pt x="1031" y="744"/>
                  <a:pt x="1044" y="744"/>
                </a:cubicBezTo>
                <a:cubicBezTo>
                  <a:pt x="1154" y="744"/>
                  <a:pt x="1222" y="633"/>
                  <a:pt x="1134" y="574"/>
                </a:cubicBezTo>
                <a:lnTo>
                  <a:pt x="182" y="15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2" name="Google Shape;2322;p23"/>
          <p:cNvSpPr/>
          <p:nvPr/>
        </p:nvSpPr>
        <p:spPr>
          <a:xfrm>
            <a:off x="6963039" y="3754400"/>
            <a:ext cx="20191" cy="11027"/>
          </a:xfrm>
          <a:custGeom>
            <a:rect b="b" l="l" r="r" t="t"/>
            <a:pathLst>
              <a:path extrusionOk="0" h="521" w="954">
                <a:moveTo>
                  <a:pt x="108" y="0"/>
                </a:moveTo>
                <a:cubicBezTo>
                  <a:pt x="64" y="0"/>
                  <a:pt x="24" y="24"/>
                  <a:pt x="1" y="47"/>
                </a:cubicBezTo>
                <a:cubicBezTo>
                  <a:pt x="1" y="113"/>
                  <a:pt x="1" y="145"/>
                  <a:pt x="67" y="178"/>
                </a:cubicBezTo>
                <a:lnTo>
                  <a:pt x="790" y="507"/>
                </a:lnTo>
                <a:cubicBezTo>
                  <a:pt x="799" y="517"/>
                  <a:pt x="812" y="520"/>
                  <a:pt x="825" y="520"/>
                </a:cubicBezTo>
                <a:cubicBezTo>
                  <a:pt x="858" y="520"/>
                  <a:pt x="898" y="497"/>
                  <a:pt x="921" y="474"/>
                </a:cubicBezTo>
                <a:cubicBezTo>
                  <a:pt x="954" y="408"/>
                  <a:pt x="921" y="343"/>
                  <a:pt x="888" y="343"/>
                </a:cubicBezTo>
                <a:lnTo>
                  <a:pt x="165" y="14"/>
                </a:lnTo>
                <a:cubicBezTo>
                  <a:pt x="146" y="4"/>
                  <a:pt x="127" y="0"/>
                  <a:pt x="1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3" name="Google Shape;2323;p23"/>
          <p:cNvSpPr/>
          <p:nvPr/>
        </p:nvSpPr>
        <p:spPr>
          <a:xfrm>
            <a:off x="6967928" y="3744664"/>
            <a:ext cx="15302" cy="9799"/>
          </a:xfrm>
          <a:custGeom>
            <a:rect b="b" l="l" r="r" t="t"/>
            <a:pathLst>
              <a:path extrusionOk="0" h="463" w="723">
                <a:moveTo>
                  <a:pt x="129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0" y="178"/>
                  <a:pt x="66" y="178"/>
                </a:cubicBezTo>
                <a:lnTo>
                  <a:pt x="559" y="441"/>
                </a:lnTo>
                <a:cubicBezTo>
                  <a:pt x="572" y="455"/>
                  <a:pt x="591" y="463"/>
                  <a:pt x="612" y="463"/>
                </a:cubicBezTo>
                <a:cubicBezTo>
                  <a:pt x="640" y="463"/>
                  <a:pt x="671" y="447"/>
                  <a:pt x="690" y="408"/>
                </a:cubicBezTo>
                <a:cubicBezTo>
                  <a:pt x="723" y="375"/>
                  <a:pt x="690" y="310"/>
                  <a:pt x="657" y="277"/>
                </a:cubicBezTo>
                <a:lnTo>
                  <a:pt x="164" y="14"/>
                </a:lnTo>
                <a:cubicBezTo>
                  <a:pt x="155" y="4"/>
                  <a:pt x="142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4" name="Google Shape;2324;p23"/>
          <p:cNvSpPr/>
          <p:nvPr/>
        </p:nvSpPr>
        <p:spPr>
          <a:xfrm>
            <a:off x="6970701" y="3727266"/>
            <a:ext cx="30922" cy="16593"/>
          </a:xfrm>
          <a:custGeom>
            <a:rect b="b" l="l" r="r" t="t"/>
            <a:pathLst>
              <a:path extrusionOk="0" h="784" w="1461">
                <a:moveTo>
                  <a:pt x="129" y="1"/>
                </a:moveTo>
                <a:cubicBezTo>
                  <a:pt x="96" y="1"/>
                  <a:pt x="57" y="24"/>
                  <a:pt x="33" y="47"/>
                </a:cubicBezTo>
                <a:cubicBezTo>
                  <a:pt x="0" y="80"/>
                  <a:pt x="33" y="146"/>
                  <a:pt x="66" y="179"/>
                </a:cubicBezTo>
                <a:cubicBezTo>
                  <a:pt x="460" y="442"/>
                  <a:pt x="855" y="672"/>
                  <a:pt x="1315" y="770"/>
                </a:cubicBezTo>
                <a:cubicBezTo>
                  <a:pt x="1329" y="779"/>
                  <a:pt x="1342" y="783"/>
                  <a:pt x="1354" y="783"/>
                </a:cubicBezTo>
                <a:cubicBezTo>
                  <a:pt x="1428" y="783"/>
                  <a:pt x="1461" y="630"/>
                  <a:pt x="1348" y="573"/>
                </a:cubicBezTo>
                <a:cubicBezTo>
                  <a:pt x="921" y="474"/>
                  <a:pt x="526" y="277"/>
                  <a:pt x="165" y="14"/>
                </a:cubicBezTo>
                <a:cubicBezTo>
                  <a:pt x="155" y="5"/>
                  <a:pt x="143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5" name="Google Shape;2325;p23"/>
          <p:cNvSpPr/>
          <p:nvPr/>
        </p:nvSpPr>
        <p:spPr>
          <a:xfrm>
            <a:off x="6985305" y="3711286"/>
            <a:ext cx="22752" cy="10815"/>
          </a:xfrm>
          <a:custGeom>
            <a:rect b="b" l="l" r="r" t="t"/>
            <a:pathLst>
              <a:path extrusionOk="0" h="511" w="1075">
                <a:moveTo>
                  <a:pt x="129" y="0"/>
                </a:moveTo>
                <a:cubicBezTo>
                  <a:pt x="96" y="0"/>
                  <a:pt x="57" y="23"/>
                  <a:pt x="33" y="47"/>
                </a:cubicBezTo>
                <a:cubicBezTo>
                  <a:pt x="1" y="112"/>
                  <a:pt x="33" y="145"/>
                  <a:pt x="66" y="178"/>
                </a:cubicBezTo>
                <a:cubicBezTo>
                  <a:pt x="329" y="342"/>
                  <a:pt x="592" y="441"/>
                  <a:pt x="888" y="507"/>
                </a:cubicBezTo>
                <a:cubicBezTo>
                  <a:pt x="898" y="509"/>
                  <a:pt x="907" y="510"/>
                  <a:pt x="917" y="510"/>
                </a:cubicBezTo>
                <a:cubicBezTo>
                  <a:pt x="1028" y="510"/>
                  <a:pt x="1075" y="340"/>
                  <a:pt x="953" y="309"/>
                </a:cubicBezTo>
                <a:lnTo>
                  <a:pt x="921" y="309"/>
                </a:lnTo>
                <a:cubicBezTo>
                  <a:pt x="658" y="244"/>
                  <a:pt x="395" y="145"/>
                  <a:pt x="165" y="14"/>
                </a:cubicBez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6" name="Google Shape;2326;p23"/>
          <p:cNvSpPr/>
          <p:nvPr/>
        </p:nvSpPr>
        <p:spPr>
          <a:xfrm>
            <a:off x="6990871" y="3698058"/>
            <a:ext cx="13440" cy="8466"/>
          </a:xfrm>
          <a:custGeom>
            <a:rect b="b" l="l" r="r" t="t"/>
            <a:pathLst>
              <a:path extrusionOk="0" h="400" w="635">
                <a:moveTo>
                  <a:pt x="141" y="1"/>
                </a:moveTo>
                <a:cubicBezTo>
                  <a:pt x="96" y="1"/>
                  <a:pt x="56" y="24"/>
                  <a:pt x="33" y="47"/>
                </a:cubicBezTo>
                <a:cubicBezTo>
                  <a:pt x="0" y="113"/>
                  <a:pt x="33" y="179"/>
                  <a:pt x="66" y="211"/>
                </a:cubicBezTo>
                <a:lnTo>
                  <a:pt x="428" y="376"/>
                </a:lnTo>
                <a:cubicBezTo>
                  <a:pt x="445" y="393"/>
                  <a:pt x="463" y="400"/>
                  <a:pt x="480" y="400"/>
                </a:cubicBezTo>
                <a:cubicBezTo>
                  <a:pt x="564" y="400"/>
                  <a:pt x="635" y="233"/>
                  <a:pt x="526" y="179"/>
                </a:cubicBezTo>
                <a:lnTo>
                  <a:pt x="198" y="14"/>
                </a:lnTo>
                <a:cubicBezTo>
                  <a:pt x="178" y="5"/>
                  <a:pt x="159" y="1"/>
                  <a:pt x="14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7" name="Google Shape;2327;p23"/>
          <p:cNvSpPr/>
          <p:nvPr/>
        </p:nvSpPr>
        <p:spPr>
          <a:xfrm>
            <a:off x="6980437" y="3718694"/>
            <a:ext cx="22964" cy="14456"/>
          </a:xfrm>
          <a:custGeom>
            <a:rect b="b" l="l" r="r" t="t"/>
            <a:pathLst>
              <a:path extrusionOk="0" h="683" w="1085">
                <a:moveTo>
                  <a:pt x="103" y="0"/>
                </a:moveTo>
                <a:cubicBezTo>
                  <a:pt x="74" y="0"/>
                  <a:pt x="50" y="9"/>
                  <a:pt x="33" y="25"/>
                </a:cubicBezTo>
                <a:cubicBezTo>
                  <a:pt x="0" y="91"/>
                  <a:pt x="0" y="157"/>
                  <a:pt x="33" y="189"/>
                </a:cubicBezTo>
                <a:cubicBezTo>
                  <a:pt x="296" y="419"/>
                  <a:pt x="592" y="584"/>
                  <a:pt x="888" y="682"/>
                </a:cubicBezTo>
                <a:cubicBezTo>
                  <a:pt x="1019" y="682"/>
                  <a:pt x="1085" y="518"/>
                  <a:pt x="953" y="485"/>
                </a:cubicBezTo>
                <a:lnTo>
                  <a:pt x="953" y="452"/>
                </a:lnTo>
                <a:cubicBezTo>
                  <a:pt x="658" y="387"/>
                  <a:pt x="395" y="222"/>
                  <a:pt x="198" y="25"/>
                </a:cubicBezTo>
                <a:cubicBezTo>
                  <a:pt x="165" y="9"/>
                  <a:pt x="132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8" name="Google Shape;2328;p23"/>
          <p:cNvSpPr/>
          <p:nvPr/>
        </p:nvSpPr>
        <p:spPr>
          <a:xfrm>
            <a:off x="6988416" y="3684110"/>
            <a:ext cx="25906" cy="13651"/>
          </a:xfrm>
          <a:custGeom>
            <a:rect b="b" l="l" r="r" t="t"/>
            <a:pathLst>
              <a:path extrusionOk="0" h="645" w="1224">
                <a:moveTo>
                  <a:pt x="135" y="1"/>
                </a:moveTo>
                <a:cubicBezTo>
                  <a:pt x="57" y="1"/>
                  <a:pt x="1" y="125"/>
                  <a:pt x="84" y="180"/>
                </a:cubicBezTo>
                <a:cubicBezTo>
                  <a:pt x="379" y="378"/>
                  <a:pt x="708" y="542"/>
                  <a:pt x="1036" y="640"/>
                </a:cubicBezTo>
                <a:cubicBezTo>
                  <a:pt x="1046" y="643"/>
                  <a:pt x="1056" y="644"/>
                  <a:pt x="1065" y="644"/>
                </a:cubicBezTo>
                <a:cubicBezTo>
                  <a:pt x="1177" y="644"/>
                  <a:pt x="1224" y="471"/>
                  <a:pt x="1102" y="410"/>
                </a:cubicBezTo>
                <a:cubicBezTo>
                  <a:pt x="774" y="345"/>
                  <a:pt x="445" y="213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9" name="Google Shape;2329;p23"/>
          <p:cNvSpPr/>
          <p:nvPr/>
        </p:nvSpPr>
        <p:spPr>
          <a:xfrm>
            <a:off x="6999210" y="3669844"/>
            <a:ext cx="21736" cy="12403"/>
          </a:xfrm>
          <a:custGeom>
            <a:rect b="b" l="l" r="r" t="t"/>
            <a:pathLst>
              <a:path extrusionOk="0" h="586" w="1027">
                <a:moveTo>
                  <a:pt x="165" y="0"/>
                </a:moveTo>
                <a:cubicBezTo>
                  <a:pt x="99" y="0"/>
                  <a:pt x="66" y="0"/>
                  <a:pt x="34" y="66"/>
                </a:cubicBezTo>
                <a:cubicBezTo>
                  <a:pt x="1" y="99"/>
                  <a:pt x="1" y="164"/>
                  <a:pt x="66" y="197"/>
                </a:cubicBezTo>
                <a:lnTo>
                  <a:pt x="822" y="559"/>
                </a:lnTo>
                <a:cubicBezTo>
                  <a:pt x="841" y="578"/>
                  <a:pt x="862" y="586"/>
                  <a:pt x="881" y="586"/>
                </a:cubicBezTo>
                <a:cubicBezTo>
                  <a:pt x="962" y="586"/>
                  <a:pt x="1027" y="447"/>
                  <a:pt x="921" y="394"/>
                </a:cubicBezTo>
                <a:lnTo>
                  <a:pt x="165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0" name="Google Shape;2330;p23"/>
          <p:cNvSpPr/>
          <p:nvPr/>
        </p:nvSpPr>
        <p:spPr>
          <a:xfrm>
            <a:off x="7011380" y="3654203"/>
            <a:ext cx="18773" cy="12445"/>
          </a:xfrm>
          <a:custGeom>
            <a:rect b="b" l="l" r="r" t="t"/>
            <a:pathLst>
              <a:path extrusionOk="0" h="588" w="887">
                <a:moveTo>
                  <a:pt x="123" y="1"/>
                </a:moveTo>
                <a:cubicBezTo>
                  <a:pt x="33" y="1"/>
                  <a:pt x="0" y="125"/>
                  <a:pt x="83" y="180"/>
                </a:cubicBezTo>
                <a:lnTo>
                  <a:pt x="674" y="575"/>
                </a:lnTo>
                <a:cubicBezTo>
                  <a:pt x="693" y="584"/>
                  <a:pt x="710" y="588"/>
                  <a:pt x="727" y="588"/>
                </a:cubicBezTo>
                <a:cubicBezTo>
                  <a:pt x="829" y="588"/>
                  <a:pt x="886" y="434"/>
                  <a:pt x="773" y="378"/>
                </a:cubicBezTo>
                <a:lnTo>
                  <a:pt x="182" y="16"/>
                </a:lnTo>
                <a:cubicBezTo>
                  <a:pt x="160" y="5"/>
                  <a:pt x="141" y="1"/>
                  <a:pt x="1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1" name="Google Shape;2331;p23"/>
          <p:cNvSpPr/>
          <p:nvPr/>
        </p:nvSpPr>
        <p:spPr>
          <a:xfrm>
            <a:off x="7013814" y="3631937"/>
            <a:ext cx="26245" cy="15048"/>
          </a:xfrm>
          <a:custGeom>
            <a:rect b="b" l="l" r="r" t="t"/>
            <a:pathLst>
              <a:path extrusionOk="0" h="711" w="1240">
                <a:moveTo>
                  <a:pt x="128" y="0"/>
                </a:moveTo>
                <a:cubicBezTo>
                  <a:pt x="99" y="0"/>
                  <a:pt x="67" y="17"/>
                  <a:pt x="34" y="49"/>
                </a:cubicBezTo>
                <a:cubicBezTo>
                  <a:pt x="1" y="82"/>
                  <a:pt x="1" y="148"/>
                  <a:pt x="34" y="181"/>
                </a:cubicBezTo>
                <a:cubicBezTo>
                  <a:pt x="329" y="444"/>
                  <a:pt x="691" y="608"/>
                  <a:pt x="1085" y="707"/>
                </a:cubicBezTo>
                <a:cubicBezTo>
                  <a:pt x="1095" y="709"/>
                  <a:pt x="1105" y="710"/>
                  <a:pt x="1114" y="710"/>
                </a:cubicBezTo>
                <a:cubicBezTo>
                  <a:pt x="1221" y="710"/>
                  <a:pt x="1239" y="540"/>
                  <a:pt x="1118" y="509"/>
                </a:cubicBezTo>
                <a:cubicBezTo>
                  <a:pt x="789" y="444"/>
                  <a:pt x="461" y="279"/>
                  <a:pt x="198" y="49"/>
                </a:cubicBezTo>
                <a:cubicBezTo>
                  <a:pt x="182" y="17"/>
                  <a:pt x="157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2" name="Google Shape;2332;p23"/>
          <p:cNvSpPr/>
          <p:nvPr/>
        </p:nvSpPr>
        <p:spPr>
          <a:xfrm>
            <a:off x="7030514" y="3619238"/>
            <a:ext cx="16720" cy="11239"/>
          </a:xfrm>
          <a:custGeom>
            <a:rect b="b" l="l" r="r" t="t"/>
            <a:pathLst>
              <a:path extrusionOk="0" h="531" w="790">
                <a:moveTo>
                  <a:pt x="128" y="0"/>
                </a:moveTo>
                <a:cubicBezTo>
                  <a:pt x="99" y="0"/>
                  <a:pt x="66" y="9"/>
                  <a:pt x="33" y="25"/>
                </a:cubicBezTo>
                <a:cubicBezTo>
                  <a:pt x="0" y="91"/>
                  <a:pt x="0" y="157"/>
                  <a:pt x="33" y="189"/>
                </a:cubicBezTo>
                <a:lnTo>
                  <a:pt x="33" y="157"/>
                </a:lnTo>
                <a:cubicBezTo>
                  <a:pt x="230" y="321"/>
                  <a:pt x="428" y="452"/>
                  <a:pt x="658" y="518"/>
                </a:cubicBezTo>
                <a:cubicBezTo>
                  <a:pt x="675" y="527"/>
                  <a:pt x="690" y="531"/>
                  <a:pt x="704" y="531"/>
                </a:cubicBezTo>
                <a:cubicBezTo>
                  <a:pt x="741" y="531"/>
                  <a:pt x="765" y="500"/>
                  <a:pt x="789" y="452"/>
                </a:cubicBezTo>
                <a:cubicBezTo>
                  <a:pt x="789" y="387"/>
                  <a:pt x="756" y="354"/>
                  <a:pt x="723" y="321"/>
                </a:cubicBezTo>
                <a:lnTo>
                  <a:pt x="592" y="255"/>
                </a:lnTo>
                <a:lnTo>
                  <a:pt x="428" y="189"/>
                </a:lnTo>
                <a:lnTo>
                  <a:pt x="296" y="124"/>
                </a:lnTo>
                <a:lnTo>
                  <a:pt x="230" y="58"/>
                </a:lnTo>
                <a:lnTo>
                  <a:pt x="198" y="25"/>
                </a:lnTo>
                <a:cubicBezTo>
                  <a:pt x="181" y="9"/>
                  <a:pt x="157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3" name="Google Shape;2333;p23"/>
          <p:cNvSpPr/>
          <p:nvPr/>
        </p:nvSpPr>
        <p:spPr>
          <a:xfrm>
            <a:off x="7041647" y="3607407"/>
            <a:ext cx="16001" cy="10286"/>
          </a:xfrm>
          <a:custGeom>
            <a:rect b="b" l="l" r="r" t="t"/>
            <a:pathLst>
              <a:path extrusionOk="0" h="486" w="756">
                <a:moveTo>
                  <a:pt x="128" y="1"/>
                </a:moveTo>
                <a:cubicBezTo>
                  <a:pt x="99" y="1"/>
                  <a:pt x="66" y="9"/>
                  <a:pt x="33" y="25"/>
                </a:cubicBezTo>
                <a:cubicBezTo>
                  <a:pt x="0" y="91"/>
                  <a:pt x="0" y="157"/>
                  <a:pt x="33" y="190"/>
                </a:cubicBezTo>
                <a:cubicBezTo>
                  <a:pt x="197" y="354"/>
                  <a:pt x="395" y="453"/>
                  <a:pt x="625" y="486"/>
                </a:cubicBezTo>
                <a:cubicBezTo>
                  <a:pt x="756" y="486"/>
                  <a:pt x="756" y="255"/>
                  <a:pt x="625" y="255"/>
                </a:cubicBezTo>
                <a:lnTo>
                  <a:pt x="427" y="255"/>
                </a:lnTo>
                <a:cubicBezTo>
                  <a:pt x="362" y="223"/>
                  <a:pt x="329" y="190"/>
                  <a:pt x="296" y="190"/>
                </a:cubicBezTo>
                <a:lnTo>
                  <a:pt x="230" y="58"/>
                </a:lnTo>
                <a:lnTo>
                  <a:pt x="197" y="25"/>
                </a:lnTo>
                <a:cubicBezTo>
                  <a:pt x="181" y="9"/>
                  <a:pt x="156" y="1"/>
                  <a:pt x="1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4" name="Google Shape;2334;p23"/>
          <p:cNvSpPr/>
          <p:nvPr/>
        </p:nvSpPr>
        <p:spPr>
          <a:xfrm>
            <a:off x="7047510" y="3593565"/>
            <a:ext cx="12233" cy="8826"/>
          </a:xfrm>
          <a:custGeom>
            <a:rect b="b" l="l" r="r" t="t"/>
            <a:pathLst>
              <a:path extrusionOk="0" h="417" w="578">
                <a:moveTo>
                  <a:pt x="118" y="1"/>
                </a:moveTo>
                <a:cubicBezTo>
                  <a:pt x="49" y="1"/>
                  <a:pt x="1" y="77"/>
                  <a:pt x="52" y="154"/>
                </a:cubicBezTo>
                <a:cubicBezTo>
                  <a:pt x="150" y="252"/>
                  <a:pt x="282" y="351"/>
                  <a:pt x="413" y="417"/>
                </a:cubicBezTo>
                <a:lnTo>
                  <a:pt x="479" y="417"/>
                </a:lnTo>
                <a:cubicBezTo>
                  <a:pt x="512" y="417"/>
                  <a:pt x="545" y="384"/>
                  <a:pt x="545" y="351"/>
                </a:cubicBezTo>
                <a:cubicBezTo>
                  <a:pt x="578" y="351"/>
                  <a:pt x="578" y="318"/>
                  <a:pt x="545" y="285"/>
                </a:cubicBezTo>
                <a:cubicBezTo>
                  <a:pt x="545" y="252"/>
                  <a:pt x="512" y="252"/>
                  <a:pt x="512" y="219"/>
                </a:cubicBezTo>
                <a:cubicBezTo>
                  <a:pt x="446" y="187"/>
                  <a:pt x="380" y="154"/>
                  <a:pt x="315" y="121"/>
                </a:cubicBezTo>
                <a:lnTo>
                  <a:pt x="282" y="88"/>
                </a:lnTo>
                <a:lnTo>
                  <a:pt x="249" y="88"/>
                </a:lnTo>
                <a:lnTo>
                  <a:pt x="183" y="22"/>
                </a:lnTo>
                <a:cubicBezTo>
                  <a:pt x="161" y="7"/>
                  <a:pt x="139" y="1"/>
                  <a:pt x="11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5" name="Google Shape;2335;p23"/>
          <p:cNvSpPr/>
          <p:nvPr/>
        </p:nvSpPr>
        <p:spPr>
          <a:xfrm>
            <a:off x="7043023" y="3565499"/>
            <a:ext cx="25313" cy="17736"/>
          </a:xfrm>
          <a:custGeom>
            <a:rect b="b" l="l" r="r" t="t"/>
            <a:pathLst>
              <a:path extrusionOk="0" h="838" w="1196">
                <a:moveTo>
                  <a:pt x="99" y="1"/>
                </a:moveTo>
                <a:cubicBezTo>
                  <a:pt x="50" y="1"/>
                  <a:pt x="1" y="34"/>
                  <a:pt x="1" y="100"/>
                </a:cubicBezTo>
                <a:cubicBezTo>
                  <a:pt x="1" y="330"/>
                  <a:pt x="198" y="428"/>
                  <a:pt x="362" y="527"/>
                </a:cubicBezTo>
                <a:cubicBezTo>
                  <a:pt x="527" y="592"/>
                  <a:pt x="790" y="724"/>
                  <a:pt x="987" y="822"/>
                </a:cubicBezTo>
                <a:cubicBezTo>
                  <a:pt x="1008" y="833"/>
                  <a:pt x="1028" y="838"/>
                  <a:pt x="1047" y="838"/>
                </a:cubicBezTo>
                <a:cubicBezTo>
                  <a:pt x="1144" y="838"/>
                  <a:pt x="1196" y="713"/>
                  <a:pt x="1085" y="658"/>
                </a:cubicBezTo>
                <a:cubicBezTo>
                  <a:pt x="921" y="560"/>
                  <a:pt x="724" y="461"/>
                  <a:pt x="560" y="362"/>
                </a:cubicBezTo>
                <a:cubicBezTo>
                  <a:pt x="461" y="330"/>
                  <a:pt x="362" y="297"/>
                  <a:pt x="297" y="231"/>
                </a:cubicBezTo>
                <a:cubicBezTo>
                  <a:pt x="231" y="198"/>
                  <a:pt x="198" y="165"/>
                  <a:pt x="198" y="100"/>
                </a:cubicBezTo>
                <a:cubicBezTo>
                  <a:pt x="198" y="34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6" name="Google Shape;2336;p23"/>
          <p:cNvSpPr/>
          <p:nvPr/>
        </p:nvSpPr>
        <p:spPr>
          <a:xfrm>
            <a:off x="7054854" y="3560462"/>
            <a:ext cx="18795" cy="13419"/>
          </a:xfrm>
          <a:custGeom>
            <a:rect b="b" l="l" r="r" t="t"/>
            <a:pathLst>
              <a:path extrusionOk="0" h="634" w="888">
                <a:moveTo>
                  <a:pt x="189" y="1"/>
                </a:moveTo>
                <a:cubicBezTo>
                  <a:pt x="121" y="1"/>
                  <a:pt x="53" y="71"/>
                  <a:pt x="99" y="140"/>
                </a:cubicBezTo>
                <a:lnTo>
                  <a:pt x="1" y="75"/>
                </a:lnTo>
                <a:lnTo>
                  <a:pt x="1" y="75"/>
                </a:lnTo>
                <a:cubicBezTo>
                  <a:pt x="165" y="338"/>
                  <a:pt x="428" y="535"/>
                  <a:pt x="756" y="633"/>
                </a:cubicBezTo>
                <a:cubicBezTo>
                  <a:pt x="789" y="633"/>
                  <a:pt x="855" y="633"/>
                  <a:pt x="888" y="568"/>
                </a:cubicBezTo>
                <a:cubicBezTo>
                  <a:pt x="888" y="502"/>
                  <a:pt x="855" y="436"/>
                  <a:pt x="789" y="436"/>
                </a:cubicBezTo>
                <a:lnTo>
                  <a:pt x="691" y="403"/>
                </a:lnTo>
                <a:lnTo>
                  <a:pt x="625" y="403"/>
                </a:lnTo>
                <a:lnTo>
                  <a:pt x="559" y="338"/>
                </a:lnTo>
                <a:lnTo>
                  <a:pt x="493" y="305"/>
                </a:lnTo>
                <a:cubicBezTo>
                  <a:pt x="461" y="272"/>
                  <a:pt x="395" y="239"/>
                  <a:pt x="362" y="173"/>
                </a:cubicBezTo>
                <a:cubicBezTo>
                  <a:pt x="329" y="173"/>
                  <a:pt x="329" y="140"/>
                  <a:pt x="329" y="140"/>
                </a:cubicBezTo>
                <a:lnTo>
                  <a:pt x="263" y="42"/>
                </a:lnTo>
                <a:cubicBezTo>
                  <a:pt x="244" y="13"/>
                  <a:pt x="216" y="1"/>
                  <a:pt x="18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7" name="Google Shape;2337;p23"/>
          <p:cNvSpPr/>
          <p:nvPr/>
        </p:nvSpPr>
        <p:spPr>
          <a:xfrm>
            <a:off x="7067384" y="3555488"/>
            <a:ext cx="16699" cy="10307"/>
          </a:xfrm>
          <a:custGeom>
            <a:rect b="b" l="l" r="r" t="t"/>
            <a:pathLst>
              <a:path extrusionOk="0" h="487" w="789">
                <a:moveTo>
                  <a:pt x="108" y="0"/>
                </a:moveTo>
                <a:cubicBezTo>
                  <a:pt x="66" y="0"/>
                  <a:pt x="33" y="24"/>
                  <a:pt x="33" y="47"/>
                </a:cubicBezTo>
                <a:cubicBezTo>
                  <a:pt x="0" y="113"/>
                  <a:pt x="0" y="178"/>
                  <a:pt x="66" y="211"/>
                </a:cubicBezTo>
                <a:cubicBezTo>
                  <a:pt x="230" y="310"/>
                  <a:pt x="460" y="408"/>
                  <a:pt x="657" y="474"/>
                </a:cubicBezTo>
                <a:cubicBezTo>
                  <a:pt x="675" y="483"/>
                  <a:pt x="692" y="487"/>
                  <a:pt x="709" y="487"/>
                </a:cubicBezTo>
                <a:cubicBezTo>
                  <a:pt x="753" y="487"/>
                  <a:pt x="789" y="456"/>
                  <a:pt x="789" y="408"/>
                </a:cubicBezTo>
                <a:cubicBezTo>
                  <a:pt x="789" y="343"/>
                  <a:pt x="756" y="310"/>
                  <a:pt x="723" y="277"/>
                </a:cubicBezTo>
                <a:cubicBezTo>
                  <a:pt x="624" y="244"/>
                  <a:pt x="526" y="211"/>
                  <a:pt x="427" y="178"/>
                </a:cubicBezTo>
                <a:cubicBezTo>
                  <a:pt x="329" y="113"/>
                  <a:pt x="263" y="80"/>
                  <a:pt x="164" y="14"/>
                </a:cubicBezTo>
                <a:cubicBezTo>
                  <a:pt x="145" y="4"/>
                  <a:pt x="126" y="0"/>
                  <a:pt x="1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8" name="Google Shape;2338;p23"/>
          <p:cNvSpPr/>
          <p:nvPr/>
        </p:nvSpPr>
        <p:spPr>
          <a:xfrm>
            <a:off x="7083364" y="3545752"/>
            <a:ext cx="13927" cy="9355"/>
          </a:xfrm>
          <a:custGeom>
            <a:rect b="b" l="l" r="r" t="t"/>
            <a:pathLst>
              <a:path extrusionOk="0" h="442" w="658">
                <a:moveTo>
                  <a:pt x="109" y="0"/>
                </a:moveTo>
                <a:cubicBezTo>
                  <a:pt x="67" y="0"/>
                  <a:pt x="34" y="24"/>
                  <a:pt x="34" y="47"/>
                </a:cubicBezTo>
                <a:cubicBezTo>
                  <a:pt x="1" y="112"/>
                  <a:pt x="1" y="178"/>
                  <a:pt x="67" y="211"/>
                </a:cubicBezTo>
                <a:cubicBezTo>
                  <a:pt x="198" y="310"/>
                  <a:pt x="329" y="375"/>
                  <a:pt x="494" y="441"/>
                </a:cubicBezTo>
                <a:lnTo>
                  <a:pt x="592" y="441"/>
                </a:lnTo>
                <a:cubicBezTo>
                  <a:pt x="592" y="441"/>
                  <a:pt x="625" y="408"/>
                  <a:pt x="625" y="408"/>
                </a:cubicBezTo>
                <a:cubicBezTo>
                  <a:pt x="658" y="342"/>
                  <a:pt x="658" y="277"/>
                  <a:pt x="592" y="244"/>
                </a:cubicBezTo>
                <a:cubicBezTo>
                  <a:pt x="461" y="178"/>
                  <a:pt x="297" y="112"/>
                  <a:pt x="165" y="14"/>
                </a:cubicBezTo>
                <a:cubicBezTo>
                  <a:pt x="146" y="4"/>
                  <a:pt x="127" y="0"/>
                  <a:pt x="10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9" name="Google Shape;2339;p23"/>
          <p:cNvSpPr/>
          <p:nvPr/>
        </p:nvSpPr>
        <p:spPr>
          <a:xfrm>
            <a:off x="7093798" y="3537392"/>
            <a:ext cx="21398" cy="10117"/>
          </a:xfrm>
          <a:custGeom>
            <a:rect b="b" l="l" r="r" t="t"/>
            <a:pathLst>
              <a:path extrusionOk="0" h="478" w="1011">
                <a:moveTo>
                  <a:pt x="129" y="1"/>
                </a:moveTo>
                <a:cubicBezTo>
                  <a:pt x="96" y="1"/>
                  <a:pt x="57" y="24"/>
                  <a:pt x="34" y="47"/>
                </a:cubicBezTo>
                <a:cubicBezTo>
                  <a:pt x="1" y="113"/>
                  <a:pt x="34" y="179"/>
                  <a:pt x="66" y="212"/>
                </a:cubicBezTo>
                <a:cubicBezTo>
                  <a:pt x="329" y="310"/>
                  <a:pt x="559" y="409"/>
                  <a:pt x="822" y="475"/>
                </a:cubicBezTo>
                <a:cubicBezTo>
                  <a:pt x="831" y="477"/>
                  <a:pt x="839" y="478"/>
                  <a:pt x="848" y="478"/>
                </a:cubicBezTo>
                <a:cubicBezTo>
                  <a:pt x="962" y="478"/>
                  <a:pt x="1011" y="277"/>
                  <a:pt x="888" y="277"/>
                </a:cubicBezTo>
                <a:cubicBezTo>
                  <a:pt x="625" y="212"/>
                  <a:pt x="395" y="113"/>
                  <a:pt x="165" y="15"/>
                </a:cubicBezTo>
                <a:cubicBezTo>
                  <a:pt x="155" y="5"/>
                  <a:pt x="143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0" name="Google Shape;2340;p23"/>
          <p:cNvSpPr/>
          <p:nvPr/>
        </p:nvSpPr>
        <p:spPr>
          <a:xfrm>
            <a:off x="7104931" y="3526280"/>
            <a:ext cx="19493" cy="12128"/>
          </a:xfrm>
          <a:custGeom>
            <a:rect b="b" l="l" r="r" t="t"/>
            <a:pathLst>
              <a:path extrusionOk="0" h="573" w="921">
                <a:moveTo>
                  <a:pt x="115" y="0"/>
                </a:moveTo>
                <a:cubicBezTo>
                  <a:pt x="80" y="0"/>
                  <a:pt x="57" y="23"/>
                  <a:pt x="33" y="47"/>
                </a:cubicBezTo>
                <a:cubicBezTo>
                  <a:pt x="0" y="112"/>
                  <a:pt x="0" y="178"/>
                  <a:pt x="66" y="211"/>
                </a:cubicBezTo>
                <a:cubicBezTo>
                  <a:pt x="263" y="342"/>
                  <a:pt x="493" y="441"/>
                  <a:pt x="756" y="572"/>
                </a:cubicBezTo>
                <a:cubicBezTo>
                  <a:pt x="789" y="572"/>
                  <a:pt x="855" y="572"/>
                  <a:pt x="888" y="540"/>
                </a:cubicBezTo>
                <a:cubicBezTo>
                  <a:pt x="921" y="474"/>
                  <a:pt x="888" y="408"/>
                  <a:pt x="855" y="375"/>
                </a:cubicBezTo>
                <a:cubicBezTo>
                  <a:pt x="625" y="277"/>
                  <a:pt x="395" y="145"/>
                  <a:pt x="165" y="14"/>
                </a:cubicBezTo>
                <a:cubicBezTo>
                  <a:pt x="146" y="4"/>
                  <a:pt x="129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1" name="Google Shape;2341;p23"/>
          <p:cNvSpPr/>
          <p:nvPr/>
        </p:nvSpPr>
        <p:spPr>
          <a:xfrm>
            <a:off x="7119535" y="3519846"/>
            <a:ext cx="18096" cy="10477"/>
          </a:xfrm>
          <a:custGeom>
            <a:rect b="b" l="l" r="r" t="t"/>
            <a:pathLst>
              <a:path extrusionOk="0" h="495" w="855">
                <a:moveTo>
                  <a:pt x="112" y="0"/>
                </a:moveTo>
                <a:cubicBezTo>
                  <a:pt x="83" y="0"/>
                  <a:pt x="53" y="16"/>
                  <a:pt x="33" y="55"/>
                </a:cubicBezTo>
                <a:cubicBezTo>
                  <a:pt x="1" y="88"/>
                  <a:pt x="1" y="154"/>
                  <a:pt x="66" y="186"/>
                </a:cubicBezTo>
                <a:cubicBezTo>
                  <a:pt x="263" y="318"/>
                  <a:pt x="493" y="416"/>
                  <a:pt x="723" y="482"/>
                </a:cubicBezTo>
                <a:cubicBezTo>
                  <a:pt x="741" y="491"/>
                  <a:pt x="759" y="495"/>
                  <a:pt x="775" y="495"/>
                </a:cubicBezTo>
                <a:cubicBezTo>
                  <a:pt x="820" y="495"/>
                  <a:pt x="855" y="464"/>
                  <a:pt x="855" y="416"/>
                </a:cubicBezTo>
                <a:cubicBezTo>
                  <a:pt x="855" y="384"/>
                  <a:pt x="822" y="318"/>
                  <a:pt x="789" y="285"/>
                </a:cubicBezTo>
                <a:cubicBezTo>
                  <a:pt x="559" y="252"/>
                  <a:pt x="362" y="154"/>
                  <a:pt x="165" y="22"/>
                </a:cubicBezTo>
                <a:cubicBezTo>
                  <a:pt x="151" y="8"/>
                  <a:pt x="132" y="0"/>
                  <a:pt x="11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2" name="Google Shape;2342;p23"/>
          <p:cNvSpPr/>
          <p:nvPr/>
        </p:nvSpPr>
        <p:spPr>
          <a:xfrm>
            <a:off x="7130668" y="3512649"/>
            <a:ext cx="18795" cy="11154"/>
          </a:xfrm>
          <a:custGeom>
            <a:rect b="b" l="l" r="r" t="t"/>
            <a:pathLst>
              <a:path extrusionOk="0" h="527" w="888">
                <a:moveTo>
                  <a:pt x="165" y="1"/>
                </a:moveTo>
                <a:cubicBezTo>
                  <a:pt x="99" y="1"/>
                  <a:pt x="33" y="1"/>
                  <a:pt x="0" y="33"/>
                </a:cubicBezTo>
                <a:cubicBezTo>
                  <a:pt x="0" y="99"/>
                  <a:pt x="0" y="165"/>
                  <a:pt x="66" y="198"/>
                </a:cubicBezTo>
                <a:cubicBezTo>
                  <a:pt x="263" y="329"/>
                  <a:pt x="493" y="461"/>
                  <a:pt x="756" y="526"/>
                </a:cubicBezTo>
                <a:cubicBezTo>
                  <a:pt x="789" y="526"/>
                  <a:pt x="855" y="526"/>
                  <a:pt x="888" y="461"/>
                </a:cubicBezTo>
                <a:cubicBezTo>
                  <a:pt x="888" y="395"/>
                  <a:pt x="855" y="362"/>
                  <a:pt x="822" y="329"/>
                </a:cubicBezTo>
                <a:cubicBezTo>
                  <a:pt x="559" y="263"/>
                  <a:pt x="362" y="165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3" name="Google Shape;2343;p23"/>
          <p:cNvSpPr/>
          <p:nvPr/>
        </p:nvSpPr>
        <p:spPr>
          <a:xfrm>
            <a:off x="7138648" y="3503294"/>
            <a:ext cx="21948" cy="11048"/>
          </a:xfrm>
          <a:custGeom>
            <a:rect b="b" l="l" r="r" t="t"/>
            <a:pathLst>
              <a:path extrusionOk="0" h="522" w="1037">
                <a:moveTo>
                  <a:pt x="136" y="0"/>
                </a:moveTo>
                <a:cubicBezTo>
                  <a:pt x="57" y="0"/>
                  <a:pt x="0" y="130"/>
                  <a:pt x="83" y="213"/>
                </a:cubicBezTo>
                <a:cubicBezTo>
                  <a:pt x="313" y="344"/>
                  <a:pt x="609" y="475"/>
                  <a:pt x="905" y="508"/>
                </a:cubicBezTo>
                <a:cubicBezTo>
                  <a:pt x="914" y="517"/>
                  <a:pt x="925" y="521"/>
                  <a:pt x="937" y="521"/>
                </a:cubicBezTo>
                <a:cubicBezTo>
                  <a:pt x="971" y="521"/>
                  <a:pt x="1012" y="491"/>
                  <a:pt x="1036" y="443"/>
                </a:cubicBezTo>
                <a:cubicBezTo>
                  <a:pt x="1036" y="377"/>
                  <a:pt x="1003" y="344"/>
                  <a:pt x="971" y="311"/>
                </a:cubicBezTo>
                <a:cubicBezTo>
                  <a:pt x="675" y="278"/>
                  <a:pt x="412" y="180"/>
                  <a:pt x="182" y="15"/>
                </a:cubicBezTo>
                <a:cubicBezTo>
                  <a:pt x="166" y="5"/>
                  <a:pt x="151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4" name="Google Shape;2344;p23"/>
          <p:cNvSpPr/>
          <p:nvPr/>
        </p:nvSpPr>
        <p:spPr>
          <a:xfrm>
            <a:off x="7156405" y="3493876"/>
            <a:ext cx="13927" cy="9059"/>
          </a:xfrm>
          <a:custGeom>
            <a:rect b="b" l="l" r="r" t="t"/>
            <a:pathLst>
              <a:path extrusionOk="0" h="428" w="658">
                <a:moveTo>
                  <a:pt x="99" y="0"/>
                </a:moveTo>
                <a:cubicBezTo>
                  <a:pt x="66" y="0"/>
                  <a:pt x="33" y="33"/>
                  <a:pt x="33" y="66"/>
                </a:cubicBezTo>
                <a:cubicBezTo>
                  <a:pt x="0" y="99"/>
                  <a:pt x="0" y="165"/>
                  <a:pt x="66" y="198"/>
                </a:cubicBezTo>
                <a:cubicBezTo>
                  <a:pt x="197" y="296"/>
                  <a:pt x="329" y="362"/>
                  <a:pt x="460" y="428"/>
                </a:cubicBezTo>
                <a:lnTo>
                  <a:pt x="559" y="428"/>
                </a:lnTo>
                <a:cubicBezTo>
                  <a:pt x="592" y="428"/>
                  <a:pt x="592" y="395"/>
                  <a:pt x="624" y="395"/>
                </a:cubicBezTo>
                <a:cubicBezTo>
                  <a:pt x="657" y="329"/>
                  <a:pt x="624" y="263"/>
                  <a:pt x="592" y="230"/>
                </a:cubicBezTo>
                <a:cubicBezTo>
                  <a:pt x="427" y="165"/>
                  <a:pt x="296" y="99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5" name="Google Shape;2345;p23"/>
          <p:cNvSpPr/>
          <p:nvPr/>
        </p:nvSpPr>
        <p:spPr>
          <a:xfrm>
            <a:off x="7166840" y="3487611"/>
            <a:ext cx="16699" cy="10053"/>
          </a:xfrm>
          <a:custGeom>
            <a:rect b="b" l="l" r="r" t="t"/>
            <a:pathLst>
              <a:path extrusionOk="0" h="475" w="789">
                <a:moveTo>
                  <a:pt x="197" y="1"/>
                </a:moveTo>
                <a:cubicBezTo>
                  <a:pt x="131" y="1"/>
                  <a:pt x="66" y="1"/>
                  <a:pt x="33" y="66"/>
                </a:cubicBezTo>
                <a:cubicBezTo>
                  <a:pt x="0" y="99"/>
                  <a:pt x="33" y="165"/>
                  <a:pt x="66" y="198"/>
                </a:cubicBezTo>
                <a:lnTo>
                  <a:pt x="624" y="461"/>
                </a:lnTo>
                <a:cubicBezTo>
                  <a:pt x="644" y="470"/>
                  <a:pt x="660" y="474"/>
                  <a:pt x="674" y="474"/>
                </a:cubicBezTo>
                <a:cubicBezTo>
                  <a:pt x="709" y="474"/>
                  <a:pt x="733" y="451"/>
                  <a:pt x="756" y="428"/>
                </a:cubicBezTo>
                <a:cubicBezTo>
                  <a:pt x="789" y="362"/>
                  <a:pt x="789" y="296"/>
                  <a:pt x="723" y="264"/>
                </a:cubicBezTo>
                <a:lnTo>
                  <a:pt x="197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6" name="Google Shape;2346;p23"/>
          <p:cNvSpPr/>
          <p:nvPr/>
        </p:nvSpPr>
        <p:spPr>
          <a:xfrm>
            <a:off x="7180047" y="3483843"/>
            <a:ext cx="11831" cy="7725"/>
          </a:xfrm>
          <a:custGeom>
            <a:rect b="b" l="l" r="r" t="t"/>
            <a:pathLst>
              <a:path extrusionOk="0" h="365" w="559">
                <a:moveTo>
                  <a:pt x="129" y="1"/>
                </a:moveTo>
                <a:cubicBezTo>
                  <a:pt x="96" y="1"/>
                  <a:pt x="56" y="24"/>
                  <a:pt x="33" y="47"/>
                </a:cubicBezTo>
                <a:cubicBezTo>
                  <a:pt x="0" y="80"/>
                  <a:pt x="33" y="146"/>
                  <a:pt x="66" y="179"/>
                </a:cubicBezTo>
                <a:lnTo>
                  <a:pt x="395" y="343"/>
                </a:lnTo>
                <a:cubicBezTo>
                  <a:pt x="408" y="357"/>
                  <a:pt x="428" y="365"/>
                  <a:pt x="448" y="365"/>
                </a:cubicBezTo>
                <a:cubicBezTo>
                  <a:pt x="476" y="365"/>
                  <a:pt x="507" y="349"/>
                  <a:pt x="526" y="310"/>
                </a:cubicBezTo>
                <a:cubicBezTo>
                  <a:pt x="559" y="277"/>
                  <a:pt x="526" y="211"/>
                  <a:pt x="493" y="179"/>
                </a:cubicBezTo>
                <a:lnTo>
                  <a:pt x="165" y="14"/>
                </a:lnTo>
                <a:cubicBezTo>
                  <a:pt x="155" y="5"/>
                  <a:pt x="143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7" name="Google Shape;2347;p23"/>
          <p:cNvSpPr/>
          <p:nvPr/>
        </p:nvSpPr>
        <p:spPr>
          <a:xfrm>
            <a:off x="7192196" y="3467123"/>
            <a:ext cx="18477" cy="12445"/>
          </a:xfrm>
          <a:custGeom>
            <a:rect b="b" l="l" r="r" t="t"/>
            <a:pathLst>
              <a:path extrusionOk="0" h="588" w="873">
                <a:moveTo>
                  <a:pt x="135" y="0"/>
                </a:moveTo>
                <a:cubicBezTo>
                  <a:pt x="57" y="0"/>
                  <a:pt x="1" y="125"/>
                  <a:pt x="84" y="180"/>
                </a:cubicBezTo>
                <a:lnTo>
                  <a:pt x="708" y="574"/>
                </a:lnTo>
                <a:cubicBezTo>
                  <a:pt x="718" y="584"/>
                  <a:pt x="730" y="588"/>
                  <a:pt x="744" y="588"/>
                </a:cubicBezTo>
                <a:cubicBezTo>
                  <a:pt x="776" y="588"/>
                  <a:pt x="816" y="565"/>
                  <a:pt x="839" y="541"/>
                </a:cubicBezTo>
                <a:cubicBezTo>
                  <a:pt x="872" y="476"/>
                  <a:pt x="839" y="410"/>
                  <a:pt x="806" y="377"/>
                </a:cubicBezTo>
                <a:lnTo>
                  <a:pt x="182" y="16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8" name="Google Shape;2348;p23"/>
          <p:cNvSpPr/>
          <p:nvPr/>
        </p:nvSpPr>
        <p:spPr>
          <a:xfrm>
            <a:off x="7210652" y="3460667"/>
            <a:ext cx="11831" cy="9588"/>
          </a:xfrm>
          <a:custGeom>
            <a:rect b="b" l="l" r="r" t="t"/>
            <a:pathLst>
              <a:path extrusionOk="0" h="453" w="559">
                <a:moveTo>
                  <a:pt x="132" y="0"/>
                </a:moveTo>
                <a:cubicBezTo>
                  <a:pt x="107" y="0"/>
                  <a:pt x="82" y="9"/>
                  <a:pt x="66" y="25"/>
                </a:cubicBezTo>
                <a:cubicBezTo>
                  <a:pt x="0" y="91"/>
                  <a:pt x="0" y="124"/>
                  <a:pt x="66" y="189"/>
                </a:cubicBezTo>
                <a:lnTo>
                  <a:pt x="33" y="189"/>
                </a:lnTo>
                <a:cubicBezTo>
                  <a:pt x="132" y="288"/>
                  <a:pt x="263" y="386"/>
                  <a:pt x="395" y="452"/>
                </a:cubicBezTo>
                <a:lnTo>
                  <a:pt x="493" y="452"/>
                </a:lnTo>
                <a:cubicBezTo>
                  <a:pt x="493" y="419"/>
                  <a:pt x="526" y="419"/>
                  <a:pt x="526" y="386"/>
                </a:cubicBezTo>
                <a:cubicBezTo>
                  <a:pt x="559" y="354"/>
                  <a:pt x="559" y="321"/>
                  <a:pt x="526" y="321"/>
                </a:cubicBezTo>
                <a:cubicBezTo>
                  <a:pt x="526" y="288"/>
                  <a:pt x="526" y="255"/>
                  <a:pt x="493" y="255"/>
                </a:cubicBezTo>
                <a:cubicBezTo>
                  <a:pt x="427" y="222"/>
                  <a:pt x="362" y="189"/>
                  <a:pt x="329" y="156"/>
                </a:cubicBezTo>
                <a:lnTo>
                  <a:pt x="263" y="124"/>
                </a:lnTo>
                <a:lnTo>
                  <a:pt x="197" y="25"/>
                </a:lnTo>
                <a:cubicBezTo>
                  <a:pt x="181" y="9"/>
                  <a:pt x="156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9" name="Google Shape;2349;p23"/>
          <p:cNvSpPr/>
          <p:nvPr/>
        </p:nvSpPr>
        <p:spPr>
          <a:xfrm>
            <a:off x="7227330" y="3455799"/>
            <a:ext cx="10456" cy="6096"/>
          </a:xfrm>
          <a:custGeom>
            <a:rect b="b" l="l" r="r" t="t"/>
            <a:pathLst>
              <a:path extrusionOk="0" h="288" w="494">
                <a:moveTo>
                  <a:pt x="116" y="0"/>
                </a:moveTo>
                <a:cubicBezTo>
                  <a:pt x="99" y="0"/>
                  <a:pt x="83" y="8"/>
                  <a:pt x="67" y="25"/>
                </a:cubicBezTo>
                <a:cubicBezTo>
                  <a:pt x="34" y="25"/>
                  <a:pt x="34" y="58"/>
                  <a:pt x="34" y="91"/>
                </a:cubicBezTo>
                <a:cubicBezTo>
                  <a:pt x="1" y="91"/>
                  <a:pt x="1" y="123"/>
                  <a:pt x="34" y="156"/>
                </a:cubicBezTo>
                <a:cubicBezTo>
                  <a:pt x="34" y="189"/>
                  <a:pt x="67" y="189"/>
                  <a:pt x="99" y="189"/>
                </a:cubicBezTo>
                <a:lnTo>
                  <a:pt x="67" y="189"/>
                </a:lnTo>
                <a:lnTo>
                  <a:pt x="362" y="288"/>
                </a:lnTo>
                <a:lnTo>
                  <a:pt x="428" y="288"/>
                </a:lnTo>
                <a:cubicBezTo>
                  <a:pt x="461" y="288"/>
                  <a:pt x="461" y="255"/>
                  <a:pt x="494" y="255"/>
                </a:cubicBezTo>
                <a:cubicBezTo>
                  <a:pt x="494" y="222"/>
                  <a:pt x="494" y="189"/>
                  <a:pt x="494" y="156"/>
                </a:cubicBezTo>
                <a:cubicBezTo>
                  <a:pt x="461" y="123"/>
                  <a:pt x="461" y="123"/>
                  <a:pt x="428" y="123"/>
                </a:cubicBezTo>
                <a:lnTo>
                  <a:pt x="165" y="25"/>
                </a:lnTo>
                <a:cubicBezTo>
                  <a:pt x="149" y="8"/>
                  <a:pt x="132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0" name="Google Shape;2350;p23"/>
          <p:cNvSpPr/>
          <p:nvPr/>
        </p:nvSpPr>
        <p:spPr>
          <a:xfrm>
            <a:off x="7525465" y="3705677"/>
            <a:ext cx="32023" cy="16403"/>
          </a:xfrm>
          <a:custGeom>
            <a:rect b="b" l="l" r="r" t="t"/>
            <a:pathLst>
              <a:path extrusionOk="0" h="775" w="1513">
                <a:moveTo>
                  <a:pt x="160" y="1"/>
                </a:moveTo>
                <a:cubicBezTo>
                  <a:pt x="75" y="1"/>
                  <a:pt x="0" y="125"/>
                  <a:pt x="110" y="180"/>
                </a:cubicBezTo>
                <a:cubicBezTo>
                  <a:pt x="505" y="410"/>
                  <a:pt x="899" y="607"/>
                  <a:pt x="1293" y="772"/>
                </a:cubicBezTo>
                <a:cubicBezTo>
                  <a:pt x="1304" y="774"/>
                  <a:pt x="1315" y="775"/>
                  <a:pt x="1325" y="775"/>
                </a:cubicBezTo>
                <a:cubicBezTo>
                  <a:pt x="1465" y="775"/>
                  <a:pt x="1513" y="572"/>
                  <a:pt x="1359" y="542"/>
                </a:cubicBezTo>
                <a:cubicBezTo>
                  <a:pt x="965" y="410"/>
                  <a:pt x="571" y="213"/>
                  <a:pt x="209" y="16"/>
                </a:cubicBezTo>
                <a:cubicBezTo>
                  <a:pt x="193" y="5"/>
                  <a:pt x="176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1" name="Google Shape;2351;p23"/>
          <p:cNvSpPr/>
          <p:nvPr/>
        </p:nvSpPr>
        <p:spPr>
          <a:xfrm>
            <a:off x="7520682" y="3685951"/>
            <a:ext cx="28996" cy="18265"/>
          </a:xfrm>
          <a:custGeom>
            <a:rect b="b" l="l" r="r" t="t"/>
            <a:pathLst>
              <a:path extrusionOk="0" h="863" w="1370">
                <a:moveTo>
                  <a:pt x="134" y="1"/>
                </a:moveTo>
                <a:cubicBezTo>
                  <a:pt x="44" y="1"/>
                  <a:pt x="0" y="139"/>
                  <a:pt x="106" y="192"/>
                </a:cubicBezTo>
                <a:cubicBezTo>
                  <a:pt x="468" y="389"/>
                  <a:pt x="797" y="619"/>
                  <a:pt x="1158" y="849"/>
                </a:cubicBezTo>
                <a:cubicBezTo>
                  <a:pt x="1176" y="858"/>
                  <a:pt x="1194" y="862"/>
                  <a:pt x="1211" y="862"/>
                </a:cubicBezTo>
                <a:cubicBezTo>
                  <a:pt x="1312" y="862"/>
                  <a:pt x="1370" y="709"/>
                  <a:pt x="1257" y="652"/>
                </a:cubicBezTo>
                <a:lnTo>
                  <a:pt x="205" y="28"/>
                </a:lnTo>
                <a:cubicBezTo>
                  <a:pt x="180" y="9"/>
                  <a:pt x="155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2" name="Google Shape;2352;p23"/>
          <p:cNvSpPr/>
          <p:nvPr/>
        </p:nvSpPr>
        <p:spPr>
          <a:xfrm>
            <a:off x="7509020" y="3655642"/>
            <a:ext cx="25419" cy="18011"/>
          </a:xfrm>
          <a:custGeom>
            <a:rect b="b" l="l" r="r" t="t"/>
            <a:pathLst>
              <a:path extrusionOk="0" h="851" w="1201">
                <a:moveTo>
                  <a:pt x="129" y="0"/>
                </a:moveTo>
                <a:cubicBezTo>
                  <a:pt x="96" y="0"/>
                  <a:pt x="56" y="23"/>
                  <a:pt x="33" y="47"/>
                </a:cubicBezTo>
                <a:cubicBezTo>
                  <a:pt x="0" y="112"/>
                  <a:pt x="33" y="145"/>
                  <a:pt x="66" y="178"/>
                </a:cubicBezTo>
                <a:cubicBezTo>
                  <a:pt x="362" y="408"/>
                  <a:pt x="690" y="638"/>
                  <a:pt x="986" y="835"/>
                </a:cubicBezTo>
                <a:cubicBezTo>
                  <a:pt x="1007" y="846"/>
                  <a:pt x="1028" y="851"/>
                  <a:pt x="1046" y="851"/>
                </a:cubicBezTo>
                <a:cubicBezTo>
                  <a:pt x="1144" y="851"/>
                  <a:pt x="1200" y="726"/>
                  <a:pt x="1117" y="671"/>
                </a:cubicBezTo>
                <a:cubicBezTo>
                  <a:pt x="789" y="441"/>
                  <a:pt x="460" y="244"/>
                  <a:pt x="165" y="14"/>
                </a:cubicBezTo>
                <a:cubicBezTo>
                  <a:pt x="155" y="4"/>
                  <a:pt x="142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3" name="Google Shape;2353;p23"/>
          <p:cNvSpPr/>
          <p:nvPr/>
        </p:nvSpPr>
        <p:spPr>
          <a:xfrm>
            <a:off x="7508322" y="3644509"/>
            <a:ext cx="17398" cy="11725"/>
          </a:xfrm>
          <a:custGeom>
            <a:rect b="b" l="l" r="r" t="t"/>
            <a:pathLst>
              <a:path extrusionOk="0" h="554" w="822">
                <a:moveTo>
                  <a:pt x="141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33" y="145"/>
                  <a:pt x="66" y="178"/>
                </a:cubicBezTo>
                <a:lnTo>
                  <a:pt x="658" y="540"/>
                </a:lnTo>
                <a:cubicBezTo>
                  <a:pt x="667" y="549"/>
                  <a:pt x="680" y="553"/>
                  <a:pt x="693" y="553"/>
                </a:cubicBezTo>
                <a:cubicBezTo>
                  <a:pt x="726" y="553"/>
                  <a:pt x="766" y="530"/>
                  <a:pt x="789" y="507"/>
                </a:cubicBezTo>
                <a:cubicBezTo>
                  <a:pt x="822" y="441"/>
                  <a:pt x="822" y="376"/>
                  <a:pt x="756" y="376"/>
                </a:cubicBezTo>
                <a:lnTo>
                  <a:pt x="198" y="14"/>
                </a:lnTo>
                <a:cubicBezTo>
                  <a:pt x="178" y="4"/>
                  <a:pt x="159" y="0"/>
                  <a:pt x="14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4" name="Google Shape;2354;p23"/>
          <p:cNvSpPr/>
          <p:nvPr/>
        </p:nvSpPr>
        <p:spPr>
          <a:xfrm>
            <a:off x="7504850" y="3636699"/>
            <a:ext cx="14625" cy="8572"/>
          </a:xfrm>
          <a:custGeom>
            <a:rect b="b" l="l" r="r" t="t"/>
            <a:pathLst>
              <a:path extrusionOk="0" h="405" w="691">
                <a:moveTo>
                  <a:pt x="111" y="0"/>
                </a:moveTo>
                <a:cubicBezTo>
                  <a:pt x="83" y="0"/>
                  <a:pt x="52" y="16"/>
                  <a:pt x="33" y="54"/>
                </a:cubicBezTo>
                <a:cubicBezTo>
                  <a:pt x="0" y="87"/>
                  <a:pt x="0" y="153"/>
                  <a:pt x="66" y="186"/>
                </a:cubicBezTo>
                <a:lnTo>
                  <a:pt x="493" y="383"/>
                </a:lnTo>
                <a:cubicBezTo>
                  <a:pt x="520" y="397"/>
                  <a:pt x="547" y="405"/>
                  <a:pt x="572" y="405"/>
                </a:cubicBezTo>
                <a:cubicBezTo>
                  <a:pt x="608" y="405"/>
                  <a:pt x="638" y="389"/>
                  <a:pt x="657" y="350"/>
                </a:cubicBezTo>
                <a:cubicBezTo>
                  <a:pt x="690" y="317"/>
                  <a:pt x="657" y="252"/>
                  <a:pt x="624" y="219"/>
                </a:cubicBezTo>
                <a:lnTo>
                  <a:pt x="164" y="22"/>
                </a:lnTo>
                <a:cubicBezTo>
                  <a:pt x="151" y="8"/>
                  <a:pt x="132" y="0"/>
                  <a:pt x="11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5" name="Google Shape;2355;p23"/>
          <p:cNvSpPr/>
          <p:nvPr/>
        </p:nvSpPr>
        <p:spPr>
          <a:xfrm>
            <a:off x="7490924" y="3612105"/>
            <a:ext cx="20191" cy="11598"/>
          </a:xfrm>
          <a:custGeom>
            <a:rect b="b" l="l" r="r" t="t"/>
            <a:pathLst>
              <a:path extrusionOk="0" h="548" w="954">
                <a:moveTo>
                  <a:pt x="165" y="1"/>
                </a:moveTo>
                <a:cubicBezTo>
                  <a:pt x="132" y="1"/>
                  <a:pt x="67" y="1"/>
                  <a:pt x="34" y="66"/>
                </a:cubicBezTo>
                <a:cubicBezTo>
                  <a:pt x="1" y="99"/>
                  <a:pt x="34" y="165"/>
                  <a:pt x="67" y="198"/>
                </a:cubicBezTo>
                <a:lnTo>
                  <a:pt x="790" y="526"/>
                </a:lnTo>
                <a:cubicBezTo>
                  <a:pt x="803" y="540"/>
                  <a:pt x="822" y="548"/>
                  <a:pt x="843" y="548"/>
                </a:cubicBezTo>
                <a:cubicBezTo>
                  <a:pt x="871" y="548"/>
                  <a:pt x="902" y="532"/>
                  <a:pt x="921" y="494"/>
                </a:cubicBezTo>
                <a:cubicBezTo>
                  <a:pt x="954" y="461"/>
                  <a:pt x="954" y="395"/>
                  <a:pt x="888" y="362"/>
                </a:cubicBezTo>
                <a:lnTo>
                  <a:pt x="165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6" name="Google Shape;2356;p23"/>
          <p:cNvSpPr/>
          <p:nvPr/>
        </p:nvSpPr>
        <p:spPr>
          <a:xfrm>
            <a:off x="7493231" y="3591850"/>
            <a:ext cx="13715" cy="7069"/>
          </a:xfrm>
          <a:custGeom>
            <a:rect b="b" l="l" r="r" t="t"/>
            <a:pathLst>
              <a:path extrusionOk="0" h="334" w="648">
                <a:moveTo>
                  <a:pt x="159" y="1"/>
                </a:moveTo>
                <a:cubicBezTo>
                  <a:pt x="47" y="1"/>
                  <a:pt x="0" y="171"/>
                  <a:pt x="122" y="202"/>
                </a:cubicBezTo>
                <a:lnTo>
                  <a:pt x="516" y="333"/>
                </a:lnTo>
                <a:cubicBezTo>
                  <a:pt x="549" y="333"/>
                  <a:pt x="615" y="333"/>
                  <a:pt x="615" y="268"/>
                </a:cubicBezTo>
                <a:cubicBezTo>
                  <a:pt x="648" y="202"/>
                  <a:pt x="615" y="136"/>
                  <a:pt x="549" y="136"/>
                </a:cubicBezTo>
                <a:lnTo>
                  <a:pt x="188" y="5"/>
                </a:lnTo>
                <a:cubicBezTo>
                  <a:pt x="178" y="2"/>
                  <a:pt x="168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7" name="Google Shape;2357;p23"/>
          <p:cNvSpPr/>
          <p:nvPr/>
        </p:nvSpPr>
        <p:spPr>
          <a:xfrm>
            <a:off x="7814034" y="4115375"/>
            <a:ext cx="32848" cy="16361"/>
          </a:xfrm>
          <a:custGeom>
            <a:rect b="b" l="l" r="r" t="t"/>
            <a:pathLst>
              <a:path extrusionOk="0" h="773" w="1552">
                <a:moveTo>
                  <a:pt x="170" y="0"/>
                </a:moveTo>
                <a:cubicBezTo>
                  <a:pt x="82" y="0"/>
                  <a:pt x="0" y="154"/>
                  <a:pt x="113" y="211"/>
                </a:cubicBezTo>
                <a:cubicBezTo>
                  <a:pt x="508" y="441"/>
                  <a:pt x="935" y="605"/>
                  <a:pt x="1395" y="769"/>
                </a:cubicBezTo>
                <a:cubicBezTo>
                  <a:pt x="1405" y="772"/>
                  <a:pt x="1415" y="773"/>
                  <a:pt x="1423" y="773"/>
                </a:cubicBezTo>
                <a:cubicBezTo>
                  <a:pt x="1531" y="773"/>
                  <a:pt x="1552" y="602"/>
                  <a:pt x="1461" y="572"/>
                </a:cubicBezTo>
                <a:cubicBezTo>
                  <a:pt x="1034" y="441"/>
                  <a:pt x="606" y="243"/>
                  <a:pt x="212" y="13"/>
                </a:cubicBezTo>
                <a:cubicBezTo>
                  <a:pt x="198" y="4"/>
                  <a:pt x="184" y="0"/>
                  <a:pt x="17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8" name="Google Shape;2358;p23"/>
          <p:cNvSpPr/>
          <p:nvPr/>
        </p:nvSpPr>
        <p:spPr>
          <a:xfrm>
            <a:off x="7810563" y="4100072"/>
            <a:ext cx="28128" cy="14900"/>
          </a:xfrm>
          <a:custGeom>
            <a:rect b="b" l="l" r="r" t="t"/>
            <a:pathLst>
              <a:path extrusionOk="0" h="704" w="1329">
                <a:moveTo>
                  <a:pt x="159" y="0"/>
                </a:moveTo>
                <a:cubicBezTo>
                  <a:pt x="57" y="0"/>
                  <a:pt x="0" y="154"/>
                  <a:pt x="113" y="211"/>
                </a:cubicBezTo>
                <a:cubicBezTo>
                  <a:pt x="442" y="375"/>
                  <a:pt x="803" y="539"/>
                  <a:pt x="1165" y="704"/>
                </a:cubicBezTo>
                <a:cubicBezTo>
                  <a:pt x="1230" y="704"/>
                  <a:pt x="1296" y="671"/>
                  <a:pt x="1296" y="605"/>
                </a:cubicBezTo>
                <a:cubicBezTo>
                  <a:pt x="1329" y="572"/>
                  <a:pt x="1296" y="506"/>
                  <a:pt x="1230" y="506"/>
                </a:cubicBezTo>
                <a:cubicBezTo>
                  <a:pt x="869" y="342"/>
                  <a:pt x="540" y="211"/>
                  <a:pt x="212" y="14"/>
                </a:cubicBezTo>
                <a:cubicBezTo>
                  <a:pt x="193" y="4"/>
                  <a:pt x="176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9" name="Google Shape;2359;p23"/>
          <p:cNvSpPr/>
          <p:nvPr/>
        </p:nvSpPr>
        <p:spPr>
          <a:xfrm>
            <a:off x="7807388" y="4074102"/>
            <a:ext cx="25059" cy="16530"/>
          </a:xfrm>
          <a:custGeom>
            <a:rect b="b" l="l" r="r" t="t"/>
            <a:pathLst>
              <a:path extrusionOk="0" h="781" w="1184">
                <a:moveTo>
                  <a:pt x="128" y="0"/>
                </a:moveTo>
                <a:cubicBezTo>
                  <a:pt x="99" y="0"/>
                  <a:pt x="66" y="8"/>
                  <a:pt x="33" y="25"/>
                </a:cubicBezTo>
                <a:cubicBezTo>
                  <a:pt x="0" y="58"/>
                  <a:pt x="0" y="123"/>
                  <a:pt x="33" y="156"/>
                </a:cubicBezTo>
                <a:cubicBezTo>
                  <a:pt x="362" y="419"/>
                  <a:pt x="690" y="616"/>
                  <a:pt x="1052" y="780"/>
                </a:cubicBezTo>
                <a:cubicBezTo>
                  <a:pt x="1118" y="780"/>
                  <a:pt x="1183" y="748"/>
                  <a:pt x="1183" y="682"/>
                </a:cubicBezTo>
                <a:cubicBezTo>
                  <a:pt x="1183" y="649"/>
                  <a:pt x="1150" y="583"/>
                  <a:pt x="1118" y="583"/>
                </a:cubicBezTo>
                <a:cubicBezTo>
                  <a:pt x="789" y="419"/>
                  <a:pt x="460" y="255"/>
                  <a:pt x="197" y="25"/>
                </a:cubicBezTo>
                <a:cubicBezTo>
                  <a:pt x="181" y="8"/>
                  <a:pt x="156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0" name="Google Shape;2360;p23"/>
          <p:cNvSpPr/>
          <p:nvPr/>
        </p:nvSpPr>
        <p:spPr>
          <a:xfrm>
            <a:off x="7814330" y="4061805"/>
            <a:ext cx="16022" cy="10329"/>
          </a:xfrm>
          <a:custGeom>
            <a:rect b="b" l="l" r="r" t="t"/>
            <a:pathLst>
              <a:path extrusionOk="0" h="488" w="757">
                <a:moveTo>
                  <a:pt x="141" y="1"/>
                </a:moveTo>
                <a:cubicBezTo>
                  <a:pt x="97" y="1"/>
                  <a:pt x="57" y="24"/>
                  <a:pt x="34" y="47"/>
                </a:cubicBezTo>
                <a:cubicBezTo>
                  <a:pt x="1" y="113"/>
                  <a:pt x="34" y="146"/>
                  <a:pt x="67" y="179"/>
                </a:cubicBezTo>
                <a:lnTo>
                  <a:pt x="67" y="146"/>
                </a:lnTo>
                <a:cubicBezTo>
                  <a:pt x="231" y="277"/>
                  <a:pt x="428" y="409"/>
                  <a:pt x="625" y="474"/>
                </a:cubicBezTo>
                <a:cubicBezTo>
                  <a:pt x="643" y="483"/>
                  <a:pt x="660" y="487"/>
                  <a:pt x="677" y="487"/>
                </a:cubicBezTo>
                <a:cubicBezTo>
                  <a:pt x="721" y="487"/>
                  <a:pt x="757" y="457"/>
                  <a:pt x="757" y="409"/>
                </a:cubicBezTo>
                <a:cubicBezTo>
                  <a:pt x="757" y="343"/>
                  <a:pt x="724" y="310"/>
                  <a:pt x="691" y="277"/>
                </a:cubicBezTo>
                <a:lnTo>
                  <a:pt x="658" y="277"/>
                </a:lnTo>
                <a:lnTo>
                  <a:pt x="592" y="244"/>
                </a:lnTo>
                <a:lnTo>
                  <a:pt x="428" y="179"/>
                </a:lnTo>
                <a:cubicBezTo>
                  <a:pt x="362" y="113"/>
                  <a:pt x="264" y="80"/>
                  <a:pt x="198" y="14"/>
                </a:cubicBezTo>
                <a:cubicBezTo>
                  <a:pt x="179" y="5"/>
                  <a:pt x="160" y="1"/>
                  <a:pt x="14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1" name="Google Shape;2361;p23"/>
          <p:cNvSpPr/>
          <p:nvPr/>
        </p:nvSpPr>
        <p:spPr>
          <a:xfrm>
            <a:off x="7811346" y="4040259"/>
            <a:ext cx="18308" cy="10329"/>
          </a:xfrm>
          <a:custGeom>
            <a:rect b="b" l="l" r="r" t="t"/>
            <a:pathLst>
              <a:path extrusionOk="0" h="488" w="865">
                <a:moveTo>
                  <a:pt x="186" y="0"/>
                </a:moveTo>
                <a:cubicBezTo>
                  <a:pt x="78" y="0"/>
                  <a:pt x="0" y="154"/>
                  <a:pt x="142" y="211"/>
                </a:cubicBezTo>
                <a:lnTo>
                  <a:pt x="700" y="474"/>
                </a:lnTo>
                <a:cubicBezTo>
                  <a:pt x="720" y="483"/>
                  <a:pt x="739" y="487"/>
                  <a:pt x="757" y="487"/>
                </a:cubicBezTo>
                <a:cubicBezTo>
                  <a:pt x="802" y="487"/>
                  <a:pt x="842" y="464"/>
                  <a:pt x="865" y="441"/>
                </a:cubicBezTo>
                <a:cubicBezTo>
                  <a:pt x="865" y="375"/>
                  <a:pt x="865" y="309"/>
                  <a:pt x="799" y="276"/>
                </a:cubicBezTo>
                <a:lnTo>
                  <a:pt x="240" y="14"/>
                </a:lnTo>
                <a:cubicBezTo>
                  <a:pt x="222" y="4"/>
                  <a:pt x="204" y="0"/>
                  <a:pt x="18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2" name="Google Shape;2362;p23"/>
          <p:cNvSpPr/>
          <p:nvPr/>
        </p:nvSpPr>
        <p:spPr>
          <a:xfrm>
            <a:off x="7804086" y="4011241"/>
            <a:ext cx="19324" cy="10815"/>
          </a:xfrm>
          <a:custGeom>
            <a:rect b="b" l="l" r="r" t="t"/>
            <a:pathLst>
              <a:path extrusionOk="0" h="511" w="913">
                <a:moveTo>
                  <a:pt x="163" y="0"/>
                </a:moveTo>
                <a:cubicBezTo>
                  <a:pt x="74" y="0"/>
                  <a:pt x="1" y="142"/>
                  <a:pt x="91" y="202"/>
                </a:cubicBezTo>
                <a:lnTo>
                  <a:pt x="748" y="497"/>
                </a:lnTo>
                <a:cubicBezTo>
                  <a:pt x="757" y="507"/>
                  <a:pt x="770" y="511"/>
                  <a:pt x="783" y="511"/>
                </a:cubicBezTo>
                <a:cubicBezTo>
                  <a:pt x="816" y="511"/>
                  <a:pt x="856" y="488"/>
                  <a:pt x="879" y="464"/>
                </a:cubicBezTo>
                <a:cubicBezTo>
                  <a:pt x="912" y="399"/>
                  <a:pt x="912" y="333"/>
                  <a:pt x="846" y="333"/>
                </a:cubicBezTo>
                <a:lnTo>
                  <a:pt x="189" y="4"/>
                </a:lnTo>
                <a:cubicBezTo>
                  <a:pt x="180" y="1"/>
                  <a:pt x="172" y="0"/>
                  <a:pt x="16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3" name="Google Shape;2363;p23"/>
          <p:cNvSpPr/>
          <p:nvPr/>
        </p:nvSpPr>
        <p:spPr>
          <a:xfrm>
            <a:off x="7795302" y="3981102"/>
            <a:ext cx="27874" cy="14329"/>
          </a:xfrm>
          <a:custGeom>
            <a:rect b="b" l="l" r="r" t="t"/>
            <a:pathLst>
              <a:path extrusionOk="0" h="677" w="1317">
                <a:moveTo>
                  <a:pt x="150" y="0"/>
                </a:moveTo>
                <a:cubicBezTo>
                  <a:pt x="53" y="0"/>
                  <a:pt x="1" y="125"/>
                  <a:pt x="111" y="180"/>
                </a:cubicBezTo>
                <a:cubicBezTo>
                  <a:pt x="440" y="377"/>
                  <a:pt x="768" y="541"/>
                  <a:pt x="1163" y="673"/>
                </a:cubicBezTo>
                <a:cubicBezTo>
                  <a:pt x="1173" y="675"/>
                  <a:pt x="1182" y="676"/>
                  <a:pt x="1191" y="676"/>
                </a:cubicBezTo>
                <a:cubicBezTo>
                  <a:pt x="1298" y="676"/>
                  <a:pt x="1317" y="506"/>
                  <a:pt x="1196" y="475"/>
                </a:cubicBezTo>
                <a:cubicBezTo>
                  <a:pt x="867" y="344"/>
                  <a:pt x="506" y="213"/>
                  <a:pt x="210" y="15"/>
                </a:cubicBezTo>
                <a:cubicBezTo>
                  <a:pt x="189" y="5"/>
                  <a:pt x="168" y="0"/>
                  <a:pt x="15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4" name="Google Shape;2364;p23"/>
          <p:cNvSpPr/>
          <p:nvPr/>
        </p:nvSpPr>
        <p:spPr>
          <a:xfrm>
            <a:off x="7378557" y="4223170"/>
            <a:ext cx="63707" cy="22562"/>
          </a:xfrm>
          <a:custGeom>
            <a:rect b="b" l="l" r="r" t="t"/>
            <a:pathLst>
              <a:path extrusionOk="0" h="1066" w="3010">
                <a:moveTo>
                  <a:pt x="164" y="1"/>
                </a:moveTo>
                <a:cubicBezTo>
                  <a:pt x="61" y="1"/>
                  <a:pt x="0" y="154"/>
                  <a:pt x="85" y="211"/>
                </a:cubicBezTo>
                <a:cubicBezTo>
                  <a:pt x="972" y="638"/>
                  <a:pt x="1892" y="934"/>
                  <a:pt x="2845" y="1065"/>
                </a:cubicBezTo>
                <a:cubicBezTo>
                  <a:pt x="2977" y="1065"/>
                  <a:pt x="3010" y="901"/>
                  <a:pt x="2878" y="868"/>
                </a:cubicBezTo>
                <a:cubicBezTo>
                  <a:pt x="1958" y="737"/>
                  <a:pt x="1038" y="441"/>
                  <a:pt x="217" y="14"/>
                </a:cubicBezTo>
                <a:cubicBezTo>
                  <a:pt x="198" y="5"/>
                  <a:pt x="180" y="1"/>
                  <a:pt x="16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5" name="Google Shape;2365;p23"/>
          <p:cNvSpPr/>
          <p:nvPr/>
        </p:nvSpPr>
        <p:spPr>
          <a:xfrm>
            <a:off x="7371636" y="4198787"/>
            <a:ext cx="50944" cy="23366"/>
          </a:xfrm>
          <a:custGeom>
            <a:rect b="b" l="l" r="r" t="t"/>
            <a:pathLst>
              <a:path extrusionOk="0" h="1104" w="2407">
                <a:moveTo>
                  <a:pt x="136" y="1"/>
                </a:moveTo>
                <a:cubicBezTo>
                  <a:pt x="57" y="1"/>
                  <a:pt x="1" y="130"/>
                  <a:pt x="83" y="213"/>
                </a:cubicBezTo>
                <a:cubicBezTo>
                  <a:pt x="741" y="640"/>
                  <a:pt x="1464" y="936"/>
                  <a:pt x="2252" y="1100"/>
                </a:cubicBezTo>
                <a:cubicBezTo>
                  <a:pt x="2262" y="1103"/>
                  <a:pt x="2272" y="1104"/>
                  <a:pt x="2281" y="1104"/>
                </a:cubicBezTo>
                <a:cubicBezTo>
                  <a:pt x="2388" y="1104"/>
                  <a:pt x="2407" y="933"/>
                  <a:pt x="2285" y="903"/>
                </a:cubicBezTo>
                <a:cubicBezTo>
                  <a:pt x="1529" y="739"/>
                  <a:pt x="839" y="443"/>
                  <a:pt x="182" y="16"/>
                </a:cubicBezTo>
                <a:cubicBezTo>
                  <a:pt x="166" y="5"/>
                  <a:pt x="151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6" name="Google Shape;2366;p23"/>
          <p:cNvSpPr/>
          <p:nvPr/>
        </p:nvSpPr>
        <p:spPr>
          <a:xfrm>
            <a:off x="7347169" y="4174003"/>
            <a:ext cx="31113" cy="13990"/>
          </a:xfrm>
          <a:custGeom>
            <a:rect b="b" l="l" r="r" t="t"/>
            <a:pathLst>
              <a:path extrusionOk="0" h="661" w="1470">
                <a:moveTo>
                  <a:pt x="127" y="0"/>
                </a:moveTo>
                <a:cubicBezTo>
                  <a:pt x="20" y="0"/>
                  <a:pt x="1" y="171"/>
                  <a:pt x="122" y="201"/>
                </a:cubicBezTo>
                <a:cubicBezTo>
                  <a:pt x="517" y="332"/>
                  <a:pt x="911" y="464"/>
                  <a:pt x="1305" y="661"/>
                </a:cubicBezTo>
                <a:cubicBezTo>
                  <a:pt x="1371" y="661"/>
                  <a:pt x="1437" y="661"/>
                  <a:pt x="1470" y="595"/>
                </a:cubicBezTo>
                <a:cubicBezTo>
                  <a:pt x="1470" y="562"/>
                  <a:pt x="1470" y="497"/>
                  <a:pt x="1437" y="464"/>
                </a:cubicBezTo>
                <a:cubicBezTo>
                  <a:pt x="1009" y="299"/>
                  <a:pt x="582" y="135"/>
                  <a:pt x="155" y="4"/>
                </a:cubicBezTo>
                <a:cubicBezTo>
                  <a:pt x="145" y="1"/>
                  <a:pt x="136" y="0"/>
                  <a:pt x="1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7" name="Google Shape;2367;p23"/>
          <p:cNvSpPr/>
          <p:nvPr/>
        </p:nvSpPr>
        <p:spPr>
          <a:xfrm>
            <a:off x="7335528" y="4156393"/>
            <a:ext cx="46013" cy="17779"/>
          </a:xfrm>
          <a:custGeom>
            <a:rect b="b" l="l" r="r" t="t"/>
            <a:pathLst>
              <a:path extrusionOk="0" h="840" w="2174">
                <a:moveTo>
                  <a:pt x="128" y="1"/>
                </a:moveTo>
                <a:cubicBezTo>
                  <a:pt x="33" y="1"/>
                  <a:pt x="1" y="155"/>
                  <a:pt x="114" y="211"/>
                </a:cubicBezTo>
                <a:lnTo>
                  <a:pt x="1987" y="836"/>
                </a:lnTo>
                <a:cubicBezTo>
                  <a:pt x="1997" y="838"/>
                  <a:pt x="2006" y="839"/>
                  <a:pt x="2016" y="839"/>
                </a:cubicBezTo>
                <a:cubicBezTo>
                  <a:pt x="2127" y="839"/>
                  <a:pt x="2174" y="669"/>
                  <a:pt x="2052" y="639"/>
                </a:cubicBezTo>
                <a:lnTo>
                  <a:pt x="179" y="14"/>
                </a:lnTo>
                <a:cubicBezTo>
                  <a:pt x="161" y="5"/>
                  <a:pt x="144" y="1"/>
                  <a:pt x="1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8" name="Google Shape;2368;p23"/>
          <p:cNvSpPr/>
          <p:nvPr/>
        </p:nvSpPr>
        <p:spPr>
          <a:xfrm>
            <a:off x="7312881" y="4124412"/>
            <a:ext cx="34795" cy="16995"/>
          </a:xfrm>
          <a:custGeom>
            <a:rect b="b" l="l" r="r" t="t"/>
            <a:pathLst>
              <a:path extrusionOk="0" h="803" w="1644">
                <a:moveTo>
                  <a:pt x="86" y="1"/>
                </a:moveTo>
                <a:cubicBezTo>
                  <a:pt x="49" y="1"/>
                  <a:pt x="25" y="31"/>
                  <a:pt x="1" y="79"/>
                </a:cubicBezTo>
                <a:cubicBezTo>
                  <a:pt x="1" y="145"/>
                  <a:pt x="34" y="178"/>
                  <a:pt x="99" y="211"/>
                </a:cubicBezTo>
                <a:lnTo>
                  <a:pt x="1512" y="802"/>
                </a:lnTo>
                <a:cubicBezTo>
                  <a:pt x="1578" y="802"/>
                  <a:pt x="1644" y="769"/>
                  <a:pt x="1644" y="704"/>
                </a:cubicBezTo>
                <a:cubicBezTo>
                  <a:pt x="1644" y="671"/>
                  <a:pt x="1611" y="605"/>
                  <a:pt x="1578" y="605"/>
                </a:cubicBezTo>
                <a:lnTo>
                  <a:pt x="132" y="14"/>
                </a:lnTo>
                <a:cubicBezTo>
                  <a:pt x="114" y="5"/>
                  <a:pt x="99" y="1"/>
                  <a:pt x="8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9" name="Google Shape;2369;p23"/>
          <p:cNvSpPr/>
          <p:nvPr/>
        </p:nvSpPr>
        <p:spPr>
          <a:xfrm>
            <a:off x="7296520" y="4072896"/>
            <a:ext cx="30075" cy="15726"/>
          </a:xfrm>
          <a:custGeom>
            <a:rect b="b" l="l" r="r" t="t"/>
            <a:pathLst>
              <a:path extrusionOk="0" h="743" w="1421">
                <a:moveTo>
                  <a:pt x="136" y="1"/>
                </a:moveTo>
                <a:cubicBezTo>
                  <a:pt x="57" y="1"/>
                  <a:pt x="1" y="130"/>
                  <a:pt x="84" y="213"/>
                </a:cubicBezTo>
                <a:cubicBezTo>
                  <a:pt x="445" y="443"/>
                  <a:pt x="839" y="640"/>
                  <a:pt x="1267" y="739"/>
                </a:cubicBezTo>
                <a:cubicBezTo>
                  <a:pt x="1277" y="741"/>
                  <a:pt x="1286" y="743"/>
                  <a:pt x="1295" y="743"/>
                </a:cubicBezTo>
                <a:cubicBezTo>
                  <a:pt x="1402" y="743"/>
                  <a:pt x="1421" y="572"/>
                  <a:pt x="1299" y="542"/>
                </a:cubicBezTo>
                <a:cubicBezTo>
                  <a:pt x="905" y="443"/>
                  <a:pt x="544" y="246"/>
                  <a:pt x="182" y="16"/>
                </a:cubicBezTo>
                <a:cubicBezTo>
                  <a:pt x="166" y="6"/>
                  <a:pt x="151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0" name="Google Shape;2370;p23"/>
          <p:cNvSpPr/>
          <p:nvPr/>
        </p:nvSpPr>
        <p:spPr>
          <a:xfrm>
            <a:off x="7515962" y="4258918"/>
            <a:ext cx="75136" cy="13249"/>
          </a:xfrm>
          <a:custGeom>
            <a:rect b="b" l="l" r="r" t="t"/>
            <a:pathLst>
              <a:path extrusionOk="0" h="626" w="3550">
                <a:moveTo>
                  <a:pt x="165" y="1"/>
                </a:moveTo>
                <a:cubicBezTo>
                  <a:pt x="34" y="1"/>
                  <a:pt x="1" y="132"/>
                  <a:pt x="99" y="198"/>
                </a:cubicBezTo>
                <a:cubicBezTo>
                  <a:pt x="1184" y="494"/>
                  <a:pt x="2301" y="625"/>
                  <a:pt x="3418" y="625"/>
                </a:cubicBezTo>
                <a:cubicBezTo>
                  <a:pt x="3550" y="625"/>
                  <a:pt x="3550" y="428"/>
                  <a:pt x="3418" y="428"/>
                </a:cubicBezTo>
                <a:cubicBezTo>
                  <a:pt x="2334" y="395"/>
                  <a:pt x="1217" y="264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1" name="Google Shape;2371;p23"/>
          <p:cNvSpPr/>
          <p:nvPr/>
        </p:nvSpPr>
        <p:spPr>
          <a:xfrm>
            <a:off x="7472848" y="4234536"/>
            <a:ext cx="59833" cy="13270"/>
          </a:xfrm>
          <a:custGeom>
            <a:rect b="b" l="l" r="r" t="t"/>
            <a:pathLst>
              <a:path extrusionOk="0" h="627" w="2827">
                <a:moveTo>
                  <a:pt x="150" y="1"/>
                </a:moveTo>
                <a:cubicBezTo>
                  <a:pt x="68" y="1"/>
                  <a:pt x="1" y="93"/>
                  <a:pt x="99" y="167"/>
                </a:cubicBezTo>
                <a:cubicBezTo>
                  <a:pt x="428" y="397"/>
                  <a:pt x="855" y="528"/>
                  <a:pt x="1282" y="528"/>
                </a:cubicBezTo>
                <a:cubicBezTo>
                  <a:pt x="1742" y="594"/>
                  <a:pt x="2202" y="627"/>
                  <a:pt x="2695" y="627"/>
                </a:cubicBezTo>
                <a:cubicBezTo>
                  <a:pt x="2826" y="627"/>
                  <a:pt x="2826" y="430"/>
                  <a:pt x="2695" y="430"/>
                </a:cubicBezTo>
                <a:cubicBezTo>
                  <a:pt x="2235" y="430"/>
                  <a:pt x="1808" y="397"/>
                  <a:pt x="1381" y="331"/>
                </a:cubicBezTo>
                <a:cubicBezTo>
                  <a:pt x="1183" y="298"/>
                  <a:pt x="986" y="265"/>
                  <a:pt x="756" y="233"/>
                </a:cubicBezTo>
                <a:cubicBezTo>
                  <a:pt x="559" y="200"/>
                  <a:pt x="395" y="134"/>
                  <a:pt x="231" y="35"/>
                </a:cubicBezTo>
                <a:cubicBezTo>
                  <a:pt x="206" y="11"/>
                  <a:pt x="177" y="1"/>
                  <a:pt x="15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2" name="Google Shape;2372;p23"/>
          <p:cNvSpPr/>
          <p:nvPr/>
        </p:nvSpPr>
        <p:spPr>
          <a:xfrm>
            <a:off x="7457758" y="4103755"/>
            <a:ext cx="46203" cy="14773"/>
          </a:xfrm>
          <a:custGeom>
            <a:rect b="b" l="l" r="r" t="t"/>
            <a:pathLst>
              <a:path extrusionOk="0" h="698" w="2183">
                <a:moveTo>
                  <a:pt x="159" y="0"/>
                </a:moveTo>
                <a:cubicBezTo>
                  <a:pt x="47" y="0"/>
                  <a:pt x="1" y="171"/>
                  <a:pt x="122" y="201"/>
                </a:cubicBezTo>
                <a:cubicBezTo>
                  <a:pt x="746" y="431"/>
                  <a:pt x="1371" y="595"/>
                  <a:pt x="1995" y="694"/>
                </a:cubicBezTo>
                <a:cubicBezTo>
                  <a:pt x="2005" y="696"/>
                  <a:pt x="2015" y="698"/>
                  <a:pt x="2024" y="698"/>
                </a:cubicBezTo>
                <a:cubicBezTo>
                  <a:pt x="2135" y="698"/>
                  <a:pt x="2182" y="527"/>
                  <a:pt x="2061" y="497"/>
                </a:cubicBezTo>
                <a:cubicBezTo>
                  <a:pt x="1404" y="398"/>
                  <a:pt x="779" y="234"/>
                  <a:pt x="188" y="4"/>
                </a:cubicBezTo>
                <a:cubicBezTo>
                  <a:pt x="178" y="1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3" name="Google Shape;2373;p23"/>
          <p:cNvSpPr/>
          <p:nvPr/>
        </p:nvSpPr>
        <p:spPr>
          <a:xfrm>
            <a:off x="7486966" y="4126000"/>
            <a:ext cx="33885" cy="10540"/>
          </a:xfrm>
          <a:custGeom>
            <a:rect b="b" l="l" r="r" t="t"/>
            <a:pathLst>
              <a:path extrusionOk="0" h="498" w="1601">
                <a:moveTo>
                  <a:pt x="159" y="1"/>
                </a:moveTo>
                <a:cubicBezTo>
                  <a:pt x="48" y="1"/>
                  <a:pt x="1" y="171"/>
                  <a:pt x="122" y="202"/>
                </a:cubicBezTo>
                <a:cubicBezTo>
                  <a:pt x="582" y="333"/>
                  <a:pt x="1042" y="432"/>
                  <a:pt x="1502" y="497"/>
                </a:cubicBezTo>
                <a:cubicBezTo>
                  <a:pt x="1535" y="497"/>
                  <a:pt x="1601" y="432"/>
                  <a:pt x="1601" y="366"/>
                </a:cubicBezTo>
                <a:cubicBezTo>
                  <a:pt x="1601" y="333"/>
                  <a:pt x="1535" y="267"/>
                  <a:pt x="1502" y="267"/>
                </a:cubicBezTo>
                <a:cubicBezTo>
                  <a:pt x="1042" y="234"/>
                  <a:pt x="615" y="136"/>
                  <a:pt x="188" y="4"/>
                </a:cubicBezTo>
                <a:cubicBezTo>
                  <a:pt x="178" y="2"/>
                  <a:pt x="168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4" name="Google Shape;2374;p23"/>
          <p:cNvSpPr/>
          <p:nvPr/>
        </p:nvSpPr>
        <p:spPr>
          <a:xfrm>
            <a:off x="7502057" y="4142086"/>
            <a:ext cx="32721" cy="8360"/>
          </a:xfrm>
          <a:custGeom>
            <a:rect b="b" l="l" r="r" t="t"/>
            <a:pathLst>
              <a:path extrusionOk="0" h="395" w="1546">
                <a:moveTo>
                  <a:pt x="165" y="0"/>
                </a:moveTo>
                <a:cubicBezTo>
                  <a:pt x="66" y="0"/>
                  <a:pt x="1" y="197"/>
                  <a:pt x="132" y="230"/>
                </a:cubicBezTo>
                <a:cubicBezTo>
                  <a:pt x="526" y="296"/>
                  <a:pt x="986" y="362"/>
                  <a:pt x="1414" y="394"/>
                </a:cubicBezTo>
                <a:cubicBezTo>
                  <a:pt x="1545" y="394"/>
                  <a:pt x="1545" y="197"/>
                  <a:pt x="1414" y="197"/>
                </a:cubicBezTo>
                <a:cubicBezTo>
                  <a:pt x="986" y="164"/>
                  <a:pt x="592" y="99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5" name="Google Shape;2375;p23"/>
          <p:cNvSpPr/>
          <p:nvPr/>
        </p:nvSpPr>
        <p:spPr>
          <a:xfrm>
            <a:off x="7061563" y="4022120"/>
            <a:ext cx="38309" cy="16424"/>
          </a:xfrm>
          <a:custGeom>
            <a:rect b="b" l="l" r="r" t="t"/>
            <a:pathLst>
              <a:path extrusionOk="0" h="776" w="1810">
                <a:moveTo>
                  <a:pt x="149" y="1"/>
                </a:moveTo>
                <a:cubicBezTo>
                  <a:pt x="52" y="1"/>
                  <a:pt x="1" y="125"/>
                  <a:pt x="111" y="180"/>
                </a:cubicBezTo>
                <a:cubicBezTo>
                  <a:pt x="604" y="411"/>
                  <a:pt x="1097" y="608"/>
                  <a:pt x="1622" y="772"/>
                </a:cubicBezTo>
                <a:cubicBezTo>
                  <a:pt x="1632" y="774"/>
                  <a:pt x="1642" y="776"/>
                  <a:pt x="1651" y="776"/>
                </a:cubicBezTo>
                <a:cubicBezTo>
                  <a:pt x="1763" y="776"/>
                  <a:pt x="1809" y="605"/>
                  <a:pt x="1688" y="575"/>
                </a:cubicBezTo>
                <a:cubicBezTo>
                  <a:pt x="1162" y="411"/>
                  <a:pt x="669" y="213"/>
                  <a:pt x="209" y="16"/>
                </a:cubicBezTo>
                <a:cubicBezTo>
                  <a:pt x="188" y="6"/>
                  <a:pt x="168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6" name="Google Shape;2376;p23"/>
          <p:cNvSpPr/>
          <p:nvPr/>
        </p:nvSpPr>
        <p:spPr>
          <a:xfrm>
            <a:off x="7063595" y="3999622"/>
            <a:ext cx="33314" cy="19662"/>
          </a:xfrm>
          <a:custGeom>
            <a:rect b="b" l="l" r="r" t="t"/>
            <a:pathLst>
              <a:path extrusionOk="0" h="929" w="1574">
                <a:moveTo>
                  <a:pt x="140" y="1"/>
                </a:moveTo>
                <a:cubicBezTo>
                  <a:pt x="50" y="1"/>
                  <a:pt x="1" y="139"/>
                  <a:pt x="80" y="192"/>
                </a:cubicBezTo>
                <a:cubicBezTo>
                  <a:pt x="508" y="455"/>
                  <a:pt x="935" y="718"/>
                  <a:pt x="1362" y="915"/>
                </a:cubicBezTo>
                <a:cubicBezTo>
                  <a:pt x="1380" y="924"/>
                  <a:pt x="1398" y="928"/>
                  <a:pt x="1415" y="928"/>
                </a:cubicBezTo>
                <a:cubicBezTo>
                  <a:pt x="1516" y="928"/>
                  <a:pt x="1574" y="774"/>
                  <a:pt x="1461" y="718"/>
                </a:cubicBezTo>
                <a:cubicBezTo>
                  <a:pt x="1033" y="521"/>
                  <a:pt x="606" y="291"/>
                  <a:pt x="212" y="28"/>
                </a:cubicBezTo>
                <a:cubicBezTo>
                  <a:pt x="186" y="9"/>
                  <a:pt x="162" y="1"/>
                  <a:pt x="14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7" name="Google Shape;2377;p23"/>
          <p:cNvSpPr/>
          <p:nvPr/>
        </p:nvSpPr>
        <p:spPr>
          <a:xfrm>
            <a:off x="7080591" y="3984891"/>
            <a:ext cx="16022" cy="9059"/>
          </a:xfrm>
          <a:custGeom>
            <a:rect b="b" l="l" r="r" t="t"/>
            <a:pathLst>
              <a:path extrusionOk="0" h="428" w="757">
                <a:moveTo>
                  <a:pt x="165" y="1"/>
                </a:moveTo>
                <a:cubicBezTo>
                  <a:pt x="33" y="1"/>
                  <a:pt x="0" y="165"/>
                  <a:pt x="99" y="198"/>
                </a:cubicBezTo>
                <a:lnTo>
                  <a:pt x="625" y="428"/>
                </a:lnTo>
                <a:cubicBezTo>
                  <a:pt x="690" y="428"/>
                  <a:pt x="723" y="395"/>
                  <a:pt x="756" y="362"/>
                </a:cubicBezTo>
                <a:cubicBezTo>
                  <a:pt x="756" y="296"/>
                  <a:pt x="723" y="231"/>
                  <a:pt x="690" y="231"/>
                </a:cubicBezTo>
                <a:lnTo>
                  <a:pt x="165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8" name="Google Shape;2378;p23"/>
          <p:cNvSpPr/>
          <p:nvPr/>
        </p:nvSpPr>
        <p:spPr>
          <a:xfrm>
            <a:off x="7103238" y="3990880"/>
            <a:ext cx="26541" cy="12889"/>
          </a:xfrm>
          <a:custGeom>
            <a:rect b="b" l="l" r="r" t="t"/>
            <a:pathLst>
              <a:path extrusionOk="0" h="609" w="1254">
                <a:moveTo>
                  <a:pt x="169" y="0"/>
                </a:moveTo>
                <a:cubicBezTo>
                  <a:pt x="82" y="0"/>
                  <a:pt x="0" y="154"/>
                  <a:pt x="113" y="211"/>
                </a:cubicBezTo>
                <a:lnTo>
                  <a:pt x="113" y="178"/>
                </a:lnTo>
                <a:cubicBezTo>
                  <a:pt x="409" y="375"/>
                  <a:pt x="738" y="506"/>
                  <a:pt x="1099" y="605"/>
                </a:cubicBezTo>
                <a:cubicBezTo>
                  <a:pt x="1109" y="607"/>
                  <a:pt x="1119" y="609"/>
                  <a:pt x="1128" y="609"/>
                </a:cubicBezTo>
                <a:cubicBezTo>
                  <a:pt x="1235" y="609"/>
                  <a:pt x="1253" y="438"/>
                  <a:pt x="1132" y="408"/>
                </a:cubicBezTo>
                <a:cubicBezTo>
                  <a:pt x="836" y="309"/>
                  <a:pt x="508" y="178"/>
                  <a:pt x="212" y="13"/>
                </a:cubicBezTo>
                <a:cubicBezTo>
                  <a:pt x="198" y="4"/>
                  <a:pt x="184" y="0"/>
                  <a:pt x="16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9" name="Google Shape;2379;p23"/>
          <p:cNvSpPr/>
          <p:nvPr/>
        </p:nvSpPr>
        <p:spPr>
          <a:xfrm>
            <a:off x="7049732" y="3929628"/>
            <a:ext cx="34351" cy="17736"/>
          </a:xfrm>
          <a:custGeom>
            <a:rect b="b" l="l" r="r" t="t"/>
            <a:pathLst>
              <a:path extrusionOk="0" h="838" w="1623">
                <a:moveTo>
                  <a:pt x="149" y="1"/>
                </a:moveTo>
                <a:cubicBezTo>
                  <a:pt x="52" y="1"/>
                  <a:pt x="1" y="125"/>
                  <a:pt x="111" y="180"/>
                </a:cubicBezTo>
                <a:cubicBezTo>
                  <a:pt x="571" y="410"/>
                  <a:pt x="1031" y="640"/>
                  <a:pt x="1491" y="837"/>
                </a:cubicBezTo>
                <a:cubicBezTo>
                  <a:pt x="1557" y="837"/>
                  <a:pt x="1623" y="804"/>
                  <a:pt x="1623" y="772"/>
                </a:cubicBezTo>
                <a:cubicBezTo>
                  <a:pt x="1623" y="706"/>
                  <a:pt x="1623" y="640"/>
                  <a:pt x="1557" y="640"/>
                </a:cubicBezTo>
                <a:cubicBezTo>
                  <a:pt x="1097" y="443"/>
                  <a:pt x="637" y="213"/>
                  <a:pt x="210" y="16"/>
                </a:cubicBezTo>
                <a:cubicBezTo>
                  <a:pt x="188" y="5"/>
                  <a:pt x="168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0" name="Google Shape;2380;p23"/>
          <p:cNvSpPr/>
          <p:nvPr/>
        </p:nvSpPr>
        <p:spPr>
          <a:xfrm>
            <a:off x="7071554" y="3951238"/>
            <a:ext cx="26435" cy="13080"/>
          </a:xfrm>
          <a:custGeom>
            <a:rect b="b" l="l" r="r" t="t"/>
            <a:pathLst>
              <a:path extrusionOk="0" h="618" w="1249">
                <a:moveTo>
                  <a:pt x="100" y="1"/>
                </a:moveTo>
                <a:cubicBezTo>
                  <a:pt x="68" y="1"/>
                  <a:pt x="33" y="31"/>
                  <a:pt x="33" y="79"/>
                </a:cubicBezTo>
                <a:cubicBezTo>
                  <a:pt x="0" y="112"/>
                  <a:pt x="33" y="178"/>
                  <a:pt x="99" y="211"/>
                </a:cubicBezTo>
                <a:lnTo>
                  <a:pt x="1117" y="605"/>
                </a:lnTo>
                <a:cubicBezTo>
                  <a:pt x="1135" y="614"/>
                  <a:pt x="1150" y="618"/>
                  <a:pt x="1164" y="618"/>
                </a:cubicBezTo>
                <a:cubicBezTo>
                  <a:pt x="1201" y="618"/>
                  <a:pt x="1225" y="587"/>
                  <a:pt x="1249" y="539"/>
                </a:cubicBezTo>
                <a:cubicBezTo>
                  <a:pt x="1249" y="473"/>
                  <a:pt x="1216" y="441"/>
                  <a:pt x="1183" y="408"/>
                </a:cubicBezTo>
                <a:lnTo>
                  <a:pt x="132" y="13"/>
                </a:lnTo>
                <a:cubicBezTo>
                  <a:pt x="123" y="5"/>
                  <a:pt x="112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1" name="Google Shape;2381;p23"/>
          <p:cNvSpPr/>
          <p:nvPr/>
        </p:nvSpPr>
        <p:spPr>
          <a:xfrm>
            <a:off x="7004078" y="3947576"/>
            <a:ext cx="18456" cy="9080"/>
          </a:xfrm>
          <a:custGeom>
            <a:rect b="b" l="l" r="r" t="t"/>
            <a:pathLst>
              <a:path extrusionOk="0" h="429" w="872">
                <a:moveTo>
                  <a:pt x="112" y="1"/>
                </a:moveTo>
                <a:cubicBezTo>
                  <a:pt x="83" y="1"/>
                  <a:pt x="53" y="17"/>
                  <a:pt x="34" y="55"/>
                </a:cubicBezTo>
                <a:cubicBezTo>
                  <a:pt x="1" y="88"/>
                  <a:pt x="34" y="154"/>
                  <a:pt x="66" y="186"/>
                </a:cubicBezTo>
                <a:cubicBezTo>
                  <a:pt x="264" y="318"/>
                  <a:pt x="494" y="384"/>
                  <a:pt x="724" y="416"/>
                </a:cubicBezTo>
                <a:cubicBezTo>
                  <a:pt x="740" y="425"/>
                  <a:pt x="755" y="428"/>
                  <a:pt x="768" y="428"/>
                </a:cubicBezTo>
                <a:cubicBezTo>
                  <a:pt x="861" y="428"/>
                  <a:pt x="872" y="248"/>
                  <a:pt x="757" y="219"/>
                </a:cubicBezTo>
                <a:cubicBezTo>
                  <a:pt x="559" y="186"/>
                  <a:pt x="362" y="121"/>
                  <a:pt x="165" y="22"/>
                </a:cubicBezTo>
                <a:cubicBezTo>
                  <a:pt x="151" y="9"/>
                  <a:pt x="132" y="1"/>
                  <a:pt x="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2" name="Google Shape;2382;p23"/>
          <p:cNvSpPr/>
          <p:nvPr/>
        </p:nvSpPr>
        <p:spPr>
          <a:xfrm>
            <a:off x="7000607" y="3927405"/>
            <a:ext cx="18096" cy="12064"/>
          </a:xfrm>
          <a:custGeom>
            <a:rect b="b" l="l" r="r" t="t"/>
            <a:pathLst>
              <a:path extrusionOk="0" h="570" w="855">
                <a:moveTo>
                  <a:pt x="98" y="1"/>
                </a:moveTo>
                <a:cubicBezTo>
                  <a:pt x="72" y="1"/>
                  <a:pt x="53" y="17"/>
                  <a:pt x="33" y="55"/>
                </a:cubicBezTo>
                <a:cubicBezTo>
                  <a:pt x="0" y="88"/>
                  <a:pt x="0" y="154"/>
                  <a:pt x="66" y="186"/>
                </a:cubicBezTo>
                <a:lnTo>
                  <a:pt x="691" y="548"/>
                </a:lnTo>
                <a:cubicBezTo>
                  <a:pt x="704" y="562"/>
                  <a:pt x="723" y="570"/>
                  <a:pt x="744" y="570"/>
                </a:cubicBezTo>
                <a:cubicBezTo>
                  <a:pt x="772" y="570"/>
                  <a:pt x="803" y="554"/>
                  <a:pt x="822" y="515"/>
                </a:cubicBezTo>
                <a:cubicBezTo>
                  <a:pt x="855" y="482"/>
                  <a:pt x="822" y="417"/>
                  <a:pt x="789" y="384"/>
                </a:cubicBezTo>
                <a:lnTo>
                  <a:pt x="165" y="22"/>
                </a:lnTo>
                <a:cubicBezTo>
                  <a:pt x="138" y="9"/>
                  <a:pt x="116" y="1"/>
                  <a:pt x="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3" name="Google Shape;2383;p23"/>
          <p:cNvSpPr/>
          <p:nvPr/>
        </p:nvSpPr>
        <p:spPr>
          <a:xfrm>
            <a:off x="6982532" y="3896568"/>
            <a:ext cx="25059" cy="12530"/>
          </a:xfrm>
          <a:custGeom>
            <a:rect b="b" l="l" r="r" t="t"/>
            <a:pathLst>
              <a:path extrusionOk="0" h="592" w="1184">
                <a:moveTo>
                  <a:pt x="132" y="0"/>
                </a:moveTo>
                <a:cubicBezTo>
                  <a:pt x="99" y="0"/>
                  <a:pt x="33" y="33"/>
                  <a:pt x="0" y="99"/>
                </a:cubicBezTo>
                <a:cubicBezTo>
                  <a:pt x="0" y="132"/>
                  <a:pt x="33" y="198"/>
                  <a:pt x="99" y="198"/>
                </a:cubicBezTo>
                <a:lnTo>
                  <a:pt x="1052" y="592"/>
                </a:lnTo>
                <a:cubicBezTo>
                  <a:pt x="1084" y="592"/>
                  <a:pt x="1150" y="559"/>
                  <a:pt x="1183" y="526"/>
                </a:cubicBezTo>
                <a:cubicBezTo>
                  <a:pt x="1183" y="461"/>
                  <a:pt x="1150" y="395"/>
                  <a:pt x="1084" y="395"/>
                </a:cubicBezTo>
                <a:lnTo>
                  <a:pt x="132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4" name="Google Shape;2384;p23"/>
          <p:cNvSpPr/>
          <p:nvPr/>
        </p:nvSpPr>
        <p:spPr>
          <a:xfrm>
            <a:off x="7009962" y="3871084"/>
            <a:ext cx="31007" cy="15069"/>
          </a:xfrm>
          <a:custGeom>
            <a:rect b="b" l="l" r="r" t="t"/>
            <a:pathLst>
              <a:path extrusionOk="0" h="712" w="1465">
                <a:moveTo>
                  <a:pt x="118" y="0"/>
                </a:moveTo>
                <a:cubicBezTo>
                  <a:pt x="48" y="0"/>
                  <a:pt x="0" y="77"/>
                  <a:pt x="51" y="153"/>
                </a:cubicBezTo>
                <a:cubicBezTo>
                  <a:pt x="413" y="449"/>
                  <a:pt x="873" y="646"/>
                  <a:pt x="1366" y="712"/>
                </a:cubicBezTo>
                <a:cubicBezTo>
                  <a:pt x="1399" y="712"/>
                  <a:pt x="1464" y="646"/>
                  <a:pt x="1464" y="580"/>
                </a:cubicBezTo>
                <a:cubicBezTo>
                  <a:pt x="1464" y="547"/>
                  <a:pt x="1399" y="482"/>
                  <a:pt x="1366" y="482"/>
                </a:cubicBezTo>
                <a:cubicBezTo>
                  <a:pt x="939" y="449"/>
                  <a:pt x="511" y="284"/>
                  <a:pt x="183" y="22"/>
                </a:cubicBezTo>
                <a:cubicBezTo>
                  <a:pt x="161" y="7"/>
                  <a:pt x="138" y="0"/>
                  <a:pt x="11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5" name="Google Shape;2385;p23"/>
          <p:cNvSpPr/>
          <p:nvPr/>
        </p:nvSpPr>
        <p:spPr>
          <a:xfrm>
            <a:off x="7021117" y="3866343"/>
            <a:ext cx="24022" cy="11471"/>
          </a:xfrm>
          <a:custGeom>
            <a:rect b="b" l="l" r="r" t="t"/>
            <a:pathLst>
              <a:path extrusionOk="0" h="542" w="1135">
                <a:moveTo>
                  <a:pt x="135" y="0"/>
                </a:moveTo>
                <a:cubicBezTo>
                  <a:pt x="57" y="0"/>
                  <a:pt x="0" y="130"/>
                  <a:pt x="83" y="213"/>
                </a:cubicBezTo>
                <a:cubicBezTo>
                  <a:pt x="379" y="377"/>
                  <a:pt x="707" y="476"/>
                  <a:pt x="1036" y="541"/>
                </a:cubicBezTo>
                <a:cubicBezTo>
                  <a:pt x="1102" y="541"/>
                  <a:pt x="1134" y="476"/>
                  <a:pt x="1134" y="443"/>
                </a:cubicBezTo>
                <a:cubicBezTo>
                  <a:pt x="1134" y="377"/>
                  <a:pt x="1102" y="311"/>
                  <a:pt x="1036" y="311"/>
                </a:cubicBezTo>
                <a:cubicBezTo>
                  <a:pt x="740" y="278"/>
                  <a:pt x="444" y="180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6" name="Google Shape;2386;p23"/>
          <p:cNvSpPr/>
          <p:nvPr/>
        </p:nvSpPr>
        <p:spPr>
          <a:xfrm>
            <a:off x="7024249" y="3853454"/>
            <a:ext cx="22287" cy="11133"/>
          </a:xfrm>
          <a:custGeom>
            <a:rect b="b" l="l" r="r" t="t"/>
            <a:pathLst>
              <a:path extrusionOk="0" h="526" w="1053">
                <a:moveTo>
                  <a:pt x="165" y="0"/>
                </a:moveTo>
                <a:cubicBezTo>
                  <a:pt x="132" y="0"/>
                  <a:pt x="66" y="0"/>
                  <a:pt x="34" y="66"/>
                </a:cubicBezTo>
                <a:cubicBezTo>
                  <a:pt x="1" y="99"/>
                  <a:pt x="34" y="164"/>
                  <a:pt x="66" y="197"/>
                </a:cubicBezTo>
                <a:cubicBezTo>
                  <a:pt x="329" y="394"/>
                  <a:pt x="625" y="493"/>
                  <a:pt x="954" y="526"/>
                </a:cubicBezTo>
                <a:cubicBezTo>
                  <a:pt x="1019" y="526"/>
                  <a:pt x="1052" y="493"/>
                  <a:pt x="1052" y="427"/>
                </a:cubicBezTo>
                <a:cubicBezTo>
                  <a:pt x="1052" y="394"/>
                  <a:pt x="1019" y="329"/>
                  <a:pt x="954" y="329"/>
                </a:cubicBezTo>
                <a:cubicBezTo>
                  <a:pt x="658" y="296"/>
                  <a:pt x="395" y="197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7" name="Google Shape;2387;p23"/>
          <p:cNvSpPr/>
          <p:nvPr/>
        </p:nvSpPr>
        <p:spPr>
          <a:xfrm>
            <a:off x="7021773" y="3841347"/>
            <a:ext cx="22668" cy="12128"/>
          </a:xfrm>
          <a:custGeom>
            <a:rect b="b" l="l" r="r" t="t"/>
            <a:pathLst>
              <a:path extrusionOk="0" h="573" w="1071">
                <a:moveTo>
                  <a:pt x="164" y="0"/>
                </a:moveTo>
                <a:cubicBezTo>
                  <a:pt x="61" y="0"/>
                  <a:pt x="0" y="154"/>
                  <a:pt x="85" y="211"/>
                </a:cubicBezTo>
                <a:cubicBezTo>
                  <a:pt x="348" y="375"/>
                  <a:pt x="611" y="474"/>
                  <a:pt x="906" y="572"/>
                </a:cubicBezTo>
                <a:cubicBezTo>
                  <a:pt x="1038" y="572"/>
                  <a:pt x="1071" y="408"/>
                  <a:pt x="972" y="375"/>
                </a:cubicBezTo>
                <a:cubicBezTo>
                  <a:pt x="709" y="276"/>
                  <a:pt x="446" y="178"/>
                  <a:pt x="216" y="14"/>
                </a:cubicBezTo>
                <a:cubicBezTo>
                  <a:pt x="198" y="4"/>
                  <a:pt x="180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8" name="Google Shape;2388;p23"/>
          <p:cNvSpPr/>
          <p:nvPr/>
        </p:nvSpPr>
        <p:spPr>
          <a:xfrm>
            <a:off x="7002004" y="3824923"/>
            <a:ext cx="22964" cy="11429"/>
          </a:xfrm>
          <a:custGeom>
            <a:rect b="b" l="l" r="r" t="t"/>
            <a:pathLst>
              <a:path extrusionOk="0" h="540" w="1085">
                <a:moveTo>
                  <a:pt x="132" y="1"/>
                </a:moveTo>
                <a:cubicBezTo>
                  <a:pt x="99" y="1"/>
                  <a:pt x="33" y="34"/>
                  <a:pt x="33" y="67"/>
                </a:cubicBezTo>
                <a:cubicBezTo>
                  <a:pt x="0" y="132"/>
                  <a:pt x="33" y="198"/>
                  <a:pt x="99" y="198"/>
                </a:cubicBezTo>
                <a:lnTo>
                  <a:pt x="953" y="527"/>
                </a:lnTo>
                <a:cubicBezTo>
                  <a:pt x="962" y="535"/>
                  <a:pt x="973" y="540"/>
                  <a:pt x="985" y="540"/>
                </a:cubicBezTo>
                <a:cubicBezTo>
                  <a:pt x="1019" y="540"/>
                  <a:pt x="1060" y="509"/>
                  <a:pt x="1085" y="461"/>
                </a:cubicBezTo>
                <a:cubicBezTo>
                  <a:pt x="1085" y="428"/>
                  <a:pt x="1052" y="362"/>
                  <a:pt x="1019" y="329"/>
                </a:cubicBezTo>
                <a:lnTo>
                  <a:pt x="1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9" name="Google Shape;2389;p23"/>
          <p:cNvSpPr/>
          <p:nvPr/>
        </p:nvSpPr>
        <p:spPr>
          <a:xfrm>
            <a:off x="7030514" y="3832987"/>
            <a:ext cx="18096" cy="9355"/>
          </a:xfrm>
          <a:custGeom>
            <a:rect b="b" l="l" r="r" t="t"/>
            <a:pathLst>
              <a:path extrusionOk="0" h="442" w="855">
                <a:moveTo>
                  <a:pt x="108" y="1"/>
                </a:moveTo>
                <a:cubicBezTo>
                  <a:pt x="63" y="1"/>
                  <a:pt x="24" y="24"/>
                  <a:pt x="0" y="47"/>
                </a:cubicBezTo>
                <a:cubicBezTo>
                  <a:pt x="0" y="113"/>
                  <a:pt x="0" y="178"/>
                  <a:pt x="66" y="178"/>
                </a:cubicBezTo>
                <a:cubicBezTo>
                  <a:pt x="263" y="310"/>
                  <a:pt x="493" y="409"/>
                  <a:pt x="723" y="441"/>
                </a:cubicBezTo>
                <a:cubicBezTo>
                  <a:pt x="789" y="441"/>
                  <a:pt x="855" y="409"/>
                  <a:pt x="855" y="376"/>
                </a:cubicBezTo>
                <a:cubicBezTo>
                  <a:pt x="855" y="310"/>
                  <a:pt x="822" y="244"/>
                  <a:pt x="789" y="244"/>
                </a:cubicBezTo>
                <a:cubicBezTo>
                  <a:pt x="559" y="211"/>
                  <a:pt x="362" y="113"/>
                  <a:pt x="165" y="14"/>
                </a:cubicBezTo>
                <a:cubicBezTo>
                  <a:pt x="145" y="5"/>
                  <a:pt x="126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0" name="Google Shape;2390;p23"/>
          <p:cNvSpPr/>
          <p:nvPr/>
        </p:nvSpPr>
        <p:spPr>
          <a:xfrm>
            <a:off x="7020079" y="3812414"/>
            <a:ext cx="17419" cy="7662"/>
          </a:xfrm>
          <a:custGeom>
            <a:rect b="b" l="l" r="r" t="t"/>
            <a:pathLst>
              <a:path extrusionOk="0" h="362" w="823">
                <a:moveTo>
                  <a:pt x="198" y="0"/>
                </a:moveTo>
                <a:cubicBezTo>
                  <a:pt x="132" y="0"/>
                  <a:pt x="66" y="0"/>
                  <a:pt x="33" y="66"/>
                </a:cubicBezTo>
                <a:cubicBezTo>
                  <a:pt x="1" y="99"/>
                  <a:pt x="33" y="165"/>
                  <a:pt x="99" y="198"/>
                </a:cubicBezTo>
                <a:lnTo>
                  <a:pt x="66" y="165"/>
                </a:lnTo>
                <a:lnTo>
                  <a:pt x="66" y="165"/>
                </a:lnTo>
                <a:cubicBezTo>
                  <a:pt x="263" y="263"/>
                  <a:pt x="461" y="329"/>
                  <a:pt x="691" y="362"/>
                </a:cubicBezTo>
                <a:cubicBezTo>
                  <a:pt x="723" y="362"/>
                  <a:pt x="789" y="329"/>
                  <a:pt x="789" y="296"/>
                </a:cubicBezTo>
                <a:cubicBezTo>
                  <a:pt x="822" y="230"/>
                  <a:pt x="789" y="165"/>
                  <a:pt x="723" y="165"/>
                </a:cubicBezTo>
                <a:cubicBezTo>
                  <a:pt x="625" y="132"/>
                  <a:pt x="526" y="132"/>
                  <a:pt x="428" y="99"/>
                </a:cubicBezTo>
                <a:lnTo>
                  <a:pt x="296" y="33"/>
                </a:lnTo>
                <a:lnTo>
                  <a:pt x="231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1" name="Google Shape;2391;p23"/>
          <p:cNvSpPr/>
          <p:nvPr/>
        </p:nvSpPr>
        <p:spPr>
          <a:xfrm>
            <a:off x="7017751" y="3794000"/>
            <a:ext cx="25292" cy="11471"/>
          </a:xfrm>
          <a:custGeom>
            <a:rect b="b" l="l" r="r" t="t"/>
            <a:pathLst>
              <a:path extrusionOk="0" h="542" w="1195">
                <a:moveTo>
                  <a:pt x="160" y="1"/>
                </a:moveTo>
                <a:cubicBezTo>
                  <a:pt x="75" y="1"/>
                  <a:pt x="0" y="125"/>
                  <a:pt x="111" y="180"/>
                </a:cubicBezTo>
                <a:cubicBezTo>
                  <a:pt x="406" y="345"/>
                  <a:pt x="735" y="476"/>
                  <a:pt x="1063" y="542"/>
                </a:cubicBezTo>
                <a:cubicBezTo>
                  <a:pt x="1129" y="542"/>
                  <a:pt x="1162" y="509"/>
                  <a:pt x="1195" y="476"/>
                </a:cubicBezTo>
                <a:cubicBezTo>
                  <a:pt x="1195" y="410"/>
                  <a:pt x="1162" y="345"/>
                  <a:pt x="1129" y="345"/>
                </a:cubicBezTo>
                <a:cubicBezTo>
                  <a:pt x="801" y="279"/>
                  <a:pt x="505" y="180"/>
                  <a:pt x="209" y="16"/>
                </a:cubicBezTo>
                <a:cubicBezTo>
                  <a:pt x="193" y="5"/>
                  <a:pt x="176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2" name="Google Shape;2392;p23"/>
          <p:cNvSpPr/>
          <p:nvPr/>
        </p:nvSpPr>
        <p:spPr>
          <a:xfrm>
            <a:off x="7028419" y="3783904"/>
            <a:ext cx="30626" cy="11408"/>
          </a:xfrm>
          <a:custGeom>
            <a:rect b="b" l="l" r="r" t="t"/>
            <a:pathLst>
              <a:path extrusionOk="0" h="539" w="1447">
                <a:moveTo>
                  <a:pt x="132" y="0"/>
                </a:moveTo>
                <a:cubicBezTo>
                  <a:pt x="67" y="0"/>
                  <a:pt x="1" y="33"/>
                  <a:pt x="1" y="66"/>
                </a:cubicBezTo>
                <a:cubicBezTo>
                  <a:pt x="1" y="132"/>
                  <a:pt x="34" y="197"/>
                  <a:pt x="67" y="197"/>
                </a:cubicBezTo>
                <a:cubicBezTo>
                  <a:pt x="461" y="362"/>
                  <a:pt x="888" y="460"/>
                  <a:pt x="1315" y="526"/>
                </a:cubicBezTo>
                <a:cubicBezTo>
                  <a:pt x="1324" y="535"/>
                  <a:pt x="1335" y="539"/>
                  <a:pt x="1347" y="539"/>
                </a:cubicBezTo>
                <a:cubicBezTo>
                  <a:pt x="1381" y="539"/>
                  <a:pt x="1423" y="508"/>
                  <a:pt x="1447" y="460"/>
                </a:cubicBezTo>
                <a:cubicBezTo>
                  <a:pt x="1447" y="394"/>
                  <a:pt x="1414" y="362"/>
                  <a:pt x="1348" y="329"/>
                </a:cubicBezTo>
                <a:cubicBezTo>
                  <a:pt x="921" y="263"/>
                  <a:pt x="527" y="164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3" name="Google Shape;2393;p23"/>
          <p:cNvSpPr/>
          <p:nvPr/>
        </p:nvSpPr>
        <p:spPr>
          <a:xfrm>
            <a:off x="7035615" y="3773385"/>
            <a:ext cx="19260" cy="7048"/>
          </a:xfrm>
          <a:custGeom>
            <a:rect b="b" l="l" r="r" t="t"/>
            <a:pathLst>
              <a:path extrusionOk="0" h="333" w="910">
                <a:moveTo>
                  <a:pt x="161" y="1"/>
                </a:moveTo>
                <a:cubicBezTo>
                  <a:pt x="47" y="1"/>
                  <a:pt x="0" y="201"/>
                  <a:pt x="154" y="201"/>
                </a:cubicBezTo>
                <a:lnTo>
                  <a:pt x="811" y="333"/>
                </a:lnTo>
                <a:cubicBezTo>
                  <a:pt x="844" y="333"/>
                  <a:pt x="910" y="300"/>
                  <a:pt x="910" y="234"/>
                </a:cubicBezTo>
                <a:cubicBezTo>
                  <a:pt x="910" y="201"/>
                  <a:pt x="910" y="136"/>
                  <a:pt x="844" y="136"/>
                </a:cubicBezTo>
                <a:lnTo>
                  <a:pt x="187" y="4"/>
                </a:lnTo>
                <a:cubicBezTo>
                  <a:pt x="178" y="2"/>
                  <a:pt x="169" y="1"/>
                  <a:pt x="1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4" name="Google Shape;2394;p23"/>
          <p:cNvSpPr/>
          <p:nvPr/>
        </p:nvSpPr>
        <p:spPr>
          <a:xfrm>
            <a:off x="7038853" y="3759289"/>
            <a:ext cx="15323" cy="6540"/>
          </a:xfrm>
          <a:custGeom>
            <a:rect b="b" l="l" r="r" t="t"/>
            <a:pathLst>
              <a:path extrusionOk="0" h="309" w="724">
                <a:moveTo>
                  <a:pt x="101" y="0"/>
                </a:moveTo>
                <a:cubicBezTo>
                  <a:pt x="69" y="0"/>
                  <a:pt x="34" y="31"/>
                  <a:pt x="34" y="79"/>
                </a:cubicBezTo>
                <a:cubicBezTo>
                  <a:pt x="1" y="144"/>
                  <a:pt x="34" y="177"/>
                  <a:pt x="99" y="210"/>
                </a:cubicBezTo>
                <a:lnTo>
                  <a:pt x="527" y="309"/>
                </a:lnTo>
                <a:cubicBezTo>
                  <a:pt x="658" y="309"/>
                  <a:pt x="724" y="144"/>
                  <a:pt x="592" y="112"/>
                </a:cubicBezTo>
                <a:lnTo>
                  <a:pt x="132" y="13"/>
                </a:lnTo>
                <a:cubicBezTo>
                  <a:pt x="123" y="4"/>
                  <a:pt x="112" y="0"/>
                  <a:pt x="10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5" name="Google Shape;2395;p23"/>
          <p:cNvSpPr/>
          <p:nvPr/>
        </p:nvSpPr>
        <p:spPr>
          <a:xfrm>
            <a:off x="6560347" y="4676468"/>
            <a:ext cx="18816" cy="9503"/>
          </a:xfrm>
          <a:custGeom>
            <a:rect b="b" l="l" r="r" t="t"/>
            <a:pathLst>
              <a:path extrusionOk="0" h="449" w="889">
                <a:moveTo>
                  <a:pt x="112" y="0"/>
                </a:moveTo>
                <a:cubicBezTo>
                  <a:pt x="84" y="0"/>
                  <a:pt x="53" y="16"/>
                  <a:pt x="34" y="55"/>
                </a:cubicBezTo>
                <a:cubicBezTo>
                  <a:pt x="1" y="87"/>
                  <a:pt x="34" y="153"/>
                  <a:pt x="67" y="186"/>
                </a:cubicBezTo>
                <a:cubicBezTo>
                  <a:pt x="297" y="285"/>
                  <a:pt x="527" y="383"/>
                  <a:pt x="757" y="449"/>
                </a:cubicBezTo>
                <a:cubicBezTo>
                  <a:pt x="790" y="449"/>
                  <a:pt x="855" y="449"/>
                  <a:pt x="888" y="383"/>
                </a:cubicBezTo>
                <a:cubicBezTo>
                  <a:pt x="888" y="317"/>
                  <a:pt x="855" y="252"/>
                  <a:pt x="790" y="252"/>
                </a:cubicBezTo>
                <a:cubicBezTo>
                  <a:pt x="592" y="186"/>
                  <a:pt x="362" y="120"/>
                  <a:pt x="165" y="22"/>
                </a:cubicBezTo>
                <a:cubicBezTo>
                  <a:pt x="152" y="8"/>
                  <a:pt x="132" y="0"/>
                  <a:pt x="11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6" name="Google Shape;2396;p23"/>
          <p:cNvSpPr/>
          <p:nvPr/>
        </p:nvSpPr>
        <p:spPr>
          <a:xfrm>
            <a:off x="6560347" y="4661970"/>
            <a:ext cx="20191" cy="14964"/>
          </a:xfrm>
          <a:custGeom>
            <a:rect b="b" l="l" r="r" t="t"/>
            <a:pathLst>
              <a:path extrusionOk="0" h="707" w="954">
                <a:moveTo>
                  <a:pt x="132" y="0"/>
                </a:moveTo>
                <a:cubicBezTo>
                  <a:pt x="108" y="0"/>
                  <a:pt x="83" y="17"/>
                  <a:pt x="67" y="50"/>
                </a:cubicBezTo>
                <a:cubicBezTo>
                  <a:pt x="1" y="82"/>
                  <a:pt x="1" y="148"/>
                  <a:pt x="67" y="181"/>
                </a:cubicBezTo>
                <a:cubicBezTo>
                  <a:pt x="264" y="411"/>
                  <a:pt x="494" y="575"/>
                  <a:pt x="757" y="707"/>
                </a:cubicBezTo>
                <a:cubicBezTo>
                  <a:pt x="822" y="707"/>
                  <a:pt x="888" y="707"/>
                  <a:pt x="921" y="641"/>
                </a:cubicBezTo>
                <a:cubicBezTo>
                  <a:pt x="954" y="608"/>
                  <a:pt x="921" y="542"/>
                  <a:pt x="888" y="510"/>
                </a:cubicBezTo>
                <a:cubicBezTo>
                  <a:pt x="625" y="411"/>
                  <a:pt x="395" y="247"/>
                  <a:pt x="198" y="50"/>
                </a:cubicBezTo>
                <a:cubicBezTo>
                  <a:pt x="182" y="17"/>
                  <a:pt x="157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7" name="Google Shape;2397;p23"/>
          <p:cNvSpPr/>
          <p:nvPr/>
        </p:nvSpPr>
        <p:spPr>
          <a:xfrm>
            <a:off x="6560347" y="4650668"/>
            <a:ext cx="19514" cy="18202"/>
          </a:xfrm>
          <a:custGeom>
            <a:rect b="b" l="l" r="r" t="t"/>
            <a:pathLst>
              <a:path extrusionOk="0" h="860" w="922">
                <a:moveTo>
                  <a:pt x="100" y="0"/>
                </a:moveTo>
                <a:cubicBezTo>
                  <a:pt x="75" y="0"/>
                  <a:pt x="50" y="8"/>
                  <a:pt x="34" y="25"/>
                </a:cubicBezTo>
                <a:cubicBezTo>
                  <a:pt x="1" y="58"/>
                  <a:pt x="1" y="123"/>
                  <a:pt x="34" y="189"/>
                </a:cubicBezTo>
                <a:cubicBezTo>
                  <a:pt x="264" y="419"/>
                  <a:pt x="494" y="649"/>
                  <a:pt x="757" y="846"/>
                </a:cubicBezTo>
                <a:cubicBezTo>
                  <a:pt x="776" y="856"/>
                  <a:pt x="795" y="860"/>
                  <a:pt x="814" y="860"/>
                </a:cubicBezTo>
                <a:cubicBezTo>
                  <a:pt x="858" y="860"/>
                  <a:pt x="898" y="837"/>
                  <a:pt x="921" y="814"/>
                </a:cubicBezTo>
                <a:cubicBezTo>
                  <a:pt x="921" y="748"/>
                  <a:pt x="921" y="682"/>
                  <a:pt x="888" y="649"/>
                </a:cubicBezTo>
                <a:cubicBezTo>
                  <a:pt x="625" y="485"/>
                  <a:pt x="395" y="255"/>
                  <a:pt x="165" y="25"/>
                </a:cubicBezTo>
                <a:cubicBezTo>
                  <a:pt x="149" y="8"/>
                  <a:pt x="124" y="0"/>
                  <a:pt x="10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8" name="Google Shape;2398;p23"/>
          <p:cNvSpPr/>
          <p:nvPr/>
        </p:nvSpPr>
        <p:spPr>
          <a:xfrm>
            <a:off x="6565914" y="4649271"/>
            <a:ext cx="18816" cy="13757"/>
          </a:xfrm>
          <a:custGeom>
            <a:rect b="b" l="l" r="r" t="t"/>
            <a:pathLst>
              <a:path extrusionOk="0" h="650" w="889">
                <a:moveTo>
                  <a:pt x="99" y="1"/>
                </a:moveTo>
                <a:cubicBezTo>
                  <a:pt x="75" y="1"/>
                  <a:pt x="50" y="9"/>
                  <a:pt x="34" y="25"/>
                </a:cubicBezTo>
                <a:cubicBezTo>
                  <a:pt x="1" y="91"/>
                  <a:pt x="1" y="157"/>
                  <a:pt x="34" y="189"/>
                </a:cubicBezTo>
                <a:cubicBezTo>
                  <a:pt x="231" y="387"/>
                  <a:pt x="461" y="551"/>
                  <a:pt x="724" y="650"/>
                </a:cubicBezTo>
                <a:cubicBezTo>
                  <a:pt x="789" y="650"/>
                  <a:pt x="855" y="617"/>
                  <a:pt x="855" y="584"/>
                </a:cubicBezTo>
                <a:cubicBezTo>
                  <a:pt x="888" y="518"/>
                  <a:pt x="855" y="452"/>
                  <a:pt x="789" y="452"/>
                </a:cubicBezTo>
                <a:lnTo>
                  <a:pt x="625" y="387"/>
                </a:lnTo>
                <a:cubicBezTo>
                  <a:pt x="559" y="354"/>
                  <a:pt x="527" y="321"/>
                  <a:pt x="461" y="288"/>
                </a:cubicBezTo>
                <a:cubicBezTo>
                  <a:pt x="362" y="222"/>
                  <a:pt x="264" y="124"/>
                  <a:pt x="165" y="25"/>
                </a:cubicBezTo>
                <a:cubicBezTo>
                  <a:pt x="149" y="9"/>
                  <a:pt x="12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9" name="Google Shape;2399;p23"/>
          <p:cNvSpPr/>
          <p:nvPr/>
        </p:nvSpPr>
        <p:spPr>
          <a:xfrm>
            <a:off x="6566612" y="4641863"/>
            <a:ext cx="18117" cy="11895"/>
          </a:xfrm>
          <a:custGeom>
            <a:rect b="b" l="l" r="r" t="t"/>
            <a:pathLst>
              <a:path extrusionOk="0" h="562" w="856">
                <a:moveTo>
                  <a:pt x="129" y="0"/>
                </a:moveTo>
                <a:cubicBezTo>
                  <a:pt x="96" y="0"/>
                  <a:pt x="57" y="23"/>
                  <a:pt x="34" y="47"/>
                </a:cubicBezTo>
                <a:cubicBezTo>
                  <a:pt x="1" y="112"/>
                  <a:pt x="34" y="178"/>
                  <a:pt x="66" y="211"/>
                </a:cubicBezTo>
                <a:cubicBezTo>
                  <a:pt x="264" y="309"/>
                  <a:pt x="494" y="441"/>
                  <a:pt x="691" y="539"/>
                </a:cubicBezTo>
                <a:cubicBezTo>
                  <a:pt x="718" y="553"/>
                  <a:pt x="745" y="561"/>
                  <a:pt x="770" y="561"/>
                </a:cubicBezTo>
                <a:cubicBezTo>
                  <a:pt x="805" y="561"/>
                  <a:pt x="836" y="545"/>
                  <a:pt x="855" y="507"/>
                </a:cubicBezTo>
                <a:cubicBezTo>
                  <a:pt x="855" y="474"/>
                  <a:pt x="855" y="408"/>
                  <a:pt x="822" y="375"/>
                </a:cubicBezTo>
                <a:cubicBezTo>
                  <a:pt x="592" y="277"/>
                  <a:pt x="362" y="145"/>
                  <a:pt x="165" y="14"/>
                </a:cubicBez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0" name="Google Shape;2400;p23"/>
          <p:cNvSpPr/>
          <p:nvPr/>
        </p:nvSpPr>
        <p:spPr>
          <a:xfrm>
            <a:off x="6565554" y="4630687"/>
            <a:ext cx="21652" cy="15937"/>
          </a:xfrm>
          <a:custGeom>
            <a:rect b="b" l="l" r="r" t="t"/>
            <a:pathLst>
              <a:path extrusionOk="0" h="753" w="1023">
                <a:moveTo>
                  <a:pt x="135" y="1"/>
                </a:moveTo>
                <a:cubicBezTo>
                  <a:pt x="57" y="1"/>
                  <a:pt x="1" y="125"/>
                  <a:pt x="84" y="180"/>
                </a:cubicBezTo>
                <a:lnTo>
                  <a:pt x="839" y="739"/>
                </a:lnTo>
                <a:cubicBezTo>
                  <a:pt x="853" y="748"/>
                  <a:pt x="867" y="752"/>
                  <a:pt x="880" y="752"/>
                </a:cubicBezTo>
                <a:cubicBezTo>
                  <a:pt x="962" y="752"/>
                  <a:pt x="1023" y="598"/>
                  <a:pt x="938" y="542"/>
                </a:cubicBezTo>
                <a:lnTo>
                  <a:pt x="182" y="16"/>
                </a:ln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1" name="Google Shape;2401;p23"/>
          <p:cNvSpPr/>
          <p:nvPr/>
        </p:nvSpPr>
        <p:spPr>
          <a:xfrm>
            <a:off x="6572877" y="4628465"/>
            <a:ext cx="18096" cy="10921"/>
          </a:xfrm>
          <a:custGeom>
            <a:rect b="b" l="l" r="r" t="t"/>
            <a:pathLst>
              <a:path extrusionOk="0" h="516" w="855">
                <a:moveTo>
                  <a:pt x="118" y="1"/>
                </a:moveTo>
                <a:cubicBezTo>
                  <a:pt x="83" y="1"/>
                  <a:pt x="53" y="17"/>
                  <a:pt x="33" y="55"/>
                </a:cubicBezTo>
                <a:cubicBezTo>
                  <a:pt x="0" y="88"/>
                  <a:pt x="33" y="154"/>
                  <a:pt x="66" y="187"/>
                </a:cubicBezTo>
                <a:cubicBezTo>
                  <a:pt x="263" y="318"/>
                  <a:pt x="493" y="417"/>
                  <a:pt x="723" y="515"/>
                </a:cubicBezTo>
                <a:cubicBezTo>
                  <a:pt x="789" y="515"/>
                  <a:pt x="822" y="482"/>
                  <a:pt x="855" y="450"/>
                </a:cubicBezTo>
                <a:cubicBezTo>
                  <a:pt x="855" y="384"/>
                  <a:pt x="822" y="318"/>
                  <a:pt x="789" y="318"/>
                </a:cubicBezTo>
                <a:lnTo>
                  <a:pt x="690" y="285"/>
                </a:lnTo>
                <a:lnTo>
                  <a:pt x="625" y="252"/>
                </a:lnTo>
                <a:lnTo>
                  <a:pt x="460" y="187"/>
                </a:lnTo>
                <a:cubicBezTo>
                  <a:pt x="362" y="121"/>
                  <a:pt x="263" y="88"/>
                  <a:pt x="198" y="22"/>
                </a:cubicBezTo>
                <a:cubicBezTo>
                  <a:pt x="170" y="9"/>
                  <a:pt x="143" y="1"/>
                  <a:pt x="11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2" name="Google Shape;2402;p23"/>
          <p:cNvSpPr/>
          <p:nvPr/>
        </p:nvSpPr>
        <p:spPr>
          <a:xfrm>
            <a:off x="6577046" y="4619533"/>
            <a:ext cx="20467" cy="12445"/>
          </a:xfrm>
          <a:custGeom>
            <a:rect b="b" l="l" r="r" t="t"/>
            <a:pathLst>
              <a:path extrusionOk="0" h="588" w="967">
                <a:moveTo>
                  <a:pt x="103" y="1"/>
                </a:moveTo>
                <a:cubicBezTo>
                  <a:pt x="75" y="1"/>
                  <a:pt x="50" y="17"/>
                  <a:pt x="33" y="50"/>
                </a:cubicBezTo>
                <a:cubicBezTo>
                  <a:pt x="1" y="83"/>
                  <a:pt x="1" y="149"/>
                  <a:pt x="33" y="181"/>
                </a:cubicBezTo>
                <a:cubicBezTo>
                  <a:pt x="263" y="346"/>
                  <a:pt x="493" y="477"/>
                  <a:pt x="789" y="576"/>
                </a:cubicBezTo>
                <a:cubicBezTo>
                  <a:pt x="806" y="584"/>
                  <a:pt x="821" y="588"/>
                  <a:pt x="835" y="588"/>
                </a:cubicBezTo>
                <a:cubicBezTo>
                  <a:pt x="933" y="588"/>
                  <a:pt x="966" y="407"/>
                  <a:pt x="822" y="379"/>
                </a:cubicBezTo>
                <a:cubicBezTo>
                  <a:pt x="592" y="313"/>
                  <a:pt x="362" y="181"/>
                  <a:pt x="198" y="50"/>
                </a:cubicBezTo>
                <a:cubicBezTo>
                  <a:pt x="165" y="17"/>
                  <a:pt x="132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3" name="Google Shape;2403;p23"/>
          <p:cNvSpPr/>
          <p:nvPr/>
        </p:nvSpPr>
        <p:spPr>
          <a:xfrm>
            <a:off x="6586084" y="4619195"/>
            <a:ext cx="12551" cy="7662"/>
          </a:xfrm>
          <a:custGeom>
            <a:rect b="b" l="l" r="r" t="t"/>
            <a:pathLst>
              <a:path extrusionOk="0" h="362" w="593">
                <a:moveTo>
                  <a:pt x="99" y="0"/>
                </a:moveTo>
                <a:cubicBezTo>
                  <a:pt x="66" y="0"/>
                  <a:pt x="34" y="33"/>
                  <a:pt x="34" y="33"/>
                </a:cubicBezTo>
                <a:cubicBezTo>
                  <a:pt x="1" y="99"/>
                  <a:pt x="1" y="165"/>
                  <a:pt x="66" y="197"/>
                </a:cubicBezTo>
                <a:lnTo>
                  <a:pt x="34" y="165"/>
                </a:lnTo>
                <a:lnTo>
                  <a:pt x="34" y="165"/>
                </a:lnTo>
                <a:cubicBezTo>
                  <a:pt x="165" y="263"/>
                  <a:pt x="297" y="329"/>
                  <a:pt x="428" y="362"/>
                </a:cubicBezTo>
                <a:cubicBezTo>
                  <a:pt x="559" y="362"/>
                  <a:pt x="592" y="197"/>
                  <a:pt x="494" y="165"/>
                </a:cubicBezTo>
                <a:lnTo>
                  <a:pt x="395" y="132"/>
                </a:lnTo>
                <a:lnTo>
                  <a:pt x="329" y="99"/>
                </a:lnTo>
                <a:cubicBezTo>
                  <a:pt x="264" y="66"/>
                  <a:pt x="231" y="33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4" name="Google Shape;2404;p23"/>
          <p:cNvSpPr/>
          <p:nvPr/>
        </p:nvSpPr>
        <p:spPr>
          <a:xfrm>
            <a:off x="6586423" y="4687030"/>
            <a:ext cx="47473" cy="22668"/>
          </a:xfrm>
          <a:custGeom>
            <a:rect b="b" l="l" r="r" t="t"/>
            <a:pathLst>
              <a:path extrusionOk="0" h="1071" w="2243">
                <a:moveTo>
                  <a:pt x="124" y="0"/>
                </a:moveTo>
                <a:cubicBezTo>
                  <a:pt x="34" y="0"/>
                  <a:pt x="1" y="125"/>
                  <a:pt x="83" y="180"/>
                </a:cubicBezTo>
                <a:cubicBezTo>
                  <a:pt x="708" y="541"/>
                  <a:pt x="1365" y="837"/>
                  <a:pt x="2055" y="1067"/>
                </a:cubicBezTo>
                <a:cubicBezTo>
                  <a:pt x="2065" y="1070"/>
                  <a:pt x="2075" y="1071"/>
                  <a:pt x="2084" y="1071"/>
                </a:cubicBezTo>
                <a:cubicBezTo>
                  <a:pt x="2195" y="1071"/>
                  <a:pt x="2242" y="900"/>
                  <a:pt x="2121" y="870"/>
                </a:cubicBezTo>
                <a:cubicBezTo>
                  <a:pt x="1431" y="640"/>
                  <a:pt x="773" y="377"/>
                  <a:pt x="182" y="16"/>
                </a:cubicBezTo>
                <a:cubicBezTo>
                  <a:pt x="161" y="5"/>
                  <a:pt x="141" y="0"/>
                  <a:pt x="12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5" name="Google Shape;2405;p23"/>
          <p:cNvSpPr/>
          <p:nvPr/>
        </p:nvSpPr>
        <p:spPr>
          <a:xfrm>
            <a:off x="6596857" y="4679389"/>
            <a:ext cx="28192" cy="17017"/>
          </a:xfrm>
          <a:custGeom>
            <a:rect b="b" l="l" r="r" t="t"/>
            <a:pathLst>
              <a:path extrusionOk="0" h="804" w="1332">
                <a:moveTo>
                  <a:pt x="155" y="0"/>
                </a:moveTo>
                <a:cubicBezTo>
                  <a:pt x="57" y="0"/>
                  <a:pt x="0" y="129"/>
                  <a:pt x="83" y="212"/>
                </a:cubicBezTo>
                <a:cubicBezTo>
                  <a:pt x="445" y="442"/>
                  <a:pt x="806" y="639"/>
                  <a:pt x="1168" y="804"/>
                </a:cubicBezTo>
                <a:cubicBezTo>
                  <a:pt x="1233" y="804"/>
                  <a:pt x="1299" y="804"/>
                  <a:pt x="1332" y="738"/>
                </a:cubicBezTo>
                <a:cubicBezTo>
                  <a:pt x="1332" y="705"/>
                  <a:pt x="1332" y="639"/>
                  <a:pt x="1266" y="607"/>
                </a:cubicBezTo>
                <a:cubicBezTo>
                  <a:pt x="905" y="442"/>
                  <a:pt x="543" y="245"/>
                  <a:pt x="215" y="15"/>
                </a:cubicBezTo>
                <a:cubicBezTo>
                  <a:pt x="194" y="5"/>
                  <a:pt x="174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6" name="Google Shape;2406;p23"/>
          <p:cNvSpPr/>
          <p:nvPr/>
        </p:nvSpPr>
        <p:spPr>
          <a:xfrm>
            <a:off x="6603228" y="4672425"/>
            <a:ext cx="72405" cy="31028"/>
          </a:xfrm>
          <a:custGeom>
            <a:rect b="b" l="l" r="r" t="t"/>
            <a:pathLst>
              <a:path extrusionOk="0" h="1466" w="3421">
                <a:moveTo>
                  <a:pt x="160" y="0"/>
                </a:moveTo>
                <a:cubicBezTo>
                  <a:pt x="75" y="0"/>
                  <a:pt x="1" y="125"/>
                  <a:pt x="111" y="180"/>
                </a:cubicBezTo>
                <a:cubicBezTo>
                  <a:pt x="1130" y="706"/>
                  <a:pt x="2181" y="1133"/>
                  <a:pt x="3265" y="1461"/>
                </a:cubicBezTo>
                <a:cubicBezTo>
                  <a:pt x="3277" y="1464"/>
                  <a:pt x="3288" y="1466"/>
                  <a:pt x="3298" y="1466"/>
                </a:cubicBezTo>
                <a:cubicBezTo>
                  <a:pt x="3402" y="1466"/>
                  <a:pt x="3421" y="1324"/>
                  <a:pt x="3331" y="1264"/>
                </a:cubicBezTo>
                <a:cubicBezTo>
                  <a:pt x="2247" y="936"/>
                  <a:pt x="1195" y="541"/>
                  <a:pt x="209" y="16"/>
                </a:cubicBezTo>
                <a:cubicBezTo>
                  <a:pt x="194" y="5"/>
                  <a:pt x="177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7" name="Google Shape;2407;p23"/>
          <p:cNvSpPr/>
          <p:nvPr/>
        </p:nvSpPr>
        <p:spPr>
          <a:xfrm>
            <a:off x="6623250" y="4660636"/>
            <a:ext cx="63961" cy="34711"/>
          </a:xfrm>
          <a:custGeom>
            <a:rect b="b" l="l" r="r" t="t"/>
            <a:pathLst>
              <a:path extrusionOk="0" h="1640" w="3022">
                <a:moveTo>
                  <a:pt x="143" y="1"/>
                </a:moveTo>
                <a:cubicBezTo>
                  <a:pt x="61" y="1"/>
                  <a:pt x="0" y="155"/>
                  <a:pt x="85" y="211"/>
                </a:cubicBezTo>
                <a:cubicBezTo>
                  <a:pt x="939" y="737"/>
                  <a:pt x="1859" y="1230"/>
                  <a:pt x="2812" y="1624"/>
                </a:cubicBezTo>
                <a:cubicBezTo>
                  <a:pt x="2828" y="1635"/>
                  <a:pt x="2845" y="1639"/>
                  <a:pt x="2861" y="1639"/>
                </a:cubicBezTo>
                <a:cubicBezTo>
                  <a:pt x="2947" y="1639"/>
                  <a:pt x="3021" y="1515"/>
                  <a:pt x="2911" y="1460"/>
                </a:cubicBezTo>
                <a:cubicBezTo>
                  <a:pt x="1958" y="1033"/>
                  <a:pt x="1071" y="573"/>
                  <a:pt x="184" y="14"/>
                </a:cubicBezTo>
                <a:cubicBezTo>
                  <a:pt x="170" y="5"/>
                  <a:pt x="156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8" name="Google Shape;2408;p23"/>
          <p:cNvSpPr/>
          <p:nvPr/>
        </p:nvSpPr>
        <p:spPr>
          <a:xfrm>
            <a:off x="6603482" y="4646561"/>
            <a:ext cx="16699" cy="12572"/>
          </a:xfrm>
          <a:custGeom>
            <a:rect b="b" l="l" r="r" t="t"/>
            <a:pathLst>
              <a:path extrusionOk="0" h="594" w="789">
                <a:moveTo>
                  <a:pt x="111" y="0"/>
                </a:moveTo>
                <a:cubicBezTo>
                  <a:pt x="83" y="0"/>
                  <a:pt x="52" y="16"/>
                  <a:pt x="33" y="55"/>
                </a:cubicBezTo>
                <a:cubicBezTo>
                  <a:pt x="0" y="87"/>
                  <a:pt x="33" y="153"/>
                  <a:pt x="66" y="186"/>
                </a:cubicBezTo>
                <a:lnTo>
                  <a:pt x="625" y="580"/>
                </a:lnTo>
                <a:cubicBezTo>
                  <a:pt x="644" y="590"/>
                  <a:pt x="663" y="594"/>
                  <a:pt x="682" y="594"/>
                </a:cubicBezTo>
                <a:cubicBezTo>
                  <a:pt x="726" y="594"/>
                  <a:pt x="766" y="571"/>
                  <a:pt x="789" y="547"/>
                </a:cubicBezTo>
                <a:cubicBezTo>
                  <a:pt x="789" y="482"/>
                  <a:pt x="789" y="416"/>
                  <a:pt x="723" y="383"/>
                </a:cubicBezTo>
                <a:lnTo>
                  <a:pt x="165" y="22"/>
                </a:lnTo>
                <a:cubicBezTo>
                  <a:pt x="151" y="8"/>
                  <a:pt x="132" y="0"/>
                  <a:pt x="11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9" name="Google Shape;2409;p23"/>
          <p:cNvSpPr/>
          <p:nvPr/>
        </p:nvSpPr>
        <p:spPr>
          <a:xfrm>
            <a:off x="6615758" y="4640423"/>
            <a:ext cx="40298" cy="28446"/>
          </a:xfrm>
          <a:custGeom>
            <a:rect b="b" l="l" r="r" t="t"/>
            <a:pathLst>
              <a:path extrusionOk="0" h="1344" w="1904">
                <a:moveTo>
                  <a:pt x="160" y="1"/>
                </a:moveTo>
                <a:cubicBezTo>
                  <a:pt x="75" y="1"/>
                  <a:pt x="0" y="125"/>
                  <a:pt x="110" y="180"/>
                </a:cubicBezTo>
                <a:cubicBezTo>
                  <a:pt x="669" y="509"/>
                  <a:pt x="1096" y="1068"/>
                  <a:pt x="1688" y="1330"/>
                </a:cubicBezTo>
                <a:cubicBezTo>
                  <a:pt x="1706" y="1340"/>
                  <a:pt x="1724" y="1344"/>
                  <a:pt x="1741" y="1344"/>
                </a:cubicBezTo>
                <a:cubicBezTo>
                  <a:pt x="1843" y="1344"/>
                  <a:pt x="1904" y="1194"/>
                  <a:pt x="1819" y="1166"/>
                </a:cubicBezTo>
                <a:cubicBezTo>
                  <a:pt x="1195" y="870"/>
                  <a:pt x="800" y="345"/>
                  <a:pt x="209" y="16"/>
                </a:cubicBezTo>
                <a:cubicBezTo>
                  <a:pt x="193" y="5"/>
                  <a:pt x="176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0" name="Google Shape;2410;p23"/>
          <p:cNvSpPr/>
          <p:nvPr/>
        </p:nvSpPr>
        <p:spPr>
          <a:xfrm>
            <a:off x="6654088" y="4665208"/>
            <a:ext cx="40997" cy="22244"/>
          </a:xfrm>
          <a:custGeom>
            <a:rect b="b" l="l" r="r" t="t"/>
            <a:pathLst>
              <a:path extrusionOk="0" h="1051" w="1937">
                <a:moveTo>
                  <a:pt x="134" y="1"/>
                </a:moveTo>
                <a:cubicBezTo>
                  <a:pt x="44" y="1"/>
                  <a:pt x="1" y="139"/>
                  <a:pt x="107" y="192"/>
                </a:cubicBezTo>
                <a:cubicBezTo>
                  <a:pt x="600" y="554"/>
                  <a:pt x="1158" y="849"/>
                  <a:pt x="1750" y="1047"/>
                </a:cubicBezTo>
                <a:cubicBezTo>
                  <a:pt x="1760" y="1049"/>
                  <a:pt x="1769" y="1050"/>
                  <a:pt x="1779" y="1050"/>
                </a:cubicBezTo>
                <a:cubicBezTo>
                  <a:pt x="1890" y="1050"/>
                  <a:pt x="1937" y="880"/>
                  <a:pt x="1815" y="849"/>
                </a:cubicBezTo>
                <a:cubicBezTo>
                  <a:pt x="1224" y="652"/>
                  <a:pt x="698" y="357"/>
                  <a:pt x="205" y="28"/>
                </a:cubicBezTo>
                <a:cubicBezTo>
                  <a:pt x="180" y="9"/>
                  <a:pt x="156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1" name="Google Shape;2411;p23"/>
          <p:cNvSpPr/>
          <p:nvPr/>
        </p:nvSpPr>
        <p:spPr>
          <a:xfrm>
            <a:off x="6628161" y="4634180"/>
            <a:ext cx="77358" cy="47727"/>
          </a:xfrm>
          <a:custGeom>
            <a:rect b="b" l="l" r="r" t="t"/>
            <a:pathLst>
              <a:path extrusionOk="0" h="2255" w="3655">
                <a:moveTo>
                  <a:pt x="135" y="0"/>
                </a:moveTo>
                <a:cubicBezTo>
                  <a:pt x="56" y="0"/>
                  <a:pt x="0" y="124"/>
                  <a:pt x="83" y="180"/>
                </a:cubicBezTo>
                <a:cubicBezTo>
                  <a:pt x="1200" y="902"/>
                  <a:pt x="2317" y="1560"/>
                  <a:pt x="3468" y="2250"/>
                </a:cubicBezTo>
                <a:cubicBezTo>
                  <a:pt x="3478" y="2253"/>
                  <a:pt x="3489" y="2255"/>
                  <a:pt x="3499" y="2255"/>
                </a:cubicBezTo>
                <a:cubicBezTo>
                  <a:pt x="3585" y="2255"/>
                  <a:pt x="3654" y="2144"/>
                  <a:pt x="3566" y="2085"/>
                </a:cubicBezTo>
                <a:cubicBezTo>
                  <a:pt x="2449" y="1395"/>
                  <a:pt x="1299" y="738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2" name="Google Shape;2412;p23"/>
          <p:cNvSpPr/>
          <p:nvPr/>
        </p:nvSpPr>
        <p:spPr>
          <a:xfrm>
            <a:off x="6667147" y="4638286"/>
            <a:ext cx="39536" cy="26456"/>
          </a:xfrm>
          <a:custGeom>
            <a:rect b="b" l="l" r="r" t="t"/>
            <a:pathLst>
              <a:path extrusionOk="0" h="1250" w="1868">
                <a:moveTo>
                  <a:pt x="156" y="1"/>
                </a:moveTo>
                <a:cubicBezTo>
                  <a:pt x="73" y="1"/>
                  <a:pt x="1" y="103"/>
                  <a:pt x="81" y="183"/>
                </a:cubicBezTo>
                <a:cubicBezTo>
                  <a:pt x="541" y="577"/>
                  <a:pt x="1100" y="938"/>
                  <a:pt x="1658" y="1234"/>
                </a:cubicBezTo>
                <a:cubicBezTo>
                  <a:pt x="1674" y="1245"/>
                  <a:pt x="1691" y="1249"/>
                  <a:pt x="1708" y="1249"/>
                </a:cubicBezTo>
                <a:cubicBezTo>
                  <a:pt x="1793" y="1249"/>
                  <a:pt x="1867" y="1125"/>
                  <a:pt x="1757" y="1070"/>
                </a:cubicBezTo>
                <a:cubicBezTo>
                  <a:pt x="1198" y="774"/>
                  <a:pt x="673" y="413"/>
                  <a:pt x="213" y="18"/>
                </a:cubicBezTo>
                <a:cubicBezTo>
                  <a:pt x="194" y="6"/>
                  <a:pt x="175" y="1"/>
                  <a:pt x="1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3" name="Google Shape;2413;p23"/>
          <p:cNvSpPr/>
          <p:nvPr/>
        </p:nvSpPr>
        <p:spPr>
          <a:xfrm>
            <a:off x="6705541" y="4658795"/>
            <a:ext cx="16191" cy="10773"/>
          </a:xfrm>
          <a:custGeom>
            <a:rect b="b" l="l" r="r" t="t"/>
            <a:pathLst>
              <a:path extrusionOk="0" h="509" w="765">
                <a:moveTo>
                  <a:pt x="158" y="0"/>
                </a:moveTo>
                <a:cubicBezTo>
                  <a:pt x="74" y="0"/>
                  <a:pt x="1" y="93"/>
                  <a:pt x="74" y="167"/>
                </a:cubicBezTo>
                <a:cubicBezTo>
                  <a:pt x="239" y="298"/>
                  <a:pt x="436" y="430"/>
                  <a:pt x="633" y="495"/>
                </a:cubicBezTo>
                <a:cubicBezTo>
                  <a:pt x="651" y="504"/>
                  <a:pt x="666" y="508"/>
                  <a:pt x="679" y="508"/>
                </a:cubicBezTo>
                <a:cubicBezTo>
                  <a:pt x="716" y="508"/>
                  <a:pt x="740" y="478"/>
                  <a:pt x="765" y="430"/>
                </a:cubicBezTo>
                <a:cubicBezTo>
                  <a:pt x="765" y="364"/>
                  <a:pt x="732" y="331"/>
                  <a:pt x="699" y="298"/>
                </a:cubicBezTo>
                <a:lnTo>
                  <a:pt x="666" y="265"/>
                </a:lnTo>
                <a:lnTo>
                  <a:pt x="633" y="265"/>
                </a:lnTo>
                <a:lnTo>
                  <a:pt x="567" y="232"/>
                </a:lnTo>
                <a:lnTo>
                  <a:pt x="436" y="167"/>
                </a:lnTo>
                <a:lnTo>
                  <a:pt x="304" y="101"/>
                </a:lnTo>
                <a:lnTo>
                  <a:pt x="272" y="68"/>
                </a:lnTo>
                <a:lnTo>
                  <a:pt x="239" y="35"/>
                </a:lnTo>
                <a:cubicBezTo>
                  <a:pt x="214" y="11"/>
                  <a:pt x="185" y="0"/>
                  <a:pt x="15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4" name="Google Shape;2414;p23"/>
          <p:cNvSpPr/>
          <p:nvPr/>
        </p:nvSpPr>
        <p:spPr>
          <a:xfrm>
            <a:off x="6630425" y="4614983"/>
            <a:ext cx="29906" cy="22393"/>
          </a:xfrm>
          <a:custGeom>
            <a:rect b="b" l="l" r="r" t="t"/>
            <a:pathLst>
              <a:path extrusionOk="0" h="1058" w="1413">
                <a:moveTo>
                  <a:pt x="130" y="0"/>
                </a:moveTo>
                <a:cubicBezTo>
                  <a:pt x="56" y="0"/>
                  <a:pt x="1" y="93"/>
                  <a:pt x="75" y="166"/>
                </a:cubicBezTo>
                <a:cubicBezTo>
                  <a:pt x="403" y="495"/>
                  <a:pt x="797" y="791"/>
                  <a:pt x="1225" y="1054"/>
                </a:cubicBezTo>
                <a:cubicBezTo>
                  <a:pt x="1236" y="1057"/>
                  <a:pt x="1248" y="1058"/>
                  <a:pt x="1258" y="1058"/>
                </a:cubicBezTo>
                <a:cubicBezTo>
                  <a:pt x="1367" y="1058"/>
                  <a:pt x="1413" y="916"/>
                  <a:pt x="1323" y="857"/>
                </a:cubicBezTo>
                <a:cubicBezTo>
                  <a:pt x="929" y="626"/>
                  <a:pt x="535" y="331"/>
                  <a:pt x="206" y="35"/>
                </a:cubicBezTo>
                <a:cubicBezTo>
                  <a:pt x="181" y="10"/>
                  <a:pt x="155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5" name="Google Shape;2415;p23"/>
          <p:cNvSpPr/>
          <p:nvPr/>
        </p:nvSpPr>
        <p:spPr>
          <a:xfrm>
            <a:off x="6646363" y="4609501"/>
            <a:ext cx="50140" cy="34838"/>
          </a:xfrm>
          <a:custGeom>
            <a:rect b="b" l="l" r="r" t="t"/>
            <a:pathLst>
              <a:path extrusionOk="0" h="1646" w="2369">
                <a:moveTo>
                  <a:pt x="141" y="0"/>
                </a:moveTo>
                <a:cubicBezTo>
                  <a:pt x="63" y="0"/>
                  <a:pt x="1" y="111"/>
                  <a:pt x="77" y="163"/>
                </a:cubicBezTo>
                <a:lnTo>
                  <a:pt x="110" y="163"/>
                </a:lnTo>
                <a:cubicBezTo>
                  <a:pt x="735" y="721"/>
                  <a:pt x="1425" y="1214"/>
                  <a:pt x="2180" y="1641"/>
                </a:cubicBezTo>
                <a:cubicBezTo>
                  <a:pt x="2189" y="1644"/>
                  <a:pt x="2198" y="1646"/>
                  <a:pt x="2207" y="1646"/>
                </a:cubicBezTo>
                <a:cubicBezTo>
                  <a:pt x="2295" y="1646"/>
                  <a:pt x="2369" y="1504"/>
                  <a:pt x="2279" y="1444"/>
                </a:cubicBezTo>
                <a:cubicBezTo>
                  <a:pt x="1556" y="1050"/>
                  <a:pt x="866" y="557"/>
                  <a:pt x="209" y="31"/>
                </a:cubicBezTo>
                <a:cubicBezTo>
                  <a:pt x="187" y="9"/>
                  <a:pt x="164" y="0"/>
                  <a:pt x="14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6" name="Google Shape;2416;p23"/>
          <p:cNvSpPr/>
          <p:nvPr/>
        </p:nvSpPr>
        <p:spPr>
          <a:xfrm>
            <a:off x="6702620" y="4633418"/>
            <a:ext cx="30943" cy="21271"/>
          </a:xfrm>
          <a:custGeom>
            <a:rect b="b" l="l" r="r" t="t"/>
            <a:pathLst>
              <a:path extrusionOk="0" h="1005" w="1462">
                <a:moveTo>
                  <a:pt x="155" y="1"/>
                </a:moveTo>
                <a:cubicBezTo>
                  <a:pt x="73" y="1"/>
                  <a:pt x="1" y="103"/>
                  <a:pt x="81" y="183"/>
                </a:cubicBezTo>
                <a:cubicBezTo>
                  <a:pt x="442" y="511"/>
                  <a:pt x="837" y="774"/>
                  <a:pt x="1297" y="1004"/>
                </a:cubicBezTo>
                <a:cubicBezTo>
                  <a:pt x="1363" y="1004"/>
                  <a:pt x="1395" y="1004"/>
                  <a:pt x="1428" y="938"/>
                </a:cubicBezTo>
                <a:cubicBezTo>
                  <a:pt x="1461" y="906"/>
                  <a:pt x="1461" y="840"/>
                  <a:pt x="1395" y="807"/>
                </a:cubicBezTo>
                <a:cubicBezTo>
                  <a:pt x="968" y="577"/>
                  <a:pt x="574" y="347"/>
                  <a:pt x="212" y="18"/>
                </a:cubicBezTo>
                <a:cubicBezTo>
                  <a:pt x="194" y="6"/>
                  <a:pt x="174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7" name="Google Shape;2417;p23"/>
          <p:cNvSpPr/>
          <p:nvPr/>
        </p:nvSpPr>
        <p:spPr>
          <a:xfrm>
            <a:off x="6651168" y="4591002"/>
            <a:ext cx="36848" cy="27134"/>
          </a:xfrm>
          <a:custGeom>
            <a:rect b="b" l="l" r="r" t="t"/>
            <a:pathLst>
              <a:path extrusionOk="0" h="1282" w="1741">
                <a:moveTo>
                  <a:pt x="155" y="0"/>
                </a:moveTo>
                <a:cubicBezTo>
                  <a:pt x="72" y="0"/>
                  <a:pt x="0" y="102"/>
                  <a:pt x="80" y="182"/>
                </a:cubicBezTo>
                <a:cubicBezTo>
                  <a:pt x="540" y="577"/>
                  <a:pt x="1033" y="971"/>
                  <a:pt x="1559" y="1267"/>
                </a:cubicBezTo>
                <a:cubicBezTo>
                  <a:pt x="1580" y="1277"/>
                  <a:pt x="1600" y="1282"/>
                  <a:pt x="1617" y="1282"/>
                </a:cubicBezTo>
                <a:cubicBezTo>
                  <a:pt x="1707" y="1282"/>
                  <a:pt x="1740" y="1157"/>
                  <a:pt x="1658" y="1102"/>
                </a:cubicBezTo>
                <a:cubicBezTo>
                  <a:pt x="1165" y="774"/>
                  <a:pt x="672" y="445"/>
                  <a:pt x="212" y="18"/>
                </a:cubicBezTo>
                <a:cubicBezTo>
                  <a:pt x="193" y="6"/>
                  <a:pt x="174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8" name="Google Shape;2418;p23"/>
          <p:cNvSpPr/>
          <p:nvPr/>
        </p:nvSpPr>
        <p:spPr>
          <a:xfrm>
            <a:off x="6679741" y="4599066"/>
            <a:ext cx="50119" cy="30647"/>
          </a:xfrm>
          <a:custGeom>
            <a:rect b="b" l="l" r="r" t="t"/>
            <a:pathLst>
              <a:path extrusionOk="0" h="1448" w="2368">
                <a:moveTo>
                  <a:pt x="142" y="0"/>
                </a:moveTo>
                <a:cubicBezTo>
                  <a:pt x="64" y="0"/>
                  <a:pt x="1" y="111"/>
                  <a:pt x="78" y="163"/>
                </a:cubicBezTo>
                <a:cubicBezTo>
                  <a:pt x="636" y="787"/>
                  <a:pt x="1392" y="1214"/>
                  <a:pt x="2181" y="1444"/>
                </a:cubicBezTo>
                <a:cubicBezTo>
                  <a:pt x="2191" y="1447"/>
                  <a:pt x="2200" y="1448"/>
                  <a:pt x="2210" y="1448"/>
                </a:cubicBezTo>
                <a:cubicBezTo>
                  <a:pt x="2321" y="1448"/>
                  <a:pt x="2368" y="1277"/>
                  <a:pt x="2246" y="1247"/>
                </a:cubicBezTo>
                <a:cubicBezTo>
                  <a:pt x="1458" y="1017"/>
                  <a:pt x="768" y="590"/>
                  <a:pt x="209" y="31"/>
                </a:cubicBezTo>
                <a:cubicBezTo>
                  <a:pt x="187" y="9"/>
                  <a:pt x="164" y="0"/>
                  <a:pt x="14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9" name="Google Shape;2419;p23"/>
          <p:cNvSpPr/>
          <p:nvPr/>
        </p:nvSpPr>
        <p:spPr>
          <a:xfrm>
            <a:off x="6724484" y="4633333"/>
            <a:ext cx="16022" cy="8403"/>
          </a:xfrm>
          <a:custGeom>
            <a:rect b="b" l="l" r="r" t="t"/>
            <a:pathLst>
              <a:path extrusionOk="0" h="397" w="757">
                <a:moveTo>
                  <a:pt x="112" y="1"/>
                </a:moveTo>
                <a:cubicBezTo>
                  <a:pt x="84" y="1"/>
                  <a:pt x="53" y="17"/>
                  <a:pt x="34" y="55"/>
                </a:cubicBezTo>
                <a:cubicBezTo>
                  <a:pt x="1" y="88"/>
                  <a:pt x="34" y="154"/>
                  <a:pt x="67" y="187"/>
                </a:cubicBezTo>
                <a:cubicBezTo>
                  <a:pt x="231" y="285"/>
                  <a:pt x="428" y="351"/>
                  <a:pt x="625" y="384"/>
                </a:cubicBezTo>
                <a:cubicBezTo>
                  <a:pt x="634" y="393"/>
                  <a:pt x="645" y="397"/>
                  <a:pt x="657" y="397"/>
                </a:cubicBezTo>
                <a:cubicBezTo>
                  <a:pt x="689" y="397"/>
                  <a:pt x="724" y="366"/>
                  <a:pt x="724" y="318"/>
                </a:cubicBezTo>
                <a:cubicBezTo>
                  <a:pt x="757" y="285"/>
                  <a:pt x="724" y="220"/>
                  <a:pt x="658" y="187"/>
                </a:cubicBezTo>
                <a:cubicBezTo>
                  <a:pt x="592" y="154"/>
                  <a:pt x="494" y="121"/>
                  <a:pt x="395" y="88"/>
                </a:cubicBezTo>
                <a:lnTo>
                  <a:pt x="297" y="88"/>
                </a:lnTo>
                <a:lnTo>
                  <a:pt x="165" y="22"/>
                </a:lnTo>
                <a:cubicBezTo>
                  <a:pt x="152" y="9"/>
                  <a:pt x="132" y="1"/>
                  <a:pt x="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0" name="Google Shape;2420;p23"/>
          <p:cNvSpPr/>
          <p:nvPr/>
        </p:nvSpPr>
        <p:spPr>
          <a:xfrm>
            <a:off x="6686006" y="4578219"/>
            <a:ext cx="64934" cy="47261"/>
          </a:xfrm>
          <a:custGeom>
            <a:rect b="b" l="l" r="r" t="t"/>
            <a:pathLst>
              <a:path extrusionOk="0" h="2233" w="3068">
                <a:moveTo>
                  <a:pt x="172" y="0"/>
                </a:moveTo>
                <a:cubicBezTo>
                  <a:pt x="84" y="0"/>
                  <a:pt x="0" y="118"/>
                  <a:pt x="77" y="195"/>
                </a:cubicBezTo>
                <a:cubicBezTo>
                  <a:pt x="505" y="589"/>
                  <a:pt x="965" y="983"/>
                  <a:pt x="1457" y="1345"/>
                </a:cubicBezTo>
                <a:cubicBezTo>
                  <a:pt x="1688" y="1542"/>
                  <a:pt x="1950" y="1706"/>
                  <a:pt x="2180" y="1871"/>
                </a:cubicBezTo>
                <a:cubicBezTo>
                  <a:pt x="2378" y="2068"/>
                  <a:pt x="2640" y="2199"/>
                  <a:pt x="2936" y="2232"/>
                </a:cubicBezTo>
                <a:cubicBezTo>
                  <a:pt x="3068" y="2232"/>
                  <a:pt x="3068" y="2068"/>
                  <a:pt x="2936" y="2035"/>
                </a:cubicBezTo>
                <a:cubicBezTo>
                  <a:pt x="2640" y="1969"/>
                  <a:pt x="2410" y="1838"/>
                  <a:pt x="2213" y="1641"/>
                </a:cubicBezTo>
                <a:cubicBezTo>
                  <a:pt x="1983" y="1476"/>
                  <a:pt x="1753" y="1312"/>
                  <a:pt x="1523" y="1148"/>
                </a:cubicBezTo>
                <a:cubicBezTo>
                  <a:pt x="1063" y="786"/>
                  <a:pt x="636" y="425"/>
                  <a:pt x="242" y="30"/>
                </a:cubicBezTo>
                <a:cubicBezTo>
                  <a:pt x="220" y="9"/>
                  <a:pt x="196" y="0"/>
                  <a:pt x="17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1" name="Google Shape;2421;p23"/>
          <p:cNvSpPr/>
          <p:nvPr/>
        </p:nvSpPr>
        <p:spPr>
          <a:xfrm>
            <a:off x="6722410" y="4588822"/>
            <a:ext cx="19493" cy="13461"/>
          </a:xfrm>
          <a:custGeom>
            <a:rect b="b" l="l" r="r" t="t"/>
            <a:pathLst>
              <a:path extrusionOk="0" h="636" w="921">
                <a:moveTo>
                  <a:pt x="85" y="1"/>
                </a:moveTo>
                <a:cubicBezTo>
                  <a:pt x="50" y="1"/>
                  <a:pt x="20" y="17"/>
                  <a:pt x="0" y="55"/>
                </a:cubicBezTo>
                <a:cubicBezTo>
                  <a:pt x="0" y="88"/>
                  <a:pt x="0" y="154"/>
                  <a:pt x="33" y="187"/>
                </a:cubicBezTo>
                <a:cubicBezTo>
                  <a:pt x="263" y="351"/>
                  <a:pt x="526" y="515"/>
                  <a:pt x="756" y="614"/>
                </a:cubicBezTo>
                <a:cubicBezTo>
                  <a:pt x="783" y="627"/>
                  <a:pt x="811" y="635"/>
                  <a:pt x="835" y="635"/>
                </a:cubicBezTo>
                <a:cubicBezTo>
                  <a:pt x="871" y="635"/>
                  <a:pt x="901" y="619"/>
                  <a:pt x="920" y="581"/>
                </a:cubicBezTo>
                <a:cubicBezTo>
                  <a:pt x="920" y="548"/>
                  <a:pt x="920" y="482"/>
                  <a:pt x="855" y="450"/>
                </a:cubicBezTo>
                <a:cubicBezTo>
                  <a:pt x="625" y="318"/>
                  <a:pt x="362" y="187"/>
                  <a:pt x="165" y="22"/>
                </a:cubicBezTo>
                <a:cubicBezTo>
                  <a:pt x="137" y="9"/>
                  <a:pt x="110" y="1"/>
                  <a:pt x="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2" name="Google Shape;2422;p23"/>
          <p:cNvSpPr/>
          <p:nvPr/>
        </p:nvSpPr>
        <p:spPr>
          <a:xfrm>
            <a:off x="6722093" y="4572208"/>
            <a:ext cx="25377" cy="21038"/>
          </a:xfrm>
          <a:custGeom>
            <a:rect b="b" l="l" r="r" t="t"/>
            <a:pathLst>
              <a:path extrusionOk="0" h="994" w="1199">
                <a:moveTo>
                  <a:pt x="155" y="1"/>
                </a:moveTo>
                <a:cubicBezTo>
                  <a:pt x="73" y="1"/>
                  <a:pt x="1" y="103"/>
                  <a:pt x="81" y="183"/>
                </a:cubicBezTo>
                <a:lnTo>
                  <a:pt x="81" y="150"/>
                </a:lnTo>
                <a:cubicBezTo>
                  <a:pt x="377" y="446"/>
                  <a:pt x="705" y="742"/>
                  <a:pt x="1034" y="972"/>
                </a:cubicBezTo>
                <a:cubicBezTo>
                  <a:pt x="1061" y="985"/>
                  <a:pt x="1083" y="993"/>
                  <a:pt x="1101" y="993"/>
                </a:cubicBezTo>
                <a:cubicBezTo>
                  <a:pt x="1127" y="993"/>
                  <a:pt x="1146" y="977"/>
                  <a:pt x="1165" y="939"/>
                </a:cubicBezTo>
                <a:cubicBezTo>
                  <a:pt x="1198" y="906"/>
                  <a:pt x="1198" y="840"/>
                  <a:pt x="1133" y="807"/>
                </a:cubicBezTo>
                <a:cubicBezTo>
                  <a:pt x="804" y="577"/>
                  <a:pt x="508" y="314"/>
                  <a:pt x="213" y="19"/>
                </a:cubicBezTo>
                <a:cubicBezTo>
                  <a:pt x="194" y="6"/>
                  <a:pt x="174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3" name="Google Shape;2423;p23"/>
          <p:cNvSpPr/>
          <p:nvPr/>
        </p:nvSpPr>
        <p:spPr>
          <a:xfrm>
            <a:off x="6741713" y="4576017"/>
            <a:ext cx="27091" cy="16847"/>
          </a:xfrm>
          <a:custGeom>
            <a:rect b="b" l="l" r="r" t="t"/>
            <a:pathLst>
              <a:path extrusionOk="0" h="796" w="1280">
                <a:moveTo>
                  <a:pt x="143" y="1"/>
                </a:moveTo>
                <a:cubicBezTo>
                  <a:pt x="74" y="1"/>
                  <a:pt x="0" y="93"/>
                  <a:pt x="74" y="167"/>
                </a:cubicBezTo>
                <a:cubicBezTo>
                  <a:pt x="337" y="496"/>
                  <a:pt x="699" y="693"/>
                  <a:pt x="1093" y="792"/>
                </a:cubicBezTo>
                <a:cubicBezTo>
                  <a:pt x="1103" y="794"/>
                  <a:pt x="1113" y="795"/>
                  <a:pt x="1122" y="795"/>
                </a:cubicBezTo>
                <a:cubicBezTo>
                  <a:pt x="1233" y="795"/>
                  <a:pt x="1280" y="625"/>
                  <a:pt x="1159" y="594"/>
                </a:cubicBezTo>
                <a:cubicBezTo>
                  <a:pt x="797" y="529"/>
                  <a:pt x="468" y="299"/>
                  <a:pt x="206" y="36"/>
                </a:cubicBezTo>
                <a:cubicBezTo>
                  <a:pt x="189" y="11"/>
                  <a:pt x="167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4" name="Google Shape;2424;p23"/>
          <p:cNvSpPr/>
          <p:nvPr/>
        </p:nvSpPr>
        <p:spPr>
          <a:xfrm>
            <a:off x="6746750" y="4601352"/>
            <a:ext cx="12530" cy="7873"/>
          </a:xfrm>
          <a:custGeom>
            <a:rect b="b" l="l" r="r" t="t"/>
            <a:pathLst>
              <a:path extrusionOk="0" h="372" w="592">
                <a:moveTo>
                  <a:pt x="118" y="0"/>
                </a:moveTo>
                <a:cubicBezTo>
                  <a:pt x="83" y="0"/>
                  <a:pt x="53" y="16"/>
                  <a:pt x="33" y="55"/>
                </a:cubicBezTo>
                <a:cubicBezTo>
                  <a:pt x="0" y="88"/>
                  <a:pt x="33" y="153"/>
                  <a:pt x="66" y="186"/>
                </a:cubicBezTo>
                <a:lnTo>
                  <a:pt x="428" y="350"/>
                </a:lnTo>
                <a:cubicBezTo>
                  <a:pt x="441" y="364"/>
                  <a:pt x="461" y="372"/>
                  <a:pt x="481" y="372"/>
                </a:cubicBezTo>
                <a:cubicBezTo>
                  <a:pt x="509" y="372"/>
                  <a:pt x="540" y="356"/>
                  <a:pt x="559" y="318"/>
                </a:cubicBezTo>
                <a:cubicBezTo>
                  <a:pt x="592" y="285"/>
                  <a:pt x="559" y="219"/>
                  <a:pt x="526" y="186"/>
                </a:cubicBezTo>
                <a:lnTo>
                  <a:pt x="198" y="22"/>
                </a:lnTo>
                <a:cubicBezTo>
                  <a:pt x="170" y="8"/>
                  <a:pt x="143" y="0"/>
                  <a:pt x="11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5" name="Google Shape;2425;p23"/>
          <p:cNvSpPr/>
          <p:nvPr/>
        </p:nvSpPr>
        <p:spPr>
          <a:xfrm>
            <a:off x="6718537" y="4535084"/>
            <a:ext cx="39600" cy="32975"/>
          </a:xfrm>
          <a:custGeom>
            <a:rect b="b" l="l" r="r" t="t"/>
            <a:pathLst>
              <a:path extrusionOk="0" h="1558" w="1871">
                <a:moveTo>
                  <a:pt x="150" y="1"/>
                </a:moveTo>
                <a:cubicBezTo>
                  <a:pt x="70" y="1"/>
                  <a:pt x="0" y="118"/>
                  <a:pt x="52" y="195"/>
                </a:cubicBezTo>
                <a:cubicBezTo>
                  <a:pt x="512" y="721"/>
                  <a:pt x="1038" y="1214"/>
                  <a:pt x="1662" y="1543"/>
                </a:cubicBezTo>
                <a:cubicBezTo>
                  <a:pt x="1683" y="1553"/>
                  <a:pt x="1704" y="1558"/>
                  <a:pt x="1722" y="1558"/>
                </a:cubicBezTo>
                <a:cubicBezTo>
                  <a:pt x="1819" y="1558"/>
                  <a:pt x="1871" y="1433"/>
                  <a:pt x="1761" y="1378"/>
                </a:cubicBezTo>
                <a:cubicBezTo>
                  <a:pt x="1169" y="1017"/>
                  <a:pt x="643" y="590"/>
                  <a:pt x="216" y="31"/>
                </a:cubicBezTo>
                <a:cubicBezTo>
                  <a:pt x="195" y="10"/>
                  <a:pt x="172" y="1"/>
                  <a:pt x="15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6" name="Google Shape;2426;p23"/>
          <p:cNvSpPr/>
          <p:nvPr/>
        </p:nvSpPr>
        <p:spPr>
          <a:xfrm>
            <a:off x="6755788" y="4567213"/>
            <a:ext cx="20890" cy="14435"/>
          </a:xfrm>
          <a:custGeom>
            <a:rect b="b" l="l" r="r" t="t"/>
            <a:pathLst>
              <a:path extrusionOk="0" h="682" w="987">
                <a:moveTo>
                  <a:pt x="132" y="0"/>
                </a:moveTo>
                <a:cubicBezTo>
                  <a:pt x="107" y="0"/>
                  <a:pt x="83" y="8"/>
                  <a:pt x="66" y="25"/>
                </a:cubicBezTo>
                <a:cubicBezTo>
                  <a:pt x="1" y="58"/>
                  <a:pt x="1" y="123"/>
                  <a:pt x="66" y="189"/>
                </a:cubicBezTo>
                <a:cubicBezTo>
                  <a:pt x="296" y="386"/>
                  <a:pt x="559" y="550"/>
                  <a:pt x="822" y="682"/>
                </a:cubicBezTo>
                <a:cubicBezTo>
                  <a:pt x="888" y="682"/>
                  <a:pt x="954" y="682"/>
                  <a:pt x="986" y="649"/>
                </a:cubicBezTo>
                <a:cubicBezTo>
                  <a:pt x="986" y="583"/>
                  <a:pt x="986" y="518"/>
                  <a:pt x="921" y="485"/>
                </a:cubicBezTo>
                <a:cubicBezTo>
                  <a:pt x="658" y="386"/>
                  <a:pt x="428" y="222"/>
                  <a:pt x="198" y="25"/>
                </a:cubicBezTo>
                <a:cubicBezTo>
                  <a:pt x="181" y="8"/>
                  <a:pt x="157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7" name="Google Shape;2427;p23"/>
          <p:cNvSpPr/>
          <p:nvPr/>
        </p:nvSpPr>
        <p:spPr>
          <a:xfrm>
            <a:off x="6737713" y="4521601"/>
            <a:ext cx="30181" cy="22816"/>
          </a:xfrm>
          <a:custGeom>
            <a:rect b="b" l="l" r="r" t="t"/>
            <a:pathLst>
              <a:path extrusionOk="0" h="1078" w="1426">
                <a:moveTo>
                  <a:pt x="89" y="1"/>
                </a:moveTo>
                <a:cubicBezTo>
                  <a:pt x="41" y="1"/>
                  <a:pt x="0" y="21"/>
                  <a:pt x="0" y="77"/>
                </a:cubicBezTo>
                <a:lnTo>
                  <a:pt x="33" y="77"/>
                </a:lnTo>
                <a:cubicBezTo>
                  <a:pt x="33" y="339"/>
                  <a:pt x="296" y="471"/>
                  <a:pt x="493" y="602"/>
                </a:cubicBezTo>
                <a:lnTo>
                  <a:pt x="1216" y="1062"/>
                </a:lnTo>
                <a:cubicBezTo>
                  <a:pt x="1237" y="1073"/>
                  <a:pt x="1257" y="1077"/>
                  <a:pt x="1276" y="1077"/>
                </a:cubicBezTo>
                <a:cubicBezTo>
                  <a:pt x="1373" y="1077"/>
                  <a:pt x="1425" y="948"/>
                  <a:pt x="1315" y="865"/>
                </a:cubicBezTo>
                <a:lnTo>
                  <a:pt x="657" y="471"/>
                </a:lnTo>
                <a:lnTo>
                  <a:pt x="362" y="274"/>
                </a:lnTo>
                <a:cubicBezTo>
                  <a:pt x="296" y="208"/>
                  <a:pt x="230" y="175"/>
                  <a:pt x="230" y="77"/>
                </a:cubicBezTo>
                <a:cubicBezTo>
                  <a:pt x="230" y="39"/>
                  <a:pt x="154" y="1"/>
                  <a:pt x="8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8" name="Google Shape;2428;p23"/>
          <p:cNvSpPr/>
          <p:nvPr/>
        </p:nvSpPr>
        <p:spPr>
          <a:xfrm>
            <a:off x="6764593" y="4549328"/>
            <a:ext cx="22879" cy="13165"/>
          </a:xfrm>
          <a:custGeom>
            <a:rect b="b" l="l" r="r" t="t"/>
            <a:pathLst>
              <a:path extrusionOk="0" h="622" w="1081">
                <a:moveTo>
                  <a:pt x="149" y="0"/>
                </a:moveTo>
                <a:cubicBezTo>
                  <a:pt x="52" y="0"/>
                  <a:pt x="0" y="124"/>
                  <a:pt x="110" y="180"/>
                </a:cubicBezTo>
                <a:lnTo>
                  <a:pt x="866" y="607"/>
                </a:lnTo>
                <a:cubicBezTo>
                  <a:pt x="887" y="617"/>
                  <a:pt x="908" y="622"/>
                  <a:pt x="927" y="622"/>
                </a:cubicBezTo>
                <a:cubicBezTo>
                  <a:pt x="1024" y="622"/>
                  <a:pt x="1080" y="498"/>
                  <a:pt x="998" y="442"/>
                </a:cubicBezTo>
                <a:lnTo>
                  <a:pt x="209" y="15"/>
                </a:lnTo>
                <a:cubicBezTo>
                  <a:pt x="188" y="5"/>
                  <a:pt x="167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9" name="Google Shape;2429;p23"/>
          <p:cNvSpPr/>
          <p:nvPr/>
        </p:nvSpPr>
        <p:spPr>
          <a:xfrm>
            <a:off x="6759788" y="4553074"/>
            <a:ext cx="24530" cy="20234"/>
          </a:xfrm>
          <a:custGeom>
            <a:rect b="b" l="l" r="r" t="t"/>
            <a:pathLst>
              <a:path extrusionOk="0" h="956" w="1159">
                <a:moveTo>
                  <a:pt x="130" y="1"/>
                </a:moveTo>
                <a:cubicBezTo>
                  <a:pt x="56" y="1"/>
                  <a:pt x="1" y="93"/>
                  <a:pt x="75" y="167"/>
                </a:cubicBezTo>
                <a:cubicBezTo>
                  <a:pt x="370" y="430"/>
                  <a:pt x="666" y="693"/>
                  <a:pt x="995" y="956"/>
                </a:cubicBezTo>
                <a:cubicBezTo>
                  <a:pt x="1027" y="956"/>
                  <a:pt x="1093" y="956"/>
                  <a:pt x="1126" y="923"/>
                </a:cubicBezTo>
                <a:cubicBezTo>
                  <a:pt x="1159" y="857"/>
                  <a:pt x="1126" y="791"/>
                  <a:pt x="1093" y="758"/>
                </a:cubicBezTo>
                <a:cubicBezTo>
                  <a:pt x="797" y="528"/>
                  <a:pt x="502" y="298"/>
                  <a:pt x="206" y="35"/>
                </a:cubicBezTo>
                <a:cubicBezTo>
                  <a:pt x="181" y="11"/>
                  <a:pt x="155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0" name="Google Shape;2430;p23"/>
          <p:cNvSpPr/>
          <p:nvPr/>
        </p:nvSpPr>
        <p:spPr>
          <a:xfrm>
            <a:off x="6771535" y="4526046"/>
            <a:ext cx="31240" cy="26710"/>
          </a:xfrm>
          <a:custGeom>
            <a:rect b="b" l="l" r="r" t="t"/>
            <a:pathLst>
              <a:path extrusionOk="0" h="1262" w="1476">
                <a:moveTo>
                  <a:pt x="157" y="0"/>
                </a:moveTo>
                <a:cubicBezTo>
                  <a:pt x="85" y="0"/>
                  <a:pt x="1" y="118"/>
                  <a:pt x="78" y="195"/>
                </a:cubicBezTo>
                <a:cubicBezTo>
                  <a:pt x="407" y="590"/>
                  <a:pt x="834" y="951"/>
                  <a:pt x="1294" y="1247"/>
                </a:cubicBezTo>
                <a:cubicBezTo>
                  <a:pt x="1310" y="1257"/>
                  <a:pt x="1326" y="1262"/>
                  <a:pt x="1341" y="1262"/>
                </a:cubicBezTo>
                <a:cubicBezTo>
                  <a:pt x="1419" y="1262"/>
                  <a:pt x="1475" y="1138"/>
                  <a:pt x="1393" y="1082"/>
                </a:cubicBezTo>
                <a:cubicBezTo>
                  <a:pt x="933" y="787"/>
                  <a:pt x="538" y="425"/>
                  <a:pt x="210" y="31"/>
                </a:cubicBezTo>
                <a:cubicBezTo>
                  <a:pt x="195" y="10"/>
                  <a:pt x="176" y="0"/>
                  <a:pt x="15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1" name="Google Shape;2431;p23"/>
          <p:cNvSpPr/>
          <p:nvPr/>
        </p:nvSpPr>
        <p:spPr>
          <a:xfrm>
            <a:off x="6746052" y="4494869"/>
            <a:ext cx="21758" cy="22837"/>
          </a:xfrm>
          <a:custGeom>
            <a:rect b="b" l="l" r="r" t="t"/>
            <a:pathLst>
              <a:path extrusionOk="0" h="1079" w="1028">
                <a:moveTo>
                  <a:pt x="128" y="1"/>
                </a:moveTo>
                <a:cubicBezTo>
                  <a:pt x="99" y="1"/>
                  <a:pt x="66" y="9"/>
                  <a:pt x="33" y="25"/>
                </a:cubicBezTo>
                <a:cubicBezTo>
                  <a:pt x="1" y="58"/>
                  <a:pt x="1" y="124"/>
                  <a:pt x="33" y="157"/>
                </a:cubicBezTo>
                <a:cubicBezTo>
                  <a:pt x="296" y="485"/>
                  <a:pt x="559" y="781"/>
                  <a:pt x="822" y="1044"/>
                </a:cubicBezTo>
                <a:cubicBezTo>
                  <a:pt x="847" y="1068"/>
                  <a:pt x="873" y="1079"/>
                  <a:pt x="898" y="1079"/>
                </a:cubicBezTo>
                <a:cubicBezTo>
                  <a:pt x="972" y="1079"/>
                  <a:pt x="1027" y="986"/>
                  <a:pt x="954" y="912"/>
                </a:cubicBezTo>
                <a:cubicBezTo>
                  <a:pt x="691" y="617"/>
                  <a:pt x="461" y="321"/>
                  <a:pt x="198" y="25"/>
                </a:cubicBezTo>
                <a:cubicBezTo>
                  <a:pt x="181" y="9"/>
                  <a:pt x="157" y="1"/>
                  <a:pt x="1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2" name="Google Shape;2432;p23"/>
          <p:cNvSpPr/>
          <p:nvPr/>
        </p:nvSpPr>
        <p:spPr>
          <a:xfrm>
            <a:off x="6766222" y="4502764"/>
            <a:ext cx="32023" cy="32107"/>
          </a:xfrm>
          <a:custGeom>
            <a:rect b="b" l="l" r="r" t="t"/>
            <a:pathLst>
              <a:path extrusionOk="0" h="1517" w="1513">
                <a:moveTo>
                  <a:pt x="102" y="0"/>
                </a:moveTo>
                <a:cubicBezTo>
                  <a:pt x="88" y="0"/>
                  <a:pt x="76" y="4"/>
                  <a:pt x="66" y="14"/>
                </a:cubicBezTo>
                <a:cubicBezTo>
                  <a:pt x="1" y="47"/>
                  <a:pt x="1" y="112"/>
                  <a:pt x="1" y="145"/>
                </a:cubicBezTo>
                <a:cubicBezTo>
                  <a:pt x="395" y="638"/>
                  <a:pt x="822" y="1098"/>
                  <a:pt x="1315" y="1492"/>
                </a:cubicBezTo>
                <a:cubicBezTo>
                  <a:pt x="1331" y="1509"/>
                  <a:pt x="1356" y="1517"/>
                  <a:pt x="1385" y="1517"/>
                </a:cubicBezTo>
                <a:cubicBezTo>
                  <a:pt x="1414" y="1517"/>
                  <a:pt x="1446" y="1509"/>
                  <a:pt x="1479" y="1492"/>
                </a:cubicBezTo>
                <a:cubicBezTo>
                  <a:pt x="1512" y="1459"/>
                  <a:pt x="1512" y="1394"/>
                  <a:pt x="1479" y="1361"/>
                </a:cubicBezTo>
                <a:cubicBezTo>
                  <a:pt x="986" y="967"/>
                  <a:pt x="559" y="539"/>
                  <a:pt x="198" y="47"/>
                </a:cubicBezTo>
                <a:cubicBezTo>
                  <a:pt x="174" y="23"/>
                  <a:pt x="135" y="0"/>
                  <a:pt x="10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3" name="Google Shape;2433;p23"/>
          <p:cNvSpPr/>
          <p:nvPr/>
        </p:nvSpPr>
        <p:spPr>
          <a:xfrm>
            <a:off x="6785525" y="4509262"/>
            <a:ext cx="27684" cy="20551"/>
          </a:xfrm>
          <a:custGeom>
            <a:rect b="b" l="l" r="r" t="t"/>
            <a:pathLst>
              <a:path extrusionOk="0" h="971" w="1308">
                <a:moveTo>
                  <a:pt x="144" y="0"/>
                </a:moveTo>
                <a:cubicBezTo>
                  <a:pt x="74" y="0"/>
                  <a:pt x="0" y="93"/>
                  <a:pt x="74" y="167"/>
                </a:cubicBezTo>
                <a:cubicBezTo>
                  <a:pt x="370" y="495"/>
                  <a:pt x="732" y="758"/>
                  <a:pt x="1126" y="955"/>
                </a:cubicBezTo>
                <a:cubicBezTo>
                  <a:pt x="1142" y="966"/>
                  <a:pt x="1158" y="971"/>
                  <a:pt x="1173" y="971"/>
                </a:cubicBezTo>
                <a:cubicBezTo>
                  <a:pt x="1251" y="971"/>
                  <a:pt x="1307" y="846"/>
                  <a:pt x="1224" y="791"/>
                </a:cubicBezTo>
                <a:cubicBezTo>
                  <a:pt x="830" y="594"/>
                  <a:pt x="502" y="331"/>
                  <a:pt x="206" y="35"/>
                </a:cubicBezTo>
                <a:cubicBezTo>
                  <a:pt x="189" y="11"/>
                  <a:pt x="167" y="0"/>
                  <a:pt x="1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4" name="Google Shape;2434;p23"/>
          <p:cNvSpPr/>
          <p:nvPr/>
        </p:nvSpPr>
        <p:spPr>
          <a:xfrm>
            <a:off x="6797272" y="4500309"/>
            <a:ext cx="26689" cy="20424"/>
          </a:xfrm>
          <a:custGeom>
            <a:rect b="b" l="l" r="r" t="t"/>
            <a:pathLst>
              <a:path extrusionOk="0" h="965" w="1261">
                <a:moveTo>
                  <a:pt x="156" y="1"/>
                </a:moveTo>
                <a:cubicBezTo>
                  <a:pt x="85" y="1"/>
                  <a:pt x="1" y="118"/>
                  <a:pt x="78" y="195"/>
                </a:cubicBezTo>
                <a:cubicBezTo>
                  <a:pt x="341" y="491"/>
                  <a:pt x="702" y="787"/>
                  <a:pt x="1097" y="951"/>
                </a:cubicBezTo>
                <a:cubicBezTo>
                  <a:pt x="1116" y="961"/>
                  <a:pt x="1132" y="965"/>
                  <a:pt x="1147" y="965"/>
                </a:cubicBezTo>
                <a:cubicBezTo>
                  <a:pt x="1182" y="965"/>
                  <a:pt x="1205" y="942"/>
                  <a:pt x="1228" y="918"/>
                </a:cubicBezTo>
                <a:cubicBezTo>
                  <a:pt x="1261" y="885"/>
                  <a:pt x="1261" y="820"/>
                  <a:pt x="1195" y="787"/>
                </a:cubicBezTo>
                <a:cubicBezTo>
                  <a:pt x="834" y="590"/>
                  <a:pt x="472" y="360"/>
                  <a:pt x="209" y="31"/>
                </a:cubicBezTo>
                <a:cubicBezTo>
                  <a:pt x="195" y="10"/>
                  <a:pt x="176" y="1"/>
                  <a:pt x="1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5" name="Google Shape;2435;p23"/>
          <p:cNvSpPr/>
          <p:nvPr/>
        </p:nvSpPr>
        <p:spPr>
          <a:xfrm>
            <a:off x="6813273" y="4494742"/>
            <a:ext cx="26689" cy="21207"/>
          </a:xfrm>
          <a:custGeom>
            <a:rect b="b" l="l" r="r" t="t"/>
            <a:pathLst>
              <a:path extrusionOk="0" h="1002" w="1261">
                <a:moveTo>
                  <a:pt x="156" y="1"/>
                </a:moveTo>
                <a:cubicBezTo>
                  <a:pt x="85" y="1"/>
                  <a:pt x="1" y="118"/>
                  <a:pt x="78" y="195"/>
                </a:cubicBezTo>
                <a:lnTo>
                  <a:pt x="604" y="688"/>
                </a:lnTo>
                <a:lnTo>
                  <a:pt x="899" y="918"/>
                </a:lnTo>
                <a:cubicBezTo>
                  <a:pt x="962" y="960"/>
                  <a:pt x="1024" y="1002"/>
                  <a:pt x="1086" y="1002"/>
                </a:cubicBezTo>
                <a:cubicBezTo>
                  <a:pt x="1123" y="1002"/>
                  <a:pt x="1159" y="988"/>
                  <a:pt x="1195" y="951"/>
                </a:cubicBezTo>
                <a:cubicBezTo>
                  <a:pt x="1261" y="918"/>
                  <a:pt x="1261" y="853"/>
                  <a:pt x="1195" y="820"/>
                </a:cubicBezTo>
                <a:cubicBezTo>
                  <a:pt x="1179" y="787"/>
                  <a:pt x="1154" y="771"/>
                  <a:pt x="1129" y="771"/>
                </a:cubicBezTo>
                <a:cubicBezTo>
                  <a:pt x="1120" y="771"/>
                  <a:pt x="1110" y="773"/>
                  <a:pt x="1101" y="778"/>
                </a:cubicBezTo>
                <a:lnTo>
                  <a:pt x="1101" y="778"/>
                </a:lnTo>
                <a:cubicBezTo>
                  <a:pt x="1101" y="780"/>
                  <a:pt x="1098" y="782"/>
                  <a:pt x="1092" y="784"/>
                </a:cubicBezTo>
                <a:lnTo>
                  <a:pt x="1092" y="784"/>
                </a:lnTo>
                <a:cubicBezTo>
                  <a:pt x="1095" y="781"/>
                  <a:pt x="1098" y="780"/>
                  <a:pt x="1101" y="778"/>
                </a:cubicBezTo>
                <a:lnTo>
                  <a:pt x="1101" y="778"/>
                </a:lnTo>
                <a:cubicBezTo>
                  <a:pt x="1102" y="775"/>
                  <a:pt x="1099" y="772"/>
                  <a:pt x="1093" y="772"/>
                </a:cubicBezTo>
                <a:cubicBezTo>
                  <a:pt x="1085" y="772"/>
                  <a:pt x="1075" y="776"/>
                  <a:pt x="1064" y="787"/>
                </a:cubicBezTo>
                <a:cubicBezTo>
                  <a:pt x="1077" y="787"/>
                  <a:pt x="1086" y="786"/>
                  <a:pt x="1092" y="784"/>
                </a:cubicBezTo>
                <a:lnTo>
                  <a:pt x="1092" y="784"/>
                </a:lnTo>
                <a:cubicBezTo>
                  <a:pt x="1081" y="792"/>
                  <a:pt x="1071" y="804"/>
                  <a:pt x="1064" y="820"/>
                </a:cubicBezTo>
                <a:lnTo>
                  <a:pt x="1064" y="787"/>
                </a:lnTo>
                <a:lnTo>
                  <a:pt x="1031" y="754"/>
                </a:lnTo>
                <a:lnTo>
                  <a:pt x="899" y="656"/>
                </a:lnTo>
                <a:lnTo>
                  <a:pt x="669" y="458"/>
                </a:lnTo>
                <a:cubicBezTo>
                  <a:pt x="538" y="294"/>
                  <a:pt x="374" y="163"/>
                  <a:pt x="209" y="31"/>
                </a:cubicBezTo>
                <a:cubicBezTo>
                  <a:pt x="195" y="10"/>
                  <a:pt x="176" y="1"/>
                  <a:pt x="1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6" name="Google Shape;2436;p23"/>
          <p:cNvSpPr/>
          <p:nvPr/>
        </p:nvSpPr>
        <p:spPr>
          <a:xfrm>
            <a:off x="6818903" y="4485620"/>
            <a:ext cx="25229" cy="22075"/>
          </a:xfrm>
          <a:custGeom>
            <a:rect b="b" l="l" r="r" t="t"/>
            <a:pathLst>
              <a:path extrusionOk="0" h="1043" w="1192">
                <a:moveTo>
                  <a:pt x="158" y="0"/>
                </a:moveTo>
                <a:cubicBezTo>
                  <a:pt x="75" y="0"/>
                  <a:pt x="1" y="93"/>
                  <a:pt x="75" y="166"/>
                </a:cubicBezTo>
                <a:cubicBezTo>
                  <a:pt x="370" y="495"/>
                  <a:pt x="666" y="758"/>
                  <a:pt x="1028" y="1021"/>
                </a:cubicBezTo>
                <a:cubicBezTo>
                  <a:pt x="1041" y="1034"/>
                  <a:pt x="1060" y="1042"/>
                  <a:pt x="1081" y="1042"/>
                </a:cubicBezTo>
                <a:cubicBezTo>
                  <a:pt x="1109" y="1042"/>
                  <a:pt x="1140" y="1026"/>
                  <a:pt x="1159" y="988"/>
                </a:cubicBezTo>
                <a:cubicBezTo>
                  <a:pt x="1192" y="955"/>
                  <a:pt x="1159" y="889"/>
                  <a:pt x="1126" y="857"/>
                </a:cubicBezTo>
                <a:cubicBezTo>
                  <a:pt x="798" y="594"/>
                  <a:pt x="502" y="331"/>
                  <a:pt x="239" y="35"/>
                </a:cubicBezTo>
                <a:cubicBezTo>
                  <a:pt x="214" y="10"/>
                  <a:pt x="186" y="0"/>
                  <a:pt x="15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7" name="Google Shape;2437;p23"/>
          <p:cNvSpPr/>
          <p:nvPr/>
        </p:nvSpPr>
        <p:spPr>
          <a:xfrm>
            <a:off x="6828470" y="4478657"/>
            <a:ext cx="22625" cy="19535"/>
          </a:xfrm>
          <a:custGeom>
            <a:rect b="b" l="l" r="r" t="t"/>
            <a:pathLst>
              <a:path extrusionOk="0" h="923" w="1069">
                <a:moveTo>
                  <a:pt x="110" y="0"/>
                </a:moveTo>
                <a:cubicBezTo>
                  <a:pt x="44" y="0"/>
                  <a:pt x="1" y="93"/>
                  <a:pt x="50" y="167"/>
                </a:cubicBezTo>
                <a:cubicBezTo>
                  <a:pt x="313" y="430"/>
                  <a:pt x="608" y="693"/>
                  <a:pt x="904" y="923"/>
                </a:cubicBezTo>
                <a:cubicBezTo>
                  <a:pt x="970" y="923"/>
                  <a:pt x="1036" y="923"/>
                  <a:pt x="1036" y="890"/>
                </a:cubicBezTo>
                <a:cubicBezTo>
                  <a:pt x="1068" y="824"/>
                  <a:pt x="1068" y="758"/>
                  <a:pt x="1003" y="725"/>
                </a:cubicBezTo>
                <a:cubicBezTo>
                  <a:pt x="707" y="528"/>
                  <a:pt x="444" y="298"/>
                  <a:pt x="181" y="35"/>
                </a:cubicBezTo>
                <a:cubicBezTo>
                  <a:pt x="157" y="11"/>
                  <a:pt x="132" y="0"/>
                  <a:pt x="11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8" name="Google Shape;2438;p23"/>
          <p:cNvSpPr/>
          <p:nvPr/>
        </p:nvSpPr>
        <p:spPr>
          <a:xfrm>
            <a:off x="6836301" y="4471016"/>
            <a:ext cx="24932" cy="18414"/>
          </a:xfrm>
          <a:custGeom>
            <a:rect b="b" l="l" r="r" t="t"/>
            <a:pathLst>
              <a:path extrusionOk="0" h="870" w="1178">
                <a:moveTo>
                  <a:pt x="157" y="0"/>
                </a:moveTo>
                <a:cubicBezTo>
                  <a:pt x="74" y="0"/>
                  <a:pt x="0" y="92"/>
                  <a:pt x="74" y="166"/>
                </a:cubicBezTo>
                <a:cubicBezTo>
                  <a:pt x="370" y="429"/>
                  <a:pt x="666" y="659"/>
                  <a:pt x="994" y="856"/>
                </a:cubicBezTo>
                <a:cubicBezTo>
                  <a:pt x="1008" y="866"/>
                  <a:pt x="1022" y="870"/>
                  <a:pt x="1035" y="870"/>
                </a:cubicBezTo>
                <a:cubicBezTo>
                  <a:pt x="1117" y="870"/>
                  <a:pt x="1178" y="716"/>
                  <a:pt x="1093" y="659"/>
                </a:cubicBezTo>
                <a:cubicBezTo>
                  <a:pt x="764" y="495"/>
                  <a:pt x="501" y="265"/>
                  <a:pt x="238" y="35"/>
                </a:cubicBezTo>
                <a:cubicBezTo>
                  <a:pt x="214" y="10"/>
                  <a:pt x="185" y="0"/>
                  <a:pt x="15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9" name="Google Shape;2439;p23"/>
          <p:cNvSpPr/>
          <p:nvPr/>
        </p:nvSpPr>
        <p:spPr>
          <a:xfrm>
            <a:off x="6848619" y="4465153"/>
            <a:ext cx="20890" cy="15472"/>
          </a:xfrm>
          <a:custGeom>
            <a:rect b="b" l="l" r="r" t="t"/>
            <a:pathLst>
              <a:path extrusionOk="0" h="731" w="987">
                <a:moveTo>
                  <a:pt x="177" y="1"/>
                </a:moveTo>
                <a:cubicBezTo>
                  <a:pt x="103" y="1"/>
                  <a:pt x="1" y="125"/>
                  <a:pt x="84" y="180"/>
                </a:cubicBezTo>
                <a:cubicBezTo>
                  <a:pt x="314" y="378"/>
                  <a:pt x="544" y="542"/>
                  <a:pt x="774" y="706"/>
                </a:cubicBezTo>
                <a:cubicBezTo>
                  <a:pt x="791" y="723"/>
                  <a:pt x="809" y="731"/>
                  <a:pt x="827" y="731"/>
                </a:cubicBezTo>
                <a:cubicBezTo>
                  <a:pt x="911" y="731"/>
                  <a:pt x="987" y="569"/>
                  <a:pt x="905" y="542"/>
                </a:cubicBezTo>
                <a:cubicBezTo>
                  <a:pt x="675" y="378"/>
                  <a:pt x="445" y="213"/>
                  <a:pt x="215" y="16"/>
                </a:cubicBezTo>
                <a:cubicBezTo>
                  <a:pt x="204" y="6"/>
                  <a:pt x="191" y="1"/>
                  <a:pt x="17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0" name="Google Shape;2440;p23"/>
          <p:cNvSpPr/>
          <p:nvPr/>
        </p:nvSpPr>
        <p:spPr>
          <a:xfrm>
            <a:off x="6860112" y="4455819"/>
            <a:ext cx="18117" cy="17800"/>
          </a:xfrm>
          <a:custGeom>
            <a:rect b="b" l="l" r="r" t="t"/>
            <a:pathLst>
              <a:path extrusionOk="0" h="841" w="856">
                <a:moveTo>
                  <a:pt x="137" y="1"/>
                </a:moveTo>
                <a:cubicBezTo>
                  <a:pt x="66" y="1"/>
                  <a:pt x="1" y="74"/>
                  <a:pt x="66" y="161"/>
                </a:cubicBezTo>
                <a:cubicBezTo>
                  <a:pt x="231" y="424"/>
                  <a:pt x="461" y="654"/>
                  <a:pt x="691" y="819"/>
                </a:cubicBezTo>
                <a:cubicBezTo>
                  <a:pt x="718" y="832"/>
                  <a:pt x="745" y="840"/>
                  <a:pt x="770" y="840"/>
                </a:cubicBezTo>
                <a:cubicBezTo>
                  <a:pt x="805" y="840"/>
                  <a:pt x="836" y="824"/>
                  <a:pt x="855" y="786"/>
                </a:cubicBezTo>
                <a:cubicBezTo>
                  <a:pt x="855" y="753"/>
                  <a:pt x="855" y="687"/>
                  <a:pt x="822" y="654"/>
                </a:cubicBezTo>
                <a:lnTo>
                  <a:pt x="789" y="654"/>
                </a:lnTo>
                <a:lnTo>
                  <a:pt x="724" y="589"/>
                </a:lnTo>
                <a:lnTo>
                  <a:pt x="625" y="523"/>
                </a:lnTo>
                <a:cubicBezTo>
                  <a:pt x="559" y="457"/>
                  <a:pt x="526" y="424"/>
                  <a:pt x="461" y="359"/>
                </a:cubicBezTo>
                <a:cubicBezTo>
                  <a:pt x="428" y="326"/>
                  <a:pt x="362" y="260"/>
                  <a:pt x="329" y="227"/>
                </a:cubicBezTo>
                <a:lnTo>
                  <a:pt x="264" y="129"/>
                </a:lnTo>
                <a:lnTo>
                  <a:pt x="264" y="96"/>
                </a:lnTo>
                <a:cubicBezTo>
                  <a:pt x="264" y="96"/>
                  <a:pt x="231" y="96"/>
                  <a:pt x="231" y="63"/>
                </a:cubicBezTo>
                <a:cubicBezTo>
                  <a:pt x="209" y="19"/>
                  <a:pt x="172" y="1"/>
                  <a:pt x="13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1" name="Google Shape;2441;p23"/>
          <p:cNvSpPr/>
          <p:nvPr/>
        </p:nvSpPr>
        <p:spPr>
          <a:xfrm>
            <a:off x="6865678" y="4445660"/>
            <a:ext cx="17059" cy="17101"/>
          </a:xfrm>
          <a:custGeom>
            <a:rect b="b" l="l" r="r" t="t"/>
            <a:pathLst>
              <a:path extrusionOk="0" h="808" w="806">
                <a:moveTo>
                  <a:pt x="99" y="1"/>
                </a:moveTo>
                <a:cubicBezTo>
                  <a:pt x="74" y="1"/>
                  <a:pt x="50" y="17"/>
                  <a:pt x="33" y="50"/>
                </a:cubicBezTo>
                <a:cubicBezTo>
                  <a:pt x="1" y="83"/>
                  <a:pt x="1" y="149"/>
                  <a:pt x="33" y="181"/>
                </a:cubicBezTo>
                <a:lnTo>
                  <a:pt x="625" y="773"/>
                </a:lnTo>
                <a:cubicBezTo>
                  <a:pt x="650" y="798"/>
                  <a:pt x="674" y="808"/>
                  <a:pt x="696" y="808"/>
                </a:cubicBezTo>
                <a:cubicBezTo>
                  <a:pt x="763" y="808"/>
                  <a:pt x="806" y="715"/>
                  <a:pt x="756" y="641"/>
                </a:cubicBezTo>
                <a:lnTo>
                  <a:pt x="165" y="50"/>
                </a:lnTo>
                <a:cubicBezTo>
                  <a:pt x="148" y="17"/>
                  <a:pt x="12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2" name="Google Shape;2442;p23"/>
          <p:cNvSpPr/>
          <p:nvPr/>
        </p:nvSpPr>
        <p:spPr>
          <a:xfrm>
            <a:off x="6868112" y="4434146"/>
            <a:ext cx="18456" cy="16572"/>
          </a:xfrm>
          <a:custGeom>
            <a:rect b="b" l="l" r="r" t="t"/>
            <a:pathLst>
              <a:path extrusionOk="0" h="783" w="872">
                <a:moveTo>
                  <a:pt x="138" y="0"/>
                </a:moveTo>
                <a:cubicBezTo>
                  <a:pt x="62" y="0"/>
                  <a:pt x="1" y="93"/>
                  <a:pt x="50" y="167"/>
                </a:cubicBezTo>
                <a:cubicBezTo>
                  <a:pt x="247" y="364"/>
                  <a:pt x="444" y="561"/>
                  <a:pt x="674" y="758"/>
                </a:cubicBezTo>
                <a:cubicBezTo>
                  <a:pt x="691" y="775"/>
                  <a:pt x="715" y="783"/>
                  <a:pt x="744" y="783"/>
                </a:cubicBezTo>
                <a:cubicBezTo>
                  <a:pt x="773" y="783"/>
                  <a:pt x="806" y="775"/>
                  <a:pt x="839" y="758"/>
                </a:cubicBezTo>
                <a:cubicBezTo>
                  <a:pt x="871" y="693"/>
                  <a:pt x="871" y="627"/>
                  <a:pt x="839" y="594"/>
                </a:cubicBezTo>
                <a:cubicBezTo>
                  <a:pt x="608" y="397"/>
                  <a:pt x="411" y="232"/>
                  <a:pt x="214" y="35"/>
                </a:cubicBezTo>
                <a:cubicBezTo>
                  <a:pt x="190" y="11"/>
                  <a:pt x="163" y="0"/>
                  <a:pt x="13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3" name="Google Shape;2443;p23"/>
          <p:cNvSpPr/>
          <p:nvPr/>
        </p:nvSpPr>
        <p:spPr>
          <a:xfrm>
            <a:off x="6874017" y="4420283"/>
            <a:ext cx="19493" cy="18392"/>
          </a:xfrm>
          <a:custGeom>
            <a:rect b="b" l="l" r="r" t="t"/>
            <a:pathLst>
              <a:path extrusionOk="0" h="869" w="921">
                <a:moveTo>
                  <a:pt x="67" y="0"/>
                </a:moveTo>
                <a:cubicBezTo>
                  <a:pt x="1" y="33"/>
                  <a:pt x="1" y="99"/>
                  <a:pt x="34" y="165"/>
                </a:cubicBezTo>
                <a:cubicBezTo>
                  <a:pt x="231" y="427"/>
                  <a:pt x="461" y="657"/>
                  <a:pt x="724" y="855"/>
                </a:cubicBezTo>
                <a:cubicBezTo>
                  <a:pt x="743" y="864"/>
                  <a:pt x="762" y="868"/>
                  <a:pt x="781" y="868"/>
                </a:cubicBezTo>
                <a:cubicBezTo>
                  <a:pt x="825" y="868"/>
                  <a:pt x="865" y="845"/>
                  <a:pt x="888" y="822"/>
                </a:cubicBezTo>
                <a:cubicBezTo>
                  <a:pt x="921" y="756"/>
                  <a:pt x="888" y="690"/>
                  <a:pt x="855" y="690"/>
                </a:cubicBezTo>
                <a:cubicBezTo>
                  <a:pt x="592" y="493"/>
                  <a:pt x="395" y="296"/>
                  <a:pt x="198" y="33"/>
                </a:cubicBezTo>
                <a:cubicBezTo>
                  <a:pt x="165" y="0"/>
                  <a:pt x="99" y="0"/>
                  <a:pt x="6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4" name="Google Shape;2444;p23"/>
          <p:cNvSpPr/>
          <p:nvPr/>
        </p:nvSpPr>
        <p:spPr>
          <a:xfrm>
            <a:off x="6880981" y="4413489"/>
            <a:ext cx="16022" cy="15683"/>
          </a:xfrm>
          <a:custGeom>
            <a:rect b="b" l="l" r="r" t="t"/>
            <a:pathLst>
              <a:path extrusionOk="0" h="741" w="757">
                <a:moveTo>
                  <a:pt x="99" y="1"/>
                </a:moveTo>
                <a:cubicBezTo>
                  <a:pt x="74" y="1"/>
                  <a:pt x="50" y="9"/>
                  <a:pt x="33" y="26"/>
                </a:cubicBezTo>
                <a:cubicBezTo>
                  <a:pt x="0" y="58"/>
                  <a:pt x="0" y="124"/>
                  <a:pt x="33" y="157"/>
                </a:cubicBezTo>
                <a:cubicBezTo>
                  <a:pt x="198" y="354"/>
                  <a:pt x="362" y="551"/>
                  <a:pt x="559" y="716"/>
                </a:cubicBezTo>
                <a:cubicBezTo>
                  <a:pt x="592" y="732"/>
                  <a:pt x="617" y="740"/>
                  <a:pt x="641" y="740"/>
                </a:cubicBezTo>
                <a:cubicBezTo>
                  <a:pt x="666" y="740"/>
                  <a:pt x="691" y="732"/>
                  <a:pt x="723" y="716"/>
                </a:cubicBezTo>
                <a:cubicBezTo>
                  <a:pt x="756" y="650"/>
                  <a:pt x="756" y="584"/>
                  <a:pt x="723" y="551"/>
                </a:cubicBezTo>
                <a:cubicBezTo>
                  <a:pt x="526" y="387"/>
                  <a:pt x="329" y="223"/>
                  <a:pt x="165" y="26"/>
                </a:cubicBezTo>
                <a:cubicBezTo>
                  <a:pt x="148" y="9"/>
                  <a:pt x="12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5" name="Google Shape;2445;p23"/>
          <p:cNvSpPr/>
          <p:nvPr/>
        </p:nvSpPr>
        <p:spPr>
          <a:xfrm>
            <a:off x="6884177" y="4399625"/>
            <a:ext cx="18392" cy="18414"/>
          </a:xfrm>
          <a:custGeom>
            <a:rect b="b" l="l" r="r" t="t"/>
            <a:pathLst>
              <a:path extrusionOk="0" h="870" w="869">
                <a:moveTo>
                  <a:pt x="134" y="1"/>
                </a:moveTo>
                <a:cubicBezTo>
                  <a:pt x="67" y="1"/>
                  <a:pt x="1" y="86"/>
                  <a:pt x="47" y="155"/>
                </a:cubicBezTo>
                <a:cubicBezTo>
                  <a:pt x="244" y="418"/>
                  <a:pt x="441" y="648"/>
                  <a:pt x="704" y="845"/>
                </a:cubicBezTo>
                <a:cubicBezTo>
                  <a:pt x="720" y="861"/>
                  <a:pt x="745" y="869"/>
                  <a:pt x="770" y="869"/>
                </a:cubicBezTo>
                <a:cubicBezTo>
                  <a:pt x="794" y="869"/>
                  <a:pt x="819" y="861"/>
                  <a:pt x="835" y="845"/>
                </a:cubicBezTo>
                <a:cubicBezTo>
                  <a:pt x="868" y="812"/>
                  <a:pt x="868" y="746"/>
                  <a:pt x="835" y="713"/>
                </a:cubicBezTo>
                <a:cubicBezTo>
                  <a:pt x="605" y="516"/>
                  <a:pt x="408" y="286"/>
                  <a:pt x="211" y="56"/>
                </a:cubicBezTo>
                <a:cubicBezTo>
                  <a:pt x="191" y="17"/>
                  <a:pt x="162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6" name="Google Shape;2446;p23"/>
          <p:cNvSpPr/>
          <p:nvPr/>
        </p:nvSpPr>
        <p:spPr>
          <a:xfrm>
            <a:off x="6890717" y="4376005"/>
            <a:ext cx="19493" cy="19514"/>
          </a:xfrm>
          <a:custGeom>
            <a:rect b="b" l="l" r="r" t="t"/>
            <a:pathLst>
              <a:path extrusionOk="0" h="922" w="921">
                <a:moveTo>
                  <a:pt x="146" y="0"/>
                </a:moveTo>
                <a:cubicBezTo>
                  <a:pt x="121" y="0"/>
                  <a:pt x="93" y="8"/>
                  <a:pt x="66" y="22"/>
                </a:cubicBezTo>
                <a:cubicBezTo>
                  <a:pt x="33" y="22"/>
                  <a:pt x="1" y="88"/>
                  <a:pt x="33" y="154"/>
                </a:cubicBezTo>
                <a:cubicBezTo>
                  <a:pt x="132" y="318"/>
                  <a:pt x="231" y="482"/>
                  <a:pt x="329" y="646"/>
                </a:cubicBezTo>
                <a:cubicBezTo>
                  <a:pt x="395" y="712"/>
                  <a:pt x="461" y="778"/>
                  <a:pt x="526" y="811"/>
                </a:cubicBezTo>
                <a:cubicBezTo>
                  <a:pt x="576" y="885"/>
                  <a:pt x="662" y="922"/>
                  <a:pt x="743" y="922"/>
                </a:cubicBezTo>
                <a:cubicBezTo>
                  <a:pt x="771" y="922"/>
                  <a:pt x="797" y="918"/>
                  <a:pt x="822" y="909"/>
                </a:cubicBezTo>
                <a:cubicBezTo>
                  <a:pt x="888" y="909"/>
                  <a:pt x="921" y="844"/>
                  <a:pt x="888" y="811"/>
                </a:cubicBezTo>
                <a:cubicBezTo>
                  <a:pt x="888" y="745"/>
                  <a:pt x="822" y="712"/>
                  <a:pt x="756" y="712"/>
                </a:cubicBezTo>
                <a:lnTo>
                  <a:pt x="691" y="712"/>
                </a:lnTo>
                <a:lnTo>
                  <a:pt x="625" y="646"/>
                </a:lnTo>
                <a:cubicBezTo>
                  <a:pt x="559" y="581"/>
                  <a:pt x="493" y="515"/>
                  <a:pt x="461" y="449"/>
                </a:cubicBezTo>
                <a:cubicBezTo>
                  <a:pt x="362" y="318"/>
                  <a:pt x="263" y="186"/>
                  <a:pt x="231" y="55"/>
                </a:cubicBezTo>
                <a:cubicBezTo>
                  <a:pt x="211" y="16"/>
                  <a:pt x="181" y="0"/>
                  <a:pt x="1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7" name="Google Shape;2447;p23"/>
          <p:cNvSpPr/>
          <p:nvPr/>
        </p:nvSpPr>
        <p:spPr>
          <a:xfrm>
            <a:off x="6894188" y="4361401"/>
            <a:ext cx="19049" cy="19895"/>
          </a:xfrm>
          <a:custGeom>
            <a:rect b="b" l="l" r="r" t="t"/>
            <a:pathLst>
              <a:path extrusionOk="0" h="940" w="900">
                <a:moveTo>
                  <a:pt x="120" y="0"/>
                </a:moveTo>
                <a:cubicBezTo>
                  <a:pt x="99" y="0"/>
                  <a:pt x="80" y="8"/>
                  <a:pt x="67" y="22"/>
                </a:cubicBezTo>
                <a:cubicBezTo>
                  <a:pt x="1" y="55"/>
                  <a:pt x="1" y="88"/>
                  <a:pt x="34" y="153"/>
                </a:cubicBezTo>
                <a:cubicBezTo>
                  <a:pt x="231" y="416"/>
                  <a:pt x="428" y="679"/>
                  <a:pt x="658" y="909"/>
                </a:cubicBezTo>
                <a:cubicBezTo>
                  <a:pt x="679" y="931"/>
                  <a:pt x="704" y="940"/>
                  <a:pt x="728" y="940"/>
                </a:cubicBezTo>
                <a:cubicBezTo>
                  <a:pt x="816" y="940"/>
                  <a:pt x="900" y="822"/>
                  <a:pt x="822" y="745"/>
                </a:cubicBezTo>
                <a:lnTo>
                  <a:pt x="822" y="745"/>
                </a:lnTo>
                <a:lnTo>
                  <a:pt x="822" y="778"/>
                </a:lnTo>
                <a:cubicBezTo>
                  <a:pt x="592" y="548"/>
                  <a:pt x="395" y="285"/>
                  <a:pt x="198" y="55"/>
                </a:cubicBezTo>
                <a:cubicBezTo>
                  <a:pt x="179" y="16"/>
                  <a:pt x="148" y="0"/>
                  <a:pt x="12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8" name="Google Shape;2448;p23"/>
          <p:cNvSpPr/>
          <p:nvPr/>
        </p:nvSpPr>
        <p:spPr>
          <a:xfrm>
            <a:off x="6902548" y="4352300"/>
            <a:ext cx="12530" cy="13567"/>
          </a:xfrm>
          <a:custGeom>
            <a:rect b="b" l="l" r="r" t="t"/>
            <a:pathLst>
              <a:path extrusionOk="0" h="641" w="592">
                <a:moveTo>
                  <a:pt x="103" y="0"/>
                </a:moveTo>
                <a:cubicBezTo>
                  <a:pt x="74" y="0"/>
                  <a:pt x="49" y="8"/>
                  <a:pt x="33" y="25"/>
                </a:cubicBezTo>
                <a:cubicBezTo>
                  <a:pt x="0" y="91"/>
                  <a:pt x="0" y="156"/>
                  <a:pt x="33" y="189"/>
                </a:cubicBezTo>
                <a:lnTo>
                  <a:pt x="427" y="616"/>
                </a:lnTo>
                <a:cubicBezTo>
                  <a:pt x="444" y="633"/>
                  <a:pt x="468" y="641"/>
                  <a:pt x="493" y="641"/>
                </a:cubicBezTo>
                <a:cubicBezTo>
                  <a:pt x="518" y="641"/>
                  <a:pt x="542" y="633"/>
                  <a:pt x="559" y="616"/>
                </a:cubicBezTo>
                <a:cubicBezTo>
                  <a:pt x="592" y="583"/>
                  <a:pt x="592" y="518"/>
                  <a:pt x="559" y="485"/>
                </a:cubicBezTo>
                <a:lnTo>
                  <a:pt x="197" y="25"/>
                </a:lnTo>
                <a:cubicBezTo>
                  <a:pt x="164" y="8"/>
                  <a:pt x="132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9" name="Google Shape;2449;p23"/>
          <p:cNvSpPr/>
          <p:nvPr/>
        </p:nvSpPr>
        <p:spPr>
          <a:xfrm>
            <a:off x="6905638" y="4343812"/>
            <a:ext cx="18477" cy="16678"/>
          </a:xfrm>
          <a:custGeom>
            <a:rect b="b" l="l" r="r" t="t"/>
            <a:pathLst>
              <a:path extrusionOk="0" h="788" w="873">
                <a:moveTo>
                  <a:pt x="161" y="1"/>
                </a:moveTo>
                <a:cubicBezTo>
                  <a:pt x="88" y="1"/>
                  <a:pt x="0" y="112"/>
                  <a:pt x="51" y="163"/>
                </a:cubicBezTo>
                <a:cubicBezTo>
                  <a:pt x="248" y="393"/>
                  <a:pt x="478" y="590"/>
                  <a:pt x="709" y="787"/>
                </a:cubicBezTo>
                <a:cubicBezTo>
                  <a:pt x="774" y="787"/>
                  <a:pt x="807" y="787"/>
                  <a:pt x="840" y="722"/>
                </a:cubicBezTo>
                <a:cubicBezTo>
                  <a:pt x="873" y="689"/>
                  <a:pt x="873" y="623"/>
                  <a:pt x="807" y="590"/>
                </a:cubicBezTo>
                <a:cubicBezTo>
                  <a:pt x="709" y="524"/>
                  <a:pt x="610" y="426"/>
                  <a:pt x="511" y="327"/>
                </a:cubicBezTo>
                <a:cubicBezTo>
                  <a:pt x="380" y="229"/>
                  <a:pt x="281" y="130"/>
                  <a:pt x="216" y="31"/>
                </a:cubicBezTo>
                <a:cubicBezTo>
                  <a:pt x="201" y="10"/>
                  <a:pt x="182" y="1"/>
                  <a:pt x="1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0" name="Google Shape;2450;p23"/>
          <p:cNvSpPr/>
          <p:nvPr/>
        </p:nvSpPr>
        <p:spPr>
          <a:xfrm>
            <a:off x="6911332" y="4333399"/>
            <a:ext cx="16953" cy="15091"/>
          </a:xfrm>
          <a:custGeom>
            <a:rect b="b" l="l" r="r" t="t"/>
            <a:pathLst>
              <a:path extrusionOk="0" h="713" w="801">
                <a:moveTo>
                  <a:pt x="143" y="0"/>
                </a:moveTo>
                <a:cubicBezTo>
                  <a:pt x="65" y="0"/>
                  <a:pt x="1" y="118"/>
                  <a:pt x="78" y="195"/>
                </a:cubicBezTo>
                <a:lnTo>
                  <a:pt x="637" y="688"/>
                </a:lnTo>
                <a:cubicBezTo>
                  <a:pt x="653" y="704"/>
                  <a:pt x="678" y="712"/>
                  <a:pt x="702" y="712"/>
                </a:cubicBezTo>
                <a:cubicBezTo>
                  <a:pt x="727" y="712"/>
                  <a:pt x="752" y="704"/>
                  <a:pt x="768" y="688"/>
                </a:cubicBezTo>
                <a:cubicBezTo>
                  <a:pt x="801" y="622"/>
                  <a:pt x="801" y="556"/>
                  <a:pt x="768" y="523"/>
                </a:cubicBezTo>
                <a:lnTo>
                  <a:pt x="209" y="31"/>
                </a:lnTo>
                <a:cubicBezTo>
                  <a:pt x="188" y="9"/>
                  <a:pt x="165" y="0"/>
                  <a:pt x="1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1" name="Google Shape;2451;p23"/>
          <p:cNvSpPr/>
          <p:nvPr/>
        </p:nvSpPr>
        <p:spPr>
          <a:xfrm>
            <a:off x="6918105" y="4326012"/>
            <a:ext cx="15747" cy="15006"/>
          </a:xfrm>
          <a:custGeom>
            <a:rect b="b" l="l" r="r" t="t"/>
            <a:pathLst>
              <a:path extrusionOk="0" h="709" w="744">
                <a:moveTo>
                  <a:pt x="161" y="0"/>
                </a:moveTo>
                <a:cubicBezTo>
                  <a:pt x="77" y="0"/>
                  <a:pt x="0" y="102"/>
                  <a:pt x="54" y="182"/>
                </a:cubicBezTo>
                <a:cubicBezTo>
                  <a:pt x="218" y="347"/>
                  <a:pt x="382" y="511"/>
                  <a:pt x="580" y="675"/>
                </a:cubicBezTo>
                <a:cubicBezTo>
                  <a:pt x="580" y="675"/>
                  <a:pt x="612" y="708"/>
                  <a:pt x="645" y="708"/>
                </a:cubicBezTo>
                <a:cubicBezTo>
                  <a:pt x="678" y="675"/>
                  <a:pt x="711" y="675"/>
                  <a:pt x="711" y="675"/>
                </a:cubicBezTo>
                <a:cubicBezTo>
                  <a:pt x="744" y="610"/>
                  <a:pt x="744" y="544"/>
                  <a:pt x="711" y="511"/>
                </a:cubicBezTo>
                <a:cubicBezTo>
                  <a:pt x="514" y="380"/>
                  <a:pt x="350" y="215"/>
                  <a:pt x="218" y="18"/>
                </a:cubicBezTo>
                <a:cubicBezTo>
                  <a:pt x="200" y="6"/>
                  <a:pt x="180" y="0"/>
                  <a:pt x="16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2" name="Google Shape;2452;p23"/>
          <p:cNvSpPr/>
          <p:nvPr/>
        </p:nvSpPr>
        <p:spPr>
          <a:xfrm>
            <a:off x="6926190" y="4321229"/>
            <a:ext cx="13927" cy="14731"/>
          </a:xfrm>
          <a:custGeom>
            <a:rect b="b" l="l" r="r" t="t"/>
            <a:pathLst>
              <a:path extrusionOk="0" h="696" w="658">
                <a:moveTo>
                  <a:pt x="102" y="0"/>
                </a:moveTo>
                <a:cubicBezTo>
                  <a:pt x="88" y="0"/>
                  <a:pt x="76" y="4"/>
                  <a:pt x="66" y="14"/>
                </a:cubicBezTo>
                <a:cubicBezTo>
                  <a:pt x="0" y="47"/>
                  <a:pt x="0" y="113"/>
                  <a:pt x="33" y="146"/>
                </a:cubicBezTo>
                <a:cubicBezTo>
                  <a:pt x="132" y="343"/>
                  <a:pt x="296" y="507"/>
                  <a:pt x="460" y="671"/>
                </a:cubicBezTo>
                <a:cubicBezTo>
                  <a:pt x="477" y="688"/>
                  <a:pt x="502" y="696"/>
                  <a:pt x="526" y="696"/>
                </a:cubicBezTo>
                <a:cubicBezTo>
                  <a:pt x="551" y="696"/>
                  <a:pt x="575" y="688"/>
                  <a:pt x="592" y="671"/>
                </a:cubicBezTo>
                <a:cubicBezTo>
                  <a:pt x="658" y="638"/>
                  <a:pt x="658" y="573"/>
                  <a:pt x="592" y="540"/>
                </a:cubicBezTo>
                <a:lnTo>
                  <a:pt x="592" y="507"/>
                </a:lnTo>
                <a:cubicBezTo>
                  <a:pt x="526" y="441"/>
                  <a:pt x="428" y="376"/>
                  <a:pt x="362" y="277"/>
                </a:cubicBezTo>
                <a:lnTo>
                  <a:pt x="329" y="211"/>
                </a:lnTo>
                <a:lnTo>
                  <a:pt x="296" y="178"/>
                </a:lnTo>
                <a:lnTo>
                  <a:pt x="198" y="47"/>
                </a:lnTo>
                <a:cubicBezTo>
                  <a:pt x="174" y="24"/>
                  <a:pt x="135" y="0"/>
                  <a:pt x="10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3" name="Google Shape;2453;p23"/>
          <p:cNvSpPr/>
          <p:nvPr/>
        </p:nvSpPr>
        <p:spPr>
          <a:xfrm>
            <a:off x="6930360" y="4313355"/>
            <a:ext cx="13927" cy="15662"/>
          </a:xfrm>
          <a:custGeom>
            <a:rect b="b" l="l" r="r" t="t"/>
            <a:pathLst>
              <a:path extrusionOk="0" h="740" w="658">
                <a:moveTo>
                  <a:pt x="99" y="0"/>
                </a:moveTo>
                <a:cubicBezTo>
                  <a:pt x="74" y="0"/>
                  <a:pt x="50" y="8"/>
                  <a:pt x="33" y="25"/>
                </a:cubicBezTo>
                <a:cubicBezTo>
                  <a:pt x="1" y="58"/>
                  <a:pt x="1" y="123"/>
                  <a:pt x="33" y="189"/>
                </a:cubicBezTo>
                <a:lnTo>
                  <a:pt x="461" y="715"/>
                </a:lnTo>
                <a:cubicBezTo>
                  <a:pt x="477" y="731"/>
                  <a:pt x="502" y="739"/>
                  <a:pt x="530" y="739"/>
                </a:cubicBezTo>
                <a:cubicBezTo>
                  <a:pt x="559" y="739"/>
                  <a:pt x="592" y="731"/>
                  <a:pt x="625" y="715"/>
                </a:cubicBezTo>
                <a:cubicBezTo>
                  <a:pt x="658" y="682"/>
                  <a:pt x="658" y="616"/>
                  <a:pt x="625" y="583"/>
                </a:cubicBezTo>
                <a:lnTo>
                  <a:pt x="165" y="25"/>
                </a:lnTo>
                <a:cubicBezTo>
                  <a:pt x="148" y="8"/>
                  <a:pt x="124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4" name="Google Shape;2454;p23"/>
          <p:cNvSpPr/>
          <p:nvPr/>
        </p:nvSpPr>
        <p:spPr>
          <a:xfrm>
            <a:off x="6933556" y="4308551"/>
            <a:ext cx="15154" cy="15726"/>
          </a:xfrm>
          <a:custGeom>
            <a:rect b="b" l="l" r="r" t="t"/>
            <a:pathLst>
              <a:path extrusionOk="0" h="743" w="716">
                <a:moveTo>
                  <a:pt x="162" y="0"/>
                </a:moveTo>
                <a:cubicBezTo>
                  <a:pt x="85" y="0"/>
                  <a:pt x="0" y="93"/>
                  <a:pt x="47" y="186"/>
                </a:cubicBezTo>
                <a:cubicBezTo>
                  <a:pt x="178" y="383"/>
                  <a:pt x="310" y="547"/>
                  <a:pt x="474" y="712"/>
                </a:cubicBezTo>
                <a:cubicBezTo>
                  <a:pt x="495" y="733"/>
                  <a:pt x="520" y="742"/>
                  <a:pt x="544" y="742"/>
                </a:cubicBezTo>
                <a:cubicBezTo>
                  <a:pt x="631" y="742"/>
                  <a:pt x="715" y="625"/>
                  <a:pt x="638" y="547"/>
                </a:cubicBezTo>
                <a:lnTo>
                  <a:pt x="605" y="547"/>
                </a:lnTo>
                <a:cubicBezTo>
                  <a:pt x="540" y="449"/>
                  <a:pt x="474" y="383"/>
                  <a:pt x="408" y="285"/>
                </a:cubicBezTo>
                <a:lnTo>
                  <a:pt x="375" y="285"/>
                </a:lnTo>
                <a:lnTo>
                  <a:pt x="310" y="219"/>
                </a:lnTo>
                <a:lnTo>
                  <a:pt x="244" y="54"/>
                </a:lnTo>
                <a:cubicBezTo>
                  <a:pt x="225" y="16"/>
                  <a:pt x="194" y="0"/>
                  <a:pt x="16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5" name="Google Shape;2455;p23"/>
          <p:cNvSpPr/>
          <p:nvPr/>
        </p:nvSpPr>
        <p:spPr>
          <a:xfrm>
            <a:off x="6939397" y="4305694"/>
            <a:ext cx="13249" cy="13588"/>
          </a:xfrm>
          <a:custGeom>
            <a:rect b="b" l="l" r="r" t="t"/>
            <a:pathLst>
              <a:path extrusionOk="0" h="642" w="626">
                <a:moveTo>
                  <a:pt x="103" y="1"/>
                </a:moveTo>
                <a:cubicBezTo>
                  <a:pt x="75" y="1"/>
                  <a:pt x="50" y="9"/>
                  <a:pt x="34" y="25"/>
                </a:cubicBezTo>
                <a:cubicBezTo>
                  <a:pt x="1" y="58"/>
                  <a:pt x="1" y="124"/>
                  <a:pt x="34" y="189"/>
                </a:cubicBezTo>
                <a:cubicBezTo>
                  <a:pt x="165" y="321"/>
                  <a:pt x="296" y="485"/>
                  <a:pt x="428" y="617"/>
                </a:cubicBezTo>
                <a:cubicBezTo>
                  <a:pt x="444" y="633"/>
                  <a:pt x="469" y="641"/>
                  <a:pt x="494" y="641"/>
                </a:cubicBezTo>
                <a:cubicBezTo>
                  <a:pt x="518" y="641"/>
                  <a:pt x="543" y="633"/>
                  <a:pt x="559" y="617"/>
                </a:cubicBezTo>
                <a:cubicBezTo>
                  <a:pt x="625" y="584"/>
                  <a:pt x="625" y="518"/>
                  <a:pt x="559" y="485"/>
                </a:cubicBezTo>
                <a:lnTo>
                  <a:pt x="198" y="25"/>
                </a:lnTo>
                <a:cubicBezTo>
                  <a:pt x="165" y="9"/>
                  <a:pt x="132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6" name="Google Shape;2456;p23"/>
          <p:cNvSpPr/>
          <p:nvPr/>
        </p:nvSpPr>
        <p:spPr>
          <a:xfrm>
            <a:off x="6945493" y="4304784"/>
            <a:ext cx="11747" cy="10180"/>
          </a:xfrm>
          <a:custGeom>
            <a:rect b="b" l="l" r="r" t="t"/>
            <a:pathLst>
              <a:path extrusionOk="0" h="481" w="555">
                <a:moveTo>
                  <a:pt x="130" y="0"/>
                </a:moveTo>
                <a:cubicBezTo>
                  <a:pt x="56" y="0"/>
                  <a:pt x="0" y="93"/>
                  <a:pt x="74" y="167"/>
                </a:cubicBezTo>
                <a:lnTo>
                  <a:pt x="337" y="463"/>
                </a:lnTo>
                <a:cubicBezTo>
                  <a:pt x="356" y="475"/>
                  <a:pt x="375" y="480"/>
                  <a:pt x="394" y="480"/>
                </a:cubicBezTo>
                <a:cubicBezTo>
                  <a:pt x="478" y="480"/>
                  <a:pt x="555" y="378"/>
                  <a:pt x="501" y="298"/>
                </a:cubicBezTo>
                <a:lnTo>
                  <a:pt x="206" y="35"/>
                </a:lnTo>
                <a:cubicBezTo>
                  <a:pt x="181" y="11"/>
                  <a:pt x="154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7" name="Google Shape;2457;p23"/>
          <p:cNvSpPr/>
          <p:nvPr/>
        </p:nvSpPr>
        <p:spPr>
          <a:xfrm>
            <a:off x="6762667" y="4486192"/>
            <a:ext cx="10540" cy="11133"/>
          </a:xfrm>
          <a:custGeom>
            <a:rect b="b" l="l" r="r" t="t"/>
            <a:pathLst>
              <a:path extrusionOk="0" h="526" w="498">
                <a:moveTo>
                  <a:pt x="153" y="0"/>
                </a:moveTo>
                <a:cubicBezTo>
                  <a:pt x="78" y="0"/>
                  <a:pt x="0" y="70"/>
                  <a:pt x="70" y="139"/>
                </a:cubicBezTo>
                <a:lnTo>
                  <a:pt x="37" y="139"/>
                </a:lnTo>
                <a:cubicBezTo>
                  <a:pt x="103" y="271"/>
                  <a:pt x="234" y="402"/>
                  <a:pt x="333" y="501"/>
                </a:cubicBezTo>
                <a:cubicBezTo>
                  <a:pt x="349" y="517"/>
                  <a:pt x="374" y="526"/>
                  <a:pt x="399" y="526"/>
                </a:cubicBezTo>
                <a:cubicBezTo>
                  <a:pt x="423" y="526"/>
                  <a:pt x="448" y="517"/>
                  <a:pt x="464" y="501"/>
                </a:cubicBezTo>
                <a:cubicBezTo>
                  <a:pt x="497" y="468"/>
                  <a:pt x="497" y="402"/>
                  <a:pt x="464" y="369"/>
                </a:cubicBezTo>
                <a:cubicBezTo>
                  <a:pt x="431" y="304"/>
                  <a:pt x="366" y="271"/>
                  <a:pt x="333" y="205"/>
                </a:cubicBezTo>
                <a:cubicBezTo>
                  <a:pt x="300" y="205"/>
                  <a:pt x="300" y="172"/>
                  <a:pt x="300" y="172"/>
                </a:cubicBezTo>
                <a:lnTo>
                  <a:pt x="300" y="139"/>
                </a:lnTo>
                <a:lnTo>
                  <a:pt x="234" y="41"/>
                </a:lnTo>
                <a:cubicBezTo>
                  <a:pt x="215" y="12"/>
                  <a:pt x="185" y="0"/>
                  <a:pt x="1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8" name="Google Shape;2458;p23"/>
          <p:cNvSpPr/>
          <p:nvPr/>
        </p:nvSpPr>
        <p:spPr>
          <a:xfrm>
            <a:off x="6773694" y="4498129"/>
            <a:ext cx="12466" cy="10180"/>
          </a:xfrm>
          <a:custGeom>
            <a:rect b="b" l="l" r="r" t="t"/>
            <a:pathLst>
              <a:path extrusionOk="0" h="481" w="589">
                <a:moveTo>
                  <a:pt x="158" y="1"/>
                </a:moveTo>
                <a:cubicBezTo>
                  <a:pt x="75" y="1"/>
                  <a:pt x="1" y="93"/>
                  <a:pt x="75" y="167"/>
                </a:cubicBezTo>
                <a:lnTo>
                  <a:pt x="370" y="463"/>
                </a:lnTo>
                <a:cubicBezTo>
                  <a:pt x="389" y="475"/>
                  <a:pt x="409" y="480"/>
                  <a:pt x="428" y="480"/>
                </a:cubicBezTo>
                <a:cubicBezTo>
                  <a:pt x="511" y="480"/>
                  <a:pt x="588" y="379"/>
                  <a:pt x="535" y="298"/>
                </a:cubicBezTo>
                <a:lnTo>
                  <a:pt x="239" y="35"/>
                </a:lnTo>
                <a:cubicBezTo>
                  <a:pt x="214" y="11"/>
                  <a:pt x="186" y="1"/>
                  <a:pt x="15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9" name="Google Shape;2459;p23"/>
          <p:cNvSpPr/>
          <p:nvPr/>
        </p:nvSpPr>
        <p:spPr>
          <a:xfrm>
            <a:off x="6770667" y="4461492"/>
            <a:ext cx="22943" cy="31790"/>
          </a:xfrm>
          <a:custGeom>
            <a:rect b="b" l="l" r="r" t="t"/>
            <a:pathLst>
              <a:path extrusionOk="0" h="1502" w="1084">
                <a:moveTo>
                  <a:pt x="126" y="0"/>
                </a:moveTo>
                <a:cubicBezTo>
                  <a:pt x="65" y="0"/>
                  <a:pt x="1" y="44"/>
                  <a:pt x="21" y="123"/>
                </a:cubicBezTo>
                <a:cubicBezTo>
                  <a:pt x="218" y="616"/>
                  <a:pt x="481" y="1076"/>
                  <a:pt x="842" y="1471"/>
                </a:cubicBezTo>
                <a:cubicBezTo>
                  <a:pt x="863" y="1492"/>
                  <a:pt x="888" y="1501"/>
                  <a:pt x="912" y="1501"/>
                </a:cubicBezTo>
                <a:cubicBezTo>
                  <a:pt x="1000" y="1501"/>
                  <a:pt x="1084" y="1384"/>
                  <a:pt x="1006" y="1306"/>
                </a:cubicBezTo>
                <a:lnTo>
                  <a:pt x="974" y="1306"/>
                </a:lnTo>
                <a:cubicBezTo>
                  <a:pt x="645" y="945"/>
                  <a:pt x="382" y="551"/>
                  <a:pt x="218" y="58"/>
                </a:cubicBezTo>
                <a:cubicBezTo>
                  <a:pt x="205" y="19"/>
                  <a:pt x="166" y="0"/>
                  <a:pt x="12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0" name="Google Shape;2460;p23"/>
          <p:cNvSpPr/>
          <p:nvPr/>
        </p:nvSpPr>
        <p:spPr>
          <a:xfrm>
            <a:off x="6794499" y="4471820"/>
            <a:ext cx="18689" cy="20149"/>
          </a:xfrm>
          <a:custGeom>
            <a:rect b="b" l="l" r="r" t="t"/>
            <a:pathLst>
              <a:path extrusionOk="0" h="952" w="883">
                <a:moveTo>
                  <a:pt x="147" y="1"/>
                </a:moveTo>
                <a:cubicBezTo>
                  <a:pt x="74" y="1"/>
                  <a:pt x="1" y="74"/>
                  <a:pt x="45" y="161"/>
                </a:cubicBezTo>
                <a:cubicBezTo>
                  <a:pt x="242" y="457"/>
                  <a:pt x="439" y="720"/>
                  <a:pt x="702" y="917"/>
                </a:cubicBezTo>
                <a:cubicBezTo>
                  <a:pt x="727" y="942"/>
                  <a:pt x="751" y="952"/>
                  <a:pt x="773" y="952"/>
                </a:cubicBezTo>
                <a:cubicBezTo>
                  <a:pt x="839" y="952"/>
                  <a:pt x="883" y="860"/>
                  <a:pt x="833" y="786"/>
                </a:cubicBezTo>
                <a:cubicBezTo>
                  <a:pt x="603" y="588"/>
                  <a:pt x="406" y="326"/>
                  <a:pt x="242" y="63"/>
                </a:cubicBezTo>
                <a:cubicBezTo>
                  <a:pt x="220" y="19"/>
                  <a:pt x="183" y="1"/>
                  <a:pt x="14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1" name="Google Shape;2461;p23"/>
          <p:cNvSpPr/>
          <p:nvPr/>
        </p:nvSpPr>
        <p:spPr>
          <a:xfrm>
            <a:off x="6780826" y="4446951"/>
            <a:ext cx="11852" cy="13503"/>
          </a:xfrm>
          <a:custGeom>
            <a:rect b="b" l="l" r="r" t="t"/>
            <a:pathLst>
              <a:path extrusionOk="0" h="638" w="560">
                <a:moveTo>
                  <a:pt x="119" y="0"/>
                </a:moveTo>
                <a:cubicBezTo>
                  <a:pt x="99" y="0"/>
                  <a:pt x="80" y="8"/>
                  <a:pt x="66" y="22"/>
                </a:cubicBezTo>
                <a:cubicBezTo>
                  <a:pt x="1" y="22"/>
                  <a:pt x="1" y="88"/>
                  <a:pt x="33" y="153"/>
                </a:cubicBezTo>
                <a:cubicBezTo>
                  <a:pt x="99" y="318"/>
                  <a:pt x="231" y="482"/>
                  <a:pt x="395" y="613"/>
                </a:cubicBezTo>
                <a:cubicBezTo>
                  <a:pt x="411" y="630"/>
                  <a:pt x="436" y="638"/>
                  <a:pt x="461" y="638"/>
                </a:cubicBezTo>
                <a:cubicBezTo>
                  <a:pt x="485" y="638"/>
                  <a:pt x="510" y="630"/>
                  <a:pt x="526" y="613"/>
                </a:cubicBezTo>
                <a:cubicBezTo>
                  <a:pt x="559" y="548"/>
                  <a:pt x="559" y="482"/>
                  <a:pt x="526" y="449"/>
                </a:cubicBezTo>
                <a:cubicBezTo>
                  <a:pt x="461" y="383"/>
                  <a:pt x="395" y="318"/>
                  <a:pt x="329" y="252"/>
                </a:cubicBezTo>
                <a:lnTo>
                  <a:pt x="296" y="219"/>
                </a:lnTo>
                <a:lnTo>
                  <a:pt x="264" y="153"/>
                </a:lnTo>
                <a:cubicBezTo>
                  <a:pt x="231" y="120"/>
                  <a:pt x="231" y="88"/>
                  <a:pt x="198" y="55"/>
                </a:cubicBezTo>
                <a:cubicBezTo>
                  <a:pt x="179" y="16"/>
                  <a:pt x="148" y="0"/>
                  <a:pt x="11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2" name="Google Shape;2462;p23"/>
          <p:cNvSpPr/>
          <p:nvPr/>
        </p:nvSpPr>
        <p:spPr>
          <a:xfrm>
            <a:off x="6800299" y="4462254"/>
            <a:ext cx="16022" cy="19070"/>
          </a:xfrm>
          <a:custGeom>
            <a:rect b="b" l="l" r="r" t="t"/>
            <a:pathLst>
              <a:path extrusionOk="0" h="901" w="757">
                <a:moveTo>
                  <a:pt x="120" y="0"/>
                </a:moveTo>
                <a:cubicBezTo>
                  <a:pt x="99" y="0"/>
                  <a:pt x="80" y="8"/>
                  <a:pt x="66" y="22"/>
                </a:cubicBezTo>
                <a:cubicBezTo>
                  <a:pt x="1" y="55"/>
                  <a:pt x="1" y="120"/>
                  <a:pt x="34" y="153"/>
                </a:cubicBezTo>
                <a:cubicBezTo>
                  <a:pt x="165" y="416"/>
                  <a:pt x="362" y="679"/>
                  <a:pt x="592" y="876"/>
                </a:cubicBezTo>
                <a:cubicBezTo>
                  <a:pt x="609" y="893"/>
                  <a:pt x="633" y="901"/>
                  <a:pt x="658" y="901"/>
                </a:cubicBezTo>
                <a:cubicBezTo>
                  <a:pt x="683" y="901"/>
                  <a:pt x="707" y="893"/>
                  <a:pt x="724" y="876"/>
                </a:cubicBezTo>
                <a:cubicBezTo>
                  <a:pt x="756" y="810"/>
                  <a:pt x="756" y="745"/>
                  <a:pt x="724" y="712"/>
                </a:cubicBezTo>
                <a:cubicBezTo>
                  <a:pt x="494" y="548"/>
                  <a:pt x="329" y="317"/>
                  <a:pt x="198" y="55"/>
                </a:cubicBezTo>
                <a:cubicBezTo>
                  <a:pt x="179" y="16"/>
                  <a:pt x="148" y="0"/>
                  <a:pt x="12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3" name="Google Shape;2463;p23"/>
          <p:cNvSpPr/>
          <p:nvPr/>
        </p:nvSpPr>
        <p:spPr>
          <a:xfrm>
            <a:off x="6803092" y="4451756"/>
            <a:ext cx="17398" cy="17757"/>
          </a:xfrm>
          <a:custGeom>
            <a:rect b="b" l="l" r="r" t="t"/>
            <a:pathLst>
              <a:path extrusionOk="0" h="839" w="822">
                <a:moveTo>
                  <a:pt x="103" y="0"/>
                </a:moveTo>
                <a:cubicBezTo>
                  <a:pt x="74" y="0"/>
                  <a:pt x="49" y="8"/>
                  <a:pt x="33" y="25"/>
                </a:cubicBezTo>
                <a:cubicBezTo>
                  <a:pt x="0" y="91"/>
                  <a:pt x="0" y="156"/>
                  <a:pt x="33" y="189"/>
                </a:cubicBezTo>
                <a:lnTo>
                  <a:pt x="624" y="813"/>
                </a:lnTo>
                <a:cubicBezTo>
                  <a:pt x="641" y="830"/>
                  <a:pt x="666" y="838"/>
                  <a:pt x="694" y="838"/>
                </a:cubicBezTo>
                <a:cubicBezTo>
                  <a:pt x="723" y="838"/>
                  <a:pt x="756" y="830"/>
                  <a:pt x="789" y="813"/>
                </a:cubicBezTo>
                <a:cubicBezTo>
                  <a:pt x="822" y="781"/>
                  <a:pt x="822" y="715"/>
                  <a:pt x="789" y="682"/>
                </a:cubicBezTo>
                <a:cubicBezTo>
                  <a:pt x="592" y="452"/>
                  <a:pt x="362" y="255"/>
                  <a:pt x="197" y="25"/>
                </a:cubicBezTo>
                <a:cubicBezTo>
                  <a:pt x="164" y="8"/>
                  <a:pt x="132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4" name="Google Shape;2464;p23"/>
          <p:cNvSpPr/>
          <p:nvPr/>
        </p:nvSpPr>
        <p:spPr>
          <a:xfrm>
            <a:off x="6791261" y="4425849"/>
            <a:ext cx="16445" cy="18477"/>
          </a:xfrm>
          <a:custGeom>
            <a:rect b="b" l="l" r="r" t="t"/>
            <a:pathLst>
              <a:path extrusionOk="0" h="873" w="777">
                <a:moveTo>
                  <a:pt x="66" y="0"/>
                </a:moveTo>
                <a:cubicBezTo>
                  <a:pt x="1" y="33"/>
                  <a:pt x="1" y="99"/>
                  <a:pt x="33" y="164"/>
                </a:cubicBezTo>
                <a:cubicBezTo>
                  <a:pt x="165" y="394"/>
                  <a:pt x="362" y="624"/>
                  <a:pt x="559" y="855"/>
                </a:cubicBezTo>
                <a:cubicBezTo>
                  <a:pt x="578" y="867"/>
                  <a:pt x="597" y="872"/>
                  <a:pt x="616" y="872"/>
                </a:cubicBezTo>
                <a:cubicBezTo>
                  <a:pt x="700" y="872"/>
                  <a:pt x="777" y="770"/>
                  <a:pt x="723" y="690"/>
                </a:cubicBezTo>
                <a:cubicBezTo>
                  <a:pt x="526" y="493"/>
                  <a:pt x="329" y="296"/>
                  <a:pt x="198" y="66"/>
                </a:cubicBezTo>
                <a:cubicBezTo>
                  <a:pt x="165" y="0"/>
                  <a:pt x="99" y="0"/>
                  <a:pt x="6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5" name="Google Shape;2465;p23"/>
          <p:cNvSpPr/>
          <p:nvPr/>
        </p:nvSpPr>
        <p:spPr>
          <a:xfrm>
            <a:off x="6817696" y="4444157"/>
            <a:ext cx="19493" cy="21863"/>
          </a:xfrm>
          <a:custGeom>
            <a:rect b="b" l="l" r="r" t="t"/>
            <a:pathLst>
              <a:path extrusionOk="0" h="1033" w="921">
                <a:moveTo>
                  <a:pt x="119" y="1"/>
                </a:moveTo>
                <a:cubicBezTo>
                  <a:pt x="99" y="1"/>
                  <a:pt x="80" y="9"/>
                  <a:pt x="66" y="22"/>
                </a:cubicBezTo>
                <a:cubicBezTo>
                  <a:pt x="33" y="22"/>
                  <a:pt x="0" y="88"/>
                  <a:pt x="33" y="154"/>
                </a:cubicBezTo>
                <a:cubicBezTo>
                  <a:pt x="230" y="450"/>
                  <a:pt x="493" y="745"/>
                  <a:pt x="723" y="1008"/>
                </a:cubicBezTo>
                <a:cubicBezTo>
                  <a:pt x="740" y="1025"/>
                  <a:pt x="764" y="1033"/>
                  <a:pt x="793" y="1033"/>
                </a:cubicBezTo>
                <a:cubicBezTo>
                  <a:pt x="822" y="1033"/>
                  <a:pt x="855" y="1025"/>
                  <a:pt x="887" y="1008"/>
                </a:cubicBezTo>
                <a:cubicBezTo>
                  <a:pt x="920" y="975"/>
                  <a:pt x="920" y="910"/>
                  <a:pt x="887" y="877"/>
                </a:cubicBezTo>
                <a:cubicBezTo>
                  <a:pt x="625" y="614"/>
                  <a:pt x="427" y="351"/>
                  <a:pt x="197" y="55"/>
                </a:cubicBezTo>
                <a:cubicBezTo>
                  <a:pt x="178" y="17"/>
                  <a:pt x="148" y="1"/>
                  <a:pt x="11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6" name="Google Shape;2466;p23"/>
          <p:cNvSpPr/>
          <p:nvPr/>
        </p:nvSpPr>
        <p:spPr>
          <a:xfrm>
            <a:off x="6832639" y="4441109"/>
            <a:ext cx="14985" cy="14477"/>
          </a:xfrm>
          <a:custGeom>
            <a:rect b="b" l="l" r="r" t="t"/>
            <a:pathLst>
              <a:path extrusionOk="0" h="684" w="708">
                <a:moveTo>
                  <a:pt x="138" y="0"/>
                </a:moveTo>
                <a:cubicBezTo>
                  <a:pt x="62" y="0"/>
                  <a:pt x="1" y="92"/>
                  <a:pt x="50" y="166"/>
                </a:cubicBezTo>
                <a:cubicBezTo>
                  <a:pt x="214" y="331"/>
                  <a:pt x="346" y="528"/>
                  <a:pt x="543" y="659"/>
                </a:cubicBezTo>
                <a:cubicBezTo>
                  <a:pt x="559" y="676"/>
                  <a:pt x="584" y="684"/>
                  <a:pt x="609" y="684"/>
                </a:cubicBezTo>
                <a:cubicBezTo>
                  <a:pt x="633" y="684"/>
                  <a:pt x="658" y="676"/>
                  <a:pt x="674" y="659"/>
                </a:cubicBezTo>
                <a:cubicBezTo>
                  <a:pt x="707" y="626"/>
                  <a:pt x="707" y="561"/>
                  <a:pt x="674" y="528"/>
                </a:cubicBezTo>
                <a:cubicBezTo>
                  <a:pt x="510" y="364"/>
                  <a:pt x="346" y="199"/>
                  <a:pt x="214" y="35"/>
                </a:cubicBezTo>
                <a:cubicBezTo>
                  <a:pt x="190" y="10"/>
                  <a:pt x="163" y="0"/>
                  <a:pt x="13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7" name="Google Shape;2467;p23"/>
          <p:cNvSpPr/>
          <p:nvPr/>
        </p:nvSpPr>
        <p:spPr>
          <a:xfrm>
            <a:off x="6815601" y="4419225"/>
            <a:ext cx="11154" cy="12022"/>
          </a:xfrm>
          <a:custGeom>
            <a:rect b="b" l="l" r="r" t="t"/>
            <a:pathLst>
              <a:path extrusionOk="0" h="568" w="527">
                <a:moveTo>
                  <a:pt x="103" y="1"/>
                </a:moveTo>
                <a:cubicBezTo>
                  <a:pt x="75" y="1"/>
                  <a:pt x="50" y="17"/>
                  <a:pt x="33" y="50"/>
                </a:cubicBezTo>
                <a:cubicBezTo>
                  <a:pt x="1" y="83"/>
                  <a:pt x="1" y="149"/>
                  <a:pt x="33" y="182"/>
                </a:cubicBezTo>
                <a:lnTo>
                  <a:pt x="329" y="543"/>
                </a:lnTo>
                <a:cubicBezTo>
                  <a:pt x="362" y="560"/>
                  <a:pt x="395" y="568"/>
                  <a:pt x="424" y="568"/>
                </a:cubicBezTo>
                <a:cubicBezTo>
                  <a:pt x="452" y="568"/>
                  <a:pt x="477" y="560"/>
                  <a:pt x="494" y="543"/>
                </a:cubicBezTo>
                <a:cubicBezTo>
                  <a:pt x="526" y="510"/>
                  <a:pt x="526" y="445"/>
                  <a:pt x="494" y="379"/>
                </a:cubicBezTo>
                <a:lnTo>
                  <a:pt x="198" y="50"/>
                </a:lnTo>
                <a:cubicBezTo>
                  <a:pt x="165" y="17"/>
                  <a:pt x="132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8" name="Google Shape;2468;p23"/>
          <p:cNvSpPr/>
          <p:nvPr/>
        </p:nvSpPr>
        <p:spPr>
          <a:xfrm>
            <a:off x="6831814" y="4412452"/>
            <a:ext cx="21609" cy="29356"/>
          </a:xfrm>
          <a:custGeom>
            <a:rect b="b" l="l" r="r" t="t"/>
            <a:pathLst>
              <a:path extrusionOk="0" h="1387" w="1021">
                <a:moveTo>
                  <a:pt x="130" y="1"/>
                </a:moveTo>
                <a:cubicBezTo>
                  <a:pt x="59" y="1"/>
                  <a:pt x="0" y="71"/>
                  <a:pt x="23" y="140"/>
                </a:cubicBezTo>
                <a:cubicBezTo>
                  <a:pt x="220" y="567"/>
                  <a:pt x="483" y="995"/>
                  <a:pt x="812" y="1356"/>
                </a:cubicBezTo>
                <a:cubicBezTo>
                  <a:pt x="833" y="1377"/>
                  <a:pt x="856" y="1386"/>
                  <a:pt x="878" y="1386"/>
                </a:cubicBezTo>
                <a:cubicBezTo>
                  <a:pt x="957" y="1386"/>
                  <a:pt x="1021" y="1269"/>
                  <a:pt x="943" y="1192"/>
                </a:cubicBezTo>
                <a:cubicBezTo>
                  <a:pt x="648" y="863"/>
                  <a:pt x="385" y="469"/>
                  <a:pt x="220" y="42"/>
                </a:cubicBezTo>
                <a:cubicBezTo>
                  <a:pt x="192" y="13"/>
                  <a:pt x="160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9" name="Google Shape;2469;p23"/>
          <p:cNvSpPr/>
          <p:nvPr/>
        </p:nvSpPr>
        <p:spPr>
          <a:xfrm>
            <a:off x="6846206" y="4415648"/>
            <a:ext cx="13038" cy="15937"/>
          </a:xfrm>
          <a:custGeom>
            <a:rect b="b" l="l" r="r" t="t"/>
            <a:pathLst>
              <a:path extrusionOk="0" h="753" w="616">
                <a:moveTo>
                  <a:pt x="119" y="1"/>
                </a:moveTo>
                <a:cubicBezTo>
                  <a:pt x="99" y="1"/>
                  <a:pt x="80" y="8"/>
                  <a:pt x="66" y="22"/>
                </a:cubicBezTo>
                <a:cubicBezTo>
                  <a:pt x="33" y="55"/>
                  <a:pt x="0" y="88"/>
                  <a:pt x="33" y="154"/>
                </a:cubicBezTo>
                <a:cubicBezTo>
                  <a:pt x="132" y="351"/>
                  <a:pt x="263" y="515"/>
                  <a:pt x="395" y="712"/>
                </a:cubicBezTo>
                <a:cubicBezTo>
                  <a:pt x="414" y="741"/>
                  <a:pt x="442" y="753"/>
                  <a:pt x="470" y="753"/>
                </a:cubicBezTo>
                <a:cubicBezTo>
                  <a:pt x="540" y="753"/>
                  <a:pt x="615" y="683"/>
                  <a:pt x="592" y="614"/>
                </a:cubicBezTo>
                <a:cubicBezTo>
                  <a:pt x="461" y="416"/>
                  <a:pt x="329" y="252"/>
                  <a:pt x="198" y="55"/>
                </a:cubicBezTo>
                <a:cubicBezTo>
                  <a:pt x="178" y="16"/>
                  <a:pt x="148" y="1"/>
                  <a:pt x="11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0" name="Google Shape;2470;p23"/>
          <p:cNvSpPr/>
          <p:nvPr/>
        </p:nvSpPr>
        <p:spPr>
          <a:xfrm>
            <a:off x="6852111" y="4404239"/>
            <a:ext cx="13588" cy="11704"/>
          </a:xfrm>
          <a:custGeom>
            <a:rect b="b" l="l" r="r" t="t"/>
            <a:pathLst>
              <a:path extrusionOk="0" h="553" w="642">
                <a:moveTo>
                  <a:pt x="138" y="0"/>
                </a:moveTo>
                <a:cubicBezTo>
                  <a:pt x="62" y="0"/>
                  <a:pt x="1" y="93"/>
                  <a:pt x="50" y="167"/>
                </a:cubicBezTo>
                <a:lnTo>
                  <a:pt x="477" y="528"/>
                </a:lnTo>
                <a:cubicBezTo>
                  <a:pt x="494" y="545"/>
                  <a:pt x="518" y="553"/>
                  <a:pt x="543" y="553"/>
                </a:cubicBezTo>
                <a:cubicBezTo>
                  <a:pt x="568" y="553"/>
                  <a:pt x="592" y="545"/>
                  <a:pt x="609" y="528"/>
                </a:cubicBezTo>
                <a:cubicBezTo>
                  <a:pt x="642" y="495"/>
                  <a:pt x="642" y="430"/>
                  <a:pt x="609" y="397"/>
                </a:cubicBezTo>
                <a:lnTo>
                  <a:pt x="214" y="35"/>
                </a:lnTo>
                <a:cubicBezTo>
                  <a:pt x="190" y="11"/>
                  <a:pt x="163" y="0"/>
                  <a:pt x="13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1" name="Google Shape;2471;p23"/>
          <p:cNvSpPr/>
          <p:nvPr/>
        </p:nvSpPr>
        <p:spPr>
          <a:xfrm>
            <a:off x="6861742" y="4394440"/>
            <a:ext cx="12297" cy="8762"/>
          </a:xfrm>
          <a:custGeom>
            <a:rect b="b" l="l" r="r" t="t"/>
            <a:pathLst>
              <a:path extrusionOk="0" h="414" w="581">
                <a:moveTo>
                  <a:pt x="155" y="0"/>
                </a:moveTo>
                <a:cubicBezTo>
                  <a:pt x="69" y="0"/>
                  <a:pt x="0" y="111"/>
                  <a:pt x="88" y="170"/>
                </a:cubicBezTo>
                <a:lnTo>
                  <a:pt x="417" y="400"/>
                </a:lnTo>
                <a:cubicBezTo>
                  <a:pt x="436" y="409"/>
                  <a:pt x="455" y="413"/>
                  <a:pt x="474" y="413"/>
                </a:cubicBezTo>
                <a:cubicBezTo>
                  <a:pt x="518" y="413"/>
                  <a:pt x="558" y="390"/>
                  <a:pt x="581" y="367"/>
                </a:cubicBezTo>
                <a:cubicBezTo>
                  <a:pt x="581" y="301"/>
                  <a:pt x="581" y="235"/>
                  <a:pt x="548" y="203"/>
                </a:cubicBezTo>
                <a:lnTo>
                  <a:pt x="187" y="5"/>
                </a:lnTo>
                <a:cubicBezTo>
                  <a:pt x="176" y="2"/>
                  <a:pt x="165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2" name="Google Shape;2472;p23"/>
          <p:cNvSpPr/>
          <p:nvPr/>
        </p:nvSpPr>
        <p:spPr>
          <a:xfrm>
            <a:off x="6863985" y="4366565"/>
            <a:ext cx="19281" cy="21080"/>
          </a:xfrm>
          <a:custGeom>
            <a:rect b="b" l="l" r="r" t="t"/>
            <a:pathLst>
              <a:path extrusionOk="0" h="996" w="911">
                <a:moveTo>
                  <a:pt x="140" y="1"/>
                </a:moveTo>
                <a:cubicBezTo>
                  <a:pt x="72" y="1"/>
                  <a:pt x="1" y="78"/>
                  <a:pt x="48" y="172"/>
                </a:cubicBezTo>
                <a:lnTo>
                  <a:pt x="48" y="139"/>
                </a:lnTo>
                <a:cubicBezTo>
                  <a:pt x="212" y="468"/>
                  <a:pt x="442" y="731"/>
                  <a:pt x="672" y="961"/>
                </a:cubicBezTo>
                <a:cubicBezTo>
                  <a:pt x="697" y="986"/>
                  <a:pt x="725" y="996"/>
                  <a:pt x="753" y="996"/>
                </a:cubicBezTo>
                <a:cubicBezTo>
                  <a:pt x="836" y="996"/>
                  <a:pt x="910" y="903"/>
                  <a:pt x="836" y="830"/>
                </a:cubicBezTo>
                <a:cubicBezTo>
                  <a:pt x="573" y="600"/>
                  <a:pt x="376" y="337"/>
                  <a:pt x="212" y="41"/>
                </a:cubicBezTo>
                <a:cubicBezTo>
                  <a:pt x="193" y="13"/>
                  <a:pt x="167" y="1"/>
                  <a:pt x="14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3" name="Google Shape;2473;p23"/>
          <p:cNvSpPr/>
          <p:nvPr/>
        </p:nvSpPr>
        <p:spPr>
          <a:xfrm>
            <a:off x="6846905" y="4348807"/>
            <a:ext cx="16699" cy="18287"/>
          </a:xfrm>
          <a:custGeom>
            <a:rect b="b" l="l" r="r" t="t"/>
            <a:pathLst>
              <a:path extrusionOk="0" h="864" w="789">
                <a:moveTo>
                  <a:pt x="99" y="1"/>
                </a:moveTo>
                <a:cubicBezTo>
                  <a:pt x="74" y="1"/>
                  <a:pt x="50" y="9"/>
                  <a:pt x="33" y="26"/>
                </a:cubicBezTo>
                <a:cubicBezTo>
                  <a:pt x="0" y="58"/>
                  <a:pt x="0" y="124"/>
                  <a:pt x="33" y="157"/>
                </a:cubicBezTo>
                <a:lnTo>
                  <a:pt x="625" y="814"/>
                </a:lnTo>
                <a:cubicBezTo>
                  <a:pt x="641" y="847"/>
                  <a:pt x="666" y="863"/>
                  <a:pt x="690" y="863"/>
                </a:cubicBezTo>
                <a:cubicBezTo>
                  <a:pt x="715" y="863"/>
                  <a:pt x="740" y="847"/>
                  <a:pt x="756" y="814"/>
                </a:cubicBezTo>
                <a:cubicBezTo>
                  <a:pt x="789" y="781"/>
                  <a:pt x="789" y="716"/>
                  <a:pt x="756" y="683"/>
                </a:cubicBezTo>
                <a:lnTo>
                  <a:pt x="165" y="26"/>
                </a:lnTo>
                <a:cubicBezTo>
                  <a:pt x="148" y="9"/>
                  <a:pt x="12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4" name="Google Shape;2474;p23"/>
          <p:cNvSpPr/>
          <p:nvPr/>
        </p:nvSpPr>
        <p:spPr>
          <a:xfrm>
            <a:off x="6848979" y="4370375"/>
            <a:ext cx="12551" cy="13588"/>
          </a:xfrm>
          <a:custGeom>
            <a:rect b="b" l="l" r="r" t="t"/>
            <a:pathLst>
              <a:path extrusionOk="0" h="642" w="593">
                <a:moveTo>
                  <a:pt x="116" y="1"/>
                </a:moveTo>
                <a:cubicBezTo>
                  <a:pt x="99" y="1"/>
                  <a:pt x="83" y="9"/>
                  <a:pt x="67" y="25"/>
                </a:cubicBezTo>
                <a:cubicBezTo>
                  <a:pt x="34" y="58"/>
                  <a:pt x="1" y="124"/>
                  <a:pt x="34" y="157"/>
                </a:cubicBezTo>
                <a:lnTo>
                  <a:pt x="1" y="124"/>
                </a:lnTo>
                <a:lnTo>
                  <a:pt x="1" y="124"/>
                </a:lnTo>
                <a:cubicBezTo>
                  <a:pt x="132" y="288"/>
                  <a:pt x="264" y="452"/>
                  <a:pt x="428" y="617"/>
                </a:cubicBezTo>
                <a:cubicBezTo>
                  <a:pt x="445" y="633"/>
                  <a:pt x="469" y="641"/>
                  <a:pt x="494" y="641"/>
                </a:cubicBezTo>
                <a:cubicBezTo>
                  <a:pt x="518" y="641"/>
                  <a:pt x="543" y="633"/>
                  <a:pt x="560" y="617"/>
                </a:cubicBezTo>
                <a:cubicBezTo>
                  <a:pt x="592" y="584"/>
                  <a:pt x="592" y="518"/>
                  <a:pt x="560" y="452"/>
                </a:cubicBezTo>
                <a:cubicBezTo>
                  <a:pt x="494" y="387"/>
                  <a:pt x="428" y="321"/>
                  <a:pt x="362" y="255"/>
                </a:cubicBezTo>
                <a:lnTo>
                  <a:pt x="297" y="157"/>
                </a:lnTo>
                <a:lnTo>
                  <a:pt x="231" y="91"/>
                </a:lnTo>
                <a:lnTo>
                  <a:pt x="198" y="58"/>
                </a:lnTo>
                <a:cubicBezTo>
                  <a:pt x="198" y="25"/>
                  <a:pt x="165" y="25"/>
                  <a:pt x="165" y="25"/>
                </a:cubicBezTo>
                <a:cubicBezTo>
                  <a:pt x="149" y="9"/>
                  <a:pt x="132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5" name="Google Shape;2475;p23"/>
          <p:cNvSpPr/>
          <p:nvPr/>
        </p:nvSpPr>
        <p:spPr>
          <a:xfrm>
            <a:off x="6808913" y="4344088"/>
            <a:ext cx="17842" cy="16911"/>
          </a:xfrm>
          <a:custGeom>
            <a:rect b="b" l="l" r="r" t="t"/>
            <a:pathLst>
              <a:path extrusionOk="0" h="799" w="843">
                <a:moveTo>
                  <a:pt x="131" y="1"/>
                </a:moveTo>
                <a:cubicBezTo>
                  <a:pt x="55" y="1"/>
                  <a:pt x="0" y="103"/>
                  <a:pt x="54" y="183"/>
                </a:cubicBezTo>
                <a:cubicBezTo>
                  <a:pt x="251" y="380"/>
                  <a:pt x="448" y="577"/>
                  <a:pt x="645" y="774"/>
                </a:cubicBezTo>
                <a:cubicBezTo>
                  <a:pt x="678" y="791"/>
                  <a:pt x="711" y="799"/>
                  <a:pt x="740" y="799"/>
                </a:cubicBezTo>
                <a:cubicBezTo>
                  <a:pt x="768" y="799"/>
                  <a:pt x="793" y="791"/>
                  <a:pt x="810" y="774"/>
                </a:cubicBezTo>
                <a:cubicBezTo>
                  <a:pt x="842" y="709"/>
                  <a:pt x="842" y="643"/>
                  <a:pt x="810" y="610"/>
                </a:cubicBezTo>
                <a:cubicBezTo>
                  <a:pt x="580" y="446"/>
                  <a:pt x="382" y="249"/>
                  <a:pt x="185" y="18"/>
                </a:cubicBezTo>
                <a:cubicBezTo>
                  <a:pt x="167" y="6"/>
                  <a:pt x="148" y="1"/>
                  <a:pt x="1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6" name="Google Shape;2476;p23"/>
          <p:cNvSpPr/>
          <p:nvPr/>
        </p:nvSpPr>
        <p:spPr>
          <a:xfrm>
            <a:off x="6803092" y="4330034"/>
            <a:ext cx="8360" cy="7492"/>
          </a:xfrm>
          <a:custGeom>
            <a:rect b="b" l="l" r="r" t="t"/>
            <a:pathLst>
              <a:path extrusionOk="0" h="354" w="395">
                <a:moveTo>
                  <a:pt x="99" y="1"/>
                </a:moveTo>
                <a:cubicBezTo>
                  <a:pt x="91" y="1"/>
                  <a:pt x="82" y="9"/>
                  <a:pt x="66" y="25"/>
                </a:cubicBezTo>
                <a:cubicBezTo>
                  <a:pt x="33" y="25"/>
                  <a:pt x="0" y="25"/>
                  <a:pt x="0" y="58"/>
                </a:cubicBezTo>
                <a:cubicBezTo>
                  <a:pt x="0" y="91"/>
                  <a:pt x="0" y="124"/>
                  <a:pt x="0" y="157"/>
                </a:cubicBezTo>
                <a:cubicBezTo>
                  <a:pt x="0" y="190"/>
                  <a:pt x="33" y="190"/>
                  <a:pt x="33" y="190"/>
                </a:cubicBezTo>
                <a:lnTo>
                  <a:pt x="230" y="354"/>
                </a:lnTo>
                <a:lnTo>
                  <a:pt x="329" y="354"/>
                </a:lnTo>
                <a:cubicBezTo>
                  <a:pt x="329" y="354"/>
                  <a:pt x="362" y="321"/>
                  <a:pt x="394" y="321"/>
                </a:cubicBezTo>
                <a:cubicBezTo>
                  <a:pt x="394" y="288"/>
                  <a:pt x="394" y="255"/>
                  <a:pt x="394" y="222"/>
                </a:cubicBezTo>
                <a:lnTo>
                  <a:pt x="394" y="190"/>
                </a:lnTo>
                <a:cubicBezTo>
                  <a:pt x="362" y="190"/>
                  <a:pt x="362" y="190"/>
                  <a:pt x="329" y="157"/>
                </a:cubicBezTo>
                <a:lnTo>
                  <a:pt x="132" y="25"/>
                </a:lnTo>
                <a:cubicBezTo>
                  <a:pt x="115" y="9"/>
                  <a:pt x="107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7" name="Google Shape;2477;p23"/>
          <p:cNvSpPr/>
          <p:nvPr/>
        </p:nvSpPr>
        <p:spPr>
          <a:xfrm>
            <a:off x="8246928" y="3578897"/>
            <a:ext cx="566164" cy="481737"/>
          </a:xfrm>
          <a:custGeom>
            <a:rect b="b" l="l" r="r" t="t"/>
            <a:pathLst>
              <a:path extrusionOk="0" h="22761" w="26750">
                <a:moveTo>
                  <a:pt x="23015" y="0"/>
                </a:moveTo>
                <a:cubicBezTo>
                  <a:pt x="22880" y="0"/>
                  <a:pt x="22741" y="30"/>
                  <a:pt x="22609" y="91"/>
                </a:cubicBezTo>
                <a:cubicBezTo>
                  <a:pt x="22214" y="354"/>
                  <a:pt x="22214" y="945"/>
                  <a:pt x="22642" y="1175"/>
                </a:cubicBezTo>
                <a:cubicBezTo>
                  <a:pt x="22584" y="1167"/>
                  <a:pt x="22529" y="1163"/>
                  <a:pt x="22475" y="1163"/>
                </a:cubicBezTo>
                <a:cubicBezTo>
                  <a:pt x="22313" y="1163"/>
                  <a:pt x="22165" y="1200"/>
                  <a:pt x="22017" y="1274"/>
                </a:cubicBezTo>
                <a:cubicBezTo>
                  <a:pt x="21919" y="1340"/>
                  <a:pt x="21853" y="1438"/>
                  <a:pt x="21853" y="1570"/>
                </a:cubicBezTo>
                <a:cubicBezTo>
                  <a:pt x="21671" y="1126"/>
                  <a:pt x="21327" y="942"/>
                  <a:pt x="20983" y="942"/>
                </a:cubicBezTo>
                <a:cubicBezTo>
                  <a:pt x="20333" y="942"/>
                  <a:pt x="19682" y="1596"/>
                  <a:pt x="20111" y="2391"/>
                </a:cubicBezTo>
                <a:cubicBezTo>
                  <a:pt x="19824" y="2354"/>
                  <a:pt x="19519" y="2327"/>
                  <a:pt x="19216" y="2327"/>
                </a:cubicBezTo>
                <a:cubicBezTo>
                  <a:pt x="18444" y="2327"/>
                  <a:pt x="17687" y="2500"/>
                  <a:pt x="17285" y="3114"/>
                </a:cubicBezTo>
                <a:cubicBezTo>
                  <a:pt x="17483" y="3640"/>
                  <a:pt x="17450" y="4231"/>
                  <a:pt x="17187" y="4724"/>
                </a:cubicBezTo>
                <a:cubicBezTo>
                  <a:pt x="17059" y="4418"/>
                  <a:pt x="16803" y="4285"/>
                  <a:pt x="16547" y="4285"/>
                </a:cubicBezTo>
                <a:cubicBezTo>
                  <a:pt x="16143" y="4285"/>
                  <a:pt x="15739" y="4616"/>
                  <a:pt x="15840" y="5119"/>
                </a:cubicBezTo>
                <a:cubicBezTo>
                  <a:pt x="15517" y="5213"/>
                  <a:pt x="15173" y="5308"/>
                  <a:pt x="14850" y="5308"/>
                </a:cubicBezTo>
                <a:cubicBezTo>
                  <a:pt x="14615" y="5308"/>
                  <a:pt x="14391" y="5257"/>
                  <a:pt x="14196" y="5119"/>
                </a:cubicBezTo>
                <a:cubicBezTo>
                  <a:pt x="13802" y="4856"/>
                  <a:pt x="13638" y="4396"/>
                  <a:pt x="13309" y="4100"/>
                </a:cubicBezTo>
                <a:cubicBezTo>
                  <a:pt x="13190" y="4003"/>
                  <a:pt x="13029" y="3959"/>
                  <a:pt x="12870" y="3959"/>
                </a:cubicBezTo>
                <a:cubicBezTo>
                  <a:pt x="12547" y="3959"/>
                  <a:pt x="12235" y="4142"/>
                  <a:pt x="12323" y="4428"/>
                </a:cubicBezTo>
                <a:lnTo>
                  <a:pt x="11732" y="4067"/>
                </a:lnTo>
                <a:cubicBezTo>
                  <a:pt x="11664" y="4373"/>
                  <a:pt x="11384" y="4495"/>
                  <a:pt x="11062" y="4495"/>
                </a:cubicBezTo>
                <a:cubicBezTo>
                  <a:pt x="10762" y="4495"/>
                  <a:pt x="10425" y="4390"/>
                  <a:pt x="10188" y="4231"/>
                </a:cubicBezTo>
                <a:cubicBezTo>
                  <a:pt x="9803" y="3967"/>
                  <a:pt x="9365" y="3667"/>
                  <a:pt x="8965" y="3667"/>
                </a:cubicBezTo>
                <a:cubicBezTo>
                  <a:pt x="8818" y="3667"/>
                  <a:pt x="8677" y="3707"/>
                  <a:pt x="8545" y="3804"/>
                </a:cubicBezTo>
                <a:cubicBezTo>
                  <a:pt x="8347" y="3936"/>
                  <a:pt x="8249" y="4133"/>
                  <a:pt x="8085" y="4297"/>
                </a:cubicBezTo>
                <a:cubicBezTo>
                  <a:pt x="7939" y="4406"/>
                  <a:pt x="7776" y="4452"/>
                  <a:pt x="7605" y="4452"/>
                </a:cubicBezTo>
                <a:cubicBezTo>
                  <a:pt x="7158" y="4452"/>
                  <a:pt x="6657" y="4137"/>
                  <a:pt x="6277" y="3804"/>
                </a:cubicBezTo>
                <a:cubicBezTo>
                  <a:pt x="6409" y="3640"/>
                  <a:pt x="6540" y="3476"/>
                  <a:pt x="6704" y="3344"/>
                </a:cubicBezTo>
                <a:cubicBezTo>
                  <a:pt x="5981" y="3114"/>
                  <a:pt x="5357" y="2720"/>
                  <a:pt x="4634" y="2555"/>
                </a:cubicBezTo>
                <a:cubicBezTo>
                  <a:pt x="4503" y="2539"/>
                  <a:pt x="4363" y="2531"/>
                  <a:pt x="4223" y="2531"/>
                </a:cubicBezTo>
                <a:cubicBezTo>
                  <a:pt x="4084" y="2531"/>
                  <a:pt x="3944" y="2539"/>
                  <a:pt x="3813" y="2555"/>
                </a:cubicBezTo>
                <a:lnTo>
                  <a:pt x="4273" y="2194"/>
                </a:lnTo>
                <a:lnTo>
                  <a:pt x="4273" y="2194"/>
                </a:lnTo>
                <a:cubicBezTo>
                  <a:pt x="4063" y="2278"/>
                  <a:pt x="3846" y="2318"/>
                  <a:pt x="3633" y="2318"/>
                </a:cubicBezTo>
                <a:cubicBezTo>
                  <a:pt x="3180" y="2318"/>
                  <a:pt x="2746" y="2135"/>
                  <a:pt x="2433" y="1800"/>
                </a:cubicBezTo>
                <a:cubicBezTo>
                  <a:pt x="2235" y="2128"/>
                  <a:pt x="2137" y="2523"/>
                  <a:pt x="2104" y="2917"/>
                </a:cubicBezTo>
                <a:cubicBezTo>
                  <a:pt x="2015" y="2810"/>
                  <a:pt x="1868" y="2752"/>
                  <a:pt x="1721" y="2752"/>
                </a:cubicBezTo>
                <a:cubicBezTo>
                  <a:pt x="1596" y="2752"/>
                  <a:pt x="1471" y="2794"/>
                  <a:pt x="1381" y="2884"/>
                </a:cubicBezTo>
                <a:cubicBezTo>
                  <a:pt x="954" y="4133"/>
                  <a:pt x="987" y="5480"/>
                  <a:pt x="1480" y="6729"/>
                </a:cubicBezTo>
                <a:cubicBezTo>
                  <a:pt x="1452" y="6720"/>
                  <a:pt x="1426" y="6717"/>
                  <a:pt x="1402" y="6717"/>
                </a:cubicBezTo>
                <a:cubicBezTo>
                  <a:pt x="1136" y="6717"/>
                  <a:pt x="1061" y="7186"/>
                  <a:pt x="1151" y="7517"/>
                </a:cubicBezTo>
                <a:cubicBezTo>
                  <a:pt x="1282" y="7945"/>
                  <a:pt x="1348" y="8437"/>
                  <a:pt x="1315" y="8897"/>
                </a:cubicBezTo>
                <a:cubicBezTo>
                  <a:pt x="1250" y="9358"/>
                  <a:pt x="888" y="9752"/>
                  <a:pt x="428" y="9850"/>
                </a:cubicBezTo>
                <a:cubicBezTo>
                  <a:pt x="1052" y="10508"/>
                  <a:pt x="1184" y="11559"/>
                  <a:pt x="724" y="12348"/>
                </a:cubicBezTo>
                <a:cubicBezTo>
                  <a:pt x="592" y="12545"/>
                  <a:pt x="461" y="12742"/>
                  <a:pt x="395" y="12972"/>
                </a:cubicBezTo>
                <a:cubicBezTo>
                  <a:pt x="329" y="13334"/>
                  <a:pt x="560" y="13695"/>
                  <a:pt x="724" y="14057"/>
                </a:cubicBezTo>
                <a:cubicBezTo>
                  <a:pt x="855" y="14418"/>
                  <a:pt x="822" y="14977"/>
                  <a:pt x="428" y="15042"/>
                </a:cubicBezTo>
                <a:cubicBezTo>
                  <a:pt x="1020" y="15634"/>
                  <a:pt x="592" y="16554"/>
                  <a:pt x="362" y="17343"/>
                </a:cubicBezTo>
                <a:cubicBezTo>
                  <a:pt x="34" y="18493"/>
                  <a:pt x="231" y="19741"/>
                  <a:pt x="888" y="20760"/>
                </a:cubicBezTo>
                <a:cubicBezTo>
                  <a:pt x="527" y="20826"/>
                  <a:pt x="99" y="20990"/>
                  <a:pt x="67" y="21352"/>
                </a:cubicBezTo>
                <a:cubicBezTo>
                  <a:pt x="1" y="22042"/>
                  <a:pt x="1282" y="22074"/>
                  <a:pt x="1480" y="22732"/>
                </a:cubicBezTo>
                <a:cubicBezTo>
                  <a:pt x="1542" y="22751"/>
                  <a:pt x="1603" y="22760"/>
                  <a:pt x="1663" y="22760"/>
                </a:cubicBezTo>
                <a:cubicBezTo>
                  <a:pt x="2204" y="22760"/>
                  <a:pt x="2662" y="22035"/>
                  <a:pt x="3254" y="21976"/>
                </a:cubicBezTo>
                <a:cubicBezTo>
                  <a:pt x="3274" y="21975"/>
                  <a:pt x="3293" y="21974"/>
                  <a:pt x="3312" y="21974"/>
                </a:cubicBezTo>
                <a:cubicBezTo>
                  <a:pt x="3778" y="21974"/>
                  <a:pt x="4158" y="22345"/>
                  <a:pt x="4568" y="22534"/>
                </a:cubicBezTo>
                <a:cubicBezTo>
                  <a:pt x="4674" y="22580"/>
                  <a:pt x="4793" y="22601"/>
                  <a:pt x="4913" y="22601"/>
                </a:cubicBezTo>
                <a:cubicBezTo>
                  <a:pt x="5313" y="22601"/>
                  <a:pt x="5714" y="22363"/>
                  <a:pt x="5587" y="22009"/>
                </a:cubicBezTo>
                <a:lnTo>
                  <a:pt x="5587" y="22009"/>
                </a:lnTo>
                <a:cubicBezTo>
                  <a:pt x="5982" y="22119"/>
                  <a:pt x="6414" y="22215"/>
                  <a:pt x="6823" y="22215"/>
                </a:cubicBezTo>
                <a:cubicBezTo>
                  <a:pt x="7265" y="22215"/>
                  <a:pt x="7679" y="22103"/>
                  <a:pt x="7986" y="21779"/>
                </a:cubicBezTo>
                <a:cubicBezTo>
                  <a:pt x="8085" y="21647"/>
                  <a:pt x="8183" y="21549"/>
                  <a:pt x="8315" y="21450"/>
                </a:cubicBezTo>
                <a:cubicBezTo>
                  <a:pt x="8368" y="21431"/>
                  <a:pt x="8420" y="21422"/>
                  <a:pt x="8472" y="21422"/>
                </a:cubicBezTo>
                <a:cubicBezTo>
                  <a:pt x="8771" y="21422"/>
                  <a:pt x="9043" y="21714"/>
                  <a:pt x="9267" y="21910"/>
                </a:cubicBezTo>
                <a:cubicBezTo>
                  <a:pt x="9705" y="22314"/>
                  <a:pt x="10281" y="22486"/>
                  <a:pt x="10881" y="22486"/>
                </a:cubicBezTo>
                <a:cubicBezTo>
                  <a:pt x="11450" y="22486"/>
                  <a:pt x="12041" y="22331"/>
                  <a:pt x="12553" y="22074"/>
                </a:cubicBezTo>
                <a:cubicBezTo>
                  <a:pt x="13203" y="21720"/>
                  <a:pt x="13852" y="21233"/>
                  <a:pt x="14549" y="21233"/>
                </a:cubicBezTo>
                <a:cubicBezTo>
                  <a:pt x="14628" y="21233"/>
                  <a:pt x="14708" y="21240"/>
                  <a:pt x="14788" y="21253"/>
                </a:cubicBezTo>
                <a:cubicBezTo>
                  <a:pt x="14689" y="20957"/>
                  <a:pt x="14722" y="20661"/>
                  <a:pt x="14854" y="20366"/>
                </a:cubicBezTo>
                <a:cubicBezTo>
                  <a:pt x="14935" y="20203"/>
                  <a:pt x="15129" y="20091"/>
                  <a:pt x="15312" y="20091"/>
                </a:cubicBezTo>
                <a:cubicBezTo>
                  <a:pt x="15425" y="20091"/>
                  <a:pt x="15534" y="20134"/>
                  <a:pt x="15609" y="20234"/>
                </a:cubicBezTo>
                <a:cubicBezTo>
                  <a:pt x="15774" y="20497"/>
                  <a:pt x="15675" y="20760"/>
                  <a:pt x="15872" y="20891"/>
                </a:cubicBezTo>
                <a:cubicBezTo>
                  <a:pt x="15945" y="20940"/>
                  <a:pt x="16034" y="20970"/>
                  <a:pt x="16129" y="20970"/>
                </a:cubicBezTo>
                <a:cubicBezTo>
                  <a:pt x="16163" y="20970"/>
                  <a:pt x="16199" y="20966"/>
                  <a:pt x="16234" y="20957"/>
                </a:cubicBezTo>
                <a:cubicBezTo>
                  <a:pt x="17252" y="20859"/>
                  <a:pt x="18271" y="20497"/>
                  <a:pt x="19158" y="19939"/>
                </a:cubicBezTo>
                <a:cubicBezTo>
                  <a:pt x="19651" y="20399"/>
                  <a:pt x="20243" y="20694"/>
                  <a:pt x="20900" y="20826"/>
                </a:cubicBezTo>
                <a:cubicBezTo>
                  <a:pt x="21491" y="20136"/>
                  <a:pt x="22280" y="19643"/>
                  <a:pt x="23167" y="19413"/>
                </a:cubicBezTo>
                <a:cubicBezTo>
                  <a:pt x="23693" y="19281"/>
                  <a:pt x="24383" y="18920"/>
                  <a:pt x="24186" y="18427"/>
                </a:cubicBezTo>
                <a:lnTo>
                  <a:pt x="24186" y="18427"/>
                </a:lnTo>
                <a:cubicBezTo>
                  <a:pt x="24262" y="18452"/>
                  <a:pt x="24339" y="18464"/>
                  <a:pt x="24414" y="18464"/>
                </a:cubicBezTo>
                <a:cubicBezTo>
                  <a:pt x="24724" y="18464"/>
                  <a:pt x="25006" y="18258"/>
                  <a:pt x="25139" y="17967"/>
                </a:cubicBezTo>
                <a:cubicBezTo>
                  <a:pt x="25238" y="17573"/>
                  <a:pt x="25238" y="17178"/>
                  <a:pt x="25139" y="16784"/>
                </a:cubicBezTo>
                <a:lnTo>
                  <a:pt x="25139" y="16784"/>
                </a:lnTo>
                <a:cubicBezTo>
                  <a:pt x="25235" y="16858"/>
                  <a:pt x="25340" y="16890"/>
                  <a:pt x="25447" y="16890"/>
                </a:cubicBezTo>
                <a:cubicBezTo>
                  <a:pt x="25816" y="16890"/>
                  <a:pt x="26198" y="16502"/>
                  <a:pt x="26223" y="16094"/>
                </a:cubicBezTo>
                <a:cubicBezTo>
                  <a:pt x="26256" y="15568"/>
                  <a:pt x="25993" y="15075"/>
                  <a:pt x="25960" y="14549"/>
                </a:cubicBezTo>
                <a:cubicBezTo>
                  <a:pt x="25960" y="14319"/>
                  <a:pt x="25928" y="14057"/>
                  <a:pt x="25796" y="13859"/>
                </a:cubicBezTo>
                <a:cubicBezTo>
                  <a:pt x="25599" y="13596"/>
                  <a:pt x="25073" y="13334"/>
                  <a:pt x="25303" y="13104"/>
                </a:cubicBezTo>
                <a:cubicBezTo>
                  <a:pt x="25303" y="13038"/>
                  <a:pt x="25435" y="13038"/>
                  <a:pt x="25566" y="13038"/>
                </a:cubicBezTo>
                <a:cubicBezTo>
                  <a:pt x="26158" y="13005"/>
                  <a:pt x="26618" y="12578"/>
                  <a:pt x="26749" y="12019"/>
                </a:cubicBezTo>
                <a:cubicBezTo>
                  <a:pt x="26618" y="11428"/>
                  <a:pt x="26125" y="11001"/>
                  <a:pt x="25533" y="10968"/>
                </a:cubicBezTo>
                <a:cubicBezTo>
                  <a:pt x="26190" y="9719"/>
                  <a:pt x="25928" y="8175"/>
                  <a:pt x="24909" y="7222"/>
                </a:cubicBezTo>
                <a:lnTo>
                  <a:pt x="25895" y="6269"/>
                </a:lnTo>
                <a:lnTo>
                  <a:pt x="24679" y="5546"/>
                </a:lnTo>
                <a:lnTo>
                  <a:pt x="24679" y="5546"/>
                </a:lnTo>
                <a:cubicBezTo>
                  <a:pt x="24715" y="5555"/>
                  <a:pt x="24750" y="5560"/>
                  <a:pt x="24784" y="5560"/>
                </a:cubicBezTo>
                <a:cubicBezTo>
                  <a:pt x="25096" y="5560"/>
                  <a:pt x="25339" y="5178"/>
                  <a:pt x="25369" y="4823"/>
                </a:cubicBezTo>
                <a:cubicBezTo>
                  <a:pt x="25402" y="4461"/>
                  <a:pt x="25336" y="4001"/>
                  <a:pt x="25566" y="3738"/>
                </a:cubicBezTo>
                <a:cubicBezTo>
                  <a:pt x="25665" y="3607"/>
                  <a:pt x="25862" y="3476"/>
                  <a:pt x="25829" y="3311"/>
                </a:cubicBezTo>
                <a:cubicBezTo>
                  <a:pt x="25829" y="3147"/>
                  <a:pt x="25665" y="3081"/>
                  <a:pt x="25533" y="3048"/>
                </a:cubicBezTo>
                <a:lnTo>
                  <a:pt x="23956" y="2424"/>
                </a:lnTo>
                <a:cubicBezTo>
                  <a:pt x="24055" y="2194"/>
                  <a:pt x="24120" y="1931"/>
                  <a:pt x="24087" y="1668"/>
                </a:cubicBezTo>
                <a:cubicBezTo>
                  <a:pt x="24120" y="1241"/>
                  <a:pt x="24022" y="781"/>
                  <a:pt x="23759" y="420"/>
                </a:cubicBezTo>
                <a:cubicBezTo>
                  <a:pt x="23600" y="147"/>
                  <a:pt x="23316" y="0"/>
                  <a:pt x="230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8" name="Google Shape;2478;p23"/>
          <p:cNvSpPr/>
          <p:nvPr/>
        </p:nvSpPr>
        <p:spPr>
          <a:xfrm>
            <a:off x="8239880" y="3576378"/>
            <a:ext cx="575286" cy="487811"/>
          </a:xfrm>
          <a:custGeom>
            <a:rect b="b" l="l" r="r" t="t"/>
            <a:pathLst>
              <a:path extrusionOk="0" h="23048" w="27181">
                <a:moveTo>
                  <a:pt x="23327" y="201"/>
                </a:moveTo>
                <a:cubicBezTo>
                  <a:pt x="23466" y="201"/>
                  <a:pt x="23607" y="245"/>
                  <a:pt x="23730" y="341"/>
                </a:cubicBezTo>
                <a:cubicBezTo>
                  <a:pt x="24026" y="571"/>
                  <a:pt x="24223" y="900"/>
                  <a:pt x="24256" y="1294"/>
                </a:cubicBezTo>
                <a:cubicBezTo>
                  <a:pt x="24355" y="1689"/>
                  <a:pt x="24289" y="2116"/>
                  <a:pt x="24158" y="2477"/>
                </a:cubicBezTo>
                <a:cubicBezTo>
                  <a:pt x="24125" y="2543"/>
                  <a:pt x="24125" y="2609"/>
                  <a:pt x="24190" y="2642"/>
                </a:cubicBezTo>
                <a:lnTo>
                  <a:pt x="25406" y="3102"/>
                </a:lnTo>
                <a:lnTo>
                  <a:pt x="25702" y="3200"/>
                </a:lnTo>
                <a:cubicBezTo>
                  <a:pt x="25833" y="3266"/>
                  <a:pt x="25932" y="3266"/>
                  <a:pt x="25965" y="3430"/>
                </a:cubicBezTo>
                <a:cubicBezTo>
                  <a:pt x="25998" y="3595"/>
                  <a:pt x="25932" y="3595"/>
                  <a:pt x="25833" y="3726"/>
                </a:cubicBezTo>
                <a:cubicBezTo>
                  <a:pt x="25801" y="3759"/>
                  <a:pt x="25768" y="3792"/>
                  <a:pt x="25735" y="3857"/>
                </a:cubicBezTo>
                <a:cubicBezTo>
                  <a:pt x="25603" y="4120"/>
                  <a:pt x="25538" y="4416"/>
                  <a:pt x="25571" y="4712"/>
                </a:cubicBezTo>
                <a:cubicBezTo>
                  <a:pt x="25571" y="4981"/>
                  <a:pt x="25461" y="5550"/>
                  <a:pt x="25094" y="5550"/>
                </a:cubicBezTo>
                <a:cubicBezTo>
                  <a:pt x="25058" y="5550"/>
                  <a:pt x="25020" y="5545"/>
                  <a:pt x="24979" y="5533"/>
                </a:cubicBezTo>
                <a:cubicBezTo>
                  <a:pt x="24970" y="5530"/>
                  <a:pt x="24962" y="5529"/>
                  <a:pt x="24953" y="5529"/>
                </a:cubicBezTo>
                <a:cubicBezTo>
                  <a:pt x="24870" y="5529"/>
                  <a:pt x="24824" y="5668"/>
                  <a:pt x="24913" y="5698"/>
                </a:cubicBezTo>
                <a:lnTo>
                  <a:pt x="24963" y="5729"/>
                </a:lnTo>
                <a:lnTo>
                  <a:pt x="24963" y="5729"/>
                </a:lnTo>
                <a:lnTo>
                  <a:pt x="24946" y="5763"/>
                </a:lnTo>
                <a:cubicBezTo>
                  <a:pt x="24972" y="5766"/>
                  <a:pt x="24998" y="5767"/>
                  <a:pt x="25024" y="5767"/>
                </a:cubicBezTo>
                <a:cubicBezTo>
                  <a:pt x="25024" y="5767"/>
                  <a:pt x="25024" y="5767"/>
                  <a:pt x="25025" y="5767"/>
                </a:cubicBezTo>
                <a:lnTo>
                  <a:pt x="25025" y="5767"/>
                </a:lnTo>
                <a:lnTo>
                  <a:pt x="26028" y="6390"/>
                </a:lnTo>
                <a:lnTo>
                  <a:pt x="26028" y="6390"/>
                </a:lnTo>
                <a:lnTo>
                  <a:pt x="25143" y="7275"/>
                </a:lnTo>
                <a:cubicBezTo>
                  <a:pt x="25110" y="7308"/>
                  <a:pt x="25110" y="7373"/>
                  <a:pt x="25143" y="7439"/>
                </a:cubicBezTo>
                <a:cubicBezTo>
                  <a:pt x="26162" y="8326"/>
                  <a:pt x="26425" y="9838"/>
                  <a:pt x="25768" y="11021"/>
                </a:cubicBezTo>
                <a:cubicBezTo>
                  <a:pt x="25735" y="11087"/>
                  <a:pt x="25768" y="11185"/>
                  <a:pt x="25866" y="11185"/>
                </a:cubicBezTo>
                <a:cubicBezTo>
                  <a:pt x="26129" y="11218"/>
                  <a:pt x="26359" y="11317"/>
                  <a:pt x="26556" y="11481"/>
                </a:cubicBezTo>
                <a:cubicBezTo>
                  <a:pt x="26786" y="11645"/>
                  <a:pt x="26918" y="11875"/>
                  <a:pt x="26984" y="12138"/>
                </a:cubicBezTo>
                <a:cubicBezTo>
                  <a:pt x="26951" y="12368"/>
                  <a:pt x="26819" y="12598"/>
                  <a:pt x="26622" y="12730"/>
                </a:cubicBezTo>
                <a:cubicBezTo>
                  <a:pt x="26425" y="12927"/>
                  <a:pt x="26162" y="13025"/>
                  <a:pt x="25899" y="13058"/>
                </a:cubicBezTo>
                <a:cubicBezTo>
                  <a:pt x="25863" y="13058"/>
                  <a:pt x="25837" y="13073"/>
                  <a:pt x="25821" y="13094"/>
                </a:cubicBezTo>
                <a:lnTo>
                  <a:pt x="25821" y="13094"/>
                </a:lnTo>
                <a:cubicBezTo>
                  <a:pt x="25571" y="13112"/>
                  <a:pt x="25287" y="13221"/>
                  <a:pt x="25406" y="13518"/>
                </a:cubicBezTo>
                <a:cubicBezTo>
                  <a:pt x="25505" y="13683"/>
                  <a:pt x="25603" y="13781"/>
                  <a:pt x="25768" y="13880"/>
                </a:cubicBezTo>
                <a:cubicBezTo>
                  <a:pt x="25965" y="14044"/>
                  <a:pt x="26096" y="14274"/>
                  <a:pt x="26096" y="14537"/>
                </a:cubicBezTo>
                <a:cubicBezTo>
                  <a:pt x="26129" y="15063"/>
                  <a:pt x="26326" y="15523"/>
                  <a:pt x="26359" y="16049"/>
                </a:cubicBezTo>
                <a:cubicBezTo>
                  <a:pt x="26392" y="16311"/>
                  <a:pt x="26293" y="16574"/>
                  <a:pt x="26129" y="16739"/>
                </a:cubicBezTo>
                <a:cubicBezTo>
                  <a:pt x="26028" y="16880"/>
                  <a:pt x="25877" y="16947"/>
                  <a:pt x="25723" y="16947"/>
                </a:cubicBezTo>
                <a:cubicBezTo>
                  <a:pt x="25626" y="16947"/>
                  <a:pt x="25528" y="16921"/>
                  <a:pt x="25439" y="16870"/>
                </a:cubicBezTo>
                <a:cubicBezTo>
                  <a:pt x="25424" y="16855"/>
                  <a:pt x="25407" y="16848"/>
                  <a:pt x="25390" y="16848"/>
                </a:cubicBezTo>
                <a:cubicBezTo>
                  <a:pt x="25335" y="16848"/>
                  <a:pt x="25282" y="16918"/>
                  <a:pt x="25308" y="16969"/>
                </a:cubicBezTo>
                <a:cubicBezTo>
                  <a:pt x="25406" y="17363"/>
                  <a:pt x="25373" y="17757"/>
                  <a:pt x="25242" y="18119"/>
                </a:cubicBezTo>
                <a:cubicBezTo>
                  <a:pt x="25136" y="18383"/>
                  <a:pt x="24902" y="18542"/>
                  <a:pt x="24644" y="18542"/>
                </a:cubicBezTo>
                <a:cubicBezTo>
                  <a:pt x="24581" y="18542"/>
                  <a:pt x="24517" y="18532"/>
                  <a:pt x="24453" y="18513"/>
                </a:cubicBezTo>
                <a:cubicBezTo>
                  <a:pt x="24441" y="18507"/>
                  <a:pt x="24429" y="18504"/>
                  <a:pt x="24417" y="18504"/>
                </a:cubicBezTo>
                <a:cubicBezTo>
                  <a:pt x="24366" y="18504"/>
                  <a:pt x="24322" y="18558"/>
                  <a:pt x="24322" y="18612"/>
                </a:cubicBezTo>
                <a:cubicBezTo>
                  <a:pt x="24585" y="19302"/>
                  <a:pt x="23205" y="19499"/>
                  <a:pt x="22810" y="19663"/>
                </a:cubicBezTo>
                <a:cubicBezTo>
                  <a:pt x="22171" y="19919"/>
                  <a:pt x="21594" y="20330"/>
                  <a:pt x="21109" y="20866"/>
                </a:cubicBezTo>
                <a:lnTo>
                  <a:pt x="21109" y="20866"/>
                </a:lnTo>
                <a:cubicBezTo>
                  <a:pt x="20506" y="20729"/>
                  <a:pt x="19936" y="20439"/>
                  <a:pt x="19459" y="20025"/>
                </a:cubicBezTo>
                <a:cubicBezTo>
                  <a:pt x="19442" y="20008"/>
                  <a:pt x="19417" y="20000"/>
                  <a:pt x="19393" y="20000"/>
                </a:cubicBezTo>
                <a:cubicBezTo>
                  <a:pt x="19368" y="20000"/>
                  <a:pt x="19344" y="20008"/>
                  <a:pt x="19327" y="20025"/>
                </a:cubicBezTo>
                <a:cubicBezTo>
                  <a:pt x="18538" y="20518"/>
                  <a:pt x="17651" y="20846"/>
                  <a:pt x="16731" y="20978"/>
                </a:cubicBezTo>
                <a:cubicBezTo>
                  <a:pt x="16633" y="20994"/>
                  <a:pt x="16509" y="21019"/>
                  <a:pt x="16394" y="21019"/>
                </a:cubicBezTo>
                <a:cubicBezTo>
                  <a:pt x="16279" y="21019"/>
                  <a:pt x="16173" y="20994"/>
                  <a:pt x="16107" y="20912"/>
                </a:cubicBezTo>
                <a:cubicBezTo>
                  <a:pt x="16074" y="20780"/>
                  <a:pt x="16041" y="20682"/>
                  <a:pt x="16008" y="20550"/>
                </a:cubicBezTo>
                <a:cubicBezTo>
                  <a:pt x="15962" y="20295"/>
                  <a:pt x="15751" y="20137"/>
                  <a:pt x="15526" y="20137"/>
                </a:cubicBezTo>
                <a:cubicBezTo>
                  <a:pt x="15434" y="20137"/>
                  <a:pt x="15339" y="20164"/>
                  <a:pt x="15252" y="20222"/>
                </a:cubicBezTo>
                <a:cubicBezTo>
                  <a:pt x="14845" y="20425"/>
                  <a:pt x="14850" y="20912"/>
                  <a:pt x="14902" y="21318"/>
                </a:cubicBezTo>
                <a:lnTo>
                  <a:pt x="14902" y="21318"/>
                </a:lnTo>
                <a:cubicBezTo>
                  <a:pt x="14855" y="21313"/>
                  <a:pt x="14808" y="21311"/>
                  <a:pt x="14762" y="21311"/>
                </a:cubicBezTo>
                <a:cubicBezTo>
                  <a:pt x="14194" y="21311"/>
                  <a:pt x="13688" y="21617"/>
                  <a:pt x="13182" y="21898"/>
                </a:cubicBezTo>
                <a:cubicBezTo>
                  <a:pt x="12591" y="22259"/>
                  <a:pt x="11901" y="22489"/>
                  <a:pt x="11211" y="22555"/>
                </a:cubicBezTo>
                <a:cubicBezTo>
                  <a:pt x="11172" y="22557"/>
                  <a:pt x="11134" y="22558"/>
                  <a:pt x="11095" y="22558"/>
                </a:cubicBezTo>
                <a:cubicBezTo>
                  <a:pt x="10448" y="22558"/>
                  <a:pt x="9838" y="22297"/>
                  <a:pt x="9403" y="21832"/>
                </a:cubicBezTo>
                <a:cubicBezTo>
                  <a:pt x="9206" y="21635"/>
                  <a:pt x="8976" y="21503"/>
                  <a:pt x="8713" y="21471"/>
                </a:cubicBezTo>
                <a:cubicBezTo>
                  <a:pt x="8418" y="21503"/>
                  <a:pt x="8286" y="21766"/>
                  <a:pt x="8089" y="21931"/>
                </a:cubicBezTo>
                <a:cubicBezTo>
                  <a:pt x="7791" y="22182"/>
                  <a:pt x="7425" y="22268"/>
                  <a:pt x="7049" y="22268"/>
                </a:cubicBezTo>
                <a:cubicBezTo>
                  <a:pt x="6638" y="22268"/>
                  <a:pt x="6215" y="22165"/>
                  <a:pt x="5854" y="22062"/>
                </a:cubicBezTo>
                <a:cubicBezTo>
                  <a:pt x="5789" y="22062"/>
                  <a:pt x="5690" y="22128"/>
                  <a:pt x="5723" y="22193"/>
                </a:cubicBezTo>
                <a:cubicBezTo>
                  <a:pt x="5830" y="22542"/>
                  <a:pt x="5433" y="22672"/>
                  <a:pt x="5123" y="22672"/>
                </a:cubicBezTo>
                <a:cubicBezTo>
                  <a:pt x="5054" y="22672"/>
                  <a:pt x="4989" y="22666"/>
                  <a:pt x="4934" y="22653"/>
                </a:cubicBezTo>
                <a:cubicBezTo>
                  <a:pt x="4606" y="22489"/>
                  <a:pt x="4277" y="22325"/>
                  <a:pt x="3949" y="22128"/>
                </a:cubicBezTo>
                <a:cubicBezTo>
                  <a:pt x="3823" y="22080"/>
                  <a:pt x="3706" y="22059"/>
                  <a:pt x="3596" y="22059"/>
                </a:cubicBezTo>
                <a:cubicBezTo>
                  <a:pt x="3099" y="22059"/>
                  <a:pt x="2730" y="22477"/>
                  <a:pt x="2273" y="22719"/>
                </a:cubicBezTo>
                <a:cubicBezTo>
                  <a:pt x="2197" y="22770"/>
                  <a:pt x="2005" y="22839"/>
                  <a:pt x="1890" y="22839"/>
                </a:cubicBezTo>
                <a:cubicBezTo>
                  <a:pt x="1856" y="22839"/>
                  <a:pt x="1828" y="22833"/>
                  <a:pt x="1813" y="22818"/>
                </a:cubicBezTo>
                <a:cubicBezTo>
                  <a:pt x="1714" y="22752"/>
                  <a:pt x="1714" y="22621"/>
                  <a:pt x="1648" y="22588"/>
                </a:cubicBezTo>
                <a:cubicBezTo>
                  <a:pt x="1484" y="22391"/>
                  <a:pt x="1254" y="22259"/>
                  <a:pt x="1024" y="22161"/>
                </a:cubicBezTo>
                <a:cubicBezTo>
                  <a:pt x="827" y="22062"/>
                  <a:pt x="531" y="21963"/>
                  <a:pt x="432" y="21733"/>
                </a:cubicBezTo>
                <a:cubicBezTo>
                  <a:pt x="235" y="21306"/>
                  <a:pt x="860" y="21109"/>
                  <a:pt x="1188" y="21043"/>
                </a:cubicBezTo>
                <a:cubicBezTo>
                  <a:pt x="1254" y="21010"/>
                  <a:pt x="1254" y="20945"/>
                  <a:pt x="1221" y="20879"/>
                </a:cubicBezTo>
                <a:cubicBezTo>
                  <a:pt x="630" y="19926"/>
                  <a:pt x="432" y="18776"/>
                  <a:pt x="695" y="17659"/>
                </a:cubicBezTo>
                <a:cubicBezTo>
                  <a:pt x="883" y="16939"/>
                  <a:pt x="1369" y="15951"/>
                  <a:pt x="847" y="15262"/>
                </a:cubicBezTo>
                <a:lnTo>
                  <a:pt x="847" y="15262"/>
                </a:lnTo>
                <a:cubicBezTo>
                  <a:pt x="1095" y="15093"/>
                  <a:pt x="1208" y="14753"/>
                  <a:pt x="1123" y="14438"/>
                </a:cubicBezTo>
                <a:cubicBezTo>
                  <a:pt x="1057" y="14176"/>
                  <a:pt x="958" y="13913"/>
                  <a:pt x="827" y="13683"/>
                </a:cubicBezTo>
                <a:cubicBezTo>
                  <a:pt x="728" y="13485"/>
                  <a:pt x="728" y="13321"/>
                  <a:pt x="761" y="13124"/>
                </a:cubicBezTo>
                <a:cubicBezTo>
                  <a:pt x="827" y="12960"/>
                  <a:pt x="893" y="12795"/>
                  <a:pt x="1024" y="12664"/>
                </a:cubicBezTo>
                <a:cubicBezTo>
                  <a:pt x="1522" y="11854"/>
                  <a:pt x="1460" y="10808"/>
                  <a:pt x="836" y="10057"/>
                </a:cubicBezTo>
                <a:lnTo>
                  <a:pt x="836" y="10057"/>
                </a:lnTo>
                <a:cubicBezTo>
                  <a:pt x="1308" y="9903"/>
                  <a:pt x="1652" y="9483"/>
                  <a:pt x="1681" y="8984"/>
                </a:cubicBezTo>
                <a:cubicBezTo>
                  <a:pt x="1714" y="8622"/>
                  <a:pt x="1648" y="8228"/>
                  <a:pt x="1550" y="7899"/>
                </a:cubicBezTo>
                <a:cubicBezTo>
                  <a:pt x="1519" y="7744"/>
                  <a:pt x="1341" y="7004"/>
                  <a:pt x="1653" y="7004"/>
                </a:cubicBezTo>
                <a:cubicBezTo>
                  <a:pt x="1672" y="7004"/>
                  <a:pt x="1692" y="7006"/>
                  <a:pt x="1714" y="7012"/>
                </a:cubicBezTo>
                <a:cubicBezTo>
                  <a:pt x="1780" y="7012"/>
                  <a:pt x="1845" y="6946"/>
                  <a:pt x="1845" y="6881"/>
                </a:cubicBezTo>
                <a:cubicBezTo>
                  <a:pt x="1418" y="5829"/>
                  <a:pt x="1320" y="4679"/>
                  <a:pt x="1583" y="3595"/>
                </a:cubicBezTo>
                <a:cubicBezTo>
                  <a:pt x="1615" y="3430"/>
                  <a:pt x="1648" y="3134"/>
                  <a:pt x="1780" y="3036"/>
                </a:cubicBezTo>
                <a:cubicBezTo>
                  <a:pt x="1832" y="3015"/>
                  <a:pt x="1890" y="3004"/>
                  <a:pt x="1950" y="3004"/>
                </a:cubicBezTo>
                <a:cubicBezTo>
                  <a:pt x="2080" y="3004"/>
                  <a:pt x="2216" y="3055"/>
                  <a:pt x="2306" y="3167"/>
                </a:cubicBezTo>
                <a:cubicBezTo>
                  <a:pt x="2317" y="3191"/>
                  <a:pt x="2341" y="3202"/>
                  <a:pt x="2367" y="3202"/>
                </a:cubicBezTo>
                <a:cubicBezTo>
                  <a:pt x="2415" y="3202"/>
                  <a:pt x="2470" y="3165"/>
                  <a:pt x="2470" y="3102"/>
                </a:cubicBezTo>
                <a:cubicBezTo>
                  <a:pt x="2470" y="2747"/>
                  <a:pt x="2576" y="2420"/>
                  <a:pt x="2740" y="2095"/>
                </a:cubicBezTo>
                <a:lnTo>
                  <a:pt x="2740" y="2095"/>
                </a:lnTo>
                <a:cubicBezTo>
                  <a:pt x="3058" y="2394"/>
                  <a:pt x="3492" y="2560"/>
                  <a:pt x="3929" y="2560"/>
                </a:cubicBezTo>
                <a:cubicBezTo>
                  <a:pt x="3984" y="2560"/>
                  <a:pt x="4040" y="2558"/>
                  <a:pt x="4095" y="2552"/>
                </a:cubicBezTo>
                <a:lnTo>
                  <a:pt x="4095" y="2552"/>
                </a:lnTo>
                <a:lnTo>
                  <a:pt x="3981" y="2642"/>
                </a:lnTo>
                <a:cubicBezTo>
                  <a:pt x="3923" y="2700"/>
                  <a:pt x="3969" y="2811"/>
                  <a:pt x="4049" y="2811"/>
                </a:cubicBezTo>
                <a:cubicBezTo>
                  <a:pt x="4059" y="2811"/>
                  <a:pt x="4069" y="2809"/>
                  <a:pt x="4080" y="2806"/>
                </a:cubicBezTo>
                <a:cubicBezTo>
                  <a:pt x="4213" y="2781"/>
                  <a:pt x="4344" y="2770"/>
                  <a:pt x="4471" y="2770"/>
                </a:cubicBezTo>
                <a:cubicBezTo>
                  <a:pt x="5298" y="2770"/>
                  <a:pt x="6016" y="3242"/>
                  <a:pt x="6791" y="3513"/>
                </a:cubicBezTo>
                <a:lnTo>
                  <a:pt x="6791" y="3513"/>
                </a:lnTo>
                <a:cubicBezTo>
                  <a:pt x="6686" y="3619"/>
                  <a:pt x="6574" y="3738"/>
                  <a:pt x="6479" y="3857"/>
                </a:cubicBezTo>
                <a:cubicBezTo>
                  <a:pt x="6446" y="3890"/>
                  <a:pt x="6446" y="3956"/>
                  <a:pt x="6479" y="3989"/>
                </a:cubicBezTo>
                <a:cubicBezTo>
                  <a:pt x="6852" y="4305"/>
                  <a:pt x="7325" y="4670"/>
                  <a:pt x="7833" y="4670"/>
                </a:cubicBezTo>
                <a:cubicBezTo>
                  <a:pt x="7907" y="4670"/>
                  <a:pt x="7981" y="4663"/>
                  <a:pt x="8056" y="4646"/>
                </a:cubicBezTo>
                <a:cubicBezTo>
                  <a:pt x="8319" y="4580"/>
                  <a:pt x="8516" y="4416"/>
                  <a:pt x="8680" y="4186"/>
                </a:cubicBezTo>
                <a:cubicBezTo>
                  <a:pt x="8829" y="3995"/>
                  <a:pt x="9060" y="3886"/>
                  <a:pt x="9293" y="3886"/>
                </a:cubicBezTo>
                <a:cubicBezTo>
                  <a:pt x="9421" y="3886"/>
                  <a:pt x="9550" y="3919"/>
                  <a:pt x="9666" y="3989"/>
                </a:cubicBezTo>
                <a:cubicBezTo>
                  <a:pt x="10192" y="4219"/>
                  <a:pt x="10586" y="4646"/>
                  <a:pt x="11145" y="4712"/>
                </a:cubicBezTo>
                <a:cubicBezTo>
                  <a:pt x="11213" y="4729"/>
                  <a:pt x="11281" y="4737"/>
                  <a:pt x="11349" y="4737"/>
                </a:cubicBezTo>
                <a:cubicBezTo>
                  <a:pt x="11636" y="4737"/>
                  <a:pt x="11911" y="4590"/>
                  <a:pt x="12048" y="4334"/>
                </a:cubicBezTo>
                <a:lnTo>
                  <a:pt x="12048" y="4334"/>
                </a:lnTo>
                <a:lnTo>
                  <a:pt x="12558" y="4646"/>
                </a:lnTo>
                <a:cubicBezTo>
                  <a:pt x="12570" y="4652"/>
                  <a:pt x="12582" y="4655"/>
                  <a:pt x="12595" y="4655"/>
                </a:cubicBezTo>
                <a:cubicBezTo>
                  <a:pt x="12655" y="4655"/>
                  <a:pt x="12722" y="4596"/>
                  <a:pt x="12722" y="4515"/>
                </a:cubicBezTo>
                <a:cubicBezTo>
                  <a:pt x="12657" y="4277"/>
                  <a:pt x="12891" y="4181"/>
                  <a:pt x="13125" y="4181"/>
                </a:cubicBezTo>
                <a:cubicBezTo>
                  <a:pt x="13246" y="4181"/>
                  <a:pt x="13367" y="4207"/>
                  <a:pt x="13445" y="4252"/>
                </a:cubicBezTo>
                <a:cubicBezTo>
                  <a:pt x="13774" y="4416"/>
                  <a:pt x="13905" y="4810"/>
                  <a:pt x="14135" y="5073"/>
                </a:cubicBezTo>
                <a:cubicBezTo>
                  <a:pt x="14414" y="5387"/>
                  <a:pt x="14767" y="5497"/>
                  <a:pt x="15140" y="5497"/>
                </a:cubicBezTo>
                <a:cubicBezTo>
                  <a:pt x="15470" y="5497"/>
                  <a:pt x="15816" y="5411"/>
                  <a:pt x="16140" y="5303"/>
                </a:cubicBezTo>
                <a:cubicBezTo>
                  <a:pt x="16205" y="5303"/>
                  <a:pt x="16238" y="5270"/>
                  <a:pt x="16238" y="5205"/>
                </a:cubicBezTo>
                <a:cubicBezTo>
                  <a:pt x="16178" y="4785"/>
                  <a:pt x="16507" y="4523"/>
                  <a:pt x="16841" y="4523"/>
                </a:cubicBezTo>
                <a:cubicBezTo>
                  <a:pt x="17056" y="4523"/>
                  <a:pt x="17273" y="4632"/>
                  <a:pt x="17388" y="4876"/>
                </a:cubicBezTo>
                <a:cubicBezTo>
                  <a:pt x="17405" y="4909"/>
                  <a:pt x="17438" y="4925"/>
                  <a:pt x="17470" y="4925"/>
                </a:cubicBezTo>
                <a:cubicBezTo>
                  <a:pt x="17503" y="4925"/>
                  <a:pt x="17536" y="4909"/>
                  <a:pt x="17553" y="4876"/>
                </a:cubicBezTo>
                <a:cubicBezTo>
                  <a:pt x="17750" y="4515"/>
                  <a:pt x="17848" y="4120"/>
                  <a:pt x="17816" y="3693"/>
                </a:cubicBezTo>
                <a:cubicBezTo>
                  <a:pt x="17783" y="3529"/>
                  <a:pt x="17651" y="3299"/>
                  <a:pt x="17783" y="3134"/>
                </a:cubicBezTo>
                <a:cubicBezTo>
                  <a:pt x="17881" y="3003"/>
                  <a:pt x="18013" y="2904"/>
                  <a:pt x="18177" y="2806"/>
                </a:cubicBezTo>
                <a:cubicBezTo>
                  <a:pt x="18576" y="2586"/>
                  <a:pt x="19049" y="2524"/>
                  <a:pt x="19520" y="2524"/>
                </a:cubicBezTo>
                <a:cubicBezTo>
                  <a:pt x="19824" y="2524"/>
                  <a:pt x="20128" y="2550"/>
                  <a:pt x="20411" y="2576"/>
                </a:cubicBezTo>
                <a:cubicBezTo>
                  <a:pt x="20510" y="2576"/>
                  <a:pt x="20510" y="2510"/>
                  <a:pt x="20510" y="2444"/>
                </a:cubicBezTo>
                <a:cubicBezTo>
                  <a:pt x="20313" y="2017"/>
                  <a:pt x="20477" y="1557"/>
                  <a:pt x="20839" y="1327"/>
                </a:cubicBezTo>
                <a:cubicBezTo>
                  <a:pt x="20970" y="1256"/>
                  <a:pt x="21114" y="1223"/>
                  <a:pt x="21257" y="1223"/>
                </a:cubicBezTo>
                <a:cubicBezTo>
                  <a:pt x="21578" y="1223"/>
                  <a:pt x="21895" y="1393"/>
                  <a:pt x="22054" y="1689"/>
                </a:cubicBezTo>
                <a:cubicBezTo>
                  <a:pt x="22069" y="1733"/>
                  <a:pt x="22104" y="1751"/>
                  <a:pt x="22138" y="1751"/>
                </a:cubicBezTo>
                <a:cubicBezTo>
                  <a:pt x="22179" y="1751"/>
                  <a:pt x="22219" y="1725"/>
                  <a:pt x="22219" y="1689"/>
                </a:cubicBezTo>
                <a:cubicBezTo>
                  <a:pt x="22226" y="1665"/>
                  <a:pt x="22234" y="1643"/>
                  <a:pt x="22243" y="1623"/>
                </a:cubicBezTo>
                <a:lnTo>
                  <a:pt x="22252" y="1623"/>
                </a:lnTo>
                <a:cubicBezTo>
                  <a:pt x="22250" y="1620"/>
                  <a:pt x="22249" y="1617"/>
                  <a:pt x="22247" y="1615"/>
                </a:cubicBezTo>
                <a:lnTo>
                  <a:pt x="22247" y="1615"/>
                </a:lnTo>
                <a:cubicBezTo>
                  <a:pt x="22371" y="1360"/>
                  <a:pt x="22670" y="1360"/>
                  <a:pt x="22942" y="1360"/>
                </a:cubicBezTo>
                <a:cubicBezTo>
                  <a:pt x="23040" y="1360"/>
                  <a:pt x="23040" y="1196"/>
                  <a:pt x="22942" y="1163"/>
                </a:cubicBezTo>
                <a:cubicBezTo>
                  <a:pt x="22712" y="999"/>
                  <a:pt x="22646" y="670"/>
                  <a:pt x="22810" y="440"/>
                </a:cubicBezTo>
                <a:cubicBezTo>
                  <a:pt x="22944" y="287"/>
                  <a:pt x="23134" y="201"/>
                  <a:pt x="23327" y="201"/>
                </a:cubicBezTo>
                <a:close/>
                <a:moveTo>
                  <a:pt x="23296" y="0"/>
                </a:moveTo>
                <a:cubicBezTo>
                  <a:pt x="22978" y="0"/>
                  <a:pt x="22666" y="194"/>
                  <a:pt x="22580" y="539"/>
                </a:cubicBezTo>
                <a:cubicBezTo>
                  <a:pt x="22490" y="764"/>
                  <a:pt x="22539" y="1005"/>
                  <a:pt x="22685" y="1177"/>
                </a:cubicBezTo>
                <a:lnTo>
                  <a:pt x="22685" y="1177"/>
                </a:lnTo>
                <a:cubicBezTo>
                  <a:pt x="22466" y="1203"/>
                  <a:pt x="22255" y="1274"/>
                  <a:pt x="22135" y="1444"/>
                </a:cubicBezTo>
                <a:lnTo>
                  <a:pt x="22135" y="1444"/>
                </a:lnTo>
                <a:cubicBezTo>
                  <a:pt x="21922" y="1173"/>
                  <a:pt x="21610" y="1026"/>
                  <a:pt x="21290" y="1026"/>
                </a:cubicBezTo>
                <a:cubicBezTo>
                  <a:pt x="21115" y="1026"/>
                  <a:pt x="20938" y="1070"/>
                  <a:pt x="20773" y="1163"/>
                </a:cubicBezTo>
                <a:cubicBezTo>
                  <a:pt x="20362" y="1427"/>
                  <a:pt x="20161" y="1926"/>
                  <a:pt x="20286" y="2381"/>
                </a:cubicBezTo>
                <a:lnTo>
                  <a:pt x="20286" y="2381"/>
                </a:lnTo>
                <a:cubicBezTo>
                  <a:pt x="20086" y="2347"/>
                  <a:pt x="19883" y="2331"/>
                  <a:pt x="19681" y="2331"/>
                </a:cubicBezTo>
                <a:cubicBezTo>
                  <a:pt x="19170" y="2331"/>
                  <a:pt x="18659" y="2433"/>
                  <a:pt x="18177" y="2609"/>
                </a:cubicBezTo>
                <a:cubicBezTo>
                  <a:pt x="17947" y="2740"/>
                  <a:pt x="17520" y="3003"/>
                  <a:pt x="17520" y="3266"/>
                </a:cubicBezTo>
                <a:cubicBezTo>
                  <a:pt x="17520" y="3364"/>
                  <a:pt x="17553" y="3463"/>
                  <a:pt x="17585" y="3562"/>
                </a:cubicBezTo>
                <a:cubicBezTo>
                  <a:pt x="17618" y="3693"/>
                  <a:pt x="17651" y="3825"/>
                  <a:pt x="17651" y="3956"/>
                </a:cubicBezTo>
                <a:cubicBezTo>
                  <a:pt x="17624" y="4198"/>
                  <a:pt x="17575" y="4419"/>
                  <a:pt x="17486" y="4635"/>
                </a:cubicBezTo>
                <a:lnTo>
                  <a:pt x="17486" y="4635"/>
                </a:lnTo>
                <a:cubicBezTo>
                  <a:pt x="17323" y="4444"/>
                  <a:pt x="17101" y="4357"/>
                  <a:pt x="16881" y="4357"/>
                </a:cubicBezTo>
                <a:cubicBezTo>
                  <a:pt x="16476" y="4357"/>
                  <a:pt x="16074" y="4651"/>
                  <a:pt x="16042" y="5138"/>
                </a:cubicBezTo>
                <a:lnTo>
                  <a:pt x="16042" y="5138"/>
                </a:lnTo>
                <a:cubicBezTo>
                  <a:pt x="15768" y="5228"/>
                  <a:pt x="15461" y="5317"/>
                  <a:pt x="15167" y="5317"/>
                </a:cubicBezTo>
                <a:cubicBezTo>
                  <a:pt x="14952" y="5317"/>
                  <a:pt x="14744" y="5269"/>
                  <a:pt x="14562" y="5139"/>
                </a:cubicBezTo>
                <a:cubicBezTo>
                  <a:pt x="14201" y="4909"/>
                  <a:pt x="14037" y="4416"/>
                  <a:pt x="13675" y="4120"/>
                </a:cubicBezTo>
                <a:cubicBezTo>
                  <a:pt x="13564" y="4032"/>
                  <a:pt x="13382" y="3984"/>
                  <a:pt x="13196" y="3984"/>
                </a:cubicBezTo>
                <a:cubicBezTo>
                  <a:pt x="12903" y="3984"/>
                  <a:pt x="12599" y="4102"/>
                  <a:pt x="12547" y="4362"/>
                </a:cubicBezTo>
                <a:lnTo>
                  <a:pt x="12547" y="4362"/>
                </a:lnTo>
                <a:lnTo>
                  <a:pt x="12098" y="4087"/>
                </a:lnTo>
                <a:cubicBezTo>
                  <a:pt x="12080" y="4079"/>
                  <a:pt x="12063" y="4075"/>
                  <a:pt x="12046" y="4075"/>
                </a:cubicBezTo>
                <a:cubicBezTo>
                  <a:pt x="11999" y="4075"/>
                  <a:pt x="11958" y="4105"/>
                  <a:pt x="11934" y="4153"/>
                </a:cubicBezTo>
                <a:cubicBezTo>
                  <a:pt x="11864" y="4412"/>
                  <a:pt x="11641" y="4499"/>
                  <a:pt x="11392" y="4499"/>
                </a:cubicBezTo>
                <a:cubicBezTo>
                  <a:pt x="11167" y="4499"/>
                  <a:pt x="10922" y="4428"/>
                  <a:pt x="10751" y="4350"/>
                </a:cubicBezTo>
                <a:cubicBezTo>
                  <a:pt x="10291" y="4153"/>
                  <a:pt x="9929" y="3792"/>
                  <a:pt x="9436" y="3693"/>
                </a:cubicBezTo>
                <a:cubicBezTo>
                  <a:pt x="9392" y="3684"/>
                  <a:pt x="9346" y="3680"/>
                  <a:pt x="9298" y="3680"/>
                </a:cubicBezTo>
                <a:cubicBezTo>
                  <a:pt x="9166" y="3680"/>
                  <a:pt x="9022" y="3711"/>
                  <a:pt x="8878" y="3759"/>
                </a:cubicBezTo>
                <a:cubicBezTo>
                  <a:pt x="8648" y="3890"/>
                  <a:pt x="8549" y="4087"/>
                  <a:pt x="8385" y="4285"/>
                </a:cubicBezTo>
                <a:cubicBezTo>
                  <a:pt x="8242" y="4409"/>
                  <a:pt x="8081" y="4459"/>
                  <a:pt x="7912" y="4459"/>
                </a:cubicBezTo>
                <a:cubicBezTo>
                  <a:pt x="7492" y="4459"/>
                  <a:pt x="7028" y="4148"/>
                  <a:pt x="6715" y="3912"/>
                </a:cubicBezTo>
                <a:lnTo>
                  <a:pt x="6715" y="3912"/>
                </a:lnTo>
                <a:lnTo>
                  <a:pt x="7070" y="3529"/>
                </a:lnTo>
                <a:cubicBezTo>
                  <a:pt x="7136" y="3463"/>
                  <a:pt x="7103" y="3364"/>
                  <a:pt x="7005" y="3332"/>
                </a:cubicBezTo>
                <a:cubicBezTo>
                  <a:pt x="6189" y="3079"/>
                  <a:pt x="5398" y="2561"/>
                  <a:pt x="4527" y="2561"/>
                </a:cubicBezTo>
                <a:cubicBezTo>
                  <a:pt x="4494" y="2561"/>
                  <a:pt x="4460" y="2562"/>
                  <a:pt x="4427" y="2563"/>
                </a:cubicBezTo>
                <a:lnTo>
                  <a:pt x="4427" y="2563"/>
                </a:lnTo>
                <a:lnTo>
                  <a:pt x="4606" y="2412"/>
                </a:lnTo>
                <a:cubicBezTo>
                  <a:pt x="4695" y="2352"/>
                  <a:pt x="4622" y="2210"/>
                  <a:pt x="4533" y="2210"/>
                </a:cubicBezTo>
                <a:cubicBezTo>
                  <a:pt x="4525" y="2210"/>
                  <a:pt x="4516" y="2211"/>
                  <a:pt x="4507" y="2214"/>
                </a:cubicBezTo>
                <a:cubicBezTo>
                  <a:pt x="4318" y="2298"/>
                  <a:pt x="4119" y="2339"/>
                  <a:pt x="3922" y="2339"/>
                </a:cubicBezTo>
                <a:cubicBezTo>
                  <a:pt x="3502" y="2339"/>
                  <a:pt x="3089" y="2155"/>
                  <a:pt x="2798" y="1820"/>
                </a:cubicBezTo>
                <a:cubicBezTo>
                  <a:pt x="2786" y="1795"/>
                  <a:pt x="2764" y="1784"/>
                  <a:pt x="2739" y="1784"/>
                </a:cubicBezTo>
                <a:cubicBezTo>
                  <a:pt x="2700" y="1784"/>
                  <a:pt x="2654" y="1812"/>
                  <a:pt x="2634" y="1853"/>
                </a:cubicBezTo>
                <a:cubicBezTo>
                  <a:pt x="2468" y="2158"/>
                  <a:pt x="2348" y="2486"/>
                  <a:pt x="2315" y="2838"/>
                </a:cubicBezTo>
                <a:lnTo>
                  <a:pt x="2315" y="2838"/>
                </a:lnTo>
                <a:cubicBezTo>
                  <a:pt x="2218" y="2779"/>
                  <a:pt x="2108" y="2747"/>
                  <a:pt x="1996" y="2747"/>
                </a:cubicBezTo>
                <a:cubicBezTo>
                  <a:pt x="1889" y="2747"/>
                  <a:pt x="1780" y="2777"/>
                  <a:pt x="1681" y="2839"/>
                </a:cubicBezTo>
                <a:cubicBezTo>
                  <a:pt x="1550" y="2937"/>
                  <a:pt x="1517" y="3102"/>
                  <a:pt x="1484" y="3233"/>
                </a:cubicBezTo>
                <a:cubicBezTo>
                  <a:pt x="1418" y="3463"/>
                  <a:pt x="1353" y="3693"/>
                  <a:pt x="1320" y="3956"/>
                </a:cubicBezTo>
                <a:cubicBezTo>
                  <a:pt x="1195" y="4861"/>
                  <a:pt x="1307" y="5825"/>
                  <a:pt x="1600" y="6707"/>
                </a:cubicBezTo>
                <a:lnTo>
                  <a:pt x="1600" y="6707"/>
                </a:lnTo>
                <a:cubicBezTo>
                  <a:pt x="1255" y="6775"/>
                  <a:pt x="1263" y="7383"/>
                  <a:pt x="1320" y="7669"/>
                </a:cubicBezTo>
                <a:cubicBezTo>
                  <a:pt x="1484" y="8096"/>
                  <a:pt x="1550" y="8556"/>
                  <a:pt x="1484" y="9016"/>
                </a:cubicBezTo>
                <a:cubicBezTo>
                  <a:pt x="1418" y="9411"/>
                  <a:pt x="1090" y="9739"/>
                  <a:pt x="695" y="9805"/>
                </a:cubicBezTo>
                <a:cubicBezTo>
                  <a:pt x="597" y="9838"/>
                  <a:pt x="564" y="9937"/>
                  <a:pt x="630" y="10002"/>
                </a:cubicBezTo>
                <a:cubicBezTo>
                  <a:pt x="647" y="10020"/>
                  <a:pt x="664" y="10037"/>
                  <a:pt x="681" y="10055"/>
                </a:cubicBezTo>
                <a:lnTo>
                  <a:pt x="681" y="10055"/>
                </a:lnTo>
                <a:lnTo>
                  <a:pt x="662" y="10101"/>
                </a:lnTo>
                <a:cubicBezTo>
                  <a:pt x="679" y="10098"/>
                  <a:pt x="696" y="10095"/>
                  <a:pt x="712" y="10091"/>
                </a:cubicBezTo>
                <a:lnTo>
                  <a:pt x="712" y="10091"/>
                </a:lnTo>
                <a:cubicBezTo>
                  <a:pt x="991" y="10411"/>
                  <a:pt x="1158" y="10834"/>
                  <a:pt x="1188" y="11284"/>
                </a:cubicBezTo>
                <a:cubicBezTo>
                  <a:pt x="1188" y="11777"/>
                  <a:pt x="1057" y="12237"/>
                  <a:pt x="761" y="12631"/>
                </a:cubicBezTo>
                <a:cubicBezTo>
                  <a:pt x="498" y="12960"/>
                  <a:pt x="465" y="13453"/>
                  <a:pt x="695" y="13847"/>
                </a:cubicBezTo>
                <a:cubicBezTo>
                  <a:pt x="827" y="14176"/>
                  <a:pt x="1221" y="14931"/>
                  <a:pt x="662" y="15096"/>
                </a:cubicBezTo>
                <a:cubicBezTo>
                  <a:pt x="597" y="15128"/>
                  <a:pt x="564" y="15227"/>
                  <a:pt x="630" y="15293"/>
                </a:cubicBezTo>
                <a:cubicBezTo>
                  <a:pt x="991" y="15687"/>
                  <a:pt x="893" y="16213"/>
                  <a:pt x="761" y="16706"/>
                </a:cubicBezTo>
                <a:cubicBezTo>
                  <a:pt x="630" y="17166"/>
                  <a:pt x="498" y="17626"/>
                  <a:pt x="400" y="18119"/>
                </a:cubicBezTo>
                <a:cubicBezTo>
                  <a:pt x="273" y="19067"/>
                  <a:pt x="481" y="20046"/>
                  <a:pt x="995" y="20880"/>
                </a:cubicBezTo>
                <a:lnTo>
                  <a:pt x="995" y="20880"/>
                </a:lnTo>
                <a:cubicBezTo>
                  <a:pt x="568" y="21009"/>
                  <a:pt x="0" y="21329"/>
                  <a:pt x="268" y="21865"/>
                </a:cubicBezTo>
                <a:cubicBezTo>
                  <a:pt x="498" y="22292"/>
                  <a:pt x="1123" y="22358"/>
                  <a:pt x="1451" y="22686"/>
                </a:cubicBezTo>
                <a:cubicBezTo>
                  <a:pt x="1550" y="22752"/>
                  <a:pt x="1550" y="22884"/>
                  <a:pt x="1648" y="22982"/>
                </a:cubicBezTo>
                <a:cubicBezTo>
                  <a:pt x="1747" y="23048"/>
                  <a:pt x="1845" y="23048"/>
                  <a:pt x="1977" y="23048"/>
                </a:cubicBezTo>
                <a:cubicBezTo>
                  <a:pt x="2240" y="22982"/>
                  <a:pt x="2503" y="22851"/>
                  <a:pt x="2733" y="22686"/>
                </a:cubicBezTo>
                <a:cubicBezTo>
                  <a:pt x="2996" y="22423"/>
                  <a:pt x="3324" y="22259"/>
                  <a:pt x="3718" y="22259"/>
                </a:cubicBezTo>
                <a:cubicBezTo>
                  <a:pt x="4113" y="22325"/>
                  <a:pt x="4409" y="22653"/>
                  <a:pt x="4770" y="22785"/>
                </a:cubicBezTo>
                <a:cubicBezTo>
                  <a:pt x="4876" y="22834"/>
                  <a:pt x="5012" y="22858"/>
                  <a:pt x="5153" y="22858"/>
                </a:cubicBezTo>
                <a:cubicBezTo>
                  <a:pt x="5536" y="22858"/>
                  <a:pt x="5961" y="22678"/>
                  <a:pt x="5947" y="22309"/>
                </a:cubicBezTo>
                <a:lnTo>
                  <a:pt x="5947" y="22309"/>
                </a:lnTo>
                <a:cubicBezTo>
                  <a:pt x="6306" y="22413"/>
                  <a:pt x="6675" y="22469"/>
                  <a:pt x="7039" y="22469"/>
                </a:cubicBezTo>
                <a:cubicBezTo>
                  <a:pt x="7227" y="22469"/>
                  <a:pt x="7413" y="22454"/>
                  <a:pt x="7596" y="22423"/>
                </a:cubicBezTo>
                <a:cubicBezTo>
                  <a:pt x="7859" y="22325"/>
                  <a:pt x="8122" y="22193"/>
                  <a:pt x="8319" y="21996"/>
                </a:cubicBezTo>
                <a:cubicBezTo>
                  <a:pt x="8418" y="21898"/>
                  <a:pt x="8516" y="21701"/>
                  <a:pt x="8680" y="21668"/>
                </a:cubicBezTo>
                <a:cubicBezTo>
                  <a:pt x="8698" y="21665"/>
                  <a:pt x="8715" y="21664"/>
                  <a:pt x="8732" y="21664"/>
                </a:cubicBezTo>
                <a:cubicBezTo>
                  <a:pt x="8944" y="21664"/>
                  <a:pt x="9150" y="21844"/>
                  <a:pt x="9272" y="21996"/>
                </a:cubicBezTo>
                <a:cubicBezTo>
                  <a:pt x="9699" y="22391"/>
                  <a:pt x="10225" y="22653"/>
                  <a:pt x="10783" y="22719"/>
                </a:cubicBezTo>
                <a:cubicBezTo>
                  <a:pt x="10908" y="22732"/>
                  <a:pt x="11033" y="22739"/>
                  <a:pt x="11158" y="22739"/>
                </a:cubicBezTo>
                <a:cubicBezTo>
                  <a:pt x="11656" y="22739"/>
                  <a:pt x="12150" y="22634"/>
                  <a:pt x="12624" y="22423"/>
                </a:cubicBezTo>
                <a:cubicBezTo>
                  <a:pt x="13318" y="22122"/>
                  <a:pt x="13984" y="21488"/>
                  <a:pt x="14800" y="21488"/>
                </a:cubicBezTo>
                <a:cubicBezTo>
                  <a:pt x="14873" y="21488"/>
                  <a:pt x="14947" y="21493"/>
                  <a:pt x="15022" y="21503"/>
                </a:cubicBezTo>
                <a:cubicBezTo>
                  <a:pt x="15034" y="21509"/>
                  <a:pt x="15047" y="21512"/>
                  <a:pt x="15058" y="21512"/>
                </a:cubicBezTo>
                <a:cubicBezTo>
                  <a:pt x="15109" y="21512"/>
                  <a:pt x="15148" y="21458"/>
                  <a:pt x="15121" y="21405"/>
                </a:cubicBezTo>
                <a:cubicBezTo>
                  <a:pt x="15088" y="21109"/>
                  <a:pt x="15022" y="20715"/>
                  <a:pt x="15252" y="20485"/>
                </a:cubicBezTo>
                <a:cubicBezTo>
                  <a:pt x="15307" y="20404"/>
                  <a:pt x="15405" y="20345"/>
                  <a:pt x="15512" y="20345"/>
                </a:cubicBezTo>
                <a:cubicBezTo>
                  <a:pt x="15534" y="20345"/>
                  <a:pt x="15558" y="20347"/>
                  <a:pt x="15581" y="20353"/>
                </a:cubicBezTo>
                <a:cubicBezTo>
                  <a:pt x="15745" y="20386"/>
                  <a:pt x="15811" y="20518"/>
                  <a:pt x="15844" y="20649"/>
                </a:cubicBezTo>
                <a:cubicBezTo>
                  <a:pt x="15844" y="20813"/>
                  <a:pt x="15910" y="20978"/>
                  <a:pt x="16041" y="21109"/>
                </a:cubicBezTo>
                <a:cubicBezTo>
                  <a:pt x="16164" y="21183"/>
                  <a:pt x="16288" y="21220"/>
                  <a:pt x="16425" y="21220"/>
                </a:cubicBezTo>
                <a:cubicBezTo>
                  <a:pt x="16470" y="21220"/>
                  <a:pt x="16518" y="21216"/>
                  <a:pt x="16567" y="21208"/>
                </a:cubicBezTo>
                <a:cubicBezTo>
                  <a:pt x="17563" y="21079"/>
                  <a:pt x="18527" y="20762"/>
                  <a:pt x="19368" y="20226"/>
                </a:cubicBezTo>
                <a:lnTo>
                  <a:pt x="19368" y="20226"/>
                </a:lnTo>
                <a:cubicBezTo>
                  <a:pt x="19854" y="20665"/>
                  <a:pt x="20463" y="20948"/>
                  <a:pt x="21134" y="21076"/>
                </a:cubicBezTo>
                <a:cubicBezTo>
                  <a:pt x="21145" y="21087"/>
                  <a:pt x="21156" y="21091"/>
                  <a:pt x="21167" y="21091"/>
                </a:cubicBezTo>
                <a:cubicBezTo>
                  <a:pt x="21189" y="21091"/>
                  <a:pt x="21211" y="21076"/>
                  <a:pt x="21233" y="21076"/>
                </a:cubicBezTo>
                <a:cubicBezTo>
                  <a:pt x="21824" y="20386"/>
                  <a:pt x="22580" y="19893"/>
                  <a:pt x="23467" y="19663"/>
                </a:cubicBezTo>
                <a:cubicBezTo>
                  <a:pt x="23886" y="19544"/>
                  <a:pt x="24631" y="19261"/>
                  <a:pt x="24564" y="18740"/>
                </a:cubicBezTo>
                <a:lnTo>
                  <a:pt x="24564" y="18740"/>
                </a:lnTo>
                <a:cubicBezTo>
                  <a:pt x="24585" y="18742"/>
                  <a:pt x="24605" y="18742"/>
                  <a:pt x="24626" y="18742"/>
                </a:cubicBezTo>
                <a:cubicBezTo>
                  <a:pt x="24911" y="18742"/>
                  <a:pt x="25186" y="18606"/>
                  <a:pt x="25340" y="18349"/>
                </a:cubicBezTo>
                <a:cubicBezTo>
                  <a:pt x="25539" y="17980"/>
                  <a:pt x="25615" y="17537"/>
                  <a:pt x="25548" y="17127"/>
                </a:cubicBezTo>
                <a:lnTo>
                  <a:pt x="25548" y="17127"/>
                </a:lnTo>
                <a:cubicBezTo>
                  <a:pt x="25604" y="17142"/>
                  <a:pt x="25661" y="17149"/>
                  <a:pt x="25718" y="17149"/>
                </a:cubicBezTo>
                <a:cubicBezTo>
                  <a:pt x="25917" y="17149"/>
                  <a:pt x="26108" y="17062"/>
                  <a:pt x="26228" y="16903"/>
                </a:cubicBezTo>
                <a:cubicBezTo>
                  <a:pt x="26523" y="16607"/>
                  <a:pt x="26655" y="16180"/>
                  <a:pt x="26556" y="15786"/>
                </a:cubicBezTo>
                <a:cubicBezTo>
                  <a:pt x="26491" y="15523"/>
                  <a:pt x="26425" y="15293"/>
                  <a:pt x="26359" y="15030"/>
                </a:cubicBezTo>
                <a:cubicBezTo>
                  <a:pt x="26293" y="14767"/>
                  <a:pt x="26326" y="14504"/>
                  <a:pt x="26261" y="14241"/>
                </a:cubicBezTo>
                <a:cubicBezTo>
                  <a:pt x="26195" y="14077"/>
                  <a:pt x="26096" y="13913"/>
                  <a:pt x="25932" y="13781"/>
                </a:cubicBezTo>
                <a:cubicBezTo>
                  <a:pt x="25866" y="13715"/>
                  <a:pt x="25768" y="13650"/>
                  <a:pt x="25702" y="13584"/>
                </a:cubicBezTo>
                <a:cubicBezTo>
                  <a:pt x="25636" y="13485"/>
                  <a:pt x="25636" y="13485"/>
                  <a:pt x="25636" y="13453"/>
                </a:cubicBezTo>
                <a:cubicBezTo>
                  <a:pt x="25587" y="13305"/>
                  <a:pt x="25704" y="13286"/>
                  <a:pt x="25807" y="13286"/>
                </a:cubicBezTo>
                <a:cubicBezTo>
                  <a:pt x="25842" y="13286"/>
                  <a:pt x="25874" y="13288"/>
                  <a:pt x="25899" y="13288"/>
                </a:cubicBezTo>
                <a:cubicBezTo>
                  <a:pt x="25926" y="13288"/>
                  <a:pt x="25948" y="13271"/>
                  <a:pt x="25963" y="13247"/>
                </a:cubicBezTo>
                <a:lnTo>
                  <a:pt x="25963" y="13247"/>
                </a:lnTo>
                <a:cubicBezTo>
                  <a:pt x="26237" y="13208"/>
                  <a:pt x="26507" y="13110"/>
                  <a:pt x="26721" y="12927"/>
                </a:cubicBezTo>
                <a:cubicBezTo>
                  <a:pt x="26984" y="12730"/>
                  <a:pt x="27115" y="12434"/>
                  <a:pt x="27181" y="12138"/>
                </a:cubicBezTo>
                <a:cubicBezTo>
                  <a:pt x="27115" y="11810"/>
                  <a:pt x="26951" y="11547"/>
                  <a:pt x="26688" y="11350"/>
                </a:cubicBezTo>
                <a:cubicBezTo>
                  <a:pt x="26498" y="11160"/>
                  <a:pt x="26263" y="11037"/>
                  <a:pt x="26002" y="10981"/>
                </a:cubicBezTo>
                <a:lnTo>
                  <a:pt x="26002" y="10981"/>
                </a:lnTo>
                <a:cubicBezTo>
                  <a:pt x="26589" y="9755"/>
                  <a:pt x="26333" y="8294"/>
                  <a:pt x="25345" y="7341"/>
                </a:cubicBezTo>
                <a:lnTo>
                  <a:pt x="25345" y="7341"/>
                </a:lnTo>
                <a:lnTo>
                  <a:pt x="26293" y="6453"/>
                </a:lnTo>
                <a:cubicBezTo>
                  <a:pt x="26326" y="6421"/>
                  <a:pt x="26326" y="6322"/>
                  <a:pt x="26261" y="6289"/>
                </a:cubicBezTo>
                <a:lnTo>
                  <a:pt x="25300" y="5718"/>
                </a:lnTo>
                <a:lnTo>
                  <a:pt x="25300" y="5718"/>
                </a:lnTo>
                <a:cubicBezTo>
                  <a:pt x="25503" y="5640"/>
                  <a:pt x="25659" y="5474"/>
                  <a:pt x="25702" y="5238"/>
                </a:cubicBezTo>
                <a:cubicBezTo>
                  <a:pt x="25899" y="4777"/>
                  <a:pt x="25669" y="4252"/>
                  <a:pt x="26063" y="3825"/>
                </a:cubicBezTo>
                <a:cubicBezTo>
                  <a:pt x="26293" y="3562"/>
                  <a:pt x="26359" y="3266"/>
                  <a:pt x="25965" y="3102"/>
                </a:cubicBezTo>
                <a:cubicBezTo>
                  <a:pt x="25475" y="2856"/>
                  <a:pt x="24927" y="2697"/>
                  <a:pt x="24402" y="2490"/>
                </a:cubicBezTo>
                <a:lnTo>
                  <a:pt x="24402" y="2490"/>
                </a:lnTo>
                <a:cubicBezTo>
                  <a:pt x="24584" y="1995"/>
                  <a:pt x="24572" y="1450"/>
                  <a:pt x="24420" y="933"/>
                </a:cubicBezTo>
                <a:cubicBezTo>
                  <a:pt x="24289" y="473"/>
                  <a:pt x="23928" y="111"/>
                  <a:pt x="23435" y="13"/>
                </a:cubicBezTo>
                <a:cubicBezTo>
                  <a:pt x="23389" y="4"/>
                  <a:pt x="23342" y="0"/>
                  <a:pt x="2329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9" name="Google Shape;2479;p23"/>
          <p:cNvSpPr/>
          <p:nvPr/>
        </p:nvSpPr>
        <p:spPr>
          <a:xfrm>
            <a:off x="8261533" y="4036915"/>
            <a:ext cx="23684" cy="33547"/>
          </a:xfrm>
          <a:custGeom>
            <a:rect b="b" l="l" r="r" t="t"/>
            <a:pathLst>
              <a:path extrusionOk="0" h="1585" w="1119">
                <a:moveTo>
                  <a:pt x="329" y="1"/>
                </a:moveTo>
                <a:cubicBezTo>
                  <a:pt x="307" y="1"/>
                  <a:pt x="285" y="3"/>
                  <a:pt x="264" y="7"/>
                </a:cubicBezTo>
                <a:cubicBezTo>
                  <a:pt x="100" y="73"/>
                  <a:pt x="1" y="270"/>
                  <a:pt x="34" y="434"/>
                </a:cubicBezTo>
                <a:cubicBezTo>
                  <a:pt x="132" y="796"/>
                  <a:pt x="264" y="1125"/>
                  <a:pt x="461" y="1420"/>
                </a:cubicBezTo>
                <a:cubicBezTo>
                  <a:pt x="494" y="1486"/>
                  <a:pt x="560" y="1552"/>
                  <a:pt x="658" y="1585"/>
                </a:cubicBezTo>
                <a:cubicBezTo>
                  <a:pt x="724" y="1585"/>
                  <a:pt x="822" y="1585"/>
                  <a:pt x="921" y="1552"/>
                </a:cubicBezTo>
                <a:cubicBezTo>
                  <a:pt x="1052" y="1453"/>
                  <a:pt x="1118" y="1256"/>
                  <a:pt x="1020" y="1092"/>
                </a:cubicBezTo>
                <a:cubicBezTo>
                  <a:pt x="963" y="979"/>
                  <a:pt x="882" y="841"/>
                  <a:pt x="819" y="722"/>
                </a:cubicBezTo>
                <a:lnTo>
                  <a:pt x="819" y="722"/>
                </a:lnTo>
                <a:cubicBezTo>
                  <a:pt x="756" y="560"/>
                  <a:pt x="723" y="399"/>
                  <a:pt x="691" y="237"/>
                </a:cubicBezTo>
                <a:cubicBezTo>
                  <a:pt x="634" y="94"/>
                  <a:pt x="477" y="1"/>
                  <a:pt x="3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0" name="Google Shape;2480;p23"/>
          <p:cNvSpPr/>
          <p:nvPr/>
        </p:nvSpPr>
        <p:spPr>
          <a:xfrm>
            <a:off x="8292836" y="4036619"/>
            <a:ext cx="20191" cy="35748"/>
          </a:xfrm>
          <a:custGeom>
            <a:rect b="b" l="l" r="r" t="t"/>
            <a:pathLst>
              <a:path extrusionOk="0" h="1689" w="954">
                <a:moveTo>
                  <a:pt x="691" y="547"/>
                </a:moveTo>
                <a:lnTo>
                  <a:pt x="672" y="585"/>
                </a:lnTo>
                <a:lnTo>
                  <a:pt x="672" y="585"/>
                </a:lnTo>
                <a:cubicBezTo>
                  <a:pt x="676" y="582"/>
                  <a:pt x="683" y="580"/>
                  <a:pt x="691" y="580"/>
                </a:cubicBezTo>
                <a:lnTo>
                  <a:pt x="659" y="611"/>
                </a:lnTo>
                <a:lnTo>
                  <a:pt x="659" y="611"/>
                </a:lnTo>
                <a:cubicBezTo>
                  <a:pt x="659" y="611"/>
                  <a:pt x="659" y="610"/>
                  <a:pt x="659" y="610"/>
                </a:cubicBezTo>
                <a:lnTo>
                  <a:pt x="659" y="610"/>
                </a:lnTo>
                <a:lnTo>
                  <a:pt x="658" y="613"/>
                </a:lnTo>
                <a:lnTo>
                  <a:pt x="658" y="613"/>
                </a:lnTo>
                <a:cubicBezTo>
                  <a:pt x="658" y="613"/>
                  <a:pt x="658" y="605"/>
                  <a:pt x="662" y="596"/>
                </a:cubicBezTo>
                <a:lnTo>
                  <a:pt x="662" y="596"/>
                </a:lnTo>
                <a:cubicBezTo>
                  <a:pt x="661" y="601"/>
                  <a:pt x="660" y="605"/>
                  <a:pt x="659" y="610"/>
                </a:cubicBezTo>
                <a:lnTo>
                  <a:pt x="659" y="610"/>
                </a:lnTo>
                <a:lnTo>
                  <a:pt x="672" y="585"/>
                </a:lnTo>
                <a:lnTo>
                  <a:pt x="672" y="585"/>
                </a:lnTo>
                <a:cubicBezTo>
                  <a:pt x="667" y="588"/>
                  <a:pt x="664" y="592"/>
                  <a:pt x="662" y="596"/>
                </a:cubicBezTo>
                <a:lnTo>
                  <a:pt x="662" y="596"/>
                </a:lnTo>
                <a:cubicBezTo>
                  <a:pt x="666" y="580"/>
                  <a:pt x="674" y="563"/>
                  <a:pt x="691" y="547"/>
                </a:cubicBezTo>
                <a:close/>
                <a:moveTo>
                  <a:pt x="412" y="662"/>
                </a:moveTo>
                <a:cubicBezTo>
                  <a:pt x="451" y="686"/>
                  <a:pt x="495" y="700"/>
                  <a:pt x="541" y="707"/>
                </a:cubicBezTo>
                <a:lnTo>
                  <a:pt x="541" y="707"/>
                </a:lnTo>
                <a:lnTo>
                  <a:pt x="526" y="711"/>
                </a:lnTo>
                <a:lnTo>
                  <a:pt x="494" y="711"/>
                </a:lnTo>
                <a:lnTo>
                  <a:pt x="395" y="678"/>
                </a:lnTo>
                <a:lnTo>
                  <a:pt x="428" y="678"/>
                </a:lnTo>
                <a:lnTo>
                  <a:pt x="412" y="662"/>
                </a:lnTo>
                <a:close/>
                <a:moveTo>
                  <a:pt x="488" y="1"/>
                </a:moveTo>
                <a:cubicBezTo>
                  <a:pt x="446" y="1"/>
                  <a:pt x="404" y="7"/>
                  <a:pt x="362" y="21"/>
                </a:cubicBezTo>
                <a:cubicBezTo>
                  <a:pt x="231" y="54"/>
                  <a:pt x="132" y="120"/>
                  <a:pt x="99" y="218"/>
                </a:cubicBezTo>
                <a:cubicBezTo>
                  <a:pt x="34" y="317"/>
                  <a:pt x="1" y="416"/>
                  <a:pt x="1" y="547"/>
                </a:cubicBezTo>
                <a:lnTo>
                  <a:pt x="1" y="941"/>
                </a:lnTo>
                <a:lnTo>
                  <a:pt x="1" y="1369"/>
                </a:lnTo>
                <a:cubicBezTo>
                  <a:pt x="1" y="1582"/>
                  <a:pt x="165" y="1689"/>
                  <a:pt x="329" y="1689"/>
                </a:cubicBezTo>
                <a:cubicBezTo>
                  <a:pt x="494" y="1689"/>
                  <a:pt x="658" y="1582"/>
                  <a:pt x="658" y="1369"/>
                </a:cubicBezTo>
                <a:lnTo>
                  <a:pt x="658" y="974"/>
                </a:lnTo>
                <a:cubicBezTo>
                  <a:pt x="658" y="875"/>
                  <a:pt x="658" y="788"/>
                  <a:pt x="658" y="705"/>
                </a:cubicBezTo>
                <a:lnTo>
                  <a:pt x="658" y="705"/>
                </a:lnTo>
                <a:cubicBezTo>
                  <a:pt x="691" y="700"/>
                  <a:pt x="725" y="691"/>
                  <a:pt x="756" y="678"/>
                </a:cubicBezTo>
                <a:cubicBezTo>
                  <a:pt x="888" y="580"/>
                  <a:pt x="954" y="383"/>
                  <a:pt x="888" y="218"/>
                </a:cubicBezTo>
                <a:cubicBezTo>
                  <a:pt x="785" y="89"/>
                  <a:pt x="641" y="1"/>
                  <a:pt x="4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1" name="Google Shape;2481;p23"/>
          <p:cNvSpPr/>
          <p:nvPr/>
        </p:nvSpPr>
        <p:spPr>
          <a:xfrm>
            <a:off x="8317875" y="4037762"/>
            <a:ext cx="18795" cy="38393"/>
          </a:xfrm>
          <a:custGeom>
            <a:rect b="b" l="l" r="r" t="t"/>
            <a:pathLst>
              <a:path extrusionOk="0" h="1814" w="888">
                <a:moveTo>
                  <a:pt x="444" y="0"/>
                </a:moveTo>
                <a:cubicBezTo>
                  <a:pt x="313" y="0"/>
                  <a:pt x="181" y="66"/>
                  <a:pt x="99" y="197"/>
                </a:cubicBezTo>
                <a:cubicBezTo>
                  <a:pt x="33" y="329"/>
                  <a:pt x="1" y="526"/>
                  <a:pt x="33" y="690"/>
                </a:cubicBezTo>
                <a:cubicBezTo>
                  <a:pt x="66" y="986"/>
                  <a:pt x="132" y="1282"/>
                  <a:pt x="198" y="1577"/>
                </a:cubicBezTo>
                <a:cubicBezTo>
                  <a:pt x="255" y="1720"/>
                  <a:pt x="387" y="1814"/>
                  <a:pt x="550" y="1814"/>
                </a:cubicBezTo>
                <a:cubicBezTo>
                  <a:pt x="575" y="1814"/>
                  <a:pt x="600" y="1812"/>
                  <a:pt x="625" y="1807"/>
                </a:cubicBezTo>
                <a:cubicBezTo>
                  <a:pt x="789" y="1742"/>
                  <a:pt x="888" y="1545"/>
                  <a:pt x="855" y="1380"/>
                </a:cubicBezTo>
                <a:lnTo>
                  <a:pt x="822" y="1380"/>
                </a:lnTo>
                <a:cubicBezTo>
                  <a:pt x="756" y="1183"/>
                  <a:pt x="724" y="986"/>
                  <a:pt x="691" y="789"/>
                </a:cubicBezTo>
                <a:lnTo>
                  <a:pt x="691" y="887"/>
                </a:lnTo>
                <a:cubicBezTo>
                  <a:pt x="691" y="792"/>
                  <a:pt x="660" y="727"/>
                  <a:pt x="658" y="633"/>
                </a:cubicBezTo>
                <a:lnTo>
                  <a:pt x="658" y="633"/>
                </a:lnTo>
                <a:cubicBezTo>
                  <a:pt x="798" y="550"/>
                  <a:pt x="888" y="378"/>
                  <a:pt x="789" y="197"/>
                </a:cubicBezTo>
                <a:cubicBezTo>
                  <a:pt x="707" y="66"/>
                  <a:pt x="576" y="0"/>
                  <a:pt x="4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2" name="Google Shape;2482;p23"/>
          <p:cNvSpPr/>
          <p:nvPr/>
        </p:nvSpPr>
        <p:spPr>
          <a:xfrm>
            <a:off x="8359613" y="4030819"/>
            <a:ext cx="24361" cy="43113"/>
          </a:xfrm>
          <a:custGeom>
            <a:rect b="b" l="l" r="r" t="t"/>
            <a:pathLst>
              <a:path extrusionOk="0" h="2037" w="1151">
                <a:moveTo>
                  <a:pt x="791" y="1"/>
                </a:moveTo>
                <a:cubicBezTo>
                  <a:pt x="674" y="1"/>
                  <a:pt x="561" y="52"/>
                  <a:pt x="493" y="164"/>
                </a:cubicBezTo>
                <a:cubicBezTo>
                  <a:pt x="197" y="624"/>
                  <a:pt x="33" y="1150"/>
                  <a:pt x="0" y="1708"/>
                </a:cubicBezTo>
                <a:cubicBezTo>
                  <a:pt x="0" y="1905"/>
                  <a:pt x="165" y="2037"/>
                  <a:pt x="329" y="2037"/>
                </a:cubicBezTo>
                <a:cubicBezTo>
                  <a:pt x="526" y="2037"/>
                  <a:pt x="657" y="1905"/>
                  <a:pt x="657" y="1708"/>
                </a:cubicBezTo>
                <a:lnTo>
                  <a:pt x="690" y="1708"/>
                </a:lnTo>
                <a:lnTo>
                  <a:pt x="690" y="1511"/>
                </a:lnTo>
                <a:lnTo>
                  <a:pt x="690" y="1413"/>
                </a:lnTo>
                <a:cubicBezTo>
                  <a:pt x="723" y="1281"/>
                  <a:pt x="756" y="1182"/>
                  <a:pt x="789" y="1051"/>
                </a:cubicBezTo>
                <a:cubicBezTo>
                  <a:pt x="789" y="1018"/>
                  <a:pt x="822" y="952"/>
                  <a:pt x="855" y="887"/>
                </a:cubicBezTo>
                <a:cubicBezTo>
                  <a:pt x="855" y="854"/>
                  <a:pt x="887" y="821"/>
                  <a:pt x="887" y="788"/>
                </a:cubicBezTo>
                <a:cubicBezTo>
                  <a:pt x="953" y="690"/>
                  <a:pt x="986" y="591"/>
                  <a:pt x="1085" y="492"/>
                </a:cubicBezTo>
                <a:cubicBezTo>
                  <a:pt x="1150" y="328"/>
                  <a:pt x="1117" y="131"/>
                  <a:pt x="953" y="32"/>
                </a:cubicBezTo>
                <a:cubicBezTo>
                  <a:pt x="901" y="12"/>
                  <a:pt x="846" y="1"/>
                  <a:pt x="79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3" name="Google Shape;2483;p23"/>
          <p:cNvSpPr/>
          <p:nvPr/>
        </p:nvSpPr>
        <p:spPr>
          <a:xfrm>
            <a:off x="8401330" y="4028703"/>
            <a:ext cx="19789" cy="34901"/>
          </a:xfrm>
          <a:custGeom>
            <a:rect b="b" l="l" r="r" t="t"/>
            <a:pathLst>
              <a:path extrusionOk="0" h="1649" w="935">
                <a:moveTo>
                  <a:pt x="329" y="1"/>
                </a:moveTo>
                <a:cubicBezTo>
                  <a:pt x="264" y="34"/>
                  <a:pt x="165" y="67"/>
                  <a:pt x="99" y="100"/>
                </a:cubicBezTo>
                <a:cubicBezTo>
                  <a:pt x="34" y="165"/>
                  <a:pt x="1" y="264"/>
                  <a:pt x="1" y="330"/>
                </a:cubicBezTo>
                <a:cubicBezTo>
                  <a:pt x="34" y="691"/>
                  <a:pt x="132" y="1052"/>
                  <a:pt x="231" y="1414"/>
                </a:cubicBezTo>
                <a:cubicBezTo>
                  <a:pt x="264" y="1480"/>
                  <a:pt x="329" y="1545"/>
                  <a:pt x="395" y="1611"/>
                </a:cubicBezTo>
                <a:cubicBezTo>
                  <a:pt x="441" y="1637"/>
                  <a:pt x="490" y="1649"/>
                  <a:pt x="539" y="1649"/>
                </a:cubicBezTo>
                <a:cubicBezTo>
                  <a:pt x="738" y="1649"/>
                  <a:pt x="934" y="1454"/>
                  <a:pt x="855" y="1217"/>
                </a:cubicBezTo>
                <a:lnTo>
                  <a:pt x="855" y="1217"/>
                </a:lnTo>
                <a:lnTo>
                  <a:pt x="888" y="1250"/>
                </a:lnTo>
                <a:cubicBezTo>
                  <a:pt x="790" y="987"/>
                  <a:pt x="724" y="691"/>
                  <a:pt x="691" y="428"/>
                </a:cubicBezTo>
                <a:lnTo>
                  <a:pt x="691" y="494"/>
                </a:lnTo>
                <a:cubicBezTo>
                  <a:pt x="691" y="461"/>
                  <a:pt x="691" y="395"/>
                  <a:pt x="658" y="330"/>
                </a:cubicBezTo>
                <a:cubicBezTo>
                  <a:pt x="658" y="264"/>
                  <a:pt x="625" y="165"/>
                  <a:pt x="559" y="100"/>
                </a:cubicBezTo>
                <a:cubicBezTo>
                  <a:pt x="494" y="67"/>
                  <a:pt x="428" y="1"/>
                  <a:pt x="3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4" name="Google Shape;2484;p23"/>
          <p:cNvSpPr/>
          <p:nvPr/>
        </p:nvSpPr>
        <p:spPr>
          <a:xfrm>
            <a:off x="8422199" y="4031518"/>
            <a:ext cx="20890" cy="29906"/>
          </a:xfrm>
          <a:custGeom>
            <a:rect b="b" l="l" r="r" t="t"/>
            <a:pathLst>
              <a:path extrusionOk="0" h="1413" w="987">
                <a:moveTo>
                  <a:pt x="658" y="788"/>
                </a:moveTo>
                <a:lnTo>
                  <a:pt x="658" y="887"/>
                </a:lnTo>
                <a:lnTo>
                  <a:pt x="658" y="952"/>
                </a:lnTo>
                <a:cubicBezTo>
                  <a:pt x="625" y="919"/>
                  <a:pt x="625" y="854"/>
                  <a:pt x="658" y="788"/>
                </a:cubicBezTo>
                <a:close/>
                <a:moveTo>
                  <a:pt x="654" y="0"/>
                </a:moveTo>
                <a:cubicBezTo>
                  <a:pt x="601" y="0"/>
                  <a:pt x="546" y="11"/>
                  <a:pt x="494" y="32"/>
                </a:cubicBezTo>
                <a:cubicBezTo>
                  <a:pt x="296" y="164"/>
                  <a:pt x="132" y="328"/>
                  <a:pt x="66" y="558"/>
                </a:cubicBezTo>
                <a:cubicBezTo>
                  <a:pt x="34" y="657"/>
                  <a:pt x="1" y="755"/>
                  <a:pt x="1" y="854"/>
                </a:cubicBezTo>
                <a:cubicBezTo>
                  <a:pt x="1" y="985"/>
                  <a:pt x="1" y="1084"/>
                  <a:pt x="66" y="1182"/>
                </a:cubicBezTo>
                <a:cubicBezTo>
                  <a:pt x="66" y="1248"/>
                  <a:pt x="132" y="1314"/>
                  <a:pt x="198" y="1380"/>
                </a:cubicBezTo>
                <a:cubicBezTo>
                  <a:pt x="264" y="1412"/>
                  <a:pt x="362" y="1412"/>
                  <a:pt x="461" y="1412"/>
                </a:cubicBezTo>
                <a:cubicBezTo>
                  <a:pt x="526" y="1380"/>
                  <a:pt x="592" y="1314"/>
                  <a:pt x="658" y="1248"/>
                </a:cubicBezTo>
                <a:cubicBezTo>
                  <a:pt x="691" y="1182"/>
                  <a:pt x="691" y="1084"/>
                  <a:pt x="691" y="985"/>
                </a:cubicBezTo>
                <a:cubicBezTo>
                  <a:pt x="661" y="955"/>
                  <a:pt x="658" y="925"/>
                  <a:pt x="658" y="870"/>
                </a:cubicBezTo>
                <a:lnTo>
                  <a:pt x="658" y="870"/>
                </a:lnTo>
                <a:cubicBezTo>
                  <a:pt x="658" y="839"/>
                  <a:pt x="659" y="808"/>
                  <a:pt x="664" y="781"/>
                </a:cubicBezTo>
                <a:lnTo>
                  <a:pt x="664" y="781"/>
                </a:lnTo>
                <a:cubicBezTo>
                  <a:pt x="676" y="765"/>
                  <a:pt x="684" y="744"/>
                  <a:pt x="691" y="722"/>
                </a:cubicBezTo>
                <a:lnTo>
                  <a:pt x="691" y="722"/>
                </a:lnTo>
                <a:lnTo>
                  <a:pt x="666" y="773"/>
                </a:lnTo>
                <a:lnTo>
                  <a:pt x="666" y="773"/>
                </a:lnTo>
                <a:cubicBezTo>
                  <a:pt x="670" y="752"/>
                  <a:pt x="678" y="735"/>
                  <a:pt x="691" y="722"/>
                </a:cubicBezTo>
                <a:lnTo>
                  <a:pt x="691" y="722"/>
                </a:lnTo>
                <a:cubicBezTo>
                  <a:pt x="699" y="698"/>
                  <a:pt x="707" y="673"/>
                  <a:pt x="724" y="657"/>
                </a:cubicBezTo>
                <a:lnTo>
                  <a:pt x="724" y="657"/>
                </a:lnTo>
                <a:lnTo>
                  <a:pt x="691" y="722"/>
                </a:lnTo>
                <a:cubicBezTo>
                  <a:pt x="712" y="701"/>
                  <a:pt x="732" y="667"/>
                  <a:pt x="753" y="637"/>
                </a:cubicBezTo>
                <a:lnTo>
                  <a:pt x="753" y="637"/>
                </a:lnTo>
                <a:lnTo>
                  <a:pt x="822" y="591"/>
                </a:lnTo>
                <a:cubicBezTo>
                  <a:pt x="888" y="558"/>
                  <a:pt x="954" y="492"/>
                  <a:pt x="954" y="394"/>
                </a:cubicBezTo>
                <a:cubicBezTo>
                  <a:pt x="986" y="328"/>
                  <a:pt x="986" y="229"/>
                  <a:pt x="921" y="164"/>
                </a:cubicBezTo>
                <a:cubicBezTo>
                  <a:pt x="876" y="51"/>
                  <a:pt x="770" y="0"/>
                  <a:pt x="6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5" name="Google Shape;2485;p23"/>
          <p:cNvSpPr/>
          <p:nvPr/>
        </p:nvSpPr>
        <p:spPr>
          <a:xfrm>
            <a:off x="8533486" y="4022459"/>
            <a:ext cx="19493" cy="32700"/>
          </a:xfrm>
          <a:custGeom>
            <a:rect b="b" l="l" r="r" t="t"/>
            <a:pathLst>
              <a:path extrusionOk="0" h="1545" w="921">
                <a:moveTo>
                  <a:pt x="592" y="0"/>
                </a:moveTo>
                <a:cubicBezTo>
                  <a:pt x="493" y="0"/>
                  <a:pt x="427" y="33"/>
                  <a:pt x="362" y="99"/>
                </a:cubicBezTo>
                <a:cubicBezTo>
                  <a:pt x="230" y="263"/>
                  <a:pt x="132" y="460"/>
                  <a:pt x="66" y="657"/>
                </a:cubicBezTo>
                <a:cubicBezTo>
                  <a:pt x="0" y="822"/>
                  <a:pt x="0" y="1019"/>
                  <a:pt x="0" y="1216"/>
                </a:cubicBezTo>
                <a:cubicBezTo>
                  <a:pt x="0" y="1315"/>
                  <a:pt x="33" y="1380"/>
                  <a:pt x="99" y="1446"/>
                </a:cubicBezTo>
                <a:cubicBezTo>
                  <a:pt x="165" y="1512"/>
                  <a:pt x="247" y="1545"/>
                  <a:pt x="329" y="1545"/>
                </a:cubicBezTo>
                <a:cubicBezTo>
                  <a:pt x="411" y="1545"/>
                  <a:pt x="493" y="1512"/>
                  <a:pt x="559" y="1446"/>
                </a:cubicBezTo>
                <a:cubicBezTo>
                  <a:pt x="625" y="1380"/>
                  <a:pt x="657" y="1315"/>
                  <a:pt x="657" y="1216"/>
                </a:cubicBezTo>
                <a:cubicBezTo>
                  <a:pt x="625" y="1117"/>
                  <a:pt x="625" y="1019"/>
                  <a:pt x="657" y="953"/>
                </a:cubicBezTo>
                <a:lnTo>
                  <a:pt x="657" y="1019"/>
                </a:lnTo>
                <a:cubicBezTo>
                  <a:pt x="657" y="931"/>
                  <a:pt x="684" y="843"/>
                  <a:pt x="713" y="755"/>
                </a:cubicBezTo>
                <a:lnTo>
                  <a:pt x="713" y="755"/>
                </a:lnTo>
                <a:cubicBezTo>
                  <a:pt x="764" y="674"/>
                  <a:pt x="797" y="613"/>
                  <a:pt x="855" y="526"/>
                </a:cubicBezTo>
                <a:lnTo>
                  <a:pt x="855" y="526"/>
                </a:lnTo>
                <a:lnTo>
                  <a:pt x="822" y="559"/>
                </a:lnTo>
                <a:cubicBezTo>
                  <a:pt x="888" y="493"/>
                  <a:pt x="920" y="427"/>
                  <a:pt x="920" y="329"/>
                </a:cubicBezTo>
                <a:cubicBezTo>
                  <a:pt x="920" y="263"/>
                  <a:pt x="888" y="164"/>
                  <a:pt x="822" y="99"/>
                </a:cubicBezTo>
                <a:cubicBezTo>
                  <a:pt x="756" y="66"/>
                  <a:pt x="690" y="0"/>
                  <a:pt x="59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6" name="Google Shape;2486;p23"/>
          <p:cNvSpPr/>
          <p:nvPr/>
        </p:nvSpPr>
        <p:spPr>
          <a:xfrm>
            <a:off x="8577997" y="4009231"/>
            <a:ext cx="22964" cy="37864"/>
          </a:xfrm>
          <a:custGeom>
            <a:rect b="b" l="l" r="r" t="t"/>
            <a:pathLst>
              <a:path extrusionOk="0" h="1789" w="1085">
                <a:moveTo>
                  <a:pt x="744" y="1"/>
                </a:moveTo>
                <a:cubicBezTo>
                  <a:pt x="658" y="1"/>
                  <a:pt x="575" y="34"/>
                  <a:pt x="526" y="99"/>
                </a:cubicBezTo>
                <a:cubicBezTo>
                  <a:pt x="329" y="264"/>
                  <a:pt x="198" y="494"/>
                  <a:pt x="99" y="757"/>
                </a:cubicBezTo>
                <a:cubicBezTo>
                  <a:pt x="0" y="1020"/>
                  <a:pt x="0" y="1282"/>
                  <a:pt x="33" y="1545"/>
                </a:cubicBezTo>
                <a:cubicBezTo>
                  <a:pt x="66" y="1611"/>
                  <a:pt x="132" y="1710"/>
                  <a:pt x="198" y="1742"/>
                </a:cubicBezTo>
                <a:cubicBezTo>
                  <a:pt x="244" y="1766"/>
                  <a:pt x="307" y="1789"/>
                  <a:pt x="363" y="1789"/>
                </a:cubicBezTo>
                <a:cubicBezTo>
                  <a:pt x="386" y="1789"/>
                  <a:pt x="408" y="1785"/>
                  <a:pt x="428" y="1775"/>
                </a:cubicBezTo>
                <a:cubicBezTo>
                  <a:pt x="526" y="1742"/>
                  <a:pt x="592" y="1710"/>
                  <a:pt x="625" y="1611"/>
                </a:cubicBezTo>
                <a:cubicBezTo>
                  <a:pt x="690" y="1545"/>
                  <a:pt x="690" y="1447"/>
                  <a:pt x="658" y="1381"/>
                </a:cubicBezTo>
                <a:lnTo>
                  <a:pt x="658" y="1381"/>
                </a:lnTo>
                <a:lnTo>
                  <a:pt x="658" y="1480"/>
                </a:lnTo>
                <a:cubicBezTo>
                  <a:pt x="625" y="1348"/>
                  <a:pt x="625" y="1217"/>
                  <a:pt x="658" y="1118"/>
                </a:cubicBezTo>
                <a:lnTo>
                  <a:pt x="658" y="1184"/>
                </a:lnTo>
                <a:cubicBezTo>
                  <a:pt x="658" y="1118"/>
                  <a:pt x="658" y="1052"/>
                  <a:pt x="690" y="987"/>
                </a:cubicBezTo>
                <a:lnTo>
                  <a:pt x="723" y="888"/>
                </a:lnTo>
                <a:cubicBezTo>
                  <a:pt x="723" y="888"/>
                  <a:pt x="723" y="855"/>
                  <a:pt x="756" y="855"/>
                </a:cubicBezTo>
                <a:cubicBezTo>
                  <a:pt x="789" y="790"/>
                  <a:pt x="822" y="724"/>
                  <a:pt x="855" y="658"/>
                </a:cubicBezTo>
                <a:lnTo>
                  <a:pt x="855" y="658"/>
                </a:lnTo>
                <a:cubicBezTo>
                  <a:pt x="846" y="675"/>
                  <a:pt x="844" y="681"/>
                  <a:pt x="846" y="681"/>
                </a:cubicBezTo>
                <a:cubicBezTo>
                  <a:pt x="848" y="681"/>
                  <a:pt x="858" y="666"/>
                  <a:pt x="863" y="657"/>
                </a:cubicBezTo>
                <a:lnTo>
                  <a:pt x="863" y="657"/>
                </a:lnTo>
                <a:cubicBezTo>
                  <a:pt x="858" y="658"/>
                  <a:pt x="855" y="658"/>
                  <a:pt x="855" y="658"/>
                </a:cubicBezTo>
                <a:cubicBezTo>
                  <a:pt x="860" y="653"/>
                  <a:pt x="862" y="651"/>
                  <a:pt x="864" y="651"/>
                </a:cubicBezTo>
                <a:lnTo>
                  <a:pt x="864" y="651"/>
                </a:lnTo>
                <a:cubicBezTo>
                  <a:pt x="865" y="651"/>
                  <a:pt x="864" y="654"/>
                  <a:pt x="863" y="657"/>
                </a:cubicBezTo>
                <a:lnTo>
                  <a:pt x="863" y="657"/>
                </a:lnTo>
                <a:cubicBezTo>
                  <a:pt x="872" y="655"/>
                  <a:pt x="888" y="648"/>
                  <a:pt x="888" y="625"/>
                </a:cubicBezTo>
                <a:lnTo>
                  <a:pt x="986" y="559"/>
                </a:lnTo>
                <a:cubicBezTo>
                  <a:pt x="1085" y="428"/>
                  <a:pt x="1085" y="231"/>
                  <a:pt x="986" y="99"/>
                </a:cubicBezTo>
                <a:cubicBezTo>
                  <a:pt x="920" y="34"/>
                  <a:pt x="830" y="1"/>
                  <a:pt x="7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7" name="Google Shape;2487;p23"/>
          <p:cNvSpPr/>
          <p:nvPr/>
        </p:nvSpPr>
        <p:spPr>
          <a:xfrm>
            <a:off x="8614168" y="3995600"/>
            <a:ext cx="21567" cy="49124"/>
          </a:xfrm>
          <a:custGeom>
            <a:rect b="b" l="l" r="r" t="t"/>
            <a:pathLst>
              <a:path extrusionOk="0" h="2321" w="1019">
                <a:moveTo>
                  <a:pt x="382" y="0"/>
                </a:moveTo>
                <a:cubicBezTo>
                  <a:pt x="344" y="0"/>
                  <a:pt x="304" y="7"/>
                  <a:pt x="263" y="20"/>
                </a:cubicBezTo>
                <a:cubicBezTo>
                  <a:pt x="99" y="53"/>
                  <a:pt x="0" y="251"/>
                  <a:pt x="33" y="415"/>
                </a:cubicBezTo>
                <a:cubicBezTo>
                  <a:pt x="132" y="711"/>
                  <a:pt x="197" y="973"/>
                  <a:pt x="230" y="1236"/>
                </a:cubicBezTo>
                <a:cubicBezTo>
                  <a:pt x="230" y="1302"/>
                  <a:pt x="263" y="1368"/>
                  <a:pt x="263" y="1433"/>
                </a:cubicBezTo>
                <a:cubicBezTo>
                  <a:pt x="296" y="1499"/>
                  <a:pt x="263" y="1499"/>
                  <a:pt x="263" y="1565"/>
                </a:cubicBezTo>
                <a:lnTo>
                  <a:pt x="263" y="1598"/>
                </a:lnTo>
                <a:cubicBezTo>
                  <a:pt x="263" y="1729"/>
                  <a:pt x="296" y="1894"/>
                  <a:pt x="329" y="2025"/>
                </a:cubicBezTo>
                <a:cubicBezTo>
                  <a:pt x="345" y="2222"/>
                  <a:pt x="493" y="2321"/>
                  <a:pt x="645" y="2321"/>
                </a:cubicBezTo>
                <a:cubicBezTo>
                  <a:pt x="797" y="2321"/>
                  <a:pt x="953" y="2222"/>
                  <a:pt x="986" y="2025"/>
                </a:cubicBezTo>
                <a:lnTo>
                  <a:pt x="1019" y="2025"/>
                </a:lnTo>
                <a:cubicBezTo>
                  <a:pt x="953" y="1433"/>
                  <a:pt x="854" y="809"/>
                  <a:pt x="690" y="251"/>
                </a:cubicBezTo>
                <a:cubicBezTo>
                  <a:pt x="638" y="95"/>
                  <a:pt x="524" y="0"/>
                  <a:pt x="38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8" name="Google Shape;2488;p23"/>
          <p:cNvSpPr/>
          <p:nvPr/>
        </p:nvSpPr>
        <p:spPr>
          <a:xfrm>
            <a:off x="8635016" y="3994119"/>
            <a:ext cx="24488" cy="46436"/>
          </a:xfrm>
          <a:custGeom>
            <a:rect b="b" l="l" r="r" t="t"/>
            <a:pathLst>
              <a:path extrusionOk="0" h="2194" w="1157">
                <a:moveTo>
                  <a:pt x="709" y="0"/>
                </a:moveTo>
                <a:cubicBezTo>
                  <a:pt x="614" y="0"/>
                  <a:pt x="521" y="46"/>
                  <a:pt x="461" y="156"/>
                </a:cubicBezTo>
                <a:cubicBezTo>
                  <a:pt x="165" y="682"/>
                  <a:pt x="1" y="1273"/>
                  <a:pt x="1" y="1898"/>
                </a:cubicBezTo>
                <a:cubicBezTo>
                  <a:pt x="1" y="2062"/>
                  <a:pt x="132" y="2194"/>
                  <a:pt x="297" y="2194"/>
                </a:cubicBezTo>
                <a:cubicBezTo>
                  <a:pt x="494" y="2194"/>
                  <a:pt x="625" y="2062"/>
                  <a:pt x="625" y="1898"/>
                </a:cubicBezTo>
                <a:lnTo>
                  <a:pt x="658" y="1898"/>
                </a:lnTo>
                <a:cubicBezTo>
                  <a:pt x="658" y="1832"/>
                  <a:pt x="658" y="1766"/>
                  <a:pt x="658" y="1701"/>
                </a:cubicBezTo>
                <a:cubicBezTo>
                  <a:pt x="658" y="1668"/>
                  <a:pt x="658" y="1635"/>
                  <a:pt x="658" y="1569"/>
                </a:cubicBezTo>
                <a:cubicBezTo>
                  <a:pt x="691" y="1438"/>
                  <a:pt x="724" y="1306"/>
                  <a:pt x="757" y="1175"/>
                </a:cubicBezTo>
                <a:cubicBezTo>
                  <a:pt x="790" y="1043"/>
                  <a:pt x="822" y="945"/>
                  <a:pt x="888" y="813"/>
                </a:cubicBezTo>
                <a:lnTo>
                  <a:pt x="888" y="781"/>
                </a:lnTo>
                <a:cubicBezTo>
                  <a:pt x="888" y="748"/>
                  <a:pt x="888" y="715"/>
                  <a:pt x="921" y="682"/>
                </a:cubicBezTo>
                <a:cubicBezTo>
                  <a:pt x="954" y="616"/>
                  <a:pt x="987" y="551"/>
                  <a:pt x="1020" y="518"/>
                </a:cubicBezTo>
                <a:cubicBezTo>
                  <a:pt x="1157" y="243"/>
                  <a:pt x="928" y="0"/>
                  <a:pt x="70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9" name="Google Shape;2489;p23"/>
          <p:cNvSpPr/>
          <p:nvPr/>
        </p:nvSpPr>
        <p:spPr>
          <a:xfrm>
            <a:off x="8659356" y="3985589"/>
            <a:ext cx="23684" cy="58881"/>
          </a:xfrm>
          <a:custGeom>
            <a:rect b="b" l="l" r="r" t="t"/>
            <a:pathLst>
              <a:path extrusionOk="0" h="2782" w="1119">
                <a:moveTo>
                  <a:pt x="342" y="1"/>
                </a:moveTo>
                <a:cubicBezTo>
                  <a:pt x="190" y="1"/>
                  <a:pt x="34" y="99"/>
                  <a:pt x="1" y="296"/>
                </a:cubicBezTo>
                <a:cubicBezTo>
                  <a:pt x="100" y="1052"/>
                  <a:pt x="231" y="1808"/>
                  <a:pt x="428" y="2531"/>
                </a:cubicBezTo>
                <a:cubicBezTo>
                  <a:pt x="454" y="2687"/>
                  <a:pt x="583" y="2781"/>
                  <a:pt x="717" y="2781"/>
                </a:cubicBezTo>
                <a:cubicBezTo>
                  <a:pt x="752" y="2781"/>
                  <a:pt x="788" y="2775"/>
                  <a:pt x="822" y="2761"/>
                </a:cubicBezTo>
                <a:cubicBezTo>
                  <a:pt x="1020" y="2695"/>
                  <a:pt x="1118" y="2531"/>
                  <a:pt x="1053" y="2367"/>
                </a:cubicBezTo>
                <a:cubicBezTo>
                  <a:pt x="888" y="1676"/>
                  <a:pt x="757" y="986"/>
                  <a:pt x="658" y="296"/>
                </a:cubicBezTo>
                <a:cubicBezTo>
                  <a:pt x="642" y="99"/>
                  <a:pt x="494" y="1"/>
                  <a:pt x="34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0" name="Google Shape;2490;p23"/>
          <p:cNvSpPr/>
          <p:nvPr/>
        </p:nvSpPr>
        <p:spPr>
          <a:xfrm>
            <a:off x="8687887" y="3986287"/>
            <a:ext cx="23662" cy="54966"/>
          </a:xfrm>
          <a:custGeom>
            <a:rect b="b" l="l" r="r" t="t"/>
            <a:pathLst>
              <a:path extrusionOk="0" h="2597" w="1118">
                <a:moveTo>
                  <a:pt x="789" y="0"/>
                </a:moveTo>
                <a:cubicBezTo>
                  <a:pt x="559" y="33"/>
                  <a:pt x="362" y="198"/>
                  <a:pt x="296" y="395"/>
                </a:cubicBezTo>
                <a:cubicBezTo>
                  <a:pt x="230" y="592"/>
                  <a:pt x="165" y="789"/>
                  <a:pt x="132" y="986"/>
                </a:cubicBezTo>
                <a:cubicBezTo>
                  <a:pt x="66" y="1413"/>
                  <a:pt x="0" y="1841"/>
                  <a:pt x="0" y="2268"/>
                </a:cubicBezTo>
                <a:cubicBezTo>
                  <a:pt x="0" y="2432"/>
                  <a:pt x="132" y="2596"/>
                  <a:pt x="329" y="2596"/>
                </a:cubicBezTo>
                <a:cubicBezTo>
                  <a:pt x="493" y="2596"/>
                  <a:pt x="657" y="2432"/>
                  <a:pt x="657" y="2268"/>
                </a:cubicBezTo>
                <a:lnTo>
                  <a:pt x="690" y="2268"/>
                </a:lnTo>
                <a:cubicBezTo>
                  <a:pt x="690" y="2071"/>
                  <a:pt x="690" y="1906"/>
                  <a:pt x="723" y="1742"/>
                </a:cubicBezTo>
                <a:lnTo>
                  <a:pt x="723" y="1643"/>
                </a:lnTo>
                <a:cubicBezTo>
                  <a:pt x="723" y="1611"/>
                  <a:pt x="723" y="1578"/>
                  <a:pt x="723" y="1578"/>
                </a:cubicBezTo>
                <a:lnTo>
                  <a:pt x="723" y="1545"/>
                </a:lnTo>
                <a:cubicBezTo>
                  <a:pt x="723" y="1479"/>
                  <a:pt x="723" y="1381"/>
                  <a:pt x="756" y="1315"/>
                </a:cubicBezTo>
                <a:cubicBezTo>
                  <a:pt x="789" y="1151"/>
                  <a:pt x="822" y="986"/>
                  <a:pt x="855" y="822"/>
                </a:cubicBezTo>
                <a:cubicBezTo>
                  <a:pt x="855" y="789"/>
                  <a:pt x="855" y="756"/>
                  <a:pt x="887" y="723"/>
                </a:cubicBezTo>
                <a:cubicBezTo>
                  <a:pt x="912" y="698"/>
                  <a:pt x="937" y="636"/>
                  <a:pt x="919" y="636"/>
                </a:cubicBezTo>
                <a:cubicBezTo>
                  <a:pt x="913" y="636"/>
                  <a:pt x="903" y="642"/>
                  <a:pt x="887" y="658"/>
                </a:cubicBezTo>
                <a:lnTo>
                  <a:pt x="896" y="640"/>
                </a:lnTo>
                <a:lnTo>
                  <a:pt x="896" y="640"/>
                </a:lnTo>
                <a:cubicBezTo>
                  <a:pt x="1032" y="594"/>
                  <a:pt x="1118" y="461"/>
                  <a:pt x="1118" y="329"/>
                </a:cubicBezTo>
                <a:cubicBezTo>
                  <a:pt x="1118" y="132"/>
                  <a:pt x="986" y="0"/>
                  <a:pt x="78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1" name="Google Shape;2491;p23"/>
          <p:cNvSpPr/>
          <p:nvPr/>
        </p:nvSpPr>
        <p:spPr>
          <a:xfrm>
            <a:off x="8712227" y="3972530"/>
            <a:ext cx="18689" cy="68723"/>
          </a:xfrm>
          <a:custGeom>
            <a:rect b="b" l="l" r="r" t="t"/>
            <a:pathLst>
              <a:path extrusionOk="0" h="3247" w="883">
                <a:moveTo>
                  <a:pt x="437" y="1"/>
                </a:moveTo>
                <a:cubicBezTo>
                  <a:pt x="337" y="1"/>
                  <a:pt x="235" y="47"/>
                  <a:pt x="165" y="158"/>
                </a:cubicBezTo>
                <a:cubicBezTo>
                  <a:pt x="66" y="355"/>
                  <a:pt x="0" y="585"/>
                  <a:pt x="33" y="815"/>
                </a:cubicBezTo>
                <a:lnTo>
                  <a:pt x="33" y="1505"/>
                </a:lnTo>
                <a:cubicBezTo>
                  <a:pt x="33" y="1998"/>
                  <a:pt x="33" y="2458"/>
                  <a:pt x="33" y="2951"/>
                </a:cubicBezTo>
                <a:cubicBezTo>
                  <a:pt x="66" y="3148"/>
                  <a:pt x="222" y="3246"/>
                  <a:pt x="374" y="3246"/>
                </a:cubicBezTo>
                <a:cubicBezTo>
                  <a:pt x="526" y="3246"/>
                  <a:pt x="674" y="3148"/>
                  <a:pt x="690" y="2951"/>
                </a:cubicBezTo>
                <a:cubicBezTo>
                  <a:pt x="690" y="2523"/>
                  <a:pt x="690" y="2063"/>
                  <a:pt x="658" y="1636"/>
                </a:cubicBezTo>
                <a:lnTo>
                  <a:pt x="658" y="946"/>
                </a:lnTo>
                <a:cubicBezTo>
                  <a:pt x="658" y="815"/>
                  <a:pt x="658" y="650"/>
                  <a:pt x="723" y="486"/>
                </a:cubicBezTo>
                <a:cubicBezTo>
                  <a:pt x="883" y="236"/>
                  <a:pt x="663" y="1"/>
                  <a:pt x="43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2" name="Google Shape;2492;p23"/>
          <p:cNvSpPr/>
          <p:nvPr/>
        </p:nvSpPr>
        <p:spPr>
          <a:xfrm>
            <a:off x="8728228" y="3971683"/>
            <a:ext cx="16001" cy="65040"/>
          </a:xfrm>
          <a:custGeom>
            <a:rect b="b" l="l" r="r" t="t"/>
            <a:pathLst>
              <a:path extrusionOk="0" h="3073" w="756">
                <a:moveTo>
                  <a:pt x="427" y="0"/>
                </a:moveTo>
                <a:cubicBezTo>
                  <a:pt x="230" y="0"/>
                  <a:pt x="99" y="132"/>
                  <a:pt x="99" y="329"/>
                </a:cubicBezTo>
                <a:cubicBezTo>
                  <a:pt x="0" y="1118"/>
                  <a:pt x="0" y="1939"/>
                  <a:pt x="99" y="2728"/>
                </a:cubicBezTo>
                <a:cubicBezTo>
                  <a:pt x="99" y="2958"/>
                  <a:pt x="263" y="3073"/>
                  <a:pt x="427" y="3073"/>
                </a:cubicBezTo>
                <a:cubicBezTo>
                  <a:pt x="592" y="3073"/>
                  <a:pt x="756" y="2958"/>
                  <a:pt x="756" y="2728"/>
                </a:cubicBezTo>
                <a:lnTo>
                  <a:pt x="723" y="2728"/>
                </a:lnTo>
                <a:cubicBezTo>
                  <a:pt x="657" y="1939"/>
                  <a:pt x="657" y="1118"/>
                  <a:pt x="756" y="329"/>
                </a:cubicBezTo>
                <a:cubicBezTo>
                  <a:pt x="756" y="132"/>
                  <a:pt x="592" y="0"/>
                  <a:pt x="4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3" name="Google Shape;2493;p23"/>
          <p:cNvSpPr/>
          <p:nvPr/>
        </p:nvSpPr>
        <p:spPr>
          <a:xfrm>
            <a:off x="4402921" y="4240653"/>
            <a:ext cx="18795" cy="45589"/>
          </a:xfrm>
          <a:custGeom>
            <a:rect b="b" l="l" r="r" t="t"/>
            <a:pathLst>
              <a:path extrusionOk="0" h="2154" w="888">
                <a:moveTo>
                  <a:pt x="250" y="1"/>
                </a:moveTo>
                <a:cubicBezTo>
                  <a:pt x="233" y="1"/>
                  <a:pt x="215" y="3"/>
                  <a:pt x="198" y="9"/>
                </a:cubicBezTo>
                <a:cubicBezTo>
                  <a:pt x="66" y="42"/>
                  <a:pt x="1" y="141"/>
                  <a:pt x="33" y="272"/>
                </a:cubicBezTo>
                <a:cubicBezTo>
                  <a:pt x="231" y="831"/>
                  <a:pt x="395" y="1389"/>
                  <a:pt x="494" y="1981"/>
                </a:cubicBezTo>
                <a:cubicBezTo>
                  <a:pt x="521" y="2090"/>
                  <a:pt x="593" y="2154"/>
                  <a:pt x="673" y="2154"/>
                </a:cubicBezTo>
                <a:cubicBezTo>
                  <a:pt x="690" y="2154"/>
                  <a:pt x="707" y="2151"/>
                  <a:pt x="724" y="2145"/>
                </a:cubicBezTo>
                <a:cubicBezTo>
                  <a:pt x="855" y="2112"/>
                  <a:pt x="888" y="1981"/>
                  <a:pt x="888" y="1882"/>
                </a:cubicBezTo>
                <a:lnTo>
                  <a:pt x="855" y="1882"/>
                </a:lnTo>
                <a:cubicBezTo>
                  <a:pt x="756" y="1291"/>
                  <a:pt x="625" y="699"/>
                  <a:pt x="428" y="141"/>
                </a:cubicBezTo>
                <a:cubicBezTo>
                  <a:pt x="401" y="60"/>
                  <a:pt x="329" y="1"/>
                  <a:pt x="25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4" name="Google Shape;2494;p23"/>
          <p:cNvSpPr/>
          <p:nvPr/>
        </p:nvSpPr>
        <p:spPr>
          <a:xfrm>
            <a:off x="4421695" y="4243594"/>
            <a:ext cx="16720" cy="41272"/>
          </a:xfrm>
          <a:custGeom>
            <a:rect b="b" l="l" r="r" t="t"/>
            <a:pathLst>
              <a:path extrusionOk="0" h="1950" w="790">
                <a:moveTo>
                  <a:pt x="545" y="0"/>
                </a:moveTo>
                <a:cubicBezTo>
                  <a:pt x="475" y="0"/>
                  <a:pt x="405" y="37"/>
                  <a:pt x="362" y="100"/>
                </a:cubicBezTo>
                <a:cubicBezTo>
                  <a:pt x="99" y="626"/>
                  <a:pt x="1" y="1218"/>
                  <a:pt x="132" y="1809"/>
                </a:cubicBezTo>
                <a:cubicBezTo>
                  <a:pt x="159" y="1890"/>
                  <a:pt x="231" y="1949"/>
                  <a:pt x="329" y="1949"/>
                </a:cubicBezTo>
                <a:cubicBezTo>
                  <a:pt x="350" y="1949"/>
                  <a:pt x="372" y="1946"/>
                  <a:pt x="395" y="1941"/>
                </a:cubicBezTo>
                <a:cubicBezTo>
                  <a:pt x="494" y="1908"/>
                  <a:pt x="559" y="1809"/>
                  <a:pt x="527" y="1710"/>
                </a:cubicBezTo>
                <a:cubicBezTo>
                  <a:pt x="428" y="1218"/>
                  <a:pt x="494" y="725"/>
                  <a:pt x="724" y="298"/>
                </a:cubicBezTo>
                <a:cubicBezTo>
                  <a:pt x="789" y="199"/>
                  <a:pt x="757" y="100"/>
                  <a:pt x="658" y="35"/>
                </a:cubicBezTo>
                <a:cubicBezTo>
                  <a:pt x="623" y="11"/>
                  <a:pt x="584" y="0"/>
                  <a:pt x="5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5" name="Google Shape;2495;p23"/>
          <p:cNvSpPr/>
          <p:nvPr/>
        </p:nvSpPr>
        <p:spPr>
          <a:xfrm>
            <a:off x="4443263" y="4251976"/>
            <a:ext cx="12530" cy="28806"/>
          </a:xfrm>
          <a:custGeom>
            <a:rect b="b" l="l" r="r" t="t"/>
            <a:pathLst>
              <a:path extrusionOk="0" h="1361" w="592">
                <a:moveTo>
                  <a:pt x="231" y="0"/>
                </a:moveTo>
                <a:cubicBezTo>
                  <a:pt x="99" y="0"/>
                  <a:pt x="33" y="66"/>
                  <a:pt x="33" y="197"/>
                </a:cubicBezTo>
                <a:cubicBezTo>
                  <a:pt x="1" y="559"/>
                  <a:pt x="33" y="920"/>
                  <a:pt x="165" y="1282"/>
                </a:cubicBezTo>
                <a:cubicBezTo>
                  <a:pt x="213" y="1330"/>
                  <a:pt x="296" y="1360"/>
                  <a:pt x="376" y="1360"/>
                </a:cubicBezTo>
                <a:cubicBezTo>
                  <a:pt x="405" y="1360"/>
                  <a:pt x="434" y="1356"/>
                  <a:pt x="461" y="1347"/>
                </a:cubicBezTo>
                <a:cubicBezTo>
                  <a:pt x="559" y="1282"/>
                  <a:pt x="592" y="1150"/>
                  <a:pt x="526" y="1052"/>
                </a:cubicBezTo>
                <a:lnTo>
                  <a:pt x="526" y="1019"/>
                </a:lnTo>
                <a:lnTo>
                  <a:pt x="526" y="986"/>
                </a:lnTo>
                <a:cubicBezTo>
                  <a:pt x="526" y="920"/>
                  <a:pt x="493" y="887"/>
                  <a:pt x="493" y="854"/>
                </a:cubicBezTo>
                <a:cubicBezTo>
                  <a:pt x="461" y="789"/>
                  <a:pt x="461" y="690"/>
                  <a:pt x="428" y="624"/>
                </a:cubicBezTo>
                <a:lnTo>
                  <a:pt x="428" y="559"/>
                </a:lnTo>
                <a:lnTo>
                  <a:pt x="428" y="526"/>
                </a:lnTo>
                <a:lnTo>
                  <a:pt x="428" y="493"/>
                </a:lnTo>
                <a:lnTo>
                  <a:pt x="428" y="460"/>
                </a:lnTo>
                <a:lnTo>
                  <a:pt x="428" y="197"/>
                </a:lnTo>
                <a:cubicBezTo>
                  <a:pt x="428" y="66"/>
                  <a:pt x="329" y="0"/>
                  <a:pt x="2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6" name="Google Shape;2496;p23"/>
          <p:cNvSpPr/>
          <p:nvPr/>
        </p:nvSpPr>
        <p:spPr>
          <a:xfrm>
            <a:off x="4455792" y="4246219"/>
            <a:ext cx="19493" cy="41928"/>
          </a:xfrm>
          <a:custGeom>
            <a:rect b="b" l="l" r="r" t="t"/>
            <a:pathLst>
              <a:path extrusionOk="0" h="1981" w="921">
                <a:moveTo>
                  <a:pt x="690" y="1"/>
                </a:moveTo>
                <a:cubicBezTo>
                  <a:pt x="641" y="1"/>
                  <a:pt x="591" y="26"/>
                  <a:pt x="559" y="75"/>
                </a:cubicBezTo>
                <a:cubicBezTo>
                  <a:pt x="131" y="568"/>
                  <a:pt x="0" y="1225"/>
                  <a:pt x="230" y="1817"/>
                </a:cubicBezTo>
                <a:cubicBezTo>
                  <a:pt x="263" y="1915"/>
                  <a:pt x="394" y="1981"/>
                  <a:pt x="493" y="1981"/>
                </a:cubicBezTo>
                <a:cubicBezTo>
                  <a:pt x="591" y="1948"/>
                  <a:pt x="657" y="1817"/>
                  <a:pt x="624" y="1718"/>
                </a:cubicBezTo>
                <a:lnTo>
                  <a:pt x="624" y="1685"/>
                </a:lnTo>
                <a:cubicBezTo>
                  <a:pt x="591" y="1619"/>
                  <a:pt x="591" y="1554"/>
                  <a:pt x="559" y="1488"/>
                </a:cubicBezTo>
                <a:cubicBezTo>
                  <a:pt x="559" y="1455"/>
                  <a:pt x="559" y="1422"/>
                  <a:pt x="559" y="1389"/>
                </a:cubicBezTo>
                <a:cubicBezTo>
                  <a:pt x="559" y="1389"/>
                  <a:pt x="559" y="1356"/>
                  <a:pt x="559" y="1356"/>
                </a:cubicBezTo>
                <a:lnTo>
                  <a:pt x="559" y="1159"/>
                </a:lnTo>
                <a:lnTo>
                  <a:pt x="559" y="995"/>
                </a:lnTo>
                <a:cubicBezTo>
                  <a:pt x="559" y="962"/>
                  <a:pt x="591" y="864"/>
                  <a:pt x="624" y="798"/>
                </a:cubicBezTo>
                <a:cubicBezTo>
                  <a:pt x="624" y="765"/>
                  <a:pt x="624" y="765"/>
                  <a:pt x="657" y="732"/>
                </a:cubicBezTo>
                <a:cubicBezTo>
                  <a:pt x="657" y="699"/>
                  <a:pt x="657" y="699"/>
                  <a:pt x="657" y="666"/>
                </a:cubicBezTo>
                <a:cubicBezTo>
                  <a:pt x="690" y="568"/>
                  <a:pt x="756" y="436"/>
                  <a:pt x="822" y="371"/>
                </a:cubicBezTo>
                <a:cubicBezTo>
                  <a:pt x="920" y="272"/>
                  <a:pt x="920" y="141"/>
                  <a:pt x="822" y="75"/>
                </a:cubicBezTo>
                <a:cubicBezTo>
                  <a:pt x="789" y="26"/>
                  <a:pt x="739" y="1"/>
                  <a:pt x="69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7" name="Google Shape;2497;p23"/>
          <p:cNvSpPr/>
          <p:nvPr/>
        </p:nvSpPr>
        <p:spPr>
          <a:xfrm>
            <a:off x="4484577" y="4232906"/>
            <a:ext cx="13651" cy="52299"/>
          </a:xfrm>
          <a:custGeom>
            <a:rect b="b" l="l" r="r" t="t"/>
            <a:pathLst>
              <a:path extrusionOk="0" h="2471" w="645">
                <a:moveTo>
                  <a:pt x="265" y="0"/>
                </a:moveTo>
                <a:cubicBezTo>
                  <a:pt x="139" y="0"/>
                  <a:pt x="0" y="104"/>
                  <a:pt x="20" y="244"/>
                </a:cubicBezTo>
                <a:cubicBezTo>
                  <a:pt x="152" y="901"/>
                  <a:pt x="217" y="1591"/>
                  <a:pt x="184" y="2248"/>
                </a:cubicBezTo>
                <a:cubicBezTo>
                  <a:pt x="184" y="2396"/>
                  <a:pt x="291" y="2470"/>
                  <a:pt x="398" y="2470"/>
                </a:cubicBezTo>
                <a:cubicBezTo>
                  <a:pt x="505" y="2470"/>
                  <a:pt x="612" y="2396"/>
                  <a:pt x="612" y="2248"/>
                </a:cubicBezTo>
                <a:cubicBezTo>
                  <a:pt x="644" y="1558"/>
                  <a:pt x="579" y="835"/>
                  <a:pt x="447" y="145"/>
                </a:cubicBezTo>
                <a:cubicBezTo>
                  <a:pt x="422" y="43"/>
                  <a:pt x="346" y="0"/>
                  <a:pt x="2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8" name="Google Shape;2498;p23"/>
          <p:cNvSpPr/>
          <p:nvPr/>
        </p:nvSpPr>
        <p:spPr>
          <a:xfrm>
            <a:off x="4503076" y="4241499"/>
            <a:ext cx="16022" cy="43706"/>
          </a:xfrm>
          <a:custGeom>
            <a:rect b="b" l="l" r="r" t="t"/>
            <a:pathLst>
              <a:path extrusionOk="0" h="2065" w="757">
                <a:moveTo>
                  <a:pt x="514" y="1"/>
                </a:moveTo>
                <a:cubicBezTo>
                  <a:pt x="446" y="1"/>
                  <a:pt x="383" y="37"/>
                  <a:pt x="362" y="101"/>
                </a:cubicBezTo>
                <a:cubicBezTo>
                  <a:pt x="99" y="659"/>
                  <a:pt x="0" y="1251"/>
                  <a:pt x="0" y="1842"/>
                </a:cubicBezTo>
                <a:cubicBezTo>
                  <a:pt x="0" y="1990"/>
                  <a:pt x="107" y="2064"/>
                  <a:pt x="214" y="2064"/>
                </a:cubicBezTo>
                <a:cubicBezTo>
                  <a:pt x="321" y="2064"/>
                  <a:pt x="428" y="1990"/>
                  <a:pt x="428" y="1842"/>
                </a:cubicBezTo>
                <a:cubicBezTo>
                  <a:pt x="395" y="1317"/>
                  <a:pt x="493" y="791"/>
                  <a:pt x="691" y="331"/>
                </a:cubicBezTo>
                <a:cubicBezTo>
                  <a:pt x="756" y="232"/>
                  <a:pt x="723" y="101"/>
                  <a:pt x="625" y="35"/>
                </a:cubicBezTo>
                <a:cubicBezTo>
                  <a:pt x="590" y="12"/>
                  <a:pt x="551" y="1"/>
                  <a:pt x="5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9" name="Google Shape;2499;p23"/>
          <p:cNvSpPr/>
          <p:nvPr/>
        </p:nvSpPr>
        <p:spPr>
          <a:xfrm>
            <a:off x="4514907" y="4235086"/>
            <a:ext cx="17398" cy="40044"/>
          </a:xfrm>
          <a:custGeom>
            <a:rect b="b" l="l" r="r" t="t"/>
            <a:pathLst>
              <a:path extrusionOk="0" h="1892" w="822">
                <a:moveTo>
                  <a:pt x="249" y="1"/>
                </a:moveTo>
                <a:cubicBezTo>
                  <a:pt x="232" y="1"/>
                  <a:pt x="215" y="4"/>
                  <a:pt x="197" y="9"/>
                </a:cubicBezTo>
                <a:cubicBezTo>
                  <a:pt x="66" y="42"/>
                  <a:pt x="0" y="141"/>
                  <a:pt x="33" y="239"/>
                </a:cubicBezTo>
                <a:cubicBezTo>
                  <a:pt x="230" y="732"/>
                  <a:pt x="329" y="1225"/>
                  <a:pt x="427" y="1751"/>
                </a:cubicBezTo>
                <a:cubicBezTo>
                  <a:pt x="454" y="1832"/>
                  <a:pt x="526" y="1891"/>
                  <a:pt x="605" y="1891"/>
                </a:cubicBezTo>
                <a:cubicBezTo>
                  <a:pt x="622" y="1891"/>
                  <a:pt x="640" y="1888"/>
                  <a:pt x="657" y="1882"/>
                </a:cubicBezTo>
                <a:cubicBezTo>
                  <a:pt x="789" y="1850"/>
                  <a:pt x="822" y="1751"/>
                  <a:pt x="822" y="1652"/>
                </a:cubicBezTo>
                <a:cubicBezTo>
                  <a:pt x="756" y="1127"/>
                  <a:pt x="624" y="634"/>
                  <a:pt x="427" y="141"/>
                </a:cubicBezTo>
                <a:cubicBezTo>
                  <a:pt x="400" y="60"/>
                  <a:pt x="329" y="1"/>
                  <a:pt x="2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0" name="Google Shape;2500;p23"/>
          <p:cNvSpPr/>
          <p:nvPr/>
        </p:nvSpPr>
        <p:spPr>
          <a:xfrm>
            <a:off x="4537850" y="4238028"/>
            <a:ext cx="22287" cy="40383"/>
          </a:xfrm>
          <a:custGeom>
            <a:rect b="b" l="l" r="r" t="t"/>
            <a:pathLst>
              <a:path extrusionOk="0" h="1908" w="1053">
                <a:moveTo>
                  <a:pt x="818" y="0"/>
                </a:moveTo>
                <a:cubicBezTo>
                  <a:pt x="480" y="0"/>
                  <a:pt x="292" y="439"/>
                  <a:pt x="165" y="725"/>
                </a:cubicBezTo>
                <a:cubicBezTo>
                  <a:pt x="66" y="1021"/>
                  <a:pt x="1" y="1382"/>
                  <a:pt x="1" y="1711"/>
                </a:cubicBezTo>
                <a:cubicBezTo>
                  <a:pt x="1" y="1809"/>
                  <a:pt x="66" y="1908"/>
                  <a:pt x="198" y="1908"/>
                </a:cubicBezTo>
                <a:cubicBezTo>
                  <a:pt x="296" y="1908"/>
                  <a:pt x="395" y="1809"/>
                  <a:pt x="395" y="1711"/>
                </a:cubicBezTo>
                <a:lnTo>
                  <a:pt x="428" y="1711"/>
                </a:lnTo>
                <a:cubicBezTo>
                  <a:pt x="428" y="1448"/>
                  <a:pt x="493" y="1185"/>
                  <a:pt x="559" y="922"/>
                </a:cubicBezTo>
                <a:cubicBezTo>
                  <a:pt x="625" y="791"/>
                  <a:pt x="658" y="692"/>
                  <a:pt x="723" y="593"/>
                </a:cubicBezTo>
                <a:cubicBezTo>
                  <a:pt x="756" y="528"/>
                  <a:pt x="789" y="495"/>
                  <a:pt x="822" y="462"/>
                </a:cubicBezTo>
                <a:lnTo>
                  <a:pt x="855" y="429"/>
                </a:lnTo>
                <a:cubicBezTo>
                  <a:pt x="953" y="429"/>
                  <a:pt x="1052" y="330"/>
                  <a:pt x="1052" y="199"/>
                </a:cubicBezTo>
                <a:cubicBezTo>
                  <a:pt x="1052" y="100"/>
                  <a:pt x="953" y="2"/>
                  <a:pt x="855" y="2"/>
                </a:cubicBezTo>
                <a:cubicBezTo>
                  <a:pt x="843" y="1"/>
                  <a:pt x="830" y="0"/>
                  <a:pt x="81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1" name="Google Shape;2501;p23"/>
          <p:cNvSpPr/>
          <p:nvPr/>
        </p:nvSpPr>
        <p:spPr>
          <a:xfrm>
            <a:off x="4370941" y="4248230"/>
            <a:ext cx="15302" cy="42499"/>
          </a:xfrm>
          <a:custGeom>
            <a:rect b="b" l="l" r="r" t="t"/>
            <a:pathLst>
              <a:path extrusionOk="0" h="2008" w="723">
                <a:moveTo>
                  <a:pt x="210" y="0"/>
                </a:moveTo>
                <a:cubicBezTo>
                  <a:pt x="183" y="0"/>
                  <a:pt x="156" y="5"/>
                  <a:pt x="132" y="13"/>
                </a:cubicBezTo>
                <a:cubicBezTo>
                  <a:pt x="33" y="79"/>
                  <a:pt x="0" y="210"/>
                  <a:pt x="66" y="309"/>
                </a:cubicBezTo>
                <a:cubicBezTo>
                  <a:pt x="263" y="769"/>
                  <a:pt x="296" y="1261"/>
                  <a:pt x="164" y="1754"/>
                </a:cubicBezTo>
                <a:cubicBezTo>
                  <a:pt x="126" y="1910"/>
                  <a:pt x="259" y="2008"/>
                  <a:pt x="388" y="2008"/>
                </a:cubicBezTo>
                <a:cubicBezTo>
                  <a:pt x="477" y="2008"/>
                  <a:pt x="565" y="1961"/>
                  <a:pt x="592" y="1853"/>
                </a:cubicBezTo>
                <a:lnTo>
                  <a:pt x="559" y="1853"/>
                </a:lnTo>
                <a:cubicBezTo>
                  <a:pt x="723" y="1261"/>
                  <a:pt x="657" y="637"/>
                  <a:pt x="427" y="111"/>
                </a:cubicBezTo>
                <a:cubicBezTo>
                  <a:pt x="378" y="37"/>
                  <a:pt x="292" y="0"/>
                  <a:pt x="21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2" name="Google Shape;2502;p23"/>
          <p:cNvSpPr/>
          <p:nvPr/>
        </p:nvSpPr>
        <p:spPr>
          <a:xfrm>
            <a:off x="4382052" y="4244589"/>
            <a:ext cx="14625" cy="37483"/>
          </a:xfrm>
          <a:custGeom>
            <a:rect b="b" l="l" r="r" t="t"/>
            <a:pathLst>
              <a:path extrusionOk="0" h="1771" w="691">
                <a:moveTo>
                  <a:pt x="444" y="1"/>
                </a:moveTo>
                <a:cubicBezTo>
                  <a:pt x="378" y="1"/>
                  <a:pt x="317" y="24"/>
                  <a:pt x="297" y="86"/>
                </a:cubicBezTo>
                <a:cubicBezTo>
                  <a:pt x="34" y="579"/>
                  <a:pt x="1" y="1105"/>
                  <a:pt x="132" y="1598"/>
                </a:cubicBezTo>
                <a:cubicBezTo>
                  <a:pt x="159" y="1707"/>
                  <a:pt x="232" y="1770"/>
                  <a:pt x="331" y="1770"/>
                </a:cubicBezTo>
                <a:cubicBezTo>
                  <a:pt x="351" y="1770"/>
                  <a:pt x="373" y="1768"/>
                  <a:pt x="395" y="1762"/>
                </a:cubicBezTo>
                <a:cubicBezTo>
                  <a:pt x="494" y="1729"/>
                  <a:pt x="559" y="1598"/>
                  <a:pt x="527" y="1499"/>
                </a:cubicBezTo>
                <a:cubicBezTo>
                  <a:pt x="428" y="1105"/>
                  <a:pt x="461" y="678"/>
                  <a:pt x="625" y="316"/>
                </a:cubicBezTo>
                <a:cubicBezTo>
                  <a:pt x="691" y="218"/>
                  <a:pt x="658" y="86"/>
                  <a:pt x="559" y="20"/>
                </a:cubicBezTo>
                <a:cubicBezTo>
                  <a:pt x="523" y="8"/>
                  <a:pt x="483" y="1"/>
                  <a:pt x="4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3" name="Google Shape;2503;p23"/>
          <p:cNvSpPr/>
          <p:nvPr/>
        </p:nvSpPr>
        <p:spPr>
          <a:xfrm>
            <a:off x="4286089" y="3842321"/>
            <a:ext cx="347762" cy="413077"/>
          </a:xfrm>
          <a:custGeom>
            <a:rect b="b" l="l" r="r" t="t"/>
            <a:pathLst>
              <a:path extrusionOk="0" h="19517" w="16431">
                <a:moveTo>
                  <a:pt x="14064" y="0"/>
                </a:moveTo>
                <a:cubicBezTo>
                  <a:pt x="13703" y="132"/>
                  <a:pt x="13407" y="296"/>
                  <a:pt x="13111" y="493"/>
                </a:cubicBezTo>
                <a:cubicBezTo>
                  <a:pt x="12892" y="371"/>
                  <a:pt x="12655" y="304"/>
                  <a:pt x="12412" y="304"/>
                </a:cubicBezTo>
                <a:cubicBezTo>
                  <a:pt x="12328" y="304"/>
                  <a:pt x="12243" y="312"/>
                  <a:pt x="12158" y="329"/>
                </a:cubicBezTo>
                <a:cubicBezTo>
                  <a:pt x="11896" y="329"/>
                  <a:pt x="11665" y="395"/>
                  <a:pt x="11435" y="526"/>
                </a:cubicBezTo>
                <a:cubicBezTo>
                  <a:pt x="11205" y="658"/>
                  <a:pt x="11107" y="953"/>
                  <a:pt x="11238" y="1183"/>
                </a:cubicBezTo>
                <a:cubicBezTo>
                  <a:pt x="11194" y="1107"/>
                  <a:pt x="11121" y="1074"/>
                  <a:pt x="11041" y="1074"/>
                </a:cubicBezTo>
                <a:cubicBezTo>
                  <a:pt x="10880" y="1074"/>
                  <a:pt x="10691" y="1205"/>
                  <a:pt x="10647" y="1381"/>
                </a:cubicBezTo>
                <a:cubicBezTo>
                  <a:pt x="10647" y="1643"/>
                  <a:pt x="10745" y="1906"/>
                  <a:pt x="10910" y="2103"/>
                </a:cubicBezTo>
                <a:lnTo>
                  <a:pt x="9168" y="2925"/>
                </a:lnTo>
                <a:lnTo>
                  <a:pt x="8642" y="1578"/>
                </a:lnTo>
                <a:cubicBezTo>
                  <a:pt x="8609" y="1381"/>
                  <a:pt x="8478" y="1216"/>
                  <a:pt x="8314" y="1085"/>
                </a:cubicBezTo>
                <a:cubicBezTo>
                  <a:pt x="8218" y="1037"/>
                  <a:pt x="8113" y="1014"/>
                  <a:pt x="8010" y="1014"/>
                </a:cubicBezTo>
                <a:cubicBezTo>
                  <a:pt x="7758" y="1014"/>
                  <a:pt x="7510" y="1148"/>
                  <a:pt x="7394" y="1381"/>
                </a:cubicBezTo>
                <a:cubicBezTo>
                  <a:pt x="7229" y="1709"/>
                  <a:pt x="7164" y="2071"/>
                  <a:pt x="7196" y="2432"/>
                </a:cubicBezTo>
                <a:cubicBezTo>
                  <a:pt x="7065" y="2235"/>
                  <a:pt x="6901" y="2071"/>
                  <a:pt x="6704" y="1939"/>
                </a:cubicBezTo>
                <a:cubicBezTo>
                  <a:pt x="6621" y="1904"/>
                  <a:pt x="6534" y="1885"/>
                  <a:pt x="6449" y="1885"/>
                </a:cubicBezTo>
                <a:cubicBezTo>
                  <a:pt x="6298" y="1885"/>
                  <a:pt x="6152" y="1944"/>
                  <a:pt x="6046" y="2071"/>
                </a:cubicBezTo>
                <a:cubicBezTo>
                  <a:pt x="6014" y="2202"/>
                  <a:pt x="5981" y="2333"/>
                  <a:pt x="6014" y="2432"/>
                </a:cubicBezTo>
                <a:cubicBezTo>
                  <a:pt x="6014" y="2826"/>
                  <a:pt x="6079" y="3188"/>
                  <a:pt x="6178" y="3549"/>
                </a:cubicBezTo>
                <a:cubicBezTo>
                  <a:pt x="6309" y="3812"/>
                  <a:pt x="6342" y="4075"/>
                  <a:pt x="6309" y="4338"/>
                </a:cubicBezTo>
                <a:cubicBezTo>
                  <a:pt x="6260" y="4509"/>
                  <a:pt x="6067" y="4661"/>
                  <a:pt x="5889" y="4661"/>
                </a:cubicBezTo>
                <a:cubicBezTo>
                  <a:pt x="5828" y="4661"/>
                  <a:pt x="5769" y="4643"/>
                  <a:pt x="5718" y="4601"/>
                </a:cubicBezTo>
                <a:cubicBezTo>
                  <a:pt x="5488" y="4437"/>
                  <a:pt x="5553" y="4206"/>
                  <a:pt x="5488" y="4009"/>
                </a:cubicBezTo>
                <a:cubicBezTo>
                  <a:pt x="5367" y="3743"/>
                  <a:pt x="5103" y="3584"/>
                  <a:pt x="4829" y="3584"/>
                </a:cubicBezTo>
                <a:cubicBezTo>
                  <a:pt x="4730" y="3584"/>
                  <a:pt x="4630" y="3605"/>
                  <a:pt x="4535" y="3648"/>
                </a:cubicBezTo>
                <a:cubicBezTo>
                  <a:pt x="4188" y="3837"/>
                  <a:pt x="3962" y="4147"/>
                  <a:pt x="3915" y="4521"/>
                </a:cubicBezTo>
                <a:lnTo>
                  <a:pt x="3915" y="4521"/>
                </a:lnTo>
                <a:cubicBezTo>
                  <a:pt x="3929" y="4307"/>
                  <a:pt x="3831" y="4101"/>
                  <a:pt x="3648" y="4009"/>
                </a:cubicBezTo>
                <a:cubicBezTo>
                  <a:pt x="3574" y="3978"/>
                  <a:pt x="3500" y="3963"/>
                  <a:pt x="3430" y="3963"/>
                </a:cubicBezTo>
                <a:cubicBezTo>
                  <a:pt x="3280" y="3963"/>
                  <a:pt x="3145" y="4029"/>
                  <a:pt x="3056" y="4141"/>
                </a:cubicBezTo>
                <a:cubicBezTo>
                  <a:pt x="3056" y="3996"/>
                  <a:pt x="2917" y="3921"/>
                  <a:pt x="2770" y="3921"/>
                </a:cubicBezTo>
                <a:cubicBezTo>
                  <a:pt x="2650" y="3921"/>
                  <a:pt x="2524" y="3972"/>
                  <a:pt x="2465" y="4075"/>
                </a:cubicBezTo>
                <a:cubicBezTo>
                  <a:pt x="2333" y="4305"/>
                  <a:pt x="2267" y="4568"/>
                  <a:pt x="2300" y="4831"/>
                </a:cubicBezTo>
                <a:cubicBezTo>
                  <a:pt x="2202" y="5357"/>
                  <a:pt x="2070" y="5850"/>
                  <a:pt x="1873" y="6342"/>
                </a:cubicBezTo>
                <a:cubicBezTo>
                  <a:pt x="1709" y="6868"/>
                  <a:pt x="1775" y="7427"/>
                  <a:pt x="2070" y="7854"/>
                </a:cubicBezTo>
                <a:cubicBezTo>
                  <a:pt x="1545" y="8051"/>
                  <a:pt x="1183" y="8511"/>
                  <a:pt x="1085" y="9037"/>
                </a:cubicBezTo>
                <a:cubicBezTo>
                  <a:pt x="1085" y="9333"/>
                  <a:pt x="1019" y="9628"/>
                  <a:pt x="920" y="9924"/>
                </a:cubicBezTo>
                <a:cubicBezTo>
                  <a:pt x="756" y="10121"/>
                  <a:pt x="592" y="10286"/>
                  <a:pt x="394" y="10450"/>
                </a:cubicBezTo>
                <a:cubicBezTo>
                  <a:pt x="0" y="10910"/>
                  <a:pt x="99" y="11633"/>
                  <a:pt x="296" y="12224"/>
                </a:cubicBezTo>
                <a:cubicBezTo>
                  <a:pt x="460" y="12783"/>
                  <a:pt x="756" y="13407"/>
                  <a:pt x="624" y="13999"/>
                </a:cubicBezTo>
                <a:cubicBezTo>
                  <a:pt x="526" y="14426"/>
                  <a:pt x="296" y="14820"/>
                  <a:pt x="526" y="15182"/>
                </a:cubicBezTo>
                <a:cubicBezTo>
                  <a:pt x="624" y="15346"/>
                  <a:pt x="854" y="15412"/>
                  <a:pt x="920" y="15609"/>
                </a:cubicBezTo>
                <a:cubicBezTo>
                  <a:pt x="986" y="15740"/>
                  <a:pt x="1019" y="15872"/>
                  <a:pt x="1019" y="16003"/>
                </a:cubicBezTo>
                <a:cubicBezTo>
                  <a:pt x="1052" y="16759"/>
                  <a:pt x="1282" y="17679"/>
                  <a:pt x="2037" y="17844"/>
                </a:cubicBezTo>
                <a:cubicBezTo>
                  <a:pt x="2133" y="18260"/>
                  <a:pt x="2572" y="18426"/>
                  <a:pt x="2959" y="18526"/>
                </a:cubicBezTo>
                <a:lnTo>
                  <a:pt x="2959" y="18526"/>
                </a:lnTo>
                <a:cubicBezTo>
                  <a:pt x="3277" y="18907"/>
                  <a:pt x="3697" y="19194"/>
                  <a:pt x="4141" y="19388"/>
                </a:cubicBezTo>
                <a:cubicBezTo>
                  <a:pt x="4261" y="19436"/>
                  <a:pt x="4363" y="19467"/>
                  <a:pt x="4474" y="19467"/>
                </a:cubicBezTo>
                <a:cubicBezTo>
                  <a:pt x="4515" y="19467"/>
                  <a:pt x="4557" y="19462"/>
                  <a:pt x="4601" y="19454"/>
                </a:cubicBezTo>
                <a:cubicBezTo>
                  <a:pt x="4765" y="19421"/>
                  <a:pt x="4863" y="19257"/>
                  <a:pt x="4831" y="19092"/>
                </a:cubicBezTo>
                <a:lnTo>
                  <a:pt x="4831" y="19092"/>
                </a:lnTo>
                <a:cubicBezTo>
                  <a:pt x="4913" y="19120"/>
                  <a:pt x="4995" y="19133"/>
                  <a:pt x="5075" y="19133"/>
                </a:cubicBezTo>
                <a:cubicBezTo>
                  <a:pt x="5378" y="19133"/>
                  <a:pt x="5647" y="18944"/>
                  <a:pt x="5751" y="18632"/>
                </a:cubicBezTo>
                <a:cubicBezTo>
                  <a:pt x="6103" y="18955"/>
                  <a:pt x="6534" y="19305"/>
                  <a:pt x="6998" y="19305"/>
                </a:cubicBezTo>
                <a:cubicBezTo>
                  <a:pt x="7053" y="19305"/>
                  <a:pt x="7108" y="19300"/>
                  <a:pt x="7164" y="19289"/>
                </a:cubicBezTo>
                <a:cubicBezTo>
                  <a:pt x="7260" y="19241"/>
                  <a:pt x="7391" y="19211"/>
                  <a:pt x="7519" y="19211"/>
                </a:cubicBezTo>
                <a:cubicBezTo>
                  <a:pt x="7566" y="19211"/>
                  <a:pt x="7613" y="19215"/>
                  <a:pt x="7657" y="19224"/>
                </a:cubicBezTo>
                <a:cubicBezTo>
                  <a:pt x="7755" y="19257"/>
                  <a:pt x="7854" y="19322"/>
                  <a:pt x="7919" y="19388"/>
                </a:cubicBezTo>
                <a:cubicBezTo>
                  <a:pt x="8069" y="19476"/>
                  <a:pt x="8231" y="19517"/>
                  <a:pt x="8388" y="19517"/>
                </a:cubicBezTo>
                <a:cubicBezTo>
                  <a:pt x="8818" y="19517"/>
                  <a:pt x="9219" y="19212"/>
                  <a:pt x="9267" y="18731"/>
                </a:cubicBezTo>
                <a:cubicBezTo>
                  <a:pt x="9398" y="19026"/>
                  <a:pt x="9562" y="19257"/>
                  <a:pt x="9825" y="19421"/>
                </a:cubicBezTo>
                <a:cubicBezTo>
                  <a:pt x="9913" y="19476"/>
                  <a:pt x="10012" y="19501"/>
                  <a:pt x="10109" y="19501"/>
                </a:cubicBezTo>
                <a:cubicBezTo>
                  <a:pt x="10304" y="19501"/>
                  <a:pt x="10493" y="19399"/>
                  <a:pt x="10581" y="19224"/>
                </a:cubicBezTo>
                <a:cubicBezTo>
                  <a:pt x="10659" y="19301"/>
                  <a:pt x="10757" y="19338"/>
                  <a:pt x="10856" y="19338"/>
                </a:cubicBezTo>
                <a:cubicBezTo>
                  <a:pt x="11007" y="19338"/>
                  <a:pt x="11159" y="19251"/>
                  <a:pt x="11238" y="19092"/>
                </a:cubicBezTo>
                <a:cubicBezTo>
                  <a:pt x="11450" y="19220"/>
                  <a:pt x="11676" y="19292"/>
                  <a:pt x="11907" y="19292"/>
                </a:cubicBezTo>
                <a:cubicBezTo>
                  <a:pt x="12034" y="19292"/>
                  <a:pt x="12162" y="19270"/>
                  <a:pt x="12290" y="19224"/>
                </a:cubicBezTo>
                <a:cubicBezTo>
                  <a:pt x="12421" y="19224"/>
                  <a:pt x="12520" y="19191"/>
                  <a:pt x="12618" y="19092"/>
                </a:cubicBezTo>
                <a:cubicBezTo>
                  <a:pt x="12750" y="19026"/>
                  <a:pt x="12750" y="18862"/>
                  <a:pt x="12684" y="18764"/>
                </a:cubicBezTo>
                <a:cubicBezTo>
                  <a:pt x="12733" y="18727"/>
                  <a:pt x="12787" y="18708"/>
                  <a:pt x="12841" y="18708"/>
                </a:cubicBezTo>
                <a:cubicBezTo>
                  <a:pt x="12930" y="18708"/>
                  <a:pt x="13017" y="18759"/>
                  <a:pt x="13078" y="18862"/>
                </a:cubicBezTo>
                <a:cubicBezTo>
                  <a:pt x="13834" y="17416"/>
                  <a:pt x="13571" y="15675"/>
                  <a:pt x="13374" y="14065"/>
                </a:cubicBezTo>
                <a:cubicBezTo>
                  <a:pt x="13308" y="13375"/>
                  <a:pt x="13308" y="12553"/>
                  <a:pt x="13867" y="12192"/>
                </a:cubicBezTo>
                <a:cubicBezTo>
                  <a:pt x="13751" y="12018"/>
                  <a:pt x="13584" y="11819"/>
                  <a:pt x="13389" y="11819"/>
                </a:cubicBezTo>
                <a:cubicBezTo>
                  <a:pt x="13363" y="11819"/>
                  <a:pt x="13336" y="11822"/>
                  <a:pt x="13308" y="11830"/>
                </a:cubicBezTo>
                <a:cubicBezTo>
                  <a:pt x="13210" y="11863"/>
                  <a:pt x="13144" y="11929"/>
                  <a:pt x="13046" y="11962"/>
                </a:cubicBezTo>
                <a:cubicBezTo>
                  <a:pt x="13012" y="11973"/>
                  <a:pt x="12979" y="11978"/>
                  <a:pt x="12946" y="11978"/>
                </a:cubicBezTo>
                <a:cubicBezTo>
                  <a:pt x="12693" y="11978"/>
                  <a:pt x="12483" y="11661"/>
                  <a:pt x="12454" y="11370"/>
                </a:cubicBezTo>
                <a:cubicBezTo>
                  <a:pt x="12388" y="11074"/>
                  <a:pt x="12388" y="10713"/>
                  <a:pt x="12158" y="10516"/>
                </a:cubicBezTo>
                <a:cubicBezTo>
                  <a:pt x="12339" y="10275"/>
                  <a:pt x="12629" y="10117"/>
                  <a:pt x="12929" y="10117"/>
                </a:cubicBezTo>
                <a:cubicBezTo>
                  <a:pt x="12957" y="10117"/>
                  <a:pt x="12985" y="10119"/>
                  <a:pt x="13013" y="10121"/>
                </a:cubicBezTo>
                <a:cubicBezTo>
                  <a:pt x="13341" y="10121"/>
                  <a:pt x="13703" y="10121"/>
                  <a:pt x="14031" y="10056"/>
                </a:cubicBezTo>
                <a:cubicBezTo>
                  <a:pt x="14360" y="9957"/>
                  <a:pt x="14656" y="9760"/>
                  <a:pt x="14787" y="9431"/>
                </a:cubicBezTo>
                <a:lnTo>
                  <a:pt x="14689" y="9037"/>
                </a:lnTo>
                <a:lnTo>
                  <a:pt x="15214" y="8774"/>
                </a:lnTo>
                <a:lnTo>
                  <a:pt x="15214" y="8774"/>
                </a:lnTo>
                <a:cubicBezTo>
                  <a:pt x="15116" y="8840"/>
                  <a:pt x="15083" y="8938"/>
                  <a:pt x="15083" y="9070"/>
                </a:cubicBezTo>
                <a:cubicBezTo>
                  <a:pt x="15379" y="8873"/>
                  <a:pt x="15576" y="8577"/>
                  <a:pt x="15707" y="8248"/>
                </a:cubicBezTo>
                <a:cubicBezTo>
                  <a:pt x="15806" y="7887"/>
                  <a:pt x="15642" y="7525"/>
                  <a:pt x="15379" y="7328"/>
                </a:cubicBezTo>
                <a:cubicBezTo>
                  <a:pt x="15839" y="6967"/>
                  <a:pt x="15937" y="6244"/>
                  <a:pt x="15543" y="5784"/>
                </a:cubicBezTo>
                <a:cubicBezTo>
                  <a:pt x="15740" y="5718"/>
                  <a:pt x="15904" y="5587"/>
                  <a:pt x="16003" y="5422"/>
                </a:cubicBezTo>
                <a:cubicBezTo>
                  <a:pt x="16102" y="5225"/>
                  <a:pt x="16036" y="4995"/>
                  <a:pt x="15872" y="4897"/>
                </a:cubicBezTo>
                <a:cubicBezTo>
                  <a:pt x="16134" y="4864"/>
                  <a:pt x="16332" y="4634"/>
                  <a:pt x="16266" y="4371"/>
                </a:cubicBezTo>
                <a:cubicBezTo>
                  <a:pt x="16154" y="4147"/>
                  <a:pt x="15912" y="4114"/>
                  <a:pt x="15645" y="4114"/>
                </a:cubicBezTo>
                <a:cubicBezTo>
                  <a:pt x="15531" y="4114"/>
                  <a:pt x="15411" y="4120"/>
                  <a:pt x="15296" y="4120"/>
                </a:cubicBezTo>
                <a:cubicBezTo>
                  <a:pt x="15048" y="4120"/>
                  <a:pt x="14818" y="4091"/>
                  <a:pt x="14689" y="3911"/>
                </a:cubicBezTo>
                <a:cubicBezTo>
                  <a:pt x="14623" y="3615"/>
                  <a:pt x="14557" y="3286"/>
                  <a:pt x="14491" y="2958"/>
                </a:cubicBezTo>
                <a:cubicBezTo>
                  <a:pt x="14853" y="2859"/>
                  <a:pt x="15182" y="2563"/>
                  <a:pt x="15313" y="2235"/>
                </a:cubicBezTo>
                <a:lnTo>
                  <a:pt x="15576" y="2268"/>
                </a:lnTo>
                <a:cubicBezTo>
                  <a:pt x="15937" y="2136"/>
                  <a:pt x="16299" y="1972"/>
                  <a:pt x="16397" y="1611"/>
                </a:cubicBezTo>
                <a:cubicBezTo>
                  <a:pt x="16430" y="1348"/>
                  <a:pt x="16397" y="1085"/>
                  <a:pt x="16233" y="855"/>
                </a:cubicBezTo>
                <a:cubicBezTo>
                  <a:pt x="16233" y="789"/>
                  <a:pt x="16167" y="723"/>
                  <a:pt x="16102" y="658"/>
                </a:cubicBezTo>
                <a:cubicBezTo>
                  <a:pt x="16052" y="641"/>
                  <a:pt x="16003" y="633"/>
                  <a:pt x="15954" y="633"/>
                </a:cubicBezTo>
                <a:cubicBezTo>
                  <a:pt x="15904" y="633"/>
                  <a:pt x="15855" y="641"/>
                  <a:pt x="15806" y="658"/>
                </a:cubicBezTo>
                <a:cubicBezTo>
                  <a:pt x="15676" y="690"/>
                  <a:pt x="15544" y="706"/>
                  <a:pt x="15413" y="706"/>
                </a:cubicBezTo>
                <a:cubicBezTo>
                  <a:pt x="14887" y="706"/>
                  <a:pt x="14380" y="448"/>
                  <a:pt x="140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4" name="Google Shape;2504;p23"/>
          <p:cNvSpPr/>
          <p:nvPr/>
        </p:nvSpPr>
        <p:spPr>
          <a:xfrm>
            <a:off x="4283993" y="3837453"/>
            <a:ext cx="355424" cy="422115"/>
          </a:xfrm>
          <a:custGeom>
            <a:rect b="b" l="l" r="r" t="t"/>
            <a:pathLst>
              <a:path extrusionOk="0" h="19944" w="16793">
                <a:moveTo>
                  <a:pt x="14084" y="440"/>
                </a:moveTo>
                <a:cubicBezTo>
                  <a:pt x="14442" y="839"/>
                  <a:pt x="14942" y="1093"/>
                  <a:pt x="15475" y="1093"/>
                </a:cubicBezTo>
                <a:cubicBezTo>
                  <a:pt x="15530" y="1093"/>
                  <a:pt x="15586" y="1090"/>
                  <a:pt x="15642" y="1085"/>
                </a:cubicBezTo>
                <a:cubicBezTo>
                  <a:pt x="15730" y="1085"/>
                  <a:pt x="15861" y="1041"/>
                  <a:pt x="15978" y="1041"/>
                </a:cubicBezTo>
                <a:cubicBezTo>
                  <a:pt x="16036" y="1041"/>
                  <a:pt x="16091" y="1052"/>
                  <a:pt x="16135" y="1085"/>
                </a:cubicBezTo>
                <a:cubicBezTo>
                  <a:pt x="16266" y="1282"/>
                  <a:pt x="16332" y="1512"/>
                  <a:pt x="16299" y="1742"/>
                </a:cubicBezTo>
                <a:cubicBezTo>
                  <a:pt x="16215" y="2023"/>
                  <a:pt x="15843" y="2183"/>
                  <a:pt x="15552" y="2183"/>
                </a:cubicBezTo>
                <a:cubicBezTo>
                  <a:pt x="15502" y="2183"/>
                  <a:pt x="15455" y="2179"/>
                  <a:pt x="15412" y="2169"/>
                </a:cubicBezTo>
                <a:cubicBezTo>
                  <a:pt x="15346" y="2169"/>
                  <a:pt x="15281" y="2235"/>
                  <a:pt x="15215" y="2268"/>
                </a:cubicBezTo>
                <a:cubicBezTo>
                  <a:pt x="15116" y="2596"/>
                  <a:pt x="14853" y="2826"/>
                  <a:pt x="14525" y="2925"/>
                </a:cubicBezTo>
                <a:cubicBezTo>
                  <a:pt x="14393" y="2958"/>
                  <a:pt x="14328" y="3089"/>
                  <a:pt x="14360" y="3188"/>
                </a:cubicBezTo>
                <a:cubicBezTo>
                  <a:pt x="14393" y="3385"/>
                  <a:pt x="14459" y="3582"/>
                  <a:pt x="14492" y="3746"/>
                </a:cubicBezTo>
                <a:cubicBezTo>
                  <a:pt x="14492" y="3944"/>
                  <a:pt x="14525" y="4075"/>
                  <a:pt x="14590" y="4239"/>
                </a:cubicBezTo>
                <a:cubicBezTo>
                  <a:pt x="14755" y="4404"/>
                  <a:pt x="14952" y="4469"/>
                  <a:pt x="15149" y="4502"/>
                </a:cubicBezTo>
                <a:lnTo>
                  <a:pt x="15839" y="4502"/>
                </a:lnTo>
                <a:cubicBezTo>
                  <a:pt x="15938" y="4502"/>
                  <a:pt x="16003" y="4502"/>
                  <a:pt x="16069" y="4568"/>
                </a:cubicBezTo>
                <a:cubicBezTo>
                  <a:pt x="16201" y="4667"/>
                  <a:pt x="16102" y="4864"/>
                  <a:pt x="15938" y="4864"/>
                </a:cubicBezTo>
                <a:cubicBezTo>
                  <a:pt x="15806" y="4864"/>
                  <a:pt x="15675" y="5094"/>
                  <a:pt x="15806" y="5192"/>
                </a:cubicBezTo>
                <a:cubicBezTo>
                  <a:pt x="16069" y="5389"/>
                  <a:pt x="15773" y="5652"/>
                  <a:pt x="15543" y="5751"/>
                </a:cubicBezTo>
                <a:cubicBezTo>
                  <a:pt x="15412" y="5784"/>
                  <a:pt x="15346" y="5981"/>
                  <a:pt x="15478" y="6080"/>
                </a:cubicBezTo>
                <a:cubicBezTo>
                  <a:pt x="15773" y="6474"/>
                  <a:pt x="15708" y="7032"/>
                  <a:pt x="15346" y="7328"/>
                </a:cubicBezTo>
                <a:cubicBezTo>
                  <a:pt x="15215" y="7394"/>
                  <a:pt x="15215" y="7591"/>
                  <a:pt x="15346" y="7690"/>
                </a:cubicBezTo>
                <a:cubicBezTo>
                  <a:pt x="15741" y="7968"/>
                  <a:pt x="15611" y="8411"/>
                  <a:pt x="15361" y="8751"/>
                </a:cubicBezTo>
                <a:lnTo>
                  <a:pt x="15361" y="8751"/>
                </a:lnTo>
                <a:cubicBezTo>
                  <a:pt x="15340" y="8743"/>
                  <a:pt x="15317" y="8739"/>
                  <a:pt x="15293" y="8739"/>
                </a:cubicBezTo>
                <a:cubicBezTo>
                  <a:pt x="15257" y="8739"/>
                  <a:pt x="15219" y="8749"/>
                  <a:pt x="15182" y="8774"/>
                </a:cubicBezTo>
                <a:lnTo>
                  <a:pt x="14656" y="9037"/>
                </a:lnTo>
                <a:cubicBezTo>
                  <a:pt x="14590" y="9070"/>
                  <a:pt x="14558" y="9168"/>
                  <a:pt x="14590" y="9267"/>
                </a:cubicBezTo>
                <a:lnTo>
                  <a:pt x="14663" y="9582"/>
                </a:lnTo>
                <a:lnTo>
                  <a:pt x="14663" y="9582"/>
                </a:lnTo>
                <a:cubicBezTo>
                  <a:pt x="14363" y="10154"/>
                  <a:pt x="13850" y="10154"/>
                  <a:pt x="13243" y="10154"/>
                </a:cubicBezTo>
                <a:cubicBezTo>
                  <a:pt x="13184" y="10146"/>
                  <a:pt x="13126" y="10142"/>
                  <a:pt x="13068" y="10142"/>
                </a:cubicBezTo>
                <a:cubicBezTo>
                  <a:pt x="12676" y="10142"/>
                  <a:pt x="12318" y="10332"/>
                  <a:pt x="12060" y="10647"/>
                </a:cubicBezTo>
                <a:cubicBezTo>
                  <a:pt x="12027" y="10746"/>
                  <a:pt x="12027" y="10844"/>
                  <a:pt x="12093" y="10910"/>
                </a:cubicBezTo>
                <a:cubicBezTo>
                  <a:pt x="12257" y="11107"/>
                  <a:pt x="12323" y="11337"/>
                  <a:pt x="12323" y="11600"/>
                </a:cubicBezTo>
                <a:cubicBezTo>
                  <a:pt x="12356" y="11830"/>
                  <a:pt x="12455" y="12027"/>
                  <a:pt x="12586" y="12192"/>
                </a:cubicBezTo>
                <a:cubicBezTo>
                  <a:pt x="12717" y="12356"/>
                  <a:pt x="12915" y="12422"/>
                  <a:pt x="13112" y="12422"/>
                </a:cubicBezTo>
                <a:cubicBezTo>
                  <a:pt x="13210" y="12389"/>
                  <a:pt x="13309" y="12323"/>
                  <a:pt x="13407" y="12290"/>
                </a:cubicBezTo>
                <a:cubicBezTo>
                  <a:pt x="13433" y="12280"/>
                  <a:pt x="13458" y="12275"/>
                  <a:pt x="13482" y="12275"/>
                </a:cubicBezTo>
                <a:cubicBezTo>
                  <a:pt x="13558" y="12275"/>
                  <a:pt x="13625" y="12320"/>
                  <a:pt x="13685" y="12380"/>
                </a:cubicBezTo>
                <a:lnTo>
                  <a:pt x="13685" y="12380"/>
                </a:lnTo>
                <a:cubicBezTo>
                  <a:pt x="12994" y="13077"/>
                  <a:pt x="13283" y="14299"/>
                  <a:pt x="13375" y="15182"/>
                </a:cubicBezTo>
                <a:cubicBezTo>
                  <a:pt x="13499" y="16392"/>
                  <a:pt x="13594" y="17662"/>
                  <a:pt x="13105" y="18796"/>
                </a:cubicBezTo>
                <a:lnTo>
                  <a:pt x="13105" y="18796"/>
                </a:lnTo>
                <a:cubicBezTo>
                  <a:pt x="13044" y="18772"/>
                  <a:pt x="12978" y="18759"/>
                  <a:pt x="12912" y="18759"/>
                </a:cubicBezTo>
                <a:cubicBezTo>
                  <a:pt x="12825" y="18759"/>
                  <a:pt x="12736" y="18781"/>
                  <a:pt x="12652" y="18829"/>
                </a:cubicBezTo>
                <a:cubicBezTo>
                  <a:pt x="12553" y="18895"/>
                  <a:pt x="12520" y="19026"/>
                  <a:pt x="12586" y="19125"/>
                </a:cubicBezTo>
                <a:cubicBezTo>
                  <a:pt x="12685" y="19256"/>
                  <a:pt x="12126" y="19322"/>
                  <a:pt x="12060" y="19322"/>
                </a:cubicBezTo>
                <a:cubicBezTo>
                  <a:pt x="12014" y="19330"/>
                  <a:pt x="11967" y="19334"/>
                  <a:pt x="11921" y="19334"/>
                </a:cubicBezTo>
                <a:cubicBezTo>
                  <a:pt x="11772" y="19334"/>
                  <a:pt x="11627" y="19291"/>
                  <a:pt x="11502" y="19191"/>
                </a:cubicBezTo>
                <a:cubicBezTo>
                  <a:pt x="11452" y="19154"/>
                  <a:pt x="11398" y="19135"/>
                  <a:pt x="11347" y="19135"/>
                </a:cubicBezTo>
                <a:cubicBezTo>
                  <a:pt x="11261" y="19135"/>
                  <a:pt x="11181" y="19187"/>
                  <a:pt x="11140" y="19289"/>
                </a:cubicBezTo>
                <a:cubicBezTo>
                  <a:pt x="11110" y="19350"/>
                  <a:pt x="11058" y="19376"/>
                  <a:pt x="11001" y="19376"/>
                </a:cubicBezTo>
                <a:cubicBezTo>
                  <a:pt x="10936" y="19376"/>
                  <a:pt x="10864" y="19342"/>
                  <a:pt x="10812" y="19289"/>
                </a:cubicBezTo>
                <a:cubicBezTo>
                  <a:pt x="10790" y="19267"/>
                  <a:pt x="10749" y="19256"/>
                  <a:pt x="10704" y="19256"/>
                </a:cubicBezTo>
                <a:cubicBezTo>
                  <a:pt x="10614" y="19256"/>
                  <a:pt x="10505" y="19300"/>
                  <a:pt x="10483" y="19388"/>
                </a:cubicBezTo>
                <a:cubicBezTo>
                  <a:pt x="10431" y="19492"/>
                  <a:pt x="10324" y="19532"/>
                  <a:pt x="10215" y="19532"/>
                </a:cubicBezTo>
                <a:cubicBezTo>
                  <a:pt x="10118" y="19532"/>
                  <a:pt x="10019" y="19500"/>
                  <a:pt x="9957" y="19454"/>
                </a:cubicBezTo>
                <a:cubicBezTo>
                  <a:pt x="9815" y="19311"/>
                  <a:pt x="9672" y="19144"/>
                  <a:pt x="9594" y="18973"/>
                </a:cubicBezTo>
                <a:lnTo>
                  <a:pt x="9594" y="18973"/>
                </a:lnTo>
                <a:cubicBezTo>
                  <a:pt x="9595" y="18969"/>
                  <a:pt x="9595" y="18965"/>
                  <a:pt x="9596" y="18961"/>
                </a:cubicBezTo>
                <a:lnTo>
                  <a:pt x="9596" y="18961"/>
                </a:lnTo>
                <a:lnTo>
                  <a:pt x="9589" y="18963"/>
                </a:lnTo>
                <a:lnTo>
                  <a:pt x="9589" y="18963"/>
                </a:lnTo>
                <a:cubicBezTo>
                  <a:pt x="9579" y="18940"/>
                  <a:pt x="9570" y="18918"/>
                  <a:pt x="9563" y="18895"/>
                </a:cubicBezTo>
                <a:cubicBezTo>
                  <a:pt x="9525" y="18820"/>
                  <a:pt x="9464" y="18788"/>
                  <a:pt x="9400" y="18788"/>
                </a:cubicBezTo>
                <a:cubicBezTo>
                  <a:pt x="9297" y="18788"/>
                  <a:pt x="9189" y="18872"/>
                  <a:pt x="9169" y="18994"/>
                </a:cubicBezTo>
                <a:cubicBezTo>
                  <a:pt x="9136" y="19256"/>
                  <a:pt x="8939" y="19454"/>
                  <a:pt x="8643" y="19519"/>
                </a:cubicBezTo>
                <a:cubicBezTo>
                  <a:pt x="8593" y="19536"/>
                  <a:pt x="8536" y="19544"/>
                  <a:pt x="8478" y="19544"/>
                </a:cubicBezTo>
                <a:cubicBezTo>
                  <a:pt x="8421" y="19544"/>
                  <a:pt x="8363" y="19536"/>
                  <a:pt x="8314" y="19519"/>
                </a:cubicBezTo>
                <a:cubicBezTo>
                  <a:pt x="8150" y="19487"/>
                  <a:pt x="8051" y="19355"/>
                  <a:pt x="7887" y="19289"/>
                </a:cubicBezTo>
                <a:cubicBezTo>
                  <a:pt x="7806" y="19249"/>
                  <a:pt x="7727" y="19234"/>
                  <a:pt x="7650" y="19234"/>
                </a:cubicBezTo>
                <a:cubicBezTo>
                  <a:pt x="7448" y="19234"/>
                  <a:pt x="7252" y="19333"/>
                  <a:pt x="7046" y="19333"/>
                </a:cubicBezTo>
                <a:cubicBezTo>
                  <a:pt x="7009" y="19333"/>
                  <a:pt x="6972" y="19330"/>
                  <a:pt x="6934" y="19322"/>
                </a:cubicBezTo>
                <a:cubicBezTo>
                  <a:pt x="6573" y="19224"/>
                  <a:pt x="6244" y="18994"/>
                  <a:pt x="5981" y="18731"/>
                </a:cubicBezTo>
                <a:cubicBezTo>
                  <a:pt x="5944" y="18694"/>
                  <a:pt x="5893" y="18675"/>
                  <a:pt x="5842" y="18675"/>
                </a:cubicBezTo>
                <a:cubicBezTo>
                  <a:pt x="5758" y="18675"/>
                  <a:pt x="5673" y="18727"/>
                  <a:pt x="5652" y="18829"/>
                </a:cubicBezTo>
                <a:cubicBezTo>
                  <a:pt x="5576" y="19033"/>
                  <a:pt x="5381" y="19158"/>
                  <a:pt x="5175" y="19158"/>
                </a:cubicBezTo>
                <a:cubicBezTo>
                  <a:pt x="5115" y="19158"/>
                  <a:pt x="5054" y="19147"/>
                  <a:pt x="4995" y="19125"/>
                </a:cubicBezTo>
                <a:cubicBezTo>
                  <a:pt x="4981" y="19122"/>
                  <a:pt x="4967" y="19121"/>
                  <a:pt x="4954" y="19121"/>
                </a:cubicBezTo>
                <a:cubicBezTo>
                  <a:pt x="4814" y="19121"/>
                  <a:pt x="4732" y="19268"/>
                  <a:pt x="4732" y="19388"/>
                </a:cubicBezTo>
                <a:cubicBezTo>
                  <a:pt x="4748" y="19459"/>
                  <a:pt x="4709" y="19486"/>
                  <a:pt x="4640" y="19486"/>
                </a:cubicBezTo>
                <a:cubicBezTo>
                  <a:pt x="4419" y="19486"/>
                  <a:pt x="3887" y="19208"/>
                  <a:pt x="3812" y="19158"/>
                </a:cubicBezTo>
                <a:cubicBezTo>
                  <a:pt x="3626" y="19034"/>
                  <a:pt x="3466" y="18897"/>
                  <a:pt x="3324" y="18738"/>
                </a:cubicBezTo>
                <a:lnTo>
                  <a:pt x="3324" y="18738"/>
                </a:lnTo>
                <a:cubicBezTo>
                  <a:pt x="3326" y="18649"/>
                  <a:pt x="3278" y="18562"/>
                  <a:pt x="3159" y="18534"/>
                </a:cubicBezTo>
                <a:lnTo>
                  <a:pt x="3159" y="18534"/>
                </a:lnTo>
                <a:cubicBezTo>
                  <a:pt x="3135" y="18502"/>
                  <a:pt x="3112" y="18469"/>
                  <a:pt x="3089" y="18435"/>
                </a:cubicBezTo>
                <a:cubicBezTo>
                  <a:pt x="3042" y="18378"/>
                  <a:pt x="2978" y="18354"/>
                  <a:pt x="2916" y="18354"/>
                </a:cubicBezTo>
                <a:cubicBezTo>
                  <a:pt x="2854" y="18354"/>
                  <a:pt x="2794" y="18377"/>
                  <a:pt x="2750" y="18415"/>
                </a:cubicBezTo>
                <a:lnTo>
                  <a:pt x="2750" y="18415"/>
                </a:lnTo>
                <a:cubicBezTo>
                  <a:pt x="2709" y="18400"/>
                  <a:pt x="2668" y="18385"/>
                  <a:pt x="2629" y="18369"/>
                </a:cubicBezTo>
                <a:cubicBezTo>
                  <a:pt x="2564" y="18304"/>
                  <a:pt x="2498" y="18271"/>
                  <a:pt x="2432" y="18205"/>
                </a:cubicBezTo>
                <a:cubicBezTo>
                  <a:pt x="2366" y="18106"/>
                  <a:pt x="2366" y="18008"/>
                  <a:pt x="2301" y="17942"/>
                </a:cubicBezTo>
                <a:cubicBezTo>
                  <a:pt x="2235" y="17843"/>
                  <a:pt x="2038" y="17811"/>
                  <a:pt x="1906" y="17745"/>
                </a:cubicBezTo>
                <a:cubicBezTo>
                  <a:pt x="1775" y="17613"/>
                  <a:pt x="1644" y="17482"/>
                  <a:pt x="1578" y="17318"/>
                </a:cubicBezTo>
                <a:cubicBezTo>
                  <a:pt x="1414" y="16989"/>
                  <a:pt x="1348" y="16661"/>
                  <a:pt x="1315" y="16299"/>
                </a:cubicBezTo>
                <a:cubicBezTo>
                  <a:pt x="1315" y="16135"/>
                  <a:pt x="1315" y="15938"/>
                  <a:pt x="1249" y="15773"/>
                </a:cubicBezTo>
                <a:cubicBezTo>
                  <a:pt x="1151" y="15609"/>
                  <a:pt x="1052" y="15478"/>
                  <a:pt x="888" y="15379"/>
                </a:cubicBezTo>
                <a:cubicBezTo>
                  <a:pt x="526" y="15050"/>
                  <a:pt x="888" y="14557"/>
                  <a:pt x="921" y="14130"/>
                </a:cubicBezTo>
                <a:cubicBezTo>
                  <a:pt x="953" y="13670"/>
                  <a:pt x="888" y="13210"/>
                  <a:pt x="723" y="12783"/>
                </a:cubicBezTo>
                <a:cubicBezTo>
                  <a:pt x="559" y="12389"/>
                  <a:pt x="461" y="11961"/>
                  <a:pt x="428" y="11534"/>
                </a:cubicBezTo>
                <a:cubicBezTo>
                  <a:pt x="395" y="11304"/>
                  <a:pt x="461" y="11107"/>
                  <a:pt x="526" y="10943"/>
                </a:cubicBezTo>
                <a:cubicBezTo>
                  <a:pt x="658" y="10779"/>
                  <a:pt x="789" y="10614"/>
                  <a:pt x="953" y="10483"/>
                </a:cubicBezTo>
                <a:cubicBezTo>
                  <a:pt x="1315" y="10154"/>
                  <a:pt x="1282" y="9727"/>
                  <a:pt x="1348" y="9267"/>
                </a:cubicBezTo>
                <a:cubicBezTo>
                  <a:pt x="1446" y="8807"/>
                  <a:pt x="1742" y="8445"/>
                  <a:pt x="2169" y="8248"/>
                </a:cubicBezTo>
                <a:cubicBezTo>
                  <a:pt x="2301" y="8215"/>
                  <a:pt x="2399" y="8084"/>
                  <a:pt x="2301" y="7953"/>
                </a:cubicBezTo>
                <a:cubicBezTo>
                  <a:pt x="1841" y="7361"/>
                  <a:pt x="2136" y="6605"/>
                  <a:pt x="2334" y="5981"/>
                </a:cubicBezTo>
                <a:cubicBezTo>
                  <a:pt x="2465" y="5652"/>
                  <a:pt x="2531" y="5291"/>
                  <a:pt x="2564" y="4929"/>
                </a:cubicBezTo>
                <a:cubicBezTo>
                  <a:pt x="2564" y="4765"/>
                  <a:pt x="2596" y="4601"/>
                  <a:pt x="2662" y="4436"/>
                </a:cubicBezTo>
                <a:cubicBezTo>
                  <a:pt x="2683" y="4394"/>
                  <a:pt x="2773" y="4324"/>
                  <a:pt x="2843" y="4324"/>
                </a:cubicBezTo>
                <a:cubicBezTo>
                  <a:pt x="2881" y="4324"/>
                  <a:pt x="2913" y="4345"/>
                  <a:pt x="2925" y="4404"/>
                </a:cubicBezTo>
                <a:cubicBezTo>
                  <a:pt x="2947" y="4491"/>
                  <a:pt x="3042" y="4550"/>
                  <a:pt x="3132" y="4550"/>
                </a:cubicBezTo>
                <a:cubicBezTo>
                  <a:pt x="3177" y="4550"/>
                  <a:pt x="3221" y="4535"/>
                  <a:pt x="3254" y="4502"/>
                </a:cubicBezTo>
                <a:cubicBezTo>
                  <a:pt x="3327" y="4417"/>
                  <a:pt x="3427" y="4377"/>
                  <a:pt x="3521" y="4377"/>
                </a:cubicBezTo>
                <a:cubicBezTo>
                  <a:pt x="3680" y="4377"/>
                  <a:pt x="3821" y="4493"/>
                  <a:pt x="3779" y="4699"/>
                </a:cubicBezTo>
                <a:cubicBezTo>
                  <a:pt x="3739" y="4860"/>
                  <a:pt x="3872" y="4960"/>
                  <a:pt x="3995" y="4960"/>
                </a:cubicBezTo>
                <a:cubicBezTo>
                  <a:pt x="4073" y="4960"/>
                  <a:pt x="4148" y="4920"/>
                  <a:pt x="4174" y="4831"/>
                </a:cubicBezTo>
                <a:cubicBezTo>
                  <a:pt x="4174" y="4826"/>
                  <a:pt x="4175" y="4821"/>
                  <a:pt x="4175" y="4816"/>
                </a:cubicBezTo>
                <a:lnTo>
                  <a:pt x="4175" y="4816"/>
                </a:lnTo>
                <a:lnTo>
                  <a:pt x="4240" y="4831"/>
                </a:lnTo>
                <a:cubicBezTo>
                  <a:pt x="4263" y="4729"/>
                  <a:pt x="4265" y="4632"/>
                  <a:pt x="4250" y="4542"/>
                </a:cubicBezTo>
                <a:lnTo>
                  <a:pt x="4250" y="4542"/>
                </a:lnTo>
                <a:cubicBezTo>
                  <a:pt x="4337" y="4347"/>
                  <a:pt x="4486" y="4188"/>
                  <a:pt x="4667" y="4075"/>
                </a:cubicBezTo>
                <a:cubicBezTo>
                  <a:pt x="4748" y="4028"/>
                  <a:pt x="4838" y="4007"/>
                  <a:pt x="4927" y="4007"/>
                </a:cubicBezTo>
                <a:cubicBezTo>
                  <a:pt x="5090" y="4007"/>
                  <a:pt x="5251" y="4079"/>
                  <a:pt x="5357" y="4206"/>
                </a:cubicBezTo>
                <a:cubicBezTo>
                  <a:pt x="5488" y="4436"/>
                  <a:pt x="5422" y="4732"/>
                  <a:pt x="5587" y="4929"/>
                </a:cubicBezTo>
                <a:cubicBezTo>
                  <a:pt x="5689" y="5032"/>
                  <a:pt x="5831" y="5083"/>
                  <a:pt x="5970" y="5083"/>
                </a:cubicBezTo>
                <a:cubicBezTo>
                  <a:pt x="6054" y="5083"/>
                  <a:pt x="6137" y="5065"/>
                  <a:pt x="6211" y="5028"/>
                </a:cubicBezTo>
                <a:cubicBezTo>
                  <a:pt x="6835" y="4732"/>
                  <a:pt x="6540" y="4009"/>
                  <a:pt x="6408" y="3484"/>
                </a:cubicBezTo>
                <a:cubicBezTo>
                  <a:pt x="6375" y="3319"/>
                  <a:pt x="6343" y="3122"/>
                  <a:pt x="6310" y="2925"/>
                </a:cubicBezTo>
                <a:cubicBezTo>
                  <a:pt x="6310" y="2793"/>
                  <a:pt x="6244" y="2531"/>
                  <a:pt x="6310" y="2399"/>
                </a:cubicBezTo>
                <a:cubicBezTo>
                  <a:pt x="6364" y="2314"/>
                  <a:pt x="6429" y="2280"/>
                  <a:pt x="6499" y="2280"/>
                </a:cubicBezTo>
                <a:cubicBezTo>
                  <a:pt x="6725" y="2280"/>
                  <a:pt x="6998" y="2635"/>
                  <a:pt x="7098" y="2761"/>
                </a:cubicBezTo>
                <a:cubicBezTo>
                  <a:pt x="7137" y="2825"/>
                  <a:pt x="7200" y="2854"/>
                  <a:pt x="7263" y="2854"/>
                </a:cubicBezTo>
                <a:cubicBezTo>
                  <a:pt x="7362" y="2854"/>
                  <a:pt x="7460" y="2782"/>
                  <a:pt x="7460" y="2662"/>
                </a:cubicBezTo>
                <a:cubicBezTo>
                  <a:pt x="7460" y="2333"/>
                  <a:pt x="7493" y="2038"/>
                  <a:pt x="7591" y="1775"/>
                </a:cubicBezTo>
                <a:cubicBezTo>
                  <a:pt x="7674" y="1582"/>
                  <a:pt x="7894" y="1390"/>
                  <a:pt x="8099" y="1390"/>
                </a:cubicBezTo>
                <a:cubicBezTo>
                  <a:pt x="8139" y="1390"/>
                  <a:pt x="8178" y="1397"/>
                  <a:pt x="8216" y="1413"/>
                </a:cubicBezTo>
                <a:cubicBezTo>
                  <a:pt x="8478" y="1512"/>
                  <a:pt x="8577" y="1972"/>
                  <a:pt x="8643" y="2202"/>
                </a:cubicBezTo>
                <a:lnTo>
                  <a:pt x="9037" y="3188"/>
                </a:lnTo>
                <a:cubicBezTo>
                  <a:pt x="9061" y="3284"/>
                  <a:pt x="9156" y="3345"/>
                  <a:pt x="9243" y="3345"/>
                </a:cubicBezTo>
                <a:cubicBezTo>
                  <a:pt x="9275" y="3345"/>
                  <a:pt x="9306" y="3337"/>
                  <a:pt x="9333" y="3319"/>
                </a:cubicBezTo>
                <a:lnTo>
                  <a:pt x="11107" y="2498"/>
                </a:lnTo>
                <a:cubicBezTo>
                  <a:pt x="11206" y="2432"/>
                  <a:pt x="11239" y="2301"/>
                  <a:pt x="11173" y="2202"/>
                </a:cubicBezTo>
                <a:cubicBezTo>
                  <a:pt x="11042" y="2071"/>
                  <a:pt x="10976" y="1906"/>
                  <a:pt x="10943" y="1709"/>
                </a:cubicBezTo>
                <a:cubicBezTo>
                  <a:pt x="10910" y="1643"/>
                  <a:pt x="10943" y="1545"/>
                  <a:pt x="11009" y="1512"/>
                </a:cubicBezTo>
                <a:cubicBezTo>
                  <a:pt x="11032" y="1489"/>
                  <a:pt x="11088" y="1465"/>
                  <a:pt x="11119" y="1465"/>
                </a:cubicBezTo>
                <a:cubicBezTo>
                  <a:pt x="11132" y="1465"/>
                  <a:pt x="11140" y="1469"/>
                  <a:pt x="11140" y="1479"/>
                </a:cubicBezTo>
                <a:cubicBezTo>
                  <a:pt x="11192" y="1552"/>
                  <a:pt x="11260" y="1582"/>
                  <a:pt x="11325" y="1582"/>
                </a:cubicBezTo>
                <a:cubicBezTo>
                  <a:pt x="11454" y="1582"/>
                  <a:pt x="11570" y="1463"/>
                  <a:pt x="11520" y="1322"/>
                </a:cubicBezTo>
                <a:lnTo>
                  <a:pt x="11520" y="1322"/>
                </a:lnTo>
                <a:lnTo>
                  <a:pt x="11534" y="1315"/>
                </a:lnTo>
                <a:cubicBezTo>
                  <a:pt x="11523" y="1302"/>
                  <a:pt x="11512" y="1290"/>
                  <a:pt x="11500" y="1279"/>
                </a:cubicBezTo>
                <a:lnTo>
                  <a:pt x="11500" y="1279"/>
                </a:lnTo>
                <a:cubicBezTo>
                  <a:pt x="11308" y="854"/>
                  <a:pt x="11962" y="756"/>
                  <a:pt x="12225" y="723"/>
                </a:cubicBezTo>
                <a:cubicBezTo>
                  <a:pt x="12304" y="706"/>
                  <a:pt x="12383" y="697"/>
                  <a:pt x="12462" y="697"/>
                </a:cubicBezTo>
                <a:cubicBezTo>
                  <a:pt x="12676" y="697"/>
                  <a:pt x="12886" y="759"/>
                  <a:pt x="13079" y="855"/>
                </a:cubicBezTo>
                <a:cubicBezTo>
                  <a:pt x="13112" y="871"/>
                  <a:pt x="13153" y="879"/>
                  <a:pt x="13194" y="879"/>
                </a:cubicBezTo>
                <a:cubicBezTo>
                  <a:pt x="13235" y="879"/>
                  <a:pt x="13276" y="871"/>
                  <a:pt x="13309" y="855"/>
                </a:cubicBezTo>
                <a:cubicBezTo>
                  <a:pt x="13542" y="680"/>
                  <a:pt x="13800" y="557"/>
                  <a:pt x="14084" y="440"/>
                </a:cubicBezTo>
                <a:close/>
                <a:moveTo>
                  <a:pt x="14098" y="0"/>
                </a:moveTo>
                <a:cubicBezTo>
                  <a:pt x="13771" y="119"/>
                  <a:pt x="13472" y="264"/>
                  <a:pt x="13175" y="461"/>
                </a:cubicBezTo>
                <a:lnTo>
                  <a:pt x="13175" y="461"/>
                </a:lnTo>
                <a:cubicBezTo>
                  <a:pt x="12919" y="348"/>
                  <a:pt x="12649" y="294"/>
                  <a:pt x="12377" y="294"/>
                </a:cubicBezTo>
                <a:cubicBezTo>
                  <a:pt x="12161" y="294"/>
                  <a:pt x="11944" y="328"/>
                  <a:pt x="11732" y="395"/>
                </a:cubicBezTo>
                <a:cubicBezTo>
                  <a:pt x="11376" y="466"/>
                  <a:pt x="11122" y="777"/>
                  <a:pt x="11096" y="1118"/>
                </a:cubicBezTo>
                <a:lnTo>
                  <a:pt x="11096" y="1118"/>
                </a:lnTo>
                <a:cubicBezTo>
                  <a:pt x="10949" y="1122"/>
                  <a:pt x="10808" y="1188"/>
                  <a:pt x="10713" y="1315"/>
                </a:cubicBezTo>
                <a:cubicBezTo>
                  <a:pt x="10445" y="1582"/>
                  <a:pt x="10570" y="1959"/>
                  <a:pt x="10732" y="2267"/>
                </a:cubicBezTo>
                <a:lnTo>
                  <a:pt x="10732" y="2267"/>
                </a:lnTo>
                <a:lnTo>
                  <a:pt x="9375" y="2895"/>
                </a:lnTo>
                <a:lnTo>
                  <a:pt x="9375" y="2895"/>
                </a:lnTo>
                <a:cubicBezTo>
                  <a:pt x="9216" y="2478"/>
                  <a:pt x="9073" y="2061"/>
                  <a:pt x="8906" y="1643"/>
                </a:cubicBezTo>
                <a:cubicBezTo>
                  <a:pt x="8807" y="1315"/>
                  <a:pt x="8511" y="1085"/>
                  <a:pt x="8183" y="1052"/>
                </a:cubicBezTo>
                <a:cubicBezTo>
                  <a:pt x="8168" y="1051"/>
                  <a:pt x="8153" y="1051"/>
                  <a:pt x="8138" y="1051"/>
                </a:cubicBezTo>
                <a:cubicBezTo>
                  <a:pt x="7469" y="1051"/>
                  <a:pt x="7217" y="1608"/>
                  <a:pt x="7134" y="2173"/>
                </a:cubicBezTo>
                <a:lnTo>
                  <a:pt x="7134" y="2173"/>
                </a:lnTo>
                <a:cubicBezTo>
                  <a:pt x="7009" y="2066"/>
                  <a:pt x="6864" y="1987"/>
                  <a:pt x="6704" y="1939"/>
                </a:cubicBezTo>
                <a:cubicBezTo>
                  <a:pt x="6637" y="1914"/>
                  <a:pt x="6568" y="1902"/>
                  <a:pt x="6499" y="1902"/>
                </a:cubicBezTo>
                <a:cubicBezTo>
                  <a:pt x="6299" y="1902"/>
                  <a:pt x="6103" y="2006"/>
                  <a:pt x="5981" y="2202"/>
                </a:cubicBezTo>
                <a:cubicBezTo>
                  <a:pt x="5850" y="2563"/>
                  <a:pt x="5850" y="2925"/>
                  <a:pt x="5981" y="3286"/>
                </a:cubicBezTo>
                <a:cubicBezTo>
                  <a:pt x="6014" y="3484"/>
                  <a:pt x="6047" y="3681"/>
                  <a:pt x="6113" y="3878"/>
                </a:cubicBezTo>
                <a:cubicBezTo>
                  <a:pt x="6178" y="4075"/>
                  <a:pt x="6310" y="4338"/>
                  <a:pt x="6211" y="4535"/>
                </a:cubicBezTo>
                <a:cubicBezTo>
                  <a:pt x="6166" y="4625"/>
                  <a:pt x="6100" y="4668"/>
                  <a:pt x="6039" y="4668"/>
                </a:cubicBezTo>
                <a:cubicBezTo>
                  <a:pt x="5966" y="4668"/>
                  <a:pt x="5900" y="4609"/>
                  <a:pt x="5883" y="4502"/>
                </a:cubicBezTo>
                <a:cubicBezTo>
                  <a:pt x="5850" y="4371"/>
                  <a:pt x="5817" y="4206"/>
                  <a:pt x="5751" y="4075"/>
                </a:cubicBezTo>
                <a:cubicBezTo>
                  <a:pt x="5620" y="3812"/>
                  <a:pt x="5357" y="3648"/>
                  <a:pt x="5094" y="3615"/>
                </a:cubicBezTo>
                <a:cubicBezTo>
                  <a:pt x="5057" y="3611"/>
                  <a:pt x="5020" y="3610"/>
                  <a:pt x="4984" y="3610"/>
                </a:cubicBezTo>
                <a:cubicBezTo>
                  <a:pt x="4574" y="3610"/>
                  <a:pt x="4253" y="3836"/>
                  <a:pt x="4045" y="4157"/>
                </a:cubicBezTo>
                <a:lnTo>
                  <a:pt x="4045" y="4157"/>
                </a:lnTo>
                <a:cubicBezTo>
                  <a:pt x="3914" y="4032"/>
                  <a:pt x="3736" y="3958"/>
                  <a:pt x="3552" y="3958"/>
                </a:cubicBezTo>
                <a:cubicBezTo>
                  <a:pt x="3440" y="3958"/>
                  <a:pt x="3326" y="3986"/>
                  <a:pt x="3219" y="4046"/>
                </a:cubicBezTo>
                <a:lnTo>
                  <a:pt x="3219" y="4046"/>
                </a:lnTo>
                <a:cubicBezTo>
                  <a:pt x="3129" y="3970"/>
                  <a:pt x="3005" y="3932"/>
                  <a:pt x="2882" y="3932"/>
                </a:cubicBezTo>
                <a:cubicBezTo>
                  <a:pt x="2780" y="3932"/>
                  <a:pt x="2679" y="3958"/>
                  <a:pt x="2596" y="4009"/>
                </a:cubicBezTo>
                <a:cubicBezTo>
                  <a:pt x="2136" y="4239"/>
                  <a:pt x="2268" y="4831"/>
                  <a:pt x="2169" y="5258"/>
                </a:cubicBezTo>
                <a:cubicBezTo>
                  <a:pt x="2016" y="6148"/>
                  <a:pt x="1404" y="7124"/>
                  <a:pt x="1886" y="7999"/>
                </a:cubicBezTo>
                <a:lnTo>
                  <a:pt x="1886" y="7999"/>
                </a:lnTo>
                <a:cubicBezTo>
                  <a:pt x="1638" y="8133"/>
                  <a:pt x="1432" y="8320"/>
                  <a:pt x="1282" y="8544"/>
                </a:cubicBezTo>
                <a:cubicBezTo>
                  <a:pt x="1085" y="8873"/>
                  <a:pt x="953" y="9234"/>
                  <a:pt x="953" y="9628"/>
                </a:cubicBezTo>
                <a:cubicBezTo>
                  <a:pt x="953" y="9826"/>
                  <a:pt x="855" y="10056"/>
                  <a:pt x="691" y="10220"/>
                </a:cubicBezTo>
                <a:cubicBezTo>
                  <a:pt x="559" y="10318"/>
                  <a:pt x="428" y="10483"/>
                  <a:pt x="296" y="10614"/>
                </a:cubicBezTo>
                <a:cubicBezTo>
                  <a:pt x="66" y="10943"/>
                  <a:pt x="1" y="11337"/>
                  <a:pt x="33" y="11731"/>
                </a:cubicBezTo>
                <a:cubicBezTo>
                  <a:pt x="132" y="12652"/>
                  <a:pt x="756" y="13473"/>
                  <a:pt x="461" y="14393"/>
                </a:cubicBezTo>
                <a:cubicBezTo>
                  <a:pt x="362" y="14787"/>
                  <a:pt x="231" y="15182"/>
                  <a:pt x="493" y="15543"/>
                </a:cubicBezTo>
                <a:cubicBezTo>
                  <a:pt x="592" y="15675"/>
                  <a:pt x="723" y="15740"/>
                  <a:pt x="822" y="15872"/>
                </a:cubicBezTo>
                <a:cubicBezTo>
                  <a:pt x="921" y="15970"/>
                  <a:pt x="953" y="16299"/>
                  <a:pt x="953" y="16529"/>
                </a:cubicBezTo>
                <a:cubicBezTo>
                  <a:pt x="1046" y="17177"/>
                  <a:pt x="1313" y="17942"/>
                  <a:pt x="1999" y="18223"/>
                </a:cubicBezTo>
                <a:lnTo>
                  <a:pt x="1999" y="18223"/>
                </a:lnTo>
                <a:cubicBezTo>
                  <a:pt x="2148" y="18621"/>
                  <a:pt x="2552" y="18806"/>
                  <a:pt x="2953" y="18930"/>
                </a:cubicBezTo>
                <a:lnTo>
                  <a:pt x="2953" y="18930"/>
                </a:lnTo>
                <a:cubicBezTo>
                  <a:pt x="3255" y="19284"/>
                  <a:pt x="3634" y="19568"/>
                  <a:pt x="4075" y="19749"/>
                </a:cubicBezTo>
                <a:cubicBezTo>
                  <a:pt x="4229" y="19837"/>
                  <a:pt x="4397" y="19881"/>
                  <a:pt x="4569" y="19881"/>
                </a:cubicBezTo>
                <a:cubicBezTo>
                  <a:pt x="4656" y="19881"/>
                  <a:pt x="4743" y="19870"/>
                  <a:pt x="4831" y="19848"/>
                </a:cubicBezTo>
                <a:cubicBezTo>
                  <a:pt x="4966" y="19790"/>
                  <a:pt x="5067" y="19687"/>
                  <a:pt x="5114" y="19565"/>
                </a:cubicBezTo>
                <a:lnTo>
                  <a:pt x="5114" y="19565"/>
                </a:lnTo>
                <a:cubicBezTo>
                  <a:pt x="5142" y="19567"/>
                  <a:pt x="5169" y="19568"/>
                  <a:pt x="5195" y="19568"/>
                </a:cubicBezTo>
                <a:cubicBezTo>
                  <a:pt x="5479" y="19568"/>
                  <a:pt x="5744" y="19438"/>
                  <a:pt x="5908" y="19216"/>
                </a:cubicBezTo>
                <a:lnTo>
                  <a:pt x="5908" y="19216"/>
                </a:lnTo>
                <a:cubicBezTo>
                  <a:pt x="6165" y="19445"/>
                  <a:pt x="6463" y="19612"/>
                  <a:pt x="6803" y="19717"/>
                </a:cubicBezTo>
                <a:cubicBezTo>
                  <a:pt x="6898" y="19730"/>
                  <a:pt x="6988" y="19738"/>
                  <a:pt x="7074" y="19738"/>
                </a:cubicBezTo>
                <a:cubicBezTo>
                  <a:pt x="7196" y="19738"/>
                  <a:pt x="7311" y="19722"/>
                  <a:pt x="7427" y="19684"/>
                </a:cubicBezTo>
                <a:cubicBezTo>
                  <a:pt x="7485" y="19660"/>
                  <a:pt x="7543" y="19649"/>
                  <a:pt x="7599" y="19649"/>
                </a:cubicBezTo>
                <a:cubicBezTo>
                  <a:pt x="7699" y="19649"/>
                  <a:pt x="7790" y="19686"/>
                  <a:pt x="7854" y="19749"/>
                </a:cubicBezTo>
                <a:cubicBezTo>
                  <a:pt x="7953" y="19815"/>
                  <a:pt x="8018" y="19848"/>
                  <a:pt x="8117" y="19881"/>
                </a:cubicBezTo>
                <a:cubicBezTo>
                  <a:pt x="8238" y="19923"/>
                  <a:pt x="8362" y="19943"/>
                  <a:pt x="8483" y="19943"/>
                </a:cubicBezTo>
                <a:cubicBezTo>
                  <a:pt x="8855" y="19943"/>
                  <a:pt x="9208" y="19754"/>
                  <a:pt x="9416" y="19441"/>
                </a:cubicBezTo>
                <a:lnTo>
                  <a:pt x="9416" y="19441"/>
                </a:lnTo>
                <a:cubicBezTo>
                  <a:pt x="9566" y="19658"/>
                  <a:pt x="9754" y="19849"/>
                  <a:pt x="10056" y="19914"/>
                </a:cubicBezTo>
                <a:cubicBezTo>
                  <a:pt x="10104" y="19923"/>
                  <a:pt x="10152" y="19928"/>
                  <a:pt x="10199" y="19928"/>
                </a:cubicBezTo>
                <a:cubicBezTo>
                  <a:pt x="10387" y="19928"/>
                  <a:pt x="10566" y="19855"/>
                  <a:pt x="10706" y="19720"/>
                </a:cubicBezTo>
                <a:lnTo>
                  <a:pt x="10706" y="19720"/>
                </a:lnTo>
                <a:cubicBezTo>
                  <a:pt x="10792" y="19761"/>
                  <a:pt x="10883" y="19781"/>
                  <a:pt x="10973" y="19781"/>
                </a:cubicBezTo>
                <a:cubicBezTo>
                  <a:pt x="11131" y="19781"/>
                  <a:pt x="11284" y="19720"/>
                  <a:pt x="11397" y="19604"/>
                </a:cubicBezTo>
                <a:lnTo>
                  <a:pt x="11397" y="19604"/>
                </a:lnTo>
                <a:cubicBezTo>
                  <a:pt x="11595" y="19687"/>
                  <a:pt x="11810" y="19728"/>
                  <a:pt x="12021" y="19728"/>
                </a:cubicBezTo>
                <a:cubicBezTo>
                  <a:pt x="12146" y="19728"/>
                  <a:pt x="12271" y="19713"/>
                  <a:pt x="12389" y="19684"/>
                </a:cubicBezTo>
                <a:cubicBezTo>
                  <a:pt x="12586" y="19651"/>
                  <a:pt x="12783" y="19552"/>
                  <a:pt x="12915" y="19421"/>
                </a:cubicBezTo>
                <a:cubicBezTo>
                  <a:pt x="12966" y="19356"/>
                  <a:pt x="12998" y="19286"/>
                  <a:pt x="13009" y="19215"/>
                </a:cubicBezTo>
                <a:lnTo>
                  <a:pt x="13009" y="19215"/>
                </a:lnTo>
                <a:cubicBezTo>
                  <a:pt x="13010" y="19218"/>
                  <a:pt x="13012" y="19221"/>
                  <a:pt x="13013" y="19224"/>
                </a:cubicBezTo>
                <a:cubicBezTo>
                  <a:pt x="13054" y="19265"/>
                  <a:pt x="13107" y="19283"/>
                  <a:pt x="13160" y="19283"/>
                </a:cubicBezTo>
                <a:cubicBezTo>
                  <a:pt x="13232" y="19283"/>
                  <a:pt x="13304" y="19248"/>
                  <a:pt x="13342" y="19191"/>
                </a:cubicBezTo>
                <a:cubicBezTo>
                  <a:pt x="13900" y="18106"/>
                  <a:pt x="13933" y="16891"/>
                  <a:pt x="13802" y="15708"/>
                </a:cubicBezTo>
                <a:cubicBezTo>
                  <a:pt x="13769" y="15116"/>
                  <a:pt x="13670" y="14557"/>
                  <a:pt x="13638" y="13966"/>
                </a:cubicBezTo>
                <a:cubicBezTo>
                  <a:pt x="13605" y="13506"/>
                  <a:pt x="13638" y="12882"/>
                  <a:pt x="14065" y="12586"/>
                </a:cubicBezTo>
                <a:cubicBezTo>
                  <a:pt x="14163" y="12520"/>
                  <a:pt x="14196" y="12389"/>
                  <a:pt x="14130" y="12290"/>
                </a:cubicBezTo>
                <a:cubicBezTo>
                  <a:pt x="13999" y="12093"/>
                  <a:pt x="13835" y="11929"/>
                  <a:pt x="13605" y="11863"/>
                </a:cubicBezTo>
                <a:cubicBezTo>
                  <a:pt x="13555" y="11846"/>
                  <a:pt x="13498" y="11838"/>
                  <a:pt x="13440" y="11838"/>
                </a:cubicBezTo>
                <a:cubicBezTo>
                  <a:pt x="13383" y="11838"/>
                  <a:pt x="13325" y="11846"/>
                  <a:pt x="13276" y="11863"/>
                </a:cubicBezTo>
                <a:cubicBezTo>
                  <a:pt x="13179" y="11887"/>
                  <a:pt x="13100" y="11965"/>
                  <a:pt x="13013" y="11965"/>
                </a:cubicBezTo>
                <a:cubicBezTo>
                  <a:pt x="12982" y="11965"/>
                  <a:pt x="12949" y="11955"/>
                  <a:pt x="12915" y="11929"/>
                </a:cubicBezTo>
                <a:cubicBezTo>
                  <a:pt x="12717" y="11797"/>
                  <a:pt x="12717" y="11469"/>
                  <a:pt x="12685" y="11239"/>
                </a:cubicBezTo>
                <a:cubicBezTo>
                  <a:pt x="12660" y="11069"/>
                  <a:pt x="12600" y="10899"/>
                  <a:pt x="12492" y="10743"/>
                </a:cubicBezTo>
                <a:lnTo>
                  <a:pt x="12492" y="10743"/>
                </a:lnTo>
                <a:cubicBezTo>
                  <a:pt x="12680" y="10583"/>
                  <a:pt x="12914" y="10510"/>
                  <a:pt x="13155" y="10510"/>
                </a:cubicBezTo>
                <a:cubicBezTo>
                  <a:pt x="13195" y="10510"/>
                  <a:pt x="13236" y="10512"/>
                  <a:pt x="13276" y="10516"/>
                </a:cubicBezTo>
                <a:cubicBezTo>
                  <a:pt x="13358" y="10524"/>
                  <a:pt x="13440" y="10528"/>
                  <a:pt x="13523" y="10528"/>
                </a:cubicBezTo>
                <a:cubicBezTo>
                  <a:pt x="13769" y="10528"/>
                  <a:pt x="14015" y="10491"/>
                  <a:pt x="14262" y="10417"/>
                </a:cubicBezTo>
                <a:cubicBezTo>
                  <a:pt x="14525" y="10351"/>
                  <a:pt x="14722" y="10187"/>
                  <a:pt x="14919" y="9957"/>
                </a:cubicBezTo>
                <a:cubicBezTo>
                  <a:pt x="14985" y="9891"/>
                  <a:pt x="15051" y="9760"/>
                  <a:pt x="15083" y="9628"/>
                </a:cubicBezTo>
                <a:cubicBezTo>
                  <a:pt x="15067" y="9545"/>
                  <a:pt x="15050" y="9470"/>
                  <a:pt x="15033" y="9396"/>
                </a:cubicBezTo>
                <a:lnTo>
                  <a:pt x="15033" y="9396"/>
                </a:lnTo>
                <a:cubicBezTo>
                  <a:pt x="15069" y="9435"/>
                  <a:pt x="15120" y="9459"/>
                  <a:pt x="15174" y="9459"/>
                </a:cubicBezTo>
                <a:cubicBezTo>
                  <a:pt x="15222" y="9459"/>
                  <a:pt x="15271" y="9441"/>
                  <a:pt x="15313" y="9398"/>
                </a:cubicBezTo>
                <a:cubicBezTo>
                  <a:pt x="15675" y="9136"/>
                  <a:pt x="15905" y="8741"/>
                  <a:pt x="16003" y="8314"/>
                </a:cubicBezTo>
                <a:cubicBezTo>
                  <a:pt x="16029" y="8008"/>
                  <a:pt x="15936" y="7723"/>
                  <a:pt x="15740" y="7502"/>
                </a:cubicBezTo>
                <a:lnTo>
                  <a:pt x="15740" y="7502"/>
                </a:lnTo>
                <a:cubicBezTo>
                  <a:pt x="16092" y="7092"/>
                  <a:pt x="16161" y="6507"/>
                  <a:pt x="15920" y="6040"/>
                </a:cubicBezTo>
                <a:lnTo>
                  <a:pt x="15920" y="6040"/>
                </a:lnTo>
                <a:cubicBezTo>
                  <a:pt x="16075" y="5942"/>
                  <a:pt x="16200" y="5796"/>
                  <a:pt x="16266" y="5619"/>
                </a:cubicBezTo>
                <a:cubicBezTo>
                  <a:pt x="16326" y="5460"/>
                  <a:pt x="16325" y="5300"/>
                  <a:pt x="16272" y="5163"/>
                </a:cubicBezTo>
                <a:lnTo>
                  <a:pt x="16272" y="5163"/>
                </a:lnTo>
                <a:cubicBezTo>
                  <a:pt x="16443" y="5057"/>
                  <a:pt x="16562" y="4875"/>
                  <a:pt x="16562" y="4667"/>
                </a:cubicBezTo>
                <a:cubicBezTo>
                  <a:pt x="16529" y="4404"/>
                  <a:pt x="16332" y="4174"/>
                  <a:pt x="16069" y="4108"/>
                </a:cubicBezTo>
                <a:cubicBezTo>
                  <a:pt x="15921" y="4091"/>
                  <a:pt x="15782" y="4083"/>
                  <a:pt x="15642" y="4083"/>
                </a:cubicBezTo>
                <a:cubicBezTo>
                  <a:pt x="15502" y="4083"/>
                  <a:pt x="15363" y="4091"/>
                  <a:pt x="15215" y="4108"/>
                </a:cubicBezTo>
                <a:cubicBezTo>
                  <a:pt x="15018" y="4108"/>
                  <a:pt x="14919" y="4042"/>
                  <a:pt x="14919" y="3845"/>
                </a:cubicBezTo>
                <a:cubicBezTo>
                  <a:pt x="14870" y="3673"/>
                  <a:pt x="14839" y="3482"/>
                  <a:pt x="14799" y="3287"/>
                </a:cubicBezTo>
                <a:lnTo>
                  <a:pt x="14799" y="3287"/>
                </a:lnTo>
                <a:cubicBezTo>
                  <a:pt x="15109" y="3152"/>
                  <a:pt x="15371" y="2927"/>
                  <a:pt x="15524" y="2641"/>
                </a:cubicBezTo>
                <a:lnTo>
                  <a:pt x="15524" y="2641"/>
                </a:lnTo>
                <a:cubicBezTo>
                  <a:pt x="15538" y="2641"/>
                  <a:pt x="15551" y="2642"/>
                  <a:pt x="15565" y="2642"/>
                </a:cubicBezTo>
                <a:cubicBezTo>
                  <a:pt x="15722" y="2642"/>
                  <a:pt x="15888" y="2605"/>
                  <a:pt x="16036" y="2531"/>
                </a:cubicBezTo>
                <a:cubicBezTo>
                  <a:pt x="16201" y="2465"/>
                  <a:pt x="16365" y="2333"/>
                  <a:pt x="16496" y="2202"/>
                </a:cubicBezTo>
                <a:cubicBezTo>
                  <a:pt x="16759" y="1841"/>
                  <a:pt x="16792" y="1348"/>
                  <a:pt x="16529" y="986"/>
                </a:cubicBezTo>
                <a:cubicBezTo>
                  <a:pt x="16463" y="822"/>
                  <a:pt x="16332" y="690"/>
                  <a:pt x="16168" y="625"/>
                </a:cubicBezTo>
                <a:cubicBezTo>
                  <a:pt x="15938" y="625"/>
                  <a:pt x="15741" y="658"/>
                  <a:pt x="15543" y="690"/>
                </a:cubicBezTo>
                <a:cubicBezTo>
                  <a:pt x="15051" y="690"/>
                  <a:pt x="14623" y="493"/>
                  <a:pt x="14328" y="99"/>
                </a:cubicBezTo>
                <a:cubicBezTo>
                  <a:pt x="14262" y="33"/>
                  <a:pt x="14196" y="0"/>
                  <a:pt x="140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5" name="Google Shape;2505;p23"/>
          <p:cNvSpPr/>
          <p:nvPr/>
        </p:nvSpPr>
        <p:spPr>
          <a:xfrm>
            <a:off x="6530271" y="3275259"/>
            <a:ext cx="352821" cy="284585"/>
          </a:xfrm>
          <a:custGeom>
            <a:rect b="b" l="l" r="r" t="t"/>
            <a:pathLst>
              <a:path extrusionOk="0" h="13446" w="16670">
                <a:moveTo>
                  <a:pt x="7482" y="0"/>
                </a:moveTo>
                <a:cubicBezTo>
                  <a:pt x="6888" y="0"/>
                  <a:pt x="6289" y="59"/>
                  <a:pt x="5694" y="176"/>
                </a:cubicBezTo>
                <a:cubicBezTo>
                  <a:pt x="3558" y="603"/>
                  <a:pt x="1586" y="1720"/>
                  <a:pt x="75" y="3330"/>
                </a:cubicBezTo>
                <a:cubicBezTo>
                  <a:pt x="1" y="3404"/>
                  <a:pt x="56" y="3496"/>
                  <a:pt x="130" y="3496"/>
                </a:cubicBezTo>
                <a:cubicBezTo>
                  <a:pt x="155" y="3496"/>
                  <a:pt x="181" y="3486"/>
                  <a:pt x="206" y="3462"/>
                </a:cubicBezTo>
                <a:cubicBezTo>
                  <a:pt x="2118" y="1476"/>
                  <a:pt x="4816" y="204"/>
                  <a:pt x="7551" y="204"/>
                </a:cubicBezTo>
                <a:cubicBezTo>
                  <a:pt x="8482" y="204"/>
                  <a:pt x="9417" y="351"/>
                  <a:pt x="10327" y="668"/>
                </a:cubicBezTo>
                <a:cubicBezTo>
                  <a:pt x="11970" y="1227"/>
                  <a:pt x="13383" y="2279"/>
                  <a:pt x="14402" y="3692"/>
                </a:cubicBezTo>
                <a:cubicBezTo>
                  <a:pt x="15355" y="5072"/>
                  <a:pt x="15815" y="6748"/>
                  <a:pt x="15683" y="8423"/>
                </a:cubicBezTo>
                <a:cubicBezTo>
                  <a:pt x="15519" y="10297"/>
                  <a:pt x="14599" y="12071"/>
                  <a:pt x="13120" y="13254"/>
                </a:cubicBezTo>
                <a:cubicBezTo>
                  <a:pt x="13041" y="13307"/>
                  <a:pt x="13089" y="13445"/>
                  <a:pt x="13163" y="13445"/>
                </a:cubicBezTo>
                <a:cubicBezTo>
                  <a:pt x="13181" y="13445"/>
                  <a:pt x="13200" y="13437"/>
                  <a:pt x="13219" y="13418"/>
                </a:cubicBezTo>
                <a:cubicBezTo>
                  <a:pt x="15979" y="11315"/>
                  <a:pt x="16669" y="7208"/>
                  <a:pt x="14960" y="4217"/>
                </a:cubicBezTo>
                <a:cubicBezTo>
                  <a:pt x="14073" y="2673"/>
                  <a:pt x="12726" y="1490"/>
                  <a:pt x="11083" y="767"/>
                </a:cubicBezTo>
                <a:cubicBezTo>
                  <a:pt x="9949" y="256"/>
                  <a:pt x="8725" y="0"/>
                  <a:pt x="748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06" name="Google Shape;2506;p23"/>
          <p:cNvGrpSpPr/>
          <p:nvPr/>
        </p:nvGrpSpPr>
        <p:grpSpPr>
          <a:xfrm>
            <a:off x="-51775" y="70688"/>
            <a:ext cx="1882675" cy="1458700"/>
            <a:chOff x="-51775" y="70688"/>
            <a:chExt cx="1882675" cy="1458700"/>
          </a:xfrm>
        </p:grpSpPr>
        <p:sp>
          <p:nvSpPr>
            <p:cNvPr id="2507" name="Google Shape;2507;p23"/>
            <p:cNvSpPr/>
            <p:nvPr/>
          </p:nvSpPr>
          <p:spPr>
            <a:xfrm>
              <a:off x="-35575" y="1003113"/>
              <a:ext cx="492925" cy="526275"/>
            </a:xfrm>
            <a:custGeom>
              <a:rect b="b" l="l" r="r" t="t"/>
              <a:pathLst>
                <a:path extrusionOk="0" h="21051" w="19717">
                  <a:moveTo>
                    <a:pt x="15471" y="0"/>
                  </a:moveTo>
                  <a:cubicBezTo>
                    <a:pt x="15403" y="0"/>
                    <a:pt x="15332" y="78"/>
                    <a:pt x="15379" y="172"/>
                  </a:cubicBezTo>
                  <a:cubicBezTo>
                    <a:pt x="17482" y="4378"/>
                    <a:pt x="19716" y="9208"/>
                    <a:pt x="18139" y="14006"/>
                  </a:cubicBezTo>
                  <a:cubicBezTo>
                    <a:pt x="17449" y="16043"/>
                    <a:pt x="16036" y="17752"/>
                    <a:pt x="14163" y="18803"/>
                  </a:cubicBezTo>
                  <a:cubicBezTo>
                    <a:pt x="12257" y="19756"/>
                    <a:pt x="10220" y="20348"/>
                    <a:pt x="8117" y="20545"/>
                  </a:cubicBezTo>
                  <a:cubicBezTo>
                    <a:pt x="6704" y="20709"/>
                    <a:pt x="5323" y="20808"/>
                    <a:pt x="3943" y="20841"/>
                  </a:cubicBezTo>
                  <a:lnTo>
                    <a:pt x="1643" y="20841"/>
                  </a:lnTo>
                  <a:cubicBezTo>
                    <a:pt x="1347" y="20841"/>
                    <a:pt x="1019" y="20808"/>
                    <a:pt x="690" y="20742"/>
                  </a:cubicBezTo>
                  <a:cubicBezTo>
                    <a:pt x="394" y="20611"/>
                    <a:pt x="66" y="20151"/>
                    <a:pt x="427" y="19921"/>
                  </a:cubicBezTo>
                  <a:cubicBezTo>
                    <a:pt x="510" y="19838"/>
                    <a:pt x="454" y="19708"/>
                    <a:pt x="375" y="19708"/>
                  </a:cubicBezTo>
                  <a:cubicBezTo>
                    <a:pt x="360" y="19708"/>
                    <a:pt x="344" y="19713"/>
                    <a:pt x="329" y="19724"/>
                  </a:cubicBezTo>
                  <a:cubicBezTo>
                    <a:pt x="33" y="19954"/>
                    <a:pt x="0" y="20381"/>
                    <a:pt x="230" y="20677"/>
                  </a:cubicBezTo>
                  <a:cubicBezTo>
                    <a:pt x="540" y="21015"/>
                    <a:pt x="1091" y="21039"/>
                    <a:pt x="1532" y="21039"/>
                  </a:cubicBezTo>
                  <a:cubicBezTo>
                    <a:pt x="1606" y="21039"/>
                    <a:pt x="1676" y="21038"/>
                    <a:pt x="1742" y="21038"/>
                  </a:cubicBezTo>
                  <a:cubicBezTo>
                    <a:pt x="2120" y="21046"/>
                    <a:pt x="2495" y="21050"/>
                    <a:pt x="2870" y="21050"/>
                  </a:cubicBezTo>
                  <a:cubicBezTo>
                    <a:pt x="3993" y="21050"/>
                    <a:pt x="5102" y="21013"/>
                    <a:pt x="6211" y="20939"/>
                  </a:cubicBezTo>
                  <a:cubicBezTo>
                    <a:pt x="8478" y="20775"/>
                    <a:pt x="10778" y="20479"/>
                    <a:pt x="12914" y="19592"/>
                  </a:cubicBezTo>
                  <a:cubicBezTo>
                    <a:pt x="14984" y="18836"/>
                    <a:pt x="16693" y="17358"/>
                    <a:pt x="17778" y="15419"/>
                  </a:cubicBezTo>
                  <a:cubicBezTo>
                    <a:pt x="18796" y="13283"/>
                    <a:pt x="19125" y="10884"/>
                    <a:pt x="18698" y="8551"/>
                  </a:cubicBezTo>
                  <a:cubicBezTo>
                    <a:pt x="18238" y="5528"/>
                    <a:pt x="16890" y="2768"/>
                    <a:pt x="15543" y="40"/>
                  </a:cubicBezTo>
                  <a:cubicBezTo>
                    <a:pt x="15524" y="12"/>
                    <a:pt x="15498" y="0"/>
                    <a:pt x="1547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23"/>
            <p:cNvSpPr/>
            <p:nvPr/>
          </p:nvSpPr>
          <p:spPr>
            <a:xfrm>
              <a:off x="413425" y="728088"/>
              <a:ext cx="246825" cy="448400"/>
            </a:xfrm>
            <a:custGeom>
              <a:rect b="b" l="l" r="r" t="t"/>
              <a:pathLst>
                <a:path extrusionOk="0" h="17936" w="9873">
                  <a:moveTo>
                    <a:pt x="9137" y="0"/>
                  </a:moveTo>
                  <a:cubicBezTo>
                    <a:pt x="9084" y="0"/>
                    <a:pt x="9035" y="33"/>
                    <a:pt x="9051" y="99"/>
                  </a:cubicBezTo>
                  <a:cubicBezTo>
                    <a:pt x="9183" y="1840"/>
                    <a:pt x="9314" y="3615"/>
                    <a:pt x="9446" y="5389"/>
                  </a:cubicBezTo>
                  <a:cubicBezTo>
                    <a:pt x="9610" y="7131"/>
                    <a:pt x="9610" y="8938"/>
                    <a:pt x="9380" y="10680"/>
                  </a:cubicBezTo>
                  <a:cubicBezTo>
                    <a:pt x="8953" y="13473"/>
                    <a:pt x="7474" y="16430"/>
                    <a:pt x="4648" y="17383"/>
                  </a:cubicBezTo>
                  <a:cubicBezTo>
                    <a:pt x="4066" y="17603"/>
                    <a:pt x="3459" y="17711"/>
                    <a:pt x="2855" y="17711"/>
                  </a:cubicBezTo>
                  <a:cubicBezTo>
                    <a:pt x="1922" y="17711"/>
                    <a:pt x="996" y="17454"/>
                    <a:pt x="179" y="16956"/>
                  </a:cubicBezTo>
                  <a:cubicBezTo>
                    <a:pt x="160" y="16937"/>
                    <a:pt x="141" y="16929"/>
                    <a:pt x="123" y="16929"/>
                  </a:cubicBezTo>
                  <a:cubicBezTo>
                    <a:pt x="50" y="16929"/>
                    <a:pt x="1" y="17067"/>
                    <a:pt x="80" y="17120"/>
                  </a:cubicBezTo>
                  <a:cubicBezTo>
                    <a:pt x="907" y="17664"/>
                    <a:pt x="1869" y="17935"/>
                    <a:pt x="2834" y="17935"/>
                  </a:cubicBezTo>
                  <a:cubicBezTo>
                    <a:pt x="3211" y="17935"/>
                    <a:pt x="3588" y="17894"/>
                    <a:pt x="3958" y="17810"/>
                  </a:cubicBezTo>
                  <a:cubicBezTo>
                    <a:pt x="5371" y="17482"/>
                    <a:pt x="6620" y="16726"/>
                    <a:pt x="7507" y="15609"/>
                  </a:cubicBezTo>
                  <a:cubicBezTo>
                    <a:pt x="9643" y="13046"/>
                    <a:pt x="9873" y="9563"/>
                    <a:pt x="9708" y="6375"/>
                  </a:cubicBezTo>
                  <a:cubicBezTo>
                    <a:pt x="9610" y="4272"/>
                    <a:pt x="9413" y="2202"/>
                    <a:pt x="9248" y="99"/>
                  </a:cubicBezTo>
                  <a:cubicBezTo>
                    <a:pt x="9248" y="33"/>
                    <a:pt x="9191" y="0"/>
                    <a:pt x="9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23"/>
            <p:cNvSpPr/>
            <p:nvPr/>
          </p:nvSpPr>
          <p:spPr>
            <a:xfrm>
              <a:off x="122150" y="743538"/>
              <a:ext cx="325325" cy="298375"/>
            </a:xfrm>
            <a:custGeom>
              <a:rect b="b" l="l" r="r" t="t"/>
              <a:pathLst>
                <a:path extrusionOk="0" h="11935" w="13013">
                  <a:moveTo>
                    <a:pt x="12447" y="1"/>
                  </a:moveTo>
                  <a:cubicBezTo>
                    <a:pt x="12383" y="1"/>
                    <a:pt x="12303" y="57"/>
                    <a:pt x="12323" y="138"/>
                  </a:cubicBezTo>
                  <a:cubicBezTo>
                    <a:pt x="12717" y="2635"/>
                    <a:pt x="13013" y="5461"/>
                    <a:pt x="11731" y="7827"/>
                  </a:cubicBezTo>
                  <a:cubicBezTo>
                    <a:pt x="10483" y="10160"/>
                    <a:pt x="7821" y="11310"/>
                    <a:pt x="5258" y="11639"/>
                  </a:cubicBezTo>
                  <a:cubicBezTo>
                    <a:pt x="4298" y="11713"/>
                    <a:pt x="3339" y="11756"/>
                    <a:pt x="2379" y="11756"/>
                  </a:cubicBezTo>
                  <a:cubicBezTo>
                    <a:pt x="1630" y="11756"/>
                    <a:pt x="881" y="11730"/>
                    <a:pt x="132" y="11672"/>
                  </a:cubicBezTo>
                  <a:cubicBezTo>
                    <a:pt x="0" y="11672"/>
                    <a:pt x="0" y="11869"/>
                    <a:pt x="132" y="11869"/>
                  </a:cubicBezTo>
                  <a:lnTo>
                    <a:pt x="132" y="11836"/>
                  </a:lnTo>
                  <a:cubicBezTo>
                    <a:pt x="1045" y="11887"/>
                    <a:pt x="1973" y="11935"/>
                    <a:pt x="2901" y="11935"/>
                  </a:cubicBezTo>
                  <a:cubicBezTo>
                    <a:pt x="4979" y="11935"/>
                    <a:pt x="7053" y="11696"/>
                    <a:pt x="8938" y="10719"/>
                  </a:cubicBezTo>
                  <a:cubicBezTo>
                    <a:pt x="10056" y="10160"/>
                    <a:pt x="11008" y="9306"/>
                    <a:pt x="11699" y="8254"/>
                  </a:cubicBezTo>
                  <a:cubicBezTo>
                    <a:pt x="12356" y="7137"/>
                    <a:pt x="12750" y="5889"/>
                    <a:pt x="12816" y="4607"/>
                  </a:cubicBezTo>
                  <a:cubicBezTo>
                    <a:pt x="12881" y="3063"/>
                    <a:pt x="12783" y="1551"/>
                    <a:pt x="12520" y="72"/>
                  </a:cubicBezTo>
                  <a:cubicBezTo>
                    <a:pt x="12520" y="22"/>
                    <a:pt x="12486" y="1"/>
                    <a:pt x="1244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23"/>
            <p:cNvSpPr/>
            <p:nvPr/>
          </p:nvSpPr>
          <p:spPr>
            <a:xfrm>
              <a:off x="482500" y="422338"/>
              <a:ext cx="444750" cy="304475"/>
            </a:xfrm>
            <a:custGeom>
              <a:rect b="b" l="l" r="r" t="t"/>
              <a:pathLst>
                <a:path extrusionOk="0" h="12179" w="17790">
                  <a:moveTo>
                    <a:pt x="16650" y="0"/>
                  </a:moveTo>
                  <a:cubicBezTo>
                    <a:pt x="16588" y="0"/>
                    <a:pt x="16520" y="56"/>
                    <a:pt x="16541" y="138"/>
                  </a:cubicBezTo>
                  <a:cubicBezTo>
                    <a:pt x="17789" y="3128"/>
                    <a:pt x="16836" y="6644"/>
                    <a:pt x="14733" y="9010"/>
                  </a:cubicBezTo>
                  <a:cubicBezTo>
                    <a:pt x="12954" y="11018"/>
                    <a:pt x="10388" y="11984"/>
                    <a:pt x="7766" y="11984"/>
                  </a:cubicBezTo>
                  <a:cubicBezTo>
                    <a:pt x="6999" y="11984"/>
                    <a:pt x="6226" y="11901"/>
                    <a:pt x="5467" y="11737"/>
                  </a:cubicBezTo>
                  <a:cubicBezTo>
                    <a:pt x="3528" y="11310"/>
                    <a:pt x="1721" y="10390"/>
                    <a:pt x="209" y="9043"/>
                  </a:cubicBezTo>
                  <a:cubicBezTo>
                    <a:pt x="187" y="9021"/>
                    <a:pt x="164" y="9012"/>
                    <a:pt x="142" y="9012"/>
                  </a:cubicBezTo>
                  <a:cubicBezTo>
                    <a:pt x="64" y="9012"/>
                    <a:pt x="1" y="9123"/>
                    <a:pt x="78" y="9174"/>
                  </a:cubicBezTo>
                  <a:cubicBezTo>
                    <a:pt x="2219" y="11133"/>
                    <a:pt x="5005" y="12179"/>
                    <a:pt x="7856" y="12179"/>
                  </a:cubicBezTo>
                  <a:cubicBezTo>
                    <a:pt x="8592" y="12179"/>
                    <a:pt x="9332" y="12109"/>
                    <a:pt x="10067" y="11967"/>
                  </a:cubicBezTo>
                  <a:cubicBezTo>
                    <a:pt x="11743" y="11573"/>
                    <a:pt x="13255" y="10751"/>
                    <a:pt x="14470" y="9569"/>
                  </a:cubicBezTo>
                  <a:cubicBezTo>
                    <a:pt x="15653" y="8418"/>
                    <a:pt x="16508" y="6973"/>
                    <a:pt x="16935" y="5428"/>
                  </a:cubicBezTo>
                  <a:cubicBezTo>
                    <a:pt x="17494" y="3654"/>
                    <a:pt x="17395" y="1781"/>
                    <a:pt x="16738" y="72"/>
                  </a:cubicBezTo>
                  <a:cubicBezTo>
                    <a:pt x="16725" y="22"/>
                    <a:pt x="16689" y="0"/>
                    <a:pt x="1665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23"/>
            <p:cNvSpPr/>
            <p:nvPr/>
          </p:nvSpPr>
          <p:spPr>
            <a:xfrm>
              <a:off x="906475" y="93113"/>
              <a:ext cx="924425" cy="492325"/>
            </a:xfrm>
            <a:custGeom>
              <a:rect b="b" l="l" r="r" t="t"/>
              <a:pathLst>
                <a:path extrusionOk="0" h="19693" w="36977">
                  <a:moveTo>
                    <a:pt x="42" y="17677"/>
                  </a:moveTo>
                  <a:lnTo>
                    <a:pt x="75" y="17710"/>
                  </a:lnTo>
                  <a:cubicBezTo>
                    <a:pt x="73" y="17708"/>
                    <a:pt x="71" y="17706"/>
                    <a:pt x="69" y="17704"/>
                  </a:cubicBezTo>
                  <a:lnTo>
                    <a:pt x="69" y="17704"/>
                  </a:lnTo>
                  <a:cubicBezTo>
                    <a:pt x="60" y="17695"/>
                    <a:pt x="51" y="17686"/>
                    <a:pt x="42" y="17677"/>
                  </a:cubicBezTo>
                  <a:close/>
                  <a:moveTo>
                    <a:pt x="35295" y="0"/>
                  </a:moveTo>
                  <a:cubicBezTo>
                    <a:pt x="35208" y="0"/>
                    <a:pt x="35125" y="111"/>
                    <a:pt x="35202" y="163"/>
                  </a:cubicBezTo>
                  <a:cubicBezTo>
                    <a:pt x="36484" y="1181"/>
                    <a:pt x="36746" y="3021"/>
                    <a:pt x="36221" y="4467"/>
                  </a:cubicBezTo>
                  <a:cubicBezTo>
                    <a:pt x="35662" y="6209"/>
                    <a:pt x="34151" y="7457"/>
                    <a:pt x="32639" y="8410"/>
                  </a:cubicBezTo>
                  <a:cubicBezTo>
                    <a:pt x="29419" y="10448"/>
                    <a:pt x="25705" y="11696"/>
                    <a:pt x="21894" y="11992"/>
                  </a:cubicBezTo>
                  <a:cubicBezTo>
                    <a:pt x="21360" y="12025"/>
                    <a:pt x="20828" y="12041"/>
                    <a:pt x="20298" y="12041"/>
                  </a:cubicBezTo>
                  <a:cubicBezTo>
                    <a:pt x="18675" y="12041"/>
                    <a:pt x="17071" y="11887"/>
                    <a:pt x="15486" y="11565"/>
                  </a:cubicBezTo>
                  <a:cubicBezTo>
                    <a:pt x="15387" y="11565"/>
                    <a:pt x="15322" y="11598"/>
                    <a:pt x="15354" y="11696"/>
                  </a:cubicBezTo>
                  <a:cubicBezTo>
                    <a:pt x="16176" y="14095"/>
                    <a:pt x="14796" y="16658"/>
                    <a:pt x="12824" y="18071"/>
                  </a:cubicBezTo>
                  <a:cubicBezTo>
                    <a:pt x="11376" y="19114"/>
                    <a:pt x="9645" y="19499"/>
                    <a:pt x="7890" y="19499"/>
                  </a:cubicBezTo>
                  <a:cubicBezTo>
                    <a:pt x="6657" y="19499"/>
                    <a:pt x="5413" y="19309"/>
                    <a:pt x="4248" y="19024"/>
                  </a:cubicBezTo>
                  <a:cubicBezTo>
                    <a:pt x="3426" y="18827"/>
                    <a:pt x="2670" y="18564"/>
                    <a:pt x="1849" y="18334"/>
                  </a:cubicBezTo>
                  <a:cubicBezTo>
                    <a:pt x="1553" y="18269"/>
                    <a:pt x="1290" y="18203"/>
                    <a:pt x="1027" y="18104"/>
                  </a:cubicBezTo>
                  <a:cubicBezTo>
                    <a:pt x="732" y="17973"/>
                    <a:pt x="436" y="17776"/>
                    <a:pt x="206" y="17546"/>
                  </a:cubicBezTo>
                  <a:cubicBezTo>
                    <a:pt x="185" y="17524"/>
                    <a:pt x="162" y="17515"/>
                    <a:pt x="140" y="17515"/>
                  </a:cubicBezTo>
                  <a:cubicBezTo>
                    <a:pt x="63" y="17515"/>
                    <a:pt x="1" y="17627"/>
                    <a:pt x="69" y="17704"/>
                  </a:cubicBezTo>
                  <a:lnTo>
                    <a:pt x="69" y="17704"/>
                  </a:lnTo>
                  <a:cubicBezTo>
                    <a:pt x="459" y="18083"/>
                    <a:pt x="942" y="18337"/>
                    <a:pt x="1487" y="18466"/>
                  </a:cubicBezTo>
                  <a:cubicBezTo>
                    <a:pt x="2210" y="18630"/>
                    <a:pt x="2933" y="18893"/>
                    <a:pt x="3656" y="19090"/>
                  </a:cubicBezTo>
                  <a:cubicBezTo>
                    <a:pt x="5055" y="19469"/>
                    <a:pt x="6479" y="19693"/>
                    <a:pt x="7930" y="19693"/>
                  </a:cubicBezTo>
                  <a:cubicBezTo>
                    <a:pt x="8115" y="19693"/>
                    <a:pt x="8301" y="19689"/>
                    <a:pt x="8487" y="19682"/>
                  </a:cubicBezTo>
                  <a:cubicBezTo>
                    <a:pt x="9965" y="19649"/>
                    <a:pt x="11411" y="19221"/>
                    <a:pt x="12660" y="18466"/>
                  </a:cubicBezTo>
                  <a:cubicBezTo>
                    <a:pt x="13744" y="17743"/>
                    <a:pt x="14599" y="16790"/>
                    <a:pt x="15190" y="15673"/>
                  </a:cubicBezTo>
                  <a:cubicBezTo>
                    <a:pt x="15820" y="14475"/>
                    <a:pt x="15967" y="13097"/>
                    <a:pt x="15602" y="11798"/>
                  </a:cubicBezTo>
                  <a:lnTo>
                    <a:pt x="15602" y="11798"/>
                  </a:lnTo>
                  <a:cubicBezTo>
                    <a:pt x="17107" y="12090"/>
                    <a:pt x="18631" y="12235"/>
                    <a:pt x="20153" y="12235"/>
                  </a:cubicBezTo>
                  <a:cubicBezTo>
                    <a:pt x="22527" y="12235"/>
                    <a:pt x="24897" y="11880"/>
                    <a:pt x="27184" y="11171"/>
                  </a:cubicBezTo>
                  <a:cubicBezTo>
                    <a:pt x="29090" y="10579"/>
                    <a:pt x="30897" y="9725"/>
                    <a:pt x="32573" y="8706"/>
                  </a:cubicBezTo>
                  <a:cubicBezTo>
                    <a:pt x="34085" y="7753"/>
                    <a:pt x="35596" y="6537"/>
                    <a:pt x="36319" y="4862"/>
                  </a:cubicBezTo>
                  <a:cubicBezTo>
                    <a:pt x="36976" y="3284"/>
                    <a:pt x="36779" y="1181"/>
                    <a:pt x="35366" y="31"/>
                  </a:cubicBezTo>
                  <a:cubicBezTo>
                    <a:pt x="35345" y="9"/>
                    <a:pt x="35320" y="0"/>
                    <a:pt x="3529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23"/>
            <p:cNvSpPr/>
            <p:nvPr/>
          </p:nvSpPr>
          <p:spPr>
            <a:xfrm>
              <a:off x="654050" y="235238"/>
              <a:ext cx="534075" cy="159525"/>
            </a:xfrm>
            <a:custGeom>
              <a:rect b="b" l="l" r="r" t="t"/>
              <a:pathLst>
                <a:path extrusionOk="0" h="6381" w="21363">
                  <a:moveTo>
                    <a:pt x="21213" y="1"/>
                  </a:moveTo>
                  <a:cubicBezTo>
                    <a:pt x="21191" y="1"/>
                    <a:pt x="21168" y="10"/>
                    <a:pt x="21147" y="31"/>
                  </a:cubicBezTo>
                  <a:cubicBezTo>
                    <a:pt x="19339" y="2364"/>
                    <a:pt x="16941" y="4138"/>
                    <a:pt x="14180" y="5190"/>
                  </a:cubicBezTo>
                  <a:cubicBezTo>
                    <a:pt x="12393" y="5853"/>
                    <a:pt x="10520" y="6184"/>
                    <a:pt x="8644" y="6184"/>
                  </a:cubicBezTo>
                  <a:cubicBezTo>
                    <a:pt x="7449" y="6184"/>
                    <a:pt x="6254" y="6050"/>
                    <a:pt x="5078" y="5781"/>
                  </a:cubicBezTo>
                  <a:cubicBezTo>
                    <a:pt x="3337" y="5354"/>
                    <a:pt x="1694" y="4664"/>
                    <a:pt x="182" y="3711"/>
                  </a:cubicBezTo>
                  <a:cubicBezTo>
                    <a:pt x="166" y="3701"/>
                    <a:pt x="150" y="3696"/>
                    <a:pt x="135" y="3696"/>
                  </a:cubicBezTo>
                  <a:cubicBezTo>
                    <a:pt x="57" y="3696"/>
                    <a:pt x="1" y="3820"/>
                    <a:pt x="83" y="3876"/>
                  </a:cubicBezTo>
                  <a:cubicBezTo>
                    <a:pt x="2643" y="5498"/>
                    <a:pt x="5617" y="6380"/>
                    <a:pt x="8668" y="6380"/>
                  </a:cubicBezTo>
                  <a:cubicBezTo>
                    <a:pt x="8830" y="6380"/>
                    <a:pt x="8991" y="6378"/>
                    <a:pt x="9153" y="6373"/>
                  </a:cubicBezTo>
                  <a:cubicBezTo>
                    <a:pt x="12209" y="6307"/>
                    <a:pt x="15166" y="5321"/>
                    <a:pt x="17664" y="3613"/>
                  </a:cubicBezTo>
                  <a:cubicBezTo>
                    <a:pt x="19044" y="2660"/>
                    <a:pt x="20292" y="1510"/>
                    <a:pt x="21311" y="195"/>
                  </a:cubicBezTo>
                  <a:cubicBezTo>
                    <a:pt x="21363" y="118"/>
                    <a:pt x="21293" y="1"/>
                    <a:pt x="212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23"/>
            <p:cNvSpPr/>
            <p:nvPr/>
          </p:nvSpPr>
          <p:spPr>
            <a:xfrm>
              <a:off x="1113975" y="168188"/>
              <a:ext cx="341950" cy="180800"/>
            </a:xfrm>
            <a:custGeom>
              <a:rect b="b" l="l" r="r" t="t"/>
              <a:pathLst>
                <a:path extrusionOk="0" h="7232" w="13678">
                  <a:moveTo>
                    <a:pt x="13567" y="0"/>
                  </a:moveTo>
                  <a:cubicBezTo>
                    <a:pt x="13523" y="0"/>
                    <a:pt x="13477" y="26"/>
                    <a:pt x="13462" y="84"/>
                  </a:cubicBezTo>
                  <a:cubicBezTo>
                    <a:pt x="13002" y="2154"/>
                    <a:pt x="11786" y="3994"/>
                    <a:pt x="10110" y="5276"/>
                  </a:cubicBezTo>
                  <a:cubicBezTo>
                    <a:pt x="8551" y="6431"/>
                    <a:pt x="6662" y="7053"/>
                    <a:pt x="4710" y="7053"/>
                  </a:cubicBezTo>
                  <a:cubicBezTo>
                    <a:pt x="4441" y="7053"/>
                    <a:pt x="4171" y="7041"/>
                    <a:pt x="3900" y="7018"/>
                  </a:cubicBezTo>
                  <a:cubicBezTo>
                    <a:pt x="2586" y="6886"/>
                    <a:pt x="1337" y="6459"/>
                    <a:pt x="187" y="5769"/>
                  </a:cubicBezTo>
                  <a:cubicBezTo>
                    <a:pt x="176" y="5765"/>
                    <a:pt x="166" y="5764"/>
                    <a:pt x="155" y="5764"/>
                  </a:cubicBezTo>
                  <a:cubicBezTo>
                    <a:pt x="69" y="5764"/>
                    <a:pt x="0" y="5878"/>
                    <a:pt x="88" y="5966"/>
                  </a:cubicBezTo>
                  <a:cubicBezTo>
                    <a:pt x="1534" y="6806"/>
                    <a:pt x="3163" y="7232"/>
                    <a:pt x="4821" y="7232"/>
                  </a:cubicBezTo>
                  <a:cubicBezTo>
                    <a:pt x="5498" y="7232"/>
                    <a:pt x="6181" y="7161"/>
                    <a:pt x="6857" y="7018"/>
                  </a:cubicBezTo>
                  <a:cubicBezTo>
                    <a:pt x="8993" y="6492"/>
                    <a:pt x="10866" y="5243"/>
                    <a:pt x="12148" y="3436"/>
                  </a:cubicBezTo>
                  <a:cubicBezTo>
                    <a:pt x="12871" y="2450"/>
                    <a:pt x="13397" y="1333"/>
                    <a:pt x="13659" y="117"/>
                  </a:cubicBezTo>
                  <a:cubicBezTo>
                    <a:pt x="13678" y="43"/>
                    <a:pt x="13624" y="0"/>
                    <a:pt x="1356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23"/>
            <p:cNvSpPr/>
            <p:nvPr/>
          </p:nvSpPr>
          <p:spPr>
            <a:xfrm>
              <a:off x="-51775" y="133988"/>
              <a:ext cx="446675" cy="288625"/>
            </a:xfrm>
            <a:custGeom>
              <a:rect b="b" l="l" r="r" t="t"/>
              <a:pathLst>
                <a:path extrusionOk="0" h="11545" w="17867">
                  <a:moveTo>
                    <a:pt x="17748" y="0"/>
                  </a:moveTo>
                  <a:cubicBezTo>
                    <a:pt x="17714" y="0"/>
                    <a:pt x="17682" y="22"/>
                    <a:pt x="17670" y="72"/>
                  </a:cubicBezTo>
                  <a:cubicBezTo>
                    <a:pt x="17210" y="2964"/>
                    <a:pt x="15830" y="5625"/>
                    <a:pt x="13727" y="7663"/>
                  </a:cubicBezTo>
                  <a:cubicBezTo>
                    <a:pt x="11459" y="9799"/>
                    <a:pt x="8535" y="11080"/>
                    <a:pt x="5446" y="11310"/>
                  </a:cubicBezTo>
                  <a:cubicBezTo>
                    <a:pt x="5117" y="11334"/>
                    <a:pt x="4790" y="11346"/>
                    <a:pt x="4463" y="11346"/>
                  </a:cubicBezTo>
                  <a:cubicBezTo>
                    <a:pt x="2995" y="11346"/>
                    <a:pt x="1553" y="11104"/>
                    <a:pt x="155" y="10620"/>
                  </a:cubicBezTo>
                  <a:cubicBezTo>
                    <a:pt x="148" y="10618"/>
                    <a:pt x="140" y="10616"/>
                    <a:pt x="133" y="10616"/>
                  </a:cubicBezTo>
                  <a:cubicBezTo>
                    <a:pt x="48" y="10616"/>
                    <a:pt x="1" y="10787"/>
                    <a:pt x="122" y="10817"/>
                  </a:cubicBezTo>
                  <a:cubicBezTo>
                    <a:pt x="1538" y="11304"/>
                    <a:pt x="3010" y="11545"/>
                    <a:pt x="4483" y="11545"/>
                  </a:cubicBezTo>
                  <a:cubicBezTo>
                    <a:pt x="6190" y="11545"/>
                    <a:pt x="7898" y="11222"/>
                    <a:pt x="9520" y="10587"/>
                  </a:cubicBezTo>
                  <a:cubicBezTo>
                    <a:pt x="12346" y="9470"/>
                    <a:pt x="14679" y="7400"/>
                    <a:pt x="16191" y="4804"/>
                  </a:cubicBezTo>
                  <a:cubicBezTo>
                    <a:pt x="17045" y="3358"/>
                    <a:pt x="17604" y="1781"/>
                    <a:pt x="17867" y="138"/>
                  </a:cubicBezTo>
                  <a:cubicBezTo>
                    <a:pt x="17867" y="56"/>
                    <a:pt x="17804" y="0"/>
                    <a:pt x="1774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23"/>
            <p:cNvSpPr/>
            <p:nvPr/>
          </p:nvSpPr>
          <p:spPr>
            <a:xfrm>
              <a:off x="352650" y="148313"/>
              <a:ext cx="61975" cy="130625"/>
            </a:xfrm>
            <a:custGeom>
              <a:rect b="b" l="l" r="r" t="t"/>
              <a:pathLst>
                <a:path extrusionOk="0" h="5225" w="2479">
                  <a:moveTo>
                    <a:pt x="2363" y="0"/>
                  </a:moveTo>
                  <a:cubicBezTo>
                    <a:pt x="2328" y="0"/>
                    <a:pt x="2294" y="19"/>
                    <a:pt x="2281" y="58"/>
                  </a:cubicBezTo>
                  <a:cubicBezTo>
                    <a:pt x="1821" y="1832"/>
                    <a:pt x="1066" y="3541"/>
                    <a:pt x="47" y="5085"/>
                  </a:cubicBezTo>
                  <a:cubicBezTo>
                    <a:pt x="0" y="5155"/>
                    <a:pt x="69" y="5225"/>
                    <a:pt x="148" y="5225"/>
                  </a:cubicBezTo>
                  <a:cubicBezTo>
                    <a:pt x="181" y="5225"/>
                    <a:pt x="215" y="5213"/>
                    <a:pt x="244" y="5184"/>
                  </a:cubicBezTo>
                  <a:cubicBezTo>
                    <a:pt x="1263" y="3639"/>
                    <a:pt x="2018" y="1931"/>
                    <a:pt x="2479" y="123"/>
                  </a:cubicBezTo>
                  <a:cubicBezTo>
                    <a:pt x="2479" y="44"/>
                    <a:pt x="2418" y="0"/>
                    <a:pt x="23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23"/>
            <p:cNvSpPr/>
            <p:nvPr/>
          </p:nvSpPr>
          <p:spPr>
            <a:xfrm>
              <a:off x="374700" y="204588"/>
              <a:ext cx="46650" cy="79025"/>
            </a:xfrm>
            <a:custGeom>
              <a:rect b="b" l="l" r="r" t="t"/>
              <a:pathLst>
                <a:path extrusionOk="0" h="3161" w="1866">
                  <a:moveTo>
                    <a:pt x="1732" y="0"/>
                  </a:moveTo>
                  <a:cubicBezTo>
                    <a:pt x="1687" y="0"/>
                    <a:pt x="1643" y="21"/>
                    <a:pt x="1629" y="74"/>
                  </a:cubicBezTo>
                  <a:cubicBezTo>
                    <a:pt x="1268" y="1125"/>
                    <a:pt x="742" y="2111"/>
                    <a:pt x="52" y="2966"/>
                  </a:cubicBezTo>
                  <a:cubicBezTo>
                    <a:pt x="1" y="3043"/>
                    <a:pt x="70" y="3160"/>
                    <a:pt x="150" y="3160"/>
                  </a:cubicBezTo>
                  <a:cubicBezTo>
                    <a:pt x="172" y="3160"/>
                    <a:pt x="195" y="3151"/>
                    <a:pt x="216" y="3130"/>
                  </a:cubicBezTo>
                  <a:lnTo>
                    <a:pt x="184" y="3130"/>
                  </a:lnTo>
                  <a:cubicBezTo>
                    <a:pt x="906" y="2210"/>
                    <a:pt x="1465" y="1191"/>
                    <a:pt x="1827" y="107"/>
                  </a:cubicBezTo>
                  <a:cubicBezTo>
                    <a:pt x="1866" y="48"/>
                    <a:pt x="1799" y="0"/>
                    <a:pt x="17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23"/>
            <p:cNvSpPr/>
            <p:nvPr/>
          </p:nvSpPr>
          <p:spPr>
            <a:xfrm>
              <a:off x="390500" y="234163"/>
              <a:ext cx="29400" cy="50250"/>
            </a:xfrm>
            <a:custGeom>
              <a:rect b="b" l="l" r="r" t="t"/>
              <a:pathLst>
                <a:path extrusionOk="0" h="2010" w="1176">
                  <a:moveTo>
                    <a:pt x="1039" y="0"/>
                  </a:moveTo>
                  <a:cubicBezTo>
                    <a:pt x="1011" y="0"/>
                    <a:pt x="984" y="12"/>
                    <a:pt x="965" y="41"/>
                  </a:cubicBezTo>
                  <a:lnTo>
                    <a:pt x="44" y="1848"/>
                  </a:lnTo>
                  <a:cubicBezTo>
                    <a:pt x="1" y="1936"/>
                    <a:pt x="74" y="2009"/>
                    <a:pt x="147" y="2009"/>
                  </a:cubicBezTo>
                  <a:cubicBezTo>
                    <a:pt x="183" y="2009"/>
                    <a:pt x="220" y="1991"/>
                    <a:pt x="242" y="1947"/>
                  </a:cubicBezTo>
                  <a:cubicBezTo>
                    <a:pt x="537" y="1355"/>
                    <a:pt x="833" y="764"/>
                    <a:pt x="1129" y="140"/>
                  </a:cubicBezTo>
                  <a:cubicBezTo>
                    <a:pt x="1175" y="70"/>
                    <a:pt x="1107" y="0"/>
                    <a:pt x="103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23"/>
            <p:cNvSpPr/>
            <p:nvPr/>
          </p:nvSpPr>
          <p:spPr>
            <a:xfrm>
              <a:off x="631050" y="348163"/>
              <a:ext cx="191875" cy="64475"/>
            </a:xfrm>
            <a:custGeom>
              <a:rect b="b" l="l" r="r" t="t"/>
              <a:pathLst>
                <a:path extrusionOk="0" h="2579" w="7675">
                  <a:moveTo>
                    <a:pt x="154" y="1"/>
                  </a:moveTo>
                  <a:cubicBezTo>
                    <a:pt x="57" y="1"/>
                    <a:pt x="1" y="125"/>
                    <a:pt x="83" y="180"/>
                  </a:cubicBezTo>
                  <a:cubicBezTo>
                    <a:pt x="2318" y="1659"/>
                    <a:pt x="4881" y="2480"/>
                    <a:pt x="7543" y="2579"/>
                  </a:cubicBezTo>
                  <a:cubicBezTo>
                    <a:pt x="7674" y="2579"/>
                    <a:pt x="7674" y="2382"/>
                    <a:pt x="7543" y="2349"/>
                  </a:cubicBezTo>
                  <a:cubicBezTo>
                    <a:pt x="4914" y="2283"/>
                    <a:pt x="2384" y="1462"/>
                    <a:pt x="215" y="16"/>
                  </a:cubicBezTo>
                  <a:cubicBezTo>
                    <a:pt x="194" y="5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23"/>
            <p:cNvSpPr/>
            <p:nvPr/>
          </p:nvSpPr>
          <p:spPr>
            <a:xfrm>
              <a:off x="660625" y="392513"/>
              <a:ext cx="110275" cy="37475"/>
            </a:xfrm>
            <a:custGeom>
              <a:rect b="b" l="l" r="r" t="t"/>
              <a:pathLst>
                <a:path extrusionOk="0" h="1499" w="4411">
                  <a:moveTo>
                    <a:pt x="154" y="1"/>
                  </a:moveTo>
                  <a:cubicBezTo>
                    <a:pt x="57" y="1"/>
                    <a:pt x="1" y="125"/>
                    <a:pt x="83" y="181"/>
                  </a:cubicBezTo>
                  <a:cubicBezTo>
                    <a:pt x="1398" y="805"/>
                    <a:pt x="2811" y="1232"/>
                    <a:pt x="4224" y="1495"/>
                  </a:cubicBezTo>
                  <a:cubicBezTo>
                    <a:pt x="4234" y="1497"/>
                    <a:pt x="4243" y="1499"/>
                    <a:pt x="4253" y="1499"/>
                  </a:cubicBezTo>
                  <a:cubicBezTo>
                    <a:pt x="4364" y="1499"/>
                    <a:pt x="4411" y="1328"/>
                    <a:pt x="4289" y="1298"/>
                  </a:cubicBezTo>
                  <a:cubicBezTo>
                    <a:pt x="2876" y="1068"/>
                    <a:pt x="1496" y="608"/>
                    <a:pt x="215" y="16"/>
                  </a:cubicBezTo>
                  <a:cubicBezTo>
                    <a:pt x="194" y="6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23"/>
            <p:cNvSpPr/>
            <p:nvPr/>
          </p:nvSpPr>
          <p:spPr>
            <a:xfrm>
              <a:off x="699100" y="427313"/>
              <a:ext cx="53175" cy="15725"/>
            </a:xfrm>
            <a:custGeom>
              <a:rect b="b" l="l" r="r" t="t"/>
              <a:pathLst>
                <a:path extrusionOk="0" h="629" w="2127">
                  <a:moveTo>
                    <a:pt x="158" y="1"/>
                  </a:moveTo>
                  <a:cubicBezTo>
                    <a:pt x="47" y="1"/>
                    <a:pt x="0" y="171"/>
                    <a:pt x="122" y="202"/>
                  </a:cubicBezTo>
                  <a:lnTo>
                    <a:pt x="122" y="234"/>
                  </a:lnTo>
                  <a:cubicBezTo>
                    <a:pt x="746" y="432"/>
                    <a:pt x="1370" y="563"/>
                    <a:pt x="1995" y="629"/>
                  </a:cubicBezTo>
                  <a:cubicBezTo>
                    <a:pt x="2126" y="629"/>
                    <a:pt x="2126" y="432"/>
                    <a:pt x="1995" y="432"/>
                  </a:cubicBezTo>
                  <a:cubicBezTo>
                    <a:pt x="1370" y="366"/>
                    <a:pt x="779" y="202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23"/>
            <p:cNvSpPr/>
            <p:nvPr/>
          </p:nvSpPr>
          <p:spPr>
            <a:xfrm>
              <a:off x="906400" y="514938"/>
              <a:ext cx="101350" cy="33250"/>
            </a:xfrm>
            <a:custGeom>
              <a:rect b="b" l="l" r="r" t="t"/>
              <a:pathLst>
                <a:path extrusionOk="0" h="1330" w="4054">
                  <a:moveTo>
                    <a:pt x="149" y="0"/>
                  </a:moveTo>
                  <a:cubicBezTo>
                    <a:pt x="52" y="0"/>
                    <a:pt x="0" y="125"/>
                    <a:pt x="110" y="180"/>
                  </a:cubicBezTo>
                  <a:cubicBezTo>
                    <a:pt x="1260" y="870"/>
                    <a:pt x="2575" y="1264"/>
                    <a:pt x="3922" y="1330"/>
                  </a:cubicBezTo>
                  <a:cubicBezTo>
                    <a:pt x="4054" y="1330"/>
                    <a:pt x="4054" y="1133"/>
                    <a:pt x="3922" y="1133"/>
                  </a:cubicBezTo>
                  <a:cubicBezTo>
                    <a:pt x="2608" y="1034"/>
                    <a:pt x="1326" y="673"/>
                    <a:pt x="209" y="15"/>
                  </a:cubicBezTo>
                  <a:cubicBezTo>
                    <a:pt x="188" y="5"/>
                    <a:pt x="167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23"/>
            <p:cNvSpPr/>
            <p:nvPr/>
          </p:nvSpPr>
          <p:spPr>
            <a:xfrm>
              <a:off x="1037300" y="548163"/>
              <a:ext cx="56700" cy="10500"/>
            </a:xfrm>
            <a:custGeom>
              <a:rect b="b" l="l" r="r" t="t"/>
              <a:pathLst>
                <a:path extrusionOk="0" h="420" w="2268">
                  <a:moveTo>
                    <a:pt x="2104" y="1"/>
                  </a:moveTo>
                  <a:cubicBezTo>
                    <a:pt x="1645" y="138"/>
                    <a:pt x="1187" y="196"/>
                    <a:pt x="729" y="196"/>
                  </a:cubicBezTo>
                  <a:cubicBezTo>
                    <a:pt x="530" y="196"/>
                    <a:pt x="331" y="185"/>
                    <a:pt x="132" y="165"/>
                  </a:cubicBezTo>
                  <a:cubicBezTo>
                    <a:pt x="1" y="165"/>
                    <a:pt x="1" y="362"/>
                    <a:pt x="132" y="395"/>
                  </a:cubicBezTo>
                  <a:cubicBezTo>
                    <a:pt x="305" y="412"/>
                    <a:pt x="477" y="420"/>
                    <a:pt x="649" y="420"/>
                  </a:cubicBezTo>
                  <a:cubicBezTo>
                    <a:pt x="1165" y="420"/>
                    <a:pt x="1676" y="346"/>
                    <a:pt x="2169" y="198"/>
                  </a:cubicBezTo>
                  <a:cubicBezTo>
                    <a:pt x="2268" y="165"/>
                    <a:pt x="2235" y="1"/>
                    <a:pt x="210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23"/>
            <p:cNvSpPr/>
            <p:nvPr/>
          </p:nvSpPr>
          <p:spPr>
            <a:xfrm>
              <a:off x="1258825" y="402613"/>
              <a:ext cx="20025" cy="83875"/>
            </a:xfrm>
            <a:custGeom>
              <a:rect b="b" l="l" r="r" t="t"/>
              <a:pathLst>
                <a:path extrusionOk="0" h="3355" w="801">
                  <a:moveTo>
                    <a:pt x="557" y="1"/>
                  </a:moveTo>
                  <a:cubicBezTo>
                    <a:pt x="502" y="1"/>
                    <a:pt x="439" y="57"/>
                    <a:pt x="439" y="138"/>
                  </a:cubicBezTo>
                  <a:cubicBezTo>
                    <a:pt x="603" y="1157"/>
                    <a:pt x="472" y="2241"/>
                    <a:pt x="45" y="3194"/>
                  </a:cubicBezTo>
                  <a:cubicBezTo>
                    <a:pt x="1" y="3282"/>
                    <a:pt x="59" y="3355"/>
                    <a:pt x="123" y="3355"/>
                  </a:cubicBezTo>
                  <a:cubicBezTo>
                    <a:pt x="154" y="3355"/>
                    <a:pt x="187" y="3336"/>
                    <a:pt x="209" y="3293"/>
                  </a:cubicBezTo>
                  <a:cubicBezTo>
                    <a:pt x="669" y="2274"/>
                    <a:pt x="800" y="1157"/>
                    <a:pt x="636" y="72"/>
                  </a:cubicBezTo>
                  <a:cubicBezTo>
                    <a:pt x="624" y="22"/>
                    <a:pt x="592" y="1"/>
                    <a:pt x="55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23"/>
            <p:cNvSpPr/>
            <p:nvPr/>
          </p:nvSpPr>
          <p:spPr>
            <a:xfrm>
              <a:off x="1247100" y="384238"/>
              <a:ext cx="12850" cy="60250"/>
            </a:xfrm>
            <a:custGeom>
              <a:rect b="b" l="l" r="r" t="t"/>
              <a:pathLst>
                <a:path extrusionOk="0" h="2410" w="514">
                  <a:moveTo>
                    <a:pt x="113" y="1"/>
                  </a:moveTo>
                  <a:cubicBezTo>
                    <a:pt x="56" y="1"/>
                    <a:pt x="2" y="43"/>
                    <a:pt x="21" y="117"/>
                  </a:cubicBezTo>
                  <a:cubicBezTo>
                    <a:pt x="284" y="807"/>
                    <a:pt x="284" y="1596"/>
                    <a:pt x="21" y="2286"/>
                  </a:cubicBezTo>
                  <a:cubicBezTo>
                    <a:pt x="1" y="2366"/>
                    <a:pt x="65" y="2409"/>
                    <a:pt x="127" y="2409"/>
                  </a:cubicBezTo>
                  <a:cubicBezTo>
                    <a:pt x="166" y="2409"/>
                    <a:pt x="205" y="2391"/>
                    <a:pt x="218" y="2352"/>
                  </a:cubicBezTo>
                  <a:cubicBezTo>
                    <a:pt x="514" y="1596"/>
                    <a:pt x="514" y="807"/>
                    <a:pt x="218" y="84"/>
                  </a:cubicBezTo>
                  <a:cubicBezTo>
                    <a:pt x="204" y="27"/>
                    <a:pt x="158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23"/>
            <p:cNvSpPr/>
            <p:nvPr/>
          </p:nvSpPr>
          <p:spPr>
            <a:xfrm>
              <a:off x="1125475" y="292563"/>
              <a:ext cx="75325" cy="20950"/>
            </a:xfrm>
            <a:custGeom>
              <a:rect b="b" l="l" r="r" t="t"/>
              <a:pathLst>
                <a:path extrusionOk="0" h="838" w="3013">
                  <a:moveTo>
                    <a:pt x="147" y="0"/>
                  </a:moveTo>
                  <a:cubicBezTo>
                    <a:pt x="43" y="0"/>
                    <a:pt x="0" y="111"/>
                    <a:pt x="88" y="170"/>
                  </a:cubicBezTo>
                  <a:cubicBezTo>
                    <a:pt x="818" y="607"/>
                    <a:pt x="1677" y="838"/>
                    <a:pt x="2551" y="838"/>
                  </a:cubicBezTo>
                  <a:cubicBezTo>
                    <a:pt x="2661" y="838"/>
                    <a:pt x="2771" y="834"/>
                    <a:pt x="2881" y="827"/>
                  </a:cubicBezTo>
                  <a:cubicBezTo>
                    <a:pt x="3004" y="827"/>
                    <a:pt x="3012" y="626"/>
                    <a:pt x="2906" y="626"/>
                  </a:cubicBezTo>
                  <a:cubicBezTo>
                    <a:pt x="2898" y="626"/>
                    <a:pt x="2890" y="627"/>
                    <a:pt x="2881" y="630"/>
                  </a:cubicBezTo>
                  <a:cubicBezTo>
                    <a:pt x="2774" y="637"/>
                    <a:pt x="2667" y="641"/>
                    <a:pt x="2561" y="641"/>
                  </a:cubicBezTo>
                  <a:cubicBezTo>
                    <a:pt x="1723" y="641"/>
                    <a:pt x="916" y="414"/>
                    <a:pt x="187" y="5"/>
                  </a:cubicBezTo>
                  <a:cubicBezTo>
                    <a:pt x="173" y="2"/>
                    <a:pt x="159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23"/>
            <p:cNvSpPr/>
            <p:nvPr/>
          </p:nvSpPr>
          <p:spPr>
            <a:xfrm>
              <a:off x="1157250" y="281688"/>
              <a:ext cx="20550" cy="7725"/>
            </a:xfrm>
            <a:custGeom>
              <a:rect b="b" l="l" r="r" t="t"/>
              <a:pathLst>
                <a:path extrusionOk="0" h="309" w="822">
                  <a:moveTo>
                    <a:pt x="85" y="0"/>
                  </a:moveTo>
                  <a:cubicBezTo>
                    <a:pt x="48" y="0"/>
                    <a:pt x="24" y="31"/>
                    <a:pt x="0" y="79"/>
                  </a:cubicBezTo>
                  <a:cubicBezTo>
                    <a:pt x="0" y="112"/>
                    <a:pt x="33" y="177"/>
                    <a:pt x="66" y="210"/>
                  </a:cubicBezTo>
                  <a:lnTo>
                    <a:pt x="690" y="309"/>
                  </a:lnTo>
                  <a:cubicBezTo>
                    <a:pt x="756" y="309"/>
                    <a:pt x="789" y="276"/>
                    <a:pt x="822" y="243"/>
                  </a:cubicBezTo>
                  <a:cubicBezTo>
                    <a:pt x="822" y="177"/>
                    <a:pt x="789" y="112"/>
                    <a:pt x="756" y="112"/>
                  </a:cubicBezTo>
                  <a:lnTo>
                    <a:pt x="132" y="13"/>
                  </a:lnTo>
                  <a:cubicBezTo>
                    <a:pt x="114" y="4"/>
                    <a:pt x="99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23"/>
            <p:cNvSpPr/>
            <p:nvPr/>
          </p:nvSpPr>
          <p:spPr>
            <a:xfrm>
              <a:off x="1172025" y="269363"/>
              <a:ext cx="23025" cy="5800"/>
            </a:xfrm>
            <a:custGeom>
              <a:rect b="b" l="l" r="r" t="t"/>
              <a:pathLst>
                <a:path extrusionOk="0" h="232" w="921">
                  <a:moveTo>
                    <a:pt x="86" y="0"/>
                  </a:moveTo>
                  <a:cubicBezTo>
                    <a:pt x="49" y="0"/>
                    <a:pt x="25" y="31"/>
                    <a:pt x="1" y="79"/>
                  </a:cubicBezTo>
                  <a:cubicBezTo>
                    <a:pt x="1" y="112"/>
                    <a:pt x="33" y="177"/>
                    <a:pt x="99" y="210"/>
                  </a:cubicBezTo>
                  <a:lnTo>
                    <a:pt x="99" y="177"/>
                  </a:lnTo>
                  <a:cubicBezTo>
                    <a:pt x="234" y="216"/>
                    <a:pt x="369" y="232"/>
                    <a:pt x="503" y="232"/>
                  </a:cubicBezTo>
                  <a:cubicBezTo>
                    <a:pt x="599" y="232"/>
                    <a:pt x="694" y="224"/>
                    <a:pt x="789" y="210"/>
                  </a:cubicBezTo>
                  <a:cubicBezTo>
                    <a:pt x="855" y="210"/>
                    <a:pt x="921" y="177"/>
                    <a:pt x="888" y="112"/>
                  </a:cubicBezTo>
                  <a:cubicBezTo>
                    <a:pt x="888" y="46"/>
                    <a:pt x="855" y="13"/>
                    <a:pt x="789" y="13"/>
                  </a:cubicBezTo>
                  <a:cubicBezTo>
                    <a:pt x="691" y="30"/>
                    <a:pt x="584" y="38"/>
                    <a:pt x="473" y="38"/>
                  </a:cubicBezTo>
                  <a:cubicBezTo>
                    <a:pt x="362" y="38"/>
                    <a:pt x="247" y="30"/>
                    <a:pt x="132" y="13"/>
                  </a:cubicBezTo>
                  <a:cubicBezTo>
                    <a:pt x="114" y="4"/>
                    <a:pt x="99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23"/>
            <p:cNvSpPr/>
            <p:nvPr/>
          </p:nvSpPr>
          <p:spPr>
            <a:xfrm>
              <a:off x="1021875" y="256913"/>
              <a:ext cx="111100" cy="63825"/>
            </a:xfrm>
            <a:custGeom>
              <a:rect b="b" l="l" r="r" t="t"/>
              <a:pathLst>
                <a:path extrusionOk="0" h="2553" w="4444">
                  <a:moveTo>
                    <a:pt x="4272" y="1"/>
                  </a:moveTo>
                  <a:cubicBezTo>
                    <a:pt x="4248" y="1"/>
                    <a:pt x="4224" y="6"/>
                    <a:pt x="4199" y="18"/>
                  </a:cubicBezTo>
                  <a:cubicBezTo>
                    <a:pt x="2983" y="1037"/>
                    <a:pt x="1603" y="1826"/>
                    <a:pt x="92" y="2351"/>
                  </a:cubicBezTo>
                  <a:cubicBezTo>
                    <a:pt x="1" y="2382"/>
                    <a:pt x="22" y="2552"/>
                    <a:pt x="129" y="2552"/>
                  </a:cubicBezTo>
                  <a:cubicBezTo>
                    <a:pt x="138" y="2552"/>
                    <a:pt x="147" y="2551"/>
                    <a:pt x="158" y="2549"/>
                  </a:cubicBezTo>
                  <a:cubicBezTo>
                    <a:pt x="1702" y="1990"/>
                    <a:pt x="3115" y="1201"/>
                    <a:pt x="4364" y="183"/>
                  </a:cubicBezTo>
                  <a:cubicBezTo>
                    <a:pt x="4444" y="102"/>
                    <a:pt x="4372" y="1"/>
                    <a:pt x="42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23"/>
            <p:cNvSpPr/>
            <p:nvPr/>
          </p:nvSpPr>
          <p:spPr>
            <a:xfrm>
              <a:off x="1132300" y="196538"/>
              <a:ext cx="40800" cy="35375"/>
            </a:xfrm>
            <a:custGeom>
              <a:rect b="b" l="l" r="r" t="t"/>
              <a:pathLst>
                <a:path extrusionOk="0" h="1415" w="1632">
                  <a:moveTo>
                    <a:pt x="1486" y="0"/>
                  </a:moveTo>
                  <a:cubicBezTo>
                    <a:pt x="1463" y="0"/>
                    <a:pt x="1441" y="10"/>
                    <a:pt x="1425" y="34"/>
                  </a:cubicBezTo>
                  <a:cubicBezTo>
                    <a:pt x="1228" y="264"/>
                    <a:pt x="998" y="495"/>
                    <a:pt x="801" y="692"/>
                  </a:cubicBezTo>
                  <a:cubicBezTo>
                    <a:pt x="702" y="790"/>
                    <a:pt x="604" y="922"/>
                    <a:pt x="505" y="1020"/>
                  </a:cubicBezTo>
                  <a:cubicBezTo>
                    <a:pt x="374" y="1119"/>
                    <a:pt x="407" y="1119"/>
                    <a:pt x="341" y="1152"/>
                  </a:cubicBezTo>
                  <a:cubicBezTo>
                    <a:pt x="275" y="1185"/>
                    <a:pt x="242" y="1217"/>
                    <a:pt x="209" y="1217"/>
                  </a:cubicBezTo>
                  <a:cubicBezTo>
                    <a:pt x="188" y="1207"/>
                    <a:pt x="168" y="1202"/>
                    <a:pt x="149" y="1202"/>
                  </a:cubicBezTo>
                  <a:cubicBezTo>
                    <a:pt x="52" y="1202"/>
                    <a:pt x="1" y="1327"/>
                    <a:pt x="111" y="1382"/>
                  </a:cubicBezTo>
                  <a:lnTo>
                    <a:pt x="78" y="1382"/>
                  </a:lnTo>
                  <a:cubicBezTo>
                    <a:pt x="133" y="1404"/>
                    <a:pt x="188" y="1415"/>
                    <a:pt x="240" y="1415"/>
                  </a:cubicBezTo>
                  <a:cubicBezTo>
                    <a:pt x="345" y="1415"/>
                    <a:pt x="440" y="1371"/>
                    <a:pt x="505" y="1283"/>
                  </a:cubicBezTo>
                  <a:cubicBezTo>
                    <a:pt x="637" y="1185"/>
                    <a:pt x="735" y="1053"/>
                    <a:pt x="867" y="922"/>
                  </a:cubicBezTo>
                  <a:cubicBezTo>
                    <a:pt x="1097" y="692"/>
                    <a:pt x="1327" y="429"/>
                    <a:pt x="1557" y="199"/>
                  </a:cubicBezTo>
                  <a:cubicBezTo>
                    <a:pt x="1631" y="99"/>
                    <a:pt x="1556" y="0"/>
                    <a:pt x="14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23"/>
            <p:cNvSpPr/>
            <p:nvPr/>
          </p:nvSpPr>
          <p:spPr>
            <a:xfrm>
              <a:off x="1291375" y="348438"/>
              <a:ext cx="182750" cy="19725"/>
            </a:xfrm>
            <a:custGeom>
              <a:rect b="b" l="l" r="r" t="t"/>
              <a:pathLst>
                <a:path extrusionOk="0" h="789" w="7310">
                  <a:moveTo>
                    <a:pt x="130" y="0"/>
                  </a:moveTo>
                  <a:cubicBezTo>
                    <a:pt x="47" y="0"/>
                    <a:pt x="0" y="142"/>
                    <a:pt x="90" y="202"/>
                  </a:cubicBezTo>
                  <a:cubicBezTo>
                    <a:pt x="1487" y="595"/>
                    <a:pt x="2907" y="789"/>
                    <a:pt x="4330" y="789"/>
                  </a:cubicBezTo>
                  <a:cubicBezTo>
                    <a:pt x="5284" y="789"/>
                    <a:pt x="6238" y="702"/>
                    <a:pt x="7188" y="531"/>
                  </a:cubicBezTo>
                  <a:cubicBezTo>
                    <a:pt x="7309" y="500"/>
                    <a:pt x="7290" y="330"/>
                    <a:pt x="7183" y="330"/>
                  </a:cubicBezTo>
                  <a:cubicBezTo>
                    <a:pt x="7174" y="330"/>
                    <a:pt x="7165" y="331"/>
                    <a:pt x="7155" y="333"/>
                  </a:cubicBezTo>
                  <a:cubicBezTo>
                    <a:pt x="6242" y="501"/>
                    <a:pt x="5319" y="582"/>
                    <a:pt x="4397" y="582"/>
                  </a:cubicBezTo>
                  <a:cubicBezTo>
                    <a:pt x="2964" y="582"/>
                    <a:pt x="1536" y="385"/>
                    <a:pt x="156" y="5"/>
                  </a:cubicBezTo>
                  <a:cubicBezTo>
                    <a:pt x="147" y="2"/>
                    <a:pt x="138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23"/>
            <p:cNvSpPr/>
            <p:nvPr/>
          </p:nvSpPr>
          <p:spPr>
            <a:xfrm>
              <a:off x="1316875" y="324638"/>
              <a:ext cx="98325" cy="9675"/>
            </a:xfrm>
            <a:custGeom>
              <a:rect b="b" l="l" r="r" t="t"/>
              <a:pathLst>
                <a:path extrusionOk="0" h="387" w="3933">
                  <a:moveTo>
                    <a:pt x="126" y="0"/>
                  </a:moveTo>
                  <a:cubicBezTo>
                    <a:pt x="19" y="0"/>
                    <a:pt x="0" y="171"/>
                    <a:pt x="121" y="201"/>
                  </a:cubicBezTo>
                  <a:lnTo>
                    <a:pt x="89" y="201"/>
                  </a:lnTo>
                  <a:cubicBezTo>
                    <a:pt x="868" y="327"/>
                    <a:pt x="1661" y="386"/>
                    <a:pt x="2459" y="386"/>
                  </a:cubicBezTo>
                  <a:cubicBezTo>
                    <a:pt x="2905" y="386"/>
                    <a:pt x="3354" y="368"/>
                    <a:pt x="3802" y="332"/>
                  </a:cubicBezTo>
                  <a:cubicBezTo>
                    <a:pt x="3924" y="332"/>
                    <a:pt x="3933" y="132"/>
                    <a:pt x="3826" y="132"/>
                  </a:cubicBezTo>
                  <a:cubicBezTo>
                    <a:pt x="3819" y="132"/>
                    <a:pt x="3811" y="133"/>
                    <a:pt x="3802" y="135"/>
                  </a:cubicBezTo>
                  <a:cubicBezTo>
                    <a:pt x="3365" y="171"/>
                    <a:pt x="2929" y="189"/>
                    <a:pt x="2493" y="189"/>
                  </a:cubicBezTo>
                  <a:cubicBezTo>
                    <a:pt x="1713" y="189"/>
                    <a:pt x="934" y="130"/>
                    <a:pt x="154" y="4"/>
                  </a:cubicBezTo>
                  <a:cubicBezTo>
                    <a:pt x="144" y="1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23"/>
            <p:cNvSpPr/>
            <p:nvPr/>
          </p:nvSpPr>
          <p:spPr>
            <a:xfrm>
              <a:off x="1386450" y="305838"/>
              <a:ext cx="28775" cy="7400"/>
            </a:xfrm>
            <a:custGeom>
              <a:rect b="b" l="l" r="r" t="t"/>
              <a:pathLst>
                <a:path extrusionOk="0" h="296" w="1151">
                  <a:moveTo>
                    <a:pt x="1019" y="0"/>
                  </a:moveTo>
                  <a:cubicBezTo>
                    <a:pt x="723" y="66"/>
                    <a:pt x="427" y="99"/>
                    <a:pt x="132" y="99"/>
                  </a:cubicBezTo>
                  <a:cubicBezTo>
                    <a:pt x="0" y="99"/>
                    <a:pt x="0" y="296"/>
                    <a:pt x="132" y="296"/>
                  </a:cubicBezTo>
                  <a:cubicBezTo>
                    <a:pt x="460" y="296"/>
                    <a:pt x="756" y="263"/>
                    <a:pt x="1085" y="197"/>
                  </a:cubicBezTo>
                  <a:cubicBezTo>
                    <a:pt x="1150" y="197"/>
                    <a:pt x="1150" y="131"/>
                    <a:pt x="1150" y="66"/>
                  </a:cubicBezTo>
                  <a:cubicBezTo>
                    <a:pt x="1150" y="33"/>
                    <a:pt x="1085" y="0"/>
                    <a:pt x="101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23"/>
            <p:cNvSpPr/>
            <p:nvPr/>
          </p:nvSpPr>
          <p:spPr>
            <a:xfrm>
              <a:off x="1754125" y="70688"/>
              <a:ext cx="25025" cy="114525"/>
            </a:xfrm>
            <a:custGeom>
              <a:rect b="b" l="l" r="r" t="t"/>
              <a:pathLst>
                <a:path extrusionOk="0" h="4581" w="1001">
                  <a:moveTo>
                    <a:pt x="139" y="1"/>
                  </a:moveTo>
                  <a:cubicBezTo>
                    <a:pt x="71" y="1"/>
                    <a:pt x="0" y="78"/>
                    <a:pt x="47" y="172"/>
                  </a:cubicBezTo>
                  <a:cubicBezTo>
                    <a:pt x="475" y="797"/>
                    <a:pt x="705" y="1552"/>
                    <a:pt x="770" y="2308"/>
                  </a:cubicBezTo>
                  <a:cubicBezTo>
                    <a:pt x="803" y="2670"/>
                    <a:pt x="770" y="3064"/>
                    <a:pt x="705" y="3425"/>
                  </a:cubicBezTo>
                  <a:cubicBezTo>
                    <a:pt x="639" y="3787"/>
                    <a:pt x="540" y="4214"/>
                    <a:pt x="212" y="4378"/>
                  </a:cubicBezTo>
                  <a:cubicBezTo>
                    <a:pt x="124" y="4466"/>
                    <a:pt x="193" y="4581"/>
                    <a:pt x="279" y="4581"/>
                  </a:cubicBezTo>
                  <a:cubicBezTo>
                    <a:pt x="289" y="4581"/>
                    <a:pt x="300" y="4579"/>
                    <a:pt x="310" y="4576"/>
                  </a:cubicBezTo>
                  <a:cubicBezTo>
                    <a:pt x="606" y="4378"/>
                    <a:pt x="803" y="4083"/>
                    <a:pt x="836" y="3754"/>
                  </a:cubicBezTo>
                  <a:cubicBezTo>
                    <a:pt x="935" y="3327"/>
                    <a:pt x="1000" y="2900"/>
                    <a:pt x="967" y="2473"/>
                  </a:cubicBezTo>
                  <a:cubicBezTo>
                    <a:pt x="935" y="1618"/>
                    <a:pt x="705" y="764"/>
                    <a:pt x="212" y="41"/>
                  </a:cubicBezTo>
                  <a:cubicBezTo>
                    <a:pt x="193" y="13"/>
                    <a:pt x="16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23"/>
            <p:cNvSpPr/>
            <p:nvPr/>
          </p:nvSpPr>
          <p:spPr>
            <a:xfrm>
              <a:off x="1768625" y="140713"/>
              <a:ext cx="31050" cy="77325"/>
            </a:xfrm>
            <a:custGeom>
              <a:rect b="b" l="l" r="r" t="t"/>
              <a:pathLst>
                <a:path extrusionOk="0" h="3093" w="1242">
                  <a:moveTo>
                    <a:pt x="1098" y="0"/>
                  </a:moveTo>
                  <a:cubicBezTo>
                    <a:pt x="1045" y="0"/>
                    <a:pt x="995" y="33"/>
                    <a:pt x="1012" y="99"/>
                  </a:cubicBezTo>
                  <a:cubicBezTo>
                    <a:pt x="1045" y="624"/>
                    <a:pt x="979" y="1183"/>
                    <a:pt x="847" y="1742"/>
                  </a:cubicBezTo>
                  <a:cubicBezTo>
                    <a:pt x="716" y="2136"/>
                    <a:pt x="552" y="2695"/>
                    <a:pt x="92" y="2859"/>
                  </a:cubicBezTo>
                  <a:cubicBezTo>
                    <a:pt x="1" y="2920"/>
                    <a:pt x="22" y="3093"/>
                    <a:pt x="129" y="3093"/>
                  </a:cubicBezTo>
                  <a:cubicBezTo>
                    <a:pt x="138" y="3093"/>
                    <a:pt x="147" y="3091"/>
                    <a:pt x="157" y="3089"/>
                  </a:cubicBezTo>
                  <a:lnTo>
                    <a:pt x="190" y="3056"/>
                  </a:lnTo>
                  <a:cubicBezTo>
                    <a:pt x="617" y="2826"/>
                    <a:pt x="913" y="2399"/>
                    <a:pt x="1012" y="1906"/>
                  </a:cubicBezTo>
                  <a:cubicBezTo>
                    <a:pt x="1176" y="1315"/>
                    <a:pt x="1242" y="690"/>
                    <a:pt x="1209" y="99"/>
                  </a:cubicBezTo>
                  <a:cubicBezTo>
                    <a:pt x="1209" y="33"/>
                    <a:pt x="1151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23"/>
            <p:cNvSpPr/>
            <p:nvPr/>
          </p:nvSpPr>
          <p:spPr>
            <a:xfrm>
              <a:off x="1680250" y="221263"/>
              <a:ext cx="78625" cy="50475"/>
            </a:xfrm>
            <a:custGeom>
              <a:rect b="b" l="l" r="r" t="t"/>
              <a:pathLst>
                <a:path extrusionOk="0" h="2019" w="3145">
                  <a:moveTo>
                    <a:pt x="2975" y="1"/>
                  </a:moveTo>
                  <a:cubicBezTo>
                    <a:pt x="2951" y="1"/>
                    <a:pt x="2926" y="9"/>
                    <a:pt x="2904" y="31"/>
                  </a:cubicBezTo>
                  <a:cubicBezTo>
                    <a:pt x="2082" y="787"/>
                    <a:pt x="1129" y="1411"/>
                    <a:pt x="111" y="1839"/>
                  </a:cubicBezTo>
                  <a:cubicBezTo>
                    <a:pt x="0" y="1894"/>
                    <a:pt x="75" y="2018"/>
                    <a:pt x="160" y="2018"/>
                  </a:cubicBezTo>
                  <a:cubicBezTo>
                    <a:pt x="177" y="2018"/>
                    <a:pt x="193" y="2014"/>
                    <a:pt x="209" y="2003"/>
                  </a:cubicBezTo>
                  <a:lnTo>
                    <a:pt x="176" y="2003"/>
                  </a:lnTo>
                  <a:cubicBezTo>
                    <a:pt x="1228" y="1576"/>
                    <a:pt x="2214" y="951"/>
                    <a:pt x="3068" y="163"/>
                  </a:cubicBezTo>
                  <a:cubicBezTo>
                    <a:pt x="3145" y="112"/>
                    <a:pt x="3062" y="1"/>
                    <a:pt x="29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23"/>
            <p:cNvSpPr/>
            <p:nvPr/>
          </p:nvSpPr>
          <p:spPr>
            <a:xfrm>
              <a:off x="471775" y="589513"/>
              <a:ext cx="121700" cy="86100"/>
            </a:xfrm>
            <a:custGeom>
              <a:rect b="b" l="l" r="r" t="t"/>
              <a:pathLst>
                <a:path extrusionOk="0" h="3444" w="4868">
                  <a:moveTo>
                    <a:pt x="159" y="0"/>
                  </a:moveTo>
                  <a:cubicBezTo>
                    <a:pt x="83" y="0"/>
                    <a:pt x="1" y="85"/>
                    <a:pt x="47" y="154"/>
                  </a:cubicBezTo>
                  <a:lnTo>
                    <a:pt x="79" y="154"/>
                  </a:lnTo>
                  <a:cubicBezTo>
                    <a:pt x="1131" y="1797"/>
                    <a:pt x="2807" y="2980"/>
                    <a:pt x="4680" y="3440"/>
                  </a:cubicBezTo>
                  <a:cubicBezTo>
                    <a:pt x="4690" y="3443"/>
                    <a:pt x="4700" y="3444"/>
                    <a:pt x="4709" y="3444"/>
                  </a:cubicBezTo>
                  <a:cubicBezTo>
                    <a:pt x="4820" y="3444"/>
                    <a:pt x="4867" y="3273"/>
                    <a:pt x="4746" y="3243"/>
                  </a:cubicBezTo>
                  <a:cubicBezTo>
                    <a:pt x="2905" y="2783"/>
                    <a:pt x="1262" y="1633"/>
                    <a:pt x="244" y="56"/>
                  </a:cubicBezTo>
                  <a:cubicBezTo>
                    <a:pt x="224" y="16"/>
                    <a:pt x="192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23"/>
            <p:cNvSpPr/>
            <p:nvPr/>
          </p:nvSpPr>
          <p:spPr>
            <a:xfrm>
              <a:off x="520875" y="610163"/>
              <a:ext cx="63800" cy="38250"/>
            </a:xfrm>
            <a:custGeom>
              <a:rect b="b" l="l" r="r" t="t"/>
              <a:pathLst>
                <a:path extrusionOk="0" h="1530" w="2552">
                  <a:moveTo>
                    <a:pt x="161" y="0"/>
                  </a:moveTo>
                  <a:cubicBezTo>
                    <a:pt x="78" y="0"/>
                    <a:pt x="1" y="102"/>
                    <a:pt x="54" y="182"/>
                  </a:cubicBezTo>
                  <a:cubicBezTo>
                    <a:pt x="711" y="807"/>
                    <a:pt x="1500" y="1267"/>
                    <a:pt x="2387" y="1530"/>
                  </a:cubicBezTo>
                  <a:cubicBezTo>
                    <a:pt x="2486" y="1530"/>
                    <a:pt x="2552" y="1365"/>
                    <a:pt x="2420" y="1333"/>
                  </a:cubicBezTo>
                  <a:cubicBezTo>
                    <a:pt x="1599" y="1070"/>
                    <a:pt x="843" y="610"/>
                    <a:pt x="219" y="18"/>
                  </a:cubicBezTo>
                  <a:cubicBezTo>
                    <a:pt x="200" y="6"/>
                    <a:pt x="180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23"/>
            <p:cNvSpPr/>
            <p:nvPr/>
          </p:nvSpPr>
          <p:spPr>
            <a:xfrm>
              <a:off x="563775" y="609938"/>
              <a:ext cx="50475" cy="22050"/>
            </a:xfrm>
            <a:custGeom>
              <a:rect b="b" l="l" r="r" t="t"/>
              <a:pathLst>
                <a:path extrusionOk="0" h="882" w="2019">
                  <a:moveTo>
                    <a:pt x="123" y="0"/>
                  </a:moveTo>
                  <a:cubicBezTo>
                    <a:pt x="49" y="0"/>
                    <a:pt x="0" y="139"/>
                    <a:pt x="80" y="191"/>
                  </a:cubicBezTo>
                  <a:cubicBezTo>
                    <a:pt x="606" y="553"/>
                    <a:pt x="1230" y="816"/>
                    <a:pt x="1887" y="882"/>
                  </a:cubicBezTo>
                  <a:cubicBezTo>
                    <a:pt x="2019" y="882"/>
                    <a:pt x="2019" y="684"/>
                    <a:pt x="1887" y="684"/>
                  </a:cubicBezTo>
                  <a:cubicBezTo>
                    <a:pt x="1263" y="586"/>
                    <a:pt x="671" y="356"/>
                    <a:pt x="178" y="27"/>
                  </a:cubicBezTo>
                  <a:cubicBezTo>
                    <a:pt x="159" y="8"/>
                    <a:pt x="14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23"/>
            <p:cNvSpPr/>
            <p:nvPr/>
          </p:nvSpPr>
          <p:spPr>
            <a:xfrm>
              <a:off x="691450" y="611688"/>
              <a:ext cx="117000" cy="70625"/>
            </a:xfrm>
            <a:custGeom>
              <a:rect b="b" l="l" r="r" t="t"/>
              <a:pathLst>
                <a:path extrusionOk="0" h="2825" w="4680">
                  <a:moveTo>
                    <a:pt x="4547" y="0"/>
                  </a:moveTo>
                  <a:cubicBezTo>
                    <a:pt x="4518" y="0"/>
                    <a:pt x="4489" y="16"/>
                    <a:pt x="4469" y="56"/>
                  </a:cubicBezTo>
                  <a:cubicBezTo>
                    <a:pt x="3746" y="1074"/>
                    <a:pt x="2761" y="1896"/>
                    <a:pt x="1578" y="2323"/>
                  </a:cubicBezTo>
                  <a:cubicBezTo>
                    <a:pt x="1204" y="2524"/>
                    <a:pt x="780" y="2625"/>
                    <a:pt x="349" y="2625"/>
                  </a:cubicBezTo>
                  <a:cubicBezTo>
                    <a:pt x="288" y="2625"/>
                    <a:pt x="226" y="2623"/>
                    <a:pt x="165" y="2619"/>
                  </a:cubicBezTo>
                  <a:cubicBezTo>
                    <a:pt x="66" y="2619"/>
                    <a:pt x="0" y="2816"/>
                    <a:pt x="132" y="2816"/>
                  </a:cubicBezTo>
                  <a:cubicBezTo>
                    <a:pt x="207" y="2821"/>
                    <a:pt x="282" y="2824"/>
                    <a:pt x="358" y="2824"/>
                  </a:cubicBezTo>
                  <a:cubicBezTo>
                    <a:pt x="750" y="2824"/>
                    <a:pt x="1154" y="2751"/>
                    <a:pt x="1512" y="2586"/>
                  </a:cubicBezTo>
                  <a:cubicBezTo>
                    <a:pt x="1939" y="2422"/>
                    <a:pt x="2333" y="2225"/>
                    <a:pt x="2728" y="1995"/>
                  </a:cubicBezTo>
                  <a:cubicBezTo>
                    <a:pt x="3484" y="1502"/>
                    <a:pt x="4141" y="877"/>
                    <a:pt x="4634" y="154"/>
                  </a:cubicBezTo>
                  <a:cubicBezTo>
                    <a:pt x="4680" y="85"/>
                    <a:pt x="4613" y="0"/>
                    <a:pt x="45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23"/>
            <p:cNvSpPr/>
            <p:nvPr/>
          </p:nvSpPr>
          <p:spPr>
            <a:xfrm>
              <a:off x="786750" y="553763"/>
              <a:ext cx="96650" cy="114450"/>
            </a:xfrm>
            <a:custGeom>
              <a:rect b="b" l="l" r="r" t="t"/>
              <a:pathLst>
                <a:path extrusionOk="0" h="4578" w="3866">
                  <a:moveTo>
                    <a:pt x="3735" y="1"/>
                  </a:moveTo>
                  <a:cubicBezTo>
                    <a:pt x="3697" y="1"/>
                    <a:pt x="3660" y="22"/>
                    <a:pt x="3648" y="73"/>
                  </a:cubicBezTo>
                  <a:cubicBezTo>
                    <a:pt x="3352" y="960"/>
                    <a:pt x="2892" y="1781"/>
                    <a:pt x="2235" y="2471"/>
                  </a:cubicBezTo>
                  <a:cubicBezTo>
                    <a:pt x="1939" y="2800"/>
                    <a:pt x="1643" y="3129"/>
                    <a:pt x="1315" y="3457"/>
                  </a:cubicBezTo>
                  <a:cubicBezTo>
                    <a:pt x="1150" y="3621"/>
                    <a:pt x="986" y="3753"/>
                    <a:pt x="822" y="3917"/>
                  </a:cubicBezTo>
                  <a:cubicBezTo>
                    <a:pt x="657" y="4082"/>
                    <a:pt x="395" y="4312"/>
                    <a:pt x="132" y="4377"/>
                  </a:cubicBezTo>
                  <a:cubicBezTo>
                    <a:pt x="9" y="4377"/>
                    <a:pt x="1" y="4578"/>
                    <a:pt x="107" y="4578"/>
                  </a:cubicBezTo>
                  <a:cubicBezTo>
                    <a:pt x="115" y="4578"/>
                    <a:pt x="123" y="4577"/>
                    <a:pt x="132" y="4574"/>
                  </a:cubicBezTo>
                  <a:cubicBezTo>
                    <a:pt x="592" y="4542"/>
                    <a:pt x="953" y="4082"/>
                    <a:pt x="1282" y="3753"/>
                  </a:cubicBezTo>
                  <a:cubicBezTo>
                    <a:pt x="1577" y="3457"/>
                    <a:pt x="2005" y="3063"/>
                    <a:pt x="2366" y="2669"/>
                  </a:cubicBezTo>
                  <a:cubicBezTo>
                    <a:pt x="3023" y="1946"/>
                    <a:pt x="3549" y="1058"/>
                    <a:pt x="3845" y="138"/>
                  </a:cubicBezTo>
                  <a:cubicBezTo>
                    <a:pt x="3865" y="57"/>
                    <a:pt x="3798" y="1"/>
                    <a:pt x="373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23"/>
            <p:cNvSpPr/>
            <p:nvPr/>
          </p:nvSpPr>
          <p:spPr>
            <a:xfrm>
              <a:off x="822600" y="536763"/>
              <a:ext cx="44125" cy="58200"/>
            </a:xfrm>
            <a:custGeom>
              <a:rect b="b" l="l" r="r" t="t"/>
              <a:pathLst>
                <a:path extrusionOk="0" h="2328" w="1765">
                  <a:moveTo>
                    <a:pt x="1643" y="0"/>
                  </a:moveTo>
                  <a:cubicBezTo>
                    <a:pt x="1611" y="0"/>
                    <a:pt x="1578" y="19"/>
                    <a:pt x="1556" y="62"/>
                  </a:cubicBezTo>
                  <a:cubicBezTo>
                    <a:pt x="1162" y="818"/>
                    <a:pt x="669" y="1508"/>
                    <a:pt x="78" y="2166"/>
                  </a:cubicBezTo>
                  <a:cubicBezTo>
                    <a:pt x="1" y="2217"/>
                    <a:pt x="84" y="2328"/>
                    <a:pt x="155" y="2328"/>
                  </a:cubicBezTo>
                  <a:cubicBezTo>
                    <a:pt x="175" y="2328"/>
                    <a:pt x="195" y="2319"/>
                    <a:pt x="209" y="2297"/>
                  </a:cubicBezTo>
                  <a:cubicBezTo>
                    <a:pt x="834" y="1673"/>
                    <a:pt x="1326" y="950"/>
                    <a:pt x="1721" y="161"/>
                  </a:cubicBezTo>
                  <a:cubicBezTo>
                    <a:pt x="1765" y="73"/>
                    <a:pt x="1706" y="0"/>
                    <a:pt x="164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23"/>
            <p:cNvSpPr/>
            <p:nvPr/>
          </p:nvSpPr>
          <p:spPr>
            <a:xfrm>
              <a:off x="86825" y="999913"/>
              <a:ext cx="158375" cy="16175"/>
            </a:xfrm>
            <a:custGeom>
              <a:rect b="b" l="l" r="r" t="t"/>
              <a:pathLst>
                <a:path extrusionOk="0" h="647" w="6335">
                  <a:moveTo>
                    <a:pt x="6206" y="0"/>
                  </a:moveTo>
                  <a:cubicBezTo>
                    <a:pt x="6198" y="0"/>
                    <a:pt x="6188" y="1"/>
                    <a:pt x="6178" y="4"/>
                  </a:cubicBezTo>
                  <a:cubicBezTo>
                    <a:pt x="5131" y="301"/>
                    <a:pt x="4055" y="449"/>
                    <a:pt x="2982" y="449"/>
                  </a:cubicBezTo>
                  <a:cubicBezTo>
                    <a:pt x="2035" y="449"/>
                    <a:pt x="1089" y="334"/>
                    <a:pt x="165" y="103"/>
                  </a:cubicBezTo>
                  <a:cubicBezTo>
                    <a:pt x="33" y="103"/>
                    <a:pt x="0" y="267"/>
                    <a:pt x="132" y="300"/>
                  </a:cubicBezTo>
                  <a:cubicBezTo>
                    <a:pt x="1071" y="531"/>
                    <a:pt x="2033" y="646"/>
                    <a:pt x="2995" y="646"/>
                  </a:cubicBezTo>
                  <a:cubicBezTo>
                    <a:pt x="4086" y="646"/>
                    <a:pt x="5179" y="498"/>
                    <a:pt x="6244" y="201"/>
                  </a:cubicBezTo>
                  <a:cubicBezTo>
                    <a:pt x="6335" y="171"/>
                    <a:pt x="6314" y="0"/>
                    <a:pt x="620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23"/>
            <p:cNvSpPr/>
            <p:nvPr/>
          </p:nvSpPr>
          <p:spPr>
            <a:xfrm>
              <a:off x="128925" y="990063"/>
              <a:ext cx="78675" cy="8850"/>
            </a:xfrm>
            <a:custGeom>
              <a:rect b="b" l="l" r="r" t="t"/>
              <a:pathLst>
                <a:path extrusionOk="0" h="354" w="3147">
                  <a:moveTo>
                    <a:pt x="164" y="0"/>
                  </a:moveTo>
                  <a:cubicBezTo>
                    <a:pt x="50" y="0"/>
                    <a:pt x="1" y="201"/>
                    <a:pt x="124" y="201"/>
                  </a:cubicBezTo>
                  <a:cubicBezTo>
                    <a:pt x="622" y="304"/>
                    <a:pt x="1129" y="353"/>
                    <a:pt x="1636" y="353"/>
                  </a:cubicBezTo>
                  <a:cubicBezTo>
                    <a:pt x="2098" y="353"/>
                    <a:pt x="2561" y="312"/>
                    <a:pt x="3015" y="234"/>
                  </a:cubicBezTo>
                  <a:cubicBezTo>
                    <a:pt x="3147" y="234"/>
                    <a:pt x="3081" y="36"/>
                    <a:pt x="2950" y="36"/>
                  </a:cubicBezTo>
                  <a:cubicBezTo>
                    <a:pt x="2535" y="111"/>
                    <a:pt x="2121" y="145"/>
                    <a:pt x="1706" y="145"/>
                  </a:cubicBezTo>
                  <a:cubicBezTo>
                    <a:pt x="1201" y="145"/>
                    <a:pt x="695" y="94"/>
                    <a:pt x="189" y="4"/>
                  </a:cubicBezTo>
                  <a:cubicBezTo>
                    <a:pt x="181" y="1"/>
                    <a:pt x="172" y="0"/>
                    <a:pt x="16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23"/>
            <p:cNvSpPr/>
            <p:nvPr/>
          </p:nvSpPr>
          <p:spPr>
            <a:xfrm>
              <a:off x="156650" y="969513"/>
              <a:ext cx="53175" cy="9150"/>
            </a:xfrm>
            <a:custGeom>
              <a:rect b="b" l="l" r="r" t="t"/>
              <a:pathLst>
                <a:path extrusionOk="0" h="366" w="2127">
                  <a:moveTo>
                    <a:pt x="1968" y="0"/>
                  </a:moveTo>
                  <a:cubicBezTo>
                    <a:pt x="1959" y="0"/>
                    <a:pt x="1949" y="2"/>
                    <a:pt x="1939" y="4"/>
                  </a:cubicBezTo>
                  <a:cubicBezTo>
                    <a:pt x="1487" y="105"/>
                    <a:pt x="1035" y="147"/>
                    <a:pt x="569" y="147"/>
                  </a:cubicBezTo>
                  <a:cubicBezTo>
                    <a:pt x="425" y="147"/>
                    <a:pt x="279" y="143"/>
                    <a:pt x="132" y="136"/>
                  </a:cubicBezTo>
                  <a:cubicBezTo>
                    <a:pt x="0" y="136"/>
                    <a:pt x="0" y="333"/>
                    <a:pt x="132" y="366"/>
                  </a:cubicBezTo>
                  <a:cubicBezTo>
                    <a:pt x="756" y="366"/>
                    <a:pt x="1381" y="333"/>
                    <a:pt x="2005" y="201"/>
                  </a:cubicBezTo>
                  <a:cubicBezTo>
                    <a:pt x="2126" y="171"/>
                    <a:pt x="2080" y="0"/>
                    <a:pt x="19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23"/>
            <p:cNvSpPr/>
            <p:nvPr/>
          </p:nvSpPr>
          <p:spPr>
            <a:xfrm>
              <a:off x="383625" y="694763"/>
              <a:ext cx="26900" cy="198550"/>
            </a:xfrm>
            <a:custGeom>
              <a:rect b="b" l="l" r="r" t="t"/>
              <a:pathLst>
                <a:path extrusionOk="0" h="7942" w="1076">
                  <a:moveTo>
                    <a:pt x="412" y="1"/>
                  </a:moveTo>
                  <a:cubicBezTo>
                    <a:pt x="355" y="1"/>
                    <a:pt x="301" y="44"/>
                    <a:pt x="319" y="117"/>
                  </a:cubicBezTo>
                  <a:cubicBezTo>
                    <a:pt x="582" y="1465"/>
                    <a:pt x="779" y="2845"/>
                    <a:pt x="845" y="4225"/>
                  </a:cubicBezTo>
                  <a:cubicBezTo>
                    <a:pt x="878" y="4882"/>
                    <a:pt x="845" y="5539"/>
                    <a:pt x="779" y="6197"/>
                  </a:cubicBezTo>
                  <a:cubicBezTo>
                    <a:pt x="747" y="6657"/>
                    <a:pt x="714" y="7610"/>
                    <a:pt x="122" y="7741"/>
                  </a:cubicBezTo>
                  <a:cubicBezTo>
                    <a:pt x="1" y="7771"/>
                    <a:pt x="48" y="7942"/>
                    <a:pt x="159" y="7942"/>
                  </a:cubicBezTo>
                  <a:cubicBezTo>
                    <a:pt x="168" y="7942"/>
                    <a:pt x="178" y="7941"/>
                    <a:pt x="188" y="7938"/>
                  </a:cubicBezTo>
                  <a:cubicBezTo>
                    <a:pt x="648" y="7840"/>
                    <a:pt x="812" y="7314"/>
                    <a:pt x="911" y="6887"/>
                  </a:cubicBezTo>
                  <a:cubicBezTo>
                    <a:pt x="1010" y="6131"/>
                    <a:pt x="1075" y="5375"/>
                    <a:pt x="1075" y="4619"/>
                  </a:cubicBezTo>
                  <a:cubicBezTo>
                    <a:pt x="1010" y="3108"/>
                    <a:pt x="812" y="1563"/>
                    <a:pt x="517" y="85"/>
                  </a:cubicBezTo>
                  <a:cubicBezTo>
                    <a:pt x="502" y="27"/>
                    <a:pt x="456" y="1"/>
                    <a:pt x="41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23"/>
            <p:cNvSpPr/>
            <p:nvPr/>
          </p:nvSpPr>
          <p:spPr>
            <a:xfrm>
              <a:off x="379600" y="775588"/>
              <a:ext cx="10375" cy="83275"/>
            </a:xfrm>
            <a:custGeom>
              <a:rect b="b" l="l" r="r" t="t"/>
              <a:pathLst>
                <a:path extrusionOk="0" h="3331" w="415">
                  <a:moveTo>
                    <a:pt x="177" y="0"/>
                  </a:moveTo>
                  <a:cubicBezTo>
                    <a:pt x="113" y="0"/>
                    <a:pt x="33" y="56"/>
                    <a:pt x="53" y="138"/>
                  </a:cubicBezTo>
                  <a:cubicBezTo>
                    <a:pt x="218" y="1156"/>
                    <a:pt x="185" y="2208"/>
                    <a:pt x="20" y="3194"/>
                  </a:cubicBezTo>
                  <a:cubicBezTo>
                    <a:pt x="0" y="3275"/>
                    <a:pt x="68" y="3331"/>
                    <a:pt x="130" y="3331"/>
                  </a:cubicBezTo>
                  <a:cubicBezTo>
                    <a:pt x="168" y="3331"/>
                    <a:pt x="205" y="3309"/>
                    <a:pt x="218" y="3259"/>
                  </a:cubicBezTo>
                  <a:cubicBezTo>
                    <a:pt x="415" y="2208"/>
                    <a:pt x="415" y="1123"/>
                    <a:pt x="250" y="72"/>
                  </a:cubicBezTo>
                  <a:cubicBezTo>
                    <a:pt x="250" y="22"/>
                    <a:pt x="217" y="0"/>
                    <a:pt x="17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23"/>
            <p:cNvSpPr/>
            <p:nvPr/>
          </p:nvSpPr>
          <p:spPr>
            <a:xfrm>
              <a:off x="360375" y="793813"/>
              <a:ext cx="9900" cy="43350"/>
            </a:xfrm>
            <a:custGeom>
              <a:rect b="b" l="l" r="r" t="t"/>
              <a:pathLst>
                <a:path extrusionOk="0" h="1734" w="396">
                  <a:moveTo>
                    <a:pt x="247" y="0"/>
                  </a:moveTo>
                  <a:cubicBezTo>
                    <a:pt x="190" y="0"/>
                    <a:pt x="132" y="33"/>
                    <a:pt x="132" y="99"/>
                  </a:cubicBezTo>
                  <a:cubicBezTo>
                    <a:pt x="198" y="592"/>
                    <a:pt x="132" y="1117"/>
                    <a:pt x="1" y="1610"/>
                  </a:cubicBezTo>
                  <a:cubicBezTo>
                    <a:pt x="1" y="1690"/>
                    <a:pt x="61" y="1733"/>
                    <a:pt x="116" y="1733"/>
                  </a:cubicBezTo>
                  <a:cubicBezTo>
                    <a:pt x="152" y="1733"/>
                    <a:pt x="185" y="1715"/>
                    <a:pt x="198" y="1676"/>
                  </a:cubicBezTo>
                  <a:cubicBezTo>
                    <a:pt x="329" y="1150"/>
                    <a:pt x="395" y="624"/>
                    <a:pt x="362" y="99"/>
                  </a:cubicBezTo>
                  <a:cubicBezTo>
                    <a:pt x="362" y="33"/>
                    <a:pt x="305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23"/>
            <p:cNvSpPr/>
            <p:nvPr/>
          </p:nvSpPr>
          <p:spPr>
            <a:xfrm>
              <a:off x="357325" y="915488"/>
              <a:ext cx="113700" cy="110100"/>
            </a:xfrm>
            <a:custGeom>
              <a:rect b="b" l="l" r="r" t="t"/>
              <a:pathLst>
                <a:path extrusionOk="0" h="4404" w="4548">
                  <a:moveTo>
                    <a:pt x="4426" y="0"/>
                  </a:moveTo>
                  <a:cubicBezTo>
                    <a:pt x="4398" y="0"/>
                    <a:pt x="4373" y="18"/>
                    <a:pt x="4362" y="62"/>
                  </a:cubicBezTo>
                  <a:cubicBezTo>
                    <a:pt x="3540" y="1935"/>
                    <a:pt x="1996" y="3447"/>
                    <a:pt x="90" y="4202"/>
                  </a:cubicBezTo>
                  <a:cubicBezTo>
                    <a:pt x="0" y="4262"/>
                    <a:pt x="19" y="4404"/>
                    <a:pt x="123" y="4404"/>
                  </a:cubicBezTo>
                  <a:cubicBezTo>
                    <a:pt x="133" y="4404"/>
                    <a:pt x="144" y="4403"/>
                    <a:pt x="156" y="4400"/>
                  </a:cubicBezTo>
                  <a:cubicBezTo>
                    <a:pt x="2127" y="3611"/>
                    <a:pt x="3672" y="2099"/>
                    <a:pt x="4526" y="161"/>
                  </a:cubicBezTo>
                  <a:cubicBezTo>
                    <a:pt x="4548" y="73"/>
                    <a:pt x="4482" y="0"/>
                    <a:pt x="44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23"/>
            <p:cNvSpPr/>
            <p:nvPr/>
          </p:nvSpPr>
          <p:spPr>
            <a:xfrm>
              <a:off x="374800" y="983388"/>
              <a:ext cx="64600" cy="47850"/>
            </a:xfrm>
            <a:custGeom>
              <a:rect b="b" l="l" r="r" t="t"/>
              <a:pathLst>
                <a:path extrusionOk="0" h="1914" w="2584">
                  <a:moveTo>
                    <a:pt x="2441" y="1"/>
                  </a:moveTo>
                  <a:cubicBezTo>
                    <a:pt x="2409" y="1"/>
                    <a:pt x="2376" y="13"/>
                    <a:pt x="2348" y="41"/>
                  </a:cubicBezTo>
                  <a:cubicBezTo>
                    <a:pt x="1757" y="796"/>
                    <a:pt x="1001" y="1355"/>
                    <a:pt x="114" y="1684"/>
                  </a:cubicBezTo>
                  <a:cubicBezTo>
                    <a:pt x="1" y="1740"/>
                    <a:pt x="34" y="1894"/>
                    <a:pt x="129" y="1894"/>
                  </a:cubicBezTo>
                  <a:cubicBezTo>
                    <a:pt x="144" y="1894"/>
                    <a:pt x="161" y="1890"/>
                    <a:pt x="180" y="1881"/>
                  </a:cubicBezTo>
                  <a:lnTo>
                    <a:pt x="180" y="1914"/>
                  </a:lnTo>
                  <a:cubicBezTo>
                    <a:pt x="1100" y="1552"/>
                    <a:pt x="1921" y="961"/>
                    <a:pt x="2513" y="172"/>
                  </a:cubicBezTo>
                  <a:cubicBezTo>
                    <a:pt x="2583" y="78"/>
                    <a:pt x="2519" y="1"/>
                    <a:pt x="244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23"/>
            <p:cNvSpPr/>
            <p:nvPr/>
          </p:nvSpPr>
          <p:spPr>
            <a:xfrm>
              <a:off x="392775" y="1010638"/>
              <a:ext cx="47525" cy="37375"/>
            </a:xfrm>
            <a:custGeom>
              <a:rect b="b" l="l" r="r" t="t"/>
              <a:pathLst>
                <a:path extrusionOk="0" h="1495" w="1901">
                  <a:moveTo>
                    <a:pt x="1757" y="0"/>
                  </a:moveTo>
                  <a:cubicBezTo>
                    <a:pt x="1734" y="0"/>
                    <a:pt x="1711" y="10"/>
                    <a:pt x="1695" y="35"/>
                  </a:cubicBezTo>
                  <a:cubicBezTo>
                    <a:pt x="1235" y="561"/>
                    <a:pt x="709" y="988"/>
                    <a:pt x="85" y="1284"/>
                  </a:cubicBezTo>
                  <a:cubicBezTo>
                    <a:pt x="0" y="1340"/>
                    <a:pt x="61" y="1494"/>
                    <a:pt x="143" y="1494"/>
                  </a:cubicBezTo>
                  <a:cubicBezTo>
                    <a:pt x="156" y="1494"/>
                    <a:pt x="170" y="1490"/>
                    <a:pt x="183" y="1481"/>
                  </a:cubicBezTo>
                  <a:cubicBezTo>
                    <a:pt x="808" y="1152"/>
                    <a:pt x="1366" y="692"/>
                    <a:pt x="1826" y="166"/>
                  </a:cubicBezTo>
                  <a:cubicBezTo>
                    <a:pt x="1900" y="93"/>
                    <a:pt x="1826" y="0"/>
                    <a:pt x="175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23"/>
            <p:cNvSpPr/>
            <p:nvPr/>
          </p:nvSpPr>
          <p:spPr>
            <a:xfrm>
              <a:off x="398700" y="1111388"/>
              <a:ext cx="96100" cy="20825"/>
            </a:xfrm>
            <a:custGeom>
              <a:rect b="b" l="l" r="r" t="t"/>
              <a:pathLst>
                <a:path extrusionOk="0" h="833" w="3844">
                  <a:moveTo>
                    <a:pt x="3679" y="1"/>
                  </a:moveTo>
                  <a:cubicBezTo>
                    <a:pt x="3663" y="1"/>
                    <a:pt x="3645" y="5"/>
                    <a:pt x="3627" y="14"/>
                  </a:cubicBezTo>
                  <a:cubicBezTo>
                    <a:pt x="3037" y="432"/>
                    <a:pt x="2359" y="642"/>
                    <a:pt x="1676" y="642"/>
                  </a:cubicBezTo>
                  <a:cubicBezTo>
                    <a:pt x="1179" y="642"/>
                    <a:pt x="680" y="531"/>
                    <a:pt x="209" y="310"/>
                  </a:cubicBezTo>
                  <a:cubicBezTo>
                    <a:pt x="188" y="299"/>
                    <a:pt x="168" y="294"/>
                    <a:pt x="149" y="294"/>
                  </a:cubicBezTo>
                  <a:cubicBezTo>
                    <a:pt x="52" y="294"/>
                    <a:pt x="1" y="419"/>
                    <a:pt x="111" y="474"/>
                  </a:cubicBezTo>
                  <a:cubicBezTo>
                    <a:pt x="605" y="714"/>
                    <a:pt x="1147" y="833"/>
                    <a:pt x="1692" y="833"/>
                  </a:cubicBezTo>
                  <a:cubicBezTo>
                    <a:pt x="2414" y="833"/>
                    <a:pt x="3140" y="623"/>
                    <a:pt x="3758" y="211"/>
                  </a:cubicBezTo>
                  <a:cubicBezTo>
                    <a:pt x="3843" y="155"/>
                    <a:pt x="3782" y="1"/>
                    <a:pt x="367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23"/>
            <p:cNvSpPr/>
            <p:nvPr/>
          </p:nvSpPr>
          <p:spPr>
            <a:xfrm>
              <a:off x="615375" y="866913"/>
              <a:ext cx="28450" cy="149750"/>
            </a:xfrm>
            <a:custGeom>
              <a:rect b="b" l="l" r="r" t="t"/>
              <a:pathLst>
                <a:path extrusionOk="0" h="5990" w="1138">
                  <a:moveTo>
                    <a:pt x="1039" y="1"/>
                  </a:moveTo>
                  <a:cubicBezTo>
                    <a:pt x="990" y="1"/>
                    <a:pt x="940" y="33"/>
                    <a:pt x="940" y="99"/>
                  </a:cubicBezTo>
                  <a:cubicBezTo>
                    <a:pt x="875" y="2038"/>
                    <a:pt x="809" y="4042"/>
                    <a:pt x="20" y="5883"/>
                  </a:cubicBezTo>
                  <a:cubicBezTo>
                    <a:pt x="1" y="5942"/>
                    <a:pt x="64" y="5989"/>
                    <a:pt x="124" y="5989"/>
                  </a:cubicBezTo>
                  <a:cubicBezTo>
                    <a:pt x="165" y="5989"/>
                    <a:pt x="204" y="5968"/>
                    <a:pt x="217" y="5915"/>
                  </a:cubicBezTo>
                  <a:cubicBezTo>
                    <a:pt x="1006" y="4075"/>
                    <a:pt x="1072" y="2071"/>
                    <a:pt x="1138" y="99"/>
                  </a:cubicBezTo>
                  <a:cubicBezTo>
                    <a:pt x="1138" y="33"/>
                    <a:pt x="1088" y="1"/>
                    <a:pt x="10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23"/>
            <p:cNvSpPr/>
            <p:nvPr/>
          </p:nvSpPr>
          <p:spPr>
            <a:xfrm>
              <a:off x="606825" y="813513"/>
              <a:ext cx="18925" cy="137375"/>
            </a:xfrm>
            <a:custGeom>
              <a:rect b="b" l="l" r="r" t="t"/>
              <a:pathLst>
                <a:path extrusionOk="0" h="5495" w="757">
                  <a:moveTo>
                    <a:pt x="658" y="1"/>
                  </a:moveTo>
                  <a:cubicBezTo>
                    <a:pt x="609" y="1"/>
                    <a:pt x="559" y="34"/>
                    <a:pt x="559" y="99"/>
                  </a:cubicBezTo>
                  <a:cubicBezTo>
                    <a:pt x="494" y="1874"/>
                    <a:pt x="297" y="3615"/>
                    <a:pt x="1" y="5357"/>
                  </a:cubicBezTo>
                  <a:cubicBezTo>
                    <a:pt x="1" y="5438"/>
                    <a:pt x="64" y="5494"/>
                    <a:pt x="119" y="5494"/>
                  </a:cubicBezTo>
                  <a:cubicBezTo>
                    <a:pt x="154" y="5494"/>
                    <a:pt x="185" y="5473"/>
                    <a:pt x="198" y="5423"/>
                  </a:cubicBezTo>
                  <a:lnTo>
                    <a:pt x="198" y="5455"/>
                  </a:lnTo>
                  <a:cubicBezTo>
                    <a:pt x="494" y="3681"/>
                    <a:pt x="691" y="1907"/>
                    <a:pt x="757" y="99"/>
                  </a:cubicBezTo>
                  <a:cubicBezTo>
                    <a:pt x="757" y="34"/>
                    <a:pt x="707" y="1"/>
                    <a:pt x="6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23"/>
            <p:cNvSpPr/>
            <p:nvPr/>
          </p:nvSpPr>
          <p:spPr>
            <a:xfrm>
              <a:off x="610425" y="714788"/>
              <a:ext cx="11225" cy="75075"/>
            </a:xfrm>
            <a:custGeom>
              <a:rect b="b" l="l" r="r" t="t"/>
              <a:pathLst>
                <a:path extrusionOk="0" h="3003" w="449">
                  <a:moveTo>
                    <a:pt x="131" y="1"/>
                  </a:moveTo>
                  <a:cubicBezTo>
                    <a:pt x="68" y="1"/>
                    <a:pt x="1" y="57"/>
                    <a:pt x="21" y="138"/>
                  </a:cubicBezTo>
                  <a:cubicBezTo>
                    <a:pt x="218" y="1025"/>
                    <a:pt x="251" y="1945"/>
                    <a:pt x="120" y="2865"/>
                  </a:cubicBezTo>
                  <a:cubicBezTo>
                    <a:pt x="99" y="2947"/>
                    <a:pt x="167" y="3003"/>
                    <a:pt x="229" y="3003"/>
                  </a:cubicBezTo>
                  <a:cubicBezTo>
                    <a:pt x="268" y="3003"/>
                    <a:pt x="304" y="2981"/>
                    <a:pt x="317" y="2931"/>
                  </a:cubicBezTo>
                  <a:cubicBezTo>
                    <a:pt x="448" y="1978"/>
                    <a:pt x="415" y="1025"/>
                    <a:pt x="218" y="72"/>
                  </a:cubicBezTo>
                  <a:cubicBezTo>
                    <a:pt x="206" y="22"/>
                    <a:pt x="169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23"/>
            <p:cNvSpPr/>
            <p:nvPr/>
          </p:nvSpPr>
          <p:spPr>
            <a:xfrm>
              <a:off x="625725" y="736288"/>
              <a:ext cx="6975" cy="36700"/>
            </a:xfrm>
            <a:custGeom>
              <a:rect b="b" l="l" r="r" t="t"/>
              <a:pathLst>
                <a:path extrusionOk="0" h="1468" w="279">
                  <a:moveTo>
                    <a:pt x="116" y="1"/>
                  </a:moveTo>
                  <a:cubicBezTo>
                    <a:pt x="58" y="1"/>
                    <a:pt x="1" y="34"/>
                    <a:pt x="1" y="99"/>
                  </a:cubicBezTo>
                  <a:lnTo>
                    <a:pt x="66" y="1381"/>
                  </a:lnTo>
                  <a:cubicBezTo>
                    <a:pt x="66" y="1434"/>
                    <a:pt x="132" y="1468"/>
                    <a:pt x="188" y="1468"/>
                  </a:cubicBezTo>
                  <a:cubicBezTo>
                    <a:pt x="237" y="1468"/>
                    <a:pt x="279" y="1442"/>
                    <a:pt x="263" y="1381"/>
                  </a:cubicBezTo>
                  <a:lnTo>
                    <a:pt x="231" y="99"/>
                  </a:lnTo>
                  <a:cubicBezTo>
                    <a:pt x="231" y="34"/>
                    <a:pt x="173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23"/>
            <p:cNvSpPr/>
            <p:nvPr/>
          </p:nvSpPr>
          <p:spPr>
            <a:xfrm>
              <a:off x="319775" y="1015413"/>
              <a:ext cx="45225" cy="123225"/>
            </a:xfrm>
            <a:custGeom>
              <a:rect b="b" l="l" r="r" t="t"/>
              <a:pathLst>
                <a:path extrusionOk="0" h="4929" w="1809">
                  <a:moveTo>
                    <a:pt x="149" y="0"/>
                  </a:moveTo>
                  <a:cubicBezTo>
                    <a:pt x="70" y="0"/>
                    <a:pt x="1" y="70"/>
                    <a:pt x="47" y="140"/>
                  </a:cubicBezTo>
                  <a:cubicBezTo>
                    <a:pt x="1066" y="1520"/>
                    <a:pt x="1329" y="3229"/>
                    <a:pt x="1592" y="4872"/>
                  </a:cubicBezTo>
                  <a:cubicBezTo>
                    <a:pt x="1605" y="4911"/>
                    <a:pt x="1643" y="4929"/>
                    <a:pt x="1683" y="4929"/>
                  </a:cubicBezTo>
                  <a:cubicBezTo>
                    <a:pt x="1745" y="4929"/>
                    <a:pt x="1809" y="4886"/>
                    <a:pt x="1789" y="4806"/>
                  </a:cubicBezTo>
                  <a:cubicBezTo>
                    <a:pt x="1526" y="3163"/>
                    <a:pt x="1263" y="1421"/>
                    <a:pt x="245" y="41"/>
                  </a:cubicBezTo>
                  <a:cubicBezTo>
                    <a:pt x="216" y="12"/>
                    <a:pt x="181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23"/>
            <p:cNvSpPr/>
            <p:nvPr/>
          </p:nvSpPr>
          <p:spPr>
            <a:xfrm>
              <a:off x="322850" y="1071738"/>
              <a:ext cx="22775" cy="90125"/>
            </a:xfrm>
            <a:custGeom>
              <a:rect b="b" l="l" r="r" t="t"/>
              <a:pathLst>
                <a:path extrusionOk="0" h="3605" w="911">
                  <a:moveTo>
                    <a:pt x="142" y="0"/>
                  </a:moveTo>
                  <a:cubicBezTo>
                    <a:pt x="73" y="0"/>
                    <a:pt x="0" y="85"/>
                    <a:pt x="23" y="154"/>
                  </a:cubicBezTo>
                  <a:cubicBezTo>
                    <a:pt x="516" y="1206"/>
                    <a:pt x="713" y="2356"/>
                    <a:pt x="647" y="3506"/>
                  </a:cubicBezTo>
                  <a:cubicBezTo>
                    <a:pt x="647" y="3572"/>
                    <a:pt x="697" y="3604"/>
                    <a:pt x="750" y="3604"/>
                  </a:cubicBezTo>
                  <a:cubicBezTo>
                    <a:pt x="803" y="3604"/>
                    <a:pt x="861" y="3572"/>
                    <a:pt x="877" y="3506"/>
                  </a:cubicBezTo>
                  <a:cubicBezTo>
                    <a:pt x="910" y="2323"/>
                    <a:pt x="680" y="1140"/>
                    <a:pt x="220" y="56"/>
                  </a:cubicBezTo>
                  <a:cubicBezTo>
                    <a:pt x="200" y="16"/>
                    <a:pt x="17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23"/>
            <p:cNvSpPr/>
            <p:nvPr/>
          </p:nvSpPr>
          <p:spPr>
            <a:xfrm>
              <a:off x="375500" y="1138688"/>
              <a:ext cx="21875" cy="162200"/>
            </a:xfrm>
            <a:custGeom>
              <a:rect b="b" l="l" r="r" t="t"/>
              <a:pathLst>
                <a:path extrusionOk="0" h="6488" w="875">
                  <a:moveTo>
                    <a:pt x="294" y="0"/>
                  </a:moveTo>
                  <a:cubicBezTo>
                    <a:pt x="232" y="0"/>
                    <a:pt x="164" y="57"/>
                    <a:pt x="184" y="138"/>
                  </a:cubicBezTo>
                  <a:cubicBezTo>
                    <a:pt x="677" y="2208"/>
                    <a:pt x="612" y="4344"/>
                    <a:pt x="20" y="6381"/>
                  </a:cubicBezTo>
                  <a:cubicBezTo>
                    <a:pt x="0" y="6440"/>
                    <a:pt x="52" y="6488"/>
                    <a:pt x="110" y="6488"/>
                  </a:cubicBezTo>
                  <a:cubicBezTo>
                    <a:pt x="149" y="6488"/>
                    <a:pt x="191" y="6467"/>
                    <a:pt x="217" y="6414"/>
                  </a:cubicBezTo>
                  <a:cubicBezTo>
                    <a:pt x="809" y="4344"/>
                    <a:pt x="874" y="2175"/>
                    <a:pt x="382" y="72"/>
                  </a:cubicBezTo>
                  <a:cubicBezTo>
                    <a:pt x="369" y="22"/>
                    <a:pt x="332" y="0"/>
                    <a:pt x="29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23"/>
            <p:cNvSpPr/>
            <p:nvPr/>
          </p:nvSpPr>
          <p:spPr>
            <a:xfrm>
              <a:off x="-5725" y="1426263"/>
              <a:ext cx="171975" cy="17400"/>
            </a:xfrm>
            <a:custGeom>
              <a:rect b="b" l="l" r="r" t="t"/>
              <a:pathLst>
                <a:path extrusionOk="0" h="696" w="6879">
                  <a:moveTo>
                    <a:pt x="6751" y="0"/>
                  </a:moveTo>
                  <a:cubicBezTo>
                    <a:pt x="6743" y="0"/>
                    <a:pt x="6734" y="2"/>
                    <a:pt x="6725" y="4"/>
                  </a:cubicBezTo>
                  <a:cubicBezTo>
                    <a:pt x="5595" y="318"/>
                    <a:pt x="4427" y="474"/>
                    <a:pt x="3262" y="474"/>
                  </a:cubicBezTo>
                  <a:cubicBezTo>
                    <a:pt x="2226" y="474"/>
                    <a:pt x="1191" y="350"/>
                    <a:pt x="186" y="103"/>
                  </a:cubicBezTo>
                  <a:cubicBezTo>
                    <a:pt x="175" y="100"/>
                    <a:pt x="163" y="99"/>
                    <a:pt x="153" y="99"/>
                  </a:cubicBezTo>
                  <a:cubicBezTo>
                    <a:pt x="45" y="99"/>
                    <a:pt x="1" y="240"/>
                    <a:pt x="121" y="300"/>
                  </a:cubicBezTo>
                  <a:cubicBezTo>
                    <a:pt x="1160" y="564"/>
                    <a:pt x="2215" y="696"/>
                    <a:pt x="3266" y="696"/>
                  </a:cubicBezTo>
                  <a:cubicBezTo>
                    <a:pt x="4442" y="696"/>
                    <a:pt x="5614" y="531"/>
                    <a:pt x="6758" y="202"/>
                  </a:cubicBezTo>
                  <a:cubicBezTo>
                    <a:pt x="6878" y="142"/>
                    <a:pt x="6834" y="0"/>
                    <a:pt x="675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23"/>
            <p:cNvSpPr/>
            <p:nvPr/>
          </p:nvSpPr>
          <p:spPr>
            <a:xfrm>
              <a:off x="52325" y="1447338"/>
              <a:ext cx="159000" cy="39025"/>
            </a:xfrm>
            <a:custGeom>
              <a:rect b="b" l="l" r="r" t="t"/>
              <a:pathLst>
                <a:path extrusionOk="0" h="1561" w="6360">
                  <a:moveTo>
                    <a:pt x="6225" y="1"/>
                  </a:moveTo>
                  <a:cubicBezTo>
                    <a:pt x="6210" y="1"/>
                    <a:pt x="6194" y="5"/>
                    <a:pt x="6178" y="16"/>
                  </a:cubicBezTo>
                  <a:cubicBezTo>
                    <a:pt x="4336" y="873"/>
                    <a:pt x="2371" y="1332"/>
                    <a:pt x="372" y="1332"/>
                  </a:cubicBezTo>
                  <a:cubicBezTo>
                    <a:pt x="303" y="1332"/>
                    <a:pt x="234" y="1331"/>
                    <a:pt x="164" y="1330"/>
                  </a:cubicBezTo>
                  <a:cubicBezTo>
                    <a:pt x="0" y="1330"/>
                    <a:pt x="0" y="1560"/>
                    <a:pt x="164" y="1560"/>
                  </a:cubicBezTo>
                  <a:cubicBezTo>
                    <a:pt x="2268" y="1560"/>
                    <a:pt x="4371" y="1100"/>
                    <a:pt x="6276" y="180"/>
                  </a:cubicBezTo>
                  <a:cubicBezTo>
                    <a:pt x="6359" y="125"/>
                    <a:pt x="6303" y="1"/>
                    <a:pt x="62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23"/>
            <p:cNvSpPr/>
            <p:nvPr/>
          </p:nvSpPr>
          <p:spPr>
            <a:xfrm>
              <a:off x="257325" y="1394263"/>
              <a:ext cx="74525" cy="62025"/>
            </a:xfrm>
            <a:custGeom>
              <a:rect b="b" l="l" r="r" t="t"/>
              <a:pathLst>
                <a:path extrusionOk="0" h="2481" w="2981">
                  <a:moveTo>
                    <a:pt x="2838" y="1"/>
                  </a:moveTo>
                  <a:cubicBezTo>
                    <a:pt x="2815" y="1"/>
                    <a:pt x="2792" y="11"/>
                    <a:pt x="2775" y="36"/>
                  </a:cubicBezTo>
                  <a:cubicBezTo>
                    <a:pt x="2053" y="956"/>
                    <a:pt x="1132" y="1712"/>
                    <a:pt x="114" y="2270"/>
                  </a:cubicBezTo>
                  <a:cubicBezTo>
                    <a:pt x="1" y="2327"/>
                    <a:pt x="82" y="2481"/>
                    <a:pt x="170" y="2481"/>
                  </a:cubicBezTo>
                  <a:cubicBezTo>
                    <a:pt x="184" y="2481"/>
                    <a:pt x="199" y="2477"/>
                    <a:pt x="212" y="2467"/>
                  </a:cubicBezTo>
                  <a:cubicBezTo>
                    <a:pt x="1264" y="1909"/>
                    <a:pt x="2184" y="1120"/>
                    <a:pt x="2907" y="167"/>
                  </a:cubicBezTo>
                  <a:cubicBezTo>
                    <a:pt x="2981" y="93"/>
                    <a:pt x="2907" y="1"/>
                    <a:pt x="283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62" name="Google Shape;2562;p23"/>
          <p:cNvSpPr/>
          <p:nvPr/>
        </p:nvSpPr>
        <p:spPr>
          <a:xfrm>
            <a:off x="6552537" y="3308869"/>
            <a:ext cx="119117" cy="48743"/>
          </a:xfrm>
          <a:custGeom>
            <a:rect b="b" l="l" r="r" t="t"/>
            <a:pathLst>
              <a:path extrusionOk="0" h="2303" w="5628">
                <a:moveTo>
                  <a:pt x="5496" y="1"/>
                </a:moveTo>
                <a:cubicBezTo>
                  <a:pt x="3492" y="1"/>
                  <a:pt x="1553" y="756"/>
                  <a:pt x="74" y="2136"/>
                </a:cubicBezTo>
                <a:cubicBezTo>
                  <a:pt x="0" y="2210"/>
                  <a:pt x="74" y="2303"/>
                  <a:pt x="157" y="2303"/>
                </a:cubicBezTo>
                <a:cubicBezTo>
                  <a:pt x="185" y="2303"/>
                  <a:pt x="214" y="2293"/>
                  <a:pt x="238" y="2268"/>
                </a:cubicBezTo>
                <a:cubicBezTo>
                  <a:pt x="1651" y="921"/>
                  <a:pt x="3557" y="198"/>
                  <a:pt x="5496" y="198"/>
                </a:cubicBezTo>
                <a:cubicBezTo>
                  <a:pt x="5628" y="198"/>
                  <a:pt x="5628" y="1"/>
                  <a:pt x="549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3" name="Google Shape;2563;p23"/>
          <p:cNvSpPr/>
          <p:nvPr/>
        </p:nvSpPr>
        <p:spPr>
          <a:xfrm>
            <a:off x="6585724" y="3337316"/>
            <a:ext cx="46965" cy="17800"/>
          </a:xfrm>
          <a:custGeom>
            <a:rect b="b" l="l" r="r" t="t"/>
            <a:pathLst>
              <a:path extrusionOk="0" h="841" w="2219">
                <a:moveTo>
                  <a:pt x="2112" y="1"/>
                </a:moveTo>
                <a:cubicBezTo>
                  <a:pt x="2105" y="1"/>
                  <a:pt x="2097" y="2"/>
                  <a:pt x="2088" y="4"/>
                </a:cubicBezTo>
                <a:cubicBezTo>
                  <a:pt x="1398" y="70"/>
                  <a:pt x="708" y="300"/>
                  <a:pt x="83" y="661"/>
                </a:cubicBezTo>
                <a:cubicBezTo>
                  <a:pt x="1" y="716"/>
                  <a:pt x="57" y="841"/>
                  <a:pt x="155" y="841"/>
                </a:cubicBezTo>
                <a:cubicBezTo>
                  <a:pt x="173" y="841"/>
                  <a:pt x="194" y="836"/>
                  <a:pt x="215" y="825"/>
                </a:cubicBezTo>
                <a:cubicBezTo>
                  <a:pt x="774" y="497"/>
                  <a:pt x="1431" y="300"/>
                  <a:pt x="2088" y="201"/>
                </a:cubicBezTo>
                <a:cubicBezTo>
                  <a:pt x="2211" y="201"/>
                  <a:pt x="2219" y="1"/>
                  <a:pt x="2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4" name="Google Shape;2564;p23"/>
          <p:cNvSpPr/>
          <p:nvPr/>
        </p:nvSpPr>
        <p:spPr>
          <a:xfrm>
            <a:off x="6793801" y="3437534"/>
            <a:ext cx="52426" cy="108471"/>
          </a:xfrm>
          <a:custGeom>
            <a:rect b="b" l="l" r="r" t="t"/>
            <a:pathLst>
              <a:path extrusionOk="0" h="5125" w="2477">
                <a:moveTo>
                  <a:pt x="2378" y="1"/>
                </a:moveTo>
                <a:cubicBezTo>
                  <a:pt x="2329" y="1"/>
                  <a:pt x="2279" y="34"/>
                  <a:pt x="2279" y="99"/>
                </a:cubicBezTo>
                <a:cubicBezTo>
                  <a:pt x="2246" y="1939"/>
                  <a:pt x="1425" y="3681"/>
                  <a:pt x="78" y="4963"/>
                </a:cubicBezTo>
                <a:cubicBezTo>
                  <a:pt x="1" y="5014"/>
                  <a:pt x="84" y="5125"/>
                  <a:pt x="171" y="5125"/>
                </a:cubicBezTo>
                <a:cubicBezTo>
                  <a:pt x="195" y="5125"/>
                  <a:pt x="220" y="5116"/>
                  <a:pt x="242" y="5094"/>
                </a:cubicBezTo>
                <a:cubicBezTo>
                  <a:pt x="1622" y="3812"/>
                  <a:pt x="2444" y="2005"/>
                  <a:pt x="2476" y="99"/>
                </a:cubicBezTo>
                <a:cubicBezTo>
                  <a:pt x="2476" y="34"/>
                  <a:pt x="2427" y="1"/>
                  <a:pt x="237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5" name="Google Shape;2565;p23"/>
          <p:cNvSpPr/>
          <p:nvPr/>
        </p:nvSpPr>
        <p:spPr>
          <a:xfrm>
            <a:off x="6799261" y="3463588"/>
            <a:ext cx="28192" cy="54690"/>
          </a:xfrm>
          <a:custGeom>
            <a:rect b="b" l="l" r="r" t="t"/>
            <a:pathLst>
              <a:path extrusionOk="0" h="2584" w="1332">
                <a:moveTo>
                  <a:pt x="1209" y="0"/>
                </a:moveTo>
                <a:cubicBezTo>
                  <a:pt x="1162" y="0"/>
                  <a:pt x="1116" y="26"/>
                  <a:pt x="1101" y="84"/>
                </a:cubicBezTo>
                <a:cubicBezTo>
                  <a:pt x="970" y="938"/>
                  <a:pt x="608" y="1727"/>
                  <a:pt x="50" y="2417"/>
                </a:cubicBezTo>
                <a:cubicBezTo>
                  <a:pt x="0" y="2491"/>
                  <a:pt x="62" y="2584"/>
                  <a:pt x="138" y="2584"/>
                </a:cubicBezTo>
                <a:cubicBezTo>
                  <a:pt x="163" y="2584"/>
                  <a:pt x="189" y="2573"/>
                  <a:pt x="214" y="2549"/>
                </a:cubicBezTo>
                <a:cubicBezTo>
                  <a:pt x="773" y="1859"/>
                  <a:pt x="1167" y="1004"/>
                  <a:pt x="1331" y="117"/>
                </a:cubicBezTo>
                <a:cubicBezTo>
                  <a:pt x="1331" y="43"/>
                  <a:pt x="1269" y="0"/>
                  <a:pt x="120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6" name="Google Shape;2566;p23"/>
          <p:cNvSpPr/>
          <p:nvPr/>
        </p:nvSpPr>
        <p:spPr>
          <a:xfrm>
            <a:off x="6788255" y="3457006"/>
            <a:ext cx="15535" cy="50034"/>
          </a:xfrm>
          <a:custGeom>
            <a:rect b="b" l="l" r="r" t="t"/>
            <a:pathLst>
              <a:path extrusionOk="0" h="2364" w="734">
                <a:moveTo>
                  <a:pt x="635" y="1"/>
                </a:moveTo>
                <a:cubicBezTo>
                  <a:pt x="586" y="1"/>
                  <a:pt x="537" y="34"/>
                  <a:pt x="537" y="99"/>
                </a:cubicBezTo>
                <a:cubicBezTo>
                  <a:pt x="504" y="822"/>
                  <a:pt x="340" y="1545"/>
                  <a:pt x="44" y="2202"/>
                </a:cubicBezTo>
                <a:cubicBezTo>
                  <a:pt x="0" y="2290"/>
                  <a:pt x="73" y="2363"/>
                  <a:pt x="136" y="2363"/>
                </a:cubicBezTo>
                <a:cubicBezTo>
                  <a:pt x="168" y="2363"/>
                  <a:pt x="197" y="2345"/>
                  <a:pt x="208" y="2301"/>
                </a:cubicBezTo>
                <a:cubicBezTo>
                  <a:pt x="537" y="1611"/>
                  <a:pt x="701" y="855"/>
                  <a:pt x="734" y="99"/>
                </a:cubicBezTo>
                <a:cubicBezTo>
                  <a:pt x="734" y="34"/>
                  <a:pt x="685" y="1"/>
                  <a:pt x="6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7" name="Google Shape;2567;p23"/>
          <p:cNvSpPr/>
          <p:nvPr/>
        </p:nvSpPr>
        <p:spPr>
          <a:xfrm>
            <a:off x="4430394" y="3823208"/>
            <a:ext cx="76935" cy="70374"/>
          </a:xfrm>
          <a:custGeom>
            <a:rect b="b" l="l" r="r" t="t"/>
            <a:pathLst>
              <a:path extrusionOk="0" h="3325" w="3635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cubicBezTo>
                  <a:pt x="1397" y="1002"/>
                  <a:pt x="2514" y="2053"/>
                  <a:pt x="3402" y="3269"/>
                </a:cubicBezTo>
                <a:cubicBezTo>
                  <a:pt x="3421" y="3309"/>
                  <a:pt x="3453" y="3325"/>
                  <a:pt x="3485" y="3325"/>
                </a:cubicBezTo>
                <a:cubicBezTo>
                  <a:pt x="3559" y="3325"/>
                  <a:pt x="3635" y="3240"/>
                  <a:pt x="3566" y="3171"/>
                </a:cubicBezTo>
                <a:cubicBezTo>
                  <a:pt x="2679" y="1922"/>
                  <a:pt x="1529" y="838"/>
                  <a:pt x="181" y="16"/>
                </a:cubicBezTo>
                <a:cubicBezTo>
                  <a:pt x="165" y="6"/>
                  <a:pt x="149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8" name="Google Shape;2568;p23"/>
          <p:cNvSpPr/>
          <p:nvPr/>
        </p:nvSpPr>
        <p:spPr>
          <a:xfrm>
            <a:off x="4485445" y="3808985"/>
            <a:ext cx="41589" cy="51600"/>
          </a:xfrm>
          <a:custGeom>
            <a:rect b="b" l="l" r="r" t="t"/>
            <a:pathLst>
              <a:path extrusionOk="0" h="2438" w="1965">
                <a:moveTo>
                  <a:pt x="172" y="1"/>
                </a:moveTo>
                <a:cubicBezTo>
                  <a:pt x="85" y="1"/>
                  <a:pt x="1" y="118"/>
                  <a:pt x="78" y="195"/>
                </a:cubicBezTo>
                <a:cubicBezTo>
                  <a:pt x="768" y="820"/>
                  <a:pt x="1326" y="1575"/>
                  <a:pt x="1754" y="2397"/>
                </a:cubicBezTo>
                <a:cubicBezTo>
                  <a:pt x="1773" y="2426"/>
                  <a:pt x="1801" y="2438"/>
                  <a:pt x="1828" y="2438"/>
                </a:cubicBezTo>
                <a:cubicBezTo>
                  <a:pt x="1896" y="2438"/>
                  <a:pt x="1964" y="2368"/>
                  <a:pt x="1918" y="2298"/>
                </a:cubicBezTo>
                <a:lnTo>
                  <a:pt x="1951" y="2298"/>
                </a:lnTo>
                <a:cubicBezTo>
                  <a:pt x="1524" y="1444"/>
                  <a:pt x="932" y="688"/>
                  <a:pt x="242" y="31"/>
                </a:cubicBezTo>
                <a:cubicBezTo>
                  <a:pt x="221" y="10"/>
                  <a:pt x="196" y="1"/>
                  <a:pt x="17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9" name="Google Shape;2569;p23"/>
          <p:cNvSpPr/>
          <p:nvPr/>
        </p:nvSpPr>
        <p:spPr>
          <a:xfrm>
            <a:off x="4529977" y="3815589"/>
            <a:ext cx="30837" cy="37462"/>
          </a:xfrm>
          <a:custGeom>
            <a:rect b="b" l="l" r="r" t="t"/>
            <a:pathLst>
              <a:path extrusionOk="0" h="1770" w="1457">
                <a:moveTo>
                  <a:pt x="122" y="0"/>
                </a:moveTo>
                <a:cubicBezTo>
                  <a:pt x="59" y="0"/>
                  <a:pt x="0" y="59"/>
                  <a:pt x="44" y="146"/>
                </a:cubicBezTo>
                <a:lnTo>
                  <a:pt x="1260" y="1723"/>
                </a:lnTo>
                <a:cubicBezTo>
                  <a:pt x="1283" y="1747"/>
                  <a:pt x="1306" y="1770"/>
                  <a:pt x="1341" y="1770"/>
                </a:cubicBezTo>
                <a:cubicBezTo>
                  <a:pt x="1355" y="1770"/>
                  <a:pt x="1372" y="1766"/>
                  <a:pt x="1391" y="1756"/>
                </a:cubicBezTo>
                <a:cubicBezTo>
                  <a:pt x="1424" y="1723"/>
                  <a:pt x="1457" y="1658"/>
                  <a:pt x="1424" y="1625"/>
                </a:cubicBezTo>
                <a:lnTo>
                  <a:pt x="1424" y="1592"/>
                </a:lnTo>
                <a:lnTo>
                  <a:pt x="208" y="48"/>
                </a:lnTo>
                <a:cubicBezTo>
                  <a:pt x="186" y="15"/>
                  <a:pt x="153" y="0"/>
                  <a:pt x="12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0" name="Google Shape;2570;p23"/>
          <p:cNvSpPr/>
          <p:nvPr/>
        </p:nvSpPr>
        <p:spPr>
          <a:xfrm>
            <a:off x="4627126" y="3791863"/>
            <a:ext cx="43325" cy="75644"/>
          </a:xfrm>
          <a:custGeom>
            <a:rect b="b" l="l" r="r" t="t"/>
            <a:pathLst>
              <a:path extrusionOk="0" h="3574" w="2047">
                <a:moveTo>
                  <a:pt x="161" y="1"/>
                </a:moveTo>
                <a:cubicBezTo>
                  <a:pt x="78" y="1"/>
                  <a:pt x="1" y="103"/>
                  <a:pt x="54" y="183"/>
                </a:cubicBezTo>
                <a:cubicBezTo>
                  <a:pt x="942" y="1103"/>
                  <a:pt x="1533" y="2253"/>
                  <a:pt x="1829" y="3502"/>
                </a:cubicBezTo>
                <a:cubicBezTo>
                  <a:pt x="1841" y="3552"/>
                  <a:pt x="1878" y="3573"/>
                  <a:pt x="1916" y="3573"/>
                </a:cubicBezTo>
                <a:cubicBezTo>
                  <a:pt x="1979" y="3573"/>
                  <a:pt x="2046" y="3517"/>
                  <a:pt x="2026" y="3436"/>
                </a:cubicBezTo>
                <a:cubicBezTo>
                  <a:pt x="1730" y="2187"/>
                  <a:pt x="1106" y="1004"/>
                  <a:pt x="219" y="18"/>
                </a:cubicBezTo>
                <a:cubicBezTo>
                  <a:pt x="200" y="6"/>
                  <a:pt x="181" y="1"/>
                  <a:pt x="1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1" name="Google Shape;2571;p23"/>
          <p:cNvSpPr/>
          <p:nvPr/>
        </p:nvSpPr>
        <p:spPr>
          <a:xfrm>
            <a:off x="4701988" y="3807377"/>
            <a:ext cx="20467" cy="38224"/>
          </a:xfrm>
          <a:custGeom>
            <a:rect b="b" l="l" r="r" t="t"/>
            <a:pathLst>
              <a:path extrusionOk="0" h="1806" w="967">
                <a:moveTo>
                  <a:pt x="100" y="0"/>
                </a:moveTo>
                <a:cubicBezTo>
                  <a:pt x="48" y="0"/>
                  <a:pt x="1" y="48"/>
                  <a:pt x="1" y="107"/>
                </a:cubicBezTo>
                <a:cubicBezTo>
                  <a:pt x="165" y="698"/>
                  <a:pt x="395" y="1257"/>
                  <a:pt x="756" y="1750"/>
                </a:cubicBezTo>
                <a:cubicBezTo>
                  <a:pt x="776" y="1790"/>
                  <a:pt x="805" y="1805"/>
                  <a:pt x="833" y="1805"/>
                </a:cubicBezTo>
                <a:cubicBezTo>
                  <a:pt x="900" y="1805"/>
                  <a:pt x="967" y="1720"/>
                  <a:pt x="921" y="1651"/>
                </a:cubicBezTo>
                <a:lnTo>
                  <a:pt x="921" y="1651"/>
                </a:lnTo>
                <a:lnTo>
                  <a:pt x="921" y="1684"/>
                </a:lnTo>
                <a:cubicBezTo>
                  <a:pt x="592" y="1191"/>
                  <a:pt x="362" y="633"/>
                  <a:pt x="198" y="74"/>
                </a:cubicBezTo>
                <a:cubicBezTo>
                  <a:pt x="171" y="22"/>
                  <a:pt x="135" y="0"/>
                  <a:pt x="10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2" name="Google Shape;2572;p23"/>
          <p:cNvSpPr/>
          <p:nvPr/>
        </p:nvSpPr>
        <p:spPr>
          <a:xfrm>
            <a:off x="4844981" y="3752432"/>
            <a:ext cx="23535" cy="32658"/>
          </a:xfrm>
          <a:custGeom>
            <a:rect b="b" l="l" r="r" t="t"/>
            <a:pathLst>
              <a:path extrusionOk="0" h="1543" w="1112">
                <a:moveTo>
                  <a:pt x="148" y="0"/>
                </a:moveTo>
                <a:cubicBezTo>
                  <a:pt x="69" y="0"/>
                  <a:pt x="0" y="70"/>
                  <a:pt x="47" y="140"/>
                </a:cubicBezTo>
                <a:lnTo>
                  <a:pt x="868" y="1487"/>
                </a:lnTo>
                <a:cubicBezTo>
                  <a:pt x="888" y="1527"/>
                  <a:pt x="920" y="1542"/>
                  <a:pt x="952" y="1542"/>
                </a:cubicBezTo>
                <a:cubicBezTo>
                  <a:pt x="1029" y="1542"/>
                  <a:pt x="1111" y="1457"/>
                  <a:pt x="1065" y="1389"/>
                </a:cubicBezTo>
                <a:lnTo>
                  <a:pt x="244" y="41"/>
                </a:lnTo>
                <a:cubicBezTo>
                  <a:pt x="215" y="12"/>
                  <a:pt x="180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3" name="Google Shape;2573;p23"/>
          <p:cNvSpPr/>
          <p:nvPr/>
        </p:nvSpPr>
        <p:spPr>
          <a:xfrm>
            <a:off x="4951400" y="3683263"/>
            <a:ext cx="31726" cy="58394"/>
          </a:xfrm>
          <a:custGeom>
            <a:rect b="b" l="l" r="r" t="t"/>
            <a:pathLst>
              <a:path extrusionOk="0" h="2759" w="1499">
                <a:moveTo>
                  <a:pt x="133" y="1"/>
                </a:moveTo>
                <a:cubicBezTo>
                  <a:pt x="67" y="1"/>
                  <a:pt x="0" y="86"/>
                  <a:pt x="46" y="155"/>
                </a:cubicBezTo>
                <a:cubicBezTo>
                  <a:pt x="506" y="976"/>
                  <a:pt x="901" y="1831"/>
                  <a:pt x="1262" y="2685"/>
                </a:cubicBezTo>
                <a:cubicBezTo>
                  <a:pt x="1288" y="2737"/>
                  <a:pt x="1336" y="2759"/>
                  <a:pt x="1379" y="2759"/>
                </a:cubicBezTo>
                <a:cubicBezTo>
                  <a:pt x="1443" y="2759"/>
                  <a:pt x="1499" y="2711"/>
                  <a:pt x="1459" y="2652"/>
                </a:cubicBezTo>
                <a:lnTo>
                  <a:pt x="1492" y="2652"/>
                </a:lnTo>
                <a:cubicBezTo>
                  <a:pt x="1098" y="1765"/>
                  <a:pt x="703" y="878"/>
                  <a:pt x="210" y="56"/>
                </a:cubicBezTo>
                <a:cubicBezTo>
                  <a:pt x="191" y="17"/>
                  <a:pt x="162" y="1"/>
                  <a:pt x="13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4" name="Google Shape;2574;p23"/>
          <p:cNvSpPr/>
          <p:nvPr/>
        </p:nvSpPr>
        <p:spPr>
          <a:xfrm>
            <a:off x="4986027" y="3689888"/>
            <a:ext cx="16847" cy="34393"/>
          </a:xfrm>
          <a:custGeom>
            <a:rect b="b" l="l" r="r" t="t"/>
            <a:pathLst>
              <a:path extrusionOk="0" h="1625" w="796">
                <a:moveTo>
                  <a:pt x="130" y="0"/>
                </a:moveTo>
                <a:cubicBezTo>
                  <a:pt x="68" y="0"/>
                  <a:pt x="0" y="56"/>
                  <a:pt x="20" y="137"/>
                </a:cubicBezTo>
                <a:lnTo>
                  <a:pt x="579" y="1550"/>
                </a:lnTo>
                <a:cubicBezTo>
                  <a:pt x="592" y="1603"/>
                  <a:pt x="632" y="1624"/>
                  <a:pt x="672" y="1624"/>
                </a:cubicBezTo>
                <a:cubicBezTo>
                  <a:pt x="733" y="1624"/>
                  <a:pt x="796" y="1577"/>
                  <a:pt x="776" y="1518"/>
                </a:cubicBezTo>
                <a:lnTo>
                  <a:pt x="217" y="72"/>
                </a:lnTo>
                <a:cubicBezTo>
                  <a:pt x="205" y="21"/>
                  <a:pt x="168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5" name="Google Shape;2575;p23"/>
          <p:cNvSpPr/>
          <p:nvPr/>
        </p:nvSpPr>
        <p:spPr>
          <a:xfrm>
            <a:off x="5114119" y="3633504"/>
            <a:ext cx="25842" cy="40298"/>
          </a:xfrm>
          <a:custGeom>
            <a:rect b="b" l="l" r="r" t="t"/>
            <a:pathLst>
              <a:path extrusionOk="0" h="1904" w="1221">
                <a:moveTo>
                  <a:pt x="149" y="0"/>
                </a:moveTo>
                <a:cubicBezTo>
                  <a:pt x="70" y="0"/>
                  <a:pt x="1" y="70"/>
                  <a:pt x="47" y="140"/>
                </a:cubicBezTo>
                <a:cubicBezTo>
                  <a:pt x="409" y="698"/>
                  <a:pt x="738" y="1257"/>
                  <a:pt x="1000" y="1848"/>
                </a:cubicBezTo>
                <a:cubicBezTo>
                  <a:pt x="1020" y="1888"/>
                  <a:pt x="1049" y="1904"/>
                  <a:pt x="1078" y="1904"/>
                </a:cubicBezTo>
                <a:cubicBezTo>
                  <a:pt x="1147" y="1904"/>
                  <a:pt x="1221" y="1819"/>
                  <a:pt x="1198" y="1750"/>
                </a:cubicBezTo>
                <a:cubicBezTo>
                  <a:pt x="902" y="1158"/>
                  <a:pt x="606" y="600"/>
                  <a:pt x="245" y="41"/>
                </a:cubicBezTo>
                <a:cubicBezTo>
                  <a:pt x="216" y="12"/>
                  <a:pt x="181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6" name="Google Shape;2576;p23"/>
          <p:cNvSpPr/>
          <p:nvPr/>
        </p:nvSpPr>
        <p:spPr>
          <a:xfrm>
            <a:off x="5139158" y="3632805"/>
            <a:ext cx="23768" cy="37907"/>
          </a:xfrm>
          <a:custGeom>
            <a:rect b="b" l="l" r="r" t="t"/>
            <a:pathLst>
              <a:path extrusionOk="0" h="1791" w="1123">
                <a:moveTo>
                  <a:pt x="137" y="0"/>
                </a:moveTo>
                <a:cubicBezTo>
                  <a:pt x="69" y="0"/>
                  <a:pt x="1" y="70"/>
                  <a:pt x="47" y="140"/>
                </a:cubicBezTo>
                <a:cubicBezTo>
                  <a:pt x="343" y="666"/>
                  <a:pt x="639" y="1191"/>
                  <a:pt x="902" y="1750"/>
                </a:cubicBezTo>
                <a:cubicBezTo>
                  <a:pt x="920" y="1778"/>
                  <a:pt x="947" y="1790"/>
                  <a:pt x="975" y="1790"/>
                </a:cubicBezTo>
                <a:cubicBezTo>
                  <a:pt x="1045" y="1790"/>
                  <a:pt x="1123" y="1713"/>
                  <a:pt x="1099" y="1619"/>
                </a:cubicBezTo>
                <a:cubicBezTo>
                  <a:pt x="836" y="1060"/>
                  <a:pt x="540" y="567"/>
                  <a:pt x="212" y="41"/>
                </a:cubicBezTo>
                <a:cubicBezTo>
                  <a:pt x="192" y="12"/>
                  <a:pt x="165" y="0"/>
                  <a:pt x="13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7" name="Google Shape;2577;p23"/>
          <p:cNvSpPr/>
          <p:nvPr/>
        </p:nvSpPr>
        <p:spPr>
          <a:xfrm>
            <a:off x="5160069" y="3602052"/>
            <a:ext cx="46563" cy="59135"/>
          </a:xfrm>
          <a:custGeom>
            <a:rect b="b" l="l" r="r" t="t"/>
            <a:pathLst>
              <a:path extrusionOk="0" h="2794" w="2200">
                <a:moveTo>
                  <a:pt x="161" y="0"/>
                </a:moveTo>
                <a:cubicBezTo>
                  <a:pt x="76" y="0"/>
                  <a:pt x="0" y="130"/>
                  <a:pt x="111" y="213"/>
                </a:cubicBezTo>
                <a:cubicBezTo>
                  <a:pt x="965" y="837"/>
                  <a:pt x="1623" y="1724"/>
                  <a:pt x="1984" y="2710"/>
                </a:cubicBezTo>
                <a:cubicBezTo>
                  <a:pt x="1998" y="2768"/>
                  <a:pt x="2044" y="2794"/>
                  <a:pt x="2089" y="2794"/>
                </a:cubicBezTo>
                <a:cubicBezTo>
                  <a:pt x="2146" y="2794"/>
                  <a:pt x="2200" y="2751"/>
                  <a:pt x="2181" y="2677"/>
                </a:cubicBezTo>
                <a:cubicBezTo>
                  <a:pt x="1787" y="1626"/>
                  <a:pt x="1097" y="673"/>
                  <a:pt x="210" y="16"/>
                </a:cubicBezTo>
                <a:cubicBezTo>
                  <a:pt x="194" y="5"/>
                  <a:pt x="177" y="0"/>
                  <a:pt x="16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8" name="Google Shape;2578;p23"/>
          <p:cNvSpPr/>
          <p:nvPr/>
        </p:nvSpPr>
        <p:spPr>
          <a:xfrm>
            <a:off x="5353330" y="3385340"/>
            <a:ext cx="14265" cy="21609"/>
          </a:xfrm>
          <a:custGeom>
            <a:rect b="b" l="l" r="r" t="t"/>
            <a:pathLst>
              <a:path extrusionOk="0" h="1021" w="674">
                <a:moveTo>
                  <a:pt x="179" y="0"/>
                </a:moveTo>
                <a:cubicBezTo>
                  <a:pt x="99" y="0"/>
                  <a:pt x="0" y="93"/>
                  <a:pt x="49" y="166"/>
                </a:cubicBezTo>
                <a:lnTo>
                  <a:pt x="477" y="988"/>
                </a:lnTo>
                <a:cubicBezTo>
                  <a:pt x="509" y="1021"/>
                  <a:pt x="542" y="1021"/>
                  <a:pt x="608" y="1021"/>
                </a:cubicBezTo>
                <a:cubicBezTo>
                  <a:pt x="641" y="988"/>
                  <a:pt x="674" y="922"/>
                  <a:pt x="641" y="857"/>
                </a:cubicBezTo>
                <a:lnTo>
                  <a:pt x="247" y="35"/>
                </a:lnTo>
                <a:cubicBezTo>
                  <a:pt x="230" y="10"/>
                  <a:pt x="205" y="0"/>
                  <a:pt x="17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9" name="Google Shape;2579;p23"/>
          <p:cNvSpPr/>
          <p:nvPr/>
        </p:nvSpPr>
        <p:spPr>
          <a:xfrm>
            <a:off x="5408889" y="3287175"/>
            <a:ext cx="25208" cy="65654"/>
          </a:xfrm>
          <a:custGeom>
            <a:rect b="b" l="l" r="r" t="t"/>
            <a:pathLst>
              <a:path extrusionOk="0" h="3102" w="1191">
                <a:moveTo>
                  <a:pt x="130" y="1"/>
                </a:moveTo>
                <a:cubicBezTo>
                  <a:pt x="68" y="1"/>
                  <a:pt x="0" y="57"/>
                  <a:pt x="20" y="138"/>
                </a:cubicBezTo>
                <a:lnTo>
                  <a:pt x="973" y="3030"/>
                </a:lnTo>
                <a:cubicBezTo>
                  <a:pt x="986" y="3080"/>
                  <a:pt x="1022" y="3102"/>
                  <a:pt x="1061" y="3102"/>
                </a:cubicBezTo>
                <a:cubicBezTo>
                  <a:pt x="1123" y="3102"/>
                  <a:pt x="1191" y="3046"/>
                  <a:pt x="1170" y="2964"/>
                </a:cubicBezTo>
                <a:lnTo>
                  <a:pt x="217" y="73"/>
                </a:lnTo>
                <a:cubicBezTo>
                  <a:pt x="205" y="22"/>
                  <a:pt x="168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0" name="Google Shape;2580;p23"/>
          <p:cNvSpPr/>
          <p:nvPr/>
        </p:nvSpPr>
        <p:spPr>
          <a:xfrm>
            <a:off x="5514335" y="3229267"/>
            <a:ext cx="32255" cy="53717"/>
          </a:xfrm>
          <a:custGeom>
            <a:rect b="b" l="l" r="r" t="t"/>
            <a:pathLst>
              <a:path extrusionOk="0" h="2538" w="1524">
                <a:moveTo>
                  <a:pt x="1364" y="0"/>
                </a:moveTo>
                <a:cubicBezTo>
                  <a:pt x="1347" y="0"/>
                  <a:pt x="1331" y="5"/>
                  <a:pt x="1315" y="15"/>
                </a:cubicBezTo>
                <a:cubicBezTo>
                  <a:pt x="427" y="476"/>
                  <a:pt x="0" y="1527"/>
                  <a:pt x="329" y="2480"/>
                </a:cubicBezTo>
                <a:cubicBezTo>
                  <a:pt x="342" y="2519"/>
                  <a:pt x="380" y="2537"/>
                  <a:pt x="420" y="2537"/>
                </a:cubicBezTo>
                <a:cubicBezTo>
                  <a:pt x="481" y="2537"/>
                  <a:pt x="546" y="2494"/>
                  <a:pt x="526" y="2414"/>
                </a:cubicBezTo>
                <a:cubicBezTo>
                  <a:pt x="230" y="1560"/>
                  <a:pt x="625" y="607"/>
                  <a:pt x="1413" y="180"/>
                </a:cubicBezTo>
                <a:cubicBezTo>
                  <a:pt x="1523" y="125"/>
                  <a:pt x="1449" y="0"/>
                  <a:pt x="13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1" name="Google Shape;2581;p23"/>
          <p:cNvSpPr/>
          <p:nvPr/>
        </p:nvSpPr>
        <p:spPr>
          <a:xfrm>
            <a:off x="6576856" y="3417088"/>
            <a:ext cx="57653" cy="37885"/>
          </a:xfrm>
          <a:custGeom>
            <a:rect b="b" l="l" r="r" t="t"/>
            <a:pathLst>
              <a:path extrusionOk="0" h="1790" w="2724">
                <a:moveTo>
                  <a:pt x="2622" y="1"/>
                </a:moveTo>
                <a:cubicBezTo>
                  <a:pt x="2607" y="1"/>
                  <a:pt x="2591" y="5"/>
                  <a:pt x="2573" y="14"/>
                </a:cubicBezTo>
                <a:cubicBezTo>
                  <a:pt x="1620" y="342"/>
                  <a:pt x="765" y="901"/>
                  <a:pt x="75" y="1591"/>
                </a:cubicBezTo>
                <a:cubicBezTo>
                  <a:pt x="1" y="1690"/>
                  <a:pt x="76" y="1790"/>
                  <a:pt x="146" y="1790"/>
                </a:cubicBezTo>
                <a:cubicBezTo>
                  <a:pt x="169" y="1790"/>
                  <a:pt x="191" y="1779"/>
                  <a:pt x="207" y="1755"/>
                </a:cubicBezTo>
                <a:cubicBezTo>
                  <a:pt x="897" y="1065"/>
                  <a:pt x="1718" y="540"/>
                  <a:pt x="2638" y="211"/>
                </a:cubicBezTo>
                <a:cubicBezTo>
                  <a:pt x="2723" y="154"/>
                  <a:pt x="2711" y="1"/>
                  <a:pt x="26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2" name="Google Shape;2582;p23"/>
          <p:cNvSpPr/>
          <p:nvPr/>
        </p:nvSpPr>
        <p:spPr>
          <a:xfrm>
            <a:off x="6605556" y="3463884"/>
            <a:ext cx="31811" cy="25842"/>
          </a:xfrm>
          <a:custGeom>
            <a:rect b="b" l="l" r="r" t="t"/>
            <a:pathLst>
              <a:path extrusionOk="0" h="1221" w="1503">
                <a:moveTo>
                  <a:pt x="1344" y="1"/>
                </a:moveTo>
                <a:cubicBezTo>
                  <a:pt x="1335" y="1"/>
                  <a:pt x="1325" y="2"/>
                  <a:pt x="1315" y="4"/>
                </a:cubicBezTo>
                <a:cubicBezTo>
                  <a:pt x="724" y="103"/>
                  <a:pt x="231" y="530"/>
                  <a:pt x="34" y="1089"/>
                </a:cubicBezTo>
                <a:cubicBezTo>
                  <a:pt x="1" y="1154"/>
                  <a:pt x="34" y="1187"/>
                  <a:pt x="99" y="1220"/>
                </a:cubicBezTo>
                <a:cubicBezTo>
                  <a:pt x="165" y="1220"/>
                  <a:pt x="198" y="1187"/>
                  <a:pt x="231" y="1154"/>
                </a:cubicBezTo>
                <a:cubicBezTo>
                  <a:pt x="428" y="629"/>
                  <a:pt x="855" y="267"/>
                  <a:pt x="1381" y="202"/>
                </a:cubicBezTo>
                <a:cubicBezTo>
                  <a:pt x="1502" y="171"/>
                  <a:pt x="1456" y="1"/>
                  <a:pt x="13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3" name="Google Shape;2583;p23"/>
          <p:cNvSpPr/>
          <p:nvPr/>
        </p:nvSpPr>
        <p:spPr>
          <a:xfrm>
            <a:off x="6627822" y="3481028"/>
            <a:ext cx="26922" cy="21736"/>
          </a:xfrm>
          <a:custGeom>
            <a:rect b="b" l="l" r="r" t="t"/>
            <a:pathLst>
              <a:path extrusionOk="0" h="1027" w="1272">
                <a:moveTo>
                  <a:pt x="1090" y="1"/>
                </a:moveTo>
                <a:cubicBezTo>
                  <a:pt x="1076" y="1"/>
                  <a:pt x="1063" y="5"/>
                  <a:pt x="1052" y="16"/>
                </a:cubicBezTo>
                <a:lnTo>
                  <a:pt x="33" y="837"/>
                </a:lnTo>
                <a:cubicBezTo>
                  <a:pt x="0" y="903"/>
                  <a:pt x="0" y="969"/>
                  <a:pt x="33" y="1002"/>
                </a:cubicBezTo>
                <a:cubicBezTo>
                  <a:pt x="50" y="1018"/>
                  <a:pt x="74" y="1026"/>
                  <a:pt x="99" y="1026"/>
                </a:cubicBezTo>
                <a:cubicBezTo>
                  <a:pt x="124" y="1026"/>
                  <a:pt x="148" y="1018"/>
                  <a:pt x="165" y="1002"/>
                </a:cubicBezTo>
                <a:lnTo>
                  <a:pt x="1216" y="180"/>
                </a:lnTo>
                <a:cubicBezTo>
                  <a:pt x="1271" y="125"/>
                  <a:pt x="1165" y="1"/>
                  <a:pt x="109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4" name="Google Shape;2584;p23"/>
          <p:cNvSpPr/>
          <p:nvPr/>
        </p:nvSpPr>
        <p:spPr>
          <a:xfrm>
            <a:off x="6652628" y="3507781"/>
            <a:ext cx="67008" cy="42372"/>
          </a:xfrm>
          <a:custGeom>
            <a:rect b="b" l="l" r="r" t="t"/>
            <a:pathLst>
              <a:path extrusionOk="0" h="2002" w="3166">
                <a:moveTo>
                  <a:pt x="3034" y="1"/>
                </a:moveTo>
                <a:cubicBezTo>
                  <a:pt x="1786" y="33"/>
                  <a:pt x="636" y="756"/>
                  <a:pt x="44" y="1841"/>
                </a:cubicBezTo>
                <a:cubicBezTo>
                  <a:pt x="0" y="1928"/>
                  <a:pt x="59" y="2001"/>
                  <a:pt x="122" y="2001"/>
                </a:cubicBezTo>
                <a:cubicBezTo>
                  <a:pt x="154" y="2001"/>
                  <a:pt x="187" y="1983"/>
                  <a:pt x="209" y="1939"/>
                </a:cubicBezTo>
                <a:cubicBezTo>
                  <a:pt x="800" y="921"/>
                  <a:pt x="1852" y="231"/>
                  <a:pt x="3034" y="198"/>
                </a:cubicBezTo>
                <a:cubicBezTo>
                  <a:pt x="3166" y="198"/>
                  <a:pt x="3166" y="1"/>
                  <a:pt x="30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85" name="Google Shape;2585;p23"/>
          <p:cNvGrpSpPr/>
          <p:nvPr/>
        </p:nvGrpSpPr>
        <p:grpSpPr>
          <a:xfrm>
            <a:off x="8039925" y="-188825"/>
            <a:ext cx="1258825" cy="2265300"/>
            <a:chOff x="8039925" y="-188825"/>
            <a:chExt cx="1258825" cy="2265300"/>
          </a:xfrm>
        </p:grpSpPr>
        <p:sp>
          <p:nvSpPr>
            <p:cNvPr id="2586" name="Google Shape;2586;p23"/>
            <p:cNvSpPr/>
            <p:nvPr/>
          </p:nvSpPr>
          <p:spPr>
            <a:xfrm>
              <a:off x="8822800" y="1679525"/>
              <a:ext cx="475950" cy="396950"/>
            </a:xfrm>
            <a:custGeom>
              <a:rect b="b" l="l" r="r" t="t"/>
              <a:pathLst>
                <a:path extrusionOk="0" h="15878" w="19038">
                  <a:moveTo>
                    <a:pt x="1827" y="1"/>
                  </a:moveTo>
                  <a:cubicBezTo>
                    <a:pt x="1794" y="1"/>
                    <a:pt x="1762" y="16"/>
                    <a:pt x="1742" y="56"/>
                  </a:cubicBezTo>
                  <a:cubicBezTo>
                    <a:pt x="1" y="3703"/>
                    <a:pt x="724" y="8205"/>
                    <a:pt x="3254" y="11327"/>
                  </a:cubicBezTo>
                  <a:cubicBezTo>
                    <a:pt x="5712" y="14221"/>
                    <a:pt x="9291" y="15877"/>
                    <a:pt x="13040" y="15877"/>
                  </a:cubicBezTo>
                  <a:cubicBezTo>
                    <a:pt x="13250" y="15877"/>
                    <a:pt x="13460" y="15872"/>
                    <a:pt x="13671" y="15862"/>
                  </a:cubicBezTo>
                  <a:cubicBezTo>
                    <a:pt x="15675" y="15763"/>
                    <a:pt x="17745" y="15040"/>
                    <a:pt x="18994" y="13364"/>
                  </a:cubicBezTo>
                  <a:cubicBezTo>
                    <a:pt x="19038" y="13277"/>
                    <a:pt x="18979" y="13204"/>
                    <a:pt x="18906" y="13204"/>
                  </a:cubicBezTo>
                  <a:cubicBezTo>
                    <a:pt x="18870" y="13204"/>
                    <a:pt x="18830" y="13222"/>
                    <a:pt x="18797" y="13266"/>
                  </a:cubicBezTo>
                  <a:lnTo>
                    <a:pt x="18797" y="13233"/>
                  </a:lnTo>
                  <a:cubicBezTo>
                    <a:pt x="17713" y="14712"/>
                    <a:pt x="15905" y="15435"/>
                    <a:pt x="14098" y="15599"/>
                  </a:cubicBezTo>
                  <a:cubicBezTo>
                    <a:pt x="13741" y="15631"/>
                    <a:pt x="13384" y="15647"/>
                    <a:pt x="13026" y="15647"/>
                  </a:cubicBezTo>
                  <a:cubicBezTo>
                    <a:pt x="11537" y="15647"/>
                    <a:pt x="10047" y="15373"/>
                    <a:pt x="8643" y="14843"/>
                  </a:cubicBezTo>
                  <a:cubicBezTo>
                    <a:pt x="6836" y="14186"/>
                    <a:pt x="5193" y="13102"/>
                    <a:pt x="3878" y="11721"/>
                  </a:cubicBezTo>
                  <a:cubicBezTo>
                    <a:pt x="2564" y="10276"/>
                    <a:pt x="1644" y="8534"/>
                    <a:pt x="1250" y="6628"/>
                  </a:cubicBezTo>
                  <a:cubicBezTo>
                    <a:pt x="757" y="4459"/>
                    <a:pt x="987" y="2192"/>
                    <a:pt x="1940" y="155"/>
                  </a:cubicBezTo>
                  <a:cubicBezTo>
                    <a:pt x="1986" y="86"/>
                    <a:pt x="1903" y="1"/>
                    <a:pt x="182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23"/>
            <p:cNvSpPr/>
            <p:nvPr/>
          </p:nvSpPr>
          <p:spPr>
            <a:xfrm>
              <a:off x="8584575" y="1218225"/>
              <a:ext cx="561475" cy="446950"/>
            </a:xfrm>
            <a:custGeom>
              <a:rect b="b" l="l" r="r" t="t"/>
              <a:pathLst>
                <a:path extrusionOk="0" h="17878" w="22459">
                  <a:moveTo>
                    <a:pt x="1638" y="0"/>
                  </a:moveTo>
                  <a:cubicBezTo>
                    <a:pt x="1606" y="0"/>
                    <a:pt x="1573" y="13"/>
                    <a:pt x="1545" y="41"/>
                  </a:cubicBezTo>
                  <a:cubicBezTo>
                    <a:pt x="165" y="1881"/>
                    <a:pt x="0" y="4247"/>
                    <a:pt x="460" y="6415"/>
                  </a:cubicBezTo>
                  <a:cubicBezTo>
                    <a:pt x="953" y="8650"/>
                    <a:pt x="2005" y="10720"/>
                    <a:pt x="3484" y="12495"/>
                  </a:cubicBezTo>
                  <a:cubicBezTo>
                    <a:pt x="6183" y="15734"/>
                    <a:pt x="10114" y="17878"/>
                    <a:pt x="14327" y="17878"/>
                  </a:cubicBezTo>
                  <a:cubicBezTo>
                    <a:pt x="14730" y="17878"/>
                    <a:pt x="15136" y="17858"/>
                    <a:pt x="15543" y="17818"/>
                  </a:cubicBezTo>
                  <a:cubicBezTo>
                    <a:pt x="18106" y="17588"/>
                    <a:pt x="20505" y="16536"/>
                    <a:pt x="22378" y="14828"/>
                  </a:cubicBezTo>
                  <a:cubicBezTo>
                    <a:pt x="22458" y="14748"/>
                    <a:pt x="22387" y="14646"/>
                    <a:pt x="22304" y="14646"/>
                  </a:cubicBezTo>
                  <a:cubicBezTo>
                    <a:pt x="22285" y="14646"/>
                    <a:pt x="22265" y="14651"/>
                    <a:pt x="22247" y="14663"/>
                  </a:cubicBezTo>
                  <a:cubicBezTo>
                    <a:pt x="20081" y="16679"/>
                    <a:pt x="17173" y="17673"/>
                    <a:pt x="14264" y="17673"/>
                  </a:cubicBezTo>
                  <a:cubicBezTo>
                    <a:pt x="12715" y="17673"/>
                    <a:pt x="11165" y="17392"/>
                    <a:pt x="9727" y="16832"/>
                  </a:cubicBezTo>
                  <a:cubicBezTo>
                    <a:pt x="5521" y="15091"/>
                    <a:pt x="2268" y="11607"/>
                    <a:pt x="888" y="7303"/>
                  </a:cubicBezTo>
                  <a:cubicBezTo>
                    <a:pt x="165" y="4937"/>
                    <a:pt x="165" y="2209"/>
                    <a:pt x="1742" y="172"/>
                  </a:cubicBezTo>
                  <a:cubicBezTo>
                    <a:pt x="1789" y="78"/>
                    <a:pt x="1718" y="0"/>
                    <a:pt x="163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23"/>
            <p:cNvSpPr/>
            <p:nvPr/>
          </p:nvSpPr>
          <p:spPr>
            <a:xfrm>
              <a:off x="8183675" y="1022550"/>
              <a:ext cx="425575" cy="425075"/>
            </a:xfrm>
            <a:custGeom>
              <a:rect b="b" l="l" r="r" t="t"/>
              <a:pathLst>
                <a:path extrusionOk="0" h="17003" w="17023">
                  <a:moveTo>
                    <a:pt x="3755" y="1"/>
                  </a:moveTo>
                  <a:cubicBezTo>
                    <a:pt x="3741" y="1"/>
                    <a:pt x="3728" y="5"/>
                    <a:pt x="3714" y="14"/>
                  </a:cubicBezTo>
                  <a:cubicBezTo>
                    <a:pt x="2892" y="375"/>
                    <a:pt x="2137" y="868"/>
                    <a:pt x="1447" y="1460"/>
                  </a:cubicBezTo>
                  <a:cubicBezTo>
                    <a:pt x="822" y="2051"/>
                    <a:pt x="395" y="2906"/>
                    <a:pt x="296" y="3793"/>
                  </a:cubicBezTo>
                  <a:cubicBezTo>
                    <a:pt x="1" y="5830"/>
                    <a:pt x="526" y="7933"/>
                    <a:pt x="1414" y="9741"/>
                  </a:cubicBezTo>
                  <a:cubicBezTo>
                    <a:pt x="3122" y="13224"/>
                    <a:pt x="6277" y="15754"/>
                    <a:pt x="10056" y="16641"/>
                  </a:cubicBezTo>
                  <a:cubicBezTo>
                    <a:pt x="11041" y="16884"/>
                    <a:pt x="12045" y="17003"/>
                    <a:pt x="13048" y="17003"/>
                  </a:cubicBezTo>
                  <a:cubicBezTo>
                    <a:pt x="14354" y="17003"/>
                    <a:pt x="15660" y="16801"/>
                    <a:pt x="16924" y="16411"/>
                  </a:cubicBezTo>
                  <a:cubicBezTo>
                    <a:pt x="17022" y="16378"/>
                    <a:pt x="16989" y="16214"/>
                    <a:pt x="16858" y="16214"/>
                  </a:cubicBezTo>
                  <a:cubicBezTo>
                    <a:pt x="15588" y="16618"/>
                    <a:pt x="14293" y="16812"/>
                    <a:pt x="13015" y="16812"/>
                  </a:cubicBezTo>
                  <a:cubicBezTo>
                    <a:pt x="8573" y="16812"/>
                    <a:pt x="4335" y="14470"/>
                    <a:pt x="2038" y="10463"/>
                  </a:cubicBezTo>
                  <a:cubicBezTo>
                    <a:pt x="986" y="8755"/>
                    <a:pt x="428" y="6816"/>
                    <a:pt x="428" y="4844"/>
                  </a:cubicBezTo>
                  <a:cubicBezTo>
                    <a:pt x="428" y="3727"/>
                    <a:pt x="625" y="2643"/>
                    <a:pt x="1381" y="1788"/>
                  </a:cubicBezTo>
                  <a:cubicBezTo>
                    <a:pt x="2104" y="1131"/>
                    <a:pt x="2925" y="573"/>
                    <a:pt x="3812" y="211"/>
                  </a:cubicBezTo>
                  <a:cubicBezTo>
                    <a:pt x="3897" y="155"/>
                    <a:pt x="3836" y="1"/>
                    <a:pt x="375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23"/>
            <p:cNvSpPr/>
            <p:nvPr/>
          </p:nvSpPr>
          <p:spPr>
            <a:xfrm>
              <a:off x="8039925" y="619325"/>
              <a:ext cx="345625" cy="412525"/>
            </a:xfrm>
            <a:custGeom>
              <a:rect b="b" l="l" r="r" t="t"/>
              <a:pathLst>
                <a:path extrusionOk="0" h="16501" w="13825">
                  <a:moveTo>
                    <a:pt x="10821" y="1"/>
                  </a:moveTo>
                  <a:cubicBezTo>
                    <a:pt x="9256" y="1"/>
                    <a:pt x="7695" y="293"/>
                    <a:pt x="6211" y="863"/>
                  </a:cubicBezTo>
                  <a:cubicBezTo>
                    <a:pt x="4075" y="1717"/>
                    <a:pt x="2333" y="3295"/>
                    <a:pt x="1249" y="5332"/>
                  </a:cubicBezTo>
                  <a:cubicBezTo>
                    <a:pt x="197" y="7238"/>
                    <a:pt x="0" y="9505"/>
                    <a:pt x="690" y="11575"/>
                  </a:cubicBezTo>
                  <a:cubicBezTo>
                    <a:pt x="1347" y="13646"/>
                    <a:pt x="2892" y="15289"/>
                    <a:pt x="4929" y="16044"/>
                  </a:cubicBezTo>
                  <a:cubicBezTo>
                    <a:pt x="5837" y="16369"/>
                    <a:pt x="6773" y="16501"/>
                    <a:pt x="7715" y="16501"/>
                  </a:cubicBezTo>
                  <a:cubicBezTo>
                    <a:pt x="9639" y="16501"/>
                    <a:pt x="11588" y="15950"/>
                    <a:pt x="13374" y="15354"/>
                  </a:cubicBezTo>
                  <a:cubicBezTo>
                    <a:pt x="13489" y="15325"/>
                    <a:pt x="13478" y="15145"/>
                    <a:pt x="13386" y="15145"/>
                  </a:cubicBezTo>
                  <a:cubicBezTo>
                    <a:pt x="13372" y="15145"/>
                    <a:pt x="13358" y="15149"/>
                    <a:pt x="13341" y="15157"/>
                  </a:cubicBezTo>
                  <a:cubicBezTo>
                    <a:pt x="11540" y="15741"/>
                    <a:pt x="9602" y="16304"/>
                    <a:pt x="7678" y="16304"/>
                  </a:cubicBezTo>
                  <a:cubicBezTo>
                    <a:pt x="7110" y="16304"/>
                    <a:pt x="6543" y="16255"/>
                    <a:pt x="5981" y="16143"/>
                  </a:cubicBezTo>
                  <a:cubicBezTo>
                    <a:pt x="3812" y="15683"/>
                    <a:pt x="2005" y="14204"/>
                    <a:pt x="1150" y="12200"/>
                  </a:cubicBezTo>
                  <a:cubicBezTo>
                    <a:pt x="263" y="10228"/>
                    <a:pt x="263" y="7994"/>
                    <a:pt x="1150" y="6022"/>
                  </a:cubicBezTo>
                  <a:cubicBezTo>
                    <a:pt x="2037" y="4017"/>
                    <a:pt x="3582" y="2374"/>
                    <a:pt x="5554" y="1389"/>
                  </a:cubicBezTo>
                  <a:cubicBezTo>
                    <a:pt x="7206" y="595"/>
                    <a:pt x="8999" y="193"/>
                    <a:pt x="10803" y="193"/>
                  </a:cubicBezTo>
                  <a:cubicBezTo>
                    <a:pt x="11762" y="193"/>
                    <a:pt x="12724" y="306"/>
                    <a:pt x="13670" y="534"/>
                  </a:cubicBezTo>
                  <a:cubicBezTo>
                    <a:pt x="13680" y="537"/>
                    <a:pt x="13690" y="538"/>
                    <a:pt x="13698" y="538"/>
                  </a:cubicBezTo>
                  <a:cubicBezTo>
                    <a:pt x="13805" y="538"/>
                    <a:pt x="13824" y="367"/>
                    <a:pt x="13703" y="337"/>
                  </a:cubicBezTo>
                  <a:cubicBezTo>
                    <a:pt x="12751" y="112"/>
                    <a:pt x="11785" y="1"/>
                    <a:pt x="1082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23"/>
            <p:cNvSpPr/>
            <p:nvPr/>
          </p:nvSpPr>
          <p:spPr>
            <a:xfrm>
              <a:off x="8305250" y="293775"/>
              <a:ext cx="415725" cy="324125"/>
            </a:xfrm>
            <a:custGeom>
              <a:rect b="b" l="l" r="r" t="t"/>
              <a:pathLst>
                <a:path extrusionOk="0" h="12965" w="16629">
                  <a:moveTo>
                    <a:pt x="7612" y="0"/>
                  </a:moveTo>
                  <a:cubicBezTo>
                    <a:pt x="6875" y="0"/>
                    <a:pt x="6138" y="136"/>
                    <a:pt x="5456" y="379"/>
                  </a:cubicBezTo>
                  <a:cubicBezTo>
                    <a:pt x="4503" y="774"/>
                    <a:pt x="3648" y="1365"/>
                    <a:pt x="2991" y="2154"/>
                  </a:cubicBezTo>
                  <a:cubicBezTo>
                    <a:pt x="2268" y="2975"/>
                    <a:pt x="1677" y="3862"/>
                    <a:pt x="1184" y="4848"/>
                  </a:cubicBezTo>
                  <a:cubicBezTo>
                    <a:pt x="625" y="5867"/>
                    <a:pt x="264" y="6984"/>
                    <a:pt x="132" y="8134"/>
                  </a:cubicBezTo>
                  <a:cubicBezTo>
                    <a:pt x="1" y="9252"/>
                    <a:pt x="264" y="10402"/>
                    <a:pt x="855" y="11322"/>
                  </a:cubicBezTo>
                  <a:cubicBezTo>
                    <a:pt x="1414" y="12209"/>
                    <a:pt x="2301" y="12800"/>
                    <a:pt x="3320" y="12965"/>
                  </a:cubicBezTo>
                  <a:cubicBezTo>
                    <a:pt x="3418" y="12965"/>
                    <a:pt x="3484" y="12800"/>
                    <a:pt x="3353" y="12768"/>
                  </a:cubicBezTo>
                  <a:cubicBezTo>
                    <a:pt x="1414" y="12505"/>
                    <a:pt x="297" y="10500"/>
                    <a:pt x="297" y="8693"/>
                  </a:cubicBezTo>
                  <a:cubicBezTo>
                    <a:pt x="362" y="7543"/>
                    <a:pt x="658" y="6393"/>
                    <a:pt x="1184" y="5374"/>
                  </a:cubicBezTo>
                  <a:cubicBezTo>
                    <a:pt x="1611" y="4421"/>
                    <a:pt x="2170" y="3501"/>
                    <a:pt x="2827" y="2680"/>
                  </a:cubicBezTo>
                  <a:cubicBezTo>
                    <a:pt x="3418" y="1858"/>
                    <a:pt x="4207" y="1201"/>
                    <a:pt x="5094" y="774"/>
                  </a:cubicBezTo>
                  <a:cubicBezTo>
                    <a:pt x="5870" y="400"/>
                    <a:pt x="6695" y="203"/>
                    <a:pt x="7549" y="203"/>
                  </a:cubicBezTo>
                  <a:cubicBezTo>
                    <a:pt x="7672" y="203"/>
                    <a:pt x="7796" y="207"/>
                    <a:pt x="7920" y="215"/>
                  </a:cubicBezTo>
                  <a:cubicBezTo>
                    <a:pt x="9892" y="314"/>
                    <a:pt x="11765" y="1168"/>
                    <a:pt x="13178" y="2581"/>
                  </a:cubicBezTo>
                  <a:cubicBezTo>
                    <a:pt x="14755" y="4191"/>
                    <a:pt x="15774" y="6294"/>
                    <a:pt x="16431" y="8430"/>
                  </a:cubicBezTo>
                  <a:cubicBezTo>
                    <a:pt x="16444" y="8483"/>
                    <a:pt x="16478" y="8504"/>
                    <a:pt x="16515" y="8504"/>
                  </a:cubicBezTo>
                  <a:cubicBezTo>
                    <a:pt x="16569" y="8504"/>
                    <a:pt x="16628" y="8456"/>
                    <a:pt x="16628" y="8397"/>
                  </a:cubicBezTo>
                  <a:cubicBezTo>
                    <a:pt x="16037" y="6327"/>
                    <a:pt x="15051" y="4454"/>
                    <a:pt x="13671" y="2844"/>
                  </a:cubicBezTo>
                  <a:cubicBezTo>
                    <a:pt x="12324" y="1267"/>
                    <a:pt x="10418" y="281"/>
                    <a:pt x="8380" y="51"/>
                  </a:cubicBezTo>
                  <a:cubicBezTo>
                    <a:pt x="8126" y="17"/>
                    <a:pt x="7869" y="0"/>
                    <a:pt x="761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23"/>
            <p:cNvSpPr/>
            <p:nvPr/>
          </p:nvSpPr>
          <p:spPr>
            <a:xfrm>
              <a:off x="8696300" y="501075"/>
              <a:ext cx="556650" cy="582125"/>
            </a:xfrm>
            <a:custGeom>
              <a:rect b="b" l="l" r="r" t="t"/>
              <a:pathLst>
                <a:path extrusionOk="0" h="23285" w="22266">
                  <a:moveTo>
                    <a:pt x="10820" y="0"/>
                  </a:moveTo>
                  <a:cubicBezTo>
                    <a:pt x="9674" y="0"/>
                    <a:pt x="8514" y="216"/>
                    <a:pt x="7460" y="664"/>
                  </a:cubicBezTo>
                  <a:cubicBezTo>
                    <a:pt x="4732" y="1781"/>
                    <a:pt x="2564" y="3950"/>
                    <a:pt x="1446" y="6710"/>
                  </a:cubicBezTo>
                  <a:cubicBezTo>
                    <a:pt x="296" y="9536"/>
                    <a:pt x="0" y="12658"/>
                    <a:pt x="625" y="15681"/>
                  </a:cubicBezTo>
                  <a:cubicBezTo>
                    <a:pt x="1118" y="18343"/>
                    <a:pt x="2366" y="20971"/>
                    <a:pt x="4535" y="22680"/>
                  </a:cubicBezTo>
                  <a:cubicBezTo>
                    <a:pt x="4831" y="22877"/>
                    <a:pt x="5127" y="23075"/>
                    <a:pt x="5422" y="23272"/>
                  </a:cubicBezTo>
                  <a:cubicBezTo>
                    <a:pt x="5441" y="23281"/>
                    <a:pt x="5458" y="23285"/>
                    <a:pt x="5475" y="23285"/>
                  </a:cubicBezTo>
                  <a:cubicBezTo>
                    <a:pt x="5577" y="23285"/>
                    <a:pt x="5634" y="23131"/>
                    <a:pt x="5521" y="23075"/>
                  </a:cubicBezTo>
                  <a:cubicBezTo>
                    <a:pt x="3155" y="21694"/>
                    <a:pt x="1709" y="19197"/>
                    <a:pt x="1019" y="16568"/>
                  </a:cubicBezTo>
                  <a:cubicBezTo>
                    <a:pt x="263" y="13677"/>
                    <a:pt x="329" y="10653"/>
                    <a:pt x="1249" y="7795"/>
                  </a:cubicBezTo>
                  <a:cubicBezTo>
                    <a:pt x="2103" y="5001"/>
                    <a:pt x="4042" y="2635"/>
                    <a:pt x="6671" y="1222"/>
                  </a:cubicBezTo>
                  <a:cubicBezTo>
                    <a:pt x="7920" y="565"/>
                    <a:pt x="9333" y="204"/>
                    <a:pt x="10779" y="204"/>
                  </a:cubicBezTo>
                  <a:cubicBezTo>
                    <a:pt x="12159" y="237"/>
                    <a:pt x="13539" y="565"/>
                    <a:pt x="14788" y="1190"/>
                  </a:cubicBezTo>
                  <a:cubicBezTo>
                    <a:pt x="17383" y="2405"/>
                    <a:pt x="19454" y="4508"/>
                    <a:pt x="21360" y="6579"/>
                  </a:cubicBezTo>
                  <a:lnTo>
                    <a:pt x="22050" y="7367"/>
                  </a:lnTo>
                  <a:cubicBezTo>
                    <a:pt x="22071" y="7389"/>
                    <a:pt x="22094" y="7398"/>
                    <a:pt x="22116" y="7398"/>
                  </a:cubicBezTo>
                  <a:cubicBezTo>
                    <a:pt x="22196" y="7398"/>
                    <a:pt x="22265" y="7280"/>
                    <a:pt x="22214" y="7203"/>
                  </a:cubicBezTo>
                  <a:cubicBezTo>
                    <a:pt x="20242" y="5034"/>
                    <a:pt x="18172" y="2800"/>
                    <a:pt x="15609" y="1354"/>
                  </a:cubicBezTo>
                  <a:cubicBezTo>
                    <a:pt x="14393" y="664"/>
                    <a:pt x="13046" y="204"/>
                    <a:pt x="11666" y="39"/>
                  </a:cubicBezTo>
                  <a:cubicBezTo>
                    <a:pt x="11386" y="13"/>
                    <a:pt x="11104" y="0"/>
                    <a:pt x="1082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23"/>
            <p:cNvSpPr/>
            <p:nvPr/>
          </p:nvSpPr>
          <p:spPr>
            <a:xfrm>
              <a:off x="8643725" y="34775"/>
              <a:ext cx="460625" cy="487125"/>
            </a:xfrm>
            <a:custGeom>
              <a:rect b="b" l="l" r="r" t="t"/>
              <a:pathLst>
                <a:path extrusionOk="0" h="19485" w="18425">
                  <a:moveTo>
                    <a:pt x="13865" y="0"/>
                  </a:moveTo>
                  <a:cubicBezTo>
                    <a:pt x="10577" y="0"/>
                    <a:pt x="7306" y="928"/>
                    <a:pt x="4732" y="3050"/>
                  </a:cubicBezTo>
                  <a:cubicBezTo>
                    <a:pt x="3089" y="4397"/>
                    <a:pt x="1808" y="6172"/>
                    <a:pt x="1085" y="8176"/>
                  </a:cubicBezTo>
                  <a:cubicBezTo>
                    <a:pt x="395" y="10115"/>
                    <a:pt x="362" y="12284"/>
                    <a:pt x="986" y="14255"/>
                  </a:cubicBezTo>
                  <a:cubicBezTo>
                    <a:pt x="1611" y="16457"/>
                    <a:pt x="3089" y="18330"/>
                    <a:pt x="5061" y="19480"/>
                  </a:cubicBezTo>
                  <a:cubicBezTo>
                    <a:pt x="5073" y="19483"/>
                    <a:pt x="5084" y="19484"/>
                    <a:pt x="5095" y="19484"/>
                  </a:cubicBezTo>
                  <a:cubicBezTo>
                    <a:pt x="5208" y="19484"/>
                    <a:pt x="5279" y="19343"/>
                    <a:pt x="5159" y="19283"/>
                  </a:cubicBezTo>
                  <a:cubicBezTo>
                    <a:pt x="1578" y="17311"/>
                    <a:pt x="0" y="12744"/>
                    <a:pt x="1085" y="8866"/>
                  </a:cubicBezTo>
                  <a:cubicBezTo>
                    <a:pt x="2268" y="4660"/>
                    <a:pt x="5981" y="1604"/>
                    <a:pt x="10154" y="618"/>
                  </a:cubicBezTo>
                  <a:cubicBezTo>
                    <a:pt x="11385" y="330"/>
                    <a:pt x="12645" y="188"/>
                    <a:pt x="13906" y="188"/>
                  </a:cubicBezTo>
                  <a:cubicBezTo>
                    <a:pt x="15372" y="188"/>
                    <a:pt x="16840" y="379"/>
                    <a:pt x="18271" y="750"/>
                  </a:cubicBezTo>
                  <a:cubicBezTo>
                    <a:pt x="18281" y="752"/>
                    <a:pt x="18290" y="753"/>
                    <a:pt x="18299" y="753"/>
                  </a:cubicBezTo>
                  <a:cubicBezTo>
                    <a:pt x="18406" y="753"/>
                    <a:pt x="18425" y="583"/>
                    <a:pt x="18304" y="553"/>
                  </a:cubicBezTo>
                  <a:cubicBezTo>
                    <a:pt x="16864" y="193"/>
                    <a:pt x="15363" y="0"/>
                    <a:pt x="1386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23"/>
            <p:cNvSpPr/>
            <p:nvPr/>
          </p:nvSpPr>
          <p:spPr>
            <a:xfrm>
              <a:off x="8454775" y="14975"/>
              <a:ext cx="364125" cy="282050"/>
            </a:xfrm>
            <a:custGeom>
              <a:rect b="b" l="l" r="r" t="t"/>
              <a:pathLst>
                <a:path extrusionOk="0" h="11282" w="14565">
                  <a:moveTo>
                    <a:pt x="7978" y="1"/>
                  </a:moveTo>
                  <a:cubicBezTo>
                    <a:pt x="6861" y="1"/>
                    <a:pt x="5743" y="203"/>
                    <a:pt x="4667" y="655"/>
                  </a:cubicBezTo>
                  <a:cubicBezTo>
                    <a:pt x="3254" y="1213"/>
                    <a:pt x="2071" y="2232"/>
                    <a:pt x="1249" y="3513"/>
                  </a:cubicBezTo>
                  <a:cubicBezTo>
                    <a:pt x="526" y="4729"/>
                    <a:pt x="263" y="6175"/>
                    <a:pt x="526" y="7555"/>
                  </a:cubicBezTo>
                  <a:cubicBezTo>
                    <a:pt x="756" y="9100"/>
                    <a:pt x="1676" y="10447"/>
                    <a:pt x="2991" y="11268"/>
                  </a:cubicBezTo>
                  <a:cubicBezTo>
                    <a:pt x="3009" y="11278"/>
                    <a:pt x="3027" y="11282"/>
                    <a:pt x="3043" y="11282"/>
                  </a:cubicBezTo>
                  <a:cubicBezTo>
                    <a:pt x="3145" y="11282"/>
                    <a:pt x="3202" y="11128"/>
                    <a:pt x="3089" y="11071"/>
                  </a:cubicBezTo>
                  <a:lnTo>
                    <a:pt x="3089" y="11071"/>
                  </a:lnTo>
                  <a:lnTo>
                    <a:pt x="3089" y="11104"/>
                  </a:lnTo>
                  <a:cubicBezTo>
                    <a:pt x="691" y="9724"/>
                    <a:pt x="1" y="6372"/>
                    <a:pt x="1249" y="3973"/>
                  </a:cubicBezTo>
                  <a:cubicBezTo>
                    <a:pt x="2529" y="1473"/>
                    <a:pt x="5347" y="186"/>
                    <a:pt x="8089" y="186"/>
                  </a:cubicBezTo>
                  <a:cubicBezTo>
                    <a:pt x="8374" y="186"/>
                    <a:pt x="8657" y="200"/>
                    <a:pt x="8939" y="227"/>
                  </a:cubicBezTo>
                  <a:cubicBezTo>
                    <a:pt x="10910" y="490"/>
                    <a:pt x="12750" y="1180"/>
                    <a:pt x="14360" y="2298"/>
                  </a:cubicBezTo>
                  <a:cubicBezTo>
                    <a:pt x="14386" y="2317"/>
                    <a:pt x="14410" y="2325"/>
                    <a:pt x="14432" y="2325"/>
                  </a:cubicBezTo>
                  <a:cubicBezTo>
                    <a:pt x="14521" y="2325"/>
                    <a:pt x="14565" y="2186"/>
                    <a:pt x="14459" y="2133"/>
                  </a:cubicBezTo>
                  <a:cubicBezTo>
                    <a:pt x="12559" y="852"/>
                    <a:pt x="10272" y="1"/>
                    <a:pt x="797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23"/>
            <p:cNvSpPr/>
            <p:nvPr/>
          </p:nvSpPr>
          <p:spPr>
            <a:xfrm>
              <a:off x="8941925" y="-188825"/>
              <a:ext cx="332725" cy="223850"/>
            </a:xfrm>
            <a:custGeom>
              <a:rect b="b" l="l" r="r" t="t"/>
              <a:pathLst>
                <a:path extrusionOk="0" h="8954" w="13309">
                  <a:moveTo>
                    <a:pt x="13178" y="0"/>
                  </a:moveTo>
                  <a:cubicBezTo>
                    <a:pt x="10647" y="230"/>
                    <a:pt x="8051" y="526"/>
                    <a:pt x="5653" y="1413"/>
                  </a:cubicBezTo>
                  <a:cubicBezTo>
                    <a:pt x="4502" y="1840"/>
                    <a:pt x="3385" y="2399"/>
                    <a:pt x="2399" y="3155"/>
                  </a:cubicBezTo>
                  <a:cubicBezTo>
                    <a:pt x="1479" y="3878"/>
                    <a:pt x="592" y="4798"/>
                    <a:pt x="296" y="5981"/>
                  </a:cubicBezTo>
                  <a:cubicBezTo>
                    <a:pt x="1" y="7065"/>
                    <a:pt x="428" y="8248"/>
                    <a:pt x="1348" y="8938"/>
                  </a:cubicBezTo>
                  <a:cubicBezTo>
                    <a:pt x="1369" y="8948"/>
                    <a:pt x="1389" y="8953"/>
                    <a:pt x="1407" y="8953"/>
                  </a:cubicBezTo>
                  <a:cubicBezTo>
                    <a:pt x="1505" y="8953"/>
                    <a:pt x="1557" y="8824"/>
                    <a:pt x="1446" y="8741"/>
                  </a:cubicBezTo>
                  <a:cubicBezTo>
                    <a:pt x="592" y="8116"/>
                    <a:pt x="198" y="6999"/>
                    <a:pt x="526" y="5948"/>
                  </a:cubicBezTo>
                  <a:cubicBezTo>
                    <a:pt x="822" y="4798"/>
                    <a:pt x="1709" y="3910"/>
                    <a:pt x="2629" y="3220"/>
                  </a:cubicBezTo>
                  <a:cubicBezTo>
                    <a:pt x="4535" y="1840"/>
                    <a:pt x="6836" y="1117"/>
                    <a:pt x="9136" y="690"/>
                  </a:cubicBezTo>
                  <a:cubicBezTo>
                    <a:pt x="10483" y="460"/>
                    <a:pt x="11830" y="329"/>
                    <a:pt x="13178" y="197"/>
                  </a:cubicBezTo>
                  <a:cubicBezTo>
                    <a:pt x="13309" y="197"/>
                    <a:pt x="13309" y="0"/>
                    <a:pt x="1317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23"/>
            <p:cNvSpPr/>
            <p:nvPr/>
          </p:nvSpPr>
          <p:spPr>
            <a:xfrm>
              <a:off x="8868000" y="1673600"/>
              <a:ext cx="33425" cy="164450"/>
            </a:xfrm>
            <a:custGeom>
              <a:rect b="b" l="l" r="r" t="t"/>
              <a:pathLst>
                <a:path extrusionOk="0" h="6578" w="1337">
                  <a:moveTo>
                    <a:pt x="1205" y="1"/>
                  </a:moveTo>
                  <a:cubicBezTo>
                    <a:pt x="1172" y="1"/>
                    <a:pt x="1139" y="19"/>
                    <a:pt x="1117" y="63"/>
                  </a:cubicBezTo>
                  <a:cubicBezTo>
                    <a:pt x="66" y="2067"/>
                    <a:pt x="0" y="4466"/>
                    <a:pt x="953" y="6536"/>
                  </a:cubicBezTo>
                  <a:cubicBezTo>
                    <a:pt x="963" y="6565"/>
                    <a:pt x="987" y="6577"/>
                    <a:pt x="1014" y="6577"/>
                  </a:cubicBezTo>
                  <a:cubicBezTo>
                    <a:pt x="1079" y="6577"/>
                    <a:pt x="1164" y="6508"/>
                    <a:pt x="1117" y="6438"/>
                  </a:cubicBezTo>
                  <a:cubicBezTo>
                    <a:pt x="230" y="4401"/>
                    <a:pt x="296" y="2100"/>
                    <a:pt x="1315" y="162"/>
                  </a:cubicBezTo>
                  <a:cubicBezTo>
                    <a:pt x="1337" y="74"/>
                    <a:pt x="1271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23"/>
            <p:cNvSpPr/>
            <p:nvPr/>
          </p:nvSpPr>
          <p:spPr>
            <a:xfrm>
              <a:off x="8974450" y="1948975"/>
              <a:ext cx="235325" cy="84150"/>
            </a:xfrm>
            <a:custGeom>
              <a:rect b="b" l="l" r="r" t="t"/>
              <a:pathLst>
                <a:path extrusionOk="0" h="3366" w="9413">
                  <a:moveTo>
                    <a:pt x="149" y="1"/>
                  </a:moveTo>
                  <a:cubicBezTo>
                    <a:pt x="83" y="1"/>
                    <a:pt x="1" y="86"/>
                    <a:pt x="47" y="155"/>
                  </a:cubicBezTo>
                  <a:cubicBezTo>
                    <a:pt x="376" y="812"/>
                    <a:pt x="901" y="1371"/>
                    <a:pt x="1558" y="1732"/>
                  </a:cubicBezTo>
                  <a:cubicBezTo>
                    <a:pt x="2314" y="2159"/>
                    <a:pt x="3103" y="2488"/>
                    <a:pt x="3924" y="2751"/>
                  </a:cubicBezTo>
                  <a:cubicBezTo>
                    <a:pt x="5266" y="3156"/>
                    <a:pt x="6647" y="3366"/>
                    <a:pt x="8036" y="3366"/>
                  </a:cubicBezTo>
                  <a:cubicBezTo>
                    <a:pt x="8450" y="3366"/>
                    <a:pt x="8866" y="3347"/>
                    <a:pt x="9281" y="3309"/>
                  </a:cubicBezTo>
                  <a:cubicBezTo>
                    <a:pt x="9412" y="3309"/>
                    <a:pt x="9412" y="3079"/>
                    <a:pt x="9281" y="3079"/>
                  </a:cubicBezTo>
                  <a:cubicBezTo>
                    <a:pt x="8815" y="3133"/>
                    <a:pt x="8346" y="3160"/>
                    <a:pt x="7877" y="3160"/>
                  </a:cubicBezTo>
                  <a:cubicBezTo>
                    <a:pt x="6627" y="3160"/>
                    <a:pt x="5373" y="2969"/>
                    <a:pt x="4154" y="2586"/>
                  </a:cubicBezTo>
                  <a:cubicBezTo>
                    <a:pt x="3333" y="2356"/>
                    <a:pt x="2544" y="2028"/>
                    <a:pt x="1788" y="1633"/>
                  </a:cubicBezTo>
                  <a:cubicBezTo>
                    <a:pt x="1098" y="1272"/>
                    <a:pt x="540" y="713"/>
                    <a:pt x="211" y="56"/>
                  </a:cubicBezTo>
                  <a:cubicBezTo>
                    <a:pt x="201" y="17"/>
                    <a:pt x="177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23"/>
            <p:cNvSpPr/>
            <p:nvPr/>
          </p:nvSpPr>
          <p:spPr>
            <a:xfrm>
              <a:off x="9035825" y="1974925"/>
              <a:ext cx="164075" cy="34625"/>
            </a:xfrm>
            <a:custGeom>
              <a:rect b="b" l="l" r="r" t="t"/>
              <a:pathLst>
                <a:path extrusionOk="0" h="1385" w="6563">
                  <a:moveTo>
                    <a:pt x="133" y="0"/>
                  </a:moveTo>
                  <a:cubicBezTo>
                    <a:pt x="48" y="0"/>
                    <a:pt x="1" y="173"/>
                    <a:pt x="122" y="234"/>
                  </a:cubicBezTo>
                  <a:cubicBezTo>
                    <a:pt x="2127" y="924"/>
                    <a:pt x="4263" y="1318"/>
                    <a:pt x="6431" y="1384"/>
                  </a:cubicBezTo>
                  <a:cubicBezTo>
                    <a:pt x="6563" y="1384"/>
                    <a:pt x="6563" y="1187"/>
                    <a:pt x="6431" y="1187"/>
                  </a:cubicBezTo>
                  <a:cubicBezTo>
                    <a:pt x="4295" y="1121"/>
                    <a:pt x="2159" y="727"/>
                    <a:pt x="155" y="4"/>
                  </a:cubicBezTo>
                  <a:cubicBezTo>
                    <a:pt x="148" y="1"/>
                    <a:pt x="14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23"/>
            <p:cNvSpPr/>
            <p:nvPr/>
          </p:nvSpPr>
          <p:spPr>
            <a:xfrm>
              <a:off x="9061450" y="1957475"/>
              <a:ext cx="130225" cy="25025"/>
            </a:xfrm>
            <a:custGeom>
              <a:rect b="b" l="l" r="r" t="t"/>
              <a:pathLst>
                <a:path extrusionOk="0" h="1001" w="5209">
                  <a:moveTo>
                    <a:pt x="114" y="0"/>
                  </a:moveTo>
                  <a:cubicBezTo>
                    <a:pt x="37" y="0"/>
                    <a:pt x="1" y="180"/>
                    <a:pt x="116" y="209"/>
                  </a:cubicBezTo>
                  <a:cubicBezTo>
                    <a:pt x="1411" y="749"/>
                    <a:pt x="2795" y="1000"/>
                    <a:pt x="4176" y="1000"/>
                  </a:cubicBezTo>
                  <a:cubicBezTo>
                    <a:pt x="4477" y="1000"/>
                    <a:pt x="4778" y="988"/>
                    <a:pt x="5078" y="965"/>
                  </a:cubicBezTo>
                  <a:cubicBezTo>
                    <a:pt x="5200" y="965"/>
                    <a:pt x="5209" y="764"/>
                    <a:pt x="5102" y="764"/>
                  </a:cubicBezTo>
                  <a:cubicBezTo>
                    <a:pt x="5095" y="764"/>
                    <a:pt x="5086" y="766"/>
                    <a:pt x="5078" y="768"/>
                  </a:cubicBezTo>
                  <a:cubicBezTo>
                    <a:pt x="4796" y="790"/>
                    <a:pt x="4515" y="801"/>
                    <a:pt x="4234" y="801"/>
                  </a:cubicBezTo>
                  <a:cubicBezTo>
                    <a:pt x="2842" y="801"/>
                    <a:pt x="1461" y="531"/>
                    <a:pt x="149" y="12"/>
                  </a:cubicBezTo>
                  <a:cubicBezTo>
                    <a:pt x="136" y="4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23"/>
            <p:cNvSpPr/>
            <p:nvPr/>
          </p:nvSpPr>
          <p:spPr>
            <a:xfrm>
              <a:off x="8914000" y="1740875"/>
              <a:ext cx="28950" cy="130450"/>
            </a:xfrm>
            <a:custGeom>
              <a:rect b="b" l="l" r="r" t="t"/>
              <a:pathLst>
                <a:path extrusionOk="0" h="5218" w="1158">
                  <a:moveTo>
                    <a:pt x="99" y="1"/>
                  </a:moveTo>
                  <a:cubicBezTo>
                    <a:pt x="50" y="1"/>
                    <a:pt x="0" y="34"/>
                    <a:pt x="0" y="99"/>
                  </a:cubicBezTo>
                  <a:cubicBezTo>
                    <a:pt x="99" y="1808"/>
                    <a:pt x="395" y="3517"/>
                    <a:pt x="920" y="5160"/>
                  </a:cubicBezTo>
                  <a:cubicBezTo>
                    <a:pt x="933" y="5199"/>
                    <a:pt x="977" y="5217"/>
                    <a:pt x="1021" y="5217"/>
                  </a:cubicBezTo>
                  <a:cubicBezTo>
                    <a:pt x="1089" y="5217"/>
                    <a:pt x="1157" y="5174"/>
                    <a:pt x="1118" y="5094"/>
                  </a:cubicBezTo>
                  <a:cubicBezTo>
                    <a:pt x="625" y="3484"/>
                    <a:pt x="296" y="1775"/>
                    <a:pt x="198" y="99"/>
                  </a:cubicBezTo>
                  <a:cubicBezTo>
                    <a:pt x="198" y="34"/>
                    <a:pt x="148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23"/>
            <p:cNvSpPr/>
            <p:nvPr/>
          </p:nvSpPr>
          <p:spPr>
            <a:xfrm>
              <a:off x="8647825" y="1373475"/>
              <a:ext cx="117925" cy="172300"/>
            </a:xfrm>
            <a:custGeom>
              <a:rect b="b" l="l" r="r" t="t"/>
              <a:pathLst>
                <a:path extrusionOk="0" h="6892" w="4717">
                  <a:moveTo>
                    <a:pt x="380" y="0"/>
                  </a:moveTo>
                  <a:cubicBezTo>
                    <a:pt x="337" y="0"/>
                    <a:pt x="290" y="21"/>
                    <a:pt x="264" y="74"/>
                  </a:cubicBezTo>
                  <a:cubicBezTo>
                    <a:pt x="1" y="731"/>
                    <a:pt x="362" y="1454"/>
                    <a:pt x="625" y="2046"/>
                  </a:cubicBezTo>
                  <a:cubicBezTo>
                    <a:pt x="921" y="2703"/>
                    <a:pt x="1282" y="3327"/>
                    <a:pt x="1677" y="3886"/>
                  </a:cubicBezTo>
                  <a:cubicBezTo>
                    <a:pt x="2432" y="5036"/>
                    <a:pt x="3418" y="6055"/>
                    <a:pt x="4535" y="6876"/>
                  </a:cubicBezTo>
                  <a:cubicBezTo>
                    <a:pt x="4551" y="6887"/>
                    <a:pt x="4567" y="6891"/>
                    <a:pt x="4582" y="6891"/>
                  </a:cubicBezTo>
                  <a:cubicBezTo>
                    <a:pt x="4660" y="6891"/>
                    <a:pt x="4717" y="6762"/>
                    <a:pt x="4634" y="6679"/>
                  </a:cubicBezTo>
                  <a:cubicBezTo>
                    <a:pt x="3582" y="5890"/>
                    <a:pt x="2662" y="4937"/>
                    <a:pt x="1907" y="3853"/>
                  </a:cubicBezTo>
                  <a:cubicBezTo>
                    <a:pt x="1545" y="3327"/>
                    <a:pt x="1217" y="2801"/>
                    <a:pt x="954" y="2210"/>
                  </a:cubicBezTo>
                  <a:cubicBezTo>
                    <a:pt x="658" y="1618"/>
                    <a:pt x="198" y="797"/>
                    <a:pt x="461" y="107"/>
                  </a:cubicBezTo>
                  <a:cubicBezTo>
                    <a:pt x="500" y="48"/>
                    <a:pt x="445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23"/>
            <p:cNvSpPr/>
            <p:nvPr/>
          </p:nvSpPr>
          <p:spPr>
            <a:xfrm>
              <a:off x="8673625" y="1402225"/>
              <a:ext cx="69000" cy="92175"/>
            </a:xfrm>
            <a:custGeom>
              <a:rect b="b" l="l" r="r" t="t"/>
              <a:pathLst>
                <a:path extrusionOk="0" h="3687" w="2760">
                  <a:moveTo>
                    <a:pt x="124" y="0"/>
                  </a:moveTo>
                  <a:cubicBezTo>
                    <a:pt x="64" y="0"/>
                    <a:pt x="0" y="48"/>
                    <a:pt x="20" y="107"/>
                  </a:cubicBezTo>
                  <a:lnTo>
                    <a:pt x="20" y="140"/>
                  </a:lnTo>
                  <a:cubicBezTo>
                    <a:pt x="579" y="1487"/>
                    <a:pt x="1433" y="2703"/>
                    <a:pt x="2550" y="3656"/>
                  </a:cubicBezTo>
                  <a:cubicBezTo>
                    <a:pt x="2572" y="3677"/>
                    <a:pt x="2595" y="3686"/>
                    <a:pt x="2617" y="3686"/>
                  </a:cubicBezTo>
                  <a:cubicBezTo>
                    <a:pt x="2695" y="3686"/>
                    <a:pt x="2759" y="3569"/>
                    <a:pt x="2682" y="3492"/>
                  </a:cubicBezTo>
                  <a:cubicBezTo>
                    <a:pt x="1630" y="2571"/>
                    <a:pt x="776" y="1388"/>
                    <a:pt x="217" y="74"/>
                  </a:cubicBezTo>
                  <a:cubicBezTo>
                    <a:pt x="204" y="22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23"/>
            <p:cNvSpPr/>
            <p:nvPr/>
          </p:nvSpPr>
          <p:spPr>
            <a:xfrm>
              <a:off x="8699250" y="1415000"/>
              <a:ext cx="44250" cy="45400"/>
            </a:xfrm>
            <a:custGeom>
              <a:rect b="b" l="l" r="r" t="t"/>
              <a:pathLst>
                <a:path extrusionOk="0" h="1816" w="1770">
                  <a:moveTo>
                    <a:pt x="160" y="1"/>
                  </a:moveTo>
                  <a:cubicBezTo>
                    <a:pt x="83" y="1"/>
                    <a:pt x="1" y="86"/>
                    <a:pt x="47" y="155"/>
                  </a:cubicBezTo>
                  <a:cubicBezTo>
                    <a:pt x="474" y="746"/>
                    <a:pt x="967" y="1305"/>
                    <a:pt x="1525" y="1798"/>
                  </a:cubicBezTo>
                  <a:cubicBezTo>
                    <a:pt x="1544" y="1810"/>
                    <a:pt x="1565" y="1815"/>
                    <a:pt x="1586" y="1815"/>
                  </a:cubicBezTo>
                  <a:cubicBezTo>
                    <a:pt x="1676" y="1815"/>
                    <a:pt x="1770" y="1713"/>
                    <a:pt x="1690" y="1633"/>
                  </a:cubicBezTo>
                  <a:cubicBezTo>
                    <a:pt x="1131" y="1173"/>
                    <a:pt x="638" y="615"/>
                    <a:pt x="244" y="56"/>
                  </a:cubicBezTo>
                  <a:cubicBezTo>
                    <a:pt x="224" y="16"/>
                    <a:pt x="192" y="1"/>
                    <a:pt x="16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23"/>
            <p:cNvSpPr/>
            <p:nvPr/>
          </p:nvSpPr>
          <p:spPr>
            <a:xfrm>
              <a:off x="8890175" y="1540575"/>
              <a:ext cx="214775" cy="59225"/>
            </a:xfrm>
            <a:custGeom>
              <a:rect b="b" l="l" r="r" t="t"/>
              <a:pathLst>
                <a:path extrusionOk="0" h="2369" w="8591">
                  <a:moveTo>
                    <a:pt x="8469" y="1"/>
                  </a:moveTo>
                  <a:cubicBezTo>
                    <a:pt x="8451" y="1"/>
                    <a:pt x="8432" y="9"/>
                    <a:pt x="8413" y="28"/>
                  </a:cubicBezTo>
                  <a:cubicBezTo>
                    <a:pt x="6213" y="1435"/>
                    <a:pt x="3674" y="2163"/>
                    <a:pt x="1074" y="2163"/>
                  </a:cubicBezTo>
                  <a:cubicBezTo>
                    <a:pt x="761" y="2163"/>
                    <a:pt x="446" y="2152"/>
                    <a:pt x="132" y="2131"/>
                  </a:cubicBezTo>
                  <a:cubicBezTo>
                    <a:pt x="0" y="2131"/>
                    <a:pt x="0" y="2328"/>
                    <a:pt x="132" y="2328"/>
                  </a:cubicBezTo>
                  <a:cubicBezTo>
                    <a:pt x="480" y="2355"/>
                    <a:pt x="827" y="2368"/>
                    <a:pt x="1173" y="2368"/>
                  </a:cubicBezTo>
                  <a:cubicBezTo>
                    <a:pt x="3771" y="2368"/>
                    <a:pt x="6308" y="1613"/>
                    <a:pt x="8511" y="192"/>
                  </a:cubicBezTo>
                  <a:cubicBezTo>
                    <a:pt x="8591" y="139"/>
                    <a:pt x="8542" y="1"/>
                    <a:pt x="846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23"/>
            <p:cNvSpPr/>
            <p:nvPr/>
          </p:nvSpPr>
          <p:spPr>
            <a:xfrm>
              <a:off x="8944400" y="1523675"/>
              <a:ext cx="154950" cy="42250"/>
            </a:xfrm>
            <a:custGeom>
              <a:rect b="b" l="l" r="r" t="t"/>
              <a:pathLst>
                <a:path extrusionOk="0" h="1690" w="6198">
                  <a:moveTo>
                    <a:pt x="6054" y="0"/>
                  </a:moveTo>
                  <a:cubicBezTo>
                    <a:pt x="6041" y="0"/>
                    <a:pt x="6027" y="5"/>
                    <a:pt x="6014" y="14"/>
                  </a:cubicBezTo>
                  <a:cubicBezTo>
                    <a:pt x="4173" y="901"/>
                    <a:pt x="2169" y="1427"/>
                    <a:pt x="132" y="1492"/>
                  </a:cubicBezTo>
                  <a:cubicBezTo>
                    <a:pt x="0" y="1492"/>
                    <a:pt x="0" y="1690"/>
                    <a:pt x="132" y="1690"/>
                  </a:cubicBezTo>
                  <a:cubicBezTo>
                    <a:pt x="2202" y="1624"/>
                    <a:pt x="4239" y="1098"/>
                    <a:pt x="6112" y="211"/>
                  </a:cubicBezTo>
                  <a:cubicBezTo>
                    <a:pt x="6197" y="154"/>
                    <a:pt x="6136" y="0"/>
                    <a:pt x="605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23"/>
            <p:cNvSpPr/>
            <p:nvPr/>
          </p:nvSpPr>
          <p:spPr>
            <a:xfrm>
              <a:off x="8990400" y="1496575"/>
              <a:ext cx="86650" cy="31550"/>
            </a:xfrm>
            <a:custGeom>
              <a:rect b="b" l="l" r="r" t="t"/>
              <a:pathLst>
                <a:path extrusionOk="0" h="1262" w="3466">
                  <a:moveTo>
                    <a:pt x="3296" y="0"/>
                  </a:moveTo>
                  <a:cubicBezTo>
                    <a:pt x="3282" y="0"/>
                    <a:pt x="3267" y="4"/>
                    <a:pt x="3254" y="13"/>
                  </a:cubicBezTo>
                  <a:cubicBezTo>
                    <a:pt x="2333" y="638"/>
                    <a:pt x="1249" y="966"/>
                    <a:pt x="132" y="1065"/>
                  </a:cubicBezTo>
                  <a:cubicBezTo>
                    <a:pt x="0" y="1065"/>
                    <a:pt x="0" y="1262"/>
                    <a:pt x="132" y="1262"/>
                  </a:cubicBezTo>
                  <a:cubicBezTo>
                    <a:pt x="1282" y="1196"/>
                    <a:pt x="2399" y="835"/>
                    <a:pt x="3352" y="210"/>
                  </a:cubicBezTo>
                  <a:cubicBezTo>
                    <a:pt x="3465" y="154"/>
                    <a:pt x="3384" y="0"/>
                    <a:pt x="329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23"/>
            <p:cNvSpPr/>
            <p:nvPr/>
          </p:nvSpPr>
          <p:spPr>
            <a:xfrm>
              <a:off x="8998100" y="1465575"/>
              <a:ext cx="52850" cy="20950"/>
            </a:xfrm>
            <a:custGeom>
              <a:rect b="b" l="l" r="r" t="t"/>
              <a:pathLst>
                <a:path extrusionOk="0" h="838" w="2114">
                  <a:moveTo>
                    <a:pt x="1982" y="1"/>
                  </a:moveTo>
                  <a:cubicBezTo>
                    <a:pt x="1975" y="1"/>
                    <a:pt x="1967" y="2"/>
                    <a:pt x="1960" y="5"/>
                  </a:cubicBezTo>
                  <a:lnTo>
                    <a:pt x="87" y="629"/>
                  </a:lnTo>
                  <a:cubicBezTo>
                    <a:pt x="0" y="658"/>
                    <a:pt x="15" y="838"/>
                    <a:pt x="108" y="838"/>
                  </a:cubicBezTo>
                  <a:cubicBezTo>
                    <a:pt x="121" y="838"/>
                    <a:pt x="136" y="834"/>
                    <a:pt x="152" y="826"/>
                  </a:cubicBezTo>
                  <a:lnTo>
                    <a:pt x="1993" y="202"/>
                  </a:lnTo>
                  <a:cubicBezTo>
                    <a:pt x="2114" y="171"/>
                    <a:pt x="2067" y="1"/>
                    <a:pt x="198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23"/>
            <p:cNvSpPr/>
            <p:nvPr/>
          </p:nvSpPr>
          <p:spPr>
            <a:xfrm>
              <a:off x="8644900" y="1136975"/>
              <a:ext cx="77450" cy="115575"/>
            </a:xfrm>
            <a:custGeom>
              <a:rect b="b" l="l" r="r" t="t"/>
              <a:pathLst>
                <a:path extrusionOk="0" h="4623" w="3098">
                  <a:moveTo>
                    <a:pt x="2972" y="1"/>
                  </a:moveTo>
                  <a:cubicBezTo>
                    <a:pt x="2963" y="1"/>
                    <a:pt x="2954" y="2"/>
                    <a:pt x="2944" y="4"/>
                  </a:cubicBezTo>
                  <a:cubicBezTo>
                    <a:pt x="1038" y="662"/>
                    <a:pt x="446" y="2765"/>
                    <a:pt x="19" y="4506"/>
                  </a:cubicBezTo>
                  <a:cubicBezTo>
                    <a:pt x="1" y="4580"/>
                    <a:pt x="55" y="4623"/>
                    <a:pt x="112" y="4623"/>
                  </a:cubicBezTo>
                  <a:cubicBezTo>
                    <a:pt x="156" y="4623"/>
                    <a:pt x="202" y="4597"/>
                    <a:pt x="216" y="4539"/>
                  </a:cubicBezTo>
                  <a:cubicBezTo>
                    <a:pt x="643" y="2896"/>
                    <a:pt x="1169" y="859"/>
                    <a:pt x="2977" y="202"/>
                  </a:cubicBezTo>
                  <a:cubicBezTo>
                    <a:pt x="3098" y="171"/>
                    <a:pt x="3079" y="1"/>
                    <a:pt x="29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23"/>
            <p:cNvSpPr/>
            <p:nvPr/>
          </p:nvSpPr>
          <p:spPr>
            <a:xfrm>
              <a:off x="8690350" y="1146250"/>
              <a:ext cx="46575" cy="57550"/>
            </a:xfrm>
            <a:custGeom>
              <a:rect b="b" l="l" r="r" t="t"/>
              <a:pathLst>
                <a:path extrusionOk="0" h="2302" w="1863">
                  <a:moveTo>
                    <a:pt x="1740" y="1"/>
                  </a:moveTo>
                  <a:cubicBezTo>
                    <a:pt x="1722" y="1"/>
                    <a:pt x="1703" y="9"/>
                    <a:pt x="1684" y="28"/>
                  </a:cubicBezTo>
                  <a:cubicBezTo>
                    <a:pt x="929" y="554"/>
                    <a:pt x="370" y="1309"/>
                    <a:pt x="41" y="2164"/>
                  </a:cubicBezTo>
                  <a:cubicBezTo>
                    <a:pt x="1" y="2245"/>
                    <a:pt x="60" y="2301"/>
                    <a:pt x="128" y="2301"/>
                  </a:cubicBezTo>
                  <a:cubicBezTo>
                    <a:pt x="169" y="2301"/>
                    <a:pt x="213" y="2280"/>
                    <a:pt x="238" y="2229"/>
                  </a:cubicBezTo>
                  <a:cubicBezTo>
                    <a:pt x="534" y="1408"/>
                    <a:pt x="1060" y="718"/>
                    <a:pt x="1783" y="192"/>
                  </a:cubicBezTo>
                  <a:cubicBezTo>
                    <a:pt x="1862" y="139"/>
                    <a:pt x="1814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23"/>
            <p:cNvSpPr/>
            <p:nvPr/>
          </p:nvSpPr>
          <p:spPr>
            <a:xfrm>
              <a:off x="8772350" y="962725"/>
              <a:ext cx="156200" cy="151475"/>
            </a:xfrm>
            <a:custGeom>
              <a:rect b="b" l="l" r="r" t="t"/>
              <a:pathLst>
                <a:path extrusionOk="0" h="6059" w="6248">
                  <a:moveTo>
                    <a:pt x="163" y="0"/>
                  </a:moveTo>
                  <a:cubicBezTo>
                    <a:pt x="86" y="0"/>
                    <a:pt x="1" y="70"/>
                    <a:pt x="47" y="140"/>
                  </a:cubicBezTo>
                  <a:cubicBezTo>
                    <a:pt x="836" y="1454"/>
                    <a:pt x="1756" y="2703"/>
                    <a:pt x="2775" y="3853"/>
                  </a:cubicBezTo>
                  <a:cubicBezTo>
                    <a:pt x="3662" y="4871"/>
                    <a:pt x="4713" y="5792"/>
                    <a:pt x="6061" y="6054"/>
                  </a:cubicBezTo>
                  <a:cubicBezTo>
                    <a:pt x="6071" y="6057"/>
                    <a:pt x="6080" y="6058"/>
                    <a:pt x="6090" y="6058"/>
                  </a:cubicBezTo>
                  <a:cubicBezTo>
                    <a:pt x="6201" y="6058"/>
                    <a:pt x="6248" y="5888"/>
                    <a:pt x="6126" y="5857"/>
                  </a:cubicBezTo>
                  <a:cubicBezTo>
                    <a:pt x="4779" y="5594"/>
                    <a:pt x="3760" y="4641"/>
                    <a:pt x="2906" y="3656"/>
                  </a:cubicBezTo>
                  <a:cubicBezTo>
                    <a:pt x="1887" y="2538"/>
                    <a:pt x="1000" y="1323"/>
                    <a:pt x="244" y="41"/>
                  </a:cubicBezTo>
                  <a:cubicBezTo>
                    <a:pt x="225" y="12"/>
                    <a:pt x="195" y="0"/>
                    <a:pt x="1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23"/>
            <p:cNvSpPr/>
            <p:nvPr/>
          </p:nvSpPr>
          <p:spPr>
            <a:xfrm>
              <a:off x="8815875" y="995600"/>
              <a:ext cx="83825" cy="77750"/>
            </a:xfrm>
            <a:custGeom>
              <a:rect b="b" l="l" r="r" t="t"/>
              <a:pathLst>
                <a:path extrusionOk="0" h="3110" w="3353">
                  <a:moveTo>
                    <a:pt x="152" y="0"/>
                  </a:moveTo>
                  <a:cubicBezTo>
                    <a:pt x="72" y="0"/>
                    <a:pt x="1" y="78"/>
                    <a:pt x="48" y="172"/>
                  </a:cubicBezTo>
                  <a:cubicBezTo>
                    <a:pt x="902" y="1322"/>
                    <a:pt x="1954" y="2308"/>
                    <a:pt x="3170" y="3096"/>
                  </a:cubicBezTo>
                  <a:cubicBezTo>
                    <a:pt x="3183" y="3106"/>
                    <a:pt x="3197" y="3110"/>
                    <a:pt x="3210" y="3110"/>
                  </a:cubicBezTo>
                  <a:cubicBezTo>
                    <a:pt x="3292" y="3110"/>
                    <a:pt x="3353" y="2956"/>
                    <a:pt x="3268" y="2899"/>
                  </a:cubicBezTo>
                  <a:cubicBezTo>
                    <a:pt x="2085" y="2143"/>
                    <a:pt x="1067" y="1190"/>
                    <a:pt x="245" y="40"/>
                  </a:cubicBezTo>
                  <a:cubicBezTo>
                    <a:pt x="217" y="12"/>
                    <a:pt x="184" y="0"/>
                    <a:pt x="15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23"/>
            <p:cNvSpPr/>
            <p:nvPr/>
          </p:nvSpPr>
          <p:spPr>
            <a:xfrm>
              <a:off x="8862025" y="1016250"/>
              <a:ext cx="68800" cy="52175"/>
            </a:xfrm>
            <a:custGeom>
              <a:rect b="b" l="l" r="r" t="t"/>
              <a:pathLst>
                <a:path extrusionOk="0" h="2087" w="2752">
                  <a:moveTo>
                    <a:pt x="144" y="1"/>
                  </a:moveTo>
                  <a:cubicBezTo>
                    <a:pt x="75" y="1"/>
                    <a:pt x="1" y="93"/>
                    <a:pt x="75" y="167"/>
                  </a:cubicBezTo>
                  <a:lnTo>
                    <a:pt x="75" y="200"/>
                  </a:lnTo>
                  <a:cubicBezTo>
                    <a:pt x="765" y="989"/>
                    <a:pt x="1586" y="1613"/>
                    <a:pt x="2539" y="2073"/>
                  </a:cubicBezTo>
                  <a:cubicBezTo>
                    <a:pt x="2558" y="2082"/>
                    <a:pt x="2575" y="2086"/>
                    <a:pt x="2592" y="2086"/>
                  </a:cubicBezTo>
                  <a:cubicBezTo>
                    <a:pt x="2694" y="2086"/>
                    <a:pt x="2751" y="1933"/>
                    <a:pt x="2638" y="1876"/>
                  </a:cubicBezTo>
                  <a:cubicBezTo>
                    <a:pt x="1718" y="1449"/>
                    <a:pt x="896" y="825"/>
                    <a:pt x="206" y="36"/>
                  </a:cubicBezTo>
                  <a:cubicBezTo>
                    <a:pt x="190" y="11"/>
                    <a:pt x="16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23"/>
            <p:cNvSpPr/>
            <p:nvPr/>
          </p:nvSpPr>
          <p:spPr>
            <a:xfrm>
              <a:off x="8784200" y="574350"/>
              <a:ext cx="152000" cy="183350"/>
            </a:xfrm>
            <a:custGeom>
              <a:rect b="b" l="l" r="r" t="t"/>
              <a:pathLst>
                <a:path extrusionOk="0" h="7334" w="6080">
                  <a:moveTo>
                    <a:pt x="5882" y="0"/>
                  </a:moveTo>
                  <a:cubicBezTo>
                    <a:pt x="3352" y="526"/>
                    <a:pt x="1446" y="2662"/>
                    <a:pt x="461" y="4929"/>
                  </a:cubicBezTo>
                  <a:cubicBezTo>
                    <a:pt x="99" y="5652"/>
                    <a:pt x="0" y="6474"/>
                    <a:pt x="132" y="7262"/>
                  </a:cubicBezTo>
                  <a:cubicBezTo>
                    <a:pt x="144" y="7313"/>
                    <a:pt x="181" y="7334"/>
                    <a:pt x="220" y="7334"/>
                  </a:cubicBezTo>
                  <a:cubicBezTo>
                    <a:pt x="282" y="7334"/>
                    <a:pt x="349" y="7278"/>
                    <a:pt x="329" y="7197"/>
                  </a:cubicBezTo>
                  <a:cubicBezTo>
                    <a:pt x="132" y="6277"/>
                    <a:pt x="461" y="5356"/>
                    <a:pt x="888" y="4535"/>
                  </a:cubicBezTo>
                  <a:cubicBezTo>
                    <a:pt x="1216" y="3845"/>
                    <a:pt x="1676" y="3188"/>
                    <a:pt x="2169" y="2596"/>
                  </a:cubicBezTo>
                  <a:cubicBezTo>
                    <a:pt x="3122" y="1380"/>
                    <a:pt x="4437" y="559"/>
                    <a:pt x="5948" y="197"/>
                  </a:cubicBezTo>
                  <a:cubicBezTo>
                    <a:pt x="6080" y="197"/>
                    <a:pt x="6014" y="0"/>
                    <a:pt x="588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23"/>
            <p:cNvSpPr/>
            <p:nvPr/>
          </p:nvSpPr>
          <p:spPr>
            <a:xfrm>
              <a:off x="8839250" y="604750"/>
              <a:ext cx="114200" cy="91050"/>
            </a:xfrm>
            <a:custGeom>
              <a:rect b="b" l="l" r="r" t="t"/>
              <a:pathLst>
                <a:path extrusionOk="0" h="3642" w="4568">
                  <a:moveTo>
                    <a:pt x="4436" y="0"/>
                  </a:moveTo>
                  <a:cubicBezTo>
                    <a:pt x="2925" y="164"/>
                    <a:pt x="1512" y="920"/>
                    <a:pt x="592" y="2136"/>
                  </a:cubicBezTo>
                  <a:cubicBezTo>
                    <a:pt x="197" y="2497"/>
                    <a:pt x="0" y="3023"/>
                    <a:pt x="33" y="3549"/>
                  </a:cubicBezTo>
                  <a:cubicBezTo>
                    <a:pt x="33" y="3595"/>
                    <a:pt x="82" y="3642"/>
                    <a:pt x="134" y="3642"/>
                  </a:cubicBezTo>
                  <a:cubicBezTo>
                    <a:pt x="156" y="3642"/>
                    <a:pt x="178" y="3634"/>
                    <a:pt x="197" y="3615"/>
                  </a:cubicBezTo>
                  <a:lnTo>
                    <a:pt x="493" y="3286"/>
                  </a:lnTo>
                  <a:cubicBezTo>
                    <a:pt x="570" y="3235"/>
                    <a:pt x="487" y="3124"/>
                    <a:pt x="416" y="3124"/>
                  </a:cubicBezTo>
                  <a:cubicBezTo>
                    <a:pt x="395" y="3124"/>
                    <a:pt x="376" y="3133"/>
                    <a:pt x="362" y="3155"/>
                  </a:cubicBezTo>
                  <a:lnTo>
                    <a:pt x="250" y="3279"/>
                  </a:lnTo>
                  <a:lnTo>
                    <a:pt x="250" y="3279"/>
                  </a:lnTo>
                  <a:cubicBezTo>
                    <a:pt x="313" y="2847"/>
                    <a:pt x="522" y="2435"/>
                    <a:pt x="822" y="2136"/>
                  </a:cubicBezTo>
                  <a:cubicBezTo>
                    <a:pt x="1117" y="1774"/>
                    <a:pt x="1479" y="1446"/>
                    <a:pt x="1873" y="1183"/>
                  </a:cubicBezTo>
                  <a:cubicBezTo>
                    <a:pt x="2629" y="657"/>
                    <a:pt x="3483" y="329"/>
                    <a:pt x="4436" y="230"/>
                  </a:cubicBezTo>
                  <a:cubicBezTo>
                    <a:pt x="4568" y="230"/>
                    <a:pt x="4568" y="0"/>
                    <a:pt x="443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23"/>
            <p:cNvSpPr/>
            <p:nvPr/>
          </p:nvSpPr>
          <p:spPr>
            <a:xfrm>
              <a:off x="9024325" y="566025"/>
              <a:ext cx="134825" cy="95975"/>
            </a:xfrm>
            <a:custGeom>
              <a:rect b="b" l="l" r="r" t="t"/>
              <a:pathLst>
                <a:path extrusionOk="0" h="3839" w="5393">
                  <a:moveTo>
                    <a:pt x="127" y="1"/>
                  </a:moveTo>
                  <a:cubicBezTo>
                    <a:pt x="19" y="1"/>
                    <a:pt x="1" y="171"/>
                    <a:pt x="122" y="202"/>
                  </a:cubicBezTo>
                  <a:lnTo>
                    <a:pt x="89" y="202"/>
                  </a:lnTo>
                  <a:cubicBezTo>
                    <a:pt x="2192" y="662"/>
                    <a:pt x="4032" y="1943"/>
                    <a:pt x="5183" y="3784"/>
                  </a:cubicBezTo>
                  <a:cubicBezTo>
                    <a:pt x="5202" y="3823"/>
                    <a:pt x="5231" y="3839"/>
                    <a:pt x="5260" y="3839"/>
                  </a:cubicBezTo>
                  <a:cubicBezTo>
                    <a:pt x="5326" y="3839"/>
                    <a:pt x="5393" y="3754"/>
                    <a:pt x="5347" y="3685"/>
                  </a:cubicBezTo>
                  <a:cubicBezTo>
                    <a:pt x="4197" y="1812"/>
                    <a:pt x="2324" y="498"/>
                    <a:pt x="155" y="5"/>
                  </a:cubicBezTo>
                  <a:cubicBezTo>
                    <a:pt x="145" y="2"/>
                    <a:pt x="135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23"/>
            <p:cNvSpPr/>
            <p:nvPr/>
          </p:nvSpPr>
          <p:spPr>
            <a:xfrm>
              <a:off x="8857625" y="636675"/>
              <a:ext cx="62725" cy="54500"/>
            </a:xfrm>
            <a:custGeom>
              <a:rect b="b" l="l" r="r" t="t"/>
              <a:pathLst>
                <a:path extrusionOk="0" h="2180" w="2509">
                  <a:moveTo>
                    <a:pt x="2350" y="1"/>
                  </a:moveTo>
                  <a:cubicBezTo>
                    <a:pt x="2341" y="1"/>
                    <a:pt x="2331" y="2"/>
                    <a:pt x="2321" y="5"/>
                  </a:cubicBezTo>
                  <a:cubicBezTo>
                    <a:pt x="1270" y="235"/>
                    <a:pt x="382" y="1023"/>
                    <a:pt x="21" y="2042"/>
                  </a:cubicBezTo>
                  <a:cubicBezTo>
                    <a:pt x="1" y="2123"/>
                    <a:pt x="68" y="2179"/>
                    <a:pt x="130" y="2179"/>
                  </a:cubicBezTo>
                  <a:cubicBezTo>
                    <a:pt x="169" y="2179"/>
                    <a:pt x="206" y="2158"/>
                    <a:pt x="218" y="2108"/>
                  </a:cubicBezTo>
                  <a:cubicBezTo>
                    <a:pt x="580" y="1122"/>
                    <a:pt x="1368" y="399"/>
                    <a:pt x="2387" y="202"/>
                  </a:cubicBezTo>
                  <a:cubicBezTo>
                    <a:pt x="2508" y="171"/>
                    <a:pt x="2461" y="1"/>
                    <a:pt x="235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23"/>
            <p:cNvSpPr/>
            <p:nvPr/>
          </p:nvSpPr>
          <p:spPr>
            <a:xfrm>
              <a:off x="8203400" y="1111400"/>
              <a:ext cx="52675" cy="146200"/>
            </a:xfrm>
            <a:custGeom>
              <a:rect b="b" l="l" r="r" t="t"/>
              <a:pathLst>
                <a:path extrusionOk="0" h="5848" w="2107">
                  <a:moveTo>
                    <a:pt x="601" y="1"/>
                  </a:moveTo>
                  <a:cubicBezTo>
                    <a:pt x="573" y="1"/>
                    <a:pt x="545" y="13"/>
                    <a:pt x="526" y="42"/>
                  </a:cubicBezTo>
                  <a:lnTo>
                    <a:pt x="493" y="42"/>
                  </a:lnTo>
                  <a:cubicBezTo>
                    <a:pt x="0" y="896"/>
                    <a:pt x="230" y="1948"/>
                    <a:pt x="493" y="2835"/>
                  </a:cubicBezTo>
                  <a:cubicBezTo>
                    <a:pt x="822" y="3886"/>
                    <a:pt x="1282" y="4872"/>
                    <a:pt x="1873" y="5792"/>
                  </a:cubicBezTo>
                  <a:cubicBezTo>
                    <a:pt x="1893" y="5832"/>
                    <a:pt x="1925" y="5848"/>
                    <a:pt x="1957" y="5848"/>
                  </a:cubicBezTo>
                  <a:cubicBezTo>
                    <a:pt x="2031" y="5848"/>
                    <a:pt x="2107" y="5763"/>
                    <a:pt x="2038" y="5694"/>
                  </a:cubicBezTo>
                  <a:cubicBezTo>
                    <a:pt x="1512" y="4839"/>
                    <a:pt x="1052" y="3919"/>
                    <a:pt x="756" y="2966"/>
                  </a:cubicBezTo>
                  <a:cubicBezTo>
                    <a:pt x="460" y="2079"/>
                    <a:pt x="197" y="995"/>
                    <a:pt x="690" y="140"/>
                  </a:cubicBezTo>
                  <a:cubicBezTo>
                    <a:pt x="737" y="71"/>
                    <a:pt x="668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23"/>
            <p:cNvSpPr/>
            <p:nvPr/>
          </p:nvSpPr>
          <p:spPr>
            <a:xfrm>
              <a:off x="8225575" y="1162800"/>
              <a:ext cx="49525" cy="75400"/>
            </a:xfrm>
            <a:custGeom>
              <a:rect b="b" l="l" r="r" t="t"/>
              <a:pathLst>
                <a:path extrusionOk="0" h="3016" w="1981">
                  <a:moveTo>
                    <a:pt x="183" y="1"/>
                  </a:moveTo>
                  <a:cubicBezTo>
                    <a:pt x="151" y="1"/>
                    <a:pt x="119" y="16"/>
                    <a:pt x="99" y="56"/>
                  </a:cubicBezTo>
                  <a:lnTo>
                    <a:pt x="132" y="56"/>
                  </a:lnTo>
                  <a:cubicBezTo>
                    <a:pt x="1" y="286"/>
                    <a:pt x="1" y="582"/>
                    <a:pt x="132" y="812"/>
                  </a:cubicBezTo>
                  <a:cubicBezTo>
                    <a:pt x="263" y="1107"/>
                    <a:pt x="428" y="1370"/>
                    <a:pt x="592" y="1633"/>
                  </a:cubicBezTo>
                  <a:cubicBezTo>
                    <a:pt x="921" y="2126"/>
                    <a:pt x="1315" y="2586"/>
                    <a:pt x="1775" y="2980"/>
                  </a:cubicBezTo>
                  <a:cubicBezTo>
                    <a:pt x="1800" y="3005"/>
                    <a:pt x="1826" y="3015"/>
                    <a:pt x="1851" y="3015"/>
                  </a:cubicBezTo>
                  <a:cubicBezTo>
                    <a:pt x="1925" y="3015"/>
                    <a:pt x="1980" y="2923"/>
                    <a:pt x="1906" y="2849"/>
                  </a:cubicBezTo>
                  <a:cubicBezTo>
                    <a:pt x="1512" y="2488"/>
                    <a:pt x="1151" y="2093"/>
                    <a:pt x="855" y="1633"/>
                  </a:cubicBezTo>
                  <a:cubicBezTo>
                    <a:pt x="691" y="1436"/>
                    <a:pt x="559" y="1206"/>
                    <a:pt x="428" y="976"/>
                  </a:cubicBezTo>
                  <a:cubicBezTo>
                    <a:pt x="263" y="746"/>
                    <a:pt x="198" y="450"/>
                    <a:pt x="296" y="154"/>
                  </a:cubicBezTo>
                  <a:cubicBezTo>
                    <a:pt x="342" y="86"/>
                    <a:pt x="260" y="1"/>
                    <a:pt x="18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23"/>
            <p:cNvSpPr/>
            <p:nvPr/>
          </p:nvSpPr>
          <p:spPr>
            <a:xfrm>
              <a:off x="8253100" y="1173225"/>
              <a:ext cx="27875" cy="43425"/>
            </a:xfrm>
            <a:custGeom>
              <a:rect b="b" l="l" r="r" t="t"/>
              <a:pathLst>
                <a:path extrusionOk="0" h="1737" w="1115">
                  <a:moveTo>
                    <a:pt x="103" y="0"/>
                  </a:moveTo>
                  <a:cubicBezTo>
                    <a:pt x="50" y="0"/>
                    <a:pt x="0" y="33"/>
                    <a:pt x="17" y="99"/>
                  </a:cubicBezTo>
                  <a:cubicBezTo>
                    <a:pt x="83" y="756"/>
                    <a:pt x="411" y="1348"/>
                    <a:pt x="937" y="1709"/>
                  </a:cubicBezTo>
                  <a:cubicBezTo>
                    <a:pt x="956" y="1728"/>
                    <a:pt x="975" y="1736"/>
                    <a:pt x="993" y="1736"/>
                  </a:cubicBezTo>
                  <a:cubicBezTo>
                    <a:pt x="1066" y="1736"/>
                    <a:pt x="1115" y="1598"/>
                    <a:pt x="1035" y="1545"/>
                  </a:cubicBezTo>
                  <a:cubicBezTo>
                    <a:pt x="543" y="1216"/>
                    <a:pt x="247" y="690"/>
                    <a:pt x="214" y="99"/>
                  </a:cubicBezTo>
                  <a:cubicBezTo>
                    <a:pt x="214" y="33"/>
                    <a:pt x="156" y="0"/>
                    <a:pt x="10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23"/>
            <p:cNvSpPr/>
            <p:nvPr/>
          </p:nvSpPr>
          <p:spPr>
            <a:xfrm>
              <a:off x="8428950" y="1393050"/>
              <a:ext cx="113500" cy="23550"/>
            </a:xfrm>
            <a:custGeom>
              <a:rect b="b" l="l" r="r" t="t"/>
              <a:pathLst>
                <a:path extrusionOk="0" h="942" w="4540">
                  <a:moveTo>
                    <a:pt x="159" y="1"/>
                  </a:moveTo>
                  <a:cubicBezTo>
                    <a:pt x="57" y="1"/>
                    <a:pt x="1" y="150"/>
                    <a:pt x="113" y="178"/>
                  </a:cubicBezTo>
                  <a:lnTo>
                    <a:pt x="113" y="211"/>
                  </a:lnTo>
                  <a:cubicBezTo>
                    <a:pt x="1071" y="690"/>
                    <a:pt x="2150" y="942"/>
                    <a:pt x="3225" y="942"/>
                  </a:cubicBezTo>
                  <a:cubicBezTo>
                    <a:pt x="3626" y="942"/>
                    <a:pt x="4025" y="907"/>
                    <a:pt x="4418" y="835"/>
                  </a:cubicBezTo>
                  <a:cubicBezTo>
                    <a:pt x="4540" y="805"/>
                    <a:pt x="4521" y="635"/>
                    <a:pt x="4414" y="635"/>
                  </a:cubicBezTo>
                  <a:cubicBezTo>
                    <a:pt x="4405" y="635"/>
                    <a:pt x="4395" y="636"/>
                    <a:pt x="4385" y="638"/>
                  </a:cubicBezTo>
                  <a:cubicBezTo>
                    <a:pt x="3993" y="710"/>
                    <a:pt x="3600" y="745"/>
                    <a:pt x="3211" y="745"/>
                  </a:cubicBezTo>
                  <a:cubicBezTo>
                    <a:pt x="2166" y="745"/>
                    <a:pt x="1146" y="493"/>
                    <a:pt x="212" y="14"/>
                  </a:cubicBezTo>
                  <a:cubicBezTo>
                    <a:pt x="193" y="5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23"/>
            <p:cNvSpPr/>
            <p:nvPr/>
          </p:nvSpPr>
          <p:spPr>
            <a:xfrm>
              <a:off x="8479675" y="1372750"/>
              <a:ext cx="114775" cy="16525"/>
            </a:xfrm>
            <a:custGeom>
              <a:rect b="b" l="l" r="r" t="t"/>
              <a:pathLst>
                <a:path extrusionOk="0" h="661" w="4591">
                  <a:moveTo>
                    <a:pt x="159" y="1"/>
                  </a:moveTo>
                  <a:cubicBezTo>
                    <a:pt x="47" y="1"/>
                    <a:pt x="0" y="171"/>
                    <a:pt x="122" y="202"/>
                  </a:cubicBezTo>
                  <a:cubicBezTo>
                    <a:pt x="1236" y="513"/>
                    <a:pt x="2392" y="660"/>
                    <a:pt x="3540" y="660"/>
                  </a:cubicBezTo>
                  <a:cubicBezTo>
                    <a:pt x="3847" y="660"/>
                    <a:pt x="4154" y="650"/>
                    <a:pt x="4459" y="629"/>
                  </a:cubicBezTo>
                  <a:cubicBezTo>
                    <a:pt x="4591" y="629"/>
                    <a:pt x="4591" y="399"/>
                    <a:pt x="4459" y="399"/>
                  </a:cubicBezTo>
                  <a:lnTo>
                    <a:pt x="4426" y="399"/>
                  </a:lnTo>
                  <a:cubicBezTo>
                    <a:pt x="4073" y="432"/>
                    <a:pt x="3718" y="448"/>
                    <a:pt x="3362" y="448"/>
                  </a:cubicBezTo>
                  <a:cubicBezTo>
                    <a:pt x="2295" y="448"/>
                    <a:pt x="1223" y="300"/>
                    <a:pt x="188" y="4"/>
                  </a:cubicBezTo>
                  <a:cubicBezTo>
                    <a:pt x="177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23"/>
            <p:cNvSpPr/>
            <p:nvPr/>
          </p:nvSpPr>
          <p:spPr>
            <a:xfrm>
              <a:off x="8483775" y="1349750"/>
              <a:ext cx="77575" cy="12050"/>
            </a:xfrm>
            <a:custGeom>
              <a:rect b="b" l="l" r="r" t="t"/>
              <a:pathLst>
                <a:path extrusionOk="0" h="482" w="3103">
                  <a:moveTo>
                    <a:pt x="159" y="1"/>
                  </a:moveTo>
                  <a:cubicBezTo>
                    <a:pt x="47" y="1"/>
                    <a:pt x="1" y="171"/>
                    <a:pt x="122" y="201"/>
                  </a:cubicBezTo>
                  <a:lnTo>
                    <a:pt x="89" y="201"/>
                  </a:lnTo>
                  <a:cubicBezTo>
                    <a:pt x="636" y="390"/>
                    <a:pt x="1194" y="481"/>
                    <a:pt x="1750" y="481"/>
                  </a:cubicBezTo>
                  <a:cubicBezTo>
                    <a:pt x="2163" y="481"/>
                    <a:pt x="2575" y="431"/>
                    <a:pt x="2981" y="333"/>
                  </a:cubicBezTo>
                  <a:cubicBezTo>
                    <a:pt x="3102" y="303"/>
                    <a:pt x="3056" y="132"/>
                    <a:pt x="2944" y="132"/>
                  </a:cubicBezTo>
                  <a:cubicBezTo>
                    <a:pt x="2935" y="132"/>
                    <a:pt x="2925" y="133"/>
                    <a:pt x="2915" y="136"/>
                  </a:cubicBezTo>
                  <a:cubicBezTo>
                    <a:pt x="2554" y="229"/>
                    <a:pt x="2182" y="274"/>
                    <a:pt x="1807" y="274"/>
                  </a:cubicBezTo>
                  <a:cubicBezTo>
                    <a:pt x="1263" y="274"/>
                    <a:pt x="714" y="180"/>
                    <a:pt x="188" y="4"/>
                  </a:cubicBezTo>
                  <a:cubicBezTo>
                    <a:pt x="178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23"/>
            <p:cNvSpPr/>
            <p:nvPr/>
          </p:nvSpPr>
          <p:spPr>
            <a:xfrm>
              <a:off x="8499125" y="1325200"/>
              <a:ext cx="53425" cy="7450"/>
            </a:xfrm>
            <a:custGeom>
              <a:rect b="b" l="l" r="r" t="t"/>
              <a:pathLst>
                <a:path extrusionOk="0" h="298" w="2137">
                  <a:moveTo>
                    <a:pt x="198" y="0"/>
                  </a:moveTo>
                  <a:cubicBezTo>
                    <a:pt x="67" y="0"/>
                    <a:pt x="1" y="198"/>
                    <a:pt x="132" y="198"/>
                  </a:cubicBezTo>
                  <a:cubicBezTo>
                    <a:pt x="536" y="261"/>
                    <a:pt x="939" y="298"/>
                    <a:pt x="1342" y="298"/>
                  </a:cubicBezTo>
                  <a:cubicBezTo>
                    <a:pt x="1563" y="298"/>
                    <a:pt x="1784" y="287"/>
                    <a:pt x="2005" y="263"/>
                  </a:cubicBezTo>
                  <a:cubicBezTo>
                    <a:pt x="2137" y="263"/>
                    <a:pt x="2137" y="66"/>
                    <a:pt x="2005" y="66"/>
                  </a:cubicBezTo>
                  <a:cubicBezTo>
                    <a:pt x="1796" y="90"/>
                    <a:pt x="1582" y="100"/>
                    <a:pt x="1367" y="100"/>
                  </a:cubicBezTo>
                  <a:cubicBezTo>
                    <a:pt x="976" y="100"/>
                    <a:pt x="580" y="64"/>
                    <a:pt x="19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23"/>
            <p:cNvSpPr/>
            <p:nvPr/>
          </p:nvSpPr>
          <p:spPr>
            <a:xfrm>
              <a:off x="8363600" y="988375"/>
              <a:ext cx="48075" cy="130700"/>
            </a:xfrm>
            <a:custGeom>
              <a:rect b="b" l="l" r="r" t="t"/>
              <a:pathLst>
                <a:path extrusionOk="0" h="5228" w="1923">
                  <a:moveTo>
                    <a:pt x="242" y="1"/>
                  </a:moveTo>
                  <a:cubicBezTo>
                    <a:pt x="197" y="1"/>
                    <a:pt x="148" y="34"/>
                    <a:pt x="132" y="99"/>
                  </a:cubicBezTo>
                  <a:cubicBezTo>
                    <a:pt x="0" y="1940"/>
                    <a:pt x="559" y="3747"/>
                    <a:pt x="1709" y="5193"/>
                  </a:cubicBezTo>
                  <a:cubicBezTo>
                    <a:pt x="1733" y="5217"/>
                    <a:pt x="1760" y="5228"/>
                    <a:pt x="1785" y="5228"/>
                  </a:cubicBezTo>
                  <a:cubicBezTo>
                    <a:pt x="1861" y="5228"/>
                    <a:pt x="1922" y="5135"/>
                    <a:pt x="1873" y="5061"/>
                  </a:cubicBezTo>
                  <a:cubicBezTo>
                    <a:pt x="756" y="3648"/>
                    <a:pt x="197" y="1874"/>
                    <a:pt x="329" y="99"/>
                  </a:cubicBezTo>
                  <a:cubicBezTo>
                    <a:pt x="329" y="34"/>
                    <a:pt x="288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23"/>
            <p:cNvSpPr/>
            <p:nvPr/>
          </p:nvSpPr>
          <p:spPr>
            <a:xfrm>
              <a:off x="8347975" y="1029450"/>
              <a:ext cx="25575" cy="63850"/>
            </a:xfrm>
            <a:custGeom>
              <a:rect b="b" l="l" r="r" t="t"/>
              <a:pathLst>
                <a:path extrusionOk="0" h="2554" w="1023">
                  <a:moveTo>
                    <a:pt x="132" y="1"/>
                  </a:moveTo>
                  <a:cubicBezTo>
                    <a:pt x="83" y="1"/>
                    <a:pt x="34" y="34"/>
                    <a:pt x="34" y="99"/>
                  </a:cubicBezTo>
                  <a:cubicBezTo>
                    <a:pt x="1" y="954"/>
                    <a:pt x="264" y="1808"/>
                    <a:pt x="789" y="2498"/>
                  </a:cubicBezTo>
                  <a:cubicBezTo>
                    <a:pt x="809" y="2538"/>
                    <a:pt x="841" y="2553"/>
                    <a:pt x="873" y="2553"/>
                  </a:cubicBezTo>
                  <a:cubicBezTo>
                    <a:pt x="947" y="2553"/>
                    <a:pt x="1023" y="2469"/>
                    <a:pt x="954" y="2400"/>
                  </a:cubicBezTo>
                  <a:cubicBezTo>
                    <a:pt x="461" y="1742"/>
                    <a:pt x="198" y="921"/>
                    <a:pt x="231" y="99"/>
                  </a:cubicBezTo>
                  <a:cubicBezTo>
                    <a:pt x="231" y="34"/>
                    <a:pt x="181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23"/>
            <p:cNvSpPr/>
            <p:nvPr/>
          </p:nvSpPr>
          <p:spPr>
            <a:xfrm>
              <a:off x="8075250" y="822825"/>
              <a:ext cx="92375" cy="150650"/>
            </a:xfrm>
            <a:custGeom>
              <a:rect b="b" l="l" r="r" t="t"/>
              <a:pathLst>
                <a:path extrusionOk="0" h="6026" w="3695">
                  <a:moveTo>
                    <a:pt x="944" y="0"/>
                  </a:moveTo>
                  <a:cubicBezTo>
                    <a:pt x="925" y="0"/>
                    <a:pt x="906" y="6"/>
                    <a:pt x="887" y="18"/>
                  </a:cubicBezTo>
                  <a:cubicBezTo>
                    <a:pt x="0" y="774"/>
                    <a:pt x="690" y="2285"/>
                    <a:pt x="1085" y="3140"/>
                  </a:cubicBezTo>
                  <a:cubicBezTo>
                    <a:pt x="1643" y="4290"/>
                    <a:pt x="2465" y="5276"/>
                    <a:pt x="3516" y="5998"/>
                  </a:cubicBezTo>
                  <a:cubicBezTo>
                    <a:pt x="3535" y="6018"/>
                    <a:pt x="3554" y="6026"/>
                    <a:pt x="3572" y="6026"/>
                  </a:cubicBezTo>
                  <a:cubicBezTo>
                    <a:pt x="3646" y="6026"/>
                    <a:pt x="3694" y="5887"/>
                    <a:pt x="3615" y="5834"/>
                  </a:cubicBezTo>
                  <a:cubicBezTo>
                    <a:pt x="2695" y="5144"/>
                    <a:pt x="1906" y="4290"/>
                    <a:pt x="1380" y="3271"/>
                  </a:cubicBezTo>
                  <a:cubicBezTo>
                    <a:pt x="1117" y="2778"/>
                    <a:pt x="920" y="2252"/>
                    <a:pt x="756" y="1727"/>
                  </a:cubicBezTo>
                  <a:cubicBezTo>
                    <a:pt x="657" y="1201"/>
                    <a:pt x="592" y="544"/>
                    <a:pt x="1019" y="182"/>
                  </a:cubicBezTo>
                  <a:cubicBezTo>
                    <a:pt x="1099" y="102"/>
                    <a:pt x="1027" y="0"/>
                    <a:pt x="94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23"/>
            <p:cNvSpPr/>
            <p:nvPr/>
          </p:nvSpPr>
          <p:spPr>
            <a:xfrm>
              <a:off x="8121250" y="877325"/>
              <a:ext cx="54425" cy="77250"/>
            </a:xfrm>
            <a:custGeom>
              <a:rect b="b" l="l" r="r" t="t"/>
              <a:pathLst>
                <a:path extrusionOk="0" h="3090" w="2177">
                  <a:moveTo>
                    <a:pt x="219" y="1"/>
                  </a:moveTo>
                  <a:cubicBezTo>
                    <a:pt x="181" y="1"/>
                    <a:pt x="144" y="22"/>
                    <a:pt x="132" y="72"/>
                  </a:cubicBezTo>
                  <a:cubicBezTo>
                    <a:pt x="0" y="697"/>
                    <a:pt x="165" y="1321"/>
                    <a:pt x="559" y="1814"/>
                  </a:cubicBezTo>
                  <a:cubicBezTo>
                    <a:pt x="953" y="2307"/>
                    <a:pt x="1446" y="2734"/>
                    <a:pt x="1972" y="3063"/>
                  </a:cubicBezTo>
                  <a:cubicBezTo>
                    <a:pt x="1991" y="3082"/>
                    <a:pt x="2011" y="3090"/>
                    <a:pt x="2031" y="3090"/>
                  </a:cubicBezTo>
                  <a:cubicBezTo>
                    <a:pt x="2112" y="3090"/>
                    <a:pt x="2176" y="2951"/>
                    <a:pt x="2071" y="2898"/>
                  </a:cubicBezTo>
                  <a:cubicBezTo>
                    <a:pt x="1183" y="2274"/>
                    <a:pt x="33" y="1387"/>
                    <a:pt x="329" y="138"/>
                  </a:cubicBezTo>
                  <a:cubicBezTo>
                    <a:pt x="349" y="57"/>
                    <a:pt x="282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23"/>
            <p:cNvSpPr/>
            <p:nvPr/>
          </p:nvSpPr>
          <p:spPr>
            <a:xfrm>
              <a:off x="8244725" y="652175"/>
              <a:ext cx="161425" cy="19225"/>
            </a:xfrm>
            <a:custGeom>
              <a:rect b="b" l="l" r="r" t="t"/>
              <a:pathLst>
                <a:path extrusionOk="0" h="769" w="6457">
                  <a:moveTo>
                    <a:pt x="3231" y="1"/>
                  </a:moveTo>
                  <a:cubicBezTo>
                    <a:pt x="2176" y="1"/>
                    <a:pt x="1124" y="190"/>
                    <a:pt x="122" y="568"/>
                  </a:cubicBezTo>
                  <a:cubicBezTo>
                    <a:pt x="0" y="598"/>
                    <a:pt x="47" y="768"/>
                    <a:pt x="159" y="768"/>
                  </a:cubicBezTo>
                  <a:cubicBezTo>
                    <a:pt x="168" y="768"/>
                    <a:pt x="177" y="767"/>
                    <a:pt x="187" y="765"/>
                  </a:cubicBezTo>
                  <a:cubicBezTo>
                    <a:pt x="1173" y="403"/>
                    <a:pt x="2208" y="223"/>
                    <a:pt x="3243" y="223"/>
                  </a:cubicBezTo>
                  <a:cubicBezTo>
                    <a:pt x="4279" y="223"/>
                    <a:pt x="5314" y="403"/>
                    <a:pt x="6299" y="765"/>
                  </a:cubicBezTo>
                  <a:cubicBezTo>
                    <a:pt x="6310" y="767"/>
                    <a:pt x="6319" y="768"/>
                    <a:pt x="6328" y="768"/>
                  </a:cubicBezTo>
                  <a:cubicBezTo>
                    <a:pt x="6435" y="768"/>
                    <a:pt x="6456" y="598"/>
                    <a:pt x="6365" y="568"/>
                  </a:cubicBezTo>
                  <a:cubicBezTo>
                    <a:pt x="5347" y="190"/>
                    <a:pt x="4287" y="1"/>
                    <a:pt x="32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23"/>
            <p:cNvSpPr/>
            <p:nvPr/>
          </p:nvSpPr>
          <p:spPr>
            <a:xfrm>
              <a:off x="8304450" y="672300"/>
              <a:ext cx="53975" cy="10600"/>
            </a:xfrm>
            <a:custGeom>
              <a:rect b="b" l="l" r="r" t="t"/>
              <a:pathLst>
                <a:path extrusionOk="0" h="424" w="2159">
                  <a:moveTo>
                    <a:pt x="635" y="0"/>
                  </a:moveTo>
                  <a:cubicBezTo>
                    <a:pt x="469" y="0"/>
                    <a:pt x="301" y="8"/>
                    <a:pt x="132" y="25"/>
                  </a:cubicBezTo>
                  <a:cubicBezTo>
                    <a:pt x="0" y="25"/>
                    <a:pt x="0" y="223"/>
                    <a:pt x="132" y="223"/>
                  </a:cubicBezTo>
                  <a:cubicBezTo>
                    <a:pt x="288" y="206"/>
                    <a:pt x="444" y="198"/>
                    <a:pt x="599" y="198"/>
                  </a:cubicBezTo>
                  <a:cubicBezTo>
                    <a:pt x="1066" y="198"/>
                    <a:pt x="1528" y="272"/>
                    <a:pt x="1972" y="420"/>
                  </a:cubicBezTo>
                  <a:cubicBezTo>
                    <a:pt x="1982" y="422"/>
                    <a:pt x="1991" y="423"/>
                    <a:pt x="2001" y="423"/>
                  </a:cubicBezTo>
                  <a:cubicBezTo>
                    <a:pt x="2112" y="423"/>
                    <a:pt x="2159" y="250"/>
                    <a:pt x="2037" y="190"/>
                  </a:cubicBezTo>
                  <a:cubicBezTo>
                    <a:pt x="1574" y="68"/>
                    <a:pt x="1111" y="0"/>
                    <a:pt x="63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23"/>
            <p:cNvSpPr/>
            <p:nvPr/>
          </p:nvSpPr>
          <p:spPr>
            <a:xfrm>
              <a:off x="8353150" y="690900"/>
              <a:ext cx="40600" cy="12525"/>
            </a:xfrm>
            <a:custGeom>
              <a:rect b="b" l="l" r="r" t="t"/>
              <a:pathLst>
                <a:path extrusionOk="0" h="501" w="1624">
                  <a:moveTo>
                    <a:pt x="159" y="1"/>
                  </a:moveTo>
                  <a:cubicBezTo>
                    <a:pt x="48" y="1"/>
                    <a:pt x="1" y="171"/>
                    <a:pt x="122" y="202"/>
                  </a:cubicBezTo>
                  <a:lnTo>
                    <a:pt x="1470" y="497"/>
                  </a:lnTo>
                  <a:cubicBezTo>
                    <a:pt x="1480" y="500"/>
                    <a:pt x="1489" y="501"/>
                    <a:pt x="1498" y="501"/>
                  </a:cubicBezTo>
                  <a:cubicBezTo>
                    <a:pt x="1605" y="501"/>
                    <a:pt x="1624" y="330"/>
                    <a:pt x="1502" y="300"/>
                  </a:cubicBezTo>
                  <a:lnTo>
                    <a:pt x="188" y="4"/>
                  </a:lnTo>
                  <a:cubicBezTo>
                    <a:pt x="178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23"/>
            <p:cNvSpPr/>
            <p:nvPr/>
          </p:nvSpPr>
          <p:spPr>
            <a:xfrm>
              <a:off x="8346350" y="528350"/>
              <a:ext cx="80800" cy="72675"/>
            </a:xfrm>
            <a:custGeom>
              <a:rect b="b" l="l" r="r" t="t"/>
              <a:pathLst>
                <a:path extrusionOk="0" h="2907" w="3232">
                  <a:moveTo>
                    <a:pt x="99" y="0"/>
                  </a:moveTo>
                  <a:cubicBezTo>
                    <a:pt x="49" y="0"/>
                    <a:pt x="0" y="33"/>
                    <a:pt x="0" y="99"/>
                  </a:cubicBezTo>
                  <a:cubicBezTo>
                    <a:pt x="0" y="427"/>
                    <a:pt x="131" y="723"/>
                    <a:pt x="394" y="920"/>
                  </a:cubicBezTo>
                  <a:cubicBezTo>
                    <a:pt x="624" y="1183"/>
                    <a:pt x="920" y="1413"/>
                    <a:pt x="1216" y="1676"/>
                  </a:cubicBezTo>
                  <a:cubicBezTo>
                    <a:pt x="1774" y="2136"/>
                    <a:pt x="2366" y="2530"/>
                    <a:pt x="3023" y="2892"/>
                  </a:cubicBezTo>
                  <a:cubicBezTo>
                    <a:pt x="3039" y="2902"/>
                    <a:pt x="3056" y="2907"/>
                    <a:pt x="3072" y="2907"/>
                  </a:cubicBezTo>
                  <a:cubicBezTo>
                    <a:pt x="3157" y="2907"/>
                    <a:pt x="3232" y="2783"/>
                    <a:pt x="3122" y="2727"/>
                  </a:cubicBezTo>
                  <a:cubicBezTo>
                    <a:pt x="2530" y="2399"/>
                    <a:pt x="1972" y="2005"/>
                    <a:pt x="1413" y="1577"/>
                  </a:cubicBezTo>
                  <a:cubicBezTo>
                    <a:pt x="1183" y="1380"/>
                    <a:pt x="920" y="1150"/>
                    <a:pt x="690" y="920"/>
                  </a:cubicBezTo>
                  <a:cubicBezTo>
                    <a:pt x="427" y="690"/>
                    <a:pt x="164" y="460"/>
                    <a:pt x="197" y="99"/>
                  </a:cubicBezTo>
                  <a:cubicBezTo>
                    <a:pt x="197" y="33"/>
                    <a:pt x="148" y="0"/>
                    <a:pt x="9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23"/>
            <p:cNvSpPr/>
            <p:nvPr/>
          </p:nvSpPr>
          <p:spPr>
            <a:xfrm>
              <a:off x="8360775" y="521575"/>
              <a:ext cx="60975" cy="53700"/>
            </a:xfrm>
            <a:custGeom>
              <a:rect b="b" l="l" r="r" t="t"/>
              <a:pathLst>
                <a:path extrusionOk="0" h="2148" w="2439">
                  <a:moveTo>
                    <a:pt x="137" y="0"/>
                  </a:moveTo>
                  <a:cubicBezTo>
                    <a:pt x="69" y="0"/>
                    <a:pt x="1" y="70"/>
                    <a:pt x="47" y="140"/>
                  </a:cubicBezTo>
                  <a:cubicBezTo>
                    <a:pt x="540" y="1060"/>
                    <a:pt x="1329" y="1750"/>
                    <a:pt x="2282" y="2144"/>
                  </a:cubicBezTo>
                  <a:cubicBezTo>
                    <a:pt x="2292" y="2147"/>
                    <a:pt x="2301" y="2148"/>
                    <a:pt x="2310" y="2148"/>
                  </a:cubicBezTo>
                  <a:cubicBezTo>
                    <a:pt x="2418" y="2148"/>
                    <a:pt x="2439" y="1977"/>
                    <a:pt x="2348" y="1947"/>
                  </a:cubicBezTo>
                  <a:cubicBezTo>
                    <a:pt x="1427" y="1585"/>
                    <a:pt x="672" y="895"/>
                    <a:pt x="212" y="41"/>
                  </a:cubicBezTo>
                  <a:cubicBezTo>
                    <a:pt x="192" y="12"/>
                    <a:pt x="165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23"/>
            <p:cNvSpPr/>
            <p:nvPr/>
          </p:nvSpPr>
          <p:spPr>
            <a:xfrm>
              <a:off x="8380675" y="326250"/>
              <a:ext cx="107800" cy="73325"/>
            </a:xfrm>
            <a:custGeom>
              <a:rect b="b" l="l" r="r" t="t"/>
              <a:pathLst>
                <a:path extrusionOk="0" h="2933" w="4312">
                  <a:moveTo>
                    <a:pt x="4180" y="0"/>
                  </a:moveTo>
                  <a:cubicBezTo>
                    <a:pt x="2340" y="0"/>
                    <a:pt x="697" y="1118"/>
                    <a:pt x="40" y="2826"/>
                  </a:cubicBezTo>
                  <a:cubicBezTo>
                    <a:pt x="1" y="2886"/>
                    <a:pt x="56" y="2933"/>
                    <a:pt x="120" y="2933"/>
                  </a:cubicBezTo>
                  <a:cubicBezTo>
                    <a:pt x="164" y="2933"/>
                    <a:pt x="211" y="2912"/>
                    <a:pt x="237" y="2859"/>
                  </a:cubicBezTo>
                  <a:lnTo>
                    <a:pt x="204" y="2859"/>
                  </a:lnTo>
                  <a:cubicBezTo>
                    <a:pt x="851" y="1274"/>
                    <a:pt x="2391" y="230"/>
                    <a:pt x="4101" y="230"/>
                  </a:cubicBezTo>
                  <a:cubicBezTo>
                    <a:pt x="4127" y="230"/>
                    <a:pt x="4154" y="230"/>
                    <a:pt x="4180" y="230"/>
                  </a:cubicBezTo>
                  <a:cubicBezTo>
                    <a:pt x="4312" y="230"/>
                    <a:pt x="4312" y="0"/>
                    <a:pt x="418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23"/>
            <p:cNvSpPr/>
            <p:nvPr/>
          </p:nvSpPr>
          <p:spPr>
            <a:xfrm>
              <a:off x="8589800" y="369350"/>
              <a:ext cx="97975" cy="159625"/>
            </a:xfrm>
            <a:custGeom>
              <a:rect b="b" l="l" r="r" t="t"/>
              <a:pathLst>
                <a:path extrusionOk="0" h="6385" w="3919">
                  <a:moveTo>
                    <a:pt x="161" y="0"/>
                  </a:moveTo>
                  <a:cubicBezTo>
                    <a:pt x="78" y="0"/>
                    <a:pt x="1" y="102"/>
                    <a:pt x="54" y="182"/>
                  </a:cubicBezTo>
                  <a:lnTo>
                    <a:pt x="87" y="149"/>
                  </a:lnTo>
                  <a:cubicBezTo>
                    <a:pt x="1829" y="1825"/>
                    <a:pt x="3110" y="3961"/>
                    <a:pt x="3702" y="6327"/>
                  </a:cubicBezTo>
                  <a:cubicBezTo>
                    <a:pt x="3728" y="6366"/>
                    <a:pt x="3769" y="6384"/>
                    <a:pt x="3807" y="6384"/>
                  </a:cubicBezTo>
                  <a:cubicBezTo>
                    <a:pt x="3866" y="6384"/>
                    <a:pt x="3919" y="6341"/>
                    <a:pt x="3899" y="6261"/>
                  </a:cubicBezTo>
                  <a:cubicBezTo>
                    <a:pt x="3275" y="3896"/>
                    <a:pt x="1993" y="1727"/>
                    <a:pt x="219" y="18"/>
                  </a:cubicBezTo>
                  <a:cubicBezTo>
                    <a:pt x="200" y="6"/>
                    <a:pt x="181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23"/>
            <p:cNvSpPr/>
            <p:nvPr/>
          </p:nvSpPr>
          <p:spPr>
            <a:xfrm>
              <a:off x="8609750" y="454475"/>
              <a:ext cx="35275" cy="58725"/>
            </a:xfrm>
            <a:custGeom>
              <a:rect b="b" l="l" r="r" t="t"/>
              <a:pathLst>
                <a:path extrusionOk="0" h="2349" w="1411">
                  <a:moveTo>
                    <a:pt x="156" y="0"/>
                  </a:moveTo>
                  <a:cubicBezTo>
                    <a:pt x="85" y="0"/>
                    <a:pt x="1" y="118"/>
                    <a:pt x="78" y="195"/>
                  </a:cubicBezTo>
                  <a:cubicBezTo>
                    <a:pt x="604" y="786"/>
                    <a:pt x="998" y="1509"/>
                    <a:pt x="1195" y="2265"/>
                  </a:cubicBezTo>
                  <a:cubicBezTo>
                    <a:pt x="1209" y="2323"/>
                    <a:pt x="1255" y="2349"/>
                    <a:pt x="1300" y="2349"/>
                  </a:cubicBezTo>
                  <a:cubicBezTo>
                    <a:pt x="1357" y="2349"/>
                    <a:pt x="1411" y="2306"/>
                    <a:pt x="1392" y="2232"/>
                  </a:cubicBezTo>
                  <a:cubicBezTo>
                    <a:pt x="1195" y="1411"/>
                    <a:pt x="801" y="655"/>
                    <a:pt x="209" y="30"/>
                  </a:cubicBezTo>
                  <a:cubicBezTo>
                    <a:pt x="195" y="9"/>
                    <a:pt x="176" y="0"/>
                    <a:pt x="15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23"/>
            <p:cNvSpPr/>
            <p:nvPr/>
          </p:nvSpPr>
          <p:spPr>
            <a:xfrm>
              <a:off x="8688900" y="341025"/>
              <a:ext cx="82475" cy="129400"/>
            </a:xfrm>
            <a:custGeom>
              <a:rect b="b" l="l" r="r" t="t"/>
              <a:pathLst>
                <a:path extrusionOk="0" h="5176" w="3299">
                  <a:moveTo>
                    <a:pt x="132" y="1"/>
                  </a:moveTo>
                  <a:cubicBezTo>
                    <a:pt x="83" y="1"/>
                    <a:pt x="34" y="34"/>
                    <a:pt x="34" y="99"/>
                  </a:cubicBezTo>
                  <a:cubicBezTo>
                    <a:pt x="1" y="625"/>
                    <a:pt x="99" y="1151"/>
                    <a:pt x="329" y="1644"/>
                  </a:cubicBezTo>
                  <a:cubicBezTo>
                    <a:pt x="526" y="2104"/>
                    <a:pt x="756" y="2564"/>
                    <a:pt x="1052" y="2991"/>
                  </a:cubicBezTo>
                  <a:cubicBezTo>
                    <a:pt x="1611" y="3813"/>
                    <a:pt x="2301" y="4568"/>
                    <a:pt x="3090" y="5160"/>
                  </a:cubicBezTo>
                  <a:cubicBezTo>
                    <a:pt x="3105" y="5171"/>
                    <a:pt x="3122" y="5175"/>
                    <a:pt x="3139" y="5175"/>
                  </a:cubicBezTo>
                  <a:cubicBezTo>
                    <a:pt x="3224" y="5175"/>
                    <a:pt x="3298" y="5051"/>
                    <a:pt x="3188" y="4996"/>
                  </a:cubicBezTo>
                  <a:cubicBezTo>
                    <a:pt x="2432" y="4404"/>
                    <a:pt x="1775" y="3681"/>
                    <a:pt x="1217" y="2893"/>
                  </a:cubicBezTo>
                  <a:cubicBezTo>
                    <a:pt x="987" y="2498"/>
                    <a:pt x="756" y="2104"/>
                    <a:pt x="592" y="1710"/>
                  </a:cubicBezTo>
                  <a:cubicBezTo>
                    <a:pt x="329" y="1217"/>
                    <a:pt x="198" y="658"/>
                    <a:pt x="231" y="99"/>
                  </a:cubicBezTo>
                  <a:cubicBezTo>
                    <a:pt x="231" y="34"/>
                    <a:pt x="181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23"/>
            <p:cNvSpPr/>
            <p:nvPr/>
          </p:nvSpPr>
          <p:spPr>
            <a:xfrm>
              <a:off x="8704525" y="370075"/>
              <a:ext cx="34050" cy="40425"/>
            </a:xfrm>
            <a:custGeom>
              <a:rect b="b" l="l" r="r" t="t"/>
              <a:pathLst>
                <a:path extrusionOk="0" h="1617" w="1362">
                  <a:moveTo>
                    <a:pt x="145" y="0"/>
                  </a:moveTo>
                  <a:cubicBezTo>
                    <a:pt x="120" y="0"/>
                    <a:pt x="93" y="8"/>
                    <a:pt x="66" y="22"/>
                  </a:cubicBezTo>
                  <a:cubicBezTo>
                    <a:pt x="33" y="22"/>
                    <a:pt x="0" y="88"/>
                    <a:pt x="33" y="153"/>
                  </a:cubicBezTo>
                  <a:cubicBezTo>
                    <a:pt x="296" y="712"/>
                    <a:pt x="657" y="1205"/>
                    <a:pt x="1117" y="1599"/>
                  </a:cubicBezTo>
                  <a:cubicBezTo>
                    <a:pt x="1136" y="1611"/>
                    <a:pt x="1156" y="1617"/>
                    <a:pt x="1177" y="1617"/>
                  </a:cubicBezTo>
                  <a:cubicBezTo>
                    <a:pt x="1268" y="1617"/>
                    <a:pt x="1362" y="1515"/>
                    <a:pt x="1282" y="1435"/>
                  </a:cubicBezTo>
                  <a:cubicBezTo>
                    <a:pt x="822" y="1073"/>
                    <a:pt x="460" y="580"/>
                    <a:pt x="230" y="55"/>
                  </a:cubicBezTo>
                  <a:cubicBezTo>
                    <a:pt x="211" y="16"/>
                    <a:pt x="180" y="0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23"/>
            <p:cNvSpPr/>
            <p:nvPr/>
          </p:nvSpPr>
          <p:spPr>
            <a:xfrm>
              <a:off x="8727850" y="380275"/>
              <a:ext cx="35025" cy="33075"/>
            </a:xfrm>
            <a:custGeom>
              <a:rect b="b" l="l" r="r" t="t"/>
              <a:pathLst>
                <a:path extrusionOk="0" h="1323" w="1401">
                  <a:moveTo>
                    <a:pt x="124" y="0"/>
                  </a:moveTo>
                  <a:cubicBezTo>
                    <a:pt x="63" y="0"/>
                    <a:pt x="0" y="48"/>
                    <a:pt x="20" y="107"/>
                  </a:cubicBezTo>
                  <a:cubicBezTo>
                    <a:pt x="151" y="731"/>
                    <a:pt x="644" y="1191"/>
                    <a:pt x="1269" y="1323"/>
                  </a:cubicBezTo>
                  <a:cubicBezTo>
                    <a:pt x="1302" y="1323"/>
                    <a:pt x="1367" y="1290"/>
                    <a:pt x="1367" y="1224"/>
                  </a:cubicBezTo>
                  <a:cubicBezTo>
                    <a:pt x="1400" y="1191"/>
                    <a:pt x="1367" y="1125"/>
                    <a:pt x="1302" y="1125"/>
                  </a:cubicBezTo>
                  <a:cubicBezTo>
                    <a:pt x="776" y="1027"/>
                    <a:pt x="316" y="600"/>
                    <a:pt x="217" y="74"/>
                  </a:cubicBezTo>
                  <a:cubicBezTo>
                    <a:pt x="204" y="21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23"/>
            <p:cNvSpPr/>
            <p:nvPr/>
          </p:nvSpPr>
          <p:spPr>
            <a:xfrm>
              <a:off x="8953675" y="55750"/>
              <a:ext cx="115150" cy="27675"/>
            </a:xfrm>
            <a:custGeom>
              <a:rect b="b" l="l" r="r" t="t"/>
              <a:pathLst>
                <a:path extrusionOk="0" h="1107" w="4606">
                  <a:moveTo>
                    <a:pt x="1459" y="1"/>
                  </a:moveTo>
                  <a:cubicBezTo>
                    <a:pt x="1010" y="1"/>
                    <a:pt x="560" y="57"/>
                    <a:pt x="122" y="174"/>
                  </a:cubicBezTo>
                  <a:cubicBezTo>
                    <a:pt x="1" y="204"/>
                    <a:pt x="19" y="375"/>
                    <a:pt x="127" y="375"/>
                  </a:cubicBezTo>
                  <a:cubicBezTo>
                    <a:pt x="135" y="375"/>
                    <a:pt x="145" y="373"/>
                    <a:pt x="155" y="371"/>
                  </a:cubicBezTo>
                  <a:cubicBezTo>
                    <a:pt x="580" y="265"/>
                    <a:pt x="1014" y="212"/>
                    <a:pt x="1446" y="212"/>
                  </a:cubicBezTo>
                  <a:cubicBezTo>
                    <a:pt x="2483" y="212"/>
                    <a:pt x="3512" y="514"/>
                    <a:pt x="4394" y="1094"/>
                  </a:cubicBezTo>
                  <a:cubicBezTo>
                    <a:pt x="4408" y="1103"/>
                    <a:pt x="4422" y="1107"/>
                    <a:pt x="4436" y="1107"/>
                  </a:cubicBezTo>
                  <a:cubicBezTo>
                    <a:pt x="4524" y="1107"/>
                    <a:pt x="4606" y="953"/>
                    <a:pt x="4493" y="897"/>
                  </a:cubicBezTo>
                  <a:cubicBezTo>
                    <a:pt x="3591" y="318"/>
                    <a:pt x="2526" y="1"/>
                    <a:pt x="14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23"/>
            <p:cNvSpPr/>
            <p:nvPr/>
          </p:nvSpPr>
          <p:spPr>
            <a:xfrm>
              <a:off x="8987925" y="73950"/>
              <a:ext cx="52975" cy="18525"/>
            </a:xfrm>
            <a:custGeom>
              <a:rect b="b" l="l" r="r" t="t"/>
              <a:pathLst>
                <a:path extrusionOk="0" h="741" w="2119">
                  <a:moveTo>
                    <a:pt x="275" y="1"/>
                  </a:moveTo>
                  <a:cubicBezTo>
                    <a:pt x="227" y="1"/>
                    <a:pt x="180" y="2"/>
                    <a:pt x="132" y="4"/>
                  </a:cubicBezTo>
                  <a:cubicBezTo>
                    <a:pt x="1" y="4"/>
                    <a:pt x="1" y="201"/>
                    <a:pt x="132" y="201"/>
                  </a:cubicBezTo>
                  <a:cubicBezTo>
                    <a:pt x="177" y="199"/>
                    <a:pt x="222" y="198"/>
                    <a:pt x="267" y="198"/>
                  </a:cubicBezTo>
                  <a:cubicBezTo>
                    <a:pt x="846" y="198"/>
                    <a:pt x="1419" y="392"/>
                    <a:pt x="1907" y="727"/>
                  </a:cubicBezTo>
                  <a:cubicBezTo>
                    <a:pt x="1925" y="736"/>
                    <a:pt x="1943" y="740"/>
                    <a:pt x="1959" y="740"/>
                  </a:cubicBezTo>
                  <a:cubicBezTo>
                    <a:pt x="2061" y="740"/>
                    <a:pt x="2118" y="587"/>
                    <a:pt x="2005" y="530"/>
                  </a:cubicBezTo>
                  <a:cubicBezTo>
                    <a:pt x="1487" y="195"/>
                    <a:pt x="884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23"/>
            <p:cNvSpPr/>
            <p:nvPr/>
          </p:nvSpPr>
          <p:spPr>
            <a:xfrm>
              <a:off x="8996150" y="89125"/>
              <a:ext cx="27325" cy="14375"/>
            </a:xfrm>
            <a:custGeom>
              <a:rect b="b" l="l" r="r" t="t"/>
              <a:pathLst>
                <a:path extrusionOk="0" h="575" w="1093">
                  <a:moveTo>
                    <a:pt x="88" y="0"/>
                  </a:moveTo>
                  <a:cubicBezTo>
                    <a:pt x="56" y="0"/>
                    <a:pt x="33" y="16"/>
                    <a:pt x="33" y="54"/>
                  </a:cubicBezTo>
                  <a:cubicBezTo>
                    <a:pt x="0" y="87"/>
                    <a:pt x="0" y="153"/>
                    <a:pt x="66" y="186"/>
                  </a:cubicBezTo>
                  <a:lnTo>
                    <a:pt x="888" y="547"/>
                  </a:lnTo>
                  <a:cubicBezTo>
                    <a:pt x="907" y="567"/>
                    <a:pt x="927" y="575"/>
                    <a:pt x="946" y="575"/>
                  </a:cubicBezTo>
                  <a:cubicBezTo>
                    <a:pt x="1027" y="575"/>
                    <a:pt x="1092" y="436"/>
                    <a:pt x="986" y="383"/>
                  </a:cubicBezTo>
                  <a:lnTo>
                    <a:pt x="165" y="22"/>
                  </a:lnTo>
                  <a:cubicBezTo>
                    <a:pt x="137" y="8"/>
                    <a:pt x="110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23"/>
            <p:cNvSpPr/>
            <p:nvPr/>
          </p:nvSpPr>
          <p:spPr>
            <a:xfrm>
              <a:off x="8485175" y="187275"/>
              <a:ext cx="92450" cy="122950"/>
            </a:xfrm>
            <a:custGeom>
              <a:rect b="b" l="l" r="r" t="t"/>
              <a:pathLst>
                <a:path extrusionOk="0" h="4918" w="3698">
                  <a:moveTo>
                    <a:pt x="133" y="0"/>
                  </a:moveTo>
                  <a:cubicBezTo>
                    <a:pt x="76" y="0"/>
                    <a:pt x="0" y="56"/>
                    <a:pt x="0" y="137"/>
                  </a:cubicBezTo>
                  <a:cubicBezTo>
                    <a:pt x="395" y="2175"/>
                    <a:pt x="1676" y="3916"/>
                    <a:pt x="3484" y="4902"/>
                  </a:cubicBezTo>
                  <a:cubicBezTo>
                    <a:pt x="3505" y="4913"/>
                    <a:pt x="3525" y="4917"/>
                    <a:pt x="3544" y="4917"/>
                  </a:cubicBezTo>
                  <a:cubicBezTo>
                    <a:pt x="3642" y="4917"/>
                    <a:pt x="3698" y="4793"/>
                    <a:pt x="3615" y="4738"/>
                  </a:cubicBezTo>
                  <a:cubicBezTo>
                    <a:pt x="1841" y="3752"/>
                    <a:pt x="592" y="2043"/>
                    <a:pt x="198" y="72"/>
                  </a:cubicBezTo>
                  <a:cubicBezTo>
                    <a:pt x="198" y="22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23"/>
            <p:cNvSpPr/>
            <p:nvPr/>
          </p:nvSpPr>
          <p:spPr>
            <a:xfrm>
              <a:off x="8523325" y="231325"/>
              <a:ext cx="73200" cy="79725"/>
            </a:xfrm>
            <a:custGeom>
              <a:rect b="b" l="l" r="r" t="t"/>
              <a:pathLst>
                <a:path extrusionOk="0" h="3189" w="2928">
                  <a:moveTo>
                    <a:pt x="111" y="1"/>
                  </a:moveTo>
                  <a:cubicBezTo>
                    <a:pt x="54" y="1"/>
                    <a:pt x="0" y="43"/>
                    <a:pt x="19" y="117"/>
                  </a:cubicBezTo>
                  <a:cubicBezTo>
                    <a:pt x="512" y="1431"/>
                    <a:pt x="1465" y="2549"/>
                    <a:pt x="2713" y="3173"/>
                  </a:cubicBezTo>
                  <a:cubicBezTo>
                    <a:pt x="2735" y="3184"/>
                    <a:pt x="2755" y="3188"/>
                    <a:pt x="2774" y="3188"/>
                  </a:cubicBezTo>
                  <a:cubicBezTo>
                    <a:pt x="2871" y="3188"/>
                    <a:pt x="2927" y="3064"/>
                    <a:pt x="2845" y="3009"/>
                  </a:cubicBezTo>
                  <a:cubicBezTo>
                    <a:pt x="1629" y="2384"/>
                    <a:pt x="676" y="1333"/>
                    <a:pt x="216" y="84"/>
                  </a:cubicBezTo>
                  <a:cubicBezTo>
                    <a:pt x="202" y="27"/>
                    <a:pt x="156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23"/>
            <p:cNvSpPr/>
            <p:nvPr/>
          </p:nvSpPr>
          <p:spPr>
            <a:xfrm>
              <a:off x="8551450" y="246200"/>
              <a:ext cx="53400" cy="48975"/>
            </a:xfrm>
            <a:custGeom>
              <a:rect b="b" l="l" r="r" t="t"/>
              <a:pathLst>
                <a:path extrusionOk="0" h="1959" w="2136">
                  <a:moveTo>
                    <a:pt x="122" y="0"/>
                  </a:moveTo>
                  <a:cubicBezTo>
                    <a:pt x="59" y="0"/>
                    <a:pt x="0" y="59"/>
                    <a:pt x="44" y="146"/>
                  </a:cubicBezTo>
                  <a:cubicBezTo>
                    <a:pt x="504" y="902"/>
                    <a:pt x="1128" y="1527"/>
                    <a:pt x="1917" y="1954"/>
                  </a:cubicBezTo>
                  <a:cubicBezTo>
                    <a:pt x="1929" y="1957"/>
                    <a:pt x="1940" y="1958"/>
                    <a:pt x="1951" y="1958"/>
                  </a:cubicBezTo>
                  <a:cubicBezTo>
                    <a:pt x="2064" y="1958"/>
                    <a:pt x="2135" y="1816"/>
                    <a:pt x="2016" y="1757"/>
                  </a:cubicBezTo>
                  <a:cubicBezTo>
                    <a:pt x="1260" y="1362"/>
                    <a:pt x="635" y="771"/>
                    <a:pt x="208" y="48"/>
                  </a:cubicBezTo>
                  <a:cubicBezTo>
                    <a:pt x="186" y="15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23"/>
            <p:cNvSpPr/>
            <p:nvPr/>
          </p:nvSpPr>
          <p:spPr>
            <a:xfrm>
              <a:off x="8648650" y="56750"/>
              <a:ext cx="132575" cy="41525"/>
            </a:xfrm>
            <a:custGeom>
              <a:rect b="b" l="l" r="r" t="t"/>
              <a:pathLst>
                <a:path extrusionOk="0" h="1661" w="5303">
                  <a:moveTo>
                    <a:pt x="301" y="1"/>
                  </a:moveTo>
                  <a:cubicBezTo>
                    <a:pt x="245" y="1"/>
                    <a:pt x="189" y="1"/>
                    <a:pt x="132" y="2"/>
                  </a:cubicBezTo>
                  <a:cubicBezTo>
                    <a:pt x="1" y="2"/>
                    <a:pt x="1" y="199"/>
                    <a:pt x="132" y="199"/>
                  </a:cubicBezTo>
                  <a:cubicBezTo>
                    <a:pt x="187" y="198"/>
                    <a:pt x="243" y="198"/>
                    <a:pt x="298" y="198"/>
                  </a:cubicBezTo>
                  <a:cubicBezTo>
                    <a:pt x="2013" y="198"/>
                    <a:pt x="3661" y="690"/>
                    <a:pt x="5094" y="1645"/>
                  </a:cubicBezTo>
                  <a:cubicBezTo>
                    <a:pt x="5115" y="1656"/>
                    <a:pt x="5135" y="1660"/>
                    <a:pt x="5153" y="1660"/>
                  </a:cubicBezTo>
                  <a:cubicBezTo>
                    <a:pt x="5251" y="1660"/>
                    <a:pt x="5303" y="1531"/>
                    <a:pt x="5192" y="1448"/>
                  </a:cubicBezTo>
                  <a:cubicBezTo>
                    <a:pt x="3760" y="493"/>
                    <a:pt x="2050" y="1"/>
                    <a:pt x="3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23"/>
            <p:cNvSpPr/>
            <p:nvPr/>
          </p:nvSpPr>
          <p:spPr>
            <a:xfrm>
              <a:off x="8674125" y="80625"/>
              <a:ext cx="66925" cy="21700"/>
            </a:xfrm>
            <a:custGeom>
              <a:rect b="b" l="l" r="r" t="t"/>
              <a:pathLst>
                <a:path extrusionOk="0" h="868" w="2677">
                  <a:moveTo>
                    <a:pt x="132" y="0"/>
                  </a:moveTo>
                  <a:cubicBezTo>
                    <a:pt x="0" y="0"/>
                    <a:pt x="0" y="197"/>
                    <a:pt x="132" y="230"/>
                  </a:cubicBezTo>
                  <a:cubicBezTo>
                    <a:pt x="953" y="296"/>
                    <a:pt x="1742" y="526"/>
                    <a:pt x="2465" y="855"/>
                  </a:cubicBezTo>
                  <a:cubicBezTo>
                    <a:pt x="2483" y="864"/>
                    <a:pt x="2501" y="868"/>
                    <a:pt x="2518" y="868"/>
                  </a:cubicBezTo>
                  <a:cubicBezTo>
                    <a:pt x="2619" y="868"/>
                    <a:pt x="2676" y="718"/>
                    <a:pt x="2563" y="690"/>
                  </a:cubicBezTo>
                  <a:cubicBezTo>
                    <a:pt x="1808" y="329"/>
                    <a:pt x="986" y="99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23"/>
            <p:cNvSpPr/>
            <p:nvPr/>
          </p:nvSpPr>
          <p:spPr>
            <a:xfrm>
              <a:off x="8679875" y="101975"/>
              <a:ext cx="34525" cy="10700"/>
            </a:xfrm>
            <a:custGeom>
              <a:rect b="b" l="l" r="r" t="t"/>
              <a:pathLst>
                <a:path extrusionOk="0" h="428" w="1381">
                  <a:moveTo>
                    <a:pt x="165" y="1"/>
                  </a:moveTo>
                  <a:cubicBezTo>
                    <a:pt x="99" y="1"/>
                    <a:pt x="33" y="33"/>
                    <a:pt x="33" y="66"/>
                  </a:cubicBezTo>
                  <a:cubicBezTo>
                    <a:pt x="0" y="132"/>
                    <a:pt x="33" y="198"/>
                    <a:pt x="99" y="198"/>
                  </a:cubicBezTo>
                  <a:lnTo>
                    <a:pt x="1216" y="428"/>
                  </a:lnTo>
                  <a:cubicBezTo>
                    <a:pt x="1282" y="428"/>
                    <a:pt x="1348" y="395"/>
                    <a:pt x="1348" y="362"/>
                  </a:cubicBezTo>
                  <a:cubicBezTo>
                    <a:pt x="1380" y="296"/>
                    <a:pt x="1348" y="231"/>
                    <a:pt x="1282" y="231"/>
                  </a:cubicBezTo>
                  <a:lnTo>
                    <a:pt x="165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23"/>
            <p:cNvSpPr/>
            <p:nvPr/>
          </p:nvSpPr>
          <p:spPr>
            <a:xfrm>
              <a:off x="8973150" y="-67975"/>
              <a:ext cx="54250" cy="110675"/>
            </a:xfrm>
            <a:custGeom>
              <a:rect b="b" l="l" r="r" t="t"/>
              <a:pathLst>
                <a:path extrusionOk="0" h="4427" w="2170">
                  <a:moveTo>
                    <a:pt x="861" y="0"/>
                  </a:moveTo>
                  <a:cubicBezTo>
                    <a:pt x="829" y="0"/>
                    <a:pt x="800" y="18"/>
                    <a:pt x="789" y="62"/>
                  </a:cubicBezTo>
                  <a:cubicBezTo>
                    <a:pt x="0" y="1607"/>
                    <a:pt x="1019" y="3217"/>
                    <a:pt x="1972" y="4400"/>
                  </a:cubicBezTo>
                  <a:cubicBezTo>
                    <a:pt x="1999" y="4418"/>
                    <a:pt x="2027" y="4426"/>
                    <a:pt x="2052" y="4426"/>
                  </a:cubicBezTo>
                  <a:cubicBezTo>
                    <a:pt x="2118" y="4426"/>
                    <a:pt x="2169" y="4372"/>
                    <a:pt x="2169" y="4301"/>
                  </a:cubicBezTo>
                  <a:lnTo>
                    <a:pt x="2038" y="4005"/>
                  </a:lnTo>
                  <a:cubicBezTo>
                    <a:pt x="2025" y="3955"/>
                    <a:pt x="1989" y="3934"/>
                    <a:pt x="1950" y="3934"/>
                  </a:cubicBezTo>
                  <a:cubicBezTo>
                    <a:pt x="1928" y="3934"/>
                    <a:pt x="1904" y="3941"/>
                    <a:pt x="1885" y="3954"/>
                  </a:cubicBezTo>
                  <a:lnTo>
                    <a:pt x="1885" y="3954"/>
                  </a:lnTo>
                  <a:cubicBezTo>
                    <a:pt x="1051" y="2877"/>
                    <a:pt x="296" y="1505"/>
                    <a:pt x="953" y="161"/>
                  </a:cubicBezTo>
                  <a:cubicBezTo>
                    <a:pt x="997" y="73"/>
                    <a:pt x="924" y="0"/>
                    <a:pt x="8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23"/>
            <p:cNvSpPr/>
            <p:nvPr/>
          </p:nvSpPr>
          <p:spPr>
            <a:xfrm>
              <a:off x="9028175" y="-46050"/>
              <a:ext cx="27475" cy="82075"/>
            </a:xfrm>
            <a:custGeom>
              <a:rect b="b" l="l" r="r" t="t"/>
              <a:pathLst>
                <a:path extrusionOk="0" h="3283" w="1099">
                  <a:moveTo>
                    <a:pt x="337" y="1"/>
                  </a:moveTo>
                  <a:cubicBezTo>
                    <a:pt x="297" y="1"/>
                    <a:pt x="264" y="22"/>
                    <a:pt x="264" y="72"/>
                  </a:cubicBezTo>
                  <a:cubicBezTo>
                    <a:pt x="1" y="1157"/>
                    <a:pt x="231" y="2307"/>
                    <a:pt x="855" y="3227"/>
                  </a:cubicBezTo>
                  <a:cubicBezTo>
                    <a:pt x="885" y="3267"/>
                    <a:pt x="921" y="3282"/>
                    <a:pt x="954" y="3282"/>
                  </a:cubicBezTo>
                  <a:cubicBezTo>
                    <a:pt x="1032" y="3282"/>
                    <a:pt x="1098" y="3197"/>
                    <a:pt x="1052" y="3128"/>
                  </a:cubicBezTo>
                  <a:cubicBezTo>
                    <a:pt x="428" y="2274"/>
                    <a:pt x="198" y="1157"/>
                    <a:pt x="461" y="138"/>
                  </a:cubicBezTo>
                  <a:cubicBezTo>
                    <a:pt x="481" y="57"/>
                    <a:pt x="40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23"/>
            <p:cNvSpPr/>
            <p:nvPr/>
          </p:nvSpPr>
          <p:spPr>
            <a:xfrm>
              <a:off x="9030650" y="-91900"/>
              <a:ext cx="35350" cy="24675"/>
            </a:xfrm>
            <a:custGeom>
              <a:rect b="b" l="l" r="r" t="t"/>
              <a:pathLst>
                <a:path extrusionOk="0" h="987" w="1414">
                  <a:moveTo>
                    <a:pt x="1282" y="1"/>
                  </a:moveTo>
                  <a:cubicBezTo>
                    <a:pt x="756" y="33"/>
                    <a:pt x="263" y="329"/>
                    <a:pt x="33" y="822"/>
                  </a:cubicBezTo>
                  <a:cubicBezTo>
                    <a:pt x="1" y="888"/>
                    <a:pt x="33" y="953"/>
                    <a:pt x="66" y="986"/>
                  </a:cubicBezTo>
                  <a:cubicBezTo>
                    <a:pt x="99" y="986"/>
                    <a:pt x="165" y="986"/>
                    <a:pt x="198" y="921"/>
                  </a:cubicBezTo>
                  <a:lnTo>
                    <a:pt x="198" y="953"/>
                  </a:lnTo>
                  <a:cubicBezTo>
                    <a:pt x="395" y="526"/>
                    <a:pt x="822" y="231"/>
                    <a:pt x="1282" y="198"/>
                  </a:cubicBezTo>
                  <a:cubicBezTo>
                    <a:pt x="1414" y="198"/>
                    <a:pt x="1414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50" name="Google Shape;2650;p23"/>
          <p:cNvGrpSpPr/>
          <p:nvPr/>
        </p:nvGrpSpPr>
        <p:grpSpPr>
          <a:xfrm>
            <a:off x="3607325" y="193875"/>
            <a:ext cx="1548550" cy="950225"/>
            <a:chOff x="3607325" y="193875"/>
            <a:chExt cx="1548550" cy="950225"/>
          </a:xfrm>
        </p:grpSpPr>
        <p:sp>
          <p:nvSpPr>
            <p:cNvPr id="2651" name="Google Shape;2651;p23"/>
            <p:cNvSpPr/>
            <p:nvPr/>
          </p:nvSpPr>
          <p:spPr>
            <a:xfrm>
              <a:off x="3607325" y="526625"/>
              <a:ext cx="358400" cy="365575"/>
            </a:xfrm>
            <a:custGeom>
              <a:rect b="b" l="l" r="r" t="t"/>
              <a:pathLst>
                <a:path extrusionOk="0" h="14623" w="14336">
                  <a:moveTo>
                    <a:pt x="7425" y="1"/>
                  </a:moveTo>
                  <a:cubicBezTo>
                    <a:pt x="5375" y="1"/>
                    <a:pt x="3400" y="878"/>
                    <a:pt x="2038" y="2452"/>
                  </a:cubicBezTo>
                  <a:cubicBezTo>
                    <a:pt x="559" y="4128"/>
                    <a:pt x="0" y="6428"/>
                    <a:pt x="493" y="8597"/>
                  </a:cubicBezTo>
                  <a:cubicBezTo>
                    <a:pt x="986" y="10831"/>
                    <a:pt x="2399" y="12704"/>
                    <a:pt x="4436" y="13756"/>
                  </a:cubicBezTo>
                  <a:cubicBezTo>
                    <a:pt x="5595" y="14335"/>
                    <a:pt x="6848" y="14623"/>
                    <a:pt x="8103" y="14623"/>
                  </a:cubicBezTo>
                  <a:cubicBezTo>
                    <a:pt x="9411" y="14623"/>
                    <a:pt x="10721" y="14310"/>
                    <a:pt x="11928" y="13690"/>
                  </a:cubicBezTo>
                  <a:cubicBezTo>
                    <a:pt x="12018" y="13630"/>
                    <a:pt x="11944" y="13489"/>
                    <a:pt x="11856" y="13489"/>
                  </a:cubicBezTo>
                  <a:cubicBezTo>
                    <a:pt x="11847" y="13489"/>
                    <a:pt x="11839" y="13490"/>
                    <a:pt x="11830" y="13493"/>
                  </a:cubicBezTo>
                  <a:cubicBezTo>
                    <a:pt x="10659" y="14116"/>
                    <a:pt x="9369" y="14424"/>
                    <a:pt x="8078" y="14424"/>
                  </a:cubicBezTo>
                  <a:cubicBezTo>
                    <a:pt x="7122" y="14424"/>
                    <a:pt x="6166" y="14255"/>
                    <a:pt x="5258" y="13920"/>
                  </a:cubicBezTo>
                  <a:cubicBezTo>
                    <a:pt x="3155" y="13131"/>
                    <a:pt x="1545" y="11390"/>
                    <a:pt x="887" y="9254"/>
                  </a:cubicBezTo>
                  <a:cubicBezTo>
                    <a:pt x="197" y="7217"/>
                    <a:pt x="526" y="4949"/>
                    <a:pt x="1742" y="3175"/>
                  </a:cubicBezTo>
                  <a:cubicBezTo>
                    <a:pt x="2990" y="1400"/>
                    <a:pt x="5028" y="316"/>
                    <a:pt x="7197" y="217"/>
                  </a:cubicBezTo>
                  <a:cubicBezTo>
                    <a:pt x="7221" y="217"/>
                    <a:pt x="7246" y="217"/>
                    <a:pt x="7271" y="217"/>
                  </a:cubicBezTo>
                  <a:cubicBezTo>
                    <a:pt x="9999" y="217"/>
                    <a:pt x="12339" y="2009"/>
                    <a:pt x="14130" y="3898"/>
                  </a:cubicBezTo>
                  <a:cubicBezTo>
                    <a:pt x="14155" y="3922"/>
                    <a:pt x="14181" y="3933"/>
                    <a:pt x="14206" y="3933"/>
                  </a:cubicBezTo>
                  <a:cubicBezTo>
                    <a:pt x="14280" y="3933"/>
                    <a:pt x="14335" y="3840"/>
                    <a:pt x="14262" y="3766"/>
                  </a:cubicBezTo>
                  <a:lnTo>
                    <a:pt x="14294" y="3733"/>
                  </a:lnTo>
                  <a:cubicBezTo>
                    <a:pt x="12586" y="1959"/>
                    <a:pt x="10483" y="283"/>
                    <a:pt x="7952" y="20"/>
                  </a:cubicBezTo>
                  <a:cubicBezTo>
                    <a:pt x="7776" y="7"/>
                    <a:pt x="7600" y="1"/>
                    <a:pt x="74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23"/>
            <p:cNvSpPr/>
            <p:nvPr/>
          </p:nvSpPr>
          <p:spPr>
            <a:xfrm>
              <a:off x="3864450" y="331150"/>
              <a:ext cx="398950" cy="223875"/>
            </a:xfrm>
            <a:custGeom>
              <a:rect b="b" l="l" r="r" t="t"/>
              <a:pathLst>
                <a:path extrusionOk="0" h="8955" w="15958">
                  <a:moveTo>
                    <a:pt x="8017" y="0"/>
                  </a:moveTo>
                  <a:cubicBezTo>
                    <a:pt x="5032" y="0"/>
                    <a:pt x="2266" y="1884"/>
                    <a:pt x="888" y="4553"/>
                  </a:cubicBezTo>
                  <a:cubicBezTo>
                    <a:pt x="493" y="5375"/>
                    <a:pt x="198" y="6262"/>
                    <a:pt x="99" y="7182"/>
                  </a:cubicBezTo>
                  <a:cubicBezTo>
                    <a:pt x="0" y="7609"/>
                    <a:pt x="0" y="8069"/>
                    <a:pt x="132" y="8529"/>
                  </a:cubicBezTo>
                  <a:cubicBezTo>
                    <a:pt x="208" y="8732"/>
                    <a:pt x="382" y="8955"/>
                    <a:pt x="594" y="8955"/>
                  </a:cubicBezTo>
                  <a:cubicBezTo>
                    <a:pt x="656" y="8955"/>
                    <a:pt x="722" y="8936"/>
                    <a:pt x="789" y="8891"/>
                  </a:cubicBezTo>
                  <a:cubicBezTo>
                    <a:pt x="872" y="8808"/>
                    <a:pt x="815" y="8678"/>
                    <a:pt x="737" y="8678"/>
                  </a:cubicBezTo>
                  <a:cubicBezTo>
                    <a:pt x="722" y="8678"/>
                    <a:pt x="706" y="8683"/>
                    <a:pt x="690" y="8694"/>
                  </a:cubicBezTo>
                  <a:lnTo>
                    <a:pt x="723" y="8694"/>
                  </a:lnTo>
                  <a:cubicBezTo>
                    <a:pt x="682" y="8723"/>
                    <a:pt x="644" y="8735"/>
                    <a:pt x="607" y="8735"/>
                  </a:cubicBezTo>
                  <a:cubicBezTo>
                    <a:pt x="439" y="8735"/>
                    <a:pt x="323" y="8467"/>
                    <a:pt x="296" y="8332"/>
                  </a:cubicBezTo>
                  <a:cubicBezTo>
                    <a:pt x="263" y="8135"/>
                    <a:pt x="263" y="7938"/>
                    <a:pt x="296" y="7741"/>
                  </a:cubicBezTo>
                  <a:cubicBezTo>
                    <a:pt x="296" y="7346"/>
                    <a:pt x="329" y="6952"/>
                    <a:pt x="428" y="6558"/>
                  </a:cubicBezTo>
                  <a:cubicBezTo>
                    <a:pt x="592" y="5835"/>
                    <a:pt x="855" y="5112"/>
                    <a:pt x="1216" y="4455"/>
                  </a:cubicBezTo>
                  <a:cubicBezTo>
                    <a:pt x="1972" y="3074"/>
                    <a:pt x="3089" y="1924"/>
                    <a:pt x="4437" y="1169"/>
                  </a:cubicBezTo>
                  <a:cubicBezTo>
                    <a:pt x="5527" y="545"/>
                    <a:pt x="6741" y="209"/>
                    <a:pt x="7964" y="209"/>
                  </a:cubicBezTo>
                  <a:cubicBezTo>
                    <a:pt x="8289" y="209"/>
                    <a:pt x="8614" y="233"/>
                    <a:pt x="8938" y="281"/>
                  </a:cubicBezTo>
                  <a:cubicBezTo>
                    <a:pt x="10483" y="478"/>
                    <a:pt x="11962" y="1169"/>
                    <a:pt x="13144" y="2220"/>
                  </a:cubicBezTo>
                  <a:cubicBezTo>
                    <a:pt x="14492" y="3370"/>
                    <a:pt x="15412" y="4915"/>
                    <a:pt x="15740" y="6656"/>
                  </a:cubicBezTo>
                  <a:cubicBezTo>
                    <a:pt x="15753" y="6706"/>
                    <a:pt x="15790" y="6728"/>
                    <a:pt x="15828" y="6728"/>
                  </a:cubicBezTo>
                  <a:cubicBezTo>
                    <a:pt x="15890" y="6728"/>
                    <a:pt x="15958" y="6672"/>
                    <a:pt x="15938" y="6590"/>
                  </a:cubicBezTo>
                  <a:cubicBezTo>
                    <a:pt x="15346" y="3272"/>
                    <a:pt x="12422" y="610"/>
                    <a:pt x="9103" y="84"/>
                  </a:cubicBezTo>
                  <a:cubicBezTo>
                    <a:pt x="8739" y="28"/>
                    <a:pt x="8377" y="0"/>
                    <a:pt x="801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23"/>
            <p:cNvSpPr/>
            <p:nvPr/>
          </p:nvSpPr>
          <p:spPr>
            <a:xfrm>
              <a:off x="3765350" y="890900"/>
              <a:ext cx="432650" cy="201650"/>
            </a:xfrm>
            <a:custGeom>
              <a:rect b="b" l="l" r="r" t="t"/>
              <a:pathLst>
                <a:path extrusionOk="0" h="8066" w="17306">
                  <a:moveTo>
                    <a:pt x="131" y="0"/>
                  </a:moveTo>
                  <a:cubicBezTo>
                    <a:pt x="68" y="0"/>
                    <a:pt x="1" y="56"/>
                    <a:pt x="21" y="138"/>
                  </a:cubicBezTo>
                  <a:cubicBezTo>
                    <a:pt x="711" y="3424"/>
                    <a:pt x="3307" y="5987"/>
                    <a:pt x="6297" y="7236"/>
                  </a:cubicBezTo>
                  <a:cubicBezTo>
                    <a:pt x="7544" y="7745"/>
                    <a:pt x="8985" y="8066"/>
                    <a:pt x="10403" y="8066"/>
                  </a:cubicBezTo>
                  <a:cubicBezTo>
                    <a:pt x="12276" y="8066"/>
                    <a:pt x="14109" y="7507"/>
                    <a:pt x="15400" y="6085"/>
                  </a:cubicBezTo>
                  <a:cubicBezTo>
                    <a:pt x="16780" y="4508"/>
                    <a:pt x="17076" y="2339"/>
                    <a:pt x="17306" y="335"/>
                  </a:cubicBezTo>
                  <a:cubicBezTo>
                    <a:pt x="17306" y="269"/>
                    <a:pt x="17256" y="236"/>
                    <a:pt x="17203" y="236"/>
                  </a:cubicBezTo>
                  <a:cubicBezTo>
                    <a:pt x="17150" y="236"/>
                    <a:pt x="17092" y="269"/>
                    <a:pt x="17076" y="335"/>
                  </a:cubicBezTo>
                  <a:cubicBezTo>
                    <a:pt x="16878" y="2109"/>
                    <a:pt x="16681" y="4015"/>
                    <a:pt x="15597" y="5494"/>
                  </a:cubicBezTo>
                  <a:cubicBezTo>
                    <a:pt x="14611" y="6743"/>
                    <a:pt x="13198" y="7564"/>
                    <a:pt x="11621" y="7761"/>
                  </a:cubicBezTo>
                  <a:cubicBezTo>
                    <a:pt x="11194" y="7823"/>
                    <a:pt x="10763" y="7853"/>
                    <a:pt x="10333" y="7853"/>
                  </a:cubicBezTo>
                  <a:cubicBezTo>
                    <a:pt x="7547" y="7853"/>
                    <a:pt x="4745" y="6608"/>
                    <a:pt x="2781" y="4672"/>
                  </a:cubicBezTo>
                  <a:cubicBezTo>
                    <a:pt x="1500" y="3424"/>
                    <a:pt x="613" y="1814"/>
                    <a:pt x="218" y="72"/>
                  </a:cubicBezTo>
                  <a:cubicBezTo>
                    <a:pt x="206" y="22"/>
                    <a:pt x="169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23"/>
            <p:cNvSpPr/>
            <p:nvPr/>
          </p:nvSpPr>
          <p:spPr>
            <a:xfrm>
              <a:off x="4133075" y="869675"/>
              <a:ext cx="485550" cy="274425"/>
            </a:xfrm>
            <a:custGeom>
              <a:rect b="b" l="l" r="r" t="t"/>
              <a:pathLst>
                <a:path extrusionOk="0" h="10977" w="19422">
                  <a:moveTo>
                    <a:pt x="19322" y="1"/>
                  </a:moveTo>
                  <a:cubicBezTo>
                    <a:pt x="19273" y="1"/>
                    <a:pt x="19224" y="34"/>
                    <a:pt x="19224" y="99"/>
                  </a:cubicBezTo>
                  <a:cubicBezTo>
                    <a:pt x="18862" y="3320"/>
                    <a:pt x="18205" y="7033"/>
                    <a:pt x="15445" y="9070"/>
                  </a:cubicBezTo>
                  <a:cubicBezTo>
                    <a:pt x="13933" y="10155"/>
                    <a:pt x="12060" y="10615"/>
                    <a:pt x="10253" y="10713"/>
                  </a:cubicBezTo>
                  <a:cubicBezTo>
                    <a:pt x="9909" y="10736"/>
                    <a:pt x="9564" y="10747"/>
                    <a:pt x="9220" y="10747"/>
                  </a:cubicBezTo>
                  <a:cubicBezTo>
                    <a:pt x="7530" y="10747"/>
                    <a:pt x="5851" y="10482"/>
                    <a:pt x="4240" y="9990"/>
                  </a:cubicBezTo>
                  <a:cubicBezTo>
                    <a:pt x="3254" y="9728"/>
                    <a:pt x="2367" y="9300"/>
                    <a:pt x="1578" y="8709"/>
                  </a:cubicBezTo>
                  <a:cubicBezTo>
                    <a:pt x="888" y="8150"/>
                    <a:pt x="329" y="7362"/>
                    <a:pt x="494" y="6409"/>
                  </a:cubicBezTo>
                  <a:cubicBezTo>
                    <a:pt x="513" y="6349"/>
                    <a:pt x="450" y="6302"/>
                    <a:pt x="390" y="6302"/>
                  </a:cubicBezTo>
                  <a:cubicBezTo>
                    <a:pt x="349" y="6302"/>
                    <a:pt x="310" y="6323"/>
                    <a:pt x="296" y="6376"/>
                  </a:cubicBezTo>
                  <a:cubicBezTo>
                    <a:pt x="1" y="8019"/>
                    <a:pt x="1611" y="9169"/>
                    <a:pt x="2925" y="9760"/>
                  </a:cubicBezTo>
                  <a:cubicBezTo>
                    <a:pt x="4897" y="10549"/>
                    <a:pt x="7033" y="10976"/>
                    <a:pt x="9136" y="10976"/>
                  </a:cubicBezTo>
                  <a:cubicBezTo>
                    <a:pt x="11075" y="10976"/>
                    <a:pt x="13046" y="10713"/>
                    <a:pt x="14755" y="9760"/>
                  </a:cubicBezTo>
                  <a:cubicBezTo>
                    <a:pt x="16266" y="8873"/>
                    <a:pt x="17449" y="7493"/>
                    <a:pt x="18107" y="5883"/>
                  </a:cubicBezTo>
                  <a:cubicBezTo>
                    <a:pt x="18895" y="4043"/>
                    <a:pt x="19191" y="2071"/>
                    <a:pt x="19421" y="99"/>
                  </a:cubicBezTo>
                  <a:cubicBezTo>
                    <a:pt x="19421" y="34"/>
                    <a:pt x="19372" y="1"/>
                    <a:pt x="1932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23"/>
            <p:cNvSpPr/>
            <p:nvPr/>
          </p:nvSpPr>
          <p:spPr>
            <a:xfrm>
              <a:off x="4210300" y="193875"/>
              <a:ext cx="476175" cy="263575"/>
            </a:xfrm>
            <a:custGeom>
              <a:rect b="b" l="l" r="r" t="t"/>
              <a:pathLst>
                <a:path extrusionOk="0" h="10543" w="19047">
                  <a:moveTo>
                    <a:pt x="8021" y="0"/>
                  </a:moveTo>
                  <a:cubicBezTo>
                    <a:pt x="7415" y="0"/>
                    <a:pt x="6808" y="63"/>
                    <a:pt x="6211" y="186"/>
                  </a:cubicBezTo>
                  <a:cubicBezTo>
                    <a:pt x="2498" y="1205"/>
                    <a:pt x="1" y="4688"/>
                    <a:pt x="231" y="8533"/>
                  </a:cubicBezTo>
                  <a:cubicBezTo>
                    <a:pt x="231" y="8598"/>
                    <a:pt x="288" y="8631"/>
                    <a:pt x="346" y="8631"/>
                  </a:cubicBezTo>
                  <a:cubicBezTo>
                    <a:pt x="403" y="8631"/>
                    <a:pt x="461" y="8598"/>
                    <a:pt x="461" y="8533"/>
                  </a:cubicBezTo>
                  <a:cubicBezTo>
                    <a:pt x="198" y="4984"/>
                    <a:pt x="2366" y="1698"/>
                    <a:pt x="5751" y="548"/>
                  </a:cubicBezTo>
                  <a:cubicBezTo>
                    <a:pt x="6497" y="310"/>
                    <a:pt x="7251" y="200"/>
                    <a:pt x="8000" y="200"/>
                  </a:cubicBezTo>
                  <a:cubicBezTo>
                    <a:pt x="11078" y="200"/>
                    <a:pt x="14055" y="2053"/>
                    <a:pt x="15905" y="4458"/>
                  </a:cubicBezTo>
                  <a:cubicBezTo>
                    <a:pt x="17252" y="6265"/>
                    <a:pt x="18238" y="8303"/>
                    <a:pt x="18829" y="10471"/>
                  </a:cubicBezTo>
                  <a:cubicBezTo>
                    <a:pt x="18842" y="10522"/>
                    <a:pt x="18879" y="10543"/>
                    <a:pt x="18917" y="10543"/>
                  </a:cubicBezTo>
                  <a:cubicBezTo>
                    <a:pt x="18979" y="10543"/>
                    <a:pt x="19047" y="10487"/>
                    <a:pt x="19027" y="10406"/>
                  </a:cubicBezTo>
                  <a:cubicBezTo>
                    <a:pt x="17877" y="6528"/>
                    <a:pt x="15708" y="2683"/>
                    <a:pt x="11896" y="909"/>
                  </a:cubicBezTo>
                  <a:cubicBezTo>
                    <a:pt x="10677" y="300"/>
                    <a:pt x="9350" y="0"/>
                    <a:pt x="80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23"/>
            <p:cNvSpPr/>
            <p:nvPr/>
          </p:nvSpPr>
          <p:spPr>
            <a:xfrm>
              <a:off x="4345025" y="490925"/>
              <a:ext cx="347525" cy="420000"/>
            </a:xfrm>
            <a:custGeom>
              <a:rect b="b" l="l" r="r" t="t"/>
              <a:pathLst>
                <a:path extrusionOk="0" h="16800" w="13901">
                  <a:moveTo>
                    <a:pt x="1204" y="1"/>
                  </a:moveTo>
                  <a:cubicBezTo>
                    <a:pt x="847" y="1"/>
                    <a:pt x="489" y="12"/>
                    <a:pt x="132" y="35"/>
                  </a:cubicBezTo>
                  <a:cubicBezTo>
                    <a:pt x="1" y="35"/>
                    <a:pt x="1" y="232"/>
                    <a:pt x="132" y="232"/>
                  </a:cubicBezTo>
                  <a:cubicBezTo>
                    <a:pt x="440" y="218"/>
                    <a:pt x="750" y="211"/>
                    <a:pt x="1062" y="211"/>
                  </a:cubicBezTo>
                  <a:cubicBezTo>
                    <a:pt x="5043" y="211"/>
                    <a:pt x="9261" y="1415"/>
                    <a:pt x="11699" y="4767"/>
                  </a:cubicBezTo>
                  <a:cubicBezTo>
                    <a:pt x="12915" y="6344"/>
                    <a:pt x="13539" y="8316"/>
                    <a:pt x="13506" y="10320"/>
                  </a:cubicBezTo>
                  <a:cubicBezTo>
                    <a:pt x="13408" y="12226"/>
                    <a:pt x="12520" y="13968"/>
                    <a:pt x="11042" y="15151"/>
                  </a:cubicBezTo>
                  <a:cubicBezTo>
                    <a:pt x="9931" y="16053"/>
                    <a:pt x="8527" y="16614"/>
                    <a:pt x="7116" y="16614"/>
                  </a:cubicBezTo>
                  <a:cubicBezTo>
                    <a:pt x="6524" y="16614"/>
                    <a:pt x="5930" y="16515"/>
                    <a:pt x="5357" y="16301"/>
                  </a:cubicBezTo>
                  <a:cubicBezTo>
                    <a:pt x="5338" y="16292"/>
                    <a:pt x="5321" y="16288"/>
                    <a:pt x="5306" y="16288"/>
                  </a:cubicBezTo>
                  <a:cubicBezTo>
                    <a:pt x="5211" y="16288"/>
                    <a:pt x="5178" y="16442"/>
                    <a:pt x="5291" y="16498"/>
                  </a:cubicBezTo>
                  <a:lnTo>
                    <a:pt x="5291" y="16465"/>
                  </a:lnTo>
                  <a:cubicBezTo>
                    <a:pt x="5905" y="16694"/>
                    <a:pt x="6531" y="16800"/>
                    <a:pt x="7150" y="16800"/>
                  </a:cubicBezTo>
                  <a:cubicBezTo>
                    <a:pt x="10181" y="16800"/>
                    <a:pt x="13059" y="14274"/>
                    <a:pt x="13605" y="11273"/>
                  </a:cubicBezTo>
                  <a:cubicBezTo>
                    <a:pt x="13900" y="9269"/>
                    <a:pt x="13506" y="7166"/>
                    <a:pt x="12422" y="5424"/>
                  </a:cubicBezTo>
                  <a:cubicBezTo>
                    <a:pt x="11272" y="3584"/>
                    <a:pt x="9629" y="2138"/>
                    <a:pt x="7624" y="1284"/>
                  </a:cubicBezTo>
                  <a:cubicBezTo>
                    <a:pt x="5588" y="435"/>
                    <a:pt x="3406" y="1"/>
                    <a:pt x="120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23"/>
            <p:cNvSpPr/>
            <p:nvPr/>
          </p:nvSpPr>
          <p:spPr>
            <a:xfrm>
              <a:off x="4624900" y="255200"/>
              <a:ext cx="393775" cy="427250"/>
            </a:xfrm>
            <a:custGeom>
              <a:rect b="b" l="l" r="r" t="t"/>
              <a:pathLst>
                <a:path extrusionOk="0" h="17090" w="15751">
                  <a:moveTo>
                    <a:pt x="4677" y="0"/>
                  </a:moveTo>
                  <a:cubicBezTo>
                    <a:pt x="2903" y="0"/>
                    <a:pt x="1095" y="690"/>
                    <a:pt x="44" y="2169"/>
                  </a:cubicBezTo>
                  <a:cubicBezTo>
                    <a:pt x="0" y="2257"/>
                    <a:pt x="73" y="2330"/>
                    <a:pt x="146" y="2330"/>
                  </a:cubicBezTo>
                  <a:cubicBezTo>
                    <a:pt x="183" y="2330"/>
                    <a:pt x="219" y="2312"/>
                    <a:pt x="241" y="2268"/>
                  </a:cubicBezTo>
                  <a:cubicBezTo>
                    <a:pt x="1194" y="986"/>
                    <a:pt x="2673" y="230"/>
                    <a:pt x="4283" y="198"/>
                  </a:cubicBezTo>
                  <a:cubicBezTo>
                    <a:pt x="4332" y="197"/>
                    <a:pt x="4382" y="196"/>
                    <a:pt x="4431" y="196"/>
                  </a:cubicBezTo>
                  <a:cubicBezTo>
                    <a:pt x="6055" y="196"/>
                    <a:pt x="7641" y="720"/>
                    <a:pt x="8949" y="1676"/>
                  </a:cubicBezTo>
                  <a:cubicBezTo>
                    <a:pt x="10428" y="2859"/>
                    <a:pt x="11709" y="4272"/>
                    <a:pt x="12695" y="5915"/>
                  </a:cubicBezTo>
                  <a:cubicBezTo>
                    <a:pt x="13779" y="7591"/>
                    <a:pt x="14831" y="9366"/>
                    <a:pt x="15258" y="11337"/>
                  </a:cubicBezTo>
                  <a:cubicBezTo>
                    <a:pt x="15652" y="13309"/>
                    <a:pt x="15324" y="15543"/>
                    <a:pt x="13779" y="16923"/>
                  </a:cubicBezTo>
                  <a:cubicBezTo>
                    <a:pt x="13705" y="16997"/>
                    <a:pt x="13761" y="17090"/>
                    <a:pt x="13835" y="17090"/>
                  </a:cubicBezTo>
                  <a:cubicBezTo>
                    <a:pt x="13859" y="17090"/>
                    <a:pt x="13886" y="17080"/>
                    <a:pt x="13911" y="17055"/>
                  </a:cubicBezTo>
                  <a:cubicBezTo>
                    <a:pt x="15258" y="15839"/>
                    <a:pt x="15751" y="13933"/>
                    <a:pt x="15587" y="12192"/>
                  </a:cubicBezTo>
                  <a:cubicBezTo>
                    <a:pt x="15390" y="10056"/>
                    <a:pt x="14338" y="8150"/>
                    <a:pt x="13221" y="6375"/>
                  </a:cubicBezTo>
                  <a:cubicBezTo>
                    <a:pt x="11315" y="3286"/>
                    <a:pt x="8620" y="66"/>
                    <a:pt x="467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23"/>
            <p:cNvSpPr/>
            <p:nvPr/>
          </p:nvSpPr>
          <p:spPr>
            <a:xfrm>
              <a:off x="4571775" y="748775"/>
              <a:ext cx="355725" cy="328425"/>
            </a:xfrm>
            <a:custGeom>
              <a:rect b="b" l="l" r="r" t="t"/>
              <a:pathLst>
                <a:path extrusionOk="0" h="13137" w="14229">
                  <a:moveTo>
                    <a:pt x="13287" y="1"/>
                  </a:moveTo>
                  <a:cubicBezTo>
                    <a:pt x="13224" y="1"/>
                    <a:pt x="13157" y="57"/>
                    <a:pt x="13177" y="138"/>
                  </a:cubicBezTo>
                  <a:cubicBezTo>
                    <a:pt x="14229" y="2964"/>
                    <a:pt x="13867" y="6151"/>
                    <a:pt x="12257" y="8714"/>
                  </a:cubicBezTo>
                  <a:cubicBezTo>
                    <a:pt x="10581" y="11212"/>
                    <a:pt x="7788" y="12789"/>
                    <a:pt x="4765" y="12921"/>
                  </a:cubicBezTo>
                  <a:cubicBezTo>
                    <a:pt x="4553" y="12938"/>
                    <a:pt x="4340" y="12946"/>
                    <a:pt x="4128" y="12946"/>
                  </a:cubicBezTo>
                  <a:cubicBezTo>
                    <a:pt x="3519" y="12946"/>
                    <a:pt x="2910" y="12878"/>
                    <a:pt x="2300" y="12756"/>
                  </a:cubicBezTo>
                  <a:cubicBezTo>
                    <a:pt x="1643" y="12592"/>
                    <a:pt x="329" y="12362"/>
                    <a:pt x="230" y="11508"/>
                  </a:cubicBezTo>
                  <a:cubicBezTo>
                    <a:pt x="230" y="11442"/>
                    <a:pt x="173" y="11409"/>
                    <a:pt x="115" y="11409"/>
                  </a:cubicBezTo>
                  <a:cubicBezTo>
                    <a:pt x="58" y="11409"/>
                    <a:pt x="0" y="11442"/>
                    <a:pt x="0" y="11508"/>
                  </a:cubicBezTo>
                  <a:lnTo>
                    <a:pt x="33" y="11508"/>
                  </a:lnTo>
                  <a:cubicBezTo>
                    <a:pt x="131" y="12198"/>
                    <a:pt x="822" y="12526"/>
                    <a:pt x="1413" y="12723"/>
                  </a:cubicBezTo>
                  <a:cubicBezTo>
                    <a:pt x="2136" y="12953"/>
                    <a:pt x="2925" y="13085"/>
                    <a:pt x="3680" y="13118"/>
                  </a:cubicBezTo>
                  <a:cubicBezTo>
                    <a:pt x="3875" y="13130"/>
                    <a:pt x="4071" y="13136"/>
                    <a:pt x="4266" y="13136"/>
                  </a:cubicBezTo>
                  <a:cubicBezTo>
                    <a:pt x="5613" y="13136"/>
                    <a:pt x="6952" y="12842"/>
                    <a:pt x="8215" y="12296"/>
                  </a:cubicBezTo>
                  <a:cubicBezTo>
                    <a:pt x="11140" y="11047"/>
                    <a:pt x="13210" y="8419"/>
                    <a:pt x="13801" y="5297"/>
                  </a:cubicBezTo>
                  <a:cubicBezTo>
                    <a:pt x="14130" y="3555"/>
                    <a:pt x="13998" y="1748"/>
                    <a:pt x="13374" y="72"/>
                  </a:cubicBezTo>
                  <a:cubicBezTo>
                    <a:pt x="13362" y="22"/>
                    <a:pt x="13325" y="1"/>
                    <a:pt x="1328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23"/>
            <p:cNvSpPr/>
            <p:nvPr/>
          </p:nvSpPr>
          <p:spPr>
            <a:xfrm>
              <a:off x="4987800" y="609325"/>
              <a:ext cx="168075" cy="373275"/>
            </a:xfrm>
            <a:custGeom>
              <a:rect b="b" l="l" r="r" t="t"/>
              <a:pathLst>
                <a:path extrusionOk="0" h="14931" w="6723">
                  <a:moveTo>
                    <a:pt x="1266" y="0"/>
                  </a:moveTo>
                  <a:cubicBezTo>
                    <a:pt x="1188" y="0"/>
                    <a:pt x="1125" y="111"/>
                    <a:pt x="1202" y="162"/>
                  </a:cubicBezTo>
                  <a:lnTo>
                    <a:pt x="1202" y="195"/>
                  </a:lnTo>
                  <a:cubicBezTo>
                    <a:pt x="3075" y="1904"/>
                    <a:pt x="4981" y="3843"/>
                    <a:pt x="5671" y="6406"/>
                  </a:cubicBezTo>
                  <a:cubicBezTo>
                    <a:pt x="6033" y="7622"/>
                    <a:pt x="6000" y="8936"/>
                    <a:pt x="5573" y="10152"/>
                  </a:cubicBezTo>
                  <a:cubicBezTo>
                    <a:pt x="5145" y="11236"/>
                    <a:pt x="4390" y="12189"/>
                    <a:pt x="3437" y="12879"/>
                  </a:cubicBezTo>
                  <a:cubicBezTo>
                    <a:pt x="2385" y="13602"/>
                    <a:pt x="1268" y="14227"/>
                    <a:pt x="85" y="14752"/>
                  </a:cubicBezTo>
                  <a:cubicBezTo>
                    <a:pt x="0" y="14781"/>
                    <a:pt x="61" y="14930"/>
                    <a:pt x="163" y="14930"/>
                  </a:cubicBezTo>
                  <a:cubicBezTo>
                    <a:pt x="180" y="14930"/>
                    <a:pt x="198" y="14926"/>
                    <a:pt x="216" y="14917"/>
                  </a:cubicBezTo>
                  <a:cubicBezTo>
                    <a:pt x="2287" y="13931"/>
                    <a:pt x="4620" y="12781"/>
                    <a:pt x="5605" y="10579"/>
                  </a:cubicBezTo>
                  <a:cubicBezTo>
                    <a:pt x="6723" y="8180"/>
                    <a:pt x="5868" y="5387"/>
                    <a:pt x="4422" y="3350"/>
                  </a:cubicBezTo>
                  <a:cubicBezTo>
                    <a:pt x="3502" y="2134"/>
                    <a:pt x="2484" y="1017"/>
                    <a:pt x="1334" y="31"/>
                  </a:cubicBezTo>
                  <a:cubicBezTo>
                    <a:pt x="1312" y="9"/>
                    <a:pt x="1288" y="0"/>
                    <a:pt x="126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23"/>
            <p:cNvSpPr/>
            <p:nvPr/>
          </p:nvSpPr>
          <p:spPr>
            <a:xfrm>
              <a:off x="4730850" y="973050"/>
              <a:ext cx="295750" cy="150000"/>
            </a:xfrm>
            <a:custGeom>
              <a:rect b="b" l="l" r="r" t="t"/>
              <a:pathLst>
                <a:path extrusionOk="0" h="6000" w="11830">
                  <a:moveTo>
                    <a:pt x="11699" y="0"/>
                  </a:moveTo>
                  <a:cubicBezTo>
                    <a:pt x="11661" y="0"/>
                    <a:pt x="11624" y="22"/>
                    <a:pt x="11612" y="72"/>
                  </a:cubicBezTo>
                  <a:cubicBezTo>
                    <a:pt x="11283" y="1945"/>
                    <a:pt x="10231" y="3588"/>
                    <a:pt x="8654" y="4640"/>
                  </a:cubicBezTo>
                  <a:cubicBezTo>
                    <a:pt x="7533" y="5395"/>
                    <a:pt x="6205" y="5783"/>
                    <a:pt x="4869" y="5783"/>
                  </a:cubicBezTo>
                  <a:cubicBezTo>
                    <a:pt x="4286" y="5783"/>
                    <a:pt x="3702" y="5709"/>
                    <a:pt x="3134" y="5560"/>
                  </a:cubicBezTo>
                  <a:cubicBezTo>
                    <a:pt x="2049" y="5297"/>
                    <a:pt x="1031" y="4771"/>
                    <a:pt x="209" y="4015"/>
                  </a:cubicBezTo>
                  <a:cubicBezTo>
                    <a:pt x="187" y="3993"/>
                    <a:pt x="164" y="3985"/>
                    <a:pt x="142" y="3985"/>
                  </a:cubicBezTo>
                  <a:cubicBezTo>
                    <a:pt x="64" y="3985"/>
                    <a:pt x="1" y="4095"/>
                    <a:pt x="78" y="4147"/>
                  </a:cubicBezTo>
                  <a:cubicBezTo>
                    <a:pt x="1391" y="5346"/>
                    <a:pt x="3101" y="5999"/>
                    <a:pt x="4863" y="5999"/>
                  </a:cubicBezTo>
                  <a:cubicBezTo>
                    <a:pt x="5129" y="5999"/>
                    <a:pt x="5397" y="5984"/>
                    <a:pt x="5664" y="5954"/>
                  </a:cubicBezTo>
                  <a:cubicBezTo>
                    <a:pt x="8753" y="5593"/>
                    <a:pt x="11250" y="3227"/>
                    <a:pt x="11809" y="138"/>
                  </a:cubicBezTo>
                  <a:cubicBezTo>
                    <a:pt x="11829" y="56"/>
                    <a:pt x="11761" y="0"/>
                    <a:pt x="1169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23"/>
            <p:cNvSpPr/>
            <p:nvPr/>
          </p:nvSpPr>
          <p:spPr>
            <a:xfrm>
              <a:off x="4323675" y="512200"/>
              <a:ext cx="169025" cy="32300"/>
            </a:xfrm>
            <a:custGeom>
              <a:rect b="b" l="l" r="r" t="t"/>
              <a:pathLst>
                <a:path extrusionOk="0" h="1292" w="6761">
                  <a:moveTo>
                    <a:pt x="1505" y="1"/>
                  </a:moveTo>
                  <a:cubicBezTo>
                    <a:pt x="1048" y="1"/>
                    <a:pt x="589" y="24"/>
                    <a:pt x="132" y="71"/>
                  </a:cubicBezTo>
                  <a:cubicBezTo>
                    <a:pt x="0" y="71"/>
                    <a:pt x="0" y="301"/>
                    <a:pt x="132" y="301"/>
                  </a:cubicBezTo>
                  <a:cubicBezTo>
                    <a:pt x="621" y="243"/>
                    <a:pt x="1110" y="214"/>
                    <a:pt x="1598" y="214"/>
                  </a:cubicBezTo>
                  <a:cubicBezTo>
                    <a:pt x="3304" y="214"/>
                    <a:pt x="4988" y="572"/>
                    <a:pt x="6572" y="1287"/>
                  </a:cubicBezTo>
                  <a:cubicBezTo>
                    <a:pt x="6581" y="1290"/>
                    <a:pt x="6590" y="1292"/>
                    <a:pt x="6599" y="1292"/>
                  </a:cubicBezTo>
                  <a:cubicBezTo>
                    <a:pt x="6687" y="1292"/>
                    <a:pt x="6761" y="1150"/>
                    <a:pt x="6671" y="1090"/>
                  </a:cubicBezTo>
                  <a:cubicBezTo>
                    <a:pt x="5050" y="358"/>
                    <a:pt x="3285" y="1"/>
                    <a:pt x="150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23"/>
            <p:cNvSpPr/>
            <p:nvPr/>
          </p:nvSpPr>
          <p:spPr>
            <a:xfrm>
              <a:off x="4377900" y="528750"/>
              <a:ext cx="60550" cy="23175"/>
            </a:xfrm>
            <a:custGeom>
              <a:rect b="b" l="l" r="r" t="t"/>
              <a:pathLst>
                <a:path extrusionOk="0" h="927" w="2422">
                  <a:moveTo>
                    <a:pt x="131" y="1"/>
                  </a:moveTo>
                  <a:cubicBezTo>
                    <a:pt x="0" y="1"/>
                    <a:pt x="0" y="198"/>
                    <a:pt x="131" y="231"/>
                  </a:cubicBezTo>
                  <a:cubicBezTo>
                    <a:pt x="854" y="329"/>
                    <a:pt x="1577" y="560"/>
                    <a:pt x="2235" y="921"/>
                  </a:cubicBezTo>
                  <a:cubicBezTo>
                    <a:pt x="2245" y="925"/>
                    <a:pt x="2256" y="926"/>
                    <a:pt x="2266" y="926"/>
                  </a:cubicBezTo>
                  <a:cubicBezTo>
                    <a:pt x="2352" y="926"/>
                    <a:pt x="2421" y="815"/>
                    <a:pt x="2333" y="757"/>
                  </a:cubicBezTo>
                  <a:cubicBezTo>
                    <a:pt x="1643" y="362"/>
                    <a:pt x="920" y="99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23"/>
            <p:cNvSpPr/>
            <p:nvPr/>
          </p:nvSpPr>
          <p:spPr>
            <a:xfrm>
              <a:off x="4383075" y="546750"/>
              <a:ext cx="55925" cy="21025"/>
            </a:xfrm>
            <a:custGeom>
              <a:rect b="b" l="l" r="r" t="t"/>
              <a:pathLst>
                <a:path extrusionOk="0" h="841" w="2237">
                  <a:moveTo>
                    <a:pt x="126" y="0"/>
                  </a:moveTo>
                  <a:cubicBezTo>
                    <a:pt x="19" y="0"/>
                    <a:pt x="0" y="171"/>
                    <a:pt x="122" y="201"/>
                  </a:cubicBezTo>
                  <a:lnTo>
                    <a:pt x="122" y="168"/>
                  </a:lnTo>
                  <a:cubicBezTo>
                    <a:pt x="779" y="300"/>
                    <a:pt x="1436" y="530"/>
                    <a:pt x="2028" y="825"/>
                  </a:cubicBezTo>
                  <a:cubicBezTo>
                    <a:pt x="2049" y="836"/>
                    <a:pt x="2069" y="841"/>
                    <a:pt x="2088" y="841"/>
                  </a:cubicBezTo>
                  <a:cubicBezTo>
                    <a:pt x="2185" y="841"/>
                    <a:pt x="2236" y="716"/>
                    <a:pt x="2126" y="661"/>
                  </a:cubicBezTo>
                  <a:cubicBezTo>
                    <a:pt x="1502" y="332"/>
                    <a:pt x="845" y="135"/>
                    <a:pt x="155" y="4"/>
                  </a:cubicBezTo>
                  <a:cubicBezTo>
                    <a:pt x="144" y="1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23"/>
            <p:cNvSpPr/>
            <p:nvPr/>
          </p:nvSpPr>
          <p:spPr>
            <a:xfrm>
              <a:off x="4371575" y="854800"/>
              <a:ext cx="141075" cy="18475"/>
            </a:xfrm>
            <a:custGeom>
              <a:rect b="b" l="l" r="r" t="t"/>
              <a:pathLst>
                <a:path extrusionOk="0" h="739" w="5643">
                  <a:moveTo>
                    <a:pt x="158" y="1"/>
                  </a:moveTo>
                  <a:cubicBezTo>
                    <a:pt x="47" y="1"/>
                    <a:pt x="0" y="171"/>
                    <a:pt x="122" y="202"/>
                  </a:cubicBezTo>
                  <a:cubicBezTo>
                    <a:pt x="1476" y="559"/>
                    <a:pt x="2890" y="738"/>
                    <a:pt x="4302" y="738"/>
                  </a:cubicBezTo>
                  <a:cubicBezTo>
                    <a:pt x="4706" y="738"/>
                    <a:pt x="5109" y="724"/>
                    <a:pt x="5511" y="694"/>
                  </a:cubicBezTo>
                  <a:cubicBezTo>
                    <a:pt x="5642" y="694"/>
                    <a:pt x="5642" y="497"/>
                    <a:pt x="5511" y="497"/>
                  </a:cubicBezTo>
                  <a:cubicBezTo>
                    <a:pt x="5109" y="527"/>
                    <a:pt x="4709" y="541"/>
                    <a:pt x="4311" y="541"/>
                  </a:cubicBezTo>
                  <a:cubicBezTo>
                    <a:pt x="2916" y="541"/>
                    <a:pt x="1542" y="362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23"/>
            <p:cNvSpPr/>
            <p:nvPr/>
          </p:nvSpPr>
          <p:spPr>
            <a:xfrm>
              <a:off x="4392100" y="874525"/>
              <a:ext cx="81925" cy="12250"/>
            </a:xfrm>
            <a:custGeom>
              <a:rect b="b" l="l" r="r" t="t"/>
              <a:pathLst>
                <a:path extrusionOk="0" h="490" w="3277">
                  <a:moveTo>
                    <a:pt x="159" y="0"/>
                  </a:moveTo>
                  <a:cubicBezTo>
                    <a:pt x="47" y="0"/>
                    <a:pt x="1" y="171"/>
                    <a:pt x="122" y="201"/>
                  </a:cubicBezTo>
                  <a:cubicBezTo>
                    <a:pt x="814" y="386"/>
                    <a:pt x="1521" y="489"/>
                    <a:pt x="2234" y="489"/>
                  </a:cubicBezTo>
                  <a:cubicBezTo>
                    <a:pt x="2537" y="489"/>
                    <a:pt x="2841" y="470"/>
                    <a:pt x="3145" y="431"/>
                  </a:cubicBezTo>
                  <a:cubicBezTo>
                    <a:pt x="3268" y="431"/>
                    <a:pt x="3276" y="231"/>
                    <a:pt x="3170" y="231"/>
                  </a:cubicBezTo>
                  <a:cubicBezTo>
                    <a:pt x="3162" y="231"/>
                    <a:pt x="3154" y="232"/>
                    <a:pt x="3145" y="234"/>
                  </a:cubicBezTo>
                  <a:cubicBezTo>
                    <a:pt x="2851" y="273"/>
                    <a:pt x="2554" y="292"/>
                    <a:pt x="2256" y="292"/>
                  </a:cubicBezTo>
                  <a:cubicBezTo>
                    <a:pt x="1557" y="292"/>
                    <a:pt x="856" y="188"/>
                    <a:pt x="188" y="4"/>
                  </a:cubicBezTo>
                  <a:cubicBezTo>
                    <a:pt x="178" y="2"/>
                    <a:pt x="168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23"/>
            <p:cNvSpPr/>
            <p:nvPr/>
          </p:nvSpPr>
          <p:spPr>
            <a:xfrm>
              <a:off x="4159050" y="1038350"/>
              <a:ext cx="77275" cy="60675"/>
            </a:xfrm>
            <a:custGeom>
              <a:rect b="b" l="l" r="r" t="t"/>
              <a:pathLst>
                <a:path extrusionOk="0" h="2427" w="3091">
                  <a:moveTo>
                    <a:pt x="144" y="1"/>
                  </a:moveTo>
                  <a:cubicBezTo>
                    <a:pt x="67" y="1"/>
                    <a:pt x="0" y="86"/>
                    <a:pt x="46" y="155"/>
                  </a:cubicBezTo>
                  <a:lnTo>
                    <a:pt x="46" y="122"/>
                  </a:lnTo>
                  <a:cubicBezTo>
                    <a:pt x="802" y="1108"/>
                    <a:pt x="1755" y="1896"/>
                    <a:pt x="2872" y="2422"/>
                  </a:cubicBezTo>
                  <a:cubicBezTo>
                    <a:pt x="2884" y="2425"/>
                    <a:pt x="2895" y="2426"/>
                    <a:pt x="2906" y="2426"/>
                  </a:cubicBezTo>
                  <a:cubicBezTo>
                    <a:pt x="3019" y="2426"/>
                    <a:pt x="3090" y="2285"/>
                    <a:pt x="2971" y="2225"/>
                  </a:cubicBezTo>
                  <a:cubicBezTo>
                    <a:pt x="1886" y="1732"/>
                    <a:pt x="966" y="976"/>
                    <a:pt x="243" y="56"/>
                  </a:cubicBezTo>
                  <a:cubicBezTo>
                    <a:pt x="214" y="16"/>
                    <a:pt x="178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23"/>
            <p:cNvSpPr/>
            <p:nvPr/>
          </p:nvSpPr>
          <p:spPr>
            <a:xfrm>
              <a:off x="4170600" y="1007750"/>
              <a:ext cx="53400" cy="39525"/>
            </a:xfrm>
            <a:custGeom>
              <a:rect b="b" l="l" r="r" t="t"/>
              <a:pathLst>
                <a:path extrusionOk="0" h="1581" w="2136">
                  <a:moveTo>
                    <a:pt x="154" y="1"/>
                  </a:moveTo>
                  <a:cubicBezTo>
                    <a:pt x="83" y="1"/>
                    <a:pt x="0" y="112"/>
                    <a:pt x="77" y="163"/>
                  </a:cubicBezTo>
                  <a:lnTo>
                    <a:pt x="77" y="196"/>
                  </a:lnTo>
                  <a:cubicBezTo>
                    <a:pt x="603" y="754"/>
                    <a:pt x="1227" y="1214"/>
                    <a:pt x="1917" y="1576"/>
                  </a:cubicBezTo>
                  <a:cubicBezTo>
                    <a:pt x="1926" y="1579"/>
                    <a:pt x="1935" y="1580"/>
                    <a:pt x="1944" y="1580"/>
                  </a:cubicBezTo>
                  <a:cubicBezTo>
                    <a:pt x="2037" y="1580"/>
                    <a:pt x="2135" y="1438"/>
                    <a:pt x="2016" y="1379"/>
                  </a:cubicBezTo>
                  <a:cubicBezTo>
                    <a:pt x="1359" y="1050"/>
                    <a:pt x="734" y="590"/>
                    <a:pt x="208" y="31"/>
                  </a:cubicBezTo>
                  <a:cubicBezTo>
                    <a:pt x="194" y="9"/>
                    <a:pt x="175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23"/>
            <p:cNvSpPr/>
            <p:nvPr/>
          </p:nvSpPr>
          <p:spPr>
            <a:xfrm>
              <a:off x="4180375" y="1001275"/>
              <a:ext cx="52650" cy="27925"/>
            </a:xfrm>
            <a:custGeom>
              <a:rect b="b" l="l" r="r" t="t"/>
              <a:pathLst>
                <a:path extrusionOk="0" h="1117" w="2106">
                  <a:moveTo>
                    <a:pt x="123" y="0"/>
                  </a:moveTo>
                  <a:cubicBezTo>
                    <a:pt x="50" y="0"/>
                    <a:pt x="1" y="139"/>
                    <a:pt x="80" y="192"/>
                  </a:cubicBezTo>
                  <a:cubicBezTo>
                    <a:pt x="639" y="619"/>
                    <a:pt x="1263" y="915"/>
                    <a:pt x="1953" y="1112"/>
                  </a:cubicBezTo>
                  <a:cubicBezTo>
                    <a:pt x="1962" y="1115"/>
                    <a:pt x="1971" y="1116"/>
                    <a:pt x="1979" y="1116"/>
                  </a:cubicBezTo>
                  <a:cubicBezTo>
                    <a:pt x="2062" y="1116"/>
                    <a:pt x="2106" y="974"/>
                    <a:pt x="1986" y="915"/>
                  </a:cubicBezTo>
                  <a:cubicBezTo>
                    <a:pt x="1329" y="717"/>
                    <a:pt x="738" y="422"/>
                    <a:pt x="179" y="27"/>
                  </a:cubicBezTo>
                  <a:cubicBezTo>
                    <a:pt x="160" y="8"/>
                    <a:pt x="141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23"/>
            <p:cNvSpPr/>
            <p:nvPr/>
          </p:nvSpPr>
          <p:spPr>
            <a:xfrm>
              <a:off x="4437300" y="945075"/>
              <a:ext cx="106650" cy="85750"/>
            </a:xfrm>
            <a:custGeom>
              <a:rect b="b" l="l" r="r" t="t"/>
              <a:pathLst>
                <a:path extrusionOk="0" h="3430" w="4266">
                  <a:moveTo>
                    <a:pt x="4113" y="0"/>
                  </a:moveTo>
                  <a:cubicBezTo>
                    <a:pt x="4082" y="0"/>
                    <a:pt x="4051" y="12"/>
                    <a:pt x="4032" y="41"/>
                  </a:cubicBezTo>
                  <a:cubicBezTo>
                    <a:pt x="3046" y="1454"/>
                    <a:pt x="1699" y="2538"/>
                    <a:pt x="121" y="3228"/>
                  </a:cubicBezTo>
                  <a:cubicBezTo>
                    <a:pt x="0" y="3259"/>
                    <a:pt x="47" y="3429"/>
                    <a:pt x="132" y="3429"/>
                  </a:cubicBezTo>
                  <a:cubicBezTo>
                    <a:pt x="139" y="3429"/>
                    <a:pt x="147" y="3428"/>
                    <a:pt x="154" y="3426"/>
                  </a:cubicBezTo>
                  <a:cubicBezTo>
                    <a:pt x="1797" y="2735"/>
                    <a:pt x="3210" y="1585"/>
                    <a:pt x="4196" y="139"/>
                  </a:cubicBezTo>
                  <a:cubicBezTo>
                    <a:pt x="4266" y="70"/>
                    <a:pt x="4188" y="0"/>
                    <a:pt x="411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23"/>
            <p:cNvSpPr/>
            <p:nvPr/>
          </p:nvSpPr>
          <p:spPr>
            <a:xfrm>
              <a:off x="4447150" y="975625"/>
              <a:ext cx="115200" cy="76550"/>
            </a:xfrm>
            <a:custGeom>
              <a:rect b="b" l="l" r="r" t="t"/>
              <a:pathLst>
                <a:path extrusionOk="0" h="3062" w="4608">
                  <a:moveTo>
                    <a:pt x="4468" y="0"/>
                  </a:moveTo>
                  <a:cubicBezTo>
                    <a:pt x="4444" y="0"/>
                    <a:pt x="4418" y="11"/>
                    <a:pt x="4394" y="35"/>
                  </a:cubicBezTo>
                  <a:cubicBezTo>
                    <a:pt x="3309" y="1415"/>
                    <a:pt x="1798" y="2401"/>
                    <a:pt x="122" y="2861"/>
                  </a:cubicBezTo>
                  <a:cubicBezTo>
                    <a:pt x="0" y="2891"/>
                    <a:pt x="47" y="3062"/>
                    <a:pt x="133" y="3062"/>
                  </a:cubicBezTo>
                  <a:cubicBezTo>
                    <a:pt x="140" y="3062"/>
                    <a:pt x="147" y="3060"/>
                    <a:pt x="155" y="3058"/>
                  </a:cubicBezTo>
                  <a:cubicBezTo>
                    <a:pt x="1896" y="2598"/>
                    <a:pt x="3441" y="1579"/>
                    <a:pt x="4558" y="199"/>
                  </a:cubicBezTo>
                  <a:cubicBezTo>
                    <a:pt x="4608" y="100"/>
                    <a:pt x="4545" y="0"/>
                    <a:pt x="44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23"/>
            <p:cNvSpPr/>
            <p:nvPr/>
          </p:nvSpPr>
          <p:spPr>
            <a:xfrm>
              <a:off x="4457775" y="1029925"/>
              <a:ext cx="83900" cy="51825"/>
            </a:xfrm>
            <a:custGeom>
              <a:rect b="b" l="l" r="r" t="t"/>
              <a:pathLst>
                <a:path extrusionOk="0" h="2073" w="3356">
                  <a:moveTo>
                    <a:pt x="3186" y="1"/>
                  </a:moveTo>
                  <a:cubicBezTo>
                    <a:pt x="3161" y="1"/>
                    <a:pt x="3136" y="10"/>
                    <a:pt x="3114" y="32"/>
                  </a:cubicBezTo>
                  <a:cubicBezTo>
                    <a:pt x="2227" y="820"/>
                    <a:pt x="1208" y="1445"/>
                    <a:pt x="91" y="1872"/>
                  </a:cubicBezTo>
                  <a:cubicBezTo>
                    <a:pt x="0" y="1902"/>
                    <a:pt x="21" y="2073"/>
                    <a:pt x="128" y="2073"/>
                  </a:cubicBezTo>
                  <a:cubicBezTo>
                    <a:pt x="137" y="2073"/>
                    <a:pt x="147" y="2071"/>
                    <a:pt x="157" y="2069"/>
                  </a:cubicBezTo>
                  <a:cubicBezTo>
                    <a:pt x="1307" y="1609"/>
                    <a:pt x="2358" y="984"/>
                    <a:pt x="3278" y="163"/>
                  </a:cubicBezTo>
                  <a:cubicBezTo>
                    <a:pt x="3355" y="112"/>
                    <a:pt x="3273" y="1"/>
                    <a:pt x="318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23"/>
            <p:cNvSpPr/>
            <p:nvPr/>
          </p:nvSpPr>
          <p:spPr>
            <a:xfrm>
              <a:off x="3813175" y="931100"/>
              <a:ext cx="117500" cy="92575"/>
            </a:xfrm>
            <a:custGeom>
              <a:rect b="b" l="l" r="r" t="t"/>
              <a:pathLst>
                <a:path extrusionOk="0" h="3703" w="4700">
                  <a:moveTo>
                    <a:pt x="162" y="0"/>
                  </a:moveTo>
                  <a:cubicBezTo>
                    <a:pt x="85" y="0"/>
                    <a:pt x="0" y="70"/>
                    <a:pt x="47" y="140"/>
                  </a:cubicBezTo>
                  <a:cubicBezTo>
                    <a:pt x="1197" y="1717"/>
                    <a:pt x="2741" y="2933"/>
                    <a:pt x="4516" y="3689"/>
                  </a:cubicBezTo>
                  <a:cubicBezTo>
                    <a:pt x="4530" y="3698"/>
                    <a:pt x="4544" y="3702"/>
                    <a:pt x="4557" y="3702"/>
                  </a:cubicBezTo>
                  <a:cubicBezTo>
                    <a:pt x="4638" y="3702"/>
                    <a:pt x="4699" y="3553"/>
                    <a:pt x="4615" y="3524"/>
                  </a:cubicBezTo>
                  <a:cubicBezTo>
                    <a:pt x="2873" y="2769"/>
                    <a:pt x="1361" y="1586"/>
                    <a:pt x="244" y="41"/>
                  </a:cubicBezTo>
                  <a:cubicBezTo>
                    <a:pt x="225" y="12"/>
                    <a:pt x="194" y="0"/>
                    <a:pt x="16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23"/>
            <p:cNvSpPr/>
            <p:nvPr/>
          </p:nvSpPr>
          <p:spPr>
            <a:xfrm>
              <a:off x="3817625" y="900900"/>
              <a:ext cx="81700" cy="87775"/>
            </a:xfrm>
            <a:custGeom>
              <a:rect b="b" l="l" r="r" t="t"/>
              <a:pathLst>
                <a:path extrusionOk="0" h="3511" w="3268">
                  <a:moveTo>
                    <a:pt x="115" y="1"/>
                  </a:moveTo>
                  <a:cubicBezTo>
                    <a:pt x="58" y="1"/>
                    <a:pt x="0" y="33"/>
                    <a:pt x="0" y="99"/>
                  </a:cubicBezTo>
                  <a:cubicBezTo>
                    <a:pt x="66" y="461"/>
                    <a:pt x="230" y="756"/>
                    <a:pt x="493" y="1019"/>
                  </a:cubicBezTo>
                  <a:cubicBezTo>
                    <a:pt x="756" y="1315"/>
                    <a:pt x="1019" y="1644"/>
                    <a:pt x="1315" y="1906"/>
                  </a:cubicBezTo>
                  <a:cubicBezTo>
                    <a:pt x="1841" y="2498"/>
                    <a:pt x="2432" y="3024"/>
                    <a:pt x="3089" y="3484"/>
                  </a:cubicBezTo>
                  <a:cubicBezTo>
                    <a:pt x="3108" y="3503"/>
                    <a:pt x="3127" y="3511"/>
                    <a:pt x="3145" y="3511"/>
                  </a:cubicBezTo>
                  <a:cubicBezTo>
                    <a:pt x="3219" y="3511"/>
                    <a:pt x="3267" y="3372"/>
                    <a:pt x="3188" y="3319"/>
                  </a:cubicBezTo>
                  <a:cubicBezTo>
                    <a:pt x="2596" y="2859"/>
                    <a:pt x="2038" y="2367"/>
                    <a:pt x="1545" y="1841"/>
                  </a:cubicBezTo>
                  <a:cubicBezTo>
                    <a:pt x="1282" y="1578"/>
                    <a:pt x="1052" y="1315"/>
                    <a:pt x="822" y="1052"/>
                  </a:cubicBezTo>
                  <a:cubicBezTo>
                    <a:pt x="690" y="921"/>
                    <a:pt x="592" y="756"/>
                    <a:pt x="460" y="625"/>
                  </a:cubicBezTo>
                  <a:cubicBezTo>
                    <a:pt x="329" y="461"/>
                    <a:pt x="230" y="296"/>
                    <a:pt x="230" y="99"/>
                  </a:cubicBezTo>
                  <a:cubicBezTo>
                    <a:pt x="230" y="33"/>
                    <a:pt x="173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23"/>
            <p:cNvSpPr/>
            <p:nvPr/>
          </p:nvSpPr>
          <p:spPr>
            <a:xfrm>
              <a:off x="3845800" y="904800"/>
              <a:ext cx="54175" cy="55125"/>
            </a:xfrm>
            <a:custGeom>
              <a:rect b="b" l="l" r="r" t="t"/>
              <a:pathLst>
                <a:path extrusionOk="0" h="2205" w="2167">
                  <a:moveTo>
                    <a:pt x="131" y="1"/>
                  </a:moveTo>
                  <a:cubicBezTo>
                    <a:pt x="59" y="1"/>
                    <a:pt x="0" y="71"/>
                    <a:pt x="23" y="140"/>
                  </a:cubicBezTo>
                  <a:cubicBezTo>
                    <a:pt x="516" y="962"/>
                    <a:pt x="1174" y="1652"/>
                    <a:pt x="1962" y="2178"/>
                  </a:cubicBezTo>
                  <a:cubicBezTo>
                    <a:pt x="1981" y="2197"/>
                    <a:pt x="2002" y="2205"/>
                    <a:pt x="2021" y="2205"/>
                  </a:cubicBezTo>
                  <a:cubicBezTo>
                    <a:pt x="2102" y="2205"/>
                    <a:pt x="2167" y="2066"/>
                    <a:pt x="2061" y="2013"/>
                  </a:cubicBezTo>
                  <a:cubicBezTo>
                    <a:pt x="1305" y="1488"/>
                    <a:pt x="681" y="830"/>
                    <a:pt x="221" y="42"/>
                  </a:cubicBezTo>
                  <a:cubicBezTo>
                    <a:pt x="192" y="13"/>
                    <a:pt x="160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23"/>
            <p:cNvSpPr/>
            <p:nvPr/>
          </p:nvSpPr>
          <p:spPr>
            <a:xfrm>
              <a:off x="3874300" y="914250"/>
              <a:ext cx="22200" cy="17700"/>
            </a:xfrm>
            <a:custGeom>
              <a:rect b="b" l="l" r="r" t="t"/>
              <a:pathLst>
                <a:path extrusionOk="0" h="708" w="888">
                  <a:moveTo>
                    <a:pt x="132" y="1"/>
                  </a:moveTo>
                  <a:cubicBezTo>
                    <a:pt x="108" y="1"/>
                    <a:pt x="83" y="9"/>
                    <a:pt x="66" y="25"/>
                  </a:cubicBezTo>
                  <a:cubicBezTo>
                    <a:pt x="1" y="58"/>
                    <a:pt x="1" y="124"/>
                    <a:pt x="66" y="157"/>
                  </a:cubicBezTo>
                  <a:lnTo>
                    <a:pt x="691" y="682"/>
                  </a:lnTo>
                  <a:cubicBezTo>
                    <a:pt x="707" y="699"/>
                    <a:pt x="732" y="707"/>
                    <a:pt x="757" y="707"/>
                  </a:cubicBezTo>
                  <a:cubicBezTo>
                    <a:pt x="781" y="707"/>
                    <a:pt x="806" y="699"/>
                    <a:pt x="822" y="682"/>
                  </a:cubicBezTo>
                  <a:cubicBezTo>
                    <a:pt x="888" y="650"/>
                    <a:pt x="888" y="584"/>
                    <a:pt x="822" y="551"/>
                  </a:cubicBezTo>
                  <a:lnTo>
                    <a:pt x="198" y="25"/>
                  </a:lnTo>
                  <a:cubicBezTo>
                    <a:pt x="181" y="9"/>
                    <a:pt x="157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23"/>
            <p:cNvSpPr/>
            <p:nvPr/>
          </p:nvSpPr>
          <p:spPr>
            <a:xfrm>
              <a:off x="3996075" y="1024125"/>
              <a:ext cx="139500" cy="29150"/>
            </a:xfrm>
            <a:custGeom>
              <a:rect b="b" l="l" r="r" t="t"/>
              <a:pathLst>
                <a:path extrusionOk="0" h="1166" w="5580">
                  <a:moveTo>
                    <a:pt x="5415" y="1"/>
                  </a:moveTo>
                  <a:cubicBezTo>
                    <a:pt x="4086" y="358"/>
                    <a:pt x="2717" y="955"/>
                    <a:pt x="1340" y="955"/>
                  </a:cubicBezTo>
                  <a:cubicBezTo>
                    <a:pt x="946" y="955"/>
                    <a:pt x="552" y="906"/>
                    <a:pt x="157" y="789"/>
                  </a:cubicBezTo>
                  <a:cubicBezTo>
                    <a:pt x="147" y="787"/>
                    <a:pt x="138" y="786"/>
                    <a:pt x="129" y="786"/>
                  </a:cubicBezTo>
                  <a:cubicBezTo>
                    <a:pt x="22" y="786"/>
                    <a:pt x="1" y="956"/>
                    <a:pt x="92" y="986"/>
                  </a:cubicBezTo>
                  <a:lnTo>
                    <a:pt x="124" y="986"/>
                  </a:lnTo>
                  <a:cubicBezTo>
                    <a:pt x="534" y="1113"/>
                    <a:pt x="943" y="1165"/>
                    <a:pt x="1351" y="1165"/>
                  </a:cubicBezTo>
                  <a:cubicBezTo>
                    <a:pt x="2745" y="1165"/>
                    <a:pt x="4126" y="554"/>
                    <a:pt x="5448" y="198"/>
                  </a:cubicBezTo>
                  <a:cubicBezTo>
                    <a:pt x="5579" y="165"/>
                    <a:pt x="5514" y="1"/>
                    <a:pt x="54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23"/>
            <p:cNvSpPr/>
            <p:nvPr/>
          </p:nvSpPr>
          <p:spPr>
            <a:xfrm>
              <a:off x="4064075" y="999925"/>
              <a:ext cx="64525" cy="19300"/>
            </a:xfrm>
            <a:custGeom>
              <a:rect b="b" l="l" r="r" t="t"/>
              <a:pathLst>
                <a:path extrusionOk="0" h="772" w="2581">
                  <a:moveTo>
                    <a:pt x="2446" y="0"/>
                  </a:moveTo>
                  <a:cubicBezTo>
                    <a:pt x="2431" y="0"/>
                    <a:pt x="2415" y="5"/>
                    <a:pt x="2399" y="16"/>
                  </a:cubicBezTo>
                  <a:cubicBezTo>
                    <a:pt x="1709" y="377"/>
                    <a:pt x="921" y="574"/>
                    <a:pt x="165" y="574"/>
                  </a:cubicBezTo>
                  <a:cubicBezTo>
                    <a:pt x="0" y="574"/>
                    <a:pt x="0" y="771"/>
                    <a:pt x="165" y="771"/>
                  </a:cubicBezTo>
                  <a:cubicBezTo>
                    <a:pt x="953" y="771"/>
                    <a:pt x="1775" y="574"/>
                    <a:pt x="2498" y="180"/>
                  </a:cubicBezTo>
                  <a:cubicBezTo>
                    <a:pt x="2580" y="125"/>
                    <a:pt x="2525" y="0"/>
                    <a:pt x="244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23"/>
            <p:cNvSpPr/>
            <p:nvPr/>
          </p:nvSpPr>
          <p:spPr>
            <a:xfrm>
              <a:off x="3639675" y="704425"/>
              <a:ext cx="95475" cy="130300"/>
            </a:xfrm>
            <a:custGeom>
              <a:rect b="b" l="l" r="r" t="t"/>
              <a:pathLst>
                <a:path extrusionOk="0" h="5212" w="3819">
                  <a:moveTo>
                    <a:pt x="145" y="0"/>
                  </a:moveTo>
                  <a:cubicBezTo>
                    <a:pt x="80" y="0"/>
                    <a:pt x="0" y="56"/>
                    <a:pt x="21" y="137"/>
                  </a:cubicBezTo>
                  <a:lnTo>
                    <a:pt x="21" y="105"/>
                  </a:lnTo>
                  <a:cubicBezTo>
                    <a:pt x="513" y="2208"/>
                    <a:pt x="1828" y="4015"/>
                    <a:pt x="3635" y="5198"/>
                  </a:cubicBezTo>
                  <a:cubicBezTo>
                    <a:pt x="3649" y="5207"/>
                    <a:pt x="3663" y="5211"/>
                    <a:pt x="3676" y="5211"/>
                  </a:cubicBezTo>
                  <a:cubicBezTo>
                    <a:pt x="3757" y="5211"/>
                    <a:pt x="3819" y="5057"/>
                    <a:pt x="3734" y="5001"/>
                  </a:cubicBezTo>
                  <a:cubicBezTo>
                    <a:pt x="1959" y="3883"/>
                    <a:pt x="711" y="2109"/>
                    <a:pt x="218" y="72"/>
                  </a:cubicBezTo>
                  <a:cubicBezTo>
                    <a:pt x="218" y="21"/>
                    <a:pt x="184" y="0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23"/>
            <p:cNvSpPr/>
            <p:nvPr/>
          </p:nvSpPr>
          <p:spPr>
            <a:xfrm>
              <a:off x="3695525" y="761100"/>
              <a:ext cx="58400" cy="57200"/>
            </a:xfrm>
            <a:custGeom>
              <a:rect b="b" l="l" r="r" t="t"/>
              <a:pathLst>
                <a:path extrusionOk="0" h="2288" w="2336">
                  <a:moveTo>
                    <a:pt x="131" y="0"/>
                  </a:moveTo>
                  <a:cubicBezTo>
                    <a:pt x="68" y="0"/>
                    <a:pt x="1" y="57"/>
                    <a:pt x="21" y="138"/>
                  </a:cubicBezTo>
                  <a:cubicBezTo>
                    <a:pt x="415" y="1091"/>
                    <a:pt x="1171" y="1847"/>
                    <a:pt x="2124" y="2274"/>
                  </a:cubicBezTo>
                  <a:cubicBezTo>
                    <a:pt x="2143" y="2283"/>
                    <a:pt x="2161" y="2287"/>
                    <a:pt x="2177" y="2287"/>
                  </a:cubicBezTo>
                  <a:cubicBezTo>
                    <a:pt x="2279" y="2287"/>
                    <a:pt x="2336" y="2138"/>
                    <a:pt x="2223" y="2109"/>
                  </a:cubicBezTo>
                  <a:cubicBezTo>
                    <a:pt x="1335" y="1715"/>
                    <a:pt x="613" y="992"/>
                    <a:pt x="218" y="72"/>
                  </a:cubicBezTo>
                  <a:cubicBezTo>
                    <a:pt x="206" y="22"/>
                    <a:pt x="169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23"/>
            <p:cNvSpPr/>
            <p:nvPr/>
          </p:nvSpPr>
          <p:spPr>
            <a:xfrm>
              <a:off x="3724800" y="780550"/>
              <a:ext cx="27125" cy="20500"/>
            </a:xfrm>
            <a:custGeom>
              <a:rect b="b" l="l" r="r" t="t"/>
              <a:pathLst>
                <a:path extrusionOk="0" h="820" w="1085">
                  <a:moveTo>
                    <a:pt x="132" y="1"/>
                  </a:moveTo>
                  <a:cubicBezTo>
                    <a:pt x="107" y="1"/>
                    <a:pt x="82" y="17"/>
                    <a:pt x="66" y="50"/>
                  </a:cubicBezTo>
                  <a:cubicBezTo>
                    <a:pt x="0" y="83"/>
                    <a:pt x="0" y="148"/>
                    <a:pt x="66" y="181"/>
                  </a:cubicBezTo>
                  <a:lnTo>
                    <a:pt x="99" y="181"/>
                  </a:lnTo>
                  <a:cubicBezTo>
                    <a:pt x="329" y="444"/>
                    <a:pt x="592" y="641"/>
                    <a:pt x="920" y="806"/>
                  </a:cubicBezTo>
                  <a:cubicBezTo>
                    <a:pt x="930" y="815"/>
                    <a:pt x="942" y="819"/>
                    <a:pt x="956" y="819"/>
                  </a:cubicBezTo>
                  <a:cubicBezTo>
                    <a:pt x="989" y="819"/>
                    <a:pt x="1028" y="796"/>
                    <a:pt x="1052" y="773"/>
                  </a:cubicBezTo>
                  <a:cubicBezTo>
                    <a:pt x="1085" y="740"/>
                    <a:pt x="1085" y="674"/>
                    <a:pt x="1019" y="641"/>
                  </a:cubicBezTo>
                  <a:cubicBezTo>
                    <a:pt x="723" y="477"/>
                    <a:pt x="427" y="280"/>
                    <a:pt x="197" y="50"/>
                  </a:cubicBezTo>
                  <a:cubicBezTo>
                    <a:pt x="181" y="17"/>
                    <a:pt x="15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23"/>
            <p:cNvSpPr/>
            <p:nvPr/>
          </p:nvSpPr>
          <p:spPr>
            <a:xfrm>
              <a:off x="3695750" y="556825"/>
              <a:ext cx="103000" cy="45825"/>
            </a:xfrm>
            <a:custGeom>
              <a:rect b="b" l="l" r="r" t="t"/>
              <a:pathLst>
                <a:path extrusionOk="0" h="1833" w="4120">
                  <a:moveTo>
                    <a:pt x="3501" y="1"/>
                  </a:moveTo>
                  <a:cubicBezTo>
                    <a:pt x="2190" y="1"/>
                    <a:pt x="926" y="585"/>
                    <a:pt x="78" y="1638"/>
                  </a:cubicBezTo>
                  <a:cubicBezTo>
                    <a:pt x="1" y="1715"/>
                    <a:pt x="85" y="1833"/>
                    <a:pt x="156" y="1833"/>
                  </a:cubicBezTo>
                  <a:cubicBezTo>
                    <a:pt x="176" y="1833"/>
                    <a:pt x="195" y="1824"/>
                    <a:pt x="209" y="1802"/>
                  </a:cubicBezTo>
                  <a:cubicBezTo>
                    <a:pt x="1012" y="799"/>
                    <a:pt x="2190" y="221"/>
                    <a:pt x="3438" y="221"/>
                  </a:cubicBezTo>
                  <a:cubicBezTo>
                    <a:pt x="3620" y="221"/>
                    <a:pt x="3804" y="233"/>
                    <a:pt x="3988" y="258"/>
                  </a:cubicBezTo>
                  <a:cubicBezTo>
                    <a:pt x="4120" y="258"/>
                    <a:pt x="4120" y="61"/>
                    <a:pt x="3988" y="28"/>
                  </a:cubicBezTo>
                  <a:cubicBezTo>
                    <a:pt x="3825" y="10"/>
                    <a:pt x="3663" y="1"/>
                    <a:pt x="35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23"/>
            <p:cNvSpPr/>
            <p:nvPr/>
          </p:nvSpPr>
          <p:spPr>
            <a:xfrm>
              <a:off x="3766125" y="575575"/>
              <a:ext cx="76175" cy="17375"/>
            </a:xfrm>
            <a:custGeom>
              <a:rect b="b" l="l" r="r" t="t"/>
              <a:pathLst>
                <a:path extrusionOk="0" h="695" w="3047">
                  <a:moveTo>
                    <a:pt x="2915" y="1"/>
                  </a:moveTo>
                  <a:cubicBezTo>
                    <a:pt x="1995" y="34"/>
                    <a:pt x="1042" y="198"/>
                    <a:pt x="122" y="494"/>
                  </a:cubicBezTo>
                  <a:cubicBezTo>
                    <a:pt x="0" y="524"/>
                    <a:pt x="47" y="695"/>
                    <a:pt x="158" y="695"/>
                  </a:cubicBezTo>
                  <a:cubicBezTo>
                    <a:pt x="168" y="695"/>
                    <a:pt x="177" y="693"/>
                    <a:pt x="187" y="691"/>
                  </a:cubicBezTo>
                  <a:cubicBezTo>
                    <a:pt x="1075" y="395"/>
                    <a:pt x="1995" y="231"/>
                    <a:pt x="2915" y="231"/>
                  </a:cubicBezTo>
                  <a:cubicBezTo>
                    <a:pt x="3046" y="231"/>
                    <a:pt x="3046" y="1"/>
                    <a:pt x="29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23"/>
            <p:cNvSpPr/>
            <p:nvPr/>
          </p:nvSpPr>
          <p:spPr>
            <a:xfrm>
              <a:off x="3883350" y="462075"/>
              <a:ext cx="23350" cy="113275"/>
            </a:xfrm>
            <a:custGeom>
              <a:rect b="b" l="l" r="r" t="t"/>
              <a:pathLst>
                <a:path extrusionOk="0" h="4531" w="934">
                  <a:moveTo>
                    <a:pt x="679" y="0"/>
                  </a:moveTo>
                  <a:cubicBezTo>
                    <a:pt x="641" y="0"/>
                    <a:pt x="604" y="22"/>
                    <a:pt x="592" y="72"/>
                  </a:cubicBezTo>
                  <a:cubicBezTo>
                    <a:pt x="0" y="1485"/>
                    <a:pt x="66" y="3095"/>
                    <a:pt x="723" y="4475"/>
                  </a:cubicBezTo>
                  <a:cubicBezTo>
                    <a:pt x="743" y="4515"/>
                    <a:pt x="772" y="4530"/>
                    <a:pt x="800" y="4530"/>
                  </a:cubicBezTo>
                  <a:cubicBezTo>
                    <a:pt x="867" y="4530"/>
                    <a:pt x="933" y="4446"/>
                    <a:pt x="887" y="4377"/>
                  </a:cubicBezTo>
                  <a:cubicBezTo>
                    <a:pt x="263" y="3029"/>
                    <a:pt x="230" y="1485"/>
                    <a:pt x="789" y="138"/>
                  </a:cubicBezTo>
                  <a:cubicBezTo>
                    <a:pt x="809" y="56"/>
                    <a:pt x="742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23"/>
            <p:cNvSpPr/>
            <p:nvPr/>
          </p:nvSpPr>
          <p:spPr>
            <a:xfrm>
              <a:off x="3908000" y="475225"/>
              <a:ext cx="16125" cy="87400"/>
            </a:xfrm>
            <a:custGeom>
              <a:rect b="b" l="l" r="r" t="t"/>
              <a:pathLst>
                <a:path extrusionOk="0" h="3496" w="645">
                  <a:moveTo>
                    <a:pt x="515" y="0"/>
                  </a:moveTo>
                  <a:cubicBezTo>
                    <a:pt x="476" y="0"/>
                    <a:pt x="440" y="21"/>
                    <a:pt x="427" y="72"/>
                  </a:cubicBezTo>
                  <a:cubicBezTo>
                    <a:pt x="99" y="1156"/>
                    <a:pt x="0" y="2306"/>
                    <a:pt x="230" y="3423"/>
                  </a:cubicBezTo>
                  <a:cubicBezTo>
                    <a:pt x="243" y="3474"/>
                    <a:pt x="279" y="3495"/>
                    <a:pt x="318" y="3495"/>
                  </a:cubicBezTo>
                  <a:cubicBezTo>
                    <a:pt x="380" y="3495"/>
                    <a:pt x="448" y="3439"/>
                    <a:pt x="427" y="3358"/>
                  </a:cubicBezTo>
                  <a:cubicBezTo>
                    <a:pt x="230" y="2273"/>
                    <a:pt x="296" y="1156"/>
                    <a:pt x="624" y="137"/>
                  </a:cubicBezTo>
                  <a:cubicBezTo>
                    <a:pt x="645" y="56"/>
                    <a:pt x="577" y="0"/>
                    <a:pt x="51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23"/>
            <p:cNvSpPr/>
            <p:nvPr/>
          </p:nvSpPr>
          <p:spPr>
            <a:xfrm>
              <a:off x="3935100" y="508850"/>
              <a:ext cx="18425" cy="51300"/>
            </a:xfrm>
            <a:custGeom>
              <a:rect b="b" l="l" r="r" t="t"/>
              <a:pathLst>
                <a:path extrusionOk="0" h="2052" w="737">
                  <a:moveTo>
                    <a:pt x="601" y="0"/>
                  </a:moveTo>
                  <a:cubicBezTo>
                    <a:pt x="573" y="0"/>
                    <a:pt x="545" y="12"/>
                    <a:pt x="526" y="41"/>
                  </a:cubicBezTo>
                  <a:cubicBezTo>
                    <a:pt x="132" y="600"/>
                    <a:pt x="0" y="1290"/>
                    <a:pt x="165" y="1980"/>
                  </a:cubicBezTo>
                  <a:cubicBezTo>
                    <a:pt x="177" y="2030"/>
                    <a:pt x="214" y="2051"/>
                    <a:pt x="252" y="2051"/>
                  </a:cubicBezTo>
                  <a:cubicBezTo>
                    <a:pt x="315" y="2051"/>
                    <a:pt x="382" y="1995"/>
                    <a:pt x="362" y="1914"/>
                  </a:cubicBezTo>
                  <a:cubicBezTo>
                    <a:pt x="230" y="1290"/>
                    <a:pt x="329" y="665"/>
                    <a:pt x="690" y="140"/>
                  </a:cubicBezTo>
                  <a:cubicBezTo>
                    <a:pt x="737" y="70"/>
                    <a:pt x="668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23"/>
            <p:cNvSpPr/>
            <p:nvPr/>
          </p:nvSpPr>
          <p:spPr>
            <a:xfrm>
              <a:off x="4037425" y="358550"/>
              <a:ext cx="113275" cy="24675"/>
            </a:xfrm>
            <a:custGeom>
              <a:rect b="b" l="l" r="r" t="t"/>
              <a:pathLst>
                <a:path extrusionOk="0" h="987" w="4531">
                  <a:moveTo>
                    <a:pt x="1927" y="0"/>
                  </a:moveTo>
                  <a:cubicBezTo>
                    <a:pt x="1311" y="0"/>
                    <a:pt x="693" y="132"/>
                    <a:pt x="114" y="401"/>
                  </a:cubicBezTo>
                  <a:cubicBezTo>
                    <a:pt x="1" y="429"/>
                    <a:pt x="82" y="579"/>
                    <a:pt x="169" y="579"/>
                  </a:cubicBezTo>
                  <a:cubicBezTo>
                    <a:pt x="184" y="579"/>
                    <a:pt x="198" y="575"/>
                    <a:pt x="212" y="565"/>
                  </a:cubicBezTo>
                  <a:cubicBezTo>
                    <a:pt x="759" y="312"/>
                    <a:pt x="1344" y="188"/>
                    <a:pt x="1928" y="188"/>
                  </a:cubicBezTo>
                  <a:cubicBezTo>
                    <a:pt x="2781" y="188"/>
                    <a:pt x="3630" y="452"/>
                    <a:pt x="4352" y="960"/>
                  </a:cubicBezTo>
                  <a:cubicBezTo>
                    <a:pt x="4372" y="979"/>
                    <a:pt x="4391" y="987"/>
                    <a:pt x="4408" y="987"/>
                  </a:cubicBezTo>
                  <a:cubicBezTo>
                    <a:pt x="4482" y="987"/>
                    <a:pt x="4531" y="848"/>
                    <a:pt x="4451" y="795"/>
                  </a:cubicBezTo>
                  <a:cubicBezTo>
                    <a:pt x="3695" y="272"/>
                    <a:pt x="2813" y="0"/>
                    <a:pt x="192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23"/>
            <p:cNvSpPr/>
            <p:nvPr/>
          </p:nvSpPr>
          <p:spPr>
            <a:xfrm>
              <a:off x="4077225" y="392400"/>
              <a:ext cx="70850" cy="26975"/>
            </a:xfrm>
            <a:custGeom>
              <a:rect b="b" l="l" r="r" t="t"/>
              <a:pathLst>
                <a:path extrusionOk="0" h="1079" w="2834">
                  <a:moveTo>
                    <a:pt x="132" y="0"/>
                  </a:moveTo>
                  <a:cubicBezTo>
                    <a:pt x="0" y="0"/>
                    <a:pt x="0" y="197"/>
                    <a:pt x="132" y="197"/>
                  </a:cubicBezTo>
                  <a:cubicBezTo>
                    <a:pt x="1052" y="197"/>
                    <a:pt x="1906" y="526"/>
                    <a:pt x="2629" y="1052"/>
                  </a:cubicBezTo>
                  <a:cubicBezTo>
                    <a:pt x="2648" y="1071"/>
                    <a:pt x="2668" y="1079"/>
                    <a:pt x="2688" y="1079"/>
                  </a:cubicBezTo>
                  <a:cubicBezTo>
                    <a:pt x="2769" y="1079"/>
                    <a:pt x="2834" y="940"/>
                    <a:pt x="2728" y="887"/>
                  </a:cubicBezTo>
                  <a:cubicBezTo>
                    <a:pt x="2005" y="329"/>
                    <a:pt x="1085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23"/>
            <p:cNvSpPr/>
            <p:nvPr/>
          </p:nvSpPr>
          <p:spPr>
            <a:xfrm>
              <a:off x="4162175" y="418350"/>
              <a:ext cx="63275" cy="64175"/>
            </a:xfrm>
            <a:custGeom>
              <a:rect b="b" l="l" r="r" t="t"/>
              <a:pathLst>
                <a:path extrusionOk="0" h="2567" w="2531">
                  <a:moveTo>
                    <a:pt x="143" y="0"/>
                  </a:moveTo>
                  <a:cubicBezTo>
                    <a:pt x="62" y="0"/>
                    <a:pt x="1" y="154"/>
                    <a:pt x="85" y="211"/>
                  </a:cubicBezTo>
                  <a:cubicBezTo>
                    <a:pt x="940" y="835"/>
                    <a:pt x="1696" y="1624"/>
                    <a:pt x="2287" y="2511"/>
                  </a:cubicBezTo>
                  <a:cubicBezTo>
                    <a:pt x="2317" y="2551"/>
                    <a:pt x="2352" y="2566"/>
                    <a:pt x="2386" y="2566"/>
                  </a:cubicBezTo>
                  <a:cubicBezTo>
                    <a:pt x="2464" y="2566"/>
                    <a:pt x="2530" y="2481"/>
                    <a:pt x="2484" y="2412"/>
                  </a:cubicBezTo>
                  <a:cubicBezTo>
                    <a:pt x="1860" y="1492"/>
                    <a:pt x="1104" y="671"/>
                    <a:pt x="184" y="14"/>
                  </a:cubicBezTo>
                  <a:cubicBezTo>
                    <a:pt x="170" y="4"/>
                    <a:pt x="15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23"/>
            <p:cNvSpPr/>
            <p:nvPr/>
          </p:nvSpPr>
          <p:spPr>
            <a:xfrm>
              <a:off x="4190175" y="423550"/>
              <a:ext cx="36850" cy="46450"/>
            </a:xfrm>
            <a:custGeom>
              <a:rect b="b" l="l" r="r" t="t"/>
              <a:pathLst>
                <a:path extrusionOk="0" h="1858" w="1474">
                  <a:moveTo>
                    <a:pt x="138" y="1"/>
                  </a:moveTo>
                  <a:cubicBezTo>
                    <a:pt x="62" y="1"/>
                    <a:pt x="0" y="93"/>
                    <a:pt x="50" y="167"/>
                  </a:cubicBezTo>
                  <a:lnTo>
                    <a:pt x="83" y="167"/>
                  </a:lnTo>
                  <a:cubicBezTo>
                    <a:pt x="510" y="693"/>
                    <a:pt x="937" y="1251"/>
                    <a:pt x="1266" y="1810"/>
                  </a:cubicBezTo>
                  <a:cubicBezTo>
                    <a:pt x="1288" y="1843"/>
                    <a:pt x="1320" y="1858"/>
                    <a:pt x="1352" y="1858"/>
                  </a:cubicBezTo>
                  <a:cubicBezTo>
                    <a:pt x="1415" y="1858"/>
                    <a:pt x="1474" y="1799"/>
                    <a:pt x="1430" y="1711"/>
                  </a:cubicBezTo>
                  <a:cubicBezTo>
                    <a:pt x="1101" y="1120"/>
                    <a:pt x="674" y="561"/>
                    <a:pt x="214" y="36"/>
                  </a:cubicBezTo>
                  <a:cubicBezTo>
                    <a:pt x="189" y="11"/>
                    <a:pt x="163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23"/>
            <p:cNvSpPr/>
            <p:nvPr/>
          </p:nvSpPr>
          <p:spPr>
            <a:xfrm>
              <a:off x="4246450" y="351575"/>
              <a:ext cx="29925" cy="121500"/>
            </a:xfrm>
            <a:custGeom>
              <a:rect b="b" l="l" r="r" t="t"/>
              <a:pathLst>
                <a:path extrusionOk="0" h="4860" w="1197">
                  <a:moveTo>
                    <a:pt x="1063" y="0"/>
                  </a:moveTo>
                  <a:cubicBezTo>
                    <a:pt x="1035" y="0"/>
                    <a:pt x="1006" y="16"/>
                    <a:pt x="986" y="56"/>
                  </a:cubicBezTo>
                  <a:cubicBezTo>
                    <a:pt x="165" y="1502"/>
                    <a:pt x="0" y="3210"/>
                    <a:pt x="526" y="4788"/>
                  </a:cubicBezTo>
                  <a:cubicBezTo>
                    <a:pt x="539" y="4838"/>
                    <a:pt x="575" y="4859"/>
                    <a:pt x="614" y="4859"/>
                  </a:cubicBezTo>
                  <a:cubicBezTo>
                    <a:pt x="676" y="4859"/>
                    <a:pt x="744" y="4803"/>
                    <a:pt x="723" y="4722"/>
                  </a:cubicBezTo>
                  <a:cubicBezTo>
                    <a:pt x="230" y="3210"/>
                    <a:pt x="395" y="1567"/>
                    <a:pt x="1151" y="154"/>
                  </a:cubicBezTo>
                  <a:cubicBezTo>
                    <a:pt x="1196" y="85"/>
                    <a:pt x="1130" y="0"/>
                    <a:pt x="10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23"/>
            <p:cNvSpPr/>
            <p:nvPr/>
          </p:nvSpPr>
          <p:spPr>
            <a:xfrm>
              <a:off x="4234950" y="295950"/>
              <a:ext cx="52950" cy="81675"/>
            </a:xfrm>
            <a:custGeom>
              <a:rect b="b" l="l" r="r" t="t"/>
              <a:pathLst>
                <a:path extrusionOk="0" h="3267" w="2118">
                  <a:moveTo>
                    <a:pt x="1949" y="0"/>
                  </a:moveTo>
                  <a:cubicBezTo>
                    <a:pt x="1934" y="0"/>
                    <a:pt x="1920" y="4"/>
                    <a:pt x="1906" y="13"/>
                  </a:cubicBezTo>
                  <a:cubicBezTo>
                    <a:pt x="723" y="638"/>
                    <a:pt x="0" y="1854"/>
                    <a:pt x="33" y="3168"/>
                  </a:cubicBezTo>
                  <a:cubicBezTo>
                    <a:pt x="33" y="3234"/>
                    <a:pt x="83" y="3267"/>
                    <a:pt x="132" y="3267"/>
                  </a:cubicBezTo>
                  <a:cubicBezTo>
                    <a:pt x="181" y="3267"/>
                    <a:pt x="230" y="3234"/>
                    <a:pt x="230" y="3168"/>
                  </a:cubicBezTo>
                  <a:cubicBezTo>
                    <a:pt x="230" y="1919"/>
                    <a:pt x="888" y="769"/>
                    <a:pt x="2005" y="211"/>
                  </a:cubicBezTo>
                  <a:cubicBezTo>
                    <a:pt x="2118" y="154"/>
                    <a:pt x="2036" y="0"/>
                    <a:pt x="19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23"/>
            <p:cNvSpPr/>
            <p:nvPr/>
          </p:nvSpPr>
          <p:spPr>
            <a:xfrm>
              <a:off x="4437025" y="237950"/>
              <a:ext cx="147375" cy="71425"/>
            </a:xfrm>
            <a:custGeom>
              <a:rect b="b" l="l" r="r" t="t"/>
              <a:pathLst>
                <a:path extrusionOk="0" h="2857" w="5895">
                  <a:moveTo>
                    <a:pt x="132" y="0"/>
                  </a:moveTo>
                  <a:cubicBezTo>
                    <a:pt x="1" y="0"/>
                    <a:pt x="1" y="197"/>
                    <a:pt x="132" y="197"/>
                  </a:cubicBezTo>
                  <a:cubicBezTo>
                    <a:pt x="2268" y="230"/>
                    <a:pt x="4306" y="1183"/>
                    <a:pt x="5686" y="2826"/>
                  </a:cubicBezTo>
                  <a:cubicBezTo>
                    <a:pt x="5700" y="2848"/>
                    <a:pt x="5719" y="2857"/>
                    <a:pt x="5739" y="2857"/>
                  </a:cubicBezTo>
                  <a:cubicBezTo>
                    <a:pt x="5810" y="2857"/>
                    <a:pt x="5894" y="2739"/>
                    <a:pt x="5817" y="2662"/>
                  </a:cubicBezTo>
                  <a:cubicBezTo>
                    <a:pt x="4404" y="986"/>
                    <a:pt x="2334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23"/>
            <p:cNvSpPr/>
            <p:nvPr/>
          </p:nvSpPr>
          <p:spPr>
            <a:xfrm>
              <a:off x="4495550" y="273175"/>
              <a:ext cx="59275" cy="37850"/>
            </a:xfrm>
            <a:custGeom>
              <a:rect b="b" l="l" r="r" t="t"/>
              <a:pathLst>
                <a:path extrusionOk="0" h="1514" w="2371">
                  <a:moveTo>
                    <a:pt x="129" y="1"/>
                  </a:moveTo>
                  <a:cubicBezTo>
                    <a:pt x="22" y="1"/>
                    <a:pt x="1" y="171"/>
                    <a:pt x="92" y="201"/>
                  </a:cubicBezTo>
                  <a:cubicBezTo>
                    <a:pt x="847" y="497"/>
                    <a:pt x="1537" y="957"/>
                    <a:pt x="2129" y="1483"/>
                  </a:cubicBezTo>
                  <a:cubicBezTo>
                    <a:pt x="2151" y="1505"/>
                    <a:pt x="2176" y="1514"/>
                    <a:pt x="2200" y="1514"/>
                  </a:cubicBezTo>
                  <a:cubicBezTo>
                    <a:pt x="2287" y="1514"/>
                    <a:pt x="2370" y="1403"/>
                    <a:pt x="2293" y="1352"/>
                  </a:cubicBezTo>
                  <a:cubicBezTo>
                    <a:pt x="1636" y="793"/>
                    <a:pt x="946" y="333"/>
                    <a:pt x="157" y="4"/>
                  </a:cubicBezTo>
                  <a:cubicBezTo>
                    <a:pt x="147" y="2"/>
                    <a:pt x="138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23"/>
            <p:cNvSpPr/>
            <p:nvPr/>
          </p:nvSpPr>
          <p:spPr>
            <a:xfrm>
              <a:off x="4521375" y="311125"/>
              <a:ext cx="48300" cy="38200"/>
            </a:xfrm>
            <a:custGeom>
              <a:rect b="b" l="l" r="r" t="t"/>
              <a:pathLst>
                <a:path extrusionOk="0" h="1528" w="1932">
                  <a:moveTo>
                    <a:pt x="141" y="0"/>
                  </a:moveTo>
                  <a:cubicBezTo>
                    <a:pt x="63" y="0"/>
                    <a:pt x="1" y="111"/>
                    <a:pt x="77" y="162"/>
                  </a:cubicBezTo>
                  <a:lnTo>
                    <a:pt x="1720" y="1509"/>
                  </a:lnTo>
                  <a:cubicBezTo>
                    <a:pt x="1739" y="1522"/>
                    <a:pt x="1758" y="1527"/>
                    <a:pt x="1777" y="1527"/>
                  </a:cubicBezTo>
                  <a:cubicBezTo>
                    <a:pt x="1860" y="1527"/>
                    <a:pt x="1932" y="1425"/>
                    <a:pt x="1852" y="1345"/>
                  </a:cubicBezTo>
                  <a:lnTo>
                    <a:pt x="209" y="31"/>
                  </a:lnTo>
                  <a:cubicBezTo>
                    <a:pt x="187" y="9"/>
                    <a:pt x="164" y="0"/>
                    <a:pt x="14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23"/>
            <p:cNvSpPr/>
            <p:nvPr/>
          </p:nvSpPr>
          <p:spPr>
            <a:xfrm>
              <a:off x="4604275" y="394400"/>
              <a:ext cx="67100" cy="85700"/>
            </a:xfrm>
            <a:custGeom>
              <a:rect b="b" l="l" r="r" t="t"/>
              <a:pathLst>
                <a:path extrusionOk="0" h="3428" w="2684">
                  <a:moveTo>
                    <a:pt x="155" y="1"/>
                  </a:moveTo>
                  <a:cubicBezTo>
                    <a:pt x="72" y="1"/>
                    <a:pt x="0" y="103"/>
                    <a:pt x="80" y="183"/>
                  </a:cubicBezTo>
                  <a:cubicBezTo>
                    <a:pt x="1132" y="1004"/>
                    <a:pt x="1953" y="2122"/>
                    <a:pt x="2446" y="3370"/>
                  </a:cubicBezTo>
                  <a:cubicBezTo>
                    <a:pt x="2472" y="3409"/>
                    <a:pt x="2518" y="3428"/>
                    <a:pt x="2561" y="3428"/>
                  </a:cubicBezTo>
                  <a:cubicBezTo>
                    <a:pt x="2626" y="3428"/>
                    <a:pt x="2683" y="3384"/>
                    <a:pt x="2643" y="3305"/>
                  </a:cubicBezTo>
                  <a:cubicBezTo>
                    <a:pt x="2150" y="2023"/>
                    <a:pt x="1296" y="873"/>
                    <a:pt x="212" y="19"/>
                  </a:cubicBezTo>
                  <a:cubicBezTo>
                    <a:pt x="193" y="6"/>
                    <a:pt x="174" y="1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23"/>
            <p:cNvSpPr/>
            <p:nvPr/>
          </p:nvSpPr>
          <p:spPr>
            <a:xfrm>
              <a:off x="4592000" y="1028675"/>
              <a:ext cx="111225" cy="19600"/>
            </a:xfrm>
            <a:custGeom>
              <a:rect b="b" l="l" r="r" t="t"/>
              <a:pathLst>
                <a:path extrusionOk="0" h="784" w="4449">
                  <a:moveTo>
                    <a:pt x="149" y="1"/>
                  </a:moveTo>
                  <a:cubicBezTo>
                    <a:pt x="52" y="1"/>
                    <a:pt x="1" y="125"/>
                    <a:pt x="111" y="180"/>
                  </a:cubicBezTo>
                  <a:lnTo>
                    <a:pt x="111" y="213"/>
                  </a:lnTo>
                  <a:cubicBezTo>
                    <a:pt x="956" y="593"/>
                    <a:pt x="1869" y="783"/>
                    <a:pt x="2789" y="783"/>
                  </a:cubicBezTo>
                  <a:cubicBezTo>
                    <a:pt x="3300" y="783"/>
                    <a:pt x="3813" y="725"/>
                    <a:pt x="4317" y="607"/>
                  </a:cubicBezTo>
                  <a:cubicBezTo>
                    <a:pt x="4449" y="574"/>
                    <a:pt x="4383" y="410"/>
                    <a:pt x="4252" y="410"/>
                  </a:cubicBezTo>
                  <a:cubicBezTo>
                    <a:pt x="3786" y="524"/>
                    <a:pt x="3313" y="578"/>
                    <a:pt x="2841" y="578"/>
                  </a:cubicBezTo>
                  <a:cubicBezTo>
                    <a:pt x="1944" y="578"/>
                    <a:pt x="1049" y="382"/>
                    <a:pt x="210" y="16"/>
                  </a:cubicBezTo>
                  <a:cubicBezTo>
                    <a:pt x="188" y="5"/>
                    <a:pt x="168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23"/>
            <p:cNvSpPr/>
            <p:nvPr/>
          </p:nvSpPr>
          <p:spPr>
            <a:xfrm>
              <a:off x="4600775" y="996925"/>
              <a:ext cx="89300" cy="9475"/>
            </a:xfrm>
            <a:custGeom>
              <a:rect b="b" l="l" r="r" t="t"/>
              <a:pathLst>
                <a:path extrusionOk="0" h="379" w="3572">
                  <a:moveTo>
                    <a:pt x="158" y="1"/>
                  </a:moveTo>
                  <a:cubicBezTo>
                    <a:pt x="47" y="1"/>
                    <a:pt x="0" y="171"/>
                    <a:pt x="122" y="201"/>
                  </a:cubicBezTo>
                  <a:cubicBezTo>
                    <a:pt x="772" y="320"/>
                    <a:pt x="1435" y="379"/>
                    <a:pt x="2102" y="379"/>
                  </a:cubicBezTo>
                  <a:cubicBezTo>
                    <a:pt x="2547" y="379"/>
                    <a:pt x="2994" y="353"/>
                    <a:pt x="3440" y="300"/>
                  </a:cubicBezTo>
                  <a:cubicBezTo>
                    <a:pt x="3572" y="300"/>
                    <a:pt x="3572" y="103"/>
                    <a:pt x="3440" y="103"/>
                  </a:cubicBezTo>
                  <a:cubicBezTo>
                    <a:pt x="3007" y="155"/>
                    <a:pt x="2568" y="182"/>
                    <a:pt x="2130" y="182"/>
                  </a:cubicBezTo>
                  <a:cubicBezTo>
                    <a:pt x="1473" y="182"/>
                    <a:pt x="818" y="123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23"/>
            <p:cNvSpPr/>
            <p:nvPr/>
          </p:nvSpPr>
          <p:spPr>
            <a:xfrm>
              <a:off x="4788650" y="865425"/>
              <a:ext cx="90075" cy="130825"/>
            </a:xfrm>
            <a:custGeom>
              <a:rect b="b" l="l" r="r" t="t"/>
              <a:pathLst>
                <a:path extrusionOk="0" h="5233" w="3603">
                  <a:moveTo>
                    <a:pt x="3472" y="1"/>
                  </a:moveTo>
                  <a:cubicBezTo>
                    <a:pt x="3434" y="1"/>
                    <a:pt x="3397" y="22"/>
                    <a:pt x="3385" y="72"/>
                  </a:cubicBezTo>
                  <a:cubicBezTo>
                    <a:pt x="3220" y="1058"/>
                    <a:pt x="2859" y="2011"/>
                    <a:pt x="2366" y="2865"/>
                  </a:cubicBezTo>
                  <a:cubicBezTo>
                    <a:pt x="2103" y="3293"/>
                    <a:pt x="1840" y="3720"/>
                    <a:pt x="1512" y="4114"/>
                  </a:cubicBezTo>
                  <a:cubicBezTo>
                    <a:pt x="1247" y="4438"/>
                    <a:pt x="797" y="5026"/>
                    <a:pt x="328" y="5026"/>
                  </a:cubicBezTo>
                  <a:cubicBezTo>
                    <a:pt x="273" y="5026"/>
                    <a:pt x="219" y="5018"/>
                    <a:pt x="164" y="5001"/>
                  </a:cubicBezTo>
                  <a:cubicBezTo>
                    <a:pt x="33" y="5001"/>
                    <a:pt x="0" y="5166"/>
                    <a:pt x="132" y="5199"/>
                  </a:cubicBezTo>
                  <a:cubicBezTo>
                    <a:pt x="207" y="5222"/>
                    <a:pt x="280" y="5233"/>
                    <a:pt x="350" y="5233"/>
                  </a:cubicBezTo>
                  <a:cubicBezTo>
                    <a:pt x="769" y="5233"/>
                    <a:pt x="1099" y="4851"/>
                    <a:pt x="1380" y="4541"/>
                  </a:cubicBezTo>
                  <a:cubicBezTo>
                    <a:pt x="2530" y="3325"/>
                    <a:pt x="3286" y="1781"/>
                    <a:pt x="3582" y="138"/>
                  </a:cubicBezTo>
                  <a:cubicBezTo>
                    <a:pt x="3602" y="57"/>
                    <a:pt x="3535" y="1"/>
                    <a:pt x="34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23"/>
            <p:cNvSpPr/>
            <p:nvPr/>
          </p:nvSpPr>
          <p:spPr>
            <a:xfrm>
              <a:off x="4853550" y="767825"/>
              <a:ext cx="11525" cy="66700"/>
            </a:xfrm>
            <a:custGeom>
              <a:rect b="b" l="l" r="r" t="t"/>
              <a:pathLst>
                <a:path extrusionOk="0" h="2668" w="461">
                  <a:moveTo>
                    <a:pt x="296" y="0"/>
                  </a:moveTo>
                  <a:cubicBezTo>
                    <a:pt x="247" y="0"/>
                    <a:pt x="197" y="33"/>
                    <a:pt x="197" y="99"/>
                  </a:cubicBezTo>
                  <a:cubicBezTo>
                    <a:pt x="263" y="920"/>
                    <a:pt x="197" y="1742"/>
                    <a:pt x="0" y="2530"/>
                  </a:cubicBezTo>
                  <a:cubicBezTo>
                    <a:pt x="0" y="2612"/>
                    <a:pt x="63" y="2668"/>
                    <a:pt x="119" y="2668"/>
                  </a:cubicBezTo>
                  <a:cubicBezTo>
                    <a:pt x="153" y="2668"/>
                    <a:pt x="185" y="2646"/>
                    <a:pt x="197" y="2596"/>
                  </a:cubicBezTo>
                  <a:cubicBezTo>
                    <a:pt x="427" y="1775"/>
                    <a:pt x="460" y="953"/>
                    <a:pt x="394" y="99"/>
                  </a:cubicBezTo>
                  <a:cubicBezTo>
                    <a:pt x="394" y="33"/>
                    <a:pt x="345" y="0"/>
                    <a:pt x="29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23"/>
            <p:cNvSpPr/>
            <p:nvPr/>
          </p:nvSpPr>
          <p:spPr>
            <a:xfrm>
              <a:off x="4756125" y="1056650"/>
              <a:ext cx="76075" cy="31575"/>
            </a:xfrm>
            <a:custGeom>
              <a:rect b="b" l="l" r="r" t="t"/>
              <a:pathLst>
                <a:path extrusionOk="0" h="1263" w="3043">
                  <a:moveTo>
                    <a:pt x="164" y="1"/>
                  </a:moveTo>
                  <a:cubicBezTo>
                    <a:pt x="62" y="1"/>
                    <a:pt x="0" y="155"/>
                    <a:pt x="85" y="211"/>
                  </a:cubicBezTo>
                  <a:cubicBezTo>
                    <a:pt x="940" y="770"/>
                    <a:pt x="1860" y="1098"/>
                    <a:pt x="2846" y="1263"/>
                  </a:cubicBezTo>
                  <a:cubicBezTo>
                    <a:pt x="2977" y="1263"/>
                    <a:pt x="3043" y="1066"/>
                    <a:pt x="2911" y="1066"/>
                  </a:cubicBezTo>
                  <a:cubicBezTo>
                    <a:pt x="1925" y="934"/>
                    <a:pt x="1005" y="573"/>
                    <a:pt x="217" y="14"/>
                  </a:cubicBezTo>
                  <a:cubicBezTo>
                    <a:pt x="198" y="5"/>
                    <a:pt x="181" y="1"/>
                    <a:pt x="16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23"/>
            <p:cNvSpPr/>
            <p:nvPr/>
          </p:nvSpPr>
          <p:spPr>
            <a:xfrm>
              <a:off x="4797250" y="1036075"/>
              <a:ext cx="49750" cy="20950"/>
            </a:xfrm>
            <a:custGeom>
              <a:rect b="b" l="l" r="r" t="t"/>
              <a:pathLst>
                <a:path extrusionOk="0" h="838" w="1990">
                  <a:moveTo>
                    <a:pt x="154" y="0"/>
                  </a:moveTo>
                  <a:cubicBezTo>
                    <a:pt x="57" y="0"/>
                    <a:pt x="1" y="125"/>
                    <a:pt x="83" y="180"/>
                  </a:cubicBezTo>
                  <a:lnTo>
                    <a:pt x="116" y="180"/>
                  </a:lnTo>
                  <a:cubicBezTo>
                    <a:pt x="609" y="574"/>
                    <a:pt x="1201" y="771"/>
                    <a:pt x="1858" y="837"/>
                  </a:cubicBezTo>
                  <a:cubicBezTo>
                    <a:pt x="1989" y="837"/>
                    <a:pt x="1956" y="640"/>
                    <a:pt x="1858" y="640"/>
                  </a:cubicBezTo>
                  <a:cubicBezTo>
                    <a:pt x="1233" y="574"/>
                    <a:pt x="675" y="377"/>
                    <a:pt x="215" y="16"/>
                  </a:cubicBezTo>
                  <a:cubicBezTo>
                    <a:pt x="194" y="5"/>
                    <a:pt x="173" y="0"/>
                    <a:pt x="15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23"/>
            <p:cNvSpPr/>
            <p:nvPr/>
          </p:nvSpPr>
          <p:spPr>
            <a:xfrm>
              <a:off x="4836550" y="1028150"/>
              <a:ext cx="40025" cy="7175"/>
            </a:xfrm>
            <a:custGeom>
              <a:rect b="b" l="l" r="r" t="t"/>
              <a:pathLst>
                <a:path extrusionOk="0" h="287" w="1601">
                  <a:moveTo>
                    <a:pt x="158" y="0"/>
                  </a:moveTo>
                  <a:cubicBezTo>
                    <a:pt x="47" y="0"/>
                    <a:pt x="0" y="171"/>
                    <a:pt x="121" y="201"/>
                  </a:cubicBezTo>
                  <a:cubicBezTo>
                    <a:pt x="413" y="264"/>
                    <a:pt x="705" y="286"/>
                    <a:pt x="996" y="286"/>
                  </a:cubicBezTo>
                  <a:cubicBezTo>
                    <a:pt x="1165" y="286"/>
                    <a:pt x="1333" y="279"/>
                    <a:pt x="1502" y="267"/>
                  </a:cubicBezTo>
                  <a:cubicBezTo>
                    <a:pt x="1567" y="267"/>
                    <a:pt x="1600" y="201"/>
                    <a:pt x="1600" y="168"/>
                  </a:cubicBezTo>
                  <a:cubicBezTo>
                    <a:pt x="1600" y="115"/>
                    <a:pt x="1578" y="61"/>
                    <a:pt x="1534" y="61"/>
                  </a:cubicBezTo>
                  <a:cubicBezTo>
                    <a:pt x="1525" y="61"/>
                    <a:pt x="1514" y="64"/>
                    <a:pt x="1502" y="70"/>
                  </a:cubicBezTo>
                  <a:cubicBezTo>
                    <a:pt x="1387" y="78"/>
                    <a:pt x="1270" y="83"/>
                    <a:pt x="1152" y="83"/>
                  </a:cubicBezTo>
                  <a:cubicBezTo>
                    <a:pt x="830" y="83"/>
                    <a:pt x="500" y="52"/>
                    <a:pt x="187" y="4"/>
                  </a:cubicBezTo>
                  <a:cubicBezTo>
                    <a:pt x="177" y="1"/>
                    <a:pt x="167" y="0"/>
                    <a:pt x="15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23"/>
            <p:cNvSpPr/>
            <p:nvPr/>
          </p:nvSpPr>
          <p:spPr>
            <a:xfrm>
              <a:off x="4967525" y="976025"/>
              <a:ext cx="45400" cy="68725"/>
            </a:xfrm>
            <a:custGeom>
              <a:rect b="b" l="l" r="r" t="t"/>
              <a:pathLst>
                <a:path extrusionOk="0" h="2749" w="1816">
                  <a:moveTo>
                    <a:pt x="1713" y="1"/>
                  </a:moveTo>
                  <a:cubicBezTo>
                    <a:pt x="1673" y="1"/>
                    <a:pt x="1633" y="27"/>
                    <a:pt x="1619" y="84"/>
                  </a:cubicBezTo>
                  <a:cubicBezTo>
                    <a:pt x="1323" y="1037"/>
                    <a:pt x="797" y="1892"/>
                    <a:pt x="74" y="2582"/>
                  </a:cubicBezTo>
                  <a:cubicBezTo>
                    <a:pt x="0" y="2656"/>
                    <a:pt x="74" y="2748"/>
                    <a:pt x="144" y="2748"/>
                  </a:cubicBezTo>
                  <a:cubicBezTo>
                    <a:pt x="167" y="2748"/>
                    <a:pt x="189" y="2738"/>
                    <a:pt x="206" y="2713"/>
                  </a:cubicBezTo>
                  <a:cubicBezTo>
                    <a:pt x="962" y="2023"/>
                    <a:pt x="1520" y="1103"/>
                    <a:pt x="1816" y="117"/>
                  </a:cubicBezTo>
                  <a:cubicBezTo>
                    <a:pt x="1816" y="43"/>
                    <a:pt x="1764" y="1"/>
                    <a:pt x="17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23"/>
            <p:cNvSpPr/>
            <p:nvPr/>
          </p:nvSpPr>
          <p:spPr>
            <a:xfrm>
              <a:off x="4970600" y="670500"/>
              <a:ext cx="55150" cy="71250"/>
            </a:xfrm>
            <a:custGeom>
              <a:rect b="b" l="l" r="r" t="t"/>
              <a:pathLst>
                <a:path extrusionOk="0" h="2850" w="2206">
                  <a:moveTo>
                    <a:pt x="134" y="0"/>
                  </a:moveTo>
                  <a:cubicBezTo>
                    <a:pt x="56" y="0"/>
                    <a:pt x="0" y="125"/>
                    <a:pt x="83" y="180"/>
                  </a:cubicBezTo>
                  <a:cubicBezTo>
                    <a:pt x="970" y="837"/>
                    <a:pt x="1660" y="1724"/>
                    <a:pt x="1989" y="2776"/>
                  </a:cubicBezTo>
                  <a:cubicBezTo>
                    <a:pt x="2002" y="2829"/>
                    <a:pt x="2041" y="2850"/>
                    <a:pt x="2082" y="2850"/>
                  </a:cubicBezTo>
                  <a:cubicBezTo>
                    <a:pt x="2142" y="2850"/>
                    <a:pt x="2206" y="2802"/>
                    <a:pt x="2186" y="2743"/>
                  </a:cubicBezTo>
                  <a:cubicBezTo>
                    <a:pt x="1857" y="1626"/>
                    <a:pt x="1134" y="673"/>
                    <a:pt x="181" y="16"/>
                  </a:cubicBezTo>
                  <a:cubicBezTo>
                    <a:pt x="165" y="5"/>
                    <a:pt x="15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23"/>
            <p:cNvSpPr/>
            <p:nvPr/>
          </p:nvSpPr>
          <p:spPr>
            <a:xfrm>
              <a:off x="5004375" y="654700"/>
              <a:ext cx="34850" cy="48975"/>
            </a:xfrm>
            <a:custGeom>
              <a:rect b="b" l="l" r="r" t="t"/>
              <a:pathLst>
                <a:path extrusionOk="0" h="1959" w="1394">
                  <a:moveTo>
                    <a:pt x="159" y="1"/>
                  </a:moveTo>
                  <a:cubicBezTo>
                    <a:pt x="83" y="1"/>
                    <a:pt x="0" y="86"/>
                    <a:pt x="46" y="155"/>
                  </a:cubicBezTo>
                  <a:lnTo>
                    <a:pt x="1163" y="1896"/>
                  </a:lnTo>
                  <a:cubicBezTo>
                    <a:pt x="1185" y="1940"/>
                    <a:pt x="1222" y="1958"/>
                    <a:pt x="1257" y="1958"/>
                  </a:cubicBezTo>
                  <a:cubicBezTo>
                    <a:pt x="1328" y="1958"/>
                    <a:pt x="1393" y="1885"/>
                    <a:pt x="1328" y="1798"/>
                  </a:cubicBezTo>
                  <a:lnTo>
                    <a:pt x="243" y="56"/>
                  </a:lnTo>
                  <a:cubicBezTo>
                    <a:pt x="224" y="17"/>
                    <a:pt x="192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23"/>
            <p:cNvSpPr/>
            <p:nvPr/>
          </p:nvSpPr>
          <p:spPr>
            <a:xfrm>
              <a:off x="5021600" y="637825"/>
              <a:ext cx="63800" cy="106400"/>
            </a:xfrm>
            <a:custGeom>
              <a:rect b="b" l="l" r="r" t="t"/>
              <a:pathLst>
                <a:path extrusionOk="0" h="4256" w="2552">
                  <a:moveTo>
                    <a:pt x="137" y="0"/>
                  </a:moveTo>
                  <a:cubicBezTo>
                    <a:pt x="69" y="0"/>
                    <a:pt x="1" y="70"/>
                    <a:pt x="47" y="140"/>
                  </a:cubicBezTo>
                  <a:cubicBezTo>
                    <a:pt x="967" y="1388"/>
                    <a:pt x="1723" y="2769"/>
                    <a:pt x="2315" y="4182"/>
                  </a:cubicBezTo>
                  <a:cubicBezTo>
                    <a:pt x="2341" y="4234"/>
                    <a:pt x="2388" y="4255"/>
                    <a:pt x="2431" y="4255"/>
                  </a:cubicBezTo>
                  <a:cubicBezTo>
                    <a:pt x="2496" y="4255"/>
                    <a:pt x="2551" y="4208"/>
                    <a:pt x="2512" y="4149"/>
                  </a:cubicBezTo>
                  <a:cubicBezTo>
                    <a:pt x="1920" y="2703"/>
                    <a:pt x="1132" y="1323"/>
                    <a:pt x="212" y="41"/>
                  </a:cubicBezTo>
                  <a:cubicBezTo>
                    <a:pt x="192" y="12"/>
                    <a:pt x="165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23"/>
            <p:cNvSpPr/>
            <p:nvPr/>
          </p:nvSpPr>
          <p:spPr>
            <a:xfrm>
              <a:off x="5037350" y="827175"/>
              <a:ext cx="42950" cy="97625"/>
            </a:xfrm>
            <a:custGeom>
              <a:rect b="b" l="l" r="r" t="t"/>
              <a:pathLst>
                <a:path extrusionOk="0" h="3905" w="1718">
                  <a:moveTo>
                    <a:pt x="1429" y="1"/>
                  </a:moveTo>
                  <a:cubicBezTo>
                    <a:pt x="1368" y="1"/>
                    <a:pt x="1303" y="44"/>
                    <a:pt x="1323" y="124"/>
                  </a:cubicBezTo>
                  <a:cubicBezTo>
                    <a:pt x="1487" y="1471"/>
                    <a:pt x="1027" y="2785"/>
                    <a:pt x="74" y="3738"/>
                  </a:cubicBezTo>
                  <a:cubicBezTo>
                    <a:pt x="1" y="3812"/>
                    <a:pt x="74" y="3905"/>
                    <a:pt x="158" y="3905"/>
                  </a:cubicBezTo>
                  <a:cubicBezTo>
                    <a:pt x="185" y="3905"/>
                    <a:pt x="214" y="3894"/>
                    <a:pt x="239" y="3870"/>
                  </a:cubicBezTo>
                  <a:cubicBezTo>
                    <a:pt x="1225" y="2884"/>
                    <a:pt x="1718" y="1471"/>
                    <a:pt x="1520" y="58"/>
                  </a:cubicBezTo>
                  <a:cubicBezTo>
                    <a:pt x="1507" y="19"/>
                    <a:pt x="1469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23"/>
            <p:cNvSpPr/>
            <p:nvPr/>
          </p:nvSpPr>
          <p:spPr>
            <a:xfrm>
              <a:off x="5093425" y="770275"/>
              <a:ext cx="7400" cy="92875"/>
            </a:xfrm>
            <a:custGeom>
              <a:rect b="b" l="l" r="r" t="t"/>
              <a:pathLst>
                <a:path extrusionOk="0" h="3715" w="296">
                  <a:moveTo>
                    <a:pt x="148" y="1"/>
                  </a:moveTo>
                  <a:cubicBezTo>
                    <a:pt x="91" y="1"/>
                    <a:pt x="33" y="34"/>
                    <a:pt x="33" y="99"/>
                  </a:cubicBezTo>
                  <a:cubicBezTo>
                    <a:pt x="99" y="1282"/>
                    <a:pt x="66" y="2432"/>
                    <a:pt x="0" y="3615"/>
                  </a:cubicBezTo>
                  <a:cubicBezTo>
                    <a:pt x="0" y="3681"/>
                    <a:pt x="50" y="3714"/>
                    <a:pt x="99" y="3714"/>
                  </a:cubicBezTo>
                  <a:cubicBezTo>
                    <a:pt x="148" y="3714"/>
                    <a:pt x="197" y="3681"/>
                    <a:pt x="197" y="3615"/>
                  </a:cubicBezTo>
                  <a:cubicBezTo>
                    <a:pt x="296" y="2432"/>
                    <a:pt x="296" y="1282"/>
                    <a:pt x="263" y="99"/>
                  </a:cubicBezTo>
                  <a:cubicBezTo>
                    <a:pt x="263" y="34"/>
                    <a:pt x="206" y="1"/>
                    <a:pt x="14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23"/>
            <p:cNvSpPr/>
            <p:nvPr/>
          </p:nvSpPr>
          <p:spPr>
            <a:xfrm>
              <a:off x="4636250" y="307850"/>
              <a:ext cx="123450" cy="43550"/>
            </a:xfrm>
            <a:custGeom>
              <a:rect b="b" l="l" r="r" t="t"/>
              <a:pathLst>
                <a:path extrusionOk="0" h="1742" w="4938">
                  <a:moveTo>
                    <a:pt x="3675" y="1"/>
                  </a:moveTo>
                  <a:cubicBezTo>
                    <a:pt x="2314" y="1"/>
                    <a:pt x="1001" y="546"/>
                    <a:pt x="50" y="1575"/>
                  </a:cubicBezTo>
                  <a:cubicBezTo>
                    <a:pt x="1" y="1649"/>
                    <a:pt x="62" y="1741"/>
                    <a:pt x="138" y="1741"/>
                  </a:cubicBezTo>
                  <a:cubicBezTo>
                    <a:pt x="163" y="1741"/>
                    <a:pt x="190" y="1731"/>
                    <a:pt x="214" y="1706"/>
                  </a:cubicBezTo>
                  <a:cubicBezTo>
                    <a:pt x="1099" y="745"/>
                    <a:pt x="2334" y="213"/>
                    <a:pt x="3605" y="213"/>
                  </a:cubicBezTo>
                  <a:cubicBezTo>
                    <a:pt x="3986" y="213"/>
                    <a:pt x="4370" y="260"/>
                    <a:pt x="4749" y="359"/>
                  </a:cubicBezTo>
                  <a:cubicBezTo>
                    <a:pt x="4758" y="361"/>
                    <a:pt x="4766" y="362"/>
                    <a:pt x="4774" y="362"/>
                  </a:cubicBezTo>
                  <a:cubicBezTo>
                    <a:pt x="4888" y="362"/>
                    <a:pt x="4937" y="160"/>
                    <a:pt x="4815" y="129"/>
                  </a:cubicBezTo>
                  <a:cubicBezTo>
                    <a:pt x="4435" y="43"/>
                    <a:pt x="4053" y="1"/>
                    <a:pt x="36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23"/>
            <p:cNvSpPr/>
            <p:nvPr/>
          </p:nvSpPr>
          <p:spPr>
            <a:xfrm>
              <a:off x="4811350" y="336150"/>
              <a:ext cx="78700" cy="82300"/>
            </a:xfrm>
            <a:custGeom>
              <a:rect b="b" l="l" r="r" t="t"/>
              <a:pathLst>
                <a:path extrusionOk="0" h="3292" w="3148">
                  <a:moveTo>
                    <a:pt x="150" y="0"/>
                  </a:moveTo>
                  <a:cubicBezTo>
                    <a:pt x="52" y="0"/>
                    <a:pt x="0" y="130"/>
                    <a:pt x="111" y="213"/>
                  </a:cubicBezTo>
                  <a:cubicBezTo>
                    <a:pt x="1294" y="936"/>
                    <a:pt x="2280" y="1987"/>
                    <a:pt x="2937" y="3236"/>
                  </a:cubicBezTo>
                  <a:cubicBezTo>
                    <a:pt x="2957" y="3275"/>
                    <a:pt x="2985" y="3291"/>
                    <a:pt x="3014" y="3291"/>
                  </a:cubicBezTo>
                  <a:cubicBezTo>
                    <a:pt x="3081" y="3291"/>
                    <a:pt x="3147" y="3206"/>
                    <a:pt x="3101" y="3137"/>
                  </a:cubicBezTo>
                  <a:cubicBezTo>
                    <a:pt x="2444" y="1856"/>
                    <a:pt x="1425" y="771"/>
                    <a:pt x="209" y="16"/>
                  </a:cubicBezTo>
                  <a:cubicBezTo>
                    <a:pt x="188" y="5"/>
                    <a:pt x="168" y="0"/>
                    <a:pt x="15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23"/>
            <p:cNvSpPr/>
            <p:nvPr/>
          </p:nvSpPr>
          <p:spPr>
            <a:xfrm>
              <a:off x="4914575" y="434075"/>
              <a:ext cx="41675" cy="159400"/>
            </a:xfrm>
            <a:custGeom>
              <a:rect b="b" l="l" r="r" t="t"/>
              <a:pathLst>
                <a:path extrusionOk="0" h="6376" w="1667">
                  <a:moveTo>
                    <a:pt x="145" y="1"/>
                  </a:moveTo>
                  <a:cubicBezTo>
                    <a:pt x="76" y="1"/>
                    <a:pt x="0" y="71"/>
                    <a:pt x="24" y="140"/>
                  </a:cubicBezTo>
                  <a:cubicBezTo>
                    <a:pt x="944" y="2079"/>
                    <a:pt x="1437" y="4149"/>
                    <a:pt x="1469" y="6252"/>
                  </a:cubicBezTo>
                  <a:cubicBezTo>
                    <a:pt x="1469" y="6335"/>
                    <a:pt x="1519" y="6376"/>
                    <a:pt x="1568" y="6376"/>
                  </a:cubicBezTo>
                  <a:cubicBezTo>
                    <a:pt x="1617" y="6376"/>
                    <a:pt x="1667" y="6335"/>
                    <a:pt x="1667" y="6252"/>
                  </a:cubicBezTo>
                  <a:cubicBezTo>
                    <a:pt x="1634" y="4116"/>
                    <a:pt x="1141" y="1981"/>
                    <a:pt x="221" y="42"/>
                  </a:cubicBezTo>
                  <a:cubicBezTo>
                    <a:pt x="202" y="13"/>
                    <a:pt x="174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23"/>
            <p:cNvSpPr/>
            <p:nvPr/>
          </p:nvSpPr>
          <p:spPr>
            <a:xfrm>
              <a:off x="4897575" y="488775"/>
              <a:ext cx="25825" cy="96850"/>
            </a:xfrm>
            <a:custGeom>
              <a:rect b="b" l="l" r="r" t="t"/>
              <a:pathLst>
                <a:path extrusionOk="0" h="3874" w="1033">
                  <a:moveTo>
                    <a:pt x="159" y="0"/>
                  </a:moveTo>
                  <a:cubicBezTo>
                    <a:pt x="83" y="0"/>
                    <a:pt x="0" y="85"/>
                    <a:pt x="46" y="154"/>
                  </a:cubicBezTo>
                  <a:cubicBezTo>
                    <a:pt x="638" y="1238"/>
                    <a:pt x="835" y="2520"/>
                    <a:pt x="638" y="3736"/>
                  </a:cubicBezTo>
                  <a:cubicBezTo>
                    <a:pt x="618" y="3817"/>
                    <a:pt x="685" y="3873"/>
                    <a:pt x="747" y="3873"/>
                  </a:cubicBezTo>
                  <a:cubicBezTo>
                    <a:pt x="786" y="3873"/>
                    <a:pt x="822" y="3852"/>
                    <a:pt x="835" y="3802"/>
                  </a:cubicBezTo>
                  <a:cubicBezTo>
                    <a:pt x="1032" y="2520"/>
                    <a:pt x="835" y="1206"/>
                    <a:pt x="244" y="55"/>
                  </a:cubicBezTo>
                  <a:cubicBezTo>
                    <a:pt x="224" y="16"/>
                    <a:pt x="192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23"/>
            <p:cNvSpPr/>
            <p:nvPr/>
          </p:nvSpPr>
          <p:spPr>
            <a:xfrm>
              <a:off x="4955075" y="464950"/>
              <a:ext cx="26650" cy="110650"/>
            </a:xfrm>
            <a:custGeom>
              <a:rect b="b" l="l" r="r" t="t"/>
              <a:pathLst>
                <a:path extrusionOk="0" h="4426" w="1066">
                  <a:moveTo>
                    <a:pt x="148" y="0"/>
                  </a:moveTo>
                  <a:cubicBezTo>
                    <a:pt x="83" y="0"/>
                    <a:pt x="1" y="85"/>
                    <a:pt x="47" y="154"/>
                  </a:cubicBezTo>
                  <a:cubicBezTo>
                    <a:pt x="605" y="1468"/>
                    <a:pt x="868" y="2881"/>
                    <a:pt x="770" y="4327"/>
                  </a:cubicBezTo>
                  <a:cubicBezTo>
                    <a:pt x="770" y="4393"/>
                    <a:pt x="819" y="4426"/>
                    <a:pt x="868" y="4426"/>
                  </a:cubicBezTo>
                  <a:cubicBezTo>
                    <a:pt x="917" y="4426"/>
                    <a:pt x="967" y="4393"/>
                    <a:pt x="967" y="4327"/>
                  </a:cubicBezTo>
                  <a:cubicBezTo>
                    <a:pt x="1065" y="2849"/>
                    <a:pt x="802" y="1403"/>
                    <a:pt x="211" y="55"/>
                  </a:cubicBezTo>
                  <a:cubicBezTo>
                    <a:pt x="201" y="16"/>
                    <a:pt x="176" y="0"/>
                    <a:pt x="14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chemeClr val="lt2"/>
        </a:solidFill>
      </p:bgPr>
    </p:bg>
    <p:spTree>
      <p:nvGrpSpPr>
        <p:cNvPr id="2714" name="Shape 271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TITLE_AND_TWO_COLUMNS_1_3">
    <p:spTree>
      <p:nvGrpSpPr>
        <p:cNvPr id="2715" name="Shape 2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6" name="Google Shape;2716;p25"/>
          <p:cNvSpPr txBox="1"/>
          <p:nvPr>
            <p:ph type="title"/>
          </p:nvPr>
        </p:nvSpPr>
        <p:spPr>
          <a:xfrm>
            <a:off x="713225" y="310625"/>
            <a:ext cx="7726800" cy="54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717" name="Google Shape;2717;p25"/>
          <p:cNvSpPr txBox="1"/>
          <p:nvPr>
            <p:ph idx="1" type="subTitle"/>
          </p:nvPr>
        </p:nvSpPr>
        <p:spPr>
          <a:xfrm>
            <a:off x="789430" y="1759550"/>
            <a:ext cx="2539200" cy="3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513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2718" name="Google Shape;2718;p25"/>
          <p:cNvSpPr txBox="1"/>
          <p:nvPr>
            <p:ph hasCustomPrompt="1" idx="2" type="title"/>
          </p:nvPr>
        </p:nvSpPr>
        <p:spPr>
          <a:xfrm>
            <a:off x="1543330" y="955888"/>
            <a:ext cx="1031400" cy="82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719" name="Google Shape;2719;p25"/>
          <p:cNvSpPr txBox="1"/>
          <p:nvPr>
            <p:ph idx="3" type="subTitle"/>
          </p:nvPr>
        </p:nvSpPr>
        <p:spPr>
          <a:xfrm>
            <a:off x="789430" y="2214187"/>
            <a:ext cx="2539200" cy="6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40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2720" name="Google Shape;2720;p25"/>
          <p:cNvSpPr/>
          <p:nvPr/>
        </p:nvSpPr>
        <p:spPr>
          <a:xfrm>
            <a:off x="8774500" y="1182450"/>
            <a:ext cx="25" cy="550"/>
          </a:xfrm>
          <a:custGeom>
            <a:rect b="b" l="l" r="r" t="t"/>
            <a:pathLst>
              <a:path extrusionOk="0" h="22" w="1">
                <a:moveTo>
                  <a:pt x="0" y="0"/>
                </a:moveTo>
                <a:lnTo>
                  <a:pt x="0" y="21"/>
                </a:lnTo>
                <a:cubicBezTo>
                  <a:pt x="0" y="21"/>
                  <a:pt x="0" y="0"/>
                  <a:pt x="0" y="0"/>
                </a:cubicBez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1" name="Google Shape;2721;p25"/>
          <p:cNvSpPr/>
          <p:nvPr/>
        </p:nvSpPr>
        <p:spPr>
          <a:xfrm>
            <a:off x="9012875" y="1248600"/>
            <a:ext cx="25" cy="550"/>
          </a:xfrm>
          <a:custGeom>
            <a:rect b="b" l="l" r="r" t="t"/>
            <a:pathLst>
              <a:path extrusionOk="0" h="22" w="1">
                <a:moveTo>
                  <a:pt x="0" y="1"/>
                </a:moveTo>
                <a:cubicBezTo>
                  <a:pt x="0" y="1"/>
                  <a:pt x="0" y="1"/>
                  <a:pt x="0" y="22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2" name="Google Shape;2722;p25"/>
          <p:cNvSpPr txBox="1"/>
          <p:nvPr>
            <p:ph idx="4" type="subTitle"/>
          </p:nvPr>
        </p:nvSpPr>
        <p:spPr>
          <a:xfrm>
            <a:off x="3307030" y="1759550"/>
            <a:ext cx="2539200" cy="3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513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2723" name="Google Shape;2723;p25"/>
          <p:cNvSpPr txBox="1"/>
          <p:nvPr>
            <p:ph hasCustomPrompt="1" idx="5" type="title"/>
          </p:nvPr>
        </p:nvSpPr>
        <p:spPr>
          <a:xfrm>
            <a:off x="4060930" y="955888"/>
            <a:ext cx="1031400" cy="82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724" name="Google Shape;2724;p25"/>
          <p:cNvSpPr txBox="1"/>
          <p:nvPr>
            <p:ph idx="6" type="subTitle"/>
          </p:nvPr>
        </p:nvSpPr>
        <p:spPr>
          <a:xfrm>
            <a:off x="3307030" y="2214187"/>
            <a:ext cx="2539200" cy="6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40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2725" name="Google Shape;2725;p25"/>
          <p:cNvSpPr txBox="1"/>
          <p:nvPr>
            <p:ph idx="7" type="subTitle"/>
          </p:nvPr>
        </p:nvSpPr>
        <p:spPr>
          <a:xfrm>
            <a:off x="5824630" y="1759550"/>
            <a:ext cx="2539200" cy="3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513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2726" name="Google Shape;2726;p25"/>
          <p:cNvSpPr txBox="1"/>
          <p:nvPr>
            <p:ph hasCustomPrompt="1" idx="8" type="title"/>
          </p:nvPr>
        </p:nvSpPr>
        <p:spPr>
          <a:xfrm>
            <a:off x="6578530" y="955888"/>
            <a:ext cx="1031400" cy="82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727" name="Google Shape;2727;p25"/>
          <p:cNvSpPr txBox="1"/>
          <p:nvPr>
            <p:ph idx="9" type="subTitle"/>
          </p:nvPr>
        </p:nvSpPr>
        <p:spPr>
          <a:xfrm>
            <a:off x="5824630" y="2214187"/>
            <a:ext cx="2539200" cy="6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40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2728" name="Google Shape;2728;p25"/>
          <p:cNvSpPr txBox="1"/>
          <p:nvPr>
            <p:ph idx="13" type="subTitle"/>
          </p:nvPr>
        </p:nvSpPr>
        <p:spPr>
          <a:xfrm>
            <a:off x="789430" y="3607325"/>
            <a:ext cx="2539200" cy="3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513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2729" name="Google Shape;2729;p25"/>
          <p:cNvSpPr txBox="1"/>
          <p:nvPr>
            <p:ph hasCustomPrompt="1" idx="14" type="title"/>
          </p:nvPr>
        </p:nvSpPr>
        <p:spPr>
          <a:xfrm>
            <a:off x="1543330" y="2803688"/>
            <a:ext cx="1031400" cy="82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730" name="Google Shape;2730;p25"/>
          <p:cNvSpPr txBox="1"/>
          <p:nvPr>
            <p:ph idx="15" type="subTitle"/>
          </p:nvPr>
        </p:nvSpPr>
        <p:spPr>
          <a:xfrm>
            <a:off x="789430" y="4054737"/>
            <a:ext cx="2539200" cy="6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40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2731" name="Google Shape;2731;p25"/>
          <p:cNvSpPr txBox="1"/>
          <p:nvPr>
            <p:ph idx="16" type="subTitle"/>
          </p:nvPr>
        </p:nvSpPr>
        <p:spPr>
          <a:xfrm>
            <a:off x="3307030" y="3607325"/>
            <a:ext cx="2539200" cy="3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513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2732" name="Google Shape;2732;p25"/>
          <p:cNvSpPr txBox="1"/>
          <p:nvPr>
            <p:ph hasCustomPrompt="1" idx="17" type="title"/>
          </p:nvPr>
        </p:nvSpPr>
        <p:spPr>
          <a:xfrm>
            <a:off x="4060930" y="2803688"/>
            <a:ext cx="1031400" cy="82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733" name="Google Shape;2733;p25"/>
          <p:cNvSpPr txBox="1"/>
          <p:nvPr>
            <p:ph idx="18" type="subTitle"/>
          </p:nvPr>
        </p:nvSpPr>
        <p:spPr>
          <a:xfrm>
            <a:off x="3307030" y="4054737"/>
            <a:ext cx="2539200" cy="6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40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2734" name="Google Shape;2734;p25"/>
          <p:cNvSpPr txBox="1"/>
          <p:nvPr>
            <p:ph idx="19" type="subTitle"/>
          </p:nvPr>
        </p:nvSpPr>
        <p:spPr>
          <a:xfrm>
            <a:off x="5824630" y="3607325"/>
            <a:ext cx="2539200" cy="3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513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2735" name="Google Shape;2735;p25"/>
          <p:cNvSpPr txBox="1"/>
          <p:nvPr>
            <p:ph hasCustomPrompt="1" idx="20" type="title"/>
          </p:nvPr>
        </p:nvSpPr>
        <p:spPr>
          <a:xfrm>
            <a:off x="6578530" y="2803688"/>
            <a:ext cx="1031400" cy="82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736" name="Google Shape;2736;p25"/>
          <p:cNvSpPr txBox="1"/>
          <p:nvPr>
            <p:ph idx="21" type="subTitle"/>
          </p:nvPr>
        </p:nvSpPr>
        <p:spPr>
          <a:xfrm>
            <a:off x="5824630" y="4054737"/>
            <a:ext cx="2539200" cy="6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40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2737" name="Google Shape;2737;p25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2738" name="Google Shape;2738;p25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739" name="Google Shape;2739;p25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740" name="Google Shape;2740;p25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741" name="Google Shape;2741;p25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742" name="Google Shape;2742;p25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743" name="Google Shape;2743;p25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744" name="Google Shape;2744;p25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745" name="Google Shape;2745;p25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746" name="Google Shape;2746;p25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747" name="Google Shape;2747;p25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748" name="Google Shape;2748;p25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749" name="Google Shape;2749;p25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750" name="Google Shape;2750;p25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751" name="Google Shape;2751;p25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752" name="Google Shape;2752;p25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753" name="Google Shape;2753;p25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754" name="Google Shape;2754;p25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755" name="Google Shape;2755;p25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756" name="Google Shape;2756;p25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757" name="Google Shape;2757;p25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758" name="Google Shape;2758;p25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759" name="Google Shape;2759;p25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760" name="Google Shape;2760;p25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761" name="Google Shape;2761;p25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762" name="Google Shape;2762;p25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grpSp>
        <p:nvGrpSpPr>
          <p:cNvPr id="2763" name="Google Shape;2763;p25"/>
          <p:cNvGrpSpPr/>
          <p:nvPr/>
        </p:nvGrpSpPr>
        <p:grpSpPr>
          <a:xfrm>
            <a:off x="8588325" y="3987375"/>
            <a:ext cx="363775" cy="1130775"/>
            <a:chOff x="8664525" y="3987375"/>
            <a:chExt cx="363775" cy="1130775"/>
          </a:xfrm>
        </p:grpSpPr>
        <p:sp>
          <p:nvSpPr>
            <p:cNvPr id="2764" name="Google Shape;2764;p25"/>
            <p:cNvSpPr/>
            <p:nvPr/>
          </p:nvSpPr>
          <p:spPr>
            <a:xfrm>
              <a:off x="8750450" y="3987375"/>
              <a:ext cx="277850" cy="348550"/>
            </a:xfrm>
            <a:custGeom>
              <a:rect b="b" l="l" r="r" t="t"/>
              <a:pathLst>
                <a:path extrusionOk="0" h="13942" w="11114">
                  <a:moveTo>
                    <a:pt x="4690" y="879"/>
                  </a:moveTo>
                  <a:cubicBezTo>
                    <a:pt x="5190" y="879"/>
                    <a:pt x="5687" y="1132"/>
                    <a:pt x="5969" y="1555"/>
                  </a:cubicBezTo>
                  <a:cubicBezTo>
                    <a:pt x="6379" y="2376"/>
                    <a:pt x="6342" y="3308"/>
                    <a:pt x="5895" y="4090"/>
                  </a:cubicBezTo>
                  <a:cubicBezTo>
                    <a:pt x="5877" y="4120"/>
                    <a:pt x="5867" y="4152"/>
                    <a:pt x="5863" y="4184"/>
                  </a:cubicBezTo>
                  <a:lnTo>
                    <a:pt x="5863" y="4184"/>
                  </a:lnTo>
                  <a:cubicBezTo>
                    <a:pt x="5336" y="3797"/>
                    <a:pt x="4696" y="3565"/>
                    <a:pt x="4018" y="3565"/>
                  </a:cubicBezTo>
                  <a:cubicBezTo>
                    <a:pt x="3637" y="3565"/>
                    <a:pt x="3244" y="3639"/>
                    <a:pt x="2854" y="3800"/>
                  </a:cubicBezTo>
                  <a:lnTo>
                    <a:pt x="2854" y="3800"/>
                  </a:lnTo>
                  <a:cubicBezTo>
                    <a:pt x="2638" y="2649"/>
                    <a:pt x="2901" y="1304"/>
                    <a:pt x="4217" y="959"/>
                  </a:cubicBezTo>
                  <a:cubicBezTo>
                    <a:pt x="4370" y="905"/>
                    <a:pt x="4530" y="879"/>
                    <a:pt x="4690" y="879"/>
                  </a:cubicBezTo>
                  <a:close/>
                  <a:moveTo>
                    <a:pt x="8467" y="3457"/>
                  </a:moveTo>
                  <a:cubicBezTo>
                    <a:pt x="9250" y="3494"/>
                    <a:pt x="9884" y="4128"/>
                    <a:pt x="9958" y="4911"/>
                  </a:cubicBezTo>
                  <a:cubicBezTo>
                    <a:pt x="10094" y="6573"/>
                    <a:pt x="8408" y="7340"/>
                    <a:pt x="7036" y="7745"/>
                  </a:cubicBezTo>
                  <a:lnTo>
                    <a:pt x="7036" y="7745"/>
                  </a:lnTo>
                  <a:cubicBezTo>
                    <a:pt x="7457" y="6541"/>
                    <a:pt x="7060" y="5326"/>
                    <a:pt x="6253" y="4519"/>
                  </a:cubicBezTo>
                  <a:lnTo>
                    <a:pt x="6253" y="4519"/>
                  </a:lnTo>
                  <a:cubicBezTo>
                    <a:pt x="6296" y="4502"/>
                    <a:pt x="6339" y="4472"/>
                    <a:pt x="6379" y="4426"/>
                  </a:cubicBezTo>
                  <a:cubicBezTo>
                    <a:pt x="6864" y="3792"/>
                    <a:pt x="7647" y="3457"/>
                    <a:pt x="8467" y="3457"/>
                  </a:cubicBezTo>
                  <a:close/>
                  <a:moveTo>
                    <a:pt x="4009" y="4624"/>
                  </a:moveTo>
                  <a:cubicBezTo>
                    <a:pt x="4745" y="4624"/>
                    <a:pt x="5464" y="5018"/>
                    <a:pt x="5820" y="5731"/>
                  </a:cubicBezTo>
                  <a:cubicBezTo>
                    <a:pt x="6417" y="6849"/>
                    <a:pt x="5857" y="8229"/>
                    <a:pt x="4664" y="8639"/>
                  </a:cubicBezTo>
                  <a:cubicBezTo>
                    <a:pt x="4365" y="8751"/>
                    <a:pt x="4053" y="8807"/>
                    <a:pt x="3749" y="8807"/>
                  </a:cubicBezTo>
                  <a:cubicBezTo>
                    <a:pt x="2844" y="8807"/>
                    <a:pt x="2008" y="8311"/>
                    <a:pt x="1757" y="7334"/>
                  </a:cubicBezTo>
                  <a:cubicBezTo>
                    <a:pt x="1547" y="6415"/>
                    <a:pt x="1946" y="5663"/>
                    <a:pt x="2553" y="5103"/>
                  </a:cubicBezTo>
                  <a:lnTo>
                    <a:pt x="2553" y="5103"/>
                  </a:lnTo>
                  <a:cubicBezTo>
                    <a:pt x="2636" y="5098"/>
                    <a:pt x="2721" y="5072"/>
                    <a:pt x="2800" y="5022"/>
                  </a:cubicBezTo>
                  <a:cubicBezTo>
                    <a:pt x="3166" y="4752"/>
                    <a:pt x="3590" y="4624"/>
                    <a:pt x="4009" y="4624"/>
                  </a:cubicBezTo>
                  <a:close/>
                  <a:moveTo>
                    <a:pt x="6486" y="8722"/>
                  </a:moveTo>
                  <a:cubicBezTo>
                    <a:pt x="6499" y="8732"/>
                    <a:pt x="6514" y="8742"/>
                    <a:pt x="6528" y="8750"/>
                  </a:cubicBezTo>
                  <a:cubicBezTo>
                    <a:pt x="7162" y="9049"/>
                    <a:pt x="8020" y="9459"/>
                    <a:pt x="8094" y="10242"/>
                  </a:cubicBezTo>
                  <a:cubicBezTo>
                    <a:pt x="8057" y="11136"/>
                    <a:pt x="7647" y="11994"/>
                    <a:pt x="6976" y="12590"/>
                  </a:cubicBezTo>
                  <a:cubicBezTo>
                    <a:pt x="6699" y="12821"/>
                    <a:pt x="6371" y="12931"/>
                    <a:pt x="6048" y="12931"/>
                  </a:cubicBezTo>
                  <a:cubicBezTo>
                    <a:pt x="5587" y="12931"/>
                    <a:pt x="5135" y="12708"/>
                    <a:pt x="4851" y="12292"/>
                  </a:cubicBezTo>
                  <a:cubicBezTo>
                    <a:pt x="4328" y="11630"/>
                    <a:pt x="4229" y="10804"/>
                    <a:pt x="3913" y="10060"/>
                  </a:cubicBezTo>
                  <a:lnTo>
                    <a:pt x="3913" y="10060"/>
                  </a:lnTo>
                  <a:cubicBezTo>
                    <a:pt x="4901" y="9973"/>
                    <a:pt x="5838" y="9491"/>
                    <a:pt x="6486" y="8722"/>
                  </a:cubicBezTo>
                  <a:close/>
                  <a:moveTo>
                    <a:pt x="4580" y="0"/>
                  </a:moveTo>
                  <a:cubicBezTo>
                    <a:pt x="4472" y="0"/>
                    <a:pt x="4363" y="9"/>
                    <a:pt x="4254" y="27"/>
                  </a:cubicBezTo>
                  <a:cubicBezTo>
                    <a:pt x="2154" y="233"/>
                    <a:pt x="1453" y="2475"/>
                    <a:pt x="1886" y="4284"/>
                  </a:cubicBezTo>
                  <a:lnTo>
                    <a:pt x="1886" y="4284"/>
                  </a:lnTo>
                  <a:cubicBezTo>
                    <a:pt x="1" y="5614"/>
                    <a:pt x="20" y="9058"/>
                    <a:pt x="2502" y="9906"/>
                  </a:cubicBezTo>
                  <a:cubicBezTo>
                    <a:pt x="2679" y="9962"/>
                    <a:pt x="2857" y="10004"/>
                    <a:pt x="3037" y="10031"/>
                  </a:cubicBezTo>
                  <a:lnTo>
                    <a:pt x="3037" y="10031"/>
                  </a:lnTo>
                  <a:cubicBezTo>
                    <a:pt x="3028" y="10063"/>
                    <a:pt x="3024" y="10096"/>
                    <a:pt x="3024" y="10130"/>
                  </a:cubicBezTo>
                  <a:cubicBezTo>
                    <a:pt x="3024" y="11397"/>
                    <a:pt x="3583" y="12590"/>
                    <a:pt x="4553" y="13410"/>
                  </a:cubicBezTo>
                  <a:cubicBezTo>
                    <a:pt x="4981" y="13765"/>
                    <a:pt x="5522" y="13942"/>
                    <a:pt x="6062" y="13942"/>
                  </a:cubicBezTo>
                  <a:cubicBezTo>
                    <a:pt x="6603" y="13942"/>
                    <a:pt x="7143" y="13765"/>
                    <a:pt x="7572" y="13410"/>
                  </a:cubicBezTo>
                  <a:cubicBezTo>
                    <a:pt x="8504" y="12628"/>
                    <a:pt x="9063" y="11472"/>
                    <a:pt x="9101" y="10242"/>
                  </a:cubicBezTo>
                  <a:cubicBezTo>
                    <a:pt x="9051" y="9429"/>
                    <a:pt x="8595" y="8876"/>
                    <a:pt x="8001" y="8455"/>
                  </a:cubicBezTo>
                  <a:lnTo>
                    <a:pt x="8001" y="8455"/>
                  </a:lnTo>
                  <a:cubicBezTo>
                    <a:pt x="8766" y="8177"/>
                    <a:pt x="9487" y="7793"/>
                    <a:pt x="10070" y="7185"/>
                  </a:cubicBezTo>
                  <a:cubicBezTo>
                    <a:pt x="10853" y="6365"/>
                    <a:pt x="11114" y="5172"/>
                    <a:pt x="10741" y="4128"/>
                  </a:cubicBezTo>
                  <a:cubicBezTo>
                    <a:pt x="10318" y="3042"/>
                    <a:pt x="9341" y="2520"/>
                    <a:pt x="8357" y="2520"/>
                  </a:cubicBezTo>
                  <a:cubicBezTo>
                    <a:pt x="7733" y="2520"/>
                    <a:pt x="7106" y="2730"/>
                    <a:pt x="6615" y="3140"/>
                  </a:cubicBezTo>
                  <a:lnTo>
                    <a:pt x="6615" y="3140"/>
                  </a:lnTo>
                  <a:cubicBezTo>
                    <a:pt x="6711" y="2470"/>
                    <a:pt x="6781" y="1787"/>
                    <a:pt x="6491" y="1183"/>
                  </a:cubicBezTo>
                  <a:cubicBezTo>
                    <a:pt x="6131" y="462"/>
                    <a:pt x="5367" y="0"/>
                    <a:pt x="45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  <p:sp>
          <p:nvSpPr>
            <p:cNvPr id="2765" name="Google Shape;2765;p25"/>
            <p:cNvSpPr/>
            <p:nvPr/>
          </p:nvSpPr>
          <p:spPr>
            <a:xfrm>
              <a:off x="8664525" y="4043675"/>
              <a:ext cx="174675" cy="273650"/>
            </a:xfrm>
            <a:custGeom>
              <a:rect b="b" l="l" r="r" t="t"/>
              <a:pathLst>
                <a:path extrusionOk="0" h="10946" w="6987">
                  <a:moveTo>
                    <a:pt x="3402" y="0"/>
                  </a:moveTo>
                  <a:cubicBezTo>
                    <a:pt x="2386" y="0"/>
                    <a:pt x="1416" y="543"/>
                    <a:pt x="906" y="1466"/>
                  </a:cubicBezTo>
                  <a:cubicBezTo>
                    <a:pt x="1" y="3037"/>
                    <a:pt x="827" y="5199"/>
                    <a:pt x="2338" y="5951"/>
                  </a:cubicBezTo>
                  <a:lnTo>
                    <a:pt x="2338" y="5951"/>
                  </a:lnTo>
                  <a:cubicBezTo>
                    <a:pt x="2059" y="6227"/>
                    <a:pt x="1834" y="6563"/>
                    <a:pt x="1689" y="6946"/>
                  </a:cubicBezTo>
                  <a:cubicBezTo>
                    <a:pt x="1279" y="8027"/>
                    <a:pt x="1577" y="9257"/>
                    <a:pt x="2398" y="10077"/>
                  </a:cubicBezTo>
                  <a:cubicBezTo>
                    <a:pt x="2924" y="10604"/>
                    <a:pt x="3696" y="10946"/>
                    <a:pt x="4448" y="10946"/>
                  </a:cubicBezTo>
                  <a:cubicBezTo>
                    <a:pt x="4868" y="10946"/>
                    <a:pt x="5280" y="10839"/>
                    <a:pt x="5641" y="10599"/>
                  </a:cubicBezTo>
                  <a:cubicBezTo>
                    <a:pt x="6573" y="10003"/>
                    <a:pt x="6983" y="8698"/>
                    <a:pt x="6946" y="7617"/>
                  </a:cubicBezTo>
                  <a:cubicBezTo>
                    <a:pt x="6986" y="7272"/>
                    <a:pt x="6729" y="7082"/>
                    <a:pt x="6468" y="7082"/>
                  </a:cubicBezTo>
                  <a:cubicBezTo>
                    <a:pt x="6249" y="7082"/>
                    <a:pt x="6027" y="7216"/>
                    <a:pt x="5976" y="7505"/>
                  </a:cubicBezTo>
                  <a:cubicBezTo>
                    <a:pt x="5827" y="8176"/>
                    <a:pt x="5827" y="9033"/>
                    <a:pt x="5343" y="9593"/>
                  </a:cubicBezTo>
                  <a:cubicBezTo>
                    <a:pt x="5095" y="9887"/>
                    <a:pt x="4769" y="10008"/>
                    <a:pt x="4431" y="10008"/>
                  </a:cubicBezTo>
                  <a:cubicBezTo>
                    <a:pt x="3955" y="10008"/>
                    <a:pt x="3454" y="9770"/>
                    <a:pt x="3106" y="9444"/>
                  </a:cubicBezTo>
                  <a:cubicBezTo>
                    <a:pt x="2509" y="8884"/>
                    <a:pt x="2323" y="8064"/>
                    <a:pt x="2584" y="7319"/>
                  </a:cubicBezTo>
                  <a:cubicBezTo>
                    <a:pt x="2773" y="6804"/>
                    <a:pt x="3179" y="6408"/>
                    <a:pt x="3673" y="6215"/>
                  </a:cubicBezTo>
                  <a:lnTo>
                    <a:pt x="3673" y="6215"/>
                  </a:lnTo>
                  <a:cubicBezTo>
                    <a:pt x="3913" y="6196"/>
                    <a:pt x="4159" y="6143"/>
                    <a:pt x="4411" y="6051"/>
                  </a:cubicBezTo>
                  <a:cubicBezTo>
                    <a:pt x="4848" y="5869"/>
                    <a:pt x="4858" y="5118"/>
                    <a:pt x="4302" y="5118"/>
                  </a:cubicBezTo>
                  <a:cubicBezTo>
                    <a:pt x="4289" y="5118"/>
                    <a:pt x="4275" y="5118"/>
                    <a:pt x="4262" y="5119"/>
                  </a:cubicBezTo>
                  <a:cubicBezTo>
                    <a:pt x="3977" y="5129"/>
                    <a:pt x="3698" y="5181"/>
                    <a:pt x="3433" y="5273"/>
                  </a:cubicBezTo>
                  <a:lnTo>
                    <a:pt x="3433" y="5273"/>
                  </a:lnTo>
                  <a:cubicBezTo>
                    <a:pt x="1954" y="5209"/>
                    <a:pt x="910" y="3273"/>
                    <a:pt x="1652" y="1950"/>
                  </a:cubicBezTo>
                  <a:cubicBezTo>
                    <a:pt x="2006" y="1274"/>
                    <a:pt x="2694" y="876"/>
                    <a:pt x="3427" y="876"/>
                  </a:cubicBezTo>
                  <a:cubicBezTo>
                    <a:pt x="3543" y="876"/>
                    <a:pt x="3660" y="886"/>
                    <a:pt x="3777" y="906"/>
                  </a:cubicBezTo>
                  <a:cubicBezTo>
                    <a:pt x="4187" y="1018"/>
                    <a:pt x="4523" y="1205"/>
                    <a:pt x="4783" y="1540"/>
                  </a:cubicBezTo>
                  <a:cubicBezTo>
                    <a:pt x="4970" y="1801"/>
                    <a:pt x="5194" y="2099"/>
                    <a:pt x="5455" y="2323"/>
                  </a:cubicBezTo>
                  <a:cubicBezTo>
                    <a:pt x="5474" y="2333"/>
                    <a:pt x="5494" y="2338"/>
                    <a:pt x="5514" y="2338"/>
                  </a:cubicBezTo>
                  <a:cubicBezTo>
                    <a:pt x="5569" y="2338"/>
                    <a:pt x="5624" y="2303"/>
                    <a:pt x="5678" y="2249"/>
                  </a:cubicBezTo>
                  <a:cubicBezTo>
                    <a:pt x="6275" y="1279"/>
                    <a:pt x="4746" y="235"/>
                    <a:pt x="3926" y="49"/>
                  </a:cubicBezTo>
                  <a:cubicBezTo>
                    <a:pt x="3751" y="16"/>
                    <a:pt x="3576" y="0"/>
                    <a:pt x="34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  <p:sp>
          <p:nvSpPr>
            <p:cNvPr id="2766" name="Google Shape;2766;p25"/>
            <p:cNvSpPr/>
            <p:nvPr/>
          </p:nvSpPr>
          <p:spPr>
            <a:xfrm>
              <a:off x="8802400" y="4219050"/>
              <a:ext cx="105675" cy="899100"/>
            </a:xfrm>
            <a:custGeom>
              <a:rect b="b" l="l" r="r" t="t"/>
              <a:pathLst>
                <a:path extrusionOk="0" h="35964" w="4227">
                  <a:moveTo>
                    <a:pt x="1396" y="0"/>
                  </a:moveTo>
                  <a:cubicBezTo>
                    <a:pt x="1348" y="0"/>
                    <a:pt x="1299" y="28"/>
                    <a:pt x="1282" y="80"/>
                  </a:cubicBezTo>
                  <a:lnTo>
                    <a:pt x="1244" y="80"/>
                  </a:lnTo>
                  <a:cubicBezTo>
                    <a:pt x="89" y="5038"/>
                    <a:pt x="163" y="10220"/>
                    <a:pt x="1505" y="15141"/>
                  </a:cubicBezTo>
                  <a:cubicBezTo>
                    <a:pt x="2176" y="17527"/>
                    <a:pt x="3034" y="19875"/>
                    <a:pt x="3407" y="22373"/>
                  </a:cubicBezTo>
                  <a:cubicBezTo>
                    <a:pt x="3705" y="24535"/>
                    <a:pt x="3630" y="26772"/>
                    <a:pt x="3183" y="28972"/>
                  </a:cubicBezTo>
                  <a:cubicBezTo>
                    <a:pt x="2959" y="30165"/>
                    <a:pt x="2586" y="31358"/>
                    <a:pt x="2027" y="32439"/>
                  </a:cubicBezTo>
                  <a:cubicBezTo>
                    <a:pt x="1729" y="32998"/>
                    <a:pt x="1393" y="33557"/>
                    <a:pt x="1021" y="34042"/>
                  </a:cubicBezTo>
                  <a:cubicBezTo>
                    <a:pt x="611" y="34452"/>
                    <a:pt x="312" y="34937"/>
                    <a:pt x="89" y="35458"/>
                  </a:cubicBezTo>
                  <a:cubicBezTo>
                    <a:pt x="1" y="35722"/>
                    <a:pt x="213" y="35963"/>
                    <a:pt x="470" y="35963"/>
                  </a:cubicBezTo>
                  <a:cubicBezTo>
                    <a:pt x="540" y="35963"/>
                    <a:pt x="614" y="35946"/>
                    <a:pt x="685" y="35906"/>
                  </a:cubicBezTo>
                  <a:cubicBezTo>
                    <a:pt x="1505" y="35384"/>
                    <a:pt x="1953" y="34228"/>
                    <a:pt x="2288" y="33371"/>
                  </a:cubicBezTo>
                  <a:cubicBezTo>
                    <a:pt x="2735" y="32327"/>
                    <a:pt x="3108" y="31320"/>
                    <a:pt x="3444" y="30277"/>
                  </a:cubicBezTo>
                  <a:cubicBezTo>
                    <a:pt x="4040" y="28189"/>
                    <a:pt x="4227" y="25989"/>
                    <a:pt x="4078" y="23864"/>
                  </a:cubicBezTo>
                  <a:cubicBezTo>
                    <a:pt x="3891" y="21479"/>
                    <a:pt x="3407" y="19167"/>
                    <a:pt x="2661" y="16893"/>
                  </a:cubicBezTo>
                  <a:cubicBezTo>
                    <a:pt x="1803" y="14358"/>
                    <a:pt x="1282" y="11748"/>
                    <a:pt x="1095" y="9064"/>
                  </a:cubicBezTo>
                  <a:cubicBezTo>
                    <a:pt x="983" y="6082"/>
                    <a:pt x="1132" y="3100"/>
                    <a:pt x="1505" y="117"/>
                  </a:cubicBezTo>
                  <a:cubicBezTo>
                    <a:pt x="1505" y="37"/>
                    <a:pt x="1452" y="0"/>
                    <a:pt x="13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  <p:sp>
          <p:nvSpPr>
            <p:cNvPr id="2767" name="Google Shape;2767;p25"/>
            <p:cNvSpPr/>
            <p:nvPr/>
          </p:nvSpPr>
          <p:spPr>
            <a:xfrm>
              <a:off x="8870775" y="4219700"/>
              <a:ext cx="66200" cy="91050"/>
            </a:xfrm>
            <a:custGeom>
              <a:rect b="b" l="l" r="r" t="t"/>
              <a:pathLst>
                <a:path extrusionOk="0" h="3642" w="2648">
                  <a:moveTo>
                    <a:pt x="144" y="0"/>
                  </a:moveTo>
                  <a:cubicBezTo>
                    <a:pt x="67" y="0"/>
                    <a:pt x="0" y="66"/>
                    <a:pt x="0" y="166"/>
                  </a:cubicBezTo>
                  <a:cubicBezTo>
                    <a:pt x="38" y="501"/>
                    <a:pt x="150" y="874"/>
                    <a:pt x="336" y="1172"/>
                  </a:cubicBezTo>
                  <a:cubicBezTo>
                    <a:pt x="485" y="1508"/>
                    <a:pt x="672" y="1806"/>
                    <a:pt x="895" y="2104"/>
                  </a:cubicBezTo>
                  <a:cubicBezTo>
                    <a:pt x="1082" y="2403"/>
                    <a:pt x="1305" y="2701"/>
                    <a:pt x="1529" y="2999"/>
                  </a:cubicBezTo>
                  <a:cubicBezTo>
                    <a:pt x="1736" y="3240"/>
                    <a:pt x="1975" y="3641"/>
                    <a:pt x="2334" y="3641"/>
                  </a:cubicBezTo>
                  <a:cubicBezTo>
                    <a:pt x="2363" y="3641"/>
                    <a:pt x="2393" y="3638"/>
                    <a:pt x="2424" y="3633"/>
                  </a:cubicBezTo>
                  <a:cubicBezTo>
                    <a:pt x="2461" y="3595"/>
                    <a:pt x="2536" y="3521"/>
                    <a:pt x="2573" y="3484"/>
                  </a:cubicBezTo>
                  <a:cubicBezTo>
                    <a:pt x="2647" y="3111"/>
                    <a:pt x="2275" y="2813"/>
                    <a:pt x="2051" y="2589"/>
                  </a:cubicBezTo>
                  <a:cubicBezTo>
                    <a:pt x="1864" y="2328"/>
                    <a:pt x="1641" y="2030"/>
                    <a:pt x="1454" y="1769"/>
                  </a:cubicBezTo>
                  <a:cubicBezTo>
                    <a:pt x="1231" y="1471"/>
                    <a:pt x="1082" y="1172"/>
                    <a:pt x="895" y="874"/>
                  </a:cubicBezTo>
                  <a:cubicBezTo>
                    <a:pt x="709" y="576"/>
                    <a:pt x="522" y="315"/>
                    <a:pt x="261" y="54"/>
                  </a:cubicBezTo>
                  <a:cubicBezTo>
                    <a:pt x="224" y="17"/>
                    <a:pt x="183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  <p:sp>
          <p:nvSpPr>
            <p:cNvPr id="2768" name="Google Shape;2768;p25"/>
            <p:cNvSpPr/>
            <p:nvPr/>
          </p:nvSpPr>
          <p:spPr>
            <a:xfrm>
              <a:off x="8908050" y="4095950"/>
              <a:ext cx="96400" cy="45900"/>
            </a:xfrm>
            <a:custGeom>
              <a:rect b="b" l="l" r="r" t="t"/>
              <a:pathLst>
                <a:path extrusionOk="0" h="1836" w="3856">
                  <a:moveTo>
                    <a:pt x="3429" y="0"/>
                  </a:moveTo>
                  <a:cubicBezTo>
                    <a:pt x="3406" y="0"/>
                    <a:pt x="3381" y="3"/>
                    <a:pt x="3356" y="8"/>
                  </a:cubicBezTo>
                  <a:cubicBezTo>
                    <a:pt x="2759" y="232"/>
                    <a:pt x="2200" y="493"/>
                    <a:pt x="1641" y="717"/>
                  </a:cubicBezTo>
                  <a:cubicBezTo>
                    <a:pt x="1045" y="940"/>
                    <a:pt x="523" y="1276"/>
                    <a:pt x="75" y="1649"/>
                  </a:cubicBezTo>
                  <a:cubicBezTo>
                    <a:pt x="1" y="1723"/>
                    <a:pt x="38" y="1835"/>
                    <a:pt x="150" y="1835"/>
                  </a:cubicBezTo>
                  <a:cubicBezTo>
                    <a:pt x="746" y="1761"/>
                    <a:pt x="1343" y="1611"/>
                    <a:pt x="1902" y="1313"/>
                  </a:cubicBezTo>
                  <a:cubicBezTo>
                    <a:pt x="2461" y="1090"/>
                    <a:pt x="3020" y="866"/>
                    <a:pt x="3580" y="568"/>
                  </a:cubicBezTo>
                  <a:cubicBezTo>
                    <a:pt x="3855" y="395"/>
                    <a:pt x="3717" y="0"/>
                    <a:pt x="3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  <p:sp>
          <p:nvSpPr>
            <p:cNvPr id="2769" name="Google Shape;2769;p25"/>
            <p:cNvSpPr/>
            <p:nvPr/>
          </p:nvSpPr>
          <p:spPr>
            <a:xfrm>
              <a:off x="8851200" y="4005750"/>
              <a:ext cx="20525" cy="79050"/>
            </a:xfrm>
            <a:custGeom>
              <a:rect b="b" l="l" r="r" t="t"/>
              <a:pathLst>
                <a:path extrusionOk="0" h="3162" w="821">
                  <a:moveTo>
                    <a:pt x="373" y="75"/>
                  </a:moveTo>
                  <a:lnTo>
                    <a:pt x="373" y="75"/>
                  </a:lnTo>
                  <a:cubicBezTo>
                    <a:pt x="348" y="126"/>
                    <a:pt x="324" y="179"/>
                    <a:pt x="303" y="233"/>
                  </a:cubicBezTo>
                  <a:lnTo>
                    <a:pt x="303" y="233"/>
                  </a:lnTo>
                  <a:lnTo>
                    <a:pt x="299" y="224"/>
                  </a:lnTo>
                  <a:lnTo>
                    <a:pt x="373" y="75"/>
                  </a:lnTo>
                  <a:close/>
                  <a:moveTo>
                    <a:pt x="411" y="0"/>
                  </a:moveTo>
                  <a:cubicBezTo>
                    <a:pt x="299" y="38"/>
                    <a:pt x="224" y="149"/>
                    <a:pt x="262" y="261"/>
                  </a:cubicBezTo>
                  <a:cubicBezTo>
                    <a:pt x="266" y="276"/>
                    <a:pt x="272" y="289"/>
                    <a:pt x="278" y="301"/>
                  </a:cubicBezTo>
                  <a:lnTo>
                    <a:pt x="278" y="301"/>
                  </a:lnTo>
                  <a:cubicBezTo>
                    <a:pt x="221" y="467"/>
                    <a:pt x="187" y="644"/>
                    <a:pt x="187" y="820"/>
                  </a:cubicBezTo>
                  <a:cubicBezTo>
                    <a:pt x="187" y="1044"/>
                    <a:pt x="150" y="1268"/>
                    <a:pt x="150" y="1529"/>
                  </a:cubicBezTo>
                  <a:cubicBezTo>
                    <a:pt x="112" y="1790"/>
                    <a:pt x="112" y="1976"/>
                    <a:pt x="75" y="2237"/>
                  </a:cubicBezTo>
                  <a:cubicBezTo>
                    <a:pt x="1" y="2498"/>
                    <a:pt x="38" y="2759"/>
                    <a:pt x="112" y="3020"/>
                  </a:cubicBezTo>
                  <a:cubicBezTo>
                    <a:pt x="146" y="3121"/>
                    <a:pt x="218" y="3161"/>
                    <a:pt x="297" y="3161"/>
                  </a:cubicBezTo>
                  <a:cubicBezTo>
                    <a:pt x="392" y="3161"/>
                    <a:pt x="498" y="3102"/>
                    <a:pt x="560" y="3020"/>
                  </a:cubicBezTo>
                  <a:cubicBezTo>
                    <a:pt x="634" y="2871"/>
                    <a:pt x="709" y="2722"/>
                    <a:pt x="709" y="2535"/>
                  </a:cubicBezTo>
                  <a:lnTo>
                    <a:pt x="746" y="2088"/>
                  </a:lnTo>
                  <a:cubicBezTo>
                    <a:pt x="746" y="1752"/>
                    <a:pt x="783" y="1417"/>
                    <a:pt x="783" y="1119"/>
                  </a:cubicBezTo>
                  <a:lnTo>
                    <a:pt x="783" y="634"/>
                  </a:lnTo>
                  <a:cubicBezTo>
                    <a:pt x="821" y="485"/>
                    <a:pt x="783" y="298"/>
                    <a:pt x="709" y="149"/>
                  </a:cubicBezTo>
                  <a:cubicBezTo>
                    <a:pt x="672" y="38"/>
                    <a:pt x="523" y="0"/>
                    <a:pt x="4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  <p:sp>
          <p:nvSpPr>
            <p:cNvPr id="2770" name="Google Shape;2770;p25"/>
            <p:cNvSpPr/>
            <p:nvPr/>
          </p:nvSpPr>
          <p:spPr>
            <a:xfrm>
              <a:off x="8703025" y="4082075"/>
              <a:ext cx="79225" cy="63150"/>
            </a:xfrm>
            <a:custGeom>
              <a:rect b="b" l="l" r="r" t="t"/>
              <a:pathLst>
                <a:path extrusionOk="0" h="2526" w="3169">
                  <a:moveTo>
                    <a:pt x="142" y="0"/>
                  </a:moveTo>
                  <a:cubicBezTo>
                    <a:pt x="120" y="0"/>
                    <a:pt x="97" y="1"/>
                    <a:pt x="75" y="4"/>
                  </a:cubicBezTo>
                  <a:cubicBezTo>
                    <a:pt x="37" y="4"/>
                    <a:pt x="37" y="41"/>
                    <a:pt x="0" y="79"/>
                  </a:cubicBezTo>
                  <a:cubicBezTo>
                    <a:pt x="0" y="191"/>
                    <a:pt x="0" y="302"/>
                    <a:pt x="112" y="414"/>
                  </a:cubicBezTo>
                  <a:cubicBezTo>
                    <a:pt x="149" y="489"/>
                    <a:pt x="187" y="563"/>
                    <a:pt x="224" y="638"/>
                  </a:cubicBezTo>
                  <a:lnTo>
                    <a:pt x="336" y="787"/>
                  </a:lnTo>
                  <a:cubicBezTo>
                    <a:pt x="522" y="1048"/>
                    <a:pt x="746" y="1234"/>
                    <a:pt x="969" y="1421"/>
                  </a:cubicBezTo>
                  <a:cubicBezTo>
                    <a:pt x="1454" y="1831"/>
                    <a:pt x="1939" y="2166"/>
                    <a:pt x="2461" y="2465"/>
                  </a:cubicBezTo>
                  <a:cubicBezTo>
                    <a:pt x="2541" y="2505"/>
                    <a:pt x="2626" y="2526"/>
                    <a:pt x="2707" y="2526"/>
                  </a:cubicBezTo>
                  <a:cubicBezTo>
                    <a:pt x="2852" y="2526"/>
                    <a:pt x="2985" y="2459"/>
                    <a:pt x="3057" y="2316"/>
                  </a:cubicBezTo>
                  <a:cubicBezTo>
                    <a:pt x="3169" y="2129"/>
                    <a:pt x="3094" y="1868"/>
                    <a:pt x="2908" y="1719"/>
                  </a:cubicBezTo>
                  <a:cubicBezTo>
                    <a:pt x="2423" y="1421"/>
                    <a:pt x="1976" y="1123"/>
                    <a:pt x="1491" y="787"/>
                  </a:cubicBezTo>
                  <a:cubicBezTo>
                    <a:pt x="1305" y="601"/>
                    <a:pt x="1081" y="452"/>
                    <a:pt x="820" y="302"/>
                  </a:cubicBezTo>
                  <a:cubicBezTo>
                    <a:pt x="648" y="199"/>
                    <a:pt x="41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  <p:sp>
          <p:nvSpPr>
            <p:cNvPr id="2771" name="Google Shape;2771;p25"/>
            <p:cNvSpPr/>
            <p:nvPr/>
          </p:nvSpPr>
          <p:spPr>
            <a:xfrm>
              <a:off x="8732850" y="4206625"/>
              <a:ext cx="72050" cy="80600"/>
            </a:xfrm>
            <a:custGeom>
              <a:rect b="b" l="l" r="r" t="t"/>
              <a:pathLst>
                <a:path extrusionOk="0" h="3224" w="2882">
                  <a:moveTo>
                    <a:pt x="2283" y="0"/>
                  </a:moveTo>
                  <a:cubicBezTo>
                    <a:pt x="2194" y="0"/>
                    <a:pt x="2101" y="28"/>
                    <a:pt x="2013" y="92"/>
                  </a:cubicBezTo>
                  <a:cubicBezTo>
                    <a:pt x="1939" y="130"/>
                    <a:pt x="1901" y="204"/>
                    <a:pt x="1864" y="316"/>
                  </a:cubicBezTo>
                  <a:cubicBezTo>
                    <a:pt x="1827" y="353"/>
                    <a:pt x="1790" y="391"/>
                    <a:pt x="1790" y="428"/>
                  </a:cubicBezTo>
                  <a:lnTo>
                    <a:pt x="1491" y="801"/>
                  </a:lnTo>
                  <a:lnTo>
                    <a:pt x="932" y="1509"/>
                  </a:lnTo>
                  <a:cubicBezTo>
                    <a:pt x="746" y="1770"/>
                    <a:pt x="522" y="1994"/>
                    <a:pt x="336" y="2217"/>
                  </a:cubicBezTo>
                  <a:cubicBezTo>
                    <a:pt x="112" y="2441"/>
                    <a:pt x="0" y="2739"/>
                    <a:pt x="0" y="3075"/>
                  </a:cubicBezTo>
                  <a:cubicBezTo>
                    <a:pt x="0" y="3149"/>
                    <a:pt x="75" y="3224"/>
                    <a:pt x="149" y="3224"/>
                  </a:cubicBezTo>
                  <a:cubicBezTo>
                    <a:pt x="447" y="3186"/>
                    <a:pt x="708" y="3000"/>
                    <a:pt x="895" y="2776"/>
                  </a:cubicBezTo>
                  <a:cubicBezTo>
                    <a:pt x="1118" y="2553"/>
                    <a:pt x="1305" y="2292"/>
                    <a:pt x="1491" y="2105"/>
                  </a:cubicBezTo>
                  <a:cubicBezTo>
                    <a:pt x="1678" y="1882"/>
                    <a:pt x="1864" y="1621"/>
                    <a:pt x="2050" y="1434"/>
                  </a:cubicBezTo>
                  <a:lnTo>
                    <a:pt x="2349" y="1062"/>
                  </a:lnTo>
                  <a:cubicBezTo>
                    <a:pt x="2461" y="950"/>
                    <a:pt x="2572" y="838"/>
                    <a:pt x="2647" y="726"/>
                  </a:cubicBezTo>
                  <a:cubicBezTo>
                    <a:pt x="2881" y="375"/>
                    <a:pt x="2610" y="0"/>
                    <a:pt x="22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</p:grpSp>
      <p:grpSp>
        <p:nvGrpSpPr>
          <p:cNvPr id="2772" name="Google Shape;2772;p25"/>
          <p:cNvGrpSpPr/>
          <p:nvPr/>
        </p:nvGrpSpPr>
        <p:grpSpPr>
          <a:xfrm>
            <a:off x="-36550" y="145080"/>
            <a:ext cx="1385305" cy="706178"/>
            <a:chOff x="0" y="86025"/>
            <a:chExt cx="1617025" cy="824300"/>
          </a:xfrm>
        </p:grpSpPr>
        <p:sp>
          <p:nvSpPr>
            <p:cNvPr id="2773" name="Google Shape;2773;p25"/>
            <p:cNvSpPr/>
            <p:nvPr/>
          </p:nvSpPr>
          <p:spPr>
            <a:xfrm>
              <a:off x="16775" y="155575"/>
              <a:ext cx="1320175" cy="454650"/>
            </a:xfrm>
            <a:custGeom>
              <a:rect b="b" l="l" r="r" t="t"/>
              <a:pathLst>
                <a:path extrusionOk="0" h="18186" w="52807">
                  <a:moveTo>
                    <a:pt x="51905" y="0"/>
                  </a:moveTo>
                  <a:cubicBezTo>
                    <a:pt x="51818" y="0"/>
                    <a:pt x="51726" y="21"/>
                    <a:pt x="51633" y="68"/>
                  </a:cubicBezTo>
                  <a:cubicBezTo>
                    <a:pt x="47532" y="2118"/>
                    <a:pt x="43431" y="4094"/>
                    <a:pt x="39293" y="6070"/>
                  </a:cubicBezTo>
                  <a:cubicBezTo>
                    <a:pt x="35230" y="7934"/>
                    <a:pt x="31203" y="9872"/>
                    <a:pt x="27214" y="11923"/>
                  </a:cubicBezTo>
                  <a:cubicBezTo>
                    <a:pt x="27028" y="12034"/>
                    <a:pt x="26916" y="12258"/>
                    <a:pt x="26916" y="12482"/>
                  </a:cubicBezTo>
                  <a:cubicBezTo>
                    <a:pt x="27011" y="13646"/>
                    <a:pt x="27078" y="14838"/>
                    <a:pt x="27187" y="16010"/>
                  </a:cubicBezTo>
                  <a:lnTo>
                    <a:pt x="27187" y="16010"/>
                  </a:lnTo>
                  <a:cubicBezTo>
                    <a:pt x="22810" y="16159"/>
                    <a:pt x="18432" y="16369"/>
                    <a:pt x="14055" y="16545"/>
                  </a:cubicBezTo>
                  <a:cubicBezTo>
                    <a:pt x="11743" y="16657"/>
                    <a:pt x="9432" y="16732"/>
                    <a:pt x="7121" y="16843"/>
                  </a:cubicBezTo>
                  <a:lnTo>
                    <a:pt x="3654" y="16993"/>
                  </a:lnTo>
                  <a:cubicBezTo>
                    <a:pt x="3132" y="17030"/>
                    <a:pt x="2572" y="17067"/>
                    <a:pt x="2050" y="17104"/>
                  </a:cubicBezTo>
                  <a:cubicBezTo>
                    <a:pt x="1454" y="17179"/>
                    <a:pt x="895" y="17291"/>
                    <a:pt x="336" y="17440"/>
                  </a:cubicBezTo>
                  <a:cubicBezTo>
                    <a:pt x="0" y="17515"/>
                    <a:pt x="149" y="17962"/>
                    <a:pt x="410" y="17999"/>
                  </a:cubicBezTo>
                  <a:lnTo>
                    <a:pt x="447" y="17999"/>
                  </a:lnTo>
                  <a:cubicBezTo>
                    <a:pt x="1044" y="18111"/>
                    <a:pt x="1678" y="18186"/>
                    <a:pt x="2311" y="18186"/>
                  </a:cubicBezTo>
                  <a:lnTo>
                    <a:pt x="3914" y="18186"/>
                  </a:lnTo>
                  <a:lnTo>
                    <a:pt x="7381" y="18111"/>
                  </a:lnTo>
                  <a:cubicBezTo>
                    <a:pt x="9656" y="18036"/>
                    <a:pt x="11930" y="17962"/>
                    <a:pt x="14204" y="17850"/>
                  </a:cubicBezTo>
                  <a:cubicBezTo>
                    <a:pt x="18789" y="17701"/>
                    <a:pt x="23375" y="17589"/>
                    <a:pt x="27960" y="17403"/>
                  </a:cubicBezTo>
                  <a:cubicBezTo>
                    <a:pt x="28333" y="17403"/>
                    <a:pt x="28668" y="17104"/>
                    <a:pt x="28668" y="16694"/>
                  </a:cubicBezTo>
                  <a:cubicBezTo>
                    <a:pt x="28531" y="15427"/>
                    <a:pt x="28394" y="14128"/>
                    <a:pt x="28228" y="12855"/>
                  </a:cubicBezTo>
                  <a:lnTo>
                    <a:pt x="28228" y="12855"/>
                  </a:lnTo>
                  <a:cubicBezTo>
                    <a:pt x="36068" y="8620"/>
                    <a:pt x="44366" y="5300"/>
                    <a:pt x="52229" y="1111"/>
                  </a:cubicBezTo>
                  <a:cubicBezTo>
                    <a:pt x="52807" y="791"/>
                    <a:pt x="52445" y="0"/>
                    <a:pt x="51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25"/>
            <p:cNvSpPr/>
            <p:nvPr/>
          </p:nvSpPr>
          <p:spPr>
            <a:xfrm>
              <a:off x="4650" y="396775"/>
              <a:ext cx="1443475" cy="513550"/>
            </a:xfrm>
            <a:custGeom>
              <a:rect b="b" l="l" r="r" t="t"/>
              <a:pathLst>
                <a:path extrusionOk="0" h="20542" w="57739">
                  <a:moveTo>
                    <a:pt x="57560" y="0"/>
                  </a:moveTo>
                  <a:cubicBezTo>
                    <a:pt x="56405" y="336"/>
                    <a:pt x="55249" y="821"/>
                    <a:pt x="54168" y="1380"/>
                  </a:cubicBezTo>
                  <a:cubicBezTo>
                    <a:pt x="53087" y="1902"/>
                    <a:pt x="51969" y="2461"/>
                    <a:pt x="50850" y="3020"/>
                  </a:cubicBezTo>
                  <a:cubicBezTo>
                    <a:pt x="48725" y="4064"/>
                    <a:pt x="46600" y="5145"/>
                    <a:pt x="44513" y="6226"/>
                  </a:cubicBezTo>
                  <a:cubicBezTo>
                    <a:pt x="42388" y="7307"/>
                    <a:pt x="40300" y="8426"/>
                    <a:pt x="38212" y="9544"/>
                  </a:cubicBezTo>
                  <a:cubicBezTo>
                    <a:pt x="37094" y="10103"/>
                    <a:pt x="36013" y="10700"/>
                    <a:pt x="34932" y="11296"/>
                  </a:cubicBezTo>
                  <a:cubicBezTo>
                    <a:pt x="33851" y="11893"/>
                    <a:pt x="32732" y="12340"/>
                    <a:pt x="31688" y="12974"/>
                  </a:cubicBezTo>
                  <a:cubicBezTo>
                    <a:pt x="30719" y="13496"/>
                    <a:pt x="30085" y="14465"/>
                    <a:pt x="29973" y="15546"/>
                  </a:cubicBezTo>
                  <a:cubicBezTo>
                    <a:pt x="29850" y="16718"/>
                    <a:pt x="29778" y="17916"/>
                    <a:pt x="29693" y="19076"/>
                  </a:cubicBezTo>
                  <a:lnTo>
                    <a:pt x="29693" y="19076"/>
                  </a:lnTo>
                  <a:cubicBezTo>
                    <a:pt x="22890" y="18538"/>
                    <a:pt x="16087" y="18256"/>
                    <a:pt x="9284" y="18256"/>
                  </a:cubicBezTo>
                  <a:cubicBezTo>
                    <a:pt x="8501" y="18256"/>
                    <a:pt x="7718" y="18260"/>
                    <a:pt x="6934" y="18268"/>
                  </a:cubicBezTo>
                  <a:cubicBezTo>
                    <a:pt x="5779" y="18268"/>
                    <a:pt x="4660" y="18305"/>
                    <a:pt x="3542" y="18342"/>
                  </a:cubicBezTo>
                  <a:cubicBezTo>
                    <a:pt x="2983" y="18342"/>
                    <a:pt x="2461" y="18379"/>
                    <a:pt x="1939" y="18417"/>
                  </a:cubicBezTo>
                  <a:cubicBezTo>
                    <a:pt x="1380" y="18417"/>
                    <a:pt x="821" y="18566"/>
                    <a:pt x="336" y="18827"/>
                  </a:cubicBezTo>
                  <a:cubicBezTo>
                    <a:pt x="0" y="18976"/>
                    <a:pt x="150" y="19423"/>
                    <a:pt x="448" y="19535"/>
                  </a:cubicBezTo>
                  <a:cubicBezTo>
                    <a:pt x="985" y="19750"/>
                    <a:pt x="1522" y="19804"/>
                    <a:pt x="2073" y="19804"/>
                  </a:cubicBezTo>
                  <a:cubicBezTo>
                    <a:pt x="2478" y="19804"/>
                    <a:pt x="2892" y="19775"/>
                    <a:pt x="3318" y="19759"/>
                  </a:cubicBezTo>
                  <a:cubicBezTo>
                    <a:pt x="4288" y="19722"/>
                    <a:pt x="5257" y="19722"/>
                    <a:pt x="6226" y="19684"/>
                  </a:cubicBezTo>
                  <a:cubicBezTo>
                    <a:pt x="7195" y="19666"/>
                    <a:pt x="8165" y="19656"/>
                    <a:pt x="9134" y="19656"/>
                  </a:cubicBezTo>
                  <a:cubicBezTo>
                    <a:pt x="10103" y="19656"/>
                    <a:pt x="11073" y="19666"/>
                    <a:pt x="12042" y="19684"/>
                  </a:cubicBezTo>
                  <a:cubicBezTo>
                    <a:pt x="15882" y="19722"/>
                    <a:pt x="19759" y="19871"/>
                    <a:pt x="23636" y="20094"/>
                  </a:cubicBezTo>
                  <a:cubicBezTo>
                    <a:pt x="25873" y="20206"/>
                    <a:pt x="28109" y="20355"/>
                    <a:pt x="30309" y="20542"/>
                  </a:cubicBezTo>
                  <a:cubicBezTo>
                    <a:pt x="30682" y="20542"/>
                    <a:pt x="31017" y="20243"/>
                    <a:pt x="31017" y="19833"/>
                  </a:cubicBezTo>
                  <a:cubicBezTo>
                    <a:pt x="31092" y="18678"/>
                    <a:pt x="31204" y="17485"/>
                    <a:pt x="31278" y="16292"/>
                  </a:cubicBezTo>
                  <a:cubicBezTo>
                    <a:pt x="31241" y="15770"/>
                    <a:pt x="31353" y="15285"/>
                    <a:pt x="31576" y="14801"/>
                  </a:cubicBezTo>
                  <a:cubicBezTo>
                    <a:pt x="31875" y="14465"/>
                    <a:pt x="32247" y="14167"/>
                    <a:pt x="32658" y="13980"/>
                  </a:cubicBezTo>
                  <a:cubicBezTo>
                    <a:pt x="34708" y="12787"/>
                    <a:pt x="36758" y="11595"/>
                    <a:pt x="38846" y="10439"/>
                  </a:cubicBezTo>
                  <a:cubicBezTo>
                    <a:pt x="42798" y="8202"/>
                    <a:pt x="46787" y="6114"/>
                    <a:pt x="50813" y="4027"/>
                  </a:cubicBezTo>
                  <a:cubicBezTo>
                    <a:pt x="51969" y="3393"/>
                    <a:pt x="53124" y="2796"/>
                    <a:pt x="54280" y="2200"/>
                  </a:cubicBezTo>
                  <a:cubicBezTo>
                    <a:pt x="55436" y="1641"/>
                    <a:pt x="56591" y="970"/>
                    <a:pt x="57672" y="187"/>
                  </a:cubicBezTo>
                  <a:cubicBezTo>
                    <a:pt x="57739" y="154"/>
                    <a:pt x="57687" y="32"/>
                    <a:pt x="57596" y="32"/>
                  </a:cubicBezTo>
                  <a:cubicBezTo>
                    <a:pt x="57585" y="32"/>
                    <a:pt x="57573" y="34"/>
                    <a:pt x="57560" y="38"/>
                  </a:cubicBezTo>
                  <a:lnTo>
                    <a:pt x="575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25"/>
            <p:cNvSpPr/>
            <p:nvPr/>
          </p:nvSpPr>
          <p:spPr>
            <a:xfrm>
              <a:off x="0" y="580600"/>
              <a:ext cx="38225" cy="308300"/>
            </a:xfrm>
            <a:custGeom>
              <a:rect b="b" l="l" r="r" t="t"/>
              <a:pathLst>
                <a:path extrusionOk="0" h="12332" w="1529">
                  <a:moveTo>
                    <a:pt x="764" y="1"/>
                  </a:moveTo>
                  <a:cubicBezTo>
                    <a:pt x="531" y="1"/>
                    <a:pt x="298" y="159"/>
                    <a:pt x="298" y="476"/>
                  </a:cubicBezTo>
                  <a:cubicBezTo>
                    <a:pt x="0" y="1334"/>
                    <a:pt x="149" y="2415"/>
                    <a:pt x="149" y="3272"/>
                  </a:cubicBezTo>
                  <a:cubicBezTo>
                    <a:pt x="149" y="4130"/>
                    <a:pt x="149" y="5136"/>
                    <a:pt x="149" y="6068"/>
                  </a:cubicBezTo>
                  <a:cubicBezTo>
                    <a:pt x="149" y="7969"/>
                    <a:pt x="37" y="9871"/>
                    <a:pt x="149" y="11772"/>
                  </a:cubicBezTo>
                  <a:cubicBezTo>
                    <a:pt x="168" y="12145"/>
                    <a:pt x="457" y="12331"/>
                    <a:pt x="746" y="12331"/>
                  </a:cubicBezTo>
                  <a:cubicBezTo>
                    <a:pt x="1035" y="12331"/>
                    <a:pt x="1323" y="12145"/>
                    <a:pt x="1342" y="11772"/>
                  </a:cubicBezTo>
                  <a:cubicBezTo>
                    <a:pt x="1454" y="9871"/>
                    <a:pt x="1342" y="7969"/>
                    <a:pt x="1342" y="6068"/>
                  </a:cubicBezTo>
                  <a:lnTo>
                    <a:pt x="1342" y="3272"/>
                  </a:lnTo>
                  <a:cubicBezTo>
                    <a:pt x="1342" y="2378"/>
                    <a:pt x="1529" y="1296"/>
                    <a:pt x="1230" y="476"/>
                  </a:cubicBezTo>
                  <a:cubicBezTo>
                    <a:pt x="1230" y="159"/>
                    <a:pt x="997" y="1"/>
                    <a:pt x="7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25"/>
            <p:cNvSpPr/>
            <p:nvPr/>
          </p:nvSpPr>
          <p:spPr>
            <a:xfrm>
              <a:off x="1265225" y="86025"/>
              <a:ext cx="351800" cy="422050"/>
            </a:xfrm>
            <a:custGeom>
              <a:rect b="b" l="l" r="r" t="t"/>
              <a:pathLst>
                <a:path extrusionOk="0" h="16882" w="14072">
                  <a:moveTo>
                    <a:pt x="742" y="1"/>
                  </a:moveTo>
                  <a:cubicBezTo>
                    <a:pt x="319" y="1"/>
                    <a:pt x="1" y="468"/>
                    <a:pt x="203" y="874"/>
                  </a:cubicBezTo>
                  <a:cubicBezTo>
                    <a:pt x="464" y="1396"/>
                    <a:pt x="725" y="1955"/>
                    <a:pt x="1024" y="2514"/>
                  </a:cubicBezTo>
                  <a:cubicBezTo>
                    <a:pt x="1173" y="2999"/>
                    <a:pt x="1508" y="3409"/>
                    <a:pt x="1956" y="3707"/>
                  </a:cubicBezTo>
                  <a:cubicBezTo>
                    <a:pt x="1994" y="3726"/>
                    <a:pt x="2035" y="3736"/>
                    <a:pt x="2076" y="3736"/>
                  </a:cubicBezTo>
                  <a:cubicBezTo>
                    <a:pt x="2194" y="3736"/>
                    <a:pt x="2310" y="3659"/>
                    <a:pt x="2366" y="3521"/>
                  </a:cubicBezTo>
                  <a:lnTo>
                    <a:pt x="2366" y="3483"/>
                  </a:lnTo>
                  <a:cubicBezTo>
                    <a:pt x="2440" y="2961"/>
                    <a:pt x="2291" y="2439"/>
                    <a:pt x="2030" y="1992"/>
                  </a:cubicBezTo>
                  <a:cubicBezTo>
                    <a:pt x="1935" y="1787"/>
                    <a:pt x="1834" y="1578"/>
                    <a:pt x="1732" y="1367"/>
                  </a:cubicBezTo>
                  <a:lnTo>
                    <a:pt x="1732" y="1367"/>
                  </a:lnTo>
                  <a:cubicBezTo>
                    <a:pt x="5420" y="2227"/>
                    <a:pt x="9038" y="3322"/>
                    <a:pt x="12705" y="4242"/>
                  </a:cubicBezTo>
                  <a:lnTo>
                    <a:pt x="12705" y="4242"/>
                  </a:lnTo>
                  <a:cubicBezTo>
                    <a:pt x="12103" y="6251"/>
                    <a:pt x="11553" y="8260"/>
                    <a:pt x="10940" y="10268"/>
                  </a:cubicBezTo>
                  <a:cubicBezTo>
                    <a:pt x="10455" y="11874"/>
                    <a:pt x="9946" y="13479"/>
                    <a:pt x="9472" y="15105"/>
                  </a:cubicBezTo>
                  <a:lnTo>
                    <a:pt x="9472" y="15105"/>
                  </a:lnTo>
                  <a:cubicBezTo>
                    <a:pt x="9222" y="14733"/>
                    <a:pt x="8976" y="14351"/>
                    <a:pt x="8741" y="13959"/>
                  </a:cubicBezTo>
                  <a:cubicBezTo>
                    <a:pt x="8368" y="13325"/>
                    <a:pt x="8069" y="12468"/>
                    <a:pt x="7398" y="12095"/>
                  </a:cubicBezTo>
                  <a:cubicBezTo>
                    <a:pt x="7340" y="12073"/>
                    <a:pt x="7278" y="12062"/>
                    <a:pt x="7217" y="12062"/>
                  </a:cubicBezTo>
                  <a:cubicBezTo>
                    <a:pt x="6968" y="12062"/>
                    <a:pt x="6727" y="12236"/>
                    <a:pt x="6727" y="12505"/>
                  </a:cubicBezTo>
                  <a:cubicBezTo>
                    <a:pt x="6765" y="13288"/>
                    <a:pt x="7398" y="13884"/>
                    <a:pt x="7846" y="14518"/>
                  </a:cubicBezTo>
                  <a:cubicBezTo>
                    <a:pt x="8293" y="15115"/>
                    <a:pt x="8778" y="15897"/>
                    <a:pt x="9225" y="16643"/>
                  </a:cubicBezTo>
                  <a:cubicBezTo>
                    <a:pt x="9338" y="16804"/>
                    <a:pt x="9513" y="16882"/>
                    <a:pt x="9688" y="16882"/>
                  </a:cubicBezTo>
                  <a:cubicBezTo>
                    <a:pt x="9918" y="16882"/>
                    <a:pt x="10147" y="16748"/>
                    <a:pt x="10232" y="16494"/>
                  </a:cubicBezTo>
                  <a:cubicBezTo>
                    <a:pt x="10791" y="14518"/>
                    <a:pt x="11350" y="12505"/>
                    <a:pt x="11947" y="10529"/>
                  </a:cubicBezTo>
                  <a:cubicBezTo>
                    <a:pt x="12618" y="8330"/>
                    <a:pt x="13363" y="6167"/>
                    <a:pt x="13997" y="4005"/>
                  </a:cubicBezTo>
                  <a:cubicBezTo>
                    <a:pt x="14072" y="3670"/>
                    <a:pt x="13885" y="3371"/>
                    <a:pt x="13587" y="3297"/>
                  </a:cubicBezTo>
                  <a:cubicBezTo>
                    <a:pt x="9300" y="2290"/>
                    <a:pt x="5124" y="986"/>
                    <a:pt x="874" y="16"/>
                  </a:cubicBezTo>
                  <a:cubicBezTo>
                    <a:pt x="829" y="6"/>
                    <a:pt x="785" y="1"/>
                    <a:pt x="7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25"/>
            <p:cNvSpPr/>
            <p:nvPr/>
          </p:nvSpPr>
          <p:spPr>
            <a:xfrm>
              <a:off x="698975" y="456300"/>
              <a:ext cx="86350" cy="332550"/>
            </a:xfrm>
            <a:custGeom>
              <a:rect b="b" l="l" r="r" t="t"/>
              <a:pathLst>
                <a:path extrusionOk="0" h="13302" w="3454">
                  <a:moveTo>
                    <a:pt x="395" y="0"/>
                  </a:moveTo>
                  <a:cubicBezTo>
                    <a:pt x="310" y="0"/>
                    <a:pt x="227" y="37"/>
                    <a:pt x="187" y="117"/>
                  </a:cubicBezTo>
                  <a:cubicBezTo>
                    <a:pt x="1" y="602"/>
                    <a:pt x="1" y="1124"/>
                    <a:pt x="113" y="1646"/>
                  </a:cubicBezTo>
                  <a:cubicBezTo>
                    <a:pt x="187" y="2130"/>
                    <a:pt x="262" y="2615"/>
                    <a:pt x="336" y="3137"/>
                  </a:cubicBezTo>
                  <a:cubicBezTo>
                    <a:pt x="486" y="4218"/>
                    <a:pt x="672" y="5336"/>
                    <a:pt x="858" y="6418"/>
                  </a:cubicBezTo>
                  <a:cubicBezTo>
                    <a:pt x="1045" y="7499"/>
                    <a:pt x="1268" y="8580"/>
                    <a:pt x="1455" y="9661"/>
                  </a:cubicBezTo>
                  <a:cubicBezTo>
                    <a:pt x="1679" y="10742"/>
                    <a:pt x="1753" y="12009"/>
                    <a:pt x="2200" y="12979"/>
                  </a:cubicBezTo>
                  <a:cubicBezTo>
                    <a:pt x="2313" y="13204"/>
                    <a:pt x="2522" y="13302"/>
                    <a:pt x="2736" y="13302"/>
                  </a:cubicBezTo>
                  <a:cubicBezTo>
                    <a:pt x="3088" y="13302"/>
                    <a:pt x="3454" y="13037"/>
                    <a:pt x="3431" y="12643"/>
                  </a:cubicBezTo>
                  <a:cubicBezTo>
                    <a:pt x="3393" y="12084"/>
                    <a:pt x="3282" y="11525"/>
                    <a:pt x="3095" y="11003"/>
                  </a:cubicBezTo>
                  <a:cubicBezTo>
                    <a:pt x="2983" y="10444"/>
                    <a:pt x="2834" y="9885"/>
                    <a:pt x="2685" y="9325"/>
                  </a:cubicBezTo>
                  <a:cubicBezTo>
                    <a:pt x="2461" y="8282"/>
                    <a:pt x="2238" y="7238"/>
                    <a:pt x="2014" y="6194"/>
                  </a:cubicBezTo>
                  <a:cubicBezTo>
                    <a:pt x="1790" y="5150"/>
                    <a:pt x="1604" y="4106"/>
                    <a:pt x="1418" y="3062"/>
                  </a:cubicBezTo>
                  <a:cubicBezTo>
                    <a:pt x="1306" y="2540"/>
                    <a:pt x="1231" y="2018"/>
                    <a:pt x="1119" y="1497"/>
                  </a:cubicBezTo>
                  <a:cubicBezTo>
                    <a:pt x="1082" y="975"/>
                    <a:pt x="896" y="490"/>
                    <a:pt x="597" y="80"/>
                  </a:cubicBezTo>
                  <a:cubicBezTo>
                    <a:pt x="545" y="28"/>
                    <a:pt x="469" y="0"/>
                    <a:pt x="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25"/>
            <p:cNvSpPr/>
            <p:nvPr/>
          </p:nvSpPr>
          <p:spPr>
            <a:xfrm>
              <a:off x="689675" y="560100"/>
              <a:ext cx="76800" cy="345350"/>
            </a:xfrm>
            <a:custGeom>
              <a:rect b="b" l="l" r="r" t="t"/>
              <a:pathLst>
                <a:path extrusionOk="0" h="13814" w="3072">
                  <a:moveTo>
                    <a:pt x="429" y="1"/>
                  </a:moveTo>
                  <a:cubicBezTo>
                    <a:pt x="410" y="1"/>
                    <a:pt x="392" y="10"/>
                    <a:pt x="373" y="29"/>
                  </a:cubicBezTo>
                  <a:lnTo>
                    <a:pt x="336" y="29"/>
                  </a:lnTo>
                  <a:cubicBezTo>
                    <a:pt x="0" y="327"/>
                    <a:pt x="75" y="849"/>
                    <a:pt x="112" y="1222"/>
                  </a:cubicBezTo>
                  <a:cubicBezTo>
                    <a:pt x="112" y="1781"/>
                    <a:pt x="187" y="2303"/>
                    <a:pt x="224" y="2825"/>
                  </a:cubicBezTo>
                  <a:cubicBezTo>
                    <a:pt x="336" y="4018"/>
                    <a:pt x="485" y="5211"/>
                    <a:pt x="634" y="6366"/>
                  </a:cubicBezTo>
                  <a:cubicBezTo>
                    <a:pt x="932" y="8678"/>
                    <a:pt x="1193" y="10989"/>
                    <a:pt x="1566" y="13300"/>
                  </a:cubicBezTo>
                  <a:cubicBezTo>
                    <a:pt x="1626" y="13658"/>
                    <a:pt x="1888" y="13813"/>
                    <a:pt x="2172" y="13813"/>
                  </a:cubicBezTo>
                  <a:cubicBezTo>
                    <a:pt x="2598" y="13813"/>
                    <a:pt x="3072" y="13464"/>
                    <a:pt x="2982" y="12928"/>
                  </a:cubicBezTo>
                  <a:cubicBezTo>
                    <a:pt x="2572" y="10653"/>
                    <a:pt x="2125" y="8379"/>
                    <a:pt x="1752" y="6105"/>
                  </a:cubicBezTo>
                  <a:cubicBezTo>
                    <a:pt x="1566" y="4987"/>
                    <a:pt x="1417" y="3831"/>
                    <a:pt x="1230" y="2713"/>
                  </a:cubicBezTo>
                  <a:cubicBezTo>
                    <a:pt x="1156" y="2191"/>
                    <a:pt x="1081" y="1632"/>
                    <a:pt x="969" y="1110"/>
                  </a:cubicBezTo>
                  <a:cubicBezTo>
                    <a:pt x="895" y="737"/>
                    <a:pt x="858" y="178"/>
                    <a:pt x="485" y="29"/>
                  </a:cubicBezTo>
                  <a:cubicBezTo>
                    <a:pt x="466" y="10"/>
                    <a:pt x="447" y="1"/>
                    <a:pt x="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25"/>
            <p:cNvSpPr/>
            <p:nvPr/>
          </p:nvSpPr>
          <p:spPr>
            <a:xfrm>
              <a:off x="741850" y="403625"/>
              <a:ext cx="76450" cy="253025"/>
            </a:xfrm>
            <a:custGeom>
              <a:rect b="b" l="l" r="r" t="t"/>
              <a:pathLst>
                <a:path extrusionOk="0" h="10121" w="3058">
                  <a:moveTo>
                    <a:pt x="2943" y="0"/>
                  </a:moveTo>
                  <a:cubicBezTo>
                    <a:pt x="2915" y="0"/>
                    <a:pt x="2887" y="9"/>
                    <a:pt x="2871" y="25"/>
                  </a:cubicBezTo>
                  <a:lnTo>
                    <a:pt x="2909" y="25"/>
                  </a:lnTo>
                  <a:cubicBezTo>
                    <a:pt x="2610" y="323"/>
                    <a:pt x="2424" y="658"/>
                    <a:pt x="2312" y="1069"/>
                  </a:cubicBezTo>
                  <a:cubicBezTo>
                    <a:pt x="2163" y="1479"/>
                    <a:pt x="2014" y="1889"/>
                    <a:pt x="1865" y="2299"/>
                  </a:cubicBezTo>
                  <a:cubicBezTo>
                    <a:pt x="1567" y="3156"/>
                    <a:pt x="1306" y="4051"/>
                    <a:pt x="1045" y="4946"/>
                  </a:cubicBezTo>
                  <a:cubicBezTo>
                    <a:pt x="821" y="5803"/>
                    <a:pt x="597" y="6735"/>
                    <a:pt x="374" y="7630"/>
                  </a:cubicBezTo>
                  <a:cubicBezTo>
                    <a:pt x="299" y="8040"/>
                    <a:pt x="224" y="8487"/>
                    <a:pt x="150" y="8897"/>
                  </a:cubicBezTo>
                  <a:cubicBezTo>
                    <a:pt x="1" y="9270"/>
                    <a:pt x="1" y="9643"/>
                    <a:pt x="150" y="10016"/>
                  </a:cubicBezTo>
                  <a:cubicBezTo>
                    <a:pt x="193" y="10081"/>
                    <a:pt x="262" y="10121"/>
                    <a:pt x="333" y="10121"/>
                  </a:cubicBezTo>
                  <a:cubicBezTo>
                    <a:pt x="385" y="10121"/>
                    <a:pt x="439" y="10100"/>
                    <a:pt x="485" y="10053"/>
                  </a:cubicBezTo>
                  <a:cubicBezTo>
                    <a:pt x="821" y="9792"/>
                    <a:pt x="821" y="9307"/>
                    <a:pt x="895" y="8897"/>
                  </a:cubicBezTo>
                  <a:cubicBezTo>
                    <a:pt x="970" y="8525"/>
                    <a:pt x="1045" y="8077"/>
                    <a:pt x="1119" y="7630"/>
                  </a:cubicBezTo>
                  <a:cubicBezTo>
                    <a:pt x="1268" y="6772"/>
                    <a:pt x="1455" y="5878"/>
                    <a:pt x="1678" y="5020"/>
                  </a:cubicBezTo>
                  <a:cubicBezTo>
                    <a:pt x="1902" y="4163"/>
                    <a:pt x="2163" y="3305"/>
                    <a:pt x="2424" y="2448"/>
                  </a:cubicBezTo>
                  <a:cubicBezTo>
                    <a:pt x="2536" y="2038"/>
                    <a:pt x="2685" y="1628"/>
                    <a:pt x="2834" y="1218"/>
                  </a:cubicBezTo>
                  <a:cubicBezTo>
                    <a:pt x="2983" y="845"/>
                    <a:pt x="3058" y="472"/>
                    <a:pt x="3020" y="62"/>
                  </a:cubicBezTo>
                  <a:cubicBezTo>
                    <a:pt x="3020" y="18"/>
                    <a:pt x="2982" y="0"/>
                    <a:pt x="29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25"/>
            <p:cNvSpPr/>
            <p:nvPr/>
          </p:nvSpPr>
          <p:spPr>
            <a:xfrm>
              <a:off x="786600" y="369450"/>
              <a:ext cx="124900" cy="397125"/>
            </a:xfrm>
            <a:custGeom>
              <a:rect b="b" l="l" r="r" t="t"/>
              <a:pathLst>
                <a:path extrusionOk="0" h="15885" w="4996">
                  <a:moveTo>
                    <a:pt x="4871" y="1"/>
                  </a:moveTo>
                  <a:cubicBezTo>
                    <a:pt x="4828" y="1"/>
                    <a:pt x="4787" y="19"/>
                    <a:pt x="4772" y="50"/>
                  </a:cubicBezTo>
                  <a:cubicBezTo>
                    <a:pt x="4026" y="1131"/>
                    <a:pt x="3728" y="2585"/>
                    <a:pt x="3355" y="3815"/>
                  </a:cubicBezTo>
                  <a:cubicBezTo>
                    <a:pt x="2908" y="5157"/>
                    <a:pt x="2498" y="6462"/>
                    <a:pt x="2088" y="7804"/>
                  </a:cubicBezTo>
                  <a:cubicBezTo>
                    <a:pt x="1678" y="9146"/>
                    <a:pt x="1268" y="10413"/>
                    <a:pt x="932" y="11718"/>
                  </a:cubicBezTo>
                  <a:cubicBezTo>
                    <a:pt x="709" y="12427"/>
                    <a:pt x="522" y="13135"/>
                    <a:pt x="336" y="13806"/>
                  </a:cubicBezTo>
                  <a:cubicBezTo>
                    <a:pt x="112" y="14402"/>
                    <a:pt x="0" y="15073"/>
                    <a:pt x="0" y="15744"/>
                  </a:cubicBezTo>
                  <a:cubicBezTo>
                    <a:pt x="0" y="15835"/>
                    <a:pt x="69" y="15884"/>
                    <a:pt x="139" y="15884"/>
                  </a:cubicBezTo>
                  <a:cubicBezTo>
                    <a:pt x="185" y="15884"/>
                    <a:pt x="232" y="15863"/>
                    <a:pt x="261" y="15819"/>
                  </a:cubicBezTo>
                  <a:cubicBezTo>
                    <a:pt x="597" y="15297"/>
                    <a:pt x="820" y="14701"/>
                    <a:pt x="932" y="14067"/>
                  </a:cubicBezTo>
                  <a:cubicBezTo>
                    <a:pt x="1119" y="13396"/>
                    <a:pt x="1342" y="12688"/>
                    <a:pt x="1529" y="12016"/>
                  </a:cubicBezTo>
                  <a:cubicBezTo>
                    <a:pt x="1901" y="10674"/>
                    <a:pt x="2274" y="9295"/>
                    <a:pt x="2684" y="7953"/>
                  </a:cubicBezTo>
                  <a:cubicBezTo>
                    <a:pt x="3094" y="6611"/>
                    <a:pt x="3467" y="5381"/>
                    <a:pt x="3877" y="4076"/>
                  </a:cubicBezTo>
                  <a:cubicBezTo>
                    <a:pt x="4287" y="2771"/>
                    <a:pt x="4884" y="1429"/>
                    <a:pt x="4996" y="124"/>
                  </a:cubicBezTo>
                  <a:cubicBezTo>
                    <a:pt x="4996" y="37"/>
                    <a:pt x="4932" y="1"/>
                    <a:pt x="48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25"/>
            <p:cNvSpPr/>
            <p:nvPr/>
          </p:nvSpPr>
          <p:spPr>
            <a:xfrm>
              <a:off x="889100" y="304050"/>
              <a:ext cx="139825" cy="397200"/>
            </a:xfrm>
            <a:custGeom>
              <a:rect b="b" l="l" r="r" t="t"/>
              <a:pathLst>
                <a:path extrusionOk="0" h="15888" w="5593">
                  <a:moveTo>
                    <a:pt x="5475" y="1"/>
                  </a:moveTo>
                  <a:cubicBezTo>
                    <a:pt x="5446" y="1"/>
                    <a:pt x="5420" y="17"/>
                    <a:pt x="5407" y="56"/>
                  </a:cubicBezTo>
                  <a:lnTo>
                    <a:pt x="5407" y="19"/>
                  </a:lnTo>
                  <a:cubicBezTo>
                    <a:pt x="4847" y="1249"/>
                    <a:pt x="4363" y="2479"/>
                    <a:pt x="3953" y="3747"/>
                  </a:cubicBezTo>
                  <a:cubicBezTo>
                    <a:pt x="3468" y="5089"/>
                    <a:pt x="3021" y="6431"/>
                    <a:pt x="2573" y="7773"/>
                  </a:cubicBezTo>
                  <a:lnTo>
                    <a:pt x="1231" y="11725"/>
                  </a:lnTo>
                  <a:lnTo>
                    <a:pt x="560" y="13700"/>
                  </a:lnTo>
                  <a:cubicBezTo>
                    <a:pt x="337" y="14334"/>
                    <a:pt x="1" y="15005"/>
                    <a:pt x="38" y="15676"/>
                  </a:cubicBezTo>
                  <a:cubicBezTo>
                    <a:pt x="38" y="15782"/>
                    <a:pt x="169" y="15887"/>
                    <a:pt x="298" y="15887"/>
                  </a:cubicBezTo>
                  <a:cubicBezTo>
                    <a:pt x="351" y="15887"/>
                    <a:pt x="405" y="15869"/>
                    <a:pt x="448" y="15825"/>
                  </a:cubicBezTo>
                  <a:cubicBezTo>
                    <a:pt x="747" y="15341"/>
                    <a:pt x="1008" y="14782"/>
                    <a:pt x="1119" y="14222"/>
                  </a:cubicBezTo>
                  <a:cubicBezTo>
                    <a:pt x="1343" y="13551"/>
                    <a:pt x="1567" y="12918"/>
                    <a:pt x="1790" y="12247"/>
                  </a:cubicBezTo>
                  <a:cubicBezTo>
                    <a:pt x="2238" y="10867"/>
                    <a:pt x="2685" y="9525"/>
                    <a:pt x="3132" y="8183"/>
                  </a:cubicBezTo>
                  <a:cubicBezTo>
                    <a:pt x="3543" y="6878"/>
                    <a:pt x="3990" y="5536"/>
                    <a:pt x="4400" y="4231"/>
                  </a:cubicBezTo>
                  <a:cubicBezTo>
                    <a:pt x="4885" y="2889"/>
                    <a:pt x="5295" y="1510"/>
                    <a:pt x="5593" y="131"/>
                  </a:cubicBezTo>
                  <a:cubicBezTo>
                    <a:pt x="5593" y="58"/>
                    <a:pt x="5530" y="1"/>
                    <a:pt x="54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25"/>
            <p:cNvSpPr/>
            <p:nvPr/>
          </p:nvSpPr>
          <p:spPr>
            <a:xfrm>
              <a:off x="998150" y="254850"/>
              <a:ext cx="140750" cy="366550"/>
            </a:xfrm>
            <a:custGeom>
              <a:rect b="b" l="l" r="r" t="t"/>
              <a:pathLst>
                <a:path extrusionOk="0" h="14662" w="5630">
                  <a:moveTo>
                    <a:pt x="5411" y="1"/>
                  </a:moveTo>
                  <a:cubicBezTo>
                    <a:pt x="5347" y="1"/>
                    <a:pt x="5286" y="37"/>
                    <a:pt x="5257" y="123"/>
                  </a:cubicBezTo>
                  <a:lnTo>
                    <a:pt x="5220" y="85"/>
                  </a:lnTo>
                  <a:cubicBezTo>
                    <a:pt x="4325" y="2583"/>
                    <a:pt x="3505" y="5118"/>
                    <a:pt x="2610" y="7616"/>
                  </a:cubicBezTo>
                  <a:cubicBezTo>
                    <a:pt x="2163" y="8846"/>
                    <a:pt x="1678" y="10076"/>
                    <a:pt x="1231" y="11307"/>
                  </a:cubicBezTo>
                  <a:lnTo>
                    <a:pt x="523" y="13096"/>
                  </a:lnTo>
                  <a:cubicBezTo>
                    <a:pt x="336" y="13544"/>
                    <a:pt x="1" y="14103"/>
                    <a:pt x="224" y="14587"/>
                  </a:cubicBezTo>
                  <a:cubicBezTo>
                    <a:pt x="262" y="14662"/>
                    <a:pt x="299" y="14662"/>
                    <a:pt x="374" y="14662"/>
                  </a:cubicBezTo>
                  <a:cubicBezTo>
                    <a:pt x="821" y="14476"/>
                    <a:pt x="933" y="13991"/>
                    <a:pt x="1082" y="13581"/>
                  </a:cubicBezTo>
                  <a:cubicBezTo>
                    <a:pt x="1343" y="12947"/>
                    <a:pt x="1604" y="12351"/>
                    <a:pt x="1827" y="11717"/>
                  </a:cubicBezTo>
                  <a:cubicBezTo>
                    <a:pt x="2275" y="10449"/>
                    <a:pt x="2722" y="9182"/>
                    <a:pt x="3170" y="7914"/>
                  </a:cubicBezTo>
                  <a:cubicBezTo>
                    <a:pt x="4064" y="5342"/>
                    <a:pt x="4959" y="2807"/>
                    <a:pt x="5630" y="235"/>
                  </a:cubicBezTo>
                  <a:cubicBezTo>
                    <a:pt x="5630" y="96"/>
                    <a:pt x="5516" y="1"/>
                    <a:pt x="5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25"/>
            <p:cNvSpPr/>
            <p:nvPr/>
          </p:nvSpPr>
          <p:spPr>
            <a:xfrm>
              <a:off x="1115575" y="190775"/>
              <a:ext cx="146350" cy="369550"/>
            </a:xfrm>
            <a:custGeom>
              <a:rect b="b" l="l" r="r" t="t"/>
              <a:pathLst>
                <a:path extrusionOk="0" h="14782" w="5854">
                  <a:moveTo>
                    <a:pt x="5754" y="0"/>
                  </a:moveTo>
                  <a:cubicBezTo>
                    <a:pt x="5725" y="0"/>
                    <a:pt x="5694" y="12"/>
                    <a:pt x="5668" y="39"/>
                  </a:cubicBezTo>
                  <a:lnTo>
                    <a:pt x="5668" y="76"/>
                  </a:lnTo>
                  <a:cubicBezTo>
                    <a:pt x="5146" y="1195"/>
                    <a:pt x="4736" y="2388"/>
                    <a:pt x="4288" y="3543"/>
                  </a:cubicBezTo>
                  <a:cubicBezTo>
                    <a:pt x="3804" y="4811"/>
                    <a:pt x="3319" y="6078"/>
                    <a:pt x="2797" y="7346"/>
                  </a:cubicBezTo>
                  <a:cubicBezTo>
                    <a:pt x="2312" y="8613"/>
                    <a:pt x="1865" y="9769"/>
                    <a:pt x="1343" y="10999"/>
                  </a:cubicBezTo>
                  <a:cubicBezTo>
                    <a:pt x="1082" y="11633"/>
                    <a:pt x="821" y="12267"/>
                    <a:pt x="560" y="12863"/>
                  </a:cubicBezTo>
                  <a:cubicBezTo>
                    <a:pt x="299" y="13460"/>
                    <a:pt x="1" y="13982"/>
                    <a:pt x="38" y="14615"/>
                  </a:cubicBezTo>
                  <a:cubicBezTo>
                    <a:pt x="38" y="14715"/>
                    <a:pt x="121" y="14781"/>
                    <a:pt x="198" y="14781"/>
                  </a:cubicBezTo>
                  <a:cubicBezTo>
                    <a:pt x="237" y="14781"/>
                    <a:pt x="274" y="14764"/>
                    <a:pt x="299" y="14727"/>
                  </a:cubicBezTo>
                  <a:cubicBezTo>
                    <a:pt x="709" y="14317"/>
                    <a:pt x="1008" y="13832"/>
                    <a:pt x="1194" y="13273"/>
                  </a:cubicBezTo>
                  <a:cubicBezTo>
                    <a:pt x="1418" y="12677"/>
                    <a:pt x="1641" y="12080"/>
                    <a:pt x="1902" y="11484"/>
                  </a:cubicBezTo>
                  <a:cubicBezTo>
                    <a:pt x="2424" y="10254"/>
                    <a:pt x="2909" y="8986"/>
                    <a:pt x="3356" y="7719"/>
                  </a:cubicBezTo>
                  <a:cubicBezTo>
                    <a:pt x="3841" y="6451"/>
                    <a:pt x="4251" y="5258"/>
                    <a:pt x="4661" y="3991"/>
                  </a:cubicBezTo>
                  <a:cubicBezTo>
                    <a:pt x="5146" y="2723"/>
                    <a:pt x="5556" y="1418"/>
                    <a:pt x="5854" y="113"/>
                  </a:cubicBezTo>
                  <a:cubicBezTo>
                    <a:pt x="5854" y="41"/>
                    <a:pt x="5807" y="0"/>
                    <a:pt x="57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25"/>
            <p:cNvSpPr/>
            <p:nvPr/>
          </p:nvSpPr>
          <p:spPr>
            <a:xfrm>
              <a:off x="1232075" y="125525"/>
              <a:ext cx="151025" cy="379250"/>
            </a:xfrm>
            <a:custGeom>
              <a:rect b="b" l="l" r="r" t="t"/>
              <a:pathLst>
                <a:path extrusionOk="0" h="15170" w="6041">
                  <a:moveTo>
                    <a:pt x="5941" y="1"/>
                  </a:moveTo>
                  <a:cubicBezTo>
                    <a:pt x="5911" y="1"/>
                    <a:pt x="5880" y="13"/>
                    <a:pt x="5854" y="39"/>
                  </a:cubicBezTo>
                  <a:cubicBezTo>
                    <a:pt x="5556" y="487"/>
                    <a:pt x="5332" y="1009"/>
                    <a:pt x="5146" y="1568"/>
                  </a:cubicBezTo>
                  <a:cubicBezTo>
                    <a:pt x="4885" y="2202"/>
                    <a:pt x="4624" y="2835"/>
                    <a:pt x="4363" y="3469"/>
                  </a:cubicBezTo>
                  <a:cubicBezTo>
                    <a:pt x="3878" y="4774"/>
                    <a:pt x="3356" y="6041"/>
                    <a:pt x="2834" y="7346"/>
                  </a:cubicBezTo>
                  <a:lnTo>
                    <a:pt x="1380" y="11111"/>
                  </a:lnTo>
                  <a:cubicBezTo>
                    <a:pt x="1119" y="11745"/>
                    <a:pt x="896" y="12379"/>
                    <a:pt x="635" y="13050"/>
                  </a:cubicBezTo>
                  <a:cubicBezTo>
                    <a:pt x="374" y="13684"/>
                    <a:pt x="1" y="14317"/>
                    <a:pt x="38" y="14951"/>
                  </a:cubicBezTo>
                  <a:cubicBezTo>
                    <a:pt x="38" y="15077"/>
                    <a:pt x="158" y="15169"/>
                    <a:pt x="270" y="15169"/>
                  </a:cubicBezTo>
                  <a:cubicBezTo>
                    <a:pt x="323" y="15169"/>
                    <a:pt x="375" y="15149"/>
                    <a:pt x="411" y="15100"/>
                  </a:cubicBezTo>
                  <a:cubicBezTo>
                    <a:pt x="858" y="14728"/>
                    <a:pt x="970" y="14057"/>
                    <a:pt x="1194" y="13535"/>
                  </a:cubicBezTo>
                  <a:cubicBezTo>
                    <a:pt x="1418" y="12901"/>
                    <a:pt x="1641" y="12267"/>
                    <a:pt x="1902" y="11596"/>
                  </a:cubicBezTo>
                  <a:cubicBezTo>
                    <a:pt x="2387" y="10291"/>
                    <a:pt x="2872" y="9024"/>
                    <a:pt x="3356" y="7719"/>
                  </a:cubicBezTo>
                  <a:cubicBezTo>
                    <a:pt x="3841" y="6414"/>
                    <a:pt x="4288" y="5184"/>
                    <a:pt x="4773" y="3954"/>
                  </a:cubicBezTo>
                  <a:cubicBezTo>
                    <a:pt x="4996" y="3283"/>
                    <a:pt x="5220" y="2649"/>
                    <a:pt x="5444" y="1978"/>
                  </a:cubicBezTo>
                  <a:cubicBezTo>
                    <a:pt x="5742" y="1381"/>
                    <a:pt x="5928" y="748"/>
                    <a:pt x="6040" y="114"/>
                  </a:cubicBezTo>
                  <a:cubicBezTo>
                    <a:pt x="6040" y="42"/>
                    <a:pt x="5994" y="1"/>
                    <a:pt x="59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25"/>
            <p:cNvSpPr/>
            <p:nvPr/>
          </p:nvSpPr>
          <p:spPr>
            <a:xfrm>
              <a:off x="1355100" y="149625"/>
              <a:ext cx="120250" cy="303900"/>
            </a:xfrm>
            <a:custGeom>
              <a:rect b="b" l="l" r="r" t="t"/>
              <a:pathLst>
                <a:path extrusionOk="0" h="12156" w="4810">
                  <a:moveTo>
                    <a:pt x="4642" y="1"/>
                  </a:moveTo>
                  <a:cubicBezTo>
                    <a:pt x="4590" y="1"/>
                    <a:pt x="4540" y="25"/>
                    <a:pt x="4512" y="82"/>
                  </a:cubicBezTo>
                  <a:cubicBezTo>
                    <a:pt x="4214" y="529"/>
                    <a:pt x="4027" y="1051"/>
                    <a:pt x="3915" y="1573"/>
                  </a:cubicBezTo>
                  <a:cubicBezTo>
                    <a:pt x="3766" y="2058"/>
                    <a:pt x="3580" y="2542"/>
                    <a:pt x="3431" y="3027"/>
                  </a:cubicBezTo>
                  <a:cubicBezTo>
                    <a:pt x="3058" y="4034"/>
                    <a:pt x="2685" y="5040"/>
                    <a:pt x="2312" y="6047"/>
                  </a:cubicBezTo>
                  <a:cubicBezTo>
                    <a:pt x="1902" y="7053"/>
                    <a:pt x="1492" y="8097"/>
                    <a:pt x="1045" y="9104"/>
                  </a:cubicBezTo>
                  <a:cubicBezTo>
                    <a:pt x="858" y="9588"/>
                    <a:pt x="635" y="10036"/>
                    <a:pt x="448" y="10558"/>
                  </a:cubicBezTo>
                  <a:cubicBezTo>
                    <a:pt x="187" y="10968"/>
                    <a:pt x="38" y="11452"/>
                    <a:pt x="1" y="11937"/>
                  </a:cubicBezTo>
                  <a:cubicBezTo>
                    <a:pt x="1" y="12063"/>
                    <a:pt x="121" y="12155"/>
                    <a:pt x="244" y="12155"/>
                  </a:cubicBezTo>
                  <a:cubicBezTo>
                    <a:pt x="303" y="12155"/>
                    <a:pt x="363" y="12134"/>
                    <a:pt x="411" y="12086"/>
                  </a:cubicBezTo>
                  <a:cubicBezTo>
                    <a:pt x="746" y="11713"/>
                    <a:pt x="1007" y="11229"/>
                    <a:pt x="1157" y="10707"/>
                  </a:cubicBezTo>
                  <a:cubicBezTo>
                    <a:pt x="1343" y="10259"/>
                    <a:pt x="1529" y="9849"/>
                    <a:pt x="1716" y="9402"/>
                  </a:cubicBezTo>
                  <a:cubicBezTo>
                    <a:pt x="2126" y="8358"/>
                    <a:pt x="2499" y="7351"/>
                    <a:pt x="2909" y="6308"/>
                  </a:cubicBezTo>
                  <a:cubicBezTo>
                    <a:pt x="3282" y="5264"/>
                    <a:pt x="3654" y="4220"/>
                    <a:pt x="3990" y="3176"/>
                  </a:cubicBezTo>
                  <a:cubicBezTo>
                    <a:pt x="4139" y="2691"/>
                    <a:pt x="4325" y="2207"/>
                    <a:pt x="4474" y="1722"/>
                  </a:cubicBezTo>
                  <a:cubicBezTo>
                    <a:pt x="4661" y="1200"/>
                    <a:pt x="4773" y="678"/>
                    <a:pt x="4810" y="156"/>
                  </a:cubicBezTo>
                  <a:cubicBezTo>
                    <a:pt x="4810" y="64"/>
                    <a:pt x="4725" y="1"/>
                    <a:pt x="46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25"/>
            <p:cNvSpPr/>
            <p:nvPr/>
          </p:nvSpPr>
          <p:spPr>
            <a:xfrm>
              <a:off x="1448375" y="180425"/>
              <a:ext cx="106200" cy="242550"/>
            </a:xfrm>
            <a:custGeom>
              <a:rect b="b" l="l" r="r" t="t"/>
              <a:pathLst>
                <a:path extrusionOk="0" h="9702" w="4248">
                  <a:moveTo>
                    <a:pt x="4040" y="1"/>
                  </a:moveTo>
                  <a:cubicBezTo>
                    <a:pt x="3963" y="1"/>
                    <a:pt x="3884" y="40"/>
                    <a:pt x="3838" y="117"/>
                  </a:cubicBezTo>
                  <a:lnTo>
                    <a:pt x="3838" y="80"/>
                  </a:lnTo>
                  <a:cubicBezTo>
                    <a:pt x="3465" y="788"/>
                    <a:pt x="3129" y="1534"/>
                    <a:pt x="2906" y="2280"/>
                  </a:cubicBezTo>
                  <a:cubicBezTo>
                    <a:pt x="2607" y="3062"/>
                    <a:pt x="2309" y="3845"/>
                    <a:pt x="2011" y="4628"/>
                  </a:cubicBezTo>
                  <a:cubicBezTo>
                    <a:pt x="1675" y="5411"/>
                    <a:pt x="1340" y="6231"/>
                    <a:pt x="1004" y="7014"/>
                  </a:cubicBezTo>
                  <a:cubicBezTo>
                    <a:pt x="669" y="7797"/>
                    <a:pt x="333" y="8468"/>
                    <a:pt x="72" y="9251"/>
                  </a:cubicBezTo>
                  <a:cubicBezTo>
                    <a:pt x="0" y="9515"/>
                    <a:pt x="207" y="9702"/>
                    <a:pt x="422" y="9702"/>
                  </a:cubicBezTo>
                  <a:cubicBezTo>
                    <a:pt x="542" y="9702"/>
                    <a:pt x="664" y="9645"/>
                    <a:pt x="743" y="9512"/>
                  </a:cubicBezTo>
                  <a:cubicBezTo>
                    <a:pt x="1079" y="8804"/>
                    <a:pt x="1415" y="8058"/>
                    <a:pt x="1675" y="7275"/>
                  </a:cubicBezTo>
                  <a:cubicBezTo>
                    <a:pt x="1974" y="6492"/>
                    <a:pt x="2272" y="5672"/>
                    <a:pt x="2607" y="4889"/>
                  </a:cubicBezTo>
                  <a:cubicBezTo>
                    <a:pt x="2943" y="4069"/>
                    <a:pt x="3204" y="3323"/>
                    <a:pt x="3502" y="2541"/>
                  </a:cubicBezTo>
                  <a:cubicBezTo>
                    <a:pt x="3838" y="1795"/>
                    <a:pt x="4099" y="1012"/>
                    <a:pt x="4248" y="229"/>
                  </a:cubicBezTo>
                  <a:cubicBezTo>
                    <a:pt x="4248" y="77"/>
                    <a:pt x="4146" y="1"/>
                    <a:pt x="40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25"/>
            <p:cNvSpPr/>
            <p:nvPr/>
          </p:nvSpPr>
          <p:spPr>
            <a:xfrm>
              <a:off x="7450" y="592475"/>
              <a:ext cx="126775" cy="210900"/>
            </a:xfrm>
            <a:custGeom>
              <a:rect b="b" l="l" r="r" t="t"/>
              <a:pathLst>
                <a:path extrusionOk="0" h="8436" w="5071">
                  <a:moveTo>
                    <a:pt x="4660" y="0"/>
                  </a:moveTo>
                  <a:cubicBezTo>
                    <a:pt x="4015" y="0"/>
                    <a:pt x="3724" y="942"/>
                    <a:pt x="3505" y="1418"/>
                  </a:cubicBezTo>
                  <a:cubicBezTo>
                    <a:pt x="3095" y="2201"/>
                    <a:pt x="2684" y="2984"/>
                    <a:pt x="2274" y="3767"/>
                  </a:cubicBezTo>
                  <a:lnTo>
                    <a:pt x="1081" y="6078"/>
                  </a:lnTo>
                  <a:lnTo>
                    <a:pt x="522" y="7159"/>
                  </a:lnTo>
                  <a:cubicBezTo>
                    <a:pt x="336" y="7494"/>
                    <a:pt x="0" y="7867"/>
                    <a:pt x="149" y="8240"/>
                  </a:cubicBezTo>
                  <a:cubicBezTo>
                    <a:pt x="180" y="8364"/>
                    <a:pt x="288" y="8436"/>
                    <a:pt x="409" y="8436"/>
                  </a:cubicBezTo>
                  <a:cubicBezTo>
                    <a:pt x="434" y="8436"/>
                    <a:pt x="459" y="8433"/>
                    <a:pt x="485" y="8426"/>
                  </a:cubicBezTo>
                  <a:cubicBezTo>
                    <a:pt x="820" y="8352"/>
                    <a:pt x="932" y="7979"/>
                    <a:pt x="1081" y="7681"/>
                  </a:cubicBezTo>
                  <a:lnTo>
                    <a:pt x="1566" y="6712"/>
                  </a:lnTo>
                  <a:cubicBezTo>
                    <a:pt x="1939" y="6003"/>
                    <a:pt x="2274" y="5295"/>
                    <a:pt x="2647" y="4624"/>
                  </a:cubicBezTo>
                  <a:cubicBezTo>
                    <a:pt x="3020" y="3916"/>
                    <a:pt x="3355" y="3207"/>
                    <a:pt x="3728" y="2536"/>
                  </a:cubicBezTo>
                  <a:cubicBezTo>
                    <a:pt x="3877" y="2201"/>
                    <a:pt x="4064" y="1865"/>
                    <a:pt x="4213" y="1530"/>
                  </a:cubicBezTo>
                  <a:cubicBezTo>
                    <a:pt x="4287" y="1343"/>
                    <a:pt x="4399" y="1157"/>
                    <a:pt x="4474" y="971"/>
                  </a:cubicBezTo>
                  <a:cubicBezTo>
                    <a:pt x="4586" y="784"/>
                    <a:pt x="4623" y="598"/>
                    <a:pt x="4772" y="523"/>
                  </a:cubicBezTo>
                  <a:cubicBezTo>
                    <a:pt x="5070" y="449"/>
                    <a:pt x="4996" y="1"/>
                    <a:pt x="4698" y="1"/>
                  </a:cubicBezTo>
                  <a:cubicBezTo>
                    <a:pt x="4685" y="1"/>
                    <a:pt x="4672" y="0"/>
                    <a:pt x="46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25"/>
            <p:cNvSpPr/>
            <p:nvPr/>
          </p:nvSpPr>
          <p:spPr>
            <a:xfrm>
              <a:off x="64300" y="586650"/>
              <a:ext cx="146350" cy="279875"/>
            </a:xfrm>
            <a:custGeom>
              <a:rect b="b" l="l" r="r" t="t"/>
              <a:pathLst>
                <a:path extrusionOk="0" h="11195" w="5854">
                  <a:moveTo>
                    <a:pt x="5800" y="0"/>
                  </a:moveTo>
                  <a:cubicBezTo>
                    <a:pt x="5793" y="0"/>
                    <a:pt x="5786" y="3"/>
                    <a:pt x="5779" y="11"/>
                  </a:cubicBezTo>
                  <a:lnTo>
                    <a:pt x="5779" y="48"/>
                  </a:lnTo>
                  <a:cubicBezTo>
                    <a:pt x="5480" y="346"/>
                    <a:pt x="5220" y="682"/>
                    <a:pt x="5033" y="1092"/>
                  </a:cubicBezTo>
                  <a:cubicBezTo>
                    <a:pt x="4735" y="1539"/>
                    <a:pt x="4437" y="2061"/>
                    <a:pt x="4176" y="2546"/>
                  </a:cubicBezTo>
                  <a:cubicBezTo>
                    <a:pt x="3616" y="3552"/>
                    <a:pt x="3095" y="4521"/>
                    <a:pt x="2573" y="5528"/>
                  </a:cubicBezTo>
                  <a:cubicBezTo>
                    <a:pt x="2051" y="6535"/>
                    <a:pt x="1566" y="7541"/>
                    <a:pt x="1081" y="8585"/>
                  </a:cubicBezTo>
                  <a:cubicBezTo>
                    <a:pt x="821" y="9070"/>
                    <a:pt x="597" y="9591"/>
                    <a:pt x="373" y="10113"/>
                  </a:cubicBezTo>
                  <a:cubicBezTo>
                    <a:pt x="224" y="10449"/>
                    <a:pt x="0" y="10784"/>
                    <a:pt x="187" y="11120"/>
                  </a:cubicBezTo>
                  <a:cubicBezTo>
                    <a:pt x="224" y="11195"/>
                    <a:pt x="299" y="11195"/>
                    <a:pt x="373" y="11195"/>
                  </a:cubicBezTo>
                  <a:cubicBezTo>
                    <a:pt x="783" y="11083"/>
                    <a:pt x="895" y="10635"/>
                    <a:pt x="1081" y="10263"/>
                  </a:cubicBezTo>
                  <a:cubicBezTo>
                    <a:pt x="1305" y="9741"/>
                    <a:pt x="1529" y="9256"/>
                    <a:pt x="1790" y="8734"/>
                  </a:cubicBezTo>
                  <a:cubicBezTo>
                    <a:pt x="2237" y="7727"/>
                    <a:pt x="2722" y="6721"/>
                    <a:pt x="3169" y="5752"/>
                  </a:cubicBezTo>
                  <a:cubicBezTo>
                    <a:pt x="3654" y="4782"/>
                    <a:pt x="4138" y="3776"/>
                    <a:pt x="4623" y="2807"/>
                  </a:cubicBezTo>
                  <a:cubicBezTo>
                    <a:pt x="4884" y="2322"/>
                    <a:pt x="5145" y="1800"/>
                    <a:pt x="5406" y="1315"/>
                  </a:cubicBezTo>
                  <a:cubicBezTo>
                    <a:pt x="5630" y="943"/>
                    <a:pt x="5779" y="495"/>
                    <a:pt x="5853" y="85"/>
                  </a:cubicBezTo>
                  <a:cubicBezTo>
                    <a:pt x="5853" y="55"/>
                    <a:pt x="5829" y="0"/>
                    <a:pt x="58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25"/>
            <p:cNvSpPr/>
            <p:nvPr/>
          </p:nvSpPr>
          <p:spPr>
            <a:xfrm>
              <a:off x="147250" y="583500"/>
              <a:ext cx="161925" cy="306125"/>
            </a:xfrm>
            <a:custGeom>
              <a:rect b="b" l="l" r="r" t="t"/>
              <a:pathLst>
                <a:path extrusionOk="0" h="12245" w="6477">
                  <a:moveTo>
                    <a:pt x="6269" y="0"/>
                  </a:moveTo>
                  <a:cubicBezTo>
                    <a:pt x="6227" y="0"/>
                    <a:pt x="6184" y="18"/>
                    <a:pt x="6151" y="62"/>
                  </a:cubicBezTo>
                  <a:cubicBezTo>
                    <a:pt x="5518" y="957"/>
                    <a:pt x="4996" y="1926"/>
                    <a:pt x="4548" y="2933"/>
                  </a:cubicBezTo>
                  <a:cubicBezTo>
                    <a:pt x="3989" y="3976"/>
                    <a:pt x="3430" y="5020"/>
                    <a:pt x="2871" y="6064"/>
                  </a:cubicBezTo>
                  <a:lnTo>
                    <a:pt x="1305" y="9158"/>
                  </a:lnTo>
                  <a:lnTo>
                    <a:pt x="522" y="10687"/>
                  </a:lnTo>
                  <a:cubicBezTo>
                    <a:pt x="224" y="11097"/>
                    <a:pt x="38" y="11581"/>
                    <a:pt x="0" y="12066"/>
                  </a:cubicBezTo>
                  <a:cubicBezTo>
                    <a:pt x="0" y="12175"/>
                    <a:pt x="80" y="12244"/>
                    <a:pt x="167" y="12244"/>
                  </a:cubicBezTo>
                  <a:cubicBezTo>
                    <a:pt x="199" y="12244"/>
                    <a:pt x="231" y="12235"/>
                    <a:pt x="261" y="12215"/>
                  </a:cubicBezTo>
                  <a:cubicBezTo>
                    <a:pt x="634" y="11880"/>
                    <a:pt x="932" y="11507"/>
                    <a:pt x="1119" y="11022"/>
                  </a:cubicBezTo>
                  <a:lnTo>
                    <a:pt x="1827" y="9606"/>
                  </a:lnTo>
                  <a:lnTo>
                    <a:pt x="3467" y="6400"/>
                  </a:lnTo>
                  <a:cubicBezTo>
                    <a:pt x="3989" y="5393"/>
                    <a:pt x="4511" y="4349"/>
                    <a:pt x="4996" y="3305"/>
                  </a:cubicBezTo>
                  <a:cubicBezTo>
                    <a:pt x="5518" y="2262"/>
                    <a:pt x="6151" y="1292"/>
                    <a:pt x="6450" y="211"/>
                  </a:cubicBezTo>
                  <a:cubicBezTo>
                    <a:pt x="6476" y="106"/>
                    <a:pt x="6372" y="0"/>
                    <a:pt x="6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25"/>
            <p:cNvSpPr/>
            <p:nvPr/>
          </p:nvSpPr>
          <p:spPr>
            <a:xfrm>
              <a:off x="279575" y="579200"/>
              <a:ext cx="161625" cy="300175"/>
            </a:xfrm>
            <a:custGeom>
              <a:rect b="b" l="l" r="r" t="t"/>
              <a:pathLst>
                <a:path extrusionOk="0" h="12007" w="6465">
                  <a:moveTo>
                    <a:pt x="6239" y="0"/>
                  </a:moveTo>
                  <a:cubicBezTo>
                    <a:pt x="6183" y="0"/>
                    <a:pt x="6125" y="26"/>
                    <a:pt x="6078" y="85"/>
                  </a:cubicBezTo>
                  <a:lnTo>
                    <a:pt x="6078" y="48"/>
                  </a:lnTo>
                  <a:cubicBezTo>
                    <a:pt x="4847" y="1949"/>
                    <a:pt x="3766" y="4037"/>
                    <a:pt x="2722" y="6050"/>
                  </a:cubicBezTo>
                  <a:cubicBezTo>
                    <a:pt x="2163" y="7056"/>
                    <a:pt x="1679" y="8025"/>
                    <a:pt x="1157" y="9032"/>
                  </a:cubicBezTo>
                  <a:cubicBezTo>
                    <a:pt x="896" y="9554"/>
                    <a:pt x="635" y="10039"/>
                    <a:pt x="374" y="10561"/>
                  </a:cubicBezTo>
                  <a:cubicBezTo>
                    <a:pt x="113" y="10933"/>
                    <a:pt x="1" y="11381"/>
                    <a:pt x="1" y="11828"/>
                  </a:cubicBezTo>
                  <a:cubicBezTo>
                    <a:pt x="28" y="11937"/>
                    <a:pt x="135" y="12006"/>
                    <a:pt x="235" y="12006"/>
                  </a:cubicBezTo>
                  <a:cubicBezTo>
                    <a:pt x="271" y="12006"/>
                    <a:pt x="307" y="11997"/>
                    <a:pt x="337" y="11977"/>
                  </a:cubicBezTo>
                  <a:cubicBezTo>
                    <a:pt x="821" y="11716"/>
                    <a:pt x="933" y="11194"/>
                    <a:pt x="1157" y="10747"/>
                  </a:cubicBezTo>
                  <a:cubicBezTo>
                    <a:pt x="1380" y="10300"/>
                    <a:pt x="1641" y="9815"/>
                    <a:pt x="1865" y="9368"/>
                  </a:cubicBezTo>
                  <a:cubicBezTo>
                    <a:pt x="2350" y="8324"/>
                    <a:pt x="2834" y="7317"/>
                    <a:pt x="3356" y="6311"/>
                  </a:cubicBezTo>
                  <a:cubicBezTo>
                    <a:pt x="4363" y="4298"/>
                    <a:pt x="5481" y="2322"/>
                    <a:pt x="6413" y="271"/>
                  </a:cubicBezTo>
                  <a:cubicBezTo>
                    <a:pt x="6464" y="118"/>
                    <a:pt x="6358" y="0"/>
                    <a:pt x="6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25"/>
            <p:cNvSpPr/>
            <p:nvPr/>
          </p:nvSpPr>
          <p:spPr>
            <a:xfrm>
              <a:off x="419375" y="569500"/>
              <a:ext cx="166650" cy="287150"/>
            </a:xfrm>
            <a:custGeom>
              <a:rect b="b" l="l" r="r" t="t"/>
              <a:pathLst>
                <a:path extrusionOk="0" h="11486" w="6666">
                  <a:moveTo>
                    <a:pt x="6543" y="1"/>
                  </a:moveTo>
                  <a:cubicBezTo>
                    <a:pt x="6524" y="1"/>
                    <a:pt x="6505" y="8"/>
                    <a:pt x="6488" y="26"/>
                  </a:cubicBezTo>
                  <a:lnTo>
                    <a:pt x="6488" y="63"/>
                  </a:lnTo>
                  <a:cubicBezTo>
                    <a:pt x="5817" y="883"/>
                    <a:pt x="5183" y="1815"/>
                    <a:pt x="4624" y="2747"/>
                  </a:cubicBezTo>
                  <a:cubicBezTo>
                    <a:pt x="4027" y="3716"/>
                    <a:pt x="3431" y="4686"/>
                    <a:pt x="2834" y="5692"/>
                  </a:cubicBezTo>
                  <a:cubicBezTo>
                    <a:pt x="2275" y="6699"/>
                    <a:pt x="1716" y="7705"/>
                    <a:pt x="1194" y="8712"/>
                  </a:cubicBezTo>
                  <a:cubicBezTo>
                    <a:pt x="896" y="9196"/>
                    <a:pt x="635" y="9718"/>
                    <a:pt x="374" y="10240"/>
                  </a:cubicBezTo>
                  <a:cubicBezTo>
                    <a:pt x="113" y="10576"/>
                    <a:pt x="1" y="10986"/>
                    <a:pt x="76" y="11396"/>
                  </a:cubicBezTo>
                  <a:cubicBezTo>
                    <a:pt x="76" y="11450"/>
                    <a:pt x="115" y="11485"/>
                    <a:pt x="166" y="11485"/>
                  </a:cubicBezTo>
                  <a:cubicBezTo>
                    <a:pt x="185" y="11485"/>
                    <a:pt x="205" y="11480"/>
                    <a:pt x="225" y="11470"/>
                  </a:cubicBezTo>
                  <a:cubicBezTo>
                    <a:pt x="597" y="11321"/>
                    <a:pt x="747" y="10949"/>
                    <a:pt x="970" y="10538"/>
                  </a:cubicBezTo>
                  <a:cubicBezTo>
                    <a:pt x="1231" y="10054"/>
                    <a:pt x="1492" y="9532"/>
                    <a:pt x="1753" y="9010"/>
                  </a:cubicBezTo>
                  <a:cubicBezTo>
                    <a:pt x="2238" y="8041"/>
                    <a:pt x="2797" y="7034"/>
                    <a:pt x="3319" y="6065"/>
                  </a:cubicBezTo>
                  <a:cubicBezTo>
                    <a:pt x="3878" y="5096"/>
                    <a:pt x="4400" y="4126"/>
                    <a:pt x="4959" y="3157"/>
                  </a:cubicBezTo>
                  <a:cubicBezTo>
                    <a:pt x="5518" y="2188"/>
                    <a:pt x="6152" y="1181"/>
                    <a:pt x="6637" y="137"/>
                  </a:cubicBezTo>
                  <a:cubicBezTo>
                    <a:pt x="6665" y="80"/>
                    <a:pt x="6606" y="1"/>
                    <a:pt x="6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25"/>
            <p:cNvSpPr/>
            <p:nvPr/>
          </p:nvSpPr>
          <p:spPr>
            <a:xfrm>
              <a:off x="534950" y="573250"/>
              <a:ext cx="162300" cy="270575"/>
            </a:xfrm>
            <a:custGeom>
              <a:rect b="b" l="l" r="r" t="t"/>
              <a:pathLst>
                <a:path extrusionOk="0" h="10823" w="6492">
                  <a:moveTo>
                    <a:pt x="6289" y="0"/>
                  </a:moveTo>
                  <a:cubicBezTo>
                    <a:pt x="6249" y="0"/>
                    <a:pt x="6211" y="18"/>
                    <a:pt x="6189" y="62"/>
                  </a:cubicBezTo>
                  <a:cubicBezTo>
                    <a:pt x="4996" y="1777"/>
                    <a:pt x="3990" y="3641"/>
                    <a:pt x="2871" y="5393"/>
                  </a:cubicBezTo>
                  <a:cubicBezTo>
                    <a:pt x="2312" y="6288"/>
                    <a:pt x="1790" y="7182"/>
                    <a:pt x="1268" y="8114"/>
                  </a:cubicBezTo>
                  <a:cubicBezTo>
                    <a:pt x="784" y="8860"/>
                    <a:pt x="113" y="9717"/>
                    <a:pt x="1" y="10649"/>
                  </a:cubicBezTo>
                  <a:cubicBezTo>
                    <a:pt x="1" y="10736"/>
                    <a:pt x="90" y="10823"/>
                    <a:pt x="200" y="10823"/>
                  </a:cubicBezTo>
                  <a:cubicBezTo>
                    <a:pt x="232" y="10823"/>
                    <a:pt x="265" y="10815"/>
                    <a:pt x="299" y="10799"/>
                  </a:cubicBezTo>
                  <a:cubicBezTo>
                    <a:pt x="1007" y="10239"/>
                    <a:pt x="1417" y="9233"/>
                    <a:pt x="1865" y="8450"/>
                  </a:cubicBezTo>
                  <a:cubicBezTo>
                    <a:pt x="2387" y="7518"/>
                    <a:pt x="2908" y="6660"/>
                    <a:pt x="3430" y="5728"/>
                  </a:cubicBezTo>
                  <a:cubicBezTo>
                    <a:pt x="4437" y="3902"/>
                    <a:pt x="5518" y="2112"/>
                    <a:pt x="6413" y="211"/>
                  </a:cubicBezTo>
                  <a:cubicBezTo>
                    <a:pt x="6492" y="106"/>
                    <a:pt x="6385" y="0"/>
                    <a:pt x="62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25"/>
            <p:cNvSpPr/>
            <p:nvPr/>
          </p:nvSpPr>
          <p:spPr>
            <a:xfrm>
              <a:off x="596475" y="713300"/>
              <a:ext cx="110925" cy="163475"/>
            </a:xfrm>
            <a:custGeom>
              <a:rect b="b" l="l" r="r" t="t"/>
              <a:pathLst>
                <a:path extrusionOk="0" h="6539" w="4437">
                  <a:moveTo>
                    <a:pt x="4342" y="1"/>
                  </a:moveTo>
                  <a:cubicBezTo>
                    <a:pt x="4325" y="1"/>
                    <a:pt x="4306" y="5"/>
                    <a:pt x="4287" y="15"/>
                  </a:cubicBezTo>
                  <a:cubicBezTo>
                    <a:pt x="3803" y="499"/>
                    <a:pt x="3393" y="1021"/>
                    <a:pt x="3057" y="1543"/>
                  </a:cubicBezTo>
                  <a:cubicBezTo>
                    <a:pt x="2647" y="2065"/>
                    <a:pt x="2274" y="2624"/>
                    <a:pt x="1939" y="3183"/>
                  </a:cubicBezTo>
                  <a:cubicBezTo>
                    <a:pt x="1566" y="3705"/>
                    <a:pt x="1156" y="4265"/>
                    <a:pt x="783" y="4824"/>
                  </a:cubicBezTo>
                  <a:cubicBezTo>
                    <a:pt x="634" y="5122"/>
                    <a:pt x="410" y="5383"/>
                    <a:pt x="261" y="5681"/>
                  </a:cubicBezTo>
                  <a:cubicBezTo>
                    <a:pt x="75" y="5905"/>
                    <a:pt x="0" y="6166"/>
                    <a:pt x="75" y="6427"/>
                  </a:cubicBezTo>
                  <a:cubicBezTo>
                    <a:pt x="112" y="6501"/>
                    <a:pt x="187" y="6539"/>
                    <a:pt x="224" y="6539"/>
                  </a:cubicBezTo>
                  <a:cubicBezTo>
                    <a:pt x="820" y="6501"/>
                    <a:pt x="1119" y="5756"/>
                    <a:pt x="1379" y="5308"/>
                  </a:cubicBezTo>
                  <a:cubicBezTo>
                    <a:pt x="1752" y="4749"/>
                    <a:pt x="2125" y="4153"/>
                    <a:pt x="2498" y="3556"/>
                  </a:cubicBezTo>
                  <a:cubicBezTo>
                    <a:pt x="2871" y="2997"/>
                    <a:pt x="3206" y="2438"/>
                    <a:pt x="3542" y="1841"/>
                  </a:cubicBezTo>
                  <a:cubicBezTo>
                    <a:pt x="3877" y="1319"/>
                    <a:pt x="4213" y="723"/>
                    <a:pt x="4436" y="126"/>
                  </a:cubicBezTo>
                  <a:cubicBezTo>
                    <a:pt x="4436" y="43"/>
                    <a:pt x="4394" y="1"/>
                    <a:pt x="43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ONE_COLUMN_TEXT_1">
    <p:spTree>
      <p:nvGrpSpPr>
        <p:cNvPr id="2794" name="Shape 27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5" name="Google Shape;2795;p26"/>
          <p:cNvSpPr/>
          <p:nvPr/>
        </p:nvSpPr>
        <p:spPr>
          <a:xfrm>
            <a:off x="-74175" y="2702400"/>
            <a:ext cx="1600" cy="1600"/>
          </a:xfrm>
          <a:custGeom>
            <a:rect b="b" l="l" r="r" t="t"/>
            <a:pathLst>
              <a:path extrusionOk="0" h="64" w="64">
                <a:moveTo>
                  <a:pt x="63" y="0"/>
                </a:moveTo>
                <a:cubicBezTo>
                  <a:pt x="21" y="21"/>
                  <a:pt x="0" y="21"/>
                  <a:pt x="0" y="63"/>
                </a:cubicBezTo>
                <a:cubicBezTo>
                  <a:pt x="42" y="63"/>
                  <a:pt x="63" y="21"/>
                  <a:pt x="63" y="0"/>
                </a:cubicBez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6" name="Google Shape;2796;p26"/>
          <p:cNvSpPr/>
          <p:nvPr/>
        </p:nvSpPr>
        <p:spPr>
          <a:xfrm>
            <a:off x="-72600" y="2702400"/>
            <a:ext cx="25" cy="25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7" name="Google Shape;2797;p26"/>
          <p:cNvSpPr txBox="1"/>
          <p:nvPr>
            <p:ph type="ctrTitle"/>
          </p:nvPr>
        </p:nvSpPr>
        <p:spPr>
          <a:xfrm flipH="1">
            <a:off x="4293950" y="3307450"/>
            <a:ext cx="4135200" cy="67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6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2798" name="Google Shape;2798;p26"/>
          <p:cNvSpPr txBox="1"/>
          <p:nvPr>
            <p:ph idx="1" type="subTitle"/>
          </p:nvPr>
        </p:nvSpPr>
        <p:spPr>
          <a:xfrm flipH="1">
            <a:off x="4293947" y="1071863"/>
            <a:ext cx="4135200" cy="179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2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latin typeface="Lato"/>
                <a:ea typeface="Lato"/>
                <a:cs typeface="Lato"/>
                <a:sym typeface="Lato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grpSp>
        <p:nvGrpSpPr>
          <p:cNvPr id="2799" name="Google Shape;2799;p26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2800" name="Google Shape;2800;p26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801" name="Google Shape;2801;p26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802" name="Google Shape;2802;p26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803" name="Google Shape;2803;p26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804" name="Google Shape;2804;p26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805" name="Google Shape;2805;p26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806" name="Google Shape;2806;p26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807" name="Google Shape;2807;p26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808" name="Google Shape;2808;p26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809" name="Google Shape;2809;p26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810" name="Google Shape;2810;p26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811" name="Google Shape;2811;p26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812" name="Google Shape;2812;p26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813" name="Google Shape;2813;p26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814" name="Google Shape;2814;p26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815" name="Google Shape;2815;p26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816" name="Google Shape;2816;p26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817" name="Google Shape;2817;p26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818" name="Google Shape;2818;p26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819" name="Google Shape;2819;p26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820" name="Google Shape;2820;p26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821" name="Google Shape;2821;p26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822" name="Google Shape;2822;p26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823" name="Google Shape;2823;p26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2824" name="Google Shape;2824;p26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2825" name="Google Shape;2825;p26"/>
          <p:cNvSpPr/>
          <p:nvPr/>
        </p:nvSpPr>
        <p:spPr>
          <a:xfrm>
            <a:off x="3957253" y="4384252"/>
            <a:ext cx="57849" cy="62245"/>
          </a:xfrm>
          <a:custGeom>
            <a:rect b="b" l="l" r="r" t="t"/>
            <a:pathLst>
              <a:path extrusionOk="0" h="3342" w="3106">
                <a:moveTo>
                  <a:pt x="218" y="0"/>
                </a:moveTo>
                <a:cubicBezTo>
                  <a:pt x="106" y="0"/>
                  <a:pt x="1" y="92"/>
                  <a:pt x="1" y="227"/>
                </a:cubicBezTo>
                <a:cubicBezTo>
                  <a:pt x="35" y="329"/>
                  <a:pt x="69" y="397"/>
                  <a:pt x="137" y="465"/>
                </a:cubicBezTo>
                <a:lnTo>
                  <a:pt x="2321" y="3059"/>
                </a:lnTo>
                <a:lnTo>
                  <a:pt x="2355" y="3093"/>
                </a:lnTo>
                <a:cubicBezTo>
                  <a:pt x="2505" y="3264"/>
                  <a:pt x="2628" y="3341"/>
                  <a:pt x="2733" y="3341"/>
                </a:cubicBezTo>
                <a:cubicBezTo>
                  <a:pt x="2795" y="3341"/>
                  <a:pt x="2850" y="3314"/>
                  <a:pt x="2901" y="3263"/>
                </a:cubicBezTo>
                <a:cubicBezTo>
                  <a:pt x="3106" y="3059"/>
                  <a:pt x="2901" y="2922"/>
                  <a:pt x="2799" y="2752"/>
                </a:cubicBezTo>
                <a:lnTo>
                  <a:pt x="1093" y="841"/>
                </a:lnTo>
                <a:cubicBezTo>
                  <a:pt x="922" y="636"/>
                  <a:pt x="751" y="397"/>
                  <a:pt x="547" y="192"/>
                </a:cubicBezTo>
                <a:cubicBezTo>
                  <a:pt x="478" y="124"/>
                  <a:pt x="410" y="56"/>
                  <a:pt x="308" y="22"/>
                </a:cubicBezTo>
                <a:cubicBezTo>
                  <a:pt x="279" y="7"/>
                  <a:pt x="248" y="0"/>
                  <a:pt x="21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6" name="Google Shape;2826;p26"/>
          <p:cNvSpPr/>
          <p:nvPr/>
        </p:nvSpPr>
        <p:spPr>
          <a:xfrm>
            <a:off x="3970103" y="4473217"/>
            <a:ext cx="43098" cy="64461"/>
          </a:xfrm>
          <a:custGeom>
            <a:rect b="b" l="l" r="r" t="t"/>
            <a:pathLst>
              <a:path extrusionOk="0" h="3461" w="2314">
                <a:moveTo>
                  <a:pt x="260" y="1"/>
                </a:moveTo>
                <a:cubicBezTo>
                  <a:pt x="123" y="1"/>
                  <a:pt x="0" y="99"/>
                  <a:pt x="27" y="261"/>
                </a:cubicBezTo>
                <a:lnTo>
                  <a:pt x="198" y="534"/>
                </a:lnTo>
                <a:cubicBezTo>
                  <a:pt x="539" y="1046"/>
                  <a:pt x="880" y="1558"/>
                  <a:pt x="1188" y="2069"/>
                </a:cubicBezTo>
                <a:cubicBezTo>
                  <a:pt x="1358" y="2377"/>
                  <a:pt x="1495" y="2684"/>
                  <a:pt x="1631" y="2991"/>
                </a:cubicBezTo>
                <a:cubicBezTo>
                  <a:pt x="1665" y="3093"/>
                  <a:pt x="1699" y="3161"/>
                  <a:pt x="1768" y="3264"/>
                </a:cubicBezTo>
                <a:cubicBezTo>
                  <a:pt x="1818" y="3390"/>
                  <a:pt x="1925" y="3460"/>
                  <a:pt x="2047" y="3460"/>
                </a:cubicBezTo>
                <a:cubicBezTo>
                  <a:pt x="2089" y="3460"/>
                  <a:pt x="2133" y="3452"/>
                  <a:pt x="2177" y="3434"/>
                </a:cubicBezTo>
                <a:cubicBezTo>
                  <a:pt x="2314" y="3366"/>
                  <a:pt x="2314" y="3195"/>
                  <a:pt x="2279" y="3059"/>
                </a:cubicBezTo>
                <a:cubicBezTo>
                  <a:pt x="2177" y="2820"/>
                  <a:pt x="2075" y="2581"/>
                  <a:pt x="1972" y="2377"/>
                </a:cubicBezTo>
                <a:cubicBezTo>
                  <a:pt x="1529" y="1660"/>
                  <a:pt x="1085" y="977"/>
                  <a:pt x="642" y="261"/>
                </a:cubicBezTo>
                <a:cubicBezTo>
                  <a:pt x="573" y="159"/>
                  <a:pt x="471" y="90"/>
                  <a:pt x="369" y="22"/>
                </a:cubicBezTo>
                <a:cubicBezTo>
                  <a:pt x="333" y="8"/>
                  <a:pt x="296" y="1"/>
                  <a:pt x="26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7" name="Google Shape;2827;p26"/>
          <p:cNvSpPr/>
          <p:nvPr/>
        </p:nvSpPr>
        <p:spPr>
          <a:xfrm>
            <a:off x="3977590" y="4979244"/>
            <a:ext cx="38163" cy="57458"/>
          </a:xfrm>
          <a:custGeom>
            <a:rect b="b" l="l" r="r" t="t"/>
            <a:pathLst>
              <a:path extrusionOk="0" h="3085" w="2049">
                <a:moveTo>
                  <a:pt x="273" y="0"/>
                </a:moveTo>
                <a:cubicBezTo>
                  <a:pt x="225" y="0"/>
                  <a:pt x="179" y="15"/>
                  <a:pt x="137" y="47"/>
                </a:cubicBezTo>
                <a:cubicBezTo>
                  <a:pt x="1" y="150"/>
                  <a:pt x="69" y="320"/>
                  <a:pt x="171" y="457"/>
                </a:cubicBezTo>
                <a:cubicBezTo>
                  <a:pt x="444" y="900"/>
                  <a:pt x="751" y="1310"/>
                  <a:pt x="990" y="1753"/>
                </a:cubicBezTo>
                <a:cubicBezTo>
                  <a:pt x="1161" y="2026"/>
                  <a:pt x="1263" y="2299"/>
                  <a:pt x="1434" y="2538"/>
                </a:cubicBezTo>
                <a:cubicBezTo>
                  <a:pt x="1536" y="2777"/>
                  <a:pt x="1707" y="2982"/>
                  <a:pt x="1980" y="3084"/>
                </a:cubicBezTo>
                <a:cubicBezTo>
                  <a:pt x="2048" y="2845"/>
                  <a:pt x="2014" y="2572"/>
                  <a:pt x="1912" y="2333"/>
                </a:cubicBezTo>
                <a:cubicBezTo>
                  <a:pt x="1468" y="1617"/>
                  <a:pt x="1059" y="934"/>
                  <a:pt x="615" y="252"/>
                </a:cubicBezTo>
                <a:cubicBezTo>
                  <a:pt x="615" y="252"/>
                  <a:pt x="615" y="218"/>
                  <a:pt x="615" y="218"/>
                </a:cubicBezTo>
                <a:cubicBezTo>
                  <a:pt x="497" y="76"/>
                  <a:pt x="379" y="0"/>
                  <a:pt x="2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8" name="Google Shape;2828;p26"/>
          <p:cNvSpPr/>
          <p:nvPr/>
        </p:nvSpPr>
        <p:spPr>
          <a:xfrm>
            <a:off x="3962970" y="4882400"/>
            <a:ext cx="39261" cy="49487"/>
          </a:xfrm>
          <a:custGeom>
            <a:rect b="b" l="l" r="r" t="t"/>
            <a:pathLst>
              <a:path extrusionOk="0" h="2657" w="2108">
                <a:moveTo>
                  <a:pt x="223" y="1"/>
                </a:moveTo>
                <a:cubicBezTo>
                  <a:pt x="171" y="1"/>
                  <a:pt x="120" y="9"/>
                  <a:pt x="69" y="26"/>
                </a:cubicBezTo>
                <a:cubicBezTo>
                  <a:pt x="35" y="60"/>
                  <a:pt x="1" y="197"/>
                  <a:pt x="1" y="299"/>
                </a:cubicBezTo>
                <a:cubicBezTo>
                  <a:pt x="1" y="402"/>
                  <a:pt x="69" y="402"/>
                  <a:pt x="103" y="436"/>
                </a:cubicBezTo>
                <a:cubicBezTo>
                  <a:pt x="479" y="1016"/>
                  <a:pt x="854" y="1596"/>
                  <a:pt x="1229" y="2176"/>
                </a:cubicBezTo>
                <a:cubicBezTo>
                  <a:pt x="1298" y="2313"/>
                  <a:pt x="1400" y="2415"/>
                  <a:pt x="1502" y="2517"/>
                </a:cubicBezTo>
                <a:cubicBezTo>
                  <a:pt x="1571" y="2586"/>
                  <a:pt x="1639" y="2620"/>
                  <a:pt x="1741" y="2654"/>
                </a:cubicBezTo>
                <a:cubicBezTo>
                  <a:pt x="1754" y="2656"/>
                  <a:pt x="1766" y="2656"/>
                  <a:pt x="1778" y="2656"/>
                </a:cubicBezTo>
                <a:cubicBezTo>
                  <a:pt x="1993" y="2656"/>
                  <a:pt x="2108" y="2374"/>
                  <a:pt x="1946" y="2244"/>
                </a:cubicBezTo>
                <a:cubicBezTo>
                  <a:pt x="1707" y="1903"/>
                  <a:pt x="1502" y="1528"/>
                  <a:pt x="1263" y="1186"/>
                </a:cubicBezTo>
                <a:cubicBezTo>
                  <a:pt x="1025" y="845"/>
                  <a:pt x="854" y="572"/>
                  <a:pt x="615" y="265"/>
                </a:cubicBezTo>
                <a:cubicBezTo>
                  <a:pt x="547" y="163"/>
                  <a:pt x="479" y="95"/>
                  <a:pt x="376" y="26"/>
                </a:cubicBezTo>
                <a:cubicBezTo>
                  <a:pt x="325" y="9"/>
                  <a:pt x="274" y="1"/>
                  <a:pt x="22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9" name="Google Shape;2829;p26"/>
          <p:cNvSpPr/>
          <p:nvPr/>
        </p:nvSpPr>
        <p:spPr>
          <a:xfrm>
            <a:off x="3957253" y="4803827"/>
            <a:ext cx="33078" cy="42242"/>
          </a:xfrm>
          <a:custGeom>
            <a:rect b="b" l="l" r="r" t="t"/>
            <a:pathLst>
              <a:path extrusionOk="0" h="2268" w="1776">
                <a:moveTo>
                  <a:pt x="225" y="1"/>
                </a:moveTo>
                <a:cubicBezTo>
                  <a:pt x="195" y="1"/>
                  <a:pt x="165" y="5"/>
                  <a:pt x="137" y="14"/>
                </a:cubicBezTo>
                <a:cubicBezTo>
                  <a:pt x="103" y="14"/>
                  <a:pt x="35" y="151"/>
                  <a:pt x="1" y="219"/>
                </a:cubicBezTo>
                <a:cubicBezTo>
                  <a:pt x="35" y="321"/>
                  <a:pt x="69" y="389"/>
                  <a:pt x="137" y="458"/>
                </a:cubicBezTo>
                <a:cubicBezTo>
                  <a:pt x="444" y="969"/>
                  <a:pt x="751" y="1447"/>
                  <a:pt x="1059" y="1925"/>
                </a:cubicBezTo>
                <a:cubicBezTo>
                  <a:pt x="1127" y="2027"/>
                  <a:pt x="1161" y="2096"/>
                  <a:pt x="1229" y="2164"/>
                </a:cubicBezTo>
                <a:cubicBezTo>
                  <a:pt x="1295" y="2230"/>
                  <a:pt x="1390" y="2268"/>
                  <a:pt x="1485" y="2268"/>
                </a:cubicBezTo>
                <a:cubicBezTo>
                  <a:pt x="1538" y="2268"/>
                  <a:pt x="1590" y="2256"/>
                  <a:pt x="1639" y="2232"/>
                </a:cubicBezTo>
                <a:cubicBezTo>
                  <a:pt x="1775" y="2130"/>
                  <a:pt x="1741" y="1993"/>
                  <a:pt x="1673" y="1857"/>
                </a:cubicBezTo>
                <a:cubicBezTo>
                  <a:pt x="1434" y="1481"/>
                  <a:pt x="1195" y="1106"/>
                  <a:pt x="956" y="731"/>
                </a:cubicBezTo>
                <a:cubicBezTo>
                  <a:pt x="786" y="492"/>
                  <a:pt x="615" y="287"/>
                  <a:pt x="444" y="82"/>
                </a:cubicBezTo>
                <a:cubicBezTo>
                  <a:pt x="394" y="32"/>
                  <a:pt x="308" y="1"/>
                  <a:pt x="2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0" name="Google Shape;2830;p26"/>
          <p:cNvSpPr/>
          <p:nvPr/>
        </p:nvSpPr>
        <p:spPr>
          <a:xfrm>
            <a:off x="3977702" y="4609916"/>
            <a:ext cx="27230" cy="33246"/>
          </a:xfrm>
          <a:custGeom>
            <a:rect b="b" l="l" r="r" t="t"/>
            <a:pathLst>
              <a:path extrusionOk="0" h="1785" w="1462">
                <a:moveTo>
                  <a:pt x="245" y="1"/>
                </a:moveTo>
                <a:cubicBezTo>
                  <a:pt x="110" y="1"/>
                  <a:pt x="1" y="117"/>
                  <a:pt x="29" y="257"/>
                </a:cubicBezTo>
                <a:cubicBezTo>
                  <a:pt x="29" y="291"/>
                  <a:pt x="63" y="360"/>
                  <a:pt x="131" y="428"/>
                </a:cubicBezTo>
                <a:cubicBezTo>
                  <a:pt x="302" y="735"/>
                  <a:pt x="472" y="1042"/>
                  <a:pt x="677" y="1315"/>
                </a:cubicBezTo>
                <a:cubicBezTo>
                  <a:pt x="780" y="1486"/>
                  <a:pt x="916" y="1622"/>
                  <a:pt x="1087" y="1759"/>
                </a:cubicBezTo>
                <a:cubicBezTo>
                  <a:pt x="1138" y="1776"/>
                  <a:pt x="1189" y="1784"/>
                  <a:pt x="1240" y="1784"/>
                </a:cubicBezTo>
                <a:cubicBezTo>
                  <a:pt x="1291" y="1784"/>
                  <a:pt x="1343" y="1776"/>
                  <a:pt x="1394" y="1759"/>
                </a:cubicBezTo>
                <a:cubicBezTo>
                  <a:pt x="1462" y="1725"/>
                  <a:pt x="1462" y="1554"/>
                  <a:pt x="1394" y="1486"/>
                </a:cubicBezTo>
                <a:cubicBezTo>
                  <a:pt x="1189" y="1076"/>
                  <a:pt x="950" y="735"/>
                  <a:pt x="677" y="326"/>
                </a:cubicBezTo>
                <a:cubicBezTo>
                  <a:pt x="575" y="189"/>
                  <a:pt x="472" y="87"/>
                  <a:pt x="336" y="18"/>
                </a:cubicBezTo>
                <a:cubicBezTo>
                  <a:pt x="305" y="6"/>
                  <a:pt x="274" y="1"/>
                  <a:pt x="24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1" name="Google Shape;2831;p26"/>
          <p:cNvSpPr/>
          <p:nvPr/>
        </p:nvSpPr>
        <p:spPr>
          <a:xfrm>
            <a:off x="1275973" y="5078621"/>
            <a:ext cx="14621" cy="62301"/>
          </a:xfrm>
          <a:custGeom>
            <a:rect b="b" l="l" r="r" t="t"/>
            <a:pathLst>
              <a:path extrusionOk="0" h="3345" w="785">
                <a:moveTo>
                  <a:pt x="580" y="0"/>
                </a:moveTo>
                <a:cubicBezTo>
                  <a:pt x="410" y="0"/>
                  <a:pt x="376" y="171"/>
                  <a:pt x="341" y="307"/>
                </a:cubicBezTo>
                <a:cubicBezTo>
                  <a:pt x="341" y="444"/>
                  <a:pt x="376" y="649"/>
                  <a:pt x="307" y="717"/>
                </a:cubicBezTo>
                <a:cubicBezTo>
                  <a:pt x="68" y="922"/>
                  <a:pt x="171" y="1126"/>
                  <a:pt x="171" y="1331"/>
                </a:cubicBezTo>
                <a:cubicBezTo>
                  <a:pt x="171" y="1502"/>
                  <a:pt x="171" y="1672"/>
                  <a:pt x="171" y="1843"/>
                </a:cubicBezTo>
                <a:cubicBezTo>
                  <a:pt x="103" y="2321"/>
                  <a:pt x="68" y="2832"/>
                  <a:pt x="0" y="3344"/>
                </a:cubicBezTo>
                <a:lnTo>
                  <a:pt x="717" y="3344"/>
                </a:lnTo>
                <a:cubicBezTo>
                  <a:pt x="751" y="2867"/>
                  <a:pt x="751" y="2389"/>
                  <a:pt x="751" y="1945"/>
                </a:cubicBezTo>
                <a:cubicBezTo>
                  <a:pt x="751" y="1399"/>
                  <a:pt x="785" y="853"/>
                  <a:pt x="785" y="307"/>
                </a:cubicBezTo>
                <a:cubicBezTo>
                  <a:pt x="785" y="171"/>
                  <a:pt x="751" y="34"/>
                  <a:pt x="58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2" name="Google Shape;2832;p26"/>
          <p:cNvSpPr/>
          <p:nvPr/>
        </p:nvSpPr>
        <p:spPr>
          <a:xfrm>
            <a:off x="883235" y="5091322"/>
            <a:ext cx="15906" cy="49598"/>
          </a:xfrm>
          <a:custGeom>
            <a:rect b="b" l="l" r="r" t="t"/>
            <a:pathLst>
              <a:path extrusionOk="0" h="2663" w="854">
                <a:moveTo>
                  <a:pt x="239" y="1"/>
                </a:moveTo>
                <a:cubicBezTo>
                  <a:pt x="171" y="35"/>
                  <a:pt x="102" y="69"/>
                  <a:pt x="34" y="137"/>
                </a:cubicBezTo>
                <a:cubicBezTo>
                  <a:pt x="34" y="205"/>
                  <a:pt x="0" y="308"/>
                  <a:pt x="34" y="376"/>
                </a:cubicBezTo>
                <a:cubicBezTo>
                  <a:pt x="68" y="786"/>
                  <a:pt x="102" y="1195"/>
                  <a:pt x="137" y="1570"/>
                </a:cubicBezTo>
                <a:cubicBezTo>
                  <a:pt x="205" y="1946"/>
                  <a:pt x="273" y="2287"/>
                  <a:pt x="341" y="2662"/>
                </a:cubicBezTo>
                <a:lnTo>
                  <a:pt x="853" y="2662"/>
                </a:lnTo>
                <a:cubicBezTo>
                  <a:pt x="819" y="2594"/>
                  <a:pt x="819" y="2526"/>
                  <a:pt x="819" y="2492"/>
                </a:cubicBezTo>
                <a:cubicBezTo>
                  <a:pt x="683" y="1741"/>
                  <a:pt x="580" y="1024"/>
                  <a:pt x="444" y="308"/>
                </a:cubicBezTo>
                <a:cubicBezTo>
                  <a:pt x="410" y="240"/>
                  <a:pt x="478" y="205"/>
                  <a:pt x="410" y="137"/>
                </a:cubicBezTo>
                <a:cubicBezTo>
                  <a:pt x="375" y="103"/>
                  <a:pt x="307" y="1"/>
                  <a:pt x="239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3" name="Google Shape;2833;p26"/>
          <p:cNvSpPr/>
          <p:nvPr/>
        </p:nvSpPr>
        <p:spPr>
          <a:xfrm>
            <a:off x="1227663" y="5101379"/>
            <a:ext cx="15906" cy="39541"/>
          </a:xfrm>
          <a:custGeom>
            <a:rect b="b" l="l" r="r" t="t"/>
            <a:pathLst>
              <a:path extrusionOk="0" h="2123" w="854">
                <a:moveTo>
                  <a:pt x="588" y="0"/>
                </a:moveTo>
                <a:cubicBezTo>
                  <a:pt x="461" y="0"/>
                  <a:pt x="406" y="97"/>
                  <a:pt x="376" y="246"/>
                </a:cubicBezTo>
                <a:cubicBezTo>
                  <a:pt x="240" y="826"/>
                  <a:pt x="137" y="1474"/>
                  <a:pt x="1" y="2122"/>
                </a:cubicBezTo>
                <a:lnTo>
                  <a:pt x="479" y="2122"/>
                </a:lnTo>
                <a:lnTo>
                  <a:pt x="820" y="314"/>
                </a:lnTo>
                <a:cubicBezTo>
                  <a:pt x="854" y="177"/>
                  <a:pt x="854" y="41"/>
                  <a:pt x="649" y="7"/>
                </a:cubicBezTo>
                <a:cubicBezTo>
                  <a:pt x="627" y="2"/>
                  <a:pt x="607" y="0"/>
                  <a:pt x="588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4" name="Google Shape;2834;p26"/>
          <p:cNvSpPr/>
          <p:nvPr/>
        </p:nvSpPr>
        <p:spPr>
          <a:xfrm>
            <a:off x="1291859" y="5132536"/>
            <a:ext cx="8269" cy="8381"/>
          </a:xfrm>
          <a:custGeom>
            <a:rect b="b" l="l" r="r" t="t"/>
            <a:pathLst>
              <a:path extrusionOk="0" h="450" w="444">
                <a:moveTo>
                  <a:pt x="158" y="1"/>
                </a:moveTo>
                <a:cubicBezTo>
                  <a:pt x="28" y="1"/>
                  <a:pt x="0" y="142"/>
                  <a:pt x="0" y="449"/>
                </a:cubicBezTo>
                <a:lnTo>
                  <a:pt x="444" y="449"/>
                </a:lnTo>
                <a:cubicBezTo>
                  <a:pt x="410" y="245"/>
                  <a:pt x="444" y="40"/>
                  <a:pt x="205" y="6"/>
                </a:cubicBezTo>
                <a:cubicBezTo>
                  <a:pt x="188" y="2"/>
                  <a:pt x="173" y="1"/>
                  <a:pt x="158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5" name="Google Shape;2835;p26"/>
          <p:cNvSpPr/>
          <p:nvPr/>
        </p:nvSpPr>
        <p:spPr>
          <a:xfrm>
            <a:off x="3899316" y="5077987"/>
            <a:ext cx="15254" cy="62301"/>
          </a:xfrm>
          <a:custGeom>
            <a:rect b="b" l="l" r="r" t="t"/>
            <a:pathLst>
              <a:path extrusionOk="0" h="3345" w="819">
                <a:moveTo>
                  <a:pt x="580" y="0"/>
                </a:moveTo>
                <a:cubicBezTo>
                  <a:pt x="512" y="0"/>
                  <a:pt x="444" y="68"/>
                  <a:pt x="410" y="171"/>
                </a:cubicBezTo>
                <a:cubicBezTo>
                  <a:pt x="375" y="239"/>
                  <a:pt x="410" y="273"/>
                  <a:pt x="375" y="375"/>
                </a:cubicBezTo>
                <a:cubicBezTo>
                  <a:pt x="273" y="1297"/>
                  <a:pt x="137" y="2218"/>
                  <a:pt x="0" y="3139"/>
                </a:cubicBezTo>
                <a:cubicBezTo>
                  <a:pt x="0" y="3208"/>
                  <a:pt x="0" y="3276"/>
                  <a:pt x="0" y="3344"/>
                </a:cubicBezTo>
                <a:lnTo>
                  <a:pt x="512" y="3344"/>
                </a:lnTo>
                <a:cubicBezTo>
                  <a:pt x="580" y="2901"/>
                  <a:pt x="648" y="2457"/>
                  <a:pt x="682" y="1979"/>
                </a:cubicBezTo>
                <a:cubicBezTo>
                  <a:pt x="751" y="1502"/>
                  <a:pt x="785" y="956"/>
                  <a:pt x="819" y="444"/>
                </a:cubicBezTo>
                <a:cubicBezTo>
                  <a:pt x="819" y="341"/>
                  <a:pt x="819" y="239"/>
                  <a:pt x="785" y="137"/>
                </a:cubicBezTo>
                <a:cubicBezTo>
                  <a:pt x="751" y="68"/>
                  <a:pt x="682" y="0"/>
                  <a:pt x="58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6" name="Google Shape;2836;p26"/>
          <p:cNvSpPr/>
          <p:nvPr/>
        </p:nvSpPr>
        <p:spPr>
          <a:xfrm>
            <a:off x="3554236" y="5089981"/>
            <a:ext cx="15906" cy="50306"/>
          </a:xfrm>
          <a:custGeom>
            <a:rect b="b" l="l" r="r" t="t"/>
            <a:pathLst>
              <a:path extrusionOk="0" h="2701" w="854">
                <a:moveTo>
                  <a:pt x="221" y="0"/>
                </a:moveTo>
                <a:cubicBezTo>
                  <a:pt x="205" y="0"/>
                  <a:pt x="189" y="1"/>
                  <a:pt x="171" y="4"/>
                </a:cubicBezTo>
                <a:cubicBezTo>
                  <a:pt x="0" y="39"/>
                  <a:pt x="0" y="243"/>
                  <a:pt x="34" y="448"/>
                </a:cubicBezTo>
                <a:cubicBezTo>
                  <a:pt x="137" y="1165"/>
                  <a:pt x="273" y="1915"/>
                  <a:pt x="376" y="2700"/>
                </a:cubicBezTo>
                <a:lnTo>
                  <a:pt x="853" y="2700"/>
                </a:lnTo>
                <a:cubicBezTo>
                  <a:pt x="717" y="1881"/>
                  <a:pt x="580" y="1096"/>
                  <a:pt x="478" y="312"/>
                </a:cubicBezTo>
                <a:cubicBezTo>
                  <a:pt x="447" y="156"/>
                  <a:pt x="387" y="0"/>
                  <a:pt x="221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7" name="Google Shape;2837;p26"/>
          <p:cNvSpPr/>
          <p:nvPr/>
        </p:nvSpPr>
        <p:spPr>
          <a:xfrm>
            <a:off x="3498309" y="5130004"/>
            <a:ext cx="8269" cy="10281"/>
          </a:xfrm>
          <a:custGeom>
            <a:rect b="b" l="l" r="r" t="t"/>
            <a:pathLst>
              <a:path extrusionOk="0" h="552" w="444">
                <a:moveTo>
                  <a:pt x="272" y="1"/>
                </a:moveTo>
                <a:cubicBezTo>
                  <a:pt x="261" y="1"/>
                  <a:pt x="251" y="2"/>
                  <a:pt x="239" y="5"/>
                </a:cubicBezTo>
                <a:cubicBezTo>
                  <a:pt x="0" y="39"/>
                  <a:pt x="0" y="312"/>
                  <a:pt x="0" y="551"/>
                </a:cubicBezTo>
                <a:lnTo>
                  <a:pt x="444" y="551"/>
                </a:lnTo>
                <a:cubicBezTo>
                  <a:pt x="444" y="176"/>
                  <a:pt x="387" y="1"/>
                  <a:pt x="272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8" name="Google Shape;2838;p26"/>
          <p:cNvSpPr/>
          <p:nvPr/>
        </p:nvSpPr>
        <p:spPr>
          <a:xfrm>
            <a:off x="3260109" y="920724"/>
            <a:ext cx="286657" cy="262929"/>
          </a:xfrm>
          <a:custGeom>
            <a:rect b="b" l="l" r="r" t="t"/>
            <a:pathLst>
              <a:path extrusionOk="0" h="14117" w="15391">
                <a:moveTo>
                  <a:pt x="8105" y="580"/>
                </a:moveTo>
                <a:cubicBezTo>
                  <a:pt x="8429" y="580"/>
                  <a:pt x="8753" y="615"/>
                  <a:pt x="9078" y="683"/>
                </a:cubicBezTo>
                <a:cubicBezTo>
                  <a:pt x="9658" y="785"/>
                  <a:pt x="10238" y="888"/>
                  <a:pt x="10818" y="990"/>
                </a:cubicBezTo>
                <a:cubicBezTo>
                  <a:pt x="10988" y="1024"/>
                  <a:pt x="11125" y="1092"/>
                  <a:pt x="11261" y="1195"/>
                </a:cubicBezTo>
                <a:cubicBezTo>
                  <a:pt x="12422" y="2082"/>
                  <a:pt x="13548" y="3037"/>
                  <a:pt x="14128" y="4505"/>
                </a:cubicBezTo>
                <a:cubicBezTo>
                  <a:pt x="14537" y="5426"/>
                  <a:pt x="14708" y="6450"/>
                  <a:pt x="14674" y="7439"/>
                </a:cubicBezTo>
                <a:cubicBezTo>
                  <a:pt x="14674" y="7576"/>
                  <a:pt x="14674" y="7712"/>
                  <a:pt x="14640" y="7951"/>
                </a:cubicBezTo>
                <a:cubicBezTo>
                  <a:pt x="14537" y="7849"/>
                  <a:pt x="14469" y="7746"/>
                  <a:pt x="14401" y="7610"/>
                </a:cubicBezTo>
                <a:cubicBezTo>
                  <a:pt x="14128" y="6927"/>
                  <a:pt x="13445" y="6450"/>
                  <a:pt x="12695" y="6450"/>
                </a:cubicBezTo>
                <a:cubicBezTo>
                  <a:pt x="12251" y="6450"/>
                  <a:pt x="11841" y="6484"/>
                  <a:pt x="11398" y="6518"/>
                </a:cubicBezTo>
                <a:cubicBezTo>
                  <a:pt x="11343" y="6520"/>
                  <a:pt x="11291" y="6521"/>
                  <a:pt x="11241" y="6521"/>
                </a:cubicBezTo>
                <a:cubicBezTo>
                  <a:pt x="10346" y="6521"/>
                  <a:pt x="10094" y="6221"/>
                  <a:pt x="9965" y="5187"/>
                </a:cubicBezTo>
                <a:cubicBezTo>
                  <a:pt x="9931" y="4812"/>
                  <a:pt x="9828" y="4402"/>
                  <a:pt x="9726" y="4061"/>
                </a:cubicBezTo>
                <a:cubicBezTo>
                  <a:pt x="9521" y="3481"/>
                  <a:pt x="9043" y="3003"/>
                  <a:pt x="8429" y="2867"/>
                </a:cubicBezTo>
                <a:cubicBezTo>
                  <a:pt x="8054" y="2764"/>
                  <a:pt x="7713" y="2594"/>
                  <a:pt x="7405" y="2423"/>
                </a:cubicBezTo>
                <a:cubicBezTo>
                  <a:pt x="6894" y="2218"/>
                  <a:pt x="6689" y="1604"/>
                  <a:pt x="6962" y="1161"/>
                </a:cubicBezTo>
                <a:cubicBezTo>
                  <a:pt x="7030" y="1024"/>
                  <a:pt x="7064" y="853"/>
                  <a:pt x="7098" y="683"/>
                </a:cubicBezTo>
                <a:lnTo>
                  <a:pt x="7133" y="683"/>
                </a:lnTo>
                <a:cubicBezTo>
                  <a:pt x="7457" y="615"/>
                  <a:pt x="7781" y="580"/>
                  <a:pt x="8105" y="580"/>
                </a:cubicBezTo>
                <a:close/>
                <a:moveTo>
                  <a:pt x="6484" y="785"/>
                </a:moveTo>
                <a:cubicBezTo>
                  <a:pt x="6450" y="956"/>
                  <a:pt x="6416" y="1092"/>
                  <a:pt x="6416" y="1229"/>
                </a:cubicBezTo>
                <a:cubicBezTo>
                  <a:pt x="6245" y="1707"/>
                  <a:pt x="6382" y="2253"/>
                  <a:pt x="6757" y="2594"/>
                </a:cubicBezTo>
                <a:cubicBezTo>
                  <a:pt x="7064" y="2969"/>
                  <a:pt x="7508" y="3208"/>
                  <a:pt x="7986" y="3310"/>
                </a:cubicBezTo>
                <a:cubicBezTo>
                  <a:pt x="8839" y="3549"/>
                  <a:pt x="9282" y="3959"/>
                  <a:pt x="9419" y="5289"/>
                </a:cubicBezTo>
                <a:cubicBezTo>
                  <a:pt x="9453" y="5631"/>
                  <a:pt x="9521" y="5972"/>
                  <a:pt x="9692" y="6313"/>
                </a:cubicBezTo>
                <a:cubicBezTo>
                  <a:pt x="9862" y="6825"/>
                  <a:pt x="10374" y="7132"/>
                  <a:pt x="10920" y="7166"/>
                </a:cubicBezTo>
                <a:cubicBezTo>
                  <a:pt x="11261" y="7166"/>
                  <a:pt x="11603" y="7132"/>
                  <a:pt x="11978" y="7132"/>
                </a:cubicBezTo>
                <a:cubicBezTo>
                  <a:pt x="12079" y="7123"/>
                  <a:pt x="12182" y="7119"/>
                  <a:pt x="12286" y="7119"/>
                </a:cubicBezTo>
                <a:cubicBezTo>
                  <a:pt x="12573" y="7119"/>
                  <a:pt x="12873" y="7150"/>
                  <a:pt x="13172" y="7200"/>
                </a:cubicBezTo>
                <a:cubicBezTo>
                  <a:pt x="13479" y="7269"/>
                  <a:pt x="13718" y="7473"/>
                  <a:pt x="13821" y="7746"/>
                </a:cubicBezTo>
                <a:cubicBezTo>
                  <a:pt x="13821" y="7780"/>
                  <a:pt x="13821" y="7780"/>
                  <a:pt x="13821" y="7815"/>
                </a:cubicBezTo>
                <a:cubicBezTo>
                  <a:pt x="14469" y="9214"/>
                  <a:pt x="14469" y="8941"/>
                  <a:pt x="13752" y="10101"/>
                </a:cubicBezTo>
                <a:cubicBezTo>
                  <a:pt x="12456" y="12216"/>
                  <a:pt x="10545" y="13240"/>
                  <a:pt x="8190" y="13445"/>
                </a:cubicBezTo>
                <a:cubicBezTo>
                  <a:pt x="7930" y="13478"/>
                  <a:pt x="7669" y="13495"/>
                  <a:pt x="7409" y="13495"/>
                </a:cubicBezTo>
                <a:cubicBezTo>
                  <a:pt x="6334" y="13495"/>
                  <a:pt x="5268" y="13216"/>
                  <a:pt x="4334" y="12694"/>
                </a:cubicBezTo>
                <a:cubicBezTo>
                  <a:pt x="2662" y="11875"/>
                  <a:pt x="1468" y="10374"/>
                  <a:pt x="1024" y="8599"/>
                </a:cubicBezTo>
                <a:cubicBezTo>
                  <a:pt x="990" y="8497"/>
                  <a:pt x="956" y="8429"/>
                  <a:pt x="956" y="8258"/>
                </a:cubicBezTo>
                <a:lnTo>
                  <a:pt x="956" y="8258"/>
                </a:lnTo>
                <a:cubicBezTo>
                  <a:pt x="1673" y="8736"/>
                  <a:pt x="2458" y="9111"/>
                  <a:pt x="3277" y="9350"/>
                </a:cubicBezTo>
                <a:cubicBezTo>
                  <a:pt x="3618" y="9487"/>
                  <a:pt x="3891" y="9760"/>
                  <a:pt x="4096" y="10067"/>
                </a:cubicBezTo>
                <a:cubicBezTo>
                  <a:pt x="4266" y="10374"/>
                  <a:pt x="4437" y="10647"/>
                  <a:pt x="4607" y="10920"/>
                </a:cubicBezTo>
                <a:cubicBezTo>
                  <a:pt x="4949" y="11466"/>
                  <a:pt x="5529" y="11841"/>
                  <a:pt x="6177" y="11875"/>
                </a:cubicBezTo>
                <a:cubicBezTo>
                  <a:pt x="6587" y="11909"/>
                  <a:pt x="6962" y="11978"/>
                  <a:pt x="7337" y="12012"/>
                </a:cubicBezTo>
                <a:cubicBezTo>
                  <a:pt x="7713" y="12046"/>
                  <a:pt x="8020" y="12251"/>
                  <a:pt x="8190" y="12524"/>
                </a:cubicBezTo>
                <a:cubicBezTo>
                  <a:pt x="8293" y="12626"/>
                  <a:pt x="8327" y="12694"/>
                  <a:pt x="8429" y="12831"/>
                </a:cubicBezTo>
                <a:cubicBezTo>
                  <a:pt x="8497" y="12922"/>
                  <a:pt x="8581" y="12982"/>
                  <a:pt x="8669" y="12982"/>
                </a:cubicBezTo>
                <a:cubicBezTo>
                  <a:pt x="8714" y="12982"/>
                  <a:pt x="8759" y="12967"/>
                  <a:pt x="8805" y="12933"/>
                </a:cubicBezTo>
                <a:cubicBezTo>
                  <a:pt x="8975" y="12831"/>
                  <a:pt x="8975" y="12626"/>
                  <a:pt x="8873" y="12489"/>
                </a:cubicBezTo>
                <a:cubicBezTo>
                  <a:pt x="8600" y="11978"/>
                  <a:pt x="8122" y="11568"/>
                  <a:pt x="7542" y="11432"/>
                </a:cubicBezTo>
                <a:cubicBezTo>
                  <a:pt x="7098" y="11363"/>
                  <a:pt x="6621" y="11295"/>
                  <a:pt x="6177" y="11261"/>
                </a:cubicBezTo>
                <a:cubicBezTo>
                  <a:pt x="5733" y="11227"/>
                  <a:pt x="5324" y="10988"/>
                  <a:pt x="5085" y="10579"/>
                </a:cubicBezTo>
                <a:cubicBezTo>
                  <a:pt x="4915" y="10340"/>
                  <a:pt x="4744" y="10101"/>
                  <a:pt x="4607" y="9828"/>
                </a:cubicBezTo>
                <a:cubicBezTo>
                  <a:pt x="4300" y="9316"/>
                  <a:pt x="3788" y="8907"/>
                  <a:pt x="3208" y="8736"/>
                </a:cubicBezTo>
                <a:cubicBezTo>
                  <a:pt x="2901" y="8634"/>
                  <a:pt x="2594" y="8497"/>
                  <a:pt x="2321" y="8395"/>
                </a:cubicBezTo>
                <a:cubicBezTo>
                  <a:pt x="2082" y="8292"/>
                  <a:pt x="1878" y="8190"/>
                  <a:pt x="1673" y="8088"/>
                </a:cubicBezTo>
                <a:cubicBezTo>
                  <a:pt x="956" y="7678"/>
                  <a:pt x="820" y="7405"/>
                  <a:pt x="888" y="6620"/>
                </a:cubicBezTo>
                <a:cubicBezTo>
                  <a:pt x="1024" y="5562"/>
                  <a:pt x="1400" y="4539"/>
                  <a:pt x="2014" y="3686"/>
                </a:cubicBezTo>
                <a:cubicBezTo>
                  <a:pt x="2082" y="3583"/>
                  <a:pt x="2185" y="3515"/>
                  <a:pt x="2253" y="3413"/>
                </a:cubicBezTo>
                <a:cubicBezTo>
                  <a:pt x="2287" y="3481"/>
                  <a:pt x="2321" y="3481"/>
                  <a:pt x="2321" y="3481"/>
                </a:cubicBezTo>
                <a:cubicBezTo>
                  <a:pt x="2287" y="4471"/>
                  <a:pt x="2901" y="5085"/>
                  <a:pt x="3754" y="5460"/>
                </a:cubicBezTo>
                <a:cubicBezTo>
                  <a:pt x="4744" y="5835"/>
                  <a:pt x="5426" y="6689"/>
                  <a:pt x="5563" y="7746"/>
                </a:cubicBezTo>
                <a:cubicBezTo>
                  <a:pt x="5597" y="7883"/>
                  <a:pt x="5665" y="8053"/>
                  <a:pt x="5699" y="8224"/>
                </a:cubicBezTo>
                <a:cubicBezTo>
                  <a:pt x="5938" y="8941"/>
                  <a:pt x="6587" y="9418"/>
                  <a:pt x="7337" y="9452"/>
                </a:cubicBezTo>
                <a:cubicBezTo>
                  <a:pt x="7815" y="9452"/>
                  <a:pt x="8293" y="9384"/>
                  <a:pt x="8770" y="9384"/>
                </a:cubicBezTo>
                <a:cubicBezTo>
                  <a:pt x="8926" y="9357"/>
                  <a:pt x="9084" y="9344"/>
                  <a:pt x="9242" y="9344"/>
                </a:cubicBezTo>
                <a:cubicBezTo>
                  <a:pt x="9675" y="9344"/>
                  <a:pt x="10111" y="9439"/>
                  <a:pt x="10511" y="9589"/>
                </a:cubicBezTo>
                <a:cubicBezTo>
                  <a:pt x="10886" y="9760"/>
                  <a:pt x="11227" y="10067"/>
                  <a:pt x="11398" y="10442"/>
                </a:cubicBezTo>
                <a:cubicBezTo>
                  <a:pt x="11534" y="10783"/>
                  <a:pt x="11671" y="11125"/>
                  <a:pt x="11807" y="11432"/>
                </a:cubicBezTo>
                <a:cubicBezTo>
                  <a:pt x="11864" y="11600"/>
                  <a:pt x="11943" y="11722"/>
                  <a:pt x="12083" y="11722"/>
                </a:cubicBezTo>
                <a:cubicBezTo>
                  <a:pt x="12113" y="11722"/>
                  <a:pt x="12146" y="11717"/>
                  <a:pt x="12183" y="11705"/>
                </a:cubicBezTo>
                <a:cubicBezTo>
                  <a:pt x="12353" y="11670"/>
                  <a:pt x="12353" y="11466"/>
                  <a:pt x="12319" y="11295"/>
                </a:cubicBezTo>
                <a:cubicBezTo>
                  <a:pt x="12149" y="9896"/>
                  <a:pt x="10988" y="8838"/>
                  <a:pt x="9623" y="8770"/>
                </a:cubicBezTo>
                <a:cubicBezTo>
                  <a:pt x="9444" y="8760"/>
                  <a:pt x="9267" y="8756"/>
                  <a:pt x="9092" y="8756"/>
                </a:cubicBezTo>
                <a:cubicBezTo>
                  <a:pt x="8669" y="8756"/>
                  <a:pt x="8259" y="8780"/>
                  <a:pt x="7849" y="8804"/>
                </a:cubicBezTo>
                <a:cubicBezTo>
                  <a:pt x="7711" y="8817"/>
                  <a:pt x="7585" y="8824"/>
                  <a:pt x="7470" y="8824"/>
                </a:cubicBezTo>
                <a:cubicBezTo>
                  <a:pt x="6672" y="8824"/>
                  <a:pt x="6377" y="8491"/>
                  <a:pt x="6109" y="7507"/>
                </a:cubicBezTo>
                <a:cubicBezTo>
                  <a:pt x="6006" y="7166"/>
                  <a:pt x="5904" y="6825"/>
                  <a:pt x="5733" y="6518"/>
                </a:cubicBezTo>
                <a:cubicBezTo>
                  <a:pt x="5460" y="5870"/>
                  <a:pt x="4949" y="5358"/>
                  <a:pt x="4266" y="5051"/>
                </a:cubicBezTo>
                <a:cubicBezTo>
                  <a:pt x="3993" y="4914"/>
                  <a:pt x="3686" y="4778"/>
                  <a:pt x="3413" y="4607"/>
                </a:cubicBezTo>
                <a:cubicBezTo>
                  <a:pt x="3004" y="4334"/>
                  <a:pt x="2799" y="3822"/>
                  <a:pt x="2935" y="3344"/>
                </a:cubicBezTo>
                <a:cubicBezTo>
                  <a:pt x="2969" y="3174"/>
                  <a:pt x="3038" y="2969"/>
                  <a:pt x="3140" y="2798"/>
                </a:cubicBezTo>
                <a:cubicBezTo>
                  <a:pt x="3447" y="2253"/>
                  <a:pt x="3925" y="1775"/>
                  <a:pt x="4471" y="1468"/>
                </a:cubicBezTo>
                <a:cubicBezTo>
                  <a:pt x="5051" y="1263"/>
                  <a:pt x="5631" y="1058"/>
                  <a:pt x="6177" y="819"/>
                </a:cubicBezTo>
                <a:cubicBezTo>
                  <a:pt x="6279" y="785"/>
                  <a:pt x="6382" y="785"/>
                  <a:pt x="6484" y="785"/>
                </a:cubicBezTo>
                <a:close/>
                <a:moveTo>
                  <a:pt x="8190" y="0"/>
                </a:moveTo>
                <a:cubicBezTo>
                  <a:pt x="4505" y="35"/>
                  <a:pt x="1434" y="2287"/>
                  <a:pt x="547" y="5358"/>
                </a:cubicBezTo>
                <a:cubicBezTo>
                  <a:pt x="479" y="5494"/>
                  <a:pt x="479" y="5699"/>
                  <a:pt x="376" y="5767"/>
                </a:cubicBezTo>
                <a:cubicBezTo>
                  <a:pt x="1" y="6006"/>
                  <a:pt x="103" y="6450"/>
                  <a:pt x="137" y="6825"/>
                </a:cubicBezTo>
                <a:cubicBezTo>
                  <a:pt x="171" y="7303"/>
                  <a:pt x="274" y="7815"/>
                  <a:pt x="376" y="8292"/>
                </a:cubicBezTo>
                <a:cubicBezTo>
                  <a:pt x="410" y="8634"/>
                  <a:pt x="513" y="8975"/>
                  <a:pt x="615" y="9316"/>
                </a:cubicBezTo>
                <a:cubicBezTo>
                  <a:pt x="1736" y="12254"/>
                  <a:pt x="4523" y="14116"/>
                  <a:pt x="7569" y="14116"/>
                </a:cubicBezTo>
                <a:cubicBezTo>
                  <a:pt x="7955" y="14116"/>
                  <a:pt x="8345" y="14086"/>
                  <a:pt x="8736" y="14025"/>
                </a:cubicBezTo>
                <a:cubicBezTo>
                  <a:pt x="11364" y="13684"/>
                  <a:pt x="13343" y="12319"/>
                  <a:pt x="14640" y="9828"/>
                </a:cubicBezTo>
                <a:cubicBezTo>
                  <a:pt x="14947" y="9282"/>
                  <a:pt x="15117" y="8702"/>
                  <a:pt x="15220" y="8122"/>
                </a:cubicBezTo>
                <a:cubicBezTo>
                  <a:pt x="15390" y="6791"/>
                  <a:pt x="15186" y="5426"/>
                  <a:pt x="14640" y="4198"/>
                </a:cubicBezTo>
                <a:cubicBezTo>
                  <a:pt x="13991" y="2628"/>
                  <a:pt x="12831" y="1604"/>
                  <a:pt x="11534" y="649"/>
                </a:cubicBezTo>
                <a:cubicBezTo>
                  <a:pt x="11364" y="546"/>
                  <a:pt x="11193" y="444"/>
                  <a:pt x="10988" y="444"/>
                </a:cubicBezTo>
                <a:cubicBezTo>
                  <a:pt x="10647" y="444"/>
                  <a:pt x="10306" y="410"/>
                  <a:pt x="9965" y="307"/>
                </a:cubicBezTo>
                <a:cubicBezTo>
                  <a:pt x="9248" y="171"/>
                  <a:pt x="8566" y="69"/>
                  <a:pt x="81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39" name="Google Shape;2839;p26"/>
          <p:cNvGrpSpPr/>
          <p:nvPr/>
        </p:nvGrpSpPr>
        <p:grpSpPr>
          <a:xfrm>
            <a:off x="488074" y="316194"/>
            <a:ext cx="565641" cy="534314"/>
            <a:chOff x="488074" y="316194"/>
            <a:chExt cx="565641" cy="534314"/>
          </a:xfrm>
        </p:grpSpPr>
        <p:sp>
          <p:nvSpPr>
            <p:cNvPr id="2840" name="Google Shape;2840;p26"/>
            <p:cNvSpPr/>
            <p:nvPr/>
          </p:nvSpPr>
          <p:spPr>
            <a:xfrm>
              <a:off x="488074" y="316194"/>
              <a:ext cx="565641" cy="534314"/>
            </a:xfrm>
            <a:custGeom>
              <a:rect b="b" l="l" r="r" t="t"/>
              <a:pathLst>
                <a:path extrusionOk="0" h="28688" w="30370">
                  <a:moveTo>
                    <a:pt x="15927" y="640"/>
                  </a:moveTo>
                  <a:cubicBezTo>
                    <a:pt x="19113" y="640"/>
                    <a:pt x="22213" y="1791"/>
                    <a:pt x="24671" y="3894"/>
                  </a:cubicBezTo>
                  <a:cubicBezTo>
                    <a:pt x="26343" y="5293"/>
                    <a:pt x="27708" y="7033"/>
                    <a:pt x="28663" y="8978"/>
                  </a:cubicBezTo>
                  <a:cubicBezTo>
                    <a:pt x="29414" y="10480"/>
                    <a:pt x="29721" y="12152"/>
                    <a:pt x="29619" y="13824"/>
                  </a:cubicBezTo>
                  <a:cubicBezTo>
                    <a:pt x="29346" y="18362"/>
                    <a:pt x="27299" y="22013"/>
                    <a:pt x="23818" y="24880"/>
                  </a:cubicBezTo>
                  <a:cubicBezTo>
                    <a:pt x="22146" y="26244"/>
                    <a:pt x="20167" y="27234"/>
                    <a:pt x="18051" y="27712"/>
                  </a:cubicBezTo>
                  <a:cubicBezTo>
                    <a:pt x="17062" y="27919"/>
                    <a:pt x="16057" y="28033"/>
                    <a:pt x="15058" y="28033"/>
                  </a:cubicBezTo>
                  <a:cubicBezTo>
                    <a:pt x="14575" y="28033"/>
                    <a:pt x="14093" y="28006"/>
                    <a:pt x="13615" y="27951"/>
                  </a:cubicBezTo>
                  <a:cubicBezTo>
                    <a:pt x="11192" y="27678"/>
                    <a:pt x="8872" y="26893"/>
                    <a:pt x="6825" y="25630"/>
                  </a:cubicBezTo>
                  <a:cubicBezTo>
                    <a:pt x="5084" y="24607"/>
                    <a:pt x="3583" y="23173"/>
                    <a:pt x="2491" y="21467"/>
                  </a:cubicBezTo>
                  <a:cubicBezTo>
                    <a:pt x="1604" y="20034"/>
                    <a:pt x="1058" y="18362"/>
                    <a:pt x="921" y="16690"/>
                  </a:cubicBezTo>
                  <a:cubicBezTo>
                    <a:pt x="717" y="14404"/>
                    <a:pt x="1024" y="12117"/>
                    <a:pt x="1843" y="10002"/>
                  </a:cubicBezTo>
                  <a:cubicBezTo>
                    <a:pt x="3139" y="6692"/>
                    <a:pt x="5596" y="3996"/>
                    <a:pt x="8736" y="2427"/>
                  </a:cubicBezTo>
                  <a:cubicBezTo>
                    <a:pt x="9282" y="2154"/>
                    <a:pt x="9828" y="1915"/>
                    <a:pt x="10374" y="1676"/>
                  </a:cubicBezTo>
                  <a:cubicBezTo>
                    <a:pt x="10442" y="1710"/>
                    <a:pt x="10476" y="1778"/>
                    <a:pt x="10510" y="1812"/>
                  </a:cubicBezTo>
                  <a:cubicBezTo>
                    <a:pt x="10574" y="1919"/>
                    <a:pt x="10678" y="1972"/>
                    <a:pt x="10780" y="1972"/>
                  </a:cubicBezTo>
                  <a:cubicBezTo>
                    <a:pt x="10842" y="1972"/>
                    <a:pt x="10902" y="1953"/>
                    <a:pt x="10954" y="1915"/>
                  </a:cubicBezTo>
                  <a:cubicBezTo>
                    <a:pt x="11090" y="1846"/>
                    <a:pt x="11227" y="1744"/>
                    <a:pt x="11363" y="1642"/>
                  </a:cubicBezTo>
                  <a:cubicBezTo>
                    <a:pt x="11738" y="1471"/>
                    <a:pt x="12080" y="1266"/>
                    <a:pt x="12455" y="1130"/>
                  </a:cubicBezTo>
                  <a:cubicBezTo>
                    <a:pt x="12660" y="1062"/>
                    <a:pt x="12873" y="1027"/>
                    <a:pt x="13086" y="1027"/>
                  </a:cubicBezTo>
                  <a:cubicBezTo>
                    <a:pt x="13300" y="1027"/>
                    <a:pt x="13513" y="1062"/>
                    <a:pt x="13718" y="1130"/>
                  </a:cubicBezTo>
                  <a:lnTo>
                    <a:pt x="13752" y="1130"/>
                  </a:lnTo>
                  <a:cubicBezTo>
                    <a:pt x="13851" y="1157"/>
                    <a:pt x="13931" y="1172"/>
                    <a:pt x="13997" y="1172"/>
                  </a:cubicBezTo>
                  <a:cubicBezTo>
                    <a:pt x="14179" y="1172"/>
                    <a:pt x="14248" y="1055"/>
                    <a:pt x="14298" y="754"/>
                  </a:cubicBezTo>
                  <a:cubicBezTo>
                    <a:pt x="14366" y="754"/>
                    <a:pt x="14400" y="720"/>
                    <a:pt x="14468" y="720"/>
                  </a:cubicBezTo>
                  <a:cubicBezTo>
                    <a:pt x="14955" y="666"/>
                    <a:pt x="15442" y="640"/>
                    <a:pt x="15927" y="640"/>
                  </a:cubicBezTo>
                  <a:close/>
                  <a:moveTo>
                    <a:pt x="15882" y="0"/>
                  </a:moveTo>
                  <a:cubicBezTo>
                    <a:pt x="15775" y="0"/>
                    <a:pt x="15667" y="1"/>
                    <a:pt x="15560" y="4"/>
                  </a:cubicBezTo>
                  <a:cubicBezTo>
                    <a:pt x="15048" y="38"/>
                    <a:pt x="14502" y="38"/>
                    <a:pt x="13991" y="140"/>
                  </a:cubicBezTo>
                  <a:cubicBezTo>
                    <a:pt x="13376" y="208"/>
                    <a:pt x="12796" y="379"/>
                    <a:pt x="12182" y="481"/>
                  </a:cubicBezTo>
                  <a:cubicBezTo>
                    <a:pt x="11022" y="720"/>
                    <a:pt x="9896" y="1096"/>
                    <a:pt x="8838" y="1642"/>
                  </a:cubicBezTo>
                  <a:cubicBezTo>
                    <a:pt x="5460" y="3211"/>
                    <a:pt x="2764" y="6009"/>
                    <a:pt x="1365" y="9456"/>
                  </a:cubicBezTo>
                  <a:cubicBezTo>
                    <a:pt x="375" y="11810"/>
                    <a:pt x="0" y="14370"/>
                    <a:pt x="273" y="16895"/>
                  </a:cubicBezTo>
                  <a:cubicBezTo>
                    <a:pt x="444" y="18635"/>
                    <a:pt x="990" y="20307"/>
                    <a:pt x="1911" y="21808"/>
                  </a:cubicBezTo>
                  <a:cubicBezTo>
                    <a:pt x="3139" y="23719"/>
                    <a:pt x="4811" y="25323"/>
                    <a:pt x="6825" y="26415"/>
                  </a:cubicBezTo>
                  <a:cubicBezTo>
                    <a:pt x="8906" y="27609"/>
                    <a:pt x="11261" y="28360"/>
                    <a:pt x="13649" y="28599"/>
                  </a:cubicBezTo>
                  <a:cubicBezTo>
                    <a:pt x="14167" y="28658"/>
                    <a:pt x="14684" y="28687"/>
                    <a:pt x="15201" y="28687"/>
                  </a:cubicBezTo>
                  <a:cubicBezTo>
                    <a:pt x="18261" y="28687"/>
                    <a:pt x="21263" y="27660"/>
                    <a:pt x="23716" y="25733"/>
                  </a:cubicBezTo>
                  <a:cubicBezTo>
                    <a:pt x="27128" y="23276"/>
                    <a:pt x="29414" y="19556"/>
                    <a:pt x="30097" y="15393"/>
                  </a:cubicBezTo>
                  <a:cubicBezTo>
                    <a:pt x="30370" y="13892"/>
                    <a:pt x="30335" y="12356"/>
                    <a:pt x="29994" y="10855"/>
                  </a:cubicBezTo>
                  <a:cubicBezTo>
                    <a:pt x="29687" y="9524"/>
                    <a:pt x="29141" y="8296"/>
                    <a:pt x="28390" y="7170"/>
                  </a:cubicBezTo>
                  <a:cubicBezTo>
                    <a:pt x="26343" y="4030"/>
                    <a:pt x="23613" y="1744"/>
                    <a:pt x="19996" y="618"/>
                  </a:cubicBezTo>
                  <a:cubicBezTo>
                    <a:pt x="18665" y="206"/>
                    <a:pt x="17276" y="0"/>
                    <a:pt x="15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26"/>
            <p:cNvSpPr/>
            <p:nvPr/>
          </p:nvSpPr>
          <p:spPr>
            <a:xfrm>
              <a:off x="727650" y="664030"/>
              <a:ext cx="104877" cy="103462"/>
            </a:xfrm>
            <a:custGeom>
              <a:rect b="b" l="l" r="r" t="t"/>
              <a:pathLst>
                <a:path extrusionOk="0" h="5555" w="5631">
                  <a:moveTo>
                    <a:pt x="2942" y="1"/>
                  </a:moveTo>
                  <a:cubicBezTo>
                    <a:pt x="2766" y="1"/>
                    <a:pt x="2589" y="46"/>
                    <a:pt x="2423" y="129"/>
                  </a:cubicBezTo>
                  <a:cubicBezTo>
                    <a:pt x="2355" y="163"/>
                    <a:pt x="2321" y="265"/>
                    <a:pt x="2321" y="333"/>
                  </a:cubicBezTo>
                  <a:cubicBezTo>
                    <a:pt x="2344" y="424"/>
                    <a:pt x="2397" y="455"/>
                    <a:pt x="2460" y="455"/>
                  </a:cubicBezTo>
                  <a:cubicBezTo>
                    <a:pt x="2491" y="455"/>
                    <a:pt x="2526" y="447"/>
                    <a:pt x="2560" y="436"/>
                  </a:cubicBezTo>
                  <a:cubicBezTo>
                    <a:pt x="2694" y="375"/>
                    <a:pt x="2837" y="344"/>
                    <a:pt x="2979" y="344"/>
                  </a:cubicBezTo>
                  <a:cubicBezTo>
                    <a:pt x="3235" y="344"/>
                    <a:pt x="3488" y="443"/>
                    <a:pt x="3686" y="640"/>
                  </a:cubicBezTo>
                  <a:cubicBezTo>
                    <a:pt x="4095" y="913"/>
                    <a:pt x="4471" y="1323"/>
                    <a:pt x="4744" y="1767"/>
                  </a:cubicBezTo>
                  <a:cubicBezTo>
                    <a:pt x="5187" y="2449"/>
                    <a:pt x="5290" y="3302"/>
                    <a:pt x="5051" y="4087"/>
                  </a:cubicBezTo>
                  <a:cubicBezTo>
                    <a:pt x="4914" y="4530"/>
                    <a:pt x="4539" y="4872"/>
                    <a:pt x="4095" y="4974"/>
                  </a:cubicBezTo>
                  <a:cubicBezTo>
                    <a:pt x="3665" y="5101"/>
                    <a:pt x="3216" y="5171"/>
                    <a:pt x="2776" y="5171"/>
                  </a:cubicBezTo>
                  <a:cubicBezTo>
                    <a:pt x="2623" y="5171"/>
                    <a:pt x="2471" y="5162"/>
                    <a:pt x="2321" y="5145"/>
                  </a:cubicBezTo>
                  <a:cubicBezTo>
                    <a:pt x="1604" y="5111"/>
                    <a:pt x="956" y="4701"/>
                    <a:pt x="615" y="4087"/>
                  </a:cubicBezTo>
                  <a:cubicBezTo>
                    <a:pt x="410" y="3814"/>
                    <a:pt x="376" y="3439"/>
                    <a:pt x="546" y="3131"/>
                  </a:cubicBezTo>
                  <a:cubicBezTo>
                    <a:pt x="717" y="2620"/>
                    <a:pt x="1024" y="2210"/>
                    <a:pt x="1434" y="1869"/>
                  </a:cubicBezTo>
                  <a:cubicBezTo>
                    <a:pt x="1468" y="1835"/>
                    <a:pt x="1502" y="1801"/>
                    <a:pt x="1536" y="1767"/>
                  </a:cubicBezTo>
                  <a:cubicBezTo>
                    <a:pt x="1604" y="1664"/>
                    <a:pt x="1673" y="1562"/>
                    <a:pt x="1570" y="1459"/>
                  </a:cubicBezTo>
                  <a:cubicBezTo>
                    <a:pt x="1533" y="1422"/>
                    <a:pt x="1495" y="1407"/>
                    <a:pt x="1459" y="1407"/>
                  </a:cubicBezTo>
                  <a:cubicBezTo>
                    <a:pt x="1397" y="1407"/>
                    <a:pt x="1340" y="1450"/>
                    <a:pt x="1297" y="1494"/>
                  </a:cubicBezTo>
                  <a:cubicBezTo>
                    <a:pt x="751" y="1903"/>
                    <a:pt x="342" y="2449"/>
                    <a:pt x="137" y="3097"/>
                  </a:cubicBezTo>
                  <a:cubicBezTo>
                    <a:pt x="1" y="3404"/>
                    <a:pt x="35" y="3780"/>
                    <a:pt x="171" y="4087"/>
                  </a:cubicBezTo>
                  <a:cubicBezTo>
                    <a:pt x="444" y="4633"/>
                    <a:pt x="854" y="5042"/>
                    <a:pt x="1434" y="5281"/>
                  </a:cubicBezTo>
                  <a:cubicBezTo>
                    <a:pt x="1809" y="5452"/>
                    <a:pt x="2253" y="5554"/>
                    <a:pt x="2696" y="5554"/>
                  </a:cubicBezTo>
                  <a:cubicBezTo>
                    <a:pt x="3208" y="5520"/>
                    <a:pt x="3720" y="5452"/>
                    <a:pt x="4198" y="5349"/>
                  </a:cubicBezTo>
                  <a:cubicBezTo>
                    <a:pt x="4675" y="5247"/>
                    <a:pt x="5051" y="4940"/>
                    <a:pt x="5290" y="4530"/>
                  </a:cubicBezTo>
                  <a:cubicBezTo>
                    <a:pt x="5528" y="4087"/>
                    <a:pt x="5631" y="3541"/>
                    <a:pt x="5563" y="3029"/>
                  </a:cubicBezTo>
                  <a:cubicBezTo>
                    <a:pt x="5460" y="1835"/>
                    <a:pt x="4744" y="811"/>
                    <a:pt x="3720" y="231"/>
                  </a:cubicBezTo>
                  <a:cubicBezTo>
                    <a:pt x="3583" y="129"/>
                    <a:pt x="3447" y="94"/>
                    <a:pt x="3276" y="60"/>
                  </a:cubicBezTo>
                  <a:cubicBezTo>
                    <a:pt x="3169" y="20"/>
                    <a:pt x="3056" y="1"/>
                    <a:pt x="29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26"/>
            <p:cNvSpPr/>
            <p:nvPr/>
          </p:nvSpPr>
          <p:spPr>
            <a:xfrm>
              <a:off x="571955" y="623822"/>
              <a:ext cx="54664" cy="59656"/>
            </a:xfrm>
            <a:custGeom>
              <a:rect b="b" l="l" r="r" t="t"/>
              <a:pathLst>
                <a:path extrusionOk="0" h="3203" w="2935">
                  <a:moveTo>
                    <a:pt x="1437" y="0"/>
                  </a:moveTo>
                  <a:cubicBezTo>
                    <a:pt x="1124" y="0"/>
                    <a:pt x="817" y="129"/>
                    <a:pt x="615" y="377"/>
                  </a:cubicBezTo>
                  <a:cubicBezTo>
                    <a:pt x="239" y="786"/>
                    <a:pt x="34" y="1332"/>
                    <a:pt x="0" y="1878"/>
                  </a:cubicBezTo>
                  <a:cubicBezTo>
                    <a:pt x="34" y="1980"/>
                    <a:pt x="34" y="2083"/>
                    <a:pt x="34" y="2151"/>
                  </a:cubicBezTo>
                  <a:cubicBezTo>
                    <a:pt x="91" y="2769"/>
                    <a:pt x="587" y="3203"/>
                    <a:pt x="1160" y="3203"/>
                  </a:cubicBezTo>
                  <a:cubicBezTo>
                    <a:pt x="1283" y="3203"/>
                    <a:pt x="1410" y="3183"/>
                    <a:pt x="1536" y="3141"/>
                  </a:cubicBezTo>
                  <a:cubicBezTo>
                    <a:pt x="2287" y="2936"/>
                    <a:pt x="2833" y="2253"/>
                    <a:pt x="2901" y="1435"/>
                  </a:cubicBezTo>
                  <a:cubicBezTo>
                    <a:pt x="2935" y="1298"/>
                    <a:pt x="2867" y="1162"/>
                    <a:pt x="2764" y="1093"/>
                  </a:cubicBezTo>
                  <a:cubicBezTo>
                    <a:pt x="2719" y="1093"/>
                    <a:pt x="2658" y="1078"/>
                    <a:pt x="2613" y="1078"/>
                  </a:cubicBezTo>
                  <a:cubicBezTo>
                    <a:pt x="2590" y="1078"/>
                    <a:pt x="2571" y="1082"/>
                    <a:pt x="2560" y="1093"/>
                  </a:cubicBezTo>
                  <a:cubicBezTo>
                    <a:pt x="2491" y="1127"/>
                    <a:pt x="2491" y="1230"/>
                    <a:pt x="2491" y="1298"/>
                  </a:cubicBezTo>
                  <a:cubicBezTo>
                    <a:pt x="2560" y="1435"/>
                    <a:pt x="2560" y="1605"/>
                    <a:pt x="2491" y="1742"/>
                  </a:cubicBezTo>
                  <a:cubicBezTo>
                    <a:pt x="2457" y="1878"/>
                    <a:pt x="2389" y="2015"/>
                    <a:pt x="2321" y="2117"/>
                  </a:cubicBezTo>
                  <a:cubicBezTo>
                    <a:pt x="2150" y="2458"/>
                    <a:pt x="1843" y="2731"/>
                    <a:pt x="1468" y="2799"/>
                  </a:cubicBezTo>
                  <a:cubicBezTo>
                    <a:pt x="1377" y="2832"/>
                    <a:pt x="1287" y="2847"/>
                    <a:pt x="1200" y="2847"/>
                  </a:cubicBezTo>
                  <a:cubicBezTo>
                    <a:pt x="824" y="2847"/>
                    <a:pt x="499" y="2566"/>
                    <a:pt x="444" y="2151"/>
                  </a:cubicBezTo>
                  <a:cubicBezTo>
                    <a:pt x="342" y="1571"/>
                    <a:pt x="512" y="957"/>
                    <a:pt x="956" y="547"/>
                  </a:cubicBezTo>
                  <a:cubicBezTo>
                    <a:pt x="1070" y="405"/>
                    <a:pt x="1231" y="334"/>
                    <a:pt x="1400" y="334"/>
                  </a:cubicBezTo>
                  <a:cubicBezTo>
                    <a:pt x="1434" y="334"/>
                    <a:pt x="1468" y="337"/>
                    <a:pt x="1502" y="343"/>
                  </a:cubicBezTo>
                  <a:cubicBezTo>
                    <a:pt x="1604" y="377"/>
                    <a:pt x="1707" y="411"/>
                    <a:pt x="1843" y="411"/>
                  </a:cubicBezTo>
                  <a:cubicBezTo>
                    <a:pt x="1911" y="411"/>
                    <a:pt x="1945" y="343"/>
                    <a:pt x="2014" y="274"/>
                  </a:cubicBezTo>
                  <a:cubicBezTo>
                    <a:pt x="1980" y="240"/>
                    <a:pt x="1945" y="104"/>
                    <a:pt x="1911" y="104"/>
                  </a:cubicBezTo>
                  <a:cubicBezTo>
                    <a:pt x="1761" y="34"/>
                    <a:pt x="1598" y="0"/>
                    <a:pt x="14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26"/>
            <p:cNvSpPr/>
            <p:nvPr/>
          </p:nvSpPr>
          <p:spPr>
            <a:xfrm>
              <a:off x="587208" y="387430"/>
              <a:ext cx="79454" cy="71203"/>
            </a:xfrm>
            <a:custGeom>
              <a:rect b="b" l="l" r="r" t="t"/>
              <a:pathLst>
                <a:path extrusionOk="0" h="3823" w="4266">
                  <a:moveTo>
                    <a:pt x="4061" y="1"/>
                  </a:moveTo>
                  <a:cubicBezTo>
                    <a:pt x="3959" y="35"/>
                    <a:pt x="3856" y="103"/>
                    <a:pt x="3754" y="171"/>
                  </a:cubicBezTo>
                  <a:cubicBezTo>
                    <a:pt x="3276" y="547"/>
                    <a:pt x="2764" y="922"/>
                    <a:pt x="2287" y="1331"/>
                  </a:cubicBezTo>
                  <a:cubicBezTo>
                    <a:pt x="1502" y="1911"/>
                    <a:pt x="819" y="2594"/>
                    <a:pt x="239" y="3345"/>
                  </a:cubicBezTo>
                  <a:cubicBezTo>
                    <a:pt x="137" y="3413"/>
                    <a:pt x="103" y="3481"/>
                    <a:pt x="34" y="3583"/>
                  </a:cubicBezTo>
                  <a:cubicBezTo>
                    <a:pt x="0" y="3720"/>
                    <a:pt x="69" y="3822"/>
                    <a:pt x="239" y="3822"/>
                  </a:cubicBezTo>
                  <a:cubicBezTo>
                    <a:pt x="273" y="3788"/>
                    <a:pt x="307" y="3720"/>
                    <a:pt x="342" y="3686"/>
                  </a:cubicBezTo>
                  <a:cubicBezTo>
                    <a:pt x="478" y="3549"/>
                    <a:pt x="615" y="3413"/>
                    <a:pt x="717" y="3276"/>
                  </a:cubicBezTo>
                  <a:cubicBezTo>
                    <a:pt x="1741" y="2184"/>
                    <a:pt x="2833" y="1195"/>
                    <a:pt x="4061" y="376"/>
                  </a:cubicBezTo>
                  <a:cubicBezTo>
                    <a:pt x="4129" y="342"/>
                    <a:pt x="4197" y="308"/>
                    <a:pt x="4232" y="239"/>
                  </a:cubicBezTo>
                  <a:cubicBezTo>
                    <a:pt x="4266" y="205"/>
                    <a:pt x="4266" y="137"/>
                    <a:pt x="4232" y="69"/>
                  </a:cubicBezTo>
                  <a:cubicBezTo>
                    <a:pt x="4197" y="1"/>
                    <a:pt x="4129" y="1"/>
                    <a:pt x="40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26"/>
            <p:cNvSpPr/>
            <p:nvPr/>
          </p:nvSpPr>
          <p:spPr>
            <a:xfrm>
              <a:off x="578306" y="501556"/>
              <a:ext cx="42558" cy="62636"/>
            </a:xfrm>
            <a:custGeom>
              <a:rect b="b" l="l" r="r" t="t"/>
              <a:pathLst>
                <a:path extrusionOk="0" h="3363" w="2285">
                  <a:moveTo>
                    <a:pt x="1454" y="1"/>
                  </a:moveTo>
                  <a:cubicBezTo>
                    <a:pt x="1400" y="1"/>
                    <a:pt x="1347" y="5"/>
                    <a:pt x="1297" y="15"/>
                  </a:cubicBezTo>
                  <a:cubicBezTo>
                    <a:pt x="444" y="254"/>
                    <a:pt x="1" y="1141"/>
                    <a:pt x="342" y="1960"/>
                  </a:cubicBezTo>
                  <a:cubicBezTo>
                    <a:pt x="581" y="2437"/>
                    <a:pt x="956" y="2847"/>
                    <a:pt x="1400" y="3188"/>
                  </a:cubicBezTo>
                  <a:cubicBezTo>
                    <a:pt x="1502" y="3256"/>
                    <a:pt x="1604" y="3325"/>
                    <a:pt x="1741" y="3359"/>
                  </a:cubicBezTo>
                  <a:cubicBezTo>
                    <a:pt x="1761" y="3361"/>
                    <a:pt x="1780" y="3362"/>
                    <a:pt x="1799" y="3362"/>
                  </a:cubicBezTo>
                  <a:cubicBezTo>
                    <a:pt x="2077" y="3362"/>
                    <a:pt x="2285" y="3134"/>
                    <a:pt x="2253" y="2847"/>
                  </a:cubicBezTo>
                  <a:cubicBezTo>
                    <a:pt x="2219" y="2779"/>
                    <a:pt x="2184" y="2745"/>
                    <a:pt x="2150" y="2710"/>
                  </a:cubicBezTo>
                  <a:cubicBezTo>
                    <a:pt x="2082" y="2710"/>
                    <a:pt x="2014" y="2710"/>
                    <a:pt x="1980" y="2779"/>
                  </a:cubicBezTo>
                  <a:cubicBezTo>
                    <a:pt x="1911" y="2847"/>
                    <a:pt x="1877" y="2915"/>
                    <a:pt x="1843" y="2983"/>
                  </a:cubicBezTo>
                  <a:cubicBezTo>
                    <a:pt x="1775" y="2983"/>
                    <a:pt x="1707" y="2949"/>
                    <a:pt x="1639" y="2915"/>
                  </a:cubicBezTo>
                  <a:cubicBezTo>
                    <a:pt x="1229" y="2608"/>
                    <a:pt x="888" y="2199"/>
                    <a:pt x="649" y="1755"/>
                  </a:cubicBezTo>
                  <a:cubicBezTo>
                    <a:pt x="478" y="1380"/>
                    <a:pt x="581" y="936"/>
                    <a:pt x="888" y="663"/>
                  </a:cubicBezTo>
                  <a:cubicBezTo>
                    <a:pt x="1076" y="475"/>
                    <a:pt x="1265" y="319"/>
                    <a:pt x="1498" y="319"/>
                  </a:cubicBezTo>
                  <a:cubicBezTo>
                    <a:pt x="1603" y="319"/>
                    <a:pt x="1716" y="350"/>
                    <a:pt x="1843" y="424"/>
                  </a:cubicBezTo>
                  <a:cubicBezTo>
                    <a:pt x="1863" y="434"/>
                    <a:pt x="1883" y="438"/>
                    <a:pt x="1903" y="438"/>
                  </a:cubicBezTo>
                  <a:cubicBezTo>
                    <a:pt x="1951" y="438"/>
                    <a:pt x="2000" y="414"/>
                    <a:pt x="2048" y="390"/>
                  </a:cubicBezTo>
                  <a:cubicBezTo>
                    <a:pt x="2082" y="322"/>
                    <a:pt x="2082" y="254"/>
                    <a:pt x="2048" y="185"/>
                  </a:cubicBezTo>
                  <a:cubicBezTo>
                    <a:pt x="2014" y="117"/>
                    <a:pt x="1911" y="49"/>
                    <a:pt x="1843" y="49"/>
                  </a:cubicBezTo>
                  <a:cubicBezTo>
                    <a:pt x="1723" y="25"/>
                    <a:pt x="1585" y="1"/>
                    <a:pt x="14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26"/>
            <p:cNvSpPr/>
            <p:nvPr/>
          </p:nvSpPr>
          <p:spPr>
            <a:xfrm>
              <a:off x="660921" y="662596"/>
              <a:ext cx="41329" cy="46656"/>
            </a:xfrm>
            <a:custGeom>
              <a:rect b="b" l="l" r="r" t="t"/>
              <a:pathLst>
                <a:path extrusionOk="0" h="2505" w="2219">
                  <a:moveTo>
                    <a:pt x="888" y="1"/>
                  </a:moveTo>
                  <a:cubicBezTo>
                    <a:pt x="820" y="1"/>
                    <a:pt x="785" y="35"/>
                    <a:pt x="717" y="69"/>
                  </a:cubicBezTo>
                  <a:cubicBezTo>
                    <a:pt x="308" y="274"/>
                    <a:pt x="69" y="649"/>
                    <a:pt x="1" y="1093"/>
                  </a:cubicBezTo>
                  <a:cubicBezTo>
                    <a:pt x="1" y="1332"/>
                    <a:pt x="69" y="1571"/>
                    <a:pt x="239" y="1775"/>
                  </a:cubicBezTo>
                  <a:cubicBezTo>
                    <a:pt x="512" y="2082"/>
                    <a:pt x="888" y="2321"/>
                    <a:pt x="1297" y="2458"/>
                  </a:cubicBezTo>
                  <a:cubicBezTo>
                    <a:pt x="1371" y="2489"/>
                    <a:pt x="1448" y="2505"/>
                    <a:pt x="1525" y="2505"/>
                  </a:cubicBezTo>
                  <a:cubicBezTo>
                    <a:pt x="1695" y="2505"/>
                    <a:pt x="1862" y="2428"/>
                    <a:pt x="1980" y="2287"/>
                  </a:cubicBezTo>
                  <a:cubicBezTo>
                    <a:pt x="2150" y="2082"/>
                    <a:pt x="2219" y="1809"/>
                    <a:pt x="2150" y="1536"/>
                  </a:cubicBezTo>
                  <a:cubicBezTo>
                    <a:pt x="2116" y="1468"/>
                    <a:pt x="2014" y="1400"/>
                    <a:pt x="1980" y="1400"/>
                  </a:cubicBezTo>
                  <a:cubicBezTo>
                    <a:pt x="1911" y="1400"/>
                    <a:pt x="1843" y="1468"/>
                    <a:pt x="1809" y="1536"/>
                  </a:cubicBezTo>
                  <a:cubicBezTo>
                    <a:pt x="1809" y="1639"/>
                    <a:pt x="1775" y="1741"/>
                    <a:pt x="1775" y="1844"/>
                  </a:cubicBezTo>
                  <a:cubicBezTo>
                    <a:pt x="1725" y="2020"/>
                    <a:pt x="1656" y="2122"/>
                    <a:pt x="1527" y="2122"/>
                  </a:cubicBezTo>
                  <a:cubicBezTo>
                    <a:pt x="1481" y="2122"/>
                    <a:pt x="1428" y="2109"/>
                    <a:pt x="1366" y="2082"/>
                  </a:cubicBezTo>
                  <a:cubicBezTo>
                    <a:pt x="1127" y="1980"/>
                    <a:pt x="922" y="1878"/>
                    <a:pt x="717" y="1741"/>
                  </a:cubicBezTo>
                  <a:cubicBezTo>
                    <a:pt x="308" y="1536"/>
                    <a:pt x="239" y="956"/>
                    <a:pt x="581" y="649"/>
                  </a:cubicBezTo>
                  <a:cubicBezTo>
                    <a:pt x="649" y="547"/>
                    <a:pt x="751" y="444"/>
                    <a:pt x="888" y="342"/>
                  </a:cubicBezTo>
                  <a:cubicBezTo>
                    <a:pt x="922" y="308"/>
                    <a:pt x="956" y="308"/>
                    <a:pt x="990" y="274"/>
                  </a:cubicBezTo>
                  <a:cubicBezTo>
                    <a:pt x="1024" y="240"/>
                    <a:pt x="1058" y="171"/>
                    <a:pt x="1024" y="103"/>
                  </a:cubicBezTo>
                  <a:cubicBezTo>
                    <a:pt x="990" y="69"/>
                    <a:pt x="956" y="35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26"/>
            <p:cNvSpPr/>
            <p:nvPr/>
          </p:nvSpPr>
          <p:spPr>
            <a:xfrm>
              <a:off x="897331" y="705561"/>
              <a:ext cx="60401" cy="59377"/>
            </a:xfrm>
            <a:custGeom>
              <a:rect b="b" l="l" r="r" t="t"/>
              <a:pathLst>
                <a:path extrusionOk="0" h="3188" w="3243">
                  <a:moveTo>
                    <a:pt x="3090" y="1"/>
                  </a:moveTo>
                  <a:cubicBezTo>
                    <a:pt x="3038" y="1"/>
                    <a:pt x="2988" y="26"/>
                    <a:pt x="2969" y="82"/>
                  </a:cubicBezTo>
                  <a:cubicBezTo>
                    <a:pt x="2867" y="151"/>
                    <a:pt x="2833" y="253"/>
                    <a:pt x="2730" y="355"/>
                  </a:cubicBezTo>
                  <a:cubicBezTo>
                    <a:pt x="2491" y="663"/>
                    <a:pt x="2218" y="970"/>
                    <a:pt x="1945" y="1277"/>
                  </a:cubicBezTo>
                  <a:cubicBezTo>
                    <a:pt x="1365" y="1789"/>
                    <a:pt x="751" y="2266"/>
                    <a:pt x="171" y="2778"/>
                  </a:cubicBezTo>
                  <a:cubicBezTo>
                    <a:pt x="137" y="2812"/>
                    <a:pt x="69" y="2846"/>
                    <a:pt x="34" y="2915"/>
                  </a:cubicBezTo>
                  <a:cubicBezTo>
                    <a:pt x="0" y="2983"/>
                    <a:pt x="0" y="3051"/>
                    <a:pt x="34" y="3085"/>
                  </a:cubicBezTo>
                  <a:cubicBezTo>
                    <a:pt x="34" y="3119"/>
                    <a:pt x="103" y="3154"/>
                    <a:pt x="171" y="3188"/>
                  </a:cubicBezTo>
                  <a:cubicBezTo>
                    <a:pt x="273" y="3119"/>
                    <a:pt x="376" y="3051"/>
                    <a:pt x="444" y="2983"/>
                  </a:cubicBezTo>
                  <a:cubicBezTo>
                    <a:pt x="1126" y="2403"/>
                    <a:pt x="1809" y="1857"/>
                    <a:pt x="2457" y="1243"/>
                  </a:cubicBezTo>
                  <a:cubicBezTo>
                    <a:pt x="2730" y="970"/>
                    <a:pt x="2969" y="697"/>
                    <a:pt x="3174" y="390"/>
                  </a:cubicBezTo>
                  <a:cubicBezTo>
                    <a:pt x="3208" y="355"/>
                    <a:pt x="3242" y="355"/>
                    <a:pt x="3242" y="253"/>
                  </a:cubicBezTo>
                  <a:cubicBezTo>
                    <a:pt x="3242" y="185"/>
                    <a:pt x="3242" y="82"/>
                    <a:pt x="3208" y="48"/>
                  </a:cubicBezTo>
                  <a:cubicBezTo>
                    <a:pt x="3177" y="18"/>
                    <a:pt x="3133" y="1"/>
                    <a:pt x="30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26"/>
            <p:cNvSpPr/>
            <p:nvPr/>
          </p:nvSpPr>
          <p:spPr>
            <a:xfrm>
              <a:off x="761341" y="687552"/>
              <a:ext cx="39411" cy="51032"/>
            </a:xfrm>
            <a:custGeom>
              <a:rect b="b" l="l" r="r" t="t"/>
              <a:pathLst>
                <a:path extrusionOk="0" h="2740" w="2116">
                  <a:moveTo>
                    <a:pt x="1809" y="0"/>
                  </a:moveTo>
                  <a:cubicBezTo>
                    <a:pt x="1774" y="0"/>
                    <a:pt x="1740" y="9"/>
                    <a:pt x="1706" y="26"/>
                  </a:cubicBezTo>
                  <a:cubicBezTo>
                    <a:pt x="1638" y="94"/>
                    <a:pt x="1638" y="162"/>
                    <a:pt x="1672" y="231"/>
                  </a:cubicBezTo>
                  <a:cubicBezTo>
                    <a:pt x="1740" y="367"/>
                    <a:pt x="1774" y="572"/>
                    <a:pt x="1740" y="742"/>
                  </a:cubicBezTo>
                  <a:cubicBezTo>
                    <a:pt x="1638" y="1186"/>
                    <a:pt x="1501" y="1630"/>
                    <a:pt x="1297" y="2005"/>
                  </a:cubicBezTo>
                  <a:cubicBezTo>
                    <a:pt x="1228" y="2176"/>
                    <a:pt x="1092" y="2312"/>
                    <a:pt x="955" y="2346"/>
                  </a:cubicBezTo>
                  <a:cubicBezTo>
                    <a:pt x="893" y="2385"/>
                    <a:pt x="826" y="2403"/>
                    <a:pt x="762" y="2403"/>
                  </a:cubicBezTo>
                  <a:cubicBezTo>
                    <a:pt x="547" y="2403"/>
                    <a:pt x="357" y="2207"/>
                    <a:pt x="410" y="1971"/>
                  </a:cubicBezTo>
                  <a:cubicBezTo>
                    <a:pt x="410" y="1937"/>
                    <a:pt x="444" y="1903"/>
                    <a:pt x="410" y="1834"/>
                  </a:cubicBezTo>
                  <a:cubicBezTo>
                    <a:pt x="375" y="1800"/>
                    <a:pt x="341" y="1732"/>
                    <a:pt x="307" y="1732"/>
                  </a:cubicBezTo>
                  <a:cubicBezTo>
                    <a:pt x="273" y="1732"/>
                    <a:pt x="205" y="1732"/>
                    <a:pt x="171" y="1766"/>
                  </a:cubicBezTo>
                  <a:cubicBezTo>
                    <a:pt x="102" y="1834"/>
                    <a:pt x="102" y="1868"/>
                    <a:pt x="68" y="1937"/>
                  </a:cubicBezTo>
                  <a:cubicBezTo>
                    <a:pt x="0" y="2278"/>
                    <a:pt x="205" y="2585"/>
                    <a:pt x="512" y="2687"/>
                  </a:cubicBezTo>
                  <a:cubicBezTo>
                    <a:pt x="607" y="2722"/>
                    <a:pt x="707" y="2739"/>
                    <a:pt x="806" y="2739"/>
                  </a:cubicBezTo>
                  <a:cubicBezTo>
                    <a:pt x="1097" y="2739"/>
                    <a:pt x="1383" y="2592"/>
                    <a:pt x="1536" y="2312"/>
                  </a:cubicBezTo>
                  <a:cubicBezTo>
                    <a:pt x="1843" y="1800"/>
                    <a:pt x="2047" y="1186"/>
                    <a:pt x="2116" y="606"/>
                  </a:cubicBezTo>
                  <a:cubicBezTo>
                    <a:pt x="2116" y="231"/>
                    <a:pt x="2047" y="94"/>
                    <a:pt x="1911" y="26"/>
                  </a:cubicBezTo>
                  <a:cubicBezTo>
                    <a:pt x="1877" y="9"/>
                    <a:pt x="1843" y="0"/>
                    <a:pt x="18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26"/>
            <p:cNvSpPr/>
            <p:nvPr/>
          </p:nvSpPr>
          <p:spPr>
            <a:xfrm>
              <a:off x="534466" y="510719"/>
              <a:ext cx="20357" cy="77555"/>
            </a:xfrm>
            <a:custGeom>
              <a:rect b="b" l="l" r="r" t="t"/>
              <a:pathLst>
                <a:path extrusionOk="0" h="4164" w="1093">
                  <a:moveTo>
                    <a:pt x="990" y="0"/>
                  </a:moveTo>
                  <a:cubicBezTo>
                    <a:pt x="921" y="35"/>
                    <a:pt x="819" y="69"/>
                    <a:pt x="785" y="103"/>
                  </a:cubicBezTo>
                  <a:cubicBezTo>
                    <a:pt x="751" y="205"/>
                    <a:pt x="683" y="308"/>
                    <a:pt x="683" y="444"/>
                  </a:cubicBezTo>
                  <a:cubicBezTo>
                    <a:pt x="546" y="990"/>
                    <a:pt x="410" y="1502"/>
                    <a:pt x="307" y="2082"/>
                  </a:cubicBezTo>
                  <a:cubicBezTo>
                    <a:pt x="171" y="2696"/>
                    <a:pt x="102" y="3310"/>
                    <a:pt x="0" y="3925"/>
                  </a:cubicBezTo>
                  <a:cubicBezTo>
                    <a:pt x="34" y="4095"/>
                    <a:pt x="34" y="4163"/>
                    <a:pt x="171" y="4163"/>
                  </a:cubicBezTo>
                  <a:cubicBezTo>
                    <a:pt x="307" y="4163"/>
                    <a:pt x="375" y="4095"/>
                    <a:pt x="375" y="3959"/>
                  </a:cubicBezTo>
                  <a:cubicBezTo>
                    <a:pt x="410" y="3754"/>
                    <a:pt x="444" y="3549"/>
                    <a:pt x="478" y="3310"/>
                  </a:cubicBezTo>
                  <a:cubicBezTo>
                    <a:pt x="648" y="2389"/>
                    <a:pt x="819" y="1468"/>
                    <a:pt x="990" y="546"/>
                  </a:cubicBezTo>
                  <a:cubicBezTo>
                    <a:pt x="1024" y="444"/>
                    <a:pt x="1092" y="273"/>
                    <a:pt x="1092" y="205"/>
                  </a:cubicBezTo>
                  <a:cubicBezTo>
                    <a:pt x="1092" y="137"/>
                    <a:pt x="1024" y="69"/>
                    <a:pt x="9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26"/>
            <p:cNvSpPr/>
            <p:nvPr/>
          </p:nvSpPr>
          <p:spPr>
            <a:xfrm>
              <a:off x="754338" y="793540"/>
              <a:ext cx="75655" cy="15254"/>
            </a:xfrm>
            <a:custGeom>
              <a:rect b="b" l="l" r="r" t="t"/>
              <a:pathLst>
                <a:path extrusionOk="0" h="819" w="4062">
                  <a:moveTo>
                    <a:pt x="3838" y="0"/>
                  </a:moveTo>
                  <a:cubicBezTo>
                    <a:pt x="3763" y="0"/>
                    <a:pt x="3683" y="58"/>
                    <a:pt x="3618" y="102"/>
                  </a:cubicBezTo>
                  <a:cubicBezTo>
                    <a:pt x="3311" y="306"/>
                    <a:pt x="3004" y="409"/>
                    <a:pt x="2628" y="409"/>
                  </a:cubicBezTo>
                  <a:cubicBezTo>
                    <a:pt x="2419" y="428"/>
                    <a:pt x="2209" y="436"/>
                    <a:pt x="2000" y="436"/>
                  </a:cubicBezTo>
                  <a:cubicBezTo>
                    <a:pt x="1461" y="436"/>
                    <a:pt x="927" y="380"/>
                    <a:pt x="410" y="306"/>
                  </a:cubicBezTo>
                  <a:cubicBezTo>
                    <a:pt x="342" y="289"/>
                    <a:pt x="274" y="264"/>
                    <a:pt x="210" y="264"/>
                  </a:cubicBezTo>
                  <a:cubicBezTo>
                    <a:pt x="146" y="264"/>
                    <a:pt x="86" y="289"/>
                    <a:pt x="35" y="375"/>
                  </a:cubicBezTo>
                  <a:cubicBezTo>
                    <a:pt x="1" y="477"/>
                    <a:pt x="103" y="613"/>
                    <a:pt x="342" y="613"/>
                  </a:cubicBezTo>
                  <a:cubicBezTo>
                    <a:pt x="922" y="716"/>
                    <a:pt x="1502" y="750"/>
                    <a:pt x="2082" y="818"/>
                  </a:cubicBezTo>
                  <a:lnTo>
                    <a:pt x="2082" y="784"/>
                  </a:lnTo>
                  <a:lnTo>
                    <a:pt x="2731" y="784"/>
                  </a:lnTo>
                  <a:cubicBezTo>
                    <a:pt x="3106" y="784"/>
                    <a:pt x="3515" y="648"/>
                    <a:pt x="3822" y="409"/>
                  </a:cubicBezTo>
                  <a:cubicBezTo>
                    <a:pt x="3959" y="272"/>
                    <a:pt x="4061" y="170"/>
                    <a:pt x="3959" y="67"/>
                  </a:cubicBezTo>
                  <a:cubicBezTo>
                    <a:pt x="3922" y="18"/>
                    <a:pt x="3881" y="0"/>
                    <a:pt x="38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26"/>
            <p:cNvSpPr/>
            <p:nvPr/>
          </p:nvSpPr>
          <p:spPr>
            <a:xfrm>
              <a:off x="535099" y="630098"/>
              <a:ext cx="23523" cy="69378"/>
            </a:xfrm>
            <a:custGeom>
              <a:rect b="b" l="l" r="r" t="t"/>
              <a:pathLst>
                <a:path extrusionOk="0" h="3725" w="1263">
                  <a:moveTo>
                    <a:pt x="211" y="0"/>
                  </a:moveTo>
                  <a:cubicBezTo>
                    <a:pt x="199" y="0"/>
                    <a:pt x="185" y="2"/>
                    <a:pt x="171" y="6"/>
                  </a:cubicBezTo>
                  <a:cubicBezTo>
                    <a:pt x="0" y="6"/>
                    <a:pt x="0" y="176"/>
                    <a:pt x="0" y="279"/>
                  </a:cubicBezTo>
                  <a:cubicBezTo>
                    <a:pt x="34" y="347"/>
                    <a:pt x="34" y="449"/>
                    <a:pt x="34" y="517"/>
                  </a:cubicBezTo>
                  <a:lnTo>
                    <a:pt x="0" y="552"/>
                  </a:lnTo>
                  <a:cubicBezTo>
                    <a:pt x="103" y="1268"/>
                    <a:pt x="239" y="1985"/>
                    <a:pt x="376" y="2735"/>
                  </a:cubicBezTo>
                  <a:cubicBezTo>
                    <a:pt x="410" y="3043"/>
                    <a:pt x="580" y="3350"/>
                    <a:pt x="853" y="3589"/>
                  </a:cubicBezTo>
                  <a:cubicBezTo>
                    <a:pt x="887" y="3623"/>
                    <a:pt x="956" y="3691"/>
                    <a:pt x="1058" y="3725"/>
                  </a:cubicBezTo>
                  <a:cubicBezTo>
                    <a:pt x="1092" y="3725"/>
                    <a:pt x="1160" y="3725"/>
                    <a:pt x="1195" y="3691"/>
                  </a:cubicBezTo>
                  <a:cubicBezTo>
                    <a:pt x="1229" y="3623"/>
                    <a:pt x="1263" y="3589"/>
                    <a:pt x="1229" y="3520"/>
                  </a:cubicBezTo>
                  <a:cubicBezTo>
                    <a:pt x="1229" y="3452"/>
                    <a:pt x="1195" y="3418"/>
                    <a:pt x="1160" y="3384"/>
                  </a:cubicBezTo>
                  <a:cubicBezTo>
                    <a:pt x="887" y="3111"/>
                    <a:pt x="717" y="2804"/>
                    <a:pt x="649" y="2428"/>
                  </a:cubicBezTo>
                  <a:cubicBezTo>
                    <a:pt x="580" y="1951"/>
                    <a:pt x="512" y="1473"/>
                    <a:pt x="410" y="995"/>
                  </a:cubicBezTo>
                  <a:cubicBezTo>
                    <a:pt x="376" y="722"/>
                    <a:pt x="376" y="483"/>
                    <a:pt x="341" y="244"/>
                  </a:cubicBezTo>
                  <a:cubicBezTo>
                    <a:pt x="341" y="122"/>
                    <a:pt x="314" y="0"/>
                    <a:pt x="2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26"/>
            <p:cNvSpPr/>
            <p:nvPr/>
          </p:nvSpPr>
          <p:spPr>
            <a:xfrm>
              <a:off x="664106" y="567280"/>
              <a:ext cx="31160" cy="28608"/>
            </a:xfrm>
            <a:custGeom>
              <a:rect b="b" l="l" r="r" t="t"/>
              <a:pathLst>
                <a:path extrusionOk="0" h="1536" w="1673">
                  <a:moveTo>
                    <a:pt x="1024" y="0"/>
                  </a:moveTo>
                  <a:cubicBezTo>
                    <a:pt x="922" y="0"/>
                    <a:pt x="785" y="35"/>
                    <a:pt x="683" y="137"/>
                  </a:cubicBezTo>
                  <a:cubicBezTo>
                    <a:pt x="512" y="273"/>
                    <a:pt x="341" y="444"/>
                    <a:pt x="239" y="649"/>
                  </a:cubicBezTo>
                  <a:cubicBezTo>
                    <a:pt x="0" y="1126"/>
                    <a:pt x="239" y="1536"/>
                    <a:pt x="853" y="1536"/>
                  </a:cubicBezTo>
                  <a:cubicBezTo>
                    <a:pt x="1126" y="1536"/>
                    <a:pt x="1399" y="1399"/>
                    <a:pt x="1570" y="1161"/>
                  </a:cubicBezTo>
                  <a:cubicBezTo>
                    <a:pt x="1672" y="990"/>
                    <a:pt x="1638" y="751"/>
                    <a:pt x="1536" y="615"/>
                  </a:cubicBezTo>
                  <a:cubicBezTo>
                    <a:pt x="1486" y="565"/>
                    <a:pt x="1418" y="533"/>
                    <a:pt x="1344" y="533"/>
                  </a:cubicBezTo>
                  <a:cubicBezTo>
                    <a:pt x="1318" y="533"/>
                    <a:pt x="1290" y="537"/>
                    <a:pt x="1263" y="546"/>
                  </a:cubicBezTo>
                  <a:cubicBezTo>
                    <a:pt x="1160" y="580"/>
                    <a:pt x="1160" y="683"/>
                    <a:pt x="1195" y="785"/>
                  </a:cubicBezTo>
                  <a:cubicBezTo>
                    <a:pt x="1263" y="956"/>
                    <a:pt x="1229" y="1058"/>
                    <a:pt x="1058" y="1126"/>
                  </a:cubicBezTo>
                  <a:cubicBezTo>
                    <a:pt x="990" y="1161"/>
                    <a:pt x="922" y="1161"/>
                    <a:pt x="819" y="1161"/>
                  </a:cubicBezTo>
                  <a:cubicBezTo>
                    <a:pt x="512" y="1161"/>
                    <a:pt x="410" y="1024"/>
                    <a:pt x="580" y="751"/>
                  </a:cubicBezTo>
                  <a:cubicBezTo>
                    <a:pt x="649" y="512"/>
                    <a:pt x="853" y="342"/>
                    <a:pt x="1092" y="273"/>
                  </a:cubicBezTo>
                  <a:cubicBezTo>
                    <a:pt x="1160" y="273"/>
                    <a:pt x="1195" y="171"/>
                    <a:pt x="1229" y="103"/>
                  </a:cubicBezTo>
                  <a:cubicBezTo>
                    <a:pt x="1160" y="69"/>
                    <a:pt x="1092" y="0"/>
                    <a:pt x="10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26"/>
            <p:cNvSpPr/>
            <p:nvPr/>
          </p:nvSpPr>
          <p:spPr>
            <a:xfrm>
              <a:off x="622798" y="757931"/>
              <a:ext cx="50213" cy="33059"/>
            </a:xfrm>
            <a:custGeom>
              <a:rect b="b" l="l" r="r" t="t"/>
              <a:pathLst>
                <a:path extrusionOk="0" h="1775" w="2696">
                  <a:moveTo>
                    <a:pt x="137" y="0"/>
                  </a:moveTo>
                  <a:cubicBezTo>
                    <a:pt x="103" y="0"/>
                    <a:pt x="34" y="34"/>
                    <a:pt x="34" y="69"/>
                  </a:cubicBezTo>
                  <a:cubicBezTo>
                    <a:pt x="0" y="137"/>
                    <a:pt x="0" y="171"/>
                    <a:pt x="34" y="239"/>
                  </a:cubicBezTo>
                  <a:cubicBezTo>
                    <a:pt x="68" y="307"/>
                    <a:pt x="137" y="376"/>
                    <a:pt x="205" y="410"/>
                  </a:cubicBezTo>
                  <a:cubicBezTo>
                    <a:pt x="853" y="922"/>
                    <a:pt x="1570" y="1365"/>
                    <a:pt x="2321" y="1706"/>
                  </a:cubicBezTo>
                  <a:cubicBezTo>
                    <a:pt x="2389" y="1741"/>
                    <a:pt x="2423" y="1775"/>
                    <a:pt x="2457" y="1775"/>
                  </a:cubicBezTo>
                  <a:cubicBezTo>
                    <a:pt x="2525" y="1775"/>
                    <a:pt x="2594" y="1741"/>
                    <a:pt x="2662" y="1672"/>
                  </a:cubicBezTo>
                  <a:cubicBezTo>
                    <a:pt x="2696" y="1638"/>
                    <a:pt x="2662" y="1536"/>
                    <a:pt x="2628" y="1502"/>
                  </a:cubicBezTo>
                  <a:cubicBezTo>
                    <a:pt x="2559" y="1433"/>
                    <a:pt x="2491" y="1399"/>
                    <a:pt x="2423" y="1365"/>
                  </a:cubicBezTo>
                  <a:cubicBezTo>
                    <a:pt x="1672" y="990"/>
                    <a:pt x="956" y="546"/>
                    <a:pt x="273" y="69"/>
                  </a:cubicBezTo>
                  <a:cubicBezTo>
                    <a:pt x="239" y="34"/>
                    <a:pt x="171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26"/>
            <p:cNvSpPr/>
            <p:nvPr/>
          </p:nvSpPr>
          <p:spPr>
            <a:xfrm>
              <a:off x="835053" y="650454"/>
              <a:ext cx="22890" cy="28496"/>
            </a:xfrm>
            <a:custGeom>
              <a:rect b="b" l="l" r="r" t="t"/>
              <a:pathLst>
                <a:path extrusionOk="0" h="1530" w="1229">
                  <a:moveTo>
                    <a:pt x="474" y="0"/>
                  </a:moveTo>
                  <a:cubicBezTo>
                    <a:pt x="396" y="0"/>
                    <a:pt x="317" y="13"/>
                    <a:pt x="239" y="39"/>
                  </a:cubicBezTo>
                  <a:cubicBezTo>
                    <a:pt x="171" y="73"/>
                    <a:pt x="137" y="175"/>
                    <a:pt x="103" y="209"/>
                  </a:cubicBezTo>
                  <a:cubicBezTo>
                    <a:pt x="171" y="278"/>
                    <a:pt x="205" y="312"/>
                    <a:pt x="273" y="346"/>
                  </a:cubicBezTo>
                  <a:lnTo>
                    <a:pt x="546" y="346"/>
                  </a:lnTo>
                  <a:cubicBezTo>
                    <a:pt x="717" y="380"/>
                    <a:pt x="853" y="516"/>
                    <a:pt x="853" y="721"/>
                  </a:cubicBezTo>
                  <a:cubicBezTo>
                    <a:pt x="819" y="926"/>
                    <a:pt x="683" y="1096"/>
                    <a:pt x="512" y="1165"/>
                  </a:cubicBezTo>
                  <a:cubicBezTo>
                    <a:pt x="444" y="1062"/>
                    <a:pt x="376" y="926"/>
                    <a:pt x="342" y="858"/>
                  </a:cubicBezTo>
                  <a:cubicBezTo>
                    <a:pt x="315" y="778"/>
                    <a:pt x="268" y="699"/>
                    <a:pt x="201" y="699"/>
                  </a:cubicBezTo>
                  <a:cubicBezTo>
                    <a:pt x="181" y="699"/>
                    <a:pt x="160" y="706"/>
                    <a:pt x="137" y="721"/>
                  </a:cubicBezTo>
                  <a:cubicBezTo>
                    <a:pt x="69" y="755"/>
                    <a:pt x="0" y="858"/>
                    <a:pt x="0" y="926"/>
                  </a:cubicBezTo>
                  <a:cubicBezTo>
                    <a:pt x="34" y="1096"/>
                    <a:pt x="103" y="1233"/>
                    <a:pt x="205" y="1369"/>
                  </a:cubicBezTo>
                  <a:cubicBezTo>
                    <a:pt x="290" y="1476"/>
                    <a:pt x="416" y="1529"/>
                    <a:pt x="539" y="1529"/>
                  </a:cubicBezTo>
                  <a:cubicBezTo>
                    <a:pt x="613" y="1529"/>
                    <a:pt x="687" y="1510"/>
                    <a:pt x="751" y="1472"/>
                  </a:cubicBezTo>
                  <a:cubicBezTo>
                    <a:pt x="1058" y="1267"/>
                    <a:pt x="1229" y="926"/>
                    <a:pt x="1195" y="585"/>
                  </a:cubicBezTo>
                  <a:cubicBezTo>
                    <a:pt x="1112" y="225"/>
                    <a:pt x="805" y="0"/>
                    <a:pt x="4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26"/>
            <p:cNvSpPr/>
            <p:nvPr/>
          </p:nvSpPr>
          <p:spPr>
            <a:xfrm>
              <a:off x="589108" y="638572"/>
              <a:ext cx="25442" cy="26224"/>
            </a:xfrm>
            <a:custGeom>
              <a:rect b="b" l="l" r="r" t="t"/>
              <a:pathLst>
                <a:path extrusionOk="0" h="1408" w="1366">
                  <a:moveTo>
                    <a:pt x="984" y="0"/>
                  </a:moveTo>
                  <a:cubicBezTo>
                    <a:pt x="951" y="0"/>
                    <a:pt x="918" y="8"/>
                    <a:pt x="888" y="28"/>
                  </a:cubicBezTo>
                  <a:cubicBezTo>
                    <a:pt x="786" y="97"/>
                    <a:pt x="820" y="233"/>
                    <a:pt x="888" y="301"/>
                  </a:cubicBezTo>
                  <a:cubicBezTo>
                    <a:pt x="990" y="438"/>
                    <a:pt x="990" y="608"/>
                    <a:pt x="854" y="745"/>
                  </a:cubicBezTo>
                  <a:cubicBezTo>
                    <a:pt x="751" y="847"/>
                    <a:pt x="649" y="950"/>
                    <a:pt x="547" y="1086"/>
                  </a:cubicBezTo>
                  <a:cubicBezTo>
                    <a:pt x="376" y="881"/>
                    <a:pt x="376" y="813"/>
                    <a:pt x="444" y="711"/>
                  </a:cubicBezTo>
                  <a:cubicBezTo>
                    <a:pt x="478" y="643"/>
                    <a:pt x="581" y="540"/>
                    <a:pt x="615" y="472"/>
                  </a:cubicBezTo>
                  <a:cubicBezTo>
                    <a:pt x="615" y="370"/>
                    <a:pt x="615" y="301"/>
                    <a:pt x="615" y="233"/>
                  </a:cubicBezTo>
                  <a:cubicBezTo>
                    <a:pt x="547" y="233"/>
                    <a:pt x="494" y="218"/>
                    <a:pt x="446" y="218"/>
                  </a:cubicBezTo>
                  <a:cubicBezTo>
                    <a:pt x="422" y="218"/>
                    <a:pt x="399" y="222"/>
                    <a:pt x="376" y="233"/>
                  </a:cubicBezTo>
                  <a:cubicBezTo>
                    <a:pt x="137" y="404"/>
                    <a:pt x="1" y="745"/>
                    <a:pt x="69" y="1052"/>
                  </a:cubicBezTo>
                  <a:cubicBezTo>
                    <a:pt x="121" y="1259"/>
                    <a:pt x="310" y="1407"/>
                    <a:pt x="517" y="1407"/>
                  </a:cubicBezTo>
                  <a:cubicBezTo>
                    <a:pt x="583" y="1407"/>
                    <a:pt x="651" y="1392"/>
                    <a:pt x="717" y="1359"/>
                  </a:cubicBezTo>
                  <a:cubicBezTo>
                    <a:pt x="1024" y="1223"/>
                    <a:pt x="1229" y="950"/>
                    <a:pt x="1297" y="643"/>
                  </a:cubicBezTo>
                  <a:cubicBezTo>
                    <a:pt x="1366" y="472"/>
                    <a:pt x="1331" y="267"/>
                    <a:pt x="1195" y="97"/>
                  </a:cubicBezTo>
                  <a:cubicBezTo>
                    <a:pt x="1147" y="48"/>
                    <a:pt x="1064" y="0"/>
                    <a:pt x="9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26"/>
            <p:cNvSpPr/>
            <p:nvPr/>
          </p:nvSpPr>
          <p:spPr>
            <a:xfrm>
              <a:off x="667905" y="442053"/>
              <a:ext cx="32855" cy="31402"/>
            </a:xfrm>
            <a:custGeom>
              <a:rect b="b" l="l" r="r" t="t"/>
              <a:pathLst>
                <a:path extrusionOk="0" h="1686" w="1764">
                  <a:moveTo>
                    <a:pt x="646" y="1"/>
                  </a:moveTo>
                  <a:cubicBezTo>
                    <a:pt x="530" y="1"/>
                    <a:pt x="412" y="26"/>
                    <a:pt x="308" y="70"/>
                  </a:cubicBezTo>
                  <a:cubicBezTo>
                    <a:pt x="103" y="173"/>
                    <a:pt x="1" y="207"/>
                    <a:pt x="69" y="377"/>
                  </a:cubicBezTo>
                  <a:cubicBezTo>
                    <a:pt x="113" y="450"/>
                    <a:pt x="163" y="473"/>
                    <a:pt x="213" y="473"/>
                  </a:cubicBezTo>
                  <a:cubicBezTo>
                    <a:pt x="282" y="473"/>
                    <a:pt x="352" y="431"/>
                    <a:pt x="410" y="412"/>
                  </a:cubicBezTo>
                  <a:cubicBezTo>
                    <a:pt x="478" y="371"/>
                    <a:pt x="550" y="352"/>
                    <a:pt x="620" y="352"/>
                  </a:cubicBezTo>
                  <a:cubicBezTo>
                    <a:pt x="727" y="352"/>
                    <a:pt x="826" y="397"/>
                    <a:pt x="888" y="480"/>
                  </a:cubicBezTo>
                  <a:cubicBezTo>
                    <a:pt x="1127" y="719"/>
                    <a:pt x="1263" y="992"/>
                    <a:pt x="1332" y="1265"/>
                  </a:cubicBezTo>
                  <a:cubicBezTo>
                    <a:pt x="1298" y="1299"/>
                    <a:pt x="1263" y="1299"/>
                    <a:pt x="1229" y="1299"/>
                  </a:cubicBezTo>
                  <a:cubicBezTo>
                    <a:pt x="1127" y="1299"/>
                    <a:pt x="1025" y="1367"/>
                    <a:pt x="1025" y="1504"/>
                  </a:cubicBezTo>
                  <a:cubicBezTo>
                    <a:pt x="1059" y="1606"/>
                    <a:pt x="1161" y="1640"/>
                    <a:pt x="1263" y="1674"/>
                  </a:cubicBezTo>
                  <a:cubicBezTo>
                    <a:pt x="1295" y="1682"/>
                    <a:pt x="1327" y="1686"/>
                    <a:pt x="1358" y="1686"/>
                  </a:cubicBezTo>
                  <a:cubicBezTo>
                    <a:pt x="1588" y="1686"/>
                    <a:pt x="1763" y="1472"/>
                    <a:pt x="1673" y="1231"/>
                  </a:cubicBezTo>
                  <a:cubicBezTo>
                    <a:pt x="1605" y="821"/>
                    <a:pt x="1400" y="446"/>
                    <a:pt x="1059" y="139"/>
                  </a:cubicBezTo>
                  <a:cubicBezTo>
                    <a:pt x="943" y="42"/>
                    <a:pt x="796" y="1"/>
                    <a:pt x="6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26"/>
            <p:cNvSpPr/>
            <p:nvPr/>
          </p:nvSpPr>
          <p:spPr>
            <a:xfrm>
              <a:off x="1012352" y="543758"/>
              <a:ext cx="7003" cy="44514"/>
            </a:xfrm>
            <a:custGeom>
              <a:rect b="b" l="l" r="r" t="t"/>
              <a:pathLst>
                <a:path extrusionOk="0" h="2390" w="376">
                  <a:moveTo>
                    <a:pt x="137" y="1"/>
                  </a:moveTo>
                  <a:cubicBezTo>
                    <a:pt x="69" y="35"/>
                    <a:pt x="35" y="69"/>
                    <a:pt x="35" y="103"/>
                  </a:cubicBezTo>
                  <a:cubicBezTo>
                    <a:pt x="1" y="171"/>
                    <a:pt x="1" y="274"/>
                    <a:pt x="35" y="342"/>
                  </a:cubicBezTo>
                  <a:lnTo>
                    <a:pt x="69" y="1093"/>
                  </a:lnTo>
                  <a:lnTo>
                    <a:pt x="35" y="1093"/>
                  </a:lnTo>
                  <a:lnTo>
                    <a:pt x="35" y="1809"/>
                  </a:lnTo>
                  <a:cubicBezTo>
                    <a:pt x="35" y="1946"/>
                    <a:pt x="35" y="2048"/>
                    <a:pt x="69" y="2185"/>
                  </a:cubicBezTo>
                  <a:cubicBezTo>
                    <a:pt x="69" y="2287"/>
                    <a:pt x="69" y="2389"/>
                    <a:pt x="239" y="2389"/>
                  </a:cubicBezTo>
                  <a:cubicBezTo>
                    <a:pt x="376" y="2355"/>
                    <a:pt x="376" y="2253"/>
                    <a:pt x="376" y="2151"/>
                  </a:cubicBezTo>
                  <a:cubicBezTo>
                    <a:pt x="376" y="1536"/>
                    <a:pt x="342" y="922"/>
                    <a:pt x="342" y="308"/>
                  </a:cubicBezTo>
                  <a:cubicBezTo>
                    <a:pt x="342" y="240"/>
                    <a:pt x="308" y="137"/>
                    <a:pt x="274" y="69"/>
                  </a:cubicBezTo>
                  <a:cubicBezTo>
                    <a:pt x="239" y="35"/>
                    <a:pt x="171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26"/>
            <p:cNvSpPr/>
            <p:nvPr/>
          </p:nvSpPr>
          <p:spPr>
            <a:xfrm>
              <a:off x="950707" y="591565"/>
              <a:ext cx="17824" cy="28645"/>
            </a:xfrm>
            <a:custGeom>
              <a:rect b="b" l="l" r="r" t="t"/>
              <a:pathLst>
                <a:path extrusionOk="0" h="1538" w="957">
                  <a:moveTo>
                    <a:pt x="371" y="1"/>
                  </a:moveTo>
                  <a:cubicBezTo>
                    <a:pt x="221" y="1"/>
                    <a:pt x="64" y="83"/>
                    <a:pt x="1" y="232"/>
                  </a:cubicBezTo>
                  <a:cubicBezTo>
                    <a:pt x="1" y="300"/>
                    <a:pt x="1" y="403"/>
                    <a:pt x="35" y="471"/>
                  </a:cubicBezTo>
                  <a:cubicBezTo>
                    <a:pt x="66" y="517"/>
                    <a:pt x="103" y="535"/>
                    <a:pt x="142" y="535"/>
                  </a:cubicBezTo>
                  <a:cubicBezTo>
                    <a:pt x="189" y="535"/>
                    <a:pt x="236" y="508"/>
                    <a:pt x="274" y="471"/>
                  </a:cubicBezTo>
                  <a:lnTo>
                    <a:pt x="376" y="368"/>
                  </a:lnTo>
                  <a:cubicBezTo>
                    <a:pt x="547" y="607"/>
                    <a:pt x="581" y="914"/>
                    <a:pt x="444" y="1187"/>
                  </a:cubicBezTo>
                  <a:lnTo>
                    <a:pt x="274" y="1187"/>
                  </a:lnTo>
                  <a:cubicBezTo>
                    <a:pt x="171" y="1187"/>
                    <a:pt x="103" y="1256"/>
                    <a:pt x="103" y="1358"/>
                  </a:cubicBezTo>
                  <a:cubicBezTo>
                    <a:pt x="103" y="1460"/>
                    <a:pt x="205" y="1529"/>
                    <a:pt x="308" y="1529"/>
                  </a:cubicBezTo>
                  <a:cubicBezTo>
                    <a:pt x="337" y="1534"/>
                    <a:pt x="366" y="1537"/>
                    <a:pt x="395" y="1537"/>
                  </a:cubicBezTo>
                  <a:cubicBezTo>
                    <a:pt x="535" y="1537"/>
                    <a:pt x="667" y="1471"/>
                    <a:pt x="751" y="1358"/>
                  </a:cubicBezTo>
                  <a:cubicBezTo>
                    <a:pt x="956" y="949"/>
                    <a:pt x="888" y="471"/>
                    <a:pt x="615" y="95"/>
                  </a:cubicBezTo>
                  <a:cubicBezTo>
                    <a:pt x="550" y="31"/>
                    <a:pt x="462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26"/>
            <p:cNvSpPr/>
            <p:nvPr/>
          </p:nvSpPr>
          <p:spPr>
            <a:xfrm>
              <a:off x="972944" y="635275"/>
              <a:ext cx="27360" cy="36244"/>
            </a:xfrm>
            <a:custGeom>
              <a:rect b="b" l="l" r="r" t="t"/>
              <a:pathLst>
                <a:path extrusionOk="0" h="1946" w="1469">
                  <a:moveTo>
                    <a:pt x="1229" y="1"/>
                  </a:moveTo>
                  <a:cubicBezTo>
                    <a:pt x="1161" y="69"/>
                    <a:pt x="1093" y="171"/>
                    <a:pt x="1059" y="239"/>
                  </a:cubicBezTo>
                  <a:cubicBezTo>
                    <a:pt x="820" y="751"/>
                    <a:pt x="513" y="1229"/>
                    <a:pt x="137" y="1638"/>
                  </a:cubicBezTo>
                  <a:cubicBezTo>
                    <a:pt x="69" y="1673"/>
                    <a:pt x="69" y="1707"/>
                    <a:pt x="35" y="1775"/>
                  </a:cubicBezTo>
                  <a:cubicBezTo>
                    <a:pt x="1" y="1877"/>
                    <a:pt x="103" y="1946"/>
                    <a:pt x="206" y="1946"/>
                  </a:cubicBezTo>
                  <a:cubicBezTo>
                    <a:pt x="274" y="1946"/>
                    <a:pt x="308" y="1911"/>
                    <a:pt x="342" y="1911"/>
                  </a:cubicBezTo>
                  <a:cubicBezTo>
                    <a:pt x="479" y="1775"/>
                    <a:pt x="615" y="1673"/>
                    <a:pt x="718" y="1502"/>
                  </a:cubicBezTo>
                  <a:cubicBezTo>
                    <a:pt x="956" y="1127"/>
                    <a:pt x="1161" y="717"/>
                    <a:pt x="1400" y="308"/>
                  </a:cubicBezTo>
                  <a:cubicBezTo>
                    <a:pt x="1434" y="274"/>
                    <a:pt x="1468" y="205"/>
                    <a:pt x="1468" y="171"/>
                  </a:cubicBezTo>
                  <a:cubicBezTo>
                    <a:pt x="1468" y="103"/>
                    <a:pt x="1434" y="35"/>
                    <a:pt x="1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59" name="Google Shape;2859;p26"/>
          <p:cNvGrpSpPr/>
          <p:nvPr/>
        </p:nvGrpSpPr>
        <p:grpSpPr>
          <a:xfrm>
            <a:off x="3184497" y="2048931"/>
            <a:ext cx="418839" cy="387195"/>
            <a:chOff x="3184497" y="2048931"/>
            <a:chExt cx="418839" cy="387195"/>
          </a:xfrm>
        </p:grpSpPr>
        <p:sp>
          <p:nvSpPr>
            <p:cNvPr id="2860" name="Google Shape;2860;p26"/>
            <p:cNvSpPr/>
            <p:nvPr/>
          </p:nvSpPr>
          <p:spPr>
            <a:xfrm>
              <a:off x="3184497" y="2048931"/>
              <a:ext cx="418839" cy="387195"/>
            </a:xfrm>
            <a:custGeom>
              <a:rect b="b" l="l" r="r" t="t"/>
              <a:pathLst>
                <a:path extrusionOk="0" h="20789" w="22488">
                  <a:moveTo>
                    <a:pt x="11007" y="469"/>
                  </a:moveTo>
                  <a:cubicBezTo>
                    <a:pt x="12407" y="469"/>
                    <a:pt x="13814" y="682"/>
                    <a:pt x="15151" y="1108"/>
                  </a:cubicBezTo>
                  <a:cubicBezTo>
                    <a:pt x="16379" y="1484"/>
                    <a:pt x="17505" y="2166"/>
                    <a:pt x="18427" y="3088"/>
                  </a:cubicBezTo>
                  <a:cubicBezTo>
                    <a:pt x="20713" y="5203"/>
                    <a:pt x="21907" y="8274"/>
                    <a:pt x="21668" y="11379"/>
                  </a:cubicBezTo>
                  <a:cubicBezTo>
                    <a:pt x="21566" y="12881"/>
                    <a:pt x="21088" y="14348"/>
                    <a:pt x="20303" y="15611"/>
                  </a:cubicBezTo>
                  <a:cubicBezTo>
                    <a:pt x="19723" y="16464"/>
                    <a:pt x="19007" y="17249"/>
                    <a:pt x="18154" y="17863"/>
                  </a:cubicBezTo>
                  <a:cubicBezTo>
                    <a:pt x="16755" y="18921"/>
                    <a:pt x="15151" y="19671"/>
                    <a:pt x="13410" y="20047"/>
                  </a:cubicBezTo>
                  <a:cubicBezTo>
                    <a:pt x="12640" y="20244"/>
                    <a:pt x="11851" y="20337"/>
                    <a:pt x="11058" y="20337"/>
                  </a:cubicBezTo>
                  <a:cubicBezTo>
                    <a:pt x="10340" y="20337"/>
                    <a:pt x="9619" y="20261"/>
                    <a:pt x="8906" y="20115"/>
                  </a:cubicBezTo>
                  <a:cubicBezTo>
                    <a:pt x="7644" y="19842"/>
                    <a:pt x="6449" y="19296"/>
                    <a:pt x="5426" y="18511"/>
                  </a:cubicBezTo>
                  <a:cubicBezTo>
                    <a:pt x="4061" y="17487"/>
                    <a:pt x="2901" y="16191"/>
                    <a:pt x="2082" y="14689"/>
                  </a:cubicBezTo>
                  <a:cubicBezTo>
                    <a:pt x="853" y="12506"/>
                    <a:pt x="512" y="9912"/>
                    <a:pt x="1194" y="7489"/>
                  </a:cubicBezTo>
                  <a:cubicBezTo>
                    <a:pt x="1297" y="7080"/>
                    <a:pt x="1467" y="6705"/>
                    <a:pt x="1604" y="6295"/>
                  </a:cubicBezTo>
                  <a:lnTo>
                    <a:pt x="1706" y="6295"/>
                  </a:lnTo>
                  <a:cubicBezTo>
                    <a:pt x="1736" y="6301"/>
                    <a:pt x="1763" y="6304"/>
                    <a:pt x="1788" y="6304"/>
                  </a:cubicBezTo>
                  <a:cubicBezTo>
                    <a:pt x="1910" y="6304"/>
                    <a:pt x="1985" y="6238"/>
                    <a:pt x="2013" y="6124"/>
                  </a:cubicBezTo>
                  <a:cubicBezTo>
                    <a:pt x="2013" y="6022"/>
                    <a:pt x="2013" y="5920"/>
                    <a:pt x="2048" y="5783"/>
                  </a:cubicBezTo>
                  <a:cubicBezTo>
                    <a:pt x="2116" y="5510"/>
                    <a:pt x="2218" y="5237"/>
                    <a:pt x="2321" y="4998"/>
                  </a:cubicBezTo>
                  <a:cubicBezTo>
                    <a:pt x="2457" y="4725"/>
                    <a:pt x="2662" y="4521"/>
                    <a:pt x="2935" y="4384"/>
                  </a:cubicBezTo>
                  <a:lnTo>
                    <a:pt x="2969" y="4384"/>
                  </a:lnTo>
                  <a:cubicBezTo>
                    <a:pt x="3208" y="4248"/>
                    <a:pt x="3208" y="4179"/>
                    <a:pt x="3037" y="3941"/>
                  </a:cubicBezTo>
                  <a:cubicBezTo>
                    <a:pt x="3037" y="3906"/>
                    <a:pt x="3071" y="3872"/>
                    <a:pt x="3105" y="3838"/>
                  </a:cubicBezTo>
                  <a:cubicBezTo>
                    <a:pt x="4880" y="1791"/>
                    <a:pt x="7439" y="562"/>
                    <a:pt x="10169" y="494"/>
                  </a:cubicBezTo>
                  <a:cubicBezTo>
                    <a:pt x="10447" y="477"/>
                    <a:pt x="10727" y="469"/>
                    <a:pt x="11007" y="469"/>
                  </a:cubicBezTo>
                  <a:close/>
                  <a:moveTo>
                    <a:pt x="10919" y="0"/>
                  </a:moveTo>
                  <a:cubicBezTo>
                    <a:pt x="9178" y="0"/>
                    <a:pt x="7506" y="338"/>
                    <a:pt x="5903" y="1074"/>
                  </a:cubicBezTo>
                  <a:cubicBezTo>
                    <a:pt x="4914" y="1552"/>
                    <a:pt x="4027" y="2166"/>
                    <a:pt x="3276" y="2917"/>
                  </a:cubicBezTo>
                  <a:cubicBezTo>
                    <a:pt x="3037" y="3190"/>
                    <a:pt x="2798" y="3429"/>
                    <a:pt x="2525" y="3770"/>
                  </a:cubicBezTo>
                  <a:cubicBezTo>
                    <a:pt x="2286" y="4111"/>
                    <a:pt x="2082" y="4487"/>
                    <a:pt x="1843" y="4828"/>
                  </a:cubicBezTo>
                  <a:cubicBezTo>
                    <a:pt x="1365" y="5510"/>
                    <a:pt x="1024" y="6295"/>
                    <a:pt x="819" y="7080"/>
                  </a:cubicBezTo>
                  <a:cubicBezTo>
                    <a:pt x="0" y="9605"/>
                    <a:pt x="273" y="12369"/>
                    <a:pt x="1536" y="14689"/>
                  </a:cubicBezTo>
                  <a:cubicBezTo>
                    <a:pt x="2423" y="16396"/>
                    <a:pt x="3685" y="17829"/>
                    <a:pt x="5221" y="18955"/>
                  </a:cubicBezTo>
                  <a:cubicBezTo>
                    <a:pt x="6313" y="19740"/>
                    <a:pt x="7507" y="20286"/>
                    <a:pt x="8838" y="20559"/>
                  </a:cubicBezTo>
                  <a:cubicBezTo>
                    <a:pt x="9583" y="20711"/>
                    <a:pt x="10335" y="20788"/>
                    <a:pt x="11087" y="20788"/>
                  </a:cubicBezTo>
                  <a:cubicBezTo>
                    <a:pt x="12024" y="20788"/>
                    <a:pt x="12961" y="20668"/>
                    <a:pt x="13888" y="20422"/>
                  </a:cubicBezTo>
                  <a:cubicBezTo>
                    <a:pt x="15594" y="19978"/>
                    <a:pt x="17198" y="19228"/>
                    <a:pt x="18563" y="18136"/>
                  </a:cubicBezTo>
                  <a:cubicBezTo>
                    <a:pt x="19382" y="17556"/>
                    <a:pt x="20064" y="16839"/>
                    <a:pt x="20645" y="16020"/>
                  </a:cubicBezTo>
                  <a:cubicBezTo>
                    <a:pt x="21464" y="14792"/>
                    <a:pt x="22010" y="13359"/>
                    <a:pt x="22146" y="11857"/>
                  </a:cubicBezTo>
                  <a:cubicBezTo>
                    <a:pt x="22487" y="8854"/>
                    <a:pt x="21566" y="5886"/>
                    <a:pt x="19587" y="3599"/>
                  </a:cubicBezTo>
                  <a:cubicBezTo>
                    <a:pt x="18836" y="2712"/>
                    <a:pt x="17949" y="1961"/>
                    <a:pt x="16959" y="1415"/>
                  </a:cubicBezTo>
                  <a:cubicBezTo>
                    <a:pt x="16038" y="870"/>
                    <a:pt x="15014" y="528"/>
                    <a:pt x="13991" y="324"/>
                  </a:cubicBezTo>
                  <a:cubicBezTo>
                    <a:pt x="12944" y="112"/>
                    <a:pt x="11920" y="0"/>
                    <a:pt x="1091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26"/>
            <p:cNvSpPr/>
            <p:nvPr/>
          </p:nvSpPr>
          <p:spPr>
            <a:xfrm>
              <a:off x="3443144" y="2269455"/>
              <a:ext cx="75636" cy="71483"/>
            </a:xfrm>
            <a:custGeom>
              <a:rect b="b" l="l" r="r" t="t"/>
              <a:pathLst>
                <a:path extrusionOk="0" h="3838" w="4061">
                  <a:moveTo>
                    <a:pt x="1418" y="1"/>
                  </a:moveTo>
                  <a:cubicBezTo>
                    <a:pt x="1172" y="1"/>
                    <a:pt x="925" y="29"/>
                    <a:pt x="683" y="84"/>
                  </a:cubicBezTo>
                  <a:cubicBezTo>
                    <a:pt x="580" y="119"/>
                    <a:pt x="478" y="153"/>
                    <a:pt x="376" y="221"/>
                  </a:cubicBezTo>
                  <a:cubicBezTo>
                    <a:pt x="205" y="289"/>
                    <a:pt x="68" y="460"/>
                    <a:pt x="0" y="630"/>
                  </a:cubicBezTo>
                  <a:cubicBezTo>
                    <a:pt x="0" y="699"/>
                    <a:pt x="34" y="767"/>
                    <a:pt x="68" y="801"/>
                  </a:cubicBezTo>
                  <a:cubicBezTo>
                    <a:pt x="88" y="821"/>
                    <a:pt x="108" y="829"/>
                    <a:pt x="128" y="829"/>
                  </a:cubicBezTo>
                  <a:cubicBezTo>
                    <a:pt x="174" y="829"/>
                    <a:pt x="215" y="781"/>
                    <a:pt x="239" y="733"/>
                  </a:cubicBezTo>
                  <a:cubicBezTo>
                    <a:pt x="341" y="460"/>
                    <a:pt x="614" y="289"/>
                    <a:pt x="922" y="289"/>
                  </a:cubicBezTo>
                  <a:cubicBezTo>
                    <a:pt x="1065" y="263"/>
                    <a:pt x="1213" y="252"/>
                    <a:pt x="1363" y="252"/>
                  </a:cubicBezTo>
                  <a:cubicBezTo>
                    <a:pt x="1605" y="252"/>
                    <a:pt x="1850" y="281"/>
                    <a:pt x="2082" y="323"/>
                  </a:cubicBezTo>
                  <a:cubicBezTo>
                    <a:pt x="2696" y="460"/>
                    <a:pt x="3242" y="801"/>
                    <a:pt x="3583" y="1347"/>
                  </a:cubicBezTo>
                  <a:cubicBezTo>
                    <a:pt x="3754" y="1620"/>
                    <a:pt x="3754" y="1961"/>
                    <a:pt x="3583" y="2234"/>
                  </a:cubicBezTo>
                  <a:cubicBezTo>
                    <a:pt x="3378" y="2610"/>
                    <a:pt x="3105" y="2951"/>
                    <a:pt x="2764" y="3190"/>
                  </a:cubicBezTo>
                  <a:cubicBezTo>
                    <a:pt x="2472" y="3433"/>
                    <a:pt x="2110" y="3555"/>
                    <a:pt x="1740" y="3555"/>
                  </a:cubicBezTo>
                  <a:cubicBezTo>
                    <a:pt x="1592" y="3555"/>
                    <a:pt x="1443" y="3536"/>
                    <a:pt x="1297" y="3497"/>
                  </a:cubicBezTo>
                  <a:cubicBezTo>
                    <a:pt x="1058" y="3463"/>
                    <a:pt x="819" y="3292"/>
                    <a:pt x="717" y="3087"/>
                  </a:cubicBezTo>
                  <a:cubicBezTo>
                    <a:pt x="546" y="2746"/>
                    <a:pt x="444" y="2405"/>
                    <a:pt x="478" y="2029"/>
                  </a:cubicBezTo>
                  <a:cubicBezTo>
                    <a:pt x="478" y="1995"/>
                    <a:pt x="478" y="1961"/>
                    <a:pt x="478" y="1927"/>
                  </a:cubicBezTo>
                  <a:cubicBezTo>
                    <a:pt x="478" y="1825"/>
                    <a:pt x="444" y="1756"/>
                    <a:pt x="307" y="1756"/>
                  </a:cubicBezTo>
                  <a:cubicBezTo>
                    <a:pt x="205" y="1756"/>
                    <a:pt x="205" y="1825"/>
                    <a:pt x="205" y="1893"/>
                  </a:cubicBezTo>
                  <a:cubicBezTo>
                    <a:pt x="171" y="2371"/>
                    <a:pt x="273" y="2848"/>
                    <a:pt x="512" y="3258"/>
                  </a:cubicBezTo>
                  <a:cubicBezTo>
                    <a:pt x="649" y="3497"/>
                    <a:pt x="853" y="3667"/>
                    <a:pt x="1092" y="3736"/>
                  </a:cubicBezTo>
                  <a:cubicBezTo>
                    <a:pt x="1297" y="3804"/>
                    <a:pt x="1519" y="3838"/>
                    <a:pt x="1740" y="3838"/>
                  </a:cubicBezTo>
                  <a:cubicBezTo>
                    <a:pt x="1962" y="3838"/>
                    <a:pt x="2184" y="3804"/>
                    <a:pt x="2389" y="3736"/>
                  </a:cubicBezTo>
                  <a:cubicBezTo>
                    <a:pt x="2696" y="3633"/>
                    <a:pt x="2969" y="3463"/>
                    <a:pt x="3208" y="3224"/>
                  </a:cubicBezTo>
                  <a:cubicBezTo>
                    <a:pt x="3447" y="2985"/>
                    <a:pt x="3651" y="2712"/>
                    <a:pt x="3856" y="2405"/>
                  </a:cubicBezTo>
                  <a:cubicBezTo>
                    <a:pt x="4027" y="2132"/>
                    <a:pt x="4061" y="1791"/>
                    <a:pt x="3958" y="1483"/>
                  </a:cubicBezTo>
                  <a:cubicBezTo>
                    <a:pt x="3788" y="1142"/>
                    <a:pt x="3549" y="835"/>
                    <a:pt x="3242" y="596"/>
                  </a:cubicBezTo>
                  <a:cubicBezTo>
                    <a:pt x="2721" y="199"/>
                    <a:pt x="2073" y="1"/>
                    <a:pt x="141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26"/>
            <p:cNvSpPr/>
            <p:nvPr/>
          </p:nvSpPr>
          <p:spPr>
            <a:xfrm>
              <a:off x="3325572" y="2342833"/>
              <a:ext cx="44514" cy="39988"/>
            </a:xfrm>
            <a:custGeom>
              <a:rect b="b" l="l" r="r" t="t"/>
              <a:pathLst>
                <a:path extrusionOk="0" h="2147" w="2390">
                  <a:moveTo>
                    <a:pt x="581" y="0"/>
                  </a:moveTo>
                  <a:cubicBezTo>
                    <a:pt x="239" y="171"/>
                    <a:pt x="0" y="376"/>
                    <a:pt x="69" y="751"/>
                  </a:cubicBezTo>
                  <a:cubicBezTo>
                    <a:pt x="137" y="1161"/>
                    <a:pt x="342" y="1536"/>
                    <a:pt x="649" y="1809"/>
                  </a:cubicBezTo>
                  <a:cubicBezTo>
                    <a:pt x="683" y="1843"/>
                    <a:pt x="785" y="1911"/>
                    <a:pt x="819" y="1945"/>
                  </a:cubicBezTo>
                  <a:cubicBezTo>
                    <a:pt x="982" y="2081"/>
                    <a:pt x="1177" y="2146"/>
                    <a:pt x="1371" y="2146"/>
                  </a:cubicBezTo>
                  <a:cubicBezTo>
                    <a:pt x="1668" y="2146"/>
                    <a:pt x="1965" y="1995"/>
                    <a:pt x="2150" y="1706"/>
                  </a:cubicBezTo>
                  <a:cubicBezTo>
                    <a:pt x="2389" y="1195"/>
                    <a:pt x="2287" y="580"/>
                    <a:pt x="1877" y="171"/>
                  </a:cubicBezTo>
                  <a:cubicBezTo>
                    <a:pt x="1822" y="115"/>
                    <a:pt x="1720" y="59"/>
                    <a:pt x="1629" y="59"/>
                  </a:cubicBezTo>
                  <a:cubicBezTo>
                    <a:pt x="1609" y="59"/>
                    <a:pt x="1589" y="62"/>
                    <a:pt x="1570" y="69"/>
                  </a:cubicBezTo>
                  <a:cubicBezTo>
                    <a:pt x="1536" y="103"/>
                    <a:pt x="1468" y="137"/>
                    <a:pt x="1468" y="171"/>
                  </a:cubicBezTo>
                  <a:cubicBezTo>
                    <a:pt x="1468" y="205"/>
                    <a:pt x="1502" y="273"/>
                    <a:pt x="1570" y="307"/>
                  </a:cubicBezTo>
                  <a:cubicBezTo>
                    <a:pt x="1672" y="342"/>
                    <a:pt x="1741" y="410"/>
                    <a:pt x="1775" y="512"/>
                  </a:cubicBezTo>
                  <a:cubicBezTo>
                    <a:pt x="1843" y="615"/>
                    <a:pt x="1877" y="717"/>
                    <a:pt x="1945" y="819"/>
                  </a:cubicBezTo>
                  <a:cubicBezTo>
                    <a:pt x="2048" y="1058"/>
                    <a:pt x="2014" y="1331"/>
                    <a:pt x="1911" y="1536"/>
                  </a:cubicBezTo>
                  <a:cubicBezTo>
                    <a:pt x="1804" y="1751"/>
                    <a:pt x="1588" y="1871"/>
                    <a:pt x="1367" y="1871"/>
                  </a:cubicBezTo>
                  <a:cubicBezTo>
                    <a:pt x="1236" y="1871"/>
                    <a:pt x="1104" y="1829"/>
                    <a:pt x="990" y="1741"/>
                  </a:cubicBezTo>
                  <a:cubicBezTo>
                    <a:pt x="615" y="1536"/>
                    <a:pt x="376" y="1126"/>
                    <a:pt x="342" y="683"/>
                  </a:cubicBezTo>
                  <a:cubicBezTo>
                    <a:pt x="308" y="546"/>
                    <a:pt x="376" y="410"/>
                    <a:pt x="512" y="307"/>
                  </a:cubicBezTo>
                  <a:cubicBezTo>
                    <a:pt x="581" y="273"/>
                    <a:pt x="649" y="239"/>
                    <a:pt x="683" y="205"/>
                  </a:cubicBezTo>
                  <a:cubicBezTo>
                    <a:pt x="717" y="137"/>
                    <a:pt x="717" y="103"/>
                    <a:pt x="717" y="34"/>
                  </a:cubicBezTo>
                  <a:cubicBezTo>
                    <a:pt x="683" y="0"/>
                    <a:pt x="615" y="0"/>
                    <a:pt x="58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26"/>
            <p:cNvSpPr/>
            <p:nvPr/>
          </p:nvSpPr>
          <p:spPr>
            <a:xfrm>
              <a:off x="3224519" y="2195388"/>
              <a:ext cx="8921" cy="72153"/>
            </a:xfrm>
            <a:custGeom>
              <a:rect b="b" l="l" r="r" t="t"/>
              <a:pathLst>
                <a:path extrusionOk="0" h="3874" w="479">
                  <a:moveTo>
                    <a:pt x="308" y="1"/>
                  </a:moveTo>
                  <a:cubicBezTo>
                    <a:pt x="274" y="1"/>
                    <a:pt x="240" y="1"/>
                    <a:pt x="206" y="35"/>
                  </a:cubicBezTo>
                  <a:cubicBezTo>
                    <a:pt x="172" y="137"/>
                    <a:pt x="137" y="205"/>
                    <a:pt x="137" y="308"/>
                  </a:cubicBezTo>
                  <a:cubicBezTo>
                    <a:pt x="103" y="717"/>
                    <a:pt x="69" y="1161"/>
                    <a:pt x="35" y="1570"/>
                  </a:cubicBezTo>
                  <a:cubicBezTo>
                    <a:pt x="1" y="2253"/>
                    <a:pt x="35" y="2935"/>
                    <a:pt x="172" y="3618"/>
                  </a:cubicBezTo>
                  <a:cubicBezTo>
                    <a:pt x="172" y="3686"/>
                    <a:pt x="206" y="3754"/>
                    <a:pt x="240" y="3823"/>
                  </a:cubicBezTo>
                  <a:cubicBezTo>
                    <a:pt x="257" y="3857"/>
                    <a:pt x="291" y="3874"/>
                    <a:pt x="329" y="3874"/>
                  </a:cubicBezTo>
                  <a:cubicBezTo>
                    <a:pt x="368" y="3874"/>
                    <a:pt x="410" y="3857"/>
                    <a:pt x="444" y="3823"/>
                  </a:cubicBezTo>
                  <a:cubicBezTo>
                    <a:pt x="444" y="3788"/>
                    <a:pt x="479" y="3754"/>
                    <a:pt x="479" y="3720"/>
                  </a:cubicBezTo>
                  <a:cubicBezTo>
                    <a:pt x="479" y="3584"/>
                    <a:pt x="444" y="3447"/>
                    <a:pt x="410" y="3345"/>
                  </a:cubicBezTo>
                  <a:cubicBezTo>
                    <a:pt x="308" y="2287"/>
                    <a:pt x="308" y="1263"/>
                    <a:pt x="410" y="240"/>
                  </a:cubicBezTo>
                  <a:cubicBezTo>
                    <a:pt x="410" y="171"/>
                    <a:pt x="410" y="137"/>
                    <a:pt x="410" y="103"/>
                  </a:cubicBezTo>
                  <a:cubicBezTo>
                    <a:pt x="410" y="35"/>
                    <a:pt x="376" y="1"/>
                    <a:pt x="30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26"/>
            <p:cNvSpPr/>
            <p:nvPr/>
          </p:nvSpPr>
          <p:spPr>
            <a:xfrm>
              <a:off x="3258210" y="2278003"/>
              <a:ext cx="48313" cy="34344"/>
            </a:xfrm>
            <a:custGeom>
              <a:rect b="b" l="l" r="r" t="t"/>
              <a:pathLst>
                <a:path extrusionOk="0" h="1844" w="2594">
                  <a:moveTo>
                    <a:pt x="581" y="1"/>
                  </a:moveTo>
                  <a:cubicBezTo>
                    <a:pt x="444" y="69"/>
                    <a:pt x="376" y="171"/>
                    <a:pt x="273" y="274"/>
                  </a:cubicBezTo>
                  <a:cubicBezTo>
                    <a:pt x="0" y="854"/>
                    <a:pt x="308" y="1536"/>
                    <a:pt x="922" y="1707"/>
                  </a:cubicBezTo>
                  <a:cubicBezTo>
                    <a:pt x="1172" y="1798"/>
                    <a:pt x="1437" y="1843"/>
                    <a:pt x="1708" y="1843"/>
                  </a:cubicBezTo>
                  <a:cubicBezTo>
                    <a:pt x="1843" y="1843"/>
                    <a:pt x="1980" y="1832"/>
                    <a:pt x="2116" y="1809"/>
                  </a:cubicBezTo>
                  <a:cubicBezTo>
                    <a:pt x="2218" y="1809"/>
                    <a:pt x="2321" y="1775"/>
                    <a:pt x="2423" y="1707"/>
                  </a:cubicBezTo>
                  <a:cubicBezTo>
                    <a:pt x="2594" y="1605"/>
                    <a:pt x="2560" y="1332"/>
                    <a:pt x="2389" y="1229"/>
                  </a:cubicBezTo>
                  <a:cubicBezTo>
                    <a:pt x="2372" y="1212"/>
                    <a:pt x="2346" y="1204"/>
                    <a:pt x="2321" y="1204"/>
                  </a:cubicBezTo>
                  <a:cubicBezTo>
                    <a:pt x="2295" y="1204"/>
                    <a:pt x="2270" y="1212"/>
                    <a:pt x="2253" y="1229"/>
                  </a:cubicBezTo>
                  <a:cubicBezTo>
                    <a:pt x="2218" y="1263"/>
                    <a:pt x="2184" y="1297"/>
                    <a:pt x="2184" y="1332"/>
                  </a:cubicBezTo>
                  <a:cubicBezTo>
                    <a:pt x="2184" y="1400"/>
                    <a:pt x="2218" y="1468"/>
                    <a:pt x="2253" y="1536"/>
                  </a:cubicBezTo>
                  <a:cubicBezTo>
                    <a:pt x="2218" y="1536"/>
                    <a:pt x="2150" y="1570"/>
                    <a:pt x="2116" y="1570"/>
                  </a:cubicBezTo>
                  <a:cubicBezTo>
                    <a:pt x="1991" y="1593"/>
                    <a:pt x="1862" y="1605"/>
                    <a:pt x="1732" y="1605"/>
                  </a:cubicBezTo>
                  <a:cubicBezTo>
                    <a:pt x="1472" y="1605"/>
                    <a:pt x="1206" y="1559"/>
                    <a:pt x="956" y="1468"/>
                  </a:cubicBezTo>
                  <a:cubicBezTo>
                    <a:pt x="649" y="1366"/>
                    <a:pt x="478" y="1127"/>
                    <a:pt x="444" y="820"/>
                  </a:cubicBezTo>
                  <a:cubicBezTo>
                    <a:pt x="444" y="547"/>
                    <a:pt x="444" y="274"/>
                    <a:pt x="819" y="206"/>
                  </a:cubicBezTo>
                  <a:cubicBezTo>
                    <a:pt x="853" y="206"/>
                    <a:pt x="888" y="137"/>
                    <a:pt x="888" y="103"/>
                  </a:cubicBezTo>
                  <a:cubicBezTo>
                    <a:pt x="853" y="35"/>
                    <a:pt x="819" y="1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26"/>
            <p:cNvSpPr/>
            <p:nvPr/>
          </p:nvSpPr>
          <p:spPr>
            <a:xfrm>
              <a:off x="3390401" y="2326313"/>
              <a:ext cx="37511" cy="23523"/>
            </a:xfrm>
            <a:custGeom>
              <a:rect b="b" l="l" r="r" t="t"/>
              <a:pathLst>
                <a:path extrusionOk="0" h="1263" w="2014">
                  <a:moveTo>
                    <a:pt x="273" y="0"/>
                  </a:moveTo>
                  <a:cubicBezTo>
                    <a:pt x="205" y="0"/>
                    <a:pt x="171" y="0"/>
                    <a:pt x="137" y="34"/>
                  </a:cubicBezTo>
                  <a:cubicBezTo>
                    <a:pt x="102" y="68"/>
                    <a:pt x="68" y="102"/>
                    <a:pt x="68" y="137"/>
                  </a:cubicBezTo>
                  <a:cubicBezTo>
                    <a:pt x="0" y="444"/>
                    <a:pt x="68" y="751"/>
                    <a:pt x="307" y="990"/>
                  </a:cubicBezTo>
                  <a:cubicBezTo>
                    <a:pt x="409" y="1126"/>
                    <a:pt x="614" y="1229"/>
                    <a:pt x="785" y="1263"/>
                  </a:cubicBezTo>
                  <a:cubicBezTo>
                    <a:pt x="1126" y="1263"/>
                    <a:pt x="1433" y="1194"/>
                    <a:pt x="1740" y="1058"/>
                  </a:cubicBezTo>
                  <a:cubicBezTo>
                    <a:pt x="1911" y="990"/>
                    <a:pt x="2013" y="819"/>
                    <a:pt x="1979" y="648"/>
                  </a:cubicBezTo>
                  <a:cubicBezTo>
                    <a:pt x="1945" y="444"/>
                    <a:pt x="1774" y="273"/>
                    <a:pt x="1604" y="171"/>
                  </a:cubicBezTo>
                  <a:lnTo>
                    <a:pt x="1467" y="171"/>
                  </a:lnTo>
                  <a:cubicBezTo>
                    <a:pt x="1433" y="239"/>
                    <a:pt x="1433" y="307"/>
                    <a:pt x="1467" y="341"/>
                  </a:cubicBezTo>
                  <a:cubicBezTo>
                    <a:pt x="1501" y="410"/>
                    <a:pt x="1536" y="478"/>
                    <a:pt x="1604" y="512"/>
                  </a:cubicBezTo>
                  <a:cubicBezTo>
                    <a:pt x="1706" y="683"/>
                    <a:pt x="1706" y="751"/>
                    <a:pt x="1536" y="819"/>
                  </a:cubicBezTo>
                  <a:cubicBezTo>
                    <a:pt x="1365" y="887"/>
                    <a:pt x="1194" y="956"/>
                    <a:pt x="1024" y="990"/>
                  </a:cubicBezTo>
                  <a:cubicBezTo>
                    <a:pt x="970" y="1006"/>
                    <a:pt x="915" y="1014"/>
                    <a:pt x="862" y="1014"/>
                  </a:cubicBezTo>
                  <a:cubicBezTo>
                    <a:pt x="582" y="1014"/>
                    <a:pt x="336" y="799"/>
                    <a:pt x="307" y="512"/>
                  </a:cubicBezTo>
                  <a:cubicBezTo>
                    <a:pt x="307" y="410"/>
                    <a:pt x="307" y="307"/>
                    <a:pt x="307" y="205"/>
                  </a:cubicBezTo>
                  <a:cubicBezTo>
                    <a:pt x="341" y="171"/>
                    <a:pt x="341" y="137"/>
                    <a:pt x="341" y="102"/>
                  </a:cubicBezTo>
                  <a:cubicBezTo>
                    <a:pt x="307" y="68"/>
                    <a:pt x="307" y="34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26"/>
            <p:cNvSpPr/>
            <p:nvPr/>
          </p:nvSpPr>
          <p:spPr>
            <a:xfrm>
              <a:off x="3558276" y="2212392"/>
              <a:ext cx="7525" cy="56750"/>
            </a:xfrm>
            <a:custGeom>
              <a:rect b="b" l="l" r="r" t="t"/>
              <a:pathLst>
                <a:path extrusionOk="0" h="3047" w="404">
                  <a:moveTo>
                    <a:pt x="83" y="0"/>
                  </a:moveTo>
                  <a:cubicBezTo>
                    <a:pt x="19" y="0"/>
                    <a:pt x="1" y="61"/>
                    <a:pt x="29" y="146"/>
                  </a:cubicBezTo>
                  <a:cubicBezTo>
                    <a:pt x="29" y="214"/>
                    <a:pt x="63" y="282"/>
                    <a:pt x="63" y="384"/>
                  </a:cubicBezTo>
                  <a:cubicBezTo>
                    <a:pt x="97" y="657"/>
                    <a:pt x="131" y="930"/>
                    <a:pt x="165" y="1238"/>
                  </a:cubicBezTo>
                  <a:cubicBezTo>
                    <a:pt x="165" y="1749"/>
                    <a:pt x="97" y="2295"/>
                    <a:pt x="97" y="2807"/>
                  </a:cubicBezTo>
                  <a:cubicBezTo>
                    <a:pt x="97" y="2875"/>
                    <a:pt x="97" y="2910"/>
                    <a:pt x="97" y="2978"/>
                  </a:cubicBezTo>
                  <a:cubicBezTo>
                    <a:pt x="131" y="3012"/>
                    <a:pt x="165" y="3046"/>
                    <a:pt x="199" y="3046"/>
                  </a:cubicBezTo>
                  <a:cubicBezTo>
                    <a:pt x="233" y="3046"/>
                    <a:pt x="267" y="3012"/>
                    <a:pt x="302" y="3012"/>
                  </a:cubicBezTo>
                  <a:cubicBezTo>
                    <a:pt x="336" y="2944"/>
                    <a:pt x="336" y="2875"/>
                    <a:pt x="370" y="2773"/>
                  </a:cubicBezTo>
                  <a:cubicBezTo>
                    <a:pt x="370" y="2193"/>
                    <a:pt x="404" y="1579"/>
                    <a:pt x="404" y="965"/>
                  </a:cubicBezTo>
                  <a:cubicBezTo>
                    <a:pt x="404" y="692"/>
                    <a:pt x="370" y="419"/>
                    <a:pt x="302" y="180"/>
                  </a:cubicBezTo>
                  <a:cubicBezTo>
                    <a:pt x="302" y="146"/>
                    <a:pt x="267" y="111"/>
                    <a:pt x="267" y="77"/>
                  </a:cubicBezTo>
                  <a:cubicBezTo>
                    <a:pt x="233" y="43"/>
                    <a:pt x="199" y="9"/>
                    <a:pt x="131" y="9"/>
                  </a:cubicBezTo>
                  <a:cubicBezTo>
                    <a:pt x="113" y="3"/>
                    <a:pt x="97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26"/>
            <p:cNvSpPr/>
            <p:nvPr/>
          </p:nvSpPr>
          <p:spPr>
            <a:xfrm>
              <a:off x="3465381" y="2280387"/>
              <a:ext cx="24808" cy="38908"/>
            </a:xfrm>
            <a:custGeom>
              <a:rect b="b" l="l" r="r" t="t"/>
              <a:pathLst>
                <a:path extrusionOk="0" h="2089" w="1332">
                  <a:moveTo>
                    <a:pt x="189" y="1"/>
                  </a:moveTo>
                  <a:cubicBezTo>
                    <a:pt x="171" y="1"/>
                    <a:pt x="154" y="4"/>
                    <a:pt x="137" y="9"/>
                  </a:cubicBezTo>
                  <a:cubicBezTo>
                    <a:pt x="69" y="9"/>
                    <a:pt x="35" y="78"/>
                    <a:pt x="35" y="112"/>
                  </a:cubicBezTo>
                  <a:cubicBezTo>
                    <a:pt x="1" y="146"/>
                    <a:pt x="69" y="214"/>
                    <a:pt x="103" y="214"/>
                  </a:cubicBezTo>
                  <a:cubicBezTo>
                    <a:pt x="239" y="248"/>
                    <a:pt x="342" y="350"/>
                    <a:pt x="444" y="453"/>
                  </a:cubicBezTo>
                  <a:cubicBezTo>
                    <a:pt x="649" y="692"/>
                    <a:pt x="819" y="999"/>
                    <a:pt x="956" y="1306"/>
                  </a:cubicBezTo>
                  <a:cubicBezTo>
                    <a:pt x="990" y="1408"/>
                    <a:pt x="990" y="1545"/>
                    <a:pt x="956" y="1647"/>
                  </a:cubicBezTo>
                  <a:cubicBezTo>
                    <a:pt x="898" y="1763"/>
                    <a:pt x="785" y="1825"/>
                    <a:pt x="673" y="1825"/>
                  </a:cubicBezTo>
                  <a:cubicBezTo>
                    <a:pt x="588" y="1825"/>
                    <a:pt x="503" y="1789"/>
                    <a:pt x="444" y="1715"/>
                  </a:cubicBezTo>
                  <a:cubicBezTo>
                    <a:pt x="444" y="1681"/>
                    <a:pt x="410" y="1647"/>
                    <a:pt x="376" y="1647"/>
                  </a:cubicBezTo>
                  <a:lnTo>
                    <a:pt x="274" y="1647"/>
                  </a:lnTo>
                  <a:cubicBezTo>
                    <a:pt x="239" y="1681"/>
                    <a:pt x="205" y="1715"/>
                    <a:pt x="205" y="1750"/>
                  </a:cubicBezTo>
                  <a:cubicBezTo>
                    <a:pt x="239" y="1818"/>
                    <a:pt x="239" y="1852"/>
                    <a:pt x="274" y="1886"/>
                  </a:cubicBezTo>
                  <a:cubicBezTo>
                    <a:pt x="369" y="2029"/>
                    <a:pt x="530" y="2089"/>
                    <a:pt x="700" y="2089"/>
                  </a:cubicBezTo>
                  <a:cubicBezTo>
                    <a:pt x="774" y="2089"/>
                    <a:pt x="850" y="2077"/>
                    <a:pt x="922" y="2057"/>
                  </a:cubicBezTo>
                  <a:cubicBezTo>
                    <a:pt x="1195" y="1920"/>
                    <a:pt x="1331" y="1613"/>
                    <a:pt x="1229" y="1340"/>
                  </a:cubicBezTo>
                  <a:cubicBezTo>
                    <a:pt x="1092" y="931"/>
                    <a:pt x="854" y="555"/>
                    <a:pt x="546" y="214"/>
                  </a:cubicBezTo>
                  <a:cubicBezTo>
                    <a:pt x="376" y="72"/>
                    <a:pt x="276" y="1"/>
                    <a:pt x="18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26"/>
            <p:cNvSpPr/>
            <p:nvPr/>
          </p:nvSpPr>
          <p:spPr>
            <a:xfrm>
              <a:off x="3242957" y="2311694"/>
              <a:ext cx="38777" cy="47568"/>
            </a:xfrm>
            <a:custGeom>
              <a:rect b="b" l="l" r="r" t="t"/>
              <a:pathLst>
                <a:path extrusionOk="0" h="2554" w="2082">
                  <a:moveTo>
                    <a:pt x="35" y="0"/>
                  </a:moveTo>
                  <a:cubicBezTo>
                    <a:pt x="35" y="69"/>
                    <a:pt x="0" y="137"/>
                    <a:pt x="0" y="171"/>
                  </a:cubicBezTo>
                  <a:cubicBezTo>
                    <a:pt x="0" y="239"/>
                    <a:pt x="69" y="307"/>
                    <a:pt x="103" y="376"/>
                  </a:cubicBezTo>
                  <a:cubicBezTo>
                    <a:pt x="376" y="717"/>
                    <a:pt x="581" y="1058"/>
                    <a:pt x="888" y="1399"/>
                  </a:cubicBezTo>
                  <a:cubicBezTo>
                    <a:pt x="1161" y="1775"/>
                    <a:pt x="1468" y="2116"/>
                    <a:pt x="1775" y="2457"/>
                  </a:cubicBezTo>
                  <a:cubicBezTo>
                    <a:pt x="1847" y="2505"/>
                    <a:pt x="1886" y="2554"/>
                    <a:pt x="1926" y="2554"/>
                  </a:cubicBezTo>
                  <a:cubicBezTo>
                    <a:pt x="1943" y="2554"/>
                    <a:pt x="1960" y="2545"/>
                    <a:pt x="1980" y="2525"/>
                  </a:cubicBezTo>
                  <a:cubicBezTo>
                    <a:pt x="2048" y="2457"/>
                    <a:pt x="2082" y="2457"/>
                    <a:pt x="1980" y="2321"/>
                  </a:cubicBezTo>
                  <a:cubicBezTo>
                    <a:pt x="1877" y="2184"/>
                    <a:pt x="1775" y="2048"/>
                    <a:pt x="1672" y="1945"/>
                  </a:cubicBezTo>
                  <a:cubicBezTo>
                    <a:pt x="1229" y="1399"/>
                    <a:pt x="785" y="853"/>
                    <a:pt x="342" y="307"/>
                  </a:cubicBezTo>
                  <a:cubicBezTo>
                    <a:pt x="273" y="239"/>
                    <a:pt x="273" y="137"/>
                    <a:pt x="205" y="69"/>
                  </a:cubicBezTo>
                  <a:cubicBezTo>
                    <a:pt x="137" y="34"/>
                    <a:pt x="103" y="34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26"/>
            <p:cNvSpPr/>
            <p:nvPr/>
          </p:nvSpPr>
          <p:spPr>
            <a:xfrm>
              <a:off x="3509240" y="2318044"/>
              <a:ext cx="38144" cy="40211"/>
            </a:xfrm>
            <a:custGeom>
              <a:rect b="b" l="l" r="r" t="t"/>
              <a:pathLst>
                <a:path extrusionOk="0" h="2159" w="2048">
                  <a:moveTo>
                    <a:pt x="1877" y="1"/>
                  </a:moveTo>
                  <a:cubicBezTo>
                    <a:pt x="1706" y="1"/>
                    <a:pt x="1706" y="103"/>
                    <a:pt x="1706" y="205"/>
                  </a:cubicBezTo>
                  <a:cubicBezTo>
                    <a:pt x="1672" y="444"/>
                    <a:pt x="1536" y="649"/>
                    <a:pt x="1365" y="854"/>
                  </a:cubicBezTo>
                  <a:cubicBezTo>
                    <a:pt x="1024" y="1229"/>
                    <a:pt x="614" y="1570"/>
                    <a:pt x="171" y="1877"/>
                  </a:cubicBezTo>
                  <a:cubicBezTo>
                    <a:pt x="102" y="1911"/>
                    <a:pt x="0" y="1980"/>
                    <a:pt x="34" y="2082"/>
                  </a:cubicBezTo>
                  <a:cubicBezTo>
                    <a:pt x="51" y="2133"/>
                    <a:pt x="85" y="2159"/>
                    <a:pt x="132" y="2159"/>
                  </a:cubicBezTo>
                  <a:cubicBezTo>
                    <a:pt x="179" y="2159"/>
                    <a:pt x="239" y="2133"/>
                    <a:pt x="307" y="2082"/>
                  </a:cubicBezTo>
                  <a:cubicBezTo>
                    <a:pt x="648" y="1843"/>
                    <a:pt x="990" y="1570"/>
                    <a:pt x="1331" y="1331"/>
                  </a:cubicBezTo>
                  <a:lnTo>
                    <a:pt x="1297" y="1297"/>
                  </a:lnTo>
                  <a:cubicBezTo>
                    <a:pt x="1399" y="1195"/>
                    <a:pt x="1536" y="1092"/>
                    <a:pt x="1638" y="956"/>
                  </a:cubicBezTo>
                  <a:cubicBezTo>
                    <a:pt x="1809" y="785"/>
                    <a:pt x="1945" y="512"/>
                    <a:pt x="1979" y="239"/>
                  </a:cubicBezTo>
                  <a:cubicBezTo>
                    <a:pt x="1979" y="103"/>
                    <a:pt x="2047" y="35"/>
                    <a:pt x="187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26"/>
            <p:cNvSpPr/>
            <p:nvPr/>
          </p:nvSpPr>
          <p:spPr>
            <a:xfrm>
              <a:off x="3302702" y="2378050"/>
              <a:ext cx="49580" cy="27714"/>
            </a:xfrm>
            <a:custGeom>
              <a:rect b="b" l="l" r="r" t="t"/>
              <a:pathLst>
                <a:path extrusionOk="0" h="1488" w="2662">
                  <a:moveTo>
                    <a:pt x="149" y="0"/>
                  </a:moveTo>
                  <a:cubicBezTo>
                    <a:pt x="122" y="0"/>
                    <a:pt x="95" y="14"/>
                    <a:pt x="68" y="54"/>
                  </a:cubicBezTo>
                  <a:cubicBezTo>
                    <a:pt x="0" y="123"/>
                    <a:pt x="68" y="191"/>
                    <a:pt x="137" y="259"/>
                  </a:cubicBezTo>
                  <a:lnTo>
                    <a:pt x="307" y="361"/>
                  </a:lnTo>
                  <a:lnTo>
                    <a:pt x="273" y="396"/>
                  </a:lnTo>
                  <a:cubicBezTo>
                    <a:pt x="751" y="703"/>
                    <a:pt x="1228" y="1010"/>
                    <a:pt x="1706" y="1283"/>
                  </a:cubicBezTo>
                  <a:cubicBezTo>
                    <a:pt x="1911" y="1419"/>
                    <a:pt x="2150" y="1488"/>
                    <a:pt x="2423" y="1488"/>
                  </a:cubicBezTo>
                  <a:cubicBezTo>
                    <a:pt x="2491" y="1488"/>
                    <a:pt x="2559" y="1488"/>
                    <a:pt x="2593" y="1453"/>
                  </a:cubicBezTo>
                  <a:cubicBezTo>
                    <a:pt x="2628" y="1453"/>
                    <a:pt x="2662" y="1419"/>
                    <a:pt x="2662" y="1351"/>
                  </a:cubicBezTo>
                  <a:cubicBezTo>
                    <a:pt x="2662" y="1317"/>
                    <a:pt x="2628" y="1249"/>
                    <a:pt x="2593" y="1249"/>
                  </a:cubicBezTo>
                  <a:lnTo>
                    <a:pt x="2491" y="1249"/>
                  </a:lnTo>
                  <a:cubicBezTo>
                    <a:pt x="2184" y="1249"/>
                    <a:pt x="1911" y="1146"/>
                    <a:pt x="1672" y="1010"/>
                  </a:cubicBezTo>
                  <a:cubicBezTo>
                    <a:pt x="1365" y="805"/>
                    <a:pt x="1058" y="600"/>
                    <a:pt x="751" y="396"/>
                  </a:cubicBezTo>
                  <a:cubicBezTo>
                    <a:pt x="580" y="293"/>
                    <a:pt x="444" y="191"/>
                    <a:pt x="273" y="54"/>
                  </a:cubicBezTo>
                  <a:cubicBezTo>
                    <a:pt x="232" y="34"/>
                    <a:pt x="190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26"/>
            <p:cNvSpPr/>
            <p:nvPr/>
          </p:nvSpPr>
          <p:spPr>
            <a:xfrm>
              <a:off x="3339558" y="2275470"/>
              <a:ext cx="20357" cy="20134"/>
            </a:xfrm>
            <a:custGeom>
              <a:rect b="b" l="l" r="r" t="t"/>
              <a:pathLst>
                <a:path extrusionOk="0" h="1081" w="1093">
                  <a:moveTo>
                    <a:pt x="273" y="0"/>
                  </a:moveTo>
                  <a:cubicBezTo>
                    <a:pt x="239" y="17"/>
                    <a:pt x="205" y="17"/>
                    <a:pt x="175" y="17"/>
                  </a:cubicBezTo>
                  <a:cubicBezTo>
                    <a:pt x="145" y="17"/>
                    <a:pt x="120" y="17"/>
                    <a:pt x="103" y="34"/>
                  </a:cubicBezTo>
                  <a:cubicBezTo>
                    <a:pt x="34" y="103"/>
                    <a:pt x="0" y="171"/>
                    <a:pt x="0" y="273"/>
                  </a:cubicBezTo>
                  <a:cubicBezTo>
                    <a:pt x="0" y="444"/>
                    <a:pt x="34" y="580"/>
                    <a:pt x="68" y="751"/>
                  </a:cubicBezTo>
                  <a:cubicBezTo>
                    <a:pt x="127" y="967"/>
                    <a:pt x="321" y="1081"/>
                    <a:pt x="514" y="1081"/>
                  </a:cubicBezTo>
                  <a:cubicBezTo>
                    <a:pt x="657" y="1081"/>
                    <a:pt x="800" y="1018"/>
                    <a:pt x="887" y="887"/>
                  </a:cubicBezTo>
                  <a:cubicBezTo>
                    <a:pt x="1024" y="751"/>
                    <a:pt x="1092" y="546"/>
                    <a:pt x="1024" y="342"/>
                  </a:cubicBezTo>
                  <a:cubicBezTo>
                    <a:pt x="990" y="205"/>
                    <a:pt x="853" y="103"/>
                    <a:pt x="717" y="103"/>
                  </a:cubicBezTo>
                  <a:cubicBezTo>
                    <a:pt x="649" y="103"/>
                    <a:pt x="580" y="137"/>
                    <a:pt x="546" y="171"/>
                  </a:cubicBezTo>
                  <a:cubicBezTo>
                    <a:pt x="512" y="239"/>
                    <a:pt x="546" y="273"/>
                    <a:pt x="649" y="342"/>
                  </a:cubicBezTo>
                  <a:cubicBezTo>
                    <a:pt x="751" y="410"/>
                    <a:pt x="819" y="478"/>
                    <a:pt x="751" y="580"/>
                  </a:cubicBezTo>
                  <a:cubicBezTo>
                    <a:pt x="751" y="649"/>
                    <a:pt x="717" y="683"/>
                    <a:pt x="683" y="717"/>
                  </a:cubicBezTo>
                  <a:cubicBezTo>
                    <a:pt x="609" y="791"/>
                    <a:pt x="548" y="826"/>
                    <a:pt x="494" y="826"/>
                  </a:cubicBezTo>
                  <a:cubicBezTo>
                    <a:pt x="424" y="826"/>
                    <a:pt x="365" y="765"/>
                    <a:pt x="307" y="649"/>
                  </a:cubicBezTo>
                  <a:cubicBezTo>
                    <a:pt x="239" y="512"/>
                    <a:pt x="239" y="307"/>
                    <a:pt x="307" y="171"/>
                  </a:cubicBezTo>
                  <a:cubicBezTo>
                    <a:pt x="341" y="137"/>
                    <a:pt x="273" y="69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26"/>
            <p:cNvSpPr/>
            <p:nvPr/>
          </p:nvSpPr>
          <p:spPr>
            <a:xfrm>
              <a:off x="3419622" y="2391124"/>
              <a:ext cx="41962" cy="12106"/>
            </a:xfrm>
            <a:custGeom>
              <a:rect b="b" l="l" r="r" t="t"/>
              <a:pathLst>
                <a:path extrusionOk="0" h="650" w="2253">
                  <a:moveTo>
                    <a:pt x="2116" y="1"/>
                  </a:moveTo>
                  <a:cubicBezTo>
                    <a:pt x="2048" y="1"/>
                    <a:pt x="1980" y="1"/>
                    <a:pt x="1946" y="35"/>
                  </a:cubicBezTo>
                  <a:cubicBezTo>
                    <a:pt x="1331" y="205"/>
                    <a:pt x="751" y="342"/>
                    <a:pt x="137" y="410"/>
                  </a:cubicBezTo>
                  <a:cubicBezTo>
                    <a:pt x="103" y="410"/>
                    <a:pt x="35" y="444"/>
                    <a:pt x="1" y="444"/>
                  </a:cubicBezTo>
                  <a:cubicBezTo>
                    <a:pt x="1" y="478"/>
                    <a:pt x="1" y="513"/>
                    <a:pt x="1" y="547"/>
                  </a:cubicBezTo>
                  <a:cubicBezTo>
                    <a:pt x="1" y="581"/>
                    <a:pt x="35" y="615"/>
                    <a:pt x="103" y="649"/>
                  </a:cubicBezTo>
                  <a:lnTo>
                    <a:pt x="308" y="649"/>
                  </a:lnTo>
                  <a:cubicBezTo>
                    <a:pt x="922" y="547"/>
                    <a:pt x="1502" y="444"/>
                    <a:pt x="2116" y="240"/>
                  </a:cubicBezTo>
                  <a:cubicBezTo>
                    <a:pt x="2150" y="240"/>
                    <a:pt x="2185" y="240"/>
                    <a:pt x="2185" y="205"/>
                  </a:cubicBezTo>
                  <a:cubicBezTo>
                    <a:pt x="2219" y="171"/>
                    <a:pt x="2253" y="103"/>
                    <a:pt x="2253" y="69"/>
                  </a:cubicBezTo>
                  <a:cubicBezTo>
                    <a:pt x="2253" y="35"/>
                    <a:pt x="2185" y="1"/>
                    <a:pt x="211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26"/>
            <p:cNvSpPr/>
            <p:nvPr/>
          </p:nvSpPr>
          <p:spPr>
            <a:xfrm>
              <a:off x="3468565" y="2236416"/>
              <a:ext cx="20990" cy="18215"/>
            </a:xfrm>
            <a:custGeom>
              <a:rect b="b" l="l" r="r" t="t"/>
              <a:pathLst>
                <a:path extrusionOk="0" h="978" w="1127">
                  <a:moveTo>
                    <a:pt x="525" y="1"/>
                  </a:moveTo>
                  <a:cubicBezTo>
                    <a:pt x="322" y="1"/>
                    <a:pt x="125" y="107"/>
                    <a:pt x="34" y="289"/>
                  </a:cubicBezTo>
                  <a:cubicBezTo>
                    <a:pt x="0" y="323"/>
                    <a:pt x="34" y="391"/>
                    <a:pt x="34" y="459"/>
                  </a:cubicBezTo>
                  <a:cubicBezTo>
                    <a:pt x="103" y="459"/>
                    <a:pt x="171" y="425"/>
                    <a:pt x="205" y="425"/>
                  </a:cubicBezTo>
                  <a:cubicBezTo>
                    <a:pt x="273" y="391"/>
                    <a:pt x="307" y="323"/>
                    <a:pt x="341" y="289"/>
                  </a:cubicBezTo>
                  <a:cubicBezTo>
                    <a:pt x="387" y="258"/>
                    <a:pt x="447" y="241"/>
                    <a:pt x="508" y="241"/>
                  </a:cubicBezTo>
                  <a:cubicBezTo>
                    <a:pt x="583" y="241"/>
                    <a:pt x="660" y="267"/>
                    <a:pt x="717" y="323"/>
                  </a:cubicBezTo>
                  <a:cubicBezTo>
                    <a:pt x="819" y="425"/>
                    <a:pt x="853" y="596"/>
                    <a:pt x="785" y="732"/>
                  </a:cubicBezTo>
                  <a:lnTo>
                    <a:pt x="512" y="630"/>
                  </a:lnTo>
                  <a:cubicBezTo>
                    <a:pt x="478" y="630"/>
                    <a:pt x="444" y="621"/>
                    <a:pt x="414" y="621"/>
                  </a:cubicBezTo>
                  <a:cubicBezTo>
                    <a:pt x="384" y="621"/>
                    <a:pt x="358" y="630"/>
                    <a:pt x="341" y="664"/>
                  </a:cubicBezTo>
                  <a:cubicBezTo>
                    <a:pt x="341" y="732"/>
                    <a:pt x="341" y="801"/>
                    <a:pt x="410" y="835"/>
                  </a:cubicBezTo>
                  <a:cubicBezTo>
                    <a:pt x="512" y="903"/>
                    <a:pt x="614" y="937"/>
                    <a:pt x="751" y="971"/>
                  </a:cubicBezTo>
                  <a:cubicBezTo>
                    <a:pt x="768" y="976"/>
                    <a:pt x="787" y="978"/>
                    <a:pt x="805" y="978"/>
                  </a:cubicBezTo>
                  <a:cubicBezTo>
                    <a:pt x="929" y="978"/>
                    <a:pt x="1062" y="881"/>
                    <a:pt x="1092" y="732"/>
                  </a:cubicBezTo>
                  <a:cubicBezTo>
                    <a:pt x="1126" y="493"/>
                    <a:pt x="1024" y="221"/>
                    <a:pt x="819" y="84"/>
                  </a:cubicBezTo>
                  <a:cubicBezTo>
                    <a:pt x="728" y="27"/>
                    <a:pt x="626" y="1"/>
                    <a:pt x="5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26"/>
            <p:cNvSpPr/>
            <p:nvPr/>
          </p:nvSpPr>
          <p:spPr>
            <a:xfrm>
              <a:off x="3340192" y="2347917"/>
              <a:ext cx="16539" cy="20245"/>
            </a:xfrm>
            <a:custGeom>
              <a:rect b="b" l="l" r="r" t="t"/>
              <a:pathLst>
                <a:path extrusionOk="0" h="1087" w="888">
                  <a:moveTo>
                    <a:pt x="342" y="0"/>
                  </a:moveTo>
                  <a:cubicBezTo>
                    <a:pt x="273" y="0"/>
                    <a:pt x="171" y="34"/>
                    <a:pt x="171" y="103"/>
                  </a:cubicBezTo>
                  <a:cubicBezTo>
                    <a:pt x="137" y="205"/>
                    <a:pt x="239" y="239"/>
                    <a:pt x="307" y="239"/>
                  </a:cubicBezTo>
                  <a:cubicBezTo>
                    <a:pt x="444" y="273"/>
                    <a:pt x="546" y="376"/>
                    <a:pt x="546" y="478"/>
                  </a:cubicBezTo>
                  <a:cubicBezTo>
                    <a:pt x="580" y="580"/>
                    <a:pt x="580" y="683"/>
                    <a:pt x="580" y="819"/>
                  </a:cubicBezTo>
                  <a:cubicBezTo>
                    <a:pt x="376" y="819"/>
                    <a:pt x="342" y="751"/>
                    <a:pt x="307" y="683"/>
                  </a:cubicBezTo>
                  <a:cubicBezTo>
                    <a:pt x="273" y="615"/>
                    <a:pt x="273" y="512"/>
                    <a:pt x="239" y="478"/>
                  </a:cubicBezTo>
                  <a:cubicBezTo>
                    <a:pt x="239" y="410"/>
                    <a:pt x="171" y="376"/>
                    <a:pt x="137" y="342"/>
                  </a:cubicBezTo>
                  <a:cubicBezTo>
                    <a:pt x="69" y="376"/>
                    <a:pt x="0" y="410"/>
                    <a:pt x="0" y="478"/>
                  </a:cubicBezTo>
                  <a:cubicBezTo>
                    <a:pt x="0" y="683"/>
                    <a:pt x="103" y="922"/>
                    <a:pt x="307" y="1024"/>
                  </a:cubicBezTo>
                  <a:cubicBezTo>
                    <a:pt x="361" y="1067"/>
                    <a:pt x="425" y="1086"/>
                    <a:pt x="489" y="1086"/>
                  </a:cubicBezTo>
                  <a:cubicBezTo>
                    <a:pt x="629" y="1086"/>
                    <a:pt x="772" y="994"/>
                    <a:pt x="819" y="853"/>
                  </a:cubicBezTo>
                  <a:cubicBezTo>
                    <a:pt x="887" y="649"/>
                    <a:pt x="853" y="410"/>
                    <a:pt x="717" y="205"/>
                  </a:cubicBezTo>
                  <a:cubicBezTo>
                    <a:pt x="649" y="103"/>
                    <a:pt x="512" y="0"/>
                    <a:pt x="34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26"/>
            <p:cNvSpPr/>
            <p:nvPr/>
          </p:nvSpPr>
          <p:spPr>
            <a:xfrm>
              <a:off x="3264561" y="2212559"/>
              <a:ext cx="31160" cy="13205"/>
            </a:xfrm>
            <a:custGeom>
              <a:rect b="b" l="l" r="r" t="t"/>
              <a:pathLst>
                <a:path extrusionOk="0" h="709" w="1673">
                  <a:moveTo>
                    <a:pt x="512" y="0"/>
                  </a:moveTo>
                  <a:cubicBezTo>
                    <a:pt x="308" y="34"/>
                    <a:pt x="137" y="137"/>
                    <a:pt x="69" y="341"/>
                  </a:cubicBezTo>
                  <a:cubicBezTo>
                    <a:pt x="35" y="478"/>
                    <a:pt x="1" y="546"/>
                    <a:pt x="137" y="580"/>
                  </a:cubicBezTo>
                  <a:cubicBezTo>
                    <a:pt x="168" y="596"/>
                    <a:pt x="192" y="602"/>
                    <a:pt x="211" y="602"/>
                  </a:cubicBezTo>
                  <a:cubicBezTo>
                    <a:pt x="275" y="602"/>
                    <a:pt x="281" y="523"/>
                    <a:pt x="308" y="444"/>
                  </a:cubicBezTo>
                  <a:cubicBezTo>
                    <a:pt x="342" y="307"/>
                    <a:pt x="478" y="239"/>
                    <a:pt x="615" y="239"/>
                  </a:cubicBezTo>
                  <a:cubicBezTo>
                    <a:pt x="820" y="273"/>
                    <a:pt x="1058" y="307"/>
                    <a:pt x="1263" y="444"/>
                  </a:cubicBezTo>
                  <a:cubicBezTo>
                    <a:pt x="1263" y="444"/>
                    <a:pt x="1263" y="478"/>
                    <a:pt x="1263" y="478"/>
                  </a:cubicBezTo>
                  <a:cubicBezTo>
                    <a:pt x="1195" y="546"/>
                    <a:pt x="1161" y="614"/>
                    <a:pt x="1263" y="683"/>
                  </a:cubicBezTo>
                  <a:cubicBezTo>
                    <a:pt x="1297" y="700"/>
                    <a:pt x="1331" y="708"/>
                    <a:pt x="1366" y="708"/>
                  </a:cubicBezTo>
                  <a:cubicBezTo>
                    <a:pt x="1400" y="708"/>
                    <a:pt x="1434" y="700"/>
                    <a:pt x="1468" y="683"/>
                  </a:cubicBezTo>
                  <a:cubicBezTo>
                    <a:pt x="1673" y="580"/>
                    <a:pt x="1673" y="375"/>
                    <a:pt x="1468" y="239"/>
                  </a:cubicBezTo>
                  <a:cubicBezTo>
                    <a:pt x="1161" y="68"/>
                    <a:pt x="820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26"/>
            <p:cNvSpPr/>
            <p:nvPr/>
          </p:nvSpPr>
          <p:spPr>
            <a:xfrm>
              <a:off x="3497786" y="2102344"/>
              <a:ext cx="27993" cy="22629"/>
            </a:xfrm>
            <a:custGeom>
              <a:rect b="b" l="l" r="r" t="t"/>
              <a:pathLst>
                <a:path extrusionOk="0" h="1215" w="1503">
                  <a:moveTo>
                    <a:pt x="107" y="1"/>
                  </a:moveTo>
                  <a:cubicBezTo>
                    <a:pt x="83" y="1"/>
                    <a:pt x="59" y="25"/>
                    <a:pt x="35" y="49"/>
                  </a:cubicBezTo>
                  <a:cubicBezTo>
                    <a:pt x="1" y="83"/>
                    <a:pt x="1" y="117"/>
                    <a:pt x="35" y="151"/>
                  </a:cubicBezTo>
                  <a:cubicBezTo>
                    <a:pt x="69" y="185"/>
                    <a:pt x="103" y="220"/>
                    <a:pt x="171" y="254"/>
                  </a:cubicBezTo>
                  <a:lnTo>
                    <a:pt x="615" y="629"/>
                  </a:lnTo>
                  <a:lnTo>
                    <a:pt x="581" y="629"/>
                  </a:lnTo>
                  <a:lnTo>
                    <a:pt x="990" y="1004"/>
                  </a:lnTo>
                  <a:cubicBezTo>
                    <a:pt x="1093" y="1073"/>
                    <a:pt x="1161" y="1141"/>
                    <a:pt x="1229" y="1175"/>
                  </a:cubicBezTo>
                  <a:cubicBezTo>
                    <a:pt x="1269" y="1195"/>
                    <a:pt x="1308" y="1214"/>
                    <a:pt x="1347" y="1214"/>
                  </a:cubicBezTo>
                  <a:cubicBezTo>
                    <a:pt x="1376" y="1214"/>
                    <a:pt x="1405" y="1204"/>
                    <a:pt x="1434" y="1175"/>
                  </a:cubicBezTo>
                  <a:cubicBezTo>
                    <a:pt x="1502" y="1107"/>
                    <a:pt x="1434" y="1038"/>
                    <a:pt x="1400" y="970"/>
                  </a:cubicBezTo>
                  <a:cubicBezTo>
                    <a:pt x="1024" y="697"/>
                    <a:pt x="683" y="390"/>
                    <a:pt x="308" y="83"/>
                  </a:cubicBezTo>
                  <a:cubicBezTo>
                    <a:pt x="274" y="49"/>
                    <a:pt x="206" y="15"/>
                    <a:pt x="137" y="15"/>
                  </a:cubicBezTo>
                  <a:cubicBezTo>
                    <a:pt x="127" y="5"/>
                    <a:pt x="117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26"/>
            <p:cNvSpPr/>
            <p:nvPr/>
          </p:nvSpPr>
          <p:spPr>
            <a:xfrm>
              <a:off x="3493335" y="2153447"/>
              <a:ext cx="20990" cy="17284"/>
            </a:xfrm>
            <a:custGeom>
              <a:rect b="b" l="l" r="r" t="t"/>
              <a:pathLst>
                <a:path extrusionOk="0" h="928" w="1127">
                  <a:moveTo>
                    <a:pt x="342" y="1"/>
                  </a:moveTo>
                  <a:cubicBezTo>
                    <a:pt x="137" y="1"/>
                    <a:pt x="1" y="205"/>
                    <a:pt x="103" y="376"/>
                  </a:cubicBezTo>
                  <a:cubicBezTo>
                    <a:pt x="137" y="410"/>
                    <a:pt x="172" y="444"/>
                    <a:pt x="240" y="444"/>
                  </a:cubicBezTo>
                  <a:cubicBezTo>
                    <a:pt x="252" y="450"/>
                    <a:pt x="264" y="453"/>
                    <a:pt x="274" y="453"/>
                  </a:cubicBezTo>
                  <a:cubicBezTo>
                    <a:pt x="319" y="453"/>
                    <a:pt x="342" y="398"/>
                    <a:pt x="342" y="342"/>
                  </a:cubicBezTo>
                  <a:cubicBezTo>
                    <a:pt x="342" y="308"/>
                    <a:pt x="342" y="274"/>
                    <a:pt x="342" y="239"/>
                  </a:cubicBezTo>
                  <a:cubicBezTo>
                    <a:pt x="547" y="274"/>
                    <a:pt x="752" y="410"/>
                    <a:pt x="854" y="615"/>
                  </a:cubicBezTo>
                  <a:lnTo>
                    <a:pt x="786" y="683"/>
                  </a:lnTo>
                  <a:cubicBezTo>
                    <a:pt x="718" y="751"/>
                    <a:pt x="718" y="820"/>
                    <a:pt x="786" y="888"/>
                  </a:cubicBezTo>
                  <a:cubicBezTo>
                    <a:pt x="815" y="917"/>
                    <a:pt x="843" y="927"/>
                    <a:pt x="872" y="927"/>
                  </a:cubicBezTo>
                  <a:cubicBezTo>
                    <a:pt x="912" y="927"/>
                    <a:pt x="951" y="908"/>
                    <a:pt x="991" y="888"/>
                  </a:cubicBezTo>
                  <a:cubicBezTo>
                    <a:pt x="1093" y="820"/>
                    <a:pt x="1127" y="683"/>
                    <a:pt x="1127" y="547"/>
                  </a:cubicBezTo>
                  <a:cubicBezTo>
                    <a:pt x="956" y="239"/>
                    <a:pt x="683" y="35"/>
                    <a:pt x="34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26"/>
            <p:cNvSpPr/>
            <p:nvPr/>
          </p:nvSpPr>
          <p:spPr>
            <a:xfrm>
              <a:off x="3540378" y="2156632"/>
              <a:ext cx="11454" cy="29558"/>
            </a:xfrm>
            <a:custGeom>
              <a:rect b="b" l="l" r="r" t="t"/>
              <a:pathLst>
                <a:path extrusionOk="0" h="1587" w="615">
                  <a:moveTo>
                    <a:pt x="68" y="0"/>
                  </a:moveTo>
                  <a:cubicBezTo>
                    <a:pt x="34" y="34"/>
                    <a:pt x="0" y="68"/>
                    <a:pt x="0" y="103"/>
                  </a:cubicBezTo>
                  <a:cubicBezTo>
                    <a:pt x="0" y="171"/>
                    <a:pt x="34" y="239"/>
                    <a:pt x="68" y="273"/>
                  </a:cubicBezTo>
                  <a:cubicBezTo>
                    <a:pt x="205" y="649"/>
                    <a:pt x="307" y="1024"/>
                    <a:pt x="341" y="1433"/>
                  </a:cubicBezTo>
                  <a:cubicBezTo>
                    <a:pt x="341" y="1468"/>
                    <a:pt x="375" y="1502"/>
                    <a:pt x="375" y="1536"/>
                  </a:cubicBezTo>
                  <a:cubicBezTo>
                    <a:pt x="410" y="1570"/>
                    <a:pt x="452" y="1587"/>
                    <a:pt x="491" y="1587"/>
                  </a:cubicBezTo>
                  <a:cubicBezTo>
                    <a:pt x="529" y="1587"/>
                    <a:pt x="563" y="1570"/>
                    <a:pt x="580" y="1536"/>
                  </a:cubicBezTo>
                  <a:cubicBezTo>
                    <a:pt x="580" y="1502"/>
                    <a:pt x="614" y="1468"/>
                    <a:pt x="614" y="1433"/>
                  </a:cubicBezTo>
                  <a:cubicBezTo>
                    <a:pt x="614" y="1331"/>
                    <a:pt x="614" y="1195"/>
                    <a:pt x="580" y="1092"/>
                  </a:cubicBezTo>
                  <a:cubicBezTo>
                    <a:pt x="478" y="751"/>
                    <a:pt x="375" y="444"/>
                    <a:pt x="273" y="137"/>
                  </a:cubicBezTo>
                  <a:cubicBezTo>
                    <a:pt x="239" y="103"/>
                    <a:pt x="239" y="68"/>
                    <a:pt x="205" y="34"/>
                  </a:cubicBezTo>
                  <a:cubicBezTo>
                    <a:pt x="171" y="34"/>
                    <a:pt x="137" y="0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79" name="Google Shape;2879;p26"/>
          <p:cNvSpPr/>
          <p:nvPr/>
        </p:nvSpPr>
        <p:spPr>
          <a:xfrm>
            <a:off x="2348811" y="1804876"/>
            <a:ext cx="34978" cy="45836"/>
          </a:xfrm>
          <a:custGeom>
            <a:rect b="b" l="l" r="r" t="t"/>
            <a:pathLst>
              <a:path extrusionOk="0" h="2461" w="1878">
                <a:moveTo>
                  <a:pt x="1624" y="1"/>
                </a:moveTo>
                <a:cubicBezTo>
                  <a:pt x="1564" y="1"/>
                  <a:pt x="1516" y="25"/>
                  <a:pt x="1468" y="49"/>
                </a:cubicBezTo>
                <a:cubicBezTo>
                  <a:pt x="1399" y="117"/>
                  <a:pt x="1331" y="186"/>
                  <a:pt x="1297" y="254"/>
                </a:cubicBezTo>
                <a:cubicBezTo>
                  <a:pt x="888" y="868"/>
                  <a:pt x="478" y="1448"/>
                  <a:pt x="69" y="2062"/>
                </a:cubicBezTo>
                <a:cubicBezTo>
                  <a:pt x="0" y="2165"/>
                  <a:pt x="0" y="2301"/>
                  <a:pt x="69" y="2404"/>
                </a:cubicBezTo>
                <a:cubicBezTo>
                  <a:pt x="129" y="2444"/>
                  <a:pt x="189" y="2460"/>
                  <a:pt x="255" y="2460"/>
                </a:cubicBezTo>
                <a:cubicBezTo>
                  <a:pt x="303" y="2460"/>
                  <a:pt x="353" y="2452"/>
                  <a:pt x="410" y="2438"/>
                </a:cubicBezTo>
                <a:cubicBezTo>
                  <a:pt x="546" y="2335"/>
                  <a:pt x="683" y="2233"/>
                  <a:pt x="785" y="2097"/>
                </a:cubicBezTo>
                <a:cubicBezTo>
                  <a:pt x="1126" y="1585"/>
                  <a:pt x="1434" y="1039"/>
                  <a:pt x="1741" y="493"/>
                </a:cubicBezTo>
                <a:cubicBezTo>
                  <a:pt x="1809" y="425"/>
                  <a:pt x="1843" y="322"/>
                  <a:pt x="1877" y="220"/>
                </a:cubicBezTo>
                <a:cubicBezTo>
                  <a:pt x="1809" y="152"/>
                  <a:pt x="1775" y="49"/>
                  <a:pt x="1707" y="15"/>
                </a:cubicBezTo>
                <a:cubicBezTo>
                  <a:pt x="1677" y="5"/>
                  <a:pt x="1649" y="1"/>
                  <a:pt x="162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0" name="Google Shape;2880;p26"/>
          <p:cNvSpPr/>
          <p:nvPr/>
        </p:nvSpPr>
        <p:spPr>
          <a:xfrm>
            <a:off x="866826" y="1835895"/>
            <a:ext cx="35611" cy="31644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1" name="Google Shape;2881;p26"/>
          <p:cNvSpPr/>
          <p:nvPr/>
        </p:nvSpPr>
        <p:spPr>
          <a:xfrm>
            <a:off x="230060" y="1844275"/>
            <a:ext cx="33059" cy="30973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82" name="Google Shape;2882;p26"/>
          <p:cNvGrpSpPr/>
          <p:nvPr/>
        </p:nvGrpSpPr>
        <p:grpSpPr>
          <a:xfrm>
            <a:off x="160780" y="1420119"/>
            <a:ext cx="812236" cy="638558"/>
            <a:chOff x="160780" y="1420119"/>
            <a:chExt cx="812236" cy="638558"/>
          </a:xfrm>
        </p:grpSpPr>
        <p:sp>
          <p:nvSpPr>
            <p:cNvPr id="2883" name="Google Shape;2883;p26"/>
            <p:cNvSpPr/>
            <p:nvPr/>
          </p:nvSpPr>
          <p:spPr>
            <a:xfrm>
              <a:off x="160780" y="1420119"/>
              <a:ext cx="812236" cy="638558"/>
            </a:xfrm>
            <a:custGeom>
              <a:rect b="b" l="l" r="r" t="t"/>
              <a:pathLst>
                <a:path extrusionOk="0" h="34285" w="43610">
                  <a:moveTo>
                    <a:pt x="24210" y="10681"/>
                  </a:moveTo>
                  <a:cubicBezTo>
                    <a:pt x="24296" y="10681"/>
                    <a:pt x="24387" y="10727"/>
                    <a:pt x="24433" y="10818"/>
                  </a:cubicBezTo>
                  <a:cubicBezTo>
                    <a:pt x="24535" y="10954"/>
                    <a:pt x="24467" y="11125"/>
                    <a:pt x="24330" y="11193"/>
                  </a:cubicBezTo>
                  <a:cubicBezTo>
                    <a:pt x="24283" y="11217"/>
                    <a:pt x="24237" y="11227"/>
                    <a:pt x="24194" y="11227"/>
                  </a:cubicBezTo>
                  <a:cubicBezTo>
                    <a:pt x="23934" y="11227"/>
                    <a:pt x="23798" y="10833"/>
                    <a:pt x="24092" y="10715"/>
                  </a:cubicBezTo>
                  <a:cubicBezTo>
                    <a:pt x="24126" y="10693"/>
                    <a:pt x="24167" y="10681"/>
                    <a:pt x="24210" y="10681"/>
                  </a:cubicBezTo>
                  <a:close/>
                  <a:moveTo>
                    <a:pt x="18781" y="11132"/>
                  </a:moveTo>
                  <a:cubicBezTo>
                    <a:pt x="18887" y="11132"/>
                    <a:pt x="18991" y="11195"/>
                    <a:pt x="19041" y="11295"/>
                  </a:cubicBezTo>
                  <a:cubicBezTo>
                    <a:pt x="19076" y="11466"/>
                    <a:pt x="18973" y="11568"/>
                    <a:pt x="18803" y="11637"/>
                  </a:cubicBezTo>
                  <a:cubicBezTo>
                    <a:pt x="18734" y="11671"/>
                    <a:pt x="18632" y="11705"/>
                    <a:pt x="18564" y="11739"/>
                  </a:cubicBezTo>
                  <a:cubicBezTo>
                    <a:pt x="18393" y="11807"/>
                    <a:pt x="18188" y="11841"/>
                    <a:pt x="18018" y="11910"/>
                  </a:cubicBezTo>
                  <a:cubicBezTo>
                    <a:pt x="17506" y="12080"/>
                    <a:pt x="17062" y="12353"/>
                    <a:pt x="16687" y="12694"/>
                  </a:cubicBezTo>
                  <a:cubicBezTo>
                    <a:pt x="16073" y="13240"/>
                    <a:pt x="15595" y="13855"/>
                    <a:pt x="15151" y="14537"/>
                  </a:cubicBezTo>
                  <a:cubicBezTo>
                    <a:pt x="15083" y="14639"/>
                    <a:pt x="15015" y="14742"/>
                    <a:pt x="14947" y="14844"/>
                  </a:cubicBezTo>
                  <a:cubicBezTo>
                    <a:pt x="14881" y="14910"/>
                    <a:pt x="14800" y="14948"/>
                    <a:pt x="14724" y="14948"/>
                  </a:cubicBezTo>
                  <a:cubicBezTo>
                    <a:pt x="14682" y="14948"/>
                    <a:pt x="14642" y="14937"/>
                    <a:pt x="14605" y="14912"/>
                  </a:cubicBezTo>
                  <a:cubicBezTo>
                    <a:pt x="14469" y="14844"/>
                    <a:pt x="14401" y="14674"/>
                    <a:pt x="14469" y="14537"/>
                  </a:cubicBezTo>
                  <a:cubicBezTo>
                    <a:pt x="14503" y="14469"/>
                    <a:pt x="14503" y="14435"/>
                    <a:pt x="14571" y="14366"/>
                  </a:cubicBezTo>
                  <a:cubicBezTo>
                    <a:pt x="15049" y="13513"/>
                    <a:pt x="15663" y="12763"/>
                    <a:pt x="16414" y="12148"/>
                  </a:cubicBezTo>
                  <a:cubicBezTo>
                    <a:pt x="16653" y="11944"/>
                    <a:pt x="16892" y="11773"/>
                    <a:pt x="17062" y="11671"/>
                  </a:cubicBezTo>
                  <a:cubicBezTo>
                    <a:pt x="17438" y="11534"/>
                    <a:pt x="17745" y="11398"/>
                    <a:pt x="18052" y="11295"/>
                  </a:cubicBezTo>
                  <a:cubicBezTo>
                    <a:pt x="18222" y="11227"/>
                    <a:pt x="18461" y="11193"/>
                    <a:pt x="18666" y="11159"/>
                  </a:cubicBezTo>
                  <a:cubicBezTo>
                    <a:pt x="18703" y="11141"/>
                    <a:pt x="18742" y="11132"/>
                    <a:pt x="18781" y="11132"/>
                  </a:cubicBezTo>
                  <a:close/>
                  <a:moveTo>
                    <a:pt x="25559" y="11159"/>
                  </a:moveTo>
                  <a:cubicBezTo>
                    <a:pt x="25627" y="11159"/>
                    <a:pt x="25695" y="11159"/>
                    <a:pt x="25764" y="11193"/>
                  </a:cubicBezTo>
                  <a:cubicBezTo>
                    <a:pt x="26821" y="11398"/>
                    <a:pt x="27845" y="11875"/>
                    <a:pt x="28664" y="12592"/>
                  </a:cubicBezTo>
                  <a:cubicBezTo>
                    <a:pt x="29517" y="13377"/>
                    <a:pt x="30200" y="14264"/>
                    <a:pt x="30746" y="15288"/>
                  </a:cubicBezTo>
                  <a:cubicBezTo>
                    <a:pt x="30746" y="15322"/>
                    <a:pt x="30780" y="15390"/>
                    <a:pt x="30814" y="15492"/>
                  </a:cubicBezTo>
                  <a:cubicBezTo>
                    <a:pt x="30848" y="15663"/>
                    <a:pt x="30814" y="15765"/>
                    <a:pt x="30677" y="15834"/>
                  </a:cubicBezTo>
                  <a:lnTo>
                    <a:pt x="30677" y="15868"/>
                  </a:lnTo>
                  <a:cubicBezTo>
                    <a:pt x="30641" y="15875"/>
                    <a:pt x="30607" y="15879"/>
                    <a:pt x="30576" y="15879"/>
                  </a:cubicBezTo>
                  <a:cubicBezTo>
                    <a:pt x="30463" y="15879"/>
                    <a:pt x="30382" y="15824"/>
                    <a:pt x="30302" y="15663"/>
                  </a:cubicBezTo>
                  <a:cubicBezTo>
                    <a:pt x="30029" y="15220"/>
                    <a:pt x="29722" y="14742"/>
                    <a:pt x="29415" y="14298"/>
                  </a:cubicBezTo>
                  <a:cubicBezTo>
                    <a:pt x="28528" y="12967"/>
                    <a:pt x="27163" y="12080"/>
                    <a:pt x="25593" y="11773"/>
                  </a:cubicBezTo>
                  <a:cubicBezTo>
                    <a:pt x="25559" y="11773"/>
                    <a:pt x="25525" y="11739"/>
                    <a:pt x="25491" y="11739"/>
                  </a:cubicBezTo>
                  <a:cubicBezTo>
                    <a:pt x="25320" y="11705"/>
                    <a:pt x="25252" y="11568"/>
                    <a:pt x="25286" y="11432"/>
                  </a:cubicBezTo>
                  <a:cubicBezTo>
                    <a:pt x="25286" y="11261"/>
                    <a:pt x="25422" y="11159"/>
                    <a:pt x="25559" y="11159"/>
                  </a:cubicBezTo>
                  <a:close/>
                  <a:moveTo>
                    <a:pt x="14297" y="15534"/>
                  </a:moveTo>
                  <a:cubicBezTo>
                    <a:pt x="14417" y="15534"/>
                    <a:pt x="14521" y="15597"/>
                    <a:pt x="14571" y="15697"/>
                  </a:cubicBezTo>
                  <a:cubicBezTo>
                    <a:pt x="14640" y="15834"/>
                    <a:pt x="14571" y="16004"/>
                    <a:pt x="14435" y="16073"/>
                  </a:cubicBezTo>
                  <a:cubicBezTo>
                    <a:pt x="14398" y="16091"/>
                    <a:pt x="14359" y="16099"/>
                    <a:pt x="14320" y="16099"/>
                  </a:cubicBezTo>
                  <a:cubicBezTo>
                    <a:pt x="14214" y="16099"/>
                    <a:pt x="14109" y="16036"/>
                    <a:pt x="14059" y="15936"/>
                  </a:cubicBezTo>
                  <a:cubicBezTo>
                    <a:pt x="13991" y="15800"/>
                    <a:pt x="14025" y="15629"/>
                    <a:pt x="14162" y="15561"/>
                  </a:cubicBezTo>
                  <a:cubicBezTo>
                    <a:pt x="14208" y="15542"/>
                    <a:pt x="14253" y="15534"/>
                    <a:pt x="14297" y="15534"/>
                  </a:cubicBezTo>
                  <a:close/>
                  <a:moveTo>
                    <a:pt x="23011" y="8642"/>
                  </a:moveTo>
                  <a:cubicBezTo>
                    <a:pt x="23698" y="8642"/>
                    <a:pt x="24387" y="8683"/>
                    <a:pt x="25081" y="8770"/>
                  </a:cubicBezTo>
                  <a:cubicBezTo>
                    <a:pt x="26003" y="8838"/>
                    <a:pt x="26924" y="9077"/>
                    <a:pt x="27777" y="9453"/>
                  </a:cubicBezTo>
                  <a:cubicBezTo>
                    <a:pt x="29278" y="9999"/>
                    <a:pt x="30541" y="10988"/>
                    <a:pt x="31496" y="12285"/>
                  </a:cubicBezTo>
                  <a:cubicBezTo>
                    <a:pt x="32042" y="13138"/>
                    <a:pt x="32520" y="14059"/>
                    <a:pt x="32895" y="15049"/>
                  </a:cubicBezTo>
                  <a:cubicBezTo>
                    <a:pt x="33066" y="15458"/>
                    <a:pt x="33202" y="15936"/>
                    <a:pt x="33373" y="16380"/>
                  </a:cubicBezTo>
                  <a:cubicBezTo>
                    <a:pt x="33373" y="16448"/>
                    <a:pt x="33373" y="16516"/>
                    <a:pt x="33373" y="16584"/>
                  </a:cubicBezTo>
                  <a:cubicBezTo>
                    <a:pt x="33168" y="16550"/>
                    <a:pt x="32998" y="16516"/>
                    <a:pt x="32793" y="16482"/>
                  </a:cubicBezTo>
                  <a:cubicBezTo>
                    <a:pt x="32588" y="16482"/>
                    <a:pt x="32452" y="16380"/>
                    <a:pt x="32384" y="16175"/>
                  </a:cubicBezTo>
                  <a:cubicBezTo>
                    <a:pt x="32008" y="15288"/>
                    <a:pt x="31530" y="14469"/>
                    <a:pt x="30916" y="13684"/>
                  </a:cubicBezTo>
                  <a:cubicBezTo>
                    <a:pt x="30473" y="13104"/>
                    <a:pt x="29995" y="12558"/>
                    <a:pt x="29483" y="12046"/>
                  </a:cubicBezTo>
                  <a:cubicBezTo>
                    <a:pt x="27982" y="10681"/>
                    <a:pt x="26037" y="9862"/>
                    <a:pt x="23989" y="9726"/>
                  </a:cubicBezTo>
                  <a:cubicBezTo>
                    <a:pt x="23609" y="9704"/>
                    <a:pt x="23229" y="9693"/>
                    <a:pt x="22849" y="9693"/>
                  </a:cubicBezTo>
                  <a:cubicBezTo>
                    <a:pt x="21458" y="9693"/>
                    <a:pt x="20075" y="9840"/>
                    <a:pt x="18734" y="10135"/>
                  </a:cubicBezTo>
                  <a:cubicBezTo>
                    <a:pt x="17915" y="10306"/>
                    <a:pt x="17165" y="10647"/>
                    <a:pt x="16516" y="11125"/>
                  </a:cubicBezTo>
                  <a:cubicBezTo>
                    <a:pt x="16039" y="11466"/>
                    <a:pt x="15629" y="11841"/>
                    <a:pt x="15186" y="12217"/>
                  </a:cubicBezTo>
                  <a:cubicBezTo>
                    <a:pt x="14230" y="13036"/>
                    <a:pt x="13548" y="14128"/>
                    <a:pt x="13275" y="15322"/>
                  </a:cubicBezTo>
                  <a:cubicBezTo>
                    <a:pt x="13240" y="15458"/>
                    <a:pt x="13206" y="15561"/>
                    <a:pt x="13172" y="15663"/>
                  </a:cubicBezTo>
                  <a:cubicBezTo>
                    <a:pt x="13036" y="16141"/>
                    <a:pt x="12899" y="16619"/>
                    <a:pt x="12797" y="17062"/>
                  </a:cubicBezTo>
                  <a:lnTo>
                    <a:pt x="10818" y="17506"/>
                  </a:lnTo>
                  <a:cubicBezTo>
                    <a:pt x="10852" y="17369"/>
                    <a:pt x="10852" y="17301"/>
                    <a:pt x="10852" y="17233"/>
                  </a:cubicBezTo>
                  <a:cubicBezTo>
                    <a:pt x="11023" y="16346"/>
                    <a:pt x="11364" y="15527"/>
                    <a:pt x="11841" y="14776"/>
                  </a:cubicBezTo>
                  <a:cubicBezTo>
                    <a:pt x="12319" y="13923"/>
                    <a:pt x="12865" y="13138"/>
                    <a:pt x="13445" y="12387"/>
                  </a:cubicBezTo>
                  <a:cubicBezTo>
                    <a:pt x="14162" y="11432"/>
                    <a:pt x="15117" y="10681"/>
                    <a:pt x="16175" y="10135"/>
                  </a:cubicBezTo>
                  <a:cubicBezTo>
                    <a:pt x="17199" y="9623"/>
                    <a:pt x="18291" y="9248"/>
                    <a:pt x="19417" y="9009"/>
                  </a:cubicBezTo>
                  <a:cubicBezTo>
                    <a:pt x="20612" y="8770"/>
                    <a:pt x="21807" y="8642"/>
                    <a:pt x="23011" y="8642"/>
                  </a:cubicBezTo>
                  <a:close/>
                  <a:moveTo>
                    <a:pt x="24529" y="16236"/>
                  </a:moveTo>
                  <a:cubicBezTo>
                    <a:pt x="27118" y="16236"/>
                    <a:pt x="29707" y="16408"/>
                    <a:pt x="32281" y="16755"/>
                  </a:cubicBezTo>
                  <a:cubicBezTo>
                    <a:pt x="32725" y="16823"/>
                    <a:pt x="33100" y="16892"/>
                    <a:pt x="33510" y="16994"/>
                  </a:cubicBezTo>
                  <a:cubicBezTo>
                    <a:pt x="33612" y="17028"/>
                    <a:pt x="33714" y="17062"/>
                    <a:pt x="33783" y="17165"/>
                  </a:cubicBezTo>
                  <a:cubicBezTo>
                    <a:pt x="33919" y="17403"/>
                    <a:pt x="34056" y="17676"/>
                    <a:pt x="34260" y="18018"/>
                  </a:cubicBezTo>
                  <a:cubicBezTo>
                    <a:pt x="33646" y="17915"/>
                    <a:pt x="33134" y="17881"/>
                    <a:pt x="32622" y="17779"/>
                  </a:cubicBezTo>
                  <a:cubicBezTo>
                    <a:pt x="30677" y="17369"/>
                    <a:pt x="28664" y="17369"/>
                    <a:pt x="26651" y="17301"/>
                  </a:cubicBezTo>
                  <a:cubicBezTo>
                    <a:pt x="26349" y="17292"/>
                    <a:pt x="26045" y="17288"/>
                    <a:pt x="25740" y="17288"/>
                  </a:cubicBezTo>
                  <a:cubicBezTo>
                    <a:pt x="24906" y="17288"/>
                    <a:pt x="24063" y="17319"/>
                    <a:pt x="23239" y="17369"/>
                  </a:cubicBezTo>
                  <a:cubicBezTo>
                    <a:pt x="18973" y="17642"/>
                    <a:pt x="14776" y="18052"/>
                    <a:pt x="10579" y="18666"/>
                  </a:cubicBezTo>
                  <a:cubicBezTo>
                    <a:pt x="10442" y="18666"/>
                    <a:pt x="10340" y="18666"/>
                    <a:pt x="10169" y="18700"/>
                  </a:cubicBezTo>
                  <a:cubicBezTo>
                    <a:pt x="10306" y="18461"/>
                    <a:pt x="10374" y="18291"/>
                    <a:pt x="10442" y="18120"/>
                  </a:cubicBezTo>
                  <a:lnTo>
                    <a:pt x="10408" y="18120"/>
                  </a:lnTo>
                  <a:cubicBezTo>
                    <a:pt x="10477" y="18018"/>
                    <a:pt x="10579" y="17915"/>
                    <a:pt x="10715" y="17915"/>
                  </a:cubicBezTo>
                  <a:cubicBezTo>
                    <a:pt x="12319" y="17574"/>
                    <a:pt x="13923" y="17199"/>
                    <a:pt x="15527" y="16926"/>
                  </a:cubicBezTo>
                  <a:cubicBezTo>
                    <a:pt x="18515" y="16467"/>
                    <a:pt x="21522" y="16236"/>
                    <a:pt x="24529" y="16236"/>
                  </a:cubicBezTo>
                  <a:close/>
                  <a:moveTo>
                    <a:pt x="22078" y="23614"/>
                  </a:moveTo>
                  <a:cubicBezTo>
                    <a:pt x="21976" y="23921"/>
                    <a:pt x="21908" y="24194"/>
                    <a:pt x="21805" y="24467"/>
                  </a:cubicBezTo>
                  <a:lnTo>
                    <a:pt x="20440" y="24467"/>
                  </a:lnTo>
                  <a:lnTo>
                    <a:pt x="20611" y="23614"/>
                  </a:lnTo>
                  <a:close/>
                  <a:moveTo>
                    <a:pt x="22420" y="23648"/>
                  </a:moveTo>
                  <a:lnTo>
                    <a:pt x="23819" y="23750"/>
                  </a:lnTo>
                  <a:cubicBezTo>
                    <a:pt x="23716" y="24023"/>
                    <a:pt x="23614" y="24296"/>
                    <a:pt x="23512" y="24535"/>
                  </a:cubicBezTo>
                  <a:lnTo>
                    <a:pt x="22181" y="24467"/>
                  </a:lnTo>
                  <a:lnTo>
                    <a:pt x="22420" y="23648"/>
                  </a:lnTo>
                  <a:close/>
                  <a:moveTo>
                    <a:pt x="20236" y="23648"/>
                  </a:moveTo>
                  <a:lnTo>
                    <a:pt x="20236" y="23648"/>
                  </a:lnTo>
                  <a:cubicBezTo>
                    <a:pt x="20202" y="23853"/>
                    <a:pt x="20133" y="24057"/>
                    <a:pt x="20099" y="24262"/>
                  </a:cubicBezTo>
                  <a:cubicBezTo>
                    <a:pt x="20065" y="24364"/>
                    <a:pt x="19963" y="24501"/>
                    <a:pt x="19894" y="24501"/>
                  </a:cubicBezTo>
                  <a:cubicBezTo>
                    <a:pt x="19587" y="24535"/>
                    <a:pt x="19314" y="24569"/>
                    <a:pt x="19041" y="24569"/>
                  </a:cubicBezTo>
                  <a:cubicBezTo>
                    <a:pt x="19041" y="24262"/>
                    <a:pt x="19007" y="23989"/>
                    <a:pt x="19007" y="23716"/>
                  </a:cubicBezTo>
                  <a:lnTo>
                    <a:pt x="18973" y="23682"/>
                  </a:lnTo>
                  <a:lnTo>
                    <a:pt x="20236" y="23648"/>
                  </a:lnTo>
                  <a:close/>
                  <a:moveTo>
                    <a:pt x="24160" y="23784"/>
                  </a:moveTo>
                  <a:lnTo>
                    <a:pt x="25354" y="23921"/>
                  </a:lnTo>
                  <a:cubicBezTo>
                    <a:pt x="25218" y="24194"/>
                    <a:pt x="25081" y="24433"/>
                    <a:pt x="24979" y="24672"/>
                  </a:cubicBezTo>
                  <a:lnTo>
                    <a:pt x="23887" y="24569"/>
                  </a:lnTo>
                  <a:lnTo>
                    <a:pt x="24160" y="23784"/>
                  </a:lnTo>
                  <a:close/>
                  <a:moveTo>
                    <a:pt x="18632" y="23716"/>
                  </a:moveTo>
                  <a:cubicBezTo>
                    <a:pt x="18666" y="24023"/>
                    <a:pt x="18666" y="24330"/>
                    <a:pt x="18632" y="24603"/>
                  </a:cubicBezTo>
                  <a:lnTo>
                    <a:pt x="17711" y="24706"/>
                  </a:lnTo>
                  <a:cubicBezTo>
                    <a:pt x="17642" y="24399"/>
                    <a:pt x="17574" y="24160"/>
                    <a:pt x="17506" y="23853"/>
                  </a:cubicBezTo>
                  <a:lnTo>
                    <a:pt x="17506" y="23819"/>
                  </a:lnTo>
                  <a:lnTo>
                    <a:pt x="18632" y="23716"/>
                  </a:lnTo>
                  <a:close/>
                  <a:moveTo>
                    <a:pt x="17131" y="23921"/>
                  </a:moveTo>
                  <a:cubicBezTo>
                    <a:pt x="17199" y="24228"/>
                    <a:pt x="17404" y="24501"/>
                    <a:pt x="17267" y="24808"/>
                  </a:cubicBezTo>
                  <a:lnTo>
                    <a:pt x="16619" y="24910"/>
                  </a:lnTo>
                  <a:lnTo>
                    <a:pt x="16209" y="24057"/>
                  </a:lnTo>
                  <a:lnTo>
                    <a:pt x="17131" y="23921"/>
                  </a:lnTo>
                  <a:close/>
                  <a:moveTo>
                    <a:pt x="25730" y="23955"/>
                  </a:moveTo>
                  <a:lnTo>
                    <a:pt x="27094" y="24160"/>
                  </a:lnTo>
                  <a:lnTo>
                    <a:pt x="26548" y="24979"/>
                  </a:lnTo>
                  <a:lnTo>
                    <a:pt x="25354" y="24706"/>
                  </a:lnTo>
                  <a:lnTo>
                    <a:pt x="25730" y="23955"/>
                  </a:lnTo>
                  <a:close/>
                  <a:moveTo>
                    <a:pt x="15868" y="24126"/>
                  </a:moveTo>
                  <a:cubicBezTo>
                    <a:pt x="16004" y="24399"/>
                    <a:pt x="16107" y="24706"/>
                    <a:pt x="16209" y="25013"/>
                  </a:cubicBezTo>
                  <a:lnTo>
                    <a:pt x="15015" y="25252"/>
                  </a:lnTo>
                  <a:cubicBezTo>
                    <a:pt x="14878" y="24979"/>
                    <a:pt x="14742" y="24706"/>
                    <a:pt x="14571" y="24399"/>
                  </a:cubicBezTo>
                  <a:lnTo>
                    <a:pt x="15868" y="24126"/>
                  </a:lnTo>
                  <a:close/>
                  <a:moveTo>
                    <a:pt x="27369" y="24214"/>
                  </a:moveTo>
                  <a:lnTo>
                    <a:pt x="28255" y="24467"/>
                  </a:lnTo>
                  <a:lnTo>
                    <a:pt x="27845" y="25320"/>
                  </a:lnTo>
                  <a:lnTo>
                    <a:pt x="26958" y="25081"/>
                  </a:lnTo>
                  <a:cubicBezTo>
                    <a:pt x="27092" y="24779"/>
                    <a:pt x="27391" y="24577"/>
                    <a:pt x="27369" y="24214"/>
                  </a:cubicBezTo>
                  <a:close/>
                  <a:moveTo>
                    <a:pt x="14196" y="24501"/>
                  </a:moveTo>
                  <a:lnTo>
                    <a:pt x="14605" y="25354"/>
                  </a:lnTo>
                  <a:lnTo>
                    <a:pt x="13582" y="25661"/>
                  </a:lnTo>
                  <a:cubicBezTo>
                    <a:pt x="13377" y="25388"/>
                    <a:pt x="13206" y="25183"/>
                    <a:pt x="13002" y="24910"/>
                  </a:cubicBezTo>
                  <a:lnTo>
                    <a:pt x="14196" y="24501"/>
                  </a:lnTo>
                  <a:close/>
                  <a:moveTo>
                    <a:pt x="28596" y="24603"/>
                  </a:moveTo>
                  <a:lnTo>
                    <a:pt x="29722" y="25081"/>
                  </a:lnTo>
                  <a:lnTo>
                    <a:pt x="29312" y="25729"/>
                  </a:lnTo>
                  <a:lnTo>
                    <a:pt x="28221" y="25388"/>
                  </a:lnTo>
                  <a:lnTo>
                    <a:pt x="28596" y="24603"/>
                  </a:lnTo>
                  <a:close/>
                  <a:moveTo>
                    <a:pt x="12660" y="25013"/>
                  </a:moveTo>
                  <a:lnTo>
                    <a:pt x="13206" y="25764"/>
                  </a:lnTo>
                  <a:lnTo>
                    <a:pt x="12217" y="26173"/>
                  </a:lnTo>
                  <a:lnTo>
                    <a:pt x="11500" y="25491"/>
                  </a:lnTo>
                  <a:lnTo>
                    <a:pt x="12660" y="25013"/>
                  </a:lnTo>
                  <a:close/>
                  <a:moveTo>
                    <a:pt x="30063" y="25252"/>
                  </a:moveTo>
                  <a:lnTo>
                    <a:pt x="31053" y="25866"/>
                  </a:lnTo>
                  <a:cubicBezTo>
                    <a:pt x="30780" y="26002"/>
                    <a:pt x="30575" y="26105"/>
                    <a:pt x="30404" y="26207"/>
                  </a:cubicBezTo>
                  <a:cubicBezTo>
                    <a:pt x="30370" y="26224"/>
                    <a:pt x="30336" y="26233"/>
                    <a:pt x="30302" y="26233"/>
                  </a:cubicBezTo>
                  <a:cubicBezTo>
                    <a:pt x="30268" y="26233"/>
                    <a:pt x="30234" y="26224"/>
                    <a:pt x="30200" y="26207"/>
                  </a:cubicBezTo>
                  <a:cubicBezTo>
                    <a:pt x="30029" y="26139"/>
                    <a:pt x="29824" y="26037"/>
                    <a:pt x="29620" y="25934"/>
                  </a:cubicBezTo>
                  <a:lnTo>
                    <a:pt x="29585" y="25934"/>
                  </a:lnTo>
                  <a:lnTo>
                    <a:pt x="30063" y="25252"/>
                  </a:lnTo>
                  <a:close/>
                  <a:moveTo>
                    <a:pt x="11125" y="25695"/>
                  </a:moveTo>
                  <a:lnTo>
                    <a:pt x="11910" y="26310"/>
                  </a:lnTo>
                  <a:lnTo>
                    <a:pt x="11398" y="26651"/>
                  </a:lnTo>
                  <a:lnTo>
                    <a:pt x="10477" y="26173"/>
                  </a:lnTo>
                  <a:lnTo>
                    <a:pt x="11125" y="25695"/>
                  </a:lnTo>
                  <a:close/>
                  <a:moveTo>
                    <a:pt x="27681" y="17733"/>
                  </a:moveTo>
                  <a:cubicBezTo>
                    <a:pt x="28783" y="17733"/>
                    <a:pt x="29873" y="17783"/>
                    <a:pt x="30984" y="17915"/>
                  </a:cubicBezTo>
                  <a:cubicBezTo>
                    <a:pt x="32247" y="18086"/>
                    <a:pt x="33544" y="18291"/>
                    <a:pt x="34772" y="18495"/>
                  </a:cubicBezTo>
                  <a:cubicBezTo>
                    <a:pt x="35762" y="18666"/>
                    <a:pt x="36717" y="18837"/>
                    <a:pt x="37673" y="19007"/>
                  </a:cubicBezTo>
                  <a:cubicBezTo>
                    <a:pt x="38457" y="19144"/>
                    <a:pt x="39242" y="19280"/>
                    <a:pt x="40027" y="19485"/>
                  </a:cubicBezTo>
                  <a:cubicBezTo>
                    <a:pt x="40880" y="19656"/>
                    <a:pt x="41733" y="20031"/>
                    <a:pt x="42416" y="20577"/>
                  </a:cubicBezTo>
                  <a:cubicBezTo>
                    <a:pt x="43132" y="21020"/>
                    <a:pt x="43269" y="21976"/>
                    <a:pt x="42757" y="22624"/>
                  </a:cubicBezTo>
                  <a:lnTo>
                    <a:pt x="42723" y="22624"/>
                  </a:lnTo>
                  <a:cubicBezTo>
                    <a:pt x="42279" y="23238"/>
                    <a:pt x="41733" y="23784"/>
                    <a:pt x="41085" y="24194"/>
                  </a:cubicBezTo>
                  <a:cubicBezTo>
                    <a:pt x="40232" y="24740"/>
                    <a:pt x="39310" y="25149"/>
                    <a:pt x="38321" y="25354"/>
                  </a:cubicBezTo>
                  <a:cubicBezTo>
                    <a:pt x="36717" y="25729"/>
                    <a:pt x="35079" y="26071"/>
                    <a:pt x="33441" y="26446"/>
                  </a:cubicBezTo>
                  <a:cubicBezTo>
                    <a:pt x="33032" y="26548"/>
                    <a:pt x="32657" y="26617"/>
                    <a:pt x="32247" y="26685"/>
                  </a:cubicBezTo>
                  <a:cubicBezTo>
                    <a:pt x="31803" y="26037"/>
                    <a:pt x="31257" y="25491"/>
                    <a:pt x="30575" y="25115"/>
                  </a:cubicBezTo>
                  <a:cubicBezTo>
                    <a:pt x="29483" y="24433"/>
                    <a:pt x="28289" y="23989"/>
                    <a:pt x="27026" y="23750"/>
                  </a:cubicBezTo>
                  <a:cubicBezTo>
                    <a:pt x="26003" y="23580"/>
                    <a:pt x="24945" y="23477"/>
                    <a:pt x="23887" y="23375"/>
                  </a:cubicBezTo>
                  <a:cubicBezTo>
                    <a:pt x="22952" y="23283"/>
                    <a:pt x="22018" y="23237"/>
                    <a:pt x="21085" y="23237"/>
                  </a:cubicBezTo>
                  <a:cubicBezTo>
                    <a:pt x="19258" y="23237"/>
                    <a:pt x="17436" y="23411"/>
                    <a:pt x="15629" y="23750"/>
                  </a:cubicBezTo>
                  <a:cubicBezTo>
                    <a:pt x="14128" y="24057"/>
                    <a:pt x="12660" y="24535"/>
                    <a:pt x="11261" y="25183"/>
                  </a:cubicBezTo>
                  <a:cubicBezTo>
                    <a:pt x="10681" y="25456"/>
                    <a:pt x="10204" y="25832"/>
                    <a:pt x="9760" y="26310"/>
                  </a:cubicBezTo>
                  <a:cubicBezTo>
                    <a:pt x="9692" y="26412"/>
                    <a:pt x="9623" y="26548"/>
                    <a:pt x="9555" y="26685"/>
                  </a:cubicBezTo>
                  <a:lnTo>
                    <a:pt x="8702" y="26446"/>
                  </a:lnTo>
                  <a:cubicBezTo>
                    <a:pt x="7235" y="26071"/>
                    <a:pt x="5768" y="25627"/>
                    <a:pt x="4334" y="25115"/>
                  </a:cubicBezTo>
                  <a:cubicBezTo>
                    <a:pt x="3447" y="24774"/>
                    <a:pt x="2594" y="24364"/>
                    <a:pt x="1809" y="23819"/>
                  </a:cubicBezTo>
                  <a:cubicBezTo>
                    <a:pt x="1400" y="23580"/>
                    <a:pt x="1024" y="23238"/>
                    <a:pt x="717" y="22863"/>
                  </a:cubicBezTo>
                  <a:cubicBezTo>
                    <a:pt x="410" y="22522"/>
                    <a:pt x="410" y="22010"/>
                    <a:pt x="717" y="21635"/>
                  </a:cubicBezTo>
                  <a:cubicBezTo>
                    <a:pt x="820" y="21498"/>
                    <a:pt x="990" y="21362"/>
                    <a:pt x="1161" y="21259"/>
                  </a:cubicBezTo>
                  <a:cubicBezTo>
                    <a:pt x="1502" y="21055"/>
                    <a:pt x="1843" y="20918"/>
                    <a:pt x="2185" y="20782"/>
                  </a:cubicBezTo>
                  <a:cubicBezTo>
                    <a:pt x="3174" y="20509"/>
                    <a:pt x="4130" y="20236"/>
                    <a:pt x="5119" y="20031"/>
                  </a:cubicBezTo>
                  <a:cubicBezTo>
                    <a:pt x="7883" y="19417"/>
                    <a:pt x="10715" y="18973"/>
                    <a:pt x="13548" y="18666"/>
                  </a:cubicBezTo>
                  <a:cubicBezTo>
                    <a:pt x="16585" y="18291"/>
                    <a:pt x="19622" y="18018"/>
                    <a:pt x="22693" y="17813"/>
                  </a:cubicBezTo>
                  <a:cubicBezTo>
                    <a:pt x="22744" y="17796"/>
                    <a:pt x="22795" y="17787"/>
                    <a:pt x="22850" y="17787"/>
                  </a:cubicBezTo>
                  <a:cubicBezTo>
                    <a:pt x="22906" y="17787"/>
                    <a:pt x="22966" y="17796"/>
                    <a:pt x="23034" y="17813"/>
                  </a:cubicBezTo>
                  <a:cubicBezTo>
                    <a:pt x="23170" y="17813"/>
                    <a:pt x="23341" y="17847"/>
                    <a:pt x="23512" y="17847"/>
                  </a:cubicBezTo>
                  <a:cubicBezTo>
                    <a:pt x="24569" y="17847"/>
                    <a:pt x="25627" y="17779"/>
                    <a:pt x="26719" y="17745"/>
                  </a:cubicBezTo>
                  <a:cubicBezTo>
                    <a:pt x="27041" y="17737"/>
                    <a:pt x="27362" y="17733"/>
                    <a:pt x="27681" y="17733"/>
                  </a:cubicBezTo>
                  <a:close/>
                  <a:moveTo>
                    <a:pt x="31257" y="26105"/>
                  </a:moveTo>
                  <a:cubicBezTo>
                    <a:pt x="31496" y="26275"/>
                    <a:pt x="31701" y="26514"/>
                    <a:pt x="31838" y="26753"/>
                  </a:cubicBezTo>
                  <a:cubicBezTo>
                    <a:pt x="31667" y="26821"/>
                    <a:pt x="31496" y="26855"/>
                    <a:pt x="31326" y="26890"/>
                  </a:cubicBezTo>
                  <a:lnTo>
                    <a:pt x="31257" y="26890"/>
                  </a:lnTo>
                  <a:cubicBezTo>
                    <a:pt x="31189" y="26890"/>
                    <a:pt x="31121" y="26890"/>
                    <a:pt x="31053" y="26855"/>
                  </a:cubicBezTo>
                  <a:cubicBezTo>
                    <a:pt x="30916" y="26753"/>
                    <a:pt x="30814" y="26617"/>
                    <a:pt x="30643" y="26480"/>
                  </a:cubicBezTo>
                  <a:lnTo>
                    <a:pt x="31257" y="26105"/>
                  </a:lnTo>
                  <a:close/>
                  <a:moveTo>
                    <a:pt x="10204" y="26446"/>
                  </a:moveTo>
                  <a:cubicBezTo>
                    <a:pt x="10954" y="26787"/>
                    <a:pt x="11023" y="26821"/>
                    <a:pt x="10988" y="27060"/>
                  </a:cubicBezTo>
                  <a:lnTo>
                    <a:pt x="9896" y="26787"/>
                  </a:lnTo>
                  <a:lnTo>
                    <a:pt x="10204" y="26446"/>
                  </a:lnTo>
                  <a:close/>
                  <a:moveTo>
                    <a:pt x="22043" y="24862"/>
                  </a:moveTo>
                  <a:cubicBezTo>
                    <a:pt x="23632" y="24862"/>
                    <a:pt x="25235" y="25041"/>
                    <a:pt x="26787" y="25422"/>
                  </a:cubicBezTo>
                  <a:cubicBezTo>
                    <a:pt x="27948" y="25729"/>
                    <a:pt x="29108" y="26002"/>
                    <a:pt x="30166" y="26651"/>
                  </a:cubicBezTo>
                  <a:cubicBezTo>
                    <a:pt x="30370" y="26787"/>
                    <a:pt x="30575" y="26890"/>
                    <a:pt x="30746" y="27026"/>
                  </a:cubicBezTo>
                  <a:cubicBezTo>
                    <a:pt x="30916" y="27094"/>
                    <a:pt x="30950" y="27299"/>
                    <a:pt x="30848" y="27436"/>
                  </a:cubicBezTo>
                  <a:lnTo>
                    <a:pt x="30814" y="27436"/>
                  </a:lnTo>
                  <a:cubicBezTo>
                    <a:pt x="30643" y="27811"/>
                    <a:pt x="30439" y="28186"/>
                    <a:pt x="30234" y="28562"/>
                  </a:cubicBezTo>
                  <a:cubicBezTo>
                    <a:pt x="29654" y="29619"/>
                    <a:pt x="28801" y="30473"/>
                    <a:pt x="27743" y="31087"/>
                  </a:cubicBezTo>
                  <a:cubicBezTo>
                    <a:pt x="27026" y="31496"/>
                    <a:pt x="26207" y="31872"/>
                    <a:pt x="25457" y="32247"/>
                  </a:cubicBezTo>
                  <a:cubicBezTo>
                    <a:pt x="25409" y="32266"/>
                    <a:pt x="25367" y="32274"/>
                    <a:pt x="25328" y="32274"/>
                  </a:cubicBezTo>
                  <a:cubicBezTo>
                    <a:pt x="25229" y="32274"/>
                    <a:pt x="25155" y="32218"/>
                    <a:pt x="25081" y="32145"/>
                  </a:cubicBezTo>
                  <a:cubicBezTo>
                    <a:pt x="24399" y="31701"/>
                    <a:pt x="23614" y="31360"/>
                    <a:pt x="22795" y="31223"/>
                  </a:cubicBezTo>
                  <a:cubicBezTo>
                    <a:pt x="22147" y="31121"/>
                    <a:pt x="21498" y="31019"/>
                    <a:pt x="20850" y="30950"/>
                  </a:cubicBezTo>
                  <a:cubicBezTo>
                    <a:pt x="20632" y="30926"/>
                    <a:pt x="20410" y="30915"/>
                    <a:pt x="20187" y="30915"/>
                  </a:cubicBezTo>
                  <a:cubicBezTo>
                    <a:pt x="19781" y="30915"/>
                    <a:pt x="19370" y="30952"/>
                    <a:pt x="18973" y="31019"/>
                  </a:cubicBezTo>
                  <a:cubicBezTo>
                    <a:pt x="17881" y="31223"/>
                    <a:pt x="16823" y="31428"/>
                    <a:pt x="16107" y="32418"/>
                  </a:cubicBezTo>
                  <a:cubicBezTo>
                    <a:pt x="13923" y="31223"/>
                    <a:pt x="12114" y="29654"/>
                    <a:pt x="11159" y="27197"/>
                  </a:cubicBezTo>
                  <a:cubicBezTo>
                    <a:pt x="11671" y="26924"/>
                    <a:pt x="12114" y="26617"/>
                    <a:pt x="12626" y="26412"/>
                  </a:cubicBezTo>
                  <a:cubicBezTo>
                    <a:pt x="13309" y="26139"/>
                    <a:pt x="13991" y="25900"/>
                    <a:pt x="14674" y="25729"/>
                  </a:cubicBezTo>
                  <a:cubicBezTo>
                    <a:pt x="16823" y="25149"/>
                    <a:pt x="19041" y="24876"/>
                    <a:pt x="21259" y="24876"/>
                  </a:cubicBezTo>
                  <a:cubicBezTo>
                    <a:pt x="21520" y="24867"/>
                    <a:pt x="21781" y="24862"/>
                    <a:pt x="22043" y="24862"/>
                  </a:cubicBezTo>
                  <a:close/>
                  <a:moveTo>
                    <a:pt x="20103" y="32102"/>
                  </a:moveTo>
                  <a:cubicBezTo>
                    <a:pt x="20181" y="32102"/>
                    <a:pt x="20260" y="32104"/>
                    <a:pt x="20338" y="32110"/>
                  </a:cubicBezTo>
                  <a:cubicBezTo>
                    <a:pt x="21055" y="32110"/>
                    <a:pt x="21737" y="32179"/>
                    <a:pt x="22420" y="32315"/>
                  </a:cubicBezTo>
                  <a:cubicBezTo>
                    <a:pt x="22556" y="32349"/>
                    <a:pt x="22693" y="32383"/>
                    <a:pt x="22863" y="32452"/>
                  </a:cubicBezTo>
                  <a:cubicBezTo>
                    <a:pt x="22105" y="32692"/>
                    <a:pt x="21328" y="32812"/>
                    <a:pt x="20546" y="32812"/>
                  </a:cubicBezTo>
                  <a:cubicBezTo>
                    <a:pt x="19885" y="32812"/>
                    <a:pt x="19221" y="32726"/>
                    <a:pt x="18564" y="32554"/>
                  </a:cubicBezTo>
                  <a:lnTo>
                    <a:pt x="18564" y="32520"/>
                  </a:lnTo>
                  <a:cubicBezTo>
                    <a:pt x="18700" y="32418"/>
                    <a:pt x="18871" y="32315"/>
                    <a:pt x="19041" y="32247"/>
                  </a:cubicBezTo>
                  <a:cubicBezTo>
                    <a:pt x="19378" y="32163"/>
                    <a:pt x="19738" y="32102"/>
                    <a:pt x="20103" y="32102"/>
                  </a:cubicBezTo>
                  <a:close/>
                  <a:moveTo>
                    <a:pt x="20215" y="31339"/>
                  </a:moveTo>
                  <a:cubicBezTo>
                    <a:pt x="21142" y="31339"/>
                    <a:pt x="22065" y="31448"/>
                    <a:pt x="22966" y="31667"/>
                  </a:cubicBezTo>
                  <a:cubicBezTo>
                    <a:pt x="23580" y="31803"/>
                    <a:pt x="24160" y="32008"/>
                    <a:pt x="24706" y="32349"/>
                  </a:cubicBezTo>
                  <a:cubicBezTo>
                    <a:pt x="24774" y="32383"/>
                    <a:pt x="24842" y="32452"/>
                    <a:pt x="24945" y="32520"/>
                  </a:cubicBezTo>
                  <a:cubicBezTo>
                    <a:pt x="24603" y="32827"/>
                    <a:pt x="24194" y="33032"/>
                    <a:pt x="23750" y="33202"/>
                  </a:cubicBezTo>
                  <a:lnTo>
                    <a:pt x="23716" y="33168"/>
                  </a:lnTo>
                  <a:cubicBezTo>
                    <a:pt x="23580" y="32998"/>
                    <a:pt x="23477" y="32827"/>
                    <a:pt x="23375" y="32622"/>
                  </a:cubicBezTo>
                  <a:cubicBezTo>
                    <a:pt x="23443" y="32520"/>
                    <a:pt x="23409" y="32418"/>
                    <a:pt x="23307" y="32349"/>
                  </a:cubicBezTo>
                  <a:cubicBezTo>
                    <a:pt x="23204" y="32179"/>
                    <a:pt x="23034" y="32042"/>
                    <a:pt x="22829" y="32008"/>
                  </a:cubicBezTo>
                  <a:cubicBezTo>
                    <a:pt x="22385" y="31906"/>
                    <a:pt x="21976" y="31837"/>
                    <a:pt x="21532" y="31803"/>
                  </a:cubicBezTo>
                  <a:cubicBezTo>
                    <a:pt x="21021" y="31735"/>
                    <a:pt x="20509" y="31769"/>
                    <a:pt x="19997" y="31735"/>
                  </a:cubicBezTo>
                  <a:cubicBezTo>
                    <a:pt x="19920" y="31727"/>
                    <a:pt x="19843" y="31722"/>
                    <a:pt x="19767" y="31722"/>
                  </a:cubicBezTo>
                  <a:cubicBezTo>
                    <a:pt x="19538" y="31722"/>
                    <a:pt x="19314" y="31761"/>
                    <a:pt x="19110" y="31837"/>
                  </a:cubicBezTo>
                  <a:cubicBezTo>
                    <a:pt x="18939" y="31940"/>
                    <a:pt x="18768" y="31974"/>
                    <a:pt x="18564" y="32008"/>
                  </a:cubicBezTo>
                  <a:cubicBezTo>
                    <a:pt x="18393" y="32042"/>
                    <a:pt x="18222" y="32179"/>
                    <a:pt x="18154" y="32349"/>
                  </a:cubicBezTo>
                  <a:lnTo>
                    <a:pt x="18086" y="32452"/>
                  </a:lnTo>
                  <a:cubicBezTo>
                    <a:pt x="18052" y="32486"/>
                    <a:pt x="18018" y="32520"/>
                    <a:pt x="17984" y="32554"/>
                  </a:cubicBezTo>
                  <a:cubicBezTo>
                    <a:pt x="17984" y="32588"/>
                    <a:pt x="17984" y="32588"/>
                    <a:pt x="17984" y="32588"/>
                  </a:cubicBezTo>
                  <a:lnTo>
                    <a:pt x="17642" y="33168"/>
                  </a:lnTo>
                  <a:lnTo>
                    <a:pt x="17608" y="33168"/>
                  </a:lnTo>
                  <a:cubicBezTo>
                    <a:pt x="17574" y="33134"/>
                    <a:pt x="17540" y="33134"/>
                    <a:pt x="17472" y="33134"/>
                  </a:cubicBezTo>
                  <a:cubicBezTo>
                    <a:pt x="17131" y="33066"/>
                    <a:pt x="16789" y="32929"/>
                    <a:pt x="16482" y="32759"/>
                  </a:cubicBezTo>
                  <a:cubicBezTo>
                    <a:pt x="16585" y="32452"/>
                    <a:pt x="16823" y="32213"/>
                    <a:pt x="17096" y="32076"/>
                  </a:cubicBezTo>
                  <a:cubicBezTo>
                    <a:pt x="17847" y="31667"/>
                    <a:pt x="18666" y="31394"/>
                    <a:pt x="19519" y="31360"/>
                  </a:cubicBezTo>
                  <a:cubicBezTo>
                    <a:pt x="19751" y="31346"/>
                    <a:pt x="19983" y="31339"/>
                    <a:pt x="20215" y="31339"/>
                  </a:cubicBezTo>
                  <a:close/>
                  <a:moveTo>
                    <a:pt x="23102" y="32861"/>
                  </a:moveTo>
                  <a:cubicBezTo>
                    <a:pt x="23170" y="32998"/>
                    <a:pt x="23239" y="33134"/>
                    <a:pt x="23307" y="33271"/>
                  </a:cubicBezTo>
                  <a:cubicBezTo>
                    <a:pt x="23273" y="33305"/>
                    <a:pt x="23204" y="33339"/>
                    <a:pt x="23136" y="33373"/>
                  </a:cubicBezTo>
                  <a:cubicBezTo>
                    <a:pt x="22329" y="33659"/>
                    <a:pt x="21480" y="33804"/>
                    <a:pt x="20631" y="33804"/>
                  </a:cubicBezTo>
                  <a:cubicBezTo>
                    <a:pt x="19757" y="33804"/>
                    <a:pt x="18883" y="33650"/>
                    <a:pt x="18052" y="33339"/>
                  </a:cubicBezTo>
                  <a:cubicBezTo>
                    <a:pt x="18086" y="33305"/>
                    <a:pt x="18086" y="33271"/>
                    <a:pt x="18052" y="33271"/>
                  </a:cubicBezTo>
                  <a:cubicBezTo>
                    <a:pt x="18086" y="33134"/>
                    <a:pt x="18154" y="32998"/>
                    <a:pt x="18257" y="32861"/>
                  </a:cubicBezTo>
                  <a:cubicBezTo>
                    <a:pt x="18530" y="32964"/>
                    <a:pt x="18803" y="33032"/>
                    <a:pt x="19110" y="33100"/>
                  </a:cubicBezTo>
                  <a:cubicBezTo>
                    <a:pt x="19577" y="33191"/>
                    <a:pt x="20055" y="33237"/>
                    <a:pt x="20535" y="33237"/>
                  </a:cubicBezTo>
                  <a:cubicBezTo>
                    <a:pt x="21316" y="33237"/>
                    <a:pt x="22103" y="33115"/>
                    <a:pt x="22863" y="32861"/>
                  </a:cubicBezTo>
                  <a:cubicBezTo>
                    <a:pt x="22897" y="32878"/>
                    <a:pt x="22940" y="32887"/>
                    <a:pt x="22983" y="32887"/>
                  </a:cubicBezTo>
                  <a:cubicBezTo>
                    <a:pt x="23025" y="32887"/>
                    <a:pt x="23068" y="32878"/>
                    <a:pt x="23102" y="32861"/>
                  </a:cubicBezTo>
                  <a:close/>
                  <a:moveTo>
                    <a:pt x="22420" y="1"/>
                  </a:moveTo>
                  <a:cubicBezTo>
                    <a:pt x="22283" y="1"/>
                    <a:pt x="22249" y="171"/>
                    <a:pt x="22215" y="274"/>
                  </a:cubicBezTo>
                  <a:cubicBezTo>
                    <a:pt x="22215" y="547"/>
                    <a:pt x="22181" y="820"/>
                    <a:pt x="22181" y="1024"/>
                  </a:cubicBezTo>
                  <a:cubicBezTo>
                    <a:pt x="21874" y="1161"/>
                    <a:pt x="21601" y="1297"/>
                    <a:pt x="21328" y="1468"/>
                  </a:cubicBezTo>
                  <a:cubicBezTo>
                    <a:pt x="20748" y="1775"/>
                    <a:pt x="20713" y="2594"/>
                    <a:pt x="21225" y="2969"/>
                  </a:cubicBezTo>
                  <a:cubicBezTo>
                    <a:pt x="21464" y="3174"/>
                    <a:pt x="21737" y="3311"/>
                    <a:pt x="22010" y="3447"/>
                  </a:cubicBezTo>
                  <a:cubicBezTo>
                    <a:pt x="22010" y="3822"/>
                    <a:pt x="21976" y="4266"/>
                    <a:pt x="21942" y="4675"/>
                  </a:cubicBezTo>
                  <a:cubicBezTo>
                    <a:pt x="21942" y="4744"/>
                    <a:pt x="21942" y="4778"/>
                    <a:pt x="21908" y="4880"/>
                  </a:cubicBezTo>
                  <a:cubicBezTo>
                    <a:pt x="21753" y="4860"/>
                    <a:pt x="21598" y="4848"/>
                    <a:pt x="21444" y="4848"/>
                  </a:cubicBezTo>
                  <a:cubicBezTo>
                    <a:pt x="21089" y="4848"/>
                    <a:pt x="20739" y="4908"/>
                    <a:pt x="20406" y="5051"/>
                  </a:cubicBezTo>
                  <a:cubicBezTo>
                    <a:pt x="20065" y="5119"/>
                    <a:pt x="19792" y="5290"/>
                    <a:pt x="19553" y="5563"/>
                  </a:cubicBezTo>
                  <a:cubicBezTo>
                    <a:pt x="19212" y="5802"/>
                    <a:pt x="19280" y="6313"/>
                    <a:pt x="19656" y="6484"/>
                  </a:cubicBezTo>
                  <a:cubicBezTo>
                    <a:pt x="19929" y="6655"/>
                    <a:pt x="20236" y="6723"/>
                    <a:pt x="20509" y="6791"/>
                  </a:cubicBezTo>
                  <a:cubicBezTo>
                    <a:pt x="20816" y="6825"/>
                    <a:pt x="21157" y="6859"/>
                    <a:pt x="21464" y="6859"/>
                  </a:cubicBezTo>
                  <a:lnTo>
                    <a:pt x="21874" y="6859"/>
                  </a:lnTo>
                  <a:lnTo>
                    <a:pt x="21874" y="8293"/>
                  </a:lnTo>
                  <a:lnTo>
                    <a:pt x="21567" y="8327"/>
                  </a:lnTo>
                  <a:cubicBezTo>
                    <a:pt x="19656" y="8429"/>
                    <a:pt x="17779" y="8941"/>
                    <a:pt x="16073" y="9760"/>
                  </a:cubicBezTo>
                  <a:cubicBezTo>
                    <a:pt x="14878" y="10306"/>
                    <a:pt x="13889" y="11159"/>
                    <a:pt x="13138" y="12183"/>
                  </a:cubicBezTo>
                  <a:cubicBezTo>
                    <a:pt x="12660" y="12865"/>
                    <a:pt x="12149" y="13547"/>
                    <a:pt x="11705" y="14230"/>
                  </a:cubicBezTo>
                  <a:cubicBezTo>
                    <a:pt x="11057" y="15185"/>
                    <a:pt x="10613" y="16277"/>
                    <a:pt x="10408" y="17403"/>
                  </a:cubicBezTo>
                  <a:cubicBezTo>
                    <a:pt x="10408" y="17472"/>
                    <a:pt x="10374" y="17540"/>
                    <a:pt x="10340" y="17608"/>
                  </a:cubicBezTo>
                  <a:cubicBezTo>
                    <a:pt x="10204" y="17915"/>
                    <a:pt x="9999" y="18188"/>
                    <a:pt x="9896" y="18461"/>
                  </a:cubicBezTo>
                  <a:cubicBezTo>
                    <a:pt x="9794" y="18666"/>
                    <a:pt x="9623" y="18802"/>
                    <a:pt x="9419" y="18802"/>
                  </a:cubicBezTo>
                  <a:cubicBezTo>
                    <a:pt x="7610" y="19075"/>
                    <a:pt x="5836" y="19417"/>
                    <a:pt x="4096" y="19826"/>
                  </a:cubicBezTo>
                  <a:cubicBezTo>
                    <a:pt x="3379" y="20031"/>
                    <a:pt x="2662" y="20201"/>
                    <a:pt x="1980" y="20440"/>
                  </a:cubicBezTo>
                  <a:cubicBezTo>
                    <a:pt x="1468" y="20577"/>
                    <a:pt x="1024" y="20816"/>
                    <a:pt x="649" y="21157"/>
                  </a:cubicBezTo>
                  <a:cubicBezTo>
                    <a:pt x="206" y="21498"/>
                    <a:pt x="1" y="22078"/>
                    <a:pt x="171" y="22624"/>
                  </a:cubicBezTo>
                  <a:cubicBezTo>
                    <a:pt x="240" y="22863"/>
                    <a:pt x="342" y="23068"/>
                    <a:pt x="547" y="23273"/>
                  </a:cubicBezTo>
                  <a:cubicBezTo>
                    <a:pt x="956" y="23716"/>
                    <a:pt x="1468" y="24126"/>
                    <a:pt x="2048" y="24433"/>
                  </a:cubicBezTo>
                  <a:cubicBezTo>
                    <a:pt x="2867" y="24910"/>
                    <a:pt x="3720" y="25320"/>
                    <a:pt x="4607" y="25627"/>
                  </a:cubicBezTo>
                  <a:cubicBezTo>
                    <a:pt x="6552" y="26310"/>
                    <a:pt x="8566" y="26855"/>
                    <a:pt x="10545" y="27333"/>
                  </a:cubicBezTo>
                  <a:cubicBezTo>
                    <a:pt x="10750" y="27367"/>
                    <a:pt x="10920" y="27504"/>
                    <a:pt x="10988" y="27709"/>
                  </a:cubicBezTo>
                  <a:cubicBezTo>
                    <a:pt x="11671" y="29381"/>
                    <a:pt x="12865" y="30814"/>
                    <a:pt x="14401" y="31837"/>
                  </a:cubicBezTo>
                  <a:cubicBezTo>
                    <a:pt x="14810" y="32110"/>
                    <a:pt x="15254" y="32383"/>
                    <a:pt x="15663" y="32691"/>
                  </a:cubicBezTo>
                  <a:cubicBezTo>
                    <a:pt x="15868" y="32793"/>
                    <a:pt x="16073" y="32861"/>
                    <a:pt x="16209" y="33066"/>
                  </a:cubicBezTo>
                  <a:cubicBezTo>
                    <a:pt x="16277" y="33168"/>
                    <a:pt x="16482" y="33237"/>
                    <a:pt x="16619" y="33305"/>
                  </a:cubicBezTo>
                  <a:cubicBezTo>
                    <a:pt x="16858" y="33407"/>
                    <a:pt x="17131" y="33475"/>
                    <a:pt x="17404" y="33578"/>
                  </a:cubicBezTo>
                  <a:lnTo>
                    <a:pt x="17438" y="33578"/>
                  </a:lnTo>
                  <a:cubicBezTo>
                    <a:pt x="17984" y="33851"/>
                    <a:pt x="18598" y="34055"/>
                    <a:pt x="19212" y="34158"/>
                  </a:cubicBezTo>
                  <a:cubicBezTo>
                    <a:pt x="19680" y="34243"/>
                    <a:pt x="20150" y="34285"/>
                    <a:pt x="20621" y="34285"/>
                  </a:cubicBezTo>
                  <a:cubicBezTo>
                    <a:pt x="21660" y="34285"/>
                    <a:pt x="22695" y="34080"/>
                    <a:pt x="23682" y="33680"/>
                  </a:cubicBezTo>
                  <a:cubicBezTo>
                    <a:pt x="23785" y="33646"/>
                    <a:pt x="23887" y="33612"/>
                    <a:pt x="23887" y="33578"/>
                  </a:cubicBezTo>
                  <a:cubicBezTo>
                    <a:pt x="24023" y="33509"/>
                    <a:pt x="24160" y="33441"/>
                    <a:pt x="24262" y="33373"/>
                  </a:cubicBezTo>
                  <a:cubicBezTo>
                    <a:pt x="24501" y="33305"/>
                    <a:pt x="24706" y="33168"/>
                    <a:pt x="24911" y="33032"/>
                  </a:cubicBezTo>
                  <a:cubicBezTo>
                    <a:pt x="25115" y="32861"/>
                    <a:pt x="25388" y="32691"/>
                    <a:pt x="25661" y="32622"/>
                  </a:cubicBezTo>
                  <a:cubicBezTo>
                    <a:pt x="26207" y="32349"/>
                    <a:pt x="26787" y="32076"/>
                    <a:pt x="27367" y="31803"/>
                  </a:cubicBezTo>
                  <a:cubicBezTo>
                    <a:pt x="28835" y="31087"/>
                    <a:pt x="30029" y="29927"/>
                    <a:pt x="30746" y="28493"/>
                  </a:cubicBezTo>
                  <a:cubicBezTo>
                    <a:pt x="30950" y="28084"/>
                    <a:pt x="31121" y="27674"/>
                    <a:pt x="31292" y="27265"/>
                  </a:cubicBezTo>
                  <a:lnTo>
                    <a:pt x="31565" y="27265"/>
                  </a:lnTo>
                  <a:cubicBezTo>
                    <a:pt x="33783" y="26855"/>
                    <a:pt x="36035" y="26412"/>
                    <a:pt x="38253" y="25866"/>
                  </a:cubicBezTo>
                  <a:cubicBezTo>
                    <a:pt x="39003" y="25661"/>
                    <a:pt x="39788" y="25388"/>
                    <a:pt x="40505" y="25047"/>
                  </a:cubicBezTo>
                  <a:cubicBezTo>
                    <a:pt x="41460" y="24603"/>
                    <a:pt x="42279" y="23955"/>
                    <a:pt x="42893" y="23102"/>
                  </a:cubicBezTo>
                  <a:cubicBezTo>
                    <a:pt x="42996" y="22965"/>
                    <a:pt x="43098" y="22829"/>
                    <a:pt x="43166" y="22692"/>
                  </a:cubicBezTo>
                  <a:cubicBezTo>
                    <a:pt x="43610" y="21976"/>
                    <a:pt x="43474" y="21020"/>
                    <a:pt x="42859" y="20474"/>
                  </a:cubicBezTo>
                  <a:cubicBezTo>
                    <a:pt x="42382" y="20031"/>
                    <a:pt x="41836" y="19724"/>
                    <a:pt x="41256" y="19485"/>
                  </a:cubicBezTo>
                  <a:cubicBezTo>
                    <a:pt x="40573" y="19212"/>
                    <a:pt x="39822" y="19007"/>
                    <a:pt x="39072" y="18871"/>
                  </a:cubicBezTo>
                  <a:cubicBezTo>
                    <a:pt x="37741" y="18632"/>
                    <a:pt x="36376" y="18393"/>
                    <a:pt x="35045" y="18188"/>
                  </a:cubicBezTo>
                  <a:lnTo>
                    <a:pt x="34704" y="18120"/>
                  </a:lnTo>
                  <a:cubicBezTo>
                    <a:pt x="34499" y="17608"/>
                    <a:pt x="34226" y="17130"/>
                    <a:pt x="33885" y="16721"/>
                  </a:cubicBezTo>
                  <a:cubicBezTo>
                    <a:pt x="33817" y="16619"/>
                    <a:pt x="33748" y="16516"/>
                    <a:pt x="33748" y="16414"/>
                  </a:cubicBezTo>
                  <a:cubicBezTo>
                    <a:pt x="33271" y="14639"/>
                    <a:pt x="32486" y="13002"/>
                    <a:pt x="31428" y="11568"/>
                  </a:cubicBezTo>
                  <a:cubicBezTo>
                    <a:pt x="30370" y="10306"/>
                    <a:pt x="29005" y="9384"/>
                    <a:pt x="27470" y="8907"/>
                  </a:cubicBezTo>
                  <a:cubicBezTo>
                    <a:pt x="26344" y="8497"/>
                    <a:pt x="25149" y="8293"/>
                    <a:pt x="23955" y="8258"/>
                  </a:cubicBezTo>
                  <a:lnTo>
                    <a:pt x="22351" y="8258"/>
                  </a:lnTo>
                  <a:cubicBezTo>
                    <a:pt x="22249" y="7815"/>
                    <a:pt x="22215" y="7337"/>
                    <a:pt x="22249" y="6859"/>
                  </a:cubicBezTo>
                  <a:cubicBezTo>
                    <a:pt x="22693" y="6791"/>
                    <a:pt x="23034" y="6723"/>
                    <a:pt x="23409" y="6655"/>
                  </a:cubicBezTo>
                  <a:cubicBezTo>
                    <a:pt x="23648" y="6586"/>
                    <a:pt x="23887" y="6518"/>
                    <a:pt x="24126" y="6416"/>
                  </a:cubicBezTo>
                  <a:cubicBezTo>
                    <a:pt x="24228" y="6347"/>
                    <a:pt x="24365" y="6279"/>
                    <a:pt x="24467" y="6177"/>
                  </a:cubicBezTo>
                  <a:cubicBezTo>
                    <a:pt x="24672" y="5972"/>
                    <a:pt x="24638" y="5597"/>
                    <a:pt x="24365" y="5460"/>
                  </a:cubicBezTo>
                  <a:cubicBezTo>
                    <a:pt x="24262" y="5358"/>
                    <a:pt x="24126" y="5290"/>
                    <a:pt x="24023" y="5256"/>
                  </a:cubicBezTo>
                  <a:cubicBezTo>
                    <a:pt x="23580" y="5119"/>
                    <a:pt x="23102" y="5017"/>
                    <a:pt x="22658" y="4914"/>
                  </a:cubicBezTo>
                  <a:cubicBezTo>
                    <a:pt x="22556" y="4880"/>
                    <a:pt x="22454" y="4880"/>
                    <a:pt x="22317" y="4880"/>
                  </a:cubicBezTo>
                  <a:cubicBezTo>
                    <a:pt x="22351" y="4402"/>
                    <a:pt x="22351" y="3925"/>
                    <a:pt x="22385" y="3481"/>
                  </a:cubicBezTo>
                  <a:cubicBezTo>
                    <a:pt x="23170" y="3276"/>
                    <a:pt x="23546" y="2935"/>
                    <a:pt x="23580" y="2457"/>
                  </a:cubicBezTo>
                  <a:cubicBezTo>
                    <a:pt x="23614" y="1946"/>
                    <a:pt x="23239" y="1468"/>
                    <a:pt x="22522" y="1195"/>
                  </a:cubicBezTo>
                  <a:cubicBezTo>
                    <a:pt x="22522" y="922"/>
                    <a:pt x="22522" y="615"/>
                    <a:pt x="22556" y="342"/>
                  </a:cubicBezTo>
                  <a:cubicBezTo>
                    <a:pt x="22590" y="35"/>
                    <a:pt x="22522" y="1"/>
                    <a:pt x="224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26"/>
            <p:cNvSpPr/>
            <p:nvPr/>
          </p:nvSpPr>
          <p:spPr>
            <a:xfrm>
              <a:off x="183669" y="1767042"/>
              <a:ext cx="757572" cy="86997"/>
            </a:xfrm>
            <a:custGeom>
              <a:rect b="b" l="l" r="r" t="t"/>
              <a:pathLst>
                <a:path extrusionOk="0" h="4671" w="40675">
                  <a:moveTo>
                    <a:pt x="23848" y="1"/>
                  </a:moveTo>
                  <a:cubicBezTo>
                    <a:pt x="23645" y="1"/>
                    <a:pt x="23441" y="2"/>
                    <a:pt x="23238" y="4"/>
                  </a:cubicBezTo>
                  <a:cubicBezTo>
                    <a:pt x="18154" y="38"/>
                    <a:pt x="13069" y="482"/>
                    <a:pt x="8053" y="1266"/>
                  </a:cubicBezTo>
                  <a:cubicBezTo>
                    <a:pt x="6654" y="1437"/>
                    <a:pt x="5255" y="1676"/>
                    <a:pt x="3890" y="2017"/>
                  </a:cubicBezTo>
                  <a:cubicBezTo>
                    <a:pt x="3208" y="2222"/>
                    <a:pt x="2525" y="2392"/>
                    <a:pt x="1809" y="2597"/>
                  </a:cubicBezTo>
                  <a:cubicBezTo>
                    <a:pt x="1399" y="2734"/>
                    <a:pt x="990" y="2938"/>
                    <a:pt x="649" y="3246"/>
                  </a:cubicBezTo>
                  <a:cubicBezTo>
                    <a:pt x="444" y="3416"/>
                    <a:pt x="239" y="3655"/>
                    <a:pt x="103" y="3860"/>
                  </a:cubicBezTo>
                  <a:cubicBezTo>
                    <a:pt x="0" y="3962"/>
                    <a:pt x="34" y="4133"/>
                    <a:pt x="137" y="4167"/>
                  </a:cubicBezTo>
                  <a:cubicBezTo>
                    <a:pt x="175" y="4186"/>
                    <a:pt x="208" y="4194"/>
                    <a:pt x="237" y="4194"/>
                  </a:cubicBezTo>
                  <a:cubicBezTo>
                    <a:pt x="311" y="4194"/>
                    <a:pt x="360" y="4138"/>
                    <a:pt x="410" y="4064"/>
                  </a:cubicBezTo>
                  <a:cubicBezTo>
                    <a:pt x="819" y="3484"/>
                    <a:pt x="1433" y="3041"/>
                    <a:pt x="2116" y="2904"/>
                  </a:cubicBezTo>
                  <a:cubicBezTo>
                    <a:pt x="3447" y="2495"/>
                    <a:pt x="4846" y="2154"/>
                    <a:pt x="6211" y="1915"/>
                  </a:cubicBezTo>
                  <a:cubicBezTo>
                    <a:pt x="9043" y="1471"/>
                    <a:pt x="11841" y="1062"/>
                    <a:pt x="14673" y="823"/>
                  </a:cubicBezTo>
                  <a:cubicBezTo>
                    <a:pt x="17549" y="535"/>
                    <a:pt x="20438" y="405"/>
                    <a:pt x="23333" y="405"/>
                  </a:cubicBezTo>
                  <a:cubicBezTo>
                    <a:pt x="24904" y="405"/>
                    <a:pt x="26477" y="444"/>
                    <a:pt x="28049" y="516"/>
                  </a:cubicBezTo>
                  <a:cubicBezTo>
                    <a:pt x="30336" y="652"/>
                    <a:pt x="32622" y="925"/>
                    <a:pt x="34874" y="1335"/>
                  </a:cubicBezTo>
                  <a:cubicBezTo>
                    <a:pt x="36239" y="1539"/>
                    <a:pt x="37536" y="1983"/>
                    <a:pt x="38764" y="2597"/>
                  </a:cubicBezTo>
                  <a:cubicBezTo>
                    <a:pt x="39139" y="2836"/>
                    <a:pt x="39549" y="3109"/>
                    <a:pt x="39924" y="3382"/>
                  </a:cubicBezTo>
                  <a:cubicBezTo>
                    <a:pt x="40061" y="3484"/>
                    <a:pt x="40163" y="3621"/>
                    <a:pt x="40265" y="3791"/>
                  </a:cubicBezTo>
                  <a:cubicBezTo>
                    <a:pt x="40402" y="3962"/>
                    <a:pt x="40402" y="4201"/>
                    <a:pt x="40265" y="4372"/>
                  </a:cubicBezTo>
                  <a:cubicBezTo>
                    <a:pt x="40265" y="4406"/>
                    <a:pt x="40231" y="4440"/>
                    <a:pt x="40231" y="4474"/>
                  </a:cubicBezTo>
                  <a:lnTo>
                    <a:pt x="40231" y="4645"/>
                  </a:lnTo>
                  <a:cubicBezTo>
                    <a:pt x="40231" y="4662"/>
                    <a:pt x="40274" y="4670"/>
                    <a:pt x="40321" y="4670"/>
                  </a:cubicBezTo>
                  <a:cubicBezTo>
                    <a:pt x="40368" y="4670"/>
                    <a:pt x="40419" y="4662"/>
                    <a:pt x="40436" y="4645"/>
                  </a:cubicBezTo>
                  <a:cubicBezTo>
                    <a:pt x="40572" y="4542"/>
                    <a:pt x="40641" y="4406"/>
                    <a:pt x="40675" y="4235"/>
                  </a:cubicBezTo>
                  <a:cubicBezTo>
                    <a:pt x="40675" y="4030"/>
                    <a:pt x="40675" y="3826"/>
                    <a:pt x="40607" y="3621"/>
                  </a:cubicBezTo>
                  <a:cubicBezTo>
                    <a:pt x="40470" y="3382"/>
                    <a:pt x="40265" y="3143"/>
                    <a:pt x="40027" y="2973"/>
                  </a:cubicBezTo>
                  <a:cubicBezTo>
                    <a:pt x="39412" y="2461"/>
                    <a:pt x="38730" y="2085"/>
                    <a:pt x="38013" y="1812"/>
                  </a:cubicBezTo>
                  <a:cubicBezTo>
                    <a:pt x="36785" y="1335"/>
                    <a:pt x="35488" y="993"/>
                    <a:pt x="34157" y="789"/>
                  </a:cubicBezTo>
                  <a:cubicBezTo>
                    <a:pt x="30742" y="273"/>
                    <a:pt x="27296" y="1"/>
                    <a:pt x="238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26"/>
            <p:cNvSpPr/>
            <p:nvPr/>
          </p:nvSpPr>
          <p:spPr>
            <a:xfrm>
              <a:off x="723199" y="1795164"/>
              <a:ext cx="43247" cy="34494"/>
            </a:xfrm>
            <a:custGeom>
              <a:rect b="b" l="l" r="r" t="t"/>
              <a:pathLst>
                <a:path extrusionOk="0" h="1852" w="2322">
                  <a:moveTo>
                    <a:pt x="1192" y="396"/>
                  </a:moveTo>
                  <a:cubicBezTo>
                    <a:pt x="1376" y="396"/>
                    <a:pt x="1562" y="464"/>
                    <a:pt x="1707" y="609"/>
                  </a:cubicBezTo>
                  <a:cubicBezTo>
                    <a:pt x="1980" y="814"/>
                    <a:pt x="1912" y="1258"/>
                    <a:pt x="1570" y="1394"/>
                  </a:cubicBezTo>
                  <a:cubicBezTo>
                    <a:pt x="1447" y="1449"/>
                    <a:pt x="1319" y="1476"/>
                    <a:pt x="1194" y="1476"/>
                  </a:cubicBezTo>
                  <a:cubicBezTo>
                    <a:pt x="1007" y="1476"/>
                    <a:pt x="826" y="1415"/>
                    <a:pt x="683" y="1292"/>
                  </a:cubicBezTo>
                  <a:cubicBezTo>
                    <a:pt x="547" y="1190"/>
                    <a:pt x="478" y="1019"/>
                    <a:pt x="512" y="882"/>
                  </a:cubicBezTo>
                  <a:cubicBezTo>
                    <a:pt x="617" y="568"/>
                    <a:pt x="902" y="396"/>
                    <a:pt x="1192" y="396"/>
                  </a:cubicBezTo>
                  <a:close/>
                  <a:moveTo>
                    <a:pt x="1227" y="0"/>
                  </a:moveTo>
                  <a:cubicBezTo>
                    <a:pt x="1014" y="0"/>
                    <a:pt x="799" y="65"/>
                    <a:pt x="615" y="200"/>
                  </a:cubicBezTo>
                  <a:cubicBezTo>
                    <a:pt x="512" y="268"/>
                    <a:pt x="444" y="336"/>
                    <a:pt x="376" y="405"/>
                  </a:cubicBezTo>
                  <a:cubicBezTo>
                    <a:pt x="1" y="746"/>
                    <a:pt x="69" y="1360"/>
                    <a:pt x="512" y="1633"/>
                  </a:cubicBezTo>
                  <a:cubicBezTo>
                    <a:pt x="719" y="1781"/>
                    <a:pt x="957" y="1852"/>
                    <a:pt x="1195" y="1852"/>
                  </a:cubicBezTo>
                  <a:cubicBezTo>
                    <a:pt x="1506" y="1852"/>
                    <a:pt x="1816" y="1729"/>
                    <a:pt x="2048" y="1497"/>
                  </a:cubicBezTo>
                  <a:cubicBezTo>
                    <a:pt x="2287" y="1258"/>
                    <a:pt x="2321" y="882"/>
                    <a:pt x="2150" y="575"/>
                  </a:cubicBezTo>
                  <a:cubicBezTo>
                    <a:pt x="1976" y="204"/>
                    <a:pt x="1605" y="0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26"/>
            <p:cNvSpPr/>
            <p:nvPr/>
          </p:nvSpPr>
          <p:spPr>
            <a:xfrm>
              <a:off x="552252" y="1791160"/>
              <a:ext cx="38144" cy="34289"/>
            </a:xfrm>
            <a:custGeom>
              <a:rect b="b" l="l" r="r" t="t"/>
              <a:pathLst>
                <a:path extrusionOk="0" h="1841" w="2048">
                  <a:moveTo>
                    <a:pt x="717" y="381"/>
                  </a:moveTo>
                  <a:cubicBezTo>
                    <a:pt x="956" y="381"/>
                    <a:pt x="1195" y="483"/>
                    <a:pt x="1365" y="654"/>
                  </a:cubicBezTo>
                  <a:cubicBezTo>
                    <a:pt x="1604" y="893"/>
                    <a:pt x="1536" y="1302"/>
                    <a:pt x="1195" y="1439"/>
                  </a:cubicBezTo>
                  <a:lnTo>
                    <a:pt x="1195" y="1405"/>
                  </a:lnTo>
                  <a:cubicBezTo>
                    <a:pt x="1114" y="1445"/>
                    <a:pt x="1023" y="1464"/>
                    <a:pt x="929" y="1464"/>
                  </a:cubicBezTo>
                  <a:cubicBezTo>
                    <a:pt x="785" y="1464"/>
                    <a:pt x="636" y="1419"/>
                    <a:pt x="512" y="1336"/>
                  </a:cubicBezTo>
                  <a:cubicBezTo>
                    <a:pt x="444" y="1268"/>
                    <a:pt x="410" y="1166"/>
                    <a:pt x="410" y="1063"/>
                  </a:cubicBezTo>
                  <a:cubicBezTo>
                    <a:pt x="410" y="859"/>
                    <a:pt x="444" y="688"/>
                    <a:pt x="512" y="517"/>
                  </a:cubicBezTo>
                  <a:cubicBezTo>
                    <a:pt x="547" y="449"/>
                    <a:pt x="649" y="415"/>
                    <a:pt x="717" y="381"/>
                  </a:cubicBezTo>
                  <a:close/>
                  <a:moveTo>
                    <a:pt x="635" y="0"/>
                  </a:moveTo>
                  <a:cubicBezTo>
                    <a:pt x="595" y="0"/>
                    <a:pt x="554" y="2"/>
                    <a:pt x="512" y="5"/>
                  </a:cubicBezTo>
                  <a:cubicBezTo>
                    <a:pt x="410" y="40"/>
                    <a:pt x="308" y="108"/>
                    <a:pt x="239" y="210"/>
                  </a:cubicBezTo>
                  <a:cubicBezTo>
                    <a:pt x="137" y="483"/>
                    <a:pt x="69" y="756"/>
                    <a:pt x="1" y="1063"/>
                  </a:cubicBezTo>
                  <a:cubicBezTo>
                    <a:pt x="1" y="1268"/>
                    <a:pt x="103" y="1507"/>
                    <a:pt x="274" y="1609"/>
                  </a:cubicBezTo>
                  <a:cubicBezTo>
                    <a:pt x="465" y="1758"/>
                    <a:pt x="709" y="1841"/>
                    <a:pt x="956" y="1841"/>
                  </a:cubicBezTo>
                  <a:cubicBezTo>
                    <a:pt x="1106" y="1841"/>
                    <a:pt x="1258" y="1810"/>
                    <a:pt x="1400" y="1746"/>
                  </a:cubicBezTo>
                  <a:cubicBezTo>
                    <a:pt x="1946" y="1473"/>
                    <a:pt x="2048" y="756"/>
                    <a:pt x="1604" y="381"/>
                  </a:cubicBezTo>
                  <a:cubicBezTo>
                    <a:pt x="1328" y="135"/>
                    <a:pt x="997" y="0"/>
                    <a:pt x="6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26"/>
            <p:cNvSpPr/>
            <p:nvPr/>
          </p:nvSpPr>
          <p:spPr>
            <a:xfrm>
              <a:off x="369869" y="1805724"/>
              <a:ext cx="40696" cy="32966"/>
            </a:xfrm>
            <a:custGeom>
              <a:rect b="b" l="l" r="r" t="t"/>
              <a:pathLst>
                <a:path extrusionOk="0" h="1770" w="2185">
                  <a:moveTo>
                    <a:pt x="967" y="385"/>
                  </a:moveTo>
                  <a:cubicBezTo>
                    <a:pt x="1010" y="385"/>
                    <a:pt x="1061" y="396"/>
                    <a:pt x="1126" y="418"/>
                  </a:cubicBezTo>
                  <a:cubicBezTo>
                    <a:pt x="1195" y="452"/>
                    <a:pt x="1297" y="520"/>
                    <a:pt x="1365" y="554"/>
                  </a:cubicBezTo>
                  <a:cubicBezTo>
                    <a:pt x="1672" y="793"/>
                    <a:pt x="1672" y="1134"/>
                    <a:pt x="1195" y="1339"/>
                  </a:cubicBezTo>
                  <a:cubicBezTo>
                    <a:pt x="1126" y="1356"/>
                    <a:pt x="1058" y="1365"/>
                    <a:pt x="994" y="1365"/>
                  </a:cubicBezTo>
                  <a:cubicBezTo>
                    <a:pt x="930" y="1365"/>
                    <a:pt x="870" y="1356"/>
                    <a:pt x="819" y="1339"/>
                  </a:cubicBezTo>
                  <a:cubicBezTo>
                    <a:pt x="614" y="1339"/>
                    <a:pt x="478" y="1100"/>
                    <a:pt x="580" y="930"/>
                  </a:cubicBezTo>
                  <a:cubicBezTo>
                    <a:pt x="614" y="793"/>
                    <a:pt x="683" y="691"/>
                    <a:pt x="751" y="554"/>
                  </a:cubicBezTo>
                  <a:cubicBezTo>
                    <a:pt x="821" y="438"/>
                    <a:pt x="875" y="385"/>
                    <a:pt x="967" y="385"/>
                  </a:cubicBezTo>
                  <a:close/>
                  <a:moveTo>
                    <a:pt x="885" y="0"/>
                  </a:moveTo>
                  <a:cubicBezTo>
                    <a:pt x="642" y="0"/>
                    <a:pt x="526" y="93"/>
                    <a:pt x="410" y="384"/>
                  </a:cubicBezTo>
                  <a:cubicBezTo>
                    <a:pt x="341" y="486"/>
                    <a:pt x="273" y="623"/>
                    <a:pt x="239" y="759"/>
                  </a:cubicBezTo>
                  <a:cubicBezTo>
                    <a:pt x="0" y="1169"/>
                    <a:pt x="273" y="1646"/>
                    <a:pt x="717" y="1749"/>
                  </a:cubicBezTo>
                  <a:cubicBezTo>
                    <a:pt x="804" y="1761"/>
                    <a:pt x="896" y="1769"/>
                    <a:pt x="988" y="1769"/>
                  </a:cubicBezTo>
                  <a:cubicBezTo>
                    <a:pt x="1146" y="1769"/>
                    <a:pt x="1304" y="1745"/>
                    <a:pt x="1433" y="1680"/>
                  </a:cubicBezTo>
                  <a:cubicBezTo>
                    <a:pt x="2013" y="1339"/>
                    <a:pt x="2184" y="691"/>
                    <a:pt x="1570" y="247"/>
                  </a:cubicBezTo>
                  <a:cubicBezTo>
                    <a:pt x="1399" y="145"/>
                    <a:pt x="1195" y="42"/>
                    <a:pt x="1024" y="8"/>
                  </a:cubicBezTo>
                  <a:cubicBezTo>
                    <a:pt x="973" y="3"/>
                    <a:pt x="927" y="0"/>
                    <a:pt x="8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26"/>
            <p:cNvSpPr/>
            <p:nvPr/>
          </p:nvSpPr>
          <p:spPr>
            <a:xfrm>
              <a:off x="381937" y="1897390"/>
              <a:ext cx="90909" cy="38293"/>
            </a:xfrm>
            <a:custGeom>
              <a:rect b="b" l="l" r="r" t="t"/>
              <a:pathLst>
                <a:path extrusionOk="0" h="2056" w="4881">
                  <a:moveTo>
                    <a:pt x="4300" y="0"/>
                  </a:moveTo>
                  <a:cubicBezTo>
                    <a:pt x="3856" y="137"/>
                    <a:pt x="3413" y="239"/>
                    <a:pt x="2969" y="375"/>
                  </a:cubicBezTo>
                  <a:cubicBezTo>
                    <a:pt x="2594" y="478"/>
                    <a:pt x="2253" y="614"/>
                    <a:pt x="1877" y="717"/>
                  </a:cubicBezTo>
                  <a:cubicBezTo>
                    <a:pt x="1263" y="956"/>
                    <a:pt x="683" y="1263"/>
                    <a:pt x="205" y="1672"/>
                  </a:cubicBezTo>
                  <a:cubicBezTo>
                    <a:pt x="171" y="1706"/>
                    <a:pt x="137" y="1706"/>
                    <a:pt x="103" y="1740"/>
                  </a:cubicBezTo>
                  <a:cubicBezTo>
                    <a:pt x="35" y="1843"/>
                    <a:pt x="1" y="1945"/>
                    <a:pt x="69" y="2013"/>
                  </a:cubicBezTo>
                  <a:cubicBezTo>
                    <a:pt x="120" y="2047"/>
                    <a:pt x="163" y="2056"/>
                    <a:pt x="197" y="2056"/>
                  </a:cubicBezTo>
                  <a:cubicBezTo>
                    <a:pt x="231" y="2056"/>
                    <a:pt x="256" y="2047"/>
                    <a:pt x="274" y="2047"/>
                  </a:cubicBezTo>
                  <a:lnTo>
                    <a:pt x="547" y="1843"/>
                  </a:lnTo>
                  <a:cubicBezTo>
                    <a:pt x="1263" y="1365"/>
                    <a:pt x="2048" y="990"/>
                    <a:pt x="2867" y="785"/>
                  </a:cubicBezTo>
                  <a:cubicBezTo>
                    <a:pt x="3276" y="683"/>
                    <a:pt x="3686" y="580"/>
                    <a:pt x="4095" y="478"/>
                  </a:cubicBezTo>
                  <a:cubicBezTo>
                    <a:pt x="4300" y="410"/>
                    <a:pt x="4505" y="410"/>
                    <a:pt x="4710" y="341"/>
                  </a:cubicBezTo>
                  <a:cubicBezTo>
                    <a:pt x="4778" y="341"/>
                    <a:pt x="4846" y="273"/>
                    <a:pt x="4880" y="205"/>
                  </a:cubicBezTo>
                  <a:cubicBezTo>
                    <a:pt x="4880" y="137"/>
                    <a:pt x="4846" y="34"/>
                    <a:pt x="4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26"/>
            <p:cNvSpPr/>
            <p:nvPr/>
          </p:nvSpPr>
          <p:spPr>
            <a:xfrm>
              <a:off x="596110" y="1910725"/>
              <a:ext cx="94075" cy="30526"/>
            </a:xfrm>
            <a:custGeom>
              <a:rect b="b" l="l" r="r" t="t"/>
              <a:pathLst>
                <a:path extrusionOk="0" h="1639" w="5051">
                  <a:moveTo>
                    <a:pt x="239" y="1"/>
                  </a:moveTo>
                  <a:cubicBezTo>
                    <a:pt x="137" y="1"/>
                    <a:pt x="34" y="35"/>
                    <a:pt x="34" y="137"/>
                  </a:cubicBezTo>
                  <a:cubicBezTo>
                    <a:pt x="0" y="240"/>
                    <a:pt x="68" y="342"/>
                    <a:pt x="171" y="376"/>
                  </a:cubicBezTo>
                  <a:cubicBezTo>
                    <a:pt x="273" y="376"/>
                    <a:pt x="375" y="410"/>
                    <a:pt x="444" y="410"/>
                  </a:cubicBezTo>
                  <a:cubicBezTo>
                    <a:pt x="1399" y="615"/>
                    <a:pt x="2320" y="785"/>
                    <a:pt x="3242" y="1024"/>
                  </a:cubicBezTo>
                  <a:cubicBezTo>
                    <a:pt x="3719" y="1161"/>
                    <a:pt x="4197" y="1331"/>
                    <a:pt x="4641" y="1536"/>
                  </a:cubicBezTo>
                  <a:lnTo>
                    <a:pt x="4880" y="1639"/>
                  </a:lnTo>
                  <a:cubicBezTo>
                    <a:pt x="5016" y="1570"/>
                    <a:pt x="5050" y="1434"/>
                    <a:pt x="4982" y="1366"/>
                  </a:cubicBezTo>
                  <a:cubicBezTo>
                    <a:pt x="4880" y="1297"/>
                    <a:pt x="4811" y="1229"/>
                    <a:pt x="4709" y="1195"/>
                  </a:cubicBezTo>
                  <a:cubicBezTo>
                    <a:pt x="3992" y="820"/>
                    <a:pt x="3242" y="581"/>
                    <a:pt x="2491" y="410"/>
                  </a:cubicBezTo>
                  <a:cubicBezTo>
                    <a:pt x="1843" y="274"/>
                    <a:pt x="1160" y="171"/>
                    <a:pt x="478" y="35"/>
                  </a:cubicBezTo>
                  <a:cubicBezTo>
                    <a:pt x="410" y="35"/>
                    <a:pt x="307" y="1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26"/>
            <p:cNvSpPr/>
            <p:nvPr/>
          </p:nvSpPr>
          <p:spPr>
            <a:xfrm>
              <a:off x="452484" y="1978460"/>
              <a:ext cx="89623" cy="35872"/>
            </a:xfrm>
            <a:custGeom>
              <a:rect b="b" l="l" r="r" t="t"/>
              <a:pathLst>
                <a:path extrusionOk="0" h="1926" w="4812">
                  <a:moveTo>
                    <a:pt x="4400" y="1"/>
                  </a:moveTo>
                  <a:cubicBezTo>
                    <a:pt x="4265" y="1"/>
                    <a:pt x="4137" y="25"/>
                    <a:pt x="3993" y="49"/>
                  </a:cubicBezTo>
                  <a:cubicBezTo>
                    <a:pt x="3310" y="254"/>
                    <a:pt x="2628" y="458"/>
                    <a:pt x="1945" y="663"/>
                  </a:cubicBezTo>
                  <a:cubicBezTo>
                    <a:pt x="1399" y="834"/>
                    <a:pt x="853" y="1107"/>
                    <a:pt x="376" y="1448"/>
                  </a:cubicBezTo>
                  <a:cubicBezTo>
                    <a:pt x="307" y="1482"/>
                    <a:pt x="239" y="1550"/>
                    <a:pt x="171" y="1619"/>
                  </a:cubicBezTo>
                  <a:cubicBezTo>
                    <a:pt x="68" y="1687"/>
                    <a:pt x="0" y="1789"/>
                    <a:pt x="103" y="1857"/>
                  </a:cubicBezTo>
                  <a:cubicBezTo>
                    <a:pt x="171" y="1926"/>
                    <a:pt x="239" y="1892"/>
                    <a:pt x="307" y="1926"/>
                  </a:cubicBezTo>
                  <a:lnTo>
                    <a:pt x="717" y="1653"/>
                  </a:lnTo>
                  <a:cubicBezTo>
                    <a:pt x="1263" y="1311"/>
                    <a:pt x="1843" y="1073"/>
                    <a:pt x="2457" y="868"/>
                  </a:cubicBezTo>
                  <a:cubicBezTo>
                    <a:pt x="2935" y="731"/>
                    <a:pt x="3413" y="595"/>
                    <a:pt x="3890" y="458"/>
                  </a:cubicBezTo>
                  <a:cubicBezTo>
                    <a:pt x="4095" y="424"/>
                    <a:pt x="4334" y="390"/>
                    <a:pt x="4539" y="390"/>
                  </a:cubicBezTo>
                  <a:cubicBezTo>
                    <a:pt x="4675" y="390"/>
                    <a:pt x="4777" y="390"/>
                    <a:pt x="4812" y="220"/>
                  </a:cubicBezTo>
                  <a:cubicBezTo>
                    <a:pt x="4812" y="83"/>
                    <a:pt x="4709" y="15"/>
                    <a:pt x="4573" y="15"/>
                  </a:cubicBezTo>
                  <a:cubicBezTo>
                    <a:pt x="4513" y="5"/>
                    <a:pt x="4456" y="1"/>
                    <a:pt x="4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26"/>
            <p:cNvSpPr/>
            <p:nvPr/>
          </p:nvSpPr>
          <p:spPr>
            <a:xfrm>
              <a:off x="561787" y="1978720"/>
              <a:ext cx="77555" cy="32277"/>
            </a:xfrm>
            <a:custGeom>
              <a:rect b="b" l="l" r="r" t="t"/>
              <a:pathLst>
                <a:path extrusionOk="0" h="1733" w="4164">
                  <a:moveTo>
                    <a:pt x="239" y="1"/>
                  </a:moveTo>
                  <a:cubicBezTo>
                    <a:pt x="103" y="1"/>
                    <a:pt x="0" y="35"/>
                    <a:pt x="0" y="137"/>
                  </a:cubicBezTo>
                  <a:cubicBezTo>
                    <a:pt x="0" y="240"/>
                    <a:pt x="69" y="274"/>
                    <a:pt x="137" y="342"/>
                  </a:cubicBezTo>
                  <a:cubicBezTo>
                    <a:pt x="171" y="376"/>
                    <a:pt x="239" y="376"/>
                    <a:pt x="273" y="376"/>
                  </a:cubicBezTo>
                  <a:cubicBezTo>
                    <a:pt x="1229" y="683"/>
                    <a:pt x="2184" y="990"/>
                    <a:pt x="3106" y="1332"/>
                  </a:cubicBezTo>
                  <a:cubicBezTo>
                    <a:pt x="3379" y="1434"/>
                    <a:pt x="3617" y="1605"/>
                    <a:pt x="3890" y="1707"/>
                  </a:cubicBezTo>
                  <a:cubicBezTo>
                    <a:pt x="3925" y="1724"/>
                    <a:pt x="3967" y="1733"/>
                    <a:pt x="4010" y="1733"/>
                  </a:cubicBezTo>
                  <a:cubicBezTo>
                    <a:pt x="4053" y="1733"/>
                    <a:pt x="4095" y="1724"/>
                    <a:pt x="4129" y="1707"/>
                  </a:cubicBezTo>
                  <a:cubicBezTo>
                    <a:pt x="4163" y="1707"/>
                    <a:pt x="4163" y="1605"/>
                    <a:pt x="4163" y="1536"/>
                  </a:cubicBezTo>
                  <a:cubicBezTo>
                    <a:pt x="4129" y="1468"/>
                    <a:pt x="4061" y="1400"/>
                    <a:pt x="3993" y="1332"/>
                  </a:cubicBezTo>
                  <a:cubicBezTo>
                    <a:pt x="3856" y="1263"/>
                    <a:pt x="3720" y="1161"/>
                    <a:pt x="3549" y="1127"/>
                  </a:cubicBezTo>
                  <a:cubicBezTo>
                    <a:pt x="2594" y="752"/>
                    <a:pt x="1638" y="410"/>
                    <a:pt x="649" y="69"/>
                  </a:cubicBezTo>
                  <a:cubicBezTo>
                    <a:pt x="512" y="35"/>
                    <a:pt x="376" y="1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26"/>
            <p:cNvSpPr/>
            <p:nvPr/>
          </p:nvSpPr>
          <p:spPr>
            <a:xfrm>
              <a:off x="660288" y="1903741"/>
              <a:ext cx="62934" cy="30769"/>
            </a:xfrm>
            <a:custGeom>
              <a:rect b="b" l="l" r="r" t="t"/>
              <a:pathLst>
                <a:path extrusionOk="0" h="1652" w="3379">
                  <a:moveTo>
                    <a:pt x="239" y="0"/>
                  </a:moveTo>
                  <a:cubicBezTo>
                    <a:pt x="69" y="0"/>
                    <a:pt x="0" y="137"/>
                    <a:pt x="103" y="273"/>
                  </a:cubicBezTo>
                  <a:cubicBezTo>
                    <a:pt x="171" y="307"/>
                    <a:pt x="239" y="342"/>
                    <a:pt x="308" y="376"/>
                  </a:cubicBezTo>
                  <a:cubicBezTo>
                    <a:pt x="1092" y="580"/>
                    <a:pt x="1877" y="887"/>
                    <a:pt x="2594" y="1297"/>
                  </a:cubicBezTo>
                  <a:cubicBezTo>
                    <a:pt x="2764" y="1399"/>
                    <a:pt x="2935" y="1502"/>
                    <a:pt x="3106" y="1604"/>
                  </a:cubicBezTo>
                  <a:cubicBezTo>
                    <a:pt x="3152" y="1635"/>
                    <a:pt x="3198" y="1652"/>
                    <a:pt x="3238" y="1652"/>
                  </a:cubicBezTo>
                  <a:cubicBezTo>
                    <a:pt x="3286" y="1652"/>
                    <a:pt x="3326" y="1626"/>
                    <a:pt x="3345" y="1570"/>
                  </a:cubicBezTo>
                  <a:cubicBezTo>
                    <a:pt x="3379" y="1502"/>
                    <a:pt x="3345" y="1399"/>
                    <a:pt x="3310" y="1331"/>
                  </a:cubicBezTo>
                  <a:cubicBezTo>
                    <a:pt x="3276" y="1297"/>
                    <a:pt x="3208" y="1263"/>
                    <a:pt x="3174" y="1229"/>
                  </a:cubicBezTo>
                  <a:cubicBezTo>
                    <a:pt x="2389" y="751"/>
                    <a:pt x="1536" y="342"/>
                    <a:pt x="649" y="69"/>
                  </a:cubicBezTo>
                  <a:cubicBezTo>
                    <a:pt x="512" y="34"/>
                    <a:pt x="376" y="0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26"/>
            <p:cNvSpPr/>
            <p:nvPr/>
          </p:nvSpPr>
          <p:spPr>
            <a:xfrm>
              <a:off x="409258" y="1944993"/>
              <a:ext cx="49598" cy="33115"/>
            </a:xfrm>
            <a:custGeom>
              <a:rect b="b" l="l" r="r" t="t"/>
              <a:pathLst>
                <a:path extrusionOk="0" h="1778" w="2663">
                  <a:moveTo>
                    <a:pt x="2437" y="0"/>
                  </a:moveTo>
                  <a:cubicBezTo>
                    <a:pt x="2399" y="0"/>
                    <a:pt x="2360" y="11"/>
                    <a:pt x="2321" y="37"/>
                  </a:cubicBezTo>
                  <a:cubicBezTo>
                    <a:pt x="2014" y="174"/>
                    <a:pt x="1741" y="310"/>
                    <a:pt x="1468" y="481"/>
                  </a:cubicBezTo>
                  <a:cubicBezTo>
                    <a:pt x="1059" y="754"/>
                    <a:pt x="649" y="1061"/>
                    <a:pt x="240" y="1334"/>
                  </a:cubicBezTo>
                  <a:cubicBezTo>
                    <a:pt x="171" y="1368"/>
                    <a:pt x="103" y="1436"/>
                    <a:pt x="35" y="1505"/>
                  </a:cubicBezTo>
                  <a:cubicBezTo>
                    <a:pt x="1" y="1573"/>
                    <a:pt x="1" y="1641"/>
                    <a:pt x="35" y="1744"/>
                  </a:cubicBezTo>
                  <a:cubicBezTo>
                    <a:pt x="69" y="1778"/>
                    <a:pt x="206" y="1778"/>
                    <a:pt x="206" y="1778"/>
                  </a:cubicBezTo>
                  <a:cubicBezTo>
                    <a:pt x="615" y="1471"/>
                    <a:pt x="956" y="1232"/>
                    <a:pt x="1298" y="993"/>
                  </a:cubicBezTo>
                  <a:cubicBezTo>
                    <a:pt x="1639" y="788"/>
                    <a:pt x="2048" y="583"/>
                    <a:pt x="2424" y="345"/>
                  </a:cubicBezTo>
                  <a:cubicBezTo>
                    <a:pt x="2560" y="276"/>
                    <a:pt x="2662" y="242"/>
                    <a:pt x="2594" y="72"/>
                  </a:cubicBezTo>
                  <a:cubicBezTo>
                    <a:pt x="2552" y="29"/>
                    <a:pt x="2497" y="0"/>
                    <a:pt x="24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26"/>
            <p:cNvSpPr/>
            <p:nvPr/>
          </p:nvSpPr>
          <p:spPr>
            <a:xfrm>
              <a:off x="390839" y="1925345"/>
              <a:ext cx="40062" cy="31513"/>
            </a:xfrm>
            <a:custGeom>
              <a:rect b="b" l="l" r="r" t="t"/>
              <a:pathLst>
                <a:path extrusionOk="0" h="1692" w="2151">
                  <a:moveTo>
                    <a:pt x="1809" y="0"/>
                  </a:moveTo>
                  <a:cubicBezTo>
                    <a:pt x="1263" y="444"/>
                    <a:pt x="717" y="854"/>
                    <a:pt x="205" y="1263"/>
                  </a:cubicBezTo>
                  <a:cubicBezTo>
                    <a:pt x="103" y="1331"/>
                    <a:pt x="0" y="1468"/>
                    <a:pt x="69" y="1604"/>
                  </a:cubicBezTo>
                  <a:cubicBezTo>
                    <a:pt x="106" y="1666"/>
                    <a:pt x="138" y="1692"/>
                    <a:pt x="174" y="1692"/>
                  </a:cubicBezTo>
                  <a:cubicBezTo>
                    <a:pt x="238" y="1692"/>
                    <a:pt x="313" y="1611"/>
                    <a:pt x="444" y="1502"/>
                  </a:cubicBezTo>
                  <a:cubicBezTo>
                    <a:pt x="785" y="1229"/>
                    <a:pt x="1195" y="956"/>
                    <a:pt x="1570" y="649"/>
                  </a:cubicBezTo>
                  <a:cubicBezTo>
                    <a:pt x="1706" y="546"/>
                    <a:pt x="1877" y="444"/>
                    <a:pt x="2048" y="308"/>
                  </a:cubicBezTo>
                  <a:cubicBezTo>
                    <a:pt x="2116" y="239"/>
                    <a:pt x="2150" y="137"/>
                    <a:pt x="2082" y="69"/>
                  </a:cubicBezTo>
                  <a:cubicBezTo>
                    <a:pt x="1979" y="0"/>
                    <a:pt x="1911" y="0"/>
                    <a:pt x="18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26"/>
            <p:cNvSpPr/>
            <p:nvPr/>
          </p:nvSpPr>
          <p:spPr>
            <a:xfrm>
              <a:off x="621513" y="1977454"/>
              <a:ext cx="36896" cy="19091"/>
            </a:xfrm>
            <a:custGeom>
              <a:rect b="b" l="l" r="r" t="t"/>
              <a:pathLst>
                <a:path extrusionOk="0" h="1025" w="1981">
                  <a:moveTo>
                    <a:pt x="206" y="1"/>
                  </a:moveTo>
                  <a:cubicBezTo>
                    <a:pt x="69" y="1"/>
                    <a:pt x="1" y="137"/>
                    <a:pt x="69" y="274"/>
                  </a:cubicBezTo>
                  <a:cubicBezTo>
                    <a:pt x="137" y="308"/>
                    <a:pt x="172" y="342"/>
                    <a:pt x="240" y="342"/>
                  </a:cubicBezTo>
                  <a:cubicBezTo>
                    <a:pt x="752" y="444"/>
                    <a:pt x="1195" y="649"/>
                    <a:pt x="1639" y="922"/>
                  </a:cubicBezTo>
                  <a:cubicBezTo>
                    <a:pt x="1673" y="956"/>
                    <a:pt x="1707" y="990"/>
                    <a:pt x="1775" y="1024"/>
                  </a:cubicBezTo>
                  <a:cubicBezTo>
                    <a:pt x="1809" y="1024"/>
                    <a:pt x="1912" y="1024"/>
                    <a:pt x="1946" y="956"/>
                  </a:cubicBezTo>
                  <a:cubicBezTo>
                    <a:pt x="1980" y="820"/>
                    <a:pt x="1912" y="683"/>
                    <a:pt x="1809" y="649"/>
                  </a:cubicBezTo>
                  <a:cubicBezTo>
                    <a:pt x="1400" y="444"/>
                    <a:pt x="991" y="239"/>
                    <a:pt x="581" y="69"/>
                  </a:cubicBezTo>
                  <a:cubicBezTo>
                    <a:pt x="445" y="1"/>
                    <a:pt x="342" y="1"/>
                    <a:pt x="2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26"/>
            <p:cNvSpPr/>
            <p:nvPr/>
          </p:nvSpPr>
          <p:spPr>
            <a:xfrm>
              <a:off x="673641" y="1957117"/>
              <a:ext cx="20990" cy="15906"/>
            </a:xfrm>
            <a:custGeom>
              <a:rect b="b" l="l" r="r" t="t"/>
              <a:pathLst>
                <a:path extrusionOk="0" h="854" w="1127">
                  <a:moveTo>
                    <a:pt x="205" y="1"/>
                  </a:moveTo>
                  <a:cubicBezTo>
                    <a:pt x="137" y="1"/>
                    <a:pt x="68" y="35"/>
                    <a:pt x="34" y="69"/>
                  </a:cubicBezTo>
                  <a:cubicBezTo>
                    <a:pt x="0" y="103"/>
                    <a:pt x="0" y="171"/>
                    <a:pt x="0" y="205"/>
                  </a:cubicBezTo>
                  <a:cubicBezTo>
                    <a:pt x="0" y="274"/>
                    <a:pt x="68" y="308"/>
                    <a:pt x="137" y="308"/>
                  </a:cubicBezTo>
                  <a:lnTo>
                    <a:pt x="785" y="785"/>
                  </a:lnTo>
                  <a:cubicBezTo>
                    <a:pt x="819" y="785"/>
                    <a:pt x="853" y="820"/>
                    <a:pt x="887" y="854"/>
                  </a:cubicBezTo>
                  <a:cubicBezTo>
                    <a:pt x="921" y="854"/>
                    <a:pt x="1058" y="854"/>
                    <a:pt x="1058" y="820"/>
                  </a:cubicBezTo>
                  <a:cubicBezTo>
                    <a:pt x="1092" y="785"/>
                    <a:pt x="1126" y="649"/>
                    <a:pt x="1058" y="615"/>
                  </a:cubicBezTo>
                  <a:cubicBezTo>
                    <a:pt x="853" y="342"/>
                    <a:pt x="546" y="103"/>
                    <a:pt x="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26"/>
            <p:cNvSpPr/>
            <p:nvPr/>
          </p:nvSpPr>
          <p:spPr>
            <a:xfrm>
              <a:off x="694127" y="1942385"/>
              <a:ext cx="21475" cy="13410"/>
            </a:xfrm>
            <a:custGeom>
              <a:rect b="b" l="l" r="r" t="t"/>
              <a:pathLst>
                <a:path extrusionOk="0" h="720" w="1153">
                  <a:moveTo>
                    <a:pt x="202" y="0"/>
                  </a:moveTo>
                  <a:cubicBezTo>
                    <a:pt x="71" y="0"/>
                    <a:pt x="1" y="97"/>
                    <a:pt x="60" y="246"/>
                  </a:cubicBezTo>
                  <a:lnTo>
                    <a:pt x="231" y="348"/>
                  </a:lnTo>
                  <a:cubicBezTo>
                    <a:pt x="401" y="450"/>
                    <a:pt x="606" y="553"/>
                    <a:pt x="777" y="655"/>
                  </a:cubicBezTo>
                  <a:cubicBezTo>
                    <a:pt x="833" y="693"/>
                    <a:pt x="879" y="720"/>
                    <a:pt x="926" y="720"/>
                  </a:cubicBezTo>
                  <a:cubicBezTo>
                    <a:pt x="964" y="720"/>
                    <a:pt x="1004" y="701"/>
                    <a:pt x="1050" y="655"/>
                  </a:cubicBezTo>
                  <a:cubicBezTo>
                    <a:pt x="1152" y="519"/>
                    <a:pt x="1084" y="485"/>
                    <a:pt x="1016" y="416"/>
                  </a:cubicBezTo>
                  <a:cubicBezTo>
                    <a:pt x="811" y="177"/>
                    <a:pt x="538" y="41"/>
                    <a:pt x="265" y="7"/>
                  </a:cubicBezTo>
                  <a:cubicBezTo>
                    <a:pt x="243" y="2"/>
                    <a:pt x="222" y="0"/>
                    <a:pt x="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26"/>
            <p:cNvSpPr/>
            <p:nvPr/>
          </p:nvSpPr>
          <p:spPr>
            <a:xfrm>
              <a:off x="631049" y="1899290"/>
              <a:ext cx="7022" cy="6556"/>
            </a:xfrm>
            <a:custGeom>
              <a:rect b="b" l="l" r="r" t="t"/>
              <a:pathLst>
                <a:path extrusionOk="0" h="352" w="377">
                  <a:moveTo>
                    <a:pt x="222" y="0"/>
                  </a:moveTo>
                  <a:cubicBezTo>
                    <a:pt x="190" y="0"/>
                    <a:pt x="160" y="12"/>
                    <a:pt x="137" y="35"/>
                  </a:cubicBezTo>
                  <a:cubicBezTo>
                    <a:pt x="103" y="103"/>
                    <a:pt x="69" y="171"/>
                    <a:pt x="1" y="308"/>
                  </a:cubicBezTo>
                  <a:cubicBezTo>
                    <a:pt x="110" y="308"/>
                    <a:pt x="197" y="351"/>
                    <a:pt x="263" y="351"/>
                  </a:cubicBezTo>
                  <a:cubicBezTo>
                    <a:pt x="279" y="351"/>
                    <a:pt x="294" y="348"/>
                    <a:pt x="308" y="342"/>
                  </a:cubicBezTo>
                  <a:cubicBezTo>
                    <a:pt x="342" y="273"/>
                    <a:pt x="376" y="205"/>
                    <a:pt x="376" y="137"/>
                  </a:cubicBezTo>
                  <a:cubicBezTo>
                    <a:pt x="353" y="46"/>
                    <a:pt x="285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26"/>
            <p:cNvSpPr/>
            <p:nvPr/>
          </p:nvSpPr>
          <p:spPr>
            <a:xfrm>
              <a:off x="442315" y="1918994"/>
              <a:ext cx="5736" cy="7022"/>
            </a:xfrm>
            <a:custGeom>
              <a:rect b="b" l="l" r="r" t="t"/>
              <a:pathLst>
                <a:path extrusionOk="0" h="377" w="308">
                  <a:moveTo>
                    <a:pt x="69" y="0"/>
                  </a:moveTo>
                  <a:cubicBezTo>
                    <a:pt x="34" y="68"/>
                    <a:pt x="34" y="171"/>
                    <a:pt x="0" y="273"/>
                  </a:cubicBezTo>
                  <a:cubicBezTo>
                    <a:pt x="22" y="339"/>
                    <a:pt x="87" y="377"/>
                    <a:pt x="148" y="377"/>
                  </a:cubicBezTo>
                  <a:cubicBezTo>
                    <a:pt x="182" y="377"/>
                    <a:pt x="215" y="366"/>
                    <a:pt x="239" y="341"/>
                  </a:cubicBezTo>
                  <a:cubicBezTo>
                    <a:pt x="307" y="273"/>
                    <a:pt x="307" y="205"/>
                    <a:pt x="307" y="137"/>
                  </a:cubicBezTo>
                  <a:cubicBezTo>
                    <a:pt x="273" y="68"/>
                    <a:pt x="171" y="68"/>
                    <a:pt x="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26"/>
            <p:cNvSpPr/>
            <p:nvPr/>
          </p:nvSpPr>
          <p:spPr>
            <a:xfrm>
              <a:off x="601195" y="1892306"/>
              <a:ext cx="7636" cy="7003"/>
            </a:xfrm>
            <a:custGeom>
              <a:rect b="b" l="l" r="r" t="t"/>
              <a:pathLst>
                <a:path extrusionOk="0" h="376" w="410">
                  <a:moveTo>
                    <a:pt x="68" y="0"/>
                  </a:moveTo>
                  <a:cubicBezTo>
                    <a:pt x="68" y="137"/>
                    <a:pt x="0" y="239"/>
                    <a:pt x="34" y="273"/>
                  </a:cubicBezTo>
                  <a:cubicBezTo>
                    <a:pt x="68" y="341"/>
                    <a:pt x="137" y="375"/>
                    <a:pt x="239" y="375"/>
                  </a:cubicBezTo>
                  <a:cubicBezTo>
                    <a:pt x="341" y="375"/>
                    <a:pt x="410" y="239"/>
                    <a:pt x="341" y="137"/>
                  </a:cubicBezTo>
                  <a:cubicBezTo>
                    <a:pt x="273" y="102"/>
                    <a:pt x="205" y="68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01" name="Google Shape;2901;p26"/>
          <p:cNvSpPr/>
          <p:nvPr/>
        </p:nvSpPr>
        <p:spPr>
          <a:xfrm>
            <a:off x="42575" y="3731153"/>
            <a:ext cx="2694721" cy="1410490"/>
          </a:xfrm>
          <a:custGeom>
            <a:rect b="b" l="l" r="r" t="t"/>
            <a:pathLst>
              <a:path extrusionOk="0" h="75731" w="144683">
                <a:moveTo>
                  <a:pt x="130010" y="1786"/>
                </a:moveTo>
                <a:lnTo>
                  <a:pt x="130146" y="1854"/>
                </a:lnTo>
                <a:cubicBezTo>
                  <a:pt x="129805" y="2741"/>
                  <a:pt x="129532" y="3594"/>
                  <a:pt x="129293" y="4345"/>
                </a:cubicBezTo>
                <a:cubicBezTo>
                  <a:pt x="129020" y="4447"/>
                  <a:pt x="128781" y="4584"/>
                  <a:pt x="128542" y="4754"/>
                </a:cubicBezTo>
                <a:cubicBezTo>
                  <a:pt x="127689" y="5471"/>
                  <a:pt x="126870" y="6222"/>
                  <a:pt x="126017" y="6972"/>
                </a:cubicBezTo>
                <a:cubicBezTo>
                  <a:pt x="125915" y="7075"/>
                  <a:pt x="125812" y="7177"/>
                  <a:pt x="125676" y="7245"/>
                </a:cubicBezTo>
                <a:lnTo>
                  <a:pt x="125608" y="7211"/>
                </a:lnTo>
                <a:cubicBezTo>
                  <a:pt x="126085" y="6597"/>
                  <a:pt x="126597" y="5983"/>
                  <a:pt x="127075" y="5403"/>
                </a:cubicBezTo>
                <a:cubicBezTo>
                  <a:pt x="127587" y="4788"/>
                  <a:pt x="128065" y="4208"/>
                  <a:pt x="128576" y="3628"/>
                </a:cubicBezTo>
                <a:cubicBezTo>
                  <a:pt x="128986" y="2980"/>
                  <a:pt x="129464" y="2366"/>
                  <a:pt x="130010" y="1786"/>
                </a:cubicBezTo>
                <a:close/>
                <a:moveTo>
                  <a:pt x="92338" y="1990"/>
                </a:moveTo>
                <a:lnTo>
                  <a:pt x="92338" y="1990"/>
                </a:lnTo>
                <a:cubicBezTo>
                  <a:pt x="92440" y="2229"/>
                  <a:pt x="92372" y="2536"/>
                  <a:pt x="92235" y="2775"/>
                </a:cubicBezTo>
                <a:cubicBezTo>
                  <a:pt x="91451" y="4208"/>
                  <a:pt x="90666" y="5676"/>
                  <a:pt x="89915" y="7143"/>
                </a:cubicBezTo>
                <a:cubicBezTo>
                  <a:pt x="89471" y="7791"/>
                  <a:pt x="89233" y="8542"/>
                  <a:pt x="89130" y="9293"/>
                </a:cubicBezTo>
                <a:cubicBezTo>
                  <a:pt x="89130" y="9873"/>
                  <a:pt x="89198" y="10487"/>
                  <a:pt x="89233" y="11067"/>
                </a:cubicBezTo>
                <a:cubicBezTo>
                  <a:pt x="89267" y="11647"/>
                  <a:pt x="89335" y="12193"/>
                  <a:pt x="89369" y="12773"/>
                </a:cubicBezTo>
                <a:cubicBezTo>
                  <a:pt x="89437" y="13422"/>
                  <a:pt x="89198" y="14070"/>
                  <a:pt x="88687" y="14479"/>
                </a:cubicBezTo>
                <a:cubicBezTo>
                  <a:pt x="88038" y="15060"/>
                  <a:pt x="87356" y="15605"/>
                  <a:pt x="86673" y="16117"/>
                </a:cubicBezTo>
                <a:cubicBezTo>
                  <a:pt x="85820" y="16732"/>
                  <a:pt x="84899" y="17312"/>
                  <a:pt x="84046" y="17892"/>
                </a:cubicBezTo>
                <a:cubicBezTo>
                  <a:pt x="83807" y="18062"/>
                  <a:pt x="83602" y="18233"/>
                  <a:pt x="83398" y="18369"/>
                </a:cubicBezTo>
                <a:cubicBezTo>
                  <a:pt x="82408" y="19052"/>
                  <a:pt x="81794" y="20178"/>
                  <a:pt x="81760" y="21372"/>
                </a:cubicBezTo>
                <a:cubicBezTo>
                  <a:pt x="81726" y="21543"/>
                  <a:pt x="81691" y="21748"/>
                  <a:pt x="81726" y="21952"/>
                </a:cubicBezTo>
                <a:cubicBezTo>
                  <a:pt x="81794" y="22498"/>
                  <a:pt x="81453" y="22840"/>
                  <a:pt x="81111" y="23181"/>
                </a:cubicBezTo>
                <a:lnTo>
                  <a:pt x="77392" y="26696"/>
                </a:lnTo>
                <a:cubicBezTo>
                  <a:pt x="77221" y="26832"/>
                  <a:pt x="77085" y="27003"/>
                  <a:pt x="76948" y="27139"/>
                </a:cubicBezTo>
                <a:cubicBezTo>
                  <a:pt x="76812" y="27310"/>
                  <a:pt x="76778" y="27378"/>
                  <a:pt x="76914" y="27514"/>
                </a:cubicBezTo>
                <a:cubicBezTo>
                  <a:pt x="76955" y="27569"/>
                  <a:pt x="77007" y="27591"/>
                  <a:pt x="77063" y="27591"/>
                </a:cubicBezTo>
                <a:cubicBezTo>
                  <a:pt x="77148" y="27591"/>
                  <a:pt x="77242" y="27542"/>
                  <a:pt x="77324" y="27480"/>
                </a:cubicBezTo>
                <a:cubicBezTo>
                  <a:pt x="77460" y="27378"/>
                  <a:pt x="77597" y="27241"/>
                  <a:pt x="77767" y="27105"/>
                </a:cubicBezTo>
                <a:lnTo>
                  <a:pt x="81384" y="23624"/>
                </a:lnTo>
                <a:cubicBezTo>
                  <a:pt x="81487" y="23556"/>
                  <a:pt x="81589" y="23488"/>
                  <a:pt x="81726" y="23351"/>
                </a:cubicBezTo>
                <a:cubicBezTo>
                  <a:pt x="81760" y="23624"/>
                  <a:pt x="81794" y="23863"/>
                  <a:pt x="81794" y="24068"/>
                </a:cubicBezTo>
                <a:cubicBezTo>
                  <a:pt x="82033" y="25808"/>
                  <a:pt x="82544" y="27549"/>
                  <a:pt x="83329" y="29152"/>
                </a:cubicBezTo>
                <a:cubicBezTo>
                  <a:pt x="83500" y="29425"/>
                  <a:pt x="83466" y="29835"/>
                  <a:pt x="83261" y="30074"/>
                </a:cubicBezTo>
                <a:cubicBezTo>
                  <a:pt x="82886" y="30586"/>
                  <a:pt x="82510" y="31063"/>
                  <a:pt x="82135" y="31541"/>
                </a:cubicBezTo>
                <a:cubicBezTo>
                  <a:pt x="82033" y="31677"/>
                  <a:pt x="81896" y="31780"/>
                  <a:pt x="82033" y="31950"/>
                </a:cubicBezTo>
                <a:cubicBezTo>
                  <a:pt x="82098" y="32003"/>
                  <a:pt x="82163" y="32025"/>
                  <a:pt x="82226" y="32025"/>
                </a:cubicBezTo>
                <a:cubicBezTo>
                  <a:pt x="82329" y="32025"/>
                  <a:pt x="82426" y="31967"/>
                  <a:pt x="82510" y="31882"/>
                </a:cubicBezTo>
                <a:cubicBezTo>
                  <a:pt x="82749" y="31643"/>
                  <a:pt x="82954" y="31404"/>
                  <a:pt x="83159" y="31166"/>
                </a:cubicBezTo>
                <a:cubicBezTo>
                  <a:pt x="83363" y="30893"/>
                  <a:pt x="83534" y="30586"/>
                  <a:pt x="83773" y="30244"/>
                </a:cubicBezTo>
                <a:cubicBezTo>
                  <a:pt x="83978" y="30586"/>
                  <a:pt x="84114" y="30893"/>
                  <a:pt x="84285" y="31200"/>
                </a:cubicBezTo>
                <a:cubicBezTo>
                  <a:pt x="84455" y="31507"/>
                  <a:pt x="84626" y="31882"/>
                  <a:pt x="84797" y="32223"/>
                </a:cubicBezTo>
                <a:cubicBezTo>
                  <a:pt x="85035" y="32667"/>
                  <a:pt x="85035" y="33247"/>
                  <a:pt x="84728" y="33657"/>
                </a:cubicBezTo>
                <a:cubicBezTo>
                  <a:pt x="84558" y="33964"/>
                  <a:pt x="84319" y="34237"/>
                  <a:pt x="84080" y="34510"/>
                </a:cubicBezTo>
                <a:cubicBezTo>
                  <a:pt x="83807" y="34817"/>
                  <a:pt x="83500" y="35090"/>
                  <a:pt x="83193" y="35363"/>
                </a:cubicBezTo>
                <a:cubicBezTo>
                  <a:pt x="81896" y="36557"/>
                  <a:pt x="81077" y="38195"/>
                  <a:pt x="81009" y="40004"/>
                </a:cubicBezTo>
                <a:cubicBezTo>
                  <a:pt x="80975" y="40447"/>
                  <a:pt x="80941" y="40925"/>
                  <a:pt x="80907" y="41403"/>
                </a:cubicBezTo>
                <a:cubicBezTo>
                  <a:pt x="80872" y="41880"/>
                  <a:pt x="80736" y="42358"/>
                  <a:pt x="80463" y="42802"/>
                </a:cubicBezTo>
                <a:cubicBezTo>
                  <a:pt x="79542" y="44337"/>
                  <a:pt x="78620" y="45839"/>
                  <a:pt x="77699" y="47374"/>
                </a:cubicBezTo>
                <a:cubicBezTo>
                  <a:pt x="77699" y="47408"/>
                  <a:pt x="77631" y="47442"/>
                  <a:pt x="77563" y="47545"/>
                </a:cubicBezTo>
                <a:lnTo>
                  <a:pt x="75652" y="44985"/>
                </a:lnTo>
                <a:cubicBezTo>
                  <a:pt x="75856" y="44815"/>
                  <a:pt x="76027" y="44644"/>
                  <a:pt x="76198" y="44474"/>
                </a:cubicBezTo>
                <a:cubicBezTo>
                  <a:pt x="76334" y="44371"/>
                  <a:pt x="76402" y="44235"/>
                  <a:pt x="76300" y="44098"/>
                </a:cubicBezTo>
                <a:cubicBezTo>
                  <a:pt x="76232" y="44047"/>
                  <a:pt x="76146" y="44022"/>
                  <a:pt x="76065" y="44022"/>
                </a:cubicBezTo>
                <a:cubicBezTo>
                  <a:pt x="75984" y="44022"/>
                  <a:pt x="75908" y="44047"/>
                  <a:pt x="75856" y="44098"/>
                </a:cubicBezTo>
                <a:cubicBezTo>
                  <a:pt x="75686" y="44235"/>
                  <a:pt x="75549" y="44371"/>
                  <a:pt x="75345" y="44542"/>
                </a:cubicBezTo>
                <a:cubicBezTo>
                  <a:pt x="74526" y="43416"/>
                  <a:pt x="73809" y="42256"/>
                  <a:pt x="73092" y="41198"/>
                </a:cubicBezTo>
                <a:cubicBezTo>
                  <a:pt x="73297" y="41027"/>
                  <a:pt x="73468" y="40857"/>
                  <a:pt x="73638" y="40652"/>
                </a:cubicBezTo>
                <a:cubicBezTo>
                  <a:pt x="73775" y="40447"/>
                  <a:pt x="73945" y="40208"/>
                  <a:pt x="74048" y="39969"/>
                </a:cubicBezTo>
                <a:cubicBezTo>
                  <a:pt x="74150" y="39833"/>
                  <a:pt x="74150" y="39662"/>
                  <a:pt x="73980" y="39594"/>
                </a:cubicBezTo>
                <a:cubicBezTo>
                  <a:pt x="73922" y="39565"/>
                  <a:pt x="73874" y="39552"/>
                  <a:pt x="73835" y="39552"/>
                </a:cubicBezTo>
                <a:cubicBezTo>
                  <a:pt x="73733" y="39552"/>
                  <a:pt x="73678" y="39633"/>
                  <a:pt x="73604" y="39731"/>
                </a:cubicBezTo>
                <a:cubicBezTo>
                  <a:pt x="73400" y="40072"/>
                  <a:pt x="73161" y="40447"/>
                  <a:pt x="72922" y="40857"/>
                </a:cubicBezTo>
                <a:cubicBezTo>
                  <a:pt x="72649" y="40549"/>
                  <a:pt x="72410" y="40208"/>
                  <a:pt x="72239" y="39833"/>
                </a:cubicBezTo>
                <a:cubicBezTo>
                  <a:pt x="72171" y="39696"/>
                  <a:pt x="72273" y="39492"/>
                  <a:pt x="72342" y="39321"/>
                </a:cubicBezTo>
                <a:cubicBezTo>
                  <a:pt x="72444" y="39185"/>
                  <a:pt x="72615" y="39082"/>
                  <a:pt x="72717" y="38912"/>
                </a:cubicBezTo>
                <a:cubicBezTo>
                  <a:pt x="72785" y="38809"/>
                  <a:pt x="72785" y="38707"/>
                  <a:pt x="72751" y="38604"/>
                </a:cubicBezTo>
                <a:cubicBezTo>
                  <a:pt x="72704" y="38541"/>
                  <a:pt x="72641" y="38514"/>
                  <a:pt x="72578" y="38514"/>
                </a:cubicBezTo>
                <a:cubicBezTo>
                  <a:pt x="72505" y="38514"/>
                  <a:pt x="72431" y="38550"/>
                  <a:pt x="72376" y="38604"/>
                </a:cubicBezTo>
                <a:cubicBezTo>
                  <a:pt x="72171" y="38775"/>
                  <a:pt x="71966" y="38946"/>
                  <a:pt x="71762" y="39150"/>
                </a:cubicBezTo>
                <a:lnTo>
                  <a:pt x="70704" y="37478"/>
                </a:lnTo>
                <a:cubicBezTo>
                  <a:pt x="70738" y="37444"/>
                  <a:pt x="70772" y="37376"/>
                  <a:pt x="70840" y="37308"/>
                </a:cubicBezTo>
                <a:cubicBezTo>
                  <a:pt x="72956" y="35056"/>
                  <a:pt x="75106" y="32804"/>
                  <a:pt x="77221" y="30551"/>
                </a:cubicBezTo>
                <a:cubicBezTo>
                  <a:pt x="77290" y="30483"/>
                  <a:pt x="77392" y="30415"/>
                  <a:pt x="77426" y="30313"/>
                </a:cubicBezTo>
                <a:cubicBezTo>
                  <a:pt x="77460" y="30210"/>
                  <a:pt x="77426" y="30074"/>
                  <a:pt x="77358" y="30005"/>
                </a:cubicBezTo>
                <a:cubicBezTo>
                  <a:pt x="77307" y="29988"/>
                  <a:pt x="77255" y="29980"/>
                  <a:pt x="77204" y="29980"/>
                </a:cubicBezTo>
                <a:cubicBezTo>
                  <a:pt x="77153" y="29980"/>
                  <a:pt x="77102" y="29988"/>
                  <a:pt x="77051" y="30005"/>
                </a:cubicBezTo>
                <a:cubicBezTo>
                  <a:pt x="76948" y="30074"/>
                  <a:pt x="76846" y="30142"/>
                  <a:pt x="76778" y="30244"/>
                </a:cubicBezTo>
                <a:cubicBezTo>
                  <a:pt x="75140" y="31985"/>
                  <a:pt x="73502" y="33725"/>
                  <a:pt x="71864" y="35465"/>
                </a:cubicBezTo>
                <a:lnTo>
                  <a:pt x="70431" y="37035"/>
                </a:lnTo>
                <a:cubicBezTo>
                  <a:pt x="69237" y="35124"/>
                  <a:pt x="68179" y="33213"/>
                  <a:pt x="67189" y="31336"/>
                </a:cubicBezTo>
                <a:cubicBezTo>
                  <a:pt x="67428" y="30859"/>
                  <a:pt x="67667" y="30381"/>
                  <a:pt x="67906" y="29937"/>
                </a:cubicBezTo>
                <a:cubicBezTo>
                  <a:pt x="69817" y="26593"/>
                  <a:pt x="71727" y="23215"/>
                  <a:pt x="73673" y="19871"/>
                </a:cubicBezTo>
                <a:cubicBezTo>
                  <a:pt x="74526" y="18404"/>
                  <a:pt x="75481" y="16970"/>
                  <a:pt x="76402" y="15503"/>
                </a:cubicBezTo>
                <a:cubicBezTo>
                  <a:pt x="76744" y="15025"/>
                  <a:pt x="77119" y="14548"/>
                  <a:pt x="77460" y="14070"/>
                </a:cubicBezTo>
                <a:cubicBezTo>
                  <a:pt x="77597" y="13899"/>
                  <a:pt x="77733" y="13729"/>
                  <a:pt x="77904" y="13592"/>
                </a:cubicBezTo>
                <a:cubicBezTo>
                  <a:pt x="78063" y="13453"/>
                  <a:pt x="78257" y="13383"/>
                  <a:pt x="78452" y="13383"/>
                </a:cubicBezTo>
                <a:cubicBezTo>
                  <a:pt x="78591" y="13383"/>
                  <a:pt x="78731" y="13419"/>
                  <a:pt x="78859" y="13490"/>
                </a:cubicBezTo>
                <a:cubicBezTo>
                  <a:pt x="78962" y="13558"/>
                  <a:pt x="79064" y="13626"/>
                  <a:pt x="79166" y="13695"/>
                </a:cubicBezTo>
                <a:cubicBezTo>
                  <a:pt x="79381" y="13817"/>
                  <a:pt x="79548" y="13885"/>
                  <a:pt x="79700" y="13885"/>
                </a:cubicBezTo>
                <a:cubicBezTo>
                  <a:pt x="79886" y="13885"/>
                  <a:pt x="80052" y="13784"/>
                  <a:pt x="80258" y="13558"/>
                </a:cubicBezTo>
                <a:cubicBezTo>
                  <a:pt x="80872" y="12876"/>
                  <a:pt x="81453" y="12159"/>
                  <a:pt x="82033" y="11442"/>
                </a:cubicBezTo>
                <a:cubicBezTo>
                  <a:pt x="83090" y="10180"/>
                  <a:pt x="84080" y="8883"/>
                  <a:pt x="85206" y="7655"/>
                </a:cubicBezTo>
                <a:cubicBezTo>
                  <a:pt x="86844" y="5880"/>
                  <a:pt x="88687" y="4242"/>
                  <a:pt x="90666" y="2843"/>
                </a:cubicBezTo>
                <a:cubicBezTo>
                  <a:pt x="90973" y="2605"/>
                  <a:pt x="91314" y="2400"/>
                  <a:pt x="91655" y="2229"/>
                </a:cubicBezTo>
                <a:cubicBezTo>
                  <a:pt x="91894" y="2127"/>
                  <a:pt x="92099" y="2059"/>
                  <a:pt x="92338" y="1990"/>
                </a:cubicBezTo>
                <a:close/>
                <a:moveTo>
                  <a:pt x="44989" y="0"/>
                </a:moveTo>
                <a:cubicBezTo>
                  <a:pt x="44642" y="0"/>
                  <a:pt x="44279" y="130"/>
                  <a:pt x="43917" y="387"/>
                </a:cubicBezTo>
                <a:cubicBezTo>
                  <a:pt x="43610" y="625"/>
                  <a:pt x="43337" y="864"/>
                  <a:pt x="43064" y="1103"/>
                </a:cubicBezTo>
                <a:cubicBezTo>
                  <a:pt x="41563" y="2536"/>
                  <a:pt x="40232" y="4106"/>
                  <a:pt x="39038" y="5778"/>
                </a:cubicBezTo>
                <a:cubicBezTo>
                  <a:pt x="35694" y="10487"/>
                  <a:pt x="32418" y="15162"/>
                  <a:pt x="29313" y="20007"/>
                </a:cubicBezTo>
                <a:cubicBezTo>
                  <a:pt x="29244" y="20110"/>
                  <a:pt x="29142" y="20212"/>
                  <a:pt x="29074" y="20314"/>
                </a:cubicBezTo>
                <a:cubicBezTo>
                  <a:pt x="28628" y="20092"/>
                  <a:pt x="28138" y="19971"/>
                  <a:pt x="27653" y="19971"/>
                </a:cubicBezTo>
                <a:cubicBezTo>
                  <a:pt x="27395" y="19971"/>
                  <a:pt x="27138" y="20005"/>
                  <a:pt x="26890" y="20076"/>
                </a:cubicBezTo>
                <a:cubicBezTo>
                  <a:pt x="26139" y="20246"/>
                  <a:pt x="25388" y="20417"/>
                  <a:pt x="24638" y="20587"/>
                </a:cubicBezTo>
                <a:cubicBezTo>
                  <a:pt x="23785" y="20758"/>
                  <a:pt x="22897" y="20997"/>
                  <a:pt x="22010" y="21133"/>
                </a:cubicBezTo>
                <a:cubicBezTo>
                  <a:pt x="21866" y="21156"/>
                  <a:pt x="21732" y="21167"/>
                  <a:pt x="21607" y="21167"/>
                </a:cubicBezTo>
                <a:cubicBezTo>
                  <a:pt x="20962" y="21167"/>
                  <a:pt x="20561" y="20864"/>
                  <a:pt x="20304" y="20178"/>
                </a:cubicBezTo>
                <a:cubicBezTo>
                  <a:pt x="20270" y="20076"/>
                  <a:pt x="20236" y="19973"/>
                  <a:pt x="20202" y="19871"/>
                </a:cubicBezTo>
                <a:cubicBezTo>
                  <a:pt x="19929" y="19018"/>
                  <a:pt x="19690" y="18131"/>
                  <a:pt x="19417" y="17243"/>
                </a:cubicBezTo>
                <a:cubicBezTo>
                  <a:pt x="19178" y="16220"/>
                  <a:pt x="18837" y="15196"/>
                  <a:pt x="18393" y="14206"/>
                </a:cubicBezTo>
                <a:cubicBezTo>
                  <a:pt x="18223" y="13899"/>
                  <a:pt x="18018" y="13626"/>
                  <a:pt x="17813" y="13353"/>
                </a:cubicBezTo>
                <a:cubicBezTo>
                  <a:pt x="17626" y="13096"/>
                  <a:pt x="17327" y="12951"/>
                  <a:pt x="17025" y="12951"/>
                </a:cubicBezTo>
                <a:cubicBezTo>
                  <a:pt x="16887" y="12951"/>
                  <a:pt x="16748" y="12982"/>
                  <a:pt x="16619" y="13046"/>
                </a:cubicBezTo>
                <a:cubicBezTo>
                  <a:pt x="16312" y="13183"/>
                  <a:pt x="16073" y="13319"/>
                  <a:pt x="15834" y="13524"/>
                </a:cubicBezTo>
                <a:cubicBezTo>
                  <a:pt x="15493" y="13763"/>
                  <a:pt x="15152" y="14070"/>
                  <a:pt x="14879" y="14411"/>
                </a:cubicBezTo>
                <a:cubicBezTo>
                  <a:pt x="12422" y="17243"/>
                  <a:pt x="10135" y="20178"/>
                  <a:pt x="8020" y="23249"/>
                </a:cubicBezTo>
                <a:cubicBezTo>
                  <a:pt x="5153" y="27446"/>
                  <a:pt x="2594" y="31746"/>
                  <a:pt x="171" y="36148"/>
                </a:cubicBezTo>
                <a:cubicBezTo>
                  <a:pt x="35" y="36523"/>
                  <a:pt x="1" y="36932"/>
                  <a:pt x="69" y="37342"/>
                </a:cubicBezTo>
                <a:cubicBezTo>
                  <a:pt x="171" y="37240"/>
                  <a:pt x="240" y="37103"/>
                  <a:pt x="342" y="37001"/>
                </a:cubicBezTo>
                <a:cubicBezTo>
                  <a:pt x="615" y="36523"/>
                  <a:pt x="888" y="36045"/>
                  <a:pt x="1127" y="35602"/>
                </a:cubicBezTo>
                <a:cubicBezTo>
                  <a:pt x="3004" y="32189"/>
                  <a:pt x="5051" y="28811"/>
                  <a:pt x="7167" y="25501"/>
                </a:cubicBezTo>
                <a:cubicBezTo>
                  <a:pt x="9453" y="22055"/>
                  <a:pt x="11944" y="18711"/>
                  <a:pt x="14606" y="15537"/>
                </a:cubicBezTo>
                <a:cubicBezTo>
                  <a:pt x="15015" y="15060"/>
                  <a:pt x="15424" y="14650"/>
                  <a:pt x="15834" y="14206"/>
                </a:cubicBezTo>
                <a:cubicBezTo>
                  <a:pt x="15936" y="14104"/>
                  <a:pt x="16039" y="14070"/>
                  <a:pt x="16175" y="14036"/>
                </a:cubicBezTo>
                <a:lnTo>
                  <a:pt x="16175" y="14036"/>
                </a:lnTo>
                <a:cubicBezTo>
                  <a:pt x="16107" y="14241"/>
                  <a:pt x="16073" y="14411"/>
                  <a:pt x="16005" y="14548"/>
                </a:cubicBezTo>
                <a:cubicBezTo>
                  <a:pt x="15288" y="16493"/>
                  <a:pt x="14810" y="18574"/>
                  <a:pt x="14537" y="20656"/>
                </a:cubicBezTo>
                <a:cubicBezTo>
                  <a:pt x="14333" y="21679"/>
                  <a:pt x="14537" y="22737"/>
                  <a:pt x="15186" y="23590"/>
                </a:cubicBezTo>
                <a:cubicBezTo>
                  <a:pt x="15123" y="23564"/>
                  <a:pt x="15058" y="23551"/>
                  <a:pt x="14996" y="23551"/>
                </a:cubicBezTo>
                <a:cubicBezTo>
                  <a:pt x="14818" y="23551"/>
                  <a:pt x="14656" y="23653"/>
                  <a:pt x="14606" y="23829"/>
                </a:cubicBezTo>
                <a:lnTo>
                  <a:pt x="13752" y="25433"/>
                </a:lnTo>
                <a:cubicBezTo>
                  <a:pt x="13684" y="25535"/>
                  <a:pt x="13650" y="25638"/>
                  <a:pt x="13616" y="25740"/>
                </a:cubicBezTo>
                <a:cubicBezTo>
                  <a:pt x="13616" y="25842"/>
                  <a:pt x="13650" y="25911"/>
                  <a:pt x="13718" y="25979"/>
                </a:cubicBezTo>
                <a:cubicBezTo>
                  <a:pt x="13761" y="25993"/>
                  <a:pt x="13803" y="26001"/>
                  <a:pt x="13843" y="26001"/>
                </a:cubicBezTo>
                <a:cubicBezTo>
                  <a:pt x="13900" y="26001"/>
                  <a:pt x="13951" y="25985"/>
                  <a:pt x="13991" y="25945"/>
                </a:cubicBezTo>
                <a:cubicBezTo>
                  <a:pt x="14094" y="25877"/>
                  <a:pt x="14162" y="25774"/>
                  <a:pt x="14230" y="25672"/>
                </a:cubicBezTo>
                <a:cubicBezTo>
                  <a:pt x="14537" y="25058"/>
                  <a:pt x="14810" y="24478"/>
                  <a:pt x="15117" y="23897"/>
                </a:cubicBezTo>
                <a:cubicBezTo>
                  <a:pt x="15152" y="23795"/>
                  <a:pt x="15152" y="23693"/>
                  <a:pt x="15152" y="23590"/>
                </a:cubicBezTo>
                <a:cubicBezTo>
                  <a:pt x="16482" y="25092"/>
                  <a:pt x="18086" y="26286"/>
                  <a:pt x="19895" y="27071"/>
                </a:cubicBezTo>
                <a:cubicBezTo>
                  <a:pt x="20304" y="27276"/>
                  <a:pt x="20679" y="27480"/>
                  <a:pt x="21089" y="27685"/>
                </a:cubicBezTo>
                <a:cubicBezTo>
                  <a:pt x="21464" y="27890"/>
                  <a:pt x="21464" y="27958"/>
                  <a:pt x="21225" y="28265"/>
                </a:cubicBezTo>
                <a:cubicBezTo>
                  <a:pt x="21021" y="28504"/>
                  <a:pt x="20782" y="28709"/>
                  <a:pt x="20577" y="28948"/>
                </a:cubicBezTo>
                <a:cubicBezTo>
                  <a:pt x="19587" y="30005"/>
                  <a:pt x="18871" y="31302"/>
                  <a:pt x="18530" y="32735"/>
                </a:cubicBezTo>
                <a:cubicBezTo>
                  <a:pt x="18359" y="33520"/>
                  <a:pt x="18291" y="34339"/>
                  <a:pt x="18154" y="35158"/>
                </a:cubicBezTo>
                <a:cubicBezTo>
                  <a:pt x="18018" y="35909"/>
                  <a:pt x="18086" y="36659"/>
                  <a:pt x="18325" y="37376"/>
                </a:cubicBezTo>
                <a:cubicBezTo>
                  <a:pt x="18496" y="37854"/>
                  <a:pt x="18734" y="38331"/>
                  <a:pt x="18905" y="38809"/>
                </a:cubicBezTo>
                <a:cubicBezTo>
                  <a:pt x="19076" y="39150"/>
                  <a:pt x="19246" y="39458"/>
                  <a:pt x="19383" y="39799"/>
                </a:cubicBezTo>
                <a:cubicBezTo>
                  <a:pt x="19656" y="40208"/>
                  <a:pt x="19519" y="40754"/>
                  <a:pt x="19110" y="40993"/>
                </a:cubicBezTo>
                <a:cubicBezTo>
                  <a:pt x="18803" y="41232"/>
                  <a:pt x="18427" y="41403"/>
                  <a:pt x="18086" y="41505"/>
                </a:cubicBezTo>
                <a:cubicBezTo>
                  <a:pt x="17677" y="41607"/>
                  <a:pt x="17301" y="41676"/>
                  <a:pt x="16892" y="41676"/>
                </a:cubicBezTo>
                <a:cubicBezTo>
                  <a:pt x="16107" y="41744"/>
                  <a:pt x="15356" y="41983"/>
                  <a:pt x="14640" y="42324"/>
                </a:cubicBezTo>
                <a:cubicBezTo>
                  <a:pt x="13957" y="42631"/>
                  <a:pt x="13411" y="43143"/>
                  <a:pt x="13070" y="43791"/>
                </a:cubicBezTo>
                <a:cubicBezTo>
                  <a:pt x="12797" y="44371"/>
                  <a:pt x="12558" y="44985"/>
                  <a:pt x="12353" y="45566"/>
                </a:cubicBezTo>
                <a:cubicBezTo>
                  <a:pt x="12251" y="45839"/>
                  <a:pt x="12217" y="46112"/>
                  <a:pt x="12183" y="46419"/>
                </a:cubicBezTo>
                <a:cubicBezTo>
                  <a:pt x="12080" y="48091"/>
                  <a:pt x="12183" y="49729"/>
                  <a:pt x="12456" y="51367"/>
                </a:cubicBezTo>
                <a:cubicBezTo>
                  <a:pt x="12626" y="52663"/>
                  <a:pt x="12831" y="53926"/>
                  <a:pt x="13036" y="55222"/>
                </a:cubicBezTo>
                <a:cubicBezTo>
                  <a:pt x="13241" y="56246"/>
                  <a:pt x="13002" y="57304"/>
                  <a:pt x="12353" y="58123"/>
                </a:cubicBezTo>
                <a:cubicBezTo>
                  <a:pt x="11739" y="58942"/>
                  <a:pt x="11159" y="59761"/>
                  <a:pt x="10511" y="60546"/>
                </a:cubicBezTo>
                <a:cubicBezTo>
                  <a:pt x="6825" y="65084"/>
                  <a:pt x="3447" y="69793"/>
                  <a:pt x="342" y="74741"/>
                </a:cubicBezTo>
                <a:cubicBezTo>
                  <a:pt x="103" y="75014"/>
                  <a:pt x="1" y="75389"/>
                  <a:pt x="35" y="75730"/>
                </a:cubicBezTo>
                <a:lnTo>
                  <a:pt x="717" y="75730"/>
                </a:lnTo>
                <a:cubicBezTo>
                  <a:pt x="820" y="75492"/>
                  <a:pt x="888" y="75219"/>
                  <a:pt x="956" y="74946"/>
                </a:cubicBezTo>
                <a:cubicBezTo>
                  <a:pt x="990" y="74775"/>
                  <a:pt x="1059" y="74638"/>
                  <a:pt x="1127" y="74502"/>
                </a:cubicBezTo>
                <a:cubicBezTo>
                  <a:pt x="3789" y="70339"/>
                  <a:pt x="6621" y="66312"/>
                  <a:pt x="9692" y="62457"/>
                </a:cubicBezTo>
                <a:cubicBezTo>
                  <a:pt x="10784" y="61092"/>
                  <a:pt x="11842" y="59693"/>
                  <a:pt x="12899" y="58328"/>
                </a:cubicBezTo>
                <a:cubicBezTo>
                  <a:pt x="13548" y="57406"/>
                  <a:pt x="13821" y="56280"/>
                  <a:pt x="13616" y="55154"/>
                </a:cubicBezTo>
                <a:cubicBezTo>
                  <a:pt x="13343" y="53380"/>
                  <a:pt x="13070" y="51605"/>
                  <a:pt x="12865" y="49797"/>
                </a:cubicBezTo>
                <a:cubicBezTo>
                  <a:pt x="12729" y="48773"/>
                  <a:pt x="12763" y="47749"/>
                  <a:pt x="12729" y="46726"/>
                </a:cubicBezTo>
                <a:cubicBezTo>
                  <a:pt x="12729" y="45941"/>
                  <a:pt x="13104" y="45258"/>
                  <a:pt x="13377" y="44542"/>
                </a:cubicBezTo>
                <a:cubicBezTo>
                  <a:pt x="13684" y="43518"/>
                  <a:pt x="14537" y="42733"/>
                  <a:pt x="15595" y="42495"/>
                </a:cubicBezTo>
                <a:cubicBezTo>
                  <a:pt x="16243" y="42324"/>
                  <a:pt x="16892" y="42222"/>
                  <a:pt x="17574" y="42153"/>
                </a:cubicBezTo>
                <a:cubicBezTo>
                  <a:pt x="18291" y="42085"/>
                  <a:pt x="18973" y="41812"/>
                  <a:pt x="19553" y="41334"/>
                </a:cubicBezTo>
                <a:cubicBezTo>
                  <a:pt x="20099" y="40925"/>
                  <a:pt x="20270" y="40174"/>
                  <a:pt x="19963" y="39560"/>
                </a:cubicBezTo>
                <a:cubicBezTo>
                  <a:pt x="19758" y="39150"/>
                  <a:pt x="19519" y="38707"/>
                  <a:pt x="19349" y="38297"/>
                </a:cubicBezTo>
                <a:cubicBezTo>
                  <a:pt x="18871" y="37478"/>
                  <a:pt x="18666" y="36591"/>
                  <a:pt x="18700" y="35670"/>
                </a:cubicBezTo>
                <a:cubicBezTo>
                  <a:pt x="18803" y="34578"/>
                  <a:pt x="18973" y="33486"/>
                  <a:pt x="19246" y="32394"/>
                </a:cubicBezTo>
                <a:cubicBezTo>
                  <a:pt x="19553" y="31234"/>
                  <a:pt x="20168" y="30142"/>
                  <a:pt x="21021" y="29289"/>
                </a:cubicBezTo>
                <a:cubicBezTo>
                  <a:pt x="21294" y="29016"/>
                  <a:pt x="21567" y="28709"/>
                  <a:pt x="21805" y="28368"/>
                </a:cubicBezTo>
                <a:cubicBezTo>
                  <a:pt x="22113" y="27924"/>
                  <a:pt x="22010" y="27549"/>
                  <a:pt x="21533" y="27276"/>
                </a:cubicBezTo>
                <a:cubicBezTo>
                  <a:pt x="21089" y="27037"/>
                  <a:pt x="20645" y="26866"/>
                  <a:pt x="20202" y="26593"/>
                </a:cubicBezTo>
                <a:cubicBezTo>
                  <a:pt x="19451" y="26184"/>
                  <a:pt x="18700" y="25808"/>
                  <a:pt x="17984" y="25331"/>
                </a:cubicBezTo>
                <a:cubicBezTo>
                  <a:pt x="17097" y="24750"/>
                  <a:pt x="16312" y="24068"/>
                  <a:pt x="15663" y="23249"/>
                </a:cubicBezTo>
                <a:cubicBezTo>
                  <a:pt x="15186" y="22703"/>
                  <a:pt x="14981" y="22021"/>
                  <a:pt x="15049" y="21304"/>
                </a:cubicBezTo>
                <a:cubicBezTo>
                  <a:pt x="15186" y="19837"/>
                  <a:pt x="15424" y="18369"/>
                  <a:pt x="15834" y="16970"/>
                </a:cubicBezTo>
                <a:cubicBezTo>
                  <a:pt x="16141" y="15810"/>
                  <a:pt x="16516" y="14684"/>
                  <a:pt x="16858" y="13558"/>
                </a:cubicBezTo>
                <a:cubicBezTo>
                  <a:pt x="16912" y="13538"/>
                  <a:pt x="16968" y="13528"/>
                  <a:pt x="17023" y="13528"/>
                </a:cubicBezTo>
                <a:cubicBezTo>
                  <a:pt x="17244" y="13528"/>
                  <a:pt x="17451" y="13681"/>
                  <a:pt x="17506" y="13899"/>
                </a:cubicBezTo>
                <a:cubicBezTo>
                  <a:pt x="17847" y="14479"/>
                  <a:pt x="18120" y="15094"/>
                  <a:pt x="18393" y="15708"/>
                </a:cubicBezTo>
                <a:cubicBezTo>
                  <a:pt x="18700" y="16697"/>
                  <a:pt x="18973" y="17687"/>
                  <a:pt x="19280" y="18677"/>
                </a:cubicBezTo>
                <a:cubicBezTo>
                  <a:pt x="19451" y="19291"/>
                  <a:pt x="19622" y="19939"/>
                  <a:pt x="19860" y="20553"/>
                </a:cubicBezTo>
                <a:cubicBezTo>
                  <a:pt x="20109" y="21236"/>
                  <a:pt x="20781" y="21693"/>
                  <a:pt x="21516" y="21693"/>
                </a:cubicBezTo>
                <a:cubicBezTo>
                  <a:pt x="21589" y="21693"/>
                  <a:pt x="21663" y="21689"/>
                  <a:pt x="21737" y="21679"/>
                </a:cubicBezTo>
                <a:cubicBezTo>
                  <a:pt x="22044" y="21679"/>
                  <a:pt x="22351" y="21645"/>
                  <a:pt x="22693" y="21577"/>
                </a:cubicBezTo>
                <a:cubicBezTo>
                  <a:pt x="23853" y="21304"/>
                  <a:pt x="25013" y="21031"/>
                  <a:pt x="26173" y="20758"/>
                </a:cubicBezTo>
                <a:cubicBezTo>
                  <a:pt x="26719" y="20656"/>
                  <a:pt x="27265" y="20587"/>
                  <a:pt x="27811" y="20519"/>
                </a:cubicBezTo>
                <a:cubicBezTo>
                  <a:pt x="27861" y="20514"/>
                  <a:pt x="27912" y="20511"/>
                  <a:pt x="27963" y="20511"/>
                </a:cubicBezTo>
                <a:cubicBezTo>
                  <a:pt x="28227" y="20511"/>
                  <a:pt x="28504" y="20587"/>
                  <a:pt x="28732" y="20758"/>
                </a:cubicBezTo>
                <a:cubicBezTo>
                  <a:pt x="28732" y="20997"/>
                  <a:pt x="28664" y="21202"/>
                  <a:pt x="28732" y="21270"/>
                </a:cubicBezTo>
                <a:cubicBezTo>
                  <a:pt x="28801" y="21338"/>
                  <a:pt x="29040" y="21304"/>
                  <a:pt x="29313" y="21338"/>
                </a:cubicBezTo>
                <a:cubicBezTo>
                  <a:pt x="29586" y="21816"/>
                  <a:pt x="29961" y="22328"/>
                  <a:pt x="30234" y="22908"/>
                </a:cubicBezTo>
                <a:cubicBezTo>
                  <a:pt x="31019" y="24580"/>
                  <a:pt x="31667" y="26286"/>
                  <a:pt x="32145" y="28060"/>
                </a:cubicBezTo>
                <a:cubicBezTo>
                  <a:pt x="32793" y="30483"/>
                  <a:pt x="33851" y="32769"/>
                  <a:pt x="35284" y="34817"/>
                </a:cubicBezTo>
                <a:cubicBezTo>
                  <a:pt x="35591" y="35260"/>
                  <a:pt x="35932" y="35670"/>
                  <a:pt x="36308" y="36079"/>
                </a:cubicBezTo>
                <a:cubicBezTo>
                  <a:pt x="37331" y="37240"/>
                  <a:pt x="38389" y="38400"/>
                  <a:pt x="39413" y="39560"/>
                </a:cubicBezTo>
                <a:cubicBezTo>
                  <a:pt x="39925" y="40174"/>
                  <a:pt x="40368" y="40857"/>
                  <a:pt x="40812" y="41437"/>
                </a:cubicBezTo>
                <a:cubicBezTo>
                  <a:pt x="40744" y="41710"/>
                  <a:pt x="40505" y="41914"/>
                  <a:pt x="40744" y="42119"/>
                </a:cubicBezTo>
                <a:cubicBezTo>
                  <a:pt x="40778" y="42142"/>
                  <a:pt x="40823" y="42149"/>
                  <a:pt x="40878" y="42149"/>
                </a:cubicBezTo>
                <a:cubicBezTo>
                  <a:pt x="40986" y="42149"/>
                  <a:pt x="41131" y="42119"/>
                  <a:pt x="41290" y="42119"/>
                </a:cubicBezTo>
                <a:cubicBezTo>
                  <a:pt x="42109" y="43313"/>
                  <a:pt x="42962" y="44576"/>
                  <a:pt x="43781" y="45839"/>
                </a:cubicBezTo>
                <a:cubicBezTo>
                  <a:pt x="44839" y="47545"/>
                  <a:pt x="45862" y="49319"/>
                  <a:pt x="47057" y="50957"/>
                </a:cubicBezTo>
                <a:cubicBezTo>
                  <a:pt x="47125" y="51094"/>
                  <a:pt x="47193" y="51196"/>
                  <a:pt x="47295" y="51298"/>
                </a:cubicBezTo>
                <a:cubicBezTo>
                  <a:pt x="47352" y="51383"/>
                  <a:pt x="47454" y="51444"/>
                  <a:pt x="47526" y="51444"/>
                </a:cubicBezTo>
                <a:cubicBezTo>
                  <a:pt x="47542" y="51444"/>
                  <a:pt x="47556" y="51441"/>
                  <a:pt x="47568" y="51435"/>
                </a:cubicBezTo>
                <a:cubicBezTo>
                  <a:pt x="47671" y="51367"/>
                  <a:pt x="47739" y="51264"/>
                  <a:pt x="47773" y="51162"/>
                </a:cubicBezTo>
                <a:cubicBezTo>
                  <a:pt x="47739" y="51025"/>
                  <a:pt x="47705" y="50923"/>
                  <a:pt x="47637" y="50821"/>
                </a:cubicBezTo>
                <a:cubicBezTo>
                  <a:pt x="47500" y="50582"/>
                  <a:pt x="47295" y="50343"/>
                  <a:pt x="47159" y="50104"/>
                </a:cubicBezTo>
                <a:lnTo>
                  <a:pt x="46203" y="48773"/>
                </a:lnTo>
                <a:cubicBezTo>
                  <a:pt x="46340" y="48603"/>
                  <a:pt x="46442" y="48466"/>
                  <a:pt x="46579" y="48364"/>
                </a:cubicBezTo>
                <a:cubicBezTo>
                  <a:pt x="47193" y="47818"/>
                  <a:pt x="47807" y="47306"/>
                  <a:pt x="48421" y="46760"/>
                </a:cubicBezTo>
                <a:cubicBezTo>
                  <a:pt x="49138" y="46146"/>
                  <a:pt x="49855" y="45566"/>
                  <a:pt x="50605" y="44985"/>
                </a:cubicBezTo>
                <a:cubicBezTo>
                  <a:pt x="50742" y="44849"/>
                  <a:pt x="50947" y="44713"/>
                  <a:pt x="50776" y="44474"/>
                </a:cubicBezTo>
                <a:cubicBezTo>
                  <a:pt x="50732" y="44415"/>
                  <a:pt x="50663" y="44381"/>
                  <a:pt x="50581" y="44381"/>
                </a:cubicBezTo>
                <a:cubicBezTo>
                  <a:pt x="50474" y="44381"/>
                  <a:pt x="50347" y="44440"/>
                  <a:pt x="50230" y="44576"/>
                </a:cubicBezTo>
                <a:cubicBezTo>
                  <a:pt x="50196" y="44610"/>
                  <a:pt x="50128" y="44678"/>
                  <a:pt x="50059" y="44713"/>
                </a:cubicBezTo>
                <a:cubicBezTo>
                  <a:pt x="49411" y="45224"/>
                  <a:pt x="48763" y="45736"/>
                  <a:pt x="48148" y="46282"/>
                </a:cubicBezTo>
                <a:cubicBezTo>
                  <a:pt x="47398" y="46931"/>
                  <a:pt x="46681" y="47579"/>
                  <a:pt x="45896" y="48261"/>
                </a:cubicBezTo>
                <a:lnTo>
                  <a:pt x="44839" y="46487"/>
                </a:lnTo>
                <a:lnTo>
                  <a:pt x="45589" y="45873"/>
                </a:lnTo>
                <a:cubicBezTo>
                  <a:pt x="45760" y="45736"/>
                  <a:pt x="45930" y="45634"/>
                  <a:pt x="46101" y="45497"/>
                </a:cubicBezTo>
                <a:cubicBezTo>
                  <a:pt x="46272" y="45327"/>
                  <a:pt x="46272" y="45224"/>
                  <a:pt x="46135" y="45122"/>
                </a:cubicBezTo>
                <a:cubicBezTo>
                  <a:pt x="46075" y="45082"/>
                  <a:pt x="46015" y="45065"/>
                  <a:pt x="45948" y="45065"/>
                </a:cubicBezTo>
                <a:cubicBezTo>
                  <a:pt x="45901" y="45065"/>
                  <a:pt x="45851" y="45074"/>
                  <a:pt x="45794" y="45088"/>
                </a:cubicBezTo>
                <a:cubicBezTo>
                  <a:pt x="45657" y="45156"/>
                  <a:pt x="45521" y="45258"/>
                  <a:pt x="45419" y="45361"/>
                </a:cubicBezTo>
                <a:lnTo>
                  <a:pt x="44566" y="46043"/>
                </a:lnTo>
                <a:lnTo>
                  <a:pt x="43747" y="44747"/>
                </a:lnTo>
                <a:cubicBezTo>
                  <a:pt x="43849" y="44644"/>
                  <a:pt x="43985" y="44508"/>
                  <a:pt x="44088" y="44405"/>
                </a:cubicBezTo>
                <a:cubicBezTo>
                  <a:pt x="44702" y="43791"/>
                  <a:pt x="45282" y="43177"/>
                  <a:pt x="45862" y="42563"/>
                </a:cubicBezTo>
                <a:cubicBezTo>
                  <a:pt x="45999" y="42426"/>
                  <a:pt x="46135" y="42358"/>
                  <a:pt x="46306" y="42290"/>
                </a:cubicBezTo>
                <a:cubicBezTo>
                  <a:pt x="46442" y="42256"/>
                  <a:pt x="46545" y="42153"/>
                  <a:pt x="46545" y="42017"/>
                </a:cubicBezTo>
                <a:cubicBezTo>
                  <a:pt x="46545" y="41846"/>
                  <a:pt x="46476" y="41744"/>
                  <a:pt x="46408" y="41710"/>
                </a:cubicBezTo>
                <a:cubicBezTo>
                  <a:pt x="46368" y="41700"/>
                  <a:pt x="46328" y="41696"/>
                  <a:pt x="46288" y="41696"/>
                </a:cubicBezTo>
                <a:cubicBezTo>
                  <a:pt x="46192" y="41696"/>
                  <a:pt x="46095" y="41720"/>
                  <a:pt x="45999" y="41744"/>
                </a:cubicBezTo>
                <a:cubicBezTo>
                  <a:pt x="45930" y="41812"/>
                  <a:pt x="45828" y="41846"/>
                  <a:pt x="45794" y="41949"/>
                </a:cubicBezTo>
                <a:cubicBezTo>
                  <a:pt x="45521" y="42153"/>
                  <a:pt x="45282" y="42392"/>
                  <a:pt x="45043" y="42631"/>
                </a:cubicBezTo>
                <a:cubicBezTo>
                  <a:pt x="44497" y="43177"/>
                  <a:pt x="43985" y="43723"/>
                  <a:pt x="43439" y="44303"/>
                </a:cubicBezTo>
                <a:cubicBezTo>
                  <a:pt x="42791" y="43348"/>
                  <a:pt x="42143" y="42460"/>
                  <a:pt x="41529" y="41505"/>
                </a:cubicBezTo>
                <a:cubicBezTo>
                  <a:pt x="42382" y="40481"/>
                  <a:pt x="43235" y="39492"/>
                  <a:pt x="44088" y="38502"/>
                </a:cubicBezTo>
                <a:cubicBezTo>
                  <a:pt x="44224" y="38366"/>
                  <a:pt x="44395" y="38229"/>
                  <a:pt x="44497" y="38093"/>
                </a:cubicBezTo>
                <a:cubicBezTo>
                  <a:pt x="44566" y="37990"/>
                  <a:pt x="44600" y="37888"/>
                  <a:pt x="44566" y="37786"/>
                </a:cubicBezTo>
                <a:cubicBezTo>
                  <a:pt x="44529" y="37694"/>
                  <a:pt x="44463" y="37661"/>
                  <a:pt x="44388" y="37661"/>
                </a:cubicBezTo>
                <a:cubicBezTo>
                  <a:pt x="44324" y="37661"/>
                  <a:pt x="44253" y="37686"/>
                  <a:pt x="44190" y="37717"/>
                </a:cubicBezTo>
                <a:cubicBezTo>
                  <a:pt x="44088" y="37786"/>
                  <a:pt x="43985" y="37888"/>
                  <a:pt x="43883" y="37990"/>
                </a:cubicBezTo>
                <a:cubicBezTo>
                  <a:pt x="43201" y="38707"/>
                  <a:pt x="42552" y="39423"/>
                  <a:pt x="41904" y="40174"/>
                </a:cubicBezTo>
                <a:cubicBezTo>
                  <a:pt x="41699" y="40413"/>
                  <a:pt x="41460" y="40720"/>
                  <a:pt x="41222" y="41027"/>
                </a:cubicBezTo>
                <a:lnTo>
                  <a:pt x="39345" y="38604"/>
                </a:lnTo>
                <a:cubicBezTo>
                  <a:pt x="39481" y="38468"/>
                  <a:pt x="39618" y="38331"/>
                  <a:pt x="39754" y="38195"/>
                </a:cubicBezTo>
                <a:cubicBezTo>
                  <a:pt x="40164" y="37751"/>
                  <a:pt x="40573" y="37274"/>
                  <a:pt x="40949" y="36796"/>
                </a:cubicBezTo>
                <a:cubicBezTo>
                  <a:pt x="41358" y="36318"/>
                  <a:pt x="41802" y="35840"/>
                  <a:pt x="42211" y="35363"/>
                </a:cubicBezTo>
                <a:cubicBezTo>
                  <a:pt x="42348" y="35158"/>
                  <a:pt x="42484" y="34987"/>
                  <a:pt x="42586" y="34783"/>
                </a:cubicBezTo>
                <a:cubicBezTo>
                  <a:pt x="42621" y="34646"/>
                  <a:pt x="42586" y="34510"/>
                  <a:pt x="42518" y="34407"/>
                </a:cubicBezTo>
                <a:cubicBezTo>
                  <a:pt x="42478" y="34377"/>
                  <a:pt x="42438" y="34365"/>
                  <a:pt x="42399" y="34365"/>
                </a:cubicBezTo>
                <a:cubicBezTo>
                  <a:pt x="42305" y="34365"/>
                  <a:pt x="42215" y="34437"/>
                  <a:pt x="42143" y="34510"/>
                </a:cubicBezTo>
                <a:cubicBezTo>
                  <a:pt x="42109" y="34544"/>
                  <a:pt x="42075" y="34612"/>
                  <a:pt x="42040" y="34646"/>
                </a:cubicBezTo>
                <a:cubicBezTo>
                  <a:pt x="41733" y="35022"/>
                  <a:pt x="41426" y="35397"/>
                  <a:pt x="41119" y="35772"/>
                </a:cubicBezTo>
                <a:lnTo>
                  <a:pt x="39038" y="38263"/>
                </a:lnTo>
                <a:lnTo>
                  <a:pt x="36820" y="35806"/>
                </a:lnTo>
                <a:cubicBezTo>
                  <a:pt x="37331" y="35260"/>
                  <a:pt x="37843" y="34783"/>
                  <a:pt x="38287" y="34271"/>
                </a:cubicBezTo>
                <a:cubicBezTo>
                  <a:pt x="39652" y="32769"/>
                  <a:pt x="40983" y="31268"/>
                  <a:pt x="42348" y="29801"/>
                </a:cubicBezTo>
                <a:cubicBezTo>
                  <a:pt x="42382" y="29767"/>
                  <a:pt x="42416" y="29732"/>
                  <a:pt x="42450" y="29698"/>
                </a:cubicBezTo>
                <a:cubicBezTo>
                  <a:pt x="42450" y="29630"/>
                  <a:pt x="42450" y="29459"/>
                  <a:pt x="42416" y="29391"/>
                </a:cubicBezTo>
                <a:cubicBezTo>
                  <a:pt x="42341" y="29341"/>
                  <a:pt x="42266" y="29310"/>
                  <a:pt x="42191" y="29310"/>
                </a:cubicBezTo>
                <a:cubicBezTo>
                  <a:pt x="42164" y="29310"/>
                  <a:pt x="42136" y="29314"/>
                  <a:pt x="42109" y="29323"/>
                </a:cubicBezTo>
                <a:cubicBezTo>
                  <a:pt x="42006" y="29357"/>
                  <a:pt x="41904" y="29425"/>
                  <a:pt x="41836" y="29494"/>
                </a:cubicBezTo>
                <a:cubicBezTo>
                  <a:pt x="41597" y="29767"/>
                  <a:pt x="41324" y="30040"/>
                  <a:pt x="41085" y="30313"/>
                </a:cubicBezTo>
                <a:cubicBezTo>
                  <a:pt x="39788" y="31746"/>
                  <a:pt x="38526" y="33179"/>
                  <a:pt x="37229" y="34612"/>
                </a:cubicBezTo>
                <a:cubicBezTo>
                  <a:pt x="36990" y="34885"/>
                  <a:pt x="36751" y="35124"/>
                  <a:pt x="36444" y="35431"/>
                </a:cubicBezTo>
                <a:lnTo>
                  <a:pt x="35694" y="34441"/>
                </a:lnTo>
                <a:cubicBezTo>
                  <a:pt x="35796" y="34271"/>
                  <a:pt x="35898" y="34168"/>
                  <a:pt x="35967" y="34032"/>
                </a:cubicBezTo>
                <a:cubicBezTo>
                  <a:pt x="36376" y="33452"/>
                  <a:pt x="36786" y="32872"/>
                  <a:pt x="37195" y="32258"/>
                </a:cubicBezTo>
                <a:cubicBezTo>
                  <a:pt x="37263" y="32189"/>
                  <a:pt x="37331" y="32087"/>
                  <a:pt x="37366" y="31985"/>
                </a:cubicBezTo>
                <a:cubicBezTo>
                  <a:pt x="37390" y="31811"/>
                  <a:pt x="37253" y="31691"/>
                  <a:pt x="37111" y="31691"/>
                </a:cubicBezTo>
                <a:cubicBezTo>
                  <a:pt x="37057" y="31691"/>
                  <a:pt x="37003" y="31708"/>
                  <a:pt x="36956" y="31746"/>
                </a:cubicBezTo>
                <a:cubicBezTo>
                  <a:pt x="36888" y="31814"/>
                  <a:pt x="36820" y="31882"/>
                  <a:pt x="36786" y="31985"/>
                </a:cubicBezTo>
                <a:cubicBezTo>
                  <a:pt x="36478" y="32394"/>
                  <a:pt x="36171" y="32838"/>
                  <a:pt x="35864" y="33247"/>
                </a:cubicBezTo>
                <a:cubicBezTo>
                  <a:pt x="35728" y="33452"/>
                  <a:pt x="35557" y="33691"/>
                  <a:pt x="35386" y="33964"/>
                </a:cubicBezTo>
                <a:cubicBezTo>
                  <a:pt x="35318" y="33827"/>
                  <a:pt x="35250" y="33759"/>
                  <a:pt x="35182" y="33691"/>
                </a:cubicBezTo>
                <a:cubicBezTo>
                  <a:pt x="34192" y="32121"/>
                  <a:pt x="33407" y="30381"/>
                  <a:pt x="32895" y="28606"/>
                </a:cubicBezTo>
                <a:cubicBezTo>
                  <a:pt x="32452" y="27071"/>
                  <a:pt x="31940" y="25569"/>
                  <a:pt x="31394" y="24102"/>
                </a:cubicBezTo>
                <a:cubicBezTo>
                  <a:pt x="31019" y="23078"/>
                  <a:pt x="30507" y="22089"/>
                  <a:pt x="29893" y="21202"/>
                </a:cubicBezTo>
                <a:cubicBezTo>
                  <a:pt x="29790" y="21031"/>
                  <a:pt x="29654" y="20860"/>
                  <a:pt x="29517" y="20656"/>
                </a:cubicBezTo>
                <a:cubicBezTo>
                  <a:pt x="29688" y="20417"/>
                  <a:pt x="29859" y="20144"/>
                  <a:pt x="30029" y="19871"/>
                </a:cubicBezTo>
                <a:cubicBezTo>
                  <a:pt x="32247" y="16629"/>
                  <a:pt x="34431" y="13387"/>
                  <a:pt x="36683" y="10146"/>
                </a:cubicBezTo>
                <a:cubicBezTo>
                  <a:pt x="38048" y="8167"/>
                  <a:pt x="39515" y="6188"/>
                  <a:pt x="40949" y="4242"/>
                </a:cubicBezTo>
                <a:cubicBezTo>
                  <a:pt x="41836" y="3082"/>
                  <a:pt x="42859" y="1990"/>
                  <a:pt x="43985" y="1069"/>
                </a:cubicBezTo>
                <a:cubicBezTo>
                  <a:pt x="44190" y="830"/>
                  <a:pt x="44429" y="660"/>
                  <a:pt x="44736" y="625"/>
                </a:cubicBezTo>
                <a:cubicBezTo>
                  <a:pt x="44804" y="1001"/>
                  <a:pt x="44873" y="1342"/>
                  <a:pt x="44907" y="1683"/>
                </a:cubicBezTo>
                <a:cubicBezTo>
                  <a:pt x="45009" y="2843"/>
                  <a:pt x="45112" y="3970"/>
                  <a:pt x="45282" y="5096"/>
                </a:cubicBezTo>
                <a:cubicBezTo>
                  <a:pt x="45521" y="6563"/>
                  <a:pt x="45794" y="8030"/>
                  <a:pt x="46135" y="9463"/>
                </a:cubicBezTo>
                <a:cubicBezTo>
                  <a:pt x="46442" y="10658"/>
                  <a:pt x="46203" y="11954"/>
                  <a:pt x="45555" y="12978"/>
                </a:cubicBezTo>
                <a:cubicBezTo>
                  <a:pt x="45350" y="13285"/>
                  <a:pt x="45180" y="13592"/>
                  <a:pt x="45009" y="13899"/>
                </a:cubicBezTo>
                <a:cubicBezTo>
                  <a:pt x="44497" y="14889"/>
                  <a:pt x="44020" y="15878"/>
                  <a:pt x="43542" y="16868"/>
                </a:cubicBezTo>
                <a:cubicBezTo>
                  <a:pt x="43303" y="17346"/>
                  <a:pt x="43269" y="17892"/>
                  <a:pt x="43439" y="18369"/>
                </a:cubicBezTo>
                <a:cubicBezTo>
                  <a:pt x="43644" y="19120"/>
                  <a:pt x="44020" y="19803"/>
                  <a:pt x="44463" y="20417"/>
                </a:cubicBezTo>
                <a:cubicBezTo>
                  <a:pt x="44907" y="20963"/>
                  <a:pt x="45316" y="21475"/>
                  <a:pt x="45794" y="22021"/>
                </a:cubicBezTo>
                <a:cubicBezTo>
                  <a:pt x="46408" y="22737"/>
                  <a:pt x="46920" y="23522"/>
                  <a:pt x="47398" y="24341"/>
                </a:cubicBezTo>
                <a:cubicBezTo>
                  <a:pt x="47261" y="24478"/>
                  <a:pt x="47159" y="24546"/>
                  <a:pt x="47091" y="24648"/>
                </a:cubicBezTo>
                <a:cubicBezTo>
                  <a:pt x="46886" y="24989"/>
                  <a:pt x="46681" y="25296"/>
                  <a:pt x="46442" y="25604"/>
                </a:cubicBezTo>
                <a:cubicBezTo>
                  <a:pt x="45623" y="26696"/>
                  <a:pt x="44770" y="27787"/>
                  <a:pt x="43951" y="28879"/>
                </a:cubicBezTo>
                <a:cubicBezTo>
                  <a:pt x="43917" y="28914"/>
                  <a:pt x="43849" y="28982"/>
                  <a:pt x="43849" y="29016"/>
                </a:cubicBezTo>
                <a:cubicBezTo>
                  <a:pt x="43849" y="29084"/>
                  <a:pt x="43849" y="29255"/>
                  <a:pt x="43917" y="29289"/>
                </a:cubicBezTo>
                <a:cubicBezTo>
                  <a:pt x="43951" y="29323"/>
                  <a:pt x="44003" y="29340"/>
                  <a:pt x="44054" y="29340"/>
                </a:cubicBezTo>
                <a:cubicBezTo>
                  <a:pt x="44105" y="29340"/>
                  <a:pt x="44156" y="29323"/>
                  <a:pt x="44190" y="29289"/>
                </a:cubicBezTo>
                <a:cubicBezTo>
                  <a:pt x="44327" y="29221"/>
                  <a:pt x="44463" y="29118"/>
                  <a:pt x="44566" y="29016"/>
                </a:cubicBezTo>
                <a:cubicBezTo>
                  <a:pt x="45521" y="27719"/>
                  <a:pt x="46476" y="26388"/>
                  <a:pt x="47432" y="25092"/>
                </a:cubicBezTo>
                <a:lnTo>
                  <a:pt x="47637" y="24853"/>
                </a:lnTo>
                <a:cubicBezTo>
                  <a:pt x="47944" y="25433"/>
                  <a:pt x="48012" y="26150"/>
                  <a:pt x="47773" y="26764"/>
                </a:cubicBezTo>
                <a:cubicBezTo>
                  <a:pt x="47637" y="27310"/>
                  <a:pt x="47466" y="27856"/>
                  <a:pt x="47295" y="28368"/>
                </a:cubicBezTo>
                <a:cubicBezTo>
                  <a:pt x="47227" y="28675"/>
                  <a:pt x="47193" y="28982"/>
                  <a:pt x="46852" y="29118"/>
                </a:cubicBezTo>
                <a:cubicBezTo>
                  <a:pt x="46715" y="29152"/>
                  <a:pt x="46647" y="29289"/>
                  <a:pt x="46579" y="29357"/>
                </a:cubicBezTo>
                <a:cubicBezTo>
                  <a:pt x="45999" y="30108"/>
                  <a:pt x="45385" y="30859"/>
                  <a:pt x="44804" y="31609"/>
                </a:cubicBezTo>
                <a:cubicBezTo>
                  <a:pt x="44634" y="31848"/>
                  <a:pt x="44497" y="32087"/>
                  <a:pt x="44327" y="32292"/>
                </a:cubicBezTo>
                <a:cubicBezTo>
                  <a:pt x="44190" y="32531"/>
                  <a:pt x="44122" y="32667"/>
                  <a:pt x="44327" y="32838"/>
                </a:cubicBezTo>
                <a:cubicBezTo>
                  <a:pt x="44370" y="32864"/>
                  <a:pt x="44412" y="32877"/>
                  <a:pt x="44452" y="32877"/>
                </a:cubicBezTo>
                <a:cubicBezTo>
                  <a:pt x="44571" y="32877"/>
                  <a:pt x="44686" y="32768"/>
                  <a:pt x="44839" y="32565"/>
                </a:cubicBezTo>
                <a:cubicBezTo>
                  <a:pt x="45555" y="31609"/>
                  <a:pt x="46238" y="30688"/>
                  <a:pt x="46954" y="29732"/>
                </a:cubicBezTo>
                <a:cubicBezTo>
                  <a:pt x="47022" y="29664"/>
                  <a:pt x="47091" y="29562"/>
                  <a:pt x="47193" y="29494"/>
                </a:cubicBezTo>
                <a:cubicBezTo>
                  <a:pt x="47398" y="29903"/>
                  <a:pt x="47568" y="30278"/>
                  <a:pt x="47807" y="30620"/>
                </a:cubicBezTo>
                <a:cubicBezTo>
                  <a:pt x="48319" y="31439"/>
                  <a:pt x="48967" y="32223"/>
                  <a:pt x="49718" y="32872"/>
                </a:cubicBezTo>
                <a:cubicBezTo>
                  <a:pt x="50844" y="33895"/>
                  <a:pt x="52039" y="34817"/>
                  <a:pt x="53301" y="35704"/>
                </a:cubicBezTo>
                <a:cubicBezTo>
                  <a:pt x="54052" y="36182"/>
                  <a:pt x="54734" y="36796"/>
                  <a:pt x="55348" y="37478"/>
                </a:cubicBezTo>
                <a:cubicBezTo>
                  <a:pt x="55792" y="37990"/>
                  <a:pt x="55963" y="38673"/>
                  <a:pt x="55860" y="39321"/>
                </a:cubicBezTo>
                <a:cubicBezTo>
                  <a:pt x="55724" y="39969"/>
                  <a:pt x="55621" y="40584"/>
                  <a:pt x="55485" y="41198"/>
                </a:cubicBezTo>
                <a:cubicBezTo>
                  <a:pt x="55314" y="41812"/>
                  <a:pt x="55485" y="42495"/>
                  <a:pt x="55894" y="42972"/>
                </a:cubicBezTo>
                <a:cubicBezTo>
                  <a:pt x="56679" y="43962"/>
                  <a:pt x="57430" y="44985"/>
                  <a:pt x="58249" y="45975"/>
                </a:cubicBezTo>
                <a:cubicBezTo>
                  <a:pt x="59102" y="47033"/>
                  <a:pt x="60023" y="48022"/>
                  <a:pt x="60876" y="49080"/>
                </a:cubicBezTo>
                <a:cubicBezTo>
                  <a:pt x="61081" y="49319"/>
                  <a:pt x="61252" y="49592"/>
                  <a:pt x="61388" y="49899"/>
                </a:cubicBezTo>
                <a:cubicBezTo>
                  <a:pt x="61798" y="50752"/>
                  <a:pt x="61934" y="51708"/>
                  <a:pt x="61729" y="52629"/>
                </a:cubicBezTo>
                <a:cubicBezTo>
                  <a:pt x="61525" y="53653"/>
                  <a:pt x="61252" y="54642"/>
                  <a:pt x="60979" y="55666"/>
                </a:cubicBezTo>
                <a:cubicBezTo>
                  <a:pt x="60569" y="56963"/>
                  <a:pt x="60228" y="58293"/>
                  <a:pt x="60023" y="59658"/>
                </a:cubicBezTo>
                <a:cubicBezTo>
                  <a:pt x="59955" y="60136"/>
                  <a:pt x="59853" y="60614"/>
                  <a:pt x="59784" y="61092"/>
                </a:cubicBezTo>
                <a:cubicBezTo>
                  <a:pt x="59716" y="61603"/>
                  <a:pt x="59784" y="62149"/>
                  <a:pt x="59989" y="62627"/>
                </a:cubicBezTo>
                <a:cubicBezTo>
                  <a:pt x="60092" y="62968"/>
                  <a:pt x="60365" y="63207"/>
                  <a:pt x="60706" y="63310"/>
                </a:cubicBezTo>
                <a:cubicBezTo>
                  <a:pt x="60751" y="63332"/>
                  <a:pt x="60801" y="63344"/>
                  <a:pt x="60849" y="63344"/>
                </a:cubicBezTo>
                <a:cubicBezTo>
                  <a:pt x="60945" y="63344"/>
                  <a:pt x="61036" y="63298"/>
                  <a:pt x="61081" y="63207"/>
                </a:cubicBezTo>
                <a:cubicBezTo>
                  <a:pt x="61149" y="63071"/>
                  <a:pt x="61081" y="62968"/>
                  <a:pt x="60979" y="62866"/>
                </a:cubicBezTo>
                <a:cubicBezTo>
                  <a:pt x="60910" y="62832"/>
                  <a:pt x="60876" y="62832"/>
                  <a:pt x="60842" y="62798"/>
                </a:cubicBezTo>
                <a:cubicBezTo>
                  <a:pt x="60706" y="62661"/>
                  <a:pt x="60535" y="62491"/>
                  <a:pt x="60501" y="62354"/>
                </a:cubicBezTo>
                <a:cubicBezTo>
                  <a:pt x="60399" y="61945"/>
                  <a:pt x="60365" y="61569"/>
                  <a:pt x="60365" y="61194"/>
                </a:cubicBezTo>
                <a:cubicBezTo>
                  <a:pt x="60399" y="60648"/>
                  <a:pt x="60535" y="60102"/>
                  <a:pt x="60603" y="59590"/>
                </a:cubicBezTo>
                <a:cubicBezTo>
                  <a:pt x="60808" y="58293"/>
                  <a:pt x="61149" y="56997"/>
                  <a:pt x="61559" y="55768"/>
                </a:cubicBezTo>
                <a:cubicBezTo>
                  <a:pt x="61900" y="54676"/>
                  <a:pt x="62173" y="53585"/>
                  <a:pt x="62344" y="52458"/>
                </a:cubicBezTo>
                <a:cubicBezTo>
                  <a:pt x="62548" y="51094"/>
                  <a:pt x="62139" y="49729"/>
                  <a:pt x="61286" y="48671"/>
                </a:cubicBezTo>
                <a:cubicBezTo>
                  <a:pt x="60603" y="47852"/>
                  <a:pt x="59887" y="47033"/>
                  <a:pt x="59204" y="46248"/>
                </a:cubicBezTo>
                <a:cubicBezTo>
                  <a:pt x="58181" y="45088"/>
                  <a:pt x="57225" y="43894"/>
                  <a:pt x="56338" y="42665"/>
                </a:cubicBezTo>
                <a:cubicBezTo>
                  <a:pt x="56031" y="42256"/>
                  <a:pt x="55929" y="41778"/>
                  <a:pt x="56065" y="41300"/>
                </a:cubicBezTo>
                <a:cubicBezTo>
                  <a:pt x="56167" y="40788"/>
                  <a:pt x="56236" y="40276"/>
                  <a:pt x="56338" y="39799"/>
                </a:cubicBezTo>
                <a:cubicBezTo>
                  <a:pt x="56645" y="38741"/>
                  <a:pt x="56338" y="37615"/>
                  <a:pt x="55553" y="36864"/>
                </a:cubicBezTo>
                <a:cubicBezTo>
                  <a:pt x="54837" y="36148"/>
                  <a:pt x="54052" y="35499"/>
                  <a:pt x="53199" y="34953"/>
                </a:cubicBezTo>
                <a:cubicBezTo>
                  <a:pt x="51902" y="34066"/>
                  <a:pt x="50674" y="33042"/>
                  <a:pt x="49548" y="31950"/>
                </a:cubicBezTo>
                <a:cubicBezTo>
                  <a:pt x="48967" y="31336"/>
                  <a:pt x="48421" y="30654"/>
                  <a:pt x="48012" y="29903"/>
                </a:cubicBezTo>
                <a:cubicBezTo>
                  <a:pt x="47773" y="29494"/>
                  <a:pt x="47705" y="28982"/>
                  <a:pt x="47841" y="28538"/>
                </a:cubicBezTo>
                <a:cubicBezTo>
                  <a:pt x="48012" y="28026"/>
                  <a:pt x="48148" y="27514"/>
                  <a:pt x="48319" y="26968"/>
                </a:cubicBezTo>
                <a:cubicBezTo>
                  <a:pt x="48626" y="26081"/>
                  <a:pt x="48524" y="25126"/>
                  <a:pt x="48046" y="24307"/>
                </a:cubicBezTo>
                <a:cubicBezTo>
                  <a:pt x="47568" y="23556"/>
                  <a:pt x="47091" y="22805"/>
                  <a:pt x="46579" y="22089"/>
                </a:cubicBezTo>
                <a:cubicBezTo>
                  <a:pt x="46169" y="21543"/>
                  <a:pt x="45726" y="21031"/>
                  <a:pt x="45282" y="20519"/>
                </a:cubicBezTo>
                <a:cubicBezTo>
                  <a:pt x="44770" y="19905"/>
                  <a:pt x="44361" y="19223"/>
                  <a:pt x="44088" y="18472"/>
                </a:cubicBezTo>
                <a:cubicBezTo>
                  <a:pt x="43883" y="17960"/>
                  <a:pt x="43917" y="17380"/>
                  <a:pt x="44156" y="16868"/>
                </a:cubicBezTo>
                <a:cubicBezTo>
                  <a:pt x="44634" y="15810"/>
                  <a:pt x="45146" y="14752"/>
                  <a:pt x="45760" y="13763"/>
                </a:cubicBezTo>
                <a:cubicBezTo>
                  <a:pt x="46067" y="13217"/>
                  <a:pt x="46374" y="12671"/>
                  <a:pt x="46613" y="12091"/>
                </a:cubicBezTo>
                <a:cubicBezTo>
                  <a:pt x="46852" y="11477"/>
                  <a:pt x="46954" y="10828"/>
                  <a:pt x="46852" y="10180"/>
                </a:cubicBezTo>
                <a:cubicBezTo>
                  <a:pt x="46784" y="9736"/>
                  <a:pt x="46715" y="9327"/>
                  <a:pt x="46613" y="8883"/>
                </a:cubicBezTo>
                <a:cubicBezTo>
                  <a:pt x="46101" y="6324"/>
                  <a:pt x="45521" y="3765"/>
                  <a:pt x="45419" y="1171"/>
                </a:cubicBezTo>
                <a:cubicBezTo>
                  <a:pt x="45419" y="1001"/>
                  <a:pt x="45385" y="864"/>
                  <a:pt x="45350" y="625"/>
                </a:cubicBezTo>
                <a:lnTo>
                  <a:pt x="45350" y="625"/>
                </a:lnTo>
                <a:cubicBezTo>
                  <a:pt x="45657" y="796"/>
                  <a:pt x="45930" y="1035"/>
                  <a:pt x="46135" y="1342"/>
                </a:cubicBezTo>
                <a:cubicBezTo>
                  <a:pt x="47022" y="2536"/>
                  <a:pt x="47773" y="3833"/>
                  <a:pt x="48387" y="5198"/>
                </a:cubicBezTo>
                <a:cubicBezTo>
                  <a:pt x="48865" y="6188"/>
                  <a:pt x="49275" y="7211"/>
                  <a:pt x="49752" y="8201"/>
                </a:cubicBezTo>
                <a:cubicBezTo>
                  <a:pt x="50298" y="9327"/>
                  <a:pt x="51185" y="10282"/>
                  <a:pt x="52311" y="10897"/>
                </a:cubicBezTo>
                <a:cubicBezTo>
                  <a:pt x="53062" y="11306"/>
                  <a:pt x="53813" y="11647"/>
                  <a:pt x="54598" y="11954"/>
                </a:cubicBezTo>
                <a:cubicBezTo>
                  <a:pt x="55485" y="12330"/>
                  <a:pt x="56440" y="12603"/>
                  <a:pt x="57328" y="12978"/>
                </a:cubicBezTo>
                <a:cubicBezTo>
                  <a:pt x="57908" y="13183"/>
                  <a:pt x="58488" y="13456"/>
                  <a:pt x="59068" y="13763"/>
                </a:cubicBezTo>
                <a:cubicBezTo>
                  <a:pt x="59750" y="14104"/>
                  <a:pt x="60262" y="14752"/>
                  <a:pt x="60433" y="15537"/>
                </a:cubicBezTo>
                <a:cubicBezTo>
                  <a:pt x="60535" y="16015"/>
                  <a:pt x="60638" y="16493"/>
                  <a:pt x="60672" y="16970"/>
                </a:cubicBezTo>
                <a:cubicBezTo>
                  <a:pt x="60740" y="18165"/>
                  <a:pt x="61047" y="19359"/>
                  <a:pt x="61525" y="20485"/>
                </a:cubicBezTo>
                <a:cubicBezTo>
                  <a:pt x="62719" y="23488"/>
                  <a:pt x="64152" y="26457"/>
                  <a:pt x="65619" y="29357"/>
                </a:cubicBezTo>
                <a:cubicBezTo>
                  <a:pt x="68895" y="35772"/>
                  <a:pt x="72683" y="41880"/>
                  <a:pt x="77017" y="47647"/>
                </a:cubicBezTo>
                <a:cubicBezTo>
                  <a:pt x="77358" y="48125"/>
                  <a:pt x="77699" y="48568"/>
                  <a:pt x="78040" y="49046"/>
                </a:cubicBezTo>
                <a:cubicBezTo>
                  <a:pt x="79064" y="50513"/>
                  <a:pt x="80088" y="52015"/>
                  <a:pt x="81145" y="53482"/>
                </a:cubicBezTo>
                <a:cubicBezTo>
                  <a:pt x="81384" y="53823"/>
                  <a:pt x="81691" y="54165"/>
                  <a:pt x="81999" y="54506"/>
                </a:cubicBezTo>
                <a:cubicBezTo>
                  <a:pt x="82067" y="54608"/>
                  <a:pt x="82203" y="54642"/>
                  <a:pt x="82340" y="54642"/>
                </a:cubicBezTo>
                <a:cubicBezTo>
                  <a:pt x="82544" y="54608"/>
                  <a:pt x="82579" y="54438"/>
                  <a:pt x="82544" y="54267"/>
                </a:cubicBezTo>
                <a:cubicBezTo>
                  <a:pt x="82476" y="53960"/>
                  <a:pt x="82306" y="53687"/>
                  <a:pt x="82033" y="53516"/>
                </a:cubicBezTo>
                <a:cubicBezTo>
                  <a:pt x="81862" y="53414"/>
                  <a:pt x="81726" y="53312"/>
                  <a:pt x="81589" y="53141"/>
                </a:cubicBezTo>
                <a:cubicBezTo>
                  <a:pt x="80531" y="51674"/>
                  <a:pt x="79508" y="50172"/>
                  <a:pt x="78484" y="48705"/>
                </a:cubicBezTo>
                <a:cubicBezTo>
                  <a:pt x="78416" y="48603"/>
                  <a:pt x="78347" y="48500"/>
                  <a:pt x="78279" y="48398"/>
                </a:cubicBezTo>
                <a:cubicBezTo>
                  <a:pt x="78381" y="48398"/>
                  <a:pt x="78484" y="48398"/>
                  <a:pt x="78518" y="48330"/>
                </a:cubicBezTo>
                <a:cubicBezTo>
                  <a:pt x="78552" y="48295"/>
                  <a:pt x="78723" y="48193"/>
                  <a:pt x="78723" y="48159"/>
                </a:cubicBezTo>
                <a:cubicBezTo>
                  <a:pt x="78689" y="48022"/>
                  <a:pt x="78620" y="47954"/>
                  <a:pt x="78518" y="47886"/>
                </a:cubicBezTo>
                <a:cubicBezTo>
                  <a:pt x="78416" y="47818"/>
                  <a:pt x="78279" y="47784"/>
                  <a:pt x="78177" y="47749"/>
                </a:cubicBezTo>
                <a:cubicBezTo>
                  <a:pt x="78245" y="47647"/>
                  <a:pt x="78279" y="47545"/>
                  <a:pt x="78347" y="47442"/>
                </a:cubicBezTo>
                <a:cubicBezTo>
                  <a:pt x="79166" y="46077"/>
                  <a:pt x="79985" y="44678"/>
                  <a:pt x="80838" y="43313"/>
                </a:cubicBezTo>
                <a:cubicBezTo>
                  <a:pt x="81282" y="42665"/>
                  <a:pt x="81521" y="41914"/>
                  <a:pt x="81555" y="41164"/>
                </a:cubicBezTo>
                <a:cubicBezTo>
                  <a:pt x="81555" y="40720"/>
                  <a:pt x="81623" y="40311"/>
                  <a:pt x="81623" y="39901"/>
                </a:cubicBezTo>
                <a:cubicBezTo>
                  <a:pt x="81726" y="38331"/>
                  <a:pt x="82442" y="36830"/>
                  <a:pt x="83602" y="35772"/>
                </a:cubicBezTo>
                <a:cubicBezTo>
                  <a:pt x="84012" y="35397"/>
                  <a:pt x="84421" y="35022"/>
                  <a:pt x="84797" y="34612"/>
                </a:cubicBezTo>
                <a:cubicBezTo>
                  <a:pt x="85001" y="34373"/>
                  <a:pt x="85206" y="34100"/>
                  <a:pt x="85343" y="33827"/>
                </a:cubicBezTo>
                <a:cubicBezTo>
                  <a:pt x="85650" y="33281"/>
                  <a:pt x="85684" y="32633"/>
                  <a:pt x="85411" y="32087"/>
                </a:cubicBezTo>
                <a:cubicBezTo>
                  <a:pt x="85240" y="31712"/>
                  <a:pt x="85070" y="31370"/>
                  <a:pt x="84899" y="30995"/>
                </a:cubicBezTo>
                <a:cubicBezTo>
                  <a:pt x="83978" y="29289"/>
                  <a:pt x="83261" y="27514"/>
                  <a:pt x="82749" y="25638"/>
                </a:cubicBezTo>
                <a:cubicBezTo>
                  <a:pt x="82374" y="24205"/>
                  <a:pt x="82237" y="22737"/>
                  <a:pt x="82408" y="21270"/>
                </a:cubicBezTo>
                <a:cubicBezTo>
                  <a:pt x="82476" y="20280"/>
                  <a:pt x="82954" y="19427"/>
                  <a:pt x="83739" y="18847"/>
                </a:cubicBezTo>
                <a:cubicBezTo>
                  <a:pt x="84182" y="18574"/>
                  <a:pt x="84558" y="18233"/>
                  <a:pt x="84967" y="17960"/>
                </a:cubicBezTo>
                <a:cubicBezTo>
                  <a:pt x="85513" y="17585"/>
                  <a:pt x="86093" y="17209"/>
                  <a:pt x="86673" y="16834"/>
                </a:cubicBezTo>
                <a:cubicBezTo>
                  <a:pt x="87561" y="16254"/>
                  <a:pt x="88380" y="15605"/>
                  <a:pt x="89130" y="14889"/>
                </a:cubicBezTo>
                <a:cubicBezTo>
                  <a:pt x="89779" y="14309"/>
                  <a:pt x="90120" y="13422"/>
                  <a:pt x="89983" y="12569"/>
                </a:cubicBezTo>
                <a:cubicBezTo>
                  <a:pt x="89915" y="11715"/>
                  <a:pt x="89847" y="10862"/>
                  <a:pt x="89779" y="10009"/>
                </a:cubicBezTo>
                <a:cubicBezTo>
                  <a:pt x="89710" y="9395"/>
                  <a:pt x="89813" y="8781"/>
                  <a:pt x="90052" y="8235"/>
                </a:cubicBezTo>
                <a:cubicBezTo>
                  <a:pt x="90188" y="7962"/>
                  <a:pt x="90325" y="7689"/>
                  <a:pt x="90461" y="7416"/>
                </a:cubicBezTo>
                <a:cubicBezTo>
                  <a:pt x="91212" y="5915"/>
                  <a:pt x="91997" y="4447"/>
                  <a:pt x="92747" y="2980"/>
                </a:cubicBezTo>
                <a:cubicBezTo>
                  <a:pt x="92884" y="2707"/>
                  <a:pt x="92986" y="2400"/>
                  <a:pt x="93089" y="2127"/>
                </a:cubicBezTo>
                <a:cubicBezTo>
                  <a:pt x="93225" y="2161"/>
                  <a:pt x="93361" y="2229"/>
                  <a:pt x="93464" y="2297"/>
                </a:cubicBezTo>
                <a:cubicBezTo>
                  <a:pt x="93839" y="2502"/>
                  <a:pt x="94180" y="2741"/>
                  <a:pt x="94522" y="3014"/>
                </a:cubicBezTo>
                <a:cubicBezTo>
                  <a:pt x="95614" y="4072"/>
                  <a:pt x="96535" y="5266"/>
                  <a:pt x="97286" y="6563"/>
                </a:cubicBezTo>
                <a:cubicBezTo>
                  <a:pt x="98105" y="8098"/>
                  <a:pt x="98753" y="9702"/>
                  <a:pt x="99162" y="11408"/>
                </a:cubicBezTo>
                <a:cubicBezTo>
                  <a:pt x="99674" y="13353"/>
                  <a:pt x="100493" y="15196"/>
                  <a:pt x="101619" y="16868"/>
                </a:cubicBezTo>
                <a:cubicBezTo>
                  <a:pt x="101995" y="17414"/>
                  <a:pt x="102370" y="17960"/>
                  <a:pt x="102745" y="18506"/>
                </a:cubicBezTo>
                <a:cubicBezTo>
                  <a:pt x="103394" y="19461"/>
                  <a:pt x="104076" y="20383"/>
                  <a:pt x="104690" y="21338"/>
                </a:cubicBezTo>
                <a:cubicBezTo>
                  <a:pt x="105987" y="23351"/>
                  <a:pt x="107215" y="25399"/>
                  <a:pt x="108444" y="27446"/>
                </a:cubicBezTo>
                <a:lnTo>
                  <a:pt x="108444" y="27549"/>
                </a:lnTo>
                <a:cubicBezTo>
                  <a:pt x="108034" y="27344"/>
                  <a:pt x="107591" y="27105"/>
                  <a:pt x="107181" y="26934"/>
                </a:cubicBezTo>
                <a:cubicBezTo>
                  <a:pt x="106758" y="26723"/>
                  <a:pt x="106311" y="26621"/>
                  <a:pt x="105872" y="26621"/>
                </a:cubicBezTo>
                <a:cubicBezTo>
                  <a:pt x="105035" y="26621"/>
                  <a:pt x="104226" y="26991"/>
                  <a:pt x="103667" y="27685"/>
                </a:cubicBezTo>
                <a:cubicBezTo>
                  <a:pt x="103291" y="28060"/>
                  <a:pt x="102950" y="28504"/>
                  <a:pt x="102609" y="28914"/>
                </a:cubicBezTo>
                <a:cubicBezTo>
                  <a:pt x="101278" y="30688"/>
                  <a:pt x="100084" y="32565"/>
                  <a:pt x="99026" y="34510"/>
                </a:cubicBezTo>
                <a:cubicBezTo>
                  <a:pt x="96262" y="39321"/>
                  <a:pt x="93839" y="44235"/>
                  <a:pt x="91553" y="49251"/>
                </a:cubicBezTo>
                <a:cubicBezTo>
                  <a:pt x="90529" y="51503"/>
                  <a:pt x="89608" y="53857"/>
                  <a:pt x="88823" y="56246"/>
                </a:cubicBezTo>
                <a:cubicBezTo>
                  <a:pt x="88687" y="56587"/>
                  <a:pt x="88721" y="56792"/>
                  <a:pt x="88926" y="56826"/>
                </a:cubicBezTo>
                <a:cubicBezTo>
                  <a:pt x="89233" y="56826"/>
                  <a:pt x="89233" y="56553"/>
                  <a:pt x="89301" y="56383"/>
                </a:cubicBezTo>
                <a:cubicBezTo>
                  <a:pt x="89847" y="54949"/>
                  <a:pt x="90359" y="53482"/>
                  <a:pt x="90973" y="52049"/>
                </a:cubicBezTo>
                <a:cubicBezTo>
                  <a:pt x="93430" y="46282"/>
                  <a:pt x="96194" y="40652"/>
                  <a:pt x="99299" y="35192"/>
                </a:cubicBezTo>
                <a:cubicBezTo>
                  <a:pt x="100391" y="33077"/>
                  <a:pt x="101688" y="31097"/>
                  <a:pt x="103087" y="29221"/>
                </a:cubicBezTo>
                <a:cubicBezTo>
                  <a:pt x="103462" y="28743"/>
                  <a:pt x="103871" y="28265"/>
                  <a:pt x="104281" y="27822"/>
                </a:cubicBezTo>
                <a:cubicBezTo>
                  <a:pt x="104622" y="27480"/>
                  <a:pt x="105066" y="27241"/>
                  <a:pt x="105543" y="27207"/>
                </a:cubicBezTo>
                <a:cubicBezTo>
                  <a:pt x="105653" y="27196"/>
                  <a:pt x="105762" y="27190"/>
                  <a:pt x="105869" y="27190"/>
                </a:cubicBezTo>
                <a:cubicBezTo>
                  <a:pt x="106397" y="27190"/>
                  <a:pt x="106898" y="27328"/>
                  <a:pt x="107352" y="27583"/>
                </a:cubicBezTo>
                <a:cubicBezTo>
                  <a:pt x="108103" y="28060"/>
                  <a:pt x="108819" y="28572"/>
                  <a:pt x="109570" y="29050"/>
                </a:cubicBezTo>
                <a:cubicBezTo>
                  <a:pt x="109638" y="29118"/>
                  <a:pt x="109741" y="29221"/>
                  <a:pt x="109809" y="29323"/>
                </a:cubicBezTo>
                <a:cubicBezTo>
                  <a:pt x="109126" y="30074"/>
                  <a:pt x="108444" y="30790"/>
                  <a:pt x="107761" y="31507"/>
                </a:cubicBezTo>
                <a:cubicBezTo>
                  <a:pt x="107488" y="31814"/>
                  <a:pt x="107147" y="32087"/>
                  <a:pt x="106840" y="32360"/>
                </a:cubicBezTo>
                <a:cubicBezTo>
                  <a:pt x="106772" y="32394"/>
                  <a:pt x="106704" y="32428"/>
                  <a:pt x="106704" y="32462"/>
                </a:cubicBezTo>
                <a:cubicBezTo>
                  <a:pt x="106635" y="32565"/>
                  <a:pt x="106635" y="32701"/>
                  <a:pt x="106669" y="32804"/>
                </a:cubicBezTo>
                <a:cubicBezTo>
                  <a:pt x="106669" y="32838"/>
                  <a:pt x="106874" y="32872"/>
                  <a:pt x="106942" y="32872"/>
                </a:cubicBezTo>
                <a:cubicBezTo>
                  <a:pt x="107113" y="32838"/>
                  <a:pt x="107250" y="32735"/>
                  <a:pt x="107386" y="32633"/>
                </a:cubicBezTo>
                <a:cubicBezTo>
                  <a:pt x="107625" y="32428"/>
                  <a:pt x="107898" y="32189"/>
                  <a:pt x="108103" y="31950"/>
                </a:cubicBezTo>
                <a:cubicBezTo>
                  <a:pt x="108717" y="31302"/>
                  <a:pt x="109297" y="30654"/>
                  <a:pt x="109911" y="30005"/>
                </a:cubicBezTo>
                <a:cubicBezTo>
                  <a:pt x="110014" y="29869"/>
                  <a:pt x="110116" y="29767"/>
                  <a:pt x="110252" y="29664"/>
                </a:cubicBezTo>
                <a:cubicBezTo>
                  <a:pt x="110491" y="29869"/>
                  <a:pt x="110730" y="30074"/>
                  <a:pt x="110969" y="30244"/>
                </a:cubicBezTo>
                <a:cubicBezTo>
                  <a:pt x="111140" y="30398"/>
                  <a:pt x="111353" y="30475"/>
                  <a:pt x="111566" y="30475"/>
                </a:cubicBezTo>
                <a:cubicBezTo>
                  <a:pt x="111779" y="30475"/>
                  <a:pt x="111993" y="30398"/>
                  <a:pt x="112163" y="30244"/>
                </a:cubicBezTo>
                <a:cubicBezTo>
                  <a:pt x="112402" y="30074"/>
                  <a:pt x="112573" y="29903"/>
                  <a:pt x="112743" y="29664"/>
                </a:cubicBezTo>
                <a:cubicBezTo>
                  <a:pt x="113050" y="29255"/>
                  <a:pt x="113323" y="28777"/>
                  <a:pt x="113596" y="28333"/>
                </a:cubicBezTo>
                <a:cubicBezTo>
                  <a:pt x="113972" y="27480"/>
                  <a:pt x="114313" y="26627"/>
                  <a:pt x="114688" y="25774"/>
                </a:cubicBezTo>
                <a:lnTo>
                  <a:pt x="114859" y="25365"/>
                </a:lnTo>
                <a:cubicBezTo>
                  <a:pt x="114945" y="25426"/>
                  <a:pt x="115018" y="25452"/>
                  <a:pt x="115084" y="25452"/>
                </a:cubicBezTo>
                <a:cubicBezTo>
                  <a:pt x="115201" y="25452"/>
                  <a:pt x="115296" y="25371"/>
                  <a:pt x="115405" y="25262"/>
                </a:cubicBezTo>
                <a:cubicBezTo>
                  <a:pt x="115951" y="24785"/>
                  <a:pt x="116531" y="24273"/>
                  <a:pt x="117077" y="23795"/>
                </a:cubicBezTo>
                <a:cubicBezTo>
                  <a:pt x="117248" y="23659"/>
                  <a:pt x="117384" y="23522"/>
                  <a:pt x="117521" y="23351"/>
                </a:cubicBezTo>
                <a:cubicBezTo>
                  <a:pt x="117589" y="23283"/>
                  <a:pt x="117589" y="23147"/>
                  <a:pt x="117555" y="23044"/>
                </a:cubicBezTo>
                <a:cubicBezTo>
                  <a:pt x="117521" y="22976"/>
                  <a:pt x="117461" y="22950"/>
                  <a:pt x="117393" y="22950"/>
                </a:cubicBezTo>
                <a:cubicBezTo>
                  <a:pt x="117324" y="22950"/>
                  <a:pt x="117248" y="22976"/>
                  <a:pt x="117179" y="23010"/>
                </a:cubicBezTo>
                <a:cubicBezTo>
                  <a:pt x="117111" y="23044"/>
                  <a:pt x="117077" y="23078"/>
                  <a:pt x="117009" y="23113"/>
                </a:cubicBezTo>
                <a:cubicBezTo>
                  <a:pt x="116429" y="23659"/>
                  <a:pt x="115814" y="24170"/>
                  <a:pt x="115234" y="24716"/>
                </a:cubicBezTo>
                <a:cubicBezTo>
                  <a:pt x="115166" y="24750"/>
                  <a:pt x="115064" y="24819"/>
                  <a:pt x="114961" y="24921"/>
                </a:cubicBezTo>
                <a:cubicBezTo>
                  <a:pt x="115234" y="23795"/>
                  <a:pt x="115473" y="22737"/>
                  <a:pt x="115678" y="21782"/>
                </a:cubicBezTo>
                <a:cubicBezTo>
                  <a:pt x="115883" y="21645"/>
                  <a:pt x="116087" y="21509"/>
                  <a:pt x="116292" y="21338"/>
                </a:cubicBezTo>
                <a:cubicBezTo>
                  <a:pt x="117145" y="20587"/>
                  <a:pt x="117964" y="19803"/>
                  <a:pt x="118783" y="19018"/>
                </a:cubicBezTo>
                <a:cubicBezTo>
                  <a:pt x="119227" y="18608"/>
                  <a:pt x="119704" y="18165"/>
                  <a:pt x="120148" y="17755"/>
                </a:cubicBezTo>
                <a:cubicBezTo>
                  <a:pt x="120285" y="17619"/>
                  <a:pt x="120387" y="17482"/>
                  <a:pt x="120489" y="17312"/>
                </a:cubicBezTo>
                <a:cubicBezTo>
                  <a:pt x="120523" y="17243"/>
                  <a:pt x="120523" y="17141"/>
                  <a:pt x="120455" y="17073"/>
                </a:cubicBezTo>
                <a:cubicBezTo>
                  <a:pt x="120383" y="17049"/>
                  <a:pt x="120310" y="17025"/>
                  <a:pt x="120238" y="17025"/>
                </a:cubicBezTo>
                <a:cubicBezTo>
                  <a:pt x="120208" y="17025"/>
                  <a:pt x="120178" y="17029"/>
                  <a:pt x="120148" y="17039"/>
                </a:cubicBezTo>
                <a:cubicBezTo>
                  <a:pt x="120080" y="17039"/>
                  <a:pt x="120012" y="17107"/>
                  <a:pt x="119977" y="17175"/>
                </a:cubicBezTo>
                <a:lnTo>
                  <a:pt x="116360" y="20553"/>
                </a:lnTo>
                <a:cubicBezTo>
                  <a:pt x="116258" y="20656"/>
                  <a:pt x="116156" y="20724"/>
                  <a:pt x="116019" y="20860"/>
                </a:cubicBezTo>
                <a:cubicBezTo>
                  <a:pt x="116190" y="20041"/>
                  <a:pt x="118374" y="16527"/>
                  <a:pt x="119739" y="14855"/>
                </a:cubicBezTo>
                <a:cubicBezTo>
                  <a:pt x="119823" y="14886"/>
                  <a:pt x="119908" y="14902"/>
                  <a:pt x="119989" y="14902"/>
                </a:cubicBezTo>
                <a:cubicBezTo>
                  <a:pt x="120171" y="14902"/>
                  <a:pt x="120337" y="14826"/>
                  <a:pt x="120455" y="14684"/>
                </a:cubicBezTo>
                <a:cubicBezTo>
                  <a:pt x="121308" y="14104"/>
                  <a:pt x="122127" y="13490"/>
                  <a:pt x="122980" y="12910"/>
                </a:cubicBezTo>
                <a:cubicBezTo>
                  <a:pt x="123253" y="12671"/>
                  <a:pt x="123526" y="12432"/>
                  <a:pt x="123765" y="12193"/>
                </a:cubicBezTo>
                <a:cubicBezTo>
                  <a:pt x="123867" y="12125"/>
                  <a:pt x="123936" y="12023"/>
                  <a:pt x="123970" y="11886"/>
                </a:cubicBezTo>
                <a:cubicBezTo>
                  <a:pt x="124004" y="11818"/>
                  <a:pt x="124004" y="11715"/>
                  <a:pt x="123936" y="11647"/>
                </a:cubicBezTo>
                <a:cubicBezTo>
                  <a:pt x="123833" y="11613"/>
                  <a:pt x="123731" y="11613"/>
                  <a:pt x="123629" y="11613"/>
                </a:cubicBezTo>
                <a:cubicBezTo>
                  <a:pt x="123560" y="11613"/>
                  <a:pt x="123492" y="11715"/>
                  <a:pt x="123458" y="11750"/>
                </a:cubicBezTo>
                <a:cubicBezTo>
                  <a:pt x="122537" y="12603"/>
                  <a:pt x="121547" y="13353"/>
                  <a:pt x="120523" y="14036"/>
                </a:cubicBezTo>
                <a:cubicBezTo>
                  <a:pt x="120455" y="14070"/>
                  <a:pt x="120387" y="14104"/>
                  <a:pt x="120319" y="14172"/>
                </a:cubicBezTo>
                <a:cubicBezTo>
                  <a:pt x="120319" y="14070"/>
                  <a:pt x="120353" y="13968"/>
                  <a:pt x="120421" y="13899"/>
                </a:cubicBezTo>
                <a:cubicBezTo>
                  <a:pt x="121445" y="12500"/>
                  <a:pt x="122503" y="11101"/>
                  <a:pt x="123560" y="9736"/>
                </a:cubicBezTo>
                <a:cubicBezTo>
                  <a:pt x="123765" y="9497"/>
                  <a:pt x="123970" y="9259"/>
                  <a:pt x="124243" y="9088"/>
                </a:cubicBezTo>
                <a:cubicBezTo>
                  <a:pt x="125676" y="7962"/>
                  <a:pt x="127041" y="6768"/>
                  <a:pt x="128372" y="5539"/>
                </a:cubicBezTo>
                <a:cubicBezTo>
                  <a:pt x="128508" y="5437"/>
                  <a:pt x="128611" y="5334"/>
                  <a:pt x="128747" y="5232"/>
                </a:cubicBezTo>
                <a:lnTo>
                  <a:pt x="128747" y="5232"/>
                </a:lnTo>
                <a:cubicBezTo>
                  <a:pt x="128781" y="5403"/>
                  <a:pt x="128747" y="5573"/>
                  <a:pt x="128645" y="5710"/>
                </a:cubicBezTo>
                <a:cubicBezTo>
                  <a:pt x="128338" y="6495"/>
                  <a:pt x="127996" y="7245"/>
                  <a:pt x="127723" y="8030"/>
                </a:cubicBezTo>
                <a:cubicBezTo>
                  <a:pt x="127177" y="9566"/>
                  <a:pt x="126631" y="11101"/>
                  <a:pt x="127246" y="12637"/>
                </a:cubicBezTo>
                <a:cubicBezTo>
                  <a:pt x="127177" y="12876"/>
                  <a:pt x="127041" y="13080"/>
                  <a:pt x="127075" y="13149"/>
                </a:cubicBezTo>
                <a:cubicBezTo>
                  <a:pt x="127109" y="13251"/>
                  <a:pt x="127348" y="13285"/>
                  <a:pt x="127553" y="13387"/>
                </a:cubicBezTo>
                <a:cubicBezTo>
                  <a:pt x="128030" y="14377"/>
                  <a:pt x="128406" y="15401"/>
                  <a:pt x="128679" y="16424"/>
                </a:cubicBezTo>
                <a:cubicBezTo>
                  <a:pt x="128918" y="17209"/>
                  <a:pt x="128611" y="18062"/>
                  <a:pt x="127928" y="18472"/>
                </a:cubicBezTo>
                <a:cubicBezTo>
                  <a:pt x="127382" y="18881"/>
                  <a:pt x="126802" y="19291"/>
                  <a:pt x="126222" y="19700"/>
                </a:cubicBezTo>
                <a:cubicBezTo>
                  <a:pt x="125744" y="20041"/>
                  <a:pt x="125267" y="20417"/>
                  <a:pt x="124823" y="20792"/>
                </a:cubicBezTo>
                <a:cubicBezTo>
                  <a:pt x="124482" y="21065"/>
                  <a:pt x="124311" y="21543"/>
                  <a:pt x="124379" y="21987"/>
                </a:cubicBezTo>
                <a:cubicBezTo>
                  <a:pt x="124413" y="22191"/>
                  <a:pt x="124345" y="22430"/>
                  <a:pt x="124175" y="22601"/>
                </a:cubicBezTo>
                <a:cubicBezTo>
                  <a:pt x="123970" y="22840"/>
                  <a:pt x="123731" y="23078"/>
                  <a:pt x="123526" y="23351"/>
                </a:cubicBezTo>
                <a:cubicBezTo>
                  <a:pt x="123458" y="23454"/>
                  <a:pt x="123458" y="23590"/>
                  <a:pt x="123526" y="23659"/>
                </a:cubicBezTo>
                <a:cubicBezTo>
                  <a:pt x="123590" y="23701"/>
                  <a:pt x="123653" y="23730"/>
                  <a:pt x="123716" y="23730"/>
                </a:cubicBezTo>
                <a:cubicBezTo>
                  <a:pt x="123755" y="23730"/>
                  <a:pt x="123794" y="23719"/>
                  <a:pt x="123833" y="23693"/>
                </a:cubicBezTo>
                <a:cubicBezTo>
                  <a:pt x="124004" y="23590"/>
                  <a:pt x="124175" y="23420"/>
                  <a:pt x="124311" y="23283"/>
                </a:cubicBezTo>
                <a:cubicBezTo>
                  <a:pt x="124413" y="23147"/>
                  <a:pt x="124516" y="23044"/>
                  <a:pt x="124652" y="22908"/>
                </a:cubicBezTo>
                <a:cubicBezTo>
                  <a:pt x="125198" y="23761"/>
                  <a:pt x="125710" y="24512"/>
                  <a:pt x="126188" y="25331"/>
                </a:cubicBezTo>
                <a:cubicBezTo>
                  <a:pt x="126495" y="25842"/>
                  <a:pt x="126768" y="26423"/>
                  <a:pt x="127041" y="26968"/>
                </a:cubicBezTo>
                <a:cubicBezTo>
                  <a:pt x="127314" y="27514"/>
                  <a:pt x="127280" y="28129"/>
                  <a:pt x="126939" y="28606"/>
                </a:cubicBezTo>
                <a:cubicBezTo>
                  <a:pt x="126597" y="29084"/>
                  <a:pt x="126290" y="29528"/>
                  <a:pt x="125949" y="29971"/>
                </a:cubicBezTo>
                <a:cubicBezTo>
                  <a:pt x="124891" y="31166"/>
                  <a:pt x="124004" y="32531"/>
                  <a:pt x="123322" y="33998"/>
                </a:cubicBezTo>
                <a:cubicBezTo>
                  <a:pt x="123083" y="34100"/>
                  <a:pt x="122844" y="34237"/>
                  <a:pt x="122605" y="34373"/>
                </a:cubicBezTo>
                <a:cubicBezTo>
                  <a:pt x="122093" y="34817"/>
                  <a:pt x="121615" y="35260"/>
                  <a:pt x="121104" y="35738"/>
                </a:cubicBezTo>
                <a:cubicBezTo>
                  <a:pt x="121001" y="35840"/>
                  <a:pt x="120899" y="35977"/>
                  <a:pt x="121035" y="36113"/>
                </a:cubicBezTo>
                <a:cubicBezTo>
                  <a:pt x="121088" y="36180"/>
                  <a:pt x="121141" y="36205"/>
                  <a:pt x="121194" y="36205"/>
                </a:cubicBezTo>
                <a:cubicBezTo>
                  <a:pt x="121278" y="36205"/>
                  <a:pt x="121361" y="36142"/>
                  <a:pt x="121445" y="36079"/>
                </a:cubicBezTo>
                <a:cubicBezTo>
                  <a:pt x="121649" y="35909"/>
                  <a:pt x="121888" y="35704"/>
                  <a:pt x="122059" y="35533"/>
                </a:cubicBezTo>
                <a:cubicBezTo>
                  <a:pt x="122332" y="35226"/>
                  <a:pt x="122639" y="34987"/>
                  <a:pt x="122946" y="34749"/>
                </a:cubicBezTo>
                <a:cubicBezTo>
                  <a:pt x="122946" y="34817"/>
                  <a:pt x="122946" y="34851"/>
                  <a:pt x="122946" y="34919"/>
                </a:cubicBezTo>
                <a:cubicBezTo>
                  <a:pt x="122571" y="36045"/>
                  <a:pt x="122332" y="37205"/>
                  <a:pt x="122264" y="38400"/>
                </a:cubicBezTo>
                <a:cubicBezTo>
                  <a:pt x="122264" y="38570"/>
                  <a:pt x="122161" y="38741"/>
                  <a:pt x="122059" y="38877"/>
                </a:cubicBezTo>
                <a:cubicBezTo>
                  <a:pt x="121547" y="39458"/>
                  <a:pt x="121001" y="39935"/>
                  <a:pt x="120353" y="40345"/>
                </a:cubicBezTo>
                <a:cubicBezTo>
                  <a:pt x="120216" y="40447"/>
                  <a:pt x="120080" y="40549"/>
                  <a:pt x="120182" y="40720"/>
                </a:cubicBezTo>
                <a:cubicBezTo>
                  <a:pt x="120240" y="40797"/>
                  <a:pt x="120329" y="40841"/>
                  <a:pt x="120421" y="40841"/>
                </a:cubicBezTo>
                <a:cubicBezTo>
                  <a:pt x="120493" y="40841"/>
                  <a:pt x="120566" y="40814"/>
                  <a:pt x="120626" y="40754"/>
                </a:cubicBezTo>
                <a:cubicBezTo>
                  <a:pt x="121035" y="40481"/>
                  <a:pt x="121411" y="40174"/>
                  <a:pt x="121820" y="39867"/>
                </a:cubicBezTo>
                <a:lnTo>
                  <a:pt x="122230" y="39526"/>
                </a:lnTo>
                <a:lnTo>
                  <a:pt x="122230" y="39526"/>
                </a:lnTo>
                <a:cubicBezTo>
                  <a:pt x="122161" y="40038"/>
                  <a:pt x="122127" y="40447"/>
                  <a:pt x="122093" y="40857"/>
                </a:cubicBezTo>
                <a:cubicBezTo>
                  <a:pt x="122025" y="42051"/>
                  <a:pt x="121547" y="43177"/>
                  <a:pt x="120762" y="44064"/>
                </a:cubicBezTo>
                <a:cubicBezTo>
                  <a:pt x="120114" y="44747"/>
                  <a:pt x="119466" y="45395"/>
                  <a:pt x="118749" y="46009"/>
                </a:cubicBezTo>
                <a:cubicBezTo>
                  <a:pt x="117794" y="46862"/>
                  <a:pt x="116770" y="47647"/>
                  <a:pt x="115814" y="48466"/>
                </a:cubicBezTo>
                <a:cubicBezTo>
                  <a:pt x="114859" y="49285"/>
                  <a:pt x="114108" y="50275"/>
                  <a:pt x="113631" y="51401"/>
                </a:cubicBezTo>
                <a:cubicBezTo>
                  <a:pt x="113460" y="51810"/>
                  <a:pt x="113289" y="52185"/>
                  <a:pt x="113119" y="52595"/>
                </a:cubicBezTo>
                <a:lnTo>
                  <a:pt x="112197" y="54813"/>
                </a:lnTo>
                <a:cubicBezTo>
                  <a:pt x="112402" y="54847"/>
                  <a:pt x="112607" y="54915"/>
                  <a:pt x="112812" y="54984"/>
                </a:cubicBezTo>
                <a:cubicBezTo>
                  <a:pt x="113289" y="53789"/>
                  <a:pt x="113767" y="52561"/>
                  <a:pt x="114279" y="51367"/>
                </a:cubicBezTo>
                <a:cubicBezTo>
                  <a:pt x="114688" y="50445"/>
                  <a:pt x="115303" y="49626"/>
                  <a:pt x="116087" y="48978"/>
                </a:cubicBezTo>
                <a:cubicBezTo>
                  <a:pt x="116872" y="48295"/>
                  <a:pt x="117691" y="47613"/>
                  <a:pt x="118476" y="46931"/>
                </a:cubicBezTo>
                <a:cubicBezTo>
                  <a:pt x="119261" y="46248"/>
                  <a:pt x="120148" y="45497"/>
                  <a:pt x="120899" y="44747"/>
                </a:cubicBezTo>
                <a:cubicBezTo>
                  <a:pt x="121854" y="43791"/>
                  <a:pt x="122468" y="42563"/>
                  <a:pt x="122639" y="41232"/>
                </a:cubicBezTo>
                <a:cubicBezTo>
                  <a:pt x="122707" y="40652"/>
                  <a:pt x="122741" y="40106"/>
                  <a:pt x="122776" y="39526"/>
                </a:cubicBezTo>
                <a:cubicBezTo>
                  <a:pt x="122844" y="38604"/>
                  <a:pt x="122878" y="37683"/>
                  <a:pt x="123049" y="36796"/>
                </a:cubicBezTo>
                <a:cubicBezTo>
                  <a:pt x="123458" y="34612"/>
                  <a:pt x="124413" y="32599"/>
                  <a:pt x="125847" y="30927"/>
                </a:cubicBezTo>
                <a:cubicBezTo>
                  <a:pt x="126324" y="30347"/>
                  <a:pt x="126768" y="29767"/>
                  <a:pt x="127212" y="29152"/>
                </a:cubicBezTo>
                <a:cubicBezTo>
                  <a:pt x="127860" y="28436"/>
                  <a:pt x="127928" y="27378"/>
                  <a:pt x="127450" y="26525"/>
                </a:cubicBezTo>
                <a:cubicBezTo>
                  <a:pt x="127007" y="25740"/>
                  <a:pt x="126563" y="24955"/>
                  <a:pt x="126085" y="24170"/>
                </a:cubicBezTo>
                <a:cubicBezTo>
                  <a:pt x="125812" y="23727"/>
                  <a:pt x="125505" y="23283"/>
                  <a:pt x="125232" y="22805"/>
                </a:cubicBezTo>
                <a:cubicBezTo>
                  <a:pt x="125130" y="22601"/>
                  <a:pt x="124959" y="22396"/>
                  <a:pt x="125096" y="22089"/>
                </a:cubicBezTo>
                <a:cubicBezTo>
                  <a:pt x="125130" y="22021"/>
                  <a:pt x="125096" y="21918"/>
                  <a:pt x="125028" y="21850"/>
                </a:cubicBezTo>
                <a:cubicBezTo>
                  <a:pt x="124823" y="21679"/>
                  <a:pt x="124925" y="21509"/>
                  <a:pt x="125028" y="21372"/>
                </a:cubicBezTo>
                <a:cubicBezTo>
                  <a:pt x="125232" y="21168"/>
                  <a:pt x="125437" y="20963"/>
                  <a:pt x="125676" y="20758"/>
                </a:cubicBezTo>
                <a:cubicBezTo>
                  <a:pt x="126256" y="20349"/>
                  <a:pt x="126870" y="19939"/>
                  <a:pt x="127450" y="19530"/>
                </a:cubicBezTo>
                <a:cubicBezTo>
                  <a:pt x="127826" y="19223"/>
                  <a:pt x="128235" y="18950"/>
                  <a:pt x="128576" y="18608"/>
                </a:cubicBezTo>
                <a:cubicBezTo>
                  <a:pt x="129088" y="18199"/>
                  <a:pt x="129327" y="17585"/>
                  <a:pt x="129259" y="16936"/>
                </a:cubicBezTo>
                <a:cubicBezTo>
                  <a:pt x="129191" y="16527"/>
                  <a:pt x="129122" y="16117"/>
                  <a:pt x="128986" y="15708"/>
                </a:cubicBezTo>
                <a:cubicBezTo>
                  <a:pt x="128679" y="14821"/>
                  <a:pt x="128338" y="13899"/>
                  <a:pt x="127962" y="13046"/>
                </a:cubicBezTo>
                <a:cubicBezTo>
                  <a:pt x="127485" y="12057"/>
                  <a:pt x="127382" y="10931"/>
                  <a:pt x="127689" y="9907"/>
                </a:cubicBezTo>
                <a:cubicBezTo>
                  <a:pt x="127962" y="8951"/>
                  <a:pt x="128269" y="8030"/>
                  <a:pt x="128645" y="7109"/>
                </a:cubicBezTo>
                <a:cubicBezTo>
                  <a:pt x="129293" y="5642"/>
                  <a:pt x="129839" y="4106"/>
                  <a:pt x="130351" y="2570"/>
                </a:cubicBezTo>
                <a:cubicBezTo>
                  <a:pt x="130419" y="2297"/>
                  <a:pt x="130556" y="2059"/>
                  <a:pt x="130760" y="1888"/>
                </a:cubicBezTo>
                <a:cubicBezTo>
                  <a:pt x="131306" y="2707"/>
                  <a:pt x="131716" y="3594"/>
                  <a:pt x="132023" y="4550"/>
                </a:cubicBezTo>
                <a:cubicBezTo>
                  <a:pt x="132330" y="5607"/>
                  <a:pt x="132569" y="6665"/>
                  <a:pt x="132842" y="7757"/>
                </a:cubicBezTo>
                <a:cubicBezTo>
                  <a:pt x="133217" y="9259"/>
                  <a:pt x="133627" y="10760"/>
                  <a:pt x="133900" y="12296"/>
                </a:cubicBezTo>
                <a:cubicBezTo>
                  <a:pt x="134139" y="13524"/>
                  <a:pt x="134616" y="14684"/>
                  <a:pt x="135299" y="15708"/>
                </a:cubicBezTo>
                <a:cubicBezTo>
                  <a:pt x="135776" y="16424"/>
                  <a:pt x="136288" y="17107"/>
                  <a:pt x="136902" y="17755"/>
                </a:cubicBezTo>
                <a:cubicBezTo>
                  <a:pt x="137653" y="18506"/>
                  <a:pt x="138472" y="19223"/>
                  <a:pt x="139325" y="19939"/>
                </a:cubicBezTo>
                <a:cubicBezTo>
                  <a:pt x="140178" y="20622"/>
                  <a:pt x="140827" y="21543"/>
                  <a:pt x="141236" y="22567"/>
                </a:cubicBezTo>
                <a:cubicBezTo>
                  <a:pt x="141338" y="22840"/>
                  <a:pt x="141475" y="23147"/>
                  <a:pt x="141543" y="23454"/>
                </a:cubicBezTo>
                <a:cubicBezTo>
                  <a:pt x="142328" y="25774"/>
                  <a:pt x="143249" y="28026"/>
                  <a:pt x="144410" y="30210"/>
                </a:cubicBezTo>
                <a:cubicBezTo>
                  <a:pt x="144478" y="30347"/>
                  <a:pt x="144580" y="30517"/>
                  <a:pt x="144683" y="30654"/>
                </a:cubicBezTo>
                <a:lnTo>
                  <a:pt x="144683" y="29494"/>
                </a:lnTo>
                <a:cubicBezTo>
                  <a:pt x="144205" y="28197"/>
                  <a:pt x="143591" y="26934"/>
                  <a:pt x="143045" y="25638"/>
                </a:cubicBezTo>
                <a:cubicBezTo>
                  <a:pt x="142601" y="24580"/>
                  <a:pt x="142260" y="23488"/>
                  <a:pt x="141884" y="22430"/>
                </a:cubicBezTo>
                <a:cubicBezTo>
                  <a:pt x="141475" y="21304"/>
                  <a:pt x="140724" y="20280"/>
                  <a:pt x="139803" y="19564"/>
                </a:cubicBezTo>
                <a:cubicBezTo>
                  <a:pt x="139564" y="19359"/>
                  <a:pt x="139359" y="19188"/>
                  <a:pt x="139155" y="19018"/>
                </a:cubicBezTo>
                <a:cubicBezTo>
                  <a:pt x="138131" y="18233"/>
                  <a:pt x="137244" y="17346"/>
                  <a:pt x="136493" y="16322"/>
                </a:cubicBezTo>
                <a:cubicBezTo>
                  <a:pt x="135606" y="15264"/>
                  <a:pt x="134992" y="13968"/>
                  <a:pt x="134684" y="12637"/>
                </a:cubicBezTo>
                <a:cubicBezTo>
                  <a:pt x="134582" y="12159"/>
                  <a:pt x="134514" y="11681"/>
                  <a:pt x="134377" y="11204"/>
                </a:cubicBezTo>
                <a:cubicBezTo>
                  <a:pt x="133934" y="9293"/>
                  <a:pt x="133456" y="7382"/>
                  <a:pt x="133012" y="5471"/>
                </a:cubicBezTo>
                <a:cubicBezTo>
                  <a:pt x="132705" y="4208"/>
                  <a:pt x="132194" y="3014"/>
                  <a:pt x="131545" y="1888"/>
                </a:cubicBezTo>
                <a:cubicBezTo>
                  <a:pt x="131375" y="1649"/>
                  <a:pt x="131204" y="1410"/>
                  <a:pt x="131033" y="1206"/>
                </a:cubicBezTo>
                <a:cubicBezTo>
                  <a:pt x="130916" y="1064"/>
                  <a:pt x="130749" y="988"/>
                  <a:pt x="130578" y="988"/>
                </a:cubicBezTo>
                <a:cubicBezTo>
                  <a:pt x="130502" y="988"/>
                  <a:pt x="130425" y="1003"/>
                  <a:pt x="130351" y="1035"/>
                </a:cubicBezTo>
                <a:cubicBezTo>
                  <a:pt x="129839" y="1240"/>
                  <a:pt x="129395" y="1547"/>
                  <a:pt x="129054" y="1956"/>
                </a:cubicBezTo>
                <a:cubicBezTo>
                  <a:pt x="128508" y="2741"/>
                  <a:pt x="127894" y="3526"/>
                  <a:pt x="127246" y="4311"/>
                </a:cubicBezTo>
                <a:cubicBezTo>
                  <a:pt x="126529" y="5232"/>
                  <a:pt x="125744" y="6119"/>
                  <a:pt x="124994" y="7041"/>
                </a:cubicBezTo>
                <a:cubicBezTo>
                  <a:pt x="121922" y="10794"/>
                  <a:pt x="119056" y="14718"/>
                  <a:pt x="116429" y="18779"/>
                </a:cubicBezTo>
                <a:cubicBezTo>
                  <a:pt x="115814" y="19700"/>
                  <a:pt x="115371" y="20724"/>
                  <a:pt x="115132" y="21782"/>
                </a:cubicBezTo>
                <a:cubicBezTo>
                  <a:pt x="115030" y="22191"/>
                  <a:pt x="114927" y="22601"/>
                  <a:pt x="114859" y="23010"/>
                </a:cubicBezTo>
                <a:cubicBezTo>
                  <a:pt x="114484" y="24819"/>
                  <a:pt x="113869" y="26559"/>
                  <a:pt x="113016" y="28163"/>
                </a:cubicBezTo>
                <a:cubicBezTo>
                  <a:pt x="112743" y="28709"/>
                  <a:pt x="112402" y="29186"/>
                  <a:pt x="111993" y="29630"/>
                </a:cubicBezTo>
                <a:cubicBezTo>
                  <a:pt x="111853" y="29823"/>
                  <a:pt x="111739" y="29908"/>
                  <a:pt x="111616" y="29908"/>
                </a:cubicBezTo>
                <a:cubicBezTo>
                  <a:pt x="111500" y="29908"/>
                  <a:pt x="111374" y="29831"/>
                  <a:pt x="111208" y="29698"/>
                </a:cubicBezTo>
                <a:cubicBezTo>
                  <a:pt x="110764" y="29323"/>
                  <a:pt x="110355" y="28982"/>
                  <a:pt x="109911" y="28606"/>
                </a:cubicBezTo>
                <a:cubicBezTo>
                  <a:pt x="109843" y="28538"/>
                  <a:pt x="109809" y="28470"/>
                  <a:pt x="109741" y="28402"/>
                </a:cubicBezTo>
                <a:cubicBezTo>
                  <a:pt x="109638" y="28197"/>
                  <a:pt x="109536" y="27992"/>
                  <a:pt x="109433" y="27787"/>
                </a:cubicBezTo>
                <a:cubicBezTo>
                  <a:pt x="109024" y="27207"/>
                  <a:pt x="108580" y="26627"/>
                  <a:pt x="108239" y="26013"/>
                </a:cubicBezTo>
                <a:cubicBezTo>
                  <a:pt x="106567" y="23078"/>
                  <a:pt x="104724" y="20212"/>
                  <a:pt x="102745" y="17516"/>
                </a:cubicBezTo>
                <a:cubicBezTo>
                  <a:pt x="101483" y="15844"/>
                  <a:pt x="100527" y="13933"/>
                  <a:pt x="99947" y="11920"/>
                </a:cubicBezTo>
                <a:cubicBezTo>
                  <a:pt x="99708" y="11067"/>
                  <a:pt x="99435" y="10214"/>
                  <a:pt x="99162" y="9327"/>
                </a:cubicBezTo>
                <a:cubicBezTo>
                  <a:pt x="98343" y="6836"/>
                  <a:pt x="96910" y="4550"/>
                  <a:pt x="94999" y="2741"/>
                </a:cubicBezTo>
                <a:cubicBezTo>
                  <a:pt x="94590" y="2332"/>
                  <a:pt x="94078" y="1990"/>
                  <a:pt x="93532" y="1717"/>
                </a:cubicBezTo>
                <a:cubicBezTo>
                  <a:pt x="93213" y="1542"/>
                  <a:pt x="92857" y="1456"/>
                  <a:pt x="92502" y="1456"/>
                </a:cubicBezTo>
                <a:cubicBezTo>
                  <a:pt x="92097" y="1456"/>
                  <a:pt x="91694" y="1568"/>
                  <a:pt x="91348" y="1786"/>
                </a:cubicBezTo>
                <a:cubicBezTo>
                  <a:pt x="90768" y="2127"/>
                  <a:pt x="90256" y="2468"/>
                  <a:pt x="89744" y="2843"/>
                </a:cubicBezTo>
                <a:cubicBezTo>
                  <a:pt x="87390" y="4618"/>
                  <a:pt x="85274" y="6631"/>
                  <a:pt x="83432" y="8883"/>
                </a:cubicBezTo>
                <a:cubicBezTo>
                  <a:pt x="82340" y="10180"/>
                  <a:pt x="81282" y="11477"/>
                  <a:pt x="80224" y="12773"/>
                </a:cubicBezTo>
                <a:cubicBezTo>
                  <a:pt x="80088" y="12978"/>
                  <a:pt x="79883" y="13149"/>
                  <a:pt x="79712" y="13353"/>
                </a:cubicBezTo>
                <a:lnTo>
                  <a:pt x="79337" y="13115"/>
                </a:lnTo>
                <a:cubicBezTo>
                  <a:pt x="79077" y="12927"/>
                  <a:pt x="78775" y="12837"/>
                  <a:pt x="78476" y="12837"/>
                </a:cubicBezTo>
                <a:cubicBezTo>
                  <a:pt x="78068" y="12837"/>
                  <a:pt x="77668" y="13004"/>
                  <a:pt x="77392" y="13319"/>
                </a:cubicBezTo>
                <a:cubicBezTo>
                  <a:pt x="77119" y="13626"/>
                  <a:pt x="76846" y="13933"/>
                  <a:pt x="76641" y="14275"/>
                </a:cubicBezTo>
                <a:cubicBezTo>
                  <a:pt x="75686" y="15640"/>
                  <a:pt x="74730" y="17039"/>
                  <a:pt x="73877" y="18472"/>
                </a:cubicBezTo>
                <a:cubicBezTo>
                  <a:pt x="72444" y="20826"/>
                  <a:pt x="71079" y="23215"/>
                  <a:pt x="69714" y="25638"/>
                </a:cubicBezTo>
                <a:cubicBezTo>
                  <a:pt x="68793" y="27241"/>
                  <a:pt x="67940" y="28879"/>
                  <a:pt x="67053" y="30483"/>
                </a:cubicBezTo>
                <a:cubicBezTo>
                  <a:pt x="67019" y="30551"/>
                  <a:pt x="66984" y="30586"/>
                  <a:pt x="66916" y="30722"/>
                </a:cubicBezTo>
                <a:cubicBezTo>
                  <a:pt x="66814" y="30517"/>
                  <a:pt x="66711" y="30381"/>
                  <a:pt x="66643" y="30210"/>
                </a:cubicBezTo>
                <a:cubicBezTo>
                  <a:pt x="66200" y="29357"/>
                  <a:pt x="65790" y="28504"/>
                  <a:pt x="65346" y="27685"/>
                </a:cubicBezTo>
                <a:cubicBezTo>
                  <a:pt x="64084" y="25228"/>
                  <a:pt x="62992" y="22737"/>
                  <a:pt x="61934" y="20178"/>
                </a:cubicBezTo>
                <a:cubicBezTo>
                  <a:pt x="61525" y="19188"/>
                  <a:pt x="61286" y="18096"/>
                  <a:pt x="61218" y="17005"/>
                </a:cubicBezTo>
                <a:cubicBezTo>
                  <a:pt x="61149" y="16561"/>
                  <a:pt x="61115" y="16117"/>
                  <a:pt x="61013" y="15674"/>
                </a:cubicBezTo>
                <a:cubicBezTo>
                  <a:pt x="60842" y="14616"/>
                  <a:pt x="60126" y="13695"/>
                  <a:pt x="59170" y="13217"/>
                </a:cubicBezTo>
                <a:cubicBezTo>
                  <a:pt x="58795" y="13012"/>
                  <a:pt x="58385" y="12842"/>
                  <a:pt x="58010" y="12671"/>
                </a:cubicBezTo>
                <a:cubicBezTo>
                  <a:pt x="57293" y="12398"/>
                  <a:pt x="56543" y="12125"/>
                  <a:pt x="55826" y="11852"/>
                </a:cubicBezTo>
                <a:cubicBezTo>
                  <a:pt x="54973" y="11545"/>
                  <a:pt x="54120" y="11238"/>
                  <a:pt x="53335" y="10862"/>
                </a:cubicBezTo>
                <a:cubicBezTo>
                  <a:pt x="51902" y="10248"/>
                  <a:pt x="50742" y="9122"/>
                  <a:pt x="50128" y="7689"/>
                </a:cubicBezTo>
                <a:cubicBezTo>
                  <a:pt x="49957" y="7348"/>
                  <a:pt x="49786" y="7006"/>
                  <a:pt x="49650" y="6665"/>
                </a:cubicBezTo>
                <a:cubicBezTo>
                  <a:pt x="49002" y="5164"/>
                  <a:pt x="48285" y="3697"/>
                  <a:pt x="47432" y="2297"/>
                </a:cubicBezTo>
                <a:cubicBezTo>
                  <a:pt x="47057" y="1717"/>
                  <a:pt x="46647" y="1137"/>
                  <a:pt x="46203" y="625"/>
                </a:cubicBezTo>
                <a:cubicBezTo>
                  <a:pt x="45842" y="207"/>
                  <a:pt x="45427" y="0"/>
                  <a:pt x="4498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2" name="Google Shape;2902;p26"/>
          <p:cNvSpPr/>
          <p:nvPr/>
        </p:nvSpPr>
        <p:spPr>
          <a:xfrm>
            <a:off x="106138" y="4678619"/>
            <a:ext cx="97893" cy="137397"/>
          </a:xfrm>
          <a:custGeom>
            <a:rect b="b" l="l" r="r" t="t"/>
            <a:pathLst>
              <a:path extrusionOk="0" h="7377" w="5256">
                <a:moveTo>
                  <a:pt x="5017" y="1"/>
                </a:moveTo>
                <a:cubicBezTo>
                  <a:pt x="4959" y="1"/>
                  <a:pt x="4894" y="25"/>
                  <a:pt x="4846" y="49"/>
                </a:cubicBezTo>
                <a:cubicBezTo>
                  <a:pt x="4675" y="220"/>
                  <a:pt x="4539" y="390"/>
                  <a:pt x="4402" y="561"/>
                </a:cubicBezTo>
                <a:cubicBezTo>
                  <a:pt x="3515" y="1926"/>
                  <a:pt x="2628" y="3291"/>
                  <a:pt x="1740" y="4621"/>
                </a:cubicBezTo>
                <a:cubicBezTo>
                  <a:pt x="1229" y="5406"/>
                  <a:pt x="819" y="6293"/>
                  <a:pt x="68" y="6942"/>
                </a:cubicBezTo>
                <a:cubicBezTo>
                  <a:pt x="0" y="7044"/>
                  <a:pt x="0" y="7147"/>
                  <a:pt x="34" y="7283"/>
                </a:cubicBezTo>
                <a:cubicBezTo>
                  <a:pt x="68" y="7351"/>
                  <a:pt x="128" y="7377"/>
                  <a:pt x="196" y="7377"/>
                </a:cubicBezTo>
                <a:cubicBezTo>
                  <a:pt x="265" y="7377"/>
                  <a:pt x="341" y="7351"/>
                  <a:pt x="410" y="7317"/>
                </a:cubicBezTo>
                <a:cubicBezTo>
                  <a:pt x="614" y="7181"/>
                  <a:pt x="785" y="7010"/>
                  <a:pt x="956" y="6839"/>
                </a:cubicBezTo>
                <a:cubicBezTo>
                  <a:pt x="1160" y="6566"/>
                  <a:pt x="1365" y="6293"/>
                  <a:pt x="1570" y="5986"/>
                </a:cubicBezTo>
                <a:cubicBezTo>
                  <a:pt x="2764" y="4144"/>
                  <a:pt x="3924" y="2301"/>
                  <a:pt x="5119" y="458"/>
                </a:cubicBezTo>
                <a:cubicBezTo>
                  <a:pt x="5187" y="390"/>
                  <a:pt x="5221" y="322"/>
                  <a:pt x="5255" y="220"/>
                </a:cubicBezTo>
                <a:cubicBezTo>
                  <a:pt x="5221" y="151"/>
                  <a:pt x="5187" y="49"/>
                  <a:pt x="5085" y="15"/>
                </a:cubicBezTo>
                <a:cubicBezTo>
                  <a:pt x="5065" y="5"/>
                  <a:pt x="5042" y="1"/>
                  <a:pt x="501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3" name="Google Shape;2903;p26"/>
          <p:cNvSpPr/>
          <p:nvPr/>
        </p:nvSpPr>
        <p:spPr>
          <a:xfrm>
            <a:off x="83883" y="4583396"/>
            <a:ext cx="66752" cy="112830"/>
          </a:xfrm>
          <a:custGeom>
            <a:rect b="b" l="l" r="r" t="t"/>
            <a:pathLst>
              <a:path extrusionOk="0" h="6058" w="3584">
                <a:moveTo>
                  <a:pt x="3338" y="0"/>
                </a:moveTo>
                <a:cubicBezTo>
                  <a:pt x="3273" y="0"/>
                  <a:pt x="3190" y="56"/>
                  <a:pt x="3106" y="112"/>
                </a:cubicBezTo>
                <a:cubicBezTo>
                  <a:pt x="3038" y="180"/>
                  <a:pt x="3038" y="214"/>
                  <a:pt x="3038" y="282"/>
                </a:cubicBezTo>
                <a:cubicBezTo>
                  <a:pt x="2765" y="726"/>
                  <a:pt x="2526" y="1204"/>
                  <a:pt x="2253" y="1681"/>
                </a:cubicBezTo>
                <a:cubicBezTo>
                  <a:pt x="1571" y="2876"/>
                  <a:pt x="888" y="4070"/>
                  <a:pt x="240" y="5264"/>
                </a:cubicBezTo>
                <a:cubicBezTo>
                  <a:pt x="137" y="5401"/>
                  <a:pt x="103" y="5537"/>
                  <a:pt x="35" y="5708"/>
                </a:cubicBezTo>
                <a:cubicBezTo>
                  <a:pt x="1" y="5844"/>
                  <a:pt x="69" y="6015"/>
                  <a:pt x="206" y="6049"/>
                </a:cubicBezTo>
                <a:cubicBezTo>
                  <a:pt x="234" y="6055"/>
                  <a:pt x="262" y="6058"/>
                  <a:pt x="290" y="6058"/>
                </a:cubicBezTo>
                <a:cubicBezTo>
                  <a:pt x="430" y="6058"/>
                  <a:pt x="558" y="5987"/>
                  <a:pt x="615" y="5844"/>
                </a:cubicBezTo>
                <a:cubicBezTo>
                  <a:pt x="717" y="5606"/>
                  <a:pt x="820" y="5367"/>
                  <a:pt x="956" y="5128"/>
                </a:cubicBezTo>
                <a:cubicBezTo>
                  <a:pt x="1502" y="4138"/>
                  <a:pt x="2048" y="3149"/>
                  <a:pt x="2628" y="2159"/>
                </a:cubicBezTo>
                <a:cubicBezTo>
                  <a:pt x="2901" y="1647"/>
                  <a:pt x="3140" y="1170"/>
                  <a:pt x="3413" y="658"/>
                </a:cubicBezTo>
                <a:cubicBezTo>
                  <a:pt x="3481" y="521"/>
                  <a:pt x="3550" y="385"/>
                  <a:pt x="3584" y="248"/>
                </a:cubicBezTo>
                <a:cubicBezTo>
                  <a:pt x="3516" y="180"/>
                  <a:pt x="3481" y="43"/>
                  <a:pt x="3379" y="9"/>
                </a:cubicBezTo>
                <a:cubicBezTo>
                  <a:pt x="3367" y="3"/>
                  <a:pt x="3353" y="0"/>
                  <a:pt x="33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4" name="Google Shape;2904;p26"/>
          <p:cNvSpPr/>
          <p:nvPr/>
        </p:nvSpPr>
        <p:spPr>
          <a:xfrm>
            <a:off x="101687" y="4873219"/>
            <a:ext cx="76921" cy="86830"/>
          </a:xfrm>
          <a:custGeom>
            <a:rect b="b" l="l" r="r" t="t"/>
            <a:pathLst>
              <a:path extrusionOk="0" h="4662" w="4130">
                <a:moveTo>
                  <a:pt x="3885" y="1"/>
                </a:moveTo>
                <a:cubicBezTo>
                  <a:pt x="3865" y="1"/>
                  <a:pt x="3844" y="3"/>
                  <a:pt x="3822" y="7"/>
                </a:cubicBezTo>
                <a:cubicBezTo>
                  <a:pt x="3720" y="42"/>
                  <a:pt x="3651" y="110"/>
                  <a:pt x="3549" y="212"/>
                </a:cubicBezTo>
                <a:cubicBezTo>
                  <a:pt x="3379" y="417"/>
                  <a:pt x="3208" y="622"/>
                  <a:pt x="3003" y="826"/>
                </a:cubicBezTo>
                <a:cubicBezTo>
                  <a:pt x="2014" y="1952"/>
                  <a:pt x="1229" y="3249"/>
                  <a:pt x="69" y="4273"/>
                </a:cubicBezTo>
                <a:cubicBezTo>
                  <a:pt x="69" y="4273"/>
                  <a:pt x="69" y="4307"/>
                  <a:pt x="69" y="4307"/>
                </a:cubicBezTo>
                <a:cubicBezTo>
                  <a:pt x="69" y="4409"/>
                  <a:pt x="0" y="4512"/>
                  <a:pt x="69" y="4580"/>
                </a:cubicBezTo>
                <a:cubicBezTo>
                  <a:pt x="119" y="4630"/>
                  <a:pt x="187" y="4662"/>
                  <a:pt x="260" y="4662"/>
                </a:cubicBezTo>
                <a:cubicBezTo>
                  <a:pt x="287" y="4662"/>
                  <a:pt x="314" y="4657"/>
                  <a:pt x="342" y="4648"/>
                </a:cubicBezTo>
                <a:cubicBezTo>
                  <a:pt x="444" y="4614"/>
                  <a:pt x="580" y="4580"/>
                  <a:pt x="649" y="4478"/>
                </a:cubicBezTo>
                <a:cubicBezTo>
                  <a:pt x="888" y="4273"/>
                  <a:pt x="1126" y="4034"/>
                  <a:pt x="1331" y="3795"/>
                </a:cubicBezTo>
                <a:cubicBezTo>
                  <a:pt x="2252" y="2703"/>
                  <a:pt x="3106" y="1577"/>
                  <a:pt x="3993" y="485"/>
                </a:cubicBezTo>
                <a:cubicBezTo>
                  <a:pt x="4027" y="417"/>
                  <a:pt x="4095" y="349"/>
                  <a:pt x="4129" y="280"/>
                </a:cubicBezTo>
                <a:cubicBezTo>
                  <a:pt x="4129" y="102"/>
                  <a:pt x="4025" y="1"/>
                  <a:pt x="38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5" name="Google Shape;2905;p26"/>
          <p:cNvSpPr/>
          <p:nvPr/>
        </p:nvSpPr>
        <p:spPr>
          <a:xfrm>
            <a:off x="236411" y="4314748"/>
            <a:ext cx="57216" cy="92175"/>
          </a:xfrm>
          <a:custGeom>
            <a:rect b="b" l="l" r="r" t="t"/>
            <a:pathLst>
              <a:path extrusionOk="0" h="4949" w="3072">
                <a:moveTo>
                  <a:pt x="2907" y="0"/>
                </a:moveTo>
                <a:cubicBezTo>
                  <a:pt x="2829" y="0"/>
                  <a:pt x="2730" y="46"/>
                  <a:pt x="2662" y="137"/>
                </a:cubicBezTo>
                <a:cubicBezTo>
                  <a:pt x="2594" y="205"/>
                  <a:pt x="2526" y="273"/>
                  <a:pt x="2491" y="341"/>
                </a:cubicBezTo>
                <a:lnTo>
                  <a:pt x="615" y="3583"/>
                </a:lnTo>
                <a:cubicBezTo>
                  <a:pt x="410" y="3890"/>
                  <a:pt x="239" y="4232"/>
                  <a:pt x="69" y="4539"/>
                </a:cubicBezTo>
                <a:cubicBezTo>
                  <a:pt x="0" y="4641"/>
                  <a:pt x="0" y="4743"/>
                  <a:pt x="35" y="4812"/>
                </a:cubicBezTo>
                <a:cubicBezTo>
                  <a:pt x="35" y="4880"/>
                  <a:pt x="171" y="4914"/>
                  <a:pt x="239" y="4948"/>
                </a:cubicBezTo>
                <a:cubicBezTo>
                  <a:pt x="478" y="4880"/>
                  <a:pt x="683" y="4709"/>
                  <a:pt x="785" y="4470"/>
                </a:cubicBezTo>
                <a:lnTo>
                  <a:pt x="3003" y="512"/>
                </a:lnTo>
                <a:cubicBezTo>
                  <a:pt x="3037" y="444"/>
                  <a:pt x="3071" y="410"/>
                  <a:pt x="3071" y="376"/>
                </a:cubicBezTo>
                <a:cubicBezTo>
                  <a:pt x="3071" y="239"/>
                  <a:pt x="3071" y="103"/>
                  <a:pt x="3003" y="34"/>
                </a:cubicBezTo>
                <a:cubicBezTo>
                  <a:pt x="2980" y="12"/>
                  <a:pt x="2946" y="0"/>
                  <a:pt x="290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6" name="Google Shape;2906;p26"/>
          <p:cNvSpPr/>
          <p:nvPr/>
        </p:nvSpPr>
        <p:spPr>
          <a:xfrm>
            <a:off x="228142" y="4233771"/>
            <a:ext cx="66119" cy="89363"/>
          </a:xfrm>
          <a:custGeom>
            <a:rect b="b" l="l" r="r" t="t"/>
            <a:pathLst>
              <a:path extrusionOk="0" h="4798" w="3550">
                <a:moveTo>
                  <a:pt x="3323" y="0"/>
                </a:moveTo>
                <a:cubicBezTo>
                  <a:pt x="3251" y="0"/>
                  <a:pt x="3178" y="25"/>
                  <a:pt x="3106" y="49"/>
                </a:cubicBezTo>
                <a:cubicBezTo>
                  <a:pt x="3038" y="117"/>
                  <a:pt x="3004" y="219"/>
                  <a:pt x="2935" y="322"/>
                </a:cubicBezTo>
                <a:cubicBezTo>
                  <a:pt x="2082" y="1687"/>
                  <a:pt x="1332" y="3120"/>
                  <a:pt x="206" y="4314"/>
                </a:cubicBezTo>
                <a:cubicBezTo>
                  <a:pt x="103" y="4416"/>
                  <a:pt x="1" y="4553"/>
                  <a:pt x="137" y="4724"/>
                </a:cubicBezTo>
                <a:cubicBezTo>
                  <a:pt x="202" y="4776"/>
                  <a:pt x="268" y="4798"/>
                  <a:pt x="331" y="4798"/>
                </a:cubicBezTo>
                <a:cubicBezTo>
                  <a:pt x="433" y="4798"/>
                  <a:pt x="531" y="4740"/>
                  <a:pt x="615" y="4655"/>
                </a:cubicBezTo>
                <a:cubicBezTo>
                  <a:pt x="854" y="4451"/>
                  <a:pt x="1059" y="4212"/>
                  <a:pt x="1263" y="3939"/>
                </a:cubicBezTo>
                <a:cubicBezTo>
                  <a:pt x="1980" y="2813"/>
                  <a:pt x="2697" y="1687"/>
                  <a:pt x="3379" y="561"/>
                </a:cubicBezTo>
                <a:cubicBezTo>
                  <a:pt x="3447" y="458"/>
                  <a:pt x="3515" y="322"/>
                  <a:pt x="3550" y="219"/>
                </a:cubicBezTo>
                <a:cubicBezTo>
                  <a:pt x="3515" y="151"/>
                  <a:pt x="3481" y="15"/>
                  <a:pt x="3413" y="15"/>
                </a:cubicBezTo>
                <a:cubicBezTo>
                  <a:pt x="3383" y="5"/>
                  <a:pt x="3353" y="0"/>
                  <a:pt x="33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7" name="Google Shape;2907;p26"/>
          <p:cNvSpPr/>
          <p:nvPr/>
        </p:nvSpPr>
        <p:spPr>
          <a:xfrm>
            <a:off x="103586" y="4509105"/>
            <a:ext cx="61034" cy="87817"/>
          </a:xfrm>
          <a:custGeom>
            <a:rect b="b" l="l" r="r" t="t"/>
            <a:pathLst>
              <a:path extrusionOk="0" h="4715" w="3277">
                <a:moveTo>
                  <a:pt x="2945" y="1"/>
                </a:moveTo>
                <a:cubicBezTo>
                  <a:pt x="2846" y="1"/>
                  <a:pt x="2720" y="102"/>
                  <a:pt x="2594" y="279"/>
                </a:cubicBezTo>
                <a:lnTo>
                  <a:pt x="2526" y="347"/>
                </a:lnTo>
                <a:lnTo>
                  <a:pt x="103" y="4101"/>
                </a:lnTo>
                <a:cubicBezTo>
                  <a:pt x="69" y="4169"/>
                  <a:pt x="1" y="4271"/>
                  <a:pt x="1" y="4340"/>
                </a:cubicBezTo>
                <a:cubicBezTo>
                  <a:pt x="69" y="4476"/>
                  <a:pt x="137" y="4613"/>
                  <a:pt x="240" y="4715"/>
                </a:cubicBezTo>
                <a:cubicBezTo>
                  <a:pt x="410" y="4578"/>
                  <a:pt x="581" y="4408"/>
                  <a:pt x="717" y="4237"/>
                </a:cubicBezTo>
                <a:cubicBezTo>
                  <a:pt x="1502" y="3043"/>
                  <a:pt x="2253" y="1780"/>
                  <a:pt x="3004" y="552"/>
                </a:cubicBezTo>
                <a:cubicBezTo>
                  <a:pt x="3106" y="381"/>
                  <a:pt x="3277" y="211"/>
                  <a:pt x="3038" y="40"/>
                </a:cubicBezTo>
                <a:cubicBezTo>
                  <a:pt x="3011" y="13"/>
                  <a:pt x="2979" y="1"/>
                  <a:pt x="294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8" name="Google Shape;2908;p26"/>
          <p:cNvSpPr/>
          <p:nvPr/>
        </p:nvSpPr>
        <p:spPr>
          <a:xfrm>
            <a:off x="221996" y="4406544"/>
            <a:ext cx="50660" cy="90182"/>
          </a:xfrm>
          <a:custGeom>
            <a:rect b="b" l="l" r="r" t="t"/>
            <a:pathLst>
              <a:path extrusionOk="0" h="4842" w="2720">
                <a:moveTo>
                  <a:pt x="2415" y="1"/>
                </a:moveTo>
                <a:cubicBezTo>
                  <a:pt x="2285" y="1"/>
                  <a:pt x="2229" y="112"/>
                  <a:pt x="2173" y="224"/>
                </a:cubicBezTo>
                <a:lnTo>
                  <a:pt x="1696" y="1179"/>
                </a:lnTo>
                <a:lnTo>
                  <a:pt x="92" y="4455"/>
                </a:lnTo>
                <a:cubicBezTo>
                  <a:pt x="1" y="4607"/>
                  <a:pt x="99" y="4841"/>
                  <a:pt x="292" y="4841"/>
                </a:cubicBezTo>
                <a:cubicBezTo>
                  <a:pt x="315" y="4841"/>
                  <a:pt x="339" y="4838"/>
                  <a:pt x="365" y="4830"/>
                </a:cubicBezTo>
                <a:cubicBezTo>
                  <a:pt x="433" y="4796"/>
                  <a:pt x="536" y="4762"/>
                  <a:pt x="604" y="4694"/>
                </a:cubicBezTo>
                <a:cubicBezTo>
                  <a:pt x="706" y="4523"/>
                  <a:pt x="843" y="4353"/>
                  <a:pt x="911" y="4182"/>
                </a:cubicBezTo>
                <a:cubicBezTo>
                  <a:pt x="1389" y="3158"/>
                  <a:pt x="1866" y="2135"/>
                  <a:pt x="2344" y="1111"/>
                </a:cubicBezTo>
                <a:cubicBezTo>
                  <a:pt x="2446" y="872"/>
                  <a:pt x="2549" y="633"/>
                  <a:pt x="2651" y="394"/>
                </a:cubicBezTo>
                <a:cubicBezTo>
                  <a:pt x="2719" y="258"/>
                  <a:pt x="2719" y="87"/>
                  <a:pt x="2515" y="19"/>
                </a:cubicBezTo>
                <a:cubicBezTo>
                  <a:pt x="2477" y="7"/>
                  <a:pt x="2444" y="1"/>
                  <a:pt x="24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9" name="Google Shape;2909;p26"/>
          <p:cNvSpPr/>
          <p:nvPr/>
        </p:nvSpPr>
        <p:spPr>
          <a:xfrm>
            <a:off x="54029" y="4735440"/>
            <a:ext cx="60382" cy="84632"/>
          </a:xfrm>
          <a:custGeom>
            <a:rect b="b" l="l" r="r" t="t"/>
            <a:pathLst>
              <a:path extrusionOk="0" h="4544" w="3242">
                <a:moveTo>
                  <a:pt x="2935" y="1"/>
                </a:moveTo>
                <a:cubicBezTo>
                  <a:pt x="2832" y="35"/>
                  <a:pt x="2764" y="137"/>
                  <a:pt x="2696" y="205"/>
                </a:cubicBezTo>
                <a:cubicBezTo>
                  <a:pt x="2013" y="1127"/>
                  <a:pt x="1365" y="2048"/>
                  <a:pt x="717" y="2969"/>
                </a:cubicBezTo>
                <a:cubicBezTo>
                  <a:pt x="512" y="3311"/>
                  <a:pt x="307" y="3686"/>
                  <a:pt x="171" y="4027"/>
                </a:cubicBezTo>
                <a:cubicBezTo>
                  <a:pt x="68" y="4198"/>
                  <a:pt x="0" y="4368"/>
                  <a:pt x="239" y="4505"/>
                </a:cubicBezTo>
                <a:cubicBezTo>
                  <a:pt x="274" y="4531"/>
                  <a:pt x="311" y="4544"/>
                  <a:pt x="349" y="4544"/>
                </a:cubicBezTo>
                <a:cubicBezTo>
                  <a:pt x="460" y="4544"/>
                  <a:pt x="581" y="4435"/>
                  <a:pt x="683" y="4232"/>
                </a:cubicBezTo>
                <a:cubicBezTo>
                  <a:pt x="683" y="4198"/>
                  <a:pt x="683" y="4164"/>
                  <a:pt x="717" y="4130"/>
                </a:cubicBezTo>
                <a:cubicBezTo>
                  <a:pt x="921" y="3754"/>
                  <a:pt x="1160" y="3345"/>
                  <a:pt x="1365" y="2969"/>
                </a:cubicBezTo>
                <a:cubicBezTo>
                  <a:pt x="1911" y="2185"/>
                  <a:pt x="2457" y="1434"/>
                  <a:pt x="3003" y="649"/>
                </a:cubicBezTo>
                <a:cubicBezTo>
                  <a:pt x="3105" y="513"/>
                  <a:pt x="3174" y="410"/>
                  <a:pt x="3208" y="240"/>
                </a:cubicBezTo>
                <a:cubicBezTo>
                  <a:pt x="3242" y="103"/>
                  <a:pt x="3139" y="1"/>
                  <a:pt x="293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0" name="Google Shape;2910;p26"/>
          <p:cNvSpPr/>
          <p:nvPr/>
        </p:nvSpPr>
        <p:spPr>
          <a:xfrm>
            <a:off x="168416" y="4563450"/>
            <a:ext cx="57216" cy="83049"/>
          </a:xfrm>
          <a:custGeom>
            <a:rect b="b" l="l" r="r" t="t"/>
            <a:pathLst>
              <a:path extrusionOk="0" h="4459" w="3072">
                <a:moveTo>
                  <a:pt x="2798" y="1"/>
                </a:moveTo>
                <a:cubicBezTo>
                  <a:pt x="2687" y="1"/>
                  <a:pt x="2613" y="87"/>
                  <a:pt x="2559" y="193"/>
                </a:cubicBezTo>
                <a:cubicBezTo>
                  <a:pt x="2355" y="500"/>
                  <a:pt x="2184" y="841"/>
                  <a:pt x="1979" y="1149"/>
                </a:cubicBezTo>
                <a:cubicBezTo>
                  <a:pt x="1433" y="1968"/>
                  <a:pt x="922" y="2752"/>
                  <a:pt x="410" y="3537"/>
                </a:cubicBezTo>
                <a:cubicBezTo>
                  <a:pt x="273" y="3742"/>
                  <a:pt x="171" y="3913"/>
                  <a:pt x="68" y="4151"/>
                </a:cubicBezTo>
                <a:cubicBezTo>
                  <a:pt x="0" y="4288"/>
                  <a:pt x="137" y="4459"/>
                  <a:pt x="376" y="4459"/>
                </a:cubicBezTo>
                <a:cubicBezTo>
                  <a:pt x="478" y="4356"/>
                  <a:pt x="546" y="4288"/>
                  <a:pt x="649" y="4186"/>
                </a:cubicBezTo>
                <a:cubicBezTo>
                  <a:pt x="1399" y="3025"/>
                  <a:pt x="2116" y="1865"/>
                  <a:pt x="2867" y="705"/>
                </a:cubicBezTo>
                <a:cubicBezTo>
                  <a:pt x="2935" y="603"/>
                  <a:pt x="2969" y="466"/>
                  <a:pt x="3037" y="364"/>
                </a:cubicBezTo>
                <a:cubicBezTo>
                  <a:pt x="3071" y="227"/>
                  <a:pt x="3071" y="91"/>
                  <a:pt x="2901" y="23"/>
                </a:cubicBezTo>
                <a:cubicBezTo>
                  <a:pt x="2863" y="8"/>
                  <a:pt x="2829" y="1"/>
                  <a:pt x="279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1" name="Google Shape;2911;p26"/>
          <p:cNvSpPr/>
          <p:nvPr/>
        </p:nvSpPr>
        <p:spPr>
          <a:xfrm>
            <a:off x="289787" y="4379093"/>
            <a:ext cx="50865" cy="83105"/>
          </a:xfrm>
          <a:custGeom>
            <a:rect b="b" l="l" r="r" t="t"/>
            <a:pathLst>
              <a:path extrusionOk="0" h="4462" w="2731">
                <a:moveTo>
                  <a:pt x="2475" y="0"/>
                </a:moveTo>
                <a:cubicBezTo>
                  <a:pt x="2423" y="0"/>
                  <a:pt x="2372" y="9"/>
                  <a:pt x="2321" y="26"/>
                </a:cubicBezTo>
                <a:cubicBezTo>
                  <a:pt x="2253" y="94"/>
                  <a:pt x="2150" y="196"/>
                  <a:pt x="2116" y="265"/>
                </a:cubicBezTo>
                <a:cubicBezTo>
                  <a:pt x="1434" y="1391"/>
                  <a:pt x="786" y="2483"/>
                  <a:pt x="137" y="3609"/>
                </a:cubicBezTo>
                <a:cubicBezTo>
                  <a:pt x="69" y="3745"/>
                  <a:pt x="1" y="3848"/>
                  <a:pt x="1" y="3984"/>
                </a:cubicBezTo>
                <a:cubicBezTo>
                  <a:pt x="1" y="4291"/>
                  <a:pt x="103" y="4462"/>
                  <a:pt x="274" y="4462"/>
                </a:cubicBezTo>
                <a:cubicBezTo>
                  <a:pt x="478" y="4462"/>
                  <a:pt x="547" y="4291"/>
                  <a:pt x="581" y="4121"/>
                </a:cubicBezTo>
                <a:cubicBezTo>
                  <a:pt x="615" y="3916"/>
                  <a:pt x="683" y="3745"/>
                  <a:pt x="786" y="3575"/>
                </a:cubicBezTo>
                <a:cubicBezTo>
                  <a:pt x="1366" y="2551"/>
                  <a:pt x="1980" y="1561"/>
                  <a:pt x="2560" y="538"/>
                </a:cubicBezTo>
                <a:cubicBezTo>
                  <a:pt x="2628" y="469"/>
                  <a:pt x="2696" y="401"/>
                  <a:pt x="2696" y="299"/>
                </a:cubicBezTo>
                <a:cubicBezTo>
                  <a:pt x="2731" y="196"/>
                  <a:pt x="2696" y="94"/>
                  <a:pt x="2628" y="26"/>
                </a:cubicBezTo>
                <a:cubicBezTo>
                  <a:pt x="2577" y="9"/>
                  <a:pt x="2526" y="0"/>
                  <a:pt x="247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2" name="Google Shape;2912;p26"/>
          <p:cNvSpPr/>
          <p:nvPr/>
        </p:nvSpPr>
        <p:spPr>
          <a:xfrm>
            <a:off x="177299" y="4263271"/>
            <a:ext cx="51498" cy="84576"/>
          </a:xfrm>
          <a:custGeom>
            <a:rect b="b" l="l" r="r" t="t"/>
            <a:pathLst>
              <a:path extrusionOk="0" h="4541" w="2765">
                <a:moveTo>
                  <a:pt x="2560" y="0"/>
                </a:moveTo>
                <a:cubicBezTo>
                  <a:pt x="2458" y="103"/>
                  <a:pt x="2355" y="205"/>
                  <a:pt x="2287" y="307"/>
                </a:cubicBezTo>
                <a:cubicBezTo>
                  <a:pt x="2117" y="580"/>
                  <a:pt x="2014" y="853"/>
                  <a:pt x="1844" y="1126"/>
                </a:cubicBezTo>
                <a:cubicBezTo>
                  <a:pt x="1298" y="2116"/>
                  <a:pt x="718" y="3105"/>
                  <a:pt x="137" y="4129"/>
                </a:cubicBezTo>
                <a:cubicBezTo>
                  <a:pt x="69" y="4266"/>
                  <a:pt x="1" y="4402"/>
                  <a:pt x="172" y="4505"/>
                </a:cubicBezTo>
                <a:cubicBezTo>
                  <a:pt x="220" y="4529"/>
                  <a:pt x="273" y="4540"/>
                  <a:pt x="323" y="4540"/>
                </a:cubicBezTo>
                <a:cubicBezTo>
                  <a:pt x="416" y="4540"/>
                  <a:pt x="503" y="4502"/>
                  <a:pt x="547" y="4436"/>
                </a:cubicBezTo>
                <a:cubicBezTo>
                  <a:pt x="683" y="4300"/>
                  <a:pt x="820" y="4163"/>
                  <a:pt x="888" y="3993"/>
                </a:cubicBezTo>
                <a:cubicBezTo>
                  <a:pt x="1502" y="2901"/>
                  <a:pt x="2082" y="1809"/>
                  <a:pt x="2663" y="683"/>
                </a:cubicBezTo>
                <a:cubicBezTo>
                  <a:pt x="2731" y="580"/>
                  <a:pt x="2765" y="478"/>
                  <a:pt x="2765" y="342"/>
                </a:cubicBezTo>
                <a:cubicBezTo>
                  <a:pt x="2765" y="273"/>
                  <a:pt x="2663" y="171"/>
                  <a:pt x="256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3" name="Google Shape;2913;p26"/>
          <p:cNvSpPr/>
          <p:nvPr/>
        </p:nvSpPr>
        <p:spPr>
          <a:xfrm>
            <a:off x="183035" y="4718120"/>
            <a:ext cx="47047" cy="70086"/>
          </a:xfrm>
          <a:custGeom>
            <a:rect b="b" l="l" r="r" t="t"/>
            <a:pathLst>
              <a:path extrusionOk="0" h="3763" w="2526">
                <a:moveTo>
                  <a:pt x="2345" y="0"/>
                </a:moveTo>
                <a:cubicBezTo>
                  <a:pt x="2273" y="0"/>
                  <a:pt x="2171" y="56"/>
                  <a:pt x="2116" y="112"/>
                </a:cubicBezTo>
                <a:cubicBezTo>
                  <a:pt x="2047" y="214"/>
                  <a:pt x="1979" y="282"/>
                  <a:pt x="1945" y="385"/>
                </a:cubicBezTo>
                <a:cubicBezTo>
                  <a:pt x="1467" y="1408"/>
                  <a:pt x="853" y="2364"/>
                  <a:pt x="102" y="3217"/>
                </a:cubicBezTo>
                <a:cubicBezTo>
                  <a:pt x="68" y="3285"/>
                  <a:pt x="0" y="3388"/>
                  <a:pt x="0" y="3456"/>
                </a:cubicBezTo>
                <a:cubicBezTo>
                  <a:pt x="34" y="3558"/>
                  <a:pt x="102" y="3661"/>
                  <a:pt x="171" y="3763"/>
                </a:cubicBezTo>
                <a:cubicBezTo>
                  <a:pt x="307" y="3695"/>
                  <a:pt x="410" y="3626"/>
                  <a:pt x="546" y="3558"/>
                </a:cubicBezTo>
                <a:cubicBezTo>
                  <a:pt x="683" y="3422"/>
                  <a:pt x="853" y="3285"/>
                  <a:pt x="956" y="3115"/>
                </a:cubicBezTo>
                <a:cubicBezTo>
                  <a:pt x="1467" y="2262"/>
                  <a:pt x="1979" y="1408"/>
                  <a:pt x="2457" y="555"/>
                </a:cubicBezTo>
                <a:cubicBezTo>
                  <a:pt x="2491" y="453"/>
                  <a:pt x="2525" y="385"/>
                  <a:pt x="2525" y="282"/>
                </a:cubicBezTo>
                <a:cubicBezTo>
                  <a:pt x="2525" y="180"/>
                  <a:pt x="2457" y="78"/>
                  <a:pt x="2389" y="9"/>
                </a:cubicBezTo>
                <a:cubicBezTo>
                  <a:pt x="2376" y="3"/>
                  <a:pt x="2361" y="0"/>
                  <a:pt x="234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4" name="Google Shape;2914;p26"/>
          <p:cNvSpPr/>
          <p:nvPr/>
        </p:nvSpPr>
        <p:spPr>
          <a:xfrm>
            <a:off x="345714" y="4243158"/>
            <a:ext cx="48313" cy="67255"/>
          </a:xfrm>
          <a:custGeom>
            <a:rect b="b" l="l" r="r" t="t"/>
            <a:pathLst>
              <a:path extrusionOk="0" h="3611" w="2594">
                <a:moveTo>
                  <a:pt x="2320" y="0"/>
                </a:moveTo>
                <a:cubicBezTo>
                  <a:pt x="2254" y="0"/>
                  <a:pt x="2190" y="17"/>
                  <a:pt x="2150" y="57"/>
                </a:cubicBezTo>
                <a:cubicBezTo>
                  <a:pt x="1980" y="193"/>
                  <a:pt x="1877" y="364"/>
                  <a:pt x="1775" y="534"/>
                </a:cubicBezTo>
                <a:cubicBezTo>
                  <a:pt x="1195" y="1422"/>
                  <a:pt x="615" y="2343"/>
                  <a:pt x="69" y="3298"/>
                </a:cubicBezTo>
                <a:cubicBezTo>
                  <a:pt x="1" y="3367"/>
                  <a:pt x="35" y="3537"/>
                  <a:pt x="69" y="3571"/>
                </a:cubicBezTo>
                <a:cubicBezTo>
                  <a:pt x="128" y="3591"/>
                  <a:pt x="198" y="3611"/>
                  <a:pt x="267" y="3611"/>
                </a:cubicBezTo>
                <a:cubicBezTo>
                  <a:pt x="317" y="3611"/>
                  <a:pt x="367" y="3600"/>
                  <a:pt x="410" y="3571"/>
                </a:cubicBezTo>
                <a:cubicBezTo>
                  <a:pt x="581" y="3469"/>
                  <a:pt x="751" y="3298"/>
                  <a:pt x="854" y="3128"/>
                </a:cubicBezTo>
                <a:cubicBezTo>
                  <a:pt x="1297" y="2172"/>
                  <a:pt x="1809" y="1319"/>
                  <a:pt x="2423" y="466"/>
                </a:cubicBezTo>
                <a:cubicBezTo>
                  <a:pt x="2492" y="398"/>
                  <a:pt x="2526" y="295"/>
                  <a:pt x="2594" y="193"/>
                </a:cubicBezTo>
                <a:cubicBezTo>
                  <a:pt x="2526" y="125"/>
                  <a:pt x="2492" y="22"/>
                  <a:pt x="2457" y="22"/>
                </a:cubicBezTo>
                <a:cubicBezTo>
                  <a:pt x="2415" y="8"/>
                  <a:pt x="2367" y="0"/>
                  <a:pt x="232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5" name="Google Shape;2915;p26"/>
          <p:cNvSpPr/>
          <p:nvPr/>
        </p:nvSpPr>
        <p:spPr>
          <a:xfrm>
            <a:off x="43227" y="4412224"/>
            <a:ext cx="57849" cy="62077"/>
          </a:xfrm>
          <a:custGeom>
            <a:rect b="b" l="l" r="r" t="t"/>
            <a:pathLst>
              <a:path extrusionOk="0" h="3333" w="3106">
                <a:moveTo>
                  <a:pt x="2886" y="0"/>
                </a:moveTo>
                <a:cubicBezTo>
                  <a:pt x="2857" y="0"/>
                  <a:pt x="2827" y="7"/>
                  <a:pt x="2798" y="21"/>
                </a:cubicBezTo>
                <a:cubicBezTo>
                  <a:pt x="2696" y="55"/>
                  <a:pt x="2627" y="124"/>
                  <a:pt x="2559" y="192"/>
                </a:cubicBezTo>
                <a:cubicBezTo>
                  <a:pt x="2354" y="431"/>
                  <a:pt x="2184" y="635"/>
                  <a:pt x="2013" y="840"/>
                </a:cubicBezTo>
                <a:lnTo>
                  <a:pt x="341" y="2751"/>
                </a:lnTo>
                <a:cubicBezTo>
                  <a:pt x="205" y="2888"/>
                  <a:pt x="0" y="3024"/>
                  <a:pt x="205" y="3263"/>
                </a:cubicBezTo>
                <a:cubicBezTo>
                  <a:pt x="252" y="3310"/>
                  <a:pt x="302" y="3332"/>
                  <a:pt x="359" y="3332"/>
                </a:cubicBezTo>
                <a:cubicBezTo>
                  <a:pt x="466" y="3332"/>
                  <a:pt x="594" y="3249"/>
                  <a:pt x="751" y="3092"/>
                </a:cubicBezTo>
                <a:lnTo>
                  <a:pt x="785" y="3058"/>
                </a:lnTo>
                <a:lnTo>
                  <a:pt x="3003" y="465"/>
                </a:lnTo>
                <a:cubicBezTo>
                  <a:pt x="3037" y="397"/>
                  <a:pt x="3071" y="328"/>
                  <a:pt x="3105" y="260"/>
                </a:cubicBezTo>
                <a:cubicBezTo>
                  <a:pt x="3105" y="98"/>
                  <a:pt x="2998" y="0"/>
                  <a:pt x="28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6" name="Google Shape;2916;p26"/>
          <p:cNvSpPr/>
          <p:nvPr/>
        </p:nvSpPr>
        <p:spPr>
          <a:xfrm>
            <a:off x="174133" y="4435858"/>
            <a:ext cx="43229" cy="64480"/>
          </a:xfrm>
          <a:custGeom>
            <a:rect b="b" l="l" r="r" t="t"/>
            <a:pathLst>
              <a:path extrusionOk="0" h="3462" w="2321">
                <a:moveTo>
                  <a:pt x="2128" y="1"/>
                </a:moveTo>
                <a:cubicBezTo>
                  <a:pt x="2056" y="1"/>
                  <a:pt x="1984" y="25"/>
                  <a:pt x="1911" y="49"/>
                </a:cubicBezTo>
                <a:cubicBezTo>
                  <a:pt x="1843" y="83"/>
                  <a:pt x="1809" y="151"/>
                  <a:pt x="1775" y="219"/>
                </a:cubicBezTo>
                <a:cubicBezTo>
                  <a:pt x="1263" y="1073"/>
                  <a:pt x="751" y="1926"/>
                  <a:pt x="239" y="2779"/>
                </a:cubicBezTo>
                <a:cubicBezTo>
                  <a:pt x="137" y="2881"/>
                  <a:pt x="103" y="2983"/>
                  <a:pt x="34" y="3120"/>
                </a:cubicBezTo>
                <a:cubicBezTo>
                  <a:pt x="0" y="3291"/>
                  <a:pt x="103" y="3461"/>
                  <a:pt x="342" y="3461"/>
                </a:cubicBezTo>
                <a:cubicBezTo>
                  <a:pt x="444" y="3393"/>
                  <a:pt x="546" y="3291"/>
                  <a:pt x="615" y="3188"/>
                </a:cubicBezTo>
                <a:cubicBezTo>
                  <a:pt x="1126" y="2301"/>
                  <a:pt x="1672" y="1448"/>
                  <a:pt x="2184" y="561"/>
                </a:cubicBezTo>
                <a:cubicBezTo>
                  <a:pt x="2252" y="458"/>
                  <a:pt x="2287" y="390"/>
                  <a:pt x="2321" y="288"/>
                </a:cubicBezTo>
                <a:cubicBezTo>
                  <a:pt x="2321" y="185"/>
                  <a:pt x="2287" y="83"/>
                  <a:pt x="2218" y="15"/>
                </a:cubicBezTo>
                <a:cubicBezTo>
                  <a:pt x="2188" y="5"/>
                  <a:pt x="2158" y="1"/>
                  <a:pt x="21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7" name="Google Shape;2917;p26"/>
          <p:cNvSpPr/>
          <p:nvPr/>
        </p:nvSpPr>
        <p:spPr>
          <a:xfrm>
            <a:off x="45126" y="4500930"/>
            <a:ext cx="42595" cy="64089"/>
          </a:xfrm>
          <a:custGeom>
            <a:rect b="b" l="l" r="r" t="t"/>
            <a:pathLst>
              <a:path extrusionOk="0" h="3441" w="2287">
                <a:moveTo>
                  <a:pt x="2063" y="1"/>
                </a:moveTo>
                <a:cubicBezTo>
                  <a:pt x="2025" y="1"/>
                  <a:pt x="1985" y="12"/>
                  <a:pt x="1945" y="35"/>
                </a:cubicBezTo>
                <a:cubicBezTo>
                  <a:pt x="1843" y="70"/>
                  <a:pt x="1741" y="172"/>
                  <a:pt x="1672" y="274"/>
                </a:cubicBezTo>
                <a:cubicBezTo>
                  <a:pt x="1229" y="957"/>
                  <a:pt x="785" y="1639"/>
                  <a:pt x="342" y="2356"/>
                </a:cubicBezTo>
                <a:cubicBezTo>
                  <a:pt x="205" y="2595"/>
                  <a:pt x="103" y="2834"/>
                  <a:pt x="34" y="3072"/>
                </a:cubicBezTo>
                <a:cubicBezTo>
                  <a:pt x="0" y="3209"/>
                  <a:pt x="0" y="3345"/>
                  <a:pt x="171" y="3414"/>
                </a:cubicBezTo>
                <a:cubicBezTo>
                  <a:pt x="208" y="3432"/>
                  <a:pt x="247" y="3440"/>
                  <a:pt x="285" y="3440"/>
                </a:cubicBezTo>
                <a:cubicBezTo>
                  <a:pt x="392" y="3440"/>
                  <a:pt x="496" y="3377"/>
                  <a:pt x="546" y="3277"/>
                </a:cubicBezTo>
                <a:cubicBezTo>
                  <a:pt x="615" y="3175"/>
                  <a:pt x="649" y="3072"/>
                  <a:pt x="683" y="2970"/>
                </a:cubicBezTo>
                <a:cubicBezTo>
                  <a:pt x="819" y="2663"/>
                  <a:pt x="956" y="2356"/>
                  <a:pt x="1126" y="2083"/>
                </a:cubicBezTo>
                <a:cubicBezTo>
                  <a:pt x="1434" y="1537"/>
                  <a:pt x="1775" y="1059"/>
                  <a:pt x="2116" y="547"/>
                </a:cubicBezTo>
                <a:cubicBezTo>
                  <a:pt x="2184" y="445"/>
                  <a:pt x="2252" y="308"/>
                  <a:pt x="2287" y="274"/>
                </a:cubicBezTo>
                <a:cubicBezTo>
                  <a:pt x="2287" y="117"/>
                  <a:pt x="2186" y="1"/>
                  <a:pt x="206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8" name="Google Shape;2918;p26"/>
          <p:cNvSpPr/>
          <p:nvPr/>
        </p:nvSpPr>
        <p:spPr>
          <a:xfrm>
            <a:off x="257381" y="4072620"/>
            <a:ext cx="43229" cy="56266"/>
          </a:xfrm>
          <a:custGeom>
            <a:rect b="b" l="l" r="r" t="t"/>
            <a:pathLst>
              <a:path extrusionOk="0" h="3021" w="2321">
                <a:moveTo>
                  <a:pt x="2150" y="0"/>
                </a:moveTo>
                <a:cubicBezTo>
                  <a:pt x="2082" y="0"/>
                  <a:pt x="1980" y="0"/>
                  <a:pt x="1911" y="34"/>
                </a:cubicBezTo>
                <a:cubicBezTo>
                  <a:pt x="1809" y="103"/>
                  <a:pt x="1741" y="205"/>
                  <a:pt x="1707" y="307"/>
                </a:cubicBezTo>
                <a:cubicBezTo>
                  <a:pt x="1263" y="1126"/>
                  <a:pt x="717" y="1877"/>
                  <a:pt x="69" y="2594"/>
                </a:cubicBezTo>
                <a:cubicBezTo>
                  <a:pt x="69" y="2594"/>
                  <a:pt x="35" y="2628"/>
                  <a:pt x="35" y="2662"/>
                </a:cubicBezTo>
                <a:cubicBezTo>
                  <a:pt x="35" y="2764"/>
                  <a:pt x="0" y="2901"/>
                  <a:pt x="35" y="2969"/>
                </a:cubicBezTo>
                <a:cubicBezTo>
                  <a:pt x="103" y="3003"/>
                  <a:pt x="163" y="3020"/>
                  <a:pt x="222" y="3020"/>
                </a:cubicBezTo>
                <a:cubicBezTo>
                  <a:pt x="282" y="3020"/>
                  <a:pt x="342" y="3003"/>
                  <a:pt x="410" y="2969"/>
                </a:cubicBezTo>
                <a:cubicBezTo>
                  <a:pt x="581" y="2867"/>
                  <a:pt x="717" y="2730"/>
                  <a:pt x="819" y="2560"/>
                </a:cubicBezTo>
                <a:cubicBezTo>
                  <a:pt x="1297" y="1843"/>
                  <a:pt x="1775" y="1126"/>
                  <a:pt x="2218" y="410"/>
                </a:cubicBezTo>
                <a:cubicBezTo>
                  <a:pt x="2253" y="342"/>
                  <a:pt x="2287" y="273"/>
                  <a:pt x="2321" y="205"/>
                </a:cubicBezTo>
                <a:cubicBezTo>
                  <a:pt x="2253" y="137"/>
                  <a:pt x="2218" y="34"/>
                  <a:pt x="215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9" name="Google Shape;2919;p26"/>
          <p:cNvSpPr/>
          <p:nvPr/>
        </p:nvSpPr>
        <p:spPr>
          <a:xfrm>
            <a:off x="130908" y="4384959"/>
            <a:ext cx="43881" cy="53733"/>
          </a:xfrm>
          <a:custGeom>
            <a:rect b="b" l="l" r="r" t="t"/>
            <a:pathLst>
              <a:path extrusionOk="0" h="2885" w="2356">
                <a:moveTo>
                  <a:pt x="2117" y="1"/>
                </a:moveTo>
                <a:cubicBezTo>
                  <a:pt x="2065" y="1"/>
                  <a:pt x="2014" y="18"/>
                  <a:pt x="1980" y="52"/>
                </a:cubicBezTo>
                <a:cubicBezTo>
                  <a:pt x="1878" y="52"/>
                  <a:pt x="1844" y="154"/>
                  <a:pt x="1775" y="223"/>
                </a:cubicBezTo>
                <a:cubicBezTo>
                  <a:pt x="1195" y="973"/>
                  <a:pt x="820" y="1826"/>
                  <a:pt x="69" y="2441"/>
                </a:cubicBezTo>
                <a:cubicBezTo>
                  <a:pt x="35" y="2475"/>
                  <a:pt x="1" y="2577"/>
                  <a:pt x="1" y="2577"/>
                </a:cubicBezTo>
                <a:cubicBezTo>
                  <a:pt x="35" y="2680"/>
                  <a:pt x="103" y="2782"/>
                  <a:pt x="137" y="2884"/>
                </a:cubicBezTo>
                <a:cubicBezTo>
                  <a:pt x="274" y="2850"/>
                  <a:pt x="376" y="2816"/>
                  <a:pt x="479" y="2748"/>
                </a:cubicBezTo>
                <a:cubicBezTo>
                  <a:pt x="683" y="2577"/>
                  <a:pt x="922" y="2372"/>
                  <a:pt x="1093" y="2134"/>
                </a:cubicBezTo>
                <a:cubicBezTo>
                  <a:pt x="1502" y="1588"/>
                  <a:pt x="1844" y="1042"/>
                  <a:pt x="2219" y="496"/>
                </a:cubicBezTo>
                <a:cubicBezTo>
                  <a:pt x="2287" y="427"/>
                  <a:pt x="2321" y="359"/>
                  <a:pt x="2355" y="257"/>
                </a:cubicBezTo>
                <a:cubicBezTo>
                  <a:pt x="2355" y="189"/>
                  <a:pt x="2321" y="52"/>
                  <a:pt x="2253" y="52"/>
                </a:cubicBezTo>
                <a:cubicBezTo>
                  <a:pt x="2219" y="18"/>
                  <a:pt x="2168" y="1"/>
                  <a:pt x="211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0" name="Google Shape;2920;p26"/>
          <p:cNvSpPr/>
          <p:nvPr/>
        </p:nvSpPr>
        <p:spPr>
          <a:xfrm>
            <a:off x="134725" y="4281448"/>
            <a:ext cx="38796" cy="55558"/>
          </a:xfrm>
          <a:custGeom>
            <a:rect b="b" l="l" r="r" t="t"/>
            <a:pathLst>
              <a:path extrusionOk="0" h="2983" w="2083">
                <a:moveTo>
                  <a:pt x="1864" y="0"/>
                </a:moveTo>
                <a:cubicBezTo>
                  <a:pt x="1791" y="0"/>
                  <a:pt x="1723" y="32"/>
                  <a:pt x="1673" y="82"/>
                </a:cubicBezTo>
                <a:cubicBezTo>
                  <a:pt x="1605" y="116"/>
                  <a:pt x="1536" y="219"/>
                  <a:pt x="1502" y="287"/>
                </a:cubicBezTo>
                <a:cubicBezTo>
                  <a:pt x="1059" y="1038"/>
                  <a:pt x="751" y="1891"/>
                  <a:pt x="69" y="2539"/>
                </a:cubicBezTo>
                <a:cubicBezTo>
                  <a:pt x="35" y="2573"/>
                  <a:pt x="1" y="2607"/>
                  <a:pt x="1" y="2675"/>
                </a:cubicBezTo>
                <a:cubicBezTo>
                  <a:pt x="35" y="2778"/>
                  <a:pt x="103" y="2880"/>
                  <a:pt x="171" y="2983"/>
                </a:cubicBezTo>
                <a:cubicBezTo>
                  <a:pt x="274" y="2948"/>
                  <a:pt x="376" y="2880"/>
                  <a:pt x="478" y="2846"/>
                </a:cubicBezTo>
                <a:cubicBezTo>
                  <a:pt x="683" y="2675"/>
                  <a:pt x="820" y="2505"/>
                  <a:pt x="990" y="2300"/>
                </a:cubicBezTo>
                <a:cubicBezTo>
                  <a:pt x="1332" y="1686"/>
                  <a:pt x="1673" y="1072"/>
                  <a:pt x="2014" y="457"/>
                </a:cubicBezTo>
                <a:cubicBezTo>
                  <a:pt x="2048" y="389"/>
                  <a:pt x="2082" y="321"/>
                  <a:pt x="2082" y="253"/>
                </a:cubicBezTo>
                <a:cubicBezTo>
                  <a:pt x="2082" y="150"/>
                  <a:pt x="2014" y="48"/>
                  <a:pt x="1946" y="14"/>
                </a:cubicBezTo>
                <a:cubicBezTo>
                  <a:pt x="1918" y="5"/>
                  <a:pt x="1891" y="0"/>
                  <a:pt x="186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1" name="Google Shape;2921;p26"/>
          <p:cNvSpPr/>
          <p:nvPr/>
        </p:nvSpPr>
        <p:spPr>
          <a:xfrm>
            <a:off x="42575" y="5006919"/>
            <a:ext cx="38796" cy="57738"/>
          </a:xfrm>
          <a:custGeom>
            <a:rect b="b" l="l" r="r" t="t"/>
            <a:pathLst>
              <a:path extrusionOk="0" h="3100" w="2083">
                <a:moveTo>
                  <a:pt x="1733" y="0"/>
                </a:moveTo>
                <a:cubicBezTo>
                  <a:pt x="1636" y="0"/>
                  <a:pt x="1551" y="93"/>
                  <a:pt x="1434" y="233"/>
                </a:cubicBezTo>
                <a:lnTo>
                  <a:pt x="1400" y="267"/>
                </a:lnTo>
                <a:cubicBezTo>
                  <a:pt x="956" y="950"/>
                  <a:pt x="547" y="1632"/>
                  <a:pt x="103" y="2349"/>
                </a:cubicBezTo>
                <a:cubicBezTo>
                  <a:pt x="1" y="2588"/>
                  <a:pt x="1" y="2861"/>
                  <a:pt x="69" y="3100"/>
                </a:cubicBezTo>
                <a:cubicBezTo>
                  <a:pt x="308" y="2997"/>
                  <a:pt x="513" y="2792"/>
                  <a:pt x="615" y="2554"/>
                </a:cubicBezTo>
                <a:cubicBezTo>
                  <a:pt x="786" y="2281"/>
                  <a:pt x="888" y="2008"/>
                  <a:pt x="1059" y="1769"/>
                </a:cubicBezTo>
                <a:cubicBezTo>
                  <a:pt x="1298" y="1325"/>
                  <a:pt x="1605" y="916"/>
                  <a:pt x="1878" y="472"/>
                </a:cubicBezTo>
                <a:cubicBezTo>
                  <a:pt x="1946" y="336"/>
                  <a:pt x="2082" y="199"/>
                  <a:pt x="1878" y="63"/>
                </a:cubicBezTo>
                <a:cubicBezTo>
                  <a:pt x="1824" y="20"/>
                  <a:pt x="1777" y="0"/>
                  <a:pt x="173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2" name="Google Shape;2922;p26"/>
          <p:cNvSpPr/>
          <p:nvPr/>
        </p:nvSpPr>
        <p:spPr>
          <a:xfrm>
            <a:off x="170949" y="4211795"/>
            <a:ext cx="41329" cy="55950"/>
          </a:xfrm>
          <a:custGeom>
            <a:rect b="b" l="l" r="r" t="t"/>
            <a:pathLst>
              <a:path extrusionOk="0" h="3004" w="2219">
                <a:moveTo>
                  <a:pt x="1877" y="0"/>
                </a:moveTo>
                <a:cubicBezTo>
                  <a:pt x="1775" y="34"/>
                  <a:pt x="1741" y="69"/>
                  <a:pt x="1673" y="137"/>
                </a:cubicBezTo>
                <a:cubicBezTo>
                  <a:pt x="1161" y="853"/>
                  <a:pt x="649" y="1536"/>
                  <a:pt x="137" y="2287"/>
                </a:cubicBezTo>
                <a:cubicBezTo>
                  <a:pt x="35" y="2389"/>
                  <a:pt x="1" y="2525"/>
                  <a:pt x="1" y="2662"/>
                </a:cubicBezTo>
                <a:cubicBezTo>
                  <a:pt x="1" y="2730"/>
                  <a:pt x="103" y="2833"/>
                  <a:pt x="205" y="3003"/>
                </a:cubicBezTo>
                <a:cubicBezTo>
                  <a:pt x="342" y="2901"/>
                  <a:pt x="444" y="2764"/>
                  <a:pt x="547" y="2628"/>
                </a:cubicBezTo>
                <a:cubicBezTo>
                  <a:pt x="956" y="1911"/>
                  <a:pt x="1434" y="1229"/>
                  <a:pt x="1980" y="580"/>
                </a:cubicBezTo>
                <a:cubicBezTo>
                  <a:pt x="2048" y="512"/>
                  <a:pt x="2150" y="410"/>
                  <a:pt x="2185" y="307"/>
                </a:cubicBezTo>
                <a:cubicBezTo>
                  <a:pt x="2219" y="205"/>
                  <a:pt x="2185" y="103"/>
                  <a:pt x="2116" y="69"/>
                </a:cubicBezTo>
                <a:cubicBezTo>
                  <a:pt x="2048" y="0"/>
                  <a:pt x="1946" y="0"/>
                  <a:pt x="187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3" name="Google Shape;2923;p26"/>
          <p:cNvSpPr/>
          <p:nvPr/>
        </p:nvSpPr>
        <p:spPr>
          <a:xfrm>
            <a:off x="133459" y="4810177"/>
            <a:ext cx="40062" cy="49952"/>
          </a:xfrm>
          <a:custGeom>
            <a:rect b="b" l="l" r="r" t="t"/>
            <a:pathLst>
              <a:path extrusionOk="0" h="2682" w="2151">
                <a:moveTo>
                  <a:pt x="1925" y="0"/>
                </a:moveTo>
                <a:cubicBezTo>
                  <a:pt x="1854" y="0"/>
                  <a:pt x="1789" y="24"/>
                  <a:pt x="1741" y="48"/>
                </a:cubicBezTo>
                <a:cubicBezTo>
                  <a:pt x="1638" y="117"/>
                  <a:pt x="1570" y="253"/>
                  <a:pt x="1502" y="355"/>
                </a:cubicBezTo>
                <a:cubicBezTo>
                  <a:pt x="1092" y="1038"/>
                  <a:pt x="649" y="1686"/>
                  <a:pt x="103" y="2232"/>
                </a:cubicBezTo>
                <a:cubicBezTo>
                  <a:pt x="69" y="2266"/>
                  <a:pt x="35" y="2301"/>
                  <a:pt x="35" y="2335"/>
                </a:cubicBezTo>
                <a:cubicBezTo>
                  <a:pt x="35" y="2403"/>
                  <a:pt x="0" y="2574"/>
                  <a:pt x="69" y="2642"/>
                </a:cubicBezTo>
                <a:cubicBezTo>
                  <a:pt x="108" y="2661"/>
                  <a:pt x="159" y="2681"/>
                  <a:pt x="214" y="2681"/>
                </a:cubicBezTo>
                <a:cubicBezTo>
                  <a:pt x="255" y="2681"/>
                  <a:pt x="298" y="2671"/>
                  <a:pt x="342" y="2642"/>
                </a:cubicBezTo>
                <a:cubicBezTo>
                  <a:pt x="546" y="2539"/>
                  <a:pt x="717" y="2403"/>
                  <a:pt x="854" y="2232"/>
                </a:cubicBezTo>
                <a:cubicBezTo>
                  <a:pt x="1263" y="1618"/>
                  <a:pt x="1638" y="1004"/>
                  <a:pt x="2048" y="424"/>
                </a:cubicBezTo>
                <a:cubicBezTo>
                  <a:pt x="2082" y="321"/>
                  <a:pt x="2116" y="253"/>
                  <a:pt x="2150" y="185"/>
                </a:cubicBezTo>
                <a:cubicBezTo>
                  <a:pt x="2082" y="117"/>
                  <a:pt x="2082" y="48"/>
                  <a:pt x="2014" y="14"/>
                </a:cubicBezTo>
                <a:cubicBezTo>
                  <a:pt x="1984" y="4"/>
                  <a:pt x="1954" y="0"/>
                  <a:pt x="19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4" name="Google Shape;2924;p26"/>
          <p:cNvSpPr/>
          <p:nvPr/>
        </p:nvSpPr>
        <p:spPr>
          <a:xfrm>
            <a:off x="56133" y="4910113"/>
            <a:ext cx="39224" cy="49729"/>
          </a:xfrm>
          <a:custGeom>
            <a:rect b="b" l="l" r="r" t="t"/>
            <a:pathLst>
              <a:path extrusionOk="0" h="2670" w="2106">
                <a:moveTo>
                  <a:pt x="1900" y="0"/>
                </a:moveTo>
                <a:cubicBezTo>
                  <a:pt x="1848" y="0"/>
                  <a:pt x="1789" y="20"/>
                  <a:pt x="1730" y="40"/>
                </a:cubicBezTo>
                <a:cubicBezTo>
                  <a:pt x="1627" y="108"/>
                  <a:pt x="1559" y="176"/>
                  <a:pt x="1525" y="279"/>
                </a:cubicBezTo>
                <a:cubicBezTo>
                  <a:pt x="1286" y="586"/>
                  <a:pt x="1047" y="893"/>
                  <a:pt x="843" y="1200"/>
                </a:cubicBezTo>
                <a:cubicBezTo>
                  <a:pt x="638" y="1507"/>
                  <a:pt x="433" y="1916"/>
                  <a:pt x="194" y="2258"/>
                </a:cubicBezTo>
                <a:cubicBezTo>
                  <a:pt x="0" y="2387"/>
                  <a:pt x="113" y="2670"/>
                  <a:pt x="328" y="2670"/>
                </a:cubicBezTo>
                <a:cubicBezTo>
                  <a:pt x="340" y="2670"/>
                  <a:pt x="352" y="2669"/>
                  <a:pt x="365" y="2667"/>
                </a:cubicBezTo>
                <a:cubicBezTo>
                  <a:pt x="467" y="2633"/>
                  <a:pt x="535" y="2565"/>
                  <a:pt x="604" y="2531"/>
                </a:cubicBezTo>
                <a:cubicBezTo>
                  <a:pt x="706" y="2394"/>
                  <a:pt x="808" y="2292"/>
                  <a:pt x="877" y="2155"/>
                </a:cubicBezTo>
                <a:cubicBezTo>
                  <a:pt x="1252" y="1575"/>
                  <a:pt x="1627" y="1029"/>
                  <a:pt x="2003" y="449"/>
                </a:cubicBezTo>
                <a:cubicBezTo>
                  <a:pt x="2037" y="415"/>
                  <a:pt x="2105" y="347"/>
                  <a:pt x="2105" y="313"/>
                </a:cubicBezTo>
                <a:cubicBezTo>
                  <a:pt x="2105" y="244"/>
                  <a:pt x="2105" y="74"/>
                  <a:pt x="2003" y="40"/>
                </a:cubicBezTo>
                <a:cubicBezTo>
                  <a:pt x="1974" y="11"/>
                  <a:pt x="1939" y="0"/>
                  <a:pt x="19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5" name="Google Shape;2925;p26"/>
          <p:cNvSpPr/>
          <p:nvPr/>
        </p:nvSpPr>
        <p:spPr>
          <a:xfrm>
            <a:off x="209723" y="4776673"/>
            <a:ext cx="34959" cy="50306"/>
          </a:xfrm>
          <a:custGeom>
            <a:rect b="b" l="l" r="r" t="t"/>
            <a:pathLst>
              <a:path extrusionOk="0" h="2701" w="1877">
                <a:moveTo>
                  <a:pt x="1615" y="1"/>
                </a:moveTo>
                <a:cubicBezTo>
                  <a:pt x="1394" y="1"/>
                  <a:pt x="1358" y="188"/>
                  <a:pt x="1263" y="346"/>
                </a:cubicBezTo>
                <a:cubicBezTo>
                  <a:pt x="887" y="994"/>
                  <a:pt x="751" y="1779"/>
                  <a:pt x="68" y="2291"/>
                </a:cubicBezTo>
                <a:cubicBezTo>
                  <a:pt x="0" y="2359"/>
                  <a:pt x="0" y="2462"/>
                  <a:pt x="34" y="2530"/>
                </a:cubicBezTo>
                <a:cubicBezTo>
                  <a:pt x="34" y="2598"/>
                  <a:pt x="171" y="2632"/>
                  <a:pt x="239" y="2700"/>
                </a:cubicBezTo>
                <a:cubicBezTo>
                  <a:pt x="341" y="2666"/>
                  <a:pt x="444" y="2598"/>
                  <a:pt x="546" y="2530"/>
                </a:cubicBezTo>
                <a:cubicBezTo>
                  <a:pt x="751" y="2359"/>
                  <a:pt x="922" y="2154"/>
                  <a:pt x="1058" y="1950"/>
                </a:cubicBezTo>
                <a:cubicBezTo>
                  <a:pt x="1297" y="1472"/>
                  <a:pt x="1536" y="994"/>
                  <a:pt x="1741" y="517"/>
                </a:cubicBezTo>
                <a:cubicBezTo>
                  <a:pt x="1877" y="244"/>
                  <a:pt x="1843" y="73"/>
                  <a:pt x="1672" y="5"/>
                </a:cubicBezTo>
                <a:cubicBezTo>
                  <a:pt x="1652" y="2"/>
                  <a:pt x="1633" y="1"/>
                  <a:pt x="1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6" name="Google Shape;2926;p26"/>
          <p:cNvSpPr/>
          <p:nvPr/>
        </p:nvSpPr>
        <p:spPr>
          <a:xfrm>
            <a:off x="170949" y="4515568"/>
            <a:ext cx="37511" cy="45613"/>
          </a:xfrm>
          <a:custGeom>
            <a:rect b="b" l="l" r="r" t="t"/>
            <a:pathLst>
              <a:path extrusionOk="0" h="2449" w="2014">
                <a:moveTo>
                  <a:pt x="1843" y="0"/>
                </a:moveTo>
                <a:cubicBezTo>
                  <a:pt x="1707" y="0"/>
                  <a:pt x="1605" y="68"/>
                  <a:pt x="1502" y="137"/>
                </a:cubicBezTo>
                <a:cubicBezTo>
                  <a:pt x="1024" y="785"/>
                  <a:pt x="513" y="1433"/>
                  <a:pt x="35" y="2082"/>
                </a:cubicBezTo>
                <a:cubicBezTo>
                  <a:pt x="1" y="2184"/>
                  <a:pt x="1" y="2321"/>
                  <a:pt x="35" y="2423"/>
                </a:cubicBezTo>
                <a:cubicBezTo>
                  <a:pt x="86" y="2440"/>
                  <a:pt x="146" y="2448"/>
                  <a:pt x="205" y="2448"/>
                </a:cubicBezTo>
                <a:cubicBezTo>
                  <a:pt x="265" y="2448"/>
                  <a:pt x="325" y="2440"/>
                  <a:pt x="376" y="2423"/>
                </a:cubicBezTo>
                <a:cubicBezTo>
                  <a:pt x="547" y="2286"/>
                  <a:pt x="683" y="2150"/>
                  <a:pt x="820" y="1979"/>
                </a:cubicBezTo>
                <a:cubicBezTo>
                  <a:pt x="1195" y="1467"/>
                  <a:pt x="1536" y="956"/>
                  <a:pt x="1877" y="444"/>
                </a:cubicBezTo>
                <a:cubicBezTo>
                  <a:pt x="1946" y="376"/>
                  <a:pt x="1980" y="273"/>
                  <a:pt x="2014" y="205"/>
                </a:cubicBezTo>
                <a:cubicBezTo>
                  <a:pt x="1946" y="103"/>
                  <a:pt x="1877" y="0"/>
                  <a:pt x="18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7" name="Google Shape;2927;p26"/>
          <p:cNvSpPr/>
          <p:nvPr/>
        </p:nvSpPr>
        <p:spPr>
          <a:xfrm>
            <a:off x="242129" y="4488601"/>
            <a:ext cx="31793" cy="46525"/>
          </a:xfrm>
          <a:custGeom>
            <a:rect b="b" l="l" r="r" t="t"/>
            <a:pathLst>
              <a:path extrusionOk="0" h="2498" w="1707">
                <a:moveTo>
                  <a:pt x="1447" y="1"/>
                </a:moveTo>
                <a:cubicBezTo>
                  <a:pt x="1377" y="1"/>
                  <a:pt x="1311" y="25"/>
                  <a:pt x="1263" y="49"/>
                </a:cubicBezTo>
                <a:cubicBezTo>
                  <a:pt x="1195" y="151"/>
                  <a:pt x="1127" y="220"/>
                  <a:pt x="1092" y="322"/>
                </a:cubicBezTo>
                <a:cubicBezTo>
                  <a:pt x="854" y="766"/>
                  <a:pt x="649" y="1175"/>
                  <a:pt x="410" y="1585"/>
                </a:cubicBezTo>
                <a:cubicBezTo>
                  <a:pt x="308" y="1755"/>
                  <a:pt x="171" y="1926"/>
                  <a:pt x="69" y="2096"/>
                </a:cubicBezTo>
                <a:cubicBezTo>
                  <a:pt x="1" y="2199"/>
                  <a:pt x="1" y="2335"/>
                  <a:pt x="69" y="2438"/>
                </a:cubicBezTo>
                <a:cubicBezTo>
                  <a:pt x="109" y="2478"/>
                  <a:pt x="165" y="2497"/>
                  <a:pt x="225" y="2497"/>
                </a:cubicBezTo>
                <a:cubicBezTo>
                  <a:pt x="317" y="2497"/>
                  <a:pt x="416" y="2452"/>
                  <a:pt x="478" y="2369"/>
                </a:cubicBezTo>
                <a:cubicBezTo>
                  <a:pt x="581" y="2301"/>
                  <a:pt x="649" y="2199"/>
                  <a:pt x="751" y="2062"/>
                </a:cubicBezTo>
                <a:cubicBezTo>
                  <a:pt x="1024" y="1516"/>
                  <a:pt x="1331" y="936"/>
                  <a:pt x="1638" y="390"/>
                </a:cubicBezTo>
                <a:cubicBezTo>
                  <a:pt x="1673" y="322"/>
                  <a:pt x="1673" y="254"/>
                  <a:pt x="1707" y="186"/>
                </a:cubicBezTo>
                <a:cubicBezTo>
                  <a:pt x="1638" y="117"/>
                  <a:pt x="1604" y="49"/>
                  <a:pt x="1536" y="15"/>
                </a:cubicBezTo>
                <a:cubicBezTo>
                  <a:pt x="1506" y="5"/>
                  <a:pt x="1476" y="1"/>
                  <a:pt x="144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8" name="Google Shape;2928;p26"/>
          <p:cNvSpPr/>
          <p:nvPr/>
        </p:nvSpPr>
        <p:spPr>
          <a:xfrm>
            <a:off x="136644" y="4437832"/>
            <a:ext cx="40677" cy="39615"/>
          </a:xfrm>
          <a:custGeom>
            <a:rect b="b" l="l" r="r" t="t"/>
            <a:pathLst>
              <a:path extrusionOk="0" h="2127" w="2184">
                <a:moveTo>
                  <a:pt x="1867" y="0"/>
                </a:moveTo>
                <a:cubicBezTo>
                  <a:pt x="1725" y="0"/>
                  <a:pt x="1640" y="145"/>
                  <a:pt x="1536" y="250"/>
                </a:cubicBezTo>
                <a:cubicBezTo>
                  <a:pt x="1160" y="796"/>
                  <a:pt x="717" y="1274"/>
                  <a:pt x="205" y="1683"/>
                </a:cubicBezTo>
                <a:cubicBezTo>
                  <a:pt x="171" y="1717"/>
                  <a:pt x="102" y="1751"/>
                  <a:pt x="68" y="1820"/>
                </a:cubicBezTo>
                <a:cubicBezTo>
                  <a:pt x="0" y="1956"/>
                  <a:pt x="68" y="2127"/>
                  <a:pt x="341" y="2127"/>
                </a:cubicBezTo>
                <a:cubicBezTo>
                  <a:pt x="478" y="2093"/>
                  <a:pt x="614" y="1990"/>
                  <a:pt x="717" y="1922"/>
                </a:cubicBezTo>
                <a:cubicBezTo>
                  <a:pt x="1160" y="1478"/>
                  <a:pt x="1570" y="1001"/>
                  <a:pt x="1945" y="523"/>
                </a:cubicBezTo>
                <a:cubicBezTo>
                  <a:pt x="2184" y="284"/>
                  <a:pt x="2184" y="113"/>
                  <a:pt x="2013" y="45"/>
                </a:cubicBezTo>
                <a:cubicBezTo>
                  <a:pt x="1958" y="14"/>
                  <a:pt x="1910" y="0"/>
                  <a:pt x="18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9" name="Google Shape;2929;p26"/>
          <p:cNvSpPr/>
          <p:nvPr/>
        </p:nvSpPr>
        <p:spPr>
          <a:xfrm>
            <a:off x="67996" y="4831800"/>
            <a:ext cx="33078" cy="42223"/>
          </a:xfrm>
          <a:custGeom>
            <a:rect b="b" l="l" r="r" t="t"/>
            <a:pathLst>
              <a:path extrusionOk="0" h="2267" w="1776">
                <a:moveTo>
                  <a:pt x="1551" y="0"/>
                </a:moveTo>
                <a:cubicBezTo>
                  <a:pt x="1468" y="0"/>
                  <a:pt x="1382" y="32"/>
                  <a:pt x="1332" y="82"/>
                </a:cubicBezTo>
                <a:cubicBezTo>
                  <a:pt x="1161" y="286"/>
                  <a:pt x="990" y="491"/>
                  <a:pt x="820" y="764"/>
                </a:cubicBezTo>
                <a:cubicBezTo>
                  <a:pt x="581" y="1105"/>
                  <a:pt x="342" y="1481"/>
                  <a:pt x="103" y="1856"/>
                </a:cubicBezTo>
                <a:cubicBezTo>
                  <a:pt x="35" y="1993"/>
                  <a:pt x="1" y="2129"/>
                  <a:pt x="137" y="2231"/>
                </a:cubicBezTo>
                <a:cubicBezTo>
                  <a:pt x="186" y="2256"/>
                  <a:pt x="238" y="2267"/>
                  <a:pt x="291" y="2267"/>
                </a:cubicBezTo>
                <a:cubicBezTo>
                  <a:pt x="386" y="2267"/>
                  <a:pt x="481" y="2229"/>
                  <a:pt x="547" y="2163"/>
                </a:cubicBezTo>
                <a:cubicBezTo>
                  <a:pt x="615" y="2095"/>
                  <a:pt x="649" y="2027"/>
                  <a:pt x="717" y="1924"/>
                </a:cubicBezTo>
                <a:cubicBezTo>
                  <a:pt x="1024" y="1447"/>
                  <a:pt x="1332" y="969"/>
                  <a:pt x="1639" y="457"/>
                </a:cubicBezTo>
                <a:cubicBezTo>
                  <a:pt x="1707" y="389"/>
                  <a:pt x="1741" y="286"/>
                  <a:pt x="1775" y="184"/>
                </a:cubicBezTo>
                <a:cubicBezTo>
                  <a:pt x="1741" y="116"/>
                  <a:pt x="1673" y="13"/>
                  <a:pt x="1639" y="13"/>
                </a:cubicBezTo>
                <a:cubicBezTo>
                  <a:pt x="1611" y="4"/>
                  <a:pt x="1581" y="0"/>
                  <a:pt x="155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0" name="Google Shape;2930;p26"/>
          <p:cNvSpPr/>
          <p:nvPr/>
        </p:nvSpPr>
        <p:spPr>
          <a:xfrm>
            <a:off x="306958" y="4324581"/>
            <a:ext cx="31793" cy="44830"/>
          </a:xfrm>
          <a:custGeom>
            <a:rect b="b" l="l" r="r" t="t"/>
            <a:pathLst>
              <a:path extrusionOk="0" h="2407" w="1707">
                <a:moveTo>
                  <a:pt x="1366" y="0"/>
                </a:moveTo>
                <a:cubicBezTo>
                  <a:pt x="1265" y="0"/>
                  <a:pt x="1169" y="90"/>
                  <a:pt x="1058" y="223"/>
                </a:cubicBezTo>
                <a:cubicBezTo>
                  <a:pt x="1024" y="257"/>
                  <a:pt x="990" y="291"/>
                  <a:pt x="956" y="325"/>
                </a:cubicBezTo>
                <a:cubicBezTo>
                  <a:pt x="683" y="803"/>
                  <a:pt x="375" y="1247"/>
                  <a:pt x="102" y="1724"/>
                </a:cubicBezTo>
                <a:cubicBezTo>
                  <a:pt x="34" y="1793"/>
                  <a:pt x="0" y="1895"/>
                  <a:pt x="0" y="2031"/>
                </a:cubicBezTo>
                <a:cubicBezTo>
                  <a:pt x="34" y="2168"/>
                  <a:pt x="102" y="2270"/>
                  <a:pt x="205" y="2407"/>
                </a:cubicBezTo>
                <a:cubicBezTo>
                  <a:pt x="341" y="2270"/>
                  <a:pt x="444" y="2168"/>
                  <a:pt x="546" y="2031"/>
                </a:cubicBezTo>
                <a:cubicBezTo>
                  <a:pt x="853" y="1520"/>
                  <a:pt x="1160" y="1008"/>
                  <a:pt x="1467" y="564"/>
                </a:cubicBezTo>
                <a:cubicBezTo>
                  <a:pt x="1604" y="394"/>
                  <a:pt x="1706" y="257"/>
                  <a:pt x="1536" y="86"/>
                </a:cubicBezTo>
                <a:cubicBezTo>
                  <a:pt x="1476" y="27"/>
                  <a:pt x="1420" y="0"/>
                  <a:pt x="136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1" name="Google Shape;2931;p26"/>
          <p:cNvSpPr/>
          <p:nvPr/>
        </p:nvSpPr>
        <p:spPr>
          <a:xfrm>
            <a:off x="237044" y="4149108"/>
            <a:ext cx="29893" cy="39187"/>
          </a:xfrm>
          <a:custGeom>
            <a:rect b="b" l="l" r="r" t="t"/>
            <a:pathLst>
              <a:path extrusionOk="0" h="2104" w="1605">
                <a:moveTo>
                  <a:pt x="1296" y="1"/>
                </a:moveTo>
                <a:cubicBezTo>
                  <a:pt x="1184" y="1"/>
                  <a:pt x="1104" y="86"/>
                  <a:pt x="1024" y="193"/>
                </a:cubicBezTo>
                <a:cubicBezTo>
                  <a:pt x="785" y="739"/>
                  <a:pt x="512" y="1251"/>
                  <a:pt x="137" y="1728"/>
                </a:cubicBezTo>
                <a:cubicBezTo>
                  <a:pt x="1" y="1865"/>
                  <a:pt x="103" y="2070"/>
                  <a:pt x="376" y="2104"/>
                </a:cubicBezTo>
                <a:cubicBezTo>
                  <a:pt x="546" y="2036"/>
                  <a:pt x="717" y="1899"/>
                  <a:pt x="819" y="1728"/>
                </a:cubicBezTo>
                <a:cubicBezTo>
                  <a:pt x="1058" y="1285"/>
                  <a:pt x="1297" y="841"/>
                  <a:pt x="1502" y="398"/>
                </a:cubicBezTo>
                <a:cubicBezTo>
                  <a:pt x="1570" y="227"/>
                  <a:pt x="1604" y="90"/>
                  <a:pt x="1400" y="22"/>
                </a:cubicBezTo>
                <a:cubicBezTo>
                  <a:pt x="1362" y="7"/>
                  <a:pt x="1328" y="1"/>
                  <a:pt x="129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2" name="Google Shape;2932;p26"/>
          <p:cNvSpPr/>
          <p:nvPr/>
        </p:nvSpPr>
        <p:spPr>
          <a:xfrm>
            <a:off x="84516" y="4356558"/>
            <a:ext cx="27360" cy="36375"/>
          </a:xfrm>
          <a:custGeom>
            <a:rect b="b" l="l" r="r" t="t"/>
            <a:pathLst>
              <a:path extrusionOk="0" h="1953" w="1469">
                <a:moveTo>
                  <a:pt x="1226" y="1"/>
                </a:moveTo>
                <a:cubicBezTo>
                  <a:pt x="1215" y="1"/>
                  <a:pt x="1205" y="3"/>
                  <a:pt x="1195" y="7"/>
                </a:cubicBezTo>
                <a:cubicBezTo>
                  <a:pt x="1093" y="41"/>
                  <a:pt x="991" y="76"/>
                  <a:pt x="956" y="178"/>
                </a:cubicBezTo>
                <a:cubicBezTo>
                  <a:pt x="752" y="690"/>
                  <a:pt x="479" y="1168"/>
                  <a:pt x="137" y="1611"/>
                </a:cubicBezTo>
                <a:cubicBezTo>
                  <a:pt x="1" y="1714"/>
                  <a:pt x="69" y="1918"/>
                  <a:pt x="240" y="1952"/>
                </a:cubicBezTo>
                <a:cubicBezTo>
                  <a:pt x="376" y="1952"/>
                  <a:pt x="479" y="1918"/>
                  <a:pt x="547" y="1850"/>
                </a:cubicBezTo>
                <a:cubicBezTo>
                  <a:pt x="752" y="1645"/>
                  <a:pt x="888" y="1441"/>
                  <a:pt x="1059" y="1202"/>
                </a:cubicBezTo>
                <a:cubicBezTo>
                  <a:pt x="1195" y="895"/>
                  <a:pt x="1332" y="587"/>
                  <a:pt x="1468" y="314"/>
                </a:cubicBezTo>
                <a:cubicBezTo>
                  <a:pt x="1434" y="212"/>
                  <a:pt x="1434" y="144"/>
                  <a:pt x="1400" y="110"/>
                </a:cubicBezTo>
                <a:cubicBezTo>
                  <a:pt x="1371" y="80"/>
                  <a:pt x="1291" y="1"/>
                  <a:pt x="122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3" name="Google Shape;2933;p26"/>
          <p:cNvSpPr/>
          <p:nvPr/>
        </p:nvSpPr>
        <p:spPr>
          <a:xfrm>
            <a:off x="354616" y="4317690"/>
            <a:ext cx="29241" cy="32929"/>
          </a:xfrm>
          <a:custGeom>
            <a:rect b="b" l="l" r="r" t="t"/>
            <a:pathLst>
              <a:path extrusionOk="0" h="1768" w="1570">
                <a:moveTo>
                  <a:pt x="1323" y="0"/>
                </a:moveTo>
                <a:cubicBezTo>
                  <a:pt x="1248" y="0"/>
                  <a:pt x="1178" y="38"/>
                  <a:pt x="1126" y="115"/>
                </a:cubicBezTo>
                <a:cubicBezTo>
                  <a:pt x="819" y="593"/>
                  <a:pt x="444" y="1037"/>
                  <a:pt x="34" y="1446"/>
                </a:cubicBezTo>
                <a:cubicBezTo>
                  <a:pt x="0" y="1514"/>
                  <a:pt x="0" y="1617"/>
                  <a:pt x="34" y="1719"/>
                </a:cubicBezTo>
                <a:cubicBezTo>
                  <a:pt x="107" y="1743"/>
                  <a:pt x="179" y="1767"/>
                  <a:pt x="252" y="1767"/>
                </a:cubicBezTo>
                <a:cubicBezTo>
                  <a:pt x="282" y="1767"/>
                  <a:pt x="312" y="1763"/>
                  <a:pt x="342" y="1753"/>
                </a:cubicBezTo>
                <a:cubicBezTo>
                  <a:pt x="444" y="1719"/>
                  <a:pt x="546" y="1651"/>
                  <a:pt x="615" y="1583"/>
                </a:cubicBezTo>
                <a:cubicBezTo>
                  <a:pt x="922" y="1173"/>
                  <a:pt x="1229" y="764"/>
                  <a:pt x="1536" y="388"/>
                </a:cubicBezTo>
                <a:cubicBezTo>
                  <a:pt x="1536" y="320"/>
                  <a:pt x="1570" y="252"/>
                  <a:pt x="1570" y="183"/>
                </a:cubicBezTo>
                <a:cubicBezTo>
                  <a:pt x="1536" y="115"/>
                  <a:pt x="1468" y="13"/>
                  <a:pt x="1399" y="13"/>
                </a:cubicBezTo>
                <a:cubicBezTo>
                  <a:pt x="1374" y="4"/>
                  <a:pt x="1348" y="0"/>
                  <a:pt x="13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4" name="Google Shape;2934;p26"/>
          <p:cNvSpPr/>
          <p:nvPr/>
        </p:nvSpPr>
        <p:spPr>
          <a:xfrm>
            <a:off x="53377" y="4637889"/>
            <a:ext cx="27248" cy="33804"/>
          </a:xfrm>
          <a:custGeom>
            <a:rect b="b" l="l" r="r" t="t"/>
            <a:pathLst>
              <a:path extrusionOk="0" h="1815" w="1463">
                <a:moveTo>
                  <a:pt x="1217" y="0"/>
                </a:moveTo>
                <a:cubicBezTo>
                  <a:pt x="1187" y="0"/>
                  <a:pt x="1157" y="6"/>
                  <a:pt x="1127" y="18"/>
                </a:cubicBezTo>
                <a:cubicBezTo>
                  <a:pt x="991" y="120"/>
                  <a:pt x="888" y="223"/>
                  <a:pt x="786" y="325"/>
                </a:cubicBezTo>
                <a:cubicBezTo>
                  <a:pt x="513" y="700"/>
                  <a:pt x="274" y="1110"/>
                  <a:pt x="35" y="1485"/>
                </a:cubicBezTo>
                <a:cubicBezTo>
                  <a:pt x="1" y="1553"/>
                  <a:pt x="1" y="1724"/>
                  <a:pt x="35" y="1758"/>
                </a:cubicBezTo>
                <a:cubicBezTo>
                  <a:pt x="95" y="1798"/>
                  <a:pt x="167" y="1815"/>
                  <a:pt x="236" y="1815"/>
                </a:cubicBezTo>
                <a:cubicBezTo>
                  <a:pt x="286" y="1815"/>
                  <a:pt x="334" y="1806"/>
                  <a:pt x="376" y="1792"/>
                </a:cubicBezTo>
                <a:cubicBezTo>
                  <a:pt x="547" y="1656"/>
                  <a:pt x="683" y="1485"/>
                  <a:pt x="786" y="1315"/>
                </a:cubicBezTo>
                <a:cubicBezTo>
                  <a:pt x="991" y="1042"/>
                  <a:pt x="1161" y="734"/>
                  <a:pt x="1332" y="427"/>
                </a:cubicBezTo>
                <a:cubicBezTo>
                  <a:pt x="1400" y="393"/>
                  <a:pt x="1434" y="325"/>
                  <a:pt x="1434" y="291"/>
                </a:cubicBezTo>
                <a:cubicBezTo>
                  <a:pt x="1462" y="122"/>
                  <a:pt x="1352" y="0"/>
                  <a:pt x="121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5" name="Google Shape;2935;p26"/>
          <p:cNvSpPr/>
          <p:nvPr/>
        </p:nvSpPr>
        <p:spPr>
          <a:xfrm>
            <a:off x="315208" y="4239116"/>
            <a:ext cx="22909" cy="24641"/>
          </a:xfrm>
          <a:custGeom>
            <a:rect b="b" l="l" r="r" t="t"/>
            <a:pathLst>
              <a:path extrusionOk="0" h="1323" w="1230">
                <a:moveTo>
                  <a:pt x="1024" y="1"/>
                </a:moveTo>
                <a:cubicBezTo>
                  <a:pt x="922" y="1"/>
                  <a:pt x="820" y="35"/>
                  <a:pt x="751" y="103"/>
                </a:cubicBezTo>
                <a:cubicBezTo>
                  <a:pt x="547" y="342"/>
                  <a:pt x="342" y="649"/>
                  <a:pt x="137" y="888"/>
                </a:cubicBezTo>
                <a:cubicBezTo>
                  <a:pt x="69" y="1024"/>
                  <a:pt x="1" y="1161"/>
                  <a:pt x="137" y="1263"/>
                </a:cubicBezTo>
                <a:cubicBezTo>
                  <a:pt x="191" y="1304"/>
                  <a:pt x="255" y="1323"/>
                  <a:pt x="318" y="1323"/>
                </a:cubicBezTo>
                <a:cubicBezTo>
                  <a:pt x="414" y="1323"/>
                  <a:pt x="505" y="1278"/>
                  <a:pt x="547" y="1195"/>
                </a:cubicBezTo>
                <a:cubicBezTo>
                  <a:pt x="785" y="922"/>
                  <a:pt x="990" y="615"/>
                  <a:pt x="1161" y="342"/>
                </a:cubicBezTo>
                <a:cubicBezTo>
                  <a:pt x="1195" y="274"/>
                  <a:pt x="1195" y="239"/>
                  <a:pt x="1229" y="171"/>
                </a:cubicBezTo>
                <a:cubicBezTo>
                  <a:pt x="1161" y="137"/>
                  <a:pt x="1093" y="35"/>
                  <a:pt x="102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6" name="Google Shape;2936;p26"/>
          <p:cNvSpPr/>
          <p:nvPr/>
        </p:nvSpPr>
        <p:spPr>
          <a:xfrm>
            <a:off x="217974" y="4608985"/>
            <a:ext cx="24175" cy="23095"/>
          </a:xfrm>
          <a:custGeom>
            <a:rect b="b" l="l" r="r" t="t"/>
            <a:pathLst>
              <a:path extrusionOk="0" h="1240" w="1298">
                <a:moveTo>
                  <a:pt x="1093" y="0"/>
                </a:moveTo>
                <a:cubicBezTo>
                  <a:pt x="990" y="0"/>
                  <a:pt x="888" y="34"/>
                  <a:pt x="820" y="103"/>
                </a:cubicBezTo>
                <a:cubicBezTo>
                  <a:pt x="581" y="341"/>
                  <a:pt x="376" y="580"/>
                  <a:pt x="171" y="819"/>
                </a:cubicBezTo>
                <a:cubicBezTo>
                  <a:pt x="69" y="922"/>
                  <a:pt x="1" y="1058"/>
                  <a:pt x="137" y="1160"/>
                </a:cubicBezTo>
                <a:cubicBezTo>
                  <a:pt x="195" y="1218"/>
                  <a:pt x="253" y="1239"/>
                  <a:pt x="308" y="1239"/>
                </a:cubicBezTo>
                <a:cubicBezTo>
                  <a:pt x="383" y="1239"/>
                  <a:pt x="454" y="1200"/>
                  <a:pt x="513" y="1160"/>
                </a:cubicBezTo>
                <a:cubicBezTo>
                  <a:pt x="683" y="1024"/>
                  <a:pt x="854" y="887"/>
                  <a:pt x="990" y="717"/>
                </a:cubicBezTo>
                <a:cubicBezTo>
                  <a:pt x="1127" y="580"/>
                  <a:pt x="1229" y="410"/>
                  <a:pt x="1298" y="239"/>
                </a:cubicBezTo>
                <a:cubicBezTo>
                  <a:pt x="1229" y="137"/>
                  <a:pt x="1195" y="34"/>
                  <a:pt x="109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7" name="Google Shape;2937;p26"/>
          <p:cNvSpPr/>
          <p:nvPr/>
        </p:nvSpPr>
        <p:spPr>
          <a:xfrm>
            <a:off x="140443" y="4670778"/>
            <a:ext cx="19724" cy="22201"/>
          </a:xfrm>
          <a:custGeom>
            <a:rect b="b" l="l" r="r" t="t"/>
            <a:pathLst>
              <a:path extrusionOk="0" h="1192" w="1059">
                <a:moveTo>
                  <a:pt x="734" y="1"/>
                </a:moveTo>
                <a:cubicBezTo>
                  <a:pt x="692" y="1"/>
                  <a:pt x="649" y="9"/>
                  <a:pt x="615" y="26"/>
                </a:cubicBezTo>
                <a:cubicBezTo>
                  <a:pt x="547" y="95"/>
                  <a:pt x="444" y="197"/>
                  <a:pt x="376" y="299"/>
                </a:cubicBezTo>
                <a:cubicBezTo>
                  <a:pt x="274" y="436"/>
                  <a:pt x="171" y="606"/>
                  <a:pt x="69" y="743"/>
                </a:cubicBezTo>
                <a:cubicBezTo>
                  <a:pt x="35" y="845"/>
                  <a:pt x="1" y="982"/>
                  <a:pt x="35" y="1084"/>
                </a:cubicBezTo>
                <a:cubicBezTo>
                  <a:pt x="90" y="1157"/>
                  <a:pt x="164" y="1191"/>
                  <a:pt x="237" y="1191"/>
                </a:cubicBezTo>
                <a:cubicBezTo>
                  <a:pt x="301" y="1191"/>
                  <a:pt x="363" y="1166"/>
                  <a:pt x="410" y="1118"/>
                </a:cubicBezTo>
                <a:cubicBezTo>
                  <a:pt x="649" y="845"/>
                  <a:pt x="854" y="572"/>
                  <a:pt x="1059" y="265"/>
                </a:cubicBezTo>
                <a:cubicBezTo>
                  <a:pt x="956" y="163"/>
                  <a:pt x="922" y="60"/>
                  <a:pt x="854" y="26"/>
                </a:cubicBezTo>
                <a:cubicBezTo>
                  <a:pt x="820" y="9"/>
                  <a:pt x="777" y="1"/>
                  <a:pt x="73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8" name="Google Shape;2938;p26"/>
          <p:cNvSpPr/>
          <p:nvPr/>
        </p:nvSpPr>
        <p:spPr>
          <a:xfrm>
            <a:off x="343181" y="4446846"/>
            <a:ext cx="9536" cy="14081"/>
          </a:xfrm>
          <a:custGeom>
            <a:rect b="b" l="l" r="r" t="t"/>
            <a:pathLst>
              <a:path extrusionOk="0" h="756" w="512">
                <a:moveTo>
                  <a:pt x="231" y="1"/>
                </a:moveTo>
                <a:cubicBezTo>
                  <a:pt x="86" y="1"/>
                  <a:pt x="0" y="165"/>
                  <a:pt x="0" y="414"/>
                </a:cubicBezTo>
                <a:cubicBezTo>
                  <a:pt x="0" y="653"/>
                  <a:pt x="68" y="756"/>
                  <a:pt x="239" y="756"/>
                </a:cubicBezTo>
                <a:cubicBezTo>
                  <a:pt x="410" y="756"/>
                  <a:pt x="512" y="619"/>
                  <a:pt x="512" y="346"/>
                </a:cubicBezTo>
                <a:cubicBezTo>
                  <a:pt x="512" y="39"/>
                  <a:pt x="444" y="5"/>
                  <a:pt x="273" y="5"/>
                </a:cubicBezTo>
                <a:cubicBezTo>
                  <a:pt x="259" y="2"/>
                  <a:pt x="244" y="1"/>
                  <a:pt x="23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9" name="Google Shape;2939;p26"/>
          <p:cNvSpPr/>
          <p:nvPr/>
        </p:nvSpPr>
        <p:spPr>
          <a:xfrm>
            <a:off x="1914133" y="4636920"/>
            <a:ext cx="152539" cy="137322"/>
          </a:xfrm>
          <a:custGeom>
            <a:rect b="b" l="l" r="r" t="t"/>
            <a:pathLst>
              <a:path extrusionOk="0" h="7373" w="8190">
                <a:moveTo>
                  <a:pt x="7987" y="0"/>
                </a:moveTo>
                <a:cubicBezTo>
                  <a:pt x="7903" y="0"/>
                  <a:pt x="7808" y="47"/>
                  <a:pt x="7712" y="104"/>
                </a:cubicBezTo>
                <a:cubicBezTo>
                  <a:pt x="7610" y="172"/>
                  <a:pt x="7507" y="241"/>
                  <a:pt x="7439" y="343"/>
                </a:cubicBezTo>
                <a:lnTo>
                  <a:pt x="273" y="6724"/>
                </a:lnTo>
                <a:cubicBezTo>
                  <a:pt x="171" y="6792"/>
                  <a:pt x="103" y="6895"/>
                  <a:pt x="34" y="6997"/>
                </a:cubicBezTo>
                <a:cubicBezTo>
                  <a:pt x="0" y="7099"/>
                  <a:pt x="0" y="7168"/>
                  <a:pt x="34" y="7270"/>
                </a:cubicBezTo>
                <a:cubicBezTo>
                  <a:pt x="68" y="7304"/>
                  <a:pt x="137" y="7338"/>
                  <a:pt x="239" y="7372"/>
                </a:cubicBezTo>
                <a:cubicBezTo>
                  <a:pt x="376" y="7270"/>
                  <a:pt x="478" y="7202"/>
                  <a:pt x="614" y="7099"/>
                </a:cubicBezTo>
                <a:lnTo>
                  <a:pt x="7951" y="616"/>
                </a:lnTo>
                <a:cubicBezTo>
                  <a:pt x="8019" y="548"/>
                  <a:pt x="8087" y="514"/>
                  <a:pt x="8121" y="479"/>
                </a:cubicBezTo>
                <a:cubicBezTo>
                  <a:pt x="8156" y="343"/>
                  <a:pt x="8190" y="206"/>
                  <a:pt x="8156" y="104"/>
                </a:cubicBezTo>
                <a:cubicBezTo>
                  <a:pt x="8111" y="29"/>
                  <a:pt x="8052" y="0"/>
                  <a:pt x="798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0" name="Google Shape;2940;p26"/>
          <p:cNvSpPr/>
          <p:nvPr/>
        </p:nvSpPr>
        <p:spPr>
          <a:xfrm>
            <a:off x="2167695" y="4216489"/>
            <a:ext cx="137918" cy="148162"/>
          </a:xfrm>
          <a:custGeom>
            <a:rect b="b" l="l" r="r" t="t"/>
            <a:pathLst>
              <a:path extrusionOk="0" h="7955" w="7405">
                <a:moveTo>
                  <a:pt x="7169" y="0"/>
                </a:moveTo>
                <a:cubicBezTo>
                  <a:pt x="7135" y="0"/>
                  <a:pt x="7099" y="7"/>
                  <a:pt x="7064" y="21"/>
                </a:cubicBezTo>
                <a:cubicBezTo>
                  <a:pt x="6961" y="90"/>
                  <a:pt x="6859" y="192"/>
                  <a:pt x="6791" y="260"/>
                </a:cubicBezTo>
                <a:cubicBezTo>
                  <a:pt x="6177" y="943"/>
                  <a:pt x="5562" y="1625"/>
                  <a:pt x="4914" y="2273"/>
                </a:cubicBezTo>
                <a:cubicBezTo>
                  <a:pt x="3378" y="3911"/>
                  <a:pt x="1775" y="5515"/>
                  <a:pt x="342" y="7290"/>
                </a:cubicBezTo>
                <a:cubicBezTo>
                  <a:pt x="273" y="7358"/>
                  <a:pt x="205" y="7460"/>
                  <a:pt x="137" y="7528"/>
                </a:cubicBezTo>
                <a:cubicBezTo>
                  <a:pt x="69" y="7665"/>
                  <a:pt x="0" y="7801"/>
                  <a:pt x="137" y="7904"/>
                </a:cubicBezTo>
                <a:cubicBezTo>
                  <a:pt x="184" y="7939"/>
                  <a:pt x="236" y="7954"/>
                  <a:pt x="289" y="7954"/>
                </a:cubicBezTo>
                <a:cubicBezTo>
                  <a:pt x="388" y="7954"/>
                  <a:pt x="491" y="7902"/>
                  <a:pt x="580" y="7835"/>
                </a:cubicBezTo>
                <a:cubicBezTo>
                  <a:pt x="683" y="7733"/>
                  <a:pt x="751" y="7631"/>
                  <a:pt x="853" y="7528"/>
                </a:cubicBezTo>
                <a:lnTo>
                  <a:pt x="4846" y="3161"/>
                </a:lnTo>
                <a:cubicBezTo>
                  <a:pt x="5631" y="2308"/>
                  <a:pt x="6415" y="1454"/>
                  <a:pt x="7200" y="567"/>
                </a:cubicBezTo>
                <a:cubicBezTo>
                  <a:pt x="7269" y="465"/>
                  <a:pt x="7337" y="363"/>
                  <a:pt x="7405" y="260"/>
                </a:cubicBezTo>
                <a:cubicBezTo>
                  <a:pt x="7405" y="98"/>
                  <a:pt x="7298" y="0"/>
                  <a:pt x="71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1" name="Google Shape;2941;p26"/>
          <p:cNvSpPr/>
          <p:nvPr/>
        </p:nvSpPr>
        <p:spPr>
          <a:xfrm>
            <a:off x="2266830" y="4208350"/>
            <a:ext cx="129518" cy="130990"/>
          </a:xfrm>
          <a:custGeom>
            <a:rect b="b" l="l" r="r" t="t"/>
            <a:pathLst>
              <a:path extrusionOk="0" h="7033" w="6954">
                <a:moveTo>
                  <a:pt x="6685" y="0"/>
                </a:moveTo>
                <a:cubicBezTo>
                  <a:pt x="6640" y="0"/>
                  <a:pt x="6594" y="15"/>
                  <a:pt x="6552" y="49"/>
                </a:cubicBezTo>
                <a:cubicBezTo>
                  <a:pt x="6416" y="151"/>
                  <a:pt x="6279" y="254"/>
                  <a:pt x="6177" y="390"/>
                </a:cubicBezTo>
                <a:lnTo>
                  <a:pt x="205" y="6600"/>
                </a:lnTo>
                <a:cubicBezTo>
                  <a:pt x="103" y="6737"/>
                  <a:pt x="0" y="6839"/>
                  <a:pt x="137" y="6976"/>
                </a:cubicBezTo>
                <a:cubicBezTo>
                  <a:pt x="197" y="7016"/>
                  <a:pt x="269" y="7032"/>
                  <a:pt x="345" y="7032"/>
                </a:cubicBezTo>
                <a:cubicBezTo>
                  <a:pt x="399" y="7032"/>
                  <a:pt x="456" y="7024"/>
                  <a:pt x="512" y="7010"/>
                </a:cubicBezTo>
                <a:cubicBezTo>
                  <a:pt x="717" y="6873"/>
                  <a:pt x="956" y="6703"/>
                  <a:pt x="1127" y="6498"/>
                </a:cubicBezTo>
                <a:cubicBezTo>
                  <a:pt x="3003" y="4519"/>
                  <a:pt x="4880" y="2540"/>
                  <a:pt x="6757" y="527"/>
                </a:cubicBezTo>
                <a:cubicBezTo>
                  <a:pt x="6825" y="458"/>
                  <a:pt x="6859" y="390"/>
                  <a:pt x="6927" y="322"/>
                </a:cubicBezTo>
                <a:cubicBezTo>
                  <a:pt x="6953" y="142"/>
                  <a:pt x="6824" y="0"/>
                  <a:pt x="668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2" name="Google Shape;2942;p26"/>
          <p:cNvSpPr/>
          <p:nvPr/>
        </p:nvSpPr>
        <p:spPr>
          <a:xfrm>
            <a:off x="1751436" y="4588797"/>
            <a:ext cx="132852" cy="119349"/>
          </a:xfrm>
          <a:custGeom>
            <a:rect b="b" l="l" r="r" t="t"/>
            <a:pathLst>
              <a:path extrusionOk="0" h="6408" w="7133">
                <a:moveTo>
                  <a:pt x="6906" y="1"/>
                </a:moveTo>
                <a:cubicBezTo>
                  <a:pt x="6859" y="1"/>
                  <a:pt x="6808" y="9"/>
                  <a:pt x="6757" y="26"/>
                </a:cubicBezTo>
                <a:cubicBezTo>
                  <a:pt x="6689" y="26"/>
                  <a:pt x="6621" y="129"/>
                  <a:pt x="6586" y="163"/>
                </a:cubicBezTo>
                <a:lnTo>
                  <a:pt x="308" y="5827"/>
                </a:lnTo>
                <a:cubicBezTo>
                  <a:pt x="205" y="5896"/>
                  <a:pt x="103" y="5998"/>
                  <a:pt x="35" y="6100"/>
                </a:cubicBezTo>
                <a:cubicBezTo>
                  <a:pt x="1" y="6237"/>
                  <a:pt x="69" y="6407"/>
                  <a:pt x="308" y="6407"/>
                </a:cubicBezTo>
                <a:cubicBezTo>
                  <a:pt x="410" y="6339"/>
                  <a:pt x="513" y="6305"/>
                  <a:pt x="615" y="6237"/>
                </a:cubicBezTo>
                <a:cubicBezTo>
                  <a:pt x="1161" y="5759"/>
                  <a:pt x="1673" y="5316"/>
                  <a:pt x="2185" y="4838"/>
                </a:cubicBezTo>
                <a:lnTo>
                  <a:pt x="6791" y="641"/>
                </a:lnTo>
                <a:cubicBezTo>
                  <a:pt x="6894" y="538"/>
                  <a:pt x="6996" y="436"/>
                  <a:pt x="7098" y="299"/>
                </a:cubicBezTo>
                <a:cubicBezTo>
                  <a:pt x="7132" y="197"/>
                  <a:pt x="7098" y="95"/>
                  <a:pt x="7030" y="26"/>
                </a:cubicBezTo>
                <a:cubicBezTo>
                  <a:pt x="6996" y="9"/>
                  <a:pt x="6953" y="1"/>
                  <a:pt x="690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3" name="Google Shape;2943;p26"/>
          <p:cNvSpPr/>
          <p:nvPr/>
        </p:nvSpPr>
        <p:spPr>
          <a:xfrm>
            <a:off x="1856306" y="4549854"/>
            <a:ext cx="120765" cy="122571"/>
          </a:xfrm>
          <a:custGeom>
            <a:rect b="b" l="l" r="r" t="t"/>
            <a:pathLst>
              <a:path extrusionOk="0" h="6581" w="6484">
                <a:moveTo>
                  <a:pt x="6233" y="1"/>
                </a:moveTo>
                <a:cubicBezTo>
                  <a:pt x="6191" y="1"/>
                  <a:pt x="6149" y="11"/>
                  <a:pt x="6108" y="36"/>
                </a:cubicBezTo>
                <a:cubicBezTo>
                  <a:pt x="6040" y="70"/>
                  <a:pt x="5972" y="138"/>
                  <a:pt x="5903" y="207"/>
                </a:cubicBezTo>
                <a:cubicBezTo>
                  <a:pt x="5016" y="1094"/>
                  <a:pt x="4129" y="1981"/>
                  <a:pt x="3242" y="2868"/>
                </a:cubicBezTo>
                <a:cubicBezTo>
                  <a:pt x="2286" y="3858"/>
                  <a:pt x="1331" y="4813"/>
                  <a:pt x="375" y="5803"/>
                </a:cubicBezTo>
                <a:cubicBezTo>
                  <a:pt x="273" y="5905"/>
                  <a:pt x="171" y="6042"/>
                  <a:pt x="102" y="6178"/>
                </a:cubicBezTo>
                <a:cubicBezTo>
                  <a:pt x="0" y="6315"/>
                  <a:pt x="68" y="6485"/>
                  <a:pt x="205" y="6553"/>
                </a:cubicBezTo>
                <a:cubicBezTo>
                  <a:pt x="250" y="6572"/>
                  <a:pt x="291" y="6580"/>
                  <a:pt x="329" y="6580"/>
                </a:cubicBezTo>
                <a:cubicBezTo>
                  <a:pt x="430" y="6580"/>
                  <a:pt x="505" y="6517"/>
                  <a:pt x="580" y="6417"/>
                </a:cubicBezTo>
                <a:cubicBezTo>
                  <a:pt x="785" y="6212"/>
                  <a:pt x="990" y="5973"/>
                  <a:pt x="1194" y="5734"/>
                </a:cubicBezTo>
                <a:lnTo>
                  <a:pt x="5801" y="1060"/>
                </a:lnTo>
                <a:cubicBezTo>
                  <a:pt x="5972" y="855"/>
                  <a:pt x="6142" y="684"/>
                  <a:pt x="6347" y="480"/>
                </a:cubicBezTo>
                <a:cubicBezTo>
                  <a:pt x="6381" y="411"/>
                  <a:pt x="6415" y="343"/>
                  <a:pt x="6483" y="241"/>
                </a:cubicBezTo>
                <a:cubicBezTo>
                  <a:pt x="6483" y="111"/>
                  <a:pt x="6365" y="1"/>
                  <a:pt x="623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4" name="Google Shape;2944;p26"/>
          <p:cNvSpPr/>
          <p:nvPr/>
        </p:nvSpPr>
        <p:spPr>
          <a:xfrm>
            <a:off x="2121304" y="4425075"/>
            <a:ext cx="132200" cy="114022"/>
          </a:xfrm>
          <a:custGeom>
            <a:rect b="b" l="l" r="r" t="t"/>
            <a:pathLst>
              <a:path extrusionOk="0" h="6122" w="7098">
                <a:moveTo>
                  <a:pt x="6839" y="0"/>
                </a:moveTo>
                <a:cubicBezTo>
                  <a:pt x="6812" y="0"/>
                  <a:pt x="6784" y="5"/>
                  <a:pt x="6757" y="14"/>
                </a:cubicBezTo>
                <a:cubicBezTo>
                  <a:pt x="6688" y="14"/>
                  <a:pt x="6620" y="116"/>
                  <a:pt x="6552" y="184"/>
                </a:cubicBezTo>
                <a:lnTo>
                  <a:pt x="5733" y="901"/>
                </a:lnTo>
                <a:lnTo>
                  <a:pt x="273" y="5610"/>
                </a:lnTo>
                <a:cubicBezTo>
                  <a:pt x="205" y="5644"/>
                  <a:pt x="137" y="5712"/>
                  <a:pt x="103" y="5815"/>
                </a:cubicBezTo>
                <a:cubicBezTo>
                  <a:pt x="0" y="5951"/>
                  <a:pt x="137" y="6122"/>
                  <a:pt x="342" y="6122"/>
                </a:cubicBezTo>
                <a:cubicBezTo>
                  <a:pt x="410" y="6122"/>
                  <a:pt x="478" y="6088"/>
                  <a:pt x="546" y="6053"/>
                </a:cubicBezTo>
                <a:cubicBezTo>
                  <a:pt x="751" y="5883"/>
                  <a:pt x="922" y="5746"/>
                  <a:pt x="1092" y="5610"/>
                </a:cubicBezTo>
                <a:cubicBezTo>
                  <a:pt x="1945" y="4859"/>
                  <a:pt x="2798" y="4074"/>
                  <a:pt x="3651" y="3358"/>
                </a:cubicBezTo>
                <a:cubicBezTo>
                  <a:pt x="4675" y="2436"/>
                  <a:pt x="5699" y="1583"/>
                  <a:pt x="6688" y="696"/>
                </a:cubicBezTo>
                <a:cubicBezTo>
                  <a:pt x="6825" y="594"/>
                  <a:pt x="6961" y="457"/>
                  <a:pt x="7064" y="321"/>
                </a:cubicBezTo>
                <a:cubicBezTo>
                  <a:pt x="7098" y="218"/>
                  <a:pt x="7098" y="150"/>
                  <a:pt x="7064" y="82"/>
                </a:cubicBezTo>
                <a:cubicBezTo>
                  <a:pt x="6989" y="32"/>
                  <a:pt x="6914" y="0"/>
                  <a:pt x="683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5" name="Google Shape;2945;p26"/>
          <p:cNvSpPr/>
          <p:nvPr/>
        </p:nvSpPr>
        <p:spPr>
          <a:xfrm>
            <a:off x="2213454" y="4314971"/>
            <a:ext cx="123949" cy="116723"/>
          </a:xfrm>
          <a:custGeom>
            <a:rect b="b" l="l" r="r" t="t"/>
            <a:pathLst>
              <a:path extrusionOk="0" h="6267" w="6655">
                <a:moveTo>
                  <a:pt x="6424" y="1"/>
                </a:moveTo>
                <a:cubicBezTo>
                  <a:pt x="6357" y="1"/>
                  <a:pt x="6284" y="36"/>
                  <a:pt x="6211" y="91"/>
                </a:cubicBezTo>
                <a:cubicBezTo>
                  <a:pt x="6108" y="159"/>
                  <a:pt x="6108" y="193"/>
                  <a:pt x="6074" y="261"/>
                </a:cubicBezTo>
                <a:cubicBezTo>
                  <a:pt x="5801" y="534"/>
                  <a:pt x="5528" y="807"/>
                  <a:pt x="5221" y="1080"/>
                </a:cubicBezTo>
                <a:cubicBezTo>
                  <a:pt x="4163" y="2036"/>
                  <a:pt x="3105" y="3025"/>
                  <a:pt x="2013" y="4015"/>
                </a:cubicBezTo>
                <a:cubicBezTo>
                  <a:pt x="1433" y="4527"/>
                  <a:pt x="887" y="5107"/>
                  <a:pt x="307" y="5653"/>
                </a:cubicBezTo>
                <a:cubicBezTo>
                  <a:pt x="205" y="5755"/>
                  <a:pt x="137" y="5857"/>
                  <a:pt x="68" y="5994"/>
                </a:cubicBezTo>
                <a:cubicBezTo>
                  <a:pt x="0" y="6130"/>
                  <a:pt x="137" y="6267"/>
                  <a:pt x="341" y="6267"/>
                </a:cubicBezTo>
                <a:cubicBezTo>
                  <a:pt x="478" y="6199"/>
                  <a:pt x="580" y="6130"/>
                  <a:pt x="683" y="6062"/>
                </a:cubicBezTo>
                <a:lnTo>
                  <a:pt x="2935" y="3947"/>
                </a:lnTo>
                <a:cubicBezTo>
                  <a:pt x="3993" y="2923"/>
                  <a:pt x="5050" y="1933"/>
                  <a:pt x="6108" y="944"/>
                </a:cubicBezTo>
                <a:cubicBezTo>
                  <a:pt x="6279" y="773"/>
                  <a:pt x="6449" y="602"/>
                  <a:pt x="6586" y="398"/>
                </a:cubicBezTo>
                <a:cubicBezTo>
                  <a:pt x="6654" y="295"/>
                  <a:pt x="6654" y="159"/>
                  <a:pt x="6586" y="91"/>
                </a:cubicBezTo>
                <a:cubicBezTo>
                  <a:pt x="6538" y="27"/>
                  <a:pt x="6483" y="1"/>
                  <a:pt x="642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6" name="Google Shape;2946;p26"/>
          <p:cNvSpPr/>
          <p:nvPr/>
        </p:nvSpPr>
        <p:spPr>
          <a:xfrm>
            <a:off x="1915399" y="4250086"/>
            <a:ext cx="109962" cy="114879"/>
          </a:xfrm>
          <a:custGeom>
            <a:rect b="b" l="l" r="r" t="t"/>
            <a:pathLst>
              <a:path extrusionOk="0" h="6168" w="5904">
                <a:moveTo>
                  <a:pt x="5652" y="0"/>
                </a:moveTo>
                <a:cubicBezTo>
                  <a:pt x="5605" y="0"/>
                  <a:pt x="5563" y="9"/>
                  <a:pt x="5528" y="26"/>
                </a:cubicBezTo>
                <a:cubicBezTo>
                  <a:pt x="5460" y="60"/>
                  <a:pt x="5392" y="128"/>
                  <a:pt x="5324" y="196"/>
                </a:cubicBezTo>
                <a:cubicBezTo>
                  <a:pt x="4266" y="1391"/>
                  <a:pt x="3208" y="2619"/>
                  <a:pt x="2082" y="3779"/>
                </a:cubicBezTo>
                <a:cubicBezTo>
                  <a:pt x="1502" y="4428"/>
                  <a:pt x="819" y="5042"/>
                  <a:pt x="205" y="5656"/>
                </a:cubicBezTo>
                <a:cubicBezTo>
                  <a:pt x="171" y="5724"/>
                  <a:pt x="103" y="5724"/>
                  <a:pt x="69" y="5793"/>
                </a:cubicBezTo>
                <a:cubicBezTo>
                  <a:pt x="69" y="5827"/>
                  <a:pt x="0" y="6031"/>
                  <a:pt x="35" y="6100"/>
                </a:cubicBezTo>
                <a:cubicBezTo>
                  <a:pt x="103" y="6168"/>
                  <a:pt x="273" y="6168"/>
                  <a:pt x="376" y="6168"/>
                </a:cubicBezTo>
                <a:cubicBezTo>
                  <a:pt x="478" y="6134"/>
                  <a:pt x="546" y="6100"/>
                  <a:pt x="615" y="6031"/>
                </a:cubicBezTo>
                <a:cubicBezTo>
                  <a:pt x="888" y="5793"/>
                  <a:pt x="1161" y="5554"/>
                  <a:pt x="1434" y="5315"/>
                </a:cubicBezTo>
                <a:cubicBezTo>
                  <a:pt x="2116" y="4598"/>
                  <a:pt x="2764" y="3848"/>
                  <a:pt x="3447" y="3131"/>
                </a:cubicBezTo>
                <a:cubicBezTo>
                  <a:pt x="4163" y="2312"/>
                  <a:pt x="4880" y="1493"/>
                  <a:pt x="5631" y="640"/>
                </a:cubicBezTo>
                <a:cubicBezTo>
                  <a:pt x="5733" y="538"/>
                  <a:pt x="5801" y="367"/>
                  <a:pt x="5904" y="231"/>
                </a:cubicBezTo>
                <a:cubicBezTo>
                  <a:pt x="5870" y="128"/>
                  <a:pt x="5835" y="60"/>
                  <a:pt x="5801" y="26"/>
                </a:cubicBezTo>
                <a:cubicBezTo>
                  <a:pt x="5750" y="9"/>
                  <a:pt x="5699" y="0"/>
                  <a:pt x="565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7" name="Google Shape;2947;p26"/>
          <p:cNvSpPr/>
          <p:nvPr/>
        </p:nvSpPr>
        <p:spPr>
          <a:xfrm>
            <a:off x="850939" y="4397605"/>
            <a:ext cx="112961" cy="104803"/>
          </a:xfrm>
          <a:custGeom>
            <a:rect b="b" l="l" r="r" t="t"/>
            <a:pathLst>
              <a:path extrusionOk="0" h="5627" w="6065">
                <a:moveTo>
                  <a:pt x="5816" y="1"/>
                </a:moveTo>
                <a:cubicBezTo>
                  <a:pt x="5765" y="1"/>
                  <a:pt x="5712" y="17"/>
                  <a:pt x="5665" y="55"/>
                </a:cubicBezTo>
                <a:cubicBezTo>
                  <a:pt x="5460" y="192"/>
                  <a:pt x="5289" y="328"/>
                  <a:pt x="5119" y="499"/>
                </a:cubicBezTo>
                <a:cubicBezTo>
                  <a:pt x="3447" y="2069"/>
                  <a:pt x="1945" y="3809"/>
                  <a:pt x="103" y="5208"/>
                </a:cubicBezTo>
                <a:cubicBezTo>
                  <a:pt x="0" y="5276"/>
                  <a:pt x="0" y="5413"/>
                  <a:pt x="34" y="5515"/>
                </a:cubicBezTo>
                <a:cubicBezTo>
                  <a:pt x="90" y="5571"/>
                  <a:pt x="169" y="5627"/>
                  <a:pt x="270" y="5627"/>
                </a:cubicBezTo>
                <a:cubicBezTo>
                  <a:pt x="293" y="5627"/>
                  <a:pt x="317" y="5624"/>
                  <a:pt x="342" y="5618"/>
                </a:cubicBezTo>
                <a:cubicBezTo>
                  <a:pt x="512" y="5583"/>
                  <a:pt x="649" y="5515"/>
                  <a:pt x="785" y="5413"/>
                </a:cubicBezTo>
                <a:cubicBezTo>
                  <a:pt x="1058" y="5208"/>
                  <a:pt x="1297" y="5003"/>
                  <a:pt x="1502" y="4799"/>
                </a:cubicBezTo>
                <a:lnTo>
                  <a:pt x="5904" y="465"/>
                </a:lnTo>
                <a:cubicBezTo>
                  <a:pt x="5938" y="397"/>
                  <a:pt x="6006" y="328"/>
                  <a:pt x="6040" y="260"/>
                </a:cubicBezTo>
                <a:cubicBezTo>
                  <a:pt x="6065" y="113"/>
                  <a:pt x="5948" y="1"/>
                  <a:pt x="58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8" name="Google Shape;2948;p26"/>
          <p:cNvSpPr/>
          <p:nvPr/>
        </p:nvSpPr>
        <p:spPr>
          <a:xfrm>
            <a:off x="1942720" y="4530802"/>
            <a:ext cx="102978" cy="108081"/>
          </a:xfrm>
          <a:custGeom>
            <a:rect b="b" l="l" r="r" t="t"/>
            <a:pathLst>
              <a:path extrusionOk="0" h="5803" w="5529">
                <a:moveTo>
                  <a:pt x="5305" y="0"/>
                </a:moveTo>
                <a:cubicBezTo>
                  <a:pt x="5267" y="0"/>
                  <a:pt x="5227" y="11"/>
                  <a:pt x="5187" y="35"/>
                </a:cubicBezTo>
                <a:cubicBezTo>
                  <a:pt x="5051" y="103"/>
                  <a:pt x="4983" y="172"/>
                  <a:pt x="4880" y="274"/>
                </a:cubicBezTo>
                <a:cubicBezTo>
                  <a:pt x="4300" y="922"/>
                  <a:pt x="3754" y="1537"/>
                  <a:pt x="3174" y="2219"/>
                </a:cubicBezTo>
                <a:cubicBezTo>
                  <a:pt x="2253" y="3311"/>
                  <a:pt x="1263" y="4335"/>
                  <a:pt x="240" y="5324"/>
                </a:cubicBezTo>
                <a:cubicBezTo>
                  <a:pt x="103" y="5427"/>
                  <a:pt x="1" y="5563"/>
                  <a:pt x="137" y="5700"/>
                </a:cubicBezTo>
                <a:cubicBezTo>
                  <a:pt x="188" y="5768"/>
                  <a:pt x="265" y="5802"/>
                  <a:pt x="346" y="5802"/>
                </a:cubicBezTo>
                <a:cubicBezTo>
                  <a:pt x="427" y="5802"/>
                  <a:pt x="513" y="5768"/>
                  <a:pt x="581" y="5700"/>
                </a:cubicBezTo>
                <a:cubicBezTo>
                  <a:pt x="820" y="5529"/>
                  <a:pt x="1024" y="5358"/>
                  <a:pt x="1263" y="5154"/>
                </a:cubicBezTo>
                <a:cubicBezTo>
                  <a:pt x="2628" y="3584"/>
                  <a:pt x="3993" y="2048"/>
                  <a:pt x="5358" y="479"/>
                </a:cubicBezTo>
                <a:cubicBezTo>
                  <a:pt x="5426" y="411"/>
                  <a:pt x="5460" y="342"/>
                  <a:pt x="5529" y="274"/>
                </a:cubicBezTo>
                <a:cubicBezTo>
                  <a:pt x="5529" y="117"/>
                  <a:pt x="5429" y="0"/>
                  <a:pt x="530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9" name="Google Shape;2949;p26"/>
          <p:cNvSpPr/>
          <p:nvPr/>
        </p:nvSpPr>
        <p:spPr>
          <a:xfrm>
            <a:off x="2320205" y="4014681"/>
            <a:ext cx="99811" cy="98638"/>
          </a:xfrm>
          <a:custGeom>
            <a:rect b="b" l="l" r="r" t="t"/>
            <a:pathLst>
              <a:path extrusionOk="0" h="5296" w="5359">
                <a:moveTo>
                  <a:pt x="5086" y="1"/>
                </a:moveTo>
                <a:cubicBezTo>
                  <a:pt x="5040" y="1"/>
                  <a:pt x="4993" y="14"/>
                  <a:pt x="4949" y="40"/>
                </a:cubicBezTo>
                <a:cubicBezTo>
                  <a:pt x="4812" y="143"/>
                  <a:pt x="4676" y="245"/>
                  <a:pt x="4573" y="381"/>
                </a:cubicBezTo>
                <a:cubicBezTo>
                  <a:pt x="3311" y="1678"/>
                  <a:pt x="2048" y="3009"/>
                  <a:pt x="820" y="4306"/>
                </a:cubicBezTo>
                <a:cubicBezTo>
                  <a:pt x="649" y="4476"/>
                  <a:pt x="444" y="4613"/>
                  <a:pt x="274" y="4715"/>
                </a:cubicBezTo>
                <a:cubicBezTo>
                  <a:pt x="69" y="4852"/>
                  <a:pt x="1" y="5056"/>
                  <a:pt x="103" y="5193"/>
                </a:cubicBezTo>
                <a:cubicBezTo>
                  <a:pt x="171" y="5261"/>
                  <a:pt x="257" y="5295"/>
                  <a:pt x="342" y="5295"/>
                </a:cubicBezTo>
                <a:cubicBezTo>
                  <a:pt x="427" y="5295"/>
                  <a:pt x="513" y="5261"/>
                  <a:pt x="581" y="5193"/>
                </a:cubicBezTo>
                <a:cubicBezTo>
                  <a:pt x="820" y="4988"/>
                  <a:pt x="1059" y="4783"/>
                  <a:pt x="1263" y="4579"/>
                </a:cubicBezTo>
                <a:cubicBezTo>
                  <a:pt x="2389" y="3418"/>
                  <a:pt x="3515" y="2292"/>
                  <a:pt x="4607" y="1132"/>
                </a:cubicBezTo>
                <a:cubicBezTo>
                  <a:pt x="4812" y="927"/>
                  <a:pt x="4983" y="757"/>
                  <a:pt x="5188" y="518"/>
                </a:cubicBezTo>
                <a:cubicBezTo>
                  <a:pt x="5256" y="450"/>
                  <a:pt x="5290" y="347"/>
                  <a:pt x="5358" y="279"/>
                </a:cubicBezTo>
                <a:cubicBezTo>
                  <a:pt x="5333" y="103"/>
                  <a:pt x="5215" y="1"/>
                  <a:pt x="50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50" name="Google Shape;2950;p26"/>
          <p:cNvSpPr/>
          <p:nvPr/>
        </p:nvSpPr>
        <p:spPr>
          <a:xfrm>
            <a:off x="734001" y="4126200"/>
            <a:ext cx="83906" cy="107857"/>
          </a:xfrm>
          <a:custGeom>
            <a:rect b="b" l="l" r="r" t="t"/>
            <a:pathLst>
              <a:path extrusionOk="0" h="5791" w="4505">
                <a:moveTo>
                  <a:pt x="4231" y="0"/>
                </a:moveTo>
                <a:cubicBezTo>
                  <a:pt x="4136" y="0"/>
                  <a:pt x="4065" y="89"/>
                  <a:pt x="3993" y="160"/>
                </a:cubicBezTo>
                <a:cubicBezTo>
                  <a:pt x="3891" y="263"/>
                  <a:pt x="3788" y="365"/>
                  <a:pt x="3720" y="467"/>
                </a:cubicBezTo>
                <a:lnTo>
                  <a:pt x="581" y="4733"/>
                </a:lnTo>
                <a:cubicBezTo>
                  <a:pt x="410" y="4972"/>
                  <a:pt x="205" y="5176"/>
                  <a:pt x="35" y="5381"/>
                </a:cubicBezTo>
                <a:cubicBezTo>
                  <a:pt x="1" y="5484"/>
                  <a:pt x="1" y="5586"/>
                  <a:pt x="35" y="5688"/>
                </a:cubicBezTo>
                <a:cubicBezTo>
                  <a:pt x="35" y="5722"/>
                  <a:pt x="171" y="5756"/>
                  <a:pt x="240" y="5791"/>
                </a:cubicBezTo>
                <a:cubicBezTo>
                  <a:pt x="342" y="5756"/>
                  <a:pt x="444" y="5688"/>
                  <a:pt x="547" y="5620"/>
                </a:cubicBezTo>
                <a:cubicBezTo>
                  <a:pt x="717" y="5449"/>
                  <a:pt x="888" y="5245"/>
                  <a:pt x="1059" y="5040"/>
                </a:cubicBezTo>
                <a:cubicBezTo>
                  <a:pt x="2116" y="3573"/>
                  <a:pt x="3208" y="2105"/>
                  <a:pt x="4266" y="638"/>
                </a:cubicBezTo>
                <a:cubicBezTo>
                  <a:pt x="4300" y="570"/>
                  <a:pt x="4300" y="502"/>
                  <a:pt x="4368" y="433"/>
                </a:cubicBezTo>
                <a:cubicBezTo>
                  <a:pt x="4471" y="297"/>
                  <a:pt x="4505" y="160"/>
                  <a:pt x="4368" y="58"/>
                </a:cubicBezTo>
                <a:cubicBezTo>
                  <a:pt x="4317" y="17"/>
                  <a:pt x="4272" y="0"/>
                  <a:pt x="42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51" name="Google Shape;2951;p26"/>
          <p:cNvSpPr/>
          <p:nvPr/>
        </p:nvSpPr>
        <p:spPr>
          <a:xfrm>
            <a:off x="1923016" y="4324581"/>
            <a:ext cx="99178" cy="93572"/>
          </a:xfrm>
          <a:custGeom>
            <a:rect b="b" l="l" r="r" t="t"/>
            <a:pathLst>
              <a:path extrusionOk="0" h="5024" w="5325">
                <a:moveTo>
                  <a:pt x="5105" y="0"/>
                </a:moveTo>
                <a:cubicBezTo>
                  <a:pt x="5077" y="0"/>
                  <a:pt x="5048" y="6"/>
                  <a:pt x="5017" y="18"/>
                </a:cubicBezTo>
                <a:cubicBezTo>
                  <a:pt x="4881" y="86"/>
                  <a:pt x="4778" y="155"/>
                  <a:pt x="4676" y="257"/>
                </a:cubicBezTo>
                <a:lnTo>
                  <a:pt x="240" y="4522"/>
                </a:lnTo>
                <a:cubicBezTo>
                  <a:pt x="103" y="4659"/>
                  <a:pt x="1" y="4795"/>
                  <a:pt x="137" y="4932"/>
                </a:cubicBezTo>
                <a:cubicBezTo>
                  <a:pt x="204" y="4998"/>
                  <a:pt x="270" y="5023"/>
                  <a:pt x="334" y="5023"/>
                </a:cubicBezTo>
                <a:cubicBezTo>
                  <a:pt x="435" y="5023"/>
                  <a:pt x="532" y="4961"/>
                  <a:pt x="615" y="4898"/>
                </a:cubicBezTo>
                <a:cubicBezTo>
                  <a:pt x="922" y="4625"/>
                  <a:pt x="1263" y="4386"/>
                  <a:pt x="1536" y="4113"/>
                </a:cubicBezTo>
                <a:cubicBezTo>
                  <a:pt x="2765" y="2919"/>
                  <a:pt x="3959" y="1690"/>
                  <a:pt x="5154" y="462"/>
                </a:cubicBezTo>
                <a:cubicBezTo>
                  <a:pt x="5222" y="394"/>
                  <a:pt x="5256" y="325"/>
                  <a:pt x="5324" y="257"/>
                </a:cubicBezTo>
                <a:cubicBezTo>
                  <a:pt x="5324" y="117"/>
                  <a:pt x="5232" y="0"/>
                  <a:pt x="510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52" name="Google Shape;2952;p26"/>
          <p:cNvSpPr/>
          <p:nvPr/>
        </p:nvSpPr>
        <p:spPr>
          <a:xfrm>
            <a:off x="2184848" y="4504282"/>
            <a:ext cx="90275" cy="93926"/>
          </a:xfrm>
          <a:custGeom>
            <a:rect b="b" l="l" r="r" t="t"/>
            <a:pathLst>
              <a:path extrusionOk="0" h="5043" w="4847">
                <a:moveTo>
                  <a:pt x="4620" y="0"/>
                </a:moveTo>
                <a:cubicBezTo>
                  <a:pt x="4573" y="0"/>
                  <a:pt x="4522" y="9"/>
                  <a:pt x="4471" y="26"/>
                </a:cubicBezTo>
                <a:cubicBezTo>
                  <a:pt x="4402" y="94"/>
                  <a:pt x="4334" y="163"/>
                  <a:pt x="4266" y="265"/>
                </a:cubicBezTo>
                <a:cubicBezTo>
                  <a:pt x="4095" y="470"/>
                  <a:pt x="3925" y="743"/>
                  <a:pt x="3720" y="947"/>
                </a:cubicBezTo>
                <a:cubicBezTo>
                  <a:pt x="2628" y="2039"/>
                  <a:pt x="1536" y="3131"/>
                  <a:pt x="444" y="4257"/>
                </a:cubicBezTo>
                <a:cubicBezTo>
                  <a:pt x="308" y="4394"/>
                  <a:pt x="171" y="4530"/>
                  <a:pt x="69" y="4701"/>
                </a:cubicBezTo>
                <a:cubicBezTo>
                  <a:pt x="1" y="4872"/>
                  <a:pt x="137" y="5042"/>
                  <a:pt x="342" y="5042"/>
                </a:cubicBezTo>
                <a:cubicBezTo>
                  <a:pt x="410" y="5008"/>
                  <a:pt x="478" y="4940"/>
                  <a:pt x="512" y="4906"/>
                </a:cubicBezTo>
                <a:cubicBezTo>
                  <a:pt x="1639" y="3780"/>
                  <a:pt x="2799" y="2688"/>
                  <a:pt x="3891" y="1562"/>
                </a:cubicBezTo>
                <a:cubicBezTo>
                  <a:pt x="4198" y="1254"/>
                  <a:pt x="4437" y="947"/>
                  <a:pt x="4710" y="606"/>
                </a:cubicBezTo>
                <a:cubicBezTo>
                  <a:pt x="4778" y="504"/>
                  <a:pt x="4846" y="367"/>
                  <a:pt x="4846" y="231"/>
                </a:cubicBezTo>
                <a:cubicBezTo>
                  <a:pt x="4846" y="163"/>
                  <a:pt x="4812" y="60"/>
                  <a:pt x="4744" y="26"/>
                </a:cubicBezTo>
                <a:cubicBezTo>
                  <a:pt x="4710" y="9"/>
                  <a:pt x="4667" y="0"/>
                  <a:pt x="462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53" name="Google Shape;2953;p26"/>
          <p:cNvSpPr/>
          <p:nvPr/>
        </p:nvSpPr>
        <p:spPr>
          <a:xfrm>
            <a:off x="2167695" y="4466513"/>
            <a:ext cx="99160" cy="84334"/>
          </a:xfrm>
          <a:custGeom>
            <a:rect b="b" l="l" r="r" t="t"/>
            <a:pathLst>
              <a:path extrusionOk="0" h="4528" w="5324">
                <a:moveTo>
                  <a:pt x="5102" y="0"/>
                </a:moveTo>
                <a:cubicBezTo>
                  <a:pt x="5085" y="0"/>
                  <a:pt x="5068" y="2"/>
                  <a:pt x="5051" y="7"/>
                </a:cubicBezTo>
                <a:cubicBezTo>
                  <a:pt x="4948" y="41"/>
                  <a:pt x="4846" y="109"/>
                  <a:pt x="4778" y="177"/>
                </a:cubicBezTo>
                <a:cubicBezTo>
                  <a:pt x="4402" y="484"/>
                  <a:pt x="4061" y="757"/>
                  <a:pt x="3720" y="1030"/>
                </a:cubicBezTo>
                <a:lnTo>
                  <a:pt x="444" y="3828"/>
                </a:lnTo>
                <a:cubicBezTo>
                  <a:pt x="342" y="3931"/>
                  <a:pt x="239" y="3999"/>
                  <a:pt x="137" y="4136"/>
                </a:cubicBezTo>
                <a:cubicBezTo>
                  <a:pt x="34" y="4238"/>
                  <a:pt x="0" y="4374"/>
                  <a:pt x="137" y="4477"/>
                </a:cubicBezTo>
                <a:cubicBezTo>
                  <a:pt x="188" y="4511"/>
                  <a:pt x="248" y="4528"/>
                  <a:pt x="307" y="4528"/>
                </a:cubicBezTo>
                <a:cubicBezTo>
                  <a:pt x="367" y="4528"/>
                  <a:pt x="427" y="4511"/>
                  <a:pt x="478" y="4477"/>
                </a:cubicBezTo>
                <a:cubicBezTo>
                  <a:pt x="615" y="4443"/>
                  <a:pt x="717" y="4340"/>
                  <a:pt x="785" y="4272"/>
                </a:cubicBezTo>
                <a:lnTo>
                  <a:pt x="3515" y="1918"/>
                </a:lnTo>
                <a:cubicBezTo>
                  <a:pt x="4027" y="1440"/>
                  <a:pt x="4573" y="996"/>
                  <a:pt x="5119" y="553"/>
                </a:cubicBezTo>
                <a:cubicBezTo>
                  <a:pt x="5187" y="450"/>
                  <a:pt x="5255" y="382"/>
                  <a:pt x="5323" y="280"/>
                </a:cubicBezTo>
                <a:cubicBezTo>
                  <a:pt x="5323" y="101"/>
                  <a:pt x="5219" y="0"/>
                  <a:pt x="510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54" name="Google Shape;2954;p26"/>
          <p:cNvSpPr/>
          <p:nvPr/>
        </p:nvSpPr>
        <p:spPr>
          <a:xfrm>
            <a:off x="1755254" y="4580695"/>
            <a:ext cx="77554" cy="92361"/>
          </a:xfrm>
          <a:custGeom>
            <a:rect b="b" l="l" r="r" t="t"/>
            <a:pathLst>
              <a:path extrusionOk="0" h="4959" w="4164">
                <a:moveTo>
                  <a:pt x="3898" y="0"/>
                </a:moveTo>
                <a:cubicBezTo>
                  <a:pt x="3872" y="0"/>
                  <a:pt x="3846" y="6"/>
                  <a:pt x="3822" y="18"/>
                </a:cubicBezTo>
                <a:cubicBezTo>
                  <a:pt x="3583" y="188"/>
                  <a:pt x="3345" y="393"/>
                  <a:pt x="3174" y="598"/>
                </a:cubicBezTo>
                <a:cubicBezTo>
                  <a:pt x="3037" y="734"/>
                  <a:pt x="3003" y="939"/>
                  <a:pt x="2867" y="1076"/>
                </a:cubicBezTo>
                <a:cubicBezTo>
                  <a:pt x="2048" y="2065"/>
                  <a:pt x="1229" y="3021"/>
                  <a:pt x="410" y="4010"/>
                </a:cubicBezTo>
                <a:cubicBezTo>
                  <a:pt x="273" y="4181"/>
                  <a:pt x="171" y="4386"/>
                  <a:pt x="69" y="4590"/>
                </a:cubicBezTo>
                <a:cubicBezTo>
                  <a:pt x="0" y="4727"/>
                  <a:pt x="69" y="4863"/>
                  <a:pt x="205" y="4932"/>
                </a:cubicBezTo>
                <a:cubicBezTo>
                  <a:pt x="251" y="4950"/>
                  <a:pt x="292" y="4958"/>
                  <a:pt x="329" y="4958"/>
                </a:cubicBezTo>
                <a:cubicBezTo>
                  <a:pt x="431" y="4958"/>
                  <a:pt x="506" y="4895"/>
                  <a:pt x="581" y="4795"/>
                </a:cubicBezTo>
                <a:cubicBezTo>
                  <a:pt x="1127" y="4044"/>
                  <a:pt x="1707" y="3294"/>
                  <a:pt x="2287" y="2577"/>
                </a:cubicBezTo>
                <a:cubicBezTo>
                  <a:pt x="2833" y="1929"/>
                  <a:pt x="3379" y="1280"/>
                  <a:pt x="3925" y="666"/>
                </a:cubicBezTo>
                <a:cubicBezTo>
                  <a:pt x="4027" y="564"/>
                  <a:pt x="4095" y="427"/>
                  <a:pt x="4163" y="325"/>
                </a:cubicBezTo>
                <a:cubicBezTo>
                  <a:pt x="4163" y="128"/>
                  <a:pt x="4024" y="0"/>
                  <a:pt x="389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55" name="Google Shape;2955;p26"/>
          <p:cNvSpPr/>
          <p:nvPr/>
        </p:nvSpPr>
        <p:spPr>
          <a:xfrm>
            <a:off x="828703" y="4333167"/>
            <a:ext cx="84539" cy="93535"/>
          </a:xfrm>
          <a:custGeom>
            <a:rect b="b" l="l" r="r" t="t"/>
            <a:pathLst>
              <a:path extrusionOk="0" h="5022" w="4539">
                <a:moveTo>
                  <a:pt x="4231" y="1"/>
                </a:moveTo>
                <a:cubicBezTo>
                  <a:pt x="4163" y="1"/>
                  <a:pt x="4129" y="35"/>
                  <a:pt x="4061" y="69"/>
                </a:cubicBezTo>
                <a:cubicBezTo>
                  <a:pt x="3958" y="171"/>
                  <a:pt x="3890" y="274"/>
                  <a:pt x="3822" y="342"/>
                </a:cubicBezTo>
                <a:cubicBezTo>
                  <a:pt x="2593" y="1741"/>
                  <a:pt x="1536" y="3243"/>
                  <a:pt x="171" y="4539"/>
                </a:cubicBezTo>
                <a:cubicBezTo>
                  <a:pt x="34" y="4676"/>
                  <a:pt x="0" y="4812"/>
                  <a:pt x="137" y="4949"/>
                </a:cubicBezTo>
                <a:cubicBezTo>
                  <a:pt x="184" y="4996"/>
                  <a:pt x="254" y="5022"/>
                  <a:pt x="325" y="5022"/>
                </a:cubicBezTo>
                <a:cubicBezTo>
                  <a:pt x="407" y="5022"/>
                  <a:pt x="491" y="4988"/>
                  <a:pt x="546" y="4915"/>
                </a:cubicBezTo>
                <a:cubicBezTo>
                  <a:pt x="819" y="4710"/>
                  <a:pt x="1058" y="4471"/>
                  <a:pt x="1263" y="4232"/>
                </a:cubicBezTo>
                <a:cubicBezTo>
                  <a:pt x="2320" y="3004"/>
                  <a:pt x="3344" y="1741"/>
                  <a:pt x="4368" y="479"/>
                </a:cubicBezTo>
                <a:cubicBezTo>
                  <a:pt x="4402" y="410"/>
                  <a:pt x="4470" y="342"/>
                  <a:pt x="4504" y="274"/>
                </a:cubicBezTo>
                <a:cubicBezTo>
                  <a:pt x="4538" y="137"/>
                  <a:pt x="4436" y="1"/>
                  <a:pt x="423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56" name="Google Shape;2956;p26"/>
          <p:cNvSpPr/>
          <p:nvPr/>
        </p:nvSpPr>
        <p:spPr>
          <a:xfrm>
            <a:off x="1894429" y="4657220"/>
            <a:ext cx="96626" cy="78877"/>
          </a:xfrm>
          <a:custGeom>
            <a:rect b="b" l="l" r="r" t="t"/>
            <a:pathLst>
              <a:path extrusionOk="0" h="4235" w="5188">
                <a:moveTo>
                  <a:pt x="4832" y="1"/>
                </a:moveTo>
                <a:cubicBezTo>
                  <a:pt x="4780" y="1"/>
                  <a:pt x="4727" y="12"/>
                  <a:pt x="4675" y="38"/>
                </a:cubicBezTo>
                <a:cubicBezTo>
                  <a:pt x="4505" y="106"/>
                  <a:pt x="4334" y="242"/>
                  <a:pt x="4198" y="379"/>
                </a:cubicBezTo>
                <a:lnTo>
                  <a:pt x="308" y="3621"/>
                </a:lnTo>
                <a:cubicBezTo>
                  <a:pt x="239" y="3689"/>
                  <a:pt x="171" y="3791"/>
                  <a:pt x="103" y="3860"/>
                </a:cubicBezTo>
                <a:cubicBezTo>
                  <a:pt x="0" y="4030"/>
                  <a:pt x="103" y="4235"/>
                  <a:pt x="376" y="4235"/>
                </a:cubicBezTo>
                <a:cubicBezTo>
                  <a:pt x="512" y="4167"/>
                  <a:pt x="615" y="4098"/>
                  <a:pt x="717" y="4030"/>
                </a:cubicBezTo>
                <a:cubicBezTo>
                  <a:pt x="1434" y="3416"/>
                  <a:pt x="2150" y="2768"/>
                  <a:pt x="2901" y="2153"/>
                </a:cubicBezTo>
                <a:cubicBezTo>
                  <a:pt x="3617" y="1573"/>
                  <a:pt x="4163" y="891"/>
                  <a:pt x="4982" y="481"/>
                </a:cubicBezTo>
                <a:cubicBezTo>
                  <a:pt x="5153" y="413"/>
                  <a:pt x="5187" y="208"/>
                  <a:pt x="5085" y="72"/>
                </a:cubicBezTo>
                <a:cubicBezTo>
                  <a:pt x="5000" y="30"/>
                  <a:pt x="4916" y="1"/>
                  <a:pt x="483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57" name="Google Shape;2957;p26"/>
          <p:cNvSpPr/>
          <p:nvPr/>
        </p:nvSpPr>
        <p:spPr>
          <a:xfrm>
            <a:off x="787395" y="3885153"/>
            <a:ext cx="68019" cy="97818"/>
          </a:xfrm>
          <a:custGeom>
            <a:rect b="b" l="l" r="r" t="t"/>
            <a:pathLst>
              <a:path extrusionOk="0" h="5252" w="3652">
                <a:moveTo>
                  <a:pt x="3446" y="0"/>
                </a:moveTo>
                <a:cubicBezTo>
                  <a:pt x="3310" y="0"/>
                  <a:pt x="3208" y="34"/>
                  <a:pt x="3105" y="137"/>
                </a:cubicBezTo>
                <a:cubicBezTo>
                  <a:pt x="2389" y="1228"/>
                  <a:pt x="1672" y="2320"/>
                  <a:pt x="990" y="3446"/>
                </a:cubicBezTo>
                <a:cubicBezTo>
                  <a:pt x="717" y="3856"/>
                  <a:pt x="478" y="4300"/>
                  <a:pt x="205" y="4743"/>
                </a:cubicBezTo>
                <a:cubicBezTo>
                  <a:pt x="137" y="4880"/>
                  <a:pt x="0" y="5084"/>
                  <a:pt x="239" y="5221"/>
                </a:cubicBezTo>
                <a:cubicBezTo>
                  <a:pt x="289" y="5242"/>
                  <a:pt x="333" y="5252"/>
                  <a:pt x="372" y="5252"/>
                </a:cubicBezTo>
                <a:cubicBezTo>
                  <a:pt x="521" y="5252"/>
                  <a:pt x="602" y="5117"/>
                  <a:pt x="683" y="4982"/>
                </a:cubicBezTo>
                <a:cubicBezTo>
                  <a:pt x="751" y="4914"/>
                  <a:pt x="785" y="4846"/>
                  <a:pt x="853" y="4777"/>
                </a:cubicBezTo>
                <a:cubicBezTo>
                  <a:pt x="1229" y="4129"/>
                  <a:pt x="1604" y="3481"/>
                  <a:pt x="2013" y="2832"/>
                </a:cubicBezTo>
                <a:cubicBezTo>
                  <a:pt x="2457" y="2116"/>
                  <a:pt x="2935" y="1399"/>
                  <a:pt x="3412" y="682"/>
                </a:cubicBezTo>
                <a:cubicBezTo>
                  <a:pt x="3481" y="546"/>
                  <a:pt x="3549" y="410"/>
                  <a:pt x="3651" y="239"/>
                </a:cubicBezTo>
                <a:cubicBezTo>
                  <a:pt x="3549" y="137"/>
                  <a:pt x="3515" y="0"/>
                  <a:pt x="344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58" name="Google Shape;2958;p26"/>
          <p:cNvSpPr/>
          <p:nvPr/>
        </p:nvSpPr>
        <p:spPr>
          <a:xfrm>
            <a:off x="941805" y="4451595"/>
            <a:ext cx="82006" cy="85209"/>
          </a:xfrm>
          <a:custGeom>
            <a:rect b="b" l="l" r="r" t="t"/>
            <a:pathLst>
              <a:path extrusionOk="0" h="4575" w="4403">
                <a:moveTo>
                  <a:pt x="4126" y="1"/>
                </a:moveTo>
                <a:cubicBezTo>
                  <a:pt x="4015" y="1"/>
                  <a:pt x="3936" y="80"/>
                  <a:pt x="3857" y="159"/>
                </a:cubicBezTo>
                <a:lnTo>
                  <a:pt x="137" y="4083"/>
                </a:lnTo>
                <a:cubicBezTo>
                  <a:pt x="103" y="4118"/>
                  <a:pt x="35" y="4152"/>
                  <a:pt x="35" y="4220"/>
                </a:cubicBezTo>
                <a:cubicBezTo>
                  <a:pt x="35" y="4254"/>
                  <a:pt x="1" y="4425"/>
                  <a:pt x="35" y="4493"/>
                </a:cubicBezTo>
                <a:cubicBezTo>
                  <a:pt x="85" y="4543"/>
                  <a:pt x="172" y="4575"/>
                  <a:pt x="255" y="4575"/>
                </a:cubicBezTo>
                <a:cubicBezTo>
                  <a:pt x="285" y="4575"/>
                  <a:pt x="315" y="4570"/>
                  <a:pt x="342" y="4561"/>
                </a:cubicBezTo>
                <a:cubicBezTo>
                  <a:pt x="513" y="4459"/>
                  <a:pt x="649" y="4356"/>
                  <a:pt x="786" y="4220"/>
                </a:cubicBezTo>
                <a:cubicBezTo>
                  <a:pt x="1161" y="3845"/>
                  <a:pt x="1537" y="3469"/>
                  <a:pt x="1912" y="3094"/>
                </a:cubicBezTo>
                <a:cubicBezTo>
                  <a:pt x="2628" y="2275"/>
                  <a:pt x="3379" y="1490"/>
                  <a:pt x="4130" y="671"/>
                </a:cubicBezTo>
                <a:cubicBezTo>
                  <a:pt x="4232" y="535"/>
                  <a:pt x="4335" y="398"/>
                  <a:pt x="4403" y="228"/>
                </a:cubicBezTo>
                <a:cubicBezTo>
                  <a:pt x="4335" y="159"/>
                  <a:pt x="4300" y="57"/>
                  <a:pt x="4232" y="23"/>
                </a:cubicBezTo>
                <a:cubicBezTo>
                  <a:pt x="4194" y="7"/>
                  <a:pt x="4159" y="1"/>
                  <a:pt x="412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59" name="Google Shape;2959;p26"/>
          <p:cNvSpPr/>
          <p:nvPr/>
        </p:nvSpPr>
        <p:spPr>
          <a:xfrm>
            <a:off x="654570" y="4109942"/>
            <a:ext cx="62301" cy="95304"/>
          </a:xfrm>
          <a:custGeom>
            <a:rect b="b" l="l" r="r" t="t"/>
            <a:pathLst>
              <a:path extrusionOk="0" h="5117" w="3345">
                <a:moveTo>
                  <a:pt x="3094" y="0"/>
                </a:moveTo>
                <a:cubicBezTo>
                  <a:pt x="3021" y="0"/>
                  <a:pt x="2915" y="50"/>
                  <a:pt x="2833" y="78"/>
                </a:cubicBezTo>
                <a:cubicBezTo>
                  <a:pt x="2764" y="112"/>
                  <a:pt x="2798" y="146"/>
                  <a:pt x="2764" y="214"/>
                </a:cubicBezTo>
                <a:cubicBezTo>
                  <a:pt x="1843" y="1716"/>
                  <a:pt x="1058" y="3320"/>
                  <a:pt x="34" y="4787"/>
                </a:cubicBezTo>
                <a:cubicBezTo>
                  <a:pt x="0" y="4889"/>
                  <a:pt x="0" y="4992"/>
                  <a:pt x="34" y="5060"/>
                </a:cubicBezTo>
                <a:cubicBezTo>
                  <a:pt x="94" y="5100"/>
                  <a:pt x="166" y="5116"/>
                  <a:pt x="236" y="5116"/>
                </a:cubicBezTo>
                <a:cubicBezTo>
                  <a:pt x="285" y="5116"/>
                  <a:pt x="333" y="5108"/>
                  <a:pt x="376" y="5094"/>
                </a:cubicBezTo>
                <a:cubicBezTo>
                  <a:pt x="615" y="4923"/>
                  <a:pt x="785" y="4719"/>
                  <a:pt x="956" y="4480"/>
                </a:cubicBezTo>
                <a:cubicBezTo>
                  <a:pt x="1195" y="4104"/>
                  <a:pt x="1365" y="3729"/>
                  <a:pt x="1570" y="3354"/>
                </a:cubicBezTo>
                <a:cubicBezTo>
                  <a:pt x="2082" y="2432"/>
                  <a:pt x="2594" y="1545"/>
                  <a:pt x="3106" y="658"/>
                </a:cubicBezTo>
                <a:cubicBezTo>
                  <a:pt x="3174" y="521"/>
                  <a:pt x="3242" y="385"/>
                  <a:pt x="3344" y="214"/>
                </a:cubicBezTo>
                <a:cubicBezTo>
                  <a:pt x="3276" y="146"/>
                  <a:pt x="3208" y="10"/>
                  <a:pt x="3140" y="10"/>
                </a:cubicBezTo>
                <a:cubicBezTo>
                  <a:pt x="3127" y="3"/>
                  <a:pt x="3111" y="0"/>
                  <a:pt x="30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0" name="Google Shape;2960;p26"/>
          <p:cNvSpPr/>
          <p:nvPr/>
        </p:nvSpPr>
        <p:spPr>
          <a:xfrm>
            <a:off x="2055841" y="4628391"/>
            <a:ext cx="89624" cy="70216"/>
          </a:xfrm>
          <a:custGeom>
            <a:rect b="b" l="l" r="r" t="t"/>
            <a:pathLst>
              <a:path extrusionOk="0" h="3770" w="4812">
                <a:moveTo>
                  <a:pt x="4614" y="1"/>
                </a:moveTo>
                <a:cubicBezTo>
                  <a:pt x="4535" y="1"/>
                  <a:pt x="4437" y="16"/>
                  <a:pt x="4368" y="16"/>
                </a:cubicBezTo>
                <a:cubicBezTo>
                  <a:pt x="4266" y="16"/>
                  <a:pt x="4266" y="118"/>
                  <a:pt x="4198" y="187"/>
                </a:cubicBezTo>
                <a:cubicBezTo>
                  <a:pt x="3925" y="426"/>
                  <a:pt x="3686" y="699"/>
                  <a:pt x="3345" y="937"/>
                </a:cubicBezTo>
                <a:cubicBezTo>
                  <a:pt x="2355" y="1688"/>
                  <a:pt x="1331" y="2439"/>
                  <a:pt x="308" y="3190"/>
                </a:cubicBezTo>
                <a:cubicBezTo>
                  <a:pt x="205" y="3224"/>
                  <a:pt x="137" y="3292"/>
                  <a:pt x="69" y="3360"/>
                </a:cubicBezTo>
                <a:cubicBezTo>
                  <a:pt x="35" y="3428"/>
                  <a:pt x="1" y="3531"/>
                  <a:pt x="35" y="3599"/>
                </a:cubicBezTo>
                <a:cubicBezTo>
                  <a:pt x="69" y="3667"/>
                  <a:pt x="171" y="3701"/>
                  <a:pt x="240" y="3770"/>
                </a:cubicBezTo>
                <a:cubicBezTo>
                  <a:pt x="342" y="3701"/>
                  <a:pt x="444" y="3667"/>
                  <a:pt x="547" y="3599"/>
                </a:cubicBezTo>
                <a:cubicBezTo>
                  <a:pt x="751" y="3531"/>
                  <a:pt x="922" y="3394"/>
                  <a:pt x="1093" y="3292"/>
                </a:cubicBezTo>
                <a:cubicBezTo>
                  <a:pt x="2082" y="2541"/>
                  <a:pt x="3072" y="1859"/>
                  <a:pt x="4027" y="1108"/>
                </a:cubicBezTo>
                <a:cubicBezTo>
                  <a:pt x="4300" y="869"/>
                  <a:pt x="4539" y="596"/>
                  <a:pt x="4744" y="323"/>
                </a:cubicBezTo>
                <a:cubicBezTo>
                  <a:pt x="4812" y="221"/>
                  <a:pt x="4778" y="84"/>
                  <a:pt x="4710" y="16"/>
                </a:cubicBezTo>
                <a:cubicBezTo>
                  <a:pt x="4687" y="5"/>
                  <a:pt x="4653" y="1"/>
                  <a:pt x="461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1" name="Google Shape;2961;p26"/>
          <p:cNvSpPr/>
          <p:nvPr/>
        </p:nvSpPr>
        <p:spPr>
          <a:xfrm>
            <a:off x="2223623" y="4126536"/>
            <a:ext cx="82639" cy="81261"/>
          </a:xfrm>
          <a:custGeom>
            <a:rect b="b" l="l" r="r" t="t"/>
            <a:pathLst>
              <a:path extrusionOk="0" h="4363" w="4437">
                <a:moveTo>
                  <a:pt x="4197" y="0"/>
                </a:moveTo>
                <a:cubicBezTo>
                  <a:pt x="4152" y="0"/>
                  <a:pt x="4105" y="13"/>
                  <a:pt x="4061" y="40"/>
                </a:cubicBezTo>
                <a:cubicBezTo>
                  <a:pt x="3890" y="142"/>
                  <a:pt x="3754" y="245"/>
                  <a:pt x="3651" y="347"/>
                </a:cubicBezTo>
                <a:cubicBezTo>
                  <a:pt x="2593" y="1439"/>
                  <a:pt x="1502" y="2497"/>
                  <a:pt x="478" y="3589"/>
                </a:cubicBezTo>
                <a:cubicBezTo>
                  <a:pt x="375" y="3691"/>
                  <a:pt x="273" y="3793"/>
                  <a:pt x="205" y="3896"/>
                </a:cubicBezTo>
                <a:cubicBezTo>
                  <a:pt x="102" y="4032"/>
                  <a:pt x="0" y="4203"/>
                  <a:pt x="205" y="4305"/>
                </a:cubicBezTo>
                <a:cubicBezTo>
                  <a:pt x="256" y="4346"/>
                  <a:pt x="301" y="4363"/>
                  <a:pt x="342" y="4363"/>
                </a:cubicBezTo>
                <a:cubicBezTo>
                  <a:pt x="437" y="4363"/>
                  <a:pt x="509" y="4275"/>
                  <a:pt x="580" y="4203"/>
                </a:cubicBezTo>
                <a:cubicBezTo>
                  <a:pt x="921" y="3862"/>
                  <a:pt x="1229" y="3555"/>
                  <a:pt x="1536" y="3248"/>
                </a:cubicBezTo>
                <a:cubicBezTo>
                  <a:pt x="2423" y="2360"/>
                  <a:pt x="3310" y="1473"/>
                  <a:pt x="4163" y="586"/>
                </a:cubicBezTo>
                <a:cubicBezTo>
                  <a:pt x="4266" y="518"/>
                  <a:pt x="4334" y="415"/>
                  <a:pt x="4436" y="279"/>
                </a:cubicBezTo>
                <a:cubicBezTo>
                  <a:pt x="4436" y="102"/>
                  <a:pt x="4324" y="0"/>
                  <a:pt x="419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2" name="Google Shape;2962;p26"/>
          <p:cNvSpPr/>
          <p:nvPr/>
        </p:nvSpPr>
        <p:spPr>
          <a:xfrm>
            <a:off x="2035504" y="4495733"/>
            <a:ext cx="81373" cy="81689"/>
          </a:xfrm>
          <a:custGeom>
            <a:rect b="b" l="l" r="r" t="t"/>
            <a:pathLst>
              <a:path extrusionOk="0" h="4386" w="4369">
                <a:moveTo>
                  <a:pt x="4126" y="1"/>
                </a:moveTo>
                <a:cubicBezTo>
                  <a:pt x="4105" y="1"/>
                  <a:pt x="4083" y="3"/>
                  <a:pt x="4061" y="7"/>
                </a:cubicBezTo>
                <a:cubicBezTo>
                  <a:pt x="3959" y="76"/>
                  <a:pt x="3891" y="144"/>
                  <a:pt x="3822" y="212"/>
                </a:cubicBezTo>
                <a:cubicBezTo>
                  <a:pt x="2696" y="1509"/>
                  <a:pt x="1502" y="2771"/>
                  <a:pt x="240" y="3931"/>
                </a:cubicBezTo>
                <a:cubicBezTo>
                  <a:pt x="103" y="4034"/>
                  <a:pt x="1" y="4170"/>
                  <a:pt x="137" y="4307"/>
                </a:cubicBezTo>
                <a:cubicBezTo>
                  <a:pt x="195" y="4365"/>
                  <a:pt x="259" y="4386"/>
                  <a:pt x="323" y="4386"/>
                </a:cubicBezTo>
                <a:cubicBezTo>
                  <a:pt x="412" y="4386"/>
                  <a:pt x="502" y="4346"/>
                  <a:pt x="581" y="4307"/>
                </a:cubicBezTo>
                <a:cubicBezTo>
                  <a:pt x="683" y="4204"/>
                  <a:pt x="820" y="4136"/>
                  <a:pt x="922" y="4034"/>
                </a:cubicBezTo>
                <a:cubicBezTo>
                  <a:pt x="2116" y="2908"/>
                  <a:pt x="3208" y="1713"/>
                  <a:pt x="4266" y="451"/>
                </a:cubicBezTo>
                <a:cubicBezTo>
                  <a:pt x="4300" y="383"/>
                  <a:pt x="4334" y="314"/>
                  <a:pt x="4368" y="246"/>
                </a:cubicBezTo>
                <a:cubicBezTo>
                  <a:pt x="4368" y="98"/>
                  <a:pt x="4265" y="1"/>
                  <a:pt x="412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3" name="Google Shape;2963;p26"/>
          <p:cNvSpPr/>
          <p:nvPr/>
        </p:nvSpPr>
        <p:spPr>
          <a:xfrm>
            <a:off x="1867871" y="4481784"/>
            <a:ext cx="78057" cy="78355"/>
          </a:xfrm>
          <a:custGeom>
            <a:rect b="b" l="l" r="r" t="t"/>
            <a:pathLst>
              <a:path extrusionOk="0" h="4207" w="4191">
                <a:moveTo>
                  <a:pt x="3996" y="0"/>
                </a:moveTo>
                <a:cubicBezTo>
                  <a:pt x="3928" y="0"/>
                  <a:pt x="3854" y="20"/>
                  <a:pt x="3815" y="40"/>
                </a:cubicBezTo>
                <a:cubicBezTo>
                  <a:pt x="3713" y="74"/>
                  <a:pt x="3644" y="176"/>
                  <a:pt x="3576" y="244"/>
                </a:cubicBezTo>
                <a:lnTo>
                  <a:pt x="334" y="3589"/>
                </a:lnTo>
                <a:cubicBezTo>
                  <a:pt x="232" y="3691"/>
                  <a:pt x="130" y="3759"/>
                  <a:pt x="96" y="3862"/>
                </a:cubicBezTo>
                <a:cubicBezTo>
                  <a:pt x="1" y="4019"/>
                  <a:pt x="111" y="4207"/>
                  <a:pt x="317" y="4207"/>
                </a:cubicBezTo>
                <a:cubicBezTo>
                  <a:pt x="334" y="4207"/>
                  <a:pt x="351" y="4205"/>
                  <a:pt x="369" y="4203"/>
                </a:cubicBezTo>
                <a:cubicBezTo>
                  <a:pt x="505" y="4135"/>
                  <a:pt x="642" y="4032"/>
                  <a:pt x="778" y="3930"/>
                </a:cubicBezTo>
                <a:cubicBezTo>
                  <a:pt x="1870" y="2770"/>
                  <a:pt x="2962" y="1644"/>
                  <a:pt x="4054" y="483"/>
                </a:cubicBezTo>
                <a:cubicBezTo>
                  <a:pt x="4088" y="449"/>
                  <a:pt x="4156" y="415"/>
                  <a:pt x="4156" y="347"/>
                </a:cubicBezTo>
                <a:cubicBezTo>
                  <a:pt x="4156" y="244"/>
                  <a:pt x="4190" y="74"/>
                  <a:pt x="4122" y="40"/>
                </a:cubicBezTo>
                <a:cubicBezTo>
                  <a:pt x="4093" y="11"/>
                  <a:pt x="4046" y="0"/>
                  <a:pt x="399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4" name="Google Shape;2964;p26"/>
          <p:cNvSpPr/>
          <p:nvPr/>
        </p:nvSpPr>
        <p:spPr>
          <a:xfrm>
            <a:off x="707313" y="4230382"/>
            <a:ext cx="67385" cy="81205"/>
          </a:xfrm>
          <a:custGeom>
            <a:rect b="b" l="l" r="r" t="t"/>
            <a:pathLst>
              <a:path extrusionOk="0" h="4360" w="3618">
                <a:moveTo>
                  <a:pt x="3345" y="0"/>
                </a:moveTo>
                <a:cubicBezTo>
                  <a:pt x="3302" y="0"/>
                  <a:pt x="3259" y="9"/>
                  <a:pt x="3208" y="26"/>
                </a:cubicBezTo>
                <a:cubicBezTo>
                  <a:pt x="3106" y="128"/>
                  <a:pt x="2969" y="231"/>
                  <a:pt x="2901" y="367"/>
                </a:cubicBezTo>
                <a:lnTo>
                  <a:pt x="69" y="3950"/>
                </a:lnTo>
                <a:cubicBezTo>
                  <a:pt x="69" y="3984"/>
                  <a:pt x="1" y="3984"/>
                  <a:pt x="1" y="4018"/>
                </a:cubicBezTo>
                <a:cubicBezTo>
                  <a:pt x="1" y="4053"/>
                  <a:pt x="1" y="4223"/>
                  <a:pt x="35" y="4257"/>
                </a:cubicBezTo>
                <a:cubicBezTo>
                  <a:pt x="103" y="4326"/>
                  <a:pt x="205" y="4360"/>
                  <a:pt x="308" y="4360"/>
                </a:cubicBezTo>
                <a:cubicBezTo>
                  <a:pt x="410" y="4326"/>
                  <a:pt x="512" y="4257"/>
                  <a:pt x="581" y="4189"/>
                </a:cubicBezTo>
                <a:cubicBezTo>
                  <a:pt x="751" y="4018"/>
                  <a:pt x="922" y="3848"/>
                  <a:pt x="1093" y="3643"/>
                </a:cubicBezTo>
                <a:cubicBezTo>
                  <a:pt x="1877" y="2585"/>
                  <a:pt x="2696" y="1562"/>
                  <a:pt x="3481" y="504"/>
                </a:cubicBezTo>
                <a:cubicBezTo>
                  <a:pt x="3549" y="401"/>
                  <a:pt x="3583" y="333"/>
                  <a:pt x="3618" y="231"/>
                </a:cubicBezTo>
                <a:cubicBezTo>
                  <a:pt x="3583" y="162"/>
                  <a:pt x="3549" y="60"/>
                  <a:pt x="3481" y="26"/>
                </a:cubicBezTo>
                <a:cubicBezTo>
                  <a:pt x="3430" y="9"/>
                  <a:pt x="3387" y="0"/>
                  <a:pt x="334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5" name="Google Shape;2965;p26"/>
          <p:cNvSpPr/>
          <p:nvPr/>
        </p:nvSpPr>
        <p:spPr>
          <a:xfrm>
            <a:off x="752438" y="3838351"/>
            <a:ext cx="55316" cy="88841"/>
          </a:xfrm>
          <a:custGeom>
            <a:rect b="b" l="l" r="r" t="t"/>
            <a:pathLst>
              <a:path extrusionOk="0" h="4770" w="2970">
                <a:moveTo>
                  <a:pt x="2696" y="0"/>
                </a:moveTo>
                <a:cubicBezTo>
                  <a:pt x="2585" y="0"/>
                  <a:pt x="2510" y="86"/>
                  <a:pt x="2457" y="193"/>
                </a:cubicBezTo>
                <a:cubicBezTo>
                  <a:pt x="2423" y="261"/>
                  <a:pt x="2423" y="295"/>
                  <a:pt x="2389" y="363"/>
                </a:cubicBezTo>
                <a:cubicBezTo>
                  <a:pt x="1706" y="1762"/>
                  <a:pt x="956" y="3059"/>
                  <a:pt x="69" y="4322"/>
                </a:cubicBezTo>
                <a:cubicBezTo>
                  <a:pt x="0" y="4424"/>
                  <a:pt x="0" y="4560"/>
                  <a:pt x="34" y="4663"/>
                </a:cubicBezTo>
                <a:cubicBezTo>
                  <a:pt x="71" y="4736"/>
                  <a:pt x="147" y="4770"/>
                  <a:pt x="225" y="4770"/>
                </a:cubicBezTo>
                <a:cubicBezTo>
                  <a:pt x="293" y="4770"/>
                  <a:pt x="362" y="4744"/>
                  <a:pt x="410" y="4697"/>
                </a:cubicBezTo>
                <a:cubicBezTo>
                  <a:pt x="615" y="4526"/>
                  <a:pt x="751" y="4356"/>
                  <a:pt x="922" y="4151"/>
                </a:cubicBezTo>
                <a:cubicBezTo>
                  <a:pt x="1536" y="3025"/>
                  <a:pt x="2150" y="1899"/>
                  <a:pt x="2764" y="739"/>
                </a:cubicBezTo>
                <a:cubicBezTo>
                  <a:pt x="2833" y="602"/>
                  <a:pt x="2901" y="466"/>
                  <a:pt x="2969" y="261"/>
                </a:cubicBezTo>
                <a:cubicBezTo>
                  <a:pt x="2935" y="227"/>
                  <a:pt x="2901" y="90"/>
                  <a:pt x="2798" y="22"/>
                </a:cubicBezTo>
                <a:cubicBezTo>
                  <a:pt x="2761" y="7"/>
                  <a:pt x="2727" y="0"/>
                  <a:pt x="269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6" name="Google Shape;2966;p26"/>
          <p:cNvSpPr/>
          <p:nvPr/>
        </p:nvSpPr>
        <p:spPr>
          <a:xfrm>
            <a:off x="2337376" y="3982369"/>
            <a:ext cx="69136" cy="79305"/>
          </a:xfrm>
          <a:custGeom>
            <a:rect b="b" l="l" r="r" t="t"/>
            <a:pathLst>
              <a:path extrusionOk="0" h="4258" w="3712">
                <a:moveTo>
                  <a:pt x="3466" y="0"/>
                </a:moveTo>
                <a:cubicBezTo>
                  <a:pt x="3426" y="0"/>
                  <a:pt x="3384" y="11"/>
                  <a:pt x="3344" y="35"/>
                </a:cubicBezTo>
                <a:cubicBezTo>
                  <a:pt x="3139" y="103"/>
                  <a:pt x="2969" y="240"/>
                  <a:pt x="2832" y="410"/>
                </a:cubicBezTo>
                <a:cubicBezTo>
                  <a:pt x="2491" y="786"/>
                  <a:pt x="2184" y="1195"/>
                  <a:pt x="1877" y="1605"/>
                </a:cubicBezTo>
                <a:lnTo>
                  <a:pt x="137" y="3754"/>
                </a:lnTo>
                <a:cubicBezTo>
                  <a:pt x="103" y="3823"/>
                  <a:pt x="0" y="3891"/>
                  <a:pt x="0" y="3959"/>
                </a:cubicBezTo>
                <a:cubicBezTo>
                  <a:pt x="0" y="4062"/>
                  <a:pt x="0" y="4198"/>
                  <a:pt x="68" y="4232"/>
                </a:cubicBezTo>
                <a:cubicBezTo>
                  <a:pt x="103" y="4249"/>
                  <a:pt x="154" y="4258"/>
                  <a:pt x="205" y="4258"/>
                </a:cubicBezTo>
                <a:cubicBezTo>
                  <a:pt x="256" y="4258"/>
                  <a:pt x="307" y="4249"/>
                  <a:pt x="341" y="4232"/>
                </a:cubicBezTo>
                <a:cubicBezTo>
                  <a:pt x="444" y="4198"/>
                  <a:pt x="478" y="4130"/>
                  <a:pt x="546" y="4062"/>
                </a:cubicBezTo>
                <a:lnTo>
                  <a:pt x="1945" y="2389"/>
                </a:lnTo>
                <a:lnTo>
                  <a:pt x="3549" y="479"/>
                </a:lnTo>
                <a:cubicBezTo>
                  <a:pt x="3617" y="410"/>
                  <a:pt x="3651" y="342"/>
                  <a:pt x="3685" y="274"/>
                </a:cubicBezTo>
                <a:cubicBezTo>
                  <a:pt x="3712" y="117"/>
                  <a:pt x="3598" y="0"/>
                  <a:pt x="346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7" name="Google Shape;2967;p26"/>
          <p:cNvSpPr/>
          <p:nvPr/>
        </p:nvSpPr>
        <p:spPr>
          <a:xfrm>
            <a:off x="2023436" y="4393284"/>
            <a:ext cx="74370" cy="73364"/>
          </a:xfrm>
          <a:custGeom>
            <a:rect b="b" l="l" r="r" t="t"/>
            <a:pathLst>
              <a:path extrusionOk="0" h="3939" w="3993">
                <a:moveTo>
                  <a:pt x="3758" y="1"/>
                </a:moveTo>
                <a:cubicBezTo>
                  <a:pt x="3714" y="1"/>
                  <a:pt x="3667" y="16"/>
                  <a:pt x="3617" y="49"/>
                </a:cubicBezTo>
                <a:cubicBezTo>
                  <a:pt x="3447" y="151"/>
                  <a:pt x="3276" y="287"/>
                  <a:pt x="3140" y="424"/>
                </a:cubicBezTo>
                <a:cubicBezTo>
                  <a:pt x="2150" y="1414"/>
                  <a:pt x="1195" y="2403"/>
                  <a:pt x="205" y="3359"/>
                </a:cubicBezTo>
                <a:cubicBezTo>
                  <a:pt x="137" y="3427"/>
                  <a:pt x="69" y="3461"/>
                  <a:pt x="69" y="3529"/>
                </a:cubicBezTo>
                <a:cubicBezTo>
                  <a:pt x="34" y="3632"/>
                  <a:pt x="0" y="3768"/>
                  <a:pt x="69" y="3836"/>
                </a:cubicBezTo>
                <a:cubicBezTo>
                  <a:pt x="120" y="3905"/>
                  <a:pt x="188" y="3939"/>
                  <a:pt x="256" y="3939"/>
                </a:cubicBezTo>
                <a:cubicBezTo>
                  <a:pt x="325" y="3939"/>
                  <a:pt x="393" y="3905"/>
                  <a:pt x="444" y="3836"/>
                </a:cubicBezTo>
                <a:cubicBezTo>
                  <a:pt x="717" y="3632"/>
                  <a:pt x="956" y="3393"/>
                  <a:pt x="1195" y="3154"/>
                </a:cubicBezTo>
                <a:cubicBezTo>
                  <a:pt x="1911" y="2437"/>
                  <a:pt x="2594" y="1721"/>
                  <a:pt x="3310" y="970"/>
                </a:cubicBezTo>
                <a:cubicBezTo>
                  <a:pt x="3447" y="833"/>
                  <a:pt x="3617" y="731"/>
                  <a:pt x="3754" y="595"/>
                </a:cubicBezTo>
                <a:cubicBezTo>
                  <a:pt x="3856" y="526"/>
                  <a:pt x="3925" y="424"/>
                  <a:pt x="3993" y="356"/>
                </a:cubicBezTo>
                <a:cubicBezTo>
                  <a:pt x="3993" y="149"/>
                  <a:pt x="3895" y="1"/>
                  <a:pt x="37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8" name="Google Shape;2968;p26"/>
          <p:cNvSpPr/>
          <p:nvPr/>
        </p:nvSpPr>
        <p:spPr>
          <a:xfrm>
            <a:off x="2118119" y="4294429"/>
            <a:ext cx="78188" cy="71818"/>
          </a:xfrm>
          <a:custGeom>
            <a:rect b="b" l="l" r="r" t="t"/>
            <a:pathLst>
              <a:path extrusionOk="0" h="3856" w="4198">
                <a:moveTo>
                  <a:pt x="3904" y="0"/>
                </a:moveTo>
                <a:cubicBezTo>
                  <a:pt x="3807" y="0"/>
                  <a:pt x="3705" y="58"/>
                  <a:pt x="3618" y="102"/>
                </a:cubicBezTo>
                <a:cubicBezTo>
                  <a:pt x="3481" y="204"/>
                  <a:pt x="3345" y="341"/>
                  <a:pt x="3242" y="443"/>
                </a:cubicBezTo>
                <a:lnTo>
                  <a:pt x="205" y="3343"/>
                </a:lnTo>
                <a:cubicBezTo>
                  <a:pt x="137" y="3412"/>
                  <a:pt x="103" y="3480"/>
                  <a:pt x="69" y="3548"/>
                </a:cubicBezTo>
                <a:cubicBezTo>
                  <a:pt x="1" y="3685"/>
                  <a:pt x="103" y="3821"/>
                  <a:pt x="342" y="3855"/>
                </a:cubicBezTo>
                <a:cubicBezTo>
                  <a:pt x="478" y="3753"/>
                  <a:pt x="615" y="3650"/>
                  <a:pt x="751" y="3548"/>
                </a:cubicBezTo>
                <a:cubicBezTo>
                  <a:pt x="1809" y="2559"/>
                  <a:pt x="2867" y="1569"/>
                  <a:pt x="3891" y="579"/>
                </a:cubicBezTo>
                <a:lnTo>
                  <a:pt x="3993" y="477"/>
                </a:lnTo>
                <a:cubicBezTo>
                  <a:pt x="4130" y="341"/>
                  <a:pt x="4198" y="204"/>
                  <a:pt x="4061" y="68"/>
                </a:cubicBezTo>
                <a:cubicBezTo>
                  <a:pt x="4012" y="18"/>
                  <a:pt x="3959" y="0"/>
                  <a:pt x="390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9" name="Google Shape;2969;p26"/>
          <p:cNvSpPr/>
          <p:nvPr/>
        </p:nvSpPr>
        <p:spPr>
          <a:xfrm>
            <a:off x="837586" y="3918583"/>
            <a:ext cx="48965" cy="84781"/>
          </a:xfrm>
          <a:custGeom>
            <a:rect b="b" l="l" r="r" t="t"/>
            <a:pathLst>
              <a:path extrusionOk="0" h="4552" w="2629">
                <a:moveTo>
                  <a:pt x="2444" y="0"/>
                </a:moveTo>
                <a:cubicBezTo>
                  <a:pt x="2369" y="0"/>
                  <a:pt x="2294" y="32"/>
                  <a:pt x="2219" y="82"/>
                </a:cubicBezTo>
                <a:cubicBezTo>
                  <a:pt x="2116" y="184"/>
                  <a:pt x="2048" y="287"/>
                  <a:pt x="2014" y="423"/>
                </a:cubicBezTo>
                <a:lnTo>
                  <a:pt x="308" y="3767"/>
                </a:lnTo>
                <a:cubicBezTo>
                  <a:pt x="206" y="3904"/>
                  <a:pt x="137" y="4040"/>
                  <a:pt x="69" y="4211"/>
                </a:cubicBezTo>
                <a:cubicBezTo>
                  <a:pt x="1" y="4381"/>
                  <a:pt x="103" y="4552"/>
                  <a:pt x="376" y="4552"/>
                </a:cubicBezTo>
                <a:cubicBezTo>
                  <a:pt x="444" y="4484"/>
                  <a:pt x="513" y="4450"/>
                  <a:pt x="581" y="4381"/>
                </a:cubicBezTo>
                <a:cubicBezTo>
                  <a:pt x="649" y="4313"/>
                  <a:pt x="717" y="4211"/>
                  <a:pt x="751" y="4108"/>
                </a:cubicBezTo>
                <a:lnTo>
                  <a:pt x="2526" y="525"/>
                </a:lnTo>
                <a:cubicBezTo>
                  <a:pt x="2594" y="457"/>
                  <a:pt x="2628" y="355"/>
                  <a:pt x="2628" y="287"/>
                </a:cubicBezTo>
                <a:cubicBezTo>
                  <a:pt x="2628" y="184"/>
                  <a:pt x="2594" y="82"/>
                  <a:pt x="2526" y="14"/>
                </a:cubicBezTo>
                <a:cubicBezTo>
                  <a:pt x="2498" y="4"/>
                  <a:pt x="2471" y="0"/>
                  <a:pt x="24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0" name="Google Shape;2970;p26"/>
          <p:cNvSpPr/>
          <p:nvPr/>
        </p:nvSpPr>
        <p:spPr>
          <a:xfrm>
            <a:off x="805814" y="3820566"/>
            <a:ext cx="52131" cy="82658"/>
          </a:xfrm>
          <a:custGeom>
            <a:rect b="b" l="l" r="r" t="t"/>
            <a:pathLst>
              <a:path extrusionOk="0" h="4438" w="2799">
                <a:moveTo>
                  <a:pt x="2563" y="1"/>
                </a:moveTo>
                <a:cubicBezTo>
                  <a:pt x="2529" y="1"/>
                  <a:pt x="2493" y="7"/>
                  <a:pt x="2457" y="22"/>
                </a:cubicBezTo>
                <a:cubicBezTo>
                  <a:pt x="2355" y="90"/>
                  <a:pt x="2253" y="158"/>
                  <a:pt x="2185" y="295"/>
                </a:cubicBezTo>
                <a:cubicBezTo>
                  <a:pt x="1366" y="1421"/>
                  <a:pt x="683" y="2649"/>
                  <a:pt x="69" y="3912"/>
                </a:cubicBezTo>
                <a:cubicBezTo>
                  <a:pt x="35" y="3980"/>
                  <a:pt x="1" y="4082"/>
                  <a:pt x="1" y="4185"/>
                </a:cubicBezTo>
                <a:cubicBezTo>
                  <a:pt x="1" y="4287"/>
                  <a:pt x="35" y="4355"/>
                  <a:pt x="137" y="4423"/>
                </a:cubicBezTo>
                <a:cubicBezTo>
                  <a:pt x="167" y="4433"/>
                  <a:pt x="197" y="4438"/>
                  <a:pt x="226" y="4438"/>
                </a:cubicBezTo>
                <a:cubicBezTo>
                  <a:pt x="297" y="4438"/>
                  <a:pt x="362" y="4413"/>
                  <a:pt x="410" y="4389"/>
                </a:cubicBezTo>
                <a:cubicBezTo>
                  <a:pt x="512" y="4287"/>
                  <a:pt x="581" y="4185"/>
                  <a:pt x="615" y="4082"/>
                </a:cubicBezTo>
                <a:cubicBezTo>
                  <a:pt x="1195" y="2820"/>
                  <a:pt x="1877" y="1625"/>
                  <a:pt x="2662" y="499"/>
                </a:cubicBezTo>
                <a:cubicBezTo>
                  <a:pt x="2696" y="431"/>
                  <a:pt x="2765" y="329"/>
                  <a:pt x="2799" y="260"/>
                </a:cubicBezTo>
                <a:cubicBezTo>
                  <a:pt x="2799" y="98"/>
                  <a:pt x="2692" y="1"/>
                  <a:pt x="256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1" name="Google Shape;2971;p26"/>
          <p:cNvSpPr/>
          <p:nvPr/>
        </p:nvSpPr>
        <p:spPr>
          <a:xfrm>
            <a:off x="906867" y="4343223"/>
            <a:ext cx="56583" cy="73066"/>
          </a:xfrm>
          <a:custGeom>
            <a:rect b="b" l="l" r="r" t="t"/>
            <a:pathLst>
              <a:path extrusionOk="0" h="3923" w="3038">
                <a:moveTo>
                  <a:pt x="2756" y="0"/>
                </a:moveTo>
                <a:cubicBezTo>
                  <a:pt x="2669" y="0"/>
                  <a:pt x="2584" y="84"/>
                  <a:pt x="2525" y="143"/>
                </a:cubicBezTo>
                <a:cubicBezTo>
                  <a:pt x="2389" y="280"/>
                  <a:pt x="2321" y="450"/>
                  <a:pt x="2184" y="621"/>
                </a:cubicBezTo>
                <a:lnTo>
                  <a:pt x="103" y="3419"/>
                </a:lnTo>
                <a:cubicBezTo>
                  <a:pt x="68" y="3453"/>
                  <a:pt x="0" y="3521"/>
                  <a:pt x="0" y="3556"/>
                </a:cubicBezTo>
                <a:cubicBezTo>
                  <a:pt x="0" y="3658"/>
                  <a:pt x="0" y="3829"/>
                  <a:pt x="34" y="3897"/>
                </a:cubicBezTo>
                <a:cubicBezTo>
                  <a:pt x="86" y="3914"/>
                  <a:pt x="145" y="3922"/>
                  <a:pt x="205" y="3922"/>
                </a:cubicBezTo>
                <a:cubicBezTo>
                  <a:pt x="265" y="3922"/>
                  <a:pt x="324" y="3914"/>
                  <a:pt x="376" y="3897"/>
                </a:cubicBezTo>
                <a:cubicBezTo>
                  <a:pt x="512" y="3794"/>
                  <a:pt x="614" y="3692"/>
                  <a:pt x="717" y="3556"/>
                </a:cubicBezTo>
                <a:cubicBezTo>
                  <a:pt x="1433" y="2566"/>
                  <a:pt x="2116" y="1576"/>
                  <a:pt x="2832" y="621"/>
                </a:cubicBezTo>
                <a:cubicBezTo>
                  <a:pt x="2901" y="485"/>
                  <a:pt x="2969" y="382"/>
                  <a:pt x="3037" y="246"/>
                </a:cubicBezTo>
                <a:cubicBezTo>
                  <a:pt x="2969" y="177"/>
                  <a:pt x="2901" y="41"/>
                  <a:pt x="2798" y="7"/>
                </a:cubicBezTo>
                <a:cubicBezTo>
                  <a:pt x="2784" y="2"/>
                  <a:pt x="2770" y="0"/>
                  <a:pt x="27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2" name="Google Shape;2972;p26"/>
          <p:cNvSpPr/>
          <p:nvPr/>
        </p:nvSpPr>
        <p:spPr>
          <a:xfrm>
            <a:off x="2050757" y="4320577"/>
            <a:ext cx="62934" cy="67739"/>
          </a:xfrm>
          <a:custGeom>
            <a:rect b="b" l="l" r="r" t="t"/>
            <a:pathLst>
              <a:path extrusionOk="0" h="3637" w="3379">
                <a:moveTo>
                  <a:pt x="3134" y="0"/>
                </a:moveTo>
                <a:cubicBezTo>
                  <a:pt x="3080" y="0"/>
                  <a:pt x="3023" y="20"/>
                  <a:pt x="2969" y="63"/>
                </a:cubicBezTo>
                <a:cubicBezTo>
                  <a:pt x="2867" y="131"/>
                  <a:pt x="2765" y="267"/>
                  <a:pt x="2662" y="370"/>
                </a:cubicBezTo>
                <a:cubicBezTo>
                  <a:pt x="1741" y="1257"/>
                  <a:pt x="1093" y="2383"/>
                  <a:pt x="103" y="3202"/>
                </a:cubicBezTo>
                <a:cubicBezTo>
                  <a:pt x="35" y="3304"/>
                  <a:pt x="1" y="3407"/>
                  <a:pt x="35" y="3509"/>
                </a:cubicBezTo>
                <a:cubicBezTo>
                  <a:pt x="76" y="3592"/>
                  <a:pt x="155" y="3637"/>
                  <a:pt x="241" y="3637"/>
                </a:cubicBezTo>
                <a:cubicBezTo>
                  <a:pt x="297" y="3637"/>
                  <a:pt x="356" y="3618"/>
                  <a:pt x="410" y="3577"/>
                </a:cubicBezTo>
                <a:cubicBezTo>
                  <a:pt x="649" y="3441"/>
                  <a:pt x="854" y="3270"/>
                  <a:pt x="1058" y="3065"/>
                </a:cubicBezTo>
                <a:cubicBezTo>
                  <a:pt x="1775" y="2212"/>
                  <a:pt x="2492" y="1359"/>
                  <a:pt x="3242" y="472"/>
                </a:cubicBezTo>
                <a:cubicBezTo>
                  <a:pt x="3276" y="404"/>
                  <a:pt x="3311" y="336"/>
                  <a:pt x="3379" y="233"/>
                </a:cubicBezTo>
                <a:cubicBezTo>
                  <a:pt x="3355" y="93"/>
                  <a:pt x="3252" y="0"/>
                  <a:pt x="31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3" name="Google Shape;2973;p26"/>
          <p:cNvSpPr/>
          <p:nvPr/>
        </p:nvSpPr>
        <p:spPr>
          <a:xfrm>
            <a:off x="674908" y="4177714"/>
            <a:ext cx="57216" cy="72433"/>
          </a:xfrm>
          <a:custGeom>
            <a:rect b="b" l="l" r="r" t="t"/>
            <a:pathLst>
              <a:path extrusionOk="0" h="3889" w="3072">
                <a:moveTo>
                  <a:pt x="2866" y="1"/>
                </a:moveTo>
                <a:cubicBezTo>
                  <a:pt x="2834" y="1"/>
                  <a:pt x="2800" y="8"/>
                  <a:pt x="2764" y="22"/>
                </a:cubicBezTo>
                <a:cubicBezTo>
                  <a:pt x="2662" y="56"/>
                  <a:pt x="2560" y="124"/>
                  <a:pt x="2525" y="227"/>
                </a:cubicBezTo>
                <a:cubicBezTo>
                  <a:pt x="1741" y="1250"/>
                  <a:pt x="956" y="2274"/>
                  <a:pt x="205" y="3298"/>
                </a:cubicBezTo>
                <a:cubicBezTo>
                  <a:pt x="0" y="3605"/>
                  <a:pt x="0" y="3775"/>
                  <a:pt x="171" y="3844"/>
                </a:cubicBezTo>
                <a:cubicBezTo>
                  <a:pt x="226" y="3875"/>
                  <a:pt x="275" y="3888"/>
                  <a:pt x="320" y="3888"/>
                </a:cubicBezTo>
                <a:cubicBezTo>
                  <a:pt x="470" y="3888"/>
                  <a:pt x="570" y="3736"/>
                  <a:pt x="649" y="3605"/>
                </a:cubicBezTo>
                <a:cubicBezTo>
                  <a:pt x="1433" y="2581"/>
                  <a:pt x="2184" y="1557"/>
                  <a:pt x="2969" y="500"/>
                </a:cubicBezTo>
                <a:cubicBezTo>
                  <a:pt x="3003" y="431"/>
                  <a:pt x="3037" y="363"/>
                  <a:pt x="3071" y="261"/>
                </a:cubicBezTo>
                <a:cubicBezTo>
                  <a:pt x="3071" y="99"/>
                  <a:pt x="2986" y="1"/>
                  <a:pt x="286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4" name="Google Shape;2974;p26"/>
          <p:cNvSpPr/>
          <p:nvPr/>
        </p:nvSpPr>
        <p:spPr>
          <a:xfrm>
            <a:off x="2343839" y="4249639"/>
            <a:ext cx="63455" cy="67758"/>
          </a:xfrm>
          <a:custGeom>
            <a:rect b="b" l="l" r="r" t="t"/>
            <a:pathLst>
              <a:path extrusionOk="0" h="3638" w="3407">
                <a:moveTo>
                  <a:pt x="3106" y="0"/>
                </a:moveTo>
                <a:cubicBezTo>
                  <a:pt x="2962" y="0"/>
                  <a:pt x="2860" y="127"/>
                  <a:pt x="2758" y="255"/>
                </a:cubicBezTo>
                <a:cubicBezTo>
                  <a:pt x="1905" y="1176"/>
                  <a:pt x="1086" y="2063"/>
                  <a:pt x="267" y="2984"/>
                </a:cubicBezTo>
                <a:cubicBezTo>
                  <a:pt x="165" y="3087"/>
                  <a:pt x="97" y="3223"/>
                  <a:pt x="63" y="3360"/>
                </a:cubicBezTo>
                <a:cubicBezTo>
                  <a:pt x="0" y="3484"/>
                  <a:pt x="108" y="3637"/>
                  <a:pt x="309" y="3637"/>
                </a:cubicBezTo>
                <a:cubicBezTo>
                  <a:pt x="329" y="3637"/>
                  <a:pt x="349" y="3636"/>
                  <a:pt x="370" y="3633"/>
                </a:cubicBezTo>
                <a:cubicBezTo>
                  <a:pt x="438" y="3564"/>
                  <a:pt x="574" y="3462"/>
                  <a:pt x="677" y="3360"/>
                </a:cubicBezTo>
                <a:cubicBezTo>
                  <a:pt x="1496" y="2404"/>
                  <a:pt x="2315" y="1483"/>
                  <a:pt x="3134" y="562"/>
                </a:cubicBezTo>
                <a:cubicBezTo>
                  <a:pt x="3373" y="323"/>
                  <a:pt x="3407" y="152"/>
                  <a:pt x="3270" y="50"/>
                </a:cubicBezTo>
                <a:cubicBezTo>
                  <a:pt x="3209" y="15"/>
                  <a:pt x="3155" y="0"/>
                  <a:pt x="310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5" name="Google Shape;2975;p26"/>
          <p:cNvSpPr/>
          <p:nvPr/>
        </p:nvSpPr>
        <p:spPr>
          <a:xfrm>
            <a:off x="2036137" y="4573115"/>
            <a:ext cx="68670" cy="57738"/>
          </a:xfrm>
          <a:custGeom>
            <a:rect b="b" l="l" r="r" t="t"/>
            <a:pathLst>
              <a:path extrusionOk="0" h="3100" w="3687">
                <a:moveTo>
                  <a:pt x="3400" y="0"/>
                </a:moveTo>
                <a:cubicBezTo>
                  <a:pt x="3371" y="0"/>
                  <a:pt x="3341" y="5"/>
                  <a:pt x="3311" y="15"/>
                </a:cubicBezTo>
                <a:cubicBezTo>
                  <a:pt x="3174" y="49"/>
                  <a:pt x="3004" y="118"/>
                  <a:pt x="2901" y="254"/>
                </a:cubicBezTo>
                <a:cubicBezTo>
                  <a:pt x="2014" y="1005"/>
                  <a:pt x="1127" y="1756"/>
                  <a:pt x="240" y="2540"/>
                </a:cubicBezTo>
                <a:cubicBezTo>
                  <a:pt x="171" y="2609"/>
                  <a:pt x="103" y="2677"/>
                  <a:pt x="69" y="2779"/>
                </a:cubicBezTo>
                <a:cubicBezTo>
                  <a:pt x="1" y="2848"/>
                  <a:pt x="1" y="2950"/>
                  <a:pt x="69" y="3018"/>
                </a:cubicBezTo>
                <a:cubicBezTo>
                  <a:pt x="119" y="3068"/>
                  <a:pt x="206" y="3100"/>
                  <a:pt x="302" y="3100"/>
                </a:cubicBezTo>
                <a:cubicBezTo>
                  <a:pt x="337" y="3100"/>
                  <a:pt x="374" y="3096"/>
                  <a:pt x="410" y="3086"/>
                </a:cubicBezTo>
                <a:cubicBezTo>
                  <a:pt x="547" y="3018"/>
                  <a:pt x="683" y="2916"/>
                  <a:pt x="786" y="2813"/>
                </a:cubicBezTo>
                <a:cubicBezTo>
                  <a:pt x="1536" y="2131"/>
                  <a:pt x="2287" y="1449"/>
                  <a:pt x="3038" y="800"/>
                </a:cubicBezTo>
                <a:cubicBezTo>
                  <a:pt x="3174" y="698"/>
                  <a:pt x="3311" y="630"/>
                  <a:pt x="3447" y="561"/>
                </a:cubicBezTo>
                <a:cubicBezTo>
                  <a:pt x="3550" y="493"/>
                  <a:pt x="3618" y="425"/>
                  <a:pt x="3686" y="391"/>
                </a:cubicBezTo>
                <a:cubicBezTo>
                  <a:pt x="3686" y="158"/>
                  <a:pt x="3563" y="0"/>
                  <a:pt x="34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6" name="Google Shape;2976;p26"/>
          <p:cNvSpPr/>
          <p:nvPr/>
        </p:nvSpPr>
        <p:spPr>
          <a:xfrm>
            <a:off x="1900146" y="4418855"/>
            <a:ext cx="64852" cy="61779"/>
          </a:xfrm>
          <a:custGeom>
            <a:rect b="b" l="l" r="r" t="t"/>
            <a:pathLst>
              <a:path extrusionOk="0" h="3317" w="3482">
                <a:moveTo>
                  <a:pt x="3259" y="0"/>
                </a:moveTo>
                <a:cubicBezTo>
                  <a:pt x="3218" y="0"/>
                  <a:pt x="3176" y="13"/>
                  <a:pt x="3140" y="41"/>
                </a:cubicBezTo>
                <a:cubicBezTo>
                  <a:pt x="2935" y="143"/>
                  <a:pt x="2764" y="314"/>
                  <a:pt x="2628" y="450"/>
                </a:cubicBezTo>
                <a:cubicBezTo>
                  <a:pt x="1809" y="1235"/>
                  <a:pt x="1127" y="2190"/>
                  <a:pt x="137" y="2839"/>
                </a:cubicBezTo>
                <a:cubicBezTo>
                  <a:pt x="103" y="2873"/>
                  <a:pt x="35" y="2907"/>
                  <a:pt x="35" y="2941"/>
                </a:cubicBezTo>
                <a:cubicBezTo>
                  <a:pt x="35" y="2975"/>
                  <a:pt x="1" y="3146"/>
                  <a:pt x="35" y="3180"/>
                </a:cubicBezTo>
                <a:cubicBezTo>
                  <a:pt x="103" y="3248"/>
                  <a:pt x="171" y="3282"/>
                  <a:pt x="273" y="3316"/>
                </a:cubicBezTo>
                <a:cubicBezTo>
                  <a:pt x="376" y="3282"/>
                  <a:pt x="478" y="3248"/>
                  <a:pt x="581" y="3180"/>
                </a:cubicBezTo>
                <a:cubicBezTo>
                  <a:pt x="854" y="2975"/>
                  <a:pt x="1092" y="2770"/>
                  <a:pt x="1331" y="2566"/>
                </a:cubicBezTo>
                <a:cubicBezTo>
                  <a:pt x="2014" y="1883"/>
                  <a:pt x="2662" y="1167"/>
                  <a:pt x="3345" y="484"/>
                </a:cubicBezTo>
                <a:cubicBezTo>
                  <a:pt x="3379" y="416"/>
                  <a:pt x="3447" y="314"/>
                  <a:pt x="3481" y="245"/>
                </a:cubicBezTo>
                <a:cubicBezTo>
                  <a:pt x="3481" y="95"/>
                  <a:pt x="3371" y="0"/>
                  <a:pt x="325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7" name="Google Shape;2977;p26"/>
          <p:cNvSpPr/>
          <p:nvPr/>
        </p:nvSpPr>
        <p:spPr>
          <a:xfrm>
            <a:off x="800097" y="4132588"/>
            <a:ext cx="48947" cy="73513"/>
          </a:xfrm>
          <a:custGeom>
            <a:rect b="b" l="l" r="r" t="t"/>
            <a:pathLst>
              <a:path extrusionOk="0" h="3947" w="2628">
                <a:moveTo>
                  <a:pt x="2341" y="0"/>
                </a:moveTo>
                <a:cubicBezTo>
                  <a:pt x="2221" y="0"/>
                  <a:pt x="2162" y="86"/>
                  <a:pt x="2082" y="193"/>
                </a:cubicBezTo>
                <a:cubicBezTo>
                  <a:pt x="1434" y="1216"/>
                  <a:pt x="785" y="2274"/>
                  <a:pt x="103" y="3332"/>
                </a:cubicBezTo>
                <a:cubicBezTo>
                  <a:pt x="69" y="3400"/>
                  <a:pt x="1" y="3503"/>
                  <a:pt x="35" y="3571"/>
                </a:cubicBezTo>
                <a:cubicBezTo>
                  <a:pt x="69" y="3707"/>
                  <a:pt x="137" y="3810"/>
                  <a:pt x="239" y="3946"/>
                </a:cubicBezTo>
                <a:cubicBezTo>
                  <a:pt x="376" y="3810"/>
                  <a:pt x="512" y="3673"/>
                  <a:pt x="649" y="3537"/>
                </a:cubicBezTo>
                <a:cubicBezTo>
                  <a:pt x="1229" y="2581"/>
                  <a:pt x="1809" y="1592"/>
                  <a:pt x="2423" y="636"/>
                </a:cubicBezTo>
                <a:cubicBezTo>
                  <a:pt x="2457" y="568"/>
                  <a:pt x="2492" y="500"/>
                  <a:pt x="2560" y="397"/>
                </a:cubicBezTo>
                <a:cubicBezTo>
                  <a:pt x="2628" y="261"/>
                  <a:pt x="2628" y="90"/>
                  <a:pt x="2457" y="22"/>
                </a:cubicBezTo>
                <a:cubicBezTo>
                  <a:pt x="2413" y="7"/>
                  <a:pt x="2374" y="0"/>
                  <a:pt x="23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8" name="Google Shape;2978;p26"/>
          <p:cNvSpPr/>
          <p:nvPr/>
        </p:nvSpPr>
        <p:spPr>
          <a:xfrm>
            <a:off x="2138456" y="4406768"/>
            <a:ext cx="64219" cy="59656"/>
          </a:xfrm>
          <a:custGeom>
            <a:rect b="b" l="l" r="r" t="t"/>
            <a:pathLst>
              <a:path extrusionOk="0" h="3203" w="3448">
                <a:moveTo>
                  <a:pt x="3237" y="0"/>
                </a:moveTo>
                <a:cubicBezTo>
                  <a:pt x="3227" y="0"/>
                  <a:pt x="3218" y="2"/>
                  <a:pt x="3208" y="7"/>
                </a:cubicBezTo>
                <a:cubicBezTo>
                  <a:pt x="3072" y="7"/>
                  <a:pt x="2969" y="41"/>
                  <a:pt x="2867" y="109"/>
                </a:cubicBezTo>
                <a:cubicBezTo>
                  <a:pt x="2014" y="928"/>
                  <a:pt x="1161" y="1747"/>
                  <a:pt x="274" y="2600"/>
                </a:cubicBezTo>
                <a:cubicBezTo>
                  <a:pt x="171" y="2669"/>
                  <a:pt x="103" y="2771"/>
                  <a:pt x="35" y="2873"/>
                </a:cubicBezTo>
                <a:cubicBezTo>
                  <a:pt x="1" y="2976"/>
                  <a:pt x="35" y="3078"/>
                  <a:pt x="103" y="3146"/>
                </a:cubicBezTo>
                <a:cubicBezTo>
                  <a:pt x="143" y="3186"/>
                  <a:pt x="195" y="3203"/>
                  <a:pt x="251" y="3203"/>
                </a:cubicBezTo>
                <a:cubicBezTo>
                  <a:pt x="291" y="3203"/>
                  <a:pt x="334" y="3195"/>
                  <a:pt x="376" y="3181"/>
                </a:cubicBezTo>
                <a:cubicBezTo>
                  <a:pt x="478" y="3146"/>
                  <a:pt x="581" y="3078"/>
                  <a:pt x="649" y="2976"/>
                </a:cubicBezTo>
                <a:cubicBezTo>
                  <a:pt x="1058" y="2566"/>
                  <a:pt x="1536" y="2157"/>
                  <a:pt x="1980" y="1747"/>
                </a:cubicBezTo>
                <a:cubicBezTo>
                  <a:pt x="2389" y="1304"/>
                  <a:pt x="2765" y="963"/>
                  <a:pt x="3140" y="553"/>
                </a:cubicBezTo>
                <a:cubicBezTo>
                  <a:pt x="3242" y="417"/>
                  <a:pt x="3345" y="280"/>
                  <a:pt x="3447" y="109"/>
                </a:cubicBezTo>
                <a:cubicBezTo>
                  <a:pt x="3359" y="80"/>
                  <a:pt x="3296" y="0"/>
                  <a:pt x="323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9" name="Google Shape;2979;p26"/>
          <p:cNvSpPr/>
          <p:nvPr/>
        </p:nvSpPr>
        <p:spPr>
          <a:xfrm>
            <a:off x="1961791" y="4407271"/>
            <a:ext cx="62301" cy="61928"/>
          </a:xfrm>
          <a:custGeom>
            <a:rect b="b" l="l" r="r" t="t"/>
            <a:pathLst>
              <a:path extrusionOk="0" h="3325" w="3345">
                <a:moveTo>
                  <a:pt x="3155" y="0"/>
                </a:moveTo>
                <a:cubicBezTo>
                  <a:pt x="3097" y="0"/>
                  <a:pt x="3007" y="24"/>
                  <a:pt x="2935" y="48"/>
                </a:cubicBezTo>
                <a:cubicBezTo>
                  <a:pt x="2833" y="82"/>
                  <a:pt x="2833" y="151"/>
                  <a:pt x="2799" y="185"/>
                </a:cubicBezTo>
                <a:lnTo>
                  <a:pt x="308" y="2744"/>
                </a:lnTo>
                <a:cubicBezTo>
                  <a:pt x="205" y="2812"/>
                  <a:pt x="137" y="2915"/>
                  <a:pt x="69" y="2983"/>
                </a:cubicBezTo>
                <a:cubicBezTo>
                  <a:pt x="0" y="3154"/>
                  <a:pt x="103" y="3290"/>
                  <a:pt x="376" y="3324"/>
                </a:cubicBezTo>
                <a:cubicBezTo>
                  <a:pt x="512" y="3256"/>
                  <a:pt x="615" y="3188"/>
                  <a:pt x="751" y="3085"/>
                </a:cubicBezTo>
                <a:cubicBezTo>
                  <a:pt x="1570" y="2232"/>
                  <a:pt x="2355" y="1413"/>
                  <a:pt x="3140" y="560"/>
                </a:cubicBezTo>
                <a:cubicBezTo>
                  <a:pt x="3242" y="492"/>
                  <a:pt x="3276" y="390"/>
                  <a:pt x="3310" y="287"/>
                </a:cubicBezTo>
                <a:cubicBezTo>
                  <a:pt x="3344" y="185"/>
                  <a:pt x="3310" y="82"/>
                  <a:pt x="3208" y="14"/>
                </a:cubicBezTo>
                <a:cubicBezTo>
                  <a:pt x="3198" y="4"/>
                  <a:pt x="3179" y="0"/>
                  <a:pt x="315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0" name="Google Shape;2980;p26"/>
          <p:cNvSpPr/>
          <p:nvPr/>
        </p:nvSpPr>
        <p:spPr>
          <a:xfrm>
            <a:off x="2297969" y="4205687"/>
            <a:ext cx="57216" cy="61891"/>
          </a:xfrm>
          <a:custGeom>
            <a:rect b="b" l="l" r="r" t="t"/>
            <a:pathLst>
              <a:path extrusionOk="0" h="3323" w="3072">
                <a:moveTo>
                  <a:pt x="2822" y="0"/>
                </a:moveTo>
                <a:cubicBezTo>
                  <a:pt x="2790" y="0"/>
                  <a:pt x="2759" y="7"/>
                  <a:pt x="2730" y="21"/>
                </a:cubicBezTo>
                <a:cubicBezTo>
                  <a:pt x="2594" y="89"/>
                  <a:pt x="2457" y="192"/>
                  <a:pt x="2355" y="294"/>
                </a:cubicBezTo>
                <a:cubicBezTo>
                  <a:pt x="1502" y="1079"/>
                  <a:pt x="751" y="1932"/>
                  <a:pt x="69" y="2853"/>
                </a:cubicBezTo>
                <a:cubicBezTo>
                  <a:pt x="35" y="2888"/>
                  <a:pt x="1" y="2956"/>
                  <a:pt x="1" y="2990"/>
                </a:cubicBezTo>
                <a:cubicBezTo>
                  <a:pt x="1" y="3092"/>
                  <a:pt x="1" y="3229"/>
                  <a:pt x="35" y="3297"/>
                </a:cubicBezTo>
                <a:cubicBezTo>
                  <a:pt x="86" y="3314"/>
                  <a:pt x="146" y="3323"/>
                  <a:pt x="205" y="3323"/>
                </a:cubicBezTo>
                <a:cubicBezTo>
                  <a:pt x="265" y="3323"/>
                  <a:pt x="325" y="3314"/>
                  <a:pt x="376" y="3297"/>
                </a:cubicBezTo>
                <a:cubicBezTo>
                  <a:pt x="478" y="3195"/>
                  <a:pt x="615" y="3092"/>
                  <a:pt x="683" y="2956"/>
                </a:cubicBezTo>
                <a:cubicBezTo>
                  <a:pt x="1365" y="2034"/>
                  <a:pt x="2116" y="1216"/>
                  <a:pt x="2935" y="431"/>
                </a:cubicBezTo>
                <a:cubicBezTo>
                  <a:pt x="3003" y="397"/>
                  <a:pt x="3037" y="328"/>
                  <a:pt x="3072" y="260"/>
                </a:cubicBezTo>
                <a:cubicBezTo>
                  <a:pt x="3072" y="98"/>
                  <a:pt x="2943" y="0"/>
                  <a:pt x="282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1" name="Google Shape;2981;p26"/>
          <p:cNvSpPr/>
          <p:nvPr/>
        </p:nvSpPr>
        <p:spPr>
          <a:xfrm>
            <a:off x="741003" y="3926609"/>
            <a:ext cx="47680" cy="69453"/>
          </a:xfrm>
          <a:custGeom>
            <a:rect b="b" l="l" r="r" t="t"/>
            <a:pathLst>
              <a:path extrusionOk="0" h="3729" w="2560">
                <a:moveTo>
                  <a:pt x="2286" y="1"/>
                </a:moveTo>
                <a:cubicBezTo>
                  <a:pt x="2244" y="1"/>
                  <a:pt x="2201" y="9"/>
                  <a:pt x="2150" y="26"/>
                </a:cubicBezTo>
                <a:cubicBezTo>
                  <a:pt x="2082" y="94"/>
                  <a:pt x="2013" y="163"/>
                  <a:pt x="1945" y="265"/>
                </a:cubicBezTo>
                <a:cubicBezTo>
                  <a:pt x="1740" y="606"/>
                  <a:pt x="1536" y="947"/>
                  <a:pt x="1331" y="1289"/>
                </a:cubicBezTo>
                <a:cubicBezTo>
                  <a:pt x="921" y="1971"/>
                  <a:pt x="512" y="2654"/>
                  <a:pt x="102" y="3336"/>
                </a:cubicBezTo>
                <a:cubicBezTo>
                  <a:pt x="34" y="3473"/>
                  <a:pt x="0" y="3609"/>
                  <a:pt x="137" y="3677"/>
                </a:cubicBezTo>
                <a:cubicBezTo>
                  <a:pt x="188" y="3711"/>
                  <a:pt x="247" y="3729"/>
                  <a:pt x="307" y="3729"/>
                </a:cubicBezTo>
                <a:cubicBezTo>
                  <a:pt x="367" y="3729"/>
                  <a:pt x="427" y="3711"/>
                  <a:pt x="478" y="3677"/>
                </a:cubicBezTo>
                <a:cubicBezTo>
                  <a:pt x="648" y="3507"/>
                  <a:pt x="819" y="3336"/>
                  <a:pt x="956" y="3131"/>
                </a:cubicBezTo>
                <a:cubicBezTo>
                  <a:pt x="1467" y="2278"/>
                  <a:pt x="1945" y="1357"/>
                  <a:pt x="2423" y="504"/>
                </a:cubicBezTo>
                <a:cubicBezTo>
                  <a:pt x="2491" y="402"/>
                  <a:pt x="2525" y="299"/>
                  <a:pt x="2559" y="197"/>
                </a:cubicBezTo>
                <a:cubicBezTo>
                  <a:pt x="2525" y="129"/>
                  <a:pt x="2491" y="26"/>
                  <a:pt x="2423" y="26"/>
                </a:cubicBezTo>
                <a:cubicBezTo>
                  <a:pt x="2372" y="9"/>
                  <a:pt x="2329" y="1"/>
                  <a:pt x="22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2" name="Google Shape;2982;p26"/>
          <p:cNvSpPr/>
          <p:nvPr/>
        </p:nvSpPr>
        <p:spPr>
          <a:xfrm>
            <a:off x="824885" y="4176801"/>
            <a:ext cx="52131" cy="67422"/>
          </a:xfrm>
          <a:custGeom>
            <a:rect b="b" l="l" r="r" t="t"/>
            <a:pathLst>
              <a:path extrusionOk="0" h="3620" w="2799">
                <a:moveTo>
                  <a:pt x="2461" y="1"/>
                </a:moveTo>
                <a:cubicBezTo>
                  <a:pt x="2339" y="1"/>
                  <a:pt x="2262" y="104"/>
                  <a:pt x="2184" y="207"/>
                </a:cubicBezTo>
                <a:cubicBezTo>
                  <a:pt x="2014" y="446"/>
                  <a:pt x="1877" y="719"/>
                  <a:pt x="1672" y="958"/>
                </a:cubicBezTo>
                <a:cubicBezTo>
                  <a:pt x="1126" y="1675"/>
                  <a:pt x="751" y="2528"/>
                  <a:pt x="69" y="3176"/>
                </a:cubicBezTo>
                <a:cubicBezTo>
                  <a:pt x="34" y="3244"/>
                  <a:pt x="0" y="3381"/>
                  <a:pt x="34" y="3449"/>
                </a:cubicBezTo>
                <a:cubicBezTo>
                  <a:pt x="69" y="3517"/>
                  <a:pt x="171" y="3551"/>
                  <a:pt x="273" y="3620"/>
                </a:cubicBezTo>
                <a:cubicBezTo>
                  <a:pt x="376" y="3551"/>
                  <a:pt x="478" y="3517"/>
                  <a:pt x="546" y="3449"/>
                </a:cubicBezTo>
                <a:cubicBezTo>
                  <a:pt x="717" y="3278"/>
                  <a:pt x="888" y="3108"/>
                  <a:pt x="1024" y="2937"/>
                </a:cubicBezTo>
                <a:cubicBezTo>
                  <a:pt x="1570" y="2152"/>
                  <a:pt x="2082" y="1367"/>
                  <a:pt x="2594" y="549"/>
                </a:cubicBezTo>
                <a:cubicBezTo>
                  <a:pt x="2628" y="514"/>
                  <a:pt x="2628" y="480"/>
                  <a:pt x="2662" y="446"/>
                </a:cubicBezTo>
                <a:cubicBezTo>
                  <a:pt x="2730" y="276"/>
                  <a:pt x="2798" y="105"/>
                  <a:pt x="2594" y="37"/>
                </a:cubicBezTo>
                <a:cubicBezTo>
                  <a:pt x="2544" y="12"/>
                  <a:pt x="2500" y="1"/>
                  <a:pt x="24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3" name="Google Shape;2983;p26"/>
          <p:cNvSpPr/>
          <p:nvPr/>
        </p:nvSpPr>
        <p:spPr>
          <a:xfrm>
            <a:off x="951973" y="4405110"/>
            <a:ext cx="64852" cy="54553"/>
          </a:xfrm>
          <a:custGeom>
            <a:rect b="b" l="l" r="r" t="t"/>
            <a:pathLst>
              <a:path extrusionOk="0" h="2929" w="3482">
                <a:moveTo>
                  <a:pt x="3124" y="0"/>
                </a:moveTo>
                <a:cubicBezTo>
                  <a:pt x="3067" y="0"/>
                  <a:pt x="3013" y="19"/>
                  <a:pt x="2970" y="62"/>
                </a:cubicBezTo>
                <a:cubicBezTo>
                  <a:pt x="2867" y="130"/>
                  <a:pt x="2765" y="198"/>
                  <a:pt x="2663" y="301"/>
                </a:cubicBezTo>
                <a:lnTo>
                  <a:pt x="274" y="2382"/>
                </a:lnTo>
                <a:cubicBezTo>
                  <a:pt x="206" y="2451"/>
                  <a:pt x="137" y="2519"/>
                  <a:pt x="103" y="2587"/>
                </a:cubicBezTo>
                <a:cubicBezTo>
                  <a:pt x="1" y="2758"/>
                  <a:pt x="103" y="2928"/>
                  <a:pt x="376" y="2928"/>
                </a:cubicBezTo>
                <a:cubicBezTo>
                  <a:pt x="513" y="2860"/>
                  <a:pt x="615" y="2792"/>
                  <a:pt x="718" y="2689"/>
                </a:cubicBezTo>
                <a:cubicBezTo>
                  <a:pt x="1229" y="2246"/>
                  <a:pt x="1741" y="1768"/>
                  <a:pt x="2253" y="1325"/>
                </a:cubicBezTo>
                <a:cubicBezTo>
                  <a:pt x="2594" y="1017"/>
                  <a:pt x="2936" y="744"/>
                  <a:pt x="3277" y="437"/>
                </a:cubicBezTo>
                <a:cubicBezTo>
                  <a:pt x="3379" y="335"/>
                  <a:pt x="3481" y="233"/>
                  <a:pt x="3345" y="96"/>
                </a:cubicBezTo>
                <a:cubicBezTo>
                  <a:pt x="3286" y="37"/>
                  <a:pt x="3203" y="0"/>
                  <a:pt x="31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4" name="Google Shape;2984;p26"/>
          <p:cNvSpPr/>
          <p:nvPr/>
        </p:nvSpPr>
        <p:spPr>
          <a:xfrm>
            <a:off x="2248392" y="4082211"/>
            <a:ext cx="61667" cy="57160"/>
          </a:xfrm>
          <a:custGeom>
            <a:rect b="b" l="l" r="r" t="t"/>
            <a:pathLst>
              <a:path extrusionOk="0" h="3069" w="3311">
                <a:moveTo>
                  <a:pt x="2986" y="1"/>
                </a:moveTo>
                <a:cubicBezTo>
                  <a:pt x="2843" y="1"/>
                  <a:pt x="2762" y="136"/>
                  <a:pt x="2663" y="236"/>
                </a:cubicBezTo>
                <a:lnTo>
                  <a:pt x="308" y="2488"/>
                </a:lnTo>
                <a:cubicBezTo>
                  <a:pt x="206" y="2556"/>
                  <a:pt x="137" y="2625"/>
                  <a:pt x="69" y="2727"/>
                </a:cubicBezTo>
                <a:cubicBezTo>
                  <a:pt x="1" y="2898"/>
                  <a:pt x="103" y="3068"/>
                  <a:pt x="342" y="3068"/>
                </a:cubicBezTo>
                <a:cubicBezTo>
                  <a:pt x="410" y="3000"/>
                  <a:pt x="513" y="2966"/>
                  <a:pt x="581" y="2898"/>
                </a:cubicBezTo>
                <a:cubicBezTo>
                  <a:pt x="1400" y="2147"/>
                  <a:pt x="2253" y="1362"/>
                  <a:pt x="3072" y="577"/>
                </a:cubicBezTo>
                <a:cubicBezTo>
                  <a:pt x="3311" y="338"/>
                  <a:pt x="3311" y="168"/>
                  <a:pt x="3174" y="65"/>
                </a:cubicBezTo>
                <a:cubicBezTo>
                  <a:pt x="3101" y="19"/>
                  <a:pt x="3039" y="1"/>
                  <a:pt x="29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5" name="Google Shape;2985;p26"/>
          <p:cNvSpPr/>
          <p:nvPr/>
        </p:nvSpPr>
        <p:spPr>
          <a:xfrm>
            <a:off x="741637" y="4070869"/>
            <a:ext cx="48313" cy="60978"/>
          </a:xfrm>
          <a:custGeom>
            <a:rect b="b" l="l" r="r" t="t"/>
            <a:pathLst>
              <a:path extrusionOk="0" h="3274" w="2594">
                <a:moveTo>
                  <a:pt x="2304" y="1"/>
                </a:moveTo>
                <a:cubicBezTo>
                  <a:pt x="2252" y="1"/>
                  <a:pt x="2201" y="9"/>
                  <a:pt x="2150" y="26"/>
                </a:cubicBezTo>
                <a:cubicBezTo>
                  <a:pt x="2082" y="60"/>
                  <a:pt x="2048" y="163"/>
                  <a:pt x="2013" y="197"/>
                </a:cubicBezTo>
                <a:cubicBezTo>
                  <a:pt x="1365" y="1118"/>
                  <a:pt x="717" y="2005"/>
                  <a:pt x="68" y="2892"/>
                </a:cubicBezTo>
                <a:cubicBezTo>
                  <a:pt x="0" y="2995"/>
                  <a:pt x="34" y="3131"/>
                  <a:pt x="103" y="3234"/>
                </a:cubicBezTo>
                <a:cubicBezTo>
                  <a:pt x="142" y="3253"/>
                  <a:pt x="204" y="3273"/>
                  <a:pt x="269" y="3273"/>
                </a:cubicBezTo>
                <a:cubicBezTo>
                  <a:pt x="317" y="3273"/>
                  <a:pt x="366" y="3263"/>
                  <a:pt x="410" y="3234"/>
                </a:cubicBezTo>
                <a:cubicBezTo>
                  <a:pt x="580" y="3131"/>
                  <a:pt x="717" y="3029"/>
                  <a:pt x="819" y="2858"/>
                </a:cubicBezTo>
                <a:cubicBezTo>
                  <a:pt x="1365" y="2108"/>
                  <a:pt x="1911" y="1357"/>
                  <a:pt x="2423" y="572"/>
                </a:cubicBezTo>
                <a:cubicBezTo>
                  <a:pt x="2491" y="470"/>
                  <a:pt x="2559" y="333"/>
                  <a:pt x="2594" y="231"/>
                </a:cubicBezTo>
                <a:cubicBezTo>
                  <a:pt x="2559" y="163"/>
                  <a:pt x="2525" y="26"/>
                  <a:pt x="2457" y="26"/>
                </a:cubicBezTo>
                <a:cubicBezTo>
                  <a:pt x="2406" y="9"/>
                  <a:pt x="2355" y="1"/>
                  <a:pt x="23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6" name="Google Shape;2986;p26"/>
          <p:cNvSpPr/>
          <p:nvPr/>
        </p:nvSpPr>
        <p:spPr>
          <a:xfrm>
            <a:off x="763873" y="4337841"/>
            <a:ext cx="49598" cy="60811"/>
          </a:xfrm>
          <a:custGeom>
            <a:rect b="b" l="l" r="r" t="t"/>
            <a:pathLst>
              <a:path extrusionOk="0" h="3265" w="2663">
                <a:moveTo>
                  <a:pt x="2467" y="0"/>
                </a:moveTo>
                <a:cubicBezTo>
                  <a:pt x="2407" y="0"/>
                  <a:pt x="2347" y="17"/>
                  <a:pt x="2287" y="57"/>
                </a:cubicBezTo>
                <a:cubicBezTo>
                  <a:pt x="2184" y="91"/>
                  <a:pt x="2116" y="193"/>
                  <a:pt x="2082" y="296"/>
                </a:cubicBezTo>
                <a:cubicBezTo>
                  <a:pt x="1707" y="705"/>
                  <a:pt x="1365" y="1183"/>
                  <a:pt x="1024" y="1627"/>
                </a:cubicBezTo>
                <a:cubicBezTo>
                  <a:pt x="649" y="2070"/>
                  <a:pt x="376" y="2411"/>
                  <a:pt x="69" y="2821"/>
                </a:cubicBezTo>
                <a:cubicBezTo>
                  <a:pt x="1" y="2889"/>
                  <a:pt x="1" y="3026"/>
                  <a:pt x="1" y="3128"/>
                </a:cubicBezTo>
                <a:cubicBezTo>
                  <a:pt x="1" y="3196"/>
                  <a:pt x="137" y="3230"/>
                  <a:pt x="205" y="3264"/>
                </a:cubicBezTo>
                <a:cubicBezTo>
                  <a:pt x="308" y="3230"/>
                  <a:pt x="410" y="3196"/>
                  <a:pt x="478" y="3128"/>
                </a:cubicBezTo>
                <a:cubicBezTo>
                  <a:pt x="615" y="3026"/>
                  <a:pt x="717" y="2923"/>
                  <a:pt x="819" y="2821"/>
                </a:cubicBezTo>
                <a:cubicBezTo>
                  <a:pt x="1365" y="2070"/>
                  <a:pt x="1946" y="1285"/>
                  <a:pt x="2526" y="535"/>
                </a:cubicBezTo>
                <a:cubicBezTo>
                  <a:pt x="2594" y="466"/>
                  <a:pt x="2628" y="398"/>
                  <a:pt x="2662" y="296"/>
                </a:cubicBezTo>
                <a:cubicBezTo>
                  <a:pt x="2662" y="193"/>
                  <a:pt x="2628" y="91"/>
                  <a:pt x="2594" y="23"/>
                </a:cubicBezTo>
                <a:cubicBezTo>
                  <a:pt x="2551" y="9"/>
                  <a:pt x="2509" y="0"/>
                  <a:pt x="24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7" name="Google Shape;2987;p26"/>
          <p:cNvSpPr/>
          <p:nvPr/>
        </p:nvSpPr>
        <p:spPr>
          <a:xfrm>
            <a:off x="1818798" y="4504468"/>
            <a:ext cx="54050" cy="53212"/>
          </a:xfrm>
          <a:custGeom>
            <a:rect b="b" l="l" r="r" t="t"/>
            <a:pathLst>
              <a:path extrusionOk="0" h="2857" w="2902">
                <a:moveTo>
                  <a:pt x="2618" y="1"/>
                </a:moveTo>
                <a:cubicBezTo>
                  <a:pt x="2588" y="1"/>
                  <a:pt x="2558" y="5"/>
                  <a:pt x="2526" y="16"/>
                </a:cubicBezTo>
                <a:cubicBezTo>
                  <a:pt x="2423" y="84"/>
                  <a:pt x="2287" y="153"/>
                  <a:pt x="2185" y="289"/>
                </a:cubicBezTo>
                <a:cubicBezTo>
                  <a:pt x="1502" y="937"/>
                  <a:pt x="854" y="1654"/>
                  <a:pt x="205" y="2336"/>
                </a:cubicBezTo>
                <a:lnTo>
                  <a:pt x="137" y="2405"/>
                </a:lnTo>
                <a:cubicBezTo>
                  <a:pt x="69" y="2541"/>
                  <a:pt x="1" y="2678"/>
                  <a:pt x="137" y="2780"/>
                </a:cubicBezTo>
                <a:cubicBezTo>
                  <a:pt x="188" y="2831"/>
                  <a:pt x="257" y="2857"/>
                  <a:pt x="325" y="2857"/>
                </a:cubicBezTo>
                <a:cubicBezTo>
                  <a:pt x="393" y="2857"/>
                  <a:pt x="461" y="2831"/>
                  <a:pt x="513" y="2780"/>
                </a:cubicBezTo>
                <a:cubicBezTo>
                  <a:pt x="649" y="2678"/>
                  <a:pt x="786" y="2575"/>
                  <a:pt x="888" y="2439"/>
                </a:cubicBezTo>
                <a:cubicBezTo>
                  <a:pt x="1263" y="1995"/>
                  <a:pt x="1605" y="1620"/>
                  <a:pt x="1980" y="1210"/>
                </a:cubicBezTo>
                <a:cubicBezTo>
                  <a:pt x="2082" y="1108"/>
                  <a:pt x="2219" y="1040"/>
                  <a:pt x="2355" y="972"/>
                </a:cubicBezTo>
                <a:cubicBezTo>
                  <a:pt x="2731" y="835"/>
                  <a:pt x="2731" y="494"/>
                  <a:pt x="2901" y="289"/>
                </a:cubicBezTo>
                <a:cubicBezTo>
                  <a:pt x="2901" y="145"/>
                  <a:pt x="2779" y="1"/>
                  <a:pt x="261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8" name="Google Shape;2988;p26"/>
          <p:cNvSpPr/>
          <p:nvPr/>
        </p:nvSpPr>
        <p:spPr>
          <a:xfrm>
            <a:off x="1030156" y="4452228"/>
            <a:ext cx="50846" cy="59861"/>
          </a:xfrm>
          <a:custGeom>
            <a:rect b="b" l="l" r="r" t="t"/>
            <a:pathLst>
              <a:path extrusionOk="0" h="3214" w="2730">
                <a:moveTo>
                  <a:pt x="2438" y="1"/>
                </a:moveTo>
                <a:cubicBezTo>
                  <a:pt x="2343" y="1"/>
                  <a:pt x="2263" y="80"/>
                  <a:pt x="2184" y="159"/>
                </a:cubicBezTo>
                <a:cubicBezTo>
                  <a:pt x="1501" y="1013"/>
                  <a:pt x="819" y="1831"/>
                  <a:pt x="137" y="2685"/>
                </a:cubicBezTo>
                <a:cubicBezTo>
                  <a:pt x="102" y="2719"/>
                  <a:pt x="0" y="2787"/>
                  <a:pt x="0" y="2855"/>
                </a:cubicBezTo>
                <a:cubicBezTo>
                  <a:pt x="0" y="2958"/>
                  <a:pt x="34" y="3094"/>
                  <a:pt x="102" y="3162"/>
                </a:cubicBezTo>
                <a:cubicBezTo>
                  <a:pt x="120" y="3196"/>
                  <a:pt x="171" y="3213"/>
                  <a:pt x="230" y="3213"/>
                </a:cubicBezTo>
                <a:cubicBezTo>
                  <a:pt x="290" y="3213"/>
                  <a:pt x="358" y="3196"/>
                  <a:pt x="410" y="3162"/>
                </a:cubicBezTo>
                <a:cubicBezTo>
                  <a:pt x="478" y="3128"/>
                  <a:pt x="512" y="3094"/>
                  <a:pt x="580" y="3026"/>
                </a:cubicBezTo>
                <a:cubicBezTo>
                  <a:pt x="1228" y="2173"/>
                  <a:pt x="1911" y="1354"/>
                  <a:pt x="2559" y="535"/>
                </a:cubicBezTo>
                <a:cubicBezTo>
                  <a:pt x="2628" y="432"/>
                  <a:pt x="2662" y="330"/>
                  <a:pt x="2730" y="228"/>
                </a:cubicBezTo>
                <a:cubicBezTo>
                  <a:pt x="2662" y="159"/>
                  <a:pt x="2593" y="57"/>
                  <a:pt x="2525" y="23"/>
                </a:cubicBezTo>
                <a:cubicBezTo>
                  <a:pt x="2494" y="8"/>
                  <a:pt x="2465" y="1"/>
                  <a:pt x="243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9" name="Google Shape;2989;p26"/>
          <p:cNvSpPr/>
          <p:nvPr/>
        </p:nvSpPr>
        <p:spPr>
          <a:xfrm>
            <a:off x="996466" y="4543820"/>
            <a:ext cx="54031" cy="53584"/>
          </a:xfrm>
          <a:custGeom>
            <a:rect b="b" l="l" r="r" t="t"/>
            <a:pathLst>
              <a:path extrusionOk="0" h="2877" w="2901">
                <a:moveTo>
                  <a:pt x="2682" y="1"/>
                </a:moveTo>
                <a:cubicBezTo>
                  <a:pt x="2654" y="1"/>
                  <a:pt x="2625" y="6"/>
                  <a:pt x="2594" y="19"/>
                </a:cubicBezTo>
                <a:cubicBezTo>
                  <a:pt x="2492" y="53"/>
                  <a:pt x="2389" y="121"/>
                  <a:pt x="2287" y="223"/>
                </a:cubicBezTo>
                <a:cubicBezTo>
                  <a:pt x="1707" y="769"/>
                  <a:pt x="1127" y="1349"/>
                  <a:pt x="547" y="1930"/>
                </a:cubicBezTo>
                <a:cubicBezTo>
                  <a:pt x="376" y="2100"/>
                  <a:pt x="205" y="2271"/>
                  <a:pt x="69" y="2476"/>
                </a:cubicBezTo>
                <a:cubicBezTo>
                  <a:pt x="35" y="2544"/>
                  <a:pt x="1" y="2680"/>
                  <a:pt x="69" y="2783"/>
                </a:cubicBezTo>
                <a:cubicBezTo>
                  <a:pt x="103" y="2851"/>
                  <a:pt x="163" y="2876"/>
                  <a:pt x="231" y="2876"/>
                </a:cubicBezTo>
                <a:cubicBezTo>
                  <a:pt x="299" y="2876"/>
                  <a:pt x="376" y="2851"/>
                  <a:pt x="444" y="2817"/>
                </a:cubicBezTo>
                <a:cubicBezTo>
                  <a:pt x="547" y="2714"/>
                  <a:pt x="615" y="2646"/>
                  <a:pt x="717" y="2544"/>
                </a:cubicBezTo>
                <a:cubicBezTo>
                  <a:pt x="1400" y="1861"/>
                  <a:pt x="2082" y="1179"/>
                  <a:pt x="2765" y="462"/>
                </a:cubicBezTo>
                <a:cubicBezTo>
                  <a:pt x="2799" y="394"/>
                  <a:pt x="2867" y="326"/>
                  <a:pt x="2901" y="258"/>
                </a:cubicBezTo>
                <a:cubicBezTo>
                  <a:pt x="2901" y="118"/>
                  <a:pt x="2809" y="1"/>
                  <a:pt x="268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0" name="Google Shape;2990;p26"/>
          <p:cNvSpPr/>
          <p:nvPr/>
        </p:nvSpPr>
        <p:spPr>
          <a:xfrm>
            <a:off x="2160693" y="4223938"/>
            <a:ext cx="59768" cy="51424"/>
          </a:xfrm>
          <a:custGeom>
            <a:rect b="b" l="l" r="r" t="t"/>
            <a:pathLst>
              <a:path extrusionOk="0" h="2761" w="3209">
                <a:moveTo>
                  <a:pt x="2892" y="0"/>
                </a:moveTo>
                <a:cubicBezTo>
                  <a:pt x="2743" y="0"/>
                  <a:pt x="2626" y="136"/>
                  <a:pt x="2526" y="236"/>
                </a:cubicBezTo>
                <a:cubicBezTo>
                  <a:pt x="1775" y="884"/>
                  <a:pt x="1059" y="1532"/>
                  <a:pt x="308" y="2215"/>
                </a:cubicBezTo>
                <a:cubicBezTo>
                  <a:pt x="240" y="2283"/>
                  <a:pt x="137" y="2351"/>
                  <a:pt x="103" y="2454"/>
                </a:cubicBezTo>
                <a:cubicBezTo>
                  <a:pt x="1" y="2590"/>
                  <a:pt x="172" y="2761"/>
                  <a:pt x="376" y="2761"/>
                </a:cubicBezTo>
                <a:cubicBezTo>
                  <a:pt x="445" y="2726"/>
                  <a:pt x="513" y="2658"/>
                  <a:pt x="581" y="2624"/>
                </a:cubicBezTo>
                <a:cubicBezTo>
                  <a:pt x="1366" y="1942"/>
                  <a:pt x="2151" y="1259"/>
                  <a:pt x="2936" y="577"/>
                </a:cubicBezTo>
                <a:cubicBezTo>
                  <a:pt x="3174" y="338"/>
                  <a:pt x="3209" y="167"/>
                  <a:pt x="3072" y="65"/>
                </a:cubicBezTo>
                <a:cubicBezTo>
                  <a:pt x="3007" y="19"/>
                  <a:pt x="2948" y="0"/>
                  <a:pt x="289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1" name="Google Shape;2991;p26"/>
          <p:cNvSpPr/>
          <p:nvPr/>
        </p:nvSpPr>
        <p:spPr>
          <a:xfrm>
            <a:off x="2099067" y="4565200"/>
            <a:ext cx="57216" cy="54608"/>
          </a:xfrm>
          <a:custGeom>
            <a:rect b="b" l="l" r="r" t="t"/>
            <a:pathLst>
              <a:path extrusionOk="0" h="2932" w="3072">
                <a:moveTo>
                  <a:pt x="2749" y="1"/>
                </a:moveTo>
                <a:cubicBezTo>
                  <a:pt x="2658" y="1"/>
                  <a:pt x="2582" y="76"/>
                  <a:pt x="2491" y="167"/>
                </a:cubicBezTo>
                <a:lnTo>
                  <a:pt x="307" y="2317"/>
                </a:lnTo>
                <a:cubicBezTo>
                  <a:pt x="205" y="2385"/>
                  <a:pt x="137" y="2488"/>
                  <a:pt x="68" y="2590"/>
                </a:cubicBezTo>
                <a:cubicBezTo>
                  <a:pt x="0" y="2761"/>
                  <a:pt x="137" y="2931"/>
                  <a:pt x="375" y="2931"/>
                </a:cubicBezTo>
                <a:cubicBezTo>
                  <a:pt x="478" y="2897"/>
                  <a:pt x="546" y="2829"/>
                  <a:pt x="648" y="2727"/>
                </a:cubicBezTo>
                <a:cubicBezTo>
                  <a:pt x="1365" y="2044"/>
                  <a:pt x="2082" y="1328"/>
                  <a:pt x="2798" y="611"/>
                </a:cubicBezTo>
                <a:cubicBezTo>
                  <a:pt x="2832" y="577"/>
                  <a:pt x="2866" y="509"/>
                  <a:pt x="2900" y="474"/>
                </a:cubicBezTo>
                <a:cubicBezTo>
                  <a:pt x="3003" y="338"/>
                  <a:pt x="3071" y="201"/>
                  <a:pt x="2900" y="65"/>
                </a:cubicBezTo>
                <a:cubicBezTo>
                  <a:pt x="2844" y="19"/>
                  <a:pt x="2794" y="1"/>
                  <a:pt x="274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2" name="Google Shape;2992;p26"/>
          <p:cNvSpPr/>
          <p:nvPr/>
        </p:nvSpPr>
        <p:spPr>
          <a:xfrm>
            <a:off x="667905" y="3966204"/>
            <a:ext cx="38796" cy="63213"/>
          </a:xfrm>
          <a:custGeom>
            <a:rect b="b" l="l" r="r" t="t"/>
            <a:pathLst>
              <a:path extrusionOk="0" h="3394" w="2083">
                <a:moveTo>
                  <a:pt x="1791" y="0"/>
                </a:moveTo>
                <a:cubicBezTo>
                  <a:pt x="1652" y="0"/>
                  <a:pt x="1594" y="140"/>
                  <a:pt x="1536" y="255"/>
                </a:cubicBezTo>
                <a:cubicBezTo>
                  <a:pt x="1127" y="1074"/>
                  <a:pt x="683" y="1893"/>
                  <a:pt x="274" y="2677"/>
                </a:cubicBezTo>
                <a:cubicBezTo>
                  <a:pt x="206" y="2814"/>
                  <a:pt x="103" y="2950"/>
                  <a:pt x="35" y="3087"/>
                </a:cubicBezTo>
                <a:cubicBezTo>
                  <a:pt x="1" y="3223"/>
                  <a:pt x="103" y="3394"/>
                  <a:pt x="308" y="3394"/>
                </a:cubicBezTo>
                <a:cubicBezTo>
                  <a:pt x="376" y="3394"/>
                  <a:pt x="445" y="3326"/>
                  <a:pt x="513" y="3292"/>
                </a:cubicBezTo>
                <a:cubicBezTo>
                  <a:pt x="615" y="3189"/>
                  <a:pt x="683" y="3053"/>
                  <a:pt x="752" y="2950"/>
                </a:cubicBezTo>
                <a:cubicBezTo>
                  <a:pt x="1127" y="2234"/>
                  <a:pt x="1468" y="1551"/>
                  <a:pt x="1844" y="835"/>
                </a:cubicBezTo>
                <a:cubicBezTo>
                  <a:pt x="1912" y="698"/>
                  <a:pt x="1946" y="562"/>
                  <a:pt x="2014" y="425"/>
                </a:cubicBezTo>
                <a:cubicBezTo>
                  <a:pt x="2082" y="255"/>
                  <a:pt x="2082" y="84"/>
                  <a:pt x="1878" y="16"/>
                </a:cubicBezTo>
                <a:cubicBezTo>
                  <a:pt x="1846" y="5"/>
                  <a:pt x="1817" y="0"/>
                  <a:pt x="17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3" name="Google Shape;2993;p26"/>
          <p:cNvSpPr/>
          <p:nvPr/>
        </p:nvSpPr>
        <p:spPr>
          <a:xfrm>
            <a:off x="1855654" y="4670983"/>
            <a:ext cx="54050" cy="53044"/>
          </a:xfrm>
          <a:custGeom>
            <a:rect b="b" l="l" r="r" t="t"/>
            <a:pathLst>
              <a:path extrusionOk="0" h="2848" w="2902">
                <a:moveTo>
                  <a:pt x="2606" y="0"/>
                </a:moveTo>
                <a:cubicBezTo>
                  <a:pt x="2507" y="0"/>
                  <a:pt x="2424" y="61"/>
                  <a:pt x="2355" y="152"/>
                </a:cubicBezTo>
                <a:cubicBezTo>
                  <a:pt x="2151" y="357"/>
                  <a:pt x="1946" y="561"/>
                  <a:pt x="1741" y="766"/>
                </a:cubicBezTo>
                <a:lnTo>
                  <a:pt x="308" y="2233"/>
                </a:lnTo>
                <a:cubicBezTo>
                  <a:pt x="240" y="2302"/>
                  <a:pt x="137" y="2404"/>
                  <a:pt x="103" y="2506"/>
                </a:cubicBezTo>
                <a:cubicBezTo>
                  <a:pt x="1" y="2677"/>
                  <a:pt x="137" y="2848"/>
                  <a:pt x="410" y="2848"/>
                </a:cubicBezTo>
                <a:cubicBezTo>
                  <a:pt x="513" y="2779"/>
                  <a:pt x="615" y="2677"/>
                  <a:pt x="717" y="2575"/>
                </a:cubicBezTo>
                <a:cubicBezTo>
                  <a:pt x="1332" y="1960"/>
                  <a:pt x="1946" y="1312"/>
                  <a:pt x="2560" y="698"/>
                </a:cubicBezTo>
                <a:cubicBezTo>
                  <a:pt x="2662" y="595"/>
                  <a:pt x="2731" y="493"/>
                  <a:pt x="2799" y="425"/>
                </a:cubicBezTo>
                <a:cubicBezTo>
                  <a:pt x="2901" y="288"/>
                  <a:pt x="2867" y="118"/>
                  <a:pt x="2765" y="49"/>
                </a:cubicBezTo>
                <a:cubicBezTo>
                  <a:pt x="2708" y="15"/>
                  <a:pt x="2655" y="0"/>
                  <a:pt x="260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4" name="Google Shape;2994;p26"/>
          <p:cNvSpPr/>
          <p:nvPr/>
        </p:nvSpPr>
        <p:spPr>
          <a:xfrm>
            <a:off x="2306349" y="3999279"/>
            <a:ext cx="54553" cy="50567"/>
          </a:xfrm>
          <a:custGeom>
            <a:rect b="b" l="l" r="r" t="t"/>
            <a:pathLst>
              <a:path extrusionOk="0" h="2715" w="2929">
                <a:moveTo>
                  <a:pt x="2643" y="0"/>
                </a:moveTo>
                <a:cubicBezTo>
                  <a:pt x="2613" y="0"/>
                  <a:pt x="2583" y="4"/>
                  <a:pt x="2553" y="14"/>
                </a:cubicBezTo>
                <a:cubicBezTo>
                  <a:pt x="2451" y="82"/>
                  <a:pt x="2383" y="151"/>
                  <a:pt x="2314" y="219"/>
                </a:cubicBezTo>
                <a:lnTo>
                  <a:pt x="301" y="2130"/>
                </a:lnTo>
                <a:cubicBezTo>
                  <a:pt x="233" y="2198"/>
                  <a:pt x="131" y="2300"/>
                  <a:pt x="62" y="2403"/>
                </a:cubicBezTo>
                <a:cubicBezTo>
                  <a:pt x="0" y="2559"/>
                  <a:pt x="108" y="2714"/>
                  <a:pt x="283" y="2714"/>
                </a:cubicBezTo>
                <a:cubicBezTo>
                  <a:pt x="300" y="2714"/>
                  <a:pt x="318" y="2713"/>
                  <a:pt x="335" y="2710"/>
                </a:cubicBezTo>
                <a:cubicBezTo>
                  <a:pt x="438" y="2676"/>
                  <a:pt x="506" y="2608"/>
                  <a:pt x="574" y="2573"/>
                </a:cubicBezTo>
                <a:lnTo>
                  <a:pt x="2690" y="594"/>
                </a:lnTo>
                <a:cubicBezTo>
                  <a:pt x="2758" y="526"/>
                  <a:pt x="2826" y="424"/>
                  <a:pt x="2895" y="321"/>
                </a:cubicBezTo>
                <a:cubicBezTo>
                  <a:pt x="2929" y="253"/>
                  <a:pt x="2895" y="151"/>
                  <a:pt x="2860" y="48"/>
                </a:cubicBezTo>
                <a:cubicBezTo>
                  <a:pt x="2788" y="24"/>
                  <a:pt x="2716" y="0"/>
                  <a:pt x="26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5" name="Google Shape;2995;p26"/>
          <p:cNvSpPr/>
          <p:nvPr/>
        </p:nvSpPr>
        <p:spPr>
          <a:xfrm>
            <a:off x="2081896" y="4412280"/>
            <a:ext cx="48201" cy="50828"/>
          </a:xfrm>
          <a:custGeom>
            <a:rect b="b" l="l" r="r" t="t"/>
            <a:pathLst>
              <a:path extrusionOk="0" h="2729" w="2588">
                <a:moveTo>
                  <a:pt x="2342" y="0"/>
                </a:moveTo>
                <a:cubicBezTo>
                  <a:pt x="2313" y="0"/>
                  <a:pt x="2283" y="6"/>
                  <a:pt x="2253" y="18"/>
                </a:cubicBezTo>
                <a:cubicBezTo>
                  <a:pt x="2150" y="86"/>
                  <a:pt x="2048" y="155"/>
                  <a:pt x="1980" y="257"/>
                </a:cubicBezTo>
                <a:cubicBezTo>
                  <a:pt x="1366" y="905"/>
                  <a:pt x="786" y="1554"/>
                  <a:pt x="171" y="2168"/>
                </a:cubicBezTo>
                <a:cubicBezTo>
                  <a:pt x="103" y="2236"/>
                  <a:pt x="35" y="2304"/>
                  <a:pt x="1" y="2407"/>
                </a:cubicBezTo>
                <a:cubicBezTo>
                  <a:pt x="1" y="2509"/>
                  <a:pt x="1" y="2577"/>
                  <a:pt x="69" y="2680"/>
                </a:cubicBezTo>
                <a:cubicBezTo>
                  <a:pt x="117" y="2704"/>
                  <a:pt x="200" y="2728"/>
                  <a:pt x="268" y="2728"/>
                </a:cubicBezTo>
                <a:cubicBezTo>
                  <a:pt x="296" y="2728"/>
                  <a:pt x="322" y="2724"/>
                  <a:pt x="342" y="2714"/>
                </a:cubicBezTo>
                <a:cubicBezTo>
                  <a:pt x="478" y="2646"/>
                  <a:pt x="547" y="2577"/>
                  <a:pt x="649" y="2475"/>
                </a:cubicBezTo>
                <a:cubicBezTo>
                  <a:pt x="1229" y="1827"/>
                  <a:pt x="1843" y="1178"/>
                  <a:pt x="2423" y="530"/>
                </a:cubicBezTo>
                <a:cubicBezTo>
                  <a:pt x="2458" y="462"/>
                  <a:pt x="2526" y="359"/>
                  <a:pt x="2560" y="291"/>
                </a:cubicBezTo>
                <a:cubicBezTo>
                  <a:pt x="2588" y="123"/>
                  <a:pt x="2477" y="0"/>
                  <a:pt x="23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6" name="Google Shape;2996;p26"/>
          <p:cNvSpPr/>
          <p:nvPr/>
        </p:nvSpPr>
        <p:spPr>
          <a:xfrm>
            <a:off x="1862657" y="4403881"/>
            <a:ext cx="45780" cy="53174"/>
          </a:xfrm>
          <a:custGeom>
            <a:rect b="b" l="l" r="r" t="t"/>
            <a:pathLst>
              <a:path extrusionOk="0" h="2855" w="2458">
                <a:moveTo>
                  <a:pt x="2205" y="0"/>
                </a:moveTo>
                <a:cubicBezTo>
                  <a:pt x="2159" y="0"/>
                  <a:pt x="2116" y="9"/>
                  <a:pt x="2082" y="26"/>
                </a:cubicBezTo>
                <a:cubicBezTo>
                  <a:pt x="2014" y="60"/>
                  <a:pt x="1945" y="94"/>
                  <a:pt x="1911" y="162"/>
                </a:cubicBezTo>
                <a:cubicBezTo>
                  <a:pt x="1331" y="879"/>
                  <a:pt x="785" y="1595"/>
                  <a:pt x="205" y="2312"/>
                </a:cubicBezTo>
                <a:cubicBezTo>
                  <a:pt x="0" y="2585"/>
                  <a:pt x="0" y="2721"/>
                  <a:pt x="137" y="2824"/>
                </a:cubicBezTo>
                <a:cubicBezTo>
                  <a:pt x="176" y="2844"/>
                  <a:pt x="219" y="2855"/>
                  <a:pt x="265" y="2855"/>
                </a:cubicBezTo>
                <a:cubicBezTo>
                  <a:pt x="375" y="2855"/>
                  <a:pt x="503" y="2788"/>
                  <a:pt x="649" y="2619"/>
                </a:cubicBezTo>
                <a:cubicBezTo>
                  <a:pt x="1195" y="1902"/>
                  <a:pt x="1775" y="1186"/>
                  <a:pt x="2321" y="469"/>
                </a:cubicBezTo>
                <a:cubicBezTo>
                  <a:pt x="2355" y="367"/>
                  <a:pt x="2423" y="299"/>
                  <a:pt x="2457" y="196"/>
                </a:cubicBezTo>
                <a:cubicBezTo>
                  <a:pt x="2423" y="128"/>
                  <a:pt x="2389" y="26"/>
                  <a:pt x="2355" y="26"/>
                </a:cubicBezTo>
                <a:cubicBezTo>
                  <a:pt x="2304" y="9"/>
                  <a:pt x="2252" y="0"/>
                  <a:pt x="220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7" name="Google Shape;2997;p26"/>
          <p:cNvSpPr/>
          <p:nvPr/>
        </p:nvSpPr>
        <p:spPr>
          <a:xfrm>
            <a:off x="2364698" y="3888542"/>
            <a:ext cx="48313" cy="50008"/>
          </a:xfrm>
          <a:custGeom>
            <a:rect b="b" l="l" r="r" t="t"/>
            <a:pathLst>
              <a:path extrusionOk="0" h="2685" w="2594">
                <a:moveTo>
                  <a:pt x="2324" y="0"/>
                </a:moveTo>
                <a:cubicBezTo>
                  <a:pt x="2275" y="0"/>
                  <a:pt x="2227" y="9"/>
                  <a:pt x="2184" y="23"/>
                </a:cubicBezTo>
                <a:cubicBezTo>
                  <a:pt x="2048" y="125"/>
                  <a:pt x="1911" y="228"/>
                  <a:pt x="1809" y="364"/>
                </a:cubicBezTo>
                <a:cubicBezTo>
                  <a:pt x="1263" y="944"/>
                  <a:pt x="717" y="1558"/>
                  <a:pt x="171" y="2138"/>
                </a:cubicBezTo>
                <a:cubicBezTo>
                  <a:pt x="137" y="2207"/>
                  <a:pt x="35" y="2241"/>
                  <a:pt x="0" y="2309"/>
                </a:cubicBezTo>
                <a:cubicBezTo>
                  <a:pt x="0" y="2377"/>
                  <a:pt x="0" y="2480"/>
                  <a:pt x="0" y="2548"/>
                </a:cubicBezTo>
                <a:cubicBezTo>
                  <a:pt x="0" y="2616"/>
                  <a:pt x="103" y="2616"/>
                  <a:pt x="205" y="2684"/>
                </a:cubicBezTo>
                <a:cubicBezTo>
                  <a:pt x="308" y="2650"/>
                  <a:pt x="410" y="2582"/>
                  <a:pt x="478" y="2514"/>
                </a:cubicBezTo>
                <a:cubicBezTo>
                  <a:pt x="1161" y="1797"/>
                  <a:pt x="1843" y="1081"/>
                  <a:pt x="2526" y="364"/>
                </a:cubicBezTo>
                <a:cubicBezTo>
                  <a:pt x="2594" y="262"/>
                  <a:pt x="2594" y="125"/>
                  <a:pt x="2526" y="57"/>
                </a:cubicBezTo>
                <a:cubicBezTo>
                  <a:pt x="2466" y="17"/>
                  <a:pt x="2394" y="0"/>
                  <a:pt x="23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8" name="Google Shape;2998;p26"/>
          <p:cNvSpPr/>
          <p:nvPr/>
        </p:nvSpPr>
        <p:spPr>
          <a:xfrm>
            <a:off x="2222337" y="4208052"/>
            <a:ext cx="48332" cy="47606"/>
          </a:xfrm>
          <a:custGeom>
            <a:rect b="b" l="l" r="r" t="t"/>
            <a:pathLst>
              <a:path extrusionOk="0" h="2556" w="2595">
                <a:moveTo>
                  <a:pt x="2238" y="1"/>
                </a:moveTo>
                <a:cubicBezTo>
                  <a:pt x="2094" y="1"/>
                  <a:pt x="2012" y="144"/>
                  <a:pt x="1912" y="270"/>
                </a:cubicBezTo>
                <a:cubicBezTo>
                  <a:pt x="1366" y="850"/>
                  <a:pt x="820" y="1430"/>
                  <a:pt x="240" y="2010"/>
                </a:cubicBezTo>
                <a:cubicBezTo>
                  <a:pt x="171" y="2078"/>
                  <a:pt x="103" y="2146"/>
                  <a:pt x="69" y="2249"/>
                </a:cubicBezTo>
                <a:cubicBezTo>
                  <a:pt x="1" y="2419"/>
                  <a:pt x="137" y="2556"/>
                  <a:pt x="342" y="2556"/>
                </a:cubicBezTo>
                <a:cubicBezTo>
                  <a:pt x="444" y="2522"/>
                  <a:pt x="513" y="2488"/>
                  <a:pt x="581" y="2419"/>
                </a:cubicBezTo>
                <a:cubicBezTo>
                  <a:pt x="1195" y="1805"/>
                  <a:pt x="1775" y="1191"/>
                  <a:pt x="2355" y="577"/>
                </a:cubicBezTo>
                <a:cubicBezTo>
                  <a:pt x="2560" y="338"/>
                  <a:pt x="2594" y="133"/>
                  <a:pt x="2424" y="65"/>
                </a:cubicBezTo>
                <a:cubicBezTo>
                  <a:pt x="2351" y="19"/>
                  <a:pt x="2291" y="1"/>
                  <a:pt x="223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9" name="Google Shape;2999;p26"/>
          <p:cNvSpPr/>
          <p:nvPr/>
        </p:nvSpPr>
        <p:spPr>
          <a:xfrm>
            <a:off x="1996748" y="4493946"/>
            <a:ext cx="46413" cy="49803"/>
          </a:xfrm>
          <a:custGeom>
            <a:rect b="b" l="l" r="r" t="t"/>
            <a:pathLst>
              <a:path extrusionOk="0" h="2674" w="2492">
                <a:moveTo>
                  <a:pt x="2267" y="0"/>
                </a:moveTo>
                <a:cubicBezTo>
                  <a:pt x="2230" y="0"/>
                  <a:pt x="2190" y="11"/>
                  <a:pt x="2150" y="35"/>
                </a:cubicBezTo>
                <a:cubicBezTo>
                  <a:pt x="2048" y="69"/>
                  <a:pt x="1979" y="137"/>
                  <a:pt x="1945" y="206"/>
                </a:cubicBezTo>
                <a:lnTo>
                  <a:pt x="273" y="2082"/>
                </a:lnTo>
                <a:cubicBezTo>
                  <a:pt x="205" y="2151"/>
                  <a:pt x="171" y="2219"/>
                  <a:pt x="103" y="2287"/>
                </a:cubicBezTo>
                <a:cubicBezTo>
                  <a:pt x="34" y="2424"/>
                  <a:pt x="0" y="2560"/>
                  <a:pt x="137" y="2628"/>
                </a:cubicBezTo>
                <a:cubicBezTo>
                  <a:pt x="194" y="2663"/>
                  <a:pt x="239" y="2674"/>
                  <a:pt x="278" y="2674"/>
                </a:cubicBezTo>
                <a:cubicBezTo>
                  <a:pt x="357" y="2674"/>
                  <a:pt x="410" y="2628"/>
                  <a:pt x="478" y="2628"/>
                </a:cubicBezTo>
                <a:cubicBezTo>
                  <a:pt x="614" y="2594"/>
                  <a:pt x="580" y="2526"/>
                  <a:pt x="649" y="2492"/>
                </a:cubicBezTo>
                <a:cubicBezTo>
                  <a:pt x="1195" y="1844"/>
                  <a:pt x="1775" y="1161"/>
                  <a:pt x="2355" y="513"/>
                </a:cubicBezTo>
                <a:cubicBezTo>
                  <a:pt x="2389" y="410"/>
                  <a:pt x="2423" y="342"/>
                  <a:pt x="2491" y="274"/>
                </a:cubicBezTo>
                <a:cubicBezTo>
                  <a:pt x="2491" y="117"/>
                  <a:pt x="2391" y="0"/>
                  <a:pt x="22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0" name="Google Shape;3000;p26"/>
          <p:cNvSpPr/>
          <p:nvPr/>
        </p:nvSpPr>
        <p:spPr>
          <a:xfrm>
            <a:off x="756889" y="4260888"/>
            <a:ext cx="38144" cy="51126"/>
          </a:xfrm>
          <a:custGeom>
            <a:rect b="b" l="l" r="r" t="t"/>
            <a:pathLst>
              <a:path extrusionOk="0" h="2745" w="2048">
                <a:moveTo>
                  <a:pt x="1796" y="0"/>
                </a:moveTo>
                <a:cubicBezTo>
                  <a:pt x="1749" y="0"/>
                  <a:pt x="1706" y="9"/>
                  <a:pt x="1672" y="26"/>
                </a:cubicBezTo>
                <a:cubicBezTo>
                  <a:pt x="1570" y="94"/>
                  <a:pt x="1502" y="162"/>
                  <a:pt x="1433" y="299"/>
                </a:cubicBezTo>
                <a:cubicBezTo>
                  <a:pt x="1092" y="777"/>
                  <a:pt x="751" y="1288"/>
                  <a:pt x="410" y="1800"/>
                </a:cubicBezTo>
                <a:cubicBezTo>
                  <a:pt x="273" y="2005"/>
                  <a:pt x="137" y="2176"/>
                  <a:pt x="34" y="2380"/>
                </a:cubicBezTo>
                <a:cubicBezTo>
                  <a:pt x="0" y="2483"/>
                  <a:pt x="34" y="2619"/>
                  <a:pt x="103" y="2722"/>
                </a:cubicBezTo>
                <a:cubicBezTo>
                  <a:pt x="145" y="2736"/>
                  <a:pt x="193" y="2744"/>
                  <a:pt x="242" y="2744"/>
                </a:cubicBezTo>
                <a:cubicBezTo>
                  <a:pt x="312" y="2744"/>
                  <a:pt x="384" y="2727"/>
                  <a:pt x="444" y="2688"/>
                </a:cubicBezTo>
                <a:cubicBezTo>
                  <a:pt x="546" y="2619"/>
                  <a:pt x="649" y="2483"/>
                  <a:pt x="717" y="2380"/>
                </a:cubicBezTo>
                <a:cubicBezTo>
                  <a:pt x="1126" y="1732"/>
                  <a:pt x="1536" y="1084"/>
                  <a:pt x="1945" y="435"/>
                </a:cubicBezTo>
                <a:cubicBezTo>
                  <a:pt x="1979" y="367"/>
                  <a:pt x="2013" y="265"/>
                  <a:pt x="2048" y="197"/>
                </a:cubicBezTo>
                <a:cubicBezTo>
                  <a:pt x="2013" y="128"/>
                  <a:pt x="1979" y="26"/>
                  <a:pt x="1945" y="26"/>
                </a:cubicBezTo>
                <a:cubicBezTo>
                  <a:pt x="1894" y="9"/>
                  <a:pt x="1843" y="0"/>
                  <a:pt x="179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1" name="Google Shape;3001;p26"/>
          <p:cNvSpPr/>
          <p:nvPr/>
        </p:nvSpPr>
        <p:spPr>
          <a:xfrm>
            <a:off x="2191199" y="4345887"/>
            <a:ext cx="43881" cy="39411"/>
          </a:xfrm>
          <a:custGeom>
            <a:rect b="b" l="l" r="r" t="t"/>
            <a:pathLst>
              <a:path extrusionOk="0" h="2116" w="2356">
                <a:moveTo>
                  <a:pt x="1980" y="0"/>
                </a:moveTo>
                <a:cubicBezTo>
                  <a:pt x="1912" y="34"/>
                  <a:pt x="1843" y="69"/>
                  <a:pt x="1809" y="137"/>
                </a:cubicBezTo>
                <a:cubicBezTo>
                  <a:pt x="1298" y="580"/>
                  <a:pt x="786" y="1058"/>
                  <a:pt x="308" y="1502"/>
                </a:cubicBezTo>
                <a:cubicBezTo>
                  <a:pt x="206" y="1604"/>
                  <a:pt x="137" y="1706"/>
                  <a:pt x="69" y="1809"/>
                </a:cubicBezTo>
                <a:cubicBezTo>
                  <a:pt x="1" y="1979"/>
                  <a:pt x="103" y="2116"/>
                  <a:pt x="342" y="2116"/>
                </a:cubicBezTo>
                <a:cubicBezTo>
                  <a:pt x="444" y="2082"/>
                  <a:pt x="513" y="2014"/>
                  <a:pt x="615" y="1945"/>
                </a:cubicBezTo>
                <a:cubicBezTo>
                  <a:pt x="820" y="1741"/>
                  <a:pt x="1025" y="1536"/>
                  <a:pt x="1229" y="1331"/>
                </a:cubicBezTo>
                <a:cubicBezTo>
                  <a:pt x="1298" y="1229"/>
                  <a:pt x="1400" y="1160"/>
                  <a:pt x="1536" y="1092"/>
                </a:cubicBezTo>
                <a:cubicBezTo>
                  <a:pt x="1980" y="990"/>
                  <a:pt x="2082" y="580"/>
                  <a:pt x="2321" y="307"/>
                </a:cubicBezTo>
                <a:cubicBezTo>
                  <a:pt x="2355" y="239"/>
                  <a:pt x="2321" y="137"/>
                  <a:pt x="2287" y="69"/>
                </a:cubicBezTo>
                <a:cubicBezTo>
                  <a:pt x="2185" y="0"/>
                  <a:pt x="2082" y="0"/>
                  <a:pt x="19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2" name="Google Shape;3002;p26"/>
          <p:cNvSpPr/>
          <p:nvPr/>
        </p:nvSpPr>
        <p:spPr>
          <a:xfrm>
            <a:off x="943090" y="4627702"/>
            <a:ext cx="44383" cy="41273"/>
          </a:xfrm>
          <a:custGeom>
            <a:rect b="b" l="l" r="r" t="t"/>
            <a:pathLst>
              <a:path extrusionOk="0" h="2216" w="2383">
                <a:moveTo>
                  <a:pt x="2107" y="1"/>
                </a:moveTo>
                <a:cubicBezTo>
                  <a:pt x="2076" y="1"/>
                  <a:pt x="2044" y="7"/>
                  <a:pt x="2013" y="19"/>
                </a:cubicBezTo>
                <a:cubicBezTo>
                  <a:pt x="1877" y="87"/>
                  <a:pt x="1775" y="155"/>
                  <a:pt x="1672" y="258"/>
                </a:cubicBezTo>
                <a:cubicBezTo>
                  <a:pt x="1229" y="736"/>
                  <a:pt x="785" y="1179"/>
                  <a:pt x="341" y="1657"/>
                </a:cubicBezTo>
                <a:cubicBezTo>
                  <a:pt x="205" y="1827"/>
                  <a:pt x="0" y="1964"/>
                  <a:pt x="239" y="2169"/>
                </a:cubicBezTo>
                <a:cubicBezTo>
                  <a:pt x="271" y="2200"/>
                  <a:pt x="312" y="2216"/>
                  <a:pt x="361" y="2216"/>
                </a:cubicBezTo>
                <a:cubicBezTo>
                  <a:pt x="468" y="2216"/>
                  <a:pt x="610" y="2139"/>
                  <a:pt x="751" y="1998"/>
                </a:cubicBezTo>
                <a:cubicBezTo>
                  <a:pt x="751" y="1964"/>
                  <a:pt x="785" y="1964"/>
                  <a:pt x="785" y="1964"/>
                </a:cubicBezTo>
                <a:lnTo>
                  <a:pt x="2184" y="497"/>
                </a:lnTo>
                <a:cubicBezTo>
                  <a:pt x="2252" y="394"/>
                  <a:pt x="2286" y="326"/>
                  <a:pt x="2355" y="258"/>
                </a:cubicBezTo>
                <a:cubicBezTo>
                  <a:pt x="2383" y="118"/>
                  <a:pt x="2250" y="1"/>
                  <a:pt x="210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3" name="Google Shape;3003;p26"/>
          <p:cNvSpPr/>
          <p:nvPr/>
        </p:nvSpPr>
        <p:spPr>
          <a:xfrm>
            <a:off x="632334" y="4118229"/>
            <a:ext cx="34326" cy="39560"/>
          </a:xfrm>
          <a:custGeom>
            <a:rect b="b" l="l" r="r" t="t"/>
            <a:pathLst>
              <a:path extrusionOk="0" h="2124" w="1843">
                <a:moveTo>
                  <a:pt x="1550" y="1"/>
                </a:moveTo>
                <a:cubicBezTo>
                  <a:pt x="1444" y="1"/>
                  <a:pt x="1336" y="81"/>
                  <a:pt x="1263" y="179"/>
                </a:cubicBezTo>
                <a:cubicBezTo>
                  <a:pt x="1194" y="213"/>
                  <a:pt x="1126" y="315"/>
                  <a:pt x="1092" y="384"/>
                </a:cubicBezTo>
                <a:cubicBezTo>
                  <a:pt x="751" y="827"/>
                  <a:pt x="444" y="1271"/>
                  <a:pt x="137" y="1714"/>
                </a:cubicBezTo>
                <a:cubicBezTo>
                  <a:pt x="0" y="1919"/>
                  <a:pt x="102" y="2124"/>
                  <a:pt x="375" y="2124"/>
                </a:cubicBezTo>
                <a:cubicBezTo>
                  <a:pt x="478" y="2056"/>
                  <a:pt x="580" y="1953"/>
                  <a:pt x="683" y="1851"/>
                </a:cubicBezTo>
                <a:cubicBezTo>
                  <a:pt x="1024" y="1407"/>
                  <a:pt x="1365" y="930"/>
                  <a:pt x="1672" y="452"/>
                </a:cubicBezTo>
                <a:cubicBezTo>
                  <a:pt x="1774" y="315"/>
                  <a:pt x="1843" y="145"/>
                  <a:pt x="1672" y="42"/>
                </a:cubicBezTo>
                <a:cubicBezTo>
                  <a:pt x="1633" y="13"/>
                  <a:pt x="1592" y="1"/>
                  <a:pt x="1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4" name="Google Shape;3004;p26"/>
          <p:cNvSpPr/>
          <p:nvPr/>
        </p:nvSpPr>
        <p:spPr>
          <a:xfrm>
            <a:off x="2291618" y="4139703"/>
            <a:ext cx="36878" cy="32072"/>
          </a:xfrm>
          <a:custGeom>
            <a:rect b="b" l="l" r="r" t="t"/>
            <a:pathLst>
              <a:path extrusionOk="0" h="1722" w="1980">
                <a:moveTo>
                  <a:pt x="1815" y="0"/>
                </a:moveTo>
                <a:cubicBezTo>
                  <a:pt x="1737" y="0"/>
                  <a:pt x="1638" y="15"/>
                  <a:pt x="1570" y="15"/>
                </a:cubicBezTo>
                <a:cubicBezTo>
                  <a:pt x="1468" y="15"/>
                  <a:pt x="1468" y="118"/>
                  <a:pt x="1399" y="186"/>
                </a:cubicBezTo>
                <a:lnTo>
                  <a:pt x="205" y="1210"/>
                </a:lnTo>
                <a:cubicBezTo>
                  <a:pt x="137" y="1278"/>
                  <a:pt x="69" y="1346"/>
                  <a:pt x="34" y="1414"/>
                </a:cubicBezTo>
                <a:cubicBezTo>
                  <a:pt x="0" y="1585"/>
                  <a:pt x="103" y="1722"/>
                  <a:pt x="342" y="1722"/>
                </a:cubicBezTo>
                <a:cubicBezTo>
                  <a:pt x="478" y="1653"/>
                  <a:pt x="580" y="1619"/>
                  <a:pt x="649" y="1551"/>
                </a:cubicBezTo>
                <a:cubicBezTo>
                  <a:pt x="990" y="1244"/>
                  <a:pt x="1331" y="937"/>
                  <a:pt x="1672" y="630"/>
                </a:cubicBezTo>
                <a:cubicBezTo>
                  <a:pt x="1775" y="561"/>
                  <a:pt x="1877" y="459"/>
                  <a:pt x="1945" y="322"/>
                </a:cubicBezTo>
                <a:cubicBezTo>
                  <a:pt x="1979" y="254"/>
                  <a:pt x="1979" y="84"/>
                  <a:pt x="1911" y="15"/>
                </a:cubicBezTo>
                <a:cubicBezTo>
                  <a:pt x="1888" y="4"/>
                  <a:pt x="1854" y="0"/>
                  <a:pt x="181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5" name="Google Shape;3005;p26"/>
          <p:cNvSpPr/>
          <p:nvPr/>
        </p:nvSpPr>
        <p:spPr>
          <a:xfrm>
            <a:off x="819242" y="4075525"/>
            <a:ext cx="29167" cy="37846"/>
          </a:xfrm>
          <a:custGeom>
            <a:rect b="b" l="l" r="r" t="t"/>
            <a:pathLst>
              <a:path extrusionOk="0" h="2032" w="1566">
                <a:moveTo>
                  <a:pt x="1374" y="1"/>
                </a:moveTo>
                <a:cubicBezTo>
                  <a:pt x="1301" y="1"/>
                  <a:pt x="1229" y="25"/>
                  <a:pt x="1156" y="49"/>
                </a:cubicBezTo>
                <a:cubicBezTo>
                  <a:pt x="1088" y="117"/>
                  <a:pt x="1054" y="220"/>
                  <a:pt x="986" y="322"/>
                </a:cubicBezTo>
                <a:cubicBezTo>
                  <a:pt x="781" y="663"/>
                  <a:pt x="576" y="1039"/>
                  <a:pt x="337" y="1380"/>
                </a:cubicBezTo>
                <a:cubicBezTo>
                  <a:pt x="269" y="1482"/>
                  <a:pt x="167" y="1585"/>
                  <a:pt x="64" y="1687"/>
                </a:cubicBezTo>
                <a:cubicBezTo>
                  <a:pt x="1" y="1815"/>
                  <a:pt x="86" y="2032"/>
                  <a:pt x="264" y="2032"/>
                </a:cubicBezTo>
                <a:cubicBezTo>
                  <a:pt x="277" y="2032"/>
                  <a:pt x="290" y="2030"/>
                  <a:pt x="303" y="2028"/>
                </a:cubicBezTo>
                <a:cubicBezTo>
                  <a:pt x="372" y="2028"/>
                  <a:pt x="440" y="1994"/>
                  <a:pt x="508" y="1960"/>
                </a:cubicBezTo>
                <a:cubicBezTo>
                  <a:pt x="986" y="1482"/>
                  <a:pt x="1361" y="902"/>
                  <a:pt x="1566" y="254"/>
                </a:cubicBezTo>
                <a:cubicBezTo>
                  <a:pt x="1566" y="254"/>
                  <a:pt x="1566" y="254"/>
                  <a:pt x="1566" y="220"/>
                </a:cubicBezTo>
                <a:cubicBezTo>
                  <a:pt x="1532" y="151"/>
                  <a:pt x="1498" y="15"/>
                  <a:pt x="1464" y="15"/>
                </a:cubicBezTo>
                <a:cubicBezTo>
                  <a:pt x="1434" y="5"/>
                  <a:pt x="1404" y="1"/>
                  <a:pt x="137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6" name="Google Shape;3006;p26"/>
          <p:cNvSpPr/>
          <p:nvPr/>
        </p:nvSpPr>
        <p:spPr>
          <a:xfrm>
            <a:off x="686343" y="4044796"/>
            <a:ext cx="23542" cy="33339"/>
          </a:xfrm>
          <a:custGeom>
            <a:rect b="b" l="l" r="r" t="t"/>
            <a:pathLst>
              <a:path extrusionOk="0" h="1790" w="1264">
                <a:moveTo>
                  <a:pt x="984" y="0"/>
                </a:moveTo>
                <a:cubicBezTo>
                  <a:pt x="888" y="0"/>
                  <a:pt x="801" y="64"/>
                  <a:pt x="751" y="164"/>
                </a:cubicBezTo>
                <a:cubicBezTo>
                  <a:pt x="512" y="607"/>
                  <a:pt x="273" y="1017"/>
                  <a:pt x="35" y="1460"/>
                </a:cubicBezTo>
                <a:cubicBezTo>
                  <a:pt x="1" y="1563"/>
                  <a:pt x="1" y="1665"/>
                  <a:pt x="69" y="1767"/>
                </a:cubicBezTo>
                <a:cubicBezTo>
                  <a:pt x="125" y="1781"/>
                  <a:pt x="176" y="1790"/>
                  <a:pt x="223" y="1790"/>
                </a:cubicBezTo>
                <a:cubicBezTo>
                  <a:pt x="290" y="1790"/>
                  <a:pt x="350" y="1773"/>
                  <a:pt x="410" y="1733"/>
                </a:cubicBezTo>
                <a:cubicBezTo>
                  <a:pt x="888" y="1358"/>
                  <a:pt x="1024" y="778"/>
                  <a:pt x="1263" y="266"/>
                </a:cubicBezTo>
                <a:cubicBezTo>
                  <a:pt x="1195" y="198"/>
                  <a:pt x="1161" y="61"/>
                  <a:pt x="1092" y="27"/>
                </a:cubicBezTo>
                <a:cubicBezTo>
                  <a:pt x="1056" y="9"/>
                  <a:pt x="1019" y="0"/>
                  <a:pt x="98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7" name="Google Shape;3007;p26"/>
          <p:cNvSpPr/>
          <p:nvPr/>
        </p:nvSpPr>
        <p:spPr>
          <a:xfrm>
            <a:off x="617081" y="4075786"/>
            <a:ext cx="23523" cy="33488"/>
          </a:xfrm>
          <a:custGeom>
            <a:rect b="b" l="l" r="r" t="t"/>
            <a:pathLst>
              <a:path extrusionOk="0" h="1798" w="1263">
                <a:moveTo>
                  <a:pt x="1092" y="1"/>
                </a:moveTo>
                <a:cubicBezTo>
                  <a:pt x="990" y="1"/>
                  <a:pt x="887" y="35"/>
                  <a:pt x="819" y="103"/>
                </a:cubicBezTo>
                <a:cubicBezTo>
                  <a:pt x="546" y="547"/>
                  <a:pt x="307" y="956"/>
                  <a:pt x="102" y="1400"/>
                </a:cubicBezTo>
                <a:cubicBezTo>
                  <a:pt x="0" y="1536"/>
                  <a:pt x="0" y="1707"/>
                  <a:pt x="205" y="1775"/>
                </a:cubicBezTo>
                <a:cubicBezTo>
                  <a:pt x="242" y="1790"/>
                  <a:pt x="276" y="1797"/>
                  <a:pt x="308" y="1797"/>
                </a:cubicBezTo>
                <a:cubicBezTo>
                  <a:pt x="420" y="1797"/>
                  <a:pt x="500" y="1711"/>
                  <a:pt x="580" y="1605"/>
                </a:cubicBezTo>
                <a:lnTo>
                  <a:pt x="1194" y="479"/>
                </a:lnTo>
                <a:cubicBezTo>
                  <a:pt x="1229" y="376"/>
                  <a:pt x="1263" y="308"/>
                  <a:pt x="1263" y="206"/>
                </a:cubicBezTo>
                <a:cubicBezTo>
                  <a:pt x="1229" y="172"/>
                  <a:pt x="1160" y="35"/>
                  <a:pt x="10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8" name="Google Shape;3008;p26"/>
          <p:cNvSpPr/>
          <p:nvPr/>
        </p:nvSpPr>
        <p:spPr>
          <a:xfrm>
            <a:off x="965327" y="4372817"/>
            <a:ext cx="31160" cy="26261"/>
          </a:xfrm>
          <a:custGeom>
            <a:rect b="b" l="l" r="r" t="t"/>
            <a:pathLst>
              <a:path extrusionOk="0" h="1410" w="1673">
                <a:moveTo>
                  <a:pt x="1456" y="0"/>
                </a:moveTo>
                <a:cubicBezTo>
                  <a:pt x="1425" y="0"/>
                  <a:pt x="1395" y="7"/>
                  <a:pt x="1365" y="22"/>
                </a:cubicBezTo>
                <a:cubicBezTo>
                  <a:pt x="1263" y="56"/>
                  <a:pt x="1161" y="124"/>
                  <a:pt x="1092" y="192"/>
                </a:cubicBezTo>
                <a:cubicBezTo>
                  <a:pt x="819" y="431"/>
                  <a:pt x="581" y="670"/>
                  <a:pt x="308" y="909"/>
                </a:cubicBezTo>
                <a:cubicBezTo>
                  <a:pt x="171" y="1011"/>
                  <a:pt x="1" y="1114"/>
                  <a:pt x="137" y="1318"/>
                </a:cubicBezTo>
                <a:cubicBezTo>
                  <a:pt x="190" y="1384"/>
                  <a:pt x="248" y="1410"/>
                  <a:pt x="307" y="1410"/>
                </a:cubicBezTo>
                <a:cubicBezTo>
                  <a:pt x="401" y="1410"/>
                  <a:pt x="497" y="1347"/>
                  <a:pt x="581" y="1284"/>
                </a:cubicBezTo>
                <a:cubicBezTo>
                  <a:pt x="649" y="1284"/>
                  <a:pt x="683" y="1250"/>
                  <a:pt x="717" y="1216"/>
                </a:cubicBezTo>
                <a:cubicBezTo>
                  <a:pt x="1024" y="943"/>
                  <a:pt x="1297" y="670"/>
                  <a:pt x="1570" y="363"/>
                </a:cubicBezTo>
                <a:cubicBezTo>
                  <a:pt x="1604" y="329"/>
                  <a:pt x="1638" y="260"/>
                  <a:pt x="1673" y="226"/>
                </a:cubicBezTo>
                <a:cubicBezTo>
                  <a:pt x="1673" y="92"/>
                  <a:pt x="1567" y="0"/>
                  <a:pt x="14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9" name="Google Shape;3009;p26"/>
          <p:cNvSpPr/>
          <p:nvPr/>
        </p:nvSpPr>
        <p:spPr>
          <a:xfrm>
            <a:off x="801363" y="4025818"/>
            <a:ext cx="22276" cy="29204"/>
          </a:xfrm>
          <a:custGeom>
            <a:rect b="b" l="l" r="r" t="t"/>
            <a:pathLst>
              <a:path extrusionOk="0" h="1568" w="1196">
                <a:moveTo>
                  <a:pt x="917" y="1"/>
                </a:moveTo>
                <a:cubicBezTo>
                  <a:pt x="821" y="1"/>
                  <a:pt x="710" y="93"/>
                  <a:pt x="683" y="227"/>
                </a:cubicBezTo>
                <a:cubicBezTo>
                  <a:pt x="683" y="261"/>
                  <a:pt x="683" y="261"/>
                  <a:pt x="683" y="295"/>
                </a:cubicBezTo>
                <a:cubicBezTo>
                  <a:pt x="615" y="671"/>
                  <a:pt x="410" y="1012"/>
                  <a:pt x="103" y="1217"/>
                </a:cubicBezTo>
                <a:cubicBezTo>
                  <a:pt x="35" y="1251"/>
                  <a:pt x="35" y="1387"/>
                  <a:pt x="1" y="1490"/>
                </a:cubicBezTo>
                <a:cubicBezTo>
                  <a:pt x="84" y="1517"/>
                  <a:pt x="189" y="1567"/>
                  <a:pt x="280" y="1567"/>
                </a:cubicBezTo>
                <a:cubicBezTo>
                  <a:pt x="302" y="1567"/>
                  <a:pt x="322" y="1564"/>
                  <a:pt x="342" y="1558"/>
                </a:cubicBezTo>
                <a:cubicBezTo>
                  <a:pt x="479" y="1524"/>
                  <a:pt x="615" y="1421"/>
                  <a:pt x="717" y="1319"/>
                </a:cubicBezTo>
                <a:cubicBezTo>
                  <a:pt x="990" y="1012"/>
                  <a:pt x="1161" y="637"/>
                  <a:pt x="1195" y="261"/>
                </a:cubicBezTo>
                <a:cubicBezTo>
                  <a:pt x="1161" y="193"/>
                  <a:pt x="1093" y="56"/>
                  <a:pt x="990" y="22"/>
                </a:cubicBezTo>
                <a:cubicBezTo>
                  <a:pt x="968" y="8"/>
                  <a:pt x="943" y="1"/>
                  <a:pt x="91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0" name="Google Shape;3010;p26"/>
          <p:cNvSpPr/>
          <p:nvPr/>
        </p:nvSpPr>
        <p:spPr>
          <a:xfrm>
            <a:off x="1912848" y="4553355"/>
            <a:ext cx="26727" cy="26038"/>
          </a:xfrm>
          <a:custGeom>
            <a:rect b="b" l="l" r="r" t="t"/>
            <a:pathLst>
              <a:path extrusionOk="0" h="1398" w="1435">
                <a:moveTo>
                  <a:pt x="1215" y="1"/>
                </a:moveTo>
                <a:cubicBezTo>
                  <a:pt x="1187" y="1"/>
                  <a:pt x="1158" y="6"/>
                  <a:pt x="1127" y="19"/>
                </a:cubicBezTo>
                <a:cubicBezTo>
                  <a:pt x="1059" y="19"/>
                  <a:pt x="1025" y="53"/>
                  <a:pt x="991" y="87"/>
                </a:cubicBezTo>
                <a:cubicBezTo>
                  <a:pt x="683" y="394"/>
                  <a:pt x="342" y="735"/>
                  <a:pt x="69" y="1110"/>
                </a:cubicBezTo>
                <a:cubicBezTo>
                  <a:pt x="1" y="1179"/>
                  <a:pt x="1" y="1247"/>
                  <a:pt x="69" y="1349"/>
                </a:cubicBezTo>
                <a:cubicBezTo>
                  <a:pt x="117" y="1373"/>
                  <a:pt x="200" y="1398"/>
                  <a:pt x="280" y="1398"/>
                </a:cubicBezTo>
                <a:cubicBezTo>
                  <a:pt x="313" y="1398"/>
                  <a:pt x="346" y="1393"/>
                  <a:pt x="376" y="1383"/>
                </a:cubicBezTo>
                <a:cubicBezTo>
                  <a:pt x="410" y="1383"/>
                  <a:pt x="479" y="1383"/>
                  <a:pt x="513" y="1349"/>
                </a:cubicBezTo>
                <a:lnTo>
                  <a:pt x="1400" y="326"/>
                </a:lnTo>
                <a:cubicBezTo>
                  <a:pt x="1434" y="326"/>
                  <a:pt x="1434" y="292"/>
                  <a:pt x="1434" y="257"/>
                </a:cubicBezTo>
                <a:cubicBezTo>
                  <a:pt x="1434" y="118"/>
                  <a:pt x="1342" y="1"/>
                  <a:pt x="12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1" name="Google Shape;3011;p26"/>
          <p:cNvSpPr/>
          <p:nvPr/>
        </p:nvSpPr>
        <p:spPr>
          <a:xfrm>
            <a:off x="735267" y="4044889"/>
            <a:ext cx="19724" cy="26746"/>
          </a:xfrm>
          <a:custGeom>
            <a:rect b="b" l="l" r="r" t="t"/>
            <a:pathLst>
              <a:path extrusionOk="0" h="1436" w="1059">
                <a:moveTo>
                  <a:pt x="779" y="0"/>
                </a:moveTo>
                <a:cubicBezTo>
                  <a:pt x="682" y="0"/>
                  <a:pt x="566" y="86"/>
                  <a:pt x="513" y="193"/>
                </a:cubicBezTo>
                <a:cubicBezTo>
                  <a:pt x="479" y="568"/>
                  <a:pt x="308" y="875"/>
                  <a:pt x="35" y="1148"/>
                </a:cubicBezTo>
                <a:cubicBezTo>
                  <a:pt x="1" y="1182"/>
                  <a:pt x="35" y="1319"/>
                  <a:pt x="69" y="1387"/>
                </a:cubicBezTo>
                <a:cubicBezTo>
                  <a:pt x="117" y="1411"/>
                  <a:pt x="183" y="1435"/>
                  <a:pt x="241" y="1435"/>
                </a:cubicBezTo>
                <a:cubicBezTo>
                  <a:pt x="265" y="1435"/>
                  <a:pt x="288" y="1431"/>
                  <a:pt x="308" y="1421"/>
                </a:cubicBezTo>
                <a:cubicBezTo>
                  <a:pt x="513" y="1353"/>
                  <a:pt x="649" y="1216"/>
                  <a:pt x="786" y="1046"/>
                </a:cubicBezTo>
                <a:cubicBezTo>
                  <a:pt x="922" y="773"/>
                  <a:pt x="991" y="534"/>
                  <a:pt x="1059" y="261"/>
                </a:cubicBezTo>
                <a:cubicBezTo>
                  <a:pt x="991" y="193"/>
                  <a:pt x="956" y="56"/>
                  <a:pt x="854" y="22"/>
                </a:cubicBezTo>
                <a:cubicBezTo>
                  <a:pt x="832" y="7"/>
                  <a:pt x="806" y="0"/>
                  <a:pt x="77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2" name="Google Shape;3012;p26"/>
          <p:cNvSpPr/>
          <p:nvPr/>
        </p:nvSpPr>
        <p:spPr>
          <a:xfrm>
            <a:off x="918935" y="4477966"/>
            <a:ext cx="25442" cy="15943"/>
          </a:xfrm>
          <a:custGeom>
            <a:rect b="b" l="l" r="r" t="t"/>
            <a:pathLst>
              <a:path extrusionOk="0" h="856" w="1366">
                <a:moveTo>
                  <a:pt x="1052" y="1"/>
                </a:moveTo>
                <a:cubicBezTo>
                  <a:pt x="1032" y="1"/>
                  <a:pt x="1011" y="2"/>
                  <a:pt x="990" y="6"/>
                </a:cubicBezTo>
                <a:cubicBezTo>
                  <a:pt x="683" y="6"/>
                  <a:pt x="376" y="176"/>
                  <a:pt x="137" y="449"/>
                </a:cubicBezTo>
                <a:cubicBezTo>
                  <a:pt x="69" y="552"/>
                  <a:pt x="1" y="688"/>
                  <a:pt x="137" y="791"/>
                </a:cubicBezTo>
                <a:cubicBezTo>
                  <a:pt x="214" y="837"/>
                  <a:pt x="277" y="855"/>
                  <a:pt x="333" y="855"/>
                </a:cubicBezTo>
                <a:cubicBezTo>
                  <a:pt x="400" y="855"/>
                  <a:pt x="456" y="828"/>
                  <a:pt x="512" y="791"/>
                </a:cubicBezTo>
                <a:cubicBezTo>
                  <a:pt x="717" y="654"/>
                  <a:pt x="956" y="586"/>
                  <a:pt x="1127" y="484"/>
                </a:cubicBezTo>
                <a:cubicBezTo>
                  <a:pt x="1229" y="415"/>
                  <a:pt x="1297" y="347"/>
                  <a:pt x="1365" y="313"/>
                </a:cubicBezTo>
                <a:cubicBezTo>
                  <a:pt x="1365" y="129"/>
                  <a:pt x="1228" y="1"/>
                  <a:pt x="10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3" name="Google Shape;3013;p26"/>
          <p:cNvSpPr/>
          <p:nvPr/>
        </p:nvSpPr>
        <p:spPr>
          <a:xfrm>
            <a:off x="686976" y="4280014"/>
            <a:ext cx="13373" cy="16949"/>
          </a:xfrm>
          <a:custGeom>
            <a:rect b="b" l="l" r="r" t="t"/>
            <a:pathLst>
              <a:path extrusionOk="0" h="910" w="718">
                <a:moveTo>
                  <a:pt x="407" y="1"/>
                </a:moveTo>
                <a:cubicBezTo>
                  <a:pt x="319" y="1"/>
                  <a:pt x="225" y="87"/>
                  <a:pt x="171" y="193"/>
                </a:cubicBezTo>
                <a:cubicBezTo>
                  <a:pt x="103" y="330"/>
                  <a:pt x="35" y="466"/>
                  <a:pt x="1" y="603"/>
                </a:cubicBezTo>
                <a:cubicBezTo>
                  <a:pt x="35" y="705"/>
                  <a:pt x="69" y="807"/>
                  <a:pt x="103" y="910"/>
                </a:cubicBezTo>
                <a:cubicBezTo>
                  <a:pt x="239" y="876"/>
                  <a:pt x="376" y="876"/>
                  <a:pt x="444" y="807"/>
                </a:cubicBezTo>
                <a:cubicBezTo>
                  <a:pt x="547" y="637"/>
                  <a:pt x="649" y="466"/>
                  <a:pt x="717" y="296"/>
                </a:cubicBezTo>
                <a:cubicBezTo>
                  <a:pt x="649" y="193"/>
                  <a:pt x="581" y="57"/>
                  <a:pt x="478" y="23"/>
                </a:cubicBezTo>
                <a:cubicBezTo>
                  <a:pt x="456" y="8"/>
                  <a:pt x="432" y="1"/>
                  <a:pt x="40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4" name="Google Shape;3014;p26"/>
          <p:cNvSpPr/>
          <p:nvPr/>
        </p:nvSpPr>
        <p:spPr>
          <a:xfrm>
            <a:off x="1979577" y="4501246"/>
            <a:ext cx="13373" cy="9648"/>
          </a:xfrm>
          <a:custGeom>
            <a:rect b="b" l="l" r="r" t="t"/>
            <a:pathLst>
              <a:path extrusionOk="0" h="518" w="718">
                <a:moveTo>
                  <a:pt x="382" y="1"/>
                </a:moveTo>
                <a:cubicBezTo>
                  <a:pt x="346" y="1"/>
                  <a:pt x="310" y="6"/>
                  <a:pt x="274" y="18"/>
                </a:cubicBezTo>
                <a:cubicBezTo>
                  <a:pt x="103" y="18"/>
                  <a:pt x="1" y="155"/>
                  <a:pt x="35" y="291"/>
                </a:cubicBezTo>
                <a:cubicBezTo>
                  <a:pt x="62" y="426"/>
                  <a:pt x="173" y="518"/>
                  <a:pt x="286" y="518"/>
                </a:cubicBezTo>
                <a:cubicBezTo>
                  <a:pt x="316" y="518"/>
                  <a:pt x="347" y="511"/>
                  <a:pt x="376" y="496"/>
                </a:cubicBezTo>
                <a:cubicBezTo>
                  <a:pt x="513" y="462"/>
                  <a:pt x="615" y="394"/>
                  <a:pt x="717" y="291"/>
                </a:cubicBezTo>
                <a:cubicBezTo>
                  <a:pt x="689" y="123"/>
                  <a:pt x="546" y="1"/>
                  <a:pt x="38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5" name="Google Shape;3015;p26"/>
          <p:cNvSpPr/>
          <p:nvPr/>
        </p:nvSpPr>
        <p:spPr>
          <a:xfrm>
            <a:off x="767114" y="4011534"/>
            <a:ext cx="9480" cy="11529"/>
          </a:xfrm>
          <a:custGeom>
            <a:rect b="b" l="l" r="r" t="t"/>
            <a:pathLst>
              <a:path extrusionOk="0" h="619" w="509">
                <a:moveTo>
                  <a:pt x="260" y="0"/>
                </a:moveTo>
                <a:cubicBezTo>
                  <a:pt x="111" y="0"/>
                  <a:pt x="0" y="153"/>
                  <a:pt x="31" y="278"/>
                </a:cubicBezTo>
                <a:cubicBezTo>
                  <a:pt x="65" y="380"/>
                  <a:pt x="168" y="448"/>
                  <a:pt x="270" y="619"/>
                </a:cubicBezTo>
                <a:cubicBezTo>
                  <a:pt x="372" y="482"/>
                  <a:pt x="441" y="346"/>
                  <a:pt x="509" y="209"/>
                </a:cubicBezTo>
                <a:cubicBezTo>
                  <a:pt x="509" y="107"/>
                  <a:pt x="372" y="5"/>
                  <a:pt x="304" y="5"/>
                </a:cubicBezTo>
                <a:cubicBezTo>
                  <a:pt x="289" y="2"/>
                  <a:pt x="275" y="0"/>
                  <a:pt x="26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6" name="Google Shape;3016;p26"/>
          <p:cNvSpPr/>
          <p:nvPr/>
        </p:nvSpPr>
        <p:spPr>
          <a:xfrm>
            <a:off x="1298971" y="4118118"/>
            <a:ext cx="190683" cy="197835"/>
          </a:xfrm>
          <a:custGeom>
            <a:rect b="b" l="l" r="r" t="t"/>
            <a:pathLst>
              <a:path extrusionOk="0" h="10622" w="10238">
                <a:moveTo>
                  <a:pt x="9828" y="1"/>
                </a:moveTo>
                <a:cubicBezTo>
                  <a:pt x="9741" y="1"/>
                  <a:pt x="9673" y="32"/>
                  <a:pt x="9623" y="82"/>
                </a:cubicBezTo>
                <a:cubicBezTo>
                  <a:pt x="9555" y="117"/>
                  <a:pt x="9452" y="219"/>
                  <a:pt x="9486" y="287"/>
                </a:cubicBezTo>
                <a:cubicBezTo>
                  <a:pt x="9520" y="424"/>
                  <a:pt x="9555" y="560"/>
                  <a:pt x="9623" y="697"/>
                </a:cubicBezTo>
                <a:lnTo>
                  <a:pt x="3071" y="7590"/>
                </a:lnTo>
                <a:cubicBezTo>
                  <a:pt x="2896" y="7414"/>
                  <a:pt x="2802" y="7329"/>
                  <a:pt x="2705" y="7329"/>
                </a:cubicBezTo>
                <a:cubicBezTo>
                  <a:pt x="2614" y="7329"/>
                  <a:pt x="2521" y="7406"/>
                  <a:pt x="2355" y="7555"/>
                </a:cubicBezTo>
                <a:cubicBezTo>
                  <a:pt x="1570" y="8272"/>
                  <a:pt x="853" y="9091"/>
                  <a:pt x="239" y="9944"/>
                </a:cubicBezTo>
                <a:cubicBezTo>
                  <a:pt x="137" y="10046"/>
                  <a:pt x="68" y="10183"/>
                  <a:pt x="34" y="10285"/>
                </a:cubicBezTo>
                <a:cubicBezTo>
                  <a:pt x="0" y="10422"/>
                  <a:pt x="34" y="10524"/>
                  <a:pt x="102" y="10592"/>
                </a:cubicBezTo>
                <a:cubicBezTo>
                  <a:pt x="124" y="10614"/>
                  <a:pt x="155" y="10622"/>
                  <a:pt x="189" y="10622"/>
                </a:cubicBezTo>
                <a:cubicBezTo>
                  <a:pt x="267" y="10622"/>
                  <a:pt x="363" y="10582"/>
                  <a:pt x="410" y="10558"/>
                </a:cubicBezTo>
                <a:cubicBezTo>
                  <a:pt x="512" y="10490"/>
                  <a:pt x="546" y="10422"/>
                  <a:pt x="580" y="10319"/>
                </a:cubicBezTo>
                <a:cubicBezTo>
                  <a:pt x="1263" y="9398"/>
                  <a:pt x="2013" y="8579"/>
                  <a:pt x="2832" y="7828"/>
                </a:cubicBezTo>
                <a:cubicBezTo>
                  <a:pt x="3016" y="8012"/>
                  <a:pt x="3131" y="8107"/>
                  <a:pt x="3240" y="8107"/>
                </a:cubicBezTo>
                <a:cubicBezTo>
                  <a:pt x="3334" y="8107"/>
                  <a:pt x="3423" y="8038"/>
                  <a:pt x="3549" y="7897"/>
                </a:cubicBezTo>
                <a:lnTo>
                  <a:pt x="3617" y="7828"/>
                </a:lnTo>
                <a:lnTo>
                  <a:pt x="9964" y="1106"/>
                </a:lnTo>
                <a:cubicBezTo>
                  <a:pt x="10032" y="1038"/>
                  <a:pt x="10101" y="970"/>
                  <a:pt x="10169" y="867"/>
                </a:cubicBezTo>
                <a:cubicBezTo>
                  <a:pt x="10203" y="765"/>
                  <a:pt x="10237" y="628"/>
                  <a:pt x="10169" y="594"/>
                </a:cubicBezTo>
                <a:cubicBezTo>
                  <a:pt x="10066" y="492"/>
                  <a:pt x="10032" y="355"/>
                  <a:pt x="10032" y="219"/>
                </a:cubicBezTo>
                <a:cubicBezTo>
                  <a:pt x="10032" y="151"/>
                  <a:pt x="9964" y="14"/>
                  <a:pt x="9930" y="14"/>
                </a:cubicBezTo>
                <a:cubicBezTo>
                  <a:pt x="9893" y="5"/>
                  <a:pt x="9859" y="1"/>
                  <a:pt x="98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7" name="Google Shape;3017;p26"/>
          <p:cNvSpPr/>
          <p:nvPr/>
        </p:nvSpPr>
        <p:spPr>
          <a:xfrm>
            <a:off x="1485805" y="4272155"/>
            <a:ext cx="71203" cy="87575"/>
          </a:xfrm>
          <a:custGeom>
            <a:rect b="b" l="l" r="r" t="t"/>
            <a:pathLst>
              <a:path extrusionOk="0" h="4702" w="3823">
                <a:moveTo>
                  <a:pt x="3515" y="1"/>
                </a:moveTo>
                <a:cubicBezTo>
                  <a:pt x="3413" y="69"/>
                  <a:pt x="3344" y="103"/>
                  <a:pt x="3310" y="172"/>
                </a:cubicBezTo>
                <a:cubicBezTo>
                  <a:pt x="3071" y="479"/>
                  <a:pt x="2867" y="752"/>
                  <a:pt x="2628" y="1059"/>
                </a:cubicBezTo>
                <a:cubicBezTo>
                  <a:pt x="1843" y="2014"/>
                  <a:pt x="1058" y="3004"/>
                  <a:pt x="273" y="3959"/>
                </a:cubicBezTo>
                <a:cubicBezTo>
                  <a:pt x="171" y="4096"/>
                  <a:pt x="69" y="4266"/>
                  <a:pt x="34" y="4437"/>
                </a:cubicBezTo>
                <a:cubicBezTo>
                  <a:pt x="0" y="4505"/>
                  <a:pt x="34" y="4608"/>
                  <a:pt x="103" y="4676"/>
                </a:cubicBezTo>
                <a:cubicBezTo>
                  <a:pt x="154" y="4693"/>
                  <a:pt x="205" y="4701"/>
                  <a:pt x="256" y="4701"/>
                </a:cubicBezTo>
                <a:cubicBezTo>
                  <a:pt x="307" y="4701"/>
                  <a:pt x="359" y="4693"/>
                  <a:pt x="410" y="4676"/>
                </a:cubicBezTo>
                <a:cubicBezTo>
                  <a:pt x="512" y="4608"/>
                  <a:pt x="546" y="4505"/>
                  <a:pt x="614" y="4437"/>
                </a:cubicBezTo>
                <a:cubicBezTo>
                  <a:pt x="819" y="4164"/>
                  <a:pt x="1024" y="3891"/>
                  <a:pt x="1229" y="3618"/>
                </a:cubicBezTo>
                <a:cubicBezTo>
                  <a:pt x="1979" y="2663"/>
                  <a:pt x="2730" y="1741"/>
                  <a:pt x="3481" y="820"/>
                </a:cubicBezTo>
                <a:cubicBezTo>
                  <a:pt x="3617" y="683"/>
                  <a:pt x="3686" y="513"/>
                  <a:pt x="3788" y="342"/>
                </a:cubicBezTo>
                <a:cubicBezTo>
                  <a:pt x="3822" y="206"/>
                  <a:pt x="3720" y="35"/>
                  <a:pt x="35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8" name="Google Shape;3018;p26"/>
          <p:cNvSpPr/>
          <p:nvPr/>
        </p:nvSpPr>
        <p:spPr>
          <a:xfrm>
            <a:off x="1464835" y="4134227"/>
            <a:ext cx="76269" cy="77592"/>
          </a:xfrm>
          <a:custGeom>
            <a:rect b="b" l="l" r="r" t="t"/>
            <a:pathLst>
              <a:path extrusionOk="0" h="4166" w="4095">
                <a:moveTo>
                  <a:pt x="3716" y="0"/>
                </a:moveTo>
                <a:cubicBezTo>
                  <a:pt x="3622" y="0"/>
                  <a:pt x="3507" y="78"/>
                  <a:pt x="3344" y="241"/>
                </a:cubicBezTo>
                <a:cubicBezTo>
                  <a:pt x="2491" y="1060"/>
                  <a:pt x="1672" y="1845"/>
                  <a:pt x="887" y="2664"/>
                </a:cubicBezTo>
                <a:cubicBezTo>
                  <a:pt x="614" y="2937"/>
                  <a:pt x="376" y="3210"/>
                  <a:pt x="137" y="3517"/>
                </a:cubicBezTo>
                <a:cubicBezTo>
                  <a:pt x="68" y="3619"/>
                  <a:pt x="0" y="3722"/>
                  <a:pt x="0" y="3858"/>
                </a:cubicBezTo>
                <a:cubicBezTo>
                  <a:pt x="0" y="3926"/>
                  <a:pt x="103" y="4029"/>
                  <a:pt x="171" y="4165"/>
                </a:cubicBezTo>
                <a:cubicBezTo>
                  <a:pt x="341" y="4063"/>
                  <a:pt x="478" y="3961"/>
                  <a:pt x="614" y="3824"/>
                </a:cubicBezTo>
                <a:cubicBezTo>
                  <a:pt x="1638" y="2766"/>
                  <a:pt x="2696" y="1674"/>
                  <a:pt x="3720" y="582"/>
                </a:cubicBezTo>
                <a:cubicBezTo>
                  <a:pt x="3856" y="446"/>
                  <a:pt x="4095" y="309"/>
                  <a:pt x="3890" y="105"/>
                </a:cubicBezTo>
                <a:cubicBezTo>
                  <a:pt x="3835" y="36"/>
                  <a:pt x="3780" y="0"/>
                  <a:pt x="371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9" name="Google Shape;3019;p26"/>
          <p:cNvSpPr/>
          <p:nvPr/>
        </p:nvSpPr>
        <p:spPr>
          <a:xfrm>
            <a:off x="1340279" y="4333222"/>
            <a:ext cx="74370" cy="63530"/>
          </a:xfrm>
          <a:custGeom>
            <a:rect b="b" l="l" r="r" t="t"/>
            <a:pathLst>
              <a:path extrusionOk="0" h="3411" w="3993">
                <a:moveTo>
                  <a:pt x="3641" y="0"/>
                </a:moveTo>
                <a:cubicBezTo>
                  <a:pt x="3542" y="0"/>
                  <a:pt x="3468" y="67"/>
                  <a:pt x="3378" y="134"/>
                </a:cubicBezTo>
                <a:cubicBezTo>
                  <a:pt x="2355" y="1022"/>
                  <a:pt x="1331" y="1909"/>
                  <a:pt x="341" y="2796"/>
                </a:cubicBezTo>
                <a:cubicBezTo>
                  <a:pt x="239" y="2898"/>
                  <a:pt x="137" y="2967"/>
                  <a:pt x="102" y="3103"/>
                </a:cubicBezTo>
                <a:cubicBezTo>
                  <a:pt x="0" y="3240"/>
                  <a:pt x="137" y="3410"/>
                  <a:pt x="375" y="3410"/>
                </a:cubicBezTo>
                <a:cubicBezTo>
                  <a:pt x="478" y="3342"/>
                  <a:pt x="580" y="3274"/>
                  <a:pt x="648" y="3205"/>
                </a:cubicBezTo>
                <a:cubicBezTo>
                  <a:pt x="1502" y="2489"/>
                  <a:pt x="2355" y="1772"/>
                  <a:pt x="3208" y="1056"/>
                </a:cubicBezTo>
                <a:cubicBezTo>
                  <a:pt x="3447" y="885"/>
                  <a:pt x="3651" y="680"/>
                  <a:pt x="3822" y="476"/>
                </a:cubicBezTo>
                <a:cubicBezTo>
                  <a:pt x="3958" y="339"/>
                  <a:pt x="3993" y="168"/>
                  <a:pt x="3822" y="66"/>
                </a:cubicBezTo>
                <a:cubicBezTo>
                  <a:pt x="3751" y="19"/>
                  <a:pt x="3693" y="0"/>
                  <a:pt x="36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0" name="Google Shape;3020;p26"/>
          <p:cNvSpPr/>
          <p:nvPr/>
        </p:nvSpPr>
        <p:spPr>
          <a:xfrm>
            <a:off x="1433062" y="4436752"/>
            <a:ext cx="66100" cy="66119"/>
          </a:xfrm>
          <a:custGeom>
            <a:rect b="b" l="l" r="r" t="t"/>
            <a:pathLst>
              <a:path extrusionOk="0" h="3550" w="3549">
                <a:moveTo>
                  <a:pt x="3208" y="1"/>
                </a:moveTo>
                <a:cubicBezTo>
                  <a:pt x="3071" y="69"/>
                  <a:pt x="2935" y="171"/>
                  <a:pt x="2832" y="308"/>
                </a:cubicBezTo>
                <a:cubicBezTo>
                  <a:pt x="2013" y="1161"/>
                  <a:pt x="1194" y="2014"/>
                  <a:pt x="375" y="2901"/>
                </a:cubicBezTo>
                <a:cubicBezTo>
                  <a:pt x="273" y="2970"/>
                  <a:pt x="205" y="3072"/>
                  <a:pt x="102" y="3208"/>
                </a:cubicBezTo>
                <a:cubicBezTo>
                  <a:pt x="0" y="3379"/>
                  <a:pt x="102" y="3550"/>
                  <a:pt x="410" y="3550"/>
                </a:cubicBezTo>
                <a:cubicBezTo>
                  <a:pt x="546" y="3447"/>
                  <a:pt x="683" y="3345"/>
                  <a:pt x="819" y="3243"/>
                </a:cubicBezTo>
                <a:cubicBezTo>
                  <a:pt x="1672" y="2321"/>
                  <a:pt x="2525" y="1400"/>
                  <a:pt x="3378" y="479"/>
                </a:cubicBezTo>
                <a:cubicBezTo>
                  <a:pt x="3412" y="444"/>
                  <a:pt x="3481" y="376"/>
                  <a:pt x="3515" y="308"/>
                </a:cubicBezTo>
                <a:cubicBezTo>
                  <a:pt x="3515" y="240"/>
                  <a:pt x="3549" y="103"/>
                  <a:pt x="3515" y="69"/>
                </a:cubicBezTo>
                <a:cubicBezTo>
                  <a:pt x="3412" y="1"/>
                  <a:pt x="3310" y="1"/>
                  <a:pt x="320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1" name="Google Shape;3021;p26"/>
          <p:cNvSpPr/>
          <p:nvPr/>
        </p:nvSpPr>
        <p:spPr>
          <a:xfrm>
            <a:off x="1506775" y="4058503"/>
            <a:ext cx="61034" cy="71334"/>
          </a:xfrm>
          <a:custGeom>
            <a:rect b="b" l="l" r="r" t="t"/>
            <a:pathLst>
              <a:path extrusionOk="0" h="3830" w="3277">
                <a:moveTo>
                  <a:pt x="2975" y="0"/>
                </a:moveTo>
                <a:cubicBezTo>
                  <a:pt x="2874" y="0"/>
                  <a:pt x="2794" y="80"/>
                  <a:pt x="2696" y="178"/>
                </a:cubicBezTo>
                <a:cubicBezTo>
                  <a:pt x="1843" y="1202"/>
                  <a:pt x="990" y="2260"/>
                  <a:pt x="137" y="3283"/>
                </a:cubicBezTo>
                <a:cubicBezTo>
                  <a:pt x="103" y="3352"/>
                  <a:pt x="0" y="3420"/>
                  <a:pt x="0" y="3488"/>
                </a:cubicBezTo>
                <a:cubicBezTo>
                  <a:pt x="34" y="3625"/>
                  <a:pt x="103" y="3727"/>
                  <a:pt x="171" y="3829"/>
                </a:cubicBezTo>
                <a:cubicBezTo>
                  <a:pt x="410" y="3761"/>
                  <a:pt x="615" y="3625"/>
                  <a:pt x="751" y="3420"/>
                </a:cubicBezTo>
                <a:cubicBezTo>
                  <a:pt x="1468" y="2533"/>
                  <a:pt x="2184" y="1646"/>
                  <a:pt x="2867" y="758"/>
                </a:cubicBezTo>
                <a:cubicBezTo>
                  <a:pt x="2969" y="656"/>
                  <a:pt x="3037" y="554"/>
                  <a:pt x="3106" y="417"/>
                </a:cubicBezTo>
                <a:cubicBezTo>
                  <a:pt x="3242" y="281"/>
                  <a:pt x="3276" y="110"/>
                  <a:pt x="3106" y="42"/>
                </a:cubicBezTo>
                <a:cubicBezTo>
                  <a:pt x="3057" y="13"/>
                  <a:pt x="3014" y="0"/>
                  <a:pt x="297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2" name="Google Shape;3022;p26"/>
          <p:cNvSpPr/>
          <p:nvPr/>
        </p:nvSpPr>
        <p:spPr>
          <a:xfrm>
            <a:off x="1397472" y="4108210"/>
            <a:ext cx="58483" cy="70663"/>
          </a:xfrm>
          <a:custGeom>
            <a:rect b="b" l="l" r="r" t="t"/>
            <a:pathLst>
              <a:path extrusionOk="0" h="3794" w="3140">
                <a:moveTo>
                  <a:pt x="2969" y="0"/>
                </a:moveTo>
                <a:cubicBezTo>
                  <a:pt x="2832" y="103"/>
                  <a:pt x="2730" y="171"/>
                  <a:pt x="2628" y="273"/>
                </a:cubicBezTo>
                <a:cubicBezTo>
                  <a:pt x="2457" y="444"/>
                  <a:pt x="2321" y="649"/>
                  <a:pt x="2150" y="819"/>
                </a:cubicBezTo>
                <a:cubicBezTo>
                  <a:pt x="1536" y="1570"/>
                  <a:pt x="922" y="2286"/>
                  <a:pt x="307" y="3037"/>
                </a:cubicBezTo>
                <a:cubicBezTo>
                  <a:pt x="171" y="3174"/>
                  <a:pt x="103" y="3310"/>
                  <a:pt x="34" y="3481"/>
                </a:cubicBezTo>
                <a:cubicBezTo>
                  <a:pt x="0" y="3549"/>
                  <a:pt x="68" y="3686"/>
                  <a:pt x="137" y="3754"/>
                </a:cubicBezTo>
                <a:cubicBezTo>
                  <a:pt x="180" y="3783"/>
                  <a:pt x="223" y="3793"/>
                  <a:pt x="264" y="3793"/>
                </a:cubicBezTo>
                <a:cubicBezTo>
                  <a:pt x="319" y="3793"/>
                  <a:pt x="370" y="3773"/>
                  <a:pt x="410" y="3754"/>
                </a:cubicBezTo>
                <a:cubicBezTo>
                  <a:pt x="478" y="3720"/>
                  <a:pt x="546" y="3651"/>
                  <a:pt x="580" y="3583"/>
                </a:cubicBezTo>
                <a:cubicBezTo>
                  <a:pt x="1365" y="2628"/>
                  <a:pt x="2150" y="1672"/>
                  <a:pt x="2969" y="683"/>
                </a:cubicBezTo>
                <a:cubicBezTo>
                  <a:pt x="3037" y="580"/>
                  <a:pt x="3105" y="478"/>
                  <a:pt x="3140" y="341"/>
                </a:cubicBezTo>
                <a:cubicBezTo>
                  <a:pt x="3140" y="239"/>
                  <a:pt x="3037" y="171"/>
                  <a:pt x="29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3" name="Google Shape;3023;p26"/>
          <p:cNvSpPr/>
          <p:nvPr/>
        </p:nvSpPr>
        <p:spPr>
          <a:xfrm>
            <a:off x="1557786" y="3920948"/>
            <a:ext cx="59581" cy="66603"/>
          </a:xfrm>
          <a:custGeom>
            <a:rect b="b" l="l" r="r" t="t"/>
            <a:pathLst>
              <a:path extrusionOk="0" h="3576" w="3199">
                <a:moveTo>
                  <a:pt x="2956" y="1"/>
                </a:moveTo>
                <a:cubicBezTo>
                  <a:pt x="2902" y="1"/>
                  <a:pt x="2846" y="9"/>
                  <a:pt x="2789" y="23"/>
                </a:cubicBezTo>
                <a:cubicBezTo>
                  <a:pt x="2687" y="57"/>
                  <a:pt x="2619" y="125"/>
                  <a:pt x="2550" y="228"/>
                </a:cubicBezTo>
                <a:cubicBezTo>
                  <a:pt x="1902" y="1013"/>
                  <a:pt x="1220" y="1763"/>
                  <a:pt x="571" y="2548"/>
                </a:cubicBezTo>
                <a:cubicBezTo>
                  <a:pt x="401" y="2753"/>
                  <a:pt x="264" y="2958"/>
                  <a:pt x="128" y="3196"/>
                </a:cubicBezTo>
                <a:cubicBezTo>
                  <a:pt x="0" y="3356"/>
                  <a:pt x="141" y="3575"/>
                  <a:pt x="327" y="3575"/>
                </a:cubicBezTo>
                <a:cubicBezTo>
                  <a:pt x="340" y="3575"/>
                  <a:pt x="353" y="3574"/>
                  <a:pt x="367" y="3572"/>
                </a:cubicBezTo>
                <a:cubicBezTo>
                  <a:pt x="605" y="3538"/>
                  <a:pt x="708" y="3333"/>
                  <a:pt x="810" y="3196"/>
                </a:cubicBezTo>
                <a:cubicBezTo>
                  <a:pt x="1493" y="2343"/>
                  <a:pt x="2175" y="1490"/>
                  <a:pt x="2858" y="671"/>
                </a:cubicBezTo>
                <a:cubicBezTo>
                  <a:pt x="2926" y="569"/>
                  <a:pt x="3096" y="501"/>
                  <a:pt x="3165" y="364"/>
                </a:cubicBezTo>
                <a:cubicBezTo>
                  <a:pt x="3199" y="296"/>
                  <a:pt x="3199" y="160"/>
                  <a:pt x="3165" y="57"/>
                </a:cubicBezTo>
                <a:cubicBezTo>
                  <a:pt x="3105" y="17"/>
                  <a:pt x="3033" y="1"/>
                  <a:pt x="295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4" name="Google Shape;3024;p26"/>
          <p:cNvSpPr/>
          <p:nvPr/>
        </p:nvSpPr>
        <p:spPr>
          <a:xfrm>
            <a:off x="1618611" y="3958139"/>
            <a:ext cx="60922" cy="62804"/>
          </a:xfrm>
          <a:custGeom>
            <a:rect b="b" l="l" r="r" t="t"/>
            <a:pathLst>
              <a:path extrusionOk="0" h="3372" w="3271">
                <a:moveTo>
                  <a:pt x="2962" y="1"/>
                </a:moveTo>
                <a:cubicBezTo>
                  <a:pt x="2943" y="1"/>
                  <a:pt x="2922" y="2"/>
                  <a:pt x="2901" y="5"/>
                </a:cubicBezTo>
                <a:cubicBezTo>
                  <a:pt x="2799" y="73"/>
                  <a:pt x="2697" y="142"/>
                  <a:pt x="2628" y="244"/>
                </a:cubicBezTo>
                <a:lnTo>
                  <a:pt x="308" y="2667"/>
                </a:lnTo>
                <a:cubicBezTo>
                  <a:pt x="206" y="2769"/>
                  <a:pt x="103" y="2837"/>
                  <a:pt x="69" y="2974"/>
                </a:cubicBezTo>
                <a:cubicBezTo>
                  <a:pt x="1" y="3042"/>
                  <a:pt x="1" y="3179"/>
                  <a:pt x="69" y="3281"/>
                </a:cubicBezTo>
                <a:cubicBezTo>
                  <a:pt x="101" y="3344"/>
                  <a:pt x="155" y="3371"/>
                  <a:pt x="217" y="3371"/>
                </a:cubicBezTo>
                <a:cubicBezTo>
                  <a:pt x="289" y="3371"/>
                  <a:pt x="372" y="3336"/>
                  <a:pt x="445" y="3281"/>
                </a:cubicBezTo>
                <a:cubicBezTo>
                  <a:pt x="513" y="3213"/>
                  <a:pt x="615" y="3110"/>
                  <a:pt x="718" y="3042"/>
                </a:cubicBezTo>
                <a:cubicBezTo>
                  <a:pt x="1468" y="2189"/>
                  <a:pt x="2253" y="1370"/>
                  <a:pt x="3004" y="551"/>
                </a:cubicBezTo>
                <a:cubicBezTo>
                  <a:pt x="3106" y="483"/>
                  <a:pt x="3140" y="381"/>
                  <a:pt x="3209" y="278"/>
                </a:cubicBezTo>
                <a:cubicBezTo>
                  <a:pt x="3271" y="154"/>
                  <a:pt x="3163" y="1"/>
                  <a:pt x="296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5" name="Google Shape;3025;p26"/>
          <p:cNvSpPr/>
          <p:nvPr/>
        </p:nvSpPr>
        <p:spPr>
          <a:xfrm>
            <a:off x="1452115" y="4015743"/>
            <a:ext cx="57849" cy="61984"/>
          </a:xfrm>
          <a:custGeom>
            <a:rect b="b" l="l" r="r" t="t"/>
            <a:pathLst>
              <a:path extrusionOk="0" h="3328" w="3106">
                <a:moveTo>
                  <a:pt x="2884" y="0"/>
                </a:moveTo>
                <a:cubicBezTo>
                  <a:pt x="2842" y="0"/>
                  <a:pt x="2799" y="17"/>
                  <a:pt x="2765" y="52"/>
                </a:cubicBezTo>
                <a:cubicBezTo>
                  <a:pt x="2662" y="86"/>
                  <a:pt x="2594" y="154"/>
                  <a:pt x="2560" y="222"/>
                </a:cubicBezTo>
                <a:lnTo>
                  <a:pt x="206" y="2781"/>
                </a:lnTo>
                <a:cubicBezTo>
                  <a:pt x="137" y="2850"/>
                  <a:pt x="103" y="2918"/>
                  <a:pt x="69" y="3020"/>
                </a:cubicBezTo>
                <a:cubicBezTo>
                  <a:pt x="1" y="3191"/>
                  <a:pt x="137" y="3327"/>
                  <a:pt x="376" y="3327"/>
                </a:cubicBezTo>
                <a:cubicBezTo>
                  <a:pt x="547" y="3225"/>
                  <a:pt x="649" y="3123"/>
                  <a:pt x="786" y="2986"/>
                </a:cubicBezTo>
                <a:cubicBezTo>
                  <a:pt x="1502" y="2201"/>
                  <a:pt x="2219" y="1382"/>
                  <a:pt x="2935" y="563"/>
                </a:cubicBezTo>
                <a:cubicBezTo>
                  <a:pt x="3004" y="461"/>
                  <a:pt x="3072" y="359"/>
                  <a:pt x="3106" y="256"/>
                </a:cubicBezTo>
                <a:cubicBezTo>
                  <a:pt x="3106" y="188"/>
                  <a:pt x="3072" y="86"/>
                  <a:pt x="3004" y="52"/>
                </a:cubicBezTo>
                <a:cubicBezTo>
                  <a:pt x="2969" y="17"/>
                  <a:pt x="2927" y="0"/>
                  <a:pt x="288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6" name="Google Shape;3026;p26"/>
          <p:cNvSpPr/>
          <p:nvPr/>
        </p:nvSpPr>
        <p:spPr>
          <a:xfrm>
            <a:off x="1513759" y="4369390"/>
            <a:ext cx="59768" cy="62394"/>
          </a:xfrm>
          <a:custGeom>
            <a:rect b="b" l="l" r="r" t="t"/>
            <a:pathLst>
              <a:path extrusionOk="0" h="3350" w="3209">
                <a:moveTo>
                  <a:pt x="3004" y="1"/>
                </a:moveTo>
                <a:cubicBezTo>
                  <a:pt x="2867" y="1"/>
                  <a:pt x="2765" y="69"/>
                  <a:pt x="2662" y="137"/>
                </a:cubicBezTo>
                <a:cubicBezTo>
                  <a:pt x="1877" y="990"/>
                  <a:pt x="1059" y="1843"/>
                  <a:pt x="274" y="2731"/>
                </a:cubicBezTo>
                <a:cubicBezTo>
                  <a:pt x="1" y="3038"/>
                  <a:pt x="1" y="3174"/>
                  <a:pt x="205" y="3311"/>
                </a:cubicBezTo>
                <a:cubicBezTo>
                  <a:pt x="249" y="3337"/>
                  <a:pt x="288" y="3350"/>
                  <a:pt x="327" y="3350"/>
                </a:cubicBezTo>
                <a:cubicBezTo>
                  <a:pt x="439" y="3350"/>
                  <a:pt x="548" y="3241"/>
                  <a:pt x="751" y="3038"/>
                </a:cubicBezTo>
                <a:cubicBezTo>
                  <a:pt x="1161" y="2526"/>
                  <a:pt x="1639" y="2014"/>
                  <a:pt x="2082" y="1502"/>
                </a:cubicBezTo>
                <a:cubicBezTo>
                  <a:pt x="2355" y="1195"/>
                  <a:pt x="2662" y="888"/>
                  <a:pt x="2969" y="547"/>
                </a:cubicBezTo>
                <a:cubicBezTo>
                  <a:pt x="3038" y="444"/>
                  <a:pt x="3140" y="342"/>
                  <a:pt x="3208" y="206"/>
                </a:cubicBezTo>
                <a:cubicBezTo>
                  <a:pt x="3106" y="137"/>
                  <a:pt x="3072" y="1"/>
                  <a:pt x="30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7" name="Google Shape;3027;p26"/>
          <p:cNvSpPr/>
          <p:nvPr/>
        </p:nvSpPr>
        <p:spPr>
          <a:xfrm>
            <a:off x="1501691" y="4019374"/>
            <a:ext cx="46414" cy="67571"/>
          </a:xfrm>
          <a:custGeom>
            <a:rect b="b" l="l" r="r" t="t"/>
            <a:pathLst>
              <a:path extrusionOk="0" h="3628" w="2492">
                <a:moveTo>
                  <a:pt x="2216" y="1"/>
                </a:moveTo>
                <a:cubicBezTo>
                  <a:pt x="2118" y="1"/>
                  <a:pt x="2030" y="71"/>
                  <a:pt x="1979" y="198"/>
                </a:cubicBezTo>
                <a:lnTo>
                  <a:pt x="137" y="3064"/>
                </a:lnTo>
                <a:cubicBezTo>
                  <a:pt x="69" y="3132"/>
                  <a:pt x="34" y="3235"/>
                  <a:pt x="0" y="3337"/>
                </a:cubicBezTo>
                <a:cubicBezTo>
                  <a:pt x="0" y="3405"/>
                  <a:pt x="34" y="3508"/>
                  <a:pt x="103" y="3576"/>
                </a:cubicBezTo>
                <a:cubicBezTo>
                  <a:pt x="154" y="3610"/>
                  <a:pt x="205" y="3627"/>
                  <a:pt x="256" y="3627"/>
                </a:cubicBezTo>
                <a:cubicBezTo>
                  <a:pt x="307" y="3627"/>
                  <a:pt x="359" y="3610"/>
                  <a:pt x="410" y="3576"/>
                </a:cubicBezTo>
                <a:cubicBezTo>
                  <a:pt x="478" y="3508"/>
                  <a:pt x="580" y="3405"/>
                  <a:pt x="615" y="3303"/>
                </a:cubicBezTo>
                <a:cubicBezTo>
                  <a:pt x="922" y="2825"/>
                  <a:pt x="1229" y="2313"/>
                  <a:pt x="1536" y="1836"/>
                </a:cubicBezTo>
                <a:cubicBezTo>
                  <a:pt x="1809" y="1426"/>
                  <a:pt x="2082" y="1017"/>
                  <a:pt x="2321" y="607"/>
                </a:cubicBezTo>
                <a:cubicBezTo>
                  <a:pt x="2389" y="505"/>
                  <a:pt x="2423" y="368"/>
                  <a:pt x="2491" y="232"/>
                </a:cubicBezTo>
                <a:cubicBezTo>
                  <a:pt x="2457" y="164"/>
                  <a:pt x="2389" y="61"/>
                  <a:pt x="2321" y="27"/>
                </a:cubicBezTo>
                <a:cubicBezTo>
                  <a:pt x="2285" y="9"/>
                  <a:pt x="2250" y="1"/>
                  <a:pt x="22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8" name="Google Shape;3028;p26"/>
          <p:cNvSpPr/>
          <p:nvPr/>
        </p:nvSpPr>
        <p:spPr>
          <a:xfrm>
            <a:off x="1647850" y="3827680"/>
            <a:ext cx="52131" cy="64480"/>
          </a:xfrm>
          <a:custGeom>
            <a:rect b="b" l="l" r="r" t="t"/>
            <a:pathLst>
              <a:path extrusionOk="0" h="3462" w="2799">
                <a:moveTo>
                  <a:pt x="2607" y="1"/>
                </a:moveTo>
                <a:cubicBezTo>
                  <a:pt x="2537" y="1"/>
                  <a:pt x="2472" y="25"/>
                  <a:pt x="2423" y="49"/>
                </a:cubicBezTo>
                <a:cubicBezTo>
                  <a:pt x="2355" y="49"/>
                  <a:pt x="2355" y="117"/>
                  <a:pt x="2287" y="186"/>
                </a:cubicBezTo>
                <a:lnTo>
                  <a:pt x="410" y="2711"/>
                </a:lnTo>
                <a:cubicBezTo>
                  <a:pt x="274" y="2847"/>
                  <a:pt x="171" y="2984"/>
                  <a:pt x="103" y="3120"/>
                </a:cubicBezTo>
                <a:cubicBezTo>
                  <a:pt x="1" y="3291"/>
                  <a:pt x="103" y="3461"/>
                  <a:pt x="410" y="3461"/>
                </a:cubicBezTo>
                <a:cubicBezTo>
                  <a:pt x="547" y="3359"/>
                  <a:pt x="683" y="3223"/>
                  <a:pt x="785" y="3120"/>
                </a:cubicBezTo>
                <a:cubicBezTo>
                  <a:pt x="1400" y="2267"/>
                  <a:pt x="2048" y="1414"/>
                  <a:pt x="2662" y="561"/>
                </a:cubicBezTo>
                <a:cubicBezTo>
                  <a:pt x="2731" y="459"/>
                  <a:pt x="2765" y="356"/>
                  <a:pt x="2799" y="220"/>
                </a:cubicBezTo>
                <a:cubicBezTo>
                  <a:pt x="2799" y="151"/>
                  <a:pt x="2765" y="49"/>
                  <a:pt x="2696" y="15"/>
                </a:cubicBezTo>
                <a:cubicBezTo>
                  <a:pt x="2666" y="5"/>
                  <a:pt x="2636" y="1"/>
                  <a:pt x="260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9" name="Google Shape;3029;p26"/>
          <p:cNvSpPr/>
          <p:nvPr/>
        </p:nvSpPr>
        <p:spPr>
          <a:xfrm>
            <a:off x="1332643" y="4281225"/>
            <a:ext cx="55950" cy="61500"/>
          </a:xfrm>
          <a:custGeom>
            <a:rect b="b" l="l" r="r" t="t"/>
            <a:pathLst>
              <a:path extrusionOk="0" h="3302" w="3004">
                <a:moveTo>
                  <a:pt x="2679" y="0"/>
                </a:moveTo>
                <a:cubicBezTo>
                  <a:pt x="2589" y="0"/>
                  <a:pt x="2506" y="46"/>
                  <a:pt x="2423" y="128"/>
                </a:cubicBezTo>
                <a:cubicBezTo>
                  <a:pt x="2219" y="333"/>
                  <a:pt x="2014" y="504"/>
                  <a:pt x="1843" y="708"/>
                </a:cubicBezTo>
                <a:cubicBezTo>
                  <a:pt x="1263" y="1357"/>
                  <a:pt x="717" y="2005"/>
                  <a:pt x="137" y="2687"/>
                </a:cubicBezTo>
                <a:cubicBezTo>
                  <a:pt x="69" y="2756"/>
                  <a:pt x="1" y="2824"/>
                  <a:pt x="1" y="2892"/>
                </a:cubicBezTo>
                <a:cubicBezTo>
                  <a:pt x="35" y="3063"/>
                  <a:pt x="103" y="3165"/>
                  <a:pt x="171" y="3302"/>
                </a:cubicBezTo>
                <a:cubicBezTo>
                  <a:pt x="376" y="3131"/>
                  <a:pt x="478" y="3029"/>
                  <a:pt x="615" y="2892"/>
                </a:cubicBezTo>
                <a:lnTo>
                  <a:pt x="2423" y="913"/>
                </a:lnTo>
                <a:cubicBezTo>
                  <a:pt x="2560" y="742"/>
                  <a:pt x="2730" y="606"/>
                  <a:pt x="2867" y="435"/>
                </a:cubicBezTo>
                <a:cubicBezTo>
                  <a:pt x="2969" y="265"/>
                  <a:pt x="3003" y="196"/>
                  <a:pt x="2867" y="60"/>
                </a:cubicBezTo>
                <a:cubicBezTo>
                  <a:pt x="2800" y="20"/>
                  <a:pt x="2738" y="0"/>
                  <a:pt x="267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0" name="Google Shape;3030;p26"/>
          <p:cNvSpPr/>
          <p:nvPr/>
        </p:nvSpPr>
        <p:spPr>
          <a:xfrm>
            <a:off x="1503591" y="4225577"/>
            <a:ext cx="61034" cy="52969"/>
          </a:xfrm>
          <a:custGeom>
            <a:rect b="b" l="l" r="r" t="t"/>
            <a:pathLst>
              <a:path extrusionOk="0" h="2844" w="3277">
                <a:moveTo>
                  <a:pt x="3084" y="0"/>
                </a:moveTo>
                <a:cubicBezTo>
                  <a:pt x="3002" y="0"/>
                  <a:pt x="2912" y="40"/>
                  <a:pt x="2833" y="79"/>
                </a:cubicBezTo>
                <a:cubicBezTo>
                  <a:pt x="2731" y="182"/>
                  <a:pt x="2696" y="216"/>
                  <a:pt x="2628" y="284"/>
                </a:cubicBezTo>
                <a:lnTo>
                  <a:pt x="342" y="2297"/>
                </a:lnTo>
                <a:cubicBezTo>
                  <a:pt x="274" y="2366"/>
                  <a:pt x="171" y="2434"/>
                  <a:pt x="103" y="2536"/>
                </a:cubicBezTo>
                <a:cubicBezTo>
                  <a:pt x="1" y="2673"/>
                  <a:pt x="137" y="2843"/>
                  <a:pt x="342" y="2843"/>
                </a:cubicBezTo>
                <a:cubicBezTo>
                  <a:pt x="444" y="2809"/>
                  <a:pt x="513" y="2775"/>
                  <a:pt x="615" y="2707"/>
                </a:cubicBezTo>
                <a:cubicBezTo>
                  <a:pt x="1400" y="2024"/>
                  <a:pt x="2219" y="1342"/>
                  <a:pt x="3004" y="659"/>
                </a:cubicBezTo>
                <a:cubicBezTo>
                  <a:pt x="3106" y="591"/>
                  <a:pt x="3174" y="523"/>
                  <a:pt x="3242" y="420"/>
                </a:cubicBezTo>
                <a:cubicBezTo>
                  <a:pt x="3277" y="318"/>
                  <a:pt x="3277" y="182"/>
                  <a:pt x="3242" y="79"/>
                </a:cubicBezTo>
                <a:cubicBezTo>
                  <a:pt x="3199" y="22"/>
                  <a:pt x="3144" y="0"/>
                  <a:pt x="308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1" name="Google Shape;3031;p26"/>
          <p:cNvSpPr/>
          <p:nvPr/>
        </p:nvSpPr>
        <p:spPr>
          <a:xfrm>
            <a:off x="1624980" y="3904503"/>
            <a:ext cx="51386" cy="58203"/>
          </a:xfrm>
          <a:custGeom>
            <a:rect b="b" l="l" r="r" t="t"/>
            <a:pathLst>
              <a:path extrusionOk="0" h="3125" w="2759">
                <a:moveTo>
                  <a:pt x="2483" y="1"/>
                </a:moveTo>
                <a:cubicBezTo>
                  <a:pt x="2451" y="1"/>
                  <a:pt x="2420" y="7"/>
                  <a:pt x="2389" y="19"/>
                </a:cubicBezTo>
                <a:cubicBezTo>
                  <a:pt x="2286" y="87"/>
                  <a:pt x="2184" y="155"/>
                  <a:pt x="2116" y="258"/>
                </a:cubicBezTo>
                <a:cubicBezTo>
                  <a:pt x="1468" y="1043"/>
                  <a:pt x="853" y="1827"/>
                  <a:pt x="205" y="2612"/>
                </a:cubicBezTo>
                <a:cubicBezTo>
                  <a:pt x="171" y="2646"/>
                  <a:pt x="137" y="2715"/>
                  <a:pt x="103" y="2783"/>
                </a:cubicBezTo>
                <a:cubicBezTo>
                  <a:pt x="34" y="2885"/>
                  <a:pt x="0" y="3056"/>
                  <a:pt x="171" y="3124"/>
                </a:cubicBezTo>
                <a:cubicBezTo>
                  <a:pt x="273" y="3124"/>
                  <a:pt x="376" y="3124"/>
                  <a:pt x="478" y="3056"/>
                </a:cubicBezTo>
                <a:cubicBezTo>
                  <a:pt x="580" y="2988"/>
                  <a:pt x="649" y="2919"/>
                  <a:pt x="717" y="2817"/>
                </a:cubicBezTo>
                <a:cubicBezTo>
                  <a:pt x="1331" y="2066"/>
                  <a:pt x="1979" y="1281"/>
                  <a:pt x="2594" y="497"/>
                </a:cubicBezTo>
                <a:cubicBezTo>
                  <a:pt x="2662" y="428"/>
                  <a:pt x="2696" y="326"/>
                  <a:pt x="2730" y="258"/>
                </a:cubicBezTo>
                <a:cubicBezTo>
                  <a:pt x="2758" y="118"/>
                  <a:pt x="2625" y="1"/>
                  <a:pt x="248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2" name="Google Shape;3032;p26"/>
          <p:cNvSpPr/>
          <p:nvPr/>
        </p:nvSpPr>
        <p:spPr>
          <a:xfrm>
            <a:off x="1459117" y="4370880"/>
            <a:ext cx="54031" cy="53193"/>
          </a:xfrm>
          <a:custGeom>
            <a:rect b="b" l="l" r="r" t="t"/>
            <a:pathLst>
              <a:path extrusionOk="0" h="2856" w="2901">
                <a:moveTo>
                  <a:pt x="2646" y="1"/>
                </a:moveTo>
                <a:cubicBezTo>
                  <a:pt x="2598" y="1"/>
                  <a:pt x="2548" y="9"/>
                  <a:pt x="2491" y="23"/>
                </a:cubicBezTo>
                <a:cubicBezTo>
                  <a:pt x="2389" y="57"/>
                  <a:pt x="2320" y="126"/>
                  <a:pt x="2252" y="228"/>
                </a:cubicBezTo>
                <a:cubicBezTo>
                  <a:pt x="2116" y="364"/>
                  <a:pt x="1979" y="501"/>
                  <a:pt x="1809" y="637"/>
                </a:cubicBezTo>
                <a:cubicBezTo>
                  <a:pt x="1297" y="1183"/>
                  <a:pt x="785" y="1729"/>
                  <a:pt x="273" y="2275"/>
                </a:cubicBezTo>
                <a:cubicBezTo>
                  <a:pt x="205" y="2344"/>
                  <a:pt x="102" y="2446"/>
                  <a:pt x="68" y="2548"/>
                </a:cubicBezTo>
                <a:cubicBezTo>
                  <a:pt x="0" y="2719"/>
                  <a:pt x="137" y="2855"/>
                  <a:pt x="375" y="2855"/>
                </a:cubicBezTo>
                <a:cubicBezTo>
                  <a:pt x="478" y="2787"/>
                  <a:pt x="580" y="2719"/>
                  <a:pt x="683" y="2617"/>
                </a:cubicBezTo>
                <a:cubicBezTo>
                  <a:pt x="1365" y="1900"/>
                  <a:pt x="2047" y="1183"/>
                  <a:pt x="2764" y="501"/>
                </a:cubicBezTo>
                <a:cubicBezTo>
                  <a:pt x="2764" y="467"/>
                  <a:pt x="2832" y="433"/>
                  <a:pt x="2832" y="399"/>
                </a:cubicBezTo>
                <a:cubicBezTo>
                  <a:pt x="2832" y="262"/>
                  <a:pt x="2901" y="126"/>
                  <a:pt x="2832" y="57"/>
                </a:cubicBezTo>
                <a:cubicBezTo>
                  <a:pt x="2772" y="17"/>
                  <a:pt x="2712" y="1"/>
                  <a:pt x="264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3" name="Google Shape;3033;p26"/>
          <p:cNvSpPr/>
          <p:nvPr/>
        </p:nvSpPr>
        <p:spPr>
          <a:xfrm>
            <a:off x="1396839" y="4263420"/>
            <a:ext cx="45128" cy="52280"/>
          </a:xfrm>
          <a:custGeom>
            <a:rect b="b" l="l" r="r" t="t"/>
            <a:pathLst>
              <a:path extrusionOk="0" h="2807" w="2423">
                <a:moveTo>
                  <a:pt x="2184" y="1"/>
                </a:moveTo>
                <a:cubicBezTo>
                  <a:pt x="2141" y="1"/>
                  <a:pt x="2099" y="9"/>
                  <a:pt x="2047" y="26"/>
                </a:cubicBezTo>
                <a:cubicBezTo>
                  <a:pt x="1979" y="61"/>
                  <a:pt x="1945" y="129"/>
                  <a:pt x="1911" y="197"/>
                </a:cubicBezTo>
                <a:cubicBezTo>
                  <a:pt x="1331" y="879"/>
                  <a:pt x="785" y="1562"/>
                  <a:pt x="239" y="2244"/>
                </a:cubicBezTo>
                <a:cubicBezTo>
                  <a:pt x="34" y="2517"/>
                  <a:pt x="0" y="2654"/>
                  <a:pt x="137" y="2756"/>
                </a:cubicBezTo>
                <a:cubicBezTo>
                  <a:pt x="199" y="2792"/>
                  <a:pt x="256" y="2806"/>
                  <a:pt x="309" y="2806"/>
                </a:cubicBezTo>
                <a:cubicBezTo>
                  <a:pt x="459" y="2806"/>
                  <a:pt x="573" y="2687"/>
                  <a:pt x="648" y="2586"/>
                </a:cubicBezTo>
                <a:cubicBezTo>
                  <a:pt x="1194" y="1903"/>
                  <a:pt x="1740" y="1221"/>
                  <a:pt x="2286" y="504"/>
                </a:cubicBezTo>
                <a:cubicBezTo>
                  <a:pt x="2355" y="436"/>
                  <a:pt x="2389" y="334"/>
                  <a:pt x="2423" y="231"/>
                </a:cubicBezTo>
                <a:cubicBezTo>
                  <a:pt x="2389" y="129"/>
                  <a:pt x="2389" y="61"/>
                  <a:pt x="2320" y="26"/>
                </a:cubicBezTo>
                <a:cubicBezTo>
                  <a:pt x="2269" y="9"/>
                  <a:pt x="2227" y="1"/>
                  <a:pt x="218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4" name="Google Shape;3034;p26"/>
          <p:cNvSpPr/>
          <p:nvPr/>
        </p:nvSpPr>
        <p:spPr>
          <a:xfrm>
            <a:off x="1478169" y="4471672"/>
            <a:ext cx="45780" cy="51535"/>
          </a:xfrm>
          <a:custGeom>
            <a:rect b="b" l="l" r="r" t="t"/>
            <a:pathLst>
              <a:path extrusionOk="0" h="2767" w="2458">
                <a:moveTo>
                  <a:pt x="2171" y="1"/>
                </a:moveTo>
                <a:cubicBezTo>
                  <a:pt x="2065" y="1"/>
                  <a:pt x="1988" y="96"/>
                  <a:pt x="1912" y="173"/>
                </a:cubicBezTo>
                <a:cubicBezTo>
                  <a:pt x="1366" y="856"/>
                  <a:pt x="820" y="1538"/>
                  <a:pt x="274" y="2187"/>
                </a:cubicBezTo>
                <a:cubicBezTo>
                  <a:pt x="206" y="2289"/>
                  <a:pt x="137" y="2357"/>
                  <a:pt x="69" y="2460"/>
                </a:cubicBezTo>
                <a:cubicBezTo>
                  <a:pt x="1" y="2630"/>
                  <a:pt x="137" y="2767"/>
                  <a:pt x="376" y="2767"/>
                </a:cubicBezTo>
                <a:cubicBezTo>
                  <a:pt x="513" y="2664"/>
                  <a:pt x="649" y="2528"/>
                  <a:pt x="752" y="2425"/>
                </a:cubicBezTo>
                <a:cubicBezTo>
                  <a:pt x="1263" y="1811"/>
                  <a:pt x="1741" y="1197"/>
                  <a:pt x="2253" y="583"/>
                </a:cubicBezTo>
                <a:cubicBezTo>
                  <a:pt x="2287" y="549"/>
                  <a:pt x="2321" y="480"/>
                  <a:pt x="2355" y="446"/>
                </a:cubicBezTo>
                <a:cubicBezTo>
                  <a:pt x="2389" y="276"/>
                  <a:pt x="2458" y="139"/>
                  <a:pt x="2287" y="37"/>
                </a:cubicBezTo>
                <a:cubicBezTo>
                  <a:pt x="2244" y="11"/>
                  <a:pt x="2206" y="1"/>
                  <a:pt x="217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5" name="Google Shape;3035;p26"/>
          <p:cNvSpPr/>
          <p:nvPr/>
        </p:nvSpPr>
        <p:spPr>
          <a:xfrm>
            <a:off x="1411440" y="4378460"/>
            <a:ext cx="39429" cy="45594"/>
          </a:xfrm>
          <a:custGeom>
            <a:rect b="b" l="l" r="r" t="t"/>
            <a:pathLst>
              <a:path extrusionOk="0" h="2448" w="2117">
                <a:moveTo>
                  <a:pt x="1865" y="0"/>
                </a:moveTo>
                <a:cubicBezTo>
                  <a:pt x="1818" y="0"/>
                  <a:pt x="1775" y="9"/>
                  <a:pt x="1741" y="26"/>
                </a:cubicBezTo>
                <a:cubicBezTo>
                  <a:pt x="1639" y="94"/>
                  <a:pt x="1571" y="162"/>
                  <a:pt x="1536" y="265"/>
                </a:cubicBezTo>
                <a:lnTo>
                  <a:pt x="342" y="1834"/>
                </a:lnTo>
                <a:cubicBezTo>
                  <a:pt x="240" y="2005"/>
                  <a:pt x="1" y="2141"/>
                  <a:pt x="172" y="2380"/>
                </a:cubicBezTo>
                <a:cubicBezTo>
                  <a:pt x="216" y="2424"/>
                  <a:pt x="271" y="2447"/>
                  <a:pt x="332" y="2447"/>
                </a:cubicBezTo>
                <a:cubicBezTo>
                  <a:pt x="459" y="2447"/>
                  <a:pt x="613" y="2349"/>
                  <a:pt x="752" y="2141"/>
                </a:cubicBezTo>
                <a:cubicBezTo>
                  <a:pt x="1195" y="1595"/>
                  <a:pt x="1605" y="1015"/>
                  <a:pt x="2014" y="435"/>
                </a:cubicBezTo>
                <a:cubicBezTo>
                  <a:pt x="2048" y="367"/>
                  <a:pt x="2082" y="265"/>
                  <a:pt x="2117" y="196"/>
                </a:cubicBezTo>
                <a:cubicBezTo>
                  <a:pt x="2082" y="128"/>
                  <a:pt x="2048" y="26"/>
                  <a:pt x="2014" y="26"/>
                </a:cubicBezTo>
                <a:cubicBezTo>
                  <a:pt x="1963" y="9"/>
                  <a:pt x="1912" y="0"/>
                  <a:pt x="186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6" name="Google Shape;3036;p26"/>
          <p:cNvSpPr/>
          <p:nvPr/>
        </p:nvSpPr>
        <p:spPr>
          <a:xfrm>
            <a:off x="1583673" y="4334452"/>
            <a:ext cx="36877" cy="38405"/>
          </a:xfrm>
          <a:custGeom>
            <a:rect b="b" l="l" r="r" t="t"/>
            <a:pathLst>
              <a:path extrusionOk="0" h="2062" w="1980">
                <a:moveTo>
                  <a:pt x="1706" y="0"/>
                </a:moveTo>
                <a:cubicBezTo>
                  <a:pt x="1570" y="68"/>
                  <a:pt x="1399" y="171"/>
                  <a:pt x="1297" y="273"/>
                </a:cubicBezTo>
                <a:cubicBezTo>
                  <a:pt x="853" y="751"/>
                  <a:pt x="478" y="1228"/>
                  <a:pt x="68" y="1672"/>
                </a:cubicBezTo>
                <a:cubicBezTo>
                  <a:pt x="34" y="1706"/>
                  <a:pt x="0" y="1740"/>
                  <a:pt x="0" y="1774"/>
                </a:cubicBezTo>
                <a:cubicBezTo>
                  <a:pt x="0" y="1774"/>
                  <a:pt x="0" y="1979"/>
                  <a:pt x="34" y="2013"/>
                </a:cubicBezTo>
                <a:cubicBezTo>
                  <a:pt x="107" y="2037"/>
                  <a:pt x="179" y="2062"/>
                  <a:pt x="252" y="2062"/>
                </a:cubicBezTo>
                <a:cubicBezTo>
                  <a:pt x="281" y="2062"/>
                  <a:pt x="311" y="2057"/>
                  <a:pt x="341" y="2047"/>
                </a:cubicBezTo>
                <a:cubicBezTo>
                  <a:pt x="410" y="2013"/>
                  <a:pt x="512" y="1945"/>
                  <a:pt x="546" y="1877"/>
                </a:cubicBezTo>
                <a:cubicBezTo>
                  <a:pt x="1024" y="1467"/>
                  <a:pt x="1263" y="819"/>
                  <a:pt x="1911" y="512"/>
                </a:cubicBezTo>
                <a:cubicBezTo>
                  <a:pt x="1979" y="478"/>
                  <a:pt x="1979" y="273"/>
                  <a:pt x="1979" y="171"/>
                </a:cubicBezTo>
                <a:cubicBezTo>
                  <a:pt x="1945" y="68"/>
                  <a:pt x="1809" y="68"/>
                  <a:pt x="170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7" name="Google Shape;3037;p26"/>
          <p:cNvSpPr/>
          <p:nvPr/>
        </p:nvSpPr>
        <p:spPr>
          <a:xfrm>
            <a:off x="1413358" y="4231499"/>
            <a:ext cx="28608" cy="31793"/>
          </a:xfrm>
          <a:custGeom>
            <a:rect b="b" l="l" r="r" t="t"/>
            <a:pathLst>
              <a:path extrusionOk="0" h="1707" w="1536">
                <a:moveTo>
                  <a:pt x="1365" y="0"/>
                </a:moveTo>
                <a:cubicBezTo>
                  <a:pt x="1229" y="0"/>
                  <a:pt x="1126" y="68"/>
                  <a:pt x="1024" y="137"/>
                </a:cubicBezTo>
                <a:cubicBezTo>
                  <a:pt x="785" y="580"/>
                  <a:pt x="444" y="990"/>
                  <a:pt x="69" y="1331"/>
                </a:cubicBezTo>
                <a:cubicBezTo>
                  <a:pt x="0" y="1399"/>
                  <a:pt x="0" y="1502"/>
                  <a:pt x="34" y="1570"/>
                </a:cubicBezTo>
                <a:cubicBezTo>
                  <a:pt x="103" y="1638"/>
                  <a:pt x="239" y="1706"/>
                  <a:pt x="307" y="1706"/>
                </a:cubicBezTo>
                <a:cubicBezTo>
                  <a:pt x="478" y="1638"/>
                  <a:pt x="614" y="1570"/>
                  <a:pt x="717" y="1433"/>
                </a:cubicBezTo>
                <a:cubicBezTo>
                  <a:pt x="990" y="1092"/>
                  <a:pt x="1229" y="751"/>
                  <a:pt x="1468" y="375"/>
                </a:cubicBezTo>
                <a:cubicBezTo>
                  <a:pt x="1502" y="307"/>
                  <a:pt x="1502" y="239"/>
                  <a:pt x="1536" y="171"/>
                </a:cubicBezTo>
                <a:cubicBezTo>
                  <a:pt x="1468" y="137"/>
                  <a:pt x="1399" y="0"/>
                  <a:pt x="136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8" name="Google Shape;3038;p26"/>
          <p:cNvSpPr/>
          <p:nvPr/>
        </p:nvSpPr>
        <p:spPr>
          <a:xfrm>
            <a:off x="1528379" y="4339201"/>
            <a:ext cx="30526" cy="28291"/>
          </a:xfrm>
          <a:custGeom>
            <a:rect b="b" l="l" r="r" t="t"/>
            <a:pathLst>
              <a:path extrusionOk="0" h="1519" w="1639">
                <a:moveTo>
                  <a:pt x="1388" y="0"/>
                </a:moveTo>
                <a:cubicBezTo>
                  <a:pt x="1359" y="0"/>
                  <a:pt x="1328" y="6"/>
                  <a:pt x="1297" y="18"/>
                </a:cubicBezTo>
                <a:cubicBezTo>
                  <a:pt x="1195" y="86"/>
                  <a:pt x="1092" y="189"/>
                  <a:pt x="1024" y="257"/>
                </a:cubicBezTo>
                <a:cubicBezTo>
                  <a:pt x="785" y="496"/>
                  <a:pt x="546" y="769"/>
                  <a:pt x="308" y="1008"/>
                </a:cubicBezTo>
                <a:cubicBezTo>
                  <a:pt x="171" y="1110"/>
                  <a:pt x="1" y="1212"/>
                  <a:pt x="137" y="1417"/>
                </a:cubicBezTo>
                <a:cubicBezTo>
                  <a:pt x="194" y="1489"/>
                  <a:pt x="258" y="1518"/>
                  <a:pt x="327" y="1518"/>
                </a:cubicBezTo>
                <a:cubicBezTo>
                  <a:pt x="423" y="1518"/>
                  <a:pt x="530" y="1462"/>
                  <a:pt x="649" y="1383"/>
                </a:cubicBezTo>
                <a:cubicBezTo>
                  <a:pt x="717" y="1315"/>
                  <a:pt x="785" y="1281"/>
                  <a:pt x="819" y="1212"/>
                </a:cubicBezTo>
                <a:cubicBezTo>
                  <a:pt x="1058" y="973"/>
                  <a:pt x="1297" y="735"/>
                  <a:pt x="1536" y="462"/>
                </a:cubicBezTo>
                <a:cubicBezTo>
                  <a:pt x="1570" y="428"/>
                  <a:pt x="1604" y="359"/>
                  <a:pt x="1638" y="257"/>
                </a:cubicBezTo>
                <a:cubicBezTo>
                  <a:pt x="1638" y="117"/>
                  <a:pt x="1524" y="0"/>
                  <a:pt x="138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9" name="Google Shape;3039;p26"/>
          <p:cNvSpPr/>
          <p:nvPr/>
        </p:nvSpPr>
        <p:spPr>
          <a:xfrm>
            <a:off x="1577955" y="4001570"/>
            <a:ext cx="21493" cy="18327"/>
          </a:xfrm>
          <a:custGeom>
            <a:rect b="b" l="l" r="r" t="t"/>
            <a:pathLst>
              <a:path extrusionOk="0" h="984" w="1154">
                <a:moveTo>
                  <a:pt x="882" y="0"/>
                </a:moveTo>
                <a:cubicBezTo>
                  <a:pt x="850" y="0"/>
                  <a:pt x="817" y="9"/>
                  <a:pt x="785" y="28"/>
                </a:cubicBezTo>
                <a:cubicBezTo>
                  <a:pt x="546" y="232"/>
                  <a:pt x="307" y="437"/>
                  <a:pt x="102" y="676"/>
                </a:cubicBezTo>
                <a:cubicBezTo>
                  <a:pt x="0" y="813"/>
                  <a:pt x="137" y="983"/>
                  <a:pt x="307" y="983"/>
                </a:cubicBezTo>
                <a:cubicBezTo>
                  <a:pt x="648" y="813"/>
                  <a:pt x="921" y="574"/>
                  <a:pt x="1126" y="301"/>
                </a:cubicBezTo>
                <a:cubicBezTo>
                  <a:pt x="1154" y="162"/>
                  <a:pt x="1023" y="0"/>
                  <a:pt x="88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0" name="Google Shape;3040;p26"/>
          <p:cNvSpPr/>
          <p:nvPr/>
        </p:nvSpPr>
        <p:spPr>
          <a:xfrm>
            <a:off x="2479085" y="3703832"/>
            <a:ext cx="1536767" cy="1411123"/>
          </a:xfrm>
          <a:custGeom>
            <a:rect b="b" l="l" r="r" t="t"/>
            <a:pathLst>
              <a:path extrusionOk="0" h="75765" w="82511">
                <a:moveTo>
                  <a:pt x="37522" y="0"/>
                </a:moveTo>
                <a:cubicBezTo>
                  <a:pt x="37084" y="0"/>
                  <a:pt x="36669" y="206"/>
                  <a:pt x="36307" y="625"/>
                </a:cubicBezTo>
                <a:cubicBezTo>
                  <a:pt x="35830" y="1137"/>
                  <a:pt x="35420" y="1717"/>
                  <a:pt x="35079" y="2297"/>
                </a:cubicBezTo>
                <a:cubicBezTo>
                  <a:pt x="34226" y="3696"/>
                  <a:pt x="33475" y="5129"/>
                  <a:pt x="32861" y="6665"/>
                </a:cubicBezTo>
                <a:cubicBezTo>
                  <a:pt x="32725" y="7006"/>
                  <a:pt x="32554" y="7347"/>
                  <a:pt x="32383" y="7689"/>
                </a:cubicBezTo>
                <a:cubicBezTo>
                  <a:pt x="31735" y="9122"/>
                  <a:pt x="30609" y="10248"/>
                  <a:pt x="29176" y="10862"/>
                </a:cubicBezTo>
                <a:cubicBezTo>
                  <a:pt x="28357" y="11237"/>
                  <a:pt x="27538" y="11545"/>
                  <a:pt x="26685" y="11852"/>
                </a:cubicBezTo>
                <a:cubicBezTo>
                  <a:pt x="25968" y="12125"/>
                  <a:pt x="25218" y="12364"/>
                  <a:pt x="24501" y="12671"/>
                </a:cubicBezTo>
                <a:cubicBezTo>
                  <a:pt x="24091" y="12807"/>
                  <a:pt x="23716" y="13012"/>
                  <a:pt x="23341" y="13217"/>
                </a:cubicBezTo>
                <a:cubicBezTo>
                  <a:pt x="22351" y="13694"/>
                  <a:pt x="21669" y="14616"/>
                  <a:pt x="21498" y="15673"/>
                </a:cubicBezTo>
                <a:cubicBezTo>
                  <a:pt x="21396" y="16117"/>
                  <a:pt x="21327" y="16561"/>
                  <a:pt x="21293" y="17004"/>
                </a:cubicBezTo>
                <a:cubicBezTo>
                  <a:pt x="21225" y="18096"/>
                  <a:pt x="20952" y="19154"/>
                  <a:pt x="20543" y="20178"/>
                </a:cubicBezTo>
                <a:cubicBezTo>
                  <a:pt x="19519" y="22737"/>
                  <a:pt x="18427" y="25228"/>
                  <a:pt x="17130" y="27685"/>
                </a:cubicBezTo>
                <a:cubicBezTo>
                  <a:pt x="16721" y="28538"/>
                  <a:pt x="15595" y="30688"/>
                  <a:pt x="15595" y="30722"/>
                </a:cubicBezTo>
                <a:cubicBezTo>
                  <a:pt x="15492" y="30858"/>
                  <a:pt x="15151" y="31541"/>
                  <a:pt x="15117" y="31643"/>
                </a:cubicBezTo>
                <a:cubicBezTo>
                  <a:pt x="14162" y="33417"/>
                  <a:pt x="13172" y="35226"/>
                  <a:pt x="12046" y="37035"/>
                </a:cubicBezTo>
                <a:cubicBezTo>
                  <a:pt x="12046" y="37034"/>
                  <a:pt x="12045" y="37034"/>
                  <a:pt x="12045" y="37034"/>
                </a:cubicBezTo>
                <a:cubicBezTo>
                  <a:pt x="11875" y="37034"/>
                  <a:pt x="2010" y="51679"/>
                  <a:pt x="956" y="53175"/>
                </a:cubicBezTo>
                <a:cubicBezTo>
                  <a:pt x="820" y="53311"/>
                  <a:pt x="683" y="53448"/>
                  <a:pt x="512" y="53550"/>
                </a:cubicBezTo>
                <a:cubicBezTo>
                  <a:pt x="239" y="53687"/>
                  <a:pt x="69" y="53960"/>
                  <a:pt x="1" y="54267"/>
                </a:cubicBezTo>
                <a:cubicBezTo>
                  <a:pt x="1" y="54437"/>
                  <a:pt x="1" y="54608"/>
                  <a:pt x="205" y="54642"/>
                </a:cubicBezTo>
                <a:cubicBezTo>
                  <a:pt x="342" y="54642"/>
                  <a:pt x="478" y="54608"/>
                  <a:pt x="581" y="54506"/>
                </a:cubicBezTo>
                <a:cubicBezTo>
                  <a:pt x="888" y="54198"/>
                  <a:pt x="1161" y="53823"/>
                  <a:pt x="1434" y="53482"/>
                </a:cubicBezTo>
                <a:cubicBezTo>
                  <a:pt x="2457" y="52015"/>
                  <a:pt x="3481" y="50547"/>
                  <a:pt x="4505" y="49080"/>
                </a:cubicBezTo>
                <a:cubicBezTo>
                  <a:pt x="4846" y="48602"/>
                  <a:pt x="5187" y="48125"/>
                  <a:pt x="5563" y="47647"/>
                </a:cubicBezTo>
                <a:cubicBezTo>
                  <a:pt x="9862" y="41914"/>
                  <a:pt x="13684" y="35772"/>
                  <a:pt x="16926" y="29391"/>
                </a:cubicBezTo>
                <a:cubicBezTo>
                  <a:pt x="18393" y="26456"/>
                  <a:pt x="19826" y="23522"/>
                  <a:pt x="21020" y="20485"/>
                </a:cubicBezTo>
                <a:cubicBezTo>
                  <a:pt x="21532" y="19359"/>
                  <a:pt x="21805" y="18164"/>
                  <a:pt x="21908" y="16970"/>
                </a:cubicBezTo>
                <a:cubicBezTo>
                  <a:pt x="21942" y="16458"/>
                  <a:pt x="22044" y="15981"/>
                  <a:pt x="22146" y="15537"/>
                </a:cubicBezTo>
                <a:cubicBezTo>
                  <a:pt x="22317" y="14752"/>
                  <a:pt x="22829" y="14104"/>
                  <a:pt x="23511" y="13763"/>
                </a:cubicBezTo>
                <a:cubicBezTo>
                  <a:pt x="24057" y="13455"/>
                  <a:pt x="24637" y="13182"/>
                  <a:pt x="25218" y="12944"/>
                </a:cubicBezTo>
                <a:cubicBezTo>
                  <a:pt x="26139" y="12602"/>
                  <a:pt x="27060" y="12329"/>
                  <a:pt x="27947" y="11954"/>
                </a:cubicBezTo>
                <a:cubicBezTo>
                  <a:pt x="28732" y="11647"/>
                  <a:pt x="29483" y="11306"/>
                  <a:pt x="30234" y="10896"/>
                </a:cubicBezTo>
                <a:cubicBezTo>
                  <a:pt x="31360" y="10282"/>
                  <a:pt x="32247" y="9327"/>
                  <a:pt x="32793" y="8166"/>
                </a:cubicBezTo>
                <a:cubicBezTo>
                  <a:pt x="33271" y="7177"/>
                  <a:pt x="33714" y="6187"/>
                  <a:pt x="34158" y="5198"/>
                </a:cubicBezTo>
                <a:cubicBezTo>
                  <a:pt x="34772" y="3833"/>
                  <a:pt x="35523" y="2536"/>
                  <a:pt x="36444" y="1308"/>
                </a:cubicBezTo>
                <a:cubicBezTo>
                  <a:pt x="36615" y="1035"/>
                  <a:pt x="36888" y="796"/>
                  <a:pt x="37195" y="625"/>
                </a:cubicBezTo>
                <a:lnTo>
                  <a:pt x="37195" y="625"/>
                </a:lnTo>
                <a:cubicBezTo>
                  <a:pt x="37195" y="830"/>
                  <a:pt x="37161" y="1001"/>
                  <a:pt x="37126" y="1171"/>
                </a:cubicBezTo>
                <a:cubicBezTo>
                  <a:pt x="37024" y="3799"/>
                  <a:pt x="36444" y="6324"/>
                  <a:pt x="35932" y="8883"/>
                </a:cubicBezTo>
                <a:cubicBezTo>
                  <a:pt x="35830" y="9327"/>
                  <a:pt x="35762" y="9736"/>
                  <a:pt x="35693" y="10180"/>
                </a:cubicBezTo>
                <a:cubicBezTo>
                  <a:pt x="35591" y="10828"/>
                  <a:pt x="35693" y="11476"/>
                  <a:pt x="35932" y="12091"/>
                </a:cubicBezTo>
                <a:cubicBezTo>
                  <a:pt x="36205" y="12636"/>
                  <a:pt x="36478" y="13217"/>
                  <a:pt x="36785" y="13763"/>
                </a:cubicBezTo>
                <a:cubicBezTo>
                  <a:pt x="37399" y="14752"/>
                  <a:pt x="37945" y="15810"/>
                  <a:pt x="38389" y="16868"/>
                </a:cubicBezTo>
                <a:cubicBezTo>
                  <a:pt x="38628" y="17380"/>
                  <a:pt x="38662" y="17960"/>
                  <a:pt x="38457" y="18472"/>
                </a:cubicBezTo>
                <a:cubicBezTo>
                  <a:pt x="38184" y="19188"/>
                  <a:pt x="37775" y="19905"/>
                  <a:pt x="37263" y="20519"/>
                </a:cubicBezTo>
                <a:cubicBezTo>
                  <a:pt x="36853" y="21031"/>
                  <a:pt x="36376" y="21543"/>
                  <a:pt x="36000" y="22089"/>
                </a:cubicBezTo>
                <a:cubicBezTo>
                  <a:pt x="35454" y="22805"/>
                  <a:pt x="34977" y="23556"/>
                  <a:pt x="34533" y="24307"/>
                </a:cubicBezTo>
                <a:cubicBezTo>
                  <a:pt x="34021" y="25126"/>
                  <a:pt x="33919" y="26081"/>
                  <a:pt x="34226" y="26968"/>
                </a:cubicBezTo>
                <a:cubicBezTo>
                  <a:pt x="34397" y="27480"/>
                  <a:pt x="34533" y="28026"/>
                  <a:pt x="34704" y="28538"/>
                </a:cubicBezTo>
                <a:cubicBezTo>
                  <a:pt x="34840" y="28981"/>
                  <a:pt x="34806" y="29493"/>
                  <a:pt x="34533" y="29903"/>
                </a:cubicBezTo>
                <a:cubicBezTo>
                  <a:pt x="34124" y="30653"/>
                  <a:pt x="33612" y="31336"/>
                  <a:pt x="32998" y="31950"/>
                </a:cubicBezTo>
                <a:cubicBezTo>
                  <a:pt x="31871" y="33042"/>
                  <a:pt x="30643" y="34066"/>
                  <a:pt x="29346" y="34953"/>
                </a:cubicBezTo>
                <a:cubicBezTo>
                  <a:pt x="28493" y="35499"/>
                  <a:pt x="27708" y="36147"/>
                  <a:pt x="27026" y="36864"/>
                </a:cubicBezTo>
                <a:cubicBezTo>
                  <a:pt x="26207" y="37615"/>
                  <a:pt x="25900" y="38741"/>
                  <a:pt x="26207" y="39764"/>
                </a:cubicBezTo>
                <a:cubicBezTo>
                  <a:pt x="26309" y="40276"/>
                  <a:pt x="26378" y="40788"/>
                  <a:pt x="26514" y="41300"/>
                </a:cubicBezTo>
                <a:cubicBezTo>
                  <a:pt x="26617" y="41778"/>
                  <a:pt x="26514" y="42255"/>
                  <a:pt x="26207" y="42665"/>
                </a:cubicBezTo>
                <a:cubicBezTo>
                  <a:pt x="25320" y="43893"/>
                  <a:pt x="24364" y="45088"/>
                  <a:pt x="23341" y="46248"/>
                </a:cubicBezTo>
                <a:cubicBezTo>
                  <a:pt x="22658" y="47033"/>
                  <a:pt x="21976" y="47852"/>
                  <a:pt x="21259" y="48670"/>
                </a:cubicBezTo>
                <a:cubicBezTo>
                  <a:pt x="20406" y="49728"/>
                  <a:pt x="19997" y="51093"/>
                  <a:pt x="20201" y="52458"/>
                </a:cubicBezTo>
                <a:cubicBezTo>
                  <a:pt x="20372" y="53584"/>
                  <a:pt x="20645" y="54676"/>
                  <a:pt x="20986" y="55768"/>
                </a:cubicBezTo>
                <a:cubicBezTo>
                  <a:pt x="21396" y="56997"/>
                  <a:pt x="21737" y="58259"/>
                  <a:pt x="21942" y="59556"/>
                </a:cubicBezTo>
                <a:cubicBezTo>
                  <a:pt x="22044" y="60102"/>
                  <a:pt x="22146" y="60648"/>
                  <a:pt x="22181" y="61194"/>
                </a:cubicBezTo>
                <a:cubicBezTo>
                  <a:pt x="22181" y="61569"/>
                  <a:pt x="22146" y="61944"/>
                  <a:pt x="22078" y="62320"/>
                </a:cubicBezTo>
                <a:cubicBezTo>
                  <a:pt x="22010" y="62490"/>
                  <a:pt x="21839" y="62661"/>
                  <a:pt x="21703" y="62797"/>
                </a:cubicBezTo>
                <a:cubicBezTo>
                  <a:pt x="21669" y="62832"/>
                  <a:pt x="21635" y="62832"/>
                  <a:pt x="21600" y="62866"/>
                </a:cubicBezTo>
                <a:cubicBezTo>
                  <a:pt x="21464" y="62968"/>
                  <a:pt x="21396" y="63070"/>
                  <a:pt x="21464" y="63207"/>
                </a:cubicBezTo>
                <a:cubicBezTo>
                  <a:pt x="21509" y="63298"/>
                  <a:pt x="21600" y="63343"/>
                  <a:pt x="21697" y="63343"/>
                </a:cubicBezTo>
                <a:cubicBezTo>
                  <a:pt x="21745" y="63343"/>
                  <a:pt x="21794" y="63332"/>
                  <a:pt x="21839" y="63309"/>
                </a:cubicBezTo>
                <a:cubicBezTo>
                  <a:pt x="22181" y="63207"/>
                  <a:pt x="22454" y="62968"/>
                  <a:pt x="22556" y="62627"/>
                </a:cubicBezTo>
                <a:cubicBezTo>
                  <a:pt x="22761" y="62149"/>
                  <a:pt x="22829" y="61603"/>
                  <a:pt x="22761" y="61091"/>
                </a:cubicBezTo>
                <a:cubicBezTo>
                  <a:pt x="22692" y="60614"/>
                  <a:pt x="22590" y="60136"/>
                  <a:pt x="22556" y="59658"/>
                </a:cubicBezTo>
                <a:cubicBezTo>
                  <a:pt x="22317" y="58293"/>
                  <a:pt x="21976" y="56962"/>
                  <a:pt x="21566" y="55666"/>
                </a:cubicBezTo>
                <a:cubicBezTo>
                  <a:pt x="21293" y="54642"/>
                  <a:pt x="21020" y="53652"/>
                  <a:pt x="20816" y="52629"/>
                </a:cubicBezTo>
                <a:cubicBezTo>
                  <a:pt x="20645" y="51707"/>
                  <a:pt x="20747" y="50752"/>
                  <a:pt x="21157" y="49865"/>
                </a:cubicBezTo>
                <a:cubicBezTo>
                  <a:pt x="21293" y="49592"/>
                  <a:pt x="21464" y="49319"/>
                  <a:pt x="21669" y="49080"/>
                </a:cubicBezTo>
                <a:cubicBezTo>
                  <a:pt x="22556" y="48022"/>
                  <a:pt x="23443" y="46998"/>
                  <a:pt x="24330" y="45975"/>
                </a:cubicBezTo>
                <a:cubicBezTo>
                  <a:pt x="25115" y="44985"/>
                  <a:pt x="25866" y="43962"/>
                  <a:pt x="26651" y="42972"/>
                </a:cubicBezTo>
                <a:cubicBezTo>
                  <a:pt x="27060" y="42494"/>
                  <a:pt x="27231" y="41812"/>
                  <a:pt x="27060" y="41198"/>
                </a:cubicBezTo>
                <a:cubicBezTo>
                  <a:pt x="26924" y="40583"/>
                  <a:pt x="26821" y="39935"/>
                  <a:pt x="26719" y="39321"/>
                </a:cubicBezTo>
                <a:cubicBezTo>
                  <a:pt x="26582" y="38672"/>
                  <a:pt x="26753" y="37956"/>
                  <a:pt x="27231" y="37478"/>
                </a:cubicBezTo>
                <a:cubicBezTo>
                  <a:pt x="27811" y="36796"/>
                  <a:pt x="28493" y="36181"/>
                  <a:pt x="29244" y="35670"/>
                </a:cubicBezTo>
                <a:cubicBezTo>
                  <a:pt x="30507" y="34817"/>
                  <a:pt x="31701" y="33895"/>
                  <a:pt x="32827" y="32871"/>
                </a:cubicBezTo>
                <a:cubicBezTo>
                  <a:pt x="33578" y="32223"/>
                  <a:pt x="34226" y="31438"/>
                  <a:pt x="34772" y="30619"/>
                </a:cubicBezTo>
                <a:cubicBezTo>
                  <a:pt x="34977" y="30278"/>
                  <a:pt x="35147" y="29903"/>
                  <a:pt x="35386" y="29493"/>
                </a:cubicBezTo>
                <a:cubicBezTo>
                  <a:pt x="35454" y="29562"/>
                  <a:pt x="35523" y="29664"/>
                  <a:pt x="35625" y="29732"/>
                </a:cubicBezTo>
                <a:cubicBezTo>
                  <a:pt x="36307" y="30653"/>
                  <a:pt x="37024" y="31609"/>
                  <a:pt x="37707" y="32564"/>
                </a:cubicBezTo>
                <a:cubicBezTo>
                  <a:pt x="37859" y="32768"/>
                  <a:pt x="37974" y="32876"/>
                  <a:pt x="38093" y="32876"/>
                </a:cubicBezTo>
                <a:cubicBezTo>
                  <a:pt x="38133" y="32876"/>
                  <a:pt x="38175" y="32864"/>
                  <a:pt x="38218" y="32837"/>
                </a:cubicBezTo>
                <a:cubicBezTo>
                  <a:pt x="38423" y="32667"/>
                  <a:pt x="38321" y="32462"/>
                  <a:pt x="38218" y="32291"/>
                </a:cubicBezTo>
                <a:cubicBezTo>
                  <a:pt x="38082" y="32053"/>
                  <a:pt x="37911" y="31814"/>
                  <a:pt x="37775" y="31609"/>
                </a:cubicBezTo>
                <a:cubicBezTo>
                  <a:pt x="37161" y="30858"/>
                  <a:pt x="36580" y="30108"/>
                  <a:pt x="35966" y="29357"/>
                </a:cubicBezTo>
                <a:cubicBezTo>
                  <a:pt x="35898" y="29254"/>
                  <a:pt x="35830" y="29152"/>
                  <a:pt x="35727" y="29084"/>
                </a:cubicBezTo>
                <a:cubicBezTo>
                  <a:pt x="35352" y="28947"/>
                  <a:pt x="35352" y="28674"/>
                  <a:pt x="35250" y="28367"/>
                </a:cubicBezTo>
                <a:cubicBezTo>
                  <a:pt x="35113" y="27821"/>
                  <a:pt x="34943" y="27309"/>
                  <a:pt x="34772" y="26763"/>
                </a:cubicBezTo>
                <a:cubicBezTo>
                  <a:pt x="34567" y="26115"/>
                  <a:pt x="34601" y="25433"/>
                  <a:pt x="34943" y="24853"/>
                </a:cubicBezTo>
                <a:cubicBezTo>
                  <a:pt x="35011" y="24955"/>
                  <a:pt x="35079" y="25023"/>
                  <a:pt x="35113" y="25091"/>
                </a:cubicBezTo>
                <a:cubicBezTo>
                  <a:pt x="36069" y="26388"/>
                  <a:pt x="37024" y="27685"/>
                  <a:pt x="38014" y="28981"/>
                </a:cubicBezTo>
                <a:cubicBezTo>
                  <a:pt x="38082" y="29118"/>
                  <a:pt x="38218" y="29220"/>
                  <a:pt x="38355" y="29289"/>
                </a:cubicBezTo>
                <a:cubicBezTo>
                  <a:pt x="38406" y="29323"/>
                  <a:pt x="38457" y="29340"/>
                  <a:pt x="38508" y="29340"/>
                </a:cubicBezTo>
                <a:cubicBezTo>
                  <a:pt x="38560" y="29340"/>
                  <a:pt x="38611" y="29323"/>
                  <a:pt x="38662" y="29289"/>
                </a:cubicBezTo>
                <a:cubicBezTo>
                  <a:pt x="38730" y="29254"/>
                  <a:pt x="38730" y="29118"/>
                  <a:pt x="38730" y="29016"/>
                </a:cubicBezTo>
                <a:cubicBezTo>
                  <a:pt x="38730" y="28913"/>
                  <a:pt x="38662" y="28913"/>
                  <a:pt x="38628" y="28879"/>
                </a:cubicBezTo>
                <a:cubicBezTo>
                  <a:pt x="37775" y="27787"/>
                  <a:pt x="36922" y="26695"/>
                  <a:pt x="36103" y="25603"/>
                </a:cubicBezTo>
                <a:cubicBezTo>
                  <a:pt x="35864" y="25296"/>
                  <a:pt x="35693" y="24955"/>
                  <a:pt x="35454" y="24648"/>
                </a:cubicBezTo>
                <a:cubicBezTo>
                  <a:pt x="35386" y="24545"/>
                  <a:pt x="35284" y="24443"/>
                  <a:pt x="35181" y="24341"/>
                </a:cubicBezTo>
                <a:cubicBezTo>
                  <a:pt x="35625" y="23522"/>
                  <a:pt x="36171" y="22737"/>
                  <a:pt x="36751" y="22020"/>
                </a:cubicBezTo>
                <a:cubicBezTo>
                  <a:pt x="37195" y="21474"/>
                  <a:pt x="37672" y="20963"/>
                  <a:pt x="38082" y="20417"/>
                </a:cubicBezTo>
                <a:cubicBezTo>
                  <a:pt x="38560" y="19802"/>
                  <a:pt x="38901" y="19120"/>
                  <a:pt x="39106" y="18369"/>
                </a:cubicBezTo>
                <a:cubicBezTo>
                  <a:pt x="39276" y="17891"/>
                  <a:pt x="39242" y="17345"/>
                  <a:pt x="39037" y="16868"/>
                </a:cubicBezTo>
                <a:cubicBezTo>
                  <a:pt x="38560" y="15878"/>
                  <a:pt x="38048" y="14889"/>
                  <a:pt x="37536" y="13899"/>
                </a:cubicBezTo>
                <a:cubicBezTo>
                  <a:pt x="37399" y="13592"/>
                  <a:pt x="37195" y="13285"/>
                  <a:pt x="37024" y="12978"/>
                </a:cubicBezTo>
                <a:cubicBezTo>
                  <a:pt x="36342" y="11920"/>
                  <a:pt x="36137" y="10657"/>
                  <a:pt x="36410" y="9463"/>
                </a:cubicBezTo>
                <a:cubicBezTo>
                  <a:pt x="36751" y="8030"/>
                  <a:pt x="37024" y="6563"/>
                  <a:pt x="37263" y="5095"/>
                </a:cubicBezTo>
                <a:cubicBezTo>
                  <a:pt x="37468" y="3969"/>
                  <a:pt x="37536" y="2843"/>
                  <a:pt x="37672" y="1683"/>
                </a:cubicBezTo>
                <a:cubicBezTo>
                  <a:pt x="37707" y="1342"/>
                  <a:pt x="37775" y="1001"/>
                  <a:pt x="37809" y="625"/>
                </a:cubicBezTo>
                <a:cubicBezTo>
                  <a:pt x="38116" y="659"/>
                  <a:pt x="38389" y="796"/>
                  <a:pt x="38560" y="1035"/>
                </a:cubicBezTo>
                <a:cubicBezTo>
                  <a:pt x="39720" y="1956"/>
                  <a:pt x="40709" y="3048"/>
                  <a:pt x="41631" y="4208"/>
                </a:cubicBezTo>
                <a:cubicBezTo>
                  <a:pt x="43064" y="6187"/>
                  <a:pt x="44531" y="8132"/>
                  <a:pt x="45896" y="10111"/>
                </a:cubicBezTo>
                <a:cubicBezTo>
                  <a:pt x="48114" y="13353"/>
                  <a:pt x="50332" y="16629"/>
                  <a:pt x="52516" y="19871"/>
                </a:cubicBezTo>
                <a:cubicBezTo>
                  <a:pt x="52687" y="20109"/>
                  <a:pt x="52857" y="20382"/>
                  <a:pt x="53028" y="20655"/>
                </a:cubicBezTo>
                <a:cubicBezTo>
                  <a:pt x="52925" y="20826"/>
                  <a:pt x="52789" y="20997"/>
                  <a:pt x="52652" y="21167"/>
                </a:cubicBezTo>
                <a:cubicBezTo>
                  <a:pt x="52038" y="22089"/>
                  <a:pt x="51526" y="23044"/>
                  <a:pt x="51151" y="24102"/>
                </a:cubicBezTo>
                <a:cubicBezTo>
                  <a:pt x="50571" y="25569"/>
                  <a:pt x="50059" y="27036"/>
                  <a:pt x="49650" y="28572"/>
                </a:cubicBezTo>
                <a:cubicBezTo>
                  <a:pt x="49104" y="30381"/>
                  <a:pt x="48353" y="32087"/>
                  <a:pt x="47329" y="33656"/>
                </a:cubicBezTo>
                <a:cubicBezTo>
                  <a:pt x="47261" y="33725"/>
                  <a:pt x="47227" y="33793"/>
                  <a:pt x="47124" y="33929"/>
                </a:cubicBezTo>
                <a:cubicBezTo>
                  <a:pt x="46954" y="33656"/>
                  <a:pt x="46817" y="33452"/>
                  <a:pt x="46647" y="33213"/>
                </a:cubicBezTo>
                <a:cubicBezTo>
                  <a:pt x="46340" y="32803"/>
                  <a:pt x="46033" y="32360"/>
                  <a:pt x="45725" y="31950"/>
                </a:cubicBezTo>
                <a:cubicBezTo>
                  <a:pt x="45691" y="31848"/>
                  <a:pt x="45623" y="31780"/>
                  <a:pt x="45555" y="31745"/>
                </a:cubicBezTo>
                <a:cubicBezTo>
                  <a:pt x="45506" y="31696"/>
                  <a:pt x="45451" y="31676"/>
                  <a:pt x="45399" y="31676"/>
                </a:cubicBezTo>
                <a:cubicBezTo>
                  <a:pt x="45270" y="31676"/>
                  <a:pt x="45155" y="31804"/>
                  <a:pt x="45179" y="31950"/>
                </a:cubicBezTo>
                <a:cubicBezTo>
                  <a:pt x="45179" y="32053"/>
                  <a:pt x="45248" y="32155"/>
                  <a:pt x="45316" y="32223"/>
                </a:cubicBezTo>
                <a:lnTo>
                  <a:pt x="46544" y="34032"/>
                </a:lnTo>
                <a:cubicBezTo>
                  <a:pt x="46613" y="34134"/>
                  <a:pt x="46715" y="34271"/>
                  <a:pt x="46852" y="34407"/>
                </a:cubicBezTo>
                <a:lnTo>
                  <a:pt x="46067" y="35397"/>
                </a:lnTo>
                <a:cubicBezTo>
                  <a:pt x="45794" y="35089"/>
                  <a:pt x="45521" y="34851"/>
                  <a:pt x="45282" y="34578"/>
                </a:cubicBezTo>
                <a:cubicBezTo>
                  <a:pt x="44019" y="33144"/>
                  <a:pt x="42723" y="31711"/>
                  <a:pt x="41460" y="30278"/>
                </a:cubicBezTo>
                <a:cubicBezTo>
                  <a:pt x="41187" y="30005"/>
                  <a:pt x="40948" y="29732"/>
                  <a:pt x="40675" y="29493"/>
                </a:cubicBezTo>
                <a:cubicBezTo>
                  <a:pt x="40607" y="29391"/>
                  <a:pt x="40505" y="29323"/>
                  <a:pt x="40402" y="29289"/>
                </a:cubicBezTo>
                <a:cubicBezTo>
                  <a:pt x="40300" y="29289"/>
                  <a:pt x="40198" y="29323"/>
                  <a:pt x="40129" y="29391"/>
                </a:cubicBezTo>
                <a:cubicBezTo>
                  <a:pt x="40061" y="29425"/>
                  <a:pt x="40095" y="29562"/>
                  <a:pt x="40095" y="29664"/>
                </a:cubicBezTo>
                <a:cubicBezTo>
                  <a:pt x="40095" y="29766"/>
                  <a:pt x="40129" y="29732"/>
                  <a:pt x="40163" y="29766"/>
                </a:cubicBezTo>
                <a:cubicBezTo>
                  <a:pt x="41528" y="31268"/>
                  <a:pt x="42859" y="32735"/>
                  <a:pt x="44224" y="34236"/>
                </a:cubicBezTo>
                <a:cubicBezTo>
                  <a:pt x="44702" y="34748"/>
                  <a:pt x="45179" y="35260"/>
                  <a:pt x="45691" y="35772"/>
                </a:cubicBezTo>
                <a:cubicBezTo>
                  <a:pt x="44975" y="36591"/>
                  <a:pt x="44224" y="37410"/>
                  <a:pt x="43473" y="38229"/>
                </a:cubicBezTo>
                <a:lnTo>
                  <a:pt x="41392" y="35738"/>
                </a:lnTo>
                <a:cubicBezTo>
                  <a:pt x="41085" y="35397"/>
                  <a:pt x="40778" y="35021"/>
                  <a:pt x="40505" y="34646"/>
                </a:cubicBezTo>
                <a:cubicBezTo>
                  <a:pt x="40436" y="34578"/>
                  <a:pt x="40436" y="34544"/>
                  <a:pt x="40368" y="34475"/>
                </a:cubicBezTo>
                <a:cubicBezTo>
                  <a:pt x="40343" y="34451"/>
                  <a:pt x="40230" y="34355"/>
                  <a:pt x="40130" y="34355"/>
                </a:cubicBezTo>
                <a:cubicBezTo>
                  <a:pt x="40092" y="34355"/>
                  <a:pt x="40055" y="34369"/>
                  <a:pt x="40027" y="34407"/>
                </a:cubicBezTo>
                <a:cubicBezTo>
                  <a:pt x="39925" y="34509"/>
                  <a:pt x="39925" y="34612"/>
                  <a:pt x="39959" y="34748"/>
                </a:cubicBezTo>
                <a:cubicBezTo>
                  <a:pt x="40027" y="34953"/>
                  <a:pt x="40163" y="35158"/>
                  <a:pt x="40334" y="35328"/>
                </a:cubicBezTo>
                <a:cubicBezTo>
                  <a:pt x="40709" y="35806"/>
                  <a:pt x="41153" y="36284"/>
                  <a:pt x="41562" y="36762"/>
                </a:cubicBezTo>
                <a:cubicBezTo>
                  <a:pt x="41972" y="37239"/>
                  <a:pt x="42347" y="37717"/>
                  <a:pt x="42757" y="38161"/>
                </a:cubicBezTo>
                <a:cubicBezTo>
                  <a:pt x="42893" y="38297"/>
                  <a:pt x="43030" y="38434"/>
                  <a:pt x="43166" y="38570"/>
                </a:cubicBezTo>
                <a:cubicBezTo>
                  <a:pt x="42552" y="39355"/>
                  <a:pt x="41938" y="40140"/>
                  <a:pt x="41289" y="40993"/>
                </a:cubicBezTo>
                <a:cubicBezTo>
                  <a:pt x="41051" y="40686"/>
                  <a:pt x="40846" y="40413"/>
                  <a:pt x="40607" y="40140"/>
                </a:cubicBezTo>
                <a:cubicBezTo>
                  <a:pt x="39959" y="39423"/>
                  <a:pt x="39310" y="38672"/>
                  <a:pt x="38628" y="37956"/>
                </a:cubicBezTo>
                <a:cubicBezTo>
                  <a:pt x="38560" y="37853"/>
                  <a:pt x="38457" y="37751"/>
                  <a:pt x="38321" y="37683"/>
                </a:cubicBezTo>
                <a:cubicBezTo>
                  <a:pt x="38258" y="37651"/>
                  <a:pt x="38187" y="37627"/>
                  <a:pt x="38123" y="37627"/>
                </a:cubicBezTo>
                <a:cubicBezTo>
                  <a:pt x="38048" y="37627"/>
                  <a:pt x="37982" y="37660"/>
                  <a:pt x="37945" y="37751"/>
                </a:cubicBezTo>
                <a:cubicBezTo>
                  <a:pt x="37911" y="37853"/>
                  <a:pt x="37945" y="37956"/>
                  <a:pt x="38014" y="38058"/>
                </a:cubicBezTo>
                <a:cubicBezTo>
                  <a:pt x="38116" y="38195"/>
                  <a:pt x="38321" y="38331"/>
                  <a:pt x="38423" y="38468"/>
                </a:cubicBezTo>
                <a:cubicBezTo>
                  <a:pt x="39276" y="39457"/>
                  <a:pt x="40129" y="40447"/>
                  <a:pt x="40982" y="41471"/>
                </a:cubicBezTo>
                <a:cubicBezTo>
                  <a:pt x="40334" y="42426"/>
                  <a:pt x="39720" y="43347"/>
                  <a:pt x="39071" y="44269"/>
                </a:cubicBezTo>
                <a:cubicBezTo>
                  <a:pt x="38525" y="43689"/>
                  <a:pt x="38014" y="43143"/>
                  <a:pt x="37468" y="42631"/>
                </a:cubicBezTo>
                <a:cubicBezTo>
                  <a:pt x="37229" y="42358"/>
                  <a:pt x="36990" y="42153"/>
                  <a:pt x="36751" y="41914"/>
                </a:cubicBezTo>
                <a:cubicBezTo>
                  <a:pt x="36683" y="41846"/>
                  <a:pt x="36615" y="41778"/>
                  <a:pt x="36512" y="41743"/>
                </a:cubicBezTo>
                <a:cubicBezTo>
                  <a:pt x="36452" y="41704"/>
                  <a:pt x="36381" y="41687"/>
                  <a:pt x="36304" y="41687"/>
                </a:cubicBezTo>
                <a:cubicBezTo>
                  <a:pt x="36250" y="41687"/>
                  <a:pt x="36193" y="41695"/>
                  <a:pt x="36137" y="41709"/>
                </a:cubicBezTo>
                <a:cubicBezTo>
                  <a:pt x="36035" y="41709"/>
                  <a:pt x="35966" y="41880"/>
                  <a:pt x="35966" y="41982"/>
                </a:cubicBezTo>
                <a:cubicBezTo>
                  <a:pt x="35966" y="42085"/>
                  <a:pt x="36069" y="42221"/>
                  <a:pt x="36239" y="42289"/>
                </a:cubicBezTo>
                <a:cubicBezTo>
                  <a:pt x="36376" y="42324"/>
                  <a:pt x="36546" y="42426"/>
                  <a:pt x="36649" y="42528"/>
                </a:cubicBezTo>
                <a:cubicBezTo>
                  <a:pt x="37263" y="43143"/>
                  <a:pt x="37843" y="43757"/>
                  <a:pt x="38423" y="44371"/>
                </a:cubicBezTo>
                <a:cubicBezTo>
                  <a:pt x="38525" y="44507"/>
                  <a:pt x="38662" y="44610"/>
                  <a:pt x="38764" y="44712"/>
                </a:cubicBezTo>
                <a:lnTo>
                  <a:pt x="37945" y="46009"/>
                </a:lnTo>
                <a:lnTo>
                  <a:pt x="37092" y="45326"/>
                </a:lnTo>
                <a:cubicBezTo>
                  <a:pt x="36990" y="45224"/>
                  <a:pt x="36853" y="45156"/>
                  <a:pt x="36717" y="45088"/>
                </a:cubicBezTo>
                <a:cubicBezTo>
                  <a:pt x="36674" y="45059"/>
                  <a:pt x="36624" y="45048"/>
                  <a:pt x="36574" y="45048"/>
                </a:cubicBezTo>
                <a:cubicBezTo>
                  <a:pt x="36505" y="45048"/>
                  <a:pt x="36435" y="45068"/>
                  <a:pt x="36376" y="45088"/>
                </a:cubicBezTo>
                <a:cubicBezTo>
                  <a:pt x="36239" y="45190"/>
                  <a:pt x="36273" y="45361"/>
                  <a:pt x="36410" y="45463"/>
                </a:cubicBezTo>
                <a:cubicBezTo>
                  <a:pt x="36512" y="45565"/>
                  <a:pt x="36751" y="45736"/>
                  <a:pt x="36922" y="45872"/>
                </a:cubicBezTo>
                <a:cubicBezTo>
                  <a:pt x="37161" y="46043"/>
                  <a:pt x="37399" y="46248"/>
                  <a:pt x="37707" y="46452"/>
                </a:cubicBezTo>
                <a:lnTo>
                  <a:pt x="36615" y="48261"/>
                </a:lnTo>
                <a:cubicBezTo>
                  <a:pt x="35830" y="47579"/>
                  <a:pt x="35113" y="46930"/>
                  <a:pt x="34362" y="46282"/>
                </a:cubicBezTo>
                <a:cubicBezTo>
                  <a:pt x="33748" y="45736"/>
                  <a:pt x="33066" y="45224"/>
                  <a:pt x="32452" y="44712"/>
                </a:cubicBezTo>
                <a:cubicBezTo>
                  <a:pt x="32383" y="44644"/>
                  <a:pt x="32315" y="44610"/>
                  <a:pt x="32247" y="44542"/>
                </a:cubicBezTo>
                <a:cubicBezTo>
                  <a:pt x="32134" y="44429"/>
                  <a:pt x="32021" y="44378"/>
                  <a:pt x="31926" y="44378"/>
                </a:cubicBezTo>
                <a:cubicBezTo>
                  <a:pt x="31848" y="44378"/>
                  <a:pt x="31781" y="44412"/>
                  <a:pt x="31735" y="44473"/>
                </a:cubicBezTo>
                <a:cubicBezTo>
                  <a:pt x="31564" y="44712"/>
                  <a:pt x="31735" y="44849"/>
                  <a:pt x="31906" y="44985"/>
                </a:cubicBezTo>
                <a:cubicBezTo>
                  <a:pt x="32622" y="45565"/>
                  <a:pt x="33373" y="46145"/>
                  <a:pt x="34089" y="46760"/>
                </a:cubicBezTo>
                <a:cubicBezTo>
                  <a:pt x="34704" y="47271"/>
                  <a:pt x="35318" y="47817"/>
                  <a:pt x="35932" y="48363"/>
                </a:cubicBezTo>
                <a:cubicBezTo>
                  <a:pt x="36035" y="48466"/>
                  <a:pt x="36171" y="48602"/>
                  <a:pt x="36307" y="48739"/>
                </a:cubicBezTo>
                <a:lnTo>
                  <a:pt x="35386" y="50070"/>
                </a:lnTo>
                <a:cubicBezTo>
                  <a:pt x="35216" y="50308"/>
                  <a:pt x="35045" y="50547"/>
                  <a:pt x="34874" y="50820"/>
                </a:cubicBezTo>
                <a:cubicBezTo>
                  <a:pt x="34806" y="50888"/>
                  <a:pt x="34772" y="51025"/>
                  <a:pt x="34772" y="51127"/>
                </a:cubicBezTo>
                <a:cubicBezTo>
                  <a:pt x="34772" y="51230"/>
                  <a:pt x="34874" y="51332"/>
                  <a:pt x="34977" y="51400"/>
                </a:cubicBezTo>
                <a:cubicBezTo>
                  <a:pt x="34983" y="51407"/>
                  <a:pt x="34994" y="51409"/>
                  <a:pt x="35008" y="51409"/>
                </a:cubicBezTo>
                <a:cubicBezTo>
                  <a:pt x="35070" y="51409"/>
                  <a:pt x="35194" y="51354"/>
                  <a:pt x="35250" y="51298"/>
                </a:cubicBezTo>
                <a:cubicBezTo>
                  <a:pt x="35318" y="51161"/>
                  <a:pt x="35386" y="51059"/>
                  <a:pt x="35454" y="50957"/>
                </a:cubicBezTo>
                <a:cubicBezTo>
                  <a:pt x="36649" y="49285"/>
                  <a:pt x="37672" y="47544"/>
                  <a:pt x="38764" y="45838"/>
                </a:cubicBezTo>
                <a:cubicBezTo>
                  <a:pt x="39549" y="44576"/>
                  <a:pt x="40436" y="43313"/>
                  <a:pt x="41221" y="42119"/>
                </a:cubicBezTo>
                <a:cubicBezTo>
                  <a:pt x="41380" y="42119"/>
                  <a:pt x="41525" y="42134"/>
                  <a:pt x="41633" y="42134"/>
                </a:cubicBezTo>
                <a:cubicBezTo>
                  <a:pt x="41688" y="42134"/>
                  <a:pt x="41733" y="42130"/>
                  <a:pt x="41767" y="42119"/>
                </a:cubicBezTo>
                <a:cubicBezTo>
                  <a:pt x="42006" y="41914"/>
                  <a:pt x="41767" y="41675"/>
                  <a:pt x="41699" y="41436"/>
                </a:cubicBezTo>
                <a:cubicBezTo>
                  <a:pt x="42143" y="40822"/>
                  <a:pt x="42586" y="40140"/>
                  <a:pt x="43098" y="39560"/>
                </a:cubicBezTo>
                <a:cubicBezTo>
                  <a:pt x="44122" y="38365"/>
                  <a:pt x="45179" y="37205"/>
                  <a:pt x="46237" y="36045"/>
                </a:cubicBezTo>
                <a:cubicBezTo>
                  <a:pt x="46579" y="35670"/>
                  <a:pt x="46920" y="35260"/>
                  <a:pt x="47193" y="34817"/>
                </a:cubicBezTo>
                <a:cubicBezTo>
                  <a:pt x="48660" y="32769"/>
                  <a:pt x="49718" y="30483"/>
                  <a:pt x="50366" y="28060"/>
                </a:cubicBezTo>
                <a:cubicBezTo>
                  <a:pt x="50844" y="26286"/>
                  <a:pt x="51492" y="24580"/>
                  <a:pt x="52277" y="22942"/>
                </a:cubicBezTo>
                <a:cubicBezTo>
                  <a:pt x="52550" y="22362"/>
                  <a:pt x="52891" y="21816"/>
                  <a:pt x="53198" y="21338"/>
                </a:cubicBezTo>
                <a:cubicBezTo>
                  <a:pt x="53308" y="21338"/>
                  <a:pt x="53406" y="21343"/>
                  <a:pt x="53491" y="21343"/>
                </a:cubicBezTo>
                <a:cubicBezTo>
                  <a:pt x="53619" y="21343"/>
                  <a:pt x="53717" y="21331"/>
                  <a:pt x="53778" y="21270"/>
                </a:cubicBezTo>
                <a:cubicBezTo>
                  <a:pt x="53881" y="21201"/>
                  <a:pt x="53778" y="20997"/>
                  <a:pt x="53778" y="20758"/>
                </a:cubicBezTo>
                <a:cubicBezTo>
                  <a:pt x="53993" y="20624"/>
                  <a:pt x="54250" y="20532"/>
                  <a:pt x="54499" y="20532"/>
                </a:cubicBezTo>
                <a:cubicBezTo>
                  <a:pt x="54567" y="20532"/>
                  <a:pt x="54634" y="20538"/>
                  <a:pt x="54700" y="20553"/>
                </a:cubicBezTo>
                <a:cubicBezTo>
                  <a:pt x="55246" y="20587"/>
                  <a:pt x="55792" y="20655"/>
                  <a:pt x="56338" y="20792"/>
                </a:cubicBezTo>
                <a:cubicBezTo>
                  <a:pt x="57498" y="21031"/>
                  <a:pt x="58658" y="21304"/>
                  <a:pt x="59818" y="21577"/>
                </a:cubicBezTo>
                <a:cubicBezTo>
                  <a:pt x="60159" y="21645"/>
                  <a:pt x="60467" y="21679"/>
                  <a:pt x="60774" y="21713"/>
                </a:cubicBezTo>
                <a:cubicBezTo>
                  <a:pt x="60848" y="21722"/>
                  <a:pt x="60921" y="21727"/>
                  <a:pt x="60994" y="21727"/>
                </a:cubicBezTo>
                <a:cubicBezTo>
                  <a:pt x="61730" y="21727"/>
                  <a:pt x="62402" y="21267"/>
                  <a:pt x="62650" y="20553"/>
                </a:cubicBezTo>
                <a:cubicBezTo>
                  <a:pt x="62889" y="19939"/>
                  <a:pt x="63060" y="19325"/>
                  <a:pt x="63231" y="18676"/>
                </a:cubicBezTo>
                <a:cubicBezTo>
                  <a:pt x="63538" y="17687"/>
                  <a:pt x="63811" y="16663"/>
                  <a:pt x="64118" y="15708"/>
                </a:cubicBezTo>
                <a:cubicBezTo>
                  <a:pt x="64357" y="15093"/>
                  <a:pt x="64630" y="14479"/>
                  <a:pt x="64971" y="13899"/>
                </a:cubicBezTo>
                <a:cubicBezTo>
                  <a:pt x="65028" y="13644"/>
                  <a:pt x="65249" y="13506"/>
                  <a:pt x="65479" y="13506"/>
                </a:cubicBezTo>
                <a:cubicBezTo>
                  <a:pt x="65526" y="13506"/>
                  <a:pt x="65573" y="13512"/>
                  <a:pt x="65619" y="13524"/>
                </a:cubicBezTo>
                <a:cubicBezTo>
                  <a:pt x="65995" y="14684"/>
                  <a:pt x="66336" y="15810"/>
                  <a:pt x="66677" y="16936"/>
                </a:cubicBezTo>
                <a:cubicBezTo>
                  <a:pt x="67052" y="18369"/>
                  <a:pt x="67291" y="19836"/>
                  <a:pt x="67428" y="21304"/>
                </a:cubicBezTo>
                <a:cubicBezTo>
                  <a:pt x="67496" y="22020"/>
                  <a:pt x="67291" y="22703"/>
                  <a:pt x="66813" y="23249"/>
                </a:cubicBezTo>
                <a:cubicBezTo>
                  <a:pt x="66165" y="24068"/>
                  <a:pt x="65380" y="24784"/>
                  <a:pt x="64493" y="25330"/>
                </a:cubicBezTo>
                <a:cubicBezTo>
                  <a:pt x="63777" y="25808"/>
                  <a:pt x="63026" y="26183"/>
                  <a:pt x="62275" y="26627"/>
                </a:cubicBezTo>
                <a:cubicBezTo>
                  <a:pt x="61866" y="26866"/>
                  <a:pt x="61388" y="27036"/>
                  <a:pt x="60978" y="27275"/>
                </a:cubicBezTo>
                <a:cubicBezTo>
                  <a:pt x="60467" y="27548"/>
                  <a:pt x="60364" y="27924"/>
                  <a:pt x="60671" y="28401"/>
                </a:cubicBezTo>
                <a:cubicBezTo>
                  <a:pt x="60910" y="28708"/>
                  <a:pt x="61183" y="29016"/>
                  <a:pt x="61456" y="29289"/>
                </a:cubicBezTo>
                <a:cubicBezTo>
                  <a:pt x="62309" y="30142"/>
                  <a:pt x="62923" y="31234"/>
                  <a:pt x="63265" y="32394"/>
                </a:cubicBezTo>
                <a:cubicBezTo>
                  <a:pt x="63504" y="33486"/>
                  <a:pt x="63708" y="34578"/>
                  <a:pt x="63811" y="35704"/>
                </a:cubicBezTo>
                <a:cubicBezTo>
                  <a:pt x="63845" y="36625"/>
                  <a:pt x="63606" y="37512"/>
                  <a:pt x="63162" y="38297"/>
                </a:cubicBezTo>
                <a:cubicBezTo>
                  <a:pt x="62958" y="38741"/>
                  <a:pt x="62753" y="39150"/>
                  <a:pt x="62548" y="39594"/>
                </a:cubicBezTo>
                <a:cubicBezTo>
                  <a:pt x="62207" y="40208"/>
                  <a:pt x="62377" y="40959"/>
                  <a:pt x="62958" y="41368"/>
                </a:cubicBezTo>
                <a:cubicBezTo>
                  <a:pt x="63504" y="41846"/>
                  <a:pt x="64186" y="42119"/>
                  <a:pt x="64937" y="42153"/>
                </a:cubicBezTo>
                <a:cubicBezTo>
                  <a:pt x="65619" y="42255"/>
                  <a:pt x="66268" y="42358"/>
                  <a:pt x="66916" y="42528"/>
                </a:cubicBezTo>
                <a:cubicBezTo>
                  <a:pt x="67940" y="42767"/>
                  <a:pt x="68793" y="43552"/>
                  <a:pt x="69134" y="44542"/>
                </a:cubicBezTo>
                <a:cubicBezTo>
                  <a:pt x="69407" y="45292"/>
                  <a:pt x="69782" y="45975"/>
                  <a:pt x="69782" y="46760"/>
                </a:cubicBezTo>
                <a:cubicBezTo>
                  <a:pt x="69748" y="47783"/>
                  <a:pt x="69782" y="48807"/>
                  <a:pt x="69646" y="49831"/>
                </a:cubicBezTo>
                <a:cubicBezTo>
                  <a:pt x="69441" y="51605"/>
                  <a:pt x="69134" y="53414"/>
                  <a:pt x="68895" y="55188"/>
                </a:cubicBezTo>
                <a:cubicBezTo>
                  <a:pt x="68656" y="56280"/>
                  <a:pt x="68929" y="57440"/>
                  <a:pt x="69612" y="58327"/>
                </a:cubicBezTo>
                <a:cubicBezTo>
                  <a:pt x="70669" y="59726"/>
                  <a:pt x="71727" y="61091"/>
                  <a:pt x="72819" y="62456"/>
                </a:cubicBezTo>
                <a:cubicBezTo>
                  <a:pt x="75856" y="66346"/>
                  <a:pt x="78722" y="70373"/>
                  <a:pt x="81350" y="74536"/>
                </a:cubicBezTo>
                <a:cubicBezTo>
                  <a:pt x="81452" y="74672"/>
                  <a:pt x="81486" y="74809"/>
                  <a:pt x="81555" y="74945"/>
                </a:cubicBezTo>
                <a:cubicBezTo>
                  <a:pt x="81623" y="75218"/>
                  <a:pt x="81691" y="75491"/>
                  <a:pt x="81759" y="75764"/>
                </a:cubicBezTo>
                <a:lnTo>
                  <a:pt x="82476" y="75764"/>
                </a:lnTo>
                <a:cubicBezTo>
                  <a:pt x="82510" y="75423"/>
                  <a:pt x="82408" y="75048"/>
                  <a:pt x="82203" y="74741"/>
                </a:cubicBezTo>
                <a:cubicBezTo>
                  <a:pt x="79098" y="69793"/>
                  <a:pt x="75685" y="65050"/>
                  <a:pt x="72000" y="60511"/>
                </a:cubicBezTo>
                <a:cubicBezTo>
                  <a:pt x="71352" y="59726"/>
                  <a:pt x="70772" y="58907"/>
                  <a:pt x="70158" y="58088"/>
                </a:cubicBezTo>
                <a:cubicBezTo>
                  <a:pt x="69509" y="57270"/>
                  <a:pt x="69270" y="56212"/>
                  <a:pt x="69475" y="55188"/>
                </a:cubicBezTo>
                <a:cubicBezTo>
                  <a:pt x="69680" y="53891"/>
                  <a:pt x="69885" y="52629"/>
                  <a:pt x="70055" y="51332"/>
                </a:cubicBezTo>
                <a:cubicBezTo>
                  <a:pt x="70328" y="49694"/>
                  <a:pt x="70431" y="48022"/>
                  <a:pt x="70328" y="46384"/>
                </a:cubicBezTo>
                <a:cubicBezTo>
                  <a:pt x="70294" y="46077"/>
                  <a:pt x="70260" y="45804"/>
                  <a:pt x="70158" y="45531"/>
                </a:cubicBezTo>
                <a:cubicBezTo>
                  <a:pt x="69953" y="44917"/>
                  <a:pt x="69714" y="44337"/>
                  <a:pt x="69441" y="43757"/>
                </a:cubicBezTo>
                <a:cubicBezTo>
                  <a:pt x="69100" y="43108"/>
                  <a:pt x="68554" y="42562"/>
                  <a:pt x="67871" y="42255"/>
                </a:cubicBezTo>
                <a:cubicBezTo>
                  <a:pt x="67155" y="41914"/>
                  <a:pt x="66404" y="41709"/>
                  <a:pt x="65619" y="41641"/>
                </a:cubicBezTo>
                <a:cubicBezTo>
                  <a:pt x="65210" y="41607"/>
                  <a:pt x="64834" y="41573"/>
                  <a:pt x="64459" y="41471"/>
                </a:cubicBezTo>
                <a:cubicBezTo>
                  <a:pt x="64050" y="41334"/>
                  <a:pt x="63708" y="41163"/>
                  <a:pt x="63401" y="40925"/>
                </a:cubicBezTo>
                <a:cubicBezTo>
                  <a:pt x="62992" y="40686"/>
                  <a:pt x="62855" y="40140"/>
                  <a:pt x="63094" y="39730"/>
                </a:cubicBezTo>
                <a:cubicBezTo>
                  <a:pt x="63231" y="39389"/>
                  <a:pt x="63435" y="39082"/>
                  <a:pt x="63572" y="38741"/>
                </a:cubicBezTo>
                <a:cubicBezTo>
                  <a:pt x="63777" y="38263"/>
                  <a:pt x="64015" y="37785"/>
                  <a:pt x="64152" y="37307"/>
                </a:cubicBezTo>
                <a:cubicBezTo>
                  <a:pt x="64391" y="36591"/>
                  <a:pt x="64459" y="35840"/>
                  <a:pt x="64357" y="35089"/>
                </a:cubicBezTo>
                <a:cubicBezTo>
                  <a:pt x="64220" y="34271"/>
                  <a:pt x="64118" y="33486"/>
                  <a:pt x="63947" y="32667"/>
                </a:cubicBezTo>
                <a:cubicBezTo>
                  <a:pt x="63640" y="31268"/>
                  <a:pt x="62923" y="29937"/>
                  <a:pt x="61900" y="28879"/>
                </a:cubicBezTo>
                <a:cubicBezTo>
                  <a:pt x="61695" y="28674"/>
                  <a:pt x="61490" y="28470"/>
                  <a:pt x="61286" y="28197"/>
                </a:cubicBezTo>
                <a:cubicBezTo>
                  <a:pt x="61013" y="27890"/>
                  <a:pt x="61047" y="27821"/>
                  <a:pt x="61422" y="27617"/>
                </a:cubicBezTo>
                <a:cubicBezTo>
                  <a:pt x="61763" y="27412"/>
                  <a:pt x="62207" y="27207"/>
                  <a:pt x="62616" y="27036"/>
                </a:cubicBezTo>
                <a:cubicBezTo>
                  <a:pt x="64425" y="26217"/>
                  <a:pt x="66029" y="25023"/>
                  <a:pt x="67325" y="23522"/>
                </a:cubicBezTo>
                <a:cubicBezTo>
                  <a:pt x="67940" y="22703"/>
                  <a:pt x="68178" y="21645"/>
                  <a:pt x="67974" y="20621"/>
                </a:cubicBezTo>
                <a:cubicBezTo>
                  <a:pt x="67701" y="18540"/>
                  <a:pt x="67223" y="16492"/>
                  <a:pt x="66506" y="14513"/>
                </a:cubicBezTo>
                <a:cubicBezTo>
                  <a:pt x="66438" y="14377"/>
                  <a:pt x="66404" y="14240"/>
                  <a:pt x="66336" y="14001"/>
                </a:cubicBezTo>
                <a:lnTo>
                  <a:pt x="66336" y="14001"/>
                </a:lnTo>
                <a:cubicBezTo>
                  <a:pt x="66472" y="14036"/>
                  <a:pt x="66575" y="14104"/>
                  <a:pt x="66677" y="14172"/>
                </a:cubicBezTo>
                <a:cubicBezTo>
                  <a:pt x="67086" y="14616"/>
                  <a:pt x="67530" y="15025"/>
                  <a:pt x="67905" y="15503"/>
                </a:cubicBezTo>
                <a:cubicBezTo>
                  <a:pt x="70533" y="18745"/>
                  <a:pt x="73126" y="21986"/>
                  <a:pt x="75344" y="25501"/>
                </a:cubicBezTo>
                <a:cubicBezTo>
                  <a:pt x="77460" y="28811"/>
                  <a:pt x="79507" y="32155"/>
                  <a:pt x="81384" y="35567"/>
                </a:cubicBezTo>
                <a:cubicBezTo>
                  <a:pt x="81657" y="36045"/>
                  <a:pt x="81896" y="36489"/>
                  <a:pt x="82169" y="36966"/>
                </a:cubicBezTo>
                <a:cubicBezTo>
                  <a:pt x="82237" y="37069"/>
                  <a:pt x="82305" y="37137"/>
                  <a:pt x="82442" y="37307"/>
                </a:cubicBezTo>
                <a:cubicBezTo>
                  <a:pt x="82510" y="36932"/>
                  <a:pt x="82476" y="36523"/>
                  <a:pt x="82339" y="36147"/>
                </a:cubicBezTo>
                <a:cubicBezTo>
                  <a:pt x="79917" y="31745"/>
                  <a:pt x="77357" y="27412"/>
                  <a:pt x="74525" y="23215"/>
                </a:cubicBezTo>
                <a:cubicBezTo>
                  <a:pt x="72376" y="20144"/>
                  <a:pt x="70089" y="17209"/>
                  <a:pt x="67667" y="14411"/>
                </a:cubicBezTo>
                <a:cubicBezTo>
                  <a:pt x="67359" y="14070"/>
                  <a:pt x="67052" y="13763"/>
                  <a:pt x="66711" y="13490"/>
                </a:cubicBezTo>
                <a:cubicBezTo>
                  <a:pt x="66472" y="13285"/>
                  <a:pt x="66199" y="13148"/>
                  <a:pt x="65892" y="13046"/>
                </a:cubicBezTo>
                <a:cubicBezTo>
                  <a:pt x="65753" y="12976"/>
                  <a:pt x="65602" y="12942"/>
                  <a:pt x="65453" y="12942"/>
                </a:cubicBezTo>
                <a:cubicBezTo>
                  <a:pt x="65162" y="12942"/>
                  <a:pt x="64878" y="13071"/>
                  <a:pt x="64698" y="13319"/>
                </a:cubicBezTo>
                <a:cubicBezTo>
                  <a:pt x="64459" y="13592"/>
                  <a:pt x="64288" y="13899"/>
                  <a:pt x="64118" y="14206"/>
                </a:cubicBezTo>
                <a:cubicBezTo>
                  <a:pt x="63674" y="15196"/>
                  <a:pt x="63333" y="16219"/>
                  <a:pt x="63060" y="17243"/>
                </a:cubicBezTo>
                <a:cubicBezTo>
                  <a:pt x="62821" y="18096"/>
                  <a:pt x="62548" y="18983"/>
                  <a:pt x="62309" y="19871"/>
                </a:cubicBezTo>
                <a:cubicBezTo>
                  <a:pt x="62275" y="19973"/>
                  <a:pt x="62241" y="20075"/>
                  <a:pt x="62207" y="20178"/>
                </a:cubicBezTo>
                <a:cubicBezTo>
                  <a:pt x="61950" y="20864"/>
                  <a:pt x="61573" y="21167"/>
                  <a:pt x="60915" y="21167"/>
                </a:cubicBezTo>
                <a:cubicBezTo>
                  <a:pt x="60788" y="21167"/>
                  <a:pt x="60650" y="21155"/>
                  <a:pt x="60501" y="21133"/>
                </a:cubicBezTo>
                <a:cubicBezTo>
                  <a:pt x="59579" y="20997"/>
                  <a:pt x="58760" y="20758"/>
                  <a:pt x="57873" y="20587"/>
                </a:cubicBezTo>
                <a:cubicBezTo>
                  <a:pt x="57123" y="20417"/>
                  <a:pt x="56372" y="20246"/>
                  <a:pt x="55621" y="20075"/>
                </a:cubicBezTo>
                <a:cubicBezTo>
                  <a:pt x="55373" y="20004"/>
                  <a:pt x="55116" y="19970"/>
                  <a:pt x="54858" y="19970"/>
                </a:cubicBezTo>
                <a:cubicBezTo>
                  <a:pt x="54373" y="19970"/>
                  <a:pt x="53883" y="20091"/>
                  <a:pt x="53437" y="20314"/>
                </a:cubicBezTo>
                <a:cubicBezTo>
                  <a:pt x="53335" y="20212"/>
                  <a:pt x="53267" y="20109"/>
                  <a:pt x="53198" y="19973"/>
                </a:cubicBezTo>
                <a:cubicBezTo>
                  <a:pt x="50093" y="15162"/>
                  <a:pt x="46783" y="10453"/>
                  <a:pt x="43439" y="5778"/>
                </a:cubicBezTo>
                <a:cubicBezTo>
                  <a:pt x="42279" y="4072"/>
                  <a:pt x="40948" y="2502"/>
                  <a:pt x="39447" y="1103"/>
                </a:cubicBezTo>
                <a:cubicBezTo>
                  <a:pt x="39174" y="864"/>
                  <a:pt x="38867" y="625"/>
                  <a:pt x="38594" y="386"/>
                </a:cubicBezTo>
                <a:cubicBezTo>
                  <a:pt x="38232" y="130"/>
                  <a:pt x="37869" y="0"/>
                  <a:pt x="3752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1" name="Google Shape;3041;p26"/>
          <p:cNvSpPr/>
          <p:nvPr/>
        </p:nvSpPr>
        <p:spPr>
          <a:xfrm>
            <a:off x="3853667" y="4650925"/>
            <a:ext cx="98526" cy="137061"/>
          </a:xfrm>
          <a:custGeom>
            <a:rect b="b" l="l" r="r" t="t"/>
            <a:pathLst>
              <a:path extrusionOk="0" h="7359" w="5290">
                <a:moveTo>
                  <a:pt x="171" y="0"/>
                </a:moveTo>
                <a:cubicBezTo>
                  <a:pt x="103" y="34"/>
                  <a:pt x="69" y="137"/>
                  <a:pt x="1" y="205"/>
                </a:cubicBezTo>
                <a:cubicBezTo>
                  <a:pt x="69" y="307"/>
                  <a:pt x="103" y="376"/>
                  <a:pt x="137" y="444"/>
                </a:cubicBezTo>
                <a:cubicBezTo>
                  <a:pt x="1331" y="2287"/>
                  <a:pt x="2526" y="4129"/>
                  <a:pt x="3720" y="5972"/>
                </a:cubicBezTo>
                <a:cubicBezTo>
                  <a:pt x="3891" y="6279"/>
                  <a:pt x="4095" y="6586"/>
                  <a:pt x="4334" y="6859"/>
                </a:cubicBezTo>
                <a:cubicBezTo>
                  <a:pt x="4505" y="7030"/>
                  <a:pt x="4676" y="7166"/>
                  <a:pt x="4880" y="7303"/>
                </a:cubicBezTo>
                <a:cubicBezTo>
                  <a:pt x="4928" y="7334"/>
                  <a:pt x="4997" y="7359"/>
                  <a:pt x="5065" y="7359"/>
                </a:cubicBezTo>
                <a:cubicBezTo>
                  <a:pt x="5143" y="7359"/>
                  <a:pt x="5219" y="7326"/>
                  <a:pt x="5256" y="7234"/>
                </a:cubicBezTo>
                <a:cubicBezTo>
                  <a:pt x="5290" y="7132"/>
                  <a:pt x="5256" y="7030"/>
                  <a:pt x="5187" y="6927"/>
                </a:cubicBezTo>
                <a:cubicBezTo>
                  <a:pt x="4437" y="6279"/>
                  <a:pt x="4061" y="5426"/>
                  <a:pt x="3549" y="4607"/>
                </a:cubicBezTo>
                <a:cubicBezTo>
                  <a:pt x="2628" y="3276"/>
                  <a:pt x="1741" y="1911"/>
                  <a:pt x="854" y="546"/>
                </a:cubicBezTo>
                <a:cubicBezTo>
                  <a:pt x="751" y="376"/>
                  <a:pt x="581" y="205"/>
                  <a:pt x="444" y="69"/>
                </a:cubicBezTo>
                <a:cubicBezTo>
                  <a:pt x="376" y="0"/>
                  <a:pt x="274" y="0"/>
                  <a:pt x="17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2" name="Google Shape;3042;p26"/>
          <p:cNvSpPr/>
          <p:nvPr/>
        </p:nvSpPr>
        <p:spPr>
          <a:xfrm>
            <a:off x="3907695" y="4556112"/>
            <a:ext cx="66752" cy="112793"/>
          </a:xfrm>
          <a:custGeom>
            <a:rect b="b" l="l" r="r" t="t"/>
            <a:pathLst>
              <a:path extrusionOk="0" h="6056" w="3584">
                <a:moveTo>
                  <a:pt x="239" y="0"/>
                </a:moveTo>
                <a:cubicBezTo>
                  <a:pt x="226" y="0"/>
                  <a:pt x="214" y="2"/>
                  <a:pt x="205" y="7"/>
                </a:cubicBezTo>
                <a:cubicBezTo>
                  <a:pt x="103" y="41"/>
                  <a:pt x="68" y="144"/>
                  <a:pt x="0" y="212"/>
                </a:cubicBezTo>
                <a:cubicBezTo>
                  <a:pt x="34" y="348"/>
                  <a:pt x="103" y="519"/>
                  <a:pt x="171" y="655"/>
                </a:cubicBezTo>
                <a:cubicBezTo>
                  <a:pt x="444" y="1133"/>
                  <a:pt x="683" y="1645"/>
                  <a:pt x="990" y="2123"/>
                </a:cubicBezTo>
                <a:cubicBezTo>
                  <a:pt x="1536" y="3112"/>
                  <a:pt x="2082" y="4102"/>
                  <a:pt x="2662" y="5125"/>
                </a:cubicBezTo>
                <a:cubicBezTo>
                  <a:pt x="2764" y="5364"/>
                  <a:pt x="2866" y="5603"/>
                  <a:pt x="2969" y="5842"/>
                </a:cubicBezTo>
                <a:cubicBezTo>
                  <a:pt x="3026" y="5984"/>
                  <a:pt x="3154" y="6055"/>
                  <a:pt x="3294" y="6055"/>
                </a:cubicBezTo>
                <a:cubicBezTo>
                  <a:pt x="3321" y="6055"/>
                  <a:pt x="3350" y="6053"/>
                  <a:pt x="3378" y="6047"/>
                </a:cubicBezTo>
                <a:cubicBezTo>
                  <a:pt x="3515" y="6013"/>
                  <a:pt x="3583" y="5842"/>
                  <a:pt x="3549" y="5706"/>
                </a:cubicBezTo>
                <a:cubicBezTo>
                  <a:pt x="3481" y="5535"/>
                  <a:pt x="3447" y="5398"/>
                  <a:pt x="3344" y="5262"/>
                </a:cubicBezTo>
                <a:cubicBezTo>
                  <a:pt x="2696" y="4068"/>
                  <a:pt x="2013" y="2873"/>
                  <a:pt x="1331" y="1679"/>
                </a:cubicBezTo>
                <a:cubicBezTo>
                  <a:pt x="1058" y="1201"/>
                  <a:pt x="819" y="724"/>
                  <a:pt x="580" y="246"/>
                </a:cubicBezTo>
                <a:cubicBezTo>
                  <a:pt x="546" y="212"/>
                  <a:pt x="512" y="144"/>
                  <a:pt x="478" y="109"/>
                </a:cubicBezTo>
                <a:cubicBezTo>
                  <a:pt x="449" y="80"/>
                  <a:pt x="318" y="0"/>
                  <a:pt x="23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3" name="Google Shape;3043;p26"/>
          <p:cNvSpPr/>
          <p:nvPr/>
        </p:nvSpPr>
        <p:spPr>
          <a:xfrm>
            <a:off x="3880355" y="4845693"/>
            <a:ext cx="76288" cy="86774"/>
          </a:xfrm>
          <a:custGeom>
            <a:rect b="b" l="l" r="r" t="t"/>
            <a:pathLst>
              <a:path extrusionOk="0" h="4659" w="4096">
                <a:moveTo>
                  <a:pt x="201" y="0"/>
                </a:moveTo>
                <a:cubicBezTo>
                  <a:pt x="93" y="0"/>
                  <a:pt x="1" y="117"/>
                  <a:pt x="1" y="257"/>
                </a:cubicBezTo>
                <a:cubicBezTo>
                  <a:pt x="35" y="325"/>
                  <a:pt x="69" y="394"/>
                  <a:pt x="103" y="462"/>
                </a:cubicBezTo>
                <a:cubicBezTo>
                  <a:pt x="990" y="1588"/>
                  <a:pt x="1878" y="2680"/>
                  <a:pt x="2765" y="3772"/>
                </a:cubicBezTo>
                <a:cubicBezTo>
                  <a:pt x="2970" y="4011"/>
                  <a:pt x="3208" y="4249"/>
                  <a:pt x="3447" y="4454"/>
                </a:cubicBezTo>
                <a:cubicBezTo>
                  <a:pt x="3516" y="4557"/>
                  <a:pt x="3652" y="4625"/>
                  <a:pt x="3754" y="4659"/>
                </a:cubicBezTo>
                <a:cubicBezTo>
                  <a:pt x="3857" y="4659"/>
                  <a:pt x="3959" y="4625"/>
                  <a:pt x="4062" y="4557"/>
                </a:cubicBezTo>
                <a:cubicBezTo>
                  <a:pt x="4096" y="4522"/>
                  <a:pt x="4062" y="4386"/>
                  <a:pt x="4062" y="4284"/>
                </a:cubicBezTo>
                <a:cubicBezTo>
                  <a:pt x="4062" y="4284"/>
                  <a:pt x="4062" y="4284"/>
                  <a:pt x="4027" y="4249"/>
                </a:cubicBezTo>
                <a:cubicBezTo>
                  <a:pt x="2867" y="3260"/>
                  <a:pt x="2116" y="1929"/>
                  <a:pt x="1093" y="803"/>
                </a:cubicBezTo>
                <a:cubicBezTo>
                  <a:pt x="888" y="598"/>
                  <a:pt x="717" y="394"/>
                  <a:pt x="547" y="189"/>
                </a:cubicBezTo>
                <a:cubicBezTo>
                  <a:pt x="479" y="121"/>
                  <a:pt x="376" y="52"/>
                  <a:pt x="274" y="18"/>
                </a:cubicBezTo>
                <a:cubicBezTo>
                  <a:pt x="249" y="6"/>
                  <a:pt x="225" y="0"/>
                  <a:pt x="20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4" name="Google Shape;3044;p26"/>
          <p:cNvSpPr/>
          <p:nvPr/>
        </p:nvSpPr>
        <p:spPr>
          <a:xfrm>
            <a:off x="3763435" y="4286495"/>
            <a:ext cx="58482" cy="92454"/>
          </a:xfrm>
          <a:custGeom>
            <a:rect b="b" l="l" r="r" t="t"/>
            <a:pathLst>
              <a:path extrusionOk="0" h="4964" w="3140">
                <a:moveTo>
                  <a:pt x="271" y="1"/>
                </a:moveTo>
                <a:cubicBezTo>
                  <a:pt x="228" y="1"/>
                  <a:pt x="182" y="16"/>
                  <a:pt x="137" y="50"/>
                </a:cubicBezTo>
                <a:cubicBezTo>
                  <a:pt x="0" y="186"/>
                  <a:pt x="68" y="255"/>
                  <a:pt x="68" y="357"/>
                </a:cubicBezTo>
                <a:cubicBezTo>
                  <a:pt x="68" y="494"/>
                  <a:pt x="137" y="494"/>
                  <a:pt x="137" y="528"/>
                </a:cubicBezTo>
                <a:lnTo>
                  <a:pt x="2355" y="4486"/>
                </a:lnTo>
                <a:cubicBezTo>
                  <a:pt x="2457" y="4725"/>
                  <a:pt x="2662" y="4895"/>
                  <a:pt x="2935" y="4964"/>
                </a:cubicBezTo>
                <a:cubicBezTo>
                  <a:pt x="2969" y="4930"/>
                  <a:pt x="3105" y="4895"/>
                  <a:pt x="3105" y="4827"/>
                </a:cubicBezTo>
                <a:cubicBezTo>
                  <a:pt x="3140" y="4725"/>
                  <a:pt x="3140" y="4622"/>
                  <a:pt x="3071" y="4554"/>
                </a:cubicBezTo>
                <a:cubicBezTo>
                  <a:pt x="2901" y="4213"/>
                  <a:pt x="2730" y="3906"/>
                  <a:pt x="2525" y="3599"/>
                </a:cubicBezTo>
                <a:lnTo>
                  <a:pt x="649" y="357"/>
                </a:lnTo>
                <a:cubicBezTo>
                  <a:pt x="614" y="289"/>
                  <a:pt x="546" y="221"/>
                  <a:pt x="478" y="152"/>
                </a:cubicBezTo>
                <a:cubicBezTo>
                  <a:pt x="432" y="61"/>
                  <a:pt x="357" y="1"/>
                  <a:pt x="27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5" name="Google Shape;3045;p26"/>
          <p:cNvSpPr/>
          <p:nvPr/>
        </p:nvSpPr>
        <p:spPr>
          <a:xfrm>
            <a:off x="3764068" y="4205817"/>
            <a:ext cx="66752" cy="89232"/>
          </a:xfrm>
          <a:custGeom>
            <a:rect b="b" l="l" r="r" t="t"/>
            <a:pathLst>
              <a:path extrusionOk="0" h="4791" w="3584">
                <a:moveTo>
                  <a:pt x="227" y="0"/>
                </a:moveTo>
                <a:cubicBezTo>
                  <a:pt x="197" y="0"/>
                  <a:pt x="167" y="4"/>
                  <a:pt x="137" y="14"/>
                </a:cubicBezTo>
                <a:cubicBezTo>
                  <a:pt x="103" y="14"/>
                  <a:pt x="69" y="151"/>
                  <a:pt x="0" y="219"/>
                </a:cubicBezTo>
                <a:cubicBezTo>
                  <a:pt x="34" y="321"/>
                  <a:pt x="103" y="458"/>
                  <a:pt x="171" y="560"/>
                </a:cubicBezTo>
                <a:cubicBezTo>
                  <a:pt x="853" y="1686"/>
                  <a:pt x="1570" y="2812"/>
                  <a:pt x="2287" y="3938"/>
                </a:cubicBezTo>
                <a:cubicBezTo>
                  <a:pt x="2491" y="4211"/>
                  <a:pt x="2696" y="4450"/>
                  <a:pt x="2969" y="4655"/>
                </a:cubicBezTo>
                <a:cubicBezTo>
                  <a:pt x="3028" y="4734"/>
                  <a:pt x="3111" y="4790"/>
                  <a:pt x="3203" y="4790"/>
                </a:cubicBezTo>
                <a:cubicBezTo>
                  <a:pt x="3269" y="4790"/>
                  <a:pt x="3341" y="4761"/>
                  <a:pt x="3413" y="4689"/>
                </a:cubicBezTo>
                <a:cubicBezTo>
                  <a:pt x="3583" y="4553"/>
                  <a:pt x="3481" y="4416"/>
                  <a:pt x="3344" y="4314"/>
                </a:cubicBezTo>
                <a:cubicBezTo>
                  <a:pt x="2218" y="3119"/>
                  <a:pt x="1502" y="1686"/>
                  <a:pt x="615" y="321"/>
                </a:cubicBezTo>
                <a:cubicBezTo>
                  <a:pt x="580" y="219"/>
                  <a:pt x="512" y="151"/>
                  <a:pt x="444" y="48"/>
                </a:cubicBezTo>
                <a:cubicBezTo>
                  <a:pt x="372" y="24"/>
                  <a:pt x="299" y="0"/>
                  <a:pt x="22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6" name="Google Shape;3046;p26"/>
          <p:cNvSpPr/>
          <p:nvPr/>
        </p:nvSpPr>
        <p:spPr>
          <a:xfrm>
            <a:off x="3893708" y="4481151"/>
            <a:ext cx="61034" cy="88450"/>
          </a:xfrm>
          <a:custGeom>
            <a:rect b="b" l="l" r="r" t="t"/>
            <a:pathLst>
              <a:path extrusionOk="0" h="4749" w="3277">
                <a:moveTo>
                  <a:pt x="344" y="1"/>
                </a:moveTo>
                <a:cubicBezTo>
                  <a:pt x="309" y="1"/>
                  <a:pt x="274" y="13"/>
                  <a:pt x="239" y="40"/>
                </a:cubicBezTo>
                <a:cubicBezTo>
                  <a:pt x="0" y="244"/>
                  <a:pt x="171" y="415"/>
                  <a:pt x="273" y="586"/>
                </a:cubicBezTo>
                <a:cubicBezTo>
                  <a:pt x="1024" y="1814"/>
                  <a:pt x="1775" y="3042"/>
                  <a:pt x="2560" y="4271"/>
                </a:cubicBezTo>
                <a:cubicBezTo>
                  <a:pt x="2696" y="4442"/>
                  <a:pt x="2867" y="4578"/>
                  <a:pt x="3037" y="4749"/>
                </a:cubicBezTo>
                <a:cubicBezTo>
                  <a:pt x="3140" y="4612"/>
                  <a:pt x="3208" y="4510"/>
                  <a:pt x="3276" y="4373"/>
                </a:cubicBezTo>
                <a:cubicBezTo>
                  <a:pt x="3276" y="4305"/>
                  <a:pt x="3208" y="4203"/>
                  <a:pt x="3174" y="4100"/>
                </a:cubicBezTo>
                <a:lnTo>
                  <a:pt x="751" y="381"/>
                </a:lnTo>
                <a:lnTo>
                  <a:pt x="683" y="313"/>
                </a:lnTo>
                <a:cubicBezTo>
                  <a:pt x="556" y="109"/>
                  <a:pt x="448" y="1"/>
                  <a:pt x="3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7" name="Google Shape;3047;p26"/>
          <p:cNvSpPr/>
          <p:nvPr/>
        </p:nvSpPr>
        <p:spPr>
          <a:xfrm>
            <a:off x="3785672" y="4378813"/>
            <a:ext cx="50735" cy="90443"/>
          </a:xfrm>
          <a:custGeom>
            <a:rect b="b" l="l" r="r" t="t"/>
            <a:pathLst>
              <a:path extrusionOk="0" h="4856" w="2724">
                <a:moveTo>
                  <a:pt x="269" y="0"/>
                </a:moveTo>
                <a:cubicBezTo>
                  <a:pt x="249" y="0"/>
                  <a:pt x="228" y="2"/>
                  <a:pt x="205" y="7"/>
                </a:cubicBezTo>
                <a:cubicBezTo>
                  <a:pt x="35" y="75"/>
                  <a:pt x="1" y="246"/>
                  <a:pt x="69" y="382"/>
                </a:cubicBezTo>
                <a:cubicBezTo>
                  <a:pt x="171" y="621"/>
                  <a:pt x="274" y="860"/>
                  <a:pt x="376" y="1099"/>
                </a:cubicBezTo>
                <a:cubicBezTo>
                  <a:pt x="854" y="2122"/>
                  <a:pt x="1331" y="3180"/>
                  <a:pt x="1809" y="4204"/>
                </a:cubicBezTo>
                <a:cubicBezTo>
                  <a:pt x="1877" y="4374"/>
                  <a:pt x="2014" y="4545"/>
                  <a:pt x="2116" y="4682"/>
                </a:cubicBezTo>
                <a:cubicBezTo>
                  <a:pt x="2184" y="4750"/>
                  <a:pt x="2287" y="4818"/>
                  <a:pt x="2355" y="4852"/>
                </a:cubicBezTo>
                <a:cubicBezTo>
                  <a:pt x="2371" y="4854"/>
                  <a:pt x="2386" y="4855"/>
                  <a:pt x="2400" y="4855"/>
                </a:cubicBezTo>
                <a:cubicBezTo>
                  <a:pt x="2611" y="4855"/>
                  <a:pt x="2724" y="4634"/>
                  <a:pt x="2628" y="4443"/>
                </a:cubicBezTo>
                <a:lnTo>
                  <a:pt x="1024" y="1201"/>
                </a:lnTo>
                <a:lnTo>
                  <a:pt x="547" y="211"/>
                </a:lnTo>
                <a:cubicBezTo>
                  <a:pt x="487" y="93"/>
                  <a:pt x="402" y="0"/>
                  <a:pt x="2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8" name="Google Shape;3048;p26"/>
          <p:cNvSpPr/>
          <p:nvPr/>
        </p:nvSpPr>
        <p:spPr>
          <a:xfrm>
            <a:off x="3943918" y="4707486"/>
            <a:ext cx="60382" cy="84930"/>
          </a:xfrm>
          <a:custGeom>
            <a:rect b="b" l="l" r="r" t="t"/>
            <a:pathLst>
              <a:path extrusionOk="0" h="4560" w="3242">
                <a:moveTo>
                  <a:pt x="341" y="0"/>
                </a:moveTo>
                <a:cubicBezTo>
                  <a:pt x="103" y="0"/>
                  <a:pt x="0" y="103"/>
                  <a:pt x="34" y="273"/>
                </a:cubicBezTo>
                <a:cubicBezTo>
                  <a:pt x="103" y="410"/>
                  <a:pt x="171" y="546"/>
                  <a:pt x="239" y="649"/>
                </a:cubicBezTo>
                <a:cubicBezTo>
                  <a:pt x="785" y="1433"/>
                  <a:pt x="1365" y="2218"/>
                  <a:pt x="1877" y="3003"/>
                </a:cubicBezTo>
                <a:cubicBezTo>
                  <a:pt x="2116" y="3379"/>
                  <a:pt x="2321" y="3754"/>
                  <a:pt x="2559" y="4163"/>
                </a:cubicBezTo>
                <a:cubicBezTo>
                  <a:pt x="2559" y="4163"/>
                  <a:pt x="2559" y="4197"/>
                  <a:pt x="2594" y="4232"/>
                </a:cubicBezTo>
                <a:cubicBezTo>
                  <a:pt x="2703" y="4450"/>
                  <a:pt x="2812" y="4559"/>
                  <a:pt x="2939" y="4559"/>
                </a:cubicBezTo>
                <a:cubicBezTo>
                  <a:pt x="2970" y="4559"/>
                  <a:pt x="3003" y="4552"/>
                  <a:pt x="3037" y="4539"/>
                </a:cubicBezTo>
                <a:cubicBezTo>
                  <a:pt x="3242" y="4402"/>
                  <a:pt x="3208" y="4197"/>
                  <a:pt x="3105" y="4061"/>
                </a:cubicBezTo>
                <a:cubicBezTo>
                  <a:pt x="2935" y="3686"/>
                  <a:pt x="2764" y="3344"/>
                  <a:pt x="2559" y="3003"/>
                </a:cubicBezTo>
                <a:cubicBezTo>
                  <a:pt x="1911" y="2082"/>
                  <a:pt x="1229" y="1161"/>
                  <a:pt x="580" y="239"/>
                </a:cubicBezTo>
                <a:cubicBezTo>
                  <a:pt x="512" y="137"/>
                  <a:pt x="444" y="69"/>
                  <a:pt x="3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9" name="Google Shape;3049;p26"/>
          <p:cNvSpPr/>
          <p:nvPr/>
        </p:nvSpPr>
        <p:spPr>
          <a:xfrm>
            <a:off x="3832697" y="4535495"/>
            <a:ext cx="57216" cy="83049"/>
          </a:xfrm>
          <a:custGeom>
            <a:rect b="b" l="l" r="r" t="t"/>
            <a:pathLst>
              <a:path extrusionOk="0" h="4459" w="3072">
                <a:moveTo>
                  <a:pt x="274" y="0"/>
                </a:moveTo>
                <a:cubicBezTo>
                  <a:pt x="243" y="0"/>
                  <a:pt x="209" y="7"/>
                  <a:pt x="171" y="22"/>
                </a:cubicBezTo>
                <a:cubicBezTo>
                  <a:pt x="1" y="90"/>
                  <a:pt x="1" y="227"/>
                  <a:pt x="69" y="363"/>
                </a:cubicBezTo>
                <a:cubicBezTo>
                  <a:pt x="103" y="500"/>
                  <a:pt x="137" y="602"/>
                  <a:pt x="205" y="705"/>
                </a:cubicBezTo>
                <a:cubicBezTo>
                  <a:pt x="956" y="1865"/>
                  <a:pt x="1673" y="3025"/>
                  <a:pt x="2423" y="4185"/>
                </a:cubicBezTo>
                <a:cubicBezTo>
                  <a:pt x="2526" y="4287"/>
                  <a:pt x="2594" y="4390"/>
                  <a:pt x="2696" y="4458"/>
                </a:cubicBezTo>
                <a:cubicBezTo>
                  <a:pt x="2935" y="4458"/>
                  <a:pt x="3072" y="4322"/>
                  <a:pt x="3003" y="4151"/>
                </a:cubicBezTo>
                <a:cubicBezTo>
                  <a:pt x="2901" y="3946"/>
                  <a:pt x="2799" y="3742"/>
                  <a:pt x="2662" y="3537"/>
                </a:cubicBezTo>
                <a:cubicBezTo>
                  <a:pt x="2150" y="2752"/>
                  <a:pt x="1639" y="1967"/>
                  <a:pt x="1127" y="1182"/>
                </a:cubicBezTo>
                <a:cubicBezTo>
                  <a:pt x="888" y="841"/>
                  <a:pt x="717" y="534"/>
                  <a:pt x="512" y="193"/>
                </a:cubicBezTo>
                <a:cubicBezTo>
                  <a:pt x="459" y="86"/>
                  <a:pt x="385" y="0"/>
                  <a:pt x="27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0" name="Google Shape;3050;p26"/>
          <p:cNvSpPr/>
          <p:nvPr/>
        </p:nvSpPr>
        <p:spPr>
          <a:xfrm>
            <a:off x="3718310" y="4351828"/>
            <a:ext cx="50865" cy="82416"/>
          </a:xfrm>
          <a:custGeom>
            <a:rect b="b" l="l" r="r" t="t"/>
            <a:pathLst>
              <a:path extrusionOk="0" h="4425" w="2731">
                <a:moveTo>
                  <a:pt x="213" y="0"/>
                </a:moveTo>
                <a:cubicBezTo>
                  <a:pt x="171" y="0"/>
                  <a:pt x="131" y="8"/>
                  <a:pt x="103" y="23"/>
                </a:cubicBezTo>
                <a:cubicBezTo>
                  <a:pt x="35" y="91"/>
                  <a:pt x="0" y="193"/>
                  <a:pt x="0" y="295"/>
                </a:cubicBezTo>
                <a:cubicBezTo>
                  <a:pt x="0" y="364"/>
                  <a:pt x="103" y="432"/>
                  <a:pt x="137" y="500"/>
                </a:cubicBezTo>
                <a:cubicBezTo>
                  <a:pt x="751" y="1524"/>
                  <a:pt x="1331" y="2548"/>
                  <a:pt x="1946" y="3537"/>
                </a:cubicBezTo>
                <a:cubicBezTo>
                  <a:pt x="2048" y="3708"/>
                  <a:pt x="2116" y="3913"/>
                  <a:pt x="2150" y="4083"/>
                </a:cubicBezTo>
                <a:cubicBezTo>
                  <a:pt x="2184" y="4254"/>
                  <a:pt x="2184" y="4424"/>
                  <a:pt x="2423" y="4424"/>
                </a:cubicBezTo>
                <a:cubicBezTo>
                  <a:pt x="2662" y="4424"/>
                  <a:pt x="2730" y="4254"/>
                  <a:pt x="2730" y="3981"/>
                </a:cubicBezTo>
                <a:cubicBezTo>
                  <a:pt x="2696" y="3844"/>
                  <a:pt x="2662" y="3742"/>
                  <a:pt x="2594" y="3605"/>
                </a:cubicBezTo>
                <a:cubicBezTo>
                  <a:pt x="1946" y="2479"/>
                  <a:pt x="1263" y="1387"/>
                  <a:pt x="615" y="261"/>
                </a:cubicBezTo>
                <a:cubicBezTo>
                  <a:pt x="546" y="193"/>
                  <a:pt x="478" y="91"/>
                  <a:pt x="376" y="57"/>
                </a:cubicBezTo>
                <a:cubicBezTo>
                  <a:pt x="336" y="17"/>
                  <a:pt x="272" y="0"/>
                  <a:pt x="21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1" name="Google Shape;3051;p26"/>
          <p:cNvSpPr/>
          <p:nvPr/>
        </p:nvSpPr>
        <p:spPr>
          <a:xfrm>
            <a:off x="3829531" y="4235932"/>
            <a:ext cx="51479" cy="83943"/>
          </a:xfrm>
          <a:custGeom>
            <a:rect b="b" l="l" r="r" t="t"/>
            <a:pathLst>
              <a:path extrusionOk="0" h="4507" w="2764">
                <a:moveTo>
                  <a:pt x="205" y="1"/>
                </a:moveTo>
                <a:cubicBezTo>
                  <a:pt x="102" y="137"/>
                  <a:pt x="0" y="240"/>
                  <a:pt x="0" y="308"/>
                </a:cubicBezTo>
                <a:cubicBezTo>
                  <a:pt x="0" y="445"/>
                  <a:pt x="34" y="547"/>
                  <a:pt x="102" y="649"/>
                </a:cubicBezTo>
                <a:cubicBezTo>
                  <a:pt x="682" y="1775"/>
                  <a:pt x="1263" y="2867"/>
                  <a:pt x="1843" y="3959"/>
                </a:cubicBezTo>
                <a:cubicBezTo>
                  <a:pt x="1945" y="4130"/>
                  <a:pt x="2047" y="4266"/>
                  <a:pt x="2184" y="4403"/>
                </a:cubicBezTo>
                <a:cubicBezTo>
                  <a:pt x="2250" y="4469"/>
                  <a:pt x="2345" y="4507"/>
                  <a:pt x="2431" y="4507"/>
                </a:cubicBezTo>
                <a:cubicBezTo>
                  <a:pt x="2478" y="4507"/>
                  <a:pt x="2523" y="4495"/>
                  <a:pt x="2559" y="4471"/>
                </a:cubicBezTo>
                <a:cubicBezTo>
                  <a:pt x="2764" y="4369"/>
                  <a:pt x="2696" y="4232"/>
                  <a:pt x="2593" y="4062"/>
                </a:cubicBezTo>
                <a:cubicBezTo>
                  <a:pt x="2047" y="3072"/>
                  <a:pt x="1467" y="2082"/>
                  <a:pt x="887" y="1093"/>
                </a:cubicBezTo>
                <a:cubicBezTo>
                  <a:pt x="751" y="820"/>
                  <a:pt x="614" y="547"/>
                  <a:pt x="478" y="274"/>
                </a:cubicBezTo>
                <a:cubicBezTo>
                  <a:pt x="375" y="172"/>
                  <a:pt x="307" y="69"/>
                  <a:pt x="20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2" name="Google Shape;3052;p26"/>
          <p:cNvSpPr/>
          <p:nvPr/>
        </p:nvSpPr>
        <p:spPr>
          <a:xfrm>
            <a:off x="3827613" y="4690333"/>
            <a:ext cx="47680" cy="69918"/>
          </a:xfrm>
          <a:custGeom>
            <a:rect b="b" l="l" r="r" t="t"/>
            <a:pathLst>
              <a:path extrusionOk="0" h="3754" w="2560">
                <a:moveTo>
                  <a:pt x="171" y="0"/>
                </a:moveTo>
                <a:cubicBezTo>
                  <a:pt x="69" y="68"/>
                  <a:pt x="35" y="171"/>
                  <a:pt x="1" y="307"/>
                </a:cubicBezTo>
                <a:cubicBezTo>
                  <a:pt x="1" y="375"/>
                  <a:pt x="35" y="478"/>
                  <a:pt x="103" y="546"/>
                </a:cubicBezTo>
                <a:cubicBezTo>
                  <a:pt x="581" y="1399"/>
                  <a:pt x="1058" y="2252"/>
                  <a:pt x="1570" y="3105"/>
                </a:cubicBezTo>
                <a:cubicBezTo>
                  <a:pt x="1707" y="3276"/>
                  <a:pt x="1843" y="3446"/>
                  <a:pt x="2014" y="3583"/>
                </a:cubicBezTo>
                <a:cubicBezTo>
                  <a:pt x="2116" y="3651"/>
                  <a:pt x="2253" y="3719"/>
                  <a:pt x="2355" y="3754"/>
                </a:cubicBezTo>
                <a:cubicBezTo>
                  <a:pt x="2423" y="3651"/>
                  <a:pt x="2526" y="3583"/>
                  <a:pt x="2560" y="3481"/>
                </a:cubicBezTo>
                <a:cubicBezTo>
                  <a:pt x="2560" y="3378"/>
                  <a:pt x="2492" y="3310"/>
                  <a:pt x="2423" y="3242"/>
                </a:cubicBezTo>
                <a:cubicBezTo>
                  <a:pt x="1707" y="2354"/>
                  <a:pt x="1093" y="1433"/>
                  <a:pt x="581" y="409"/>
                </a:cubicBezTo>
                <a:cubicBezTo>
                  <a:pt x="547" y="307"/>
                  <a:pt x="512" y="205"/>
                  <a:pt x="444" y="136"/>
                </a:cubicBezTo>
                <a:cubicBezTo>
                  <a:pt x="376" y="68"/>
                  <a:pt x="205" y="0"/>
                  <a:pt x="17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3" name="Google Shape;3053;p26"/>
          <p:cNvSpPr/>
          <p:nvPr/>
        </p:nvSpPr>
        <p:spPr>
          <a:xfrm>
            <a:off x="3664301" y="4215613"/>
            <a:ext cx="48313" cy="67162"/>
          </a:xfrm>
          <a:custGeom>
            <a:rect b="b" l="l" r="r" t="t"/>
            <a:pathLst>
              <a:path extrusionOk="0" h="3606" w="2594">
                <a:moveTo>
                  <a:pt x="137" y="0"/>
                </a:moveTo>
                <a:cubicBezTo>
                  <a:pt x="68" y="0"/>
                  <a:pt x="34" y="137"/>
                  <a:pt x="0" y="205"/>
                </a:cubicBezTo>
                <a:cubicBezTo>
                  <a:pt x="34" y="307"/>
                  <a:pt x="102" y="375"/>
                  <a:pt x="137" y="478"/>
                </a:cubicBezTo>
                <a:cubicBezTo>
                  <a:pt x="751" y="1297"/>
                  <a:pt x="1297" y="2184"/>
                  <a:pt x="1740" y="3105"/>
                </a:cubicBezTo>
                <a:cubicBezTo>
                  <a:pt x="1843" y="3310"/>
                  <a:pt x="1979" y="3446"/>
                  <a:pt x="2150" y="3583"/>
                </a:cubicBezTo>
                <a:cubicBezTo>
                  <a:pt x="2192" y="3597"/>
                  <a:pt x="2240" y="3605"/>
                  <a:pt x="2292" y="3605"/>
                </a:cubicBezTo>
                <a:cubicBezTo>
                  <a:pt x="2365" y="3605"/>
                  <a:pt x="2445" y="3589"/>
                  <a:pt x="2525" y="3549"/>
                </a:cubicBezTo>
                <a:cubicBezTo>
                  <a:pt x="2559" y="3515"/>
                  <a:pt x="2593" y="3344"/>
                  <a:pt x="2525" y="3276"/>
                </a:cubicBezTo>
                <a:cubicBezTo>
                  <a:pt x="1945" y="2355"/>
                  <a:pt x="1365" y="1433"/>
                  <a:pt x="819" y="512"/>
                </a:cubicBezTo>
                <a:cubicBezTo>
                  <a:pt x="717" y="341"/>
                  <a:pt x="580" y="171"/>
                  <a:pt x="444" y="34"/>
                </a:cubicBezTo>
                <a:cubicBezTo>
                  <a:pt x="341" y="0"/>
                  <a:pt x="239" y="0"/>
                  <a:pt x="13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4" name="Google Shape;3054;p26"/>
          <p:cNvSpPr/>
          <p:nvPr/>
        </p:nvSpPr>
        <p:spPr>
          <a:xfrm>
            <a:off x="3840966" y="4408164"/>
            <a:ext cx="43229" cy="64834"/>
          </a:xfrm>
          <a:custGeom>
            <a:rect b="b" l="l" r="r" t="t"/>
            <a:pathLst>
              <a:path extrusionOk="0" h="3481" w="2321">
                <a:moveTo>
                  <a:pt x="103" y="0"/>
                </a:moveTo>
                <a:cubicBezTo>
                  <a:pt x="34" y="69"/>
                  <a:pt x="0" y="171"/>
                  <a:pt x="0" y="273"/>
                </a:cubicBezTo>
                <a:cubicBezTo>
                  <a:pt x="34" y="376"/>
                  <a:pt x="68" y="478"/>
                  <a:pt x="137" y="546"/>
                </a:cubicBezTo>
                <a:cubicBezTo>
                  <a:pt x="683" y="1434"/>
                  <a:pt x="1195" y="2321"/>
                  <a:pt x="1706" y="3174"/>
                </a:cubicBezTo>
                <a:cubicBezTo>
                  <a:pt x="1775" y="3276"/>
                  <a:pt x="1877" y="3379"/>
                  <a:pt x="1979" y="3481"/>
                </a:cubicBezTo>
                <a:cubicBezTo>
                  <a:pt x="2218" y="3447"/>
                  <a:pt x="2321" y="3276"/>
                  <a:pt x="2286" y="3140"/>
                </a:cubicBezTo>
                <a:cubicBezTo>
                  <a:pt x="2218" y="3003"/>
                  <a:pt x="2184" y="2867"/>
                  <a:pt x="2116" y="2764"/>
                </a:cubicBezTo>
                <a:cubicBezTo>
                  <a:pt x="1604" y="1911"/>
                  <a:pt x="1058" y="1058"/>
                  <a:pt x="546" y="239"/>
                </a:cubicBezTo>
                <a:cubicBezTo>
                  <a:pt x="512" y="171"/>
                  <a:pt x="478" y="69"/>
                  <a:pt x="410" y="69"/>
                </a:cubicBezTo>
                <a:cubicBezTo>
                  <a:pt x="307" y="0"/>
                  <a:pt x="205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5" name="Google Shape;3055;p26"/>
          <p:cNvSpPr/>
          <p:nvPr/>
        </p:nvSpPr>
        <p:spPr>
          <a:xfrm>
            <a:off x="3757718" y="4045019"/>
            <a:ext cx="43229" cy="56061"/>
          </a:xfrm>
          <a:custGeom>
            <a:rect b="b" l="l" r="r" t="t"/>
            <a:pathLst>
              <a:path extrusionOk="0" h="3010" w="2321">
                <a:moveTo>
                  <a:pt x="238" y="1"/>
                </a:moveTo>
                <a:cubicBezTo>
                  <a:pt x="214" y="1"/>
                  <a:pt x="191" y="5"/>
                  <a:pt x="171" y="15"/>
                </a:cubicBezTo>
                <a:cubicBezTo>
                  <a:pt x="68" y="49"/>
                  <a:pt x="34" y="152"/>
                  <a:pt x="0" y="220"/>
                </a:cubicBezTo>
                <a:cubicBezTo>
                  <a:pt x="34" y="288"/>
                  <a:pt x="34" y="356"/>
                  <a:pt x="68" y="425"/>
                </a:cubicBezTo>
                <a:cubicBezTo>
                  <a:pt x="546" y="1141"/>
                  <a:pt x="1024" y="1858"/>
                  <a:pt x="1502" y="2540"/>
                </a:cubicBezTo>
                <a:cubicBezTo>
                  <a:pt x="1604" y="2711"/>
                  <a:pt x="1740" y="2847"/>
                  <a:pt x="1911" y="2984"/>
                </a:cubicBezTo>
                <a:cubicBezTo>
                  <a:pt x="1962" y="3001"/>
                  <a:pt x="2022" y="3009"/>
                  <a:pt x="2082" y="3009"/>
                </a:cubicBezTo>
                <a:cubicBezTo>
                  <a:pt x="2141" y="3009"/>
                  <a:pt x="2201" y="3001"/>
                  <a:pt x="2252" y="2984"/>
                </a:cubicBezTo>
                <a:cubicBezTo>
                  <a:pt x="2320" y="2916"/>
                  <a:pt x="2286" y="2745"/>
                  <a:pt x="2286" y="2643"/>
                </a:cubicBezTo>
                <a:cubicBezTo>
                  <a:pt x="2320" y="2643"/>
                  <a:pt x="2252" y="2608"/>
                  <a:pt x="2218" y="2574"/>
                </a:cubicBezTo>
                <a:cubicBezTo>
                  <a:pt x="1604" y="1892"/>
                  <a:pt x="1058" y="1107"/>
                  <a:pt x="614" y="288"/>
                </a:cubicBezTo>
                <a:cubicBezTo>
                  <a:pt x="546" y="220"/>
                  <a:pt x="478" y="117"/>
                  <a:pt x="410" y="49"/>
                </a:cubicBezTo>
                <a:cubicBezTo>
                  <a:pt x="361" y="25"/>
                  <a:pt x="296" y="1"/>
                  <a:pt x="23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6" name="Google Shape;3056;p26"/>
          <p:cNvSpPr/>
          <p:nvPr/>
        </p:nvSpPr>
        <p:spPr>
          <a:xfrm>
            <a:off x="3883540" y="4357489"/>
            <a:ext cx="43862" cy="53864"/>
          </a:xfrm>
          <a:custGeom>
            <a:rect b="b" l="l" r="r" t="t"/>
            <a:pathLst>
              <a:path extrusionOk="0" h="2892" w="2355">
                <a:moveTo>
                  <a:pt x="239" y="0"/>
                </a:moveTo>
                <a:cubicBezTo>
                  <a:pt x="188" y="0"/>
                  <a:pt x="137" y="9"/>
                  <a:pt x="103" y="26"/>
                </a:cubicBezTo>
                <a:cubicBezTo>
                  <a:pt x="35" y="60"/>
                  <a:pt x="0" y="196"/>
                  <a:pt x="0" y="264"/>
                </a:cubicBezTo>
                <a:cubicBezTo>
                  <a:pt x="35" y="367"/>
                  <a:pt x="69" y="435"/>
                  <a:pt x="137" y="503"/>
                </a:cubicBezTo>
                <a:cubicBezTo>
                  <a:pt x="512" y="1049"/>
                  <a:pt x="854" y="1595"/>
                  <a:pt x="1263" y="2141"/>
                </a:cubicBezTo>
                <a:cubicBezTo>
                  <a:pt x="1434" y="2346"/>
                  <a:pt x="1638" y="2551"/>
                  <a:pt x="1877" y="2755"/>
                </a:cubicBezTo>
                <a:cubicBezTo>
                  <a:pt x="1980" y="2824"/>
                  <a:pt x="2082" y="2858"/>
                  <a:pt x="2184" y="2892"/>
                </a:cubicBezTo>
                <a:cubicBezTo>
                  <a:pt x="2253" y="2755"/>
                  <a:pt x="2321" y="2653"/>
                  <a:pt x="2355" y="2551"/>
                </a:cubicBezTo>
                <a:cubicBezTo>
                  <a:pt x="2355" y="2517"/>
                  <a:pt x="2321" y="2482"/>
                  <a:pt x="2287" y="2448"/>
                </a:cubicBezTo>
                <a:cubicBezTo>
                  <a:pt x="1536" y="1834"/>
                  <a:pt x="1161" y="947"/>
                  <a:pt x="581" y="230"/>
                </a:cubicBezTo>
                <a:cubicBezTo>
                  <a:pt x="512" y="162"/>
                  <a:pt x="478" y="60"/>
                  <a:pt x="376" y="26"/>
                </a:cubicBezTo>
                <a:cubicBezTo>
                  <a:pt x="342" y="9"/>
                  <a:pt x="291" y="0"/>
                  <a:pt x="23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7" name="Google Shape;3057;p26"/>
          <p:cNvSpPr/>
          <p:nvPr/>
        </p:nvSpPr>
        <p:spPr>
          <a:xfrm>
            <a:off x="3884806" y="4253494"/>
            <a:ext cx="38796" cy="55558"/>
          </a:xfrm>
          <a:custGeom>
            <a:rect b="b" l="l" r="r" t="t"/>
            <a:pathLst>
              <a:path extrusionOk="0" h="2983" w="2083">
                <a:moveTo>
                  <a:pt x="219" y="0"/>
                </a:moveTo>
                <a:cubicBezTo>
                  <a:pt x="192" y="0"/>
                  <a:pt x="165" y="4"/>
                  <a:pt x="137" y="13"/>
                </a:cubicBezTo>
                <a:cubicBezTo>
                  <a:pt x="69" y="48"/>
                  <a:pt x="1" y="184"/>
                  <a:pt x="1" y="252"/>
                </a:cubicBezTo>
                <a:cubicBezTo>
                  <a:pt x="1" y="355"/>
                  <a:pt x="35" y="423"/>
                  <a:pt x="69" y="491"/>
                </a:cubicBezTo>
                <a:cubicBezTo>
                  <a:pt x="410" y="1105"/>
                  <a:pt x="751" y="1720"/>
                  <a:pt x="1093" y="2300"/>
                </a:cubicBezTo>
                <a:cubicBezTo>
                  <a:pt x="1263" y="2504"/>
                  <a:pt x="1400" y="2675"/>
                  <a:pt x="1605" y="2846"/>
                </a:cubicBezTo>
                <a:cubicBezTo>
                  <a:pt x="1707" y="2914"/>
                  <a:pt x="1809" y="2948"/>
                  <a:pt x="1912" y="2982"/>
                </a:cubicBezTo>
                <a:cubicBezTo>
                  <a:pt x="1980" y="2880"/>
                  <a:pt x="2014" y="2777"/>
                  <a:pt x="2082" y="2709"/>
                </a:cubicBezTo>
                <a:cubicBezTo>
                  <a:pt x="2082" y="2641"/>
                  <a:pt x="2048" y="2573"/>
                  <a:pt x="2014" y="2539"/>
                </a:cubicBezTo>
                <a:cubicBezTo>
                  <a:pt x="1332" y="1890"/>
                  <a:pt x="1024" y="1071"/>
                  <a:pt x="581" y="321"/>
                </a:cubicBezTo>
                <a:cubicBezTo>
                  <a:pt x="547" y="218"/>
                  <a:pt x="478" y="150"/>
                  <a:pt x="410" y="82"/>
                </a:cubicBezTo>
                <a:cubicBezTo>
                  <a:pt x="360" y="32"/>
                  <a:pt x="292" y="0"/>
                  <a:pt x="2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8" name="Google Shape;3058;p26"/>
          <p:cNvSpPr/>
          <p:nvPr/>
        </p:nvSpPr>
        <p:spPr>
          <a:xfrm>
            <a:off x="3846683" y="4183562"/>
            <a:ext cx="41329" cy="55577"/>
          </a:xfrm>
          <a:custGeom>
            <a:rect b="b" l="l" r="r" t="t"/>
            <a:pathLst>
              <a:path extrusionOk="0" h="2984" w="2219">
                <a:moveTo>
                  <a:pt x="252" y="1"/>
                </a:moveTo>
                <a:cubicBezTo>
                  <a:pt x="182" y="1"/>
                  <a:pt x="117" y="25"/>
                  <a:pt x="69" y="49"/>
                </a:cubicBezTo>
                <a:cubicBezTo>
                  <a:pt x="0" y="117"/>
                  <a:pt x="0" y="186"/>
                  <a:pt x="0" y="288"/>
                </a:cubicBezTo>
                <a:cubicBezTo>
                  <a:pt x="69" y="390"/>
                  <a:pt x="137" y="493"/>
                  <a:pt x="205" y="595"/>
                </a:cubicBezTo>
                <a:cubicBezTo>
                  <a:pt x="751" y="1209"/>
                  <a:pt x="1229" y="1892"/>
                  <a:pt x="1638" y="2608"/>
                </a:cubicBezTo>
                <a:cubicBezTo>
                  <a:pt x="1741" y="2745"/>
                  <a:pt x="1877" y="2881"/>
                  <a:pt x="2014" y="2984"/>
                </a:cubicBezTo>
                <a:cubicBezTo>
                  <a:pt x="2116" y="2813"/>
                  <a:pt x="2218" y="2745"/>
                  <a:pt x="2218" y="2642"/>
                </a:cubicBezTo>
                <a:cubicBezTo>
                  <a:pt x="2184" y="2506"/>
                  <a:pt x="2150" y="2369"/>
                  <a:pt x="2082" y="2267"/>
                </a:cubicBezTo>
                <a:cubicBezTo>
                  <a:pt x="1536" y="1585"/>
                  <a:pt x="1024" y="868"/>
                  <a:pt x="512" y="151"/>
                </a:cubicBezTo>
                <a:cubicBezTo>
                  <a:pt x="478" y="83"/>
                  <a:pt x="410" y="49"/>
                  <a:pt x="342" y="15"/>
                </a:cubicBezTo>
                <a:cubicBezTo>
                  <a:pt x="312" y="5"/>
                  <a:pt x="282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59" name="Google Shape;3059;p26"/>
          <p:cNvSpPr/>
          <p:nvPr/>
        </p:nvSpPr>
        <p:spPr>
          <a:xfrm>
            <a:off x="3884806" y="4782633"/>
            <a:ext cx="40062" cy="49840"/>
          </a:xfrm>
          <a:custGeom>
            <a:rect b="b" l="l" r="r" t="t"/>
            <a:pathLst>
              <a:path extrusionOk="0" h="2676" w="2151">
                <a:moveTo>
                  <a:pt x="287" y="0"/>
                </a:moveTo>
                <a:cubicBezTo>
                  <a:pt x="240" y="0"/>
                  <a:pt x="188" y="9"/>
                  <a:pt x="137" y="26"/>
                </a:cubicBezTo>
                <a:cubicBezTo>
                  <a:pt x="69" y="26"/>
                  <a:pt x="35" y="128"/>
                  <a:pt x="1" y="162"/>
                </a:cubicBezTo>
                <a:cubicBezTo>
                  <a:pt x="35" y="231"/>
                  <a:pt x="69" y="333"/>
                  <a:pt x="103" y="401"/>
                </a:cubicBezTo>
                <a:cubicBezTo>
                  <a:pt x="513" y="1016"/>
                  <a:pt x="888" y="1630"/>
                  <a:pt x="1297" y="2210"/>
                </a:cubicBezTo>
                <a:cubicBezTo>
                  <a:pt x="1434" y="2380"/>
                  <a:pt x="1605" y="2517"/>
                  <a:pt x="1809" y="2653"/>
                </a:cubicBezTo>
                <a:cubicBezTo>
                  <a:pt x="1852" y="2668"/>
                  <a:pt x="1894" y="2676"/>
                  <a:pt x="1934" y="2676"/>
                </a:cubicBezTo>
                <a:cubicBezTo>
                  <a:pt x="1991" y="2676"/>
                  <a:pt x="2042" y="2659"/>
                  <a:pt x="2082" y="2619"/>
                </a:cubicBezTo>
                <a:cubicBezTo>
                  <a:pt x="2150" y="2551"/>
                  <a:pt x="2116" y="2449"/>
                  <a:pt x="2116" y="2346"/>
                </a:cubicBezTo>
                <a:cubicBezTo>
                  <a:pt x="2116" y="2244"/>
                  <a:pt x="2082" y="2244"/>
                  <a:pt x="2048" y="2244"/>
                </a:cubicBezTo>
                <a:cubicBezTo>
                  <a:pt x="1502" y="1664"/>
                  <a:pt x="1059" y="1016"/>
                  <a:pt x="649" y="367"/>
                </a:cubicBezTo>
                <a:cubicBezTo>
                  <a:pt x="581" y="231"/>
                  <a:pt x="513" y="128"/>
                  <a:pt x="410" y="26"/>
                </a:cubicBezTo>
                <a:cubicBezTo>
                  <a:pt x="376" y="9"/>
                  <a:pt x="333" y="0"/>
                  <a:pt x="28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0" name="Google Shape;3060;p26"/>
          <p:cNvSpPr/>
          <p:nvPr/>
        </p:nvSpPr>
        <p:spPr>
          <a:xfrm>
            <a:off x="3813626" y="4749203"/>
            <a:ext cx="34978" cy="49822"/>
          </a:xfrm>
          <a:custGeom>
            <a:rect b="b" l="l" r="r" t="t"/>
            <a:pathLst>
              <a:path extrusionOk="0" h="2675" w="1878">
                <a:moveTo>
                  <a:pt x="318" y="0"/>
                </a:moveTo>
                <a:cubicBezTo>
                  <a:pt x="295" y="0"/>
                  <a:pt x="269" y="4"/>
                  <a:pt x="240" y="12"/>
                </a:cubicBezTo>
                <a:cubicBezTo>
                  <a:pt x="35" y="47"/>
                  <a:pt x="1" y="217"/>
                  <a:pt x="137" y="524"/>
                </a:cubicBezTo>
                <a:cubicBezTo>
                  <a:pt x="342" y="1002"/>
                  <a:pt x="581" y="1480"/>
                  <a:pt x="820" y="1923"/>
                </a:cubicBezTo>
                <a:cubicBezTo>
                  <a:pt x="956" y="2162"/>
                  <a:pt x="1127" y="2333"/>
                  <a:pt x="1332" y="2503"/>
                </a:cubicBezTo>
                <a:cubicBezTo>
                  <a:pt x="1434" y="2572"/>
                  <a:pt x="1536" y="2640"/>
                  <a:pt x="1639" y="2674"/>
                </a:cubicBezTo>
                <a:cubicBezTo>
                  <a:pt x="1741" y="2606"/>
                  <a:pt x="1844" y="2572"/>
                  <a:pt x="1878" y="2503"/>
                </a:cubicBezTo>
                <a:cubicBezTo>
                  <a:pt x="1878" y="2435"/>
                  <a:pt x="1878" y="2333"/>
                  <a:pt x="1809" y="2265"/>
                </a:cubicBezTo>
                <a:cubicBezTo>
                  <a:pt x="1161" y="1787"/>
                  <a:pt x="956" y="1002"/>
                  <a:pt x="615" y="320"/>
                </a:cubicBezTo>
                <a:cubicBezTo>
                  <a:pt x="525" y="200"/>
                  <a:pt x="488" y="0"/>
                  <a:pt x="31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1" name="Google Shape;3061;p26"/>
          <p:cNvSpPr/>
          <p:nvPr/>
        </p:nvSpPr>
        <p:spPr>
          <a:xfrm>
            <a:off x="3849216" y="4488228"/>
            <a:ext cx="38163" cy="45464"/>
          </a:xfrm>
          <a:custGeom>
            <a:rect b="b" l="l" r="r" t="t"/>
            <a:pathLst>
              <a:path extrusionOk="0" h="2441" w="2049">
                <a:moveTo>
                  <a:pt x="206" y="1"/>
                </a:moveTo>
                <a:cubicBezTo>
                  <a:pt x="137" y="1"/>
                  <a:pt x="69" y="103"/>
                  <a:pt x="1" y="171"/>
                </a:cubicBezTo>
                <a:cubicBezTo>
                  <a:pt x="69" y="274"/>
                  <a:pt x="103" y="376"/>
                  <a:pt x="137" y="444"/>
                </a:cubicBezTo>
                <a:cubicBezTo>
                  <a:pt x="513" y="956"/>
                  <a:pt x="854" y="1468"/>
                  <a:pt x="1229" y="1980"/>
                </a:cubicBezTo>
                <a:cubicBezTo>
                  <a:pt x="1332" y="2151"/>
                  <a:pt x="1468" y="2287"/>
                  <a:pt x="1639" y="2389"/>
                </a:cubicBezTo>
                <a:cubicBezTo>
                  <a:pt x="1690" y="2424"/>
                  <a:pt x="1750" y="2441"/>
                  <a:pt x="1809" y="2441"/>
                </a:cubicBezTo>
                <a:cubicBezTo>
                  <a:pt x="1869" y="2441"/>
                  <a:pt x="1929" y="2424"/>
                  <a:pt x="1980" y="2389"/>
                </a:cubicBezTo>
                <a:cubicBezTo>
                  <a:pt x="2048" y="2321"/>
                  <a:pt x="2048" y="2185"/>
                  <a:pt x="2014" y="2082"/>
                </a:cubicBezTo>
                <a:cubicBezTo>
                  <a:pt x="1536" y="1434"/>
                  <a:pt x="1025" y="786"/>
                  <a:pt x="547" y="137"/>
                </a:cubicBezTo>
                <a:cubicBezTo>
                  <a:pt x="444" y="69"/>
                  <a:pt x="308" y="1"/>
                  <a:pt x="20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2" name="Google Shape;3062;p26"/>
          <p:cNvSpPr/>
          <p:nvPr/>
        </p:nvSpPr>
        <p:spPr>
          <a:xfrm>
            <a:off x="3784406" y="4460907"/>
            <a:ext cx="31160" cy="46302"/>
          </a:xfrm>
          <a:custGeom>
            <a:rect b="b" l="l" r="r" t="t"/>
            <a:pathLst>
              <a:path extrusionOk="0" h="2486" w="1673">
                <a:moveTo>
                  <a:pt x="171" y="1"/>
                </a:moveTo>
                <a:cubicBezTo>
                  <a:pt x="103" y="35"/>
                  <a:pt x="34" y="137"/>
                  <a:pt x="0" y="205"/>
                </a:cubicBezTo>
                <a:cubicBezTo>
                  <a:pt x="0" y="239"/>
                  <a:pt x="34" y="308"/>
                  <a:pt x="69" y="376"/>
                </a:cubicBezTo>
                <a:cubicBezTo>
                  <a:pt x="376" y="956"/>
                  <a:pt x="683" y="1502"/>
                  <a:pt x="990" y="2082"/>
                </a:cubicBezTo>
                <a:cubicBezTo>
                  <a:pt x="1058" y="2184"/>
                  <a:pt x="1126" y="2287"/>
                  <a:pt x="1229" y="2389"/>
                </a:cubicBezTo>
                <a:cubicBezTo>
                  <a:pt x="1288" y="2449"/>
                  <a:pt x="1371" y="2485"/>
                  <a:pt x="1456" y="2485"/>
                </a:cubicBezTo>
                <a:cubicBezTo>
                  <a:pt x="1518" y="2485"/>
                  <a:pt x="1581" y="2466"/>
                  <a:pt x="1638" y="2423"/>
                </a:cubicBezTo>
                <a:cubicBezTo>
                  <a:pt x="1672" y="2321"/>
                  <a:pt x="1672" y="2184"/>
                  <a:pt x="1638" y="2116"/>
                </a:cubicBezTo>
                <a:cubicBezTo>
                  <a:pt x="1536" y="1911"/>
                  <a:pt x="1365" y="1741"/>
                  <a:pt x="1263" y="1570"/>
                </a:cubicBezTo>
                <a:cubicBezTo>
                  <a:pt x="1024" y="1161"/>
                  <a:pt x="853" y="751"/>
                  <a:pt x="615" y="342"/>
                </a:cubicBezTo>
                <a:cubicBezTo>
                  <a:pt x="546" y="239"/>
                  <a:pt x="512" y="137"/>
                  <a:pt x="410" y="69"/>
                </a:cubicBezTo>
                <a:cubicBezTo>
                  <a:pt x="342" y="1"/>
                  <a:pt x="239" y="1"/>
                  <a:pt x="17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3" name="Google Shape;3063;p26"/>
          <p:cNvSpPr/>
          <p:nvPr/>
        </p:nvSpPr>
        <p:spPr>
          <a:xfrm>
            <a:off x="3732930" y="4141770"/>
            <a:ext cx="29241" cy="45519"/>
          </a:xfrm>
          <a:custGeom>
            <a:rect b="b" l="l" r="r" t="t"/>
            <a:pathLst>
              <a:path extrusionOk="0" h="2444" w="1570">
                <a:moveTo>
                  <a:pt x="190" y="1"/>
                </a:moveTo>
                <a:cubicBezTo>
                  <a:pt x="128" y="1"/>
                  <a:pt x="64" y="13"/>
                  <a:pt x="0" y="41"/>
                </a:cubicBezTo>
                <a:cubicBezTo>
                  <a:pt x="0" y="143"/>
                  <a:pt x="34" y="246"/>
                  <a:pt x="69" y="348"/>
                </a:cubicBezTo>
                <a:cubicBezTo>
                  <a:pt x="342" y="928"/>
                  <a:pt x="649" y="1508"/>
                  <a:pt x="956" y="2088"/>
                </a:cubicBezTo>
                <a:cubicBezTo>
                  <a:pt x="990" y="2191"/>
                  <a:pt x="1058" y="2293"/>
                  <a:pt x="1161" y="2395"/>
                </a:cubicBezTo>
                <a:cubicBezTo>
                  <a:pt x="1233" y="2420"/>
                  <a:pt x="1305" y="2444"/>
                  <a:pt x="1378" y="2444"/>
                </a:cubicBezTo>
                <a:cubicBezTo>
                  <a:pt x="1408" y="2444"/>
                  <a:pt x="1438" y="2439"/>
                  <a:pt x="1468" y="2430"/>
                </a:cubicBezTo>
                <a:cubicBezTo>
                  <a:pt x="1536" y="2361"/>
                  <a:pt x="1570" y="2259"/>
                  <a:pt x="1570" y="2157"/>
                </a:cubicBezTo>
                <a:cubicBezTo>
                  <a:pt x="1536" y="2054"/>
                  <a:pt x="1502" y="1952"/>
                  <a:pt x="1433" y="1884"/>
                </a:cubicBezTo>
                <a:lnTo>
                  <a:pt x="580" y="246"/>
                </a:lnTo>
                <a:cubicBezTo>
                  <a:pt x="505" y="96"/>
                  <a:pt x="357" y="1"/>
                  <a:pt x="19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4" name="Google Shape;3064;p26"/>
          <p:cNvSpPr/>
          <p:nvPr/>
        </p:nvSpPr>
        <p:spPr>
          <a:xfrm>
            <a:off x="3880988" y="4409878"/>
            <a:ext cx="40696" cy="40249"/>
          </a:xfrm>
          <a:custGeom>
            <a:rect b="b" l="l" r="r" t="t"/>
            <a:pathLst>
              <a:path extrusionOk="0" h="2161" w="2185">
                <a:moveTo>
                  <a:pt x="330" y="0"/>
                </a:moveTo>
                <a:cubicBezTo>
                  <a:pt x="286" y="0"/>
                  <a:pt x="234" y="14"/>
                  <a:pt x="172" y="45"/>
                </a:cubicBezTo>
                <a:cubicBezTo>
                  <a:pt x="1" y="113"/>
                  <a:pt x="1" y="284"/>
                  <a:pt x="240" y="557"/>
                </a:cubicBezTo>
                <a:cubicBezTo>
                  <a:pt x="615" y="1034"/>
                  <a:pt x="1025" y="1478"/>
                  <a:pt x="1468" y="1922"/>
                </a:cubicBezTo>
                <a:cubicBezTo>
                  <a:pt x="1571" y="2024"/>
                  <a:pt x="1707" y="2092"/>
                  <a:pt x="1844" y="2160"/>
                </a:cubicBezTo>
                <a:cubicBezTo>
                  <a:pt x="2117" y="2160"/>
                  <a:pt x="2185" y="1956"/>
                  <a:pt x="2117" y="1819"/>
                </a:cubicBezTo>
                <a:cubicBezTo>
                  <a:pt x="2082" y="1785"/>
                  <a:pt x="2014" y="1717"/>
                  <a:pt x="1980" y="1683"/>
                </a:cubicBezTo>
                <a:cubicBezTo>
                  <a:pt x="1468" y="1273"/>
                  <a:pt x="1025" y="796"/>
                  <a:pt x="649" y="284"/>
                </a:cubicBezTo>
                <a:cubicBezTo>
                  <a:pt x="544" y="152"/>
                  <a:pt x="479" y="0"/>
                  <a:pt x="33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5" name="Google Shape;3065;p26"/>
          <p:cNvSpPr/>
          <p:nvPr/>
        </p:nvSpPr>
        <p:spPr>
          <a:xfrm>
            <a:off x="3720210" y="4297316"/>
            <a:ext cx="31160" cy="44141"/>
          </a:xfrm>
          <a:custGeom>
            <a:rect b="b" l="l" r="r" t="t"/>
            <a:pathLst>
              <a:path extrusionOk="0" h="2370" w="1673">
                <a:moveTo>
                  <a:pt x="263" y="1"/>
                </a:moveTo>
                <a:cubicBezTo>
                  <a:pt x="214" y="1"/>
                  <a:pt x="170" y="16"/>
                  <a:pt x="137" y="49"/>
                </a:cubicBezTo>
                <a:cubicBezTo>
                  <a:pt x="1" y="186"/>
                  <a:pt x="103" y="356"/>
                  <a:pt x="206" y="527"/>
                </a:cubicBezTo>
                <a:cubicBezTo>
                  <a:pt x="547" y="1004"/>
                  <a:pt x="820" y="1516"/>
                  <a:pt x="1127" y="1994"/>
                </a:cubicBezTo>
                <a:cubicBezTo>
                  <a:pt x="1229" y="2131"/>
                  <a:pt x="1332" y="2267"/>
                  <a:pt x="1468" y="2369"/>
                </a:cubicBezTo>
                <a:cubicBezTo>
                  <a:pt x="1571" y="2267"/>
                  <a:pt x="1639" y="2131"/>
                  <a:pt x="1673" y="1994"/>
                </a:cubicBezTo>
                <a:cubicBezTo>
                  <a:pt x="1673" y="1892"/>
                  <a:pt x="1639" y="1789"/>
                  <a:pt x="1571" y="1687"/>
                </a:cubicBezTo>
                <a:cubicBezTo>
                  <a:pt x="1298" y="1243"/>
                  <a:pt x="990" y="766"/>
                  <a:pt x="717" y="322"/>
                </a:cubicBezTo>
                <a:cubicBezTo>
                  <a:pt x="683" y="254"/>
                  <a:pt x="649" y="220"/>
                  <a:pt x="615" y="186"/>
                </a:cubicBezTo>
                <a:cubicBezTo>
                  <a:pt x="499" y="70"/>
                  <a:pt x="367" y="1"/>
                  <a:pt x="26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6" name="Google Shape;3066;p26"/>
          <p:cNvSpPr/>
          <p:nvPr/>
        </p:nvSpPr>
        <p:spPr>
          <a:xfrm>
            <a:off x="3791390" y="4121209"/>
            <a:ext cx="30526" cy="39131"/>
          </a:xfrm>
          <a:custGeom>
            <a:rect b="b" l="l" r="r" t="t"/>
            <a:pathLst>
              <a:path extrusionOk="0" h="2101" w="1639">
                <a:moveTo>
                  <a:pt x="305" y="1"/>
                </a:moveTo>
                <a:cubicBezTo>
                  <a:pt x="276" y="1"/>
                  <a:pt x="243" y="6"/>
                  <a:pt x="205" y="19"/>
                </a:cubicBezTo>
                <a:cubicBezTo>
                  <a:pt x="1" y="87"/>
                  <a:pt x="35" y="258"/>
                  <a:pt x="103" y="394"/>
                </a:cubicBezTo>
                <a:cubicBezTo>
                  <a:pt x="308" y="838"/>
                  <a:pt x="512" y="1315"/>
                  <a:pt x="785" y="1725"/>
                </a:cubicBezTo>
                <a:cubicBezTo>
                  <a:pt x="888" y="1930"/>
                  <a:pt x="1058" y="2066"/>
                  <a:pt x="1229" y="2100"/>
                </a:cubicBezTo>
                <a:cubicBezTo>
                  <a:pt x="1502" y="2100"/>
                  <a:pt x="1639" y="1896"/>
                  <a:pt x="1468" y="1759"/>
                </a:cubicBezTo>
                <a:cubicBezTo>
                  <a:pt x="1093" y="1281"/>
                  <a:pt x="820" y="770"/>
                  <a:pt x="581" y="224"/>
                </a:cubicBezTo>
                <a:cubicBezTo>
                  <a:pt x="497" y="112"/>
                  <a:pt x="436" y="1"/>
                  <a:pt x="30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7" name="Google Shape;3067;p26"/>
          <p:cNvSpPr/>
          <p:nvPr/>
        </p:nvSpPr>
        <p:spPr>
          <a:xfrm>
            <a:off x="3946451" y="4328715"/>
            <a:ext cx="27342" cy="36505"/>
          </a:xfrm>
          <a:custGeom>
            <a:rect b="b" l="l" r="r" t="t"/>
            <a:pathLst>
              <a:path extrusionOk="0" h="1960" w="1468">
                <a:moveTo>
                  <a:pt x="274" y="1"/>
                </a:moveTo>
                <a:cubicBezTo>
                  <a:pt x="205" y="1"/>
                  <a:pt x="137" y="69"/>
                  <a:pt x="69" y="103"/>
                </a:cubicBezTo>
                <a:cubicBezTo>
                  <a:pt x="35" y="172"/>
                  <a:pt x="35" y="206"/>
                  <a:pt x="1" y="308"/>
                </a:cubicBezTo>
                <a:cubicBezTo>
                  <a:pt x="137" y="615"/>
                  <a:pt x="240" y="922"/>
                  <a:pt x="444" y="1195"/>
                </a:cubicBezTo>
                <a:cubicBezTo>
                  <a:pt x="581" y="1434"/>
                  <a:pt x="717" y="1673"/>
                  <a:pt x="922" y="1878"/>
                </a:cubicBezTo>
                <a:cubicBezTo>
                  <a:pt x="972" y="1928"/>
                  <a:pt x="1040" y="1959"/>
                  <a:pt x="1127" y="1959"/>
                </a:cubicBezTo>
                <a:cubicBezTo>
                  <a:pt x="1158" y="1959"/>
                  <a:pt x="1193" y="1955"/>
                  <a:pt x="1229" y="1946"/>
                </a:cubicBezTo>
                <a:cubicBezTo>
                  <a:pt x="1400" y="1946"/>
                  <a:pt x="1468" y="1707"/>
                  <a:pt x="1331" y="1605"/>
                </a:cubicBezTo>
                <a:cubicBezTo>
                  <a:pt x="990" y="1195"/>
                  <a:pt x="683" y="683"/>
                  <a:pt x="513" y="172"/>
                </a:cubicBezTo>
                <a:cubicBezTo>
                  <a:pt x="444" y="103"/>
                  <a:pt x="342" y="35"/>
                  <a:pt x="27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8" name="Google Shape;3068;p26"/>
          <p:cNvSpPr/>
          <p:nvPr/>
        </p:nvSpPr>
        <p:spPr>
          <a:xfrm>
            <a:off x="3674470" y="4289959"/>
            <a:ext cx="29241" cy="32854"/>
          </a:xfrm>
          <a:custGeom>
            <a:rect b="b" l="l" r="r" t="t"/>
            <a:pathLst>
              <a:path extrusionOk="0" h="1764" w="1570">
                <a:moveTo>
                  <a:pt x="171" y="0"/>
                </a:moveTo>
                <a:cubicBezTo>
                  <a:pt x="102" y="0"/>
                  <a:pt x="68" y="103"/>
                  <a:pt x="0" y="171"/>
                </a:cubicBezTo>
                <a:cubicBezTo>
                  <a:pt x="0" y="239"/>
                  <a:pt x="34" y="308"/>
                  <a:pt x="68" y="376"/>
                </a:cubicBezTo>
                <a:cubicBezTo>
                  <a:pt x="341" y="785"/>
                  <a:pt x="648" y="1195"/>
                  <a:pt x="955" y="1570"/>
                </a:cubicBezTo>
                <a:cubicBezTo>
                  <a:pt x="1024" y="1672"/>
                  <a:pt x="1126" y="1741"/>
                  <a:pt x="1228" y="1741"/>
                </a:cubicBezTo>
                <a:cubicBezTo>
                  <a:pt x="1271" y="1755"/>
                  <a:pt x="1313" y="1763"/>
                  <a:pt x="1356" y="1763"/>
                </a:cubicBezTo>
                <a:cubicBezTo>
                  <a:pt x="1416" y="1763"/>
                  <a:pt x="1476" y="1747"/>
                  <a:pt x="1536" y="1707"/>
                </a:cubicBezTo>
                <a:cubicBezTo>
                  <a:pt x="1570" y="1604"/>
                  <a:pt x="1570" y="1502"/>
                  <a:pt x="1536" y="1434"/>
                </a:cubicBezTo>
                <a:cubicBezTo>
                  <a:pt x="1126" y="1024"/>
                  <a:pt x="751" y="581"/>
                  <a:pt x="444" y="103"/>
                </a:cubicBezTo>
                <a:cubicBezTo>
                  <a:pt x="375" y="35"/>
                  <a:pt x="273" y="0"/>
                  <a:pt x="17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69" name="Google Shape;3069;p26"/>
          <p:cNvSpPr/>
          <p:nvPr/>
        </p:nvSpPr>
        <p:spPr>
          <a:xfrm>
            <a:off x="3720210" y="4211535"/>
            <a:ext cx="22909" cy="24864"/>
          </a:xfrm>
          <a:custGeom>
            <a:rect b="b" l="l" r="r" t="t"/>
            <a:pathLst>
              <a:path extrusionOk="0" h="1335" w="1230">
                <a:moveTo>
                  <a:pt x="288" y="1"/>
                </a:moveTo>
                <a:cubicBezTo>
                  <a:pt x="260" y="1"/>
                  <a:pt x="233" y="5"/>
                  <a:pt x="206" y="14"/>
                </a:cubicBezTo>
                <a:cubicBezTo>
                  <a:pt x="137" y="14"/>
                  <a:pt x="69" y="117"/>
                  <a:pt x="1" y="185"/>
                </a:cubicBezTo>
                <a:cubicBezTo>
                  <a:pt x="35" y="219"/>
                  <a:pt x="35" y="287"/>
                  <a:pt x="69" y="321"/>
                </a:cubicBezTo>
                <a:cubicBezTo>
                  <a:pt x="274" y="629"/>
                  <a:pt x="444" y="902"/>
                  <a:pt x="683" y="1174"/>
                </a:cubicBezTo>
                <a:cubicBezTo>
                  <a:pt x="726" y="1281"/>
                  <a:pt x="822" y="1334"/>
                  <a:pt x="921" y="1334"/>
                </a:cubicBezTo>
                <a:cubicBezTo>
                  <a:pt x="981" y="1334"/>
                  <a:pt x="1042" y="1315"/>
                  <a:pt x="1093" y="1277"/>
                </a:cubicBezTo>
                <a:cubicBezTo>
                  <a:pt x="1229" y="1140"/>
                  <a:pt x="1195" y="1004"/>
                  <a:pt x="1093" y="902"/>
                </a:cubicBezTo>
                <a:cubicBezTo>
                  <a:pt x="888" y="629"/>
                  <a:pt x="717" y="356"/>
                  <a:pt x="513" y="83"/>
                </a:cubicBezTo>
                <a:cubicBezTo>
                  <a:pt x="438" y="33"/>
                  <a:pt x="363" y="1"/>
                  <a:pt x="28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70" name="Google Shape;3070;p26"/>
          <p:cNvSpPr/>
          <p:nvPr/>
        </p:nvSpPr>
        <p:spPr>
          <a:xfrm>
            <a:off x="3816178" y="4581012"/>
            <a:ext cx="24175" cy="23058"/>
          </a:xfrm>
          <a:custGeom>
            <a:rect b="b" l="l" r="r" t="t"/>
            <a:pathLst>
              <a:path extrusionOk="0" h="1238" w="1298">
                <a:moveTo>
                  <a:pt x="205" y="1"/>
                </a:moveTo>
                <a:cubicBezTo>
                  <a:pt x="137" y="35"/>
                  <a:pt x="69" y="171"/>
                  <a:pt x="0" y="240"/>
                </a:cubicBezTo>
                <a:cubicBezTo>
                  <a:pt x="69" y="410"/>
                  <a:pt x="171" y="581"/>
                  <a:pt x="308" y="717"/>
                </a:cubicBezTo>
                <a:cubicBezTo>
                  <a:pt x="444" y="888"/>
                  <a:pt x="615" y="1025"/>
                  <a:pt x="785" y="1161"/>
                </a:cubicBezTo>
                <a:cubicBezTo>
                  <a:pt x="836" y="1212"/>
                  <a:pt x="905" y="1238"/>
                  <a:pt x="973" y="1238"/>
                </a:cubicBezTo>
                <a:cubicBezTo>
                  <a:pt x="1041" y="1238"/>
                  <a:pt x="1109" y="1212"/>
                  <a:pt x="1161" y="1161"/>
                </a:cubicBezTo>
                <a:cubicBezTo>
                  <a:pt x="1297" y="1025"/>
                  <a:pt x="1229" y="922"/>
                  <a:pt x="1126" y="820"/>
                </a:cubicBezTo>
                <a:cubicBezTo>
                  <a:pt x="888" y="581"/>
                  <a:pt x="683" y="308"/>
                  <a:pt x="478" y="69"/>
                </a:cubicBezTo>
                <a:cubicBezTo>
                  <a:pt x="410" y="35"/>
                  <a:pt x="308" y="1"/>
                  <a:pt x="20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71" name="Google Shape;3071;p26"/>
          <p:cNvSpPr/>
          <p:nvPr/>
        </p:nvSpPr>
        <p:spPr>
          <a:xfrm>
            <a:off x="3898793" y="4643457"/>
            <a:ext cx="19091" cy="22108"/>
          </a:xfrm>
          <a:custGeom>
            <a:rect b="b" l="l" r="r" t="t"/>
            <a:pathLst>
              <a:path extrusionOk="0" h="1187" w="1025">
                <a:moveTo>
                  <a:pt x="290" y="0"/>
                </a:moveTo>
                <a:cubicBezTo>
                  <a:pt x="248" y="0"/>
                  <a:pt x="205" y="9"/>
                  <a:pt x="171" y="26"/>
                </a:cubicBezTo>
                <a:cubicBezTo>
                  <a:pt x="103" y="60"/>
                  <a:pt x="69" y="163"/>
                  <a:pt x="0" y="265"/>
                </a:cubicBezTo>
                <a:cubicBezTo>
                  <a:pt x="205" y="538"/>
                  <a:pt x="376" y="845"/>
                  <a:pt x="615" y="1084"/>
                </a:cubicBezTo>
                <a:cubicBezTo>
                  <a:pt x="666" y="1152"/>
                  <a:pt x="734" y="1186"/>
                  <a:pt x="802" y="1186"/>
                </a:cubicBezTo>
                <a:cubicBezTo>
                  <a:pt x="871" y="1186"/>
                  <a:pt x="939" y="1152"/>
                  <a:pt x="990" y="1084"/>
                </a:cubicBezTo>
                <a:cubicBezTo>
                  <a:pt x="1024" y="981"/>
                  <a:pt x="990" y="879"/>
                  <a:pt x="956" y="777"/>
                </a:cubicBezTo>
                <a:cubicBezTo>
                  <a:pt x="854" y="606"/>
                  <a:pt x="751" y="470"/>
                  <a:pt x="649" y="333"/>
                </a:cubicBezTo>
                <a:cubicBezTo>
                  <a:pt x="581" y="231"/>
                  <a:pt x="478" y="128"/>
                  <a:pt x="410" y="26"/>
                </a:cubicBezTo>
                <a:cubicBezTo>
                  <a:pt x="376" y="9"/>
                  <a:pt x="333" y="0"/>
                  <a:pt x="2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72" name="Google Shape;3072;p26"/>
          <p:cNvSpPr/>
          <p:nvPr/>
        </p:nvSpPr>
        <p:spPr>
          <a:xfrm>
            <a:off x="3705608" y="4418966"/>
            <a:ext cx="10169" cy="14639"/>
          </a:xfrm>
          <a:custGeom>
            <a:rect b="b" l="l" r="r" t="t"/>
            <a:pathLst>
              <a:path extrusionOk="0" h="786" w="546">
                <a:moveTo>
                  <a:pt x="239" y="0"/>
                </a:moveTo>
                <a:cubicBezTo>
                  <a:pt x="68" y="35"/>
                  <a:pt x="0" y="137"/>
                  <a:pt x="0" y="342"/>
                </a:cubicBezTo>
                <a:cubicBezTo>
                  <a:pt x="0" y="581"/>
                  <a:pt x="102" y="751"/>
                  <a:pt x="273" y="785"/>
                </a:cubicBezTo>
                <a:cubicBezTo>
                  <a:pt x="444" y="785"/>
                  <a:pt x="546" y="649"/>
                  <a:pt x="512" y="410"/>
                </a:cubicBezTo>
                <a:cubicBezTo>
                  <a:pt x="512" y="171"/>
                  <a:pt x="410" y="0"/>
                  <a:pt x="23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73" name="Google Shape;3073;p26"/>
          <p:cNvSpPr/>
          <p:nvPr/>
        </p:nvSpPr>
        <p:spPr>
          <a:xfrm>
            <a:off x="3094432" y="4369650"/>
            <a:ext cx="112961" cy="105268"/>
          </a:xfrm>
          <a:custGeom>
            <a:rect b="b" l="l" r="r" t="t"/>
            <a:pathLst>
              <a:path extrusionOk="0" h="5652" w="6065">
                <a:moveTo>
                  <a:pt x="249" y="0"/>
                </a:moveTo>
                <a:cubicBezTo>
                  <a:pt x="117" y="0"/>
                  <a:pt x="0" y="112"/>
                  <a:pt x="25" y="260"/>
                </a:cubicBezTo>
                <a:cubicBezTo>
                  <a:pt x="59" y="362"/>
                  <a:pt x="127" y="430"/>
                  <a:pt x="161" y="499"/>
                </a:cubicBezTo>
                <a:lnTo>
                  <a:pt x="4563" y="4798"/>
                </a:lnTo>
                <a:cubicBezTo>
                  <a:pt x="4768" y="5003"/>
                  <a:pt x="5007" y="5208"/>
                  <a:pt x="5280" y="5412"/>
                </a:cubicBezTo>
                <a:cubicBezTo>
                  <a:pt x="5416" y="5515"/>
                  <a:pt x="5553" y="5583"/>
                  <a:pt x="5723" y="5651"/>
                </a:cubicBezTo>
                <a:cubicBezTo>
                  <a:pt x="5860" y="5651"/>
                  <a:pt x="5962" y="5617"/>
                  <a:pt x="6065" y="5515"/>
                </a:cubicBezTo>
                <a:cubicBezTo>
                  <a:pt x="6065" y="5412"/>
                  <a:pt x="6065" y="5310"/>
                  <a:pt x="5962" y="5242"/>
                </a:cubicBezTo>
                <a:cubicBezTo>
                  <a:pt x="4120" y="3843"/>
                  <a:pt x="2618" y="2068"/>
                  <a:pt x="946" y="499"/>
                </a:cubicBezTo>
                <a:cubicBezTo>
                  <a:pt x="776" y="362"/>
                  <a:pt x="605" y="192"/>
                  <a:pt x="400" y="55"/>
                </a:cubicBezTo>
                <a:cubicBezTo>
                  <a:pt x="353" y="17"/>
                  <a:pt x="300" y="0"/>
                  <a:pt x="2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74" name="Google Shape;3074;p26"/>
          <p:cNvSpPr/>
          <p:nvPr/>
        </p:nvSpPr>
        <p:spPr>
          <a:xfrm>
            <a:off x="3241057" y="4098525"/>
            <a:ext cx="83906" cy="107578"/>
          </a:xfrm>
          <a:custGeom>
            <a:rect b="b" l="l" r="r" t="t"/>
            <a:pathLst>
              <a:path extrusionOk="0" h="5776" w="4505">
                <a:moveTo>
                  <a:pt x="271" y="0"/>
                </a:moveTo>
                <a:cubicBezTo>
                  <a:pt x="231" y="0"/>
                  <a:pt x="187" y="13"/>
                  <a:pt x="137" y="43"/>
                </a:cubicBezTo>
                <a:cubicBezTo>
                  <a:pt x="0" y="145"/>
                  <a:pt x="34" y="281"/>
                  <a:pt x="102" y="418"/>
                </a:cubicBezTo>
                <a:cubicBezTo>
                  <a:pt x="171" y="486"/>
                  <a:pt x="205" y="554"/>
                  <a:pt x="273" y="623"/>
                </a:cubicBezTo>
                <a:cubicBezTo>
                  <a:pt x="1331" y="2090"/>
                  <a:pt x="2389" y="3557"/>
                  <a:pt x="3447" y="5024"/>
                </a:cubicBezTo>
                <a:cubicBezTo>
                  <a:pt x="3617" y="5229"/>
                  <a:pt x="3788" y="5434"/>
                  <a:pt x="3958" y="5605"/>
                </a:cubicBezTo>
                <a:cubicBezTo>
                  <a:pt x="4061" y="5673"/>
                  <a:pt x="4163" y="5741"/>
                  <a:pt x="4265" y="5775"/>
                </a:cubicBezTo>
                <a:cubicBezTo>
                  <a:pt x="4334" y="5741"/>
                  <a:pt x="4436" y="5707"/>
                  <a:pt x="4470" y="5673"/>
                </a:cubicBezTo>
                <a:cubicBezTo>
                  <a:pt x="4504" y="5570"/>
                  <a:pt x="4504" y="5468"/>
                  <a:pt x="4470" y="5366"/>
                </a:cubicBezTo>
                <a:cubicBezTo>
                  <a:pt x="4300" y="5161"/>
                  <a:pt x="4095" y="4956"/>
                  <a:pt x="3924" y="4717"/>
                </a:cubicBezTo>
                <a:lnTo>
                  <a:pt x="785" y="452"/>
                </a:lnTo>
                <a:cubicBezTo>
                  <a:pt x="683" y="350"/>
                  <a:pt x="614" y="247"/>
                  <a:pt x="512" y="145"/>
                </a:cubicBezTo>
                <a:cubicBezTo>
                  <a:pt x="440" y="72"/>
                  <a:pt x="367" y="0"/>
                  <a:pt x="27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75" name="Google Shape;3075;p26"/>
          <p:cNvSpPr/>
          <p:nvPr/>
        </p:nvSpPr>
        <p:spPr>
          <a:xfrm>
            <a:off x="3145089" y="4305212"/>
            <a:ext cx="84539" cy="93796"/>
          </a:xfrm>
          <a:custGeom>
            <a:rect b="b" l="l" r="r" t="t"/>
            <a:pathLst>
              <a:path extrusionOk="0" h="5036" w="4539">
                <a:moveTo>
                  <a:pt x="308" y="0"/>
                </a:moveTo>
                <a:cubicBezTo>
                  <a:pt x="137" y="0"/>
                  <a:pt x="1" y="137"/>
                  <a:pt x="35" y="273"/>
                </a:cubicBezTo>
                <a:cubicBezTo>
                  <a:pt x="69" y="376"/>
                  <a:pt x="137" y="444"/>
                  <a:pt x="171" y="512"/>
                </a:cubicBezTo>
                <a:cubicBezTo>
                  <a:pt x="1229" y="1775"/>
                  <a:pt x="2253" y="3003"/>
                  <a:pt x="3276" y="4266"/>
                </a:cubicBezTo>
                <a:cubicBezTo>
                  <a:pt x="3481" y="4505"/>
                  <a:pt x="3720" y="4709"/>
                  <a:pt x="3993" y="4914"/>
                </a:cubicBezTo>
                <a:cubicBezTo>
                  <a:pt x="4050" y="4991"/>
                  <a:pt x="4140" y="5035"/>
                  <a:pt x="4226" y="5035"/>
                </a:cubicBezTo>
                <a:cubicBezTo>
                  <a:pt x="4293" y="5035"/>
                  <a:pt x="4358" y="5008"/>
                  <a:pt x="4402" y="4948"/>
                </a:cubicBezTo>
                <a:cubicBezTo>
                  <a:pt x="4539" y="4812"/>
                  <a:pt x="4505" y="4675"/>
                  <a:pt x="4368" y="4573"/>
                </a:cubicBezTo>
                <a:cubicBezTo>
                  <a:pt x="3037" y="3276"/>
                  <a:pt x="1980" y="1741"/>
                  <a:pt x="717" y="376"/>
                </a:cubicBezTo>
                <a:cubicBezTo>
                  <a:pt x="649" y="273"/>
                  <a:pt x="581" y="171"/>
                  <a:pt x="478" y="103"/>
                </a:cubicBezTo>
                <a:cubicBezTo>
                  <a:pt x="410" y="69"/>
                  <a:pt x="376" y="35"/>
                  <a:pt x="3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76" name="Google Shape;3076;p26"/>
          <p:cNvSpPr/>
          <p:nvPr/>
        </p:nvSpPr>
        <p:spPr>
          <a:xfrm>
            <a:off x="3202916" y="3857180"/>
            <a:ext cx="67385" cy="98098"/>
          </a:xfrm>
          <a:custGeom>
            <a:rect b="b" l="l" r="r" t="t"/>
            <a:pathLst>
              <a:path extrusionOk="0" h="5267" w="3618">
                <a:moveTo>
                  <a:pt x="205" y="1"/>
                </a:moveTo>
                <a:cubicBezTo>
                  <a:pt x="137" y="1"/>
                  <a:pt x="69" y="137"/>
                  <a:pt x="1" y="239"/>
                </a:cubicBezTo>
                <a:cubicBezTo>
                  <a:pt x="103" y="410"/>
                  <a:pt x="137" y="581"/>
                  <a:pt x="240" y="717"/>
                </a:cubicBezTo>
                <a:cubicBezTo>
                  <a:pt x="717" y="1434"/>
                  <a:pt x="1161" y="2150"/>
                  <a:pt x="1639" y="2867"/>
                </a:cubicBezTo>
                <a:cubicBezTo>
                  <a:pt x="2048" y="3481"/>
                  <a:pt x="2423" y="4130"/>
                  <a:pt x="2799" y="4778"/>
                </a:cubicBezTo>
                <a:cubicBezTo>
                  <a:pt x="2833" y="4846"/>
                  <a:pt x="2901" y="4948"/>
                  <a:pt x="2935" y="5017"/>
                </a:cubicBezTo>
                <a:cubicBezTo>
                  <a:pt x="3014" y="5121"/>
                  <a:pt x="3113" y="5266"/>
                  <a:pt x="3262" y="5266"/>
                </a:cubicBezTo>
                <a:cubicBezTo>
                  <a:pt x="3308" y="5266"/>
                  <a:pt x="3358" y="5253"/>
                  <a:pt x="3413" y="5221"/>
                </a:cubicBezTo>
                <a:cubicBezTo>
                  <a:pt x="3618" y="5119"/>
                  <a:pt x="3515" y="4914"/>
                  <a:pt x="3413" y="4744"/>
                </a:cubicBezTo>
                <a:cubicBezTo>
                  <a:pt x="3208" y="4300"/>
                  <a:pt x="2935" y="3891"/>
                  <a:pt x="2662" y="3447"/>
                </a:cubicBezTo>
                <a:cubicBezTo>
                  <a:pt x="1946" y="2355"/>
                  <a:pt x="1263" y="1229"/>
                  <a:pt x="547" y="137"/>
                </a:cubicBezTo>
                <a:cubicBezTo>
                  <a:pt x="444" y="35"/>
                  <a:pt x="342" y="1"/>
                  <a:pt x="20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77" name="Google Shape;3077;p26"/>
          <p:cNvSpPr/>
          <p:nvPr/>
        </p:nvSpPr>
        <p:spPr>
          <a:xfrm>
            <a:off x="3034520" y="4424274"/>
            <a:ext cx="81987" cy="84949"/>
          </a:xfrm>
          <a:custGeom>
            <a:rect b="b" l="l" r="r" t="t"/>
            <a:pathLst>
              <a:path extrusionOk="0" h="4561" w="4402">
                <a:moveTo>
                  <a:pt x="292" y="0"/>
                </a:moveTo>
                <a:cubicBezTo>
                  <a:pt x="265" y="0"/>
                  <a:pt x="236" y="7"/>
                  <a:pt x="205" y="23"/>
                </a:cubicBezTo>
                <a:cubicBezTo>
                  <a:pt x="102" y="57"/>
                  <a:pt x="68" y="159"/>
                  <a:pt x="0" y="227"/>
                </a:cubicBezTo>
                <a:cubicBezTo>
                  <a:pt x="102" y="364"/>
                  <a:pt x="171" y="534"/>
                  <a:pt x="307" y="671"/>
                </a:cubicBezTo>
                <a:cubicBezTo>
                  <a:pt x="1024" y="1456"/>
                  <a:pt x="1775" y="2275"/>
                  <a:pt x="2525" y="3094"/>
                </a:cubicBezTo>
                <a:cubicBezTo>
                  <a:pt x="2866" y="3469"/>
                  <a:pt x="3242" y="3844"/>
                  <a:pt x="3617" y="4220"/>
                </a:cubicBezTo>
                <a:cubicBezTo>
                  <a:pt x="3754" y="4356"/>
                  <a:pt x="3890" y="4459"/>
                  <a:pt x="4061" y="4561"/>
                </a:cubicBezTo>
                <a:cubicBezTo>
                  <a:pt x="4163" y="4561"/>
                  <a:pt x="4265" y="4561"/>
                  <a:pt x="4368" y="4493"/>
                </a:cubicBezTo>
                <a:cubicBezTo>
                  <a:pt x="4402" y="4424"/>
                  <a:pt x="4402" y="4288"/>
                  <a:pt x="4368" y="4220"/>
                </a:cubicBezTo>
                <a:cubicBezTo>
                  <a:pt x="4334" y="4117"/>
                  <a:pt x="4300" y="4117"/>
                  <a:pt x="4231" y="4083"/>
                </a:cubicBezTo>
                <a:cubicBezTo>
                  <a:pt x="3003" y="2787"/>
                  <a:pt x="1775" y="1490"/>
                  <a:pt x="546" y="159"/>
                </a:cubicBezTo>
                <a:cubicBezTo>
                  <a:pt x="467" y="80"/>
                  <a:pt x="387" y="0"/>
                  <a:pt x="29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78" name="Google Shape;3078;p26"/>
          <p:cNvSpPr/>
          <p:nvPr/>
        </p:nvSpPr>
        <p:spPr>
          <a:xfrm>
            <a:off x="3342091" y="4082025"/>
            <a:ext cx="62301" cy="95732"/>
          </a:xfrm>
          <a:custGeom>
            <a:rect b="b" l="l" r="r" t="t"/>
            <a:pathLst>
              <a:path extrusionOk="0" h="5140" w="3345">
                <a:moveTo>
                  <a:pt x="219" y="0"/>
                </a:moveTo>
                <a:cubicBezTo>
                  <a:pt x="202" y="0"/>
                  <a:pt x="186" y="2"/>
                  <a:pt x="171" y="7"/>
                </a:cubicBezTo>
                <a:cubicBezTo>
                  <a:pt x="103" y="7"/>
                  <a:pt x="69" y="144"/>
                  <a:pt x="1" y="212"/>
                </a:cubicBezTo>
                <a:cubicBezTo>
                  <a:pt x="69" y="383"/>
                  <a:pt x="137" y="519"/>
                  <a:pt x="205" y="656"/>
                </a:cubicBezTo>
                <a:cubicBezTo>
                  <a:pt x="717" y="1543"/>
                  <a:pt x="1229" y="2464"/>
                  <a:pt x="1741" y="3351"/>
                </a:cubicBezTo>
                <a:cubicBezTo>
                  <a:pt x="1946" y="3727"/>
                  <a:pt x="2116" y="4102"/>
                  <a:pt x="2355" y="4477"/>
                </a:cubicBezTo>
                <a:cubicBezTo>
                  <a:pt x="2526" y="4716"/>
                  <a:pt x="2696" y="4921"/>
                  <a:pt x="2935" y="5126"/>
                </a:cubicBezTo>
                <a:cubicBezTo>
                  <a:pt x="2954" y="5135"/>
                  <a:pt x="2979" y="5139"/>
                  <a:pt x="3009" y="5139"/>
                </a:cubicBezTo>
                <a:cubicBezTo>
                  <a:pt x="3090" y="5139"/>
                  <a:pt x="3202" y="5107"/>
                  <a:pt x="3276" y="5057"/>
                </a:cubicBezTo>
                <a:cubicBezTo>
                  <a:pt x="3345" y="5023"/>
                  <a:pt x="3311" y="4853"/>
                  <a:pt x="3276" y="4784"/>
                </a:cubicBezTo>
                <a:cubicBezTo>
                  <a:pt x="2253" y="3317"/>
                  <a:pt x="1468" y="1713"/>
                  <a:pt x="547" y="212"/>
                </a:cubicBezTo>
                <a:cubicBezTo>
                  <a:pt x="513" y="144"/>
                  <a:pt x="513" y="110"/>
                  <a:pt x="478" y="75"/>
                </a:cubicBezTo>
                <a:cubicBezTo>
                  <a:pt x="449" y="75"/>
                  <a:pt x="320" y="0"/>
                  <a:pt x="2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79" name="Google Shape;3079;p26"/>
          <p:cNvSpPr/>
          <p:nvPr/>
        </p:nvSpPr>
        <p:spPr>
          <a:xfrm>
            <a:off x="3283631" y="4202577"/>
            <a:ext cx="67385" cy="81056"/>
          </a:xfrm>
          <a:custGeom>
            <a:rect b="b" l="l" r="r" t="t"/>
            <a:pathLst>
              <a:path extrusionOk="0" h="4352" w="3618">
                <a:moveTo>
                  <a:pt x="273" y="1"/>
                </a:moveTo>
                <a:cubicBezTo>
                  <a:pt x="231" y="1"/>
                  <a:pt x="188" y="18"/>
                  <a:pt x="137" y="52"/>
                </a:cubicBezTo>
                <a:cubicBezTo>
                  <a:pt x="69" y="86"/>
                  <a:pt x="34" y="188"/>
                  <a:pt x="0" y="256"/>
                </a:cubicBezTo>
                <a:cubicBezTo>
                  <a:pt x="34" y="325"/>
                  <a:pt x="69" y="427"/>
                  <a:pt x="137" y="495"/>
                </a:cubicBezTo>
                <a:cubicBezTo>
                  <a:pt x="922" y="1553"/>
                  <a:pt x="1741" y="2611"/>
                  <a:pt x="2525" y="3669"/>
                </a:cubicBezTo>
                <a:cubicBezTo>
                  <a:pt x="2696" y="3839"/>
                  <a:pt x="2867" y="4044"/>
                  <a:pt x="3037" y="4215"/>
                </a:cubicBezTo>
                <a:cubicBezTo>
                  <a:pt x="3106" y="4283"/>
                  <a:pt x="3208" y="4317"/>
                  <a:pt x="3310" y="4351"/>
                </a:cubicBezTo>
                <a:cubicBezTo>
                  <a:pt x="3413" y="4351"/>
                  <a:pt x="3515" y="4351"/>
                  <a:pt x="3583" y="4283"/>
                </a:cubicBezTo>
                <a:cubicBezTo>
                  <a:pt x="3617" y="4215"/>
                  <a:pt x="3583" y="4112"/>
                  <a:pt x="3583" y="4044"/>
                </a:cubicBezTo>
                <a:cubicBezTo>
                  <a:pt x="3604" y="3983"/>
                  <a:pt x="3600" y="3970"/>
                  <a:pt x="3586" y="3970"/>
                </a:cubicBezTo>
                <a:cubicBezTo>
                  <a:pt x="3576" y="3970"/>
                  <a:pt x="3563" y="3976"/>
                  <a:pt x="3549" y="3976"/>
                </a:cubicBezTo>
                <a:cubicBezTo>
                  <a:pt x="2628" y="2747"/>
                  <a:pt x="1672" y="1553"/>
                  <a:pt x="717" y="359"/>
                </a:cubicBezTo>
                <a:cubicBezTo>
                  <a:pt x="649" y="256"/>
                  <a:pt x="512" y="120"/>
                  <a:pt x="410" y="52"/>
                </a:cubicBezTo>
                <a:cubicBezTo>
                  <a:pt x="359" y="18"/>
                  <a:pt x="316" y="1"/>
                  <a:pt x="27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0" name="Google Shape;3080;p26"/>
          <p:cNvSpPr/>
          <p:nvPr/>
        </p:nvSpPr>
        <p:spPr>
          <a:xfrm>
            <a:off x="3250574" y="3810751"/>
            <a:ext cx="55316" cy="88879"/>
          </a:xfrm>
          <a:custGeom>
            <a:rect b="b" l="l" r="r" t="t"/>
            <a:pathLst>
              <a:path extrusionOk="0" h="4772" w="2970">
                <a:moveTo>
                  <a:pt x="287" y="0"/>
                </a:moveTo>
                <a:cubicBezTo>
                  <a:pt x="253" y="0"/>
                  <a:pt x="214" y="11"/>
                  <a:pt x="172" y="37"/>
                </a:cubicBezTo>
                <a:cubicBezTo>
                  <a:pt x="69" y="71"/>
                  <a:pt x="35" y="207"/>
                  <a:pt x="1" y="276"/>
                </a:cubicBezTo>
                <a:cubicBezTo>
                  <a:pt x="69" y="480"/>
                  <a:pt x="137" y="617"/>
                  <a:pt x="206" y="753"/>
                </a:cubicBezTo>
                <a:cubicBezTo>
                  <a:pt x="820" y="1879"/>
                  <a:pt x="1434" y="3005"/>
                  <a:pt x="2082" y="4166"/>
                </a:cubicBezTo>
                <a:cubicBezTo>
                  <a:pt x="2185" y="4370"/>
                  <a:pt x="2355" y="4541"/>
                  <a:pt x="2560" y="4712"/>
                </a:cubicBezTo>
                <a:cubicBezTo>
                  <a:pt x="2601" y="4752"/>
                  <a:pt x="2657" y="4771"/>
                  <a:pt x="2714" y="4771"/>
                </a:cubicBezTo>
                <a:cubicBezTo>
                  <a:pt x="2803" y="4771"/>
                  <a:pt x="2894" y="4726"/>
                  <a:pt x="2936" y="4643"/>
                </a:cubicBezTo>
                <a:cubicBezTo>
                  <a:pt x="2970" y="4541"/>
                  <a:pt x="2970" y="4439"/>
                  <a:pt x="2901" y="4336"/>
                </a:cubicBezTo>
                <a:cubicBezTo>
                  <a:pt x="2014" y="3074"/>
                  <a:pt x="1229" y="1743"/>
                  <a:pt x="581" y="344"/>
                </a:cubicBezTo>
                <a:cubicBezTo>
                  <a:pt x="547" y="310"/>
                  <a:pt x="547" y="241"/>
                  <a:pt x="513" y="173"/>
                </a:cubicBezTo>
                <a:cubicBezTo>
                  <a:pt x="462" y="96"/>
                  <a:pt x="391" y="0"/>
                  <a:pt x="28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1" name="Google Shape;3081;p26"/>
          <p:cNvSpPr/>
          <p:nvPr/>
        </p:nvSpPr>
        <p:spPr>
          <a:xfrm>
            <a:off x="3171777" y="3891243"/>
            <a:ext cx="49598" cy="84166"/>
          </a:xfrm>
          <a:custGeom>
            <a:rect b="b" l="l" r="r" t="t"/>
            <a:pathLst>
              <a:path extrusionOk="0" h="4519" w="2663">
                <a:moveTo>
                  <a:pt x="185" y="1"/>
                </a:moveTo>
                <a:cubicBezTo>
                  <a:pt x="158" y="1"/>
                  <a:pt x="130" y="5"/>
                  <a:pt x="103" y="14"/>
                </a:cubicBezTo>
                <a:cubicBezTo>
                  <a:pt x="35" y="48"/>
                  <a:pt x="1" y="151"/>
                  <a:pt x="1" y="253"/>
                </a:cubicBezTo>
                <a:cubicBezTo>
                  <a:pt x="1" y="355"/>
                  <a:pt x="35" y="424"/>
                  <a:pt x="103" y="526"/>
                </a:cubicBezTo>
                <a:lnTo>
                  <a:pt x="1877" y="4109"/>
                </a:lnTo>
                <a:cubicBezTo>
                  <a:pt x="1946" y="4211"/>
                  <a:pt x="1980" y="4280"/>
                  <a:pt x="2048" y="4382"/>
                </a:cubicBezTo>
                <a:cubicBezTo>
                  <a:pt x="2116" y="4450"/>
                  <a:pt x="2185" y="4484"/>
                  <a:pt x="2287" y="4519"/>
                </a:cubicBezTo>
                <a:cubicBezTo>
                  <a:pt x="2526" y="4519"/>
                  <a:pt x="2662" y="4382"/>
                  <a:pt x="2560" y="4177"/>
                </a:cubicBezTo>
                <a:cubicBezTo>
                  <a:pt x="2492" y="4041"/>
                  <a:pt x="2423" y="3870"/>
                  <a:pt x="2355" y="3734"/>
                </a:cubicBezTo>
                <a:lnTo>
                  <a:pt x="649" y="424"/>
                </a:lnTo>
                <a:cubicBezTo>
                  <a:pt x="581" y="287"/>
                  <a:pt x="513" y="151"/>
                  <a:pt x="410" y="83"/>
                </a:cubicBezTo>
                <a:cubicBezTo>
                  <a:pt x="335" y="33"/>
                  <a:pt x="260" y="1"/>
                  <a:pt x="1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2" name="Google Shape;3082;p26"/>
          <p:cNvSpPr/>
          <p:nvPr/>
        </p:nvSpPr>
        <p:spPr>
          <a:xfrm>
            <a:off x="3200383" y="3792891"/>
            <a:ext cx="52131" cy="82993"/>
          </a:xfrm>
          <a:custGeom>
            <a:rect b="b" l="l" r="r" t="t"/>
            <a:pathLst>
              <a:path extrusionOk="0" h="4456" w="2799">
                <a:moveTo>
                  <a:pt x="225" y="1"/>
                </a:moveTo>
                <a:cubicBezTo>
                  <a:pt x="112" y="1"/>
                  <a:pt x="0" y="103"/>
                  <a:pt x="0" y="279"/>
                </a:cubicBezTo>
                <a:cubicBezTo>
                  <a:pt x="34" y="347"/>
                  <a:pt x="103" y="416"/>
                  <a:pt x="137" y="518"/>
                </a:cubicBezTo>
                <a:cubicBezTo>
                  <a:pt x="922" y="1644"/>
                  <a:pt x="1604" y="2838"/>
                  <a:pt x="2184" y="4101"/>
                </a:cubicBezTo>
                <a:cubicBezTo>
                  <a:pt x="2218" y="4203"/>
                  <a:pt x="2286" y="4306"/>
                  <a:pt x="2355" y="4374"/>
                </a:cubicBezTo>
                <a:cubicBezTo>
                  <a:pt x="2430" y="4424"/>
                  <a:pt x="2505" y="4456"/>
                  <a:pt x="2580" y="4456"/>
                </a:cubicBezTo>
                <a:cubicBezTo>
                  <a:pt x="2607" y="4456"/>
                  <a:pt x="2634" y="4451"/>
                  <a:pt x="2662" y="4442"/>
                </a:cubicBezTo>
                <a:cubicBezTo>
                  <a:pt x="2764" y="4374"/>
                  <a:pt x="2798" y="4306"/>
                  <a:pt x="2798" y="4203"/>
                </a:cubicBezTo>
                <a:cubicBezTo>
                  <a:pt x="2798" y="4101"/>
                  <a:pt x="2764" y="3999"/>
                  <a:pt x="2730" y="3930"/>
                </a:cubicBezTo>
                <a:cubicBezTo>
                  <a:pt x="2116" y="2668"/>
                  <a:pt x="1433" y="1439"/>
                  <a:pt x="614" y="279"/>
                </a:cubicBezTo>
                <a:cubicBezTo>
                  <a:pt x="546" y="177"/>
                  <a:pt x="444" y="109"/>
                  <a:pt x="341" y="40"/>
                </a:cubicBezTo>
                <a:cubicBezTo>
                  <a:pt x="306" y="14"/>
                  <a:pt x="265" y="1"/>
                  <a:pt x="2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3" name="Google Shape;3083;p26"/>
          <p:cNvSpPr/>
          <p:nvPr/>
        </p:nvSpPr>
        <p:spPr>
          <a:xfrm>
            <a:off x="3094879" y="4315381"/>
            <a:ext cx="56583" cy="72786"/>
          </a:xfrm>
          <a:custGeom>
            <a:rect b="b" l="l" r="r" t="t"/>
            <a:pathLst>
              <a:path extrusionOk="0" h="3908" w="3038">
                <a:moveTo>
                  <a:pt x="240" y="0"/>
                </a:moveTo>
                <a:cubicBezTo>
                  <a:pt x="137" y="34"/>
                  <a:pt x="69" y="171"/>
                  <a:pt x="1" y="239"/>
                </a:cubicBezTo>
                <a:cubicBezTo>
                  <a:pt x="69" y="376"/>
                  <a:pt x="137" y="478"/>
                  <a:pt x="206" y="615"/>
                </a:cubicBezTo>
                <a:cubicBezTo>
                  <a:pt x="922" y="1570"/>
                  <a:pt x="1605" y="2560"/>
                  <a:pt x="2321" y="3549"/>
                </a:cubicBezTo>
                <a:cubicBezTo>
                  <a:pt x="2424" y="3686"/>
                  <a:pt x="2526" y="3788"/>
                  <a:pt x="2662" y="3856"/>
                </a:cubicBezTo>
                <a:cubicBezTo>
                  <a:pt x="2714" y="3890"/>
                  <a:pt x="2765" y="3907"/>
                  <a:pt x="2820" y="3907"/>
                </a:cubicBezTo>
                <a:cubicBezTo>
                  <a:pt x="2876" y="3907"/>
                  <a:pt x="2935" y="3890"/>
                  <a:pt x="3004" y="3856"/>
                </a:cubicBezTo>
                <a:cubicBezTo>
                  <a:pt x="3038" y="3822"/>
                  <a:pt x="3038" y="3652"/>
                  <a:pt x="3038" y="3549"/>
                </a:cubicBezTo>
                <a:cubicBezTo>
                  <a:pt x="3038" y="3447"/>
                  <a:pt x="2970" y="3447"/>
                  <a:pt x="2935" y="3413"/>
                </a:cubicBezTo>
                <a:lnTo>
                  <a:pt x="854" y="580"/>
                </a:lnTo>
                <a:cubicBezTo>
                  <a:pt x="717" y="444"/>
                  <a:pt x="649" y="273"/>
                  <a:pt x="513" y="137"/>
                </a:cubicBezTo>
                <a:cubicBezTo>
                  <a:pt x="444" y="34"/>
                  <a:pt x="342" y="0"/>
                  <a:pt x="2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4" name="Google Shape;3084;p26"/>
          <p:cNvSpPr/>
          <p:nvPr/>
        </p:nvSpPr>
        <p:spPr>
          <a:xfrm>
            <a:off x="3325702" y="4149760"/>
            <a:ext cx="58352" cy="72731"/>
          </a:xfrm>
          <a:custGeom>
            <a:rect b="b" l="l" r="r" t="t"/>
            <a:pathLst>
              <a:path extrusionOk="0" h="3905" w="3133">
                <a:moveTo>
                  <a:pt x="232" y="1"/>
                </a:moveTo>
                <a:cubicBezTo>
                  <a:pt x="103" y="1"/>
                  <a:pt x="0" y="104"/>
                  <a:pt x="28" y="294"/>
                </a:cubicBezTo>
                <a:cubicBezTo>
                  <a:pt x="62" y="363"/>
                  <a:pt x="96" y="431"/>
                  <a:pt x="164" y="533"/>
                </a:cubicBezTo>
                <a:cubicBezTo>
                  <a:pt x="915" y="1557"/>
                  <a:pt x="1700" y="2581"/>
                  <a:pt x="2450" y="3638"/>
                </a:cubicBezTo>
                <a:cubicBezTo>
                  <a:pt x="2533" y="3749"/>
                  <a:pt x="2639" y="3905"/>
                  <a:pt x="2822" y="3905"/>
                </a:cubicBezTo>
                <a:cubicBezTo>
                  <a:pt x="2864" y="3905"/>
                  <a:pt x="2911" y="3897"/>
                  <a:pt x="2962" y="3877"/>
                </a:cubicBezTo>
                <a:cubicBezTo>
                  <a:pt x="3133" y="3775"/>
                  <a:pt x="3133" y="3604"/>
                  <a:pt x="2894" y="3331"/>
                </a:cubicBezTo>
                <a:cubicBezTo>
                  <a:pt x="2143" y="2273"/>
                  <a:pt x="1358" y="1250"/>
                  <a:pt x="574" y="226"/>
                </a:cubicBezTo>
                <a:cubicBezTo>
                  <a:pt x="505" y="158"/>
                  <a:pt x="437" y="90"/>
                  <a:pt x="335" y="21"/>
                </a:cubicBezTo>
                <a:cubicBezTo>
                  <a:pt x="300" y="7"/>
                  <a:pt x="265" y="1"/>
                  <a:pt x="23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5" name="Google Shape;3085;p26"/>
          <p:cNvSpPr/>
          <p:nvPr/>
        </p:nvSpPr>
        <p:spPr>
          <a:xfrm>
            <a:off x="3209267" y="4105007"/>
            <a:ext cx="48332" cy="73755"/>
          </a:xfrm>
          <a:custGeom>
            <a:rect b="b" l="l" r="r" t="t"/>
            <a:pathLst>
              <a:path extrusionOk="0" h="3960" w="2595">
                <a:moveTo>
                  <a:pt x="300" y="0"/>
                </a:moveTo>
                <a:cubicBezTo>
                  <a:pt x="270" y="0"/>
                  <a:pt x="239" y="11"/>
                  <a:pt x="206" y="36"/>
                </a:cubicBezTo>
                <a:cubicBezTo>
                  <a:pt x="1" y="104"/>
                  <a:pt x="1" y="240"/>
                  <a:pt x="69" y="411"/>
                </a:cubicBezTo>
                <a:cubicBezTo>
                  <a:pt x="137" y="479"/>
                  <a:pt x="172" y="548"/>
                  <a:pt x="240" y="650"/>
                </a:cubicBezTo>
                <a:cubicBezTo>
                  <a:pt x="820" y="1605"/>
                  <a:pt x="1400" y="2561"/>
                  <a:pt x="1980" y="3516"/>
                </a:cubicBezTo>
                <a:cubicBezTo>
                  <a:pt x="2117" y="3653"/>
                  <a:pt x="2253" y="3823"/>
                  <a:pt x="2390" y="3960"/>
                </a:cubicBezTo>
                <a:cubicBezTo>
                  <a:pt x="2492" y="3823"/>
                  <a:pt x="2560" y="3721"/>
                  <a:pt x="2594" y="3585"/>
                </a:cubicBezTo>
                <a:cubicBezTo>
                  <a:pt x="2594" y="3516"/>
                  <a:pt x="2560" y="3414"/>
                  <a:pt x="2526" y="3312"/>
                </a:cubicBezTo>
                <a:cubicBezTo>
                  <a:pt x="1844" y="2288"/>
                  <a:pt x="1195" y="1230"/>
                  <a:pt x="547" y="206"/>
                </a:cubicBezTo>
                <a:cubicBezTo>
                  <a:pt x="470" y="103"/>
                  <a:pt x="392" y="0"/>
                  <a:pt x="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6" name="Google Shape;3086;p26"/>
          <p:cNvSpPr/>
          <p:nvPr/>
        </p:nvSpPr>
        <p:spPr>
          <a:xfrm>
            <a:off x="3269645" y="3898655"/>
            <a:ext cx="47680" cy="69602"/>
          </a:xfrm>
          <a:custGeom>
            <a:rect b="b" l="l" r="r" t="t"/>
            <a:pathLst>
              <a:path extrusionOk="0" h="3737" w="2560">
                <a:moveTo>
                  <a:pt x="261" y="0"/>
                </a:moveTo>
                <a:cubicBezTo>
                  <a:pt x="214" y="0"/>
                  <a:pt x="171" y="9"/>
                  <a:pt x="137" y="26"/>
                </a:cubicBezTo>
                <a:cubicBezTo>
                  <a:pt x="69" y="26"/>
                  <a:pt x="35" y="128"/>
                  <a:pt x="1" y="196"/>
                </a:cubicBezTo>
                <a:cubicBezTo>
                  <a:pt x="35" y="299"/>
                  <a:pt x="69" y="401"/>
                  <a:pt x="137" y="503"/>
                </a:cubicBezTo>
                <a:cubicBezTo>
                  <a:pt x="615" y="1391"/>
                  <a:pt x="1093" y="2278"/>
                  <a:pt x="1604" y="3131"/>
                </a:cubicBezTo>
                <a:cubicBezTo>
                  <a:pt x="1741" y="3336"/>
                  <a:pt x="1912" y="3540"/>
                  <a:pt x="2082" y="3711"/>
                </a:cubicBezTo>
                <a:cubicBezTo>
                  <a:pt x="2133" y="3728"/>
                  <a:pt x="2193" y="3737"/>
                  <a:pt x="2253" y="3737"/>
                </a:cubicBezTo>
                <a:cubicBezTo>
                  <a:pt x="2312" y="3737"/>
                  <a:pt x="2372" y="3728"/>
                  <a:pt x="2423" y="3711"/>
                </a:cubicBezTo>
                <a:cubicBezTo>
                  <a:pt x="2560" y="3609"/>
                  <a:pt x="2526" y="3472"/>
                  <a:pt x="2457" y="3336"/>
                </a:cubicBezTo>
                <a:cubicBezTo>
                  <a:pt x="2048" y="2653"/>
                  <a:pt x="1639" y="1971"/>
                  <a:pt x="1229" y="1322"/>
                </a:cubicBezTo>
                <a:cubicBezTo>
                  <a:pt x="990" y="981"/>
                  <a:pt x="820" y="606"/>
                  <a:pt x="615" y="299"/>
                </a:cubicBezTo>
                <a:cubicBezTo>
                  <a:pt x="547" y="196"/>
                  <a:pt x="478" y="94"/>
                  <a:pt x="410" y="26"/>
                </a:cubicBezTo>
                <a:cubicBezTo>
                  <a:pt x="359" y="9"/>
                  <a:pt x="308" y="0"/>
                  <a:pt x="26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7" name="Google Shape;3087;p26"/>
          <p:cNvSpPr/>
          <p:nvPr/>
        </p:nvSpPr>
        <p:spPr>
          <a:xfrm>
            <a:off x="3181946" y="4148847"/>
            <a:ext cx="51498" cy="67422"/>
          </a:xfrm>
          <a:custGeom>
            <a:rect b="b" l="l" r="r" t="t"/>
            <a:pathLst>
              <a:path extrusionOk="0" h="3620" w="2765">
                <a:moveTo>
                  <a:pt x="304" y="0"/>
                </a:moveTo>
                <a:cubicBezTo>
                  <a:pt x="265" y="0"/>
                  <a:pt x="221" y="11"/>
                  <a:pt x="171" y="36"/>
                </a:cubicBezTo>
                <a:cubicBezTo>
                  <a:pt x="1" y="139"/>
                  <a:pt x="35" y="309"/>
                  <a:pt x="103" y="446"/>
                </a:cubicBezTo>
                <a:cubicBezTo>
                  <a:pt x="137" y="514"/>
                  <a:pt x="137" y="548"/>
                  <a:pt x="171" y="582"/>
                </a:cubicBezTo>
                <a:cubicBezTo>
                  <a:pt x="683" y="1367"/>
                  <a:pt x="1195" y="2152"/>
                  <a:pt x="1741" y="2937"/>
                </a:cubicBezTo>
                <a:cubicBezTo>
                  <a:pt x="1877" y="3141"/>
                  <a:pt x="2014" y="3312"/>
                  <a:pt x="2219" y="3449"/>
                </a:cubicBezTo>
                <a:cubicBezTo>
                  <a:pt x="2287" y="3517"/>
                  <a:pt x="2389" y="3585"/>
                  <a:pt x="2492" y="3619"/>
                </a:cubicBezTo>
                <a:cubicBezTo>
                  <a:pt x="2594" y="3585"/>
                  <a:pt x="2696" y="3517"/>
                  <a:pt x="2730" y="3483"/>
                </a:cubicBezTo>
                <a:cubicBezTo>
                  <a:pt x="2765" y="3380"/>
                  <a:pt x="2730" y="3278"/>
                  <a:pt x="2696" y="3176"/>
                </a:cubicBezTo>
                <a:cubicBezTo>
                  <a:pt x="1980" y="2527"/>
                  <a:pt x="1639" y="1674"/>
                  <a:pt x="1093" y="958"/>
                </a:cubicBezTo>
                <a:cubicBezTo>
                  <a:pt x="888" y="753"/>
                  <a:pt x="717" y="446"/>
                  <a:pt x="547" y="207"/>
                </a:cubicBezTo>
                <a:cubicBezTo>
                  <a:pt x="495" y="104"/>
                  <a:pt x="424" y="0"/>
                  <a:pt x="30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8" name="Google Shape;3088;p26"/>
          <p:cNvSpPr/>
          <p:nvPr/>
        </p:nvSpPr>
        <p:spPr>
          <a:xfrm>
            <a:off x="3042137" y="4377491"/>
            <a:ext cx="64200" cy="54199"/>
          </a:xfrm>
          <a:custGeom>
            <a:rect b="b" l="l" r="r" t="t"/>
            <a:pathLst>
              <a:path extrusionOk="0" h="2910" w="3447">
                <a:moveTo>
                  <a:pt x="291" y="1"/>
                </a:moveTo>
                <a:cubicBezTo>
                  <a:pt x="222" y="1"/>
                  <a:pt x="154" y="26"/>
                  <a:pt x="103" y="78"/>
                </a:cubicBezTo>
                <a:cubicBezTo>
                  <a:pt x="1" y="214"/>
                  <a:pt x="69" y="351"/>
                  <a:pt x="171" y="453"/>
                </a:cubicBezTo>
                <a:cubicBezTo>
                  <a:pt x="512" y="726"/>
                  <a:pt x="854" y="1033"/>
                  <a:pt x="1195" y="1306"/>
                </a:cubicBezTo>
                <a:cubicBezTo>
                  <a:pt x="1707" y="1784"/>
                  <a:pt x="2219" y="2227"/>
                  <a:pt x="2730" y="2671"/>
                </a:cubicBezTo>
                <a:cubicBezTo>
                  <a:pt x="2833" y="2773"/>
                  <a:pt x="2935" y="2842"/>
                  <a:pt x="3072" y="2910"/>
                </a:cubicBezTo>
                <a:cubicBezTo>
                  <a:pt x="3345" y="2910"/>
                  <a:pt x="3447" y="2739"/>
                  <a:pt x="3379" y="2569"/>
                </a:cubicBezTo>
                <a:cubicBezTo>
                  <a:pt x="3311" y="2500"/>
                  <a:pt x="3242" y="2432"/>
                  <a:pt x="3174" y="2364"/>
                </a:cubicBezTo>
                <a:lnTo>
                  <a:pt x="785" y="282"/>
                </a:lnTo>
                <a:cubicBezTo>
                  <a:pt x="683" y="214"/>
                  <a:pt x="581" y="112"/>
                  <a:pt x="478" y="78"/>
                </a:cubicBezTo>
                <a:cubicBezTo>
                  <a:pt x="427" y="26"/>
                  <a:pt x="359" y="1"/>
                  <a:pt x="2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9" name="Google Shape;3089;p26"/>
          <p:cNvSpPr/>
          <p:nvPr/>
        </p:nvSpPr>
        <p:spPr>
          <a:xfrm>
            <a:off x="3268378" y="4042971"/>
            <a:ext cx="47680" cy="61220"/>
          </a:xfrm>
          <a:custGeom>
            <a:rect b="b" l="l" r="r" t="t"/>
            <a:pathLst>
              <a:path extrusionOk="0" h="3287" w="2560">
                <a:moveTo>
                  <a:pt x="264" y="0"/>
                </a:moveTo>
                <a:cubicBezTo>
                  <a:pt x="222" y="0"/>
                  <a:pt x="179" y="9"/>
                  <a:pt x="137" y="23"/>
                </a:cubicBezTo>
                <a:cubicBezTo>
                  <a:pt x="69" y="57"/>
                  <a:pt x="35" y="159"/>
                  <a:pt x="0" y="227"/>
                </a:cubicBezTo>
                <a:cubicBezTo>
                  <a:pt x="35" y="364"/>
                  <a:pt x="103" y="466"/>
                  <a:pt x="171" y="569"/>
                </a:cubicBezTo>
                <a:cubicBezTo>
                  <a:pt x="683" y="1353"/>
                  <a:pt x="1229" y="2104"/>
                  <a:pt x="1775" y="2855"/>
                </a:cubicBezTo>
                <a:cubicBezTo>
                  <a:pt x="1877" y="3026"/>
                  <a:pt x="2014" y="3162"/>
                  <a:pt x="2150" y="3264"/>
                </a:cubicBezTo>
                <a:cubicBezTo>
                  <a:pt x="2207" y="3279"/>
                  <a:pt x="2257" y="3287"/>
                  <a:pt x="2305" y="3287"/>
                </a:cubicBezTo>
                <a:cubicBezTo>
                  <a:pt x="2371" y="3287"/>
                  <a:pt x="2431" y="3270"/>
                  <a:pt x="2491" y="3230"/>
                </a:cubicBezTo>
                <a:cubicBezTo>
                  <a:pt x="2560" y="3128"/>
                  <a:pt x="2560" y="2991"/>
                  <a:pt x="2491" y="2889"/>
                </a:cubicBezTo>
                <a:cubicBezTo>
                  <a:pt x="1843" y="2002"/>
                  <a:pt x="1229" y="1115"/>
                  <a:pt x="546" y="227"/>
                </a:cubicBezTo>
                <a:cubicBezTo>
                  <a:pt x="546" y="159"/>
                  <a:pt x="512" y="57"/>
                  <a:pt x="444" y="57"/>
                </a:cubicBezTo>
                <a:cubicBezTo>
                  <a:pt x="384" y="17"/>
                  <a:pt x="324" y="0"/>
                  <a:pt x="26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90" name="Google Shape;3090;p26"/>
          <p:cNvSpPr/>
          <p:nvPr/>
        </p:nvSpPr>
        <p:spPr>
          <a:xfrm>
            <a:off x="3244857" y="4310445"/>
            <a:ext cx="49598" cy="60885"/>
          </a:xfrm>
          <a:custGeom>
            <a:rect b="b" l="l" r="r" t="t"/>
            <a:pathLst>
              <a:path extrusionOk="0" h="3269" w="2663">
                <a:moveTo>
                  <a:pt x="223" y="1"/>
                </a:moveTo>
                <a:cubicBezTo>
                  <a:pt x="171" y="1"/>
                  <a:pt x="120" y="9"/>
                  <a:pt x="69" y="27"/>
                </a:cubicBezTo>
                <a:cubicBezTo>
                  <a:pt x="1" y="95"/>
                  <a:pt x="1" y="197"/>
                  <a:pt x="1" y="299"/>
                </a:cubicBezTo>
                <a:cubicBezTo>
                  <a:pt x="35" y="368"/>
                  <a:pt x="69" y="470"/>
                  <a:pt x="137" y="538"/>
                </a:cubicBezTo>
                <a:lnTo>
                  <a:pt x="1843" y="2790"/>
                </a:lnTo>
                <a:cubicBezTo>
                  <a:pt x="1946" y="2927"/>
                  <a:pt x="2048" y="3029"/>
                  <a:pt x="2185" y="3132"/>
                </a:cubicBezTo>
                <a:cubicBezTo>
                  <a:pt x="2253" y="3166"/>
                  <a:pt x="2355" y="3234"/>
                  <a:pt x="2458" y="3268"/>
                </a:cubicBezTo>
                <a:cubicBezTo>
                  <a:pt x="2526" y="3200"/>
                  <a:pt x="2662" y="3166"/>
                  <a:pt x="2662" y="3098"/>
                </a:cubicBezTo>
                <a:cubicBezTo>
                  <a:pt x="2662" y="2995"/>
                  <a:pt x="2662" y="2893"/>
                  <a:pt x="2594" y="2790"/>
                </a:cubicBezTo>
                <a:cubicBezTo>
                  <a:pt x="2287" y="2381"/>
                  <a:pt x="1946" y="2006"/>
                  <a:pt x="1639" y="1596"/>
                </a:cubicBezTo>
                <a:cubicBezTo>
                  <a:pt x="1332" y="1221"/>
                  <a:pt x="956" y="709"/>
                  <a:pt x="581" y="265"/>
                </a:cubicBezTo>
                <a:cubicBezTo>
                  <a:pt x="547" y="163"/>
                  <a:pt x="479" y="95"/>
                  <a:pt x="376" y="27"/>
                </a:cubicBezTo>
                <a:cubicBezTo>
                  <a:pt x="325" y="9"/>
                  <a:pt x="274" y="1"/>
                  <a:pt x="22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91" name="Google Shape;3091;p26"/>
          <p:cNvSpPr/>
          <p:nvPr/>
        </p:nvSpPr>
        <p:spPr>
          <a:xfrm>
            <a:off x="2977959" y="4424274"/>
            <a:ext cx="50213" cy="59824"/>
          </a:xfrm>
          <a:custGeom>
            <a:rect b="b" l="l" r="r" t="t"/>
            <a:pathLst>
              <a:path extrusionOk="0" h="3212" w="2696">
                <a:moveTo>
                  <a:pt x="242" y="0"/>
                </a:moveTo>
                <a:cubicBezTo>
                  <a:pt x="210" y="0"/>
                  <a:pt x="175" y="7"/>
                  <a:pt x="137" y="23"/>
                </a:cubicBezTo>
                <a:cubicBezTo>
                  <a:pt x="68" y="57"/>
                  <a:pt x="34" y="159"/>
                  <a:pt x="0" y="227"/>
                </a:cubicBezTo>
                <a:cubicBezTo>
                  <a:pt x="34" y="330"/>
                  <a:pt x="68" y="432"/>
                  <a:pt x="137" y="534"/>
                </a:cubicBezTo>
                <a:cubicBezTo>
                  <a:pt x="819" y="1387"/>
                  <a:pt x="1467" y="2206"/>
                  <a:pt x="2116" y="3025"/>
                </a:cubicBezTo>
                <a:cubicBezTo>
                  <a:pt x="2184" y="3094"/>
                  <a:pt x="2218" y="3128"/>
                  <a:pt x="2321" y="3196"/>
                </a:cubicBezTo>
                <a:cubicBezTo>
                  <a:pt x="2366" y="3196"/>
                  <a:pt x="2457" y="3211"/>
                  <a:pt x="2523" y="3211"/>
                </a:cubicBezTo>
                <a:cubicBezTo>
                  <a:pt x="2556" y="3211"/>
                  <a:pt x="2582" y="3207"/>
                  <a:pt x="2594" y="3196"/>
                </a:cubicBezTo>
                <a:cubicBezTo>
                  <a:pt x="2662" y="3094"/>
                  <a:pt x="2696" y="2991"/>
                  <a:pt x="2696" y="2855"/>
                </a:cubicBezTo>
                <a:cubicBezTo>
                  <a:pt x="2696" y="2821"/>
                  <a:pt x="2594" y="2752"/>
                  <a:pt x="2559" y="2684"/>
                </a:cubicBezTo>
                <a:cubicBezTo>
                  <a:pt x="1877" y="1831"/>
                  <a:pt x="1194" y="1012"/>
                  <a:pt x="512" y="159"/>
                </a:cubicBezTo>
                <a:cubicBezTo>
                  <a:pt x="433" y="80"/>
                  <a:pt x="353" y="0"/>
                  <a:pt x="2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92" name="Google Shape;3092;p26"/>
          <p:cNvSpPr/>
          <p:nvPr/>
        </p:nvSpPr>
        <p:spPr>
          <a:xfrm>
            <a:off x="3007813" y="4515233"/>
            <a:ext cx="54050" cy="53826"/>
          </a:xfrm>
          <a:custGeom>
            <a:rect b="b" l="l" r="r" t="t"/>
            <a:pathLst>
              <a:path extrusionOk="0" h="2890" w="2902">
                <a:moveTo>
                  <a:pt x="232" y="0"/>
                </a:moveTo>
                <a:cubicBezTo>
                  <a:pt x="116" y="0"/>
                  <a:pt x="1" y="117"/>
                  <a:pt x="1" y="257"/>
                </a:cubicBezTo>
                <a:cubicBezTo>
                  <a:pt x="35" y="359"/>
                  <a:pt x="103" y="428"/>
                  <a:pt x="137" y="496"/>
                </a:cubicBezTo>
                <a:cubicBezTo>
                  <a:pt x="820" y="1178"/>
                  <a:pt x="1502" y="1895"/>
                  <a:pt x="2185" y="2577"/>
                </a:cubicBezTo>
                <a:cubicBezTo>
                  <a:pt x="2287" y="2680"/>
                  <a:pt x="2355" y="2748"/>
                  <a:pt x="2458" y="2816"/>
                </a:cubicBezTo>
                <a:cubicBezTo>
                  <a:pt x="2521" y="2864"/>
                  <a:pt x="2592" y="2889"/>
                  <a:pt x="2656" y="2889"/>
                </a:cubicBezTo>
                <a:cubicBezTo>
                  <a:pt x="2731" y="2889"/>
                  <a:pt x="2797" y="2855"/>
                  <a:pt x="2833" y="2782"/>
                </a:cubicBezTo>
                <a:cubicBezTo>
                  <a:pt x="2901" y="2680"/>
                  <a:pt x="2867" y="2577"/>
                  <a:pt x="2833" y="2475"/>
                </a:cubicBezTo>
                <a:cubicBezTo>
                  <a:pt x="2663" y="2304"/>
                  <a:pt x="2526" y="2134"/>
                  <a:pt x="2355" y="1963"/>
                </a:cubicBezTo>
                <a:cubicBezTo>
                  <a:pt x="1775" y="1383"/>
                  <a:pt x="1195" y="803"/>
                  <a:pt x="615" y="223"/>
                </a:cubicBezTo>
                <a:cubicBezTo>
                  <a:pt x="513" y="155"/>
                  <a:pt x="410" y="86"/>
                  <a:pt x="308" y="18"/>
                </a:cubicBezTo>
                <a:cubicBezTo>
                  <a:pt x="283" y="6"/>
                  <a:pt x="258" y="0"/>
                  <a:pt x="23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93" name="Google Shape;3093;p26"/>
          <p:cNvSpPr/>
          <p:nvPr/>
        </p:nvSpPr>
        <p:spPr>
          <a:xfrm>
            <a:off x="3351627" y="3938435"/>
            <a:ext cx="38777" cy="63660"/>
          </a:xfrm>
          <a:custGeom>
            <a:rect b="b" l="l" r="r" t="t"/>
            <a:pathLst>
              <a:path extrusionOk="0" h="3418" w="2082">
                <a:moveTo>
                  <a:pt x="256" y="1"/>
                </a:moveTo>
                <a:cubicBezTo>
                  <a:pt x="240" y="1"/>
                  <a:pt x="223" y="2"/>
                  <a:pt x="205" y="5"/>
                </a:cubicBezTo>
                <a:cubicBezTo>
                  <a:pt x="1" y="74"/>
                  <a:pt x="1" y="244"/>
                  <a:pt x="69" y="449"/>
                </a:cubicBezTo>
                <a:cubicBezTo>
                  <a:pt x="137" y="654"/>
                  <a:pt x="171" y="722"/>
                  <a:pt x="239" y="858"/>
                </a:cubicBezTo>
                <a:cubicBezTo>
                  <a:pt x="581" y="1541"/>
                  <a:pt x="956" y="2257"/>
                  <a:pt x="1331" y="2940"/>
                </a:cubicBezTo>
                <a:cubicBezTo>
                  <a:pt x="1365" y="3076"/>
                  <a:pt x="1468" y="3179"/>
                  <a:pt x="1570" y="3281"/>
                </a:cubicBezTo>
                <a:cubicBezTo>
                  <a:pt x="1604" y="3349"/>
                  <a:pt x="1673" y="3384"/>
                  <a:pt x="1775" y="3418"/>
                </a:cubicBezTo>
                <a:cubicBezTo>
                  <a:pt x="1980" y="3418"/>
                  <a:pt x="2082" y="3247"/>
                  <a:pt x="2014" y="3076"/>
                </a:cubicBezTo>
                <a:cubicBezTo>
                  <a:pt x="1946" y="2940"/>
                  <a:pt x="1877" y="2803"/>
                  <a:pt x="1809" y="2701"/>
                </a:cubicBezTo>
                <a:cubicBezTo>
                  <a:pt x="1400" y="1882"/>
                  <a:pt x="956" y="1063"/>
                  <a:pt x="546" y="278"/>
                </a:cubicBezTo>
                <a:cubicBezTo>
                  <a:pt x="484" y="154"/>
                  <a:pt x="422" y="1"/>
                  <a:pt x="25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94" name="Google Shape;3094;p26"/>
          <p:cNvSpPr/>
          <p:nvPr/>
        </p:nvSpPr>
        <p:spPr>
          <a:xfrm>
            <a:off x="3263294" y="4232915"/>
            <a:ext cx="38144" cy="51442"/>
          </a:xfrm>
          <a:custGeom>
            <a:rect b="b" l="l" r="r" t="t"/>
            <a:pathLst>
              <a:path extrusionOk="0" h="2762" w="2048">
                <a:moveTo>
                  <a:pt x="252" y="1"/>
                </a:moveTo>
                <a:cubicBezTo>
                  <a:pt x="205" y="1"/>
                  <a:pt x="154" y="9"/>
                  <a:pt x="103" y="26"/>
                </a:cubicBezTo>
                <a:cubicBezTo>
                  <a:pt x="69" y="61"/>
                  <a:pt x="35" y="129"/>
                  <a:pt x="0" y="197"/>
                </a:cubicBezTo>
                <a:cubicBezTo>
                  <a:pt x="35" y="299"/>
                  <a:pt x="69" y="402"/>
                  <a:pt x="103" y="470"/>
                </a:cubicBezTo>
                <a:cubicBezTo>
                  <a:pt x="546" y="1118"/>
                  <a:pt x="922" y="1733"/>
                  <a:pt x="1331" y="2381"/>
                </a:cubicBezTo>
                <a:cubicBezTo>
                  <a:pt x="1399" y="2517"/>
                  <a:pt x="1502" y="2620"/>
                  <a:pt x="1604" y="2722"/>
                </a:cubicBezTo>
                <a:cubicBezTo>
                  <a:pt x="1663" y="2742"/>
                  <a:pt x="1734" y="2762"/>
                  <a:pt x="1802" y="2762"/>
                </a:cubicBezTo>
                <a:cubicBezTo>
                  <a:pt x="1853" y="2762"/>
                  <a:pt x="1902" y="2751"/>
                  <a:pt x="1945" y="2722"/>
                </a:cubicBezTo>
                <a:cubicBezTo>
                  <a:pt x="2014" y="2654"/>
                  <a:pt x="2048" y="2517"/>
                  <a:pt x="2014" y="2415"/>
                </a:cubicBezTo>
                <a:cubicBezTo>
                  <a:pt x="1911" y="2210"/>
                  <a:pt x="1775" y="2040"/>
                  <a:pt x="1638" y="1835"/>
                </a:cubicBezTo>
                <a:cubicBezTo>
                  <a:pt x="1297" y="1357"/>
                  <a:pt x="956" y="811"/>
                  <a:pt x="615" y="299"/>
                </a:cubicBezTo>
                <a:cubicBezTo>
                  <a:pt x="546" y="197"/>
                  <a:pt x="478" y="95"/>
                  <a:pt x="376" y="26"/>
                </a:cubicBezTo>
                <a:cubicBezTo>
                  <a:pt x="342" y="9"/>
                  <a:pt x="299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95" name="Google Shape;3095;p26"/>
          <p:cNvSpPr/>
          <p:nvPr/>
        </p:nvSpPr>
        <p:spPr>
          <a:xfrm>
            <a:off x="3071376" y="4600064"/>
            <a:ext cx="43862" cy="41571"/>
          </a:xfrm>
          <a:custGeom>
            <a:rect b="b" l="l" r="r" t="t"/>
            <a:pathLst>
              <a:path extrusionOk="0" h="2232" w="2355">
                <a:moveTo>
                  <a:pt x="253" y="1"/>
                </a:moveTo>
                <a:cubicBezTo>
                  <a:pt x="120" y="1"/>
                  <a:pt x="0" y="118"/>
                  <a:pt x="0" y="275"/>
                </a:cubicBezTo>
                <a:cubicBezTo>
                  <a:pt x="68" y="343"/>
                  <a:pt x="137" y="411"/>
                  <a:pt x="171" y="479"/>
                </a:cubicBezTo>
                <a:cubicBezTo>
                  <a:pt x="649" y="957"/>
                  <a:pt x="1126" y="1469"/>
                  <a:pt x="1604" y="1947"/>
                </a:cubicBezTo>
                <a:cubicBezTo>
                  <a:pt x="1604" y="1947"/>
                  <a:pt x="1604" y="1981"/>
                  <a:pt x="1604" y="1981"/>
                </a:cubicBezTo>
                <a:cubicBezTo>
                  <a:pt x="1771" y="2148"/>
                  <a:pt x="1905" y="2231"/>
                  <a:pt x="2017" y="2231"/>
                </a:cubicBezTo>
                <a:cubicBezTo>
                  <a:pt x="2065" y="2231"/>
                  <a:pt x="2109" y="2216"/>
                  <a:pt x="2150" y="2185"/>
                </a:cubicBezTo>
                <a:cubicBezTo>
                  <a:pt x="2355" y="1947"/>
                  <a:pt x="2184" y="1810"/>
                  <a:pt x="2048" y="1674"/>
                </a:cubicBezTo>
                <a:cubicBezTo>
                  <a:pt x="1604" y="1196"/>
                  <a:pt x="1160" y="718"/>
                  <a:pt x="717" y="275"/>
                </a:cubicBezTo>
                <a:cubicBezTo>
                  <a:pt x="614" y="172"/>
                  <a:pt x="478" y="70"/>
                  <a:pt x="376" y="36"/>
                </a:cubicBezTo>
                <a:cubicBezTo>
                  <a:pt x="336" y="12"/>
                  <a:pt x="294" y="1"/>
                  <a:pt x="25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96" name="Google Shape;3096;p26"/>
          <p:cNvSpPr/>
          <p:nvPr/>
        </p:nvSpPr>
        <p:spPr>
          <a:xfrm>
            <a:off x="3391034" y="4090480"/>
            <a:ext cx="34959" cy="39988"/>
          </a:xfrm>
          <a:custGeom>
            <a:rect b="b" l="l" r="r" t="t"/>
            <a:pathLst>
              <a:path extrusionOk="0" h="2147" w="1877">
                <a:moveTo>
                  <a:pt x="331" y="1"/>
                </a:moveTo>
                <a:cubicBezTo>
                  <a:pt x="281" y="1"/>
                  <a:pt x="228" y="20"/>
                  <a:pt x="171" y="65"/>
                </a:cubicBezTo>
                <a:cubicBezTo>
                  <a:pt x="0" y="167"/>
                  <a:pt x="68" y="304"/>
                  <a:pt x="171" y="440"/>
                </a:cubicBezTo>
                <a:cubicBezTo>
                  <a:pt x="512" y="918"/>
                  <a:pt x="819" y="1396"/>
                  <a:pt x="1160" y="1874"/>
                </a:cubicBezTo>
                <a:cubicBezTo>
                  <a:pt x="1263" y="1976"/>
                  <a:pt x="1365" y="2044"/>
                  <a:pt x="1502" y="2147"/>
                </a:cubicBezTo>
                <a:cubicBezTo>
                  <a:pt x="1775" y="2112"/>
                  <a:pt x="1877" y="1942"/>
                  <a:pt x="1706" y="1703"/>
                </a:cubicBezTo>
                <a:cubicBezTo>
                  <a:pt x="1399" y="1259"/>
                  <a:pt x="1092" y="816"/>
                  <a:pt x="751" y="372"/>
                </a:cubicBezTo>
                <a:cubicBezTo>
                  <a:pt x="717" y="304"/>
                  <a:pt x="648" y="236"/>
                  <a:pt x="614" y="167"/>
                </a:cubicBezTo>
                <a:cubicBezTo>
                  <a:pt x="523" y="76"/>
                  <a:pt x="432" y="1"/>
                  <a:pt x="33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97" name="Google Shape;3097;p26"/>
          <p:cNvSpPr/>
          <p:nvPr/>
        </p:nvSpPr>
        <p:spPr>
          <a:xfrm>
            <a:off x="3209918" y="4047832"/>
            <a:ext cx="29874" cy="38144"/>
          </a:xfrm>
          <a:custGeom>
            <a:rect b="b" l="l" r="r" t="t"/>
            <a:pathLst>
              <a:path extrusionOk="0" h="2048" w="1604">
                <a:moveTo>
                  <a:pt x="102" y="1"/>
                </a:moveTo>
                <a:cubicBezTo>
                  <a:pt x="68" y="35"/>
                  <a:pt x="34" y="137"/>
                  <a:pt x="0" y="239"/>
                </a:cubicBezTo>
                <a:cubicBezTo>
                  <a:pt x="0" y="239"/>
                  <a:pt x="0" y="274"/>
                  <a:pt x="0" y="274"/>
                </a:cubicBezTo>
                <a:cubicBezTo>
                  <a:pt x="205" y="922"/>
                  <a:pt x="580" y="1502"/>
                  <a:pt x="1092" y="1946"/>
                </a:cubicBezTo>
                <a:cubicBezTo>
                  <a:pt x="1126" y="1980"/>
                  <a:pt x="1194" y="2014"/>
                  <a:pt x="1263" y="2048"/>
                </a:cubicBezTo>
                <a:cubicBezTo>
                  <a:pt x="1467" y="2048"/>
                  <a:pt x="1604" y="1843"/>
                  <a:pt x="1501" y="1707"/>
                </a:cubicBezTo>
                <a:cubicBezTo>
                  <a:pt x="1365" y="1536"/>
                  <a:pt x="1297" y="1502"/>
                  <a:pt x="1228" y="1365"/>
                </a:cubicBezTo>
                <a:cubicBezTo>
                  <a:pt x="990" y="1024"/>
                  <a:pt x="785" y="683"/>
                  <a:pt x="580" y="342"/>
                </a:cubicBezTo>
                <a:cubicBezTo>
                  <a:pt x="512" y="239"/>
                  <a:pt x="512" y="103"/>
                  <a:pt x="410" y="69"/>
                </a:cubicBezTo>
                <a:cubicBezTo>
                  <a:pt x="307" y="1"/>
                  <a:pt x="205" y="1"/>
                  <a:pt x="10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98" name="Google Shape;3098;p26"/>
          <p:cNvSpPr/>
          <p:nvPr/>
        </p:nvSpPr>
        <p:spPr>
          <a:xfrm>
            <a:off x="3347809" y="4016916"/>
            <a:ext cx="23542" cy="33115"/>
          </a:xfrm>
          <a:custGeom>
            <a:rect b="b" l="l" r="r" t="t"/>
            <a:pathLst>
              <a:path extrusionOk="0" h="1778" w="1264">
                <a:moveTo>
                  <a:pt x="274" y="1"/>
                </a:moveTo>
                <a:cubicBezTo>
                  <a:pt x="243" y="1"/>
                  <a:pt x="209" y="8"/>
                  <a:pt x="171" y="23"/>
                </a:cubicBezTo>
                <a:cubicBezTo>
                  <a:pt x="137" y="57"/>
                  <a:pt x="69" y="159"/>
                  <a:pt x="1" y="261"/>
                </a:cubicBezTo>
                <a:cubicBezTo>
                  <a:pt x="240" y="773"/>
                  <a:pt x="410" y="1319"/>
                  <a:pt x="854" y="1729"/>
                </a:cubicBezTo>
                <a:cubicBezTo>
                  <a:pt x="926" y="1753"/>
                  <a:pt x="1016" y="1777"/>
                  <a:pt x="1098" y="1777"/>
                </a:cubicBezTo>
                <a:cubicBezTo>
                  <a:pt x="1132" y="1777"/>
                  <a:pt x="1165" y="1773"/>
                  <a:pt x="1195" y="1763"/>
                </a:cubicBezTo>
                <a:cubicBezTo>
                  <a:pt x="1263" y="1661"/>
                  <a:pt x="1263" y="1558"/>
                  <a:pt x="1229" y="1456"/>
                </a:cubicBezTo>
                <a:cubicBezTo>
                  <a:pt x="1024" y="1012"/>
                  <a:pt x="751" y="603"/>
                  <a:pt x="513" y="193"/>
                </a:cubicBezTo>
                <a:cubicBezTo>
                  <a:pt x="459" y="87"/>
                  <a:pt x="385" y="1"/>
                  <a:pt x="27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99" name="Google Shape;3099;p26"/>
          <p:cNvSpPr/>
          <p:nvPr/>
        </p:nvSpPr>
        <p:spPr>
          <a:xfrm>
            <a:off x="3417722" y="4047832"/>
            <a:ext cx="23523" cy="33469"/>
          </a:xfrm>
          <a:custGeom>
            <a:rect b="b" l="l" r="r" t="t"/>
            <a:pathLst>
              <a:path extrusionOk="0" h="1797" w="1263">
                <a:moveTo>
                  <a:pt x="171" y="1"/>
                </a:moveTo>
                <a:cubicBezTo>
                  <a:pt x="103" y="35"/>
                  <a:pt x="34" y="171"/>
                  <a:pt x="0" y="205"/>
                </a:cubicBezTo>
                <a:cubicBezTo>
                  <a:pt x="0" y="308"/>
                  <a:pt x="34" y="376"/>
                  <a:pt x="69" y="478"/>
                </a:cubicBezTo>
                <a:lnTo>
                  <a:pt x="683" y="1604"/>
                </a:lnTo>
                <a:cubicBezTo>
                  <a:pt x="763" y="1711"/>
                  <a:pt x="843" y="1797"/>
                  <a:pt x="955" y="1797"/>
                </a:cubicBezTo>
                <a:cubicBezTo>
                  <a:pt x="987" y="1797"/>
                  <a:pt x="1021" y="1790"/>
                  <a:pt x="1058" y="1775"/>
                </a:cubicBezTo>
                <a:cubicBezTo>
                  <a:pt x="1263" y="1707"/>
                  <a:pt x="1263" y="1536"/>
                  <a:pt x="1160" y="1400"/>
                </a:cubicBezTo>
                <a:cubicBezTo>
                  <a:pt x="956" y="956"/>
                  <a:pt x="717" y="547"/>
                  <a:pt x="444" y="103"/>
                </a:cubicBezTo>
                <a:cubicBezTo>
                  <a:pt x="376" y="35"/>
                  <a:pt x="273" y="1"/>
                  <a:pt x="17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00" name="Google Shape;3100;p26"/>
          <p:cNvSpPr/>
          <p:nvPr/>
        </p:nvSpPr>
        <p:spPr>
          <a:xfrm>
            <a:off x="3061841" y="4344844"/>
            <a:ext cx="31160" cy="26038"/>
          </a:xfrm>
          <a:custGeom>
            <a:rect b="b" l="l" r="r" t="t"/>
            <a:pathLst>
              <a:path extrusionOk="0" h="1398" w="1673">
                <a:moveTo>
                  <a:pt x="217" y="1"/>
                </a:moveTo>
                <a:cubicBezTo>
                  <a:pt x="106" y="1"/>
                  <a:pt x="0" y="93"/>
                  <a:pt x="0" y="227"/>
                </a:cubicBezTo>
                <a:cubicBezTo>
                  <a:pt x="35" y="295"/>
                  <a:pt x="35" y="329"/>
                  <a:pt x="103" y="398"/>
                </a:cubicBezTo>
                <a:cubicBezTo>
                  <a:pt x="376" y="670"/>
                  <a:pt x="683" y="943"/>
                  <a:pt x="956" y="1251"/>
                </a:cubicBezTo>
                <a:cubicBezTo>
                  <a:pt x="990" y="1285"/>
                  <a:pt x="1024" y="1285"/>
                  <a:pt x="1092" y="1319"/>
                </a:cubicBezTo>
                <a:cubicBezTo>
                  <a:pt x="1171" y="1358"/>
                  <a:pt x="1273" y="1398"/>
                  <a:pt x="1371" y="1398"/>
                </a:cubicBezTo>
                <a:cubicBezTo>
                  <a:pt x="1442" y="1398"/>
                  <a:pt x="1512" y="1377"/>
                  <a:pt x="1570" y="1319"/>
                </a:cubicBezTo>
                <a:cubicBezTo>
                  <a:pt x="1672" y="1148"/>
                  <a:pt x="1536" y="1012"/>
                  <a:pt x="1399" y="909"/>
                </a:cubicBezTo>
                <a:cubicBezTo>
                  <a:pt x="1092" y="670"/>
                  <a:pt x="853" y="432"/>
                  <a:pt x="580" y="193"/>
                </a:cubicBezTo>
                <a:cubicBezTo>
                  <a:pt x="512" y="125"/>
                  <a:pt x="410" y="56"/>
                  <a:pt x="308" y="22"/>
                </a:cubicBezTo>
                <a:cubicBezTo>
                  <a:pt x="278" y="8"/>
                  <a:pt x="248" y="1"/>
                  <a:pt x="21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01" name="Google Shape;3101;p26"/>
          <p:cNvSpPr/>
          <p:nvPr/>
        </p:nvSpPr>
        <p:spPr>
          <a:xfrm>
            <a:off x="3234688" y="3997920"/>
            <a:ext cx="22276" cy="29763"/>
          </a:xfrm>
          <a:custGeom>
            <a:rect b="b" l="l" r="r" t="t"/>
            <a:pathLst>
              <a:path extrusionOk="0" h="1598" w="1196">
                <a:moveTo>
                  <a:pt x="324" y="1"/>
                </a:moveTo>
                <a:cubicBezTo>
                  <a:pt x="299" y="1"/>
                  <a:pt x="271" y="6"/>
                  <a:pt x="240" y="19"/>
                </a:cubicBezTo>
                <a:cubicBezTo>
                  <a:pt x="69" y="53"/>
                  <a:pt x="69" y="190"/>
                  <a:pt x="1" y="258"/>
                </a:cubicBezTo>
                <a:cubicBezTo>
                  <a:pt x="69" y="633"/>
                  <a:pt x="206" y="1009"/>
                  <a:pt x="479" y="1316"/>
                </a:cubicBezTo>
                <a:cubicBezTo>
                  <a:pt x="581" y="1452"/>
                  <a:pt x="717" y="1520"/>
                  <a:pt x="854" y="1589"/>
                </a:cubicBezTo>
                <a:cubicBezTo>
                  <a:pt x="873" y="1595"/>
                  <a:pt x="894" y="1598"/>
                  <a:pt x="916" y="1598"/>
                </a:cubicBezTo>
                <a:cubicBezTo>
                  <a:pt x="1007" y="1598"/>
                  <a:pt x="1112" y="1548"/>
                  <a:pt x="1195" y="1520"/>
                </a:cubicBezTo>
                <a:cubicBezTo>
                  <a:pt x="1195" y="1418"/>
                  <a:pt x="1195" y="1281"/>
                  <a:pt x="1127" y="1213"/>
                </a:cubicBezTo>
                <a:cubicBezTo>
                  <a:pt x="786" y="1009"/>
                  <a:pt x="581" y="667"/>
                  <a:pt x="547" y="326"/>
                </a:cubicBezTo>
                <a:cubicBezTo>
                  <a:pt x="513" y="292"/>
                  <a:pt x="513" y="258"/>
                  <a:pt x="547" y="224"/>
                </a:cubicBezTo>
                <a:cubicBezTo>
                  <a:pt x="491" y="112"/>
                  <a:pt x="435" y="1"/>
                  <a:pt x="32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02" name="Google Shape;3102;p26"/>
          <p:cNvSpPr/>
          <p:nvPr/>
        </p:nvSpPr>
        <p:spPr>
          <a:xfrm>
            <a:off x="3303335" y="4016991"/>
            <a:ext cx="19705" cy="27043"/>
          </a:xfrm>
          <a:custGeom>
            <a:rect b="b" l="l" r="r" t="t"/>
            <a:pathLst>
              <a:path extrusionOk="0" h="1452" w="1058">
                <a:moveTo>
                  <a:pt x="292" y="0"/>
                </a:moveTo>
                <a:cubicBezTo>
                  <a:pt x="265" y="0"/>
                  <a:pt x="236" y="6"/>
                  <a:pt x="205" y="19"/>
                </a:cubicBezTo>
                <a:cubicBezTo>
                  <a:pt x="68" y="87"/>
                  <a:pt x="68" y="189"/>
                  <a:pt x="0" y="257"/>
                </a:cubicBezTo>
                <a:cubicBezTo>
                  <a:pt x="68" y="530"/>
                  <a:pt x="137" y="803"/>
                  <a:pt x="273" y="1042"/>
                </a:cubicBezTo>
                <a:cubicBezTo>
                  <a:pt x="410" y="1213"/>
                  <a:pt x="546" y="1349"/>
                  <a:pt x="751" y="1452"/>
                </a:cubicBezTo>
                <a:cubicBezTo>
                  <a:pt x="819" y="1452"/>
                  <a:pt x="921" y="1452"/>
                  <a:pt x="990" y="1384"/>
                </a:cubicBezTo>
                <a:cubicBezTo>
                  <a:pt x="1058" y="1349"/>
                  <a:pt x="1058" y="1179"/>
                  <a:pt x="1024" y="1145"/>
                </a:cubicBezTo>
                <a:cubicBezTo>
                  <a:pt x="751" y="906"/>
                  <a:pt x="580" y="565"/>
                  <a:pt x="546" y="223"/>
                </a:cubicBezTo>
                <a:cubicBezTo>
                  <a:pt x="490" y="112"/>
                  <a:pt x="412" y="0"/>
                  <a:pt x="29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03" name="Google Shape;3103;p26"/>
          <p:cNvSpPr/>
          <p:nvPr/>
        </p:nvSpPr>
        <p:spPr>
          <a:xfrm>
            <a:off x="3114025" y="4450012"/>
            <a:ext cx="25367" cy="16986"/>
          </a:xfrm>
          <a:custGeom>
            <a:rect b="b" l="l" r="r" t="t"/>
            <a:pathLst>
              <a:path extrusionOk="0" h="912" w="1362">
                <a:moveTo>
                  <a:pt x="310" y="0"/>
                </a:moveTo>
                <a:cubicBezTo>
                  <a:pt x="134" y="0"/>
                  <a:pt x="0" y="129"/>
                  <a:pt x="31" y="313"/>
                </a:cubicBezTo>
                <a:cubicBezTo>
                  <a:pt x="65" y="381"/>
                  <a:pt x="133" y="449"/>
                  <a:pt x="235" y="483"/>
                </a:cubicBezTo>
                <a:cubicBezTo>
                  <a:pt x="440" y="586"/>
                  <a:pt x="645" y="688"/>
                  <a:pt x="850" y="790"/>
                </a:cubicBezTo>
                <a:cubicBezTo>
                  <a:pt x="945" y="867"/>
                  <a:pt x="1009" y="911"/>
                  <a:pt x="1070" y="911"/>
                </a:cubicBezTo>
                <a:cubicBezTo>
                  <a:pt x="1118" y="911"/>
                  <a:pt x="1165" y="884"/>
                  <a:pt x="1225" y="824"/>
                </a:cubicBezTo>
                <a:cubicBezTo>
                  <a:pt x="1361" y="722"/>
                  <a:pt x="1293" y="586"/>
                  <a:pt x="1225" y="483"/>
                </a:cubicBezTo>
                <a:cubicBezTo>
                  <a:pt x="1020" y="210"/>
                  <a:pt x="713" y="40"/>
                  <a:pt x="372" y="5"/>
                </a:cubicBezTo>
                <a:cubicBezTo>
                  <a:pt x="351" y="2"/>
                  <a:pt x="330" y="0"/>
                  <a:pt x="3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04" name="Google Shape;3104;p26"/>
          <p:cNvSpPr/>
          <p:nvPr/>
        </p:nvSpPr>
        <p:spPr>
          <a:xfrm>
            <a:off x="3357977" y="4252060"/>
            <a:ext cx="13373" cy="16949"/>
          </a:xfrm>
          <a:custGeom>
            <a:rect b="b" l="l" r="r" t="t"/>
            <a:pathLst>
              <a:path extrusionOk="0" h="910" w="718">
                <a:moveTo>
                  <a:pt x="324" y="0"/>
                </a:moveTo>
                <a:cubicBezTo>
                  <a:pt x="298" y="0"/>
                  <a:pt x="270" y="7"/>
                  <a:pt x="240" y="22"/>
                </a:cubicBezTo>
                <a:cubicBezTo>
                  <a:pt x="137" y="56"/>
                  <a:pt x="69" y="193"/>
                  <a:pt x="1" y="295"/>
                </a:cubicBezTo>
                <a:cubicBezTo>
                  <a:pt x="69" y="466"/>
                  <a:pt x="171" y="636"/>
                  <a:pt x="274" y="807"/>
                </a:cubicBezTo>
                <a:cubicBezTo>
                  <a:pt x="342" y="875"/>
                  <a:pt x="513" y="875"/>
                  <a:pt x="615" y="909"/>
                </a:cubicBezTo>
                <a:cubicBezTo>
                  <a:pt x="649" y="841"/>
                  <a:pt x="683" y="739"/>
                  <a:pt x="717" y="602"/>
                </a:cubicBezTo>
                <a:cubicBezTo>
                  <a:pt x="683" y="466"/>
                  <a:pt x="615" y="329"/>
                  <a:pt x="547" y="193"/>
                </a:cubicBezTo>
                <a:cubicBezTo>
                  <a:pt x="493" y="86"/>
                  <a:pt x="419" y="0"/>
                  <a:pt x="3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05" name="Google Shape;3105;p26"/>
          <p:cNvSpPr/>
          <p:nvPr/>
        </p:nvSpPr>
        <p:spPr>
          <a:xfrm>
            <a:off x="3281713" y="3983542"/>
            <a:ext cx="9499" cy="11566"/>
          </a:xfrm>
          <a:custGeom>
            <a:rect b="b" l="l" r="r" t="t"/>
            <a:pathLst>
              <a:path extrusionOk="0" h="621" w="510">
                <a:moveTo>
                  <a:pt x="258" y="1"/>
                </a:moveTo>
                <a:cubicBezTo>
                  <a:pt x="241" y="1"/>
                  <a:pt x="224" y="3"/>
                  <a:pt x="206" y="6"/>
                </a:cubicBezTo>
                <a:cubicBezTo>
                  <a:pt x="137" y="6"/>
                  <a:pt x="1" y="143"/>
                  <a:pt x="1" y="177"/>
                </a:cubicBezTo>
                <a:cubicBezTo>
                  <a:pt x="69" y="347"/>
                  <a:pt x="137" y="484"/>
                  <a:pt x="240" y="620"/>
                </a:cubicBezTo>
                <a:cubicBezTo>
                  <a:pt x="342" y="450"/>
                  <a:pt x="445" y="347"/>
                  <a:pt x="479" y="279"/>
                </a:cubicBezTo>
                <a:cubicBezTo>
                  <a:pt x="509" y="126"/>
                  <a:pt x="403" y="1"/>
                  <a:pt x="2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06" name="Google Shape;3106;p26"/>
          <p:cNvSpPr/>
          <p:nvPr/>
        </p:nvSpPr>
        <p:spPr>
          <a:xfrm>
            <a:off x="2836866" y="2096711"/>
            <a:ext cx="154457" cy="305841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07" name="Google Shape;3107;p26"/>
          <p:cNvSpPr/>
          <p:nvPr/>
        </p:nvSpPr>
        <p:spPr>
          <a:xfrm>
            <a:off x="414976" y="2191627"/>
            <a:ext cx="154457" cy="305711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08" name="Google Shape;3108;p26"/>
          <p:cNvSpPr/>
          <p:nvPr/>
        </p:nvSpPr>
        <p:spPr>
          <a:xfrm>
            <a:off x="2566833" y="707057"/>
            <a:ext cx="89624" cy="148069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09" name="Google Shape;3109;p26"/>
          <p:cNvSpPr/>
          <p:nvPr/>
        </p:nvSpPr>
        <p:spPr>
          <a:xfrm>
            <a:off x="1145176" y="2293993"/>
            <a:ext cx="89624" cy="148069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0" name="Google Shape;3110;p26"/>
          <p:cNvSpPr/>
          <p:nvPr/>
        </p:nvSpPr>
        <p:spPr>
          <a:xfrm>
            <a:off x="2624611" y="4722888"/>
            <a:ext cx="369278" cy="418299"/>
          </a:xfrm>
          <a:custGeom>
            <a:rect b="b" l="l" r="r" t="t"/>
            <a:pathLst>
              <a:path extrusionOk="0" h="22459" w="19827">
                <a:moveTo>
                  <a:pt x="9453" y="2279"/>
                </a:moveTo>
                <a:cubicBezTo>
                  <a:pt x="9112" y="2927"/>
                  <a:pt x="8702" y="3541"/>
                  <a:pt x="8190" y="4087"/>
                </a:cubicBezTo>
                <a:lnTo>
                  <a:pt x="8020" y="3916"/>
                </a:lnTo>
                <a:cubicBezTo>
                  <a:pt x="8429" y="3302"/>
                  <a:pt x="8907" y="2756"/>
                  <a:pt x="9453" y="2279"/>
                </a:cubicBezTo>
                <a:close/>
                <a:moveTo>
                  <a:pt x="12183" y="5827"/>
                </a:moveTo>
                <a:lnTo>
                  <a:pt x="12899" y="6817"/>
                </a:lnTo>
                <a:cubicBezTo>
                  <a:pt x="12831" y="6953"/>
                  <a:pt x="12797" y="7056"/>
                  <a:pt x="12763" y="7158"/>
                </a:cubicBezTo>
                <a:cubicBezTo>
                  <a:pt x="12524" y="7158"/>
                  <a:pt x="12387" y="7022"/>
                  <a:pt x="12353" y="6749"/>
                </a:cubicBezTo>
                <a:cubicBezTo>
                  <a:pt x="12285" y="6442"/>
                  <a:pt x="12217" y="6134"/>
                  <a:pt x="12183" y="5827"/>
                </a:cubicBezTo>
                <a:close/>
                <a:moveTo>
                  <a:pt x="6416" y="7533"/>
                </a:moveTo>
                <a:lnTo>
                  <a:pt x="6416" y="7602"/>
                </a:lnTo>
                <a:lnTo>
                  <a:pt x="6143" y="7704"/>
                </a:lnTo>
                <a:lnTo>
                  <a:pt x="6416" y="7533"/>
                </a:lnTo>
                <a:close/>
                <a:moveTo>
                  <a:pt x="10920" y="6783"/>
                </a:moveTo>
                <a:cubicBezTo>
                  <a:pt x="11057" y="7226"/>
                  <a:pt x="11193" y="7670"/>
                  <a:pt x="11330" y="8148"/>
                </a:cubicBezTo>
                <a:cubicBezTo>
                  <a:pt x="11022" y="7875"/>
                  <a:pt x="10886" y="7499"/>
                  <a:pt x="10886" y="6817"/>
                </a:cubicBezTo>
                <a:lnTo>
                  <a:pt x="10920" y="6783"/>
                </a:lnTo>
                <a:close/>
                <a:moveTo>
                  <a:pt x="14878" y="8079"/>
                </a:moveTo>
                <a:lnTo>
                  <a:pt x="15220" y="8284"/>
                </a:lnTo>
                <a:cubicBezTo>
                  <a:pt x="15168" y="8310"/>
                  <a:pt x="15126" y="8320"/>
                  <a:pt x="15089" y="8320"/>
                </a:cubicBezTo>
                <a:cubicBezTo>
                  <a:pt x="14979" y="8320"/>
                  <a:pt x="14921" y="8224"/>
                  <a:pt x="14844" y="8148"/>
                </a:cubicBezTo>
                <a:lnTo>
                  <a:pt x="14878" y="8079"/>
                </a:lnTo>
                <a:close/>
                <a:moveTo>
                  <a:pt x="6143" y="7704"/>
                </a:moveTo>
                <a:lnTo>
                  <a:pt x="6143" y="7704"/>
                </a:lnTo>
                <a:cubicBezTo>
                  <a:pt x="6109" y="7738"/>
                  <a:pt x="6075" y="7806"/>
                  <a:pt x="6075" y="7806"/>
                </a:cubicBezTo>
                <a:cubicBezTo>
                  <a:pt x="5699" y="7977"/>
                  <a:pt x="5324" y="8182"/>
                  <a:pt x="4949" y="8352"/>
                </a:cubicBezTo>
                <a:cubicBezTo>
                  <a:pt x="4901" y="8384"/>
                  <a:pt x="4846" y="8408"/>
                  <a:pt x="4791" y="8408"/>
                </a:cubicBezTo>
                <a:cubicBezTo>
                  <a:pt x="4727" y="8408"/>
                  <a:pt x="4662" y="8376"/>
                  <a:pt x="4607" y="8284"/>
                </a:cubicBezTo>
                <a:lnTo>
                  <a:pt x="6143" y="7704"/>
                </a:lnTo>
                <a:close/>
                <a:moveTo>
                  <a:pt x="7269" y="8318"/>
                </a:moveTo>
                <a:lnTo>
                  <a:pt x="7337" y="8387"/>
                </a:lnTo>
                <a:cubicBezTo>
                  <a:pt x="7201" y="8625"/>
                  <a:pt x="7098" y="8830"/>
                  <a:pt x="6962" y="9137"/>
                </a:cubicBezTo>
                <a:lnTo>
                  <a:pt x="6859" y="8591"/>
                </a:lnTo>
                <a:lnTo>
                  <a:pt x="7269" y="8318"/>
                </a:lnTo>
                <a:close/>
                <a:moveTo>
                  <a:pt x="11910" y="3507"/>
                </a:moveTo>
                <a:cubicBezTo>
                  <a:pt x="12729" y="4804"/>
                  <a:pt x="13684" y="5964"/>
                  <a:pt x="14503" y="7295"/>
                </a:cubicBezTo>
                <a:cubicBezTo>
                  <a:pt x="14481" y="7297"/>
                  <a:pt x="14458" y="7298"/>
                  <a:pt x="14436" y="7298"/>
                </a:cubicBezTo>
                <a:cubicBezTo>
                  <a:pt x="14152" y="7298"/>
                  <a:pt x="13884" y="7102"/>
                  <a:pt x="13821" y="6817"/>
                </a:cubicBezTo>
                <a:cubicBezTo>
                  <a:pt x="13752" y="6612"/>
                  <a:pt x="13684" y="6407"/>
                  <a:pt x="13582" y="6203"/>
                </a:cubicBezTo>
                <a:cubicBezTo>
                  <a:pt x="13552" y="6144"/>
                  <a:pt x="13497" y="6059"/>
                  <a:pt x="13439" y="6059"/>
                </a:cubicBezTo>
                <a:cubicBezTo>
                  <a:pt x="13430" y="6059"/>
                  <a:pt x="13420" y="6062"/>
                  <a:pt x="13411" y="6066"/>
                </a:cubicBezTo>
                <a:cubicBezTo>
                  <a:pt x="13343" y="6066"/>
                  <a:pt x="13275" y="6203"/>
                  <a:pt x="13240" y="6271"/>
                </a:cubicBezTo>
                <a:cubicBezTo>
                  <a:pt x="13240" y="6407"/>
                  <a:pt x="13240" y="6510"/>
                  <a:pt x="13275" y="6612"/>
                </a:cubicBezTo>
                <a:cubicBezTo>
                  <a:pt x="13548" y="7431"/>
                  <a:pt x="14059" y="8182"/>
                  <a:pt x="14776" y="8728"/>
                </a:cubicBezTo>
                <a:lnTo>
                  <a:pt x="14844" y="8796"/>
                </a:lnTo>
                <a:cubicBezTo>
                  <a:pt x="14968" y="8865"/>
                  <a:pt x="15047" y="8906"/>
                  <a:pt x="15109" y="8906"/>
                </a:cubicBezTo>
                <a:cubicBezTo>
                  <a:pt x="15201" y="8906"/>
                  <a:pt x="15254" y="8816"/>
                  <a:pt x="15356" y="8591"/>
                </a:cubicBezTo>
                <a:lnTo>
                  <a:pt x="15493" y="8796"/>
                </a:lnTo>
                <a:cubicBezTo>
                  <a:pt x="15254" y="8898"/>
                  <a:pt x="15186" y="9069"/>
                  <a:pt x="15288" y="9376"/>
                </a:cubicBezTo>
                <a:cubicBezTo>
                  <a:pt x="15261" y="9381"/>
                  <a:pt x="15235" y="9383"/>
                  <a:pt x="15209" y="9383"/>
                </a:cubicBezTo>
                <a:cubicBezTo>
                  <a:pt x="15031" y="9383"/>
                  <a:pt x="14861" y="9286"/>
                  <a:pt x="14742" y="9137"/>
                </a:cubicBezTo>
                <a:cubicBezTo>
                  <a:pt x="14196" y="8625"/>
                  <a:pt x="13718" y="8011"/>
                  <a:pt x="13309" y="7363"/>
                </a:cubicBezTo>
                <a:cubicBezTo>
                  <a:pt x="13138" y="7192"/>
                  <a:pt x="13104" y="6953"/>
                  <a:pt x="13206" y="6749"/>
                </a:cubicBezTo>
                <a:cubicBezTo>
                  <a:pt x="13240" y="6680"/>
                  <a:pt x="13206" y="6510"/>
                  <a:pt x="13138" y="6407"/>
                </a:cubicBezTo>
                <a:cubicBezTo>
                  <a:pt x="13036" y="6237"/>
                  <a:pt x="12899" y="6032"/>
                  <a:pt x="12763" y="5861"/>
                </a:cubicBezTo>
                <a:cubicBezTo>
                  <a:pt x="12353" y="5247"/>
                  <a:pt x="12080" y="4599"/>
                  <a:pt x="11876" y="3882"/>
                </a:cubicBezTo>
                <a:cubicBezTo>
                  <a:pt x="11876" y="3780"/>
                  <a:pt x="11841" y="3678"/>
                  <a:pt x="11841" y="3575"/>
                </a:cubicBezTo>
                <a:lnTo>
                  <a:pt x="11910" y="3507"/>
                </a:lnTo>
                <a:close/>
                <a:moveTo>
                  <a:pt x="15731" y="9103"/>
                </a:moveTo>
                <a:lnTo>
                  <a:pt x="16039" y="9581"/>
                </a:lnTo>
                <a:cubicBezTo>
                  <a:pt x="15800" y="9479"/>
                  <a:pt x="15800" y="9479"/>
                  <a:pt x="15731" y="9103"/>
                </a:cubicBezTo>
                <a:close/>
                <a:moveTo>
                  <a:pt x="10647" y="3575"/>
                </a:moveTo>
                <a:cubicBezTo>
                  <a:pt x="10681" y="4019"/>
                  <a:pt x="10681" y="4394"/>
                  <a:pt x="10715" y="4872"/>
                </a:cubicBezTo>
                <a:cubicBezTo>
                  <a:pt x="10442" y="4906"/>
                  <a:pt x="10442" y="5179"/>
                  <a:pt x="10442" y="5452"/>
                </a:cubicBezTo>
                <a:cubicBezTo>
                  <a:pt x="10408" y="6134"/>
                  <a:pt x="10442" y="6817"/>
                  <a:pt x="10545" y="7499"/>
                </a:cubicBezTo>
                <a:cubicBezTo>
                  <a:pt x="10579" y="7602"/>
                  <a:pt x="10579" y="7670"/>
                  <a:pt x="10545" y="7772"/>
                </a:cubicBezTo>
                <a:cubicBezTo>
                  <a:pt x="10408" y="8352"/>
                  <a:pt x="10442" y="9001"/>
                  <a:pt x="10613" y="9581"/>
                </a:cubicBezTo>
                <a:cubicBezTo>
                  <a:pt x="10681" y="10059"/>
                  <a:pt x="10647" y="10536"/>
                  <a:pt x="10545" y="11014"/>
                </a:cubicBezTo>
                <a:cubicBezTo>
                  <a:pt x="10545" y="11082"/>
                  <a:pt x="10477" y="11151"/>
                  <a:pt x="10442" y="11219"/>
                </a:cubicBezTo>
                <a:cubicBezTo>
                  <a:pt x="10283" y="11095"/>
                  <a:pt x="10206" y="11035"/>
                  <a:pt x="10141" y="11035"/>
                </a:cubicBezTo>
                <a:cubicBezTo>
                  <a:pt x="10080" y="11035"/>
                  <a:pt x="10029" y="11086"/>
                  <a:pt x="9931" y="11185"/>
                </a:cubicBezTo>
                <a:cubicBezTo>
                  <a:pt x="9828" y="10878"/>
                  <a:pt x="9760" y="10570"/>
                  <a:pt x="9794" y="10263"/>
                </a:cubicBezTo>
                <a:cubicBezTo>
                  <a:pt x="9862" y="9376"/>
                  <a:pt x="9931" y="8489"/>
                  <a:pt x="10033" y="7636"/>
                </a:cubicBezTo>
                <a:cubicBezTo>
                  <a:pt x="10101" y="7056"/>
                  <a:pt x="10204" y="6510"/>
                  <a:pt x="10272" y="5930"/>
                </a:cubicBezTo>
                <a:cubicBezTo>
                  <a:pt x="10306" y="5657"/>
                  <a:pt x="10306" y="5452"/>
                  <a:pt x="10101" y="5350"/>
                </a:cubicBezTo>
                <a:cubicBezTo>
                  <a:pt x="10272" y="4735"/>
                  <a:pt x="10408" y="4155"/>
                  <a:pt x="10579" y="3575"/>
                </a:cubicBezTo>
                <a:close/>
                <a:moveTo>
                  <a:pt x="9248" y="10673"/>
                </a:moveTo>
                <a:lnTo>
                  <a:pt x="9316" y="10707"/>
                </a:lnTo>
                <a:cubicBezTo>
                  <a:pt x="9316" y="11014"/>
                  <a:pt x="9316" y="11287"/>
                  <a:pt x="9248" y="11628"/>
                </a:cubicBezTo>
                <a:lnTo>
                  <a:pt x="9248" y="10673"/>
                </a:lnTo>
                <a:close/>
                <a:moveTo>
                  <a:pt x="12592" y="7738"/>
                </a:moveTo>
                <a:lnTo>
                  <a:pt x="12592" y="7738"/>
                </a:lnTo>
                <a:cubicBezTo>
                  <a:pt x="13070" y="7841"/>
                  <a:pt x="13070" y="7806"/>
                  <a:pt x="13582" y="8625"/>
                </a:cubicBezTo>
                <a:cubicBezTo>
                  <a:pt x="13548" y="8660"/>
                  <a:pt x="13513" y="8660"/>
                  <a:pt x="13479" y="8694"/>
                </a:cubicBezTo>
                <a:cubicBezTo>
                  <a:pt x="13309" y="8830"/>
                  <a:pt x="13309" y="9001"/>
                  <a:pt x="13479" y="9103"/>
                </a:cubicBezTo>
                <a:cubicBezTo>
                  <a:pt x="13616" y="9240"/>
                  <a:pt x="13786" y="9342"/>
                  <a:pt x="13957" y="9444"/>
                </a:cubicBezTo>
                <a:cubicBezTo>
                  <a:pt x="14128" y="9547"/>
                  <a:pt x="14332" y="9615"/>
                  <a:pt x="14537" y="9717"/>
                </a:cubicBezTo>
                <a:cubicBezTo>
                  <a:pt x="14981" y="9922"/>
                  <a:pt x="15356" y="10297"/>
                  <a:pt x="15493" y="10775"/>
                </a:cubicBezTo>
                <a:cubicBezTo>
                  <a:pt x="15595" y="11048"/>
                  <a:pt x="15697" y="11287"/>
                  <a:pt x="15834" y="11560"/>
                </a:cubicBezTo>
                <a:cubicBezTo>
                  <a:pt x="15643" y="11442"/>
                  <a:pt x="15534" y="11376"/>
                  <a:pt x="15464" y="11376"/>
                </a:cubicBezTo>
                <a:cubicBezTo>
                  <a:pt x="15371" y="11376"/>
                  <a:pt x="15346" y="11493"/>
                  <a:pt x="15288" y="11765"/>
                </a:cubicBezTo>
                <a:lnTo>
                  <a:pt x="14947" y="11935"/>
                </a:lnTo>
                <a:cubicBezTo>
                  <a:pt x="14810" y="11458"/>
                  <a:pt x="14708" y="10980"/>
                  <a:pt x="14571" y="10536"/>
                </a:cubicBezTo>
                <a:cubicBezTo>
                  <a:pt x="14537" y="10434"/>
                  <a:pt x="14503" y="10332"/>
                  <a:pt x="14469" y="10229"/>
                </a:cubicBezTo>
                <a:cubicBezTo>
                  <a:pt x="14435" y="10127"/>
                  <a:pt x="14332" y="10093"/>
                  <a:pt x="14264" y="10093"/>
                </a:cubicBezTo>
                <a:cubicBezTo>
                  <a:pt x="14196" y="10093"/>
                  <a:pt x="14128" y="10263"/>
                  <a:pt x="14128" y="10332"/>
                </a:cubicBezTo>
                <a:cubicBezTo>
                  <a:pt x="14162" y="10536"/>
                  <a:pt x="14196" y="10741"/>
                  <a:pt x="14230" y="10912"/>
                </a:cubicBezTo>
                <a:cubicBezTo>
                  <a:pt x="14264" y="10980"/>
                  <a:pt x="14264" y="11014"/>
                  <a:pt x="14264" y="11151"/>
                </a:cubicBezTo>
                <a:cubicBezTo>
                  <a:pt x="14025" y="10946"/>
                  <a:pt x="13855" y="10639"/>
                  <a:pt x="13786" y="10297"/>
                </a:cubicBezTo>
                <a:cubicBezTo>
                  <a:pt x="13724" y="10088"/>
                  <a:pt x="13699" y="10007"/>
                  <a:pt x="13619" y="10007"/>
                </a:cubicBezTo>
                <a:cubicBezTo>
                  <a:pt x="13569" y="10007"/>
                  <a:pt x="13496" y="10040"/>
                  <a:pt x="13377" y="10093"/>
                </a:cubicBezTo>
                <a:cubicBezTo>
                  <a:pt x="13036" y="9308"/>
                  <a:pt x="12797" y="8523"/>
                  <a:pt x="12592" y="7738"/>
                </a:cubicBezTo>
                <a:close/>
                <a:moveTo>
                  <a:pt x="9896" y="11492"/>
                </a:moveTo>
                <a:cubicBezTo>
                  <a:pt x="9828" y="11731"/>
                  <a:pt x="9794" y="11935"/>
                  <a:pt x="9726" y="12208"/>
                </a:cubicBezTo>
                <a:cubicBezTo>
                  <a:pt x="9658" y="11662"/>
                  <a:pt x="9658" y="11662"/>
                  <a:pt x="9862" y="11492"/>
                </a:cubicBezTo>
                <a:close/>
                <a:moveTo>
                  <a:pt x="5426" y="12072"/>
                </a:moveTo>
                <a:lnTo>
                  <a:pt x="5460" y="12140"/>
                </a:lnTo>
                <a:lnTo>
                  <a:pt x="5256" y="12515"/>
                </a:lnTo>
                <a:lnTo>
                  <a:pt x="5085" y="12379"/>
                </a:lnTo>
                <a:lnTo>
                  <a:pt x="5426" y="12072"/>
                </a:lnTo>
                <a:close/>
                <a:moveTo>
                  <a:pt x="8668" y="9240"/>
                </a:moveTo>
                <a:cubicBezTo>
                  <a:pt x="8600" y="9649"/>
                  <a:pt x="8497" y="10059"/>
                  <a:pt x="8395" y="10468"/>
                </a:cubicBezTo>
                <a:cubicBezTo>
                  <a:pt x="8327" y="10878"/>
                  <a:pt x="8224" y="11253"/>
                  <a:pt x="8020" y="11628"/>
                </a:cubicBezTo>
                <a:cubicBezTo>
                  <a:pt x="7781" y="11901"/>
                  <a:pt x="7815" y="12447"/>
                  <a:pt x="7405" y="12618"/>
                </a:cubicBezTo>
                <a:cubicBezTo>
                  <a:pt x="7376" y="12500"/>
                  <a:pt x="7372" y="12256"/>
                  <a:pt x="7241" y="12256"/>
                </a:cubicBezTo>
                <a:cubicBezTo>
                  <a:pt x="7219" y="12256"/>
                  <a:pt x="7195" y="12262"/>
                  <a:pt x="7167" y="12277"/>
                </a:cubicBezTo>
                <a:cubicBezTo>
                  <a:pt x="7064" y="12345"/>
                  <a:pt x="6962" y="12481"/>
                  <a:pt x="6859" y="12618"/>
                </a:cubicBezTo>
                <a:lnTo>
                  <a:pt x="6791" y="12584"/>
                </a:lnTo>
                <a:lnTo>
                  <a:pt x="7576" y="11048"/>
                </a:lnTo>
                <a:cubicBezTo>
                  <a:pt x="7576" y="11014"/>
                  <a:pt x="7610" y="10946"/>
                  <a:pt x="7644" y="10946"/>
                </a:cubicBezTo>
                <a:cubicBezTo>
                  <a:pt x="8054" y="10741"/>
                  <a:pt x="8190" y="10195"/>
                  <a:pt x="8395" y="9751"/>
                </a:cubicBezTo>
                <a:cubicBezTo>
                  <a:pt x="8463" y="9581"/>
                  <a:pt x="8566" y="9410"/>
                  <a:pt x="8668" y="9240"/>
                </a:cubicBezTo>
                <a:close/>
                <a:moveTo>
                  <a:pt x="7030" y="10980"/>
                </a:moveTo>
                <a:lnTo>
                  <a:pt x="7064" y="11048"/>
                </a:lnTo>
                <a:lnTo>
                  <a:pt x="6211" y="12686"/>
                </a:lnTo>
                <a:lnTo>
                  <a:pt x="5904" y="12311"/>
                </a:lnTo>
                <a:cubicBezTo>
                  <a:pt x="6006" y="12038"/>
                  <a:pt x="6109" y="11731"/>
                  <a:pt x="6416" y="11628"/>
                </a:cubicBezTo>
                <a:cubicBezTo>
                  <a:pt x="6552" y="11594"/>
                  <a:pt x="6621" y="11424"/>
                  <a:pt x="6723" y="11321"/>
                </a:cubicBezTo>
                <a:cubicBezTo>
                  <a:pt x="6825" y="11219"/>
                  <a:pt x="6928" y="11116"/>
                  <a:pt x="7030" y="10980"/>
                </a:cubicBezTo>
                <a:close/>
                <a:moveTo>
                  <a:pt x="15731" y="13027"/>
                </a:moveTo>
                <a:cubicBezTo>
                  <a:pt x="15834" y="13300"/>
                  <a:pt x="15936" y="13573"/>
                  <a:pt x="16039" y="13846"/>
                </a:cubicBezTo>
                <a:lnTo>
                  <a:pt x="15970" y="13880"/>
                </a:lnTo>
                <a:cubicBezTo>
                  <a:pt x="15868" y="13607"/>
                  <a:pt x="15766" y="13369"/>
                  <a:pt x="15663" y="13096"/>
                </a:cubicBezTo>
                <a:lnTo>
                  <a:pt x="15731" y="13027"/>
                </a:lnTo>
                <a:close/>
                <a:moveTo>
                  <a:pt x="4676" y="13471"/>
                </a:moveTo>
                <a:lnTo>
                  <a:pt x="4676" y="13471"/>
                </a:lnTo>
                <a:cubicBezTo>
                  <a:pt x="4573" y="13846"/>
                  <a:pt x="4403" y="14187"/>
                  <a:pt x="4061" y="14187"/>
                </a:cubicBezTo>
                <a:lnTo>
                  <a:pt x="4676" y="13471"/>
                </a:lnTo>
                <a:close/>
                <a:moveTo>
                  <a:pt x="5972" y="13198"/>
                </a:moveTo>
                <a:cubicBezTo>
                  <a:pt x="5631" y="14426"/>
                  <a:pt x="4846" y="14836"/>
                  <a:pt x="4198" y="15382"/>
                </a:cubicBezTo>
                <a:lnTo>
                  <a:pt x="4130" y="15279"/>
                </a:lnTo>
                <a:lnTo>
                  <a:pt x="5938" y="13198"/>
                </a:lnTo>
                <a:close/>
                <a:moveTo>
                  <a:pt x="11398" y="12379"/>
                </a:moveTo>
                <a:cubicBezTo>
                  <a:pt x="11603" y="12618"/>
                  <a:pt x="11773" y="12959"/>
                  <a:pt x="11773" y="13300"/>
                </a:cubicBezTo>
                <a:cubicBezTo>
                  <a:pt x="11841" y="14051"/>
                  <a:pt x="11944" y="14802"/>
                  <a:pt x="12046" y="15552"/>
                </a:cubicBezTo>
                <a:cubicBezTo>
                  <a:pt x="12080" y="15723"/>
                  <a:pt x="12114" y="15860"/>
                  <a:pt x="12149" y="15996"/>
                </a:cubicBezTo>
                <a:cubicBezTo>
                  <a:pt x="11705" y="15552"/>
                  <a:pt x="11432" y="14938"/>
                  <a:pt x="11398" y="14324"/>
                </a:cubicBezTo>
                <a:cubicBezTo>
                  <a:pt x="11330" y="13676"/>
                  <a:pt x="11159" y="13061"/>
                  <a:pt x="11398" y="12379"/>
                </a:cubicBezTo>
                <a:close/>
                <a:moveTo>
                  <a:pt x="4778" y="15928"/>
                </a:moveTo>
                <a:lnTo>
                  <a:pt x="4812" y="15996"/>
                </a:lnTo>
                <a:lnTo>
                  <a:pt x="4846" y="15996"/>
                </a:lnTo>
                <a:cubicBezTo>
                  <a:pt x="4710" y="16269"/>
                  <a:pt x="4607" y="16508"/>
                  <a:pt x="4471" y="16849"/>
                </a:cubicBezTo>
                <a:cubicBezTo>
                  <a:pt x="4403" y="16644"/>
                  <a:pt x="4369" y="16508"/>
                  <a:pt x="4334" y="16303"/>
                </a:cubicBezTo>
                <a:lnTo>
                  <a:pt x="4778" y="15928"/>
                </a:lnTo>
                <a:close/>
                <a:moveTo>
                  <a:pt x="7064" y="13027"/>
                </a:moveTo>
                <a:lnTo>
                  <a:pt x="7542" y="13266"/>
                </a:lnTo>
                <a:cubicBezTo>
                  <a:pt x="7371" y="13676"/>
                  <a:pt x="7235" y="14051"/>
                  <a:pt x="7098" y="14426"/>
                </a:cubicBezTo>
                <a:cubicBezTo>
                  <a:pt x="7063" y="14419"/>
                  <a:pt x="7028" y="14415"/>
                  <a:pt x="6992" y="14415"/>
                </a:cubicBezTo>
                <a:cubicBezTo>
                  <a:pt x="6716" y="14415"/>
                  <a:pt x="6434" y="14644"/>
                  <a:pt x="6314" y="15006"/>
                </a:cubicBezTo>
                <a:cubicBezTo>
                  <a:pt x="6041" y="15689"/>
                  <a:pt x="5631" y="16269"/>
                  <a:pt x="5153" y="16781"/>
                </a:cubicBezTo>
                <a:cubicBezTo>
                  <a:pt x="5085" y="16815"/>
                  <a:pt x="5051" y="16849"/>
                  <a:pt x="4983" y="16917"/>
                </a:cubicBezTo>
                <a:cubicBezTo>
                  <a:pt x="5187" y="16201"/>
                  <a:pt x="5495" y="15484"/>
                  <a:pt x="5836" y="14802"/>
                </a:cubicBezTo>
                <a:cubicBezTo>
                  <a:pt x="6245" y="14187"/>
                  <a:pt x="6655" y="13607"/>
                  <a:pt x="7064" y="13027"/>
                </a:cubicBezTo>
                <a:close/>
                <a:moveTo>
                  <a:pt x="15970" y="16474"/>
                </a:moveTo>
                <a:cubicBezTo>
                  <a:pt x="16175" y="16474"/>
                  <a:pt x="16346" y="16644"/>
                  <a:pt x="16414" y="16849"/>
                </a:cubicBezTo>
                <a:cubicBezTo>
                  <a:pt x="16585" y="17190"/>
                  <a:pt x="16789" y="17532"/>
                  <a:pt x="16926" y="17839"/>
                </a:cubicBezTo>
                <a:cubicBezTo>
                  <a:pt x="16482" y="17497"/>
                  <a:pt x="16107" y="17020"/>
                  <a:pt x="15970" y="16474"/>
                </a:cubicBezTo>
                <a:close/>
                <a:moveTo>
                  <a:pt x="10818" y="8455"/>
                </a:moveTo>
                <a:lnTo>
                  <a:pt x="11057" y="8694"/>
                </a:lnTo>
                <a:cubicBezTo>
                  <a:pt x="11159" y="8796"/>
                  <a:pt x="11227" y="8933"/>
                  <a:pt x="11330" y="8933"/>
                </a:cubicBezTo>
                <a:cubicBezTo>
                  <a:pt x="11671" y="8967"/>
                  <a:pt x="11739" y="9342"/>
                  <a:pt x="11876" y="9649"/>
                </a:cubicBezTo>
                <a:cubicBezTo>
                  <a:pt x="12114" y="10195"/>
                  <a:pt x="12387" y="10775"/>
                  <a:pt x="12660" y="11321"/>
                </a:cubicBezTo>
                <a:cubicBezTo>
                  <a:pt x="13002" y="11969"/>
                  <a:pt x="13411" y="12481"/>
                  <a:pt x="13991" y="12584"/>
                </a:cubicBezTo>
                <a:cubicBezTo>
                  <a:pt x="14298" y="13471"/>
                  <a:pt x="14640" y="14290"/>
                  <a:pt x="14947" y="15177"/>
                </a:cubicBezTo>
                <a:cubicBezTo>
                  <a:pt x="14878" y="15109"/>
                  <a:pt x="14810" y="15075"/>
                  <a:pt x="14776" y="15006"/>
                </a:cubicBezTo>
                <a:cubicBezTo>
                  <a:pt x="14367" y="14426"/>
                  <a:pt x="14025" y="13812"/>
                  <a:pt x="13786" y="13164"/>
                </a:cubicBezTo>
                <a:cubicBezTo>
                  <a:pt x="13752" y="13027"/>
                  <a:pt x="13718" y="12925"/>
                  <a:pt x="13650" y="12823"/>
                </a:cubicBezTo>
                <a:cubicBezTo>
                  <a:pt x="13621" y="12764"/>
                  <a:pt x="13566" y="12679"/>
                  <a:pt x="13463" y="12679"/>
                </a:cubicBezTo>
                <a:cubicBezTo>
                  <a:pt x="13447" y="12679"/>
                  <a:pt x="13430" y="12681"/>
                  <a:pt x="13411" y="12686"/>
                </a:cubicBezTo>
                <a:cubicBezTo>
                  <a:pt x="13309" y="12754"/>
                  <a:pt x="13275" y="12891"/>
                  <a:pt x="13343" y="13061"/>
                </a:cubicBezTo>
                <a:cubicBezTo>
                  <a:pt x="13343" y="13096"/>
                  <a:pt x="13343" y="13130"/>
                  <a:pt x="13377" y="13164"/>
                </a:cubicBezTo>
                <a:cubicBezTo>
                  <a:pt x="13616" y="13949"/>
                  <a:pt x="13957" y="14665"/>
                  <a:pt x="14435" y="15314"/>
                </a:cubicBezTo>
                <a:cubicBezTo>
                  <a:pt x="14640" y="15587"/>
                  <a:pt x="14844" y="15825"/>
                  <a:pt x="15117" y="16030"/>
                </a:cubicBezTo>
                <a:cubicBezTo>
                  <a:pt x="15458" y="16371"/>
                  <a:pt x="15663" y="16815"/>
                  <a:pt x="15663" y="17259"/>
                </a:cubicBezTo>
                <a:cubicBezTo>
                  <a:pt x="15697" y="17463"/>
                  <a:pt x="15731" y="17668"/>
                  <a:pt x="15800" y="17839"/>
                </a:cubicBezTo>
                <a:cubicBezTo>
                  <a:pt x="15772" y="17841"/>
                  <a:pt x="15745" y="17842"/>
                  <a:pt x="15718" y="17842"/>
                </a:cubicBezTo>
                <a:cubicBezTo>
                  <a:pt x="15371" y="17842"/>
                  <a:pt x="15037" y="17646"/>
                  <a:pt x="14878" y="17361"/>
                </a:cubicBezTo>
                <a:cubicBezTo>
                  <a:pt x="14742" y="17156"/>
                  <a:pt x="14605" y="16951"/>
                  <a:pt x="14537" y="16713"/>
                </a:cubicBezTo>
                <a:cubicBezTo>
                  <a:pt x="14447" y="16460"/>
                  <a:pt x="14386" y="16332"/>
                  <a:pt x="14307" y="16332"/>
                </a:cubicBezTo>
                <a:cubicBezTo>
                  <a:pt x="14237" y="16332"/>
                  <a:pt x="14154" y="16435"/>
                  <a:pt x="14025" y="16644"/>
                </a:cubicBezTo>
                <a:cubicBezTo>
                  <a:pt x="13718" y="16337"/>
                  <a:pt x="13513" y="15962"/>
                  <a:pt x="13411" y="15552"/>
                </a:cubicBezTo>
                <a:cubicBezTo>
                  <a:pt x="13309" y="15109"/>
                  <a:pt x="13206" y="14699"/>
                  <a:pt x="13138" y="14256"/>
                </a:cubicBezTo>
                <a:cubicBezTo>
                  <a:pt x="13107" y="14098"/>
                  <a:pt x="13075" y="13911"/>
                  <a:pt x="12935" y="13911"/>
                </a:cubicBezTo>
                <a:cubicBezTo>
                  <a:pt x="12924" y="13911"/>
                  <a:pt x="12912" y="13912"/>
                  <a:pt x="12899" y="13915"/>
                </a:cubicBezTo>
                <a:cubicBezTo>
                  <a:pt x="12729" y="13915"/>
                  <a:pt x="12729" y="14085"/>
                  <a:pt x="12729" y="14256"/>
                </a:cubicBezTo>
                <a:lnTo>
                  <a:pt x="12729" y="14426"/>
                </a:lnTo>
                <a:cubicBezTo>
                  <a:pt x="12524" y="14392"/>
                  <a:pt x="12456" y="14153"/>
                  <a:pt x="12387" y="13983"/>
                </a:cubicBezTo>
                <a:cubicBezTo>
                  <a:pt x="12285" y="13778"/>
                  <a:pt x="12217" y="13607"/>
                  <a:pt x="12149" y="13437"/>
                </a:cubicBezTo>
                <a:lnTo>
                  <a:pt x="12183" y="13369"/>
                </a:lnTo>
                <a:lnTo>
                  <a:pt x="12524" y="13539"/>
                </a:lnTo>
                <a:cubicBezTo>
                  <a:pt x="12569" y="13562"/>
                  <a:pt x="12615" y="13573"/>
                  <a:pt x="12657" y="13573"/>
                </a:cubicBezTo>
                <a:cubicBezTo>
                  <a:pt x="12740" y="13573"/>
                  <a:pt x="12808" y="13528"/>
                  <a:pt x="12831" y="13437"/>
                </a:cubicBezTo>
                <a:cubicBezTo>
                  <a:pt x="12899" y="13266"/>
                  <a:pt x="12797" y="13164"/>
                  <a:pt x="12695" y="13096"/>
                </a:cubicBezTo>
                <a:lnTo>
                  <a:pt x="12626" y="13027"/>
                </a:lnTo>
                <a:cubicBezTo>
                  <a:pt x="11910" y="12584"/>
                  <a:pt x="11603" y="11799"/>
                  <a:pt x="11330" y="10912"/>
                </a:cubicBezTo>
                <a:cubicBezTo>
                  <a:pt x="11227" y="10639"/>
                  <a:pt x="11295" y="10366"/>
                  <a:pt x="11466" y="10161"/>
                </a:cubicBezTo>
                <a:lnTo>
                  <a:pt x="11637" y="10673"/>
                </a:lnTo>
                <a:cubicBezTo>
                  <a:pt x="11841" y="11321"/>
                  <a:pt x="12183" y="11935"/>
                  <a:pt x="12626" y="12481"/>
                </a:cubicBezTo>
                <a:cubicBezTo>
                  <a:pt x="12770" y="12604"/>
                  <a:pt x="12876" y="12666"/>
                  <a:pt x="12953" y="12666"/>
                </a:cubicBezTo>
                <a:cubicBezTo>
                  <a:pt x="13004" y="12666"/>
                  <a:pt x="13043" y="12638"/>
                  <a:pt x="13070" y="12584"/>
                </a:cubicBezTo>
                <a:cubicBezTo>
                  <a:pt x="13206" y="12345"/>
                  <a:pt x="13036" y="12208"/>
                  <a:pt x="12933" y="12072"/>
                </a:cubicBezTo>
                <a:cubicBezTo>
                  <a:pt x="12387" y="11389"/>
                  <a:pt x="11978" y="10605"/>
                  <a:pt x="11773" y="9751"/>
                </a:cubicBezTo>
                <a:cubicBezTo>
                  <a:pt x="11773" y="9649"/>
                  <a:pt x="11705" y="9581"/>
                  <a:pt x="11705" y="9513"/>
                </a:cubicBezTo>
                <a:cubicBezTo>
                  <a:pt x="11675" y="9364"/>
                  <a:pt x="11594" y="9267"/>
                  <a:pt x="11506" y="9267"/>
                </a:cubicBezTo>
                <a:cubicBezTo>
                  <a:pt x="11493" y="9267"/>
                  <a:pt x="11479" y="9269"/>
                  <a:pt x="11466" y="9274"/>
                </a:cubicBezTo>
                <a:cubicBezTo>
                  <a:pt x="11330" y="9308"/>
                  <a:pt x="11330" y="9479"/>
                  <a:pt x="11330" y="9615"/>
                </a:cubicBezTo>
                <a:lnTo>
                  <a:pt x="11330" y="9854"/>
                </a:lnTo>
                <a:lnTo>
                  <a:pt x="11159" y="9820"/>
                </a:lnTo>
                <a:cubicBezTo>
                  <a:pt x="11193" y="9649"/>
                  <a:pt x="11193" y="9513"/>
                  <a:pt x="11193" y="9342"/>
                </a:cubicBezTo>
                <a:cubicBezTo>
                  <a:pt x="11159" y="9206"/>
                  <a:pt x="11022" y="9137"/>
                  <a:pt x="10920" y="9035"/>
                </a:cubicBezTo>
                <a:cubicBezTo>
                  <a:pt x="10886" y="8898"/>
                  <a:pt x="10852" y="8728"/>
                  <a:pt x="10818" y="8455"/>
                </a:cubicBezTo>
                <a:close/>
                <a:moveTo>
                  <a:pt x="3993" y="16610"/>
                </a:moveTo>
                <a:cubicBezTo>
                  <a:pt x="3993" y="16917"/>
                  <a:pt x="3925" y="17122"/>
                  <a:pt x="3754" y="17259"/>
                </a:cubicBezTo>
                <a:cubicBezTo>
                  <a:pt x="3311" y="17532"/>
                  <a:pt x="2867" y="17805"/>
                  <a:pt x="2458" y="18078"/>
                </a:cubicBezTo>
                <a:lnTo>
                  <a:pt x="2389" y="18009"/>
                </a:lnTo>
                <a:cubicBezTo>
                  <a:pt x="2423" y="17941"/>
                  <a:pt x="2423" y="17839"/>
                  <a:pt x="2458" y="17805"/>
                </a:cubicBezTo>
                <a:cubicBezTo>
                  <a:pt x="2969" y="17395"/>
                  <a:pt x="3481" y="17054"/>
                  <a:pt x="3993" y="16610"/>
                </a:cubicBezTo>
                <a:close/>
                <a:moveTo>
                  <a:pt x="4846" y="18146"/>
                </a:moveTo>
                <a:cubicBezTo>
                  <a:pt x="4607" y="18896"/>
                  <a:pt x="4061" y="19169"/>
                  <a:pt x="3584" y="19613"/>
                </a:cubicBezTo>
                <a:cubicBezTo>
                  <a:pt x="3584" y="19306"/>
                  <a:pt x="3584" y="19272"/>
                  <a:pt x="3754" y="19101"/>
                </a:cubicBezTo>
                <a:cubicBezTo>
                  <a:pt x="4096" y="18794"/>
                  <a:pt x="4471" y="18487"/>
                  <a:pt x="4846" y="18146"/>
                </a:cubicBezTo>
                <a:close/>
                <a:moveTo>
                  <a:pt x="9077" y="14665"/>
                </a:moveTo>
                <a:cubicBezTo>
                  <a:pt x="9112" y="15450"/>
                  <a:pt x="9248" y="16167"/>
                  <a:pt x="9009" y="16917"/>
                </a:cubicBezTo>
                <a:cubicBezTo>
                  <a:pt x="9043" y="16781"/>
                  <a:pt x="9043" y="16678"/>
                  <a:pt x="9009" y="16542"/>
                </a:cubicBezTo>
                <a:cubicBezTo>
                  <a:pt x="8975" y="16440"/>
                  <a:pt x="8975" y="16337"/>
                  <a:pt x="8839" y="16303"/>
                </a:cubicBezTo>
                <a:cubicBezTo>
                  <a:pt x="8824" y="16294"/>
                  <a:pt x="8810" y="16289"/>
                  <a:pt x="8796" y="16289"/>
                </a:cubicBezTo>
                <a:cubicBezTo>
                  <a:pt x="8710" y="16289"/>
                  <a:pt x="8634" y="16454"/>
                  <a:pt x="8634" y="16542"/>
                </a:cubicBezTo>
                <a:lnTo>
                  <a:pt x="8634" y="16883"/>
                </a:lnTo>
                <a:cubicBezTo>
                  <a:pt x="8634" y="17054"/>
                  <a:pt x="8634" y="17259"/>
                  <a:pt x="8429" y="17361"/>
                </a:cubicBezTo>
                <a:cubicBezTo>
                  <a:pt x="8361" y="17395"/>
                  <a:pt x="8361" y="17600"/>
                  <a:pt x="8327" y="17736"/>
                </a:cubicBezTo>
                <a:cubicBezTo>
                  <a:pt x="8190" y="18282"/>
                  <a:pt x="8054" y="18862"/>
                  <a:pt x="7917" y="19442"/>
                </a:cubicBezTo>
                <a:cubicBezTo>
                  <a:pt x="7790" y="19430"/>
                  <a:pt x="7664" y="19408"/>
                  <a:pt x="7544" y="19408"/>
                </a:cubicBezTo>
                <a:cubicBezTo>
                  <a:pt x="7341" y="19408"/>
                  <a:pt x="7159" y="19471"/>
                  <a:pt x="7030" y="19750"/>
                </a:cubicBezTo>
                <a:cubicBezTo>
                  <a:pt x="7064" y="19101"/>
                  <a:pt x="7064" y="18453"/>
                  <a:pt x="7508" y="18009"/>
                </a:cubicBezTo>
                <a:cubicBezTo>
                  <a:pt x="7576" y="17907"/>
                  <a:pt x="7644" y="17805"/>
                  <a:pt x="7678" y="17702"/>
                </a:cubicBezTo>
                <a:cubicBezTo>
                  <a:pt x="7713" y="17600"/>
                  <a:pt x="7713" y="17497"/>
                  <a:pt x="7644" y="17395"/>
                </a:cubicBezTo>
                <a:cubicBezTo>
                  <a:pt x="7610" y="17361"/>
                  <a:pt x="7568" y="17344"/>
                  <a:pt x="7525" y="17344"/>
                </a:cubicBezTo>
                <a:cubicBezTo>
                  <a:pt x="7482" y="17344"/>
                  <a:pt x="7440" y="17361"/>
                  <a:pt x="7405" y="17395"/>
                </a:cubicBezTo>
                <a:cubicBezTo>
                  <a:pt x="7303" y="17497"/>
                  <a:pt x="7201" y="17634"/>
                  <a:pt x="7098" y="17770"/>
                </a:cubicBezTo>
                <a:lnTo>
                  <a:pt x="7040" y="17683"/>
                </a:lnTo>
                <a:lnTo>
                  <a:pt x="7040" y="17683"/>
                </a:lnTo>
                <a:cubicBezTo>
                  <a:pt x="7412" y="16973"/>
                  <a:pt x="7749" y="16297"/>
                  <a:pt x="8054" y="15621"/>
                </a:cubicBezTo>
                <a:lnTo>
                  <a:pt x="8054" y="15621"/>
                </a:lnTo>
                <a:cubicBezTo>
                  <a:pt x="8122" y="15996"/>
                  <a:pt x="8020" y="16405"/>
                  <a:pt x="7781" y="16713"/>
                </a:cubicBezTo>
                <a:lnTo>
                  <a:pt x="7713" y="16815"/>
                </a:lnTo>
                <a:cubicBezTo>
                  <a:pt x="7610" y="16917"/>
                  <a:pt x="7576" y="17054"/>
                  <a:pt x="7678" y="17190"/>
                </a:cubicBezTo>
                <a:cubicBezTo>
                  <a:pt x="7713" y="17259"/>
                  <a:pt x="7755" y="17284"/>
                  <a:pt x="7802" y="17284"/>
                </a:cubicBezTo>
                <a:cubicBezTo>
                  <a:pt x="7849" y="17284"/>
                  <a:pt x="7900" y="17259"/>
                  <a:pt x="7951" y="17224"/>
                </a:cubicBezTo>
                <a:cubicBezTo>
                  <a:pt x="8190" y="17054"/>
                  <a:pt x="8361" y="16781"/>
                  <a:pt x="8395" y="16508"/>
                </a:cubicBezTo>
                <a:cubicBezTo>
                  <a:pt x="8463" y="16303"/>
                  <a:pt x="8532" y="16064"/>
                  <a:pt x="8532" y="15825"/>
                </a:cubicBezTo>
                <a:cubicBezTo>
                  <a:pt x="8532" y="15382"/>
                  <a:pt x="8736" y="14972"/>
                  <a:pt x="9077" y="14665"/>
                </a:cubicBezTo>
                <a:close/>
                <a:moveTo>
                  <a:pt x="2526" y="20125"/>
                </a:moveTo>
                <a:lnTo>
                  <a:pt x="2526" y="20193"/>
                </a:lnTo>
                <a:lnTo>
                  <a:pt x="2355" y="20330"/>
                </a:lnTo>
                <a:lnTo>
                  <a:pt x="2355" y="20261"/>
                </a:lnTo>
                <a:lnTo>
                  <a:pt x="2526" y="20125"/>
                </a:lnTo>
                <a:close/>
                <a:moveTo>
                  <a:pt x="9692" y="6373"/>
                </a:moveTo>
                <a:lnTo>
                  <a:pt x="9692" y="6373"/>
                </a:lnTo>
                <a:cubicBezTo>
                  <a:pt x="9760" y="6715"/>
                  <a:pt x="9760" y="6817"/>
                  <a:pt x="9623" y="6988"/>
                </a:cubicBezTo>
                <a:cubicBezTo>
                  <a:pt x="9487" y="7124"/>
                  <a:pt x="9419" y="7329"/>
                  <a:pt x="9453" y="7533"/>
                </a:cubicBezTo>
                <a:cubicBezTo>
                  <a:pt x="9419" y="8148"/>
                  <a:pt x="9385" y="8796"/>
                  <a:pt x="9350" y="9444"/>
                </a:cubicBezTo>
                <a:cubicBezTo>
                  <a:pt x="9385" y="9751"/>
                  <a:pt x="9248" y="10024"/>
                  <a:pt x="9077" y="10263"/>
                </a:cubicBezTo>
                <a:cubicBezTo>
                  <a:pt x="8873" y="10468"/>
                  <a:pt x="8804" y="10741"/>
                  <a:pt x="8839" y="11014"/>
                </a:cubicBezTo>
                <a:lnTo>
                  <a:pt x="8839" y="11935"/>
                </a:lnTo>
                <a:cubicBezTo>
                  <a:pt x="8634" y="12004"/>
                  <a:pt x="8566" y="12208"/>
                  <a:pt x="8566" y="12481"/>
                </a:cubicBezTo>
                <a:cubicBezTo>
                  <a:pt x="8497" y="13061"/>
                  <a:pt x="8429" y="13607"/>
                  <a:pt x="8361" y="14187"/>
                </a:cubicBezTo>
                <a:cubicBezTo>
                  <a:pt x="8361" y="14358"/>
                  <a:pt x="8293" y="14495"/>
                  <a:pt x="8190" y="14597"/>
                </a:cubicBezTo>
                <a:cubicBezTo>
                  <a:pt x="8088" y="14733"/>
                  <a:pt x="7986" y="14870"/>
                  <a:pt x="7917" y="15006"/>
                </a:cubicBezTo>
                <a:cubicBezTo>
                  <a:pt x="7678" y="15450"/>
                  <a:pt x="7474" y="15928"/>
                  <a:pt x="7201" y="16337"/>
                </a:cubicBezTo>
                <a:cubicBezTo>
                  <a:pt x="6962" y="16781"/>
                  <a:pt x="6723" y="17190"/>
                  <a:pt x="6518" y="17634"/>
                </a:cubicBezTo>
                <a:cubicBezTo>
                  <a:pt x="6314" y="18078"/>
                  <a:pt x="6075" y="18521"/>
                  <a:pt x="5802" y="18931"/>
                </a:cubicBezTo>
                <a:cubicBezTo>
                  <a:pt x="5460" y="19442"/>
                  <a:pt x="5017" y="19920"/>
                  <a:pt x="4573" y="20330"/>
                </a:cubicBezTo>
                <a:cubicBezTo>
                  <a:pt x="4573" y="19988"/>
                  <a:pt x="4880" y="19818"/>
                  <a:pt x="4710" y="19545"/>
                </a:cubicBezTo>
                <a:cubicBezTo>
                  <a:pt x="5017" y="18896"/>
                  <a:pt x="5324" y="18316"/>
                  <a:pt x="5631" y="17702"/>
                </a:cubicBezTo>
                <a:cubicBezTo>
                  <a:pt x="5699" y="17497"/>
                  <a:pt x="5836" y="17327"/>
                  <a:pt x="6006" y="17224"/>
                </a:cubicBezTo>
                <a:cubicBezTo>
                  <a:pt x="6314" y="16986"/>
                  <a:pt x="6587" y="16644"/>
                  <a:pt x="6757" y="16269"/>
                </a:cubicBezTo>
                <a:cubicBezTo>
                  <a:pt x="7337" y="15177"/>
                  <a:pt x="7781" y="14017"/>
                  <a:pt x="8088" y="12823"/>
                </a:cubicBezTo>
                <a:cubicBezTo>
                  <a:pt x="8122" y="12686"/>
                  <a:pt x="8156" y="12584"/>
                  <a:pt x="8190" y="12447"/>
                </a:cubicBezTo>
                <a:cubicBezTo>
                  <a:pt x="8668" y="11287"/>
                  <a:pt x="8975" y="10059"/>
                  <a:pt x="9146" y="8796"/>
                </a:cubicBezTo>
                <a:cubicBezTo>
                  <a:pt x="9282" y="8455"/>
                  <a:pt x="9248" y="8079"/>
                  <a:pt x="9077" y="7772"/>
                </a:cubicBezTo>
                <a:cubicBezTo>
                  <a:pt x="9214" y="7261"/>
                  <a:pt x="9419" y="6783"/>
                  <a:pt x="9692" y="6373"/>
                </a:cubicBezTo>
                <a:close/>
                <a:moveTo>
                  <a:pt x="6552" y="19374"/>
                </a:moveTo>
                <a:lnTo>
                  <a:pt x="6552" y="19374"/>
                </a:lnTo>
                <a:cubicBezTo>
                  <a:pt x="6621" y="19613"/>
                  <a:pt x="6621" y="19886"/>
                  <a:pt x="6518" y="20125"/>
                </a:cubicBezTo>
                <a:cubicBezTo>
                  <a:pt x="6416" y="20296"/>
                  <a:pt x="6416" y="20534"/>
                  <a:pt x="6552" y="20705"/>
                </a:cubicBezTo>
                <a:cubicBezTo>
                  <a:pt x="6552" y="20705"/>
                  <a:pt x="6518" y="20739"/>
                  <a:pt x="6518" y="20807"/>
                </a:cubicBezTo>
                <a:lnTo>
                  <a:pt x="6143" y="20569"/>
                </a:lnTo>
                <a:lnTo>
                  <a:pt x="6552" y="19374"/>
                </a:lnTo>
                <a:close/>
                <a:moveTo>
                  <a:pt x="9623" y="19408"/>
                </a:moveTo>
                <a:lnTo>
                  <a:pt x="9623" y="19408"/>
                </a:lnTo>
                <a:cubicBezTo>
                  <a:pt x="9931" y="19852"/>
                  <a:pt x="10033" y="20432"/>
                  <a:pt x="9862" y="20944"/>
                </a:cubicBezTo>
                <a:cubicBezTo>
                  <a:pt x="9623" y="20466"/>
                  <a:pt x="9555" y="19920"/>
                  <a:pt x="9623" y="19408"/>
                </a:cubicBezTo>
                <a:close/>
                <a:moveTo>
                  <a:pt x="4300" y="19681"/>
                </a:moveTo>
                <a:lnTo>
                  <a:pt x="4334" y="19750"/>
                </a:lnTo>
                <a:cubicBezTo>
                  <a:pt x="4096" y="20159"/>
                  <a:pt x="3857" y="20603"/>
                  <a:pt x="3618" y="21012"/>
                </a:cubicBezTo>
                <a:cubicBezTo>
                  <a:pt x="3550" y="21080"/>
                  <a:pt x="3447" y="21114"/>
                  <a:pt x="3345" y="21183"/>
                </a:cubicBezTo>
                <a:lnTo>
                  <a:pt x="3345" y="20364"/>
                </a:lnTo>
                <a:lnTo>
                  <a:pt x="4300" y="19681"/>
                </a:lnTo>
                <a:close/>
                <a:moveTo>
                  <a:pt x="12422" y="15041"/>
                </a:moveTo>
                <a:cubicBezTo>
                  <a:pt x="12524" y="15245"/>
                  <a:pt x="12626" y="15450"/>
                  <a:pt x="12763" y="15621"/>
                </a:cubicBezTo>
                <a:cubicBezTo>
                  <a:pt x="13138" y="16337"/>
                  <a:pt x="13479" y="17020"/>
                  <a:pt x="13889" y="17668"/>
                </a:cubicBezTo>
                <a:cubicBezTo>
                  <a:pt x="14059" y="17941"/>
                  <a:pt x="14264" y="18180"/>
                  <a:pt x="14503" y="18385"/>
                </a:cubicBezTo>
                <a:cubicBezTo>
                  <a:pt x="14674" y="18521"/>
                  <a:pt x="14878" y="18623"/>
                  <a:pt x="15049" y="18726"/>
                </a:cubicBezTo>
                <a:cubicBezTo>
                  <a:pt x="15322" y="19681"/>
                  <a:pt x="15595" y="20773"/>
                  <a:pt x="15868" y="21831"/>
                </a:cubicBezTo>
                <a:lnTo>
                  <a:pt x="15827" y="21852"/>
                </a:lnTo>
                <a:lnTo>
                  <a:pt x="15827" y="21852"/>
                </a:lnTo>
                <a:cubicBezTo>
                  <a:pt x="15591" y="21413"/>
                  <a:pt x="15388" y="20973"/>
                  <a:pt x="15151" y="20500"/>
                </a:cubicBezTo>
                <a:cubicBezTo>
                  <a:pt x="15117" y="20330"/>
                  <a:pt x="15083" y="20159"/>
                  <a:pt x="15083" y="19988"/>
                </a:cubicBezTo>
                <a:cubicBezTo>
                  <a:pt x="15049" y="19818"/>
                  <a:pt x="15083" y="19647"/>
                  <a:pt x="14913" y="19613"/>
                </a:cubicBezTo>
                <a:cubicBezTo>
                  <a:pt x="14708" y="19579"/>
                  <a:pt x="14674" y="19374"/>
                  <a:pt x="14640" y="19238"/>
                </a:cubicBezTo>
                <a:cubicBezTo>
                  <a:pt x="14608" y="19082"/>
                  <a:pt x="14520" y="18926"/>
                  <a:pt x="14453" y="18926"/>
                </a:cubicBezTo>
                <a:cubicBezTo>
                  <a:pt x="14447" y="18926"/>
                  <a:pt x="14441" y="18928"/>
                  <a:pt x="14435" y="18931"/>
                </a:cubicBezTo>
                <a:cubicBezTo>
                  <a:pt x="14332" y="18931"/>
                  <a:pt x="14264" y="19101"/>
                  <a:pt x="14162" y="19204"/>
                </a:cubicBezTo>
                <a:cubicBezTo>
                  <a:pt x="13650" y="18999"/>
                  <a:pt x="13411" y="18589"/>
                  <a:pt x="13548" y="17873"/>
                </a:cubicBezTo>
                <a:cubicBezTo>
                  <a:pt x="13582" y="17702"/>
                  <a:pt x="13582" y="17566"/>
                  <a:pt x="13445" y="17497"/>
                </a:cubicBezTo>
                <a:cubicBezTo>
                  <a:pt x="13420" y="17485"/>
                  <a:pt x="13397" y="17479"/>
                  <a:pt x="13377" y="17479"/>
                </a:cubicBezTo>
                <a:cubicBezTo>
                  <a:pt x="13284" y="17479"/>
                  <a:pt x="13228" y="17591"/>
                  <a:pt x="13172" y="17702"/>
                </a:cubicBezTo>
                <a:cubicBezTo>
                  <a:pt x="13138" y="17770"/>
                  <a:pt x="13104" y="17873"/>
                  <a:pt x="13104" y="17941"/>
                </a:cubicBezTo>
                <a:lnTo>
                  <a:pt x="12763" y="17327"/>
                </a:lnTo>
                <a:cubicBezTo>
                  <a:pt x="12831" y="17327"/>
                  <a:pt x="12933" y="17327"/>
                  <a:pt x="13002" y="17293"/>
                </a:cubicBezTo>
                <a:cubicBezTo>
                  <a:pt x="13138" y="17224"/>
                  <a:pt x="13172" y="17054"/>
                  <a:pt x="13104" y="16917"/>
                </a:cubicBezTo>
                <a:cubicBezTo>
                  <a:pt x="13036" y="16781"/>
                  <a:pt x="12968" y="16678"/>
                  <a:pt x="12899" y="16576"/>
                </a:cubicBezTo>
                <a:cubicBezTo>
                  <a:pt x="12626" y="16098"/>
                  <a:pt x="12456" y="15587"/>
                  <a:pt x="12422" y="15041"/>
                </a:cubicBezTo>
                <a:close/>
                <a:moveTo>
                  <a:pt x="11413" y="0"/>
                </a:moveTo>
                <a:cubicBezTo>
                  <a:pt x="11385" y="0"/>
                  <a:pt x="11356" y="9"/>
                  <a:pt x="11330" y="26"/>
                </a:cubicBezTo>
                <a:cubicBezTo>
                  <a:pt x="10988" y="265"/>
                  <a:pt x="10852" y="675"/>
                  <a:pt x="11022" y="1050"/>
                </a:cubicBezTo>
                <a:cubicBezTo>
                  <a:pt x="11125" y="1357"/>
                  <a:pt x="11261" y="1630"/>
                  <a:pt x="11330" y="1903"/>
                </a:cubicBezTo>
                <a:cubicBezTo>
                  <a:pt x="11432" y="2142"/>
                  <a:pt x="11534" y="2381"/>
                  <a:pt x="11330" y="2654"/>
                </a:cubicBezTo>
                <a:cubicBezTo>
                  <a:pt x="11261" y="2756"/>
                  <a:pt x="11261" y="2893"/>
                  <a:pt x="11261" y="2995"/>
                </a:cubicBezTo>
                <a:cubicBezTo>
                  <a:pt x="11261" y="3200"/>
                  <a:pt x="11295" y="3439"/>
                  <a:pt x="11330" y="3643"/>
                </a:cubicBezTo>
                <a:cubicBezTo>
                  <a:pt x="11500" y="4633"/>
                  <a:pt x="11705" y="5657"/>
                  <a:pt x="11910" y="6646"/>
                </a:cubicBezTo>
                <a:cubicBezTo>
                  <a:pt x="11671" y="6953"/>
                  <a:pt x="11671" y="7090"/>
                  <a:pt x="11841" y="7192"/>
                </a:cubicBezTo>
                <a:cubicBezTo>
                  <a:pt x="12251" y="7499"/>
                  <a:pt x="12217" y="8045"/>
                  <a:pt x="12353" y="8489"/>
                </a:cubicBezTo>
                <a:cubicBezTo>
                  <a:pt x="12285" y="9103"/>
                  <a:pt x="12558" y="9547"/>
                  <a:pt x="12729" y="10059"/>
                </a:cubicBezTo>
                <a:cubicBezTo>
                  <a:pt x="12797" y="10229"/>
                  <a:pt x="12865" y="10366"/>
                  <a:pt x="12968" y="10605"/>
                </a:cubicBezTo>
                <a:cubicBezTo>
                  <a:pt x="12592" y="10263"/>
                  <a:pt x="11603" y="7772"/>
                  <a:pt x="11364" y="6680"/>
                </a:cubicBezTo>
                <a:cubicBezTo>
                  <a:pt x="11705" y="6442"/>
                  <a:pt x="11705" y="6442"/>
                  <a:pt x="11500" y="6032"/>
                </a:cubicBezTo>
                <a:cubicBezTo>
                  <a:pt x="11295" y="5623"/>
                  <a:pt x="11159" y="5145"/>
                  <a:pt x="11125" y="4667"/>
                </a:cubicBezTo>
                <a:cubicBezTo>
                  <a:pt x="11091" y="3814"/>
                  <a:pt x="11091" y="2927"/>
                  <a:pt x="11057" y="2040"/>
                </a:cubicBezTo>
                <a:cubicBezTo>
                  <a:pt x="11057" y="1835"/>
                  <a:pt x="11125" y="1528"/>
                  <a:pt x="10920" y="1494"/>
                </a:cubicBezTo>
                <a:cubicBezTo>
                  <a:pt x="10908" y="1492"/>
                  <a:pt x="10897" y="1491"/>
                  <a:pt x="10887" y="1491"/>
                </a:cubicBezTo>
                <a:cubicBezTo>
                  <a:pt x="10715" y="1491"/>
                  <a:pt x="10711" y="1744"/>
                  <a:pt x="10647" y="1937"/>
                </a:cubicBezTo>
                <a:cubicBezTo>
                  <a:pt x="10306" y="2995"/>
                  <a:pt x="9999" y="4087"/>
                  <a:pt x="9623" y="5145"/>
                </a:cubicBezTo>
                <a:cubicBezTo>
                  <a:pt x="9282" y="6203"/>
                  <a:pt x="8839" y="7192"/>
                  <a:pt x="8429" y="8284"/>
                </a:cubicBezTo>
                <a:cubicBezTo>
                  <a:pt x="8387" y="8263"/>
                  <a:pt x="8349" y="8254"/>
                  <a:pt x="8315" y="8254"/>
                </a:cubicBezTo>
                <a:cubicBezTo>
                  <a:pt x="8182" y="8254"/>
                  <a:pt x="8101" y="8395"/>
                  <a:pt x="8020" y="8557"/>
                </a:cubicBezTo>
                <a:cubicBezTo>
                  <a:pt x="7849" y="8898"/>
                  <a:pt x="7644" y="9240"/>
                  <a:pt x="7440" y="9581"/>
                </a:cubicBezTo>
                <a:cubicBezTo>
                  <a:pt x="7269" y="9820"/>
                  <a:pt x="7098" y="10024"/>
                  <a:pt x="6962" y="10263"/>
                </a:cubicBezTo>
                <a:cubicBezTo>
                  <a:pt x="7303" y="9376"/>
                  <a:pt x="7713" y="8523"/>
                  <a:pt x="8122" y="7670"/>
                </a:cubicBezTo>
                <a:cubicBezTo>
                  <a:pt x="8122" y="7636"/>
                  <a:pt x="8156" y="7568"/>
                  <a:pt x="8190" y="7533"/>
                </a:cubicBezTo>
                <a:cubicBezTo>
                  <a:pt x="8634" y="6885"/>
                  <a:pt x="8975" y="6169"/>
                  <a:pt x="9214" y="5452"/>
                </a:cubicBezTo>
                <a:cubicBezTo>
                  <a:pt x="9282" y="5179"/>
                  <a:pt x="9350" y="4940"/>
                  <a:pt x="9350" y="4667"/>
                </a:cubicBezTo>
                <a:cubicBezTo>
                  <a:pt x="9385" y="4565"/>
                  <a:pt x="9385" y="4428"/>
                  <a:pt x="9350" y="4326"/>
                </a:cubicBezTo>
                <a:cubicBezTo>
                  <a:pt x="9316" y="4224"/>
                  <a:pt x="9214" y="4189"/>
                  <a:pt x="9112" y="4121"/>
                </a:cubicBezTo>
                <a:cubicBezTo>
                  <a:pt x="9214" y="3882"/>
                  <a:pt x="9316" y="3643"/>
                  <a:pt x="9419" y="3405"/>
                </a:cubicBezTo>
                <a:cubicBezTo>
                  <a:pt x="9555" y="3132"/>
                  <a:pt x="9726" y="2756"/>
                  <a:pt x="9794" y="2517"/>
                </a:cubicBezTo>
                <a:cubicBezTo>
                  <a:pt x="9896" y="2279"/>
                  <a:pt x="9896" y="2040"/>
                  <a:pt x="9658" y="1903"/>
                </a:cubicBezTo>
                <a:cubicBezTo>
                  <a:pt x="9794" y="1562"/>
                  <a:pt x="9931" y="1221"/>
                  <a:pt x="10101" y="914"/>
                </a:cubicBezTo>
                <a:cubicBezTo>
                  <a:pt x="10135" y="743"/>
                  <a:pt x="10238" y="538"/>
                  <a:pt x="10135" y="402"/>
                </a:cubicBezTo>
                <a:cubicBezTo>
                  <a:pt x="10104" y="360"/>
                  <a:pt x="10073" y="341"/>
                  <a:pt x="10039" y="341"/>
                </a:cubicBezTo>
                <a:cubicBezTo>
                  <a:pt x="9964" y="341"/>
                  <a:pt x="9878" y="441"/>
                  <a:pt x="9760" y="606"/>
                </a:cubicBezTo>
                <a:cubicBezTo>
                  <a:pt x="9726" y="675"/>
                  <a:pt x="9692" y="709"/>
                  <a:pt x="9692" y="777"/>
                </a:cubicBezTo>
                <a:cubicBezTo>
                  <a:pt x="9316" y="1357"/>
                  <a:pt x="8907" y="1937"/>
                  <a:pt x="8497" y="2483"/>
                </a:cubicBezTo>
                <a:cubicBezTo>
                  <a:pt x="7781" y="3234"/>
                  <a:pt x="6996" y="3951"/>
                  <a:pt x="6143" y="4531"/>
                </a:cubicBezTo>
                <a:cubicBezTo>
                  <a:pt x="5953" y="4721"/>
                  <a:pt x="5676" y="4824"/>
                  <a:pt x="5399" y="4824"/>
                </a:cubicBezTo>
                <a:cubicBezTo>
                  <a:pt x="5328" y="4824"/>
                  <a:pt x="5257" y="4818"/>
                  <a:pt x="5187" y="4804"/>
                </a:cubicBezTo>
                <a:cubicBezTo>
                  <a:pt x="5158" y="4789"/>
                  <a:pt x="5128" y="4782"/>
                  <a:pt x="5099" y="4782"/>
                </a:cubicBezTo>
                <a:cubicBezTo>
                  <a:pt x="4999" y="4782"/>
                  <a:pt x="4922" y="4868"/>
                  <a:pt x="4949" y="4974"/>
                </a:cubicBezTo>
                <a:cubicBezTo>
                  <a:pt x="4949" y="5077"/>
                  <a:pt x="5017" y="5213"/>
                  <a:pt x="5119" y="5281"/>
                </a:cubicBezTo>
                <a:cubicBezTo>
                  <a:pt x="5222" y="5350"/>
                  <a:pt x="5358" y="5384"/>
                  <a:pt x="5495" y="5418"/>
                </a:cubicBezTo>
                <a:cubicBezTo>
                  <a:pt x="5141" y="5480"/>
                  <a:pt x="4799" y="5632"/>
                  <a:pt x="4455" y="5632"/>
                </a:cubicBezTo>
                <a:cubicBezTo>
                  <a:pt x="4235" y="5632"/>
                  <a:pt x="4015" y="5570"/>
                  <a:pt x="3788" y="5384"/>
                </a:cubicBezTo>
                <a:cubicBezTo>
                  <a:pt x="3762" y="5358"/>
                  <a:pt x="3731" y="5347"/>
                  <a:pt x="3699" y="5347"/>
                </a:cubicBezTo>
                <a:cubicBezTo>
                  <a:pt x="3647" y="5347"/>
                  <a:pt x="3592" y="5376"/>
                  <a:pt x="3550" y="5418"/>
                </a:cubicBezTo>
                <a:cubicBezTo>
                  <a:pt x="3447" y="5520"/>
                  <a:pt x="3481" y="5691"/>
                  <a:pt x="3584" y="5793"/>
                </a:cubicBezTo>
                <a:cubicBezTo>
                  <a:pt x="3686" y="5930"/>
                  <a:pt x="3823" y="6032"/>
                  <a:pt x="3993" y="6100"/>
                </a:cubicBezTo>
                <a:cubicBezTo>
                  <a:pt x="4186" y="6124"/>
                  <a:pt x="4396" y="6149"/>
                  <a:pt x="4599" y="6149"/>
                </a:cubicBezTo>
                <a:cubicBezTo>
                  <a:pt x="4683" y="6149"/>
                  <a:pt x="4766" y="6144"/>
                  <a:pt x="4846" y="6134"/>
                </a:cubicBezTo>
                <a:cubicBezTo>
                  <a:pt x="4937" y="6134"/>
                  <a:pt x="5028" y="6119"/>
                  <a:pt x="5109" y="6119"/>
                </a:cubicBezTo>
                <a:cubicBezTo>
                  <a:pt x="5150" y="6119"/>
                  <a:pt x="5187" y="6123"/>
                  <a:pt x="5222" y="6134"/>
                </a:cubicBezTo>
                <a:cubicBezTo>
                  <a:pt x="5281" y="6182"/>
                  <a:pt x="5339" y="6200"/>
                  <a:pt x="5397" y="6200"/>
                </a:cubicBezTo>
                <a:cubicBezTo>
                  <a:pt x="5506" y="6200"/>
                  <a:pt x="5610" y="6133"/>
                  <a:pt x="5699" y="6066"/>
                </a:cubicBezTo>
                <a:cubicBezTo>
                  <a:pt x="5938" y="5930"/>
                  <a:pt x="6211" y="5827"/>
                  <a:pt x="6450" y="5691"/>
                </a:cubicBezTo>
                <a:lnTo>
                  <a:pt x="6450" y="5691"/>
                </a:lnTo>
                <a:cubicBezTo>
                  <a:pt x="6450" y="5827"/>
                  <a:pt x="6416" y="5896"/>
                  <a:pt x="6382" y="5896"/>
                </a:cubicBezTo>
                <a:lnTo>
                  <a:pt x="5870" y="6134"/>
                </a:lnTo>
                <a:cubicBezTo>
                  <a:pt x="5733" y="6169"/>
                  <a:pt x="5665" y="6305"/>
                  <a:pt x="5699" y="6442"/>
                </a:cubicBezTo>
                <a:cubicBezTo>
                  <a:pt x="5726" y="6574"/>
                  <a:pt x="5793" y="6624"/>
                  <a:pt x="5870" y="6624"/>
                </a:cubicBezTo>
                <a:cubicBezTo>
                  <a:pt x="5892" y="6624"/>
                  <a:pt x="5915" y="6620"/>
                  <a:pt x="5938" y="6612"/>
                </a:cubicBezTo>
                <a:cubicBezTo>
                  <a:pt x="6143" y="6578"/>
                  <a:pt x="6314" y="6510"/>
                  <a:pt x="6484" y="6442"/>
                </a:cubicBezTo>
                <a:cubicBezTo>
                  <a:pt x="6825" y="6169"/>
                  <a:pt x="7167" y="5861"/>
                  <a:pt x="7508" y="5588"/>
                </a:cubicBezTo>
                <a:cubicBezTo>
                  <a:pt x="7747" y="5350"/>
                  <a:pt x="7951" y="5111"/>
                  <a:pt x="8156" y="4872"/>
                </a:cubicBezTo>
                <a:lnTo>
                  <a:pt x="8156" y="4872"/>
                </a:lnTo>
                <a:cubicBezTo>
                  <a:pt x="7883" y="5418"/>
                  <a:pt x="7713" y="6032"/>
                  <a:pt x="7235" y="6373"/>
                </a:cubicBezTo>
                <a:cubicBezTo>
                  <a:pt x="6518" y="6885"/>
                  <a:pt x="5768" y="7295"/>
                  <a:pt x="4983" y="7568"/>
                </a:cubicBezTo>
                <a:cubicBezTo>
                  <a:pt x="4922" y="7616"/>
                  <a:pt x="4853" y="7639"/>
                  <a:pt x="4785" y="7639"/>
                </a:cubicBezTo>
                <a:cubicBezTo>
                  <a:pt x="4660" y="7639"/>
                  <a:pt x="4537" y="7563"/>
                  <a:pt x="4471" y="7431"/>
                </a:cubicBezTo>
                <a:cubicBezTo>
                  <a:pt x="4431" y="7411"/>
                  <a:pt x="4381" y="7392"/>
                  <a:pt x="4332" y="7392"/>
                </a:cubicBezTo>
                <a:cubicBezTo>
                  <a:pt x="4296" y="7392"/>
                  <a:pt x="4261" y="7402"/>
                  <a:pt x="4232" y="7431"/>
                </a:cubicBezTo>
                <a:cubicBezTo>
                  <a:pt x="4198" y="7499"/>
                  <a:pt x="4164" y="7636"/>
                  <a:pt x="4164" y="7738"/>
                </a:cubicBezTo>
                <a:cubicBezTo>
                  <a:pt x="4198" y="7841"/>
                  <a:pt x="4266" y="7943"/>
                  <a:pt x="4334" y="8045"/>
                </a:cubicBezTo>
                <a:cubicBezTo>
                  <a:pt x="4266" y="8387"/>
                  <a:pt x="4232" y="8660"/>
                  <a:pt x="4232" y="8898"/>
                </a:cubicBezTo>
                <a:cubicBezTo>
                  <a:pt x="4232" y="8967"/>
                  <a:pt x="4300" y="9069"/>
                  <a:pt x="4369" y="9103"/>
                </a:cubicBezTo>
                <a:cubicBezTo>
                  <a:pt x="4471" y="9103"/>
                  <a:pt x="4539" y="9137"/>
                  <a:pt x="4641" y="9137"/>
                </a:cubicBezTo>
                <a:cubicBezTo>
                  <a:pt x="5222" y="9103"/>
                  <a:pt x="5768" y="8864"/>
                  <a:pt x="6211" y="8489"/>
                </a:cubicBezTo>
                <a:cubicBezTo>
                  <a:pt x="6348" y="8421"/>
                  <a:pt x="6450" y="8318"/>
                  <a:pt x="6587" y="8216"/>
                </a:cubicBezTo>
                <a:lnTo>
                  <a:pt x="6723" y="8523"/>
                </a:lnTo>
                <a:cubicBezTo>
                  <a:pt x="6450" y="8728"/>
                  <a:pt x="6211" y="8967"/>
                  <a:pt x="5938" y="9137"/>
                </a:cubicBezTo>
                <a:cubicBezTo>
                  <a:pt x="4949" y="9820"/>
                  <a:pt x="3857" y="10366"/>
                  <a:pt x="2765" y="10809"/>
                </a:cubicBezTo>
                <a:cubicBezTo>
                  <a:pt x="2662" y="10809"/>
                  <a:pt x="2594" y="10843"/>
                  <a:pt x="2560" y="10878"/>
                </a:cubicBezTo>
                <a:cubicBezTo>
                  <a:pt x="2458" y="10980"/>
                  <a:pt x="2287" y="11082"/>
                  <a:pt x="2253" y="11219"/>
                </a:cubicBezTo>
                <a:cubicBezTo>
                  <a:pt x="2219" y="11424"/>
                  <a:pt x="2423" y="11492"/>
                  <a:pt x="2526" y="11594"/>
                </a:cubicBezTo>
                <a:cubicBezTo>
                  <a:pt x="2662" y="11662"/>
                  <a:pt x="2799" y="11731"/>
                  <a:pt x="2969" y="11765"/>
                </a:cubicBezTo>
                <a:cubicBezTo>
                  <a:pt x="2901" y="11799"/>
                  <a:pt x="2833" y="11833"/>
                  <a:pt x="2765" y="11867"/>
                </a:cubicBezTo>
                <a:cubicBezTo>
                  <a:pt x="2631" y="11886"/>
                  <a:pt x="2497" y="11959"/>
                  <a:pt x="2369" y="11959"/>
                </a:cubicBezTo>
                <a:cubicBezTo>
                  <a:pt x="2269" y="11959"/>
                  <a:pt x="2172" y="11915"/>
                  <a:pt x="2082" y="11765"/>
                </a:cubicBezTo>
                <a:cubicBezTo>
                  <a:pt x="2053" y="11736"/>
                  <a:pt x="2024" y="11723"/>
                  <a:pt x="1996" y="11723"/>
                </a:cubicBezTo>
                <a:cubicBezTo>
                  <a:pt x="1925" y="11723"/>
                  <a:pt x="1858" y="11803"/>
                  <a:pt x="1809" y="11901"/>
                </a:cubicBezTo>
                <a:cubicBezTo>
                  <a:pt x="1741" y="12140"/>
                  <a:pt x="1843" y="12379"/>
                  <a:pt x="2014" y="12481"/>
                </a:cubicBezTo>
                <a:cubicBezTo>
                  <a:pt x="2111" y="12505"/>
                  <a:pt x="2207" y="12530"/>
                  <a:pt x="2304" y="12530"/>
                </a:cubicBezTo>
                <a:cubicBezTo>
                  <a:pt x="2344" y="12530"/>
                  <a:pt x="2384" y="12525"/>
                  <a:pt x="2423" y="12515"/>
                </a:cubicBezTo>
                <a:cubicBezTo>
                  <a:pt x="3311" y="12277"/>
                  <a:pt x="4164" y="11901"/>
                  <a:pt x="4914" y="11355"/>
                </a:cubicBezTo>
                <a:cubicBezTo>
                  <a:pt x="5290" y="11151"/>
                  <a:pt x="5563" y="10843"/>
                  <a:pt x="5802" y="10502"/>
                </a:cubicBezTo>
                <a:cubicBezTo>
                  <a:pt x="6041" y="10161"/>
                  <a:pt x="6348" y="9854"/>
                  <a:pt x="6689" y="9581"/>
                </a:cubicBezTo>
                <a:lnTo>
                  <a:pt x="6689" y="9581"/>
                </a:lnTo>
                <a:cubicBezTo>
                  <a:pt x="6450" y="10059"/>
                  <a:pt x="6177" y="10502"/>
                  <a:pt x="5870" y="10946"/>
                </a:cubicBezTo>
                <a:cubicBezTo>
                  <a:pt x="5768" y="11048"/>
                  <a:pt x="5631" y="11116"/>
                  <a:pt x="5495" y="11219"/>
                </a:cubicBezTo>
                <a:cubicBezTo>
                  <a:pt x="5426" y="11287"/>
                  <a:pt x="5358" y="11389"/>
                  <a:pt x="5290" y="11458"/>
                </a:cubicBezTo>
                <a:cubicBezTo>
                  <a:pt x="5256" y="11526"/>
                  <a:pt x="5222" y="11628"/>
                  <a:pt x="5119" y="11697"/>
                </a:cubicBezTo>
                <a:cubicBezTo>
                  <a:pt x="4471" y="12140"/>
                  <a:pt x="3788" y="12584"/>
                  <a:pt x="3140" y="12993"/>
                </a:cubicBezTo>
                <a:cubicBezTo>
                  <a:pt x="3089" y="13044"/>
                  <a:pt x="3012" y="13070"/>
                  <a:pt x="2935" y="13070"/>
                </a:cubicBezTo>
                <a:cubicBezTo>
                  <a:pt x="2859" y="13070"/>
                  <a:pt x="2782" y="13044"/>
                  <a:pt x="2731" y="12993"/>
                </a:cubicBezTo>
                <a:cubicBezTo>
                  <a:pt x="2702" y="12964"/>
                  <a:pt x="2655" y="12954"/>
                  <a:pt x="2610" y="12954"/>
                </a:cubicBezTo>
                <a:cubicBezTo>
                  <a:pt x="2549" y="12954"/>
                  <a:pt x="2492" y="12973"/>
                  <a:pt x="2492" y="12993"/>
                </a:cubicBezTo>
                <a:cubicBezTo>
                  <a:pt x="2458" y="13130"/>
                  <a:pt x="2458" y="13266"/>
                  <a:pt x="2492" y="13369"/>
                </a:cubicBezTo>
                <a:cubicBezTo>
                  <a:pt x="2541" y="13542"/>
                  <a:pt x="2717" y="13662"/>
                  <a:pt x="2901" y="13662"/>
                </a:cubicBezTo>
                <a:cubicBezTo>
                  <a:pt x="2970" y="13662"/>
                  <a:pt x="3041" y="13645"/>
                  <a:pt x="3106" y="13607"/>
                </a:cubicBezTo>
                <a:cubicBezTo>
                  <a:pt x="3345" y="13505"/>
                  <a:pt x="3618" y="13369"/>
                  <a:pt x="3857" y="13198"/>
                </a:cubicBezTo>
                <a:cubicBezTo>
                  <a:pt x="4130" y="13061"/>
                  <a:pt x="4369" y="12891"/>
                  <a:pt x="4607" y="12720"/>
                </a:cubicBezTo>
                <a:lnTo>
                  <a:pt x="4607" y="12720"/>
                </a:lnTo>
                <a:cubicBezTo>
                  <a:pt x="4607" y="12788"/>
                  <a:pt x="4607" y="12857"/>
                  <a:pt x="4573" y="12891"/>
                </a:cubicBezTo>
                <a:cubicBezTo>
                  <a:pt x="3857" y="13710"/>
                  <a:pt x="3004" y="14426"/>
                  <a:pt x="2116" y="15041"/>
                </a:cubicBezTo>
                <a:cubicBezTo>
                  <a:pt x="2048" y="15075"/>
                  <a:pt x="1980" y="15075"/>
                  <a:pt x="1912" y="15075"/>
                </a:cubicBezTo>
                <a:cubicBezTo>
                  <a:pt x="1707" y="15075"/>
                  <a:pt x="1605" y="15109"/>
                  <a:pt x="1605" y="15314"/>
                </a:cubicBezTo>
                <a:cubicBezTo>
                  <a:pt x="1605" y="15532"/>
                  <a:pt x="1719" y="15693"/>
                  <a:pt x="1869" y="15693"/>
                </a:cubicBezTo>
                <a:cubicBezTo>
                  <a:pt x="1883" y="15693"/>
                  <a:pt x="1897" y="15692"/>
                  <a:pt x="1912" y="15689"/>
                </a:cubicBezTo>
                <a:cubicBezTo>
                  <a:pt x="2048" y="15655"/>
                  <a:pt x="2185" y="15621"/>
                  <a:pt x="2287" y="15552"/>
                </a:cubicBezTo>
                <a:cubicBezTo>
                  <a:pt x="2765" y="15177"/>
                  <a:pt x="3242" y="14802"/>
                  <a:pt x="3720" y="14426"/>
                </a:cubicBezTo>
                <a:cubicBezTo>
                  <a:pt x="3823" y="14324"/>
                  <a:pt x="3925" y="14256"/>
                  <a:pt x="4061" y="14187"/>
                </a:cubicBezTo>
                <a:lnTo>
                  <a:pt x="4061" y="14187"/>
                </a:lnTo>
                <a:cubicBezTo>
                  <a:pt x="4027" y="14256"/>
                  <a:pt x="3993" y="14290"/>
                  <a:pt x="3993" y="14358"/>
                </a:cubicBezTo>
                <a:cubicBezTo>
                  <a:pt x="4027" y="14768"/>
                  <a:pt x="3754" y="14938"/>
                  <a:pt x="3550" y="15143"/>
                </a:cubicBezTo>
                <a:cubicBezTo>
                  <a:pt x="3242" y="15450"/>
                  <a:pt x="2901" y="15723"/>
                  <a:pt x="2492" y="15928"/>
                </a:cubicBezTo>
                <a:cubicBezTo>
                  <a:pt x="2423" y="15996"/>
                  <a:pt x="2355" y="16064"/>
                  <a:pt x="2321" y="16201"/>
                </a:cubicBezTo>
                <a:cubicBezTo>
                  <a:pt x="2321" y="16303"/>
                  <a:pt x="2423" y="16440"/>
                  <a:pt x="2560" y="16440"/>
                </a:cubicBezTo>
                <a:lnTo>
                  <a:pt x="2799" y="16440"/>
                </a:lnTo>
                <a:cubicBezTo>
                  <a:pt x="2287" y="17088"/>
                  <a:pt x="1809" y="17702"/>
                  <a:pt x="1127" y="17873"/>
                </a:cubicBezTo>
                <a:cubicBezTo>
                  <a:pt x="1024" y="17907"/>
                  <a:pt x="922" y="17941"/>
                  <a:pt x="854" y="17975"/>
                </a:cubicBezTo>
                <a:cubicBezTo>
                  <a:pt x="513" y="18146"/>
                  <a:pt x="478" y="18248"/>
                  <a:pt x="683" y="18658"/>
                </a:cubicBezTo>
                <a:lnTo>
                  <a:pt x="581" y="18658"/>
                </a:lnTo>
                <a:cubicBezTo>
                  <a:pt x="531" y="18633"/>
                  <a:pt x="486" y="18617"/>
                  <a:pt x="446" y="18617"/>
                </a:cubicBezTo>
                <a:cubicBezTo>
                  <a:pt x="379" y="18617"/>
                  <a:pt x="329" y="18664"/>
                  <a:pt x="308" y="18794"/>
                </a:cubicBezTo>
                <a:cubicBezTo>
                  <a:pt x="240" y="18931"/>
                  <a:pt x="308" y="19101"/>
                  <a:pt x="444" y="19204"/>
                </a:cubicBezTo>
                <a:cubicBezTo>
                  <a:pt x="513" y="19238"/>
                  <a:pt x="581" y="19272"/>
                  <a:pt x="649" y="19272"/>
                </a:cubicBezTo>
                <a:cubicBezTo>
                  <a:pt x="922" y="19272"/>
                  <a:pt x="1161" y="19238"/>
                  <a:pt x="1434" y="19238"/>
                </a:cubicBezTo>
                <a:cubicBezTo>
                  <a:pt x="1366" y="19306"/>
                  <a:pt x="1332" y="19408"/>
                  <a:pt x="1263" y="19477"/>
                </a:cubicBezTo>
                <a:lnTo>
                  <a:pt x="171" y="20807"/>
                </a:lnTo>
                <a:cubicBezTo>
                  <a:pt x="69" y="20910"/>
                  <a:pt x="1" y="21046"/>
                  <a:pt x="103" y="21217"/>
                </a:cubicBezTo>
                <a:cubicBezTo>
                  <a:pt x="146" y="21303"/>
                  <a:pt x="196" y="21335"/>
                  <a:pt x="246" y="21335"/>
                </a:cubicBezTo>
                <a:cubicBezTo>
                  <a:pt x="315" y="21335"/>
                  <a:pt x="385" y="21276"/>
                  <a:pt x="444" y="21217"/>
                </a:cubicBezTo>
                <a:lnTo>
                  <a:pt x="513" y="21149"/>
                </a:lnTo>
                <a:cubicBezTo>
                  <a:pt x="1127" y="20466"/>
                  <a:pt x="1673" y="19715"/>
                  <a:pt x="2151" y="18931"/>
                </a:cubicBezTo>
                <a:cubicBezTo>
                  <a:pt x="2185" y="18828"/>
                  <a:pt x="2219" y="18760"/>
                  <a:pt x="2287" y="18726"/>
                </a:cubicBezTo>
                <a:cubicBezTo>
                  <a:pt x="2696" y="18453"/>
                  <a:pt x="3106" y="18214"/>
                  <a:pt x="3584" y="17941"/>
                </a:cubicBezTo>
                <a:lnTo>
                  <a:pt x="3584" y="17941"/>
                </a:lnTo>
                <a:cubicBezTo>
                  <a:pt x="3550" y="18351"/>
                  <a:pt x="3379" y="18726"/>
                  <a:pt x="3072" y="18999"/>
                </a:cubicBezTo>
                <a:cubicBezTo>
                  <a:pt x="2799" y="19169"/>
                  <a:pt x="2560" y="19408"/>
                  <a:pt x="2287" y="19613"/>
                </a:cubicBezTo>
                <a:cubicBezTo>
                  <a:pt x="1946" y="19784"/>
                  <a:pt x="1741" y="20193"/>
                  <a:pt x="1809" y="20603"/>
                </a:cubicBezTo>
                <a:cubicBezTo>
                  <a:pt x="1707" y="20466"/>
                  <a:pt x="1707" y="20500"/>
                  <a:pt x="1605" y="20398"/>
                </a:cubicBezTo>
                <a:cubicBezTo>
                  <a:pt x="1562" y="20314"/>
                  <a:pt x="1494" y="20255"/>
                  <a:pt x="1432" y="20255"/>
                </a:cubicBezTo>
                <a:cubicBezTo>
                  <a:pt x="1394" y="20255"/>
                  <a:pt x="1358" y="20278"/>
                  <a:pt x="1332" y="20330"/>
                </a:cubicBezTo>
                <a:cubicBezTo>
                  <a:pt x="1263" y="20466"/>
                  <a:pt x="1263" y="20603"/>
                  <a:pt x="1297" y="20705"/>
                </a:cubicBezTo>
                <a:cubicBezTo>
                  <a:pt x="1332" y="20910"/>
                  <a:pt x="1502" y="21080"/>
                  <a:pt x="1707" y="21080"/>
                </a:cubicBezTo>
                <a:lnTo>
                  <a:pt x="2048" y="21080"/>
                </a:lnTo>
                <a:cubicBezTo>
                  <a:pt x="1741" y="21524"/>
                  <a:pt x="1502" y="21933"/>
                  <a:pt x="1195" y="22377"/>
                </a:cubicBezTo>
                <a:cubicBezTo>
                  <a:pt x="1304" y="22413"/>
                  <a:pt x="1404" y="22437"/>
                  <a:pt x="1495" y="22437"/>
                </a:cubicBezTo>
                <a:cubicBezTo>
                  <a:pt x="1663" y="22437"/>
                  <a:pt x="1801" y="22359"/>
                  <a:pt x="1912" y="22138"/>
                </a:cubicBezTo>
                <a:cubicBezTo>
                  <a:pt x="2151" y="21695"/>
                  <a:pt x="2423" y="21285"/>
                  <a:pt x="2696" y="20876"/>
                </a:cubicBezTo>
                <a:cubicBezTo>
                  <a:pt x="2759" y="20782"/>
                  <a:pt x="2821" y="20632"/>
                  <a:pt x="2961" y="20632"/>
                </a:cubicBezTo>
                <a:cubicBezTo>
                  <a:pt x="2974" y="20632"/>
                  <a:pt x="2988" y="20634"/>
                  <a:pt x="3004" y="20637"/>
                </a:cubicBezTo>
                <a:cubicBezTo>
                  <a:pt x="2799" y="21422"/>
                  <a:pt x="2287" y="21865"/>
                  <a:pt x="1878" y="22411"/>
                </a:cubicBezTo>
                <a:cubicBezTo>
                  <a:pt x="2037" y="22411"/>
                  <a:pt x="2166" y="22457"/>
                  <a:pt x="2264" y="22457"/>
                </a:cubicBezTo>
                <a:cubicBezTo>
                  <a:pt x="2314" y="22457"/>
                  <a:pt x="2355" y="22445"/>
                  <a:pt x="2389" y="22411"/>
                </a:cubicBezTo>
                <a:cubicBezTo>
                  <a:pt x="2594" y="22275"/>
                  <a:pt x="2799" y="22070"/>
                  <a:pt x="2935" y="21899"/>
                </a:cubicBezTo>
                <a:lnTo>
                  <a:pt x="3004" y="21933"/>
                </a:lnTo>
                <a:lnTo>
                  <a:pt x="2696" y="22445"/>
                </a:lnTo>
                <a:lnTo>
                  <a:pt x="3345" y="22445"/>
                </a:lnTo>
                <a:cubicBezTo>
                  <a:pt x="3823" y="22377"/>
                  <a:pt x="4198" y="21933"/>
                  <a:pt x="4164" y="21422"/>
                </a:cubicBezTo>
                <a:lnTo>
                  <a:pt x="5187" y="20432"/>
                </a:lnTo>
                <a:cubicBezTo>
                  <a:pt x="5209" y="20628"/>
                  <a:pt x="5287" y="20713"/>
                  <a:pt x="5402" y="20713"/>
                </a:cubicBezTo>
                <a:cubicBezTo>
                  <a:pt x="5468" y="20713"/>
                  <a:pt x="5545" y="20686"/>
                  <a:pt x="5631" y="20637"/>
                </a:cubicBezTo>
                <a:lnTo>
                  <a:pt x="5631" y="20637"/>
                </a:lnTo>
                <a:lnTo>
                  <a:pt x="5153" y="21797"/>
                </a:lnTo>
                <a:cubicBezTo>
                  <a:pt x="5119" y="21695"/>
                  <a:pt x="5051" y="21558"/>
                  <a:pt x="4983" y="21456"/>
                </a:cubicBezTo>
                <a:cubicBezTo>
                  <a:pt x="4940" y="21399"/>
                  <a:pt x="4891" y="21371"/>
                  <a:pt x="4847" y="21371"/>
                </a:cubicBezTo>
                <a:cubicBezTo>
                  <a:pt x="4784" y="21371"/>
                  <a:pt x="4730" y="21425"/>
                  <a:pt x="4710" y="21524"/>
                </a:cubicBezTo>
                <a:cubicBezTo>
                  <a:pt x="4607" y="21831"/>
                  <a:pt x="4539" y="22138"/>
                  <a:pt x="4471" y="22445"/>
                </a:cubicBezTo>
                <a:lnTo>
                  <a:pt x="5392" y="22445"/>
                </a:lnTo>
                <a:cubicBezTo>
                  <a:pt x="5529" y="22036"/>
                  <a:pt x="5768" y="21729"/>
                  <a:pt x="6109" y="21490"/>
                </a:cubicBezTo>
                <a:lnTo>
                  <a:pt x="6109" y="21490"/>
                </a:lnTo>
                <a:cubicBezTo>
                  <a:pt x="6006" y="21695"/>
                  <a:pt x="6041" y="21933"/>
                  <a:pt x="6211" y="22070"/>
                </a:cubicBezTo>
                <a:lnTo>
                  <a:pt x="6143" y="22411"/>
                </a:lnTo>
                <a:cubicBezTo>
                  <a:pt x="6215" y="22443"/>
                  <a:pt x="6279" y="22458"/>
                  <a:pt x="6338" y="22458"/>
                </a:cubicBezTo>
                <a:cubicBezTo>
                  <a:pt x="6528" y="22458"/>
                  <a:pt x="6653" y="22297"/>
                  <a:pt x="6757" y="22036"/>
                </a:cubicBezTo>
                <a:cubicBezTo>
                  <a:pt x="6859" y="21797"/>
                  <a:pt x="6996" y="21558"/>
                  <a:pt x="7132" y="21353"/>
                </a:cubicBezTo>
                <a:cubicBezTo>
                  <a:pt x="7167" y="21251"/>
                  <a:pt x="7235" y="21183"/>
                  <a:pt x="7303" y="21114"/>
                </a:cubicBezTo>
                <a:cubicBezTo>
                  <a:pt x="7474" y="21012"/>
                  <a:pt x="7678" y="20910"/>
                  <a:pt x="7917" y="20807"/>
                </a:cubicBezTo>
                <a:lnTo>
                  <a:pt x="7917" y="20807"/>
                </a:lnTo>
                <a:cubicBezTo>
                  <a:pt x="7644" y="21353"/>
                  <a:pt x="7405" y="21865"/>
                  <a:pt x="7132" y="22411"/>
                </a:cubicBezTo>
                <a:lnTo>
                  <a:pt x="7883" y="22411"/>
                </a:lnTo>
                <a:lnTo>
                  <a:pt x="8429" y="20944"/>
                </a:lnTo>
                <a:lnTo>
                  <a:pt x="8463" y="20978"/>
                </a:lnTo>
                <a:cubicBezTo>
                  <a:pt x="8429" y="21456"/>
                  <a:pt x="8395" y="21933"/>
                  <a:pt x="8327" y="22411"/>
                </a:cubicBezTo>
                <a:lnTo>
                  <a:pt x="8736" y="22411"/>
                </a:lnTo>
                <a:cubicBezTo>
                  <a:pt x="8804" y="21797"/>
                  <a:pt x="8873" y="21217"/>
                  <a:pt x="8907" y="20637"/>
                </a:cubicBezTo>
                <a:cubicBezTo>
                  <a:pt x="8941" y="20500"/>
                  <a:pt x="8941" y="20398"/>
                  <a:pt x="8907" y="20261"/>
                </a:cubicBezTo>
                <a:cubicBezTo>
                  <a:pt x="8839" y="20159"/>
                  <a:pt x="8736" y="20125"/>
                  <a:pt x="8668" y="20091"/>
                </a:cubicBezTo>
                <a:cubicBezTo>
                  <a:pt x="8804" y="19204"/>
                  <a:pt x="8907" y="18351"/>
                  <a:pt x="9043" y="17463"/>
                </a:cubicBezTo>
                <a:lnTo>
                  <a:pt x="9282" y="17497"/>
                </a:lnTo>
                <a:cubicBezTo>
                  <a:pt x="9248" y="17634"/>
                  <a:pt x="9214" y="17770"/>
                  <a:pt x="9214" y="17907"/>
                </a:cubicBezTo>
                <a:cubicBezTo>
                  <a:pt x="9214" y="18521"/>
                  <a:pt x="9214" y="19135"/>
                  <a:pt x="9248" y="19750"/>
                </a:cubicBezTo>
                <a:cubicBezTo>
                  <a:pt x="9282" y="20125"/>
                  <a:pt x="9316" y="20534"/>
                  <a:pt x="9385" y="20910"/>
                </a:cubicBezTo>
                <a:cubicBezTo>
                  <a:pt x="9419" y="21046"/>
                  <a:pt x="9487" y="21183"/>
                  <a:pt x="9555" y="21285"/>
                </a:cubicBezTo>
                <a:cubicBezTo>
                  <a:pt x="9589" y="21319"/>
                  <a:pt x="9641" y="21328"/>
                  <a:pt x="9700" y="21328"/>
                </a:cubicBezTo>
                <a:cubicBezTo>
                  <a:pt x="9760" y="21328"/>
                  <a:pt x="9828" y="21319"/>
                  <a:pt x="9896" y="21319"/>
                </a:cubicBezTo>
                <a:cubicBezTo>
                  <a:pt x="9896" y="21695"/>
                  <a:pt x="9931" y="22036"/>
                  <a:pt x="9931" y="22411"/>
                </a:cubicBezTo>
                <a:lnTo>
                  <a:pt x="10306" y="22411"/>
                </a:lnTo>
                <a:lnTo>
                  <a:pt x="10306" y="21387"/>
                </a:lnTo>
                <a:cubicBezTo>
                  <a:pt x="10374" y="21797"/>
                  <a:pt x="10442" y="22104"/>
                  <a:pt x="10511" y="22411"/>
                </a:cubicBezTo>
                <a:lnTo>
                  <a:pt x="11295" y="22411"/>
                </a:lnTo>
                <a:cubicBezTo>
                  <a:pt x="11193" y="22172"/>
                  <a:pt x="11091" y="22002"/>
                  <a:pt x="11022" y="21797"/>
                </a:cubicBezTo>
                <a:cubicBezTo>
                  <a:pt x="10750" y="21319"/>
                  <a:pt x="10613" y="20739"/>
                  <a:pt x="10613" y="20193"/>
                </a:cubicBezTo>
                <a:cubicBezTo>
                  <a:pt x="10613" y="19988"/>
                  <a:pt x="10647" y="19818"/>
                  <a:pt x="10647" y="19613"/>
                </a:cubicBezTo>
                <a:cubicBezTo>
                  <a:pt x="10671" y="19420"/>
                  <a:pt x="10627" y="19329"/>
                  <a:pt x="10526" y="19329"/>
                </a:cubicBezTo>
                <a:cubicBezTo>
                  <a:pt x="10485" y="19329"/>
                  <a:pt x="10434" y="19344"/>
                  <a:pt x="10374" y="19374"/>
                </a:cubicBezTo>
                <a:cubicBezTo>
                  <a:pt x="10306" y="19408"/>
                  <a:pt x="10272" y="19442"/>
                  <a:pt x="10238" y="19477"/>
                </a:cubicBezTo>
                <a:cubicBezTo>
                  <a:pt x="10169" y="19306"/>
                  <a:pt x="10101" y="19135"/>
                  <a:pt x="10067" y="18999"/>
                </a:cubicBezTo>
                <a:cubicBezTo>
                  <a:pt x="9760" y="17668"/>
                  <a:pt x="9658" y="16303"/>
                  <a:pt x="9828" y="14972"/>
                </a:cubicBezTo>
                <a:cubicBezTo>
                  <a:pt x="9931" y="13983"/>
                  <a:pt x="10101" y="13027"/>
                  <a:pt x="10238" y="12038"/>
                </a:cubicBezTo>
                <a:cubicBezTo>
                  <a:pt x="10272" y="11935"/>
                  <a:pt x="10306" y="11833"/>
                  <a:pt x="10340" y="11731"/>
                </a:cubicBezTo>
                <a:cubicBezTo>
                  <a:pt x="10408" y="12345"/>
                  <a:pt x="10477" y="12857"/>
                  <a:pt x="10511" y="13403"/>
                </a:cubicBezTo>
                <a:cubicBezTo>
                  <a:pt x="10579" y="13676"/>
                  <a:pt x="10545" y="13949"/>
                  <a:pt x="10511" y="14222"/>
                </a:cubicBezTo>
                <a:cubicBezTo>
                  <a:pt x="10408" y="14495"/>
                  <a:pt x="10340" y="14768"/>
                  <a:pt x="10340" y="15041"/>
                </a:cubicBezTo>
                <a:cubicBezTo>
                  <a:pt x="10374" y="15621"/>
                  <a:pt x="10374" y="16201"/>
                  <a:pt x="10408" y="16781"/>
                </a:cubicBezTo>
                <a:cubicBezTo>
                  <a:pt x="10408" y="17327"/>
                  <a:pt x="10545" y="17839"/>
                  <a:pt x="10750" y="18351"/>
                </a:cubicBezTo>
                <a:cubicBezTo>
                  <a:pt x="10784" y="18487"/>
                  <a:pt x="10818" y="18623"/>
                  <a:pt x="10818" y="18760"/>
                </a:cubicBezTo>
                <a:cubicBezTo>
                  <a:pt x="10954" y="19579"/>
                  <a:pt x="11057" y="20432"/>
                  <a:pt x="11193" y="21251"/>
                </a:cubicBezTo>
                <a:cubicBezTo>
                  <a:pt x="11261" y="21558"/>
                  <a:pt x="11330" y="21865"/>
                  <a:pt x="11466" y="22172"/>
                </a:cubicBezTo>
                <a:cubicBezTo>
                  <a:pt x="11500" y="22275"/>
                  <a:pt x="11603" y="22411"/>
                  <a:pt x="11671" y="22411"/>
                </a:cubicBezTo>
                <a:cubicBezTo>
                  <a:pt x="11790" y="22428"/>
                  <a:pt x="11910" y="22437"/>
                  <a:pt x="12029" y="22437"/>
                </a:cubicBezTo>
                <a:cubicBezTo>
                  <a:pt x="12149" y="22437"/>
                  <a:pt x="12268" y="22428"/>
                  <a:pt x="12387" y="22411"/>
                </a:cubicBezTo>
                <a:cubicBezTo>
                  <a:pt x="12251" y="21660"/>
                  <a:pt x="12114" y="20978"/>
                  <a:pt x="11978" y="20261"/>
                </a:cubicBezTo>
                <a:cubicBezTo>
                  <a:pt x="11944" y="20193"/>
                  <a:pt x="11841" y="20091"/>
                  <a:pt x="11807" y="20091"/>
                </a:cubicBezTo>
                <a:cubicBezTo>
                  <a:pt x="11739" y="20125"/>
                  <a:pt x="11671" y="20193"/>
                  <a:pt x="11637" y="20296"/>
                </a:cubicBezTo>
                <a:cubicBezTo>
                  <a:pt x="11603" y="20432"/>
                  <a:pt x="11603" y="20603"/>
                  <a:pt x="11637" y="20739"/>
                </a:cubicBezTo>
                <a:cubicBezTo>
                  <a:pt x="11705" y="21080"/>
                  <a:pt x="11773" y="21456"/>
                  <a:pt x="11841" y="21797"/>
                </a:cubicBezTo>
                <a:cubicBezTo>
                  <a:pt x="11500" y="20910"/>
                  <a:pt x="11295" y="20023"/>
                  <a:pt x="11227" y="19067"/>
                </a:cubicBezTo>
                <a:cubicBezTo>
                  <a:pt x="11261" y="19067"/>
                  <a:pt x="11295" y="19033"/>
                  <a:pt x="11295" y="19033"/>
                </a:cubicBezTo>
                <a:cubicBezTo>
                  <a:pt x="11432" y="19033"/>
                  <a:pt x="11568" y="19033"/>
                  <a:pt x="11568" y="18862"/>
                </a:cubicBezTo>
                <a:cubicBezTo>
                  <a:pt x="11568" y="18726"/>
                  <a:pt x="11500" y="18589"/>
                  <a:pt x="11432" y="18521"/>
                </a:cubicBezTo>
                <a:cubicBezTo>
                  <a:pt x="11295" y="18385"/>
                  <a:pt x="11193" y="18180"/>
                  <a:pt x="11159" y="17975"/>
                </a:cubicBezTo>
                <a:cubicBezTo>
                  <a:pt x="11159" y="17941"/>
                  <a:pt x="11091" y="17907"/>
                  <a:pt x="11091" y="17839"/>
                </a:cubicBezTo>
                <a:cubicBezTo>
                  <a:pt x="11022" y="17736"/>
                  <a:pt x="10954" y="17634"/>
                  <a:pt x="10920" y="17497"/>
                </a:cubicBezTo>
                <a:cubicBezTo>
                  <a:pt x="10818" y="16986"/>
                  <a:pt x="10784" y="16440"/>
                  <a:pt x="10715" y="15894"/>
                </a:cubicBezTo>
                <a:lnTo>
                  <a:pt x="10784" y="15860"/>
                </a:lnTo>
                <a:cubicBezTo>
                  <a:pt x="10886" y="16269"/>
                  <a:pt x="10988" y="16678"/>
                  <a:pt x="11091" y="17054"/>
                </a:cubicBezTo>
                <a:cubicBezTo>
                  <a:pt x="11295" y="17873"/>
                  <a:pt x="11637" y="18555"/>
                  <a:pt x="12285" y="18794"/>
                </a:cubicBezTo>
                <a:cubicBezTo>
                  <a:pt x="12319" y="19886"/>
                  <a:pt x="12490" y="20978"/>
                  <a:pt x="12865" y="22002"/>
                </a:cubicBezTo>
                <a:cubicBezTo>
                  <a:pt x="12978" y="22339"/>
                  <a:pt x="13031" y="22454"/>
                  <a:pt x="13171" y="22454"/>
                </a:cubicBezTo>
                <a:cubicBezTo>
                  <a:pt x="13244" y="22454"/>
                  <a:pt x="13340" y="22424"/>
                  <a:pt x="13479" y="22377"/>
                </a:cubicBezTo>
                <a:cubicBezTo>
                  <a:pt x="13036" y="21353"/>
                  <a:pt x="12763" y="20296"/>
                  <a:pt x="12695" y="19204"/>
                </a:cubicBezTo>
                <a:cubicBezTo>
                  <a:pt x="12695" y="18828"/>
                  <a:pt x="12558" y="18487"/>
                  <a:pt x="12285" y="18248"/>
                </a:cubicBezTo>
                <a:cubicBezTo>
                  <a:pt x="11705" y="17770"/>
                  <a:pt x="11500" y="17020"/>
                  <a:pt x="11330" y="16269"/>
                </a:cubicBezTo>
                <a:lnTo>
                  <a:pt x="11330" y="16269"/>
                </a:lnTo>
                <a:lnTo>
                  <a:pt x="12183" y="16951"/>
                </a:lnTo>
                <a:cubicBezTo>
                  <a:pt x="12353" y="17088"/>
                  <a:pt x="12387" y="17293"/>
                  <a:pt x="12285" y="17497"/>
                </a:cubicBezTo>
                <a:cubicBezTo>
                  <a:pt x="12251" y="17634"/>
                  <a:pt x="12251" y="17770"/>
                  <a:pt x="12353" y="17907"/>
                </a:cubicBezTo>
                <a:cubicBezTo>
                  <a:pt x="12524" y="18248"/>
                  <a:pt x="12695" y="18589"/>
                  <a:pt x="12933" y="18931"/>
                </a:cubicBezTo>
                <a:cubicBezTo>
                  <a:pt x="13206" y="19340"/>
                  <a:pt x="13377" y="19818"/>
                  <a:pt x="13411" y="20296"/>
                </a:cubicBezTo>
                <a:cubicBezTo>
                  <a:pt x="13513" y="21012"/>
                  <a:pt x="13684" y="21729"/>
                  <a:pt x="13923" y="22411"/>
                </a:cubicBezTo>
                <a:lnTo>
                  <a:pt x="14844" y="22411"/>
                </a:lnTo>
                <a:cubicBezTo>
                  <a:pt x="14947" y="22411"/>
                  <a:pt x="14981" y="22343"/>
                  <a:pt x="14981" y="22206"/>
                </a:cubicBezTo>
                <a:cubicBezTo>
                  <a:pt x="14947" y="22138"/>
                  <a:pt x="14878" y="22070"/>
                  <a:pt x="14844" y="21968"/>
                </a:cubicBezTo>
                <a:cubicBezTo>
                  <a:pt x="14605" y="21285"/>
                  <a:pt x="14401" y="20569"/>
                  <a:pt x="14298" y="19852"/>
                </a:cubicBezTo>
                <a:lnTo>
                  <a:pt x="14298" y="19852"/>
                </a:lnTo>
                <a:cubicBezTo>
                  <a:pt x="14401" y="19886"/>
                  <a:pt x="14469" y="19886"/>
                  <a:pt x="14469" y="19920"/>
                </a:cubicBezTo>
                <a:cubicBezTo>
                  <a:pt x="14640" y="20193"/>
                  <a:pt x="14742" y="20500"/>
                  <a:pt x="14810" y="20841"/>
                </a:cubicBezTo>
                <a:cubicBezTo>
                  <a:pt x="14844" y="21285"/>
                  <a:pt x="14913" y="21763"/>
                  <a:pt x="14981" y="22206"/>
                </a:cubicBezTo>
                <a:cubicBezTo>
                  <a:pt x="15070" y="22362"/>
                  <a:pt x="15173" y="22416"/>
                  <a:pt x="15291" y="22416"/>
                </a:cubicBezTo>
                <a:cubicBezTo>
                  <a:pt x="15354" y="22416"/>
                  <a:pt x="15421" y="22401"/>
                  <a:pt x="15493" y="22377"/>
                </a:cubicBezTo>
                <a:lnTo>
                  <a:pt x="15493" y="22104"/>
                </a:lnTo>
                <a:cubicBezTo>
                  <a:pt x="15552" y="22313"/>
                  <a:pt x="15743" y="22418"/>
                  <a:pt x="15949" y="22418"/>
                </a:cubicBezTo>
                <a:cubicBezTo>
                  <a:pt x="15979" y="22418"/>
                  <a:pt x="16009" y="22415"/>
                  <a:pt x="16039" y="22411"/>
                </a:cubicBezTo>
                <a:cubicBezTo>
                  <a:pt x="16346" y="22411"/>
                  <a:pt x="16687" y="22411"/>
                  <a:pt x="16994" y="22377"/>
                </a:cubicBezTo>
                <a:lnTo>
                  <a:pt x="16653" y="21729"/>
                </a:lnTo>
                <a:lnTo>
                  <a:pt x="16653" y="21729"/>
                </a:lnTo>
                <a:cubicBezTo>
                  <a:pt x="16929" y="21977"/>
                  <a:pt x="17116" y="22427"/>
                  <a:pt x="17484" y="22427"/>
                </a:cubicBezTo>
                <a:cubicBezTo>
                  <a:pt x="17571" y="22427"/>
                  <a:pt x="17668" y="22402"/>
                  <a:pt x="17779" y="22343"/>
                </a:cubicBezTo>
                <a:lnTo>
                  <a:pt x="17642" y="22138"/>
                </a:lnTo>
                <a:cubicBezTo>
                  <a:pt x="17301" y="21660"/>
                  <a:pt x="16960" y="21183"/>
                  <a:pt x="16619" y="20705"/>
                </a:cubicBezTo>
                <a:cubicBezTo>
                  <a:pt x="16448" y="20398"/>
                  <a:pt x="16277" y="20057"/>
                  <a:pt x="16141" y="19715"/>
                </a:cubicBezTo>
                <a:cubicBezTo>
                  <a:pt x="16107" y="19647"/>
                  <a:pt x="16073" y="19545"/>
                  <a:pt x="16039" y="19545"/>
                </a:cubicBezTo>
                <a:cubicBezTo>
                  <a:pt x="15697" y="19408"/>
                  <a:pt x="15663" y="19067"/>
                  <a:pt x="15561" y="18726"/>
                </a:cubicBezTo>
                <a:cubicBezTo>
                  <a:pt x="15663" y="18658"/>
                  <a:pt x="15731" y="18589"/>
                  <a:pt x="15834" y="18521"/>
                </a:cubicBezTo>
                <a:cubicBezTo>
                  <a:pt x="15940" y="18398"/>
                  <a:pt x="16027" y="18329"/>
                  <a:pt x="16106" y="18329"/>
                </a:cubicBezTo>
                <a:cubicBezTo>
                  <a:pt x="16180" y="18329"/>
                  <a:pt x="16246" y="18389"/>
                  <a:pt x="16312" y="18521"/>
                </a:cubicBezTo>
                <a:cubicBezTo>
                  <a:pt x="16516" y="18862"/>
                  <a:pt x="16721" y="19238"/>
                  <a:pt x="16960" y="19579"/>
                </a:cubicBezTo>
                <a:cubicBezTo>
                  <a:pt x="17233" y="20057"/>
                  <a:pt x="17506" y="20534"/>
                  <a:pt x="17779" y="20944"/>
                </a:cubicBezTo>
                <a:cubicBezTo>
                  <a:pt x="18086" y="21353"/>
                  <a:pt x="18461" y="21626"/>
                  <a:pt x="18939" y="21797"/>
                </a:cubicBezTo>
                <a:cubicBezTo>
                  <a:pt x="18991" y="21808"/>
                  <a:pt x="19044" y="21814"/>
                  <a:pt x="19097" y="21814"/>
                </a:cubicBezTo>
                <a:cubicBezTo>
                  <a:pt x="19357" y="21814"/>
                  <a:pt x="19616" y="21677"/>
                  <a:pt x="19758" y="21422"/>
                </a:cubicBezTo>
                <a:cubicBezTo>
                  <a:pt x="19792" y="21285"/>
                  <a:pt x="19826" y="21149"/>
                  <a:pt x="19826" y="21012"/>
                </a:cubicBezTo>
                <a:cubicBezTo>
                  <a:pt x="19826" y="20944"/>
                  <a:pt x="19792" y="20876"/>
                  <a:pt x="19724" y="20807"/>
                </a:cubicBezTo>
                <a:cubicBezTo>
                  <a:pt x="19656" y="20807"/>
                  <a:pt x="19553" y="20841"/>
                  <a:pt x="19519" y="20876"/>
                </a:cubicBezTo>
                <a:cubicBezTo>
                  <a:pt x="19451" y="20944"/>
                  <a:pt x="19417" y="21046"/>
                  <a:pt x="19383" y="21114"/>
                </a:cubicBezTo>
                <a:cubicBezTo>
                  <a:pt x="18768" y="20978"/>
                  <a:pt x="17301" y="19374"/>
                  <a:pt x="16926" y="18453"/>
                </a:cubicBezTo>
                <a:lnTo>
                  <a:pt x="16926" y="18453"/>
                </a:lnTo>
                <a:cubicBezTo>
                  <a:pt x="17062" y="18589"/>
                  <a:pt x="17233" y="18726"/>
                  <a:pt x="17404" y="18862"/>
                </a:cubicBezTo>
                <a:cubicBezTo>
                  <a:pt x="17443" y="18886"/>
                  <a:pt x="17480" y="18897"/>
                  <a:pt x="17514" y="18897"/>
                </a:cubicBezTo>
                <a:cubicBezTo>
                  <a:pt x="17628" y="18897"/>
                  <a:pt x="17703" y="18773"/>
                  <a:pt x="17676" y="18589"/>
                </a:cubicBezTo>
                <a:cubicBezTo>
                  <a:pt x="17642" y="18487"/>
                  <a:pt x="17642" y="18419"/>
                  <a:pt x="17608" y="18316"/>
                </a:cubicBezTo>
                <a:lnTo>
                  <a:pt x="17608" y="18316"/>
                </a:lnTo>
                <a:cubicBezTo>
                  <a:pt x="17779" y="18419"/>
                  <a:pt x="17949" y="18487"/>
                  <a:pt x="18154" y="18555"/>
                </a:cubicBezTo>
                <a:cubicBezTo>
                  <a:pt x="18197" y="18569"/>
                  <a:pt x="18245" y="18578"/>
                  <a:pt x="18297" y="18578"/>
                </a:cubicBezTo>
                <a:cubicBezTo>
                  <a:pt x="18370" y="18578"/>
                  <a:pt x="18450" y="18561"/>
                  <a:pt x="18530" y="18521"/>
                </a:cubicBezTo>
                <a:cubicBezTo>
                  <a:pt x="18598" y="18453"/>
                  <a:pt x="18666" y="18351"/>
                  <a:pt x="18666" y="18248"/>
                </a:cubicBezTo>
                <a:cubicBezTo>
                  <a:pt x="18666" y="18180"/>
                  <a:pt x="18530" y="18043"/>
                  <a:pt x="18461" y="18043"/>
                </a:cubicBezTo>
                <a:cubicBezTo>
                  <a:pt x="18222" y="18043"/>
                  <a:pt x="17984" y="17941"/>
                  <a:pt x="17847" y="17702"/>
                </a:cubicBezTo>
                <a:cubicBezTo>
                  <a:pt x="17506" y="17293"/>
                  <a:pt x="17131" y="16849"/>
                  <a:pt x="16789" y="16440"/>
                </a:cubicBezTo>
                <a:cubicBezTo>
                  <a:pt x="16892" y="15962"/>
                  <a:pt x="16926" y="15894"/>
                  <a:pt x="16653" y="15860"/>
                </a:cubicBezTo>
                <a:cubicBezTo>
                  <a:pt x="16380" y="15791"/>
                  <a:pt x="16209" y="15587"/>
                  <a:pt x="16073" y="15314"/>
                </a:cubicBezTo>
                <a:cubicBezTo>
                  <a:pt x="16004" y="15143"/>
                  <a:pt x="15902" y="14972"/>
                  <a:pt x="15834" y="14802"/>
                </a:cubicBezTo>
                <a:cubicBezTo>
                  <a:pt x="15779" y="14599"/>
                  <a:pt x="15743" y="14506"/>
                  <a:pt x="15679" y="14506"/>
                </a:cubicBezTo>
                <a:cubicBezTo>
                  <a:pt x="15625" y="14506"/>
                  <a:pt x="15550" y="14574"/>
                  <a:pt x="15424" y="14699"/>
                </a:cubicBezTo>
                <a:lnTo>
                  <a:pt x="15390" y="14699"/>
                </a:lnTo>
                <a:cubicBezTo>
                  <a:pt x="14947" y="13983"/>
                  <a:pt x="14674" y="13164"/>
                  <a:pt x="14537" y="12311"/>
                </a:cubicBezTo>
                <a:cubicBezTo>
                  <a:pt x="14742" y="12311"/>
                  <a:pt x="14776" y="12481"/>
                  <a:pt x="14844" y="12652"/>
                </a:cubicBezTo>
                <a:cubicBezTo>
                  <a:pt x="14981" y="13027"/>
                  <a:pt x="15117" y="13369"/>
                  <a:pt x="15288" y="13710"/>
                </a:cubicBezTo>
                <a:cubicBezTo>
                  <a:pt x="15595" y="14256"/>
                  <a:pt x="15936" y="14699"/>
                  <a:pt x="16482" y="14699"/>
                </a:cubicBezTo>
                <a:cubicBezTo>
                  <a:pt x="16619" y="15041"/>
                  <a:pt x="16755" y="15382"/>
                  <a:pt x="16926" y="15689"/>
                </a:cubicBezTo>
                <a:cubicBezTo>
                  <a:pt x="17131" y="16098"/>
                  <a:pt x="17335" y="16474"/>
                  <a:pt x="17608" y="16849"/>
                </a:cubicBezTo>
                <a:cubicBezTo>
                  <a:pt x="17745" y="17020"/>
                  <a:pt x="17915" y="17156"/>
                  <a:pt x="18120" y="17259"/>
                </a:cubicBezTo>
                <a:cubicBezTo>
                  <a:pt x="18151" y="17279"/>
                  <a:pt x="18185" y="17291"/>
                  <a:pt x="18219" y="17291"/>
                </a:cubicBezTo>
                <a:cubicBezTo>
                  <a:pt x="18296" y="17291"/>
                  <a:pt x="18369" y="17231"/>
                  <a:pt x="18393" y="17088"/>
                </a:cubicBezTo>
                <a:cubicBezTo>
                  <a:pt x="18427" y="16986"/>
                  <a:pt x="18359" y="16815"/>
                  <a:pt x="18257" y="16781"/>
                </a:cubicBezTo>
                <a:cubicBezTo>
                  <a:pt x="17984" y="16610"/>
                  <a:pt x="17745" y="16371"/>
                  <a:pt x="17642" y="16064"/>
                </a:cubicBezTo>
                <a:cubicBezTo>
                  <a:pt x="17438" y="15689"/>
                  <a:pt x="17233" y="15279"/>
                  <a:pt x="17028" y="14836"/>
                </a:cubicBezTo>
                <a:cubicBezTo>
                  <a:pt x="16994" y="14768"/>
                  <a:pt x="16960" y="14631"/>
                  <a:pt x="16892" y="14460"/>
                </a:cubicBezTo>
                <a:lnTo>
                  <a:pt x="16892" y="14460"/>
                </a:lnTo>
                <a:cubicBezTo>
                  <a:pt x="17096" y="14597"/>
                  <a:pt x="17199" y="14665"/>
                  <a:pt x="17301" y="14733"/>
                </a:cubicBezTo>
                <a:cubicBezTo>
                  <a:pt x="17438" y="14836"/>
                  <a:pt x="17608" y="14904"/>
                  <a:pt x="17745" y="14972"/>
                </a:cubicBezTo>
                <a:cubicBezTo>
                  <a:pt x="17758" y="14977"/>
                  <a:pt x="17773" y="14979"/>
                  <a:pt x="17789" y="14979"/>
                </a:cubicBezTo>
                <a:cubicBezTo>
                  <a:pt x="17889" y="14979"/>
                  <a:pt x="18013" y="14890"/>
                  <a:pt x="17984" y="14802"/>
                </a:cubicBezTo>
                <a:cubicBezTo>
                  <a:pt x="17984" y="14665"/>
                  <a:pt x="17949" y="14563"/>
                  <a:pt x="17881" y="14495"/>
                </a:cubicBezTo>
                <a:cubicBezTo>
                  <a:pt x="17711" y="14358"/>
                  <a:pt x="17540" y="14290"/>
                  <a:pt x="17369" y="14153"/>
                </a:cubicBezTo>
                <a:cubicBezTo>
                  <a:pt x="16858" y="13846"/>
                  <a:pt x="16482" y="13403"/>
                  <a:pt x="16243" y="12891"/>
                </a:cubicBezTo>
                <a:cubicBezTo>
                  <a:pt x="16346" y="12686"/>
                  <a:pt x="16448" y="12481"/>
                  <a:pt x="16209" y="12379"/>
                </a:cubicBezTo>
                <a:cubicBezTo>
                  <a:pt x="15970" y="12277"/>
                  <a:pt x="16004" y="12072"/>
                  <a:pt x="16004" y="11731"/>
                </a:cubicBezTo>
                <a:lnTo>
                  <a:pt x="16004" y="11731"/>
                </a:lnTo>
                <a:cubicBezTo>
                  <a:pt x="16141" y="11935"/>
                  <a:pt x="16209" y="12038"/>
                  <a:pt x="16277" y="12174"/>
                </a:cubicBezTo>
                <a:cubicBezTo>
                  <a:pt x="16550" y="12652"/>
                  <a:pt x="16858" y="13164"/>
                  <a:pt x="17165" y="13642"/>
                </a:cubicBezTo>
                <a:cubicBezTo>
                  <a:pt x="17267" y="13812"/>
                  <a:pt x="17404" y="13949"/>
                  <a:pt x="17540" y="14051"/>
                </a:cubicBezTo>
                <a:cubicBezTo>
                  <a:pt x="17676" y="14153"/>
                  <a:pt x="17813" y="14187"/>
                  <a:pt x="17984" y="14187"/>
                </a:cubicBezTo>
                <a:cubicBezTo>
                  <a:pt x="18018" y="14187"/>
                  <a:pt x="18120" y="14051"/>
                  <a:pt x="18154" y="13949"/>
                </a:cubicBezTo>
                <a:cubicBezTo>
                  <a:pt x="18120" y="13846"/>
                  <a:pt x="18086" y="13778"/>
                  <a:pt x="18018" y="13710"/>
                </a:cubicBezTo>
                <a:cubicBezTo>
                  <a:pt x="17711" y="13642"/>
                  <a:pt x="17540" y="13403"/>
                  <a:pt x="17369" y="13130"/>
                </a:cubicBezTo>
                <a:cubicBezTo>
                  <a:pt x="16789" y="12277"/>
                  <a:pt x="16277" y="11355"/>
                  <a:pt x="15834" y="10400"/>
                </a:cubicBezTo>
                <a:cubicBezTo>
                  <a:pt x="15834" y="10332"/>
                  <a:pt x="15800" y="10263"/>
                  <a:pt x="15800" y="10161"/>
                </a:cubicBezTo>
                <a:lnTo>
                  <a:pt x="15800" y="10161"/>
                </a:lnTo>
                <a:cubicBezTo>
                  <a:pt x="16141" y="10605"/>
                  <a:pt x="16448" y="10980"/>
                  <a:pt x="16755" y="11321"/>
                </a:cubicBezTo>
                <a:cubicBezTo>
                  <a:pt x="16994" y="11560"/>
                  <a:pt x="17233" y="11765"/>
                  <a:pt x="17506" y="11935"/>
                </a:cubicBezTo>
                <a:cubicBezTo>
                  <a:pt x="17631" y="11985"/>
                  <a:pt x="17774" y="12017"/>
                  <a:pt x="17909" y="12017"/>
                </a:cubicBezTo>
                <a:cubicBezTo>
                  <a:pt x="17958" y="12017"/>
                  <a:pt x="18006" y="12013"/>
                  <a:pt x="18052" y="12004"/>
                </a:cubicBezTo>
                <a:cubicBezTo>
                  <a:pt x="18188" y="11969"/>
                  <a:pt x="18257" y="11833"/>
                  <a:pt x="18222" y="11697"/>
                </a:cubicBezTo>
                <a:cubicBezTo>
                  <a:pt x="18154" y="11594"/>
                  <a:pt x="18086" y="11526"/>
                  <a:pt x="18018" y="11492"/>
                </a:cubicBezTo>
                <a:cubicBezTo>
                  <a:pt x="17967" y="11475"/>
                  <a:pt x="17907" y="11475"/>
                  <a:pt x="17847" y="11475"/>
                </a:cubicBezTo>
                <a:cubicBezTo>
                  <a:pt x="17787" y="11475"/>
                  <a:pt x="17728" y="11475"/>
                  <a:pt x="17676" y="11458"/>
                </a:cubicBezTo>
                <a:cubicBezTo>
                  <a:pt x="17199" y="11116"/>
                  <a:pt x="16755" y="10707"/>
                  <a:pt x="16482" y="10195"/>
                </a:cubicBezTo>
                <a:lnTo>
                  <a:pt x="16482" y="10195"/>
                </a:lnTo>
                <a:cubicBezTo>
                  <a:pt x="16585" y="10229"/>
                  <a:pt x="16687" y="10297"/>
                  <a:pt x="16789" y="10366"/>
                </a:cubicBezTo>
                <a:cubicBezTo>
                  <a:pt x="17028" y="10570"/>
                  <a:pt x="17301" y="10775"/>
                  <a:pt x="17574" y="10946"/>
                </a:cubicBezTo>
                <a:cubicBezTo>
                  <a:pt x="17611" y="10955"/>
                  <a:pt x="17650" y="10959"/>
                  <a:pt x="17691" y="10959"/>
                </a:cubicBezTo>
                <a:cubicBezTo>
                  <a:pt x="17802" y="10959"/>
                  <a:pt x="17927" y="10928"/>
                  <a:pt x="18052" y="10878"/>
                </a:cubicBezTo>
                <a:cubicBezTo>
                  <a:pt x="18188" y="10809"/>
                  <a:pt x="18222" y="10673"/>
                  <a:pt x="18188" y="10536"/>
                </a:cubicBezTo>
                <a:cubicBezTo>
                  <a:pt x="18140" y="10440"/>
                  <a:pt x="18109" y="10343"/>
                  <a:pt x="18022" y="10343"/>
                </a:cubicBezTo>
                <a:cubicBezTo>
                  <a:pt x="17987" y="10343"/>
                  <a:pt x="17941" y="10360"/>
                  <a:pt x="17881" y="10400"/>
                </a:cubicBezTo>
                <a:cubicBezTo>
                  <a:pt x="17826" y="10427"/>
                  <a:pt x="17776" y="10440"/>
                  <a:pt x="17729" y="10440"/>
                </a:cubicBezTo>
                <a:cubicBezTo>
                  <a:pt x="17601" y="10440"/>
                  <a:pt x="17494" y="10345"/>
                  <a:pt x="17369" y="10195"/>
                </a:cubicBezTo>
                <a:lnTo>
                  <a:pt x="17369" y="10195"/>
                </a:lnTo>
                <a:cubicBezTo>
                  <a:pt x="17506" y="10229"/>
                  <a:pt x="17642" y="10263"/>
                  <a:pt x="17779" y="10263"/>
                </a:cubicBezTo>
                <a:cubicBezTo>
                  <a:pt x="17847" y="10280"/>
                  <a:pt x="17924" y="10289"/>
                  <a:pt x="18001" y="10289"/>
                </a:cubicBezTo>
                <a:cubicBezTo>
                  <a:pt x="18077" y="10289"/>
                  <a:pt x="18154" y="10280"/>
                  <a:pt x="18222" y="10263"/>
                </a:cubicBezTo>
                <a:cubicBezTo>
                  <a:pt x="18427" y="10229"/>
                  <a:pt x="18530" y="10059"/>
                  <a:pt x="18530" y="9922"/>
                </a:cubicBezTo>
                <a:cubicBezTo>
                  <a:pt x="18530" y="9792"/>
                  <a:pt x="18470" y="9682"/>
                  <a:pt x="18321" y="9682"/>
                </a:cubicBezTo>
                <a:cubicBezTo>
                  <a:pt x="18275" y="9682"/>
                  <a:pt x="18219" y="9693"/>
                  <a:pt x="18154" y="9717"/>
                </a:cubicBezTo>
                <a:cubicBezTo>
                  <a:pt x="18079" y="9739"/>
                  <a:pt x="18003" y="9750"/>
                  <a:pt x="17928" y="9750"/>
                </a:cubicBezTo>
                <a:cubicBezTo>
                  <a:pt x="17768" y="9750"/>
                  <a:pt x="17612" y="9697"/>
                  <a:pt x="17472" y="9581"/>
                </a:cubicBezTo>
                <a:cubicBezTo>
                  <a:pt x="17506" y="9479"/>
                  <a:pt x="17540" y="9376"/>
                  <a:pt x="17574" y="9274"/>
                </a:cubicBezTo>
                <a:cubicBezTo>
                  <a:pt x="17574" y="9171"/>
                  <a:pt x="17540" y="9001"/>
                  <a:pt x="17472" y="8967"/>
                </a:cubicBezTo>
                <a:cubicBezTo>
                  <a:pt x="17453" y="8958"/>
                  <a:pt x="17433" y="8953"/>
                  <a:pt x="17411" y="8953"/>
                </a:cubicBezTo>
                <a:cubicBezTo>
                  <a:pt x="17351" y="8953"/>
                  <a:pt x="17283" y="8985"/>
                  <a:pt x="17233" y="9035"/>
                </a:cubicBezTo>
                <a:cubicBezTo>
                  <a:pt x="17165" y="9137"/>
                  <a:pt x="17096" y="9206"/>
                  <a:pt x="17062" y="9308"/>
                </a:cubicBezTo>
                <a:cubicBezTo>
                  <a:pt x="16653" y="9103"/>
                  <a:pt x="16312" y="8762"/>
                  <a:pt x="16039" y="8387"/>
                </a:cubicBezTo>
                <a:lnTo>
                  <a:pt x="16039" y="8387"/>
                </a:lnTo>
                <a:cubicBezTo>
                  <a:pt x="16141" y="8421"/>
                  <a:pt x="16209" y="8421"/>
                  <a:pt x="16312" y="8455"/>
                </a:cubicBezTo>
                <a:cubicBezTo>
                  <a:pt x="16585" y="8489"/>
                  <a:pt x="16858" y="8489"/>
                  <a:pt x="17131" y="8489"/>
                </a:cubicBezTo>
                <a:cubicBezTo>
                  <a:pt x="17506" y="8352"/>
                  <a:pt x="17779" y="8011"/>
                  <a:pt x="17779" y="7636"/>
                </a:cubicBezTo>
                <a:cubicBezTo>
                  <a:pt x="17779" y="7499"/>
                  <a:pt x="17745" y="7397"/>
                  <a:pt x="17676" y="7329"/>
                </a:cubicBezTo>
                <a:cubicBezTo>
                  <a:pt x="17669" y="7325"/>
                  <a:pt x="17661" y="7323"/>
                  <a:pt x="17652" y="7323"/>
                </a:cubicBezTo>
                <a:cubicBezTo>
                  <a:pt x="17580" y="7323"/>
                  <a:pt x="17468" y="7435"/>
                  <a:pt x="17438" y="7465"/>
                </a:cubicBezTo>
                <a:cubicBezTo>
                  <a:pt x="17404" y="7465"/>
                  <a:pt x="17404" y="7533"/>
                  <a:pt x="17404" y="7568"/>
                </a:cubicBezTo>
                <a:cubicBezTo>
                  <a:pt x="17340" y="7821"/>
                  <a:pt x="17101" y="8015"/>
                  <a:pt x="16849" y="8015"/>
                </a:cubicBezTo>
                <a:cubicBezTo>
                  <a:pt x="16829" y="8015"/>
                  <a:pt x="16809" y="8014"/>
                  <a:pt x="16789" y="8011"/>
                </a:cubicBezTo>
                <a:cubicBezTo>
                  <a:pt x="16653" y="7977"/>
                  <a:pt x="16516" y="7977"/>
                  <a:pt x="16380" y="7943"/>
                </a:cubicBezTo>
                <a:cubicBezTo>
                  <a:pt x="16380" y="7636"/>
                  <a:pt x="16175" y="7568"/>
                  <a:pt x="16004" y="7431"/>
                </a:cubicBezTo>
                <a:cubicBezTo>
                  <a:pt x="15561" y="7158"/>
                  <a:pt x="15151" y="6817"/>
                  <a:pt x="14708" y="6510"/>
                </a:cubicBezTo>
                <a:cubicBezTo>
                  <a:pt x="14605" y="6373"/>
                  <a:pt x="14503" y="6237"/>
                  <a:pt x="14435" y="6100"/>
                </a:cubicBezTo>
                <a:cubicBezTo>
                  <a:pt x="14571" y="6066"/>
                  <a:pt x="14742" y="6066"/>
                  <a:pt x="14913" y="6032"/>
                </a:cubicBezTo>
                <a:cubicBezTo>
                  <a:pt x="15049" y="5998"/>
                  <a:pt x="15220" y="5964"/>
                  <a:pt x="15220" y="5691"/>
                </a:cubicBezTo>
                <a:cubicBezTo>
                  <a:pt x="15197" y="5509"/>
                  <a:pt x="15113" y="5479"/>
                  <a:pt x="15020" y="5479"/>
                </a:cubicBezTo>
                <a:cubicBezTo>
                  <a:pt x="14973" y="5479"/>
                  <a:pt x="14924" y="5486"/>
                  <a:pt x="14878" y="5486"/>
                </a:cubicBezTo>
                <a:cubicBezTo>
                  <a:pt x="14839" y="5490"/>
                  <a:pt x="14800" y="5493"/>
                  <a:pt x="14760" y="5493"/>
                </a:cubicBezTo>
                <a:cubicBezTo>
                  <a:pt x="14487" y="5493"/>
                  <a:pt x="14204" y="5392"/>
                  <a:pt x="14025" y="5213"/>
                </a:cubicBezTo>
                <a:cubicBezTo>
                  <a:pt x="13957" y="5179"/>
                  <a:pt x="13855" y="5077"/>
                  <a:pt x="13855" y="5008"/>
                </a:cubicBezTo>
                <a:cubicBezTo>
                  <a:pt x="13889" y="4838"/>
                  <a:pt x="13786" y="4667"/>
                  <a:pt x="13616" y="4565"/>
                </a:cubicBezTo>
                <a:cubicBezTo>
                  <a:pt x="13172" y="4258"/>
                  <a:pt x="12831" y="3848"/>
                  <a:pt x="12592" y="3370"/>
                </a:cubicBezTo>
                <a:cubicBezTo>
                  <a:pt x="12012" y="2415"/>
                  <a:pt x="11637" y="1323"/>
                  <a:pt x="11568" y="197"/>
                </a:cubicBezTo>
                <a:cubicBezTo>
                  <a:pt x="11568" y="70"/>
                  <a:pt x="11493" y="0"/>
                  <a:pt x="1141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1" name="Google Shape;3111;p26"/>
          <p:cNvSpPr/>
          <p:nvPr/>
        </p:nvSpPr>
        <p:spPr>
          <a:xfrm>
            <a:off x="71814" y="4723875"/>
            <a:ext cx="368626" cy="418671"/>
          </a:xfrm>
          <a:custGeom>
            <a:rect b="b" l="l" r="r" t="t"/>
            <a:pathLst>
              <a:path extrusionOk="0" h="22479" w="19792">
                <a:moveTo>
                  <a:pt x="9453" y="2226"/>
                </a:moveTo>
                <a:lnTo>
                  <a:pt x="9453" y="2226"/>
                </a:lnTo>
                <a:cubicBezTo>
                  <a:pt x="9111" y="2874"/>
                  <a:pt x="8702" y="3488"/>
                  <a:pt x="8190" y="4034"/>
                </a:cubicBezTo>
                <a:lnTo>
                  <a:pt x="8054" y="3863"/>
                </a:lnTo>
                <a:cubicBezTo>
                  <a:pt x="8429" y="3249"/>
                  <a:pt x="8907" y="2703"/>
                  <a:pt x="9453" y="2226"/>
                </a:cubicBezTo>
                <a:close/>
                <a:moveTo>
                  <a:pt x="12217" y="5774"/>
                </a:moveTo>
                <a:lnTo>
                  <a:pt x="12217" y="5774"/>
                </a:lnTo>
                <a:cubicBezTo>
                  <a:pt x="12455" y="6116"/>
                  <a:pt x="12694" y="6423"/>
                  <a:pt x="12933" y="6764"/>
                </a:cubicBezTo>
                <a:cubicBezTo>
                  <a:pt x="12865" y="6900"/>
                  <a:pt x="12831" y="7003"/>
                  <a:pt x="12797" y="7105"/>
                </a:cubicBezTo>
                <a:lnTo>
                  <a:pt x="12763" y="7105"/>
                </a:lnTo>
                <a:cubicBezTo>
                  <a:pt x="12558" y="7105"/>
                  <a:pt x="12421" y="6969"/>
                  <a:pt x="12387" y="6696"/>
                </a:cubicBezTo>
                <a:cubicBezTo>
                  <a:pt x="12285" y="6389"/>
                  <a:pt x="12251" y="6081"/>
                  <a:pt x="12217" y="5774"/>
                </a:cubicBezTo>
                <a:close/>
                <a:moveTo>
                  <a:pt x="6416" y="7480"/>
                </a:moveTo>
                <a:lnTo>
                  <a:pt x="6416" y="7549"/>
                </a:lnTo>
                <a:lnTo>
                  <a:pt x="6143" y="7651"/>
                </a:lnTo>
                <a:lnTo>
                  <a:pt x="6416" y="7480"/>
                </a:lnTo>
                <a:close/>
                <a:moveTo>
                  <a:pt x="10920" y="6730"/>
                </a:moveTo>
                <a:cubicBezTo>
                  <a:pt x="11056" y="7173"/>
                  <a:pt x="11193" y="7617"/>
                  <a:pt x="11329" y="8095"/>
                </a:cubicBezTo>
                <a:cubicBezTo>
                  <a:pt x="11022" y="7822"/>
                  <a:pt x="10920" y="7446"/>
                  <a:pt x="10920" y="6764"/>
                </a:cubicBezTo>
                <a:lnTo>
                  <a:pt x="10920" y="6730"/>
                </a:lnTo>
                <a:close/>
                <a:moveTo>
                  <a:pt x="14878" y="8026"/>
                </a:moveTo>
                <a:lnTo>
                  <a:pt x="15254" y="8231"/>
                </a:lnTo>
                <a:cubicBezTo>
                  <a:pt x="15194" y="8257"/>
                  <a:pt x="15145" y="8267"/>
                  <a:pt x="15103" y="8267"/>
                </a:cubicBezTo>
                <a:cubicBezTo>
                  <a:pt x="14978" y="8267"/>
                  <a:pt x="14921" y="8171"/>
                  <a:pt x="14844" y="8095"/>
                </a:cubicBezTo>
                <a:lnTo>
                  <a:pt x="14878" y="8026"/>
                </a:lnTo>
                <a:close/>
                <a:moveTo>
                  <a:pt x="6143" y="7651"/>
                </a:moveTo>
                <a:lnTo>
                  <a:pt x="6143" y="7651"/>
                </a:lnTo>
                <a:cubicBezTo>
                  <a:pt x="6109" y="7685"/>
                  <a:pt x="6109" y="7753"/>
                  <a:pt x="6109" y="7753"/>
                </a:cubicBezTo>
                <a:cubicBezTo>
                  <a:pt x="5699" y="7924"/>
                  <a:pt x="5324" y="8129"/>
                  <a:pt x="4948" y="8299"/>
                </a:cubicBezTo>
                <a:cubicBezTo>
                  <a:pt x="4901" y="8331"/>
                  <a:pt x="4846" y="8355"/>
                  <a:pt x="4794" y="8355"/>
                </a:cubicBezTo>
                <a:cubicBezTo>
                  <a:pt x="4734" y="8355"/>
                  <a:pt x="4678" y="8323"/>
                  <a:pt x="4641" y="8231"/>
                </a:cubicBezTo>
                <a:lnTo>
                  <a:pt x="6143" y="7651"/>
                </a:lnTo>
                <a:close/>
                <a:moveTo>
                  <a:pt x="7269" y="8265"/>
                </a:moveTo>
                <a:lnTo>
                  <a:pt x="7337" y="8334"/>
                </a:lnTo>
                <a:lnTo>
                  <a:pt x="6962" y="9084"/>
                </a:lnTo>
                <a:cubicBezTo>
                  <a:pt x="6893" y="8811"/>
                  <a:pt x="6859" y="8675"/>
                  <a:pt x="6859" y="8538"/>
                </a:cubicBezTo>
                <a:lnTo>
                  <a:pt x="7269" y="8265"/>
                </a:lnTo>
                <a:close/>
                <a:moveTo>
                  <a:pt x="11909" y="3454"/>
                </a:moveTo>
                <a:cubicBezTo>
                  <a:pt x="12728" y="4751"/>
                  <a:pt x="13650" y="5911"/>
                  <a:pt x="14537" y="7242"/>
                </a:cubicBezTo>
                <a:cubicBezTo>
                  <a:pt x="14515" y="7244"/>
                  <a:pt x="14492" y="7245"/>
                  <a:pt x="14470" y="7245"/>
                </a:cubicBezTo>
                <a:cubicBezTo>
                  <a:pt x="14186" y="7245"/>
                  <a:pt x="13918" y="7049"/>
                  <a:pt x="13854" y="6764"/>
                </a:cubicBezTo>
                <a:cubicBezTo>
                  <a:pt x="13786" y="6559"/>
                  <a:pt x="13718" y="6354"/>
                  <a:pt x="13616" y="6150"/>
                </a:cubicBezTo>
                <a:cubicBezTo>
                  <a:pt x="13582" y="6081"/>
                  <a:pt x="13479" y="6013"/>
                  <a:pt x="13411" y="6013"/>
                </a:cubicBezTo>
                <a:cubicBezTo>
                  <a:pt x="13343" y="6047"/>
                  <a:pt x="13274" y="6150"/>
                  <a:pt x="13274" y="6252"/>
                </a:cubicBezTo>
                <a:cubicBezTo>
                  <a:pt x="13240" y="6354"/>
                  <a:pt x="13274" y="6457"/>
                  <a:pt x="13309" y="6559"/>
                </a:cubicBezTo>
                <a:cubicBezTo>
                  <a:pt x="13582" y="7378"/>
                  <a:pt x="14093" y="8129"/>
                  <a:pt x="14776" y="8675"/>
                </a:cubicBezTo>
                <a:cubicBezTo>
                  <a:pt x="14810" y="8709"/>
                  <a:pt x="14844" y="8743"/>
                  <a:pt x="14878" y="8743"/>
                </a:cubicBezTo>
                <a:cubicBezTo>
                  <a:pt x="14988" y="8812"/>
                  <a:pt x="15065" y="8853"/>
                  <a:pt x="15128" y="8853"/>
                </a:cubicBezTo>
                <a:cubicBezTo>
                  <a:pt x="15223" y="8853"/>
                  <a:pt x="15288" y="8763"/>
                  <a:pt x="15390" y="8538"/>
                </a:cubicBezTo>
                <a:lnTo>
                  <a:pt x="15527" y="8743"/>
                </a:lnTo>
                <a:cubicBezTo>
                  <a:pt x="15288" y="8845"/>
                  <a:pt x="15219" y="9050"/>
                  <a:pt x="15322" y="9357"/>
                </a:cubicBezTo>
                <a:cubicBezTo>
                  <a:pt x="15083" y="9357"/>
                  <a:pt x="14878" y="9255"/>
                  <a:pt x="14776" y="9118"/>
                </a:cubicBezTo>
                <a:cubicBezTo>
                  <a:pt x="14196" y="8572"/>
                  <a:pt x="13718" y="7958"/>
                  <a:pt x="13309" y="7310"/>
                </a:cubicBezTo>
                <a:cubicBezTo>
                  <a:pt x="13138" y="7139"/>
                  <a:pt x="13104" y="6900"/>
                  <a:pt x="13240" y="6696"/>
                </a:cubicBezTo>
                <a:cubicBezTo>
                  <a:pt x="13240" y="6593"/>
                  <a:pt x="13206" y="6457"/>
                  <a:pt x="13138" y="6354"/>
                </a:cubicBezTo>
                <a:cubicBezTo>
                  <a:pt x="13036" y="6184"/>
                  <a:pt x="12899" y="5979"/>
                  <a:pt x="12763" y="5808"/>
                </a:cubicBezTo>
                <a:cubicBezTo>
                  <a:pt x="12353" y="5194"/>
                  <a:pt x="12080" y="4546"/>
                  <a:pt x="11909" y="3829"/>
                </a:cubicBezTo>
                <a:cubicBezTo>
                  <a:pt x="11875" y="3727"/>
                  <a:pt x="11841" y="3625"/>
                  <a:pt x="11841" y="3522"/>
                </a:cubicBezTo>
                <a:lnTo>
                  <a:pt x="11909" y="3454"/>
                </a:lnTo>
                <a:close/>
                <a:moveTo>
                  <a:pt x="15731" y="9084"/>
                </a:moveTo>
                <a:lnTo>
                  <a:pt x="16072" y="9562"/>
                </a:lnTo>
                <a:cubicBezTo>
                  <a:pt x="15834" y="9460"/>
                  <a:pt x="15834" y="9460"/>
                  <a:pt x="15731" y="9084"/>
                </a:cubicBezTo>
                <a:close/>
                <a:moveTo>
                  <a:pt x="10613" y="3522"/>
                </a:moveTo>
                <a:cubicBezTo>
                  <a:pt x="10647" y="3966"/>
                  <a:pt x="10681" y="4341"/>
                  <a:pt x="10715" y="4819"/>
                </a:cubicBezTo>
                <a:cubicBezTo>
                  <a:pt x="10442" y="4853"/>
                  <a:pt x="10408" y="5126"/>
                  <a:pt x="10408" y="5399"/>
                </a:cubicBezTo>
                <a:cubicBezTo>
                  <a:pt x="10374" y="6081"/>
                  <a:pt x="10408" y="6764"/>
                  <a:pt x="10545" y="7446"/>
                </a:cubicBezTo>
                <a:cubicBezTo>
                  <a:pt x="10579" y="7549"/>
                  <a:pt x="10579" y="7617"/>
                  <a:pt x="10579" y="7719"/>
                </a:cubicBezTo>
                <a:cubicBezTo>
                  <a:pt x="10408" y="8334"/>
                  <a:pt x="10442" y="8948"/>
                  <a:pt x="10613" y="9528"/>
                </a:cubicBezTo>
                <a:cubicBezTo>
                  <a:pt x="10681" y="10006"/>
                  <a:pt x="10647" y="10483"/>
                  <a:pt x="10545" y="10961"/>
                </a:cubicBezTo>
                <a:cubicBezTo>
                  <a:pt x="10510" y="11029"/>
                  <a:pt x="10476" y="11098"/>
                  <a:pt x="10442" y="11166"/>
                </a:cubicBezTo>
                <a:cubicBezTo>
                  <a:pt x="10300" y="11042"/>
                  <a:pt x="10232" y="10982"/>
                  <a:pt x="10166" y="10982"/>
                </a:cubicBezTo>
                <a:cubicBezTo>
                  <a:pt x="10105" y="10982"/>
                  <a:pt x="10045" y="11033"/>
                  <a:pt x="9930" y="11132"/>
                </a:cubicBezTo>
                <a:cubicBezTo>
                  <a:pt x="9794" y="10825"/>
                  <a:pt x="9760" y="10483"/>
                  <a:pt x="9794" y="10176"/>
                </a:cubicBezTo>
                <a:cubicBezTo>
                  <a:pt x="9862" y="9289"/>
                  <a:pt x="9930" y="8436"/>
                  <a:pt x="10033" y="7583"/>
                </a:cubicBezTo>
                <a:cubicBezTo>
                  <a:pt x="10067" y="7003"/>
                  <a:pt x="10169" y="6423"/>
                  <a:pt x="10272" y="5877"/>
                </a:cubicBezTo>
                <a:cubicBezTo>
                  <a:pt x="10306" y="5604"/>
                  <a:pt x="10306" y="5365"/>
                  <a:pt x="10101" y="5262"/>
                </a:cubicBezTo>
                <a:lnTo>
                  <a:pt x="10545" y="3522"/>
                </a:lnTo>
                <a:close/>
                <a:moveTo>
                  <a:pt x="9282" y="10620"/>
                </a:moveTo>
                <a:lnTo>
                  <a:pt x="9316" y="10654"/>
                </a:lnTo>
                <a:lnTo>
                  <a:pt x="9350" y="10654"/>
                </a:lnTo>
                <a:cubicBezTo>
                  <a:pt x="9316" y="10961"/>
                  <a:pt x="9316" y="11234"/>
                  <a:pt x="9282" y="11575"/>
                </a:cubicBezTo>
                <a:lnTo>
                  <a:pt x="9282" y="10620"/>
                </a:lnTo>
                <a:close/>
                <a:moveTo>
                  <a:pt x="12626" y="7685"/>
                </a:moveTo>
                <a:cubicBezTo>
                  <a:pt x="13070" y="7788"/>
                  <a:pt x="13104" y="7753"/>
                  <a:pt x="13616" y="8572"/>
                </a:cubicBezTo>
                <a:cubicBezTo>
                  <a:pt x="13582" y="8607"/>
                  <a:pt x="13547" y="8607"/>
                  <a:pt x="13513" y="8641"/>
                </a:cubicBezTo>
                <a:cubicBezTo>
                  <a:pt x="13343" y="8777"/>
                  <a:pt x="13343" y="8948"/>
                  <a:pt x="13513" y="9084"/>
                </a:cubicBezTo>
                <a:cubicBezTo>
                  <a:pt x="13650" y="9187"/>
                  <a:pt x="13820" y="9289"/>
                  <a:pt x="13991" y="9391"/>
                </a:cubicBezTo>
                <a:cubicBezTo>
                  <a:pt x="14196" y="9494"/>
                  <a:pt x="14366" y="9562"/>
                  <a:pt x="14571" y="9664"/>
                </a:cubicBezTo>
                <a:cubicBezTo>
                  <a:pt x="15049" y="9869"/>
                  <a:pt x="15390" y="10244"/>
                  <a:pt x="15561" y="10722"/>
                </a:cubicBezTo>
                <a:cubicBezTo>
                  <a:pt x="15629" y="10995"/>
                  <a:pt x="15765" y="11234"/>
                  <a:pt x="15868" y="11507"/>
                </a:cubicBezTo>
                <a:cubicBezTo>
                  <a:pt x="15691" y="11389"/>
                  <a:pt x="15585" y="11323"/>
                  <a:pt x="15512" y="11323"/>
                </a:cubicBezTo>
                <a:cubicBezTo>
                  <a:pt x="15416" y="11323"/>
                  <a:pt x="15380" y="11440"/>
                  <a:pt x="15322" y="11712"/>
                </a:cubicBezTo>
                <a:lnTo>
                  <a:pt x="15015" y="11882"/>
                </a:lnTo>
                <a:cubicBezTo>
                  <a:pt x="14878" y="11405"/>
                  <a:pt x="14742" y="10927"/>
                  <a:pt x="14605" y="10483"/>
                </a:cubicBezTo>
                <a:cubicBezTo>
                  <a:pt x="14605" y="10381"/>
                  <a:pt x="14571" y="10279"/>
                  <a:pt x="14537" y="10176"/>
                </a:cubicBezTo>
                <a:cubicBezTo>
                  <a:pt x="14469" y="10074"/>
                  <a:pt x="14400" y="10040"/>
                  <a:pt x="14298" y="10040"/>
                </a:cubicBezTo>
                <a:cubicBezTo>
                  <a:pt x="14264" y="10040"/>
                  <a:pt x="14196" y="10210"/>
                  <a:pt x="14196" y="10279"/>
                </a:cubicBezTo>
                <a:cubicBezTo>
                  <a:pt x="14196" y="10483"/>
                  <a:pt x="14264" y="10688"/>
                  <a:pt x="14298" y="10859"/>
                </a:cubicBezTo>
                <a:cubicBezTo>
                  <a:pt x="14332" y="10927"/>
                  <a:pt x="14332" y="10995"/>
                  <a:pt x="14332" y="11098"/>
                </a:cubicBezTo>
                <a:cubicBezTo>
                  <a:pt x="14059" y="10893"/>
                  <a:pt x="13889" y="10586"/>
                  <a:pt x="13820" y="10244"/>
                </a:cubicBezTo>
                <a:cubicBezTo>
                  <a:pt x="13758" y="10035"/>
                  <a:pt x="13733" y="9954"/>
                  <a:pt x="13653" y="9954"/>
                </a:cubicBezTo>
                <a:cubicBezTo>
                  <a:pt x="13603" y="9954"/>
                  <a:pt x="13530" y="9987"/>
                  <a:pt x="13411" y="10040"/>
                </a:cubicBezTo>
                <a:cubicBezTo>
                  <a:pt x="13070" y="9255"/>
                  <a:pt x="12797" y="8470"/>
                  <a:pt x="12592" y="7685"/>
                </a:cubicBezTo>
                <a:close/>
                <a:moveTo>
                  <a:pt x="9896" y="11439"/>
                </a:moveTo>
                <a:lnTo>
                  <a:pt x="9896" y="11439"/>
                </a:lnTo>
                <a:cubicBezTo>
                  <a:pt x="9828" y="11678"/>
                  <a:pt x="9794" y="11882"/>
                  <a:pt x="9760" y="12155"/>
                </a:cubicBezTo>
                <a:cubicBezTo>
                  <a:pt x="9657" y="11609"/>
                  <a:pt x="9657" y="11609"/>
                  <a:pt x="9896" y="11439"/>
                </a:cubicBezTo>
                <a:close/>
                <a:moveTo>
                  <a:pt x="5426" y="12053"/>
                </a:moveTo>
                <a:lnTo>
                  <a:pt x="5460" y="12087"/>
                </a:lnTo>
                <a:lnTo>
                  <a:pt x="5460" y="12087"/>
                </a:lnTo>
                <a:cubicBezTo>
                  <a:pt x="5426" y="12224"/>
                  <a:pt x="5358" y="12326"/>
                  <a:pt x="5290" y="12497"/>
                </a:cubicBezTo>
                <a:lnTo>
                  <a:pt x="5119" y="12326"/>
                </a:lnTo>
                <a:lnTo>
                  <a:pt x="5426" y="12053"/>
                </a:lnTo>
                <a:close/>
                <a:moveTo>
                  <a:pt x="8702" y="9187"/>
                </a:moveTo>
                <a:cubicBezTo>
                  <a:pt x="8600" y="9596"/>
                  <a:pt x="8497" y="10006"/>
                  <a:pt x="8395" y="10415"/>
                </a:cubicBezTo>
                <a:cubicBezTo>
                  <a:pt x="8327" y="10825"/>
                  <a:pt x="8224" y="11200"/>
                  <a:pt x="8019" y="11575"/>
                </a:cubicBezTo>
                <a:cubicBezTo>
                  <a:pt x="7781" y="11848"/>
                  <a:pt x="7815" y="12394"/>
                  <a:pt x="7439" y="12565"/>
                </a:cubicBezTo>
                <a:cubicBezTo>
                  <a:pt x="7381" y="12447"/>
                  <a:pt x="7372" y="12203"/>
                  <a:pt x="7262" y="12203"/>
                </a:cubicBezTo>
                <a:cubicBezTo>
                  <a:pt x="7245" y="12203"/>
                  <a:pt x="7224" y="12209"/>
                  <a:pt x="7200" y="12224"/>
                </a:cubicBezTo>
                <a:cubicBezTo>
                  <a:pt x="7064" y="12292"/>
                  <a:pt x="6962" y="12428"/>
                  <a:pt x="6859" y="12565"/>
                </a:cubicBezTo>
                <a:lnTo>
                  <a:pt x="6791" y="12531"/>
                </a:lnTo>
                <a:cubicBezTo>
                  <a:pt x="7064" y="11985"/>
                  <a:pt x="7303" y="11473"/>
                  <a:pt x="7576" y="10995"/>
                </a:cubicBezTo>
                <a:cubicBezTo>
                  <a:pt x="7576" y="10961"/>
                  <a:pt x="7610" y="10893"/>
                  <a:pt x="7644" y="10893"/>
                </a:cubicBezTo>
                <a:cubicBezTo>
                  <a:pt x="8088" y="10688"/>
                  <a:pt x="8190" y="10142"/>
                  <a:pt x="8429" y="9698"/>
                </a:cubicBezTo>
                <a:cubicBezTo>
                  <a:pt x="8463" y="9528"/>
                  <a:pt x="8565" y="9357"/>
                  <a:pt x="8702" y="9187"/>
                </a:cubicBezTo>
                <a:close/>
                <a:moveTo>
                  <a:pt x="7030" y="10927"/>
                </a:moveTo>
                <a:lnTo>
                  <a:pt x="7064" y="10995"/>
                </a:lnTo>
                <a:lnTo>
                  <a:pt x="6211" y="12633"/>
                </a:lnTo>
                <a:lnTo>
                  <a:pt x="5904" y="12258"/>
                </a:lnTo>
                <a:cubicBezTo>
                  <a:pt x="6006" y="11985"/>
                  <a:pt x="6109" y="11678"/>
                  <a:pt x="6450" y="11575"/>
                </a:cubicBezTo>
                <a:cubicBezTo>
                  <a:pt x="6552" y="11541"/>
                  <a:pt x="6655" y="11371"/>
                  <a:pt x="6723" y="11268"/>
                </a:cubicBezTo>
                <a:cubicBezTo>
                  <a:pt x="6825" y="11166"/>
                  <a:pt x="6928" y="11063"/>
                  <a:pt x="7030" y="10927"/>
                </a:cubicBezTo>
                <a:close/>
                <a:moveTo>
                  <a:pt x="15765" y="12974"/>
                </a:moveTo>
                <a:lnTo>
                  <a:pt x="16072" y="13793"/>
                </a:lnTo>
                <a:lnTo>
                  <a:pt x="15970" y="13827"/>
                </a:lnTo>
                <a:lnTo>
                  <a:pt x="15663" y="13043"/>
                </a:lnTo>
                <a:lnTo>
                  <a:pt x="15765" y="12974"/>
                </a:lnTo>
                <a:close/>
                <a:moveTo>
                  <a:pt x="4710" y="13418"/>
                </a:moveTo>
                <a:lnTo>
                  <a:pt x="4710" y="13418"/>
                </a:lnTo>
                <a:cubicBezTo>
                  <a:pt x="4573" y="13793"/>
                  <a:pt x="4437" y="14134"/>
                  <a:pt x="4061" y="14134"/>
                </a:cubicBezTo>
                <a:lnTo>
                  <a:pt x="4710" y="13418"/>
                </a:lnTo>
                <a:close/>
                <a:moveTo>
                  <a:pt x="5972" y="13145"/>
                </a:moveTo>
                <a:lnTo>
                  <a:pt x="5972" y="13145"/>
                </a:lnTo>
                <a:cubicBezTo>
                  <a:pt x="5631" y="14373"/>
                  <a:pt x="4880" y="14783"/>
                  <a:pt x="4198" y="15329"/>
                </a:cubicBezTo>
                <a:lnTo>
                  <a:pt x="4129" y="15226"/>
                </a:lnTo>
                <a:lnTo>
                  <a:pt x="5972" y="13145"/>
                </a:lnTo>
                <a:close/>
                <a:moveTo>
                  <a:pt x="11398" y="12326"/>
                </a:moveTo>
                <a:cubicBezTo>
                  <a:pt x="11636" y="12565"/>
                  <a:pt x="11773" y="12906"/>
                  <a:pt x="11773" y="13247"/>
                </a:cubicBezTo>
                <a:cubicBezTo>
                  <a:pt x="11841" y="13998"/>
                  <a:pt x="11978" y="14749"/>
                  <a:pt x="12080" y="15499"/>
                </a:cubicBezTo>
                <a:cubicBezTo>
                  <a:pt x="12080" y="15670"/>
                  <a:pt x="12148" y="15807"/>
                  <a:pt x="12148" y="15943"/>
                </a:cubicBezTo>
                <a:cubicBezTo>
                  <a:pt x="11705" y="15465"/>
                  <a:pt x="11466" y="14885"/>
                  <a:pt x="11398" y="14271"/>
                </a:cubicBezTo>
                <a:cubicBezTo>
                  <a:pt x="11329" y="13623"/>
                  <a:pt x="11159" y="13008"/>
                  <a:pt x="11398" y="12326"/>
                </a:cubicBezTo>
                <a:close/>
                <a:moveTo>
                  <a:pt x="4778" y="15875"/>
                </a:moveTo>
                <a:lnTo>
                  <a:pt x="4812" y="15943"/>
                </a:lnTo>
                <a:lnTo>
                  <a:pt x="4846" y="15943"/>
                </a:lnTo>
                <a:cubicBezTo>
                  <a:pt x="4710" y="16216"/>
                  <a:pt x="4607" y="16455"/>
                  <a:pt x="4471" y="16796"/>
                </a:cubicBezTo>
                <a:cubicBezTo>
                  <a:pt x="4402" y="16591"/>
                  <a:pt x="4368" y="16455"/>
                  <a:pt x="4334" y="16250"/>
                </a:cubicBezTo>
                <a:cubicBezTo>
                  <a:pt x="4471" y="16148"/>
                  <a:pt x="4641" y="16011"/>
                  <a:pt x="4778" y="15875"/>
                </a:cubicBezTo>
                <a:close/>
                <a:moveTo>
                  <a:pt x="7064" y="12974"/>
                </a:moveTo>
                <a:lnTo>
                  <a:pt x="7542" y="13213"/>
                </a:lnTo>
                <a:cubicBezTo>
                  <a:pt x="7371" y="13623"/>
                  <a:pt x="7235" y="13998"/>
                  <a:pt x="7098" y="14373"/>
                </a:cubicBezTo>
                <a:cubicBezTo>
                  <a:pt x="7063" y="14366"/>
                  <a:pt x="7028" y="14362"/>
                  <a:pt x="6992" y="14362"/>
                </a:cubicBezTo>
                <a:cubicBezTo>
                  <a:pt x="6716" y="14362"/>
                  <a:pt x="6434" y="14591"/>
                  <a:pt x="6313" y="14953"/>
                </a:cubicBezTo>
                <a:cubicBezTo>
                  <a:pt x="6040" y="15636"/>
                  <a:pt x="5665" y="16216"/>
                  <a:pt x="5153" y="16728"/>
                </a:cubicBezTo>
                <a:cubicBezTo>
                  <a:pt x="5085" y="16762"/>
                  <a:pt x="5051" y="16796"/>
                  <a:pt x="4983" y="16864"/>
                </a:cubicBezTo>
                <a:cubicBezTo>
                  <a:pt x="5187" y="16148"/>
                  <a:pt x="5494" y="15431"/>
                  <a:pt x="5836" y="14749"/>
                </a:cubicBezTo>
                <a:cubicBezTo>
                  <a:pt x="6245" y="14134"/>
                  <a:pt x="6655" y="13554"/>
                  <a:pt x="7064" y="12974"/>
                </a:cubicBezTo>
                <a:close/>
                <a:moveTo>
                  <a:pt x="15970" y="16421"/>
                </a:moveTo>
                <a:cubicBezTo>
                  <a:pt x="16175" y="16421"/>
                  <a:pt x="16345" y="16591"/>
                  <a:pt x="16414" y="16796"/>
                </a:cubicBezTo>
                <a:cubicBezTo>
                  <a:pt x="16584" y="17137"/>
                  <a:pt x="16755" y="17479"/>
                  <a:pt x="16926" y="17786"/>
                </a:cubicBezTo>
                <a:cubicBezTo>
                  <a:pt x="16482" y="17444"/>
                  <a:pt x="16107" y="16967"/>
                  <a:pt x="15970" y="16421"/>
                </a:cubicBezTo>
                <a:close/>
                <a:moveTo>
                  <a:pt x="10852" y="8402"/>
                </a:moveTo>
                <a:lnTo>
                  <a:pt x="11091" y="8641"/>
                </a:lnTo>
                <a:cubicBezTo>
                  <a:pt x="11159" y="8743"/>
                  <a:pt x="11261" y="8880"/>
                  <a:pt x="11364" y="8880"/>
                </a:cubicBezTo>
                <a:cubicBezTo>
                  <a:pt x="11705" y="8914"/>
                  <a:pt x="11773" y="9289"/>
                  <a:pt x="11909" y="9596"/>
                </a:cubicBezTo>
                <a:cubicBezTo>
                  <a:pt x="12148" y="10142"/>
                  <a:pt x="12387" y="10722"/>
                  <a:pt x="12694" y="11268"/>
                </a:cubicBezTo>
                <a:cubicBezTo>
                  <a:pt x="13001" y="11916"/>
                  <a:pt x="13411" y="12428"/>
                  <a:pt x="13991" y="12531"/>
                </a:cubicBezTo>
                <a:lnTo>
                  <a:pt x="14946" y="15124"/>
                </a:lnTo>
                <a:cubicBezTo>
                  <a:pt x="14878" y="15056"/>
                  <a:pt x="14810" y="15022"/>
                  <a:pt x="14776" y="14953"/>
                </a:cubicBezTo>
                <a:cubicBezTo>
                  <a:pt x="14366" y="14373"/>
                  <a:pt x="14059" y="13759"/>
                  <a:pt x="13786" y="13111"/>
                </a:cubicBezTo>
                <a:cubicBezTo>
                  <a:pt x="13752" y="12974"/>
                  <a:pt x="13718" y="12872"/>
                  <a:pt x="13650" y="12770"/>
                </a:cubicBezTo>
                <a:cubicBezTo>
                  <a:pt x="13620" y="12711"/>
                  <a:pt x="13565" y="12626"/>
                  <a:pt x="13485" y="12626"/>
                </a:cubicBezTo>
                <a:cubicBezTo>
                  <a:pt x="13472" y="12626"/>
                  <a:pt x="13459" y="12628"/>
                  <a:pt x="13445" y="12633"/>
                </a:cubicBezTo>
                <a:cubicBezTo>
                  <a:pt x="13309" y="12701"/>
                  <a:pt x="13309" y="12838"/>
                  <a:pt x="13343" y="13008"/>
                </a:cubicBezTo>
                <a:cubicBezTo>
                  <a:pt x="13343" y="13043"/>
                  <a:pt x="13343" y="13077"/>
                  <a:pt x="13377" y="13111"/>
                </a:cubicBezTo>
                <a:cubicBezTo>
                  <a:pt x="13616" y="13896"/>
                  <a:pt x="13991" y="14612"/>
                  <a:pt x="14435" y="15261"/>
                </a:cubicBezTo>
                <a:cubicBezTo>
                  <a:pt x="14639" y="15534"/>
                  <a:pt x="14878" y="15772"/>
                  <a:pt x="15117" y="15977"/>
                </a:cubicBezTo>
                <a:cubicBezTo>
                  <a:pt x="15458" y="16318"/>
                  <a:pt x="15663" y="16762"/>
                  <a:pt x="15663" y="17206"/>
                </a:cubicBezTo>
                <a:cubicBezTo>
                  <a:pt x="15697" y="17410"/>
                  <a:pt x="15731" y="17615"/>
                  <a:pt x="15800" y="17786"/>
                </a:cubicBezTo>
                <a:cubicBezTo>
                  <a:pt x="15772" y="17788"/>
                  <a:pt x="15745" y="17789"/>
                  <a:pt x="15718" y="17789"/>
                </a:cubicBezTo>
                <a:cubicBezTo>
                  <a:pt x="15375" y="17789"/>
                  <a:pt x="15068" y="17593"/>
                  <a:pt x="14878" y="17308"/>
                </a:cubicBezTo>
                <a:cubicBezTo>
                  <a:pt x="14742" y="17103"/>
                  <a:pt x="14605" y="16898"/>
                  <a:pt x="14537" y="16660"/>
                </a:cubicBezTo>
                <a:cubicBezTo>
                  <a:pt x="14447" y="16407"/>
                  <a:pt x="14385" y="16279"/>
                  <a:pt x="14307" y="16279"/>
                </a:cubicBezTo>
                <a:cubicBezTo>
                  <a:pt x="14237" y="16279"/>
                  <a:pt x="14154" y="16382"/>
                  <a:pt x="14025" y="16591"/>
                </a:cubicBezTo>
                <a:cubicBezTo>
                  <a:pt x="13718" y="16284"/>
                  <a:pt x="13513" y="15909"/>
                  <a:pt x="13411" y="15499"/>
                </a:cubicBezTo>
                <a:cubicBezTo>
                  <a:pt x="13343" y="15056"/>
                  <a:pt x="13240" y="14646"/>
                  <a:pt x="13138" y="14203"/>
                </a:cubicBezTo>
                <a:cubicBezTo>
                  <a:pt x="13106" y="14045"/>
                  <a:pt x="13104" y="13858"/>
                  <a:pt x="12942" y="13858"/>
                </a:cubicBezTo>
                <a:cubicBezTo>
                  <a:pt x="12928" y="13858"/>
                  <a:pt x="12914" y="13859"/>
                  <a:pt x="12899" y="13862"/>
                </a:cubicBezTo>
                <a:cubicBezTo>
                  <a:pt x="12728" y="13862"/>
                  <a:pt x="12728" y="14032"/>
                  <a:pt x="12728" y="14203"/>
                </a:cubicBezTo>
                <a:cubicBezTo>
                  <a:pt x="12728" y="14271"/>
                  <a:pt x="12728" y="14305"/>
                  <a:pt x="12728" y="14373"/>
                </a:cubicBezTo>
                <a:cubicBezTo>
                  <a:pt x="12524" y="14339"/>
                  <a:pt x="12455" y="14100"/>
                  <a:pt x="12387" y="13930"/>
                </a:cubicBezTo>
                <a:cubicBezTo>
                  <a:pt x="12285" y="13725"/>
                  <a:pt x="12217" y="13554"/>
                  <a:pt x="12148" y="13384"/>
                </a:cubicBezTo>
                <a:lnTo>
                  <a:pt x="12182" y="13316"/>
                </a:lnTo>
                <a:lnTo>
                  <a:pt x="12558" y="13486"/>
                </a:lnTo>
                <a:cubicBezTo>
                  <a:pt x="12592" y="13509"/>
                  <a:pt x="12630" y="13520"/>
                  <a:pt x="12667" y="13520"/>
                </a:cubicBezTo>
                <a:cubicBezTo>
                  <a:pt x="12740" y="13520"/>
                  <a:pt x="12808" y="13475"/>
                  <a:pt x="12831" y="13384"/>
                </a:cubicBezTo>
                <a:cubicBezTo>
                  <a:pt x="12899" y="13213"/>
                  <a:pt x="12797" y="13111"/>
                  <a:pt x="12728" y="13043"/>
                </a:cubicBezTo>
                <a:cubicBezTo>
                  <a:pt x="12694" y="13008"/>
                  <a:pt x="12660" y="12974"/>
                  <a:pt x="12626" y="12974"/>
                </a:cubicBezTo>
                <a:cubicBezTo>
                  <a:pt x="11944" y="12531"/>
                  <a:pt x="11602" y="11746"/>
                  <a:pt x="11329" y="10859"/>
                </a:cubicBezTo>
                <a:cubicBezTo>
                  <a:pt x="11227" y="10586"/>
                  <a:pt x="11295" y="10313"/>
                  <a:pt x="11466" y="10108"/>
                </a:cubicBezTo>
                <a:cubicBezTo>
                  <a:pt x="11534" y="10279"/>
                  <a:pt x="11602" y="10449"/>
                  <a:pt x="11671" y="10620"/>
                </a:cubicBezTo>
                <a:cubicBezTo>
                  <a:pt x="11909" y="11302"/>
                  <a:pt x="12251" y="11916"/>
                  <a:pt x="12694" y="12428"/>
                </a:cubicBezTo>
                <a:cubicBezTo>
                  <a:pt x="12814" y="12568"/>
                  <a:pt x="12898" y="12637"/>
                  <a:pt x="12968" y="12637"/>
                </a:cubicBezTo>
                <a:cubicBezTo>
                  <a:pt x="13018" y="12637"/>
                  <a:pt x="13061" y="12602"/>
                  <a:pt x="13104" y="12531"/>
                </a:cubicBezTo>
                <a:cubicBezTo>
                  <a:pt x="13240" y="12292"/>
                  <a:pt x="13070" y="12155"/>
                  <a:pt x="12967" y="12053"/>
                </a:cubicBezTo>
                <a:cubicBezTo>
                  <a:pt x="12421" y="11336"/>
                  <a:pt x="12012" y="10552"/>
                  <a:pt x="11807" y="9698"/>
                </a:cubicBezTo>
                <a:cubicBezTo>
                  <a:pt x="11773" y="9596"/>
                  <a:pt x="11739" y="9528"/>
                  <a:pt x="11739" y="9460"/>
                </a:cubicBezTo>
                <a:cubicBezTo>
                  <a:pt x="11709" y="9311"/>
                  <a:pt x="11628" y="9214"/>
                  <a:pt x="11517" y="9214"/>
                </a:cubicBezTo>
                <a:cubicBezTo>
                  <a:pt x="11501" y="9214"/>
                  <a:pt x="11484" y="9216"/>
                  <a:pt x="11466" y="9221"/>
                </a:cubicBezTo>
                <a:cubicBezTo>
                  <a:pt x="11364" y="9255"/>
                  <a:pt x="11364" y="9426"/>
                  <a:pt x="11364" y="9562"/>
                </a:cubicBezTo>
                <a:lnTo>
                  <a:pt x="11364" y="9801"/>
                </a:lnTo>
                <a:lnTo>
                  <a:pt x="11193" y="9767"/>
                </a:lnTo>
                <a:cubicBezTo>
                  <a:pt x="11227" y="9596"/>
                  <a:pt x="11227" y="9460"/>
                  <a:pt x="11227" y="9289"/>
                </a:cubicBezTo>
                <a:cubicBezTo>
                  <a:pt x="11193" y="9153"/>
                  <a:pt x="11056" y="9084"/>
                  <a:pt x="10920" y="8982"/>
                </a:cubicBezTo>
                <a:cubicBezTo>
                  <a:pt x="10920" y="8845"/>
                  <a:pt x="10886" y="8675"/>
                  <a:pt x="10852" y="8402"/>
                </a:cubicBezTo>
                <a:close/>
                <a:moveTo>
                  <a:pt x="4027" y="16557"/>
                </a:moveTo>
                <a:cubicBezTo>
                  <a:pt x="4027" y="16796"/>
                  <a:pt x="3925" y="17035"/>
                  <a:pt x="3754" y="17206"/>
                </a:cubicBezTo>
                <a:cubicBezTo>
                  <a:pt x="3345" y="17479"/>
                  <a:pt x="2867" y="17752"/>
                  <a:pt x="2457" y="18025"/>
                </a:cubicBezTo>
                <a:lnTo>
                  <a:pt x="2389" y="17956"/>
                </a:lnTo>
                <a:cubicBezTo>
                  <a:pt x="2423" y="17888"/>
                  <a:pt x="2423" y="17786"/>
                  <a:pt x="2457" y="17752"/>
                </a:cubicBezTo>
                <a:cubicBezTo>
                  <a:pt x="2969" y="17342"/>
                  <a:pt x="3481" y="17001"/>
                  <a:pt x="3993" y="16557"/>
                </a:cubicBezTo>
                <a:close/>
                <a:moveTo>
                  <a:pt x="4880" y="18093"/>
                </a:moveTo>
                <a:cubicBezTo>
                  <a:pt x="4607" y="18843"/>
                  <a:pt x="4061" y="19116"/>
                  <a:pt x="3618" y="19560"/>
                </a:cubicBezTo>
                <a:cubicBezTo>
                  <a:pt x="3583" y="19253"/>
                  <a:pt x="3618" y="19219"/>
                  <a:pt x="3754" y="19048"/>
                </a:cubicBezTo>
                <a:cubicBezTo>
                  <a:pt x="4129" y="18741"/>
                  <a:pt x="4505" y="18434"/>
                  <a:pt x="4880" y="18093"/>
                </a:cubicBezTo>
                <a:close/>
                <a:moveTo>
                  <a:pt x="9077" y="14612"/>
                </a:moveTo>
                <a:cubicBezTo>
                  <a:pt x="9146" y="15397"/>
                  <a:pt x="9282" y="16114"/>
                  <a:pt x="9043" y="16864"/>
                </a:cubicBezTo>
                <a:cubicBezTo>
                  <a:pt x="9043" y="16728"/>
                  <a:pt x="9043" y="16625"/>
                  <a:pt x="9043" y="16489"/>
                </a:cubicBezTo>
                <a:cubicBezTo>
                  <a:pt x="9009" y="16387"/>
                  <a:pt x="9009" y="16284"/>
                  <a:pt x="8873" y="16250"/>
                </a:cubicBezTo>
                <a:cubicBezTo>
                  <a:pt x="8854" y="16241"/>
                  <a:pt x="8837" y="16236"/>
                  <a:pt x="8822" y="16236"/>
                </a:cubicBezTo>
                <a:cubicBezTo>
                  <a:pt x="8727" y="16236"/>
                  <a:pt x="8697" y="16401"/>
                  <a:pt x="8668" y="16489"/>
                </a:cubicBezTo>
                <a:cubicBezTo>
                  <a:pt x="8634" y="16591"/>
                  <a:pt x="8634" y="16694"/>
                  <a:pt x="8634" y="16830"/>
                </a:cubicBezTo>
                <a:cubicBezTo>
                  <a:pt x="8634" y="17001"/>
                  <a:pt x="8634" y="17206"/>
                  <a:pt x="8463" y="17308"/>
                </a:cubicBezTo>
                <a:cubicBezTo>
                  <a:pt x="8361" y="17342"/>
                  <a:pt x="8361" y="17547"/>
                  <a:pt x="8327" y="17683"/>
                </a:cubicBezTo>
                <a:cubicBezTo>
                  <a:pt x="8190" y="18229"/>
                  <a:pt x="8054" y="18809"/>
                  <a:pt x="7917" y="19389"/>
                </a:cubicBezTo>
                <a:cubicBezTo>
                  <a:pt x="7790" y="19377"/>
                  <a:pt x="7663" y="19355"/>
                  <a:pt x="7544" y="19355"/>
                </a:cubicBezTo>
                <a:cubicBezTo>
                  <a:pt x="7341" y="19355"/>
                  <a:pt x="7159" y="19418"/>
                  <a:pt x="7030" y="19697"/>
                </a:cubicBezTo>
                <a:cubicBezTo>
                  <a:pt x="7064" y="19048"/>
                  <a:pt x="7064" y="18400"/>
                  <a:pt x="7508" y="17956"/>
                </a:cubicBezTo>
                <a:cubicBezTo>
                  <a:pt x="7576" y="17854"/>
                  <a:pt x="7644" y="17752"/>
                  <a:pt x="7678" y="17649"/>
                </a:cubicBezTo>
                <a:cubicBezTo>
                  <a:pt x="7712" y="17547"/>
                  <a:pt x="7712" y="17444"/>
                  <a:pt x="7644" y="17342"/>
                </a:cubicBezTo>
                <a:cubicBezTo>
                  <a:pt x="7627" y="17308"/>
                  <a:pt x="7584" y="17291"/>
                  <a:pt x="7537" y="17291"/>
                </a:cubicBezTo>
                <a:cubicBezTo>
                  <a:pt x="7491" y="17291"/>
                  <a:pt x="7439" y="17308"/>
                  <a:pt x="7405" y="17342"/>
                </a:cubicBezTo>
                <a:cubicBezTo>
                  <a:pt x="7303" y="17444"/>
                  <a:pt x="7200" y="17581"/>
                  <a:pt x="7098" y="17717"/>
                </a:cubicBezTo>
                <a:lnTo>
                  <a:pt x="7030" y="17615"/>
                </a:lnTo>
                <a:lnTo>
                  <a:pt x="8088" y="15568"/>
                </a:lnTo>
                <a:lnTo>
                  <a:pt x="8088" y="15568"/>
                </a:lnTo>
                <a:cubicBezTo>
                  <a:pt x="8156" y="15943"/>
                  <a:pt x="8054" y="16352"/>
                  <a:pt x="7815" y="16660"/>
                </a:cubicBezTo>
                <a:lnTo>
                  <a:pt x="7746" y="16762"/>
                </a:lnTo>
                <a:cubicBezTo>
                  <a:pt x="7610" y="16864"/>
                  <a:pt x="7610" y="17001"/>
                  <a:pt x="7678" y="17137"/>
                </a:cubicBezTo>
                <a:cubicBezTo>
                  <a:pt x="7729" y="17206"/>
                  <a:pt x="7781" y="17231"/>
                  <a:pt x="7832" y="17231"/>
                </a:cubicBezTo>
                <a:cubicBezTo>
                  <a:pt x="7883" y="17231"/>
                  <a:pt x="7934" y="17206"/>
                  <a:pt x="7985" y="17171"/>
                </a:cubicBezTo>
                <a:cubicBezTo>
                  <a:pt x="8224" y="17001"/>
                  <a:pt x="8361" y="16728"/>
                  <a:pt x="8429" y="16455"/>
                </a:cubicBezTo>
                <a:cubicBezTo>
                  <a:pt x="8497" y="16250"/>
                  <a:pt x="8531" y="16011"/>
                  <a:pt x="8565" y="15772"/>
                </a:cubicBezTo>
                <a:cubicBezTo>
                  <a:pt x="8565" y="15329"/>
                  <a:pt x="8736" y="14919"/>
                  <a:pt x="9077" y="14612"/>
                </a:cubicBezTo>
                <a:close/>
                <a:moveTo>
                  <a:pt x="2526" y="20072"/>
                </a:moveTo>
                <a:lnTo>
                  <a:pt x="2560" y="20140"/>
                </a:lnTo>
                <a:lnTo>
                  <a:pt x="2389" y="20277"/>
                </a:lnTo>
                <a:lnTo>
                  <a:pt x="2355" y="20208"/>
                </a:lnTo>
                <a:lnTo>
                  <a:pt x="2526" y="20072"/>
                </a:lnTo>
                <a:close/>
                <a:moveTo>
                  <a:pt x="9726" y="6320"/>
                </a:moveTo>
                <a:lnTo>
                  <a:pt x="9726" y="6320"/>
                </a:lnTo>
                <a:cubicBezTo>
                  <a:pt x="9760" y="6662"/>
                  <a:pt x="9760" y="6764"/>
                  <a:pt x="9623" y="6935"/>
                </a:cubicBezTo>
                <a:cubicBezTo>
                  <a:pt x="9521" y="7071"/>
                  <a:pt x="9453" y="7276"/>
                  <a:pt x="9487" y="7480"/>
                </a:cubicBezTo>
                <a:cubicBezTo>
                  <a:pt x="9453" y="8095"/>
                  <a:pt x="9418" y="8743"/>
                  <a:pt x="9384" y="9391"/>
                </a:cubicBezTo>
                <a:cubicBezTo>
                  <a:pt x="9384" y="9698"/>
                  <a:pt x="9282" y="9971"/>
                  <a:pt x="9077" y="10210"/>
                </a:cubicBezTo>
                <a:cubicBezTo>
                  <a:pt x="8907" y="10415"/>
                  <a:pt x="8838" y="10688"/>
                  <a:pt x="8873" y="10961"/>
                </a:cubicBezTo>
                <a:lnTo>
                  <a:pt x="8873" y="11882"/>
                </a:lnTo>
                <a:cubicBezTo>
                  <a:pt x="8668" y="11951"/>
                  <a:pt x="8600" y="12155"/>
                  <a:pt x="8565" y="12428"/>
                </a:cubicBezTo>
                <a:cubicBezTo>
                  <a:pt x="8531" y="13008"/>
                  <a:pt x="8463" y="13554"/>
                  <a:pt x="8395" y="14134"/>
                </a:cubicBezTo>
                <a:cubicBezTo>
                  <a:pt x="8395" y="14305"/>
                  <a:pt x="8327" y="14442"/>
                  <a:pt x="8224" y="14544"/>
                </a:cubicBezTo>
                <a:cubicBezTo>
                  <a:pt x="8122" y="14680"/>
                  <a:pt x="8019" y="14817"/>
                  <a:pt x="7951" y="14953"/>
                </a:cubicBezTo>
                <a:cubicBezTo>
                  <a:pt x="7712" y="15397"/>
                  <a:pt x="7473" y="15875"/>
                  <a:pt x="7235" y="16284"/>
                </a:cubicBezTo>
                <a:cubicBezTo>
                  <a:pt x="6962" y="16728"/>
                  <a:pt x="6723" y="17137"/>
                  <a:pt x="6518" y="17581"/>
                </a:cubicBezTo>
                <a:cubicBezTo>
                  <a:pt x="6313" y="18025"/>
                  <a:pt x="6074" y="18468"/>
                  <a:pt x="5801" y="18878"/>
                </a:cubicBezTo>
                <a:cubicBezTo>
                  <a:pt x="5460" y="19389"/>
                  <a:pt x="5051" y="19867"/>
                  <a:pt x="4573" y="20277"/>
                </a:cubicBezTo>
                <a:cubicBezTo>
                  <a:pt x="4607" y="19935"/>
                  <a:pt x="4914" y="19765"/>
                  <a:pt x="4744" y="19492"/>
                </a:cubicBezTo>
                <a:cubicBezTo>
                  <a:pt x="5051" y="18843"/>
                  <a:pt x="5358" y="18263"/>
                  <a:pt x="5631" y="17649"/>
                </a:cubicBezTo>
                <a:cubicBezTo>
                  <a:pt x="5733" y="17444"/>
                  <a:pt x="5836" y="17274"/>
                  <a:pt x="6006" y="17171"/>
                </a:cubicBezTo>
                <a:cubicBezTo>
                  <a:pt x="6347" y="16933"/>
                  <a:pt x="6586" y="16591"/>
                  <a:pt x="6757" y="16216"/>
                </a:cubicBezTo>
                <a:cubicBezTo>
                  <a:pt x="7337" y="15124"/>
                  <a:pt x="7781" y="13964"/>
                  <a:pt x="8088" y="12770"/>
                </a:cubicBezTo>
                <a:cubicBezTo>
                  <a:pt x="8122" y="12633"/>
                  <a:pt x="8156" y="12531"/>
                  <a:pt x="8190" y="12394"/>
                </a:cubicBezTo>
                <a:cubicBezTo>
                  <a:pt x="8668" y="11234"/>
                  <a:pt x="8975" y="10006"/>
                  <a:pt x="9180" y="8743"/>
                </a:cubicBezTo>
                <a:cubicBezTo>
                  <a:pt x="9282" y="8402"/>
                  <a:pt x="9248" y="8026"/>
                  <a:pt x="9077" y="7719"/>
                </a:cubicBezTo>
                <a:cubicBezTo>
                  <a:pt x="9248" y="7208"/>
                  <a:pt x="9453" y="6730"/>
                  <a:pt x="9726" y="6320"/>
                </a:cubicBezTo>
                <a:close/>
                <a:moveTo>
                  <a:pt x="6586" y="19287"/>
                </a:moveTo>
                <a:cubicBezTo>
                  <a:pt x="6655" y="19526"/>
                  <a:pt x="6655" y="19799"/>
                  <a:pt x="6552" y="20038"/>
                </a:cubicBezTo>
                <a:cubicBezTo>
                  <a:pt x="6450" y="20208"/>
                  <a:pt x="6450" y="20447"/>
                  <a:pt x="6586" y="20618"/>
                </a:cubicBezTo>
                <a:cubicBezTo>
                  <a:pt x="6552" y="20652"/>
                  <a:pt x="6552" y="20720"/>
                  <a:pt x="6518" y="20754"/>
                </a:cubicBezTo>
                <a:lnTo>
                  <a:pt x="6143" y="20481"/>
                </a:lnTo>
                <a:cubicBezTo>
                  <a:pt x="6279" y="20072"/>
                  <a:pt x="6416" y="19697"/>
                  <a:pt x="6586" y="19287"/>
                </a:cubicBezTo>
                <a:close/>
                <a:moveTo>
                  <a:pt x="9623" y="19355"/>
                </a:moveTo>
                <a:cubicBezTo>
                  <a:pt x="9964" y="19799"/>
                  <a:pt x="10033" y="20379"/>
                  <a:pt x="9862" y="20891"/>
                </a:cubicBezTo>
                <a:cubicBezTo>
                  <a:pt x="9657" y="20413"/>
                  <a:pt x="9555" y="19867"/>
                  <a:pt x="9623" y="19355"/>
                </a:cubicBezTo>
                <a:close/>
                <a:moveTo>
                  <a:pt x="4300" y="19628"/>
                </a:moveTo>
                <a:lnTo>
                  <a:pt x="4334" y="19697"/>
                </a:lnTo>
                <a:cubicBezTo>
                  <a:pt x="4095" y="20106"/>
                  <a:pt x="3856" y="20550"/>
                  <a:pt x="3618" y="20959"/>
                </a:cubicBezTo>
                <a:cubicBezTo>
                  <a:pt x="3549" y="21027"/>
                  <a:pt x="3447" y="21061"/>
                  <a:pt x="3345" y="21130"/>
                </a:cubicBezTo>
                <a:lnTo>
                  <a:pt x="3345" y="20311"/>
                </a:lnTo>
                <a:lnTo>
                  <a:pt x="4300" y="19628"/>
                </a:lnTo>
                <a:close/>
                <a:moveTo>
                  <a:pt x="12455" y="14988"/>
                </a:moveTo>
                <a:cubicBezTo>
                  <a:pt x="12558" y="15192"/>
                  <a:pt x="12660" y="15397"/>
                  <a:pt x="12763" y="15602"/>
                </a:cubicBezTo>
                <a:cubicBezTo>
                  <a:pt x="13138" y="16284"/>
                  <a:pt x="13513" y="16967"/>
                  <a:pt x="13923" y="17649"/>
                </a:cubicBezTo>
                <a:cubicBezTo>
                  <a:pt x="14093" y="17888"/>
                  <a:pt x="14298" y="18127"/>
                  <a:pt x="14503" y="18332"/>
                </a:cubicBezTo>
                <a:cubicBezTo>
                  <a:pt x="14673" y="18468"/>
                  <a:pt x="14878" y="18570"/>
                  <a:pt x="15049" y="18673"/>
                </a:cubicBezTo>
                <a:cubicBezTo>
                  <a:pt x="15322" y="19628"/>
                  <a:pt x="15595" y="20720"/>
                  <a:pt x="15868" y="21778"/>
                </a:cubicBezTo>
                <a:lnTo>
                  <a:pt x="15834" y="21812"/>
                </a:lnTo>
                <a:cubicBezTo>
                  <a:pt x="15629" y="21369"/>
                  <a:pt x="15390" y="20925"/>
                  <a:pt x="15185" y="20481"/>
                </a:cubicBezTo>
                <a:cubicBezTo>
                  <a:pt x="15117" y="20277"/>
                  <a:pt x="15083" y="20106"/>
                  <a:pt x="15083" y="19935"/>
                </a:cubicBezTo>
                <a:cubicBezTo>
                  <a:pt x="15083" y="19765"/>
                  <a:pt x="15117" y="19594"/>
                  <a:pt x="14912" y="19560"/>
                </a:cubicBezTo>
                <a:cubicBezTo>
                  <a:pt x="14742" y="19526"/>
                  <a:pt x="14708" y="19321"/>
                  <a:pt x="14673" y="19185"/>
                </a:cubicBezTo>
                <a:cubicBezTo>
                  <a:pt x="14642" y="19058"/>
                  <a:pt x="14552" y="18874"/>
                  <a:pt x="14458" y="18874"/>
                </a:cubicBezTo>
                <a:cubicBezTo>
                  <a:pt x="14450" y="18874"/>
                  <a:pt x="14442" y="18875"/>
                  <a:pt x="14435" y="18878"/>
                </a:cubicBezTo>
                <a:cubicBezTo>
                  <a:pt x="14366" y="18912"/>
                  <a:pt x="14264" y="19048"/>
                  <a:pt x="14162" y="19151"/>
                </a:cubicBezTo>
                <a:cubicBezTo>
                  <a:pt x="13650" y="18980"/>
                  <a:pt x="13445" y="18536"/>
                  <a:pt x="13547" y="17854"/>
                </a:cubicBezTo>
                <a:cubicBezTo>
                  <a:pt x="13582" y="17683"/>
                  <a:pt x="13616" y="17513"/>
                  <a:pt x="13479" y="17444"/>
                </a:cubicBezTo>
                <a:cubicBezTo>
                  <a:pt x="13448" y="17432"/>
                  <a:pt x="13420" y="17426"/>
                  <a:pt x="13395" y="17426"/>
                </a:cubicBezTo>
                <a:cubicBezTo>
                  <a:pt x="13283" y="17426"/>
                  <a:pt x="13228" y="17538"/>
                  <a:pt x="13172" y="17649"/>
                </a:cubicBezTo>
                <a:cubicBezTo>
                  <a:pt x="13172" y="17717"/>
                  <a:pt x="13138" y="17786"/>
                  <a:pt x="13104" y="17922"/>
                </a:cubicBezTo>
                <a:lnTo>
                  <a:pt x="12797" y="17308"/>
                </a:lnTo>
                <a:cubicBezTo>
                  <a:pt x="12865" y="17274"/>
                  <a:pt x="12933" y="17274"/>
                  <a:pt x="13001" y="17240"/>
                </a:cubicBezTo>
                <a:cubicBezTo>
                  <a:pt x="13138" y="17171"/>
                  <a:pt x="13206" y="17001"/>
                  <a:pt x="13104" y="16864"/>
                </a:cubicBezTo>
                <a:cubicBezTo>
                  <a:pt x="13070" y="16762"/>
                  <a:pt x="13001" y="16625"/>
                  <a:pt x="12933" y="16523"/>
                </a:cubicBezTo>
                <a:cubicBezTo>
                  <a:pt x="12626" y="16080"/>
                  <a:pt x="12455" y="15534"/>
                  <a:pt x="12455" y="14988"/>
                </a:cubicBezTo>
                <a:close/>
                <a:moveTo>
                  <a:pt x="11418" y="1"/>
                </a:moveTo>
                <a:cubicBezTo>
                  <a:pt x="11388" y="1"/>
                  <a:pt x="11358" y="13"/>
                  <a:pt x="11329" y="42"/>
                </a:cubicBezTo>
                <a:cubicBezTo>
                  <a:pt x="10988" y="246"/>
                  <a:pt x="10852" y="690"/>
                  <a:pt x="11022" y="1065"/>
                </a:cubicBezTo>
                <a:cubicBezTo>
                  <a:pt x="11125" y="1338"/>
                  <a:pt x="11227" y="1645"/>
                  <a:pt x="11329" y="1918"/>
                </a:cubicBezTo>
                <a:cubicBezTo>
                  <a:pt x="11432" y="2157"/>
                  <a:pt x="11568" y="2396"/>
                  <a:pt x="11329" y="2635"/>
                </a:cubicBezTo>
                <a:cubicBezTo>
                  <a:pt x="11261" y="2771"/>
                  <a:pt x="11261" y="2874"/>
                  <a:pt x="11261" y="3010"/>
                </a:cubicBezTo>
                <a:cubicBezTo>
                  <a:pt x="11261" y="3215"/>
                  <a:pt x="11295" y="3420"/>
                  <a:pt x="11329" y="3625"/>
                </a:cubicBezTo>
                <a:cubicBezTo>
                  <a:pt x="11534" y="4614"/>
                  <a:pt x="11705" y="5638"/>
                  <a:pt x="11909" y="6627"/>
                </a:cubicBezTo>
                <a:cubicBezTo>
                  <a:pt x="11705" y="6935"/>
                  <a:pt x="11671" y="7071"/>
                  <a:pt x="11841" y="7173"/>
                </a:cubicBezTo>
                <a:cubicBezTo>
                  <a:pt x="12285" y="7480"/>
                  <a:pt x="12217" y="8026"/>
                  <a:pt x="12387" y="8470"/>
                </a:cubicBezTo>
                <a:cubicBezTo>
                  <a:pt x="12285" y="9084"/>
                  <a:pt x="12558" y="9528"/>
                  <a:pt x="12728" y="10040"/>
                </a:cubicBezTo>
                <a:cubicBezTo>
                  <a:pt x="12797" y="10210"/>
                  <a:pt x="12865" y="10347"/>
                  <a:pt x="12967" y="10586"/>
                </a:cubicBezTo>
                <a:cubicBezTo>
                  <a:pt x="12592" y="10244"/>
                  <a:pt x="11602" y="7753"/>
                  <a:pt x="11364" y="6662"/>
                </a:cubicBezTo>
                <a:cubicBezTo>
                  <a:pt x="11705" y="6423"/>
                  <a:pt x="11705" y="6423"/>
                  <a:pt x="11500" y="6013"/>
                </a:cubicBezTo>
                <a:cubicBezTo>
                  <a:pt x="11295" y="5604"/>
                  <a:pt x="11159" y="5126"/>
                  <a:pt x="11159" y="4648"/>
                </a:cubicBezTo>
                <a:cubicBezTo>
                  <a:pt x="11125" y="3795"/>
                  <a:pt x="11091" y="2908"/>
                  <a:pt x="11091" y="2021"/>
                </a:cubicBezTo>
                <a:cubicBezTo>
                  <a:pt x="11091" y="1816"/>
                  <a:pt x="11159" y="1509"/>
                  <a:pt x="10920" y="1475"/>
                </a:cubicBezTo>
                <a:cubicBezTo>
                  <a:pt x="10908" y="1473"/>
                  <a:pt x="10897" y="1472"/>
                  <a:pt x="10887" y="1472"/>
                </a:cubicBezTo>
                <a:cubicBezTo>
                  <a:pt x="10715" y="1472"/>
                  <a:pt x="10711" y="1725"/>
                  <a:pt x="10647" y="1918"/>
                </a:cubicBezTo>
                <a:cubicBezTo>
                  <a:pt x="10340" y="2976"/>
                  <a:pt x="9999" y="4068"/>
                  <a:pt x="9657" y="5126"/>
                </a:cubicBezTo>
                <a:cubicBezTo>
                  <a:pt x="9282" y="6184"/>
                  <a:pt x="8873" y="7173"/>
                  <a:pt x="8429" y="8265"/>
                </a:cubicBezTo>
                <a:cubicBezTo>
                  <a:pt x="8394" y="8244"/>
                  <a:pt x="8362" y="8235"/>
                  <a:pt x="8331" y="8235"/>
                </a:cubicBezTo>
                <a:cubicBezTo>
                  <a:pt x="8215" y="8235"/>
                  <a:pt x="8128" y="8376"/>
                  <a:pt x="8019" y="8538"/>
                </a:cubicBezTo>
                <a:cubicBezTo>
                  <a:pt x="7883" y="8880"/>
                  <a:pt x="7644" y="9221"/>
                  <a:pt x="7439" y="9562"/>
                </a:cubicBezTo>
                <a:cubicBezTo>
                  <a:pt x="7303" y="9801"/>
                  <a:pt x="7132" y="10006"/>
                  <a:pt x="6962" y="10244"/>
                </a:cubicBezTo>
                <a:cubicBezTo>
                  <a:pt x="7337" y="9357"/>
                  <a:pt x="7712" y="8504"/>
                  <a:pt x="8122" y="7651"/>
                </a:cubicBezTo>
                <a:cubicBezTo>
                  <a:pt x="8156" y="7617"/>
                  <a:pt x="8156" y="7549"/>
                  <a:pt x="8224" y="7515"/>
                </a:cubicBezTo>
                <a:cubicBezTo>
                  <a:pt x="8634" y="6866"/>
                  <a:pt x="9009" y="6150"/>
                  <a:pt x="9248" y="5433"/>
                </a:cubicBezTo>
                <a:cubicBezTo>
                  <a:pt x="9282" y="5160"/>
                  <a:pt x="9350" y="4921"/>
                  <a:pt x="9350" y="4648"/>
                </a:cubicBezTo>
                <a:cubicBezTo>
                  <a:pt x="9384" y="4546"/>
                  <a:pt x="9384" y="4409"/>
                  <a:pt x="9350" y="4307"/>
                </a:cubicBezTo>
                <a:cubicBezTo>
                  <a:pt x="9316" y="4205"/>
                  <a:pt x="9214" y="4171"/>
                  <a:pt x="9111" y="4102"/>
                </a:cubicBezTo>
                <a:cubicBezTo>
                  <a:pt x="9214" y="3863"/>
                  <a:pt x="9350" y="3625"/>
                  <a:pt x="9418" y="3386"/>
                </a:cubicBezTo>
                <a:cubicBezTo>
                  <a:pt x="9555" y="3079"/>
                  <a:pt x="9726" y="2737"/>
                  <a:pt x="9828" y="2499"/>
                </a:cubicBezTo>
                <a:cubicBezTo>
                  <a:pt x="9896" y="2260"/>
                  <a:pt x="9896" y="1987"/>
                  <a:pt x="9657" y="1884"/>
                </a:cubicBezTo>
                <a:lnTo>
                  <a:pt x="10101" y="895"/>
                </a:lnTo>
                <a:cubicBezTo>
                  <a:pt x="10169" y="724"/>
                  <a:pt x="10237" y="519"/>
                  <a:pt x="10135" y="383"/>
                </a:cubicBezTo>
                <a:cubicBezTo>
                  <a:pt x="10114" y="341"/>
                  <a:pt x="10087" y="322"/>
                  <a:pt x="10054" y="322"/>
                </a:cubicBezTo>
                <a:cubicBezTo>
                  <a:pt x="9980" y="322"/>
                  <a:pt x="9878" y="422"/>
                  <a:pt x="9760" y="588"/>
                </a:cubicBezTo>
                <a:cubicBezTo>
                  <a:pt x="9726" y="656"/>
                  <a:pt x="9726" y="690"/>
                  <a:pt x="9691" y="758"/>
                </a:cubicBezTo>
                <a:cubicBezTo>
                  <a:pt x="9316" y="1338"/>
                  <a:pt x="8907" y="1918"/>
                  <a:pt x="8497" y="2464"/>
                </a:cubicBezTo>
                <a:cubicBezTo>
                  <a:pt x="7815" y="3215"/>
                  <a:pt x="7030" y="3932"/>
                  <a:pt x="6143" y="4512"/>
                </a:cubicBezTo>
                <a:cubicBezTo>
                  <a:pt x="5953" y="4702"/>
                  <a:pt x="5676" y="4806"/>
                  <a:pt x="5399" y="4806"/>
                </a:cubicBezTo>
                <a:cubicBezTo>
                  <a:pt x="5328" y="4806"/>
                  <a:pt x="5257" y="4799"/>
                  <a:pt x="5187" y="4785"/>
                </a:cubicBezTo>
                <a:cubicBezTo>
                  <a:pt x="5157" y="4770"/>
                  <a:pt x="5127" y="4763"/>
                  <a:pt x="5099" y="4763"/>
                </a:cubicBezTo>
                <a:cubicBezTo>
                  <a:pt x="4999" y="4763"/>
                  <a:pt x="4922" y="4849"/>
                  <a:pt x="4948" y="4955"/>
                </a:cubicBezTo>
                <a:cubicBezTo>
                  <a:pt x="4948" y="5058"/>
                  <a:pt x="5017" y="5194"/>
                  <a:pt x="5119" y="5262"/>
                </a:cubicBezTo>
                <a:cubicBezTo>
                  <a:pt x="5221" y="5331"/>
                  <a:pt x="5358" y="5365"/>
                  <a:pt x="5494" y="5399"/>
                </a:cubicBezTo>
                <a:cubicBezTo>
                  <a:pt x="5140" y="5461"/>
                  <a:pt x="4799" y="5613"/>
                  <a:pt x="4463" y="5613"/>
                </a:cubicBezTo>
                <a:cubicBezTo>
                  <a:pt x="4248" y="5613"/>
                  <a:pt x="4035" y="5551"/>
                  <a:pt x="3822" y="5365"/>
                </a:cubicBezTo>
                <a:cubicBezTo>
                  <a:pt x="3783" y="5339"/>
                  <a:pt x="3744" y="5328"/>
                  <a:pt x="3707" y="5328"/>
                </a:cubicBezTo>
                <a:cubicBezTo>
                  <a:pt x="3647" y="5328"/>
                  <a:pt x="3592" y="5357"/>
                  <a:pt x="3549" y="5399"/>
                </a:cubicBezTo>
                <a:cubicBezTo>
                  <a:pt x="3447" y="5501"/>
                  <a:pt x="3481" y="5672"/>
                  <a:pt x="3583" y="5774"/>
                </a:cubicBezTo>
                <a:cubicBezTo>
                  <a:pt x="3686" y="5911"/>
                  <a:pt x="3822" y="6013"/>
                  <a:pt x="3993" y="6081"/>
                </a:cubicBezTo>
                <a:cubicBezTo>
                  <a:pt x="4210" y="6106"/>
                  <a:pt x="4410" y="6130"/>
                  <a:pt x="4605" y="6130"/>
                </a:cubicBezTo>
                <a:cubicBezTo>
                  <a:pt x="4686" y="6130"/>
                  <a:pt x="4766" y="6126"/>
                  <a:pt x="4846" y="6116"/>
                </a:cubicBezTo>
                <a:cubicBezTo>
                  <a:pt x="4937" y="6116"/>
                  <a:pt x="5028" y="6100"/>
                  <a:pt x="5109" y="6100"/>
                </a:cubicBezTo>
                <a:cubicBezTo>
                  <a:pt x="5149" y="6100"/>
                  <a:pt x="5187" y="6104"/>
                  <a:pt x="5221" y="6116"/>
                </a:cubicBezTo>
                <a:cubicBezTo>
                  <a:pt x="5292" y="6163"/>
                  <a:pt x="5355" y="6181"/>
                  <a:pt x="5413" y="6181"/>
                </a:cubicBezTo>
                <a:cubicBezTo>
                  <a:pt x="5524" y="6181"/>
                  <a:pt x="5622" y="6114"/>
                  <a:pt x="5733" y="6047"/>
                </a:cubicBezTo>
                <a:cubicBezTo>
                  <a:pt x="5972" y="5911"/>
                  <a:pt x="6211" y="5808"/>
                  <a:pt x="6450" y="5672"/>
                </a:cubicBezTo>
                <a:lnTo>
                  <a:pt x="6450" y="5672"/>
                </a:lnTo>
                <a:cubicBezTo>
                  <a:pt x="6450" y="5808"/>
                  <a:pt x="6416" y="5877"/>
                  <a:pt x="6382" y="5877"/>
                </a:cubicBezTo>
                <a:lnTo>
                  <a:pt x="5870" y="6116"/>
                </a:lnTo>
                <a:cubicBezTo>
                  <a:pt x="5733" y="6150"/>
                  <a:pt x="5665" y="6286"/>
                  <a:pt x="5699" y="6423"/>
                </a:cubicBezTo>
                <a:cubicBezTo>
                  <a:pt x="5726" y="6555"/>
                  <a:pt x="5793" y="6605"/>
                  <a:pt x="5886" y="6605"/>
                </a:cubicBezTo>
                <a:cubicBezTo>
                  <a:pt x="5912" y="6605"/>
                  <a:pt x="5941" y="6601"/>
                  <a:pt x="5972" y="6593"/>
                </a:cubicBezTo>
                <a:cubicBezTo>
                  <a:pt x="6143" y="6559"/>
                  <a:pt x="6347" y="6491"/>
                  <a:pt x="6518" y="6423"/>
                </a:cubicBezTo>
                <a:cubicBezTo>
                  <a:pt x="6859" y="6150"/>
                  <a:pt x="7166" y="5843"/>
                  <a:pt x="7508" y="5570"/>
                </a:cubicBezTo>
                <a:cubicBezTo>
                  <a:pt x="7746" y="5331"/>
                  <a:pt x="7951" y="5092"/>
                  <a:pt x="8156" y="4853"/>
                </a:cubicBezTo>
                <a:lnTo>
                  <a:pt x="8156" y="4853"/>
                </a:lnTo>
                <a:cubicBezTo>
                  <a:pt x="7883" y="5399"/>
                  <a:pt x="7712" y="6013"/>
                  <a:pt x="7235" y="6354"/>
                </a:cubicBezTo>
                <a:cubicBezTo>
                  <a:pt x="6552" y="6866"/>
                  <a:pt x="5801" y="7276"/>
                  <a:pt x="5017" y="7549"/>
                </a:cubicBezTo>
                <a:cubicBezTo>
                  <a:pt x="4944" y="7597"/>
                  <a:pt x="4867" y="7620"/>
                  <a:pt x="4794" y="7620"/>
                </a:cubicBezTo>
                <a:cubicBezTo>
                  <a:pt x="4660" y="7620"/>
                  <a:pt x="4537" y="7544"/>
                  <a:pt x="4471" y="7412"/>
                </a:cubicBezTo>
                <a:cubicBezTo>
                  <a:pt x="4431" y="7393"/>
                  <a:pt x="4392" y="7373"/>
                  <a:pt x="4352" y="7373"/>
                </a:cubicBezTo>
                <a:cubicBezTo>
                  <a:pt x="4324" y="7373"/>
                  <a:pt x="4295" y="7383"/>
                  <a:pt x="4266" y="7412"/>
                </a:cubicBezTo>
                <a:cubicBezTo>
                  <a:pt x="4198" y="7480"/>
                  <a:pt x="4164" y="7617"/>
                  <a:pt x="4198" y="7719"/>
                </a:cubicBezTo>
                <a:cubicBezTo>
                  <a:pt x="4232" y="7822"/>
                  <a:pt x="4266" y="7924"/>
                  <a:pt x="4334" y="8026"/>
                </a:cubicBezTo>
                <a:cubicBezTo>
                  <a:pt x="4300" y="8368"/>
                  <a:pt x="4232" y="8641"/>
                  <a:pt x="4232" y="8880"/>
                </a:cubicBezTo>
                <a:cubicBezTo>
                  <a:pt x="4232" y="8948"/>
                  <a:pt x="4334" y="9050"/>
                  <a:pt x="4368" y="9084"/>
                </a:cubicBezTo>
                <a:cubicBezTo>
                  <a:pt x="4471" y="9084"/>
                  <a:pt x="4573" y="9118"/>
                  <a:pt x="4675" y="9118"/>
                </a:cubicBezTo>
                <a:cubicBezTo>
                  <a:pt x="5255" y="9050"/>
                  <a:pt x="5801" y="8845"/>
                  <a:pt x="6245" y="8470"/>
                </a:cubicBezTo>
                <a:cubicBezTo>
                  <a:pt x="6347" y="8368"/>
                  <a:pt x="6484" y="8265"/>
                  <a:pt x="6620" y="8197"/>
                </a:cubicBezTo>
                <a:lnTo>
                  <a:pt x="6723" y="8470"/>
                </a:lnTo>
                <a:cubicBezTo>
                  <a:pt x="6484" y="8709"/>
                  <a:pt x="6211" y="8914"/>
                  <a:pt x="5938" y="9118"/>
                </a:cubicBezTo>
                <a:cubicBezTo>
                  <a:pt x="4948" y="9767"/>
                  <a:pt x="3891" y="10313"/>
                  <a:pt x="2765" y="10756"/>
                </a:cubicBezTo>
                <a:cubicBezTo>
                  <a:pt x="2696" y="10756"/>
                  <a:pt x="2628" y="10790"/>
                  <a:pt x="2560" y="10825"/>
                </a:cubicBezTo>
                <a:cubicBezTo>
                  <a:pt x="2457" y="10927"/>
                  <a:pt x="2321" y="11029"/>
                  <a:pt x="2287" y="11166"/>
                </a:cubicBezTo>
                <a:cubicBezTo>
                  <a:pt x="2253" y="11371"/>
                  <a:pt x="2457" y="11439"/>
                  <a:pt x="2560" y="11541"/>
                </a:cubicBezTo>
                <a:cubicBezTo>
                  <a:pt x="2696" y="11609"/>
                  <a:pt x="2833" y="11644"/>
                  <a:pt x="3003" y="11712"/>
                </a:cubicBezTo>
                <a:cubicBezTo>
                  <a:pt x="2935" y="11746"/>
                  <a:pt x="2867" y="11780"/>
                  <a:pt x="2799" y="11780"/>
                </a:cubicBezTo>
                <a:cubicBezTo>
                  <a:pt x="2661" y="11819"/>
                  <a:pt x="2524" y="11903"/>
                  <a:pt x="2387" y="11903"/>
                </a:cubicBezTo>
                <a:cubicBezTo>
                  <a:pt x="2285" y="11903"/>
                  <a:pt x="2184" y="11857"/>
                  <a:pt x="2082" y="11712"/>
                </a:cubicBezTo>
                <a:cubicBezTo>
                  <a:pt x="2063" y="11683"/>
                  <a:pt x="2038" y="11670"/>
                  <a:pt x="2011" y="11670"/>
                </a:cubicBezTo>
                <a:cubicBezTo>
                  <a:pt x="1945" y="11670"/>
                  <a:pt x="1868" y="11750"/>
                  <a:pt x="1843" y="11848"/>
                </a:cubicBezTo>
                <a:cubicBezTo>
                  <a:pt x="1775" y="12087"/>
                  <a:pt x="1843" y="12326"/>
                  <a:pt x="2048" y="12428"/>
                </a:cubicBezTo>
                <a:cubicBezTo>
                  <a:pt x="2144" y="12452"/>
                  <a:pt x="2241" y="12477"/>
                  <a:pt x="2337" y="12477"/>
                </a:cubicBezTo>
                <a:cubicBezTo>
                  <a:pt x="2377" y="12477"/>
                  <a:pt x="2417" y="12472"/>
                  <a:pt x="2457" y="12462"/>
                </a:cubicBezTo>
                <a:cubicBezTo>
                  <a:pt x="3345" y="12224"/>
                  <a:pt x="4198" y="11814"/>
                  <a:pt x="4948" y="11302"/>
                </a:cubicBezTo>
                <a:cubicBezTo>
                  <a:pt x="5290" y="11098"/>
                  <a:pt x="5597" y="10790"/>
                  <a:pt x="5801" y="10449"/>
                </a:cubicBezTo>
                <a:cubicBezTo>
                  <a:pt x="6040" y="10108"/>
                  <a:pt x="6347" y="9801"/>
                  <a:pt x="6689" y="9528"/>
                </a:cubicBezTo>
                <a:lnTo>
                  <a:pt x="6689" y="9528"/>
                </a:lnTo>
                <a:cubicBezTo>
                  <a:pt x="6484" y="10006"/>
                  <a:pt x="6211" y="10449"/>
                  <a:pt x="5904" y="10893"/>
                </a:cubicBezTo>
                <a:cubicBezTo>
                  <a:pt x="5801" y="10995"/>
                  <a:pt x="5665" y="11063"/>
                  <a:pt x="5528" y="11166"/>
                </a:cubicBezTo>
                <a:cubicBezTo>
                  <a:pt x="5460" y="11234"/>
                  <a:pt x="5392" y="11336"/>
                  <a:pt x="5324" y="11405"/>
                </a:cubicBezTo>
                <a:cubicBezTo>
                  <a:pt x="5290" y="11473"/>
                  <a:pt x="5221" y="11575"/>
                  <a:pt x="5153" y="11644"/>
                </a:cubicBezTo>
                <a:cubicBezTo>
                  <a:pt x="4505" y="12087"/>
                  <a:pt x="3822" y="12531"/>
                  <a:pt x="3174" y="12940"/>
                </a:cubicBezTo>
                <a:cubicBezTo>
                  <a:pt x="3106" y="13008"/>
                  <a:pt x="3029" y="13043"/>
                  <a:pt x="2952" y="13043"/>
                </a:cubicBezTo>
                <a:cubicBezTo>
                  <a:pt x="2875" y="13043"/>
                  <a:pt x="2799" y="13008"/>
                  <a:pt x="2730" y="12940"/>
                </a:cubicBezTo>
                <a:cubicBezTo>
                  <a:pt x="2716" y="12911"/>
                  <a:pt x="2671" y="12901"/>
                  <a:pt x="2624" y="12901"/>
                </a:cubicBezTo>
                <a:cubicBezTo>
                  <a:pt x="2560" y="12901"/>
                  <a:pt x="2492" y="12920"/>
                  <a:pt x="2492" y="12940"/>
                </a:cubicBezTo>
                <a:cubicBezTo>
                  <a:pt x="2457" y="13077"/>
                  <a:pt x="2457" y="13213"/>
                  <a:pt x="2492" y="13316"/>
                </a:cubicBezTo>
                <a:cubicBezTo>
                  <a:pt x="2541" y="13489"/>
                  <a:pt x="2717" y="13609"/>
                  <a:pt x="2901" y="13609"/>
                </a:cubicBezTo>
                <a:cubicBezTo>
                  <a:pt x="2970" y="13609"/>
                  <a:pt x="3040" y="13592"/>
                  <a:pt x="3106" y="13554"/>
                </a:cubicBezTo>
                <a:cubicBezTo>
                  <a:pt x="3345" y="13452"/>
                  <a:pt x="3618" y="13316"/>
                  <a:pt x="3856" y="13145"/>
                </a:cubicBezTo>
                <a:cubicBezTo>
                  <a:pt x="4129" y="13008"/>
                  <a:pt x="4368" y="12838"/>
                  <a:pt x="4641" y="12667"/>
                </a:cubicBezTo>
                <a:lnTo>
                  <a:pt x="4641" y="12667"/>
                </a:lnTo>
                <a:cubicBezTo>
                  <a:pt x="4641" y="12735"/>
                  <a:pt x="4607" y="12804"/>
                  <a:pt x="4573" y="12838"/>
                </a:cubicBezTo>
                <a:cubicBezTo>
                  <a:pt x="3856" y="13657"/>
                  <a:pt x="3037" y="14373"/>
                  <a:pt x="2116" y="14988"/>
                </a:cubicBezTo>
                <a:cubicBezTo>
                  <a:pt x="2048" y="15022"/>
                  <a:pt x="1980" y="15022"/>
                  <a:pt x="1911" y="15022"/>
                </a:cubicBezTo>
                <a:cubicBezTo>
                  <a:pt x="1707" y="15022"/>
                  <a:pt x="1604" y="15056"/>
                  <a:pt x="1604" y="15261"/>
                </a:cubicBezTo>
                <a:cubicBezTo>
                  <a:pt x="1604" y="15479"/>
                  <a:pt x="1718" y="15640"/>
                  <a:pt x="1868" y="15640"/>
                </a:cubicBezTo>
                <a:cubicBezTo>
                  <a:pt x="1882" y="15640"/>
                  <a:pt x="1897" y="15639"/>
                  <a:pt x="1911" y="15636"/>
                </a:cubicBezTo>
                <a:cubicBezTo>
                  <a:pt x="2048" y="15602"/>
                  <a:pt x="2184" y="15568"/>
                  <a:pt x="2287" y="15499"/>
                </a:cubicBezTo>
                <a:cubicBezTo>
                  <a:pt x="2765" y="15124"/>
                  <a:pt x="3242" y="14749"/>
                  <a:pt x="3720" y="14373"/>
                </a:cubicBezTo>
                <a:cubicBezTo>
                  <a:pt x="3822" y="14271"/>
                  <a:pt x="3959" y="14203"/>
                  <a:pt x="4061" y="14134"/>
                </a:cubicBezTo>
                <a:lnTo>
                  <a:pt x="4061" y="14134"/>
                </a:lnTo>
                <a:cubicBezTo>
                  <a:pt x="4061" y="14203"/>
                  <a:pt x="4027" y="14237"/>
                  <a:pt x="4027" y="14305"/>
                </a:cubicBezTo>
                <a:cubicBezTo>
                  <a:pt x="4061" y="14715"/>
                  <a:pt x="3788" y="14885"/>
                  <a:pt x="3583" y="15090"/>
                </a:cubicBezTo>
                <a:cubicBezTo>
                  <a:pt x="3276" y="15431"/>
                  <a:pt x="2935" y="15704"/>
                  <a:pt x="2526" y="15909"/>
                </a:cubicBezTo>
                <a:cubicBezTo>
                  <a:pt x="2423" y="15977"/>
                  <a:pt x="2355" y="16080"/>
                  <a:pt x="2355" y="16182"/>
                </a:cubicBezTo>
                <a:cubicBezTo>
                  <a:pt x="2321" y="16318"/>
                  <a:pt x="2423" y="16421"/>
                  <a:pt x="2560" y="16421"/>
                </a:cubicBezTo>
                <a:lnTo>
                  <a:pt x="2799" y="16421"/>
                </a:lnTo>
                <a:cubicBezTo>
                  <a:pt x="2287" y="17103"/>
                  <a:pt x="1843" y="17683"/>
                  <a:pt x="1127" y="17854"/>
                </a:cubicBezTo>
                <a:cubicBezTo>
                  <a:pt x="1058" y="17888"/>
                  <a:pt x="956" y="17922"/>
                  <a:pt x="854" y="17990"/>
                </a:cubicBezTo>
                <a:cubicBezTo>
                  <a:pt x="512" y="18127"/>
                  <a:pt x="512" y="18229"/>
                  <a:pt x="717" y="18639"/>
                </a:cubicBezTo>
                <a:lnTo>
                  <a:pt x="615" y="18639"/>
                </a:lnTo>
                <a:cubicBezTo>
                  <a:pt x="565" y="18614"/>
                  <a:pt x="519" y="18598"/>
                  <a:pt x="479" y="18598"/>
                </a:cubicBezTo>
                <a:cubicBezTo>
                  <a:pt x="408" y="18598"/>
                  <a:pt x="351" y="18645"/>
                  <a:pt x="308" y="18775"/>
                </a:cubicBezTo>
                <a:cubicBezTo>
                  <a:pt x="274" y="18946"/>
                  <a:pt x="342" y="19116"/>
                  <a:pt x="478" y="19185"/>
                </a:cubicBezTo>
                <a:cubicBezTo>
                  <a:pt x="512" y="19253"/>
                  <a:pt x="581" y="19253"/>
                  <a:pt x="683" y="19287"/>
                </a:cubicBezTo>
                <a:cubicBezTo>
                  <a:pt x="922" y="19253"/>
                  <a:pt x="1195" y="19219"/>
                  <a:pt x="1468" y="19219"/>
                </a:cubicBezTo>
                <a:cubicBezTo>
                  <a:pt x="1400" y="19287"/>
                  <a:pt x="1331" y="19389"/>
                  <a:pt x="1263" y="19458"/>
                </a:cubicBezTo>
                <a:lnTo>
                  <a:pt x="205" y="20788"/>
                </a:lnTo>
                <a:cubicBezTo>
                  <a:pt x="103" y="20891"/>
                  <a:pt x="1" y="21027"/>
                  <a:pt x="103" y="21198"/>
                </a:cubicBezTo>
                <a:cubicBezTo>
                  <a:pt x="161" y="21285"/>
                  <a:pt x="212" y="21316"/>
                  <a:pt x="263" y="21316"/>
                </a:cubicBezTo>
                <a:cubicBezTo>
                  <a:pt x="332" y="21316"/>
                  <a:pt x="399" y="21257"/>
                  <a:pt x="478" y="21198"/>
                </a:cubicBezTo>
                <a:lnTo>
                  <a:pt x="512" y="21164"/>
                </a:lnTo>
                <a:cubicBezTo>
                  <a:pt x="1161" y="20447"/>
                  <a:pt x="1707" y="19697"/>
                  <a:pt x="2150" y="18912"/>
                </a:cubicBezTo>
                <a:cubicBezTo>
                  <a:pt x="2184" y="18843"/>
                  <a:pt x="2253" y="18741"/>
                  <a:pt x="2321" y="18707"/>
                </a:cubicBezTo>
                <a:cubicBezTo>
                  <a:pt x="2696" y="18468"/>
                  <a:pt x="3106" y="18229"/>
                  <a:pt x="3583" y="17956"/>
                </a:cubicBezTo>
                <a:lnTo>
                  <a:pt x="3583" y="17956"/>
                </a:lnTo>
                <a:cubicBezTo>
                  <a:pt x="3549" y="18332"/>
                  <a:pt x="3379" y="18707"/>
                  <a:pt x="3072" y="18980"/>
                </a:cubicBezTo>
                <a:cubicBezTo>
                  <a:pt x="2799" y="19185"/>
                  <a:pt x="2560" y="19389"/>
                  <a:pt x="2321" y="19594"/>
                </a:cubicBezTo>
                <a:cubicBezTo>
                  <a:pt x="1946" y="19765"/>
                  <a:pt x="1707" y="20174"/>
                  <a:pt x="1775" y="20584"/>
                </a:cubicBezTo>
                <a:lnTo>
                  <a:pt x="1604" y="20379"/>
                </a:lnTo>
                <a:cubicBezTo>
                  <a:pt x="1537" y="20312"/>
                  <a:pt x="1470" y="20245"/>
                  <a:pt x="1413" y="20245"/>
                </a:cubicBezTo>
                <a:cubicBezTo>
                  <a:pt x="1383" y="20245"/>
                  <a:pt x="1355" y="20264"/>
                  <a:pt x="1331" y="20311"/>
                </a:cubicBezTo>
                <a:cubicBezTo>
                  <a:pt x="1263" y="20447"/>
                  <a:pt x="1263" y="20584"/>
                  <a:pt x="1297" y="20686"/>
                </a:cubicBezTo>
                <a:cubicBezTo>
                  <a:pt x="1331" y="20891"/>
                  <a:pt x="1502" y="21061"/>
                  <a:pt x="1707" y="21061"/>
                </a:cubicBezTo>
                <a:lnTo>
                  <a:pt x="2014" y="21061"/>
                </a:lnTo>
                <a:lnTo>
                  <a:pt x="1161" y="22358"/>
                </a:lnTo>
                <a:cubicBezTo>
                  <a:pt x="1269" y="22394"/>
                  <a:pt x="1370" y="22418"/>
                  <a:pt x="1463" y="22418"/>
                </a:cubicBezTo>
                <a:cubicBezTo>
                  <a:pt x="1633" y="22418"/>
                  <a:pt x="1779" y="22340"/>
                  <a:pt x="1911" y="22119"/>
                </a:cubicBezTo>
                <a:cubicBezTo>
                  <a:pt x="2150" y="21676"/>
                  <a:pt x="2423" y="21300"/>
                  <a:pt x="2662" y="20857"/>
                </a:cubicBezTo>
                <a:cubicBezTo>
                  <a:pt x="2723" y="20765"/>
                  <a:pt x="2784" y="20647"/>
                  <a:pt x="2918" y="20647"/>
                </a:cubicBezTo>
                <a:cubicBezTo>
                  <a:pt x="2934" y="20647"/>
                  <a:pt x="2951" y="20648"/>
                  <a:pt x="2969" y="20652"/>
                </a:cubicBezTo>
                <a:cubicBezTo>
                  <a:pt x="2799" y="21403"/>
                  <a:pt x="2287" y="21846"/>
                  <a:pt x="1843" y="22426"/>
                </a:cubicBezTo>
                <a:cubicBezTo>
                  <a:pt x="2002" y="22426"/>
                  <a:pt x="2131" y="22457"/>
                  <a:pt x="2240" y="22457"/>
                </a:cubicBezTo>
                <a:cubicBezTo>
                  <a:pt x="2294" y="22457"/>
                  <a:pt x="2344" y="22449"/>
                  <a:pt x="2389" y="22426"/>
                </a:cubicBezTo>
                <a:cubicBezTo>
                  <a:pt x="2594" y="22256"/>
                  <a:pt x="2765" y="22051"/>
                  <a:pt x="2935" y="21880"/>
                </a:cubicBezTo>
                <a:lnTo>
                  <a:pt x="2969" y="21915"/>
                </a:lnTo>
                <a:cubicBezTo>
                  <a:pt x="2867" y="22051"/>
                  <a:pt x="2799" y="22222"/>
                  <a:pt x="2662" y="22426"/>
                </a:cubicBezTo>
                <a:lnTo>
                  <a:pt x="3310" y="22426"/>
                </a:lnTo>
                <a:cubicBezTo>
                  <a:pt x="3822" y="22358"/>
                  <a:pt x="4164" y="21915"/>
                  <a:pt x="4129" y="21403"/>
                </a:cubicBezTo>
                <a:lnTo>
                  <a:pt x="5153" y="20413"/>
                </a:lnTo>
                <a:cubicBezTo>
                  <a:pt x="5175" y="20609"/>
                  <a:pt x="5252" y="20694"/>
                  <a:pt x="5377" y="20694"/>
                </a:cubicBezTo>
                <a:cubicBezTo>
                  <a:pt x="5447" y="20694"/>
                  <a:pt x="5532" y="20667"/>
                  <a:pt x="5631" y="20618"/>
                </a:cubicBezTo>
                <a:lnTo>
                  <a:pt x="5631" y="20618"/>
                </a:lnTo>
                <a:lnTo>
                  <a:pt x="5153" y="21812"/>
                </a:lnTo>
                <a:cubicBezTo>
                  <a:pt x="5085" y="21710"/>
                  <a:pt x="5051" y="21573"/>
                  <a:pt x="4983" y="21471"/>
                </a:cubicBezTo>
                <a:cubicBezTo>
                  <a:pt x="4942" y="21431"/>
                  <a:pt x="4896" y="21411"/>
                  <a:pt x="4852" y="21411"/>
                </a:cubicBezTo>
                <a:cubicBezTo>
                  <a:pt x="4783" y="21411"/>
                  <a:pt x="4717" y="21457"/>
                  <a:pt x="4675" y="21539"/>
                </a:cubicBezTo>
                <a:cubicBezTo>
                  <a:pt x="4607" y="21846"/>
                  <a:pt x="4505" y="22153"/>
                  <a:pt x="4437" y="22461"/>
                </a:cubicBezTo>
                <a:lnTo>
                  <a:pt x="5358" y="22461"/>
                </a:lnTo>
                <a:cubicBezTo>
                  <a:pt x="5494" y="22051"/>
                  <a:pt x="5733" y="21744"/>
                  <a:pt x="6074" y="21539"/>
                </a:cubicBezTo>
                <a:lnTo>
                  <a:pt x="6074" y="21539"/>
                </a:lnTo>
                <a:cubicBezTo>
                  <a:pt x="5972" y="21710"/>
                  <a:pt x="6006" y="21949"/>
                  <a:pt x="6177" y="22085"/>
                </a:cubicBezTo>
                <a:lnTo>
                  <a:pt x="6109" y="22426"/>
                </a:lnTo>
                <a:cubicBezTo>
                  <a:pt x="6187" y="22461"/>
                  <a:pt x="6256" y="22478"/>
                  <a:pt x="6318" y="22478"/>
                </a:cubicBezTo>
                <a:cubicBezTo>
                  <a:pt x="6500" y="22478"/>
                  <a:pt x="6621" y="22331"/>
                  <a:pt x="6723" y="22051"/>
                </a:cubicBezTo>
                <a:cubicBezTo>
                  <a:pt x="6825" y="21812"/>
                  <a:pt x="6962" y="21573"/>
                  <a:pt x="7064" y="21369"/>
                </a:cubicBezTo>
                <a:cubicBezTo>
                  <a:pt x="7132" y="21266"/>
                  <a:pt x="7166" y="21198"/>
                  <a:pt x="7269" y="21130"/>
                </a:cubicBezTo>
                <a:cubicBezTo>
                  <a:pt x="7439" y="21027"/>
                  <a:pt x="7644" y="20925"/>
                  <a:pt x="7883" y="20823"/>
                </a:cubicBezTo>
                <a:lnTo>
                  <a:pt x="7883" y="20823"/>
                </a:lnTo>
                <a:lnTo>
                  <a:pt x="7098" y="22461"/>
                </a:lnTo>
                <a:lnTo>
                  <a:pt x="7849" y="22461"/>
                </a:lnTo>
                <a:cubicBezTo>
                  <a:pt x="8019" y="21949"/>
                  <a:pt x="8224" y="21437"/>
                  <a:pt x="8395" y="20959"/>
                </a:cubicBezTo>
                <a:lnTo>
                  <a:pt x="8429" y="20993"/>
                </a:lnTo>
                <a:cubicBezTo>
                  <a:pt x="8395" y="21471"/>
                  <a:pt x="8327" y="21949"/>
                  <a:pt x="8292" y="22426"/>
                </a:cubicBezTo>
                <a:lnTo>
                  <a:pt x="8702" y="22426"/>
                </a:lnTo>
                <a:cubicBezTo>
                  <a:pt x="8770" y="21812"/>
                  <a:pt x="8838" y="21232"/>
                  <a:pt x="8873" y="20652"/>
                </a:cubicBezTo>
                <a:cubicBezTo>
                  <a:pt x="8907" y="20516"/>
                  <a:pt x="8907" y="20413"/>
                  <a:pt x="8873" y="20277"/>
                </a:cubicBezTo>
                <a:cubicBezTo>
                  <a:pt x="8838" y="20208"/>
                  <a:pt x="8702" y="20140"/>
                  <a:pt x="8668" y="20106"/>
                </a:cubicBezTo>
                <a:cubicBezTo>
                  <a:pt x="8770" y="19219"/>
                  <a:pt x="8907" y="18366"/>
                  <a:pt x="9009" y="17479"/>
                </a:cubicBezTo>
                <a:lnTo>
                  <a:pt x="9248" y="17513"/>
                </a:lnTo>
                <a:cubicBezTo>
                  <a:pt x="9214" y="17649"/>
                  <a:pt x="9214" y="17786"/>
                  <a:pt x="9180" y="17956"/>
                </a:cubicBezTo>
                <a:cubicBezTo>
                  <a:pt x="9180" y="18536"/>
                  <a:pt x="9180" y="19151"/>
                  <a:pt x="9214" y="19765"/>
                </a:cubicBezTo>
                <a:cubicBezTo>
                  <a:pt x="9248" y="20140"/>
                  <a:pt x="9282" y="20550"/>
                  <a:pt x="9384" y="20925"/>
                </a:cubicBezTo>
                <a:cubicBezTo>
                  <a:pt x="9384" y="21061"/>
                  <a:pt x="9453" y="21198"/>
                  <a:pt x="9555" y="21300"/>
                </a:cubicBezTo>
                <a:cubicBezTo>
                  <a:pt x="9623" y="21369"/>
                  <a:pt x="9760" y="21369"/>
                  <a:pt x="9862" y="21369"/>
                </a:cubicBezTo>
                <a:cubicBezTo>
                  <a:pt x="9896" y="21710"/>
                  <a:pt x="9930" y="22051"/>
                  <a:pt x="9930" y="22426"/>
                </a:cubicBezTo>
                <a:lnTo>
                  <a:pt x="10306" y="22426"/>
                </a:lnTo>
                <a:lnTo>
                  <a:pt x="10306" y="21403"/>
                </a:lnTo>
                <a:cubicBezTo>
                  <a:pt x="10374" y="21812"/>
                  <a:pt x="10442" y="22119"/>
                  <a:pt x="10476" y="22426"/>
                </a:cubicBezTo>
                <a:lnTo>
                  <a:pt x="11295" y="22426"/>
                </a:lnTo>
                <a:cubicBezTo>
                  <a:pt x="11193" y="22188"/>
                  <a:pt x="11125" y="22017"/>
                  <a:pt x="11022" y="21846"/>
                </a:cubicBezTo>
                <a:cubicBezTo>
                  <a:pt x="10749" y="21334"/>
                  <a:pt x="10613" y="20754"/>
                  <a:pt x="10647" y="20208"/>
                </a:cubicBezTo>
                <a:cubicBezTo>
                  <a:pt x="10613" y="20004"/>
                  <a:pt x="10647" y="19833"/>
                  <a:pt x="10647" y="19628"/>
                </a:cubicBezTo>
                <a:cubicBezTo>
                  <a:pt x="10671" y="19435"/>
                  <a:pt x="10627" y="19344"/>
                  <a:pt x="10526" y="19344"/>
                </a:cubicBezTo>
                <a:cubicBezTo>
                  <a:pt x="10485" y="19344"/>
                  <a:pt x="10434" y="19360"/>
                  <a:pt x="10374" y="19389"/>
                </a:cubicBezTo>
                <a:cubicBezTo>
                  <a:pt x="10340" y="19424"/>
                  <a:pt x="10272" y="19458"/>
                  <a:pt x="10237" y="19492"/>
                </a:cubicBezTo>
                <a:cubicBezTo>
                  <a:pt x="10169" y="19321"/>
                  <a:pt x="10101" y="19185"/>
                  <a:pt x="10067" y="19014"/>
                </a:cubicBezTo>
                <a:cubicBezTo>
                  <a:pt x="9760" y="17683"/>
                  <a:pt x="9657" y="16318"/>
                  <a:pt x="9828" y="14988"/>
                </a:cubicBezTo>
                <a:cubicBezTo>
                  <a:pt x="9896" y="13998"/>
                  <a:pt x="10067" y="13043"/>
                  <a:pt x="10203" y="12087"/>
                </a:cubicBezTo>
                <a:cubicBezTo>
                  <a:pt x="10237" y="11951"/>
                  <a:pt x="10272" y="11848"/>
                  <a:pt x="10306" y="11746"/>
                </a:cubicBezTo>
                <a:cubicBezTo>
                  <a:pt x="10374" y="12360"/>
                  <a:pt x="10442" y="12872"/>
                  <a:pt x="10510" y="13418"/>
                </a:cubicBezTo>
                <a:cubicBezTo>
                  <a:pt x="10545" y="13691"/>
                  <a:pt x="10545" y="13964"/>
                  <a:pt x="10476" y="14237"/>
                </a:cubicBezTo>
                <a:cubicBezTo>
                  <a:pt x="10374" y="14510"/>
                  <a:pt x="10340" y="14783"/>
                  <a:pt x="10340" y="15056"/>
                </a:cubicBezTo>
                <a:cubicBezTo>
                  <a:pt x="10340" y="15636"/>
                  <a:pt x="10340" y="16216"/>
                  <a:pt x="10374" y="16796"/>
                </a:cubicBezTo>
                <a:cubicBezTo>
                  <a:pt x="10408" y="17342"/>
                  <a:pt x="10510" y="17854"/>
                  <a:pt x="10715" y="18366"/>
                </a:cubicBezTo>
                <a:cubicBezTo>
                  <a:pt x="10749" y="18502"/>
                  <a:pt x="10783" y="18639"/>
                  <a:pt x="10818" y="18775"/>
                </a:cubicBezTo>
                <a:cubicBezTo>
                  <a:pt x="10920" y="19628"/>
                  <a:pt x="11022" y="20447"/>
                  <a:pt x="11159" y="21266"/>
                </a:cubicBezTo>
                <a:cubicBezTo>
                  <a:pt x="11227" y="21573"/>
                  <a:pt x="11329" y="21880"/>
                  <a:pt x="11466" y="22188"/>
                </a:cubicBezTo>
                <a:cubicBezTo>
                  <a:pt x="11500" y="22290"/>
                  <a:pt x="11568" y="22426"/>
                  <a:pt x="11636" y="22426"/>
                </a:cubicBezTo>
                <a:cubicBezTo>
                  <a:pt x="11756" y="22443"/>
                  <a:pt x="11884" y="22452"/>
                  <a:pt x="12012" y="22452"/>
                </a:cubicBezTo>
                <a:cubicBezTo>
                  <a:pt x="12140" y="22452"/>
                  <a:pt x="12268" y="22443"/>
                  <a:pt x="12387" y="22426"/>
                </a:cubicBezTo>
                <a:cubicBezTo>
                  <a:pt x="12217" y="21676"/>
                  <a:pt x="12080" y="20993"/>
                  <a:pt x="11944" y="20277"/>
                </a:cubicBezTo>
                <a:cubicBezTo>
                  <a:pt x="11944" y="20208"/>
                  <a:pt x="11841" y="20106"/>
                  <a:pt x="11807" y="20106"/>
                </a:cubicBezTo>
                <a:cubicBezTo>
                  <a:pt x="11705" y="20140"/>
                  <a:pt x="11636" y="20208"/>
                  <a:pt x="11602" y="20311"/>
                </a:cubicBezTo>
                <a:cubicBezTo>
                  <a:pt x="11568" y="20447"/>
                  <a:pt x="11602" y="20618"/>
                  <a:pt x="11636" y="20754"/>
                </a:cubicBezTo>
                <a:cubicBezTo>
                  <a:pt x="11671" y="21130"/>
                  <a:pt x="11739" y="21471"/>
                  <a:pt x="11807" y="21812"/>
                </a:cubicBezTo>
                <a:cubicBezTo>
                  <a:pt x="11466" y="20959"/>
                  <a:pt x="11261" y="20038"/>
                  <a:pt x="11193" y="19082"/>
                </a:cubicBezTo>
                <a:lnTo>
                  <a:pt x="11295" y="19048"/>
                </a:lnTo>
                <a:cubicBezTo>
                  <a:pt x="11398" y="19048"/>
                  <a:pt x="11534" y="19048"/>
                  <a:pt x="11534" y="18878"/>
                </a:cubicBezTo>
                <a:cubicBezTo>
                  <a:pt x="11534" y="18741"/>
                  <a:pt x="11500" y="18639"/>
                  <a:pt x="11432" y="18536"/>
                </a:cubicBezTo>
                <a:cubicBezTo>
                  <a:pt x="11261" y="18400"/>
                  <a:pt x="11159" y="18195"/>
                  <a:pt x="11159" y="17990"/>
                </a:cubicBezTo>
                <a:cubicBezTo>
                  <a:pt x="11159" y="17956"/>
                  <a:pt x="11091" y="17922"/>
                  <a:pt x="11056" y="17854"/>
                </a:cubicBezTo>
                <a:cubicBezTo>
                  <a:pt x="10988" y="17752"/>
                  <a:pt x="10920" y="17649"/>
                  <a:pt x="10886" y="17513"/>
                </a:cubicBezTo>
                <a:cubicBezTo>
                  <a:pt x="10818" y="17001"/>
                  <a:pt x="10749" y="16455"/>
                  <a:pt x="10681" y="15909"/>
                </a:cubicBezTo>
                <a:lnTo>
                  <a:pt x="10749" y="15909"/>
                </a:lnTo>
                <a:cubicBezTo>
                  <a:pt x="10852" y="16284"/>
                  <a:pt x="10954" y="16694"/>
                  <a:pt x="11056" y="17069"/>
                </a:cubicBezTo>
                <a:cubicBezTo>
                  <a:pt x="11295" y="17888"/>
                  <a:pt x="11602" y="18570"/>
                  <a:pt x="12285" y="18809"/>
                </a:cubicBezTo>
                <a:cubicBezTo>
                  <a:pt x="12285" y="19901"/>
                  <a:pt x="12490" y="20993"/>
                  <a:pt x="12831" y="22051"/>
                </a:cubicBezTo>
                <a:cubicBezTo>
                  <a:pt x="12942" y="22362"/>
                  <a:pt x="12995" y="22471"/>
                  <a:pt x="13142" y="22471"/>
                </a:cubicBezTo>
                <a:cubicBezTo>
                  <a:pt x="13220" y="22471"/>
                  <a:pt x="13325" y="22440"/>
                  <a:pt x="13479" y="22392"/>
                </a:cubicBezTo>
                <a:cubicBezTo>
                  <a:pt x="13036" y="21403"/>
                  <a:pt x="12763" y="20311"/>
                  <a:pt x="12660" y="19219"/>
                </a:cubicBezTo>
                <a:cubicBezTo>
                  <a:pt x="12694" y="18843"/>
                  <a:pt x="12524" y="18502"/>
                  <a:pt x="12251" y="18263"/>
                </a:cubicBezTo>
                <a:cubicBezTo>
                  <a:pt x="11671" y="17786"/>
                  <a:pt x="11500" y="17035"/>
                  <a:pt x="11295" y="16284"/>
                </a:cubicBezTo>
                <a:lnTo>
                  <a:pt x="11295" y="16284"/>
                </a:lnTo>
                <a:cubicBezTo>
                  <a:pt x="11568" y="16523"/>
                  <a:pt x="11875" y="16762"/>
                  <a:pt x="12148" y="16967"/>
                </a:cubicBezTo>
                <a:cubicBezTo>
                  <a:pt x="12319" y="17103"/>
                  <a:pt x="12353" y="17342"/>
                  <a:pt x="12251" y="17513"/>
                </a:cubicBezTo>
                <a:cubicBezTo>
                  <a:pt x="12217" y="17649"/>
                  <a:pt x="12251" y="17820"/>
                  <a:pt x="12319" y="17922"/>
                </a:cubicBezTo>
                <a:cubicBezTo>
                  <a:pt x="12490" y="18298"/>
                  <a:pt x="12660" y="18605"/>
                  <a:pt x="12899" y="18946"/>
                </a:cubicBezTo>
                <a:cubicBezTo>
                  <a:pt x="13172" y="19355"/>
                  <a:pt x="13343" y="19833"/>
                  <a:pt x="13411" y="20311"/>
                </a:cubicBezTo>
                <a:cubicBezTo>
                  <a:pt x="13479" y="21027"/>
                  <a:pt x="13650" y="21744"/>
                  <a:pt x="13889" y="22461"/>
                </a:cubicBezTo>
                <a:lnTo>
                  <a:pt x="14810" y="22461"/>
                </a:lnTo>
                <a:cubicBezTo>
                  <a:pt x="14912" y="22461"/>
                  <a:pt x="14946" y="22358"/>
                  <a:pt x="14946" y="22256"/>
                </a:cubicBezTo>
                <a:cubicBezTo>
                  <a:pt x="14912" y="22153"/>
                  <a:pt x="14844" y="22085"/>
                  <a:pt x="14810" y="21983"/>
                </a:cubicBezTo>
                <a:cubicBezTo>
                  <a:pt x="14537" y="21300"/>
                  <a:pt x="14366" y="20584"/>
                  <a:pt x="14264" y="19867"/>
                </a:cubicBezTo>
                <a:lnTo>
                  <a:pt x="14264" y="19867"/>
                </a:lnTo>
                <a:cubicBezTo>
                  <a:pt x="14366" y="19901"/>
                  <a:pt x="14435" y="19901"/>
                  <a:pt x="14435" y="19935"/>
                </a:cubicBezTo>
                <a:cubicBezTo>
                  <a:pt x="14605" y="20208"/>
                  <a:pt x="14708" y="20550"/>
                  <a:pt x="14776" y="20857"/>
                </a:cubicBezTo>
                <a:cubicBezTo>
                  <a:pt x="14810" y="21334"/>
                  <a:pt x="14878" y="21778"/>
                  <a:pt x="14946" y="22222"/>
                </a:cubicBezTo>
                <a:cubicBezTo>
                  <a:pt x="15035" y="22377"/>
                  <a:pt x="15139" y="22432"/>
                  <a:pt x="15257" y="22432"/>
                </a:cubicBezTo>
                <a:cubicBezTo>
                  <a:pt x="15320" y="22432"/>
                  <a:pt x="15387" y="22416"/>
                  <a:pt x="15458" y="22392"/>
                </a:cubicBezTo>
                <a:lnTo>
                  <a:pt x="15458" y="22119"/>
                </a:lnTo>
                <a:cubicBezTo>
                  <a:pt x="15515" y="22317"/>
                  <a:pt x="15687" y="22444"/>
                  <a:pt x="15880" y="22444"/>
                </a:cubicBezTo>
                <a:cubicBezTo>
                  <a:pt x="15921" y="22444"/>
                  <a:pt x="15963" y="22438"/>
                  <a:pt x="16004" y="22426"/>
                </a:cubicBezTo>
                <a:cubicBezTo>
                  <a:pt x="16311" y="22426"/>
                  <a:pt x="16653" y="22426"/>
                  <a:pt x="16960" y="22392"/>
                </a:cubicBezTo>
                <a:cubicBezTo>
                  <a:pt x="16823" y="22153"/>
                  <a:pt x="16721" y="21949"/>
                  <a:pt x="16618" y="21744"/>
                </a:cubicBezTo>
                <a:lnTo>
                  <a:pt x="16618" y="21744"/>
                </a:lnTo>
                <a:cubicBezTo>
                  <a:pt x="16895" y="21992"/>
                  <a:pt x="17081" y="22442"/>
                  <a:pt x="17450" y="22442"/>
                </a:cubicBezTo>
                <a:cubicBezTo>
                  <a:pt x="17537" y="22442"/>
                  <a:pt x="17634" y="22417"/>
                  <a:pt x="17745" y="22358"/>
                </a:cubicBezTo>
                <a:cubicBezTo>
                  <a:pt x="17710" y="22290"/>
                  <a:pt x="17642" y="22222"/>
                  <a:pt x="17608" y="22188"/>
                </a:cubicBezTo>
                <a:cubicBezTo>
                  <a:pt x="17267" y="21676"/>
                  <a:pt x="16926" y="21232"/>
                  <a:pt x="16584" y="20720"/>
                </a:cubicBezTo>
                <a:cubicBezTo>
                  <a:pt x="16414" y="20413"/>
                  <a:pt x="16277" y="20072"/>
                  <a:pt x="16107" y="19731"/>
                </a:cubicBezTo>
                <a:cubicBezTo>
                  <a:pt x="16072" y="19662"/>
                  <a:pt x="16038" y="19560"/>
                  <a:pt x="16004" y="19560"/>
                </a:cubicBezTo>
                <a:cubicBezTo>
                  <a:pt x="15663" y="19424"/>
                  <a:pt x="15629" y="19082"/>
                  <a:pt x="15527" y="18741"/>
                </a:cubicBezTo>
                <a:cubicBezTo>
                  <a:pt x="15629" y="18673"/>
                  <a:pt x="15697" y="18605"/>
                  <a:pt x="15800" y="18536"/>
                </a:cubicBezTo>
                <a:cubicBezTo>
                  <a:pt x="15905" y="18413"/>
                  <a:pt x="15993" y="18344"/>
                  <a:pt x="16072" y="18344"/>
                </a:cubicBezTo>
                <a:cubicBezTo>
                  <a:pt x="16145" y="18344"/>
                  <a:pt x="16211" y="18404"/>
                  <a:pt x="16277" y="18536"/>
                </a:cubicBezTo>
                <a:cubicBezTo>
                  <a:pt x="16482" y="18878"/>
                  <a:pt x="16721" y="19253"/>
                  <a:pt x="16926" y="19628"/>
                </a:cubicBezTo>
                <a:cubicBezTo>
                  <a:pt x="17199" y="20072"/>
                  <a:pt x="17472" y="20550"/>
                  <a:pt x="17745" y="20959"/>
                </a:cubicBezTo>
                <a:cubicBezTo>
                  <a:pt x="18017" y="21369"/>
                  <a:pt x="18427" y="21642"/>
                  <a:pt x="18905" y="21812"/>
                </a:cubicBezTo>
                <a:cubicBezTo>
                  <a:pt x="18957" y="21824"/>
                  <a:pt x="19010" y="21829"/>
                  <a:pt x="19062" y="21829"/>
                </a:cubicBezTo>
                <a:cubicBezTo>
                  <a:pt x="19322" y="21829"/>
                  <a:pt x="19582" y="21692"/>
                  <a:pt x="19724" y="21437"/>
                </a:cubicBezTo>
                <a:cubicBezTo>
                  <a:pt x="19758" y="21300"/>
                  <a:pt x="19792" y="21164"/>
                  <a:pt x="19792" y="21061"/>
                </a:cubicBezTo>
                <a:cubicBezTo>
                  <a:pt x="19792" y="20959"/>
                  <a:pt x="19758" y="20891"/>
                  <a:pt x="19690" y="20857"/>
                </a:cubicBezTo>
                <a:cubicBezTo>
                  <a:pt x="19670" y="20847"/>
                  <a:pt x="19647" y="20843"/>
                  <a:pt x="19623" y="20843"/>
                </a:cubicBezTo>
                <a:cubicBezTo>
                  <a:pt x="19567" y="20843"/>
                  <a:pt x="19509" y="20867"/>
                  <a:pt x="19485" y="20891"/>
                </a:cubicBezTo>
                <a:cubicBezTo>
                  <a:pt x="19417" y="20993"/>
                  <a:pt x="19382" y="21061"/>
                  <a:pt x="19348" y="21164"/>
                </a:cubicBezTo>
                <a:cubicBezTo>
                  <a:pt x="18734" y="21027"/>
                  <a:pt x="17267" y="19389"/>
                  <a:pt x="16891" y="18468"/>
                </a:cubicBezTo>
                <a:lnTo>
                  <a:pt x="16891" y="18468"/>
                </a:lnTo>
                <a:cubicBezTo>
                  <a:pt x="17062" y="18639"/>
                  <a:pt x="17199" y="18775"/>
                  <a:pt x="17369" y="18878"/>
                </a:cubicBezTo>
                <a:cubicBezTo>
                  <a:pt x="17415" y="18914"/>
                  <a:pt x="17458" y="18931"/>
                  <a:pt x="17496" y="18931"/>
                </a:cubicBezTo>
                <a:cubicBezTo>
                  <a:pt x="17601" y="18931"/>
                  <a:pt x="17667" y="18804"/>
                  <a:pt x="17642" y="18605"/>
                </a:cubicBezTo>
                <a:cubicBezTo>
                  <a:pt x="17642" y="18502"/>
                  <a:pt x="17608" y="18434"/>
                  <a:pt x="17574" y="18366"/>
                </a:cubicBezTo>
                <a:lnTo>
                  <a:pt x="17574" y="18366"/>
                </a:lnTo>
                <a:cubicBezTo>
                  <a:pt x="17745" y="18434"/>
                  <a:pt x="17915" y="18536"/>
                  <a:pt x="18120" y="18605"/>
                </a:cubicBezTo>
                <a:cubicBezTo>
                  <a:pt x="18150" y="18615"/>
                  <a:pt x="18183" y="18619"/>
                  <a:pt x="18218" y="18619"/>
                </a:cubicBezTo>
                <a:cubicBezTo>
                  <a:pt x="18302" y="18619"/>
                  <a:pt x="18399" y="18595"/>
                  <a:pt x="18495" y="18570"/>
                </a:cubicBezTo>
                <a:cubicBezTo>
                  <a:pt x="18563" y="18502"/>
                  <a:pt x="18632" y="18400"/>
                  <a:pt x="18632" y="18298"/>
                </a:cubicBezTo>
                <a:cubicBezTo>
                  <a:pt x="18632" y="18195"/>
                  <a:pt x="18495" y="18093"/>
                  <a:pt x="18461" y="18093"/>
                </a:cubicBezTo>
                <a:cubicBezTo>
                  <a:pt x="18188" y="18093"/>
                  <a:pt x="17949" y="17956"/>
                  <a:pt x="17847" y="17752"/>
                </a:cubicBezTo>
                <a:cubicBezTo>
                  <a:pt x="17472" y="17308"/>
                  <a:pt x="17096" y="16898"/>
                  <a:pt x="16755" y="16455"/>
                </a:cubicBezTo>
                <a:cubicBezTo>
                  <a:pt x="16857" y="15977"/>
                  <a:pt x="16891" y="15943"/>
                  <a:pt x="16618" y="15875"/>
                </a:cubicBezTo>
                <a:cubicBezTo>
                  <a:pt x="16345" y="15841"/>
                  <a:pt x="16175" y="15602"/>
                  <a:pt x="16038" y="15329"/>
                </a:cubicBezTo>
                <a:cubicBezTo>
                  <a:pt x="15970" y="15192"/>
                  <a:pt x="15868" y="14988"/>
                  <a:pt x="15800" y="14817"/>
                </a:cubicBezTo>
                <a:cubicBezTo>
                  <a:pt x="15744" y="14614"/>
                  <a:pt x="15709" y="14521"/>
                  <a:pt x="15645" y="14521"/>
                </a:cubicBezTo>
                <a:cubicBezTo>
                  <a:pt x="15591" y="14521"/>
                  <a:pt x="15516" y="14589"/>
                  <a:pt x="15390" y="14715"/>
                </a:cubicBezTo>
                <a:lnTo>
                  <a:pt x="15356" y="14715"/>
                </a:lnTo>
                <a:cubicBezTo>
                  <a:pt x="14912" y="13998"/>
                  <a:pt x="14639" y="13179"/>
                  <a:pt x="14503" y="12360"/>
                </a:cubicBezTo>
                <a:cubicBezTo>
                  <a:pt x="14521" y="12357"/>
                  <a:pt x="14537" y="12356"/>
                  <a:pt x="14553" y="12356"/>
                </a:cubicBezTo>
                <a:cubicBezTo>
                  <a:pt x="14714" y="12356"/>
                  <a:pt x="14748" y="12511"/>
                  <a:pt x="14810" y="12667"/>
                </a:cubicBezTo>
                <a:cubicBezTo>
                  <a:pt x="14946" y="13043"/>
                  <a:pt x="15083" y="13384"/>
                  <a:pt x="15254" y="13759"/>
                </a:cubicBezTo>
                <a:cubicBezTo>
                  <a:pt x="15561" y="14271"/>
                  <a:pt x="15902" y="14715"/>
                  <a:pt x="16448" y="14715"/>
                </a:cubicBezTo>
                <a:cubicBezTo>
                  <a:pt x="16584" y="15056"/>
                  <a:pt x="16721" y="15397"/>
                  <a:pt x="16891" y="15704"/>
                </a:cubicBezTo>
                <a:cubicBezTo>
                  <a:pt x="17096" y="16114"/>
                  <a:pt x="17301" y="16489"/>
                  <a:pt x="17574" y="16864"/>
                </a:cubicBezTo>
                <a:cubicBezTo>
                  <a:pt x="17710" y="17035"/>
                  <a:pt x="17881" y="17206"/>
                  <a:pt x="18086" y="17308"/>
                </a:cubicBezTo>
                <a:cubicBezTo>
                  <a:pt x="18112" y="17326"/>
                  <a:pt x="18141" y="17334"/>
                  <a:pt x="18170" y="17334"/>
                </a:cubicBezTo>
                <a:cubicBezTo>
                  <a:pt x="18252" y="17334"/>
                  <a:pt x="18333" y="17264"/>
                  <a:pt x="18359" y="17137"/>
                </a:cubicBezTo>
                <a:cubicBezTo>
                  <a:pt x="18393" y="17001"/>
                  <a:pt x="18325" y="16864"/>
                  <a:pt x="18222" y="16796"/>
                </a:cubicBezTo>
                <a:cubicBezTo>
                  <a:pt x="17949" y="16625"/>
                  <a:pt x="17710" y="16387"/>
                  <a:pt x="17608" y="16114"/>
                </a:cubicBezTo>
                <a:cubicBezTo>
                  <a:pt x="17403" y="15704"/>
                  <a:pt x="17199" y="15295"/>
                  <a:pt x="16994" y="14885"/>
                </a:cubicBezTo>
                <a:cubicBezTo>
                  <a:pt x="16926" y="14749"/>
                  <a:pt x="16891" y="14612"/>
                  <a:pt x="16857" y="14510"/>
                </a:cubicBezTo>
                <a:lnTo>
                  <a:pt x="16857" y="14510"/>
                </a:lnTo>
                <a:cubicBezTo>
                  <a:pt x="17062" y="14612"/>
                  <a:pt x="17164" y="14715"/>
                  <a:pt x="17301" y="14783"/>
                </a:cubicBezTo>
                <a:cubicBezTo>
                  <a:pt x="17437" y="14851"/>
                  <a:pt x="17574" y="14919"/>
                  <a:pt x="17710" y="14988"/>
                </a:cubicBezTo>
                <a:cubicBezTo>
                  <a:pt x="17740" y="15003"/>
                  <a:pt x="17770" y="15009"/>
                  <a:pt x="17798" y="15009"/>
                </a:cubicBezTo>
                <a:cubicBezTo>
                  <a:pt x="17899" y="15009"/>
                  <a:pt x="17976" y="14924"/>
                  <a:pt x="17949" y="14817"/>
                </a:cubicBezTo>
                <a:cubicBezTo>
                  <a:pt x="17949" y="14715"/>
                  <a:pt x="17915" y="14612"/>
                  <a:pt x="17847" y="14510"/>
                </a:cubicBezTo>
                <a:cubicBezTo>
                  <a:pt x="17676" y="14373"/>
                  <a:pt x="17506" y="14305"/>
                  <a:pt x="17335" y="14169"/>
                </a:cubicBezTo>
                <a:cubicBezTo>
                  <a:pt x="16857" y="13862"/>
                  <a:pt x="16448" y="13418"/>
                  <a:pt x="16209" y="12906"/>
                </a:cubicBezTo>
                <a:cubicBezTo>
                  <a:pt x="16311" y="12701"/>
                  <a:pt x="16414" y="12497"/>
                  <a:pt x="16175" y="12394"/>
                </a:cubicBezTo>
                <a:cubicBezTo>
                  <a:pt x="15936" y="12292"/>
                  <a:pt x="16004" y="12087"/>
                  <a:pt x="16004" y="11780"/>
                </a:cubicBezTo>
                <a:lnTo>
                  <a:pt x="16004" y="11780"/>
                </a:lnTo>
                <a:cubicBezTo>
                  <a:pt x="16107" y="11951"/>
                  <a:pt x="16175" y="12087"/>
                  <a:pt x="16243" y="12189"/>
                </a:cubicBezTo>
                <a:cubicBezTo>
                  <a:pt x="16550" y="12701"/>
                  <a:pt x="16823" y="13179"/>
                  <a:pt x="17130" y="13657"/>
                </a:cubicBezTo>
                <a:cubicBezTo>
                  <a:pt x="17233" y="13827"/>
                  <a:pt x="17369" y="13964"/>
                  <a:pt x="17506" y="14100"/>
                </a:cubicBezTo>
                <a:cubicBezTo>
                  <a:pt x="17642" y="14169"/>
                  <a:pt x="17779" y="14203"/>
                  <a:pt x="17949" y="14203"/>
                </a:cubicBezTo>
                <a:cubicBezTo>
                  <a:pt x="18017" y="14203"/>
                  <a:pt x="18120" y="14066"/>
                  <a:pt x="18120" y="13964"/>
                </a:cubicBezTo>
                <a:cubicBezTo>
                  <a:pt x="18120" y="13896"/>
                  <a:pt x="18052" y="13793"/>
                  <a:pt x="17983" y="13759"/>
                </a:cubicBezTo>
                <a:cubicBezTo>
                  <a:pt x="17710" y="13691"/>
                  <a:pt x="17540" y="13418"/>
                  <a:pt x="17335" y="13179"/>
                </a:cubicBezTo>
                <a:cubicBezTo>
                  <a:pt x="16755" y="12292"/>
                  <a:pt x="16243" y="11371"/>
                  <a:pt x="15834" y="10449"/>
                </a:cubicBezTo>
                <a:cubicBezTo>
                  <a:pt x="15800" y="10347"/>
                  <a:pt x="15765" y="10279"/>
                  <a:pt x="15765" y="10210"/>
                </a:cubicBezTo>
                <a:lnTo>
                  <a:pt x="15765" y="10210"/>
                </a:lnTo>
                <a:cubicBezTo>
                  <a:pt x="16107" y="10620"/>
                  <a:pt x="16414" y="10995"/>
                  <a:pt x="16755" y="11336"/>
                </a:cubicBezTo>
                <a:cubicBezTo>
                  <a:pt x="16960" y="11575"/>
                  <a:pt x="17233" y="11814"/>
                  <a:pt x="17506" y="11985"/>
                </a:cubicBezTo>
                <a:cubicBezTo>
                  <a:pt x="17606" y="12025"/>
                  <a:pt x="17706" y="12041"/>
                  <a:pt x="17805" y="12041"/>
                </a:cubicBezTo>
                <a:cubicBezTo>
                  <a:pt x="17876" y="12041"/>
                  <a:pt x="17947" y="12033"/>
                  <a:pt x="18017" y="12019"/>
                </a:cubicBezTo>
                <a:cubicBezTo>
                  <a:pt x="18154" y="12019"/>
                  <a:pt x="18222" y="11848"/>
                  <a:pt x="18188" y="11746"/>
                </a:cubicBezTo>
                <a:cubicBezTo>
                  <a:pt x="18154" y="11644"/>
                  <a:pt x="18086" y="11575"/>
                  <a:pt x="17983" y="11541"/>
                </a:cubicBezTo>
                <a:cubicBezTo>
                  <a:pt x="17932" y="11507"/>
                  <a:pt x="17872" y="11507"/>
                  <a:pt x="17817" y="11507"/>
                </a:cubicBezTo>
                <a:cubicBezTo>
                  <a:pt x="17762" y="11507"/>
                  <a:pt x="17710" y="11507"/>
                  <a:pt x="17676" y="11473"/>
                </a:cubicBezTo>
                <a:cubicBezTo>
                  <a:pt x="17164" y="11166"/>
                  <a:pt x="16755" y="10722"/>
                  <a:pt x="16448" y="10210"/>
                </a:cubicBezTo>
                <a:lnTo>
                  <a:pt x="16448" y="10210"/>
                </a:lnTo>
                <a:cubicBezTo>
                  <a:pt x="16584" y="10244"/>
                  <a:pt x="16687" y="10313"/>
                  <a:pt x="16755" y="10381"/>
                </a:cubicBezTo>
                <a:cubicBezTo>
                  <a:pt x="17028" y="10586"/>
                  <a:pt x="17301" y="10756"/>
                  <a:pt x="17574" y="10927"/>
                </a:cubicBezTo>
                <a:cubicBezTo>
                  <a:pt x="17645" y="10941"/>
                  <a:pt x="17715" y="10949"/>
                  <a:pt x="17783" y="10949"/>
                </a:cubicBezTo>
                <a:cubicBezTo>
                  <a:pt x="17880" y="10949"/>
                  <a:pt x="17972" y="10933"/>
                  <a:pt x="18052" y="10893"/>
                </a:cubicBezTo>
                <a:cubicBezTo>
                  <a:pt x="18188" y="10825"/>
                  <a:pt x="18222" y="10688"/>
                  <a:pt x="18188" y="10552"/>
                </a:cubicBezTo>
                <a:cubicBezTo>
                  <a:pt x="18139" y="10428"/>
                  <a:pt x="18107" y="10340"/>
                  <a:pt x="18016" y="10340"/>
                </a:cubicBezTo>
                <a:cubicBezTo>
                  <a:pt x="17981" y="10340"/>
                  <a:pt x="17937" y="10353"/>
                  <a:pt x="17881" y="10381"/>
                </a:cubicBezTo>
                <a:cubicBezTo>
                  <a:pt x="17835" y="10408"/>
                  <a:pt x="17790" y="10421"/>
                  <a:pt x="17744" y="10421"/>
                </a:cubicBezTo>
                <a:cubicBezTo>
                  <a:pt x="17619" y="10421"/>
                  <a:pt x="17494" y="10326"/>
                  <a:pt x="17369" y="10176"/>
                </a:cubicBezTo>
                <a:lnTo>
                  <a:pt x="17369" y="10176"/>
                </a:lnTo>
                <a:cubicBezTo>
                  <a:pt x="17506" y="10244"/>
                  <a:pt x="17642" y="10244"/>
                  <a:pt x="17779" y="10279"/>
                </a:cubicBezTo>
                <a:cubicBezTo>
                  <a:pt x="17915" y="10279"/>
                  <a:pt x="18086" y="10279"/>
                  <a:pt x="18222" y="10244"/>
                </a:cubicBezTo>
                <a:cubicBezTo>
                  <a:pt x="18461" y="10210"/>
                  <a:pt x="18563" y="10074"/>
                  <a:pt x="18529" y="9903"/>
                </a:cubicBezTo>
                <a:cubicBezTo>
                  <a:pt x="18529" y="9800"/>
                  <a:pt x="18471" y="9697"/>
                  <a:pt x="18324" y="9697"/>
                </a:cubicBezTo>
                <a:cubicBezTo>
                  <a:pt x="18277" y="9697"/>
                  <a:pt x="18221" y="9708"/>
                  <a:pt x="18154" y="9733"/>
                </a:cubicBezTo>
                <a:cubicBezTo>
                  <a:pt x="18090" y="9751"/>
                  <a:pt x="18026" y="9759"/>
                  <a:pt x="17963" y="9759"/>
                </a:cubicBezTo>
                <a:cubicBezTo>
                  <a:pt x="17790" y="9759"/>
                  <a:pt x="17621" y="9696"/>
                  <a:pt x="17472" y="9596"/>
                </a:cubicBezTo>
                <a:cubicBezTo>
                  <a:pt x="17540" y="9494"/>
                  <a:pt x="17540" y="9391"/>
                  <a:pt x="17574" y="9289"/>
                </a:cubicBezTo>
                <a:cubicBezTo>
                  <a:pt x="17574" y="9153"/>
                  <a:pt x="17540" y="9050"/>
                  <a:pt x="17472" y="8982"/>
                </a:cubicBezTo>
                <a:cubicBezTo>
                  <a:pt x="17462" y="8962"/>
                  <a:pt x="17443" y="8954"/>
                  <a:pt x="17419" y="8954"/>
                </a:cubicBezTo>
                <a:cubicBezTo>
                  <a:pt x="17363" y="8954"/>
                  <a:pt x="17281" y="9002"/>
                  <a:pt x="17233" y="9050"/>
                </a:cubicBezTo>
                <a:cubicBezTo>
                  <a:pt x="17164" y="9118"/>
                  <a:pt x="17096" y="9221"/>
                  <a:pt x="17062" y="9323"/>
                </a:cubicBezTo>
                <a:cubicBezTo>
                  <a:pt x="16653" y="9084"/>
                  <a:pt x="16311" y="8777"/>
                  <a:pt x="16072" y="8402"/>
                </a:cubicBezTo>
                <a:cubicBezTo>
                  <a:pt x="16141" y="8402"/>
                  <a:pt x="16243" y="8436"/>
                  <a:pt x="16311" y="8436"/>
                </a:cubicBezTo>
                <a:cubicBezTo>
                  <a:pt x="16504" y="8460"/>
                  <a:pt x="16697" y="8484"/>
                  <a:pt x="16890" y="8484"/>
                </a:cubicBezTo>
                <a:cubicBezTo>
                  <a:pt x="16970" y="8484"/>
                  <a:pt x="17050" y="8480"/>
                  <a:pt x="17130" y="8470"/>
                </a:cubicBezTo>
                <a:cubicBezTo>
                  <a:pt x="17506" y="8368"/>
                  <a:pt x="17779" y="8026"/>
                  <a:pt x="17813" y="7617"/>
                </a:cubicBezTo>
                <a:cubicBezTo>
                  <a:pt x="17813" y="7515"/>
                  <a:pt x="17745" y="7412"/>
                  <a:pt x="17676" y="7310"/>
                </a:cubicBezTo>
                <a:cubicBezTo>
                  <a:pt x="17642" y="7310"/>
                  <a:pt x="17506" y="7446"/>
                  <a:pt x="17437" y="7446"/>
                </a:cubicBezTo>
                <a:cubicBezTo>
                  <a:pt x="17403" y="7480"/>
                  <a:pt x="17403" y="7549"/>
                  <a:pt x="17403" y="7583"/>
                </a:cubicBezTo>
                <a:cubicBezTo>
                  <a:pt x="17341" y="7833"/>
                  <a:pt x="17136" y="7997"/>
                  <a:pt x="16892" y="7997"/>
                </a:cubicBezTo>
                <a:cubicBezTo>
                  <a:pt x="16869" y="7997"/>
                  <a:pt x="16846" y="7995"/>
                  <a:pt x="16823" y="7992"/>
                </a:cubicBezTo>
                <a:cubicBezTo>
                  <a:pt x="16653" y="7992"/>
                  <a:pt x="16516" y="7958"/>
                  <a:pt x="16380" y="7924"/>
                </a:cubicBezTo>
                <a:cubicBezTo>
                  <a:pt x="16380" y="7617"/>
                  <a:pt x="16175" y="7549"/>
                  <a:pt x="16004" y="7446"/>
                </a:cubicBezTo>
                <a:cubicBezTo>
                  <a:pt x="15595" y="7139"/>
                  <a:pt x="15151" y="6832"/>
                  <a:pt x="14742" y="6491"/>
                </a:cubicBezTo>
                <a:cubicBezTo>
                  <a:pt x="14605" y="6389"/>
                  <a:pt x="14503" y="6252"/>
                  <a:pt x="14435" y="6081"/>
                </a:cubicBezTo>
                <a:cubicBezTo>
                  <a:pt x="14571" y="6081"/>
                  <a:pt x="14742" y="6047"/>
                  <a:pt x="14912" y="6013"/>
                </a:cubicBezTo>
                <a:cubicBezTo>
                  <a:pt x="15049" y="5979"/>
                  <a:pt x="15219" y="5979"/>
                  <a:pt x="15219" y="5706"/>
                </a:cubicBezTo>
                <a:cubicBezTo>
                  <a:pt x="15197" y="5524"/>
                  <a:pt x="15113" y="5494"/>
                  <a:pt x="15020" y="5494"/>
                </a:cubicBezTo>
                <a:cubicBezTo>
                  <a:pt x="14973" y="5494"/>
                  <a:pt x="14924" y="5501"/>
                  <a:pt x="14878" y="5501"/>
                </a:cubicBezTo>
                <a:cubicBezTo>
                  <a:pt x="14839" y="5506"/>
                  <a:pt x="14800" y="5508"/>
                  <a:pt x="14761" y="5508"/>
                </a:cubicBezTo>
                <a:cubicBezTo>
                  <a:pt x="14494" y="5508"/>
                  <a:pt x="14234" y="5407"/>
                  <a:pt x="14025" y="5228"/>
                </a:cubicBezTo>
                <a:cubicBezTo>
                  <a:pt x="13957" y="5194"/>
                  <a:pt x="13854" y="5092"/>
                  <a:pt x="13854" y="5024"/>
                </a:cubicBezTo>
                <a:cubicBezTo>
                  <a:pt x="13889" y="4819"/>
                  <a:pt x="13786" y="4648"/>
                  <a:pt x="13616" y="4580"/>
                </a:cubicBezTo>
                <a:cubicBezTo>
                  <a:pt x="13172" y="4273"/>
                  <a:pt x="12831" y="3863"/>
                  <a:pt x="12592" y="3352"/>
                </a:cubicBezTo>
                <a:cubicBezTo>
                  <a:pt x="12012" y="2396"/>
                  <a:pt x="11671" y="1338"/>
                  <a:pt x="11568" y="212"/>
                </a:cubicBezTo>
                <a:cubicBezTo>
                  <a:pt x="11568" y="89"/>
                  <a:pt x="11497" y="1"/>
                  <a:pt x="1141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2" name="Google Shape;3112;p26"/>
          <p:cNvSpPr/>
          <p:nvPr/>
        </p:nvSpPr>
        <p:spPr>
          <a:xfrm>
            <a:off x="496958" y="4570564"/>
            <a:ext cx="958424" cy="572570"/>
          </a:xfrm>
          <a:custGeom>
            <a:rect b="b" l="l" r="r" t="t"/>
            <a:pathLst>
              <a:path extrusionOk="0" h="30742" w="51459">
                <a:moveTo>
                  <a:pt x="34329" y="5510"/>
                </a:moveTo>
                <a:lnTo>
                  <a:pt x="34329" y="5510"/>
                </a:lnTo>
                <a:cubicBezTo>
                  <a:pt x="34465" y="5646"/>
                  <a:pt x="34465" y="5749"/>
                  <a:pt x="34226" y="5749"/>
                </a:cubicBezTo>
                <a:cubicBezTo>
                  <a:pt x="34260" y="5646"/>
                  <a:pt x="34294" y="5578"/>
                  <a:pt x="34329" y="5510"/>
                </a:cubicBezTo>
                <a:close/>
                <a:moveTo>
                  <a:pt x="38969" y="5510"/>
                </a:moveTo>
                <a:lnTo>
                  <a:pt x="38969" y="5510"/>
                </a:lnTo>
                <a:cubicBezTo>
                  <a:pt x="39276" y="5714"/>
                  <a:pt x="39515" y="5953"/>
                  <a:pt x="39686" y="6260"/>
                </a:cubicBezTo>
                <a:lnTo>
                  <a:pt x="39618" y="6329"/>
                </a:lnTo>
                <a:lnTo>
                  <a:pt x="38969" y="5510"/>
                </a:lnTo>
                <a:close/>
                <a:moveTo>
                  <a:pt x="34772" y="2404"/>
                </a:moveTo>
                <a:lnTo>
                  <a:pt x="34772" y="5100"/>
                </a:lnTo>
                <a:cubicBezTo>
                  <a:pt x="34533" y="5100"/>
                  <a:pt x="34294" y="5134"/>
                  <a:pt x="34056" y="5203"/>
                </a:cubicBezTo>
                <a:cubicBezTo>
                  <a:pt x="33987" y="5203"/>
                  <a:pt x="33885" y="5373"/>
                  <a:pt x="33851" y="5476"/>
                </a:cubicBezTo>
                <a:cubicBezTo>
                  <a:pt x="33407" y="6158"/>
                  <a:pt x="32895" y="6806"/>
                  <a:pt x="32384" y="7421"/>
                </a:cubicBezTo>
                <a:lnTo>
                  <a:pt x="32076" y="7284"/>
                </a:lnTo>
                <a:cubicBezTo>
                  <a:pt x="32076" y="7250"/>
                  <a:pt x="32111" y="7216"/>
                  <a:pt x="32111" y="7182"/>
                </a:cubicBezTo>
                <a:lnTo>
                  <a:pt x="33373" y="5851"/>
                </a:lnTo>
                <a:cubicBezTo>
                  <a:pt x="33510" y="5680"/>
                  <a:pt x="33646" y="5544"/>
                  <a:pt x="33476" y="5305"/>
                </a:cubicBezTo>
                <a:cubicBezTo>
                  <a:pt x="33441" y="5271"/>
                  <a:pt x="33441" y="5134"/>
                  <a:pt x="33476" y="5100"/>
                </a:cubicBezTo>
                <a:cubicBezTo>
                  <a:pt x="33612" y="4827"/>
                  <a:pt x="33749" y="4588"/>
                  <a:pt x="33953" y="4418"/>
                </a:cubicBezTo>
                <a:cubicBezTo>
                  <a:pt x="34192" y="4213"/>
                  <a:pt x="34363" y="3906"/>
                  <a:pt x="34397" y="3565"/>
                </a:cubicBezTo>
                <a:cubicBezTo>
                  <a:pt x="34431" y="3155"/>
                  <a:pt x="34567" y="2780"/>
                  <a:pt x="34772" y="2404"/>
                </a:cubicBezTo>
                <a:close/>
                <a:moveTo>
                  <a:pt x="36888" y="5271"/>
                </a:moveTo>
                <a:cubicBezTo>
                  <a:pt x="37229" y="5885"/>
                  <a:pt x="37570" y="6499"/>
                  <a:pt x="37946" y="7113"/>
                </a:cubicBezTo>
                <a:lnTo>
                  <a:pt x="37673" y="7489"/>
                </a:lnTo>
                <a:cubicBezTo>
                  <a:pt x="37400" y="6738"/>
                  <a:pt x="37127" y="6022"/>
                  <a:pt x="36854" y="5305"/>
                </a:cubicBezTo>
                <a:lnTo>
                  <a:pt x="36888" y="5271"/>
                </a:lnTo>
                <a:close/>
                <a:moveTo>
                  <a:pt x="36615" y="2916"/>
                </a:moveTo>
                <a:cubicBezTo>
                  <a:pt x="37707" y="4588"/>
                  <a:pt x="38696" y="6329"/>
                  <a:pt x="40232" y="7625"/>
                </a:cubicBezTo>
                <a:cubicBezTo>
                  <a:pt x="39822" y="7421"/>
                  <a:pt x="39413" y="7113"/>
                  <a:pt x="39106" y="6772"/>
                </a:cubicBezTo>
                <a:cubicBezTo>
                  <a:pt x="39038" y="6704"/>
                  <a:pt x="38969" y="6636"/>
                  <a:pt x="38901" y="6567"/>
                </a:cubicBezTo>
                <a:cubicBezTo>
                  <a:pt x="38853" y="6543"/>
                  <a:pt x="38753" y="6519"/>
                  <a:pt x="38687" y="6519"/>
                </a:cubicBezTo>
                <a:cubicBezTo>
                  <a:pt x="38660" y="6519"/>
                  <a:pt x="38638" y="6523"/>
                  <a:pt x="38628" y="6533"/>
                </a:cubicBezTo>
                <a:cubicBezTo>
                  <a:pt x="38594" y="6602"/>
                  <a:pt x="38560" y="6704"/>
                  <a:pt x="38560" y="6806"/>
                </a:cubicBezTo>
                <a:cubicBezTo>
                  <a:pt x="38560" y="6875"/>
                  <a:pt x="38628" y="6943"/>
                  <a:pt x="38628" y="7011"/>
                </a:cubicBezTo>
                <a:cubicBezTo>
                  <a:pt x="38526" y="6943"/>
                  <a:pt x="38458" y="6840"/>
                  <a:pt x="38355" y="6738"/>
                </a:cubicBezTo>
                <a:cubicBezTo>
                  <a:pt x="37604" y="5612"/>
                  <a:pt x="36990" y="4349"/>
                  <a:pt x="36615" y="3019"/>
                </a:cubicBezTo>
                <a:cubicBezTo>
                  <a:pt x="36615" y="2985"/>
                  <a:pt x="36615" y="2950"/>
                  <a:pt x="36615" y="2916"/>
                </a:cubicBezTo>
                <a:close/>
                <a:moveTo>
                  <a:pt x="31974" y="6329"/>
                </a:moveTo>
                <a:lnTo>
                  <a:pt x="32042" y="6431"/>
                </a:lnTo>
                <a:cubicBezTo>
                  <a:pt x="32008" y="6738"/>
                  <a:pt x="31735" y="6909"/>
                  <a:pt x="31462" y="7079"/>
                </a:cubicBezTo>
                <a:cubicBezTo>
                  <a:pt x="31258" y="7216"/>
                  <a:pt x="30985" y="7352"/>
                  <a:pt x="30746" y="7455"/>
                </a:cubicBezTo>
                <a:cubicBezTo>
                  <a:pt x="30336" y="7659"/>
                  <a:pt x="29893" y="7830"/>
                  <a:pt x="29449" y="7967"/>
                </a:cubicBezTo>
                <a:lnTo>
                  <a:pt x="31974" y="6329"/>
                </a:lnTo>
                <a:close/>
                <a:moveTo>
                  <a:pt x="40880" y="8001"/>
                </a:moveTo>
                <a:lnTo>
                  <a:pt x="41187" y="8171"/>
                </a:lnTo>
                <a:lnTo>
                  <a:pt x="41153" y="8240"/>
                </a:lnTo>
                <a:lnTo>
                  <a:pt x="40846" y="8069"/>
                </a:lnTo>
                <a:cubicBezTo>
                  <a:pt x="40846" y="8035"/>
                  <a:pt x="40846" y="8035"/>
                  <a:pt x="40880" y="8001"/>
                </a:cubicBezTo>
                <a:close/>
                <a:moveTo>
                  <a:pt x="15527" y="7250"/>
                </a:moveTo>
                <a:lnTo>
                  <a:pt x="16107" y="8103"/>
                </a:lnTo>
                <a:cubicBezTo>
                  <a:pt x="16039" y="8274"/>
                  <a:pt x="16005" y="8444"/>
                  <a:pt x="15902" y="8649"/>
                </a:cubicBezTo>
                <a:cubicBezTo>
                  <a:pt x="15697" y="8205"/>
                  <a:pt x="15561" y="7728"/>
                  <a:pt x="15527" y="7250"/>
                </a:cubicBezTo>
                <a:close/>
                <a:moveTo>
                  <a:pt x="38048" y="8103"/>
                </a:moveTo>
                <a:lnTo>
                  <a:pt x="38867" y="9366"/>
                </a:lnTo>
                <a:cubicBezTo>
                  <a:pt x="38867" y="9400"/>
                  <a:pt x="38833" y="9434"/>
                  <a:pt x="38833" y="9502"/>
                </a:cubicBezTo>
                <a:cubicBezTo>
                  <a:pt x="38458" y="9093"/>
                  <a:pt x="38219" y="8615"/>
                  <a:pt x="38048" y="8103"/>
                </a:cubicBezTo>
                <a:close/>
                <a:moveTo>
                  <a:pt x="16448" y="8547"/>
                </a:moveTo>
                <a:cubicBezTo>
                  <a:pt x="16858" y="8785"/>
                  <a:pt x="17131" y="9195"/>
                  <a:pt x="17267" y="9673"/>
                </a:cubicBezTo>
                <a:cubicBezTo>
                  <a:pt x="16755" y="9536"/>
                  <a:pt x="16414" y="9058"/>
                  <a:pt x="16448" y="8547"/>
                </a:cubicBezTo>
                <a:close/>
                <a:moveTo>
                  <a:pt x="36058" y="5701"/>
                </a:moveTo>
                <a:lnTo>
                  <a:pt x="36058" y="5701"/>
                </a:lnTo>
                <a:cubicBezTo>
                  <a:pt x="36252" y="6160"/>
                  <a:pt x="36417" y="6620"/>
                  <a:pt x="36581" y="7079"/>
                </a:cubicBezTo>
                <a:cubicBezTo>
                  <a:pt x="36581" y="7113"/>
                  <a:pt x="36581" y="7182"/>
                  <a:pt x="36581" y="7182"/>
                </a:cubicBezTo>
                <a:cubicBezTo>
                  <a:pt x="36308" y="8137"/>
                  <a:pt x="36137" y="9127"/>
                  <a:pt x="36137" y="10116"/>
                </a:cubicBezTo>
                <a:cubicBezTo>
                  <a:pt x="36137" y="10116"/>
                  <a:pt x="36103" y="10116"/>
                  <a:pt x="36035" y="10150"/>
                </a:cubicBezTo>
                <a:cubicBezTo>
                  <a:pt x="36001" y="9639"/>
                  <a:pt x="35932" y="9127"/>
                  <a:pt x="35932" y="8581"/>
                </a:cubicBezTo>
                <a:cubicBezTo>
                  <a:pt x="35830" y="7967"/>
                  <a:pt x="35898" y="7318"/>
                  <a:pt x="36137" y="6738"/>
                </a:cubicBezTo>
                <a:cubicBezTo>
                  <a:pt x="36171" y="6670"/>
                  <a:pt x="36171" y="6602"/>
                  <a:pt x="36137" y="6533"/>
                </a:cubicBezTo>
                <a:cubicBezTo>
                  <a:pt x="35973" y="6172"/>
                  <a:pt x="35967" y="6159"/>
                  <a:pt x="36058" y="5701"/>
                </a:cubicBezTo>
                <a:close/>
                <a:moveTo>
                  <a:pt x="17881" y="9434"/>
                </a:moveTo>
                <a:cubicBezTo>
                  <a:pt x="18461" y="9917"/>
                  <a:pt x="19224" y="10187"/>
                  <a:pt x="19996" y="10187"/>
                </a:cubicBezTo>
                <a:cubicBezTo>
                  <a:pt x="20042" y="10187"/>
                  <a:pt x="20088" y="10186"/>
                  <a:pt x="20133" y="10185"/>
                </a:cubicBezTo>
                <a:lnTo>
                  <a:pt x="20133" y="10185"/>
                </a:lnTo>
                <a:cubicBezTo>
                  <a:pt x="20031" y="10355"/>
                  <a:pt x="19826" y="10492"/>
                  <a:pt x="19622" y="10492"/>
                </a:cubicBezTo>
                <a:cubicBezTo>
                  <a:pt x="19280" y="10492"/>
                  <a:pt x="18973" y="10423"/>
                  <a:pt x="18666" y="10287"/>
                </a:cubicBezTo>
                <a:cubicBezTo>
                  <a:pt x="18359" y="10048"/>
                  <a:pt x="18052" y="9809"/>
                  <a:pt x="17813" y="9536"/>
                </a:cubicBezTo>
                <a:lnTo>
                  <a:pt x="17881" y="9434"/>
                </a:lnTo>
                <a:close/>
                <a:moveTo>
                  <a:pt x="11876" y="9400"/>
                </a:moveTo>
                <a:lnTo>
                  <a:pt x="11876" y="9400"/>
                </a:lnTo>
                <a:cubicBezTo>
                  <a:pt x="11466" y="9980"/>
                  <a:pt x="10954" y="10492"/>
                  <a:pt x="10340" y="10867"/>
                </a:cubicBezTo>
                <a:lnTo>
                  <a:pt x="9931" y="10492"/>
                </a:lnTo>
                <a:lnTo>
                  <a:pt x="11125" y="9502"/>
                </a:lnTo>
                <a:cubicBezTo>
                  <a:pt x="11159" y="9502"/>
                  <a:pt x="11193" y="9468"/>
                  <a:pt x="11261" y="9468"/>
                </a:cubicBezTo>
                <a:lnTo>
                  <a:pt x="11876" y="9400"/>
                </a:lnTo>
                <a:close/>
                <a:moveTo>
                  <a:pt x="14981" y="10628"/>
                </a:moveTo>
                <a:lnTo>
                  <a:pt x="15322" y="11276"/>
                </a:lnTo>
                <a:lnTo>
                  <a:pt x="15083" y="11379"/>
                </a:lnTo>
                <a:cubicBezTo>
                  <a:pt x="15015" y="11140"/>
                  <a:pt x="14947" y="10901"/>
                  <a:pt x="14913" y="10662"/>
                </a:cubicBezTo>
                <a:lnTo>
                  <a:pt x="14981" y="10628"/>
                </a:lnTo>
                <a:close/>
                <a:moveTo>
                  <a:pt x="14913" y="8001"/>
                </a:moveTo>
                <a:cubicBezTo>
                  <a:pt x="15151" y="8410"/>
                  <a:pt x="15390" y="8785"/>
                  <a:pt x="15629" y="9195"/>
                </a:cubicBezTo>
                <a:cubicBezTo>
                  <a:pt x="15834" y="9536"/>
                  <a:pt x="15936" y="9946"/>
                  <a:pt x="15902" y="10389"/>
                </a:cubicBezTo>
                <a:cubicBezTo>
                  <a:pt x="15902" y="10731"/>
                  <a:pt x="15936" y="11072"/>
                  <a:pt x="16039" y="11447"/>
                </a:cubicBezTo>
                <a:cubicBezTo>
                  <a:pt x="15800" y="10969"/>
                  <a:pt x="15663" y="10492"/>
                  <a:pt x="15561" y="9980"/>
                </a:cubicBezTo>
                <a:cubicBezTo>
                  <a:pt x="15561" y="9946"/>
                  <a:pt x="15561" y="9877"/>
                  <a:pt x="15561" y="9809"/>
                </a:cubicBezTo>
                <a:cubicBezTo>
                  <a:pt x="15527" y="9707"/>
                  <a:pt x="15493" y="9570"/>
                  <a:pt x="15390" y="9536"/>
                </a:cubicBezTo>
                <a:cubicBezTo>
                  <a:pt x="15381" y="9531"/>
                  <a:pt x="15370" y="9529"/>
                  <a:pt x="15358" y="9529"/>
                </a:cubicBezTo>
                <a:cubicBezTo>
                  <a:pt x="15285" y="9529"/>
                  <a:pt x="15171" y="9609"/>
                  <a:pt x="15083" y="9639"/>
                </a:cubicBezTo>
                <a:cubicBezTo>
                  <a:pt x="14640" y="9195"/>
                  <a:pt x="14708" y="8615"/>
                  <a:pt x="14810" y="8035"/>
                </a:cubicBezTo>
                <a:lnTo>
                  <a:pt x="14913" y="8001"/>
                </a:lnTo>
                <a:close/>
                <a:moveTo>
                  <a:pt x="12353" y="10150"/>
                </a:moveTo>
                <a:lnTo>
                  <a:pt x="12353" y="10150"/>
                </a:lnTo>
                <a:cubicBezTo>
                  <a:pt x="12012" y="10833"/>
                  <a:pt x="11569" y="11481"/>
                  <a:pt x="11057" y="12095"/>
                </a:cubicBezTo>
                <a:lnTo>
                  <a:pt x="10818" y="11788"/>
                </a:lnTo>
                <a:cubicBezTo>
                  <a:pt x="11330" y="11242"/>
                  <a:pt x="11842" y="10696"/>
                  <a:pt x="12353" y="10150"/>
                </a:cubicBezTo>
                <a:close/>
                <a:moveTo>
                  <a:pt x="38696" y="10082"/>
                </a:moveTo>
                <a:cubicBezTo>
                  <a:pt x="38799" y="10219"/>
                  <a:pt x="38901" y="10389"/>
                  <a:pt x="39003" y="10560"/>
                </a:cubicBezTo>
                <a:cubicBezTo>
                  <a:pt x="39208" y="11003"/>
                  <a:pt x="39379" y="11481"/>
                  <a:pt x="39549" y="11959"/>
                </a:cubicBezTo>
                <a:cubicBezTo>
                  <a:pt x="39584" y="12027"/>
                  <a:pt x="39618" y="12130"/>
                  <a:pt x="39618" y="12232"/>
                </a:cubicBezTo>
                <a:cubicBezTo>
                  <a:pt x="38901" y="11754"/>
                  <a:pt x="38560" y="10935"/>
                  <a:pt x="38696" y="10082"/>
                </a:cubicBezTo>
                <a:close/>
                <a:moveTo>
                  <a:pt x="36820" y="7932"/>
                </a:moveTo>
                <a:lnTo>
                  <a:pt x="36820" y="7932"/>
                </a:lnTo>
                <a:cubicBezTo>
                  <a:pt x="37161" y="8308"/>
                  <a:pt x="37434" y="8717"/>
                  <a:pt x="37604" y="9195"/>
                </a:cubicBezTo>
                <a:cubicBezTo>
                  <a:pt x="37707" y="9707"/>
                  <a:pt x="37877" y="10185"/>
                  <a:pt x="37980" y="10662"/>
                </a:cubicBezTo>
                <a:cubicBezTo>
                  <a:pt x="38048" y="10765"/>
                  <a:pt x="38082" y="10867"/>
                  <a:pt x="38082" y="11003"/>
                </a:cubicBezTo>
                <a:cubicBezTo>
                  <a:pt x="38185" y="11925"/>
                  <a:pt x="38287" y="12812"/>
                  <a:pt x="38355" y="13802"/>
                </a:cubicBezTo>
                <a:lnTo>
                  <a:pt x="38389" y="13802"/>
                </a:lnTo>
                <a:cubicBezTo>
                  <a:pt x="38355" y="13802"/>
                  <a:pt x="38317" y="13805"/>
                  <a:pt x="38278" y="13805"/>
                </a:cubicBezTo>
                <a:cubicBezTo>
                  <a:pt x="38200" y="13805"/>
                  <a:pt x="38116" y="13790"/>
                  <a:pt x="38048" y="13699"/>
                </a:cubicBezTo>
                <a:cubicBezTo>
                  <a:pt x="37980" y="13563"/>
                  <a:pt x="37809" y="13358"/>
                  <a:pt x="37980" y="13187"/>
                </a:cubicBezTo>
                <a:cubicBezTo>
                  <a:pt x="38082" y="13085"/>
                  <a:pt x="38082" y="12914"/>
                  <a:pt x="37980" y="12812"/>
                </a:cubicBezTo>
                <a:cubicBezTo>
                  <a:pt x="37366" y="12198"/>
                  <a:pt x="37263" y="11447"/>
                  <a:pt x="37127" y="10662"/>
                </a:cubicBezTo>
                <a:cubicBezTo>
                  <a:pt x="37024" y="9775"/>
                  <a:pt x="36922" y="8888"/>
                  <a:pt x="36820" y="7932"/>
                </a:cubicBezTo>
                <a:close/>
                <a:moveTo>
                  <a:pt x="40812" y="11515"/>
                </a:moveTo>
                <a:lnTo>
                  <a:pt x="40812" y="11515"/>
                </a:lnTo>
                <a:cubicBezTo>
                  <a:pt x="41119" y="11754"/>
                  <a:pt x="41563" y="12164"/>
                  <a:pt x="42006" y="12539"/>
                </a:cubicBezTo>
                <a:cubicBezTo>
                  <a:pt x="42040" y="12573"/>
                  <a:pt x="42040" y="12607"/>
                  <a:pt x="42075" y="12641"/>
                </a:cubicBezTo>
                <a:cubicBezTo>
                  <a:pt x="42245" y="13085"/>
                  <a:pt x="42416" y="13563"/>
                  <a:pt x="42586" y="14006"/>
                </a:cubicBezTo>
                <a:cubicBezTo>
                  <a:pt x="42040" y="13665"/>
                  <a:pt x="41085" y="12232"/>
                  <a:pt x="40812" y="11515"/>
                </a:cubicBezTo>
                <a:close/>
                <a:moveTo>
                  <a:pt x="40027" y="13119"/>
                </a:moveTo>
                <a:lnTo>
                  <a:pt x="39993" y="13153"/>
                </a:lnTo>
                <a:cubicBezTo>
                  <a:pt x="40130" y="13392"/>
                  <a:pt x="40266" y="13631"/>
                  <a:pt x="40403" y="13836"/>
                </a:cubicBezTo>
                <a:cubicBezTo>
                  <a:pt x="40471" y="14006"/>
                  <a:pt x="40403" y="14040"/>
                  <a:pt x="40232" y="14075"/>
                </a:cubicBezTo>
                <a:lnTo>
                  <a:pt x="39925" y="13153"/>
                </a:lnTo>
                <a:lnTo>
                  <a:pt x="40027" y="13119"/>
                </a:lnTo>
                <a:close/>
                <a:moveTo>
                  <a:pt x="12251" y="13836"/>
                </a:moveTo>
                <a:cubicBezTo>
                  <a:pt x="12285" y="13904"/>
                  <a:pt x="12319" y="13938"/>
                  <a:pt x="12319" y="13972"/>
                </a:cubicBezTo>
                <a:cubicBezTo>
                  <a:pt x="12285" y="14040"/>
                  <a:pt x="12251" y="14143"/>
                  <a:pt x="12217" y="14211"/>
                </a:cubicBezTo>
                <a:lnTo>
                  <a:pt x="12149" y="14177"/>
                </a:lnTo>
                <a:cubicBezTo>
                  <a:pt x="12183" y="14075"/>
                  <a:pt x="12217" y="14006"/>
                  <a:pt x="12251" y="13836"/>
                </a:cubicBezTo>
                <a:close/>
                <a:moveTo>
                  <a:pt x="38526" y="14177"/>
                </a:moveTo>
                <a:cubicBezTo>
                  <a:pt x="38560" y="14245"/>
                  <a:pt x="38594" y="14313"/>
                  <a:pt x="38628" y="14416"/>
                </a:cubicBezTo>
                <a:lnTo>
                  <a:pt x="38526" y="14450"/>
                </a:lnTo>
                <a:lnTo>
                  <a:pt x="38458" y="14177"/>
                </a:lnTo>
                <a:close/>
                <a:moveTo>
                  <a:pt x="15015" y="14211"/>
                </a:moveTo>
                <a:lnTo>
                  <a:pt x="15288" y="14621"/>
                </a:lnTo>
                <a:cubicBezTo>
                  <a:pt x="14947" y="14621"/>
                  <a:pt x="14913" y="14484"/>
                  <a:pt x="15015" y="14211"/>
                </a:cubicBezTo>
                <a:close/>
                <a:moveTo>
                  <a:pt x="15663" y="11993"/>
                </a:moveTo>
                <a:lnTo>
                  <a:pt x="15663" y="11993"/>
                </a:lnTo>
                <a:cubicBezTo>
                  <a:pt x="16039" y="12573"/>
                  <a:pt x="16585" y="13017"/>
                  <a:pt x="16721" y="13733"/>
                </a:cubicBezTo>
                <a:cubicBezTo>
                  <a:pt x="16789" y="14040"/>
                  <a:pt x="16926" y="14348"/>
                  <a:pt x="17028" y="14621"/>
                </a:cubicBezTo>
                <a:cubicBezTo>
                  <a:pt x="16926" y="14586"/>
                  <a:pt x="16824" y="14586"/>
                  <a:pt x="16824" y="14552"/>
                </a:cubicBezTo>
                <a:cubicBezTo>
                  <a:pt x="16243" y="13802"/>
                  <a:pt x="15834" y="12914"/>
                  <a:pt x="15663" y="11993"/>
                </a:cubicBezTo>
                <a:close/>
                <a:moveTo>
                  <a:pt x="16585" y="11174"/>
                </a:moveTo>
                <a:cubicBezTo>
                  <a:pt x="16926" y="11686"/>
                  <a:pt x="17335" y="12130"/>
                  <a:pt x="17847" y="12539"/>
                </a:cubicBezTo>
                <a:cubicBezTo>
                  <a:pt x="17950" y="12641"/>
                  <a:pt x="18052" y="12744"/>
                  <a:pt x="18120" y="12880"/>
                </a:cubicBezTo>
                <a:cubicBezTo>
                  <a:pt x="18427" y="13392"/>
                  <a:pt x="18734" y="13904"/>
                  <a:pt x="19041" y="14416"/>
                </a:cubicBezTo>
                <a:cubicBezTo>
                  <a:pt x="19041" y="14484"/>
                  <a:pt x="19076" y="14552"/>
                  <a:pt x="19076" y="14621"/>
                </a:cubicBezTo>
                <a:cubicBezTo>
                  <a:pt x="18871" y="14416"/>
                  <a:pt x="18769" y="14313"/>
                  <a:pt x="18632" y="14177"/>
                </a:cubicBezTo>
                <a:cubicBezTo>
                  <a:pt x="18018" y="13529"/>
                  <a:pt x="17472" y="12812"/>
                  <a:pt x="16994" y="12061"/>
                </a:cubicBezTo>
                <a:cubicBezTo>
                  <a:pt x="16960" y="11959"/>
                  <a:pt x="16789" y="11891"/>
                  <a:pt x="16619" y="11754"/>
                </a:cubicBezTo>
                <a:cubicBezTo>
                  <a:pt x="16585" y="11618"/>
                  <a:pt x="16516" y="11379"/>
                  <a:pt x="16482" y="11174"/>
                </a:cubicBezTo>
                <a:close/>
                <a:moveTo>
                  <a:pt x="28084" y="13767"/>
                </a:moveTo>
                <a:cubicBezTo>
                  <a:pt x="27845" y="14109"/>
                  <a:pt x="27504" y="14416"/>
                  <a:pt x="27163" y="14621"/>
                </a:cubicBezTo>
                <a:cubicBezTo>
                  <a:pt x="27368" y="14245"/>
                  <a:pt x="27709" y="13972"/>
                  <a:pt x="28084" y="13767"/>
                </a:cubicBezTo>
                <a:close/>
                <a:moveTo>
                  <a:pt x="9692" y="13597"/>
                </a:moveTo>
                <a:lnTo>
                  <a:pt x="9692" y="13597"/>
                </a:lnTo>
                <a:cubicBezTo>
                  <a:pt x="9385" y="14109"/>
                  <a:pt x="8907" y="14518"/>
                  <a:pt x="8361" y="14723"/>
                </a:cubicBezTo>
                <a:lnTo>
                  <a:pt x="9692" y="13597"/>
                </a:lnTo>
                <a:close/>
                <a:moveTo>
                  <a:pt x="11807" y="12300"/>
                </a:moveTo>
                <a:cubicBezTo>
                  <a:pt x="11364" y="13358"/>
                  <a:pt x="10784" y="14348"/>
                  <a:pt x="10067" y="15269"/>
                </a:cubicBezTo>
                <a:lnTo>
                  <a:pt x="9999" y="15235"/>
                </a:lnTo>
                <a:cubicBezTo>
                  <a:pt x="10170" y="15030"/>
                  <a:pt x="10306" y="14825"/>
                  <a:pt x="10442" y="14586"/>
                </a:cubicBezTo>
                <a:cubicBezTo>
                  <a:pt x="10579" y="14382"/>
                  <a:pt x="10715" y="14177"/>
                  <a:pt x="10852" y="13904"/>
                </a:cubicBezTo>
                <a:cubicBezTo>
                  <a:pt x="10954" y="13631"/>
                  <a:pt x="10954" y="13631"/>
                  <a:pt x="10681" y="13358"/>
                </a:cubicBezTo>
                <a:cubicBezTo>
                  <a:pt x="10954" y="13017"/>
                  <a:pt x="11227" y="12676"/>
                  <a:pt x="11534" y="12334"/>
                </a:cubicBezTo>
                <a:cubicBezTo>
                  <a:pt x="11569" y="12300"/>
                  <a:pt x="11637" y="12300"/>
                  <a:pt x="11807" y="12300"/>
                </a:cubicBezTo>
                <a:close/>
                <a:moveTo>
                  <a:pt x="37468" y="13631"/>
                </a:moveTo>
                <a:lnTo>
                  <a:pt x="37468" y="13631"/>
                </a:lnTo>
                <a:cubicBezTo>
                  <a:pt x="37673" y="14211"/>
                  <a:pt x="38185" y="14586"/>
                  <a:pt x="38014" y="15269"/>
                </a:cubicBezTo>
                <a:lnTo>
                  <a:pt x="37980" y="15269"/>
                </a:lnTo>
                <a:cubicBezTo>
                  <a:pt x="37434" y="14928"/>
                  <a:pt x="37195" y="14211"/>
                  <a:pt x="37468" y="13631"/>
                </a:cubicBezTo>
                <a:close/>
                <a:moveTo>
                  <a:pt x="35352" y="13665"/>
                </a:moveTo>
                <a:cubicBezTo>
                  <a:pt x="35542" y="13828"/>
                  <a:pt x="35646" y="14056"/>
                  <a:pt x="35853" y="14056"/>
                </a:cubicBezTo>
                <a:cubicBezTo>
                  <a:pt x="35906" y="14056"/>
                  <a:pt x="35965" y="14041"/>
                  <a:pt x="36035" y="14006"/>
                </a:cubicBezTo>
                <a:cubicBezTo>
                  <a:pt x="36069" y="14552"/>
                  <a:pt x="36103" y="15030"/>
                  <a:pt x="36137" y="15542"/>
                </a:cubicBezTo>
                <a:lnTo>
                  <a:pt x="36069" y="15576"/>
                </a:lnTo>
                <a:cubicBezTo>
                  <a:pt x="35762" y="14962"/>
                  <a:pt x="35523" y="14348"/>
                  <a:pt x="35352" y="13665"/>
                </a:cubicBezTo>
                <a:close/>
                <a:moveTo>
                  <a:pt x="14469" y="13563"/>
                </a:moveTo>
                <a:lnTo>
                  <a:pt x="14469" y="14859"/>
                </a:lnTo>
                <a:cubicBezTo>
                  <a:pt x="14435" y="14962"/>
                  <a:pt x="14401" y="15064"/>
                  <a:pt x="14333" y="15167"/>
                </a:cubicBezTo>
                <a:cubicBezTo>
                  <a:pt x="14196" y="15303"/>
                  <a:pt x="14025" y="15440"/>
                  <a:pt x="13889" y="15610"/>
                </a:cubicBezTo>
                <a:lnTo>
                  <a:pt x="13787" y="15542"/>
                </a:lnTo>
                <a:lnTo>
                  <a:pt x="13821" y="15542"/>
                </a:lnTo>
                <a:cubicBezTo>
                  <a:pt x="13889" y="14859"/>
                  <a:pt x="14264" y="14245"/>
                  <a:pt x="14469" y="13563"/>
                </a:cubicBezTo>
                <a:close/>
                <a:moveTo>
                  <a:pt x="39754" y="10526"/>
                </a:moveTo>
                <a:lnTo>
                  <a:pt x="39754" y="10526"/>
                </a:lnTo>
                <a:cubicBezTo>
                  <a:pt x="39993" y="11072"/>
                  <a:pt x="40437" y="11584"/>
                  <a:pt x="40573" y="12232"/>
                </a:cubicBezTo>
                <a:cubicBezTo>
                  <a:pt x="40607" y="12368"/>
                  <a:pt x="40675" y="12505"/>
                  <a:pt x="40778" y="12641"/>
                </a:cubicBezTo>
                <a:cubicBezTo>
                  <a:pt x="41153" y="13256"/>
                  <a:pt x="41494" y="13836"/>
                  <a:pt x="41836" y="14416"/>
                </a:cubicBezTo>
                <a:cubicBezTo>
                  <a:pt x="41733" y="14518"/>
                  <a:pt x="41563" y="14586"/>
                  <a:pt x="41529" y="14689"/>
                </a:cubicBezTo>
                <a:cubicBezTo>
                  <a:pt x="41460" y="14859"/>
                  <a:pt x="41460" y="15030"/>
                  <a:pt x="41529" y="15201"/>
                </a:cubicBezTo>
                <a:cubicBezTo>
                  <a:pt x="41563" y="15371"/>
                  <a:pt x="41631" y="15542"/>
                  <a:pt x="41665" y="15747"/>
                </a:cubicBezTo>
                <a:cubicBezTo>
                  <a:pt x="41324" y="15371"/>
                  <a:pt x="41051" y="14962"/>
                  <a:pt x="40812" y="14484"/>
                </a:cubicBezTo>
                <a:cubicBezTo>
                  <a:pt x="41153" y="14245"/>
                  <a:pt x="41153" y="14245"/>
                  <a:pt x="40983" y="13938"/>
                </a:cubicBezTo>
                <a:cubicBezTo>
                  <a:pt x="40914" y="13767"/>
                  <a:pt x="40812" y="13597"/>
                  <a:pt x="40710" y="13426"/>
                </a:cubicBezTo>
                <a:cubicBezTo>
                  <a:pt x="40675" y="13358"/>
                  <a:pt x="40641" y="13256"/>
                  <a:pt x="40641" y="13187"/>
                </a:cubicBezTo>
                <a:cubicBezTo>
                  <a:pt x="40778" y="12949"/>
                  <a:pt x="40607" y="12744"/>
                  <a:pt x="40505" y="12573"/>
                </a:cubicBezTo>
                <a:cubicBezTo>
                  <a:pt x="40061" y="11993"/>
                  <a:pt x="39822" y="11276"/>
                  <a:pt x="39754" y="10526"/>
                </a:cubicBezTo>
                <a:close/>
                <a:moveTo>
                  <a:pt x="10067" y="14109"/>
                </a:moveTo>
                <a:lnTo>
                  <a:pt x="10170" y="14177"/>
                </a:lnTo>
                <a:lnTo>
                  <a:pt x="8736" y="16156"/>
                </a:lnTo>
                <a:lnTo>
                  <a:pt x="8668" y="16122"/>
                </a:lnTo>
                <a:cubicBezTo>
                  <a:pt x="8770" y="15917"/>
                  <a:pt x="8839" y="15712"/>
                  <a:pt x="8907" y="15542"/>
                </a:cubicBezTo>
                <a:cubicBezTo>
                  <a:pt x="9043" y="14825"/>
                  <a:pt x="9658" y="14552"/>
                  <a:pt x="10067" y="14109"/>
                </a:cubicBezTo>
                <a:close/>
                <a:moveTo>
                  <a:pt x="41221" y="15985"/>
                </a:moveTo>
                <a:cubicBezTo>
                  <a:pt x="41256" y="16054"/>
                  <a:pt x="41290" y="16156"/>
                  <a:pt x="41358" y="16224"/>
                </a:cubicBezTo>
                <a:lnTo>
                  <a:pt x="41153" y="16020"/>
                </a:lnTo>
                <a:lnTo>
                  <a:pt x="41221" y="15985"/>
                </a:lnTo>
                <a:close/>
                <a:moveTo>
                  <a:pt x="17779" y="13904"/>
                </a:moveTo>
                <a:cubicBezTo>
                  <a:pt x="17950" y="14279"/>
                  <a:pt x="18188" y="14689"/>
                  <a:pt x="18393" y="15064"/>
                </a:cubicBezTo>
                <a:cubicBezTo>
                  <a:pt x="18769" y="15474"/>
                  <a:pt x="19144" y="15849"/>
                  <a:pt x="19553" y="16258"/>
                </a:cubicBezTo>
                <a:cubicBezTo>
                  <a:pt x="19076" y="16088"/>
                  <a:pt x="18666" y="15747"/>
                  <a:pt x="18393" y="15303"/>
                </a:cubicBezTo>
                <a:cubicBezTo>
                  <a:pt x="18359" y="15235"/>
                  <a:pt x="18393" y="15132"/>
                  <a:pt x="18393" y="15064"/>
                </a:cubicBezTo>
                <a:cubicBezTo>
                  <a:pt x="18331" y="15014"/>
                  <a:pt x="18259" y="14992"/>
                  <a:pt x="18188" y="14992"/>
                </a:cubicBezTo>
                <a:cubicBezTo>
                  <a:pt x="18066" y="14992"/>
                  <a:pt x="17946" y="15059"/>
                  <a:pt x="17881" y="15167"/>
                </a:cubicBezTo>
                <a:lnTo>
                  <a:pt x="17301" y="14006"/>
                </a:lnTo>
                <a:lnTo>
                  <a:pt x="17779" y="13904"/>
                </a:lnTo>
                <a:close/>
                <a:moveTo>
                  <a:pt x="14264" y="9536"/>
                </a:moveTo>
                <a:cubicBezTo>
                  <a:pt x="14298" y="9673"/>
                  <a:pt x="14333" y="9843"/>
                  <a:pt x="14333" y="10014"/>
                </a:cubicBezTo>
                <a:cubicBezTo>
                  <a:pt x="14333" y="10901"/>
                  <a:pt x="14640" y="11720"/>
                  <a:pt x="15151" y="12437"/>
                </a:cubicBezTo>
                <a:cubicBezTo>
                  <a:pt x="15186" y="12505"/>
                  <a:pt x="15220" y="12573"/>
                  <a:pt x="15220" y="12641"/>
                </a:cubicBezTo>
                <a:cubicBezTo>
                  <a:pt x="15390" y="13256"/>
                  <a:pt x="15595" y="13870"/>
                  <a:pt x="15902" y="14450"/>
                </a:cubicBezTo>
                <a:cubicBezTo>
                  <a:pt x="15936" y="14484"/>
                  <a:pt x="15936" y="14518"/>
                  <a:pt x="15902" y="14586"/>
                </a:cubicBezTo>
                <a:cubicBezTo>
                  <a:pt x="15527" y="14075"/>
                  <a:pt x="15083" y="13631"/>
                  <a:pt x="14947" y="12983"/>
                </a:cubicBezTo>
                <a:cubicBezTo>
                  <a:pt x="14913" y="12914"/>
                  <a:pt x="14913" y="12812"/>
                  <a:pt x="14878" y="12812"/>
                </a:cubicBezTo>
                <a:cubicBezTo>
                  <a:pt x="14708" y="12710"/>
                  <a:pt x="14606" y="12539"/>
                  <a:pt x="14571" y="12368"/>
                </a:cubicBezTo>
                <a:cubicBezTo>
                  <a:pt x="14571" y="12300"/>
                  <a:pt x="14435" y="12232"/>
                  <a:pt x="14401" y="12232"/>
                </a:cubicBezTo>
                <a:cubicBezTo>
                  <a:pt x="14298" y="12232"/>
                  <a:pt x="14230" y="12300"/>
                  <a:pt x="14162" y="12368"/>
                </a:cubicBezTo>
                <a:cubicBezTo>
                  <a:pt x="14128" y="12403"/>
                  <a:pt x="14128" y="12471"/>
                  <a:pt x="14128" y="12539"/>
                </a:cubicBezTo>
                <a:cubicBezTo>
                  <a:pt x="14025" y="13051"/>
                  <a:pt x="13889" y="13563"/>
                  <a:pt x="13752" y="14040"/>
                </a:cubicBezTo>
                <a:cubicBezTo>
                  <a:pt x="13718" y="14245"/>
                  <a:pt x="13650" y="14450"/>
                  <a:pt x="13411" y="14518"/>
                </a:cubicBezTo>
                <a:cubicBezTo>
                  <a:pt x="13377" y="14552"/>
                  <a:pt x="13309" y="14621"/>
                  <a:pt x="13309" y="14689"/>
                </a:cubicBezTo>
                <a:cubicBezTo>
                  <a:pt x="13172" y="15132"/>
                  <a:pt x="12933" y="15542"/>
                  <a:pt x="12592" y="15849"/>
                </a:cubicBezTo>
                <a:cubicBezTo>
                  <a:pt x="12285" y="16224"/>
                  <a:pt x="11944" y="16566"/>
                  <a:pt x="11569" y="16839"/>
                </a:cubicBezTo>
                <a:cubicBezTo>
                  <a:pt x="11603" y="16736"/>
                  <a:pt x="11637" y="16634"/>
                  <a:pt x="11671" y="16566"/>
                </a:cubicBezTo>
                <a:cubicBezTo>
                  <a:pt x="11842" y="16190"/>
                  <a:pt x="12012" y="15849"/>
                  <a:pt x="12149" y="15474"/>
                </a:cubicBezTo>
                <a:cubicBezTo>
                  <a:pt x="12251" y="15337"/>
                  <a:pt x="12353" y="15235"/>
                  <a:pt x="12456" y="15132"/>
                </a:cubicBezTo>
                <a:cubicBezTo>
                  <a:pt x="12763" y="14928"/>
                  <a:pt x="13002" y="14655"/>
                  <a:pt x="13172" y="14348"/>
                </a:cubicBezTo>
                <a:cubicBezTo>
                  <a:pt x="13514" y="13699"/>
                  <a:pt x="13752" y="13017"/>
                  <a:pt x="14025" y="12334"/>
                </a:cubicBezTo>
                <a:cubicBezTo>
                  <a:pt x="14060" y="12198"/>
                  <a:pt x="14060" y="12061"/>
                  <a:pt x="13889" y="11993"/>
                </a:cubicBezTo>
                <a:cubicBezTo>
                  <a:pt x="13858" y="11981"/>
                  <a:pt x="13830" y="11975"/>
                  <a:pt x="13805" y="11975"/>
                </a:cubicBezTo>
                <a:cubicBezTo>
                  <a:pt x="13693" y="11975"/>
                  <a:pt x="13638" y="12086"/>
                  <a:pt x="13582" y="12198"/>
                </a:cubicBezTo>
                <a:cubicBezTo>
                  <a:pt x="13411" y="12607"/>
                  <a:pt x="13241" y="13051"/>
                  <a:pt x="13070" y="13460"/>
                </a:cubicBezTo>
                <a:cubicBezTo>
                  <a:pt x="13036" y="13631"/>
                  <a:pt x="12933" y="13802"/>
                  <a:pt x="12831" y="14040"/>
                </a:cubicBezTo>
                <a:cubicBezTo>
                  <a:pt x="12729" y="13767"/>
                  <a:pt x="12729" y="13494"/>
                  <a:pt x="12899" y="13256"/>
                </a:cubicBezTo>
                <a:cubicBezTo>
                  <a:pt x="13070" y="12914"/>
                  <a:pt x="13206" y="12539"/>
                  <a:pt x="13309" y="12198"/>
                </a:cubicBezTo>
                <a:cubicBezTo>
                  <a:pt x="13582" y="11413"/>
                  <a:pt x="13821" y="10662"/>
                  <a:pt x="14060" y="9877"/>
                </a:cubicBezTo>
                <a:cubicBezTo>
                  <a:pt x="14094" y="9741"/>
                  <a:pt x="14162" y="9604"/>
                  <a:pt x="14264" y="9536"/>
                </a:cubicBezTo>
                <a:close/>
                <a:moveTo>
                  <a:pt x="41358" y="16224"/>
                </a:moveTo>
                <a:lnTo>
                  <a:pt x="41358" y="16224"/>
                </a:lnTo>
                <a:cubicBezTo>
                  <a:pt x="41631" y="16429"/>
                  <a:pt x="41904" y="16668"/>
                  <a:pt x="42109" y="16941"/>
                </a:cubicBezTo>
                <a:cubicBezTo>
                  <a:pt x="41767" y="16804"/>
                  <a:pt x="41494" y="16566"/>
                  <a:pt x="41358" y="16224"/>
                </a:cubicBezTo>
                <a:close/>
                <a:moveTo>
                  <a:pt x="38693" y="15125"/>
                </a:moveTo>
                <a:cubicBezTo>
                  <a:pt x="39065" y="15125"/>
                  <a:pt x="39149" y="15232"/>
                  <a:pt x="39208" y="15644"/>
                </a:cubicBezTo>
                <a:lnTo>
                  <a:pt x="39413" y="17214"/>
                </a:lnTo>
                <a:cubicBezTo>
                  <a:pt x="38867" y="16668"/>
                  <a:pt x="38526" y="15917"/>
                  <a:pt x="38492" y="15132"/>
                </a:cubicBezTo>
                <a:cubicBezTo>
                  <a:pt x="38567" y="15128"/>
                  <a:pt x="38634" y="15125"/>
                  <a:pt x="38693" y="15125"/>
                </a:cubicBezTo>
                <a:close/>
                <a:moveTo>
                  <a:pt x="34226" y="17214"/>
                </a:moveTo>
                <a:lnTo>
                  <a:pt x="33919" y="17760"/>
                </a:lnTo>
                <a:cubicBezTo>
                  <a:pt x="33851" y="17350"/>
                  <a:pt x="33851" y="17316"/>
                  <a:pt x="34226" y="17214"/>
                </a:cubicBezTo>
                <a:close/>
                <a:moveTo>
                  <a:pt x="39925" y="16839"/>
                </a:moveTo>
                <a:lnTo>
                  <a:pt x="40471" y="17760"/>
                </a:lnTo>
                <a:lnTo>
                  <a:pt x="40198" y="18374"/>
                </a:lnTo>
                <a:cubicBezTo>
                  <a:pt x="40061" y="17828"/>
                  <a:pt x="39959" y="17350"/>
                  <a:pt x="39857" y="16873"/>
                </a:cubicBezTo>
                <a:lnTo>
                  <a:pt x="39925" y="16839"/>
                </a:lnTo>
                <a:close/>
                <a:moveTo>
                  <a:pt x="9944" y="18322"/>
                </a:moveTo>
                <a:cubicBezTo>
                  <a:pt x="10058" y="18322"/>
                  <a:pt x="10119" y="18444"/>
                  <a:pt x="10204" y="18613"/>
                </a:cubicBezTo>
                <a:lnTo>
                  <a:pt x="9726" y="18852"/>
                </a:lnTo>
                <a:cubicBezTo>
                  <a:pt x="9692" y="18613"/>
                  <a:pt x="9692" y="18442"/>
                  <a:pt x="9862" y="18340"/>
                </a:cubicBezTo>
                <a:cubicBezTo>
                  <a:pt x="9893" y="18328"/>
                  <a:pt x="9920" y="18322"/>
                  <a:pt x="9944" y="18322"/>
                </a:cubicBezTo>
                <a:close/>
                <a:moveTo>
                  <a:pt x="14878" y="18340"/>
                </a:moveTo>
                <a:lnTo>
                  <a:pt x="14878" y="18340"/>
                </a:lnTo>
                <a:cubicBezTo>
                  <a:pt x="15083" y="18511"/>
                  <a:pt x="14981" y="18715"/>
                  <a:pt x="15083" y="18920"/>
                </a:cubicBezTo>
                <a:lnTo>
                  <a:pt x="15049" y="18920"/>
                </a:lnTo>
                <a:cubicBezTo>
                  <a:pt x="14810" y="18784"/>
                  <a:pt x="14810" y="18784"/>
                  <a:pt x="14878" y="18340"/>
                </a:cubicBezTo>
                <a:close/>
                <a:moveTo>
                  <a:pt x="26958" y="17965"/>
                </a:moveTo>
                <a:lnTo>
                  <a:pt x="27060" y="18067"/>
                </a:lnTo>
                <a:lnTo>
                  <a:pt x="25832" y="19022"/>
                </a:lnTo>
                <a:lnTo>
                  <a:pt x="25559" y="18749"/>
                </a:lnTo>
                <a:lnTo>
                  <a:pt x="26958" y="17965"/>
                </a:lnTo>
                <a:close/>
                <a:moveTo>
                  <a:pt x="38730" y="12095"/>
                </a:moveTo>
                <a:cubicBezTo>
                  <a:pt x="38867" y="12266"/>
                  <a:pt x="39038" y="12403"/>
                  <a:pt x="39174" y="12539"/>
                </a:cubicBezTo>
                <a:cubicBezTo>
                  <a:pt x="39345" y="12710"/>
                  <a:pt x="39447" y="12914"/>
                  <a:pt x="39447" y="13119"/>
                </a:cubicBezTo>
                <a:cubicBezTo>
                  <a:pt x="39720" y="14348"/>
                  <a:pt x="40232" y="15542"/>
                  <a:pt x="40948" y="16566"/>
                </a:cubicBezTo>
                <a:cubicBezTo>
                  <a:pt x="41187" y="16907"/>
                  <a:pt x="41494" y="17180"/>
                  <a:pt x="41802" y="17453"/>
                </a:cubicBezTo>
                <a:cubicBezTo>
                  <a:pt x="41938" y="17555"/>
                  <a:pt x="42109" y="17623"/>
                  <a:pt x="42279" y="17692"/>
                </a:cubicBezTo>
                <a:cubicBezTo>
                  <a:pt x="42313" y="17794"/>
                  <a:pt x="42382" y="18033"/>
                  <a:pt x="42450" y="18238"/>
                </a:cubicBezTo>
                <a:lnTo>
                  <a:pt x="42348" y="18272"/>
                </a:lnTo>
                <a:cubicBezTo>
                  <a:pt x="42313" y="18169"/>
                  <a:pt x="42245" y="18067"/>
                  <a:pt x="42177" y="17999"/>
                </a:cubicBezTo>
                <a:cubicBezTo>
                  <a:pt x="42121" y="17943"/>
                  <a:pt x="42020" y="17887"/>
                  <a:pt x="41948" y="17887"/>
                </a:cubicBezTo>
                <a:cubicBezTo>
                  <a:pt x="41931" y="17887"/>
                  <a:pt x="41916" y="17890"/>
                  <a:pt x="41904" y="17896"/>
                </a:cubicBezTo>
                <a:cubicBezTo>
                  <a:pt x="41836" y="17930"/>
                  <a:pt x="41802" y="18033"/>
                  <a:pt x="41802" y="18135"/>
                </a:cubicBezTo>
                <a:cubicBezTo>
                  <a:pt x="41836" y="18306"/>
                  <a:pt x="41938" y="18476"/>
                  <a:pt x="42006" y="18647"/>
                </a:cubicBezTo>
                <a:cubicBezTo>
                  <a:pt x="42075" y="18784"/>
                  <a:pt x="42177" y="18920"/>
                  <a:pt x="42245" y="19057"/>
                </a:cubicBezTo>
                <a:lnTo>
                  <a:pt x="42177" y="19125"/>
                </a:lnTo>
                <a:cubicBezTo>
                  <a:pt x="41392" y="18374"/>
                  <a:pt x="40744" y="17487"/>
                  <a:pt x="40266" y="16497"/>
                </a:cubicBezTo>
                <a:cubicBezTo>
                  <a:pt x="40191" y="16328"/>
                  <a:pt x="40147" y="16252"/>
                  <a:pt x="40065" y="16252"/>
                </a:cubicBezTo>
                <a:cubicBezTo>
                  <a:pt x="39999" y="16252"/>
                  <a:pt x="39908" y="16303"/>
                  <a:pt x="39754" y="16395"/>
                </a:cubicBezTo>
                <a:cubicBezTo>
                  <a:pt x="39754" y="16020"/>
                  <a:pt x="39481" y="15678"/>
                  <a:pt x="39754" y="15303"/>
                </a:cubicBezTo>
                <a:cubicBezTo>
                  <a:pt x="39754" y="15235"/>
                  <a:pt x="39754" y="15167"/>
                  <a:pt x="39720" y="15132"/>
                </a:cubicBezTo>
                <a:cubicBezTo>
                  <a:pt x="39515" y="14996"/>
                  <a:pt x="39515" y="14791"/>
                  <a:pt x="39481" y="14621"/>
                </a:cubicBezTo>
                <a:cubicBezTo>
                  <a:pt x="39447" y="14279"/>
                  <a:pt x="39447" y="14279"/>
                  <a:pt x="39003" y="14143"/>
                </a:cubicBezTo>
                <a:cubicBezTo>
                  <a:pt x="38901" y="13494"/>
                  <a:pt x="38765" y="12812"/>
                  <a:pt x="38628" y="12130"/>
                </a:cubicBezTo>
                <a:lnTo>
                  <a:pt x="38730" y="12095"/>
                </a:lnTo>
                <a:close/>
                <a:moveTo>
                  <a:pt x="15834" y="15201"/>
                </a:moveTo>
                <a:lnTo>
                  <a:pt x="16892" y="16258"/>
                </a:lnTo>
                <a:cubicBezTo>
                  <a:pt x="16926" y="16327"/>
                  <a:pt x="16994" y="16395"/>
                  <a:pt x="17028" y="16463"/>
                </a:cubicBezTo>
                <a:cubicBezTo>
                  <a:pt x="17209" y="16674"/>
                  <a:pt x="17389" y="16885"/>
                  <a:pt x="17687" y="16885"/>
                </a:cubicBezTo>
                <a:cubicBezTo>
                  <a:pt x="17723" y="16885"/>
                  <a:pt x="17760" y="16881"/>
                  <a:pt x="17800" y="16875"/>
                </a:cubicBezTo>
                <a:lnTo>
                  <a:pt x="17800" y="16875"/>
                </a:lnTo>
                <a:cubicBezTo>
                  <a:pt x="17677" y="17214"/>
                  <a:pt x="17686" y="17229"/>
                  <a:pt x="17950" y="17658"/>
                </a:cubicBezTo>
                <a:cubicBezTo>
                  <a:pt x="17847" y="17589"/>
                  <a:pt x="17779" y="17555"/>
                  <a:pt x="17677" y="17453"/>
                </a:cubicBezTo>
                <a:cubicBezTo>
                  <a:pt x="17593" y="17390"/>
                  <a:pt x="17509" y="17327"/>
                  <a:pt x="17426" y="17327"/>
                </a:cubicBezTo>
                <a:cubicBezTo>
                  <a:pt x="17373" y="17327"/>
                  <a:pt x="17320" y="17353"/>
                  <a:pt x="17267" y="17419"/>
                </a:cubicBezTo>
                <a:cubicBezTo>
                  <a:pt x="17131" y="17589"/>
                  <a:pt x="17267" y="17692"/>
                  <a:pt x="17369" y="17794"/>
                </a:cubicBezTo>
                <a:lnTo>
                  <a:pt x="18188" y="18476"/>
                </a:lnTo>
                <a:cubicBezTo>
                  <a:pt x="18359" y="18613"/>
                  <a:pt x="18530" y="18749"/>
                  <a:pt x="18496" y="19022"/>
                </a:cubicBezTo>
                <a:cubicBezTo>
                  <a:pt x="18496" y="19125"/>
                  <a:pt x="18564" y="19227"/>
                  <a:pt x="18564" y="19364"/>
                </a:cubicBezTo>
                <a:cubicBezTo>
                  <a:pt x="18393" y="19125"/>
                  <a:pt x="18257" y="18920"/>
                  <a:pt x="18086" y="18715"/>
                </a:cubicBezTo>
                <a:cubicBezTo>
                  <a:pt x="17963" y="18531"/>
                  <a:pt x="17914" y="18457"/>
                  <a:pt x="17813" y="18457"/>
                </a:cubicBezTo>
                <a:cubicBezTo>
                  <a:pt x="17746" y="18457"/>
                  <a:pt x="17656" y="18490"/>
                  <a:pt x="17506" y="18545"/>
                </a:cubicBezTo>
                <a:cubicBezTo>
                  <a:pt x="17362" y="18286"/>
                  <a:pt x="17316" y="17883"/>
                  <a:pt x="16939" y="17883"/>
                </a:cubicBezTo>
                <a:cubicBezTo>
                  <a:pt x="16868" y="17883"/>
                  <a:pt x="16785" y="17898"/>
                  <a:pt x="16687" y="17930"/>
                </a:cubicBezTo>
                <a:cubicBezTo>
                  <a:pt x="16278" y="17077"/>
                  <a:pt x="15936" y="16190"/>
                  <a:pt x="15766" y="15269"/>
                </a:cubicBezTo>
                <a:lnTo>
                  <a:pt x="15834" y="15201"/>
                </a:lnTo>
                <a:close/>
                <a:moveTo>
                  <a:pt x="8907" y="16702"/>
                </a:moveTo>
                <a:lnTo>
                  <a:pt x="8907" y="16702"/>
                </a:lnTo>
                <a:cubicBezTo>
                  <a:pt x="8497" y="17692"/>
                  <a:pt x="7917" y="18579"/>
                  <a:pt x="7201" y="19364"/>
                </a:cubicBezTo>
                <a:cubicBezTo>
                  <a:pt x="7133" y="19432"/>
                  <a:pt x="7030" y="19500"/>
                  <a:pt x="6962" y="19568"/>
                </a:cubicBezTo>
                <a:lnTo>
                  <a:pt x="6860" y="19466"/>
                </a:lnTo>
                <a:cubicBezTo>
                  <a:pt x="6996" y="19295"/>
                  <a:pt x="7167" y="19091"/>
                  <a:pt x="7303" y="18920"/>
                </a:cubicBezTo>
                <a:cubicBezTo>
                  <a:pt x="7440" y="18715"/>
                  <a:pt x="7542" y="18545"/>
                  <a:pt x="7303" y="18340"/>
                </a:cubicBezTo>
                <a:cubicBezTo>
                  <a:pt x="7849" y="17999"/>
                  <a:pt x="8293" y="17555"/>
                  <a:pt x="8634" y="17009"/>
                </a:cubicBezTo>
                <a:cubicBezTo>
                  <a:pt x="8736" y="16907"/>
                  <a:pt x="8839" y="16804"/>
                  <a:pt x="8907" y="16702"/>
                </a:cubicBezTo>
                <a:close/>
                <a:moveTo>
                  <a:pt x="29347" y="18408"/>
                </a:moveTo>
                <a:lnTo>
                  <a:pt x="29347" y="18408"/>
                </a:lnTo>
                <a:cubicBezTo>
                  <a:pt x="29142" y="19159"/>
                  <a:pt x="29005" y="19364"/>
                  <a:pt x="28630" y="19568"/>
                </a:cubicBezTo>
                <a:cubicBezTo>
                  <a:pt x="28869" y="19159"/>
                  <a:pt x="28835" y="18681"/>
                  <a:pt x="29347" y="18408"/>
                </a:cubicBezTo>
                <a:close/>
                <a:moveTo>
                  <a:pt x="9760" y="19398"/>
                </a:moveTo>
                <a:cubicBezTo>
                  <a:pt x="9658" y="19534"/>
                  <a:pt x="9555" y="19671"/>
                  <a:pt x="9487" y="19841"/>
                </a:cubicBezTo>
                <a:lnTo>
                  <a:pt x="9487" y="19807"/>
                </a:lnTo>
                <a:cubicBezTo>
                  <a:pt x="9487" y="19603"/>
                  <a:pt x="9487" y="19432"/>
                  <a:pt x="9760" y="19398"/>
                </a:cubicBezTo>
                <a:close/>
                <a:moveTo>
                  <a:pt x="19349" y="19432"/>
                </a:moveTo>
                <a:lnTo>
                  <a:pt x="19349" y="19432"/>
                </a:lnTo>
                <a:cubicBezTo>
                  <a:pt x="19724" y="19603"/>
                  <a:pt x="20065" y="19841"/>
                  <a:pt x="20372" y="20148"/>
                </a:cubicBezTo>
                <a:cubicBezTo>
                  <a:pt x="20338" y="20285"/>
                  <a:pt x="20304" y="20387"/>
                  <a:pt x="20270" y="20524"/>
                </a:cubicBezTo>
                <a:cubicBezTo>
                  <a:pt x="19895" y="20217"/>
                  <a:pt x="19587" y="19841"/>
                  <a:pt x="19349" y="19432"/>
                </a:cubicBezTo>
                <a:close/>
                <a:moveTo>
                  <a:pt x="16585" y="18886"/>
                </a:moveTo>
                <a:lnTo>
                  <a:pt x="16585" y="18886"/>
                </a:lnTo>
                <a:cubicBezTo>
                  <a:pt x="16858" y="18988"/>
                  <a:pt x="17062" y="19227"/>
                  <a:pt x="17096" y="19534"/>
                </a:cubicBezTo>
                <a:cubicBezTo>
                  <a:pt x="17199" y="19978"/>
                  <a:pt x="17335" y="20353"/>
                  <a:pt x="17472" y="20797"/>
                </a:cubicBezTo>
                <a:lnTo>
                  <a:pt x="17404" y="20831"/>
                </a:lnTo>
                <a:cubicBezTo>
                  <a:pt x="17267" y="20490"/>
                  <a:pt x="17131" y="20148"/>
                  <a:pt x="17028" y="19841"/>
                </a:cubicBezTo>
                <a:cubicBezTo>
                  <a:pt x="16892" y="19534"/>
                  <a:pt x="16721" y="19227"/>
                  <a:pt x="16585" y="18886"/>
                </a:cubicBezTo>
                <a:close/>
                <a:moveTo>
                  <a:pt x="8668" y="19841"/>
                </a:moveTo>
                <a:cubicBezTo>
                  <a:pt x="8975" y="20217"/>
                  <a:pt x="8600" y="20729"/>
                  <a:pt x="7952" y="20865"/>
                </a:cubicBezTo>
                <a:lnTo>
                  <a:pt x="8668" y="19841"/>
                </a:lnTo>
                <a:close/>
                <a:moveTo>
                  <a:pt x="31872" y="13563"/>
                </a:moveTo>
                <a:lnTo>
                  <a:pt x="32384" y="13733"/>
                </a:lnTo>
                <a:cubicBezTo>
                  <a:pt x="32349" y="13836"/>
                  <a:pt x="32349" y="13938"/>
                  <a:pt x="32315" y="14075"/>
                </a:cubicBezTo>
                <a:cubicBezTo>
                  <a:pt x="31974" y="15303"/>
                  <a:pt x="31496" y="16463"/>
                  <a:pt x="30882" y="17589"/>
                </a:cubicBezTo>
                <a:cubicBezTo>
                  <a:pt x="30780" y="17726"/>
                  <a:pt x="30677" y="17896"/>
                  <a:pt x="30575" y="18033"/>
                </a:cubicBezTo>
                <a:cubicBezTo>
                  <a:pt x="30461" y="18175"/>
                  <a:pt x="30300" y="18246"/>
                  <a:pt x="30131" y="18246"/>
                </a:cubicBezTo>
                <a:cubicBezTo>
                  <a:pt x="30097" y="18246"/>
                  <a:pt x="30063" y="18243"/>
                  <a:pt x="30029" y="18238"/>
                </a:cubicBezTo>
                <a:lnTo>
                  <a:pt x="30166" y="17862"/>
                </a:lnTo>
                <a:cubicBezTo>
                  <a:pt x="30404" y="17385"/>
                  <a:pt x="30575" y="16873"/>
                  <a:pt x="30677" y="16361"/>
                </a:cubicBezTo>
                <a:cubicBezTo>
                  <a:pt x="30677" y="16293"/>
                  <a:pt x="30746" y="16224"/>
                  <a:pt x="30814" y="16156"/>
                </a:cubicBezTo>
                <a:cubicBezTo>
                  <a:pt x="31053" y="15849"/>
                  <a:pt x="31326" y="15542"/>
                  <a:pt x="31599" y="15269"/>
                </a:cubicBezTo>
                <a:cubicBezTo>
                  <a:pt x="31701" y="15132"/>
                  <a:pt x="31804" y="15064"/>
                  <a:pt x="31701" y="14894"/>
                </a:cubicBezTo>
                <a:cubicBezTo>
                  <a:pt x="31641" y="14818"/>
                  <a:pt x="31581" y="14790"/>
                  <a:pt x="31521" y="14790"/>
                </a:cubicBezTo>
                <a:cubicBezTo>
                  <a:pt x="31444" y="14790"/>
                  <a:pt x="31368" y="14836"/>
                  <a:pt x="31292" y="14894"/>
                </a:cubicBezTo>
                <a:cubicBezTo>
                  <a:pt x="31155" y="15030"/>
                  <a:pt x="31053" y="15167"/>
                  <a:pt x="30916" y="15269"/>
                </a:cubicBezTo>
                <a:cubicBezTo>
                  <a:pt x="30677" y="15508"/>
                  <a:pt x="30541" y="15917"/>
                  <a:pt x="30131" y="15985"/>
                </a:cubicBezTo>
                <a:cubicBezTo>
                  <a:pt x="30097" y="16020"/>
                  <a:pt x="30063" y="16122"/>
                  <a:pt x="30029" y="16156"/>
                </a:cubicBezTo>
                <a:cubicBezTo>
                  <a:pt x="29858" y="16566"/>
                  <a:pt x="29688" y="16941"/>
                  <a:pt x="29483" y="17385"/>
                </a:cubicBezTo>
                <a:cubicBezTo>
                  <a:pt x="29415" y="17316"/>
                  <a:pt x="29347" y="17248"/>
                  <a:pt x="29244" y="17180"/>
                </a:cubicBezTo>
                <a:cubicBezTo>
                  <a:pt x="29205" y="17160"/>
                  <a:pt x="29168" y="17149"/>
                  <a:pt x="29134" y="17149"/>
                </a:cubicBezTo>
                <a:cubicBezTo>
                  <a:pt x="29051" y="17149"/>
                  <a:pt x="28986" y="17215"/>
                  <a:pt x="28937" y="17385"/>
                </a:cubicBezTo>
                <a:cubicBezTo>
                  <a:pt x="28869" y="17623"/>
                  <a:pt x="28801" y="17862"/>
                  <a:pt x="28732" y="18101"/>
                </a:cubicBezTo>
                <a:cubicBezTo>
                  <a:pt x="28596" y="18545"/>
                  <a:pt x="28357" y="18954"/>
                  <a:pt x="28084" y="19295"/>
                </a:cubicBezTo>
                <a:cubicBezTo>
                  <a:pt x="27504" y="19944"/>
                  <a:pt x="26890" y="20558"/>
                  <a:pt x="26241" y="21104"/>
                </a:cubicBezTo>
                <a:cubicBezTo>
                  <a:pt x="26378" y="20626"/>
                  <a:pt x="26617" y="20148"/>
                  <a:pt x="26958" y="19773"/>
                </a:cubicBezTo>
                <a:cubicBezTo>
                  <a:pt x="27402" y="19261"/>
                  <a:pt x="27879" y="18749"/>
                  <a:pt x="28357" y="18238"/>
                </a:cubicBezTo>
                <a:cubicBezTo>
                  <a:pt x="28391" y="18203"/>
                  <a:pt x="28425" y="18135"/>
                  <a:pt x="28459" y="18067"/>
                </a:cubicBezTo>
                <a:cubicBezTo>
                  <a:pt x="28528" y="17930"/>
                  <a:pt x="28630" y="17760"/>
                  <a:pt x="28596" y="17658"/>
                </a:cubicBezTo>
                <a:cubicBezTo>
                  <a:pt x="28562" y="17538"/>
                  <a:pt x="28494" y="17512"/>
                  <a:pt x="28413" y="17512"/>
                </a:cubicBezTo>
                <a:cubicBezTo>
                  <a:pt x="28352" y="17512"/>
                  <a:pt x="28284" y="17527"/>
                  <a:pt x="28218" y="17527"/>
                </a:cubicBezTo>
                <a:cubicBezTo>
                  <a:pt x="28196" y="17527"/>
                  <a:pt x="28174" y="17525"/>
                  <a:pt x="28152" y="17521"/>
                </a:cubicBezTo>
                <a:cubicBezTo>
                  <a:pt x="28323" y="17350"/>
                  <a:pt x="28459" y="17180"/>
                  <a:pt x="28596" y="17043"/>
                </a:cubicBezTo>
                <a:cubicBezTo>
                  <a:pt x="28664" y="16907"/>
                  <a:pt x="28767" y="16839"/>
                  <a:pt x="28869" y="16770"/>
                </a:cubicBezTo>
                <a:cubicBezTo>
                  <a:pt x="29381" y="16531"/>
                  <a:pt x="29824" y="16156"/>
                  <a:pt x="30131" y="15712"/>
                </a:cubicBezTo>
                <a:cubicBezTo>
                  <a:pt x="30507" y="15201"/>
                  <a:pt x="30882" y="14723"/>
                  <a:pt x="31292" y="14211"/>
                </a:cubicBezTo>
                <a:cubicBezTo>
                  <a:pt x="31462" y="13972"/>
                  <a:pt x="31701" y="13767"/>
                  <a:pt x="31872" y="13563"/>
                </a:cubicBezTo>
                <a:close/>
                <a:moveTo>
                  <a:pt x="42698" y="20142"/>
                </a:moveTo>
                <a:cubicBezTo>
                  <a:pt x="42868" y="20142"/>
                  <a:pt x="43009" y="20239"/>
                  <a:pt x="43098" y="20387"/>
                </a:cubicBezTo>
                <a:lnTo>
                  <a:pt x="43815" y="21684"/>
                </a:lnTo>
                <a:lnTo>
                  <a:pt x="43747" y="21752"/>
                </a:lnTo>
                <a:lnTo>
                  <a:pt x="42621" y="20148"/>
                </a:lnTo>
                <a:cubicBezTo>
                  <a:pt x="42647" y="20144"/>
                  <a:pt x="42673" y="20142"/>
                  <a:pt x="42698" y="20142"/>
                </a:cubicBezTo>
                <a:close/>
                <a:moveTo>
                  <a:pt x="30882" y="21343"/>
                </a:moveTo>
                <a:lnTo>
                  <a:pt x="30985" y="21411"/>
                </a:lnTo>
                <a:lnTo>
                  <a:pt x="30780" y="21786"/>
                </a:lnTo>
                <a:lnTo>
                  <a:pt x="30712" y="21752"/>
                </a:lnTo>
                <a:lnTo>
                  <a:pt x="30882" y="21343"/>
                </a:lnTo>
                <a:close/>
                <a:moveTo>
                  <a:pt x="28459" y="19978"/>
                </a:moveTo>
                <a:cubicBezTo>
                  <a:pt x="28664" y="20046"/>
                  <a:pt x="28630" y="20148"/>
                  <a:pt x="28562" y="20285"/>
                </a:cubicBezTo>
                <a:cubicBezTo>
                  <a:pt x="28221" y="20831"/>
                  <a:pt x="27879" y="21377"/>
                  <a:pt x="27538" y="21889"/>
                </a:cubicBezTo>
                <a:lnTo>
                  <a:pt x="27436" y="21855"/>
                </a:lnTo>
                <a:lnTo>
                  <a:pt x="28459" y="19978"/>
                </a:lnTo>
                <a:close/>
                <a:moveTo>
                  <a:pt x="32213" y="21206"/>
                </a:moveTo>
                <a:lnTo>
                  <a:pt x="31906" y="21923"/>
                </a:lnTo>
                <a:lnTo>
                  <a:pt x="31462" y="21548"/>
                </a:lnTo>
                <a:cubicBezTo>
                  <a:pt x="31496" y="21479"/>
                  <a:pt x="31531" y="21377"/>
                  <a:pt x="31599" y="21275"/>
                </a:cubicBezTo>
                <a:lnTo>
                  <a:pt x="32213" y="21206"/>
                </a:lnTo>
                <a:close/>
                <a:moveTo>
                  <a:pt x="38389" y="16804"/>
                </a:moveTo>
                <a:cubicBezTo>
                  <a:pt x="38594" y="17077"/>
                  <a:pt x="38765" y="17316"/>
                  <a:pt x="38969" y="17555"/>
                </a:cubicBezTo>
                <a:cubicBezTo>
                  <a:pt x="39056" y="17664"/>
                  <a:pt x="39144" y="17745"/>
                  <a:pt x="39257" y="17745"/>
                </a:cubicBezTo>
                <a:cubicBezTo>
                  <a:pt x="39322" y="17745"/>
                  <a:pt x="39395" y="17719"/>
                  <a:pt x="39481" y="17658"/>
                </a:cubicBezTo>
                <a:cubicBezTo>
                  <a:pt x="39549" y="17930"/>
                  <a:pt x="39618" y="18135"/>
                  <a:pt x="39686" y="18374"/>
                </a:cubicBezTo>
                <a:cubicBezTo>
                  <a:pt x="39754" y="18681"/>
                  <a:pt x="39925" y="18954"/>
                  <a:pt x="40164" y="19227"/>
                </a:cubicBezTo>
                <a:cubicBezTo>
                  <a:pt x="40232" y="19261"/>
                  <a:pt x="40266" y="19364"/>
                  <a:pt x="40266" y="19466"/>
                </a:cubicBezTo>
                <a:cubicBezTo>
                  <a:pt x="40334" y="19841"/>
                  <a:pt x="40368" y="20183"/>
                  <a:pt x="40403" y="20660"/>
                </a:cubicBezTo>
                <a:cubicBezTo>
                  <a:pt x="40437" y="21104"/>
                  <a:pt x="40437" y="21582"/>
                  <a:pt x="40471" y="22025"/>
                </a:cubicBezTo>
                <a:cubicBezTo>
                  <a:pt x="40232" y="21923"/>
                  <a:pt x="40232" y="21923"/>
                  <a:pt x="40164" y="21650"/>
                </a:cubicBezTo>
                <a:cubicBezTo>
                  <a:pt x="39925" y="20797"/>
                  <a:pt x="39754" y="19944"/>
                  <a:pt x="39686" y="19091"/>
                </a:cubicBezTo>
                <a:cubicBezTo>
                  <a:pt x="39686" y="18920"/>
                  <a:pt x="39686" y="18784"/>
                  <a:pt x="39652" y="18613"/>
                </a:cubicBezTo>
                <a:cubicBezTo>
                  <a:pt x="39618" y="18545"/>
                  <a:pt x="39481" y="18476"/>
                  <a:pt x="39413" y="18408"/>
                </a:cubicBezTo>
                <a:cubicBezTo>
                  <a:pt x="39345" y="18511"/>
                  <a:pt x="39242" y="18579"/>
                  <a:pt x="39242" y="18647"/>
                </a:cubicBezTo>
                <a:cubicBezTo>
                  <a:pt x="39210" y="18909"/>
                  <a:pt x="39240" y="19139"/>
                  <a:pt x="39242" y="19398"/>
                </a:cubicBezTo>
                <a:lnTo>
                  <a:pt x="39242" y="19398"/>
                </a:lnTo>
                <a:cubicBezTo>
                  <a:pt x="38662" y="18988"/>
                  <a:pt x="38253" y="18545"/>
                  <a:pt x="38287" y="17896"/>
                </a:cubicBezTo>
                <a:cubicBezTo>
                  <a:pt x="38321" y="17555"/>
                  <a:pt x="38355" y="17214"/>
                  <a:pt x="38389" y="16804"/>
                </a:cubicBezTo>
                <a:close/>
                <a:moveTo>
                  <a:pt x="38185" y="21718"/>
                </a:moveTo>
                <a:cubicBezTo>
                  <a:pt x="38389" y="21889"/>
                  <a:pt x="38492" y="21991"/>
                  <a:pt x="38321" y="22162"/>
                </a:cubicBezTo>
                <a:lnTo>
                  <a:pt x="38185" y="21718"/>
                </a:lnTo>
                <a:close/>
                <a:moveTo>
                  <a:pt x="11773" y="13563"/>
                </a:moveTo>
                <a:lnTo>
                  <a:pt x="11773" y="13563"/>
                </a:lnTo>
                <a:cubicBezTo>
                  <a:pt x="11705" y="13836"/>
                  <a:pt x="11671" y="14143"/>
                  <a:pt x="11569" y="14450"/>
                </a:cubicBezTo>
                <a:cubicBezTo>
                  <a:pt x="11466" y="14723"/>
                  <a:pt x="11398" y="15030"/>
                  <a:pt x="11261" y="15337"/>
                </a:cubicBezTo>
                <a:cubicBezTo>
                  <a:pt x="11125" y="15678"/>
                  <a:pt x="11125" y="15678"/>
                  <a:pt x="11466" y="15883"/>
                </a:cubicBezTo>
                <a:cubicBezTo>
                  <a:pt x="11227" y="16395"/>
                  <a:pt x="10954" y="16941"/>
                  <a:pt x="10681" y="17453"/>
                </a:cubicBezTo>
                <a:cubicBezTo>
                  <a:pt x="10589" y="17667"/>
                  <a:pt x="10360" y="17799"/>
                  <a:pt x="10116" y="17799"/>
                </a:cubicBezTo>
                <a:cubicBezTo>
                  <a:pt x="10089" y="17799"/>
                  <a:pt x="10061" y="17797"/>
                  <a:pt x="10033" y="17794"/>
                </a:cubicBezTo>
                <a:cubicBezTo>
                  <a:pt x="10101" y="17623"/>
                  <a:pt x="10170" y="17487"/>
                  <a:pt x="10204" y="17350"/>
                </a:cubicBezTo>
                <a:cubicBezTo>
                  <a:pt x="10340" y="17043"/>
                  <a:pt x="10511" y="16702"/>
                  <a:pt x="10647" y="16361"/>
                </a:cubicBezTo>
                <a:cubicBezTo>
                  <a:pt x="10750" y="16190"/>
                  <a:pt x="10784" y="16020"/>
                  <a:pt x="10988" y="15951"/>
                </a:cubicBezTo>
                <a:cubicBezTo>
                  <a:pt x="11091" y="15883"/>
                  <a:pt x="11125" y="15712"/>
                  <a:pt x="11057" y="15644"/>
                </a:cubicBezTo>
                <a:cubicBezTo>
                  <a:pt x="10988" y="15553"/>
                  <a:pt x="10905" y="15508"/>
                  <a:pt x="10817" y="15508"/>
                </a:cubicBezTo>
                <a:cubicBezTo>
                  <a:pt x="10772" y="15508"/>
                  <a:pt x="10727" y="15519"/>
                  <a:pt x="10681" y="15542"/>
                </a:cubicBezTo>
                <a:cubicBezTo>
                  <a:pt x="10579" y="15644"/>
                  <a:pt x="10477" y="15747"/>
                  <a:pt x="10408" y="15849"/>
                </a:cubicBezTo>
                <a:cubicBezTo>
                  <a:pt x="10272" y="16088"/>
                  <a:pt x="10170" y="16327"/>
                  <a:pt x="10067" y="16531"/>
                </a:cubicBezTo>
                <a:cubicBezTo>
                  <a:pt x="9931" y="16566"/>
                  <a:pt x="9760" y="16600"/>
                  <a:pt x="9624" y="16634"/>
                </a:cubicBezTo>
                <a:cubicBezTo>
                  <a:pt x="9589" y="16668"/>
                  <a:pt x="9555" y="16804"/>
                  <a:pt x="9521" y="16907"/>
                </a:cubicBezTo>
                <a:cubicBezTo>
                  <a:pt x="8907" y="18238"/>
                  <a:pt x="8190" y="19500"/>
                  <a:pt x="7371" y="20694"/>
                </a:cubicBezTo>
                <a:cubicBezTo>
                  <a:pt x="6996" y="21275"/>
                  <a:pt x="6484" y="21718"/>
                  <a:pt x="5870" y="21991"/>
                </a:cubicBezTo>
                <a:cubicBezTo>
                  <a:pt x="5870" y="21786"/>
                  <a:pt x="5972" y="21616"/>
                  <a:pt x="6143" y="21513"/>
                </a:cubicBezTo>
                <a:cubicBezTo>
                  <a:pt x="6245" y="21445"/>
                  <a:pt x="6314" y="21411"/>
                  <a:pt x="6416" y="21309"/>
                </a:cubicBezTo>
                <a:cubicBezTo>
                  <a:pt x="6518" y="21206"/>
                  <a:pt x="6655" y="21070"/>
                  <a:pt x="6518" y="20933"/>
                </a:cubicBezTo>
                <a:cubicBezTo>
                  <a:pt x="6473" y="20858"/>
                  <a:pt x="6422" y="20829"/>
                  <a:pt x="6369" y="20829"/>
                </a:cubicBezTo>
                <a:cubicBezTo>
                  <a:pt x="6302" y="20829"/>
                  <a:pt x="6234" y="20876"/>
                  <a:pt x="6177" y="20933"/>
                </a:cubicBezTo>
                <a:cubicBezTo>
                  <a:pt x="5836" y="21138"/>
                  <a:pt x="5563" y="21343"/>
                  <a:pt x="5222" y="21548"/>
                </a:cubicBezTo>
                <a:cubicBezTo>
                  <a:pt x="4846" y="21718"/>
                  <a:pt x="4505" y="21957"/>
                  <a:pt x="4130" y="22162"/>
                </a:cubicBezTo>
                <a:cubicBezTo>
                  <a:pt x="4096" y="22179"/>
                  <a:pt x="4061" y="22187"/>
                  <a:pt x="4027" y="22187"/>
                </a:cubicBezTo>
                <a:cubicBezTo>
                  <a:pt x="3993" y="22187"/>
                  <a:pt x="3959" y="22179"/>
                  <a:pt x="3925" y="22162"/>
                </a:cubicBezTo>
                <a:lnTo>
                  <a:pt x="6211" y="20524"/>
                </a:lnTo>
                <a:cubicBezTo>
                  <a:pt x="6279" y="20490"/>
                  <a:pt x="6314" y="20456"/>
                  <a:pt x="6382" y="20456"/>
                </a:cubicBezTo>
                <a:cubicBezTo>
                  <a:pt x="6928" y="20319"/>
                  <a:pt x="7371" y="19978"/>
                  <a:pt x="7713" y="19500"/>
                </a:cubicBezTo>
                <a:cubicBezTo>
                  <a:pt x="8327" y="18784"/>
                  <a:pt x="8873" y="17965"/>
                  <a:pt x="9316" y="17112"/>
                </a:cubicBezTo>
                <a:cubicBezTo>
                  <a:pt x="9385" y="17009"/>
                  <a:pt x="9453" y="16941"/>
                  <a:pt x="9521" y="16873"/>
                </a:cubicBezTo>
                <a:cubicBezTo>
                  <a:pt x="9521" y="16736"/>
                  <a:pt x="9521" y="16566"/>
                  <a:pt x="9521" y="16429"/>
                </a:cubicBezTo>
                <a:cubicBezTo>
                  <a:pt x="10613" y="15747"/>
                  <a:pt x="11125" y="14586"/>
                  <a:pt x="11773" y="13563"/>
                </a:cubicBezTo>
                <a:close/>
                <a:moveTo>
                  <a:pt x="15527" y="21786"/>
                </a:moveTo>
                <a:cubicBezTo>
                  <a:pt x="15629" y="21957"/>
                  <a:pt x="15697" y="22059"/>
                  <a:pt x="15800" y="22230"/>
                </a:cubicBezTo>
                <a:lnTo>
                  <a:pt x="15527" y="22230"/>
                </a:lnTo>
                <a:lnTo>
                  <a:pt x="15527" y="21786"/>
                </a:lnTo>
                <a:close/>
                <a:moveTo>
                  <a:pt x="34738" y="13631"/>
                </a:moveTo>
                <a:cubicBezTo>
                  <a:pt x="35182" y="14586"/>
                  <a:pt x="35250" y="15678"/>
                  <a:pt x="36205" y="16429"/>
                </a:cubicBezTo>
                <a:cubicBezTo>
                  <a:pt x="36274" y="17248"/>
                  <a:pt x="36478" y="18033"/>
                  <a:pt x="36785" y="18784"/>
                </a:cubicBezTo>
                <a:cubicBezTo>
                  <a:pt x="36683" y="18852"/>
                  <a:pt x="36547" y="18920"/>
                  <a:pt x="36478" y="19022"/>
                </a:cubicBezTo>
                <a:cubicBezTo>
                  <a:pt x="36444" y="19159"/>
                  <a:pt x="36410" y="19295"/>
                  <a:pt x="36444" y="19432"/>
                </a:cubicBezTo>
                <a:lnTo>
                  <a:pt x="36444" y="20421"/>
                </a:lnTo>
                <a:lnTo>
                  <a:pt x="36342" y="20421"/>
                </a:lnTo>
                <a:cubicBezTo>
                  <a:pt x="36308" y="20353"/>
                  <a:pt x="36308" y="20251"/>
                  <a:pt x="36274" y="20183"/>
                </a:cubicBezTo>
                <a:cubicBezTo>
                  <a:pt x="36137" y="19534"/>
                  <a:pt x="36035" y="18886"/>
                  <a:pt x="35898" y="18238"/>
                </a:cubicBezTo>
                <a:cubicBezTo>
                  <a:pt x="35898" y="18033"/>
                  <a:pt x="35898" y="17828"/>
                  <a:pt x="35932" y="17658"/>
                </a:cubicBezTo>
                <a:cubicBezTo>
                  <a:pt x="35967" y="17521"/>
                  <a:pt x="35898" y="17385"/>
                  <a:pt x="35762" y="17385"/>
                </a:cubicBezTo>
                <a:cubicBezTo>
                  <a:pt x="35659" y="17385"/>
                  <a:pt x="35591" y="17453"/>
                  <a:pt x="35523" y="17555"/>
                </a:cubicBezTo>
                <a:cubicBezTo>
                  <a:pt x="35489" y="17658"/>
                  <a:pt x="35455" y="17794"/>
                  <a:pt x="35455" y="17896"/>
                </a:cubicBezTo>
                <a:cubicBezTo>
                  <a:pt x="35455" y="18715"/>
                  <a:pt x="35489" y="19500"/>
                  <a:pt x="35591" y="20319"/>
                </a:cubicBezTo>
                <a:cubicBezTo>
                  <a:pt x="35659" y="20899"/>
                  <a:pt x="35386" y="21343"/>
                  <a:pt x="35182" y="21855"/>
                </a:cubicBezTo>
                <a:cubicBezTo>
                  <a:pt x="34977" y="21582"/>
                  <a:pt x="35216" y="21104"/>
                  <a:pt x="34670" y="21104"/>
                </a:cubicBezTo>
                <a:cubicBezTo>
                  <a:pt x="34772" y="20524"/>
                  <a:pt x="34875" y="19978"/>
                  <a:pt x="34977" y="19432"/>
                </a:cubicBezTo>
                <a:cubicBezTo>
                  <a:pt x="35011" y="19261"/>
                  <a:pt x="35079" y="19022"/>
                  <a:pt x="35113" y="18818"/>
                </a:cubicBezTo>
                <a:cubicBezTo>
                  <a:pt x="35113" y="18715"/>
                  <a:pt x="35113" y="18647"/>
                  <a:pt x="35113" y="18545"/>
                </a:cubicBezTo>
                <a:cubicBezTo>
                  <a:pt x="35079" y="18476"/>
                  <a:pt x="34977" y="18374"/>
                  <a:pt x="34909" y="18374"/>
                </a:cubicBezTo>
                <a:cubicBezTo>
                  <a:pt x="34899" y="18369"/>
                  <a:pt x="34889" y="18367"/>
                  <a:pt x="34879" y="18367"/>
                </a:cubicBezTo>
                <a:cubicBezTo>
                  <a:pt x="34814" y="18367"/>
                  <a:pt x="34733" y="18452"/>
                  <a:pt x="34704" y="18511"/>
                </a:cubicBezTo>
                <a:cubicBezTo>
                  <a:pt x="34670" y="18613"/>
                  <a:pt x="34636" y="18749"/>
                  <a:pt x="34636" y="18886"/>
                </a:cubicBezTo>
                <a:cubicBezTo>
                  <a:pt x="34397" y="20012"/>
                  <a:pt x="34158" y="21172"/>
                  <a:pt x="33885" y="22332"/>
                </a:cubicBezTo>
                <a:cubicBezTo>
                  <a:pt x="33919" y="22025"/>
                  <a:pt x="33953" y="21718"/>
                  <a:pt x="33987" y="21411"/>
                </a:cubicBezTo>
                <a:cubicBezTo>
                  <a:pt x="34124" y="20524"/>
                  <a:pt x="34226" y="19637"/>
                  <a:pt x="34363" y="18784"/>
                </a:cubicBezTo>
                <a:cubicBezTo>
                  <a:pt x="34397" y="18681"/>
                  <a:pt x="34363" y="18511"/>
                  <a:pt x="34431" y="18442"/>
                </a:cubicBezTo>
                <a:cubicBezTo>
                  <a:pt x="34602" y="18135"/>
                  <a:pt x="34704" y="17794"/>
                  <a:pt x="34670" y="17419"/>
                </a:cubicBezTo>
                <a:cubicBezTo>
                  <a:pt x="34704" y="17282"/>
                  <a:pt x="34738" y="17146"/>
                  <a:pt x="34840" y="17043"/>
                </a:cubicBezTo>
                <a:cubicBezTo>
                  <a:pt x="34875" y="17180"/>
                  <a:pt x="34909" y="17316"/>
                  <a:pt x="34943" y="17453"/>
                </a:cubicBezTo>
                <a:cubicBezTo>
                  <a:pt x="35011" y="17521"/>
                  <a:pt x="35079" y="17555"/>
                  <a:pt x="35182" y="17555"/>
                </a:cubicBezTo>
                <a:cubicBezTo>
                  <a:pt x="35216" y="17555"/>
                  <a:pt x="35318" y="17453"/>
                  <a:pt x="35318" y="17385"/>
                </a:cubicBezTo>
                <a:cubicBezTo>
                  <a:pt x="35318" y="16975"/>
                  <a:pt x="35318" y="16531"/>
                  <a:pt x="35250" y="16122"/>
                </a:cubicBezTo>
                <a:cubicBezTo>
                  <a:pt x="35250" y="16054"/>
                  <a:pt x="35079" y="15951"/>
                  <a:pt x="35045" y="15917"/>
                </a:cubicBezTo>
                <a:cubicBezTo>
                  <a:pt x="35011" y="15917"/>
                  <a:pt x="34875" y="16020"/>
                  <a:pt x="34875" y="16088"/>
                </a:cubicBezTo>
                <a:cubicBezTo>
                  <a:pt x="34840" y="16224"/>
                  <a:pt x="34840" y="16361"/>
                  <a:pt x="34840" y="16497"/>
                </a:cubicBezTo>
                <a:lnTo>
                  <a:pt x="34738" y="16497"/>
                </a:lnTo>
                <a:lnTo>
                  <a:pt x="34738" y="13631"/>
                </a:lnTo>
                <a:close/>
                <a:moveTo>
                  <a:pt x="40744" y="18238"/>
                </a:moveTo>
                <a:cubicBezTo>
                  <a:pt x="40948" y="18476"/>
                  <a:pt x="41119" y="18715"/>
                  <a:pt x="41290" y="18920"/>
                </a:cubicBezTo>
                <a:lnTo>
                  <a:pt x="41870" y="19568"/>
                </a:lnTo>
                <a:cubicBezTo>
                  <a:pt x="41597" y="19773"/>
                  <a:pt x="41665" y="20012"/>
                  <a:pt x="41767" y="20251"/>
                </a:cubicBezTo>
                <a:cubicBezTo>
                  <a:pt x="42075" y="20865"/>
                  <a:pt x="42382" y="21513"/>
                  <a:pt x="42723" y="22162"/>
                </a:cubicBezTo>
                <a:cubicBezTo>
                  <a:pt x="42757" y="22230"/>
                  <a:pt x="42825" y="22332"/>
                  <a:pt x="42859" y="22435"/>
                </a:cubicBezTo>
                <a:lnTo>
                  <a:pt x="42791" y="22469"/>
                </a:lnTo>
                <a:cubicBezTo>
                  <a:pt x="42552" y="22264"/>
                  <a:pt x="42279" y="22094"/>
                  <a:pt x="42040" y="21923"/>
                </a:cubicBezTo>
                <a:cubicBezTo>
                  <a:pt x="41802" y="21718"/>
                  <a:pt x="41665" y="21377"/>
                  <a:pt x="41699" y="21036"/>
                </a:cubicBezTo>
                <a:cubicBezTo>
                  <a:pt x="41665" y="20865"/>
                  <a:pt x="41699" y="20729"/>
                  <a:pt x="41699" y="20592"/>
                </a:cubicBezTo>
                <a:cubicBezTo>
                  <a:pt x="41699" y="20421"/>
                  <a:pt x="41699" y="20285"/>
                  <a:pt x="41529" y="20251"/>
                </a:cubicBezTo>
                <a:cubicBezTo>
                  <a:pt x="41358" y="20251"/>
                  <a:pt x="41290" y="20421"/>
                  <a:pt x="41256" y="20558"/>
                </a:cubicBezTo>
                <a:cubicBezTo>
                  <a:pt x="41221" y="20660"/>
                  <a:pt x="41221" y="20831"/>
                  <a:pt x="41221" y="20899"/>
                </a:cubicBezTo>
                <a:lnTo>
                  <a:pt x="41221" y="21206"/>
                </a:lnTo>
                <a:cubicBezTo>
                  <a:pt x="41185" y="21225"/>
                  <a:pt x="41153" y="21233"/>
                  <a:pt x="41126" y="21233"/>
                </a:cubicBezTo>
                <a:cubicBezTo>
                  <a:pt x="41051" y="21233"/>
                  <a:pt x="41008" y="21170"/>
                  <a:pt x="40983" y="21070"/>
                </a:cubicBezTo>
                <a:cubicBezTo>
                  <a:pt x="40914" y="20831"/>
                  <a:pt x="40880" y="20558"/>
                  <a:pt x="40846" y="20319"/>
                </a:cubicBezTo>
                <a:cubicBezTo>
                  <a:pt x="40744" y="19637"/>
                  <a:pt x="40710" y="18920"/>
                  <a:pt x="40744" y="18238"/>
                </a:cubicBezTo>
                <a:close/>
                <a:moveTo>
                  <a:pt x="15083" y="15132"/>
                </a:moveTo>
                <a:cubicBezTo>
                  <a:pt x="15083" y="15337"/>
                  <a:pt x="15117" y="15542"/>
                  <a:pt x="15186" y="15712"/>
                </a:cubicBezTo>
                <a:cubicBezTo>
                  <a:pt x="15322" y="16190"/>
                  <a:pt x="15459" y="16668"/>
                  <a:pt x="15595" y="17112"/>
                </a:cubicBezTo>
                <a:cubicBezTo>
                  <a:pt x="15732" y="17419"/>
                  <a:pt x="15800" y="17726"/>
                  <a:pt x="15800" y="18067"/>
                </a:cubicBezTo>
                <a:cubicBezTo>
                  <a:pt x="15800" y="18238"/>
                  <a:pt x="15834" y="18408"/>
                  <a:pt x="15936" y="18579"/>
                </a:cubicBezTo>
                <a:cubicBezTo>
                  <a:pt x="16104" y="19047"/>
                  <a:pt x="16271" y="19516"/>
                  <a:pt x="16471" y="20049"/>
                </a:cubicBezTo>
                <a:lnTo>
                  <a:pt x="16471" y="20049"/>
                </a:lnTo>
                <a:cubicBezTo>
                  <a:pt x="16171" y="20122"/>
                  <a:pt x="16006" y="20425"/>
                  <a:pt x="16107" y="20729"/>
                </a:cubicBezTo>
                <a:cubicBezTo>
                  <a:pt x="16175" y="21002"/>
                  <a:pt x="16243" y="21309"/>
                  <a:pt x="16346" y="21582"/>
                </a:cubicBezTo>
                <a:cubicBezTo>
                  <a:pt x="16448" y="21889"/>
                  <a:pt x="16585" y="22196"/>
                  <a:pt x="16687" y="22537"/>
                </a:cubicBezTo>
                <a:cubicBezTo>
                  <a:pt x="16346" y="22230"/>
                  <a:pt x="16141" y="21855"/>
                  <a:pt x="16073" y="21411"/>
                </a:cubicBezTo>
                <a:cubicBezTo>
                  <a:pt x="15868" y="20694"/>
                  <a:pt x="15732" y="19944"/>
                  <a:pt x="15561" y="19193"/>
                </a:cubicBezTo>
                <a:cubicBezTo>
                  <a:pt x="15493" y="18988"/>
                  <a:pt x="15459" y="18749"/>
                  <a:pt x="15424" y="18545"/>
                </a:cubicBezTo>
                <a:cubicBezTo>
                  <a:pt x="15390" y="17555"/>
                  <a:pt x="14913" y="16600"/>
                  <a:pt x="14981" y="15576"/>
                </a:cubicBezTo>
                <a:cubicBezTo>
                  <a:pt x="14947" y="15405"/>
                  <a:pt x="14981" y="15269"/>
                  <a:pt x="15083" y="15132"/>
                </a:cubicBezTo>
                <a:close/>
                <a:moveTo>
                  <a:pt x="8122" y="21923"/>
                </a:moveTo>
                <a:cubicBezTo>
                  <a:pt x="8054" y="22366"/>
                  <a:pt x="7542" y="22264"/>
                  <a:pt x="7371" y="22639"/>
                </a:cubicBezTo>
                <a:cubicBezTo>
                  <a:pt x="7576" y="22025"/>
                  <a:pt x="7679" y="21923"/>
                  <a:pt x="8122" y="21923"/>
                </a:cubicBezTo>
                <a:close/>
                <a:moveTo>
                  <a:pt x="43098" y="21684"/>
                </a:moveTo>
                <a:lnTo>
                  <a:pt x="44088" y="22878"/>
                </a:lnTo>
                <a:cubicBezTo>
                  <a:pt x="43610" y="22605"/>
                  <a:pt x="43269" y="22196"/>
                  <a:pt x="43098" y="21684"/>
                </a:cubicBezTo>
                <a:close/>
                <a:moveTo>
                  <a:pt x="17745" y="19910"/>
                </a:moveTo>
                <a:cubicBezTo>
                  <a:pt x="17813" y="20012"/>
                  <a:pt x="17881" y="20114"/>
                  <a:pt x="17950" y="20217"/>
                </a:cubicBezTo>
                <a:cubicBezTo>
                  <a:pt x="18325" y="20660"/>
                  <a:pt x="18666" y="21104"/>
                  <a:pt x="19041" y="21582"/>
                </a:cubicBezTo>
                <a:cubicBezTo>
                  <a:pt x="19144" y="21650"/>
                  <a:pt x="19178" y="21786"/>
                  <a:pt x="19212" y="21923"/>
                </a:cubicBezTo>
                <a:cubicBezTo>
                  <a:pt x="19212" y="22094"/>
                  <a:pt x="19280" y="22230"/>
                  <a:pt x="19383" y="22332"/>
                </a:cubicBezTo>
                <a:cubicBezTo>
                  <a:pt x="19519" y="22537"/>
                  <a:pt x="19656" y="22742"/>
                  <a:pt x="19792" y="22912"/>
                </a:cubicBezTo>
                <a:lnTo>
                  <a:pt x="19519" y="23015"/>
                </a:lnTo>
                <a:cubicBezTo>
                  <a:pt x="19485" y="23015"/>
                  <a:pt x="19451" y="22981"/>
                  <a:pt x="19451" y="22981"/>
                </a:cubicBezTo>
                <a:cubicBezTo>
                  <a:pt x="19280" y="22401"/>
                  <a:pt x="18837" y="22025"/>
                  <a:pt x="18666" y="21445"/>
                </a:cubicBezTo>
                <a:cubicBezTo>
                  <a:pt x="18666" y="21377"/>
                  <a:pt x="18530" y="21275"/>
                  <a:pt x="18496" y="21275"/>
                </a:cubicBezTo>
                <a:cubicBezTo>
                  <a:pt x="18257" y="21275"/>
                  <a:pt x="18154" y="21104"/>
                  <a:pt x="18086" y="20933"/>
                </a:cubicBezTo>
                <a:cubicBezTo>
                  <a:pt x="17950" y="20592"/>
                  <a:pt x="17813" y="20285"/>
                  <a:pt x="17677" y="19944"/>
                </a:cubicBezTo>
                <a:lnTo>
                  <a:pt x="17745" y="19910"/>
                </a:lnTo>
                <a:close/>
                <a:moveTo>
                  <a:pt x="28127" y="17622"/>
                </a:moveTo>
                <a:cubicBezTo>
                  <a:pt x="28099" y="17725"/>
                  <a:pt x="28067" y="17828"/>
                  <a:pt x="28016" y="17930"/>
                </a:cubicBezTo>
                <a:cubicBezTo>
                  <a:pt x="27879" y="18135"/>
                  <a:pt x="27709" y="18340"/>
                  <a:pt x="27538" y="18511"/>
                </a:cubicBezTo>
                <a:cubicBezTo>
                  <a:pt x="26890" y="19125"/>
                  <a:pt x="26207" y="19739"/>
                  <a:pt x="25559" y="20353"/>
                </a:cubicBezTo>
                <a:cubicBezTo>
                  <a:pt x="25354" y="20524"/>
                  <a:pt x="25115" y="20660"/>
                  <a:pt x="24911" y="20797"/>
                </a:cubicBezTo>
                <a:cubicBezTo>
                  <a:pt x="24774" y="20865"/>
                  <a:pt x="24672" y="20899"/>
                  <a:pt x="24740" y="21070"/>
                </a:cubicBezTo>
                <a:cubicBezTo>
                  <a:pt x="24766" y="21202"/>
                  <a:pt x="24834" y="21252"/>
                  <a:pt x="24942" y="21252"/>
                </a:cubicBezTo>
                <a:cubicBezTo>
                  <a:pt x="24974" y="21252"/>
                  <a:pt x="25009" y="21248"/>
                  <a:pt x="25047" y="21240"/>
                </a:cubicBezTo>
                <a:cubicBezTo>
                  <a:pt x="25252" y="21172"/>
                  <a:pt x="25423" y="21104"/>
                  <a:pt x="25593" y="21036"/>
                </a:cubicBezTo>
                <a:lnTo>
                  <a:pt x="25593" y="21036"/>
                </a:lnTo>
                <a:cubicBezTo>
                  <a:pt x="25150" y="21752"/>
                  <a:pt x="24706" y="22503"/>
                  <a:pt x="23853" y="22810"/>
                </a:cubicBezTo>
                <a:cubicBezTo>
                  <a:pt x="23785" y="22844"/>
                  <a:pt x="23716" y="22844"/>
                  <a:pt x="23682" y="22878"/>
                </a:cubicBezTo>
                <a:cubicBezTo>
                  <a:pt x="23533" y="23003"/>
                  <a:pt x="23393" y="23050"/>
                  <a:pt x="23260" y="23050"/>
                </a:cubicBezTo>
                <a:cubicBezTo>
                  <a:pt x="23029" y="23050"/>
                  <a:pt x="22820" y="22906"/>
                  <a:pt x="22624" y="22776"/>
                </a:cubicBezTo>
                <a:cubicBezTo>
                  <a:pt x="22454" y="22639"/>
                  <a:pt x="22283" y="22503"/>
                  <a:pt x="22147" y="22332"/>
                </a:cubicBezTo>
                <a:cubicBezTo>
                  <a:pt x="21976" y="22196"/>
                  <a:pt x="21908" y="21957"/>
                  <a:pt x="22044" y="21821"/>
                </a:cubicBezTo>
                <a:lnTo>
                  <a:pt x="22044" y="21821"/>
                </a:lnTo>
                <a:lnTo>
                  <a:pt x="22420" y="21855"/>
                </a:lnTo>
                <a:cubicBezTo>
                  <a:pt x="22469" y="21855"/>
                  <a:pt x="22523" y="21864"/>
                  <a:pt x="22576" y="21864"/>
                </a:cubicBezTo>
                <a:cubicBezTo>
                  <a:pt x="22667" y="21864"/>
                  <a:pt x="22752" y="21836"/>
                  <a:pt x="22795" y="21684"/>
                </a:cubicBezTo>
                <a:cubicBezTo>
                  <a:pt x="22829" y="21479"/>
                  <a:pt x="22659" y="21445"/>
                  <a:pt x="22488" y="21377"/>
                </a:cubicBezTo>
                <a:cubicBezTo>
                  <a:pt x="22044" y="21240"/>
                  <a:pt x="21635" y="21138"/>
                  <a:pt x="21191" y="21002"/>
                </a:cubicBezTo>
                <a:cubicBezTo>
                  <a:pt x="20952" y="20933"/>
                  <a:pt x="20782" y="20729"/>
                  <a:pt x="20816" y="20490"/>
                </a:cubicBezTo>
                <a:lnTo>
                  <a:pt x="20816" y="20490"/>
                </a:lnTo>
                <a:lnTo>
                  <a:pt x="21157" y="20592"/>
                </a:lnTo>
                <a:cubicBezTo>
                  <a:pt x="21288" y="20636"/>
                  <a:pt x="21419" y="20693"/>
                  <a:pt x="21550" y="20693"/>
                </a:cubicBezTo>
                <a:cubicBezTo>
                  <a:pt x="21624" y="20693"/>
                  <a:pt x="21698" y="20675"/>
                  <a:pt x="21771" y="20626"/>
                </a:cubicBezTo>
                <a:cubicBezTo>
                  <a:pt x="21791" y="20616"/>
                  <a:pt x="21817" y="20612"/>
                  <a:pt x="21845" y="20612"/>
                </a:cubicBezTo>
                <a:cubicBezTo>
                  <a:pt x="21914" y="20612"/>
                  <a:pt x="21996" y="20636"/>
                  <a:pt x="22044" y="20660"/>
                </a:cubicBezTo>
                <a:cubicBezTo>
                  <a:pt x="22317" y="20763"/>
                  <a:pt x="22556" y="20899"/>
                  <a:pt x="22829" y="21002"/>
                </a:cubicBezTo>
                <a:cubicBezTo>
                  <a:pt x="22863" y="21013"/>
                  <a:pt x="22901" y="21021"/>
                  <a:pt x="22939" y="21021"/>
                </a:cubicBezTo>
                <a:cubicBezTo>
                  <a:pt x="23015" y="21021"/>
                  <a:pt x="23091" y="20990"/>
                  <a:pt x="23136" y="20899"/>
                </a:cubicBezTo>
                <a:cubicBezTo>
                  <a:pt x="23205" y="20797"/>
                  <a:pt x="23136" y="20626"/>
                  <a:pt x="23034" y="20592"/>
                </a:cubicBezTo>
                <a:cubicBezTo>
                  <a:pt x="22829" y="20490"/>
                  <a:pt x="22659" y="20387"/>
                  <a:pt x="22488" y="20285"/>
                </a:cubicBezTo>
                <a:cubicBezTo>
                  <a:pt x="22897" y="20012"/>
                  <a:pt x="23341" y="19773"/>
                  <a:pt x="23785" y="19568"/>
                </a:cubicBezTo>
                <a:cubicBezTo>
                  <a:pt x="24262" y="19364"/>
                  <a:pt x="24706" y="19125"/>
                  <a:pt x="25184" y="18886"/>
                </a:cubicBezTo>
                <a:cubicBezTo>
                  <a:pt x="25218" y="18988"/>
                  <a:pt x="25218" y="19057"/>
                  <a:pt x="25252" y="19125"/>
                </a:cubicBezTo>
                <a:cubicBezTo>
                  <a:pt x="25302" y="19351"/>
                  <a:pt x="25519" y="19485"/>
                  <a:pt x="25739" y="19485"/>
                </a:cubicBezTo>
                <a:cubicBezTo>
                  <a:pt x="25818" y="19485"/>
                  <a:pt x="25897" y="19468"/>
                  <a:pt x="25968" y="19432"/>
                </a:cubicBezTo>
                <a:cubicBezTo>
                  <a:pt x="26139" y="19364"/>
                  <a:pt x="26276" y="19261"/>
                  <a:pt x="26412" y="19159"/>
                </a:cubicBezTo>
                <a:cubicBezTo>
                  <a:pt x="27026" y="18681"/>
                  <a:pt x="27572" y="18135"/>
                  <a:pt x="28118" y="17623"/>
                </a:cubicBezTo>
                <a:cubicBezTo>
                  <a:pt x="28121" y="17623"/>
                  <a:pt x="28124" y="17623"/>
                  <a:pt x="28127" y="17622"/>
                </a:cubicBezTo>
                <a:close/>
                <a:moveTo>
                  <a:pt x="27504" y="20626"/>
                </a:moveTo>
                <a:cubicBezTo>
                  <a:pt x="27197" y="21275"/>
                  <a:pt x="26890" y="21889"/>
                  <a:pt x="26276" y="22196"/>
                </a:cubicBezTo>
                <a:cubicBezTo>
                  <a:pt x="25866" y="22708"/>
                  <a:pt x="25252" y="22878"/>
                  <a:pt x="24706" y="23117"/>
                </a:cubicBezTo>
                <a:lnTo>
                  <a:pt x="27504" y="20626"/>
                </a:lnTo>
                <a:close/>
                <a:moveTo>
                  <a:pt x="11193" y="21718"/>
                </a:moveTo>
                <a:lnTo>
                  <a:pt x="11193" y="21718"/>
                </a:lnTo>
                <a:cubicBezTo>
                  <a:pt x="10988" y="22196"/>
                  <a:pt x="10715" y="22674"/>
                  <a:pt x="10340" y="23083"/>
                </a:cubicBezTo>
                <a:cubicBezTo>
                  <a:pt x="10156" y="23298"/>
                  <a:pt x="9890" y="23429"/>
                  <a:pt x="9615" y="23429"/>
                </a:cubicBezTo>
                <a:cubicBezTo>
                  <a:pt x="9584" y="23429"/>
                  <a:pt x="9553" y="23428"/>
                  <a:pt x="9521" y="23424"/>
                </a:cubicBezTo>
                <a:lnTo>
                  <a:pt x="9521" y="23424"/>
                </a:lnTo>
                <a:cubicBezTo>
                  <a:pt x="9521" y="23424"/>
                  <a:pt x="9521" y="23424"/>
                  <a:pt x="9521" y="23424"/>
                </a:cubicBezTo>
                <a:cubicBezTo>
                  <a:pt x="9658" y="23322"/>
                  <a:pt x="9794" y="23220"/>
                  <a:pt x="9897" y="23117"/>
                </a:cubicBezTo>
                <a:cubicBezTo>
                  <a:pt x="10340" y="22639"/>
                  <a:pt x="10750" y="22162"/>
                  <a:pt x="11193" y="21718"/>
                </a:cubicBezTo>
                <a:close/>
                <a:moveTo>
                  <a:pt x="34533" y="21718"/>
                </a:moveTo>
                <a:lnTo>
                  <a:pt x="34533" y="21718"/>
                </a:lnTo>
                <a:cubicBezTo>
                  <a:pt x="34839" y="22296"/>
                  <a:pt x="34739" y="22976"/>
                  <a:pt x="34333" y="23454"/>
                </a:cubicBezTo>
                <a:lnTo>
                  <a:pt x="34333" y="23454"/>
                </a:lnTo>
                <a:cubicBezTo>
                  <a:pt x="34400" y="22822"/>
                  <a:pt x="34466" y="22287"/>
                  <a:pt x="34533" y="21718"/>
                </a:cubicBezTo>
                <a:close/>
                <a:moveTo>
                  <a:pt x="18837" y="23117"/>
                </a:moveTo>
                <a:lnTo>
                  <a:pt x="18837" y="23117"/>
                </a:lnTo>
                <a:cubicBezTo>
                  <a:pt x="19178" y="23322"/>
                  <a:pt x="19246" y="23493"/>
                  <a:pt x="19144" y="23766"/>
                </a:cubicBezTo>
                <a:cubicBezTo>
                  <a:pt x="19007" y="23527"/>
                  <a:pt x="18905" y="23322"/>
                  <a:pt x="18837" y="23117"/>
                </a:cubicBezTo>
                <a:close/>
                <a:moveTo>
                  <a:pt x="30025" y="18743"/>
                </a:moveTo>
                <a:cubicBezTo>
                  <a:pt x="30302" y="18743"/>
                  <a:pt x="30502" y="18921"/>
                  <a:pt x="30746" y="19057"/>
                </a:cubicBezTo>
                <a:cubicBezTo>
                  <a:pt x="30473" y="20183"/>
                  <a:pt x="30029" y="21240"/>
                  <a:pt x="29483" y="22230"/>
                </a:cubicBezTo>
                <a:cubicBezTo>
                  <a:pt x="29517" y="22128"/>
                  <a:pt x="29551" y="21991"/>
                  <a:pt x="29586" y="21855"/>
                </a:cubicBezTo>
                <a:lnTo>
                  <a:pt x="30336" y="19568"/>
                </a:lnTo>
                <a:cubicBezTo>
                  <a:pt x="30370" y="19466"/>
                  <a:pt x="30370" y="19364"/>
                  <a:pt x="30370" y="19295"/>
                </a:cubicBezTo>
                <a:cubicBezTo>
                  <a:pt x="30336" y="19193"/>
                  <a:pt x="30268" y="19091"/>
                  <a:pt x="30234" y="19022"/>
                </a:cubicBezTo>
                <a:cubicBezTo>
                  <a:pt x="30131" y="19057"/>
                  <a:pt x="30029" y="19125"/>
                  <a:pt x="29961" y="19193"/>
                </a:cubicBezTo>
                <a:cubicBezTo>
                  <a:pt x="29927" y="19261"/>
                  <a:pt x="29893" y="19364"/>
                  <a:pt x="29893" y="19466"/>
                </a:cubicBezTo>
                <a:cubicBezTo>
                  <a:pt x="29620" y="20217"/>
                  <a:pt x="29381" y="21002"/>
                  <a:pt x="29108" y="21752"/>
                </a:cubicBezTo>
                <a:cubicBezTo>
                  <a:pt x="29074" y="21889"/>
                  <a:pt x="29005" y="21991"/>
                  <a:pt x="28937" y="22196"/>
                </a:cubicBezTo>
                <a:cubicBezTo>
                  <a:pt x="28903" y="22059"/>
                  <a:pt x="28903" y="21991"/>
                  <a:pt x="28835" y="21923"/>
                </a:cubicBezTo>
                <a:cubicBezTo>
                  <a:pt x="28780" y="21895"/>
                  <a:pt x="28702" y="21845"/>
                  <a:pt x="28638" y="21845"/>
                </a:cubicBezTo>
                <a:cubicBezTo>
                  <a:pt x="28623" y="21845"/>
                  <a:pt x="28609" y="21848"/>
                  <a:pt x="28596" y="21855"/>
                </a:cubicBezTo>
                <a:cubicBezTo>
                  <a:pt x="28494" y="21889"/>
                  <a:pt x="28459" y="21957"/>
                  <a:pt x="28425" y="22059"/>
                </a:cubicBezTo>
                <a:cubicBezTo>
                  <a:pt x="28391" y="22298"/>
                  <a:pt x="28391" y="22571"/>
                  <a:pt x="28391" y="22810"/>
                </a:cubicBezTo>
                <a:cubicBezTo>
                  <a:pt x="28391" y="23049"/>
                  <a:pt x="28186" y="23288"/>
                  <a:pt x="27948" y="23322"/>
                </a:cubicBezTo>
                <a:cubicBezTo>
                  <a:pt x="27982" y="23185"/>
                  <a:pt x="27982" y="23151"/>
                  <a:pt x="28016" y="22981"/>
                </a:cubicBezTo>
                <a:cubicBezTo>
                  <a:pt x="28050" y="22844"/>
                  <a:pt x="28016" y="22708"/>
                  <a:pt x="27845" y="22674"/>
                </a:cubicBezTo>
                <a:cubicBezTo>
                  <a:pt x="27823" y="22669"/>
                  <a:pt x="27803" y="22667"/>
                  <a:pt x="27785" y="22667"/>
                </a:cubicBezTo>
                <a:cubicBezTo>
                  <a:pt x="27665" y="22667"/>
                  <a:pt x="27632" y="22760"/>
                  <a:pt x="27572" y="22878"/>
                </a:cubicBezTo>
                <a:cubicBezTo>
                  <a:pt x="27436" y="23288"/>
                  <a:pt x="27129" y="23663"/>
                  <a:pt x="26719" y="23834"/>
                </a:cubicBezTo>
                <a:cubicBezTo>
                  <a:pt x="26787" y="23766"/>
                  <a:pt x="26822" y="23663"/>
                  <a:pt x="26890" y="23595"/>
                </a:cubicBezTo>
                <a:cubicBezTo>
                  <a:pt x="27606" y="22537"/>
                  <a:pt x="28391" y="21513"/>
                  <a:pt x="29074" y="20456"/>
                </a:cubicBezTo>
                <a:cubicBezTo>
                  <a:pt x="29313" y="20080"/>
                  <a:pt x="29483" y="19671"/>
                  <a:pt x="29620" y="19261"/>
                </a:cubicBezTo>
                <a:cubicBezTo>
                  <a:pt x="29688" y="19091"/>
                  <a:pt x="29756" y="18920"/>
                  <a:pt x="29790" y="18784"/>
                </a:cubicBezTo>
                <a:cubicBezTo>
                  <a:pt x="29875" y="18755"/>
                  <a:pt x="29953" y="18743"/>
                  <a:pt x="30025" y="18743"/>
                </a:cubicBezTo>
                <a:close/>
                <a:moveTo>
                  <a:pt x="7098" y="21923"/>
                </a:moveTo>
                <a:lnTo>
                  <a:pt x="7098" y="21923"/>
                </a:lnTo>
                <a:cubicBezTo>
                  <a:pt x="6416" y="22708"/>
                  <a:pt x="5631" y="23458"/>
                  <a:pt x="4812" y="24141"/>
                </a:cubicBezTo>
                <a:lnTo>
                  <a:pt x="4744" y="24039"/>
                </a:lnTo>
                <a:lnTo>
                  <a:pt x="5017" y="23731"/>
                </a:lnTo>
                <a:cubicBezTo>
                  <a:pt x="5222" y="23458"/>
                  <a:pt x="5426" y="23185"/>
                  <a:pt x="5631" y="22912"/>
                </a:cubicBezTo>
                <a:cubicBezTo>
                  <a:pt x="5802" y="22605"/>
                  <a:pt x="6075" y="22366"/>
                  <a:pt x="6416" y="22230"/>
                </a:cubicBezTo>
                <a:cubicBezTo>
                  <a:pt x="6655" y="22128"/>
                  <a:pt x="6860" y="22025"/>
                  <a:pt x="7098" y="21923"/>
                </a:cubicBezTo>
                <a:close/>
                <a:moveTo>
                  <a:pt x="16619" y="20421"/>
                </a:moveTo>
                <a:lnTo>
                  <a:pt x="16619" y="20421"/>
                </a:lnTo>
                <a:cubicBezTo>
                  <a:pt x="16721" y="20558"/>
                  <a:pt x="16789" y="20694"/>
                  <a:pt x="16824" y="20797"/>
                </a:cubicBezTo>
                <a:cubicBezTo>
                  <a:pt x="17028" y="21275"/>
                  <a:pt x="17233" y="21752"/>
                  <a:pt x="17438" y="22196"/>
                </a:cubicBezTo>
                <a:cubicBezTo>
                  <a:pt x="17642" y="22605"/>
                  <a:pt x="17847" y="23015"/>
                  <a:pt x="18120" y="23424"/>
                </a:cubicBezTo>
                <a:cubicBezTo>
                  <a:pt x="18291" y="23697"/>
                  <a:pt x="18496" y="23970"/>
                  <a:pt x="18734" y="24209"/>
                </a:cubicBezTo>
                <a:cubicBezTo>
                  <a:pt x="18530" y="24209"/>
                  <a:pt x="18393" y="24107"/>
                  <a:pt x="18291" y="23970"/>
                </a:cubicBezTo>
                <a:cubicBezTo>
                  <a:pt x="18086" y="23766"/>
                  <a:pt x="17915" y="23527"/>
                  <a:pt x="17745" y="23322"/>
                </a:cubicBezTo>
                <a:cubicBezTo>
                  <a:pt x="17267" y="22605"/>
                  <a:pt x="16926" y="21855"/>
                  <a:pt x="16653" y="21070"/>
                </a:cubicBezTo>
                <a:cubicBezTo>
                  <a:pt x="16551" y="20865"/>
                  <a:pt x="16551" y="20626"/>
                  <a:pt x="16619" y="20421"/>
                </a:cubicBezTo>
                <a:close/>
                <a:moveTo>
                  <a:pt x="7508" y="23151"/>
                </a:moveTo>
                <a:lnTo>
                  <a:pt x="7781" y="23356"/>
                </a:lnTo>
                <a:lnTo>
                  <a:pt x="6825" y="24243"/>
                </a:lnTo>
                <a:lnTo>
                  <a:pt x="6723" y="24175"/>
                </a:lnTo>
                <a:cubicBezTo>
                  <a:pt x="6962" y="23800"/>
                  <a:pt x="7235" y="23458"/>
                  <a:pt x="7508" y="23151"/>
                </a:cubicBezTo>
                <a:close/>
                <a:moveTo>
                  <a:pt x="13172" y="16975"/>
                </a:moveTo>
                <a:lnTo>
                  <a:pt x="13275" y="17009"/>
                </a:lnTo>
                <a:cubicBezTo>
                  <a:pt x="13241" y="17521"/>
                  <a:pt x="13172" y="18033"/>
                  <a:pt x="13206" y="18545"/>
                </a:cubicBezTo>
                <a:cubicBezTo>
                  <a:pt x="13206" y="18920"/>
                  <a:pt x="13036" y="19227"/>
                  <a:pt x="12729" y="19398"/>
                </a:cubicBezTo>
                <a:cubicBezTo>
                  <a:pt x="12763" y="19227"/>
                  <a:pt x="12763" y="19057"/>
                  <a:pt x="12763" y="18886"/>
                </a:cubicBezTo>
                <a:cubicBezTo>
                  <a:pt x="12763" y="18784"/>
                  <a:pt x="12695" y="18715"/>
                  <a:pt x="12592" y="18681"/>
                </a:cubicBezTo>
                <a:cubicBezTo>
                  <a:pt x="12490" y="18681"/>
                  <a:pt x="12422" y="18749"/>
                  <a:pt x="12353" y="18818"/>
                </a:cubicBezTo>
                <a:cubicBezTo>
                  <a:pt x="12217" y="19159"/>
                  <a:pt x="12115" y="19466"/>
                  <a:pt x="12012" y="19807"/>
                </a:cubicBezTo>
                <a:cubicBezTo>
                  <a:pt x="11978" y="19978"/>
                  <a:pt x="11842" y="20114"/>
                  <a:pt x="11671" y="20183"/>
                </a:cubicBezTo>
                <a:cubicBezTo>
                  <a:pt x="11500" y="20217"/>
                  <a:pt x="11364" y="20285"/>
                  <a:pt x="11227" y="20387"/>
                </a:cubicBezTo>
                <a:cubicBezTo>
                  <a:pt x="11159" y="20456"/>
                  <a:pt x="11091" y="20558"/>
                  <a:pt x="11091" y="20694"/>
                </a:cubicBezTo>
                <a:cubicBezTo>
                  <a:pt x="11091" y="20799"/>
                  <a:pt x="11190" y="20843"/>
                  <a:pt x="11298" y="20843"/>
                </a:cubicBezTo>
                <a:cubicBezTo>
                  <a:pt x="11332" y="20843"/>
                  <a:pt x="11366" y="20839"/>
                  <a:pt x="11398" y="20831"/>
                </a:cubicBezTo>
                <a:lnTo>
                  <a:pt x="11671" y="20763"/>
                </a:lnTo>
                <a:lnTo>
                  <a:pt x="11671" y="20763"/>
                </a:lnTo>
                <a:cubicBezTo>
                  <a:pt x="11603" y="20899"/>
                  <a:pt x="11569" y="21036"/>
                  <a:pt x="11534" y="21172"/>
                </a:cubicBezTo>
                <a:cubicBezTo>
                  <a:pt x="11432" y="21138"/>
                  <a:pt x="11330" y="21104"/>
                  <a:pt x="11227" y="21104"/>
                </a:cubicBezTo>
                <a:cubicBezTo>
                  <a:pt x="11125" y="21138"/>
                  <a:pt x="11057" y="21206"/>
                  <a:pt x="10988" y="21275"/>
                </a:cubicBezTo>
                <a:cubicBezTo>
                  <a:pt x="10784" y="21513"/>
                  <a:pt x="10579" y="21752"/>
                  <a:pt x="10340" y="21957"/>
                </a:cubicBezTo>
                <a:cubicBezTo>
                  <a:pt x="10340" y="21889"/>
                  <a:pt x="10374" y="21821"/>
                  <a:pt x="10408" y="21752"/>
                </a:cubicBezTo>
                <a:cubicBezTo>
                  <a:pt x="10545" y="21548"/>
                  <a:pt x="10647" y="21377"/>
                  <a:pt x="10818" y="21104"/>
                </a:cubicBezTo>
                <a:cubicBezTo>
                  <a:pt x="10988" y="20831"/>
                  <a:pt x="11023" y="20660"/>
                  <a:pt x="10886" y="20592"/>
                </a:cubicBezTo>
                <a:cubicBezTo>
                  <a:pt x="10841" y="20573"/>
                  <a:pt x="10801" y="20564"/>
                  <a:pt x="10765" y="20564"/>
                </a:cubicBezTo>
                <a:cubicBezTo>
                  <a:pt x="10609" y="20564"/>
                  <a:pt x="10526" y="20720"/>
                  <a:pt x="10442" y="20831"/>
                </a:cubicBezTo>
                <a:cubicBezTo>
                  <a:pt x="9999" y="21513"/>
                  <a:pt x="9521" y="22230"/>
                  <a:pt x="9043" y="22912"/>
                </a:cubicBezTo>
                <a:cubicBezTo>
                  <a:pt x="8941" y="23049"/>
                  <a:pt x="8839" y="23185"/>
                  <a:pt x="8702" y="23322"/>
                </a:cubicBezTo>
                <a:cubicBezTo>
                  <a:pt x="8532" y="23493"/>
                  <a:pt x="8361" y="23595"/>
                  <a:pt x="8463" y="23868"/>
                </a:cubicBezTo>
                <a:lnTo>
                  <a:pt x="7371" y="24482"/>
                </a:lnTo>
                <a:lnTo>
                  <a:pt x="7337" y="24482"/>
                </a:lnTo>
                <a:cubicBezTo>
                  <a:pt x="7474" y="24346"/>
                  <a:pt x="7576" y="24243"/>
                  <a:pt x="7679" y="24141"/>
                </a:cubicBezTo>
                <a:cubicBezTo>
                  <a:pt x="8054" y="23731"/>
                  <a:pt x="8429" y="23356"/>
                  <a:pt x="8805" y="22912"/>
                </a:cubicBezTo>
                <a:cubicBezTo>
                  <a:pt x="8873" y="22844"/>
                  <a:pt x="8941" y="22776"/>
                  <a:pt x="8975" y="22708"/>
                </a:cubicBezTo>
                <a:cubicBezTo>
                  <a:pt x="9078" y="22639"/>
                  <a:pt x="9078" y="22469"/>
                  <a:pt x="8975" y="22366"/>
                </a:cubicBezTo>
                <a:cubicBezTo>
                  <a:pt x="8929" y="22320"/>
                  <a:pt x="8876" y="22302"/>
                  <a:pt x="8822" y="22302"/>
                </a:cubicBezTo>
                <a:cubicBezTo>
                  <a:pt x="8757" y="22302"/>
                  <a:pt x="8690" y="22329"/>
                  <a:pt x="8634" y="22366"/>
                </a:cubicBezTo>
                <a:cubicBezTo>
                  <a:pt x="8600" y="22401"/>
                  <a:pt x="8532" y="22435"/>
                  <a:pt x="8497" y="22469"/>
                </a:cubicBezTo>
                <a:cubicBezTo>
                  <a:pt x="8566" y="22025"/>
                  <a:pt x="8736" y="21616"/>
                  <a:pt x="8907" y="21240"/>
                </a:cubicBezTo>
                <a:cubicBezTo>
                  <a:pt x="9180" y="20899"/>
                  <a:pt x="9487" y="20558"/>
                  <a:pt x="9828" y="20285"/>
                </a:cubicBezTo>
                <a:cubicBezTo>
                  <a:pt x="10238" y="19944"/>
                  <a:pt x="10647" y="19637"/>
                  <a:pt x="11057" y="19295"/>
                </a:cubicBezTo>
                <a:cubicBezTo>
                  <a:pt x="11125" y="19193"/>
                  <a:pt x="11227" y="19125"/>
                  <a:pt x="11296" y="19022"/>
                </a:cubicBezTo>
                <a:cubicBezTo>
                  <a:pt x="11398" y="18920"/>
                  <a:pt x="11398" y="18784"/>
                  <a:pt x="11296" y="18681"/>
                </a:cubicBezTo>
                <a:cubicBezTo>
                  <a:pt x="11256" y="18655"/>
                  <a:pt x="11217" y="18644"/>
                  <a:pt x="11178" y="18644"/>
                </a:cubicBezTo>
                <a:cubicBezTo>
                  <a:pt x="11115" y="18644"/>
                  <a:pt x="11052" y="18673"/>
                  <a:pt x="10988" y="18715"/>
                </a:cubicBezTo>
                <a:lnTo>
                  <a:pt x="10477" y="19227"/>
                </a:lnTo>
                <a:cubicBezTo>
                  <a:pt x="10511" y="18988"/>
                  <a:pt x="10511" y="18988"/>
                  <a:pt x="10750" y="18818"/>
                </a:cubicBezTo>
                <a:cubicBezTo>
                  <a:pt x="10886" y="18681"/>
                  <a:pt x="11057" y="18579"/>
                  <a:pt x="11261" y="18545"/>
                </a:cubicBezTo>
                <a:cubicBezTo>
                  <a:pt x="11432" y="18511"/>
                  <a:pt x="11603" y="18408"/>
                  <a:pt x="11773" y="18306"/>
                </a:cubicBezTo>
                <a:lnTo>
                  <a:pt x="11773" y="18306"/>
                </a:lnTo>
                <a:cubicBezTo>
                  <a:pt x="11637" y="18886"/>
                  <a:pt x="11569" y="19398"/>
                  <a:pt x="11091" y="19739"/>
                </a:cubicBezTo>
                <a:lnTo>
                  <a:pt x="11057" y="19773"/>
                </a:lnTo>
                <a:cubicBezTo>
                  <a:pt x="10954" y="19841"/>
                  <a:pt x="10852" y="19978"/>
                  <a:pt x="10954" y="20114"/>
                </a:cubicBezTo>
                <a:cubicBezTo>
                  <a:pt x="11006" y="20183"/>
                  <a:pt x="11074" y="20208"/>
                  <a:pt x="11142" y="20208"/>
                </a:cubicBezTo>
                <a:cubicBezTo>
                  <a:pt x="11210" y="20208"/>
                  <a:pt x="11279" y="20183"/>
                  <a:pt x="11330" y="20148"/>
                </a:cubicBezTo>
                <a:cubicBezTo>
                  <a:pt x="11637" y="19978"/>
                  <a:pt x="11876" y="19671"/>
                  <a:pt x="11978" y="19364"/>
                </a:cubicBezTo>
                <a:cubicBezTo>
                  <a:pt x="12115" y="18988"/>
                  <a:pt x="12217" y="18613"/>
                  <a:pt x="12285" y="18238"/>
                </a:cubicBezTo>
                <a:cubicBezTo>
                  <a:pt x="12319" y="17862"/>
                  <a:pt x="12524" y="17555"/>
                  <a:pt x="12797" y="17316"/>
                </a:cubicBezTo>
                <a:cubicBezTo>
                  <a:pt x="12933" y="17214"/>
                  <a:pt x="13036" y="17112"/>
                  <a:pt x="13172" y="16975"/>
                </a:cubicBezTo>
                <a:close/>
                <a:moveTo>
                  <a:pt x="18632" y="20217"/>
                </a:moveTo>
                <a:cubicBezTo>
                  <a:pt x="18700" y="20285"/>
                  <a:pt x="18769" y="20353"/>
                  <a:pt x="18837" y="20421"/>
                </a:cubicBezTo>
                <a:cubicBezTo>
                  <a:pt x="19314" y="21002"/>
                  <a:pt x="19895" y="21513"/>
                  <a:pt x="20543" y="21923"/>
                </a:cubicBezTo>
                <a:cubicBezTo>
                  <a:pt x="20884" y="22162"/>
                  <a:pt x="21225" y="22401"/>
                  <a:pt x="21532" y="22708"/>
                </a:cubicBezTo>
                <a:cubicBezTo>
                  <a:pt x="21635" y="22810"/>
                  <a:pt x="21669" y="23015"/>
                  <a:pt x="21737" y="23185"/>
                </a:cubicBezTo>
                <a:cubicBezTo>
                  <a:pt x="21669" y="23220"/>
                  <a:pt x="21601" y="23254"/>
                  <a:pt x="21498" y="23288"/>
                </a:cubicBezTo>
                <a:cubicBezTo>
                  <a:pt x="21362" y="23424"/>
                  <a:pt x="21328" y="23629"/>
                  <a:pt x="21498" y="23663"/>
                </a:cubicBezTo>
                <a:cubicBezTo>
                  <a:pt x="22044" y="23766"/>
                  <a:pt x="22044" y="24277"/>
                  <a:pt x="22249" y="24619"/>
                </a:cubicBezTo>
                <a:cubicBezTo>
                  <a:pt x="21430" y="24073"/>
                  <a:pt x="20748" y="23390"/>
                  <a:pt x="20133" y="22605"/>
                </a:cubicBezTo>
                <a:cubicBezTo>
                  <a:pt x="20202" y="22503"/>
                  <a:pt x="20304" y="22366"/>
                  <a:pt x="20304" y="22264"/>
                </a:cubicBezTo>
                <a:cubicBezTo>
                  <a:pt x="20236" y="22162"/>
                  <a:pt x="20168" y="22025"/>
                  <a:pt x="20065" y="21923"/>
                </a:cubicBezTo>
                <a:cubicBezTo>
                  <a:pt x="19690" y="21513"/>
                  <a:pt x="19280" y="21104"/>
                  <a:pt x="18905" y="20694"/>
                </a:cubicBezTo>
                <a:cubicBezTo>
                  <a:pt x="18803" y="20558"/>
                  <a:pt x="18700" y="20387"/>
                  <a:pt x="18632" y="20217"/>
                </a:cubicBezTo>
                <a:close/>
                <a:moveTo>
                  <a:pt x="41392" y="21957"/>
                </a:moveTo>
                <a:cubicBezTo>
                  <a:pt x="41631" y="22981"/>
                  <a:pt x="42040" y="23970"/>
                  <a:pt x="42586" y="24892"/>
                </a:cubicBezTo>
                <a:cubicBezTo>
                  <a:pt x="42479" y="24959"/>
                  <a:pt x="42414" y="24999"/>
                  <a:pt x="42352" y="24999"/>
                </a:cubicBezTo>
                <a:cubicBezTo>
                  <a:pt x="42256" y="24999"/>
                  <a:pt x="42166" y="24902"/>
                  <a:pt x="41938" y="24653"/>
                </a:cubicBezTo>
                <a:cubicBezTo>
                  <a:pt x="42075" y="24448"/>
                  <a:pt x="42040" y="24175"/>
                  <a:pt x="41836" y="24073"/>
                </a:cubicBezTo>
                <a:cubicBezTo>
                  <a:pt x="41699" y="23936"/>
                  <a:pt x="41597" y="23800"/>
                  <a:pt x="41529" y="23629"/>
                </a:cubicBezTo>
                <a:cubicBezTo>
                  <a:pt x="41358" y="23185"/>
                  <a:pt x="41187" y="22708"/>
                  <a:pt x="41017" y="22230"/>
                </a:cubicBezTo>
                <a:lnTo>
                  <a:pt x="41392" y="21957"/>
                </a:lnTo>
                <a:close/>
                <a:moveTo>
                  <a:pt x="42348" y="22708"/>
                </a:moveTo>
                <a:lnTo>
                  <a:pt x="42348" y="22708"/>
                </a:lnTo>
                <a:cubicBezTo>
                  <a:pt x="42552" y="22844"/>
                  <a:pt x="42723" y="22947"/>
                  <a:pt x="42893" y="23049"/>
                </a:cubicBezTo>
                <a:cubicBezTo>
                  <a:pt x="42962" y="23117"/>
                  <a:pt x="42996" y="23185"/>
                  <a:pt x="43030" y="23254"/>
                </a:cubicBezTo>
                <a:cubicBezTo>
                  <a:pt x="43098" y="23458"/>
                  <a:pt x="43166" y="23663"/>
                  <a:pt x="43235" y="23834"/>
                </a:cubicBezTo>
                <a:cubicBezTo>
                  <a:pt x="43439" y="24243"/>
                  <a:pt x="43644" y="24653"/>
                  <a:pt x="43849" y="25062"/>
                </a:cubicBezTo>
                <a:lnTo>
                  <a:pt x="43747" y="25130"/>
                </a:lnTo>
                <a:cubicBezTo>
                  <a:pt x="42996" y="24516"/>
                  <a:pt x="42655" y="23663"/>
                  <a:pt x="42348" y="22708"/>
                </a:cubicBezTo>
                <a:close/>
                <a:moveTo>
                  <a:pt x="15493" y="22674"/>
                </a:moveTo>
                <a:cubicBezTo>
                  <a:pt x="16175" y="23151"/>
                  <a:pt x="16482" y="24004"/>
                  <a:pt x="16346" y="24823"/>
                </a:cubicBezTo>
                <a:lnTo>
                  <a:pt x="16312" y="24857"/>
                </a:lnTo>
                <a:cubicBezTo>
                  <a:pt x="16231" y="24840"/>
                  <a:pt x="16172" y="24826"/>
                  <a:pt x="16124" y="24826"/>
                </a:cubicBezTo>
                <a:cubicBezTo>
                  <a:pt x="15988" y="24826"/>
                  <a:pt x="15942" y="24932"/>
                  <a:pt x="15766" y="25335"/>
                </a:cubicBezTo>
                <a:cubicBezTo>
                  <a:pt x="15356" y="24482"/>
                  <a:pt x="15561" y="23595"/>
                  <a:pt x="15493" y="22674"/>
                </a:cubicBezTo>
                <a:close/>
                <a:moveTo>
                  <a:pt x="29756" y="23015"/>
                </a:moveTo>
                <a:lnTo>
                  <a:pt x="29756" y="23015"/>
                </a:lnTo>
                <a:cubicBezTo>
                  <a:pt x="29722" y="23322"/>
                  <a:pt x="29551" y="23561"/>
                  <a:pt x="29244" y="23629"/>
                </a:cubicBezTo>
                <a:lnTo>
                  <a:pt x="29176" y="23663"/>
                </a:lnTo>
                <a:cubicBezTo>
                  <a:pt x="29040" y="23731"/>
                  <a:pt x="28869" y="23766"/>
                  <a:pt x="28869" y="24004"/>
                </a:cubicBezTo>
                <a:cubicBezTo>
                  <a:pt x="28903" y="24243"/>
                  <a:pt x="29108" y="24141"/>
                  <a:pt x="29313" y="24209"/>
                </a:cubicBezTo>
                <a:cubicBezTo>
                  <a:pt x="29244" y="24346"/>
                  <a:pt x="29176" y="24516"/>
                  <a:pt x="29142" y="24653"/>
                </a:cubicBezTo>
                <a:cubicBezTo>
                  <a:pt x="28801" y="24653"/>
                  <a:pt x="28801" y="24653"/>
                  <a:pt x="28596" y="24926"/>
                </a:cubicBezTo>
                <a:cubicBezTo>
                  <a:pt x="28528" y="25062"/>
                  <a:pt x="28459" y="25165"/>
                  <a:pt x="28391" y="25301"/>
                </a:cubicBezTo>
                <a:cubicBezTo>
                  <a:pt x="28357" y="25335"/>
                  <a:pt x="28323" y="25369"/>
                  <a:pt x="28289" y="25403"/>
                </a:cubicBezTo>
                <a:lnTo>
                  <a:pt x="28221" y="25403"/>
                </a:lnTo>
                <a:cubicBezTo>
                  <a:pt x="28391" y="24789"/>
                  <a:pt x="28562" y="24175"/>
                  <a:pt x="28732" y="23663"/>
                </a:cubicBezTo>
                <a:lnTo>
                  <a:pt x="29756" y="23015"/>
                </a:lnTo>
                <a:close/>
                <a:moveTo>
                  <a:pt x="32793" y="25130"/>
                </a:moveTo>
                <a:lnTo>
                  <a:pt x="32861" y="25165"/>
                </a:lnTo>
                <a:cubicBezTo>
                  <a:pt x="32861" y="25233"/>
                  <a:pt x="32827" y="25335"/>
                  <a:pt x="32793" y="25403"/>
                </a:cubicBezTo>
                <a:lnTo>
                  <a:pt x="32725" y="25403"/>
                </a:lnTo>
                <a:cubicBezTo>
                  <a:pt x="32759" y="25301"/>
                  <a:pt x="32793" y="25233"/>
                  <a:pt x="32793" y="25130"/>
                </a:cubicBezTo>
                <a:close/>
                <a:moveTo>
                  <a:pt x="27333" y="22196"/>
                </a:moveTo>
                <a:lnTo>
                  <a:pt x="27333" y="22196"/>
                </a:lnTo>
                <a:cubicBezTo>
                  <a:pt x="26890" y="22810"/>
                  <a:pt x="26412" y="23356"/>
                  <a:pt x="26003" y="23936"/>
                </a:cubicBezTo>
                <a:cubicBezTo>
                  <a:pt x="25559" y="24550"/>
                  <a:pt x="24945" y="24926"/>
                  <a:pt x="24399" y="25438"/>
                </a:cubicBezTo>
                <a:cubicBezTo>
                  <a:pt x="24092" y="25165"/>
                  <a:pt x="23853" y="24960"/>
                  <a:pt x="23580" y="24721"/>
                </a:cubicBezTo>
                <a:cubicBezTo>
                  <a:pt x="23375" y="24619"/>
                  <a:pt x="23273" y="24414"/>
                  <a:pt x="23239" y="24175"/>
                </a:cubicBezTo>
                <a:cubicBezTo>
                  <a:pt x="23239" y="24039"/>
                  <a:pt x="22932" y="23868"/>
                  <a:pt x="22829" y="23731"/>
                </a:cubicBezTo>
                <a:cubicBezTo>
                  <a:pt x="22693" y="23629"/>
                  <a:pt x="22556" y="23527"/>
                  <a:pt x="22386" y="23424"/>
                </a:cubicBezTo>
                <a:lnTo>
                  <a:pt x="22454" y="23322"/>
                </a:lnTo>
                <a:lnTo>
                  <a:pt x="22659" y="23458"/>
                </a:lnTo>
                <a:cubicBezTo>
                  <a:pt x="23000" y="23663"/>
                  <a:pt x="23307" y="23868"/>
                  <a:pt x="23648" y="24073"/>
                </a:cubicBezTo>
                <a:cubicBezTo>
                  <a:pt x="23855" y="24155"/>
                  <a:pt x="24074" y="24200"/>
                  <a:pt x="24290" y="24200"/>
                </a:cubicBezTo>
                <a:cubicBezTo>
                  <a:pt x="24431" y="24200"/>
                  <a:pt x="24571" y="24181"/>
                  <a:pt x="24706" y="24141"/>
                </a:cubicBezTo>
                <a:cubicBezTo>
                  <a:pt x="25013" y="24039"/>
                  <a:pt x="25047" y="23970"/>
                  <a:pt x="24979" y="23629"/>
                </a:cubicBezTo>
                <a:lnTo>
                  <a:pt x="27333" y="22196"/>
                </a:lnTo>
                <a:close/>
                <a:moveTo>
                  <a:pt x="33783" y="18954"/>
                </a:moveTo>
                <a:lnTo>
                  <a:pt x="33885" y="18988"/>
                </a:lnTo>
                <a:cubicBezTo>
                  <a:pt x="33851" y="19807"/>
                  <a:pt x="33714" y="20592"/>
                  <a:pt x="33441" y="21377"/>
                </a:cubicBezTo>
                <a:cubicBezTo>
                  <a:pt x="33407" y="21513"/>
                  <a:pt x="33339" y="21616"/>
                  <a:pt x="33271" y="21752"/>
                </a:cubicBezTo>
                <a:cubicBezTo>
                  <a:pt x="33066" y="22059"/>
                  <a:pt x="33066" y="22059"/>
                  <a:pt x="33373" y="22332"/>
                </a:cubicBezTo>
                <a:cubicBezTo>
                  <a:pt x="33066" y="23458"/>
                  <a:pt x="32588" y="24516"/>
                  <a:pt x="31974" y="25540"/>
                </a:cubicBezTo>
                <a:cubicBezTo>
                  <a:pt x="32111" y="24823"/>
                  <a:pt x="32213" y="24107"/>
                  <a:pt x="32315" y="23356"/>
                </a:cubicBezTo>
                <a:cubicBezTo>
                  <a:pt x="32384" y="22878"/>
                  <a:pt x="32384" y="22401"/>
                  <a:pt x="32452" y="21923"/>
                </a:cubicBezTo>
                <a:cubicBezTo>
                  <a:pt x="32486" y="21582"/>
                  <a:pt x="32657" y="21275"/>
                  <a:pt x="32895" y="21036"/>
                </a:cubicBezTo>
                <a:cubicBezTo>
                  <a:pt x="33066" y="20865"/>
                  <a:pt x="33203" y="20660"/>
                  <a:pt x="33305" y="20456"/>
                </a:cubicBezTo>
                <a:cubicBezTo>
                  <a:pt x="33407" y="20183"/>
                  <a:pt x="33441" y="19841"/>
                  <a:pt x="33544" y="19534"/>
                </a:cubicBezTo>
                <a:cubicBezTo>
                  <a:pt x="33612" y="19330"/>
                  <a:pt x="33680" y="19159"/>
                  <a:pt x="33783" y="18954"/>
                </a:cubicBezTo>
                <a:close/>
                <a:moveTo>
                  <a:pt x="8122" y="24653"/>
                </a:moveTo>
                <a:lnTo>
                  <a:pt x="7269" y="25711"/>
                </a:lnTo>
                <a:lnTo>
                  <a:pt x="7201" y="25676"/>
                </a:lnTo>
                <a:cubicBezTo>
                  <a:pt x="7337" y="25369"/>
                  <a:pt x="7474" y="25062"/>
                  <a:pt x="7644" y="24755"/>
                </a:cubicBezTo>
                <a:lnTo>
                  <a:pt x="8122" y="24653"/>
                </a:lnTo>
                <a:close/>
                <a:moveTo>
                  <a:pt x="20236" y="23527"/>
                </a:moveTo>
                <a:lnTo>
                  <a:pt x="22113" y="25233"/>
                </a:lnTo>
                <a:cubicBezTo>
                  <a:pt x="22147" y="25403"/>
                  <a:pt x="22181" y="25642"/>
                  <a:pt x="22215" y="25881"/>
                </a:cubicBezTo>
                <a:cubicBezTo>
                  <a:pt x="21805" y="25642"/>
                  <a:pt x="20918" y="24584"/>
                  <a:pt x="20236" y="23527"/>
                </a:cubicBezTo>
                <a:close/>
                <a:moveTo>
                  <a:pt x="13070" y="19807"/>
                </a:moveTo>
                <a:cubicBezTo>
                  <a:pt x="13070" y="20046"/>
                  <a:pt x="13036" y="20319"/>
                  <a:pt x="12933" y="20558"/>
                </a:cubicBezTo>
                <a:cubicBezTo>
                  <a:pt x="12865" y="20694"/>
                  <a:pt x="12831" y="20831"/>
                  <a:pt x="12763" y="20967"/>
                </a:cubicBezTo>
                <a:cubicBezTo>
                  <a:pt x="12763" y="21070"/>
                  <a:pt x="12797" y="21172"/>
                  <a:pt x="12865" y="21275"/>
                </a:cubicBezTo>
                <a:cubicBezTo>
                  <a:pt x="12895" y="21305"/>
                  <a:pt x="12928" y="21317"/>
                  <a:pt x="12961" y="21317"/>
                </a:cubicBezTo>
                <a:cubicBezTo>
                  <a:pt x="13042" y="21317"/>
                  <a:pt x="13124" y="21245"/>
                  <a:pt x="13172" y="21172"/>
                </a:cubicBezTo>
                <a:cubicBezTo>
                  <a:pt x="13241" y="21070"/>
                  <a:pt x="13275" y="20967"/>
                  <a:pt x="13343" y="20899"/>
                </a:cubicBezTo>
                <a:lnTo>
                  <a:pt x="13343" y="20899"/>
                </a:lnTo>
                <a:cubicBezTo>
                  <a:pt x="13275" y="21309"/>
                  <a:pt x="13172" y="21718"/>
                  <a:pt x="13002" y="22094"/>
                </a:cubicBezTo>
                <a:lnTo>
                  <a:pt x="12490" y="22025"/>
                </a:lnTo>
                <a:cubicBezTo>
                  <a:pt x="12524" y="21957"/>
                  <a:pt x="12524" y="21889"/>
                  <a:pt x="12490" y="21821"/>
                </a:cubicBezTo>
                <a:cubicBezTo>
                  <a:pt x="12456" y="21718"/>
                  <a:pt x="12456" y="21650"/>
                  <a:pt x="12319" y="21582"/>
                </a:cubicBezTo>
                <a:cubicBezTo>
                  <a:pt x="12297" y="21576"/>
                  <a:pt x="12277" y="21573"/>
                  <a:pt x="12258" y="21573"/>
                </a:cubicBezTo>
                <a:cubicBezTo>
                  <a:pt x="12162" y="21573"/>
                  <a:pt x="12109" y="21649"/>
                  <a:pt x="12080" y="21821"/>
                </a:cubicBezTo>
                <a:cubicBezTo>
                  <a:pt x="12046" y="21991"/>
                  <a:pt x="12012" y="22196"/>
                  <a:pt x="11978" y="22366"/>
                </a:cubicBezTo>
                <a:cubicBezTo>
                  <a:pt x="11910" y="22537"/>
                  <a:pt x="11876" y="22708"/>
                  <a:pt x="11807" y="22878"/>
                </a:cubicBezTo>
                <a:cubicBezTo>
                  <a:pt x="11739" y="22895"/>
                  <a:pt x="11671" y="22895"/>
                  <a:pt x="11611" y="22895"/>
                </a:cubicBezTo>
                <a:cubicBezTo>
                  <a:pt x="11551" y="22895"/>
                  <a:pt x="11500" y="22895"/>
                  <a:pt x="11466" y="22912"/>
                </a:cubicBezTo>
                <a:cubicBezTo>
                  <a:pt x="11364" y="23015"/>
                  <a:pt x="11296" y="23117"/>
                  <a:pt x="11296" y="23254"/>
                </a:cubicBezTo>
                <a:cubicBezTo>
                  <a:pt x="11193" y="23561"/>
                  <a:pt x="11091" y="23902"/>
                  <a:pt x="10988" y="24243"/>
                </a:cubicBezTo>
                <a:cubicBezTo>
                  <a:pt x="10920" y="24482"/>
                  <a:pt x="10784" y="24721"/>
                  <a:pt x="10613" y="24892"/>
                </a:cubicBezTo>
                <a:cubicBezTo>
                  <a:pt x="10477" y="25062"/>
                  <a:pt x="10374" y="25233"/>
                  <a:pt x="10306" y="25403"/>
                </a:cubicBezTo>
                <a:cubicBezTo>
                  <a:pt x="10170" y="25676"/>
                  <a:pt x="9965" y="25881"/>
                  <a:pt x="9692" y="25984"/>
                </a:cubicBezTo>
                <a:cubicBezTo>
                  <a:pt x="9692" y="25881"/>
                  <a:pt x="9726" y="25779"/>
                  <a:pt x="9726" y="25676"/>
                </a:cubicBezTo>
                <a:cubicBezTo>
                  <a:pt x="9965" y="25096"/>
                  <a:pt x="10204" y="24482"/>
                  <a:pt x="10442" y="23868"/>
                </a:cubicBezTo>
                <a:cubicBezTo>
                  <a:pt x="10477" y="23766"/>
                  <a:pt x="10511" y="23663"/>
                  <a:pt x="10579" y="23561"/>
                </a:cubicBezTo>
                <a:cubicBezTo>
                  <a:pt x="11227" y="22912"/>
                  <a:pt x="11705" y="22128"/>
                  <a:pt x="12012" y="21240"/>
                </a:cubicBezTo>
                <a:cubicBezTo>
                  <a:pt x="12046" y="21138"/>
                  <a:pt x="12080" y="21070"/>
                  <a:pt x="12115" y="20933"/>
                </a:cubicBezTo>
                <a:cubicBezTo>
                  <a:pt x="12251" y="20456"/>
                  <a:pt x="12592" y="20046"/>
                  <a:pt x="13070" y="19807"/>
                </a:cubicBezTo>
                <a:close/>
                <a:moveTo>
                  <a:pt x="41733" y="25267"/>
                </a:moveTo>
                <a:lnTo>
                  <a:pt x="41733" y="25267"/>
                </a:lnTo>
                <a:cubicBezTo>
                  <a:pt x="42279" y="25472"/>
                  <a:pt x="42279" y="25472"/>
                  <a:pt x="42177" y="25984"/>
                </a:cubicBezTo>
                <a:lnTo>
                  <a:pt x="41733" y="25267"/>
                </a:lnTo>
                <a:close/>
                <a:moveTo>
                  <a:pt x="5768" y="24004"/>
                </a:moveTo>
                <a:lnTo>
                  <a:pt x="5768" y="24004"/>
                </a:lnTo>
                <a:cubicBezTo>
                  <a:pt x="5436" y="24867"/>
                  <a:pt x="4718" y="25439"/>
                  <a:pt x="3988" y="26034"/>
                </a:cubicBezTo>
                <a:lnTo>
                  <a:pt x="3988" y="26034"/>
                </a:lnTo>
                <a:cubicBezTo>
                  <a:pt x="4054" y="25930"/>
                  <a:pt x="4139" y="25863"/>
                  <a:pt x="4198" y="25745"/>
                </a:cubicBezTo>
                <a:cubicBezTo>
                  <a:pt x="4403" y="25472"/>
                  <a:pt x="4403" y="25472"/>
                  <a:pt x="4232" y="25165"/>
                </a:cubicBezTo>
                <a:cubicBezTo>
                  <a:pt x="4505" y="24960"/>
                  <a:pt x="4812" y="24789"/>
                  <a:pt x="5051" y="24584"/>
                </a:cubicBezTo>
                <a:cubicBezTo>
                  <a:pt x="5290" y="24380"/>
                  <a:pt x="5529" y="24175"/>
                  <a:pt x="5768" y="24004"/>
                </a:cubicBezTo>
                <a:close/>
                <a:moveTo>
                  <a:pt x="7201" y="24619"/>
                </a:moveTo>
                <a:cubicBezTo>
                  <a:pt x="6962" y="25165"/>
                  <a:pt x="6689" y="25711"/>
                  <a:pt x="6348" y="26222"/>
                </a:cubicBezTo>
                <a:cubicBezTo>
                  <a:pt x="6348" y="26120"/>
                  <a:pt x="6279" y="25984"/>
                  <a:pt x="6348" y="25881"/>
                </a:cubicBezTo>
                <a:cubicBezTo>
                  <a:pt x="6621" y="25506"/>
                  <a:pt x="6587" y="24892"/>
                  <a:pt x="7201" y="24619"/>
                </a:cubicBezTo>
                <a:close/>
                <a:moveTo>
                  <a:pt x="15800" y="25847"/>
                </a:moveTo>
                <a:lnTo>
                  <a:pt x="15800" y="26257"/>
                </a:lnTo>
                <a:lnTo>
                  <a:pt x="15732" y="26291"/>
                </a:lnTo>
                <a:lnTo>
                  <a:pt x="15527" y="25881"/>
                </a:lnTo>
                <a:lnTo>
                  <a:pt x="15800" y="25847"/>
                </a:lnTo>
                <a:close/>
                <a:moveTo>
                  <a:pt x="38730" y="24107"/>
                </a:moveTo>
                <a:lnTo>
                  <a:pt x="39871" y="24563"/>
                </a:lnTo>
                <a:lnTo>
                  <a:pt x="39871" y="24563"/>
                </a:lnTo>
                <a:cubicBezTo>
                  <a:pt x="39580" y="24645"/>
                  <a:pt x="39551" y="24871"/>
                  <a:pt x="39584" y="25096"/>
                </a:cubicBezTo>
                <a:cubicBezTo>
                  <a:pt x="39618" y="25506"/>
                  <a:pt x="39686" y="25915"/>
                  <a:pt x="39754" y="26291"/>
                </a:cubicBezTo>
                <a:cubicBezTo>
                  <a:pt x="39754" y="26461"/>
                  <a:pt x="39822" y="26598"/>
                  <a:pt x="39822" y="26768"/>
                </a:cubicBezTo>
                <a:cubicBezTo>
                  <a:pt x="39481" y="26393"/>
                  <a:pt x="39174" y="26018"/>
                  <a:pt x="38935" y="25574"/>
                </a:cubicBezTo>
                <a:cubicBezTo>
                  <a:pt x="38628" y="25096"/>
                  <a:pt x="38765" y="24584"/>
                  <a:pt x="38730" y="24107"/>
                </a:cubicBezTo>
                <a:close/>
                <a:moveTo>
                  <a:pt x="3481" y="26461"/>
                </a:moveTo>
                <a:lnTo>
                  <a:pt x="3550" y="26530"/>
                </a:lnTo>
                <a:lnTo>
                  <a:pt x="3243" y="26802"/>
                </a:lnTo>
                <a:lnTo>
                  <a:pt x="3481" y="26461"/>
                </a:lnTo>
                <a:close/>
                <a:moveTo>
                  <a:pt x="45930" y="26393"/>
                </a:moveTo>
                <a:lnTo>
                  <a:pt x="46306" y="26564"/>
                </a:lnTo>
                <a:cubicBezTo>
                  <a:pt x="46374" y="26734"/>
                  <a:pt x="46408" y="26871"/>
                  <a:pt x="46442" y="27041"/>
                </a:cubicBezTo>
                <a:lnTo>
                  <a:pt x="46374" y="27075"/>
                </a:lnTo>
                <a:cubicBezTo>
                  <a:pt x="46203" y="26871"/>
                  <a:pt x="46067" y="26666"/>
                  <a:pt x="45896" y="26461"/>
                </a:cubicBezTo>
                <a:lnTo>
                  <a:pt x="45930" y="26393"/>
                </a:lnTo>
                <a:close/>
                <a:moveTo>
                  <a:pt x="30773" y="22912"/>
                </a:moveTo>
                <a:cubicBezTo>
                  <a:pt x="30674" y="23413"/>
                  <a:pt x="30607" y="23913"/>
                  <a:pt x="30507" y="24380"/>
                </a:cubicBezTo>
                <a:lnTo>
                  <a:pt x="30029" y="24687"/>
                </a:lnTo>
                <a:cubicBezTo>
                  <a:pt x="29858" y="24789"/>
                  <a:pt x="29756" y="24926"/>
                  <a:pt x="29927" y="25130"/>
                </a:cubicBezTo>
                <a:cubicBezTo>
                  <a:pt x="29961" y="25165"/>
                  <a:pt x="29995" y="25199"/>
                  <a:pt x="29995" y="25267"/>
                </a:cubicBezTo>
                <a:cubicBezTo>
                  <a:pt x="29858" y="25813"/>
                  <a:pt x="29893" y="26461"/>
                  <a:pt x="29347" y="26871"/>
                </a:cubicBezTo>
                <a:cubicBezTo>
                  <a:pt x="29275" y="26799"/>
                  <a:pt x="29204" y="26711"/>
                  <a:pt x="29109" y="26711"/>
                </a:cubicBezTo>
                <a:cubicBezTo>
                  <a:pt x="29068" y="26711"/>
                  <a:pt x="29023" y="26727"/>
                  <a:pt x="28971" y="26768"/>
                </a:cubicBezTo>
                <a:cubicBezTo>
                  <a:pt x="28835" y="26905"/>
                  <a:pt x="28698" y="27041"/>
                  <a:pt x="28596" y="27178"/>
                </a:cubicBezTo>
                <a:cubicBezTo>
                  <a:pt x="28528" y="27041"/>
                  <a:pt x="28562" y="26837"/>
                  <a:pt x="28664" y="26700"/>
                </a:cubicBezTo>
                <a:cubicBezTo>
                  <a:pt x="29108" y="26018"/>
                  <a:pt x="29483" y="25301"/>
                  <a:pt x="29722" y="24516"/>
                </a:cubicBezTo>
                <a:cubicBezTo>
                  <a:pt x="29858" y="24073"/>
                  <a:pt x="30097" y="23663"/>
                  <a:pt x="30404" y="23322"/>
                </a:cubicBezTo>
                <a:cubicBezTo>
                  <a:pt x="30507" y="23185"/>
                  <a:pt x="30609" y="23049"/>
                  <a:pt x="30712" y="22912"/>
                </a:cubicBezTo>
                <a:close/>
                <a:moveTo>
                  <a:pt x="6279" y="26427"/>
                </a:moveTo>
                <a:lnTo>
                  <a:pt x="6279" y="26427"/>
                </a:lnTo>
                <a:cubicBezTo>
                  <a:pt x="6177" y="26905"/>
                  <a:pt x="5802" y="26973"/>
                  <a:pt x="5563" y="27212"/>
                </a:cubicBezTo>
                <a:cubicBezTo>
                  <a:pt x="5699" y="26871"/>
                  <a:pt x="5699" y="26837"/>
                  <a:pt x="6245" y="26461"/>
                </a:cubicBezTo>
                <a:lnTo>
                  <a:pt x="6279" y="26427"/>
                </a:lnTo>
                <a:close/>
                <a:moveTo>
                  <a:pt x="18427" y="24823"/>
                </a:moveTo>
                <a:lnTo>
                  <a:pt x="18427" y="24823"/>
                </a:lnTo>
                <a:cubicBezTo>
                  <a:pt x="18496" y="25096"/>
                  <a:pt x="18564" y="25369"/>
                  <a:pt x="18666" y="25642"/>
                </a:cubicBezTo>
                <a:cubicBezTo>
                  <a:pt x="18905" y="26222"/>
                  <a:pt x="19110" y="26768"/>
                  <a:pt x="19314" y="27348"/>
                </a:cubicBezTo>
                <a:cubicBezTo>
                  <a:pt x="19246" y="27280"/>
                  <a:pt x="19212" y="27212"/>
                  <a:pt x="19144" y="27110"/>
                </a:cubicBezTo>
                <a:cubicBezTo>
                  <a:pt x="18905" y="26564"/>
                  <a:pt x="18666" y="25984"/>
                  <a:pt x="18461" y="25403"/>
                </a:cubicBezTo>
                <a:cubicBezTo>
                  <a:pt x="18427" y="25199"/>
                  <a:pt x="18427" y="24994"/>
                  <a:pt x="18427" y="24823"/>
                </a:cubicBezTo>
                <a:close/>
                <a:moveTo>
                  <a:pt x="22693" y="25431"/>
                </a:moveTo>
                <a:cubicBezTo>
                  <a:pt x="22923" y="25431"/>
                  <a:pt x="23124" y="25532"/>
                  <a:pt x="23273" y="25711"/>
                </a:cubicBezTo>
                <a:cubicBezTo>
                  <a:pt x="23512" y="25984"/>
                  <a:pt x="23785" y="26222"/>
                  <a:pt x="24058" y="26461"/>
                </a:cubicBezTo>
                <a:cubicBezTo>
                  <a:pt x="24331" y="26700"/>
                  <a:pt x="24604" y="26905"/>
                  <a:pt x="24945" y="27178"/>
                </a:cubicBezTo>
                <a:lnTo>
                  <a:pt x="24604" y="27451"/>
                </a:lnTo>
                <a:cubicBezTo>
                  <a:pt x="24262" y="27314"/>
                  <a:pt x="23921" y="27178"/>
                  <a:pt x="23614" y="27075"/>
                </a:cubicBezTo>
                <a:cubicBezTo>
                  <a:pt x="23409" y="27007"/>
                  <a:pt x="23205" y="26837"/>
                  <a:pt x="23136" y="26632"/>
                </a:cubicBezTo>
                <a:cubicBezTo>
                  <a:pt x="23000" y="26359"/>
                  <a:pt x="22863" y="26120"/>
                  <a:pt x="22727" y="25847"/>
                </a:cubicBezTo>
                <a:cubicBezTo>
                  <a:pt x="22693" y="25711"/>
                  <a:pt x="22624" y="25574"/>
                  <a:pt x="22590" y="25438"/>
                </a:cubicBezTo>
                <a:cubicBezTo>
                  <a:pt x="22625" y="25433"/>
                  <a:pt x="22659" y="25431"/>
                  <a:pt x="22693" y="25431"/>
                </a:cubicBezTo>
                <a:close/>
                <a:moveTo>
                  <a:pt x="29210" y="27144"/>
                </a:moveTo>
                <a:cubicBezTo>
                  <a:pt x="29278" y="27417"/>
                  <a:pt x="29142" y="27451"/>
                  <a:pt x="28971" y="27451"/>
                </a:cubicBezTo>
                <a:lnTo>
                  <a:pt x="29210" y="27144"/>
                </a:lnTo>
                <a:close/>
                <a:moveTo>
                  <a:pt x="5938" y="25438"/>
                </a:moveTo>
                <a:cubicBezTo>
                  <a:pt x="5836" y="26154"/>
                  <a:pt x="5017" y="26973"/>
                  <a:pt x="3720" y="27587"/>
                </a:cubicBezTo>
                <a:cubicBezTo>
                  <a:pt x="3925" y="27246"/>
                  <a:pt x="4164" y="27007"/>
                  <a:pt x="4130" y="26700"/>
                </a:cubicBezTo>
                <a:cubicBezTo>
                  <a:pt x="4300" y="26530"/>
                  <a:pt x="4539" y="26325"/>
                  <a:pt x="4744" y="26154"/>
                </a:cubicBezTo>
                <a:cubicBezTo>
                  <a:pt x="4846" y="26052"/>
                  <a:pt x="5017" y="26018"/>
                  <a:pt x="5085" y="25881"/>
                </a:cubicBezTo>
                <a:cubicBezTo>
                  <a:pt x="5290" y="25608"/>
                  <a:pt x="5597" y="25438"/>
                  <a:pt x="5938" y="25438"/>
                </a:cubicBezTo>
                <a:close/>
                <a:moveTo>
                  <a:pt x="19041" y="24721"/>
                </a:moveTo>
                <a:cubicBezTo>
                  <a:pt x="19314" y="24960"/>
                  <a:pt x="19622" y="25165"/>
                  <a:pt x="19724" y="25472"/>
                </a:cubicBezTo>
                <a:cubicBezTo>
                  <a:pt x="19826" y="25779"/>
                  <a:pt x="20065" y="26052"/>
                  <a:pt x="19963" y="26427"/>
                </a:cubicBezTo>
                <a:cubicBezTo>
                  <a:pt x="19963" y="26495"/>
                  <a:pt x="20031" y="26632"/>
                  <a:pt x="20099" y="26734"/>
                </a:cubicBezTo>
                <a:cubicBezTo>
                  <a:pt x="20270" y="27041"/>
                  <a:pt x="20475" y="27280"/>
                  <a:pt x="20645" y="27587"/>
                </a:cubicBezTo>
                <a:cubicBezTo>
                  <a:pt x="19929" y="26973"/>
                  <a:pt x="18905" y="25233"/>
                  <a:pt x="18939" y="24721"/>
                </a:cubicBezTo>
                <a:close/>
                <a:moveTo>
                  <a:pt x="35796" y="21718"/>
                </a:moveTo>
                <a:cubicBezTo>
                  <a:pt x="35932" y="22025"/>
                  <a:pt x="36035" y="22298"/>
                  <a:pt x="36205" y="22537"/>
                </a:cubicBezTo>
                <a:cubicBezTo>
                  <a:pt x="36274" y="22674"/>
                  <a:pt x="36376" y="22810"/>
                  <a:pt x="36478" y="22912"/>
                </a:cubicBezTo>
                <a:cubicBezTo>
                  <a:pt x="36683" y="23083"/>
                  <a:pt x="36854" y="23322"/>
                  <a:pt x="36922" y="23595"/>
                </a:cubicBezTo>
                <a:cubicBezTo>
                  <a:pt x="36854" y="23834"/>
                  <a:pt x="36785" y="24004"/>
                  <a:pt x="36717" y="24175"/>
                </a:cubicBezTo>
                <a:cubicBezTo>
                  <a:pt x="36717" y="24209"/>
                  <a:pt x="36717" y="24312"/>
                  <a:pt x="36683" y="24312"/>
                </a:cubicBezTo>
                <a:cubicBezTo>
                  <a:pt x="36342" y="24516"/>
                  <a:pt x="36547" y="24721"/>
                  <a:pt x="36649" y="24960"/>
                </a:cubicBezTo>
                <a:cubicBezTo>
                  <a:pt x="36683" y="25028"/>
                  <a:pt x="36717" y="25096"/>
                  <a:pt x="36717" y="25165"/>
                </a:cubicBezTo>
                <a:cubicBezTo>
                  <a:pt x="36820" y="25915"/>
                  <a:pt x="36922" y="26666"/>
                  <a:pt x="36990" y="27417"/>
                </a:cubicBezTo>
                <a:lnTo>
                  <a:pt x="36649" y="27656"/>
                </a:lnTo>
                <a:cubicBezTo>
                  <a:pt x="36512" y="27348"/>
                  <a:pt x="36410" y="27075"/>
                  <a:pt x="36342" y="26768"/>
                </a:cubicBezTo>
                <a:cubicBezTo>
                  <a:pt x="36137" y="25984"/>
                  <a:pt x="35967" y="25199"/>
                  <a:pt x="35796" y="24414"/>
                </a:cubicBezTo>
                <a:cubicBezTo>
                  <a:pt x="35796" y="24209"/>
                  <a:pt x="35728" y="24039"/>
                  <a:pt x="35591" y="23902"/>
                </a:cubicBezTo>
                <a:cubicBezTo>
                  <a:pt x="35489" y="23800"/>
                  <a:pt x="35455" y="23697"/>
                  <a:pt x="35455" y="23595"/>
                </a:cubicBezTo>
                <a:cubicBezTo>
                  <a:pt x="35386" y="23390"/>
                  <a:pt x="35352" y="23220"/>
                  <a:pt x="35318" y="23015"/>
                </a:cubicBezTo>
                <a:cubicBezTo>
                  <a:pt x="35284" y="22912"/>
                  <a:pt x="35284" y="22810"/>
                  <a:pt x="35318" y="22708"/>
                </a:cubicBezTo>
                <a:cubicBezTo>
                  <a:pt x="35455" y="22401"/>
                  <a:pt x="35591" y="22094"/>
                  <a:pt x="35762" y="21718"/>
                </a:cubicBezTo>
                <a:close/>
                <a:moveTo>
                  <a:pt x="31769" y="23322"/>
                </a:moveTo>
                <a:lnTo>
                  <a:pt x="31906" y="23356"/>
                </a:lnTo>
                <a:lnTo>
                  <a:pt x="31872" y="23356"/>
                </a:lnTo>
                <a:cubicBezTo>
                  <a:pt x="31565" y="24823"/>
                  <a:pt x="31462" y="26359"/>
                  <a:pt x="30814" y="27826"/>
                </a:cubicBezTo>
                <a:lnTo>
                  <a:pt x="30370" y="27519"/>
                </a:lnTo>
                <a:lnTo>
                  <a:pt x="30916" y="26257"/>
                </a:lnTo>
                <a:cubicBezTo>
                  <a:pt x="31189" y="25608"/>
                  <a:pt x="31394" y="24892"/>
                  <a:pt x="31462" y="24175"/>
                </a:cubicBezTo>
                <a:cubicBezTo>
                  <a:pt x="31531" y="23868"/>
                  <a:pt x="31633" y="23595"/>
                  <a:pt x="31769" y="23322"/>
                </a:cubicBezTo>
                <a:close/>
                <a:moveTo>
                  <a:pt x="21805" y="26564"/>
                </a:moveTo>
                <a:cubicBezTo>
                  <a:pt x="22147" y="26802"/>
                  <a:pt x="22556" y="27007"/>
                  <a:pt x="22863" y="27280"/>
                </a:cubicBezTo>
                <a:cubicBezTo>
                  <a:pt x="23034" y="27451"/>
                  <a:pt x="23170" y="27656"/>
                  <a:pt x="23273" y="27894"/>
                </a:cubicBezTo>
                <a:cubicBezTo>
                  <a:pt x="23273" y="27929"/>
                  <a:pt x="23205" y="27997"/>
                  <a:pt x="23205" y="28065"/>
                </a:cubicBezTo>
                <a:cubicBezTo>
                  <a:pt x="22590" y="27690"/>
                  <a:pt x="22113" y="27178"/>
                  <a:pt x="21771" y="26564"/>
                </a:cubicBezTo>
                <a:close/>
                <a:moveTo>
                  <a:pt x="14196" y="26530"/>
                </a:moveTo>
                <a:lnTo>
                  <a:pt x="14196" y="26530"/>
                </a:lnTo>
                <a:cubicBezTo>
                  <a:pt x="14367" y="27075"/>
                  <a:pt x="14401" y="27690"/>
                  <a:pt x="14298" y="28236"/>
                </a:cubicBezTo>
                <a:cubicBezTo>
                  <a:pt x="14094" y="27690"/>
                  <a:pt x="14060" y="27110"/>
                  <a:pt x="14196" y="26530"/>
                </a:cubicBezTo>
                <a:close/>
                <a:moveTo>
                  <a:pt x="16789" y="24312"/>
                </a:moveTo>
                <a:cubicBezTo>
                  <a:pt x="17062" y="24414"/>
                  <a:pt x="17233" y="24619"/>
                  <a:pt x="17267" y="24892"/>
                </a:cubicBezTo>
                <a:cubicBezTo>
                  <a:pt x="17404" y="26052"/>
                  <a:pt x="17779" y="27144"/>
                  <a:pt x="18359" y="28133"/>
                </a:cubicBezTo>
                <a:cubicBezTo>
                  <a:pt x="18359" y="28202"/>
                  <a:pt x="18359" y="28236"/>
                  <a:pt x="18359" y="28304"/>
                </a:cubicBezTo>
                <a:cubicBezTo>
                  <a:pt x="18223" y="28167"/>
                  <a:pt x="18120" y="27997"/>
                  <a:pt x="18018" y="27860"/>
                </a:cubicBezTo>
                <a:cubicBezTo>
                  <a:pt x="17540" y="27075"/>
                  <a:pt x="17233" y="26188"/>
                  <a:pt x="17165" y="25267"/>
                </a:cubicBezTo>
                <a:cubicBezTo>
                  <a:pt x="17165" y="25028"/>
                  <a:pt x="16994" y="24994"/>
                  <a:pt x="16824" y="24926"/>
                </a:cubicBezTo>
                <a:lnTo>
                  <a:pt x="16858" y="24926"/>
                </a:lnTo>
                <a:cubicBezTo>
                  <a:pt x="16824" y="24721"/>
                  <a:pt x="16824" y="24550"/>
                  <a:pt x="16789" y="24312"/>
                </a:cubicBezTo>
                <a:close/>
                <a:moveTo>
                  <a:pt x="11842" y="27178"/>
                </a:moveTo>
                <a:lnTo>
                  <a:pt x="11842" y="27178"/>
                </a:lnTo>
                <a:cubicBezTo>
                  <a:pt x="12012" y="27724"/>
                  <a:pt x="11842" y="28031"/>
                  <a:pt x="11125" y="28372"/>
                </a:cubicBezTo>
                <a:lnTo>
                  <a:pt x="11842" y="27178"/>
                </a:lnTo>
                <a:close/>
                <a:moveTo>
                  <a:pt x="28016" y="27246"/>
                </a:moveTo>
                <a:cubicBezTo>
                  <a:pt x="28118" y="27792"/>
                  <a:pt x="27777" y="28065"/>
                  <a:pt x="27368" y="28406"/>
                </a:cubicBezTo>
                <a:cubicBezTo>
                  <a:pt x="27538" y="27997"/>
                  <a:pt x="27641" y="27656"/>
                  <a:pt x="27811" y="27348"/>
                </a:cubicBezTo>
                <a:cubicBezTo>
                  <a:pt x="27811" y="27314"/>
                  <a:pt x="27948" y="27280"/>
                  <a:pt x="28016" y="27246"/>
                </a:cubicBezTo>
                <a:close/>
                <a:moveTo>
                  <a:pt x="12319" y="22878"/>
                </a:moveTo>
                <a:lnTo>
                  <a:pt x="12422" y="22912"/>
                </a:lnTo>
                <a:cubicBezTo>
                  <a:pt x="12217" y="23902"/>
                  <a:pt x="12285" y="24960"/>
                  <a:pt x="11705" y="25881"/>
                </a:cubicBezTo>
                <a:cubicBezTo>
                  <a:pt x="11637" y="25949"/>
                  <a:pt x="11637" y="26018"/>
                  <a:pt x="11637" y="26086"/>
                </a:cubicBezTo>
                <a:cubicBezTo>
                  <a:pt x="11739" y="26564"/>
                  <a:pt x="11398" y="26837"/>
                  <a:pt x="11261" y="27212"/>
                </a:cubicBezTo>
                <a:cubicBezTo>
                  <a:pt x="11227" y="27246"/>
                  <a:pt x="11193" y="27280"/>
                  <a:pt x="11159" y="27280"/>
                </a:cubicBezTo>
                <a:cubicBezTo>
                  <a:pt x="11138" y="27278"/>
                  <a:pt x="11118" y="27278"/>
                  <a:pt x="11099" y="27278"/>
                </a:cubicBezTo>
                <a:cubicBezTo>
                  <a:pt x="10753" y="27278"/>
                  <a:pt x="10782" y="27566"/>
                  <a:pt x="10750" y="27792"/>
                </a:cubicBezTo>
                <a:cubicBezTo>
                  <a:pt x="10715" y="28133"/>
                  <a:pt x="10477" y="28304"/>
                  <a:pt x="10135" y="28475"/>
                </a:cubicBezTo>
                <a:cubicBezTo>
                  <a:pt x="10204" y="28270"/>
                  <a:pt x="10306" y="28133"/>
                  <a:pt x="10272" y="28031"/>
                </a:cubicBezTo>
                <a:cubicBezTo>
                  <a:pt x="10238" y="27929"/>
                  <a:pt x="10067" y="27860"/>
                  <a:pt x="9897" y="27792"/>
                </a:cubicBezTo>
                <a:cubicBezTo>
                  <a:pt x="9931" y="27758"/>
                  <a:pt x="9931" y="27690"/>
                  <a:pt x="9965" y="27656"/>
                </a:cubicBezTo>
                <a:cubicBezTo>
                  <a:pt x="10272" y="27348"/>
                  <a:pt x="10477" y="27007"/>
                  <a:pt x="10613" y="26598"/>
                </a:cubicBezTo>
                <a:cubicBezTo>
                  <a:pt x="10920" y="25676"/>
                  <a:pt x="11330" y="24755"/>
                  <a:pt x="11842" y="23902"/>
                </a:cubicBezTo>
                <a:cubicBezTo>
                  <a:pt x="12012" y="23595"/>
                  <a:pt x="12149" y="23220"/>
                  <a:pt x="12319" y="22878"/>
                </a:cubicBezTo>
                <a:close/>
                <a:moveTo>
                  <a:pt x="35591" y="26495"/>
                </a:moveTo>
                <a:lnTo>
                  <a:pt x="36274" y="28645"/>
                </a:lnTo>
                <a:lnTo>
                  <a:pt x="36205" y="28713"/>
                </a:lnTo>
                <a:cubicBezTo>
                  <a:pt x="36110" y="28490"/>
                  <a:pt x="36074" y="28267"/>
                  <a:pt x="35790" y="28267"/>
                </a:cubicBezTo>
                <a:cubicBezTo>
                  <a:pt x="35770" y="28267"/>
                  <a:pt x="35750" y="28268"/>
                  <a:pt x="35728" y="28270"/>
                </a:cubicBezTo>
                <a:cubicBezTo>
                  <a:pt x="35659" y="27656"/>
                  <a:pt x="35591" y="27075"/>
                  <a:pt x="35523" y="26495"/>
                </a:cubicBezTo>
                <a:close/>
                <a:moveTo>
                  <a:pt x="33203" y="27929"/>
                </a:moveTo>
                <a:lnTo>
                  <a:pt x="33203" y="27929"/>
                </a:lnTo>
                <a:cubicBezTo>
                  <a:pt x="33168" y="28270"/>
                  <a:pt x="32998" y="28611"/>
                  <a:pt x="32759" y="28884"/>
                </a:cubicBezTo>
                <a:lnTo>
                  <a:pt x="32725" y="28884"/>
                </a:lnTo>
                <a:cubicBezTo>
                  <a:pt x="32793" y="28304"/>
                  <a:pt x="32793" y="28304"/>
                  <a:pt x="33203" y="27929"/>
                </a:cubicBezTo>
                <a:close/>
                <a:moveTo>
                  <a:pt x="3891" y="28816"/>
                </a:moveTo>
                <a:lnTo>
                  <a:pt x="3925" y="28850"/>
                </a:lnTo>
                <a:lnTo>
                  <a:pt x="3550" y="29055"/>
                </a:lnTo>
                <a:lnTo>
                  <a:pt x="3516" y="28918"/>
                </a:lnTo>
                <a:lnTo>
                  <a:pt x="3891" y="28816"/>
                </a:lnTo>
                <a:close/>
                <a:moveTo>
                  <a:pt x="27845" y="23493"/>
                </a:moveTo>
                <a:lnTo>
                  <a:pt x="28152" y="23834"/>
                </a:lnTo>
                <a:cubicBezTo>
                  <a:pt x="28152" y="23936"/>
                  <a:pt x="28118" y="24004"/>
                  <a:pt x="28118" y="24107"/>
                </a:cubicBezTo>
                <a:cubicBezTo>
                  <a:pt x="27845" y="24892"/>
                  <a:pt x="27606" y="25676"/>
                  <a:pt x="27333" y="26427"/>
                </a:cubicBezTo>
                <a:cubicBezTo>
                  <a:pt x="27265" y="26632"/>
                  <a:pt x="27197" y="26802"/>
                  <a:pt x="27060" y="26939"/>
                </a:cubicBezTo>
                <a:cubicBezTo>
                  <a:pt x="26480" y="27621"/>
                  <a:pt x="25900" y="28270"/>
                  <a:pt x="25286" y="28918"/>
                </a:cubicBezTo>
                <a:cubicBezTo>
                  <a:pt x="25218" y="28986"/>
                  <a:pt x="25150" y="29055"/>
                  <a:pt x="25081" y="29089"/>
                </a:cubicBezTo>
                <a:cubicBezTo>
                  <a:pt x="24706" y="28850"/>
                  <a:pt x="24399" y="28509"/>
                  <a:pt x="24160" y="28133"/>
                </a:cubicBezTo>
                <a:cubicBezTo>
                  <a:pt x="24638" y="28065"/>
                  <a:pt x="25115" y="27792"/>
                  <a:pt x="25423" y="27383"/>
                </a:cubicBezTo>
                <a:cubicBezTo>
                  <a:pt x="25593" y="27451"/>
                  <a:pt x="25832" y="27553"/>
                  <a:pt x="25968" y="27621"/>
                </a:cubicBezTo>
                <a:cubicBezTo>
                  <a:pt x="26024" y="27635"/>
                  <a:pt x="26080" y="27649"/>
                  <a:pt x="26131" y="27649"/>
                </a:cubicBezTo>
                <a:cubicBezTo>
                  <a:pt x="26205" y="27649"/>
                  <a:pt x="26269" y="27620"/>
                  <a:pt x="26310" y="27519"/>
                </a:cubicBezTo>
                <a:cubicBezTo>
                  <a:pt x="26378" y="27383"/>
                  <a:pt x="26276" y="27280"/>
                  <a:pt x="26173" y="27212"/>
                </a:cubicBezTo>
                <a:lnTo>
                  <a:pt x="25798" y="27007"/>
                </a:lnTo>
                <a:cubicBezTo>
                  <a:pt x="25900" y="26871"/>
                  <a:pt x="25968" y="26802"/>
                  <a:pt x="26037" y="26700"/>
                </a:cubicBezTo>
                <a:cubicBezTo>
                  <a:pt x="26344" y="26222"/>
                  <a:pt x="26651" y="25779"/>
                  <a:pt x="26958" y="25301"/>
                </a:cubicBezTo>
                <a:cubicBezTo>
                  <a:pt x="26992" y="25267"/>
                  <a:pt x="27060" y="25233"/>
                  <a:pt x="27060" y="25130"/>
                </a:cubicBezTo>
                <a:cubicBezTo>
                  <a:pt x="27060" y="25028"/>
                  <a:pt x="27026" y="24892"/>
                  <a:pt x="26958" y="24857"/>
                </a:cubicBezTo>
                <a:cubicBezTo>
                  <a:pt x="26931" y="24848"/>
                  <a:pt x="26903" y="24844"/>
                  <a:pt x="26876" y="24844"/>
                </a:cubicBezTo>
                <a:cubicBezTo>
                  <a:pt x="26803" y="24844"/>
                  <a:pt x="26735" y="24876"/>
                  <a:pt x="26685" y="24926"/>
                </a:cubicBezTo>
                <a:cubicBezTo>
                  <a:pt x="26583" y="25028"/>
                  <a:pt x="26514" y="25165"/>
                  <a:pt x="26446" y="25301"/>
                </a:cubicBezTo>
                <a:cubicBezTo>
                  <a:pt x="26139" y="25813"/>
                  <a:pt x="25764" y="26291"/>
                  <a:pt x="25388" y="26734"/>
                </a:cubicBezTo>
                <a:cubicBezTo>
                  <a:pt x="25047" y="26632"/>
                  <a:pt x="24774" y="26427"/>
                  <a:pt x="24569" y="26154"/>
                </a:cubicBezTo>
                <a:lnTo>
                  <a:pt x="24569" y="26154"/>
                </a:lnTo>
                <a:lnTo>
                  <a:pt x="24808" y="26257"/>
                </a:lnTo>
                <a:cubicBezTo>
                  <a:pt x="24911" y="26325"/>
                  <a:pt x="25013" y="26359"/>
                  <a:pt x="25115" y="26427"/>
                </a:cubicBezTo>
                <a:cubicBezTo>
                  <a:pt x="25184" y="26427"/>
                  <a:pt x="25354" y="26393"/>
                  <a:pt x="25388" y="26325"/>
                </a:cubicBezTo>
                <a:cubicBezTo>
                  <a:pt x="25423" y="26222"/>
                  <a:pt x="25388" y="26120"/>
                  <a:pt x="25354" y="26052"/>
                </a:cubicBezTo>
                <a:cubicBezTo>
                  <a:pt x="25218" y="25915"/>
                  <a:pt x="25047" y="25813"/>
                  <a:pt x="24911" y="25745"/>
                </a:cubicBezTo>
                <a:cubicBezTo>
                  <a:pt x="25457" y="25369"/>
                  <a:pt x="25968" y="25028"/>
                  <a:pt x="26480" y="24687"/>
                </a:cubicBezTo>
                <a:cubicBezTo>
                  <a:pt x="26992" y="24380"/>
                  <a:pt x="27470" y="23970"/>
                  <a:pt x="27845" y="23493"/>
                </a:cubicBezTo>
                <a:close/>
                <a:moveTo>
                  <a:pt x="26651" y="28611"/>
                </a:moveTo>
                <a:lnTo>
                  <a:pt x="26651" y="28611"/>
                </a:lnTo>
                <a:cubicBezTo>
                  <a:pt x="26583" y="28816"/>
                  <a:pt x="26412" y="29020"/>
                  <a:pt x="26207" y="29123"/>
                </a:cubicBezTo>
                <a:lnTo>
                  <a:pt x="25730" y="29225"/>
                </a:lnTo>
                <a:cubicBezTo>
                  <a:pt x="25900" y="28952"/>
                  <a:pt x="25900" y="28952"/>
                  <a:pt x="26651" y="28611"/>
                </a:cubicBezTo>
                <a:close/>
                <a:moveTo>
                  <a:pt x="14435" y="15712"/>
                </a:moveTo>
                <a:lnTo>
                  <a:pt x="14537" y="15747"/>
                </a:lnTo>
                <a:lnTo>
                  <a:pt x="14537" y="16395"/>
                </a:lnTo>
                <a:cubicBezTo>
                  <a:pt x="14435" y="17623"/>
                  <a:pt x="14367" y="18852"/>
                  <a:pt x="14367" y="20080"/>
                </a:cubicBezTo>
                <a:cubicBezTo>
                  <a:pt x="14367" y="20421"/>
                  <a:pt x="14401" y="20763"/>
                  <a:pt x="14435" y="21070"/>
                </a:cubicBezTo>
                <a:cubicBezTo>
                  <a:pt x="14435" y="21206"/>
                  <a:pt x="14469" y="21343"/>
                  <a:pt x="14537" y="21377"/>
                </a:cubicBezTo>
                <a:cubicBezTo>
                  <a:pt x="14810" y="21548"/>
                  <a:pt x="14708" y="21821"/>
                  <a:pt x="14708" y="22059"/>
                </a:cubicBezTo>
                <a:cubicBezTo>
                  <a:pt x="14674" y="23151"/>
                  <a:pt x="14742" y="24209"/>
                  <a:pt x="14913" y="25301"/>
                </a:cubicBezTo>
                <a:cubicBezTo>
                  <a:pt x="14981" y="25574"/>
                  <a:pt x="15049" y="25881"/>
                  <a:pt x="15151" y="26154"/>
                </a:cubicBezTo>
                <a:cubicBezTo>
                  <a:pt x="15288" y="26427"/>
                  <a:pt x="15459" y="26666"/>
                  <a:pt x="15663" y="26871"/>
                </a:cubicBezTo>
                <a:cubicBezTo>
                  <a:pt x="15834" y="26973"/>
                  <a:pt x="15902" y="27144"/>
                  <a:pt x="15936" y="27348"/>
                </a:cubicBezTo>
                <a:cubicBezTo>
                  <a:pt x="15902" y="27485"/>
                  <a:pt x="15936" y="27587"/>
                  <a:pt x="15970" y="27724"/>
                </a:cubicBezTo>
                <a:cubicBezTo>
                  <a:pt x="16039" y="27997"/>
                  <a:pt x="15902" y="28304"/>
                  <a:pt x="15629" y="28440"/>
                </a:cubicBezTo>
                <a:cubicBezTo>
                  <a:pt x="15527" y="28509"/>
                  <a:pt x="15459" y="28679"/>
                  <a:pt x="15493" y="28850"/>
                </a:cubicBezTo>
                <a:cubicBezTo>
                  <a:pt x="15527" y="29123"/>
                  <a:pt x="15561" y="29396"/>
                  <a:pt x="15629" y="29703"/>
                </a:cubicBezTo>
                <a:cubicBezTo>
                  <a:pt x="15475" y="29780"/>
                  <a:pt x="15364" y="29814"/>
                  <a:pt x="15280" y="29814"/>
                </a:cubicBezTo>
                <a:cubicBezTo>
                  <a:pt x="15104" y="29814"/>
                  <a:pt x="15050" y="29661"/>
                  <a:pt x="14981" y="29430"/>
                </a:cubicBezTo>
                <a:cubicBezTo>
                  <a:pt x="14913" y="29089"/>
                  <a:pt x="14844" y="28748"/>
                  <a:pt x="14810" y="28406"/>
                </a:cubicBezTo>
                <a:cubicBezTo>
                  <a:pt x="14878" y="28372"/>
                  <a:pt x="14913" y="28338"/>
                  <a:pt x="14913" y="28338"/>
                </a:cubicBezTo>
                <a:cubicBezTo>
                  <a:pt x="14981" y="28338"/>
                  <a:pt x="15058" y="28364"/>
                  <a:pt x="15130" y="28364"/>
                </a:cubicBezTo>
                <a:cubicBezTo>
                  <a:pt x="15203" y="28364"/>
                  <a:pt x="15271" y="28338"/>
                  <a:pt x="15322" y="28236"/>
                </a:cubicBezTo>
                <a:cubicBezTo>
                  <a:pt x="15424" y="28065"/>
                  <a:pt x="15288" y="27997"/>
                  <a:pt x="15151" y="27894"/>
                </a:cubicBezTo>
                <a:cubicBezTo>
                  <a:pt x="14947" y="27656"/>
                  <a:pt x="14844" y="27383"/>
                  <a:pt x="14878" y="27075"/>
                </a:cubicBezTo>
                <a:cubicBezTo>
                  <a:pt x="14878" y="26905"/>
                  <a:pt x="14913" y="26734"/>
                  <a:pt x="14947" y="26564"/>
                </a:cubicBezTo>
                <a:cubicBezTo>
                  <a:pt x="14981" y="26359"/>
                  <a:pt x="14981" y="26222"/>
                  <a:pt x="14776" y="26154"/>
                </a:cubicBezTo>
                <a:cubicBezTo>
                  <a:pt x="14708" y="26120"/>
                  <a:pt x="14640" y="26052"/>
                  <a:pt x="14640" y="25949"/>
                </a:cubicBezTo>
                <a:cubicBezTo>
                  <a:pt x="14606" y="25847"/>
                  <a:pt x="14606" y="25745"/>
                  <a:pt x="14606" y="25642"/>
                </a:cubicBezTo>
                <a:lnTo>
                  <a:pt x="14333" y="22605"/>
                </a:lnTo>
                <a:cubicBezTo>
                  <a:pt x="14333" y="22537"/>
                  <a:pt x="14333" y="22435"/>
                  <a:pt x="14264" y="22401"/>
                </a:cubicBezTo>
                <a:cubicBezTo>
                  <a:pt x="14025" y="22196"/>
                  <a:pt x="14094" y="21957"/>
                  <a:pt x="14128" y="21718"/>
                </a:cubicBezTo>
                <a:cubicBezTo>
                  <a:pt x="14162" y="21479"/>
                  <a:pt x="14128" y="21309"/>
                  <a:pt x="13821" y="21275"/>
                </a:cubicBezTo>
                <a:lnTo>
                  <a:pt x="14128" y="20012"/>
                </a:lnTo>
                <a:cubicBezTo>
                  <a:pt x="14162" y="19910"/>
                  <a:pt x="14162" y="19841"/>
                  <a:pt x="14196" y="19671"/>
                </a:cubicBezTo>
                <a:cubicBezTo>
                  <a:pt x="14196" y="19534"/>
                  <a:pt x="14196" y="19364"/>
                  <a:pt x="14025" y="19330"/>
                </a:cubicBezTo>
                <a:cubicBezTo>
                  <a:pt x="14010" y="19327"/>
                  <a:pt x="13996" y="19325"/>
                  <a:pt x="13982" y="19325"/>
                </a:cubicBezTo>
                <a:cubicBezTo>
                  <a:pt x="13843" y="19325"/>
                  <a:pt x="13784" y="19475"/>
                  <a:pt x="13752" y="19568"/>
                </a:cubicBezTo>
                <a:cubicBezTo>
                  <a:pt x="13718" y="19705"/>
                  <a:pt x="13684" y="19841"/>
                  <a:pt x="13650" y="19978"/>
                </a:cubicBezTo>
                <a:lnTo>
                  <a:pt x="13616" y="19944"/>
                </a:lnTo>
                <a:cubicBezTo>
                  <a:pt x="13616" y="19773"/>
                  <a:pt x="13616" y="19568"/>
                  <a:pt x="13650" y="19364"/>
                </a:cubicBezTo>
                <a:cubicBezTo>
                  <a:pt x="13650" y="19159"/>
                  <a:pt x="13718" y="18954"/>
                  <a:pt x="13855" y="18784"/>
                </a:cubicBezTo>
                <a:cubicBezTo>
                  <a:pt x="13991" y="18579"/>
                  <a:pt x="14128" y="18340"/>
                  <a:pt x="14264" y="18135"/>
                </a:cubicBezTo>
                <a:cubicBezTo>
                  <a:pt x="14333" y="18033"/>
                  <a:pt x="14367" y="17965"/>
                  <a:pt x="14367" y="17862"/>
                </a:cubicBezTo>
                <a:cubicBezTo>
                  <a:pt x="14367" y="17760"/>
                  <a:pt x="14298" y="17658"/>
                  <a:pt x="14230" y="17589"/>
                </a:cubicBezTo>
                <a:cubicBezTo>
                  <a:pt x="14224" y="17583"/>
                  <a:pt x="14214" y="17580"/>
                  <a:pt x="14202" y="17580"/>
                </a:cubicBezTo>
                <a:cubicBezTo>
                  <a:pt x="14148" y="17580"/>
                  <a:pt x="14047" y="17636"/>
                  <a:pt x="13991" y="17692"/>
                </a:cubicBezTo>
                <a:cubicBezTo>
                  <a:pt x="13923" y="17828"/>
                  <a:pt x="13821" y="17930"/>
                  <a:pt x="13718" y="18033"/>
                </a:cubicBezTo>
                <a:cubicBezTo>
                  <a:pt x="13718" y="17828"/>
                  <a:pt x="13718" y="17692"/>
                  <a:pt x="13752" y="17453"/>
                </a:cubicBezTo>
                <a:cubicBezTo>
                  <a:pt x="13787" y="17214"/>
                  <a:pt x="13787" y="16975"/>
                  <a:pt x="13787" y="16736"/>
                </a:cubicBezTo>
                <a:cubicBezTo>
                  <a:pt x="13752" y="16497"/>
                  <a:pt x="13855" y="16293"/>
                  <a:pt x="14025" y="16156"/>
                </a:cubicBezTo>
                <a:cubicBezTo>
                  <a:pt x="14162" y="16020"/>
                  <a:pt x="14298" y="15849"/>
                  <a:pt x="14435" y="15712"/>
                </a:cubicBezTo>
                <a:close/>
                <a:moveTo>
                  <a:pt x="4130" y="27963"/>
                </a:moveTo>
                <a:lnTo>
                  <a:pt x="4198" y="28031"/>
                </a:lnTo>
                <a:lnTo>
                  <a:pt x="4164" y="28031"/>
                </a:lnTo>
                <a:cubicBezTo>
                  <a:pt x="4061" y="28133"/>
                  <a:pt x="3959" y="28202"/>
                  <a:pt x="3823" y="28304"/>
                </a:cubicBezTo>
                <a:cubicBezTo>
                  <a:pt x="3481" y="28440"/>
                  <a:pt x="3208" y="28679"/>
                  <a:pt x="2970" y="28986"/>
                </a:cubicBezTo>
                <a:cubicBezTo>
                  <a:pt x="2731" y="29293"/>
                  <a:pt x="2389" y="29532"/>
                  <a:pt x="2014" y="29669"/>
                </a:cubicBezTo>
                <a:cubicBezTo>
                  <a:pt x="1639" y="29771"/>
                  <a:pt x="1263" y="29874"/>
                  <a:pt x="854" y="30010"/>
                </a:cubicBezTo>
                <a:lnTo>
                  <a:pt x="820" y="29874"/>
                </a:lnTo>
                <a:cubicBezTo>
                  <a:pt x="956" y="29771"/>
                  <a:pt x="1093" y="29669"/>
                  <a:pt x="1229" y="29566"/>
                </a:cubicBezTo>
                <a:cubicBezTo>
                  <a:pt x="2185" y="29020"/>
                  <a:pt x="3106" y="28509"/>
                  <a:pt x="4061" y="27963"/>
                </a:cubicBezTo>
                <a:close/>
                <a:moveTo>
                  <a:pt x="20398" y="25228"/>
                </a:moveTo>
                <a:cubicBezTo>
                  <a:pt x="20462" y="25228"/>
                  <a:pt x="20507" y="25280"/>
                  <a:pt x="20543" y="25369"/>
                </a:cubicBezTo>
                <a:cubicBezTo>
                  <a:pt x="20816" y="25642"/>
                  <a:pt x="21089" y="25881"/>
                  <a:pt x="21362" y="26188"/>
                </a:cubicBezTo>
                <a:cubicBezTo>
                  <a:pt x="21123" y="26393"/>
                  <a:pt x="21225" y="26632"/>
                  <a:pt x="21362" y="26837"/>
                </a:cubicBezTo>
                <a:cubicBezTo>
                  <a:pt x="21840" y="27724"/>
                  <a:pt x="22522" y="28440"/>
                  <a:pt x="23341" y="29020"/>
                </a:cubicBezTo>
                <a:cubicBezTo>
                  <a:pt x="23716" y="29328"/>
                  <a:pt x="23989" y="29703"/>
                  <a:pt x="24194" y="30147"/>
                </a:cubicBezTo>
                <a:cubicBezTo>
                  <a:pt x="23887" y="30010"/>
                  <a:pt x="23682" y="29942"/>
                  <a:pt x="23580" y="29669"/>
                </a:cubicBezTo>
                <a:cubicBezTo>
                  <a:pt x="23512" y="29566"/>
                  <a:pt x="23409" y="29464"/>
                  <a:pt x="23273" y="29430"/>
                </a:cubicBezTo>
                <a:cubicBezTo>
                  <a:pt x="22829" y="29225"/>
                  <a:pt x="22454" y="28918"/>
                  <a:pt x="22147" y="28543"/>
                </a:cubicBezTo>
                <a:cubicBezTo>
                  <a:pt x="22078" y="28475"/>
                  <a:pt x="22010" y="28372"/>
                  <a:pt x="21976" y="28304"/>
                </a:cubicBezTo>
                <a:cubicBezTo>
                  <a:pt x="21874" y="28133"/>
                  <a:pt x="21771" y="27997"/>
                  <a:pt x="21635" y="27860"/>
                </a:cubicBezTo>
                <a:cubicBezTo>
                  <a:pt x="21464" y="27690"/>
                  <a:pt x="21294" y="27485"/>
                  <a:pt x="21123" y="27280"/>
                </a:cubicBezTo>
                <a:cubicBezTo>
                  <a:pt x="20782" y="26666"/>
                  <a:pt x="20475" y="26018"/>
                  <a:pt x="20168" y="25403"/>
                </a:cubicBezTo>
                <a:lnTo>
                  <a:pt x="20168" y="25369"/>
                </a:lnTo>
                <a:cubicBezTo>
                  <a:pt x="20265" y="25272"/>
                  <a:pt x="20340" y="25228"/>
                  <a:pt x="20398" y="25228"/>
                </a:cubicBezTo>
                <a:close/>
                <a:moveTo>
                  <a:pt x="27470" y="29020"/>
                </a:moveTo>
                <a:lnTo>
                  <a:pt x="27470" y="29020"/>
                </a:lnTo>
                <a:cubicBezTo>
                  <a:pt x="27333" y="29464"/>
                  <a:pt x="27299" y="29976"/>
                  <a:pt x="26753" y="30181"/>
                </a:cubicBezTo>
                <a:lnTo>
                  <a:pt x="26344" y="29771"/>
                </a:lnTo>
                <a:lnTo>
                  <a:pt x="27470" y="29020"/>
                </a:lnTo>
                <a:close/>
                <a:moveTo>
                  <a:pt x="18052" y="28748"/>
                </a:moveTo>
                <a:lnTo>
                  <a:pt x="18666" y="29123"/>
                </a:lnTo>
                <a:lnTo>
                  <a:pt x="18905" y="30249"/>
                </a:lnTo>
                <a:cubicBezTo>
                  <a:pt x="18530" y="29805"/>
                  <a:pt x="18257" y="29293"/>
                  <a:pt x="18052" y="28748"/>
                </a:cubicBezTo>
                <a:close/>
                <a:moveTo>
                  <a:pt x="5085" y="30010"/>
                </a:moveTo>
                <a:lnTo>
                  <a:pt x="5188" y="30044"/>
                </a:lnTo>
                <a:lnTo>
                  <a:pt x="4915" y="30317"/>
                </a:lnTo>
                <a:lnTo>
                  <a:pt x="5085" y="30010"/>
                </a:lnTo>
                <a:close/>
                <a:moveTo>
                  <a:pt x="35418" y="1"/>
                </a:moveTo>
                <a:cubicBezTo>
                  <a:pt x="35375" y="1"/>
                  <a:pt x="35330" y="16"/>
                  <a:pt x="35284" y="50"/>
                </a:cubicBezTo>
                <a:cubicBezTo>
                  <a:pt x="35148" y="118"/>
                  <a:pt x="35182" y="255"/>
                  <a:pt x="35250" y="357"/>
                </a:cubicBezTo>
                <a:lnTo>
                  <a:pt x="35318" y="528"/>
                </a:lnTo>
                <a:cubicBezTo>
                  <a:pt x="35591" y="1074"/>
                  <a:pt x="35864" y="1620"/>
                  <a:pt x="36171" y="2200"/>
                </a:cubicBezTo>
                <a:cubicBezTo>
                  <a:pt x="35932" y="2370"/>
                  <a:pt x="35967" y="2609"/>
                  <a:pt x="36035" y="2848"/>
                </a:cubicBezTo>
                <a:cubicBezTo>
                  <a:pt x="36205" y="3360"/>
                  <a:pt x="36376" y="3872"/>
                  <a:pt x="36547" y="4384"/>
                </a:cubicBezTo>
                <a:lnTo>
                  <a:pt x="36240" y="4657"/>
                </a:lnTo>
                <a:lnTo>
                  <a:pt x="35967" y="4486"/>
                </a:lnTo>
                <a:cubicBezTo>
                  <a:pt x="35932" y="3804"/>
                  <a:pt x="35898" y="3155"/>
                  <a:pt x="35864" y="2473"/>
                </a:cubicBezTo>
                <a:cubicBezTo>
                  <a:pt x="35864" y="2336"/>
                  <a:pt x="35830" y="2200"/>
                  <a:pt x="35796" y="2063"/>
                </a:cubicBezTo>
                <a:cubicBezTo>
                  <a:pt x="35746" y="1963"/>
                  <a:pt x="35678" y="1900"/>
                  <a:pt x="35591" y="1900"/>
                </a:cubicBezTo>
                <a:cubicBezTo>
                  <a:pt x="35559" y="1900"/>
                  <a:pt x="35525" y="1908"/>
                  <a:pt x="35489" y="1927"/>
                </a:cubicBezTo>
                <a:cubicBezTo>
                  <a:pt x="35421" y="1995"/>
                  <a:pt x="35386" y="2097"/>
                  <a:pt x="35386" y="2200"/>
                </a:cubicBezTo>
                <a:cubicBezTo>
                  <a:pt x="35386" y="2370"/>
                  <a:pt x="35421" y="2541"/>
                  <a:pt x="35421" y="2712"/>
                </a:cubicBezTo>
                <a:cubicBezTo>
                  <a:pt x="35455" y="4008"/>
                  <a:pt x="35455" y="5339"/>
                  <a:pt x="35455" y="6670"/>
                </a:cubicBezTo>
                <a:cubicBezTo>
                  <a:pt x="35455" y="6738"/>
                  <a:pt x="35421" y="6840"/>
                  <a:pt x="35421" y="6943"/>
                </a:cubicBezTo>
                <a:cubicBezTo>
                  <a:pt x="35352" y="6499"/>
                  <a:pt x="35318" y="6090"/>
                  <a:pt x="35284" y="5646"/>
                </a:cubicBezTo>
                <a:cubicBezTo>
                  <a:pt x="35284" y="4486"/>
                  <a:pt x="35284" y="3326"/>
                  <a:pt x="35250" y="2166"/>
                </a:cubicBezTo>
                <a:cubicBezTo>
                  <a:pt x="35216" y="1893"/>
                  <a:pt x="35148" y="1654"/>
                  <a:pt x="35079" y="1415"/>
                </a:cubicBezTo>
                <a:cubicBezTo>
                  <a:pt x="35113" y="1313"/>
                  <a:pt x="35148" y="1210"/>
                  <a:pt x="35182" y="1074"/>
                </a:cubicBezTo>
                <a:cubicBezTo>
                  <a:pt x="35182" y="1005"/>
                  <a:pt x="35148" y="937"/>
                  <a:pt x="35079" y="869"/>
                </a:cubicBezTo>
                <a:cubicBezTo>
                  <a:pt x="35011" y="869"/>
                  <a:pt x="34909" y="869"/>
                  <a:pt x="34840" y="937"/>
                </a:cubicBezTo>
                <a:cubicBezTo>
                  <a:pt x="34738" y="1040"/>
                  <a:pt x="34670" y="1176"/>
                  <a:pt x="34636" y="1278"/>
                </a:cubicBezTo>
                <a:cubicBezTo>
                  <a:pt x="34294" y="2302"/>
                  <a:pt x="33783" y="3258"/>
                  <a:pt x="33373" y="4247"/>
                </a:cubicBezTo>
                <a:cubicBezTo>
                  <a:pt x="33305" y="4418"/>
                  <a:pt x="33237" y="4554"/>
                  <a:pt x="33134" y="4691"/>
                </a:cubicBezTo>
                <a:cubicBezTo>
                  <a:pt x="32554" y="5339"/>
                  <a:pt x="31838" y="5851"/>
                  <a:pt x="31053" y="6260"/>
                </a:cubicBezTo>
                <a:cubicBezTo>
                  <a:pt x="30131" y="6567"/>
                  <a:pt x="29176" y="6840"/>
                  <a:pt x="28221" y="7079"/>
                </a:cubicBezTo>
                <a:cubicBezTo>
                  <a:pt x="28145" y="7129"/>
                  <a:pt x="28066" y="7152"/>
                  <a:pt x="27990" y="7152"/>
                </a:cubicBezTo>
                <a:cubicBezTo>
                  <a:pt x="27859" y="7152"/>
                  <a:pt x="27739" y="7085"/>
                  <a:pt x="27675" y="6977"/>
                </a:cubicBezTo>
                <a:cubicBezTo>
                  <a:pt x="27627" y="6917"/>
                  <a:pt x="27570" y="6891"/>
                  <a:pt x="27516" y="6891"/>
                </a:cubicBezTo>
                <a:cubicBezTo>
                  <a:pt x="27415" y="6891"/>
                  <a:pt x="27321" y="6981"/>
                  <a:pt x="27299" y="7113"/>
                </a:cubicBezTo>
                <a:cubicBezTo>
                  <a:pt x="27231" y="7352"/>
                  <a:pt x="27436" y="7591"/>
                  <a:pt x="27675" y="7625"/>
                </a:cubicBezTo>
                <a:cubicBezTo>
                  <a:pt x="27913" y="7625"/>
                  <a:pt x="28152" y="7591"/>
                  <a:pt x="28391" y="7557"/>
                </a:cubicBezTo>
                <a:cubicBezTo>
                  <a:pt x="28562" y="7523"/>
                  <a:pt x="28732" y="7489"/>
                  <a:pt x="28903" y="7455"/>
                </a:cubicBezTo>
                <a:lnTo>
                  <a:pt x="28937" y="7523"/>
                </a:lnTo>
                <a:cubicBezTo>
                  <a:pt x="28664" y="7625"/>
                  <a:pt x="28357" y="7728"/>
                  <a:pt x="28084" y="7864"/>
                </a:cubicBezTo>
                <a:cubicBezTo>
                  <a:pt x="27982" y="7898"/>
                  <a:pt x="27845" y="7932"/>
                  <a:pt x="27777" y="8035"/>
                </a:cubicBezTo>
                <a:cubicBezTo>
                  <a:pt x="27743" y="8137"/>
                  <a:pt x="27777" y="8274"/>
                  <a:pt x="27777" y="8478"/>
                </a:cubicBezTo>
                <a:cubicBezTo>
                  <a:pt x="27675" y="8444"/>
                  <a:pt x="27572" y="8410"/>
                  <a:pt x="27470" y="8342"/>
                </a:cubicBezTo>
                <a:cubicBezTo>
                  <a:pt x="27403" y="8275"/>
                  <a:pt x="27337" y="8223"/>
                  <a:pt x="27260" y="8223"/>
                </a:cubicBezTo>
                <a:cubicBezTo>
                  <a:pt x="27220" y="8223"/>
                  <a:pt x="27176" y="8238"/>
                  <a:pt x="27129" y="8274"/>
                </a:cubicBezTo>
                <a:cubicBezTo>
                  <a:pt x="26992" y="8376"/>
                  <a:pt x="26992" y="8581"/>
                  <a:pt x="27095" y="8717"/>
                </a:cubicBezTo>
                <a:cubicBezTo>
                  <a:pt x="27203" y="8879"/>
                  <a:pt x="27375" y="8977"/>
                  <a:pt x="27560" y="8977"/>
                </a:cubicBezTo>
                <a:cubicBezTo>
                  <a:pt x="27609" y="8977"/>
                  <a:pt x="27659" y="8970"/>
                  <a:pt x="27709" y="8956"/>
                </a:cubicBezTo>
                <a:cubicBezTo>
                  <a:pt x="28050" y="8854"/>
                  <a:pt x="28391" y="8751"/>
                  <a:pt x="28767" y="8683"/>
                </a:cubicBezTo>
                <a:lnTo>
                  <a:pt x="29142" y="8547"/>
                </a:lnTo>
                <a:lnTo>
                  <a:pt x="29142" y="8547"/>
                </a:lnTo>
                <a:cubicBezTo>
                  <a:pt x="28732" y="8854"/>
                  <a:pt x="28289" y="9127"/>
                  <a:pt x="27845" y="9400"/>
                </a:cubicBezTo>
                <a:cubicBezTo>
                  <a:pt x="27641" y="9536"/>
                  <a:pt x="27402" y="9639"/>
                  <a:pt x="27163" y="9639"/>
                </a:cubicBezTo>
                <a:cubicBezTo>
                  <a:pt x="27026" y="9639"/>
                  <a:pt x="26890" y="9741"/>
                  <a:pt x="26924" y="9877"/>
                </a:cubicBezTo>
                <a:cubicBezTo>
                  <a:pt x="26958" y="9980"/>
                  <a:pt x="27026" y="10082"/>
                  <a:pt x="27163" y="10116"/>
                </a:cubicBezTo>
                <a:cubicBezTo>
                  <a:pt x="27368" y="10116"/>
                  <a:pt x="27572" y="10116"/>
                  <a:pt x="27743" y="10048"/>
                </a:cubicBezTo>
                <a:cubicBezTo>
                  <a:pt x="28289" y="9809"/>
                  <a:pt x="28835" y="9570"/>
                  <a:pt x="29381" y="9263"/>
                </a:cubicBezTo>
                <a:cubicBezTo>
                  <a:pt x="29893" y="8990"/>
                  <a:pt x="30404" y="8683"/>
                  <a:pt x="30916" y="8376"/>
                </a:cubicBezTo>
                <a:cubicBezTo>
                  <a:pt x="30983" y="8598"/>
                  <a:pt x="31049" y="8690"/>
                  <a:pt x="31181" y="8690"/>
                </a:cubicBezTo>
                <a:cubicBezTo>
                  <a:pt x="31252" y="8690"/>
                  <a:pt x="31343" y="8663"/>
                  <a:pt x="31462" y="8615"/>
                </a:cubicBezTo>
                <a:cubicBezTo>
                  <a:pt x="31633" y="8513"/>
                  <a:pt x="31804" y="8410"/>
                  <a:pt x="31940" y="8308"/>
                </a:cubicBezTo>
                <a:cubicBezTo>
                  <a:pt x="32418" y="7932"/>
                  <a:pt x="32827" y="7523"/>
                  <a:pt x="33203" y="7045"/>
                </a:cubicBezTo>
                <a:lnTo>
                  <a:pt x="33441" y="6704"/>
                </a:lnTo>
                <a:cubicBezTo>
                  <a:pt x="33476" y="6738"/>
                  <a:pt x="33476" y="6806"/>
                  <a:pt x="33441" y="6840"/>
                </a:cubicBezTo>
                <a:cubicBezTo>
                  <a:pt x="33168" y="7318"/>
                  <a:pt x="32861" y="7830"/>
                  <a:pt x="32554" y="8342"/>
                </a:cubicBezTo>
                <a:cubicBezTo>
                  <a:pt x="32145" y="8854"/>
                  <a:pt x="31667" y="9331"/>
                  <a:pt x="31155" y="9707"/>
                </a:cubicBezTo>
                <a:lnTo>
                  <a:pt x="31121" y="9707"/>
                </a:lnTo>
                <a:cubicBezTo>
                  <a:pt x="31087" y="9570"/>
                  <a:pt x="31019" y="9434"/>
                  <a:pt x="30950" y="9297"/>
                </a:cubicBezTo>
                <a:cubicBezTo>
                  <a:pt x="30882" y="9229"/>
                  <a:pt x="30814" y="9195"/>
                  <a:pt x="30712" y="9195"/>
                </a:cubicBezTo>
                <a:cubicBezTo>
                  <a:pt x="30507" y="9400"/>
                  <a:pt x="30234" y="9468"/>
                  <a:pt x="30029" y="9741"/>
                </a:cubicBezTo>
                <a:cubicBezTo>
                  <a:pt x="29688" y="10219"/>
                  <a:pt x="29313" y="10628"/>
                  <a:pt x="28903" y="11038"/>
                </a:cubicBezTo>
                <a:lnTo>
                  <a:pt x="28835" y="11038"/>
                </a:lnTo>
                <a:cubicBezTo>
                  <a:pt x="28817" y="11034"/>
                  <a:pt x="28800" y="11032"/>
                  <a:pt x="28783" y="11032"/>
                </a:cubicBezTo>
                <a:cubicBezTo>
                  <a:pt x="28643" y="11032"/>
                  <a:pt x="28555" y="11154"/>
                  <a:pt x="28494" y="11276"/>
                </a:cubicBezTo>
                <a:cubicBezTo>
                  <a:pt x="28152" y="11788"/>
                  <a:pt x="27675" y="12198"/>
                  <a:pt x="27163" y="12505"/>
                </a:cubicBezTo>
                <a:cubicBezTo>
                  <a:pt x="27060" y="12539"/>
                  <a:pt x="26958" y="12676"/>
                  <a:pt x="26958" y="12744"/>
                </a:cubicBezTo>
                <a:cubicBezTo>
                  <a:pt x="26992" y="12983"/>
                  <a:pt x="26856" y="13085"/>
                  <a:pt x="26719" y="13187"/>
                </a:cubicBezTo>
                <a:cubicBezTo>
                  <a:pt x="26480" y="13494"/>
                  <a:pt x="26139" y="13699"/>
                  <a:pt x="25798" y="13870"/>
                </a:cubicBezTo>
                <a:cubicBezTo>
                  <a:pt x="25695" y="13904"/>
                  <a:pt x="25627" y="13972"/>
                  <a:pt x="25627" y="14075"/>
                </a:cubicBezTo>
                <a:cubicBezTo>
                  <a:pt x="25598" y="14193"/>
                  <a:pt x="25697" y="14286"/>
                  <a:pt x="25813" y="14286"/>
                </a:cubicBezTo>
                <a:cubicBezTo>
                  <a:pt x="25830" y="14286"/>
                  <a:pt x="25848" y="14284"/>
                  <a:pt x="25866" y="14279"/>
                </a:cubicBezTo>
                <a:cubicBezTo>
                  <a:pt x="26105" y="14245"/>
                  <a:pt x="26310" y="14143"/>
                  <a:pt x="26514" y="14040"/>
                </a:cubicBezTo>
                <a:cubicBezTo>
                  <a:pt x="26856" y="13733"/>
                  <a:pt x="27197" y="13392"/>
                  <a:pt x="27504" y="13085"/>
                </a:cubicBezTo>
                <a:cubicBezTo>
                  <a:pt x="27811" y="12778"/>
                  <a:pt x="28118" y="12471"/>
                  <a:pt x="28425" y="12198"/>
                </a:cubicBezTo>
                <a:cubicBezTo>
                  <a:pt x="28459" y="12130"/>
                  <a:pt x="28528" y="12095"/>
                  <a:pt x="28596" y="12095"/>
                </a:cubicBezTo>
                <a:cubicBezTo>
                  <a:pt x="28016" y="12846"/>
                  <a:pt x="27402" y="13563"/>
                  <a:pt x="26685" y="14177"/>
                </a:cubicBezTo>
                <a:cubicBezTo>
                  <a:pt x="26583" y="14245"/>
                  <a:pt x="26480" y="14313"/>
                  <a:pt x="26344" y="14313"/>
                </a:cubicBezTo>
                <a:cubicBezTo>
                  <a:pt x="26207" y="14313"/>
                  <a:pt x="26105" y="14450"/>
                  <a:pt x="26105" y="14586"/>
                </a:cubicBezTo>
                <a:cubicBezTo>
                  <a:pt x="26037" y="14928"/>
                  <a:pt x="26514" y="14859"/>
                  <a:pt x="26514" y="15167"/>
                </a:cubicBezTo>
                <a:cubicBezTo>
                  <a:pt x="26514" y="15201"/>
                  <a:pt x="26651" y="15269"/>
                  <a:pt x="26719" y="15269"/>
                </a:cubicBezTo>
                <a:cubicBezTo>
                  <a:pt x="26822" y="15235"/>
                  <a:pt x="26924" y="15235"/>
                  <a:pt x="27026" y="15167"/>
                </a:cubicBezTo>
                <a:cubicBezTo>
                  <a:pt x="27299" y="14996"/>
                  <a:pt x="27572" y="14825"/>
                  <a:pt x="27845" y="14621"/>
                </a:cubicBezTo>
                <a:cubicBezTo>
                  <a:pt x="28050" y="14450"/>
                  <a:pt x="28221" y="14245"/>
                  <a:pt x="28425" y="14040"/>
                </a:cubicBezTo>
                <a:cubicBezTo>
                  <a:pt x="28562" y="13836"/>
                  <a:pt x="28767" y="13733"/>
                  <a:pt x="29005" y="13733"/>
                </a:cubicBezTo>
                <a:cubicBezTo>
                  <a:pt x="28767" y="14040"/>
                  <a:pt x="28630" y="14348"/>
                  <a:pt x="28289" y="14484"/>
                </a:cubicBezTo>
                <a:cubicBezTo>
                  <a:pt x="28221" y="14552"/>
                  <a:pt x="28152" y="14655"/>
                  <a:pt x="28118" y="14757"/>
                </a:cubicBezTo>
                <a:cubicBezTo>
                  <a:pt x="28050" y="14859"/>
                  <a:pt x="28016" y="14962"/>
                  <a:pt x="27948" y="15064"/>
                </a:cubicBezTo>
                <a:cubicBezTo>
                  <a:pt x="27811" y="15235"/>
                  <a:pt x="27675" y="15405"/>
                  <a:pt x="27504" y="15542"/>
                </a:cubicBezTo>
                <a:cubicBezTo>
                  <a:pt x="27197" y="15917"/>
                  <a:pt x="26787" y="16224"/>
                  <a:pt x="26344" y="16395"/>
                </a:cubicBezTo>
                <a:cubicBezTo>
                  <a:pt x="26241" y="16429"/>
                  <a:pt x="26173" y="16497"/>
                  <a:pt x="26139" y="16566"/>
                </a:cubicBezTo>
                <a:cubicBezTo>
                  <a:pt x="26139" y="16770"/>
                  <a:pt x="26037" y="16804"/>
                  <a:pt x="25866" y="16907"/>
                </a:cubicBezTo>
                <a:cubicBezTo>
                  <a:pt x="25695" y="17009"/>
                  <a:pt x="25491" y="17112"/>
                  <a:pt x="25320" y="17180"/>
                </a:cubicBezTo>
                <a:cubicBezTo>
                  <a:pt x="25184" y="17282"/>
                  <a:pt x="24979" y="17350"/>
                  <a:pt x="25047" y="17589"/>
                </a:cubicBezTo>
                <a:cubicBezTo>
                  <a:pt x="25084" y="17662"/>
                  <a:pt x="25140" y="17696"/>
                  <a:pt x="25226" y="17696"/>
                </a:cubicBezTo>
                <a:cubicBezTo>
                  <a:pt x="25301" y="17696"/>
                  <a:pt x="25398" y="17671"/>
                  <a:pt x="25525" y="17623"/>
                </a:cubicBezTo>
                <a:cubicBezTo>
                  <a:pt x="26344" y="17248"/>
                  <a:pt x="27095" y="16736"/>
                  <a:pt x="27709" y="16088"/>
                </a:cubicBezTo>
                <a:cubicBezTo>
                  <a:pt x="28323" y="15474"/>
                  <a:pt x="28971" y="14859"/>
                  <a:pt x="29517" y="14177"/>
                </a:cubicBezTo>
                <a:cubicBezTo>
                  <a:pt x="30302" y="13256"/>
                  <a:pt x="30950" y="12300"/>
                  <a:pt x="31667" y="11345"/>
                </a:cubicBezTo>
                <a:cubicBezTo>
                  <a:pt x="31735" y="11242"/>
                  <a:pt x="31769" y="11106"/>
                  <a:pt x="31667" y="11038"/>
                </a:cubicBezTo>
                <a:cubicBezTo>
                  <a:pt x="31616" y="11021"/>
                  <a:pt x="31565" y="11012"/>
                  <a:pt x="31513" y="11012"/>
                </a:cubicBezTo>
                <a:cubicBezTo>
                  <a:pt x="31462" y="11012"/>
                  <a:pt x="31411" y="11021"/>
                  <a:pt x="31360" y="11038"/>
                </a:cubicBezTo>
                <a:cubicBezTo>
                  <a:pt x="31258" y="11140"/>
                  <a:pt x="31189" y="11208"/>
                  <a:pt x="31121" y="11311"/>
                </a:cubicBezTo>
                <a:cubicBezTo>
                  <a:pt x="30882" y="11652"/>
                  <a:pt x="30643" y="11993"/>
                  <a:pt x="30404" y="12334"/>
                </a:cubicBezTo>
                <a:cubicBezTo>
                  <a:pt x="30370" y="12437"/>
                  <a:pt x="30302" y="12505"/>
                  <a:pt x="30268" y="12573"/>
                </a:cubicBezTo>
                <a:lnTo>
                  <a:pt x="30166" y="12505"/>
                </a:lnTo>
                <a:cubicBezTo>
                  <a:pt x="30200" y="12403"/>
                  <a:pt x="30234" y="12334"/>
                  <a:pt x="30268" y="12266"/>
                </a:cubicBezTo>
                <a:cubicBezTo>
                  <a:pt x="30473" y="11993"/>
                  <a:pt x="30643" y="11754"/>
                  <a:pt x="30848" y="11481"/>
                </a:cubicBezTo>
                <a:cubicBezTo>
                  <a:pt x="31019" y="11345"/>
                  <a:pt x="31053" y="11106"/>
                  <a:pt x="30985" y="10901"/>
                </a:cubicBezTo>
                <a:cubicBezTo>
                  <a:pt x="31394" y="10731"/>
                  <a:pt x="31769" y="10423"/>
                  <a:pt x="32008" y="10014"/>
                </a:cubicBezTo>
                <a:cubicBezTo>
                  <a:pt x="32384" y="9502"/>
                  <a:pt x="32793" y="9024"/>
                  <a:pt x="33168" y="8513"/>
                </a:cubicBezTo>
                <a:cubicBezTo>
                  <a:pt x="33237" y="8444"/>
                  <a:pt x="33271" y="8342"/>
                  <a:pt x="33305" y="8240"/>
                </a:cubicBezTo>
                <a:cubicBezTo>
                  <a:pt x="33407" y="7694"/>
                  <a:pt x="33783" y="7352"/>
                  <a:pt x="34056" y="6909"/>
                </a:cubicBezTo>
                <a:cubicBezTo>
                  <a:pt x="34056" y="6977"/>
                  <a:pt x="34056" y="7045"/>
                  <a:pt x="34056" y="7113"/>
                </a:cubicBezTo>
                <a:cubicBezTo>
                  <a:pt x="33680" y="8376"/>
                  <a:pt x="33032" y="9536"/>
                  <a:pt x="32111" y="10526"/>
                </a:cubicBezTo>
                <a:cubicBezTo>
                  <a:pt x="31906" y="10731"/>
                  <a:pt x="31872" y="10867"/>
                  <a:pt x="32008" y="10969"/>
                </a:cubicBezTo>
                <a:cubicBezTo>
                  <a:pt x="32075" y="11025"/>
                  <a:pt x="32127" y="11048"/>
                  <a:pt x="32173" y="11048"/>
                </a:cubicBezTo>
                <a:cubicBezTo>
                  <a:pt x="32268" y="11048"/>
                  <a:pt x="32337" y="10948"/>
                  <a:pt x="32452" y="10833"/>
                </a:cubicBezTo>
                <a:cubicBezTo>
                  <a:pt x="32622" y="10662"/>
                  <a:pt x="32793" y="10492"/>
                  <a:pt x="32964" y="10321"/>
                </a:cubicBezTo>
                <a:lnTo>
                  <a:pt x="32964" y="10321"/>
                </a:lnTo>
                <a:cubicBezTo>
                  <a:pt x="32998" y="10423"/>
                  <a:pt x="32964" y="10560"/>
                  <a:pt x="32930" y="10628"/>
                </a:cubicBezTo>
                <a:cubicBezTo>
                  <a:pt x="32554" y="11481"/>
                  <a:pt x="32076" y="12266"/>
                  <a:pt x="31531" y="12983"/>
                </a:cubicBezTo>
                <a:cubicBezTo>
                  <a:pt x="31394" y="13187"/>
                  <a:pt x="31155" y="13290"/>
                  <a:pt x="30950" y="13324"/>
                </a:cubicBezTo>
                <a:cubicBezTo>
                  <a:pt x="30677" y="13324"/>
                  <a:pt x="30643" y="13426"/>
                  <a:pt x="30541" y="13597"/>
                </a:cubicBezTo>
                <a:cubicBezTo>
                  <a:pt x="30370" y="13972"/>
                  <a:pt x="30166" y="14313"/>
                  <a:pt x="29961" y="14655"/>
                </a:cubicBezTo>
                <a:cubicBezTo>
                  <a:pt x="29858" y="14894"/>
                  <a:pt x="29688" y="15030"/>
                  <a:pt x="29449" y="15098"/>
                </a:cubicBezTo>
                <a:cubicBezTo>
                  <a:pt x="29313" y="15098"/>
                  <a:pt x="29210" y="15201"/>
                  <a:pt x="29210" y="15337"/>
                </a:cubicBezTo>
                <a:cubicBezTo>
                  <a:pt x="29176" y="15644"/>
                  <a:pt x="29108" y="15712"/>
                  <a:pt x="28835" y="15712"/>
                </a:cubicBezTo>
                <a:cubicBezTo>
                  <a:pt x="28698" y="15712"/>
                  <a:pt x="28596" y="15747"/>
                  <a:pt x="28528" y="15849"/>
                </a:cubicBezTo>
                <a:cubicBezTo>
                  <a:pt x="28425" y="15917"/>
                  <a:pt x="28357" y="15985"/>
                  <a:pt x="28255" y="15985"/>
                </a:cubicBezTo>
                <a:cubicBezTo>
                  <a:pt x="28118" y="16054"/>
                  <a:pt x="27948" y="16088"/>
                  <a:pt x="27948" y="16258"/>
                </a:cubicBezTo>
                <a:cubicBezTo>
                  <a:pt x="27948" y="16429"/>
                  <a:pt x="28118" y="16463"/>
                  <a:pt x="28255" y="16497"/>
                </a:cubicBezTo>
                <a:cubicBezTo>
                  <a:pt x="28255" y="16497"/>
                  <a:pt x="28255" y="16531"/>
                  <a:pt x="28289" y="16634"/>
                </a:cubicBezTo>
                <a:cubicBezTo>
                  <a:pt x="28221" y="16702"/>
                  <a:pt x="28084" y="16839"/>
                  <a:pt x="28016" y="16839"/>
                </a:cubicBezTo>
                <a:cubicBezTo>
                  <a:pt x="27977" y="16826"/>
                  <a:pt x="27941" y="16820"/>
                  <a:pt x="27909" y="16820"/>
                </a:cubicBezTo>
                <a:cubicBezTo>
                  <a:pt x="27771" y="16820"/>
                  <a:pt x="27683" y="16920"/>
                  <a:pt x="27572" y="16975"/>
                </a:cubicBezTo>
                <a:cubicBezTo>
                  <a:pt x="27299" y="17180"/>
                  <a:pt x="27060" y="17350"/>
                  <a:pt x="26787" y="17487"/>
                </a:cubicBezTo>
                <a:cubicBezTo>
                  <a:pt x="25627" y="18101"/>
                  <a:pt x="24433" y="18681"/>
                  <a:pt x="23273" y="19261"/>
                </a:cubicBezTo>
                <a:cubicBezTo>
                  <a:pt x="23000" y="19364"/>
                  <a:pt x="22727" y="19466"/>
                  <a:pt x="22454" y="19568"/>
                </a:cubicBezTo>
                <a:cubicBezTo>
                  <a:pt x="22386" y="19603"/>
                  <a:pt x="22283" y="19603"/>
                  <a:pt x="22181" y="19603"/>
                </a:cubicBezTo>
                <a:cubicBezTo>
                  <a:pt x="21464" y="19432"/>
                  <a:pt x="20816" y="19091"/>
                  <a:pt x="20236" y="18647"/>
                </a:cubicBezTo>
                <a:cubicBezTo>
                  <a:pt x="20441" y="18306"/>
                  <a:pt x="20441" y="18203"/>
                  <a:pt x="20065" y="18135"/>
                </a:cubicBezTo>
                <a:cubicBezTo>
                  <a:pt x="19178" y="17896"/>
                  <a:pt x="18632" y="17248"/>
                  <a:pt x="18120" y="16531"/>
                </a:cubicBezTo>
                <a:lnTo>
                  <a:pt x="18291" y="16293"/>
                </a:lnTo>
                <a:lnTo>
                  <a:pt x="18769" y="16634"/>
                </a:lnTo>
                <a:cubicBezTo>
                  <a:pt x="19178" y="16941"/>
                  <a:pt x="19622" y="17248"/>
                  <a:pt x="20031" y="17487"/>
                </a:cubicBezTo>
                <a:cubicBezTo>
                  <a:pt x="20418" y="17760"/>
                  <a:pt x="20880" y="17896"/>
                  <a:pt x="21348" y="17896"/>
                </a:cubicBezTo>
                <a:cubicBezTo>
                  <a:pt x="21582" y="17896"/>
                  <a:pt x="21817" y="17862"/>
                  <a:pt x="22044" y="17794"/>
                </a:cubicBezTo>
                <a:cubicBezTo>
                  <a:pt x="22113" y="17760"/>
                  <a:pt x="22215" y="17692"/>
                  <a:pt x="22215" y="17623"/>
                </a:cubicBezTo>
                <a:cubicBezTo>
                  <a:pt x="22215" y="17521"/>
                  <a:pt x="22147" y="17453"/>
                  <a:pt x="22078" y="17385"/>
                </a:cubicBezTo>
                <a:cubicBezTo>
                  <a:pt x="21976" y="17316"/>
                  <a:pt x="21874" y="17282"/>
                  <a:pt x="21771" y="17248"/>
                </a:cubicBezTo>
                <a:cubicBezTo>
                  <a:pt x="21532" y="17214"/>
                  <a:pt x="21328" y="17077"/>
                  <a:pt x="21123" y="16907"/>
                </a:cubicBezTo>
                <a:cubicBezTo>
                  <a:pt x="21532" y="16804"/>
                  <a:pt x="21567" y="16702"/>
                  <a:pt x="21328" y="16429"/>
                </a:cubicBezTo>
                <a:cubicBezTo>
                  <a:pt x="21259" y="16395"/>
                  <a:pt x="21225" y="16361"/>
                  <a:pt x="21191" y="16327"/>
                </a:cubicBezTo>
                <a:cubicBezTo>
                  <a:pt x="20679" y="15883"/>
                  <a:pt x="20270" y="15405"/>
                  <a:pt x="19895" y="14825"/>
                </a:cubicBezTo>
                <a:cubicBezTo>
                  <a:pt x="19860" y="14791"/>
                  <a:pt x="19860" y="14723"/>
                  <a:pt x="19826" y="14655"/>
                </a:cubicBezTo>
                <a:lnTo>
                  <a:pt x="19895" y="14621"/>
                </a:lnTo>
                <a:lnTo>
                  <a:pt x="20168" y="14928"/>
                </a:lnTo>
                <a:cubicBezTo>
                  <a:pt x="20645" y="15405"/>
                  <a:pt x="21225" y="15781"/>
                  <a:pt x="21840" y="15985"/>
                </a:cubicBezTo>
                <a:cubicBezTo>
                  <a:pt x="21903" y="16017"/>
                  <a:pt x="21973" y="16041"/>
                  <a:pt x="22038" y="16041"/>
                </a:cubicBezTo>
                <a:cubicBezTo>
                  <a:pt x="22112" y="16041"/>
                  <a:pt x="22178" y="16009"/>
                  <a:pt x="22215" y="15917"/>
                </a:cubicBezTo>
                <a:cubicBezTo>
                  <a:pt x="22283" y="15747"/>
                  <a:pt x="22249" y="15678"/>
                  <a:pt x="22044" y="15576"/>
                </a:cubicBezTo>
                <a:cubicBezTo>
                  <a:pt x="21874" y="15474"/>
                  <a:pt x="21669" y="15405"/>
                  <a:pt x="21498" y="15303"/>
                </a:cubicBezTo>
                <a:cubicBezTo>
                  <a:pt x="21123" y="15132"/>
                  <a:pt x="20816" y="14928"/>
                  <a:pt x="20543" y="14621"/>
                </a:cubicBezTo>
                <a:cubicBezTo>
                  <a:pt x="20645" y="14484"/>
                  <a:pt x="20782" y="14382"/>
                  <a:pt x="20816" y="14279"/>
                </a:cubicBezTo>
                <a:cubicBezTo>
                  <a:pt x="20850" y="14109"/>
                  <a:pt x="20645" y="14075"/>
                  <a:pt x="20509" y="13972"/>
                </a:cubicBezTo>
                <a:cubicBezTo>
                  <a:pt x="20304" y="13870"/>
                  <a:pt x="20065" y="13767"/>
                  <a:pt x="19860" y="13631"/>
                </a:cubicBezTo>
                <a:cubicBezTo>
                  <a:pt x="19724" y="13529"/>
                  <a:pt x="19656" y="13392"/>
                  <a:pt x="19519" y="13324"/>
                </a:cubicBezTo>
                <a:cubicBezTo>
                  <a:pt x="19144" y="13119"/>
                  <a:pt x="18769" y="12812"/>
                  <a:pt x="18461" y="12471"/>
                </a:cubicBezTo>
                <a:cubicBezTo>
                  <a:pt x="18427" y="12437"/>
                  <a:pt x="18427" y="12368"/>
                  <a:pt x="18359" y="12232"/>
                </a:cubicBezTo>
                <a:lnTo>
                  <a:pt x="18359" y="12232"/>
                </a:lnTo>
                <a:cubicBezTo>
                  <a:pt x="18973" y="12573"/>
                  <a:pt x="19519" y="12846"/>
                  <a:pt x="20065" y="13119"/>
                </a:cubicBezTo>
                <a:cubicBezTo>
                  <a:pt x="20146" y="13160"/>
                  <a:pt x="20216" y="13213"/>
                  <a:pt x="20287" y="13213"/>
                </a:cubicBezTo>
                <a:cubicBezTo>
                  <a:pt x="20336" y="13213"/>
                  <a:pt x="20385" y="13188"/>
                  <a:pt x="20441" y="13119"/>
                </a:cubicBezTo>
                <a:cubicBezTo>
                  <a:pt x="20543" y="12983"/>
                  <a:pt x="20509" y="12880"/>
                  <a:pt x="20304" y="12744"/>
                </a:cubicBezTo>
                <a:cubicBezTo>
                  <a:pt x="20133" y="12607"/>
                  <a:pt x="19929" y="12505"/>
                  <a:pt x="19758" y="12403"/>
                </a:cubicBezTo>
                <a:cubicBezTo>
                  <a:pt x="19178" y="12061"/>
                  <a:pt x="18598" y="11754"/>
                  <a:pt x="18052" y="11413"/>
                </a:cubicBezTo>
                <a:cubicBezTo>
                  <a:pt x="17608" y="11072"/>
                  <a:pt x="17301" y="10628"/>
                  <a:pt x="17131" y="10116"/>
                </a:cubicBezTo>
                <a:lnTo>
                  <a:pt x="17131" y="10116"/>
                </a:lnTo>
                <a:cubicBezTo>
                  <a:pt x="17404" y="10287"/>
                  <a:pt x="17677" y="10423"/>
                  <a:pt x="17984" y="10560"/>
                </a:cubicBezTo>
                <a:cubicBezTo>
                  <a:pt x="18257" y="10662"/>
                  <a:pt x="18530" y="10833"/>
                  <a:pt x="18803" y="11038"/>
                </a:cubicBezTo>
                <a:cubicBezTo>
                  <a:pt x="19349" y="11447"/>
                  <a:pt x="19963" y="11822"/>
                  <a:pt x="20577" y="12198"/>
                </a:cubicBezTo>
                <a:cubicBezTo>
                  <a:pt x="20632" y="12234"/>
                  <a:pt x="20696" y="12271"/>
                  <a:pt x="20760" y="12271"/>
                </a:cubicBezTo>
                <a:cubicBezTo>
                  <a:pt x="20816" y="12271"/>
                  <a:pt x="20871" y="12243"/>
                  <a:pt x="20918" y="12164"/>
                </a:cubicBezTo>
                <a:cubicBezTo>
                  <a:pt x="21021" y="11993"/>
                  <a:pt x="20918" y="11891"/>
                  <a:pt x="20816" y="11822"/>
                </a:cubicBezTo>
                <a:cubicBezTo>
                  <a:pt x="20611" y="11686"/>
                  <a:pt x="20304" y="11481"/>
                  <a:pt x="20133" y="11379"/>
                </a:cubicBezTo>
                <a:cubicBezTo>
                  <a:pt x="19963" y="11276"/>
                  <a:pt x="19792" y="11174"/>
                  <a:pt x="19656" y="11072"/>
                </a:cubicBezTo>
                <a:cubicBezTo>
                  <a:pt x="19929" y="10935"/>
                  <a:pt x="20202" y="10765"/>
                  <a:pt x="20441" y="10594"/>
                </a:cubicBezTo>
                <a:cubicBezTo>
                  <a:pt x="20543" y="10492"/>
                  <a:pt x="20611" y="10355"/>
                  <a:pt x="20611" y="10219"/>
                </a:cubicBezTo>
                <a:cubicBezTo>
                  <a:pt x="20611" y="10185"/>
                  <a:pt x="20406" y="10048"/>
                  <a:pt x="20406" y="10048"/>
                </a:cubicBezTo>
                <a:cubicBezTo>
                  <a:pt x="20372" y="10014"/>
                  <a:pt x="20338" y="10014"/>
                  <a:pt x="20338" y="9980"/>
                </a:cubicBezTo>
                <a:cubicBezTo>
                  <a:pt x="20270" y="9707"/>
                  <a:pt x="20031" y="9707"/>
                  <a:pt x="19792" y="9707"/>
                </a:cubicBezTo>
                <a:cubicBezTo>
                  <a:pt x="19076" y="9639"/>
                  <a:pt x="18359" y="9297"/>
                  <a:pt x="17881" y="8751"/>
                </a:cubicBezTo>
                <a:cubicBezTo>
                  <a:pt x="17131" y="8035"/>
                  <a:pt x="16551" y="7148"/>
                  <a:pt x="16141" y="6192"/>
                </a:cubicBezTo>
                <a:cubicBezTo>
                  <a:pt x="16085" y="6081"/>
                  <a:pt x="16030" y="5969"/>
                  <a:pt x="15918" y="5969"/>
                </a:cubicBezTo>
                <a:cubicBezTo>
                  <a:pt x="15893" y="5969"/>
                  <a:pt x="15865" y="5975"/>
                  <a:pt x="15834" y="5987"/>
                </a:cubicBezTo>
                <a:cubicBezTo>
                  <a:pt x="15697" y="6022"/>
                  <a:pt x="15697" y="6192"/>
                  <a:pt x="15732" y="6329"/>
                </a:cubicBezTo>
                <a:cubicBezTo>
                  <a:pt x="15732" y="6431"/>
                  <a:pt x="15766" y="6567"/>
                  <a:pt x="15800" y="6670"/>
                </a:cubicBezTo>
                <a:cubicBezTo>
                  <a:pt x="15288" y="5987"/>
                  <a:pt x="14913" y="5237"/>
                  <a:pt x="14674" y="4418"/>
                </a:cubicBezTo>
                <a:cubicBezTo>
                  <a:pt x="14640" y="4281"/>
                  <a:pt x="14606" y="4179"/>
                  <a:pt x="14435" y="4179"/>
                </a:cubicBezTo>
                <a:cubicBezTo>
                  <a:pt x="14264" y="4179"/>
                  <a:pt x="14230" y="4315"/>
                  <a:pt x="14230" y="4486"/>
                </a:cubicBezTo>
                <a:cubicBezTo>
                  <a:pt x="14230" y="4588"/>
                  <a:pt x="14264" y="4691"/>
                  <a:pt x="14298" y="4793"/>
                </a:cubicBezTo>
                <a:cubicBezTo>
                  <a:pt x="14401" y="5066"/>
                  <a:pt x="14503" y="5339"/>
                  <a:pt x="14606" y="5578"/>
                </a:cubicBezTo>
                <a:cubicBezTo>
                  <a:pt x="14844" y="5987"/>
                  <a:pt x="15049" y="6363"/>
                  <a:pt x="15254" y="6806"/>
                </a:cubicBezTo>
                <a:lnTo>
                  <a:pt x="14947" y="6977"/>
                </a:lnTo>
                <a:cubicBezTo>
                  <a:pt x="14913" y="6875"/>
                  <a:pt x="14844" y="6772"/>
                  <a:pt x="14810" y="6670"/>
                </a:cubicBezTo>
                <a:cubicBezTo>
                  <a:pt x="14742" y="6602"/>
                  <a:pt x="14674" y="6499"/>
                  <a:pt x="14571" y="6465"/>
                </a:cubicBezTo>
                <a:cubicBezTo>
                  <a:pt x="14557" y="6461"/>
                  <a:pt x="14543" y="6460"/>
                  <a:pt x="14531" y="6460"/>
                </a:cubicBezTo>
                <a:cubicBezTo>
                  <a:pt x="14427" y="6460"/>
                  <a:pt x="14393" y="6578"/>
                  <a:pt x="14333" y="6670"/>
                </a:cubicBezTo>
                <a:lnTo>
                  <a:pt x="14537" y="7216"/>
                </a:lnTo>
                <a:cubicBezTo>
                  <a:pt x="14435" y="7455"/>
                  <a:pt x="14367" y="7659"/>
                  <a:pt x="14333" y="7864"/>
                </a:cubicBezTo>
                <a:cubicBezTo>
                  <a:pt x="14298" y="7967"/>
                  <a:pt x="14298" y="8035"/>
                  <a:pt x="14264" y="8103"/>
                </a:cubicBezTo>
                <a:cubicBezTo>
                  <a:pt x="14060" y="8615"/>
                  <a:pt x="13821" y="9093"/>
                  <a:pt x="13582" y="9604"/>
                </a:cubicBezTo>
                <a:lnTo>
                  <a:pt x="13343" y="9502"/>
                </a:lnTo>
                <a:cubicBezTo>
                  <a:pt x="13479" y="9161"/>
                  <a:pt x="13582" y="8854"/>
                  <a:pt x="13684" y="8547"/>
                </a:cubicBezTo>
                <a:cubicBezTo>
                  <a:pt x="13923" y="7932"/>
                  <a:pt x="14128" y="7318"/>
                  <a:pt x="14333" y="6670"/>
                </a:cubicBezTo>
                <a:cubicBezTo>
                  <a:pt x="14196" y="6670"/>
                  <a:pt x="14128" y="6567"/>
                  <a:pt x="14128" y="6431"/>
                </a:cubicBezTo>
                <a:cubicBezTo>
                  <a:pt x="14128" y="6329"/>
                  <a:pt x="14060" y="6226"/>
                  <a:pt x="13991" y="6158"/>
                </a:cubicBezTo>
                <a:cubicBezTo>
                  <a:pt x="13966" y="6145"/>
                  <a:pt x="13941" y="6140"/>
                  <a:pt x="13918" y="6140"/>
                </a:cubicBezTo>
                <a:cubicBezTo>
                  <a:pt x="13819" y="6140"/>
                  <a:pt x="13746" y="6245"/>
                  <a:pt x="13718" y="6329"/>
                </a:cubicBezTo>
                <a:lnTo>
                  <a:pt x="13650" y="6431"/>
                </a:lnTo>
                <a:cubicBezTo>
                  <a:pt x="13275" y="6943"/>
                  <a:pt x="12933" y="7421"/>
                  <a:pt x="12592" y="7898"/>
                </a:cubicBezTo>
                <a:cubicBezTo>
                  <a:pt x="12490" y="8001"/>
                  <a:pt x="12422" y="8069"/>
                  <a:pt x="12319" y="8171"/>
                </a:cubicBezTo>
                <a:cubicBezTo>
                  <a:pt x="12115" y="8035"/>
                  <a:pt x="12183" y="7932"/>
                  <a:pt x="12285" y="7796"/>
                </a:cubicBezTo>
                <a:cubicBezTo>
                  <a:pt x="12558" y="7455"/>
                  <a:pt x="12865" y="7113"/>
                  <a:pt x="13138" y="6738"/>
                </a:cubicBezTo>
                <a:cubicBezTo>
                  <a:pt x="13275" y="6533"/>
                  <a:pt x="13445" y="6295"/>
                  <a:pt x="13548" y="6056"/>
                </a:cubicBezTo>
                <a:cubicBezTo>
                  <a:pt x="13684" y="5783"/>
                  <a:pt x="13787" y="5510"/>
                  <a:pt x="13855" y="5237"/>
                </a:cubicBezTo>
                <a:cubicBezTo>
                  <a:pt x="13923" y="5134"/>
                  <a:pt x="13957" y="4998"/>
                  <a:pt x="13957" y="4827"/>
                </a:cubicBezTo>
                <a:cubicBezTo>
                  <a:pt x="13923" y="4759"/>
                  <a:pt x="13855" y="4657"/>
                  <a:pt x="13752" y="4622"/>
                </a:cubicBezTo>
                <a:cubicBezTo>
                  <a:pt x="13748" y="4618"/>
                  <a:pt x="13741" y="4616"/>
                  <a:pt x="13733" y="4616"/>
                </a:cubicBezTo>
                <a:cubicBezTo>
                  <a:pt x="13682" y="4616"/>
                  <a:pt x="13572" y="4695"/>
                  <a:pt x="13514" y="4725"/>
                </a:cubicBezTo>
                <a:cubicBezTo>
                  <a:pt x="13479" y="4793"/>
                  <a:pt x="13479" y="4861"/>
                  <a:pt x="13445" y="4930"/>
                </a:cubicBezTo>
                <a:cubicBezTo>
                  <a:pt x="13241" y="5237"/>
                  <a:pt x="13070" y="5612"/>
                  <a:pt x="12660" y="5612"/>
                </a:cubicBezTo>
                <a:cubicBezTo>
                  <a:pt x="12626" y="5646"/>
                  <a:pt x="12592" y="5646"/>
                  <a:pt x="12558" y="5646"/>
                </a:cubicBezTo>
                <a:cubicBezTo>
                  <a:pt x="12388" y="5749"/>
                  <a:pt x="12388" y="5851"/>
                  <a:pt x="12490" y="6022"/>
                </a:cubicBezTo>
                <a:cubicBezTo>
                  <a:pt x="12524" y="6090"/>
                  <a:pt x="12592" y="6124"/>
                  <a:pt x="12626" y="6192"/>
                </a:cubicBezTo>
                <a:cubicBezTo>
                  <a:pt x="12149" y="6806"/>
                  <a:pt x="11705" y="7386"/>
                  <a:pt x="11227" y="7967"/>
                </a:cubicBezTo>
                <a:cubicBezTo>
                  <a:pt x="10579" y="8785"/>
                  <a:pt x="9692" y="9434"/>
                  <a:pt x="8702" y="9775"/>
                </a:cubicBezTo>
                <a:lnTo>
                  <a:pt x="8566" y="9843"/>
                </a:lnTo>
                <a:cubicBezTo>
                  <a:pt x="8429" y="9912"/>
                  <a:pt x="8327" y="10014"/>
                  <a:pt x="8395" y="10185"/>
                </a:cubicBezTo>
                <a:cubicBezTo>
                  <a:pt x="8418" y="10276"/>
                  <a:pt x="8486" y="10306"/>
                  <a:pt x="8570" y="10306"/>
                </a:cubicBezTo>
                <a:cubicBezTo>
                  <a:pt x="8611" y="10306"/>
                  <a:pt x="8657" y="10298"/>
                  <a:pt x="8702" y="10287"/>
                </a:cubicBezTo>
                <a:cubicBezTo>
                  <a:pt x="8770" y="10287"/>
                  <a:pt x="8873" y="10253"/>
                  <a:pt x="8941" y="10219"/>
                </a:cubicBezTo>
                <a:lnTo>
                  <a:pt x="9521" y="10014"/>
                </a:lnTo>
                <a:lnTo>
                  <a:pt x="9555" y="10082"/>
                </a:lnTo>
                <a:cubicBezTo>
                  <a:pt x="9453" y="10185"/>
                  <a:pt x="9316" y="10253"/>
                  <a:pt x="9214" y="10355"/>
                </a:cubicBezTo>
                <a:cubicBezTo>
                  <a:pt x="8873" y="10560"/>
                  <a:pt x="8532" y="10799"/>
                  <a:pt x="8224" y="11038"/>
                </a:cubicBezTo>
                <a:cubicBezTo>
                  <a:pt x="7986" y="11140"/>
                  <a:pt x="7883" y="11379"/>
                  <a:pt x="7986" y="11618"/>
                </a:cubicBezTo>
                <a:cubicBezTo>
                  <a:pt x="7716" y="11780"/>
                  <a:pt x="7382" y="11878"/>
                  <a:pt x="7051" y="11878"/>
                </a:cubicBezTo>
                <a:cubicBezTo>
                  <a:pt x="6964" y="11878"/>
                  <a:pt x="6877" y="11871"/>
                  <a:pt x="6791" y="11857"/>
                </a:cubicBezTo>
                <a:cubicBezTo>
                  <a:pt x="6757" y="11857"/>
                  <a:pt x="6723" y="11854"/>
                  <a:pt x="6690" y="11854"/>
                </a:cubicBezTo>
                <a:cubicBezTo>
                  <a:pt x="6591" y="11854"/>
                  <a:pt x="6501" y="11874"/>
                  <a:pt x="6450" y="12027"/>
                </a:cubicBezTo>
                <a:cubicBezTo>
                  <a:pt x="6416" y="12198"/>
                  <a:pt x="6552" y="12334"/>
                  <a:pt x="6723" y="12334"/>
                </a:cubicBezTo>
                <a:cubicBezTo>
                  <a:pt x="6996" y="12334"/>
                  <a:pt x="7269" y="12334"/>
                  <a:pt x="7542" y="12300"/>
                </a:cubicBezTo>
                <a:cubicBezTo>
                  <a:pt x="7644" y="12300"/>
                  <a:pt x="7781" y="12266"/>
                  <a:pt x="7883" y="12198"/>
                </a:cubicBezTo>
                <a:lnTo>
                  <a:pt x="7917" y="12300"/>
                </a:lnTo>
                <a:lnTo>
                  <a:pt x="6928" y="12641"/>
                </a:lnTo>
                <a:cubicBezTo>
                  <a:pt x="6791" y="12676"/>
                  <a:pt x="6655" y="12710"/>
                  <a:pt x="6518" y="12778"/>
                </a:cubicBezTo>
                <a:cubicBezTo>
                  <a:pt x="6450" y="12812"/>
                  <a:pt x="6382" y="12914"/>
                  <a:pt x="6382" y="12983"/>
                </a:cubicBezTo>
                <a:cubicBezTo>
                  <a:pt x="6416" y="13051"/>
                  <a:pt x="6518" y="13119"/>
                  <a:pt x="6587" y="13153"/>
                </a:cubicBezTo>
                <a:cubicBezTo>
                  <a:pt x="6621" y="13170"/>
                  <a:pt x="6663" y="13179"/>
                  <a:pt x="6706" y="13179"/>
                </a:cubicBezTo>
                <a:cubicBezTo>
                  <a:pt x="6749" y="13179"/>
                  <a:pt x="6791" y="13170"/>
                  <a:pt x="6825" y="13153"/>
                </a:cubicBezTo>
                <a:cubicBezTo>
                  <a:pt x="7337" y="13085"/>
                  <a:pt x="7815" y="12914"/>
                  <a:pt x="8259" y="12676"/>
                </a:cubicBezTo>
                <a:cubicBezTo>
                  <a:pt x="8395" y="12607"/>
                  <a:pt x="8600" y="12607"/>
                  <a:pt x="8770" y="12539"/>
                </a:cubicBezTo>
                <a:cubicBezTo>
                  <a:pt x="9214" y="12403"/>
                  <a:pt x="9658" y="12266"/>
                  <a:pt x="10067" y="12095"/>
                </a:cubicBezTo>
                <a:cubicBezTo>
                  <a:pt x="10204" y="12027"/>
                  <a:pt x="10340" y="11993"/>
                  <a:pt x="10477" y="11959"/>
                </a:cubicBezTo>
                <a:lnTo>
                  <a:pt x="10477" y="11959"/>
                </a:lnTo>
                <a:cubicBezTo>
                  <a:pt x="10477" y="12027"/>
                  <a:pt x="10442" y="12095"/>
                  <a:pt x="10408" y="12130"/>
                </a:cubicBezTo>
                <a:cubicBezTo>
                  <a:pt x="10340" y="12232"/>
                  <a:pt x="10272" y="12300"/>
                  <a:pt x="10204" y="12403"/>
                </a:cubicBezTo>
                <a:cubicBezTo>
                  <a:pt x="9419" y="13119"/>
                  <a:pt x="8702" y="13972"/>
                  <a:pt x="7713" y="14450"/>
                </a:cubicBezTo>
                <a:cubicBezTo>
                  <a:pt x="7303" y="14791"/>
                  <a:pt x="6791" y="14996"/>
                  <a:pt x="6279" y="14996"/>
                </a:cubicBezTo>
                <a:cubicBezTo>
                  <a:pt x="5972" y="15030"/>
                  <a:pt x="5938" y="15132"/>
                  <a:pt x="6041" y="15508"/>
                </a:cubicBezTo>
                <a:cubicBezTo>
                  <a:pt x="5597" y="15712"/>
                  <a:pt x="5153" y="15917"/>
                  <a:pt x="4744" y="16088"/>
                </a:cubicBezTo>
                <a:cubicBezTo>
                  <a:pt x="4710" y="16111"/>
                  <a:pt x="4676" y="16118"/>
                  <a:pt x="4642" y="16118"/>
                </a:cubicBezTo>
                <a:cubicBezTo>
                  <a:pt x="4573" y="16118"/>
                  <a:pt x="4505" y="16088"/>
                  <a:pt x="4437" y="16088"/>
                </a:cubicBezTo>
                <a:cubicBezTo>
                  <a:pt x="4334" y="16088"/>
                  <a:pt x="4232" y="16122"/>
                  <a:pt x="4130" y="16156"/>
                </a:cubicBezTo>
                <a:cubicBezTo>
                  <a:pt x="4027" y="16258"/>
                  <a:pt x="3993" y="16429"/>
                  <a:pt x="4096" y="16531"/>
                </a:cubicBezTo>
                <a:cubicBezTo>
                  <a:pt x="4165" y="16647"/>
                  <a:pt x="4282" y="16716"/>
                  <a:pt x="4414" y="16716"/>
                </a:cubicBezTo>
                <a:cubicBezTo>
                  <a:pt x="4476" y="16716"/>
                  <a:pt x="4542" y="16701"/>
                  <a:pt x="4607" y="16668"/>
                </a:cubicBezTo>
                <a:cubicBezTo>
                  <a:pt x="4949" y="16566"/>
                  <a:pt x="5290" y="16429"/>
                  <a:pt x="5631" y="16258"/>
                </a:cubicBezTo>
                <a:cubicBezTo>
                  <a:pt x="6245" y="15951"/>
                  <a:pt x="6860" y="15610"/>
                  <a:pt x="7440" y="15269"/>
                </a:cubicBezTo>
                <a:cubicBezTo>
                  <a:pt x="7533" y="15222"/>
                  <a:pt x="7620" y="15182"/>
                  <a:pt x="7696" y="15182"/>
                </a:cubicBezTo>
                <a:cubicBezTo>
                  <a:pt x="7786" y="15182"/>
                  <a:pt x="7862" y="15239"/>
                  <a:pt x="7917" y="15405"/>
                </a:cubicBezTo>
                <a:cubicBezTo>
                  <a:pt x="7610" y="15712"/>
                  <a:pt x="7235" y="15985"/>
                  <a:pt x="6860" y="16224"/>
                </a:cubicBezTo>
                <a:cubicBezTo>
                  <a:pt x="5870" y="16668"/>
                  <a:pt x="4846" y="17077"/>
                  <a:pt x="3857" y="17487"/>
                </a:cubicBezTo>
                <a:cubicBezTo>
                  <a:pt x="3720" y="17521"/>
                  <a:pt x="3618" y="17589"/>
                  <a:pt x="3516" y="17658"/>
                </a:cubicBezTo>
                <a:cubicBezTo>
                  <a:pt x="3345" y="17794"/>
                  <a:pt x="3447" y="18033"/>
                  <a:pt x="3652" y="18033"/>
                </a:cubicBezTo>
                <a:cubicBezTo>
                  <a:pt x="3754" y="18033"/>
                  <a:pt x="3891" y="17999"/>
                  <a:pt x="3993" y="17965"/>
                </a:cubicBezTo>
                <a:lnTo>
                  <a:pt x="4949" y="17589"/>
                </a:lnTo>
                <a:cubicBezTo>
                  <a:pt x="5024" y="17740"/>
                  <a:pt x="5131" y="17787"/>
                  <a:pt x="5240" y="17787"/>
                </a:cubicBezTo>
                <a:cubicBezTo>
                  <a:pt x="5328" y="17787"/>
                  <a:pt x="5418" y="17756"/>
                  <a:pt x="5495" y="17726"/>
                </a:cubicBezTo>
                <a:cubicBezTo>
                  <a:pt x="5699" y="17658"/>
                  <a:pt x="5904" y="17555"/>
                  <a:pt x="6075" y="17419"/>
                </a:cubicBezTo>
                <a:cubicBezTo>
                  <a:pt x="6723" y="16941"/>
                  <a:pt x="7337" y="16463"/>
                  <a:pt x="7952" y="15985"/>
                </a:cubicBezTo>
                <a:lnTo>
                  <a:pt x="8224" y="15781"/>
                </a:lnTo>
                <a:lnTo>
                  <a:pt x="8224" y="15781"/>
                </a:lnTo>
                <a:cubicBezTo>
                  <a:pt x="7952" y="16361"/>
                  <a:pt x="7576" y="16907"/>
                  <a:pt x="7133" y="17350"/>
                </a:cubicBezTo>
                <a:cubicBezTo>
                  <a:pt x="6689" y="17692"/>
                  <a:pt x="6245" y="17999"/>
                  <a:pt x="5802" y="18306"/>
                </a:cubicBezTo>
                <a:cubicBezTo>
                  <a:pt x="5324" y="18613"/>
                  <a:pt x="4846" y="18852"/>
                  <a:pt x="4403" y="19125"/>
                </a:cubicBezTo>
                <a:cubicBezTo>
                  <a:pt x="3891" y="19364"/>
                  <a:pt x="3379" y="19500"/>
                  <a:pt x="2833" y="19568"/>
                </a:cubicBezTo>
                <a:cubicBezTo>
                  <a:pt x="2662" y="19603"/>
                  <a:pt x="2526" y="19603"/>
                  <a:pt x="2560" y="19807"/>
                </a:cubicBezTo>
                <a:cubicBezTo>
                  <a:pt x="2560" y="20012"/>
                  <a:pt x="2731" y="20012"/>
                  <a:pt x="2867" y="20012"/>
                </a:cubicBezTo>
                <a:cubicBezTo>
                  <a:pt x="2970" y="19995"/>
                  <a:pt x="3072" y="19986"/>
                  <a:pt x="3174" y="19986"/>
                </a:cubicBezTo>
                <a:cubicBezTo>
                  <a:pt x="3277" y="19986"/>
                  <a:pt x="3379" y="19995"/>
                  <a:pt x="3481" y="20012"/>
                </a:cubicBezTo>
                <a:cubicBezTo>
                  <a:pt x="3581" y="20024"/>
                  <a:pt x="3681" y="20032"/>
                  <a:pt x="3779" y="20032"/>
                </a:cubicBezTo>
                <a:cubicBezTo>
                  <a:pt x="3950" y="20032"/>
                  <a:pt x="4115" y="20009"/>
                  <a:pt x="4266" y="19944"/>
                </a:cubicBezTo>
                <a:cubicBezTo>
                  <a:pt x="4369" y="19910"/>
                  <a:pt x="4505" y="19876"/>
                  <a:pt x="4607" y="19841"/>
                </a:cubicBezTo>
                <a:cubicBezTo>
                  <a:pt x="4632" y="20112"/>
                  <a:pt x="4692" y="20240"/>
                  <a:pt x="4838" y="20240"/>
                </a:cubicBezTo>
                <a:cubicBezTo>
                  <a:pt x="4895" y="20240"/>
                  <a:pt x="4965" y="20221"/>
                  <a:pt x="5051" y="20183"/>
                </a:cubicBezTo>
                <a:cubicBezTo>
                  <a:pt x="5290" y="20114"/>
                  <a:pt x="5495" y="19978"/>
                  <a:pt x="5665" y="19841"/>
                </a:cubicBezTo>
                <a:cubicBezTo>
                  <a:pt x="5972" y="19534"/>
                  <a:pt x="6279" y="19227"/>
                  <a:pt x="6587" y="18920"/>
                </a:cubicBezTo>
                <a:lnTo>
                  <a:pt x="6825" y="18647"/>
                </a:lnTo>
                <a:lnTo>
                  <a:pt x="6825" y="18647"/>
                </a:lnTo>
                <a:cubicBezTo>
                  <a:pt x="6825" y="18784"/>
                  <a:pt x="6757" y="18886"/>
                  <a:pt x="6689" y="18988"/>
                </a:cubicBezTo>
                <a:cubicBezTo>
                  <a:pt x="6007" y="19637"/>
                  <a:pt x="5324" y="20319"/>
                  <a:pt x="4607" y="20967"/>
                </a:cubicBezTo>
                <a:cubicBezTo>
                  <a:pt x="4471" y="21070"/>
                  <a:pt x="4334" y="21172"/>
                  <a:pt x="4164" y="21240"/>
                </a:cubicBezTo>
                <a:cubicBezTo>
                  <a:pt x="3789" y="21411"/>
                  <a:pt x="3413" y="21548"/>
                  <a:pt x="3072" y="21718"/>
                </a:cubicBezTo>
                <a:cubicBezTo>
                  <a:pt x="2935" y="21752"/>
                  <a:pt x="2799" y="21855"/>
                  <a:pt x="2731" y="21957"/>
                </a:cubicBezTo>
                <a:cubicBezTo>
                  <a:pt x="2662" y="22025"/>
                  <a:pt x="2697" y="22162"/>
                  <a:pt x="2697" y="22298"/>
                </a:cubicBezTo>
                <a:cubicBezTo>
                  <a:pt x="2583" y="22389"/>
                  <a:pt x="2439" y="22435"/>
                  <a:pt x="2295" y="22435"/>
                </a:cubicBezTo>
                <a:cubicBezTo>
                  <a:pt x="2223" y="22435"/>
                  <a:pt x="2151" y="22423"/>
                  <a:pt x="2082" y="22401"/>
                </a:cubicBezTo>
                <a:cubicBezTo>
                  <a:pt x="1980" y="22401"/>
                  <a:pt x="1878" y="22435"/>
                  <a:pt x="1809" y="22503"/>
                </a:cubicBezTo>
                <a:cubicBezTo>
                  <a:pt x="1775" y="22639"/>
                  <a:pt x="1809" y="22742"/>
                  <a:pt x="1878" y="22810"/>
                </a:cubicBezTo>
                <a:cubicBezTo>
                  <a:pt x="1946" y="22912"/>
                  <a:pt x="2048" y="22981"/>
                  <a:pt x="2151" y="23015"/>
                </a:cubicBezTo>
                <a:cubicBezTo>
                  <a:pt x="1946" y="23049"/>
                  <a:pt x="1775" y="23083"/>
                  <a:pt x="1605" y="23117"/>
                </a:cubicBezTo>
                <a:cubicBezTo>
                  <a:pt x="1536" y="23117"/>
                  <a:pt x="1434" y="23254"/>
                  <a:pt x="1434" y="23288"/>
                </a:cubicBezTo>
                <a:cubicBezTo>
                  <a:pt x="1468" y="23390"/>
                  <a:pt x="1502" y="23493"/>
                  <a:pt x="1605" y="23527"/>
                </a:cubicBezTo>
                <a:cubicBezTo>
                  <a:pt x="1673" y="23561"/>
                  <a:pt x="1775" y="23561"/>
                  <a:pt x="1843" y="23561"/>
                </a:cubicBezTo>
                <a:cubicBezTo>
                  <a:pt x="2185" y="23493"/>
                  <a:pt x="2526" y="23424"/>
                  <a:pt x="2867" y="23322"/>
                </a:cubicBezTo>
                <a:cubicBezTo>
                  <a:pt x="3413" y="23083"/>
                  <a:pt x="3925" y="22810"/>
                  <a:pt x="4471" y="22537"/>
                </a:cubicBezTo>
                <a:lnTo>
                  <a:pt x="4710" y="22435"/>
                </a:lnTo>
                <a:lnTo>
                  <a:pt x="4710" y="22435"/>
                </a:lnTo>
                <a:cubicBezTo>
                  <a:pt x="4164" y="22947"/>
                  <a:pt x="3584" y="23356"/>
                  <a:pt x="2935" y="23731"/>
                </a:cubicBezTo>
                <a:cubicBezTo>
                  <a:pt x="2458" y="24004"/>
                  <a:pt x="1912" y="24175"/>
                  <a:pt x="1366" y="24243"/>
                </a:cubicBezTo>
                <a:cubicBezTo>
                  <a:pt x="1229" y="24243"/>
                  <a:pt x="1093" y="24277"/>
                  <a:pt x="990" y="24346"/>
                </a:cubicBezTo>
                <a:cubicBezTo>
                  <a:pt x="888" y="24380"/>
                  <a:pt x="854" y="24482"/>
                  <a:pt x="854" y="24584"/>
                </a:cubicBezTo>
                <a:cubicBezTo>
                  <a:pt x="854" y="24619"/>
                  <a:pt x="956" y="24721"/>
                  <a:pt x="1025" y="24721"/>
                </a:cubicBezTo>
                <a:cubicBezTo>
                  <a:pt x="1059" y="24738"/>
                  <a:pt x="1101" y="24747"/>
                  <a:pt x="1148" y="24747"/>
                </a:cubicBezTo>
                <a:cubicBezTo>
                  <a:pt x="1195" y="24747"/>
                  <a:pt x="1246" y="24738"/>
                  <a:pt x="1298" y="24721"/>
                </a:cubicBezTo>
                <a:cubicBezTo>
                  <a:pt x="1843" y="24721"/>
                  <a:pt x="2389" y="24584"/>
                  <a:pt x="2833" y="24312"/>
                </a:cubicBezTo>
                <a:cubicBezTo>
                  <a:pt x="3481" y="23902"/>
                  <a:pt x="4130" y="23458"/>
                  <a:pt x="4744" y="23049"/>
                </a:cubicBezTo>
                <a:cubicBezTo>
                  <a:pt x="4846" y="22981"/>
                  <a:pt x="4949" y="22878"/>
                  <a:pt x="5085" y="22810"/>
                </a:cubicBezTo>
                <a:lnTo>
                  <a:pt x="5085" y="22810"/>
                </a:lnTo>
                <a:cubicBezTo>
                  <a:pt x="4744" y="23322"/>
                  <a:pt x="4369" y="23800"/>
                  <a:pt x="3891" y="24209"/>
                </a:cubicBezTo>
                <a:cubicBezTo>
                  <a:pt x="3516" y="24516"/>
                  <a:pt x="3072" y="24721"/>
                  <a:pt x="2560" y="24755"/>
                </a:cubicBezTo>
                <a:cubicBezTo>
                  <a:pt x="2540" y="24745"/>
                  <a:pt x="2517" y="24741"/>
                  <a:pt x="2492" y="24741"/>
                </a:cubicBezTo>
                <a:cubicBezTo>
                  <a:pt x="2432" y="24741"/>
                  <a:pt x="2359" y="24765"/>
                  <a:pt x="2287" y="24789"/>
                </a:cubicBezTo>
                <a:cubicBezTo>
                  <a:pt x="2185" y="24823"/>
                  <a:pt x="2151" y="24892"/>
                  <a:pt x="2116" y="24960"/>
                </a:cubicBezTo>
                <a:cubicBezTo>
                  <a:pt x="2116" y="25062"/>
                  <a:pt x="2185" y="25130"/>
                  <a:pt x="2253" y="25165"/>
                </a:cubicBezTo>
                <a:cubicBezTo>
                  <a:pt x="2389" y="25233"/>
                  <a:pt x="2526" y="25267"/>
                  <a:pt x="2662" y="25301"/>
                </a:cubicBezTo>
                <a:cubicBezTo>
                  <a:pt x="1980" y="25608"/>
                  <a:pt x="1434" y="25881"/>
                  <a:pt x="854" y="26154"/>
                </a:cubicBezTo>
                <a:cubicBezTo>
                  <a:pt x="840" y="26161"/>
                  <a:pt x="825" y="26164"/>
                  <a:pt x="809" y="26164"/>
                </a:cubicBezTo>
                <a:cubicBezTo>
                  <a:pt x="745" y="26164"/>
                  <a:pt x="663" y="26120"/>
                  <a:pt x="581" y="26120"/>
                </a:cubicBezTo>
                <a:cubicBezTo>
                  <a:pt x="539" y="26106"/>
                  <a:pt x="500" y="26099"/>
                  <a:pt x="465" y="26099"/>
                </a:cubicBezTo>
                <a:cubicBezTo>
                  <a:pt x="326" y="26099"/>
                  <a:pt x="240" y="26203"/>
                  <a:pt x="240" y="26393"/>
                </a:cubicBezTo>
                <a:cubicBezTo>
                  <a:pt x="240" y="26580"/>
                  <a:pt x="411" y="26739"/>
                  <a:pt x="622" y="26739"/>
                </a:cubicBezTo>
                <a:cubicBezTo>
                  <a:pt x="642" y="26739"/>
                  <a:pt x="663" y="26737"/>
                  <a:pt x="683" y="26734"/>
                </a:cubicBezTo>
                <a:cubicBezTo>
                  <a:pt x="854" y="26700"/>
                  <a:pt x="990" y="26632"/>
                  <a:pt x="1127" y="26564"/>
                </a:cubicBezTo>
                <a:cubicBezTo>
                  <a:pt x="1843" y="26188"/>
                  <a:pt x="2526" y="25847"/>
                  <a:pt x="3208" y="25472"/>
                </a:cubicBezTo>
                <a:cubicBezTo>
                  <a:pt x="3339" y="25397"/>
                  <a:pt x="3450" y="25342"/>
                  <a:pt x="3562" y="25342"/>
                </a:cubicBezTo>
                <a:cubicBezTo>
                  <a:pt x="3655" y="25342"/>
                  <a:pt x="3749" y="25379"/>
                  <a:pt x="3857" y="25472"/>
                </a:cubicBezTo>
                <a:cubicBezTo>
                  <a:pt x="3857" y="25472"/>
                  <a:pt x="3857" y="25506"/>
                  <a:pt x="3823" y="25540"/>
                </a:cubicBezTo>
                <a:cubicBezTo>
                  <a:pt x="3106" y="26291"/>
                  <a:pt x="2287" y="26973"/>
                  <a:pt x="1400" y="27519"/>
                </a:cubicBezTo>
                <a:cubicBezTo>
                  <a:pt x="1332" y="27553"/>
                  <a:pt x="1229" y="27587"/>
                  <a:pt x="1161" y="27587"/>
                </a:cubicBezTo>
                <a:cubicBezTo>
                  <a:pt x="888" y="27587"/>
                  <a:pt x="786" y="27656"/>
                  <a:pt x="786" y="27826"/>
                </a:cubicBezTo>
                <a:cubicBezTo>
                  <a:pt x="786" y="28031"/>
                  <a:pt x="922" y="28133"/>
                  <a:pt x="1127" y="28167"/>
                </a:cubicBezTo>
                <a:cubicBezTo>
                  <a:pt x="1241" y="28190"/>
                  <a:pt x="1354" y="28202"/>
                  <a:pt x="1466" y="28202"/>
                </a:cubicBezTo>
                <a:cubicBezTo>
                  <a:pt x="1688" y="28202"/>
                  <a:pt x="1900" y="28156"/>
                  <a:pt x="2082" y="28065"/>
                </a:cubicBezTo>
                <a:cubicBezTo>
                  <a:pt x="2321" y="27963"/>
                  <a:pt x="2526" y="27894"/>
                  <a:pt x="2731" y="27792"/>
                </a:cubicBezTo>
                <a:lnTo>
                  <a:pt x="2731" y="27792"/>
                </a:lnTo>
                <a:cubicBezTo>
                  <a:pt x="2662" y="27894"/>
                  <a:pt x="2594" y="27997"/>
                  <a:pt x="2492" y="28065"/>
                </a:cubicBezTo>
                <a:lnTo>
                  <a:pt x="1332" y="28918"/>
                </a:lnTo>
                <a:cubicBezTo>
                  <a:pt x="990" y="29191"/>
                  <a:pt x="615" y="29362"/>
                  <a:pt x="206" y="29430"/>
                </a:cubicBezTo>
                <a:cubicBezTo>
                  <a:pt x="137" y="29430"/>
                  <a:pt x="1" y="29566"/>
                  <a:pt x="1" y="29601"/>
                </a:cubicBezTo>
                <a:cubicBezTo>
                  <a:pt x="1" y="29805"/>
                  <a:pt x="69" y="29976"/>
                  <a:pt x="137" y="30147"/>
                </a:cubicBezTo>
                <a:cubicBezTo>
                  <a:pt x="240" y="30351"/>
                  <a:pt x="410" y="30590"/>
                  <a:pt x="581" y="30624"/>
                </a:cubicBezTo>
                <a:cubicBezTo>
                  <a:pt x="700" y="30651"/>
                  <a:pt x="829" y="30667"/>
                  <a:pt x="961" y="30667"/>
                </a:cubicBezTo>
                <a:cubicBezTo>
                  <a:pt x="1169" y="30667"/>
                  <a:pt x="1382" y="30626"/>
                  <a:pt x="1571" y="30522"/>
                </a:cubicBezTo>
                <a:cubicBezTo>
                  <a:pt x="2253" y="30181"/>
                  <a:pt x="2901" y="29874"/>
                  <a:pt x="3584" y="29532"/>
                </a:cubicBezTo>
                <a:cubicBezTo>
                  <a:pt x="3857" y="29396"/>
                  <a:pt x="4164" y="29259"/>
                  <a:pt x="4437" y="29123"/>
                </a:cubicBezTo>
                <a:cubicBezTo>
                  <a:pt x="4573" y="29055"/>
                  <a:pt x="4710" y="28952"/>
                  <a:pt x="4812" y="28884"/>
                </a:cubicBezTo>
                <a:cubicBezTo>
                  <a:pt x="4949" y="28782"/>
                  <a:pt x="5051" y="28679"/>
                  <a:pt x="4949" y="28543"/>
                </a:cubicBezTo>
                <a:cubicBezTo>
                  <a:pt x="4898" y="28475"/>
                  <a:pt x="4838" y="28449"/>
                  <a:pt x="4774" y="28449"/>
                </a:cubicBezTo>
                <a:cubicBezTo>
                  <a:pt x="4710" y="28449"/>
                  <a:pt x="4642" y="28475"/>
                  <a:pt x="4573" y="28509"/>
                </a:cubicBezTo>
                <a:lnTo>
                  <a:pt x="4232" y="28713"/>
                </a:lnTo>
                <a:lnTo>
                  <a:pt x="5426" y="27383"/>
                </a:lnTo>
                <a:lnTo>
                  <a:pt x="5665" y="27724"/>
                </a:lnTo>
                <a:cubicBezTo>
                  <a:pt x="5563" y="27894"/>
                  <a:pt x="5426" y="28065"/>
                  <a:pt x="5563" y="28304"/>
                </a:cubicBezTo>
                <a:cubicBezTo>
                  <a:pt x="5597" y="28338"/>
                  <a:pt x="5529" y="28475"/>
                  <a:pt x="5495" y="28543"/>
                </a:cubicBezTo>
                <a:cubicBezTo>
                  <a:pt x="5085" y="29293"/>
                  <a:pt x="4505" y="29942"/>
                  <a:pt x="3789" y="30385"/>
                </a:cubicBezTo>
                <a:cubicBezTo>
                  <a:pt x="3686" y="30454"/>
                  <a:pt x="3618" y="30522"/>
                  <a:pt x="3447" y="30658"/>
                </a:cubicBezTo>
                <a:lnTo>
                  <a:pt x="3857" y="30658"/>
                </a:lnTo>
                <a:cubicBezTo>
                  <a:pt x="3959" y="30658"/>
                  <a:pt x="4061" y="30663"/>
                  <a:pt x="4161" y="30663"/>
                </a:cubicBezTo>
                <a:cubicBezTo>
                  <a:pt x="4460" y="30663"/>
                  <a:pt x="4735" y="30624"/>
                  <a:pt x="4915" y="30317"/>
                </a:cubicBezTo>
                <a:lnTo>
                  <a:pt x="4915" y="30317"/>
                </a:lnTo>
                <a:lnTo>
                  <a:pt x="4812" y="30624"/>
                </a:lnTo>
                <a:cubicBezTo>
                  <a:pt x="4882" y="30650"/>
                  <a:pt x="4954" y="30663"/>
                  <a:pt x="5025" y="30663"/>
                </a:cubicBezTo>
                <a:cubicBezTo>
                  <a:pt x="5231" y="30663"/>
                  <a:pt x="5427" y="30555"/>
                  <a:pt x="5529" y="30351"/>
                </a:cubicBezTo>
                <a:cubicBezTo>
                  <a:pt x="5768" y="29976"/>
                  <a:pt x="6041" y="29635"/>
                  <a:pt x="6279" y="29293"/>
                </a:cubicBezTo>
                <a:cubicBezTo>
                  <a:pt x="6348" y="29191"/>
                  <a:pt x="6416" y="29089"/>
                  <a:pt x="6416" y="28952"/>
                </a:cubicBezTo>
                <a:cubicBezTo>
                  <a:pt x="6416" y="28748"/>
                  <a:pt x="6552" y="28645"/>
                  <a:pt x="6655" y="28543"/>
                </a:cubicBezTo>
                <a:cubicBezTo>
                  <a:pt x="6928" y="28236"/>
                  <a:pt x="7235" y="27963"/>
                  <a:pt x="7474" y="27690"/>
                </a:cubicBezTo>
                <a:cubicBezTo>
                  <a:pt x="7713" y="27383"/>
                  <a:pt x="7644" y="27280"/>
                  <a:pt x="7269" y="27144"/>
                </a:cubicBezTo>
                <a:cubicBezTo>
                  <a:pt x="7337" y="27007"/>
                  <a:pt x="7406" y="26871"/>
                  <a:pt x="7474" y="26734"/>
                </a:cubicBezTo>
                <a:cubicBezTo>
                  <a:pt x="7849" y="26018"/>
                  <a:pt x="8293" y="25301"/>
                  <a:pt x="8702" y="24584"/>
                </a:cubicBezTo>
                <a:cubicBezTo>
                  <a:pt x="8941" y="24209"/>
                  <a:pt x="9214" y="23902"/>
                  <a:pt x="9487" y="23561"/>
                </a:cubicBezTo>
                <a:cubicBezTo>
                  <a:pt x="9487" y="23503"/>
                  <a:pt x="9511" y="23470"/>
                  <a:pt x="9519" y="23440"/>
                </a:cubicBezTo>
                <a:lnTo>
                  <a:pt x="9519" y="23440"/>
                </a:lnTo>
                <a:cubicBezTo>
                  <a:pt x="9489" y="23672"/>
                  <a:pt x="9527" y="23869"/>
                  <a:pt x="9794" y="23936"/>
                </a:cubicBezTo>
                <a:cubicBezTo>
                  <a:pt x="9487" y="24482"/>
                  <a:pt x="9180" y="24994"/>
                  <a:pt x="8941" y="25540"/>
                </a:cubicBezTo>
                <a:cubicBezTo>
                  <a:pt x="8702" y="26086"/>
                  <a:pt x="8259" y="26530"/>
                  <a:pt x="8156" y="27144"/>
                </a:cubicBezTo>
                <a:cubicBezTo>
                  <a:pt x="8156" y="27178"/>
                  <a:pt x="8054" y="27212"/>
                  <a:pt x="8020" y="27246"/>
                </a:cubicBezTo>
                <a:cubicBezTo>
                  <a:pt x="7781" y="27451"/>
                  <a:pt x="7781" y="27485"/>
                  <a:pt x="8054" y="27690"/>
                </a:cubicBezTo>
                <a:cubicBezTo>
                  <a:pt x="8088" y="27690"/>
                  <a:pt x="8122" y="27724"/>
                  <a:pt x="8156" y="27724"/>
                </a:cubicBezTo>
                <a:lnTo>
                  <a:pt x="8020" y="27997"/>
                </a:lnTo>
                <a:cubicBezTo>
                  <a:pt x="7610" y="27997"/>
                  <a:pt x="7576" y="28031"/>
                  <a:pt x="7474" y="28372"/>
                </a:cubicBezTo>
                <a:cubicBezTo>
                  <a:pt x="7371" y="28645"/>
                  <a:pt x="7303" y="28884"/>
                  <a:pt x="7269" y="29157"/>
                </a:cubicBezTo>
                <a:cubicBezTo>
                  <a:pt x="7201" y="29328"/>
                  <a:pt x="7167" y="29498"/>
                  <a:pt x="6928" y="29532"/>
                </a:cubicBezTo>
                <a:cubicBezTo>
                  <a:pt x="6860" y="29566"/>
                  <a:pt x="6757" y="29669"/>
                  <a:pt x="6757" y="29737"/>
                </a:cubicBezTo>
                <a:cubicBezTo>
                  <a:pt x="6791" y="29976"/>
                  <a:pt x="6587" y="30112"/>
                  <a:pt x="6450" y="30283"/>
                </a:cubicBezTo>
                <a:lnTo>
                  <a:pt x="6279" y="30590"/>
                </a:lnTo>
                <a:lnTo>
                  <a:pt x="6314" y="30658"/>
                </a:lnTo>
                <a:cubicBezTo>
                  <a:pt x="6484" y="30590"/>
                  <a:pt x="6689" y="30556"/>
                  <a:pt x="6860" y="30556"/>
                </a:cubicBezTo>
                <a:cubicBezTo>
                  <a:pt x="7064" y="30556"/>
                  <a:pt x="7269" y="30590"/>
                  <a:pt x="7440" y="30658"/>
                </a:cubicBezTo>
                <a:cubicBezTo>
                  <a:pt x="7508" y="30385"/>
                  <a:pt x="7508" y="30181"/>
                  <a:pt x="7576" y="29976"/>
                </a:cubicBezTo>
                <a:cubicBezTo>
                  <a:pt x="7610" y="29874"/>
                  <a:pt x="7679" y="29771"/>
                  <a:pt x="7781" y="29669"/>
                </a:cubicBezTo>
                <a:cubicBezTo>
                  <a:pt x="8327" y="29362"/>
                  <a:pt x="8566" y="28782"/>
                  <a:pt x="8941" y="28304"/>
                </a:cubicBezTo>
                <a:cubicBezTo>
                  <a:pt x="9078" y="28133"/>
                  <a:pt x="9009" y="28031"/>
                  <a:pt x="8805" y="27963"/>
                </a:cubicBezTo>
                <a:cubicBezTo>
                  <a:pt x="8736" y="27929"/>
                  <a:pt x="8668" y="27929"/>
                  <a:pt x="8566" y="27929"/>
                </a:cubicBezTo>
                <a:lnTo>
                  <a:pt x="9419" y="26393"/>
                </a:lnTo>
                <a:lnTo>
                  <a:pt x="9828" y="26495"/>
                </a:lnTo>
                <a:cubicBezTo>
                  <a:pt x="9555" y="27314"/>
                  <a:pt x="9316" y="28133"/>
                  <a:pt x="9043" y="28952"/>
                </a:cubicBezTo>
                <a:cubicBezTo>
                  <a:pt x="8975" y="29191"/>
                  <a:pt x="8873" y="29430"/>
                  <a:pt x="8736" y="29635"/>
                </a:cubicBezTo>
                <a:cubicBezTo>
                  <a:pt x="8497" y="29942"/>
                  <a:pt x="8224" y="30249"/>
                  <a:pt x="7952" y="30624"/>
                </a:cubicBezTo>
                <a:cubicBezTo>
                  <a:pt x="8088" y="30624"/>
                  <a:pt x="8240" y="30655"/>
                  <a:pt x="8356" y="30655"/>
                </a:cubicBezTo>
                <a:cubicBezTo>
                  <a:pt x="8414" y="30655"/>
                  <a:pt x="8463" y="30647"/>
                  <a:pt x="8497" y="30624"/>
                </a:cubicBezTo>
                <a:cubicBezTo>
                  <a:pt x="8702" y="30420"/>
                  <a:pt x="8907" y="30215"/>
                  <a:pt x="9078" y="29976"/>
                </a:cubicBezTo>
                <a:lnTo>
                  <a:pt x="9146" y="29976"/>
                </a:lnTo>
                <a:cubicBezTo>
                  <a:pt x="9216" y="29982"/>
                  <a:pt x="9275" y="29986"/>
                  <a:pt x="9323" y="29986"/>
                </a:cubicBezTo>
                <a:cubicBezTo>
                  <a:pt x="9530" y="29986"/>
                  <a:pt x="9542" y="29912"/>
                  <a:pt x="9487" y="29635"/>
                </a:cubicBezTo>
                <a:cubicBezTo>
                  <a:pt x="9453" y="29532"/>
                  <a:pt x="9487" y="29430"/>
                  <a:pt x="9521" y="29362"/>
                </a:cubicBezTo>
                <a:cubicBezTo>
                  <a:pt x="9589" y="29225"/>
                  <a:pt x="9692" y="29089"/>
                  <a:pt x="9794" y="28986"/>
                </a:cubicBezTo>
                <a:lnTo>
                  <a:pt x="10204" y="29089"/>
                </a:lnTo>
                <a:cubicBezTo>
                  <a:pt x="10067" y="29635"/>
                  <a:pt x="9794" y="30078"/>
                  <a:pt x="9658" y="30624"/>
                </a:cubicBezTo>
                <a:lnTo>
                  <a:pt x="10101" y="30624"/>
                </a:lnTo>
                <a:lnTo>
                  <a:pt x="10272" y="30283"/>
                </a:lnTo>
                <a:cubicBezTo>
                  <a:pt x="10306" y="30420"/>
                  <a:pt x="10306" y="30522"/>
                  <a:pt x="10306" y="30658"/>
                </a:cubicBezTo>
                <a:lnTo>
                  <a:pt x="10750" y="30624"/>
                </a:lnTo>
                <a:cubicBezTo>
                  <a:pt x="10852" y="30044"/>
                  <a:pt x="10920" y="29532"/>
                  <a:pt x="10988" y="29020"/>
                </a:cubicBezTo>
                <a:lnTo>
                  <a:pt x="11637" y="28748"/>
                </a:lnTo>
                <a:lnTo>
                  <a:pt x="11637" y="28748"/>
                </a:lnTo>
                <a:cubicBezTo>
                  <a:pt x="11671" y="28952"/>
                  <a:pt x="11637" y="29191"/>
                  <a:pt x="11500" y="29396"/>
                </a:cubicBezTo>
                <a:cubicBezTo>
                  <a:pt x="11398" y="29532"/>
                  <a:pt x="11296" y="29635"/>
                  <a:pt x="11193" y="29737"/>
                </a:cubicBezTo>
                <a:cubicBezTo>
                  <a:pt x="11057" y="29976"/>
                  <a:pt x="11159" y="30112"/>
                  <a:pt x="11432" y="30112"/>
                </a:cubicBezTo>
                <a:lnTo>
                  <a:pt x="11569" y="30112"/>
                </a:lnTo>
                <a:cubicBezTo>
                  <a:pt x="11569" y="30283"/>
                  <a:pt x="11603" y="30454"/>
                  <a:pt x="11603" y="30658"/>
                </a:cubicBezTo>
                <a:lnTo>
                  <a:pt x="11978" y="30624"/>
                </a:lnTo>
                <a:cubicBezTo>
                  <a:pt x="12080" y="29839"/>
                  <a:pt x="12217" y="29089"/>
                  <a:pt x="12285" y="28372"/>
                </a:cubicBezTo>
                <a:cubicBezTo>
                  <a:pt x="12319" y="27826"/>
                  <a:pt x="12695" y="27485"/>
                  <a:pt x="12968" y="27075"/>
                </a:cubicBezTo>
                <a:cubicBezTo>
                  <a:pt x="13002" y="27178"/>
                  <a:pt x="13036" y="27246"/>
                  <a:pt x="13036" y="27348"/>
                </a:cubicBezTo>
                <a:lnTo>
                  <a:pt x="13070" y="27929"/>
                </a:lnTo>
                <a:cubicBezTo>
                  <a:pt x="13070" y="28065"/>
                  <a:pt x="13138" y="28167"/>
                  <a:pt x="13275" y="28167"/>
                </a:cubicBezTo>
                <a:cubicBezTo>
                  <a:pt x="13411" y="28167"/>
                  <a:pt x="13479" y="28031"/>
                  <a:pt x="13479" y="27894"/>
                </a:cubicBezTo>
                <a:lnTo>
                  <a:pt x="13479" y="27587"/>
                </a:lnTo>
                <a:lnTo>
                  <a:pt x="13582" y="25642"/>
                </a:lnTo>
                <a:cubicBezTo>
                  <a:pt x="13582" y="25540"/>
                  <a:pt x="13582" y="25438"/>
                  <a:pt x="13582" y="25335"/>
                </a:cubicBezTo>
                <a:cubicBezTo>
                  <a:pt x="13548" y="25267"/>
                  <a:pt x="13479" y="25199"/>
                  <a:pt x="13377" y="25165"/>
                </a:cubicBezTo>
                <a:cubicBezTo>
                  <a:pt x="13343" y="25165"/>
                  <a:pt x="13241" y="25233"/>
                  <a:pt x="13206" y="25301"/>
                </a:cubicBezTo>
                <a:cubicBezTo>
                  <a:pt x="13172" y="25369"/>
                  <a:pt x="13138" y="25472"/>
                  <a:pt x="13138" y="25574"/>
                </a:cubicBezTo>
                <a:cubicBezTo>
                  <a:pt x="13002" y="26052"/>
                  <a:pt x="12763" y="26495"/>
                  <a:pt x="12490" y="26871"/>
                </a:cubicBezTo>
                <a:lnTo>
                  <a:pt x="12285" y="26257"/>
                </a:lnTo>
                <a:cubicBezTo>
                  <a:pt x="12319" y="26154"/>
                  <a:pt x="12388" y="25984"/>
                  <a:pt x="12422" y="25847"/>
                </a:cubicBezTo>
                <a:cubicBezTo>
                  <a:pt x="12626" y="25335"/>
                  <a:pt x="12797" y="24823"/>
                  <a:pt x="12933" y="24312"/>
                </a:cubicBezTo>
                <a:cubicBezTo>
                  <a:pt x="13070" y="23936"/>
                  <a:pt x="13070" y="23561"/>
                  <a:pt x="12899" y="23220"/>
                </a:cubicBezTo>
                <a:cubicBezTo>
                  <a:pt x="12865" y="23083"/>
                  <a:pt x="12899" y="22981"/>
                  <a:pt x="12968" y="22878"/>
                </a:cubicBezTo>
                <a:cubicBezTo>
                  <a:pt x="13172" y="22605"/>
                  <a:pt x="13411" y="22366"/>
                  <a:pt x="13582" y="22162"/>
                </a:cubicBezTo>
                <a:lnTo>
                  <a:pt x="13582" y="23083"/>
                </a:lnTo>
                <a:cubicBezTo>
                  <a:pt x="13548" y="23697"/>
                  <a:pt x="13684" y="24277"/>
                  <a:pt x="13957" y="24823"/>
                </a:cubicBezTo>
                <a:cubicBezTo>
                  <a:pt x="13991" y="24960"/>
                  <a:pt x="13991" y="25130"/>
                  <a:pt x="13957" y="25267"/>
                </a:cubicBezTo>
                <a:cubicBezTo>
                  <a:pt x="13855" y="25506"/>
                  <a:pt x="13787" y="25779"/>
                  <a:pt x="13718" y="26052"/>
                </a:cubicBezTo>
                <a:cubicBezTo>
                  <a:pt x="13684" y="26700"/>
                  <a:pt x="13650" y="27314"/>
                  <a:pt x="13684" y="27963"/>
                </a:cubicBezTo>
                <a:cubicBezTo>
                  <a:pt x="13684" y="28645"/>
                  <a:pt x="13855" y="29362"/>
                  <a:pt x="14230" y="29942"/>
                </a:cubicBezTo>
                <a:cubicBezTo>
                  <a:pt x="14264" y="30044"/>
                  <a:pt x="14298" y="30147"/>
                  <a:pt x="14333" y="30249"/>
                </a:cubicBezTo>
                <a:cubicBezTo>
                  <a:pt x="14333" y="30385"/>
                  <a:pt x="14367" y="30488"/>
                  <a:pt x="14401" y="30624"/>
                </a:cubicBezTo>
                <a:lnTo>
                  <a:pt x="15015" y="30624"/>
                </a:lnTo>
                <a:lnTo>
                  <a:pt x="15049" y="30420"/>
                </a:lnTo>
                <a:lnTo>
                  <a:pt x="15732" y="30181"/>
                </a:lnTo>
                <a:lnTo>
                  <a:pt x="15936" y="30624"/>
                </a:lnTo>
                <a:lnTo>
                  <a:pt x="16789" y="30624"/>
                </a:lnTo>
                <a:cubicBezTo>
                  <a:pt x="16585" y="30215"/>
                  <a:pt x="16448" y="29737"/>
                  <a:pt x="16380" y="29293"/>
                </a:cubicBezTo>
                <a:lnTo>
                  <a:pt x="16380" y="29293"/>
                </a:lnTo>
                <a:cubicBezTo>
                  <a:pt x="16994" y="29566"/>
                  <a:pt x="16926" y="30181"/>
                  <a:pt x="17165" y="30624"/>
                </a:cubicBezTo>
                <a:lnTo>
                  <a:pt x="17881" y="30624"/>
                </a:lnTo>
                <a:cubicBezTo>
                  <a:pt x="17847" y="30522"/>
                  <a:pt x="17779" y="30420"/>
                  <a:pt x="17711" y="30317"/>
                </a:cubicBezTo>
                <a:cubicBezTo>
                  <a:pt x="17540" y="30147"/>
                  <a:pt x="17404" y="29874"/>
                  <a:pt x="17369" y="29601"/>
                </a:cubicBezTo>
                <a:cubicBezTo>
                  <a:pt x="17301" y="29464"/>
                  <a:pt x="17267" y="29293"/>
                  <a:pt x="17165" y="29157"/>
                </a:cubicBezTo>
                <a:cubicBezTo>
                  <a:pt x="17131" y="29055"/>
                  <a:pt x="17096" y="28952"/>
                  <a:pt x="17062" y="28850"/>
                </a:cubicBezTo>
                <a:cubicBezTo>
                  <a:pt x="16926" y="28440"/>
                  <a:pt x="16824" y="28065"/>
                  <a:pt x="16721" y="27656"/>
                </a:cubicBezTo>
                <a:cubicBezTo>
                  <a:pt x="16653" y="27417"/>
                  <a:pt x="16687" y="27144"/>
                  <a:pt x="16448" y="26939"/>
                </a:cubicBezTo>
                <a:cubicBezTo>
                  <a:pt x="16346" y="26871"/>
                  <a:pt x="16312" y="26768"/>
                  <a:pt x="16312" y="26632"/>
                </a:cubicBezTo>
                <a:cubicBezTo>
                  <a:pt x="16243" y="26154"/>
                  <a:pt x="16243" y="25642"/>
                  <a:pt x="16380" y="25165"/>
                </a:cubicBezTo>
                <a:cubicBezTo>
                  <a:pt x="16414" y="25335"/>
                  <a:pt x="16448" y="25506"/>
                  <a:pt x="16482" y="25676"/>
                </a:cubicBezTo>
                <a:cubicBezTo>
                  <a:pt x="16619" y="26154"/>
                  <a:pt x="16755" y="26632"/>
                  <a:pt x="16926" y="27144"/>
                </a:cubicBezTo>
                <a:cubicBezTo>
                  <a:pt x="16960" y="27246"/>
                  <a:pt x="17028" y="27417"/>
                  <a:pt x="17096" y="27451"/>
                </a:cubicBezTo>
                <a:cubicBezTo>
                  <a:pt x="17438" y="27621"/>
                  <a:pt x="17472" y="27929"/>
                  <a:pt x="17642" y="28202"/>
                </a:cubicBezTo>
                <a:cubicBezTo>
                  <a:pt x="17472" y="28475"/>
                  <a:pt x="17472" y="28475"/>
                  <a:pt x="17574" y="28782"/>
                </a:cubicBezTo>
                <a:cubicBezTo>
                  <a:pt x="17642" y="28986"/>
                  <a:pt x="17711" y="29157"/>
                  <a:pt x="17813" y="29362"/>
                </a:cubicBezTo>
                <a:cubicBezTo>
                  <a:pt x="18018" y="29737"/>
                  <a:pt x="18223" y="30112"/>
                  <a:pt x="18461" y="30454"/>
                </a:cubicBezTo>
                <a:cubicBezTo>
                  <a:pt x="18521" y="30542"/>
                  <a:pt x="18682" y="30631"/>
                  <a:pt x="18769" y="30631"/>
                </a:cubicBezTo>
                <a:cubicBezTo>
                  <a:pt x="18782" y="30631"/>
                  <a:pt x="18793" y="30629"/>
                  <a:pt x="18803" y="30624"/>
                </a:cubicBezTo>
                <a:cubicBezTo>
                  <a:pt x="18860" y="30590"/>
                  <a:pt x="18916" y="30579"/>
                  <a:pt x="18973" y="30579"/>
                </a:cubicBezTo>
                <a:cubicBezTo>
                  <a:pt x="19087" y="30579"/>
                  <a:pt x="19201" y="30624"/>
                  <a:pt x="19314" y="30624"/>
                </a:cubicBezTo>
                <a:lnTo>
                  <a:pt x="19587" y="30624"/>
                </a:lnTo>
                <a:cubicBezTo>
                  <a:pt x="19383" y="30147"/>
                  <a:pt x="19212" y="29669"/>
                  <a:pt x="19144" y="29157"/>
                </a:cubicBezTo>
                <a:lnTo>
                  <a:pt x="19144" y="29157"/>
                </a:lnTo>
                <a:cubicBezTo>
                  <a:pt x="19280" y="29259"/>
                  <a:pt x="19349" y="29293"/>
                  <a:pt x="19451" y="29328"/>
                </a:cubicBezTo>
                <a:cubicBezTo>
                  <a:pt x="19541" y="29395"/>
                  <a:pt x="19630" y="29477"/>
                  <a:pt x="19739" y="29477"/>
                </a:cubicBezTo>
                <a:cubicBezTo>
                  <a:pt x="19796" y="29477"/>
                  <a:pt x="19858" y="29454"/>
                  <a:pt x="19929" y="29396"/>
                </a:cubicBezTo>
                <a:cubicBezTo>
                  <a:pt x="20031" y="29259"/>
                  <a:pt x="19963" y="29157"/>
                  <a:pt x="19724" y="28952"/>
                </a:cubicBezTo>
                <a:lnTo>
                  <a:pt x="19690" y="28918"/>
                </a:lnTo>
                <a:cubicBezTo>
                  <a:pt x="19246" y="28577"/>
                  <a:pt x="18905" y="28133"/>
                  <a:pt x="18632" y="27656"/>
                </a:cubicBezTo>
                <a:cubicBezTo>
                  <a:pt x="18120" y="26666"/>
                  <a:pt x="17779" y="25608"/>
                  <a:pt x="17677" y="24482"/>
                </a:cubicBezTo>
                <a:cubicBezTo>
                  <a:pt x="17642" y="24277"/>
                  <a:pt x="17642" y="24107"/>
                  <a:pt x="17335" y="24073"/>
                </a:cubicBezTo>
                <a:cubicBezTo>
                  <a:pt x="17028" y="23936"/>
                  <a:pt x="16824" y="23595"/>
                  <a:pt x="16824" y="23254"/>
                </a:cubicBezTo>
                <a:lnTo>
                  <a:pt x="16824" y="23254"/>
                </a:lnTo>
                <a:cubicBezTo>
                  <a:pt x="17165" y="23322"/>
                  <a:pt x="17165" y="23322"/>
                  <a:pt x="17335" y="23595"/>
                </a:cubicBezTo>
                <a:cubicBezTo>
                  <a:pt x="17574" y="24004"/>
                  <a:pt x="17915" y="24346"/>
                  <a:pt x="18325" y="24619"/>
                </a:cubicBezTo>
                <a:cubicBezTo>
                  <a:pt x="18393" y="24653"/>
                  <a:pt x="18393" y="24755"/>
                  <a:pt x="18427" y="24823"/>
                </a:cubicBezTo>
                <a:lnTo>
                  <a:pt x="18291" y="24755"/>
                </a:lnTo>
                <a:cubicBezTo>
                  <a:pt x="18231" y="24738"/>
                  <a:pt x="18180" y="24730"/>
                  <a:pt x="18136" y="24730"/>
                </a:cubicBezTo>
                <a:cubicBezTo>
                  <a:pt x="18005" y="24730"/>
                  <a:pt x="17941" y="24806"/>
                  <a:pt x="17915" y="24960"/>
                </a:cubicBezTo>
                <a:cubicBezTo>
                  <a:pt x="17915" y="25028"/>
                  <a:pt x="17915" y="25096"/>
                  <a:pt x="17915" y="25165"/>
                </a:cubicBezTo>
                <a:cubicBezTo>
                  <a:pt x="18120" y="26154"/>
                  <a:pt x="18496" y="27075"/>
                  <a:pt x="19041" y="27894"/>
                </a:cubicBezTo>
                <a:cubicBezTo>
                  <a:pt x="19212" y="28099"/>
                  <a:pt x="19451" y="28304"/>
                  <a:pt x="19690" y="28440"/>
                </a:cubicBezTo>
                <a:cubicBezTo>
                  <a:pt x="20031" y="28645"/>
                  <a:pt x="20270" y="28884"/>
                  <a:pt x="20168" y="29293"/>
                </a:cubicBezTo>
                <a:cubicBezTo>
                  <a:pt x="20168" y="29396"/>
                  <a:pt x="20168" y="29498"/>
                  <a:pt x="20236" y="29566"/>
                </a:cubicBezTo>
                <a:cubicBezTo>
                  <a:pt x="20372" y="29839"/>
                  <a:pt x="20543" y="30147"/>
                  <a:pt x="20714" y="30420"/>
                </a:cubicBezTo>
                <a:cubicBezTo>
                  <a:pt x="20816" y="30590"/>
                  <a:pt x="20987" y="30658"/>
                  <a:pt x="21157" y="30658"/>
                </a:cubicBezTo>
                <a:lnTo>
                  <a:pt x="22283" y="30658"/>
                </a:lnTo>
                <a:cubicBezTo>
                  <a:pt x="22386" y="30624"/>
                  <a:pt x="22488" y="30624"/>
                  <a:pt x="22590" y="30590"/>
                </a:cubicBezTo>
                <a:cubicBezTo>
                  <a:pt x="22010" y="30044"/>
                  <a:pt x="21362" y="29703"/>
                  <a:pt x="21021" y="28986"/>
                </a:cubicBezTo>
                <a:lnTo>
                  <a:pt x="21021" y="28986"/>
                </a:lnTo>
                <a:cubicBezTo>
                  <a:pt x="21304" y="29115"/>
                  <a:pt x="21548" y="29399"/>
                  <a:pt x="21827" y="29399"/>
                </a:cubicBezTo>
                <a:cubicBezTo>
                  <a:pt x="21918" y="29399"/>
                  <a:pt x="22012" y="29369"/>
                  <a:pt x="22113" y="29293"/>
                </a:cubicBezTo>
                <a:lnTo>
                  <a:pt x="22966" y="29976"/>
                </a:lnTo>
                <a:cubicBezTo>
                  <a:pt x="22932" y="30215"/>
                  <a:pt x="22966" y="30454"/>
                  <a:pt x="23102" y="30624"/>
                </a:cubicBezTo>
                <a:lnTo>
                  <a:pt x="23512" y="30624"/>
                </a:lnTo>
                <a:cubicBezTo>
                  <a:pt x="23477" y="30522"/>
                  <a:pt x="23477" y="30420"/>
                  <a:pt x="23477" y="30249"/>
                </a:cubicBezTo>
                <a:lnTo>
                  <a:pt x="23477" y="30249"/>
                </a:lnTo>
                <a:cubicBezTo>
                  <a:pt x="23855" y="30579"/>
                  <a:pt x="24249" y="30649"/>
                  <a:pt x="24648" y="30649"/>
                </a:cubicBezTo>
                <a:cubicBezTo>
                  <a:pt x="24826" y="30649"/>
                  <a:pt x="25005" y="30635"/>
                  <a:pt x="25184" y="30624"/>
                </a:cubicBezTo>
                <a:lnTo>
                  <a:pt x="24774" y="30078"/>
                </a:lnTo>
                <a:cubicBezTo>
                  <a:pt x="24857" y="29995"/>
                  <a:pt x="24918" y="29889"/>
                  <a:pt x="25029" y="29889"/>
                </a:cubicBezTo>
                <a:cubicBezTo>
                  <a:pt x="25055" y="29889"/>
                  <a:pt x="25083" y="29895"/>
                  <a:pt x="25115" y="29908"/>
                </a:cubicBezTo>
                <a:lnTo>
                  <a:pt x="26344" y="30420"/>
                </a:lnTo>
                <a:lnTo>
                  <a:pt x="26105" y="30624"/>
                </a:lnTo>
                <a:lnTo>
                  <a:pt x="27299" y="30624"/>
                </a:lnTo>
                <a:cubicBezTo>
                  <a:pt x="27470" y="30385"/>
                  <a:pt x="27641" y="30215"/>
                  <a:pt x="27777" y="30010"/>
                </a:cubicBezTo>
                <a:cubicBezTo>
                  <a:pt x="27811" y="29908"/>
                  <a:pt x="27845" y="29771"/>
                  <a:pt x="27879" y="29669"/>
                </a:cubicBezTo>
                <a:lnTo>
                  <a:pt x="27879" y="29464"/>
                </a:lnTo>
                <a:cubicBezTo>
                  <a:pt x="28050" y="28986"/>
                  <a:pt x="28221" y="28509"/>
                  <a:pt x="28425" y="28065"/>
                </a:cubicBezTo>
                <a:lnTo>
                  <a:pt x="29176" y="28065"/>
                </a:lnTo>
                <a:cubicBezTo>
                  <a:pt x="29005" y="28645"/>
                  <a:pt x="28937" y="28713"/>
                  <a:pt x="28425" y="28850"/>
                </a:cubicBezTo>
                <a:cubicBezTo>
                  <a:pt x="28323" y="28884"/>
                  <a:pt x="28255" y="28952"/>
                  <a:pt x="28221" y="29055"/>
                </a:cubicBezTo>
                <a:cubicBezTo>
                  <a:pt x="28152" y="29191"/>
                  <a:pt x="28289" y="29259"/>
                  <a:pt x="28425" y="29293"/>
                </a:cubicBezTo>
                <a:cubicBezTo>
                  <a:pt x="28562" y="29328"/>
                  <a:pt x="28732" y="29328"/>
                  <a:pt x="28903" y="29328"/>
                </a:cubicBezTo>
                <a:lnTo>
                  <a:pt x="28528" y="29703"/>
                </a:lnTo>
                <a:cubicBezTo>
                  <a:pt x="28459" y="29805"/>
                  <a:pt x="28323" y="29874"/>
                  <a:pt x="28289" y="29976"/>
                </a:cubicBezTo>
                <a:cubicBezTo>
                  <a:pt x="28289" y="30078"/>
                  <a:pt x="28391" y="30215"/>
                  <a:pt x="28459" y="30317"/>
                </a:cubicBezTo>
                <a:lnTo>
                  <a:pt x="28289" y="30624"/>
                </a:lnTo>
                <a:cubicBezTo>
                  <a:pt x="28370" y="30660"/>
                  <a:pt x="28453" y="30677"/>
                  <a:pt x="28533" y="30677"/>
                </a:cubicBezTo>
                <a:cubicBezTo>
                  <a:pt x="28759" y="30677"/>
                  <a:pt x="28964" y="30544"/>
                  <a:pt x="29040" y="30317"/>
                </a:cubicBezTo>
                <a:cubicBezTo>
                  <a:pt x="29347" y="29805"/>
                  <a:pt x="29620" y="29293"/>
                  <a:pt x="29790" y="28748"/>
                </a:cubicBezTo>
                <a:cubicBezTo>
                  <a:pt x="29858" y="28406"/>
                  <a:pt x="30029" y="28133"/>
                  <a:pt x="30234" y="27894"/>
                </a:cubicBezTo>
                <a:lnTo>
                  <a:pt x="30234" y="27894"/>
                </a:lnTo>
                <a:cubicBezTo>
                  <a:pt x="30166" y="28850"/>
                  <a:pt x="29927" y="29771"/>
                  <a:pt x="29517" y="30658"/>
                </a:cubicBezTo>
                <a:lnTo>
                  <a:pt x="30370" y="30658"/>
                </a:lnTo>
                <a:cubicBezTo>
                  <a:pt x="30473" y="30454"/>
                  <a:pt x="30575" y="30283"/>
                  <a:pt x="30643" y="30078"/>
                </a:cubicBezTo>
                <a:cubicBezTo>
                  <a:pt x="31019" y="29293"/>
                  <a:pt x="31360" y="28509"/>
                  <a:pt x="31701" y="27724"/>
                </a:cubicBezTo>
                <a:cubicBezTo>
                  <a:pt x="31838" y="27451"/>
                  <a:pt x="31940" y="27178"/>
                  <a:pt x="31974" y="26871"/>
                </a:cubicBezTo>
                <a:cubicBezTo>
                  <a:pt x="32042" y="26495"/>
                  <a:pt x="32213" y="26154"/>
                  <a:pt x="32486" y="25847"/>
                </a:cubicBezTo>
                <a:cubicBezTo>
                  <a:pt x="32486" y="25847"/>
                  <a:pt x="32520" y="25847"/>
                  <a:pt x="32554" y="25813"/>
                </a:cubicBezTo>
                <a:lnTo>
                  <a:pt x="32759" y="25984"/>
                </a:lnTo>
                <a:cubicBezTo>
                  <a:pt x="32691" y="26495"/>
                  <a:pt x="32486" y="26973"/>
                  <a:pt x="32179" y="27383"/>
                </a:cubicBezTo>
                <a:cubicBezTo>
                  <a:pt x="32111" y="27417"/>
                  <a:pt x="32042" y="27485"/>
                  <a:pt x="32008" y="27553"/>
                </a:cubicBezTo>
                <a:cubicBezTo>
                  <a:pt x="31906" y="27724"/>
                  <a:pt x="31974" y="27860"/>
                  <a:pt x="32145" y="27929"/>
                </a:cubicBezTo>
                <a:lnTo>
                  <a:pt x="32349" y="27929"/>
                </a:lnTo>
                <a:cubicBezTo>
                  <a:pt x="32349" y="28884"/>
                  <a:pt x="31974" y="29737"/>
                  <a:pt x="31769" y="30658"/>
                </a:cubicBezTo>
                <a:lnTo>
                  <a:pt x="32247" y="30658"/>
                </a:lnTo>
                <a:cubicBezTo>
                  <a:pt x="32384" y="30249"/>
                  <a:pt x="32486" y="29874"/>
                  <a:pt x="32554" y="29601"/>
                </a:cubicBezTo>
                <a:cubicBezTo>
                  <a:pt x="32759" y="29498"/>
                  <a:pt x="32930" y="29396"/>
                  <a:pt x="33100" y="29259"/>
                </a:cubicBezTo>
                <a:cubicBezTo>
                  <a:pt x="33305" y="28986"/>
                  <a:pt x="33476" y="28713"/>
                  <a:pt x="33612" y="28406"/>
                </a:cubicBezTo>
                <a:cubicBezTo>
                  <a:pt x="33953" y="27280"/>
                  <a:pt x="34192" y="26086"/>
                  <a:pt x="34226" y="24892"/>
                </a:cubicBezTo>
                <a:cubicBezTo>
                  <a:pt x="34226" y="24823"/>
                  <a:pt x="34226" y="24755"/>
                  <a:pt x="34260" y="24687"/>
                </a:cubicBezTo>
                <a:cubicBezTo>
                  <a:pt x="34431" y="24380"/>
                  <a:pt x="34636" y="24073"/>
                  <a:pt x="34875" y="23697"/>
                </a:cubicBezTo>
                <a:cubicBezTo>
                  <a:pt x="34977" y="24073"/>
                  <a:pt x="35079" y="24380"/>
                  <a:pt x="35182" y="24687"/>
                </a:cubicBezTo>
                <a:cubicBezTo>
                  <a:pt x="34977" y="24823"/>
                  <a:pt x="34977" y="25028"/>
                  <a:pt x="34977" y="25233"/>
                </a:cubicBezTo>
                <a:cubicBezTo>
                  <a:pt x="35011" y="25676"/>
                  <a:pt x="35011" y="26086"/>
                  <a:pt x="35079" y="26530"/>
                </a:cubicBezTo>
                <a:cubicBezTo>
                  <a:pt x="35148" y="27144"/>
                  <a:pt x="35216" y="27724"/>
                  <a:pt x="35284" y="28338"/>
                </a:cubicBezTo>
                <a:cubicBezTo>
                  <a:pt x="35318" y="28577"/>
                  <a:pt x="35386" y="28850"/>
                  <a:pt x="35728" y="28850"/>
                </a:cubicBezTo>
                <a:cubicBezTo>
                  <a:pt x="35625" y="29464"/>
                  <a:pt x="35557" y="30044"/>
                  <a:pt x="35489" y="30658"/>
                </a:cubicBezTo>
                <a:lnTo>
                  <a:pt x="36001" y="30658"/>
                </a:lnTo>
                <a:cubicBezTo>
                  <a:pt x="36069" y="30078"/>
                  <a:pt x="36137" y="29566"/>
                  <a:pt x="36205" y="29020"/>
                </a:cubicBezTo>
                <a:cubicBezTo>
                  <a:pt x="36376" y="29259"/>
                  <a:pt x="36512" y="29532"/>
                  <a:pt x="36649" y="29805"/>
                </a:cubicBezTo>
                <a:lnTo>
                  <a:pt x="37024" y="30658"/>
                </a:lnTo>
                <a:lnTo>
                  <a:pt x="37946" y="30658"/>
                </a:lnTo>
                <a:cubicBezTo>
                  <a:pt x="37468" y="29669"/>
                  <a:pt x="37127" y="28304"/>
                  <a:pt x="37229" y="27826"/>
                </a:cubicBezTo>
                <a:lnTo>
                  <a:pt x="37229" y="27826"/>
                </a:lnTo>
                <a:cubicBezTo>
                  <a:pt x="37366" y="28031"/>
                  <a:pt x="37502" y="28270"/>
                  <a:pt x="37604" y="28406"/>
                </a:cubicBezTo>
                <a:cubicBezTo>
                  <a:pt x="37678" y="28504"/>
                  <a:pt x="37769" y="28584"/>
                  <a:pt x="37864" y="28584"/>
                </a:cubicBezTo>
                <a:cubicBezTo>
                  <a:pt x="37902" y="28584"/>
                  <a:pt x="37941" y="28572"/>
                  <a:pt x="37980" y="28543"/>
                </a:cubicBezTo>
                <a:cubicBezTo>
                  <a:pt x="38150" y="28440"/>
                  <a:pt x="38048" y="28304"/>
                  <a:pt x="37980" y="28167"/>
                </a:cubicBezTo>
                <a:cubicBezTo>
                  <a:pt x="37946" y="28099"/>
                  <a:pt x="37912" y="28031"/>
                  <a:pt x="37877" y="27963"/>
                </a:cubicBezTo>
                <a:cubicBezTo>
                  <a:pt x="37570" y="27485"/>
                  <a:pt x="37400" y="26939"/>
                  <a:pt x="37331" y="26393"/>
                </a:cubicBezTo>
                <a:cubicBezTo>
                  <a:pt x="37297" y="26291"/>
                  <a:pt x="37297" y="26222"/>
                  <a:pt x="37331" y="26120"/>
                </a:cubicBezTo>
                <a:cubicBezTo>
                  <a:pt x="37639" y="26495"/>
                  <a:pt x="37877" y="26905"/>
                  <a:pt x="38185" y="27280"/>
                </a:cubicBezTo>
                <a:cubicBezTo>
                  <a:pt x="38355" y="27485"/>
                  <a:pt x="38458" y="27792"/>
                  <a:pt x="38423" y="28065"/>
                </a:cubicBezTo>
                <a:cubicBezTo>
                  <a:pt x="38423" y="28270"/>
                  <a:pt x="38458" y="28440"/>
                  <a:pt x="38492" y="28611"/>
                </a:cubicBezTo>
                <a:lnTo>
                  <a:pt x="38492" y="29225"/>
                </a:lnTo>
                <a:cubicBezTo>
                  <a:pt x="38458" y="29703"/>
                  <a:pt x="38526" y="30181"/>
                  <a:pt x="38662" y="30624"/>
                </a:cubicBezTo>
                <a:lnTo>
                  <a:pt x="39379" y="30624"/>
                </a:lnTo>
                <a:cubicBezTo>
                  <a:pt x="39208" y="29874"/>
                  <a:pt x="39072" y="29191"/>
                  <a:pt x="38901" y="28475"/>
                </a:cubicBezTo>
                <a:lnTo>
                  <a:pt x="39003" y="28440"/>
                </a:lnTo>
                <a:cubicBezTo>
                  <a:pt x="39276" y="28645"/>
                  <a:pt x="39481" y="28918"/>
                  <a:pt x="39549" y="29259"/>
                </a:cubicBezTo>
                <a:cubicBezTo>
                  <a:pt x="39652" y="29737"/>
                  <a:pt x="39857" y="30181"/>
                  <a:pt x="39993" y="30658"/>
                </a:cubicBezTo>
                <a:lnTo>
                  <a:pt x="40471" y="30658"/>
                </a:lnTo>
                <a:lnTo>
                  <a:pt x="40061" y="29328"/>
                </a:lnTo>
                <a:cubicBezTo>
                  <a:pt x="40164" y="29225"/>
                  <a:pt x="40266" y="29055"/>
                  <a:pt x="40232" y="28986"/>
                </a:cubicBezTo>
                <a:cubicBezTo>
                  <a:pt x="40061" y="28748"/>
                  <a:pt x="39822" y="28611"/>
                  <a:pt x="39788" y="28304"/>
                </a:cubicBezTo>
                <a:cubicBezTo>
                  <a:pt x="39788" y="28270"/>
                  <a:pt x="39686" y="28236"/>
                  <a:pt x="39652" y="28236"/>
                </a:cubicBezTo>
                <a:cubicBezTo>
                  <a:pt x="39634" y="28239"/>
                  <a:pt x="39617" y="28240"/>
                  <a:pt x="39600" y="28240"/>
                </a:cubicBezTo>
                <a:cubicBezTo>
                  <a:pt x="39429" y="28240"/>
                  <a:pt x="39339" y="28087"/>
                  <a:pt x="39276" y="27963"/>
                </a:cubicBezTo>
                <a:cubicBezTo>
                  <a:pt x="38594" y="27075"/>
                  <a:pt x="37980" y="26154"/>
                  <a:pt x="37331" y="25233"/>
                </a:cubicBezTo>
                <a:cubicBezTo>
                  <a:pt x="37127" y="24960"/>
                  <a:pt x="37058" y="24584"/>
                  <a:pt x="37161" y="24243"/>
                </a:cubicBezTo>
                <a:lnTo>
                  <a:pt x="37161" y="24243"/>
                </a:lnTo>
                <a:cubicBezTo>
                  <a:pt x="37229" y="24277"/>
                  <a:pt x="37263" y="24277"/>
                  <a:pt x="37263" y="24277"/>
                </a:cubicBezTo>
                <a:cubicBezTo>
                  <a:pt x="37322" y="24317"/>
                  <a:pt x="37404" y="24356"/>
                  <a:pt x="37476" y="24356"/>
                </a:cubicBezTo>
                <a:cubicBezTo>
                  <a:pt x="37528" y="24356"/>
                  <a:pt x="37576" y="24335"/>
                  <a:pt x="37604" y="24277"/>
                </a:cubicBezTo>
                <a:cubicBezTo>
                  <a:pt x="37673" y="24175"/>
                  <a:pt x="37673" y="24039"/>
                  <a:pt x="37604" y="23936"/>
                </a:cubicBezTo>
                <a:cubicBezTo>
                  <a:pt x="37536" y="23697"/>
                  <a:pt x="37400" y="23493"/>
                  <a:pt x="37297" y="23254"/>
                </a:cubicBezTo>
                <a:lnTo>
                  <a:pt x="37639" y="23254"/>
                </a:lnTo>
                <a:cubicBezTo>
                  <a:pt x="37707" y="23220"/>
                  <a:pt x="37775" y="23185"/>
                  <a:pt x="37809" y="23117"/>
                </a:cubicBezTo>
                <a:cubicBezTo>
                  <a:pt x="37809" y="23015"/>
                  <a:pt x="37809" y="22947"/>
                  <a:pt x="37741" y="22878"/>
                </a:cubicBezTo>
                <a:cubicBezTo>
                  <a:pt x="37707" y="22844"/>
                  <a:pt x="37639" y="22810"/>
                  <a:pt x="37570" y="22776"/>
                </a:cubicBezTo>
                <a:cubicBezTo>
                  <a:pt x="37195" y="22639"/>
                  <a:pt x="36956" y="22264"/>
                  <a:pt x="36956" y="21889"/>
                </a:cubicBezTo>
                <a:cubicBezTo>
                  <a:pt x="36956" y="21070"/>
                  <a:pt x="36888" y="20251"/>
                  <a:pt x="36888" y="19432"/>
                </a:cubicBezTo>
                <a:cubicBezTo>
                  <a:pt x="36888" y="19330"/>
                  <a:pt x="36922" y="19227"/>
                  <a:pt x="36922" y="19125"/>
                </a:cubicBezTo>
                <a:cubicBezTo>
                  <a:pt x="37024" y="19227"/>
                  <a:pt x="37093" y="19330"/>
                  <a:pt x="37161" y="19364"/>
                </a:cubicBezTo>
                <a:cubicBezTo>
                  <a:pt x="37212" y="19381"/>
                  <a:pt x="37263" y="19389"/>
                  <a:pt x="37314" y="19389"/>
                </a:cubicBezTo>
                <a:cubicBezTo>
                  <a:pt x="37366" y="19389"/>
                  <a:pt x="37417" y="19381"/>
                  <a:pt x="37468" y="19364"/>
                </a:cubicBezTo>
                <a:cubicBezTo>
                  <a:pt x="37502" y="19364"/>
                  <a:pt x="37502" y="19193"/>
                  <a:pt x="37502" y="19125"/>
                </a:cubicBezTo>
                <a:cubicBezTo>
                  <a:pt x="37468" y="19022"/>
                  <a:pt x="37434" y="18954"/>
                  <a:pt x="37400" y="18852"/>
                </a:cubicBezTo>
                <a:cubicBezTo>
                  <a:pt x="37297" y="18681"/>
                  <a:pt x="37195" y="18511"/>
                  <a:pt x="37093" y="18272"/>
                </a:cubicBezTo>
                <a:lnTo>
                  <a:pt x="37093" y="18272"/>
                </a:lnTo>
                <a:cubicBezTo>
                  <a:pt x="37238" y="18313"/>
                  <a:pt x="37358" y="18380"/>
                  <a:pt x="37460" y="18380"/>
                </a:cubicBezTo>
                <a:cubicBezTo>
                  <a:pt x="37526" y="18380"/>
                  <a:pt x="37585" y="18352"/>
                  <a:pt x="37639" y="18272"/>
                </a:cubicBezTo>
                <a:cubicBezTo>
                  <a:pt x="37741" y="18101"/>
                  <a:pt x="37570" y="17965"/>
                  <a:pt x="37468" y="17862"/>
                </a:cubicBezTo>
                <a:cubicBezTo>
                  <a:pt x="37161" y="17589"/>
                  <a:pt x="36990" y="17214"/>
                  <a:pt x="36888" y="16804"/>
                </a:cubicBezTo>
                <a:cubicBezTo>
                  <a:pt x="36615" y="15849"/>
                  <a:pt x="36547" y="14859"/>
                  <a:pt x="36649" y="13904"/>
                </a:cubicBezTo>
                <a:cubicBezTo>
                  <a:pt x="36649" y="13802"/>
                  <a:pt x="36649" y="13733"/>
                  <a:pt x="36649" y="13631"/>
                </a:cubicBezTo>
                <a:cubicBezTo>
                  <a:pt x="36649" y="13563"/>
                  <a:pt x="36581" y="13494"/>
                  <a:pt x="36512" y="13426"/>
                </a:cubicBezTo>
                <a:cubicBezTo>
                  <a:pt x="36444" y="13426"/>
                  <a:pt x="36342" y="13460"/>
                  <a:pt x="36308" y="13529"/>
                </a:cubicBezTo>
                <a:cubicBezTo>
                  <a:pt x="36205" y="13631"/>
                  <a:pt x="36137" y="13733"/>
                  <a:pt x="36069" y="13870"/>
                </a:cubicBezTo>
                <a:cubicBezTo>
                  <a:pt x="35932" y="13529"/>
                  <a:pt x="35762" y="13290"/>
                  <a:pt x="35659" y="13017"/>
                </a:cubicBezTo>
                <a:cubicBezTo>
                  <a:pt x="35523" y="12744"/>
                  <a:pt x="35455" y="12471"/>
                  <a:pt x="35386" y="12164"/>
                </a:cubicBezTo>
                <a:cubicBezTo>
                  <a:pt x="35148" y="10969"/>
                  <a:pt x="35011" y="9775"/>
                  <a:pt x="34943" y="8547"/>
                </a:cubicBezTo>
                <a:cubicBezTo>
                  <a:pt x="34943" y="8410"/>
                  <a:pt x="34943" y="8274"/>
                  <a:pt x="34909" y="8137"/>
                </a:cubicBezTo>
                <a:cubicBezTo>
                  <a:pt x="34875" y="8035"/>
                  <a:pt x="34772" y="8001"/>
                  <a:pt x="34704" y="7967"/>
                </a:cubicBezTo>
                <a:cubicBezTo>
                  <a:pt x="34636" y="7967"/>
                  <a:pt x="34533" y="8069"/>
                  <a:pt x="34533" y="8137"/>
                </a:cubicBezTo>
                <a:cubicBezTo>
                  <a:pt x="34499" y="8240"/>
                  <a:pt x="34499" y="8342"/>
                  <a:pt x="34499" y="8444"/>
                </a:cubicBezTo>
                <a:cubicBezTo>
                  <a:pt x="34533" y="9297"/>
                  <a:pt x="34567" y="10150"/>
                  <a:pt x="34602" y="11003"/>
                </a:cubicBezTo>
                <a:cubicBezTo>
                  <a:pt x="34602" y="11106"/>
                  <a:pt x="34602" y="11242"/>
                  <a:pt x="34533" y="11276"/>
                </a:cubicBezTo>
                <a:cubicBezTo>
                  <a:pt x="34363" y="11447"/>
                  <a:pt x="34431" y="11652"/>
                  <a:pt x="34465" y="11822"/>
                </a:cubicBezTo>
                <a:cubicBezTo>
                  <a:pt x="34499" y="11959"/>
                  <a:pt x="34499" y="12130"/>
                  <a:pt x="34533" y="12368"/>
                </a:cubicBezTo>
                <a:cubicBezTo>
                  <a:pt x="34260" y="12437"/>
                  <a:pt x="34294" y="12676"/>
                  <a:pt x="34294" y="12914"/>
                </a:cubicBezTo>
                <a:lnTo>
                  <a:pt x="34294" y="13870"/>
                </a:lnTo>
                <a:lnTo>
                  <a:pt x="34294" y="15440"/>
                </a:lnTo>
                <a:cubicBezTo>
                  <a:pt x="34192" y="15303"/>
                  <a:pt x="34158" y="15132"/>
                  <a:pt x="34158" y="14996"/>
                </a:cubicBezTo>
                <a:cubicBezTo>
                  <a:pt x="34158" y="14586"/>
                  <a:pt x="34124" y="14143"/>
                  <a:pt x="34090" y="13802"/>
                </a:cubicBezTo>
                <a:cubicBezTo>
                  <a:pt x="34068" y="13567"/>
                  <a:pt x="34034" y="13479"/>
                  <a:pt x="33928" y="13479"/>
                </a:cubicBezTo>
                <a:cubicBezTo>
                  <a:pt x="33864" y="13479"/>
                  <a:pt x="33775" y="13511"/>
                  <a:pt x="33646" y="13563"/>
                </a:cubicBezTo>
                <a:cubicBezTo>
                  <a:pt x="33646" y="14006"/>
                  <a:pt x="33714" y="14484"/>
                  <a:pt x="33714" y="14962"/>
                </a:cubicBezTo>
                <a:cubicBezTo>
                  <a:pt x="33714" y="15132"/>
                  <a:pt x="33749" y="15303"/>
                  <a:pt x="33578" y="15405"/>
                </a:cubicBezTo>
                <a:cubicBezTo>
                  <a:pt x="33510" y="15474"/>
                  <a:pt x="33476" y="15576"/>
                  <a:pt x="33476" y="15678"/>
                </a:cubicBezTo>
                <a:cubicBezTo>
                  <a:pt x="33441" y="16361"/>
                  <a:pt x="33441" y="17043"/>
                  <a:pt x="33407" y="17726"/>
                </a:cubicBezTo>
                <a:cubicBezTo>
                  <a:pt x="33066" y="17760"/>
                  <a:pt x="32998" y="17965"/>
                  <a:pt x="32930" y="18238"/>
                </a:cubicBezTo>
                <a:cubicBezTo>
                  <a:pt x="32827" y="18749"/>
                  <a:pt x="32657" y="19227"/>
                  <a:pt x="32486" y="19705"/>
                </a:cubicBezTo>
                <a:cubicBezTo>
                  <a:pt x="32418" y="19910"/>
                  <a:pt x="32281" y="20080"/>
                  <a:pt x="32111" y="20183"/>
                </a:cubicBezTo>
                <a:cubicBezTo>
                  <a:pt x="32281" y="19637"/>
                  <a:pt x="32384" y="19057"/>
                  <a:pt x="32554" y="18545"/>
                </a:cubicBezTo>
                <a:cubicBezTo>
                  <a:pt x="32691" y="18033"/>
                  <a:pt x="32895" y="17521"/>
                  <a:pt x="33066" y="17009"/>
                </a:cubicBezTo>
                <a:cubicBezTo>
                  <a:pt x="33168" y="16702"/>
                  <a:pt x="33203" y="16361"/>
                  <a:pt x="33168" y="16054"/>
                </a:cubicBezTo>
                <a:cubicBezTo>
                  <a:pt x="33168" y="15985"/>
                  <a:pt x="33168" y="15883"/>
                  <a:pt x="33203" y="15815"/>
                </a:cubicBezTo>
                <a:cubicBezTo>
                  <a:pt x="33271" y="15610"/>
                  <a:pt x="33305" y="15405"/>
                  <a:pt x="33373" y="15235"/>
                </a:cubicBezTo>
                <a:cubicBezTo>
                  <a:pt x="33441" y="14928"/>
                  <a:pt x="33407" y="14825"/>
                  <a:pt x="33271" y="14791"/>
                </a:cubicBezTo>
                <a:cubicBezTo>
                  <a:pt x="33250" y="14788"/>
                  <a:pt x="33230" y="14787"/>
                  <a:pt x="33212" y="14787"/>
                </a:cubicBezTo>
                <a:cubicBezTo>
                  <a:pt x="33020" y="14787"/>
                  <a:pt x="32961" y="14943"/>
                  <a:pt x="32930" y="15098"/>
                </a:cubicBezTo>
                <a:cubicBezTo>
                  <a:pt x="32759" y="15678"/>
                  <a:pt x="32588" y="16293"/>
                  <a:pt x="32384" y="16873"/>
                </a:cubicBezTo>
                <a:cubicBezTo>
                  <a:pt x="32042" y="17862"/>
                  <a:pt x="31701" y="18852"/>
                  <a:pt x="31360" y="19807"/>
                </a:cubicBezTo>
                <a:cubicBezTo>
                  <a:pt x="31292" y="20046"/>
                  <a:pt x="31121" y="20251"/>
                  <a:pt x="30916" y="20387"/>
                </a:cubicBezTo>
                <a:cubicBezTo>
                  <a:pt x="30985" y="19739"/>
                  <a:pt x="31360" y="19193"/>
                  <a:pt x="31189" y="18545"/>
                </a:cubicBezTo>
                <a:cubicBezTo>
                  <a:pt x="31735" y="17828"/>
                  <a:pt x="32145" y="17009"/>
                  <a:pt x="32384" y="16122"/>
                </a:cubicBezTo>
                <a:cubicBezTo>
                  <a:pt x="32588" y="15610"/>
                  <a:pt x="32759" y="15030"/>
                  <a:pt x="32930" y="14484"/>
                </a:cubicBezTo>
                <a:cubicBezTo>
                  <a:pt x="32964" y="14279"/>
                  <a:pt x="32998" y="14075"/>
                  <a:pt x="32998" y="13870"/>
                </a:cubicBezTo>
                <a:cubicBezTo>
                  <a:pt x="32930" y="13802"/>
                  <a:pt x="32861" y="13767"/>
                  <a:pt x="32861" y="13699"/>
                </a:cubicBezTo>
                <a:cubicBezTo>
                  <a:pt x="32827" y="13529"/>
                  <a:pt x="32827" y="13324"/>
                  <a:pt x="32793" y="13119"/>
                </a:cubicBezTo>
                <a:cubicBezTo>
                  <a:pt x="32930" y="12334"/>
                  <a:pt x="33203" y="11584"/>
                  <a:pt x="33578" y="10867"/>
                </a:cubicBezTo>
                <a:cubicBezTo>
                  <a:pt x="33646" y="10833"/>
                  <a:pt x="33646" y="10731"/>
                  <a:pt x="33646" y="10696"/>
                </a:cubicBezTo>
                <a:cubicBezTo>
                  <a:pt x="33441" y="10321"/>
                  <a:pt x="33680" y="9946"/>
                  <a:pt x="33714" y="9604"/>
                </a:cubicBezTo>
                <a:cubicBezTo>
                  <a:pt x="33714" y="9400"/>
                  <a:pt x="33783" y="9161"/>
                  <a:pt x="33851" y="8956"/>
                </a:cubicBezTo>
                <a:cubicBezTo>
                  <a:pt x="34226" y="8205"/>
                  <a:pt x="34499" y="7421"/>
                  <a:pt x="34704" y="6636"/>
                </a:cubicBezTo>
                <a:cubicBezTo>
                  <a:pt x="34738" y="6533"/>
                  <a:pt x="34772" y="6431"/>
                  <a:pt x="34840" y="6260"/>
                </a:cubicBezTo>
                <a:cubicBezTo>
                  <a:pt x="34875" y="6567"/>
                  <a:pt x="34909" y="6840"/>
                  <a:pt x="34977" y="7113"/>
                </a:cubicBezTo>
                <a:cubicBezTo>
                  <a:pt x="35113" y="7659"/>
                  <a:pt x="35182" y="8205"/>
                  <a:pt x="35113" y="8751"/>
                </a:cubicBezTo>
                <a:cubicBezTo>
                  <a:pt x="35148" y="8888"/>
                  <a:pt x="35148" y="9024"/>
                  <a:pt x="35148" y="9195"/>
                </a:cubicBezTo>
                <a:cubicBezTo>
                  <a:pt x="35148" y="9502"/>
                  <a:pt x="35284" y="9775"/>
                  <a:pt x="35455" y="10048"/>
                </a:cubicBezTo>
                <a:cubicBezTo>
                  <a:pt x="35523" y="10150"/>
                  <a:pt x="35591" y="10287"/>
                  <a:pt x="35625" y="10423"/>
                </a:cubicBezTo>
                <a:cubicBezTo>
                  <a:pt x="35796" y="10969"/>
                  <a:pt x="35898" y="11549"/>
                  <a:pt x="36069" y="12061"/>
                </a:cubicBezTo>
                <a:cubicBezTo>
                  <a:pt x="36171" y="12471"/>
                  <a:pt x="36410" y="12846"/>
                  <a:pt x="36717" y="13119"/>
                </a:cubicBezTo>
                <a:cubicBezTo>
                  <a:pt x="36922" y="13256"/>
                  <a:pt x="36990" y="13494"/>
                  <a:pt x="36922" y="13733"/>
                </a:cubicBezTo>
                <a:cubicBezTo>
                  <a:pt x="36751" y="14586"/>
                  <a:pt x="37195" y="15474"/>
                  <a:pt x="37980" y="15815"/>
                </a:cubicBezTo>
                <a:cubicBezTo>
                  <a:pt x="38082" y="15849"/>
                  <a:pt x="38150" y="15917"/>
                  <a:pt x="38219" y="16020"/>
                </a:cubicBezTo>
                <a:lnTo>
                  <a:pt x="37946" y="16361"/>
                </a:lnTo>
                <a:cubicBezTo>
                  <a:pt x="37877" y="16293"/>
                  <a:pt x="37775" y="16156"/>
                  <a:pt x="37707" y="16156"/>
                </a:cubicBezTo>
                <a:cubicBezTo>
                  <a:pt x="37536" y="16156"/>
                  <a:pt x="37468" y="16293"/>
                  <a:pt x="37468" y="16429"/>
                </a:cubicBezTo>
                <a:cubicBezTo>
                  <a:pt x="37468" y="16600"/>
                  <a:pt x="37468" y="16736"/>
                  <a:pt x="37468" y="16873"/>
                </a:cubicBezTo>
                <a:cubicBezTo>
                  <a:pt x="37536" y="17282"/>
                  <a:pt x="37639" y="17658"/>
                  <a:pt x="37741" y="18033"/>
                </a:cubicBezTo>
                <a:cubicBezTo>
                  <a:pt x="37741" y="18169"/>
                  <a:pt x="37775" y="18306"/>
                  <a:pt x="37775" y="18408"/>
                </a:cubicBezTo>
                <a:lnTo>
                  <a:pt x="37775" y="20080"/>
                </a:lnTo>
                <a:cubicBezTo>
                  <a:pt x="37468" y="20148"/>
                  <a:pt x="37434" y="20353"/>
                  <a:pt x="37434" y="20592"/>
                </a:cubicBezTo>
                <a:cubicBezTo>
                  <a:pt x="37434" y="20763"/>
                  <a:pt x="37434" y="20899"/>
                  <a:pt x="37468" y="21070"/>
                </a:cubicBezTo>
                <a:cubicBezTo>
                  <a:pt x="37673" y="21684"/>
                  <a:pt x="37843" y="22264"/>
                  <a:pt x="38082" y="22844"/>
                </a:cubicBezTo>
                <a:cubicBezTo>
                  <a:pt x="38253" y="23220"/>
                  <a:pt x="38321" y="23595"/>
                  <a:pt x="38219" y="24004"/>
                </a:cubicBezTo>
                <a:cubicBezTo>
                  <a:pt x="37809" y="24107"/>
                  <a:pt x="37775" y="24175"/>
                  <a:pt x="37912" y="24584"/>
                </a:cubicBezTo>
                <a:cubicBezTo>
                  <a:pt x="37946" y="24687"/>
                  <a:pt x="37980" y="24789"/>
                  <a:pt x="38048" y="24857"/>
                </a:cubicBezTo>
                <a:cubicBezTo>
                  <a:pt x="38219" y="25233"/>
                  <a:pt x="38355" y="25642"/>
                  <a:pt x="38389" y="26052"/>
                </a:cubicBezTo>
                <a:cubicBezTo>
                  <a:pt x="38458" y="26632"/>
                  <a:pt x="38765" y="27178"/>
                  <a:pt x="39208" y="27587"/>
                </a:cubicBezTo>
                <a:cubicBezTo>
                  <a:pt x="39311" y="27690"/>
                  <a:pt x="39413" y="27758"/>
                  <a:pt x="39584" y="27792"/>
                </a:cubicBezTo>
                <a:cubicBezTo>
                  <a:pt x="39652" y="27792"/>
                  <a:pt x="39788" y="27690"/>
                  <a:pt x="39925" y="27587"/>
                </a:cubicBezTo>
                <a:cubicBezTo>
                  <a:pt x="40232" y="28645"/>
                  <a:pt x="40607" y="29669"/>
                  <a:pt x="41085" y="30658"/>
                </a:cubicBezTo>
                <a:lnTo>
                  <a:pt x="41563" y="30658"/>
                </a:lnTo>
                <a:lnTo>
                  <a:pt x="40607" y="28304"/>
                </a:lnTo>
                <a:lnTo>
                  <a:pt x="41119" y="28065"/>
                </a:lnTo>
                <a:cubicBezTo>
                  <a:pt x="41256" y="28713"/>
                  <a:pt x="41597" y="29191"/>
                  <a:pt x="41631" y="29874"/>
                </a:cubicBezTo>
                <a:cubicBezTo>
                  <a:pt x="41690" y="30465"/>
                  <a:pt x="41878" y="30672"/>
                  <a:pt x="42371" y="30672"/>
                </a:cubicBezTo>
                <a:cubicBezTo>
                  <a:pt x="42447" y="30672"/>
                  <a:pt x="42530" y="30667"/>
                  <a:pt x="42621" y="30658"/>
                </a:cubicBezTo>
                <a:lnTo>
                  <a:pt x="42689" y="30624"/>
                </a:lnTo>
                <a:cubicBezTo>
                  <a:pt x="42552" y="30351"/>
                  <a:pt x="42450" y="30078"/>
                  <a:pt x="42313" y="29839"/>
                </a:cubicBezTo>
                <a:cubicBezTo>
                  <a:pt x="42109" y="29498"/>
                  <a:pt x="42040" y="29157"/>
                  <a:pt x="42040" y="28782"/>
                </a:cubicBezTo>
                <a:cubicBezTo>
                  <a:pt x="42006" y="28406"/>
                  <a:pt x="42006" y="28065"/>
                  <a:pt x="41938" y="27724"/>
                </a:cubicBezTo>
                <a:cubicBezTo>
                  <a:pt x="41914" y="27504"/>
                  <a:pt x="41872" y="27406"/>
                  <a:pt x="41737" y="27406"/>
                </a:cubicBezTo>
                <a:cubicBezTo>
                  <a:pt x="41684" y="27406"/>
                  <a:pt x="41616" y="27422"/>
                  <a:pt x="41529" y="27451"/>
                </a:cubicBezTo>
                <a:cubicBezTo>
                  <a:pt x="41392" y="27485"/>
                  <a:pt x="41290" y="27519"/>
                  <a:pt x="41153" y="27553"/>
                </a:cubicBezTo>
                <a:cubicBezTo>
                  <a:pt x="41045" y="27601"/>
                  <a:pt x="40955" y="27628"/>
                  <a:pt x="40877" y="27628"/>
                </a:cubicBezTo>
                <a:cubicBezTo>
                  <a:pt x="40735" y="27628"/>
                  <a:pt x="40640" y="27536"/>
                  <a:pt x="40573" y="27314"/>
                </a:cubicBezTo>
                <a:cubicBezTo>
                  <a:pt x="40403" y="26734"/>
                  <a:pt x="40232" y="26154"/>
                  <a:pt x="40061" y="25574"/>
                </a:cubicBezTo>
                <a:cubicBezTo>
                  <a:pt x="40061" y="25369"/>
                  <a:pt x="40027" y="25199"/>
                  <a:pt x="40061" y="25028"/>
                </a:cubicBezTo>
                <a:cubicBezTo>
                  <a:pt x="40130" y="25096"/>
                  <a:pt x="40232" y="25199"/>
                  <a:pt x="40266" y="25335"/>
                </a:cubicBezTo>
                <a:cubicBezTo>
                  <a:pt x="40505" y="25711"/>
                  <a:pt x="40710" y="26086"/>
                  <a:pt x="40948" y="26461"/>
                </a:cubicBezTo>
                <a:cubicBezTo>
                  <a:pt x="41085" y="26700"/>
                  <a:pt x="41256" y="26905"/>
                  <a:pt x="41426" y="27110"/>
                </a:cubicBezTo>
                <a:cubicBezTo>
                  <a:pt x="41493" y="27176"/>
                  <a:pt x="41574" y="27228"/>
                  <a:pt x="41660" y="27228"/>
                </a:cubicBezTo>
                <a:cubicBezTo>
                  <a:pt x="41706" y="27228"/>
                  <a:pt x="41754" y="27214"/>
                  <a:pt x="41802" y="27178"/>
                </a:cubicBezTo>
                <a:cubicBezTo>
                  <a:pt x="41938" y="27041"/>
                  <a:pt x="41870" y="26939"/>
                  <a:pt x="41802" y="26802"/>
                </a:cubicBezTo>
                <a:cubicBezTo>
                  <a:pt x="41767" y="26768"/>
                  <a:pt x="41699" y="26734"/>
                  <a:pt x="41699" y="26666"/>
                </a:cubicBezTo>
                <a:cubicBezTo>
                  <a:pt x="41392" y="26222"/>
                  <a:pt x="41085" y="25813"/>
                  <a:pt x="40846" y="25335"/>
                </a:cubicBezTo>
                <a:cubicBezTo>
                  <a:pt x="40505" y="24721"/>
                  <a:pt x="40198" y="24073"/>
                  <a:pt x="39891" y="23458"/>
                </a:cubicBezTo>
                <a:cubicBezTo>
                  <a:pt x="39857" y="23356"/>
                  <a:pt x="39822" y="23288"/>
                  <a:pt x="39754" y="23185"/>
                </a:cubicBezTo>
                <a:cubicBezTo>
                  <a:pt x="39686" y="23151"/>
                  <a:pt x="39618" y="23117"/>
                  <a:pt x="39549" y="23117"/>
                </a:cubicBezTo>
                <a:cubicBezTo>
                  <a:pt x="39481" y="23151"/>
                  <a:pt x="39413" y="23254"/>
                  <a:pt x="39379" y="23322"/>
                </a:cubicBezTo>
                <a:cubicBezTo>
                  <a:pt x="39413" y="23424"/>
                  <a:pt x="39447" y="23527"/>
                  <a:pt x="39481" y="23629"/>
                </a:cubicBezTo>
                <a:cubicBezTo>
                  <a:pt x="39515" y="23731"/>
                  <a:pt x="39515" y="23800"/>
                  <a:pt x="39549" y="23902"/>
                </a:cubicBezTo>
                <a:cubicBezTo>
                  <a:pt x="39038" y="23766"/>
                  <a:pt x="38730" y="23288"/>
                  <a:pt x="38799" y="22776"/>
                </a:cubicBezTo>
                <a:cubicBezTo>
                  <a:pt x="38799" y="22605"/>
                  <a:pt x="38833" y="22435"/>
                  <a:pt x="38867" y="22264"/>
                </a:cubicBezTo>
                <a:cubicBezTo>
                  <a:pt x="38969" y="21991"/>
                  <a:pt x="38901" y="21684"/>
                  <a:pt x="38696" y="21479"/>
                </a:cubicBezTo>
                <a:cubicBezTo>
                  <a:pt x="38287" y="20831"/>
                  <a:pt x="38150" y="20046"/>
                  <a:pt x="38321" y="19330"/>
                </a:cubicBezTo>
                <a:lnTo>
                  <a:pt x="38321" y="19330"/>
                </a:lnTo>
                <a:cubicBezTo>
                  <a:pt x="38628" y="19466"/>
                  <a:pt x="38799" y="19773"/>
                  <a:pt x="38867" y="20080"/>
                </a:cubicBezTo>
                <a:cubicBezTo>
                  <a:pt x="39072" y="21138"/>
                  <a:pt x="39413" y="22128"/>
                  <a:pt x="39925" y="23083"/>
                </a:cubicBezTo>
                <a:cubicBezTo>
                  <a:pt x="40505" y="24209"/>
                  <a:pt x="41153" y="25301"/>
                  <a:pt x="41802" y="26393"/>
                </a:cubicBezTo>
                <a:cubicBezTo>
                  <a:pt x="41938" y="26666"/>
                  <a:pt x="42143" y="26871"/>
                  <a:pt x="42313" y="27110"/>
                </a:cubicBezTo>
                <a:cubicBezTo>
                  <a:pt x="42416" y="27212"/>
                  <a:pt x="42484" y="27348"/>
                  <a:pt x="42518" y="27519"/>
                </a:cubicBezTo>
                <a:cubicBezTo>
                  <a:pt x="42484" y="28509"/>
                  <a:pt x="42825" y="29362"/>
                  <a:pt x="43132" y="30249"/>
                </a:cubicBezTo>
                <a:cubicBezTo>
                  <a:pt x="43201" y="30385"/>
                  <a:pt x="43235" y="30522"/>
                  <a:pt x="43303" y="30658"/>
                </a:cubicBezTo>
                <a:lnTo>
                  <a:pt x="43815" y="30658"/>
                </a:lnTo>
                <a:cubicBezTo>
                  <a:pt x="43781" y="30522"/>
                  <a:pt x="43747" y="30454"/>
                  <a:pt x="43712" y="30317"/>
                </a:cubicBezTo>
                <a:lnTo>
                  <a:pt x="43712" y="30317"/>
                </a:lnTo>
                <a:cubicBezTo>
                  <a:pt x="43917" y="30454"/>
                  <a:pt x="44122" y="30556"/>
                  <a:pt x="44258" y="30624"/>
                </a:cubicBezTo>
                <a:cubicBezTo>
                  <a:pt x="44322" y="30656"/>
                  <a:pt x="44385" y="30680"/>
                  <a:pt x="44445" y="30680"/>
                </a:cubicBezTo>
                <a:cubicBezTo>
                  <a:pt x="44514" y="30680"/>
                  <a:pt x="44579" y="30648"/>
                  <a:pt x="44634" y="30556"/>
                </a:cubicBezTo>
                <a:cubicBezTo>
                  <a:pt x="44702" y="30420"/>
                  <a:pt x="44600" y="30317"/>
                  <a:pt x="44497" y="30215"/>
                </a:cubicBezTo>
                <a:cubicBezTo>
                  <a:pt x="44293" y="30078"/>
                  <a:pt x="44088" y="29942"/>
                  <a:pt x="43951" y="29737"/>
                </a:cubicBezTo>
                <a:cubicBezTo>
                  <a:pt x="43439" y="29020"/>
                  <a:pt x="43166" y="28167"/>
                  <a:pt x="43098" y="27314"/>
                </a:cubicBezTo>
                <a:cubicBezTo>
                  <a:pt x="43098" y="27212"/>
                  <a:pt x="43064" y="27144"/>
                  <a:pt x="42996" y="27075"/>
                </a:cubicBezTo>
                <a:cubicBezTo>
                  <a:pt x="42757" y="26632"/>
                  <a:pt x="42655" y="26120"/>
                  <a:pt x="42689" y="25642"/>
                </a:cubicBezTo>
                <a:cubicBezTo>
                  <a:pt x="42723" y="25506"/>
                  <a:pt x="42757" y="25369"/>
                  <a:pt x="42791" y="25233"/>
                </a:cubicBezTo>
                <a:lnTo>
                  <a:pt x="43474" y="25608"/>
                </a:lnTo>
                <a:cubicBezTo>
                  <a:pt x="43405" y="25711"/>
                  <a:pt x="43405" y="25847"/>
                  <a:pt x="43371" y="25984"/>
                </a:cubicBezTo>
                <a:cubicBezTo>
                  <a:pt x="43303" y="26837"/>
                  <a:pt x="43337" y="27724"/>
                  <a:pt x="43508" y="28577"/>
                </a:cubicBezTo>
                <a:cubicBezTo>
                  <a:pt x="43610" y="29055"/>
                  <a:pt x="43883" y="29464"/>
                  <a:pt x="44224" y="29805"/>
                </a:cubicBezTo>
                <a:cubicBezTo>
                  <a:pt x="44344" y="29901"/>
                  <a:pt x="44463" y="30013"/>
                  <a:pt x="44606" y="30013"/>
                </a:cubicBezTo>
                <a:cubicBezTo>
                  <a:pt x="44668" y="30013"/>
                  <a:pt x="44733" y="29993"/>
                  <a:pt x="44804" y="29942"/>
                </a:cubicBezTo>
                <a:lnTo>
                  <a:pt x="44873" y="29976"/>
                </a:lnTo>
                <a:cubicBezTo>
                  <a:pt x="44941" y="30112"/>
                  <a:pt x="45009" y="30249"/>
                  <a:pt x="45077" y="30385"/>
                </a:cubicBezTo>
                <a:cubicBezTo>
                  <a:pt x="45210" y="30606"/>
                  <a:pt x="45256" y="30684"/>
                  <a:pt x="45402" y="30684"/>
                </a:cubicBezTo>
                <a:cubicBezTo>
                  <a:pt x="45482" y="30684"/>
                  <a:pt x="45591" y="30661"/>
                  <a:pt x="45760" y="30624"/>
                </a:cubicBezTo>
                <a:cubicBezTo>
                  <a:pt x="45521" y="30249"/>
                  <a:pt x="45316" y="29805"/>
                  <a:pt x="45214" y="29362"/>
                </a:cubicBezTo>
                <a:lnTo>
                  <a:pt x="45214" y="29362"/>
                </a:lnTo>
                <a:cubicBezTo>
                  <a:pt x="45487" y="29703"/>
                  <a:pt x="45760" y="30044"/>
                  <a:pt x="45999" y="30420"/>
                </a:cubicBezTo>
                <a:cubicBezTo>
                  <a:pt x="46101" y="30522"/>
                  <a:pt x="46169" y="30658"/>
                  <a:pt x="46272" y="30658"/>
                </a:cubicBezTo>
                <a:cubicBezTo>
                  <a:pt x="46391" y="30675"/>
                  <a:pt x="46511" y="30684"/>
                  <a:pt x="46634" y="30684"/>
                </a:cubicBezTo>
                <a:cubicBezTo>
                  <a:pt x="46758" y="30684"/>
                  <a:pt x="46886" y="30675"/>
                  <a:pt x="47022" y="30658"/>
                </a:cubicBezTo>
                <a:cubicBezTo>
                  <a:pt x="46818" y="30420"/>
                  <a:pt x="46613" y="30181"/>
                  <a:pt x="46408" y="30010"/>
                </a:cubicBezTo>
                <a:cubicBezTo>
                  <a:pt x="46203" y="29839"/>
                  <a:pt x="46067" y="29601"/>
                  <a:pt x="45999" y="29328"/>
                </a:cubicBezTo>
                <a:cubicBezTo>
                  <a:pt x="45968" y="29172"/>
                  <a:pt x="45936" y="29016"/>
                  <a:pt x="45724" y="29016"/>
                </a:cubicBezTo>
                <a:cubicBezTo>
                  <a:pt x="45703" y="29016"/>
                  <a:pt x="45681" y="29018"/>
                  <a:pt x="45657" y="29020"/>
                </a:cubicBezTo>
                <a:cubicBezTo>
                  <a:pt x="45645" y="29027"/>
                  <a:pt x="45634" y="29029"/>
                  <a:pt x="45624" y="29029"/>
                </a:cubicBezTo>
                <a:cubicBezTo>
                  <a:pt x="45575" y="29029"/>
                  <a:pt x="45537" y="28968"/>
                  <a:pt x="45453" y="28884"/>
                </a:cubicBezTo>
                <a:cubicBezTo>
                  <a:pt x="45350" y="28816"/>
                  <a:pt x="45248" y="28713"/>
                  <a:pt x="45180" y="28679"/>
                </a:cubicBezTo>
                <a:cubicBezTo>
                  <a:pt x="45077" y="28679"/>
                  <a:pt x="44941" y="28748"/>
                  <a:pt x="44804" y="28782"/>
                </a:cubicBezTo>
                <a:cubicBezTo>
                  <a:pt x="44634" y="28338"/>
                  <a:pt x="44497" y="27894"/>
                  <a:pt x="44361" y="27451"/>
                </a:cubicBezTo>
                <a:cubicBezTo>
                  <a:pt x="44327" y="27314"/>
                  <a:pt x="44293" y="27212"/>
                  <a:pt x="44122" y="27212"/>
                </a:cubicBezTo>
                <a:cubicBezTo>
                  <a:pt x="43951" y="27212"/>
                  <a:pt x="43917" y="27348"/>
                  <a:pt x="43917" y="27519"/>
                </a:cubicBezTo>
                <a:cubicBezTo>
                  <a:pt x="43917" y="27656"/>
                  <a:pt x="43951" y="27792"/>
                  <a:pt x="43985" y="27929"/>
                </a:cubicBezTo>
                <a:cubicBezTo>
                  <a:pt x="44156" y="28270"/>
                  <a:pt x="44293" y="28645"/>
                  <a:pt x="44429" y="28986"/>
                </a:cubicBezTo>
                <a:cubicBezTo>
                  <a:pt x="44463" y="29089"/>
                  <a:pt x="44497" y="29191"/>
                  <a:pt x="44566" y="29396"/>
                </a:cubicBezTo>
                <a:cubicBezTo>
                  <a:pt x="44224" y="29123"/>
                  <a:pt x="44020" y="28748"/>
                  <a:pt x="43951" y="28304"/>
                </a:cubicBezTo>
                <a:cubicBezTo>
                  <a:pt x="43815" y="27485"/>
                  <a:pt x="43781" y="26632"/>
                  <a:pt x="43849" y="25779"/>
                </a:cubicBezTo>
                <a:cubicBezTo>
                  <a:pt x="43849" y="25608"/>
                  <a:pt x="43951" y="25608"/>
                  <a:pt x="44088" y="25608"/>
                </a:cubicBezTo>
                <a:cubicBezTo>
                  <a:pt x="44156" y="25745"/>
                  <a:pt x="44224" y="25847"/>
                  <a:pt x="44293" y="25984"/>
                </a:cubicBezTo>
                <a:cubicBezTo>
                  <a:pt x="44566" y="26461"/>
                  <a:pt x="44873" y="26939"/>
                  <a:pt x="45180" y="27417"/>
                </a:cubicBezTo>
                <a:cubicBezTo>
                  <a:pt x="45350" y="27621"/>
                  <a:pt x="45521" y="27792"/>
                  <a:pt x="45726" y="27929"/>
                </a:cubicBezTo>
                <a:cubicBezTo>
                  <a:pt x="45896" y="28065"/>
                  <a:pt x="46067" y="28167"/>
                  <a:pt x="46203" y="28304"/>
                </a:cubicBezTo>
                <a:cubicBezTo>
                  <a:pt x="46886" y="29020"/>
                  <a:pt x="47534" y="29737"/>
                  <a:pt x="48183" y="30454"/>
                </a:cubicBezTo>
                <a:cubicBezTo>
                  <a:pt x="48348" y="30619"/>
                  <a:pt x="48580" y="30720"/>
                  <a:pt x="48820" y="30720"/>
                </a:cubicBezTo>
                <a:cubicBezTo>
                  <a:pt x="48926" y="30720"/>
                  <a:pt x="49034" y="30700"/>
                  <a:pt x="49138" y="30658"/>
                </a:cubicBezTo>
                <a:lnTo>
                  <a:pt x="48012" y="29532"/>
                </a:lnTo>
                <a:lnTo>
                  <a:pt x="48012" y="29532"/>
                </a:lnTo>
                <a:cubicBezTo>
                  <a:pt x="48490" y="29601"/>
                  <a:pt x="48933" y="29839"/>
                  <a:pt x="49275" y="30181"/>
                </a:cubicBezTo>
                <a:cubicBezTo>
                  <a:pt x="49567" y="30562"/>
                  <a:pt x="50011" y="30741"/>
                  <a:pt x="50455" y="30741"/>
                </a:cubicBezTo>
                <a:cubicBezTo>
                  <a:pt x="50528" y="30741"/>
                  <a:pt x="50601" y="30736"/>
                  <a:pt x="50674" y="30727"/>
                </a:cubicBezTo>
                <a:cubicBezTo>
                  <a:pt x="50725" y="30710"/>
                  <a:pt x="50767" y="30701"/>
                  <a:pt x="50810" y="30701"/>
                </a:cubicBezTo>
                <a:cubicBezTo>
                  <a:pt x="50853" y="30701"/>
                  <a:pt x="50895" y="30710"/>
                  <a:pt x="50947" y="30727"/>
                </a:cubicBezTo>
                <a:cubicBezTo>
                  <a:pt x="50947" y="30693"/>
                  <a:pt x="50981" y="30693"/>
                  <a:pt x="51015" y="30658"/>
                </a:cubicBezTo>
                <a:lnTo>
                  <a:pt x="50947" y="30590"/>
                </a:lnTo>
                <a:cubicBezTo>
                  <a:pt x="51083" y="30454"/>
                  <a:pt x="51220" y="30317"/>
                  <a:pt x="51356" y="30147"/>
                </a:cubicBezTo>
                <a:cubicBezTo>
                  <a:pt x="51458" y="30044"/>
                  <a:pt x="51458" y="29908"/>
                  <a:pt x="51322" y="29839"/>
                </a:cubicBezTo>
                <a:cubicBezTo>
                  <a:pt x="51279" y="29811"/>
                  <a:pt x="51235" y="29800"/>
                  <a:pt x="51195" y="29800"/>
                </a:cubicBezTo>
                <a:cubicBezTo>
                  <a:pt x="51139" y="29800"/>
                  <a:pt x="51088" y="29820"/>
                  <a:pt x="51049" y="29839"/>
                </a:cubicBezTo>
                <a:cubicBezTo>
                  <a:pt x="50964" y="29959"/>
                  <a:pt x="50870" y="30002"/>
                  <a:pt x="50776" y="30002"/>
                </a:cubicBezTo>
                <a:cubicBezTo>
                  <a:pt x="50682" y="30002"/>
                  <a:pt x="50588" y="29959"/>
                  <a:pt x="50503" y="29908"/>
                </a:cubicBezTo>
                <a:cubicBezTo>
                  <a:pt x="50298" y="29839"/>
                  <a:pt x="50128" y="29737"/>
                  <a:pt x="49991" y="29635"/>
                </a:cubicBezTo>
                <a:cubicBezTo>
                  <a:pt x="48899" y="28918"/>
                  <a:pt x="47910" y="28065"/>
                  <a:pt x="47057" y="27110"/>
                </a:cubicBezTo>
                <a:cubicBezTo>
                  <a:pt x="46954" y="27007"/>
                  <a:pt x="46886" y="26871"/>
                  <a:pt x="46852" y="26700"/>
                </a:cubicBezTo>
                <a:cubicBezTo>
                  <a:pt x="46784" y="26427"/>
                  <a:pt x="46579" y="26154"/>
                  <a:pt x="46306" y="26052"/>
                </a:cubicBezTo>
                <a:cubicBezTo>
                  <a:pt x="45384" y="25676"/>
                  <a:pt x="44634" y="24960"/>
                  <a:pt x="44258" y="24039"/>
                </a:cubicBezTo>
                <a:cubicBezTo>
                  <a:pt x="44208" y="23889"/>
                  <a:pt x="44122" y="23794"/>
                  <a:pt x="43999" y="23794"/>
                </a:cubicBezTo>
                <a:cubicBezTo>
                  <a:pt x="43954" y="23794"/>
                  <a:pt x="43904" y="23806"/>
                  <a:pt x="43849" y="23834"/>
                </a:cubicBezTo>
                <a:cubicBezTo>
                  <a:pt x="43835" y="23834"/>
                  <a:pt x="43816" y="23839"/>
                  <a:pt x="43798" y="23839"/>
                </a:cubicBezTo>
                <a:cubicBezTo>
                  <a:pt x="43771" y="23839"/>
                  <a:pt x="43747" y="23827"/>
                  <a:pt x="43747" y="23766"/>
                </a:cubicBezTo>
                <a:cubicBezTo>
                  <a:pt x="43712" y="23697"/>
                  <a:pt x="43678" y="23595"/>
                  <a:pt x="43610" y="23458"/>
                </a:cubicBezTo>
                <a:cubicBezTo>
                  <a:pt x="43871" y="23458"/>
                  <a:pt x="44116" y="23591"/>
                  <a:pt x="44355" y="23591"/>
                </a:cubicBezTo>
                <a:cubicBezTo>
                  <a:pt x="44460" y="23591"/>
                  <a:pt x="44564" y="23565"/>
                  <a:pt x="44668" y="23493"/>
                </a:cubicBezTo>
                <a:cubicBezTo>
                  <a:pt x="45111" y="23868"/>
                  <a:pt x="45521" y="24209"/>
                  <a:pt x="45930" y="24619"/>
                </a:cubicBezTo>
                <a:cubicBezTo>
                  <a:pt x="46272" y="24926"/>
                  <a:pt x="46647" y="25199"/>
                  <a:pt x="47091" y="25403"/>
                </a:cubicBezTo>
                <a:cubicBezTo>
                  <a:pt x="47147" y="25432"/>
                  <a:pt x="47215" y="25448"/>
                  <a:pt x="47283" y="25448"/>
                </a:cubicBezTo>
                <a:cubicBezTo>
                  <a:pt x="47379" y="25448"/>
                  <a:pt x="47474" y="25415"/>
                  <a:pt x="47534" y="25335"/>
                </a:cubicBezTo>
                <a:cubicBezTo>
                  <a:pt x="47607" y="25311"/>
                  <a:pt x="47679" y="25287"/>
                  <a:pt x="47751" y="25287"/>
                </a:cubicBezTo>
                <a:cubicBezTo>
                  <a:pt x="47781" y="25287"/>
                  <a:pt x="47811" y="25291"/>
                  <a:pt x="47841" y="25301"/>
                </a:cubicBezTo>
                <a:cubicBezTo>
                  <a:pt x="48012" y="25301"/>
                  <a:pt x="48183" y="25369"/>
                  <a:pt x="48353" y="25403"/>
                </a:cubicBezTo>
                <a:cubicBezTo>
                  <a:pt x="48490" y="25403"/>
                  <a:pt x="48626" y="25403"/>
                  <a:pt x="48660" y="25233"/>
                </a:cubicBezTo>
                <a:cubicBezTo>
                  <a:pt x="48729" y="25062"/>
                  <a:pt x="48592" y="24994"/>
                  <a:pt x="48456" y="24960"/>
                </a:cubicBezTo>
                <a:cubicBezTo>
                  <a:pt x="48183" y="24892"/>
                  <a:pt x="47944" y="24823"/>
                  <a:pt x="47671" y="24755"/>
                </a:cubicBezTo>
                <a:cubicBezTo>
                  <a:pt x="46852" y="24619"/>
                  <a:pt x="46101" y="24175"/>
                  <a:pt x="45623" y="23493"/>
                </a:cubicBezTo>
                <a:cubicBezTo>
                  <a:pt x="45419" y="23185"/>
                  <a:pt x="45180" y="22912"/>
                  <a:pt x="45009" y="22639"/>
                </a:cubicBezTo>
                <a:cubicBezTo>
                  <a:pt x="44941" y="22571"/>
                  <a:pt x="44941" y="22503"/>
                  <a:pt x="44839" y="22366"/>
                </a:cubicBezTo>
                <a:lnTo>
                  <a:pt x="44839" y="22366"/>
                </a:lnTo>
                <a:cubicBezTo>
                  <a:pt x="45077" y="22571"/>
                  <a:pt x="45316" y="22776"/>
                  <a:pt x="45589" y="22981"/>
                </a:cubicBezTo>
                <a:cubicBezTo>
                  <a:pt x="45930" y="23185"/>
                  <a:pt x="46272" y="23356"/>
                  <a:pt x="46647" y="23493"/>
                </a:cubicBezTo>
                <a:cubicBezTo>
                  <a:pt x="46693" y="23527"/>
                  <a:pt x="46742" y="23542"/>
                  <a:pt x="46789" y="23542"/>
                </a:cubicBezTo>
                <a:cubicBezTo>
                  <a:pt x="46882" y="23542"/>
                  <a:pt x="46966" y="23481"/>
                  <a:pt x="46988" y="23390"/>
                </a:cubicBezTo>
                <a:cubicBezTo>
                  <a:pt x="47057" y="23220"/>
                  <a:pt x="46920" y="23117"/>
                  <a:pt x="46818" y="23083"/>
                </a:cubicBezTo>
                <a:cubicBezTo>
                  <a:pt x="46749" y="23049"/>
                  <a:pt x="46681" y="23015"/>
                  <a:pt x="46613" y="22981"/>
                </a:cubicBezTo>
                <a:cubicBezTo>
                  <a:pt x="46238" y="22776"/>
                  <a:pt x="45896" y="22571"/>
                  <a:pt x="45555" y="22298"/>
                </a:cubicBezTo>
                <a:cubicBezTo>
                  <a:pt x="44429" y="21275"/>
                  <a:pt x="43474" y="20148"/>
                  <a:pt x="43098" y="18647"/>
                </a:cubicBezTo>
                <a:cubicBezTo>
                  <a:pt x="42996" y="18374"/>
                  <a:pt x="42893" y="18101"/>
                  <a:pt x="42791" y="17828"/>
                </a:cubicBezTo>
                <a:cubicBezTo>
                  <a:pt x="42757" y="17692"/>
                  <a:pt x="42723" y="17555"/>
                  <a:pt x="42689" y="17419"/>
                </a:cubicBezTo>
                <a:lnTo>
                  <a:pt x="42689" y="17419"/>
                </a:lnTo>
                <a:cubicBezTo>
                  <a:pt x="42962" y="17692"/>
                  <a:pt x="43201" y="18033"/>
                  <a:pt x="43439" y="18340"/>
                </a:cubicBezTo>
                <a:cubicBezTo>
                  <a:pt x="43985" y="18988"/>
                  <a:pt x="44566" y="19671"/>
                  <a:pt x="45111" y="20319"/>
                </a:cubicBezTo>
                <a:cubicBezTo>
                  <a:pt x="45248" y="20490"/>
                  <a:pt x="45384" y="20592"/>
                  <a:pt x="45555" y="20729"/>
                </a:cubicBezTo>
                <a:cubicBezTo>
                  <a:pt x="45805" y="20978"/>
                  <a:pt x="46169" y="21142"/>
                  <a:pt x="46569" y="21142"/>
                </a:cubicBezTo>
                <a:cubicBezTo>
                  <a:pt x="46606" y="21142"/>
                  <a:pt x="46643" y="21141"/>
                  <a:pt x="46681" y="21138"/>
                </a:cubicBezTo>
                <a:cubicBezTo>
                  <a:pt x="46954" y="21138"/>
                  <a:pt x="47261" y="21172"/>
                  <a:pt x="47568" y="21240"/>
                </a:cubicBezTo>
                <a:cubicBezTo>
                  <a:pt x="47705" y="21240"/>
                  <a:pt x="47807" y="21104"/>
                  <a:pt x="47807" y="21036"/>
                </a:cubicBezTo>
                <a:cubicBezTo>
                  <a:pt x="47807" y="20933"/>
                  <a:pt x="47671" y="20831"/>
                  <a:pt x="47637" y="20797"/>
                </a:cubicBezTo>
                <a:cubicBezTo>
                  <a:pt x="47602" y="20763"/>
                  <a:pt x="47534" y="20763"/>
                  <a:pt x="47466" y="20763"/>
                </a:cubicBezTo>
                <a:cubicBezTo>
                  <a:pt x="46681" y="20626"/>
                  <a:pt x="45999" y="20217"/>
                  <a:pt x="45555" y="19534"/>
                </a:cubicBezTo>
                <a:cubicBezTo>
                  <a:pt x="45043" y="18852"/>
                  <a:pt x="44566" y="18169"/>
                  <a:pt x="44122" y="17453"/>
                </a:cubicBezTo>
                <a:cubicBezTo>
                  <a:pt x="43985" y="17214"/>
                  <a:pt x="43883" y="16941"/>
                  <a:pt x="43849" y="16668"/>
                </a:cubicBezTo>
                <a:cubicBezTo>
                  <a:pt x="43781" y="16531"/>
                  <a:pt x="43747" y="16429"/>
                  <a:pt x="43576" y="16429"/>
                </a:cubicBezTo>
                <a:cubicBezTo>
                  <a:pt x="43508" y="16395"/>
                  <a:pt x="43439" y="16395"/>
                  <a:pt x="43371" y="16327"/>
                </a:cubicBezTo>
                <a:cubicBezTo>
                  <a:pt x="43312" y="16307"/>
                  <a:pt x="43261" y="16296"/>
                  <a:pt x="43218" y="16296"/>
                </a:cubicBezTo>
                <a:cubicBezTo>
                  <a:pt x="43113" y="16296"/>
                  <a:pt x="43054" y="16362"/>
                  <a:pt x="43030" y="16531"/>
                </a:cubicBezTo>
                <a:cubicBezTo>
                  <a:pt x="43030" y="16600"/>
                  <a:pt x="43030" y="16668"/>
                  <a:pt x="43030" y="16736"/>
                </a:cubicBezTo>
                <a:cubicBezTo>
                  <a:pt x="42621" y="16293"/>
                  <a:pt x="42279" y="15781"/>
                  <a:pt x="42006" y="15269"/>
                </a:cubicBezTo>
                <a:cubicBezTo>
                  <a:pt x="41972" y="15201"/>
                  <a:pt x="41938" y="15098"/>
                  <a:pt x="41904" y="15030"/>
                </a:cubicBezTo>
                <a:cubicBezTo>
                  <a:pt x="41904" y="14928"/>
                  <a:pt x="41904" y="14825"/>
                  <a:pt x="41904" y="14689"/>
                </a:cubicBezTo>
                <a:cubicBezTo>
                  <a:pt x="42245" y="14996"/>
                  <a:pt x="42586" y="15235"/>
                  <a:pt x="42928" y="15474"/>
                </a:cubicBezTo>
                <a:cubicBezTo>
                  <a:pt x="43405" y="15678"/>
                  <a:pt x="43849" y="15985"/>
                  <a:pt x="44190" y="16395"/>
                </a:cubicBezTo>
                <a:cubicBezTo>
                  <a:pt x="44395" y="16600"/>
                  <a:pt x="44668" y="16804"/>
                  <a:pt x="44941" y="16941"/>
                </a:cubicBezTo>
                <a:cubicBezTo>
                  <a:pt x="44968" y="16950"/>
                  <a:pt x="44996" y="16954"/>
                  <a:pt x="45023" y="16954"/>
                </a:cubicBezTo>
                <a:cubicBezTo>
                  <a:pt x="45098" y="16954"/>
                  <a:pt x="45173" y="16923"/>
                  <a:pt x="45248" y="16873"/>
                </a:cubicBezTo>
                <a:cubicBezTo>
                  <a:pt x="45282" y="16839"/>
                  <a:pt x="45248" y="16702"/>
                  <a:pt x="45248" y="16634"/>
                </a:cubicBezTo>
                <a:cubicBezTo>
                  <a:pt x="45214" y="16566"/>
                  <a:pt x="45146" y="16463"/>
                  <a:pt x="45180" y="16429"/>
                </a:cubicBezTo>
                <a:cubicBezTo>
                  <a:pt x="45282" y="16190"/>
                  <a:pt x="45111" y="16088"/>
                  <a:pt x="44975" y="15985"/>
                </a:cubicBezTo>
                <a:cubicBezTo>
                  <a:pt x="44839" y="15917"/>
                  <a:pt x="44702" y="15815"/>
                  <a:pt x="44566" y="15747"/>
                </a:cubicBezTo>
                <a:cubicBezTo>
                  <a:pt x="44190" y="15576"/>
                  <a:pt x="43849" y="15269"/>
                  <a:pt x="43678" y="14894"/>
                </a:cubicBezTo>
                <a:cubicBezTo>
                  <a:pt x="43439" y="14484"/>
                  <a:pt x="43201" y="14109"/>
                  <a:pt x="42962" y="13665"/>
                </a:cubicBezTo>
                <a:cubicBezTo>
                  <a:pt x="42928" y="13563"/>
                  <a:pt x="42893" y="13460"/>
                  <a:pt x="42859" y="13358"/>
                </a:cubicBezTo>
                <a:lnTo>
                  <a:pt x="42859" y="13358"/>
                </a:lnTo>
                <a:cubicBezTo>
                  <a:pt x="43269" y="13597"/>
                  <a:pt x="43644" y="13870"/>
                  <a:pt x="44054" y="14109"/>
                </a:cubicBezTo>
                <a:cubicBezTo>
                  <a:pt x="44284" y="14262"/>
                  <a:pt x="44553" y="14339"/>
                  <a:pt x="44831" y="14339"/>
                </a:cubicBezTo>
                <a:cubicBezTo>
                  <a:pt x="44924" y="14339"/>
                  <a:pt x="45018" y="14331"/>
                  <a:pt x="45111" y="14313"/>
                </a:cubicBezTo>
                <a:cubicBezTo>
                  <a:pt x="45282" y="14279"/>
                  <a:pt x="45419" y="14245"/>
                  <a:pt x="45589" y="14143"/>
                </a:cubicBezTo>
                <a:cubicBezTo>
                  <a:pt x="45623" y="14075"/>
                  <a:pt x="45657" y="14006"/>
                  <a:pt x="45623" y="13938"/>
                </a:cubicBezTo>
                <a:cubicBezTo>
                  <a:pt x="45589" y="13870"/>
                  <a:pt x="45487" y="13802"/>
                  <a:pt x="45453" y="13802"/>
                </a:cubicBezTo>
                <a:cubicBezTo>
                  <a:pt x="45430" y="13790"/>
                  <a:pt x="45407" y="13786"/>
                  <a:pt x="45386" y="13786"/>
                </a:cubicBezTo>
                <a:cubicBezTo>
                  <a:pt x="45343" y="13786"/>
                  <a:pt x="45305" y="13802"/>
                  <a:pt x="45282" y="13802"/>
                </a:cubicBezTo>
                <a:cubicBezTo>
                  <a:pt x="45166" y="13833"/>
                  <a:pt x="45046" y="13849"/>
                  <a:pt x="44928" y="13849"/>
                </a:cubicBezTo>
                <a:cubicBezTo>
                  <a:pt x="44663" y="13849"/>
                  <a:pt x="44402" y="13772"/>
                  <a:pt x="44190" y="13631"/>
                </a:cubicBezTo>
                <a:cubicBezTo>
                  <a:pt x="43815" y="13358"/>
                  <a:pt x="43439" y="13085"/>
                  <a:pt x="43064" y="12812"/>
                </a:cubicBezTo>
                <a:cubicBezTo>
                  <a:pt x="42893" y="12676"/>
                  <a:pt x="42689" y="12573"/>
                  <a:pt x="42655" y="12300"/>
                </a:cubicBezTo>
                <a:cubicBezTo>
                  <a:pt x="42655" y="12232"/>
                  <a:pt x="42518" y="12130"/>
                  <a:pt x="42416" y="12130"/>
                </a:cubicBezTo>
                <a:cubicBezTo>
                  <a:pt x="42109" y="12061"/>
                  <a:pt x="41972" y="11822"/>
                  <a:pt x="41836" y="11618"/>
                </a:cubicBezTo>
                <a:lnTo>
                  <a:pt x="41836" y="11618"/>
                </a:lnTo>
                <a:cubicBezTo>
                  <a:pt x="41938" y="11652"/>
                  <a:pt x="42075" y="11720"/>
                  <a:pt x="42177" y="11788"/>
                </a:cubicBezTo>
                <a:cubicBezTo>
                  <a:pt x="42655" y="12027"/>
                  <a:pt x="43098" y="12232"/>
                  <a:pt x="43576" y="12437"/>
                </a:cubicBezTo>
                <a:cubicBezTo>
                  <a:pt x="43684" y="12477"/>
                  <a:pt x="43797" y="12496"/>
                  <a:pt x="43911" y="12496"/>
                </a:cubicBezTo>
                <a:cubicBezTo>
                  <a:pt x="44086" y="12496"/>
                  <a:pt x="44264" y="12451"/>
                  <a:pt x="44429" y="12368"/>
                </a:cubicBezTo>
                <a:cubicBezTo>
                  <a:pt x="44566" y="12300"/>
                  <a:pt x="44668" y="12232"/>
                  <a:pt x="44600" y="12061"/>
                </a:cubicBezTo>
                <a:cubicBezTo>
                  <a:pt x="44576" y="11943"/>
                  <a:pt x="44487" y="11907"/>
                  <a:pt x="44390" y="11907"/>
                </a:cubicBezTo>
                <a:cubicBezTo>
                  <a:pt x="44346" y="11907"/>
                  <a:pt x="44301" y="11914"/>
                  <a:pt x="44258" y="11925"/>
                </a:cubicBezTo>
                <a:cubicBezTo>
                  <a:pt x="44130" y="11976"/>
                  <a:pt x="44011" y="11997"/>
                  <a:pt x="43896" y="11997"/>
                </a:cubicBezTo>
                <a:cubicBezTo>
                  <a:pt x="43552" y="11997"/>
                  <a:pt x="43252" y="11805"/>
                  <a:pt x="42893" y="11652"/>
                </a:cubicBezTo>
                <a:cubicBezTo>
                  <a:pt x="43235" y="11584"/>
                  <a:pt x="43508" y="11515"/>
                  <a:pt x="43747" y="11447"/>
                </a:cubicBezTo>
                <a:cubicBezTo>
                  <a:pt x="43917" y="11379"/>
                  <a:pt x="44054" y="11276"/>
                  <a:pt x="43985" y="11106"/>
                </a:cubicBezTo>
                <a:cubicBezTo>
                  <a:pt x="43944" y="11001"/>
                  <a:pt x="43876" y="10961"/>
                  <a:pt x="43799" y="10961"/>
                </a:cubicBezTo>
                <a:cubicBezTo>
                  <a:pt x="43750" y="10961"/>
                  <a:pt x="43697" y="10977"/>
                  <a:pt x="43644" y="11003"/>
                </a:cubicBezTo>
                <a:cubicBezTo>
                  <a:pt x="43455" y="11059"/>
                  <a:pt x="43266" y="11086"/>
                  <a:pt x="43081" y="11086"/>
                </a:cubicBezTo>
                <a:cubicBezTo>
                  <a:pt x="42697" y="11086"/>
                  <a:pt x="42328" y="10972"/>
                  <a:pt x="42006" y="10765"/>
                </a:cubicBezTo>
                <a:cubicBezTo>
                  <a:pt x="41085" y="10287"/>
                  <a:pt x="40266" y="9673"/>
                  <a:pt x="39549" y="8922"/>
                </a:cubicBezTo>
                <a:cubicBezTo>
                  <a:pt x="39447" y="8820"/>
                  <a:pt x="39311" y="8717"/>
                  <a:pt x="39140" y="8615"/>
                </a:cubicBezTo>
                <a:cubicBezTo>
                  <a:pt x="38765" y="8410"/>
                  <a:pt x="38526" y="8069"/>
                  <a:pt x="38423" y="7625"/>
                </a:cubicBezTo>
                <a:lnTo>
                  <a:pt x="38423" y="7625"/>
                </a:lnTo>
                <a:cubicBezTo>
                  <a:pt x="38662" y="7830"/>
                  <a:pt x="38901" y="8035"/>
                  <a:pt x="39174" y="8240"/>
                </a:cubicBezTo>
                <a:cubicBezTo>
                  <a:pt x="39276" y="8308"/>
                  <a:pt x="39379" y="8376"/>
                  <a:pt x="39515" y="8444"/>
                </a:cubicBezTo>
                <a:cubicBezTo>
                  <a:pt x="39618" y="8444"/>
                  <a:pt x="39788" y="8410"/>
                  <a:pt x="39788" y="8376"/>
                </a:cubicBezTo>
                <a:cubicBezTo>
                  <a:pt x="39822" y="8274"/>
                  <a:pt x="39788" y="8171"/>
                  <a:pt x="39754" y="8069"/>
                </a:cubicBezTo>
                <a:cubicBezTo>
                  <a:pt x="39652" y="7967"/>
                  <a:pt x="39515" y="7864"/>
                  <a:pt x="39413" y="7796"/>
                </a:cubicBezTo>
                <a:cubicBezTo>
                  <a:pt x="39072" y="7591"/>
                  <a:pt x="38833" y="7318"/>
                  <a:pt x="38628" y="7011"/>
                </a:cubicBezTo>
                <a:lnTo>
                  <a:pt x="38628" y="7011"/>
                </a:lnTo>
                <a:cubicBezTo>
                  <a:pt x="38696" y="7045"/>
                  <a:pt x="38799" y="7113"/>
                  <a:pt x="38867" y="7182"/>
                </a:cubicBezTo>
                <a:cubicBezTo>
                  <a:pt x="39993" y="8376"/>
                  <a:pt x="41494" y="9093"/>
                  <a:pt x="43098" y="9297"/>
                </a:cubicBezTo>
                <a:cubicBezTo>
                  <a:pt x="43154" y="9307"/>
                  <a:pt x="43209" y="9312"/>
                  <a:pt x="43264" y="9312"/>
                </a:cubicBezTo>
                <a:cubicBezTo>
                  <a:pt x="43581" y="9312"/>
                  <a:pt x="43879" y="9150"/>
                  <a:pt x="44054" y="8888"/>
                </a:cubicBezTo>
                <a:cubicBezTo>
                  <a:pt x="44088" y="8785"/>
                  <a:pt x="44088" y="8683"/>
                  <a:pt x="44020" y="8581"/>
                </a:cubicBezTo>
                <a:cubicBezTo>
                  <a:pt x="43985" y="8564"/>
                  <a:pt x="43943" y="8555"/>
                  <a:pt x="43896" y="8555"/>
                </a:cubicBezTo>
                <a:cubicBezTo>
                  <a:pt x="43849" y="8555"/>
                  <a:pt x="43798" y="8564"/>
                  <a:pt x="43747" y="8581"/>
                </a:cubicBezTo>
                <a:cubicBezTo>
                  <a:pt x="43602" y="8757"/>
                  <a:pt x="43443" y="8820"/>
                  <a:pt x="43279" y="8820"/>
                </a:cubicBezTo>
                <a:cubicBezTo>
                  <a:pt x="43094" y="8820"/>
                  <a:pt x="42904" y="8740"/>
                  <a:pt x="42723" y="8649"/>
                </a:cubicBezTo>
                <a:cubicBezTo>
                  <a:pt x="41938" y="8240"/>
                  <a:pt x="41256" y="7694"/>
                  <a:pt x="40710" y="7011"/>
                </a:cubicBezTo>
                <a:lnTo>
                  <a:pt x="40710" y="6909"/>
                </a:lnTo>
                <a:lnTo>
                  <a:pt x="41119" y="7045"/>
                </a:lnTo>
                <a:cubicBezTo>
                  <a:pt x="41358" y="7113"/>
                  <a:pt x="41631" y="7216"/>
                  <a:pt x="41904" y="7284"/>
                </a:cubicBezTo>
                <a:cubicBezTo>
                  <a:pt x="42006" y="7284"/>
                  <a:pt x="42109" y="7250"/>
                  <a:pt x="42177" y="7182"/>
                </a:cubicBezTo>
                <a:cubicBezTo>
                  <a:pt x="42245" y="7045"/>
                  <a:pt x="42143" y="6943"/>
                  <a:pt x="42040" y="6875"/>
                </a:cubicBezTo>
                <a:cubicBezTo>
                  <a:pt x="41938" y="6806"/>
                  <a:pt x="41836" y="6806"/>
                  <a:pt x="41733" y="6738"/>
                </a:cubicBezTo>
                <a:cubicBezTo>
                  <a:pt x="41426" y="6636"/>
                  <a:pt x="41153" y="6533"/>
                  <a:pt x="40880" y="6397"/>
                </a:cubicBezTo>
                <a:cubicBezTo>
                  <a:pt x="40573" y="6226"/>
                  <a:pt x="40198" y="6124"/>
                  <a:pt x="40095" y="5714"/>
                </a:cubicBezTo>
                <a:cubicBezTo>
                  <a:pt x="40061" y="5680"/>
                  <a:pt x="39959" y="5646"/>
                  <a:pt x="39891" y="5612"/>
                </a:cubicBezTo>
                <a:cubicBezTo>
                  <a:pt x="39822" y="5544"/>
                  <a:pt x="39720" y="5544"/>
                  <a:pt x="39686" y="5476"/>
                </a:cubicBezTo>
                <a:cubicBezTo>
                  <a:pt x="38935" y="4725"/>
                  <a:pt x="38355" y="3838"/>
                  <a:pt x="37912" y="2882"/>
                </a:cubicBezTo>
                <a:cubicBezTo>
                  <a:pt x="37877" y="2780"/>
                  <a:pt x="37809" y="2712"/>
                  <a:pt x="37707" y="2712"/>
                </a:cubicBezTo>
                <a:cubicBezTo>
                  <a:pt x="37689" y="2708"/>
                  <a:pt x="37672" y="2706"/>
                  <a:pt x="37657" y="2706"/>
                </a:cubicBezTo>
                <a:cubicBezTo>
                  <a:pt x="37529" y="2706"/>
                  <a:pt x="37502" y="2828"/>
                  <a:pt x="37502" y="2950"/>
                </a:cubicBezTo>
                <a:cubicBezTo>
                  <a:pt x="37536" y="3121"/>
                  <a:pt x="37570" y="3258"/>
                  <a:pt x="37604" y="3531"/>
                </a:cubicBezTo>
                <a:cubicBezTo>
                  <a:pt x="37536" y="3428"/>
                  <a:pt x="37468" y="3360"/>
                  <a:pt x="37434" y="3292"/>
                </a:cubicBezTo>
                <a:lnTo>
                  <a:pt x="35830" y="562"/>
                </a:lnTo>
                <a:cubicBezTo>
                  <a:pt x="35762" y="425"/>
                  <a:pt x="35694" y="289"/>
                  <a:pt x="35625" y="152"/>
                </a:cubicBezTo>
                <a:cubicBezTo>
                  <a:pt x="35580" y="61"/>
                  <a:pt x="35504" y="1"/>
                  <a:pt x="3541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3" name="Google Shape;3113;p26"/>
          <p:cNvSpPr/>
          <p:nvPr/>
        </p:nvSpPr>
        <p:spPr>
          <a:xfrm>
            <a:off x="1020621" y="4570731"/>
            <a:ext cx="128401" cy="122515"/>
          </a:xfrm>
          <a:custGeom>
            <a:rect b="b" l="l" r="r" t="t"/>
            <a:pathLst>
              <a:path extrusionOk="0" h="6578" w="6894">
                <a:moveTo>
                  <a:pt x="6691" y="0"/>
                </a:moveTo>
                <a:cubicBezTo>
                  <a:pt x="6618" y="0"/>
                  <a:pt x="6508" y="84"/>
                  <a:pt x="6449" y="143"/>
                </a:cubicBezTo>
                <a:cubicBezTo>
                  <a:pt x="6415" y="212"/>
                  <a:pt x="6415" y="280"/>
                  <a:pt x="6347" y="382"/>
                </a:cubicBezTo>
                <a:cubicBezTo>
                  <a:pt x="6211" y="621"/>
                  <a:pt x="6074" y="860"/>
                  <a:pt x="5938" y="1065"/>
                </a:cubicBezTo>
                <a:cubicBezTo>
                  <a:pt x="5835" y="928"/>
                  <a:pt x="5767" y="792"/>
                  <a:pt x="5665" y="758"/>
                </a:cubicBezTo>
                <a:cubicBezTo>
                  <a:pt x="5650" y="755"/>
                  <a:pt x="5635" y="753"/>
                  <a:pt x="5622" y="753"/>
                </a:cubicBezTo>
                <a:cubicBezTo>
                  <a:pt x="5488" y="753"/>
                  <a:pt x="5454" y="903"/>
                  <a:pt x="5392" y="996"/>
                </a:cubicBezTo>
                <a:cubicBezTo>
                  <a:pt x="5255" y="1269"/>
                  <a:pt x="5050" y="1474"/>
                  <a:pt x="4846" y="1679"/>
                </a:cubicBezTo>
                <a:cubicBezTo>
                  <a:pt x="3686" y="2532"/>
                  <a:pt x="2457" y="3214"/>
                  <a:pt x="1126" y="3760"/>
                </a:cubicBezTo>
                <a:cubicBezTo>
                  <a:pt x="990" y="3812"/>
                  <a:pt x="853" y="3837"/>
                  <a:pt x="717" y="3837"/>
                </a:cubicBezTo>
                <a:cubicBezTo>
                  <a:pt x="580" y="3837"/>
                  <a:pt x="444" y="3812"/>
                  <a:pt x="307" y="3760"/>
                </a:cubicBezTo>
                <a:cubicBezTo>
                  <a:pt x="265" y="3746"/>
                  <a:pt x="223" y="3738"/>
                  <a:pt x="183" y="3738"/>
                </a:cubicBezTo>
                <a:cubicBezTo>
                  <a:pt x="126" y="3738"/>
                  <a:pt x="74" y="3755"/>
                  <a:pt x="34" y="3795"/>
                </a:cubicBezTo>
                <a:cubicBezTo>
                  <a:pt x="0" y="3897"/>
                  <a:pt x="0" y="3999"/>
                  <a:pt x="68" y="4102"/>
                </a:cubicBezTo>
                <a:cubicBezTo>
                  <a:pt x="239" y="4238"/>
                  <a:pt x="444" y="4306"/>
                  <a:pt x="649" y="4340"/>
                </a:cubicBezTo>
                <a:cubicBezTo>
                  <a:pt x="922" y="4306"/>
                  <a:pt x="1160" y="4238"/>
                  <a:pt x="1433" y="4136"/>
                </a:cubicBezTo>
                <a:cubicBezTo>
                  <a:pt x="2594" y="3692"/>
                  <a:pt x="3686" y="3078"/>
                  <a:pt x="4709" y="2361"/>
                </a:cubicBezTo>
                <a:lnTo>
                  <a:pt x="5050" y="2122"/>
                </a:lnTo>
                <a:lnTo>
                  <a:pt x="5050" y="2122"/>
                </a:lnTo>
                <a:cubicBezTo>
                  <a:pt x="4641" y="2737"/>
                  <a:pt x="4129" y="3317"/>
                  <a:pt x="3583" y="3829"/>
                </a:cubicBezTo>
                <a:cubicBezTo>
                  <a:pt x="3481" y="3897"/>
                  <a:pt x="3413" y="3931"/>
                  <a:pt x="3344" y="3999"/>
                </a:cubicBezTo>
                <a:cubicBezTo>
                  <a:pt x="2525" y="4375"/>
                  <a:pt x="1740" y="4784"/>
                  <a:pt x="956" y="5159"/>
                </a:cubicBezTo>
                <a:cubicBezTo>
                  <a:pt x="848" y="5213"/>
                  <a:pt x="749" y="5258"/>
                  <a:pt x="650" y="5258"/>
                </a:cubicBezTo>
                <a:cubicBezTo>
                  <a:pt x="562" y="5258"/>
                  <a:pt x="472" y="5222"/>
                  <a:pt x="376" y="5125"/>
                </a:cubicBezTo>
                <a:cubicBezTo>
                  <a:pt x="341" y="5108"/>
                  <a:pt x="299" y="5100"/>
                  <a:pt x="256" y="5100"/>
                </a:cubicBezTo>
                <a:cubicBezTo>
                  <a:pt x="213" y="5100"/>
                  <a:pt x="171" y="5108"/>
                  <a:pt x="137" y="5125"/>
                </a:cubicBezTo>
                <a:cubicBezTo>
                  <a:pt x="68" y="5194"/>
                  <a:pt x="34" y="5330"/>
                  <a:pt x="68" y="5432"/>
                </a:cubicBezTo>
                <a:cubicBezTo>
                  <a:pt x="100" y="5619"/>
                  <a:pt x="302" y="5778"/>
                  <a:pt x="519" y="5778"/>
                </a:cubicBezTo>
                <a:cubicBezTo>
                  <a:pt x="539" y="5778"/>
                  <a:pt x="560" y="5777"/>
                  <a:pt x="580" y="5774"/>
                </a:cubicBezTo>
                <a:cubicBezTo>
                  <a:pt x="751" y="5740"/>
                  <a:pt x="956" y="5705"/>
                  <a:pt x="1126" y="5637"/>
                </a:cubicBezTo>
                <a:cubicBezTo>
                  <a:pt x="1502" y="5432"/>
                  <a:pt x="1911" y="5262"/>
                  <a:pt x="2286" y="5125"/>
                </a:cubicBezTo>
                <a:cubicBezTo>
                  <a:pt x="2798" y="4955"/>
                  <a:pt x="3242" y="4716"/>
                  <a:pt x="3651" y="4409"/>
                </a:cubicBezTo>
                <a:cubicBezTo>
                  <a:pt x="3754" y="4340"/>
                  <a:pt x="3856" y="4272"/>
                  <a:pt x="3958" y="4204"/>
                </a:cubicBezTo>
                <a:lnTo>
                  <a:pt x="3958" y="4204"/>
                </a:lnTo>
                <a:cubicBezTo>
                  <a:pt x="3481" y="4886"/>
                  <a:pt x="2867" y="5432"/>
                  <a:pt x="2150" y="5842"/>
                </a:cubicBezTo>
                <a:cubicBezTo>
                  <a:pt x="1979" y="5944"/>
                  <a:pt x="1740" y="6047"/>
                  <a:pt x="1604" y="6115"/>
                </a:cubicBezTo>
                <a:cubicBezTo>
                  <a:pt x="1468" y="6217"/>
                  <a:pt x="1399" y="6320"/>
                  <a:pt x="1468" y="6456"/>
                </a:cubicBezTo>
                <a:cubicBezTo>
                  <a:pt x="1513" y="6547"/>
                  <a:pt x="1589" y="6577"/>
                  <a:pt x="1665" y="6577"/>
                </a:cubicBezTo>
                <a:cubicBezTo>
                  <a:pt x="1703" y="6577"/>
                  <a:pt x="1740" y="6570"/>
                  <a:pt x="1775" y="6558"/>
                </a:cubicBezTo>
                <a:lnTo>
                  <a:pt x="1979" y="6456"/>
                </a:lnTo>
                <a:cubicBezTo>
                  <a:pt x="2491" y="6251"/>
                  <a:pt x="2969" y="5944"/>
                  <a:pt x="3378" y="5569"/>
                </a:cubicBezTo>
                <a:cubicBezTo>
                  <a:pt x="3924" y="5091"/>
                  <a:pt x="4436" y="4579"/>
                  <a:pt x="4948" y="4033"/>
                </a:cubicBezTo>
                <a:cubicBezTo>
                  <a:pt x="5119" y="3863"/>
                  <a:pt x="5323" y="3726"/>
                  <a:pt x="5255" y="3419"/>
                </a:cubicBezTo>
                <a:cubicBezTo>
                  <a:pt x="5255" y="3351"/>
                  <a:pt x="5323" y="3249"/>
                  <a:pt x="5392" y="3146"/>
                </a:cubicBezTo>
                <a:cubicBezTo>
                  <a:pt x="5528" y="2941"/>
                  <a:pt x="5699" y="2737"/>
                  <a:pt x="5801" y="2498"/>
                </a:cubicBezTo>
                <a:cubicBezTo>
                  <a:pt x="5904" y="2395"/>
                  <a:pt x="5938" y="2293"/>
                  <a:pt x="5938" y="2157"/>
                </a:cubicBezTo>
                <a:cubicBezTo>
                  <a:pt x="5904" y="2020"/>
                  <a:pt x="5938" y="1850"/>
                  <a:pt x="6040" y="1747"/>
                </a:cubicBezTo>
                <a:cubicBezTo>
                  <a:pt x="6279" y="1406"/>
                  <a:pt x="6484" y="1065"/>
                  <a:pt x="6688" y="723"/>
                </a:cubicBezTo>
                <a:cubicBezTo>
                  <a:pt x="6757" y="587"/>
                  <a:pt x="6825" y="450"/>
                  <a:pt x="6859" y="280"/>
                </a:cubicBezTo>
                <a:cubicBezTo>
                  <a:pt x="6893" y="177"/>
                  <a:pt x="6893" y="7"/>
                  <a:pt x="6722" y="7"/>
                </a:cubicBezTo>
                <a:cubicBezTo>
                  <a:pt x="6713" y="2"/>
                  <a:pt x="6703" y="0"/>
                  <a:pt x="66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4" name="Google Shape;3114;p26"/>
          <p:cNvSpPr/>
          <p:nvPr/>
        </p:nvSpPr>
        <p:spPr>
          <a:xfrm>
            <a:off x="580858" y="4814256"/>
            <a:ext cx="76903" cy="40044"/>
          </a:xfrm>
          <a:custGeom>
            <a:rect b="b" l="l" r="r" t="t"/>
            <a:pathLst>
              <a:path extrusionOk="0" h="2150" w="4129">
                <a:moveTo>
                  <a:pt x="3855" y="1"/>
                </a:moveTo>
                <a:cubicBezTo>
                  <a:pt x="3778" y="1"/>
                  <a:pt x="3705" y="59"/>
                  <a:pt x="3617" y="102"/>
                </a:cubicBezTo>
                <a:cubicBezTo>
                  <a:pt x="2730" y="717"/>
                  <a:pt x="1774" y="1228"/>
                  <a:pt x="751" y="1604"/>
                </a:cubicBezTo>
                <a:cubicBezTo>
                  <a:pt x="683" y="1604"/>
                  <a:pt x="614" y="1638"/>
                  <a:pt x="546" y="1638"/>
                </a:cubicBezTo>
                <a:cubicBezTo>
                  <a:pt x="137" y="1638"/>
                  <a:pt x="0" y="1774"/>
                  <a:pt x="102" y="1945"/>
                </a:cubicBezTo>
                <a:cubicBezTo>
                  <a:pt x="171" y="2047"/>
                  <a:pt x="307" y="2150"/>
                  <a:pt x="444" y="2150"/>
                </a:cubicBezTo>
                <a:cubicBezTo>
                  <a:pt x="614" y="2150"/>
                  <a:pt x="785" y="2116"/>
                  <a:pt x="956" y="2047"/>
                </a:cubicBezTo>
                <a:cubicBezTo>
                  <a:pt x="1809" y="1638"/>
                  <a:pt x="2628" y="1194"/>
                  <a:pt x="3481" y="785"/>
                </a:cubicBezTo>
                <a:cubicBezTo>
                  <a:pt x="3651" y="682"/>
                  <a:pt x="3788" y="546"/>
                  <a:pt x="3924" y="444"/>
                </a:cubicBezTo>
                <a:cubicBezTo>
                  <a:pt x="4027" y="341"/>
                  <a:pt x="4129" y="205"/>
                  <a:pt x="3992" y="68"/>
                </a:cubicBezTo>
                <a:cubicBezTo>
                  <a:pt x="3943" y="19"/>
                  <a:pt x="3899" y="1"/>
                  <a:pt x="385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5" name="Google Shape;3115;p26"/>
          <p:cNvSpPr/>
          <p:nvPr/>
        </p:nvSpPr>
        <p:spPr>
          <a:xfrm>
            <a:off x="1110219" y="4778666"/>
            <a:ext cx="21624" cy="51498"/>
          </a:xfrm>
          <a:custGeom>
            <a:rect b="b" l="l" r="r" t="t"/>
            <a:pathLst>
              <a:path extrusionOk="0" h="2765" w="1161">
                <a:moveTo>
                  <a:pt x="956" y="0"/>
                </a:moveTo>
                <a:cubicBezTo>
                  <a:pt x="922" y="0"/>
                  <a:pt x="820" y="68"/>
                  <a:pt x="785" y="102"/>
                </a:cubicBezTo>
                <a:cubicBezTo>
                  <a:pt x="717" y="171"/>
                  <a:pt x="717" y="273"/>
                  <a:pt x="683" y="341"/>
                </a:cubicBezTo>
                <a:cubicBezTo>
                  <a:pt x="615" y="751"/>
                  <a:pt x="547" y="1160"/>
                  <a:pt x="444" y="1570"/>
                </a:cubicBezTo>
                <a:cubicBezTo>
                  <a:pt x="376" y="1809"/>
                  <a:pt x="239" y="2082"/>
                  <a:pt x="137" y="2320"/>
                </a:cubicBezTo>
                <a:cubicBezTo>
                  <a:pt x="104" y="2451"/>
                  <a:pt x="72" y="2583"/>
                  <a:pt x="39" y="2744"/>
                </a:cubicBezTo>
                <a:lnTo>
                  <a:pt x="39" y="2744"/>
                </a:lnTo>
                <a:cubicBezTo>
                  <a:pt x="26" y="2740"/>
                  <a:pt x="14" y="2735"/>
                  <a:pt x="1" y="2730"/>
                </a:cubicBezTo>
                <a:lnTo>
                  <a:pt x="1" y="2730"/>
                </a:lnTo>
                <a:lnTo>
                  <a:pt x="35" y="2764"/>
                </a:lnTo>
                <a:cubicBezTo>
                  <a:pt x="36" y="2757"/>
                  <a:pt x="37" y="2750"/>
                  <a:pt x="39" y="2744"/>
                </a:cubicBezTo>
                <a:lnTo>
                  <a:pt x="39" y="2744"/>
                </a:lnTo>
                <a:cubicBezTo>
                  <a:pt x="83" y="2758"/>
                  <a:pt x="124" y="2764"/>
                  <a:pt x="162" y="2764"/>
                </a:cubicBezTo>
                <a:cubicBezTo>
                  <a:pt x="392" y="2764"/>
                  <a:pt x="514" y="2535"/>
                  <a:pt x="683" y="2423"/>
                </a:cubicBezTo>
                <a:cubicBezTo>
                  <a:pt x="820" y="1809"/>
                  <a:pt x="990" y="1160"/>
                  <a:pt x="1127" y="512"/>
                </a:cubicBezTo>
                <a:cubicBezTo>
                  <a:pt x="1127" y="410"/>
                  <a:pt x="1161" y="307"/>
                  <a:pt x="1127" y="205"/>
                </a:cubicBezTo>
                <a:cubicBezTo>
                  <a:pt x="1127" y="102"/>
                  <a:pt x="1058" y="34"/>
                  <a:pt x="9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6" name="Google Shape;3116;p26"/>
          <p:cNvSpPr/>
          <p:nvPr/>
        </p:nvSpPr>
        <p:spPr>
          <a:xfrm>
            <a:off x="3037686" y="4412075"/>
            <a:ext cx="959057" cy="731422"/>
          </a:xfrm>
          <a:custGeom>
            <a:rect b="b" l="l" r="r" t="t"/>
            <a:pathLst>
              <a:path extrusionOk="0" h="39271" w="51493">
                <a:moveTo>
                  <a:pt x="17165" y="7024"/>
                </a:moveTo>
                <a:lnTo>
                  <a:pt x="17233" y="7366"/>
                </a:lnTo>
                <a:lnTo>
                  <a:pt x="17233" y="7400"/>
                </a:lnTo>
                <a:cubicBezTo>
                  <a:pt x="16994" y="7366"/>
                  <a:pt x="17028" y="7229"/>
                  <a:pt x="17165" y="7024"/>
                </a:cubicBezTo>
                <a:close/>
                <a:moveTo>
                  <a:pt x="12490" y="7093"/>
                </a:moveTo>
                <a:lnTo>
                  <a:pt x="11841" y="8082"/>
                </a:lnTo>
                <a:lnTo>
                  <a:pt x="11773" y="8014"/>
                </a:lnTo>
                <a:cubicBezTo>
                  <a:pt x="11944" y="7639"/>
                  <a:pt x="12183" y="7332"/>
                  <a:pt x="12490" y="7093"/>
                </a:cubicBezTo>
                <a:close/>
                <a:moveTo>
                  <a:pt x="16687" y="3066"/>
                </a:moveTo>
                <a:cubicBezTo>
                  <a:pt x="16892" y="3544"/>
                  <a:pt x="17028" y="4056"/>
                  <a:pt x="17096" y="4568"/>
                </a:cubicBezTo>
                <a:cubicBezTo>
                  <a:pt x="17096" y="4943"/>
                  <a:pt x="17267" y="5318"/>
                  <a:pt x="17506" y="5625"/>
                </a:cubicBezTo>
                <a:cubicBezTo>
                  <a:pt x="17711" y="5898"/>
                  <a:pt x="17881" y="6171"/>
                  <a:pt x="17984" y="6478"/>
                </a:cubicBezTo>
                <a:cubicBezTo>
                  <a:pt x="18018" y="6581"/>
                  <a:pt x="18018" y="6683"/>
                  <a:pt x="18018" y="6786"/>
                </a:cubicBezTo>
                <a:cubicBezTo>
                  <a:pt x="17813" y="7059"/>
                  <a:pt x="17949" y="7263"/>
                  <a:pt x="18120" y="7468"/>
                </a:cubicBezTo>
                <a:lnTo>
                  <a:pt x="19348" y="9174"/>
                </a:lnTo>
                <a:cubicBezTo>
                  <a:pt x="19383" y="9208"/>
                  <a:pt x="19383" y="9277"/>
                  <a:pt x="19417" y="9311"/>
                </a:cubicBezTo>
                <a:lnTo>
                  <a:pt x="19110" y="9481"/>
                </a:lnTo>
                <a:cubicBezTo>
                  <a:pt x="18530" y="8696"/>
                  <a:pt x="18052" y="7843"/>
                  <a:pt x="17642" y="6990"/>
                </a:cubicBezTo>
                <a:cubicBezTo>
                  <a:pt x="17574" y="6854"/>
                  <a:pt x="17506" y="6683"/>
                  <a:pt x="17403" y="6649"/>
                </a:cubicBezTo>
                <a:cubicBezTo>
                  <a:pt x="17165" y="6581"/>
                  <a:pt x="16926" y="6547"/>
                  <a:pt x="16687" y="6547"/>
                </a:cubicBezTo>
                <a:lnTo>
                  <a:pt x="16687" y="3066"/>
                </a:lnTo>
                <a:close/>
                <a:moveTo>
                  <a:pt x="14571" y="6751"/>
                </a:moveTo>
                <a:lnTo>
                  <a:pt x="14605" y="6786"/>
                </a:lnTo>
                <a:cubicBezTo>
                  <a:pt x="14367" y="7707"/>
                  <a:pt x="14059" y="8628"/>
                  <a:pt x="13786" y="9584"/>
                </a:cubicBezTo>
                <a:lnTo>
                  <a:pt x="13513" y="9106"/>
                </a:lnTo>
                <a:cubicBezTo>
                  <a:pt x="13889" y="8287"/>
                  <a:pt x="14230" y="7536"/>
                  <a:pt x="14571" y="6751"/>
                </a:cubicBezTo>
                <a:close/>
                <a:moveTo>
                  <a:pt x="14878" y="3680"/>
                </a:moveTo>
                <a:cubicBezTo>
                  <a:pt x="14878" y="3749"/>
                  <a:pt x="14878" y="3783"/>
                  <a:pt x="14878" y="3851"/>
                </a:cubicBezTo>
                <a:cubicBezTo>
                  <a:pt x="14503" y="5489"/>
                  <a:pt x="13923" y="7093"/>
                  <a:pt x="13138" y="8594"/>
                </a:cubicBezTo>
                <a:cubicBezTo>
                  <a:pt x="13048" y="8714"/>
                  <a:pt x="12984" y="8808"/>
                  <a:pt x="12901" y="8898"/>
                </a:cubicBezTo>
                <a:lnTo>
                  <a:pt x="12901" y="8898"/>
                </a:lnTo>
                <a:cubicBezTo>
                  <a:pt x="12907" y="8815"/>
                  <a:pt x="12933" y="8752"/>
                  <a:pt x="12933" y="8662"/>
                </a:cubicBezTo>
                <a:cubicBezTo>
                  <a:pt x="12933" y="8560"/>
                  <a:pt x="12899" y="8423"/>
                  <a:pt x="12865" y="8321"/>
                </a:cubicBezTo>
                <a:cubicBezTo>
                  <a:pt x="12856" y="8312"/>
                  <a:pt x="12837" y="8308"/>
                  <a:pt x="12813" y="8308"/>
                </a:cubicBezTo>
                <a:cubicBezTo>
                  <a:pt x="12747" y="8308"/>
                  <a:pt x="12642" y="8339"/>
                  <a:pt x="12592" y="8389"/>
                </a:cubicBezTo>
                <a:cubicBezTo>
                  <a:pt x="12524" y="8458"/>
                  <a:pt x="12456" y="8560"/>
                  <a:pt x="12387" y="8628"/>
                </a:cubicBezTo>
                <a:cubicBezTo>
                  <a:pt x="12080" y="9072"/>
                  <a:pt x="11705" y="9447"/>
                  <a:pt x="11261" y="9720"/>
                </a:cubicBezTo>
                <a:cubicBezTo>
                  <a:pt x="12797" y="8048"/>
                  <a:pt x="13786" y="5830"/>
                  <a:pt x="14878" y="3680"/>
                </a:cubicBezTo>
                <a:close/>
                <a:moveTo>
                  <a:pt x="19519" y="8116"/>
                </a:moveTo>
                <a:lnTo>
                  <a:pt x="22044" y="10164"/>
                </a:lnTo>
                <a:cubicBezTo>
                  <a:pt x="21566" y="9993"/>
                  <a:pt x="21157" y="9788"/>
                  <a:pt x="20748" y="9515"/>
                </a:cubicBezTo>
                <a:cubicBezTo>
                  <a:pt x="20475" y="9379"/>
                  <a:pt x="20236" y="9242"/>
                  <a:pt x="19997" y="9072"/>
                </a:cubicBezTo>
                <a:cubicBezTo>
                  <a:pt x="19690" y="8867"/>
                  <a:pt x="19485" y="8560"/>
                  <a:pt x="19417" y="8219"/>
                </a:cubicBezTo>
                <a:lnTo>
                  <a:pt x="19519" y="8116"/>
                </a:lnTo>
                <a:close/>
                <a:moveTo>
                  <a:pt x="10613" y="10266"/>
                </a:moveTo>
                <a:cubicBezTo>
                  <a:pt x="10613" y="10300"/>
                  <a:pt x="10613" y="10300"/>
                  <a:pt x="10613" y="10334"/>
                </a:cubicBezTo>
                <a:cubicBezTo>
                  <a:pt x="10545" y="10437"/>
                  <a:pt x="10442" y="10505"/>
                  <a:pt x="10340" y="10573"/>
                </a:cubicBezTo>
                <a:lnTo>
                  <a:pt x="10306" y="10505"/>
                </a:lnTo>
                <a:lnTo>
                  <a:pt x="10613" y="10266"/>
                </a:lnTo>
                <a:close/>
                <a:moveTo>
                  <a:pt x="35932" y="9277"/>
                </a:moveTo>
                <a:lnTo>
                  <a:pt x="35932" y="9277"/>
                </a:lnTo>
                <a:cubicBezTo>
                  <a:pt x="35898" y="9891"/>
                  <a:pt x="35762" y="10505"/>
                  <a:pt x="35557" y="11051"/>
                </a:cubicBezTo>
                <a:lnTo>
                  <a:pt x="35557" y="11085"/>
                </a:lnTo>
                <a:cubicBezTo>
                  <a:pt x="35489" y="10812"/>
                  <a:pt x="35420" y="10607"/>
                  <a:pt x="35352" y="10369"/>
                </a:cubicBezTo>
                <a:lnTo>
                  <a:pt x="35932" y="9277"/>
                </a:lnTo>
                <a:close/>
                <a:moveTo>
                  <a:pt x="13411" y="10369"/>
                </a:moveTo>
                <a:lnTo>
                  <a:pt x="13411" y="10369"/>
                </a:lnTo>
                <a:cubicBezTo>
                  <a:pt x="13275" y="10983"/>
                  <a:pt x="13002" y="11597"/>
                  <a:pt x="12660" y="12143"/>
                </a:cubicBezTo>
                <a:cubicBezTo>
                  <a:pt x="12592" y="12041"/>
                  <a:pt x="12592" y="11972"/>
                  <a:pt x="12592" y="11972"/>
                </a:cubicBezTo>
                <a:lnTo>
                  <a:pt x="13411" y="10369"/>
                </a:lnTo>
                <a:close/>
                <a:moveTo>
                  <a:pt x="35011" y="10914"/>
                </a:moveTo>
                <a:lnTo>
                  <a:pt x="35011" y="10914"/>
                </a:lnTo>
                <a:cubicBezTo>
                  <a:pt x="35077" y="11513"/>
                  <a:pt x="34755" y="12047"/>
                  <a:pt x="34234" y="12295"/>
                </a:cubicBezTo>
                <a:lnTo>
                  <a:pt x="34234" y="12295"/>
                </a:lnTo>
                <a:cubicBezTo>
                  <a:pt x="34314" y="11769"/>
                  <a:pt x="34615" y="11278"/>
                  <a:pt x="35011" y="10914"/>
                </a:cubicBezTo>
                <a:close/>
                <a:moveTo>
                  <a:pt x="15424" y="7195"/>
                </a:moveTo>
                <a:cubicBezTo>
                  <a:pt x="15527" y="7570"/>
                  <a:pt x="15493" y="7980"/>
                  <a:pt x="15356" y="8355"/>
                </a:cubicBezTo>
                <a:cubicBezTo>
                  <a:pt x="15322" y="8423"/>
                  <a:pt x="15322" y="8492"/>
                  <a:pt x="15356" y="8594"/>
                </a:cubicBezTo>
                <a:cubicBezTo>
                  <a:pt x="15595" y="9345"/>
                  <a:pt x="15663" y="10164"/>
                  <a:pt x="15561" y="10983"/>
                </a:cubicBezTo>
                <a:cubicBezTo>
                  <a:pt x="15527" y="11631"/>
                  <a:pt x="15493" y="12279"/>
                  <a:pt x="15424" y="12996"/>
                </a:cubicBezTo>
                <a:cubicBezTo>
                  <a:pt x="15390" y="12894"/>
                  <a:pt x="15356" y="12894"/>
                  <a:pt x="15356" y="12894"/>
                </a:cubicBezTo>
                <a:cubicBezTo>
                  <a:pt x="15322" y="11665"/>
                  <a:pt x="15185" y="10403"/>
                  <a:pt x="14878" y="9174"/>
                </a:cubicBezTo>
                <a:cubicBezTo>
                  <a:pt x="14878" y="9140"/>
                  <a:pt x="14878" y="9072"/>
                  <a:pt x="14912" y="9038"/>
                </a:cubicBezTo>
                <a:lnTo>
                  <a:pt x="14912" y="9072"/>
                </a:lnTo>
                <a:cubicBezTo>
                  <a:pt x="15083" y="8458"/>
                  <a:pt x="15254" y="7843"/>
                  <a:pt x="15424" y="7195"/>
                </a:cubicBezTo>
                <a:close/>
                <a:moveTo>
                  <a:pt x="33578" y="12075"/>
                </a:moveTo>
                <a:lnTo>
                  <a:pt x="33646" y="12211"/>
                </a:lnTo>
                <a:cubicBezTo>
                  <a:pt x="33407" y="12552"/>
                  <a:pt x="33100" y="12859"/>
                  <a:pt x="32793" y="13167"/>
                </a:cubicBezTo>
                <a:cubicBezTo>
                  <a:pt x="32520" y="13337"/>
                  <a:pt x="32179" y="13405"/>
                  <a:pt x="31838" y="13405"/>
                </a:cubicBezTo>
                <a:cubicBezTo>
                  <a:pt x="31820" y="13409"/>
                  <a:pt x="31803" y="13411"/>
                  <a:pt x="31785" y="13411"/>
                </a:cubicBezTo>
                <a:cubicBezTo>
                  <a:pt x="31626" y="13411"/>
                  <a:pt x="31448" y="13276"/>
                  <a:pt x="31326" y="13030"/>
                </a:cubicBezTo>
                <a:lnTo>
                  <a:pt x="31326" y="13030"/>
                </a:lnTo>
                <a:cubicBezTo>
                  <a:pt x="31365" y="13032"/>
                  <a:pt x="31403" y="13032"/>
                  <a:pt x="31442" y="13032"/>
                </a:cubicBezTo>
                <a:cubicBezTo>
                  <a:pt x="32253" y="13032"/>
                  <a:pt x="33024" y="12693"/>
                  <a:pt x="33578" y="12075"/>
                </a:cubicBezTo>
                <a:close/>
                <a:moveTo>
                  <a:pt x="39618" y="12041"/>
                </a:moveTo>
                <a:lnTo>
                  <a:pt x="39618" y="12041"/>
                </a:lnTo>
                <a:cubicBezTo>
                  <a:pt x="39822" y="12075"/>
                  <a:pt x="40027" y="12075"/>
                  <a:pt x="40232" y="12109"/>
                </a:cubicBezTo>
                <a:cubicBezTo>
                  <a:pt x="40266" y="12109"/>
                  <a:pt x="40300" y="12143"/>
                  <a:pt x="40334" y="12177"/>
                </a:cubicBezTo>
                <a:lnTo>
                  <a:pt x="41528" y="13405"/>
                </a:lnTo>
                <a:lnTo>
                  <a:pt x="41119" y="13883"/>
                </a:lnTo>
                <a:lnTo>
                  <a:pt x="41119" y="13917"/>
                </a:lnTo>
                <a:cubicBezTo>
                  <a:pt x="40573" y="13337"/>
                  <a:pt x="39959" y="12859"/>
                  <a:pt x="39618" y="12041"/>
                </a:cubicBezTo>
                <a:close/>
                <a:moveTo>
                  <a:pt x="36581" y="10198"/>
                </a:moveTo>
                <a:lnTo>
                  <a:pt x="36683" y="10232"/>
                </a:lnTo>
                <a:cubicBezTo>
                  <a:pt x="36785" y="10983"/>
                  <a:pt x="36819" y="11699"/>
                  <a:pt x="36410" y="12314"/>
                </a:cubicBezTo>
                <a:cubicBezTo>
                  <a:pt x="36319" y="12253"/>
                  <a:pt x="36200" y="12138"/>
                  <a:pt x="36103" y="12138"/>
                </a:cubicBezTo>
                <a:cubicBezTo>
                  <a:pt x="36091" y="12138"/>
                  <a:pt x="36080" y="12139"/>
                  <a:pt x="36069" y="12143"/>
                </a:cubicBezTo>
                <a:cubicBezTo>
                  <a:pt x="36001" y="12177"/>
                  <a:pt x="35966" y="12382"/>
                  <a:pt x="35932" y="12518"/>
                </a:cubicBezTo>
                <a:cubicBezTo>
                  <a:pt x="35898" y="12587"/>
                  <a:pt x="35898" y="12655"/>
                  <a:pt x="35898" y="12723"/>
                </a:cubicBezTo>
                <a:lnTo>
                  <a:pt x="35898" y="12791"/>
                </a:lnTo>
                <a:cubicBezTo>
                  <a:pt x="35796" y="13405"/>
                  <a:pt x="35659" y="13986"/>
                  <a:pt x="35455" y="14566"/>
                </a:cubicBezTo>
                <a:cubicBezTo>
                  <a:pt x="35523" y="14122"/>
                  <a:pt x="35591" y="13678"/>
                  <a:pt x="35591" y="13235"/>
                </a:cubicBezTo>
                <a:cubicBezTo>
                  <a:pt x="35557" y="12723"/>
                  <a:pt x="35659" y="12211"/>
                  <a:pt x="35864" y="11733"/>
                </a:cubicBezTo>
                <a:cubicBezTo>
                  <a:pt x="36069" y="11187"/>
                  <a:pt x="36342" y="10710"/>
                  <a:pt x="36581" y="10198"/>
                </a:cubicBezTo>
                <a:close/>
                <a:moveTo>
                  <a:pt x="36581" y="13610"/>
                </a:moveTo>
                <a:lnTo>
                  <a:pt x="36581" y="13644"/>
                </a:lnTo>
                <a:cubicBezTo>
                  <a:pt x="36512" y="13951"/>
                  <a:pt x="36444" y="14224"/>
                  <a:pt x="36376" y="14566"/>
                </a:cubicBezTo>
                <a:lnTo>
                  <a:pt x="36171" y="14429"/>
                </a:lnTo>
                <a:lnTo>
                  <a:pt x="36512" y="13610"/>
                </a:lnTo>
                <a:close/>
                <a:moveTo>
                  <a:pt x="39106" y="12962"/>
                </a:moveTo>
                <a:lnTo>
                  <a:pt x="40675" y="15077"/>
                </a:lnTo>
                <a:lnTo>
                  <a:pt x="40437" y="15453"/>
                </a:lnTo>
                <a:cubicBezTo>
                  <a:pt x="39891" y="14668"/>
                  <a:pt x="39447" y="13849"/>
                  <a:pt x="39106" y="12962"/>
                </a:cubicBezTo>
                <a:close/>
                <a:moveTo>
                  <a:pt x="12797" y="12894"/>
                </a:moveTo>
                <a:lnTo>
                  <a:pt x="12797" y="12894"/>
                </a:lnTo>
                <a:cubicBezTo>
                  <a:pt x="13002" y="13849"/>
                  <a:pt x="12456" y="15180"/>
                  <a:pt x="11841" y="15623"/>
                </a:cubicBezTo>
                <a:cubicBezTo>
                  <a:pt x="11876" y="15487"/>
                  <a:pt x="11910" y="15385"/>
                  <a:pt x="11910" y="15282"/>
                </a:cubicBezTo>
                <a:cubicBezTo>
                  <a:pt x="12114" y="14668"/>
                  <a:pt x="12285" y="14088"/>
                  <a:pt x="12490" y="13474"/>
                </a:cubicBezTo>
                <a:cubicBezTo>
                  <a:pt x="12558" y="13269"/>
                  <a:pt x="12660" y="13064"/>
                  <a:pt x="12797" y="12894"/>
                </a:cubicBezTo>
                <a:close/>
                <a:moveTo>
                  <a:pt x="14640" y="10198"/>
                </a:moveTo>
                <a:lnTo>
                  <a:pt x="14640" y="10198"/>
                </a:lnTo>
                <a:cubicBezTo>
                  <a:pt x="14537" y="11426"/>
                  <a:pt x="14469" y="12552"/>
                  <a:pt x="14332" y="13678"/>
                </a:cubicBezTo>
                <a:cubicBezTo>
                  <a:pt x="14230" y="14668"/>
                  <a:pt x="14094" y="15658"/>
                  <a:pt x="13513" y="16408"/>
                </a:cubicBezTo>
                <a:cubicBezTo>
                  <a:pt x="13411" y="16545"/>
                  <a:pt x="13411" y="16750"/>
                  <a:pt x="13513" y="16886"/>
                </a:cubicBezTo>
                <a:cubicBezTo>
                  <a:pt x="13616" y="17091"/>
                  <a:pt x="13582" y="17364"/>
                  <a:pt x="13411" y="17534"/>
                </a:cubicBezTo>
                <a:cubicBezTo>
                  <a:pt x="13343" y="17637"/>
                  <a:pt x="13172" y="17637"/>
                  <a:pt x="13104" y="17671"/>
                </a:cubicBezTo>
                <a:cubicBezTo>
                  <a:pt x="13206" y="16442"/>
                  <a:pt x="13275" y="15248"/>
                  <a:pt x="13377" y="14088"/>
                </a:cubicBezTo>
                <a:cubicBezTo>
                  <a:pt x="13411" y="13951"/>
                  <a:pt x="13445" y="13815"/>
                  <a:pt x="13479" y="13678"/>
                </a:cubicBezTo>
                <a:cubicBezTo>
                  <a:pt x="13616" y="13064"/>
                  <a:pt x="13752" y="12416"/>
                  <a:pt x="13855" y="11802"/>
                </a:cubicBezTo>
                <a:cubicBezTo>
                  <a:pt x="14025" y="11222"/>
                  <a:pt x="14298" y="10676"/>
                  <a:pt x="14640" y="10198"/>
                </a:cubicBezTo>
                <a:close/>
                <a:moveTo>
                  <a:pt x="10647" y="14702"/>
                </a:moveTo>
                <a:cubicBezTo>
                  <a:pt x="10408" y="15658"/>
                  <a:pt x="9419" y="17466"/>
                  <a:pt x="8907" y="17876"/>
                </a:cubicBezTo>
                <a:cubicBezTo>
                  <a:pt x="9077" y="17330"/>
                  <a:pt x="9248" y="16750"/>
                  <a:pt x="9419" y="16169"/>
                </a:cubicBezTo>
                <a:cubicBezTo>
                  <a:pt x="9419" y="16135"/>
                  <a:pt x="9453" y="16067"/>
                  <a:pt x="9487" y="16033"/>
                </a:cubicBezTo>
                <a:lnTo>
                  <a:pt x="10647" y="14702"/>
                </a:lnTo>
                <a:close/>
                <a:moveTo>
                  <a:pt x="11466" y="16784"/>
                </a:moveTo>
                <a:lnTo>
                  <a:pt x="11534" y="16852"/>
                </a:lnTo>
                <a:cubicBezTo>
                  <a:pt x="11466" y="17227"/>
                  <a:pt x="11364" y="17603"/>
                  <a:pt x="11261" y="18012"/>
                </a:cubicBezTo>
                <a:cubicBezTo>
                  <a:pt x="11091" y="17978"/>
                  <a:pt x="10988" y="17910"/>
                  <a:pt x="11091" y="17705"/>
                </a:cubicBezTo>
                <a:lnTo>
                  <a:pt x="11057" y="17705"/>
                </a:lnTo>
                <a:cubicBezTo>
                  <a:pt x="11193" y="17398"/>
                  <a:pt x="11330" y="17091"/>
                  <a:pt x="11466" y="16784"/>
                </a:cubicBezTo>
                <a:close/>
                <a:moveTo>
                  <a:pt x="39208" y="17671"/>
                </a:moveTo>
                <a:cubicBezTo>
                  <a:pt x="39276" y="17876"/>
                  <a:pt x="39276" y="18012"/>
                  <a:pt x="39310" y="18183"/>
                </a:cubicBezTo>
                <a:lnTo>
                  <a:pt x="39242" y="18217"/>
                </a:lnTo>
                <a:cubicBezTo>
                  <a:pt x="39208" y="18114"/>
                  <a:pt x="39174" y="17978"/>
                  <a:pt x="39174" y="17876"/>
                </a:cubicBezTo>
                <a:cubicBezTo>
                  <a:pt x="39140" y="17841"/>
                  <a:pt x="39174" y="17807"/>
                  <a:pt x="39208" y="17705"/>
                </a:cubicBezTo>
                <a:lnTo>
                  <a:pt x="39208" y="17671"/>
                </a:lnTo>
                <a:close/>
                <a:moveTo>
                  <a:pt x="12967" y="18149"/>
                </a:moveTo>
                <a:lnTo>
                  <a:pt x="13000" y="18182"/>
                </a:lnTo>
                <a:lnTo>
                  <a:pt x="13000" y="18182"/>
                </a:lnTo>
                <a:cubicBezTo>
                  <a:pt x="12994" y="18273"/>
                  <a:pt x="12964" y="18368"/>
                  <a:pt x="12933" y="18490"/>
                </a:cubicBezTo>
                <a:lnTo>
                  <a:pt x="12865" y="18456"/>
                </a:lnTo>
                <a:cubicBezTo>
                  <a:pt x="12899" y="18353"/>
                  <a:pt x="12933" y="18251"/>
                  <a:pt x="12967" y="18149"/>
                </a:cubicBezTo>
                <a:close/>
                <a:moveTo>
                  <a:pt x="35011" y="14259"/>
                </a:moveTo>
                <a:cubicBezTo>
                  <a:pt x="34943" y="14566"/>
                  <a:pt x="34909" y="14839"/>
                  <a:pt x="34874" y="15009"/>
                </a:cubicBezTo>
                <a:cubicBezTo>
                  <a:pt x="34704" y="15180"/>
                  <a:pt x="34533" y="15248"/>
                  <a:pt x="34465" y="15385"/>
                </a:cubicBezTo>
                <a:cubicBezTo>
                  <a:pt x="34021" y="16340"/>
                  <a:pt x="33475" y="17261"/>
                  <a:pt x="32827" y="18114"/>
                </a:cubicBezTo>
                <a:cubicBezTo>
                  <a:pt x="32725" y="18285"/>
                  <a:pt x="32588" y="18422"/>
                  <a:pt x="32418" y="18660"/>
                </a:cubicBezTo>
                <a:cubicBezTo>
                  <a:pt x="32418" y="18558"/>
                  <a:pt x="32418" y="18490"/>
                  <a:pt x="32452" y="18422"/>
                </a:cubicBezTo>
                <a:cubicBezTo>
                  <a:pt x="32759" y="17739"/>
                  <a:pt x="33032" y="17091"/>
                  <a:pt x="33339" y="16442"/>
                </a:cubicBezTo>
                <a:cubicBezTo>
                  <a:pt x="33441" y="16272"/>
                  <a:pt x="33510" y="16135"/>
                  <a:pt x="33646" y="16033"/>
                </a:cubicBezTo>
                <a:cubicBezTo>
                  <a:pt x="34158" y="15487"/>
                  <a:pt x="34567" y="14907"/>
                  <a:pt x="34909" y="14259"/>
                </a:cubicBezTo>
                <a:close/>
                <a:moveTo>
                  <a:pt x="23409" y="17603"/>
                </a:moveTo>
                <a:cubicBezTo>
                  <a:pt x="23819" y="17876"/>
                  <a:pt x="24126" y="18251"/>
                  <a:pt x="24330" y="18695"/>
                </a:cubicBezTo>
                <a:cubicBezTo>
                  <a:pt x="23921" y="18422"/>
                  <a:pt x="23614" y="18046"/>
                  <a:pt x="23409" y="17603"/>
                </a:cubicBezTo>
                <a:close/>
                <a:moveTo>
                  <a:pt x="35796" y="15350"/>
                </a:moveTo>
                <a:lnTo>
                  <a:pt x="35796" y="15350"/>
                </a:lnTo>
                <a:cubicBezTo>
                  <a:pt x="35659" y="16477"/>
                  <a:pt x="35250" y="17603"/>
                  <a:pt x="34670" y="18592"/>
                </a:cubicBezTo>
                <a:cubicBezTo>
                  <a:pt x="34636" y="18660"/>
                  <a:pt x="34567" y="18626"/>
                  <a:pt x="34431" y="18695"/>
                </a:cubicBezTo>
                <a:cubicBezTo>
                  <a:pt x="34567" y="18285"/>
                  <a:pt x="34670" y="17910"/>
                  <a:pt x="34772" y="17534"/>
                </a:cubicBezTo>
                <a:cubicBezTo>
                  <a:pt x="34909" y="16647"/>
                  <a:pt x="35420" y="16067"/>
                  <a:pt x="35796" y="15350"/>
                </a:cubicBezTo>
                <a:close/>
                <a:moveTo>
                  <a:pt x="36444" y="18183"/>
                </a:moveTo>
                <a:lnTo>
                  <a:pt x="36444" y="18183"/>
                </a:lnTo>
                <a:cubicBezTo>
                  <a:pt x="36546" y="18524"/>
                  <a:pt x="36512" y="18695"/>
                  <a:pt x="36205" y="18695"/>
                </a:cubicBezTo>
                <a:lnTo>
                  <a:pt x="36444" y="18183"/>
                </a:lnTo>
                <a:close/>
                <a:moveTo>
                  <a:pt x="41801" y="17398"/>
                </a:moveTo>
                <a:lnTo>
                  <a:pt x="43132" y="18831"/>
                </a:lnTo>
                <a:cubicBezTo>
                  <a:pt x="42518" y="18524"/>
                  <a:pt x="42040" y="18012"/>
                  <a:pt x="41801" y="17398"/>
                </a:cubicBezTo>
                <a:close/>
                <a:moveTo>
                  <a:pt x="33680" y="17773"/>
                </a:moveTo>
                <a:lnTo>
                  <a:pt x="34158" y="17910"/>
                </a:lnTo>
                <a:lnTo>
                  <a:pt x="33578" y="19377"/>
                </a:lnTo>
                <a:cubicBezTo>
                  <a:pt x="33480" y="19221"/>
                  <a:pt x="33383" y="19165"/>
                  <a:pt x="33285" y="19165"/>
                </a:cubicBezTo>
                <a:cubicBezTo>
                  <a:pt x="33218" y="19165"/>
                  <a:pt x="33151" y="19192"/>
                  <a:pt x="33084" y="19230"/>
                </a:cubicBezTo>
                <a:lnTo>
                  <a:pt x="33084" y="19230"/>
                </a:lnTo>
                <a:lnTo>
                  <a:pt x="33680" y="17773"/>
                </a:lnTo>
                <a:close/>
                <a:moveTo>
                  <a:pt x="14025" y="17398"/>
                </a:moveTo>
                <a:lnTo>
                  <a:pt x="14025" y="17398"/>
                </a:lnTo>
                <a:cubicBezTo>
                  <a:pt x="14230" y="18353"/>
                  <a:pt x="14025" y="19104"/>
                  <a:pt x="13479" y="19548"/>
                </a:cubicBezTo>
                <a:cubicBezTo>
                  <a:pt x="13309" y="18660"/>
                  <a:pt x="13821" y="18149"/>
                  <a:pt x="14025" y="17398"/>
                </a:cubicBezTo>
                <a:close/>
                <a:moveTo>
                  <a:pt x="39686" y="15760"/>
                </a:moveTo>
                <a:lnTo>
                  <a:pt x="39686" y="15760"/>
                </a:lnTo>
                <a:cubicBezTo>
                  <a:pt x="39754" y="15777"/>
                  <a:pt x="39814" y="15777"/>
                  <a:pt x="39861" y="15777"/>
                </a:cubicBezTo>
                <a:cubicBezTo>
                  <a:pt x="39908" y="15777"/>
                  <a:pt x="39942" y="15777"/>
                  <a:pt x="39959" y="15794"/>
                </a:cubicBezTo>
                <a:cubicBezTo>
                  <a:pt x="40232" y="16238"/>
                  <a:pt x="40505" y="16681"/>
                  <a:pt x="40812" y="17125"/>
                </a:cubicBezTo>
                <a:cubicBezTo>
                  <a:pt x="40505" y="17432"/>
                  <a:pt x="40505" y="17534"/>
                  <a:pt x="40641" y="17807"/>
                </a:cubicBezTo>
                <a:cubicBezTo>
                  <a:pt x="40744" y="18080"/>
                  <a:pt x="40880" y="18387"/>
                  <a:pt x="41051" y="18660"/>
                </a:cubicBezTo>
                <a:cubicBezTo>
                  <a:pt x="41187" y="18933"/>
                  <a:pt x="41324" y="19206"/>
                  <a:pt x="41460" y="19479"/>
                </a:cubicBezTo>
                <a:lnTo>
                  <a:pt x="41392" y="19548"/>
                </a:lnTo>
                <a:cubicBezTo>
                  <a:pt x="40675" y="18353"/>
                  <a:pt x="40095" y="17091"/>
                  <a:pt x="39686" y="15760"/>
                </a:cubicBezTo>
                <a:close/>
                <a:moveTo>
                  <a:pt x="16141" y="17466"/>
                </a:moveTo>
                <a:cubicBezTo>
                  <a:pt x="16004" y="18319"/>
                  <a:pt x="15766" y="19104"/>
                  <a:pt x="15458" y="19889"/>
                </a:cubicBezTo>
                <a:lnTo>
                  <a:pt x="15356" y="19855"/>
                </a:lnTo>
                <a:cubicBezTo>
                  <a:pt x="15390" y="19241"/>
                  <a:pt x="15424" y="18592"/>
                  <a:pt x="15458" y="17876"/>
                </a:cubicBezTo>
                <a:cubicBezTo>
                  <a:pt x="15540" y="17949"/>
                  <a:pt x="15608" y="17980"/>
                  <a:pt x="15668" y="17980"/>
                </a:cubicBezTo>
                <a:cubicBezTo>
                  <a:pt x="15857" y="17980"/>
                  <a:pt x="15959" y="17674"/>
                  <a:pt x="16141" y="17466"/>
                </a:cubicBezTo>
                <a:close/>
                <a:moveTo>
                  <a:pt x="36990" y="17330"/>
                </a:moveTo>
                <a:cubicBezTo>
                  <a:pt x="37195" y="18183"/>
                  <a:pt x="37570" y="19002"/>
                  <a:pt x="37638" y="19923"/>
                </a:cubicBezTo>
                <a:lnTo>
                  <a:pt x="37536" y="19957"/>
                </a:lnTo>
                <a:cubicBezTo>
                  <a:pt x="37400" y="19786"/>
                  <a:pt x="37263" y="19582"/>
                  <a:pt x="37127" y="19411"/>
                </a:cubicBezTo>
                <a:cubicBezTo>
                  <a:pt x="37024" y="19275"/>
                  <a:pt x="36990" y="19138"/>
                  <a:pt x="36990" y="18968"/>
                </a:cubicBezTo>
                <a:lnTo>
                  <a:pt x="36990" y="17330"/>
                </a:lnTo>
                <a:close/>
                <a:moveTo>
                  <a:pt x="11739" y="13440"/>
                </a:moveTo>
                <a:cubicBezTo>
                  <a:pt x="11705" y="14361"/>
                  <a:pt x="11432" y="15248"/>
                  <a:pt x="10988" y="16067"/>
                </a:cubicBezTo>
                <a:cubicBezTo>
                  <a:pt x="10818" y="16272"/>
                  <a:pt x="10749" y="16545"/>
                  <a:pt x="10852" y="16818"/>
                </a:cubicBezTo>
                <a:cubicBezTo>
                  <a:pt x="10852" y="16886"/>
                  <a:pt x="10818" y="17023"/>
                  <a:pt x="10784" y="17091"/>
                </a:cubicBezTo>
                <a:cubicBezTo>
                  <a:pt x="10681" y="17330"/>
                  <a:pt x="10579" y="17534"/>
                  <a:pt x="10511" y="17773"/>
                </a:cubicBezTo>
                <a:cubicBezTo>
                  <a:pt x="10340" y="18149"/>
                  <a:pt x="10340" y="18183"/>
                  <a:pt x="10681" y="18490"/>
                </a:cubicBezTo>
                <a:cubicBezTo>
                  <a:pt x="10476" y="19036"/>
                  <a:pt x="10169" y="19582"/>
                  <a:pt x="9828" y="20059"/>
                </a:cubicBezTo>
                <a:cubicBezTo>
                  <a:pt x="9862" y="19821"/>
                  <a:pt x="9931" y="19616"/>
                  <a:pt x="9999" y="19377"/>
                </a:cubicBezTo>
                <a:cubicBezTo>
                  <a:pt x="10033" y="19172"/>
                  <a:pt x="10033" y="18968"/>
                  <a:pt x="9999" y="18763"/>
                </a:cubicBezTo>
                <a:cubicBezTo>
                  <a:pt x="9965" y="18592"/>
                  <a:pt x="9794" y="18524"/>
                  <a:pt x="9658" y="18387"/>
                </a:cubicBezTo>
                <a:cubicBezTo>
                  <a:pt x="10033" y="17637"/>
                  <a:pt x="10374" y="16886"/>
                  <a:pt x="10749" y="16135"/>
                </a:cubicBezTo>
                <a:cubicBezTo>
                  <a:pt x="10818" y="15965"/>
                  <a:pt x="10886" y="15794"/>
                  <a:pt x="10920" y="15623"/>
                </a:cubicBezTo>
                <a:cubicBezTo>
                  <a:pt x="11057" y="14805"/>
                  <a:pt x="11466" y="14190"/>
                  <a:pt x="11739" y="13440"/>
                </a:cubicBezTo>
                <a:close/>
                <a:moveTo>
                  <a:pt x="41392" y="18046"/>
                </a:moveTo>
                <a:cubicBezTo>
                  <a:pt x="41801" y="18626"/>
                  <a:pt x="42416" y="18968"/>
                  <a:pt x="42552" y="19821"/>
                </a:cubicBezTo>
                <a:lnTo>
                  <a:pt x="42552" y="19855"/>
                </a:lnTo>
                <a:cubicBezTo>
                  <a:pt x="42620" y="20094"/>
                  <a:pt x="42723" y="20332"/>
                  <a:pt x="42825" y="20571"/>
                </a:cubicBezTo>
                <a:lnTo>
                  <a:pt x="42723" y="20640"/>
                </a:lnTo>
                <a:lnTo>
                  <a:pt x="41324" y="18114"/>
                </a:lnTo>
                <a:lnTo>
                  <a:pt x="41392" y="18046"/>
                </a:lnTo>
                <a:close/>
                <a:moveTo>
                  <a:pt x="10272" y="20401"/>
                </a:moveTo>
                <a:lnTo>
                  <a:pt x="10340" y="20503"/>
                </a:lnTo>
                <a:lnTo>
                  <a:pt x="10101" y="20742"/>
                </a:lnTo>
                <a:cubicBezTo>
                  <a:pt x="10169" y="20640"/>
                  <a:pt x="10204" y="20537"/>
                  <a:pt x="10272" y="20401"/>
                </a:cubicBezTo>
                <a:close/>
                <a:moveTo>
                  <a:pt x="33066" y="19275"/>
                </a:moveTo>
                <a:cubicBezTo>
                  <a:pt x="33066" y="19366"/>
                  <a:pt x="33066" y="19457"/>
                  <a:pt x="33066" y="19548"/>
                </a:cubicBezTo>
                <a:cubicBezTo>
                  <a:pt x="32827" y="20094"/>
                  <a:pt x="32418" y="20503"/>
                  <a:pt x="31906" y="20776"/>
                </a:cubicBezTo>
                <a:lnTo>
                  <a:pt x="33066" y="19275"/>
                </a:lnTo>
                <a:close/>
                <a:moveTo>
                  <a:pt x="37229" y="12245"/>
                </a:moveTo>
                <a:cubicBezTo>
                  <a:pt x="37331" y="12348"/>
                  <a:pt x="37400" y="12518"/>
                  <a:pt x="37434" y="12689"/>
                </a:cubicBezTo>
                <a:cubicBezTo>
                  <a:pt x="37673" y="13678"/>
                  <a:pt x="37911" y="14668"/>
                  <a:pt x="38184" y="15623"/>
                </a:cubicBezTo>
                <a:cubicBezTo>
                  <a:pt x="38287" y="16101"/>
                  <a:pt x="38423" y="16545"/>
                  <a:pt x="38594" y="16988"/>
                </a:cubicBezTo>
                <a:cubicBezTo>
                  <a:pt x="38764" y="17295"/>
                  <a:pt x="38764" y="17671"/>
                  <a:pt x="38662" y="17978"/>
                </a:cubicBezTo>
                <a:cubicBezTo>
                  <a:pt x="38560" y="17705"/>
                  <a:pt x="38457" y="17500"/>
                  <a:pt x="38389" y="17261"/>
                </a:cubicBezTo>
                <a:cubicBezTo>
                  <a:pt x="38219" y="16750"/>
                  <a:pt x="38082" y="16204"/>
                  <a:pt x="37911" y="15658"/>
                </a:cubicBezTo>
                <a:cubicBezTo>
                  <a:pt x="37850" y="15505"/>
                  <a:pt x="37762" y="15379"/>
                  <a:pt x="37646" y="15379"/>
                </a:cubicBezTo>
                <a:cubicBezTo>
                  <a:pt x="37632" y="15379"/>
                  <a:pt x="37619" y="15381"/>
                  <a:pt x="37604" y="15385"/>
                </a:cubicBezTo>
                <a:cubicBezTo>
                  <a:pt x="37434" y="15453"/>
                  <a:pt x="37434" y="15623"/>
                  <a:pt x="37468" y="15828"/>
                </a:cubicBezTo>
                <a:cubicBezTo>
                  <a:pt x="37741" y="16681"/>
                  <a:pt x="37980" y="17568"/>
                  <a:pt x="38321" y="18387"/>
                </a:cubicBezTo>
                <a:cubicBezTo>
                  <a:pt x="38492" y="18763"/>
                  <a:pt x="38730" y="19104"/>
                  <a:pt x="39003" y="19411"/>
                </a:cubicBezTo>
                <a:cubicBezTo>
                  <a:pt x="39140" y="19513"/>
                  <a:pt x="39276" y="19684"/>
                  <a:pt x="39345" y="19855"/>
                </a:cubicBezTo>
                <a:cubicBezTo>
                  <a:pt x="39481" y="20298"/>
                  <a:pt x="39652" y="20776"/>
                  <a:pt x="39788" y="21220"/>
                </a:cubicBezTo>
                <a:cubicBezTo>
                  <a:pt x="39856" y="21322"/>
                  <a:pt x="39856" y="21459"/>
                  <a:pt x="39891" y="21595"/>
                </a:cubicBezTo>
                <a:cubicBezTo>
                  <a:pt x="39515" y="21186"/>
                  <a:pt x="39174" y="20776"/>
                  <a:pt x="38901" y="20298"/>
                </a:cubicBezTo>
                <a:cubicBezTo>
                  <a:pt x="38560" y="19889"/>
                  <a:pt x="38287" y="19377"/>
                  <a:pt x="38184" y="18831"/>
                </a:cubicBezTo>
                <a:cubicBezTo>
                  <a:pt x="38150" y="18763"/>
                  <a:pt x="38116" y="18626"/>
                  <a:pt x="38082" y="18626"/>
                </a:cubicBezTo>
                <a:cubicBezTo>
                  <a:pt x="37809" y="18524"/>
                  <a:pt x="37775" y="18251"/>
                  <a:pt x="37741" y="18012"/>
                </a:cubicBezTo>
                <a:cubicBezTo>
                  <a:pt x="37604" y="17364"/>
                  <a:pt x="37468" y="16715"/>
                  <a:pt x="37331" y="16067"/>
                </a:cubicBezTo>
                <a:cubicBezTo>
                  <a:pt x="37331" y="15999"/>
                  <a:pt x="37365" y="15931"/>
                  <a:pt x="37297" y="15862"/>
                </a:cubicBezTo>
                <a:cubicBezTo>
                  <a:pt x="37263" y="15760"/>
                  <a:pt x="37161" y="15692"/>
                  <a:pt x="37092" y="15658"/>
                </a:cubicBezTo>
                <a:cubicBezTo>
                  <a:pt x="37024" y="15658"/>
                  <a:pt x="36922" y="15760"/>
                  <a:pt x="36922" y="15828"/>
                </a:cubicBezTo>
                <a:cubicBezTo>
                  <a:pt x="36888" y="16067"/>
                  <a:pt x="36785" y="16272"/>
                  <a:pt x="36615" y="16442"/>
                </a:cubicBezTo>
                <a:cubicBezTo>
                  <a:pt x="36546" y="16477"/>
                  <a:pt x="36546" y="16579"/>
                  <a:pt x="36546" y="16647"/>
                </a:cubicBezTo>
                <a:cubicBezTo>
                  <a:pt x="36376" y="17364"/>
                  <a:pt x="36035" y="18080"/>
                  <a:pt x="35557" y="18660"/>
                </a:cubicBezTo>
                <a:cubicBezTo>
                  <a:pt x="35557" y="18626"/>
                  <a:pt x="35557" y="18558"/>
                  <a:pt x="35557" y="18524"/>
                </a:cubicBezTo>
                <a:cubicBezTo>
                  <a:pt x="35898" y="17773"/>
                  <a:pt x="36103" y="16988"/>
                  <a:pt x="36239" y="16204"/>
                </a:cubicBezTo>
                <a:cubicBezTo>
                  <a:pt x="36274" y="16101"/>
                  <a:pt x="36308" y="16033"/>
                  <a:pt x="36342" y="15965"/>
                </a:cubicBezTo>
                <a:cubicBezTo>
                  <a:pt x="36888" y="15009"/>
                  <a:pt x="37161" y="13917"/>
                  <a:pt x="37161" y="12825"/>
                </a:cubicBezTo>
                <a:cubicBezTo>
                  <a:pt x="37195" y="12655"/>
                  <a:pt x="37229" y="12416"/>
                  <a:pt x="37229" y="12245"/>
                </a:cubicBezTo>
                <a:close/>
                <a:moveTo>
                  <a:pt x="10101" y="20742"/>
                </a:moveTo>
                <a:lnTo>
                  <a:pt x="10101" y="20742"/>
                </a:lnTo>
                <a:cubicBezTo>
                  <a:pt x="9999" y="21151"/>
                  <a:pt x="9726" y="21459"/>
                  <a:pt x="9350" y="21629"/>
                </a:cubicBezTo>
                <a:cubicBezTo>
                  <a:pt x="9555" y="21288"/>
                  <a:pt x="9828" y="21015"/>
                  <a:pt x="10101" y="20742"/>
                </a:cubicBezTo>
                <a:close/>
                <a:moveTo>
                  <a:pt x="12967" y="19309"/>
                </a:moveTo>
                <a:cubicBezTo>
                  <a:pt x="12899" y="20332"/>
                  <a:pt x="12694" y="21288"/>
                  <a:pt x="12046" y="22004"/>
                </a:cubicBezTo>
                <a:lnTo>
                  <a:pt x="12285" y="19957"/>
                </a:lnTo>
                <a:cubicBezTo>
                  <a:pt x="12353" y="19377"/>
                  <a:pt x="12456" y="19309"/>
                  <a:pt x="12967" y="19309"/>
                </a:cubicBezTo>
                <a:close/>
                <a:moveTo>
                  <a:pt x="17267" y="22004"/>
                </a:moveTo>
                <a:lnTo>
                  <a:pt x="17267" y="22004"/>
                </a:lnTo>
                <a:cubicBezTo>
                  <a:pt x="17642" y="22141"/>
                  <a:pt x="17642" y="22175"/>
                  <a:pt x="17574" y="22721"/>
                </a:cubicBezTo>
                <a:lnTo>
                  <a:pt x="17267" y="22004"/>
                </a:lnTo>
                <a:close/>
                <a:moveTo>
                  <a:pt x="39686" y="17330"/>
                </a:moveTo>
                <a:cubicBezTo>
                  <a:pt x="40334" y="18660"/>
                  <a:pt x="40846" y="20128"/>
                  <a:pt x="41972" y="20981"/>
                </a:cubicBezTo>
                <a:cubicBezTo>
                  <a:pt x="41945" y="21145"/>
                  <a:pt x="41939" y="21310"/>
                  <a:pt x="41920" y="21475"/>
                </a:cubicBezTo>
                <a:lnTo>
                  <a:pt x="41920" y="21475"/>
                </a:lnTo>
                <a:cubicBezTo>
                  <a:pt x="41901" y="21361"/>
                  <a:pt x="41890" y="21247"/>
                  <a:pt x="41836" y="21220"/>
                </a:cubicBezTo>
                <a:cubicBezTo>
                  <a:pt x="41699" y="21151"/>
                  <a:pt x="41563" y="21117"/>
                  <a:pt x="41392" y="21117"/>
                </a:cubicBezTo>
                <a:cubicBezTo>
                  <a:pt x="41290" y="20810"/>
                  <a:pt x="41187" y="20503"/>
                  <a:pt x="41051" y="20230"/>
                </a:cubicBezTo>
                <a:cubicBezTo>
                  <a:pt x="40982" y="20059"/>
                  <a:pt x="40880" y="19957"/>
                  <a:pt x="40778" y="19821"/>
                </a:cubicBezTo>
                <a:cubicBezTo>
                  <a:pt x="40734" y="19788"/>
                  <a:pt x="40690" y="19773"/>
                  <a:pt x="40649" y="19773"/>
                </a:cubicBezTo>
                <a:cubicBezTo>
                  <a:pt x="40561" y="19773"/>
                  <a:pt x="40483" y="19841"/>
                  <a:pt x="40437" y="19957"/>
                </a:cubicBezTo>
                <a:cubicBezTo>
                  <a:pt x="40334" y="20128"/>
                  <a:pt x="40334" y="20298"/>
                  <a:pt x="40471" y="20367"/>
                </a:cubicBezTo>
                <a:cubicBezTo>
                  <a:pt x="40641" y="20503"/>
                  <a:pt x="40778" y="20674"/>
                  <a:pt x="40812" y="20878"/>
                </a:cubicBezTo>
                <a:cubicBezTo>
                  <a:pt x="40948" y="21288"/>
                  <a:pt x="41119" y="21731"/>
                  <a:pt x="41255" y="22141"/>
                </a:cubicBezTo>
                <a:cubicBezTo>
                  <a:pt x="41324" y="22312"/>
                  <a:pt x="41358" y="22482"/>
                  <a:pt x="41426" y="22721"/>
                </a:cubicBezTo>
                <a:cubicBezTo>
                  <a:pt x="41406" y="22724"/>
                  <a:pt x="41386" y="22725"/>
                  <a:pt x="41366" y="22725"/>
                </a:cubicBezTo>
                <a:cubicBezTo>
                  <a:pt x="41109" y="22725"/>
                  <a:pt x="40841" y="22530"/>
                  <a:pt x="40778" y="22277"/>
                </a:cubicBezTo>
                <a:lnTo>
                  <a:pt x="39993" y="20298"/>
                </a:lnTo>
                <a:cubicBezTo>
                  <a:pt x="40334" y="20025"/>
                  <a:pt x="40334" y="20025"/>
                  <a:pt x="40198" y="19582"/>
                </a:cubicBezTo>
                <a:cubicBezTo>
                  <a:pt x="40061" y="19206"/>
                  <a:pt x="39959" y="18831"/>
                  <a:pt x="39891" y="18456"/>
                </a:cubicBezTo>
                <a:cubicBezTo>
                  <a:pt x="39822" y="18080"/>
                  <a:pt x="39754" y="17705"/>
                  <a:pt x="39686" y="17330"/>
                </a:cubicBezTo>
                <a:close/>
                <a:moveTo>
                  <a:pt x="11534" y="21527"/>
                </a:moveTo>
                <a:lnTo>
                  <a:pt x="11637" y="21561"/>
                </a:lnTo>
                <a:cubicBezTo>
                  <a:pt x="11500" y="22175"/>
                  <a:pt x="11398" y="22789"/>
                  <a:pt x="11261" y="23472"/>
                </a:cubicBezTo>
                <a:lnTo>
                  <a:pt x="11022" y="22653"/>
                </a:lnTo>
                <a:lnTo>
                  <a:pt x="11534" y="21527"/>
                </a:lnTo>
                <a:close/>
                <a:moveTo>
                  <a:pt x="41497" y="23394"/>
                </a:moveTo>
                <a:cubicBezTo>
                  <a:pt x="41526" y="23394"/>
                  <a:pt x="41559" y="23407"/>
                  <a:pt x="41597" y="23438"/>
                </a:cubicBezTo>
                <a:cubicBezTo>
                  <a:pt x="41767" y="23540"/>
                  <a:pt x="41801" y="23779"/>
                  <a:pt x="41767" y="24086"/>
                </a:cubicBezTo>
                <a:lnTo>
                  <a:pt x="41290" y="23745"/>
                </a:lnTo>
                <a:cubicBezTo>
                  <a:pt x="41343" y="23559"/>
                  <a:pt x="41396" y="23394"/>
                  <a:pt x="41497" y="23394"/>
                </a:cubicBezTo>
                <a:close/>
                <a:moveTo>
                  <a:pt x="36615" y="23438"/>
                </a:moveTo>
                <a:lnTo>
                  <a:pt x="36615" y="23438"/>
                </a:lnTo>
                <a:cubicBezTo>
                  <a:pt x="36649" y="24018"/>
                  <a:pt x="36649" y="24018"/>
                  <a:pt x="36410" y="24188"/>
                </a:cubicBezTo>
                <a:cubicBezTo>
                  <a:pt x="36512" y="23915"/>
                  <a:pt x="36444" y="23642"/>
                  <a:pt x="36615" y="23438"/>
                </a:cubicBezTo>
                <a:close/>
                <a:moveTo>
                  <a:pt x="24501" y="22960"/>
                </a:moveTo>
                <a:lnTo>
                  <a:pt x="25968" y="23950"/>
                </a:lnTo>
                <a:lnTo>
                  <a:pt x="25661" y="24291"/>
                </a:lnTo>
                <a:lnTo>
                  <a:pt x="24433" y="23096"/>
                </a:lnTo>
                <a:lnTo>
                  <a:pt x="24501" y="22960"/>
                </a:lnTo>
                <a:close/>
                <a:moveTo>
                  <a:pt x="12729" y="15487"/>
                </a:moveTo>
                <a:lnTo>
                  <a:pt x="12831" y="15555"/>
                </a:lnTo>
                <a:lnTo>
                  <a:pt x="12456" y="18114"/>
                </a:lnTo>
                <a:cubicBezTo>
                  <a:pt x="12046" y="18319"/>
                  <a:pt x="12046" y="18319"/>
                  <a:pt x="11978" y="18729"/>
                </a:cubicBezTo>
                <a:cubicBezTo>
                  <a:pt x="11978" y="18968"/>
                  <a:pt x="11910" y="19206"/>
                  <a:pt x="11739" y="19377"/>
                </a:cubicBezTo>
                <a:cubicBezTo>
                  <a:pt x="11705" y="19445"/>
                  <a:pt x="11671" y="19513"/>
                  <a:pt x="11705" y="19616"/>
                </a:cubicBezTo>
                <a:cubicBezTo>
                  <a:pt x="11978" y="20094"/>
                  <a:pt x="11705" y="20503"/>
                  <a:pt x="11705" y="20981"/>
                </a:cubicBezTo>
                <a:cubicBezTo>
                  <a:pt x="11557" y="20877"/>
                  <a:pt x="11467" y="20819"/>
                  <a:pt x="11401" y="20819"/>
                </a:cubicBezTo>
                <a:cubicBezTo>
                  <a:pt x="11315" y="20819"/>
                  <a:pt x="11270" y="20919"/>
                  <a:pt x="11193" y="21151"/>
                </a:cubicBezTo>
                <a:lnTo>
                  <a:pt x="11193" y="21117"/>
                </a:lnTo>
                <a:cubicBezTo>
                  <a:pt x="10715" y="22312"/>
                  <a:pt x="10067" y="23438"/>
                  <a:pt x="9282" y="24461"/>
                </a:cubicBezTo>
                <a:lnTo>
                  <a:pt x="9214" y="24393"/>
                </a:lnTo>
                <a:cubicBezTo>
                  <a:pt x="9282" y="24222"/>
                  <a:pt x="9385" y="24052"/>
                  <a:pt x="9453" y="23847"/>
                </a:cubicBezTo>
                <a:cubicBezTo>
                  <a:pt x="9521" y="23642"/>
                  <a:pt x="9589" y="23438"/>
                  <a:pt x="9658" y="23233"/>
                </a:cubicBezTo>
                <a:cubicBezTo>
                  <a:pt x="9658" y="23096"/>
                  <a:pt x="9623" y="22994"/>
                  <a:pt x="9521" y="22892"/>
                </a:cubicBezTo>
                <a:cubicBezTo>
                  <a:pt x="9516" y="22887"/>
                  <a:pt x="9510" y="22885"/>
                  <a:pt x="9502" y="22885"/>
                </a:cubicBezTo>
                <a:cubicBezTo>
                  <a:pt x="9451" y="22885"/>
                  <a:pt x="9341" y="22969"/>
                  <a:pt x="9282" y="23028"/>
                </a:cubicBezTo>
                <a:cubicBezTo>
                  <a:pt x="9214" y="23131"/>
                  <a:pt x="9146" y="23267"/>
                  <a:pt x="9112" y="23369"/>
                </a:cubicBezTo>
                <a:lnTo>
                  <a:pt x="9009" y="23335"/>
                </a:lnTo>
                <a:cubicBezTo>
                  <a:pt x="9077" y="23062"/>
                  <a:pt x="9146" y="22789"/>
                  <a:pt x="9180" y="22619"/>
                </a:cubicBezTo>
                <a:cubicBezTo>
                  <a:pt x="9350" y="22550"/>
                  <a:pt x="9521" y="22448"/>
                  <a:pt x="9658" y="22346"/>
                </a:cubicBezTo>
                <a:cubicBezTo>
                  <a:pt x="9965" y="22004"/>
                  <a:pt x="10272" y="21629"/>
                  <a:pt x="10511" y="21220"/>
                </a:cubicBezTo>
                <a:cubicBezTo>
                  <a:pt x="11261" y="19855"/>
                  <a:pt x="11739" y="18353"/>
                  <a:pt x="12012" y="16818"/>
                </a:cubicBezTo>
                <a:cubicBezTo>
                  <a:pt x="12012" y="16545"/>
                  <a:pt x="12114" y="16306"/>
                  <a:pt x="12251" y="16101"/>
                </a:cubicBezTo>
                <a:cubicBezTo>
                  <a:pt x="12422" y="15896"/>
                  <a:pt x="12592" y="15692"/>
                  <a:pt x="12729" y="15487"/>
                </a:cubicBezTo>
                <a:close/>
                <a:moveTo>
                  <a:pt x="35659" y="19445"/>
                </a:moveTo>
                <a:lnTo>
                  <a:pt x="35728" y="19513"/>
                </a:lnTo>
                <a:cubicBezTo>
                  <a:pt x="35523" y="20674"/>
                  <a:pt x="35216" y="21800"/>
                  <a:pt x="34772" y="22926"/>
                </a:cubicBezTo>
                <a:cubicBezTo>
                  <a:pt x="34671" y="22881"/>
                  <a:pt x="34585" y="22861"/>
                  <a:pt x="34512" y="22861"/>
                </a:cubicBezTo>
                <a:cubicBezTo>
                  <a:pt x="34143" y="22861"/>
                  <a:pt x="34096" y="23369"/>
                  <a:pt x="33953" y="23711"/>
                </a:cubicBezTo>
                <a:cubicBezTo>
                  <a:pt x="33802" y="23642"/>
                  <a:pt x="33717" y="23601"/>
                  <a:pt x="33654" y="23601"/>
                </a:cubicBezTo>
                <a:cubicBezTo>
                  <a:pt x="33561" y="23601"/>
                  <a:pt x="33516" y="23691"/>
                  <a:pt x="33373" y="23915"/>
                </a:cubicBezTo>
                <a:cubicBezTo>
                  <a:pt x="33237" y="24222"/>
                  <a:pt x="33066" y="24495"/>
                  <a:pt x="32895" y="24768"/>
                </a:cubicBezTo>
                <a:cubicBezTo>
                  <a:pt x="32895" y="24598"/>
                  <a:pt x="32964" y="24427"/>
                  <a:pt x="32964" y="24325"/>
                </a:cubicBezTo>
                <a:cubicBezTo>
                  <a:pt x="32964" y="24052"/>
                  <a:pt x="33066" y="23779"/>
                  <a:pt x="33305" y="23642"/>
                </a:cubicBezTo>
                <a:cubicBezTo>
                  <a:pt x="33578" y="23335"/>
                  <a:pt x="33817" y="23062"/>
                  <a:pt x="34090" y="22789"/>
                </a:cubicBezTo>
                <a:cubicBezTo>
                  <a:pt x="34192" y="22653"/>
                  <a:pt x="34328" y="22482"/>
                  <a:pt x="34192" y="22277"/>
                </a:cubicBezTo>
                <a:cubicBezTo>
                  <a:pt x="34156" y="22206"/>
                  <a:pt x="34107" y="22180"/>
                  <a:pt x="34057" y="22180"/>
                </a:cubicBezTo>
                <a:cubicBezTo>
                  <a:pt x="33963" y="22180"/>
                  <a:pt x="33861" y="22267"/>
                  <a:pt x="33817" y="22312"/>
                </a:cubicBezTo>
                <a:cubicBezTo>
                  <a:pt x="33714" y="22414"/>
                  <a:pt x="33612" y="22482"/>
                  <a:pt x="33544" y="22585"/>
                </a:cubicBezTo>
                <a:lnTo>
                  <a:pt x="33544" y="22550"/>
                </a:lnTo>
                <a:cubicBezTo>
                  <a:pt x="33817" y="22004"/>
                  <a:pt x="33817" y="22004"/>
                  <a:pt x="33646" y="21527"/>
                </a:cubicBezTo>
                <a:lnTo>
                  <a:pt x="33646" y="21527"/>
                </a:lnTo>
                <a:cubicBezTo>
                  <a:pt x="33685" y="21533"/>
                  <a:pt x="33722" y="21536"/>
                  <a:pt x="33758" y="21536"/>
                </a:cubicBezTo>
                <a:cubicBezTo>
                  <a:pt x="34089" y="21536"/>
                  <a:pt x="34246" y="21262"/>
                  <a:pt x="34431" y="21015"/>
                </a:cubicBezTo>
                <a:cubicBezTo>
                  <a:pt x="34499" y="20913"/>
                  <a:pt x="34533" y="20810"/>
                  <a:pt x="34601" y="20742"/>
                </a:cubicBezTo>
                <a:cubicBezTo>
                  <a:pt x="34943" y="20298"/>
                  <a:pt x="35284" y="19855"/>
                  <a:pt x="35659" y="19445"/>
                </a:cubicBezTo>
                <a:close/>
                <a:moveTo>
                  <a:pt x="42586" y="21356"/>
                </a:moveTo>
                <a:cubicBezTo>
                  <a:pt x="42655" y="21493"/>
                  <a:pt x="42757" y="21595"/>
                  <a:pt x="42859" y="21731"/>
                </a:cubicBezTo>
                <a:cubicBezTo>
                  <a:pt x="43166" y="22380"/>
                  <a:pt x="43644" y="22960"/>
                  <a:pt x="44190" y="23438"/>
                </a:cubicBezTo>
                <a:cubicBezTo>
                  <a:pt x="43951" y="23711"/>
                  <a:pt x="44054" y="23915"/>
                  <a:pt x="44190" y="24154"/>
                </a:cubicBezTo>
                <a:cubicBezTo>
                  <a:pt x="44327" y="24393"/>
                  <a:pt x="44463" y="24666"/>
                  <a:pt x="44634" y="24905"/>
                </a:cubicBezTo>
                <a:lnTo>
                  <a:pt x="44531" y="24973"/>
                </a:lnTo>
                <a:cubicBezTo>
                  <a:pt x="44463" y="24905"/>
                  <a:pt x="44361" y="24803"/>
                  <a:pt x="44292" y="24734"/>
                </a:cubicBezTo>
                <a:cubicBezTo>
                  <a:pt x="43542" y="23677"/>
                  <a:pt x="42962" y="22550"/>
                  <a:pt x="42586" y="21356"/>
                </a:cubicBezTo>
                <a:close/>
                <a:moveTo>
                  <a:pt x="22112" y="23540"/>
                </a:moveTo>
                <a:lnTo>
                  <a:pt x="22112" y="23540"/>
                </a:lnTo>
                <a:cubicBezTo>
                  <a:pt x="22624" y="23881"/>
                  <a:pt x="22590" y="24495"/>
                  <a:pt x="22863" y="25041"/>
                </a:cubicBezTo>
                <a:cubicBezTo>
                  <a:pt x="22454" y="24768"/>
                  <a:pt x="22317" y="24461"/>
                  <a:pt x="22112" y="23540"/>
                </a:cubicBezTo>
                <a:close/>
                <a:moveTo>
                  <a:pt x="41733" y="24768"/>
                </a:moveTo>
                <a:lnTo>
                  <a:pt x="41733" y="24768"/>
                </a:lnTo>
                <a:cubicBezTo>
                  <a:pt x="42006" y="24837"/>
                  <a:pt x="41972" y="25076"/>
                  <a:pt x="42006" y="25314"/>
                </a:cubicBezTo>
                <a:lnTo>
                  <a:pt x="41733" y="24768"/>
                </a:lnTo>
                <a:close/>
                <a:moveTo>
                  <a:pt x="32110" y="24837"/>
                </a:moveTo>
                <a:lnTo>
                  <a:pt x="32110" y="24837"/>
                </a:lnTo>
                <a:cubicBezTo>
                  <a:pt x="31872" y="25349"/>
                  <a:pt x="31565" y="25826"/>
                  <a:pt x="31189" y="26236"/>
                </a:cubicBezTo>
                <a:cubicBezTo>
                  <a:pt x="31155" y="26031"/>
                  <a:pt x="31121" y="25895"/>
                  <a:pt x="31087" y="25758"/>
                </a:cubicBezTo>
                <a:cubicBezTo>
                  <a:pt x="31428" y="25451"/>
                  <a:pt x="31701" y="25007"/>
                  <a:pt x="32110" y="24837"/>
                </a:cubicBezTo>
                <a:close/>
                <a:moveTo>
                  <a:pt x="34909" y="24154"/>
                </a:moveTo>
                <a:lnTo>
                  <a:pt x="34909" y="24154"/>
                </a:lnTo>
                <a:cubicBezTo>
                  <a:pt x="34772" y="24564"/>
                  <a:pt x="34601" y="24939"/>
                  <a:pt x="34465" y="25349"/>
                </a:cubicBezTo>
                <a:cubicBezTo>
                  <a:pt x="34328" y="25758"/>
                  <a:pt x="34192" y="26202"/>
                  <a:pt x="34056" y="26611"/>
                </a:cubicBezTo>
                <a:lnTo>
                  <a:pt x="33987" y="26577"/>
                </a:lnTo>
                <a:cubicBezTo>
                  <a:pt x="34124" y="26031"/>
                  <a:pt x="34260" y="25519"/>
                  <a:pt x="34363" y="24973"/>
                </a:cubicBezTo>
                <a:cubicBezTo>
                  <a:pt x="34397" y="24598"/>
                  <a:pt x="34601" y="24291"/>
                  <a:pt x="34909" y="24154"/>
                </a:cubicBezTo>
                <a:close/>
                <a:moveTo>
                  <a:pt x="42791" y="25349"/>
                </a:moveTo>
                <a:lnTo>
                  <a:pt x="42791" y="25349"/>
                </a:lnTo>
                <a:cubicBezTo>
                  <a:pt x="43030" y="25758"/>
                  <a:pt x="43269" y="26168"/>
                  <a:pt x="43542" y="26611"/>
                </a:cubicBezTo>
                <a:cubicBezTo>
                  <a:pt x="42893" y="26475"/>
                  <a:pt x="42518" y="25826"/>
                  <a:pt x="42791" y="25349"/>
                </a:cubicBezTo>
                <a:close/>
                <a:moveTo>
                  <a:pt x="19587" y="17295"/>
                </a:moveTo>
                <a:cubicBezTo>
                  <a:pt x="19758" y="17568"/>
                  <a:pt x="19997" y="17841"/>
                  <a:pt x="20167" y="18149"/>
                </a:cubicBezTo>
                <a:cubicBezTo>
                  <a:pt x="20577" y="18763"/>
                  <a:pt x="20952" y="19411"/>
                  <a:pt x="21328" y="20025"/>
                </a:cubicBezTo>
                <a:cubicBezTo>
                  <a:pt x="21601" y="20571"/>
                  <a:pt x="22044" y="21049"/>
                  <a:pt x="22590" y="21390"/>
                </a:cubicBezTo>
                <a:cubicBezTo>
                  <a:pt x="22693" y="21493"/>
                  <a:pt x="22795" y="21595"/>
                  <a:pt x="22863" y="21731"/>
                </a:cubicBezTo>
                <a:cubicBezTo>
                  <a:pt x="23000" y="21970"/>
                  <a:pt x="23170" y="22175"/>
                  <a:pt x="23307" y="22380"/>
                </a:cubicBezTo>
                <a:cubicBezTo>
                  <a:pt x="23289" y="22384"/>
                  <a:pt x="23270" y="22386"/>
                  <a:pt x="23250" y="22386"/>
                </a:cubicBezTo>
                <a:cubicBezTo>
                  <a:pt x="23197" y="22386"/>
                  <a:pt x="23137" y="22375"/>
                  <a:pt x="23080" y="22375"/>
                </a:cubicBezTo>
                <a:cubicBezTo>
                  <a:pt x="22986" y="22375"/>
                  <a:pt x="22900" y="22403"/>
                  <a:pt x="22863" y="22550"/>
                </a:cubicBezTo>
                <a:cubicBezTo>
                  <a:pt x="22863" y="22721"/>
                  <a:pt x="22931" y="22926"/>
                  <a:pt x="23000" y="23062"/>
                </a:cubicBezTo>
                <a:cubicBezTo>
                  <a:pt x="23034" y="23165"/>
                  <a:pt x="23068" y="23233"/>
                  <a:pt x="23102" y="23301"/>
                </a:cubicBezTo>
                <a:cubicBezTo>
                  <a:pt x="23580" y="23950"/>
                  <a:pt x="24057" y="24598"/>
                  <a:pt x="24535" y="25246"/>
                </a:cubicBezTo>
                <a:cubicBezTo>
                  <a:pt x="24842" y="25758"/>
                  <a:pt x="25081" y="26338"/>
                  <a:pt x="25218" y="26952"/>
                </a:cubicBezTo>
                <a:cubicBezTo>
                  <a:pt x="24569" y="26236"/>
                  <a:pt x="23955" y="25451"/>
                  <a:pt x="23409" y="24632"/>
                </a:cubicBezTo>
                <a:cubicBezTo>
                  <a:pt x="23102" y="24188"/>
                  <a:pt x="22863" y="23677"/>
                  <a:pt x="22761" y="23131"/>
                </a:cubicBezTo>
                <a:cubicBezTo>
                  <a:pt x="22658" y="22823"/>
                  <a:pt x="22590" y="22482"/>
                  <a:pt x="22522" y="22209"/>
                </a:cubicBezTo>
                <a:cubicBezTo>
                  <a:pt x="22474" y="22016"/>
                  <a:pt x="22425" y="21925"/>
                  <a:pt x="22340" y="21925"/>
                </a:cubicBezTo>
                <a:cubicBezTo>
                  <a:pt x="22306" y="21925"/>
                  <a:pt x="22265" y="21941"/>
                  <a:pt x="22215" y="21970"/>
                </a:cubicBezTo>
                <a:cubicBezTo>
                  <a:pt x="22147" y="22004"/>
                  <a:pt x="22112" y="22073"/>
                  <a:pt x="22010" y="22209"/>
                </a:cubicBezTo>
                <a:cubicBezTo>
                  <a:pt x="21805" y="21629"/>
                  <a:pt x="21601" y="21151"/>
                  <a:pt x="21430" y="20640"/>
                </a:cubicBezTo>
                <a:cubicBezTo>
                  <a:pt x="21396" y="20571"/>
                  <a:pt x="21362" y="20435"/>
                  <a:pt x="21328" y="20435"/>
                </a:cubicBezTo>
                <a:cubicBezTo>
                  <a:pt x="20918" y="20332"/>
                  <a:pt x="20816" y="19821"/>
                  <a:pt x="20543" y="19513"/>
                </a:cubicBezTo>
                <a:cubicBezTo>
                  <a:pt x="20406" y="19377"/>
                  <a:pt x="20304" y="19172"/>
                  <a:pt x="20167" y="19036"/>
                </a:cubicBezTo>
                <a:cubicBezTo>
                  <a:pt x="20091" y="18978"/>
                  <a:pt x="20015" y="18932"/>
                  <a:pt x="19938" y="18932"/>
                </a:cubicBezTo>
                <a:cubicBezTo>
                  <a:pt x="19878" y="18932"/>
                  <a:pt x="19818" y="18961"/>
                  <a:pt x="19758" y="19036"/>
                </a:cubicBezTo>
                <a:cubicBezTo>
                  <a:pt x="19656" y="19206"/>
                  <a:pt x="19792" y="19343"/>
                  <a:pt x="19860" y="19479"/>
                </a:cubicBezTo>
                <a:cubicBezTo>
                  <a:pt x="20167" y="19855"/>
                  <a:pt x="20406" y="20230"/>
                  <a:pt x="20679" y="20640"/>
                </a:cubicBezTo>
                <a:cubicBezTo>
                  <a:pt x="20713" y="20708"/>
                  <a:pt x="20782" y="20810"/>
                  <a:pt x="20782" y="20878"/>
                </a:cubicBezTo>
                <a:cubicBezTo>
                  <a:pt x="20918" y="21527"/>
                  <a:pt x="21089" y="22175"/>
                  <a:pt x="21328" y="22789"/>
                </a:cubicBezTo>
                <a:cubicBezTo>
                  <a:pt x="21362" y="22926"/>
                  <a:pt x="21396" y="23096"/>
                  <a:pt x="21464" y="23301"/>
                </a:cubicBezTo>
                <a:cubicBezTo>
                  <a:pt x="21225" y="23301"/>
                  <a:pt x="20986" y="23199"/>
                  <a:pt x="20918" y="22994"/>
                </a:cubicBezTo>
                <a:cubicBezTo>
                  <a:pt x="20782" y="22823"/>
                  <a:pt x="20679" y="22619"/>
                  <a:pt x="20577" y="22448"/>
                </a:cubicBezTo>
                <a:cubicBezTo>
                  <a:pt x="19963" y="20981"/>
                  <a:pt x="19485" y="19479"/>
                  <a:pt x="19144" y="17944"/>
                </a:cubicBezTo>
                <a:cubicBezTo>
                  <a:pt x="19110" y="17807"/>
                  <a:pt x="19110" y="17637"/>
                  <a:pt x="19110" y="17500"/>
                </a:cubicBezTo>
                <a:lnTo>
                  <a:pt x="19587" y="17295"/>
                </a:lnTo>
                <a:close/>
                <a:moveTo>
                  <a:pt x="8775" y="25753"/>
                </a:moveTo>
                <a:cubicBezTo>
                  <a:pt x="8796" y="25753"/>
                  <a:pt x="8817" y="25755"/>
                  <a:pt x="8839" y="25758"/>
                </a:cubicBezTo>
                <a:cubicBezTo>
                  <a:pt x="8463" y="26475"/>
                  <a:pt x="8088" y="27123"/>
                  <a:pt x="7713" y="27771"/>
                </a:cubicBezTo>
                <a:lnTo>
                  <a:pt x="7644" y="27703"/>
                </a:lnTo>
                <a:lnTo>
                  <a:pt x="8361" y="26065"/>
                </a:lnTo>
                <a:cubicBezTo>
                  <a:pt x="8422" y="25882"/>
                  <a:pt x="8593" y="25753"/>
                  <a:pt x="8775" y="25753"/>
                </a:cubicBezTo>
                <a:close/>
                <a:moveTo>
                  <a:pt x="20577" y="27259"/>
                </a:moveTo>
                <a:lnTo>
                  <a:pt x="20782" y="27771"/>
                </a:lnTo>
                <a:lnTo>
                  <a:pt x="20713" y="27840"/>
                </a:lnTo>
                <a:lnTo>
                  <a:pt x="20475" y="27362"/>
                </a:lnTo>
                <a:lnTo>
                  <a:pt x="20577" y="27259"/>
                </a:lnTo>
                <a:close/>
                <a:moveTo>
                  <a:pt x="19280" y="27123"/>
                </a:moveTo>
                <a:lnTo>
                  <a:pt x="19894" y="27157"/>
                </a:lnTo>
                <a:cubicBezTo>
                  <a:pt x="19929" y="27328"/>
                  <a:pt x="19963" y="27464"/>
                  <a:pt x="19997" y="27567"/>
                </a:cubicBezTo>
                <a:lnTo>
                  <a:pt x="19553" y="28010"/>
                </a:lnTo>
                <a:lnTo>
                  <a:pt x="19280" y="27123"/>
                </a:lnTo>
                <a:close/>
                <a:moveTo>
                  <a:pt x="23000" y="25519"/>
                </a:moveTo>
                <a:lnTo>
                  <a:pt x="24023" y="27942"/>
                </a:lnTo>
                <a:lnTo>
                  <a:pt x="23921" y="28010"/>
                </a:lnTo>
                <a:cubicBezTo>
                  <a:pt x="23580" y="27328"/>
                  <a:pt x="23239" y="26611"/>
                  <a:pt x="22897" y="25929"/>
                </a:cubicBezTo>
                <a:cubicBezTo>
                  <a:pt x="22829" y="25758"/>
                  <a:pt x="22795" y="25622"/>
                  <a:pt x="23000" y="25519"/>
                </a:cubicBezTo>
                <a:close/>
                <a:moveTo>
                  <a:pt x="13104" y="21459"/>
                </a:moveTo>
                <a:cubicBezTo>
                  <a:pt x="13104" y="22004"/>
                  <a:pt x="13172" y="22448"/>
                  <a:pt x="13172" y="22858"/>
                </a:cubicBezTo>
                <a:cubicBezTo>
                  <a:pt x="13206" y="23608"/>
                  <a:pt x="12831" y="24359"/>
                  <a:pt x="12217" y="24803"/>
                </a:cubicBezTo>
                <a:cubicBezTo>
                  <a:pt x="12251" y="24393"/>
                  <a:pt x="12251" y="24120"/>
                  <a:pt x="12251" y="23847"/>
                </a:cubicBezTo>
                <a:cubicBezTo>
                  <a:pt x="12251" y="23711"/>
                  <a:pt x="12114" y="23642"/>
                  <a:pt x="12046" y="23540"/>
                </a:cubicBezTo>
                <a:cubicBezTo>
                  <a:pt x="11978" y="23608"/>
                  <a:pt x="11876" y="23677"/>
                  <a:pt x="11841" y="23779"/>
                </a:cubicBezTo>
                <a:cubicBezTo>
                  <a:pt x="11807" y="23984"/>
                  <a:pt x="11773" y="24154"/>
                  <a:pt x="11773" y="24359"/>
                </a:cubicBezTo>
                <a:cubicBezTo>
                  <a:pt x="11705" y="25451"/>
                  <a:pt x="11568" y="26577"/>
                  <a:pt x="11330" y="27635"/>
                </a:cubicBezTo>
                <a:cubicBezTo>
                  <a:pt x="11227" y="28010"/>
                  <a:pt x="11227" y="28010"/>
                  <a:pt x="10988" y="28147"/>
                </a:cubicBezTo>
                <a:cubicBezTo>
                  <a:pt x="11022" y="27567"/>
                  <a:pt x="11057" y="26986"/>
                  <a:pt x="11091" y="26372"/>
                </a:cubicBezTo>
                <a:cubicBezTo>
                  <a:pt x="11091" y="25860"/>
                  <a:pt x="11159" y="25383"/>
                  <a:pt x="11193" y="24871"/>
                </a:cubicBezTo>
                <a:cubicBezTo>
                  <a:pt x="11193" y="24734"/>
                  <a:pt x="11261" y="24632"/>
                  <a:pt x="11330" y="24564"/>
                </a:cubicBezTo>
                <a:cubicBezTo>
                  <a:pt x="11534" y="24222"/>
                  <a:pt x="11705" y="23847"/>
                  <a:pt x="11807" y="23438"/>
                </a:cubicBezTo>
                <a:cubicBezTo>
                  <a:pt x="11876" y="23165"/>
                  <a:pt x="11910" y="22892"/>
                  <a:pt x="11978" y="22550"/>
                </a:cubicBezTo>
                <a:cubicBezTo>
                  <a:pt x="12068" y="22640"/>
                  <a:pt x="12148" y="22677"/>
                  <a:pt x="12218" y="22677"/>
                </a:cubicBezTo>
                <a:cubicBezTo>
                  <a:pt x="12335" y="22677"/>
                  <a:pt x="12426" y="22576"/>
                  <a:pt x="12490" y="22448"/>
                </a:cubicBezTo>
                <a:cubicBezTo>
                  <a:pt x="12694" y="22141"/>
                  <a:pt x="12865" y="21834"/>
                  <a:pt x="13104" y="21459"/>
                </a:cubicBezTo>
                <a:close/>
                <a:moveTo>
                  <a:pt x="41970" y="21647"/>
                </a:moveTo>
                <a:cubicBezTo>
                  <a:pt x="42038" y="21711"/>
                  <a:pt x="42090" y="21789"/>
                  <a:pt x="42143" y="21868"/>
                </a:cubicBezTo>
                <a:cubicBezTo>
                  <a:pt x="42586" y="22926"/>
                  <a:pt x="43132" y="23950"/>
                  <a:pt x="43746" y="24939"/>
                </a:cubicBezTo>
                <a:cubicBezTo>
                  <a:pt x="44019" y="25485"/>
                  <a:pt x="44497" y="25929"/>
                  <a:pt x="45077" y="26133"/>
                </a:cubicBezTo>
                <a:cubicBezTo>
                  <a:pt x="45145" y="26168"/>
                  <a:pt x="45180" y="26202"/>
                  <a:pt x="45248" y="26236"/>
                </a:cubicBezTo>
                <a:lnTo>
                  <a:pt x="47534" y="28249"/>
                </a:lnTo>
                <a:cubicBezTo>
                  <a:pt x="47500" y="28266"/>
                  <a:pt x="47466" y="28275"/>
                  <a:pt x="47432" y="28275"/>
                </a:cubicBezTo>
                <a:cubicBezTo>
                  <a:pt x="47398" y="28275"/>
                  <a:pt x="47363" y="28266"/>
                  <a:pt x="47329" y="28249"/>
                </a:cubicBezTo>
                <a:cubicBezTo>
                  <a:pt x="46988" y="28010"/>
                  <a:pt x="46579" y="27703"/>
                  <a:pt x="46237" y="27464"/>
                </a:cubicBezTo>
                <a:cubicBezTo>
                  <a:pt x="45930" y="27225"/>
                  <a:pt x="45623" y="26952"/>
                  <a:pt x="45316" y="26679"/>
                </a:cubicBezTo>
                <a:cubicBezTo>
                  <a:pt x="45233" y="26638"/>
                  <a:pt x="45163" y="26571"/>
                  <a:pt x="45090" y="26571"/>
                </a:cubicBezTo>
                <a:cubicBezTo>
                  <a:pt x="45043" y="26571"/>
                  <a:pt x="44994" y="26599"/>
                  <a:pt x="44941" y="26679"/>
                </a:cubicBezTo>
                <a:cubicBezTo>
                  <a:pt x="44804" y="26884"/>
                  <a:pt x="44941" y="27055"/>
                  <a:pt x="45043" y="27157"/>
                </a:cubicBezTo>
                <a:cubicBezTo>
                  <a:pt x="45145" y="27259"/>
                  <a:pt x="45214" y="27328"/>
                  <a:pt x="45316" y="27430"/>
                </a:cubicBezTo>
                <a:cubicBezTo>
                  <a:pt x="45521" y="27567"/>
                  <a:pt x="45623" y="27805"/>
                  <a:pt x="45589" y="28044"/>
                </a:cubicBezTo>
                <a:cubicBezTo>
                  <a:pt x="44975" y="27635"/>
                  <a:pt x="44429" y="27089"/>
                  <a:pt x="44122" y="26406"/>
                </a:cubicBezTo>
                <a:cubicBezTo>
                  <a:pt x="43283" y="24864"/>
                  <a:pt x="42577" y="23288"/>
                  <a:pt x="41970" y="21647"/>
                </a:cubicBezTo>
                <a:close/>
                <a:moveTo>
                  <a:pt x="13309" y="27737"/>
                </a:moveTo>
                <a:lnTo>
                  <a:pt x="13309" y="27737"/>
                </a:lnTo>
                <a:cubicBezTo>
                  <a:pt x="13240" y="27976"/>
                  <a:pt x="13206" y="28147"/>
                  <a:pt x="13172" y="28317"/>
                </a:cubicBezTo>
                <a:cubicBezTo>
                  <a:pt x="12967" y="28044"/>
                  <a:pt x="13104" y="27942"/>
                  <a:pt x="13309" y="27737"/>
                </a:cubicBezTo>
                <a:close/>
                <a:moveTo>
                  <a:pt x="35932" y="27805"/>
                </a:moveTo>
                <a:lnTo>
                  <a:pt x="35932" y="28386"/>
                </a:lnTo>
                <a:lnTo>
                  <a:pt x="35659" y="28386"/>
                </a:lnTo>
                <a:lnTo>
                  <a:pt x="35932" y="27805"/>
                </a:lnTo>
                <a:close/>
                <a:moveTo>
                  <a:pt x="16721" y="17398"/>
                </a:moveTo>
                <a:lnTo>
                  <a:pt x="16721" y="21015"/>
                </a:lnTo>
                <a:cubicBezTo>
                  <a:pt x="16721" y="21049"/>
                  <a:pt x="16721" y="21049"/>
                  <a:pt x="16721" y="21049"/>
                </a:cubicBezTo>
                <a:lnTo>
                  <a:pt x="16653" y="21049"/>
                </a:lnTo>
                <a:cubicBezTo>
                  <a:pt x="16653" y="20878"/>
                  <a:pt x="16619" y="20708"/>
                  <a:pt x="16585" y="20537"/>
                </a:cubicBezTo>
                <a:cubicBezTo>
                  <a:pt x="16585" y="20435"/>
                  <a:pt x="16482" y="20298"/>
                  <a:pt x="16414" y="20298"/>
                </a:cubicBezTo>
                <a:cubicBezTo>
                  <a:pt x="16312" y="20332"/>
                  <a:pt x="16243" y="20435"/>
                  <a:pt x="16209" y="20537"/>
                </a:cubicBezTo>
                <a:cubicBezTo>
                  <a:pt x="16175" y="21083"/>
                  <a:pt x="16141" y="21629"/>
                  <a:pt x="16141" y="22175"/>
                </a:cubicBezTo>
                <a:cubicBezTo>
                  <a:pt x="16141" y="22243"/>
                  <a:pt x="16243" y="22380"/>
                  <a:pt x="16277" y="22380"/>
                </a:cubicBezTo>
                <a:cubicBezTo>
                  <a:pt x="16380" y="22380"/>
                  <a:pt x="16482" y="22346"/>
                  <a:pt x="16516" y="22243"/>
                </a:cubicBezTo>
                <a:cubicBezTo>
                  <a:pt x="16550" y="22073"/>
                  <a:pt x="16619" y="21936"/>
                  <a:pt x="16619" y="21766"/>
                </a:cubicBezTo>
                <a:cubicBezTo>
                  <a:pt x="16721" y="21902"/>
                  <a:pt x="16755" y="22073"/>
                  <a:pt x="16789" y="22209"/>
                </a:cubicBezTo>
                <a:cubicBezTo>
                  <a:pt x="16755" y="22687"/>
                  <a:pt x="16858" y="23131"/>
                  <a:pt x="17062" y="23540"/>
                </a:cubicBezTo>
                <a:cubicBezTo>
                  <a:pt x="17096" y="23677"/>
                  <a:pt x="17096" y="23813"/>
                  <a:pt x="17096" y="23950"/>
                </a:cubicBezTo>
                <a:cubicBezTo>
                  <a:pt x="17233" y="25076"/>
                  <a:pt x="17369" y="26202"/>
                  <a:pt x="17472" y="27328"/>
                </a:cubicBezTo>
                <a:cubicBezTo>
                  <a:pt x="17540" y="27703"/>
                  <a:pt x="17540" y="28113"/>
                  <a:pt x="17574" y="28488"/>
                </a:cubicBezTo>
                <a:cubicBezTo>
                  <a:pt x="17301" y="27021"/>
                  <a:pt x="17062" y="25553"/>
                  <a:pt x="16823" y="24086"/>
                </a:cubicBezTo>
                <a:cubicBezTo>
                  <a:pt x="16823" y="23950"/>
                  <a:pt x="16789" y="23779"/>
                  <a:pt x="16755" y="23642"/>
                </a:cubicBezTo>
                <a:cubicBezTo>
                  <a:pt x="16721" y="23540"/>
                  <a:pt x="16619" y="23438"/>
                  <a:pt x="16550" y="23438"/>
                </a:cubicBezTo>
                <a:cubicBezTo>
                  <a:pt x="16482" y="23438"/>
                  <a:pt x="16414" y="23574"/>
                  <a:pt x="16380" y="23677"/>
                </a:cubicBezTo>
                <a:cubicBezTo>
                  <a:pt x="16346" y="23779"/>
                  <a:pt x="16346" y="23915"/>
                  <a:pt x="16380" y="24018"/>
                </a:cubicBezTo>
                <a:cubicBezTo>
                  <a:pt x="16414" y="24291"/>
                  <a:pt x="16448" y="24564"/>
                  <a:pt x="16482" y="24803"/>
                </a:cubicBezTo>
                <a:cubicBezTo>
                  <a:pt x="16585" y="25519"/>
                  <a:pt x="16687" y="26202"/>
                  <a:pt x="16789" y="26952"/>
                </a:cubicBezTo>
                <a:cubicBezTo>
                  <a:pt x="16243" y="26952"/>
                  <a:pt x="16482" y="27567"/>
                  <a:pt x="16277" y="27908"/>
                </a:cubicBezTo>
                <a:cubicBezTo>
                  <a:pt x="16073" y="27259"/>
                  <a:pt x="15800" y="26713"/>
                  <a:pt x="15868" y="25929"/>
                </a:cubicBezTo>
                <a:cubicBezTo>
                  <a:pt x="16004" y="24939"/>
                  <a:pt x="15970" y="23881"/>
                  <a:pt x="16004" y="22858"/>
                </a:cubicBezTo>
                <a:cubicBezTo>
                  <a:pt x="16004" y="22721"/>
                  <a:pt x="16004" y="22550"/>
                  <a:pt x="15936" y="22414"/>
                </a:cubicBezTo>
                <a:cubicBezTo>
                  <a:pt x="15902" y="22312"/>
                  <a:pt x="15868" y="22209"/>
                  <a:pt x="15697" y="22175"/>
                </a:cubicBezTo>
                <a:cubicBezTo>
                  <a:pt x="15561" y="22175"/>
                  <a:pt x="15527" y="22346"/>
                  <a:pt x="15527" y="22550"/>
                </a:cubicBezTo>
                <a:cubicBezTo>
                  <a:pt x="15561" y="22789"/>
                  <a:pt x="15561" y="23028"/>
                  <a:pt x="15561" y="23267"/>
                </a:cubicBezTo>
                <a:cubicBezTo>
                  <a:pt x="15458" y="24120"/>
                  <a:pt x="15322" y="24905"/>
                  <a:pt x="15185" y="25758"/>
                </a:cubicBezTo>
                <a:cubicBezTo>
                  <a:pt x="15185" y="25860"/>
                  <a:pt x="15151" y="25963"/>
                  <a:pt x="15117" y="26065"/>
                </a:cubicBezTo>
                <a:lnTo>
                  <a:pt x="15049" y="26065"/>
                </a:lnTo>
                <a:lnTo>
                  <a:pt x="15049" y="24837"/>
                </a:lnTo>
                <a:cubicBezTo>
                  <a:pt x="15049" y="24632"/>
                  <a:pt x="15015" y="24461"/>
                  <a:pt x="14981" y="24291"/>
                </a:cubicBezTo>
                <a:cubicBezTo>
                  <a:pt x="14912" y="24188"/>
                  <a:pt x="14776" y="24120"/>
                  <a:pt x="14674" y="24018"/>
                </a:cubicBezTo>
                <a:cubicBezTo>
                  <a:pt x="15015" y="23028"/>
                  <a:pt x="15220" y="22039"/>
                  <a:pt x="15254" y="21015"/>
                </a:cubicBezTo>
                <a:cubicBezTo>
                  <a:pt x="16243" y="20059"/>
                  <a:pt x="16312" y="18660"/>
                  <a:pt x="16721" y="17398"/>
                </a:cubicBezTo>
                <a:close/>
                <a:moveTo>
                  <a:pt x="10715" y="23233"/>
                </a:moveTo>
                <a:lnTo>
                  <a:pt x="10715" y="23233"/>
                </a:lnTo>
                <a:cubicBezTo>
                  <a:pt x="10749" y="24120"/>
                  <a:pt x="10715" y="25007"/>
                  <a:pt x="10647" y="25895"/>
                </a:cubicBezTo>
                <a:cubicBezTo>
                  <a:pt x="10579" y="26236"/>
                  <a:pt x="10545" y="26577"/>
                  <a:pt x="10476" y="26884"/>
                </a:cubicBezTo>
                <a:cubicBezTo>
                  <a:pt x="10452" y="26981"/>
                  <a:pt x="10411" y="27077"/>
                  <a:pt x="10329" y="27077"/>
                </a:cubicBezTo>
                <a:cubicBezTo>
                  <a:pt x="10295" y="27077"/>
                  <a:pt x="10253" y="27061"/>
                  <a:pt x="10204" y="27021"/>
                </a:cubicBezTo>
                <a:cubicBezTo>
                  <a:pt x="10204" y="26918"/>
                  <a:pt x="10238" y="26816"/>
                  <a:pt x="10204" y="26679"/>
                </a:cubicBezTo>
                <a:cubicBezTo>
                  <a:pt x="10204" y="26509"/>
                  <a:pt x="10204" y="26372"/>
                  <a:pt x="10204" y="26202"/>
                </a:cubicBezTo>
                <a:cubicBezTo>
                  <a:pt x="10172" y="26015"/>
                  <a:pt x="10141" y="25856"/>
                  <a:pt x="9980" y="25856"/>
                </a:cubicBezTo>
                <a:cubicBezTo>
                  <a:pt x="9965" y="25856"/>
                  <a:pt x="9948" y="25857"/>
                  <a:pt x="9931" y="25860"/>
                </a:cubicBezTo>
                <a:cubicBezTo>
                  <a:pt x="9760" y="25860"/>
                  <a:pt x="9726" y="26065"/>
                  <a:pt x="9760" y="26236"/>
                </a:cubicBezTo>
                <a:cubicBezTo>
                  <a:pt x="9760" y="26440"/>
                  <a:pt x="9760" y="26645"/>
                  <a:pt x="9760" y="26816"/>
                </a:cubicBezTo>
                <a:cubicBezTo>
                  <a:pt x="9794" y="27225"/>
                  <a:pt x="9692" y="27635"/>
                  <a:pt x="9453" y="27976"/>
                </a:cubicBezTo>
                <a:cubicBezTo>
                  <a:pt x="9180" y="28249"/>
                  <a:pt x="8941" y="28454"/>
                  <a:pt x="8668" y="28658"/>
                </a:cubicBezTo>
                <a:lnTo>
                  <a:pt x="8600" y="28590"/>
                </a:lnTo>
                <a:cubicBezTo>
                  <a:pt x="8668" y="28488"/>
                  <a:pt x="8702" y="28351"/>
                  <a:pt x="8770" y="28249"/>
                </a:cubicBezTo>
                <a:cubicBezTo>
                  <a:pt x="9077" y="27430"/>
                  <a:pt x="9385" y="26611"/>
                  <a:pt x="9692" y="25792"/>
                </a:cubicBezTo>
                <a:cubicBezTo>
                  <a:pt x="9862" y="25519"/>
                  <a:pt x="9794" y="25178"/>
                  <a:pt x="9589" y="24939"/>
                </a:cubicBezTo>
                <a:cubicBezTo>
                  <a:pt x="9794" y="24632"/>
                  <a:pt x="9999" y="24325"/>
                  <a:pt x="10169" y="24086"/>
                </a:cubicBezTo>
                <a:cubicBezTo>
                  <a:pt x="10340" y="23847"/>
                  <a:pt x="10511" y="23608"/>
                  <a:pt x="10715" y="23233"/>
                </a:cubicBezTo>
                <a:close/>
                <a:moveTo>
                  <a:pt x="36376" y="19309"/>
                </a:moveTo>
                <a:cubicBezTo>
                  <a:pt x="36444" y="19479"/>
                  <a:pt x="36478" y="19684"/>
                  <a:pt x="36478" y="19855"/>
                </a:cubicBezTo>
                <a:cubicBezTo>
                  <a:pt x="36546" y="21186"/>
                  <a:pt x="36069" y="22380"/>
                  <a:pt x="36035" y="23711"/>
                </a:cubicBezTo>
                <a:cubicBezTo>
                  <a:pt x="36001" y="23984"/>
                  <a:pt x="35966" y="24257"/>
                  <a:pt x="35898" y="24530"/>
                </a:cubicBezTo>
                <a:cubicBezTo>
                  <a:pt x="35728" y="25485"/>
                  <a:pt x="35591" y="26406"/>
                  <a:pt x="35386" y="27362"/>
                </a:cubicBezTo>
                <a:cubicBezTo>
                  <a:pt x="35318" y="27874"/>
                  <a:pt x="35113" y="28386"/>
                  <a:pt x="34772" y="28795"/>
                </a:cubicBezTo>
                <a:cubicBezTo>
                  <a:pt x="34874" y="28351"/>
                  <a:pt x="35011" y="27976"/>
                  <a:pt x="35113" y="27567"/>
                </a:cubicBezTo>
                <a:cubicBezTo>
                  <a:pt x="35216" y="27191"/>
                  <a:pt x="35284" y="26850"/>
                  <a:pt x="35318" y="26475"/>
                </a:cubicBezTo>
                <a:cubicBezTo>
                  <a:pt x="35386" y="26099"/>
                  <a:pt x="35318" y="25758"/>
                  <a:pt x="34977" y="25622"/>
                </a:cubicBezTo>
                <a:cubicBezTo>
                  <a:pt x="35182" y="24939"/>
                  <a:pt x="35386" y="24325"/>
                  <a:pt x="35557" y="23711"/>
                </a:cubicBezTo>
                <a:cubicBezTo>
                  <a:pt x="35625" y="23506"/>
                  <a:pt x="35659" y="23301"/>
                  <a:pt x="35693" y="23062"/>
                </a:cubicBezTo>
                <a:cubicBezTo>
                  <a:pt x="35659" y="22653"/>
                  <a:pt x="35728" y="22243"/>
                  <a:pt x="35864" y="21868"/>
                </a:cubicBezTo>
                <a:cubicBezTo>
                  <a:pt x="36035" y="21288"/>
                  <a:pt x="36171" y="20674"/>
                  <a:pt x="36274" y="20094"/>
                </a:cubicBezTo>
                <a:cubicBezTo>
                  <a:pt x="36342" y="19855"/>
                  <a:pt x="36342" y="19616"/>
                  <a:pt x="36376" y="19309"/>
                </a:cubicBezTo>
                <a:close/>
                <a:moveTo>
                  <a:pt x="43337" y="28010"/>
                </a:moveTo>
                <a:cubicBezTo>
                  <a:pt x="43781" y="28010"/>
                  <a:pt x="43883" y="28147"/>
                  <a:pt x="44088" y="28897"/>
                </a:cubicBezTo>
                <a:cubicBezTo>
                  <a:pt x="43917" y="28454"/>
                  <a:pt x="43405" y="28590"/>
                  <a:pt x="43337" y="28010"/>
                </a:cubicBezTo>
                <a:close/>
                <a:moveTo>
                  <a:pt x="8395" y="27703"/>
                </a:moveTo>
                <a:lnTo>
                  <a:pt x="8395" y="27703"/>
                </a:lnTo>
                <a:cubicBezTo>
                  <a:pt x="8224" y="28317"/>
                  <a:pt x="7883" y="28863"/>
                  <a:pt x="7371" y="29273"/>
                </a:cubicBezTo>
                <a:lnTo>
                  <a:pt x="8395" y="27703"/>
                </a:lnTo>
                <a:close/>
                <a:moveTo>
                  <a:pt x="33714" y="25417"/>
                </a:moveTo>
                <a:lnTo>
                  <a:pt x="33783" y="25485"/>
                </a:lnTo>
                <a:cubicBezTo>
                  <a:pt x="33646" y="25895"/>
                  <a:pt x="33510" y="26338"/>
                  <a:pt x="33373" y="26748"/>
                </a:cubicBezTo>
                <a:cubicBezTo>
                  <a:pt x="33305" y="26986"/>
                  <a:pt x="33237" y="27191"/>
                  <a:pt x="32998" y="27191"/>
                </a:cubicBezTo>
                <a:cubicBezTo>
                  <a:pt x="32929" y="27191"/>
                  <a:pt x="32827" y="27328"/>
                  <a:pt x="32793" y="27430"/>
                </a:cubicBezTo>
                <a:cubicBezTo>
                  <a:pt x="32622" y="28147"/>
                  <a:pt x="32179" y="28658"/>
                  <a:pt x="32008" y="29375"/>
                </a:cubicBezTo>
                <a:cubicBezTo>
                  <a:pt x="32008" y="29409"/>
                  <a:pt x="31974" y="29409"/>
                  <a:pt x="31940" y="29443"/>
                </a:cubicBezTo>
                <a:lnTo>
                  <a:pt x="31667" y="29307"/>
                </a:lnTo>
                <a:cubicBezTo>
                  <a:pt x="31803" y="29034"/>
                  <a:pt x="31974" y="28829"/>
                  <a:pt x="32076" y="28556"/>
                </a:cubicBezTo>
                <a:cubicBezTo>
                  <a:pt x="32179" y="28420"/>
                  <a:pt x="32247" y="28215"/>
                  <a:pt x="32247" y="28044"/>
                </a:cubicBezTo>
                <a:cubicBezTo>
                  <a:pt x="32281" y="27874"/>
                  <a:pt x="32315" y="27737"/>
                  <a:pt x="32418" y="27601"/>
                </a:cubicBezTo>
                <a:cubicBezTo>
                  <a:pt x="32793" y="27021"/>
                  <a:pt x="33134" y="26440"/>
                  <a:pt x="33510" y="25860"/>
                </a:cubicBezTo>
                <a:cubicBezTo>
                  <a:pt x="33578" y="25690"/>
                  <a:pt x="33646" y="25553"/>
                  <a:pt x="33714" y="25417"/>
                </a:cubicBezTo>
                <a:close/>
                <a:moveTo>
                  <a:pt x="23333" y="22515"/>
                </a:moveTo>
                <a:lnTo>
                  <a:pt x="23333" y="22515"/>
                </a:lnTo>
                <a:cubicBezTo>
                  <a:pt x="23336" y="22516"/>
                  <a:pt x="23338" y="22516"/>
                  <a:pt x="23341" y="22516"/>
                </a:cubicBezTo>
                <a:cubicBezTo>
                  <a:pt x="23921" y="23199"/>
                  <a:pt x="24467" y="23847"/>
                  <a:pt x="25047" y="24461"/>
                </a:cubicBezTo>
                <a:cubicBezTo>
                  <a:pt x="25184" y="24598"/>
                  <a:pt x="25320" y="24734"/>
                  <a:pt x="25525" y="24803"/>
                </a:cubicBezTo>
                <a:cubicBezTo>
                  <a:pt x="25611" y="24851"/>
                  <a:pt x="25693" y="24874"/>
                  <a:pt x="25768" y="24874"/>
                </a:cubicBezTo>
                <a:cubicBezTo>
                  <a:pt x="25959" y="24874"/>
                  <a:pt x="26109" y="24721"/>
                  <a:pt x="26207" y="24427"/>
                </a:cubicBezTo>
                <a:cubicBezTo>
                  <a:pt x="26241" y="24325"/>
                  <a:pt x="26241" y="24257"/>
                  <a:pt x="26275" y="24154"/>
                </a:cubicBezTo>
                <a:cubicBezTo>
                  <a:pt x="26753" y="24427"/>
                  <a:pt x="27197" y="24734"/>
                  <a:pt x="27675" y="25007"/>
                </a:cubicBezTo>
                <a:cubicBezTo>
                  <a:pt x="28118" y="25280"/>
                  <a:pt x="28562" y="25587"/>
                  <a:pt x="29005" y="25929"/>
                </a:cubicBezTo>
                <a:cubicBezTo>
                  <a:pt x="28835" y="26031"/>
                  <a:pt x="28630" y="26168"/>
                  <a:pt x="28425" y="26304"/>
                </a:cubicBezTo>
                <a:cubicBezTo>
                  <a:pt x="28289" y="26372"/>
                  <a:pt x="28255" y="26577"/>
                  <a:pt x="28323" y="26713"/>
                </a:cubicBezTo>
                <a:cubicBezTo>
                  <a:pt x="28365" y="26818"/>
                  <a:pt x="28432" y="26858"/>
                  <a:pt x="28509" y="26858"/>
                </a:cubicBezTo>
                <a:cubicBezTo>
                  <a:pt x="28558" y="26858"/>
                  <a:pt x="28611" y="26842"/>
                  <a:pt x="28664" y="26816"/>
                </a:cubicBezTo>
                <a:cubicBezTo>
                  <a:pt x="28903" y="26679"/>
                  <a:pt x="29176" y="26543"/>
                  <a:pt x="29415" y="26406"/>
                </a:cubicBezTo>
                <a:cubicBezTo>
                  <a:pt x="29490" y="26356"/>
                  <a:pt x="29565" y="26325"/>
                  <a:pt x="29626" y="26325"/>
                </a:cubicBezTo>
                <a:cubicBezTo>
                  <a:pt x="29649" y="26325"/>
                  <a:pt x="29669" y="26329"/>
                  <a:pt x="29688" y="26338"/>
                </a:cubicBezTo>
                <a:cubicBezTo>
                  <a:pt x="29772" y="26410"/>
                  <a:pt x="29847" y="26436"/>
                  <a:pt x="29919" y="26436"/>
                </a:cubicBezTo>
                <a:cubicBezTo>
                  <a:pt x="30051" y="26436"/>
                  <a:pt x="30169" y="26348"/>
                  <a:pt x="30302" y="26304"/>
                </a:cubicBezTo>
                <a:lnTo>
                  <a:pt x="30643" y="26168"/>
                </a:lnTo>
                <a:lnTo>
                  <a:pt x="30643" y="26168"/>
                </a:lnTo>
                <a:cubicBezTo>
                  <a:pt x="30677" y="26440"/>
                  <a:pt x="30541" y="26713"/>
                  <a:pt x="30268" y="26816"/>
                </a:cubicBezTo>
                <a:cubicBezTo>
                  <a:pt x="29824" y="26986"/>
                  <a:pt x="29415" y="27157"/>
                  <a:pt x="28971" y="27294"/>
                </a:cubicBezTo>
                <a:cubicBezTo>
                  <a:pt x="28801" y="27362"/>
                  <a:pt x="28630" y="27464"/>
                  <a:pt x="28664" y="27703"/>
                </a:cubicBezTo>
                <a:cubicBezTo>
                  <a:pt x="28714" y="27876"/>
                  <a:pt x="28817" y="27924"/>
                  <a:pt x="28922" y="27924"/>
                </a:cubicBezTo>
                <a:cubicBezTo>
                  <a:pt x="28962" y="27924"/>
                  <a:pt x="29002" y="27917"/>
                  <a:pt x="29039" y="27908"/>
                </a:cubicBezTo>
                <a:lnTo>
                  <a:pt x="29415" y="27840"/>
                </a:lnTo>
                <a:lnTo>
                  <a:pt x="29415" y="27840"/>
                </a:lnTo>
                <a:cubicBezTo>
                  <a:pt x="29551" y="28078"/>
                  <a:pt x="29517" y="28351"/>
                  <a:pt x="29312" y="28522"/>
                </a:cubicBezTo>
                <a:cubicBezTo>
                  <a:pt x="29176" y="28727"/>
                  <a:pt x="29005" y="28897"/>
                  <a:pt x="28835" y="29102"/>
                </a:cubicBezTo>
                <a:cubicBezTo>
                  <a:pt x="28640" y="29275"/>
                  <a:pt x="28431" y="29462"/>
                  <a:pt x="28209" y="29462"/>
                </a:cubicBezTo>
                <a:cubicBezTo>
                  <a:pt x="28081" y="29462"/>
                  <a:pt x="27948" y="29401"/>
                  <a:pt x="27811" y="29239"/>
                </a:cubicBezTo>
                <a:cubicBezTo>
                  <a:pt x="27743" y="29204"/>
                  <a:pt x="27675" y="29170"/>
                  <a:pt x="27606" y="29136"/>
                </a:cubicBezTo>
                <a:cubicBezTo>
                  <a:pt x="26753" y="28727"/>
                  <a:pt x="26310" y="27771"/>
                  <a:pt x="25866" y="26884"/>
                </a:cubicBezTo>
                <a:lnTo>
                  <a:pt x="25866" y="26884"/>
                </a:lnTo>
                <a:cubicBezTo>
                  <a:pt x="26071" y="26952"/>
                  <a:pt x="26207" y="27055"/>
                  <a:pt x="26412" y="27123"/>
                </a:cubicBezTo>
                <a:cubicBezTo>
                  <a:pt x="26441" y="27138"/>
                  <a:pt x="26473" y="27144"/>
                  <a:pt x="26506" y="27144"/>
                </a:cubicBezTo>
                <a:cubicBezTo>
                  <a:pt x="26627" y="27144"/>
                  <a:pt x="26753" y="27052"/>
                  <a:pt x="26753" y="26918"/>
                </a:cubicBezTo>
                <a:cubicBezTo>
                  <a:pt x="26787" y="26713"/>
                  <a:pt x="26685" y="26645"/>
                  <a:pt x="26548" y="26543"/>
                </a:cubicBezTo>
                <a:cubicBezTo>
                  <a:pt x="26344" y="26372"/>
                  <a:pt x="26105" y="26202"/>
                  <a:pt x="25900" y="25997"/>
                </a:cubicBezTo>
                <a:cubicBezTo>
                  <a:pt x="25252" y="25212"/>
                  <a:pt x="24569" y="24427"/>
                  <a:pt x="23921" y="23642"/>
                </a:cubicBezTo>
                <a:cubicBezTo>
                  <a:pt x="23750" y="23404"/>
                  <a:pt x="23580" y="23165"/>
                  <a:pt x="23443" y="22926"/>
                </a:cubicBezTo>
                <a:cubicBezTo>
                  <a:pt x="23392" y="22798"/>
                  <a:pt x="23360" y="22652"/>
                  <a:pt x="23333" y="22515"/>
                </a:cubicBezTo>
                <a:close/>
                <a:moveTo>
                  <a:pt x="23989" y="26372"/>
                </a:moveTo>
                <a:lnTo>
                  <a:pt x="23989" y="26372"/>
                </a:lnTo>
                <a:cubicBezTo>
                  <a:pt x="24911" y="27430"/>
                  <a:pt x="25866" y="28488"/>
                  <a:pt x="26787" y="29546"/>
                </a:cubicBezTo>
                <a:cubicBezTo>
                  <a:pt x="26241" y="29204"/>
                  <a:pt x="25627" y="29000"/>
                  <a:pt x="25218" y="28351"/>
                </a:cubicBezTo>
                <a:cubicBezTo>
                  <a:pt x="24569" y="27976"/>
                  <a:pt x="24262" y="27191"/>
                  <a:pt x="23989" y="26372"/>
                </a:cubicBezTo>
                <a:close/>
                <a:moveTo>
                  <a:pt x="16926" y="27771"/>
                </a:moveTo>
                <a:cubicBezTo>
                  <a:pt x="16994" y="28488"/>
                  <a:pt x="17096" y="29204"/>
                  <a:pt x="17130" y="29989"/>
                </a:cubicBezTo>
                <a:cubicBezTo>
                  <a:pt x="16721" y="29341"/>
                  <a:pt x="16619" y="28488"/>
                  <a:pt x="16926" y="27771"/>
                </a:cubicBezTo>
                <a:close/>
                <a:moveTo>
                  <a:pt x="40334" y="27805"/>
                </a:moveTo>
                <a:lnTo>
                  <a:pt x="40334" y="27805"/>
                </a:lnTo>
                <a:cubicBezTo>
                  <a:pt x="40778" y="28386"/>
                  <a:pt x="41187" y="29000"/>
                  <a:pt x="41631" y="29614"/>
                </a:cubicBezTo>
                <a:cubicBezTo>
                  <a:pt x="41733" y="29750"/>
                  <a:pt x="41870" y="29887"/>
                  <a:pt x="41972" y="29989"/>
                </a:cubicBezTo>
                <a:cubicBezTo>
                  <a:pt x="41973" y="29992"/>
                  <a:pt x="41975" y="29995"/>
                  <a:pt x="41976" y="29998"/>
                </a:cubicBezTo>
                <a:lnTo>
                  <a:pt x="41976" y="29998"/>
                </a:lnTo>
                <a:cubicBezTo>
                  <a:pt x="41931" y="30008"/>
                  <a:pt x="41888" y="30013"/>
                  <a:pt x="41846" y="30013"/>
                </a:cubicBezTo>
                <a:cubicBezTo>
                  <a:pt x="41578" y="30013"/>
                  <a:pt x="41359" y="29809"/>
                  <a:pt x="41187" y="29580"/>
                </a:cubicBezTo>
                <a:cubicBezTo>
                  <a:pt x="40812" y="29034"/>
                  <a:pt x="40539" y="28454"/>
                  <a:pt x="40334" y="27805"/>
                </a:cubicBezTo>
                <a:close/>
                <a:moveTo>
                  <a:pt x="32656" y="29546"/>
                </a:moveTo>
                <a:lnTo>
                  <a:pt x="32349" y="30399"/>
                </a:lnTo>
                <a:cubicBezTo>
                  <a:pt x="32213" y="30058"/>
                  <a:pt x="32349" y="29682"/>
                  <a:pt x="32656" y="29546"/>
                </a:cubicBezTo>
                <a:close/>
                <a:moveTo>
                  <a:pt x="21386" y="23902"/>
                </a:moveTo>
                <a:cubicBezTo>
                  <a:pt x="21470" y="23902"/>
                  <a:pt x="21563" y="23926"/>
                  <a:pt x="21669" y="23984"/>
                </a:cubicBezTo>
                <a:cubicBezTo>
                  <a:pt x="21703" y="24154"/>
                  <a:pt x="21771" y="24359"/>
                  <a:pt x="21839" y="24564"/>
                </a:cubicBezTo>
                <a:cubicBezTo>
                  <a:pt x="21976" y="25110"/>
                  <a:pt x="22147" y="25622"/>
                  <a:pt x="22351" y="26099"/>
                </a:cubicBezTo>
                <a:cubicBezTo>
                  <a:pt x="23068" y="27464"/>
                  <a:pt x="23819" y="28761"/>
                  <a:pt x="24569" y="30092"/>
                </a:cubicBezTo>
                <a:cubicBezTo>
                  <a:pt x="24603" y="30228"/>
                  <a:pt x="24672" y="30331"/>
                  <a:pt x="24706" y="30433"/>
                </a:cubicBezTo>
                <a:cubicBezTo>
                  <a:pt x="24296" y="30126"/>
                  <a:pt x="23989" y="29716"/>
                  <a:pt x="23853" y="29204"/>
                </a:cubicBezTo>
                <a:cubicBezTo>
                  <a:pt x="23824" y="29060"/>
                  <a:pt x="23795" y="28916"/>
                  <a:pt x="23684" y="28916"/>
                </a:cubicBezTo>
                <a:cubicBezTo>
                  <a:pt x="23663" y="28916"/>
                  <a:pt x="23640" y="28921"/>
                  <a:pt x="23614" y="28931"/>
                </a:cubicBezTo>
                <a:cubicBezTo>
                  <a:pt x="23443" y="29000"/>
                  <a:pt x="23409" y="29170"/>
                  <a:pt x="23443" y="29375"/>
                </a:cubicBezTo>
                <a:cubicBezTo>
                  <a:pt x="23443" y="29512"/>
                  <a:pt x="23477" y="29614"/>
                  <a:pt x="23511" y="29785"/>
                </a:cubicBezTo>
                <a:cubicBezTo>
                  <a:pt x="23239" y="29682"/>
                  <a:pt x="23034" y="29409"/>
                  <a:pt x="23068" y="29136"/>
                </a:cubicBezTo>
                <a:cubicBezTo>
                  <a:pt x="23068" y="28829"/>
                  <a:pt x="23034" y="28488"/>
                  <a:pt x="23000" y="28181"/>
                </a:cubicBezTo>
                <a:cubicBezTo>
                  <a:pt x="23000" y="28078"/>
                  <a:pt x="22931" y="27976"/>
                  <a:pt x="22863" y="27908"/>
                </a:cubicBezTo>
                <a:cubicBezTo>
                  <a:pt x="22851" y="27902"/>
                  <a:pt x="22837" y="27899"/>
                  <a:pt x="22823" y="27899"/>
                </a:cubicBezTo>
                <a:cubicBezTo>
                  <a:pt x="22758" y="27899"/>
                  <a:pt x="22680" y="27954"/>
                  <a:pt x="22624" y="28010"/>
                </a:cubicBezTo>
                <a:cubicBezTo>
                  <a:pt x="22590" y="28078"/>
                  <a:pt x="22590" y="28181"/>
                  <a:pt x="22556" y="28351"/>
                </a:cubicBezTo>
                <a:cubicBezTo>
                  <a:pt x="22454" y="28113"/>
                  <a:pt x="22385" y="27942"/>
                  <a:pt x="22351" y="27771"/>
                </a:cubicBezTo>
                <a:cubicBezTo>
                  <a:pt x="22078" y="26816"/>
                  <a:pt x="21839" y="25826"/>
                  <a:pt x="21601" y="24871"/>
                </a:cubicBezTo>
                <a:cubicBezTo>
                  <a:pt x="21566" y="24734"/>
                  <a:pt x="21532" y="24632"/>
                  <a:pt x="21498" y="24495"/>
                </a:cubicBezTo>
                <a:cubicBezTo>
                  <a:pt x="21430" y="24427"/>
                  <a:pt x="21362" y="24359"/>
                  <a:pt x="21259" y="24291"/>
                </a:cubicBezTo>
                <a:cubicBezTo>
                  <a:pt x="21191" y="24393"/>
                  <a:pt x="21123" y="24495"/>
                  <a:pt x="21089" y="24632"/>
                </a:cubicBezTo>
                <a:cubicBezTo>
                  <a:pt x="21089" y="24734"/>
                  <a:pt x="21123" y="24871"/>
                  <a:pt x="21157" y="25007"/>
                </a:cubicBezTo>
                <a:lnTo>
                  <a:pt x="21874" y="27908"/>
                </a:lnTo>
                <a:cubicBezTo>
                  <a:pt x="21908" y="28078"/>
                  <a:pt x="21942" y="28215"/>
                  <a:pt x="21976" y="28386"/>
                </a:cubicBezTo>
                <a:cubicBezTo>
                  <a:pt x="21396" y="27089"/>
                  <a:pt x="20986" y="25724"/>
                  <a:pt x="20713" y="24325"/>
                </a:cubicBezTo>
                <a:cubicBezTo>
                  <a:pt x="20947" y="24143"/>
                  <a:pt x="21121" y="23902"/>
                  <a:pt x="21386" y="23902"/>
                </a:cubicBezTo>
                <a:close/>
                <a:moveTo>
                  <a:pt x="44361" y="28010"/>
                </a:moveTo>
                <a:lnTo>
                  <a:pt x="44361" y="28010"/>
                </a:lnTo>
                <a:cubicBezTo>
                  <a:pt x="44600" y="28113"/>
                  <a:pt x="44804" y="28283"/>
                  <a:pt x="45043" y="28420"/>
                </a:cubicBezTo>
                <a:cubicBezTo>
                  <a:pt x="45384" y="28590"/>
                  <a:pt x="45691" y="28897"/>
                  <a:pt x="45828" y="29273"/>
                </a:cubicBezTo>
                <a:cubicBezTo>
                  <a:pt x="46033" y="29614"/>
                  <a:pt x="46237" y="29955"/>
                  <a:pt x="46476" y="30296"/>
                </a:cubicBezTo>
                <a:lnTo>
                  <a:pt x="46715" y="30706"/>
                </a:lnTo>
                <a:lnTo>
                  <a:pt x="46647" y="30808"/>
                </a:lnTo>
                <a:cubicBezTo>
                  <a:pt x="45794" y="29955"/>
                  <a:pt x="45043" y="29000"/>
                  <a:pt x="44361" y="28010"/>
                </a:cubicBezTo>
                <a:close/>
                <a:moveTo>
                  <a:pt x="34840" y="26065"/>
                </a:moveTo>
                <a:cubicBezTo>
                  <a:pt x="34909" y="26372"/>
                  <a:pt x="34909" y="26645"/>
                  <a:pt x="34806" y="26918"/>
                </a:cubicBezTo>
                <a:cubicBezTo>
                  <a:pt x="34533" y="27908"/>
                  <a:pt x="34192" y="28863"/>
                  <a:pt x="33714" y="29785"/>
                </a:cubicBezTo>
                <a:cubicBezTo>
                  <a:pt x="33578" y="30092"/>
                  <a:pt x="33373" y="30365"/>
                  <a:pt x="33202" y="30638"/>
                </a:cubicBezTo>
                <a:cubicBezTo>
                  <a:pt x="33100" y="30808"/>
                  <a:pt x="32929" y="30911"/>
                  <a:pt x="32759" y="30945"/>
                </a:cubicBezTo>
                <a:cubicBezTo>
                  <a:pt x="32964" y="30604"/>
                  <a:pt x="33168" y="30262"/>
                  <a:pt x="33373" y="29921"/>
                </a:cubicBezTo>
                <a:cubicBezTo>
                  <a:pt x="33578" y="29409"/>
                  <a:pt x="33783" y="28966"/>
                  <a:pt x="34021" y="28386"/>
                </a:cubicBezTo>
                <a:cubicBezTo>
                  <a:pt x="34226" y="27805"/>
                  <a:pt x="34431" y="27191"/>
                  <a:pt x="34636" y="26577"/>
                </a:cubicBezTo>
                <a:cubicBezTo>
                  <a:pt x="34670" y="26440"/>
                  <a:pt x="34738" y="26304"/>
                  <a:pt x="34840" y="26065"/>
                </a:cubicBezTo>
                <a:close/>
                <a:moveTo>
                  <a:pt x="43951" y="29580"/>
                </a:moveTo>
                <a:cubicBezTo>
                  <a:pt x="44258" y="29989"/>
                  <a:pt x="44531" y="30433"/>
                  <a:pt x="44770" y="30876"/>
                </a:cubicBezTo>
                <a:lnTo>
                  <a:pt x="44668" y="30979"/>
                </a:lnTo>
                <a:lnTo>
                  <a:pt x="43712" y="29819"/>
                </a:lnTo>
                <a:lnTo>
                  <a:pt x="43951" y="29580"/>
                </a:lnTo>
                <a:close/>
                <a:moveTo>
                  <a:pt x="38321" y="21697"/>
                </a:moveTo>
                <a:cubicBezTo>
                  <a:pt x="38423" y="21868"/>
                  <a:pt x="38560" y="22004"/>
                  <a:pt x="38662" y="22141"/>
                </a:cubicBezTo>
                <a:cubicBezTo>
                  <a:pt x="38969" y="22448"/>
                  <a:pt x="39140" y="22858"/>
                  <a:pt x="39208" y="23301"/>
                </a:cubicBezTo>
                <a:cubicBezTo>
                  <a:pt x="39242" y="23779"/>
                  <a:pt x="39345" y="24257"/>
                  <a:pt x="39481" y="24734"/>
                </a:cubicBezTo>
                <a:cubicBezTo>
                  <a:pt x="39583" y="25144"/>
                  <a:pt x="39822" y="25485"/>
                  <a:pt x="40129" y="25724"/>
                </a:cubicBezTo>
                <a:cubicBezTo>
                  <a:pt x="40201" y="25778"/>
                  <a:pt x="40273" y="25822"/>
                  <a:pt x="40340" y="25822"/>
                </a:cubicBezTo>
                <a:cubicBezTo>
                  <a:pt x="40400" y="25822"/>
                  <a:pt x="40456" y="25787"/>
                  <a:pt x="40505" y="25690"/>
                </a:cubicBezTo>
                <a:cubicBezTo>
                  <a:pt x="40607" y="25519"/>
                  <a:pt x="40539" y="25383"/>
                  <a:pt x="40402" y="25246"/>
                </a:cubicBezTo>
                <a:lnTo>
                  <a:pt x="40368" y="25212"/>
                </a:lnTo>
                <a:cubicBezTo>
                  <a:pt x="39891" y="24803"/>
                  <a:pt x="39822" y="24120"/>
                  <a:pt x="39686" y="23404"/>
                </a:cubicBezTo>
                <a:lnTo>
                  <a:pt x="39686" y="23404"/>
                </a:lnTo>
                <a:cubicBezTo>
                  <a:pt x="39891" y="23540"/>
                  <a:pt x="39993" y="23677"/>
                  <a:pt x="40232" y="23711"/>
                </a:cubicBezTo>
                <a:cubicBezTo>
                  <a:pt x="40437" y="23745"/>
                  <a:pt x="40573" y="23915"/>
                  <a:pt x="40710" y="24052"/>
                </a:cubicBezTo>
                <a:cubicBezTo>
                  <a:pt x="40982" y="24291"/>
                  <a:pt x="40948" y="24291"/>
                  <a:pt x="41017" y="24564"/>
                </a:cubicBezTo>
                <a:lnTo>
                  <a:pt x="40471" y="23950"/>
                </a:lnTo>
                <a:cubicBezTo>
                  <a:pt x="40404" y="23883"/>
                  <a:pt x="40337" y="23831"/>
                  <a:pt x="40271" y="23831"/>
                </a:cubicBezTo>
                <a:cubicBezTo>
                  <a:pt x="40235" y="23831"/>
                  <a:pt x="40199" y="23846"/>
                  <a:pt x="40164" y="23881"/>
                </a:cubicBezTo>
                <a:cubicBezTo>
                  <a:pt x="40061" y="24018"/>
                  <a:pt x="40061" y="24188"/>
                  <a:pt x="40164" y="24325"/>
                </a:cubicBezTo>
                <a:cubicBezTo>
                  <a:pt x="40232" y="24427"/>
                  <a:pt x="40300" y="24564"/>
                  <a:pt x="40402" y="24666"/>
                </a:cubicBezTo>
                <a:cubicBezTo>
                  <a:pt x="40812" y="25076"/>
                  <a:pt x="41221" y="25519"/>
                  <a:pt x="41631" y="25929"/>
                </a:cubicBezTo>
                <a:cubicBezTo>
                  <a:pt x="41972" y="26304"/>
                  <a:pt x="42279" y="26713"/>
                  <a:pt x="42552" y="27157"/>
                </a:cubicBezTo>
                <a:cubicBezTo>
                  <a:pt x="42757" y="27635"/>
                  <a:pt x="42893" y="28181"/>
                  <a:pt x="42996" y="28693"/>
                </a:cubicBezTo>
                <a:cubicBezTo>
                  <a:pt x="42962" y="28658"/>
                  <a:pt x="42893" y="28624"/>
                  <a:pt x="42859" y="28590"/>
                </a:cubicBezTo>
                <a:cubicBezTo>
                  <a:pt x="42780" y="28551"/>
                  <a:pt x="42713" y="28511"/>
                  <a:pt x="42650" y="28511"/>
                </a:cubicBezTo>
                <a:cubicBezTo>
                  <a:pt x="42605" y="28511"/>
                  <a:pt x="42561" y="28533"/>
                  <a:pt x="42518" y="28590"/>
                </a:cubicBezTo>
                <a:cubicBezTo>
                  <a:pt x="42416" y="28727"/>
                  <a:pt x="42450" y="28897"/>
                  <a:pt x="42518" y="29034"/>
                </a:cubicBezTo>
                <a:cubicBezTo>
                  <a:pt x="42586" y="29102"/>
                  <a:pt x="42620" y="29204"/>
                  <a:pt x="42689" y="29273"/>
                </a:cubicBezTo>
                <a:cubicBezTo>
                  <a:pt x="43064" y="29785"/>
                  <a:pt x="43439" y="30331"/>
                  <a:pt x="43815" y="30842"/>
                </a:cubicBezTo>
                <a:cubicBezTo>
                  <a:pt x="43917" y="30979"/>
                  <a:pt x="44054" y="31115"/>
                  <a:pt x="44156" y="31252"/>
                </a:cubicBezTo>
                <a:lnTo>
                  <a:pt x="44122" y="31286"/>
                </a:lnTo>
                <a:lnTo>
                  <a:pt x="43030" y="30501"/>
                </a:lnTo>
                <a:cubicBezTo>
                  <a:pt x="43166" y="30160"/>
                  <a:pt x="42962" y="29989"/>
                  <a:pt x="42791" y="29785"/>
                </a:cubicBezTo>
                <a:cubicBezTo>
                  <a:pt x="42655" y="29648"/>
                  <a:pt x="42552" y="29443"/>
                  <a:pt x="42450" y="29273"/>
                </a:cubicBezTo>
                <a:cubicBezTo>
                  <a:pt x="41972" y="28386"/>
                  <a:pt x="41528" y="27498"/>
                  <a:pt x="41051" y="26645"/>
                </a:cubicBezTo>
                <a:cubicBezTo>
                  <a:pt x="40969" y="26482"/>
                  <a:pt x="40888" y="26298"/>
                  <a:pt x="40755" y="26298"/>
                </a:cubicBezTo>
                <a:cubicBezTo>
                  <a:pt x="40721" y="26298"/>
                  <a:pt x="40683" y="26310"/>
                  <a:pt x="40641" y="26338"/>
                </a:cubicBezTo>
                <a:cubicBezTo>
                  <a:pt x="40471" y="26406"/>
                  <a:pt x="40505" y="26611"/>
                  <a:pt x="40675" y="26986"/>
                </a:cubicBezTo>
                <a:cubicBezTo>
                  <a:pt x="40812" y="27259"/>
                  <a:pt x="40982" y="27532"/>
                  <a:pt x="41119" y="27840"/>
                </a:cubicBezTo>
                <a:cubicBezTo>
                  <a:pt x="41153" y="27908"/>
                  <a:pt x="41153" y="27976"/>
                  <a:pt x="41187" y="28044"/>
                </a:cubicBezTo>
                <a:cubicBezTo>
                  <a:pt x="40948" y="27805"/>
                  <a:pt x="40710" y="27498"/>
                  <a:pt x="40539" y="27191"/>
                </a:cubicBezTo>
                <a:cubicBezTo>
                  <a:pt x="40471" y="27089"/>
                  <a:pt x="40368" y="26986"/>
                  <a:pt x="40266" y="26952"/>
                </a:cubicBezTo>
                <a:cubicBezTo>
                  <a:pt x="40256" y="26948"/>
                  <a:pt x="40246" y="26945"/>
                  <a:pt x="40235" y="26945"/>
                </a:cubicBezTo>
                <a:cubicBezTo>
                  <a:pt x="40168" y="26945"/>
                  <a:pt x="40076" y="27025"/>
                  <a:pt x="39959" y="27055"/>
                </a:cubicBezTo>
                <a:cubicBezTo>
                  <a:pt x="39925" y="26884"/>
                  <a:pt x="39891" y="26713"/>
                  <a:pt x="39856" y="26509"/>
                </a:cubicBezTo>
                <a:lnTo>
                  <a:pt x="39856" y="26509"/>
                </a:lnTo>
                <a:lnTo>
                  <a:pt x="40129" y="26611"/>
                </a:lnTo>
                <a:cubicBezTo>
                  <a:pt x="40160" y="26619"/>
                  <a:pt x="40192" y="26623"/>
                  <a:pt x="40224" y="26623"/>
                </a:cubicBezTo>
                <a:cubicBezTo>
                  <a:pt x="40334" y="26623"/>
                  <a:pt x="40437" y="26573"/>
                  <a:pt x="40437" y="26440"/>
                </a:cubicBezTo>
                <a:cubicBezTo>
                  <a:pt x="40437" y="26304"/>
                  <a:pt x="40368" y="26168"/>
                  <a:pt x="40266" y="26065"/>
                </a:cubicBezTo>
                <a:cubicBezTo>
                  <a:pt x="40164" y="25929"/>
                  <a:pt x="39993" y="25826"/>
                  <a:pt x="39856" y="25758"/>
                </a:cubicBezTo>
                <a:cubicBezTo>
                  <a:pt x="39652" y="25690"/>
                  <a:pt x="39515" y="25485"/>
                  <a:pt x="39515" y="25280"/>
                </a:cubicBezTo>
                <a:cubicBezTo>
                  <a:pt x="39379" y="24871"/>
                  <a:pt x="39276" y="24495"/>
                  <a:pt x="39140" y="24052"/>
                </a:cubicBezTo>
                <a:cubicBezTo>
                  <a:pt x="39106" y="23950"/>
                  <a:pt x="39003" y="23847"/>
                  <a:pt x="38901" y="23847"/>
                </a:cubicBezTo>
                <a:cubicBezTo>
                  <a:pt x="38833" y="23881"/>
                  <a:pt x="38730" y="24018"/>
                  <a:pt x="38730" y="24154"/>
                </a:cubicBezTo>
                <a:cubicBezTo>
                  <a:pt x="38730" y="24359"/>
                  <a:pt x="38764" y="24564"/>
                  <a:pt x="38799" y="24803"/>
                </a:cubicBezTo>
                <a:cubicBezTo>
                  <a:pt x="38457" y="24530"/>
                  <a:pt x="38287" y="24120"/>
                  <a:pt x="38287" y="23711"/>
                </a:cubicBezTo>
                <a:cubicBezTo>
                  <a:pt x="38287" y="23062"/>
                  <a:pt x="38253" y="22414"/>
                  <a:pt x="38219" y="21766"/>
                </a:cubicBezTo>
                <a:lnTo>
                  <a:pt x="38321" y="21697"/>
                </a:lnTo>
                <a:close/>
                <a:moveTo>
                  <a:pt x="32861" y="25792"/>
                </a:moveTo>
                <a:cubicBezTo>
                  <a:pt x="32793" y="26031"/>
                  <a:pt x="32691" y="26236"/>
                  <a:pt x="32588" y="26406"/>
                </a:cubicBezTo>
                <a:cubicBezTo>
                  <a:pt x="32179" y="26952"/>
                  <a:pt x="31803" y="27464"/>
                  <a:pt x="31428" y="28010"/>
                </a:cubicBezTo>
                <a:cubicBezTo>
                  <a:pt x="31292" y="28113"/>
                  <a:pt x="31223" y="28283"/>
                  <a:pt x="31189" y="28420"/>
                </a:cubicBezTo>
                <a:cubicBezTo>
                  <a:pt x="31189" y="28556"/>
                  <a:pt x="31292" y="28693"/>
                  <a:pt x="31326" y="28863"/>
                </a:cubicBezTo>
                <a:cubicBezTo>
                  <a:pt x="30711" y="29819"/>
                  <a:pt x="30097" y="30774"/>
                  <a:pt x="29244" y="31422"/>
                </a:cubicBezTo>
                <a:cubicBezTo>
                  <a:pt x="29449" y="30979"/>
                  <a:pt x="29449" y="30365"/>
                  <a:pt x="29961" y="30194"/>
                </a:cubicBezTo>
                <a:cubicBezTo>
                  <a:pt x="30131" y="30160"/>
                  <a:pt x="30131" y="29887"/>
                  <a:pt x="29961" y="29750"/>
                </a:cubicBezTo>
                <a:cubicBezTo>
                  <a:pt x="29893" y="29682"/>
                  <a:pt x="29824" y="29648"/>
                  <a:pt x="29722" y="29614"/>
                </a:cubicBezTo>
                <a:cubicBezTo>
                  <a:pt x="29790" y="29375"/>
                  <a:pt x="29858" y="29170"/>
                  <a:pt x="29961" y="28966"/>
                </a:cubicBezTo>
                <a:cubicBezTo>
                  <a:pt x="30268" y="28624"/>
                  <a:pt x="30575" y="28283"/>
                  <a:pt x="30950" y="28010"/>
                </a:cubicBezTo>
                <a:cubicBezTo>
                  <a:pt x="31599" y="27430"/>
                  <a:pt x="32179" y="26782"/>
                  <a:pt x="32656" y="26065"/>
                </a:cubicBezTo>
                <a:cubicBezTo>
                  <a:pt x="32725" y="25963"/>
                  <a:pt x="32793" y="25895"/>
                  <a:pt x="32861" y="25792"/>
                </a:cubicBezTo>
                <a:close/>
                <a:moveTo>
                  <a:pt x="10101" y="28078"/>
                </a:moveTo>
                <a:lnTo>
                  <a:pt x="10442" y="28386"/>
                </a:lnTo>
                <a:cubicBezTo>
                  <a:pt x="10272" y="29000"/>
                  <a:pt x="10101" y="29614"/>
                  <a:pt x="9931" y="30194"/>
                </a:cubicBezTo>
                <a:cubicBezTo>
                  <a:pt x="9862" y="30399"/>
                  <a:pt x="9794" y="30604"/>
                  <a:pt x="9658" y="30774"/>
                </a:cubicBezTo>
                <a:cubicBezTo>
                  <a:pt x="9419" y="30945"/>
                  <a:pt x="9385" y="31286"/>
                  <a:pt x="9555" y="31491"/>
                </a:cubicBezTo>
                <a:cubicBezTo>
                  <a:pt x="9329" y="31819"/>
                  <a:pt x="9239" y="31950"/>
                  <a:pt x="9144" y="31950"/>
                </a:cubicBezTo>
                <a:cubicBezTo>
                  <a:pt x="9081" y="31950"/>
                  <a:pt x="9016" y="31893"/>
                  <a:pt x="8907" y="31798"/>
                </a:cubicBezTo>
                <a:cubicBezTo>
                  <a:pt x="9487" y="30672"/>
                  <a:pt x="9760" y="29375"/>
                  <a:pt x="10101" y="28078"/>
                </a:cubicBezTo>
                <a:close/>
                <a:moveTo>
                  <a:pt x="9146" y="29000"/>
                </a:moveTo>
                <a:cubicBezTo>
                  <a:pt x="8839" y="30262"/>
                  <a:pt x="8463" y="31320"/>
                  <a:pt x="7713" y="32105"/>
                </a:cubicBezTo>
                <a:lnTo>
                  <a:pt x="7644" y="32037"/>
                </a:lnTo>
                <a:cubicBezTo>
                  <a:pt x="7849" y="31491"/>
                  <a:pt x="8054" y="30979"/>
                  <a:pt x="8224" y="30433"/>
                </a:cubicBezTo>
                <a:cubicBezTo>
                  <a:pt x="8327" y="30228"/>
                  <a:pt x="8361" y="29955"/>
                  <a:pt x="8429" y="29716"/>
                </a:cubicBezTo>
                <a:cubicBezTo>
                  <a:pt x="8463" y="29614"/>
                  <a:pt x="8531" y="29512"/>
                  <a:pt x="8600" y="29443"/>
                </a:cubicBezTo>
                <a:cubicBezTo>
                  <a:pt x="8736" y="29307"/>
                  <a:pt x="8907" y="29170"/>
                  <a:pt x="9146" y="29000"/>
                </a:cubicBezTo>
                <a:close/>
                <a:moveTo>
                  <a:pt x="36001" y="28966"/>
                </a:moveTo>
                <a:lnTo>
                  <a:pt x="36001" y="28966"/>
                </a:lnTo>
                <a:cubicBezTo>
                  <a:pt x="35898" y="30126"/>
                  <a:pt x="36137" y="31252"/>
                  <a:pt x="35728" y="32344"/>
                </a:cubicBezTo>
                <a:lnTo>
                  <a:pt x="35693" y="32378"/>
                </a:lnTo>
                <a:cubicBezTo>
                  <a:pt x="35498" y="31820"/>
                  <a:pt x="35463" y="31718"/>
                  <a:pt x="35288" y="31718"/>
                </a:cubicBezTo>
                <a:cubicBezTo>
                  <a:pt x="35249" y="31718"/>
                  <a:pt x="35204" y="31723"/>
                  <a:pt x="35147" y="31730"/>
                </a:cubicBezTo>
                <a:cubicBezTo>
                  <a:pt x="35045" y="30604"/>
                  <a:pt x="35250" y="29716"/>
                  <a:pt x="36001" y="28966"/>
                </a:cubicBezTo>
                <a:close/>
                <a:moveTo>
                  <a:pt x="18666" y="32139"/>
                </a:moveTo>
                <a:cubicBezTo>
                  <a:pt x="18700" y="32241"/>
                  <a:pt x="18734" y="32378"/>
                  <a:pt x="18734" y="32480"/>
                </a:cubicBezTo>
                <a:lnTo>
                  <a:pt x="18700" y="32480"/>
                </a:lnTo>
                <a:lnTo>
                  <a:pt x="18700" y="32446"/>
                </a:lnTo>
                <a:cubicBezTo>
                  <a:pt x="18666" y="32344"/>
                  <a:pt x="18632" y="32241"/>
                  <a:pt x="18598" y="32173"/>
                </a:cubicBezTo>
                <a:lnTo>
                  <a:pt x="18666" y="32139"/>
                </a:lnTo>
                <a:close/>
                <a:moveTo>
                  <a:pt x="21737" y="29409"/>
                </a:moveTo>
                <a:lnTo>
                  <a:pt x="22795" y="30228"/>
                </a:lnTo>
                <a:lnTo>
                  <a:pt x="22761" y="30228"/>
                </a:lnTo>
                <a:cubicBezTo>
                  <a:pt x="22897" y="30876"/>
                  <a:pt x="23068" y="31661"/>
                  <a:pt x="23273" y="32446"/>
                </a:cubicBezTo>
                <a:lnTo>
                  <a:pt x="23204" y="32480"/>
                </a:lnTo>
                <a:cubicBezTo>
                  <a:pt x="23170" y="32412"/>
                  <a:pt x="23136" y="32378"/>
                  <a:pt x="23102" y="32310"/>
                </a:cubicBezTo>
                <a:cubicBezTo>
                  <a:pt x="23034" y="32173"/>
                  <a:pt x="22966" y="32037"/>
                  <a:pt x="22897" y="31866"/>
                </a:cubicBezTo>
                <a:cubicBezTo>
                  <a:pt x="22693" y="31491"/>
                  <a:pt x="22693" y="31491"/>
                  <a:pt x="22351" y="31491"/>
                </a:cubicBezTo>
                <a:cubicBezTo>
                  <a:pt x="22317" y="31320"/>
                  <a:pt x="22249" y="31115"/>
                  <a:pt x="22181" y="30911"/>
                </a:cubicBezTo>
                <a:cubicBezTo>
                  <a:pt x="22351" y="30842"/>
                  <a:pt x="22556" y="30979"/>
                  <a:pt x="22624" y="30672"/>
                </a:cubicBezTo>
                <a:cubicBezTo>
                  <a:pt x="22658" y="30365"/>
                  <a:pt x="22454" y="30331"/>
                  <a:pt x="22317" y="30262"/>
                </a:cubicBezTo>
                <a:lnTo>
                  <a:pt x="22249" y="30194"/>
                </a:lnTo>
                <a:cubicBezTo>
                  <a:pt x="21942" y="30058"/>
                  <a:pt x="21737" y="29750"/>
                  <a:pt x="21737" y="29409"/>
                </a:cubicBezTo>
                <a:close/>
                <a:moveTo>
                  <a:pt x="24160" y="28317"/>
                </a:moveTo>
                <a:lnTo>
                  <a:pt x="26514" y="30194"/>
                </a:lnTo>
                <a:cubicBezTo>
                  <a:pt x="26412" y="30604"/>
                  <a:pt x="26446" y="30672"/>
                  <a:pt x="26787" y="30808"/>
                </a:cubicBezTo>
                <a:cubicBezTo>
                  <a:pt x="26929" y="30879"/>
                  <a:pt x="27078" y="30915"/>
                  <a:pt x="27224" y="30915"/>
                </a:cubicBezTo>
                <a:cubicBezTo>
                  <a:pt x="27429" y="30915"/>
                  <a:pt x="27632" y="30845"/>
                  <a:pt x="27811" y="30706"/>
                </a:cubicBezTo>
                <a:cubicBezTo>
                  <a:pt x="28152" y="30501"/>
                  <a:pt x="28493" y="30228"/>
                  <a:pt x="28801" y="29955"/>
                </a:cubicBezTo>
                <a:lnTo>
                  <a:pt x="29039" y="29785"/>
                </a:lnTo>
                <a:lnTo>
                  <a:pt x="29108" y="29887"/>
                </a:lnTo>
                <a:cubicBezTo>
                  <a:pt x="28937" y="30058"/>
                  <a:pt x="28801" y="30160"/>
                  <a:pt x="28630" y="30331"/>
                </a:cubicBezTo>
                <a:cubicBezTo>
                  <a:pt x="28493" y="30501"/>
                  <a:pt x="28220" y="30672"/>
                  <a:pt x="28220" y="30876"/>
                </a:cubicBezTo>
                <a:cubicBezTo>
                  <a:pt x="28220" y="31149"/>
                  <a:pt x="28084" y="31388"/>
                  <a:pt x="27879" y="31593"/>
                </a:cubicBezTo>
                <a:cubicBezTo>
                  <a:pt x="27640" y="31866"/>
                  <a:pt x="27367" y="32139"/>
                  <a:pt x="27094" y="32480"/>
                </a:cubicBezTo>
                <a:cubicBezTo>
                  <a:pt x="26548" y="31798"/>
                  <a:pt x="25934" y="31320"/>
                  <a:pt x="25491" y="30569"/>
                </a:cubicBezTo>
                <a:cubicBezTo>
                  <a:pt x="25081" y="29819"/>
                  <a:pt x="24569" y="29136"/>
                  <a:pt x="24160" y="28317"/>
                </a:cubicBezTo>
                <a:close/>
                <a:moveTo>
                  <a:pt x="17676" y="24222"/>
                </a:moveTo>
                <a:cubicBezTo>
                  <a:pt x="17779" y="24461"/>
                  <a:pt x="17847" y="24700"/>
                  <a:pt x="17915" y="24973"/>
                </a:cubicBezTo>
                <a:cubicBezTo>
                  <a:pt x="18018" y="25349"/>
                  <a:pt x="18052" y="25758"/>
                  <a:pt x="18154" y="26133"/>
                </a:cubicBezTo>
                <a:cubicBezTo>
                  <a:pt x="18257" y="26406"/>
                  <a:pt x="18393" y="26645"/>
                  <a:pt x="18564" y="26850"/>
                </a:cubicBezTo>
                <a:cubicBezTo>
                  <a:pt x="18803" y="27191"/>
                  <a:pt x="18973" y="27601"/>
                  <a:pt x="18973" y="28010"/>
                </a:cubicBezTo>
                <a:cubicBezTo>
                  <a:pt x="19076" y="28624"/>
                  <a:pt x="19076" y="29239"/>
                  <a:pt x="19144" y="29853"/>
                </a:cubicBezTo>
                <a:cubicBezTo>
                  <a:pt x="19212" y="30774"/>
                  <a:pt x="19348" y="31695"/>
                  <a:pt x="19485" y="32617"/>
                </a:cubicBezTo>
                <a:cubicBezTo>
                  <a:pt x="18871" y="31286"/>
                  <a:pt x="18393" y="29921"/>
                  <a:pt x="18086" y="28522"/>
                </a:cubicBezTo>
                <a:cubicBezTo>
                  <a:pt x="18393" y="28181"/>
                  <a:pt x="18393" y="28181"/>
                  <a:pt x="18188" y="27771"/>
                </a:cubicBezTo>
                <a:cubicBezTo>
                  <a:pt x="18120" y="27635"/>
                  <a:pt x="18052" y="27464"/>
                  <a:pt x="17984" y="27328"/>
                </a:cubicBezTo>
                <a:lnTo>
                  <a:pt x="18018" y="27328"/>
                </a:lnTo>
                <a:cubicBezTo>
                  <a:pt x="17779" y="26304"/>
                  <a:pt x="17608" y="25280"/>
                  <a:pt x="17574" y="24257"/>
                </a:cubicBezTo>
                <a:lnTo>
                  <a:pt x="17676" y="24222"/>
                </a:lnTo>
                <a:close/>
                <a:moveTo>
                  <a:pt x="43337" y="31491"/>
                </a:moveTo>
                <a:lnTo>
                  <a:pt x="43849" y="31627"/>
                </a:lnTo>
                <a:cubicBezTo>
                  <a:pt x="43985" y="32037"/>
                  <a:pt x="44122" y="32412"/>
                  <a:pt x="44258" y="32787"/>
                </a:cubicBezTo>
                <a:lnTo>
                  <a:pt x="44190" y="32856"/>
                </a:lnTo>
                <a:lnTo>
                  <a:pt x="43337" y="31491"/>
                </a:lnTo>
                <a:close/>
                <a:moveTo>
                  <a:pt x="31223" y="30058"/>
                </a:moveTo>
                <a:cubicBezTo>
                  <a:pt x="30575" y="31422"/>
                  <a:pt x="29688" y="32787"/>
                  <a:pt x="29244" y="33060"/>
                </a:cubicBezTo>
                <a:cubicBezTo>
                  <a:pt x="29312" y="32753"/>
                  <a:pt x="29347" y="32446"/>
                  <a:pt x="29347" y="32241"/>
                </a:cubicBezTo>
                <a:lnTo>
                  <a:pt x="31223" y="30058"/>
                </a:lnTo>
                <a:close/>
                <a:moveTo>
                  <a:pt x="9760" y="32276"/>
                </a:moveTo>
                <a:lnTo>
                  <a:pt x="9350" y="33197"/>
                </a:lnTo>
                <a:cubicBezTo>
                  <a:pt x="9214" y="32514"/>
                  <a:pt x="9214" y="32514"/>
                  <a:pt x="9760" y="32276"/>
                </a:cubicBezTo>
                <a:close/>
                <a:moveTo>
                  <a:pt x="38423" y="25280"/>
                </a:moveTo>
                <a:cubicBezTo>
                  <a:pt x="38901" y="25656"/>
                  <a:pt x="39242" y="26202"/>
                  <a:pt x="39345" y="26850"/>
                </a:cubicBezTo>
                <a:cubicBezTo>
                  <a:pt x="39379" y="26952"/>
                  <a:pt x="39447" y="27089"/>
                  <a:pt x="39481" y="27225"/>
                </a:cubicBezTo>
                <a:cubicBezTo>
                  <a:pt x="39754" y="28283"/>
                  <a:pt x="40232" y="29307"/>
                  <a:pt x="40880" y="30194"/>
                </a:cubicBezTo>
                <a:cubicBezTo>
                  <a:pt x="40948" y="30296"/>
                  <a:pt x="41017" y="30433"/>
                  <a:pt x="41051" y="30569"/>
                </a:cubicBezTo>
                <a:cubicBezTo>
                  <a:pt x="41255" y="31320"/>
                  <a:pt x="41494" y="32105"/>
                  <a:pt x="41733" y="32890"/>
                </a:cubicBezTo>
                <a:cubicBezTo>
                  <a:pt x="41767" y="32992"/>
                  <a:pt x="41767" y="33094"/>
                  <a:pt x="41801" y="33265"/>
                </a:cubicBezTo>
                <a:cubicBezTo>
                  <a:pt x="41494" y="33094"/>
                  <a:pt x="41255" y="32856"/>
                  <a:pt x="41187" y="32514"/>
                </a:cubicBezTo>
                <a:cubicBezTo>
                  <a:pt x="41119" y="32276"/>
                  <a:pt x="41017" y="32071"/>
                  <a:pt x="40880" y="31900"/>
                </a:cubicBezTo>
                <a:cubicBezTo>
                  <a:pt x="40675" y="31627"/>
                  <a:pt x="40539" y="31354"/>
                  <a:pt x="40505" y="31047"/>
                </a:cubicBezTo>
                <a:cubicBezTo>
                  <a:pt x="40402" y="30604"/>
                  <a:pt x="40300" y="30194"/>
                  <a:pt x="40198" y="29750"/>
                </a:cubicBezTo>
                <a:cubicBezTo>
                  <a:pt x="40164" y="29580"/>
                  <a:pt x="40129" y="29443"/>
                  <a:pt x="40027" y="29341"/>
                </a:cubicBezTo>
                <a:cubicBezTo>
                  <a:pt x="39986" y="29280"/>
                  <a:pt x="39908" y="29267"/>
                  <a:pt x="39823" y="29267"/>
                </a:cubicBezTo>
                <a:cubicBezTo>
                  <a:pt x="39766" y="29267"/>
                  <a:pt x="39706" y="29273"/>
                  <a:pt x="39652" y="29273"/>
                </a:cubicBezTo>
                <a:cubicBezTo>
                  <a:pt x="39618" y="29068"/>
                  <a:pt x="39549" y="28863"/>
                  <a:pt x="39515" y="28624"/>
                </a:cubicBezTo>
                <a:cubicBezTo>
                  <a:pt x="39447" y="28386"/>
                  <a:pt x="39447" y="28147"/>
                  <a:pt x="39379" y="27908"/>
                </a:cubicBezTo>
                <a:cubicBezTo>
                  <a:pt x="39379" y="27764"/>
                  <a:pt x="39330" y="27619"/>
                  <a:pt x="39212" y="27619"/>
                </a:cubicBezTo>
                <a:cubicBezTo>
                  <a:pt x="39190" y="27619"/>
                  <a:pt x="39166" y="27624"/>
                  <a:pt x="39140" y="27635"/>
                </a:cubicBezTo>
                <a:cubicBezTo>
                  <a:pt x="39072" y="27635"/>
                  <a:pt x="39003" y="27805"/>
                  <a:pt x="38969" y="27908"/>
                </a:cubicBezTo>
                <a:cubicBezTo>
                  <a:pt x="38969" y="28010"/>
                  <a:pt x="38969" y="28113"/>
                  <a:pt x="38969" y="28181"/>
                </a:cubicBezTo>
                <a:lnTo>
                  <a:pt x="38457" y="28249"/>
                </a:lnTo>
                <a:cubicBezTo>
                  <a:pt x="38287" y="27771"/>
                  <a:pt x="38150" y="27225"/>
                  <a:pt x="38116" y="26713"/>
                </a:cubicBezTo>
                <a:lnTo>
                  <a:pt x="38116" y="26713"/>
                </a:lnTo>
                <a:cubicBezTo>
                  <a:pt x="38184" y="26816"/>
                  <a:pt x="38253" y="26952"/>
                  <a:pt x="38287" y="27055"/>
                </a:cubicBezTo>
                <a:cubicBezTo>
                  <a:pt x="38360" y="27153"/>
                  <a:pt x="38433" y="27233"/>
                  <a:pt x="38519" y="27233"/>
                </a:cubicBezTo>
                <a:cubicBezTo>
                  <a:pt x="38553" y="27233"/>
                  <a:pt x="38589" y="27220"/>
                  <a:pt x="38628" y="27191"/>
                </a:cubicBezTo>
                <a:cubicBezTo>
                  <a:pt x="38696" y="27055"/>
                  <a:pt x="38730" y="26952"/>
                  <a:pt x="38696" y="26816"/>
                </a:cubicBezTo>
                <a:cubicBezTo>
                  <a:pt x="38662" y="26611"/>
                  <a:pt x="38594" y="26440"/>
                  <a:pt x="38560" y="26270"/>
                </a:cubicBezTo>
                <a:cubicBezTo>
                  <a:pt x="38457" y="25963"/>
                  <a:pt x="38389" y="25622"/>
                  <a:pt x="38423" y="25280"/>
                </a:cubicBezTo>
                <a:close/>
                <a:moveTo>
                  <a:pt x="45657" y="30638"/>
                </a:moveTo>
                <a:lnTo>
                  <a:pt x="45657" y="30638"/>
                </a:lnTo>
                <a:cubicBezTo>
                  <a:pt x="45930" y="30876"/>
                  <a:pt x="46135" y="31149"/>
                  <a:pt x="46408" y="31388"/>
                </a:cubicBezTo>
                <a:cubicBezTo>
                  <a:pt x="46681" y="31661"/>
                  <a:pt x="46954" y="31900"/>
                  <a:pt x="47193" y="32139"/>
                </a:cubicBezTo>
                <a:cubicBezTo>
                  <a:pt x="47056" y="32549"/>
                  <a:pt x="47056" y="32549"/>
                  <a:pt x="47261" y="32890"/>
                </a:cubicBezTo>
                <a:cubicBezTo>
                  <a:pt x="47329" y="33026"/>
                  <a:pt x="47432" y="33163"/>
                  <a:pt x="47500" y="33299"/>
                </a:cubicBezTo>
                <a:cubicBezTo>
                  <a:pt x="46783" y="32549"/>
                  <a:pt x="46033" y="31798"/>
                  <a:pt x="45657" y="30638"/>
                </a:cubicBezTo>
                <a:close/>
                <a:moveTo>
                  <a:pt x="44327" y="31457"/>
                </a:moveTo>
                <a:lnTo>
                  <a:pt x="44327" y="31457"/>
                </a:lnTo>
                <a:cubicBezTo>
                  <a:pt x="44907" y="31832"/>
                  <a:pt x="44873" y="32583"/>
                  <a:pt x="45180" y="33094"/>
                </a:cubicBezTo>
                <a:cubicBezTo>
                  <a:pt x="45214" y="33197"/>
                  <a:pt x="45145" y="33367"/>
                  <a:pt x="45145" y="33470"/>
                </a:cubicBezTo>
                <a:cubicBezTo>
                  <a:pt x="44804" y="32822"/>
                  <a:pt x="44531" y="32139"/>
                  <a:pt x="44327" y="31457"/>
                </a:cubicBezTo>
                <a:close/>
                <a:moveTo>
                  <a:pt x="35659" y="32992"/>
                </a:moveTo>
                <a:lnTo>
                  <a:pt x="35932" y="33026"/>
                </a:lnTo>
                <a:lnTo>
                  <a:pt x="35728" y="33572"/>
                </a:lnTo>
                <a:lnTo>
                  <a:pt x="35659" y="33538"/>
                </a:lnTo>
                <a:lnTo>
                  <a:pt x="35659" y="32992"/>
                </a:lnTo>
                <a:close/>
                <a:moveTo>
                  <a:pt x="12763" y="30774"/>
                </a:moveTo>
                <a:lnTo>
                  <a:pt x="12763" y="30774"/>
                </a:lnTo>
                <a:cubicBezTo>
                  <a:pt x="12729" y="31422"/>
                  <a:pt x="12865" y="32071"/>
                  <a:pt x="12558" y="32651"/>
                </a:cubicBezTo>
                <a:cubicBezTo>
                  <a:pt x="12319" y="33197"/>
                  <a:pt x="12012" y="33709"/>
                  <a:pt x="11671" y="34186"/>
                </a:cubicBezTo>
                <a:cubicBezTo>
                  <a:pt x="11671" y="33948"/>
                  <a:pt x="11739" y="33777"/>
                  <a:pt x="11739" y="33606"/>
                </a:cubicBezTo>
                <a:cubicBezTo>
                  <a:pt x="11807" y="33094"/>
                  <a:pt x="11876" y="32583"/>
                  <a:pt x="11910" y="32071"/>
                </a:cubicBezTo>
                <a:cubicBezTo>
                  <a:pt x="11910" y="31764"/>
                  <a:pt x="11910" y="31457"/>
                  <a:pt x="11568" y="31388"/>
                </a:cubicBezTo>
                <a:lnTo>
                  <a:pt x="12763" y="30774"/>
                </a:lnTo>
                <a:close/>
                <a:moveTo>
                  <a:pt x="47978" y="33811"/>
                </a:moveTo>
                <a:lnTo>
                  <a:pt x="48251" y="34221"/>
                </a:lnTo>
                <a:lnTo>
                  <a:pt x="47909" y="33879"/>
                </a:lnTo>
                <a:lnTo>
                  <a:pt x="47978" y="33811"/>
                </a:lnTo>
                <a:close/>
                <a:moveTo>
                  <a:pt x="5529" y="33675"/>
                </a:moveTo>
                <a:lnTo>
                  <a:pt x="5597" y="33743"/>
                </a:lnTo>
                <a:cubicBezTo>
                  <a:pt x="5426" y="34016"/>
                  <a:pt x="5256" y="34289"/>
                  <a:pt x="5085" y="34562"/>
                </a:cubicBezTo>
                <a:lnTo>
                  <a:pt x="5051" y="34494"/>
                </a:lnTo>
                <a:cubicBezTo>
                  <a:pt x="5085" y="34323"/>
                  <a:pt x="5119" y="34118"/>
                  <a:pt x="5153" y="33879"/>
                </a:cubicBezTo>
                <a:lnTo>
                  <a:pt x="5529" y="33675"/>
                </a:lnTo>
                <a:close/>
                <a:moveTo>
                  <a:pt x="20782" y="29239"/>
                </a:moveTo>
                <a:cubicBezTo>
                  <a:pt x="20850" y="29443"/>
                  <a:pt x="20952" y="29614"/>
                  <a:pt x="21089" y="29785"/>
                </a:cubicBezTo>
                <a:cubicBezTo>
                  <a:pt x="21396" y="30228"/>
                  <a:pt x="21635" y="30740"/>
                  <a:pt x="21737" y="31286"/>
                </a:cubicBezTo>
                <a:cubicBezTo>
                  <a:pt x="21976" y="32241"/>
                  <a:pt x="22351" y="33197"/>
                  <a:pt x="22829" y="34084"/>
                </a:cubicBezTo>
                <a:cubicBezTo>
                  <a:pt x="22931" y="34289"/>
                  <a:pt x="22931" y="34494"/>
                  <a:pt x="22863" y="34732"/>
                </a:cubicBezTo>
                <a:cubicBezTo>
                  <a:pt x="22761" y="34528"/>
                  <a:pt x="22658" y="34357"/>
                  <a:pt x="22522" y="34186"/>
                </a:cubicBezTo>
                <a:cubicBezTo>
                  <a:pt x="22471" y="34135"/>
                  <a:pt x="22423" y="34115"/>
                  <a:pt x="22378" y="34115"/>
                </a:cubicBezTo>
                <a:cubicBezTo>
                  <a:pt x="22273" y="34115"/>
                  <a:pt x="22184" y="34227"/>
                  <a:pt x="22112" y="34323"/>
                </a:cubicBezTo>
                <a:cubicBezTo>
                  <a:pt x="21601" y="33777"/>
                  <a:pt x="21601" y="32992"/>
                  <a:pt x="21498" y="32276"/>
                </a:cubicBezTo>
                <a:cubicBezTo>
                  <a:pt x="21464" y="32207"/>
                  <a:pt x="21498" y="32139"/>
                  <a:pt x="21532" y="32105"/>
                </a:cubicBezTo>
                <a:cubicBezTo>
                  <a:pt x="21703" y="31934"/>
                  <a:pt x="21669" y="31661"/>
                  <a:pt x="21464" y="31525"/>
                </a:cubicBezTo>
                <a:lnTo>
                  <a:pt x="20952" y="31115"/>
                </a:lnTo>
                <a:cubicBezTo>
                  <a:pt x="20884" y="30569"/>
                  <a:pt x="20782" y="29921"/>
                  <a:pt x="20679" y="29273"/>
                </a:cubicBezTo>
                <a:lnTo>
                  <a:pt x="20782" y="29239"/>
                </a:lnTo>
                <a:close/>
                <a:moveTo>
                  <a:pt x="45214" y="33743"/>
                </a:moveTo>
                <a:cubicBezTo>
                  <a:pt x="45760" y="34289"/>
                  <a:pt x="45760" y="34289"/>
                  <a:pt x="45896" y="34732"/>
                </a:cubicBezTo>
                <a:cubicBezTo>
                  <a:pt x="45657" y="34459"/>
                  <a:pt x="45316" y="34391"/>
                  <a:pt x="45214" y="33743"/>
                </a:cubicBezTo>
                <a:close/>
                <a:moveTo>
                  <a:pt x="33045" y="31984"/>
                </a:moveTo>
                <a:cubicBezTo>
                  <a:pt x="33042" y="32157"/>
                  <a:pt x="33020" y="32326"/>
                  <a:pt x="32998" y="32480"/>
                </a:cubicBezTo>
                <a:cubicBezTo>
                  <a:pt x="32793" y="33231"/>
                  <a:pt x="32554" y="33948"/>
                  <a:pt x="32315" y="34698"/>
                </a:cubicBezTo>
                <a:cubicBezTo>
                  <a:pt x="32247" y="34801"/>
                  <a:pt x="32213" y="34903"/>
                  <a:pt x="32145" y="35005"/>
                </a:cubicBezTo>
                <a:cubicBezTo>
                  <a:pt x="32349" y="34255"/>
                  <a:pt x="32588" y="33538"/>
                  <a:pt x="32793" y="32822"/>
                </a:cubicBezTo>
                <a:cubicBezTo>
                  <a:pt x="32875" y="32546"/>
                  <a:pt x="32936" y="32249"/>
                  <a:pt x="33045" y="31984"/>
                </a:cubicBezTo>
                <a:close/>
                <a:moveTo>
                  <a:pt x="22249" y="34698"/>
                </a:moveTo>
                <a:lnTo>
                  <a:pt x="22522" y="35074"/>
                </a:lnTo>
                <a:cubicBezTo>
                  <a:pt x="22351" y="35074"/>
                  <a:pt x="22215" y="35005"/>
                  <a:pt x="22249" y="34698"/>
                </a:cubicBezTo>
                <a:close/>
                <a:moveTo>
                  <a:pt x="28819" y="32475"/>
                </a:moveTo>
                <a:cubicBezTo>
                  <a:pt x="28847" y="32475"/>
                  <a:pt x="28875" y="32477"/>
                  <a:pt x="28903" y="32480"/>
                </a:cubicBezTo>
                <a:cubicBezTo>
                  <a:pt x="28835" y="32685"/>
                  <a:pt x="28835" y="32856"/>
                  <a:pt x="28766" y="33026"/>
                </a:cubicBezTo>
                <a:cubicBezTo>
                  <a:pt x="28630" y="33367"/>
                  <a:pt x="28493" y="33709"/>
                  <a:pt x="28357" y="34016"/>
                </a:cubicBezTo>
                <a:cubicBezTo>
                  <a:pt x="28289" y="34255"/>
                  <a:pt x="28118" y="34459"/>
                  <a:pt x="27879" y="34562"/>
                </a:cubicBezTo>
                <a:cubicBezTo>
                  <a:pt x="27572" y="34698"/>
                  <a:pt x="27265" y="34869"/>
                  <a:pt x="26890" y="35074"/>
                </a:cubicBezTo>
                <a:cubicBezTo>
                  <a:pt x="26821" y="34971"/>
                  <a:pt x="26685" y="34869"/>
                  <a:pt x="26548" y="34698"/>
                </a:cubicBezTo>
                <a:cubicBezTo>
                  <a:pt x="26890" y="34357"/>
                  <a:pt x="27163" y="34084"/>
                  <a:pt x="27436" y="33811"/>
                </a:cubicBezTo>
                <a:cubicBezTo>
                  <a:pt x="27709" y="33504"/>
                  <a:pt x="27982" y="33163"/>
                  <a:pt x="28220" y="32822"/>
                </a:cubicBezTo>
                <a:cubicBezTo>
                  <a:pt x="28343" y="32607"/>
                  <a:pt x="28576" y="32475"/>
                  <a:pt x="28819" y="32475"/>
                </a:cubicBezTo>
                <a:close/>
                <a:moveTo>
                  <a:pt x="45521" y="32446"/>
                </a:moveTo>
                <a:cubicBezTo>
                  <a:pt x="45896" y="32446"/>
                  <a:pt x="46237" y="32685"/>
                  <a:pt x="46374" y="33026"/>
                </a:cubicBezTo>
                <a:cubicBezTo>
                  <a:pt x="46476" y="33163"/>
                  <a:pt x="46647" y="33231"/>
                  <a:pt x="46749" y="33367"/>
                </a:cubicBezTo>
                <a:cubicBezTo>
                  <a:pt x="46954" y="33572"/>
                  <a:pt x="47159" y="33811"/>
                  <a:pt x="47363" y="34050"/>
                </a:cubicBezTo>
                <a:lnTo>
                  <a:pt x="47363" y="34084"/>
                </a:lnTo>
                <a:cubicBezTo>
                  <a:pt x="47295" y="34528"/>
                  <a:pt x="47534" y="34801"/>
                  <a:pt x="47739" y="35176"/>
                </a:cubicBezTo>
                <a:cubicBezTo>
                  <a:pt x="46476" y="34391"/>
                  <a:pt x="45657" y="33402"/>
                  <a:pt x="45521" y="32446"/>
                </a:cubicBezTo>
                <a:close/>
                <a:moveTo>
                  <a:pt x="32461" y="31578"/>
                </a:moveTo>
                <a:cubicBezTo>
                  <a:pt x="32493" y="31578"/>
                  <a:pt x="32531" y="31593"/>
                  <a:pt x="32554" y="31593"/>
                </a:cubicBezTo>
                <a:lnTo>
                  <a:pt x="32520" y="31627"/>
                </a:lnTo>
                <a:cubicBezTo>
                  <a:pt x="32588" y="32207"/>
                  <a:pt x="31565" y="34459"/>
                  <a:pt x="30848" y="35244"/>
                </a:cubicBezTo>
                <a:cubicBezTo>
                  <a:pt x="31019" y="34869"/>
                  <a:pt x="31189" y="34528"/>
                  <a:pt x="31360" y="34186"/>
                </a:cubicBezTo>
                <a:cubicBezTo>
                  <a:pt x="31428" y="34050"/>
                  <a:pt x="31530" y="33879"/>
                  <a:pt x="31496" y="33743"/>
                </a:cubicBezTo>
                <a:cubicBezTo>
                  <a:pt x="31394" y="33299"/>
                  <a:pt x="31633" y="32992"/>
                  <a:pt x="31735" y="32549"/>
                </a:cubicBezTo>
                <a:cubicBezTo>
                  <a:pt x="31872" y="32105"/>
                  <a:pt x="32179" y="31900"/>
                  <a:pt x="32418" y="31593"/>
                </a:cubicBezTo>
                <a:cubicBezTo>
                  <a:pt x="32429" y="31582"/>
                  <a:pt x="32444" y="31578"/>
                  <a:pt x="32461" y="31578"/>
                </a:cubicBezTo>
                <a:close/>
                <a:moveTo>
                  <a:pt x="15697" y="27771"/>
                </a:moveTo>
                <a:cubicBezTo>
                  <a:pt x="15868" y="28249"/>
                  <a:pt x="16039" y="28624"/>
                  <a:pt x="16175" y="29068"/>
                </a:cubicBezTo>
                <a:cubicBezTo>
                  <a:pt x="16209" y="29204"/>
                  <a:pt x="16209" y="29341"/>
                  <a:pt x="16175" y="29477"/>
                </a:cubicBezTo>
                <a:cubicBezTo>
                  <a:pt x="16175" y="29716"/>
                  <a:pt x="16107" y="29921"/>
                  <a:pt x="16039" y="30160"/>
                </a:cubicBezTo>
                <a:cubicBezTo>
                  <a:pt x="16039" y="30331"/>
                  <a:pt x="16004" y="30467"/>
                  <a:pt x="15902" y="30604"/>
                </a:cubicBezTo>
                <a:cubicBezTo>
                  <a:pt x="15766" y="30774"/>
                  <a:pt x="15697" y="31013"/>
                  <a:pt x="15697" y="31252"/>
                </a:cubicBezTo>
                <a:cubicBezTo>
                  <a:pt x="15527" y="32241"/>
                  <a:pt x="15356" y="33231"/>
                  <a:pt x="15185" y="34221"/>
                </a:cubicBezTo>
                <a:cubicBezTo>
                  <a:pt x="15083" y="34630"/>
                  <a:pt x="14947" y="34971"/>
                  <a:pt x="14844" y="35347"/>
                </a:cubicBezTo>
                <a:lnTo>
                  <a:pt x="14503" y="35074"/>
                </a:lnTo>
                <a:cubicBezTo>
                  <a:pt x="14571" y="34084"/>
                  <a:pt x="14674" y="33129"/>
                  <a:pt x="14776" y="32207"/>
                </a:cubicBezTo>
                <a:cubicBezTo>
                  <a:pt x="14776" y="32105"/>
                  <a:pt x="14810" y="32003"/>
                  <a:pt x="14844" y="31900"/>
                </a:cubicBezTo>
                <a:cubicBezTo>
                  <a:pt x="14981" y="31627"/>
                  <a:pt x="15151" y="31354"/>
                  <a:pt x="14810" y="31115"/>
                </a:cubicBezTo>
                <a:cubicBezTo>
                  <a:pt x="14776" y="31081"/>
                  <a:pt x="14776" y="30979"/>
                  <a:pt x="14776" y="30911"/>
                </a:cubicBezTo>
                <a:lnTo>
                  <a:pt x="14571" y="30194"/>
                </a:lnTo>
                <a:cubicBezTo>
                  <a:pt x="14640" y="29853"/>
                  <a:pt x="14776" y="29546"/>
                  <a:pt x="15015" y="29307"/>
                </a:cubicBezTo>
                <a:cubicBezTo>
                  <a:pt x="15117" y="29170"/>
                  <a:pt x="15220" y="29000"/>
                  <a:pt x="15288" y="28829"/>
                </a:cubicBezTo>
                <a:cubicBezTo>
                  <a:pt x="15424" y="28488"/>
                  <a:pt x="15527" y="28147"/>
                  <a:pt x="15697" y="27771"/>
                </a:cubicBezTo>
                <a:close/>
                <a:moveTo>
                  <a:pt x="19724" y="29785"/>
                </a:moveTo>
                <a:cubicBezTo>
                  <a:pt x="19860" y="30126"/>
                  <a:pt x="19963" y="30501"/>
                  <a:pt x="20031" y="30876"/>
                </a:cubicBezTo>
                <a:cubicBezTo>
                  <a:pt x="20099" y="31764"/>
                  <a:pt x="20270" y="32651"/>
                  <a:pt x="20577" y="33504"/>
                </a:cubicBezTo>
                <a:cubicBezTo>
                  <a:pt x="20782" y="34050"/>
                  <a:pt x="20952" y="34596"/>
                  <a:pt x="21123" y="35108"/>
                </a:cubicBezTo>
                <a:lnTo>
                  <a:pt x="20679" y="35483"/>
                </a:lnTo>
                <a:lnTo>
                  <a:pt x="20645" y="35483"/>
                </a:lnTo>
                <a:cubicBezTo>
                  <a:pt x="19997" y="33709"/>
                  <a:pt x="19929" y="31730"/>
                  <a:pt x="19587" y="29819"/>
                </a:cubicBezTo>
                <a:lnTo>
                  <a:pt x="19724" y="29785"/>
                </a:lnTo>
                <a:close/>
                <a:moveTo>
                  <a:pt x="29654" y="33948"/>
                </a:moveTo>
                <a:cubicBezTo>
                  <a:pt x="29381" y="34698"/>
                  <a:pt x="28869" y="35381"/>
                  <a:pt x="28220" y="35858"/>
                </a:cubicBezTo>
                <a:cubicBezTo>
                  <a:pt x="28186" y="35790"/>
                  <a:pt x="28186" y="35688"/>
                  <a:pt x="28186" y="35654"/>
                </a:cubicBezTo>
                <a:cubicBezTo>
                  <a:pt x="28255" y="35381"/>
                  <a:pt x="28425" y="35108"/>
                  <a:pt x="28596" y="34869"/>
                </a:cubicBezTo>
                <a:cubicBezTo>
                  <a:pt x="28937" y="34528"/>
                  <a:pt x="29278" y="34221"/>
                  <a:pt x="29654" y="33948"/>
                </a:cubicBezTo>
                <a:close/>
                <a:moveTo>
                  <a:pt x="37297" y="33913"/>
                </a:moveTo>
                <a:lnTo>
                  <a:pt x="37297" y="33913"/>
                </a:lnTo>
                <a:cubicBezTo>
                  <a:pt x="37400" y="34630"/>
                  <a:pt x="37365" y="35381"/>
                  <a:pt x="37195" y="36097"/>
                </a:cubicBezTo>
                <a:cubicBezTo>
                  <a:pt x="37058" y="35347"/>
                  <a:pt x="37092" y="34630"/>
                  <a:pt x="37297" y="33913"/>
                </a:cubicBezTo>
                <a:close/>
                <a:moveTo>
                  <a:pt x="34670" y="31081"/>
                </a:moveTo>
                <a:lnTo>
                  <a:pt x="34670" y="31115"/>
                </a:lnTo>
                <a:cubicBezTo>
                  <a:pt x="34670" y="31388"/>
                  <a:pt x="34636" y="31593"/>
                  <a:pt x="34636" y="31866"/>
                </a:cubicBezTo>
                <a:cubicBezTo>
                  <a:pt x="34499" y="31934"/>
                  <a:pt x="34294" y="32003"/>
                  <a:pt x="34294" y="32276"/>
                </a:cubicBezTo>
                <a:cubicBezTo>
                  <a:pt x="34226" y="33436"/>
                  <a:pt x="33953" y="34562"/>
                  <a:pt x="33441" y="35585"/>
                </a:cubicBezTo>
                <a:cubicBezTo>
                  <a:pt x="33339" y="35790"/>
                  <a:pt x="33237" y="35961"/>
                  <a:pt x="33134" y="36166"/>
                </a:cubicBezTo>
                <a:cubicBezTo>
                  <a:pt x="33100" y="36097"/>
                  <a:pt x="33100" y="36029"/>
                  <a:pt x="33134" y="35961"/>
                </a:cubicBezTo>
                <a:cubicBezTo>
                  <a:pt x="33714" y="34664"/>
                  <a:pt x="34056" y="33265"/>
                  <a:pt x="34226" y="31832"/>
                </a:cubicBezTo>
                <a:cubicBezTo>
                  <a:pt x="34226" y="31525"/>
                  <a:pt x="34397" y="31252"/>
                  <a:pt x="34670" y="31081"/>
                </a:cubicBezTo>
                <a:close/>
                <a:moveTo>
                  <a:pt x="23477" y="34801"/>
                </a:moveTo>
                <a:cubicBezTo>
                  <a:pt x="23546" y="34869"/>
                  <a:pt x="23682" y="34869"/>
                  <a:pt x="23716" y="34937"/>
                </a:cubicBezTo>
                <a:cubicBezTo>
                  <a:pt x="23819" y="35347"/>
                  <a:pt x="23955" y="35756"/>
                  <a:pt x="24126" y="36268"/>
                </a:cubicBezTo>
                <a:cubicBezTo>
                  <a:pt x="23648" y="35927"/>
                  <a:pt x="23409" y="35381"/>
                  <a:pt x="23477" y="34801"/>
                </a:cubicBezTo>
                <a:close/>
                <a:moveTo>
                  <a:pt x="39618" y="34732"/>
                </a:moveTo>
                <a:lnTo>
                  <a:pt x="39618" y="34732"/>
                </a:lnTo>
                <a:cubicBezTo>
                  <a:pt x="39856" y="35244"/>
                  <a:pt x="40061" y="35688"/>
                  <a:pt x="40368" y="36268"/>
                </a:cubicBezTo>
                <a:cubicBezTo>
                  <a:pt x="39652" y="35790"/>
                  <a:pt x="39481" y="35415"/>
                  <a:pt x="39618" y="34732"/>
                </a:cubicBezTo>
                <a:close/>
                <a:moveTo>
                  <a:pt x="39140" y="29273"/>
                </a:moveTo>
                <a:cubicBezTo>
                  <a:pt x="39310" y="29716"/>
                  <a:pt x="39447" y="30160"/>
                  <a:pt x="39652" y="30604"/>
                </a:cubicBezTo>
                <a:cubicBezTo>
                  <a:pt x="40129" y="31695"/>
                  <a:pt x="40539" y="32856"/>
                  <a:pt x="40846" y="34016"/>
                </a:cubicBezTo>
                <a:cubicBezTo>
                  <a:pt x="40948" y="34494"/>
                  <a:pt x="41187" y="34971"/>
                  <a:pt x="41494" y="35347"/>
                </a:cubicBezTo>
                <a:cubicBezTo>
                  <a:pt x="41528" y="35415"/>
                  <a:pt x="41528" y="35449"/>
                  <a:pt x="41563" y="35517"/>
                </a:cubicBezTo>
                <a:cubicBezTo>
                  <a:pt x="41392" y="35654"/>
                  <a:pt x="41221" y="35688"/>
                  <a:pt x="41187" y="35824"/>
                </a:cubicBezTo>
                <a:cubicBezTo>
                  <a:pt x="41153" y="35961"/>
                  <a:pt x="41255" y="36166"/>
                  <a:pt x="41324" y="36439"/>
                </a:cubicBezTo>
                <a:cubicBezTo>
                  <a:pt x="40982" y="36234"/>
                  <a:pt x="40744" y="35927"/>
                  <a:pt x="40710" y="35551"/>
                </a:cubicBezTo>
                <a:cubicBezTo>
                  <a:pt x="40675" y="35244"/>
                  <a:pt x="40675" y="34869"/>
                  <a:pt x="40300" y="34869"/>
                </a:cubicBezTo>
                <a:cubicBezTo>
                  <a:pt x="40266" y="34869"/>
                  <a:pt x="40232" y="34835"/>
                  <a:pt x="40232" y="34767"/>
                </a:cubicBezTo>
                <a:cubicBezTo>
                  <a:pt x="40061" y="34323"/>
                  <a:pt x="39720" y="33948"/>
                  <a:pt x="39822" y="33367"/>
                </a:cubicBezTo>
                <a:cubicBezTo>
                  <a:pt x="39822" y="33265"/>
                  <a:pt x="39822" y="33163"/>
                  <a:pt x="39754" y="33094"/>
                </a:cubicBezTo>
                <a:lnTo>
                  <a:pt x="39754" y="33060"/>
                </a:lnTo>
                <a:cubicBezTo>
                  <a:pt x="39174" y="31900"/>
                  <a:pt x="39276" y="30535"/>
                  <a:pt x="39037" y="29341"/>
                </a:cubicBezTo>
                <a:lnTo>
                  <a:pt x="39140" y="29273"/>
                </a:lnTo>
                <a:close/>
                <a:moveTo>
                  <a:pt x="15970" y="33845"/>
                </a:moveTo>
                <a:cubicBezTo>
                  <a:pt x="15902" y="34596"/>
                  <a:pt x="15834" y="35347"/>
                  <a:pt x="15731" y="36131"/>
                </a:cubicBezTo>
                <a:cubicBezTo>
                  <a:pt x="15702" y="36125"/>
                  <a:pt x="15675" y="36122"/>
                  <a:pt x="15649" y="36122"/>
                </a:cubicBezTo>
                <a:cubicBezTo>
                  <a:pt x="15411" y="36122"/>
                  <a:pt x="15350" y="36396"/>
                  <a:pt x="15288" y="36643"/>
                </a:cubicBezTo>
                <a:lnTo>
                  <a:pt x="15220" y="36609"/>
                </a:lnTo>
                <a:lnTo>
                  <a:pt x="15868" y="33845"/>
                </a:lnTo>
                <a:close/>
                <a:moveTo>
                  <a:pt x="18291" y="35688"/>
                </a:moveTo>
                <a:lnTo>
                  <a:pt x="18291" y="35688"/>
                </a:lnTo>
                <a:cubicBezTo>
                  <a:pt x="18666" y="36166"/>
                  <a:pt x="18666" y="36166"/>
                  <a:pt x="18734" y="36882"/>
                </a:cubicBezTo>
                <a:cubicBezTo>
                  <a:pt x="18495" y="36541"/>
                  <a:pt x="18325" y="36131"/>
                  <a:pt x="18291" y="35688"/>
                </a:cubicBezTo>
                <a:close/>
                <a:moveTo>
                  <a:pt x="47568" y="36780"/>
                </a:moveTo>
                <a:lnTo>
                  <a:pt x="47978" y="36950"/>
                </a:lnTo>
                <a:lnTo>
                  <a:pt x="47909" y="37087"/>
                </a:lnTo>
                <a:lnTo>
                  <a:pt x="47534" y="36848"/>
                </a:lnTo>
                <a:lnTo>
                  <a:pt x="47568" y="36780"/>
                </a:lnTo>
                <a:close/>
                <a:moveTo>
                  <a:pt x="23682" y="29989"/>
                </a:moveTo>
                <a:cubicBezTo>
                  <a:pt x="24023" y="30569"/>
                  <a:pt x="24467" y="31115"/>
                  <a:pt x="25013" y="31525"/>
                </a:cubicBezTo>
                <a:cubicBezTo>
                  <a:pt x="25525" y="31968"/>
                  <a:pt x="26037" y="32412"/>
                  <a:pt x="26583" y="32856"/>
                </a:cubicBezTo>
                <a:cubicBezTo>
                  <a:pt x="26446" y="32992"/>
                  <a:pt x="26275" y="33129"/>
                  <a:pt x="26173" y="33265"/>
                </a:cubicBezTo>
                <a:cubicBezTo>
                  <a:pt x="26105" y="33402"/>
                  <a:pt x="26071" y="33538"/>
                  <a:pt x="26105" y="33640"/>
                </a:cubicBezTo>
                <a:cubicBezTo>
                  <a:pt x="26156" y="33717"/>
                  <a:pt x="26226" y="33756"/>
                  <a:pt x="26302" y="33756"/>
                </a:cubicBezTo>
                <a:cubicBezTo>
                  <a:pt x="26327" y="33756"/>
                  <a:pt x="26352" y="33751"/>
                  <a:pt x="26378" y="33743"/>
                </a:cubicBezTo>
                <a:cubicBezTo>
                  <a:pt x="26514" y="33709"/>
                  <a:pt x="26583" y="33640"/>
                  <a:pt x="26685" y="33538"/>
                </a:cubicBezTo>
                <a:lnTo>
                  <a:pt x="26924" y="33402"/>
                </a:lnTo>
                <a:lnTo>
                  <a:pt x="26924" y="33402"/>
                </a:lnTo>
                <a:cubicBezTo>
                  <a:pt x="26753" y="33709"/>
                  <a:pt x="26480" y="33982"/>
                  <a:pt x="26139" y="34152"/>
                </a:cubicBezTo>
                <a:cubicBezTo>
                  <a:pt x="25695" y="33572"/>
                  <a:pt x="25354" y="32992"/>
                  <a:pt x="25047" y="32344"/>
                </a:cubicBezTo>
                <a:cubicBezTo>
                  <a:pt x="24979" y="32173"/>
                  <a:pt x="24911" y="32003"/>
                  <a:pt x="24808" y="31832"/>
                </a:cubicBezTo>
                <a:cubicBezTo>
                  <a:pt x="24758" y="31782"/>
                  <a:pt x="24672" y="31750"/>
                  <a:pt x="24602" y="31750"/>
                </a:cubicBezTo>
                <a:cubicBezTo>
                  <a:pt x="24577" y="31750"/>
                  <a:pt x="24553" y="31755"/>
                  <a:pt x="24535" y="31764"/>
                </a:cubicBezTo>
                <a:cubicBezTo>
                  <a:pt x="24467" y="31798"/>
                  <a:pt x="24433" y="31968"/>
                  <a:pt x="24433" y="32105"/>
                </a:cubicBezTo>
                <a:cubicBezTo>
                  <a:pt x="24467" y="32207"/>
                  <a:pt x="24501" y="32276"/>
                  <a:pt x="24535" y="32344"/>
                </a:cubicBezTo>
                <a:lnTo>
                  <a:pt x="25457" y="34084"/>
                </a:lnTo>
                <a:cubicBezTo>
                  <a:pt x="25525" y="34221"/>
                  <a:pt x="25593" y="34357"/>
                  <a:pt x="25695" y="34494"/>
                </a:cubicBezTo>
                <a:lnTo>
                  <a:pt x="25354" y="34767"/>
                </a:lnTo>
                <a:cubicBezTo>
                  <a:pt x="25184" y="34835"/>
                  <a:pt x="25115" y="35005"/>
                  <a:pt x="25184" y="35176"/>
                </a:cubicBezTo>
                <a:cubicBezTo>
                  <a:pt x="25224" y="35296"/>
                  <a:pt x="25275" y="35346"/>
                  <a:pt x="25345" y="35346"/>
                </a:cubicBezTo>
                <a:cubicBezTo>
                  <a:pt x="25395" y="35346"/>
                  <a:pt x="25454" y="35321"/>
                  <a:pt x="25525" y="35278"/>
                </a:cubicBezTo>
                <a:cubicBezTo>
                  <a:pt x="25729" y="35210"/>
                  <a:pt x="25900" y="35074"/>
                  <a:pt x="26071" y="34971"/>
                </a:cubicBezTo>
                <a:cubicBezTo>
                  <a:pt x="26446" y="35415"/>
                  <a:pt x="26787" y="35893"/>
                  <a:pt x="27367" y="35961"/>
                </a:cubicBezTo>
                <a:cubicBezTo>
                  <a:pt x="27129" y="36439"/>
                  <a:pt x="26787" y="36848"/>
                  <a:pt x="26412" y="37155"/>
                </a:cubicBezTo>
                <a:cubicBezTo>
                  <a:pt x="26344" y="37087"/>
                  <a:pt x="26275" y="37019"/>
                  <a:pt x="26207" y="36950"/>
                </a:cubicBezTo>
                <a:cubicBezTo>
                  <a:pt x="25627" y="36097"/>
                  <a:pt x="25013" y="35278"/>
                  <a:pt x="24433" y="34425"/>
                </a:cubicBezTo>
                <a:cubicBezTo>
                  <a:pt x="24296" y="34221"/>
                  <a:pt x="24228" y="34016"/>
                  <a:pt x="24160" y="33777"/>
                </a:cubicBezTo>
                <a:cubicBezTo>
                  <a:pt x="23887" y="32787"/>
                  <a:pt x="23648" y="31764"/>
                  <a:pt x="23375" y="30774"/>
                </a:cubicBezTo>
                <a:cubicBezTo>
                  <a:pt x="23341" y="30672"/>
                  <a:pt x="23341" y="30535"/>
                  <a:pt x="23341" y="30433"/>
                </a:cubicBezTo>
                <a:lnTo>
                  <a:pt x="23682" y="29989"/>
                </a:lnTo>
                <a:close/>
                <a:moveTo>
                  <a:pt x="24842" y="36575"/>
                </a:moveTo>
                <a:cubicBezTo>
                  <a:pt x="25593" y="36985"/>
                  <a:pt x="25593" y="36985"/>
                  <a:pt x="25729" y="37360"/>
                </a:cubicBezTo>
                <a:lnTo>
                  <a:pt x="25286" y="37223"/>
                </a:lnTo>
                <a:cubicBezTo>
                  <a:pt x="25047" y="37053"/>
                  <a:pt x="24911" y="36848"/>
                  <a:pt x="24842" y="36575"/>
                </a:cubicBezTo>
                <a:close/>
                <a:moveTo>
                  <a:pt x="37058" y="20128"/>
                </a:moveTo>
                <a:cubicBezTo>
                  <a:pt x="37195" y="20332"/>
                  <a:pt x="37331" y="20503"/>
                  <a:pt x="37468" y="20674"/>
                </a:cubicBezTo>
                <a:cubicBezTo>
                  <a:pt x="37638" y="20878"/>
                  <a:pt x="37741" y="21151"/>
                  <a:pt x="37741" y="21424"/>
                </a:cubicBezTo>
                <a:cubicBezTo>
                  <a:pt x="37707" y="21731"/>
                  <a:pt x="37741" y="22073"/>
                  <a:pt x="37741" y="22312"/>
                </a:cubicBezTo>
                <a:cubicBezTo>
                  <a:pt x="37775" y="22585"/>
                  <a:pt x="37775" y="22823"/>
                  <a:pt x="37775" y="23062"/>
                </a:cubicBezTo>
                <a:cubicBezTo>
                  <a:pt x="37673" y="22926"/>
                  <a:pt x="37570" y="22789"/>
                  <a:pt x="37502" y="22653"/>
                </a:cubicBezTo>
                <a:cubicBezTo>
                  <a:pt x="37443" y="22594"/>
                  <a:pt x="37333" y="22510"/>
                  <a:pt x="37282" y="22510"/>
                </a:cubicBezTo>
                <a:cubicBezTo>
                  <a:pt x="37274" y="22510"/>
                  <a:pt x="37268" y="22512"/>
                  <a:pt x="37263" y="22516"/>
                </a:cubicBezTo>
                <a:cubicBezTo>
                  <a:pt x="37195" y="22619"/>
                  <a:pt x="37127" y="22721"/>
                  <a:pt x="37127" y="22858"/>
                </a:cubicBezTo>
                <a:cubicBezTo>
                  <a:pt x="37127" y="22960"/>
                  <a:pt x="37161" y="23062"/>
                  <a:pt x="37229" y="23165"/>
                </a:cubicBezTo>
                <a:cubicBezTo>
                  <a:pt x="37365" y="23472"/>
                  <a:pt x="37502" y="23745"/>
                  <a:pt x="37638" y="24018"/>
                </a:cubicBezTo>
                <a:cubicBezTo>
                  <a:pt x="37775" y="24257"/>
                  <a:pt x="37843" y="24495"/>
                  <a:pt x="37843" y="24768"/>
                </a:cubicBezTo>
                <a:cubicBezTo>
                  <a:pt x="37843" y="25007"/>
                  <a:pt x="37877" y="25246"/>
                  <a:pt x="37911" y="25519"/>
                </a:cubicBezTo>
                <a:lnTo>
                  <a:pt x="37843" y="25553"/>
                </a:lnTo>
                <a:cubicBezTo>
                  <a:pt x="37809" y="25349"/>
                  <a:pt x="37775" y="25212"/>
                  <a:pt x="37741" y="25041"/>
                </a:cubicBezTo>
                <a:cubicBezTo>
                  <a:pt x="37710" y="24858"/>
                  <a:pt x="37652" y="24729"/>
                  <a:pt x="37517" y="24729"/>
                </a:cubicBezTo>
                <a:cubicBezTo>
                  <a:pt x="37502" y="24729"/>
                  <a:pt x="37485" y="24731"/>
                  <a:pt x="37468" y="24734"/>
                </a:cubicBezTo>
                <a:cubicBezTo>
                  <a:pt x="37297" y="24768"/>
                  <a:pt x="37297" y="25007"/>
                  <a:pt x="37297" y="25144"/>
                </a:cubicBezTo>
                <a:cubicBezTo>
                  <a:pt x="37331" y="25314"/>
                  <a:pt x="37365" y="25451"/>
                  <a:pt x="37365" y="25587"/>
                </a:cubicBezTo>
                <a:cubicBezTo>
                  <a:pt x="37468" y="26099"/>
                  <a:pt x="37570" y="26645"/>
                  <a:pt x="37673" y="27225"/>
                </a:cubicBezTo>
                <a:cubicBezTo>
                  <a:pt x="37365" y="27259"/>
                  <a:pt x="37331" y="27464"/>
                  <a:pt x="37365" y="27771"/>
                </a:cubicBezTo>
                <a:cubicBezTo>
                  <a:pt x="37400" y="28078"/>
                  <a:pt x="37468" y="28420"/>
                  <a:pt x="37229" y="28658"/>
                </a:cubicBezTo>
                <a:cubicBezTo>
                  <a:pt x="37161" y="28693"/>
                  <a:pt x="37161" y="28795"/>
                  <a:pt x="37161" y="28897"/>
                </a:cubicBezTo>
                <a:cubicBezTo>
                  <a:pt x="37092" y="30194"/>
                  <a:pt x="36990" y="31491"/>
                  <a:pt x="36888" y="32787"/>
                </a:cubicBezTo>
                <a:cubicBezTo>
                  <a:pt x="36888" y="32924"/>
                  <a:pt x="36888" y="33060"/>
                  <a:pt x="36854" y="33197"/>
                </a:cubicBezTo>
                <a:cubicBezTo>
                  <a:pt x="36819" y="33299"/>
                  <a:pt x="36785" y="33436"/>
                  <a:pt x="36717" y="33436"/>
                </a:cubicBezTo>
                <a:cubicBezTo>
                  <a:pt x="36512" y="33538"/>
                  <a:pt x="36512" y="33709"/>
                  <a:pt x="36546" y="33948"/>
                </a:cubicBezTo>
                <a:cubicBezTo>
                  <a:pt x="36581" y="34186"/>
                  <a:pt x="36615" y="34391"/>
                  <a:pt x="36615" y="34630"/>
                </a:cubicBezTo>
                <a:cubicBezTo>
                  <a:pt x="36649" y="35005"/>
                  <a:pt x="36546" y="35347"/>
                  <a:pt x="36342" y="35654"/>
                </a:cubicBezTo>
                <a:cubicBezTo>
                  <a:pt x="36239" y="35790"/>
                  <a:pt x="36069" y="35893"/>
                  <a:pt x="36171" y="36131"/>
                </a:cubicBezTo>
                <a:cubicBezTo>
                  <a:pt x="36222" y="36251"/>
                  <a:pt x="36291" y="36285"/>
                  <a:pt x="36363" y="36285"/>
                </a:cubicBezTo>
                <a:cubicBezTo>
                  <a:pt x="36436" y="36285"/>
                  <a:pt x="36512" y="36251"/>
                  <a:pt x="36581" y="36234"/>
                </a:cubicBezTo>
                <a:cubicBezTo>
                  <a:pt x="36615" y="36234"/>
                  <a:pt x="36615" y="36268"/>
                  <a:pt x="36683" y="36302"/>
                </a:cubicBezTo>
                <a:cubicBezTo>
                  <a:pt x="36649" y="36746"/>
                  <a:pt x="36615" y="37223"/>
                  <a:pt x="36512" y="37633"/>
                </a:cubicBezTo>
                <a:cubicBezTo>
                  <a:pt x="36466" y="37913"/>
                  <a:pt x="36403" y="38129"/>
                  <a:pt x="36227" y="38129"/>
                </a:cubicBezTo>
                <a:cubicBezTo>
                  <a:pt x="36145" y="38129"/>
                  <a:pt x="36039" y="38082"/>
                  <a:pt x="35898" y="37974"/>
                </a:cubicBezTo>
                <a:cubicBezTo>
                  <a:pt x="35932" y="37599"/>
                  <a:pt x="35966" y="37258"/>
                  <a:pt x="36001" y="36882"/>
                </a:cubicBezTo>
                <a:cubicBezTo>
                  <a:pt x="36035" y="36677"/>
                  <a:pt x="36001" y="36507"/>
                  <a:pt x="35864" y="36370"/>
                </a:cubicBezTo>
                <a:cubicBezTo>
                  <a:pt x="35591" y="36131"/>
                  <a:pt x="35455" y="35790"/>
                  <a:pt x="35557" y="35449"/>
                </a:cubicBezTo>
                <a:cubicBezTo>
                  <a:pt x="35557" y="35278"/>
                  <a:pt x="35591" y="35142"/>
                  <a:pt x="35591" y="34971"/>
                </a:cubicBezTo>
                <a:cubicBezTo>
                  <a:pt x="35591" y="34732"/>
                  <a:pt x="35659" y="34528"/>
                  <a:pt x="35830" y="34357"/>
                </a:cubicBezTo>
                <a:cubicBezTo>
                  <a:pt x="36035" y="34084"/>
                  <a:pt x="36205" y="33777"/>
                  <a:pt x="36342" y="33470"/>
                </a:cubicBezTo>
                <a:cubicBezTo>
                  <a:pt x="36444" y="33094"/>
                  <a:pt x="36512" y="32719"/>
                  <a:pt x="36581" y="32344"/>
                </a:cubicBezTo>
                <a:cubicBezTo>
                  <a:pt x="36751" y="30979"/>
                  <a:pt x="36819" y="29614"/>
                  <a:pt x="36785" y="28215"/>
                </a:cubicBezTo>
                <a:cubicBezTo>
                  <a:pt x="36785" y="27908"/>
                  <a:pt x="36717" y="27601"/>
                  <a:pt x="36990" y="27362"/>
                </a:cubicBezTo>
                <a:cubicBezTo>
                  <a:pt x="37058" y="27328"/>
                  <a:pt x="37058" y="27123"/>
                  <a:pt x="37058" y="26986"/>
                </a:cubicBezTo>
                <a:cubicBezTo>
                  <a:pt x="37092" y="26543"/>
                  <a:pt x="37161" y="26133"/>
                  <a:pt x="37161" y="25690"/>
                </a:cubicBezTo>
                <a:cubicBezTo>
                  <a:pt x="37161" y="24154"/>
                  <a:pt x="37058" y="22585"/>
                  <a:pt x="36956" y="21015"/>
                </a:cubicBezTo>
                <a:lnTo>
                  <a:pt x="36956" y="20162"/>
                </a:lnTo>
                <a:lnTo>
                  <a:pt x="37058" y="20128"/>
                </a:lnTo>
                <a:close/>
                <a:moveTo>
                  <a:pt x="47432" y="35756"/>
                </a:moveTo>
                <a:cubicBezTo>
                  <a:pt x="48387" y="36404"/>
                  <a:pt x="49309" y="37087"/>
                  <a:pt x="50230" y="37769"/>
                </a:cubicBezTo>
                <a:cubicBezTo>
                  <a:pt x="50400" y="37906"/>
                  <a:pt x="50537" y="38042"/>
                  <a:pt x="50708" y="38179"/>
                </a:cubicBezTo>
                <a:lnTo>
                  <a:pt x="50639" y="38315"/>
                </a:lnTo>
                <a:cubicBezTo>
                  <a:pt x="50264" y="38179"/>
                  <a:pt x="49889" y="38042"/>
                  <a:pt x="49513" y="37906"/>
                </a:cubicBezTo>
                <a:cubicBezTo>
                  <a:pt x="49070" y="37735"/>
                  <a:pt x="48763" y="37428"/>
                  <a:pt x="48524" y="37053"/>
                </a:cubicBezTo>
                <a:cubicBezTo>
                  <a:pt x="48319" y="36677"/>
                  <a:pt x="48012" y="36370"/>
                  <a:pt x="47671" y="36166"/>
                </a:cubicBezTo>
                <a:cubicBezTo>
                  <a:pt x="47534" y="36063"/>
                  <a:pt x="47432" y="35927"/>
                  <a:pt x="47295" y="35824"/>
                </a:cubicBezTo>
                <a:lnTo>
                  <a:pt x="47363" y="35756"/>
                </a:lnTo>
                <a:close/>
                <a:moveTo>
                  <a:pt x="31074" y="32224"/>
                </a:moveTo>
                <a:cubicBezTo>
                  <a:pt x="31138" y="32224"/>
                  <a:pt x="31206" y="32276"/>
                  <a:pt x="31292" y="32412"/>
                </a:cubicBezTo>
                <a:cubicBezTo>
                  <a:pt x="30984" y="33197"/>
                  <a:pt x="30677" y="34016"/>
                  <a:pt x="30336" y="34801"/>
                </a:cubicBezTo>
                <a:cubicBezTo>
                  <a:pt x="30200" y="35074"/>
                  <a:pt x="29995" y="35312"/>
                  <a:pt x="29790" y="35551"/>
                </a:cubicBezTo>
                <a:cubicBezTo>
                  <a:pt x="29688" y="35722"/>
                  <a:pt x="29551" y="35927"/>
                  <a:pt x="29483" y="36131"/>
                </a:cubicBezTo>
                <a:cubicBezTo>
                  <a:pt x="29415" y="36234"/>
                  <a:pt x="29381" y="36336"/>
                  <a:pt x="29312" y="36439"/>
                </a:cubicBezTo>
                <a:cubicBezTo>
                  <a:pt x="29039" y="36882"/>
                  <a:pt x="28630" y="37258"/>
                  <a:pt x="28186" y="37530"/>
                </a:cubicBezTo>
                <a:cubicBezTo>
                  <a:pt x="28050" y="37599"/>
                  <a:pt x="27913" y="37735"/>
                  <a:pt x="27879" y="37872"/>
                </a:cubicBezTo>
                <a:cubicBezTo>
                  <a:pt x="27777" y="38213"/>
                  <a:pt x="27538" y="38281"/>
                  <a:pt x="27265" y="38452"/>
                </a:cubicBezTo>
                <a:cubicBezTo>
                  <a:pt x="27436" y="37940"/>
                  <a:pt x="27709" y="37428"/>
                  <a:pt x="28118" y="37019"/>
                </a:cubicBezTo>
                <a:cubicBezTo>
                  <a:pt x="28937" y="36234"/>
                  <a:pt x="29620" y="35312"/>
                  <a:pt x="30097" y="34255"/>
                </a:cubicBezTo>
                <a:cubicBezTo>
                  <a:pt x="30234" y="33948"/>
                  <a:pt x="30336" y="33675"/>
                  <a:pt x="30097" y="33402"/>
                </a:cubicBezTo>
                <a:cubicBezTo>
                  <a:pt x="30370" y="33026"/>
                  <a:pt x="30643" y="32685"/>
                  <a:pt x="30882" y="32344"/>
                </a:cubicBezTo>
                <a:cubicBezTo>
                  <a:pt x="30950" y="32276"/>
                  <a:pt x="31010" y="32224"/>
                  <a:pt x="31074" y="32224"/>
                </a:cubicBezTo>
                <a:close/>
                <a:moveTo>
                  <a:pt x="24023" y="37019"/>
                </a:moveTo>
                <a:lnTo>
                  <a:pt x="25149" y="38042"/>
                </a:lnTo>
                <a:lnTo>
                  <a:pt x="24740" y="38520"/>
                </a:lnTo>
                <a:cubicBezTo>
                  <a:pt x="24228" y="38247"/>
                  <a:pt x="24160" y="37633"/>
                  <a:pt x="24023" y="37019"/>
                </a:cubicBezTo>
                <a:close/>
                <a:moveTo>
                  <a:pt x="33441" y="36712"/>
                </a:moveTo>
                <a:lnTo>
                  <a:pt x="33441" y="36746"/>
                </a:lnTo>
                <a:cubicBezTo>
                  <a:pt x="33237" y="37394"/>
                  <a:pt x="32964" y="38042"/>
                  <a:pt x="32554" y="38657"/>
                </a:cubicBezTo>
                <a:lnTo>
                  <a:pt x="32827" y="37189"/>
                </a:lnTo>
                <a:lnTo>
                  <a:pt x="33441" y="36712"/>
                </a:lnTo>
                <a:close/>
                <a:moveTo>
                  <a:pt x="46442" y="38349"/>
                </a:moveTo>
                <a:cubicBezTo>
                  <a:pt x="46470" y="38461"/>
                  <a:pt x="46520" y="38572"/>
                  <a:pt x="46557" y="38683"/>
                </a:cubicBezTo>
                <a:lnTo>
                  <a:pt x="46557" y="38683"/>
                </a:lnTo>
                <a:cubicBezTo>
                  <a:pt x="46483" y="38583"/>
                  <a:pt x="46422" y="38500"/>
                  <a:pt x="46340" y="38418"/>
                </a:cubicBezTo>
                <a:lnTo>
                  <a:pt x="46442" y="38349"/>
                </a:lnTo>
                <a:close/>
                <a:moveTo>
                  <a:pt x="16086" y="0"/>
                </a:moveTo>
                <a:cubicBezTo>
                  <a:pt x="16007" y="0"/>
                  <a:pt x="15937" y="84"/>
                  <a:pt x="15868" y="200"/>
                </a:cubicBezTo>
                <a:cubicBezTo>
                  <a:pt x="15800" y="370"/>
                  <a:pt x="15731" y="541"/>
                  <a:pt x="15663" y="712"/>
                </a:cubicBezTo>
                <a:lnTo>
                  <a:pt x="14059" y="4192"/>
                </a:lnTo>
                <a:cubicBezTo>
                  <a:pt x="14025" y="4260"/>
                  <a:pt x="13991" y="4329"/>
                  <a:pt x="13889" y="4499"/>
                </a:cubicBezTo>
                <a:cubicBezTo>
                  <a:pt x="13923" y="4192"/>
                  <a:pt x="13957" y="3953"/>
                  <a:pt x="13991" y="3783"/>
                </a:cubicBezTo>
                <a:cubicBezTo>
                  <a:pt x="13991" y="3612"/>
                  <a:pt x="13957" y="3442"/>
                  <a:pt x="13821" y="3442"/>
                </a:cubicBezTo>
                <a:cubicBezTo>
                  <a:pt x="13684" y="3510"/>
                  <a:pt x="13616" y="3578"/>
                  <a:pt x="13582" y="3680"/>
                </a:cubicBezTo>
                <a:cubicBezTo>
                  <a:pt x="13206" y="4977"/>
                  <a:pt x="12490" y="6001"/>
                  <a:pt x="11807" y="6990"/>
                </a:cubicBezTo>
                <a:cubicBezTo>
                  <a:pt x="11773" y="7093"/>
                  <a:pt x="11671" y="7093"/>
                  <a:pt x="11603" y="7161"/>
                </a:cubicBezTo>
                <a:cubicBezTo>
                  <a:pt x="11534" y="7195"/>
                  <a:pt x="11398" y="7263"/>
                  <a:pt x="11398" y="7332"/>
                </a:cubicBezTo>
                <a:cubicBezTo>
                  <a:pt x="11295" y="7809"/>
                  <a:pt x="10920" y="7980"/>
                  <a:pt x="10613" y="8185"/>
                </a:cubicBezTo>
                <a:cubicBezTo>
                  <a:pt x="10340" y="8355"/>
                  <a:pt x="10067" y="8492"/>
                  <a:pt x="9760" y="8594"/>
                </a:cubicBezTo>
                <a:cubicBezTo>
                  <a:pt x="9658" y="8662"/>
                  <a:pt x="9555" y="8696"/>
                  <a:pt x="9453" y="8765"/>
                </a:cubicBezTo>
                <a:cubicBezTo>
                  <a:pt x="9180" y="8901"/>
                  <a:pt x="9282" y="9311"/>
                  <a:pt x="9589" y="9311"/>
                </a:cubicBezTo>
                <a:cubicBezTo>
                  <a:pt x="9862" y="9208"/>
                  <a:pt x="10135" y="9106"/>
                  <a:pt x="10408" y="8969"/>
                </a:cubicBezTo>
                <a:lnTo>
                  <a:pt x="10784" y="8799"/>
                </a:lnTo>
                <a:cubicBezTo>
                  <a:pt x="10784" y="8867"/>
                  <a:pt x="10784" y="8901"/>
                  <a:pt x="10784" y="8935"/>
                </a:cubicBezTo>
                <a:cubicBezTo>
                  <a:pt x="10272" y="9788"/>
                  <a:pt x="9589" y="10505"/>
                  <a:pt x="8770" y="11051"/>
                </a:cubicBezTo>
                <a:cubicBezTo>
                  <a:pt x="8591" y="11158"/>
                  <a:pt x="8403" y="11256"/>
                  <a:pt x="8220" y="11256"/>
                </a:cubicBezTo>
                <a:cubicBezTo>
                  <a:pt x="8054" y="11256"/>
                  <a:pt x="7893" y="11176"/>
                  <a:pt x="7747" y="10949"/>
                </a:cubicBezTo>
                <a:cubicBezTo>
                  <a:pt x="7695" y="10914"/>
                  <a:pt x="7644" y="10897"/>
                  <a:pt x="7597" y="10897"/>
                </a:cubicBezTo>
                <a:cubicBezTo>
                  <a:pt x="7550" y="10897"/>
                  <a:pt x="7508" y="10914"/>
                  <a:pt x="7474" y="10949"/>
                </a:cubicBezTo>
                <a:cubicBezTo>
                  <a:pt x="7405" y="11051"/>
                  <a:pt x="7405" y="11187"/>
                  <a:pt x="7440" y="11324"/>
                </a:cubicBezTo>
                <a:cubicBezTo>
                  <a:pt x="7560" y="11656"/>
                  <a:pt x="7895" y="11882"/>
                  <a:pt x="8254" y="11882"/>
                </a:cubicBezTo>
                <a:cubicBezTo>
                  <a:pt x="8301" y="11882"/>
                  <a:pt x="8348" y="11878"/>
                  <a:pt x="8395" y="11870"/>
                </a:cubicBezTo>
                <a:cubicBezTo>
                  <a:pt x="10067" y="11665"/>
                  <a:pt x="11432" y="10607"/>
                  <a:pt x="12626" y="9174"/>
                </a:cubicBezTo>
                <a:cubicBezTo>
                  <a:pt x="12683" y="9088"/>
                  <a:pt x="12765" y="9027"/>
                  <a:pt x="12850" y="8969"/>
                </a:cubicBezTo>
                <a:lnTo>
                  <a:pt x="12850" y="8969"/>
                </a:lnTo>
                <a:cubicBezTo>
                  <a:pt x="12678" y="9331"/>
                  <a:pt x="12412" y="9660"/>
                  <a:pt x="12114" y="9925"/>
                </a:cubicBezTo>
                <a:cubicBezTo>
                  <a:pt x="11978" y="10061"/>
                  <a:pt x="11841" y="10164"/>
                  <a:pt x="11739" y="10300"/>
                </a:cubicBezTo>
                <a:cubicBezTo>
                  <a:pt x="11705" y="10403"/>
                  <a:pt x="11671" y="10539"/>
                  <a:pt x="11705" y="10676"/>
                </a:cubicBezTo>
                <a:cubicBezTo>
                  <a:pt x="11730" y="10726"/>
                  <a:pt x="11828" y="10757"/>
                  <a:pt x="11906" y="10757"/>
                </a:cubicBezTo>
                <a:cubicBezTo>
                  <a:pt x="11934" y="10757"/>
                  <a:pt x="11960" y="10753"/>
                  <a:pt x="11978" y="10744"/>
                </a:cubicBezTo>
                <a:cubicBezTo>
                  <a:pt x="12114" y="10676"/>
                  <a:pt x="12217" y="10607"/>
                  <a:pt x="12319" y="10505"/>
                </a:cubicBezTo>
                <a:cubicBezTo>
                  <a:pt x="12592" y="10232"/>
                  <a:pt x="12831" y="9993"/>
                  <a:pt x="13070" y="9720"/>
                </a:cubicBezTo>
                <a:lnTo>
                  <a:pt x="13070" y="9720"/>
                </a:lnTo>
                <a:cubicBezTo>
                  <a:pt x="13002" y="10232"/>
                  <a:pt x="12729" y="10676"/>
                  <a:pt x="12353" y="10983"/>
                </a:cubicBezTo>
                <a:cubicBezTo>
                  <a:pt x="12183" y="11085"/>
                  <a:pt x="12080" y="11222"/>
                  <a:pt x="11944" y="11392"/>
                </a:cubicBezTo>
                <a:cubicBezTo>
                  <a:pt x="11261" y="12279"/>
                  <a:pt x="10442" y="13064"/>
                  <a:pt x="9487" y="13713"/>
                </a:cubicBezTo>
                <a:cubicBezTo>
                  <a:pt x="9138" y="13968"/>
                  <a:pt x="8789" y="14145"/>
                  <a:pt x="8418" y="14145"/>
                </a:cubicBezTo>
                <a:cubicBezTo>
                  <a:pt x="8245" y="14145"/>
                  <a:pt x="8068" y="14107"/>
                  <a:pt x="7883" y="14020"/>
                </a:cubicBezTo>
                <a:cubicBezTo>
                  <a:pt x="7833" y="13995"/>
                  <a:pt x="7779" y="13979"/>
                  <a:pt x="7726" y="13979"/>
                </a:cubicBezTo>
                <a:cubicBezTo>
                  <a:pt x="7635" y="13979"/>
                  <a:pt x="7551" y="14026"/>
                  <a:pt x="7508" y="14156"/>
                </a:cubicBezTo>
                <a:cubicBezTo>
                  <a:pt x="7440" y="14327"/>
                  <a:pt x="7542" y="14532"/>
                  <a:pt x="7747" y="14566"/>
                </a:cubicBezTo>
                <a:cubicBezTo>
                  <a:pt x="8020" y="14668"/>
                  <a:pt x="8293" y="14736"/>
                  <a:pt x="8600" y="14839"/>
                </a:cubicBezTo>
                <a:cubicBezTo>
                  <a:pt x="8235" y="15047"/>
                  <a:pt x="7931" y="15295"/>
                  <a:pt x="7579" y="15295"/>
                </a:cubicBezTo>
                <a:cubicBezTo>
                  <a:pt x="7470" y="15295"/>
                  <a:pt x="7356" y="15271"/>
                  <a:pt x="7235" y="15214"/>
                </a:cubicBezTo>
                <a:cubicBezTo>
                  <a:pt x="7185" y="15189"/>
                  <a:pt x="7135" y="15173"/>
                  <a:pt x="7088" y="15173"/>
                </a:cubicBezTo>
                <a:cubicBezTo>
                  <a:pt x="7008" y="15173"/>
                  <a:pt x="6937" y="15221"/>
                  <a:pt x="6894" y="15350"/>
                </a:cubicBezTo>
                <a:cubicBezTo>
                  <a:pt x="6825" y="15521"/>
                  <a:pt x="6928" y="15726"/>
                  <a:pt x="7098" y="15794"/>
                </a:cubicBezTo>
                <a:cubicBezTo>
                  <a:pt x="7230" y="15907"/>
                  <a:pt x="7382" y="15957"/>
                  <a:pt x="7543" y="15957"/>
                </a:cubicBezTo>
                <a:cubicBezTo>
                  <a:pt x="7675" y="15957"/>
                  <a:pt x="7813" y="15924"/>
                  <a:pt x="7951" y="15862"/>
                </a:cubicBezTo>
                <a:cubicBezTo>
                  <a:pt x="8395" y="15623"/>
                  <a:pt x="8873" y="15316"/>
                  <a:pt x="9316" y="15043"/>
                </a:cubicBezTo>
                <a:cubicBezTo>
                  <a:pt x="9453" y="14975"/>
                  <a:pt x="9555" y="14873"/>
                  <a:pt x="9692" y="14805"/>
                </a:cubicBezTo>
                <a:lnTo>
                  <a:pt x="9692" y="14805"/>
                </a:lnTo>
                <a:cubicBezTo>
                  <a:pt x="9521" y="15077"/>
                  <a:pt x="9385" y="15385"/>
                  <a:pt x="9077" y="15453"/>
                </a:cubicBezTo>
                <a:cubicBezTo>
                  <a:pt x="9009" y="15487"/>
                  <a:pt x="8839" y="15623"/>
                  <a:pt x="8839" y="15692"/>
                </a:cubicBezTo>
                <a:cubicBezTo>
                  <a:pt x="8804" y="15965"/>
                  <a:pt x="8668" y="16204"/>
                  <a:pt x="8463" y="16340"/>
                </a:cubicBezTo>
                <a:cubicBezTo>
                  <a:pt x="8088" y="16715"/>
                  <a:pt x="7713" y="17057"/>
                  <a:pt x="7303" y="17398"/>
                </a:cubicBezTo>
                <a:cubicBezTo>
                  <a:pt x="7110" y="17591"/>
                  <a:pt x="6848" y="17682"/>
                  <a:pt x="6578" y="17682"/>
                </a:cubicBezTo>
                <a:cubicBezTo>
                  <a:pt x="6467" y="17682"/>
                  <a:pt x="6355" y="17667"/>
                  <a:pt x="6245" y="17637"/>
                </a:cubicBezTo>
                <a:cubicBezTo>
                  <a:pt x="6197" y="17613"/>
                  <a:pt x="6149" y="17588"/>
                  <a:pt x="6113" y="17588"/>
                </a:cubicBezTo>
                <a:cubicBezTo>
                  <a:pt x="6098" y="17588"/>
                  <a:pt x="6085" y="17593"/>
                  <a:pt x="6075" y="17603"/>
                </a:cubicBezTo>
                <a:cubicBezTo>
                  <a:pt x="5972" y="17637"/>
                  <a:pt x="5938" y="17705"/>
                  <a:pt x="5904" y="17773"/>
                </a:cubicBezTo>
                <a:cubicBezTo>
                  <a:pt x="5870" y="17876"/>
                  <a:pt x="5870" y="17978"/>
                  <a:pt x="5938" y="18046"/>
                </a:cubicBezTo>
                <a:cubicBezTo>
                  <a:pt x="6075" y="18149"/>
                  <a:pt x="6211" y="18251"/>
                  <a:pt x="6348" y="18285"/>
                </a:cubicBezTo>
                <a:cubicBezTo>
                  <a:pt x="6430" y="18299"/>
                  <a:pt x="6510" y="18306"/>
                  <a:pt x="6589" y="18306"/>
                </a:cubicBezTo>
                <a:cubicBezTo>
                  <a:pt x="6904" y="18306"/>
                  <a:pt x="7194" y="18196"/>
                  <a:pt x="7440" y="17978"/>
                </a:cubicBezTo>
                <a:cubicBezTo>
                  <a:pt x="7815" y="17705"/>
                  <a:pt x="8224" y="17364"/>
                  <a:pt x="8634" y="17023"/>
                </a:cubicBezTo>
                <a:lnTo>
                  <a:pt x="8634" y="17023"/>
                </a:lnTo>
                <a:cubicBezTo>
                  <a:pt x="8600" y="17159"/>
                  <a:pt x="8566" y="17330"/>
                  <a:pt x="8531" y="17466"/>
                </a:cubicBezTo>
                <a:cubicBezTo>
                  <a:pt x="8293" y="17978"/>
                  <a:pt x="8054" y="18490"/>
                  <a:pt x="7815" y="19036"/>
                </a:cubicBezTo>
                <a:cubicBezTo>
                  <a:pt x="7644" y="19479"/>
                  <a:pt x="7337" y="19855"/>
                  <a:pt x="6928" y="20094"/>
                </a:cubicBezTo>
                <a:cubicBezTo>
                  <a:pt x="6791" y="20196"/>
                  <a:pt x="6655" y="20298"/>
                  <a:pt x="6484" y="20401"/>
                </a:cubicBezTo>
                <a:cubicBezTo>
                  <a:pt x="6279" y="20469"/>
                  <a:pt x="6211" y="20742"/>
                  <a:pt x="6313" y="20947"/>
                </a:cubicBezTo>
                <a:cubicBezTo>
                  <a:pt x="6348" y="20981"/>
                  <a:pt x="6279" y="21083"/>
                  <a:pt x="6245" y="21186"/>
                </a:cubicBezTo>
                <a:cubicBezTo>
                  <a:pt x="6245" y="21322"/>
                  <a:pt x="6211" y="21493"/>
                  <a:pt x="6245" y="21527"/>
                </a:cubicBezTo>
                <a:cubicBezTo>
                  <a:pt x="6295" y="21577"/>
                  <a:pt x="6382" y="21608"/>
                  <a:pt x="6465" y="21608"/>
                </a:cubicBezTo>
                <a:cubicBezTo>
                  <a:pt x="6495" y="21608"/>
                  <a:pt x="6525" y="21604"/>
                  <a:pt x="6552" y="21595"/>
                </a:cubicBezTo>
                <a:cubicBezTo>
                  <a:pt x="6825" y="21424"/>
                  <a:pt x="7098" y="21186"/>
                  <a:pt x="7303" y="20878"/>
                </a:cubicBezTo>
                <a:cubicBezTo>
                  <a:pt x="7610" y="20401"/>
                  <a:pt x="8054" y="20025"/>
                  <a:pt x="8566" y="19752"/>
                </a:cubicBezTo>
                <a:cubicBezTo>
                  <a:pt x="8907" y="19445"/>
                  <a:pt x="9248" y="19104"/>
                  <a:pt x="9555" y="18729"/>
                </a:cubicBezTo>
                <a:cubicBezTo>
                  <a:pt x="9589" y="18899"/>
                  <a:pt x="9589" y="19036"/>
                  <a:pt x="9555" y="19172"/>
                </a:cubicBezTo>
                <a:cubicBezTo>
                  <a:pt x="9555" y="19275"/>
                  <a:pt x="9521" y="19377"/>
                  <a:pt x="9487" y="19479"/>
                </a:cubicBezTo>
                <a:cubicBezTo>
                  <a:pt x="9214" y="20128"/>
                  <a:pt x="8873" y="20776"/>
                  <a:pt x="8463" y="21356"/>
                </a:cubicBezTo>
                <a:cubicBezTo>
                  <a:pt x="8429" y="21254"/>
                  <a:pt x="8429" y="21186"/>
                  <a:pt x="8429" y="21083"/>
                </a:cubicBezTo>
                <a:cubicBezTo>
                  <a:pt x="8406" y="20876"/>
                  <a:pt x="8367" y="20777"/>
                  <a:pt x="8282" y="20777"/>
                </a:cubicBezTo>
                <a:cubicBezTo>
                  <a:pt x="8241" y="20777"/>
                  <a:pt x="8188" y="20800"/>
                  <a:pt x="8122" y="20844"/>
                </a:cubicBezTo>
                <a:cubicBezTo>
                  <a:pt x="8020" y="20878"/>
                  <a:pt x="7951" y="20947"/>
                  <a:pt x="7883" y="20947"/>
                </a:cubicBezTo>
                <a:cubicBezTo>
                  <a:pt x="7713" y="20981"/>
                  <a:pt x="7678" y="21083"/>
                  <a:pt x="7610" y="21288"/>
                </a:cubicBezTo>
                <a:cubicBezTo>
                  <a:pt x="7576" y="21629"/>
                  <a:pt x="7474" y="21970"/>
                  <a:pt x="7337" y="22277"/>
                </a:cubicBezTo>
                <a:cubicBezTo>
                  <a:pt x="6894" y="23165"/>
                  <a:pt x="6416" y="24086"/>
                  <a:pt x="5904" y="24939"/>
                </a:cubicBezTo>
                <a:cubicBezTo>
                  <a:pt x="5529" y="25724"/>
                  <a:pt x="4846" y="26270"/>
                  <a:pt x="3993" y="26475"/>
                </a:cubicBezTo>
                <a:cubicBezTo>
                  <a:pt x="3959" y="26475"/>
                  <a:pt x="3933" y="26466"/>
                  <a:pt x="3908" y="26466"/>
                </a:cubicBezTo>
                <a:cubicBezTo>
                  <a:pt x="3882" y="26466"/>
                  <a:pt x="3857" y="26475"/>
                  <a:pt x="3823" y="26509"/>
                </a:cubicBezTo>
                <a:cubicBezTo>
                  <a:pt x="3754" y="26611"/>
                  <a:pt x="3652" y="26713"/>
                  <a:pt x="3652" y="26816"/>
                </a:cubicBezTo>
                <a:cubicBezTo>
                  <a:pt x="3621" y="26969"/>
                  <a:pt x="3728" y="27094"/>
                  <a:pt x="3848" y="27094"/>
                </a:cubicBezTo>
                <a:cubicBezTo>
                  <a:pt x="3862" y="27094"/>
                  <a:pt x="3877" y="27092"/>
                  <a:pt x="3891" y="27089"/>
                </a:cubicBezTo>
                <a:cubicBezTo>
                  <a:pt x="4198" y="27021"/>
                  <a:pt x="4505" y="26986"/>
                  <a:pt x="4812" y="26986"/>
                </a:cubicBezTo>
                <a:cubicBezTo>
                  <a:pt x="4851" y="26992"/>
                  <a:pt x="4889" y="26995"/>
                  <a:pt x="4926" y="26995"/>
                </a:cubicBezTo>
                <a:cubicBezTo>
                  <a:pt x="5315" y="26995"/>
                  <a:pt x="5624" y="26687"/>
                  <a:pt x="5904" y="26406"/>
                </a:cubicBezTo>
                <a:cubicBezTo>
                  <a:pt x="6075" y="26270"/>
                  <a:pt x="6211" y="26099"/>
                  <a:pt x="6348" y="25929"/>
                </a:cubicBezTo>
                <a:cubicBezTo>
                  <a:pt x="6928" y="25076"/>
                  <a:pt x="7508" y="24222"/>
                  <a:pt x="8054" y="23369"/>
                </a:cubicBezTo>
                <a:cubicBezTo>
                  <a:pt x="8293" y="22994"/>
                  <a:pt x="8497" y="22585"/>
                  <a:pt x="8804" y="22209"/>
                </a:cubicBezTo>
                <a:lnTo>
                  <a:pt x="8804" y="22209"/>
                </a:lnTo>
                <a:cubicBezTo>
                  <a:pt x="8770" y="22380"/>
                  <a:pt x="8736" y="22550"/>
                  <a:pt x="8668" y="22721"/>
                </a:cubicBezTo>
                <a:cubicBezTo>
                  <a:pt x="8600" y="23062"/>
                  <a:pt x="8463" y="23404"/>
                  <a:pt x="8395" y="23779"/>
                </a:cubicBezTo>
                <a:cubicBezTo>
                  <a:pt x="8020" y="25519"/>
                  <a:pt x="7132" y="27123"/>
                  <a:pt x="5938" y="28454"/>
                </a:cubicBezTo>
                <a:cubicBezTo>
                  <a:pt x="5597" y="28761"/>
                  <a:pt x="5256" y="29068"/>
                  <a:pt x="4880" y="29307"/>
                </a:cubicBezTo>
                <a:cubicBezTo>
                  <a:pt x="4812" y="29375"/>
                  <a:pt x="4744" y="29409"/>
                  <a:pt x="4676" y="29443"/>
                </a:cubicBezTo>
                <a:cubicBezTo>
                  <a:pt x="4505" y="29512"/>
                  <a:pt x="4437" y="29648"/>
                  <a:pt x="4471" y="29819"/>
                </a:cubicBezTo>
                <a:cubicBezTo>
                  <a:pt x="4518" y="29961"/>
                  <a:pt x="4616" y="30021"/>
                  <a:pt x="4705" y="30021"/>
                </a:cubicBezTo>
                <a:cubicBezTo>
                  <a:pt x="4744" y="30021"/>
                  <a:pt x="4781" y="30010"/>
                  <a:pt x="4812" y="29989"/>
                </a:cubicBezTo>
                <a:cubicBezTo>
                  <a:pt x="5187" y="29785"/>
                  <a:pt x="5563" y="29546"/>
                  <a:pt x="5904" y="29307"/>
                </a:cubicBezTo>
                <a:cubicBezTo>
                  <a:pt x="6143" y="29034"/>
                  <a:pt x="6416" y="28795"/>
                  <a:pt x="6621" y="28488"/>
                </a:cubicBezTo>
                <a:lnTo>
                  <a:pt x="6621" y="28488"/>
                </a:lnTo>
                <a:cubicBezTo>
                  <a:pt x="6552" y="28693"/>
                  <a:pt x="6552" y="28795"/>
                  <a:pt x="6484" y="28863"/>
                </a:cubicBezTo>
                <a:cubicBezTo>
                  <a:pt x="6313" y="29239"/>
                  <a:pt x="6075" y="29580"/>
                  <a:pt x="5870" y="29955"/>
                </a:cubicBezTo>
                <a:cubicBezTo>
                  <a:pt x="5460" y="30740"/>
                  <a:pt x="4710" y="31354"/>
                  <a:pt x="3823" y="31559"/>
                </a:cubicBezTo>
                <a:cubicBezTo>
                  <a:pt x="3550" y="31661"/>
                  <a:pt x="3311" y="31695"/>
                  <a:pt x="3038" y="31798"/>
                </a:cubicBezTo>
                <a:cubicBezTo>
                  <a:pt x="2867" y="31832"/>
                  <a:pt x="2765" y="32003"/>
                  <a:pt x="2799" y="32173"/>
                </a:cubicBezTo>
                <a:cubicBezTo>
                  <a:pt x="2867" y="32378"/>
                  <a:pt x="3004" y="32378"/>
                  <a:pt x="3140" y="32378"/>
                </a:cubicBezTo>
                <a:cubicBezTo>
                  <a:pt x="3311" y="32310"/>
                  <a:pt x="3481" y="32276"/>
                  <a:pt x="3652" y="32241"/>
                </a:cubicBezTo>
                <a:cubicBezTo>
                  <a:pt x="3679" y="32232"/>
                  <a:pt x="3707" y="32228"/>
                  <a:pt x="3734" y="32228"/>
                </a:cubicBezTo>
                <a:cubicBezTo>
                  <a:pt x="3809" y="32228"/>
                  <a:pt x="3884" y="32260"/>
                  <a:pt x="3959" y="32310"/>
                </a:cubicBezTo>
                <a:cubicBezTo>
                  <a:pt x="4032" y="32401"/>
                  <a:pt x="4106" y="32434"/>
                  <a:pt x="4184" y="32434"/>
                </a:cubicBezTo>
                <a:cubicBezTo>
                  <a:pt x="4252" y="32434"/>
                  <a:pt x="4324" y="32410"/>
                  <a:pt x="4403" y="32378"/>
                </a:cubicBezTo>
                <a:cubicBezTo>
                  <a:pt x="4846" y="32105"/>
                  <a:pt x="5256" y="31764"/>
                  <a:pt x="5563" y="31354"/>
                </a:cubicBezTo>
                <a:cubicBezTo>
                  <a:pt x="5972" y="30876"/>
                  <a:pt x="6382" y="30433"/>
                  <a:pt x="6825" y="29921"/>
                </a:cubicBezTo>
                <a:cubicBezTo>
                  <a:pt x="6931" y="30016"/>
                  <a:pt x="7034" y="30049"/>
                  <a:pt x="7137" y="30049"/>
                </a:cubicBezTo>
                <a:cubicBezTo>
                  <a:pt x="7367" y="30049"/>
                  <a:pt x="7601" y="29887"/>
                  <a:pt x="7883" y="29887"/>
                </a:cubicBezTo>
                <a:cubicBezTo>
                  <a:pt x="7815" y="30058"/>
                  <a:pt x="7781" y="30194"/>
                  <a:pt x="7747" y="30296"/>
                </a:cubicBezTo>
                <a:cubicBezTo>
                  <a:pt x="7713" y="30331"/>
                  <a:pt x="7644" y="30365"/>
                  <a:pt x="7644" y="30365"/>
                </a:cubicBezTo>
                <a:cubicBezTo>
                  <a:pt x="7592" y="30338"/>
                  <a:pt x="7544" y="30326"/>
                  <a:pt x="7501" y="30326"/>
                </a:cubicBezTo>
                <a:cubicBezTo>
                  <a:pt x="7374" y="30326"/>
                  <a:pt x="7286" y="30434"/>
                  <a:pt x="7235" y="30638"/>
                </a:cubicBezTo>
                <a:cubicBezTo>
                  <a:pt x="6928" y="31730"/>
                  <a:pt x="6177" y="32651"/>
                  <a:pt x="5187" y="33197"/>
                </a:cubicBezTo>
                <a:cubicBezTo>
                  <a:pt x="4880" y="33367"/>
                  <a:pt x="4676" y="33709"/>
                  <a:pt x="4641" y="34050"/>
                </a:cubicBezTo>
                <a:cubicBezTo>
                  <a:pt x="4573" y="34221"/>
                  <a:pt x="4505" y="34391"/>
                  <a:pt x="4437" y="34562"/>
                </a:cubicBezTo>
                <a:cubicBezTo>
                  <a:pt x="3584" y="35756"/>
                  <a:pt x="2628" y="36814"/>
                  <a:pt x="1502" y="37769"/>
                </a:cubicBezTo>
                <a:cubicBezTo>
                  <a:pt x="1332" y="37906"/>
                  <a:pt x="1161" y="38008"/>
                  <a:pt x="990" y="38145"/>
                </a:cubicBezTo>
                <a:cubicBezTo>
                  <a:pt x="909" y="38194"/>
                  <a:pt x="820" y="38235"/>
                  <a:pt x="730" y="38235"/>
                </a:cubicBezTo>
                <a:cubicBezTo>
                  <a:pt x="632" y="38235"/>
                  <a:pt x="534" y="38185"/>
                  <a:pt x="444" y="38042"/>
                </a:cubicBezTo>
                <a:cubicBezTo>
                  <a:pt x="404" y="38002"/>
                  <a:pt x="341" y="37986"/>
                  <a:pt x="282" y="37986"/>
                </a:cubicBezTo>
                <a:cubicBezTo>
                  <a:pt x="240" y="37986"/>
                  <a:pt x="200" y="37994"/>
                  <a:pt x="171" y="38008"/>
                </a:cubicBezTo>
                <a:cubicBezTo>
                  <a:pt x="35" y="38111"/>
                  <a:pt x="1" y="38315"/>
                  <a:pt x="103" y="38452"/>
                </a:cubicBezTo>
                <a:cubicBezTo>
                  <a:pt x="240" y="38622"/>
                  <a:pt x="376" y="38793"/>
                  <a:pt x="547" y="38964"/>
                </a:cubicBezTo>
                <a:cubicBezTo>
                  <a:pt x="547" y="38964"/>
                  <a:pt x="478" y="39066"/>
                  <a:pt x="478" y="39066"/>
                </a:cubicBezTo>
                <a:cubicBezTo>
                  <a:pt x="513" y="39100"/>
                  <a:pt x="478" y="39134"/>
                  <a:pt x="547" y="39134"/>
                </a:cubicBezTo>
                <a:lnTo>
                  <a:pt x="786" y="39134"/>
                </a:lnTo>
                <a:cubicBezTo>
                  <a:pt x="879" y="39156"/>
                  <a:pt x="969" y="39167"/>
                  <a:pt x="1057" y="39167"/>
                </a:cubicBezTo>
                <a:cubicBezTo>
                  <a:pt x="1517" y="39167"/>
                  <a:pt x="1904" y="38881"/>
                  <a:pt x="2219" y="38452"/>
                </a:cubicBezTo>
                <a:cubicBezTo>
                  <a:pt x="2526" y="38042"/>
                  <a:pt x="2969" y="37735"/>
                  <a:pt x="3481" y="37633"/>
                </a:cubicBezTo>
                <a:lnTo>
                  <a:pt x="3481" y="37633"/>
                </a:lnTo>
                <a:lnTo>
                  <a:pt x="2355" y="39066"/>
                </a:lnTo>
                <a:cubicBezTo>
                  <a:pt x="2457" y="39117"/>
                  <a:pt x="2564" y="39140"/>
                  <a:pt x="2671" y="39140"/>
                </a:cubicBezTo>
                <a:cubicBezTo>
                  <a:pt x="2922" y="39140"/>
                  <a:pt x="3167" y="39009"/>
                  <a:pt x="3311" y="38793"/>
                </a:cubicBezTo>
                <a:cubicBezTo>
                  <a:pt x="3925" y="37872"/>
                  <a:pt x="4607" y="36950"/>
                  <a:pt x="5290" y="36063"/>
                </a:cubicBezTo>
                <a:cubicBezTo>
                  <a:pt x="5426" y="35893"/>
                  <a:pt x="5597" y="35756"/>
                  <a:pt x="5768" y="35585"/>
                </a:cubicBezTo>
                <a:cubicBezTo>
                  <a:pt x="5972" y="35381"/>
                  <a:pt x="6143" y="35176"/>
                  <a:pt x="6279" y="34937"/>
                </a:cubicBezTo>
                <a:cubicBezTo>
                  <a:pt x="6621" y="34323"/>
                  <a:pt x="6894" y="33709"/>
                  <a:pt x="7201" y="33094"/>
                </a:cubicBezTo>
                <a:cubicBezTo>
                  <a:pt x="7269" y="32958"/>
                  <a:pt x="7337" y="32787"/>
                  <a:pt x="7405" y="32651"/>
                </a:cubicBezTo>
                <a:cubicBezTo>
                  <a:pt x="7435" y="32644"/>
                  <a:pt x="7463" y="32639"/>
                  <a:pt x="7488" y="32639"/>
                </a:cubicBezTo>
                <a:cubicBezTo>
                  <a:pt x="7581" y="32639"/>
                  <a:pt x="7644" y="32695"/>
                  <a:pt x="7644" y="32856"/>
                </a:cubicBezTo>
                <a:cubicBezTo>
                  <a:pt x="7713" y="33913"/>
                  <a:pt x="7678" y="35005"/>
                  <a:pt x="7542" y="36063"/>
                </a:cubicBezTo>
                <a:cubicBezTo>
                  <a:pt x="7474" y="36575"/>
                  <a:pt x="7269" y="37087"/>
                  <a:pt x="6928" y="37462"/>
                </a:cubicBezTo>
                <a:cubicBezTo>
                  <a:pt x="6996" y="37223"/>
                  <a:pt x="7030" y="37087"/>
                  <a:pt x="7064" y="36950"/>
                </a:cubicBezTo>
                <a:cubicBezTo>
                  <a:pt x="7201" y="36473"/>
                  <a:pt x="7337" y="36029"/>
                  <a:pt x="7474" y="35585"/>
                </a:cubicBezTo>
                <a:cubicBezTo>
                  <a:pt x="7508" y="35415"/>
                  <a:pt x="7542" y="35244"/>
                  <a:pt x="7542" y="35074"/>
                </a:cubicBezTo>
                <a:cubicBezTo>
                  <a:pt x="7576" y="34903"/>
                  <a:pt x="7508" y="34698"/>
                  <a:pt x="7337" y="34698"/>
                </a:cubicBezTo>
                <a:cubicBezTo>
                  <a:pt x="7201" y="34698"/>
                  <a:pt x="7167" y="34835"/>
                  <a:pt x="7098" y="35005"/>
                </a:cubicBezTo>
                <a:cubicBezTo>
                  <a:pt x="6962" y="35585"/>
                  <a:pt x="6825" y="36131"/>
                  <a:pt x="6655" y="36712"/>
                </a:cubicBezTo>
                <a:cubicBezTo>
                  <a:pt x="6537" y="36653"/>
                  <a:pt x="6444" y="36568"/>
                  <a:pt x="6356" y="36568"/>
                </a:cubicBezTo>
                <a:cubicBezTo>
                  <a:pt x="6341" y="36568"/>
                  <a:pt x="6327" y="36570"/>
                  <a:pt x="6313" y="36575"/>
                </a:cubicBezTo>
                <a:cubicBezTo>
                  <a:pt x="6177" y="36609"/>
                  <a:pt x="6075" y="36780"/>
                  <a:pt x="6006" y="36848"/>
                </a:cubicBezTo>
                <a:cubicBezTo>
                  <a:pt x="5938" y="36916"/>
                  <a:pt x="5870" y="37019"/>
                  <a:pt x="5802" y="37019"/>
                </a:cubicBezTo>
                <a:cubicBezTo>
                  <a:pt x="5770" y="37010"/>
                  <a:pt x="5741" y="37005"/>
                  <a:pt x="5715" y="37005"/>
                </a:cubicBezTo>
                <a:cubicBezTo>
                  <a:pt x="5545" y="37005"/>
                  <a:pt x="5490" y="37187"/>
                  <a:pt x="5460" y="37394"/>
                </a:cubicBezTo>
                <a:cubicBezTo>
                  <a:pt x="5426" y="37735"/>
                  <a:pt x="5290" y="38008"/>
                  <a:pt x="5051" y="38247"/>
                </a:cubicBezTo>
                <a:cubicBezTo>
                  <a:pt x="4812" y="38520"/>
                  <a:pt x="4607" y="38793"/>
                  <a:pt x="4437" y="39100"/>
                </a:cubicBezTo>
                <a:cubicBezTo>
                  <a:pt x="4573" y="39117"/>
                  <a:pt x="4701" y="39126"/>
                  <a:pt x="4829" y="39126"/>
                </a:cubicBezTo>
                <a:cubicBezTo>
                  <a:pt x="4957" y="39126"/>
                  <a:pt x="5085" y="39117"/>
                  <a:pt x="5222" y="39100"/>
                </a:cubicBezTo>
                <a:cubicBezTo>
                  <a:pt x="5290" y="39100"/>
                  <a:pt x="5392" y="38930"/>
                  <a:pt x="5460" y="38793"/>
                </a:cubicBezTo>
                <a:cubicBezTo>
                  <a:pt x="5699" y="38349"/>
                  <a:pt x="5972" y="37906"/>
                  <a:pt x="6245" y="37462"/>
                </a:cubicBezTo>
                <a:lnTo>
                  <a:pt x="6245" y="37462"/>
                </a:lnTo>
                <a:cubicBezTo>
                  <a:pt x="6143" y="38008"/>
                  <a:pt x="5938" y="38554"/>
                  <a:pt x="5699" y="39066"/>
                </a:cubicBezTo>
                <a:cubicBezTo>
                  <a:pt x="5859" y="39112"/>
                  <a:pt x="5965" y="39138"/>
                  <a:pt x="6043" y="39138"/>
                </a:cubicBezTo>
                <a:cubicBezTo>
                  <a:pt x="6200" y="39138"/>
                  <a:pt x="6245" y="39032"/>
                  <a:pt x="6382" y="38759"/>
                </a:cubicBezTo>
                <a:cubicBezTo>
                  <a:pt x="6450" y="38588"/>
                  <a:pt x="6518" y="38418"/>
                  <a:pt x="6621" y="38247"/>
                </a:cubicBezTo>
                <a:cubicBezTo>
                  <a:pt x="6621" y="38213"/>
                  <a:pt x="6655" y="38213"/>
                  <a:pt x="6655" y="38213"/>
                </a:cubicBezTo>
                <a:cubicBezTo>
                  <a:pt x="6723" y="38262"/>
                  <a:pt x="6786" y="38283"/>
                  <a:pt x="6845" y="38283"/>
                </a:cubicBezTo>
                <a:cubicBezTo>
                  <a:pt x="6992" y="38283"/>
                  <a:pt x="7113" y="38154"/>
                  <a:pt x="7235" y="38008"/>
                </a:cubicBezTo>
                <a:cubicBezTo>
                  <a:pt x="7610" y="37565"/>
                  <a:pt x="7849" y="37019"/>
                  <a:pt x="7951" y="36439"/>
                </a:cubicBezTo>
                <a:cubicBezTo>
                  <a:pt x="8122" y="35347"/>
                  <a:pt x="8190" y="34221"/>
                  <a:pt x="8088" y="33129"/>
                </a:cubicBezTo>
                <a:cubicBezTo>
                  <a:pt x="8088" y="32958"/>
                  <a:pt x="8054" y="32822"/>
                  <a:pt x="8020" y="32685"/>
                </a:cubicBezTo>
                <a:lnTo>
                  <a:pt x="8702" y="32173"/>
                </a:lnTo>
                <a:cubicBezTo>
                  <a:pt x="8770" y="32344"/>
                  <a:pt x="8804" y="32514"/>
                  <a:pt x="8804" y="32719"/>
                </a:cubicBezTo>
                <a:cubicBezTo>
                  <a:pt x="8839" y="33333"/>
                  <a:pt x="8736" y="33948"/>
                  <a:pt x="8497" y="34528"/>
                </a:cubicBezTo>
                <a:cubicBezTo>
                  <a:pt x="8463" y="34630"/>
                  <a:pt x="8429" y="34732"/>
                  <a:pt x="8395" y="34835"/>
                </a:cubicBezTo>
                <a:cubicBezTo>
                  <a:pt x="8361" y="35927"/>
                  <a:pt x="8054" y="36985"/>
                  <a:pt x="7542" y="37940"/>
                </a:cubicBezTo>
                <a:cubicBezTo>
                  <a:pt x="7405" y="38179"/>
                  <a:pt x="7235" y="38384"/>
                  <a:pt x="7030" y="38554"/>
                </a:cubicBezTo>
                <a:cubicBezTo>
                  <a:pt x="6894" y="38657"/>
                  <a:pt x="6791" y="38793"/>
                  <a:pt x="6894" y="38998"/>
                </a:cubicBezTo>
                <a:cubicBezTo>
                  <a:pt x="6933" y="39097"/>
                  <a:pt x="6985" y="39150"/>
                  <a:pt x="7054" y="39150"/>
                </a:cubicBezTo>
                <a:cubicBezTo>
                  <a:pt x="7104" y="39150"/>
                  <a:pt x="7164" y="39123"/>
                  <a:pt x="7235" y="39066"/>
                </a:cubicBezTo>
                <a:cubicBezTo>
                  <a:pt x="7405" y="38930"/>
                  <a:pt x="7576" y="38793"/>
                  <a:pt x="7781" y="38657"/>
                </a:cubicBezTo>
                <a:lnTo>
                  <a:pt x="7781" y="38657"/>
                </a:lnTo>
                <a:cubicBezTo>
                  <a:pt x="7747" y="38793"/>
                  <a:pt x="7747" y="38930"/>
                  <a:pt x="7713" y="39066"/>
                </a:cubicBezTo>
                <a:lnTo>
                  <a:pt x="8190" y="39066"/>
                </a:lnTo>
                <a:cubicBezTo>
                  <a:pt x="8259" y="38930"/>
                  <a:pt x="8327" y="38759"/>
                  <a:pt x="8361" y="38554"/>
                </a:cubicBezTo>
                <a:cubicBezTo>
                  <a:pt x="8668" y="37428"/>
                  <a:pt x="9009" y="36302"/>
                  <a:pt x="8975" y="35074"/>
                </a:cubicBezTo>
                <a:cubicBezTo>
                  <a:pt x="9009" y="34869"/>
                  <a:pt x="9077" y="34698"/>
                  <a:pt x="9180" y="34528"/>
                </a:cubicBezTo>
                <a:cubicBezTo>
                  <a:pt x="9350" y="34221"/>
                  <a:pt x="9589" y="33982"/>
                  <a:pt x="9726" y="33640"/>
                </a:cubicBezTo>
                <a:cubicBezTo>
                  <a:pt x="10374" y="32241"/>
                  <a:pt x="10988" y="30808"/>
                  <a:pt x="11603" y="29375"/>
                </a:cubicBezTo>
                <a:cubicBezTo>
                  <a:pt x="12080" y="28181"/>
                  <a:pt x="12456" y="26884"/>
                  <a:pt x="12660" y="25587"/>
                </a:cubicBezTo>
                <a:cubicBezTo>
                  <a:pt x="12660" y="25212"/>
                  <a:pt x="12865" y="24871"/>
                  <a:pt x="13172" y="24598"/>
                </a:cubicBezTo>
                <a:lnTo>
                  <a:pt x="13172" y="24598"/>
                </a:lnTo>
                <a:cubicBezTo>
                  <a:pt x="13377" y="25553"/>
                  <a:pt x="13240" y="26509"/>
                  <a:pt x="12831" y="27362"/>
                </a:cubicBezTo>
                <a:cubicBezTo>
                  <a:pt x="12592" y="27669"/>
                  <a:pt x="12524" y="28044"/>
                  <a:pt x="12626" y="28386"/>
                </a:cubicBezTo>
                <a:cubicBezTo>
                  <a:pt x="12694" y="28590"/>
                  <a:pt x="12694" y="28795"/>
                  <a:pt x="12694" y="29000"/>
                </a:cubicBezTo>
                <a:cubicBezTo>
                  <a:pt x="12797" y="29614"/>
                  <a:pt x="12490" y="30194"/>
                  <a:pt x="11944" y="30467"/>
                </a:cubicBezTo>
                <a:cubicBezTo>
                  <a:pt x="11978" y="30331"/>
                  <a:pt x="12012" y="30228"/>
                  <a:pt x="12012" y="30126"/>
                </a:cubicBezTo>
                <a:cubicBezTo>
                  <a:pt x="12080" y="29989"/>
                  <a:pt x="12114" y="29853"/>
                  <a:pt x="12114" y="29716"/>
                </a:cubicBezTo>
                <a:cubicBezTo>
                  <a:pt x="12114" y="29614"/>
                  <a:pt x="12046" y="29512"/>
                  <a:pt x="11978" y="29443"/>
                </a:cubicBezTo>
                <a:cubicBezTo>
                  <a:pt x="11910" y="29443"/>
                  <a:pt x="11807" y="29477"/>
                  <a:pt x="11739" y="29546"/>
                </a:cubicBezTo>
                <a:cubicBezTo>
                  <a:pt x="11705" y="29648"/>
                  <a:pt x="11637" y="29785"/>
                  <a:pt x="11637" y="29887"/>
                </a:cubicBezTo>
                <a:cubicBezTo>
                  <a:pt x="11295" y="30706"/>
                  <a:pt x="11022" y="31525"/>
                  <a:pt x="10681" y="32310"/>
                </a:cubicBezTo>
                <a:cubicBezTo>
                  <a:pt x="10408" y="32890"/>
                  <a:pt x="10101" y="33436"/>
                  <a:pt x="9828" y="34016"/>
                </a:cubicBezTo>
                <a:cubicBezTo>
                  <a:pt x="9794" y="34084"/>
                  <a:pt x="9760" y="34118"/>
                  <a:pt x="9726" y="34186"/>
                </a:cubicBezTo>
                <a:cubicBezTo>
                  <a:pt x="9623" y="34323"/>
                  <a:pt x="9521" y="34459"/>
                  <a:pt x="9692" y="34664"/>
                </a:cubicBezTo>
                <a:cubicBezTo>
                  <a:pt x="9749" y="34721"/>
                  <a:pt x="9798" y="34744"/>
                  <a:pt x="9842" y="34744"/>
                </a:cubicBezTo>
                <a:cubicBezTo>
                  <a:pt x="9931" y="34744"/>
                  <a:pt x="9999" y="34653"/>
                  <a:pt x="10067" y="34562"/>
                </a:cubicBezTo>
                <a:cubicBezTo>
                  <a:pt x="10272" y="34289"/>
                  <a:pt x="10408" y="34050"/>
                  <a:pt x="10579" y="33743"/>
                </a:cubicBezTo>
                <a:cubicBezTo>
                  <a:pt x="10818" y="33265"/>
                  <a:pt x="11022" y="32787"/>
                  <a:pt x="11227" y="32276"/>
                </a:cubicBezTo>
                <a:cubicBezTo>
                  <a:pt x="11295" y="32139"/>
                  <a:pt x="11364" y="32003"/>
                  <a:pt x="11466" y="31900"/>
                </a:cubicBezTo>
                <a:lnTo>
                  <a:pt x="11466" y="31900"/>
                </a:lnTo>
                <a:cubicBezTo>
                  <a:pt x="11500" y="32139"/>
                  <a:pt x="11466" y="32378"/>
                  <a:pt x="11432" y="32583"/>
                </a:cubicBezTo>
                <a:cubicBezTo>
                  <a:pt x="11295" y="33333"/>
                  <a:pt x="11125" y="34084"/>
                  <a:pt x="10954" y="34835"/>
                </a:cubicBezTo>
                <a:cubicBezTo>
                  <a:pt x="10863" y="35108"/>
                  <a:pt x="10772" y="35229"/>
                  <a:pt x="10631" y="35229"/>
                </a:cubicBezTo>
                <a:cubicBezTo>
                  <a:pt x="10560" y="35229"/>
                  <a:pt x="10476" y="35199"/>
                  <a:pt x="10374" y="35142"/>
                </a:cubicBezTo>
                <a:cubicBezTo>
                  <a:pt x="10238" y="35074"/>
                  <a:pt x="10135" y="35040"/>
                  <a:pt x="9999" y="35005"/>
                </a:cubicBezTo>
                <a:cubicBezTo>
                  <a:pt x="9919" y="34976"/>
                  <a:pt x="9855" y="34957"/>
                  <a:pt x="9802" y="34957"/>
                </a:cubicBezTo>
                <a:cubicBezTo>
                  <a:pt x="9672" y="34957"/>
                  <a:pt x="9614" y="35066"/>
                  <a:pt x="9589" y="35381"/>
                </a:cubicBezTo>
                <a:cubicBezTo>
                  <a:pt x="9521" y="35790"/>
                  <a:pt x="9487" y="36268"/>
                  <a:pt x="9487" y="36677"/>
                </a:cubicBezTo>
                <a:cubicBezTo>
                  <a:pt x="9487" y="37155"/>
                  <a:pt x="9385" y="37633"/>
                  <a:pt x="9214" y="38076"/>
                </a:cubicBezTo>
                <a:cubicBezTo>
                  <a:pt x="9077" y="38384"/>
                  <a:pt x="8975" y="38725"/>
                  <a:pt x="8839" y="39032"/>
                </a:cubicBezTo>
                <a:cubicBezTo>
                  <a:pt x="8839" y="39066"/>
                  <a:pt x="8873" y="39066"/>
                  <a:pt x="8907" y="39100"/>
                </a:cubicBezTo>
                <a:cubicBezTo>
                  <a:pt x="8986" y="39108"/>
                  <a:pt x="9059" y="39112"/>
                  <a:pt x="9126" y="39112"/>
                </a:cubicBezTo>
                <a:cubicBezTo>
                  <a:pt x="9642" y="39112"/>
                  <a:pt x="9836" y="38865"/>
                  <a:pt x="9896" y="38111"/>
                </a:cubicBezTo>
                <a:cubicBezTo>
                  <a:pt x="9931" y="37292"/>
                  <a:pt x="10272" y="36643"/>
                  <a:pt x="10408" y="35824"/>
                </a:cubicBezTo>
                <a:lnTo>
                  <a:pt x="10920" y="36097"/>
                </a:lnTo>
                <a:cubicBezTo>
                  <a:pt x="10579" y="37087"/>
                  <a:pt x="10272" y="38076"/>
                  <a:pt x="9965" y="39066"/>
                </a:cubicBezTo>
                <a:lnTo>
                  <a:pt x="10442" y="39066"/>
                </a:lnTo>
                <a:cubicBezTo>
                  <a:pt x="10920" y="37803"/>
                  <a:pt x="11295" y="36507"/>
                  <a:pt x="11603" y="35176"/>
                </a:cubicBezTo>
                <a:cubicBezTo>
                  <a:pt x="11739" y="35312"/>
                  <a:pt x="11841" y="35449"/>
                  <a:pt x="11944" y="35449"/>
                </a:cubicBezTo>
                <a:cubicBezTo>
                  <a:pt x="12114" y="35381"/>
                  <a:pt x="12251" y="35312"/>
                  <a:pt x="12319" y="35176"/>
                </a:cubicBezTo>
                <a:cubicBezTo>
                  <a:pt x="12797" y="34630"/>
                  <a:pt x="13070" y="33948"/>
                  <a:pt x="13138" y="33231"/>
                </a:cubicBezTo>
                <a:cubicBezTo>
                  <a:pt x="13172" y="32719"/>
                  <a:pt x="13309" y="32207"/>
                  <a:pt x="13479" y="31730"/>
                </a:cubicBezTo>
                <a:cubicBezTo>
                  <a:pt x="13548" y="31627"/>
                  <a:pt x="13582" y="31491"/>
                  <a:pt x="13582" y="31388"/>
                </a:cubicBezTo>
                <a:cubicBezTo>
                  <a:pt x="13718" y="30876"/>
                  <a:pt x="13684" y="30774"/>
                  <a:pt x="13275" y="30638"/>
                </a:cubicBezTo>
                <a:cubicBezTo>
                  <a:pt x="13206" y="30126"/>
                  <a:pt x="13240" y="29614"/>
                  <a:pt x="13411" y="29136"/>
                </a:cubicBezTo>
                <a:cubicBezTo>
                  <a:pt x="13650" y="28420"/>
                  <a:pt x="13821" y="27669"/>
                  <a:pt x="14025" y="26884"/>
                </a:cubicBezTo>
                <a:cubicBezTo>
                  <a:pt x="14059" y="26679"/>
                  <a:pt x="14094" y="26475"/>
                  <a:pt x="14094" y="26270"/>
                </a:cubicBezTo>
                <a:cubicBezTo>
                  <a:pt x="14094" y="25963"/>
                  <a:pt x="14059" y="25690"/>
                  <a:pt x="13718" y="25656"/>
                </a:cubicBezTo>
                <a:lnTo>
                  <a:pt x="13718" y="23506"/>
                </a:lnTo>
                <a:cubicBezTo>
                  <a:pt x="13718" y="23369"/>
                  <a:pt x="13752" y="23199"/>
                  <a:pt x="13786" y="23028"/>
                </a:cubicBezTo>
                <a:cubicBezTo>
                  <a:pt x="13855" y="22550"/>
                  <a:pt x="13957" y="22039"/>
                  <a:pt x="14025" y="21527"/>
                </a:cubicBezTo>
                <a:cubicBezTo>
                  <a:pt x="14059" y="21356"/>
                  <a:pt x="14059" y="21186"/>
                  <a:pt x="14059" y="21015"/>
                </a:cubicBezTo>
                <a:cubicBezTo>
                  <a:pt x="14059" y="20810"/>
                  <a:pt x="13991" y="20640"/>
                  <a:pt x="13821" y="20640"/>
                </a:cubicBezTo>
                <a:cubicBezTo>
                  <a:pt x="13752" y="20640"/>
                  <a:pt x="13650" y="20810"/>
                  <a:pt x="13548" y="20878"/>
                </a:cubicBezTo>
                <a:lnTo>
                  <a:pt x="13309" y="20469"/>
                </a:lnTo>
                <a:cubicBezTo>
                  <a:pt x="13377" y="20367"/>
                  <a:pt x="13445" y="20298"/>
                  <a:pt x="13548" y="20196"/>
                </a:cubicBezTo>
                <a:cubicBezTo>
                  <a:pt x="14401" y="19650"/>
                  <a:pt x="14742" y="18763"/>
                  <a:pt x="14605" y="17568"/>
                </a:cubicBezTo>
                <a:cubicBezTo>
                  <a:pt x="14537" y="17295"/>
                  <a:pt x="14605" y="16988"/>
                  <a:pt x="14810" y="16784"/>
                </a:cubicBezTo>
                <a:cubicBezTo>
                  <a:pt x="15151" y="16408"/>
                  <a:pt x="15356" y="15931"/>
                  <a:pt x="15458" y="15453"/>
                </a:cubicBezTo>
                <a:cubicBezTo>
                  <a:pt x="15629" y="14770"/>
                  <a:pt x="15731" y="14054"/>
                  <a:pt x="15902" y="13337"/>
                </a:cubicBezTo>
                <a:cubicBezTo>
                  <a:pt x="15936" y="13167"/>
                  <a:pt x="15970" y="12996"/>
                  <a:pt x="16073" y="12825"/>
                </a:cubicBezTo>
                <a:cubicBezTo>
                  <a:pt x="16277" y="12518"/>
                  <a:pt x="16380" y="12143"/>
                  <a:pt x="16380" y="11768"/>
                </a:cubicBezTo>
                <a:lnTo>
                  <a:pt x="16380" y="11222"/>
                </a:lnTo>
                <a:cubicBezTo>
                  <a:pt x="16346" y="10539"/>
                  <a:pt x="16380" y="9823"/>
                  <a:pt x="16550" y="9140"/>
                </a:cubicBezTo>
                <a:cubicBezTo>
                  <a:pt x="16619" y="8799"/>
                  <a:pt x="16653" y="8423"/>
                  <a:pt x="16653" y="8048"/>
                </a:cubicBezTo>
                <a:cubicBezTo>
                  <a:pt x="16721" y="8253"/>
                  <a:pt x="16755" y="8389"/>
                  <a:pt x="16789" y="8492"/>
                </a:cubicBezTo>
                <a:cubicBezTo>
                  <a:pt x="16994" y="9515"/>
                  <a:pt x="17301" y="10539"/>
                  <a:pt x="17642" y="11495"/>
                </a:cubicBezTo>
                <a:cubicBezTo>
                  <a:pt x="17711" y="11768"/>
                  <a:pt x="17779" y="12041"/>
                  <a:pt x="17813" y="12314"/>
                </a:cubicBezTo>
                <a:cubicBezTo>
                  <a:pt x="17847" y="12757"/>
                  <a:pt x="18086" y="13201"/>
                  <a:pt x="17881" y="13678"/>
                </a:cubicBezTo>
                <a:cubicBezTo>
                  <a:pt x="17881" y="13781"/>
                  <a:pt x="17881" y="13849"/>
                  <a:pt x="17915" y="13951"/>
                </a:cubicBezTo>
                <a:cubicBezTo>
                  <a:pt x="18325" y="14839"/>
                  <a:pt x="18598" y="15828"/>
                  <a:pt x="18734" y="16784"/>
                </a:cubicBezTo>
                <a:cubicBezTo>
                  <a:pt x="18700" y="17057"/>
                  <a:pt x="18700" y="17295"/>
                  <a:pt x="18632" y="17534"/>
                </a:cubicBezTo>
                <a:cubicBezTo>
                  <a:pt x="18632" y="17637"/>
                  <a:pt x="18564" y="17705"/>
                  <a:pt x="18530" y="17773"/>
                </a:cubicBezTo>
                <a:lnTo>
                  <a:pt x="18530" y="17773"/>
                </a:lnTo>
                <a:cubicBezTo>
                  <a:pt x="18530" y="17762"/>
                  <a:pt x="18530" y="17751"/>
                  <a:pt x="18530" y="17739"/>
                </a:cubicBezTo>
                <a:lnTo>
                  <a:pt x="18530" y="17773"/>
                </a:lnTo>
                <a:cubicBezTo>
                  <a:pt x="18530" y="17773"/>
                  <a:pt x="18530" y="17773"/>
                  <a:pt x="18530" y="17773"/>
                </a:cubicBezTo>
                <a:lnTo>
                  <a:pt x="18530" y="17773"/>
                </a:lnTo>
                <a:cubicBezTo>
                  <a:pt x="18530" y="18032"/>
                  <a:pt x="18531" y="18262"/>
                  <a:pt x="18564" y="18524"/>
                </a:cubicBezTo>
                <a:cubicBezTo>
                  <a:pt x="18734" y="19241"/>
                  <a:pt x="18905" y="19957"/>
                  <a:pt x="19110" y="20640"/>
                </a:cubicBezTo>
                <a:cubicBezTo>
                  <a:pt x="19348" y="21731"/>
                  <a:pt x="19758" y="22755"/>
                  <a:pt x="20304" y="23711"/>
                </a:cubicBezTo>
                <a:cubicBezTo>
                  <a:pt x="20133" y="24530"/>
                  <a:pt x="20543" y="25246"/>
                  <a:pt x="20611" y="26065"/>
                </a:cubicBezTo>
                <a:cubicBezTo>
                  <a:pt x="20372" y="25895"/>
                  <a:pt x="20202" y="25622"/>
                  <a:pt x="20167" y="25349"/>
                </a:cubicBezTo>
                <a:cubicBezTo>
                  <a:pt x="19826" y="24086"/>
                  <a:pt x="19451" y="22858"/>
                  <a:pt x="19110" y="21595"/>
                </a:cubicBezTo>
                <a:cubicBezTo>
                  <a:pt x="18905" y="20844"/>
                  <a:pt x="18768" y="20059"/>
                  <a:pt x="18598" y="19309"/>
                </a:cubicBezTo>
                <a:cubicBezTo>
                  <a:pt x="18535" y="19119"/>
                  <a:pt x="18501" y="18930"/>
                  <a:pt x="18306" y="18930"/>
                </a:cubicBezTo>
                <a:cubicBezTo>
                  <a:pt x="18291" y="18930"/>
                  <a:pt x="18274" y="18931"/>
                  <a:pt x="18257" y="18933"/>
                </a:cubicBezTo>
                <a:cubicBezTo>
                  <a:pt x="18120" y="18968"/>
                  <a:pt x="18086" y="19104"/>
                  <a:pt x="18154" y="19445"/>
                </a:cubicBezTo>
                <a:cubicBezTo>
                  <a:pt x="18188" y="19718"/>
                  <a:pt x="18257" y="19957"/>
                  <a:pt x="18325" y="20230"/>
                </a:cubicBezTo>
                <a:cubicBezTo>
                  <a:pt x="18325" y="20332"/>
                  <a:pt x="18359" y="20435"/>
                  <a:pt x="18359" y="20537"/>
                </a:cubicBezTo>
                <a:cubicBezTo>
                  <a:pt x="18291" y="20947"/>
                  <a:pt x="18325" y="21356"/>
                  <a:pt x="18461" y="21731"/>
                </a:cubicBezTo>
                <a:cubicBezTo>
                  <a:pt x="18632" y="22380"/>
                  <a:pt x="18803" y="22960"/>
                  <a:pt x="18973" y="23677"/>
                </a:cubicBezTo>
                <a:cubicBezTo>
                  <a:pt x="19144" y="24393"/>
                  <a:pt x="19246" y="25110"/>
                  <a:pt x="19383" y="25826"/>
                </a:cubicBezTo>
                <a:cubicBezTo>
                  <a:pt x="19212" y="25656"/>
                  <a:pt x="19076" y="25451"/>
                  <a:pt x="19007" y="25212"/>
                </a:cubicBezTo>
                <a:cubicBezTo>
                  <a:pt x="18837" y="24598"/>
                  <a:pt x="18666" y="23950"/>
                  <a:pt x="18564" y="23335"/>
                </a:cubicBezTo>
                <a:cubicBezTo>
                  <a:pt x="18530" y="22994"/>
                  <a:pt x="18427" y="22721"/>
                  <a:pt x="18086" y="22687"/>
                </a:cubicBezTo>
                <a:cubicBezTo>
                  <a:pt x="18086" y="21800"/>
                  <a:pt x="18052" y="20913"/>
                  <a:pt x="18018" y="20059"/>
                </a:cubicBezTo>
                <a:cubicBezTo>
                  <a:pt x="18018" y="19957"/>
                  <a:pt x="17984" y="19821"/>
                  <a:pt x="17949" y="19718"/>
                </a:cubicBezTo>
                <a:cubicBezTo>
                  <a:pt x="17813" y="19548"/>
                  <a:pt x="17779" y="19343"/>
                  <a:pt x="17813" y="19138"/>
                </a:cubicBezTo>
                <a:cubicBezTo>
                  <a:pt x="17813" y="18558"/>
                  <a:pt x="17847" y="17944"/>
                  <a:pt x="17881" y="17330"/>
                </a:cubicBezTo>
                <a:cubicBezTo>
                  <a:pt x="17741" y="17266"/>
                  <a:pt x="17648" y="17226"/>
                  <a:pt x="17584" y="17226"/>
                </a:cubicBezTo>
                <a:cubicBezTo>
                  <a:pt x="17476" y="17226"/>
                  <a:pt x="17446" y="17338"/>
                  <a:pt x="17403" y="17637"/>
                </a:cubicBezTo>
                <a:cubicBezTo>
                  <a:pt x="17369" y="18149"/>
                  <a:pt x="17369" y="18660"/>
                  <a:pt x="17335" y="19172"/>
                </a:cubicBezTo>
                <a:cubicBezTo>
                  <a:pt x="17335" y="19377"/>
                  <a:pt x="17301" y="19582"/>
                  <a:pt x="17233" y="19752"/>
                </a:cubicBezTo>
                <a:lnTo>
                  <a:pt x="17199" y="17773"/>
                </a:lnTo>
                <a:lnTo>
                  <a:pt x="17199" y="16545"/>
                </a:lnTo>
                <a:cubicBezTo>
                  <a:pt x="17199" y="16272"/>
                  <a:pt x="17267" y="15931"/>
                  <a:pt x="16960" y="15828"/>
                </a:cubicBezTo>
                <a:cubicBezTo>
                  <a:pt x="16994" y="15555"/>
                  <a:pt x="17028" y="15385"/>
                  <a:pt x="17062" y="15146"/>
                </a:cubicBezTo>
                <a:cubicBezTo>
                  <a:pt x="17096" y="14873"/>
                  <a:pt x="17165" y="14668"/>
                  <a:pt x="16960" y="14463"/>
                </a:cubicBezTo>
                <a:cubicBezTo>
                  <a:pt x="16892" y="14361"/>
                  <a:pt x="16892" y="14259"/>
                  <a:pt x="16892" y="14122"/>
                </a:cubicBezTo>
                <a:cubicBezTo>
                  <a:pt x="16926" y="13030"/>
                  <a:pt x="16960" y="11938"/>
                  <a:pt x="16994" y="10846"/>
                </a:cubicBezTo>
                <a:cubicBezTo>
                  <a:pt x="17028" y="10710"/>
                  <a:pt x="16994" y="10539"/>
                  <a:pt x="16994" y="10403"/>
                </a:cubicBezTo>
                <a:cubicBezTo>
                  <a:pt x="16960" y="10334"/>
                  <a:pt x="16858" y="10232"/>
                  <a:pt x="16823" y="10232"/>
                </a:cubicBezTo>
                <a:cubicBezTo>
                  <a:pt x="16721" y="10232"/>
                  <a:pt x="16653" y="10300"/>
                  <a:pt x="16619" y="10403"/>
                </a:cubicBezTo>
                <a:cubicBezTo>
                  <a:pt x="16550" y="10573"/>
                  <a:pt x="16550" y="10744"/>
                  <a:pt x="16550" y="10914"/>
                </a:cubicBezTo>
                <a:cubicBezTo>
                  <a:pt x="16516" y="12484"/>
                  <a:pt x="16380" y="14020"/>
                  <a:pt x="16141" y="15555"/>
                </a:cubicBezTo>
                <a:cubicBezTo>
                  <a:pt x="16073" y="15931"/>
                  <a:pt x="15970" y="16272"/>
                  <a:pt x="15868" y="16613"/>
                </a:cubicBezTo>
                <a:cubicBezTo>
                  <a:pt x="15766" y="16988"/>
                  <a:pt x="15595" y="17295"/>
                  <a:pt x="15424" y="17671"/>
                </a:cubicBezTo>
                <a:cubicBezTo>
                  <a:pt x="15390" y="17534"/>
                  <a:pt x="15288" y="17398"/>
                  <a:pt x="15220" y="17261"/>
                </a:cubicBezTo>
                <a:cubicBezTo>
                  <a:pt x="15164" y="17206"/>
                  <a:pt x="15085" y="17150"/>
                  <a:pt x="15040" y="17150"/>
                </a:cubicBezTo>
                <a:cubicBezTo>
                  <a:pt x="15030" y="17150"/>
                  <a:pt x="15021" y="17153"/>
                  <a:pt x="15015" y="17159"/>
                </a:cubicBezTo>
                <a:cubicBezTo>
                  <a:pt x="14912" y="17227"/>
                  <a:pt x="14878" y="17330"/>
                  <a:pt x="14844" y="17432"/>
                </a:cubicBezTo>
                <a:cubicBezTo>
                  <a:pt x="14844" y="17534"/>
                  <a:pt x="14844" y="17637"/>
                  <a:pt x="14844" y="17739"/>
                </a:cubicBezTo>
                <a:cubicBezTo>
                  <a:pt x="14947" y="18968"/>
                  <a:pt x="14878" y="20230"/>
                  <a:pt x="14605" y="21459"/>
                </a:cubicBezTo>
                <a:cubicBezTo>
                  <a:pt x="14537" y="21936"/>
                  <a:pt x="14332" y="22414"/>
                  <a:pt x="14025" y="22789"/>
                </a:cubicBezTo>
                <a:cubicBezTo>
                  <a:pt x="13923" y="22926"/>
                  <a:pt x="13752" y="23062"/>
                  <a:pt x="13855" y="23335"/>
                </a:cubicBezTo>
                <a:cubicBezTo>
                  <a:pt x="13905" y="23436"/>
                  <a:pt x="13960" y="23471"/>
                  <a:pt x="14021" y="23471"/>
                </a:cubicBezTo>
                <a:cubicBezTo>
                  <a:pt x="14126" y="23471"/>
                  <a:pt x="14250" y="23366"/>
                  <a:pt x="14401" y="23301"/>
                </a:cubicBezTo>
                <a:lnTo>
                  <a:pt x="14401" y="23301"/>
                </a:lnTo>
                <a:cubicBezTo>
                  <a:pt x="14298" y="23608"/>
                  <a:pt x="14196" y="23847"/>
                  <a:pt x="14094" y="24052"/>
                </a:cubicBezTo>
                <a:cubicBezTo>
                  <a:pt x="14059" y="24188"/>
                  <a:pt x="13991" y="24291"/>
                  <a:pt x="13991" y="24393"/>
                </a:cubicBezTo>
                <a:cubicBezTo>
                  <a:pt x="13957" y="24495"/>
                  <a:pt x="13991" y="24700"/>
                  <a:pt x="14025" y="24734"/>
                </a:cubicBezTo>
                <a:cubicBezTo>
                  <a:pt x="14076" y="24751"/>
                  <a:pt x="14128" y="24760"/>
                  <a:pt x="14179" y="24760"/>
                </a:cubicBezTo>
                <a:cubicBezTo>
                  <a:pt x="14230" y="24760"/>
                  <a:pt x="14281" y="24751"/>
                  <a:pt x="14332" y="24734"/>
                </a:cubicBezTo>
                <a:cubicBezTo>
                  <a:pt x="14401" y="24666"/>
                  <a:pt x="14469" y="24564"/>
                  <a:pt x="14571" y="24393"/>
                </a:cubicBezTo>
                <a:cubicBezTo>
                  <a:pt x="14571" y="24530"/>
                  <a:pt x="14605" y="24666"/>
                  <a:pt x="14605" y="24803"/>
                </a:cubicBezTo>
                <a:cubicBezTo>
                  <a:pt x="14571" y="25826"/>
                  <a:pt x="14537" y="26884"/>
                  <a:pt x="14537" y="27908"/>
                </a:cubicBezTo>
                <a:cubicBezTo>
                  <a:pt x="14571" y="28386"/>
                  <a:pt x="14332" y="28829"/>
                  <a:pt x="13923" y="29068"/>
                </a:cubicBezTo>
                <a:cubicBezTo>
                  <a:pt x="13855" y="29102"/>
                  <a:pt x="13786" y="29136"/>
                  <a:pt x="13752" y="29204"/>
                </a:cubicBezTo>
                <a:cubicBezTo>
                  <a:pt x="13684" y="29273"/>
                  <a:pt x="13650" y="29375"/>
                  <a:pt x="13684" y="29477"/>
                </a:cubicBezTo>
                <a:cubicBezTo>
                  <a:pt x="13718" y="29580"/>
                  <a:pt x="13752" y="29648"/>
                  <a:pt x="13855" y="29648"/>
                </a:cubicBezTo>
                <a:cubicBezTo>
                  <a:pt x="13906" y="29665"/>
                  <a:pt x="13966" y="29674"/>
                  <a:pt x="14025" y="29674"/>
                </a:cubicBezTo>
                <a:cubicBezTo>
                  <a:pt x="14085" y="29674"/>
                  <a:pt x="14145" y="29665"/>
                  <a:pt x="14196" y="29648"/>
                </a:cubicBezTo>
                <a:lnTo>
                  <a:pt x="14196" y="29648"/>
                </a:lnTo>
                <a:cubicBezTo>
                  <a:pt x="14094" y="29989"/>
                  <a:pt x="13957" y="30262"/>
                  <a:pt x="13889" y="30535"/>
                </a:cubicBezTo>
                <a:cubicBezTo>
                  <a:pt x="13821" y="30672"/>
                  <a:pt x="13821" y="30842"/>
                  <a:pt x="13855" y="30979"/>
                </a:cubicBezTo>
                <a:cubicBezTo>
                  <a:pt x="13898" y="31065"/>
                  <a:pt x="13947" y="31097"/>
                  <a:pt x="14000" y="31097"/>
                </a:cubicBezTo>
                <a:cubicBezTo>
                  <a:pt x="14072" y="31097"/>
                  <a:pt x="14151" y="31038"/>
                  <a:pt x="14230" y="30979"/>
                </a:cubicBezTo>
                <a:cubicBezTo>
                  <a:pt x="14230" y="30945"/>
                  <a:pt x="14264" y="30945"/>
                  <a:pt x="14332" y="30945"/>
                </a:cubicBezTo>
                <a:cubicBezTo>
                  <a:pt x="14401" y="31354"/>
                  <a:pt x="14332" y="31798"/>
                  <a:pt x="14162" y="32173"/>
                </a:cubicBezTo>
                <a:cubicBezTo>
                  <a:pt x="13479" y="33333"/>
                  <a:pt x="12865" y="34528"/>
                  <a:pt x="12217" y="35688"/>
                </a:cubicBezTo>
                <a:cubicBezTo>
                  <a:pt x="12122" y="35846"/>
                  <a:pt x="12057" y="36033"/>
                  <a:pt x="11858" y="36033"/>
                </a:cubicBezTo>
                <a:cubicBezTo>
                  <a:pt x="11842" y="36033"/>
                  <a:pt x="11825" y="36032"/>
                  <a:pt x="11807" y="36029"/>
                </a:cubicBezTo>
                <a:cubicBezTo>
                  <a:pt x="11773" y="36029"/>
                  <a:pt x="11705" y="36063"/>
                  <a:pt x="11671" y="36097"/>
                </a:cubicBezTo>
                <a:cubicBezTo>
                  <a:pt x="11637" y="36473"/>
                  <a:pt x="11398" y="36677"/>
                  <a:pt x="11261" y="36985"/>
                </a:cubicBezTo>
                <a:cubicBezTo>
                  <a:pt x="11227" y="37053"/>
                  <a:pt x="11330" y="37258"/>
                  <a:pt x="11432" y="37428"/>
                </a:cubicBezTo>
                <a:cubicBezTo>
                  <a:pt x="11295" y="37974"/>
                  <a:pt x="11159" y="38520"/>
                  <a:pt x="11022" y="39134"/>
                </a:cubicBezTo>
                <a:lnTo>
                  <a:pt x="11500" y="39134"/>
                </a:lnTo>
                <a:cubicBezTo>
                  <a:pt x="11637" y="38520"/>
                  <a:pt x="11807" y="37940"/>
                  <a:pt x="11910" y="37326"/>
                </a:cubicBezTo>
                <a:cubicBezTo>
                  <a:pt x="11978" y="36950"/>
                  <a:pt x="12183" y="36575"/>
                  <a:pt x="12490" y="36302"/>
                </a:cubicBezTo>
                <a:lnTo>
                  <a:pt x="12558" y="36336"/>
                </a:lnTo>
                <a:cubicBezTo>
                  <a:pt x="12422" y="37223"/>
                  <a:pt x="12251" y="38145"/>
                  <a:pt x="12114" y="39100"/>
                </a:cubicBezTo>
                <a:lnTo>
                  <a:pt x="12831" y="39100"/>
                </a:lnTo>
                <a:cubicBezTo>
                  <a:pt x="12967" y="38520"/>
                  <a:pt x="13002" y="37906"/>
                  <a:pt x="13002" y="37292"/>
                </a:cubicBezTo>
                <a:lnTo>
                  <a:pt x="13002" y="36507"/>
                </a:lnTo>
                <a:cubicBezTo>
                  <a:pt x="13036" y="36302"/>
                  <a:pt x="13036" y="36063"/>
                  <a:pt x="13036" y="35824"/>
                </a:cubicBezTo>
                <a:cubicBezTo>
                  <a:pt x="13002" y="35483"/>
                  <a:pt x="13104" y="35108"/>
                  <a:pt x="13309" y="34835"/>
                </a:cubicBezTo>
                <a:cubicBezTo>
                  <a:pt x="13582" y="34323"/>
                  <a:pt x="13821" y="33845"/>
                  <a:pt x="14162" y="33333"/>
                </a:cubicBezTo>
                <a:cubicBezTo>
                  <a:pt x="14162" y="33470"/>
                  <a:pt x="14162" y="33572"/>
                  <a:pt x="14162" y="33675"/>
                </a:cubicBezTo>
                <a:cubicBezTo>
                  <a:pt x="14094" y="34391"/>
                  <a:pt x="13889" y="35074"/>
                  <a:pt x="13616" y="35722"/>
                </a:cubicBezTo>
                <a:cubicBezTo>
                  <a:pt x="13548" y="35790"/>
                  <a:pt x="13513" y="35858"/>
                  <a:pt x="13479" y="35927"/>
                </a:cubicBezTo>
                <a:cubicBezTo>
                  <a:pt x="13411" y="36097"/>
                  <a:pt x="13343" y="36302"/>
                  <a:pt x="13513" y="36439"/>
                </a:cubicBezTo>
                <a:cubicBezTo>
                  <a:pt x="13566" y="36480"/>
                  <a:pt x="13611" y="36500"/>
                  <a:pt x="13653" y="36500"/>
                </a:cubicBezTo>
                <a:cubicBezTo>
                  <a:pt x="13747" y="36500"/>
                  <a:pt x="13818" y="36400"/>
                  <a:pt x="13889" y="36234"/>
                </a:cubicBezTo>
                <a:cubicBezTo>
                  <a:pt x="14025" y="36029"/>
                  <a:pt x="14128" y="35790"/>
                  <a:pt x="14264" y="35517"/>
                </a:cubicBezTo>
                <a:lnTo>
                  <a:pt x="14264" y="35517"/>
                </a:lnTo>
                <a:cubicBezTo>
                  <a:pt x="14367" y="36131"/>
                  <a:pt x="14025" y="37872"/>
                  <a:pt x="13548" y="39134"/>
                </a:cubicBezTo>
                <a:lnTo>
                  <a:pt x="14469" y="39134"/>
                </a:lnTo>
                <a:lnTo>
                  <a:pt x="14878" y="38042"/>
                </a:lnTo>
                <a:cubicBezTo>
                  <a:pt x="14981" y="37701"/>
                  <a:pt x="15117" y="37360"/>
                  <a:pt x="15288" y="37053"/>
                </a:cubicBezTo>
                <a:cubicBezTo>
                  <a:pt x="15356" y="37735"/>
                  <a:pt x="15424" y="38384"/>
                  <a:pt x="15493" y="39100"/>
                </a:cubicBezTo>
                <a:lnTo>
                  <a:pt x="15970" y="39100"/>
                </a:lnTo>
                <a:cubicBezTo>
                  <a:pt x="15902" y="38349"/>
                  <a:pt x="15834" y="37599"/>
                  <a:pt x="15731" y="36814"/>
                </a:cubicBezTo>
                <a:cubicBezTo>
                  <a:pt x="16073" y="36780"/>
                  <a:pt x="16141" y="36473"/>
                  <a:pt x="16175" y="36166"/>
                </a:cubicBezTo>
                <a:cubicBezTo>
                  <a:pt x="16243" y="35381"/>
                  <a:pt x="16312" y="34630"/>
                  <a:pt x="16380" y="33845"/>
                </a:cubicBezTo>
                <a:cubicBezTo>
                  <a:pt x="16448" y="33299"/>
                  <a:pt x="16448" y="32753"/>
                  <a:pt x="16482" y="32207"/>
                </a:cubicBezTo>
                <a:cubicBezTo>
                  <a:pt x="16550" y="31968"/>
                  <a:pt x="16448" y="31695"/>
                  <a:pt x="16277" y="31525"/>
                </a:cubicBezTo>
                <a:cubicBezTo>
                  <a:pt x="16380" y="31081"/>
                  <a:pt x="16482" y="30706"/>
                  <a:pt x="16585" y="30228"/>
                </a:cubicBezTo>
                <a:cubicBezTo>
                  <a:pt x="16789" y="30706"/>
                  <a:pt x="16994" y="31081"/>
                  <a:pt x="17199" y="31525"/>
                </a:cubicBezTo>
                <a:cubicBezTo>
                  <a:pt x="17199" y="31593"/>
                  <a:pt x="17233" y="31695"/>
                  <a:pt x="17233" y="31764"/>
                </a:cubicBezTo>
                <a:cubicBezTo>
                  <a:pt x="17267" y="33265"/>
                  <a:pt x="17472" y="34767"/>
                  <a:pt x="17847" y="36234"/>
                </a:cubicBezTo>
                <a:cubicBezTo>
                  <a:pt x="17949" y="36643"/>
                  <a:pt x="18120" y="36985"/>
                  <a:pt x="18359" y="37326"/>
                </a:cubicBezTo>
                <a:cubicBezTo>
                  <a:pt x="18461" y="37496"/>
                  <a:pt x="18666" y="37565"/>
                  <a:pt x="18905" y="37769"/>
                </a:cubicBezTo>
                <a:cubicBezTo>
                  <a:pt x="18973" y="38111"/>
                  <a:pt x="19076" y="38588"/>
                  <a:pt x="19212" y="39100"/>
                </a:cubicBezTo>
                <a:lnTo>
                  <a:pt x="19690" y="39100"/>
                </a:lnTo>
                <a:cubicBezTo>
                  <a:pt x="19485" y="37940"/>
                  <a:pt x="19110" y="36848"/>
                  <a:pt x="19110" y="35620"/>
                </a:cubicBezTo>
                <a:lnTo>
                  <a:pt x="19280" y="35620"/>
                </a:lnTo>
                <a:cubicBezTo>
                  <a:pt x="19485" y="35551"/>
                  <a:pt x="19519" y="35381"/>
                  <a:pt x="19451" y="35176"/>
                </a:cubicBezTo>
                <a:cubicBezTo>
                  <a:pt x="19417" y="35074"/>
                  <a:pt x="19348" y="35005"/>
                  <a:pt x="19280" y="34937"/>
                </a:cubicBezTo>
                <a:cubicBezTo>
                  <a:pt x="18973" y="34391"/>
                  <a:pt x="18768" y="33811"/>
                  <a:pt x="18700" y="33163"/>
                </a:cubicBezTo>
                <a:lnTo>
                  <a:pt x="18905" y="32958"/>
                </a:lnTo>
                <a:cubicBezTo>
                  <a:pt x="18939" y="32958"/>
                  <a:pt x="18973" y="32958"/>
                  <a:pt x="18973" y="32992"/>
                </a:cubicBezTo>
                <a:cubicBezTo>
                  <a:pt x="19246" y="33402"/>
                  <a:pt x="19417" y="33845"/>
                  <a:pt x="19451" y="34289"/>
                </a:cubicBezTo>
                <a:cubicBezTo>
                  <a:pt x="19519" y="34664"/>
                  <a:pt x="19621" y="35040"/>
                  <a:pt x="19758" y="35415"/>
                </a:cubicBezTo>
                <a:cubicBezTo>
                  <a:pt x="20099" y="36404"/>
                  <a:pt x="20440" y="37394"/>
                  <a:pt x="20782" y="38384"/>
                </a:cubicBezTo>
                <a:cubicBezTo>
                  <a:pt x="20884" y="38622"/>
                  <a:pt x="20986" y="38861"/>
                  <a:pt x="21089" y="39100"/>
                </a:cubicBezTo>
                <a:lnTo>
                  <a:pt x="21942" y="39100"/>
                </a:lnTo>
                <a:cubicBezTo>
                  <a:pt x="21532" y="37974"/>
                  <a:pt x="21259" y="36814"/>
                  <a:pt x="21191" y="35620"/>
                </a:cubicBezTo>
                <a:lnTo>
                  <a:pt x="21191" y="35620"/>
                </a:lnTo>
                <a:cubicBezTo>
                  <a:pt x="21430" y="35927"/>
                  <a:pt x="21601" y="36302"/>
                  <a:pt x="21669" y="36677"/>
                </a:cubicBezTo>
                <a:cubicBezTo>
                  <a:pt x="21839" y="37360"/>
                  <a:pt x="22078" y="38042"/>
                  <a:pt x="22385" y="38691"/>
                </a:cubicBezTo>
                <a:cubicBezTo>
                  <a:pt x="22536" y="38967"/>
                  <a:pt x="22687" y="39132"/>
                  <a:pt x="22906" y="39132"/>
                </a:cubicBezTo>
                <a:cubicBezTo>
                  <a:pt x="22984" y="39132"/>
                  <a:pt x="23071" y="39111"/>
                  <a:pt x="23170" y="39066"/>
                </a:cubicBezTo>
                <a:lnTo>
                  <a:pt x="23000" y="38691"/>
                </a:lnTo>
                <a:cubicBezTo>
                  <a:pt x="23068" y="38554"/>
                  <a:pt x="23136" y="38418"/>
                  <a:pt x="23170" y="38247"/>
                </a:cubicBezTo>
                <a:cubicBezTo>
                  <a:pt x="23136" y="38145"/>
                  <a:pt x="23000" y="38042"/>
                  <a:pt x="22897" y="37940"/>
                </a:cubicBezTo>
                <a:lnTo>
                  <a:pt x="22556" y="37462"/>
                </a:lnTo>
                <a:cubicBezTo>
                  <a:pt x="22727" y="37462"/>
                  <a:pt x="22863" y="37428"/>
                  <a:pt x="23034" y="37394"/>
                </a:cubicBezTo>
                <a:cubicBezTo>
                  <a:pt x="23170" y="37394"/>
                  <a:pt x="23273" y="37223"/>
                  <a:pt x="23239" y="37087"/>
                </a:cubicBezTo>
                <a:cubicBezTo>
                  <a:pt x="23204" y="36985"/>
                  <a:pt x="23136" y="36882"/>
                  <a:pt x="23034" y="36814"/>
                </a:cubicBezTo>
                <a:cubicBezTo>
                  <a:pt x="22522" y="36643"/>
                  <a:pt x="22454" y="36575"/>
                  <a:pt x="22283" y="35824"/>
                </a:cubicBezTo>
                <a:lnTo>
                  <a:pt x="23034" y="35824"/>
                </a:lnTo>
                <a:cubicBezTo>
                  <a:pt x="23204" y="36404"/>
                  <a:pt x="23409" y="37019"/>
                  <a:pt x="23580" y="37633"/>
                </a:cubicBezTo>
                <a:cubicBezTo>
                  <a:pt x="23614" y="37701"/>
                  <a:pt x="23580" y="37803"/>
                  <a:pt x="23580" y="37872"/>
                </a:cubicBezTo>
                <a:cubicBezTo>
                  <a:pt x="23580" y="38042"/>
                  <a:pt x="23648" y="38179"/>
                  <a:pt x="23682" y="38315"/>
                </a:cubicBezTo>
                <a:cubicBezTo>
                  <a:pt x="23819" y="38554"/>
                  <a:pt x="23989" y="38793"/>
                  <a:pt x="24160" y="39134"/>
                </a:cubicBezTo>
                <a:lnTo>
                  <a:pt x="25354" y="39134"/>
                </a:lnTo>
                <a:lnTo>
                  <a:pt x="25115" y="38827"/>
                </a:lnTo>
                <a:lnTo>
                  <a:pt x="26344" y="38213"/>
                </a:lnTo>
                <a:cubicBezTo>
                  <a:pt x="26370" y="38202"/>
                  <a:pt x="26395" y="38197"/>
                  <a:pt x="26417" y="38197"/>
                </a:cubicBezTo>
                <a:cubicBezTo>
                  <a:pt x="26537" y="38197"/>
                  <a:pt x="26599" y="38337"/>
                  <a:pt x="26685" y="38452"/>
                </a:cubicBezTo>
                <a:lnTo>
                  <a:pt x="26275" y="39134"/>
                </a:lnTo>
                <a:cubicBezTo>
                  <a:pt x="26457" y="39145"/>
                  <a:pt x="26638" y="39162"/>
                  <a:pt x="26819" y="39162"/>
                </a:cubicBezTo>
                <a:cubicBezTo>
                  <a:pt x="27215" y="39162"/>
                  <a:pt x="27606" y="39079"/>
                  <a:pt x="27982" y="38657"/>
                </a:cubicBezTo>
                <a:lnTo>
                  <a:pt x="27982" y="38657"/>
                </a:lnTo>
                <a:cubicBezTo>
                  <a:pt x="27947" y="38861"/>
                  <a:pt x="27947" y="38998"/>
                  <a:pt x="27947" y="39134"/>
                </a:cubicBezTo>
                <a:lnTo>
                  <a:pt x="28357" y="39134"/>
                </a:lnTo>
                <a:cubicBezTo>
                  <a:pt x="28493" y="38895"/>
                  <a:pt x="28528" y="38588"/>
                  <a:pt x="28493" y="38315"/>
                </a:cubicBezTo>
                <a:lnTo>
                  <a:pt x="29347" y="37428"/>
                </a:lnTo>
                <a:cubicBezTo>
                  <a:pt x="29455" y="37520"/>
                  <a:pt x="29553" y="37557"/>
                  <a:pt x="29646" y="37557"/>
                </a:cubicBezTo>
                <a:cubicBezTo>
                  <a:pt x="29930" y="37557"/>
                  <a:pt x="30155" y="37207"/>
                  <a:pt x="30438" y="37053"/>
                </a:cubicBezTo>
                <a:lnTo>
                  <a:pt x="30438" y="37053"/>
                </a:lnTo>
                <a:cubicBezTo>
                  <a:pt x="30097" y="37940"/>
                  <a:pt x="29449" y="38384"/>
                  <a:pt x="28869" y="39066"/>
                </a:cubicBezTo>
                <a:cubicBezTo>
                  <a:pt x="28971" y="39100"/>
                  <a:pt x="29074" y="39134"/>
                  <a:pt x="29176" y="39134"/>
                </a:cubicBezTo>
                <a:lnTo>
                  <a:pt x="30302" y="39134"/>
                </a:lnTo>
                <a:cubicBezTo>
                  <a:pt x="30328" y="39139"/>
                  <a:pt x="30353" y="39141"/>
                  <a:pt x="30378" y="39141"/>
                </a:cubicBezTo>
                <a:cubicBezTo>
                  <a:pt x="30548" y="39141"/>
                  <a:pt x="30686" y="39040"/>
                  <a:pt x="30746" y="38861"/>
                </a:cubicBezTo>
                <a:cubicBezTo>
                  <a:pt x="30916" y="38520"/>
                  <a:pt x="31087" y="38145"/>
                  <a:pt x="31223" y="37769"/>
                </a:cubicBezTo>
                <a:cubicBezTo>
                  <a:pt x="31292" y="37667"/>
                  <a:pt x="31292" y="37530"/>
                  <a:pt x="31292" y="37428"/>
                </a:cubicBezTo>
                <a:cubicBezTo>
                  <a:pt x="31189" y="36985"/>
                  <a:pt x="31394" y="36541"/>
                  <a:pt x="31769" y="36336"/>
                </a:cubicBezTo>
                <a:cubicBezTo>
                  <a:pt x="32042" y="36166"/>
                  <a:pt x="32247" y="35927"/>
                  <a:pt x="32418" y="35620"/>
                </a:cubicBezTo>
                <a:cubicBezTo>
                  <a:pt x="32964" y="34562"/>
                  <a:pt x="33373" y="33402"/>
                  <a:pt x="33544" y="32173"/>
                </a:cubicBezTo>
                <a:cubicBezTo>
                  <a:pt x="33544" y="32105"/>
                  <a:pt x="33544" y="32003"/>
                  <a:pt x="33544" y="31900"/>
                </a:cubicBezTo>
                <a:cubicBezTo>
                  <a:pt x="33518" y="31697"/>
                  <a:pt x="33455" y="31588"/>
                  <a:pt x="33326" y="31588"/>
                </a:cubicBezTo>
                <a:cubicBezTo>
                  <a:pt x="33290" y="31588"/>
                  <a:pt x="33249" y="31597"/>
                  <a:pt x="33202" y="31614"/>
                </a:cubicBezTo>
                <a:lnTo>
                  <a:pt x="33202" y="31614"/>
                </a:lnTo>
                <a:cubicBezTo>
                  <a:pt x="33214" y="31589"/>
                  <a:pt x="33225" y="31570"/>
                  <a:pt x="33237" y="31559"/>
                </a:cubicBezTo>
                <a:cubicBezTo>
                  <a:pt x="33680" y="31184"/>
                  <a:pt x="34021" y="30740"/>
                  <a:pt x="34260" y="30228"/>
                </a:cubicBezTo>
                <a:cubicBezTo>
                  <a:pt x="34431" y="29887"/>
                  <a:pt x="34431" y="29887"/>
                  <a:pt x="34772" y="29785"/>
                </a:cubicBezTo>
                <a:lnTo>
                  <a:pt x="34772" y="29785"/>
                </a:lnTo>
                <a:cubicBezTo>
                  <a:pt x="34772" y="30228"/>
                  <a:pt x="34499" y="30774"/>
                  <a:pt x="34226" y="30842"/>
                </a:cubicBezTo>
                <a:cubicBezTo>
                  <a:pt x="33953" y="30911"/>
                  <a:pt x="33953" y="31115"/>
                  <a:pt x="33919" y="31388"/>
                </a:cubicBezTo>
                <a:cubicBezTo>
                  <a:pt x="33817" y="32787"/>
                  <a:pt x="33475" y="34152"/>
                  <a:pt x="32929" y="35415"/>
                </a:cubicBezTo>
                <a:cubicBezTo>
                  <a:pt x="32691" y="36029"/>
                  <a:pt x="32349" y="36575"/>
                  <a:pt x="31872" y="37053"/>
                </a:cubicBezTo>
                <a:lnTo>
                  <a:pt x="31838" y="37087"/>
                </a:lnTo>
                <a:cubicBezTo>
                  <a:pt x="31599" y="37326"/>
                  <a:pt x="31565" y="37496"/>
                  <a:pt x="31667" y="37633"/>
                </a:cubicBezTo>
                <a:cubicBezTo>
                  <a:pt x="31725" y="37714"/>
                  <a:pt x="31783" y="37744"/>
                  <a:pt x="31840" y="37744"/>
                </a:cubicBezTo>
                <a:cubicBezTo>
                  <a:pt x="31950" y="37744"/>
                  <a:pt x="32055" y="37632"/>
                  <a:pt x="32145" y="37565"/>
                </a:cubicBezTo>
                <a:cubicBezTo>
                  <a:pt x="32213" y="37496"/>
                  <a:pt x="32315" y="37462"/>
                  <a:pt x="32452" y="37360"/>
                </a:cubicBezTo>
                <a:lnTo>
                  <a:pt x="32452" y="37360"/>
                </a:lnTo>
                <a:cubicBezTo>
                  <a:pt x="32349" y="38008"/>
                  <a:pt x="32213" y="38622"/>
                  <a:pt x="31974" y="39203"/>
                </a:cubicBezTo>
                <a:cubicBezTo>
                  <a:pt x="32076" y="39237"/>
                  <a:pt x="32179" y="39237"/>
                  <a:pt x="32281" y="39237"/>
                </a:cubicBezTo>
                <a:cubicBezTo>
                  <a:pt x="32395" y="39237"/>
                  <a:pt x="32493" y="39176"/>
                  <a:pt x="32607" y="39176"/>
                </a:cubicBezTo>
                <a:cubicBezTo>
                  <a:pt x="32664" y="39176"/>
                  <a:pt x="32725" y="39191"/>
                  <a:pt x="32793" y="39237"/>
                </a:cubicBezTo>
                <a:cubicBezTo>
                  <a:pt x="32800" y="39240"/>
                  <a:pt x="32809" y="39242"/>
                  <a:pt x="32819" y="39242"/>
                </a:cubicBezTo>
                <a:cubicBezTo>
                  <a:pt x="32903" y="39242"/>
                  <a:pt x="33073" y="39120"/>
                  <a:pt x="33134" y="38998"/>
                </a:cubicBezTo>
                <a:cubicBezTo>
                  <a:pt x="33339" y="38554"/>
                  <a:pt x="33578" y="38076"/>
                  <a:pt x="33783" y="37599"/>
                </a:cubicBezTo>
                <a:cubicBezTo>
                  <a:pt x="33851" y="37360"/>
                  <a:pt x="33953" y="37121"/>
                  <a:pt x="34021" y="36848"/>
                </a:cubicBezTo>
                <a:cubicBezTo>
                  <a:pt x="34124" y="36507"/>
                  <a:pt x="34124" y="36507"/>
                  <a:pt x="33919" y="36131"/>
                </a:cubicBezTo>
                <a:cubicBezTo>
                  <a:pt x="34090" y="35790"/>
                  <a:pt x="34158" y="35381"/>
                  <a:pt x="34465" y="35176"/>
                </a:cubicBezTo>
                <a:cubicBezTo>
                  <a:pt x="34567" y="35108"/>
                  <a:pt x="34636" y="34937"/>
                  <a:pt x="34670" y="34767"/>
                </a:cubicBezTo>
                <a:cubicBezTo>
                  <a:pt x="34806" y="34152"/>
                  <a:pt x="34943" y="33538"/>
                  <a:pt x="35079" y="32890"/>
                </a:cubicBezTo>
                <a:cubicBezTo>
                  <a:pt x="35147" y="32685"/>
                  <a:pt x="35147" y="32446"/>
                  <a:pt x="35216" y="32241"/>
                </a:cubicBezTo>
                <a:cubicBezTo>
                  <a:pt x="35318" y="32890"/>
                  <a:pt x="35352" y="33504"/>
                  <a:pt x="35250" y="34152"/>
                </a:cubicBezTo>
                <a:cubicBezTo>
                  <a:pt x="35250" y="34289"/>
                  <a:pt x="35216" y="34425"/>
                  <a:pt x="35147" y="34528"/>
                </a:cubicBezTo>
                <a:cubicBezTo>
                  <a:pt x="34909" y="34767"/>
                  <a:pt x="34909" y="35108"/>
                  <a:pt x="34840" y="35415"/>
                </a:cubicBezTo>
                <a:cubicBezTo>
                  <a:pt x="34738" y="35927"/>
                  <a:pt x="34636" y="36439"/>
                  <a:pt x="34533" y="36950"/>
                </a:cubicBezTo>
                <a:cubicBezTo>
                  <a:pt x="34499" y="37087"/>
                  <a:pt x="34431" y="37223"/>
                  <a:pt x="34397" y="37360"/>
                </a:cubicBezTo>
                <a:cubicBezTo>
                  <a:pt x="34328" y="37530"/>
                  <a:pt x="34260" y="37735"/>
                  <a:pt x="34226" y="37940"/>
                </a:cubicBezTo>
                <a:cubicBezTo>
                  <a:pt x="34192" y="38281"/>
                  <a:pt x="34056" y="38588"/>
                  <a:pt x="33851" y="38861"/>
                </a:cubicBezTo>
                <a:cubicBezTo>
                  <a:pt x="33783" y="38964"/>
                  <a:pt x="33748" y="39100"/>
                  <a:pt x="33714" y="39203"/>
                </a:cubicBezTo>
                <a:lnTo>
                  <a:pt x="34397" y="39203"/>
                </a:lnTo>
                <a:cubicBezTo>
                  <a:pt x="34670" y="38657"/>
                  <a:pt x="34601" y="37872"/>
                  <a:pt x="35182" y="37496"/>
                </a:cubicBezTo>
                <a:lnTo>
                  <a:pt x="35182" y="37496"/>
                </a:lnTo>
                <a:cubicBezTo>
                  <a:pt x="35147" y="38111"/>
                  <a:pt x="35011" y="38657"/>
                  <a:pt x="34806" y="39203"/>
                </a:cubicBezTo>
                <a:lnTo>
                  <a:pt x="35659" y="39203"/>
                </a:lnTo>
                <a:cubicBezTo>
                  <a:pt x="35728" y="39066"/>
                  <a:pt x="35762" y="38895"/>
                  <a:pt x="35830" y="38691"/>
                </a:cubicBezTo>
                <a:lnTo>
                  <a:pt x="36512" y="38964"/>
                </a:lnTo>
                <a:lnTo>
                  <a:pt x="36546" y="39237"/>
                </a:lnTo>
                <a:lnTo>
                  <a:pt x="37161" y="39237"/>
                </a:lnTo>
                <a:cubicBezTo>
                  <a:pt x="37195" y="39066"/>
                  <a:pt x="37195" y="38930"/>
                  <a:pt x="37229" y="38793"/>
                </a:cubicBezTo>
                <a:cubicBezTo>
                  <a:pt x="37263" y="38657"/>
                  <a:pt x="37297" y="38520"/>
                  <a:pt x="37331" y="38384"/>
                </a:cubicBezTo>
                <a:cubicBezTo>
                  <a:pt x="37707" y="37599"/>
                  <a:pt x="37877" y="36712"/>
                  <a:pt x="37877" y="35858"/>
                </a:cubicBezTo>
                <a:cubicBezTo>
                  <a:pt x="37911" y="35040"/>
                  <a:pt x="37877" y="34221"/>
                  <a:pt x="37809" y="33402"/>
                </a:cubicBezTo>
                <a:cubicBezTo>
                  <a:pt x="37775" y="33060"/>
                  <a:pt x="37707" y="32719"/>
                  <a:pt x="37604" y="32378"/>
                </a:cubicBezTo>
                <a:cubicBezTo>
                  <a:pt x="37570" y="32207"/>
                  <a:pt x="37570" y="32037"/>
                  <a:pt x="37604" y="31832"/>
                </a:cubicBezTo>
                <a:cubicBezTo>
                  <a:pt x="37877" y="31149"/>
                  <a:pt x="38014" y="30399"/>
                  <a:pt x="37980" y="29614"/>
                </a:cubicBezTo>
                <a:lnTo>
                  <a:pt x="37980" y="28454"/>
                </a:lnTo>
                <a:cubicBezTo>
                  <a:pt x="38150" y="28693"/>
                  <a:pt x="38389" y="29000"/>
                  <a:pt x="38594" y="29341"/>
                </a:cubicBezTo>
                <a:cubicBezTo>
                  <a:pt x="38662" y="29477"/>
                  <a:pt x="38696" y="29614"/>
                  <a:pt x="38662" y="29785"/>
                </a:cubicBezTo>
                <a:cubicBezTo>
                  <a:pt x="38492" y="30228"/>
                  <a:pt x="38492" y="30706"/>
                  <a:pt x="38628" y="31184"/>
                </a:cubicBezTo>
                <a:cubicBezTo>
                  <a:pt x="38764" y="31832"/>
                  <a:pt x="38935" y="32480"/>
                  <a:pt x="39106" y="33129"/>
                </a:cubicBezTo>
                <a:cubicBezTo>
                  <a:pt x="39174" y="33333"/>
                  <a:pt x="39242" y="33538"/>
                  <a:pt x="39276" y="33675"/>
                </a:cubicBezTo>
                <a:cubicBezTo>
                  <a:pt x="39208" y="33948"/>
                  <a:pt x="39140" y="34152"/>
                  <a:pt x="39072" y="34459"/>
                </a:cubicBezTo>
                <a:cubicBezTo>
                  <a:pt x="38764" y="33913"/>
                  <a:pt x="38560" y="33367"/>
                  <a:pt x="38423" y="32753"/>
                </a:cubicBezTo>
                <a:cubicBezTo>
                  <a:pt x="38423" y="32651"/>
                  <a:pt x="38389" y="32549"/>
                  <a:pt x="38355" y="32412"/>
                </a:cubicBezTo>
                <a:cubicBezTo>
                  <a:pt x="38321" y="32344"/>
                  <a:pt x="38219" y="32276"/>
                  <a:pt x="38150" y="32276"/>
                </a:cubicBezTo>
                <a:cubicBezTo>
                  <a:pt x="38082" y="32310"/>
                  <a:pt x="38014" y="32412"/>
                  <a:pt x="37980" y="32480"/>
                </a:cubicBezTo>
                <a:cubicBezTo>
                  <a:pt x="37980" y="32617"/>
                  <a:pt x="37980" y="32753"/>
                  <a:pt x="37980" y="32856"/>
                </a:cubicBezTo>
                <a:cubicBezTo>
                  <a:pt x="38014" y="33709"/>
                  <a:pt x="38048" y="34528"/>
                  <a:pt x="38048" y="35347"/>
                </a:cubicBezTo>
                <a:cubicBezTo>
                  <a:pt x="38048" y="35483"/>
                  <a:pt x="38048" y="35585"/>
                  <a:pt x="38048" y="35790"/>
                </a:cubicBezTo>
                <a:cubicBezTo>
                  <a:pt x="38048" y="35961"/>
                  <a:pt x="38116" y="36097"/>
                  <a:pt x="38287" y="36097"/>
                </a:cubicBezTo>
                <a:cubicBezTo>
                  <a:pt x="38301" y="36101"/>
                  <a:pt x="38314" y="36103"/>
                  <a:pt x="38327" y="36103"/>
                </a:cubicBezTo>
                <a:cubicBezTo>
                  <a:pt x="38437" y="36103"/>
                  <a:pt x="38492" y="35974"/>
                  <a:pt x="38492" y="35790"/>
                </a:cubicBezTo>
                <a:cubicBezTo>
                  <a:pt x="38526" y="35551"/>
                  <a:pt x="38526" y="35312"/>
                  <a:pt x="38526" y="35074"/>
                </a:cubicBezTo>
                <a:cubicBezTo>
                  <a:pt x="38526" y="34937"/>
                  <a:pt x="38560" y="34835"/>
                  <a:pt x="38560" y="34732"/>
                </a:cubicBezTo>
                <a:cubicBezTo>
                  <a:pt x="38833" y="35244"/>
                  <a:pt x="39208" y="35654"/>
                  <a:pt x="39276" y="36336"/>
                </a:cubicBezTo>
                <a:cubicBezTo>
                  <a:pt x="39345" y="37292"/>
                  <a:pt x="39447" y="38213"/>
                  <a:pt x="39549" y="39237"/>
                </a:cubicBezTo>
                <a:lnTo>
                  <a:pt x="39925" y="39271"/>
                </a:lnTo>
                <a:cubicBezTo>
                  <a:pt x="39959" y="38998"/>
                  <a:pt x="39993" y="38793"/>
                  <a:pt x="39993" y="38554"/>
                </a:cubicBezTo>
                <a:cubicBezTo>
                  <a:pt x="40027" y="38588"/>
                  <a:pt x="40095" y="38588"/>
                  <a:pt x="40129" y="38588"/>
                </a:cubicBezTo>
                <a:cubicBezTo>
                  <a:pt x="40402" y="38588"/>
                  <a:pt x="40471" y="38384"/>
                  <a:pt x="40334" y="38111"/>
                </a:cubicBezTo>
                <a:cubicBezTo>
                  <a:pt x="40266" y="37940"/>
                  <a:pt x="40129" y="37803"/>
                  <a:pt x="40061" y="37667"/>
                </a:cubicBezTo>
                <a:cubicBezTo>
                  <a:pt x="39925" y="37394"/>
                  <a:pt x="39856" y="37087"/>
                  <a:pt x="39891" y="36814"/>
                </a:cubicBezTo>
                <a:lnTo>
                  <a:pt x="39891" y="36814"/>
                </a:lnTo>
                <a:lnTo>
                  <a:pt x="40539" y="37155"/>
                </a:lnTo>
                <a:cubicBezTo>
                  <a:pt x="40641" y="37803"/>
                  <a:pt x="40710" y="38486"/>
                  <a:pt x="40812" y="39203"/>
                </a:cubicBezTo>
                <a:lnTo>
                  <a:pt x="41221" y="39237"/>
                </a:lnTo>
                <a:cubicBezTo>
                  <a:pt x="41255" y="39100"/>
                  <a:pt x="41255" y="38964"/>
                  <a:pt x="41255" y="38759"/>
                </a:cubicBezTo>
                <a:cubicBezTo>
                  <a:pt x="41358" y="38930"/>
                  <a:pt x="41392" y="39066"/>
                  <a:pt x="41460" y="39203"/>
                </a:cubicBezTo>
                <a:lnTo>
                  <a:pt x="41904" y="39203"/>
                </a:lnTo>
                <a:cubicBezTo>
                  <a:pt x="41767" y="38520"/>
                  <a:pt x="41494" y="37940"/>
                  <a:pt x="41358" y="37223"/>
                </a:cubicBezTo>
                <a:lnTo>
                  <a:pt x="41767" y="37121"/>
                </a:lnTo>
                <a:cubicBezTo>
                  <a:pt x="41870" y="37258"/>
                  <a:pt x="41938" y="37428"/>
                  <a:pt x="42006" y="37599"/>
                </a:cubicBezTo>
                <a:cubicBezTo>
                  <a:pt x="42074" y="37701"/>
                  <a:pt x="42074" y="37803"/>
                  <a:pt x="42074" y="37940"/>
                </a:cubicBezTo>
                <a:cubicBezTo>
                  <a:pt x="42018" y="38306"/>
                  <a:pt x="42008" y="38393"/>
                  <a:pt x="42218" y="38393"/>
                </a:cubicBezTo>
                <a:cubicBezTo>
                  <a:pt x="42262" y="38393"/>
                  <a:pt x="42316" y="38390"/>
                  <a:pt x="42382" y="38384"/>
                </a:cubicBezTo>
                <a:lnTo>
                  <a:pt x="42450" y="38384"/>
                </a:lnTo>
                <a:cubicBezTo>
                  <a:pt x="42620" y="38691"/>
                  <a:pt x="42825" y="38964"/>
                  <a:pt x="43064" y="39203"/>
                </a:cubicBezTo>
                <a:cubicBezTo>
                  <a:pt x="43098" y="39225"/>
                  <a:pt x="43144" y="39233"/>
                  <a:pt x="43198" y="39233"/>
                </a:cubicBezTo>
                <a:cubicBezTo>
                  <a:pt x="43307" y="39233"/>
                  <a:pt x="43451" y="39203"/>
                  <a:pt x="43610" y="39203"/>
                </a:cubicBezTo>
                <a:cubicBezTo>
                  <a:pt x="43303" y="38725"/>
                  <a:pt x="43030" y="38349"/>
                  <a:pt x="42825" y="37906"/>
                </a:cubicBezTo>
                <a:cubicBezTo>
                  <a:pt x="42689" y="37667"/>
                  <a:pt x="42586" y="37360"/>
                  <a:pt x="42484" y="37053"/>
                </a:cubicBezTo>
                <a:cubicBezTo>
                  <a:pt x="42211" y="36029"/>
                  <a:pt x="41972" y="34971"/>
                  <a:pt x="41699" y="33913"/>
                </a:cubicBezTo>
                <a:lnTo>
                  <a:pt x="42109" y="33777"/>
                </a:lnTo>
                <a:cubicBezTo>
                  <a:pt x="42382" y="34425"/>
                  <a:pt x="42655" y="35074"/>
                  <a:pt x="42962" y="35756"/>
                </a:cubicBezTo>
                <a:lnTo>
                  <a:pt x="42757" y="35756"/>
                </a:lnTo>
                <a:cubicBezTo>
                  <a:pt x="42518" y="35858"/>
                  <a:pt x="42450" y="35995"/>
                  <a:pt x="42586" y="36234"/>
                </a:cubicBezTo>
                <a:cubicBezTo>
                  <a:pt x="42996" y="36814"/>
                  <a:pt x="43200" y="37599"/>
                  <a:pt x="43781" y="37974"/>
                </a:cubicBezTo>
                <a:cubicBezTo>
                  <a:pt x="43883" y="38111"/>
                  <a:pt x="43951" y="38247"/>
                  <a:pt x="43951" y="38384"/>
                </a:cubicBezTo>
                <a:cubicBezTo>
                  <a:pt x="44019" y="38622"/>
                  <a:pt x="44054" y="38895"/>
                  <a:pt x="44088" y="39237"/>
                </a:cubicBezTo>
                <a:cubicBezTo>
                  <a:pt x="44292" y="39168"/>
                  <a:pt x="44463" y="39134"/>
                  <a:pt x="44668" y="39134"/>
                </a:cubicBezTo>
                <a:cubicBezTo>
                  <a:pt x="44838" y="39134"/>
                  <a:pt x="45043" y="39203"/>
                  <a:pt x="45214" y="39237"/>
                </a:cubicBezTo>
                <a:lnTo>
                  <a:pt x="45248" y="39134"/>
                </a:lnTo>
                <a:lnTo>
                  <a:pt x="45077" y="38793"/>
                </a:lnTo>
                <a:cubicBezTo>
                  <a:pt x="44941" y="38554"/>
                  <a:pt x="44736" y="38384"/>
                  <a:pt x="44770" y="38076"/>
                </a:cubicBezTo>
                <a:cubicBezTo>
                  <a:pt x="44770" y="37974"/>
                  <a:pt x="44668" y="37838"/>
                  <a:pt x="44600" y="37838"/>
                </a:cubicBezTo>
                <a:cubicBezTo>
                  <a:pt x="44361" y="37735"/>
                  <a:pt x="44327" y="37565"/>
                  <a:pt x="44258" y="37326"/>
                </a:cubicBezTo>
                <a:cubicBezTo>
                  <a:pt x="44224" y="36985"/>
                  <a:pt x="44156" y="36677"/>
                  <a:pt x="44054" y="36336"/>
                </a:cubicBezTo>
                <a:cubicBezTo>
                  <a:pt x="43951" y="35893"/>
                  <a:pt x="43917" y="35858"/>
                  <a:pt x="43473" y="35858"/>
                </a:cubicBezTo>
                <a:cubicBezTo>
                  <a:pt x="43473" y="35756"/>
                  <a:pt x="43405" y="35654"/>
                  <a:pt x="43371" y="35517"/>
                </a:cubicBezTo>
                <a:cubicBezTo>
                  <a:pt x="43405" y="35483"/>
                  <a:pt x="43439" y="35483"/>
                  <a:pt x="43473" y="35449"/>
                </a:cubicBezTo>
                <a:cubicBezTo>
                  <a:pt x="43746" y="35210"/>
                  <a:pt x="43746" y="35142"/>
                  <a:pt x="43508" y="34869"/>
                </a:cubicBezTo>
                <a:cubicBezTo>
                  <a:pt x="43473" y="34835"/>
                  <a:pt x="43371" y="34801"/>
                  <a:pt x="43371" y="34767"/>
                </a:cubicBezTo>
                <a:cubicBezTo>
                  <a:pt x="43269" y="33982"/>
                  <a:pt x="42825" y="33436"/>
                  <a:pt x="42586" y="32719"/>
                </a:cubicBezTo>
                <a:cubicBezTo>
                  <a:pt x="42347" y="32037"/>
                  <a:pt x="42040" y="31388"/>
                  <a:pt x="41733" y="30672"/>
                </a:cubicBezTo>
                <a:cubicBezTo>
                  <a:pt x="41976" y="30581"/>
                  <a:pt x="42003" y="30355"/>
                  <a:pt x="42006" y="30090"/>
                </a:cubicBezTo>
                <a:lnTo>
                  <a:pt x="42006" y="30090"/>
                </a:lnTo>
                <a:cubicBezTo>
                  <a:pt x="42014" y="30125"/>
                  <a:pt x="42023" y="30159"/>
                  <a:pt x="42040" y="30194"/>
                </a:cubicBezTo>
                <a:cubicBezTo>
                  <a:pt x="42313" y="30638"/>
                  <a:pt x="42586" y="31013"/>
                  <a:pt x="42825" y="31491"/>
                </a:cubicBezTo>
                <a:cubicBezTo>
                  <a:pt x="43235" y="32378"/>
                  <a:pt x="43644" y="33333"/>
                  <a:pt x="44054" y="34255"/>
                </a:cubicBezTo>
                <a:cubicBezTo>
                  <a:pt x="44122" y="34391"/>
                  <a:pt x="44190" y="34596"/>
                  <a:pt x="44258" y="34767"/>
                </a:cubicBezTo>
                <a:cubicBezTo>
                  <a:pt x="43849" y="34937"/>
                  <a:pt x="43815" y="35074"/>
                  <a:pt x="44054" y="35449"/>
                </a:cubicBezTo>
                <a:cubicBezTo>
                  <a:pt x="44292" y="35824"/>
                  <a:pt x="44600" y="36166"/>
                  <a:pt x="44873" y="36507"/>
                </a:cubicBezTo>
                <a:cubicBezTo>
                  <a:pt x="45009" y="36643"/>
                  <a:pt x="45077" y="36848"/>
                  <a:pt x="45077" y="37053"/>
                </a:cubicBezTo>
                <a:cubicBezTo>
                  <a:pt x="45111" y="37189"/>
                  <a:pt x="45180" y="37326"/>
                  <a:pt x="45248" y="37462"/>
                </a:cubicBezTo>
                <a:cubicBezTo>
                  <a:pt x="45487" y="37906"/>
                  <a:pt x="45760" y="38349"/>
                  <a:pt x="45999" y="38827"/>
                </a:cubicBezTo>
                <a:cubicBezTo>
                  <a:pt x="46125" y="39080"/>
                  <a:pt x="46270" y="39221"/>
                  <a:pt x="46476" y="39221"/>
                </a:cubicBezTo>
                <a:cubicBezTo>
                  <a:pt x="46548" y="39221"/>
                  <a:pt x="46627" y="39204"/>
                  <a:pt x="46715" y="39168"/>
                </a:cubicBezTo>
                <a:cubicBezTo>
                  <a:pt x="46693" y="39079"/>
                  <a:pt x="46685" y="38975"/>
                  <a:pt x="46663" y="38885"/>
                </a:cubicBezTo>
                <a:lnTo>
                  <a:pt x="46663" y="38885"/>
                </a:lnTo>
                <a:cubicBezTo>
                  <a:pt x="46866" y="39140"/>
                  <a:pt x="47126" y="39172"/>
                  <a:pt x="47399" y="39172"/>
                </a:cubicBezTo>
                <a:cubicBezTo>
                  <a:pt x="47489" y="39172"/>
                  <a:pt x="47580" y="39168"/>
                  <a:pt x="47671" y="39168"/>
                </a:cubicBezTo>
                <a:lnTo>
                  <a:pt x="48080" y="39168"/>
                </a:lnTo>
                <a:cubicBezTo>
                  <a:pt x="47909" y="38998"/>
                  <a:pt x="47841" y="38930"/>
                  <a:pt x="47739" y="38827"/>
                </a:cubicBezTo>
                <a:cubicBezTo>
                  <a:pt x="46988" y="38213"/>
                  <a:pt x="46408" y="37394"/>
                  <a:pt x="46033" y="36507"/>
                </a:cubicBezTo>
                <a:cubicBezTo>
                  <a:pt x="45999" y="36404"/>
                  <a:pt x="45930" y="36234"/>
                  <a:pt x="45964" y="36166"/>
                </a:cubicBezTo>
                <a:cubicBezTo>
                  <a:pt x="46101" y="35893"/>
                  <a:pt x="45964" y="35654"/>
                  <a:pt x="45862" y="35449"/>
                </a:cubicBezTo>
                <a:lnTo>
                  <a:pt x="46101" y="35040"/>
                </a:lnTo>
                <a:lnTo>
                  <a:pt x="47295" y="36746"/>
                </a:lnTo>
                <a:lnTo>
                  <a:pt x="46920" y="36473"/>
                </a:lnTo>
                <a:cubicBezTo>
                  <a:pt x="46852" y="36421"/>
                  <a:pt x="46783" y="36387"/>
                  <a:pt x="46719" y="36387"/>
                </a:cubicBezTo>
                <a:cubicBezTo>
                  <a:pt x="46655" y="36387"/>
                  <a:pt x="46596" y="36421"/>
                  <a:pt x="46545" y="36507"/>
                </a:cubicBezTo>
                <a:cubicBezTo>
                  <a:pt x="46476" y="36643"/>
                  <a:pt x="46545" y="36848"/>
                  <a:pt x="46681" y="36916"/>
                </a:cubicBezTo>
                <a:cubicBezTo>
                  <a:pt x="46818" y="37053"/>
                  <a:pt x="46920" y="37155"/>
                  <a:pt x="47056" y="37258"/>
                </a:cubicBezTo>
                <a:cubicBezTo>
                  <a:pt x="47329" y="37428"/>
                  <a:pt x="47636" y="37599"/>
                  <a:pt x="47909" y="37769"/>
                </a:cubicBezTo>
                <a:cubicBezTo>
                  <a:pt x="48592" y="38179"/>
                  <a:pt x="49274" y="38622"/>
                  <a:pt x="49923" y="39032"/>
                </a:cubicBezTo>
                <a:cubicBezTo>
                  <a:pt x="50120" y="39163"/>
                  <a:pt x="50345" y="39224"/>
                  <a:pt x="50571" y="39224"/>
                </a:cubicBezTo>
                <a:cubicBezTo>
                  <a:pt x="50697" y="39224"/>
                  <a:pt x="50824" y="39205"/>
                  <a:pt x="50946" y="39168"/>
                </a:cubicBezTo>
                <a:cubicBezTo>
                  <a:pt x="51083" y="39100"/>
                  <a:pt x="51254" y="38793"/>
                  <a:pt x="51356" y="38554"/>
                </a:cubicBezTo>
                <a:cubicBezTo>
                  <a:pt x="51458" y="38349"/>
                  <a:pt x="51492" y="38111"/>
                  <a:pt x="51492" y="37872"/>
                </a:cubicBezTo>
                <a:cubicBezTo>
                  <a:pt x="51492" y="37803"/>
                  <a:pt x="51356" y="37633"/>
                  <a:pt x="51288" y="37633"/>
                </a:cubicBezTo>
                <a:cubicBezTo>
                  <a:pt x="50878" y="37530"/>
                  <a:pt x="50469" y="37292"/>
                  <a:pt x="50196" y="36950"/>
                </a:cubicBezTo>
                <a:cubicBezTo>
                  <a:pt x="49786" y="36609"/>
                  <a:pt x="49411" y="36234"/>
                  <a:pt x="49036" y="35858"/>
                </a:cubicBezTo>
                <a:cubicBezTo>
                  <a:pt x="48933" y="35756"/>
                  <a:pt x="48831" y="35654"/>
                  <a:pt x="48763" y="35517"/>
                </a:cubicBezTo>
                <a:lnTo>
                  <a:pt x="48763" y="35517"/>
                </a:lnTo>
                <a:cubicBezTo>
                  <a:pt x="48967" y="35620"/>
                  <a:pt x="49206" y="35722"/>
                  <a:pt x="49411" y="35858"/>
                </a:cubicBezTo>
                <a:cubicBezTo>
                  <a:pt x="49601" y="36001"/>
                  <a:pt x="49841" y="36061"/>
                  <a:pt x="50073" y="36061"/>
                </a:cubicBezTo>
                <a:cubicBezTo>
                  <a:pt x="50174" y="36061"/>
                  <a:pt x="50273" y="36050"/>
                  <a:pt x="50366" y="36029"/>
                </a:cubicBezTo>
                <a:cubicBezTo>
                  <a:pt x="50571" y="35995"/>
                  <a:pt x="50708" y="35790"/>
                  <a:pt x="50708" y="35585"/>
                </a:cubicBezTo>
                <a:cubicBezTo>
                  <a:pt x="50708" y="35347"/>
                  <a:pt x="50605" y="35278"/>
                  <a:pt x="50332" y="35278"/>
                </a:cubicBezTo>
                <a:cubicBezTo>
                  <a:pt x="50264" y="35278"/>
                  <a:pt x="50196" y="35244"/>
                  <a:pt x="50127" y="35210"/>
                </a:cubicBezTo>
                <a:cubicBezTo>
                  <a:pt x="49206" y="34459"/>
                  <a:pt x="48387" y="33572"/>
                  <a:pt x="47671" y="32651"/>
                </a:cubicBezTo>
                <a:cubicBezTo>
                  <a:pt x="47671" y="32617"/>
                  <a:pt x="47636" y="32583"/>
                  <a:pt x="47636" y="32549"/>
                </a:cubicBezTo>
                <a:cubicBezTo>
                  <a:pt x="47737" y="32448"/>
                  <a:pt x="47831" y="32408"/>
                  <a:pt x="47925" y="32408"/>
                </a:cubicBezTo>
                <a:cubicBezTo>
                  <a:pt x="48054" y="32408"/>
                  <a:pt x="48181" y="32484"/>
                  <a:pt x="48319" y="32583"/>
                </a:cubicBezTo>
                <a:cubicBezTo>
                  <a:pt x="48967" y="33060"/>
                  <a:pt x="49684" y="33538"/>
                  <a:pt x="50366" y="33948"/>
                </a:cubicBezTo>
                <a:cubicBezTo>
                  <a:pt x="50503" y="34050"/>
                  <a:pt x="50673" y="34118"/>
                  <a:pt x="50844" y="34152"/>
                </a:cubicBezTo>
                <a:cubicBezTo>
                  <a:pt x="50871" y="34161"/>
                  <a:pt x="50898" y="34166"/>
                  <a:pt x="50924" y="34166"/>
                </a:cubicBezTo>
                <a:cubicBezTo>
                  <a:pt x="51099" y="34166"/>
                  <a:pt x="51254" y="33980"/>
                  <a:pt x="51254" y="33743"/>
                </a:cubicBezTo>
                <a:cubicBezTo>
                  <a:pt x="51254" y="33496"/>
                  <a:pt x="51187" y="33381"/>
                  <a:pt x="51037" y="33381"/>
                </a:cubicBezTo>
                <a:cubicBezTo>
                  <a:pt x="51001" y="33381"/>
                  <a:pt x="50959" y="33388"/>
                  <a:pt x="50912" y="33402"/>
                </a:cubicBezTo>
                <a:cubicBezTo>
                  <a:pt x="50864" y="33426"/>
                  <a:pt x="50782" y="33450"/>
                  <a:pt x="50713" y="33450"/>
                </a:cubicBezTo>
                <a:cubicBezTo>
                  <a:pt x="50685" y="33450"/>
                  <a:pt x="50659" y="33446"/>
                  <a:pt x="50639" y="33436"/>
                </a:cubicBezTo>
                <a:cubicBezTo>
                  <a:pt x="50059" y="33094"/>
                  <a:pt x="49513" y="32753"/>
                  <a:pt x="48865" y="32344"/>
                </a:cubicBezTo>
                <a:cubicBezTo>
                  <a:pt x="49001" y="32310"/>
                  <a:pt x="49138" y="32241"/>
                  <a:pt x="49240" y="32173"/>
                </a:cubicBezTo>
                <a:cubicBezTo>
                  <a:pt x="49343" y="32105"/>
                  <a:pt x="49377" y="32037"/>
                  <a:pt x="49411" y="31900"/>
                </a:cubicBezTo>
                <a:cubicBezTo>
                  <a:pt x="49377" y="31832"/>
                  <a:pt x="49309" y="31730"/>
                  <a:pt x="49206" y="31661"/>
                </a:cubicBezTo>
                <a:cubicBezTo>
                  <a:pt x="49138" y="31627"/>
                  <a:pt x="49036" y="31627"/>
                  <a:pt x="48933" y="31627"/>
                </a:cubicBezTo>
                <a:cubicBezTo>
                  <a:pt x="48421" y="31593"/>
                  <a:pt x="47944" y="31354"/>
                  <a:pt x="47602" y="30945"/>
                </a:cubicBezTo>
                <a:cubicBezTo>
                  <a:pt x="47125" y="30433"/>
                  <a:pt x="46715" y="29853"/>
                  <a:pt x="46408" y="29204"/>
                </a:cubicBezTo>
                <a:lnTo>
                  <a:pt x="46408" y="29204"/>
                </a:lnTo>
                <a:cubicBezTo>
                  <a:pt x="46510" y="29307"/>
                  <a:pt x="46613" y="29409"/>
                  <a:pt x="46715" y="29512"/>
                </a:cubicBezTo>
                <a:cubicBezTo>
                  <a:pt x="47363" y="30058"/>
                  <a:pt x="47978" y="30604"/>
                  <a:pt x="48626" y="31115"/>
                </a:cubicBezTo>
                <a:cubicBezTo>
                  <a:pt x="49070" y="31457"/>
                  <a:pt x="49616" y="31627"/>
                  <a:pt x="50162" y="31661"/>
                </a:cubicBezTo>
                <a:cubicBezTo>
                  <a:pt x="50213" y="31678"/>
                  <a:pt x="50264" y="31687"/>
                  <a:pt x="50315" y="31687"/>
                </a:cubicBezTo>
                <a:cubicBezTo>
                  <a:pt x="50366" y="31687"/>
                  <a:pt x="50418" y="31678"/>
                  <a:pt x="50469" y="31661"/>
                </a:cubicBezTo>
                <a:cubicBezTo>
                  <a:pt x="50537" y="31627"/>
                  <a:pt x="50605" y="31559"/>
                  <a:pt x="50639" y="31457"/>
                </a:cubicBezTo>
                <a:cubicBezTo>
                  <a:pt x="50639" y="31354"/>
                  <a:pt x="50571" y="31252"/>
                  <a:pt x="50503" y="31149"/>
                </a:cubicBezTo>
                <a:cubicBezTo>
                  <a:pt x="50400" y="31081"/>
                  <a:pt x="50264" y="31047"/>
                  <a:pt x="50093" y="31047"/>
                </a:cubicBezTo>
                <a:cubicBezTo>
                  <a:pt x="49547" y="30979"/>
                  <a:pt x="49036" y="30740"/>
                  <a:pt x="48592" y="30399"/>
                </a:cubicBezTo>
                <a:cubicBezTo>
                  <a:pt x="47909" y="29921"/>
                  <a:pt x="47329" y="29375"/>
                  <a:pt x="46783" y="28727"/>
                </a:cubicBezTo>
                <a:lnTo>
                  <a:pt x="46783" y="28727"/>
                </a:lnTo>
                <a:lnTo>
                  <a:pt x="47056" y="28863"/>
                </a:lnTo>
                <a:cubicBezTo>
                  <a:pt x="47602" y="29204"/>
                  <a:pt x="48114" y="29580"/>
                  <a:pt x="48660" y="29887"/>
                </a:cubicBezTo>
                <a:cubicBezTo>
                  <a:pt x="48967" y="30023"/>
                  <a:pt x="49309" y="30126"/>
                  <a:pt x="49650" y="30160"/>
                </a:cubicBezTo>
                <a:cubicBezTo>
                  <a:pt x="49692" y="30174"/>
                  <a:pt x="49729" y="30182"/>
                  <a:pt x="49762" y="30182"/>
                </a:cubicBezTo>
                <a:cubicBezTo>
                  <a:pt x="49809" y="30182"/>
                  <a:pt x="49849" y="30166"/>
                  <a:pt x="49889" y="30126"/>
                </a:cubicBezTo>
                <a:cubicBezTo>
                  <a:pt x="49991" y="30058"/>
                  <a:pt x="50059" y="29955"/>
                  <a:pt x="50093" y="29853"/>
                </a:cubicBezTo>
                <a:cubicBezTo>
                  <a:pt x="50093" y="29785"/>
                  <a:pt x="49991" y="29614"/>
                  <a:pt x="49923" y="29614"/>
                </a:cubicBezTo>
                <a:cubicBezTo>
                  <a:pt x="49752" y="29546"/>
                  <a:pt x="49581" y="29512"/>
                  <a:pt x="49377" y="29512"/>
                </a:cubicBezTo>
                <a:cubicBezTo>
                  <a:pt x="49479" y="29409"/>
                  <a:pt x="49581" y="29341"/>
                  <a:pt x="49650" y="29239"/>
                </a:cubicBezTo>
                <a:cubicBezTo>
                  <a:pt x="49718" y="29102"/>
                  <a:pt x="49718" y="28966"/>
                  <a:pt x="49718" y="28863"/>
                </a:cubicBezTo>
                <a:cubicBezTo>
                  <a:pt x="49662" y="28779"/>
                  <a:pt x="49583" y="28718"/>
                  <a:pt x="49499" y="28718"/>
                </a:cubicBezTo>
                <a:cubicBezTo>
                  <a:pt x="49481" y="28718"/>
                  <a:pt x="49463" y="28721"/>
                  <a:pt x="49445" y="28727"/>
                </a:cubicBezTo>
                <a:cubicBezTo>
                  <a:pt x="49392" y="28744"/>
                  <a:pt x="49337" y="28753"/>
                  <a:pt x="49281" y="28753"/>
                </a:cubicBezTo>
                <a:cubicBezTo>
                  <a:pt x="49121" y="28753"/>
                  <a:pt x="48957" y="28683"/>
                  <a:pt x="48831" y="28556"/>
                </a:cubicBezTo>
                <a:cubicBezTo>
                  <a:pt x="48831" y="28420"/>
                  <a:pt x="48831" y="28283"/>
                  <a:pt x="48797" y="28147"/>
                </a:cubicBezTo>
                <a:cubicBezTo>
                  <a:pt x="48694" y="28010"/>
                  <a:pt x="48592" y="27908"/>
                  <a:pt x="48455" y="27840"/>
                </a:cubicBezTo>
                <a:cubicBezTo>
                  <a:pt x="48080" y="27635"/>
                  <a:pt x="47705" y="27464"/>
                  <a:pt x="47363" y="27225"/>
                </a:cubicBezTo>
                <a:cubicBezTo>
                  <a:pt x="47193" y="27157"/>
                  <a:pt x="47022" y="27021"/>
                  <a:pt x="46886" y="26884"/>
                </a:cubicBezTo>
                <a:cubicBezTo>
                  <a:pt x="46203" y="26065"/>
                  <a:pt x="45521" y="25212"/>
                  <a:pt x="44838" y="24359"/>
                </a:cubicBezTo>
                <a:cubicBezTo>
                  <a:pt x="44736" y="24222"/>
                  <a:pt x="44702" y="24086"/>
                  <a:pt x="44668" y="23950"/>
                </a:cubicBezTo>
                <a:lnTo>
                  <a:pt x="44668" y="23950"/>
                </a:lnTo>
                <a:cubicBezTo>
                  <a:pt x="44770" y="24052"/>
                  <a:pt x="44838" y="24188"/>
                  <a:pt x="44941" y="24291"/>
                </a:cubicBezTo>
                <a:cubicBezTo>
                  <a:pt x="45248" y="24666"/>
                  <a:pt x="45521" y="25076"/>
                  <a:pt x="45862" y="25451"/>
                </a:cubicBezTo>
                <a:cubicBezTo>
                  <a:pt x="46033" y="25622"/>
                  <a:pt x="46237" y="25792"/>
                  <a:pt x="46442" y="25895"/>
                </a:cubicBezTo>
                <a:cubicBezTo>
                  <a:pt x="46542" y="25944"/>
                  <a:pt x="46621" y="25971"/>
                  <a:pt x="46683" y="25971"/>
                </a:cubicBezTo>
                <a:cubicBezTo>
                  <a:pt x="46834" y="25971"/>
                  <a:pt x="46886" y="25814"/>
                  <a:pt x="46886" y="25451"/>
                </a:cubicBezTo>
                <a:cubicBezTo>
                  <a:pt x="47022" y="25485"/>
                  <a:pt x="47125" y="25553"/>
                  <a:pt x="47261" y="25587"/>
                </a:cubicBezTo>
                <a:cubicBezTo>
                  <a:pt x="47415" y="25654"/>
                  <a:pt x="47584" y="25691"/>
                  <a:pt x="47748" y="25691"/>
                </a:cubicBezTo>
                <a:cubicBezTo>
                  <a:pt x="47838" y="25691"/>
                  <a:pt x="47927" y="25680"/>
                  <a:pt x="48012" y="25656"/>
                </a:cubicBezTo>
                <a:cubicBezTo>
                  <a:pt x="48114" y="25639"/>
                  <a:pt x="48217" y="25630"/>
                  <a:pt x="48319" y="25630"/>
                </a:cubicBezTo>
                <a:cubicBezTo>
                  <a:pt x="48421" y="25630"/>
                  <a:pt x="48524" y="25639"/>
                  <a:pt x="48626" y="25656"/>
                </a:cubicBezTo>
                <a:cubicBezTo>
                  <a:pt x="48797" y="25656"/>
                  <a:pt x="48933" y="25622"/>
                  <a:pt x="48967" y="25417"/>
                </a:cubicBezTo>
                <a:cubicBezTo>
                  <a:pt x="48967" y="25178"/>
                  <a:pt x="48831" y="25144"/>
                  <a:pt x="48694" y="25076"/>
                </a:cubicBezTo>
                <a:cubicBezTo>
                  <a:pt x="48148" y="24939"/>
                  <a:pt x="47568" y="24871"/>
                  <a:pt x="47125" y="24530"/>
                </a:cubicBezTo>
                <a:cubicBezTo>
                  <a:pt x="46647" y="24154"/>
                  <a:pt x="46169" y="23847"/>
                  <a:pt x="45726" y="23472"/>
                </a:cubicBezTo>
                <a:cubicBezTo>
                  <a:pt x="45248" y="23096"/>
                  <a:pt x="44804" y="22687"/>
                  <a:pt x="44361" y="22243"/>
                </a:cubicBezTo>
                <a:cubicBezTo>
                  <a:pt x="43883" y="21663"/>
                  <a:pt x="43508" y="20981"/>
                  <a:pt x="43269" y="20264"/>
                </a:cubicBezTo>
                <a:lnTo>
                  <a:pt x="43269" y="20264"/>
                </a:lnTo>
                <a:lnTo>
                  <a:pt x="43542" y="20537"/>
                </a:lnTo>
                <a:cubicBezTo>
                  <a:pt x="44156" y="21151"/>
                  <a:pt x="44770" y="21766"/>
                  <a:pt x="45384" y="22346"/>
                </a:cubicBezTo>
                <a:cubicBezTo>
                  <a:pt x="45589" y="22516"/>
                  <a:pt x="45760" y="22653"/>
                  <a:pt x="45999" y="22755"/>
                </a:cubicBezTo>
                <a:cubicBezTo>
                  <a:pt x="46069" y="22797"/>
                  <a:pt x="46151" y="22828"/>
                  <a:pt x="46232" y="22828"/>
                </a:cubicBezTo>
                <a:cubicBezTo>
                  <a:pt x="46348" y="22828"/>
                  <a:pt x="46464" y="22765"/>
                  <a:pt x="46545" y="22585"/>
                </a:cubicBezTo>
                <a:lnTo>
                  <a:pt x="47500" y="23062"/>
                </a:lnTo>
                <a:cubicBezTo>
                  <a:pt x="47602" y="23131"/>
                  <a:pt x="47739" y="23165"/>
                  <a:pt x="47841" y="23165"/>
                </a:cubicBezTo>
                <a:cubicBezTo>
                  <a:pt x="47944" y="23131"/>
                  <a:pt x="48012" y="23062"/>
                  <a:pt x="48046" y="22960"/>
                </a:cubicBezTo>
                <a:cubicBezTo>
                  <a:pt x="48080" y="22858"/>
                  <a:pt x="48046" y="22755"/>
                  <a:pt x="47978" y="22653"/>
                </a:cubicBezTo>
                <a:cubicBezTo>
                  <a:pt x="47875" y="22585"/>
                  <a:pt x="47773" y="22516"/>
                  <a:pt x="47636" y="22448"/>
                </a:cubicBezTo>
                <a:cubicBezTo>
                  <a:pt x="46647" y="21902"/>
                  <a:pt x="45623" y="21424"/>
                  <a:pt x="44634" y="20810"/>
                </a:cubicBezTo>
                <a:cubicBezTo>
                  <a:pt x="44224" y="20503"/>
                  <a:pt x="43883" y="20128"/>
                  <a:pt x="43576" y="19752"/>
                </a:cubicBezTo>
                <a:cubicBezTo>
                  <a:pt x="43632" y="19545"/>
                  <a:pt x="43710" y="19473"/>
                  <a:pt x="43802" y="19473"/>
                </a:cubicBezTo>
                <a:cubicBezTo>
                  <a:pt x="43877" y="19473"/>
                  <a:pt x="43962" y="19521"/>
                  <a:pt x="44054" y="19582"/>
                </a:cubicBezTo>
                <a:cubicBezTo>
                  <a:pt x="44634" y="20025"/>
                  <a:pt x="45248" y="20469"/>
                  <a:pt x="45862" y="20878"/>
                </a:cubicBezTo>
                <a:cubicBezTo>
                  <a:pt x="46203" y="21083"/>
                  <a:pt x="46545" y="21254"/>
                  <a:pt x="46886" y="21424"/>
                </a:cubicBezTo>
                <a:cubicBezTo>
                  <a:pt x="46950" y="21467"/>
                  <a:pt x="47018" y="21487"/>
                  <a:pt x="47082" y="21487"/>
                </a:cubicBezTo>
                <a:cubicBezTo>
                  <a:pt x="47224" y="21487"/>
                  <a:pt x="47351" y="21394"/>
                  <a:pt x="47398" y="21254"/>
                </a:cubicBezTo>
                <a:cubicBezTo>
                  <a:pt x="47500" y="21117"/>
                  <a:pt x="47466" y="20913"/>
                  <a:pt x="47363" y="20776"/>
                </a:cubicBezTo>
                <a:cubicBezTo>
                  <a:pt x="47295" y="20674"/>
                  <a:pt x="47193" y="20674"/>
                  <a:pt x="47091" y="20674"/>
                </a:cubicBezTo>
                <a:cubicBezTo>
                  <a:pt x="47022" y="20674"/>
                  <a:pt x="46939" y="20704"/>
                  <a:pt x="46871" y="20704"/>
                </a:cubicBezTo>
                <a:cubicBezTo>
                  <a:pt x="46836" y="20704"/>
                  <a:pt x="46806" y="20696"/>
                  <a:pt x="46783" y="20674"/>
                </a:cubicBezTo>
                <a:cubicBezTo>
                  <a:pt x="46306" y="20435"/>
                  <a:pt x="45896" y="20196"/>
                  <a:pt x="45453" y="19923"/>
                </a:cubicBezTo>
                <a:cubicBezTo>
                  <a:pt x="45555" y="19445"/>
                  <a:pt x="45521" y="19309"/>
                  <a:pt x="45214" y="19275"/>
                </a:cubicBezTo>
                <a:cubicBezTo>
                  <a:pt x="44668" y="19275"/>
                  <a:pt x="44122" y="19002"/>
                  <a:pt x="43781" y="18558"/>
                </a:cubicBezTo>
                <a:cubicBezTo>
                  <a:pt x="42791" y="17978"/>
                  <a:pt x="42074" y="16886"/>
                  <a:pt x="41290" y="15965"/>
                </a:cubicBezTo>
                <a:cubicBezTo>
                  <a:pt x="41221" y="15862"/>
                  <a:pt x="41153" y="15760"/>
                  <a:pt x="41085" y="15623"/>
                </a:cubicBezTo>
                <a:cubicBezTo>
                  <a:pt x="41051" y="15555"/>
                  <a:pt x="41017" y="15487"/>
                  <a:pt x="41017" y="15419"/>
                </a:cubicBezTo>
                <a:lnTo>
                  <a:pt x="41017" y="15419"/>
                </a:lnTo>
                <a:cubicBezTo>
                  <a:pt x="41153" y="15453"/>
                  <a:pt x="41290" y="15521"/>
                  <a:pt x="41426" y="15589"/>
                </a:cubicBezTo>
                <a:cubicBezTo>
                  <a:pt x="41836" y="15794"/>
                  <a:pt x="42245" y="15999"/>
                  <a:pt x="42689" y="16135"/>
                </a:cubicBezTo>
                <a:cubicBezTo>
                  <a:pt x="42859" y="16238"/>
                  <a:pt x="43064" y="16238"/>
                  <a:pt x="43235" y="16340"/>
                </a:cubicBezTo>
                <a:cubicBezTo>
                  <a:pt x="43644" y="16647"/>
                  <a:pt x="44122" y="16852"/>
                  <a:pt x="44634" y="16954"/>
                </a:cubicBezTo>
                <a:cubicBezTo>
                  <a:pt x="44702" y="16954"/>
                  <a:pt x="44755" y="16969"/>
                  <a:pt x="44803" y="16969"/>
                </a:cubicBezTo>
                <a:cubicBezTo>
                  <a:pt x="44827" y="16969"/>
                  <a:pt x="44850" y="16966"/>
                  <a:pt x="44873" y="16954"/>
                </a:cubicBezTo>
                <a:cubicBezTo>
                  <a:pt x="44975" y="16920"/>
                  <a:pt x="45043" y="16818"/>
                  <a:pt x="45077" y="16750"/>
                </a:cubicBezTo>
                <a:cubicBezTo>
                  <a:pt x="45077" y="16613"/>
                  <a:pt x="45043" y="16511"/>
                  <a:pt x="44975" y="16442"/>
                </a:cubicBezTo>
                <a:cubicBezTo>
                  <a:pt x="44838" y="16374"/>
                  <a:pt x="44668" y="16306"/>
                  <a:pt x="44531" y="16272"/>
                </a:cubicBezTo>
                <a:cubicBezTo>
                  <a:pt x="44224" y="16135"/>
                  <a:pt x="43883" y="15999"/>
                  <a:pt x="43576" y="15862"/>
                </a:cubicBezTo>
                <a:lnTo>
                  <a:pt x="43576" y="15726"/>
                </a:lnTo>
                <a:cubicBezTo>
                  <a:pt x="43712" y="15794"/>
                  <a:pt x="43815" y="15828"/>
                  <a:pt x="43951" y="15862"/>
                </a:cubicBezTo>
                <a:cubicBezTo>
                  <a:pt x="44224" y="15896"/>
                  <a:pt x="44497" y="15896"/>
                  <a:pt x="44770" y="15896"/>
                </a:cubicBezTo>
                <a:cubicBezTo>
                  <a:pt x="44941" y="15862"/>
                  <a:pt x="45077" y="15658"/>
                  <a:pt x="45009" y="15487"/>
                </a:cubicBezTo>
                <a:cubicBezTo>
                  <a:pt x="44984" y="15314"/>
                  <a:pt x="44888" y="15266"/>
                  <a:pt x="44784" y="15266"/>
                </a:cubicBezTo>
                <a:cubicBezTo>
                  <a:pt x="44745" y="15266"/>
                  <a:pt x="44705" y="15273"/>
                  <a:pt x="44668" y="15282"/>
                </a:cubicBezTo>
                <a:cubicBezTo>
                  <a:pt x="44587" y="15296"/>
                  <a:pt x="44506" y="15302"/>
                  <a:pt x="44424" y="15302"/>
                </a:cubicBezTo>
                <a:cubicBezTo>
                  <a:pt x="44090" y="15302"/>
                  <a:pt x="43754" y="15188"/>
                  <a:pt x="43508" y="14941"/>
                </a:cubicBezTo>
                <a:cubicBezTo>
                  <a:pt x="43576" y="14668"/>
                  <a:pt x="43473" y="14395"/>
                  <a:pt x="43269" y="14224"/>
                </a:cubicBezTo>
                <a:cubicBezTo>
                  <a:pt x="42927" y="13917"/>
                  <a:pt x="42586" y="13644"/>
                  <a:pt x="42279" y="13371"/>
                </a:cubicBezTo>
                <a:cubicBezTo>
                  <a:pt x="42143" y="13235"/>
                  <a:pt x="42040" y="13132"/>
                  <a:pt x="41904" y="13030"/>
                </a:cubicBezTo>
                <a:lnTo>
                  <a:pt x="41972" y="12928"/>
                </a:lnTo>
                <a:lnTo>
                  <a:pt x="42552" y="13201"/>
                </a:lnTo>
                <a:cubicBezTo>
                  <a:pt x="42620" y="13235"/>
                  <a:pt x="42689" y="13269"/>
                  <a:pt x="42791" y="13303"/>
                </a:cubicBezTo>
                <a:cubicBezTo>
                  <a:pt x="42821" y="13313"/>
                  <a:pt x="42853" y="13320"/>
                  <a:pt x="42886" y="13320"/>
                </a:cubicBezTo>
                <a:cubicBezTo>
                  <a:pt x="42967" y="13320"/>
                  <a:pt x="43050" y="13278"/>
                  <a:pt x="43098" y="13132"/>
                </a:cubicBezTo>
                <a:cubicBezTo>
                  <a:pt x="43166" y="12962"/>
                  <a:pt x="43098" y="12791"/>
                  <a:pt x="42927" y="12723"/>
                </a:cubicBezTo>
                <a:cubicBezTo>
                  <a:pt x="42859" y="12689"/>
                  <a:pt x="42825" y="12655"/>
                  <a:pt x="42757" y="12655"/>
                </a:cubicBezTo>
                <a:cubicBezTo>
                  <a:pt x="41733" y="12109"/>
                  <a:pt x="40846" y="11324"/>
                  <a:pt x="40232" y="10300"/>
                </a:cubicBezTo>
                <a:cubicBezTo>
                  <a:pt x="39754" y="9584"/>
                  <a:pt x="39310" y="8799"/>
                  <a:pt x="38867" y="8014"/>
                </a:cubicBezTo>
                <a:cubicBezTo>
                  <a:pt x="38901" y="7946"/>
                  <a:pt x="38969" y="7912"/>
                  <a:pt x="39003" y="7843"/>
                </a:cubicBezTo>
                <a:cubicBezTo>
                  <a:pt x="39106" y="7639"/>
                  <a:pt x="39072" y="7468"/>
                  <a:pt x="38901" y="7366"/>
                </a:cubicBezTo>
                <a:cubicBezTo>
                  <a:pt x="38901" y="7332"/>
                  <a:pt x="38867" y="7332"/>
                  <a:pt x="38833" y="7332"/>
                </a:cubicBezTo>
                <a:cubicBezTo>
                  <a:pt x="38389" y="7263"/>
                  <a:pt x="38219" y="6854"/>
                  <a:pt x="38048" y="6410"/>
                </a:cubicBezTo>
                <a:cubicBezTo>
                  <a:pt x="38014" y="6342"/>
                  <a:pt x="37980" y="6274"/>
                  <a:pt x="37946" y="6171"/>
                </a:cubicBezTo>
                <a:cubicBezTo>
                  <a:pt x="37887" y="6112"/>
                  <a:pt x="37802" y="6028"/>
                  <a:pt x="37758" y="6028"/>
                </a:cubicBezTo>
                <a:cubicBezTo>
                  <a:pt x="37751" y="6028"/>
                  <a:pt x="37745" y="6030"/>
                  <a:pt x="37741" y="6035"/>
                </a:cubicBezTo>
                <a:cubicBezTo>
                  <a:pt x="37604" y="6103"/>
                  <a:pt x="37536" y="6205"/>
                  <a:pt x="37536" y="6308"/>
                </a:cubicBezTo>
                <a:cubicBezTo>
                  <a:pt x="37536" y="6478"/>
                  <a:pt x="37570" y="6683"/>
                  <a:pt x="37604" y="6820"/>
                </a:cubicBezTo>
                <a:cubicBezTo>
                  <a:pt x="37707" y="7195"/>
                  <a:pt x="37809" y="7536"/>
                  <a:pt x="37911" y="7878"/>
                </a:cubicBezTo>
                <a:cubicBezTo>
                  <a:pt x="38048" y="8185"/>
                  <a:pt x="38184" y="8458"/>
                  <a:pt x="38355" y="8765"/>
                </a:cubicBezTo>
                <a:cubicBezTo>
                  <a:pt x="38628" y="9208"/>
                  <a:pt x="38901" y="9686"/>
                  <a:pt x="39208" y="10130"/>
                </a:cubicBezTo>
                <a:cubicBezTo>
                  <a:pt x="39310" y="10266"/>
                  <a:pt x="39345" y="10403"/>
                  <a:pt x="39140" y="10573"/>
                </a:cubicBezTo>
                <a:cubicBezTo>
                  <a:pt x="39072" y="10471"/>
                  <a:pt x="38969" y="10334"/>
                  <a:pt x="38901" y="10198"/>
                </a:cubicBezTo>
                <a:cubicBezTo>
                  <a:pt x="38526" y="9584"/>
                  <a:pt x="38184" y="8969"/>
                  <a:pt x="37843" y="8355"/>
                </a:cubicBezTo>
                <a:cubicBezTo>
                  <a:pt x="37809" y="8321"/>
                  <a:pt x="37809" y="8253"/>
                  <a:pt x="37775" y="8219"/>
                </a:cubicBezTo>
                <a:cubicBezTo>
                  <a:pt x="37721" y="8111"/>
                  <a:pt x="37668" y="7983"/>
                  <a:pt x="37581" y="7983"/>
                </a:cubicBezTo>
                <a:cubicBezTo>
                  <a:pt x="37557" y="7983"/>
                  <a:pt x="37531" y="7992"/>
                  <a:pt x="37502" y="8014"/>
                </a:cubicBezTo>
                <a:cubicBezTo>
                  <a:pt x="37400" y="8116"/>
                  <a:pt x="37331" y="8219"/>
                  <a:pt x="37331" y="8355"/>
                </a:cubicBezTo>
                <a:cubicBezTo>
                  <a:pt x="37331" y="8560"/>
                  <a:pt x="37263" y="8628"/>
                  <a:pt x="37127" y="8662"/>
                </a:cubicBezTo>
                <a:cubicBezTo>
                  <a:pt x="37365" y="9481"/>
                  <a:pt x="37570" y="10266"/>
                  <a:pt x="37775" y="11051"/>
                </a:cubicBezTo>
                <a:cubicBezTo>
                  <a:pt x="37877" y="11460"/>
                  <a:pt x="38014" y="11836"/>
                  <a:pt x="38150" y="12245"/>
                </a:cubicBezTo>
                <a:lnTo>
                  <a:pt x="37877" y="12382"/>
                </a:lnTo>
                <a:cubicBezTo>
                  <a:pt x="37638" y="11733"/>
                  <a:pt x="37434" y="11119"/>
                  <a:pt x="37195" y="10505"/>
                </a:cubicBezTo>
                <a:cubicBezTo>
                  <a:pt x="37161" y="10403"/>
                  <a:pt x="37195" y="10266"/>
                  <a:pt x="37161" y="10198"/>
                </a:cubicBezTo>
                <a:cubicBezTo>
                  <a:pt x="37092" y="9891"/>
                  <a:pt x="37024" y="9652"/>
                  <a:pt x="36956" y="9345"/>
                </a:cubicBezTo>
                <a:lnTo>
                  <a:pt x="37127" y="8662"/>
                </a:lnTo>
                <a:cubicBezTo>
                  <a:pt x="37097" y="8545"/>
                  <a:pt x="37068" y="8376"/>
                  <a:pt x="36950" y="8376"/>
                </a:cubicBezTo>
                <a:cubicBezTo>
                  <a:pt x="36932" y="8376"/>
                  <a:pt x="36911" y="8380"/>
                  <a:pt x="36888" y="8389"/>
                </a:cubicBezTo>
                <a:cubicBezTo>
                  <a:pt x="36819" y="8423"/>
                  <a:pt x="36751" y="8560"/>
                  <a:pt x="36683" y="8662"/>
                </a:cubicBezTo>
                <a:cubicBezTo>
                  <a:pt x="36615" y="8765"/>
                  <a:pt x="36581" y="8901"/>
                  <a:pt x="36512" y="9038"/>
                </a:cubicBezTo>
                <a:lnTo>
                  <a:pt x="36239" y="8799"/>
                </a:lnTo>
                <a:cubicBezTo>
                  <a:pt x="36444" y="8253"/>
                  <a:pt x="36649" y="7741"/>
                  <a:pt x="36854" y="7229"/>
                </a:cubicBezTo>
                <a:cubicBezTo>
                  <a:pt x="36990" y="6922"/>
                  <a:pt x="37092" y="6581"/>
                  <a:pt x="37195" y="6274"/>
                </a:cubicBezTo>
                <a:cubicBezTo>
                  <a:pt x="37229" y="6137"/>
                  <a:pt x="37263" y="5967"/>
                  <a:pt x="37263" y="5830"/>
                </a:cubicBezTo>
                <a:cubicBezTo>
                  <a:pt x="37263" y="5625"/>
                  <a:pt x="37195" y="5455"/>
                  <a:pt x="37024" y="5455"/>
                </a:cubicBezTo>
                <a:cubicBezTo>
                  <a:pt x="36888" y="5455"/>
                  <a:pt x="36854" y="5591"/>
                  <a:pt x="36819" y="5762"/>
                </a:cubicBezTo>
                <a:cubicBezTo>
                  <a:pt x="36581" y="6751"/>
                  <a:pt x="36205" y="7707"/>
                  <a:pt x="35693" y="8560"/>
                </a:cubicBezTo>
                <a:cubicBezTo>
                  <a:pt x="35728" y="8423"/>
                  <a:pt x="35728" y="8287"/>
                  <a:pt x="35762" y="8116"/>
                </a:cubicBezTo>
                <a:cubicBezTo>
                  <a:pt x="35796" y="7946"/>
                  <a:pt x="35796" y="7775"/>
                  <a:pt x="35625" y="7707"/>
                </a:cubicBezTo>
                <a:cubicBezTo>
                  <a:pt x="35599" y="7696"/>
                  <a:pt x="35575" y="7691"/>
                  <a:pt x="35553" y="7691"/>
                </a:cubicBezTo>
                <a:cubicBezTo>
                  <a:pt x="35434" y="7691"/>
                  <a:pt x="35381" y="7836"/>
                  <a:pt x="35352" y="7980"/>
                </a:cubicBezTo>
                <a:cubicBezTo>
                  <a:pt x="34977" y="9174"/>
                  <a:pt x="34397" y="10266"/>
                  <a:pt x="33612" y="11256"/>
                </a:cubicBezTo>
                <a:cubicBezTo>
                  <a:pt x="33168" y="11904"/>
                  <a:pt x="32452" y="12348"/>
                  <a:pt x="31667" y="12450"/>
                </a:cubicBezTo>
                <a:cubicBezTo>
                  <a:pt x="31463" y="12484"/>
                  <a:pt x="31226" y="12450"/>
                  <a:pt x="31156" y="12852"/>
                </a:cubicBezTo>
                <a:lnTo>
                  <a:pt x="31156" y="12852"/>
                </a:lnTo>
                <a:cubicBezTo>
                  <a:pt x="31149" y="12854"/>
                  <a:pt x="31130" y="12865"/>
                  <a:pt x="31087" y="12894"/>
                </a:cubicBezTo>
                <a:cubicBezTo>
                  <a:pt x="31019" y="12996"/>
                  <a:pt x="30882" y="13064"/>
                  <a:pt x="30882" y="13132"/>
                </a:cubicBezTo>
                <a:cubicBezTo>
                  <a:pt x="30882" y="13303"/>
                  <a:pt x="30916" y="13474"/>
                  <a:pt x="31019" y="13610"/>
                </a:cubicBezTo>
                <a:cubicBezTo>
                  <a:pt x="31292" y="13815"/>
                  <a:pt x="31565" y="14020"/>
                  <a:pt x="31838" y="14259"/>
                </a:cubicBezTo>
                <a:cubicBezTo>
                  <a:pt x="31701" y="14361"/>
                  <a:pt x="31565" y="14429"/>
                  <a:pt x="31326" y="14634"/>
                </a:cubicBezTo>
                <a:cubicBezTo>
                  <a:pt x="31087" y="14805"/>
                  <a:pt x="30882" y="14975"/>
                  <a:pt x="30677" y="15180"/>
                </a:cubicBezTo>
                <a:cubicBezTo>
                  <a:pt x="30541" y="15282"/>
                  <a:pt x="30507" y="15453"/>
                  <a:pt x="30575" y="15589"/>
                </a:cubicBezTo>
                <a:cubicBezTo>
                  <a:pt x="30611" y="15697"/>
                  <a:pt x="30676" y="15739"/>
                  <a:pt x="30744" y="15739"/>
                </a:cubicBezTo>
                <a:cubicBezTo>
                  <a:pt x="30804" y="15739"/>
                  <a:pt x="30868" y="15706"/>
                  <a:pt x="30916" y="15658"/>
                </a:cubicBezTo>
                <a:cubicBezTo>
                  <a:pt x="31530" y="15146"/>
                  <a:pt x="32110" y="14702"/>
                  <a:pt x="32691" y="14156"/>
                </a:cubicBezTo>
                <a:cubicBezTo>
                  <a:pt x="32929" y="13917"/>
                  <a:pt x="33202" y="13713"/>
                  <a:pt x="33510" y="13542"/>
                </a:cubicBezTo>
                <a:cubicBezTo>
                  <a:pt x="33783" y="13405"/>
                  <a:pt x="34056" y="13201"/>
                  <a:pt x="34363" y="13030"/>
                </a:cubicBezTo>
                <a:lnTo>
                  <a:pt x="34363" y="13030"/>
                </a:lnTo>
                <a:cubicBezTo>
                  <a:pt x="34226" y="13644"/>
                  <a:pt x="33885" y="14224"/>
                  <a:pt x="33441" y="14668"/>
                </a:cubicBezTo>
                <a:cubicBezTo>
                  <a:pt x="32895" y="15146"/>
                  <a:pt x="32315" y="15521"/>
                  <a:pt x="31735" y="15965"/>
                </a:cubicBezTo>
                <a:cubicBezTo>
                  <a:pt x="31530" y="16101"/>
                  <a:pt x="31360" y="16238"/>
                  <a:pt x="31155" y="16374"/>
                </a:cubicBezTo>
                <a:cubicBezTo>
                  <a:pt x="31019" y="16477"/>
                  <a:pt x="30950" y="16715"/>
                  <a:pt x="31053" y="16886"/>
                </a:cubicBezTo>
                <a:cubicBezTo>
                  <a:pt x="31094" y="16955"/>
                  <a:pt x="31141" y="16979"/>
                  <a:pt x="31191" y="16979"/>
                </a:cubicBezTo>
                <a:cubicBezTo>
                  <a:pt x="31265" y="16979"/>
                  <a:pt x="31347" y="16927"/>
                  <a:pt x="31428" y="16886"/>
                </a:cubicBezTo>
                <a:cubicBezTo>
                  <a:pt x="31974" y="16511"/>
                  <a:pt x="32520" y="16169"/>
                  <a:pt x="33100" y="15760"/>
                </a:cubicBezTo>
                <a:lnTo>
                  <a:pt x="33100" y="15760"/>
                </a:lnTo>
                <a:cubicBezTo>
                  <a:pt x="33100" y="15862"/>
                  <a:pt x="33066" y="15931"/>
                  <a:pt x="32998" y="16033"/>
                </a:cubicBezTo>
                <a:cubicBezTo>
                  <a:pt x="32725" y="16442"/>
                  <a:pt x="32383" y="16818"/>
                  <a:pt x="31940" y="17125"/>
                </a:cubicBezTo>
                <a:cubicBezTo>
                  <a:pt x="31838" y="17193"/>
                  <a:pt x="31735" y="17398"/>
                  <a:pt x="31633" y="17500"/>
                </a:cubicBezTo>
                <a:cubicBezTo>
                  <a:pt x="31394" y="17671"/>
                  <a:pt x="31189" y="17807"/>
                  <a:pt x="30984" y="17978"/>
                </a:cubicBezTo>
                <a:cubicBezTo>
                  <a:pt x="30848" y="18046"/>
                  <a:pt x="30643" y="18114"/>
                  <a:pt x="30677" y="18353"/>
                </a:cubicBezTo>
                <a:cubicBezTo>
                  <a:pt x="30711" y="18490"/>
                  <a:pt x="30848" y="18592"/>
                  <a:pt x="30950" y="18763"/>
                </a:cubicBezTo>
                <a:cubicBezTo>
                  <a:pt x="30711" y="19138"/>
                  <a:pt x="30370" y="19411"/>
                  <a:pt x="29995" y="19650"/>
                </a:cubicBezTo>
                <a:cubicBezTo>
                  <a:pt x="29790" y="19752"/>
                  <a:pt x="29620" y="19855"/>
                  <a:pt x="29415" y="19991"/>
                </a:cubicBezTo>
                <a:cubicBezTo>
                  <a:pt x="29278" y="20059"/>
                  <a:pt x="29210" y="20264"/>
                  <a:pt x="29278" y="20401"/>
                </a:cubicBezTo>
                <a:cubicBezTo>
                  <a:pt x="29318" y="20521"/>
                  <a:pt x="29382" y="20570"/>
                  <a:pt x="29455" y="20570"/>
                </a:cubicBezTo>
                <a:cubicBezTo>
                  <a:pt x="29506" y="20570"/>
                  <a:pt x="29563" y="20545"/>
                  <a:pt x="29620" y="20503"/>
                </a:cubicBezTo>
                <a:cubicBezTo>
                  <a:pt x="30302" y="20196"/>
                  <a:pt x="30882" y="19752"/>
                  <a:pt x="31292" y="19172"/>
                </a:cubicBezTo>
                <a:lnTo>
                  <a:pt x="31599" y="18729"/>
                </a:lnTo>
                <a:lnTo>
                  <a:pt x="31667" y="18797"/>
                </a:lnTo>
                <a:cubicBezTo>
                  <a:pt x="31633" y="18865"/>
                  <a:pt x="31633" y="18968"/>
                  <a:pt x="31599" y="19036"/>
                </a:cubicBezTo>
                <a:cubicBezTo>
                  <a:pt x="31223" y="19718"/>
                  <a:pt x="30780" y="20332"/>
                  <a:pt x="30268" y="20913"/>
                </a:cubicBezTo>
                <a:cubicBezTo>
                  <a:pt x="30234" y="20947"/>
                  <a:pt x="30165" y="20981"/>
                  <a:pt x="30131" y="21049"/>
                </a:cubicBezTo>
                <a:cubicBezTo>
                  <a:pt x="29893" y="21356"/>
                  <a:pt x="29927" y="21493"/>
                  <a:pt x="30302" y="21629"/>
                </a:cubicBezTo>
                <a:cubicBezTo>
                  <a:pt x="30131" y="21834"/>
                  <a:pt x="29927" y="22004"/>
                  <a:pt x="29654" y="22073"/>
                </a:cubicBezTo>
                <a:cubicBezTo>
                  <a:pt x="29551" y="22107"/>
                  <a:pt x="29449" y="22175"/>
                  <a:pt x="29347" y="22243"/>
                </a:cubicBezTo>
                <a:cubicBezTo>
                  <a:pt x="29278" y="22312"/>
                  <a:pt x="29244" y="22414"/>
                  <a:pt x="29244" y="22550"/>
                </a:cubicBezTo>
                <a:cubicBezTo>
                  <a:pt x="29244" y="22619"/>
                  <a:pt x="29312" y="22721"/>
                  <a:pt x="29415" y="22755"/>
                </a:cubicBezTo>
                <a:cubicBezTo>
                  <a:pt x="29646" y="22847"/>
                  <a:pt x="29888" y="22893"/>
                  <a:pt x="30128" y="22893"/>
                </a:cubicBezTo>
                <a:cubicBezTo>
                  <a:pt x="30597" y="22893"/>
                  <a:pt x="31055" y="22719"/>
                  <a:pt x="31394" y="22380"/>
                </a:cubicBezTo>
                <a:cubicBezTo>
                  <a:pt x="31872" y="22039"/>
                  <a:pt x="32247" y="21663"/>
                  <a:pt x="32691" y="21288"/>
                </a:cubicBezTo>
                <a:cubicBezTo>
                  <a:pt x="32861" y="21151"/>
                  <a:pt x="32998" y="21015"/>
                  <a:pt x="33168" y="20844"/>
                </a:cubicBezTo>
                <a:cubicBezTo>
                  <a:pt x="33237" y="20947"/>
                  <a:pt x="33271" y="21015"/>
                  <a:pt x="33339" y="21117"/>
                </a:cubicBezTo>
                <a:cubicBezTo>
                  <a:pt x="32827" y="22073"/>
                  <a:pt x="32281" y="22892"/>
                  <a:pt x="31394" y="23165"/>
                </a:cubicBezTo>
                <a:cubicBezTo>
                  <a:pt x="31019" y="23267"/>
                  <a:pt x="30984" y="23404"/>
                  <a:pt x="31223" y="23847"/>
                </a:cubicBezTo>
                <a:cubicBezTo>
                  <a:pt x="30677" y="24393"/>
                  <a:pt x="29995" y="24803"/>
                  <a:pt x="29278" y="25041"/>
                </a:cubicBezTo>
                <a:cubicBezTo>
                  <a:pt x="29248" y="25051"/>
                  <a:pt x="29218" y="25056"/>
                  <a:pt x="29188" y="25056"/>
                </a:cubicBezTo>
                <a:cubicBezTo>
                  <a:pt x="29116" y="25056"/>
                  <a:pt x="29044" y="25031"/>
                  <a:pt x="28971" y="25007"/>
                </a:cubicBezTo>
                <a:cubicBezTo>
                  <a:pt x="28698" y="24871"/>
                  <a:pt x="28425" y="24768"/>
                  <a:pt x="28186" y="24598"/>
                </a:cubicBezTo>
                <a:cubicBezTo>
                  <a:pt x="26992" y="23881"/>
                  <a:pt x="25832" y="23131"/>
                  <a:pt x="24672" y="22380"/>
                </a:cubicBezTo>
                <a:cubicBezTo>
                  <a:pt x="24399" y="22175"/>
                  <a:pt x="24126" y="21936"/>
                  <a:pt x="23887" y="21731"/>
                </a:cubicBezTo>
                <a:cubicBezTo>
                  <a:pt x="23765" y="21609"/>
                  <a:pt x="23670" y="21487"/>
                  <a:pt x="23505" y="21487"/>
                </a:cubicBezTo>
                <a:cubicBezTo>
                  <a:pt x="23485" y="21487"/>
                  <a:pt x="23465" y="21489"/>
                  <a:pt x="23443" y="21493"/>
                </a:cubicBezTo>
                <a:cubicBezTo>
                  <a:pt x="23435" y="21495"/>
                  <a:pt x="23428" y="21496"/>
                  <a:pt x="23420" y="21496"/>
                </a:cubicBezTo>
                <a:cubicBezTo>
                  <a:pt x="23326" y="21496"/>
                  <a:pt x="23233" y="21317"/>
                  <a:pt x="23170" y="21254"/>
                </a:cubicBezTo>
                <a:cubicBezTo>
                  <a:pt x="23204" y="21151"/>
                  <a:pt x="23204" y="21117"/>
                  <a:pt x="23204" y="21117"/>
                </a:cubicBezTo>
                <a:cubicBezTo>
                  <a:pt x="23341" y="21049"/>
                  <a:pt x="23511" y="21015"/>
                  <a:pt x="23511" y="20776"/>
                </a:cubicBezTo>
                <a:cubicBezTo>
                  <a:pt x="23477" y="20571"/>
                  <a:pt x="23341" y="20537"/>
                  <a:pt x="23204" y="20469"/>
                </a:cubicBezTo>
                <a:cubicBezTo>
                  <a:pt x="23102" y="20401"/>
                  <a:pt x="23000" y="20332"/>
                  <a:pt x="22931" y="20264"/>
                </a:cubicBezTo>
                <a:cubicBezTo>
                  <a:pt x="22875" y="20151"/>
                  <a:pt x="22771" y="20085"/>
                  <a:pt x="22679" y="20085"/>
                </a:cubicBezTo>
                <a:cubicBezTo>
                  <a:pt x="22660" y="20085"/>
                  <a:pt x="22642" y="20088"/>
                  <a:pt x="22624" y="20094"/>
                </a:cubicBezTo>
                <a:cubicBezTo>
                  <a:pt x="22592" y="20098"/>
                  <a:pt x="22563" y="20100"/>
                  <a:pt x="22536" y="20100"/>
                </a:cubicBezTo>
                <a:cubicBezTo>
                  <a:pt x="22329" y="20100"/>
                  <a:pt x="22249" y="19978"/>
                  <a:pt x="22249" y="19616"/>
                </a:cubicBezTo>
                <a:cubicBezTo>
                  <a:pt x="22215" y="19411"/>
                  <a:pt x="22147" y="19309"/>
                  <a:pt x="22010" y="19309"/>
                </a:cubicBezTo>
                <a:cubicBezTo>
                  <a:pt x="21737" y="19241"/>
                  <a:pt x="21601" y="19002"/>
                  <a:pt x="21498" y="18729"/>
                </a:cubicBezTo>
                <a:cubicBezTo>
                  <a:pt x="21293" y="18285"/>
                  <a:pt x="21089" y="17841"/>
                  <a:pt x="20918" y="17398"/>
                </a:cubicBezTo>
                <a:cubicBezTo>
                  <a:pt x="20825" y="17211"/>
                  <a:pt x="20731" y="17052"/>
                  <a:pt x="20560" y="17052"/>
                </a:cubicBezTo>
                <a:cubicBezTo>
                  <a:pt x="20543" y="17052"/>
                  <a:pt x="20526" y="17054"/>
                  <a:pt x="20509" y="17057"/>
                </a:cubicBezTo>
                <a:cubicBezTo>
                  <a:pt x="20304" y="17057"/>
                  <a:pt x="20065" y="16852"/>
                  <a:pt x="19929" y="16613"/>
                </a:cubicBezTo>
                <a:cubicBezTo>
                  <a:pt x="19383" y="15658"/>
                  <a:pt x="18905" y="14668"/>
                  <a:pt x="18530" y="13644"/>
                </a:cubicBezTo>
                <a:cubicBezTo>
                  <a:pt x="18461" y="13508"/>
                  <a:pt x="18461" y="13371"/>
                  <a:pt x="18495" y="13235"/>
                </a:cubicBezTo>
                <a:lnTo>
                  <a:pt x="18495" y="13235"/>
                </a:lnTo>
                <a:cubicBezTo>
                  <a:pt x="18666" y="13474"/>
                  <a:pt x="18871" y="13747"/>
                  <a:pt x="18973" y="13883"/>
                </a:cubicBezTo>
                <a:cubicBezTo>
                  <a:pt x="19069" y="14003"/>
                  <a:pt x="19165" y="14139"/>
                  <a:pt x="19284" y="14139"/>
                </a:cubicBezTo>
                <a:cubicBezTo>
                  <a:pt x="19335" y="14139"/>
                  <a:pt x="19390" y="14115"/>
                  <a:pt x="19451" y="14054"/>
                </a:cubicBezTo>
                <a:cubicBezTo>
                  <a:pt x="19587" y="13951"/>
                  <a:pt x="19553" y="13747"/>
                  <a:pt x="19348" y="13474"/>
                </a:cubicBezTo>
                <a:cubicBezTo>
                  <a:pt x="18393" y="12177"/>
                  <a:pt x="17711" y="10710"/>
                  <a:pt x="17335" y="9174"/>
                </a:cubicBezTo>
                <a:cubicBezTo>
                  <a:pt x="17335" y="9072"/>
                  <a:pt x="17335" y="9004"/>
                  <a:pt x="17335" y="8901"/>
                </a:cubicBezTo>
                <a:cubicBezTo>
                  <a:pt x="17608" y="9447"/>
                  <a:pt x="17984" y="9925"/>
                  <a:pt x="18086" y="10607"/>
                </a:cubicBezTo>
                <a:cubicBezTo>
                  <a:pt x="18120" y="10744"/>
                  <a:pt x="18154" y="10846"/>
                  <a:pt x="18257" y="10983"/>
                </a:cubicBezTo>
                <a:cubicBezTo>
                  <a:pt x="18632" y="11597"/>
                  <a:pt x="19007" y="12245"/>
                  <a:pt x="19383" y="12859"/>
                </a:cubicBezTo>
                <a:cubicBezTo>
                  <a:pt x="19587" y="13337"/>
                  <a:pt x="19963" y="13747"/>
                  <a:pt x="20406" y="14020"/>
                </a:cubicBezTo>
                <a:cubicBezTo>
                  <a:pt x="20338" y="14259"/>
                  <a:pt x="20372" y="14532"/>
                  <a:pt x="20543" y="14736"/>
                </a:cubicBezTo>
                <a:cubicBezTo>
                  <a:pt x="20748" y="15077"/>
                  <a:pt x="20918" y="15385"/>
                  <a:pt x="21123" y="15726"/>
                </a:cubicBezTo>
                <a:cubicBezTo>
                  <a:pt x="21157" y="15828"/>
                  <a:pt x="21191" y="15931"/>
                  <a:pt x="21225" y="16033"/>
                </a:cubicBezTo>
                <a:lnTo>
                  <a:pt x="21123" y="16135"/>
                </a:lnTo>
                <a:cubicBezTo>
                  <a:pt x="21089" y="16033"/>
                  <a:pt x="21055" y="15931"/>
                  <a:pt x="20986" y="15828"/>
                </a:cubicBezTo>
                <a:cubicBezTo>
                  <a:pt x="20748" y="15385"/>
                  <a:pt x="20509" y="14975"/>
                  <a:pt x="20270" y="14532"/>
                </a:cubicBezTo>
                <a:cubicBezTo>
                  <a:pt x="20202" y="14395"/>
                  <a:pt x="20133" y="14293"/>
                  <a:pt x="20031" y="14190"/>
                </a:cubicBezTo>
                <a:cubicBezTo>
                  <a:pt x="19980" y="14156"/>
                  <a:pt x="19929" y="14139"/>
                  <a:pt x="19877" y="14139"/>
                </a:cubicBezTo>
                <a:cubicBezTo>
                  <a:pt x="19826" y="14139"/>
                  <a:pt x="19775" y="14156"/>
                  <a:pt x="19724" y="14190"/>
                </a:cubicBezTo>
                <a:cubicBezTo>
                  <a:pt x="19621" y="14293"/>
                  <a:pt x="19656" y="14429"/>
                  <a:pt x="19724" y="14566"/>
                </a:cubicBezTo>
                <a:cubicBezTo>
                  <a:pt x="20440" y="15760"/>
                  <a:pt x="21123" y="17023"/>
                  <a:pt x="21874" y="18183"/>
                </a:cubicBezTo>
                <a:cubicBezTo>
                  <a:pt x="22420" y="19036"/>
                  <a:pt x="23068" y="19821"/>
                  <a:pt x="23682" y="20640"/>
                </a:cubicBezTo>
                <a:cubicBezTo>
                  <a:pt x="24262" y="21424"/>
                  <a:pt x="25013" y="22073"/>
                  <a:pt x="25866" y="22585"/>
                </a:cubicBezTo>
                <a:cubicBezTo>
                  <a:pt x="26002" y="22670"/>
                  <a:pt x="26105" y="22713"/>
                  <a:pt x="26182" y="22713"/>
                </a:cubicBezTo>
                <a:cubicBezTo>
                  <a:pt x="26258" y="22713"/>
                  <a:pt x="26310" y="22670"/>
                  <a:pt x="26344" y="22585"/>
                </a:cubicBezTo>
                <a:cubicBezTo>
                  <a:pt x="26412" y="22277"/>
                  <a:pt x="26241" y="22209"/>
                  <a:pt x="26071" y="22073"/>
                </a:cubicBezTo>
                <a:cubicBezTo>
                  <a:pt x="25900" y="21936"/>
                  <a:pt x="25695" y="21800"/>
                  <a:pt x="25525" y="21663"/>
                </a:cubicBezTo>
                <a:cubicBezTo>
                  <a:pt x="25354" y="21595"/>
                  <a:pt x="25252" y="21424"/>
                  <a:pt x="25252" y="21254"/>
                </a:cubicBezTo>
                <a:cubicBezTo>
                  <a:pt x="25218" y="21151"/>
                  <a:pt x="25149" y="21049"/>
                  <a:pt x="25047" y="21015"/>
                </a:cubicBezTo>
                <a:cubicBezTo>
                  <a:pt x="24569" y="20776"/>
                  <a:pt x="24160" y="20401"/>
                  <a:pt x="23887" y="19957"/>
                </a:cubicBezTo>
                <a:cubicBezTo>
                  <a:pt x="23716" y="19752"/>
                  <a:pt x="23580" y="19548"/>
                  <a:pt x="23443" y="19309"/>
                </a:cubicBezTo>
                <a:cubicBezTo>
                  <a:pt x="23375" y="19206"/>
                  <a:pt x="23341" y="19070"/>
                  <a:pt x="23273" y="18933"/>
                </a:cubicBezTo>
                <a:cubicBezTo>
                  <a:pt x="23239" y="18797"/>
                  <a:pt x="23170" y="18660"/>
                  <a:pt x="23102" y="18592"/>
                </a:cubicBezTo>
                <a:cubicBezTo>
                  <a:pt x="22795" y="18319"/>
                  <a:pt x="22556" y="17978"/>
                  <a:pt x="22385" y="17603"/>
                </a:cubicBezTo>
                <a:lnTo>
                  <a:pt x="22385" y="17603"/>
                </a:lnTo>
                <a:cubicBezTo>
                  <a:pt x="22658" y="17637"/>
                  <a:pt x="22863" y="17773"/>
                  <a:pt x="23000" y="18012"/>
                </a:cubicBezTo>
                <a:cubicBezTo>
                  <a:pt x="23136" y="18285"/>
                  <a:pt x="23341" y="18524"/>
                  <a:pt x="23546" y="18763"/>
                </a:cubicBezTo>
                <a:cubicBezTo>
                  <a:pt x="23819" y="19002"/>
                  <a:pt x="24092" y="19241"/>
                  <a:pt x="24399" y="19479"/>
                </a:cubicBezTo>
                <a:cubicBezTo>
                  <a:pt x="24467" y="19513"/>
                  <a:pt x="24569" y="19548"/>
                  <a:pt x="24672" y="19582"/>
                </a:cubicBezTo>
                <a:cubicBezTo>
                  <a:pt x="24740" y="19582"/>
                  <a:pt x="24876" y="19513"/>
                  <a:pt x="24876" y="19445"/>
                </a:cubicBezTo>
                <a:cubicBezTo>
                  <a:pt x="24876" y="19070"/>
                  <a:pt x="25354" y="19138"/>
                  <a:pt x="25286" y="18729"/>
                </a:cubicBezTo>
                <a:cubicBezTo>
                  <a:pt x="25286" y="18524"/>
                  <a:pt x="25218" y="18387"/>
                  <a:pt x="25047" y="18387"/>
                </a:cubicBezTo>
                <a:cubicBezTo>
                  <a:pt x="24911" y="18353"/>
                  <a:pt x="24808" y="18285"/>
                  <a:pt x="24706" y="18183"/>
                </a:cubicBezTo>
                <a:cubicBezTo>
                  <a:pt x="23989" y="17364"/>
                  <a:pt x="23341" y="16477"/>
                  <a:pt x="22795" y="15521"/>
                </a:cubicBezTo>
                <a:lnTo>
                  <a:pt x="22795" y="15521"/>
                </a:lnTo>
                <a:cubicBezTo>
                  <a:pt x="22863" y="15555"/>
                  <a:pt x="22931" y="15589"/>
                  <a:pt x="22966" y="15658"/>
                </a:cubicBezTo>
                <a:cubicBezTo>
                  <a:pt x="23273" y="16033"/>
                  <a:pt x="23546" y="16408"/>
                  <a:pt x="23887" y="16784"/>
                </a:cubicBezTo>
                <a:cubicBezTo>
                  <a:pt x="24228" y="17193"/>
                  <a:pt x="24535" y="17637"/>
                  <a:pt x="24876" y="18012"/>
                </a:cubicBezTo>
                <a:cubicBezTo>
                  <a:pt x="25081" y="18149"/>
                  <a:pt x="25286" y="18285"/>
                  <a:pt x="25525" y="18319"/>
                </a:cubicBezTo>
                <a:cubicBezTo>
                  <a:pt x="25549" y="18331"/>
                  <a:pt x="25573" y="18337"/>
                  <a:pt x="25595" y="18337"/>
                </a:cubicBezTo>
                <a:cubicBezTo>
                  <a:pt x="25695" y="18337"/>
                  <a:pt x="25764" y="18220"/>
                  <a:pt x="25764" y="18080"/>
                </a:cubicBezTo>
                <a:cubicBezTo>
                  <a:pt x="25764" y="17944"/>
                  <a:pt x="25695" y="17841"/>
                  <a:pt x="25593" y="17773"/>
                </a:cubicBezTo>
                <a:cubicBezTo>
                  <a:pt x="25218" y="17568"/>
                  <a:pt x="24911" y="17295"/>
                  <a:pt x="24672" y="16920"/>
                </a:cubicBezTo>
                <a:cubicBezTo>
                  <a:pt x="24501" y="16784"/>
                  <a:pt x="24399" y="16579"/>
                  <a:pt x="24433" y="16340"/>
                </a:cubicBezTo>
                <a:cubicBezTo>
                  <a:pt x="24433" y="16204"/>
                  <a:pt x="24365" y="16101"/>
                  <a:pt x="24262" y="16033"/>
                </a:cubicBezTo>
                <a:cubicBezTo>
                  <a:pt x="23682" y="15623"/>
                  <a:pt x="23273" y="15077"/>
                  <a:pt x="22966" y="14463"/>
                </a:cubicBezTo>
                <a:cubicBezTo>
                  <a:pt x="22863" y="14293"/>
                  <a:pt x="22795" y="14156"/>
                  <a:pt x="22590" y="14156"/>
                </a:cubicBezTo>
                <a:cubicBezTo>
                  <a:pt x="22590" y="14156"/>
                  <a:pt x="22522" y="14156"/>
                  <a:pt x="22522" y="14122"/>
                </a:cubicBezTo>
                <a:cubicBezTo>
                  <a:pt x="22112" y="13610"/>
                  <a:pt x="21737" y="13064"/>
                  <a:pt x="21396" y="12518"/>
                </a:cubicBezTo>
                <a:cubicBezTo>
                  <a:pt x="21225" y="12177"/>
                  <a:pt x="20918" y="12075"/>
                  <a:pt x="20748" y="11802"/>
                </a:cubicBezTo>
                <a:cubicBezTo>
                  <a:pt x="20743" y="11797"/>
                  <a:pt x="20736" y="11795"/>
                  <a:pt x="20726" y="11795"/>
                </a:cubicBezTo>
                <a:cubicBezTo>
                  <a:pt x="20669" y="11795"/>
                  <a:pt x="20533" y="11879"/>
                  <a:pt x="20475" y="11938"/>
                </a:cubicBezTo>
                <a:cubicBezTo>
                  <a:pt x="20406" y="12109"/>
                  <a:pt x="20372" y="12279"/>
                  <a:pt x="20338" y="12484"/>
                </a:cubicBezTo>
                <a:lnTo>
                  <a:pt x="20270" y="12484"/>
                </a:lnTo>
                <a:cubicBezTo>
                  <a:pt x="19826" y="11904"/>
                  <a:pt x="19246" y="11426"/>
                  <a:pt x="18905" y="10710"/>
                </a:cubicBezTo>
                <a:cubicBezTo>
                  <a:pt x="18598" y="10061"/>
                  <a:pt x="18291" y="9447"/>
                  <a:pt x="17984" y="8799"/>
                </a:cubicBezTo>
                <a:cubicBezTo>
                  <a:pt x="17949" y="8731"/>
                  <a:pt x="17949" y="8662"/>
                  <a:pt x="17984" y="8628"/>
                </a:cubicBezTo>
                <a:cubicBezTo>
                  <a:pt x="18086" y="8765"/>
                  <a:pt x="18154" y="8901"/>
                  <a:pt x="18257" y="9038"/>
                </a:cubicBezTo>
                <a:cubicBezTo>
                  <a:pt x="18598" y="9652"/>
                  <a:pt x="19007" y="10198"/>
                  <a:pt x="19485" y="10676"/>
                </a:cubicBezTo>
                <a:cubicBezTo>
                  <a:pt x="19656" y="10812"/>
                  <a:pt x="19826" y="10949"/>
                  <a:pt x="19997" y="11051"/>
                </a:cubicBezTo>
                <a:cubicBezTo>
                  <a:pt x="20119" y="11124"/>
                  <a:pt x="20207" y="11163"/>
                  <a:pt x="20275" y="11163"/>
                </a:cubicBezTo>
                <a:cubicBezTo>
                  <a:pt x="20396" y="11163"/>
                  <a:pt x="20455" y="11040"/>
                  <a:pt x="20543" y="10778"/>
                </a:cubicBezTo>
                <a:cubicBezTo>
                  <a:pt x="21055" y="11153"/>
                  <a:pt x="21532" y="11563"/>
                  <a:pt x="22078" y="11904"/>
                </a:cubicBezTo>
                <a:cubicBezTo>
                  <a:pt x="22590" y="12279"/>
                  <a:pt x="23136" y="12587"/>
                  <a:pt x="23682" y="12894"/>
                </a:cubicBezTo>
                <a:cubicBezTo>
                  <a:pt x="23832" y="12944"/>
                  <a:pt x="23982" y="12975"/>
                  <a:pt x="24132" y="12975"/>
                </a:cubicBezTo>
                <a:cubicBezTo>
                  <a:pt x="24187" y="12975"/>
                  <a:pt x="24241" y="12971"/>
                  <a:pt x="24296" y="12962"/>
                </a:cubicBezTo>
                <a:cubicBezTo>
                  <a:pt x="24365" y="12962"/>
                  <a:pt x="24535" y="12791"/>
                  <a:pt x="24535" y="12655"/>
                </a:cubicBezTo>
                <a:cubicBezTo>
                  <a:pt x="24569" y="12518"/>
                  <a:pt x="24433" y="12382"/>
                  <a:pt x="24296" y="12382"/>
                </a:cubicBezTo>
                <a:cubicBezTo>
                  <a:pt x="24023" y="12382"/>
                  <a:pt x="23784" y="12245"/>
                  <a:pt x="23614" y="12075"/>
                </a:cubicBezTo>
                <a:cubicBezTo>
                  <a:pt x="23136" y="11733"/>
                  <a:pt x="22693" y="11392"/>
                  <a:pt x="22283" y="10983"/>
                </a:cubicBezTo>
                <a:lnTo>
                  <a:pt x="22283" y="10983"/>
                </a:lnTo>
                <a:cubicBezTo>
                  <a:pt x="22420" y="11051"/>
                  <a:pt x="22556" y="11119"/>
                  <a:pt x="22693" y="11153"/>
                </a:cubicBezTo>
                <a:cubicBezTo>
                  <a:pt x="23034" y="11290"/>
                  <a:pt x="23375" y="11392"/>
                  <a:pt x="23716" y="11495"/>
                </a:cubicBezTo>
                <a:cubicBezTo>
                  <a:pt x="23778" y="11518"/>
                  <a:pt x="23839" y="11529"/>
                  <a:pt x="23898" y="11529"/>
                </a:cubicBezTo>
                <a:cubicBezTo>
                  <a:pt x="24102" y="11529"/>
                  <a:pt x="24278" y="11399"/>
                  <a:pt x="24330" y="11187"/>
                </a:cubicBezTo>
                <a:cubicBezTo>
                  <a:pt x="24433" y="11051"/>
                  <a:pt x="24433" y="10812"/>
                  <a:pt x="24296" y="10676"/>
                </a:cubicBezTo>
                <a:cubicBezTo>
                  <a:pt x="24261" y="10628"/>
                  <a:pt x="24226" y="10610"/>
                  <a:pt x="24190" y="10610"/>
                </a:cubicBezTo>
                <a:cubicBezTo>
                  <a:pt x="24123" y="10610"/>
                  <a:pt x="24056" y="10677"/>
                  <a:pt x="23989" y="10744"/>
                </a:cubicBezTo>
                <a:cubicBezTo>
                  <a:pt x="23887" y="10812"/>
                  <a:pt x="23750" y="10880"/>
                  <a:pt x="23648" y="10914"/>
                </a:cubicBezTo>
                <a:cubicBezTo>
                  <a:pt x="23682" y="10744"/>
                  <a:pt x="23682" y="10539"/>
                  <a:pt x="23648" y="10369"/>
                </a:cubicBezTo>
                <a:cubicBezTo>
                  <a:pt x="23614" y="10266"/>
                  <a:pt x="23443" y="10198"/>
                  <a:pt x="23341" y="10130"/>
                </a:cubicBezTo>
                <a:cubicBezTo>
                  <a:pt x="23068" y="9959"/>
                  <a:pt x="22761" y="9857"/>
                  <a:pt x="22488" y="9720"/>
                </a:cubicBezTo>
                <a:lnTo>
                  <a:pt x="22522" y="9584"/>
                </a:lnTo>
                <a:cubicBezTo>
                  <a:pt x="22693" y="9652"/>
                  <a:pt x="22863" y="9720"/>
                  <a:pt x="23068" y="9754"/>
                </a:cubicBezTo>
                <a:cubicBezTo>
                  <a:pt x="23273" y="9788"/>
                  <a:pt x="23511" y="9823"/>
                  <a:pt x="23750" y="9823"/>
                </a:cubicBezTo>
                <a:cubicBezTo>
                  <a:pt x="24023" y="9788"/>
                  <a:pt x="24194" y="9515"/>
                  <a:pt x="24126" y="9174"/>
                </a:cubicBezTo>
                <a:cubicBezTo>
                  <a:pt x="24103" y="9017"/>
                  <a:pt x="24007" y="8904"/>
                  <a:pt x="23914" y="8904"/>
                </a:cubicBezTo>
                <a:cubicBezTo>
                  <a:pt x="23866" y="8904"/>
                  <a:pt x="23819" y="8934"/>
                  <a:pt x="23784" y="9004"/>
                </a:cubicBezTo>
                <a:cubicBezTo>
                  <a:pt x="23687" y="9160"/>
                  <a:pt x="23578" y="9215"/>
                  <a:pt x="23465" y="9215"/>
                </a:cubicBezTo>
                <a:cubicBezTo>
                  <a:pt x="23380" y="9215"/>
                  <a:pt x="23292" y="9184"/>
                  <a:pt x="23204" y="9140"/>
                </a:cubicBezTo>
                <a:cubicBezTo>
                  <a:pt x="22283" y="8833"/>
                  <a:pt x="21362" y="8423"/>
                  <a:pt x="20440" y="7980"/>
                </a:cubicBezTo>
                <a:cubicBezTo>
                  <a:pt x="19621" y="7468"/>
                  <a:pt x="18939" y="6786"/>
                  <a:pt x="18393" y="6001"/>
                </a:cubicBezTo>
                <a:cubicBezTo>
                  <a:pt x="18257" y="5830"/>
                  <a:pt x="18188" y="5625"/>
                  <a:pt x="18154" y="5421"/>
                </a:cubicBezTo>
                <a:cubicBezTo>
                  <a:pt x="17745" y="4158"/>
                  <a:pt x="17233" y="2930"/>
                  <a:pt x="16858" y="1667"/>
                </a:cubicBezTo>
                <a:cubicBezTo>
                  <a:pt x="16823" y="1496"/>
                  <a:pt x="16755" y="1326"/>
                  <a:pt x="16653" y="1189"/>
                </a:cubicBezTo>
                <a:cubicBezTo>
                  <a:pt x="16585" y="1121"/>
                  <a:pt x="16516" y="1121"/>
                  <a:pt x="16414" y="1121"/>
                </a:cubicBezTo>
                <a:cubicBezTo>
                  <a:pt x="16346" y="1189"/>
                  <a:pt x="16312" y="1292"/>
                  <a:pt x="16312" y="1394"/>
                </a:cubicBezTo>
                <a:cubicBezTo>
                  <a:pt x="16346" y="1531"/>
                  <a:pt x="16380" y="1667"/>
                  <a:pt x="16414" y="1804"/>
                </a:cubicBezTo>
                <a:cubicBezTo>
                  <a:pt x="16346" y="2111"/>
                  <a:pt x="16277" y="2452"/>
                  <a:pt x="16243" y="2759"/>
                </a:cubicBezTo>
                <a:cubicBezTo>
                  <a:pt x="16243" y="4226"/>
                  <a:pt x="16209" y="5728"/>
                  <a:pt x="16209" y="7229"/>
                </a:cubicBezTo>
                <a:cubicBezTo>
                  <a:pt x="16209" y="7775"/>
                  <a:pt x="16141" y="8321"/>
                  <a:pt x="16073" y="8867"/>
                </a:cubicBezTo>
                <a:cubicBezTo>
                  <a:pt x="16073" y="8731"/>
                  <a:pt x="16039" y="8628"/>
                  <a:pt x="16039" y="8492"/>
                </a:cubicBezTo>
                <a:cubicBezTo>
                  <a:pt x="16039" y="6820"/>
                  <a:pt x="16073" y="5148"/>
                  <a:pt x="16073" y="3476"/>
                </a:cubicBezTo>
                <a:cubicBezTo>
                  <a:pt x="16073" y="3271"/>
                  <a:pt x="16141" y="3032"/>
                  <a:pt x="16141" y="2827"/>
                </a:cubicBezTo>
                <a:cubicBezTo>
                  <a:pt x="16141" y="2725"/>
                  <a:pt x="16073" y="2588"/>
                  <a:pt x="16004" y="2486"/>
                </a:cubicBezTo>
                <a:cubicBezTo>
                  <a:pt x="15976" y="2458"/>
                  <a:pt x="15945" y="2445"/>
                  <a:pt x="15915" y="2445"/>
                </a:cubicBezTo>
                <a:cubicBezTo>
                  <a:pt x="15835" y="2445"/>
                  <a:pt x="15756" y="2533"/>
                  <a:pt x="15731" y="2657"/>
                </a:cubicBezTo>
                <a:cubicBezTo>
                  <a:pt x="15663" y="2827"/>
                  <a:pt x="15629" y="2998"/>
                  <a:pt x="15629" y="3169"/>
                </a:cubicBezTo>
                <a:cubicBezTo>
                  <a:pt x="15595" y="4022"/>
                  <a:pt x="15561" y="4875"/>
                  <a:pt x="15527" y="5728"/>
                </a:cubicBezTo>
                <a:lnTo>
                  <a:pt x="15288" y="5933"/>
                </a:lnTo>
                <a:lnTo>
                  <a:pt x="14947" y="5625"/>
                </a:lnTo>
                <a:cubicBezTo>
                  <a:pt x="15117" y="4977"/>
                  <a:pt x="15288" y="4329"/>
                  <a:pt x="15458" y="3646"/>
                </a:cubicBezTo>
                <a:cubicBezTo>
                  <a:pt x="15561" y="3373"/>
                  <a:pt x="15527" y="3032"/>
                  <a:pt x="15322" y="2793"/>
                </a:cubicBezTo>
                <a:cubicBezTo>
                  <a:pt x="15595" y="2077"/>
                  <a:pt x="15902" y="1394"/>
                  <a:pt x="16175" y="678"/>
                </a:cubicBezTo>
                <a:lnTo>
                  <a:pt x="16243" y="473"/>
                </a:lnTo>
                <a:cubicBezTo>
                  <a:pt x="16312" y="336"/>
                  <a:pt x="16380" y="166"/>
                  <a:pt x="16209" y="63"/>
                </a:cubicBezTo>
                <a:cubicBezTo>
                  <a:pt x="16165" y="19"/>
                  <a:pt x="16125" y="0"/>
                  <a:pt x="160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7" name="Google Shape;3117;p26"/>
          <p:cNvSpPr/>
          <p:nvPr/>
        </p:nvSpPr>
        <p:spPr>
          <a:xfrm>
            <a:off x="3344009" y="4412504"/>
            <a:ext cx="128382" cy="156115"/>
          </a:xfrm>
          <a:custGeom>
            <a:rect b="b" l="l" r="r" t="t"/>
            <a:pathLst>
              <a:path extrusionOk="0" h="8382" w="6893">
                <a:moveTo>
                  <a:pt x="204" y="1"/>
                </a:moveTo>
                <a:cubicBezTo>
                  <a:pt x="193" y="1"/>
                  <a:pt x="182" y="3"/>
                  <a:pt x="171" y="6"/>
                </a:cubicBezTo>
                <a:cubicBezTo>
                  <a:pt x="34" y="6"/>
                  <a:pt x="0" y="211"/>
                  <a:pt x="34" y="382"/>
                </a:cubicBezTo>
                <a:cubicBezTo>
                  <a:pt x="68" y="552"/>
                  <a:pt x="137" y="757"/>
                  <a:pt x="205" y="928"/>
                </a:cubicBezTo>
                <a:cubicBezTo>
                  <a:pt x="410" y="1337"/>
                  <a:pt x="648" y="1781"/>
                  <a:pt x="853" y="2190"/>
                </a:cubicBezTo>
                <a:cubicBezTo>
                  <a:pt x="955" y="2361"/>
                  <a:pt x="1024" y="2531"/>
                  <a:pt x="990" y="2736"/>
                </a:cubicBezTo>
                <a:cubicBezTo>
                  <a:pt x="990" y="2873"/>
                  <a:pt x="1024" y="3009"/>
                  <a:pt x="1092" y="3146"/>
                </a:cubicBezTo>
                <a:cubicBezTo>
                  <a:pt x="1228" y="3453"/>
                  <a:pt x="1365" y="3726"/>
                  <a:pt x="1501" y="3999"/>
                </a:cubicBezTo>
                <a:cubicBezTo>
                  <a:pt x="1570" y="4101"/>
                  <a:pt x="1638" y="4237"/>
                  <a:pt x="1638" y="4340"/>
                </a:cubicBezTo>
                <a:cubicBezTo>
                  <a:pt x="1604" y="4613"/>
                  <a:pt x="1706" y="4920"/>
                  <a:pt x="1945" y="5125"/>
                </a:cubicBezTo>
                <a:cubicBezTo>
                  <a:pt x="2457" y="5807"/>
                  <a:pt x="3003" y="6455"/>
                  <a:pt x="3515" y="7104"/>
                </a:cubicBezTo>
                <a:cubicBezTo>
                  <a:pt x="3924" y="7547"/>
                  <a:pt x="4402" y="7923"/>
                  <a:pt x="4914" y="8230"/>
                </a:cubicBezTo>
                <a:lnTo>
                  <a:pt x="5118" y="8332"/>
                </a:lnTo>
                <a:cubicBezTo>
                  <a:pt x="5153" y="8366"/>
                  <a:pt x="5194" y="8382"/>
                  <a:pt x="5236" y="8382"/>
                </a:cubicBezTo>
                <a:cubicBezTo>
                  <a:pt x="5319" y="8382"/>
                  <a:pt x="5403" y="8321"/>
                  <a:pt x="5426" y="8230"/>
                </a:cubicBezTo>
                <a:cubicBezTo>
                  <a:pt x="5528" y="8059"/>
                  <a:pt x="5460" y="7889"/>
                  <a:pt x="5289" y="7786"/>
                </a:cubicBezTo>
                <a:cubicBezTo>
                  <a:pt x="5118" y="7650"/>
                  <a:pt x="4914" y="7547"/>
                  <a:pt x="4743" y="7411"/>
                </a:cubicBezTo>
                <a:cubicBezTo>
                  <a:pt x="3992" y="6899"/>
                  <a:pt x="3378" y="6182"/>
                  <a:pt x="2969" y="5364"/>
                </a:cubicBezTo>
                <a:lnTo>
                  <a:pt x="2969" y="5364"/>
                </a:lnTo>
                <a:cubicBezTo>
                  <a:pt x="3071" y="5432"/>
                  <a:pt x="3173" y="5534"/>
                  <a:pt x="3276" y="5637"/>
                </a:cubicBezTo>
                <a:cubicBezTo>
                  <a:pt x="3617" y="6012"/>
                  <a:pt x="4095" y="6319"/>
                  <a:pt x="4607" y="6524"/>
                </a:cubicBezTo>
                <a:cubicBezTo>
                  <a:pt x="5016" y="6728"/>
                  <a:pt x="5391" y="6933"/>
                  <a:pt x="5767" y="7172"/>
                </a:cubicBezTo>
                <a:cubicBezTo>
                  <a:pt x="5972" y="7274"/>
                  <a:pt x="6142" y="7343"/>
                  <a:pt x="6347" y="7377"/>
                </a:cubicBezTo>
                <a:cubicBezTo>
                  <a:pt x="6586" y="7377"/>
                  <a:pt x="6825" y="7172"/>
                  <a:pt x="6859" y="6933"/>
                </a:cubicBezTo>
                <a:cubicBezTo>
                  <a:pt x="6859" y="6797"/>
                  <a:pt x="6859" y="6660"/>
                  <a:pt x="6791" y="6558"/>
                </a:cubicBezTo>
                <a:cubicBezTo>
                  <a:pt x="6776" y="6529"/>
                  <a:pt x="6737" y="6518"/>
                  <a:pt x="6692" y="6518"/>
                </a:cubicBezTo>
                <a:cubicBezTo>
                  <a:pt x="6630" y="6518"/>
                  <a:pt x="6557" y="6538"/>
                  <a:pt x="6518" y="6558"/>
                </a:cubicBezTo>
                <a:cubicBezTo>
                  <a:pt x="6439" y="6683"/>
                  <a:pt x="6353" y="6729"/>
                  <a:pt x="6267" y="6729"/>
                </a:cubicBezTo>
                <a:cubicBezTo>
                  <a:pt x="6166" y="6729"/>
                  <a:pt x="6064" y="6666"/>
                  <a:pt x="5972" y="6592"/>
                </a:cubicBezTo>
                <a:cubicBezTo>
                  <a:pt x="5153" y="6114"/>
                  <a:pt x="4368" y="5602"/>
                  <a:pt x="3583" y="5091"/>
                </a:cubicBezTo>
                <a:cubicBezTo>
                  <a:pt x="3481" y="5056"/>
                  <a:pt x="3412" y="4988"/>
                  <a:pt x="3344" y="4886"/>
                </a:cubicBezTo>
                <a:cubicBezTo>
                  <a:pt x="2764" y="4237"/>
                  <a:pt x="2252" y="3487"/>
                  <a:pt x="1843" y="2702"/>
                </a:cubicBezTo>
                <a:lnTo>
                  <a:pt x="1843" y="2702"/>
                </a:lnTo>
                <a:lnTo>
                  <a:pt x="2218" y="3009"/>
                </a:lnTo>
                <a:cubicBezTo>
                  <a:pt x="3208" y="3896"/>
                  <a:pt x="4300" y="4681"/>
                  <a:pt x="5494" y="5295"/>
                </a:cubicBezTo>
                <a:cubicBezTo>
                  <a:pt x="5733" y="5432"/>
                  <a:pt x="6006" y="5500"/>
                  <a:pt x="6279" y="5534"/>
                </a:cubicBezTo>
                <a:cubicBezTo>
                  <a:pt x="6483" y="5500"/>
                  <a:pt x="6688" y="5398"/>
                  <a:pt x="6825" y="5227"/>
                </a:cubicBezTo>
                <a:cubicBezTo>
                  <a:pt x="6893" y="5125"/>
                  <a:pt x="6893" y="4988"/>
                  <a:pt x="6859" y="4886"/>
                </a:cubicBezTo>
                <a:cubicBezTo>
                  <a:pt x="6808" y="4809"/>
                  <a:pt x="6737" y="4771"/>
                  <a:pt x="6662" y="4771"/>
                </a:cubicBezTo>
                <a:cubicBezTo>
                  <a:pt x="6637" y="4771"/>
                  <a:pt x="6611" y="4775"/>
                  <a:pt x="6586" y="4783"/>
                </a:cubicBezTo>
                <a:cubicBezTo>
                  <a:pt x="6466" y="4869"/>
                  <a:pt x="6330" y="4911"/>
                  <a:pt x="6193" y="4911"/>
                </a:cubicBezTo>
                <a:cubicBezTo>
                  <a:pt x="6057" y="4911"/>
                  <a:pt x="5920" y="4869"/>
                  <a:pt x="5801" y="4783"/>
                </a:cubicBezTo>
                <a:cubicBezTo>
                  <a:pt x="4436" y="4101"/>
                  <a:pt x="3173" y="3214"/>
                  <a:pt x="2047" y="2122"/>
                </a:cubicBezTo>
                <a:cubicBezTo>
                  <a:pt x="1843" y="1883"/>
                  <a:pt x="1638" y="1610"/>
                  <a:pt x="1536" y="1269"/>
                </a:cubicBezTo>
                <a:cubicBezTo>
                  <a:pt x="1446" y="1149"/>
                  <a:pt x="1435" y="950"/>
                  <a:pt x="1317" y="950"/>
                </a:cubicBezTo>
                <a:cubicBezTo>
                  <a:pt x="1301" y="950"/>
                  <a:pt x="1283" y="953"/>
                  <a:pt x="1263" y="962"/>
                </a:cubicBezTo>
                <a:cubicBezTo>
                  <a:pt x="1160" y="1030"/>
                  <a:pt x="1092" y="1201"/>
                  <a:pt x="955" y="1371"/>
                </a:cubicBezTo>
                <a:lnTo>
                  <a:pt x="546" y="484"/>
                </a:lnTo>
                <a:cubicBezTo>
                  <a:pt x="512" y="382"/>
                  <a:pt x="512" y="245"/>
                  <a:pt x="444" y="177"/>
                </a:cubicBezTo>
                <a:cubicBezTo>
                  <a:pt x="383" y="116"/>
                  <a:pt x="295" y="1"/>
                  <a:pt x="2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8" name="Google Shape;3118;p26"/>
          <p:cNvSpPr/>
          <p:nvPr/>
        </p:nvSpPr>
        <p:spPr>
          <a:xfrm>
            <a:off x="3835882" y="4723614"/>
            <a:ext cx="76921" cy="51256"/>
          </a:xfrm>
          <a:custGeom>
            <a:rect b="b" l="l" r="r" t="t"/>
            <a:pathLst>
              <a:path extrusionOk="0" h="2752" w="4130">
                <a:moveTo>
                  <a:pt x="254" y="0"/>
                </a:moveTo>
                <a:cubicBezTo>
                  <a:pt x="205" y="0"/>
                  <a:pt x="154" y="26"/>
                  <a:pt x="103" y="90"/>
                </a:cubicBezTo>
                <a:cubicBezTo>
                  <a:pt x="0" y="226"/>
                  <a:pt x="34" y="431"/>
                  <a:pt x="171" y="533"/>
                </a:cubicBezTo>
                <a:cubicBezTo>
                  <a:pt x="307" y="704"/>
                  <a:pt x="478" y="875"/>
                  <a:pt x="614" y="1011"/>
                </a:cubicBezTo>
                <a:cubicBezTo>
                  <a:pt x="1468" y="1557"/>
                  <a:pt x="2321" y="2069"/>
                  <a:pt x="3140" y="2615"/>
                </a:cubicBezTo>
                <a:cubicBezTo>
                  <a:pt x="3310" y="2717"/>
                  <a:pt x="3481" y="2751"/>
                  <a:pt x="3686" y="2751"/>
                </a:cubicBezTo>
                <a:cubicBezTo>
                  <a:pt x="3822" y="2717"/>
                  <a:pt x="3924" y="2615"/>
                  <a:pt x="3993" y="2513"/>
                </a:cubicBezTo>
                <a:cubicBezTo>
                  <a:pt x="4129" y="2240"/>
                  <a:pt x="3959" y="2103"/>
                  <a:pt x="3583" y="2103"/>
                </a:cubicBezTo>
                <a:cubicBezTo>
                  <a:pt x="3481" y="2103"/>
                  <a:pt x="3413" y="2069"/>
                  <a:pt x="3344" y="2035"/>
                </a:cubicBezTo>
                <a:cubicBezTo>
                  <a:pt x="2286" y="1557"/>
                  <a:pt x="1331" y="909"/>
                  <a:pt x="478" y="158"/>
                </a:cubicBezTo>
                <a:cubicBezTo>
                  <a:pt x="414" y="73"/>
                  <a:pt x="336" y="0"/>
                  <a:pt x="2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9" name="Google Shape;3119;p26"/>
          <p:cNvSpPr/>
          <p:nvPr/>
        </p:nvSpPr>
        <p:spPr>
          <a:xfrm>
            <a:off x="3354811" y="5061449"/>
            <a:ext cx="14621" cy="78840"/>
          </a:xfrm>
          <a:custGeom>
            <a:rect b="b" l="l" r="r" t="t"/>
            <a:pathLst>
              <a:path extrusionOk="0" h="4233" w="785">
                <a:moveTo>
                  <a:pt x="205" y="1"/>
                </a:moveTo>
                <a:cubicBezTo>
                  <a:pt x="34" y="1"/>
                  <a:pt x="0" y="206"/>
                  <a:pt x="0" y="376"/>
                </a:cubicBezTo>
                <a:cubicBezTo>
                  <a:pt x="0" y="1059"/>
                  <a:pt x="0" y="1741"/>
                  <a:pt x="34" y="2424"/>
                </a:cubicBezTo>
                <a:cubicBezTo>
                  <a:pt x="68" y="3038"/>
                  <a:pt x="68" y="3618"/>
                  <a:pt x="102" y="4232"/>
                </a:cubicBezTo>
                <a:lnTo>
                  <a:pt x="785" y="4232"/>
                </a:lnTo>
                <a:cubicBezTo>
                  <a:pt x="717" y="3584"/>
                  <a:pt x="683" y="2970"/>
                  <a:pt x="614" y="2321"/>
                </a:cubicBezTo>
                <a:cubicBezTo>
                  <a:pt x="614" y="2117"/>
                  <a:pt x="614" y="1912"/>
                  <a:pt x="614" y="1707"/>
                </a:cubicBezTo>
                <a:cubicBezTo>
                  <a:pt x="614" y="1400"/>
                  <a:pt x="717" y="1161"/>
                  <a:pt x="478" y="922"/>
                </a:cubicBezTo>
                <a:cubicBezTo>
                  <a:pt x="410" y="820"/>
                  <a:pt x="444" y="547"/>
                  <a:pt x="444" y="376"/>
                </a:cubicBezTo>
                <a:cubicBezTo>
                  <a:pt x="410" y="172"/>
                  <a:pt x="375" y="1"/>
                  <a:pt x="20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20" name="Google Shape;3120;p26"/>
          <p:cNvSpPr/>
          <p:nvPr/>
        </p:nvSpPr>
        <p:spPr>
          <a:xfrm>
            <a:off x="3361795" y="4678116"/>
            <a:ext cx="20990" cy="66361"/>
          </a:xfrm>
          <a:custGeom>
            <a:rect b="b" l="l" r="r" t="t"/>
            <a:pathLst>
              <a:path extrusionOk="0" h="3563" w="1127">
                <a:moveTo>
                  <a:pt x="201" y="1"/>
                </a:moveTo>
                <a:cubicBezTo>
                  <a:pt x="190" y="1"/>
                  <a:pt x="180" y="3"/>
                  <a:pt x="171" y="8"/>
                </a:cubicBezTo>
                <a:cubicBezTo>
                  <a:pt x="69" y="42"/>
                  <a:pt x="35" y="144"/>
                  <a:pt x="0" y="247"/>
                </a:cubicBezTo>
                <a:cubicBezTo>
                  <a:pt x="0" y="383"/>
                  <a:pt x="0" y="520"/>
                  <a:pt x="35" y="656"/>
                </a:cubicBezTo>
                <a:cubicBezTo>
                  <a:pt x="171" y="1475"/>
                  <a:pt x="308" y="2294"/>
                  <a:pt x="444" y="3079"/>
                </a:cubicBezTo>
                <a:cubicBezTo>
                  <a:pt x="615" y="3250"/>
                  <a:pt x="738" y="3563"/>
                  <a:pt x="973" y="3563"/>
                </a:cubicBezTo>
                <a:cubicBezTo>
                  <a:pt x="1019" y="3563"/>
                  <a:pt x="1070" y="3551"/>
                  <a:pt x="1127" y="3522"/>
                </a:cubicBezTo>
                <a:lnTo>
                  <a:pt x="1092" y="3488"/>
                </a:lnTo>
                <a:cubicBezTo>
                  <a:pt x="1058" y="3318"/>
                  <a:pt x="1058" y="3147"/>
                  <a:pt x="990" y="2976"/>
                </a:cubicBezTo>
                <a:cubicBezTo>
                  <a:pt x="922" y="2635"/>
                  <a:pt x="785" y="2328"/>
                  <a:pt x="717" y="1987"/>
                </a:cubicBezTo>
                <a:cubicBezTo>
                  <a:pt x="615" y="1475"/>
                  <a:pt x="546" y="963"/>
                  <a:pt x="444" y="451"/>
                </a:cubicBezTo>
                <a:cubicBezTo>
                  <a:pt x="444" y="315"/>
                  <a:pt x="410" y="247"/>
                  <a:pt x="376" y="144"/>
                </a:cubicBezTo>
                <a:cubicBezTo>
                  <a:pt x="346" y="85"/>
                  <a:pt x="266" y="1"/>
                  <a:pt x="20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21" name="Google Shape;3121;p26"/>
          <p:cNvSpPr/>
          <p:nvPr/>
        </p:nvSpPr>
        <p:spPr>
          <a:xfrm>
            <a:off x="1921486" y="2768074"/>
            <a:ext cx="43" cy="43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22" name="Google Shape;3122;p26"/>
          <p:cNvGrpSpPr/>
          <p:nvPr/>
        </p:nvGrpSpPr>
        <p:grpSpPr>
          <a:xfrm>
            <a:off x="1170598" y="1401597"/>
            <a:ext cx="1838008" cy="1809419"/>
            <a:chOff x="1170598" y="1401597"/>
            <a:chExt cx="1838008" cy="1809419"/>
          </a:xfrm>
        </p:grpSpPr>
        <p:sp>
          <p:nvSpPr>
            <p:cNvPr id="3123" name="Google Shape;3123;p26"/>
            <p:cNvSpPr/>
            <p:nvPr/>
          </p:nvSpPr>
          <p:spPr>
            <a:xfrm>
              <a:off x="1170598" y="1401597"/>
              <a:ext cx="1838008" cy="1809419"/>
            </a:xfrm>
            <a:custGeom>
              <a:rect b="b" l="l" r="r" t="t"/>
              <a:pathLst>
                <a:path extrusionOk="0" h="97150" w="98685">
                  <a:moveTo>
                    <a:pt x="51526" y="4027"/>
                  </a:moveTo>
                  <a:cubicBezTo>
                    <a:pt x="51628" y="4062"/>
                    <a:pt x="51663" y="4164"/>
                    <a:pt x="51697" y="4266"/>
                  </a:cubicBezTo>
                  <a:lnTo>
                    <a:pt x="51731" y="4266"/>
                  </a:lnTo>
                  <a:cubicBezTo>
                    <a:pt x="51765" y="4437"/>
                    <a:pt x="51628" y="4573"/>
                    <a:pt x="51458" y="4573"/>
                  </a:cubicBezTo>
                  <a:cubicBezTo>
                    <a:pt x="51390" y="4573"/>
                    <a:pt x="51287" y="4437"/>
                    <a:pt x="51151" y="4300"/>
                  </a:cubicBezTo>
                  <a:cubicBezTo>
                    <a:pt x="51253" y="4198"/>
                    <a:pt x="51390" y="4096"/>
                    <a:pt x="51526" y="4027"/>
                  </a:cubicBezTo>
                  <a:close/>
                  <a:moveTo>
                    <a:pt x="53676" y="4062"/>
                  </a:moveTo>
                  <a:cubicBezTo>
                    <a:pt x="53846" y="4062"/>
                    <a:pt x="53983" y="4096"/>
                    <a:pt x="54119" y="4096"/>
                  </a:cubicBezTo>
                  <a:cubicBezTo>
                    <a:pt x="55484" y="4232"/>
                    <a:pt x="56815" y="4676"/>
                    <a:pt x="58009" y="5426"/>
                  </a:cubicBezTo>
                  <a:cubicBezTo>
                    <a:pt x="58487" y="5734"/>
                    <a:pt x="58965" y="6075"/>
                    <a:pt x="59374" y="6484"/>
                  </a:cubicBezTo>
                  <a:cubicBezTo>
                    <a:pt x="59477" y="6518"/>
                    <a:pt x="59511" y="6587"/>
                    <a:pt x="59545" y="6689"/>
                  </a:cubicBezTo>
                  <a:cubicBezTo>
                    <a:pt x="59579" y="6791"/>
                    <a:pt x="59545" y="6928"/>
                    <a:pt x="59477" y="7030"/>
                  </a:cubicBezTo>
                  <a:cubicBezTo>
                    <a:pt x="59460" y="7047"/>
                    <a:pt x="59408" y="7056"/>
                    <a:pt x="59353" y="7056"/>
                  </a:cubicBezTo>
                  <a:cubicBezTo>
                    <a:pt x="59298" y="7056"/>
                    <a:pt x="59238" y="7047"/>
                    <a:pt x="59204" y="7030"/>
                  </a:cubicBezTo>
                  <a:cubicBezTo>
                    <a:pt x="59101" y="6962"/>
                    <a:pt x="59033" y="6894"/>
                    <a:pt x="58965" y="6791"/>
                  </a:cubicBezTo>
                  <a:cubicBezTo>
                    <a:pt x="57532" y="5563"/>
                    <a:pt x="55791" y="4778"/>
                    <a:pt x="53915" y="4573"/>
                  </a:cubicBezTo>
                  <a:cubicBezTo>
                    <a:pt x="53812" y="4573"/>
                    <a:pt x="53744" y="4573"/>
                    <a:pt x="53642" y="4539"/>
                  </a:cubicBezTo>
                  <a:cubicBezTo>
                    <a:pt x="53471" y="4539"/>
                    <a:pt x="53300" y="4505"/>
                    <a:pt x="53300" y="4300"/>
                  </a:cubicBezTo>
                  <a:cubicBezTo>
                    <a:pt x="53335" y="4096"/>
                    <a:pt x="53505" y="4062"/>
                    <a:pt x="53676" y="4062"/>
                  </a:cubicBezTo>
                  <a:close/>
                  <a:moveTo>
                    <a:pt x="60990" y="7895"/>
                  </a:moveTo>
                  <a:cubicBezTo>
                    <a:pt x="61030" y="7895"/>
                    <a:pt x="61072" y="7903"/>
                    <a:pt x="61115" y="7917"/>
                  </a:cubicBezTo>
                  <a:cubicBezTo>
                    <a:pt x="61251" y="7952"/>
                    <a:pt x="61353" y="8020"/>
                    <a:pt x="61422" y="8122"/>
                  </a:cubicBezTo>
                  <a:cubicBezTo>
                    <a:pt x="61797" y="8566"/>
                    <a:pt x="62172" y="8975"/>
                    <a:pt x="62548" y="9419"/>
                  </a:cubicBezTo>
                  <a:cubicBezTo>
                    <a:pt x="62616" y="9487"/>
                    <a:pt x="62684" y="9590"/>
                    <a:pt x="62753" y="9692"/>
                  </a:cubicBezTo>
                  <a:cubicBezTo>
                    <a:pt x="62753" y="9882"/>
                    <a:pt x="62644" y="9986"/>
                    <a:pt x="62514" y="9986"/>
                  </a:cubicBezTo>
                  <a:cubicBezTo>
                    <a:pt x="62481" y="9986"/>
                    <a:pt x="62446" y="9979"/>
                    <a:pt x="62411" y="9965"/>
                  </a:cubicBezTo>
                  <a:cubicBezTo>
                    <a:pt x="62309" y="9897"/>
                    <a:pt x="62241" y="9828"/>
                    <a:pt x="62172" y="9726"/>
                  </a:cubicBezTo>
                  <a:lnTo>
                    <a:pt x="60944" y="8361"/>
                  </a:lnTo>
                  <a:cubicBezTo>
                    <a:pt x="60910" y="8327"/>
                    <a:pt x="60842" y="8293"/>
                    <a:pt x="60842" y="8259"/>
                  </a:cubicBezTo>
                  <a:cubicBezTo>
                    <a:pt x="60842" y="8190"/>
                    <a:pt x="60773" y="8020"/>
                    <a:pt x="60842" y="7952"/>
                  </a:cubicBezTo>
                  <a:cubicBezTo>
                    <a:pt x="60882" y="7912"/>
                    <a:pt x="60933" y="7895"/>
                    <a:pt x="60990" y="7895"/>
                  </a:cubicBezTo>
                  <a:close/>
                  <a:moveTo>
                    <a:pt x="63092" y="11389"/>
                  </a:moveTo>
                  <a:cubicBezTo>
                    <a:pt x="63115" y="11389"/>
                    <a:pt x="63139" y="11392"/>
                    <a:pt x="63162" y="11398"/>
                  </a:cubicBezTo>
                  <a:cubicBezTo>
                    <a:pt x="63264" y="11432"/>
                    <a:pt x="63333" y="11535"/>
                    <a:pt x="63469" y="11671"/>
                  </a:cubicBezTo>
                  <a:cubicBezTo>
                    <a:pt x="63298" y="11773"/>
                    <a:pt x="63196" y="11876"/>
                    <a:pt x="63094" y="11876"/>
                  </a:cubicBezTo>
                  <a:cubicBezTo>
                    <a:pt x="62957" y="11876"/>
                    <a:pt x="62855" y="11739"/>
                    <a:pt x="62889" y="11569"/>
                  </a:cubicBezTo>
                  <a:cubicBezTo>
                    <a:pt x="62889" y="11456"/>
                    <a:pt x="62983" y="11389"/>
                    <a:pt x="63092" y="11389"/>
                  </a:cubicBezTo>
                  <a:close/>
                  <a:moveTo>
                    <a:pt x="47453" y="567"/>
                  </a:moveTo>
                  <a:cubicBezTo>
                    <a:pt x="48321" y="567"/>
                    <a:pt x="49190" y="591"/>
                    <a:pt x="50059" y="615"/>
                  </a:cubicBezTo>
                  <a:cubicBezTo>
                    <a:pt x="52857" y="786"/>
                    <a:pt x="55553" y="1502"/>
                    <a:pt x="58044" y="2765"/>
                  </a:cubicBezTo>
                  <a:cubicBezTo>
                    <a:pt x="59204" y="3277"/>
                    <a:pt x="60330" y="3857"/>
                    <a:pt x="61388" y="4505"/>
                  </a:cubicBezTo>
                  <a:cubicBezTo>
                    <a:pt x="63367" y="5699"/>
                    <a:pt x="64971" y="7440"/>
                    <a:pt x="65994" y="9521"/>
                  </a:cubicBezTo>
                  <a:cubicBezTo>
                    <a:pt x="66506" y="10545"/>
                    <a:pt x="66779" y="11637"/>
                    <a:pt x="66813" y="12763"/>
                  </a:cubicBezTo>
                  <a:cubicBezTo>
                    <a:pt x="66813" y="13036"/>
                    <a:pt x="66847" y="13309"/>
                    <a:pt x="66881" y="13684"/>
                  </a:cubicBezTo>
                  <a:lnTo>
                    <a:pt x="65312" y="13309"/>
                  </a:lnTo>
                  <a:cubicBezTo>
                    <a:pt x="65073" y="12490"/>
                    <a:pt x="64834" y="11671"/>
                    <a:pt x="64629" y="10852"/>
                  </a:cubicBezTo>
                  <a:cubicBezTo>
                    <a:pt x="64322" y="9692"/>
                    <a:pt x="63879" y="8600"/>
                    <a:pt x="63230" y="7610"/>
                  </a:cubicBezTo>
                  <a:cubicBezTo>
                    <a:pt x="62889" y="7099"/>
                    <a:pt x="62480" y="6621"/>
                    <a:pt x="62036" y="6211"/>
                  </a:cubicBezTo>
                  <a:cubicBezTo>
                    <a:pt x="60910" y="5188"/>
                    <a:pt x="59647" y="4403"/>
                    <a:pt x="58282" y="3857"/>
                  </a:cubicBezTo>
                  <a:cubicBezTo>
                    <a:pt x="56576" y="3174"/>
                    <a:pt x="54836" y="2628"/>
                    <a:pt x="53027" y="2219"/>
                  </a:cubicBezTo>
                  <a:cubicBezTo>
                    <a:pt x="51843" y="1950"/>
                    <a:pt x="50631" y="1813"/>
                    <a:pt x="49415" y="1813"/>
                  </a:cubicBezTo>
                  <a:cubicBezTo>
                    <a:pt x="48318" y="1813"/>
                    <a:pt x="47219" y="1924"/>
                    <a:pt x="46135" y="2151"/>
                  </a:cubicBezTo>
                  <a:cubicBezTo>
                    <a:pt x="44326" y="2526"/>
                    <a:pt x="42449" y="2936"/>
                    <a:pt x="40641" y="3481"/>
                  </a:cubicBezTo>
                  <a:cubicBezTo>
                    <a:pt x="38866" y="3959"/>
                    <a:pt x="37297" y="4949"/>
                    <a:pt x="36034" y="6314"/>
                  </a:cubicBezTo>
                  <a:cubicBezTo>
                    <a:pt x="35010" y="7474"/>
                    <a:pt x="33953" y="8600"/>
                    <a:pt x="32929" y="9726"/>
                  </a:cubicBezTo>
                  <a:cubicBezTo>
                    <a:pt x="32247" y="10477"/>
                    <a:pt x="31666" y="11330"/>
                    <a:pt x="31223" y="12217"/>
                  </a:cubicBezTo>
                  <a:cubicBezTo>
                    <a:pt x="31189" y="12353"/>
                    <a:pt x="31086" y="12422"/>
                    <a:pt x="30984" y="12490"/>
                  </a:cubicBezTo>
                  <a:cubicBezTo>
                    <a:pt x="30472" y="12626"/>
                    <a:pt x="29926" y="12763"/>
                    <a:pt x="29312" y="12899"/>
                  </a:cubicBezTo>
                  <a:cubicBezTo>
                    <a:pt x="29483" y="12729"/>
                    <a:pt x="29517" y="12626"/>
                    <a:pt x="29585" y="12490"/>
                  </a:cubicBezTo>
                  <a:cubicBezTo>
                    <a:pt x="30165" y="11671"/>
                    <a:pt x="30711" y="10852"/>
                    <a:pt x="31257" y="10033"/>
                  </a:cubicBezTo>
                  <a:cubicBezTo>
                    <a:pt x="31974" y="9044"/>
                    <a:pt x="32724" y="8122"/>
                    <a:pt x="33577" y="7269"/>
                  </a:cubicBezTo>
                  <a:cubicBezTo>
                    <a:pt x="34806" y="5870"/>
                    <a:pt x="36205" y="4608"/>
                    <a:pt x="37672" y="3481"/>
                  </a:cubicBezTo>
                  <a:cubicBezTo>
                    <a:pt x="40197" y="1639"/>
                    <a:pt x="43234" y="649"/>
                    <a:pt x="46373" y="581"/>
                  </a:cubicBezTo>
                  <a:cubicBezTo>
                    <a:pt x="46733" y="571"/>
                    <a:pt x="47093" y="567"/>
                    <a:pt x="47453" y="567"/>
                  </a:cubicBezTo>
                  <a:close/>
                  <a:moveTo>
                    <a:pt x="18904" y="19042"/>
                  </a:moveTo>
                  <a:cubicBezTo>
                    <a:pt x="19314" y="19485"/>
                    <a:pt x="19348" y="20168"/>
                    <a:pt x="18973" y="20645"/>
                  </a:cubicBezTo>
                  <a:cubicBezTo>
                    <a:pt x="18582" y="21166"/>
                    <a:pt x="17974" y="21501"/>
                    <a:pt x="17326" y="21501"/>
                  </a:cubicBezTo>
                  <a:cubicBezTo>
                    <a:pt x="17295" y="21501"/>
                    <a:pt x="17264" y="21500"/>
                    <a:pt x="17232" y="21498"/>
                  </a:cubicBezTo>
                  <a:cubicBezTo>
                    <a:pt x="16925" y="21498"/>
                    <a:pt x="16789" y="21362"/>
                    <a:pt x="16550" y="21055"/>
                  </a:cubicBezTo>
                  <a:lnTo>
                    <a:pt x="18904" y="19042"/>
                  </a:lnTo>
                  <a:close/>
                  <a:moveTo>
                    <a:pt x="80802" y="24768"/>
                  </a:moveTo>
                  <a:cubicBezTo>
                    <a:pt x="80834" y="24768"/>
                    <a:pt x="80869" y="24770"/>
                    <a:pt x="80906" y="24774"/>
                  </a:cubicBezTo>
                  <a:cubicBezTo>
                    <a:pt x="81213" y="24843"/>
                    <a:pt x="81452" y="25013"/>
                    <a:pt x="81588" y="25252"/>
                  </a:cubicBezTo>
                  <a:cubicBezTo>
                    <a:pt x="81896" y="25730"/>
                    <a:pt x="82203" y="26173"/>
                    <a:pt x="82544" y="26685"/>
                  </a:cubicBezTo>
                  <a:cubicBezTo>
                    <a:pt x="81623" y="26685"/>
                    <a:pt x="80769" y="26071"/>
                    <a:pt x="80496" y="25184"/>
                  </a:cubicBezTo>
                  <a:cubicBezTo>
                    <a:pt x="80436" y="24883"/>
                    <a:pt x="80561" y="24768"/>
                    <a:pt x="80802" y="24768"/>
                  </a:cubicBezTo>
                  <a:close/>
                  <a:moveTo>
                    <a:pt x="44599" y="28391"/>
                  </a:moveTo>
                  <a:cubicBezTo>
                    <a:pt x="44701" y="28937"/>
                    <a:pt x="44770" y="29449"/>
                    <a:pt x="44872" y="30029"/>
                  </a:cubicBezTo>
                  <a:cubicBezTo>
                    <a:pt x="44701" y="30063"/>
                    <a:pt x="44531" y="30097"/>
                    <a:pt x="44360" y="30097"/>
                  </a:cubicBezTo>
                  <a:cubicBezTo>
                    <a:pt x="43507" y="30132"/>
                    <a:pt x="42654" y="30166"/>
                    <a:pt x="41801" y="30200"/>
                  </a:cubicBezTo>
                  <a:cubicBezTo>
                    <a:pt x="41767" y="30217"/>
                    <a:pt x="41724" y="30225"/>
                    <a:pt x="41677" y="30225"/>
                  </a:cubicBezTo>
                  <a:cubicBezTo>
                    <a:pt x="41630" y="30225"/>
                    <a:pt x="41579" y="30217"/>
                    <a:pt x="41528" y="30200"/>
                  </a:cubicBezTo>
                  <a:cubicBezTo>
                    <a:pt x="40914" y="29927"/>
                    <a:pt x="40368" y="29483"/>
                    <a:pt x="39992" y="28937"/>
                  </a:cubicBezTo>
                  <a:cubicBezTo>
                    <a:pt x="40607" y="28835"/>
                    <a:pt x="41153" y="28733"/>
                    <a:pt x="41699" y="28698"/>
                  </a:cubicBezTo>
                  <a:cubicBezTo>
                    <a:pt x="41801" y="28698"/>
                    <a:pt x="41869" y="28767"/>
                    <a:pt x="41972" y="28767"/>
                  </a:cubicBezTo>
                  <a:cubicBezTo>
                    <a:pt x="42023" y="28767"/>
                    <a:pt x="42091" y="28775"/>
                    <a:pt x="42151" y="28775"/>
                  </a:cubicBezTo>
                  <a:cubicBezTo>
                    <a:pt x="42210" y="28775"/>
                    <a:pt x="42262" y="28767"/>
                    <a:pt x="42279" y="28733"/>
                  </a:cubicBezTo>
                  <a:cubicBezTo>
                    <a:pt x="42449" y="28528"/>
                    <a:pt x="42722" y="28562"/>
                    <a:pt x="42961" y="28528"/>
                  </a:cubicBezTo>
                  <a:lnTo>
                    <a:pt x="44599" y="28391"/>
                  </a:lnTo>
                  <a:close/>
                  <a:moveTo>
                    <a:pt x="44075" y="11881"/>
                  </a:moveTo>
                  <a:cubicBezTo>
                    <a:pt x="45393" y="11881"/>
                    <a:pt x="46727" y="11920"/>
                    <a:pt x="48045" y="11944"/>
                  </a:cubicBezTo>
                  <a:cubicBezTo>
                    <a:pt x="50673" y="11978"/>
                    <a:pt x="53300" y="12115"/>
                    <a:pt x="55894" y="12353"/>
                  </a:cubicBezTo>
                  <a:cubicBezTo>
                    <a:pt x="58726" y="12626"/>
                    <a:pt x="61558" y="13070"/>
                    <a:pt x="64356" y="13684"/>
                  </a:cubicBezTo>
                  <a:cubicBezTo>
                    <a:pt x="65755" y="13957"/>
                    <a:pt x="67154" y="14367"/>
                    <a:pt x="68519" y="14844"/>
                  </a:cubicBezTo>
                  <a:cubicBezTo>
                    <a:pt x="68895" y="15015"/>
                    <a:pt x="69270" y="15220"/>
                    <a:pt x="69645" y="15425"/>
                  </a:cubicBezTo>
                  <a:cubicBezTo>
                    <a:pt x="69748" y="15493"/>
                    <a:pt x="69850" y="15527"/>
                    <a:pt x="69987" y="15561"/>
                  </a:cubicBezTo>
                  <a:cubicBezTo>
                    <a:pt x="70123" y="15561"/>
                    <a:pt x="70260" y="15595"/>
                    <a:pt x="70396" y="15629"/>
                  </a:cubicBezTo>
                  <a:cubicBezTo>
                    <a:pt x="72205" y="16653"/>
                    <a:pt x="73979" y="17745"/>
                    <a:pt x="75685" y="18939"/>
                  </a:cubicBezTo>
                  <a:cubicBezTo>
                    <a:pt x="77528" y="20407"/>
                    <a:pt x="79200" y="22113"/>
                    <a:pt x="80633" y="23989"/>
                  </a:cubicBezTo>
                  <a:cubicBezTo>
                    <a:pt x="80667" y="24024"/>
                    <a:pt x="80701" y="24092"/>
                    <a:pt x="80735" y="24160"/>
                  </a:cubicBezTo>
                  <a:cubicBezTo>
                    <a:pt x="80701" y="24194"/>
                    <a:pt x="80701" y="24228"/>
                    <a:pt x="80667" y="24228"/>
                  </a:cubicBezTo>
                  <a:cubicBezTo>
                    <a:pt x="79985" y="24365"/>
                    <a:pt x="79848" y="24945"/>
                    <a:pt x="80087" y="25525"/>
                  </a:cubicBezTo>
                  <a:cubicBezTo>
                    <a:pt x="80462" y="26549"/>
                    <a:pt x="81418" y="27231"/>
                    <a:pt x="82510" y="27265"/>
                  </a:cubicBezTo>
                  <a:cubicBezTo>
                    <a:pt x="82783" y="27265"/>
                    <a:pt x="83056" y="27402"/>
                    <a:pt x="83158" y="27675"/>
                  </a:cubicBezTo>
                  <a:cubicBezTo>
                    <a:pt x="83499" y="28425"/>
                    <a:pt x="83875" y="29142"/>
                    <a:pt x="84216" y="29859"/>
                  </a:cubicBezTo>
                  <a:cubicBezTo>
                    <a:pt x="84250" y="29995"/>
                    <a:pt x="84318" y="30132"/>
                    <a:pt x="84352" y="30268"/>
                  </a:cubicBezTo>
                  <a:cubicBezTo>
                    <a:pt x="84148" y="30132"/>
                    <a:pt x="84045" y="30097"/>
                    <a:pt x="83943" y="30029"/>
                  </a:cubicBezTo>
                  <a:lnTo>
                    <a:pt x="81418" y="28118"/>
                  </a:lnTo>
                  <a:cubicBezTo>
                    <a:pt x="78722" y="26139"/>
                    <a:pt x="75753" y="24535"/>
                    <a:pt x="72648" y="23273"/>
                  </a:cubicBezTo>
                  <a:cubicBezTo>
                    <a:pt x="69338" y="21874"/>
                    <a:pt x="65858" y="20850"/>
                    <a:pt x="62309" y="20168"/>
                  </a:cubicBezTo>
                  <a:cubicBezTo>
                    <a:pt x="57020" y="19178"/>
                    <a:pt x="51663" y="18598"/>
                    <a:pt x="46305" y="18427"/>
                  </a:cubicBezTo>
                  <a:cubicBezTo>
                    <a:pt x="45562" y="18405"/>
                    <a:pt x="44819" y="18394"/>
                    <a:pt x="44077" y="18394"/>
                  </a:cubicBezTo>
                  <a:cubicBezTo>
                    <a:pt x="39198" y="18394"/>
                    <a:pt x="34349" y="18879"/>
                    <a:pt x="29551" y="19826"/>
                  </a:cubicBezTo>
                  <a:cubicBezTo>
                    <a:pt x="26309" y="20407"/>
                    <a:pt x="23136" y="21225"/>
                    <a:pt x="19996" y="22249"/>
                  </a:cubicBezTo>
                  <a:cubicBezTo>
                    <a:pt x="17778" y="23000"/>
                    <a:pt x="15629" y="23955"/>
                    <a:pt x="13615" y="25150"/>
                  </a:cubicBezTo>
                  <a:cubicBezTo>
                    <a:pt x="13206" y="25389"/>
                    <a:pt x="12831" y="25661"/>
                    <a:pt x="12455" y="25900"/>
                  </a:cubicBezTo>
                  <a:cubicBezTo>
                    <a:pt x="13479" y="24297"/>
                    <a:pt x="14741" y="22795"/>
                    <a:pt x="16140" y="21498"/>
                  </a:cubicBezTo>
                  <a:cubicBezTo>
                    <a:pt x="16472" y="21851"/>
                    <a:pt x="16929" y="22027"/>
                    <a:pt x="17390" y="22027"/>
                  </a:cubicBezTo>
                  <a:cubicBezTo>
                    <a:pt x="17688" y="22027"/>
                    <a:pt x="17988" y="21953"/>
                    <a:pt x="18256" y="21806"/>
                  </a:cubicBezTo>
                  <a:cubicBezTo>
                    <a:pt x="19075" y="21533"/>
                    <a:pt x="19689" y="20816"/>
                    <a:pt x="19792" y="19963"/>
                  </a:cubicBezTo>
                  <a:cubicBezTo>
                    <a:pt x="19860" y="19485"/>
                    <a:pt x="19655" y="19042"/>
                    <a:pt x="19314" y="18803"/>
                  </a:cubicBezTo>
                  <a:cubicBezTo>
                    <a:pt x="19450" y="18666"/>
                    <a:pt x="19587" y="18564"/>
                    <a:pt x="19723" y="18462"/>
                  </a:cubicBezTo>
                  <a:cubicBezTo>
                    <a:pt x="21191" y="17404"/>
                    <a:pt x="22760" y="16482"/>
                    <a:pt x="24432" y="15698"/>
                  </a:cubicBezTo>
                  <a:cubicBezTo>
                    <a:pt x="25593" y="15117"/>
                    <a:pt x="26787" y="14571"/>
                    <a:pt x="28015" y="13991"/>
                  </a:cubicBezTo>
                  <a:cubicBezTo>
                    <a:pt x="28186" y="13923"/>
                    <a:pt x="28391" y="13889"/>
                    <a:pt x="28595" y="13855"/>
                  </a:cubicBezTo>
                  <a:cubicBezTo>
                    <a:pt x="28664" y="13855"/>
                    <a:pt x="28800" y="13821"/>
                    <a:pt x="28834" y="13787"/>
                  </a:cubicBezTo>
                  <a:cubicBezTo>
                    <a:pt x="28971" y="13514"/>
                    <a:pt x="29210" y="13514"/>
                    <a:pt x="29448" y="13445"/>
                  </a:cubicBezTo>
                  <a:cubicBezTo>
                    <a:pt x="31803" y="12797"/>
                    <a:pt x="34226" y="12422"/>
                    <a:pt x="36648" y="12251"/>
                  </a:cubicBezTo>
                  <a:cubicBezTo>
                    <a:pt x="38559" y="12080"/>
                    <a:pt x="40436" y="11944"/>
                    <a:pt x="42313" y="11910"/>
                  </a:cubicBezTo>
                  <a:cubicBezTo>
                    <a:pt x="42895" y="11889"/>
                    <a:pt x="43483" y="11881"/>
                    <a:pt x="44075" y="11881"/>
                  </a:cubicBezTo>
                  <a:close/>
                  <a:moveTo>
                    <a:pt x="47512" y="28289"/>
                  </a:moveTo>
                  <a:cubicBezTo>
                    <a:pt x="48310" y="28289"/>
                    <a:pt x="49103" y="28323"/>
                    <a:pt x="49888" y="28391"/>
                  </a:cubicBezTo>
                  <a:cubicBezTo>
                    <a:pt x="49649" y="29040"/>
                    <a:pt x="49410" y="29688"/>
                    <a:pt x="49172" y="30336"/>
                  </a:cubicBezTo>
                  <a:lnTo>
                    <a:pt x="45384" y="29893"/>
                  </a:lnTo>
                  <a:lnTo>
                    <a:pt x="45111" y="28391"/>
                  </a:lnTo>
                  <a:cubicBezTo>
                    <a:pt x="45913" y="28323"/>
                    <a:pt x="46715" y="28289"/>
                    <a:pt x="47512" y="28289"/>
                  </a:cubicBezTo>
                  <a:close/>
                  <a:moveTo>
                    <a:pt x="50468" y="28289"/>
                  </a:moveTo>
                  <a:cubicBezTo>
                    <a:pt x="51048" y="28289"/>
                    <a:pt x="51663" y="28323"/>
                    <a:pt x="52243" y="28391"/>
                  </a:cubicBezTo>
                  <a:cubicBezTo>
                    <a:pt x="52447" y="28443"/>
                    <a:pt x="52652" y="28468"/>
                    <a:pt x="52857" y="28468"/>
                  </a:cubicBezTo>
                  <a:cubicBezTo>
                    <a:pt x="53062" y="28468"/>
                    <a:pt x="53266" y="28443"/>
                    <a:pt x="53471" y="28391"/>
                  </a:cubicBezTo>
                  <a:cubicBezTo>
                    <a:pt x="53536" y="28354"/>
                    <a:pt x="53611" y="28340"/>
                    <a:pt x="53693" y="28340"/>
                  </a:cubicBezTo>
                  <a:cubicBezTo>
                    <a:pt x="53914" y="28340"/>
                    <a:pt x="54187" y="28444"/>
                    <a:pt x="54461" y="28494"/>
                  </a:cubicBezTo>
                  <a:cubicBezTo>
                    <a:pt x="53983" y="29517"/>
                    <a:pt x="53266" y="30234"/>
                    <a:pt x="52652" y="31053"/>
                  </a:cubicBezTo>
                  <a:lnTo>
                    <a:pt x="49683" y="30439"/>
                  </a:lnTo>
                  <a:lnTo>
                    <a:pt x="50468" y="28289"/>
                  </a:lnTo>
                  <a:close/>
                  <a:moveTo>
                    <a:pt x="39549" y="28937"/>
                  </a:moveTo>
                  <a:cubicBezTo>
                    <a:pt x="39685" y="29552"/>
                    <a:pt x="40231" y="29893"/>
                    <a:pt x="40641" y="30336"/>
                  </a:cubicBezTo>
                  <a:cubicBezTo>
                    <a:pt x="40538" y="30370"/>
                    <a:pt x="40470" y="30405"/>
                    <a:pt x="40368" y="30439"/>
                  </a:cubicBezTo>
                  <a:cubicBezTo>
                    <a:pt x="39481" y="30643"/>
                    <a:pt x="38559" y="30848"/>
                    <a:pt x="37638" y="31053"/>
                  </a:cubicBezTo>
                  <a:cubicBezTo>
                    <a:pt x="37584" y="31075"/>
                    <a:pt x="37527" y="31086"/>
                    <a:pt x="37469" y="31086"/>
                  </a:cubicBezTo>
                  <a:cubicBezTo>
                    <a:pt x="37345" y="31086"/>
                    <a:pt x="37219" y="31033"/>
                    <a:pt x="37126" y="30916"/>
                  </a:cubicBezTo>
                  <a:cubicBezTo>
                    <a:pt x="36785" y="30507"/>
                    <a:pt x="36410" y="30132"/>
                    <a:pt x="35966" y="29654"/>
                  </a:cubicBezTo>
                  <a:cubicBezTo>
                    <a:pt x="37160" y="29347"/>
                    <a:pt x="38355" y="29108"/>
                    <a:pt x="39549" y="28937"/>
                  </a:cubicBezTo>
                  <a:close/>
                  <a:moveTo>
                    <a:pt x="55109" y="28630"/>
                  </a:moveTo>
                  <a:cubicBezTo>
                    <a:pt x="56303" y="28835"/>
                    <a:pt x="57498" y="29176"/>
                    <a:pt x="58658" y="29688"/>
                  </a:cubicBezTo>
                  <a:cubicBezTo>
                    <a:pt x="58419" y="29825"/>
                    <a:pt x="58282" y="29961"/>
                    <a:pt x="58112" y="30097"/>
                  </a:cubicBezTo>
                  <a:cubicBezTo>
                    <a:pt x="57498" y="30541"/>
                    <a:pt x="56883" y="30951"/>
                    <a:pt x="56269" y="31394"/>
                  </a:cubicBezTo>
                  <a:cubicBezTo>
                    <a:pt x="55996" y="31531"/>
                    <a:pt x="55791" y="31770"/>
                    <a:pt x="55655" y="32077"/>
                  </a:cubicBezTo>
                  <a:lnTo>
                    <a:pt x="53266" y="31258"/>
                  </a:lnTo>
                  <a:lnTo>
                    <a:pt x="55109" y="28630"/>
                  </a:lnTo>
                  <a:close/>
                  <a:moveTo>
                    <a:pt x="35659" y="29756"/>
                  </a:moveTo>
                  <a:cubicBezTo>
                    <a:pt x="35761" y="30439"/>
                    <a:pt x="36375" y="30780"/>
                    <a:pt x="36751" y="31326"/>
                  </a:cubicBezTo>
                  <a:cubicBezTo>
                    <a:pt x="36000" y="31735"/>
                    <a:pt x="35147" y="32043"/>
                    <a:pt x="34533" y="32759"/>
                  </a:cubicBezTo>
                  <a:lnTo>
                    <a:pt x="31325" y="31872"/>
                  </a:lnTo>
                  <a:cubicBezTo>
                    <a:pt x="31564" y="31667"/>
                    <a:pt x="31803" y="31462"/>
                    <a:pt x="32042" y="31292"/>
                  </a:cubicBezTo>
                  <a:cubicBezTo>
                    <a:pt x="32622" y="30985"/>
                    <a:pt x="33202" y="30678"/>
                    <a:pt x="33748" y="30405"/>
                  </a:cubicBezTo>
                  <a:cubicBezTo>
                    <a:pt x="33848" y="30325"/>
                    <a:pt x="33960" y="30292"/>
                    <a:pt x="34076" y="30292"/>
                  </a:cubicBezTo>
                  <a:cubicBezTo>
                    <a:pt x="34158" y="30292"/>
                    <a:pt x="34243" y="30308"/>
                    <a:pt x="34328" y="30336"/>
                  </a:cubicBezTo>
                  <a:cubicBezTo>
                    <a:pt x="34355" y="30346"/>
                    <a:pt x="34383" y="30350"/>
                    <a:pt x="34410" y="30350"/>
                  </a:cubicBezTo>
                  <a:cubicBezTo>
                    <a:pt x="34483" y="30350"/>
                    <a:pt x="34551" y="30318"/>
                    <a:pt x="34601" y="30268"/>
                  </a:cubicBezTo>
                  <a:cubicBezTo>
                    <a:pt x="34840" y="29825"/>
                    <a:pt x="35283" y="29927"/>
                    <a:pt x="35659" y="29756"/>
                  </a:cubicBezTo>
                  <a:close/>
                  <a:moveTo>
                    <a:pt x="59204" y="29893"/>
                  </a:moveTo>
                  <a:cubicBezTo>
                    <a:pt x="60432" y="30439"/>
                    <a:pt x="61592" y="31189"/>
                    <a:pt x="62582" y="32145"/>
                  </a:cubicBezTo>
                  <a:cubicBezTo>
                    <a:pt x="61695" y="32350"/>
                    <a:pt x="60910" y="32520"/>
                    <a:pt x="60125" y="32725"/>
                  </a:cubicBezTo>
                  <a:cubicBezTo>
                    <a:pt x="59306" y="32896"/>
                    <a:pt x="58521" y="33100"/>
                    <a:pt x="57736" y="33339"/>
                  </a:cubicBezTo>
                  <a:lnTo>
                    <a:pt x="56133" y="32247"/>
                  </a:lnTo>
                  <a:cubicBezTo>
                    <a:pt x="56269" y="32077"/>
                    <a:pt x="56406" y="31940"/>
                    <a:pt x="56576" y="31804"/>
                  </a:cubicBezTo>
                  <a:cubicBezTo>
                    <a:pt x="57429" y="31155"/>
                    <a:pt x="58317" y="30507"/>
                    <a:pt x="59204" y="29893"/>
                  </a:cubicBezTo>
                  <a:close/>
                  <a:moveTo>
                    <a:pt x="42821" y="18953"/>
                  </a:moveTo>
                  <a:cubicBezTo>
                    <a:pt x="43301" y="18953"/>
                    <a:pt x="43780" y="18960"/>
                    <a:pt x="44258" y="18973"/>
                  </a:cubicBezTo>
                  <a:cubicBezTo>
                    <a:pt x="46715" y="19007"/>
                    <a:pt x="49172" y="19110"/>
                    <a:pt x="51628" y="19280"/>
                  </a:cubicBezTo>
                  <a:cubicBezTo>
                    <a:pt x="55518" y="19588"/>
                    <a:pt x="59340" y="20099"/>
                    <a:pt x="63162" y="20918"/>
                  </a:cubicBezTo>
                  <a:cubicBezTo>
                    <a:pt x="64288" y="21123"/>
                    <a:pt x="65414" y="21430"/>
                    <a:pt x="66506" y="21703"/>
                  </a:cubicBezTo>
                  <a:cubicBezTo>
                    <a:pt x="66574" y="21703"/>
                    <a:pt x="66643" y="21771"/>
                    <a:pt x="66677" y="21771"/>
                  </a:cubicBezTo>
                  <a:cubicBezTo>
                    <a:pt x="66574" y="21976"/>
                    <a:pt x="66472" y="22147"/>
                    <a:pt x="66404" y="22352"/>
                  </a:cubicBezTo>
                  <a:cubicBezTo>
                    <a:pt x="66301" y="22659"/>
                    <a:pt x="66097" y="22932"/>
                    <a:pt x="65858" y="23171"/>
                  </a:cubicBezTo>
                  <a:cubicBezTo>
                    <a:pt x="65755" y="23273"/>
                    <a:pt x="65687" y="23409"/>
                    <a:pt x="65789" y="23546"/>
                  </a:cubicBezTo>
                  <a:cubicBezTo>
                    <a:pt x="65833" y="23604"/>
                    <a:pt x="65888" y="23625"/>
                    <a:pt x="65946" y="23625"/>
                  </a:cubicBezTo>
                  <a:cubicBezTo>
                    <a:pt x="66024" y="23625"/>
                    <a:pt x="66106" y="23585"/>
                    <a:pt x="66165" y="23546"/>
                  </a:cubicBezTo>
                  <a:cubicBezTo>
                    <a:pt x="66233" y="23512"/>
                    <a:pt x="66267" y="23478"/>
                    <a:pt x="66301" y="23443"/>
                  </a:cubicBezTo>
                  <a:cubicBezTo>
                    <a:pt x="66745" y="23034"/>
                    <a:pt x="66984" y="22420"/>
                    <a:pt x="66916" y="21806"/>
                  </a:cubicBezTo>
                  <a:lnTo>
                    <a:pt x="66916" y="21806"/>
                  </a:lnTo>
                  <a:cubicBezTo>
                    <a:pt x="67359" y="21942"/>
                    <a:pt x="67734" y="22044"/>
                    <a:pt x="68110" y="22147"/>
                  </a:cubicBezTo>
                  <a:cubicBezTo>
                    <a:pt x="71556" y="23239"/>
                    <a:pt x="74866" y="24672"/>
                    <a:pt x="77971" y="26480"/>
                  </a:cubicBezTo>
                  <a:cubicBezTo>
                    <a:pt x="79166" y="27197"/>
                    <a:pt x="80292" y="28016"/>
                    <a:pt x="81452" y="28801"/>
                  </a:cubicBezTo>
                  <a:cubicBezTo>
                    <a:pt x="82237" y="29347"/>
                    <a:pt x="83022" y="29961"/>
                    <a:pt x="83806" y="30541"/>
                  </a:cubicBezTo>
                  <a:cubicBezTo>
                    <a:pt x="84011" y="30678"/>
                    <a:pt x="84182" y="30916"/>
                    <a:pt x="84250" y="31155"/>
                  </a:cubicBezTo>
                  <a:cubicBezTo>
                    <a:pt x="78278" y="34568"/>
                    <a:pt x="71625" y="36103"/>
                    <a:pt x="64459" y="36274"/>
                  </a:cubicBezTo>
                  <a:cubicBezTo>
                    <a:pt x="64493" y="36103"/>
                    <a:pt x="64493" y="35933"/>
                    <a:pt x="64527" y="35830"/>
                  </a:cubicBezTo>
                  <a:cubicBezTo>
                    <a:pt x="64698" y="35079"/>
                    <a:pt x="64595" y="34295"/>
                    <a:pt x="64254" y="33612"/>
                  </a:cubicBezTo>
                  <a:cubicBezTo>
                    <a:pt x="64049" y="33237"/>
                    <a:pt x="63810" y="32861"/>
                    <a:pt x="63606" y="32486"/>
                  </a:cubicBezTo>
                  <a:lnTo>
                    <a:pt x="63367" y="32077"/>
                  </a:lnTo>
                  <a:cubicBezTo>
                    <a:pt x="63333" y="32077"/>
                    <a:pt x="63264" y="32077"/>
                    <a:pt x="63264" y="32008"/>
                  </a:cubicBezTo>
                  <a:cubicBezTo>
                    <a:pt x="62036" y="30746"/>
                    <a:pt x="60535" y="29790"/>
                    <a:pt x="58897" y="29142"/>
                  </a:cubicBezTo>
                  <a:lnTo>
                    <a:pt x="58419" y="28937"/>
                  </a:lnTo>
                  <a:cubicBezTo>
                    <a:pt x="58487" y="28835"/>
                    <a:pt x="58555" y="28733"/>
                    <a:pt x="58658" y="28664"/>
                  </a:cubicBezTo>
                  <a:cubicBezTo>
                    <a:pt x="60364" y="27095"/>
                    <a:pt x="61592" y="25252"/>
                    <a:pt x="62718" y="23273"/>
                  </a:cubicBezTo>
                  <a:cubicBezTo>
                    <a:pt x="63026" y="22761"/>
                    <a:pt x="63298" y="22249"/>
                    <a:pt x="63571" y="21737"/>
                  </a:cubicBezTo>
                  <a:cubicBezTo>
                    <a:pt x="63810" y="21328"/>
                    <a:pt x="63810" y="21225"/>
                    <a:pt x="63640" y="21123"/>
                  </a:cubicBezTo>
                  <a:cubicBezTo>
                    <a:pt x="63598" y="21098"/>
                    <a:pt x="63558" y="21085"/>
                    <a:pt x="63519" y="21085"/>
                  </a:cubicBezTo>
                  <a:cubicBezTo>
                    <a:pt x="63398" y="21085"/>
                    <a:pt x="63282" y="21207"/>
                    <a:pt x="63128" y="21464"/>
                  </a:cubicBezTo>
                  <a:cubicBezTo>
                    <a:pt x="62411" y="22659"/>
                    <a:pt x="61661" y="23853"/>
                    <a:pt x="60910" y="25081"/>
                  </a:cubicBezTo>
                  <a:cubicBezTo>
                    <a:pt x="60125" y="26242"/>
                    <a:pt x="59238" y="27299"/>
                    <a:pt x="58248" y="28255"/>
                  </a:cubicBezTo>
                  <a:cubicBezTo>
                    <a:pt x="58061" y="28513"/>
                    <a:pt x="57776" y="28642"/>
                    <a:pt x="57484" y="28642"/>
                  </a:cubicBezTo>
                  <a:cubicBezTo>
                    <a:pt x="57351" y="28642"/>
                    <a:pt x="57216" y="28615"/>
                    <a:pt x="57088" y="28562"/>
                  </a:cubicBezTo>
                  <a:cubicBezTo>
                    <a:pt x="55860" y="28187"/>
                    <a:pt x="54597" y="27914"/>
                    <a:pt x="53300" y="27777"/>
                  </a:cubicBezTo>
                  <a:cubicBezTo>
                    <a:pt x="52993" y="27777"/>
                    <a:pt x="52686" y="27811"/>
                    <a:pt x="52379" y="27845"/>
                  </a:cubicBezTo>
                  <a:cubicBezTo>
                    <a:pt x="52311" y="27879"/>
                    <a:pt x="52243" y="27879"/>
                    <a:pt x="52174" y="27879"/>
                  </a:cubicBezTo>
                  <a:lnTo>
                    <a:pt x="50195" y="27777"/>
                  </a:lnTo>
                  <a:lnTo>
                    <a:pt x="50195" y="27436"/>
                  </a:lnTo>
                  <a:cubicBezTo>
                    <a:pt x="50298" y="25832"/>
                    <a:pt x="50400" y="24262"/>
                    <a:pt x="50502" y="22659"/>
                  </a:cubicBezTo>
                  <a:cubicBezTo>
                    <a:pt x="50571" y="21840"/>
                    <a:pt x="50673" y="21021"/>
                    <a:pt x="50775" y="20202"/>
                  </a:cubicBezTo>
                  <a:cubicBezTo>
                    <a:pt x="50809" y="20031"/>
                    <a:pt x="50809" y="19826"/>
                    <a:pt x="50809" y="19656"/>
                  </a:cubicBezTo>
                  <a:cubicBezTo>
                    <a:pt x="50809" y="19553"/>
                    <a:pt x="50741" y="19451"/>
                    <a:pt x="50639" y="19383"/>
                  </a:cubicBezTo>
                  <a:cubicBezTo>
                    <a:pt x="50608" y="19370"/>
                    <a:pt x="50579" y="19365"/>
                    <a:pt x="50552" y="19365"/>
                  </a:cubicBezTo>
                  <a:cubicBezTo>
                    <a:pt x="50434" y="19365"/>
                    <a:pt x="50366" y="19476"/>
                    <a:pt x="50366" y="19588"/>
                  </a:cubicBezTo>
                  <a:cubicBezTo>
                    <a:pt x="50263" y="20065"/>
                    <a:pt x="50161" y="20509"/>
                    <a:pt x="50127" y="20987"/>
                  </a:cubicBezTo>
                  <a:cubicBezTo>
                    <a:pt x="49956" y="23136"/>
                    <a:pt x="49820" y="25286"/>
                    <a:pt x="49649" y="27470"/>
                  </a:cubicBezTo>
                  <a:cubicBezTo>
                    <a:pt x="49649" y="27538"/>
                    <a:pt x="49649" y="27607"/>
                    <a:pt x="49683" y="27709"/>
                  </a:cubicBezTo>
                  <a:cubicBezTo>
                    <a:pt x="49581" y="27709"/>
                    <a:pt x="49479" y="27743"/>
                    <a:pt x="49376" y="27743"/>
                  </a:cubicBezTo>
                  <a:cubicBezTo>
                    <a:pt x="48784" y="27717"/>
                    <a:pt x="48189" y="27704"/>
                    <a:pt x="47593" y="27704"/>
                  </a:cubicBezTo>
                  <a:cubicBezTo>
                    <a:pt x="45855" y="27704"/>
                    <a:pt x="44109" y="27813"/>
                    <a:pt x="42381" y="28016"/>
                  </a:cubicBezTo>
                  <a:cubicBezTo>
                    <a:pt x="42359" y="28020"/>
                    <a:pt x="42336" y="28023"/>
                    <a:pt x="42314" y="28023"/>
                  </a:cubicBezTo>
                  <a:cubicBezTo>
                    <a:pt x="42159" y="28023"/>
                    <a:pt x="41992" y="27926"/>
                    <a:pt x="41903" y="27777"/>
                  </a:cubicBezTo>
                  <a:cubicBezTo>
                    <a:pt x="40777" y="26105"/>
                    <a:pt x="39754" y="24297"/>
                    <a:pt x="38935" y="22454"/>
                  </a:cubicBezTo>
                  <a:cubicBezTo>
                    <a:pt x="38559" y="21567"/>
                    <a:pt x="38320" y="20611"/>
                    <a:pt x="38013" y="19724"/>
                  </a:cubicBezTo>
                  <a:cubicBezTo>
                    <a:pt x="38013" y="19656"/>
                    <a:pt x="38013" y="19588"/>
                    <a:pt x="37979" y="19588"/>
                  </a:cubicBezTo>
                  <a:cubicBezTo>
                    <a:pt x="37979" y="19553"/>
                    <a:pt x="37809" y="19383"/>
                    <a:pt x="37774" y="19383"/>
                  </a:cubicBezTo>
                  <a:cubicBezTo>
                    <a:pt x="37672" y="19451"/>
                    <a:pt x="37570" y="19519"/>
                    <a:pt x="37536" y="19622"/>
                  </a:cubicBezTo>
                  <a:cubicBezTo>
                    <a:pt x="37501" y="19792"/>
                    <a:pt x="37501" y="19929"/>
                    <a:pt x="37570" y="20065"/>
                  </a:cubicBezTo>
                  <a:cubicBezTo>
                    <a:pt x="37911" y="21055"/>
                    <a:pt x="38184" y="22044"/>
                    <a:pt x="38593" y="23000"/>
                  </a:cubicBezTo>
                  <a:cubicBezTo>
                    <a:pt x="39276" y="24604"/>
                    <a:pt x="40163" y="26139"/>
                    <a:pt x="41153" y="27572"/>
                  </a:cubicBezTo>
                  <a:cubicBezTo>
                    <a:pt x="41255" y="27743"/>
                    <a:pt x="41357" y="27914"/>
                    <a:pt x="41460" y="28118"/>
                  </a:cubicBezTo>
                  <a:lnTo>
                    <a:pt x="38662" y="28562"/>
                  </a:lnTo>
                  <a:cubicBezTo>
                    <a:pt x="37228" y="28767"/>
                    <a:pt x="35864" y="29108"/>
                    <a:pt x="34499" y="29552"/>
                  </a:cubicBezTo>
                  <a:cubicBezTo>
                    <a:pt x="34422" y="29582"/>
                    <a:pt x="34338" y="29599"/>
                    <a:pt x="34254" y="29599"/>
                  </a:cubicBezTo>
                  <a:cubicBezTo>
                    <a:pt x="34151" y="29599"/>
                    <a:pt x="34047" y="29574"/>
                    <a:pt x="33953" y="29517"/>
                  </a:cubicBezTo>
                  <a:cubicBezTo>
                    <a:pt x="31257" y="27948"/>
                    <a:pt x="28698" y="26105"/>
                    <a:pt x="26343" y="24058"/>
                  </a:cubicBezTo>
                  <a:cubicBezTo>
                    <a:pt x="25797" y="23546"/>
                    <a:pt x="25285" y="22966"/>
                    <a:pt x="24910" y="22352"/>
                  </a:cubicBezTo>
                  <a:cubicBezTo>
                    <a:pt x="24808" y="22215"/>
                    <a:pt x="24705" y="22079"/>
                    <a:pt x="24603" y="21976"/>
                  </a:cubicBezTo>
                  <a:cubicBezTo>
                    <a:pt x="24569" y="21959"/>
                    <a:pt x="24526" y="21951"/>
                    <a:pt x="24484" y="21951"/>
                  </a:cubicBezTo>
                  <a:cubicBezTo>
                    <a:pt x="24441" y="21951"/>
                    <a:pt x="24398" y="21959"/>
                    <a:pt x="24364" y="21976"/>
                  </a:cubicBezTo>
                  <a:cubicBezTo>
                    <a:pt x="24296" y="22044"/>
                    <a:pt x="24228" y="22147"/>
                    <a:pt x="24262" y="22249"/>
                  </a:cubicBezTo>
                  <a:cubicBezTo>
                    <a:pt x="24262" y="22352"/>
                    <a:pt x="24330" y="22420"/>
                    <a:pt x="24364" y="22488"/>
                  </a:cubicBezTo>
                  <a:cubicBezTo>
                    <a:pt x="24944" y="23409"/>
                    <a:pt x="25661" y="24228"/>
                    <a:pt x="26480" y="24911"/>
                  </a:cubicBezTo>
                  <a:cubicBezTo>
                    <a:pt x="28527" y="26651"/>
                    <a:pt x="30677" y="28187"/>
                    <a:pt x="32997" y="29552"/>
                  </a:cubicBezTo>
                  <a:lnTo>
                    <a:pt x="33509" y="29893"/>
                  </a:lnTo>
                  <a:lnTo>
                    <a:pt x="32997" y="30132"/>
                  </a:lnTo>
                  <a:cubicBezTo>
                    <a:pt x="32178" y="30507"/>
                    <a:pt x="31428" y="31019"/>
                    <a:pt x="30779" y="31667"/>
                  </a:cubicBezTo>
                  <a:cubicBezTo>
                    <a:pt x="30267" y="32111"/>
                    <a:pt x="29926" y="32725"/>
                    <a:pt x="29756" y="33373"/>
                  </a:cubicBezTo>
                  <a:cubicBezTo>
                    <a:pt x="29687" y="33851"/>
                    <a:pt x="29653" y="34295"/>
                    <a:pt x="29653" y="34772"/>
                  </a:cubicBezTo>
                  <a:cubicBezTo>
                    <a:pt x="29551" y="34772"/>
                    <a:pt x="29380" y="34772"/>
                    <a:pt x="29210" y="34738"/>
                  </a:cubicBezTo>
                  <a:cubicBezTo>
                    <a:pt x="27879" y="34602"/>
                    <a:pt x="26548" y="34499"/>
                    <a:pt x="25217" y="34329"/>
                  </a:cubicBezTo>
                  <a:cubicBezTo>
                    <a:pt x="21737" y="33851"/>
                    <a:pt x="18324" y="33203"/>
                    <a:pt x="15151" y="31906"/>
                  </a:cubicBezTo>
                  <a:cubicBezTo>
                    <a:pt x="13581" y="31292"/>
                    <a:pt x="12114" y="30473"/>
                    <a:pt x="10783" y="29483"/>
                  </a:cubicBezTo>
                  <a:cubicBezTo>
                    <a:pt x="10647" y="29381"/>
                    <a:pt x="10510" y="29279"/>
                    <a:pt x="10374" y="29142"/>
                  </a:cubicBezTo>
                  <a:cubicBezTo>
                    <a:pt x="10578" y="28630"/>
                    <a:pt x="10920" y="28152"/>
                    <a:pt x="11363" y="27811"/>
                  </a:cubicBezTo>
                  <a:cubicBezTo>
                    <a:pt x="11534" y="27675"/>
                    <a:pt x="11773" y="27538"/>
                    <a:pt x="11704" y="27231"/>
                  </a:cubicBezTo>
                  <a:cubicBezTo>
                    <a:pt x="11704" y="27163"/>
                    <a:pt x="11841" y="27026"/>
                    <a:pt x="11943" y="26958"/>
                  </a:cubicBezTo>
                  <a:cubicBezTo>
                    <a:pt x="12967" y="26173"/>
                    <a:pt x="14059" y="25457"/>
                    <a:pt x="15219" y="24877"/>
                  </a:cubicBezTo>
                  <a:cubicBezTo>
                    <a:pt x="17949" y="23478"/>
                    <a:pt x="20849" y="22386"/>
                    <a:pt x="23818" y="21669"/>
                  </a:cubicBezTo>
                  <a:cubicBezTo>
                    <a:pt x="28152" y="20509"/>
                    <a:pt x="32588" y="19724"/>
                    <a:pt x="37058" y="19280"/>
                  </a:cubicBezTo>
                  <a:cubicBezTo>
                    <a:pt x="38969" y="19062"/>
                    <a:pt x="40901" y="18953"/>
                    <a:pt x="42821" y="18953"/>
                  </a:cubicBezTo>
                  <a:close/>
                  <a:moveTo>
                    <a:pt x="30950" y="32281"/>
                  </a:moveTo>
                  <a:lnTo>
                    <a:pt x="34430" y="33271"/>
                  </a:lnTo>
                  <a:cubicBezTo>
                    <a:pt x="34396" y="33442"/>
                    <a:pt x="34328" y="33578"/>
                    <a:pt x="34294" y="33715"/>
                  </a:cubicBezTo>
                  <a:cubicBezTo>
                    <a:pt x="34294" y="33783"/>
                    <a:pt x="34192" y="33817"/>
                    <a:pt x="34157" y="33851"/>
                  </a:cubicBezTo>
                  <a:cubicBezTo>
                    <a:pt x="33919" y="34261"/>
                    <a:pt x="33475" y="34499"/>
                    <a:pt x="32997" y="34534"/>
                  </a:cubicBezTo>
                  <a:cubicBezTo>
                    <a:pt x="32315" y="34602"/>
                    <a:pt x="31632" y="34738"/>
                    <a:pt x="30950" y="34841"/>
                  </a:cubicBezTo>
                  <a:cubicBezTo>
                    <a:pt x="30779" y="34841"/>
                    <a:pt x="30677" y="34943"/>
                    <a:pt x="30677" y="35079"/>
                  </a:cubicBezTo>
                  <a:cubicBezTo>
                    <a:pt x="30745" y="35182"/>
                    <a:pt x="30813" y="35250"/>
                    <a:pt x="30916" y="35284"/>
                  </a:cubicBezTo>
                  <a:cubicBezTo>
                    <a:pt x="31018" y="35301"/>
                    <a:pt x="31112" y="35310"/>
                    <a:pt x="31202" y="35310"/>
                  </a:cubicBezTo>
                  <a:cubicBezTo>
                    <a:pt x="31291" y="35310"/>
                    <a:pt x="31376" y="35301"/>
                    <a:pt x="31462" y="35284"/>
                  </a:cubicBezTo>
                  <a:cubicBezTo>
                    <a:pt x="32008" y="35216"/>
                    <a:pt x="32554" y="35148"/>
                    <a:pt x="33168" y="35045"/>
                  </a:cubicBezTo>
                  <a:lnTo>
                    <a:pt x="33168" y="35045"/>
                  </a:lnTo>
                  <a:lnTo>
                    <a:pt x="32076" y="36922"/>
                  </a:lnTo>
                  <a:cubicBezTo>
                    <a:pt x="31632" y="36683"/>
                    <a:pt x="31257" y="36308"/>
                    <a:pt x="30984" y="35898"/>
                  </a:cubicBezTo>
                  <a:cubicBezTo>
                    <a:pt x="30711" y="35523"/>
                    <a:pt x="30506" y="35114"/>
                    <a:pt x="30370" y="34704"/>
                  </a:cubicBezTo>
                  <a:cubicBezTo>
                    <a:pt x="30029" y="33817"/>
                    <a:pt x="30336" y="33066"/>
                    <a:pt x="30950" y="32281"/>
                  </a:cubicBezTo>
                  <a:close/>
                  <a:moveTo>
                    <a:pt x="64385" y="36919"/>
                  </a:moveTo>
                  <a:lnTo>
                    <a:pt x="64385" y="36919"/>
                  </a:lnTo>
                  <a:cubicBezTo>
                    <a:pt x="64375" y="36920"/>
                    <a:pt x="64366" y="36921"/>
                    <a:pt x="64356" y="36922"/>
                  </a:cubicBezTo>
                  <a:lnTo>
                    <a:pt x="64390" y="36922"/>
                  </a:lnTo>
                  <a:cubicBezTo>
                    <a:pt x="64389" y="36921"/>
                    <a:pt x="64387" y="36920"/>
                    <a:pt x="64385" y="36919"/>
                  </a:cubicBezTo>
                  <a:close/>
                  <a:moveTo>
                    <a:pt x="62957" y="32657"/>
                  </a:moveTo>
                  <a:cubicBezTo>
                    <a:pt x="64288" y="34226"/>
                    <a:pt x="64322" y="35864"/>
                    <a:pt x="63401" y="36990"/>
                  </a:cubicBezTo>
                  <a:cubicBezTo>
                    <a:pt x="63162" y="36888"/>
                    <a:pt x="62923" y="36717"/>
                    <a:pt x="62650" y="36615"/>
                  </a:cubicBezTo>
                  <a:cubicBezTo>
                    <a:pt x="61490" y="36137"/>
                    <a:pt x="60330" y="35625"/>
                    <a:pt x="59135" y="35148"/>
                  </a:cubicBezTo>
                  <a:cubicBezTo>
                    <a:pt x="58794" y="35011"/>
                    <a:pt x="58521" y="34875"/>
                    <a:pt x="58555" y="34465"/>
                  </a:cubicBezTo>
                  <a:cubicBezTo>
                    <a:pt x="58555" y="34295"/>
                    <a:pt x="58419" y="34158"/>
                    <a:pt x="58317" y="33988"/>
                  </a:cubicBezTo>
                  <a:cubicBezTo>
                    <a:pt x="58214" y="33919"/>
                    <a:pt x="58112" y="33817"/>
                    <a:pt x="58009" y="33715"/>
                  </a:cubicBezTo>
                  <a:lnTo>
                    <a:pt x="62957" y="32657"/>
                  </a:lnTo>
                  <a:close/>
                  <a:moveTo>
                    <a:pt x="58658" y="35489"/>
                  </a:moveTo>
                  <a:lnTo>
                    <a:pt x="63094" y="37366"/>
                  </a:lnTo>
                  <a:cubicBezTo>
                    <a:pt x="62343" y="38321"/>
                    <a:pt x="61285" y="38765"/>
                    <a:pt x="60227" y="39311"/>
                  </a:cubicBezTo>
                  <a:cubicBezTo>
                    <a:pt x="59408" y="38185"/>
                    <a:pt x="58862" y="36854"/>
                    <a:pt x="58658" y="35489"/>
                  </a:cubicBezTo>
                  <a:close/>
                  <a:moveTo>
                    <a:pt x="84830" y="31497"/>
                  </a:moveTo>
                  <a:cubicBezTo>
                    <a:pt x="84864" y="31770"/>
                    <a:pt x="84864" y="32008"/>
                    <a:pt x="84864" y="32247"/>
                  </a:cubicBezTo>
                  <a:cubicBezTo>
                    <a:pt x="84421" y="35387"/>
                    <a:pt x="82783" y="38253"/>
                    <a:pt x="80292" y="40232"/>
                  </a:cubicBezTo>
                  <a:cubicBezTo>
                    <a:pt x="79029" y="41256"/>
                    <a:pt x="77664" y="42109"/>
                    <a:pt x="76231" y="42791"/>
                  </a:cubicBezTo>
                  <a:cubicBezTo>
                    <a:pt x="75344" y="43235"/>
                    <a:pt x="74423" y="43610"/>
                    <a:pt x="73535" y="44020"/>
                  </a:cubicBezTo>
                  <a:cubicBezTo>
                    <a:pt x="73302" y="44136"/>
                    <a:pt x="73037" y="44189"/>
                    <a:pt x="72784" y="44189"/>
                  </a:cubicBezTo>
                  <a:cubicBezTo>
                    <a:pt x="72666" y="44189"/>
                    <a:pt x="72551" y="44178"/>
                    <a:pt x="72443" y="44156"/>
                  </a:cubicBezTo>
                  <a:cubicBezTo>
                    <a:pt x="70737" y="43849"/>
                    <a:pt x="69065" y="43474"/>
                    <a:pt x="67427" y="42996"/>
                  </a:cubicBezTo>
                  <a:cubicBezTo>
                    <a:pt x="66062" y="42552"/>
                    <a:pt x="64766" y="42006"/>
                    <a:pt x="63503" y="41324"/>
                  </a:cubicBezTo>
                  <a:cubicBezTo>
                    <a:pt x="62753" y="40915"/>
                    <a:pt x="61934" y="40471"/>
                    <a:pt x="61183" y="40061"/>
                  </a:cubicBezTo>
                  <a:cubicBezTo>
                    <a:pt x="61012" y="39959"/>
                    <a:pt x="60876" y="39857"/>
                    <a:pt x="60671" y="39720"/>
                  </a:cubicBezTo>
                  <a:cubicBezTo>
                    <a:pt x="60773" y="39652"/>
                    <a:pt x="60876" y="39584"/>
                    <a:pt x="60978" y="39550"/>
                  </a:cubicBezTo>
                  <a:cubicBezTo>
                    <a:pt x="62241" y="39038"/>
                    <a:pt x="63298" y="38185"/>
                    <a:pt x="64049" y="37059"/>
                  </a:cubicBezTo>
                  <a:cubicBezTo>
                    <a:pt x="64100" y="36982"/>
                    <a:pt x="64152" y="36886"/>
                    <a:pt x="64260" y="36886"/>
                  </a:cubicBezTo>
                  <a:cubicBezTo>
                    <a:pt x="64295" y="36886"/>
                    <a:pt x="64336" y="36896"/>
                    <a:pt x="64385" y="36919"/>
                  </a:cubicBezTo>
                  <a:lnTo>
                    <a:pt x="64385" y="36919"/>
                  </a:lnTo>
                  <a:cubicBezTo>
                    <a:pt x="64752" y="36885"/>
                    <a:pt x="65151" y="36819"/>
                    <a:pt x="65516" y="36786"/>
                  </a:cubicBezTo>
                  <a:cubicBezTo>
                    <a:pt x="68212" y="36683"/>
                    <a:pt x="70874" y="36376"/>
                    <a:pt x="73501" y="35830"/>
                  </a:cubicBezTo>
                  <a:cubicBezTo>
                    <a:pt x="76163" y="35284"/>
                    <a:pt x="78756" y="34431"/>
                    <a:pt x="81247" y="33305"/>
                  </a:cubicBezTo>
                  <a:cubicBezTo>
                    <a:pt x="82271" y="32793"/>
                    <a:pt x="83295" y="32247"/>
                    <a:pt x="84352" y="31735"/>
                  </a:cubicBezTo>
                  <a:lnTo>
                    <a:pt x="84830" y="31497"/>
                  </a:lnTo>
                  <a:close/>
                  <a:moveTo>
                    <a:pt x="10135" y="29654"/>
                  </a:moveTo>
                  <a:cubicBezTo>
                    <a:pt x="10203" y="29688"/>
                    <a:pt x="10237" y="29722"/>
                    <a:pt x="10305" y="29756"/>
                  </a:cubicBezTo>
                  <a:cubicBezTo>
                    <a:pt x="12387" y="31360"/>
                    <a:pt x="14741" y="32520"/>
                    <a:pt x="17267" y="33237"/>
                  </a:cubicBezTo>
                  <a:cubicBezTo>
                    <a:pt x="19587" y="33919"/>
                    <a:pt x="21941" y="34431"/>
                    <a:pt x="24364" y="34738"/>
                  </a:cubicBezTo>
                  <a:cubicBezTo>
                    <a:pt x="26070" y="34977"/>
                    <a:pt x="27776" y="35114"/>
                    <a:pt x="29483" y="35284"/>
                  </a:cubicBezTo>
                  <a:lnTo>
                    <a:pt x="29994" y="35352"/>
                  </a:lnTo>
                  <a:cubicBezTo>
                    <a:pt x="30438" y="36206"/>
                    <a:pt x="31086" y="36956"/>
                    <a:pt x="31871" y="37502"/>
                  </a:cubicBezTo>
                  <a:cubicBezTo>
                    <a:pt x="31393" y="38662"/>
                    <a:pt x="31120" y="39891"/>
                    <a:pt x="31018" y="41153"/>
                  </a:cubicBezTo>
                  <a:cubicBezTo>
                    <a:pt x="30916" y="41188"/>
                    <a:pt x="30813" y="41256"/>
                    <a:pt x="30711" y="41256"/>
                  </a:cubicBezTo>
                  <a:cubicBezTo>
                    <a:pt x="29380" y="41631"/>
                    <a:pt x="28049" y="41904"/>
                    <a:pt x="26684" y="42075"/>
                  </a:cubicBezTo>
                  <a:cubicBezTo>
                    <a:pt x="26514" y="42075"/>
                    <a:pt x="26343" y="42109"/>
                    <a:pt x="26173" y="42177"/>
                  </a:cubicBezTo>
                  <a:cubicBezTo>
                    <a:pt x="26036" y="42245"/>
                    <a:pt x="25968" y="42314"/>
                    <a:pt x="25934" y="42450"/>
                  </a:cubicBezTo>
                  <a:cubicBezTo>
                    <a:pt x="25934" y="42621"/>
                    <a:pt x="26070" y="42655"/>
                    <a:pt x="26241" y="42655"/>
                  </a:cubicBezTo>
                  <a:cubicBezTo>
                    <a:pt x="26684" y="42621"/>
                    <a:pt x="27060" y="42587"/>
                    <a:pt x="27469" y="42518"/>
                  </a:cubicBezTo>
                  <a:cubicBezTo>
                    <a:pt x="28459" y="42314"/>
                    <a:pt x="29414" y="42109"/>
                    <a:pt x="30404" y="41904"/>
                  </a:cubicBezTo>
                  <a:lnTo>
                    <a:pt x="30950" y="41802"/>
                  </a:lnTo>
                  <a:lnTo>
                    <a:pt x="30950" y="41802"/>
                  </a:lnTo>
                  <a:cubicBezTo>
                    <a:pt x="30984" y="42348"/>
                    <a:pt x="30882" y="42894"/>
                    <a:pt x="30711" y="43440"/>
                  </a:cubicBezTo>
                  <a:cubicBezTo>
                    <a:pt x="30677" y="43542"/>
                    <a:pt x="30574" y="43610"/>
                    <a:pt x="30438" y="43678"/>
                  </a:cubicBezTo>
                  <a:cubicBezTo>
                    <a:pt x="28971" y="44293"/>
                    <a:pt x="27435" y="44805"/>
                    <a:pt x="25900" y="45180"/>
                  </a:cubicBezTo>
                  <a:cubicBezTo>
                    <a:pt x="25558" y="45248"/>
                    <a:pt x="25217" y="45282"/>
                    <a:pt x="24842" y="45282"/>
                  </a:cubicBezTo>
                  <a:cubicBezTo>
                    <a:pt x="24739" y="45282"/>
                    <a:pt x="24603" y="45282"/>
                    <a:pt x="24535" y="45351"/>
                  </a:cubicBezTo>
                  <a:cubicBezTo>
                    <a:pt x="24460" y="45407"/>
                    <a:pt x="24364" y="45432"/>
                    <a:pt x="24264" y="45432"/>
                  </a:cubicBezTo>
                  <a:cubicBezTo>
                    <a:pt x="24183" y="45432"/>
                    <a:pt x="24100" y="45415"/>
                    <a:pt x="24023" y="45385"/>
                  </a:cubicBezTo>
                  <a:cubicBezTo>
                    <a:pt x="20303" y="44088"/>
                    <a:pt x="16891" y="42143"/>
                    <a:pt x="13888" y="39584"/>
                  </a:cubicBezTo>
                  <a:cubicBezTo>
                    <a:pt x="12319" y="38287"/>
                    <a:pt x="11056" y="36581"/>
                    <a:pt x="10271" y="34704"/>
                  </a:cubicBezTo>
                  <a:cubicBezTo>
                    <a:pt x="9725" y="33407"/>
                    <a:pt x="9555" y="31974"/>
                    <a:pt x="9794" y="30609"/>
                  </a:cubicBezTo>
                  <a:cubicBezTo>
                    <a:pt x="9862" y="30370"/>
                    <a:pt x="9930" y="30132"/>
                    <a:pt x="9998" y="29893"/>
                  </a:cubicBezTo>
                  <a:cubicBezTo>
                    <a:pt x="10032" y="29790"/>
                    <a:pt x="10067" y="29722"/>
                    <a:pt x="10135" y="29654"/>
                  </a:cubicBezTo>
                  <a:close/>
                  <a:moveTo>
                    <a:pt x="62480" y="41392"/>
                  </a:moveTo>
                  <a:lnTo>
                    <a:pt x="62480" y="41392"/>
                  </a:lnTo>
                  <a:cubicBezTo>
                    <a:pt x="62582" y="41460"/>
                    <a:pt x="62684" y="41495"/>
                    <a:pt x="62787" y="41563"/>
                  </a:cubicBezTo>
                  <a:cubicBezTo>
                    <a:pt x="65175" y="42860"/>
                    <a:pt x="67734" y="43781"/>
                    <a:pt x="70362" y="44293"/>
                  </a:cubicBezTo>
                  <a:lnTo>
                    <a:pt x="71761" y="44600"/>
                  </a:lnTo>
                  <a:lnTo>
                    <a:pt x="71795" y="44736"/>
                  </a:lnTo>
                  <a:lnTo>
                    <a:pt x="66847" y="46306"/>
                  </a:lnTo>
                  <a:cubicBezTo>
                    <a:pt x="66404" y="45282"/>
                    <a:pt x="65755" y="44361"/>
                    <a:pt x="64936" y="43610"/>
                  </a:cubicBezTo>
                  <a:cubicBezTo>
                    <a:pt x="64117" y="42860"/>
                    <a:pt x="63264" y="42177"/>
                    <a:pt x="62480" y="41392"/>
                  </a:cubicBezTo>
                  <a:close/>
                  <a:moveTo>
                    <a:pt x="30438" y="44327"/>
                  </a:moveTo>
                  <a:lnTo>
                    <a:pt x="30438" y="44327"/>
                  </a:lnTo>
                  <a:cubicBezTo>
                    <a:pt x="30063" y="45248"/>
                    <a:pt x="29585" y="46101"/>
                    <a:pt x="29005" y="46886"/>
                  </a:cubicBezTo>
                  <a:lnTo>
                    <a:pt x="25524" y="45896"/>
                  </a:lnTo>
                  <a:lnTo>
                    <a:pt x="30438" y="44327"/>
                  </a:lnTo>
                  <a:close/>
                  <a:moveTo>
                    <a:pt x="46544" y="1"/>
                  </a:moveTo>
                  <a:cubicBezTo>
                    <a:pt x="43234" y="35"/>
                    <a:pt x="40061" y="1093"/>
                    <a:pt x="37399" y="3038"/>
                  </a:cubicBezTo>
                  <a:cubicBezTo>
                    <a:pt x="35864" y="4164"/>
                    <a:pt x="34465" y="5461"/>
                    <a:pt x="33168" y="6894"/>
                  </a:cubicBezTo>
                  <a:cubicBezTo>
                    <a:pt x="31974" y="8156"/>
                    <a:pt x="30882" y="9521"/>
                    <a:pt x="29960" y="11023"/>
                  </a:cubicBezTo>
                  <a:cubicBezTo>
                    <a:pt x="29551" y="11637"/>
                    <a:pt x="29141" y="12251"/>
                    <a:pt x="28732" y="12865"/>
                  </a:cubicBezTo>
                  <a:cubicBezTo>
                    <a:pt x="28664" y="13002"/>
                    <a:pt x="28561" y="13104"/>
                    <a:pt x="28425" y="13172"/>
                  </a:cubicBezTo>
                  <a:cubicBezTo>
                    <a:pt x="27606" y="13480"/>
                    <a:pt x="26787" y="13855"/>
                    <a:pt x="26070" y="14298"/>
                  </a:cubicBezTo>
                  <a:cubicBezTo>
                    <a:pt x="25388" y="14674"/>
                    <a:pt x="24671" y="14981"/>
                    <a:pt x="23989" y="15322"/>
                  </a:cubicBezTo>
                  <a:cubicBezTo>
                    <a:pt x="20952" y="16755"/>
                    <a:pt x="18188" y="18735"/>
                    <a:pt x="15765" y="21089"/>
                  </a:cubicBezTo>
                  <a:cubicBezTo>
                    <a:pt x="14161" y="22625"/>
                    <a:pt x="12728" y="24297"/>
                    <a:pt x="11500" y="26139"/>
                  </a:cubicBezTo>
                  <a:cubicBezTo>
                    <a:pt x="11193" y="26719"/>
                    <a:pt x="10783" y="27231"/>
                    <a:pt x="10271" y="27675"/>
                  </a:cubicBezTo>
                  <a:cubicBezTo>
                    <a:pt x="10203" y="27743"/>
                    <a:pt x="10135" y="27811"/>
                    <a:pt x="10101" y="27879"/>
                  </a:cubicBezTo>
                  <a:cubicBezTo>
                    <a:pt x="10032" y="27982"/>
                    <a:pt x="9998" y="28118"/>
                    <a:pt x="10032" y="28187"/>
                  </a:cubicBezTo>
                  <a:cubicBezTo>
                    <a:pt x="10135" y="28391"/>
                    <a:pt x="10032" y="28494"/>
                    <a:pt x="9964" y="28664"/>
                  </a:cubicBezTo>
                  <a:cubicBezTo>
                    <a:pt x="9521" y="29415"/>
                    <a:pt x="9213" y="30234"/>
                    <a:pt x="9111" y="31087"/>
                  </a:cubicBezTo>
                  <a:cubicBezTo>
                    <a:pt x="8975" y="32384"/>
                    <a:pt x="9179" y="33715"/>
                    <a:pt x="9691" y="34943"/>
                  </a:cubicBezTo>
                  <a:cubicBezTo>
                    <a:pt x="10544" y="36922"/>
                    <a:pt x="11841" y="38662"/>
                    <a:pt x="13513" y="40061"/>
                  </a:cubicBezTo>
                  <a:cubicBezTo>
                    <a:pt x="16140" y="42279"/>
                    <a:pt x="19109" y="44054"/>
                    <a:pt x="22317" y="45351"/>
                  </a:cubicBezTo>
                  <a:cubicBezTo>
                    <a:pt x="24296" y="46067"/>
                    <a:pt x="26275" y="46715"/>
                    <a:pt x="28288" y="47261"/>
                  </a:cubicBezTo>
                  <a:cubicBezTo>
                    <a:pt x="28425" y="47296"/>
                    <a:pt x="28527" y="47330"/>
                    <a:pt x="28629" y="47398"/>
                  </a:cubicBezTo>
                  <a:cubicBezTo>
                    <a:pt x="28015" y="48183"/>
                    <a:pt x="27401" y="48968"/>
                    <a:pt x="26787" y="49718"/>
                  </a:cubicBezTo>
                  <a:cubicBezTo>
                    <a:pt x="25593" y="51083"/>
                    <a:pt x="24501" y="52482"/>
                    <a:pt x="23511" y="53984"/>
                  </a:cubicBezTo>
                  <a:cubicBezTo>
                    <a:pt x="22965" y="54803"/>
                    <a:pt x="22556" y="55656"/>
                    <a:pt x="22248" y="56577"/>
                  </a:cubicBezTo>
                  <a:cubicBezTo>
                    <a:pt x="21941" y="57805"/>
                    <a:pt x="21771" y="59034"/>
                    <a:pt x="21771" y="60296"/>
                  </a:cubicBezTo>
                  <a:cubicBezTo>
                    <a:pt x="21737" y="61764"/>
                    <a:pt x="21703" y="63231"/>
                    <a:pt x="21703" y="64698"/>
                  </a:cubicBezTo>
                  <a:cubicBezTo>
                    <a:pt x="21703" y="66439"/>
                    <a:pt x="20986" y="68111"/>
                    <a:pt x="19757" y="69305"/>
                  </a:cubicBezTo>
                  <a:cubicBezTo>
                    <a:pt x="19109" y="69919"/>
                    <a:pt x="18427" y="70533"/>
                    <a:pt x="17744" y="71148"/>
                  </a:cubicBezTo>
                  <a:cubicBezTo>
                    <a:pt x="16584" y="72171"/>
                    <a:pt x="15356" y="73195"/>
                    <a:pt x="14230" y="74253"/>
                  </a:cubicBezTo>
                  <a:cubicBezTo>
                    <a:pt x="12592" y="75720"/>
                    <a:pt x="11397" y="77563"/>
                    <a:pt x="10715" y="79644"/>
                  </a:cubicBezTo>
                  <a:cubicBezTo>
                    <a:pt x="10340" y="80804"/>
                    <a:pt x="9998" y="81965"/>
                    <a:pt x="9657" y="83091"/>
                  </a:cubicBezTo>
                  <a:cubicBezTo>
                    <a:pt x="9111" y="85104"/>
                    <a:pt x="8122" y="86947"/>
                    <a:pt x="6722" y="88482"/>
                  </a:cubicBezTo>
                  <a:cubicBezTo>
                    <a:pt x="6040" y="89233"/>
                    <a:pt x="5460" y="89984"/>
                    <a:pt x="4777" y="90734"/>
                  </a:cubicBezTo>
                  <a:cubicBezTo>
                    <a:pt x="3583" y="92133"/>
                    <a:pt x="2355" y="93498"/>
                    <a:pt x="1195" y="94931"/>
                  </a:cubicBezTo>
                  <a:cubicBezTo>
                    <a:pt x="785" y="95443"/>
                    <a:pt x="444" y="95989"/>
                    <a:pt x="103" y="96535"/>
                  </a:cubicBezTo>
                  <a:cubicBezTo>
                    <a:pt x="34" y="96638"/>
                    <a:pt x="0" y="96774"/>
                    <a:pt x="0" y="96911"/>
                  </a:cubicBezTo>
                  <a:cubicBezTo>
                    <a:pt x="34" y="97013"/>
                    <a:pt x="103" y="97081"/>
                    <a:pt x="171" y="97149"/>
                  </a:cubicBezTo>
                  <a:cubicBezTo>
                    <a:pt x="307" y="97149"/>
                    <a:pt x="410" y="97115"/>
                    <a:pt x="512" y="97047"/>
                  </a:cubicBezTo>
                  <a:cubicBezTo>
                    <a:pt x="546" y="97013"/>
                    <a:pt x="580" y="96945"/>
                    <a:pt x="614" y="96876"/>
                  </a:cubicBezTo>
                  <a:cubicBezTo>
                    <a:pt x="1160" y="95853"/>
                    <a:pt x="1843" y="94897"/>
                    <a:pt x="2662" y="94078"/>
                  </a:cubicBezTo>
                  <a:cubicBezTo>
                    <a:pt x="4334" y="92133"/>
                    <a:pt x="6006" y="90222"/>
                    <a:pt x="7678" y="88277"/>
                  </a:cubicBezTo>
                  <a:cubicBezTo>
                    <a:pt x="8565" y="87254"/>
                    <a:pt x="9248" y="86094"/>
                    <a:pt x="9691" y="84831"/>
                  </a:cubicBezTo>
                  <a:cubicBezTo>
                    <a:pt x="10169" y="83500"/>
                    <a:pt x="10578" y="82169"/>
                    <a:pt x="10954" y="80839"/>
                  </a:cubicBezTo>
                  <a:cubicBezTo>
                    <a:pt x="11602" y="78416"/>
                    <a:pt x="12899" y="76266"/>
                    <a:pt x="14741" y="74594"/>
                  </a:cubicBezTo>
                  <a:cubicBezTo>
                    <a:pt x="15867" y="73536"/>
                    <a:pt x="17062" y="72513"/>
                    <a:pt x="18256" y="71489"/>
                  </a:cubicBezTo>
                  <a:cubicBezTo>
                    <a:pt x="19212" y="70704"/>
                    <a:pt x="20099" y="69817"/>
                    <a:pt x="20918" y="68895"/>
                  </a:cubicBezTo>
                  <a:cubicBezTo>
                    <a:pt x="21600" y="68077"/>
                    <a:pt x="22044" y="67087"/>
                    <a:pt x="22180" y="66029"/>
                  </a:cubicBezTo>
                  <a:cubicBezTo>
                    <a:pt x="22283" y="65108"/>
                    <a:pt x="22317" y="64221"/>
                    <a:pt x="22351" y="63299"/>
                  </a:cubicBezTo>
                  <a:cubicBezTo>
                    <a:pt x="22419" y="61764"/>
                    <a:pt x="22453" y="60194"/>
                    <a:pt x="22521" y="58659"/>
                  </a:cubicBezTo>
                  <a:cubicBezTo>
                    <a:pt x="22624" y="57021"/>
                    <a:pt x="23170" y="55485"/>
                    <a:pt x="24125" y="54154"/>
                  </a:cubicBezTo>
                  <a:cubicBezTo>
                    <a:pt x="24705" y="53335"/>
                    <a:pt x="25285" y="52516"/>
                    <a:pt x="25900" y="51697"/>
                  </a:cubicBezTo>
                  <a:cubicBezTo>
                    <a:pt x="26992" y="50333"/>
                    <a:pt x="28118" y="49002"/>
                    <a:pt x="29210" y="47637"/>
                  </a:cubicBezTo>
                  <a:cubicBezTo>
                    <a:pt x="29210" y="47603"/>
                    <a:pt x="29278" y="47569"/>
                    <a:pt x="29312" y="47534"/>
                  </a:cubicBezTo>
                  <a:lnTo>
                    <a:pt x="30336" y="47773"/>
                  </a:lnTo>
                  <a:lnTo>
                    <a:pt x="30540" y="47296"/>
                  </a:lnTo>
                  <a:lnTo>
                    <a:pt x="29687" y="47023"/>
                  </a:lnTo>
                  <a:cubicBezTo>
                    <a:pt x="29687" y="46988"/>
                    <a:pt x="29687" y="46954"/>
                    <a:pt x="29687" y="46920"/>
                  </a:cubicBezTo>
                  <a:cubicBezTo>
                    <a:pt x="29721" y="46886"/>
                    <a:pt x="29756" y="46818"/>
                    <a:pt x="29790" y="46750"/>
                  </a:cubicBezTo>
                  <a:cubicBezTo>
                    <a:pt x="30984" y="45043"/>
                    <a:pt x="31666" y="42996"/>
                    <a:pt x="31666" y="40880"/>
                  </a:cubicBezTo>
                  <a:cubicBezTo>
                    <a:pt x="31701" y="39857"/>
                    <a:pt x="31905" y="38833"/>
                    <a:pt x="32315" y="37878"/>
                  </a:cubicBezTo>
                  <a:lnTo>
                    <a:pt x="32690" y="37946"/>
                  </a:lnTo>
                  <a:lnTo>
                    <a:pt x="32895" y="37536"/>
                  </a:lnTo>
                  <a:lnTo>
                    <a:pt x="32622" y="37263"/>
                  </a:lnTo>
                  <a:cubicBezTo>
                    <a:pt x="32622" y="37229"/>
                    <a:pt x="32622" y="37195"/>
                    <a:pt x="32622" y="37161"/>
                  </a:cubicBezTo>
                  <a:cubicBezTo>
                    <a:pt x="32656" y="37024"/>
                    <a:pt x="32724" y="36922"/>
                    <a:pt x="32758" y="36820"/>
                  </a:cubicBezTo>
                  <a:cubicBezTo>
                    <a:pt x="33304" y="35694"/>
                    <a:pt x="34055" y="34670"/>
                    <a:pt x="34942" y="33749"/>
                  </a:cubicBezTo>
                  <a:cubicBezTo>
                    <a:pt x="35181" y="33510"/>
                    <a:pt x="35352" y="33237"/>
                    <a:pt x="35079" y="32896"/>
                  </a:cubicBezTo>
                  <a:cubicBezTo>
                    <a:pt x="35352" y="32691"/>
                    <a:pt x="35556" y="32554"/>
                    <a:pt x="35795" y="32418"/>
                  </a:cubicBezTo>
                  <a:cubicBezTo>
                    <a:pt x="36512" y="31974"/>
                    <a:pt x="37263" y="31633"/>
                    <a:pt x="38082" y="31462"/>
                  </a:cubicBezTo>
                  <a:cubicBezTo>
                    <a:pt x="38935" y="31258"/>
                    <a:pt x="39822" y="31019"/>
                    <a:pt x="40709" y="30882"/>
                  </a:cubicBezTo>
                  <a:cubicBezTo>
                    <a:pt x="41744" y="30675"/>
                    <a:pt x="42811" y="30561"/>
                    <a:pt x="43887" y="30561"/>
                  </a:cubicBezTo>
                  <a:cubicBezTo>
                    <a:pt x="44407" y="30561"/>
                    <a:pt x="44930" y="30588"/>
                    <a:pt x="45452" y="30643"/>
                  </a:cubicBezTo>
                  <a:cubicBezTo>
                    <a:pt x="45482" y="30653"/>
                    <a:pt x="45512" y="30658"/>
                    <a:pt x="45542" y="30658"/>
                  </a:cubicBezTo>
                  <a:cubicBezTo>
                    <a:pt x="45614" y="30658"/>
                    <a:pt x="45687" y="30633"/>
                    <a:pt x="45759" y="30609"/>
                  </a:cubicBezTo>
                  <a:cubicBezTo>
                    <a:pt x="45882" y="30536"/>
                    <a:pt x="46005" y="30480"/>
                    <a:pt x="46141" y="30480"/>
                  </a:cubicBezTo>
                  <a:cubicBezTo>
                    <a:pt x="46194" y="30480"/>
                    <a:pt x="46248" y="30488"/>
                    <a:pt x="46305" y="30507"/>
                  </a:cubicBezTo>
                  <a:cubicBezTo>
                    <a:pt x="46988" y="30575"/>
                    <a:pt x="47704" y="30643"/>
                    <a:pt x="48387" y="30746"/>
                  </a:cubicBezTo>
                  <a:cubicBezTo>
                    <a:pt x="50707" y="31053"/>
                    <a:pt x="52993" y="31633"/>
                    <a:pt x="55211" y="32486"/>
                  </a:cubicBezTo>
                  <a:cubicBezTo>
                    <a:pt x="55757" y="32725"/>
                    <a:pt x="56303" y="32998"/>
                    <a:pt x="56781" y="33305"/>
                  </a:cubicBezTo>
                  <a:cubicBezTo>
                    <a:pt x="57088" y="33510"/>
                    <a:pt x="57361" y="33749"/>
                    <a:pt x="57566" y="34022"/>
                  </a:cubicBezTo>
                  <a:cubicBezTo>
                    <a:pt x="58078" y="34636"/>
                    <a:pt x="57975" y="35148"/>
                    <a:pt x="57327" y="35591"/>
                  </a:cubicBezTo>
                  <a:cubicBezTo>
                    <a:pt x="57156" y="35694"/>
                    <a:pt x="56952" y="35796"/>
                    <a:pt x="56747" y="35933"/>
                  </a:cubicBezTo>
                  <a:lnTo>
                    <a:pt x="57088" y="36342"/>
                  </a:lnTo>
                  <a:cubicBezTo>
                    <a:pt x="57293" y="36240"/>
                    <a:pt x="57463" y="36171"/>
                    <a:pt x="57634" y="36069"/>
                  </a:cubicBezTo>
                  <a:cubicBezTo>
                    <a:pt x="57771" y="35967"/>
                    <a:pt x="57941" y="35864"/>
                    <a:pt x="58112" y="35728"/>
                  </a:cubicBezTo>
                  <a:cubicBezTo>
                    <a:pt x="58146" y="35830"/>
                    <a:pt x="58180" y="35898"/>
                    <a:pt x="58180" y="35967"/>
                  </a:cubicBezTo>
                  <a:cubicBezTo>
                    <a:pt x="58590" y="38151"/>
                    <a:pt x="59784" y="40096"/>
                    <a:pt x="61524" y="41426"/>
                  </a:cubicBezTo>
                  <a:cubicBezTo>
                    <a:pt x="62343" y="42075"/>
                    <a:pt x="63128" y="42723"/>
                    <a:pt x="63913" y="43406"/>
                  </a:cubicBezTo>
                  <a:cubicBezTo>
                    <a:pt x="64902" y="44190"/>
                    <a:pt x="65687" y="45214"/>
                    <a:pt x="66233" y="46340"/>
                  </a:cubicBezTo>
                  <a:cubicBezTo>
                    <a:pt x="66028" y="46579"/>
                    <a:pt x="66028" y="46818"/>
                    <a:pt x="66199" y="46988"/>
                  </a:cubicBezTo>
                  <a:lnTo>
                    <a:pt x="66540" y="46988"/>
                  </a:lnTo>
                  <a:cubicBezTo>
                    <a:pt x="66574" y="47091"/>
                    <a:pt x="66643" y="47227"/>
                    <a:pt x="66677" y="47330"/>
                  </a:cubicBezTo>
                  <a:cubicBezTo>
                    <a:pt x="66950" y="48149"/>
                    <a:pt x="67257" y="48968"/>
                    <a:pt x="67496" y="49787"/>
                  </a:cubicBezTo>
                  <a:cubicBezTo>
                    <a:pt x="67871" y="51254"/>
                    <a:pt x="68349" y="52721"/>
                    <a:pt x="68895" y="54154"/>
                  </a:cubicBezTo>
                  <a:cubicBezTo>
                    <a:pt x="69441" y="55417"/>
                    <a:pt x="70225" y="56543"/>
                    <a:pt x="71249" y="57464"/>
                  </a:cubicBezTo>
                  <a:cubicBezTo>
                    <a:pt x="73365" y="59409"/>
                    <a:pt x="74969" y="61900"/>
                    <a:pt x="75890" y="64664"/>
                  </a:cubicBezTo>
                  <a:cubicBezTo>
                    <a:pt x="76333" y="65927"/>
                    <a:pt x="76675" y="67223"/>
                    <a:pt x="77016" y="68486"/>
                  </a:cubicBezTo>
                  <a:cubicBezTo>
                    <a:pt x="77425" y="70056"/>
                    <a:pt x="77971" y="71591"/>
                    <a:pt x="78654" y="73024"/>
                  </a:cubicBezTo>
                  <a:cubicBezTo>
                    <a:pt x="79268" y="74321"/>
                    <a:pt x="80189" y="75481"/>
                    <a:pt x="81350" y="76334"/>
                  </a:cubicBezTo>
                  <a:cubicBezTo>
                    <a:pt x="82134" y="76880"/>
                    <a:pt x="82919" y="77358"/>
                    <a:pt x="83772" y="77802"/>
                  </a:cubicBezTo>
                  <a:cubicBezTo>
                    <a:pt x="84694" y="78348"/>
                    <a:pt x="85683" y="78825"/>
                    <a:pt x="86639" y="79371"/>
                  </a:cubicBezTo>
                  <a:cubicBezTo>
                    <a:pt x="87696" y="79951"/>
                    <a:pt x="88550" y="80839"/>
                    <a:pt x="89130" y="81896"/>
                  </a:cubicBezTo>
                  <a:cubicBezTo>
                    <a:pt x="89607" y="82715"/>
                    <a:pt x="89949" y="83568"/>
                    <a:pt x="90222" y="84490"/>
                  </a:cubicBezTo>
                  <a:cubicBezTo>
                    <a:pt x="90563" y="85616"/>
                    <a:pt x="90870" y="86742"/>
                    <a:pt x="91245" y="87902"/>
                  </a:cubicBezTo>
                  <a:cubicBezTo>
                    <a:pt x="91962" y="90359"/>
                    <a:pt x="93497" y="92509"/>
                    <a:pt x="95545" y="94044"/>
                  </a:cubicBezTo>
                  <a:cubicBezTo>
                    <a:pt x="95954" y="94385"/>
                    <a:pt x="96364" y="94761"/>
                    <a:pt x="96773" y="95136"/>
                  </a:cubicBezTo>
                  <a:cubicBezTo>
                    <a:pt x="97319" y="95716"/>
                    <a:pt x="97797" y="96330"/>
                    <a:pt x="98240" y="97013"/>
                  </a:cubicBezTo>
                  <a:cubicBezTo>
                    <a:pt x="98377" y="96876"/>
                    <a:pt x="98513" y="96740"/>
                    <a:pt x="98684" y="96603"/>
                  </a:cubicBezTo>
                  <a:cubicBezTo>
                    <a:pt x="97967" y="95477"/>
                    <a:pt x="97046" y="94454"/>
                    <a:pt x="95988" y="93635"/>
                  </a:cubicBezTo>
                  <a:cubicBezTo>
                    <a:pt x="95681" y="93396"/>
                    <a:pt x="95374" y="93123"/>
                    <a:pt x="95067" y="92884"/>
                  </a:cubicBezTo>
                  <a:cubicBezTo>
                    <a:pt x="94112" y="92031"/>
                    <a:pt x="93293" y="91007"/>
                    <a:pt x="92713" y="89847"/>
                  </a:cubicBezTo>
                  <a:cubicBezTo>
                    <a:pt x="92235" y="88857"/>
                    <a:pt x="91825" y="87834"/>
                    <a:pt x="91518" y="86776"/>
                  </a:cubicBezTo>
                  <a:cubicBezTo>
                    <a:pt x="91143" y="85582"/>
                    <a:pt x="90836" y="84387"/>
                    <a:pt x="90426" y="83227"/>
                  </a:cubicBezTo>
                  <a:cubicBezTo>
                    <a:pt x="89744" y="81146"/>
                    <a:pt x="88242" y="79440"/>
                    <a:pt x="86297" y="78484"/>
                  </a:cubicBezTo>
                  <a:cubicBezTo>
                    <a:pt x="85751" y="78211"/>
                    <a:pt x="85240" y="77904"/>
                    <a:pt x="84728" y="77631"/>
                  </a:cubicBezTo>
                  <a:lnTo>
                    <a:pt x="83124" y="76812"/>
                  </a:lnTo>
                  <a:cubicBezTo>
                    <a:pt x="81588" y="76027"/>
                    <a:pt x="80292" y="74765"/>
                    <a:pt x="79473" y="73263"/>
                  </a:cubicBezTo>
                  <a:cubicBezTo>
                    <a:pt x="79132" y="72615"/>
                    <a:pt x="78824" y="71932"/>
                    <a:pt x="78551" y="71250"/>
                  </a:cubicBezTo>
                  <a:cubicBezTo>
                    <a:pt x="78006" y="69578"/>
                    <a:pt x="77494" y="67906"/>
                    <a:pt x="77050" y="66234"/>
                  </a:cubicBezTo>
                  <a:cubicBezTo>
                    <a:pt x="76129" y="62617"/>
                    <a:pt x="74184" y="59341"/>
                    <a:pt x="71420" y="56850"/>
                  </a:cubicBezTo>
                  <a:cubicBezTo>
                    <a:pt x="70635" y="56168"/>
                    <a:pt x="70021" y="55280"/>
                    <a:pt x="69645" y="54325"/>
                  </a:cubicBezTo>
                  <a:cubicBezTo>
                    <a:pt x="69270" y="53506"/>
                    <a:pt x="68963" y="52653"/>
                    <a:pt x="68690" y="51800"/>
                  </a:cubicBezTo>
                  <a:cubicBezTo>
                    <a:pt x="68144" y="50196"/>
                    <a:pt x="67666" y="48558"/>
                    <a:pt x="67154" y="46954"/>
                  </a:cubicBezTo>
                  <a:cubicBezTo>
                    <a:pt x="67154" y="46886"/>
                    <a:pt x="67154" y="46818"/>
                    <a:pt x="67154" y="46784"/>
                  </a:cubicBezTo>
                  <a:lnTo>
                    <a:pt x="67734" y="46579"/>
                  </a:lnTo>
                  <a:lnTo>
                    <a:pt x="72409" y="45078"/>
                  </a:lnTo>
                  <a:cubicBezTo>
                    <a:pt x="72716" y="44907"/>
                    <a:pt x="73024" y="44839"/>
                    <a:pt x="73365" y="44839"/>
                  </a:cubicBezTo>
                  <a:cubicBezTo>
                    <a:pt x="73433" y="44839"/>
                    <a:pt x="73501" y="44770"/>
                    <a:pt x="73570" y="44736"/>
                  </a:cubicBezTo>
                  <a:cubicBezTo>
                    <a:pt x="73740" y="44600"/>
                    <a:pt x="73945" y="44497"/>
                    <a:pt x="74150" y="44395"/>
                  </a:cubicBezTo>
                  <a:cubicBezTo>
                    <a:pt x="74934" y="44020"/>
                    <a:pt x="75719" y="43713"/>
                    <a:pt x="76470" y="43337"/>
                  </a:cubicBezTo>
                  <a:cubicBezTo>
                    <a:pt x="77903" y="42621"/>
                    <a:pt x="79268" y="41802"/>
                    <a:pt x="80531" y="40812"/>
                  </a:cubicBezTo>
                  <a:cubicBezTo>
                    <a:pt x="83090" y="38799"/>
                    <a:pt x="84830" y="35898"/>
                    <a:pt x="85376" y="32691"/>
                  </a:cubicBezTo>
                  <a:cubicBezTo>
                    <a:pt x="85478" y="32213"/>
                    <a:pt x="85444" y="31701"/>
                    <a:pt x="85308" y="31258"/>
                  </a:cubicBezTo>
                  <a:cubicBezTo>
                    <a:pt x="84864" y="29859"/>
                    <a:pt x="84284" y="28528"/>
                    <a:pt x="83533" y="27265"/>
                  </a:cubicBezTo>
                  <a:cubicBezTo>
                    <a:pt x="82783" y="26003"/>
                    <a:pt x="81964" y="24774"/>
                    <a:pt x="81042" y="23614"/>
                  </a:cubicBezTo>
                  <a:cubicBezTo>
                    <a:pt x="79268" y="21328"/>
                    <a:pt x="77289" y="19246"/>
                    <a:pt x="74866" y="17677"/>
                  </a:cubicBezTo>
                  <a:cubicBezTo>
                    <a:pt x="73706" y="16926"/>
                    <a:pt x="72512" y="16278"/>
                    <a:pt x="71352" y="15561"/>
                  </a:cubicBezTo>
                  <a:cubicBezTo>
                    <a:pt x="70396" y="14981"/>
                    <a:pt x="69372" y="14503"/>
                    <a:pt x="68315" y="14162"/>
                  </a:cubicBezTo>
                  <a:cubicBezTo>
                    <a:pt x="68042" y="14060"/>
                    <a:pt x="67769" y="13957"/>
                    <a:pt x="67461" y="13855"/>
                  </a:cubicBezTo>
                  <a:cubicBezTo>
                    <a:pt x="67427" y="13480"/>
                    <a:pt x="67393" y="13138"/>
                    <a:pt x="67393" y="12797"/>
                  </a:cubicBezTo>
                  <a:cubicBezTo>
                    <a:pt x="67325" y="11569"/>
                    <a:pt x="67018" y="10340"/>
                    <a:pt x="66506" y="9248"/>
                  </a:cubicBezTo>
                  <a:cubicBezTo>
                    <a:pt x="65414" y="7099"/>
                    <a:pt x="63776" y="5324"/>
                    <a:pt x="61729" y="4096"/>
                  </a:cubicBezTo>
                  <a:cubicBezTo>
                    <a:pt x="60432" y="3311"/>
                    <a:pt x="59135" y="2628"/>
                    <a:pt x="57805" y="2014"/>
                  </a:cubicBezTo>
                  <a:cubicBezTo>
                    <a:pt x="55348" y="854"/>
                    <a:pt x="52686" y="172"/>
                    <a:pt x="49991" y="69"/>
                  </a:cubicBezTo>
                  <a:cubicBezTo>
                    <a:pt x="48830" y="35"/>
                    <a:pt x="47670" y="1"/>
                    <a:pt x="465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26"/>
            <p:cNvSpPr/>
            <p:nvPr/>
          </p:nvSpPr>
          <p:spPr>
            <a:xfrm>
              <a:off x="2134005" y="2146418"/>
              <a:ext cx="34978" cy="21624"/>
            </a:xfrm>
            <a:custGeom>
              <a:rect b="b" l="l" r="r" t="t"/>
              <a:pathLst>
                <a:path extrusionOk="0" h="1161" w="1878">
                  <a:moveTo>
                    <a:pt x="1878" y="0"/>
                  </a:moveTo>
                  <a:lnTo>
                    <a:pt x="1366" y="68"/>
                  </a:lnTo>
                  <a:lnTo>
                    <a:pt x="1366" y="512"/>
                  </a:lnTo>
                  <a:lnTo>
                    <a:pt x="1" y="649"/>
                  </a:lnTo>
                  <a:cubicBezTo>
                    <a:pt x="69" y="853"/>
                    <a:pt x="103" y="1024"/>
                    <a:pt x="171" y="1160"/>
                  </a:cubicBezTo>
                  <a:lnTo>
                    <a:pt x="1673" y="1058"/>
                  </a:lnTo>
                  <a:cubicBezTo>
                    <a:pt x="1741" y="717"/>
                    <a:pt x="1809" y="376"/>
                    <a:pt x="1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26"/>
            <p:cNvSpPr/>
            <p:nvPr/>
          </p:nvSpPr>
          <p:spPr>
            <a:xfrm>
              <a:off x="1874092" y="2138149"/>
              <a:ext cx="39429" cy="19724"/>
            </a:xfrm>
            <a:custGeom>
              <a:rect b="b" l="l" r="r" t="t"/>
              <a:pathLst>
                <a:path extrusionOk="0" h="1059" w="2117">
                  <a:moveTo>
                    <a:pt x="171" y="1"/>
                  </a:moveTo>
                  <a:cubicBezTo>
                    <a:pt x="137" y="69"/>
                    <a:pt x="69" y="137"/>
                    <a:pt x="35" y="205"/>
                  </a:cubicBezTo>
                  <a:cubicBezTo>
                    <a:pt x="35" y="274"/>
                    <a:pt x="0" y="342"/>
                    <a:pt x="0" y="444"/>
                  </a:cubicBezTo>
                  <a:lnTo>
                    <a:pt x="2082" y="1058"/>
                  </a:lnTo>
                  <a:cubicBezTo>
                    <a:pt x="2116" y="820"/>
                    <a:pt x="2116" y="683"/>
                    <a:pt x="2116" y="581"/>
                  </a:cubicBezTo>
                  <a:cubicBezTo>
                    <a:pt x="1434" y="444"/>
                    <a:pt x="888" y="35"/>
                    <a:pt x="1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26"/>
            <p:cNvSpPr/>
            <p:nvPr/>
          </p:nvSpPr>
          <p:spPr>
            <a:xfrm>
              <a:off x="2050124" y="2159604"/>
              <a:ext cx="32426" cy="11603"/>
            </a:xfrm>
            <a:custGeom>
              <a:rect b="b" l="l" r="r" t="t"/>
              <a:pathLst>
                <a:path extrusionOk="0" h="623" w="1741">
                  <a:moveTo>
                    <a:pt x="854" y="0"/>
                  </a:moveTo>
                  <a:cubicBezTo>
                    <a:pt x="564" y="0"/>
                    <a:pt x="274" y="60"/>
                    <a:pt x="1" y="179"/>
                  </a:cubicBezTo>
                  <a:lnTo>
                    <a:pt x="1" y="623"/>
                  </a:lnTo>
                  <a:lnTo>
                    <a:pt x="1741" y="623"/>
                  </a:lnTo>
                  <a:cubicBezTo>
                    <a:pt x="1741" y="384"/>
                    <a:pt x="1707" y="248"/>
                    <a:pt x="1707" y="179"/>
                  </a:cubicBezTo>
                  <a:cubicBezTo>
                    <a:pt x="1434" y="60"/>
                    <a:pt x="1144" y="0"/>
                    <a:pt x="8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26"/>
            <p:cNvSpPr/>
            <p:nvPr/>
          </p:nvSpPr>
          <p:spPr>
            <a:xfrm>
              <a:off x="1825800" y="2123529"/>
              <a:ext cx="36244" cy="19091"/>
            </a:xfrm>
            <a:custGeom>
              <a:rect b="b" l="l" r="r" t="t"/>
              <a:pathLst>
                <a:path extrusionOk="0" h="1025" w="1946">
                  <a:moveTo>
                    <a:pt x="307" y="1"/>
                  </a:moveTo>
                  <a:lnTo>
                    <a:pt x="0" y="478"/>
                  </a:lnTo>
                  <a:lnTo>
                    <a:pt x="1672" y="1024"/>
                  </a:lnTo>
                  <a:cubicBezTo>
                    <a:pt x="1775" y="854"/>
                    <a:pt x="1843" y="717"/>
                    <a:pt x="1945" y="547"/>
                  </a:cubicBezTo>
                  <a:lnTo>
                    <a:pt x="3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26"/>
            <p:cNvSpPr/>
            <p:nvPr/>
          </p:nvSpPr>
          <p:spPr>
            <a:xfrm>
              <a:off x="2195016" y="2076504"/>
              <a:ext cx="32426" cy="23542"/>
            </a:xfrm>
            <a:custGeom>
              <a:rect b="b" l="l" r="r" t="t"/>
              <a:pathLst>
                <a:path extrusionOk="0" h="1264" w="1741">
                  <a:moveTo>
                    <a:pt x="922" y="1"/>
                  </a:moveTo>
                  <a:lnTo>
                    <a:pt x="1" y="205"/>
                  </a:lnTo>
                  <a:lnTo>
                    <a:pt x="205" y="683"/>
                  </a:lnTo>
                  <a:lnTo>
                    <a:pt x="922" y="581"/>
                  </a:lnTo>
                  <a:cubicBezTo>
                    <a:pt x="990" y="888"/>
                    <a:pt x="1195" y="1127"/>
                    <a:pt x="1502" y="1263"/>
                  </a:cubicBezTo>
                  <a:lnTo>
                    <a:pt x="1741" y="956"/>
                  </a:lnTo>
                  <a:lnTo>
                    <a:pt x="92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26"/>
            <p:cNvSpPr/>
            <p:nvPr/>
          </p:nvSpPr>
          <p:spPr>
            <a:xfrm>
              <a:off x="1870274" y="2310363"/>
              <a:ext cx="33711" cy="14006"/>
            </a:xfrm>
            <a:custGeom>
              <a:rect b="b" l="l" r="r" t="t"/>
              <a:pathLst>
                <a:path extrusionOk="0" h="752" w="1810">
                  <a:moveTo>
                    <a:pt x="35" y="1"/>
                  </a:moveTo>
                  <a:cubicBezTo>
                    <a:pt x="35" y="172"/>
                    <a:pt x="1" y="308"/>
                    <a:pt x="1" y="513"/>
                  </a:cubicBezTo>
                  <a:lnTo>
                    <a:pt x="1639" y="752"/>
                  </a:lnTo>
                  <a:cubicBezTo>
                    <a:pt x="1707" y="581"/>
                    <a:pt x="1741" y="445"/>
                    <a:pt x="1809" y="240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26"/>
            <p:cNvSpPr/>
            <p:nvPr/>
          </p:nvSpPr>
          <p:spPr>
            <a:xfrm>
              <a:off x="1964976" y="2155301"/>
              <a:ext cx="36878" cy="13373"/>
            </a:xfrm>
            <a:custGeom>
              <a:rect b="b" l="l" r="r" t="t"/>
              <a:pathLst>
                <a:path extrusionOk="0" h="718" w="1980">
                  <a:moveTo>
                    <a:pt x="68" y="1"/>
                  </a:moveTo>
                  <a:cubicBezTo>
                    <a:pt x="34" y="172"/>
                    <a:pt x="34" y="308"/>
                    <a:pt x="0" y="513"/>
                  </a:cubicBezTo>
                  <a:lnTo>
                    <a:pt x="1877" y="718"/>
                  </a:lnTo>
                  <a:cubicBezTo>
                    <a:pt x="1911" y="581"/>
                    <a:pt x="1945" y="445"/>
                    <a:pt x="1979" y="308"/>
                  </a:cubicBezTo>
                  <a:cubicBezTo>
                    <a:pt x="1672" y="274"/>
                    <a:pt x="1331" y="274"/>
                    <a:pt x="1024" y="240"/>
                  </a:cubicBezTo>
                  <a:cubicBezTo>
                    <a:pt x="717" y="172"/>
                    <a:pt x="410" y="69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26"/>
            <p:cNvSpPr/>
            <p:nvPr/>
          </p:nvSpPr>
          <p:spPr>
            <a:xfrm>
              <a:off x="1789577" y="2295129"/>
              <a:ext cx="27975" cy="14621"/>
            </a:xfrm>
            <a:custGeom>
              <a:rect b="b" l="l" r="r" t="t"/>
              <a:pathLst>
                <a:path extrusionOk="0" h="785" w="1502">
                  <a:moveTo>
                    <a:pt x="205" y="0"/>
                  </a:moveTo>
                  <a:lnTo>
                    <a:pt x="0" y="512"/>
                  </a:lnTo>
                  <a:lnTo>
                    <a:pt x="1399" y="785"/>
                  </a:lnTo>
                  <a:cubicBezTo>
                    <a:pt x="1433" y="580"/>
                    <a:pt x="1467" y="444"/>
                    <a:pt x="1502" y="273"/>
                  </a:cubicBezTo>
                  <a:lnTo>
                    <a:pt x="20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26"/>
            <p:cNvSpPr/>
            <p:nvPr/>
          </p:nvSpPr>
          <p:spPr>
            <a:xfrm>
              <a:off x="1831518" y="2303379"/>
              <a:ext cx="23523" cy="14006"/>
            </a:xfrm>
            <a:custGeom>
              <a:rect b="b" l="l" r="r" t="t"/>
              <a:pathLst>
                <a:path extrusionOk="0" h="752" w="1263">
                  <a:moveTo>
                    <a:pt x="137" y="1"/>
                  </a:moveTo>
                  <a:cubicBezTo>
                    <a:pt x="68" y="171"/>
                    <a:pt x="34" y="308"/>
                    <a:pt x="0" y="512"/>
                  </a:cubicBezTo>
                  <a:lnTo>
                    <a:pt x="1195" y="751"/>
                  </a:lnTo>
                  <a:cubicBezTo>
                    <a:pt x="1229" y="547"/>
                    <a:pt x="1229" y="410"/>
                    <a:pt x="1263" y="205"/>
                  </a:cubicBezTo>
                  <a:lnTo>
                    <a:pt x="1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26"/>
            <p:cNvSpPr/>
            <p:nvPr/>
          </p:nvSpPr>
          <p:spPr>
            <a:xfrm>
              <a:off x="2210269" y="2147684"/>
              <a:ext cx="24808" cy="13373"/>
            </a:xfrm>
            <a:custGeom>
              <a:rect b="b" l="l" r="r" t="t"/>
              <a:pathLst>
                <a:path extrusionOk="0" h="718" w="1332">
                  <a:moveTo>
                    <a:pt x="1161" y="0"/>
                  </a:moveTo>
                  <a:lnTo>
                    <a:pt x="1" y="171"/>
                  </a:lnTo>
                  <a:cubicBezTo>
                    <a:pt x="69" y="376"/>
                    <a:pt x="103" y="512"/>
                    <a:pt x="171" y="717"/>
                  </a:cubicBezTo>
                  <a:lnTo>
                    <a:pt x="1331" y="512"/>
                  </a:lnTo>
                  <a:cubicBezTo>
                    <a:pt x="1263" y="308"/>
                    <a:pt x="1229" y="171"/>
                    <a:pt x="1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26"/>
            <p:cNvSpPr/>
            <p:nvPr/>
          </p:nvSpPr>
          <p:spPr>
            <a:xfrm>
              <a:off x="1751436" y="2286227"/>
              <a:ext cx="25442" cy="14639"/>
            </a:xfrm>
            <a:custGeom>
              <a:rect b="b" l="l" r="r" t="t"/>
              <a:pathLst>
                <a:path extrusionOk="0" h="786" w="1366">
                  <a:moveTo>
                    <a:pt x="171" y="0"/>
                  </a:moveTo>
                  <a:lnTo>
                    <a:pt x="1" y="512"/>
                  </a:lnTo>
                  <a:lnTo>
                    <a:pt x="1195" y="785"/>
                  </a:lnTo>
                  <a:lnTo>
                    <a:pt x="1366" y="273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26"/>
            <p:cNvSpPr/>
            <p:nvPr/>
          </p:nvSpPr>
          <p:spPr>
            <a:xfrm>
              <a:off x="2006283" y="2322450"/>
              <a:ext cx="23523" cy="10188"/>
            </a:xfrm>
            <a:custGeom>
              <a:rect b="b" l="l" r="r" t="t"/>
              <a:pathLst>
                <a:path extrusionOk="0" h="547" w="1263">
                  <a:moveTo>
                    <a:pt x="0" y="0"/>
                  </a:moveTo>
                  <a:cubicBezTo>
                    <a:pt x="34" y="205"/>
                    <a:pt x="68" y="342"/>
                    <a:pt x="68" y="478"/>
                  </a:cubicBezTo>
                  <a:lnTo>
                    <a:pt x="1263" y="546"/>
                  </a:lnTo>
                  <a:lnTo>
                    <a:pt x="1263" y="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26"/>
            <p:cNvSpPr/>
            <p:nvPr/>
          </p:nvSpPr>
          <p:spPr>
            <a:xfrm>
              <a:off x="2053308" y="2091757"/>
              <a:ext cx="25442" cy="8288"/>
            </a:xfrm>
            <a:custGeom>
              <a:rect b="b" l="l" r="r" t="t"/>
              <a:pathLst>
                <a:path extrusionOk="0" h="445" w="1366">
                  <a:moveTo>
                    <a:pt x="0" y="1"/>
                  </a:moveTo>
                  <a:cubicBezTo>
                    <a:pt x="0" y="137"/>
                    <a:pt x="0" y="239"/>
                    <a:pt x="0" y="376"/>
                  </a:cubicBezTo>
                  <a:lnTo>
                    <a:pt x="1365" y="444"/>
                  </a:lnTo>
                  <a:cubicBezTo>
                    <a:pt x="1331" y="308"/>
                    <a:pt x="1331" y="137"/>
                    <a:pt x="1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26"/>
            <p:cNvSpPr/>
            <p:nvPr/>
          </p:nvSpPr>
          <p:spPr>
            <a:xfrm>
              <a:off x="1792743" y="2108910"/>
              <a:ext cx="23542" cy="17191"/>
            </a:xfrm>
            <a:custGeom>
              <a:rect b="b" l="l" r="r" t="t"/>
              <a:pathLst>
                <a:path extrusionOk="0" h="923" w="1264">
                  <a:moveTo>
                    <a:pt x="240" y="1"/>
                  </a:moveTo>
                  <a:cubicBezTo>
                    <a:pt x="137" y="172"/>
                    <a:pt x="69" y="308"/>
                    <a:pt x="1" y="479"/>
                  </a:cubicBezTo>
                  <a:lnTo>
                    <a:pt x="956" y="922"/>
                  </a:lnTo>
                  <a:lnTo>
                    <a:pt x="1263" y="479"/>
                  </a:lnTo>
                  <a:lnTo>
                    <a:pt x="24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26"/>
            <p:cNvSpPr/>
            <p:nvPr/>
          </p:nvSpPr>
          <p:spPr>
            <a:xfrm>
              <a:off x="2113035" y="2319265"/>
              <a:ext cx="21624" cy="11454"/>
            </a:xfrm>
            <a:custGeom>
              <a:rect b="b" l="l" r="r" t="t"/>
              <a:pathLst>
                <a:path extrusionOk="0" h="615" w="1161">
                  <a:moveTo>
                    <a:pt x="1127" y="1"/>
                  </a:moveTo>
                  <a:lnTo>
                    <a:pt x="1" y="103"/>
                  </a:lnTo>
                  <a:lnTo>
                    <a:pt x="137" y="615"/>
                  </a:lnTo>
                  <a:lnTo>
                    <a:pt x="1161" y="513"/>
                  </a:lnTo>
                  <a:cubicBezTo>
                    <a:pt x="1161" y="342"/>
                    <a:pt x="1127" y="205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26"/>
            <p:cNvSpPr/>
            <p:nvPr/>
          </p:nvSpPr>
          <p:spPr>
            <a:xfrm>
              <a:off x="2213454" y="2306564"/>
              <a:ext cx="22890" cy="13354"/>
            </a:xfrm>
            <a:custGeom>
              <a:rect b="b" l="l" r="r" t="t"/>
              <a:pathLst>
                <a:path extrusionOk="0" h="717" w="1229">
                  <a:moveTo>
                    <a:pt x="1092" y="0"/>
                  </a:moveTo>
                  <a:lnTo>
                    <a:pt x="0" y="205"/>
                  </a:lnTo>
                  <a:cubicBezTo>
                    <a:pt x="68" y="376"/>
                    <a:pt x="103" y="546"/>
                    <a:pt x="137" y="717"/>
                  </a:cubicBezTo>
                  <a:lnTo>
                    <a:pt x="1229" y="546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26"/>
            <p:cNvSpPr/>
            <p:nvPr/>
          </p:nvSpPr>
          <p:spPr>
            <a:xfrm>
              <a:off x="2097782" y="2159753"/>
              <a:ext cx="22276" cy="10821"/>
            </a:xfrm>
            <a:custGeom>
              <a:rect b="b" l="l" r="r" t="t"/>
              <a:pathLst>
                <a:path extrusionOk="0" h="581" w="1196">
                  <a:moveTo>
                    <a:pt x="1059" y="1"/>
                  </a:moveTo>
                  <a:lnTo>
                    <a:pt x="1" y="35"/>
                  </a:lnTo>
                  <a:cubicBezTo>
                    <a:pt x="35" y="240"/>
                    <a:pt x="35" y="376"/>
                    <a:pt x="69" y="581"/>
                  </a:cubicBezTo>
                  <a:lnTo>
                    <a:pt x="1195" y="513"/>
                  </a:lnTo>
                  <a:cubicBezTo>
                    <a:pt x="1161" y="308"/>
                    <a:pt x="1093" y="171"/>
                    <a:pt x="10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26"/>
            <p:cNvSpPr/>
            <p:nvPr/>
          </p:nvSpPr>
          <p:spPr>
            <a:xfrm>
              <a:off x="2093331" y="2089857"/>
              <a:ext cx="20990" cy="11454"/>
            </a:xfrm>
            <a:custGeom>
              <a:rect b="b" l="l" r="r" t="t"/>
              <a:pathLst>
                <a:path extrusionOk="0" h="615" w="1127">
                  <a:moveTo>
                    <a:pt x="1093" y="0"/>
                  </a:moveTo>
                  <a:lnTo>
                    <a:pt x="1" y="68"/>
                  </a:lnTo>
                  <a:cubicBezTo>
                    <a:pt x="35" y="273"/>
                    <a:pt x="35" y="410"/>
                    <a:pt x="69" y="614"/>
                  </a:cubicBezTo>
                  <a:lnTo>
                    <a:pt x="1127" y="546"/>
                  </a:lnTo>
                  <a:cubicBezTo>
                    <a:pt x="1093" y="376"/>
                    <a:pt x="1093" y="205"/>
                    <a:pt x="10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26"/>
            <p:cNvSpPr/>
            <p:nvPr/>
          </p:nvSpPr>
          <p:spPr>
            <a:xfrm>
              <a:off x="1929386" y="2150217"/>
              <a:ext cx="20357" cy="12740"/>
            </a:xfrm>
            <a:custGeom>
              <a:rect b="b" l="l" r="r" t="t"/>
              <a:pathLst>
                <a:path extrusionOk="0" h="684" w="1093">
                  <a:moveTo>
                    <a:pt x="103" y="1"/>
                  </a:moveTo>
                  <a:cubicBezTo>
                    <a:pt x="34" y="172"/>
                    <a:pt x="34" y="308"/>
                    <a:pt x="0" y="513"/>
                  </a:cubicBezTo>
                  <a:lnTo>
                    <a:pt x="1058" y="683"/>
                  </a:lnTo>
                  <a:lnTo>
                    <a:pt x="1092" y="137"/>
                  </a:lnTo>
                  <a:lnTo>
                    <a:pt x="1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26"/>
            <p:cNvSpPr/>
            <p:nvPr/>
          </p:nvSpPr>
          <p:spPr>
            <a:xfrm>
              <a:off x="1912215" y="2078422"/>
              <a:ext cx="24808" cy="11454"/>
            </a:xfrm>
            <a:custGeom>
              <a:rect b="b" l="l" r="r" t="t"/>
              <a:pathLst>
                <a:path extrusionOk="0" h="615" w="1332">
                  <a:moveTo>
                    <a:pt x="206" y="0"/>
                  </a:moveTo>
                  <a:lnTo>
                    <a:pt x="1" y="444"/>
                  </a:lnTo>
                  <a:lnTo>
                    <a:pt x="1263" y="614"/>
                  </a:lnTo>
                  <a:cubicBezTo>
                    <a:pt x="1298" y="478"/>
                    <a:pt x="1298" y="341"/>
                    <a:pt x="1332" y="205"/>
                  </a:cubicBezTo>
                  <a:lnTo>
                    <a:pt x="20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26"/>
            <p:cNvSpPr/>
            <p:nvPr/>
          </p:nvSpPr>
          <p:spPr>
            <a:xfrm>
              <a:off x="2078078" y="2322450"/>
              <a:ext cx="20357" cy="10411"/>
            </a:xfrm>
            <a:custGeom>
              <a:rect b="b" l="l" r="r" t="t"/>
              <a:pathLst>
                <a:path extrusionOk="0" h="559" w="1093">
                  <a:moveTo>
                    <a:pt x="991" y="0"/>
                  </a:moveTo>
                  <a:lnTo>
                    <a:pt x="1" y="34"/>
                  </a:lnTo>
                  <a:cubicBezTo>
                    <a:pt x="1" y="205"/>
                    <a:pt x="35" y="342"/>
                    <a:pt x="35" y="546"/>
                  </a:cubicBezTo>
                  <a:cubicBezTo>
                    <a:pt x="124" y="554"/>
                    <a:pt x="210" y="559"/>
                    <a:pt x="296" y="559"/>
                  </a:cubicBezTo>
                  <a:cubicBezTo>
                    <a:pt x="572" y="559"/>
                    <a:pt x="832" y="514"/>
                    <a:pt x="1093" y="410"/>
                  </a:cubicBezTo>
                  <a:lnTo>
                    <a:pt x="9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26"/>
            <p:cNvSpPr/>
            <p:nvPr/>
          </p:nvSpPr>
          <p:spPr>
            <a:xfrm>
              <a:off x="2160060" y="2082855"/>
              <a:ext cx="22909" cy="12106"/>
            </a:xfrm>
            <a:custGeom>
              <a:rect b="b" l="l" r="r" t="t"/>
              <a:pathLst>
                <a:path extrusionOk="0" h="650" w="1230">
                  <a:moveTo>
                    <a:pt x="1093" y="1"/>
                  </a:moveTo>
                  <a:lnTo>
                    <a:pt x="1" y="172"/>
                  </a:lnTo>
                  <a:lnTo>
                    <a:pt x="376" y="649"/>
                  </a:lnTo>
                  <a:lnTo>
                    <a:pt x="1229" y="513"/>
                  </a:lnTo>
                  <a:cubicBezTo>
                    <a:pt x="1161" y="308"/>
                    <a:pt x="1127" y="172"/>
                    <a:pt x="10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26"/>
            <p:cNvSpPr/>
            <p:nvPr/>
          </p:nvSpPr>
          <p:spPr>
            <a:xfrm>
              <a:off x="2278898" y="2295129"/>
              <a:ext cx="20990" cy="13354"/>
            </a:xfrm>
            <a:custGeom>
              <a:rect b="b" l="l" r="r" t="t"/>
              <a:pathLst>
                <a:path extrusionOk="0" h="717" w="1127">
                  <a:moveTo>
                    <a:pt x="922" y="0"/>
                  </a:moveTo>
                  <a:lnTo>
                    <a:pt x="1" y="205"/>
                  </a:lnTo>
                  <a:lnTo>
                    <a:pt x="137" y="717"/>
                  </a:lnTo>
                  <a:lnTo>
                    <a:pt x="1127" y="478"/>
                  </a:lnTo>
                  <a:cubicBezTo>
                    <a:pt x="1059" y="307"/>
                    <a:pt x="990" y="171"/>
                    <a:pt x="9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26"/>
            <p:cNvSpPr/>
            <p:nvPr/>
          </p:nvSpPr>
          <p:spPr>
            <a:xfrm>
              <a:off x="1981495" y="2088572"/>
              <a:ext cx="26001" cy="7767"/>
            </a:xfrm>
            <a:custGeom>
              <a:rect b="b" l="l" r="r" t="t"/>
              <a:pathLst>
                <a:path extrusionOk="0" h="417" w="1396">
                  <a:moveTo>
                    <a:pt x="68" y="1"/>
                  </a:moveTo>
                  <a:cubicBezTo>
                    <a:pt x="34" y="137"/>
                    <a:pt x="0" y="274"/>
                    <a:pt x="0" y="342"/>
                  </a:cubicBezTo>
                  <a:cubicBezTo>
                    <a:pt x="376" y="376"/>
                    <a:pt x="717" y="376"/>
                    <a:pt x="1092" y="410"/>
                  </a:cubicBezTo>
                  <a:cubicBezTo>
                    <a:pt x="1122" y="415"/>
                    <a:pt x="1148" y="417"/>
                    <a:pt x="1173" y="417"/>
                  </a:cubicBezTo>
                  <a:cubicBezTo>
                    <a:pt x="1346" y="417"/>
                    <a:pt x="1395" y="309"/>
                    <a:pt x="1365" y="69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26"/>
            <p:cNvSpPr/>
            <p:nvPr/>
          </p:nvSpPr>
          <p:spPr>
            <a:xfrm>
              <a:off x="2129554" y="2087306"/>
              <a:ext cx="18457" cy="12106"/>
            </a:xfrm>
            <a:custGeom>
              <a:rect b="b" l="l" r="r" t="t"/>
              <a:pathLst>
                <a:path extrusionOk="0" h="650" w="991">
                  <a:moveTo>
                    <a:pt x="956" y="1"/>
                  </a:moveTo>
                  <a:lnTo>
                    <a:pt x="1" y="103"/>
                  </a:lnTo>
                  <a:cubicBezTo>
                    <a:pt x="35" y="308"/>
                    <a:pt x="35" y="444"/>
                    <a:pt x="35" y="649"/>
                  </a:cubicBezTo>
                  <a:lnTo>
                    <a:pt x="990" y="547"/>
                  </a:lnTo>
                  <a:cubicBezTo>
                    <a:pt x="990" y="342"/>
                    <a:pt x="956" y="205"/>
                    <a:pt x="9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26"/>
            <p:cNvSpPr/>
            <p:nvPr/>
          </p:nvSpPr>
          <p:spPr>
            <a:xfrm>
              <a:off x="2149891" y="2316099"/>
              <a:ext cx="19091" cy="11454"/>
            </a:xfrm>
            <a:custGeom>
              <a:rect b="b" l="l" r="r" t="t"/>
              <a:pathLst>
                <a:path extrusionOk="0" h="615" w="1025">
                  <a:moveTo>
                    <a:pt x="922" y="0"/>
                  </a:moveTo>
                  <a:lnTo>
                    <a:pt x="1" y="102"/>
                  </a:lnTo>
                  <a:cubicBezTo>
                    <a:pt x="35" y="307"/>
                    <a:pt x="69" y="444"/>
                    <a:pt x="103" y="614"/>
                  </a:cubicBezTo>
                  <a:lnTo>
                    <a:pt x="1025" y="512"/>
                  </a:lnTo>
                  <a:cubicBezTo>
                    <a:pt x="990" y="307"/>
                    <a:pt x="956" y="171"/>
                    <a:pt x="9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26"/>
            <p:cNvSpPr/>
            <p:nvPr/>
          </p:nvSpPr>
          <p:spPr>
            <a:xfrm>
              <a:off x="2017085" y="2159753"/>
              <a:ext cx="16539" cy="10188"/>
            </a:xfrm>
            <a:custGeom>
              <a:rect b="b" l="l" r="r" t="t"/>
              <a:pathLst>
                <a:path extrusionOk="0" h="547" w="888">
                  <a:moveTo>
                    <a:pt x="68" y="1"/>
                  </a:moveTo>
                  <a:cubicBezTo>
                    <a:pt x="34" y="171"/>
                    <a:pt x="34" y="342"/>
                    <a:pt x="0" y="513"/>
                  </a:cubicBezTo>
                  <a:lnTo>
                    <a:pt x="887" y="547"/>
                  </a:lnTo>
                  <a:cubicBezTo>
                    <a:pt x="853" y="376"/>
                    <a:pt x="853" y="206"/>
                    <a:pt x="853" y="69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26"/>
            <p:cNvSpPr/>
            <p:nvPr/>
          </p:nvSpPr>
          <p:spPr>
            <a:xfrm>
              <a:off x="2311955" y="2288126"/>
              <a:ext cx="19072" cy="13373"/>
            </a:xfrm>
            <a:custGeom>
              <a:rect b="b" l="l" r="r" t="t"/>
              <a:pathLst>
                <a:path extrusionOk="0" h="718" w="1024">
                  <a:moveTo>
                    <a:pt x="853" y="1"/>
                  </a:moveTo>
                  <a:lnTo>
                    <a:pt x="0" y="205"/>
                  </a:lnTo>
                  <a:cubicBezTo>
                    <a:pt x="103" y="376"/>
                    <a:pt x="137" y="547"/>
                    <a:pt x="239" y="717"/>
                  </a:cubicBezTo>
                  <a:lnTo>
                    <a:pt x="1024" y="478"/>
                  </a:lnTo>
                  <a:cubicBezTo>
                    <a:pt x="956" y="308"/>
                    <a:pt x="922" y="171"/>
                    <a:pt x="8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26"/>
            <p:cNvSpPr/>
            <p:nvPr/>
          </p:nvSpPr>
          <p:spPr>
            <a:xfrm>
              <a:off x="1827067" y="2044732"/>
              <a:ext cx="20357" cy="15272"/>
            </a:xfrm>
            <a:custGeom>
              <a:rect b="b" l="l" r="r" t="t"/>
              <a:pathLst>
                <a:path extrusionOk="0" h="820" w="1093">
                  <a:moveTo>
                    <a:pt x="444" y="1"/>
                  </a:moveTo>
                  <a:lnTo>
                    <a:pt x="0" y="342"/>
                  </a:lnTo>
                  <a:lnTo>
                    <a:pt x="649" y="819"/>
                  </a:lnTo>
                  <a:lnTo>
                    <a:pt x="1092" y="478"/>
                  </a:lnTo>
                  <a:lnTo>
                    <a:pt x="44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26"/>
            <p:cNvSpPr/>
            <p:nvPr/>
          </p:nvSpPr>
          <p:spPr>
            <a:xfrm>
              <a:off x="2343094" y="2279876"/>
              <a:ext cx="17806" cy="13354"/>
            </a:xfrm>
            <a:custGeom>
              <a:rect b="b" l="l" r="r" t="t"/>
              <a:pathLst>
                <a:path extrusionOk="0" h="717" w="956">
                  <a:moveTo>
                    <a:pt x="785" y="0"/>
                  </a:moveTo>
                  <a:lnTo>
                    <a:pt x="0" y="205"/>
                  </a:lnTo>
                  <a:cubicBezTo>
                    <a:pt x="69" y="375"/>
                    <a:pt x="137" y="546"/>
                    <a:pt x="205" y="717"/>
                  </a:cubicBezTo>
                  <a:lnTo>
                    <a:pt x="956" y="512"/>
                  </a:lnTo>
                  <a:cubicBezTo>
                    <a:pt x="887" y="341"/>
                    <a:pt x="853" y="171"/>
                    <a:pt x="7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26"/>
            <p:cNvSpPr/>
            <p:nvPr/>
          </p:nvSpPr>
          <p:spPr>
            <a:xfrm>
              <a:off x="2022169" y="2091124"/>
              <a:ext cx="13987" cy="9555"/>
            </a:xfrm>
            <a:custGeom>
              <a:rect b="b" l="l" r="r" t="t"/>
              <a:pathLst>
                <a:path extrusionOk="0" h="513" w="751">
                  <a:moveTo>
                    <a:pt x="68" y="0"/>
                  </a:moveTo>
                  <a:cubicBezTo>
                    <a:pt x="34" y="171"/>
                    <a:pt x="0" y="308"/>
                    <a:pt x="0" y="478"/>
                  </a:cubicBezTo>
                  <a:lnTo>
                    <a:pt x="751" y="512"/>
                  </a:lnTo>
                  <a:cubicBezTo>
                    <a:pt x="751" y="342"/>
                    <a:pt x="751" y="205"/>
                    <a:pt x="751" y="35"/>
                  </a:cubicBezTo>
                  <a:lnTo>
                    <a:pt x="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26"/>
            <p:cNvSpPr/>
            <p:nvPr/>
          </p:nvSpPr>
          <p:spPr>
            <a:xfrm>
              <a:off x="1947805" y="2319898"/>
              <a:ext cx="15272" cy="9555"/>
            </a:xfrm>
            <a:custGeom>
              <a:rect b="b" l="l" r="r" t="t"/>
              <a:pathLst>
                <a:path extrusionOk="0" h="513" w="820">
                  <a:moveTo>
                    <a:pt x="1" y="1"/>
                  </a:moveTo>
                  <a:lnTo>
                    <a:pt x="1" y="1"/>
                  </a:lnTo>
                  <a:cubicBezTo>
                    <a:pt x="35" y="171"/>
                    <a:pt x="35" y="308"/>
                    <a:pt x="69" y="479"/>
                  </a:cubicBezTo>
                  <a:lnTo>
                    <a:pt x="820" y="513"/>
                  </a:lnTo>
                  <a:cubicBezTo>
                    <a:pt x="786" y="342"/>
                    <a:pt x="751" y="171"/>
                    <a:pt x="751" y="3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26"/>
            <p:cNvSpPr/>
            <p:nvPr/>
          </p:nvSpPr>
          <p:spPr>
            <a:xfrm>
              <a:off x="2249677" y="2302113"/>
              <a:ext cx="15906" cy="12088"/>
            </a:xfrm>
            <a:custGeom>
              <a:rect b="b" l="l" r="r" t="t"/>
              <a:pathLst>
                <a:path extrusionOk="0" h="649" w="854">
                  <a:moveTo>
                    <a:pt x="717" y="0"/>
                  </a:moveTo>
                  <a:lnTo>
                    <a:pt x="0" y="137"/>
                  </a:lnTo>
                  <a:cubicBezTo>
                    <a:pt x="34" y="307"/>
                    <a:pt x="103" y="444"/>
                    <a:pt x="137" y="649"/>
                  </a:cubicBezTo>
                  <a:lnTo>
                    <a:pt x="853" y="512"/>
                  </a:lnTo>
                  <a:cubicBezTo>
                    <a:pt x="819" y="307"/>
                    <a:pt x="785" y="171"/>
                    <a:pt x="7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26"/>
            <p:cNvSpPr/>
            <p:nvPr/>
          </p:nvSpPr>
          <p:spPr>
            <a:xfrm>
              <a:off x="2046306" y="2323716"/>
              <a:ext cx="16539" cy="9555"/>
            </a:xfrm>
            <a:custGeom>
              <a:rect b="b" l="l" r="r" t="t"/>
              <a:pathLst>
                <a:path extrusionOk="0" h="513" w="888">
                  <a:moveTo>
                    <a:pt x="1" y="1"/>
                  </a:moveTo>
                  <a:cubicBezTo>
                    <a:pt x="35" y="171"/>
                    <a:pt x="35" y="308"/>
                    <a:pt x="35" y="512"/>
                  </a:cubicBezTo>
                  <a:lnTo>
                    <a:pt x="888" y="512"/>
                  </a:lnTo>
                  <a:cubicBezTo>
                    <a:pt x="854" y="308"/>
                    <a:pt x="820" y="171"/>
                    <a:pt x="7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26"/>
            <p:cNvSpPr/>
            <p:nvPr/>
          </p:nvSpPr>
          <p:spPr>
            <a:xfrm>
              <a:off x="1951622" y="2085406"/>
              <a:ext cx="15272" cy="10188"/>
            </a:xfrm>
            <a:custGeom>
              <a:rect b="b" l="l" r="r" t="t"/>
              <a:pathLst>
                <a:path extrusionOk="0" h="547" w="820">
                  <a:moveTo>
                    <a:pt x="103" y="0"/>
                  </a:moveTo>
                  <a:cubicBezTo>
                    <a:pt x="69" y="137"/>
                    <a:pt x="35" y="273"/>
                    <a:pt x="0" y="478"/>
                  </a:cubicBezTo>
                  <a:lnTo>
                    <a:pt x="683" y="546"/>
                  </a:lnTo>
                  <a:cubicBezTo>
                    <a:pt x="751" y="376"/>
                    <a:pt x="751" y="205"/>
                    <a:pt x="819" y="35"/>
                  </a:cubicBezTo>
                  <a:lnTo>
                    <a:pt x="1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26"/>
            <p:cNvSpPr/>
            <p:nvPr/>
          </p:nvSpPr>
          <p:spPr>
            <a:xfrm>
              <a:off x="2182948" y="2312281"/>
              <a:ext cx="15906" cy="11454"/>
            </a:xfrm>
            <a:custGeom>
              <a:rect b="b" l="l" r="r" t="t"/>
              <a:pathLst>
                <a:path extrusionOk="0" h="615" w="854">
                  <a:moveTo>
                    <a:pt x="819" y="0"/>
                  </a:moveTo>
                  <a:lnTo>
                    <a:pt x="0" y="103"/>
                  </a:lnTo>
                  <a:cubicBezTo>
                    <a:pt x="68" y="307"/>
                    <a:pt x="103" y="444"/>
                    <a:pt x="137" y="615"/>
                  </a:cubicBezTo>
                  <a:lnTo>
                    <a:pt x="853" y="512"/>
                  </a:lnTo>
                  <a:cubicBezTo>
                    <a:pt x="853" y="342"/>
                    <a:pt x="853" y="205"/>
                    <a:pt x="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26"/>
            <p:cNvSpPr/>
            <p:nvPr/>
          </p:nvSpPr>
          <p:spPr>
            <a:xfrm>
              <a:off x="1917932" y="2316732"/>
              <a:ext cx="14639" cy="10188"/>
            </a:xfrm>
            <a:custGeom>
              <a:rect b="b" l="l" r="r" t="t"/>
              <a:pathLst>
                <a:path extrusionOk="0" h="547" w="786">
                  <a:moveTo>
                    <a:pt x="103" y="0"/>
                  </a:moveTo>
                  <a:cubicBezTo>
                    <a:pt x="69" y="171"/>
                    <a:pt x="35" y="307"/>
                    <a:pt x="1" y="512"/>
                  </a:cubicBezTo>
                  <a:lnTo>
                    <a:pt x="786" y="546"/>
                  </a:lnTo>
                  <a:cubicBezTo>
                    <a:pt x="752" y="341"/>
                    <a:pt x="752" y="205"/>
                    <a:pt x="752" y="34"/>
                  </a:cubicBezTo>
                  <a:lnTo>
                    <a:pt x="1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26"/>
            <p:cNvSpPr/>
            <p:nvPr/>
          </p:nvSpPr>
          <p:spPr>
            <a:xfrm>
              <a:off x="2181682" y="2152769"/>
              <a:ext cx="15906" cy="11454"/>
            </a:xfrm>
            <a:custGeom>
              <a:rect b="b" l="l" r="r" t="t"/>
              <a:pathLst>
                <a:path extrusionOk="0" h="615" w="854">
                  <a:moveTo>
                    <a:pt x="648" y="0"/>
                  </a:moveTo>
                  <a:lnTo>
                    <a:pt x="102" y="69"/>
                  </a:lnTo>
                  <a:cubicBezTo>
                    <a:pt x="68" y="239"/>
                    <a:pt x="34" y="410"/>
                    <a:pt x="0" y="615"/>
                  </a:cubicBezTo>
                  <a:lnTo>
                    <a:pt x="853" y="512"/>
                  </a:lnTo>
                  <a:cubicBezTo>
                    <a:pt x="785" y="342"/>
                    <a:pt x="717" y="171"/>
                    <a:pt x="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26"/>
            <p:cNvSpPr/>
            <p:nvPr/>
          </p:nvSpPr>
          <p:spPr>
            <a:xfrm>
              <a:off x="1882994" y="2072053"/>
              <a:ext cx="17172" cy="11473"/>
            </a:xfrm>
            <a:custGeom>
              <a:rect b="b" l="l" r="r" t="t"/>
              <a:pathLst>
                <a:path extrusionOk="0" h="616" w="922">
                  <a:moveTo>
                    <a:pt x="273" y="1"/>
                  </a:moveTo>
                  <a:cubicBezTo>
                    <a:pt x="205" y="137"/>
                    <a:pt x="103" y="274"/>
                    <a:pt x="0" y="444"/>
                  </a:cubicBezTo>
                  <a:lnTo>
                    <a:pt x="683" y="615"/>
                  </a:lnTo>
                  <a:cubicBezTo>
                    <a:pt x="785" y="444"/>
                    <a:pt x="853" y="308"/>
                    <a:pt x="922" y="171"/>
                  </a:cubicBezTo>
                  <a:cubicBezTo>
                    <a:pt x="819" y="137"/>
                    <a:pt x="785" y="103"/>
                    <a:pt x="683" y="69"/>
                  </a:cubicBezTo>
                  <a:cubicBezTo>
                    <a:pt x="546" y="35"/>
                    <a:pt x="444" y="35"/>
                    <a:pt x="2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26"/>
            <p:cNvSpPr/>
            <p:nvPr/>
          </p:nvSpPr>
          <p:spPr>
            <a:xfrm>
              <a:off x="1856306" y="2062294"/>
              <a:ext cx="16539" cy="12330"/>
            </a:xfrm>
            <a:custGeom>
              <a:rect b="b" l="l" r="r" t="t"/>
              <a:pathLst>
                <a:path extrusionOk="0" h="662" w="888">
                  <a:moveTo>
                    <a:pt x="332" y="0"/>
                  </a:moveTo>
                  <a:cubicBezTo>
                    <a:pt x="200" y="0"/>
                    <a:pt x="100" y="86"/>
                    <a:pt x="0" y="286"/>
                  </a:cubicBezTo>
                  <a:lnTo>
                    <a:pt x="648" y="661"/>
                  </a:lnTo>
                  <a:lnTo>
                    <a:pt x="887" y="252"/>
                  </a:lnTo>
                  <a:cubicBezTo>
                    <a:pt x="643" y="95"/>
                    <a:pt x="470" y="0"/>
                    <a:pt x="3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26"/>
            <p:cNvSpPr/>
            <p:nvPr/>
          </p:nvSpPr>
          <p:spPr>
            <a:xfrm>
              <a:off x="1978310" y="2321183"/>
              <a:ext cx="12088" cy="10188"/>
            </a:xfrm>
            <a:custGeom>
              <a:rect b="b" l="l" r="r" t="t"/>
              <a:pathLst>
                <a:path extrusionOk="0" h="547" w="649">
                  <a:moveTo>
                    <a:pt x="1" y="0"/>
                  </a:moveTo>
                  <a:lnTo>
                    <a:pt x="1" y="0"/>
                  </a:lnTo>
                  <a:cubicBezTo>
                    <a:pt x="35" y="205"/>
                    <a:pt x="35" y="341"/>
                    <a:pt x="69" y="512"/>
                  </a:cubicBezTo>
                  <a:lnTo>
                    <a:pt x="649" y="546"/>
                  </a:lnTo>
                  <a:cubicBezTo>
                    <a:pt x="649" y="375"/>
                    <a:pt x="649" y="239"/>
                    <a:pt x="649" y="6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26"/>
            <p:cNvSpPr/>
            <p:nvPr/>
          </p:nvSpPr>
          <p:spPr>
            <a:xfrm>
              <a:off x="2373600" y="2272873"/>
              <a:ext cx="13987" cy="12740"/>
            </a:xfrm>
            <a:custGeom>
              <a:rect b="b" l="l" r="r" t="t"/>
              <a:pathLst>
                <a:path extrusionOk="0" h="684" w="751">
                  <a:moveTo>
                    <a:pt x="580" y="1"/>
                  </a:moveTo>
                  <a:lnTo>
                    <a:pt x="0" y="171"/>
                  </a:lnTo>
                  <a:lnTo>
                    <a:pt x="171" y="683"/>
                  </a:lnTo>
                  <a:lnTo>
                    <a:pt x="751" y="478"/>
                  </a:lnTo>
                  <a:cubicBezTo>
                    <a:pt x="683" y="308"/>
                    <a:pt x="648" y="171"/>
                    <a:pt x="5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26"/>
            <p:cNvSpPr/>
            <p:nvPr/>
          </p:nvSpPr>
          <p:spPr>
            <a:xfrm>
              <a:off x="1987846" y="2111461"/>
              <a:ext cx="12088" cy="11454"/>
            </a:xfrm>
            <a:custGeom>
              <a:rect b="b" l="l" r="r" t="t"/>
              <a:pathLst>
                <a:path extrusionOk="0" h="615" w="649">
                  <a:moveTo>
                    <a:pt x="137" y="0"/>
                  </a:moveTo>
                  <a:cubicBezTo>
                    <a:pt x="103" y="205"/>
                    <a:pt x="69" y="376"/>
                    <a:pt x="0" y="581"/>
                  </a:cubicBezTo>
                  <a:lnTo>
                    <a:pt x="546" y="615"/>
                  </a:lnTo>
                  <a:lnTo>
                    <a:pt x="649" y="35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26"/>
            <p:cNvSpPr/>
            <p:nvPr/>
          </p:nvSpPr>
          <p:spPr>
            <a:xfrm>
              <a:off x="1830233" y="2079149"/>
              <a:ext cx="17824" cy="10095"/>
            </a:xfrm>
            <a:custGeom>
              <a:rect b="b" l="l" r="r" t="t"/>
              <a:pathLst>
                <a:path extrusionOk="0" h="542" w="957">
                  <a:moveTo>
                    <a:pt x="547" y="1"/>
                  </a:moveTo>
                  <a:cubicBezTo>
                    <a:pt x="406" y="1"/>
                    <a:pt x="267" y="93"/>
                    <a:pt x="1" y="302"/>
                  </a:cubicBezTo>
                  <a:lnTo>
                    <a:pt x="479" y="541"/>
                  </a:lnTo>
                  <a:lnTo>
                    <a:pt x="956" y="166"/>
                  </a:lnTo>
                  <a:cubicBezTo>
                    <a:pt x="775" y="60"/>
                    <a:pt x="660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26"/>
            <p:cNvSpPr/>
            <p:nvPr/>
          </p:nvSpPr>
          <p:spPr>
            <a:xfrm>
              <a:off x="2233791" y="2103825"/>
              <a:ext cx="13354" cy="13373"/>
            </a:xfrm>
            <a:custGeom>
              <a:rect b="b" l="l" r="r" t="t"/>
              <a:pathLst>
                <a:path extrusionOk="0" h="718" w="717">
                  <a:moveTo>
                    <a:pt x="341" y="1"/>
                  </a:moveTo>
                  <a:lnTo>
                    <a:pt x="0" y="376"/>
                  </a:lnTo>
                  <a:lnTo>
                    <a:pt x="444" y="718"/>
                  </a:lnTo>
                  <a:cubicBezTo>
                    <a:pt x="546" y="581"/>
                    <a:pt x="648" y="445"/>
                    <a:pt x="717" y="308"/>
                  </a:cubicBezTo>
                  <a:lnTo>
                    <a:pt x="34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26"/>
            <p:cNvSpPr/>
            <p:nvPr/>
          </p:nvSpPr>
          <p:spPr>
            <a:xfrm>
              <a:off x="1909682" y="2101926"/>
              <a:ext cx="12721" cy="9145"/>
            </a:xfrm>
            <a:custGeom>
              <a:rect b="b" l="l" r="r" t="t"/>
              <a:pathLst>
                <a:path extrusionOk="0" h="491" w="683">
                  <a:moveTo>
                    <a:pt x="205" y="1"/>
                  </a:moveTo>
                  <a:cubicBezTo>
                    <a:pt x="137" y="171"/>
                    <a:pt x="69" y="274"/>
                    <a:pt x="0" y="410"/>
                  </a:cubicBezTo>
                  <a:cubicBezTo>
                    <a:pt x="183" y="459"/>
                    <a:pt x="300" y="490"/>
                    <a:pt x="384" y="490"/>
                  </a:cubicBezTo>
                  <a:cubicBezTo>
                    <a:pt x="534" y="490"/>
                    <a:pt x="573" y="388"/>
                    <a:pt x="683" y="103"/>
                  </a:cubicBezTo>
                  <a:lnTo>
                    <a:pt x="20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26"/>
            <p:cNvSpPr/>
            <p:nvPr/>
          </p:nvSpPr>
          <p:spPr>
            <a:xfrm>
              <a:off x="2254761" y="2119730"/>
              <a:ext cx="12088" cy="12088"/>
            </a:xfrm>
            <a:custGeom>
              <a:rect b="b" l="l" r="r" t="t"/>
              <a:pathLst>
                <a:path extrusionOk="0" h="649" w="649">
                  <a:moveTo>
                    <a:pt x="307" y="0"/>
                  </a:moveTo>
                  <a:lnTo>
                    <a:pt x="0" y="375"/>
                  </a:lnTo>
                  <a:lnTo>
                    <a:pt x="341" y="648"/>
                  </a:lnTo>
                  <a:lnTo>
                    <a:pt x="648" y="239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26"/>
            <p:cNvSpPr/>
            <p:nvPr/>
          </p:nvSpPr>
          <p:spPr>
            <a:xfrm>
              <a:off x="1984028" y="2137870"/>
              <a:ext cx="9555" cy="7133"/>
            </a:xfrm>
            <a:custGeom>
              <a:rect b="b" l="l" r="r" t="t"/>
              <a:pathLst>
                <a:path extrusionOk="0" h="383" w="513">
                  <a:moveTo>
                    <a:pt x="173" y="0"/>
                  </a:moveTo>
                  <a:cubicBezTo>
                    <a:pt x="59" y="0"/>
                    <a:pt x="43" y="89"/>
                    <a:pt x="1" y="323"/>
                  </a:cubicBezTo>
                  <a:cubicBezTo>
                    <a:pt x="170" y="359"/>
                    <a:pt x="279" y="382"/>
                    <a:pt x="351" y="382"/>
                  </a:cubicBezTo>
                  <a:cubicBezTo>
                    <a:pt x="483" y="382"/>
                    <a:pt x="491" y="304"/>
                    <a:pt x="513" y="84"/>
                  </a:cubicBezTo>
                  <a:cubicBezTo>
                    <a:pt x="346" y="32"/>
                    <a:pt x="242" y="0"/>
                    <a:pt x="1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26"/>
            <p:cNvSpPr/>
            <p:nvPr/>
          </p:nvSpPr>
          <p:spPr>
            <a:xfrm>
              <a:off x="2248392" y="2144313"/>
              <a:ext cx="10188" cy="10374"/>
            </a:xfrm>
            <a:custGeom>
              <a:rect b="b" l="l" r="r" t="t"/>
              <a:pathLst>
                <a:path extrusionOk="0" h="557" w="547">
                  <a:moveTo>
                    <a:pt x="256" y="1"/>
                  </a:moveTo>
                  <a:cubicBezTo>
                    <a:pt x="197" y="1"/>
                    <a:pt x="120" y="32"/>
                    <a:pt x="1" y="79"/>
                  </a:cubicBezTo>
                  <a:cubicBezTo>
                    <a:pt x="35" y="216"/>
                    <a:pt x="103" y="386"/>
                    <a:pt x="172" y="557"/>
                  </a:cubicBezTo>
                  <a:lnTo>
                    <a:pt x="547" y="420"/>
                  </a:lnTo>
                  <a:cubicBezTo>
                    <a:pt x="413" y="109"/>
                    <a:pt x="367" y="1"/>
                    <a:pt x="2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26"/>
            <p:cNvSpPr/>
            <p:nvPr/>
          </p:nvSpPr>
          <p:spPr>
            <a:xfrm>
              <a:off x="1898880" y="2124628"/>
              <a:ext cx="11454" cy="7376"/>
            </a:xfrm>
            <a:custGeom>
              <a:rect b="b" l="l" r="r" t="t"/>
              <a:pathLst>
                <a:path extrusionOk="0" h="396" w="615">
                  <a:moveTo>
                    <a:pt x="248" y="0"/>
                  </a:moveTo>
                  <a:cubicBezTo>
                    <a:pt x="142" y="0"/>
                    <a:pt x="100" y="83"/>
                    <a:pt x="0" y="283"/>
                  </a:cubicBezTo>
                  <a:cubicBezTo>
                    <a:pt x="184" y="354"/>
                    <a:pt x="292" y="395"/>
                    <a:pt x="367" y="395"/>
                  </a:cubicBezTo>
                  <a:cubicBezTo>
                    <a:pt x="473" y="395"/>
                    <a:pt x="515" y="312"/>
                    <a:pt x="614" y="112"/>
                  </a:cubicBezTo>
                  <a:cubicBezTo>
                    <a:pt x="431" y="42"/>
                    <a:pt x="323" y="0"/>
                    <a:pt x="2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26"/>
            <p:cNvSpPr/>
            <p:nvPr/>
          </p:nvSpPr>
          <p:spPr>
            <a:xfrm>
              <a:off x="2059026" y="2115018"/>
              <a:ext cx="8903" cy="7264"/>
            </a:xfrm>
            <a:custGeom>
              <a:rect b="b" l="l" r="r" t="t"/>
              <a:pathLst>
                <a:path extrusionOk="0" h="390" w="478">
                  <a:moveTo>
                    <a:pt x="255" y="1"/>
                  </a:moveTo>
                  <a:cubicBezTo>
                    <a:pt x="190" y="1"/>
                    <a:pt x="107" y="7"/>
                    <a:pt x="0" y="14"/>
                  </a:cubicBezTo>
                  <a:lnTo>
                    <a:pt x="0" y="355"/>
                  </a:lnTo>
                  <a:lnTo>
                    <a:pt x="478" y="390"/>
                  </a:lnTo>
                  <a:cubicBezTo>
                    <a:pt x="478" y="72"/>
                    <a:pt x="478" y="1"/>
                    <a:pt x="2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26"/>
            <p:cNvSpPr/>
            <p:nvPr/>
          </p:nvSpPr>
          <p:spPr>
            <a:xfrm>
              <a:off x="2272547" y="2136883"/>
              <a:ext cx="7655" cy="11454"/>
            </a:xfrm>
            <a:custGeom>
              <a:rect b="b" l="l" r="r" t="t"/>
              <a:pathLst>
                <a:path extrusionOk="0" h="615" w="411">
                  <a:moveTo>
                    <a:pt x="239" y="0"/>
                  </a:moveTo>
                  <a:cubicBezTo>
                    <a:pt x="171" y="103"/>
                    <a:pt x="69" y="239"/>
                    <a:pt x="35" y="376"/>
                  </a:cubicBezTo>
                  <a:cubicBezTo>
                    <a:pt x="1" y="410"/>
                    <a:pt x="137" y="512"/>
                    <a:pt x="205" y="615"/>
                  </a:cubicBezTo>
                  <a:cubicBezTo>
                    <a:pt x="239" y="546"/>
                    <a:pt x="376" y="512"/>
                    <a:pt x="376" y="444"/>
                  </a:cubicBezTo>
                  <a:cubicBezTo>
                    <a:pt x="410" y="307"/>
                    <a:pt x="410" y="171"/>
                    <a:pt x="376" y="34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26"/>
            <p:cNvSpPr/>
            <p:nvPr/>
          </p:nvSpPr>
          <p:spPr>
            <a:xfrm>
              <a:off x="1811814" y="2095091"/>
              <a:ext cx="12721" cy="6593"/>
            </a:xfrm>
            <a:custGeom>
              <a:rect b="b" l="l" r="r" t="t"/>
              <a:pathLst>
                <a:path extrusionOk="0" h="354" w="683">
                  <a:moveTo>
                    <a:pt x="251" y="0"/>
                  </a:moveTo>
                  <a:cubicBezTo>
                    <a:pt x="173" y="0"/>
                    <a:pt x="113" y="68"/>
                    <a:pt x="0" y="197"/>
                  </a:cubicBezTo>
                  <a:cubicBezTo>
                    <a:pt x="140" y="244"/>
                    <a:pt x="280" y="354"/>
                    <a:pt x="442" y="354"/>
                  </a:cubicBezTo>
                  <a:cubicBezTo>
                    <a:pt x="517" y="354"/>
                    <a:pt x="596" y="330"/>
                    <a:pt x="683" y="265"/>
                  </a:cubicBezTo>
                  <a:cubicBezTo>
                    <a:pt x="449" y="85"/>
                    <a:pt x="338" y="0"/>
                    <a:pt x="2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26"/>
            <p:cNvSpPr/>
            <p:nvPr/>
          </p:nvSpPr>
          <p:spPr>
            <a:xfrm>
              <a:off x="2153709" y="2103825"/>
              <a:ext cx="8288" cy="6388"/>
            </a:xfrm>
            <a:custGeom>
              <a:rect b="b" l="l" r="r" t="t"/>
              <a:pathLst>
                <a:path extrusionOk="0" h="343" w="445">
                  <a:moveTo>
                    <a:pt x="1" y="1"/>
                  </a:moveTo>
                  <a:cubicBezTo>
                    <a:pt x="1" y="342"/>
                    <a:pt x="1" y="342"/>
                    <a:pt x="444" y="342"/>
                  </a:cubicBezTo>
                  <a:cubicBezTo>
                    <a:pt x="444" y="1"/>
                    <a:pt x="444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26"/>
            <p:cNvSpPr/>
            <p:nvPr/>
          </p:nvSpPr>
          <p:spPr>
            <a:xfrm>
              <a:off x="2059026" y="2137423"/>
              <a:ext cx="10188" cy="6035"/>
            </a:xfrm>
            <a:custGeom>
              <a:rect b="b" l="l" r="r" t="t"/>
              <a:pathLst>
                <a:path extrusionOk="0" h="324" w="547">
                  <a:moveTo>
                    <a:pt x="208" y="1"/>
                  </a:moveTo>
                  <a:cubicBezTo>
                    <a:pt x="143" y="1"/>
                    <a:pt x="73" y="5"/>
                    <a:pt x="0" y="5"/>
                  </a:cubicBezTo>
                  <a:cubicBezTo>
                    <a:pt x="46" y="278"/>
                    <a:pt x="167" y="324"/>
                    <a:pt x="314" y="324"/>
                  </a:cubicBezTo>
                  <a:cubicBezTo>
                    <a:pt x="387" y="324"/>
                    <a:pt x="467" y="313"/>
                    <a:pt x="546" y="313"/>
                  </a:cubicBezTo>
                  <a:cubicBezTo>
                    <a:pt x="521" y="37"/>
                    <a:pt x="386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26"/>
            <p:cNvSpPr/>
            <p:nvPr/>
          </p:nvSpPr>
          <p:spPr>
            <a:xfrm>
              <a:off x="2155609" y="2126416"/>
              <a:ext cx="10188" cy="6035"/>
            </a:xfrm>
            <a:custGeom>
              <a:rect b="b" l="l" r="r" t="t"/>
              <a:pathLst>
                <a:path extrusionOk="0" h="324" w="547">
                  <a:moveTo>
                    <a:pt x="236" y="0"/>
                  </a:moveTo>
                  <a:cubicBezTo>
                    <a:pt x="179" y="0"/>
                    <a:pt x="104" y="7"/>
                    <a:pt x="1" y="16"/>
                  </a:cubicBezTo>
                  <a:cubicBezTo>
                    <a:pt x="1" y="119"/>
                    <a:pt x="35" y="187"/>
                    <a:pt x="69" y="323"/>
                  </a:cubicBezTo>
                  <a:lnTo>
                    <a:pt x="547" y="221"/>
                  </a:lnTo>
                  <a:cubicBezTo>
                    <a:pt x="423" y="48"/>
                    <a:pt x="389" y="0"/>
                    <a:pt x="2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26"/>
            <p:cNvSpPr/>
            <p:nvPr/>
          </p:nvSpPr>
          <p:spPr>
            <a:xfrm>
              <a:off x="2351344" y="1868067"/>
              <a:ext cx="215473" cy="136484"/>
            </a:xfrm>
            <a:custGeom>
              <a:rect b="b" l="l" r="r" t="t"/>
              <a:pathLst>
                <a:path extrusionOk="0" h="7328" w="11569">
                  <a:moveTo>
                    <a:pt x="11227" y="0"/>
                  </a:moveTo>
                  <a:cubicBezTo>
                    <a:pt x="11159" y="34"/>
                    <a:pt x="11091" y="69"/>
                    <a:pt x="11057" y="137"/>
                  </a:cubicBezTo>
                  <a:cubicBezTo>
                    <a:pt x="10443" y="649"/>
                    <a:pt x="9794" y="1195"/>
                    <a:pt x="9146" y="1706"/>
                  </a:cubicBezTo>
                  <a:cubicBezTo>
                    <a:pt x="7098" y="3310"/>
                    <a:pt x="4915" y="4709"/>
                    <a:pt x="2594" y="5904"/>
                  </a:cubicBezTo>
                  <a:cubicBezTo>
                    <a:pt x="1878" y="6245"/>
                    <a:pt x="1093" y="6484"/>
                    <a:pt x="342" y="6791"/>
                  </a:cubicBezTo>
                  <a:cubicBezTo>
                    <a:pt x="206" y="6859"/>
                    <a:pt x="103" y="6961"/>
                    <a:pt x="1" y="7064"/>
                  </a:cubicBezTo>
                  <a:cubicBezTo>
                    <a:pt x="109" y="7237"/>
                    <a:pt x="285" y="7327"/>
                    <a:pt x="470" y="7327"/>
                  </a:cubicBezTo>
                  <a:cubicBezTo>
                    <a:pt x="576" y="7327"/>
                    <a:pt x="686" y="7297"/>
                    <a:pt x="786" y="7234"/>
                  </a:cubicBezTo>
                  <a:cubicBezTo>
                    <a:pt x="1639" y="6893"/>
                    <a:pt x="2560" y="6552"/>
                    <a:pt x="3345" y="6108"/>
                  </a:cubicBezTo>
                  <a:cubicBezTo>
                    <a:pt x="4607" y="5426"/>
                    <a:pt x="5802" y="4675"/>
                    <a:pt x="7030" y="3924"/>
                  </a:cubicBezTo>
                  <a:cubicBezTo>
                    <a:pt x="8532" y="2935"/>
                    <a:pt x="9965" y="1843"/>
                    <a:pt x="11261" y="649"/>
                  </a:cubicBezTo>
                  <a:cubicBezTo>
                    <a:pt x="11364" y="546"/>
                    <a:pt x="11466" y="444"/>
                    <a:pt x="11534" y="342"/>
                  </a:cubicBezTo>
                  <a:cubicBezTo>
                    <a:pt x="11569" y="239"/>
                    <a:pt x="11569" y="137"/>
                    <a:pt x="11500" y="34"/>
                  </a:cubicBezTo>
                  <a:cubicBezTo>
                    <a:pt x="11466" y="0"/>
                    <a:pt x="11330" y="0"/>
                    <a:pt x="1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26"/>
            <p:cNvSpPr/>
            <p:nvPr/>
          </p:nvSpPr>
          <p:spPr>
            <a:xfrm>
              <a:off x="1419076" y="1930810"/>
              <a:ext cx="204018" cy="89549"/>
            </a:xfrm>
            <a:custGeom>
              <a:rect b="b" l="l" r="r" t="t"/>
              <a:pathLst>
                <a:path extrusionOk="0" h="4808" w="10954">
                  <a:moveTo>
                    <a:pt x="325" y="1"/>
                  </a:moveTo>
                  <a:cubicBezTo>
                    <a:pt x="256" y="1"/>
                    <a:pt x="188" y="27"/>
                    <a:pt x="137" y="78"/>
                  </a:cubicBezTo>
                  <a:cubicBezTo>
                    <a:pt x="0" y="214"/>
                    <a:pt x="69" y="351"/>
                    <a:pt x="205" y="487"/>
                  </a:cubicBezTo>
                  <a:cubicBezTo>
                    <a:pt x="580" y="828"/>
                    <a:pt x="990" y="1136"/>
                    <a:pt x="1468" y="1340"/>
                  </a:cubicBezTo>
                  <a:cubicBezTo>
                    <a:pt x="2491" y="1784"/>
                    <a:pt x="3481" y="2296"/>
                    <a:pt x="4470" y="2739"/>
                  </a:cubicBezTo>
                  <a:cubicBezTo>
                    <a:pt x="5392" y="3115"/>
                    <a:pt x="6313" y="3490"/>
                    <a:pt x="7234" y="3797"/>
                  </a:cubicBezTo>
                  <a:cubicBezTo>
                    <a:pt x="8326" y="4172"/>
                    <a:pt x="9487" y="4480"/>
                    <a:pt x="10613" y="4787"/>
                  </a:cubicBezTo>
                  <a:cubicBezTo>
                    <a:pt x="10647" y="4801"/>
                    <a:pt x="10681" y="4807"/>
                    <a:pt x="10712" y="4807"/>
                  </a:cubicBezTo>
                  <a:cubicBezTo>
                    <a:pt x="10835" y="4807"/>
                    <a:pt x="10927" y="4704"/>
                    <a:pt x="10954" y="4514"/>
                  </a:cubicBezTo>
                  <a:cubicBezTo>
                    <a:pt x="10920" y="4377"/>
                    <a:pt x="10817" y="4275"/>
                    <a:pt x="10749" y="4207"/>
                  </a:cubicBezTo>
                  <a:cubicBezTo>
                    <a:pt x="10613" y="4138"/>
                    <a:pt x="10442" y="4070"/>
                    <a:pt x="10306" y="4036"/>
                  </a:cubicBezTo>
                  <a:cubicBezTo>
                    <a:pt x="8736" y="3695"/>
                    <a:pt x="7200" y="3251"/>
                    <a:pt x="5699" y="2671"/>
                  </a:cubicBezTo>
                  <a:cubicBezTo>
                    <a:pt x="4948" y="2330"/>
                    <a:pt x="4163" y="1989"/>
                    <a:pt x="3447" y="1613"/>
                  </a:cubicBezTo>
                  <a:cubicBezTo>
                    <a:pt x="2457" y="1101"/>
                    <a:pt x="1331" y="863"/>
                    <a:pt x="512" y="78"/>
                  </a:cubicBezTo>
                  <a:cubicBezTo>
                    <a:pt x="461" y="27"/>
                    <a:pt x="393" y="1"/>
                    <a:pt x="3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26"/>
            <p:cNvSpPr/>
            <p:nvPr/>
          </p:nvSpPr>
          <p:spPr>
            <a:xfrm>
              <a:off x="2334192" y="1877025"/>
              <a:ext cx="148106" cy="96794"/>
            </a:xfrm>
            <a:custGeom>
              <a:rect b="b" l="l" r="r" t="t"/>
              <a:pathLst>
                <a:path extrusionOk="0" h="5197" w="7952">
                  <a:moveTo>
                    <a:pt x="7636" y="1"/>
                  </a:moveTo>
                  <a:cubicBezTo>
                    <a:pt x="7593" y="1"/>
                    <a:pt x="7550" y="10"/>
                    <a:pt x="7508" y="31"/>
                  </a:cubicBezTo>
                  <a:cubicBezTo>
                    <a:pt x="7235" y="168"/>
                    <a:pt x="6996" y="304"/>
                    <a:pt x="6757" y="475"/>
                  </a:cubicBezTo>
                  <a:cubicBezTo>
                    <a:pt x="5426" y="1396"/>
                    <a:pt x="4095" y="2351"/>
                    <a:pt x="2730" y="3273"/>
                  </a:cubicBezTo>
                  <a:cubicBezTo>
                    <a:pt x="1980" y="3785"/>
                    <a:pt x="1195" y="4194"/>
                    <a:pt x="410" y="4672"/>
                  </a:cubicBezTo>
                  <a:cubicBezTo>
                    <a:pt x="239" y="4740"/>
                    <a:pt x="1" y="4808"/>
                    <a:pt x="137" y="5047"/>
                  </a:cubicBezTo>
                  <a:cubicBezTo>
                    <a:pt x="185" y="5160"/>
                    <a:pt x="257" y="5197"/>
                    <a:pt x="337" y="5197"/>
                  </a:cubicBezTo>
                  <a:cubicBezTo>
                    <a:pt x="425" y="5197"/>
                    <a:pt x="525" y="5151"/>
                    <a:pt x="615" y="5115"/>
                  </a:cubicBezTo>
                  <a:cubicBezTo>
                    <a:pt x="717" y="5081"/>
                    <a:pt x="819" y="5047"/>
                    <a:pt x="922" y="4979"/>
                  </a:cubicBezTo>
                  <a:cubicBezTo>
                    <a:pt x="1434" y="4706"/>
                    <a:pt x="1980" y="4467"/>
                    <a:pt x="2457" y="4126"/>
                  </a:cubicBezTo>
                  <a:cubicBezTo>
                    <a:pt x="4232" y="2932"/>
                    <a:pt x="6006" y="1737"/>
                    <a:pt x="7746" y="509"/>
                  </a:cubicBezTo>
                  <a:cubicBezTo>
                    <a:pt x="7815" y="441"/>
                    <a:pt x="7883" y="372"/>
                    <a:pt x="7951" y="304"/>
                  </a:cubicBezTo>
                  <a:cubicBezTo>
                    <a:pt x="7951" y="142"/>
                    <a:pt x="7801" y="1"/>
                    <a:pt x="7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26"/>
            <p:cNvSpPr/>
            <p:nvPr/>
          </p:nvSpPr>
          <p:spPr>
            <a:xfrm>
              <a:off x="1831518" y="1778449"/>
              <a:ext cx="70551" cy="118231"/>
            </a:xfrm>
            <a:custGeom>
              <a:rect b="b" l="l" r="r" t="t"/>
              <a:pathLst>
                <a:path extrusionOk="0" h="6348" w="3788">
                  <a:moveTo>
                    <a:pt x="239" y="1"/>
                  </a:moveTo>
                  <a:cubicBezTo>
                    <a:pt x="171" y="1"/>
                    <a:pt x="68" y="137"/>
                    <a:pt x="0" y="206"/>
                  </a:cubicBezTo>
                  <a:cubicBezTo>
                    <a:pt x="68" y="547"/>
                    <a:pt x="137" y="854"/>
                    <a:pt x="239" y="1195"/>
                  </a:cubicBezTo>
                  <a:cubicBezTo>
                    <a:pt x="751" y="2628"/>
                    <a:pt x="1433" y="3993"/>
                    <a:pt x="2252" y="5290"/>
                  </a:cubicBezTo>
                  <a:cubicBezTo>
                    <a:pt x="2423" y="5529"/>
                    <a:pt x="2628" y="5768"/>
                    <a:pt x="2832" y="5972"/>
                  </a:cubicBezTo>
                  <a:cubicBezTo>
                    <a:pt x="3037" y="6143"/>
                    <a:pt x="3242" y="6280"/>
                    <a:pt x="3447" y="6348"/>
                  </a:cubicBezTo>
                  <a:cubicBezTo>
                    <a:pt x="3549" y="6348"/>
                    <a:pt x="3686" y="6314"/>
                    <a:pt x="3754" y="6245"/>
                  </a:cubicBezTo>
                  <a:cubicBezTo>
                    <a:pt x="3788" y="6177"/>
                    <a:pt x="3720" y="5972"/>
                    <a:pt x="3720" y="5938"/>
                  </a:cubicBezTo>
                  <a:cubicBezTo>
                    <a:pt x="3686" y="5904"/>
                    <a:pt x="3651" y="5904"/>
                    <a:pt x="3583" y="5870"/>
                  </a:cubicBezTo>
                  <a:cubicBezTo>
                    <a:pt x="3105" y="5563"/>
                    <a:pt x="2730" y="5119"/>
                    <a:pt x="2491" y="4608"/>
                  </a:cubicBezTo>
                  <a:cubicBezTo>
                    <a:pt x="1911" y="3516"/>
                    <a:pt x="1365" y="2424"/>
                    <a:pt x="853" y="1298"/>
                  </a:cubicBezTo>
                  <a:cubicBezTo>
                    <a:pt x="683" y="956"/>
                    <a:pt x="614" y="547"/>
                    <a:pt x="512" y="172"/>
                  </a:cubicBezTo>
                  <a:cubicBezTo>
                    <a:pt x="444" y="69"/>
                    <a:pt x="341" y="1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26"/>
            <p:cNvSpPr/>
            <p:nvPr/>
          </p:nvSpPr>
          <p:spPr>
            <a:xfrm>
              <a:off x="1578719" y="1819701"/>
              <a:ext cx="99662" cy="85712"/>
            </a:xfrm>
            <a:custGeom>
              <a:rect b="b" l="l" r="r" t="t"/>
              <a:pathLst>
                <a:path extrusionOk="0" h="4602" w="5351">
                  <a:moveTo>
                    <a:pt x="283" y="0"/>
                  </a:moveTo>
                  <a:cubicBezTo>
                    <a:pt x="81" y="0"/>
                    <a:pt x="1" y="187"/>
                    <a:pt x="96" y="345"/>
                  </a:cubicBezTo>
                  <a:cubicBezTo>
                    <a:pt x="198" y="550"/>
                    <a:pt x="334" y="721"/>
                    <a:pt x="505" y="857"/>
                  </a:cubicBezTo>
                  <a:cubicBezTo>
                    <a:pt x="1768" y="2188"/>
                    <a:pt x="3167" y="3382"/>
                    <a:pt x="4668" y="4440"/>
                  </a:cubicBezTo>
                  <a:cubicBezTo>
                    <a:pt x="4736" y="4474"/>
                    <a:pt x="4805" y="4508"/>
                    <a:pt x="4873" y="4542"/>
                  </a:cubicBezTo>
                  <a:cubicBezTo>
                    <a:pt x="4927" y="4583"/>
                    <a:pt x="4986" y="4602"/>
                    <a:pt x="5042" y="4602"/>
                  </a:cubicBezTo>
                  <a:cubicBezTo>
                    <a:pt x="5128" y="4602"/>
                    <a:pt x="5207" y="4557"/>
                    <a:pt x="5248" y="4474"/>
                  </a:cubicBezTo>
                  <a:cubicBezTo>
                    <a:pt x="5351" y="4372"/>
                    <a:pt x="5316" y="4201"/>
                    <a:pt x="5180" y="4133"/>
                  </a:cubicBezTo>
                  <a:cubicBezTo>
                    <a:pt x="5112" y="4065"/>
                    <a:pt x="5043" y="3996"/>
                    <a:pt x="4941" y="3928"/>
                  </a:cubicBezTo>
                  <a:cubicBezTo>
                    <a:pt x="3337" y="2836"/>
                    <a:pt x="1870" y="1574"/>
                    <a:pt x="573" y="140"/>
                  </a:cubicBezTo>
                  <a:cubicBezTo>
                    <a:pt x="505" y="106"/>
                    <a:pt x="403" y="38"/>
                    <a:pt x="334" y="4"/>
                  </a:cubicBezTo>
                  <a:cubicBezTo>
                    <a:pt x="317" y="1"/>
                    <a:pt x="300" y="0"/>
                    <a:pt x="2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26"/>
            <p:cNvSpPr/>
            <p:nvPr/>
          </p:nvSpPr>
          <p:spPr>
            <a:xfrm>
              <a:off x="2259846" y="1798451"/>
              <a:ext cx="66100" cy="97595"/>
            </a:xfrm>
            <a:custGeom>
              <a:rect b="b" l="l" r="r" t="t"/>
              <a:pathLst>
                <a:path extrusionOk="0" h="5240" w="3549">
                  <a:moveTo>
                    <a:pt x="3271" y="0"/>
                  </a:moveTo>
                  <a:cubicBezTo>
                    <a:pt x="3171" y="0"/>
                    <a:pt x="3093" y="106"/>
                    <a:pt x="3037" y="189"/>
                  </a:cubicBezTo>
                  <a:cubicBezTo>
                    <a:pt x="3003" y="224"/>
                    <a:pt x="2969" y="258"/>
                    <a:pt x="2969" y="292"/>
                  </a:cubicBezTo>
                  <a:cubicBezTo>
                    <a:pt x="2423" y="1247"/>
                    <a:pt x="1843" y="2203"/>
                    <a:pt x="1229" y="3124"/>
                  </a:cubicBezTo>
                  <a:cubicBezTo>
                    <a:pt x="887" y="3704"/>
                    <a:pt x="512" y="4250"/>
                    <a:pt x="137" y="4796"/>
                  </a:cubicBezTo>
                  <a:cubicBezTo>
                    <a:pt x="0" y="4967"/>
                    <a:pt x="103" y="5240"/>
                    <a:pt x="341" y="5240"/>
                  </a:cubicBezTo>
                  <a:cubicBezTo>
                    <a:pt x="410" y="5206"/>
                    <a:pt x="512" y="5171"/>
                    <a:pt x="580" y="5103"/>
                  </a:cubicBezTo>
                  <a:cubicBezTo>
                    <a:pt x="683" y="5035"/>
                    <a:pt x="785" y="4933"/>
                    <a:pt x="853" y="4796"/>
                  </a:cubicBezTo>
                  <a:cubicBezTo>
                    <a:pt x="1672" y="3465"/>
                    <a:pt x="2491" y="2100"/>
                    <a:pt x="3310" y="735"/>
                  </a:cubicBezTo>
                  <a:cubicBezTo>
                    <a:pt x="3378" y="633"/>
                    <a:pt x="3412" y="531"/>
                    <a:pt x="3481" y="428"/>
                  </a:cubicBezTo>
                  <a:cubicBezTo>
                    <a:pt x="3549" y="258"/>
                    <a:pt x="3515" y="87"/>
                    <a:pt x="3344" y="19"/>
                  </a:cubicBezTo>
                  <a:cubicBezTo>
                    <a:pt x="3319" y="6"/>
                    <a:pt x="3294" y="0"/>
                    <a:pt x="32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26"/>
            <p:cNvSpPr/>
            <p:nvPr/>
          </p:nvSpPr>
          <p:spPr>
            <a:xfrm>
              <a:off x="2067909" y="1765748"/>
              <a:ext cx="15272" cy="82639"/>
            </a:xfrm>
            <a:custGeom>
              <a:rect b="b" l="l" r="r" t="t"/>
              <a:pathLst>
                <a:path extrusionOk="0" h="4437" w="820">
                  <a:moveTo>
                    <a:pt x="649" y="0"/>
                  </a:moveTo>
                  <a:cubicBezTo>
                    <a:pt x="547" y="0"/>
                    <a:pt x="445" y="35"/>
                    <a:pt x="376" y="103"/>
                  </a:cubicBezTo>
                  <a:cubicBezTo>
                    <a:pt x="342" y="239"/>
                    <a:pt x="274" y="410"/>
                    <a:pt x="274" y="546"/>
                  </a:cubicBezTo>
                  <a:cubicBezTo>
                    <a:pt x="206" y="1195"/>
                    <a:pt x="103" y="1877"/>
                    <a:pt x="35" y="2526"/>
                  </a:cubicBezTo>
                  <a:lnTo>
                    <a:pt x="69" y="2526"/>
                  </a:lnTo>
                  <a:cubicBezTo>
                    <a:pt x="35" y="2901"/>
                    <a:pt x="1" y="3276"/>
                    <a:pt x="1" y="3652"/>
                  </a:cubicBezTo>
                  <a:cubicBezTo>
                    <a:pt x="35" y="3856"/>
                    <a:pt x="103" y="4095"/>
                    <a:pt x="240" y="4300"/>
                  </a:cubicBezTo>
                  <a:cubicBezTo>
                    <a:pt x="308" y="4402"/>
                    <a:pt x="445" y="4436"/>
                    <a:pt x="581" y="4436"/>
                  </a:cubicBezTo>
                  <a:cubicBezTo>
                    <a:pt x="752" y="4368"/>
                    <a:pt x="718" y="4232"/>
                    <a:pt x="683" y="4061"/>
                  </a:cubicBezTo>
                  <a:cubicBezTo>
                    <a:pt x="581" y="3754"/>
                    <a:pt x="547" y="3447"/>
                    <a:pt x="547" y="3140"/>
                  </a:cubicBezTo>
                  <a:cubicBezTo>
                    <a:pt x="615" y="2287"/>
                    <a:pt x="718" y="1434"/>
                    <a:pt x="786" y="581"/>
                  </a:cubicBezTo>
                  <a:cubicBezTo>
                    <a:pt x="820" y="444"/>
                    <a:pt x="820" y="342"/>
                    <a:pt x="820" y="205"/>
                  </a:cubicBezTo>
                  <a:cubicBezTo>
                    <a:pt x="820" y="103"/>
                    <a:pt x="752" y="35"/>
                    <a:pt x="6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26"/>
            <p:cNvSpPr/>
            <p:nvPr/>
          </p:nvSpPr>
          <p:spPr>
            <a:xfrm>
              <a:off x="2123203" y="1868067"/>
              <a:ext cx="13373" cy="45147"/>
            </a:xfrm>
            <a:custGeom>
              <a:rect b="b" l="l" r="r" t="t"/>
              <a:pathLst>
                <a:path extrusionOk="0" h="2424" w="718">
                  <a:moveTo>
                    <a:pt x="513" y="0"/>
                  </a:moveTo>
                  <a:cubicBezTo>
                    <a:pt x="410" y="34"/>
                    <a:pt x="308" y="69"/>
                    <a:pt x="240" y="137"/>
                  </a:cubicBezTo>
                  <a:cubicBezTo>
                    <a:pt x="205" y="205"/>
                    <a:pt x="205" y="273"/>
                    <a:pt x="205" y="342"/>
                  </a:cubicBezTo>
                  <a:cubicBezTo>
                    <a:pt x="137" y="751"/>
                    <a:pt x="103" y="1195"/>
                    <a:pt x="35" y="1604"/>
                  </a:cubicBezTo>
                  <a:lnTo>
                    <a:pt x="1" y="1638"/>
                  </a:lnTo>
                  <a:cubicBezTo>
                    <a:pt x="1" y="1809"/>
                    <a:pt x="1" y="2014"/>
                    <a:pt x="1" y="2184"/>
                  </a:cubicBezTo>
                  <a:cubicBezTo>
                    <a:pt x="35" y="2287"/>
                    <a:pt x="103" y="2355"/>
                    <a:pt x="205" y="2423"/>
                  </a:cubicBezTo>
                  <a:cubicBezTo>
                    <a:pt x="274" y="2423"/>
                    <a:pt x="410" y="2287"/>
                    <a:pt x="444" y="2252"/>
                  </a:cubicBezTo>
                  <a:cubicBezTo>
                    <a:pt x="513" y="2218"/>
                    <a:pt x="513" y="2150"/>
                    <a:pt x="513" y="2082"/>
                  </a:cubicBezTo>
                  <a:cubicBezTo>
                    <a:pt x="547" y="1570"/>
                    <a:pt x="615" y="1092"/>
                    <a:pt x="683" y="580"/>
                  </a:cubicBezTo>
                  <a:cubicBezTo>
                    <a:pt x="717" y="444"/>
                    <a:pt x="717" y="307"/>
                    <a:pt x="683" y="171"/>
                  </a:cubicBezTo>
                  <a:cubicBezTo>
                    <a:pt x="649" y="103"/>
                    <a:pt x="547" y="0"/>
                    <a:pt x="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26"/>
            <p:cNvSpPr/>
            <p:nvPr/>
          </p:nvSpPr>
          <p:spPr>
            <a:xfrm>
              <a:off x="2388201" y="1692072"/>
              <a:ext cx="87724" cy="76884"/>
            </a:xfrm>
            <a:custGeom>
              <a:rect b="b" l="l" r="r" t="t"/>
              <a:pathLst>
                <a:path extrusionOk="0" h="4128" w="4710">
                  <a:moveTo>
                    <a:pt x="1933" y="529"/>
                  </a:moveTo>
                  <a:cubicBezTo>
                    <a:pt x="2109" y="529"/>
                    <a:pt x="2287" y="567"/>
                    <a:pt x="2458" y="647"/>
                  </a:cubicBezTo>
                  <a:cubicBezTo>
                    <a:pt x="2936" y="920"/>
                    <a:pt x="3379" y="1261"/>
                    <a:pt x="3789" y="1636"/>
                  </a:cubicBezTo>
                  <a:cubicBezTo>
                    <a:pt x="4198" y="1943"/>
                    <a:pt x="4300" y="2523"/>
                    <a:pt x="4028" y="2967"/>
                  </a:cubicBezTo>
                  <a:cubicBezTo>
                    <a:pt x="3816" y="3360"/>
                    <a:pt x="3416" y="3593"/>
                    <a:pt x="2971" y="3593"/>
                  </a:cubicBezTo>
                  <a:cubicBezTo>
                    <a:pt x="2915" y="3593"/>
                    <a:pt x="2857" y="3589"/>
                    <a:pt x="2799" y="3581"/>
                  </a:cubicBezTo>
                  <a:cubicBezTo>
                    <a:pt x="2014" y="3410"/>
                    <a:pt x="1298" y="2899"/>
                    <a:pt x="854" y="2216"/>
                  </a:cubicBezTo>
                  <a:cubicBezTo>
                    <a:pt x="581" y="1841"/>
                    <a:pt x="649" y="1295"/>
                    <a:pt x="991" y="954"/>
                  </a:cubicBezTo>
                  <a:cubicBezTo>
                    <a:pt x="1241" y="681"/>
                    <a:pt x="1582" y="529"/>
                    <a:pt x="1933" y="529"/>
                  </a:cubicBezTo>
                  <a:close/>
                  <a:moveTo>
                    <a:pt x="1888" y="1"/>
                  </a:moveTo>
                  <a:cubicBezTo>
                    <a:pt x="1309" y="1"/>
                    <a:pt x="744" y="295"/>
                    <a:pt x="410" y="783"/>
                  </a:cubicBezTo>
                  <a:cubicBezTo>
                    <a:pt x="1" y="1363"/>
                    <a:pt x="69" y="2182"/>
                    <a:pt x="547" y="2728"/>
                  </a:cubicBezTo>
                  <a:cubicBezTo>
                    <a:pt x="1025" y="3342"/>
                    <a:pt x="1639" y="3786"/>
                    <a:pt x="2390" y="4025"/>
                  </a:cubicBezTo>
                  <a:cubicBezTo>
                    <a:pt x="2616" y="4094"/>
                    <a:pt x="2838" y="4127"/>
                    <a:pt x="3050" y="4127"/>
                  </a:cubicBezTo>
                  <a:cubicBezTo>
                    <a:pt x="3984" y="4127"/>
                    <a:pt x="4710" y="3478"/>
                    <a:pt x="4710" y="2421"/>
                  </a:cubicBezTo>
                  <a:cubicBezTo>
                    <a:pt x="4710" y="2046"/>
                    <a:pt x="4608" y="1704"/>
                    <a:pt x="4369" y="1431"/>
                  </a:cubicBezTo>
                  <a:cubicBezTo>
                    <a:pt x="3857" y="817"/>
                    <a:pt x="3209" y="339"/>
                    <a:pt x="2458" y="101"/>
                  </a:cubicBezTo>
                  <a:cubicBezTo>
                    <a:pt x="2272" y="33"/>
                    <a:pt x="2079" y="1"/>
                    <a:pt x="1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26"/>
            <p:cNvSpPr/>
            <p:nvPr/>
          </p:nvSpPr>
          <p:spPr>
            <a:xfrm>
              <a:off x="1787026" y="1659294"/>
              <a:ext cx="84539" cy="74463"/>
            </a:xfrm>
            <a:custGeom>
              <a:rect b="b" l="l" r="r" t="t"/>
              <a:pathLst>
                <a:path extrusionOk="0" h="3998" w="4539">
                  <a:moveTo>
                    <a:pt x="2208" y="631"/>
                  </a:moveTo>
                  <a:cubicBezTo>
                    <a:pt x="2369" y="631"/>
                    <a:pt x="2530" y="668"/>
                    <a:pt x="2662" y="734"/>
                  </a:cubicBezTo>
                  <a:cubicBezTo>
                    <a:pt x="2969" y="871"/>
                    <a:pt x="3242" y="1042"/>
                    <a:pt x="3481" y="1246"/>
                  </a:cubicBezTo>
                  <a:cubicBezTo>
                    <a:pt x="3788" y="1451"/>
                    <a:pt x="3925" y="1861"/>
                    <a:pt x="3788" y="2202"/>
                  </a:cubicBezTo>
                  <a:cubicBezTo>
                    <a:pt x="3618" y="2918"/>
                    <a:pt x="3003" y="3430"/>
                    <a:pt x="2253" y="3430"/>
                  </a:cubicBezTo>
                  <a:cubicBezTo>
                    <a:pt x="2184" y="3447"/>
                    <a:pt x="2125" y="3456"/>
                    <a:pt x="2065" y="3456"/>
                  </a:cubicBezTo>
                  <a:cubicBezTo>
                    <a:pt x="2005" y="3456"/>
                    <a:pt x="1946" y="3447"/>
                    <a:pt x="1877" y="3430"/>
                  </a:cubicBezTo>
                  <a:lnTo>
                    <a:pt x="1877" y="3464"/>
                  </a:lnTo>
                  <a:cubicBezTo>
                    <a:pt x="1468" y="3464"/>
                    <a:pt x="1058" y="3260"/>
                    <a:pt x="820" y="2918"/>
                  </a:cubicBezTo>
                  <a:cubicBezTo>
                    <a:pt x="512" y="2543"/>
                    <a:pt x="512" y="2031"/>
                    <a:pt x="751" y="1656"/>
                  </a:cubicBezTo>
                  <a:cubicBezTo>
                    <a:pt x="990" y="1178"/>
                    <a:pt x="1434" y="803"/>
                    <a:pt x="1946" y="666"/>
                  </a:cubicBezTo>
                  <a:cubicBezTo>
                    <a:pt x="2030" y="642"/>
                    <a:pt x="2119" y="631"/>
                    <a:pt x="2208" y="631"/>
                  </a:cubicBezTo>
                  <a:close/>
                  <a:moveTo>
                    <a:pt x="2219" y="1"/>
                  </a:moveTo>
                  <a:cubicBezTo>
                    <a:pt x="2116" y="1"/>
                    <a:pt x="2014" y="18"/>
                    <a:pt x="1911" y="52"/>
                  </a:cubicBezTo>
                  <a:cubicBezTo>
                    <a:pt x="1127" y="325"/>
                    <a:pt x="478" y="905"/>
                    <a:pt x="171" y="1656"/>
                  </a:cubicBezTo>
                  <a:cubicBezTo>
                    <a:pt x="1" y="1997"/>
                    <a:pt x="1" y="2372"/>
                    <a:pt x="103" y="2714"/>
                  </a:cubicBezTo>
                  <a:cubicBezTo>
                    <a:pt x="334" y="3474"/>
                    <a:pt x="1014" y="3978"/>
                    <a:pt x="1800" y="3978"/>
                  </a:cubicBezTo>
                  <a:cubicBezTo>
                    <a:pt x="1826" y="3978"/>
                    <a:pt x="1852" y="3977"/>
                    <a:pt x="1877" y="3976"/>
                  </a:cubicBezTo>
                  <a:cubicBezTo>
                    <a:pt x="1979" y="3990"/>
                    <a:pt x="2080" y="3997"/>
                    <a:pt x="2180" y="3997"/>
                  </a:cubicBezTo>
                  <a:cubicBezTo>
                    <a:pt x="3057" y="3997"/>
                    <a:pt x="3864" y="3476"/>
                    <a:pt x="4232" y="2680"/>
                  </a:cubicBezTo>
                  <a:cubicBezTo>
                    <a:pt x="4539" y="2099"/>
                    <a:pt x="4437" y="1417"/>
                    <a:pt x="4027" y="973"/>
                  </a:cubicBezTo>
                  <a:cubicBezTo>
                    <a:pt x="3584" y="530"/>
                    <a:pt x="3072" y="223"/>
                    <a:pt x="2526" y="52"/>
                  </a:cubicBezTo>
                  <a:cubicBezTo>
                    <a:pt x="2423" y="18"/>
                    <a:pt x="2321" y="1"/>
                    <a:pt x="2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26"/>
            <p:cNvSpPr/>
            <p:nvPr/>
          </p:nvSpPr>
          <p:spPr>
            <a:xfrm>
              <a:off x="2193750" y="1655961"/>
              <a:ext cx="85004" cy="73010"/>
            </a:xfrm>
            <a:custGeom>
              <a:rect b="b" l="l" r="r" t="t"/>
              <a:pathLst>
                <a:path extrusionOk="0" h="3920" w="4564">
                  <a:moveTo>
                    <a:pt x="2361" y="712"/>
                  </a:moveTo>
                  <a:cubicBezTo>
                    <a:pt x="2619" y="712"/>
                    <a:pt x="2867" y="774"/>
                    <a:pt x="3071" y="913"/>
                  </a:cubicBezTo>
                  <a:cubicBezTo>
                    <a:pt x="3856" y="1357"/>
                    <a:pt x="3993" y="2449"/>
                    <a:pt x="3310" y="3029"/>
                  </a:cubicBezTo>
                  <a:cubicBezTo>
                    <a:pt x="3056" y="3255"/>
                    <a:pt x="2755" y="3388"/>
                    <a:pt x="2426" y="3388"/>
                  </a:cubicBezTo>
                  <a:cubicBezTo>
                    <a:pt x="2358" y="3388"/>
                    <a:pt x="2289" y="3382"/>
                    <a:pt x="2218" y="3370"/>
                  </a:cubicBezTo>
                  <a:cubicBezTo>
                    <a:pt x="1672" y="3302"/>
                    <a:pt x="1195" y="2995"/>
                    <a:pt x="888" y="2551"/>
                  </a:cubicBezTo>
                  <a:cubicBezTo>
                    <a:pt x="580" y="2210"/>
                    <a:pt x="580" y="1732"/>
                    <a:pt x="888" y="1425"/>
                  </a:cubicBezTo>
                  <a:cubicBezTo>
                    <a:pt x="1191" y="1005"/>
                    <a:pt x="1800" y="712"/>
                    <a:pt x="2361" y="712"/>
                  </a:cubicBezTo>
                  <a:close/>
                  <a:moveTo>
                    <a:pt x="2777" y="1"/>
                  </a:moveTo>
                  <a:cubicBezTo>
                    <a:pt x="2692" y="1"/>
                    <a:pt x="2606" y="20"/>
                    <a:pt x="2525" y="60"/>
                  </a:cubicBezTo>
                  <a:cubicBezTo>
                    <a:pt x="2321" y="129"/>
                    <a:pt x="2116" y="197"/>
                    <a:pt x="1877" y="231"/>
                  </a:cubicBezTo>
                  <a:cubicBezTo>
                    <a:pt x="1297" y="333"/>
                    <a:pt x="751" y="640"/>
                    <a:pt x="410" y="1152"/>
                  </a:cubicBezTo>
                  <a:cubicBezTo>
                    <a:pt x="0" y="1630"/>
                    <a:pt x="0" y="2313"/>
                    <a:pt x="376" y="2790"/>
                  </a:cubicBezTo>
                  <a:cubicBezTo>
                    <a:pt x="785" y="3404"/>
                    <a:pt x="1434" y="3814"/>
                    <a:pt x="2184" y="3916"/>
                  </a:cubicBezTo>
                  <a:cubicBezTo>
                    <a:pt x="2223" y="3918"/>
                    <a:pt x="2262" y="3919"/>
                    <a:pt x="2300" y="3919"/>
                  </a:cubicBezTo>
                  <a:cubicBezTo>
                    <a:pt x="3700" y="3919"/>
                    <a:pt x="4564" y="2724"/>
                    <a:pt x="4232" y="1562"/>
                  </a:cubicBezTo>
                  <a:cubicBezTo>
                    <a:pt x="4027" y="982"/>
                    <a:pt x="3652" y="470"/>
                    <a:pt x="3140" y="129"/>
                  </a:cubicBezTo>
                  <a:cubicBezTo>
                    <a:pt x="3036" y="46"/>
                    <a:pt x="2908" y="1"/>
                    <a:pt x="2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26"/>
            <p:cNvSpPr/>
            <p:nvPr/>
          </p:nvSpPr>
          <p:spPr>
            <a:xfrm>
              <a:off x="1988591" y="1644302"/>
              <a:ext cx="86346" cy="71930"/>
            </a:xfrm>
            <a:custGeom>
              <a:rect b="b" l="l" r="r" t="t"/>
              <a:pathLst>
                <a:path extrusionOk="0" h="3862" w="4636">
                  <a:moveTo>
                    <a:pt x="2025" y="501"/>
                  </a:moveTo>
                  <a:cubicBezTo>
                    <a:pt x="2087" y="501"/>
                    <a:pt x="2150" y="506"/>
                    <a:pt x="2213" y="516"/>
                  </a:cubicBezTo>
                  <a:cubicBezTo>
                    <a:pt x="2793" y="550"/>
                    <a:pt x="3339" y="823"/>
                    <a:pt x="3680" y="1301"/>
                  </a:cubicBezTo>
                  <a:cubicBezTo>
                    <a:pt x="3953" y="1608"/>
                    <a:pt x="3987" y="2085"/>
                    <a:pt x="3782" y="2427"/>
                  </a:cubicBezTo>
                  <a:cubicBezTo>
                    <a:pt x="3434" y="3007"/>
                    <a:pt x="2832" y="3319"/>
                    <a:pt x="2215" y="3319"/>
                  </a:cubicBezTo>
                  <a:cubicBezTo>
                    <a:pt x="1925" y="3319"/>
                    <a:pt x="1632" y="3251"/>
                    <a:pt x="1360" y="3109"/>
                  </a:cubicBezTo>
                  <a:cubicBezTo>
                    <a:pt x="814" y="2768"/>
                    <a:pt x="575" y="2120"/>
                    <a:pt x="779" y="1505"/>
                  </a:cubicBezTo>
                  <a:cubicBezTo>
                    <a:pt x="903" y="920"/>
                    <a:pt x="1444" y="501"/>
                    <a:pt x="2025" y="501"/>
                  </a:cubicBezTo>
                  <a:close/>
                  <a:moveTo>
                    <a:pt x="2069" y="1"/>
                  </a:moveTo>
                  <a:cubicBezTo>
                    <a:pt x="894" y="1"/>
                    <a:pt x="1" y="1063"/>
                    <a:pt x="199" y="2222"/>
                  </a:cubicBezTo>
                  <a:cubicBezTo>
                    <a:pt x="336" y="3212"/>
                    <a:pt x="1052" y="3792"/>
                    <a:pt x="2315" y="3860"/>
                  </a:cubicBezTo>
                  <a:cubicBezTo>
                    <a:pt x="2345" y="3861"/>
                    <a:pt x="2376" y="3862"/>
                    <a:pt x="2406" y="3862"/>
                  </a:cubicBezTo>
                  <a:cubicBezTo>
                    <a:pt x="3157" y="3862"/>
                    <a:pt x="3865" y="3458"/>
                    <a:pt x="4226" y="2802"/>
                  </a:cubicBezTo>
                  <a:cubicBezTo>
                    <a:pt x="4635" y="2188"/>
                    <a:pt x="4567" y="1335"/>
                    <a:pt x="3987" y="823"/>
                  </a:cubicBezTo>
                  <a:cubicBezTo>
                    <a:pt x="3543" y="311"/>
                    <a:pt x="2861" y="4"/>
                    <a:pt x="2178" y="4"/>
                  </a:cubicBezTo>
                  <a:cubicBezTo>
                    <a:pt x="2142" y="2"/>
                    <a:pt x="2105" y="1"/>
                    <a:pt x="2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26"/>
            <p:cNvSpPr/>
            <p:nvPr/>
          </p:nvSpPr>
          <p:spPr>
            <a:xfrm>
              <a:off x="1603377" y="1688217"/>
              <a:ext cx="91523" cy="71948"/>
            </a:xfrm>
            <a:custGeom>
              <a:rect b="b" l="l" r="r" t="t"/>
              <a:pathLst>
                <a:path extrusionOk="0" h="3863" w="4914">
                  <a:moveTo>
                    <a:pt x="3310" y="478"/>
                  </a:moveTo>
                  <a:cubicBezTo>
                    <a:pt x="3310" y="785"/>
                    <a:pt x="3412" y="888"/>
                    <a:pt x="3719" y="956"/>
                  </a:cubicBezTo>
                  <a:cubicBezTo>
                    <a:pt x="4129" y="1024"/>
                    <a:pt x="4334" y="1672"/>
                    <a:pt x="4129" y="2116"/>
                  </a:cubicBezTo>
                  <a:cubicBezTo>
                    <a:pt x="3686" y="2854"/>
                    <a:pt x="2887" y="3311"/>
                    <a:pt x="2039" y="3311"/>
                  </a:cubicBezTo>
                  <a:cubicBezTo>
                    <a:pt x="1906" y="3311"/>
                    <a:pt x="1772" y="3299"/>
                    <a:pt x="1638" y="3276"/>
                  </a:cubicBezTo>
                  <a:cubicBezTo>
                    <a:pt x="1092" y="3208"/>
                    <a:pt x="785" y="2662"/>
                    <a:pt x="1024" y="2184"/>
                  </a:cubicBezTo>
                  <a:cubicBezTo>
                    <a:pt x="1467" y="1297"/>
                    <a:pt x="2320" y="649"/>
                    <a:pt x="3310" y="478"/>
                  </a:cubicBezTo>
                  <a:close/>
                  <a:moveTo>
                    <a:pt x="3310" y="0"/>
                  </a:moveTo>
                  <a:cubicBezTo>
                    <a:pt x="3139" y="0"/>
                    <a:pt x="2969" y="35"/>
                    <a:pt x="2798" y="103"/>
                  </a:cubicBezTo>
                  <a:cubicBezTo>
                    <a:pt x="1945" y="342"/>
                    <a:pt x="1228" y="888"/>
                    <a:pt x="717" y="1604"/>
                  </a:cubicBezTo>
                  <a:cubicBezTo>
                    <a:pt x="0" y="2628"/>
                    <a:pt x="546" y="3754"/>
                    <a:pt x="1809" y="3856"/>
                  </a:cubicBezTo>
                  <a:cubicBezTo>
                    <a:pt x="1870" y="3860"/>
                    <a:pt x="1931" y="3862"/>
                    <a:pt x="1992" y="3862"/>
                  </a:cubicBezTo>
                  <a:cubicBezTo>
                    <a:pt x="3014" y="3862"/>
                    <a:pt x="3959" y="3327"/>
                    <a:pt x="4538" y="2457"/>
                  </a:cubicBezTo>
                  <a:cubicBezTo>
                    <a:pt x="4914" y="1911"/>
                    <a:pt x="4846" y="1195"/>
                    <a:pt x="4368" y="717"/>
                  </a:cubicBezTo>
                  <a:cubicBezTo>
                    <a:pt x="4129" y="478"/>
                    <a:pt x="3754" y="410"/>
                    <a:pt x="3583" y="69"/>
                  </a:cubicBezTo>
                  <a:cubicBezTo>
                    <a:pt x="3549" y="0"/>
                    <a:pt x="3412" y="0"/>
                    <a:pt x="3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26"/>
            <p:cNvSpPr/>
            <p:nvPr/>
          </p:nvSpPr>
          <p:spPr>
            <a:xfrm>
              <a:off x="2557882" y="1788078"/>
              <a:ext cx="62953" cy="57551"/>
            </a:xfrm>
            <a:custGeom>
              <a:rect b="b" l="l" r="r" t="t"/>
              <a:pathLst>
                <a:path extrusionOk="0" h="3090" w="3380">
                  <a:moveTo>
                    <a:pt x="1656" y="516"/>
                  </a:moveTo>
                  <a:cubicBezTo>
                    <a:pt x="1869" y="516"/>
                    <a:pt x="2082" y="593"/>
                    <a:pt x="2253" y="746"/>
                  </a:cubicBezTo>
                  <a:cubicBezTo>
                    <a:pt x="2560" y="1054"/>
                    <a:pt x="2765" y="1497"/>
                    <a:pt x="2799" y="1941"/>
                  </a:cubicBezTo>
                  <a:cubicBezTo>
                    <a:pt x="2799" y="2292"/>
                    <a:pt x="2523" y="2542"/>
                    <a:pt x="2187" y="2542"/>
                  </a:cubicBezTo>
                  <a:cubicBezTo>
                    <a:pt x="2130" y="2542"/>
                    <a:pt x="2073" y="2536"/>
                    <a:pt x="2014" y="2521"/>
                  </a:cubicBezTo>
                  <a:cubicBezTo>
                    <a:pt x="1639" y="2419"/>
                    <a:pt x="1263" y="2214"/>
                    <a:pt x="990" y="1907"/>
                  </a:cubicBezTo>
                  <a:cubicBezTo>
                    <a:pt x="649" y="1600"/>
                    <a:pt x="683" y="1054"/>
                    <a:pt x="1059" y="746"/>
                  </a:cubicBezTo>
                  <a:cubicBezTo>
                    <a:pt x="1229" y="593"/>
                    <a:pt x="1443" y="516"/>
                    <a:pt x="1656" y="516"/>
                  </a:cubicBezTo>
                  <a:close/>
                  <a:moveTo>
                    <a:pt x="1641" y="0"/>
                  </a:moveTo>
                  <a:cubicBezTo>
                    <a:pt x="1227" y="0"/>
                    <a:pt x="820" y="176"/>
                    <a:pt x="547" y="508"/>
                  </a:cubicBezTo>
                  <a:cubicBezTo>
                    <a:pt x="1" y="1122"/>
                    <a:pt x="137" y="2043"/>
                    <a:pt x="786" y="2453"/>
                  </a:cubicBezTo>
                  <a:cubicBezTo>
                    <a:pt x="1127" y="2726"/>
                    <a:pt x="1502" y="2896"/>
                    <a:pt x="1912" y="3033"/>
                  </a:cubicBezTo>
                  <a:cubicBezTo>
                    <a:pt x="2028" y="3071"/>
                    <a:pt x="2145" y="3089"/>
                    <a:pt x="2259" y="3089"/>
                  </a:cubicBezTo>
                  <a:cubicBezTo>
                    <a:pt x="2852" y="3089"/>
                    <a:pt x="3379" y="2604"/>
                    <a:pt x="3379" y="1975"/>
                  </a:cubicBezTo>
                  <a:cubicBezTo>
                    <a:pt x="3311" y="1327"/>
                    <a:pt x="3038" y="712"/>
                    <a:pt x="2526" y="303"/>
                  </a:cubicBezTo>
                  <a:cubicBezTo>
                    <a:pt x="2263" y="98"/>
                    <a:pt x="1950" y="0"/>
                    <a:pt x="16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26"/>
            <p:cNvSpPr/>
            <p:nvPr/>
          </p:nvSpPr>
          <p:spPr>
            <a:xfrm>
              <a:off x="1380934" y="1990071"/>
              <a:ext cx="144940" cy="55316"/>
            </a:xfrm>
            <a:custGeom>
              <a:rect b="b" l="l" r="r" t="t"/>
              <a:pathLst>
                <a:path extrusionOk="0" h="2970" w="7782">
                  <a:moveTo>
                    <a:pt x="342" y="1"/>
                  </a:moveTo>
                  <a:cubicBezTo>
                    <a:pt x="240" y="1"/>
                    <a:pt x="103" y="1"/>
                    <a:pt x="35" y="69"/>
                  </a:cubicBezTo>
                  <a:cubicBezTo>
                    <a:pt x="1" y="137"/>
                    <a:pt x="1" y="274"/>
                    <a:pt x="35" y="342"/>
                  </a:cubicBezTo>
                  <a:cubicBezTo>
                    <a:pt x="103" y="445"/>
                    <a:pt x="206" y="513"/>
                    <a:pt x="308" y="547"/>
                  </a:cubicBezTo>
                  <a:cubicBezTo>
                    <a:pt x="615" y="786"/>
                    <a:pt x="956" y="956"/>
                    <a:pt x="1332" y="1093"/>
                  </a:cubicBezTo>
                  <a:cubicBezTo>
                    <a:pt x="2492" y="1536"/>
                    <a:pt x="3652" y="1946"/>
                    <a:pt x="4846" y="2321"/>
                  </a:cubicBezTo>
                  <a:cubicBezTo>
                    <a:pt x="5631" y="2594"/>
                    <a:pt x="6484" y="2765"/>
                    <a:pt x="7337" y="2970"/>
                  </a:cubicBezTo>
                  <a:cubicBezTo>
                    <a:pt x="7440" y="2901"/>
                    <a:pt x="7645" y="2867"/>
                    <a:pt x="7679" y="2765"/>
                  </a:cubicBezTo>
                  <a:cubicBezTo>
                    <a:pt x="7781" y="2560"/>
                    <a:pt x="7576" y="2458"/>
                    <a:pt x="7406" y="2424"/>
                  </a:cubicBezTo>
                  <a:cubicBezTo>
                    <a:pt x="7303" y="2390"/>
                    <a:pt x="7235" y="2355"/>
                    <a:pt x="7133" y="2355"/>
                  </a:cubicBezTo>
                  <a:cubicBezTo>
                    <a:pt x="6211" y="2117"/>
                    <a:pt x="5290" y="1912"/>
                    <a:pt x="4369" y="1639"/>
                  </a:cubicBezTo>
                  <a:cubicBezTo>
                    <a:pt x="3004" y="1195"/>
                    <a:pt x="1605" y="820"/>
                    <a:pt x="410" y="35"/>
                  </a:cubicBezTo>
                  <a:cubicBezTo>
                    <a:pt x="410" y="35"/>
                    <a:pt x="376" y="1"/>
                    <a:pt x="3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26"/>
            <p:cNvSpPr/>
            <p:nvPr/>
          </p:nvSpPr>
          <p:spPr>
            <a:xfrm>
              <a:off x="1588757" y="2066708"/>
              <a:ext cx="132200" cy="20618"/>
            </a:xfrm>
            <a:custGeom>
              <a:rect b="b" l="l" r="r" t="t"/>
              <a:pathLst>
                <a:path extrusionOk="0" h="1107" w="7098">
                  <a:moveTo>
                    <a:pt x="321" y="1"/>
                  </a:moveTo>
                  <a:cubicBezTo>
                    <a:pt x="296" y="1"/>
                    <a:pt x="269" y="5"/>
                    <a:pt x="239" y="15"/>
                  </a:cubicBezTo>
                  <a:cubicBezTo>
                    <a:pt x="137" y="49"/>
                    <a:pt x="0" y="117"/>
                    <a:pt x="0" y="185"/>
                  </a:cubicBezTo>
                  <a:cubicBezTo>
                    <a:pt x="0" y="288"/>
                    <a:pt x="34" y="390"/>
                    <a:pt x="137" y="458"/>
                  </a:cubicBezTo>
                  <a:cubicBezTo>
                    <a:pt x="273" y="493"/>
                    <a:pt x="410" y="527"/>
                    <a:pt x="546" y="561"/>
                  </a:cubicBezTo>
                  <a:lnTo>
                    <a:pt x="4231" y="1039"/>
                  </a:lnTo>
                  <a:cubicBezTo>
                    <a:pt x="4675" y="1073"/>
                    <a:pt x="5255" y="1107"/>
                    <a:pt x="5835" y="1107"/>
                  </a:cubicBezTo>
                  <a:cubicBezTo>
                    <a:pt x="6176" y="1107"/>
                    <a:pt x="6484" y="1039"/>
                    <a:pt x="6791" y="902"/>
                  </a:cubicBezTo>
                  <a:cubicBezTo>
                    <a:pt x="6961" y="868"/>
                    <a:pt x="7098" y="697"/>
                    <a:pt x="6995" y="527"/>
                  </a:cubicBezTo>
                  <a:cubicBezTo>
                    <a:pt x="6959" y="435"/>
                    <a:pt x="6893" y="402"/>
                    <a:pt x="6813" y="402"/>
                  </a:cubicBezTo>
                  <a:cubicBezTo>
                    <a:pt x="6744" y="402"/>
                    <a:pt x="6665" y="427"/>
                    <a:pt x="6586" y="458"/>
                  </a:cubicBezTo>
                  <a:cubicBezTo>
                    <a:pt x="6340" y="532"/>
                    <a:pt x="6076" y="588"/>
                    <a:pt x="5821" y="588"/>
                  </a:cubicBezTo>
                  <a:cubicBezTo>
                    <a:pt x="5721" y="588"/>
                    <a:pt x="5623" y="580"/>
                    <a:pt x="5528" y="561"/>
                  </a:cubicBezTo>
                  <a:lnTo>
                    <a:pt x="478" y="49"/>
                  </a:lnTo>
                  <a:cubicBezTo>
                    <a:pt x="430" y="25"/>
                    <a:pt x="381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26"/>
            <p:cNvSpPr/>
            <p:nvPr/>
          </p:nvSpPr>
          <p:spPr>
            <a:xfrm>
              <a:off x="1400005" y="2029479"/>
              <a:ext cx="113147" cy="32426"/>
            </a:xfrm>
            <a:custGeom>
              <a:rect b="b" l="l" r="r" t="t"/>
              <a:pathLst>
                <a:path extrusionOk="0" h="1741" w="6075">
                  <a:moveTo>
                    <a:pt x="316" y="1"/>
                  </a:moveTo>
                  <a:cubicBezTo>
                    <a:pt x="248" y="1"/>
                    <a:pt x="188" y="35"/>
                    <a:pt x="137" y="137"/>
                  </a:cubicBezTo>
                  <a:cubicBezTo>
                    <a:pt x="1" y="342"/>
                    <a:pt x="171" y="444"/>
                    <a:pt x="342" y="512"/>
                  </a:cubicBezTo>
                  <a:cubicBezTo>
                    <a:pt x="410" y="547"/>
                    <a:pt x="478" y="581"/>
                    <a:pt x="547" y="615"/>
                  </a:cubicBezTo>
                  <a:cubicBezTo>
                    <a:pt x="2116" y="1058"/>
                    <a:pt x="3686" y="1434"/>
                    <a:pt x="5290" y="1707"/>
                  </a:cubicBezTo>
                  <a:cubicBezTo>
                    <a:pt x="5460" y="1707"/>
                    <a:pt x="5665" y="1741"/>
                    <a:pt x="5836" y="1741"/>
                  </a:cubicBezTo>
                  <a:cubicBezTo>
                    <a:pt x="5938" y="1707"/>
                    <a:pt x="6075" y="1604"/>
                    <a:pt x="6075" y="1570"/>
                  </a:cubicBezTo>
                  <a:cubicBezTo>
                    <a:pt x="6075" y="1434"/>
                    <a:pt x="6006" y="1331"/>
                    <a:pt x="5904" y="1297"/>
                  </a:cubicBezTo>
                  <a:cubicBezTo>
                    <a:pt x="5733" y="1229"/>
                    <a:pt x="5563" y="1195"/>
                    <a:pt x="5392" y="1161"/>
                  </a:cubicBezTo>
                  <a:cubicBezTo>
                    <a:pt x="4266" y="956"/>
                    <a:pt x="3140" y="717"/>
                    <a:pt x="2014" y="478"/>
                  </a:cubicBezTo>
                  <a:cubicBezTo>
                    <a:pt x="1536" y="376"/>
                    <a:pt x="1024" y="205"/>
                    <a:pt x="547" y="69"/>
                  </a:cubicBezTo>
                  <a:cubicBezTo>
                    <a:pt x="461" y="35"/>
                    <a:pt x="385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26"/>
            <p:cNvSpPr/>
            <p:nvPr/>
          </p:nvSpPr>
          <p:spPr>
            <a:xfrm>
              <a:off x="2367882" y="2083656"/>
              <a:ext cx="197034" cy="18793"/>
            </a:xfrm>
            <a:custGeom>
              <a:rect b="b" l="l" r="r" t="t"/>
              <a:pathLst>
                <a:path extrusionOk="0" h="1009" w="10579">
                  <a:moveTo>
                    <a:pt x="10028" y="1"/>
                  </a:moveTo>
                  <a:cubicBezTo>
                    <a:pt x="9955" y="1"/>
                    <a:pt x="9879" y="9"/>
                    <a:pt x="9793" y="26"/>
                  </a:cubicBezTo>
                  <a:cubicBezTo>
                    <a:pt x="8838" y="94"/>
                    <a:pt x="7917" y="197"/>
                    <a:pt x="6961" y="265"/>
                  </a:cubicBezTo>
                  <a:cubicBezTo>
                    <a:pt x="5656" y="367"/>
                    <a:pt x="4351" y="469"/>
                    <a:pt x="3039" y="469"/>
                  </a:cubicBezTo>
                  <a:cubicBezTo>
                    <a:pt x="2155" y="469"/>
                    <a:pt x="1268" y="423"/>
                    <a:pt x="375" y="299"/>
                  </a:cubicBezTo>
                  <a:lnTo>
                    <a:pt x="102" y="299"/>
                  </a:lnTo>
                  <a:cubicBezTo>
                    <a:pt x="0" y="709"/>
                    <a:pt x="34" y="743"/>
                    <a:pt x="410" y="811"/>
                  </a:cubicBezTo>
                  <a:lnTo>
                    <a:pt x="717" y="845"/>
                  </a:lnTo>
                  <a:cubicBezTo>
                    <a:pt x="1641" y="945"/>
                    <a:pt x="2565" y="1008"/>
                    <a:pt x="3489" y="1008"/>
                  </a:cubicBezTo>
                  <a:cubicBezTo>
                    <a:pt x="3828" y="1008"/>
                    <a:pt x="4166" y="1000"/>
                    <a:pt x="4504" y="982"/>
                  </a:cubicBezTo>
                  <a:cubicBezTo>
                    <a:pt x="6142" y="879"/>
                    <a:pt x="7712" y="743"/>
                    <a:pt x="9316" y="606"/>
                  </a:cubicBezTo>
                  <a:cubicBezTo>
                    <a:pt x="9657" y="572"/>
                    <a:pt x="9964" y="572"/>
                    <a:pt x="10305" y="504"/>
                  </a:cubicBezTo>
                  <a:cubicBezTo>
                    <a:pt x="10476" y="504"/>
                    <a:pt x="10578" y="401"/>
                    <a:pt x="10510" y="231"/>
                  </a:cubicBezTo>
                  <a:cubicBezTo>
                    <a:pt x="10442" y="129"/>
                    <a:pt x="10339" y="60"/>
                    <a:pt x="10237" y="26"/>
                  </a:cubicBezTo>
                  <a:cubicBezTo>
                    <a:pt x="10169" y="9"/>
                    <a:pt x="10100" y="1"/>
                    <a:pt x="10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26"/>
            <p:cNvSpPr/>
            <p:nvPr/>
          </p:nvSpPr>
          <p:spPr>
            <a:xfrm>
              <a:off x="2656383" y="2016200"/>
              <a:ext cx="73755" cy="36170"/>
            </a:xfrm>
            <a:custGeom>
              <a:rect b="b" l="l" r="r" t="t"/>
              <a:pathLst>
                <a:path extrusionOk="0" h="1942" w="3960">
                  <a:moveTo>
                    <a:pt x="3643" y="1"/>
                  </a:moveTo>
                  <a:cubicBezTo>
                    <a:pt x="3538" y="1"/>
                    <a:pt x="3405" y="43"/>
                    <a:pt x="3243" y="133"/>
                  </a:cubicBezTo>
                  <a:cubicBezTo>
                    <a:pt x="2390" y="748"/>
                    <a:pt x="1434" y="1157"/>
                    <a:pt x="410" y="1396"/>
                  </a:cubicBezTo>
                  <a:cubicBezTo>
                    <a:pt x="376" y="1396"/>
                    <a:pt x="308" y="1396"/>
                    <a:pt x="274" y="1430"/>
                  </a:cubicBezTo>
                  <a:cubicBezTo>
                    <a:pt x="137" y="1464"/>
                    <a:pt x="1" y="1567"/>
                    <a:pt x="69" y="1737"/>
                  </a:cubicBezTo>
                  <a:cubicBezTo>
                    <a:pt x="103" y="1840"/>
                    <a:pt x="240" y="1874"/>
                    <a:pt x="308" y="1942"/>
                  </a:cubicBezTo>
                  <a:cubicBezTo>
                    <a:pt x="547" y="1908"/>
                    <a:pt x="683" y="1874"/>
                    <a:pt x="854" y="1840"/>
                  </a:cubicBezTo>
                  <a:cubicBezTo>
                    <a:pt x="1809" y="1567"/>
                    <a:pt x="2731" y="1157"/>
                    <a:pt x="3584" y="577"/>
                  </a:cubicBezTo>
                  <a:cubicBezTo>
                    <a:pt x="3754" y="475"/>
                    <a:pt x="3959" y="372"/>
                    <a:pt x="3857" y="99"/>
                  </a:cubicBezTo>
                  <a:cubicBezTo>
                    <a:pt x="3808" y="35"/>
                    <a:pt x="3737" y="1"/>
                    <a:pt x="3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26"/>
            <p:cNvSpPr/>
            <p:nvPr/>
          </p:nvSpPr>
          <p:spPr>
            <a:xfrm>
              <a:off x="2326575" y="2131798"/>
              <a:ext cx="57849" cy="33171"/>
            </a:xfrm>
            <a:custGeom>
              <a:rect b="b" l="l" r="r" t="t"/>
              <a:pathLst>
                <a:path extrusionOk="0" h="1781" w="3106">
                  <a:moveTo>
                    <a:pt x="239" y="0"/>
                  </a:moveTo>
                  <a:cubicBezTo>
                    <a:pt x="171" y="34"/>
                    <a:pt x="68" y="69"/>
                    <a:pt x="34" y="137"/>
                  </a:cubicBezTo>
                  <a:cubicBezTo>
                    <a:pt x="0" y="239"/>
                    <a:pt x="34" y="307"/>
                    <a:pt x="102" y="376"/>
                  </a:cubicBezTo>
                  <a:cubicBezTo>
                    <a:pt x="205" y="478"/>
                    <a:pt x="341" y="546"/>
                    <a:pt x="478" y="615"/>
                  </a:cubicBezTo>
                  <a:cubicBezTo>
                    <a:pt x="1194" y="1024"/>
                    <a:pt x="2047" y="1195"/>
                    <a:pt x="2730" y="1741"/>
                  </a:cubicBezTo>
                  <a:cubicBezTo>
                    <a:pt x="2750" y="1760"/>
                    <a:pt x="2826" y="1780"/>
                    <a:pt x="2894" y="1780"/>
                  </a:cubicBezTo>
                  <a:cubicBezTo>
                    <a:pt x="2944" y="1780"/>
                    <a:pt x="2988" y="1769"/>
                    <a:pt x="3003" y="1741"/>
                  </a:cubicBezTo>
                  <a:cubicBezTo>
                    <a:pt x="3071" y="1638"/>
                    <a:pt x="3105" y="1468"/>
                    <a:pt x="3037" y="1399"/>
                  </a:cubicBezTo>
                  <a:cubicBezTo>
                    <a:pt x="2832" y="1195"/>
                    <a:pt x="2593" y="1024"/>
                    <a:pt x="2355" y="888"/>
                  </a:cubicBezTo>
                  <a:cubicBezTo>
                    <a:pt x="1740" y="615"/>
                    <a:pt x="1160" y="342"/>
                    <a:pt x="546" y="103"/>
                  </a:cubicBezTo>
                  <a:cubicBezTo>
                    <a:pt x="444" y="69"/>
                    <a:pt x="341" y="34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26"/>
            <p:cNvSpPr/>
            <p:nvPr/>
          </p:nvSpPr>
          <p:spPr>
            <a:xfrm>
              <a:off x="1776876" y="2703121"/>
              <a:ext cx="506702" cy="447197"/>
            </a:xfrm>
            <a:custGeom>
              <a:rect b="b" l="l" r="r" t="t"/>
              <a:pathLst>
                <a:path extrusionOk="0" h="10341" w="11717">
                  <a:moveTo>
                    <a:pt x="3599" y="1249"/>
                  </a:moveTo>
                  <a:cubicBezTo>
                    <a:pt x="3610" y="1249"/>
                    <a:pt x="3618" y="1252"/>
                    <a:pt x="3618" y="1264"/>
                  </a:cubicBezTo>
                  <a:cubicBezTo>
                    <a:pt x="3618" y="1400"/>
                    <a:pt x="3515" y="1468"/>
                    <a:pt x="3379" y="1503"/>
                  </a:cubicBezTo>
                  <a:cubicBezTo>
                    <a:pt x="3447" y="1434"/>
                    <a:pt x="3413" y="1400"/>
                    <a:pt x="3447" y="1366"/>
                  </a:cubicBezTo>
                  <a:lnTo>
                    <a:pt x="3515" y="1264"/>
                  </a:lnTo>
                  <a:cubicBezTo>
                    <a:pt x="3538" y="1264"/>
                    <a:pt x="3576" y="1249"/>
                    <a:pt x="3599" y="1249"/>
                  </a:cubicBezTo>
                  <a:close/>
                  <a:moveTo>
                    <a:pt x="3379" y="1503"/>
                  </a:moveTo>
                  <a:lnTo>
                    <a:pt x="3379" y="1503"/>
                  </a:lnTo>
                  <a:cubicBezTo>
                    <a:pt x="3413" y="1571"/>
                    <a:pt x="3345" y="1605"/>
                    <a:pt x="3310" y="1673"/>
                  </a:cubicBezTo>
                  <a:cubicBezTo>
                    <a:pt x="3242" y="1776"/>
                    <a:pt x="3174" y="1912"/>
                    <a:pt x="3038" y="1912"/>
                  </a:cubicBezTo>
                  <a:lnTo>
                    <a:pt x="3072" y="1776"/>
                  </a:lnTo>
                  <a:cubicBezTo>
                    <a:pt x="3100" y="1776"/>
                    <a:pt x="3129" y="1752"/>
                    <a:pt x="3137" y="1704"/>
                  </a:cubicBezTo>
                  <a:lnTo>
                    <a:pt x="3137" y="1704"/>
                  </a:lnTo>
                  <a:lnTo>
                    <a:pt x="3140" y="1707"/>
                  </a:lnTo>
                  <a:cubicBezTo>
                    <a:pt x="3194" y="1707"/>
                    <a:pt x="3227" y="1664"/>
                    <a:pt x="3256" y="1664"/>
                  </a:cubicBezTo>
                  <a:cubicBezTo>
                    <a:pt x="3263" y="1664"/>
                    <a:pt x="3270" y="1666"/>
                    <a:pt x="3276" y="1673"/>
                  </a:cubicBezTo>
                  <a:cubicBezTo>
                    <a:pt x="3276" y="1571"/>
                    <a:pt x="3310" y="1537"/>
                    <a:pt x="3379" y="1503"/>
                  </a:cubicBezTo>
                  <a:close/>
                  <a:moveTo>
                    <a:pt x="3003" y="1912"/>
                  </a:moveTo>
                  <a:cubicBezTo>
                    <a:pt x="3003" y="1980"/>
                    <a:pt x="3003" y="2014"/>
                    <a:pt x="2935" y="2014"/>
                  </a:cubicBezTo>
                  <a:lnTo>
                    <a:pt x="2901" y="2014"/>
                  </a:lnTo>
                  <a:cubicBezTo>
                    <a:pt x="2923" y="2079"/>
                    <a:pt x="2931" y="2103"/>
                    <a:pt x="2907" y="2103"/>
                  </a:cubicBezTo>
                  <a:cubicBezTo>
                    <a:pt x="2894" y="2103"/>
                    <a:pt x="2870" y="2095"/>
                    <a:pt x="2833" y="2083"/>
                  </a:cubicBezTo>
                  <a:lnTo>
                    <a:pt x="2833" y="2083"/>
                  </a:lnTo>
                  <a:cubicBezTo>
                    <a:pt x="2867" y="2117"/>
                    <a:pt x="2867" y="2151"/>
                    <a:pt x="2833" y="2151"/>
                  </a:cubicBezTo>
                  <a:lnTo>
                    <a:pt x="2799" y="2151"/>
                  </a:lnTo>
                  <a:lnTo>
                    <a:pt x="2833" y="2083"/>
                  </a:lnTo>
                  <a:lnTo>
                    <a:pt x="2901" y="2014"/>
                  </a:lnTo>
                  <a:cubicBezTo>
                    <a:pt x="2901" y="1946"/>
                    <a:pt x="2935" y="1946"/>
                    <a:pt x="3003" y="1912"/>
                  </a:cubicBezTo>
                  <a:close/>
                  <a:moveTo>
                    <a:pt x="2667" y="2273"/>
                  </a:moveTo>
                  <a:cubicBezTo>
                    <a:pt x="2676" y="2273"/>
                    <a:pt x="2686" y="2277"/>
                    <a:pt x="2696" y="2287"/>
                  </a:cubicBezTo>
                  <a:cubicBezTo>
                    <a:pt x="2696" y="2287"/>
                    <a:pt x="2696" y="2322"/>
                    <a:pt x="2696" y="2322"/>
                  </a:cubicBezTo>
                  <a:cubicBezTo>
                    <a:pt x="2696" y="2356"/>
                    <a:pt x="2662" y="2390"/>
                    <a:pt x="2628" y="2424"/>
                  </a:cubicBezTo>
                  <a:cubicBezTo>
                    <a:pt x="2594" y="2390"/>
                    <a:pt x="2628" y="2356"/>
                    <a:pt x="2628" y="2322"/>
                  </a:cubicBezTo>
                  <a:cubicBezTo>
                    <a:pt x="2628" y="2297"/>
                    <a:pt x="2645" y="2273"/>
                    <a:pt x="2667" y="2273"/>
                  </a:cubicBezTo>
                  <a:close/>
                  <a:moveTo>
                    <a:pt x="3549" y="3857"/>
                  </a:moveTo>
                  <a:lnTo>
                    <a:pt x="3549" y="3857"/>
                  </a:lnTo>
                  <a:cubicBezTo>
                    <a:pt x="3549" y="3857"/>
                    <a:pt x="3549" y="3872"/>
                    <a:pt x="3559" y="3891"/>
                  </a:cubicBezTo>
                  <a:lnTo>
                    <a:pt x="3559" y="3891"/>
                  </a:lnTo>
                  <a:cubicBezTo>
                    <a:pt x="3553" y="3881"/>
                    <a:pt x="3549" y="3869"/>
                    <a:pt x="3549" y="3857"/>
                  </a:cubicBezTo>
                  <a:close/>
                  <a:moveTo>
                    <a:pt x="6928" y="6587"/>
                  </a:moveTo>
                  <a:cubicBezTo>
                    <a:pt x="6962" y="6587"/>
                    <a:pt x="7030" y="6621"/>
                    <a:pt x="7064" y="6655"/>
                  </a:cubicBezTo>
                  <a:lnTo>
                    <a:pt x="7064" y="6723"/>
                  </a:lnTo>
                  <a:cubicBezTo>
                    <a:pt x="7064" y="6723"/>
                    <a:pt x="7030" y="6758"/>
                    <a:pt x="7030" y="6758"/>
                  </a:cubicBezTo>
                  <a:cubicBezTo>
                    <a:pt x="6996" y="6775"/>
                    <a:pt x="6953" y="6783"/>
                    <a:pt x="6910" y="6783"/>
                  </a:cubicBezTo>
                  <a:cubicBezTo>
                    <a:pt x="6868" y="6783"/>
                    <a:pt x="6825" y="6775"/>
                    <a:pt x="6791" y="6758"/>
                  </a:cubicBezTo>
                  <a:cubicBezTo>
                    <a:pt x="6757" y="6758"/>
                    <a:pt x="6723" y="6689"/>
                    <a:pt x="6723" y="6655"/>
                  </a:cubicBezTo>
                  <a:cubicBezTo>
                    <a:pt x="6757" y="6655"/>
                    <a:pt x="6791" y="6621"/>
                    <a:pt x="6825" y="6587"/>
                  </a:cubicBezTo>
                  <a:close/>
                  <a:moveTo>
                    <a:pt x="6321" y="0"/>
                  </a:moveTo>
                  <a:cubicBezTo>
                    <a:pt x="6275" y="0"/>
                    <a:pt x="6226" y="11"/>
                    <a:pt x="6177" y="35"/>
                  </a:cubicBezTo>
                  <a:cubicBezTo>
                    <a:pt x="6006" y="69"/>
                    <a:pt x="5836" y="172"/>
                    <a:pt x="5665" y="240"/>
                  </a:cubicBezTo>
                  <a:cubicBezTo>
                    <a:pt x="5597" y="274"/>
                    <a:pt x="5494" y="308"/>
                    <a:pt x="5392" y="342"/>
                  </a:cubicBezTo>
                  <a:cubicBezTo>
                    <a:pt x="5085" y="411"/>
                    <a:pt x="4778" y="547"/>
                    <a:pt x="4471" y="615"/>
                  </a:cubicBezTo>
                  <a:cubicBezTo>
                    <a:pt x="4164" y="684"/>
                    <a:pt x="3891" y="923"/>
                    <a:pt x="3583" y="1025"/>
                  </a:cubicBezTo>
                  <a:cubicBezTo>
                    <a:pt x="3515" y="1025"/>
                    <a:pt x="3481" y="1127"/>
                    <a:pt x="3447" y="1196"/>
                  </a:cubicBezTo>
                  <a:cubicBezTo>
                    <a:pt x="3379" y="1196"/>
                    <a:pt x="3345" y="1230"/>
                    <a:pt x="3345" y="1298"/>
                  </a:cubicBezTo>
                  <a:cubicBezTo>
                    <a:pt x="3242" y="1366"/>
                    <a:pt x="3140" y="1468"/>
                    <a:pt x="3072" y="1605"/>
                  </a:cubicBezTo>
                  <a:lnTo>
                    <a:pt x="3003" y="1707"/>
                  </a:lnTo>
                  <a:cubicBezTo>
                    <a:pt x="2799" y="1878"/>
                    <a:pt x="2628" y="2014"/>
                    <a:pt x="2423" y="2185"/>
                  </a:cubicBezTo>
                  <a:cubicBezTo>
                    <a:pt x="2406" y="2219"/>
                    <a:pt x="2372" y="2236"/>
                    <a:pt x="2338" y="2236"/>
                  </a:cubicBezTo>
                  <a:cubicBezTo>
                    <a:pt x="2304" y="2236"/>
                    <a:pt x="2270" y="2219"/>
                    <a:pt x="2253" y="2185"/>
                  </a:cubicBezTo>
                  <a:cubicBezTo>
                    <a:pt x="2184" y="2117"/>
                    <a:pt x="2082" y="2049"/>
                    <a:pt x="2150" y="1980"/>
                  </a:cubicBezTo>
                  <a:cubicBezTo>
                    <a:pt x="2253" y="1844"/>
                    <a:pt x="2253" y="1673"/>
                    <a:pt x="2184" y="1537"/>
                  </a:cubicBezTo>
                  <a:cubicBezTo>
                    <a:pt x="2150" y="1366"/>
                    <a:pt x="2014" y="1196"/>
                    <a:pt x="1843" y="1127"/>
                  </a:cubicBezTo>
                  <a:cubicBezTo>
                    <a:pt x="1809" y="1093"/>
                    <a:pt x="1775" y="1059"/>
                    <a:pt x="1741" y="991"/>
                  </a:cubicBezTo>
                  <a:cubicBezTo>
                    <a:pt x="1673" y="888"/>
                    <a:pt x="1604" y="786"/>
                    <a:pt x="1741" y="684"/>
                  </a:cubicBezTo>
                  <a:cubicBezTo>
                    <a:pt x="1775" y="650"/>
                    <a:pt x="1775" y="581"/>
                    <a:pt x="1741" y="547"/>
                  </a:cubicBezTo>
                  <a:cubicBezTo>
                    <a:pt x="1717" y="523"/>
                    <a:pt x="1693" y="499"/>
                    <a:pt x="1656" y="499"/>
                  </a:cubicBezTo>
                  <a:cubicBezTo>
                    <a:pt x="1641" y="499"/>
                    <a:pt x="1624" y="503"/>
                    <a:pt x="1604" y="513"/>
                  </a:cubicBezTo>
                  <a:cubicBezTo>
                    <a:pt x="1519" y="547"/>
                    <a:pt x="1425" y="547"/>
                    <a:pt x="1331" y="547"/>
                  </a:cubicBezTo>
                  <a:cubicBezTo>
                    <a:pt x="1238" y="547"/>
                    <a:pt x="1144" y="547"/>
                    <a:pt x="1058" y="581"/>
                  </a:cubicBezTo>
                  <a:cubicBezTo>
                    <a:pt x="983" y="631"/>
                    <a:pt x="890" y="663"/>
                    <a:pt x="792" y="663"/>
                  </a:cubicBezTo>
                  <a:cubicBezTo>
                    <a:pt x="756" y="663"/>
                    <a:pt x="720" y="659"/>
                    <a:pt x="683" y="650"/>
                  </a:cubicBezTo>
                  <a:cubicBezTo>
                    <a:pt x="674" y="640"/>
                    <a:pt x="662" y="636"/>
                    <a:pt x="650" y="636"/>
                  </a:cubicBezTo>
                  <a:cubicBezTo>
                    <a:pt x="615" y="636"/>
                    <a:pt x="572" y="668"/>
                    <a:pt x="547" y="718"/>
                  </a:cubicBezTo>
                  <a:cubicBezTo>
                    <a:pt x="410" y="888"/>
                    <a:pt x="239" y="1059"/>
                    <a:pt x="274" y="1332"/>
                  </a:cubicBezTo>
                  <a:cubicBezTo>
                    <a:pt x="308" y="1366"/>
                    <a:pt x="308" y="1400"/>
                    <a:pt x="274" y="1434"/>
                  </a:cubicBezTo>
                  <a:cubicBezTo>
                    <a:pt x="171" y="1741"/>
                    <a:pt x="274" y="2083"/>
                    <a:pt x="547" y="2219"/>
                  </a:cubicBezTo>
                  <a:cubicBezTo>
                    <a:pt x="615" y="2287"/>
                    <a:pt x="683" y="2322"/>
                    <a:pt x="751" y="2390"/>
                  </a:cubicBezTo>
                  <a:cubicBezTo>
                    <a:pt x="820" y="2424"/>
                    <a:pt x="888" y="2458"/>
                    <a:pt x="956" y="2458"/>
                  </a:cubicBezTo>
                  <a:cubicBezTo>
                    <a:pt x="993" y="2449"/>
                    <a:pt x="1027" y="2445"/>
                    <a:pt x="1060" y="2445"/>
                  </a:cubicBezTo>
                  <a:cubicBezTo>
                    <a:pt x="1267" y="2445"/>
                    <a:pt x="1389" y="2618"/>
                    <a:pt x="1536" y="2765"/>
                  </a:cubicBezTo>
                  <a:cubicBezTo>
                    <a:pt x="1570" y="2799"/>
                    <a:pt x="1570" y="2868"/>
                    <a:pt x="1536" y="2902"/>
                  </a:cubicBezTo>
                  <a:cubicBezTo>
                    <a:pt x="1468" y="3004"/>
                    <a:pt x="1400" y="3072"/>
                    <a:pt x="1331" y="3141"/>
                  </a:cubicBezTo>
                  <a:cubicBezTo>
                    <a:pt x="1092" y="3448"/>
                    <a:pt x="888" y="3755"/>
                    <a:pt x="717" y="4096"/>
                  </a:cubicBezTo>
                  <a:cubicBezTo>
                    <a:pt x="615" y="4198"/>
                    <a:pt x="581" y="4369"/>
                    <a:pt x="547" y="4505"/>
                  </a:cubicBezTo>
                  <a:cubicBezTo>
                    <a:pt x="478" y="4881"/>
                    <a:pt x="410" y="5256"/>
                    <a:pt x="376" y="5632"/>
                  </a:cubicBezTo>
                  <a:cubicBezTo>
                    <a:pt x="308" y="5870"/>
                    <a:pt x="308" y="6143"/>
                    <a:pt x="376" y="6382"/>
                  </a:cubicBezTo>
                  <a:cubicBezTo>
                    <a:pt x="410" y="6485"/>
                    <a:pt x="376" y="6587"/>
                    <a:pt x="308" y="6689"/>
                  </a:cubicBezTo>
                  <a:cubicBezTo>
                    <a:pt x="239" y="6758"/>
                    <a:pt x="171" y="6826"/>
                    <a:pt x="137" y="6928"/>
                  </a:cubicBezTo>
                  <a:cubicBezTo>
                    <a:pt x="1" y="7099"/>
                    <a:pt x="1" y="7304"/>
                    <a:pt x="137" y="7474"/>
                  </a:cubicBezTo>
                  <a:cubicBezTo>
                    <a:pt x="171" y="7542"/>
                    <a:pt x="171" y="7645"/>
                    <a:pt x="308" y="7645"/>
                  </a:cubicBezTo>
                  <a:cubicBezTo>
                    <a:pt x="410" y="7645"/>
                    <a:pt x="444" y="7542"/>
                    <a:pt x="478" y="7474"/>
                  </a:cubicBezTo>
                  <a:cubicBezTo>
                    <a:pt x="512" y="7372"/>
                    <a:pt x="512" y="7338"/>
                    <a:pt x="512" y="7304"/>
                  </a:cubicBezTo>
                  <a:cubicBezTo>
                    <a:pt x="529" y="7269"/>
                    <a:pt x="555" y="7252"/>
                    <a:pt x="581" y="7252"/>
                  </a:cubicBezTo>
                  <a:cubicBezTo>
                    <a:pt x="606" y="7252"/>
                    <a:pt x="632" y="7269"/>
                    <a:pt x="649" y="7304"/>
                  </a:cubicBezTo>
                  <a:cubicBezTo>
                    <a:pt x="696" y="7327"/>
                    <a:pt x="743" y="7367"/>
                    <a:pt x="801" y="7367"/>
                  </a:cubicBezTo>
                  <a:cubicBezTo>
                    <a:pt x="828" y="7367"/>
                    <a:pt x="856" y="7359"/>
                    <a:pt x="888" y="7338"/>
                  </a:cubicBezTo>
                  <a:cubicBezTo>
                    <a:pt x="956" y="7269"/>
                    <a:pt x="956" y="7167"/>
                    <a:pt x="956" y="7099"/>
                  </a:cubicBezTo>
                  <a:cubicBezTo>
                    <a:pt x="956" y="7065"/>
                    <a:pt x="922" y="6996"/>
                    <a:pt x="922" y="6962"/>
                  </a:cubicBezTo>
                  <a:cubicBezTo>
                    <a:pt x="854" y="6826"/>
                    <a:pt x="854" y="6655"/>
                    <a:pt x="854" y="6519"/>
                  </a:cubicBezTo>
                  <a:cubicBezTo>
                    <a:pt x="888" y="6109"/>
                    <a:pt x="956" y="5734"/>
                    <a:pt x="990" y="5324"/>
                  </a:cubicBezTo>
                  <a:cubicBezTo>
                    <a:pt x="990" y="5256"/>
                    <a:pt x="990" y="5120"/>
                    <a:pt x="1058" y="5051"/>
                  </a:cubicBezTo>
                  <a:cubicBezTo>
                    <a:pt x="1081" y="5029"/>
                    <a:pt x="1104" y="5021"/>
                    <a:pt x="1127" y="5021"/>
                  </a:cubicBezTo>
                  <a:cubicBezTo>
                    <a:pt x="1172" y="5021"/>
                    <a:pt x="1218" y="5051"/>
                    <a:pt x="1263" y="5051"/>
                  </a:cubicBezTo>
                  <a:lnTo>
                    <a:pt x="1331" y="5051"/>
                  </a:lnTo>
                  <a:cubicBezTo>
                    <a:pt x="1434" y="4915"/>
                    <a:pt x="1604" y="4847"/>
                    <a:pt x="1673" y="4676"/>
                  </a:cubicBezTo>
                  <a:cubicBezTo>
                    <a:pt x="1741" y="4574"/>
                    <a:pt x="1809" y="4471"/>
                    <a:pt x="1877" y="4403"/>
                  </a:cubicBezTo>
                  <a:cubicBezTo>
                    <a:pt x="2116" y="4676"/>
                    <a:pt x="2321" y="4949"/>
                    <a:pt x="2457" y="5256"/>
                  </a:cubicBezTo>
                  <a:cubicBezTo>
                    <a:pt x="2628" y="5529"/>
                    <a:pt x="2765" y="5836"/>
                    <a:pt x="2935" y="6143"/>
                  </a:cubicBezTo>
                  <a:cubicBezTo>
                    <a:pt x="3038" y="6450"/>
                    <a:pt x="3174" y="6758"/>
                    <a:pt x="3310" y="7031"/>
                  </a:cubicBezTo>
                  <a:cubicBezTo>
                    <a:pt x="3481" y="6928"/>
                    <a:pt x="3549" y="6723"/>
                    <a:pt x="3754" y="6621"/>
                  </a:cubicBezTo>
                  <a:cubicBezTo>
                    <a:pt x="3822" y="6723"/>
                    <a:pt x="3856" y="6826"/>
                    <a:pt x="3891" y="6894"/>
                  </a:cubicBezTo>
                  <a:cubicBezTo>
                    <a:pt x="3993" y="7235"/>
                    <a:pt x="4300" y="7440"/>
                    <a:pt x="4641" y="7440"/>
                  </a:cubicBezTo>
                  <a:cubicBezTo>
                    <a:pt x="5017" y="7440"/>
                    <a:pt x="5392" y="7474"/>
                    <a:pt x="5733" y="7577"/>
                  </a:cubicBezTo>
                  <a:cubicBezTo>
                    <a:pt x="5782" y="7585"/>
                    <a:pt x="5830" y="7589"/>
                    <a:pt x="5878" y="7589"/>
                  </a:cubicBezTo>
                  <a:cubicBezTo>
                    <a:pt x="6033" y="7589"/>
                    <a:pt x="6183" y="7544"/>
                    <a:pt x="6313" y="7440"/>
                  </a:cubicBezTo>
                  <a:cubicBezTo>
                    <a:pt x="6330" y="7432"/>
                    <a:pt x="6350" y="7427"/>
                    <a:pt x="6369" y="7427"/>
                  </a:cubicBezTo>
                  <a:cubicBezTo>
                    <a:pt x="6426" y="7427"/>
                    <a:pt x="6484" y="7466"/>
                    <a:pt x="6484" y="7542"/>
                  </a:cubicBezTo>
                  <a:cubicBezTo>
                    <a:pt x="6484" y="7986"/>
                    <a:pt x="6518" y="8464"/>
                    <a:pt x="6586" y="8907"/>
                  </a:cubicBezTo>
                  <a:cubicBezTo>
                    <a:pt x="6620" y="8941"/>
                    <a:pt x="6620" y="8976"/>
                    <a:pt x="6586" y="9010"/>
                  </a:cubicBezTo>
                  <a:cubicBezTo>
                    <a:pt x="6586" y="9010"/>
                    <a:pt x="6552" y="9044"/>
                    <a:pt x="6552" y="9044"/>
                  </a:cubicBezTo>
                  <a:cubicBezTo>
                    <a:pt x="6416" y="9044"/>
                    <a:pt x="6416" y="9180"/>
                    <a:pt x="6382" y="9283"/>
                  </a:cubicBezTo>
                  <a:cubicBezTo>
                    <a:pt x="6382" y="9487"/>
                    <a:pt x="6382" y="9726"/>
                    <a:pt x="6382" y="9965"/>
                  </a:cubicBezTo>
                  <a:cubicBezTo>
                    <a:pt x="6382" y="10068"/>
                    <a:pt x="6450" y="10170"/>
                    <a:pt x="6552" y="10204"/>
                  </a:cubicBezTo>
                  <a:cubicBezTo>
                    <a:pt x="6859" y="10272"/>
                    <a:pt x="7132" y="10341"/>
                    <a:pt x="7439" y="10341"/>
                  </a:cubicBezTo>
                  <a:cubicBezTo>
                    <a:pt x="7610" y="10341"/>
                    <a:pt x="7678" y="10238"/>
                    <a:pt x="7644" y="10102"/>
                  </a:cubicBezTo>
                  <a:cubicBezTo>
                    <a:pt x="7610" y="9965"/>
                    <a:pt x="7542" y="9863"/>
                    <a:pt x="7405" y="9863"/>
                  </a:cubicBezTo>
                  <a:cubicBezTo>
                    <a:pt x="7303" y="9829"/>
                    <a:pt x="7235" y="9795"/>
                    <a:pt x="7132" y="9760"/>
                  </a:cubicBezTo>
                  <a:cubicBezTo>
                    <a:pt x="7098" y="9760"/>
                    <a:pt x="7030" y="9658"/>
                    <a:pt x="7030" y="9624"/>
                  </a:cubicBezTo>
                  <a:cubicBezTo>
                    <a:pt x="7098" y="9385"/>
                    <a:pt x="7030" y="9146"/>
                    <a:pt x="7098" y="8907"/>
                  </a:cubicBezTo>
                  <a:cubicBezTo>
                    <a:pt x="7303" y="8327"/>
                    <a:pt x="7405" y="7713"/>
                    <a:pt x="7405" y="7099"/>
                  </a:cubicBezTo>
                  <a:cubicBezTo>
                    <a:pt x="7439" y="7031"/>
                    <a:pt x="7439" y="6928"/>
                    <a:pt x="7405" y="6860"/>
                  </a:cubicBezTo>
                  <a:cubicBezTo>
                    <a:pt x="7405" y="6689"/>
                    <a:pt x="7303" y="6587"/>
                    <a:pt x="7166" y="6519"/>
                  </a:cubicBezTo>
                  <a:cubicBezTo>
                    <a:pt x="7098" y="6485"/>
                    <a:pt x="6996" y="6485"/>
                    <a:pt x="6928" y="6450"/>
                  </a:cubicBezTo>
                  <a:cubicBezTo>
                    <a:pt x="6825" y="6450"/>
                    <a:pt x="6723" y="6416"/>
                    <a:pt x="6689" y="6348"/>
                  </a:cubicBezTo>
                  <a:cubicBezTo>
                    <a:pt x="6620" y="6143"/>
                    <a:pt x="6484" y="6143"/>
                    <a:pt x="6313" y="6109"/>
                  </a:cubicBezTo>
                  <a:cubicBezTo>
                    <a:pt x="6177" y="6041"/>
                    <a:pt x="6006" y="6075"/>
                    <a:pt x="5904" y="5870"/>
                  </a:cubicBezTo>
                  <a:lnTo>
                    <a:pt x="6689" y="5597"/>
                  </a:lnTo>
                  <a:cubicBezTo>
                    <a:pt x="6757" y="5563"/>
                    <a:pt x="6859" y="5529"/>
                    <a:pt x="6859" y="5461"/>
                  </a:cubicBezTo>
                  <a:cubicBezTo>
                    <a:pt x="6893" y="5359"/>
                    <a:pt x="6996" y="5256"/>
                    <a:pt x="7132" y="5256"/>
                  </a:cubicBezTo>
                  <a:cubicBezTo>
                    <a:pt x="7235" y="5256"/>
                    <a:pt x="7371" y="5222"/>
                    <a:pt x="7508" y="5188"/>
                  </a:cubicBezTo>
                  <a:cubicBezTo>
                    <a:pt x="7559" y="5179"/>
                    <a:pt x="7610" y="5175"/>
                    <a:pt x="7661" y="5175"/>
                  </a:cubicBezTo>
                  <a:cubicBezTo>
                    <a:pt x="7813" y="5175"/>
                    <a:pt x="7960" y="5214"/>
                    <a:pt x="8088" y="5290"/>
                  </a:cubicBezTo>
                  <a:cubicBezTo>
                    <a:pt x="8292" y="5427"/>
                    <a:pt x="8497" y="5529"/>
                    <a:pt x="8702" y="5597"/>
                  </a:cubicBezTo>
                  <a:cubicBezTo>
                    <a:pt x="8941" y="5666"/>
                    <a:pt x="9180" y="5768"/>
                    <a:pt x="9453" y="5870"/>
                  </a:cubicBezTo>
                  <a:cubicBezTo>
                    <a:pt x="9521" y="5870"/>
                    <a:pt x="9555" y="5939"/>
                    <a:pt x="9589" y="6007"/>
                  </a:cubicBezTo>
                  <a:cubicBezTo>
                    <a:pt x="9623" y="6075"/>
                    <a:pt x="9657" y="6109"/>
                    <a:pt x="9692" y="6143"/>
                  </a:cubicBezTo>
                  <a:cubicBezTo>
                    <a:pt x="10067" y="6280"/>
                    <a:pt x="10408" y="6485"/>
                    <a:pt x="10715" y="6723"/>
                  </a:cubicBezTo>
                  <a:cubicBezTo>
                    <a:pt x="10740" y="6736"/>
                    <a:pt x="10770" y="6744"/>
                    <a:pt x="10801" y="6744"/>
                  </a:cubicBezTo>
                  <a:cubicBezTo>
                    <a:pt x="10854" y="6744"/>
                    <a:pt x="10911" y="6720"/>
                    <a:pt x="10954" y="6655"/>
                  </a:cubicBezTo>
                  <a:cubicBezTo>
                    <a:pt x="11193" y="6348"/>
                    <a:pt x="11398" y="6041"/>
                    <a:pt x="11602" y="5700"/>
                  </a:cubicBezTo>
                  <a:cubicBezTo>
                    <a:pt x="11717" y="5643"/>
                    <a:pt x="11639" y="5513"/>
                    <a:pt x="11551" y="5513"/>
                  </a:cubicBezTo>
                  <a:cubicBezTo>
                    <a:pt x="11534" y="5513"/>
                    <a:pt x="11517" y="5518"/>
                    <a:pt x="11500" y="5529"/>
                  </a:cubicBezTo>
                  <a:cubicBezTo>
                    <a:pt x="11469" y="5523"/>
                    <a:pt x="11439" y="5520"/>
                    <a:pt x="11409" y="5520"/>
                  </a:cubicBezTo>
                  <a:cubicBezTo>
                    <a:pt x="11279" y="5520"/>
                    <a:pt x="11168" y="5576"/>
                    <a:pt x="11056" y="5632"/>
                  </a:cubicBezTo>
                  <a:cubicBezTo>
                    <a:pt x="10811" y="5807"/>
                    <a:pt x="10700" y="5883"/>
                    <a:pt x="10595" y="5883"/>
                  </a:cubicBezTo>
                  <a:cubicBezTo>
                    <a:pt x="10496" y="5883"/>
                    <a:pt x="10402" y="5816"/>
                    <a:pt x="10203" y="5700"/>
                  </a:cubicBezTo>
                  <a:cubicBezTo>
                    <a:pt x="9930" y="5495"/>
                    <a:pt x="9623" y="5359"/>
                    <a:pt x="9350" y="5120"/>
                  </a:cubicBezTo>
                  <a:cubicBezTo>
                    <a:pt x="9111" y="4915"/>
                    <a:pt x="8804" y="4710"/>
                    <a:pt x="8497" y="4505"/>
                  </a:cubicBezTo>
                  <a:cubicBezTo>
                    <a:pt x="8463" y="4437"/>
                    <a:pt x="8395" y="4369"/>
                    <a:pt x="8292" y="4369"/>
                  </a:cubicBezTo>
                  <a:cubicBezTo>
                    <a:pt x="8258" y="4335"/>
                    <a:pt x="8190" y="4301"/>
                    <a:pt x="8122" y="4267"/>
                  </a:cubicBezTo>
                  <a:cubicBezTo>
                    <a:pt x="7974" y="4244"/>
                    <a:pt x="7826" y="4232"/>
                    <a:pt x="7678" y="4232"/>
                  </a:cubicBezTo>
                  <a:cubicBezTo>
                    <a:pt x="7383" y="4232"/>
                    <a:pt x="7087" y="4278"/>
                    <a:pt x="6791" y="4369"/>
                  </a:cubicBezTo>
                  <a:cubicBezTo>
                    <a:pt x="6705" y="4391"/>
                    <a:pt x="6619" y="4453"/>
                    <a:pt x="6532" y="4453"/>
                  </a:cubicBezTo>
                  <a:cubicBezTo>
                    <a:pt x="6482" y="4453"/>
                    <a:pt x="6432" y="4432"/>
                    <a:pt x="6382" y="4369"/>
                  </a:cubicBezTo>
                  <a:cubicBezTo>
                    <a:pt x="6370" y="4358"/>
                    <a:pt x="6355" y="4354"/>
                    <a:pt x="6337" y="4354"/>
                  </a:cubicBezTo>
                  <a:cubicBezTo>
                    <a:pt x="6302" y="4354"/>
                    <a:pt x="6256" y="4369"/>
                    <a:pt x="6211" y="4369"/>
                  </a:cubicBezTo>
                  <a:cubicBezTo>
                    <a:pt x="6040" y="4403"/>
                    <a:pt x="5870" y="4437"/>
                    <a:pt x="5699" y="4471"/>
                  </a:cubicBezTo>
                  <a:cubicBezTo>
                    <a:pt x="5653" y="4490"/>
                    <a:pt x="5605" y="4498"/>
                    <a:pt x="5557" y="4498"/>
                  </a:cubicBezTo>
                  <a:cubicBezTo>
                    <a:pt x="5424" y="4498"/>
                    <a:pt x="5287" y="4435"/>
                    <a:pt x="5187" y="4335"/>
                  </a:cubicBezTo>
                  <a:cubicBezTo>
                    <a:pt x="4778" y="3925"/>
                    <a:pt x="4300" y="3516"/>
                    <a:pt x="3856" y="3072"/>
                  </a:cubicBezTo>
                  <a:cubicBezTo>
                    <a:pt x="3754" y="2970"/>
                    <a:pt x="3583" y="2902"/>
                    <a:pt x="3549" y="2731"/>
                  </a:cubicBezTo>
                  <a:cubicBezTo>
                    <a:pt x="3515" y="2595"/>
                    <a:pt x="3720" y="2458"/>
                    <a:pt x="3822" y="2322"/>
                  </a:cubicBezTo>
                  <a:cubicBezTo>
                    <a:pt x="3959" y="2117"/>
                    <a:pt x="4061" y="1878"/>
                    <a:pt x="4232" y="1707"/>
                  </a:cubicBezTo>
                  <a:cubicBezTo>
                    <a:pt x="4300" y="1605"/>
                    <a:pt x="4164" y="1468"/>
                    <a:pt x="4232" y="1366"/>
                  </a:cubicBezTo>
                  <a:cubicBezTo>
                    <a:pt x="4471" y="1298"/>
                    <a:pt x="4675" y="1196"/>
                    <a:pt x="4880" y="1059"/>
                  </a:cubicBezTo>
                  <a:cubicBezTo>
                    <a:pt x="4914" y="1025"/>
                    <a:pt x="4983" y="1025"/>
                    <a:pt x="5051" y="991"/>
                  </a:cubicBezTo>
                  <a:cubicBezTo>
                    <a:pt x="5166" y="895"/>
                    <a:pt x="5314" y="853"/>
                    <a:pt x="5464" y="853"/>
                  </a:cubicBezTo>
                  <a:cubicBezTo>
                    <a:pt x="5580" y="853"/>
                    <a:pt x="5697" y="878"/>
                    <a:pt x="5801" y="923"/>
                  </a:cubicBezTo>
                  <a:cubicBezTo>
                    <a:pt x="5828" y="940"/>
                    <a:pt x="5852" y="949"/>
                    <a:pt x="5875" y="949"/>
                  </a:cubicBezTo>
                  <a:cubicBezTo>
                    <a:pt x="5939" y="949"/>
                    <a:pt x="5990" y="878"/>
                    <a:pt x="6040" y="752"/>
                  </a:cubicBezTo>
                  <a:cubicBezTo>
                    <a:pt x="6061" y="647"/>
                    <a:pt x="6095" y="607"/>
                    <a:pt x="6149" y="607"/>
                  </a:cubicBezTo>
                  <a:cubicBezTo>
                    <a:pt x="6184" y="607"/>
                    <a:pt x="6226" y="623"/>
                    <a:pt x="6279" y="650"/>
                  </a:cubicBezTo>
                  <a:cubicBezTo>
                    <a:pt x="6313" y="650"/>
                    <a:pt x="6313" y="684"/>
                    <a:pt x="6347" y="684"/>
                  </a:cubicBezTo>
                  <a:cubicBezTo>
                    <a:pt x="6382" y="718"/>
                    <a:pt x="6416" y="735"/>
                    <a:pt x="6450" y="735"/>
                  </a:cubicBezTo>
                  <a:cubicBezTo>
                    <a:pt x="6484" y="735"/>
                    <a:pt x="6518" y="718"/>
                    <a:pt x="6552" y="684"/>
                  </a:cubicBezTo>
                  <a:cubicBezTo>
                    <a:pt x="6689" y="581"/>
                    <a:pt x="6689" y="615"/>
                    <a:pt x="6620" y="377"/>
                  </a:cubicBezTo>
                  <a:lnTo>
                    <a:pt x="6620" y="240"/>
                  </a:lnTo>
                  <a:cubicBezTo>
                    <a:pt x="6594" y="110"/>
                    <a:pt x="6470" y="0"/>
                    <a:pt x="6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01" name="Google Shape;3201;p26"/>
          <p:cNvSpPr/>
          <p:nvPr/>
        </p:nvSpPr>
        <p:spPr>
          <a:xfrm>
            <a:off x="1922956" y="2766604"/>
            <a:ext cx="43" cy="43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2" name="Google Shape;3202;p26"/>
          <p:cNvSpPr/>
          <p:nvPr/>
        </p:nvSpPr>
        <p:spPr>
          <a:xfrm>
            <a:off x="1918545" y="2775469"/>
            <a:ext cx="43" cy="43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3" name="Google Shape;3203;p26"/>
          <p:cNvSpPr/>
          <p:nvPr/>
        </p:nvSpPr>
        <p:spPr>
          <a:xfrm>
            <a:off x="445239" y="914204"/>
            <a:ext cx="94336" cy="96291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4" name="Google Shape;3204;p26"/>
          <p:cNvSpPr/>
          <p:nvPr/>
        </p:nvSpPr>
        <p:spPr>
          <a:xfrm>
            <a:off x="3474916" y="445203"/>
            <a:ext cx="101059" cy="102121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5" name="Google Shape;3205;p26"/>
          <p:cNvSpPr/>
          <p:nvPr/>
        </p:nvSpPr>
        <p:spPr>
          <a:xfrm>
            <a:off x="3749654" y="1380135"/>
            <a:ext cx="101506" cy="102586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6" name="Google Shape;3206;p26"/>
          <p:cNvSpPr/>
          <p:nvPr/>
        </p:nvSpPr>
        <p:spPr>
          <a:xfrm>
            <a:off x="3436141" y="607435"/>
            <a:ext cx="24808" cy="20469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7" name="Google Shape;3207;p26"/>
          <p:cNvSpPr/>
          <p:nvPr/>
        </p:nvSpPr>
        <p:spPr>
          <a:xfrm>
            <a:off x="610078" y="1128452"/>
            <a:ext cx="24809" cy="20450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8" name="Google Shape;3208;p26"/>
          <p:cNvSpPr/>
          <p:nvPr/>
        </p:nvSpPr>
        <p:spPr>
          <a:xfrm>
            <a:off x="690794" y="1053435"/>
            <a:ext cx="22890" cy="18625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9" name="Google Shape;3209;p26"/>
          <p:cNvSpPr/>
          <p:nvPr/>
        </p:nvSpPr>
        <p:spPr>
          <a:xfrm>
            <a:off x="1278001" y="2545023"/>
            <a:ext cx="22890" cy="1894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0" name="Google Shape;3210;p26"/>
          <p:cNvSpPr/>
          <p:nvPr/>
        </p:nvSpPr>
        <p:spPr>
          <a:xfrm>
            <a:off x="885896" y="1586615"/>
            <a:ext cx="22890" cy="18625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1" name="Google Shape;3211;p26"/>
          <p:cNvSpPr/>
          <p:nvPr/>
        </p:nvSpPr>
        <p:spPr>
          <a:xfrm>
            <a:off x="433413" y="3879417"/>
            <a:ext cx="19724" cy="21791"/>
          </a:xfrm>
          <a:custGeom>
            <a:rect b="b" l="l" r="r" t="t"/>
            <a:pathLst>
              <a:path extrusionOk="0" h="1170" w="1059">
                <a:moveTo>
                  <a:pt x="462" y="1"/>
                </a:moveTo>
                <a:cubicBezTo>
                  <a:pt x="353" y="1"/>
                  <a:pt x="239" y="46"/>
                  <a:pt x="171" y="137"/>
                </a:cubicBezTo>
                <a:cubicBezTo>
                  <a:pt x="69" y="240"/>
                  <a:pt x="1" y="376"/>
                  <a:pt x="35" y="513"/>
                </a:cubicBezTo>
                <a:lnTo>
                  <a:pt x="35" y="649"/>
                </a:lnTo>
                <a:cubicBezTo>
                  <a:pt x="69" y="922"/>
                  <a:pt x="274" y="1127"/>
                  <a:pt x="512" y="1161"/>
                </a:cubicBezTo>
                <a:cubicBezTo>
                  <a:pt x="537" y="1167"/>
                  <a:pt x="561" y="1170"/>
                  <a:pt x="585" y="1170"/>
                </a:cubicBezTo>
                <a:cubicBezTo>
                  <a:pt x="695" y="1170"/>
                  <a:pt x="797" y="1109"/>
                  <a:pt x="854" y="1025"/>
                </a:cubicBezTo>
                <a:cubicBezTo>
                  <a:pt x="922" y="922"/>
                  <a:pt x="990" y="820"/>
                  <a:pt x="1024" y="718"/>
                </a:cubicBezTo>
                <a:cubicBezTo>
                  <a:pt x="1058" y="615"/>
                  <a:pt x="1058" y="547"/>
                  <a:pt x="1024" y="445"/>
                </a:cubicBezTo>
                <a:cubicBezTo>
                  <a:pt x="956" y="274"/>
                  <a:pt x="785" y="137"/>
                  <a:pt x="615" y="35"/>
                </a:cubicBezTo>
                <a:cubicBezTo>
                  <a:pt x="569" y="12"/>
                  <a:pt x="516" y="1"/>
                  <a:pt x="46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2" name="Google Shape;3212;p26"/>
          <p:cNvSpPr/>
          <p:nvPr/>
        </p:nvSpPr>
        <p:spPr>
          <a:xfrm>
            <a:off x="312675" y="3494277"/>
            <a:ext cx="19072" cy="21829"/>
          </a:xfrm>
          <a:custGeom>
            <a:rect b="b" l="l" r="r" t="t"/>
            <a:pathLst>
              <a:path extrusionOk="0" h="1172" w="1024">
                <a:moveTo>
                  <a:pt x="435" y="1"/>
                </a:moveTo>
                <a:cubicBezTo>
                  <a:pt x="327" y="1"/>
                  <a:pt x="225" y="39"/>
                  <a:pt x="137" y="105"/>
                </a:cubicBezTo>
                <a:cubicBezTo>
                  <a:pt x="34" y="241"/>
                  <a:pt x="0" y="378"/>
                  <a:pt x="0" y="514"/>
                </a:cubicBezTo>
                <a:lnTo>
                  <a:pt x="0" y="651"/>
                </a:lnTo>
                <a:cubicBezTo>
                  <a:pt x="34" y="924"/>
                  <a:pt x="239" y="1128"/>
                  <a:pt x="512" y="1162"/>
                </a:cubicBezTo>
                <a:cubicBezTo>
                  <a:pt x="536" y="1169"/>
                  <a:pt x="560" y="1171"/>
                  <a:pt x="584" y="1171"/>
                </a:cubicBezTo>
                <a:cubicBezTo>
                  <a:pt x="695" y="1171"/>
                  <a:pt x="797" y="1110"/>
                  <a:pt x="853" y="1026"/>
                </a:cubicBezTo>
                <a:cubicBezTo>
                  <a:pt x="921" y="924"/>
                  <a:pt x="956" y="821"/>
                  <a:pt x="990" y="719"/>
                </a:cubicBezTo>
                <a:cubicBezTo>
                  <a:pt x="1024" y="617"/>
                  <a:pt x="1024" y="548"/>
                  <a:pt x="990" y="446"/>
                </a:cubicBezTo>
                <a:cubicBezTo>
                  <a:pt x="921" y="275"/>
                  <a:pt x="785" y="139"/>
                  <a:pt x="614" y="36"/>
                </a:cubicBezTo>
                <a:cubicBezTo>
                  <a:pt x="554" y="12"/>
                  <a:pt x="494" y="1"/>
                  <a:pt x="43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3" name="Google Shape;3213;p26"/>
          <p:cNvSpPr/>
          <p:nvPr/>
        </p:nvSpPr>
        <p:spPr>
          <a:xfrm>
            <a:off x="3576602" y="1418724"/>
            <a:ext cx="23523" cy="18048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4" name="Google Shape;3214;p26"/>
          <p:cNvSpPr/>
          <p:nvPr/>
        </p:nvSpPr>
        <p:spPr>
          <a:xfrm>
            <a:off x="1085431" y="3803581"/>
            <a:ext cx="23542" cy="18029"/>
          </a:xfrm>
          <a:custGeom>
            <a:rect b="b" l="l" r="r" t="t"/>
            <a:pathLst>
              <a:path extrusionOk="0" h="968" w="1264">
                <a:moveTo>
                  <a:pt x="637" y="0"/>
                </a:moveTo>
                <a:cubicBezTo>
                  <a:pt x="440" y="0"/>
                  <a:pt x="246" y="84"/>
                  <a:pt x="103" y="251"/>
                </a:cubicBezTo>
                <a:cubicBezTo>
                  <a:pt x="1" y="388"/>
                  <a:pt x="1" y="558"/>
                  <a:pt x="103" y="661"/>
                </a:cubicBezTo>
                <a:cubicBezTo>
                  <a:pt x="240" y="831"/>
                  <a:pt x="410" y="934"/>
                  <a:pt x="615" y="968"/>
                </a:cubicBezTo>
                <a:cubicBezTo>
                  <a:pt x="751" y="968"/>
                  <a:pt x="888" y="934"/>
                  <a:pt x="990" y="831"/>
                </a:cubicBezTo>
                <a:cubicBezTo>
                  <a:pt x="1263" y="592"/>
                  <a:pt x="1195" y="217"/>
                  <a:pt x="888" y="46"/>
                </a:cubicBezTo>
                <a:cubicBezTo>
                  <a:pt x="806" y="16"/>
                  <a:pt x="721" y="0"/>
                  <a:pt x="63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5" name="Google Shape;3215;p26"/>
          <p:cNvSpPr/>
          <p:nvPr/>
        </p:nvSpPr>
        <p:spPr>
          <a:xfrm>
            <a:off x="378119" y="804323"/>
            <a:ext cx="23542" cy="1797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6" name="Google Shape;3216;p26"/>
          <p:cNvSpPr/>
          <p:nvPr/>
        </p:nvSpPr>
        <p:spPr>
          <a:xfrm>
            <a:off x="3227071" y="416690"/>
            <a:ext cx="22257" cy="18998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7" name="Google Shape;3217;p26"/>
          <p:cNvSpPr/>
          <p:nvPr/>
        </p:nvSpPr>
        <p:spPr>
          <a:xfrm>
            <a:off x="3111399" y="2810505"/>
            <a:ext cx="18457" cy="24399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8" name="Google Shape;3218;p26"/>
          <p:cNvSpPr/>
          <p:nvPr/>
        </p:nvSpPr>
        <p:spPr>
          <a:xfrm>
            <a:off x="3096164" y="1404719"/>
            <a:ext cx="21624" cy="2024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9" name="Google Shape;3219;p26"/>
          <p:cNvSpPr/>
          <p:nvPr/>
        </p:nvSpPr>
        <p:spPr>
          <a:xfrm>
            <a:off x="1255746" y="4143111"/>
            <a:ext cx="20990" cy="20264"/>
          </a:xfrm>
          <a:custGeom>
            <a:rect b="b" l="l" r="r" t="t"/>
            <a:pathLst>
              <a:path extrusionOk="0" h="1088" w="1127">
                <a:moveTo>
                  <a:pt x="519" y="0"/>
                </a:moveTo>
                <a:cubicBezTo>
                  <a:pt x="442" y="0"/>
                  <a:pt x="368" y="23"/>
                  <a:pt x="308" y="71"/>
                </a:cubicBezTo>
                <a:cubicBezTo>
                  <a:pt x="103" y="208"/>
                  <a:pt x="1" y="412"/>
                  <a:pt x="35" y="651"/>
                </a:cubicBezTo>
                <a:cubicBezTo>
                  <a:pt x="119" y="904"/>
                  <a:pt x="388" y="1087"/>
                  <a:pt x="671" y="1087"/>
                </a:cubicBezTo>
                <a:cubicBezTo>
                  <a:pt x="732" y="1087"/>
                  <a:pt x="793" y="1079"/>
                  <a:pt x="854" y="1061"/>
                </a:cubicBezTo>
                <a:cubicBezTo>
                  <a:pt x="990" y="1027"/>
                  <a:pt x="1093" y="890"/>
                  <a:pt x="1093" y="754"/>
                </a:cubicBezTo>
                <a:cubicBezTo>
                  <a:pt x="1127" y="549"/>
                  <a:pt x="1059" y="344"/>
                  <a:pt x="922" y="208"/>
                </a:cubicBezTo>
                <a:cubicBezTo>
                  <a:pt x="812" y="76"/>
                  <a:pt x="65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0" name="Google Shape;3220;p26"/>
          <p:cNvSpPr/>
          <p:nvPr/>
        </p:nvSpPr>
        <p:spPr>
          <a:xfrm>
            <a:off x="3303335" y="345733"/>
            <a:ext cx="22890" cy="17843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1" name="Google Shape;3221;p26"/>
          <p:cNvSpPr/>
          <p:nvPr/>
        </p:nvSpPr>
        <p:spPr>
          <a:xfrm>
            <a:off x="2838151" y="1737663"/>
            <a:ext cx="18439" cy="24157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2" name="Google Shape;3222;p26"/>
          <p:cNvSpPr/>
          <p:nvPr/>
        </p:nvSpPr>
        <p:spPr>
          <a:xfrm>
            <a:off x="2822898" y="1454898"/>
            <a:ext cx="20990" cy="20301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3" name="Google Shape;3223;p26"/>
          <p:cNvSpPr/>
          <p:nvPr/>
        </p:nvSpPr>
        <p:spPr>
          <a:xfrm>
            <a:off x="1605276" y="1454898"/>
            <a:ext cx="22890" cy="18364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4" name="Google Shape;3224;p26"/>
          <p:cNvSpPr/>
          <p:nvPr/>
        </p:nvSpPr>
        <p:spPr>
          <a:xfrm>
            <a:off x="1682174" y="1383588"/>
            <a:ext cx="22890" cy="18029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5" name="Google Shape;3225;p26"/>
          <p:cNvSpPr/>
          <p:nvPr/>
        </p:nvSpPr>
        <p:spPr>
          <a:xfrm>
            <a:off x="1201737" y="1369583"/>
            <a:ext cx="20990" cy="19873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6" name="Google Shape;3226;p26"/>
          <p:cNvSpPr/>
          <p:nvPr/>
        </p:nvSpPr>
        <p:spPr>
          <a:xfrm>
            <a:off x="767058" y="229836"/>
            <a:ext cx="25442" cy="16409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7" name="Google Shape;3227;p26"/>
          <p:cNvSpPr/>
          <p:nvPr/>
        </p:nvSpPr>
        <p:spPr>
          <a:xfrm>
            <a:off x="486156" y="193575"/>
            <a:ext cx="22276" cy="1974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8" name="Google Shape;3228;p26"/>
          <p:cNvSpPr/>
          <p:nvPr/>
        </p:nvSpPr>
        <p:spPr>
          <a:xfrm>
            <a:off x="282170" y="581173"/>
            <a:ext cx="24157" cy="21568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9" name="Google Shape;3229;p26"/>
          <p:cNvSpPr/>
          <p:nvPr/>
        </p:nvSpPr>
        <p:spPr>
          <a:xfrm>
            <a:off x="107404" y="358451"/>
            <a:ext cx="22890" cy="18737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30" name="Google Shape;3230;p26"/>
          <p:cNvSpPr/>
          <p:nvPr/>
        </p:nvSpPr>
        <p:spPr>
          <a:xfrm>
            <a:off x="2706641" y="927953"/>
            <a:ext cx="17172" cy="24417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31" name="Google Shape;3231;p26"/>
          <p:cNvSpPr/>
          <p:nvPr/>
        </p:nvSpPr>
        <p:spPr>
          <a:xfrm>
            <a:off x="2756218" y="649975"/>
            <a:ext cx="20357" cy="2074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32" name="Google Shape;3232;p26"/>
          <p:cNvSpPr/>
          <p:nvPr/>
        </p:nvSpPr>
        <p:spPr>
          <a:xfrm>
            <a:off x="2858518" y="676421"/>
            <a:ext cx="18997" cy="20115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33" name="Google Shape;3233;p26"/>
          <p:cNvSpPr/>
          <p:nvPr/>
        </p:nvSpPr>
        <p:spPr>
          <a:xfrm>
            <a:off x="3387217" y="3775086"/>
            <a:ext cx="25442" cy="18085"/>
          </a:xfrm>
          <a:custGeom>
            <a:rect b="b" l="l" r="r" t="t"/>
            <a:pathLst>
              <a:path extrusionOk="0" h="971" w="1366">
                <a:moveTo>
                  <a:pt x="873" y="0"/>
                </a:moveTo>
                <a:cubicBezTo>
                  <a:pt x="613" y="0"/>
                  <a:pt x="379" y="97"/>
                  <a:pt x="171" y="246"/>
                </a:cubicBezTo>
                <a:cubicBezTo>
                  <a:pt x="35" y="382"/>
                  <a:pt x="0" y="587"/>
                  <a:pt x="103" y="757"/>
                </a:cubicBezTo>
                <a:cubicBezTo>
                  <a:pt x="160" y="900"/>
                  <a:pt x="288" y="971"/>
                  <a:pt x="427" y="971"/>
                </a:cubicBezTo>
                <a:cubicBezTo>
                  <a:pt x="455" y="971"/>
                  <a:pt x="484" y="968"/>
                  <a:pt x="512" y="962"/>
                </a:cubicBezTo>
                <a:cubicBezTo>
                  <a:pt x="717" y="928"/>
                  <a:pt x="888" y="894"/>
                  <a:pt x="1092" y="792"/>
                </a:cubicBezTo>
                <a:cubicBezTo>
                  <a:pt x="1263" y="723"/>
                  <a:pt x="1365" y="519"/>
                  <a:pt x="1331" y="314"/>
                </a:cubicBezTo>
                <a:cubicBezTo>
                  <a:pt x="1297" y="143"/>
                  <a:pt x="1161" y="7"/>
                  <a:pt x="990" y="7"/>
                </a:cubicBezTo>
                <a:cubicBezTo>
                  <a:pt x="950" y="2"/>
                  <a:pt x="911" y="0"/>
                  <a:pt x="8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34" name="Google Shape;3234;p26"/>
          <p:cNvSpPr/>
          <p:nvPr/>
        </p:nvSpPr>
        <p:spPr>
          <a:xfrm>
            <a:off x="3669385" y="3729607"/>
            <a:ext cx="22890" cy="20823"/>
          </a:xfrm>
          <a:custGeom>
            <a:rect b="b" l="l" r="r" t="t"/>
            <a:pathLst>
              <a:path extrusionOk="0" h="1118" w="1229">
                <a:moveTo>
                  <a:pt x="655" y="0"/>
                </a:moveTo>
                <a:cubicBezTo>
                  <a:pt x="597" y="0"/>
                  <a:pt x="537" y="9"/>
                  <a:pt x="478" y="26"/>
                </a:cubicBezTo>
                <a:cubicBezTo>
                  <a:pt x="171" y="162"/>
                  <a:pt x="0" y="572"/>
                  <a:pt x="137" y="879"/>
                </a:cubicBezTo>
                <a:cubicBezTo>
                  <a:pt x="205" y="1016"/>
                  <a:pt x="341" y="1118"/>
                  <a:pt x="512" y="1118"/>
                </a:cubicBezTo>
                <a:cubicBezTo>
                  <a:pt x="717" y="1118"/>
                  <a:pt x="921" y="1016"/>
                  <a:pt x="1058" y="879"/>
                </a:cubicBezTo>
                <a:cubicBezTo>
                  <a:pt x="1228" y="674"/>
                  <a:pt x="1228" y="401"/>
                  <a:pt x="1092" y="231"/>
                </a:cubicBezTo>
                <a:cubicBezTo>
                  <a:pt x="990" y="77"/>
                  <a:pt x="830" y="0"/>
                  <a:pt x="65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35" name="Google Shape;3235;p26"/>
          <p:cNvSpPr/>
          <p:nvPr/>
        </p:nvSpPr>
        <p:spPr>
          <a:xfrm>
            <a:off x="2798743" y="3870682"/>
            <a:ext cx="22890" cy="20320"/>
          </a:xfrm>
          <a:custGeom>
            <a:rect b="b" l="l" r="r" t="t"/>
            <a:pathLst>
              <a:path extrusionOk="0" h="1091" w="1229">
                <a:moveTo>
                  <a:pt x="675" y="0"/>
                </a:moveTo>
                <a:cubicBezTo>
                  <a:pt x="620" y="0"/>
                  <a:pt x="565" y="9"/>
                  <a:pt x="512" y="26"/>
                </a:cubicBezTo>
                <a:cubicBezTo>
                  <a:pt x="171" y="163"/>
                  <a:pt x="0" y="538"/>
                  <a:pt x="137" y="879"/>
                </a:cubicBezTo>
                <a:cubicBezTo>
                  <a:pt x="196" y="998"/>
                  <a:pt x="307" y="1091"/>
                  <a:pt x="447" y="1091"/>
                </a:cubicBezTo>
                <a:cubicBezTo>
                  <a:pt x="468" y="1091"/>
                  <a:pt x="490" y="1089"/>
                  <a:pt x="512" y="1084"/>
                </a:cubicBezTo>
                <a:cubicBezTo>
                  <a:pt x="717" y="1084"/>
                  <a:pt x="922" y="1016"/>
                  <a:pt x="1024" y="845"/>
                </a:cubicBezTo>
                <a:cubicBezTo>
                  <a:pt x="1195" y="675"/>
                  <a:pt x="1229" y="402"/>
                  <a:pt x="1092" y="197"/>
                </a:cubicBezTo>
                <a:cubicBezTo>
                  <a:pt x="991" y="70"/>
                  <a:pt x="834" y="0"/>
                  <a:pt x="67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36" name="Google Shape;3236;p26"/>
          <p:cNvSpPr/>
          <p:nvPr/>
        </p:nvSpPr>
        <p:spPr>
          <a:xfrm>
            <a:off x="3679535" y="3834943"/>
            <a:ext cx="20357" cy="19240"/>
          </a:xfrm>
          <a:custGeom>
            <a:rect b="b" l="l" r="r" t="t"/>
            <a:pathLst>
              <a:path extrusionOk="0" h="1033" w="1093">
                <a:moveTo>
                  <a:pt x="683" y="0"/>
                </a:moveTo>
                <a:cubicBezTo>
                  <a:pt x="479" y="0"/>
                  <a:pt x="308" y="69"/>
                  <a:pt x="172" y="205"/>
                </a:cubicBezTo>
                <a:cubicBezTo>
                  <a:pt x="35" y="307"/>
                  <a:pt x="1" y="444"/>
                  <a:pt x="1" y="615"/>
                </a:cubicBezTo>
                <a:cubicBezTo>
                  <a:pt x="28" y="855"/>
                  <a:pt x="243" y="1033"/>
                  <a:pt x="483" y="1033"/>
                </a:cubicBezTo>
                <a:cubicBezTo>
                  <a:pt x="549" y="1033"/>
                  <a:pt x="617" y="1019"/>
                  <a:pt x="683" y="990"/>
                </a:cubicBezTo>
                <a:cubicBezTo>
                  <a:pt x="956" y="853"/>
                  <a:pt x="1093" y="546"/>
                  <a:pt x="1025" y="273"/>
                </a:cubicBezTo>
                <a:cubicBezTo>
                  <a:pt x="991" y="103"/>
                  <a:pt x="854" y="0"/>
                  <a:pt x="68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37" name="Google Shape;3237;p26"/>
          <p:cNvSpPr/>
          <p:nvPr/>
        </p:nvSpPr>
        <p:spPr>
          <a:xfrm>
            <a:off x="3614091" y="2067852"/>
            <a:ext cx="21624" cy="21456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38" name="Google Shape;3238;p26"/>
          <p:cNvSpPr/>
          <p:nvPr/>
        </p:nvSpPr>
        <p:spPr>
          <a:xfrm>
            <a:off x="3769786" y="705526"/>
            <a:ext cx="24808" cy="18848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39" name="Google Shape;3239;p26"/>
          <p:cNvSpPr/>
          <p:nvPr/>
        </p:nvSpPr>
        <p:spPr>
          <a:xfrm>
            <a:off x="3863836" y="412313"/>
            <a:ext cx="24808" cy="20488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0" name="Google Shape;3240;p26"/>
          <p:cNvSpPr/>
          <p:nvPr/>
        </p:nvSpPr>
        <p:spPr>
          <a:xfrm>
            <a:off x="3662383" y="212685"/>
            <a:ext cx="23542" cy="1881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1" name="Google Shape;3241;p26"/>
          <p:cNvSpPr/>
          <p:nvPr/>
        </p:nvSpPr>
        <p:spPr>
          <a:xfrm>
            <a:off x="253564" y="1007174"/>
            <a:ext cx="23542" cy="17843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2" name="Google Shape;3242;p26"/>
          <p:cNvSpPr/>
          <p:nvPr/>
        </p:nvSpPr>
        <p:spPr>
          <a:xfrm>
            <a:off x="135992" y="1502119"/>
            <a:ext cx="22909" cy="22238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3" name="Google Shape;3243;p26"/>
          <p:cNvSpPr/>
          <p:nvPr/>
        </p:nvSpPr>
        <p:spPr>
          <a:xfrm>
            <a:off x="291705" y="1261127"/>
            <a:ext cx="21624" cy="21363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4" name="Google Shape;3244;p26"/>
          <p:cNvSpPr/>
          <p:nvPr/>
        </p:nvSpPr>
        <p:spPr>
          <a:xfrm>
            <a:off x="2737732" y="4139759"/>
            <a:ext cx="23542" cy="18029"/>
          </a:xfrm>
          <a:custGeom>
            <a:rect b="b" l="l" r="r" t="t"/>
            <a:pathLst>
              <a:path extrusionOk="0" h="968" w="1264">
                <a:moveTo>
                  <a:pt x="637" y="0"/>
                </a:moveTo>
                <a:cubicBezTo>
                  <a:pt x="440" y="0"/>
                  <a:pt x="246" y="84"/>
                  <a:pt x="103" y="251"/>
                </a:cubicBezTo>
                <a:cubicBezTo>
                  <a:pt x="1" y="388"/>
                  <a:pt x="1" y="558"/>
                  <a:pt x="103" y="661"/>
                </a:cubicBezTo>
                <a:cubicBezTo>
                  <a:pt x="240" y="831"/>
                  <a:pt x="410" y="934"/>
                  <a:pt x="615" y="968"/>
                </a:cubicBezTo>
                <a:cubicBezTo>
                  <a:pt x="751" y="968"/>
                  <a:pt x="888" y="934"/>
                  <a:pt x="990" y="831"/>
                </a:cubicBezTo>
                <a:cubicBezTo>
                  <a:pt x="1263" y="592"/>
                  <a:pt x="1195" y="217"/>
                  <a:pt x="888" y="47"/>
                </a:cubicBezTo>
                <a:cubicBezTo>
                  <a:pt x="806" y="16"/>
                  <a:pt x="721" y="0"/>
                  <a:pt x="63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5" name="Google Shape;3245;p26"/>
          <p:cNvSpPr/>
          <p:nvPr/>
        </p:nvSpPr>
        <p:spPr>
          <a:xfrm>
            <a:off x="1132456" y="3067885"/>
            <a:ext cx="18457" cy="24399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6" name="Google Shape;3246;p26"/>
          <p:cNvSpPr/>
          <p:nvPr/>
        </p:nvSpPr>
        <p:spPr>
          <a:xfrm>
            <a:off x="1117855" y="2785474"/>
            <a:ext cx="20990" cy="2024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7" name="Google Shape;3247;p26"/>
          <p:cNvSpPr/>
          <p:nvPr/>
        </p:nvSpPr>
        <p:spPr>
          <a:xfrm>
            <a:off x="2081896" y="3848427"/>
            <a:ext cx="22909" cy="22275"/>
          </a:xfrm>
          <a:custGeom>
            <a:rect b="b" l="l" r="r" t="t"/>
            <a:pathLst>
              <a:path extrusionOk="0" h="1196" w="1230">
                <a:moveTo>
                  <a:pt x="819" y="0"/>
                </a:moveTo>
                <a:cubicBezTo>
                  <a:pt x="775" y="0"/>
                  <a:pt x="729" y="9"/>
                  <a:pt x="683" y="27"/>
                </a:cubicBezTo>
                <a:cubicBezTo>
                  <a:pt x="410" y="129"/>
                  <a:pt x="205" y="368"/>
                  <a:pt x="69" y="641"/>
                </a:cubicBezTo>
                <a:cubicBezTo>
                  <a:pt x="1" y="812"/>
                  <a:pt x="69" y="982"/>
                  <a:pt x="205" y="1119"/>
                </a:cubicBezTo>
                <a:cubicBezTo>
                  <a:pt x="274" y="1170"/>
                  <a:pt x="359" y="1196"/>
                  <a:pt x="444" y="1196"/>
                </a:cubicBezTo>
                <a:cubicBezTo>
                  <a:pt x="530" y="1196"/>
                  <a:pt x="615" y="1170"/>
                  <a:pt x="683" y="1119"/>
                </a:cubicBezTo>
                <a:cubicBezTo>
                  <a:pt x="854" y="982"/>
                  <a:pt x="990" y="846"/>
                  <a:pt x="1127" y="709"/>
                </a:cubicBezTo>
                <a:cubicBezTo>
                  <a:pt x="1229" y="539"/>
                  <a:pt x="1229" y="334"/>
                  <a:pt x="1127" y="164"/>
                </a:cubicBezTo>
                <a:cubicBezTo>
                  <a:pt x="1052" y="64"/>
                  <a:pt x="940" y="0"/>
                  <a:pt x="8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8" name="Google Shape;3248;p26"/>
          <p:cNvSpPr/>
          <p:nvPr/>
        </p:nvSpPr>
        <p:spPr>
          <a:xfrm>
            <a:off x="1264015" y="3859918"/>
            <a:ext cx="21624" cy="21307"/>
          </a:xfrm>
          <a:custGeom>
            <a:rect b="b" l="l" r="r" t="t"/>
            <a:pathLst>
              <a:path extrusionOk="0" h="1144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00"/>
                  <a:pt x="34" y="809"/>
                  <a:pt x="307" y="1048"/>
                </a:cubicBezTo>
                <a:cubicBezTo>
                  <a:pt x="367" y="1107"/>
                  <a:pt x="449" y="1144"/>
                  <a:pt x="535" y="1144"/>
                </a:cubicBezTo>
                <a:cubicBezTo>
                  <a:pt x="597" y="1144"/>
                  <a:pt x="660" y="1125"/>
                  <a:pt x="717" y="1082"/>
                </a:cubicBezTo>
                <a:cubicBezTo>
                  <a:pt x="922" y="1014"/>
                  <a:pt x="1058" y="843"/>
                  <a:pt x="1092" y="638"/>
                </a:cubicBezTo>
                <a:cubicBezTo>
                  <a:pt x="1161" y="400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9" name="Google Shape;3249;p26"/>
          <p:cNvSpPr/>
          <p:nvPr/>
        </p:nvSpPr>
        <p:spPr>
          <a:xfrm>
            <a:off x="1516586" y="4428150"/>
            <a:ext cx="959057" cy="731422"/>
          </a:xfrm>
          <a:custGeom>
            <a:rect b="b" l="l" r="r" t="t"/>
            <a:pathLst>
              <a:path extrusionOk="0" h="39271" w="51493">
                <a:moveTo>
                  <a:pt x="17165" y="7024"/>
                </a:moveTo>
                <a:lnTo>
                  <a:pt x="17233" y="7366"/>
                </a:lnTo>
                <a:lnTo>
                  <a:pt x="17233" y="7400"/>
                </a:lnTo>
                <a:cubicBezTo>
                  <a:pt x="16994" y="7366"/>
                  <a:pt x="17028" y="7229"/>
                  <a:pt x="17165" y="7024"/>
                </a:cubicBezTo>
                <a:close/>
                <a:moveTo>
                  <a:pt x="12490" y="7093"/>
                </a:moveTo>
                <a:lnTo>
                  <a:pt x="11841" y="8082"/>
                </a:lnTo>
                <a:lnTo>
                  <a:pt x="11773" y="8014"/>
                </a:lnTo>
                <a:cubicBezTo>
                  <a:pt x="11944" y="7639"/>
                  <a:pt x="12183" y="7332"/>
                  <a:pt x="12490" y="7093"/>
                </a:cubicBezTo>
                <a:close/>
                <a:moveTo>
                  <a:pt x="16687" y="3066"/>
                </a:moveTo>
                <a:cubicBezTo>
                  <a:pt x="16892" y="3544"/>
                  <a:pt x="17028" y="4056"/>
                  <a:pt x="17096" y="4568"/>
                </a:cubicBezTo>
                <a:cubicBezTo>
                  <a:pt x="17096" y="4943"/>
                  <a:pt x="17267" y="5318"/>
                  <a:pt x="17506" y="5625"/>
                </a:cubicBezTo>
                <a:cubicBezTo>
                  <a:pt x="17711" y="5898"/>
                  <a:pt x="17881" y="6171"/>
                  <a:pt x="17984" y="6478"/>
                </a:cubicBezTo>
                <a:cubicBezTo>
                  <a:pt x="18018" y="6581"/>
                  <a:pt x="18018" y="6683"/>
                  <a:pt x="18018" y="6786"/>
                </a:cubicBezTo>
                <a:cubicBezTo>
                  <a:pt x="17813" y="7059"/>
                  <a:pt x="17949" y="7263"/>
                  <a:pt x="18120" y="7468"/>
                </a:cubicBezTo>
                <a:lnTo>
                  <a:pt x="19348" y="9174"/>
                </a:lnTo>
                <a:cubicBezTo>
                  <a:pt x="19383" y="9208"/>
                  <a:pt x="19383" y="9277"/>
                  <a:pt x="19417" y="9311"/>
                </a:cubicBezTo>
                <a:lnTo>
                  <a:pt x="19110" y="9481"/>
                </a:lnTo>
                <a:cubicBezTo>
                  <a:pt x="18530" y="8696"/>
                  <a:pt x="18052" y="7843"/>
                  <a:pt x="17642" y="6990"/>
                </a:cubicBezTo>
                <a:cubicBezTo>
                  <a:pt x="17574" y="6854"/>
                  <a:pt x="17506" y="6683"/>
                  <a:pt x="17403" y="6649"/>
                </a:cubicBezTo>
                <a:cubicBezTo>
                  <a:pt x="17165" y="6581"/>
                  <a:pt x="16926" y="6547"/>
                  <a:pt x="16687" y="6547"/>
                </a:cubicBezTo>
                <a:lnTo>
                  <a:pt x="16687" y="3066"/>
                </a:lnTo>
                <a:close/>
                <a:moveTo>
                  <a:pt x="14571" y="6751"/>
                </a:moveTo>
                <a:lnTo>
                  <a:pt x="14605" y="6786"/>
                </a:lnTo>
                <a:cubicBezTo>
                  <a:pt x="14367" y="7707"/>
                  <a:pt x="14059" y="8628"/>
                  <a:pt x="13786" y="9584"/>
                </a:cubicBezTo>
                <a:lnTo>
                  <a:pt x="13513" y="9106"/>
                </a:lnTo>
                <a:cubicBezTo>
                  <a:pt x="13889" y="8287"/>
                  <a:pt x="14230" y="7536"/>
                  <a:pt x="14571" y="6751"/>
                </a:cubicBezTo>
                <a:close/>
                <a:moveTo>
                  <a:pt x="14878" y="3680"/>
                </a:moveTo>
                <a:cubicBezTo>
                  <a:pt x="14878" y="3749"/>
                  <a:pt x="14878" y="3783"/>
                  <a:pt x="14878" y="3851"/>
                </a:cubicBezTo>
                <a:cubicBezTo>
                  <a:pt x="14503" y="5489"/>
                  <a:pt x="13923" y="7093"/>
                  <a:pt x="13138" y="8594"/>
                </a:cubicBezTo>
                <a:cubicBezTo>
                  <a:pt x="13048" y="8714"/>
                  <a:pt x="12984" y="8808"/>
                  <a:pt x="12901" y="8898"/>
                </a:cubicBezTo>
                <a:lnTo>
                  <a:pt x="12901" y="8898"/>
                </a:lnTo>
                <a:cubicBezTo>
                  <a:pt x="12907" y="8815"/>
                  <a:pt x="12933" y="8752"/>
                  <a:pt x="12933" y="8662"/>
                </a:cubicBezTo>
                <a:cubicBezTo>
                  <a:pt x="12933" y="8560"/>
                  <a:pt x="12899" y="8423"/>
                  <a:pt x="12865" y="8321"/>
                </a:cubicBezTo>
                <a:cubicBezTo>
                  <a:pt x="12856" y="8312"/>
                  <a:pt x="12837" y="8308"/>
                  <a:pt x="12813" y="8308"/>
                </a:cubicBezTo>
                <a:cubicBezTo>
                  <a:pt x="12747" y="8308"/>
                  <a:pt x="12642" y="8339"/>
                  <a:pt x="12592" y="8389"/>
                </a:cubicBezTo>
                <a:cubicBezTo>
                  <a:pt x="12524" y="8458"/>
                  <a:pt x="12456" y="8560"/>
                  <a:pt x="12387" y="8628"/>
                </a:cubicBezTo>
                <a:cubicBezTo>
                  <a:pt x="12080" y="9072"/>
                  <a:pt x="11705" y="9447"/>
                  <a:pt x="11261" y="9720"/>
                </a:cubicBezTo>
                <a:cubicBezTo>
                  <a:pt x="12797" y="8048"/>
                  <a:pt x="13786" y="5830"/>
                  <a:pt x="14878" y="3680"/>
                </a:cubicBezTo>
                <a:close/>
                <a:moveTo>
                  <a:pt x="19519" y="8116"/>
                </a:moveTo>
                <a:lnTo>
                  <a:pt x="22044" y="10164"/>
                </a:lnTo>
                <a:cubicBezTo>
                  <a:pt x="21566" y="9993"/>
                  <a:pt x="21157" y="9788"/>
                  <a:pt x="20748" y="9515"/>
                </a:cubicBezTo>
                <a:cubicBezTo>
                  <a:pt x="20475" y="9379"/>
                  <a:pt x="20236" y="9242"/>
                  <a:pt x="19997" y="9072"/>
                </a:cubicBezTo>
                <a:cubicBezTo>
                  <a:pt x="19690" y="8867"/>
                  <a:pt x="19485" y="8560"/>
                  <a:pt x="19417" y="8219"/>
                </a:cubicBezTo>
                <a:lnTo>
                  <a:pt x="19519" y="8116"/>
                </a:lnTo>
                <a:close/>
                <a:moveTo>
                  <a:pt x="10613" y="10266"/>
                </a:moveTo>
                <a:cubicBezTo>
                  <a:pt x="10613" y="10300"/>
                  <a:pt x="10613" y="10300"/>
                  <a:pt x="10613" y="10334"/>
                </a:cubicBezTo>
                <a:cubicBezTo>
                  <a:pt x="10545" y="10437"/>
                  <a:pt x="10442" y="10505"/>
                  <a:pt x="10340" y="10573"/>
                </a:cubicBezTo>
                <a:lnTo>
                  <a:pt x="10306" y="10505"/>
                </a:lnTo>
                <a:lnTo>
                  <a:pt x="10613" y="10266"/>
                </a:lnTo>
                <a:close/>
                <a:moveTo>
                  <a:pt x="35932" y="9277"/>
                </a:moveTo>
                <a:lnTo>
                  <a:pt x="35932" y="9277"/>
                </a:lnTo>
                <a:cubicBezTo>
                  <a:pt x="35898" y="9891"/>
                  <a:pt x="35762" y="10505"/>
                  <a:pt x="35557" y="11051"/>
                </a:cubicBezTo>
                <a:lnTo>
                  <a:pt x="35557" y="11085"/>
                </a:lnTo>
                <a:cubicBezTo>
                  <a:pt x="35489" y="10812"/>
                  <a:pt x="35420" y="10607"/>
                  <a:pt x="35352" y="10369"/>
                </a:cubicBezTo>
                <a:lnTo>
                  <a:pt x="35932" y="9277"/>
                </a:lnTo>
                <a:close/>
                <a:moveTo>
                  <a:pt x="13411" y="10369"/>
                </a:moveTo>
                <a:lnTo>
                  <a:pt x="13411" y="10369"/>
                </a:lnTo>
                <a:cubicBezTo>
                  <a:pt x="13275" y="10983"/>
                  <a:pt x="13002" y="11597"/>
                  <a:pt x="12660" y="12143"/>
                </a:cubicBezTo>
                <a:cubicBezTo>
                  <a:pt x="12592" y="12041"/>
                  <a:pt x="12592" y="11972"/>
                  <a:pt x="12592" y="11972"/>
                </a:cubicBezTo>
                <a:lnTo>
                  <a:pt x="13411" y="10369"/>
                </a:lnTo>
                <a:close/>
                <a:moveTo>
                  <a:pt x="35011" y="10914"/>
                </a:moveTo>
                <a:lnTo>
                  <a:pt x="35011" y="10914"/>
                </a:lnTo>
                <a:cubicBezTo>
                  <a:pt x="35077" y="11513"/>
                  <a:pt x="34755" y="12047"/>
                  <a:pt x="34234" y="12295"/>
                </a:cubicBezTo>
                <a:lnTo>
                  <a:pt x="34234" y="12295"/>
                </a:lnTo>
                <a:cubicBezTo>
                  <a:pt x="34314" y="11769"/>
                  <a:pt x="34615" y="11278"/>
                  <a:pt x="35011" y="10914"/>
                </a:cubicBezTo>
                <a:close/>
                <a:moveTo>
                  <a:pt x="15424" y="7195"/>
                </a:moveTo>
                <a:cubicBezTo>
                  <a:pt x="15527" y="7570"/>
                  <a:pt x="15493" y="7980"/>
                  <a:pt x="15356" y="8355"/>
                </a:cubicBezTo>
                <a:cubicBezTo>
                  <a:pt x="15322" y="8423"/>
                  <a:pt x="15322" y="8492"/>
                  <a:pt x="15356" y="8594"/>
                </a:cubicBezTo>
                <a:cubicBezTo>
                  <a:pt x="15595" y="9345"/>
                  <a:pt x="15663" y="10164"/>
                  <a:pt x="15561" y="10983"/>
                </a:cubicBezTo>
                <a:cubicBezTo>
                  <a:pt x="15527" y="11631"/>
                  <a:pt x="15493" y="12279"/>
                  <a:pt x="15424" y="12996"/>
                </a:cubicBezTo>
                <a:cubicBezTo>
                  <a:pt x="15390" y="12894"/>
                  <a:pt x="15356" y="12894"/>
                  <a:pt x="15356" y="12894"/>
                </a:cubicBezTo>
                <a:cubicBezTo>
                  <a:pt x="15322" y="11665"/>
                  <a:pt x="15185" y="10403"/>
                  <a:pt x="14878" y="9174"/>
                </a:cubicBezTo>
                <a:cubicBezTo>
                  <a:pt x="14878" y="9140"/>
                  <a:pt x="14878" y="9072"/>
                  <a:pt x="14912" y="9038"/>
                </a:cubicBezTo>
                <a:lnTo>
                  <a:pt x="14912" y="9072"/>
                </a:lnTo>
                <a:cubicBezTo>
                  <a:pt x="15083" y="8458"/>
                  <a:pt x="15254" y="7843"/>
                  <a:pt x="15424" y="7195"/>
                </a:cubicBezTo>
                <a:close/>
                <a:moveTo>
                  <a:pt x="33578" y="12075"/>
                </a:moveTo>
                <a:lnTo>
                  <a:pt x="33646" y="12211"/>
                </a:lnTo>
                <a:cubicBezTo>
                  <a:pt x="33407" y="12552"/>
                  <a:pt x="33100" y="12859"/>
                  <a:pt x="32793" y="13167"/>
                </a:cubicBezTo>
                <a:cubicBezTo>
                  <a:pt x="32520" y="13337"/>
                  <a:pt x="32179" y="13405"/>
                  <a:pt x="31838" y="13405"/>
                </a:cubicBezTo>
                <a:cubicBezTo>
                  <a:pt x="31820" y="13409"/>
                  <a:pt x="31803" y="13411"/>
                  <a:pt x="31785" y="13411"/>
                </a:cubicBezTo>
                <a:cubicBezTo>
                  <a:pt x="31626" y="13411"/>
                  <a:pt x="31448" y="13276"/>
                  <a:pt x="31326" y="13030"/>
                </a:cubicBezTo>
                <a:lnTo>
                  <a:pt x="31326" y="13030"/>
                </a:lnTo>
                <a:cubicBezTo>
                  <a:pt x="31365" y="13032"/>
                  <a:pt x="31403" y="13032"/>
                  <a:pt x="31442" y="13032"/>
                </a:cubicBezTo>
                <a:cubicBezTo>
                  <a:pt x="32253" y="13032"/>
                  <a:pt x="33024" y="12693"/>
                  <a:pt x="33578" y="12075"/>
                </a:cubicBezTo>
                <a:close/>
                <a:moveTo>
                  <a:pt x="39618" y="12041"/>
                </a:moveTo>
                <a:lnTo>
                  <a:pt x="39618" y="12041"/>
                </a:lnTo>
                <a:cubicBezTo>
                  <a:pt x="39822" y="12075"/>
                  <a:pt x="40027" y="12075"/>
                  <a:pt x="40232" y="12109"/>
                </a:cubicBezTo>
                <a:cubicBezTo>
                  <a:pt x="40266" y="12109"/>
                  <a:pt x="40300" y="12143"/>
                  <a:pt x="40334" y="12177"/>
                </a:cubicBezTo>
                <a:lnTo>
                  <a:pt x="41528" y="13405"/>
                </a:lnTo>
                <a:lnTo>
                  <a:pt x="41119" y="13883"/>
                </a:lnTo>
                <a:lnTo>
                  <a:pt x="41119" y="13917"/>
                </a:lnTo>
                <a:cubicBezTo>
                  <a:pt x="40573" y="13337"/>
                  <a:pt x="39959" y="12859"/>
                  <a:pt x="39618" y="12041"/>
                </a:cubicBezTo>
                <a:close/>
                <a:moveTo>
                  <a:pt x="36581" y="10198"/>
                </a:moveTo>
                <a:lnTo>
                  <a:pt x="36683" y="10232"/>
                </a:lnTo>
                <a:cubicBezTo>
                  <a:pt x="36785" y="10983"/>
                  <a:pt x="36819" y="11699"/>
                  <a:pt x="36410" y="12314"/>
                </a:cubicBezTo>
                <a:cubicBezTo>
                  <a:pt x="36319" y="12253"/>
                  <a:pt x="36200" y="12138"/>
                  <a:pt x="36103" y="12138"/>
                </a:cubicBezTo>
                <a:cubicBezTo>
                  <a:pt x="36091" y="12138"/>
                  <a:pt x="36080" y="12139"/>
                  <a:pt x="36069" y="12143"/>
                </a:cubicBezTo>
                <a:cubicBezTo>
                  <a:pt x="36001" y="12177"/>
                  <a:pt x="35966" y="12382"/>
                  <a:pt x="35932" y="12518"/>
                </a:cubicBezTo>
                <a:cubicBezTo>
                  <a:pt x="35898" y="12587"/>
                  <a:pt x="35898" y="12655"/>
                  <a:pt x="35898" y="12723"/>
                </a:cubicBezTo>
                <a:lnTo>
                  <a:pt x="35898" y="12791"/>
                </a:lnTo>
                <a:cubicBezTo>
                  <a:pt x="35796" y="13405"/>
                  <a:pt x="35659" y="13986"/>
                  <a:pt x="35455" y="14566"/>
                </a:cubicBezTo>
                <a:cubicBezTo>
                  <a:pt x="35523" y="14122"/>
                  <a:pt x="35591" y="13678"/>
                  <a:pt x="35591" y="13235"/>
                </a:cubicBezTo>
                <a:cubicBezTo>
                  <a:pt x="35557" y="12723"/>
                  <a:pt x="35659" y="12211"/>
                  <a:pt x="35864" y="11733"/>
                </a:cubicBezTo>
                <a:cubicBezTo>
                  <a:pt x="36069" y="11187"/>
                  <a:pt x="36342" y="10710"/>
                  <a:pt x="36581" y="10198"/>
                </a:cubicBezTo>
                <a:close/>
                <a:moveTo>
                  <a:pt x="36581" y="13610"/>
                </a:moveTo>
                <a:lnTo>
                  <a:pt x="36581" y="13644"/>
                </a:lnTo>
                <a:cubicBezTo>
                  <a:pt x="36512" y="13951"/>
                  <a:pt x="36444" y="14224"/>
                  <a:pt x="36376" y="14566"/>
                </a:cubicBezTo>
                <a:lnTo>
                  <a:pt x="36171" y="14429"/>
                </a:lnTo>
                <a:lnTo>
                  <a:pt x="36512" y="13610"/>
                </a:lnTo>
                <a:close/>
                <a:moveTo>
                  <a:pt x="39106" y="12962"/>
                </a:moveTo>
                <a:lnTo>
                  <a:pt x="40675" y="15077"/>
                </a:lnTo>
                <a:lnTo>
                  <a:pt x="40437" y="15453"/>
                </a:lnTo>
                <a:cubicBezTo>
                  <a:pt x="39891" y="14668"/>
                  <a:pt x="39447" y="13849"/>
                  <a:pt x="39106" y="12962"/>
                </a:cubicBezTo>
                <a:close/>
                <a:moveTo>
                  <a:pt x="12797" y="12894"/>
                </a:moveTo>
                <a:lnTo>
                  <a:pt x="12797" y="12894"/>
                </a:lnTo>
                <a:cubicBezTo>
                  <a:pt x="13002" y="13849"/>
                  <a:pt x="12456" y="15180"/>
                  <a:pt x="11841" y="15623"/>
                </a:cubicBezTo>
                <a:cubicBezTo>
                  <a:pt x="11876" y="15487"/>
                  <a:pt x="11910" y="15385"/>
                  <a:pt x="11910" y="15282"/>
                </a:cubicBezTo>
                <a:cubicBezTo>
                  <a:pt x="12114" y="14668"/>
                  <a:pt x="12285" y="14088"/>
                  <a:pt x="12490" y="13474"/>
                </a:cubicBezTo>
                <a:cubicBezTo>
                  <a:pt x="12558" y="13269"/>
                  <a:pt x="12660" y="13064"/>
                  <a:pt x="12797" y="12894"/>
                </a:cubicBezTo>
                <a:close/>
                <a:moveTo>
                  <a:pt x="14640" y="10198"/>
                </a:moveTo>
                <a:lnTo>
                  <a:pt x="14640" y="10198"/>
                </a:lnTo>
                <a:cubicBezTo>
                  <a:pt x="14537" y="11426"/>
                  <a:pt x="14469" y="12552"/>
                  <a:pt x="14332" y="13678"/>
                </a:cubicBezTo>
                <a:cubicBezTo>
                  <a:pt x="14230" y="14668"/>
                  <a:pt x="14094" y="15658"/>
                  <a:pt x="13513" y="16408"/>
                </a:cubicBezTo>
                <a:cubicBezTo>
                  <a:pt x="13411" y="16545"/>
                  <a:pt x="13411" y="16750"/>
                  <a:pt x="13513" y="16886"/>
                </a:cubicBezTo>
                <a:cubicBezTo>
                  <a:pt x="13616" y="17091"/>
                  <a:pt x="13582" y="17364"/>
                  <a:pt x="13411" y="17534"/>
                </a:cubicBezTo>
                <a:cubicBezTo>
                  <a:pt x="13343" y="17637"/>
                  <a:pt x="13172" y="17637"/>
                  <a:pt x="13104" y="17671"/>
                </a:cubicBezTo>
                <a:cubicBezTo>
                  <a:pt x="13206" y="16442"/>
                  <a:pt x="13275" y="15248"/>
                  <a:pt x="13377" y="14088"/>
                </a:cubicBezTo>
                <a:cubicBezTo>
                  <a:pt x="13411" y="13951"/>
                  <a:pt x="13445" y="13815"/>
                  <a:pt x="13479" y="13678"/>
                </a:cubicBezTo>
                <a:cubicBezTo>
                  <a:pt x="13616" y="13064"/>
                  <a:pt x="13752" y="12416"/>
                  <a:pt x="13855" y="11802"/>
                </a:cubicBezTo>
                <a:cubicBezTo>
                  <a:pt x="14025" y="11222"/>
                  <a:pt x="14298" y="10676"/>
                  <a:pt x="14640" y="10198"/>
                </a:cubicBezTo>
                <a:close/>
                <a:moveTo>
                  <a:pt x="10647" y="14702"/>
                </a:moveTo>
                <a:cubicBezTo>
                  <a:pt x="10408" y="15658"/>
                  <a:pt x="9419" y="17466"/>
                  <a:pt x="8907" y="17876"/>
                </a:cubicBezTo>
                <a:cubicBezTo>
                  <a:pt x="9077" y="17330"/>
                  <a:pt x="9248" y="16750"/>
                  <a:pt x="9419" y="16169"/>
                </a:cubicBezTo>
                <a:cubicBezTo>
                  <a:pt x="9419" y="16135"/>
                  <a:pt x="9453" y="16067"/>
                  <a:pt x="9487" y="16033"/>
                </a:cubicBezTo>
                <a:lnTo>
                  <a:pt x="10647" y="14702"/>
                </a:lnTo>
                <a:close/>
                <a:moveTo>
                  <a:pt x="11466" y="16784"/>
                </a:moveTo>
                <a:lnTo>
                  <a:pt x="11534" y="16852"/>
                </a:lnTo>
                <a:cubicBezTo>
                  <a:pt x="11466" y="17227"/>
                  <a:pt x="11364" y="17603"/>
                  <a:pt x="11261" y="18012"/>
                </a:cubicBezTo>
                <a:cubicBezTo>
                  <a:pt x="11091" y="17978"/>
                  <a:pt x="10988" y="17910"/>
                  <a:pt x="11091" y="17705"/>
                </a:cubicBezTo>
                <a:lnTo>
                  <a:pt x="11057" y="17705"/>
                </a:lnTo>
                <a:cubicBezTo>
                  <a:pt x="11193" y="17398"/>
                  <a:pt x="11330" y="17091"/>
                  <a:pt x="11466" y="16784"/>
                </a:cubicBezTo>
                <a:close/>
                <a:moveTo>
                  <a:pt x="39208" y="17671"/>
                </a:moveTo>
                <a:cubicBezTo>
                  <a:pt x="39276" y="17876"/>
                  <a:pt x="39276" y="18012"/>
                  <a:pt x="39310" y="18183"/>
                </a:cubicBezTo>
                <a:lnTo>
                  <a:pt x="39242" y="18217"/>
                </a:lnTo>
                <a:cubicBezTo>
                  <a:pt x="39208" y="18114"/>
                  <a:pt x="39174" y="17978"/>
                  <a:pt x="39174" y="17876"/>
                </a:cubicBezTo>
                <a:cubicBezTo>
                  <a:pt x="39140" y="17841"/>
                  <a:pt x="39174" y="17807"/>
                  <a:pt x="39208" y="17705"/>
                </a:cubicBezTo>
                <a:lnTo>
                  <a:pt x="39208" y="17671"/>
                </a:lnTo>
                <a:close/>
                <a:moveTo>
                  <a:pt x="12967" y="18149"/>
                </a:moveTo>
                <a:lnTo>
                  <a:pt x="13000" y="18182"/>
                </a:lnTo>
                <a:lnTo>
                  <a:pt x="13000" y="18182"/>
                </a:lnTo>
                <a:cubicBezTo>
                  <a:pt x="12994" y="18273"/>
                  <a:pt x="12964" y="18368"/>
                  <a:pt x="12933" y="18490"/>
                </a:cubicBezTo>
                <a:lnTo>
                  <a:pt x="12865" y="18456"/>
                </a:lnTo>
                <a:cubicBezTo>
                  <a:pt x="12899" y="18353"/>
                  <a:pt x="12933" y="18251"/>
                  <a:pt x="12967" y="18149"/>
                </a:cubicBezTo>
                <a:close/>
                <a:moveTo>
                  <a:pt x="35011" y="14259"/>
                </a:moveTo>
                <a:cubicBezTo>
                  <a:pt x="34943" y="14566"/>
                  <a:pt x="34909" y="14839"/>
                  <a:pt x="34874" y="15009"/>
                </a:cubicBezTo>
                <a:cubicBezTo>
                  <a:pt x="34704" y="15180"/>
                  <a:pt x="34533" y="15248"/>
                  <a:pt x="34465" y="15385"/>
                </a:cubicBezTo>
                <a:cubicBezTo>
                  <a:pt x="34021" y="16340"/>
                  <a:pt x="33475" y="17261"/>
                  <a:pt x="32827" y="18114"/>
                </a:cubicBezTo>
                <a:cubicBezTo>
                  <a:pt x="32725" y="18285"/>
                  <a:pt x="32588" y="18422"/>
                  <a:pt x="32418" y="18660"/>
                </a:cubicBezTo>
                <a:cubicBezTo>
                  <a:pt x="32418" y="18558"/>
                  <a:pt x="32418" y="18490"/>
                  <a:pt x="32452" y="18422"/>
                </a:cubicBezTo>
                <a:cubicBezTo>
                  <a:pt x="32759" y="17739"/>
                  <a:pt x="33032" y="17091"/>
                  <a:pt x="33339" y="16442"/>
                </a:cubicBezTo>
                <a:cubicBezTo>
                  <a:pt x="33441" y="16272"/>
                  <a:pt x="33510" y="16135"/>
                  <a:pt x="33646" y="16033"/>
                </a:cubicBezTo>
                <a:cubicBezTo>
                  <a:pt x="34158" y="15487"/>
                  <a:pt x="34567" y="14907"/>
                  <a:pt x="34909" y="14259"/>
                </a:cubicBezTo>
                <a:close/>
                <a:moveTo>
                  <a:pt x="23409" y="17603"/>
                </a:moveTo>
                <a:cubicBezTo>
                  <a:pt x="23819" y="17876"/>
                  <a:pt x="24126" y="18251"/>
                  <a:pt x="24330" y="18695"/>
                </a:cubicBezTo>
                <a:cubicBezTo>
                  <a:pt x="23921" y="18422"/>
                  <a:pt x="23614" y="18046"/>
                  <a:pt x="23409" y="17603"/>
                </a:cubicBezTo>
                <a:close/>
                <a:moveTo>
                  <a:pt x="35796" y="15350"/>
                </a:moveTo>
                <a:lnTo>
                  <a:pt x="35796" y="15350"/>
                </a:lnTo>
                <a:cubicBezTo>
                  <a:pt x="35659" y="16477"/>
                  <a:pt x="35250" y="17603"/>
                  <a:pt x="34670" y="18592"/>
                </a:cubicBezTo>
                <a:cubicBezTo>
                  <a:pt x="34636" y="18660"/>
                  <a:pt x="34567" y="18626"/>
                  <a:pt x="34431" y="18695"/>
                </a:cubicBezTo>
                <a:cubicBezTo>
                  <a:pt x="34567" y="18285"/>
                  <a:pt x="34670" y="17910"/>
                  <a:pt x="34772" y="17534"/>
                </a:cubicBezTo>
                <a:cubicBezTo>
                  <a:pt x="34909" y="16647"/>
                  <a:pt x="35420" y="16067"/>
                  <a:pt x="35796" y="15350"/>
                </a:cubicBezTo>
                <a:close/>
                <a:moveTo>
                  <a:pt x="36444" y="18183"/>
                </a:moveTo>
                <a:lnTo>
                  <a:pt x="36444" y="18183"/>
                </a:lnTo>
                <a:cubicBezTo>
                  <a:pt x="36546" y="18524"/>
                  <a:pt x="36512" y="18695"/>
                  <a:pt x="36205" y="18695"/>
                </a:cubicBezTo>
                <a:lnTo>
                  <a:pt x="36444" y="18183"/>
                </a:lnTo>
                <a:close/>
                <a:moveTo>
                  <a:pt x="41801" y="17398"/>
                </a:moveTo>
                <a:lnTo>
                  <a:pt x="43132" y="18831"/>
                </a:lnTo>
                <a:cubicBezTo>
                  <a:pt x="42518" y="18524"/>
                  <a:pt x="42040" y="18012"/>
                  <a:pt x="41801" y="17398"/>
                </a:cubicBezTo>
                <a:close/>
                <a:moveTo>
                  <a:pt x="33680" y="17773"/>
                </a:moveTo>
                <a:lnTo>
                  <a:pt x="34158" y="17910"/>
                </a:lnTo>
                <a:lnTo>
                  <a:pt x="33578" y="19377"/>
                </a:lnTo>
                <a:cubicBezTo>
                  <a:pt x="33480" y="19221"/>
                  <a:pt x="33383" y="19165"/>
                  <a:pt x="33285" y="19165"/>
                </a:cubicBezTo>
                <a:cubicBezTo>
                  <a:pt x="33218" y="19165"/>
                  <a:pt x="33151" y="19192"/>
                  <a:pt x="33084" y="19230"/>
                </a:cubicBezTo>
                <a:lnTo>
                  <a:pt x="33084" y="19230"/>
                </a:lnTo>
                <a:lnTo>
                  <a:pt x="33680" y="17773"/>
                </a:lnTo>
                <a:close/>
                <a:moveTo>
                  <a:pt x="14025" y="17398"/>
                </a:moveTo>
                <a:lnTo>
                  <a:pt x="14025" y="17398"/>
                </a:lnTo>
                <a:cubicBezTo>
                  <a:pt x="14230" y="18353"/>
                  <a:pt x="14025" y="19104"/>
                  <a:pt x="13479" y="19548"/>
                </a:cubicBezTo>
                <a:cubicBezTo>
                  <a:pt x="13309" y="18660"/>
                  <a:pt x="13821" y="18149"/>
                  <a:pt x="14025" y="17398"/>
                </a:cubicBezTo>
                <a:close/>
                <a:moveTo>
                  <a:pt x="39686" y="15760"/>
                </a:moveTo>
                <a:lnTo>
                  <a:pt x="39686" y="15760"/>
                </a:lnTo>
                <a:cubicBezTo>
                  <a:pt x="39754" y="15777"/>
                  <a:pt x="39814" y="15777"/>
                  <a:pt x="39861" y="15777"/>
                </a:cubicBezTo>
                <a:cubicBezTo>
                  <a:pt x="39908" y="15777"/>
                  <a:pt x="39942" y="15777"/>
                  <a:pt x="39959" y="15794"/>
                </a:cubicBezTo>
                <a:cubicBezTo>
                  <a:pt x="40232" y="16238"/>
                  <a:pt x="40505" y="16681"/>
                  <a:pt x="40812" y="17125"/>
                </a:cubicBezTo>
                <a:cubicBezTo>
                  <a:pt x="40505" y="17432"/>
                  <a:pt x="40505" y="17534"/>
                  <a:pt x="40641" y="17807"/>
                </a:cubicBezTo>
                <a:cubicBezTo>
                  <a:pt x="40744" y="18080"/>
                  <a:pt x="40880" y="18387"/>
                  <a:pt x="41051" y="18660"/>
                </a:cubicBezTo>
                <a:cubicBezTo>
                  <a:pt x="41187" y="18933"/>
                  <a:pt x="41324" y="19206"/>
                  <a:pt x="41460" y="19479"/>
                </a:cubicBezTo>
                <a:lnTo>
                  <a:pt x="41392" y="19548"/>
                </a:lnTo>
                <a:cubicBezTo>
                  <a:pt x="40675" y="18353"/>
                  <a:pt x="40095" y="17091"/>
                  <a:pt x="39686" y="15760"/>
                </a:cubicBezTo>
                <a:close/>
                <a:moveTo>
                  <a:pt x="16141" y="17466"/>
                </a:moveTo>
                <a:cubicBezTo>
                  <a:pt x="16004" y="18319"/>
                  <a:pt x="15766" y="19104"/>
                  <a:pt x="15458" y="19889"/>
                </a:cubicBezTo>
                <a:lnTo>
                  <a:pt x="15356" y="19855"/>
                </a:lnTo>
                <a:cubicBezTo>
                  <a:pt x="15390" y="19241"/>
                  <a:pt x="15424" y="18592"/>
                  <a:pt x="15458" y="17876"/>
                </a:cubicBezTo>
                <a:cubicBezTo>
                  <a:pt x="15540" y="17949"/>
                  <a:pt x="15608" y="17980"/>
                  <a:pt x="15668" y="17980"/>
                </a:cubicBezTo>
                <a:cubicBezTo>
                  <a:pt x="15857" y="17980"/>
                  <a:pt x="15959" y="17674"/>
                  <a:pt x="16141" y="17466"/>
                </a:cubicBezTo>
                <a:close/>
                <a:moveTo>
                  <a:pt x="36990" y="17330"/>
                </a:moveTo>
                <a:cubicBezTo>
                  <a:pt x="37195" y="18183"/>
                  <a:pt x="37570" y="19002"/>
                  <a:pt x="37638" y="19923"/>
                </a:cubicBezTo>
                <a:lnTo>
                  <a:pt x="37536" y="19957"/>
                </a:lnTo>
                <a:cubicBezTo>
                  <a:pt x="37400" y="19786"/>
                  <a:pt x="37263" y="19582"/>
                  <a:pt x="37127" y="19411"/>
                </a:cubicBezTo>
                <a:cubicBezTo>
                  <a:pt x="37024" y="19275"/>
                  <a:pt x="36990" y="19138"/>
                  <a:pt x="36990" y="18968"/>
                </a:cubicBezTo>
                <a:lnTo>
                  <a:pt x="36990" y="17330"/>
                </a:lnTo>
                <a:close/>
                <a:moveTo>
                  <a:pt x="11739" y="13440"/>
                </a:moveTo>
                <a:cubicBezTo>
                  <a:pt x="11705" y="14361"/>
                  <a:pt x="11432" y="15248"/>
                  <a:pt x="10988" y="16067"/>
                </a:cubicBezTo>
                <a:cubicBezTo>
                  <a:pt x="10818" y="16272"/>
                  <a:pt x="10749" y="16545"/>
                  <a:pt x="10852" y="16818"/>
                </a:cubicBezTo>
                <a:cubicBezTo>
                  <a:pt x="10852" y="16886"/>
                  <a:pt x="10818" y="17023"/>
                  <a:pt x="10784" y="17091"/>
                </a:cubicBezTo>
                <a:cubicBezTo>
                  <a:pt x="10681" y="17330"/>
                  <a:pt x="10579" y="17534"/>
                  <a:pt x="10511" y="17773"/>
                </a:cubicBezTo>
                <a:cubicBezTo>
                  <a:pt x="10340" y="18149"/>
                  <a:pt x="10340" y="18183"/>
                  <a:pt x="10681" y="18490"/>
                </a:cubicBezTo>
                <a:cubicBezTo>
                  <a:pt x="10476" y="19036"/>
                  <a:pt x="10169" y="19582"/>
                  <a:pt x="9828" y="20059"/>
                </a:cubicBezTo>
                <a:cubicBezTo>
                  <a:pt x="9862" y="19821"/>
                  <a:pt x="9931" y="19616"/>
                  <a:pt x="9999" y="19377"/>
                </a:cubicBezTo>
                <a:cubicBezTo>
                  <a:pt x="10033" y="19172"/>
                  <a:pt x="10033" y="18968"/>
                  <a:pt x="9999" y="18763"/>
                </a:cubicBezTo>
                <a:cubicBezTo>
                  <a:pt x="9965" y="18592"/>
                  <a:pt x="9794" y="18524"/>
                  <a:pt x="9658" y="18387"/>
                </a:cubicBezTo>
                <a:cubicBezTo>
                  <a:pt x="10033" y="17637"/>
                  <a:pt x="10374" y="16886"/>
                  <a:pt x="10749" y="16135"/>
                </a:cubicBezTo>
                <a:cubicBezTo>
                  <a:pt x="10818" y="15965"/>
                  <a:pt x="10886" y="15794"/>
                  <a:pt x="10920" y="15623"/>
                </a:cubicBezTo>
                <a:cubicBezTo>
                  <a:pt x="11057" y="14805"/>
                  <a:pt x="11466" y="14190"/>
                  <a:pt x="11739" y="13440"/>
                </a:cubicBezTo>
                <a:close/>
                <a:moveTo>
                  <a:pt x="41392" y="18046"/>
                </a:moveTo>
                <a:cubicBezTo>
                  <a:pt x="41801" y="18626"/>
                  <a:pt x="42416" y="18968"/>
                  <a:pt x="42552" y="19821"/>
                </a:cubicBezTo>
                <a:lnTo>
                  <a:pt x="42552" y="19855"/>
                </a:lnTo>
                <a:cubicBezTo>
                  <a:pt x="42620" y="20094"/>
                  <a:pt x="42723" y="20332"/>
                  <a:pt x="42825" y="20571"/>
                </a:cubicBezTo>
                <a:lnTo>
                  <a:pt x="42723" y="20640"/>
                </a:lnTo>
                <a:lnTo>
                  <a:pt x="41324" y="18114"/>
                </a:lnTo>
                <a:lnTo>
                  <a:pt x="41392" y="18046"/>
                </a:lnTo>
                <a:close/>
                <a:moveTo>
                  <a:pt x="10272" y="20401"/>
                </a:moveTo>
                <a:lnTo>
                  <a:pt x="10340" y="20503"/>
                </a:lnTo>
                <a:lnTo>
                  <a:pt x="10101" y="20742"/>
                </a:lnTo>
                <a:cubicBezTo>
                  <a:pt x="10169" y="20640"/>
                  <a:pt x="10204" y="20537"/>
                  <a:pt x="10272" y="20401"/>
                </a:cubicBezTo>
                <a:close/>
                <a:moveTo>
                  <a:pt x="33066" y="19275"/>
                </a:moveTo>
                <a:cubicBezTo>
                  <a:pt x="33066" y="19366"/>
                  <a:pt x="33066" y="19457"/>
                  <a:pt x="33066" y="19548"/>
                </a:cubicBezTo>
                <a:cubicBezTo>
                  <a:pt x="32827" y="20094"/>
                  <a:pt x="32418" y="20503"/>
                  <a:pt x="31906" y="20776"/>
                </a:cubicBezTo>
                <a:lnTo>
                  <a:pt x="33066" y="19275"/>
                </a:lnTo>
                <a:close/>
                <a:moveTo>
                  <a:pt x="37229" y="12245"/>
                </a:moveTo>
                <a:cubicBezTo>
                  <a:pt x="37331" y="12348"/>
                  <a:pt x="37400" y="12518"/>
                  <a:pt x="37434" y="12689"/>
                </a:cubicBezTo>
                <a:cubicBezTo>
                  <a:pt x="37673" y="13678"/>
                  <a:pt x="37911" y="14668"/>
                  <a:pt x="38184" y="15623"/>
                </a:cubicBezTo>
                <a:cubicBezTo>
                  <a:pt x="38287" y="16101"/>
                  <a:pt x="38423" y="16545"/>
                  <a:pt x="38594" y="16988"/>
                </a:cubicBezTo>
                <a:cubicBezTo>
                  <a:pt x="38764" y="17295"/>
                  <a:pt x="38764" y="17671"/>
                  <a:pt x="38662" y="17978"/>
                </a:cubicBezTo>
                <a:cubicBezTo>
                  <a:pt x="38560" y="17705"/>
                  <a:pt x="38457" y="17500"/>
                  <a:pt x="38389" y="17261"/>
                </a:cubicBezTo>
                <a:cubicBezTo>
                  <a:pt x="38219" y="16750"/>
                  <a:pt x="38082" y="16204"/>
                  <a:pt x="37911" y="15658"/>
                </a:cubicBezTo>
                <a:cubicBezTo>
                  <a:pt x="37850" y="15505"/>
                  <a:pt x="37762" y="15379"/>
                  <a:pt x="37646" y="15379"/>
                </a:cubicBezTo>
                <a:cubicBezTo>
                  <a:pt x="37632" y="15379"/>
                  <a:pt x="37619" y="15381"/>
                  <a:pt x="37604" y="15385"/>
                </a:cubicBezTo>
                <a:cubicBezTo>
                  <a:pt x="37434" y="15453"/>
                  <a:pt x="37434" y="15623"/>
                  <a:pt x="37468" y="15828"/>
                </a:cubicBezTo>
                <a:cubicBezTo>
                  <a:pt x="37741" y="16681"/>
                  <a:pt x="37980" y="17568"/>
                  <a:pt x="38321" y="18387"/>
                </a:cubicBezTo>
                <a:cubicBezTo>
                  <a:pt x="38492" y="18763"/>
                  <a:pt x="38730" y="19104"/>
                  <a:pt x="39003" y="19411"/>
                </a:cubicBezTo>
                <a:cubicBezTo>
                  <a:pt x="39140" y="19513"/>
                  <a:pt x="39276" y="19684"/>
                  <a:pt x="39345" y="19855"/>
                </a:cubicBezTo>
                <a:cubicBezTo>
                  <a:pt x="39481" y="20298"/>
                  <a:pt x="39652" y="20776"/>
                  <a:pt x="39788" y="21220"/>
                </a:cubicBezTo>
                <a:cubicBezTo>
                  <a:pt x="39856" y="21322"/>
                  <a:pt x="39856" y="21459"/>
                  <a:pt x="39891" y="21595"/>
                </a:cubicBezTo>
                <a:cubicBezTo>
                  <a:pt x="39515" y="21186"/>
                  <a:pt x="39174" y="20776"/>
                  <a:pt x="38901" y="20298"/>
                </a:cubicBezTo>
                <a:cubicBezTo>
                  <a:pt x="38560" y="19889"/>
                  <a:pt x="38287" y="19377"/>
                  <a:pt x="38184" y="18831"/>
                </a:cubicBezTo>
                <a:cubicBezTo>
                  <a:pt x="38150" y="18763"/>
                  <a:pt x="38116" y="18626"/>
                  <a:pt x="38082" y="18626"/>
                </a:cubicBezTo>
                <a:cubicBezTo>
                  <a:pt x="37809" y="18524"/>
                  <a:pt x="37775" y="18251"/>
                  <a:pt x="37741" y="18012"/>
                </a:cubicBezTo>
                <a:cubicBezTo>
                  <a:pt x="37604" y="17364"/>
                  <a:pt x="37468" y="16715"/>
                  <a:pt x="37331" y="16067"/>
                </a:cubicBezTo>
                <a:cubicBezTo>
                  <a:pt x="37331" y="15999"/>
                  <a:pt x="37365" y="15931"/>
                  <a:pt x="37297" y="15862"/>
                </a:cubicBezTo>
                <a:cubicBezTo>
                  <a:pt x="37263" y="15760"/>
                  <a:pt x="37161" y="15692"/>
                  <a:pt x="37092" y="15658"/>
                </a:cubicBezTo>
                <a:cubicBezTo>
                  <a:pt x="37024" y="15658"/>
                  <a:pt x="36922" y="15760"/>
                  <a:pt x="36922" y="15828"/>
                </a:cubicBezTo>
                <a:cubicBezTo>
                  <a:pt x="36888" y="16067"/>
                  <a:pt x="36785" y="16272"/>
                  <a:pt x="36615" y="16442"/>
                </a:cubicBezTo>
                <a:cubicBezTo>
                  <a:pt x="36546" y="16477"/>
                  <a:pt x="36546" y="16579"/>
                  <a:pt x="36546" y="16647"/>
                </a:cubicBezTo>
                <a:cubicBezTo>
                  <a:pt x="36376" y="17364"/>
                  <a:pt x="36035" y="18080"/>
                  <a:pt x="35557" y="18660"/>
                </a:cubicBezTo>
                <a:cubicBezTo>
                  <a:pt x="35557" y="18626"/>
                  <a:pt x="35557" y="18558"/>
                  <a:pt x="35557" y="18524"/>
                </a:cubicBezTo>
                <a:cubicBezTo>
                  <a:pt x="35898" y="17773"/>
                  <a:pt x="36103" y="16988"/>
                  <a:pt x="36239" y="16204"/>
                </a:cubicBezTo>
                <a:cubicBezTo>
                  <a:pt x="36274" y="16101"/>
                  <a:pt x="36308" y="16033"/>
                  <a:pt x="36342" y="15965"/>
                </a:cubicBezTo>
                <a:cubicBezTo>
                  <a:pt x="36888" y="15009"/>
                  <a:pt x="37161" y="13917"/>
                  <a:pt x="37161" y="12825"/>
                </a:cubicBezTo>
                <a:cubicBezTo>
                  <a:pt x="37195" y="12655"/>
                  <a:pt x="37229" y="12416"/>
                  <a:pt x="37229" y="12245"/>
                </a:cubicBezTo>
                <a:close/>
                <a:moveTo>
                  <a:pt x="10101" y="20742"/>
                </a:moveTo>
                <a:lnTo>
                  <a:pt x="10101" y="20742"/>
                </a:lnTo>
                <a:cubicBezTo>
                  <a:pt x="9999" y="21151"/>
                  <a:pt x="9726" y="21459"/>
                  <a:pt x="9350" y="21629"/>
                </a:cubicBezTo>
                <a:cubicBezTo>
                  <a:pt x="9555" y="21288"/>
                  <a:pt x="9828" y="21015"/>
                  <a:pt x="10101" y="20742"/>
                </a:cubicBezTo>
                <a:close/>
                <a:moveTo>
                  <a:pt x="12967" y="19309"/>
                </a:moveTo>
                <a:cubicBezTo>
                  <a:pt x="12899" y="20332"/>
                  <a:pt x="12694" y="21288"/>
                  <a:pt x="12046" y="22004"/>
                </a:cubicBezTo>
                <a:lnTo>
                  <a:pt x="12285" y="19957"/>
                </a:lnTo>
                <a:cubicBezTo>
                  <a:pt x="12353" y="19377"/>
                  <a:pt x="12456" y="19309"/>
                  <a:pt x="12967" y="19309"/>
                </a:cubicBezTo>
                <a:close/>
                <a:moveTo>
                  <a:pt x="17267" y="22004"/>
                </a:moveTo>
                <a:lnTo>
                  <a:pt x="17267" y="22004"/>
                </a:lnTo>
                <a:cubicBezTo>
                  <a:pt x="17642" y="22141"/>
                  <a:pt x="17642" y="22175"/>
                  <a:pt x="17574" y="22721"/>
                </a:cubicBezTo>
                <a:lnTo>
                  <a:pt x="17267" y="22004"/>
                </a:lnTo>
                <a:close/>
                <a:moveTo>
                  <a:pt x="39686" y="17330"/>
                </a:moveTo>
                <a:cubicBezTo>
                  <a:pt x="40334" y="18660"/>
                  <a:pt x="40846" y="20128"/>
                  <a:pt x="41972" y="20981"/>
                </a:cubicBezTo>
                <a:cubicBezTo>
                  <a:pt x="41945" y="21145"/>
                  <a:pt x="41939" y="21310"/>
                  <a:pt x="41920" y="21475"/>
                </a:cubicBezTo>
                <a:lnTo>
                  <a:pt x="41920" y="21475"/>
                </a:lnTo>
                <a:cubicBezTo>
                  <a:pt x="41901" y="21361"/>
                  <a:pt x="41890" y="21247"/>
                  <a:pt x="41836" y="21220"/>
                </a:cubicBezTo>
                <a:cubicBezTo>
                  <a:pt x="41699" y="21151"/>
                  <a:pt x="41563" y="21117"/>
                  <a:pt x="41392" y="21117"/>
                </a:cubicBezTo>
                <a:cubicBezTo>
                  <a:pt x="41290" y="20810"/>
                  <a:pt x="41187" y="20503"/>
                  <a:pt x="41051" y="20230"/>
                </a:cubicBezTo>
                <a:cubicBezTo>
                  <a:pt x="40982" y="20059"/>
                  <a:pt x="40880" y="19957"/>
                  <a:pt x="40778" y="19821"/>
                </a:cubicBezTo>
                <a:cubicBezTo>
                  <a:pt x="40734" y="19788"/>
                  <a:pt x="40690" y="19773"/>
                  <a:pt x="40649" y="19773"/>
                </a:cubicBezTo>
                <a:cubicBezTo>
                  <a:pt x="40561" y="19773"/>
                  <a:pt x="40483" y="19841"/>
                  <a:pt x="40437" y="19957"/>
                </a:cubicBezTo>
                <a:cubicBezTo>
                  <a:pt x="40334" y="20128"/>
                  <a:pt x="40334" y="20298"/>
                  <a:pt x="40471" y="20367"/>
                </a:cubicBezTo>
                <a:cubicBezTo>
                  <a:pt x="40641" y="20503"/>
                  <a:pt x="40778" y="20674"/>
                  <a:pt x="40812" y="20878"/>
                </a:cubicBezTo>
                <a:cubicBezTo>
                  <a:pt x="40948" y="21288"/>
                  <a:pt x="41119" y="21731"/>
                  <a:pt x="41255" y="22141"/>
                </a:cubicBezTo>
                <a:cubicBezTo>
                  <a:pt x="41324" y="22312"/>
                  <a:pt x="41358" y="22482"/>
                  <a:pt x="41426" y="22721"/>
                </a:cubicBezTo>
                <a:cubicBezTo>
                  <a:pt x="41406" y="22724"/>
                  <a:pt x="41386" y="22725"/>
                  <a:pt x="41366" y="22725"/>
                </a:cubicBezTo>
                <a:cubicBezTo>
                  <a:pt x="41109" y="22725"/>
                  <a:pt x="40841" y="22530"/>
                  <a:pt x="40778" y="22277"/>
                </a:cubicBezTo>
                <a:lnTo>
                  <a:pt x="39993" y="20298"/>
                </a:lnTo>
                <a:cubicBezTo>
                  <a:pt x="40334" y="20025"/>
                  <a:pt x="40334" y="20025"/>
                  <a:pt x="40198" y="19582"/>
                </a:cubicBezTo>
                <a:cubicBezTo>
                  <a:pt x="40061" y="19206"/>
                  <a:pt x="39959" y="18831"/>
                  <a:pt x="39891" y="18456"/>
                </a:cubicBezTo>
                <a:cubicBezTo>
                  <a:pt x="39822" y="18080"/>
                  <a:pt x="39754" y="17705"/>
                  <a:pt x="39686" y="17330"/>
                </a:cubicBezTo>
                <a:close/>
                <a:moveTo>
                  <a:pt x="11534" y="21527"/>
                </a:moveTo>
                <a:lnTo>
                  <a:pt x="11637" y="21561"/>
                </a:lnTo>
                <a:cubicBezTo>
                  <a:pt x="11500" y="22175"/>
                  <a:pt x="11398" y="22789"/>
                  <a:pt x="11261" y="23472"/>
                </a:cubicBezTo>
                <a:lnTo>
                  <a:pt x="11022" y="22653"/>
                </a:lnTo>
                <a:lnTo>
                  <a:pt x="11534" y="21527"/>
                </a:lnTo>
                <a:close/>
                <a:moveTo>
                  <a:pt x="41497" y="23394"/>
                </a:moveTo>
                <a:cubicBezTo>
                  <a:pt x="41526" y="23394"/>
                  <a:pt x="41559" y="23407"/>
                  <a:pt x="41597" y="23438"/>
                </a:cubicBezTo>
                <a:cubicBezTo>
                  <a:pt x="41767" y="23540"/>
                  <a:pt x="41801" y="23779"/>
                  <a:pt x="41767" y="24086"/>
                </a:cubicBezTo>
                <a:lnTo>
                  <a:pt x="41290" y="23745"/>
                </a:lnTo>
                <a:cubicBezTo>
                  <a:pt x="41343" y="23559"/>
                  <a:pt x="41396" y="23394"/>
                  <a:pt x="41497" y="23394"/>
                </a:cubicBezTo>
                <a:close/>
                <a:moveTo>
                  <a:pt x="36615" y="23438"/>
                </a:moveTo>
                <a:lnTo>
                  <a:pt x="36615" y="23438"/>
                </a:lnTo>
                <a:cubicBezTo>
                  <a:pt x="36649" y="24018"/>
                  <a:pt x="36649" y="24018"/>
                  <a:pt x="36410" y="24188"/>
                </a:cubicBezTo>
                <a:cubicBezTo>
                  <a:pt x="36512" y="23915"/>
                  <a:pt x="36444" y="23642"/>
                  <a:pt x="36615" y="23438"/>
                </a:cubicBezTo>
                <a:close/>
                <a:moveTo>
                  <a:pt x="24501" y="22960"/>
                </a:moveTo>
                <a:lnTo>
                  <a:pt x="25968" y="23950"/>
                </a:lnTo>
                <a:lnTo>
                  <a:pt x="25661" y="24291"/>
                </a:lnTo>
                <a:lnTo>
                  <a:pt x="24433" y="23096"/>
                </a:lnTo>
                <a:lnTo>
                  <a:pt x="24501" y="22960"/>
                </a:lnTo>
                <a:close/>
                <a:moveTo>
                  <a:pt x="12729" y="15487"/>
                </a:moveTo>
                <a:lnTo>
                  <a:pt x="12831" y="15555"/>
                </a:lnTo>
                <a:lnTo>
                  <a:pt x="12456" y="18114"/>
                </a:lnTo>
                <a:cubicBezTo>
                  <a:pt x="12046" y="18319"/>
                  <a:pt x="12046" y="18319"/>
                  <a:pt x="11978" y="18729"/>
                </a:cubicBezTo>
                <a:cubicBezTo>
                  <a:pt x="11978" y="18968"/>
                  <a:pt x="11910" y="19206"/>
                  <a:pt x="11739" y="19377"/>
                </a:cubicBezTo>
                <a:cubicBezTo>
                  <a:pt x="11705" y="19445"/>
                  <a:pt x="11671" y="19513"/>
                  <a:pt x="11705" y="19616"/>
                </a:cubicBezTo>
                <a:cubicBezTo>
                  <a:pt x="11978" y="20094"/>
                  <a:pt x="11705" y="20503"/>
                  <a:pt x="11705" y="20981"/>
                </a:cubicBezTo>
                <a:cubicBezTo>
                  <a:pt x="11557" y="20877"/>
                  <a:pt x="11467" y="20819"/>
                  <a:pt x="11401" y="20819"/>
                </a:cubicBezTo>
                <a:cubicBezTo>
                  <a:pt x="11315" y="20819"/>
                  <a:pt x="11270" y="20919"/>
                  <a:pt x="11193" y="21151"/>
                </a:cubicBezTo>
                <a:lnTo>
                  <a:pt x="11193" y="21117"/>
                </a:lnTo>
                <a:cubicBezTo>
                  <a:pt x="10715" y="22312"/>
                  <a:pt x="10067" y="23438"/>
                  <a:pt x="9282" y="24461"/>
                </a:cubicBezTo>
                <a:lnTo>
                  <a:pt x="9214" y="24393"/>
                </a:lnTo>
                <a:cubicBezTo>
                  <a:pt x="9282" y="24222"/>
                  <a:pt x="9385" y="24052"/>
                  <a:pt x="9453" y="23847"/>
                </a:cubicBezTo>
                <a:cubicBezTo>
                  <a:pt x="9521" y="23642"/>
                  <a:pt x="9589" y="23438"/>
                  <a:pt x="9658" y="23233"/>
                </a:cubicBezTo>
                <a:cubicBezTo>
                  <a:pt x="9658" y="23096"/>
                  <a:pt x="9623" y="22994"/>
                  <a:pt x="9521" y="22892"/>
                </a:cubicBezTo>
                <a:cubicBezTo>
                  <a:pt x="9516" y="22887"/>
                  <a:pt x="9510" y="22885"/>
                  <a:pt x="9502" y="22885"/>
                </a:cubicBezTo>
                <a:cubicBezTo>
                  <a:pt x="9451" y="22885"/>
                  <a:pt x="9341" y="22969"/>
                  <a:pt x="9282" y="23028"/>
                </a:cubicBezTo>
                <a:cubicBezTo>
                  <a:pt x="9214" y="23131"/>
                  <a:pt x="9146" y="23267"/>
                  <a:pt x="9112" y="23369"/>
                </a:cubicBezTo>
                <a:lnTo>
                  <a:pt x="9009" y="23335"/>
                </a:lnTo>
                <a:cubicBezTo>
                  <a:pt x="9077" y="23062"/>
                  <a:pt x="9146" y="22789"/>
                  <a:pt x="9180" y="22619"/>
                </a:cubicBezTo>
                <a:cubicBezTo>
                  <a:pt x="9350" y="22550"/>
                  <a:pt x="9521" y="22448"/>
                  <a:pt x="9658" y="22346"/>
                </a:cubicBezTo>
                <a:cubicBezTo>
                  <a:pt x="9965" y="22004"/>
                  <a:pt x="10272" y="21629"/>
                  <a:pt x="10511" y="21220"/>
                </a:cubicBezTo>
                <a:cubicBezTo>
                  <a:pt x="11261" y="19855"/>
                  <a:pt x="11739" y="18353"/>
                  <a:pt x="12012" y="16818"/>
                </a:cubicBezTo>
                <a:cubicBezTo>
                  <a:pt x="12012" y="16545"/>
                  <a:pt x="12114" y="16306"/>
                  <a:pt x="12251" y="16101"/>
                </a:cubicBezTo>
                <a:cubicBezTo>
                  <a:pt x="12422" y="15896"/>
                  <a:pt x="12592" y="15692"/>
                  <a:pt x="12729" y="15487"/>
                </a:cubicBezTo>
                <a:close/>
                <a:moveTo>
                  <a:pt x="35659" y="19445"/>
                </a:moveTo>
                <a:lnTo>
                  <a:pt x="35728" y="19513"/>
                </a:lnTo>
                <a:cubicBezTo>
                  <a:pt x="35523" y="20674"/>
                  <a:pt x="35216" y="21800"/>
                  <a:pt x="34772" y="22926"/>
                </a:cubicBezTo>
                <a:cubicBezTo>
                  <a:pt x="34671" y="22881"/>
                  <a:pt x="34585" y="22861"/>
                  <a:pt x="34512" y="22861"/>
                </a:cubicBezTo>
                <a:cubicBezTo>
                  <a:pt x="34143" y="22861"/>
                  <a:pt x="34096" y="23369"/>
                  <a:pt x="33953" y="23711"/>
                </a:cubicBezTo>
                <a:cubicBezTo>
                  <a:pt x="33802" y="23642"/>
                  <a:pt x="33717" y="23601"/>
                  <a:pt x="33654" y="23601"/>
                </a:cubicBezTo>
                <a:cubicBezTo>
                  <a:pt x="33561" y="23601"/>
                  <a:pt x="33516" y="23691"/>
                  <a:pt x="33373" y="23915"/>
                </a:cubicBezTo>
                <a:cubicBezTo>
                  <a:pt x="33237" y="24222"/>
                  <a:pt x="33066" y="24495"/>
                  <a:pt x="32895" y="24768"/>
                </a:cubicBezTo>
                <a:cubicBezTo>
                  <a:pt x="32895" y="24598"/>
                  <a:pt x="32964" y="24427"/>
                  <a:pt x="32964" y="24325"/>
                </a:cubicBezTo>
                <a:cubicBezTo>
                  <a:pt x="32964" y="24052"/>
                  <a:pt x="33066" y="23779"/>
                  <a:pt x="33305" y="23642"/>
                </a:cubicBezTo>
                <a:cubicBezTo>
                  <a:pt x="33578" y="23335"/>
                  <a:pt x="33817" y="23062"/>
                  <a:pt x="34090" y="22789"/>
                </a:cubicBezTo>
                <a:cubicBezTo>
                  <a:pt x="34192" y="22653"/>
                  <a:pt x="34328" y="22482"/>
                  <a:pt x="34192" y="22277"/>
                </a:cubicBezTo>
                <a:cubicBezTo>
                  <a:pt x="34156" y="22206"/>
                  <a:pt x="34107" y="22180"/>
                  <a:pt x="34057" y="22180"/>
                </a:cubicBezTo>
                <a:cubicBezTo>
                  <a:pt x="33963" y="22180"/>
                  <a:pt x="33861" y="22267"/>
                  <a:pt x="33817" y="22312"/>
                </a:cubicBezTo>
                <a:cubicBezTo>
                  <a:pt x="33714" y="22414"/>
                  <a:pt x="33612" y="22482"/>
                  <a:pt x="33544" y="22585"/>
                </a:cubicBezTo>
                <a:lnTo>
                  <a:pt x="33544" y="22550"/>
                </a:lnTo>
                <a:cubicBezTo>
                  <a:pt x="33817" y="22004"/>
                  <a:pt x="33817" y="22004"/>
                  <a:pt x="33646" y="21527"/>
                </a:cubicBezTo>
                <a:lnTo>
                  <a:pt x="33646" y="21527"/>
                </a:lnTo>
                <a:cubicBezTo>
                  <a:pt x="33685" y="21533"/>
                  <a:pt x="33722" y="21536"/>
                  <a:pt x="33758" y="21536"/>
                </a:cubicBezTo>
                <a:cubicBezTo>
                  <a:pt x="34089" y="21536"/>
                  <a:pt x="34246" y="21262"/>
                  <a:pt x="34431" y="21015"/>
                </a:cubicBezTo>
                <a:cubicBezTo>
                  <a:pt x="34499" y="20913"/>
                  <a:pt x="34533" y="20810"/>
                  <a:pt x="34601" y="20742"/>
                </a:cubicBezTo>
                <a:cubicBezTo>
                  <a:pt x="34943" y="20298"/>
                  <a:pt x="35284" y="19855"/>
                  <a:pt x="35659" y="19445"/>
                </a:cubicBezTo>
                <a:close/>
                <a:moveTo>
                  <a:pt x="42586" y="21356"/>
                </a:moveTo>
                <a:cubicBezTo>
                  <a:pt x="42655" y="21493"/>
                  <a:pt x="42757" y="21595"/>
                  <a:pt x="42859" y="21731"/>
                </a:cubicBezTo>
                <a:cubicBezTo>
                  <a:pt x="43166" y="22380"/>
                  <a:pt x="43644" y="22960"/>
                  <a:pt x="44190" y="23438"/>
                </a:cubicBezTo>
                <a:cubicBezTo>
                  <a:pt x="43951" y="23711"/>
                  <a:pt x="44054" y="23915"/>
                  <a:pt x="44190" y="24154"/>
                </a:cubicBezTo>
                <a:cubicBezTo>
                  <a:pt x="44327" y="24393"/>
                  <a:pt x="44463" y="24666"/>
                  <a:pt x="44634" y="24905"/>
                </a:cubicBezTo>
                <a:lnTo>
                  <a:pt x="44531" y="24973"/>
                </a:lnTo>
                <a:cubicBezTo>
                  <a:pt x="44463" y="24905"/>
                  <a:pt x="44361" y="24803"/>
                  <a:pt x="44292" y="24734"/>
                </a:cubicBezTo>
                <a:cubicBezTo>
                  <a:pt x="43542" y="23677"/>
                  <a:pt x="42962" y="22550"/>
                  <a:pt x="42586" y="21356"/>
                </a:cubicBezTo>
                <a:close/>
                <a:moveTo>
                  <a:pt x="22112" y="23540"/>
                </a:moveTo>
                <a:lnTo>
                  <a:pt x="22112" y="23540"/>
                </a:lnTo>
                <a:cubicBezTo>
                  <a:pt x="22624" y="23881"/>
                  <a:pt x="22590" y="24495"/>
                  <a:pt x="22863" y="25041"/>
                </a:cubicBezTo>
                <a:cubicBezTo>
                  <a:pt x="22454" y="24768"/>
                  <a:pt x="22317" y="24461"/>
                  <a:pt x="22112" y="23540"/>
                </a:cubicBezTo>
                <a:close/>
                <a:moveTo>
                  <a:pt x="41733" y="24768"/>
                </a:moveTo>
                <a:lnTo>
                  <a:pt x="41733" y="24768"/>
                </a:lnTo>
                <a:cubicBezTo>
                  <a:pt x="42006" y="24837"/>
                  <a:pt x="41972" y="25076"/>
                  <a:pt x="42006" y="25314"/>
                </a:cubicBezTo>
                <a:lnTo>
                  <a:pt x="41733" y="24768"/>
                </a:lnTo>
                <a:close/>
                <a:moveTo>
                  <a:pt x="32110" y="24837"/>
                </a:moveTo>
                <a:lnTo>
                  <a:pt x="32110" y="24837"/>
                </a:lnTo>
                <a:cubicBezTo>
                  <a:pt x="31872" y="25349"/>
                  <a:pt x="31565" y="25826"/>
                  <a:pt x="31189" y="26236"/>
                </a:cubicBezTo>
                <a:cubicBezTo>
                  <a:pt x="31155" y="26031"/>
                  <a:pt x="31121" y="25895"/>
                  <a:pt x="31087" y="25758"/>
                </a:cubicBezTo>
                <a:cubicBezTo>
                  <a:pt x="31428" y="25451"/>
                  <a:pt x="31701" y="25007"/>
                  <a:pt x="32110" y="24837"/>
                </a:cubicBezTo>
                <a:close/>
                <a:moveTo>
                  <a:pt x="34909" y="24154"/>
                </a:moveTo>
                <a:lnTo>
                  <a:pt x="34909" y="24154"/>
                </a:lnTo>
                <a:cubicBezTo>
                  <a:pt x="34772" y="24564"/>
                  <a:pt x="34601" y="24939"/>
                  <a:pt x="34465" y="25349"/>
                </a:cubicBezTo>
                <a:cubicBezTo>
                  <a:pt x="34328" y="25758"/>
                  <a:pt x="34192" y="26202"/>
                  <a:pt x="34056" y="26611"/>
                </a:cubicBezTo>
                <a:lnTo>
                  <a:pt x="33987" y="26577"/>
                </a:lnTo>
                <a:cubicBezTo>
                  <a:pt x="34124" y="26031"/>
                  <a:pt x="34260" y="25519"/>
                  <a:pt x="34363" y="24973"/>
                </a:cubicBezTo>
                <a:cubicBezTo>
                  <a:pt x="34397" y="24598"/>
                  <a:pt x="34601" y="24291"/>
                  <a:pt x="34909" y="24154"/>
                </a:cubicBezTo>
                <a:close/>
                <a:moveTo>
                  <a:pt x="42791" y="25349"/>
                </a:moveTo>
                <a:lnTo>
                  <a:pt x="42791" y="25349"/>
                </a:lnTo>
                <a:cubicBezTo>
                  <a:pt x="43030" y="25758"/>
                  <a:pt x="43269" y="26168"/>
                  <a:pt x="43542" y="26611"/>
                </a:cubicBezTo>
                <a:cubicBezTo>
                  <a:pt x="42893" y="26475"/>
                  <a:pt x="42518" y="25826"/>
                  <a:pt x="42791" y="25349"/>
                </a:cubicBezTo>
                <a:close/>
                <a:moveTo>
                  <a:pt x="19587" y="17295"/>
                </a:moveTo>
                <a:cubicBezTo>
                  <a:pt x="19758" y="17568"/>
                  <a:pt x="19997" y="17841"/>
                  <a:pt x="20167" y="18149"/>
                </a:cubicBezTo>
                <a:cubicBezTo>
                  <a:pt x="20577" y="18763"/>
                  <a:pt x="20952" y="19411"/>
                  <a:pt x="21328" y="20025"/>
                </a:cubicBezTo>
                <a:cubicBezTo>
                  <a:pt x="21601" y="20571"/>
                  <a:pt x="22044" y="21049"/>
                  <a:pt x="22590" y="21390"/>
                </a:cubicBezTo>
                <a:cubicBezTo>
                  <a:pt x="22693" y="21493"/>
                  <a:pt x="22795" y="21595"/>
                  <a:pt x="22863" y="21731"/>
                </a:cubicBezTo>
                <a:cubicBezTo>
                  <a:pt x="23000" y="21970"/>
                  <a:pt x="23170" y="22175"/>
                  <a:pt x="23307" y="22380"/>
                </a:cubicBezTo>
                <a:cubicBezTo>
                  <a:pt x="23289" y="22384"/>
                  <a:pt x="23270" y="22386"/>
                  <a:pt x="23250" y="22386"/>
                </a:cubicBezTo>
                <a:cubicBezTo>
                  <a:pt x="23197" y="22386"/>
                  <a:pt x="23137" y="22375"/>
                  <a:pt x="23080" y="22375"/>
                </a:cubicBezTo>
                <a:cubicBezTo>
                  <a:pt x="22986" y="22375"/>
                  <a:pt x="22900" y="22403"/>
                  <a:pt x="22863" y="22550"/>
                </a:cubicBezTo>
                <a:cubicBezTo>
                  <a:pt x="22863" y="22721"/>
                  <a:pt x="22931" y="22926"/>
                  <a:pt x="23000" y="23062"/>
                </a:cubicBezTo>
                <a:cubicBezTo>
                  <a:pt x="23034" y="23165"/>
                  <a:pt x="23068" y="23233"/>
                  <a:pt x="23102" y="23301"/>
                </a:cubicBezTo>
                <a:cubicBezTo>
                  <a:pt x="23580" y="23950"/>
                  <a:pt x="24057" y="24598"/>
                  <a:pt x="24535" y="25246"/>
                </a:cubicBezTo>
                <a:cubicBezTo>
                  <a:pt x="24842" y="25758"/>
                  <a:pt x="25081" y="26338"/>
                  <a:pt x="25218" y="26952"/>
                </a:cubicBezTo>
                <a:cubicBezTo>
                  <a:pt x="24569" y="26236"/>
                  <a:pt x="23955" y="25451"/>
                  <a:pt x="23409" y="24632"/>
                </a:cubicBezTo>
                <a:cubicBezTo>
                  <a:pt x="23102" y="24188"/>
                  <a:pt x="22863" y="23677"/>
                  <a:pt x="22761" y="23131"/>
                </a:cubicBezTo>
                <a:cubicBezTo>
                  <a:pt x="22658" y="22823"/>
                  <a:pt x="22590" y="22482"/>
                  <a:pt x="22522" y="22209"/>
                </a:cubicBezTo>
                <a:cubicBezTo>
                  <a:pt x="22474" y="22016"/>
                  <a:pt x="22425" y="21925"/>
                  <a:pt x="22340" y="21925"/>
                </a:cubicBezTo>
                <a:cubicBezTo>
                  <a:pt x="22306" y="21925"/>
                  <a:pt x="22265" y="21941"/>
                  <a:pt x="22215" y="21970"/>
                </a:cubicBezTo>
                <a:cubicBezTo>
                  <a:pt x="22147" y="22004"/>
                  <a:pt x="22112" y="22073"/>
                  <a:pt x="22010" y="22209"/>
                </a:cubicBezTo>
                <a:cubicBezTo>
                  <a:pt x="21805" y="21629"/>
                  <a:pt x="21601" y="21151"/>
                  <a:pt x="21430" y="20640"/>
                </a:cubicBezTo>
                <a:cubicBezTo>
                  <a:pt x="21396" y="20571"/>
                  <a:pt x="21362" y="20435"/>
                  <a:pt x="21328" y="20435"/>
                </a:cubicBezTo>
                <a:cubicBezTo>
                  <a:pt x="20918" y="20332"/>
                  <a:pt x="20816" y="19821"/>
                  <a:pt x="20543" y="19513"/>
                </a:cubicBezTo>
                <a:cubicBezTo>
                  <a:pt x="20406" y="19377"/>
                  <a:pt x="20304" y="19172"/>
                  <a:pt x="20167" y="19036"/>
                </a:cubicBezTo>
                <a:cubicBezTo>
                  <a:pt x="20091" y="18978"/>
                  <a:pt x="20015" y="18932"/>
                  <a:pt x="19938" y="18932"/>
                </a:cubicBezTo>
                <a:cubicBezTo>
                  <a:pt x="19878" y="18932"/>
                  <a:pt x="19818" y="18961"/>
                  <a:pt x="19758" y="19036"/>
                </a:cubicBezTo>
                <a:cubicBezTo>
                  <a:pt x="19656" y="19206"/>
                  <a:pt x="19792" y="19343"/>
                  <a:pt x="19860" y="19479"/>
                </a:cubicBezTo>
                <a:cubicBezTo>
                  <a:pt x="20167" y="19855"/>
                  <a:pt x="20406" y="20230"/>
                  <a:pt x="20679" y="20640"/>
                </a:cubicBezTo>
                <a:cubicBezTo>
                  <a:pt x="20713" y="20708"/>
                  <a:pt x="20782" y="20810"/>
                  <a:pt x="20782" y="20878"/>
                </a:cubicBezTo>
                <a:cubicBezTo>
                  <a:pt x="20918" y="21527"/>
                  <a:pt x="21089" y="22175"/>
                  <a:pt x="21328" y="22789"/>
                </a:cubicBezTo>
                <a:cubicBezTo>
                  <a:pt x="21362" y="22926"/>
                  <a:pt x="21396" y="23096"/>
                  <a:pt x="21464" y="23301"/>
                </a:cubicBezTo>
                <a:cubicBezTo>
                  <a:pt x="21225" y="23301"/>
                  <a:pt x="20986" y="23199"/>
                  <a:pt x="20918" y="22994"/>
                </a:cubicBezTo>
                <a:cubicBezTo>
                  <a:pt x="20782" y="22823"/>
                  <a:pt x="20679" y="22619"/>
                  <a:pt x="20577" y="22448"/>
                </a:cubicBezTo>
                <a:cubicBezTo>
                  <a:pt x="19963" y="20981"/>
                  <a:pt x="19485" y="19479"/>
                  <a:pt x="19144" y="17944"/>
                </a:cubicBezTo>
                <a:cubicBezTo>
                  <a:pt x="19110" y="17807"/>
                  <a:pt x="19110" y="17637"/>
                  <a:pt x="19110" y="17500"/>
                </a:cubicBezTo>
                <a:lnTo>
                  <a:pt x="19587" y="17295"/>
                </a:lnTo>
                <a:close/>
                <a:moveTo>
                  <a:pt x="8775" y="25753"/>
                </a:moveTo>
                <a:cubicBezTo>
                  <a:pt x="8796" y="25753"/>
                  <a:pt x="8817" y="25755"/>
                  <a:pt x="8839" y="25758"/>
                </a:cubicBezTo>
                <a:cubicBezTo>
                  <a:pt x="8463" y="26475"/>
                  <a:pt x="8088" y="27123"/>
                  <a:pt x="7713" y="27771"/>
                </a:cubicBezTo>
                <a:lnTo>
                  <a:pt x="7644" y="27703"/>
                </a:lnTo>
                <a:lnTo>
                  <a:pt x="8361" y="26065"/>
                </a:lnTo>
                <a:cubicBezTo>
                  <a:pt x="8422" y="25882"/>
                  <a:pt x="8593" y="25753"/>
                  <a:pt x="8775" y="25753"/>
                </a:cubicBezTo>
                <a:close/>
                <a:moveTo>
                  <a:pt x="20577" y="27259"/>
                </a:moveTo>
                <a:lnTo>
                  <a:pt x="20782" y="27771"/>
                </a:lnTo>
                <a:lnTo>
                  <a:pt x="20713" y="27840"/>
                </a:lnTo>
                <a:lnTo>
                  <a:pt x="20475" y="27362"/>
                </a:lnTo>
                <a:lnTo>
                  <a:pt x="20577" y="27259"/>
                </a:lnTo>
                <a:close/>
                <a:moveTo>
                  <a:pt x="19280" y="27123"/>
                </a:moveTo>
                <a:lnTo>
                  <a:pt x="19894" y="27157"/>
                </a:lnTo>
                <a:cubicBezTo>
                  <a:pt x="19929" y="27328"/>
                  <a:pt x="19963" y="27464"/>
                  <a:pt x="19997" y="27567"/>
                </a:cubicBezTo>
                <a:lnTo>
                  <a:pt x="19553" y="28010"/>
                </a:lnTo>
                <a:lnTo>
                  <a:pt x="19280" y="27123"/>
                </a:lnTo>
                <a:close/>
                <a:moveTo>
                  <a:pt x="23000" y="25519"/>
                </a:moveTo>
                <a:lnTo>
                  <a:pt x="24023" y="27942"/>
                </a:lnTo>
                <a:lnTo>
                  <a:pt x="23921" y="28010"/>
                </a:lnTo>
                <a:cubicBezTo>
                  <a:pt x="23580" y="27328"/>
                  <a:pt x="23239" y="26611"/>
                  <a:pt x="22897" y="25929"/>
                </a:cubicBezTo>
                <a:cubicBezTo>
                  <a:pt x="22829" y="25758"/>
                  <a:pt x="22795" y="25622"/>
                  <a:pt x="23000" y="25519"/>
                </a:cubicBezTo>
                <a:close/>
                <a:moveTo>
                  <a:pt x="13104" y="21459"/>
                </a:moveTo>
                <a:cubicBezTo>
                  <a:pt x="13104" y="22004"/>
                  <a:pt x="13172" y="22448"/>
                  <a:pt x="13172" y="22858"/>
                </a:cubicBezTo>
                <a:cubicBezTo>
                  <a:pt x="13206" y="23608"/>
                  <a:pt x="12831" y="24359"/>
                  <a:pt x="12217" y="24803"/>
                </a:cubicBezTo>
                <a:cubicBezTo>
                  <a:pt x="12251" y="24393"/>
                  <a:pt x="12251" y="24120"/>
                  <a:pt x="12251" y="23847"/>
                </a:cubicBezTo>
                <a:cubicBezTo>
                  <a:pt x="12251" y="23711"/>
                  <a:pt x="12114" y="23642"/>
                  <a:pt x="12046" y="23540"/>
                </a:cubicBezTo>
                <a:cubicBezTo>
                  <a:pt x="11978" y="23608"/>
                  <a:pt x="11876" y="23677"/>
                  <a:pt x="11841" y="23779"/>
                </a:cubicBezTo>
                <a:cubicBezTo>
                  <a:pt x="11807" y="23984"/>
                  <a:pt x="11773" y="24154"/>
                  <a:pt x="11773" y="24359"/>
                </a:cubicBezTo>
                <a:cubicBezTo>
                  <a:pt x="11705" y="25451"/>
                  <a:pt x="11568" y="26577"/>
                  <a:pt x="11330" y="27635"/>
                </a:cubicBezTo>
                <a:cubicBezTo>
                  <a:pt x="11227" y="28010"/>
                  <a:pt x="11227" y="28010"/>
                  <a:pt x="10988" y="28147"/>
                </a:cubicBezTo>
                <a:cubicBezTo>
                  <a:pt x="11022" y="27567"/>
                  <a:pt x="11057" y="26986"/>
                  <a:pt x="11091" y="26372"/>
                </a:cubicBezTo>
                <a:cubicBezTo>
                  <a:pt x="11091" y="25860"/>
                  <a:pt x="11159" y="25383"/>
                  <a:pt x="11193" y="24871"/>
                </a:cubicBezTo>
                <a:cubicBezTo>
                  <a:pt x="11193" y="24734"/>
                  <a:pt x="11261" y="24632"/>
                  <a:pt x="11330" y="24564"/>
                </a:cubicBezTo>
                <a:cubicBezTo>
                  <a:pt x="11534" y="24222"/>
                  <a:pt x="11705" y="23847"/>
                  <a:pt x="11807" y="23438"/>
                </a:cubicBezTo>
                <a:cubicBezTo>
                  <a:pt x="11876" y="23165"/>
                  <a:pt x="11910" y="22892"/>
                  <a:pt x="11978" y="22550"/>
                </a:cubicBezTo>
                <a:cubicBezTo>
                  <a:pt x="12068" y="22640"/>
                  <a:pt x="12148" y="22677"/>
                  <a:pt x="12218" y="22677"/>
                </a:cubicBezTo>
                <a:cubicBezTo>
                  <a:pt x="12335" y="22677"/>
                  <a:pt x="12426" y="22576"/>
                  <a:pt x="12490" y="22448"/>
                </a:cubicBezTo>
                <a:cubicBezTo>
                  <a:pt x="12694" y="22141"/>
                  <a:pt x="12865" y="21834"/>
                  <a:pt x="13104" y="21459"/>
                </a:cubicBezTo>
                <a:close/>
                <a:moveTo>
                  <a:pt x="41970" y="21647"/>
                </a:moveTo>
                <a:cubicBezTo>
                  <a:pt x="42038" y="21711"/>
                  <a:pt x="42090" y="21789"/>
                  <a:pt x="42143" y="21868"/>
                </a:cubicBezTo>
                <a:cubicBezTo>
                  <a:pt x="42586" y="22926"/>
                  <a:pt x="43132" y="23950"/>
                  <a:pt x="43746" y="24939"/>
                </a:cubicBezTo>
                <a:cubicBezTo>
                  <a:pt x="44019" y="25485"/>
                  <a:pt x="44497" y="25929"/>
                  <a:pt x="45077" y="26133"/>
                </a:cubicBezTo>
                <a:cubicBezTo>
                  <a:pt x="45145" y="26168"/>
                  <a:pt x="45180" y="26202"/>
                  <a:pt x="45248" y="26236"/>
                </a:cubicBezTo>
                <a:lnTo>
                  <a:pt x="47534" y="28249"/>
                </a:lnTo>
                <a:cubicBezTo>
                  <a:pt x="47500" y="28266"/>
                  <a:pt x="47466" y="28275"/>
                  <a:pt x="47432" y="28275"/>
                </a:cubicBezTo>
                <a:cubicBezTo>
                  <a:pt x="47398" y="28275"/>
                  <a:pt x="47363" y="28266"/>
                  <a:pt x="47329" y="28249"/>
                </a:cubicBezTo>
                <a:cubicBezTo>
                  <a:pt x="46988" y="28010"/>
                  <a:pt x="46579" y="27703"/>
                  <a:pt x="46237" y="27464"/>
                </a:cubicBezTo>
                <a:cubicBezTo>
                  <a:pt x="45930" y="27225"/>
                  <a:pt x="45623" y="26952"/>
                  <a:pt x="45316" y="26679"/>
                </a:cubicBezTo>
                <a:cubicBezTo>
                  <a:pt x="45233" y="26638"/>
                  <a:pt x="45163" y="26571"/>
                  <a:pt x="45090" y="26571"/>
                </a:cubicBezTo>
                <a:cubicBezTo>
                  <a:pt x="45043" y="26571"/>
                  <a:pt x="44994" y="26599"/>
                  <a:pt x="44941" y="26679"/>
                </a:cubicBezTo>
                <a:cubicBezTo>
                  <a:pt x="44804" y="26884"/>
                  <a:pt x="44941" y="27055"/>
                  <a:pt x="45043" y="27157"/>
                </a:cubicBezTo>
                <a:cubicBezTo>
                  <a:pt x="45145" y="27259"/>
                  <a:pt x="45214" y="27328"/>
                  <a:pt x="45316" y="27430"/>
                </a:cubicBezTo>
                <a:cubicBezTo>
                  <a:pt x="45521" y="27567"/>
                  <a:pt x="45623" y="27805"/>
                  <a:pt x="45589" y="28044"/>
                </a:cubicBezTo>
                <a:cubicBezTo>
                  <a:pt x="44975" y="27635"/>
                  <a:pt x="44429" y="27089"/>
                  <a:pt x="44122" y="26406"/>
                </a:cubicBezTo>
                <a:cubicBezTo>
                  <a:pt x="43283" y="24864"/>
                  <a:pt x="42577" y="23288"/>
                  <a:pt x="41970" y="21647"/>
                </a:cubicBezTo>
                <a:close/>
                <a:moveTo>
                  <a:pt x="13309" y="27737"/>
                </a:moveTo>
                <a:lnTo>
                  <a:pt x="13309" y="27737"/>
                </a:lnTo>
                <a:cubicBezTo>
                  <a:pt x="13240" y="27976"/>
                  <a:pt x="13206" y="28147"/>
                  <a:pt x="13172" y="28317"/>
                </a:cubicBezTo>
                <a:cubicBezTo>
                  <a:pt x="12967" y="28044"/>
                  <a:pt x="13104" y="27942"/>
                  <a:pt x="13309" y="27737"/>
                </a:cubicBezTo>
                <a:close/>
                <a:moveTo>
                  <a:pt x="35932" y="27805"/>
                </a:moveTo>
                <a:lnTo>
                  <a:pt x="35932" y="28386"/>
                </a:lnTo>
                <a:lnTo>
                  <a:pt x="35659" y="28386"/>
                </a:lnTo>
                <a:lnTo>
                  <a:pt x="35932" y="27805"/>
                </a:lnTo>
                <a:close/>
                <a:moveTo>
                  <a:pt x="16721" y="17398"/>
                </a:moveTo>
                <a:lnTo>
                  <a:pt x="16721" y="21015"/>
                </a:lnTo>
                <a:cubicBezTo>
                  <a:pt x="16721" y="21049"/>
                  <a:pt x="16721" y="21049"/>
                  <a:pt x="16721" y="21049"/>
                </a:cubicBezTo>
                <a:lnTo>
                  <a:pt x="16653" y="21049"/>
                </a:lnTo>
                <a:cubicBezTo>
                  <a:pt x="16653" y="20878"/>
                  <a:pt x="16619" y="20708"/>
                  <a:pt x="16585" y="20537"/>
                </a:cubicBezTo>
                <a:cubicBezTo>
                  <a:pt x="16585" y="20435"/>
                  <a:pt x="16482" y="20298"/>
                  <a:pt x="16414" y="20298"/>
                </a:cubicBezTo>
                <a:cubicBezTo>
                  <a:pt x="16312" y="20332"/>
                  <a:pt x="16243" y="20435"/>
                  <a:pt x="16209" y="20537"/>
                </a:cubicBezTo>
                <a:cubicBezTo>
                  <a:pt x="16175" y="21083"/>
                  <a:pt x="16141" y="21629"/>
                  <a:pt x="16141" y="22175"/>
                </a:cubicBezTo>
                <a:cubicBezTo>
                  <a:pt x="16141" y="22243"/>
                  <a:pt x="16243" y="22380"/>
                  <a:pt x="16277" y="22380"/>
                </a:cubicBezTo>
                <a:cubicBezTo>
                  <a:pt x="16380" y="22380"/>
                  <a:pt x="16482" y="22346"/>
                  <a:pt x="16516" y="22243"/>
                </a:cubicBezTo>
                <a:cubicBezTo>
                  <a:pt x="16550" y="22073"/>
                  <a:pt x="16619" y="21936"/>
                  <a:pt x="16619" y="21766"/>
                </a:cubicBezTo>
                <a:cubicBezTo>
                  <a:pt x="16721" y="21902"/>
                  <a:pt x="16755" y="22073"/>
                  <a:pt x="16789" y="22209"/>
                </a:cubicBezTo>
                <a:cubicBezTo>
                  <a:pt x="16755" y="22687"/>
                  <a:pt x="16858" y="23131"/>
                  <a:pt x="17062" y="23540"/>
                </a:cubicBezTo>
                <a:cubicBezTo>
                  <a:pt x="17096" y="23677"/>
                  <a:pt x="17096" y="23813"/>
                  <a:pt x="17096" y="23950"/>
                </a:cubicBezTo>
                <a:cubicBezTo>
                  <a:pt x="17233" y="25076"/>
                  <a:pt x="17369" y="26202"/>
                  <a:pt x="17472" y="27328"/>
                </a:cubicBezTo>
                <a:cubicBezTo>
                  <a:pt x="17540" y="27703"/>
                  <a:pt x="17540" y="28113"/>
                  <a:pt x="17574" y="28488"/>
                </a:cubicBezTo>
                <a:cubicBezTo>
                  <a:pt x="17301" y="27021"/>
                  <a:pt x="17062" y="25553"/>
                  <a:pt x="16823" y="24086"/>
                </a:cubicBezTo>
                <a:cubicBezTo>
                  <a:pt x="16823" y="23950"/>
                  <a:pt x="16789" y="23779"/>
                  <a:pt x="16755" y="23642"/>
                </a:cubicBezTo>
                <a:cubicBezTo>
                  <a:pt x="16721" y="23540"/>
                  <a:pt x="16619" y="23438"/>
                  <a:pt x="16550" y="23438"/>
                </a:cubicBezTo>
                <a:cubicBezTo>
                  <a:pt x="16482" y="23438"/>
                  <a:pt x="16414" y="23574"/>
                  <a:pt x="16380" y="23677"/>
                </a:cubicBezTo>
                <a:cubicBezTo>
                  <a:pt x="16346" y="23779"/>
                  <a:pt x="16346" y="23915"/>
                  <a:pt x="16380" y="24018"/>
                </a:cubicBezTo>
                <a:cubicBezTo>
                  <a:pt x="16414" y="24291"/>
                  <a:pt x="16448" y="24564"/>
                  <a:pt x="16482" y="24803"/>
                </a:cubicBezTo>
                <a:cubicBezTo>
                  <a:pt x="16585" y="25519"/>
                  <a:pt x="16687" y="26202"/>
                  <a:pt x="16789" y="26952"/>
                </a:cubicBezTo>
                <a:cubicBezTo>
                  <a:pt x="16243" y="26952"/>
                  <a:pt x="16482" y="27567"/>
                  <a:pt x="16277" y="27908"/>
                </a:cubicBezTo>
                <a:cubicBezTo>
                  <a:pt x="16073" y="27259"/>
                  <a:pt x="15800" y="26713"/>
                  <a:pt x="15868" y="25929"/>
                </a:cubicBezTo>
                <a:cubicBezTo>
                  <a:pt x="16004" y="24939"/>
                  <a:pt x="15970" y="23881"/>
                  <a:pt x="16004" y="22858"/>
                </a:cubicBezTo>
                <a:cubicBezTo>
                  <a:pt x="16004" y="22721"/>
                  <a:pt x="16004" y="22550"/>
                  <a:pt x="15936" y="22414"/>
                </a:cubicBezTo>
                <a:cubicBezTo>
                  <a:pt x="15902" y="22312"/>
                  <a:pt x="15868" y="22209"/>
                  <a:pt x="15697" y="22175"/>
                </a:cubicBezTo>
                <a:cubicBezTo>
                  <a:pt x="15561" y="22175"/>
                  <a:pt x="15527" y="22346"/>
                  <a:pt x="15527" y="22550"/>
                </a:cubicBezTo>
                <a:cubicBezTo>
                  <a:pt x="15561" y="22789"/>
                  <a:pt x="15561" y="23028"/>
                  <a:pt x="15561" y="23267"/>
                </a:cubicBezTo>
                <a:cubicBezTo>
                  <a:pt x="15458" y="24120"/>
                  <a:pt x="15322" y="24905"/>
                  <a:pt x="15185" y="25758"/>
                </a:cubicBezTo>
                <a:cubicBezTo>
                  <a:pt x="15185" y="25860"/>
                  <a:pt x="15151" y="25963"/>
                  <a:pt x="15117" y="26065"/>
                </a:cubicBezTo>
                <a:lnTo>
                  <a:pt x="15049" y="26065"/>
                </a:lnTo>
                <a:lnTo>
                  <a:pt x="15049" y="24837"/>
                </a:lnTo>
                <a:cubicBezTo>
                  <a:pt x="15049" y="24632"/>
                  <a:pt x="15015" y="24461"/>
                  <a:pt x="14981" y="24291"/>
                </a:cubicBezTo>
                <a:cubicBezTo>
                  <a:pt x="14912" y="24188"/>
                  <a:pt x="14776" y="24120"/>
                  <a:pt x="14674" y="24018"/>
                </a:cubicBezTo>
                <a:cubicBezTo>
                  <a:pt x="15015" y="23028"/>
                  <a:pt x="15220" y="22039"/>
                  <a:pt x="15254" y="21015"/>
                </a:cubicBezTo>
                <a:cubicBezTo>
                  <a:pt x="16243" y="20059"/>
                  <a:pt x="16312" y="18660"/>
                  <a:pt x="16721" y="17398"/>
                </a:cubicBezTo>
                <a:close/>
                <a:moveTo>
                  <a:pt x="10715" y="23233"/>
                </a:moveTo>
                <a:lnTo>
                  <a:pt x="10715" y="23233"/>
                </a:lnTo>
                <a:cubicBezTo>
                  <a:pt x="10749" y="24120"/>
                  <a:pt x="10715" y="25007"/>
                  <a:pt x="10647" y="25895"/>
                </a:cubicBezTo>
                <a:cubicBezTo>
                  <a:pt x="10579" y="26236"/>
                  <a:pt x="10545" y="26577"/>
                  <a:pt x="10476" y="26884"/>
                </a:cubicBezTo>
                <a:cubicBezTo>
                  <a:pt x="10452" y="26981"/>
                  <a:pt x="10411" y="27077"/>
                  <a:pt x="10329" y="27077"/>
                </a:cubicBezTo>
                <a:cubicBezTo>
                  <a:pt x="10295" y="27077"/>
                  <a:pt x="10253" y="27061"/>
                  <a:pt x="10204" y="27021"/>
                </a:cubicBezTo>
                <a:cubicBezTo>
                  <a:pt x="10204" y="26918"/>
                  <a:pt x="10238" y="26816"/>
                  <a:pt x="10204" y="26679"/>
                </a:cubicBezTo>
                <a:cubicBezTo>
                  <a:pt x="10204" y="26509"/>
                  <a:pt x="10204" y="26372"/>
                  <a:pt x="10204" y="26202"/>
                </a:cubicBezTo>
                <a:cubicBezTo>
                  <a:pt x="10172" y="26015"/>
                  <a:pt x="10141" y="25856"/>
                  <a:pt x="9980" y="25856"/>
                </a:cubicBezTo>
                <a:cubicBezTo>
                  <a:pt x="9965" y="25856"/>
                  <a:pt x="9948" y="25857"/>
                  <a:pt x="9931" y="25860"/>
                </a:cubicBezTo>
                <a:cubicBezTo>
                  <a:pt x="9760" y="25860"/>
                  <a:pt x="9726" y="26065"/>
                  <a:pt x="9760" y="26236"/>
                </a:cubicBezTo>
                <a:cubicBezTo>
                  <a:pt x="9760" y="26440"/>
                  <a:pt x="9760" y="26645"/>
                  <a:pt x="9760" y="26816"/>
                </a:cubicBezTo>
                <a:cubicBezTo>
                  <a:pt x="9794" y="27225"/>
                  <a:pt x="9692" y="27635"/>
                  <a:pt x="9453" y="27976"/>
                </a:cubicBezTo>
                <a:cubicBezTo>
                  <a:pt x="9180" y="28249"/>
                  <a:pt x="8941" y="28454"/>
                  <a:pt x="8668" y="28658"/>
                </a:cubicBezTo>
                <a:lnTo>
                  <a:pt x="8600" y="28590"/>
                </a:lnTo>
                <a:cubicBezTo>
                  <a:pt x="8668" y="28488"/>
                  <a:pt x="8702" y="28351"/>
                  <a:pt x="8770" y="28249"/>
                </a:cubicBezTo>
                <a:cubicBezTo>
                  <a:pt x="9077" y="27430"/>
                  <a:pt x="9385" y="26611"/>
                  <a:pt x="9692" y="25792"/>
                </a:cubicBezTo>
                <a:cubicBezTo>
                  <a:pt x="9862" y="25519"/>
                  <a:pt x="9794" y="25178"/>
                  <a:pt x="9589" y="24939"/>
                </a:cubicBezTo>
                <a:cubicBezTo>
                  <a:pt x="9794" y="24632"/>
                  <a:pt x="9999" y="24325"/>
                  <a:pt x="10169" y="24086"/>
                </a:cubicBezTo>
                <a:cubicBezTo>
                  <a:pt x="10340" y="23847"/>
                  <a:pt x="10511" y="23608"/>
                  <a:pt x="10715" y="23233"/>
                </a:cubicBezTo>
                <a:close/>
                <a:moveTo>
                  <a:pt x="36376" y="19309"/>
                </a:moveTo>
                <a:cubicBezTo>
                  <a:pt x="36444" y="19479"/>
                  <a:pt x="36478" y="19684"/>
                  <a:pt x="36478" y="19855"/>
                </a:cubicBezTo>
                <a:cubicBezTo>
                  <a:pt x="36546" y="21186"/>
                  <a:pt x="36069" y="22380"/>
                  <a:pt x="36035" y="23711"/>
                </a:cubicBezTo>
                <a:cubicBezTo>
                  <a:pt x="36001" y="23984"/>
                  <a:pt x="35966" y="24257"/>
                  <a:pt x="35898" y="24530"/>
                </a:cubicBezTo>
                <a:cubicBezTo>
                  <a:pt x="35728" y="25485"/>
                  <a:pt x="35591" y="26406"/>
                  <a:pt x="35386" y="27362"/>
                </a:cubicBezTo>
                <a:cubicBezTo>
                  <a:pt x="35318" y="27874"/>
                  <a:pt x="35113" y="28386"/>
                  <a:pt x="34772" y="28795"/>
                </a:cubicBezTo>
                <a:cubicBezTo>
                  <a:pt x="34874" y="28351"/>
                  <a:pt x="35011" y="27976"/>
                  <a:pt x="35113" y="27567"/>
                </a:cubicBezTo>
                <a:cubicBezTo>
                  <a:pt x="35216" y="27191"/>
                  <a:pt x="35284" y="26850"/>
                  <a:pt x="35318" y="26475"/>
                </a:cubicBezTo>
                <a:cubicBezTo>
                  <a:pt x="35386" y="26099"/>
                  <a:pt x="35318" y="25758"/>
                  <a:pt x="34977" y="25622"/>
                </a:cubicBezTo>
                <a:cubicBezTo>
                  <a:pt x="35182" y="24939"/>
                  <a:pt x="35386" y="24325"/>
                  <a:pt x="35557" y="23711"/>
                </a:cubicBezTo>
                <a:cubicBezTo>
                  <a:pt x="35625" y="23506"/>
                  <a:pt x="35659" y="23301"/>
                  <a:pt x="35693" y="23062"/>
                </a:cubicBezTo>
                <a:cubicBezTo>
                  <a:pt x="35659" y="22653"/>
                  <a:pt x="35728" y="22243"/>
                  <a:pt x="35864" y="21868"/>
                </a:cubicBezTo>
                <a:cubicBezTo>
                  <a:pt x="36035" y="21288"/>
                  <a:pt x="36171" y="20674"/>
                  <a:pt x="36274" y="20094"/>
                </a:cubicBezTo>
                <a:cubicBezTo>
                  <a:pt x="36342" y="19855"/>
                  <a:pt x="36342" y="19616"/>
                  <a:pt x="36376" y="19309"/>
                </a:cubicBezTo>
                <a:close/>
                <a:moveTo>
                  <a:pt x="43337" y="28010"/>
                </a:moveTo>
                <a:cubicBezTo>
                  <a:pt x="43781" y="28010"/>
                  <a:pt x="43883" y="28147"/>
                  <a:pt x="44088" y="28897"/>
                </a:cubicBezTo>
                <a:cubicBezTo>
                  <a:pt x="43917" y="28454"/>
                  <a:pt x="43405" y="28590"/>
                  <a:pt x="43337" y="28010"/>
                </a:cubicBezTo>
                <a:close/>
                <a:moveTo>
                  <a:pt x="8395" y="27703"/>
                </a:moveTo>
                <a:lnTo>
                  <a:pt x="8395" y="27703"/>
                </a:lnTo>
                <a:cubicBezTo>
                  <a:pt x="8224" y="28317"/>
                  <a:pt x="7883" y="28863"/>
                  <a:pt x="7371" y="29273"/>
                </a:cubicBezTo>
                <a:lnTo>
                  <a:pt x="8395" y="27703"/>
                </a:lnTo>
                <a:close/>
                <a:moveTo>
                  <a:pt x="33714" y="25417"/>
                </a:moveTo>
                <a:lnTo>
                  <a:pt x="33783" y="25485"/>
                </a:lnTo>
                <a:cubicBezTo>
                  <a:pt x="33646" y="25895"/>
                  <a:pt x="33510" y="26338"/>
                  <a:pt x="33373" y="26748"/>
                </a:cubicBezTo>
                <a:cubicBezTo>
                  <a:pt x="33305" y="26986"/>
                  <a:pt x="33237" y="27191"/>
                  <a:pt x="32998" y="27191"/>
                </a:cubicBezTo>
                <a:cubicBezTo>
                  <a:pt x="32929" y="27191"/>
                  <a:pt x="32827" y="27328"/>
                  <a:pt x="32793" y="27430"/>
                </a:cubicBezTo>
                <a:cubicBezTo>
                  <a:pt x="32622" y="28147"/>
                  <a:pt x="32179" y="28658"/>
                  <a:pt x="32008" y="29375"/>
                </a:cubicBezTo>
                <a:cubicBezTo>
                  <a:pt x="32008" y="29409"/>
                  <a:pt x="31974" y="29409"/>
                  <a:pt x="31940" y="29443"/>
                </a:cubicBezTo>
                <a:lnTo>
                  <a:pt x="31667" y="29307"/>
                </a:lnTo>
                <a:cubicBezTo>
                  <a:pt x="31803" y="29034"/>
                  <a:pt x="31974" y="28829"/>
                  <a:pt x="32076" y="28556"/>
                </a:cubicBezTo>
                <a:cubicBezTo>
                  <a:pt x="32179" y="28420"/>
                  <a:pt x="32247" y="28215"/>
                  <a:pt x="32247" y="28044"/>
                </a:cubicBezTo>
                <a:cubicBezTo>
                  <a:pt x="32281" y="27874"/>
                  <a:pt x="32315" y="27737"/>
                  <a:pt x="32418" y="27601"/>
                </a:cubicBezTo>
                <a:cubicBezTo>
                  <a:pt x="32793" y="27021"/>
                  <a:pt x="33134" y="26440"/>
                  <a:pt x="33510" y="25860"/>
                </a:cubicBezTo>
                <a:cubicBezTo>
                  <a:pt x="33578" y="25690"/>
                  <a:pt x="33646" y="25553"/>
                  <a:pt x="33714" y="25417"/>
                </a:cubicBezTo>
                <a:close/>
                <a:moveTo>
                  <a:pt x="23333" y="22515"/>
                </a:moveTo>
                <a:lnTo>
                  <a:pt x="23333" y="22515"/>
                </a:lnTo>
                <a:cubicBezTo>
                  <a:pt x="23336" y="22516"/>
                  <a:pt x="23338" y="22516"/>
                  <a:pt x="23341" y="22516"/>
                </a:cubicBezTo>
                <a:cubicBezTo>
                  <a:pt x="23921" y="23199"/>
                  <a:pt x="24467" y="23847"/>
                  <a:pt x="25047" y="24461"/>
                </a:cubicBezTo>
                <a:cubicBezTo>
                  <a:pt x="25184" y="24598"/>
                  <a:pt x="25320" y="24734"/>
                  <a:pt x="25525" y="24803"/>
                </a:cubicBezTo>
                <a:cubicBezTo>
                  <a:pt x="25611" y="24851"/>
                  <a:pt x="25693" y="24874"/>
                  <a:pt x="25768" y="24874"/>
                </a:cubicBezTo>
                <a:cubicBezTo>
                  <a:pt x="25959" y="24874"/>
                  <a:pt x="26109" y="24721"/>
                  <a:pt x="26207" y="24427"/>
                </a:cubicBezTo>
                <a:cubicBezTo>
                  <a:pt x="26241" y="24325"/>
                  <a:pt x="26241" y="24257"/>
                  <a:pt x="26275" y="24154"/>
                </a:cubicBezTo>
                <a:cubicBezTo>
                  <a:pt x="26753" y="24427"/>
                  <a:pt x="27197" y="24734"/>
                  <a:pt x="27675" y="25007"/>
                </a:cubicBezTo>
                <a:cubicBezTo>
                  <a:pt x="28118" y="25280"/>
                  <a:pt x="28562" y="25587"/>
                  <a:pt x="29005" y="25929"/>
                </a:cubicBezTo>
                <a:cubicBezTo>
                  <a:pt x="28835" y="26031"/>
                  <a:pt x="28630" y="26168"/>
                  <a:pt x="28425" y="26304"/>
                </a:cubicBezTo>
                <a:cubicBezTo>
                  <a:pt x="28289" y="26372"/>
                  <a:pt x="28255" y="26577"/>
                  <a:pt x="28323" y="26713"/>
                </a:cubicBezTo>
                <a:cubicBezTo>
                  <a:pt x="28365" y="26818"/>
                  <a:pt x="28432" y="26858"/>
                  <a:pt x="28509" y="26858"/>
                </a:cubicBezTo>
                <a:cubicBezTo>
                  <a:pt x="28558" y="26858"/>
                  <a:pt x="28611" y="26842"/>
                  <a:pt x="28664" y="26816"/>
                </a:cubicBezTo>
                <a:cubicBezTo>
                  <a:pt x="28903" y="26679"/>
                  <a:pt x="29176" y="26543"/>
                  <a:pt x="29415" y="26406"/>
                </a:cubicBezTo>
                <a:cubicBezTo>
                  <a:pt x="29490" y="26356"/>
                  <a:pt x="29565" y="26325"/>
                  <a:pt x="29626" y="26325"/>
                </a:cubicBezTo>
                <a:cubicBezTo>
                  <a:pt x="29649" y="26325"/>
                  <a:pt x="29669" y="26329"/>
                  <a:pt x="29688" y="26338"/>
                </a:cubicBezTo>
                <a:cubicBezTo>
                  <a:pt x="29772" y="26410"/>
                  <a:pt x="29847" y="26436"/>
                  <a:pt x="29919" y="26436"/>
                </a:cubicBezTo>
                <a:cubicBezTo>
                  <a:pt x="30051" y="26436"/>
                  <a:pt x="30169" y="26348"/>
                  <a:pt x="30302" y="26304"/>
                </a:cubicBezTo>
                <a:lnTo>
                  <a:pt x="30643" y="26168"/>
                </a:lnTo>
                <a:lnTo>
                  <a:pt x="30643" y="26168"/>
                </a:lnTo>
                <a:cubicBezTo>
                  <a:pt x="30677" y="26440"/>
                  <a:pt x="30541" y="26713"/>
                  <a:pt x="30268" y="26816"/>
                </a:cubicBezTo>
                <a:cubicBezTo>
                  <a:pt x="29824" y="26986"/>
                  <a:pt x="29415" y="27157"/>
                  <a:pt x="28971" y="27294"/>
                </a:cubicBezTo>
                <a:cubicBezTo>
                  <a:pt x="28801" y="27362"/>
                  <a:pt x="28630" y="27464"/>
                  <a:pt x="28664" y="27703"/>
                </a:cubicBezTo>
                <a:cubicBezTo>
                  <a:pt x="28714" y="27876"/>
                  <a:pt x="28817" y="27924"/>
                  <a:pt x="28922" y="27924"/>
                </a:cubicBezTo>
                <a:cubicBezTo>
                  <a:pt x="28962" y="27924"/>
                  <a:pt x="29002" y="27917"/>
                  <a:pt x="29039" y="27908"/>
                </a:cubicBezTo>
                <a:lnTo>
                  <a:pt x="29415" y="27840"/>
                </a:lnTo>
                <a:lnTo>
                  <a:pt x="29415" y="27840"/>
                </a:lnTo>
                <a:cubicBezTo>
                  <a:pt x="29551" y="28078"/>
                  <a:pt x="29517" y="28351"/>
                  <a:pt x="29312" y="28522"/>
                </a:cubicBezTo>
                <a:cubicBezTo>
                  <a:pt x="29176" y="28727"/>
                  <a:pt x="29005" y="28897"/>
                  <a:pt x="28835" y="29102"/>
                </a:cubicBezTo>
                <a:cubicBezTo>
                  <a:pt x="28640" y="29275"/>
                  <a:pt x="28431" y="29462"/>
                  <a:pt x="28209" y="29462"/>
                </a:cubicBezTo>
                <a:cubicBezTo>
                  <a:pt x="28081" y="29462"/>
                  <a:pt x="27948" y="29401"/>
                  <a:pt x="27811" y="29239"/>
                </a:cubicBezTo>
                <a:cubicBezTo>
                  <a:pt x="27743" y="29204"/>
                  <a:pt x="27675" y="29170"/>
                  <a:pt x="27606" y="29136"/>
                </a:cubicBezTo>
                <a:cubicBezTo>
                  <a:pt x="26753" y="28727"/>
                  <a:pt x="26310" y="27771"/>
                  <a:pt x="25866" y="26884"/>
                </a:cubicBezTo>
                <a:lnTo>
                  <a:pt x="25866" y="26884"/>
                </a:lnTo>
                <a:cubicBezTo>
                  <a:pt x="26071" y="26952"/>
                  <a:pt x="26207" y="27055"/>
                  <a:pt x="26412" y="27123"/>
                </a:cubicBezTo>
                <a:cubicBezTo>
                  <a:pt x="26441" y="27138"/>
                  <a:pt x="26473" y="27144"/>
                  <a:pt x="26506" y="27144"/>
                </a:cubicBezTo>
                <a:cubicBezTo>
                  <a:pt x="26627" y="27144"/>
                  <a:pt x="26753" y="27052"/>
                  <a:pt x="26753" y="26918"/>
                </a:cubicBezTo>
                <a:cubicBezTo>
                  <a:pt x="26787" y="26713"/>
                  <a:pt x="26685" y="26645"/>
                  <a:pt x="26548" y="26543"/>
                </a:cubicBezTo>
                <a:cubicBezTo>
                  <a:pt x="26344" y="26372"/>
                  <a:pt x="26105" y="26202"/>
                  <a:pt x="25900" y="25997"/>
                </a:cubicBezTo>
                <a:cubicBezTo>
                  <a:pt x="25252" y="25212"/>
                  <a:pt x="24569" y="24427"/>
                  <a:pt x="23921" y="23642"/>
                </a:cubicBezTo>
                <a:cubicBezTo>
                  <a:pt x="23750" y="23404"/>
                  <a:pt x="23580" y="23165"/>
                  <a:pt x="23443" y="22926"/>
                </a:cubicBezTo>
                <a:cubicBezTo>
                  <a:pt x="23392" y="22798"/>
                  <a:pt x="23360" y="22652"/>
                  <a:pt x="23333" y="22515"/>
                </a:cubicBezTo>
                <a:close/>
                <a:moveTo>
                  <a:pt x="23989" y="26372"/>
                </a:moveTo>
                <a:lnTo>
                  <a:pt x="23989" y="26372"/>
                </a:lnTo>
                <a:cubicBezTo>
                  <a:pt x="24911" y="27430"/>
                  <a:pt x="25866" y="28488"/>
                  <a:pt x="26787" y="29546"/>
                </a:cubicBezTo>
                <a:cubicBezTo>
                  <a:pt x="26241" y="29204"/>
                  <a:pt x="25627" y="29000"/>
                  <a:pt x="25218" y="28351"/>
                </a:cubicBezTo>
                <a:cubicBezTo>
                  <a:pt x="24569" y="27976"/>
                  <a:pt x="24262" y="27191"/>
                  <a:pt x="23989" y="26372"/>
                </a:cubicBezTo>
                <a:close/>
                <a:moveTo>
                  <a:pt x="16926" y="27771"/>
                </a:moveTo>
                <a:cubicBezTo>
                  <a:pt x="16994" y="28488"/>
                  <a:pt x="17096" y="29204"/>
                  <a:pt x="17130" y="29989"/>
                </a:cubicBezTo>
                <a:cubicBezTo>
                  <a:pt x="16721" y="29341"/>
                  <a:pt x="16619" y="28488"/>
                  <a:pt x="16926" y="27771"/>
                </a:cubicBezTo>
                <a:close/>
                <a:moveTo>
                  <a:pt x="40334" y="27805"/>
                </a:moveTo>
                <a:lnTo>
                  <a:pt x="40334" y="27805"/>
                </a:lnTo>
                <a:cubicBezTo>
                  <a:pt x="40778" y="28386"/>
                  <a:pt x="41187" y="29000"/>
                  <a:pt x="41631" y="29614"/>
                </a:cubicBezTo>
                <a:cubicBezTo>
                  <a:pt x="41733" y="29750"/>
                  <a:pt x="41870" y="29887"/>
                  <a:pt x="41972" y="29989"/>
                </a:cubicBezTo>
                <a:cubicBezTo>
                  <a:pt x="41973" y="29992"/>
                  <a:pt x="41975" y="29995"/>
                  <a:pt x="41976" y="29998"/>
                </a:cubicBezTo>
                <a:lnTo>
                  <a:pt x="41976" y="29998"/>
                </a:lnTo>
                <a:cubicBezTo>
                  <a:pt x="41931" y="30008"/>
                  <a:pt x="41888" y="30013"/>
                  <a:pt x="41846" y="30013"/>
                </a:cubicBezTo>
                <a:cubicBezTo>
                  <a:pt x="41578" y="30013"/>
                  <a:pt x="41359" y="29809"/>
                  <a:pt x="41187" y="29580"/>
                </a:cubicBezTo>
                <a:cubicBezTo>
                  <a:pt x="40812" y="29034"/>
                  <a:pt x="40539" y="28454"/>
                  <a:pt x="40334" y="27805"/>
                </a:cubicBezTo>
                <a:close/>
                <a:moveTo>
                  <a:pt x="32656" y="29546"/>
                </a:moveTo>
                <a:lnTo>
                  <a:pt x="32349" y="30399"/>
                </a:lnTo>
                <a:cubicBezTo>
                  <a:pt x="32213" y="30058"/>
                  <a:pt x="32349" y="29682"/>
                  <a:pt x="32656" y="29546"/>
                </a:cubicBezTo>
                <a:close/>
                <a:moveTo>
                  <a:pt x="21386" y="23902"/>
                </a:moveTo>
                <a:cubicBezTo>
                  <a:pt x="21470" y="23902"/>
                  <a:pt x="21563" y="23926"/>
                  <a:pt x="21669" y="23984"/>
                </a:cubicBezTo>
                <a:cubicBezTo>
                  <a:pt x="21703" y="24154"/>
                  <a:pt x="21771" y="24359"/>
                  <a:pt x="21839" y="24564"/>
                </a:cubicBezTo>
                <a:cubicBezTo>
                  <a:pt x="21976" y="25110"/>
                  <a:pt x="22147" y="25622"/>
                  <a:pt x="22351" y="26099"/>
                </a:cubicBezTo>
                <a:cubicBezTo>
                  <a:pt x="23068" y="27464"/>
                  <a:pt x="23819" y="28761"/>
                  <a:pt x="24569" y="30092"/>
                </a:cubicBezTo>
                <a:cubicBezTo>
                  <a:pt x="24603" y="30228"/>
                  <a:pt x="24672" y="30331"/>
                  <a:pt x="24706" y="30433"/>
                </a:cubicBezTo>
                <a:cubicBezTo>
                  <a:pt x="24296" y="30126"/>
                  <a:pt x="23989" y="29716"/>
                  <a:pt x="23853" y="29204"/>
                </a:cubicBezTo>
                <a:cubicBezTo>
                  <a:pt x="23824" y="29060"/>
                  <a:pt x="23795" y="28916"/>
                  <a:pt x="23684" y="28916"/>
                </a:cubicBezTo>
                <a:cubicBezTo>
                  <a:pt x="23663" y="28916"/>
                  <a:pt x="23640" y="28921"/>
                  <a:pt x="23614" y="28931"/>
                </a:cubicBezTo>
                <a:cubicBezTo>
                  <a:pt x="23443" y="29000"/>
                  <a:pt x="23409" y="29170"/>
                  <a:pt x="23443" y="29375"/>
                </a:cubicBezTo>
                <a:cubicBezTo>
                  <a:pt x="23443" y="29512"/>
                  <a:pt x="23477" y="29614"/>
                  <a:pt x="23511" y="29785"/>
                </a:cubicBezTo>
                <a:cubicBezTo>
                  <a:pt x="23239" y="29682"/>
                  <a:pt x="23034" y="29409"/>
                  <a:pt x="23068" y="29136"/>
                </a:cubicBezTo>
                <a:cubicBezTo>
                  <a:pt x="23068" y="28829"/>
                  <a:pt x="23034" y="28488"/>
                  <a:pt x="23000" y="28181"/>
                </a:cubicBezTo>
                <a:cubicBezTo>
                  <a:pt x="23000" y="28078"/>
                  <a:pt x="22931" y="27976"/>
                  <a:pt x="22863" y="27908"/>
                </a:cubicBezTo>
                <a:cubicBezTo>
                  <a:pt x="22851" y="27902"/>
                  <a:pt x="22837" y="27899"/>
                  <a:pt x="22823" y="27899"/>
                </a:cubicBezTo>
                <a:cubicBezTo>
                  <a:pt x="22758" y="27899"/>
                  <a:pt x="22680" y="27954"/>
                  <a:pt x="22624" y="28010"/>
                </a:cubicBezTo>
                <a:cubicBezTo>
                  <a:pt x="22590" y="28078"/>
                  <a:pt x="22590" y="28181"/>
                  <a:pt x="22556" y="28351"/>
                </a:cubicBezTo>
                <a:cubicBezTo>
                  <a:pt x="22454" y="28113"/>
                  <a:pt x="22385" y="27942"/>
                  <a:pt x="22351" y="27771"/>
                </a:cubicBezTo>
                <a:cubicBezTo>
                  <a:pt x="22078" y="26816"/>
                  <a:pt x="21839" y="25826"/>
                  <a:pt x="21601" y="24871"/>
                </a:cubicBezTo>
                <a:cubicBezTo>
                  <a:pt x="21566" y="24734"/>
                  <a:pt x="21532" y="24632"/>
                  <a:pt x="21498" y="24495"/>
                </a:cubicBezTo>
                <a:cubicBezTo>
                  <a:pt x="21430" y="24427"/>
                  <a:pt x="21362" y="24359"/>
                  <a:pt x="21259" y="24291"/>
                </a:cubicBezTo>
                <a:cubicBezTo>
                  <a:pt x="21191" y="24393"/>
                  <a:pt x="21123" y="24495"/>
                  <a:pt x="21089" y="24632"/>
                </a:cubicBezTo>
                <a:cubicBezTo>
                  <a:pt x="21089" y="24734"/>
                  <a:pt x="21123" y="24871"/>
                  <a:pt x="21157" y="25007"/>
                </a:cubicBezTo>
                <a:lnTo>
                  <a:pt x="21874" y="27908"/>
                </a:lnTo>
                <a:cubicBezTo>
                  <a:pt x="21908" y="28078"/>
                  <a:pt x="21942" y="28215"/>
                  <a:pt x="21976" y="28386"/>
                </a:cubicBezTo>
                <a:cubicBezTo>
                  <a:pt x="21396" y="27089"/>
                  <a:pt x="20986" y="25724"/>
                  <a:pt x="20713" y="24325"/>
                </a:cubicBezTo>
                <a:cubicBezTo>
                  <a:pt x="20947" y="24143"/>
                  <a:pt x="21121" y="23902"/>
                  <a:pt x="21386" y="23902"/>
                </a:cubicBezTo>
                <a:close/>
                <a:moveTo>
                  <a:pt x="44361" y="28010"/>
                </a:moveTo>
                <a:lnTo>
                  <a:pt x="44361" y="28010"/>
                </a:lnTo>
                <a:cubicBezTo>
                  <a:pt x="44600" y="28113"/>
                  <a:pt x="44804" y="28283"/>
                  <a:pt x="45043" y="28420"/>
                </a:cubicBezTo>
                <a:cubicBezTo>
                  <a:pt x="45384" y="28590"/>
                  <a:pt x="45691" y="28897"/>
                  <a:pt x="45828" y="29273"/>
                </a:cubicBezTo>
                <a:cubicBezTo>
                  <a:pt x="46033" y="29614"/>
                  <a:pt x="46237" y="29955"/>
                  <a:pt x="46476" y="30296"/>
                </a:cubicBezTo>
                <a:lnTo>
                  <a:pt x="46715" y="30706"/>
                </a:lnTo>
                <a:lnTo>
                  <a:pt x="46647" y="30808"/>
                </a:lnTo>
                <a:cubicBezTo>
                  <a:pt x="45794" y="29955"/>
                  <a:pt x="45043" y="29000"/>
                  <a:pt x="44361" y="28010"/>
                </a:cubicBezTo>
                <a:close/>
                <a:moveTo>
                  <a:pt x="34840" y="26065"/>
                </a:moveTo>
                <a:cubicBezTo>
                  <a:pt x="34909" y="26372"/>
                  <a:pt x="34909" y="26645"/>
                  <a:pt x="34806" y="26918"/>
                </a:cubicBezTo>
                <a:cubicBezTo>
                  <a:pt x="34533" y="27908"/>
                  <a:pt x="34192" y="28863"/>
                  <a:pt x="33714" y="29785"/>
                </a:cubicBezTo>
                <a:cubicBezTo>
                  <a:pt x="33578" y="30092"/>
                  <a:pt x="33373" y="30365"/>
                  <a:pt x="33202" y="30638"/>
                </a:cubicBezTo>
                <a:cubicBezTo>
                  <a:pt x="33100" y="30808"/>
                  <a:pt x="32929" y="30911"/>
                  <a:pt x="32759" y="30945"/>
                </a:cubicBezTo>
                <a:cubicBezTo>
                  <a:pt x="32964" y="30604"/>
                  <a:pt x="33168" y="30262"/>
                  <a:pt x="33373" y="29921"/>
                </a:cubicBezTo>
                <a:cubicBezTo>
                  <a:pt x="33578" y="29409"/>
                  <a:pt x="33783" y="28966"/>
                  <a:pt x="34021" y="28386"/>
                </a:cubicBezTo>
                <a:cubicBezTo>
                  <a:pt x="34226" y="27805"/>
                  <a:pt x="34431" y="27191"/>
                  <a:pt x="34636" y="26577"/>
                </a:cubicBezTo>
                <a:cubicBezTo>
                  <a:pt x="34670" y="26440"/>
                  <a:pt x="34738" y="26304"/>
                  <a:pt x="34840" y="26065"/>
                </a:cubicBezTo>
                <a:close/>
                <a:moveTo>
                  <a:pt x="43951" y="29580"/>
                </a:moveTo>
                <a:cubicBezTo>
                  <a:pt x="44258" y="29989"/>
                  <a:pt x="44531" y="30433"/>
                  <a:pt x="44770" y="30876"/>
                </a:cubicBezTo>
                <a:lnTo>
                  <a:pt x="44668" y="30979"/>
                </a:lnTo>
                <a:lnTo>
                  <a:pt x="43712" y="29819"/>
                </a:lnTo>
                <a:lnTo>
                  <a:pt x="43951" y="29580"/>
                </a:lnTo>
                <a:close/>
                <a:moveTo>
                  <a:pt x="38321" y="21697"/>
                </a:moveTo>
                <a:cubicBezTo>
                  <a:pt x="38423" y="21868"/>
                  <a:pt x="38560" y="22004"/>
                  <a:pt x="38662" y="22141"/>
                </a:cubicBezTo>
                <a:cubicBezTo>
                  <a:pt x="38969" y="22448"/>
                  <a:pt x="39140" y="22858"/>
                  <a:pt x="39208" y="23301"/>
                </a:cubicBezTo>
                <a:cubicBezTo>
                  <a:pt x="39242" y="23779"/>
                  <a:pt x="39345" y="24257"/>
                  <a:pt x="39481" y="24734"/>
                </a:cubicBezTo>
                <a:cubicBezTo>
                  <a:pt x="39583" y="25144"/>
                  <a:pt x="39822" y="25485"/>
                  <a:pt x="40129" y="25724"/>
                </a:cubicBezTo>
                <a:cubicBezTo>
                  <a:pt x="40201" y="25778"/>
                  <a:pt x="40273" y="25822"/>
                  <a:pt x="40340" y="25822"/>
                </a:cubicBezTo>
                <a:cubicBezTo>
                  <a:pt x="40400" y="25822"/>
                  <a:pt x="40456" y="25787"/>
                  <a:pt x="40505" y="25690"/>
                </a:cubicBezTo>
                <a:cubicBezTo>
                  <a:pt x="40607" y="25519"/>
                  <a:pt x="40539" y="25383"/>
                  <a:pt x="40402" y="25246"/>
                </a:cubicBezTo>
                <a:lnTo>
                  <a:pt x="40368" y="25212"/>
                </a:lnTo>
                <a:cubicBezTo>
                  <a:pt x="39891" y="24803"/>
                  <a:pt x="39822" y="24120"/>
                  <a:pt x="39686" y="23404"/>
                </a:cubicBezTo>
                <a:lnTo>
                  <a:pt x="39686" y="23404"/>
                </a:lnTo>
                <a:cubicBezTo>
                  <a:pt x="39891" y="23540"/>
                  <a:pt x="39993" y="23677"/>
                  <a:pt x="40232" y="23711"/>
                </a:cubicBezTo>
                <a:cubicBezTo>
                  <a:pt x="40437" y="23745"/>
                  <a:pt x="40573" y="23915"/>
                  <a:pt x="40710" y="24052"/>
                </a:cubicBezTo>
                <a:cubicBezTo>
                  <a:pt x="40982" y="24291"/>
                  <a:pt x="40948" y="24291"/>
                  <a:pt x="41017" y="24564"/>
                </a:cubicBezTo>
                <a:lnTo>
                  <a:pt x="40471" y="23950"/>
                </a:lnTo>
                <a:cubicBezTo>
                  <a:pt x="40404" y="23883"/>
                  <a:pt x="40337" y="23831"/>
                  <a:pt x="40271" y="23831"/>
                </a:cubicBezTo>
                <a:cubicBezTo>
                  <a:pt x="40235" y="23831"/>
                  <a:pt x="40199" y="23846"/>
                  <a:pt x="40164" y="23881"/>
                </a:cubicBezTo>
                <a:cubicBezTo>
                  <a:pt x="40061" y="24018"/>
                  <a:pt x="40061" y="24188"/>
                  <a:pt x="40164" y="24325"/>
                </a:cubicBezTo>
                <a:cubicBezTo>
                  <a:pt x="40232" y="24427"/>
                  <a:pt x="40300" y="24564"/>
                  <a:pt x="40402" y="24666"/>
                </a:cubicBezTo>
                <a:cubicBezTo>
                  <a:pt x="40812" y="25076"/>
                  <a:pt x="41221" y="25519"/>
                  <a:pt x="41631" y="25929"/>
                </a:cubicBezTo>
                <a:cubicBezTo>
                  <a:pt x="41972" y="26304"/>
                  <a:pt x="42279" y="26713"/>
                  <a:pt x="42552" y="27157"/>
                </a:cubicBezTo>
                <a:cubicBezTo>
                  <a:pt x="42757" y="27635"/>
                  <a:pt x="42893" y="28181"/>
                  <a:pt x="42996" y="28693"/>
                </a:cubicBezTo>
                <a:cubicBezTo>
                  <a:pt x="42962" y="28658"/>
                  <a:pt x="42893" y="28624"/>
                  <a:pt x="42859" y="28590"/>
                </a:cubicBezTo>
                <a:cubicBezTo>
                  <a:pt x="42780" y="28551"/>
                  <a:pt x="42713" y="28511"/>
                  <a:pt x="42650" y="28511"/>
                </a:cubicBezTo>
                <a:cubicBezTo>
                  <a:pt x="42605" y="28511"/>
                  <a:pt x="42561" y="28533"/>
                  <a:pt x="42518" y="28590"/>
                </a:cubicBezTo>
                <a:cubicBezTo>
                  <a:pt x="42416" y="28727"/>
                  <a:pt x="42450" y="28897"/>
                  <a:pt x="42518" y="29034"/>
                </a:cubicBezTo>
                <a:cubicBezTo>
                  <a:pt x="42586" y="29102"/>
                  <a:pt x="42620" y="29204"/>
                  <a:pt x="42689" y="29273"/>
                </a:cubicBezTo>
                <a:cubicBezTo>
                  <a:pt x="43064" y="29785"/>
                  <a:pt x="43439" y="30331"/>
                  <a:pt x="43815" y="30842"/>
                </a:cubicBezTo>
                <a:cubicBezTo>
                  <a:pt x="43917" y="30979"/>
                  <a:pt x="44054" y="31115"/>
                  <a:pt x="44156" y="31252"/>
                </a:cubicBezTo>
                <a:lnTo>
                  <a:pt x="44122" y="31286"/>
                </a:lnTo>
                <a:lnTo>
                  <a:pt x="43030" y="30501"/>
                </a:lnTo>
                <a:cubicBezTo>
                  <a:pt x="43166" y="30160"/>
                  <a:pt x="42962" y="29989"/>
                  <a:pt x="42791" y="29785"/>
                </a:cubicBezTo>
                <a:cubicBezTo>
                  <a:pt x="42655" y="29648"/>
                  <a:pt x="42552" y="29443"/>
                  <a:pt x="42450" y="29273"/>
                </a:cubicBezTo>
                <a:cubicBezTo>
                  <a:pt x="41972" y="28386"/>
                  <a:pt x="41528" y="27498"/>
                  <a:pt x="41051" y="26645"/>
                </a:cubicBezTo>
                <a:cubicBezTo>
                  <a:pt x="40969" y="26482"/>
                  <a:pt x="40888" y="26298"/>
                  <a:pt x="40755" y="26298"/>
                </a:cubicBezTo>
                <a:cubicBezTo>
                  <a:pt x="40721" y="26298"/>
                  <a:pt x="40683" y="26310"/>
                  <a:pt x="40641" y="26338"/>
                </a:cubicBezTo>
                <a:cubicBezTo>
                  <a:pt x="40471" y="26406"/>
                  <a:pt x="40505" y="26611"/>
                  <a:pt x="40675" y="26986"/>
                </a:cubicBezTo>
                <a:cubicBezTo>
                  <a:pt x="40812" y="27259"/>
                  <a:pt x="40982" y="27532"/>
                  <a:pt x="41119" y="27840"/>
                </a:cubicBezTo>
                <a:cubicBezTo>
                  <a:pt x="41153" y="27908"/>
                  <a:pt x="41153" y="27976"/>
                  <a:pt x="41187" y="28044"/>
                </a:cubicBezTo>
                <a:cubicBezTo>
                  <a:pt x="40948" y="27805"/>
                  <a:pt x="40710" y="27498"/>
                  <a:pt x="40539" y="27191"/>
                </a:cubicBezTo>
                <a:cubicBezTo>
                  <a:pt x="40471" y="27089"/>
                  <a:pt x="40368" y="26986"/>
                  <a:pt x="40266" y="26952"/>
                </a:cubicBezTo>
                <a:cubicBezTo>
                  <a:pt x="40256" y="26948"/>
                  <a:pt x="40246" y="26945"/>
                  <a:pt x="40235" y="26945"/>
                </a:cubicBezTo>
                <a:cubicBezTo>
                  <a:pt x="40168" y="26945"/>
                  <a:pt x="40076" y="27025"/>
                  <a:pt x="39959" y="27055"/>
                </a:cubicBezTo>
                <a:cubicBezTo>
                  <a:pt x="39925" y="26884"/>
                  <a:pt x="39891" y="26713"/>
                  <a:pt x="39856" y="26509"/>
                </a:cubicBezTo>
                <a:lnTo>
                  <a:pt x="39856" y="26509"/>
                </a:lnTo>
                <a:lnTo>
                  <a:pt x="40129" y="26611"/>
                </a:lnTo>
                <a:cubicBezTo>
                  <a:pt x="40160" y="26619"/>
                  <a:pt x="40192" y="26623"/>
                  <a:pt x="40224" y="26623"/>
                </a:cubicBezTo>
                <a:cubicBezTo>
                  <a:pt x="40334" y="26623"/>
                  <a:pt x="40437" y="26573"/>
                  <a:pt x="40437" y="26440"/>
                </a:cubicBezTo>
                <a:cubicBezTo>
                  <a:pt x="40437" y="26304"/>
                  <a:pt x="40368" y="26168"/>
                  <a:pt x="40266" y="26065"/>
                </a:cubicBezTo>
                <a:cubicBezTo>
                  <a:pt x="40164" y="25929"/>
                  <a:pt x="39993" y="25826"/>
                  <a:pt x="39856" y="25758"/>
                </a:cubicBezTo>
                <a:cubicBezTo>
                  <a:pt x="39652" y="25690"/>
                  <a:pt x="39515" y="25485"/>
                  <a:pt x="39515" y="25280"/>
                </a:cubicBezTo>
                <a:cubicBezTo>
                  <a:pt x="39379" y="24871"/>
                  <a:pt x="39276" y="24495"/>
                  <a:pt x="39140" y="24052"/>
                </a:cubicBezTo>
                <a:cubicBezTo>
                  <a:pt x="39106" y="23950"/>
                  <a:pt x="39003" y="23847"/>
                  <a:pt x="38901" y="23847"/>
                </a:cubicBezTo>
                <a:cubicBezTo>
                  <a:pt x="38833" y="23881"/>
                  <a:pt x="38730" y="24018"/>
                  <a:pt x="38730" y="24154"/>
                </a:cubicBezTo>
                <a:cubicBezTo>
                  <a:pt x="38730" y="24359"/>
                  <a:pt x="38764" y="24564"/>
                  <a:pt x="38799" y="24803"/>
                </a:cubicBezTo>
                <a:cubicBezTo>
                  <a:pt x="38457" y="24530"/>
                  <a:pt x="38287" y="24120"/>
                  <a:pt x="38287" y="23711"/>
                </a:cubicBezTo>
                <a:cubicBezTo>
                  <a:pt x="38287" y="23062"/>
                  <a:pt x="38253" y="22414"/>
                  <a:pt x="38219" y="21766"/>
                </a:cubicBezTo>
                <a:lnTo>
                  <a:pt x="38321" y="21697"/>
                </a:lnTo>
                <a:close/>
                <a:moveTo>
                  <a:pt x="32861" y="25792"/>
                </a:moveTo>
                <a:cubicBezTo>
                  <a:pt x="32793" y="26031"/>
                  <a:pt x="32691" y="26236"/>
                  <a:pt x="32588" y="26406"/>
                </a:cubicBezTo>
                <a:cubicBezTo>
                  <a:pt x="32179" y="26952"/>
                  <a:pt x="31803" y="27464"/>
                  <a:pt x="31428" y="28010"/>
                </a:cubicBezTo>
                <a:cubicBezTo>
                  <a:pt x="31292" y="28113"/>
                  <a:pt x="31223" y="28283"/>
                  <a:pt x="31189" y="28420"/>
                </a:cubicBezTo>
                <a:cubicBezTo>
                  <a:pt x="31189" y="28556"/>
                  <a:pt x="31292" y="28693"/>
                  <a:pt x="31326" y="28863"/>
                </a:cubicBezTo>
                <a:cubicBezTo>
                  <a:pt x="30711" y="29819"/>
                  <a:pt x="30097" y="30774"/>
                  <a:pt x="29244" y="31422"/>
                </a:cubicBezTo>
                <a:cubicBezTo>
                  <a:pt x="29449" y="30979"/>
                  <a:pt x="29449" y="30365"/>
                  <a:pt x="29961" y="30194"/>
                </a:cubicBezTo>
                <a:cubicBezTo>
                  <a:pt x="30131" y="30160"/>
                  <a:pt x="30131" y="29887"/>
                  <a:pt x="29961" y="29750"/>
                </a:cubicBezTo>
                <a:cubicBezTo>
                  <a:pt x="29893" y="29682"/>
                  <a:pt x="29824" y="29648"/>
                  <a:pt x="29722" y="29614"/>
                </a:cubicBezTo>
                <a:cubicBezTo>
                  <a:pt x="29790" y="29375"/>
                  <a:pt x="29858" y="29170"/>
                  <a:pt x="29961" y="28966"/>
                </a:cubicBezTo>
                <a:cubicBezTo>
                  <a:pt x="30268" y="28624"/>
                  <a:pt x="30575" y="28283"/>
                  <a:pt x="30950" y="28010"/>
                </a:cubicBezTo>
                <a:cubicBezTo>
                  <a:pt x="31599" y="27430"/>
                  <a:pt x="32179" y="26782"/>
                  <a:pt x="32656" y="26065"/>
                </a:cubicBezTo>
                <a:cubicBezTo>
                  <a:pt x="32725" y="25963"/>
                  <a:pt x="32793" y="25895"/>
                  <a:pt x="32861" y="25792"/>
                </a:cubicBezTo>
                <a:close/>
                <a:moveTo>
                  <a:pt x="10101" y="28078"/>
                </a:moveTo>
                <a:lnTo>
                  <a:pt x="10442" y="28386"/>
                </a:lnTo>
                <a:cubicBezTo>
                  <a:pt x="10272" y="29000"/>
                  <a:pt x="10101" y="29614"/>
                  <a:pt x="9931" y="30194"/>
                </a:cubicBezTo>
                <a:cubicBezTo>
                  <a:pt x="9862" y="30399"/>
                  <a:pt x="9794" y="30604"/>
                  <a:pt x="9658" y="30774"/>
                </a:cubicBezTo>
                <a:cubicBezTo>
                  <a:pt x="9419" y="30945"/>
                  <a:pt x="9385" y="31286"/>
                  <a:pt x="9555" y="31491"/>
                </a:cubicBezTo>
                <a:cubicBezTo>
                  <a:pt x="9329" y="31819"/>
                  <a:pt x="9239" y="31950"/>
                  <a:pt x="9144" y="31950"/>
                </a:cubicBezTo>
                <a:cubicBezTo>
                  <a:pt x="9081" y="31950"/>
                  <a:pt x="9016" y="31893"/>
                  <a:pt x="8907" y="31798"/>
                </a:cubicBezTo>
                <a:cubicBezTo>
                  <a:pt x="9487" y="30672"/>
                  <a:pt x="9760" y="29375"/>
                  <a:pt x="10101" y="28078"/>
                </a:cubicBezTo>
                <a:close/>
                <a:moveTo>
                  <a:pt x="9146" y="29000"/>
                </a:moveTo>
                <a:cubicBezTo>
                  <a:pt x="8839" y="30262"/>
                  <a:pt x="8463" y="31320"/>
                  <a:pt x="7713" y="32105"/>
                </a:cubicBezTo>
                <a:lnTo>
                  <a:pt x="7644" y="32037"/>
                </a:lnTo>
                <a:cubicBezTo>
                  <a:pt x="7849" y="31491"/>
                  <a:pt x="8054" y="30979"/>
                  <a:pt x="8224" y="30433"/>
                </a:cubicBezTo>
                <a:cubicBezTo>
                  <a:pt x="8327" y="30228"/>
                  <a:pt x="8361" y="29955"/>
                  <a:pt x="8429" y="29716"/>
                </a:cubicBezTo>
                <a:cubicBezTo>
                  <a:pt x="8463" y="29614"/>
                  <a:pt x="8531" y="29512"/>
                  <a:pt x="8600" y="29443"/>
                </a:cubicBezTo>
                <a:cubicBezTo>
                  <a:pt x="8736" y="29307"/>
                  <a:pt x="8907" y="29170"/>
                  <a:pt x="9146" y="29000"/>
                </a:cubicBezTo>
                <a:close/>
                <a:moveTo>
                  <a:pt x="36001" y="28966"/>
                </a:moveTo>
                <a:lnTo>
                  <a:pt x="36001" y="28966"/>
                </a:lnTo>
                <a:cubicBezTo>
                  <a:pt x="35898" y="30126"/>
                  <a:pt x="36137" y="31252"/>
                  <a:pt x="35728" y="32344"/>
                </a:cubicBezTo>
                <a:lnTo>
                  <a:pt x="35693" y="32378"/>
                </a:lnTo>
                <a:cubicBezTo>
                  <a:pt x="35498" y="31820"/>
                  <a:pt x="35463" y="31718"/>
                  <a:pt x="35288" y="31718"/>
                </a:cubicBezTo>
                <a:cubicBezTo>
                  <a:pt x="35249" y="31718"/>
                  <a:pt x="35204" y="31723"/>
                  <a:pt x="35147" y="31730"/>
                </a:cubicBezTo>
                <a:cubicBezTo>
                  <a:pt x="35045" y="30604"/>
                  <a:pt x="35250" y="29716"/>
                  <a:pt x="36001" y="28966"/>
                </a:cubicBezTo>
                <a:close/>
                <a:moveTo>
                  <a:pt x="18666" y="32139"/>
                </a:moveTo>
                <a:cubicBezTo>
                  <a:pt x="18700" y="32241"/>
                  <a:pt x="18734" y="32378"/>
                  <a:pt x="18734" y="32480"/>
                </a:cubicBezTo>
                <a:lnTo>
                  <a:pt x="18700" y="32480"/>
                </a:lnTo>
                <a:lnTo>
                  <a:pt x="18700" y="32446"/>
                </a:lnTo>
                <a:cubicBezTo>
                  <a:pt x="18666" y="32344"/>
                  <a:pt x="18632" y="32241"/>
                  <a:pt x="18598" y="32173"/>
                </a:cubicBezTo>
                <a:lnTo>
                  <a:pt x="18666" y="32139"/>
                </a:lnTo>
                <a:close/>
                <a:moveTo>
                  <a:pt x="21737" y="29409"/>
                </a:moveTo>
                <a:lnTo>
                  <a:pt x="22795" y="30228"/>
                </a:lnTo>
                <a:lnTo>
                  <a:pt x="22761" y="30228"/>
                </a:lnTo>
                <a:cubicBezTo>
                  <a:pt x="22897" y="30876"/>
                  <a:pt x="23068" y="31661"/>
                  <a:pt x="23273" y="32446"/>
                </a:cubicBezTo>
                <a:lnTo>
                  <a:pt x="23204" y="32480"/>
                </a:lnTo>
                <a:cubicBezTo>
                  <a:pt x="23170" y="32412"/>
                  <a:pt x="23136" y="32378"/>
                  <a:pt x="23102" y="32310"/>
                </a:cubicBezTo>
                <a:cubicBezTo>
                  <a:pt x="23034" y="32173"/>
                  <a:pt x="22966" y="32037"/>
                  <a:pt x="22897" y="31866"/>
                </a:cubicBezTo>
                <a:cubicBezTo>
                  <a:pt x="22693" y="31491"/>
                  <a:pt x="22693" y="31491"/>
                  <a:pt x="22351" y="31491"/>
                </a:cubicBezTo>
                <a:cubicBezTo>
                  <a:pt x="22317" y="31320"/>
                  <a:pt x="22249" y="31115"/>
                  <a:pt x="22181" y="30911"/>
                </a:cubicBezTo>
                <a:cubicBezTo>
                  <a:pt x="22351" y="30842"/>
                  <a:pt x="22556" y="30979"/>
                  <a:pt x="22624" y="30672"/>
                </a:cubicBezTo>
                <a:cubicBezTo>
                  <a:pt x="22658" y="30365"/>
                  <a:pt x="22454" y="30331"/>
                  <a:pt x="22317" y="30262"/>
                </a:cubicBezTo>
                <a:lnTo>
                  <a:pt x="22249" y="30194"/>
                </a:lnTo>
                <a:cubicBezTo>
                  <a:pt x="21942" y="30058"/>
                  <a:pt x="21737" y="29750"/>
                  <a:pt x="21737" y="29409"/>
                </a:cubicBezTo>
                <a:close/>
                <a:moveTo>
                  <a:pt x="24160" y="28317"/>
                </a:moveTo>
                <a:lnTo>
                  <a:pt x="26514" y="30194"/>
                </a:lnTo>
                <a:cubicBezTo>
                  <a:pt x="26412" y="30604"/>
                  <a:pt x="26446" y="30672"/>
                  <a:pt x="26787" y="30808"/>
                </a:cubicBezTo>
                <a:cubicBezTo>
                  <a:pt x="26929" y="30879"/>
                  <a:pt x="27078" y="30915"/>
                  <a:pt x="27224" y="30915"/>
                </a:cubicBezTo>
                <a:cubicBezTo>
                  <a:pt x="27429" y="30915"/>
                  <a:pt x="27632" y="30845"/>
                  <a:pt x="27811" y="30706"/>
                </a:cubicBezTo>
                <a:cubicBezTo>
                  <a:pt x="28152" y="30501"/>
                  <a:pt x="28493" y="30228"/>
                  <a:pt x="28801" y="29955"/>
                </a:cubicBezTo>
                <a:lnTo>
                  <a:pt x="29039" y="29785"/>
                </a:lnTo>
                <a:lnTo>
                  <a:pt x="29108" y="29887"/>
                </a:lnTo>
                <a:cubicBezTo>
                  <a:pt x="28937" y="30058"/>
                  <a:pt x="28801" y="30160"/>
                  <a:pt x="28630" y="30331"/>
                </a:cubicBezTo>
                <a:cubicBezTo>
                  <a:pt x="28493" y="30501"/>
                  <a:pt x="28220" y="30672"/>
                  <a:pt x="28220" y="30876"/>
                </a:cubicBezTo>
                <a:cubicBezTo>
                  <a:pt x="28220" y="31149"/>
                  <a:pt x="28084" y="31388"/>
                  <a:pt x="27879" y="31593"/>
                </a:cubicBezTo>
                <a:cubicBezTo>
                  <a:pt x="27640" y="31866"/>
                  <a:pt x="27367" y="32139"/>
                  <a:pt x="27094" y="32480"/>
                </a:cubicBezTo>
                <a:cubicBezTo>
                  <a:pt x="26548" y="31798"/>
                  <a:pt x="25934" y="31320"/>
                  <a:pt x="25491" y="30569"/>
                </a:cubicBezTo>
                <a:cubicBezTo>
                  <a:pt x="25081" y="29819"/>
                  <a:pt x="24569" y="29136"/>
                  <a:pt x="24160" y="28317"/>
                </a:cubicBezTo>
                <a:close/>
                <a:moveTo>
                  <a:pt x="17676" y="24222"/>
                </a:moveTo>
                <a:cubicBezTo>
                  <a:pt x="17779" y="24461"/>
                  <a:pt x="17847" y="24700"/>
                  <a:pt x="17915" y="24973"/>
                </a:cubicBezTo>
                <a:cubicBezTo>
                  <a:pt x="18018" y="25349"/>
                  <a:pt x="18052" y="25758"/>
                  <a:pt x="18154" y="26133"/>
                </a:cubicBezTo>
                <a:cubicBezTo>
                  <a:pt x="18257" y="26406"/>
                  <a:pt x="18393" y="26645"/>
                  <a:pt x="18564" y="26850"/>
                </a:cubicBezTo>
                <a:cubicBezTo>
                  <a:pt x="18803" y="27191"/>
                  <a:pt x="18973" y="27601"/>
                  <a:pt x="18973" y="28010"/>
                </a:cubicBezTo>
                <a:cubicBezTo>
                  <a:pt x="19076" y="28624"/>
                  <a:pt x="19076" y="29239"/>
                  <a:pt x="19144" y="29853"/>
                </a:cubicBezTo>
                <a:cubicBezTo>
                  <a:pt x="19212" y="30774"/>
                  <a:pt x="19348" y="31695"/>
                  <a:pt x="19485" y="32617"/>
                </a:cubicBezTo>
                <a:cubicBezTo>
                  <a:pt x="18871" y="31286"/>
                  <a:pt x="18393" y="29921"/>
                  <a:pt x="18086" y="28522"/>
                </a:cubicBezTo>
                <a:cubicBezTo>
                  <a:pt x="18393" y="28181"/>
                  <a:pt x="18393" y="28181"/>
                  <a:pt x="18188" y="27771"/>
                </a:cubicBezTo>
                <a:cubicBezTo>
                  <a:pt x="18120" y="27635"/>
                  <a:pt x="18052" y="27464"/>
                  <a:pt x="17984" y="27328"/>
                </a:cubicBezTo>
                <a:lnTo>
                  <a:pt x="18018" y="27328"/>
                </a:lnTo>
                <a:cubicBezTo>
                  <a:pt x="17779" y="26304"/>
                  <a:pt x="17608" y="25280"/>
                  <a:pt x="17574" y="24257"/>
                </a:cubicBezTo>
                <a:lnTo>
                  <a:pt x="17676" y="24222"/>
                </a:lnTo>
                <a:close/>
                <a:moveTo>
                  <a:pt x="43337" y="31491"/>
                </a:moveTo>
                <a:lnTo>
                  <a:pt x="43849" y="31627"/>
                </a:lnTo>
                <a:cubicBezTo>
                  <a:pt x="43985" y="32037"/>
                  <a:pt x="44122" y="32412"/>
                  <a:pt x="44258" y="32787"/>
                </a:cubicBezTo>
                <a:lnTo>
                  <a:pt x="44190" y="32856"/>
                </a:lnTo>
                <a:lnTo>
                  <a:pt x="43337" y="31491"/>
                </a:lnTo>
                <a:close/>
                <a:moveTo>
                  <a:pt x="31223" y="30058"/>
                </a:moveTo>
                <a:cubicBezTo>
                  <a:pt x="30575" y="31422"/>
                  <a:pt x="29688" y="32787"/>
                  <a:pt x="29244" y="33060"/>
                </a:cubicBezTo>
                <a:cubicBezTo>
                  <a:pt x="29312" y="32753"/>
                  <a:pt x="29347" y="32446"/>
                  <a:pt x="29347" y="32241"/>
                </a:cubicBezTo>
                <a:lnTo>
                  <a:pt x="31223" y="30058"/>
                </a:lnTo>
                <a:close/>
                <a:moveTo>
                  <a:pt x="9760" y="32276"/>
                </a:moveTo>
                <a:lnTo>
                  <a:pt x="9350" y="33197"/>
                </a:lnTo>
                <a:cubicBezTo>
                  <a:pt x="9214" y="32514"/>
                  <a:pt x="9214" y="32514"/>
                  <a:pt x="9760" y="32276"/>
                </a:cubicBezTo>
                <a:close/>
                <a:moveTo>
                  <a:pt x="38423" y="25280"/>
                </a:moveTo>
                <a:cubicBezTo>
                  <a:pt x="38901" y="25656"/>
                  <a:pt x="39242" y="26202"/>
                  <a:pt x="39345" y="26850"/>
                </a:cubicBezTo>
                <a:cubicBezTo>
                  <a:pt x="39379" y="26952"/>
                  <a:pt x="39447" y="27089"/>
                  <a:pt x="39481" y="27225"/>
                </a:cubicBezTo>
                <a:cubicBezTo>
                  <a:pt x="39754" y="28283"/>
                  <a:pt x="40232" y="29307"/>
                  <a:pt x="40880" y="30194"/>
                </a:cubicBezTo>
                <a:cubicBezTo>
                  <a:pt x="40948" y="30296"/>
                  <a:pt x="41017" y="30433"/>
                  <a:pt x="41051" y="30569"/>
                </a:cubicBezTo>
                <a:cubicBezTo>
                  <a:pt x="41255" y="31320"/>
                  <a:pt x="41494" y="32105"/>
                  <a:pt x="41733" y="32890"/>
                </a:cubicBezTo>
                <a:cubicBezTo>
                  <a:pt x="41767" y="32992"/>
                  <a:pt x="41767" y="33094"/>
                  <a:pt x="41801" y="33265"/>
                </a:cubicBezTo>
                <a:cubicBezTo>
                  <a:pt x="41494" y="33094"/>
                  <a:pt x="41255" y="32856"/>
                  <a:pt x="41187" y="32514"/>
                </a:cubicBezTo>
                <a:cubicBezTo>
                  <a:pt x="41119" y="32276"/>
                  <a:pt x="41017" y="32071"/>
                  <a:pt x="40880" y="31900"/>
                </a:cubicBezTo>
                <a:cubicBezTo>
                  <a:pt x="40675" y="31627"/>
                  <a:pt x="40539" y="31354"/>
                  <a:pt x="40505" y="31047"/>
                </a:cubicBezTo>
                <a:cubicBezTo>
                  <a:pt x="40402" y="30604"/>
                  <a:pt x="40300" y="30194"/>
                  <a:pt x="40198" y="29750"/>
                </a:cubicBezTo>
                <a:cubicBezTo>
                  <a:pt x="40164" y="29580"/>
                  <a:pt x="40129" y="29443"/>
                  <a:pt x="40027" y="29341"/>
                </a:cubicBezTo>
                <a:cubicBezTo>
                  <a:pt x="39986" y="29280"/>
                  <a:pt x="39908" y="29267"/>
                  <a:pt x="39823" y="29267"/>
                </a:cubicBezTo>
                <a:cubicBezTo>
                  <a:pt x="39766" y="29267"/>
                  <a:pt x="39706" y="29273"/>
                  <a:pt x="39652" y="29273"/>
                </a:cubicBezTo>
                <a:cubicBezTo>
                  <a:pt x="39618" y="29068"/>
                  <a:pt x="39549" y="28863"/>
                  <a:pt x="39515" y="28624"/>
                </a:cubicBezTo>
                <a:cubicBezTo>
                  <a:pt x="39447" y="28386"/>
                  <a:pt x="39447" y="28147"/>
                  <a:pt x="39379" y="27908"/>
                </a:cubicBezTo>
                <a:cubicBezTo>
                  <a:pt x="39379" y="27764"/>
                  <a:pt x="39330" y="27619"/>
                  <a:pt x="39212" y="27619"/>
                </a:cubicBezTo>
                <a:cubicBezTo>
                  <a:pt x="39190" y="27619"/>
                  <a:pt x="39166" y="27624"/>
                  <a:pt x="39140" y="27635"/>
                </a:cubicBezTo>
                <a:cubicBezTo>
                  <a:pt x="39072" y="27635"/>
                  <a:pt x="39003" y="27805"/>
                  <a:pt x="38969" y="27908"/>
                </a:cubicBezTo>
                <a:cubicBezTo>
                  <a:pt x="38969" y="28010"/>
                  <a:pt x="38969" y="28113"/>
                  <a:pt x="38969" y="28181"/>
                </a:cubicBezTo>
                <a:lnTo>
                  <a:pt x="38457" y="28249"/>
                </a:lnTo>
                <a:cubicBezTo>
                  <a:pt x="38287" y="27771"/>
                  <a:pt x="38150" y="27225"/>
                  <a:pt x="38116" y="26713"/>
                </a:cubicBezTo>
                <a:lnTo>
                  <a:pt x="38116" y="26713"/>
                </a:lnTo>
                <a:cubicBezTo>
                  <a:pt x="38184" y="26816"/>
                  <a:pt x="38253" y="26952"/>
                  <a:pt x="38287" y="27055"/>
                </a:cubicBezTo>
                <a:cubicBezTo>
                  <a:pt x="38360" y="27153"/>
                  <a:pt x="38433" y="27233"/>
                  <a:pt x="38519" y="27233"/>
                </a:cubicBezTo>
                <a:cubicBezTo>
                  <a:pt x="38553" y="27233"/>
                  <a:pt x="38589" y="27220"/>
                  <a:pt x="38628" y="27191"/>
                </a:cubicBezTo>
                <a:cubicBezTo>
                  <a:pt x="38696" y="27055"/>
                  <a:pt x="38730" y="26952"/>
                  <a:pt x="38696" y="26816"/>
                </a:cubicBezTo>
                <a:cubicBezTo>
                  <a:pt x="38662" y="26611"/>
                  <a:pt x="38594" y="26440"/>
                  <a:pt x="38560" y="26270"/>
                </a:cubicBezTo>
                <a:cubicBezTo>
                  <a:pt x="38457" y="25963"/>
                  <a:pt x="38389" y="25622"/>
                  <a:pt x="38423" y="25280"/>
                </a:cubicBezTo>
                <a:close/>
                <a:moveTo>
                  <a:pt x="45657" y="30638"/>
                </a:moveTo>
                <a:lnTo>
                  <a:pt x="45657" y="30638"/>
                </a:lnTo>
                <a:cubicBezTo>
                  <a:pt x="45930" y="30876"/>
                  <a:pt x="46135" y="31149"/>
                  <a:pt x="46408" y="31388"/>
                </a:cubicBezTo>
                <a:cubicBezTo>
                  <a:pt x="46681" y="31661"/>
                  <a:pt x="46954" y="31900"/>
                  <a:pt x="47193" y="32139"/>
                </a:cubicBezTo>
                <a:cubicBezTo>
                  <a:pt x="47056" y="32549"/>
                  <a:pt x="47056" y="32549"/>
                  <a:pt x="47261" y="32890"/>
                </a:cubicBezTo>
                <a:cubicBezTo>
                  <a:pt x="47329" y="33026"/>
                  <a:pt x="47432" y="33163"/>
                  <a:pt x="47500" y="33299"/>
                </a:cubicBezTo>
                <a:cubicBezTo>
                  <a:pt x="46783" y="32549"/>
                  <a:pt x="46033" y="31798"/>
                  <a:pt x="45657" y="30638"/>
                </a:cubicBezTo>
                <a:close/>
                <a:moveTo>
                  <a:pt x="44327" y="31457"/>
                </a:moveTo>
                <a:lnTo>
                  <a:pt x="44327" y="31457"/>
                </a:lnTo>
                <a:cubicBezTo>
                  <a:pt x="44907" y="31832"/>
                  <a:pt x="44873" y="32583"/>
                  <a:pt x="45180" y="33094"/>
                </a:cubicBezTo>
                <a:cubicBezTo>
                  <a:pt x="45214" y="33197"/>
                  <a:pt x="45145" y="33367"/>
                  <a:pt x="45145" y="33470"/>
                </a:cubicBezTo>
                <a:cubicBezTo>
                  <a:pt x="44804" y="32822"/>
                  <a:pt x="44531" y="32139"/>
                  <a:pt x="44327" y="31457"/>
                </a:cubicBezTo>
                <a:close/>
                <a:moveTo>
                  <a:pt x="35659" y="32992"/>
                </a:moveTo>
                <a:lnTo>
                  <a:pt x="35932" y="33026"/>
                </a:lnTo>
                <a:lnTo>
                  <a:pt x="35728" y="33572"/>
                </a:lnTo>
                <a:lnTo>
                  <a:pt x="35659" y="33538"/>
                </a:lnTo>
                <a:lnTo>
                  <a:pt x="35659" y="32992"/>
                </a:lnTo>
                <a:close/>
                <a:moveTo>
                  <a:pt x="12763" y="30774"/>
                </a:moveTo>
                <a:lnTo>
                  <a:pt x="12763" y="30774"/>
                </a:lnTo>
                <a:cubicBezTo>
                  <a:pt x="12729" y="31422"/>
                  <a:pt x="12865" y="32071"/>
                  <a:pt x="12558" y="32651"/>
                </a:cubicBezTo>
                <a:cubicBezTo>
                  <a:pt x="12319" y="33197"/>
                  <a:pt x="12012" y="33709"/>
                  <a:pt x="11671" y="34186"/>
                </a:cubicBezTo>
                <a:cubicBezTo>
                  <a:pt x="11671" y="33948"/>
                  <a:pt x="11739" y="33777"/>
                  <a:pt x="11739" y="33606"/>
                </a:cubicBezTo>
                <a:cubicBezTo>
                  <a:pt x="11807" y="33094"/>
                  <a:pt x="11876" y="32583"/>
                  <a:pt x="11910" y="32071"/>
                </a:cubicBezTo>
                <a:cubicBezTo>
                  <a:pt x="11910" y="31764"/>
                  <a:pt x="11910" y="31457"/>
                  <a:pt x="11568" y="31388"/>
                </a:cubicBezTo>
                <a:lnTo>
                  <a:pt x="12763" y="30774"/>
                </a:lnTo>
                <a:close/>
                <a:moveTo>
                  <a:pt x="47978" y="33811"/>
                </a:moveTo>
                <a:lnTo>
                  <a:pt x="48251" y="34221"/>
                </a:lnTo>
                <a:lnTo>
                  <a:pt x="47909" y="33879"/>
                </a:lnTo>
                <a:lnTo>
                  <a:pt x="47978" y="33811"/>
                </a:lnTo>
                <a:close/>
                <a:moveTo>
                  <a:pt x="5529" y="33675"/>
                </a:moveTo>
                <a:lnTo>
                  <a:pt x="5597" y="33743"/>
                </a:lnTo>
                <a:cubicBezTo>
                  <a:pt x="5426" y="34016"/>
                  <a:pt x="5256" y="34289"/>
                  <a:pt x="5085" y="34562"/>
                </a:cubicBezTo>
                <a:lnTo>
                  <a:pt x="5051" y="34494"/>
                </a:lnTo>
                <a:cubicBezTo>
                  <a:pt x="5085" y="34323"/>
                  <a:pt x="5119" y="34118"/>
                  <a:pt x="5153" y="33879"/>
                </a:cubicBezTo>
                <a:lnTo>
                  <a:pt x="5529" y="33675"/>
                </a:lnTo>
                <a:close/>
                <a:moveTo>
                  <a:pt x="20782" y="29239"/>
                </a:moveTo>
                <a:cubicBezTo>
                  <a:pt x="20850" y="29443"/>
                  <a:pt x="20952" y="29614"/>
                  <a:pt x="21089" y="29785"/>
                </a:cubicBezTo>
                <a:cubicBezTo>
                  <a:pt x="21396" y="30228"/>
                  <a:pt x="21635" y="30740"/>
                  <a:pt x="21737" y="31286"/>
                </a:cubicBezTo>
                <a:cubicBezTo>
                  <a:pt x="21976" y="32241"/>
                  <a:pt x="22351" y="33197"/>
                  <a:pt x="22829" y="34084"/>
                </a:cubicBezTo>
                <a:cubicBezTo>
                  <a:pt x="22931" y="34289"/>
                  <a:pt x="22931" y="34494"/>
                  <a:pt x="22863" y="34732"/>
                </a:cubicBezTo>
                <a:cubicBezTo>
                  <a:pt x="22761" y="34528"/>
                  <a:pt x="22658" y="34357"/>
                  <a:pt x="22522" y="34186"/>
                </a:cubicBezTo>
                <a:cubicBezTo>
                  <a:pt x="22471" y="34135"/>
                  <a:pt x="22423" y="34115"/>
                  <a:pt x="22378" y="34115"/>
                </a:cubicBezTo>
                <a:cubicBezTo>
                  <a:pt x="22273" y="34115"/>
                  <a:pt x="22184" y="34227"/>
                  <a:pt x="22112" y="34323"/>
                </a:cubicBezTo>
                <a:cubicBezTo>
                  <a:pt x="21601" y="33777"/>
                  <a:pt x="21601" y="32992"/>
                  <a:pt x="21498" y="32276"/>
                </a:cubicBezTo>
                <a:cubicBezTo>
                  <a:pt x="21464" y="32207"/>
                  <a:pt x="21498" y="32139"/>
                  <a:pt x="21532" y="32105"/>
                </a:cubicBezTo>
                <a:cubicBezTo>
                  <a:pt x="21703" y="31934"/>
                  <a:pt x="21669" y="31661"/>
                  <a:pt x="21464" y="31525"/>
                </a:cubicBezTo>
                <a:lnTo>
                  <a:pt x="20952" y="31115"/>
                </a:lnTo>
                <a:cubicBezTo>
                  <a:pt x="20884" y="30569"/>
                  <a:pt x="20782" y="29921"/>
                  <a:pt x="20679" y="29273"/>
                </a:cubicBezTo>
                <a:lnTo>
                  <a:pt x="20782" y="29239"/>
                </a:lnTo>
                <a:close/>
                <a:moveTo>
                  <a:pt x="45214" y="33743"/>
                </a:moveTo>
                <a:cubicBezTo>
                  <a:pt x="45760" y="34289"/>
                  <a:pt x="45760" y="34289"/>
                  <a:pt x="45896" y="34732"/>
                </a:cubicBezTo>
                <a:cubicBezTo>
                  <a:pt x="45657" y="34459"/>
                  <a:pt x="45316" y="34391"/>
                  <a:pt x="45214" y="33743"/>
                </a:cubicBezTo>
                <a:close/>
                <a:moveTo>
                  <a:pt x="33045" y="31984"/>
                </a:moveTo>
                <a:cubicBezTo>
                  <a:pt x="33042" y="32157"/>
                  <a:pt x="33020" y="32326"/>
                  <a:pt x="32998" y="32480"/>
                </a:cubicBezTo>
                <a:cubicBezTo>
                  <a:pt x="32793" y="33231"/>
                  <a:pt x="32554" y="33948"/>
                  <a:pt x="32315" y="34698"/>
                </a:cubicBezTo>
                <a:cubicBezTo>
                  <a:pt x="32247" y="34801"/>
                  <a:pt x="32213" y="34903"/>
                  <a:pt x="32145" y="35005"/>
                </a:cubicBezTo>
                <a:cubicBezTo>
                  <a:pt x="32349" y="34255"/>
                  <a:pt x="32588" y="33538"/>
                  <a:pt x="32793" y="32822"/>
                </a:cubicBezTo>
                <a:cubicBezTo>
                  <a:pt x="32875" y="32546"/>
                  <a:pt x="32936" y="32249"/>
                  <a:pt x="33045" y="31984"/>
                </a:cubicBezTo>
                <a:close/>
                <a:moveTo>
                  <a:pt x="22249" y="34698"/>
                </a:moveTo>
                <a:lnTo>
                  <a:pt x="22522" y="35074"/>
                </a:lnTo>
                <a:cubicBezTo>
                  <a:pt x="22351" y="35074"/>
                  <a:pt x="22215" y="35005"/>
                  <a:pt x="22249" y="34698"/>
                </a:cubicBezTo>
                <a:close/>
                <a:moveTo>
                  <a:pt x="28819" y="32475"/>
                </a:moveTo>
                <a:cubicBezTo>
                  <a:pt x="28847" y="32475"/>
                  <a:pt x="28875" y="32477"/>
                  <a:pt x="28903" y="32480"/>
                </a:cubicBezTo>
                <a:cubicBezTo>
                  <a:pt x="28835" y="32685"/>
                  <a:pt x="28835" y="32856"/>
                  <a:pt x="28766" y="33026"/>
                </a:cubicBezTo>
                <a:cubicBezTo>
                  <a:pt x="28630" y="33367"/>
                  <a:pt x="28493" y="33709"/>
                  <a:pt x="28357" y="34016"/>
                </a:cubicBezTo>
                <a:cubicBezTo>
                  <a:pt x="28289" y="34255"/>
                  <a:pt x="28118" y="34459"/>
                  <a:pt x="27879" y="34562"/>
                </a:cubicBezTo>
                <a:cubicBezTo>
                  <a:pt x="27572" y="34698"/>
                  <a:pt x="27265" y="34869"/>
                  <a:pt x="26890" y="35074"/>
                </a:cubicBezTo>
                <a:cubicBezTo>
                  <a:pt x="26821" y="34971"/>
                  <a:pt x="26685" y="34869"/>
                  <a:pt x="26548" y="34698"/>
                </a:cubicBezTo>
                <a:cubicBezTo>
                  <a:pt x="26890" y="34357"/>
                  <a:pt x="27163" y="34084"/>
                  <a:pt x="27436" y="33811"/>
                </a:cubicBezTo>
                <a:cubicBezTo>
                  <a:pt x="27709" y="33504"/>
                  <a:pt x="27982" y="33163"/>
                  <a:pt x="28220" y="32822"/>
                </a:cubicBezTo>
                <a:cubicBezTo>
                  <a:pt x="28343" y="32607"/>
                  <a:pt x="28576" y="32475"/>
                  <a:pt x="28819" y="32475"/>
                </a:cubicBezTo>
                <a:close/>
                <a:moveTo>
                  <a:pt x="45521" y="32446"/>
                </a:moveTo>
                <a:cubicBezTo>
                  <a:pt x="45896" y="32446"/>
                  <a:pt x="46237" y="32685"/>
                  <a:pt x="46374" y="33026"/>
                </a:cubicBezTo>
                <a:cubicBezTo>
                  <a:pt x="46476" y="33163"/>
                  <a:pt x="46647" y="33231"/>
                  <a:pt x="46749" y="33367"/>
                </a:cubicBezTo>
                <a:cubicBezTo>
                  <a:pt x="46954" y="33572"/>
                  <a:pt x="47159" y="33811"/>
                  <a:pt x="47363" y="34050"/>
                </a:cubicBezTo>
                <a:lnTo>
                  <a:pt x="47363" y="34084"/>
                </a:lnTo>
                <a:cubicBezTo>
                  <a:pt x="47295" y="34528"/>
                  <a:pt x="47534" y="34801"/>
                  <a:pt x="47739" y="35176"/>
                </a:cubicBezTo>
                <a:cubicBezTo>
                  <a:pt x="46476" y="34391"/>
                  <a:pt x="45657" y="33402"/>
                  <a:pt x="45521" y="32446"/>
                </a:cubicBezTo>
                <a:close/>
                <a:moveTo>
                  <a:pt x="32461" y="31578"/>
                </a:moveTo>
                <a:cubicBezTo>
                  <a:pt x="32493" y="31578"/>
                  <a:pt x="32531" y="31593"/>
                  <a:pt x="32554" y="31593"/>
                </a:cubicBezTo>
                <a:lnTo>
                  <a:pt x="32520" y="31627"/>
                </a:lnTo>
                <a:cubicBezTo>
                  <a:pt x="32588" y="32207"/>
                  <a:pt x="31565" y="34459"/>
                  <a:pt x="30848" y="35244"/>
                </a:cubicBezTo>
                <a:cubicBezTo>
                  <a:pt x="31019" y="34869"/>
                  <a:pt x="31189" y="34528"/>
                  <a:pt x="31360" y="34186"/>
                </a:cubicBezTo>
                <a:cubicBezTo>
                  <a:pt x="31428" y="34050"/>
                  <a:pt x="31530" y="33879"/>
                  <a:pt x="31496" y="33743"/>
                </a:cubicBezTo>
                <a:cubicBezTo>
                  <a:pt x="31394" y="33299"/>
                  <a:pt x="31633" y="32992"/>
                  <a:pt x="31735" y="32549"/>
                </a:cubicBezTo>
                <a:cubicBezTo>
                  <a:pt x="31872" y="32105"/>
                  <a:pt x="32179" y="31900"/>
                  <a:pt x="32418" y="31593"/>
                </a:cubicBezTo>
                <a:cubicBezTo>
                  <a:pt x="32429" y="31582"/>
                  <a:pt x="32444" y="31578"/>
                  <a:pt x="32461" y="31578"/>
                </a:cubicBezTo>
                <a:close/>
                <a:moveTo>
                  <a:pt x="15697" y="27771"/>
                </a:moveTo>
                <a:cubicBezTo>
                  <a:pt x="15868" y="28249"/>
                  <a:pt x="16039" y="28624"/>
                  <a:pt x="16175" y="29068"/>
                </a:cubicBezTo>
                <a:cubicBezTo>
                  <a:pt x="16209" y="29204"/>
                  <a:pt x="16209" y="29341"/>
                  <a:pt x="16175" y="29477"/>
                </a:cubicBezTo>
                <a:cubicBezTo>
                  <a:pt x="16175" y="29716"/>
                  <a:pt x="16107" y="29921"/>
                  <a:pt x="16039" y="30160"/>
                </a:cubicBezTo>
                <a:cubicBezTo>
                  <a:pt x="16039" y="30331"/>
                  <a:pt x="16004" y="30467"/>
                  <a:pt x="15902" y="30604"/>
                </a:cubicBezTo>
                <a:cubicBezTo>
                  <a:pt x="15766" y="30774"/>
                  <a:pt x="15697" y="31013"/>
                  <a:pt x="15697" y="31252"/>
                </a:cubicBezTo>
                <a:cubicBezTo>
                  <a:pt x="15527" y="32241"/>
                  <a:pt x="15356" y="33231"/>
                  <a:pt x="15185" y="34221"/>
                </a:cubicBezTo>
                <a:cubicBezTo>
                  <a:pt x="15083" y="34630"/>
                  <a:pt x="14947" y="34971"/>
                  <a:pt x="14844" y="35347"/>
                </a:cubicBezTo>
                <a:lnTo>
                  <a:pt x="14503" y="35074"/>
                </a:lnTo>
                <a:cubicBezTo>
                  <a:pt x="14571" y="34084"/>
                  <a:pt x="14674" y="33129"/>
                  <a:pt x="14776" y="32207"/>
                </a:cubicBezTo>
                <a:cubicBezTo>
                  <a:pt x="14776" y="32105"/>
                  <a:pt x="14810" y="32003"/>
                  <a:pt x="14844" y="31900"/>
                </a:cubicBezTo>
                <a:cubicBezTo>
                  <a:pt x="14981" y="31627"/>
                  <a:pt x="15151" y="31354"/>
                  <a:pt x="14810" y="31115"/>
                </a:cubicBezTo>
                <a:cubicBezTo>
                  <a:pt x="14776" y="31081"/>
                  <a:pt x="14776" y="30979"/>
                  <a:pt x="14776" y="30911"/>
                </a:cubicBezTo>
                <a:lnTo>
                  <a:pt x="14571" y="30194"/>
                </a:lnTo>
                <a:cubicBezTo>
                  <a:pt x="14640" y="29853"/>
                  <a:pt x="14776" y="29546"/>
                  <a:pt x="15015" y="29307"/>
                </a:cubicBezTo>
                <a:cubicBezTo>
                  <a:pt x="15117" y="29170"/>
                  <a:pt x="15220" y="29000"/>
                  <a:pt x="15288" y="28829"/>
                </a:cubicBezTo>
                <a:cubicBezTo>
                  <a:pt x="15424" y="28488"/>
                  <a:pt x="15527" y="28147"/>
                  <a:pt x="15697" y="27771"/>
                </a:cubicBezTo>
                <a:close/>
                <a:moveTo>
                  <a:pt x="19724" y="29785"/>
                </a:moveTo>
                <a:cubicBezTo>
                  <a:pt x="19860" y="30126"/>
                  <a:pt x="19963" y="30501"/>
                  <a:pt x="20031" y="30876"/>
                </a:cubicBezTo>
                <a:cubicBezTo>
                  <a:pt x="20099" y="31764"/>
                  <a:pt x="20270" y="32651"/>
                  <a:pt x="20577" y="33504"/>
                </a:cubicBezTo>
                <a:cubicBezTo>
                  <a:pt x="20782" y="34050"/>
                  <a:pt x="20952" y="34596"/>
                  <a:pt x="21123" y="35108"/>
                </a:cubicBezTo>
                <a:lnTo>
                  <a:pt x="20679" y="35483"/>
                </a:lnTo>
                <a:lnTo>
                  <a:pt x="20645" y="35483"/>
                </a:lnTo>
                <a:cubicBezTo>
                  <a:pt x="19997" y="33709"/>
                  <a:pt x="19929" y="31730"/>
                  <a:pt x="19587" y="29819"/>
                </a:cubicBezTo>
                <a:lnTo>
                  <a:pt x="19724" y="29785"/>
                </a:lnTo>
                <a:close/>
                <a:moveTo>
                  <a:pt x="29654" y="33948"/>
                </a:moveTo>
                <a:cubicBezTo>
                  <a:pt x="29381" y="34698"/>
                  <a:pt x="28869" y="35381"/>
                  <a:pt x="28220" y="35858"/>
                </a:cubicBezTo>
                <a:cubicBezTo>
                  <a:pt x="28186" y="35790"/>
                  <a:pt x="28186" y="35688"/>
                  <a:pt x="28186" y="35654"/>
                </a:cubicBezTo>
                <a:cubicBezTo>
                  <a:pt x="28255" y="35381"/>
                  <a:pt x="28425" y="35108"/>
                  <a:pt x="28596" y="34869"/>
                </a:cubicBezTo>
                <a:cubicBezTo>
                  <a:pt x="28937" y="34528"/>
                  <a:pt x="29278" y="34221"/>
                  <a:pt x="29654" y="33948"/>
                </a:cubicBezTo>
                <a:close/>
                <a:moveTo>
                  <a:pt x="37297" y="33913"/>
                </a:moveTo>
                <a:lnTo>
                  <a:pt x="37297" y="33913"/>
                </a:lnTo>
                <a:cubicBezTo>
                  <a:pt x="37400" y="34630"/>
                  <a:pt x="37365" y="35381"/>
                  <a:pt x="37195" y="36097"/>
                </a:cubicBezTo>
                <a:cubicBezTo>
                  <a:pt x="37058" y="35347"/>
                  <a:pt x="37092" y="34630"/>
                  <a:pt x="37297" y="33913"/>
                </a:cubicBezTo>
                <a:close/>
                <a:moveTo>
                  <a:pt x="34670" y="31081"/>
                </a:moveTo>
                <a:lnTo>
                  <a:pt x="34670" y="31115"/>
                </a:lnTo>
                <a:cubicBezTo>
                  <a:pt x="34670" y="31388"/>
                  <a:pt x="34636" y="31593"/>
                  <a:pt x="34636" y="31866"/>
                </a:cubicBezTo>
                <a:cubicBezTo>
                  <a:pt x="34499" y="31934"/>
                  <a:pt x="34294" y="32003"/>
                  <a:pt x="34294" y="32276"/>
                </a:cubicBezTo>
                <a:cubicBezTo>
                  <a:pt x="34226" y="33436"/>
                  <a:pt x="33953" y="34562"/>
                  <a:pt x="33441" y="35585"/>
                </a:cubicBezTo>
                <a:cubicBezTo>
                  <a:pt x="33339" y="35790"/>
                  <a:pt x="33237" y="35961"/>
                  <a:pt x="33134" y="36166"/>
                </a:cubicBezTo>
                <a:cubicBezTo>
                  <a:pt x="33100" y="36097"/>
                  <a:pt x="33100" y="36029"/>
                  <a:pt x="33134" y="35961"/>
                </a:cubicBezTo>
                <a:cubicBezTo>
                  <a:pt x="33714" y="34664"/>
                  <a:pt x="34056" y="33265"/>
                  <a:pt x="34226" y="31832"/>
                </a:cubicBezTo>
                <a:cubicBezTo>
                  <a:pt x="34226" y="31525"/>
                  <a:pt x="34397" y="31252"/>
                  <a:pt x="34670" y="31081"/>
                </a:cubicBezTo>
                <a:close/>
                <a:moveTo>
                  <a:pt x="23477" y="34801"/>
                </a:moveTo>
                <a:cubicBezTo>
                  <a:pt x="23546" y="34869"/>
                  <a:pt x="23682" y="34869"/>
                  <a:pt x="23716" y="34937"/>
                </a:cubicBezTo>
                <a:cubicBezTo>
                  <a:pt x="23819" y="35347"/>
                  <a:pt x="23955" y="35756"/>
                  <a:pt x="24126" y="36268"/>
                </a:cubicBezTo>
                <a:cubicBezTo>
                  <a:pt x="23648" y="35927"/>
                  <a:pt x="23409" y="35381"/>
                  <a:pt x="23477" y="34801"/>
                </a:cubicBezTo>
                <a:close/>
                <a:moveTo>
                  <a:pt x="39618" y="34732"/>
                </a:moveTo>
                <a:lnTo>
                  <a:pt x="39618" y="34732"/>
                </a:lnTo>
                <a:cubicBezTo>
                  <a:pt x="39856" y="35244"/>
                  <a:pt x="40061" y="35688"/>
                  <a:pt x="40368" y="36268"/>
                </a:cubicBezTo>
                <a:cubicBezTo>
                  <a:pt x="39652" y="35790"/>
                  <a:pt x="39481" y="35415"/>
                  <a:pt x="39618" y="34732"/>
                </a:cubicBezTo>
                <a:close/>
                <a:moveTo>
                  <a:pt x="39140" y="29273"/>
                </a:moveTo>
                <a:cubicBezTo>
                  <a:pt x="39310" y="29716"/>
                  <a:pt x="39447" y="30160"/>
                  <a:pt x="39652" y="30604"/>
                </a:cubicBezTo>
                <a:cubicBezTo>
                  <a:pt x="40129" y="31695"/>
                  <a:pt x="40539" y="32856"/>
                  <a:pt x="40846" y="34016"/>
                </a:cubicBezTo>
                <a:cubicBezTo>
                  <a:pt x="40948" y="34494"/>
                  <a:pt x="41187" y="34971"/>
                  <a:pt x="41494" y="35347"/>
                </a:cubicBezTo>
                <a:cubicBezTo>
                  <a:pt x="41528" y="35415"/>
                  <a:pt x="41528" y="35449"/>
                  <a:pt x="41563" y="35517"/>
                </a:cubicBezTo>
                <a:cubicBezTo>
                  <a:pt x="41392" y="35654"/>
                  <a:pt x="41221" y="35688"/>
                  <a:pt x="41187" y="35824"/>
                </a:cubicBezTo>
                <a:cubicBezTo>
                  <a:pt x="41153" y="35961"/>
                  <a:pt x="41255" y="36166"/>
                  <a:pt x="41324" y="36439"/>
                </a:cubicBezTo>
                <a:cubicBezTo>
                  <a:pt x="40982" y="36234"/>
                  <a:pt x="40744" y="35927"/>
                  <a:pt x="40710" y="35551"/>
                </a:cubicBezTo>
                <a:cubicBezTo>
                  <a:pt x="40675" y="35244"/>
                  <a:pt x="40675" y="34869"/>
                  <a:pt x="40300" y="34869"/>
                </a:cubicBezTo>
                <a:cubicBezTo>
                  <a:pt x="40266" y="34869"/>
                  <a:pt x="40232" y="34835"/>
                  <a:pt x="40232" y="34767"/>
                </a:cubicBezTo>
                <a:cubicBezTo>
                  <a:pt x="40061" y="34323"/>
                  <a:pt x="39720" y="33948"/>
                  <a:pt x="39822" y="33367"/>
                </a:cubicBezTo>
                <a:cubicBezTo>
                  <a:pt x="39822" y="33265"/>
                  <a:pt x="39822" y="33163"/>
                  <a:pt x="39754" y="33094"/>
                </a:cubicBezTo>
                <a:lnTo>
                  <a:pt x="39754" y="33060"/>
                </a:lnTo>
                <a:cubicBezTo>
                  <a:pt x="39174" y="31900"/>
                  <a:pt x="39276" y="30535"/>
                  <a:pt x="39037" y="29341"/>
                </a:cubicBezTo>
                <a:lnTo>
                  <a:pt x="39140" y="29273"/>
                </a:lnTo>
                <a:close/>
                <a:moveTo>
                  <a:pt x="15970" y="33845"/>
                </a:moveTo>
                <a:cubicBezTo>
                  <a:pt x="15902" y="34596"/>
                  <a:pt x="15834" y="35347"/>
                  <a:pt x="15731" y="36131"/>
                </a:cubicBezTo>
                <a:cubicBezTo>
                  <a:pt x="15702" y="36125"/>
                  <a:pt x="15675" y="36122"/>
                  <a:pt x="15649" y="36122"/>
                </a:cubicBezTo>
                <a:cubicBezTo>
                  <a:pt x="15411" y="36122"/>
                  <a:pt x="15350" y="36396"/>
                  <a:pt x="15288" y="36643"/>
                </a:cubicBezTo>
                <a:lnTo>
                  <a:pt x="15220" y="36609"/>
                </a:lnTo>
                <a:lnTo>
                  <a:pt x="15868" y="33845"/>
                </a:lnTo>
                <a:close/>
                <a:moveTo>
                  <a:pt x="18291" y="35688"/>
                </a:moveTo>
                <a:lnTo>
                  <a:pt x="18291" y="35688"/>
                </a:lnTo>
                <a:cubicBezTo>
                  <a:pt x="18666" y="36166"/>
                  <a:pt x="18666" y="36166"/>
                  <a:pt x="18734" y="36882"/>
                </a:cubicBezTo>
                <a:cubicBezTo>
                  <a:pt x="18495" y="36541"/>
                  <a:pt x="18325" y="36131"/>
                  <a:pt x="18291" y="35688"/>
                </a:cubicBezTo>
                <a:close/>
                <a:moveTo>
                  <a:pt x="47568" y="36780"/>
                </a:moveTo>
                <a:lnTo>
                  <a:pt x="47978" y="36950"/>
                </a:lnTo>
                <a:lnTo>
                  <a:pt x="47909" y="37087"/>
                </a:lnTo>
                <a:lnTo>
                  <a:pt x="47534" y="36848"/>
                </a:lnTo>
                <a:lnTo>
                  <a:pt x="47568" y="36780"/>
                </a:lnTo>
                <a:close/>
                <a:moveTo>
                  <a:pt x="23682" y="29989"/>
                </a:moveTo>
                <a:cubicBezTo>
                  <a:pt x="24023" y="30569"/>
                  <a:pt x="24467" y="31115"/>
                  <a:pt x="25013" y="31525"/>
                </a:cubicBezTo>
                <a:cubicBezTo>
                  <a:pt x="25525" y="31968"/>
                  <a:pt x="26037" y="32412"/>
                  <a:pt x="26583" y="32856"/>
                </a:cubicBezTo>
                <a:cubicBezTo>
                  <a:pt x="26446" y="32992"/>
                  <a:pt x="26275" y="33129"/>
                  <a:pt x="26173" y="33265"/>
                </a:cubicBezTo>
                <a:cubicBezTo>
                  <a:pt x="26105" y="33402"/>
                  <a:pt x="26071" y="33538"/>
                  <a:pt x="26105" y="33640"/>
                </a:cubicBezTo>
                <a:cubicBezTo>
                  <a:pt x="26156" y="33717"/>
                  <a:pt x="26226" y="33756"/>
                  <a:pt x="26302" y="33756"/>
                </a:cubicBezTo>
                <a:cubicBezTo>
                  <a:pt x="26327" y="33756"/>
                  <a:pt x="26352" y="33751"/>
                  <a:pt x="26378" y="33743"/>
                </a:cubicBezTo>
                <a:cubicBezTo>
                  <a:pt x="26514" y="33709"/>
                  <a:pt x="26583" y="33640"/>
                  <a:pt x="26685" y="33538"/>
                </a:cubicBezTo>
                <a:lnTo>
                  <a:pt x="26924" y="33402"/>
                </a:lnTo>
                <a:lnTo>
                  <a:pt x="26924" y="33402"/>
                </a:lnTo>
                <a:cubicBezTo>
                  <a:pt x="26753" y="33709"/>
                  <a:pt x="26480" y="33982"/>
                  <a:pt x="26139" y="34152"/>
                </a:cubicBezTo>
                <a:cubicBezTo>
                  <a:pt x="25695" y="33572"/>
                  <a:pt x="25354" y="32992"/>
                  <a:pt x="25047" y="32344"/>
                </a:cubicBezTo>
                <a:cubicBezTo>
                  <a:pt x="24979" y="32173"/>
                  <a:pt x="24911" y="32003"/>
                  <a:pt x="24808" y="31832"/>
                </a:cubicBezTo>
                <a:cubicBezTo>
                  <a:pt x="24758" y="31782"/>
                  <a:pt x="24672" y="31750"/>
                  <a:pt x="24602" y="31750"/>
                </a:cubicBezTo>
                <a:cubicBezTo>
                  <a:pt x="24577" y="31750"/>
                  <a:pt x="24553" y="31755"/>
                  <a:pt x="24535" y="31764"/>
                </a:cubicBezTo>
                <a:cubicBezTo>
                  <a:pt x="24467" y="31798"/>
                  <a:pt x="24433" y="31968"/>
                  <a:pt x="24433" y="32105"/>
                </a:cubicBezTo>
                <a:cubicBezTo>
                  <a:pt x="24467" y="32207"/>
                  <a:pt x="24501" y="32276"/>
                  <a:pt x="24535" y="32344"/>
                </a:cubicBezTo>
                <a:lnTo>
                  <a:pt x="25457" y="34084"/>
                </a:lnTo>
                <a:cubicBezTo>
                  <a:pt x="25525" y="34221"/>
                  <a:pt x="25593" y="34357"/>
                  <a:pt x="25695" y="34494"/>
                </a:cubicBezTo>
                <a:lnTo>
                  <a:pt x="25354" y="34767"/>
                </a:lnTo>
                <a:cubicBezTo>
                  <a:pt x="25184" y="34835"/>
                  <a:pt x="25115" y="35005"/>
                  <a:pt x="25184" y="35176"/>
                </a:cubicBezTo>
                <a:cubicBezTo>
                  <a:pt x="25224" y="35296"/>
                  <a:pt x="25275" y="35346"/>
                  <a:pt x="25345" y="35346"/>
                </a:cubicBezTo>
                <a:cubicBezTo>
                  <a:pt x="25395" y="35346"/>
                  <a:pt x="25454" y="35321"/>
                  <a:pt x="25525" y="35278"/>
                </a:cubicBezTo>
                <a:cubicBezTo>
                  <a:pt x="25729" y="35210"/>
                  <a:pt x="25900" y="35074"/>
                  <a:pt x="26071" y="34971"/>
                </a:cubicBezTo>
                <a:cubicBezTo>
                  <a:pt x="26446" y="35415"/>
                  <a:pt x="26787" y="35893"/>
                  <a:pt x="27367" y="35961"/>
                </a:cubicBezTo>
                <a:cubicBezTo>
                  <a:pt x="27129" y="36439"/>
                  <a:pt x="26787" y="36848"/>
                  <a:pt x="26412" y="37155"/>
                </a:cubicBezTo>
                <a:cubicBezTo>
                  <a:pt x="26344" y="37087"/>
                  <a:pt x="26275" y="37019"/>
                  <a:pt x="26207" y="36950"/>
                </a:cubicBezTo>
                <a:cubicBezTo>
                  <a:pt x="25627" y="36097"/>
                  <a:pt x="25013" y="35278"/>
                  <a:pt x="24433" y="34425"/>
                </a:cubicBezTo>
                <a:cubicBezTo>
                  <a:pt x="24296" y="34221"/>
                  <a:pt x="24228" y="34016"/>
                  <a:pt x="24160" y="33777"/>
                </a:cubicBezTo>
                <a:cubicBezTo>
                  <a:pt x="23887" y="32787"/>
                  <a:pt x="23648" y="31764"/>
                  <a:pt x="23375" y="30774"/>
                </a:cubicBezTo>
                <a:cubicBezTo>
                  <a:pt x="23341" y="30672"/>
                  <a:pt x="23341" y="30535"/>
                  <a:pt x="23341" y="30433"/>
                </a:cubicBezTo>
                <a:lnTo>
                  <a:pt x="23682" y="29989"/>
                </a:lnTo>
                <a:close/>
                <a:moveTo>
                  <a:pt x="24842" y="36575"/>
                </a:moveTo>
                <a:cubicBezTo>
                  <a:pt x="25593" y="36985"/>
                  <a:pt x="25593" y="36985"/>
                  <a:pt x="25729" y="37360"/>
                </a:cubicBezTo>
                <a:lnTo>
                  <a:pt x="25286" y="37223"/>
                </a:lnTo>
                <a:cubicBezTo>
                  <a:pt x="25047" y="37053"/>
                  <a:pt x="24911" y="36848"/>
                  <a:pt x="24842" y="36575"/>
                </a:cubicBezTo>
                <a:close/>
                <a:moveTo>
                  <a:pt x="37058" y="20128"/>
                </a:moveTo>
                <a:cubicBezTo>
                  <a:pt x="37195" y="20332"/>
                  <a:pt x="37331" y="20503"/>
                  <a:pt x="37468" y="20674"/>
                </a:cubicBezTo>
                <a:cubicBezTo>
                  <a:pt x="37638" y="20878"/>
                  <a:pt x="37741" y="21151"/>
                  <a:pt x="37741" y="21424"/>
                </a:cubicBezTo>
                <a:cubicBezTo>
                  <a:pt x="37707" y="21731"/>
                  <a:pt x="37741" y="22073"/>
                  <a:pt x="37741" y="22312"/>
                </a:cubicBezTo>
                <a:cubicBezTo>
                  <a:pt x="37775" y="22585"/>
                  <a:pt x="37775" y="22823"/>
                  <a:pt x="37775" y="23062"/>
                </a:cubicBezTo>
                <a:cubicBezTo>
                  <a:pt x="37673" y="22926"/>
                  <a:pt x="37570" y="22789"/>
                  <a:pt x="37502" y="22653"/>
                </a:cubicBezTo>
                <a:cubicBezTo>
                  <a:pt x="37443" y="22594"/>
                  <a:pt x="37333" y="22510"/>
                  <a:pt x="37282" y="22510"/>
                </a:cubicBezTo>
                <a:cubicBezTo>
                  <a:pt x="37274" y="22510"/>
                  <a:pt x="37268" y="22512"/>
                  <a:pt x="37263" y="22516"/>
                </a:cubicBezTo>
                <a:cubicBezTo>
                  <a:pt x="37195" y="22619"/>
                  <a:pt x="37127" y="22721"/>
                  <a:pt x="37127" y="22858"/>
                </a:cubicBezTo>
                <a:cubicBezTo>
                  <a:pt x="37127" y="22960"/>
                  <a:pt x="37161" y="23062"/>
                  <a:pt x="37229" y="23165"/>
                </a:cubicBezTo>
                <a:cubicBezTo>
                  <a:pt x="37365" y="23472"/>
                  <a:pt x="37502" y="23745"/>
                  <a:pt x="37638" y="24018"/>
                </a:cubicBezTo>
                <a:cubicBezTo>
                  <a:pt x="37775" y="24257"/>
                  <a:pt x="37843" y="24495"/>
                  <a:pt x="37843" y="24768"/>
                </a:cubicBezTo>
                <a:cubicBezTo>
                  <a:pt x="37843" y="25007"/>
                  <a:pt x="37877" y="25246"/>
                  <a:pt x="37911" y="25519"/>
                </a:cubicBezTo>
                <a:lnTo>
                  <a:pt x="37843" y="25553"/>
                </a:lnTo>
                <a:cubicBezTo>
                  <a:pt x="37809" y="25349"/>
                  <a:pt x="37775" y="25212"/>
                  <a:pt x="37741" y="25041"/>
                </a:cubicBezTo>
                <a:cubicBezTo>
                  <a:pt x="37710" y="24858"/>
                  <a:pt x="37652" y="24729"/>
                  <a:pt x="37517" y="24729"/>
                </a:cubicBezTo>
                <a:cubicBezTo>
                  <a:pt x="37502" y="24729"/>
                  <a:pt x="37485" y="24731"/>
                  <a:pt x="37468" y="24734"/>
                </a:cubicBezTo>
                <a:cubicBezTo>
                  <a:pt x="37297" y="24768"/>
                  <a:pt x="37297" y="25007"/>
                  <a:pt x="37297" y="25144"/>
                </a:cubicBezTo>
                <a:cubicBezTo>
                  <a:pt x="37331" y="25314"/>
                  <a:pt x="37365" y="25451"/>
                  <a:pt x="37365" y="25587"/>
                </a:cubicBezTo>
                <a:cubicBezTo>
                  <a:pt x="37468" y="26099"/>
                  <a:pt x="37570" y="26645"/>
                  <a:pt x="37673" y="27225"/>
                </a:cubicBezTo>
                <a:cubicBezTo>
                  <a:pt x="37365" y="27259"/>
                  <a:pt x="37331" y="27464"/>
                  <a:pt x="37365" y="27771"/>
                </a:cubicBezTo>
                <a:cubicBezTo>
                  <a:pt x="37400" y="28078"/>
                  <a:pt x="37468" y="28420"/>
                  <a:pt x="37229" y="28658"/>
                </a:cubicBezTo>
                <a:cubicBezTo>
                  <a:pt x="37161" y="28693"/>
                  <a:pt x="37161" y="28795"/>
                  <a:pt x="37161" y="28897"/>
                </a:cubicBezTo>
                <a:cubicBezTo>
                  <a:pt x="37092" y="30194"/>
                  <a:pt x="36990" y="31491"/>
                  <a:pt x="36888" y="32787"/>
                </a:cubicBezTo>
                <a:cubicBezTo>
                  <a:pt x="36888" y="32924"/>
                  <a:pt x="36888" y="33060"/>
                  <a:pt x="36854" y="33197"/>
                </a:cubicBezTo>
                <a:cubicBezTo>
                  <a:pt x="36819" y="33299"/>
                  <a:pt x="36785" y="33436"/>
                  <a:pt x="36717" y="33436"/>
                </a:cubicBezTo>
                <a:cubicBezTo>
                  <a:pt x="36512" y="33538"/>
                  <a:pt x="36512" y="33709"/>
                  <a:pt x="36546" y="33948"/>
                </a:cubicBezTo>
                <a:cubicBezTo>
                  <a:pt x="36581" y="34186"/>
                  <a:pt x="36615" y="34391"/>
                  <a:pt x="36615" y="34630"/>
                </a:cubicBezTo>
                <a:cubicBezTo>
                  <a:pt x="36649" y="35005"/>
                  <a:pt x="36546" y="35347"/>
                  <a:pt x="36342" y="35654"/>
                </a:cubicBezTo>
                <a:cubicBezTo>
                  <a:pt x="36239" y="35790"/>
                  <a:pt x="36069" y="35893"/>
                  <a:pt x="36171" y="36131"/>
                </a:cubicBezTo>
                <a:cubicBezTo>
                  <a:pt x="36222" y="36251"/>
                  <a:pt x="36291" y="36285"/>
                  <a:pt x="36363" y="36285"/>
                </a:cubicBezTo>
                <a:cubicBezTo>
                  <a:pt x="36436" y="36285"/>
                  <a:pt x="36512" y="36251"/>
                  <a:pt x="36581" y="36234"/>
                </a:cubicBezTo>
                <a:cubicBezTo>
                  <a:pt x="36615" y="36234"/>
                  <a:pt x="36615" y="36268"/>
                  <a:pt x="36683" y="36302"/>
                </a:cubicBezTo>
                <a:cubicBezTo>
                  <a:pt x="36649" y="36746"/>
                  <a:pt x="36615" y="37223"/>
                  <a:pt x="36512" y="37633"/>
                </a:cubicBezTo>
                <a:cubicBezTo>
                  <a:pt x="36466" y="37913"/>
                  <a:pt x="36403" y="38129"/>
                  <a:pt x="36227" y="38129"/>
                </a:cubicBezTo>
                <a:cubicBezTo>
                  <a:pt x="36145" y="38129"/>
                  <a:pt x="36039" y="38082"/>
                  <a:pt x="35898" y="37974"/>
                </a:cubicBezTo>
                <a:cubicBezTo>
                  <a:pt x="35932" y="37599"/>
                  <a:pt x="35966" y="37258"/>
                  <a:pt x="36001" y="36882"/>
                </a:cubicBezTo>
                <a:cubicBezTo>
                  <a:pt x="36035" y="36677"/>
                  <a:pt x="36001" y="36507"/>
                  <a:pt x="35864" y="36370"/>
                </a:cubicBezTo>
                <a:cubicBezTo>
                  <a:pt x="35591" y="36131"/>
                  <a:pt x="35455" y="35790"/>
                  <a:pt x="35557" y="35449"/>
                </a:cubicBezTo>
                <a:cubicBezTo>
                  <a:pt x="35557" y="35278"/>
                  <a:pt x="35591" y="35142"/>
                  <a:pt x="35591" y="34971"/>
                </a:cubicBezTo>
                <a:cubicBezTo>
                  <a:pt x="35591" y="34732"/>
                  <a:pt x="35659" y="34528"/>
                  <a:pt x="35830" y="34357"/>
                </a:cubicBezTo>
                <a:cubicBezTo>
                  <a:pt x="36035" y="34084"/>
                  <a:pt x="36205" y="33777"/>
                  <a:pt x="36342" y="33470"/>
                </a:cubicBezTo>
                <a:cubicBezTo>
                  <a:pt x="36444" y="33094"/>
                  <a:pt x="36512" y="32719"/>
                  <a:pt x="36581" y="32344"/>
                </a:cubicBezTo>
                <a:cubicBezTo>
                  <a:pt x="36751" y="30979"/>
                  <a:pt x="36819" y="29614"/>
                  <a:pt x="36785" y="28215"/>
                </a:cubicBezTo>
                <a:cubicBezTo>
                  <a:pt x="36785" y="27908"/>
                  <a:pt x="36717" y="27601"/>
                  <a:pt x="36990" y="27362"/>
                </a:cubicBezTo>
                <a:cubicBezTo>
                  <a:pt x="37058" y="27328"/>
                  <a:pt x="37058" y="27123"/>
                  <a:pt x="37058" y="26986"/>
                </a:cubicBezTo>
                <a:cubicBezTo>
                  <a:pt x="37092" y="26543"/>
                  <a:pt x="37161" y="26133"/>
                  <a:pt x="37161" y="25690"/>
                </a:cubicBezTo>
                <a:cubicBezTo>
                  <a:pt x="37161" y="24154"/>
                  <a:pt x="37058" y="22585"/>
                  <a:pt x="36956" y="21015"/>
                </a:cubicBezTo>
                <a:lnTo>
                  <a:pt x="36956" y="20162"/>
                </a:lnTo>
                <a:lnTo>
                  <a:pt x="37058" y="20128"/>
                </a:lnTo>
                <a:close/>
                <a:moveTo>
                  <a:pt x="47432" y="35756"/>
                </a:moveTo>
                <a:cubicBezTo>
                  <a:pt x="48387" y="36404"/>
                  <a:pt x="49309" y="37087"/>
                  <a:pt x="50230" y="37769"/>
                </a:cubicBezTo>
                <a:cubicBezTo>
                  <a:pt x="50400" y="37906"/>
                  <a:pt x="50537" y="38042"/>
                  <a:pt x="50708" y="38179"/>
                </a:cubicBezTo>
                <a:lnTo>
                  <a:pt x="50639" y="38315"/>
                </a:lnTo>
                <a:cubicBezTo>
                  <a:pt x="50264" y="38179"/>
                  <a:pt x="49889" y="38042"/>
                  <a:pt x="49513" y="37906"/>
                </a:cubicBezTo>
                <a:cubicBezTo>
                  <a:pt x="49070" y="37735"/>
                  <a:pt x="48763" y="37428"/>
                  <a:pt x="48524" y="37053"/>
                </a:cubicBezTo>
                <a:cubicBezTo>
                  <a:pt x="48319" y="36677"/>
                  <a:pt x="48012" y="36370"/>
                  <a:pt x="47671" y="36166"/>
                </a:cubicBezTo>
                <a:cubicBezTo>
                  <a:pt x="47534" y="36063"/>
                  <a:pt x="47432" y="35927"/>
                  <a:pt x="47295" y="35824"/>
                </a:cubicBezTo>
                <a:lnTo>
                  <a:pt x="47363" y="35756"/>
                </a:lnTo>
                <a:close/>
                <a:moveTo>
                  <a:pt x="31074" y="32224"/>
                </a:moveTo>
                <a:cubicBezTo>
                  <a:pt x="31138" y="32224"/>
                  <a:pt x="31206" y="32276"/>
                  <a:pt x="31292" y="32412"/>
                </a:cubicBezTo>
                <a:cubicBezTo>
                  <a:pt x="30984" y="33197"/>
                  <a:pt x="30677" y="34016"/>
                  <a:pt x="30336" y="34801"/>
                </a:cubicBezTo>
                <a:cubicBezTo>
                  <a:pt x="30200" y="35074"/>
                  <a:pt x="29995" y="35312"/>
                  <a:pt x="29790" y="35551"/>
                </a:cubicBezTo>
                <a:cubicBezTo>
                  <a:pt x="29688" y="35722"/>
                  <a:pt x="29551" y="35927"/>
                  <a:pt x="29483" y="36131"/>
                </a:cubicBezTo>
                <a:cubicBezTo>
                  <a:pt x="29415" y="36234"/>
                  <a:pt x="29381" y="36336"/>
                  <a:pt x="29312" y="36439"/>
                </a:cubicBezTo>
                <a:cubicBezTo>
                  <a:pt x="29039" y="36882"/>
                  <a:pt x="28630" y="37258"/>
                  <a:pt x="28186" y="37530"/>
                </a:cubicBezTo>
                <a:cubicBezTo>
                  <a:pt x="28050" y="37599"/>
                  <a:pt x="27913" y="37735"/>
                  <a:pt x="27879" y="37872"/>
                </a:cubicBezTo>
                <a:cubicBezTo>
                  <a:pt x="27777" y="38213"/>
                  <a:pt x="27538" y="38281"/>
                  <a:pt x="27265" y="38452"/>
                </a:cubicBezTo>
                <a:cubicBezTo>
                  <a:pt x="27436" y="37940"/>
                  <a:pt x="27709" y="37428"/>
                  <a:pt x="28118" y="37019"/>
                </a:cubicBezTo>
                <a:cubicBezTo>
                  <a:pt x="28937" y="36234"/>
                  <a:pt x="29620" y="35312"/>
                  <a:pt x="30097" y="34255"/>
                </a:cubicBezTo>
                <a:cubicBezTo>
                  <a:pt x="30234" y="33948"/>
                  <a:pt x="30336" y="33675"/>
                  <a:pt x="30097" y="33402"/>
                </a:cubicBezTo>
                <a:cubicBezTo>
                  <a:pt x="30370" y="33026"/>
                  <a:pt x="30643" y="32685"/>
                  <a:pt x="30882" y="32344"/>
                </a:cubicBezTo>
                <a:cubicBezTo>
                  <a:pt x="30950" y="32276"/>
                  <a:pt x="31010" y="32224"/>
                  <a:pt x="31074" y="32224"/>
                </a:cubicBezTo>
                <a:close/>
                <a:moveTo>
                  <a:pt x="24023" y="37019"/>
                </a:moveTo>
                <a:lnTo>
                  <a:pt x="25149" y="38042"/>
                </a:lnTo>
                <a:lnTo>
                  <a:pt x="24740" y="38520"/>
                </a:lnTo>
                <a:cubicBezTo>
                  <a:pt x="24228" y="38247"/>
                  <a:pt x="24160" y="37633"/>
                  <a:pt x="24023" y="37019"/>
                </a:cubicBezTo>
                <a:close/>
                <a:moveTo>
                  <a:pt x="33441" y="36712"/>
                </a:moveTo>
                <a:lnTo>
                  <a:pt x="33441" y="36746"/>
                </a:lnTo>
                <a:cubicBezTo>
                  <a:pt x="33237" y="37394"/>
                  <a:pt x="32964" y="38042"/>
                  <a:pt x="32554" y="38657"/>
                </a:cubicBezTo>
                <a:lnTo>
                  <a:pt x="32827" y="37189"/>
                </a:lnTo>
                <a:lnTo>
                  <a:pt x="33441" y="36712"/>
                </a:lnTo>
                <a:close/>
                <a:moveTo>
                  <a:pt x="46442" y="38349"/>
                </a:moveTo>
                <a:cubicBezTo>
                  <a:pt x="46470" y="38461"/>
                  <a:pt x="46520" y="38572"/>
                  <a:pt x="46557" y="38683"/>
                </a:cubicBezTo>
                <a:lnTo>
                  <a:pt x="46557" y="38683"/>
                </a:lnTo>
                <a:cubicBezTo>
                  <a:pt x="46483" y="38583"/>
                  <a:pt x="46422" y="38500"/>
                  <a:pt x="46340" y="38418"/>
                </a:cubicBezTo>
                <a:lnTo>
                  <a:pt x="46442" y="38349"/>
                </a:lnTo>
                <a:close/>
                <a:moveTo>
                  <a:pt x="16086" y="0"/>
                </a:moveTo>
                <a:cubicBezTo>
                  <a:pt x="16007" y="0"/>
                  <a:pt x="15937" y="84"/>
                  <a:pt x="15868" y="200"/>
                </a:cubicBezTo>
                <a:cubicBezTo>
                  <a:pt x="15800" y="370"/>
                  <a:pt x="15731" y="541"/>
                  <a:pt x="15663" y="712"/>
                </a:cubicBezTo>
                <a:lnTo>
                  <a:pt x="14059" y="4192"/>
                </a:lnTo>
                <a:cubicBezTo>
                  <a:pt x="14025" y="4260"/>
                  <a:pt x="13991" y="4329"/>
                  <a:pt x="13889" y="4499"/>
                </a:cubicBezTo>
                <a:cubicBezTo>
                  <a:pt x="13923" y="4192"/>
                  <a:pt x="13957" y="3953"/>
                  <a:pt x="13991" y="3783"/>
                </a:cubicBezTo>
                <a:cubicBezTo>
                  <a:pt x="13991" y="3612"/>
                  <a:pt x="13957" y="3442"/>
                  <a:pt x="13821" y="3442"/>
                </a:cubicBezTo>
                <a:cubicBezTo>
                  <a:pt x="13684" y="3510"/>
                  <a:pt x="13616" y="3578"/>
                  <a:pt x="13582" y="3680"/>
                </a:cubicBezTo>
                <a:cubicBezTo>
                  <a:pt x="13206" y="4977"/>
                  <a:pt x="12490" y="6001"/>
                  <a:pt x="11807" y="6990"/>
                </a:cubicBezTo>
                <a:cubicBezTo>
                  <a:pt x="11773" y="7093"/>
                  <a:pt x="11671" y="7093"/>
                  <a:pt x="11603" y="7161"/>
                </a:cubicBezTo>
                <a:cubicBezTo>
                  <a:pt x="11534" y="7195"/>
                  <a:pt x="11398" y="7263"/>
                  <a:pt x="11398" y="7332"/>
                </a:cubicBezTo>
                <a:cubicBezTo>
                  <a:pt x="11295" y="7809"/>
                  <a:pt x="10920" y="7980"/>
                  <a:pt x="10613" y="8185"/>
                </a:cubicBezTo>
                <a:cubicBezTo>
                  <a:pt x="10340" y="8355"/>
                  <a:pt x="10067" y="8492"/>
                  <a:pt x="9760" y="8594"/>
                </a:cubicBezTo>
                <a:cubicBezTo>
                  <a:pt x="9658" y="8662"/>
                  <a:pt x="9555" y="8696"/>
                  <a:pt x="9453" y="8765"/>
                </a:cubicBezTo>
                <a:cubicBezTo>
                  <a:pt x="9180" y="8901"/>
                  <a:pt x="9282" y="9311"/>
                  <a:pt x="9589" y="9311"/>
                </a:cubicBezTo>
                <a:cubicBezTo>
                  <a:pt x="9862" y="9208"/>
                  <a:pt x="10135" y="9106"/>
                  <a:pt x="10408" y="8969"/>
                </a:cubicBezTo>
                <a:lnTo>
                  <a:pt x="10784" y="8799"/>
                </a:lnTo>
                <a:cubicBezTo>
                  <a:pt x="10784" y="8867"/>
                  <a:pt x="10784" y="8901"/>
                  <a:pt x="10784" y="8935"/>
                </a:cubicBezTo>
                <a:cubicBezTo>
                  <a:pt x="10272" y="9788"/>
                  <a:pt x="9589" y="10505"/>
                  <a:pt x="8770" y="11051"/>
                </a:cubicBezTo>
                <a:cubicBezTo>
                  <a:pt x="8591" y="11158"/>
                  <a:pt x="8403" y="11256"/>
                  <a:pt x="8220" y="11256"/>
                </a:cubicBezTo>
                <a:cubicBezTo>
                  <a:pt x="8054" y="11256"/>
                  <a:pt x="7893" y="11176"/>
                  <a:pt x="7747" y="10949"/>
                </a:cubicBezTo>
                <a:cubicBezTo>
                  <a:pt x="7695" y="10914"/>
                  <a:pt x="7644" y="10897"/>
                  <a:pt x="7597" y="10897"/>
                </a:cubicBezTo>
                <a:cubicBezTo>
                  <a:pt x="7550" y="10897"/>
                  <a:pt x="7508" y="10914"/>
                  <a:pt x="7474" y="10949"/>
                </a:cubicBezTo>
                <a:cubicBezTo>
                  <a:pt x="7405" y="11051"/>
                  <a:pt x="7405" y="11187"/>
                  <a:pt x="7440" y="11324"/>
                </a:cubicBezTo>
                <a:cubicBezTo>
                  <a:pt x="7560" y="11656"/>
                  <a:pt x="7895" y="11882"/>
                  <a:pt x="8254" y="11882"/>
                </a:cubicBezTo>
                <a:cubicBezTo>
                  <a:pt x="8301" y="11882"/>
                  <a:pt x="8348" y="11878"/>
                  <a:pt x="8395" y="11870"/>
                </a:cubicBezTo>
                <a:cubicBezTo>
                  <a:pt x="10067" y="11665"/>
                  <a:pt x="11432" y="10607"/>
                  <a:pt x="12626" y="9174"/>
                </a:cubicBezTo>
                <a:cubicBezTo>
                  <a:pt x="12683" y="9088"/>
                  <a:pt x="12765" y="9027"/>
                  <a:pt x="12850" y="8969"/>
                </a:cubicBezTo>
                <a:lnTo>
                  <a:pt x="12850" y="8969"/>
                </a:lnTo>
                <a:cubicBezTo>
                  <a:pt x="12678" y="9331"/>
                  <a:pt x="12412" y="9660"/>
                  <a:pt x="12114" y="9925"/>
                </a:cubicBezTo>
                <a:cubicBezTo>
                  <a:pt x="11978" y="10061"/>
                  <a:pt x="11841" y="10164"/>
                  <a:pt x="11739" y="10300"/>
                </a:cubicBezTo>
                <a:cubicBezTo>
                  <a:pt x="11705" y="10403"/>
                  <a:pt x="11671" y="10539"/>
                  <a:pt x="11705" y="10676"/>
                </a:cubicBezTo>
                <a:cubicBezTo>
                  <a:pt x="11730" y="10726"/>
                  <a:pt x="11828" y="10757"/>
                  <a:pt x="11906" y="10757"/>
                </a:cubicBezTo>
                <a:cubicBezTo>
                  <a:pt x="11934" y="10757"/>
                  <a:pt x="11960" y="10753"/>
                  <a:pt x="11978" y="10744"/>
                </a:cubicBezTo>
                <a:cubicBezTo>
                  <a:pt x="12114" y="10676"/>
                  <a:pt x="12217" y="10607"/>
                  <a:pt x="12319" y="10505"/>
                </a:cubicBezTo>
                <a:cubicBezTo>
                  <a:pt x="12592" y="10232"/>
                  <a:pt x="12831" y="9993"/>
                  <a:pt x="13070" y="9720"/>
                </a:cubicBezTo>
                <a:lnTo>
                  <a:pt x="13070" y="9720"/>
                </a:lnTo>
                <a:cubicBezTo>
                  <a:pt x="13002" y="10232"/>
                  <a:pt x="12729" y="10676"/>
                  <a:pt x="12353" y="10983"/>
                </a:cubicBezTo>
                <a:cubicBezTo>
                  <a:pt x="12183" y="11085"/>
                  <a:pt x="12080" y="11222"/>
                  <a:pt x="11944" y="11392"/>
                </a:cubicBezTo>
                <a:cubicBezTo>
                  <a:pt x="11261" y="12279"/>
                  <a:pt x="10442" y="13064"/>
                  <a:pt x="9487" y="13713"/>
                </a:cubicBezTo>
                <a:cubicBezTo>
                  <a:pt x="9138" y="13968"/>
                  <a:pt x="8789" y="14145"/>
                  <a:pt x="8418" y="14145"/>
                </a:cubicBezTo>
                <a:cubicBezTo>
                  <a:pt x="8245" y="14145"/>
                  <a:pt x="8068" y="14107"/>
                  <a:pt x="7883" y="14020"/>
                </a:cubicBezTo>
                <a:cubicBezTo>
                  <a:pt x="7833" y="13995"/>
                  <a:pt x="7779" y="13979"/>
                  <a:pt x="7726" y="13979"/>
                </a:cubicBezTo>
                <a:cubicBezTo>
                  <a:pt x="7635" y="13979"/>
                  <a:pt x="7551" y="14026"/>
                  <a:pt x="7508" y="14156"/>
                </a:cubicBezTo>
                <a:cubicBezTo>
                  <a:pt x="7440" y="14327"/>
                  <a:pt x="7542" y="14532"/>
                  <a:pt x="7747" y="14566"/>
                </a:cubicBezTo>
                <a:cubicBezTo>
                  <a:pt x="8020" y="14668"/>
                  <a:pt x="8293" y="14736"/>
                  <a:pt x="8600" y="14839"/>
                </a:cubicBezTo>
                <a:cubicBezTo>
                  <a:pt x="8235" y="15047"/>
                  <a:pt x="7931" y="15295"/>
                  <a:pt x="7579" y="15295"/>
                </a:cubicBezTo>
                <a:cubicBezTo>
                  <a:pt x="7470" y="15295"/>
                  <a:pt x="7356" y="15271"/>
                  <a:pt x="7235" y="15214"/>
                </a:cubicBezTo>
                <a:cubicBezTo>
                  <a:pt x="7185" y="15189"/>
                  <a:pt x="7135" y="15173"/>
                  <a:pt x="7088" y="15173"/>
                </a:cubicBezTo>
                <a:cubicBezTo>
                  <a:pt x="7008" y="15173"/>
                  <a:pt x="6937" y="15221"/>
                  <a:pt x="6894" y="15350"/>
                </a:cubicBezTo>
                <a:cubicBezTo>
                  <a:pt x="6825" y="15521"/>
                  <a:pt x="6928" y="15726"/>
                  <a:pt x="7098" y="15794"/>
                </a:cubicBezTo>
                <a:cubicBezTo>
                  <a:pt x="7230" y="15907"/>
                  <a:pt x="7382" y="15957"/>
                  <a:pt x="7543" y="15957"/>
                </a:cubicBezTo>
                <a:cubicBezTo>
                  <a:pt x="7675" y="15957"/>
                  <a:pt x="7813" y="15924"/>
                  <a:pt x="7951" y="15862"/>
                </a:cubicBezTo>
                <a:cubicBezTo>
                  <a:pt x="8395" y="15623"/>
                  <a:pt x="8873" y="15316"/>
                  <a:pt x="9316" y="15043"/>
                </a:cubicBezTo>
                <a:cubicBezTo>
                  <a:pt x="9453" y="14975"/>
                  <a:pt x="9555" y="14873"/>
                  <a:pt x="9692" y="14805"/>
                </a:cubicBezTo>
                <a:lnTo>
                  <a:pt x="9692" y="14805"/>
                </a:lnTo>
                <a:cubicBezTo>
                  <a:pt x="9521" y="15077"/>
                  <a:pt x="9385" y="15385"/>
                  <a:pt x="9077" y="15453"/>
                </a:cubicBezTo>
                <a:cubicBezTo>
                  <a:pt x="9009" y="15487"/>
                  <a:pt x="8839" y="15623"/>
                  <a:pt x="8839" y="15692"/>
                </a:cubicBezTo>
                <a:cubicBezTo>
                  <a:pt x="8804" y="15965"/>
                  <a:pt x="8668" y="16204"/>
                  <a:pt x="8463" y="16340"/>
                </a:cubicBezTo>
                <a:cubicBezTo>
                  <a:pt x="8088" y="16715"/>
                  <a:pt x="7713" y="17057"/>
                  <a:pt x="7303" y="17398"/>
                </a:cubicBezTo>
                <a:cubicBezTo>
                  <a:pt x="7110" y="17591"/>
                  <a:pt x="6848" y="17682"/>
                  <a:pt x="6578" y="17682"/>
                </a:cubicBezTo>
                <a:cubicBezTo>
                  <a:pt x="6467" y="17682"/>
                  <a:pt x="6355" y="17667"/>
                  <a:pt x="6245" y="17637"/>
                </a:cubicBezTo>
                <a:cubicBezTo>
                  <a:pt x="6197" y="17613"/>
                  <a:pt x="6149" y="17588"/>
                  <a:pt x="6113" y="17588"/>
                </a:cubicBezTo>
                <a:cubicBezTo>
                  <a:pt x="6098" y="17588"/>
                  <a:pt x="6085" y="17593"/>
                  <a:pt x="6075" y="17603"/>
                </a:cubicBezTo>
                <a:cubicBezTo>
                  <a:pt x="5972" y="17637"/>
                  <a:pt x="5938" y="17705"/>
                  <a:pt x="5904" y="17773"/>
                </a:cubicBezTo>
                <a:cubicBezTo>
                  <a:pt x="5870" y="17876"/>
                  <a:pt x="5870" y="17978"/>
                  <a:pt x="5938" y="18046"/>
                </a:cubicBezTo>
                <a:cubicBezTo>
                  <a:pt x="6075" y="18149"/>
                  <a:pt x="6211" y="18251"/>
                  <a:pt x="6348" y="18285"/>
                </a:cubicBezTo>
                <a:cubicBezTo>
                  <a:pt x="6430" y="18299"/>
                  <a:pt x="6510" y="18306"/>
                  <a:pt x="6589" y="18306"/>
                </a:cubicBezTo>
                <a:cubicBezTo>
                  <a:pt x="6904" y="18306"/>
                  <a:pt x="7194" y="18196"/>
                  <a:pt x="7440" y="17978"/>
                </a:cubicBezTo>
                <a:cubicBezTo>
                  <a:pt x="7815" y="17705"/>
                  <a:pt x="8224" y="17364"/>
                  <a:pt x="8634" y="17023"/>
                </a:cubicBezTo>
                <a:lnTo>
                  <a:pt x="8634" y="17023"/>
                </a:lnTo>
                <a:cubicBezTo>
                  <a:pt x="8600" y="17159"/>
                  <a:pt x="8566" y="17330"/>
                  <a:pt x="8531" y="17466"/>
                </a:cubicBezTo>
                <a:cubicBezTo>
                  <a:pt x="8293" y="17978"/>
                  <a:pt x="8054" y="18490"/>
                  <a:pt x="7815" y="19036"/>
                </a:cubicBezTo>
                <a:cubicBezTo>
                  <a:pt x="7644" y="19479"/>
                  <a:pt x="7337" y="19855"/>
                  <a:pt x="6928" y="20094"/>
                </a:cubicBezTo>
                <a:cubicBezTo>
                  <a:pt x="6791" y="20196"/>
                  <a:pt x="6655" y="20298"/>
                  <a:pt x="6484" y="20401"/>
                </a:cubicBezTo>
                <a:cubicBezTo>
                  <a:pt x="6279" y="20469"/>
                  <a:pt x="6211" y="20742"/>
                  <a:pt x="6313" y="20947"/>
                </a:cubicBezTo>
                <a:cubicBezTo>
                  <a:pt x="6348" y="20981"/>
                  <a:pt x="6279" y="21083"/>
                  <a:pt x="6245" y="21186"/>
                </a:cubicBezTo>
                <a:cubicBezTo>
                  <a:pt x="6245" y="21322"/>
                  <a:pt x="6211" y="21493"/>
                  <a:pt x="6245" y="21527"/>
                </a:cubicBezTo>
                <a:cubicBezTo>
                  <a:pt x="6295" y="21577"/>
                  <a:pt x="6382" y="21608"/>
                  <a:pt x="6465" y="21608"/>
                </a:cubicBezTo>
                <a:cubicBezTo>
                  <a:pt x="6495" y="21608"/>
                  <a:pt x="6525" y="21604"/>
                  <a:pt x="6552" y="21595"/>
                </a:cubicBezTo>
                <a:cubicBezTo>
                  <a:pt x="6825" y="21424"/>
                  <a:pt x="7098" y="21186"/>
                  <a:pt x="7303" y="20878"/>
                </a:cubicBezTo>
                <a:cubicBezTo>
                  <a:pt x="7610" y="20401"/>
                  <a:pt x="8054" y="20025"/>
                  <a:pt x="8566" y="19752"/>
                </a:cubicBezTo>
                <a:cubicBezTo>
                  <a:pt x="8907" y="19445"/>
                  <a:pt x="9248" y="19104"/>
                  <a:pt x="9555" y="18729"/>
                </a:cubicBezTo>
                <a:cubicBezTo>
                  <a:pt x="9589" y="18899"/>
                  <a:pt x="9589" y="19036"/>
                  <a:pt x="9555" y="19172"/>
                </a:cubicBezTo>
                <a:cubicBezTo>
                  <a:pt x="9555" y="19275"/>
                  <a:pt x="9521" y="19377"/>
                  <a:pt x="9487" y="19479"/>
                </a:cubicBezTo>
                <a:cubicBezTo>
                  <a:pt x="9214" y="20128"/>
                  <a:pt x="8873" y="20776"/>
                  <a:pt x="8463" y="21356"/>
                </a:cubicBezTo>
                <a:cubicBezTo>
                  <a:pt x="8429" y="21254"/>
                  <a:pt x="8429" y="21186"/>
                  <a:pt x="8429" y="21083"/>
                </a:cubicBezTo>
                <a:cubicBezTo>
                  <a:pt x="8406" y="20876"/>
                  <a:pt x="8367" y="20777"/>
                  <a:pt x="8282" y="20777"/>
                </a:cubicBezTo>
                <a:cubicBezTo>
                  <a:pt x="8241" y="20777"/>
                  <a:pt x="8188" y="20800"/>
                  <a:pt x="8122" y="20844"/>
                </a:cubicBezTo>
                <a:cubicBezTo>
                  <a:pt x="8020" y="20878"/>
                  <a:pt x="7951" y="20947"/>
                  <a:pt x="7883" y="20947"/>
                </a:cubicBezTo>
                <a:cubicBezTo>
                  <a:pt x="7713" y="20981"/>
                  <a:pt x="7678" y="21083"/>
                  <a:pt x="7610" y="21288"/>
                </a:cubicBezTo>
                <a:cubicBezTo>
                  <a:pt x="7576" y="21629"/>
                  <a:pt x="7474" y="21970"/>
                  <a:pt x="7337" y="22277"/>
                </a:cubicBezTo>
                <a:cubicBezTo>
                  <a:pt x="6894" y="23165"/>
                  <a:pt x="6416" y="24086"/>
                  <a:pt x="5904" y="24939"/>
                </a:cubicBezTo>
                <a:cubicBezTo>
                  <a:pt x="5529" y="25724"/>
                  <a:pt x="4846" y="26270"/>
                  <a:pt x="3993" y="26475"/>
                </a:cubicBezTo>
                <a:cubicBezTo>
                  <a:pt x="3959" y="26475"/>
                  <a:pt x="3933" y="26466"/>
                  <a:pt x="3908" y="26466"/>
                </a:cubicBezTo>
                <a:cubicBezTo>
                  <a:pt x="3882" y="26466"/>
                  <a:pt x="3857" y="26475"/>
                  <a:pt x="3823" y="26509"/>
                </a:cubicBezTo>
                <a:cubicBezTo>
                  <a:pt x="3754" y="26611"/>
                  <a:pt x="3652" y="26713"/>
                  <a:pt x="3652" y="26816"/>
                </a:cubicBezTo>
                <a:cubicBezTo>
                  <a:pt x="3621" y="26969"/>
                  <a:pt x="3728" y="27094"/>
                  <a:pt x="3848" y="27094"/>
                </a:cubicBezTo>
                <a:cubicBezTo>
                  <a:pt x="3862" y="27094"/>
                  <a:pt x="3877" y="27092"/>
                  <a:pt x="3891" y="27089"/>
                </a:cubicBezTo>
                <a:cubicBezTo>
                  <a:pt x="4198" y="27021"/>
                  <a:pt x="4505" y="26986"/>
                  <a:pt x="4812" y="26986"/>
                </a:cubicBezTo>
                <a:cubicBezTo>
                  <a:pt x="4851" y="26992"/>
                  <a:pt x="4889" y="26995"/>
                  <a:pt x="4926" y="26995"/>
                </a:cubicBezTo>
                <a:cubicBezTo>
                  <a:pt x="5315" y="26995"/>
                  <a:pt x="5624" y="26687"/>
                  <a:pt x="5904" y="26406"/>
                </a:cubicBezTo>
                <a:cubicBezTo>
                  <a:pt x="6075" y="26270"/>
                  <a:pt x="6211" y="26099"/>
                  <a:pt x="6348" y="25929"/>
                </a:cubicBezTo>
                <a:cubicBezTo>
                  <a:pt x="6928" y="25076"/>
                  <a:pt x="7508" y="24222"/>
                  <a:pt x="8054" y="23369"/>
                </a:cubicBezTo>
                <a:cubicBezTo>
                  <a:pt x="8293" y="22994"/>
                  <a:pt x="8497" y="22585"/>
                  <a:pt x="8804" y="22209"/>
                </a:cubicBezTo>
                <a:lnTo>
                  <a:pt x="8804" y="22209"/>
                </a:lnTo>
                <a:cubicBezTo>
                  <a:pt x="8770" y="22380"/>
                  <a:pt x="8736" y="22550"/>
                  <a:pt x="8668" y="22721"/>
                </a:cubicBezTo>
                <a:cubicBezTo>
                  <a:pt x="8600" y="23062"/>
                  <a:pt x="8463" y="23404"/>
                  <a:pt x="8395" y="23779"/>
                </a:cubicBezTo>
                <a:cubicBezTo>
                  <a:pt x="8020" y="25519"/>
                  <a:pt x="7132" y="27123"/>
                  <a:pt x="5938" y="28454"/>
                </a:cubicBezTo>
                <a:cubicBezTo>
                  <a:pt x="5597" y="28761"/>
                  <a:pt x="5256" y="29068"/>
                  <a:pt x="4880" y="29307"/>
                </a:cubicBezTo>
                <a:cubicBezTo>
                  <a:pt x="4812" y="29375"/>
                  <a:pt x="4744" y="29409"/>
                  <a:pt x="4676" y="29443"/>
                </a:cubicBezTo>
                <a:cubicBezTo>
                  <a:pt x="4505" y="29512"/>
                  <a:pt x="4437" y="29648"/>
                  <a:pt x="4471" y="29819"/>
                </a:cubicBezTo>
                <a:cubicBezTo>
                  <a:pt x="4518" y="29961"/>
                  <a:pt x="4616" y="30021"/>
                  <a:pt x="4705" y="30021"/>
                </a:cubicBezTo>
                <a:cubicBezTo>
                  <a:pt x="4744" y="30021"/>
                  <a:pt x="4781" y="30010"/>
                  <a:pt x="4812" y="29989"/>
                </a:cubicBezTo>
                <a:cubicBezTo>
                  <a:pt x="5187" y="29785"/>
                  <a:pt x="5563" y="29546"/>
                  <a:pt x="5904" y="29307"/>
                </a:cubicBezTo>
                <a:cubicBezTo>
                  <a:pt x="6143" y="29034"/>
                  <a:pt x="6416" y="28795"/>
                  <a:pt x="6621" y="28488"/>
                </a:cubicBezTo>
                <a:lnTo>
                  <a:pt x="6621" y="28488"/>
                </a:lnTo>
                <a:cubicBezTo>
                  <a:pt x="6552" y="28693"/>
                  <a:pt x="6552" y="28795"/>
                  <a:pt x="6484" y="28863"/>
                </a:cubicBezTo>
                <a:cubicBezTo>
                  <a:pt x="6313" y="29239"/>
                  <a:pt x="6075" y="29580"/>
                  <a:pt x="5870" y="29955"/>
                </a:cubicBezTo>
                <a:cubicBezTo>
                  <a:pt x="5460" y="30740"/>
                  <a:pt x="4710" y="31354"/>
                  <a:pt x="3823" y="31559"/>
                </a:cubicBezTo>
                <a:cubicBezTo>
                  <a:pt x="3550" y="31661"/>
                  <a:pt x="3311" y="31695"/>
                  <a:pt x="3038" y="31798"/>
                </a:cubicBezTo>
                <a:cubicBezTo>
                  <a:pt x="2867" y="31832"/>
                  <a:pt x="2765" y="32003"/>
                  <a:pt x="2799" y="32173"/>
                </a:cubicBezTo>
                <a:cubicBezTo>
                  <a:pt x="2867" y="32378"/>
                  <a:pt x="3004" y="32378"/>
                  <a:pt x="3140" y="32378"/>
                </a:cubicBezTo>
                <a:cubicBezTo>
                  <a:pt x="3311" y="32310"/>
                  <a:pt x="3481" y="32276"/>
                  <a:pt x="3652" y="32241"/>
                </a:cubicBezTo>
                <a:cubicBezTo>
                  <a:pt x="3679" y="32232"/>
                  <a:pt x="3707" y="32228"/>
                  <a:pt x="3734" y="32228"/>
                </a:cubicBezTo>
                <a:cubicBezTo>
                  <a:pt x="3809" y="32228"/>
                  <a:pt x="3884" y="32260"/>
                  <a:pt x="3959" y="32310"/>
                </a:cubicBezTo>
                <a:cubicBezTo>
                  <a:pt x="4032" y="32401"/>
                  <a:pt x="4106" y="32434"/>
                  <a:pt x="4184" y="32434"/>
                </a:cubicBezTo>
                <a:cubicBezTo>
                  <a:pt x="4252" y="32434"/>
                  <a:pt x="4324" y="32410"/>
                  <a:pt x="4403" y="32378"/>
                </a:cubicBezTo>
                <a:cubicBezTo>
                  <a:pt x="4846" y="32105"/>
                  <a:pt x="5256" y="31764"/>
                  <a:pt x="5563" y="31354"/>
                </a:cubicBezTo>
                <a:cubicBezTo>
                  <a:pt x="5972" y="30876"/>
                  <a:pt x="6382" y="30433"/>
                  <a:pt x="6825" y="29921"/>
                </a:cubicBezTo>
                <a:cubicBezTo>
                  <a:pt x="6931" y="30016"/>
                  <a:pt x="7034" y="30049"/>
                  <a:pt x="7137" y="30049"/>
                </a:cubicBezTo>
                <a:cubicBezTo>
                  <a:pt x="7367" y="30049"/>
                  <a:pt x="7601" y="29887"/>
                  <a:pt x="7883" y="29887"/>
                </a:cubicBezTo>
                <a:cubicBezTo>
                  <a:pt x="7815" y="30058"/>
                  <a:pt x="7781" y="30194"/>
                  <a:pt x="7747" y="30296"/>
                </a:cubicBezTo>
                <a:cubicBezTo>
                  <a:pt x="7713" y="30331"/>
                  <a:pt x="7644" y="30365"/>
                  <a:pt x="7644" y="30365"/>
                </a:cubicBezTo>
                <a:cubicBezTo>
                  <a:pt x="7592" y="30338"/>
                  <a:pt x="7544" y="30326"/>
                  <a:pt x="7501" y="30326"/>
                </a:cubicBezTo>
                <a:cubicBezTo>
                  <a:pt x="7374" y="30326"/>
                  <a:pt x="7286" y="30434"/>
                  <a:pt x="7235" y="30638"/>
                </a:cubicBezTo>
                <a:cubicBezTo>
                  <a:pt x="6928" y="31730"/>
                  <a:pt x="6177" y="32651"/>
                  <a:pt x="5187" y="33197"/>
                </a:cubicBezTo>
                <a:cubicBezTo>
                  <a:pt x="4880" y="33367"/>
                  <a:pt x="4676" y="33709"/>
                  <a:pt x="4641" y="34050"/>
                </a:cubicBezTo>
                <a:cubicBezTo>
                  <a:pt x="4573" y="34221"/>
                  <a:pt x="4505" y="34391"/>
                  <a:pt x="4437" y="34562"/>
                </a:cubicBezTo>
                <a:cubicBezTo>
                  <a:pt x="3584" y="35756"/>
                  <a:pt x="2628" y="36814"/>
                  <a:pt x="1502" y="37769"/>
                </a:cubicBezTo>
                <a:cubicBezTo>
                  <a:pt x="1332" y="37906"/>
                  <a:pt x="1161" y="38008"/>
                  <a:pt x="990" y="38145"/>
                </a:cubicBezTo>
                <a:cubicBezTo>
                  <a:pt x="909" y="38194"/>
                  <a:pt x="820" y="38235"/>
                  <a:pt x="730" y="38235"/>
                </a:cubicBezTo>
                <a:cubicBezTo>
                  <a:pt x="632" y="38235"/>
                  <a:pt x="534" y="38185"/>
                  <a:pt x="444" y="38042"/>
                </a:cubicBezTo>
                <a:cubicBezTo>
                  <a:pt x="404" y="38002"/>
                  <a:pt x="341" y="37986"/>
                  <a:pt x="282" y="37986"/>
                </a:cubicBezTo>
                <a:cubicBezTo>
                  <a:pt x="240" y="37986"/>
                  <a:pt x="200" y="37994"/>
                  <a:pt x="171" y="38008"/>
                </a:cubicBezTo>
                <a:cubicBezTo>
                  <a:pt x="35" y="38111"/>
                  <a:pt x="1" y="38315"/>
                  <a:pt x="103" y="38452"/>
                </a:cubicBezTo>
                <a:cubicBezTo>
                  <a:pt x="240" y="38622"/>
                  <a:pt x="376" y="38793"/>
                  <a:pt x="547" y="38964"/>
                </a:cubicBezTo>
                <a:cubicBezTo>
                  <a:pt x="547" y="38964"/>
                  <a:pt x="478" y="39066"/>
                  <a:pt x="478" y="39066"/>
                </a:cubicBezTo>
                <a:cubicBezTo>
                  <a:pt x="513" y="39100"/>
                  <a:pt x="478" y="39134"/>
                  <a:pt x="547" y="39134"/>
                </a:cubicBezTo>
                <a:lnTo>
                  <a:pt x="786" y="39134"/>
                </a:lnTo>
                <a:cubicBezTo>
                  <a:pt x="879" y="39156"/>
                  <a:pt x="969" y="39167"/>
                  <a:pt x="1057" y="39167"/>
                </a:cubicBezTo>
                <a:cubicBezTo>
                  <a:pt x="1517" y="39167"/>
                  <a:pt x="1904" y="38881"/>
                  <a:pt x="2219" y="38452"/>
                </a:cubicBezTo>
                <a:cubicBezTo>
                  <a:pt x="2526" y="38042"/>
                  <a:pt x="2969" y="37735"/>
                  <a:pt x="3481" y="37633"/>
                </a:cubicBezTo>
                <a:lnTo>
                  <a:pt x="3481" y="37633"/>
                </a:lnTo>
                <a:lnTo>
                  <a:pt x="2355" y="39066"/>
                </a:lnTo>
                <a:cubicBezTo>
                  <a:pt x="2457" y="39117"/>
                  <a:pt x="2564" y="39140"/>
                  <a:pt x="2671" y="39140"/>
                </a:cubicBezTo>
                <a:cubicBezTo>
                  <a:pt x="2922" y="39140"/>
                  <a:pt x="3167" y="39009"/>
                  <a:pt x="3311" y="38793"/>
                </a:cubicBezTo>
                <a:cubicBezTo>
                  <a:pt x="3925" y="37872"/>
                  <a:pt x="4607" y="36950"/>
                  <a:pt x="5290" y="36063"/>
                </a:cubicBezTo>
                <a:cubicBezTo>
                  <a:pt x="5426" y="35893"/>
                  <a:pt x="5597" y="35756"/>
                  <a:pt x="5768" y="35585"/>
                </a:cubicBezTo>
                <a:cubicBezTo>
                  <a:pt x="5972" y="35381"/>
                  <a:pt x="6143" y="35176"/>
                  <a:pt x="6279" y="34937"/>
                </a:cubicBezTo>
                <a:cubicBezTo>
                  <a:pt x="6621" y="34323"/>
                  <a:pt x="6894" y="33709"/>
                  <a:pt x="7201" y="33094"/>
                </a:cubicBezTo>
                <a:cubicBezTo>
                  <a:pt x="7269" y="32958"/>
                  <a:pt x="7337" y="32787"/>
                  <a:pt x="7405" y="32651"/>
                </a:cubicBezTo>
                <a:cubicBezTo>
                  <a:pt x="7435" y="32644"/>
                  <a:pt x="7463" y="32639"/>
                  <a:pt x="7488" y="32639"/>
                </a:cubicBezTo>
                <a:cubicBezTo>
                  <a:pt x="7581" y="32639"/>
                  <a:pt x="7644" y="32695"/>
                  <a:pt x="7644" y="32856"/>
                </a:cubicBezTo>
                <a:cubicBezTo>
                  <a:pt x="7713" y="33913"/>
                  <a:pt x="7678" y="35005"/>
                  <a:pt x="7542" y="36063"/>
                </a:cubicBezTo>
                <a:cubicBezTo>
                  <a:pt x="7474" y="36575"/>
                  <a:pt x="7269" y="37087"/>
                  <a:pt x="6928" y="37462"/>
                </a:cubicBezTo>
                <a:cubicBezTo>
                  <a:pt x="6996" y="37223"/>
                  <a:pt x="7030" y="37087"/>
                  <a:pt x="7064" y="36950"/>
                </a:cubicBezTo>
                <a:cubicBezTo>
                  <a:pt x="7201" y="36473"/>
                  <a:pt x="7337" y="36029"/>
                  <a:pt x="7474" y="35585"/>
                </a:cubicBezTo>
                <a:cubicBezTo>
                  <a:pt x="7508" y="35415"/>
                  <a:pt x="7542" y="35244"/>
                  <a:pt x="7542" y="35074"/>
                </a:cubicBezTo>
                <a:cubicBezTo>
                  <a:pt x="7576" y="34903"/>
                  <a:pt x="7508" y="34698"/>
                  <a:pt x="7337" y="34698"/>
                </a:cubicBezTo>
                <a:cubicBezTo>
                  <a:pt x="7201" y="34698"/>
                  <a:pt x="7167" y="34835"/>
                  <a:pt x="7098" y="35005"/>
                </a:cubicBezTo>
                <a:cubicBezTo>
                  <a:pt x="6962" y="35585"/>
                  <a:pt x="6825" y="36131"/>
                  <a:pt x="6655" y="36712"/>
                </a:cubicBezTo>
                <a:cubicBezTo>
                  <a:pt x="6537" y="36653"/>
                  <a:pt x="6444" y="36568"/>
                  <a:pt x="6356" y="36568"/>
                </a:cubicBezTo>
                <a:cubicBezTo>
                  <a:pt x="6341" y="36568"/>
                  <a:pt x="6327" y="36570"/>
                  <a:pt x="6313" y="36575"/>
                </a:cubicBezTo>
                <a:cubicBezTo>
                  <a:pt x="6177" y="36609"/>
                  <a:pt x="6075" y="36780"/>
                  <a:pt x="6006" y="36848"/>
                </a:cubicBezTo>
                <a:cubicBezTo>
                  <a:pt x="5938" y="36916"/>
                  <a:pt x="5870" y="37019"/>
                  <a:pt x="5802" y="37019"/>
                </a:cubicBezTo>
                <a:cubicBezTo>
                  <a:pt x="5770" y="37010"/>
                  <a:pt x="5741" y="37005"/>
                  <a:pt x="5715" y="37005"/>
                </a:cubicBezTo>
                <a:cubicBezTo>
                  <a:pt x="5545" y="37005"/>
                  <a:pt x="5490" y="37187"/>
                  <a:pt x="5460" y="37394"/>
                </a:cubicBezTo>
                <a:cubicBezTo>
                  <a:pt x="5426" y="37735"/>
                  <a:pt x="5290" y="38008"/>
                  <a:pt x="5051" y="38247"/>
                </a:cubicBezTo>
                <a:cubicBezTo>
                  <a:pt x="4812" y="38520"/>
                  <a:pt x="4607" y="38793"/>
                  <a:pt x="4437" y="39100"/>
                </a:cubicBezTo>
                <a:cubicBezTo>
                  <a:pt x="4573" y="39117"/>
                  <a:pt x="4701" y="39126"/>
                  <a:pt x="4829" y="39126"/>
                </a:cubicBezTo>
                <a:cubicBezTo>
                  <a:pt x="4957" y="39126"/>
                  <a:pt x="5085" y="39117"/>
                  <a:pt x="5222" y="39100"/>
                </a:cubicBezTo>
                <a:cubicBezTo>
                  <a:pt x="5290" y="39100"/>
                  <a:pt x="5392" y="38930"/>
                  <a:pt x="5460" y="38793"/>
                </a:cubicBezTo>
                <a:cubicBezTo>
                  <a:pt x="5699" y="38349"/>
                  <a:pt x="5972" y="37906"/>
                  <a:pt x="6245" y="37462"/>
                </a:cubicBezTo>
                <a:lnTo>
                  <a:pt x="6245" y="37462"/>
                </a:lnTo>
                <a:cubicBezTo>
                  <a:pt x="6143" y="38008"/>
                  <a:pt x="5938" y="38554"/>
                  <a:pt x="5699" y="39066"/>
                </a:cubicBezTo>
                <a:cubicBezTo>
                  <a:pt x="5859" y="39112"/>
                  <a:pt x="5965" y="39138"/>
                  <a:pt x="6043" y="39138"/>
                </a:cubicBezTo>
                <a:cubicBezTo>
                  <a:pt x="6200" y="39138"/>
                  <a:pt x="6245" y="39032"/>
                  <a:pt x="6382" y="38759"/>
                </a:cubicBezTo>
                <a:cubicBezTo>
                  <a:pt x="6450" y="38588"/>
                  <a:pt x="6518" y="38418"/>
                  <a:pt x="6621" y="38247"/>
                </a:cubicBezTo>
                <a:cubicBezTo>
                  <a:pt x="6621" y="38213"/>
                  <a:pt x="6655" y="38213"/>
                  <a:pt x="6655" y="38213"/>
                </a:cubicBezTo>
                <a:cubicBezTo>
                  <a:pt x="6723" y="38262"/>
                  <a:pt x="6786" y="38283"/>
                  <a:pt x="6845" y="38283"/>
                </a:cubicBezTo>
                <a:cubicBezTo>
                  <a:pt x="6992" y="38283"/>
                  <a:pt x="7113" y="38154"/>
                  <a:pt x="7235" y="38008"/>
                </a:cubicBezTo>
                <a:cubicBezTo>
                  <a:pt x="7610" y="37565"/>
                  <a:pt x="7849" y="37019"/>
                  <a:pt x="7951" y="36439"/>
                </a:cubicBezTo>
                <a:cubicBezTo>
                  <a:pt x="8122" y="35347"/>
                  <a:pt x="8190" y="34221"/>
                  <a:pt x="8088" y="33129"/>
                </a:cubicBezTo>
                <a:cubicBezTo>
                  <a:pt x="8088" y="32958"/>
                  <a:pt x="8054" y="32822"/>
                  <a:pt x="8020" y="32685"/>
                </a:cubicBezTo>
                <a:lnTo>
                  <a:pt x="8702" y="32173"/>
                </a:lnTo>
                <a:cubicBezTo>
                  <a:pt x="8770" y="32344"/>
                  <a:pt x="8804" y="32514"/>
                  <a:pt x="8804" y="32719"/>
                </a:cubicBezTo>
                <a:cubicBezTo>
                  <a:pt x="8839" y="33333"/>
                  <a:pt x="8736" y="33948"/>
                  <a:pt x="8497" y="34528"/>
                </a:cubicBezTo>
                <a:cubicBezTo>
                  <a:pt x="8463" y="34630"/>
                  <a:pt x="8429" y="34732"/>
                  <a:pt x="8395" y="34835"/>
                </a:cubicBezTo>
                <a:cubicBezTo>
                  <a:pt x="8361" y="35927"/>
                  <a:pt x="8054" y="36985"/>
                  <a:pt x="7542" y="37940"/>
                </a:cubicBezTo>
                <a:cubicBezTo>
                  <a:pt x="7405" y="38179"/>
                  <a:pt x="7235" y="38384"/>
                  <a:pt x="7030" y="38554"/>
                </a:cubicBezTo>
                <a:cubicBezTo>
                  <a:pt x="6894" y="38657"/>
                  <a:pt x="6791" y="38793"/>
                  <a:pt x="6894" y="38998"/>
                </a:cubicBezTo>
                <a:cubicBezTo>
                  <a:pt x="6933" y="39097"/>
                  <a:pt x="6985" y="39150"/>
                  <a:pt x="7054" y="39150"/>
                </a:cubicBezTo>
                <a:cubicBezTo>
                  <a:pt x="7104" y="39150"/>
                  <a:pt x="7164" y="39123"/>
                  <a:pt x="7235" y="39066"/>
                </a:cubicBezTo>
                <a:cubicBezTo>
                  <a:pt x="7405" y="38930"/>
                  <a:pt x="7576" y="38793"/>
                  <a:pt x="7781" y="38657"/>
                </a:cubicBezTo>
                <a:lnTo>
                  <a:pt x="7781" y="38657"/>
                </a:lnTo>
                <a:cubicBezTo>
                  <a:pt x="7747" y="38793"/>
                  <a:pt x="7747" y="38930"/>
                  <a:pt x="7713" y="39066"/>
                </a:cubicBezTo>
                <a:lnTo>
                  <a:pt x="8190" y="39066"/>
                </a:lnTo>
                <a:cubicBezTo>
                  <a:pt x="8259" y="38930"/>
                  <a:pt x="8327" y="38759"/>
                  <a:pt x="8361" y="38554"/>
                </a:cubicBezTo>
                <a:cubicBezTo>
                  <a:pt x="8668" y="37428"/>
                  <a:pt x="9009" y="36302"/>
                  <a:pt x="8975" y="35074"/>
                </a:cubicBezTo>
                <a:cubicBezTo>
                  <a:pt x="9009" y="34869"/>
                  <a:pt x="9077" y="34698"/>
                  <a:pt x="9180" y="34528"/>
                </a:cubicBezTo>
                <a:cubicBezTo>
                  <a:pt x="9350" y="34221"/>
                  <a:pt x="9589" y="33982"/>
                  <a:pt x="9726" y="33640"/>
                </a:cubicBezTo>
                <a:cubicBezTo>
                  <a:pt x="10374" y="32241"/>
                  <a:pt x="10988" y="30808"/>
                  <a:pt x="11603" y="29375"/>
                </a:cubicBezTo>
                <a:cubicBezTo>
                  <a:pt x="12080" y="28181"/>
                  <a:pt x="12456" y="26884"/>
                  <a:pt x="12660" y="25587"/>
                </a:cubicBezTo>
                <a:cubicBezTo>
                  <a:pt x="12660" y="25212"/>
                  <a:pt x="12865" y="24871"/>
                  <a:pt x="13172" y="24598"/>
                </a:cubicBezTo>
                <a:lnTo>
                  <a:pt x="13172" y="24598"/>
                </a:lnTo>
                <a:cubicBezTo>
                  <a:pt x="13377" y="25553"/>
                  <a:pt x="13240" y="26509"/>
                  <a:pt x="12831" y="27362"/>
                </a:cubicBezTo>
                <a:cubicBezTo>
                  <a:pt x="12592" y="27669"/>
                  <a:pt x="12524" y="28044"/>
                  <a:pt x="12626" y="28386"/>
                </a:cubicBezTo>
                <a:cubicBezTo>
                  <a:pt x="12694" y="28590"/>
                  <a:pt x="12694" y="28795"/>
                  <a:pt x="12694" y="29000"/>
                </a:cubicBezTo>
                <a:cubicBezTo>
                  <a:pt x="12797" y="29614"/>
                  <a:pt x="12490" y="30194"/>
                  <a:pt x="11944" y="30467"/>
                </a:cubicBezTo>
                <a:cubicBezTo>
                  <a:pt x="11978" y="30331"/>
                  <a:pt x="12012" y="30228"/>
                  <a:pt x="12012" y="30126"/>
                </a:cubicBezTo>
                <a:cubicBezTo>
                  <a:pt x="12080" y="29989"/>
                  <a:pt x="12114" y="29853"/>
                  <a:pt x="12114" y="29716"/>
                </a:cubicBezTo>
                <a:cubicBezTo>
                  <a:pt x="12114" y="29614"/>
                  <a:pt x="12046" y="29512"/>
                  <a:pt x="11978" y="29443"/>
                </a:cubicBezTo>
                <a:cubicBezTo>
                  <a:pt x="11910" y="29443"/>
                  <a:pt x="11807" y="29477"/>
                  <a:pt x="11739" y="29546"/>
                </a:cubicBezTo>
                <a:cubicBezTo>
                  <a:pt x="11705" y="29648"/>
                  <a:pt x="11637" y="29785"/>
                  <a:pt x="11637" y="29887"/>
                </a:cubicBezTo>
                <a:cubicBezTo>
                  <a:pt x="11295" y="30706"/>
                  <a:pt x="11022" y="31525"/>
                  <a:pt x="10681" y="32310"/>
                </a:cubicBezTo>
                <a:cubicBezTo>
                  <a:pt x="10408" y="32890"/>
                  <a:pt x="10101" y="33436"/>
                  <a:pt x="9828" y="34016"/>
                </a:cubicBezTo>
                <a:cubicBezTo>
                  <a:pt x="9794" y="34084"/>
                  <a:pt x="9760" y="34118"/>
                  <a:pt x="9726" y="34186"/>
                </a:cubicBezTo>
                <a:cubicBezTo>
                  <a:pt x="9623" y="34323"/>
                  <a:pt x="9521" y="34459"/>
                  <a:pt x="9692" y="34664"/>
                </a:cubicBezTo>
                <a:cubicBezTo>
                  <a:pt x="9749" y="34721"/>
                  <a:pt x="9798" y="34744"/>
                  <a:pt x="9842" y="34744"/>
                </a:cubicBezTo>
                <a:cubicBezTo>
                  <a:pt x="9931" y="34744"/>
                  <a:pt x="9999" y="34653"/>
                  <a:pt x="10067" y="34562"/>
                </a:cubicBezTo>
                <a:cubicBezTo>
                  <a:pt x="10272" y="34289"/>
                  <a:pt x="10408" y="34050"/>
                  <a:pt x="10579" y="33743"/>
                </a:cubicBezTo>
                <a:cubicBezTo>
                  <a:pt x="10818" y="33265"/>
                  <a:pt x="11022" y="32787"/>
                  <a:pt x="11227" y="32276"/>
                </a:cubicBezTo>
                <a:cubicBezTo>
                  <a:pt x="11295" y="32139"/>
                  <a:pt x="11364" y="32003"/>
                  <a:pt x="11466" y="31900"/>
                </a:cubicBezTo>
                <a:lnTo>
                  <a:pt x="11466" y="31900"/>
                </a:lnTo>
                <a:cubicBezTo>
                  <a:pt x="11500" y="32139"/>
                  <a:pt x="11466" y="32378"/>
                  <a:pt x="11432" y="32583"/>
                </a:cubicBezTo>
                <a:cubicBezTo>
                  <a:pt x="11295" y="33333"/>
                  <a:pt x="11125" y="34084"/>
                  <a:pt x="10954" y="34835"/>
                </a:cubicBezTo>
                <a:cubicBezTo>
                  <a:pt x="10863" y="35108"/>
                  <a:pt x="10772" y="35229"/>
                  <a:pt x="10631" y="35229"/>
                </a:cubicBezTo>
                <a:cubicBezTo>
                  <a:pt x="10560" y="35229"/>
                  <a:pt x="10476" y="35199"/>
                  <a:pt x="10374" y="35142"/>
                </a:cubicBezTo>
                <a:cubicBezTo>
                  <a:pt x="10238" y="35074"/>
                  <a:pt x="10135" y="35040"/>
                  <a:pt x="9999" y="35005"/>
                </a:cubicBezTo>
                <a:cubicBezTo>
                  <a:pt x="9919" y="34976"/>
                  <a:pt x="9855" y="34957"/>
                  <a:pt x="9802" y="34957"/>
                </a:cubicBezTo>
                <a:cubicBezTo>
                  <a:pt x="9672" y="34957"/>
                  <a:pt x="9614" y="35066"/>
                  <a:pt x="9589" y="35381"/>
                </a:cubicBezTo>
                <a:cubicBezTo>
                  <a:pt x="9521" y="35790"/>
                  <a:pt x="9487" y="36268"/>
                  <a:pt x="9487" y="36677"/>
                </a:cubicBezTo>
                <a:cubicBezTo>
                  <a:pt x="9487" y="37155"/>
                  <a:pt x="9385" y="37633"/>
                  <a:pt x="9214" y="38076"/>
                </a:cubicBezTo>
                <a:cubicBezTo>
                  <a:pt x="9077" y="38384"/>
                  <a:pt x="8975" y="38725"/>
                  <a:pt x="8839" y="39032"/>
                </a:cubicBezTo>
                <a:cubicBezTo>
                  <a:pt x="8839" y="39066"/>
                  <a:pt x="8873" y="39066"/>
                  <a:pt x="8907" y="39100"/>
                </a:cubicBezTo>
                <a:cubicBezTo>
                  <a:pt x="8986" y="39108"/>
                  <a:pt x="9059" y="39112"/>
                  <a:pt x="9126" y="39112"/>
                </a:cubicBezTo>
                <a:cubicBezTo>
                  <a:pt x="9642" y="39112"/>
                  <a:pt x="9836" y="38865"/>
                  <a:pt x="9896" y="38111"/>
                </a:cubicBezTo>
                <a:cubicBezTo>
                  <a:pt x="9931" y="37292"/>
                  <a:pt x="10272" y="36643"/>
                  <a:pt x="10408" y="35824"/>
                </a:cubicBezTo>
                <a:lnTo>
                  <a:pt x="10920" y="36097"/>
                </a:lnTo>
                <a:cubicBezTo>
                  <a:pt x="10579" y="37087"/>
                  <a:pt x="10272" y="38076"/>
                  <a:pt x="9965" y="39066"/>
                </a:cubicBezTo>
                <a:lnTo>
                  <a:pt x="10442" y="39066"/>
                </a:lnTo>
                <a:cubicBezTo>
                  <a:pt x="10920" y="37803"/>
                  <a:pt x="11295" y="36507"/>
                  <a:pt x="11603" y="35176"/>
                </a:cubicBezTo>
                <a:cubicBezTo>
                  <a:pt x="11739" y="35312"/>
                  <a:pt x="11841" y="35449"/>
                  <a:pt x="11944" y="35449"/>
                </a:cubicBezTo>
                <a:cubicBezTo>
                  <a:pt x="12114" y="35381"/>
                  <a:pt x="12251" y="35312"/>
                  <a:pt x="12319" y="35176"/>
                </a:cubicBezTo>
                <a:cubicBezTo>
                  <a:pt x="12797" y="34630"/>
                  <a:pt x="13070" y="33948"/>
                  <a:pt x="13138" y="33231"/>
                </a:cubicBezTo>
                <a:cubicBezTo>
                  <a:pt x="13172" y="32719"/>
                  <a:pt x="13309" y="32207"/>
                  <a:pt x="13479" y="31730"/>
                </a:cubicBezTo>
                <a:cubicBezTo>
                  <a:pt x="13548" y="31627"/>
                  <a:pt x="13582" y="31491"/>
                  <a:pt x="13582" y="31388"/>
                </a:cubicBezTo>
                <a:cubicBezTo>
                  <a:pt x="13718" y="30876"/>
                  <a:pt x="13684" y="30774"/>
                  <a:pt x="13275" y="30638"/>
                </a:cubicBezTo>
                <a:cubicBezTo>
                  <a:pt x="13206" y="30126"/>
                  <a:pt x="13240" y="29614"/>
                  <a:pt x="13411" y="29136"/>
                </a:cubicBezTo>
                <a:cubicBezTo>
                  <a:pt x="13650" y="28420"/>
                  <a:pt x="13821" y="27669"/>
                  <a:pt x="14025" y="26884"/>
                </a:cubicBezTo>
                <a:cubicBezTo>
                  <a:pt x="14059" y="26679"/>
                  <a:pt x="14094" y="26475"/>
                  <a:pt x="14094" y="26270"/>
                </a:cubicBezTo>
                <a:cubicBezTo>
                  <a:pt x="14094" y="25963"/>
                  <a:pt x="14059" y="25690"/>
                  <a:pt x="13718" y="25656"/>
                </a:cubicBezTo>
                <a:lnTo>
                  <a:pt x="13718" y="23506"/>
                </a:lnTo>
                <a:cubicBezTo>
                  <a:pt x="13718" y="23369"/>
                  <a:pt x="13752" y="23199"/>
                  <a:pt x="13786" y="23028"/>
                </a:cubicBezTo>
                <a:cubicBezTo>
                  <a:pt x="13855" y="22550"/>
                  <a:pt x="13957" y="22039"/>
                  <a:pt x="14025" y="21527"/>
                </a:cubicBezTo>
                <a:cubicBezTo>
                  <a:pt x="14059" y="21356"/>
                  <a:pt x="14059" y="21186"/>
                  <a:pt x="14059" y="21015"/>
                </a:cubicBezTo>
                <a:cubicBezTo>
                  <a:pt x="14059" y="20810"/>
                  <a:pt x="13991" y="20640"/>
                  <a:pt x="13821" y="20640"/>
                </a:cubicBezTo>
                <a:cubicBezTo>
                  <a:pt x="13752" y="20640"/>
                  <a:pt x="13650" y="20810"/>
                  <a:pt x="13548" y="20878"/>
                </a:cubicBezTo>
                <a:lnTo>
                  <a:pt x="13309" y="20469"/>
                </a:lnTo>
                <a:cubicBezTo>
                  <a:pt x="13377" y="20367"/>
                  <a:pt x="13445" y="20298"/>
                  <a:pt x="13548" y="20196"/>
                </a:cubicBezTo>
                <a:cubicBezTo>
                  <a:pt x="14401" y="19650"/>
                  <a:pt x="14742" y="18763"/>
                  <a:pt x="14605" y="17568"/>
                </a:cubicBezTo>
                <a:cubicBezTo>
                  <a:pt x="14537" y="17295"/>
                  <a:pt x="14605" y="16988"/>
                  <a:pt x="14810" y="16784"/>
                </a:cubicBezTo>
                <a:cubicBezTo>
                  <a:pt x="15151" y="16408"/>
                  <a:pt x="15356" y="15931"/>
                  <a:pt x="15458" y="15453"/>
                </a:cubicBezTo>
                <a:cubicBezTo>
                  <a:pt x="15629" y="14770"/>
                  <a:pt x="15731" y="14054"/>
                  <a:pt x="15902" y="13337"/>
                </a:cubicBezTo>
                <a:cubicBezTo>
                  <a:pt x="15936" y="13167"/>
                  <a:pt x="15970" y="12996"/>
                  <a:pt x="16073" y="12825"/>
                </a:cubicBezTo>
                <a:cubicBezTo>
                  <a:pt x="16277" y="12518"/>
                  <a:pt x="16380" y="12143"/>
                  <a:pt x="16380" y="11768"/>
                </a:cubicBezTo>
                <a:lnTo>
                  <a:pt x="16380" y="11222"/>
                </a:lnTo>
                <a:cubicBezTo>
                  <a:pt x="16346" y="10539"/>
                  <a:pt x="16380" y="9823"/>
                  <a:pt x="16550" y="9140"/>
                </a:cubicBezTo>
                <a:cubicBezTo>
                  <a:pt x="16619" y="8799"/>
                  <a:pt x="16653" y="8423"/>
                  <a:pt x="16653" y="8048"/>
                </a:cubicBezTo>
                <a:cubicBezTo>
                  <a:pt x="16721" y="8253"/>
                  <a:pt x="16755" y="8389"/>
                  <a:pt x="16789" y="8492"/>
                </a:cubicBezTo>
                <a:cubicBezTo>
                  <a:pt x="16994" y="9515"/>
                  <a:pt x="17301" y="10539"/>
                  <a:pt x="17642" y="11495"/>
                </a:cubicBezTo>
                <a:cubicBezTo>
                  <a:pt x="17711" y="11768"/>
                  <a:pt x="17779" y="12041"/>
                  <a:pt x="17813" y="12314"/>
                </a:cubicBezTo>
                <a:cubicBezTo>
                  <a:pt x="17847" y="12757"/>
                  <a:pt x="18086" y="13201"/>
                  <a:pt x="17881" y="13678"/>
                </a:cubicBezTo>
                <a:cubicBezTo>
                  <a:pt x="17881" y="13781"/>
                  <a:pt x="17881" y="13849"/>
                  <a:pt x="17915" y="13951"/>
                </a:cubicBezTo>
                <a:cubicBezTo>
                  <a:pt x="18325" y="14839"/>
                  <a:pt x="18598" y="15828"/>
                  <a:pt x="18734" y="16784"/>
                </a:cubicBezTo>
                <a:cubicBezTo>
                  <a:pt x="18700" y="17057"/>
                  <a:pt x="18700" y="17295"/>
                  <a:pt x="18632" y="17534"/>
                </a:cubicBezTo>
                <a:cubicBezTo>
                  <a:pt x="18632" y="17637"/>
                  <a:pt x="18564" y="17705"/>
                  <a:pt x="18530" y="17773"/>
                </a:cubicBezTo>
                <a:lnTo>
                  <a:pt x="18530" y="17773"/>
                </a:lnTo>
                <a:cubicBezTo>
                  <a:pt x="18530" y="17762"/>
                  <a:pt x="18530" y="17751"/>
                  <a:pt x="18530" y="17739"/>
                </a:cubicBezTo>
                <a:lnTo>
                  <a:pt x="18530" y="17773"/>
                </a:lnTo>
                <a:cubicBezTo>
                  <a:pt x="18530" y="17773"/>
                  <a:pt x="18530" y="17773"/>
                  <a:pt x="18530" y="17773"/>
                </a:cubicBezTo>
                <a:lnTo>
                  <a:pt x="18530" y="17773"/>
                </a:lnTo>
                <a:cubicBezTo>
                  <a:pt x="18530" y="18032"/>
                  <a:pt x="18531" y="18262"/>
                  <a:pt x="18564" y="18524"/>
                </a:cubicBezTo>
                <a:cubicBezTo>
                  <a:pt x="18734" y="19241"/>
                  <a:pt x="18905" y="19957"/>
                  <a:pt x="19110" y="20640"/>
                </a:cubicBezTo>
                <a:cubicBezTo>
                  <a:pt x="19348" y="21731"/>
                  <a:pt x="19758" y="22755"/>
                  <a:pt x="20304" y="23711"/>
                </a:cubicBezTo>
                <a:cubicBezTo>
                  <a:pt x="20133" y="24530"/>
                  <a:pt x="20543" y="25246"/>
                  <a:pt x="20611" y="26065"/>
                </a:cubicBezTo>
                <a:cubicBezTo>
                  <a:pt x="20372" y="25895"/>
                  <a:pt x="20202" y="25622"/>
                  <a:pt x="20167" y="25349"/>
                </a:cubicBezTo>
                <a:cubicBezTo>
                  <a:pt x="19826" y="24086"/>
                  <a:pt x="19451" y="22858"/>
                  <a:pt x="19110" y="21595"/>
                </a:cubicBezTo>
                <a:cubicBezTo>
                  <a:pt x="18905" y="20844"/>
                  <a:pt x="18768" y="20059"/>
                  <a:pt x="18598" y="19309"/>
                </a:cubicBezTo>
                <a:cubicBezTo>
                  <a:pt x="18535" y="19119"/>
                  <a:pt x="18501" y="18930"/>
                  <a:pt x="18306" y="18930"/>
                </a:cubicBezTo>
                <a:cubicBezTo>
                  <a:pt x="18291" y="18930"/>
                  <a:pt x="18274" y="18931"/>
                  <a:pt x="18257" y="18933"/>
                </a:cubicBezTo>
                <a:cubicBezTo>
                  <a:pt x="18120" y="18968"/>
                  <a:pt x="18086" y="19104"/>
                  <a:pt x="18154" y="19445"/>
                </a:cubicBezTo>
                <a:cubicBezTo>
                  <a:pt x="18188" y="19718"/>
                  <a:pt x="18257" y="19957"/>
                  <a:pt x="18325" y="20230"/>
                </a:cubicBezTo>
                <a:cubicBezTo>
                  <a:pt x="18325" y="20332"/>
                  <a:pt x="18359" y="20435"/>
                  <a:pt x="18359" y="20537"/>
                </a:cubicBezTo>
                <a:cubicBezTo>
                  <a:pt x="18291" y="20947"/>
                  <a:pt x="18325" y="21356"/>
                  <a:pt x="18461" y="21731"/>
                </a:cubicBezTo>
                <a:cubicBezTo>
                  <a:pt x="18632" y="22380"/>
                  <a:pt x="18803" y="22960"/>
                  <a:pt x="18973" y="23677"/>
                </a:cubicBezTo>
                <a:cubicBezTo>
                  <a:pt x="19144" y="24393"/>
                  <a:pt x="19246" y="25110"/>
                  <a:pt x="19383" y="25826"/>
                </a:cubicBezTo>
                <a:cubicBezTo>
                  <a:pt x="19212" y="25656"/>
                  <a:pt x="19076" y="25451"/>
                  <a:pt x="19007" y="25212"/>
                </a:cubicBezTo>
                <a:cubicBezTo>
                  <a:pt x="18837" y="24598"/>
                  <a:pt x="18666" y="23950"/>
                  <a:pt x="18564" y="23335"/>
                </a:cubicBezTo>
                <a:cubicBezTo>
                  <a:pt x="18530" y="22994"/>
                  <a:pt x="18427" y="22721"/>
                  <a:pt x="18086" y="22687"/>
                </a:cubicBezTo>
                <a:cubicBezTo>
                  <a:pt x="18086" y="21800"/>
                  <a:pt x="18052" y="20913"/>
                  <a:pt x="18018" y="20059"/>
                </a:cubicBezTo>
                <a:cubicBezTo>
                  <a:pt x="18018" y="19957"/>
                  <a:pt x="17984" y="19821"/>
                  <a:pt x="17949" y="19718"/>
                </a:cubicBezTo>
                <a:cubicBezTo>
                  <a:pt x="17813" y="19548"/>
                  <a:pt x="17779" y="19343"/>
                  <a:pt x="17813" y="19138"/>
                </a:cubicBezTo>
                <a:cubicBezTo>
                  <a:pt x="17813" y="18558"/>
                  <a:pt x="17847" y="17944"/>
                  <a:pt x="17881" y="17330"/>
                </a:cubicBezTo>
                <a:cubicBezTo>
                  <a:pt x="17741" y="17266"/>
                  <a:pt x="17648" y="17226"/>
                  <a:pt x="17584" y="17226"/>
                </a:cubicBezTo>
                <a:cubicBezTo>
                  <a:pt x="17476" y="17226"/>
                  <a:pt x="17446" y="17338"/>
                  <a:pt x="17403" y="17637"/>
                </a:cubicBezTo>
                <a:cubicBezTo>
                  <a:pt x="17369" y="18149"/>
                  <a:pt x="17369" y="18660"/>
                  <a:pt x="17335" y="19172"/>
                </a:cubicBezTo>
                <a:cubicBezTo>
                  <a:pt x="17335" y="19377"/>
                  <a:pt x="17301" y="19582"/>
                  <a:pt x="17233" y="19752"/>
                </a:cubicBezTo>
                <a:lnTo>
                  <a:pt x="17199" y="17773"/>
                </a:lnTo>
                <a:lnTo>
                  <a:pt x="17199" y="16545"/>
                </a:lnTo>
                <a:cubicBezTo>
                  <a:pt x="17199" y="16272"/>
                  <a:pt x="17267" y="15931"/>
                  <a:pt x="16960" y="15828"/>
                </a:cubicBezTo>
                <a:cubicBezTo>
                  <a:pt x="16994" y="15555"/>
                  <a:pt x="17028" y="15385"/>
                  <a:pt x="17062" y="15146"/>
                </a:cubicBezTo>
                <a:cubicBezTo>
                  <a:pt x="17096" y="14873"/>
                  <a:pt x="17165" y="14668"/>
                  <a:pt x="16960" y="14463"/>
                </a:cubicBezTo>
                <a:cubicBezTo>
                  <a:pt x="16892" y="14361"/>
                  <a:pt x="16892" y="14259"/>
                  <a:pt x="16892" y="14122"/>
                </a:cubicBezTo>
                <a:cubicBezTo>
                  <a:pt x="16926" y="13030"/>
                  <a:pt x="16960" y="11938"/>
                  <a:pt x="16994" y="10846"/>
                </a:cubicBezTo>
                <a:cubicBezTo>
                  <a:pt x="17028" y="10710"/>
                  <a:pt x="16994" y="10539"/>
                  <a:pt x="16994" y="10403"/>
                </a:cubicBezTo>
                <a:cubicBezTo>
                  <a:pt x="16960" y="10334"/>
                  <a:pt x="16858" y="10232"/>
                  <a:pt x="16823" y="10232"/>
                </a:cubicBezTo>
                <a:cubicBezTo>
                  <a:pt x="16721" y="10232"/>
                  <a:pt x="16653" y="10300"/>
                  <a:pt x="16619" y="10403"/>
                </a:cubicBezTo>
                <a:cubicBezTo>
                  <a:pt x="16550" y="10573"/>
                  <a:pt x="16550" y="10744"/>
                  <a:pt x="16550" y="10914"/>
                </a:cubicBezTo>
                <a:cubicBezTo>
                  <a:pt x="16516" y="12484"/>
                  <a:pt x="16380" y="14020"/>
                  <a:pt x="16141" y="15555"/>
                </a:cubicBezTo>
                <a:cubicBezTo>
                  <a:pt x="16073" y="15931"/>
                  <a:pt x="15970" y="16272"/>
                  <a:pt x="15868" y="16613"/>
                </a:cubicBezTo>
                <a:cubicBezTo>
                  <a:pt x="15766" y="16988"/>
                  <a:pt x="15595" y="17295"/>
                  <a:pt x="15424" y="17671"/>
                </a:cubicBezTo>
                <a:cubicBezTo>
                  <a:pt x="15390" y="17534"/>
                  <a:pt x="15288" y="17398"/>
                  <a:pt x="15220" y="17261"/>
                </a:cubicBezTo>
                <a:cubicBezTo>
                  <a:pt x="15164" y="17206"/>
                  <a:pt x="15085" y="17150"/>
                  <a:pt x="15040" y="17150"/>
                </a:cubicBezTo>
                <a:cubicBezTo>
                  <a:pt x="15030" y="17150"/>
                  <a:pt x="15021" y="17153"/>
                  <a:pt x="15015" y="17159"/>
                </a:cubicBezTo>
                <a:cubicBezTo>
                  <a:pt x="14912" y="17227"/>
                  <a:pt x="14878" y="17330"/>
                  <a:pt x="14844" y="17432"/>
                </a:cubicBezTo>
                <a:cubicBezTo>
                  <a:pt x="14844" y="17534"/>
                  <a:pt x="14844" y="17637"/>
                  <a:pt x="14844" y="17739"/>
                </a:cubicBezTo>
                <a:cubicBezTo>
                  <a:pt x="14947" y="18968"/>
                  <a:pt x="14878" y="20230"/>
                  <a:pt x="14605" y="21459"/>
                </a:cubicBezTo>
                <a:cubicBezTo>
                  <a:pt x="14537" y="21936"/>
                  <a:pt x="14332" y="22414"/>
                  <a:pt x="14025" y="22789"/>
                </a:cubicBezTo>
                <a:cubicBezTo>
                  <a:pt x="13923" y="22926"/>
                  <a:pt x="13752" y="23062"/>
                  <a:pt x="13855" y="23335"/>
                </a:cubicBezTo>
                <a:cubicBezTo>
                  <a:pt x="13905" y="23436"/>
                  <a:pt x="13960" y="23471"/>
                  <a:pt x="14021" y="23471"/>
                </a:cubicBezTo>
                <a:cubicBezTo>
                  <a:pt x="14126" y="23471"/>
                  <a:pt x="14250" y="23366"/>
                  <a:pt x="14401" y="23301"/>
                </a:cubicBezTo>
                <a:lnTo>
                  <a:pt x="14401" y="23301"/>
                </a:lnTo>
                <a:cubicBezTo>
                  <a:pt x="14298" y="23608"/>
                  <a:pt x="14196" y="23847"/>
                  <a:pt x="14094" y="24052"/>
                </a:cubicBezTo>
                <a:cubicBezTo>
                  <a:pt x="14059" y="24188"/>
                  <a:pt x="13991" y="24291"/>
                  <a:pt x="13991" y="24393"/>
                </a:cubicBezTo>
                <a:cubicBezTo>
                  <a:pt x="13957" y="24495"/>
                  <a:pt x="13991" y="24700"/>
                  <a:pt x="14025" y="24734"/>
                </a:cubicBezTo>
                <a:cubicBezTo>
                  <a:pt x="14076" y="24751"/>
                  <a:pt x="14128" y="24760"/>
                  <a:pt x="14179" y="24760"/>
                </a:cubicBezTo>
                <a:cubicBezTo>
                  <a:pt x="14230" y="24760"/>
                  <a:pt x="14281" y="24751"/>
                  <a:pt x="14332" y="24734"/>
                </a:cubicBezTo>
                <a:cubicBezTo>
                  <a:pt x="14401" y="24666"/>
                  <a:pt x="14469" y="24564"/>
                  <a:pt x="14571" y="24393"/>
                </a:cubicBezTo>
                <a:cubicBezTo>
                  <a:pt x="14571" y="24530"/>
                  <a:pt x="14605" y="24666"/>
                  <a:pt x="14605" y="24803"/>
                </a:cubicBezTo>
                <a:cubicBezTo>
                  <a:pt x="14571" y="25826"/>
                  <a:pt x="14537" y="26884"/>
                  <a:pt x="14537" y="27908"/>
                </a:cubicBezTo>
                <a:cubicBezTo>
                  <a:pt x="14571" y="28386"/>
                  <a:pt x="14332" y="28829"/>
                  <a:pt x="13923" y="29068"/>
                </a:cubicBezTo>
                <a:cubicBezTo>
                  <a:pt x="13855" y="29102"/>
                  <a:pt x="13786" y="29136"/>
                  <a:pt x="13752" y="29204"/>
                </a:cubicBezTo>
                <a:cubicBezTo>
                  <a:pt x="13684" y="29273"/>
                  <a:pt x="13650" y="29375"/>
                  <a:pt x="13684" y="29477"/>
                </a:cubicBezTo>
                <a:cubicBezTo>
                  <a:pt x="13718" y="29580"/>
                  <a:pt x="13752" y="29648"/>
                  <a:pt x="13855" y="29648"/>
                </a:cubicBezTo>
                <a:cubicBezTo>
                  <a:pt x="13906" y="29665"/>
                  <a:pt x="13966" y="29674"/>
                  <a:pt x="14025" y="29674"/>
                </a:cubicBezTo>
                <a:cubicBezTo>
                  <a:pt x="14085" y="29674"/>
                  <a:pt x="14145" y="29665"/>
                  <a:pt x="14196" y="29648"/>
                </a:cubicBezTo>
                <a:lnTo>
                  <a:pt x="14196" y="29648"/>
                </a:lnTo>
                <a:cubicBezTo>
                  <a:pt x="14094" y="29989"/>
                  <a:pt x="13957" y="30262"/>
                  <a:pt x="13889" y="30535"/>
                </a:cubicBezTo>
                <a:cubicBezTo>
                  <a:pt x="13821" y="30672"/>
                  <a:pt x="13821" y="30842"/>
                  <a:pt x="13855" y="30979"/>
                </a:cubicBezTo>
                <a:cubicBezTo>
                  <a:pt x="13898" y="31065"/>
                  <a:pt x="13947" y="31097"/>
                  <a:pt x="14000" y="31097"/>
                </a:cubicBezTo>
                <a:cubicBezTo>
                  <a:pt x="14072" y="31097"/>
                  <a:pt x="14151" y="31038"/>
                  <a:pt x="14230" y="30979"/>
                </a:cubicBezTo>
                <a:cubicBezTo>
                  <a:pt x="14230" y="30945"/>
                  <a:pt x="14264" y="30945"/>
                  <a:pt x="14332" y="30945"/>
                </a:cubicBezTo>
                <a:cubicBezTo>
                  <a:pt x="14401" y="31354"/>
                  <a:pt x="14332" y="31798"/>
                  <a:pt x="14162" y="32173"/>
                </a:cubicBezTo>
                <a:cubicBezTo>
                  <a:pt x="13479" y="33333"/>
                  <a:pt x="12865" y="34528"/>
                  <a:pt x="12217" y="35688"/>
                </a:cubicBezTo>
                <a:cubicBezTo>
                  <a:pt x="12122" y="35846"/>
                  <a:pt x="12057" y="36033"/>
                  <a:pt x="11858" y="36033"/>
                </a:cubicBezTo>
                <a:cubicBezTo>
                  <a:pt x="11842" y="36033"/>
                  <a:pt x="11825" y="36032"/>
                  <a:pt x="11807" y="36029"/>
                </a:cubicBezTo>
                <a:cubicBezTo>
                  <a:pt x="11773" y="36029"/>
                  <a:pt x="11705" y="36063"/>
                  <a:pt x="11671" y="36097"/>
                </a:cubicBezTo>
                <a:cubicBezTo>
                  <a:pt x="11637" y="36473"/>
                  <a:pt x="11398" y="36677"/>
                  <a:pt x="11261" y="36985"/>
                </a:cubicBezTo>
                <a:cubicBezTo>
                  <a:pt x="11227" y="37053"/>
                  <a:pt x="11330" y="37258"/>
                  <a:pt x="11432" y="37428"/>
                </a:cubicBezTo>
                <a:cubicBezTo>
                  <a:pt x="11295" y="37974"/>
                  <a:pt x="11159" y="38520"/>
                  <a:pt x="11022" y="39134"/>
                </a:cubicBezTo>
                <a:lnTo>
                  <a:pt x="11500" y="39134"/>
                </a:lnTo>
                <a:cubicBezTo>
                  <a:pt x="11637" y="38520"/>
                  <a:pt x="11807" y="37940"/>
                  <a:pt x="11910" y="37326"/>
                </a:cubicBezTo>
                <a:cubicBezTo>
                  <a:pt x="11978" y="36950"/>
                  <a:pt x="12183" y="36575"/>
                  <a:pt x="12490" y="36302"/>
                </a:cubicBezTo>
                <a:lnTo>
                  <a:pt x="12558" y="36336"/>
                </a:lnTo>
                <a:cubicBezTo>
                  <a:pt x="12422" y="37223"/>
                  <a:pt x="12251" y="38145"/>
                  <a:pt x="12114" y="39100"/>
                </a:cubicBezTo>
                <a:lnTo>
                  <a:pt x="12831" y="39100"/>
                </a:lnTo>
                <a:cubicBezTo>
                  <a:pt x="12967" y="38520"/>
                  <a:pt x="13002" y="37906"/>
                  <a:pt x="13002" y="37292"/>
                </a:cubicBezTo>
                <a:lnTo>
                  <a:pt x="13002" y="36507"/>
                </a:lnTo>
                <a:cubicBezTo>
                  <a:pt x="13036" y="36302"/>
                  <a:pt x="13036" y="36063"/>
                  <a:pt x="13036" y="35824"/>
                </a:cubicBezTo>
                <a:cubicBezTo>
                  <a:pt x="13002" y="35483"/>
                  <a:pt x="13104" y="35108"/>
                  <a:pt x="13309" y="34835"/>
                </a:cubicBezTo>
                <a:cubicBezTo>
                  <a:pt x="13582" y="34323"/>
                  <a:pt x="13821" y="33845"/>
                  <a:pt x="14162" y="33333"/>
                </a:cubicBezTo>
                <a:cubicBezTo>
                  <a:pt x="14162" y="33470"/>
                  <a:pt x="14162" y="33572"/>
                  <a:pt x="14162" y="33675"/>
                </a:cubicBezTo>
                <a:cubicBezTo>
                  <a:pt x="14094" y="34391"/>
                  <a:pt x="13889" y="35074"/>
                  <a:pt x="13616" y="35722"/>
                </a:cubicBezTo>
                <a:cubicBezTo>
                  <a:pt x="13548" y="35790"/>
                  <a:pt x="13513" y="35858"/>
                  <a:pt x="13479" y="35927"/>
                </a:cubicBezTo>
                <a:cubicBezTo>
                  <a:pt x="13411" y="36097"/>
                  <a:pt x="13343" y="36302"/>
                  <a:pt x="13513" y="36439"/>
                </a:cubicBezTo>
                <a:cubicBezTo>
                  <a:pt x="13566" y="36480"/>
                  <a:pt x="13611" y="36500"/>
                  <a:pt x="13653" y="36500"/>
                </a:cubicBezTo>
                <a:cubicBezTo>
                  <a:pt x="13747" y="36500"/>
                  <a:pt x="13818" y="36400"/>
                  <a:pt x="13889" y="36234"/>
                </a:cubicBezTo>
                <a:cubicBezTo>
                  <a:pt x="14025" y="36029"/>
                  <a:pt x="14128" y="35790"/>
                  <a:pt x="14264" y="35517"/>
                </a:cubicBezTo>
                <a:lnTo>
                  <a:pt x="14264" y="35517"/>
                </a:lnTo>
                <a:cubicBezTo>
                  <a:pt x="14367" y="36131"/>
                  <a:pt x="14025" y="37872"/>
                  <a:pt x="13548" y="39134"/>
                </a:cubicBezTo>
                <a:lnTo>
                  <a:pt x="14469" y="39134"/>
                </a:lnTo>
                <a:lnTo>
                  <a:pt x="14878" y="38042"/>
                </a:lnTo>
                <a:cubicBezTo>
                  <a:pt x="14981" y="37701"/>
                  <a:pt x="15117" y="37360"/>
                  <a:pt x="15288" y="37053"/>
                </a:cubicBezTo>
                <a:cubicBezTo>
                  <a:pt x="15356" y="37735"/>
                  <a:pt x="15424" y="38384"/>
                  <a:pt x="15493" y="39100"/>
                </a:cubicBezTo>
                <a:lnTo>
                  <a:pt x="15970" y="39100"/>
                </a:lnTo>
                <a:cubicBezTo>
                  <a:pt x="15902" y="38349"/>
                  <a:pt x="15834" y="37599"/>
                  <a:pt x="15731" y="36814"/>
                </a:cubicBezTo>
                <a:cubicBezTo>
                  <a:pt x="16073" y="36780"/>
                  <a:pt x="16141" y="36473"/>
                  <a:pt x="16175" y="36166"/>
                </a:cubicBezTo>
                <a:cubicBezTo>
                  <a:pt x="16243" y="35381"/>
                  <a:pt x="16312" y="34630"/>
                  <a:pt x="16380" y="33845"/>
                </a:cubicBezTo>
                <a:cubicBezTo>
                  <a:pt x="16448" y="33299"/>
                  <a:pt x="16448" y="32753"/>
                  <a:pt x="16482" y="32207"/>
                </a:cubicBezTo>
                <a:cubicBezTo>
                  <a:pt x="16550" y="31968"/>
                  <a:pt x="16448" y="31695"/>
                  <a:pt x="16277" y="31525"/>
                </a:cubicBezTo>
                <a:cubicBezTo>
                  <a:pt x="16380" y="31081"/>
                  <a:pt x="16482" y="30706"/>
                  <a:pt x="16585" y="30228"/>
                </a:cubicBezTo>
                <a:cubicBezTo>
                  <a:pt x="16789" y="30706"/>
                  <a:pt x="16994" y="31081"/>
                  <a:pt x="17199" y="31525"/>
                </a:cubicBezTo>
                <a:cubicBezTo>
                  <a:pt x="17199" y="31593"/>
                  <a:pt x="17233" y="31695"/>
                  <a:pt x="17233" y="31764"/>
                </a:cubicBezTo>
                <a:cubicBezTo>
                  <a:pt x="17267" y="33265"/>
                  <a:pt x="17472" y="34767"/>
                  <a:pt x="17847" y="36234"/>
                </a:cubicBezTo>
                <a:cubicBezTo>
                  <a:pt x="17949" y="36643"/>
                  <a:pt x="18120" y="36985"/>
                  <a:pt x="18359" y="37326"/>
                </a:cubicBezTo>
                <a:cubicBezTo>
                  <a:pt x="18461" y="37496"/>
                  <a:pt x="18666" y="37565"/>
                  <a:pt x="18905" y="37769"/>
                </a:cubicBezTo>
                <a:cubicBezTo>
                  <a:pt x="18973" y="38111"/>
                  <a:pt x="19076" y="38588"/>
                  <a:pt x="19212" y="39100"/>
                </a:cubicBezTo>
                <a:lnTo>
                  <a:pt x="19690" y="39100"/>
                </a:lnTo>
                <a:cubicBezTo>
                  <a:pt x="19485" y="37940"/>
                  <a:pt x="19110" y="36848"/>
                  <a:pt x="19110" y="35620"/>
                </a:cubicBezTo>
                <a:lnTo>
                  <a:pt x="19280" y="35620"/>
                </a:lnTo>
                <a:cubicBezTo>
                  <a:pt x="19485" y="35551"/>
                  <a:pt x="19519" y="35381"/>
                  <a:pt x="19451" y="35176"/>
                </a:cubicBezTo>
                <a:cubicBezTo>
                  <a:pt x="19417" y="35074"/>
                  <a:pt x="19348" y="35005"/>
                  <a:pt x="19280" y="34937"/>
                </a:cubicBezTo>
                <a:cubicBezTo>
                  <a:pt x="18973" y="34391"/>
                  <a:pt x="18768" y="33811"/>
                  <a:pt x="18700" y="33163"/>
                </a:cubicBezTo>
                <a:lnTo>
                  <a:pt x="18905" y="32958"/>
                </a:lnTo>
                <a:cubicBezTo>
                  <a:pt x="18939" y="32958"/>
                  <a:pt x="18973" y="32958"/>
                  <a:pt x="18973" y="32992"/>
                </a:cubicBezTo>
                <a:cubicBezTo>
                  <a:pt x="19246" y="33402"/>
                  <a:pt x="19417" y="33845"/>
                  <a:pt x="19451" y="34289"/>
                </a:cubicBezTo>
                <a:cubicBezTo>
                  <a:pt x="19519" y="34664"/>
                  <a:pt x="19621" y="35040"/>
                  <a:pt x="19758" y="35415"/>
                </a:cubicBezTo>
                <a:cubicBezTo>
                  <a:pt x="20099" y="36404"/>
                  <a:pt x="20440" y="37394"/>
                  <a:pt x="20782" y="38384"/>
                </a:cubicBezTo>
                <a:cubicBezTo>
                  <a:pt x="20884" y="38622"/>
                  <a:pt x="20986" y="38861"/>
                  <a:pt x="21089" y="39100"/>
                </a:cubicBezTo>
                <a:lnTo>
                  <a:pt x="21942" y="39100"/>
                </a:lnTo>
                <a:cubicBezTo>
                  <a:pt x="21532" y="37974"/>
                  <a:pt x="21259" y="36814"/>
                  <a:pt x="21191" y="35620"/>
                </a:cubicBezTo>
                <a:lnTo>
                  <a:pt x="21191" y="35620"/>
                </a:lnTo>
                <a:cubicBezTo>
                  <a:pt x="21430" y="35927"/>
                  <a:pt x="21601" y="36302"/>
                  <a:pt x="21669" y="36677"/>
                </a:cubicBezTo>
                <a:cubicBezTo>
                  <a:pt x="21839" y="37360"/>
                  <a:pt x="22078" y="38042"/>
                  <a:pt x="22385" y="38691"/>
                </a:cubicBezTo>
                <a:cubicBezTo>
                  <a:pt x="22536" y="38967"/>
                  <a:pt x="22687" y="39132"/>
                  <a:pt x="22906" y="39132"/>
                </a:cubicBezTo>
                <a:cubicBezTo>
                  <a:pt x="22984" y="39132"/>
                  <a:pt x="23071" y="39111"/>
                  <a:pt x="23170" y="39066"/>
                </a:cubicBezTo>
                <a:lnTo>
                  <a:pt x="23000" y="38691"/>
                </a:lnTo>
                <a:cubicBezTo>
                  <a:pt x="23068" y="38554"/>
                  <a:pt x="23136" y="38418"/>
                  <a:pt x="23170" y="38247"/>
                </a:cubicBezTo>
                <a:cubicBezTo>
                  <a:pt x="23136" y="38145"/>
                  <a:pt x="23000" y="38042"/>
                  <a:pt x="22897" y="37940"/>
                </a:cubicBezTo>
                <a:lnTo>
                  <a:pt x="22556" y="37462"/>
                </a:lnTo>
                <a:cubicBezTo>
                  <a:pt x="22727" y="37462"/>
                  <a:pt x="22863" y="37428"/>
                  <a:pt x="23034" y="37394"/>
                </a:cubicBezTo>
                <a:cubicBezTo>
                  <a:pt x="23170" y="37394"/>
                  <a:pt x="23273" y="37223"/>
                  <a:pt x="23239" y="37087"/>
                </a:cubicBezTo>
                <a:cubicBezTo>
                  <a:pt x="23204" y="36985"/>
                  <a:pt x="23136" y="36882"/>
                  <a:pt x="23034" y="36814"/>
                </a:cubicBezTo>
                <a:cubicBezTo>
                  <a:pt x="22522" y="36643"/>
                  <a:pt x="22454" y="36575"/>
                  <a:pt x="22283" y="35824"/>
                </a:cubicBezTo>
                <a:lnTo>
                  <a:pt x="23034" y="35824"/>
                </a:lnTo>
                <a:cubicBezTo>
                  <a:pt x="23204" y="36404"/>
                  <a:pt x="23409" y="37019"/>
                  <a:pt x="23580" y="37633"/>
                </a:cubicBezTo>
                <a:cubicBezTo>
                  <a:pt x="23614" y="37701"/>
                  <a:pt x="23580" y="37803"/>
                  <a:pt x="23580" y="37872"/>
                </a:cubicBezTo>
                <a:cubicBezTo>
                  <a:pt x="23580" y="38042"/>
                  <a:pt x="23648" y="38179"/>
                  <a:pt x="23682" y="38315"/>
                </a:cubicBezTo>
                <a:cubicBezTo>
                  <a:pt x="23819" y="38554"/>
                  <a:pt x="23989" y="38793"/>
                  <a:pt x="24160" y="39134"/>
                </a:cubicBezTo>
                <a:lnTo>
                  <a:pt x="25354" y="39134"/>
                </a:lnTo>
                <a:lnTo>
                  <a:pt x="25115" y="38827"/>
                </a:lnTo>
                <a:lnTo>
                  <a:pt x="26344" y="38213"/>
                </a:lnTo>
                <a:cubicBezTo>
                  <a:pt x="26370" y="38202"/>
                  <a:pt x="26395" y="38197"/>
                  <a:pt x="26417" y="38197"/>
                </a:cubicBezTo>
                <a:cubicBezTo>
                  <a:pt x="26537" y="38197"/>
                  <a:pt x="26599" y="38337"/>
                  <a:pt x="26685" y="38452"/>
                </a:cubicBezTo>
                <a:lnTo>
                  <a:pt x="26275" y="39134"/>
                </a:lnTo>
                <a:cubicBezTo>
                  <a:pt x="26457" y="39145"/>
                  <a:pt x="26638" y="39162"/>
                  <a:pt x="26819" y="39162"/>
                </a:cubicBezTo>
                <a:cubicBezTo>
                  <a:pt x="27215" y="39162"/>
                  <a:pt x="27606" y="39079"/>
                  <a:pt x="27982" y="38657"/>
                </a:cubicBezTo>
                <a:lnTo>
                  <a:pt x="27982" y="38657"/>
                </a:lnTo>
                <a:cubicBezTo>
                  <a:pt x="27947" y="38861"/>
                  <a:pt x="27947" y="38998"/>
                  <a:pt x="27947" y="39134"/>
                </a:cubicBezTo>
                <a:lnTo>
                  <a:pt x="28357" y="39134"/>
                </a:lnTo>
                <a:cubicBezTo>
                  <a:pt x="28493" y="38895"/>
                  <a:pt x="28528" y="38588"/>
                  <a:pt x="28493" y="38315"/>
                </a:cubicBezTo>
                <a:lnTo>
                  <a:pt x="29347" y="37428"/>
                </a:lnTo>
                <a:cubicBezTo>
                  <a:pt x="29455" y="37520"/>
                  <a:pt x="29553" y="37557"/>
                  <a:pt x="29646" y="37557"/>
                </a:cubicBezTo>
                <a:cubicBezTo>
                  <a:pt x="29930" y="37557"/>
                  <a:pt x="30155" y="37207"/>
                  <a:pt x="30438" y="37053"/>
                </a:cubicBezTo>
                <a:lnTo>
                  <a:pt x="30438" y="37053"/>
                </a:lnTo>
                <a:cubicBezTo>
                  <a:pt x="30097" y="37940"/>
                  <a:pt x="29449" y="38384"/>
                  <a:pt x="28869" y="39066"/>
                </a:cubicBezTo>
                <a:cubicBezTo>
                  <a:pt x="28971" y="39100"/>
                  <a:pt x="29074" y="39134"/>
                  <a:pt x="29176" y="39134"/>
                </a:cubicBezTo>
                <a:lnTo>
                  <a:pt x="30302" y="39134"/>
                </a:lnTo>
                <a:cubicBezTo>
                  <a:pt x="30328" y="39139"/>
                  <a:pt x="30353" y="39141"/>
                  <a:pt x="30378" y="39141"/>
                </a:cubicBezTo>
                <a:cubicBezTo>
                  <a:pt x="30548" y="39141"/>
                  <a:pt x="30686" y="39040"/>
                  <a:pt x="30746" y="38861"/>
                </a:cubicBezTo>
                <a:cubicBezTo>
                  <a:pt x="30916" y="38520"/>
                  <a:pt x="31087" y="38145"/>
                  <a:pt x="31223" y="37769"/>
                </a:cubicBezTo>
                <a:cubicBezTo>
                  <a:pt x="31292" y="37667"/>
                  <a:pt x="31292" y="37530"/>
                  <a:pt x="31292" y="37428"/>
                </a:cubicBezTo>
                <a:cubicBezTo>
                  <a:pt x="31189" y="36985"/>
                  <a:pt x="31394" y="36541"/>
                  <a:pt x="31769" y="36336"/>
                </a:cubicBezTo>
                <a:cubicBezTo>
                  <a:pt x="32042" y="36166"/>
                  <a:pt x="32247" y="35927"/>
                  <a:pt x="32418" y="35620"/>
                </a:cubicBezTo>
                <a:cubicBezTo>
                  <a:pt x="32964" y="34562"/>
                  <a:pt x="33373" y="33402"/>
                  <a:pt x="33544" y="32173"/>
                </a:cubicBezTo>
                <a:cubicBezTo>
                  <a:pt x="33544" y="32105"/>
                  <a:pt x="33544" y="32003"/>
                  <a:pt x="33544" y="31900"/>
                </a:cubicBezTo>
                <a:cubicBezTo>
                  <a:pt x="33518" y="31697"/>
                  <a:pt x="33455" y="31588"/>
                  <a:pt x="33326" y="31588"/>
                </a:cubicBezTo>
                <a:cubicBezTo>
                  <a:pt x="33290" y="31588"/>
                  <a:pt x="33249" y="31597"/>
                  <a:pt x="33202" y="31614"/>
                </a:cubicBezTo>
                <a:lnTo>
                  <a:pt x="33202" y="31614"/>
                </a:lnTo>
                <a:cubicBezTo>
                  <a:pt x="33214" y="31589"/>
                  <a:pt x="33225" y="31570"/>
                  <a:pt x="33237" y="31559"/>
                </a:cubicBezTo>
                <a:cubicBezTo>
                  <a:pt x="33680" y="31184"/>
                  <a:pt x="34021" y="30740"/>
                  <a:pt x="34260" y="30228"/>
                </a:cubicBezTo>
                <a:cubicBezTo>
                  <a:pt x="34431" y="29887"/>
                  <a:pt x="34431" y="29887"/>
                  <a:pt x="34772" y="29785"/>
                </a:cubicBezTo>
                <a:lnTo>
                  <a:pt x="34772" y="29785"/>
                </a:lnTo>
                <a:cubicBezTo>
                  <a:pt x="34772" y="30228"/>
                  <a:pt x="34499" y="30774"/>
                  <a:pt x="34226" y="30842"/>
                </a:cubicBezTo>
                <a:cubicBezTo>
                  <a:pt x="33953" y="30911"/>
                  <a:pt x="33953" y="31115"/>
                  <a:pt x="33919" y="31388"/>
                </a:cubicBezTo>
                <a:cubicBezTo>
                  <a:pt x="33817" y="32787"/>
                  <a:pt x="33475" y="34152"/>
                  <a:pt x="32929" y="35415"/>
                </a:cubicBezTo>
                <a:cubicBezTo>
                  <a:pt x="32691" y="36029"/>
                  <a:pt x="32349" y="36575"/>
                  <a:pt x="31872" y="37053"/>
                </a:cubicBezTo>
                <a:lnTo>
                  <a:pt x="31838" y="37087"/>
                </a:lnTo>
                <a:cubicBezTo>
                  <a:pt x="31599" y="37326"/>
                  <a:pt x="31565" y="37496"/>
                  <a:pt x="31667" y="37633"/>
                </a:cubicBezTo>
                <a:cubicBezTo>
                  <a:pt x="31725" y="37714"/>
                  <a:pt x="31783" y="37744"/>
                  <a:pt x="31840" y="37744"/>
                </a:cubicBezTo>
                <a:cubicBezTo>
                  <a:pt x="31950" y="37744"/>
                  <a:pt x="32055" y="37632"/>
                  <a:pt x="32145" y="37565"/>
                </a:cubicBezTo>
                <a:cubicBezTo>
                  <a:pt x="32213" y="37496"/>
                  <a:pt x="32315" y="37462"/>
                  <a:pt x="32452" y="37360"/>
                </a:cubicBezTo>
                <a:lnTo>
                  <a:pt x="32452" y="37360"/>
                </a:lnTo>
                <a:cubicBezTo>
                  <a:pt x="32349" y="38008"/>
                  <a:pt x="32213" y="38622"/>
                  <a:pt x="31974" y="39203"/>
                </a:cubicBezTo>
                <a:cubicBezTo>
                  <a:pt x="32076" y="39237"/>
                  <a:pt x="32179" y="39237"/>
                  <a:pt x="32281" y="39237"/>
                </a:cubicBezTo>
                <a:cubicBezTo>
                  <a:pt x="32395" y="39237"/>
                  <a:pt x="32493" y="39176"/>
                  <a:pt x="32607" y="39176"/>
                </a:cubicBezTo>
                <a:cubicBezTo>
                  <a:pt x="32664" y="39176"/>
                  <a:pt x="32725" y="39191"/>
                  <a:pt x="32793" y="39237"/>
                </a:cubicBezTo>
                <a:cubicBezTo>
                  <a:pt x="32800" y="39240"/>
                  <a:pt x="32809" y="39242"/>
                  <a:pt x="32819" y="39242"/>
                </a:cubicBezTo>
                <a:cubicBezTo>
                  <a:pt x="32903" y="39242"/>
                  <a:pt x="33073" y="39120"/>
                  <a:pt x="33134" y="38998"/>
                </a:cubicBezTo>
                <a:cubicBezTo>
                  <a:pt x="33339" y="38554"/>
                  <a:pt x="33578" y="38076"/>
                  <a:pt x="33783" y="37599"/>
                </a:cubicBezTo>
                <a:cubicBezTo>
                  <a:pt x="33851" y="37360"/>
                  <a:pt x="33953" y="37121"/>
                  <a:pt x="34021" y="36848"/>
                </a:cubicBezTo>
                <a:cubicBezTo>
                  <a:pt x="34124" y="36507"/>
                  <a:pt x="34124" y="36507"/>
                  <a:pt x="33919" y="36131"/>
                </a:cubicBezTo>
                <a:cubicBezTo>
                  <a:pt x="34090" y="35790"/>
                  <a:pt x="34158" y="35381"/>
                  <a:pt x="34465" y="35176"/>
                </a:cubicBezTo>
                <a:cubicBezTo>
                  <a:pt x="34567" y="35108"/>
                  <a:pt x="34636" y="34937"/>
                  <a:pt x="34670" y="34767"/>
                </a:cubicBezTo>
                <a:cubicBezTo>
                  <a:pt x="34806" y="34152"/>
                  <a:pt x="34943" y="33538"/>
                  <a:pt x="35079" y="32890"/>
                </a:cubicBezTo>
                <a:cubicBezTo>
                  <a:pt x="35147" y="32685"/>
                  <a:pt x="35147" y="32446"/>
                  <a:pt x="35216" y="32241"/>
                </a:cubicBezTo>
                <a:cubicBezTo>
                  <a:pt x="35318" y="32890"/>
                  <a:pt x="35352" y="33504"/>
                  <a:pt x="35250" y="34152"/>
                </a:cubicBezTo>
                <a:cubicBezTo>
                  <a:pt x="35250" y="34289"/>
                  <a:pt x="35216" y="34425"/>
                  <a:pt x="35147" y="34528"/>
                </a:cubicBezTo>
                <a:cubicBezTo>
                  <a:pt x="34909" y="34767"/>
                  <a:pt x="34909" y="35108"/>
                  <a:pt x="34840" y="35415"/>
                </a:cubicBezTo>
                <a:cubicBezTo>
                  <a:pt x="34738" y="35927"/>
                  <a:pt x="34636" y="36439"/>
                  <a:pt x="34533" y="36950"/>
                </a:cubicBezTo>
                <a:cubicBezTo>
                  <a:pt x="34499" y="37087"/>
                  <a:pt x="34431" y="37223"/>
                  <a:pt x="34397" y="37360"/>
                </a:cubicBezTo>
                <a:cubicBezTo>
                  <a:pt x="34328" y="37530"/>
                  <a:pt x="34260" y="37735"/>
                  <a:pt x="34226" y="37940"/>
                </a:cubicBezTo>
                <a:cubicBezTo>
                  <a:pt x="34192" y="38281"/>
                  <a:pt x="34056" y="38588"/>
                  <a:pt x="33851" y="38861"/>
                </a:cubicBezTo>
                <a:cubicBezTo>
                  <a:pt x="33783" y="38964"/>
                  <a:pt x="33748" y="39100"/>
                  <a:pt x="33714" y="39203"/>
                </a:cubicBezTo>
                <a:lnTo>
                  <a:pt x="34397" y="39203"/>
                </a:lnTo>
                <a:cubicBezTo>
                  <a:pt x="34670" y="38657"/>
                  <a:pt x="34601" y="37872"/>
                  <a:pt x="35182" y="37496"/>
                </a:cubicBezTo>
                <a:lnTo>
                  <a:pt x="35182" y="37496"/>
                </a:lnTo>
                <a:cubicBezTo>
                  <a:pt x="35147" y="38111"/>
                  <a:pt x="35011" y="38657"/>
                  <a:pt x="34806" y="39203"/>
                </a:cubicBezTo>
                <a:lnTo>
                  <a:pt x="35659" y="39203"/>
                </a:lnTo>
                <a:cubicBezTo>
                  <a:pt x="35728" y="39066"/>
                  <a:pt x="35762" y="38895"/>
                  <a:pt x="35830" y="38691"/>
                </a:cubicBezTo>
                <a:lnTo>
                  <a:pt x="36512" y="38964"/>
                </a:lnTo>
                <a:lnTo>
                  <a:pt x="36546" y="39237"/>
                </a:lnTo>
                <a:lnTo>
                  <a:pt x="37161" y="39237"/>
                </a:lnTo>
                <a:cubicBezTo>
                  <a:pt x="37195" y="39066"/>
                  <a:pt x="37195" y="38930"/>
                  <a:pt x="37229" y="38793"/>
                </a:cubicBezTo>
                <a:cubicBezTo>
                  <a:pt x="37263" y="38657"/>
                  <a:pt x="37297" y="38520"/>
                  <a:pt x="37331" y="38384"/>
                </a:cubicBezTo>
                <a:cubicBezTo>
                  <a:pt x="37707" y="37599"/>
                  <a:pt x="37877" y="36712"/>
                  <a:pt x="37877" y="35858"/>
                </a:cubicBezTo>
                <a:cubicBezTo>
                  <a:pt x="37911" y="35040"/>
                  <a:pt x="37877" y="34221"/>
                  <a:pt x="37809" y="33402"/>
                </a:cubicBezTo>
                <a:cubicBezTo>
                  <a:pt x="37775" y="33060"/>
                  <a:pt x="37707" y="32719"/>
                  <a:pt x="37604" y="32378"/>
                </a:cubicBezTo>
                <a:cubicBezTo>
                  <a:pt x="37570" y="32207"/>
                  <a:pt x="37570" y="32037"/>
                  <a:pt x="37604" y="31832"/>
                </a:cubicBezTo>
                <a:cubicBezTo>
                  <a:pt x="37877" y="31149"/>
                  <a:pt x="38014" y="30399"/>
                  <a:pt x="37980" y="29614"/>
                </a:cubicBezTo>
                <a:lnTo>
                  <a:pt x="37980" y="28454"/>
                </a:lnTo>
                <a:cubicBezTo>
                  <a:pt x="38150" y="28693"/>
                  <a:pt x="38389" y="29000"/>
                  <a:pt x="38594" y="29341"/>
                </a:cubicBezTo>
                <a:cubicBezTo>
                  <a:pt x="38662" y="29477"/>
                  <a:pt x="38696" y="29614"/>
                  <a:pt x="38662" y="29785"/>
                </a:cubicBezTo>
                <a:cubicBezTo>
                  <a:pt x="38492" y="30228"/>
                  <a:pt x="38492" y="30706"/>
                  <a:pt x="38628" y="31184"/>
                </a:cubicBezTo>
                <a:cubicBezTo>
                  <a:pt x="38764" y="31832"/>
                  <a:pt x="38935" y="32480"/>
                  <a:pt x="39106" y="33129"/>
                </a:cubicBezTo>
                <a:cubicBezTo>
                  <a:pt x="39174" y="33333"/>
                  <a:pt x="39242" y="33538"/>
                  <a:pt x="39276" y="33675"/>
                </a:cubicBezTo>
                <a:cubicBezTo>
                  <a:pt x="39208" y="33948"/>
                  <a:pt x="39140" y="34152"/>
                  <a:pt x="39072" y="34459"/>
                </a:cubicBezTo>
                <a:cubicBezTo>
                  <a:pt x="38764" y="33913"/>
                  <a:pt x="38560" y="33367"/>
                  <a:pt x="38423" y="32753"/>
                </a:cubicBezTo>
                <a:cubicBezTo>
                  <a:pt x="38423" y="32651"/>
                  <a:pt x="38389" y="32549"/>
                  <a:pt x="38355" y="32412"/>
                </a:cubicBezTo>
                <a:cubicBezTo>
                  <a:pt x="38321" y="32344"/>
                  <a:pt x="38219" y="32276"/>
                  <a:pt x="38150" y="32276"/>
                </a:cubicBezTo>
                <a:cubicBezTo>
                  <a:pt x="38082" y="32310"/>
                  <a:pt x="38014" y="32412"/>
                  <a:pt x="37980" y="32480"/>
                </a:cubicBezTo>
                <a:cubicBezTo>
                  <a:pt x="37980" y="32617"/>
                  <a:pt x="37980" y="32753"/>
                  <a:pt x="37980" y="32856"/>
                </a:cubicBezTo>
                <a:cubicBezTo>
                  <a:pt x="38014" y="33709"/>
                  <a:pt x="38048" y="34528"/>
                  <a:pt x="38048" y="35347"/>
                </a:cubicBezTo>
                <a:cubicBezTo>
                  <a:pt x="38048" y="35483"/>
                  <a:pt x="38048" y="35585"/>
                  <a:pt x="38048" y="35790"/>
                </a:cubicBezTo>
                <a:cubicBezTo>
                  <a:pt x="38048" y="35961"/>
                  <a:pt x="38116" y="36097"/>
                  <a:pt x="38287" y="36097"/>
                </a:cubicBezTo>
                <a:cubicBezTo>
                  <a:pt x="38301" y="36101"/>
                  <a:pt x="38314" y="36103"/>
                  <a:pt x="38327" y="36103"/>
                </a:cubicBezTo>
                <a:cubicBezTo>
                  <a:pt x="38437" y="36103"/>
                  <a:pt x="38492" y="35974"/>
                  <a:pt x="38492" y="35790"/>
                </a:cubicBezTo>
                <a:cubicBezTo>
                  <a:pt x="38526" y="35551"/>
                  <a:pt x="38526" y="35312"/>
                  <a:pt x="38526" y="35074"/>
                </a:cubicBezTo>
                <a:cubicBezTo>
                  <a:pt x="38526" y="34937"/>
                  <a:pt x="38560" y="34835"/>
                  <a:pt x="38560" y="34732"/>
                </a:cubicBezTo>
                <a:cubicBezTo>
                  <a:pt x="38833" y="35244"/>
                  <a:pt x="39208" y="35654"/>
                  <a:pt x="39276" y="36336"/>
                </a:cubicBezTo>
                <a:cubicBezTo>
                  <a:pt x="39345" y="37292"/>
                  <a:pt x="39447" y="38213"/>
                  <a:pt x="39549" y="39237"/>
                </a:cubicBezTo>
                <a:lnTo>
                  <a:pt x="39925" y="39271"/>
                </a:lnTo>
                <a:cubicBezTo>
                  <a:pt x="39959" y="38998"/>
                  <a:pt x="39993" y="38793"/>
                  <a:pt x="39993" y="38554"/>
                </a:cubicBezTo>
                <a:cubicBezTo>
                  <a:pt x="40027" y="38588"/>
                  <a:pt x="40095" y="38588"/>
                  <a:pt x="40129" y="38588"/>
                </a:cubicBezTo>
                <a:cubicBezTo>
                  <a:pt x="40402" y="38588"/>
                  <a:pt x="40471" y="38384"/>
                  <a:pt x="40334" y="38111"/>
                </a:cubicBezTo>
                <a:cubicBezTo>
                  <a:pt x="40266" y="37940"/>
                  <a:pt x="40129" y="37803"/>
                  <a:pt x="40061" y="37667"/>
                </a:cubicBezTo>
                <a:cubicBezTo>
                  <a:pt x="39925" y="37394"/>
                  <a:pt x="39856" y="37087"/>
                  <a:pt x="39891" y="36814"/>
                </a:cubicBezTo>
                <a:lnTo>
                  <a:pt x="39891" y="36814"/>
                </a:lnTo>
                <a:lnTo>
                  <a:pt x="40539" y="37155"/>
                </a:lnTo>
                <a:cubicBezTo>
                  <a:pt x="40641" y="37803"/>
                  <a:pt x="40710" y="38486"/>
                  <a:pt x="40812" y="39203"/>
                </a:cubicBezTo>
                <a:lnTo>
                  <a:pt x="41221" y="39237"/>
                </a:lnTo>
                <a:cubicBezTo>
                  <a:pt x="41255" y="39100"/>
                  <a:pt x="41255" y="38964"/>
                  <a:pt x="41255" y="38759"/>
                </a:cubicBezTo>
                <a:cubicBezTo>
                  <a:pt x="41358" y="38930"/>
                  <a:pt x="41392" y="39066"/>
                  <a:pt x="41460" y="39203"/>
                </a:cubicBezTo>
                <a:lnTo>
                  <a:pt x="41904" y="39203"/>
                </a:lnTo>
                <a:cubicBezTo>
                  <a:pt x="41767" y="38520"/>
                  <a:pt x="41494" y="37940"/>
                  <a:pt x="41358" y="37223"/>
                </a:cubicBezTo>
                <a:lnTo>
                  <a:pt x="41767" y="37121"/>
                </a:lnTo>
                <a:cubicBezTo>
                  <a:pt x="41870" y="37258"/>
                  <a:pt x="41938" y="37428"/>
                  <a:pt x="42006" y="37599"/>
                </a:cubicBezTo>
                <a:cubicBezTo>
                  <a:pt x="42074" y="37701"/>
                  <a:pt x="42074" y="37803"/>
                  <a:pt x="42074" y="37940"/>
                </a:cubicBezTo>
                <a:cubicBezTo>
                  <a:pt x="42018" y="38306"/>
                  <a:pt x="42008" y="38393"/>
                  <a:pt x="42218" y="38393"/>
                </a:cubicBezTo>
                <a:cubicBezTo>
                  <a:pt x="42262" y="38393"/>
                  <a:pt x="42316" y="38390"/>
                  <a:pt x="42382" y="38384"/>
                </a:cubicBezTo>
                <a:lnTo>
                  <a:pt x="42450" y="38384"/>
                </a:lnTo>
                <a:cubicBezTo>
                  <a:pt x="42620" y="38691"/>
                  <a:pt x="42825" y="38964"/>
                  <a:pt x="43064" y="39203"/>
                </a:cubicBezTo>
                <a:cubicBezTo>
                  <a:pt x="43098" y="39225"/>
                  <a:pt x="43144" y="39233"/>
                  <a:pt x="43198" y="39233"/>
                </a:cubicBezTo>
                <a:cubicBezTo>
                  <a:pt x="43307" y="39233"/>
                  <a:pt x="43451" y="39203"/>
                  <a:pt x="43610" y="39203"/>
                </a:cubicBezTo>
                <a:cubicBezTo>
                  <a:pt x="43303" y="38725"/>
                  <a:pt x="43030" y="38349"/>
                  <a:pt x="42825" y="37906"/>
                </a:cubicBezTo>
                <a:cubicBezTo>
                  <a:pt x="42689" y="37667"/>
                  <a:pt x="42586" y="37360"/>
                  <a:pt x="42484" y="37053"/>
                </a:cubicBezTo>
                <a:cubicBezTo>
                  <a:pt x="42211" y="36029"/>
                  <a:pt x="41972" y="34971"/>
                  <a:pt x="41699" y="33913"/>
                </a:cubicBezTo>
                <a:lnTo>
                  <a:pt x="42109" y="33777"/>
                </a:lnTo>
                <a:cubicBezTo>
                  <a:pt x="42382" y="34425"/>
                  <a:pt x="42655" y="35074"/>
                  <a:pt x="42962" y="35756"/>
                </a:cubicBezTo>
                <a:lnTo>
                  <a:pt x="42757" y="35756"/>
                </a:lnTo>
                <a:cubicBezTo>
                  <a:pt x="42518" y="35858"/>
                  <a:pt x="42450" y="35995"/>
                  <a:pt x="42586" y="36234"/>
                </a:cubicBezTo>
                <a:cubicBezTo>
                  <a:pt x="42996" y="36814"/>
                  <a:pt x="43200" y="37599"/>
                  <a:pt x="43781" y="37974"/>
                </a:cubicBezTo>
                <a:cubicBezTo>
                  <a:pt x="43883" y="38111"/>
                  <a:pt x="43951" y="38247"/>
                  <a:pt x="43951" y="38384"/>
                </a:cubicBezTo>
                <a:cubicBezTo>
                  <a:pt x="44019" y="38622"/>
                  <a:pt x="44054" y="38895"/>
                  <a:pt x="44088" y="39237"/>
                </a:cubicBezTo>
                <a:cubicBezTo>
                  <a:pt x="44292" y="39168"/>
                  <a:pt x="44463" y="39134"/>
                  <a:pt x="44668" y="39134"/>
                </a:cubicBezTo>
                <a:cubicBezTo>
                  <a:pt x="44838" y="39134"/>
                  <a:pt x="45043" y="39203"/>
                  <a:pt x="45214" y="39237"/>
                </a:cubicBezTo>
                <a:lnTo>
                  <a:pt x="45248" y="39134"/>
                </a:lnTo>
                <a:lnTo>
                  <a:pt x="45077" y="38793"/>
                </a:lnTo>
                <a:cubicBezTo>
                  <a:pt x="44941" y="38554"/>
                  <a:pt x="44736" y="38384"/>
                  <a:pt x="44770" y="38076"/>
                </a:cubicBezTo>
                <a:cubicBezTo>
                  <a:pt x="44770" y="37974"/>
                  <a:pt x="44668" y="37838"/>
                  <a:pt x="44600" y="37838"/>
                </a:cubicBezTo>
                <a:cubicBezTo>
                  <a:pt x="44361" y="37735"/>
                  <a:pt x="44327" y="37565"/>
                  <a:pt x="44258" y="37326"/>
                </a:cubicBezTo>
                <a:cubicBezTo>
                  <a:pt x="44224" y="36985"/>
                  <a:pt x="44156" y="36677"/>
                  <a:pt x="44054" y="36336"/>
                </a:cubicBezTo>
                <a:cubicBezTo>
                  <a:pt x="43951" y="35893"/>
                  <a:pt x="43917" y="35858"/>
                  <a:pt x="43473" y="35858"/>
                </a:cubicBezTo>
                <a:cubicBezTo>
                  <a:pt x="43473" y="35756"/>
                  <a:pt x="43405" y="35654"/>
                  <a:pt x="43371" y="35517"/>
                </a:cubicBezTo>
                <a:cubicBezTo>
                  <a:pt x="43405" y="35483"/>
                  <a:pt x="43439" y="35483"/>
                  <a:pt x="43473" y="35449"/>
                </a:cubicBezTo>
                <a:cubicBezTo>
                  <a:pt x="43746" y="35210"/>
                  <a:pt x="43746" y="35142"/>
                  <a:pt x="43508" y="34869"/>
                </a:cubicBezTo>
                <a:cubicBezTo>
                  <a:pt x="43473" y="34835"/>
                  <a:pt x="43371" y="34801"/>
                  <a:pt x="43371" y="34767"/>
                </a:cubicBezTo>
                <a:cubicBezTo>
                  <a:pt x="43269" y="33982"/>
                  <a:pt x="42825" y="33436"/>
                  <a:pt x="42586" y="32719"/>
                </a:cubicBezTo>
                <a:cubicBezTo>
                  <a:pt x="42347" y="32037"/>
                  <a:pt x="42040" y="31388"/>
                  <a:pt x="41733" y="30672"/>
                </a:cubicBezTo>
                <a:cubicBezTo>
                  <a:pt x="41976" y="30581"/>
                  <a:pt x="42003" y="30355"/>
                  <a:pt x="42006" y="30090"/>
                </a:cubicBezTo>
                <a:lnTo>
                  <a:pt x="42006" y="30090"/>
                </a:lnTo>
                <a:cubicBezTo>
                  <a:pt x="42014" y="30125"/>
                  <a:pt x="42023" y="30159"/>
                  <a:pt x="42040" y="30194"/>
                </a:cubicBezTo>
                <a:cubicBezTo>
                  <a:pt x="42313" y="30638"/>
                  <a:pt x="42586" y="31013"/>
                  <a:pt x="42825" y="31491"/>
                </a:cubicBezTo>
                <a:cubicBezTo>
                  <a:pt x="43235" y="32378"/>
                  <a:pt x="43644" y="33333"/>
                  <a:pt x="44054" y="34255"/>
                </a:cubicBezTo>
                <a:cubicBezTo>
                  <a:pt x="44122" y="34391"/>
                  <a:pt x="44190" y="34596"/>
                  <a:pt x="44258" y="34767"/>
                </a:cubicBezTo>
                <a:cubicBezTo>
                  <a:pt x="43849" y="34937"/>
                  <a:pt x="43815" y="35074"/>
                  <a:pt x="44054" y="35449"/>
                </a:cubicBezTo>
                <a:cubicBezTo>
                  <a:pt x="44292" y="35824"/>
                  <a:pt x="44600" y="36166"/>
                  <a:pt x="44873" y="36507"/>
                </a:cubicBezTo>
                <a:cubicBezTo>
                  <a:pt x="45009" y="36643"/>
                  <a:pt x="45077" y="36848"/>
                  <a:pt x="45077" y="37053"/>
                </a:cubicBezTo>
                <a:cubicBezTo>
                  <a:pt x="45111" y="37189"/>
                  <a:pt x="45180" y="37326"/>
                  <a:pt x="45248" y="37462"/>
                </a:cubicBezTo>
                <a:cubicBezTo>
                  <a:pt x="45487" y="37906"/>
                  <a:pt x="45760" y="38349"/>
                  <a:pt x="45999" y="38827"/>
                </a:cubicBezTo>
                <a:cubicBezTo>
                  <a:pt x="46125" y="39080"/>
                  <a:pt x="46270" y="39221"/>
                  <a:pt x="46476" y="39221"/>
                </a:cubicBezTo>
                <a:cubicBezTo>
                  <a:pt x="46548" y="39221"/>
                  <a:pt x="46627" y="39204"/>
                  <a:pt x="46715" y="39168"/>
                </a:cubicBezTo>
                <a:cubicBezTo>
                  <a:pt x="46693" y="39079"/>
                  <a:pt x="46685" y="38975"/>
                  <a:pt x="46663" y="38885"/>
                </a:cubicBezTo>
                <a:lnTo>
                  <a:pt x="46663" y="38885"/>
                </a:lnTo>
                <a:cubicBezTo>
                  <a:pt x="46866" y="39140"/>
                  <a:pt x="47126" y="39172"/>
                  <a:pt x="47399" y="39172"/>
                </a:cubicBezTo>
                <a:cubicBezTo>
                  <a:pt x="47489" y="39172"/>
                  <a:pt x="47580" y="39168"/>
                  <a:pt x="47671" y="39168"/>
                </a:cubicBezTo>
                <a:lnTo>
                  <a:pt x="48080" y="39168"/>
                </a:lnTo>
                <a:cubicBezTo>
                  <a:pt x="47909" y="38998"/>
                  <a:pt x="47841" y="38930"/>
                  <a:pt x="47739" y="38827"/>
                </a:cubicBezTo>
                <a:cubicBezTo>
                  <a:pt x="46988" y="38213"/>
                  <a:pt x="46408" y="37394"/>
                  <a:pt x="46033" y="36507"/>
                </a:cubicBezTo>
                <a:cubicBezTo>
                  <a:pt x="45999" y="36404"/>
                  <a:pt x="45930" y="36234"/>
                  <a:pt x="45964" y="36166"/>
                </a:cubicBezTo>
                <a:cubicBezTo>
                  <a:pt x="46101" y="35893"/>
                  <a:pt x="45964" y="35654"/>
                  <a:pt x="45862" y="35449"/>
                </a:cubicBezTo>
                <a:lnTo>
                  <a:pt x="46101" y="35040"/>
                </a:lnTo>
                <a:lnTo>
                  <a:pt x="47295" y="36746"/>
                </a:lnTo>
                <a:lnTo>
                  <a:pt x="46920" y="36473"/>
                </a:lnTo>
                <a:cubicBezTo>
                  <a:pt x="46852" y="36421"/>
                  <a:pt x="46783" y="36387"/>
                  <a:pt x="46719" y="36387"/>
                </a:cubicBezTo>
                <a:cubicBezTo>
                  <a:pt x="46655" y="36387"/>
                  <a:pt x="46596" y="36421"/>
                  <a:pt x="46545" y="36507"/>
                </a:cubicBezTo>
                <a:cubicBezTo>
                  <a:pt x="46476" y="36643"/>
                  <a:pt x="46545" y="36848"/>
                  <a:pt x="46681" y="36916"/>
                </a:cubicBezTo>
                <a:cubicBezTo>
                  <a:pt x="46818" y="37053"/>
                  <a:pt x="46920" y="37155"/>
                  <a:pt x="47056" y="37258"/>
                </a:cubicBezTo>
                <a:cubicBezTo>
                  <a:pt x="47329" y="37428"/>
                  <a:pt x="47636" y="37599"/>
                  <a:pt x="47909" y="37769"/>
                </a:cubicBezTo>
                <a:cubicBezTo>
                  <a:pt x="48592" y="38179"/>
                  <a:pt x="49274" y="38622"/>
                  <a:pt x="49923" y="39032"/>
                </a:cubicBezTo>
                <a:cubicBezTo>
                  <a:pt x="50120" y="39163"/>
                  <a:pt x="50345" y="39224"/>
                  <a:pt x="50571" y="39224"/>
                </a:cubicBezTo>
                <a:cubicBezTo>
                  <a:pt x="50697" y="39224"/>
                  <a:pt x="50824" y="39205"/>
                  <a:pt x="50946" y="39168"/>
                </a:cubicBezTo>
                <a:cubicBezTo>
                  <a:pt x="51083" y="39100"/>
                  <a:pt x="51254" y="38793"/>
                  <a:pt x="51356" y="38554"/>
                </a:cubicBezTo>
                <a:cubicBezTo>
                  <a:pt x="51458" y="38349"/>
                  <a:pt x="51492" y="38111"/>
                  <a:pt x="51492" y="37872"/>
                </a:cubicBezTo>
                <a:cubicBezTo>
                  <a:pt x="51492" y="37803"/>
                  <a:pt x="51356" y="37633"/>
                  <a:pt x="51288" y="37633"/>
                </a:cubicBezTo>
                <a:cubicBezTo>
                  <a:pt x="50878" y="37530"/>
                  <a:pt x="50469" y="37292"/>
                  <a:pt x="50196" y="36950"/>
                </a:cubicBezTo>
                <a:cubicBezTo>
                  <a:pt x="49786" y="36609"/>
                  <a:pt x="49411" y="36234"/>
                  <a:pt x="49036" y="35858"/>
                </a:cubicBezTo>
                <a:cubicBezTo>
                  <a:pt x="48933" y="35756"/>
                  <a:pt x="48831" y="35654"/>
                  <a:pt x="48763" y="35517"/>
                </a:cubicBezTo>
                <a:lnTo>
                  <a:pt x="48763" y="35517"/>
                </a:lnTo>
                <a:cubicBezTo>
                  <a:pt x="48967" y="35620"/>
                  <a:pt x="49206" y="35722"/>
                  <a:pt x="49411" y="35858"/>
                </a:cubicBezTo>
                <a:cubicBezTo>
                  <a:pt x="49601" y="36001"/>
                  <a:pt x="49841" y="36061"/>
                  <a:pt x="50073" y="36061"/>
                </a:cubicBezTo>
                <a:cubicBezTo>
                  <a:pt x="50174" y="36061"/>
                  <a:pt x="50273" y="36050"/>
                  <a:pt x="50366" y="36029"/>
                </a:cubicBezTo>
                <a:cubicBezTo>
                  <a:pt x="50571" y="35995"/>
                  <a:pt x="50708" y="35790"/>
                  <a:pt x="50708" y="35585"/>
                </a:cubicBezTo>
                <a:cubicBezTo>
                  <a:pt x="50708" y="35347"/>
                  <a:pt x="50605" y="35278"/>
                  <a:pt x="50332" y="35278"/>
                </a:cubicBezTo>
                <a:cubicBezTo>
                  <a:pt x="50264" y="35278"/>
                  <a:pt x="50196" y="35244"/>
                  <a:pt x="50127" y="35210"/>
                </a:cubicBezTo>
                <a:cubicBezTo>
                  <a:pt x="49206" y="34459"/>
                  <a:pt x="48387" y="33572"/>
                  <a:pt x="47671" y="32651"/>
                </a:cubicBezTo>
                <a:cubicBezTo>
                  <a:pt x="47671" y="32617"/>
                  <a:pt x="47636" y="32583"/>
                  <a:pt x="47636" y="32549"/>
                </a:cubicBezTo>
                <a:cubicBezTo>
                  <a:pt x="47737" y="32448"/>
                  <a:pt x="47831" y="32408"/>
                  <a:pt x="47925" y="32408"/>
                </a:cubicBezTo>
                <a:cubicBezTo>
                  <a:pt x="48054" y="32408"/>
                  <a:pt x="48181" y="32484"/>
                  <a:pt x="48319" y="32583"/>
                </a:cubicBezTo>
                <a:cubicBezTo>
                  <a:pt x="48967" y="33060"/>
                  <a:pt x="49684" y="33538"/>
                  <a:pt x="50366" y="33948"/>
                </a:cubicBezTo>
                <a:cubicBezTo>
                  <a:pt x="50503" y="34050"/>
                  <a:pt x="50673" y="34118"/>
                  <a:pt x="50844" y="34152"/>
                </a:cubicBezTo>
                <a:cubicBezTo>
                  <a:pt x="50871" y="34161"/>
                  <a:pt x="50898" y="34166"/>
                  <a:pt x="50924" y="34166"/>
                </a:cubicBezTo>
                <a:cubicBezTo>
                  <a:pt x="51099" y="34166"/>
                  <a:pt x="51254" y="33980"/>
                  <a:pt x="51254" y="33743"/>
                </a:cubicBezTo>
                <a:cubicBezTo>
                  <a:pt x="51254" y="33496"/>
                  <a:pt x="51187" y="33381"/>
                  <a:pt x="51037" y="33381"/>
                </a:cubicBezTo>
                <a:cubicBezTo>
                  <a:pt x="51001" y="33381"/>
                  <a:pt x="50959" y="33388"/>
                  <a:pt x="50912" y="33402"/>
                </a:cubicBezTo>
                <a:cubicBezTo>
                  <a:pt x="50864" y="33426"/>
                  <a:pt x="50782" y="33450"/>
                  <a:pt x="50713" y="33450"/>
                </a:cubicBezTo>
                <a:cubicBezTo>
                  <a:pt x="50685" y="33450"/>
                  <a:pt x="50659" y="33446"/>
                  <a:pt x="50639" y="33436"/>
                </a:cubicBezTo>
                <a:cubicBezTo>
                  <a:pt x="50059" y="33094"/>
                  <a:pt x="49513" y="32753"/>
                  <a:pt x="48865" y="32344"/>
                </a:cubicBezTo>
                <a:cubicBezTo>
                  <a:pt x="49001" y="32310"/>
                  <a:pt x="49138" y="32241"/>
                  <a:pt x="49240" y="32173"/>
                </a:cubicBezTo>
                <a:cubicBezTo>
                  <a:pt x="49343" y="32105"/>
                  <a:pt x="49377" y="32037"/>
                  <a:pt x="49411" y="31900"/>
                </a:cubicBezTo>
                <a:cubicBezTo>
                  <a:pt x="49377" y="31832"/>
                  <a:pt x="49309" y="31730"/>
                  <a:pt x="49206" y="31661"/>
                </a:cubicBezTo>
                <a:cubicBezTo>
                  <a:pt x="49138" y="31627"/>
                  <a:pt x="49036" y="31627"/>
                  <a:pt x="48933" y="31627"/>
                </a:cubicBezTo>
                <a:cubicBezTo>
                  <a:pt x="48421" y="31593"/>
                  <a:pt x="47944" y="31354"/>
                  <a:pt x="47602" y="30945"/>
                </a:cubicBezTo>
                <a:cubicBezTo>
                  <a:pt x="47125" y="30433"/>
                  <a:pt x="46715" y="29853"/>
                  <a:pt x="46408" y="29204"/>
                </a:cubicBezTo>
                <a:lnTo>
                  <a:pt x="46408" y="29204"/>
                </a:lnTo>
                <a:cubicBezTo>
                  <a:pt x="46510" y="29307"/>
                  <a:pt x="46613" y="29409"/>
                  <a:pt x="46715" y="29512"/>
                </a:cubicBezTo>
                <a:cubicBezTo>
                  <a:pt x="47363" y="30058"/>
                  <a:pt x="47978" y="30604"/>
                  <a:pt x="48626" y="31115"/>
                </a:cubicBezTo>
                <a:cubicBezTo>
                  <a:pt x="49070" y="31457"/>
                  <a:pt x="49616" y="31627"/>
                  <a:pt x="50162" y="31661"/>
                </a:cubicBezTo>
                <a:cubicBezTo>
                  <a:pt x="50213" y="31678"/>
                  <a:pt x="50264" y="31687"/>
                  <a:pt x="50315" y="31687"/>
                </a:cubicBezTo>
                <a:cubicBezTo>
                  <a:pt x="50366" y="31687"/>
                  <a:pt x="50418" y="31678"/>
                  <a:pt x="50469" y="31661"/>
                </a:cubicBezTo>
                <a:cubicBezTo>
                  <a:pt x="50537" y="31627"/>
                  <a:pt x="50605" y="31559"/>
                  <a:pt x="50639" y="31457"/>
                </a:cubicBezTo>
                <a:cubicBezTo>
                  <a:pt x="50639" y="31354"/>
                  <a:pt x="50571" y="31252"/>
                  <a:pt x="50503" y="31149"/>
                </a:cubicBezTo>
                <a:cubicBezTo>
                  <a:pt x="50400" y="31081"/>
                  <a:pt x="50264" y="31047"/>
                  <a:pt x="50093" y="31047"/>
                </a:cubicBezTo>
                <a:cubicBezTo>
                  <a:pt x="49547" y="30979"/>
                  <a:pt x="49036" y="30740"/>
                  <a:pt x="48592" y="30399"/>
                </a:cubicBezTo>
                <a:cubicBezTo>
                  <a:pt x="47909" y="29921"/>
                  <a:pt x="47329" y="29375"/>
                  <a:pt x="46783" y="28727"/>
                </a:cubicBezTo>
                <a:lnTo>
                  <a:pt x="46783" y="28727"/>
                </a:lnTo>
                <a:lnTo>
                  <a:pt x="47056" y="28863"/>
                </a:lnTo>
                <a:cubicBezTo>
                  <a:pt x="47602" y="29204"/>
                  <a:pt x="48114" y="29580"/>
                  <a:pt x="48660" y="29887"/>
                </a:cubicBezTo>
                <a:cubicBezTo>
                  <a:pt x="48967" y="30023"/>
                  <a:pt x="49309" y="30126"/>
                  <a:pt x="49650" y="30160"/>
                </a:cubicBezTo>
                <a:cubicBezTo>
                  <a:pt x="49692" y="30174"/>
                  <a:pt x="49729" y="30182"/>
                  <a:pt x="49762" y="30182"/>
                </a:cubicBezTo>
                <a:cubicBezTo>
                  <a:pt x="49809" y="30182"/>
                  <a:pt x="49849" y="30166"/>
                  <a:pt x="49889" y="30126"/>
                </a:cubicBezTo>
                <a:cubicBezTo>
                  <a:pt x="49991" y="30058"/>
                  <a:pt x="50059" y="29955"/>
                  <a:pt x="50093" y="29853"/>
                </a:cubicBezTo>
                <a:cubicBezTo>
                  <a:pt x="50093" y="29785"/>
                  <a:pt x="49991" y="29614"/>
                  <a:pt x="49923" y="29614"/>
                </a:cubicBezTo>
                <a:cubicBezTo>
                  <a:pt x="49752" y="29546"/>
                  <a:pt x="49581" y="29512"/>
                  <a:pt x="49377" y="29512"/>
                </a:cubicBezTo>
                <a:cubicBezTo>
                  <a:pt x="49479" y="29409"/>
                  <a:pt x="49581" y="29341"/>
                  <a:pt x="49650" y="29239"/>
                </a:cubicBezTo>
                <a:cubicBezTo>
                  <a:pt x="49718" y="29102"/>
                  <a:pt x="49718" y="28966"/>
                  <a:pt x="49718" y="28863"/>
                </a:cubicBezTo>
                <a:cubicBezTo>
                  <a:pt x="49662" y="28779"/>
                  <a:pt x="49583" y="28718"/>
                  <a:pt x="49499" y="28718"/>
                </a:cubicBezTo>
                <a:cubicBezTo>
                  <a:pt x="49481" y="28718"/>
                  <a:pt x="49463" y="28721"/>
                  <a:pt x="49445" y="28727"/>
                </a:cubicBezTo>
                <a:cubicBezTo>
                  <a:pt x="49392" y="28744"/>
                  <a:pt x="49337" y="28753"/>
                  <a:pt x="49281" y="28753"/>
                </a:cubicBezTo>
                <a:cubicBezTo>
                  <a:pt x="49121" y="28753"/>
                  <a:pt x="48957" y="28683"/>
                  <a:pt x="48831" y="28556"/>
                </a:cubicBezTo>
                <a:cubicBezTo>
                  <a:pt x="48831" y="28420"/>
                  <a:pt x="48831" y="28283"/>
                  <a:pt x="48797" y="28147"/>
                </a:cubicBezTo>
                <a:cubicBezTo>
                  <a:pt x="48694" y="28010"/>
                  <a:pt x="48592" y="27908"/>
                  <a:pt x="48455" y="27840"/>
                </a:cubicBezTo>
                <a:cubicBezTo>
                  <a:pt x="48080" y="27635"/>
                  <a:pt x="47705" y="27464"/>
                  <a:pt x="47363" y="27225"/>
                </a:cubicBezTo>
                <a:cubicBezTo>
                  <a:pt x="47193" y="27157"/>
                  <a:pt x="47022" y="27021"/>
                  <a:pt x="46886" y="26884"/>
                </a:cubicBezTo>
                <a:cubicBezTo>
                  <a:pt x="46203" y="26065"/>
                  <a:pt x="45521" y="25212"/>
                  <a:pt x="44838" y="24359"/>
                </a:cubicBezTo>
                <a:cubicBezTo>
                  <a:pt x="44736" y="24222"/>
                  <a:pt x="44702" y="24086"/>
                  <a:pt x="44668" y="23950"/>
                </a:cubicBezTo>
                <a:lnTo>
                  <a:pt x="44668" y="23950"/>
                </a:lnTo>
                <a:cubicBezTo>
                  <a:pt x="44770" y="24052"/>
                  <a:pt x="44838" y="24188"/>
                  <a:pt x="44941" y="24291"/>
                </a:cubicBezTo>
                <a:cubicBezTo>
                  <a:pt x="45248" y="24666"/>
                  <a:pt x="45521" y="25076"/>
                  <a:pt x="45862" y="25451"/>
                </a:cubicBezTo>
                <a:cubicBezTo>
                  <a:pt x="46033" y="25622"/>
                  <a:pt x="46237" y="25792"/>
                  <a:pt x="46442" y="25895"/>
                </a:cubicBezTo>
                <a:cubicBezTo>
                  <a:pt x="46542" y="25944"/>
                  <a:pt x="46621" y="25971"/>
                  <a:pt x="46683" y="25971"/>
                </a:cubicBezTo>
                <a:cubicBezTo>
                  <a:pt x="46834" y="25971"/>
                  <a:pt x="46886" y="25814"/>
                  <a:pt x="46886" y="25451"/>
                </a:cubicBezTo>
                <a:cubicBezTo>
                  <a:pt x="47022" y="25485"/>
                  <a:pt x="47125" y="25553"/>
                  <a:pt x="47261" y="25587"/>
                </a:cubicBezTo>
                <a:cubicBezTo>
                  <a:pt x="47415" y="25654"/>
                  <a:pt x="47584" y="25691"/>
                  <a:pt x="47748" y="25691"/>
                </a:cubicBezTo>
                <a:cubicBezTo>
                  <a:pt x="47838" y="25691"/>
                  <a:pt x="47927" y="25680"/>
                  <a:pt x="48012" y="25656"/>
                </a:cubicBezTo>
                <a:cubicBezTo>
                  <a:pt x="48114" y="25639"/>
                  <a:pt x="48217" y="25630"/>
                  <a:pt x="48319" y="25630"/>
                </a:cubicBezTo>
                <a:cubicBezTo>
                  <a:pt x="48421" y="25630"/>
                  <a:pt x="48524" y="25639"/>
                  <a:pt x="48626" y="25656"/>
                </a:cubicBezTo>
                <a:cubicBezTo>
                  <a:pt x="48797" y="25656"/>
                  <a:pt x="48933" y="25622"/>
                  <a:pt x="48967" y="25417"/>
                </a:cubicBezTo>
                <a:cubicBezTo>
                  <a:pt x="48967" y="25178"/>
                  <a:pt x="48831" y="25144"/>
                  <a:pt x="48694" y="25076"/>
                </a:cubicBezTo>
                <a:cubicBezTo>
                  <a:pt x="48148" y="24939"/>
                  <a:pt x="47568" y="24871"/>
                  <a:pt x="47125" y="24530"/>
                </a:cubicBezTo>
                <a:cubicBezTo>
                  <a:pt x="46647" y="24154"/>
                  <a:pt x="46169" y="23847"/>
                  <a:pt x="45726" y="23472"/>
                </a:cubicBezTo>
                <a:cubicBezTo>
                  <a:pt x="45248" y="23096"/>
                  <a:pt x="44804" y="22687"/>
                  <a:pt x="44361" y="22243"/>
                </a:cubicBezTo>
                <a:cubicBezTo>
                  <a:pt x="43883" y="21663"/>
                  <a:pt x="43508" y="20981"/>
                  <a:pt x="43269" y="20264"/>
                </a:cubicBezTo>
                <a:lnTo>
                  <a:pt x="43269" y="20264"/>
                </a:lnTo>
                <a:lnTo>
                  <a:pt x="43542" y="20537"/>
                </a:lnTo>
                <a:cubicBezTo>
                  <a:pt x="44156" y="21151"/>
                  <a:pt x="44770" y="21766"/>
                  <a:pt x="45384" y="22346"/>
                </a:cubicBezTo>
                <a:cubicBezTo>
                  <a:pt x="45589" y="22516"/>
                  <a:pt x="45760" y="22653"/>
                  <a:pt x="45999" y="22755"/>
                </a:cubicBezTo>
                <a:cubicBezTo>
                  <a:pt x="46069" y="22797"/>
                  <a:pt x="46151" y="22828"/>
                  <a:pt x="46232" y="22828"/>
                </a:cubicBezTo>
                <a:cubicBezTo>
                  <a:pt x="46348" y="22828"/>
                  <a:pt x="46464" y="22765"/>
                  <a:pt x="46545" y="22585"/>
                </a:cubicBezTo>
                <a:lnTo>
                  <a:pt x="47500" y="23062"/>
                </a:lnTo>
                <a:cubicBezTo>
                  <a:pt x="47602" y="23131"/>
                  <a:pt x="47739" y="23165"/>
                  <a:pt x="47841" y="23165"/>
                </a:cubicBezTo>
                <a:cubicBezTo>
                  <a:pt x="47944" y="23131"/>
                  <a:pt x="48012" y="23062"/>
                  <a:pt x="48046" y="22960"/>
                </a:cubicBezTo>
                <a:cubicBezTo>
                  <a:pt x="48080" y="22858"/>
                  <a:pt x="48046" y="22755"/>
                  <a:pt x="47978" y="22653"/>
                </a:cubicBezTo>
                <a:cubicBezTo>
                  <a:pt x="47875" y="22585"/>
                  <a:pt x="47773" y="22516"/>
                  <a:pt x="47636" y="22448"/>
                </a:cubicBezTo>
                <a:cubicBezTo>
                  <a:pt x="46647" y="21902"/>
                  <a:pt x="45623" y="21424"/>
                  <a:pt x="44634" y="20810"/>
                </a:cubicBezTo>
                <a:cubicBezTo>
                  <a:pt x="44224" y="20503"/>
                  <a:pt x="43883" y="20128"/>
                  <a:pt x="43576" y="19752"/>
                </a:cubicBezTo>
                <a:cubicBezTo>
                  <a:pt x="43632" y="19545"/>
                  <a:pt x="43710" y="19473"/>
                  <a:pt x="43802" y="19473"/>
                </a:cubicBezTo>
                <a:cubicBezTo>
                  <a:pt x="43877" y="19473"/>
                  <a:pt x="43962" y="19521"/>
                  <a:pt x="44054" y="19582"/>
                </a:cubicBezTo>
                <a:cubicBezTo>
                  <a:pt x="44634" y="20025"/>
                  <a:pt x="45248" y="20469"/>
                  <a:pt x="45862" y="20878"/>
                </a:cubicBezTo>
                <a:cubicBezTo>
                  <a:pt x="46203" y="21083"/>
                  <a:pt x="46545" y="21254"/>
                  <a:pt x="46886" y="21424"/>
                </a:cubicBezTo>
                <a:cubicBezTo>
                  <a:pt x="46950" y="21467"/>
                  <a:pt x="47018" y="21487"/>
                  <a:pt x="47082" y="21487"/>
                </a:cubicBezTo>
                <a:cubicBezTo>
                  <a:pt x="47224" y="21487"/>
                  <a:pt x="47351" y="21394"/>
                  <a:pt x="47398" y="21254"/>
                </a:cubicBezTo>
                <a:cubicBezTo>
                  <a:pt x="47500" y="21117"/>
                  <a:pt x="47466" y="20913"/>
                  <a:pt x="47363" y="20776"/>
                </a:cubicBezTo>
                <a:cubicBezTo>
                  <a:pt x="47295" y="20674"/>
                  <a:pt x="47193" y="20674"/>
                  <a:pt x="47091" y="20674"/>
                </a:cubicBezTo>
                <a:cubicBezTo>
                  <a:pt x="47022" y="20674"/>
                  <a:pt x="46939" y="20704"/>
                  <a:pt x="46871" y="20704"/>
                </a:cubicBezTo>
                <a:cubicBezTo>
                  <a:pt x="46836" y="20704"/>
                  <a:pt x="46806" y="20696"/>
                  <a:pt x="46783" y="20674"/>
                </a:cubicBezTo>
                <a:cubicBezTo>
                  <a:pt x="46306" y="20435"/>
                  <a:pt x="45896" y="20196"/>
                  <a:pt x="45453" y="19923"/>
                </a:cubicBezTo>
                <a:cubicBezTo>
                  <a:pt x="45555" y="19445"/>
                  <a:pt x="45521" y="19309"/>
                  <a:pt x="45214" y="19275"/>
                </a:cubicBezTo>
                <a:cubicBezTo>
                  <a:pt x="44668" y="19275"/>
                  <a:pt x="44122" y="19002"/>
                  <a:pt x="43781" y="18558"/>
                </a:cubicBezTo>
                <a:cubicBezTo>
                  <a:pt x="42791" y="17978"/>
                  <a:pt x="42074" y="16886"/>
                  <a:pt x="41290" y="15965"/>
                </a:cubicBezTo>
                <a:cubicBezTo>
                  <a:pt x="41221" y="15862"/>
                  <a:pt x="41153" y="15760"/>
                  <a:pt x="41085" y="15623"/>
                </a:cubicBezTo>
                <a:cubicBezTo>
                  <a:pt x="41051" y="15555"/>
                  <a:pt x="41017" y="15487"/>
                  <a:pt x="41017" y="15419"/>
                </a:cubicBezTo>
                <a:lnTo>
                  <a:pt x="41017" y="15419"/>
                </a:lnTo>
                <a:cubicBezTo>
                  <a:pt x="41153" y="15453"/>
                  <a:pt x="41290" y="15521"/>
                  <a:pt x="41426" y="15589"/>
                </a:cubicBezTo>
                <a:cubicBezTo>
                  <a:pt x="41836" y="15794"/>
                  <a:pt x="42245" y="15999"/>
                  <a:pt x="42689" y="16135"/>
                </a:cubicBezTo>
                <a:cubicBezTo>
                  <a:pt x="42859" y="16238"/>
                  <a:pt x="43064" y="16238"/>
                  <a:pt x="43235" y="16340"/>
                </a:cubicBezTo>
                <a:cubicBezTo>
                  <a:pt x="43644" y="16647"/>
                  <a:pt x="44122" y="16852"/>
                  <a:pt x="44634" y="16954"/>
                </a:cubicBezTo>
                <a:cubicBezTo>
                  <a:pt x="44702" y="16954"/>
                  <a:pt x="44755" y="16969"/>
                  <a:pt x="44803" y="16969"/>
                </a:cubicBezTo>
                <a:cubicBezTo>
                  <a:pt x="44827" y="16969"/>
                  <a:pt x="44850" y="16966"/>
                  <a:pt x="44873" y="16954"/>
                </a:cubicBezTo>
                <a:cubicBezTo>
                  <a:pt x="44975" y="16920"/>
                  <a:pt x="45043" y="16818"/>
                  <a:pt x="45077" y="16750"/>
                </a:cubicBezTo>
                <a:cubicBezTo>
                  <a:pt x="45077" y="16613"/>
                  <a:pt x="45043" y="16511"/>
                  <a:pt x="44975" y="16442"/>
                </a:cubicBezTo>
                <a:cubicBezTo>
                  <a:pt x="44838" y="16374"/>
                  <a:pt x="44668" y="16306"/>
                  <a:pt x="44531" y="16272"/>
                </a:cubicBezTo>
                <a:cubicBezTo>
                  <a:pt x="44224" y="16135"/>
                  <a:pt x="43883" y="15999"/>
                  <a:pt x="43576" y="15862"/>
                </a:cubicBezTo>
                <a:lnTo>
                  <a:pt x="43576" y="15726"/>
                </a:lnTo>
                <a:cubicBezTo>
                  <a:pt x="43712" y="15794"/>
                  <a:pt x="43815" y="15828"/>
                  <a:pt x="43951" y="15862"/>
                </a:cubicBezTo>
                <a:cubicBezTo>
                  <a:pt x="44224" y="15896"/>
                  <a:pt x="44497" y="15896"/>
                  <a:pt x="44770" y="15896"/>
                </a:cubicBezTo>
                <a:cubicBezTo>
                  <a:pt x="44941" y="15862"/>
                  <a:pt x="45077" y="15658"/>
                  <a:pt x="45009" y="15487"/>
                </a:cubicBezTo>
                <a:cubicBezTo>
                  <a:pt x="44984" y="15314"/>
                  <a:pt x="44888" y="15266"/>
                  <a:pt x="44784" y="15266"/>
                </a:cubicBezTo>
                <a:cubicBezTo>
                  <a:pt x="44745" y="15266"/>
                  <a:pt x="44705" y="15273"/>
                  <a:pt x="44668" y="15282"/>
                </a:cubicBezTo>
                <a:cubicBezTo>
                  <a:pt x="44587" y="15296"/>
                  <a:pt x="44506" y="15302"/>
                  <a:pt x="44424" y="15302"/>
                </a:cubicBezTo>
                <a:cubicBezTo>
                  <a:pt x="44090" y="15302"/>
                  <a:pt x="43754" y="15188"/>
                  <a:pt x="43508" y="14941"/>
                </a:cubicBezTo>
                <a:cubicBezTo>
                  <a:pt x="43576" y="14668"/>
                  <a:pt x="43473" y="14395"/>
                  <a:pt x="43269" y="14224"/>
                </a:cubicBezTo>
                <a:cubicBezTo>
                  <a:pt x="42927" y="13917"/>
                  <a:pt x="42586" y="13644"/>
                  <a:pt x="42279" y="13371"/>
                </a:cubicBezTo>
                <a:cubicBezTo>
                  <a:pt x="42143" y="13235"/>
                  <a:pt x="42040" y="13132"/>
                  <a:pt x="41904" y="13030"/>
                </a:cubicBezTo>
                <a:lnTo>
                  <a:pt x="41972" y="12928"/>
                </a:lnTo>
                <a:lnTo>
                  <a:pt x="42552" y="13201"/>
                </a:lnTo>
                <a:cubicBezTo>
                  <a:pt x="42620" y="13235"/>
                  <a:pt x="42689" y="13269"/>
                  <a:pt x="42791" y="13303"/>
                </a:cubicBezTo>
                <a:cubicBezTo>
                  <a:pt x="42821" y="13313"/>
                  <a:pt x="42853" y="13320"/>
                  <a:pt x="42886" y="13320"/>
                </a:cubicBezTo>
                <a:cubicBezTo>
                  <a:pt x="42967" y="13320"/>
                  <a:pt x="43050" y="13278"/>
                  <a:pt x="43098" y="13132"/>
                </a:cubicBezTo>
                <a:cubicBezTo>
                  <a:pt x="43166" y="12962"/>
                  <a:pt x="43098" y="12791"/>
                  <a:pt x="42927" y="12723"/>
                </a:cubicBezTo>
                <a:cubicBezTo>
                  <a:pt x="42859" y="12689"/>
                  <a:pt x="42825" y="12655"/>
                  <a:pt x="42757" y="12655"/>
                </a:cubicBezTo>
                <a:cubicBezTo>
                  <a:pt x="41733" y="12109"/>
                  <a:pt x="40846" y="11324"/>
                  <a:pt x="40232" y="10300"/>
                </a:cubicBezTo>
                <a:cubicBezTo>
                  <a:pt x="39754" y="9584"/>
                  <a:pt x="39310" y="8799"/>
                  <a:pt x="38867" y="8014"/>
                </a:cubicBezTo>
                <a:cubicBezTo>
                  <a:pt x="38901" y="7946"/>
                  <a:pt x="38969" y="7912"/>
                  <a:pt x="39003" y="7843"/>
                </a:cubicBezTo>
                <a:cubicBezTo>
                  <a:pt x="39106" y="7639"/>
                  <a:pt x="39072" y="7468"/>
                  <a:pt x="38901" y="7366"/>
                </a:cubicBezTo>
                <a:cubicBezTo>
                  <a:pt x="38901" y="7332"/>
                  <a:pt x="38867" y="7332"/>
                  <a:pt x="38833" y="7332"/>
                </a:cubicBezTo>
                <a:cubicBezTo>
                  <a:pt x="38389" y="7263"/>
                  <a:pt x="38219" y="6854"/>
                  <a:pt x="38048" y="6410"/>
                </a:cubicBezTo>
                <a:cubicBezTo>
                  <a:pt x="38014" y="6342"/>
                  <a:pt x="37980" y="6274"/>
                  <a:pt x="37946" y="6171"/>
                </a:cubicBezTo>
                <a:cubicBezTo>
                  <a:pt x="37887" y="6112"/>
                  <a:pt x="37802" y="6028"/>
                  <a:pt x="37758" y="6028"/>
                </a:cubicBezTo>
                <a:cubicBezTo>
                  <a:pt x="37751" y="6028"/>
                  <a:pt x="37745" y="6030"/>
                  <a:pt x="37741" y="6035"/>
                </a:cubicBezTo>
                <a:cubicBezTo>
                  <a:pt x="37604" y="6103"/>
                  <a:pt x="37536" y="6205"/>
                  <a:pt x="37536" y="6308"/>
                </a:cubicBezTo>
                <a:cubicBezTo>
                  <a:pt x="37536" y="6478"/>
                  <a:pt x="37570" y="6683"/>
                  <a:pt x="37604" y="6820"/>
                </a:cubicBezTo>
                <a:cubicBezTo>
                  <a:pt x="37707" y="7195"/>
                  <a:pt x="37809" y="7536"/>
                  <a:pt x="37911" y="7878"/>
                </a:cubicBezTo>
                <a:cubicBezTo>
                  <a:pt x="38048" y="8185"/>
                  <a:pt x="38184" y="8458"/>
                  <a:pt x="38355" y="8765"/>
                </a:cubicBezTo>
                <a:cubicBezTo>
                  <a:pt x="38628" y="9208"/>
                  <a:pt x="38901" y="9686"/>
                  <a:pt x="39208" y="10130"/>
                </a:cubicBezTo>
                <a:cubicBezTo>
                  <a:pt x="39310" y="10266"/>
                  <a:pt x="39345" y="10403"/>
                  <a:pt x="39140" y="10573"/>
                </a:cubicBezTo>
                <a:cubicBezTo>
                  <a:pt x="39072" y="10471"/>
                  <a:pt x="38969" y="10334"/>
                  <a:pt x="38901" y="10198"/>
                </a:cubicBezTo>
                <a:cubicBezTo>
                  <a:pt x="38526" y="9584"/>
                  <a:pt x="38184" y="8969"/>
                  <a:pt x="37843" y="8355"/>
                </a:cubicBezTo>
                <a:cubicBezTo>
                  <a:pt x="37809" y="8321"/>
                  <a:pt x="37809" y="8253"/>
                  <a:pt x="37775" y="8219"/>
                </a:cubicBezTo>
                <a:cubicBezTo>
                  <a:pt x="37721" y="8111"/>
                  <a:pt x="37668" y="7983"/>
                  <a:pt x="37581" y="7983"/>
                </a:cubicBezTo>
                <a:cubicBezTo>
                  <a:pt x="37557" y="7983"/>
                  <a:pt x="37531" y="7992"/>
                  <a:pt x="37502" y="8014"/>
                </a:cubicBezTo>
                <a:cubicBezTo>
                  <a:pt x="37400" y="8116"/>
                  <a:pt x="37331" y="8219"/>
                  <a:pt x="37331" y="8355"/>
                </a:cubicBezTo>
                <a:cubicBezTo>
                  <a:pt x="37331" y="8560"/>
                  <a:pt x="37263" y="8628"/>
                  <a:pt x="37127" y="8662"/>
                </a:cubicBezTo>
                <a:cubicBezTo>
                  <a:pt x="37365" y="9481"/>
                  <a:pt x="37570" y="10266"/>
                  <a:pt x="37775" y="11051"/>
                </a:cubicBezTo>
                <a:cubicBezTo>
                  <a:pt x="37877" y="11460"/>
                  <a:pt x="38014" y="11836"/>
                  <a:pt x="38150" y="12245"/>
                </a:cubicBezTo>
                <a:lnTo>
                  <a:pt x="37877" y="12382"/>
                </a:lnTo>
                <a:cubicBezTo>
                  <a:pt x="37638" y="11733"/>
                  <a:pt x="37434" y="11119"/>
                  <a:pt x="37195" y="10505"/>
                </a:cubicBezTo>
                <a:cubicBezTo>
                  <a:pt x="37161" y="10403"/>
                  <a:pt x="37195" y="10266"/>
                  <a:pt x="37161" y="10198"/>
                </a:cubicBezTo>
                <a:cubicBezTo>
                  <a:pt x="37092" y="9891"/>
                  <a:pt x="37024" y="9652"/>
                  <a:pt x="36956" y="9345"/>
                </a:cubicBezTo>
                <a:lnTo>
                  <a:pt x="37127" y="8662"/>
                </a:lnTo>
                <a:cubicBezTo>
                  <a:pt x="37097" y="8545"/>
                  <a:pt x="37068" y="8376"/>
                  <a:pt x="36950" y="8376"/>
                </a:cubicBezTo>
                <a:cubicBezTo>
                  <a:pt x="36932" y="8376"/>
                  <a:pt x="36911" y="8380"/>
                  <a:pt x="36888" y="8389"/>
                </a:cubicBezTo>
                <a:cubicBezTo>
                  <a:pt x="36819" y="8423"/>
                  <a:pt x="36751" y="8560"/>
                  <a:pt x="36683" y="8662"/>
                </a:cubicBezTo>
                <a:cubicBezTo>
                  <a:pt x="36615" y="8765"/>
                  <a:pt x="36581" y="8901"/>
                  <a:pt x="36512" y="9038"/>
                </a:cubicBezTo>
                <a:lnTo>
                  <a:pt x="36239" y="8799"/>
                </a:lnTo>
                <a:cubicBezTo>
                  <a:pt x="36444" y="8253"/>
                  <a:pt x="36649" y="7741"/>
                  <a:pt x="36854" y="7229"/>
                </a:cubicBezTo>
                <a:cubicBezTo>
                  <a:pt x="36990" y="6922"/>
                  <a:pt x="37092" y="6581"/>
                  <a:pt x="37195" y="6274"/>
                </a:cubicBezTo>
                <a:cubicBezTo>
                  <a:pt x="37229" y="6137"/>
                  <a:pt x="37263" y="5967"/>
                  <a:pt x="37263" y="5830"/>
                </a:cubicBezTo>
                <a:cubicBezTo>
                  <a:pt x="37263" y="5625"/>
                  <a:pt x="37195" y="5455"/>
                  <a:pt x="37024" y="5455"/>
                </a:cubicBezTo>
                <a:cubicBezTo>
                  <a:pt x="36888" y="5455"/>
                  <a:pt x="36854" y="5591"/>
                  <a:pt x="36819" y="5762"/>
                </a:cubicBezTo>
                <a:cubicBezTo>
                  <a:pt x="36581" y="6751"/>
                  <a:pt x="36205" y="7707"/>
                  <a:pt x="35693" y="8560"/>
                </a:cubicBezTo>
                <a:cubicBezTo>
                  <a:pt x="35728" y="8423"/>
                  <a:pt x="35728" y="8287"/>
                  <a:pt x="35762" y="8116"/>
                </a:cubicBezTo>
                <a:cubicBezTo>
                  <a:pt x="35796" y="7946"/>
                  <a:pt x="35796" y="7775"/>
                  <a:pt x="35625" y="7707"/>
                </a:cubicBezTo>
                <a:cubicBezTo>
                  <a:pt x="35599" y="7696"/>
                  <a:pt x="35575" y="7691"/>
                  <a:pt x="35553" y="7691"/>
                </a:cubicBezTo>
                <a:cubicBezTo>
                  <a:pt x="35434" y="7691"/>
                  <a:pt x="35381" y="7836"/>
                  <a:pt x="35352" y="7980"/>
                </a:cubicBezTo>
                <a:cubicBezTo>
                  <a:pt x="34977" y="9174"/>
                  <a:pt x="34397" y="10266"/>
                  <a:pt x="33612" y="11256"/>
                </a:cubicBezTo>
                <a:cubicBezTo>
                  <a:pt x="33168" y="11904"/>
                  <a:pt x="32452" y="12348"/>
                  <a:pt x="31667" y="12450"/>
                </a:cubicBezTo>
                <a:cubicBezTo>
                  <a:pt x="31463" y="12484"/>
                  <a:pt x="31226" y="12450"/>
                  <a:pt x="31156" y="12852"/>
                </a:cubicBezTo>
                <a:lnTo>
                  <a:pt x="31156" y="12852"/>
                </a:lnTo>
                <a:cubicBezTo>
                  <a:pt x="31149" y="12854"/>
                  <a:pt x="31130" y="12865"/>
                  <a:pt x="31087" y="12894"/>
                </a:cubicBezTo>
                <a:cubicBezTo>
                  <a:pt x="31019" y="12996"/>
                  <a:pt x="30882" y="13064"/>
                  <a:pt x="30882" y="13132"/>
                </a:cubicBezTo>
                <a:cubicBezTo>
                  <a:pt x="30882" y="13303"/>
                  <a:pt x="30916" y="13474"/>
                  <a:pt x="31019" y="13610"/>
                </a:cubicBezTo>
                <a:cubicBezTo>
                  <a:pt x="31292" y="13815"/>
                  <a:pt x="31565" y="14020"/>
                  <a:pt x="31838" y="14259"/>
                </a:cubicBezTo>
                <a:cubicBezTo>
                  <a:pt x="31701" y="14361"/>
                  <a:pt x="31565" y="14429"/>
                  <a:pt x="31326" y="14634"/>
                </a:cubicBezTo>
                <a:cubicBezTo>
                  <a:pt x="31087" y="14805"/>
                  <a:pt x="30882" y="14975"/>
                  <a:pt x="30677" y="15180"/>
                </a:cubicBezTo>
                <a:cubicBezTo>
                  <a:pt x="30541" y="15282"/>
                  <a:pt x="30507" y="15453"/>
                  <a:pt x="30575" y="15589"/>
                </a:cubicBezTo>
                <a:cubicBezTo>
                  <a:pt x="30611" y="15697"/>
                  <a:pt x="30676" y="15739"/>
                  <a:pt x="30744" y="15739"/>
                </a:cubicBezTo>
                <a:cubicBezTo>
                  <a:pt x="30804" y="15739"/>
                  <a:pt x="30868" y="15706"/>
                  <a:pt x="30916" y="15658"/>
                </a:cubicBezTo>
                <a:cubicBezTo>
                  <a:pt x="31530" y="15146"/>
                  <a:pt x="32110" y="14702"/>
                  <a:pt x="32691" y="14156"/>
                </a:cubicBezTo>
                <a:cubicBezTo>
                  <a:pt x="32929" y="13917"/>
                  <a:pt x="33202" y="13713"/>
                  <a:pt x="33510" y="13542"/>
                </a:cubicBezTo>
                <a:cubicBezTo>
                  <a:pt x="33783" y="13405"/>
                  <a:pt x="34056" y="13201"/>
                  <a:pt x="34363" y="13030"/>
                </a:cubicBezTo>
                <a:lnTo>
                  <a:pt x="34363" y="13030"/>
                </a:lnTo>
                <a:cubicBezTo>
                  <a:pt x="34226" y="13644"/>
                  <a:pt x="33885" y="14224"/>
                  <a:pt x="33441" y="14668"/>
                </a:cubicBezTo>
                <a:cubicBezTo>
                  <a:pt x="32895" y="15146"/>
                  <a:pt x="32315" y="15521"/>
                  <a:pt x="31735" y="15965"/>
                </a:cubicBezTo>
                <a:cubicBezTo>
                  <a:pt x="31530" y="16101"/>
                  <a:pt x="31360" y="16238"/>
                  <a:pt x="31155" y="16374"/>
                </a:cubicBezTo>
                <a:cubicBezTo>
                  <a:pt x="31019" y="16477"/>
                  <a:pt x="30950" y="16715"/>
                  <a:pt x="31053" y="16886"/>
                </a:cubicBezTo>
                <a:cubicBezTo>
                  <a:pt x="31094" y="16955"/>
                  <a:pt x="31141" y="16979"/>
                  <a:pt x="31191" y="16979"/>
                </a:cubicBezTo>
                <a:cubicBezTo>
                  <a:pt x="31265" y="16979"/>
                  <a:pt x="31347" y="16927"/>
                  <a:pt x="31428" y="16886"/>
                </a:cubicBezTo>
                <a:cubicBezTo>
                  <a:pt x="31974" y="16511"/>
                  <a:pt x="32520" y="16169"/>
                  <a:pt x="33100" y="15760"/>
                </a:cubicBezTo>
                <a:lnTo>
                  <a:pt x="33100" y="15760"/>
                </a:lnTo>
                <a:cubicBezTo>
                  <a:pt x="33100" y="15862"/>
                  <a:pt x="33066" y="15931"/>
                  <a:pt x="32998" y="16033"/>
                </a:cubicBezTo>
                <a:cubicBezTo>
                  <a:pt x="32725" y="16442"/>
                  <a:pt x="32383" y="16818"/>
                  <a:pt x="31940" y="17125"/>
                </a:cubicBezTo>
                <a:cubicBezTo>
                  <a:pt x="31838" y="17193"/>
                  <a:pt x="31735" y="17398"/>
                  <a:pt x="31633" y="17500"/>
                </a:cubicBezTo>
                <a:cubicBezTo>
                  <a:pt x="31394" y="17671"/>
                  <a:pt x="31189" y="17807"/>
                  <a:pt x="30984" y="17978"/>
                </a:cubicBezTo>
                <a:cubicBezTo>
                  <a:pt x="30848" y="18046"/>
                  <a:pt x="30643" y="18114"/>
                  <a:pt x="30677" y="18353"/>
                </a:cubicBezTo>
                <a:cubicBezTo>
                  <a:pt x="30711" y="18490"/>
                  <a:pt x="30848" y="18592"/>
                  <a:pt x="30950" y="18763"/>
                </a:cubicBezTo>
                <a:cubicBezTo>
                  <a:pt x="30711" y="19138"/>
                  <a:pt x="30370" y="19411"/>
                  <a:pt x="29995" y="19650"/>
                </a:cubicBezTo>
                <a:cubicBezTo>
                  <a:pt x="29790" y="19752"/>
                  <a:pt x="29620" y="19855"/>
                  <a:pt x="29415" y="19991"/>
                </a:cubicBezTo>
                <a:cubicBezTo>
                  <a:pt x="29278" y="20059"/>
                  <a:pt x="29210" y="20264"/>
                  <a:pt x="29278" y="20401"/>
                </a:cubicBezTo>
                <a:cubicBezTo>
                  <a:pt x="29318" y="20521"/>
                  <a:pt x="29382" y="20570"/>
                  <a:pt x="29455" y="20570"/>
                </a:cubicBezTo>
                <a:cubicBezTo>
                  <a:pt x="29506" y="20570"/>
                  <a:pt x="29563" y="20545"/>
                  <a:pt x="29620" y="20503"/>
                </a:cubicBezTo>
                <a:cubicBezTo>
                  <a:pt x="30302" y="20196"/>
                  <a:pt x="30882" y="19752"/>
                  <a:pt x="31292" y="19172"/>
                </a:cubicBezTo>
                <a:lnTo>
                  <a:pt x="31599" y="18729"/>
                </a:lnTo>
                <a:lnTo>
                  <a:pt x="31667" y="18797"/>
                </a:lnTo>
                <a:cubicBezTo>
                  <a:pt x="31633" y="18865"/>
                  <a:pt x="31633" y="18968"/>
                  <a:pt x="31599" y="19036"/>
                </a:cubicBezTo>
                <a:cubicBezTo>
                  <a:pt x="31223" y="19718"/>
                  <a:pt x="30780" y="20332"/>
                  <a:pt x="30268" y="20913"/>
                </a:cubicBezTo>
                <a:cubicBezTo>
                  <a:pt x="30234" y="20947"/>
                  <a:pt x="30165" y="20981"/>
                  <a:pt x="30131" y="21049"/>
                </a:cubicBezTo>
                <a:cubicBezTo>
                  <a:pt x="29893" y="21356"/>
                  <a:pt x="29927" y="21493"/>
                  <a:pt x="30302" y="21629"/>
                </a:cubicBezTo>
                <a:cubicBezTo>
                  <a:pt x="30131" y="21834"/>
                  <a:pt x="29927" y="22004"/>
                  <a:pt x="29654" y="22073"/>
                </a:cubicBezTo>
                <a:cubicBezTo>
                  <a:pt x="29551" y="22107"/>
                  <a:pt x="29449" y="22175"/>
                  <a:pt x="29347" y="22243"/>
                </a:cubicBezTo>
                <a:cubicBezTo>
                  <a:pt x="29278" y="22312"/>
                  <a:pt x="29244" y="22414"/>
                  <a:pt x="29244" y="22550"/>
                </a:cubicBezTo>
                <a:cubicBezTo>
                  <a:pt x="29244" y="22619"/>
                  <a:pt x="29312" y="22721"/>
                  <a:pt x="29415" y="22755"/>
                </a:cubicBezTo>
                <a:cubicBezTo>
                  <a:pt x="29646" y="22847"/>
                  <a:pt x="29888" y="22893"/>
                  <a:pt x="30128" y="22893"/>
                </a:cubicBezTo>
                <a:cubicBezTo>
                  <a:pt x="30597" y="22893"/>
                  <a:pt x="31055" y="22719"/>
                  <a:pt x="31394" y="22380"/>
                </a:cubicBezTo>
                <a:cubicBezTo>
                  <a:pt x="31872" y="22039"/>
                  <a:pt x="32247" y="21663"/>
                  <a:pt x="32691" y="21288"/>
                </a:cubicBezTo>
                <a:cubicBezTo>
                  <a:pt x="32861" y="21151"/>
                  <a:pt x="32998" y="21015"/>
                  <a:pt x="33168" y="20844"/>
                </a:cubicBezTo>
                <a:cubicBezTo>
                  <a:pt x="33237" y="20947"/>
                  <a:pt x="33271" y="21015"/>
                  <a:pt x="33339" y="21117"/>
                </a:cubicBezTo>
                <a:cubicBezTo>
                  <a:pt x="32827" y="22073"/>
                  <a:pt x="32281" y="22892"/>
                  <a:pt x="31394" y="23165"/>
                </a:cubicBezTo>
                <a:cubicBezTo>
                  <a:pt x="31019" y="23267"/>
                  <a:pt x="30984" y="23404"/>
                  <a:pt x="31223" y="23847"/>
                </a:cubicBezTo>
                <a:cubicBezTo>
                  <a:pt x="30677" y="24393"/>
                  <a:pt x="29995" y="24803"/>
                  <a:pt x="29278" y="25041"/>
                </a:cubicBezTo>
                <a:cubicBezTo>
                  <a:pt x="29248" y="25051"/>
                  <a:pt x="29218" y="25056"/>
                  <a:pt x="29188" y="25056"/>
                </a:cubicBezTo>
                <a:cubicBezTo>
                  <a:pt x="29116" y="25056"/>
                  <a:pt x="29044" y="25031"/>
                  <a:pt x="28971" y="25007"/>
                </a:cubicBezTo>
                <a:cubicBezTo>
                  <a:pt x="28698" y="24871"/>
                  <a:pt x="28425" y="24768"/>
                  <a:pt x="28186" y="24598"/>
                </a:cubicBezTo>
                <a:cubicBezTo>
                  <a:pt x="26992" y="23881"/>
                  <a:pt x="25832" y="23131"/>
                  <a:pt x="24672" y="22380"/>
                </a:cubicBezTo>
                <a:cubicBezTo>
                  <a:pt x="24399" y="22175"/>
                  <a:pt x="24126" y="21936"/>
                  <a:pt x="23887" y="21731"/>
                </a:cubicBezTo>
                <a:cubicBezTo>
                  <a:pt x="23765" y="21609"/>
                  <a:pt x="23670" y="21487"/>
                  <a:pt x="23505" y="21487"/>
                </a:cubicBezTo>
                <a:cubicBezTo>
                  <a:pt x="23485" y="21487"/>
                  <a:pt x="23465" y="21489"/>
                  <a:pt x="23443" y="21493"/>
                </a:cubicBezTo>
                <a:cubicBezTo>
                  <a:pt x="23435" y="21495"/>
                  <a:pt x="23428" y="21496"/>
                  <a:pt x="23420" y="21496"/>
                </a:cubicBezTo>
                <a:cubicBezTo>
                  <a:pt x="23326" y="21496"/>
                  <a:pt x="23233" y="21317"/>
                  <a:pt x="23170" y="21254"/>
                </a:cubicBezTo>
                <a:cubicBezTo>
                  <a:pt x="23204" y="21151"/>
                  <a:pt x="23204" y="21117"/>
                  <a:pt x="23204" y="21117"/>
                </a:cubicBezTo>
                <a:cubicBezTo>
                  <a:pt x="23341" y="21049"/>
                  <a:pt x="23511" y="21015"/>
                  <a:pt x="23511" y="20776"/>
                </a:cubicBezTo>
                <a:cubicBezTo>
                  <a:pt x="23477" y="20571"/>
                  <a:pt x="23341" y="20537"/>
                  <a:pt x="23204" y="20469"/>
                </a:cubicBezTo>
                <a:cubicBezTo>
                  <a:pt x="23102" y="20401"/>
                  <a:pt x="23000" y="20332"/>
                  <a:pt x="22931" y="20264"/>
                </a:cubicBezTo>
                <a:cubicBezTo>
                  <a:pt x="22875" y="20151"/>
                  <a:pt x="22771" y="20085"/>
                  <a:pt x="22679" y="20085"/>
                </a:cubicBezTo>
                <a:cubicBezTo>
                  <a:pt x="22660" y="20085"/>
                  <a:pt x="22642" y="20088"/>
                  <a:pt x="22624" y="20094"/>
                </a:cubicBezTo>
                <a:cubicBezTo>
                  <a:pt x="22592" y="20098"/>
                  <a:pt x="22563" y="20100"/>
                  <a:pt x="22536" y="20100"/>
                </a:cubicBezTo>
                <a:cubicBezTo>
                  <a:pt x="22329" y="20100"/>
                  <a:pt x="22249" y="19978"/>
                  <a:pt x="22249" y="19616"/>
                </a:cubicBezTo>
                <a:cubicBezTo>
                  <a:pt x="22215" y="19411"/>
                  <a:pt x="22147" y="19309"/>
                  <a:pt x="22010" y="19309"/>
                </a:cubicBezTo>
                <a:cubicBezTo>
                  <a:pt x="21737" y="19241"/>
                  <a:pt x="21601" y="19002"/>
                  <a:pt x="21498" y="18729"/>
                </a:cubicBezTo>
                <a:cubicBezTo>
                  <a:pt x="21293" y="18285"/>
                  <a:pt x="21089" y="17841"/>
                  <a:pt x="20918" y="17398"/>
                </a:cubicBezTo>
                <a:cubicBezTo>
                  <a:pt x="20825" y="17211"/>
                  <a:pt x="20731" y="17052"/>
                  <a:pt x="20560" y="17052"/>
                </a:cubicBezTo>
                <a:cubicBezTo>
                  <a:pt x="20543" y="17052"/>
                  <a:pt x="20526" y="17054"/>
                  <a:pt x="20509" y="17057"/>
                </a:cubicBezTo>
                <a:cubicBezTo>
                  <a:pt x="20304" y="17057"/>
                  <a:pt x="20065" y="16852"/>
                  <a:pt x="19929" y="16613"/>
                </a:cubicBezTo>
                <a:cubicBezTo>
                  <a:pt x="19383" y="15658"/>
                  <a:pt x="18905" y="14668"/>
                  <a:pt x="18530" y="13644"/>
                </a:cubicBezTo>
                <a:cubicBezTo>
                  <a:pt x="18461" y="13508"/>
                  <a:pt x="18461" y="13371"/>
                  <a:pt x="18495" y="13235"/>
                </a:cubicBezTo>
                <a:lnTo>
                  <a:pt x="18495" y="13235"/>
                </a:lnTo>
                <a:cubicBezTo>
                  <a:pt x="18666" y="13474"/>
                  <a:pt x="18871" y="13747"/>
                  <a:pt x="18973" y="13883"/>
                </a:cubicBezTo>
                <a:cubicBezTo>
                  <a:pt x="19069" y="14003"/>
                  <a:pt x="19165" y="14139"/>
                  <a:pt x="19284" y="14139"/>
                </a:cubicBezTo>
                <a:cubicBezTo>
                  <a:pt x="19335" y="14139"/>
                  <a:pt x="19390" y="14115"/>
                  <a:pt x="19451" y="14054"/>
                </a:cubicBezTo>
                <a:cubicBezTo>
                  <a:pt x="19587" y="13951"/>
                  <a:pt x="19553" y="13747"/>
                  <a:pt x="19348" y="13474"/>
                </a:cubicBezTo>
                <a:cubicBezTo>
                  <a:pt x="18393" y="12177"/>
                  <a:pt x="17711" y="10710"/>
                  <a:pt x="17335" y="9174"/>
                </a:cubicBezTo>
                <a:cubicBezTo>
                  <a:pt x="17335" y="9072"/>
                  <a:pt x="17335" y="9004"/>
                  <a:pt x="17335" y="8901"/>
                </a:cubicBezTo>
                <a:cubicBezTo>
                  <a:pt x="17608" y="9447"/>
                  <a:pt x="17984" y="9925"/>
                  <a:pt x="18086" y="10607"/>
                </a:cubicBezTo>
                <a:cubicBezTo>
                  <a:pt x="18120" y="10744"/>
                  <a:pt x="18154" y="10846"/>
                  <a:pt x="18257" y="10983"/>
                </a:cubicBezTo>
                <a:cubicBezTo>
                  <a:pt x="18632" y="11597"/>
                  <a:pt x="19007" y="12245"/>
                  <a:pt x="19383" y="12859"/>
                </a:cubicBezTo>
                <a:cubicBezTo>
                  <a:pt x="19587" y="13337"/>
                  <a:pt x="19963" y="13747"/>
                  <a:pt x="20406" y="14020"/>
                </a:cubicBezTo>
                <a:cubicBezTo>
                  <a:pt x="20338" y="14259"/>
                  <a:pt x="20372" y="14532"/>
                  <a:pt x="20543" y="14736"/>
                </a:cubicBezTo>
                <a:cubicBezTo>
                  <a:pt x="20748" y="15077"/>
                  <a:pt x="20918" y="15385"/>
                  <a:pt x="21123" y="15726"/>
                </a:cubicBezTo>
                <a:cubicBezTo>
                  <a:pt x="21157" y="15828"/>
                  <a:pt x="21191" y="15931"/>
                  <a:pt x="21225" y="16033"/>
                </a:cubicBezTo>
                <a:lnTo>
                  <a:pt x="21123" y="16135"/>
                </a:lnTo>
                <a:cubicBezTo>
                  <a:pt x="21089" y="16033"/>
                  <a:pt x="21055" y="15931"/>
                  <a:pt x="20986" y="15828"/>
                </a:cubicBezTo>
                <a:cubicBezTo>
                  <a:pt x="20748" y="15385"/>
                  <a:pt x="20509" y="14975"/>
                  <a:pt x="20270" y="14532"/>
                </a:cubicBezTo>
                <a:cubicBezTo>
                  <a:pt x="20202" y="14395"/>
                  <a:pt x="20133" y="14293"/>
                  <a:pt x="20031" y="14190"/>
                </a:cubicBezTo>
                <a:cubicBezTo>
                  <a:pt x="19980" y="14156"/>
                  <a:pt x="19929" y="14139"/>
                  <a:pt x="19877" y="14139"/>
                </a:cubicBezTo>
                <a:cubicBezTo>
                  <a:pt x="19826" y="14139"/>
                  <a:pt x="19775" y="14156"/>
                  <a:pt x="19724" y="14190"/>
                </a:cubicBezTo>
                <a:cubicBezTo>
                  <a:pt x="19621" y="14293"/>
                  <a:pt x="19656" y="14429"/>
                  <a:pt x="19724" y="14566"/>
                </a:cubicBezTo>
                <a:cubicBezTo>
                  <a:pt x="20440" y="15760"/>
                  <a:pt x="21123" y="17023"/>
                  <a:pt x="21874" y="18183"/>
                </a:cubicBezTo>
                <a:cubicBezTo>
                  <a:pt x="22420" y="19036"/>
                  <a:pt x="23068" y="19821"/>
                  <a:pt x="23682" y="20640"/>
                </a:cubicBezTo>
                <a:cubicBezTo>
                  <a:pt x="24262" y="21424"/>
                  <a:pt x="25013" y="22073"/>
                  <a:pt x="25866" y="22585"/>
                </a:cubicBezTo>
                <a:cubicBezTo>
                  <a:pt x="26002" y="22670"/>
                  <a:pt x="26105" y="22713"/>
                  <a:pt x="26182" y="22713"/>
                </a:cubicBezTo>
                <a:cubicBezTo>
                  <a:pt x="26258" y="22713"/>
                  <a:pt x="26310" y="22670"/>
                  <a:pt x="26344" y="22585"/>
                </a:cubicBezTo>
                <a:cubicBezTo>
                  <a:pt x="26412" y="22277"/>
                  <a:pt x="26241" y="22209"/>
                  <a:pt x="26071" y="22073"/>
                </a:cubicBezTo>
                <a:cubicBezTo>
                  <a:pt x="25900" y="21936"/>
                  <a:pt x="25695" y="21800"/>
                  <a:pt x="25525" y="21663"/>
                </a:cubicBezTo>
                <a:cubicBezTo>
                  <a:pt x="25354" y="21595"/>
                  <a:pt x="25252" y="21424"/>
                  <a:pt x="25252" y="21254"/>
                </a:cubicBezTo>
                <a:cubicBezTo>
                  <a:pt x="25218" y="21151"/>
                  <a:pt x="25149" y="21049"/>
                  <a:pt x="25047" y="21015"/>
                </a:cubicBezTo>
                <a:cubicBezTo>
                  <a:pt x="24569" y="20776"/>
                  <a:pt x="24160" y="20401"/>
                  <a:pt x="23887" y="19957"/>
                </a:cubicBezTo>
                <a:cubicBezTo>
                  <a:pt x="23716" y="19752"/>
                  <a:pt x="23580" y="19548"/>
                  <a:pt x="23443" y="19309"/>
                </a:cubicBezTo>
                <a:cubicBezTo>
                  <a:pt x="23375" y="19206"/>
                  <a:pt x="23341" y="19070"/>
                  <a:pt x="23273" y="18933"/>
                </a:cubicBezTo>
                <a:cubicBezTo>
                  <a:pt x="23239" y="18797"/>
                  <a:pt x="23170" y="18660"/>
                  <a:pt x="23102" y="18592"/>
                </a:cubicBezTo>
                <a:cubicBezTo>
                  <a:pt x="22795" y="18319"/>
                  <a:pt x="22556" y="17978"/>
                  <a:pt x="22385" y="17603"/>
                </a:cubicBezTo>
                <a:lnTo>
                  <a:pt x="22385" y="17603"/>
                </a:lnTo>
                <a:cubicBezTo>
                  <a:pt x="22658" y="17637"/>
                  <a:pt x="22863" y="17773"/>
                  <a:pt x="23000" y="18012"/>
                </a:cubicBezTo>
                <a:cubicBezTo>
                  <a:pt x="23136" y="18285"/>
                  <a:pt x="23341" y="18524"/>
                  <a:pt x="23546" y="18763"/>
                </a:cubicBezTo>
                <a:cubicBezTo>
                  <a:pt x="23819" y="19002"/>
                  <a:pt x="24092" y="19241"/>
                  <a:pt x="24399" y="19479"/>
                </a:cubicBezTo>
                <a:cubicBezTo>
                  <a:pt x="24467" y="19513"/>
                  <a:pt x="24569" y="19548"/>
                  <a:pt x="24672" y="19582"/>
                </a:cubicBezTo>
                <a:cubicBezTo>
                  <a:pt x="24740" y="19582"/>
                  <a:pt x="24876" y="19513"/>
                  <a:pt x="24876" y="19445"/>
                </a:cubicBezTo>
                <a:cubicBezTo>
                  <a:pt x="24876" y="19070"/>
                  <a:pt x="25354" y="19138"/>
                  <a:pt x="25286" y="18729"/>
                </a:cubicBezTo>
                <a:cubicBezTo>
                  <a:pt x="25286" y="18524"/>
                  <a:pt x="25218" y="18387"/>
                  <a:pt x="25047" y="18387"/>
                </a:cubicBezTo>
                <a:cubicBezTo>
                  <a:pt x="24911" y="18353"/>
                  <a:pt x="24808" y="18285"/>
                  <a:pt x="24706" y="18183"/>
                </a:cubicBezTo>
                <a:cubicBezTo>
                  <a:pt x="23989" y="17364"/>
                  <a:pt x="23341" y="16477"/>
                  <a:pt x="22795" y="15521"/>
                </a:cubicBezTo>
                <a:lnTo>
                  <a:pt x="22795" y="15521"/>
                </a:lnTo>
                <a:cubicBezTo>
                  <a:pt x="22863" y="15555"/>
                  <a:pt x="22931" y="15589"/>
                  <a:pt x="22966" y="15658"/>
                </a:cubicBezTo>
                <a:cubicBezTo>
                  <a:pt x="23273" y="16033"/>
                  <a:pt x="23546" y="16408"/>
                  <a:pt x="23887" y="16784"/>
                </a:cubicBezTo>
                <a:cubicBezTo>
                  <a:pt x="24228" y="17193"/>
                  <a:pt x="24535" y="17637"/>
                  <a:pt x="24876" y="18012"/>
                </a:cubicBezTo>
                <a:cubicBezTo>
                  <a:pt x="25081" y="18149"/>
                  <a:pt x="25286" y="18285"/>
                  <a:pt x="25525" y="18319"/>
                </a:cubicBezTo>
                <a:cubicBezTo>
                  <a:pt x="25549" y="18331"/>
                  <a:pt x="25573" y="18337"/>
                  <a:pt x="25595" y="18337"/>
                </a:cubicBezTo>
                <a:cubicBezTo>
                  <a:pt x="25695" y="18337"/>
                  <a:pt x="25764" y="18220"/>
                  <a:pt x="25764" y="18080"/>
                </a:cubicBezTo>
                <a:cubicBezTo>
                  <a:pt x="25764" y="17944"/>
                  <a:pt x="25695" y="17841"/>
                  <a:pt x="25593" y="17773"/>
                </a:cubicBezTo>
                <a:cubicBezTo>
                  <a:pt x="25218" y="17568"/>
                  <a:pt x="24911" y="17295"/>
                  <a:pt x="24672" y="16920"/>
                </a:cubicBezTo>
                <a:cubicBezTo>
                  <a:pt x="24501" y="16784"/>
                  <a:pt x="24399" y="16579"/>
                  <a:pt x="24433" y="16340"/>
                </a:cubicBezTo>
                <a:cubicBezTo>
                  <a:pt x="24433" y="16204"/>
                  <a:pt x="24365" y="16101"/>
                  <a:pt x="24262" y="16033"/>
                </a:cubicBezTo>
                <a:cubicBezTo>
                  <a:pt x="23682" y="15623"/>
                  <a:pt x="23273" y="15077"/>
                  <a:pt x="22966" y="14463"/>
                </a:cubicBezTo>
                <a:cubicBezTo>
                  <a:pt x="22863" y="14293"/>
                  <a:pt x="22795" y="14156"/>
                  <a:pt x="22590" y="14156"/>
                </a:cubicBezTo>
                <a:cubicBezTo>
                  <a:pt x="22590" y="14156"/>
                  <a:pt x="22522" y="14156"/>
                  <a:pt x="22522" y="14122"/>
                </a:cubicBezTo>
                <a:cubicBezTo>
                  <a:pt x="22112" y="13610"/>
                  <a:pt x="21737" y="13064"/>
                  <a:pt x="21396" y="12518"/>
                </a:cubicBezTo>
                <a:cubicBezTo>
                  <a:pt x="21225" y="12177"/>
                  <a:pt x="20918" y="12075"/>
                  <a:pt x="20748" y="11802"/>
                </a:cubicBezTo>
                <a:cubicBezTo>
                  <a:pt x="20743" y="11797"/>
                  <a:pt x="20736" y="11795"/>
                  <a:pt x="20726" y="11795"/>
                </a:cubicBezTo>
                <a:cubicBezTo>
                  <a:pt x="20669" y="11795"/>
                  <a:pt x="20533" y="11879"/>
                  <a:pt x="20475" y="11938"/>
                </a:cubicBezTo>
                <a:cubicBezTo>
                  <a:pt x="20406" y="12109"/>
                  <a:pt x="20372" y="12279"/>
                  <a:pt x="20338" y="12484"/>
                </a:cubicBezTo>
                <a:lnTo>
                  <a:pt x="20270" y="12484"/>
                </a:lnTo>
                <a:cubicBezTo>
                  <a:pt x="19826" y="11904"/>
                  <a:pt x="19246" y="11426"/>
                  <a:pt x="18905" y="10710"/>
                </a:cubicBezTo>
                <a:cubicBezTo>
                  <a:pt x="18598" y="10061"/>
                  <a:pt x="18291" y="9447"/>
                  <a:pt x="17984" y="8799"/>
                </a:cubicBezTo>
                <a:cubicBezTo>
                  <a:pt x="17949" y="8731"/>
                  <a:pt x="17949" y="8662"/>
                  <a:pt x="17984" y="8628"/>
                </a:cubicBezTo>
                <a:cubicBezTo>
                  <a:pt x="18086" y="8765"/>
                  <a:pt x="18154" y="8901"/>
                  <a:pt x="18257" y="9038"/>
                </a:cubicBezTo>
                <a:cubicBezTo>
                  <a:pt x="18598" y="9652"/>
                  <a:pt x="19007" y="10198"/>
                  <a:pt x="19485" y="10676"/>
                </a:cubicBezTo>
                <a:cubicBezTo>
                  <a:pt x="19656" y="10812"/>
                  <a:pt x="19826" y="10949"/>
                  <a:pt x="19997" y="11051"/>
                </a:cubicBezTo>
                <a:cubicBezTo>
                  <a:pt x="20119" y="11124"/>
                  <a:pt x="20207" y="11163"/>
                  <a:pt x="20275" y="11163"/>
                </a:cubicBezTo>
                <a:cubicBezTo>
                  <a:pt x="20396" y="11163"/>
                  <a:pt x="20455" y="11040"/>
                  <a:pt x="20543" y="10778"/>
                </a:cubicBezTo>
                <a:cubicBezTo>
                  <a:pt x="21055" y="11153"/>
                  <a:pt x="21532" y="11563"/>
                  <a:pt x="22078" y="11904"/>
                </a:cubicBezTo>
                <a:cubicBezTo>
                  <a:pt x="22590" y="12279"/>
                  <a:pt x="23136" y="12587"/>
                  <a:pt x="23682" y="12894"/>
                </a:cubicBezTo>
                <a:cubicBezTo>
                  <a:pt x="23832" y="12944"/>
                  <a:pt x="23982" y="12975"/>
                  <a:pt x="24132" y="12975"/>
                </a:cubicBezTo>
                <a:cubicBezTo>
                  <a:pt x="24187" y="12975"/>
                  <a:pt x="24241" y="12971"/>
                  <a:pt x="24296" y="12962"/>
                </a:cubicBezTo>
                <a:cubicBezTo>
                  <a:pt x="24365" y="12962"/>
                  <a:pt x="24535" y="12791"/>
                  <a:pt x="24535" y="12655"/>
                </a:cubicBezTo>
                <a:cubicBezTo>
                  <a:pt x="24569" y="12518"/>
                  <a:pt x="24433" y="12382"/>
                  <a:pt x="24296" y="12382"/>
                </a:cubicBezTo>
                <a:cubicBezTo>
                  <a:pt x="24023" y="12382"/>
                  <a:pt x="23784" y="12245"/>
                  <a:pt x="23614" y="12075"/>
                </a:cubicBezTo>
                <a:cubicBezTo>
                  <a:pt x="23136" y="11733"/>
                  <a:pt x="22693" y="11392"/>
                  <a:pt x="22283" y="10983"/>
                </a:cubicBezTo>
                <a:lnTo>
                  <a:pt x="22283" y="10983"/>
                </a:lnTo>
                <a:cubicBezTo>
                  <a:pt x="22420" y="11051"/>
                  <a:pt x="22556" y="11119"/>
                  <a:pt x="22693" y="11153"/>
                </a:cubicBezTo>
                <a:cubicBezTo>
                  <a:pt x="23034" y="11290"/>
                  <a:pt x="23375" y="11392"/>
                  <a:pt x="23716" y="11495"/>
                </a:cubicBezTo>
                <a:cubicBezTo>
                  <a:pt x="23778" y="11518"/>
                  <a:pt x="23839" y="11529"/>
                  <a:pt x="23898" y="11529"/>
                </a:cubicBezTo>
                <a:cubicBezTo>
                  <a:pt x="24102" y="11529"/>
                  <a:pt x="24278" y="11399"/>
                  <a:pt x="24330" y="11187"/>
                </a:cubicBezTo>
                <a:cubicBezTo>
                  <a:pt x="24433" y="11051"/>
                  <a:pt x="24433" y="10812"/>
                  <a:pt x="24296" y="10676"/>
                </a:cubicBezTo>
                <a:cubicBezTo>
                  <a:pt x="24261" y="10628"/>
                  <a:pt x="24226" y="10610"/>
                  <a:pt x="24190" y="10610"/>
                </a:cubicBezTo>
                <a:cubicBezTo>
                  <a:pt x="24123" y="10610"/>
                  <a:pt x="24056" y="10677"/>
                  <a:pt x="23989" y="10744"/>
                </a:cubicBezTo>
                <a:cubicBezTo>
                  <a:pt x="23887" y="10812"/>
                  <a:pt x="23750" y="10880"/>
                  <a:pt x="23648" y="10914"/>
                </a:cubicBezTo>
                <a:cubicBezTo>
                  <a:pt x="23682" y="10744"/>
                  <a:pt x="23682" y="10539"/>
                  <a:pt x="23648" y="10369"/>
                </a:cubicBezTo>
                <a:cubicBezTo>
                  <a:pt x="23614" y="10266"/>
                  <a:pt x="23443" y="10198"/>
                  <a:pt x="23341" y="10130"/>
                </a:cubicBezTo>
                <a:cubicBezTo>
                  <a:pt x="23068" y="9959"/>
                  <a:pt x="22761" y="9857"/>
                  <a:pt x="22488" y="9720"/>
                </a:cubicBezTo>
                <a:lnTo>
                  <a:pt x="22522" y="9584"/>
                </a:lnTo>
                <a:cubicBezTo>
                  <a:pt x="22693" y="9652"/>
                  <a:pt x="22863" y="9720"/>
                  <a:pt x="23068" y="9754"/>
                </a:cubicBezTo>
                <a:cubicBezTo>
                  <a:pt x="23273" y="9788"/>
                  <a:pt x="23511" y="9823"/>
                  <a:pt x="23750" y="9823"/>
                </a:cubicBezTo>
                <a:cubicBezTo>
                  <a:pt x="24023" y="9788"/>
                  <a:pt x="24194" y="9515"/>
                  <a:pt x="24126" y="9174"/>
                </a:cubicBezTo>
                <a:cubicBezTo>
                  <a:pt x="24103" y="9017"/>
                  <a:pt x="24007" y="8904"/>
                  <a:pt x="23914" y="8904"/>
                </a:cubicBezTo>
                <a:cubicBezTo>
                  <a:pt x="23866" y="8904"/>
                  <a:pt x="23819" y="8934"/>
                  <a:pt x="23784" y="9004"/>
                </a:cubicBezTo>
                <a:cubicBezTo>
                  <a:pt x="23687" y="9160"/>
                  <a:pt x="23578" y="9215"/>
                  <a:pt x="23465" y="9215"/>
                </a:cubicBezTo>
                <a:cubicBezTo>
                  <a:pt x="23380" y="9215"/>
                  <a:pt x="23292" y="9184"/>
                  <a:pt x="23204" y="9140"/>
                </a:cubicBezTo>
                <a:cubicBezTo>
                  <a:pt x="22283" y="8833"/>
                  <a:pt x="21362" y="8423"/>
                  <a:pt x="20440" y="7980"/>
                </a:cubicBezTo>
                <a:cubicBezTo>
                  <a:pt x="19621" y="7468"/>
                  <a:pt x="18939" y="6786"/>
                  <a:pt x="18393" y="6001"/>
                </a:cubicBezTo>
                <a:cubicBezTo>
                  <a:pt x="18257" y="5830"/>
                  <a:pt x="18188" y="5625"/>
                  <a:pt x="18154" y="5421"/>
                </a:cubicBezTo>
                <a:cubicBezTo>
                  <a:pt x="17745" y="4158"/>
                  <a:pt x="17233" y="2930"/>
                  <a:pt x="16858" y="1667"/>
                </a:cubicBezTo>
                <a:cubicBezTo>
                  <a:pt x="16823" y="1496"/>
                  <a:pt x="16755" y="1326"/>
                  <a:pt x="16653" y="1189"/>
                </a:cubicBezTo>
                <a:cubicBezTo>
                  <a:pt x="16585" y="1121"/>
                  <a:pt x="16516" y="1121"/>
                  <a:pt x="16414" y="1121"/>
                </a:cubicBezTo>
                <a:cubicBezTo>
                  <a:pt x="16346" y="1189"/>
                  <a:pt x="16312" y="1292"/>
                  <a:pt x="16312" y="1394"/>
                </a:cubicBezTo>
                <a:cubicBezTo>
                  <a:pt x="16346" y="1531"/>
                  <a:pt x="16380" y="1667"/>
                  <a:pt x="16414" y="1804"/>
                </a:cubicBezTo>
                <a:cubicBezTo>
                  <a:pt x="16346" y="2111"/>
                  <a:pt x="16277" y="2452"/>
                  <a:pt x="16243" y="2759"/>
                </a:cubicBezTo>
                <a:cubicBezTo>
                  <a:pt x="16243" y="4226"/>
                  <a:pt x="16209" y="5728"/>
                  <a:pt x="16209" y="7229"/>
                </a:cubicBezTo>
                <a:cubicBezTo>
                  <a:pt x="16209" y="7775"/>
                  <a:pt x="16141" y="8321"/>
                  <a:pt x="16073" y="8867"/>
                </a:cubicBezTo>
                <a:cubicBezTo>
                  <a:pt x="16073" y="8731"/>
                  <a:pt x="16039" y="8628"/>
                  <a:pt x="16039" y="8492"/>
                </a:cubicBezTo>
                <a:cubicBezTo>
                  <a:pt x="16039" y="6820"/>
                  <a:pt x="16073" y="5148"/>
                  <a:pt x="16073" y="3476"/>
                </a:cubicBezTo>
                <a:cubicBezTo>
                  <a:pt x="16073" y="3271"/>
                  <a:pt x="16141" y="3032"/>
                  <a:pt x="16141" y="2827"/>
                </a:cubicBezTo>
                <a:cubicBezTo>
                  <a:pt x="16141" y="2725"/>
                  <a:pt x="16073" y="2588"/>
                  <a:pt x="16004" y="2486"/>
                </a:cubicBezTo>
                <a:cubicBezTo>
                  <a:pt x="15976" y="2458"/>
                  <a:pt x="15945" y="2445"/>
                  <a:pt x="15915" y="2445"/>
                </a:cubicBezTo>
                <a:cubicBezTo>
                  <a:pt x="15835" y="2445"/>
                  <a:pt x="15756" y="2533"/>
                  <a:pt x="15731" y="2657"/>
                </a:cubicBezTo>
                <a:cubicBezTo>
                  <a:pt x="15663" y="2827"/>
                  <a:pt x="15629" y="2998"/>
                  <a:pt x="15629" y="3169"/>
                </a:cubicBezTo>
                <a:cubicBezTo>
                  <a:pt x="15595" y="4022"/>
                  <a:pt x="15561" y="4875"/>
                  <a:pt x="15527" y="5728"/>
                </a:cubicBezTo>
                <a:lnTo>
                  <a:pt x="15288" y="5933"/>
                </a:lnTo>
                <a:lnTo>
                  <a:pt x="14947" y="5625"/>
                </a:lnTo>
                <a:cubicBezTo>
                  <a:pt x="15117" y="4977"/>
                  <a:pt x="15288" y="4329"/>
                  <a:pt x="15458" y="3646"/>
                </a:cubicBezTo>
                <a:cubicBezTo>
                  <a:pt x="15561" y="3373"/>
                  <a:pt x="15527" y="3032"/>
                  <a:pt x="15322" y="2793"/>
                </a:cubicBezTo>
                <a:cubicBezTo>
                  <a:pt x="15595" y="2077"/>
                  <a:pt x="15902" y="1394"/>
                  <a:pt x="16175" y="678"/>
                </a:cubicBezTo>
                <a:lnTo>
                  <a:pt x="16243" y="473"/>
                </a:lnTo>
                <a:cubicBezTo>
                  <a:pt x="16312" y="336"/>
                  <a:pt x="16380" y="166"/>
                  <a:pt x="16209" y="63"/>
                </a:cubicBezTo>
                <a:cubicBezTo>
                  <a:pt x="16165" y="19"/>
                  <a:pt x="16125" y="0"/>
                  <a:pt x="160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SECTION_HEADER_2">
    <p:spTree>
      <p:nvGrpSpPr>
        <p:cNvPr id="3250" name="Shape 3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1" name="Google Shape;3251;p27"/>
          <p:cNvSpPr txBox="1"/>
          <p:nvPr>
            <p:ph hasCustomPrompt="1" type="title"/>
          </p:nvPr>
        </p:nvSpPr>
        <p:spPr>
          <a:xfrm>
            <a:off x="2572974" y="1227450"/>
            <a:ext cx="1899000" cy="13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02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3252" name="Google Shape;3252;p27"/>
          <p:cNvSpPr txBox="1"/>
          <p:nvPr>
            <p:ph idx="1" type="subTitle"/>
          </p:nvPr>
        </p:nvSpPr>
        <p:spPr>
          <a:xfrm>
            <a:off x="2572972" y="3215038"/>
            <a:ext cx="4476300" cy="6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253" name="Google Shape;3253;p27"/>
          <p:cNvSpPr txBox="1"/>
          <p:nvPr>
            <p:ph idx="2" type="title"/>
          </p:nvPr>
        </p:nvSpPr>
        <p:spPr>
          <a:xfrm>
            <a:off x="2572972" y="2479875"/>
            <a:ext cx="4046100" cy="740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3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grpSp>
        <p:nvGrpSpPr>
          <p:cNvPr id="3254" name="Google Shape;3254;p27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3255" name="Google Shape;3255;p27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56" name="Google Shape;3256;p27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57" name="Google Shape;3257;p27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58" name="Google Shape;3258;p27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59" name="Google Shape;3259;p27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60" name="Google Shape;3260;p27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61" name="Google Shape;3261;p27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62" name="Google Shape;3262;p27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63" name="Google Shape;3263;p27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64" name="Google Shape;3264;p27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65" name="Google Shape;3265;p27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66" name="Google Shape;3266;p27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67" name="Google Shape;3267;p27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68" name="Google Shape;3268;p27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69" name="Google Shape;3269;p27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70" name="Google Shape;3270;p27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71" name="Google Shape;3271;p27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72" name="Google Shape;3272;p27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73" name="Google Shape;3273;p27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74" name="Google Shape;3274;p27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75" name="Google Shape;3275;p27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76" name="Google Shape;3276;p27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77" name="Google Shape;3277;p27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78" name="Google Shape;3278;p27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279" name="Google Shape;3279;p27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3280" name="Google Shape;3280;p27"/>
          <p:cNvSpPr/>
          <p:nvPr/>
        </p:nvSpPr>
        <p:spPr>
          <a:xfrm rot="10800000">
            <a:off x="7099862" y="2143562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1" name="Google Shape;3281;p27"/>
          <p:cNvSpPr/>
          <p:nvPr/>
        </p:nvSpPr>
        <p:spPr>
          <a:xfrm rot="10800000">
            <a:off x="8317179" y="1521481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2" name="Google Shape;3282;p27"/>
          <p:cNvSpPr/>
          <p:nvPr/>
        </p:nvSpPr>
        <p:spPr>
          <a:xfrm rot="10800000">
            <a:off x="353989" y="4174930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3" name="Google Shape;3283;p27"/>
          <p:cNvSpPr/>
          <p:nvPr/>
        </p:nvSpPr>
        <p:spPr>
          <a:xfrm rot="10800000">
            <a:off x="5169316" y="4175053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4" name="Google Shape;3284;p27"/>
          <p:cNvSpPr/>
          <p:nvPr/>
        </p:nvSpPr>
        <p:spPr>
          <a:xfrm rot="10800000">
            <a:off x="146188" y="1355863"/>
            <a:ext cx="159037" cy="262748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5" name="Google Shape;3285;p27"/>
          <p:cNvSpPr/>
          <p:nvPr/>
        </p:nvSpPr>
        <p:spPr>
          <a:xfrm rot="10800000">
            <a:off x="7372880" y="297171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6" name="Google Shape;3286;p27"/>
          <p:cNvSpPr/>
          <p:nvPr/>
        </p:nvSpPr>
        <p:spPr>
          <a:xfrm rot="10800000">
            <a:off x="4561941" y="4141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7" name="Google Shape;3287;p27"/>
          <p:cNvSpPr/>
          <p:nvPr/>
        </p:nvSpPr>
        <p:spPr>
          <a:xfrm rot="10800000">
            <a:off x="4559332" y="416727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8" name="Google Shape;3288;p27"/>
          <p:cNvSpPr/>
          <p:nvPr/>
        </p:nvSpPr>
        <p:spPr>
          <a:xfrm rot="10800000">
            <a:off x="4567159" y="400997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9" name="Google Shape;3289;p27"/>
          <p:cNvSpPr/>
          <p:nvPr/>
        </p:nvSpPr>
        <p:spPr>
          <a:xfrm rot="10800000">
            <a:off x="1651024" y="33909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90" name="Google Shape;3290;p27"/>
          <p:cNvSpPr/>
          <p:nvPr/>
        </p:nvSpPr>
        <p:spPr>
          <a:xfrm rot="10800000">
            <a:off x="328880" y="2897829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91" name="Google Shape;3291;p27"/>
          <p:cNvSpPr/>
          <p:nvPr/>
        </p:nvSpPr>
        <p:spPr>
          <a:xfrm rot="10800000">
            <a:off x="1830358" y="4211734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92" name="Google Shape;3292;p27"/>
          <p:cNvSpPr/>
          <p:nvPr/>
        </p:nvSpPr>
        <p:spPr>
          <a:xfrm rot="10800000">
            <a:off x="7745633" y="244125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93" name="Google Shape;3293;p27"/>
          <p:cNvSpPr/>
          <p:nvPr/>
        </p:nvSpPr>
        <p:spPr>
          <a:xfrm rot="10800000">
            <a:off x="6579989" y="4594006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94" name="Google Shape;3294;p27"/>
          <p:cNvSpPr/>
          <p:nvPr/>
        </p:nvSpPr>
        <p:spPr>
          <a:xfrm rot="10800000">
            <a:off x="5663212" y="776368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95" name="Google Shape;3295;p27"/>
          <p:cNvSpPr/>
          <p:nvPr/>
        </p:nvSpPr>
        <p:spPr>
          <a:xfrm rot="10800000">
            <a:off x="6358970" y="2477538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96" name="Google Shape;3296;p27"/>
          <p:cNvSpPr/>
          <p:nvPr/>
        </p:nvSpPr>
        <p:spPr>
          <a:xfrm rot="10800000">
            <a:off x="3217240" y="4519980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97" name="Google Shape;3297;p27"/>
          <p:cNvSpPr/>
          <p:nvPr/>
        </p:nvSpPr>
        <p:spPr>
          <a:xfrm rot="10800000">
            <a:off x="2417858" y="295610"/>
            <a:ext cx="32753" cy="43295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98" name="Google Shape;3298;p27"/>
          <p:cNvSpPr/>
          <p:nvPr/>
        </p:nvSpPr>
        <p:spPr>
          <a:xfrm rot="10800000">
            <a:off x="464879" y="2047285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99" name="Google Shape;3299;p27"/>
          <p:cNvSpPr/>
          <p:nvPr/>
        </p:nvSpPr>
        <p:spPr>
          <a:xfrm rot="10800000">
            <a:off x="3436148" y="142301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0" name="Google Shape;3300;p27"/>
          <p:cNvSpPr/>
          <p:nvPr/>
        </p:nvSpPr>
        <p:spPr>
          <a:xfrm rot="10800000">
            <a:off x="8441762" y="358746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1" name="Google Shape;3301;p27"/>
          <p:cNvSpPr/>
          <p:nvPr/>
        </p:nvSpPr>
        <p:spPr>
          <a:xfrm rot="10800000">
            <a:off x="6721501" y="263625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2" name="Google Shape;3302;p27"/>
          <p:cNvSpPr/>
          <p:nvPr/>
        </p:nvSpPr>
        <p:spPr>
          <a:xfrm rot="10800000">
            <a:off x="6792508" y="1793628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3" name="Google Shape;3303;p27"/>
          <p:cNvSpPr/>
          <p:nvPr/>
        </p:nvSpPr>
        <p:spPr>
          <a:xfrm rot="10800000">
            <a:off x="7632112" y="4736555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4" name="Google Shape;3304;p27"/>
          <p:cNvSpPr/>
          <p:nvPr/>
        </p:nvSpPr>
        <p:spPr>
          <a:xfrm rot="10800000">
            <a:off x="8136169" y="479498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5" name="Google Shape;3305;p27"/>
          <p:cNvSpPr/>
          <p:nvPr/>
        </p:nvSpPr>
        <p:spPr>
          <a:xfrm rot="10800000">
            <a:off x="8807143" y="4504206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6" name="Google Shape;3306;p27"/>
          <p:cNvSpPr/>
          <p:nvPr/>
        </p:nvSpPr>
        <p:spPr>
          <a:xfrm rot="10800000">
            <a:off x="2593974" y="4515183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7" name="Google Shape;3307;p27"/>
          <p:cNvSpPr/>
          <p:nvPr/>
        </p:nvSpPr>
        <p:spPr>
          <a:xfrm rot="10800000">
            <a:off x="4056103" y="4102930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8" name="Google Shape;3308;p27"/>
          <p:cNvSpPr/>
          <p:nvPr/>
        </p:nvSpPr>
        <p:spPr>
          <a:xfrm rot="10800000">
            <a:off x="4271541" y="4645915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9" name="Google Shape;3309;p27"/>
          <p:cNvSpPr/>
          <p:nvPr/>
        </p:nvSpPr>
        <p:spPr>
          <a:xfrm rot="10800000">
            <a:off x="1520252" y="1618602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0" name="Google Shape;3310;p27"/>
          <p:cNvSpPr/>
          <p:nvPr/>
        </p:nvSpPr>
        <p:spPr>
          <a:xfrm rot="10800000">
            <a:off x="538048" y="1128927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1" name="Google Shape;3311;p27"/>
          <p:cNvSpPr/>
          <p:nvPr/>
        </p:nvSpPr>
        <p:spPr>
          <a:xfrm rot="10800000">
            <a:off x="1431158" y="4915124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2" name="Google Shape;3312;p27"/>
          <p:cNvSpPr/>
          <p:nvPr/>
        </p:nvSpPr>
        <p:spPr>
          <a:xfrm rot="10800000">
            <a:off x="8546638" y="3354694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3" name="Google Shape;3313;p27"/>
          <p:cNvSpPr/>
          <p:nvPr/>
        </p:nvSpPr>
        <p:spPr>
          <a:xfrm rot="10800000">
            <a:off x="288233" y="3585382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4" name="Google Shape;3314;p27"/>
          <p:cNvSpPr/>
          <p:nvPr/>
        </p:nvSpPr>
        <p:spPr>
          <a:xfrm rot="10800000">
            <a:off x="8482363" y="2897829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5" name="Google Shape;3315;p27"/>
          <p:cNvSpPr/>
          <p:nvPr/>
        </p:nvSpPr>
        <p:spPr>
          <a:xfrm rot="10800000">
            <a:off x="7436023" y="1677511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6" name="Google Shape;3316;p27"/>
          <p:cNvSpPr/>
          <p:nvPr/>
        </p:nvSpPr>
        <p:spPr>
          <a:xfrm rot="10800000">
            <a:off x="5950749" y="347395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7" name="Google Shape;3317;p27"/>
          <p:cNvSpPr/>
          <p:nvPr/>
        </p:nvSpPr>
        <p:spPr>
          <a:xfrm rot="-6395063">
            <a:off x="4314486" y="761021"/>
            <a:ext cx="432939" cy="1224114"/>
          </a:xfrm>
          <a:custGeom>
            <a:rect b="b" l="l" r="r" t="t"/>
            <a:pathLst>
              <a:path extrusionOk="0" h="21043" w="7443">
                <a:moveTo>
                  <a:pt x="386" y="236"/>
                </a:moveTo>
                <a:lnTo>
                  <a:pt x="386" y="236"/>
                </a:lnTo>
                <a:cubicBezTo>
                  <a:pt x="515" y="284"/>
                  <a:pt x="660" y="300"/>
                  <a:pt x="804" y="332"/>
                </a:cubicBezTo>
                <a:cubicBezTo>
                  <a:pt x="1270" y="429"/>
                  <a:pt x="1769" y="525"/>
                  <a:pt x="2251" y="606"/>
                </a:cubicBezTo>
                <a:cubicBezTo>
                  <a:pt x="3328" y="798"/>
                  <a:pt x="4421" y="975"/>
                  <a:pt x="5514" y="1152"/>
                </a:cubicBezTo>
                <a:cubicBezTo>
                  <a:pt x="5626" y="1168"/>
                  <a:pt x="5787" y="1216"/>
                  <a:pt x="5947" y="1248"/>
                </a:cubicBezTo>
                <a:cubicBezTo>
                  <a:pt x="5867" y="1329"/>
                  <a:pt x="5771" y="1425"/>
                  <a:pt x="5690" y="1506"/>
                </a:cubicBezTo>
                <a:cubicBezTo>
                  <a:pt x="5530" y="1666"/>
                  <a:pt x="5353" y="1843"/>
                  <a:pt x="5176" y="2004"/>
                </a:cubicBezTo>
                <a:cubicBezTo>
                  <a:pt x="4999" y="2181"/>
                  <a:pt x="4871" y="2293"/>
                  <a:pt x="4726" y="2454"/>
                </a:cubicBezTo>
                <a:cubicBezTo>
                  <a:pt x="4646" y="2534"/>
                  <a:pt x="4565" y="2615"/>
                  <a:pt x="4501" y="2711"/>
                </a:cubicBezTo>
                <a:cubicBezTo>
                  <a:pt x="4437" y="2791"/>
                  <a:pt x="4372" y="2872"/>
                  <a:pt x="4340" y="2968"/>
                </a:cubicBezTo>
                <a:cubicBezTo>
                  <a:pt x="4308" y="3000"/>
                  <a:pt x="4340" y="3049"/>
                  <a:pt x="4372" y="3065"/>
                </a:cubicBezTo>
                <a:cubicBezTo>
                  <a:pt x="4517" y="3209"/>
                  <a:pt x="4630" y="3354"/>
                  <a:pt x="4710" y="3531"/>
                </a:cubicBezTo>
                <a:cubicBezTo>
                  <a:pt x="4887" y="3820"/>
                  <a:pt x="5063" y="4093"/>
                  <a:pt x="5224" y="4399"/>
                </a:cubicBezTo>
                <a:cubicBezTo>
                  <a:pt x="5690" y="5299"/>
                  <a:pt x="6060" y="6247"/>
                  <a:pt x="6333" y="7227"/>
                </a:cubicBezTo>
                <a:cubicBezTo>
                  <a:pt x="6719" y="8593"/>
                  <a:pt x="6928" y="10008"/>
                  <a:pt x="6944" y="11422"/>
                </a:cubicBezTo>
                <a:cubicBezTo>
                  <a:pt x="6928" y="12981"/>
                  <a:pt x="6767" y="14540"/>
                  <a:pt x="6462" y="16067"/>
                </a:cubicBezTo>
                <a:lnTo>
                  <a:pt x="6446" y="16067"/>
                </a:lnTo>
                <a:cubicBezTo>
                  <a:pt x="6301" y="16903"/>
                  <a:pt x="6092" y="17722"/>
                  <a:pt x="5803" y="18510"/>
                </a:cubicBezTo>
                <a:cubicBezTo>
                  <a:pt x="5658" y="18912"/>
                  <a:pt x="5481" y="19314"/>
                  <a:pt x="5305" y="19715"/>
                </a:cubicBezTo>
                <a:cubicBezTo>
                  <a:pt x="5224" y="19876"/>
                  <a:pt x="5144" y="20037"/>
                  <a:pt x="5080" y="20198"/>
                </a:cubicBezTo>
                <a:cubicBezTo>
                  <a:pt x="5047" y="20005"/>
                  <a:pt x="5015" y="19812"/>
                  <a:pt x="4983" y="19619"/>
                </a:cubicBezTo>
                <a:cubicBezTo>
                  <a:pt x="4919" y="19249"/>
                  <a:pt x="4822" y="18880"/>
                  <a:pt x="4710" y="18526"/>
                </a:cubicBezTo>
                <a:cubicBezTo>
                  <a:pt x="4517" y="18028"/>
                  <a:pt x="4292" y="17562"/>
                  <a:pt x="4051" y="17096"/>
                </a:cubicBezTo>
                <a:cubicBezTo>
                  <a:pt x="4011" y="17015"/>
                  <a:pt x="3936" y="16979"/>
                  <a:pt x="3857" y="16979"/>
                </a:cubicBezTo>
                <a:cubicBezTo>
                  <a:pt x="3841" y="16979"/>
                  <a:pt x="3825" y="16981"/>
                  <a:pt x="3810" y="16983"/>
                </a:cubicBezTo>
                <a:cubicBezTo>
                  <a:pt x="3617" y="17080"/>
                  <a:pt x="3456" y="17192"/>
                  <a:pt x="3312" y="17353"/>
                </a:cubicBezTo>
                <a:cubicBezTo>
                  <a:pt x="3183" y="17449"/>
                  <a:pt x="3054" y="17562"/>
                  <a:pt x="2926" y="17674"/>
                </a:cubicBezTo>
                <a:cubicBezTo>
                  <a:pt x="2749" y="17803"/>
                  <a:pt x="2556" y="17883"/>
                  <a:pt x="2363" y="17996"/>
                </a:cubicBezTo>
                <a:cubicBezTo>
                  <a:pt x="2187" y="18108"/>
                  <a:pt x="2010" y="18237"/>
                  <a:pt x="1833" y="18365"/>
                </a:cubicBezTo>
                <a:cubicBezTo>
                  <a:pt x="1640" y="18494"/>
                  <a:pt x="1447" y="18590"/>
                  <a:pt x="1238" y="18655"/>
                </a:cubicBezTo>
                <a:cubicBezTo>
                  <a:pt x="1013" y="18735"/>
                  <a:pt x="788" y="18831"/>
                  <a:pt x="563" y="18880"/>
                </a:cubicBezTo>
                <a:cubicBezTo>
                  <a:pt x="1238" y="18285"/>
                  <a:pt x="1737" y="17433"/>
                  <a:pt x="2154" y="16646"/>
                </a:cubicBezTo>
                <a:cubicBezTo>
                  <a:pt x="2621" y="15746"/>
                  <a:pt x="2990" y="14781"/>
                  <a:pt x="3247" y="13801"/>
                </a:cubicBezTo>
                <a:cubicBezTo>
                  <a:pt x="3762" y="11760"/>
                  <a:pt x="3874" y="9638"/>
                  <a:pt x="3617" y="7565"/>
                </a:cubicBezTo>
                <a:cubicBezTo>
                  <a:pt x="3456" y="6424"/>
                  <a:pt x="3199" y="5299"/>
                  <a:pt x="2829" y="4206"/>
                </a:cubicBezTo>
                <a:cubicBezTo>
                  <a:pt x="2799" y="4105"/>
                  <a:pt x="2705" y="4048"/>
                  <a:pt x="2612" y="4048"/>
                </a:cubicBezTo>
                <a:cubicBezTo>
                  <a:pt x="2556" y="4048"/>
                  <a:pt x="2501" y="4068"/>
                  <a:pt x="2460" y="4109"/>
                </a:cubicBezTo>
                <a:cubicBezTo>
                  <a:pt x="1785" y="4849"/>
                  <a:pt x="1045" y="5508"/>
                  <a:pt x="338" y="6199"/>
                </a:cubicBezTo>
                <a:cubicBezTo>
                  <a:pt x="338" y="6038"/>
                  <a:pt x="338" y="5877"/>
                  <a:pt x="354" y="5717"/>
                </a:cubicBezTo>
                <a:cubicBezTo>
                  <a:pt x="386" y="5443"/>
                  <a:pt x="354" y="5154"/>
                  <a:pt x="354" y="4881"/>
                </a:cubicBezTo>
                <a:cubicBezTo>
                  <a:pt x="354" y="4334"/>
                  <a:pt x="354" y="3788"/>
                  <a:pt x="386" y="3257"/>
                </a:cubicBezTo>
                <a:cubicBezTo>
                  <a:pt x="403" y="2261"/>
                  <a:pt x="499" y="1232"/>
                  <a:pt x="386" y="236"/>
                </a:cubicBezTo>
                <a:close/>
                <a:moveTo>
                  <a:pt x="272" y="0"/>
                </a:moveTo>
                <a:cubicBezTo>
                  <a:pt x="255" y="0"/>
                  <a:pt x="239" y="4"/>
                  <a:pt x="226" y="11"/>
                </a:cubicBezTo>
                <a:cubicBezTo>
                  <a:pt x="161" y="11"/>
                  <a:pt x="145" y="91"/>
                  <a:pt x="178" y="139"/>
                </a:cubicBezTo>
                <a:cubicBezTo>
                  <a:pt x="33" y="1168"/>
                  <a:pt x="65" y="2229"/>
                  <a:pt x="33" y="3257"/>
                </a:cubicBezTo>
                <a:cubicBezTo>
                  <a:pt x="17" y="3788"/>
                  <a:pt x="17" y="4318"/>
                  <a:pt x="1" y="4849"/>
                </a:cubicBezTo>
                <a:cubicBezTo>
                  <a:pt x="1" y="5122"/>
                  <a:pt x="1" y="5395"/>
                  <a:pt x="33" y="5684"/>
                </a:cubicBezTo>
                <a:cubicBezTo>
                  <a:pt x="65" y="5958"/>
                  <a:pt x="97" y="6231"/>
                  <a:pt x="97" y="6520"/>
                </a:cubicBezTo>
                <a:cubicBezTo>
                  <a:pt x="97" y="6582"/>
                  <a:pt x="174" y="6654"/>
                  <a:pt x="245" y="6654"/>
                </a:cubicBezTo>
                <a:cubicBezTo>
                  <a:pt x="267" y="6654"/>
                  <a:pt x="288" y="6647"/>
                  <a:pt x="306" y="6633"/>
                </a:cubicBezTo>
                <a:cubicBezTo>
                  <a:pt x="1094" y="6038"/>
                  <a:pt x="1833" y="5395"/>
                  <a:pt x="2524" y="4688"/>
                </a:cubicBezTo>
                <a:cubicBezTo>
                  <a:pt x="3071" y="6488"/>
                  <a:pt x="3328" y="8352"/>
                  <a:pt x="3279" y="10233"/>
                </a:cubicBezTo>
                <a:cubicBezTo>
                  <a:pt x="3263" y="12242"/>
                  <a:pt x="2829" y="14219"/>
                  <a:pt x="1978" y="16035"/>
                </a:cubicBezTo>
                <a:cubicBezTo>
                  <a:pt x="1720" y="16565"/>
                  <a:pt x="1447" y="17064"/>
                  <a:pt x="1126" y="17546"/>
                </a:cubicBezTo>
                <a:cubicBezTo>
                  <a:pt x="788" y="18044"/>
                  <a:pt x="403" y="18494"/>
                  <a:pt x="65" y="18992"/>
                </a:cubicBezTo>
                <a:cubicBezTo>
                  <a:pt x="49" y="19073"/>
                  <a:pt x="81" y="19153"/>
                  <a:pt x="145" y="19201"/>
                </a:cubicBezTo>
                <a:cubicBezTo>
                  <a:pt x="263" y="19227"/>
                  <a:pt x="381" y="19239"/>
                  <a:pt x="498" y="19239"/>
                </a:cubicBezTo>
                <a:cubicBezTo>
                  <a:pt x="748" y="19239"/>
                  <a:pt x="992" y="19182"/>
                  <a:pt x="1222" y="19073"/>
                </a:cubicBezTo>
                <a:cubicBezTo>
                  <a:pt x="1431" y="18992"/>
                  <a:pt x="1592" y="18864"/>
                  <a:pt x="1801" y="18767"/>
                </a:cubicBezTo>
                <a:cubicBezTo>
                  <a:pt x="2010" y="18671"/>
                  <a:pt x="2235" y="18574"/>
                  <a:pt x="2428" y="18446"/>
                </a:cubicBezTo>
                <a:cubicBezTo>
                  <a:pt x="2621" y="18333"/>
                  <a:pt x="2797" y="18205"/>
                  <a:pt x="2958" y="18060"/>
                </a:cubicBezTo>
                <a:cubicBezTo>
                  <a:pt x="3103" y="17948"/>
                  <a:pt x="3279" y="17835"/>
                  <a:pt x="3440" y="17739"/>
                </a:cubicBezTo>
                <a:lnTo>
                  <a:pt x="3794" y="17514"/>
                </a:lnTo>
                <a:cubicBezTo>
                  <a:pt x="3954" y="17883"/>
                  <a:pt x="4115" y="18269"/>
                  <a:pt x="4260" y="18655"/>
                </a:cubicBezTo>
                <a:cubicBezTo>
                  <a:pt x="4388" y="18976"/>
                  <a:pt x="4485" y="19314"/>
                  <a:pt x="4581" y="19651"/>
                </a:cubicBezTo>
                <a:cubicBezTo>
                  <a:pt x="4630" y="19876"/>
                  <a:pt x="4662" y="20101"/>
                  <a:pt x="4694" y="20310"/>
                </a:cubicBezTo>
                <a:cubicBezTo>
                  <a:pt x="4694" y="20535"/>
                  <a:pt x="4742" y="20760"/>
                  <a:pt x="4822" y="20969"/>
                </a:cubicBezTo>
                <a:cubicBezTo>
                  <a:pt x="4858" y="21018"/>
                  <a:pt x="4911" y="21043"/>
                  <a:pt x="4963" y="21043"/>
                </a:cubicBezTo>
                <a:cubicBezTo>
                  <a:pt x="5030" y="21043"/>
                  <a:pt x="5094" y="21002"/>
                  <a:pt x="5112" y="20921"/>
                </a:cubicBezTo>
                <a:lnTo>
                  <a:pt x="5112" y="20905"/>
                </a:lnTo>
                <a:cubicBezTo>
                  <a:pt x="5305" y="20583"/>
                  <a:pt x="5465" y="20262"/>
                  <a:pt x="5594" y="19924"/>
                </a:cubicBezTo>
                <a:cubicBezTo>
                  <a:pt x="5755" y="19603"/>
                  <a:pt x="5899" y="19265"/>
                  <a:pt x="6044" y="18928"/>
                </a:cubicBezTo>
                <a:cubicBezTo>
                  <a:pt x="6333" y="18189"/>
                  <a:pt x="6558" y="17433"/>
                  <a:pt x="6719" y="16662"/>
                </a:cubicBezTo>
                <a:cubicBezTo>
                  <a:pt x="7105" y="15103"/>
                  <a:pt x="7330" y="13495"/>
                  <a:pt x="7378" y="11888"/>
                </a:cubicBezTo>
                <a:cubicBezTo>
                  <a:pt x="7442" y="9301"/>
                  <a:pt x="6831" y="6745"/>
                  <a:pt x="5610" y="4463"/>
                </a:cubicBezTo>
                <a:cubicBezTo>
                  <a:pt x="5337" y="3965"/>
                  <a:pt x="5031" y="3402"/>
                  <a:pt x="4565" y="3049"/>
                </a:cubicBezTo>
                <a:cubicBezTo>
                  <a:pt x="4613" y="2984"/>
                  <a:pt x="4678" y="2920"/>
                  <a:pt x="4742" y="2856"/>
                </a:cubicBezTo>
                <a:cubicBezTo>
                  <a:pt x="4790" y="2791"/>
                  <a:pt x="4887" y="2727"/>
                  <a:pt x="4967" y="2647"/>
                </a:cubicBezTo>
                <a:cubicBezTo>
                  <a:pt x="5128" y="2502"/>
                  <a:pt x="5288" y="2357"/>
                  <a:pt x="5433" y="2197"/>
                </a:cubicBezTo>
                <a:lnTo>
                  <a:pt x="5706" y="1940"/>
                </a:lnTo>
                <a:lnTo>
                  <a:pt x="5931" y="1731"/>
                </a:lnTo>
                <a:cubicBezTo>
                  <a:pt x="6012" y="1650"/>
                  <a:pt x="6108" y="1570"/>
                  <a:pt x="6205" y="1490"/>
                </a:cubicBezTo>
                <a:cubicBezTo>
                  <a:pt x="6301" y="1409"/>
                  <a:pt x="6381" y="1313"/>
                  <a:pt x="6462" y="1200"/>
                </a:cubicBezTo>
                <a:cubicBezTo>
                  <a:pt x="6478" y="1152"/>
                  <a:pt x="6478" y="1088"/>
                  <a:pt x="6462" y="1040"/>
                </a:cubicBezTo>
                <a:cubicBezTo>
                  <a:pt x="6446" y="1023"/>
                  <a:pt x="6446" y="1007"/>
                  <a:pt x="6430" y="991"/>
                </a:cubicBezTo>
                <a:cubicBezTo>
                  <a:pt x="6414" y="991"/>
                  <a:pt x="6349" y="943"/>
                  <a:pt x="6333" y="943"/>
                </a:cubicBezTo>
                <a:cubicBezTo>
                  <a:pt x="6285" y="927"/>
                  <a:pt x="6253" y="911"/>
                  <a:pt x="6205" y="911"/>
                </a:cubicBezTo>
                <a:cubicBezTo>
                  <a:pt x="6044" y="879"/>
                  <a:pt x="5883" y="863"/>
                  <a:pt x="5722" y="831"/>
                </a:cubicBezTo>
                <a:cubicBezTo>
                  <a:pt x="5240" y="766"/>
                  <a:pt x="4758" y="686"/>
                  <a:pt x="4276" y="606"/>
                </a:cubicBezTo>
                <a:cubicBezTo>
                  <a:pt x="3183" y="429"/>
                  <a:pt x="2106" y="252"/>
                  <a:pt x="1013" y="91"/>
                </a:cubicBezTo>
                <a:cubicBezTo>
                  <a:pt x="788" y="59"/>
                  <a:pt x="563" y="43"/>
                  <a:pt x="338" y="27"/>
                </a:cubicBezTo>
                <a:cubicBezTo>
                  <a:pt x="319" y="8"/>
                  <a:pt x="295" y="0"/>
                  <a:pt x="27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18" name="Google Shape;3318;p27"/>
          <p:cNvGrpSpPr/>
          <p:nvPr/>
        </p:nvGrpSpPr>
        <p:grpSpPr>
          <a:xfrm rot="-6299960">
            <a:off x="5087633" y="1901061"/>
            <a:ext cx="388886" cy="602117"/>
            <a:chOff x="6776600" y="878250"/>
            <a:chExt cx="388897" cy="602135"/>
          </a:xfrm>
        </p:grpSpPr>
        <p:sp>
          <p:nvSpPr>
            <p:cNvPr id="3319" name="Google Shape;3319;p27"/>
            <p:cNvSpPr/>
            <p:nvPr/>
          </p:nvSpPr>
          <p:spPr>
            <a:xfrm>
              <a:off x="6798869" y="878250"/>
              <a:ext cx="208521" cy="222309"/>
            </a:xfrm>
            <a:custGeom>
              <a:rect b="b" l="l" r="r" t="t"/>
              <a:pathLst>
                <a:path extrusionOk="0" h="4502" w="4223">
                  <a:moveTo>
                    <a:pt x="1416" y="320"/>
                  </a:moveTo>
                  <a:cubicBezTo>
                    <a:pt x="1510" y="361"/>
                    <a:pt x="1594" y="414"/>
                    <a:pt x="1667" y="487"/>
                  </a:cubicBezTo>
                  <a:cubicBezTo>
                    <a:pt x="1646" y="487"/>
                    <a:pt x="1625" y="498"/>
                    <a:pt x="1615" y="508"/>
                  </a:cubicBezTo>
                  <a:lnTo>
                    <a:pt x="1604" y="487"/>
                  </a:lnTo>
                  <a:cubicBezTo>
                    <a:pt x="1582" y="448"/>
                    <a:pt x="1544" y="429"/>
                    <a:pt x="1505" y="429"/>
                  </a:cubicBezTo>
                  <a:cubicBezTo>
                    <a:pt x="1473" y="429"/>
                    <a:pt x="1440" y="442"/>
                    <a:pt x="1416" y="466"/>
                  </a:cubicBezTo>
                  <a:lnTo>
                    <a:pt x="1416" y="320"/>
                  </a:lnTo>
                  <a:close/>
                  <a:moveTo>
                    <a:pt x="1426" y="844"/>
                  </a:moveTo>
                  <a:cubicBezTo>
                    <a:pt x="1447" y="970"/>
                    <a:pt x="1479" y="1085"/>
                    <a:pt x="1521" y="1211"/>
                  </a:cubicBezTo>
                  <a:lnTo>
                    <a:pt x="1510" y="1211"/>
                  </a:lnTo>
                  <a:cubicBezTo>
                    <a:pt x="1489" y="1190"/>
                    <a:pt x="1458" y="1190"/>
                    <a:pt x="1426" y="1190"/>
                  </a:cubicBezTo>
                  <a:lnTo>
                    <a:pt x="1426" y="844"/>
                  </a:lnTo>
                  <a:close/>
                  <a:moveTo>
                    <a:pt x="3419" y="1756"/>
                  </a:moveTo>
                  <a:cubicBezTo>
                    <a:pt x="3387" y="1809"/>
                    <a:pt x="3356" y="1840"/>
                    <a:pt x="3314" y="1882"/>
                  </a:cubicBezTo>
                  <a:cubicBezTo>
                    <a:pt x="3303" y="1840"/>
                    <a:pt x="3293" y="1798"/>
                    <a:pt x="3282" y="1756"/>
                  </a:cubicBezTo>
                  <a:close/>
                  <a:moveTo>
                    <a:pt x="1112" y="1903"/>
                  </a:moveTo>
                  <a:cubicBezTo>
                    <a:pt x="1112" y="1924"/>
                    <a:pt x="1112" y="1945"/>
                    <a:pt x="1112" y="1966"/>
                  </a:cubicBezTo>
                  <a:cubicBezTo>
                    <a:pt x="1122" y="2018"/>
                    <a:pt x="1133" y="2060"/>
                    <a:pt x="1143" y="2113"/>
                  </a:cubicBezTo>
                  <a:lnTo>
                    <a:pt x="1059" y="2029"/>
                  </a:lnTo>
                  <a:cubicBezTo>
                    <a:pt x="1038" y="2008"/>
                    <a:pt x="1007" y="1997"/>
                    <a:pt x="975" y="1997"/>
                  </a:cubicBezTo>
                  <a:cubicBezTo>
                    <a:pt x="1017" y="1966"/>
                    <a:pt x="1070" y="1934"/>
                    <a:pt x="1112" y="1903"/>
                  </a:cubicBezTo>
                  <a:close/>
                  <a:moveTo>
                    <a:pt x="703" y="2165"/>
                  </a:moveTo>
                  <a:cubicBezTo>
                    <a:pt x="703" y="2197"/>
                    <a:pt x="713" y="2218"/>
                    <a:pt x="713" y="2249"/>
                  </a:cubicBezTo>
                  <a:cubicBezTo>
                    <a:pt x="703" y="2270"/>
                    <a:pt x="692" y="2291"/>
                    <a:pt x="703" y="2312"/>
                  </a:cubicBezTo>
                  <a:cubicBezTo>
                    <a:pt x="703" y="2333"/>
                    <a:pt x="713" y="2343"/>
                    <a:pt x="713" y="2354"/>
                  </a:cubicBezTo>
                  <a:lnTo>
                    <a:pt x="493" y="2322"/>
                  </a:lnTo>
                  <a:cubicBezTo>
                    <a:pt x="566" y="2270"/>
                    <a:pt x="629" y="2218"/>
                    <a:pt x="703" y="2165"/>
                  </a:cubicBezTo>
                  <a:close/>
                  <a:moveTo>
                    <a:pt x="1950" y="833"/>
                  </a:moveTo>
                  <a:lnTo>
                    <a:pt x="1950" y="833"/>
                  </a:lnTo>
                  <a:cubicBezTo>
                    <a:pt x="2108" y="1096"/>
                    <a:pt x="2234" y="1379"/>
                    <a:pt x="2370" y="1599"/>
                  </a:cubicBezTo>
                  <a:cubicBezTo>
                    <a:pt x="2399" y="1642"/>
                    <a:pt x="2443" y="1666"/>
                    <a:pt x="2488" y="1666"/>
                  </a:cubicBezTo>
                  <a:cubicBezTo>
                    <a:pt x="2508" y="1666"/>
                    <a:pt x="2529" y="1661"/>
                    <a:pt x="2548" y="1651"/>
                  </a:cubicBezTo>
                  <a:cubicBezTo>
                    <a:pt x="2557" y="1652"/>
                    <a:pt x="2565" y="1652"/>
                    <a:pt x="2574" y="1652"/>
                  </a:cubicBezTo>
                  <a:cubicBezTo>
                    <a:pt x="2749" y="1652"/>
                    <a:pt x="2974" y="1554"/>
                    <a:pt x="3094" y="1504"/>
                  </a:cubicBezTo>
                  <a:cubicBezTo>
                    <a:pt x="3335" y="1410"/>
                    <a:pt x="3576" y="1295"/>
                    <a:pt x="3817" y="1211"/>
                  </a:cubicBezTo>
                  <a:lnTo>
                    <a:pt x="3817" y="1211"/>
                  </a:lnTo>
                  <a:cubicBezTo>
                    <a:pt x="3775" y="1274"/>
                    <a:pt x="3744" y="1337"/>
                    <a:pt x="3691" y="1410"/>
                  </a:cubicBezTo>
                  <a:cubicBezTo>
                    <a:pt x="3670" y="1374"/>
                    <a:pt x="3629" y="1353"/>
                    <a:pt x="3589" y="1353"/>
                  </a:cubicBezTo>
                  <a:cubicBezTo>
                    <a:pt x="3570" y="1353"/>
                    <a:pt x="3551" y="1358"/>
                    <a:pt x="3534" y="1368"/>
                  </a:cubicBezTo>
                  <a:cubicBezTo>
                    <a:pt x="3335" y="1473"/>
                    <a:pt x="3387" y="1525"/>
                    <a:pt x="3125" y="1525"/>
                  </a:cubicBezTo>
                  <a:cubicBezTo>
                    <a:pt x="3052" y="1525"/>
                    <a:pt x="2999" y="1588"/>
                    <a:pt x="3010" y="1662"/>
                  </a:cubicBezTo>
                  <a:lnTo>
                    <a:pt x="2999" y="1641"/>
                  </a:lnTo>
                  <a:cubicBezTo>
                    <a:pt x="2976" y="1609"/>
                    <a:pt x="2939" y="1593"/>
                    <a:pt x="2902" y="1593"/>
                  </a:cubicBezTo>
                  <a:cubicBezTo>
                    <a:pt x="2855" y="1593"/>
                    <a:pt x="2807" y="1619"/>
                    <a:pt x="2789" y="1672"/>
                  </a:cubicBezTo>
                  <a:cubicBezTo>
                    <a:pt x="2767" y="1653"/>
                    <a:pt x="2742" y="1645"/>
                    <a:pt x="2718" y="1645"/>
                  </a:cubicBezTo>
                  <a:cubicBezTo>
                    <a:pt x="2650" y="1645"/>
                    <a:pt x="2588" y="1710"/>
                    <a:pt x="2611" y="1788"/>
                  </a:cubicBezTo>
                  <a:cubicBezTo>
                    <a:pt x="2674" y="2008"/>
                    <a:pt x="2737" y="2228"/>
                    <a:pt x="2800" y="2448"/>
                  </a:cubicBezTo>
                  <a:cubicBezTo>
                    <a:pt x="2496" y="1924"/>
                    <a:pt x="2234" y="1379"/>
                    <a:pt x="1950" y="833"/>
                  </a:cubicBezTo>
                  <a:close/>
                  <a:moveTo>
                    <a:pt x="1384" y="2322"/>
                  </a:moveTo>
                  <a:cubicBezTo>
                    <a:pt x="1426" y="2375"/>
                    <a:pt x="1468" y="2427"/>
                    <a:pt x="1521" y="2480"/>
                  </a:cubicBezTo>
                  <a:lnTo>
                    <a:pt x="1384" y="2448"/>
                  </a:lnTo>
                  <a:lnTo>
                    <a:pt x="1384" y="2322"/>
                  </a:lnTo>
                  <a:close/>
                  <a:moveTo>
                    <a:pt x="1730" y="2480"/>
                  </a:moveTo>
                  <a:cubicBezTo>
                    <a:pt x="1804" y="2595"/>
                    <a:pt x="1867" y="2710"/>
                    <a:pt x="1930" y="2836"/>
                  </a:cubicBezTo>
                  <a:cubicBezTo>
                    <a:pt x="1888" y="2794"/>
                    <a:pt x="1846" y="2763"/>
                    <a:pt x="1814" y="2721"/>
                  </a:cubicBezTo>
                  <a:cubicBezTo>
                    <a:pt x="1798" y="2700"/>
                    <a:pt x="1772" y="2689"/>
                    <a:pt x="1746" y="2689"/>
                  </a:cubicBezTo>
                  <a:cubicBezTo>
                    <a:pt x="1720" y="2689"/>
                    <a:pt x="1694" y="2700"/>
                    <a:pt x="1678" y="2721"/>
                  </a:cubicBezTo>
                  <a:lnTo>
                    <a:pt x="1667" y="2721"/>
                  </a:lnTo>
                  <a:lnTo>
                    <a:pt x="1667" y="2700"/>
                  </a:lnTo>
                  <a:cubicBezTo>
                    <a:pt x="1699" y="2658"/>
                    <a:pt x="1699" y="2595"/>
                    <a:pt x="1667" y="2543"/>
                  </a:cubicBezTo>
                  <a:cubicBezTo>
                    <a:pt x="1699" y="2532"/>
                    <a:pt x="1720" y="2511"/>
                    <a:pt x="1730" y="2480"/>
                  </a:cubicBezTo>
                  <a:close/>
                  <a:moveTo>
                    <a:pt x="2768" y="2878"/>
                  </a:moveTo>
                  <a:cubicBezTo>
                    <a:pt x="2800" y="2931"/>
                    <a:pt x="2831" y="2983"/>
                    <a:pt x="2863" y="3036"/>
                  </a:cubicBezTo>
                  <a:lnTo>
                    <a:pt x="2768" y="3025"/>
                  </a:lnTo>
                  <a:cubicBezTo>
                    <a:pt x="2779" y="2994"/>
                    <a:pt x="2789" y="2973"/>
                    <a:pt x="2779" y="2941"/>
                  </a:cubicBezTo>
                  <a:cubicBezTo>
                    <a:pt x="2779" y="2920"/>
                    <a:pt x="2779" y="2899"/>
                    <a:pt x="2768" y="2878"/>
                  </a:cubicBezTo>
                  <a:close/>
                  <a:moveTo>
                    <a:pt x="3125" y="2878"/>
                  </a:moveTo>
                  <a:lnTo>
                    <a:pt x="3125" y="2878"/>
                  </a:lnTo>
                  <a:cubicBezTo>
                    <a:pt x="3167" y="2952"/>
                    <a:pt x="3209" y="3015"/>
                    <a:pt x="3251" y="3088"/>
                  </a:cubicBezTo>
                  <a:lnTo>
                    <a:pt x="3135" y="3067"/>
                  </a:lnTo>
                  <a:cubicBezTo>
                    <a:pt x="3135" y="3056"/>
                    <a:pt x="3135" y="3046"/>
                    <a:pt x="3135" y="3036"/>
                  </a:cubicBezTo>
                  <a:cubicBezTo>
                    <a:pt x="3135" y="2983"/>
                    <a:pt x="3135" y="2931"/>
                    <a:pt x="3125" y="2878"/>
                  </a:cubicBezTo>
                  <a:close/>
                  <a:moveTo>
                    <a:pt x="3471" y="2773"/>
                  </a:moveTo>
                  <a:cubicBezTo>
                    <a:pt x="3565" y="2889"/>
                    <a:pt x="3670" y="3015"/>
                    <a:pt x="3754" y="3140"/>
                  </a:cubicBezTo>
                  <a:cubicBezTo>
                    <a:pt x="3681" y="3140"/>
                    <a:pt x="3607" y="3130"/>
                    <a:pt x="3534" y="3119"/>
                  </a:cubicBezTo>
                  <a:cubicBezTo>
                    <a:pt x="3513" y="3004"/>
                    <a:pt x="3492" y="2889"/>
                    <a:pt x="3471" y="2773"/>
                  </a:cubicBezTo>
                  <a:close/>
                  <a:moveTo>
                    <a:pt x="2328" y="3140"/>
                  </a:moveTo>
                  <a:cubicBezTo>
                    <a:pt x="2338" y="3151"/>
                    <a:pt x="2338" y="3161"/>
                    <a:pt x="2349" y="3161"/>
                  </a:cubicBezTo>
                  <a:cubicBezTo>
                    <a:pt x="2223" y="3476"/>
                    <a:pt x="2034" y="3770"/>
                    <a:pt x="1825" y="4021"/>
                  </a:cubicBezTo>
                  <a:lnTo>
                    <a:pt x="1814" y="4021"/>
                  </a:lnTo>
                  <a:cubicBezTo>
                    <a:pt x="1846" y="3979"/>
                    <a:pt x="1846" y="3927"/>
                    <a:pt x="1814" y="3885"/>
                  </a:cubicBezTo>
                  <a:lnTo>
                    <a:pt x="1814" y="3885"/>
                  </a:lnTo>
                  <a:cubicBezTo>
                    <a:pt x="1828" y="3891"/>
                    <a:pt x="1841" y="3894"/>
                    <a:pt x="1854" y="3894"/>
                  </a:cubicBezTo>
                  <a:cubicBezTo>
                    <a:pt x="1928" y="3894"/>
                    <a:pt x="1977" y="3799"/>
                    <a:pt x="1950" y="3728"/>
                  </a:cubicBezTo>
                  <a:cubicBezTo>
                    <a:pt x="1930" y="3696"/>
                    <a:pt x="1919" y="3665"/>
                    <a:pt x="1909" y="3633"/>
                  </a:cubicBezTo>
                  <a:lnTo>
                    <a:pt x="1909" y="3633"/>
                  </a:lnTo>
                  <a:cubicBezTo>
                    <a:pt x="1930" y="3649"/>
                    <a:pt x="1953" y="3657"/>
                    <a:pt x="1975" y="3657"/>
                  </a:cubicBezTo>
                  <a:cubicBezTo>
                    <a:pt x="2038" y="3657"/>
                    <a:pt x="2092" y="3596"/>
                    <a:pt x="2076" y="3518"/>
                  </a:cubicBezTo>
                  <a:cubicBezTo>
                    <a:pt x="2045" y="3403"/>
                    <a:pt x="2013" y="3287"/>
                    <a:pt x="1982" y="3172"/>
                  </a:cubicBezTo>
                  <a:lnTo>
                    <a:pt x="1982" y="3172"/>
                  </a:lnTo>
                  <a:cubicBezTo>
                    <a:pt x="2034" y="3214"/>
                    <a:pt x="2076" y="3245"/>
                    <a:pt x="2118" y="3287"/>
                  </a:cubicBezTo>
                  <a:cubicBezTo>
                    <a:pt x="2140" y="3309"/>
                    <a:pt x="2167" y="3319"/>
                    <a:pt x="2194" y="3319"/>
                  </a:cubicBezTo>
                  <a:cubicBezTo>
                    <a:pt x="2255" y="3319"/>
                    <a:pt x="2314" y="3266"/>
                    <a:pt x="2307" y="3193"/>
                  </a:cubicBezTo>
                  <a:cubicBezTo>
                    <a:pt x="2318" y="3172"/>
                    <a:pt x="2328" y="3161"/>
                    <a:pt x="2328" y="3140"/>
                  </a:cubicBezTo>
                  <a:close/>
                  <a:moveTo>
                    <a:pt x="1278" y="1"/>
                  </a:moveTo>
                  <a:cubicBezTo>
                    <a:pt x="1206" y="1"/>
                    <a:pt x="1143" y="59"/>
                    <a:pt x="1143" y="141"/>
                  </a:cubicBezTo>
                  <a:cubicBezTo>
                    <a:pt x="1154" y="634"/>
                    <a:pt x="1206" y="1148"/>
                    <a:pt x="1258" y="1641"/>
                  </a:cubicBezTo>
                  <a:cubicBezTo>
                    <a:pt x="1258" y="1641"/>
                    <a:pt x="1258" y="1651"/>
                    <a:pt x="1258" y="1651"/>
                  </a:cubicBezTo>
                  <a:cubicBezTo>
                    <a:pt x="1242" y="1650"/>
                    <a:pt x="1225" y="1650"/>
                    <a:pt x="1208" y="1650"/>
                  </a:cubicBezTo>
                  <a:cubicBezTo>
                    <a:pt x="1056" y="1650"/>
                    <a:pt x="899" y="1693"/>
                    <a:pt x="776" y="1788"/>
                  </a:cubicBezTo>
                  <a:cubicBezTo>
                    <a:pt x="524" y="1924"/>
                    <a:pt x="283" y="2092"/>
                    <a:pt x="73" y="2301"/>
                  </a:cubicBezTo>
                  <a:cubicBezTo>
                    <a:pt x="0" y="2375"/>
                    <a:pt x="31" y="2511"/>
                    <a:pt x="136" y="2543"/>
                  </a:cubicBezTo>
                  <a:cubicBezTo>
                    <a:pt x="587" y="2637"/>
                    <a:pt x="1038" y="2668"/>
                    <a:pt x="1489" y="2752"/>
                  </a:cubicBezTo>
                  <a:cubicBezTo>
                    <a:pt x="1531" y="3298"/>
                    <a:pt x="1489" y="3822"/>
                    <a:pt x="1489" y="4367"/>
                  </a:cubicBezTo>
                  <a:cubicBezTo>
                    <a:pt x="1489" y="4446"/>
                    <a:pt x="1555" y="4501"/>
                    <a:pt x="1623" y="4501"/>
                  </a:cubicBezTo>
                  <a:cubicBezTo>
                    <a:pt x="1645" y="4501"/>
                    <a:pt x="1668" y="4496"/>
                    <a:pt x="1688" y="4483"/>
                  </a:cubicBezTo>
                  <a:cubicBezTo>
                    <a:pt x="2150" y="4168"/>
                    <a:pt x="2401" y="3696"/>
                    <a:pt x="2643" y="3214"/>
                  </a:cubicBezTo>
                  <a:cubicBezTo>
                    <a:pt x="3023" y="3304"/>
                    <a:pt x="3420" y="3411"/>
                    <a:pt x="3812" y="3411"/>
                  </a:cubicBezTo>
                  <a:cubicBezTo>
                    <a:pt x="3873" y="3411"/>
                    <a:pt x="3934" y="3408"/>
                    <a:pt x="3995" y="3403"/>
                  </a:cubicBezTo>
                  <a:cubicBezTo>
                    <a:pt x="4100" y="3403"/>
                    <a:pt x="4163" y="3287"/>
                    <a:pt x="4121" y="3203"/>
                  </a:cubicBezTo>
                  <a:cubicBezTo>
                    <a:pt x="3922" y="2836"/>
                    <a:pt x="3618" y="2564"/>
                    <a:pt x="3377" y="2228"/>
                  </a:cubicBezTo>
                  <a:cubicBezTo>
                    <a:pt x="3534" y="2092"/>
                    <a:pt x="3670" y="1934"/>
                    <a:pt x="3786" y="1756"/>
                  </a:cubicBezTo>
                  <a:cubicBezTo>
                    <a:pt x="3964" y="1546"/>
                    <a:pt x="4100" y="1305"/>
                    <a:pt x="4195" y="1043"/>
                  </a:cubicBezTo>
                  <a:cubicBezTo>
                    <a:pt x="4223" y="949"/>
                    <a:pt x="4142" y="872"/>
                    <a:pt x="4057" y="872"/>
                  </a:cubicBezTo>
                  <a:cubicBezTo>
                    <a:pt x="4047" y="872"/>
                    <a:pt x="4037" y="873"/>
                    <a:pt x="4027" y="875"/>
                  </a:cubicBezTo>
                  <a:cubicBezTo>
                    <a:pt x="3723" y="938"/>
                    <a:pt x="3429" y="1054"/>
                    <a:pt x="3167" y="1200"/>
                  </a:cubicBezTo>
                  <a:cubicBezTo>
                    <a:pt x="2999" y="1274"/>
                    <a:pt x="2831" y="1337"/>
                    <a:pt x="2664" y="1389"/>
                  </a:cubicBezTo>
                  <a:cubicBezTo>
                    <a:pt x="2632" y="1400"/>
                    <a:pt x="2611" y="1410"/>
                    <a:pt x="2590" y="1410"/>
                  </a:cubicBezTo>
                  <a:cubicBezTo>
                    <a:pt x="2297" y="886"/>
                    <a:pt x="1971" y="99"/>
                    <a:pt x="1311" y="5"/>
                  </a:cubicBezTo>
                  <a:cubicBezTo>
                    <a:pt x="1300" y="2"/>
                    <a:pt x="1289" y="1"/>
                    <a:pt x="1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27"/>
            <p:cNvSpPr/>
            <p:nvPr/>
          </p:nvSpPr>
          <p:spPr>
            <a:xfrm>
              <a:off x="6776600" y="1074778"/>
              <a:ext cx="388897" cy="405607"/>
            </a:xfrm>
            <a:custGeom>
              <a:rect b="b" l="l" r="r" t="t"/>
              <a:pathLst>
                <a:path extrusionOk="0" h="8214" w="7876">
                  <a:moveTo>
                    <a:pt x="5105" y="1487"/>
                  </a:moveTo>
                  <a:cubicBezTo>
                    <a:pt x="5137" y="1487"/>
                    <a:pt x="5169" y="1487"/>
                    <a:pt x="5201" y="1488"/>
                  </a:cubicBezTo>
                  <a:cubicBezTo>
                    <a:pt x="5149" y="1751"/>
                    <a:pt x="5013" y="1992"/>
                    <a:pt x="4824" y="2180"/>
                  </a:cubicBezTo>
                  <a:cubicBezTo>
                    <a:pt x="4678" y="2327"/>
                    <a:pt x="4463" y="2460"/>
                    <a:pt x="4263" y="2460"/>
                  </a:cubicBezTo>
                  <a:cubicBezTo>
                    <a:pt x="4105" y="2460"/>
                    <a:pt x="3956" y="2376"/>
                    <a:pt x="3859" y="2149"/>
                  </a:cubicBezTo>
                  <a:cubicBezTo>
                    <a:pt x="3744" y="1866"/>
                    <a:pt x="4037" y="1709"/>
                    <a:pt x="4237" y="1625"/>
                  </a:cubicBezTo>
                  <a:cubicBezTo>
                    <a:pt x="4520" y="1530"/>
                    <a:pt x="4812" y="1487"/>
                    <a:pt x="5105" y="1487"/>
                  </a:cubicBezTo>
                  <a:close/>
                  <a:moveTo>
                    <a:pt x="3694" y="4410"/>
                  </a:moveTo>
                  <a:cubicBezTo>
                    <a:pt x="4046" y="4410"/>
                    <a:pt x="4439" y="4586"/>
                    <a:pt x="4656" y="4792"/>
                  </a:cubicBezTo>
                  <a:cubicBezTo>
                    <a:pt x="5096" y="5211"/>
                    <a:pt x="5076" y="5809"/>
                    <a:pt x="4887" y="6333"/>
                  </a:cubicBezTo>
                  <a:cubicBezTo>
                    <a:pt x="4781" y="6346"/>
                    <a:pt x="4671" y="6353"/>
                    <a:pt x="4561" y="6353"/>
                  </a:cubicBezTo>
                  <a:cubicBezTo>
                    <a:pt x="3697" y="6353"/>
                    <a:pt x="2768" y="5941"/>
                    <a:pt x="3010" y="4928"/>
                  </a:cubicBezTo>
                  <a:cubicBezTo>
                    <a:pt x="3103" y="4548"/>
                    <a:pt x="3382" y="4410"/>
                    <a:pt x="3694" y="4410"/>
                  </a:cubicBezTo>
                  <a:close/>
                  <a:moveTo>
                    <a:pt x="3655" y="0"/>
                  </a:moveTo>
                  <a:cubicBezTo>
                    <a:pt x="3569" y="0"/>
                    <a:pt x="3487" y="3"/>
                    <a:pt x="3408" y="10"/>
                  </a:cubicBezTo>
                  <a:cubicBezTo>
                    <a:pt x="3296" y="10"/>
                    <a:pt x="3293" y="188"/>
                    <a:pt x="3399" y="188"/>
                  </a:cubicBezTo>
                  <a:cubicBezTo>
                    <a:pt x="3402" y="188"/>
                    <a:pt x="3405" y="188"/>
                    <a:pt x="3408" y="188"/>
                  </a:cubicBezTo>
                  <a:cubicBezTo>
                    <a:pt x="3428" y="188"/>
                    <a:pt x="3448" y="187"/>
                    <a:pt x="3467" y="187"/>
                  </a:cubicBezTo>
                  <a:cubicBezTo>
                    <a:pt x="3919" y="187"/>
                    <a:pt x="4369" y="303"/>
                    <a:pt x="4761" y="524"/>
                  </a:cubicBezTo>
                  <a:cubicBezTo>
                    <a:pt x="5013" y="660"/>
                    <a:pt x="5180" y="912"/>
                    <a:pt x="5222" y="1195"/>
                  </a:cubicBezTo>
                  <a:cubicBezTo>
                    <a:pt x="5170" y="1192"/>
                    <a:pt x="5118" y="1190"/>
                    <a:pt x="5066" y="1190"/>
                  </a:cubicBezTo>
                  <a:cubicBezTo>
                    <a:pt x="4759" y="1190"/>
                    <a:pt x="4450" y="1242"/>
                    <a:pt x="4163" y="1331"/>
                  </a:cubicBezTo>
                  <a:cubicBezTo>
                    <a:pt x="3167" y="1655"/>
                    <a:pt x="3583" y="2747"/>
                    <a:pt x="4310" y="2747"/>
                  </a:cubicBezTo>
                  <a:cubicBezTo>
                    <a:pt x="4501" y="2747"/>
                    <a:pt x="4714" y="2671"/>
                    <a:pt x="4929" y="2485"/>
                  </a:cubicBezTo>
                  <a:cubicBezTo>
                    <a:pt x="5233" y="2243"/>
                    <a:pt x="5432" y="1897"/>
                    <a:pt x="5495" y="1520"/>
                  </a:cubicBezTo>
                  <a:cubicBezTo>
                    <a:pt x="6544" y="1677"/>
                    <a:pt x="7204" y="2862"/>
                    <a:pt x="7246" y="3837"/>
                  </a:cubicBezTo>
                  <a:cubicBezTo>
                    <a:pt x="7299" y="4980"/>
                    <a:pt x="6386" y="5819"/>
                    <a:pt x="5390" y="6207"/>
                  </a:cubicBezTo>
                  <a:cubicBezTo>
                    <a:pt x="5348" y="6228"/>
                    <a:pt x="5296" y="6249"/>
                    <a:pt x="5243" y="6260"/>
                  </a:cubicBezTo>
                  <a:cubicBezTo>
                    <a:pt x="5401" y="5672"/>
                    <a:pt x="5264" y="5043"/>
                    <a:pt x="4866" y="4582"/>
                  </a:cubicBezTo>
                  <a:cubicBezTo>
                    <a:pt x="4593" y="4264"/>
                    <a:pt x="4200" y="4105"/>
                    <a:pt x="3819" y="4105"/>
                  </a:cubicBezTo>
                  <a:cubicBezTo>
                    <a:pt x="3308" y="4105"/>
                    <a:pt x="2818" y="4393"/>
                    <a:pt x="2674" y="4970"/>
                  </a:cubicBezTo>
                  <a:cubicBezTo>
                    <a:pt x="2416" y="6023"/>
                    <a:pt x="3674" y="6701"/>
                    <a:pt x="4543" y="6701"/>
                  </a:cubicBezTo>
                  <a:cubicBezTo>
                    <a:pt x="4556" y="6701"/>
                    <a:pt x="4570" y="6700"/>
                    <a:pt x="4583" y="6700"/>
                  </a:cubicBezTo>
                  <a:lnTo>
                    <a:pt x="4719" y="6700"/>
                  </a:lnTo>
                  <a:lnTo>
                    <a:pt x="4719" y="6711"/>
                  </a:lnTo>
                  <a:cubicBezTo>
                    <a:pt x="4282" y="7513"/>
                    <a:pt x="3503" y="7876"/>
                    <a:pt x="2661" y="7876"/>
                  </a:cubicBezTo>
                  <a:cubicBezTo>
                    <a:pt x="2513" y="7876"/>
                    <a:pt x="2363" y="7865"/>
                    <a:pt x="2213" y="7843"/>
                  </a:cubicBezTo>
                  <a:cubicBezTo>
                    <a:pt x="1217" y="7686"/>
                    <a:pt x="441" y="7057"/>
                    <a:pt x="472" y="6008"/>
                  </a:cubicBezTo>
                  <a:cubicBezTo>
                    <a:pt x="484" y="5909"/>
                    <a:pt x="407" y="5851"/>
                    <a:pt x="334" y="5851"/>
                  </a:cubicBezTo>
                  <a:cubicBezTo>
                    <a:pt x="275" y="5851"/>
                    <a:pt x="219" y="5887"/>
                    <a:pt x="210" y="5966"/>
                  </a:cubicBezTo>
                  <a:cubicBezTo>
                    <a:pt x="0" y="6962"/>
                    <a:pt x="724" y="7675"/>
                    <a:pt x="1594" y="8011"/>
                  </a:cubicBezTo>
                  <a:cubicBezTo>
                    <a:pt x="1930" y="8147"/>
                    <a:pt x="2282" y="8214"/>
                    <a:pt x="2633" y="8214"/>
                  </a:cubicBezTo>
                  <a:cubicBezTo>
                    <a:pt x="3279" y="8214"/>
                    <a:pt x="3919" y="7988"/>
                    <a:pt x="4436" y="7560"/>
                  </a:cubicBezTo>
                  <a:cubicBezTo>
                    <a:pt x="4719" y="7308"/>
                    <a:pt x="4950" y="6994"/>
                    <a:pt x="5107" y="6648"/>
                  </a:cubicBezTo>
                  <a:cubicBezTo>
                    <a:pt x="5998" y="6427"/>
                    <a:pt x="6764" y="5872"/>
                    <a:pt x="7257" y="5106"/>
                  </a:cubicBezTo>
                  <a:cubicBezTo>
                    <a:pt x="7875" y="4110"/>
                    <a:pt x="7529" y="2768"/>
                    <a:pt x="6816" y="1960"/>
                  </a:cubicBezTo>
                  <a:cubicBezTo>
                    <a:pt x="6470" y="1572"/>
                    <a:pt x="6009" y="1310"/>
                    <a:pt x="5505" y="1226"/>
                  </a:cubicBezTo>
                  <a:cubicBezTo>
                    <a:pt x="5484" y="1058"/>
                    <a:pt x="5422" y="891"/>
                    <a:pt x="5338" y="744"/>
                  </a:cubicBezTo>
                  <a:cubicBezTo>
                    <a:pt x="5033" y="181"/>
                    <a:pt x="4275" y="0"/>
                    <a:pt x="3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21" name="Google Shape;3321;p27"/>
          <p:cNvSpPr/>
          <p:nvPr/>
        </p:nvSpPr>
        <p:spPr>
          <a:xfrm>
            <a:off x="7165497" y="3220275"/>
            <a:ext cx="1183232" cy="1392664"/>
          </a:xfrm>
          <a:custGeom>
            <a:rect b="b" l="l" r="r" t="t"/>
            <a:pathLst>
              <a:path extrusionOk="0" h="76279" w="64808">
                <a:moveTo>
                  <a:pt x="43212" y="863"/>
                </a:moveTo>
                <a:cubicBezTo>
                  <a:pt x="43278" y="863"/>
                  <a:pt x="43347" y="869"/>
                  <a:pt x="43419" y="884"/>
                </a:cubicBezTo>
                <a:cubicBezTo>
                  <a:pt x="45284" y="1248"/>
                  <a:pt x="43141" y="3734"/>
                  <a:pt x="42541" y="4570"/>
                </a:cubicBezTo>
                <a:cubicBezTo>
                  <a:pt x="42155" y="4398"/>
                  <a:pt x="41769" y="4248"/>
                  <a:pt x="41362" y="4098"/>
                </a:cubicBezTo>
                <a:cubicBezTo>
                  <a:pt x="41789" y="3224"/>
                  <a:pt x="41984" y="863"/>
                  <a:pt x="43212" y="863"/>
                </a:cubicBezTo>
                <a:close/>
                <a:moveTo>
                  <a:pt x="43055" y="5963"/>
                </a:moveTo>
                <a:cubicBezTo>
                  <a:pt x="42776" y="6070"/>
                  <a:pt x="42498" y="6220"/>
                  <a:pt x="42262" y="6413"/>
                </a:cubicBezTo>
                <a:cubicBezTo>
                  <a:pt x="41962" y="6391"/>
                  <a:pt x="41640" y="6370"/>
                  <a:pt x="41705" y="6327"/>
                </a:cubicBezTo>
                <a:cubicBezTo>
                  <a:pt x="42069" y="6091"/>
                  <a:pt x="42605" y="6027"/>
                  <a:pt x="43055" y="5963"/>
                </a:cubicBezTo>
                <a:close/>
                <a:moveTo>
                  <a:pt x="43248" y="6370"/>
                </a:moveTo>
                <a:lnTo>
                  <a:pt x="43248" y="6370"/>
                </a:lnTo>
                <a:cubicBezTo>
                  <a:pt x="43226" y="6413"/>
                  <a:pt x="43205" y="6456"/>
                  <a:pt x="43162" y="6498"/>
                </a:cubicBezTo>
                <a:cubicBezTo>
                  <a:pt x="43098" y="6477"/>
                  <a:pt x="43033" y="6477"/>
                  <a:pt x="42991" y="6456"/>
                </a:cubicBezTo>
                <a:cubicBezTo>
                  <a:pt x="43076" y="6434"/>
                  <a:pt x="43162" y="6413"/>
                  <a:pt x="43248" y="6370"/>
                </a:cubicBezTo>
                <a:close/>
                <a:moveTo>
                  <a:pt x="43398" y="5898"/>
                </a:moveTo>
                <a:cubicBezTo>
                  <a:pt x="43801" y="6090"/>
                  <a:pt x="44202" y="6290"/>
                  <a:pt x="44599" y="6499"/>
                </a:cubicBezTo>
                <a:lnTo>
                  <a:pt x="44599" y="6499"/>
                </a:lnTo>
                <a:cubicBezTo>
                  <a:pt x="44199" y="6500"/>
                  <a:pt x="43820" y="6543"/>
                  <a:pt x="43441" y="6627"/>
                </a:cubicBezTo>
                <a:lnTo>
                  <a:pt x="43355" y="6584"/>
                </a:lnTo>
                <a:cubicBezTo>
                  <a:pt x="43441" y="6498"/>
                  <a:pt x="43526" y="6391"/>
                  <a:pt x="43612" y="6306"/>
                </a:cubicBezTo>
                <a:cubicBezTo>
                  <a:pt x="43676" y="6263"/>
                  <a:pt x="43633" y="6156"/>
                  <a:pt x="43548" y="6134"/>
                </a:cubicBezTo>
                <a:cubicBezTo>
                  <a:pt x="43226" y="6198"/>
                  <a:pt x="42926" y="6284"/>
                  <a:pt x="42648" y="6413"/>
                </a:cubicBezTo>
                <a:cubicBezTo>
                  <a:pt x="42883" y="6263"/>
                  <a:pt x="43119" y="6156"/>
                  <a:pt x="43398" y="6091"/>
                </a:cubicBezTo>
                <a:cubicBezTo>
                  <a:pt x="43483" y="6048"/>
                  <a:pt x="43483" y="5941"/>
                  <a:pt x="43398" y="5898"/>
                </a:cubicBezTo>
                <a:close/>
                <a:moveTo>
                  <a:pt x="38185" y="6489"/>
                </a:moveTo>
                <a:cubicBezTo>
                  <a:pt x="38240" y="6489"/>
                  <a:pt x="38305" y="6505"/>
                  <a:pt x="38383" y="6541"/>
                </a:cubicBezTo>
                <a:cubicBezTo>
                  <a:pt x="38512" y="6584"/>
                  <a:pt x="38619" y="6670"/>
                  <a:pt x="38726" y="6756"/>
                </a:cubicBezTo>
                <a:lnTo>
                  <a:pt x="38704" y="6756"/>
                </a:lnTo>
                <a:cubicBezTo>
                  <a:pt x="38659" y="6752"/>
                  <a:pt x="38613" y="6750"/>
                  <a:pt x="38568" y="6750"/>
                </a:cubicBezTo>
                <a:cubicBezTo>
                  <a:pt x="38357" y="6750"/>
                  <a:pt x="38148" y="6788"/>
                  <a:pt x="37954" y="6841"/>
                </a:cubicBezTo>
                <a:cubicBezTo>
                  <a:pt x="37954" y="6647"/>
                  <a:pt x="38016" y="6489"/>
                  <a:pt x="38185" y="6489"/>
                </a:cubicBezTo>
                <a:close/>
                <a:moveTo>
                  <a:pt x="44298" y="6691"/>
                </a:moveTo>
                <a:cubicBezTo>
                  <a:pt x="44148" y="6799"/>
                  <a:pt x="43976" y="6884"/>
                  <a:pt x="43805" y="6991"/>
                </a:cubicBezTo>
                <a:cubicBezTo>
                  <a:pt x="43762" y="6927"/>
                  <a:pt x="43698" y="6841"/>
                  <a:pt x="43655" y="6777"/>
                </a:cubicBezTo>
                <a:lnTo>
                  <a:pt x="43633" y="6777"/>
                </a:lnTo>
                <a:cubicBezTo>
                  <a:pt x="43848" y="6734"/>
                  <a:pt x="44084" y="6691"/>
                  <a:pt x="44298" y="6691"/>
                </a:cubicBezTo>
                <a:close/>
                <a:moveTo>
                  <a:pt x="38112" y="7031"/>
                </a:moveTo>
                <a:cubicBezTo>
                  <a:pt x="38261" y="7031"/>
                  <a:pt x="38140" y="7166"/>
                  <a:pt x="38019" y="7356"/>
                </a:cubicBezTo>
                <a:cubicBezTo>
                  <a:pt x="37997" y="7270"/>
                  <a:pt x="37976" y="7163"/>
                  <a:pt x="37954" y="7056"/>
                </a:cubicBezTo>
                <a:cubicBezTo>
                  <a:pt x="38025" y="7039"/>
                  <a:pt x="38076" y="7031"/>
                  <a:pt x="38112" y="7031"/>
                </a:cubicBezTo>
                <a:close/>
                <a:moveTo>
                  <a:pt x="38790" y="6799"/>
                </a:moveTo>
                <a:cubicBezTo>
                  <a:pt x="38940" y="6927"/>
                  <a:pt x="39090" y="7056"/>
                  <a:pt x="39240" y="7184"/>
                </a:cubicBezTo>
                <a:lnTo>
                  <a:pt x="39262" y="7206"/>
                </a:lnTo>
                <a:lnTo>
                  <a:pt x="39197" y="7206"/>
                </a:lnTo>
                <a:cubicBezTo>
                  <a:pt x="38663" y="7435"/>
                  <a:pt x="38406" y="7525"/>
                  <a:pt x="38315" y="7525"/>
                </a:cubicBezTo>
                <a:cubicBezTo>
                  <a:pt x="38151" y="7525"/>
                  <a:pt x="38528" y="7231"/>
                  <a:pt x="38790" y="6927"/>
                </a:cubicBezTo>
                <a:cubicBezTo>
                  <a:pt x="38812" y="6884"/>
                  <a:pt x="38812" y="6841"/>
                  <a:pt x="38790" y="6799"/>
                </a:cubicBezTo>
                <a:close/>
                <a:moveTo>
                  <a:pt x="39326" y="7249"/>
                </a:moveTo>
                <a:lnTo>
                  <a:pt x="39326" y="7249"/>
                </a:lnTo>
                <a:cubicBezTo>
                  <a:pt x="39583" y="7441"/>
                  <a:pt x="39862" y="7634"/>
                  <a:pt x="40140" y="7763"/>
                </a:cubicBezTo>
                <a:cubicBezTo>
                  <a:pt x="39969" y="7806"/>
                  <a:pt x="39797" y="7870"/>
                  <a:pt x="39647" y="7934"/>
                </a:cubicBezTo>
                <a:cubicBezTo>
                  <a:pt x="39562" y="7977"/>
                  <a:pt x="39497" y="8042"/>
                  <a:pt x="39412" y="8084"/>
                </a:cubicBezTo>
                <a:cubicBezTo>
                  <a:pt x="39412" y="8084"/>
                  <a:pt x="39412" y="8063"/>
                  <a:pt x="39433" y="8063"/>
                </a:cubicBezTo>
                <a:cubicBezTo>
                  <a:pt x="39469" y="7991"/>
                  <a:pt x="39399" y="7903"/>
                  <a:pt x="39324" y="7903"/>
                </a:cubicBezTo>
                <a:cubicBezTo>
                  <a:pt x="39310" y="7903"/>
                  <a:pt x="39296" y="7906"/>
                  <a:pt x="39283" y="7913"/>
                </a:cubicBezTo>
                <a:cubicBezTo>
                  <a:pt x="39090" y="8042"/>
                  <a:pt x="38897" y="8149"/>
                  <a:pt x="38704" y="8277"/>
                </a:cubicBezTo>
                <a:cubicBezTo>
                  <a:pt x="38683" y="8234"/>
                  <a:pt x="38662" y="8192"/>
                  <a:pt x="38640" y="8149"/>
                </a:cubicBezTo>
                <a:cubicBezTo>
                  <a:pt x="38897" y="7934"/>
                  <a:pt x="39133" y="7656"/>
                  <a:pt x="39326" y="7356"/>
                </a:cubicBezTo>
                <a:cubicBezTo>
                  <a:pt x="39347" y="7313"/>
                  <a:pt x="39347" y="7291"/>
                  <a:pt x="39326" y="7249"/>
                </a:cubicBezTo>
                <a:close/>
                <a:moveTo>
                  <a:pt x="40655" y="7999"/>
                </a:moveTo>
                <a:cubicBezTo>
                  <a:pt x="40826" y="8063"/>
                  <a:pt x="40998" y="8127"/>
                  <a:pt x="41169" y="8192"/>
                </a:cubicBezTo>
                <a:cubicBezTo>
                  <a:pt x="40740" y="8363"/>
                  <a:pt x="40312" y="8577"/>
                  <a:pt x="39905" y="8813"/>
                </a:cubicBezTo>
                <a:cubicBezTo>
                  <a:pt x="39883" y="8834"/>
                  <a:pt x="39862" y="8856"/>
                  <a:pt x="39862" y="8877"/>
                </a:cubicBezTo>
                <a:lnTo>
                  <a:pt x="39605" y="8877"/>
                </a:lnTo>
                <a:cubicBezTo>
                  <a:pt x="39990" y="8642"/>
                  <a:pt x="40355" y="8342"/>
                  <a:pt x="40655" y="7999"/>
                </a:cubicBezTo>
                <a:close/>
                <a:moveTo>
                  <a:pt x="34086" y="8584"/>
                </a:moveTo>
                <a:cubicBezTo>
                  <a:pt x="34174" y="8584"/>
                  <a:pt x="34272" y="8589"/>
                  <a:pt x="34375" y="8599"/>
                </a:cubicBezTo>
                <a:cubicBezTo>
                  <a:pt x="34161" y="8706"/>
                  <a:pt x="33947" y="8856"/>
                  <a:pt x="33711" y="8963"/>
                </a:cubicBezTo>
                <a:cubicBezTo>
                  <a:pt x="33690" y="8920"/>
                  <a:pt x="33668" y="8877"/>
                  <a:pt x="33647" y="8834"/>
                </a:cubicBezTo>
                <a:cubicBezTo>
                  <a:pt x="33580" y="8651"/>
                  <a:pt x="33774" y="8584"/>
                  <a:pt x="34086" y="8584"/>
                </a:cubicBezTo>
                <a:close/>
                <a:moveTo>
                  <a:pt x="41148" y="8320"/>
                </a:moveTo>
                <a:lnTo>
                  <a:pt x="41148" y="8320"/>
                </a:lnTo>
                <a:cubicBezTo>
                  <a:pt x="40955" y="8556"/>
                  <a:pt x="40740" y="8749"/>
                  <a:pt x="40547" y="8963"/>
                </a:cubicBezTo>
                <a:cubicBezTo>
                  <a:pt x="40440" y="8920"/>
                  <a:pt x="40333" y="8899"/>
                  <a:pt x="40205" y="8899"/>
                </a:cubicBezTo>
                <a:cubicBezTo>
                  <a:pt x="40547" y="8749"/>
                  <a:pt x="40869" y="8556"/>
                  <a:pt x="41148" y="8320"/>
                </a:cubicBezTo>
                <a:close/>
                <a:moveTo>
                  <a:pt x="41469" y="8277"/>
                </a:moveTo>
                <a:cubicBezTo>
                  <a:pt x="41683" y="8320"/>
                  <a:pt x="41876" y="8363"/>
                  <a:pt x="42090" y="8406"/>
                </a:cubicBezTo>
                <a:cubicBezTo>
                  <a:pt x="41940" y="8470"/>
                  <a:pt x="41812" y="8556"/>
                  <a:pt x="41662" y="8620"/>
                </a:cubicBezTo>
                <a:cubicBezTo>
                  <a:pt x="41405" y="8792"/>
                  <a:pt x="41126" y="8942"/>
                  <a:pt x="40847" y="9070"/>
                </a:cubicBezTo>
                <a:lnTo>
                  <a:pt x="40740" y="9027"/>
                </a:lnTo>
                <a:cubicBezTo>
                  <a:pt x="40783" y="8963"/>
                  <a:pt x="40826" y="8920"/>
                  <a:pt x="40890" y="8856"/>
                </a:cubicBezTo>
                <a:cubicBezTo>
                  <a:pt x="41083" y="8663"/>
                  <a:pt x="41276" y="8470"/>
                  <a:pt x="41469" y="8277"/>
                </a:cubicBezTo>
                <a:close/>
                <a:moveTo>
                  <a:pt x="34590" y="8620"/>
                </a:moveTo>
                <a:cubicBezTo>
                  <a:pt x="34825" y="8642"/>
                  <a:pt x="35083" y="8684"/>
                  <a:pt x="35318" y="8749"/>
                </a:cubicBezTo>
                <a:cubicBezTo>
                  <a:pt x="35061" y="8834"/>
                  <a:pt x="34825" y="8942"/>
                  <a:pt x="34611" y="9070"/>
                </a:cubicBezTo>
                <a:lnTo>
                  <a:pt x="34590" y="9070"/>
                </a:lnTo>
                <a:cubicBezTo>
                  <a:pt x="34393" y="9171"/>
                  <a:pt x="34294" y="9213"/>
                  <a:pt x="34257" y="9213"/>
                </a:cubicBezTo>
                <a:cubicBezTo>
                  <a:pt x="34161" y="9213"/>
                  <a:pt x="34481" y="8932"/>
                  <a:pt x="34590" y="8684"/>
                </a:cubicBezTo>
                <a:cubicBezTo>
                  <a:pt x="34590" y="8663"/>
                  <a:pt x="34590" y="8642"/>
                  <a:pt x="34590" y="8620"/>
                </a:cubicBezTo>
                <a:close/>
                <a:moveTo>
                  <a:pt x="34181" y="8958"/>
                </a:moveTo>
                <a:cubicBezTo>
                  <a:pt x="34230" y="8958"/>
                  <a:pt x="34152" y="9058"/>
                  <a:pt x="33968" y="9242"/>
                </a:cubicBezTo>
                <a:lnTo>
                  <a:pt x="33947" y="9242"/>
                </a:lnTo>
                <a:cubicBezTo>
                  <a:pt x="33904" y="9199"/>
                  <a:pt x="33861" y="9156"/>
                  <a:pt x="33840" y="9134"/>
                </a:cubicBezTo>
                <a:cubicBezTo>
                  <a:pt x="34033" y="9015"/>
                  <a:pt x="34143" y="8958"/>
                  <a:pt x="34181" y="8958"/>
                </a:cubicBezTo>
                <a:close/>
                <a:moveTo>
                  <a:pt x="35490" y="8770"/>
                </a:moveTo>
                <a:lnTo>
                  <a:pt x="35490" y="8770"/>
                </a:lnTo>
                <a:cubicBezTo>
                  <a:pt x="35768" y="8834"/>
                  <a:pt x="35983" y="8877"/>
                  <a:pt x="36133" y="8920"/>
                </a:cubicBezTo>
                <a:cubicBezTo>
                  <a:pt x="35747" y="9092"/>
                  <a:pt x="35361" y="9284"/>
                  <a:pt x="34954" y="9435"/>
                </a:cubicBezTo>
                <a:cubicBezTo>
                  <a:pt x="35168" y="9349"/>
                  <a:pt x="35361" y="9049"/>
                  <a:pt x="35490" y="8856"/>
                </a:cubicBezTo>
                <a:cubicBezTo>
                  <a:pt x="35511" y="8834"/>
                  <a:pt x="35511" y="8792"/>
                  <a:pt x="35490" y="8770"/>
                </a:cubicBezTo>
                <a:close/>
                <a:moveTo>
                  <a:pt x="42369" y="8427"/>
                </a:moveTo>
                <a:lnTo>
                  <a:pt x="42583" y="8470"/>
                </a:lnTo>
                <a:lnTo>
                  <a:pt x="42498" y="8534"/>
                </a:lnTo>
                <a:cubicBezTo>
                  <a:pt x="42176" y="8877"/>
                  <a:pt x="41833" y="9156"/>
                  <a:pt x="41448" y="9435"/>
                </a:cubicBezTo>
                <a:cubicBezTo>
                  <a:pt x="41319" y="9327"/>
                  <a:pt x="41169" y="9242"/>
                  <a:pt x="41019" y="9156"/>
                </a:cubicBezTo>
                <a:cubicBezTo>
                  <a:pt x="41383" y="9006"/>
                  <a:pt x="41726" y="8813"/>
                  <a:pt x="42069" y="8620"/>
                </a:cubicBezTo>
                <a:lnTo>
                  <a:pt x="42090" y="8620"/>
                </a:lnTo>
                <a:cubicBezTo>
                  <a:pt x="42133" y="8599"/>
                  <a:pt x="42262" y="8513"/>
                  <a:pt x="42369" y="8427"/>
                </a:cubicBezTo>
                <a:close/>
                <a:moveTo>
                  <a:pt x="47191" y="7977"/>
                </a:moveTo>
                <a:lnTo>
                  <a:pt x="47191" y="7977"/>
                </a:lnTo>
                <a:cubicBezTo>
                  <a:pt x="47384" y="8106"/>
                  <a:pt x="47555" y="8234"/>
                  <a:pt x="47727" y="8363"/>
                </a:cubicBezTo>
                <a:lnTo>
                  <a:pt x="47705" y="8363"/>
                </a:lnTo>
                <a:cubicBezTo>
                  <a:pt x="46870" y="8684"/>
                  <a:pt x="46077" y="9049"/>
                  <a:pt x="45284" y="9456"/>
                </a:cubicBezTo>
                <a:cubicBezTo>
                  <a:pt x="45927" y="9006"/>
                  <a:pt x="46505" y="8513"/>
                  <a:pt x="47148" y="8106"/>
                </a:cubicBezTo>
                <a:cubicBezTo>
                  <a:pt x="47191" y="8084"/>
                  <a:pt x="47212" y="8020"/>
                  <a:pt x="47191" y="7977"/>
                </a:cubicBezTo>
                <a:close/>
                <a:moveTo>
                  <a:pt x="34739" y="9257"/>
                </a:moveTo>
                <a:cubicBezTo>
                  <a:pt x="34819" y="9257"/>
                  <a:pt x="34795" y="9324"/>
                  <a:pt x="34568" y="9520"/>
                </a:cubicBezTo>
                <a:lnTo>
                  <a:pt x="34547" y="9520"/>
                </a:lnTo>
                <a:cubicBezTo>
                  <a:pt x="34440" y="9499"/>
                  <a:pt x="34354" y="9456"/>
                  <a:pt x="34247" y="9413"/>
                </a:cubicBezTo>
                <a:cubicBezTo>
                  <a:pt x="34447" y="9335"/>
                  <a:pt x="34653" y="9257"/>
                  <a:pt x="34739" y="9257"/>
                </a:cubicBezTo>
                <a:close/>
                <a:moveTo>
                  <a:pt x="40231" y="8032"/>
                </a:moveTo>
                <a:cubicBezTo>
                  <a:pt x="40346" y="8032"/>
                  <a:pt x="40279" y="8152"/>
                  <a:pt x="39797" y="8513"/>
                </a:cubicBezTo>
                <a:cubicBezTo>
                  <a:pt x="39540" y="8727"/>
                  <a:pt x="39240" y="8899"/>
                  <a:pt x="38962" y="9027"/>
                </a:cubicBezTo>
                <a:cubicBezTo>
                  <a:pt x="38597" y="9156"/>
                  <a:pt x="38254" y="9306"/>
                  <a:pt x="37911" y="9499"/>
                </a:cubicBezTo>
                <a:lnTo>
                  <a:pt x="37826" y="9542"/>
                </a:lnTo>
                <a:lnTo>
                  <a:pt x="37783" y="9563"/>
                </a:lnTo>
                <a:cubicBezTo>
                  <a:pt x="38276" y="9284"/>
                  <a:pt x="38747" y="8920"/>
                  <a:pt x="39133" y="8492"/>
                </a:cubicBezTo>
                <a:cubicBezTo>
                  <a:pt x="39176" y="8470"/>
                  <a:pt x="39219" y="8449"/>
                  <a:pt x="39262" y="8427"/>
                </a:cubicBezTo>
                <a:cubicBezTo>
                  <a:pt x="39480" y="8299"/>
                  <a:pt x="40059" y="8032"/>
                  <a:pt x="40231" y="8032"/>
                </a:cubicBezTo>
                <a:close/>
                <a:moveTo>
                  <a:pt x="44693" y="6548"/>
                </a:moveTo>
                <a:cubicBezTo>
                  <a:pt x="45087" y="6757"/>
                  <a:pt x="45478" y="6974"/>
                  <a:pt x="45863" y="7200"/>
                </a:cubicBezTo>
                <a:lnTo>
                  <a:pt x="45863" y="7200"/>
                </a:lnTo>
                <a:cubicBezTo>
                  <a:pt x="45861" y="7200"/>
                  <a:pt x="45858" y="7200"/>
                  <a:pt x="45855" y="7200"/>
                </a:cubicBezTo>
                <a:cubicBezTo>
                  <a:pt x="45844" y="7200"/>
                  <a:pt x="45832" y="7201"/>
                  <a:pt x="45819" y="7206"/>
                </a:cubicBezTo>
                <a:cubicBezTo>
                  <a:pt x="44705" y="7656"/>
                  <a:pt x="43762" y="8427"/>
                  <a:pt x="42733" y="9027"/>
                </a:cubicBezTo>
                <a:cubicBezTo>
                  <a:pt x="42455" y="9199"/>
                  <a:pt x="42133" y="9349"/>
                  <a:pt x="41833" y="9456"/>
                </a:cubicBezTo>
                <a:lnTo>
                  <a:pt x="41598" y="9563"/>
                </a:lnTo>
                <a:lnTo>
                  <a:pt x="41576" y="9563"/>
                </a:lnTo>
                <a:cubicBezTo>
                  <a:pt x="41640" y="9520"/>
                  <a:pt x="41726" y="9477"/>
                  <a:pt x="41812" y="9392"/>
                </a:cubicBezTo>
                <a:cubicBezTo>
                  <a:pt x="42176" y="9134"/>
                  <a:pt x="42519" y="8834"/>
                  <a:pt x="42819" y="8492"/>
                </a:cubicBezTo>
                <a:lnTo>
                  <a:pt x="43119" y="8492"/>
                </a:lnTo>
                <a:cubicBezTo>
                  <a:pt x="43762" y="8470"/>
                  <a:pt x="44126" y="8042"/>
                  <a:pt x="44019" y="7463"/>
                </a:cubicBezTo>
                <a:cubicBezTo>
                  <a:pt x="44362" y="7334"/>
                  <a:pt x="44726" y="7184"/>
                  <a:pt x="45091" y="7034"/>
                </a:cubicBezTo>
                <a:cubicBezTo>
                  <a:pt x="45213" y="7014"/>
                  <a:pt x="45161" y="6840"/>
                  <a:pt x="45046" y="6840"/>
                </a:cubicBezTo>
                <a:cubicBezTo>
                  <a:pt x="45040" y="6840"/>
                  <a:pt x="45033" y="6840"/>
                  <a:pt x="45026" y="6841"/>
                </a:cubicBezTo>
                <a:cubicBezTo>
                  <a:pt x="44684" y="6927"/>
                  <a:pt x="44362" y="7013"/>
                  <a:pt x="44019" y="7120"/>
                </a:cubicBezTo>
                <a:cubicBezTo>
                  <a:pt x="44234" y="6970"/>
                  <a:pt x="44469" y="6820"/>
                  <a:pt x="44684" y="6670"/>
                </a:cubicBezTo>
                <a:cubicBezTo>
                  <a:pt x="44720" y="6634"/>
                  <a:pt x="44715" y="6585"/>
                  <a:pt x="44693" y="6548"/>
                </a:cubicBezTo>
                <a:close/>
                <a:moveTo>
                  <a:pt x="36240" y="9070"/>
                </a:moveTo>
                <a:lnTo>
                  <a:pt x="36240" y="9070"/>
                </a:lnTo>
                <a:cubicBezTo>
                  <a:pt x="35983" y="9284"/>
                  <a:pt x="35768" y="9520"/>
                  <a:pt x="35554" y="9756"/>
                </a:cubicBezTo>
                <a:cubicBezTo>
                  <a:pt x="35361" y="9713"/>
                  <a:pt x="35147" y="9670"/>
                  <a:pt x="34933" y="9627"/>
                </a:cubicBezTo>
                <a:cubicBezTo>
                  <a:pt x="35383" y="9477"/>
                  <a:pt x="35811" y="9284"/>
                  <a:pt x="36240" y="9070"/>
                </a:cubicBezTo>
                <a:close/>
                <a:moveTo>
                  <a:pt x="38777" y="7596"/>
                </a:moveTo>
                <a:cubicBezTo>
                  <a:pt x="38870" y="7596"/>
                  <a:pt x="38893" y="7644"/>
                  <a:pt x="38769" y="7784"/>
                </a:cubicBezTo>
                <a:cubicBezTo>
                  <a:pt x="38490" y="8042"/>
                  <a:pt x="38233" y="8299"/>
                  <a:pt x="37997" y="8599"/>
                </a:cubicBezTo>
                <a:cubicBezTo>
                  <a:pt x="37976" y="8620"/>
                  <a:pt x="37976" y="8684"/>
                  <a:pt x="38019" y="8706"/>
                </a:cubicBezTo>
                <a:cubicBezTo>
                  <a:pt x="37354" y="9156"/>
                  <a:pt x="36626" y="9520"/>
                  <a:pt x="35876" y="9799"/>
                </a:cubicBezTo>
                <a:lnTo>
                  <a:pt x="35811" y="9820"/>
                </a:lnTo>
                <a:lnTo>
                  <a:pt x="35747" y="9799"/>
                </a:lnTo>
                <a:cubicBezTo>
                  <a:pt x="35940" y="9627"/>
                  <a:pt x="36154" y="9477"/>
                  <a:pt x="36390" y="9327"/>
                </a:cubicBezTo>
                <a:cubicBezTo>
                  <a:pt x="36497" y="9242"/>
                  <a:pt x="36561" y="9113"/>
                  <a:pt x="36604" y="8984"/>
                </a:cubicBezTo>
                <a:cubicBezTo>
                  <a:pt x="36660" y="8989"/>
                  <a:pt x="36716" y="8991"/>
                  <a:pt x="36772" y="8991"/>
                </a:cubicBezTo>
                <a:cubicBezTo>
                  <a:pt x="37296" y="8991"/>
                  <a:pt x="37808" y="8804"/>
                  <a:pt x="38040" y="8320"/>
                </a:cubicBezTo>
                <a:lnTo>
                  <a:pt x="38040" y="8299"/>
                </a:lnTo>
                <a:cubicBezTo>
                  <a:pt x="38104" y="8127"/>
                  <a:pt x="38126" y="7956"/>
                  <a:pt x="38104" y="7784"/>
                </a:cubicBezTo>
                <a:cubicBezTo>
                  <a:pt x="38302" y="7718"/>
                  <a:pt x="38629" y="7596"/>
                  <a:pt x="38777" y="7596"/>
                </a:cubicBezTo>
                <a:close/>
                <a:moveTo>
                  <a:pt x="38554" y="8749"/>
                </a:moveTo>
                <a:lnTo>
                  <a:pt x="38554" y="8749"/>
                </a:lnTo>
                <a:cubicBezTo>
                  <a:pt x="38319" y="8942"/>
                  <a:pt x="38019" y="9177"/>
                  <a:pt x="37933" y="9242"/>
                </a:cubicBezTo>
                <a:cubicBezTo>
                  <a:pt x="37569" y="9477"/>
                  <a:pt x="37226" y="9692"/>
                  <a:pt x="36883" y="9906"/>
                </a:cubicBezTo>
                <a:cubicBezTo>
                  <a:pt x="36793" y="9922"/>
                  <a:pt x="36700" y="9929"/>
                  <a:pt x="36606" y="9929"/>
                </a:cubicBezTo>
                <a:cubicBezTo>
                  <a:pt x="36454" y="9929"/>
                  <a:pt x="36300" y="9911"/>
                  <a:pt x="36154" y="9885"/>
                </a:cubicBezTo>
                <a:cubicBezTo>
                  <a:pt x="36926" y="9606"/>
                  <a:pt x="37633" y="9220"/>
                  <a:pt x="38297" y="8770"/>
                </a:cubicBezTo>
                <a:cubicBezTo>
                  <a:pt x="38383" y="8770"/>
                  <a:pt x="38469" y="8770"/>
                  <a:pt x="38554" y="8749"/>
                </a:cubicBezTo>
                <a:close/>
                <a:moveTo>
                  <a:pt x="45924" y="7235"/>
                </a:moveTo>
                <a:cubicBezTo>
                  <a:pt x="46300" y="7457"/>
                  <a:pt x="46672" y="7688"/>
                  <a:pt x="47038" y="7926"/>
                </a:cubicBezTo>
                <a:lnTo>
                  <a:pt x="47038" y="7926"/>
                </a:lnTo>
                <a:cubicBezTo>
                  <a:pt x="45611" y="8694"/>
                  <a:pt x="44247" y="9524"/>
                  <a:pt x="42776" y="10227"/>
                </a:cubicBezTo>
                <a:cubicBezTo>
                  <a:pt x="43891" y="9692"/>
                  <a:pt x="45198" y="8449"/>
                  <a:pt x="46355" y="7656"/>
                </a:cubicBezTo>
                <a:cubicBezTo>
                  <a:pt x="46429" y="7582"/>
                  <a:pt x="46375" y="7476"/>
                  <a:pt x="46290" y="7476"/>
                </a:cubicBezTo>
                <a:cubicBezTo>
                  <a:pt x="46277" y="7476"/>
                  <a:pt x="46263" y="7478"/>
                  <a:pt x="46248" y="7484"/>
                </a:cubicBezTo>
                <a:cubicBezTo>
                  <a:pt x="46077" y="7549"/>
                  <a:pt x="45927" y="7634"/>
                  <a:pt x="45755" y="7741"/>
                </a:cubicBezTo>
                <a:cubicBezTo>
                  <a:pt x="45691" y="7763"/>
                  <a:pt x="45627" y="7806"/>
                  <a:pt x="45584" y="7870"/>
                </a:cubicBezTo>
                <a:cubicBezTo>
                  <a:pt x="45198" y="8106"/>
                  <a:pt x="44834" y="8363"/>
                  <a:pt x="44426" y="8599"/>
                </a:cubicBezTo>
                <a:cubicBezTo>
                  <a:pt x="43633" y="9049"/>
                  <a:pt x="42819" y="9477"/>
                  <a:pt x="42048" y="9970"/>
                </a:cubicBezTo>
                <a:cubicBezTo>
                  <a:pt x="42048" y="9992"/>
                  <a:pt x="42026" y="9992"/>
                  <a:pt x="42026" y="10013"/>
                </a:cubicBezTo>
                <a:cubicBezTo>
                  <a:pt x="41940" y="9885"/>
                  <a:pt x="41833" y="9777"/>
                  <a:pt x="41748" y="9692"/>
                </a:cubicBezTo>
                <a:cubicBezTo>
                  <a:pt x="43248" y="9220"/>
                  <a:pt x="44426" y="7977"/>
                  <a:pt x="45884" y="7399"/>
                </a:cubicBezTo>
                <a:cubicBezTo>
                  <a:pt x="45951" y="7372"/>
                  <a:pt x="45959" y="7285"/>
                  <a:pt x="45924" y="7235"/>
                </a:cubicBezTo>
                <a:close/>
                <a:moveTo>
                  <a:pt x="44662" y="8642"/>
                </a:moveTo>
                <a:lnTo>
                  <a:pt x="44298" y="8942"/>
                </a:lnTo>
                <a:cubicBezTo>
                  <a:pt x="43633" y="9435"/>
                  <a:pt x="42991" y="9949"/>
                  <a:pt x="42326" y="10442"/>
                </a:cubicBezTo>
                <a:cubicBezTo>
                  <a:pt x="42262" y="10335"/>
                  <a:pt x="42198" y="10249"/>
                  <a:pt x="42155" y="10163"/>
                </a:cubicBezTo>
                <a:cubicBezTo>
                  <a:pt x="42969" y="9627"/>
                  <a:pt x="43826" y="9134"/>
                  <a:pt x="44662" y="8642"/>
                </a:cubicBezTo>
                <a:close/>
                <a:moveTo>
                  <a:pt x="44791" y="9413"/>
                </a:moveTo>
                <a:cubicBezTo>
                  <a:pt x="43998" y="9863"/>
                  <a:pt x="43269" y="10420"/>
                  <a:pt x="42626" y="11020"/>
                </a:cubicBezTo>
                <a:cubicBezTo>
                  <a:pt x="42541" y="10870"/>
                  <a:pt x="42476" y="10742"/>
                  <a:pt x="42412" y="10592"/>
                </a:cubicBezTo>
                <a:lnTo>
                  <a:pt x="42433" y="10592"/>
                </a:lnTo>
                <a:cubicBezTo>
                  <a:pt x="43226" y="10249"/>
                  <a:pt x="44019" y="9842"/>
                  <a:pt x="44791" y="9413"/>
                </a:cubicBezTo>
                <a:close/>
                <a:moveTo>
                  <a:pt x="48820" y="9156"/>
                </a:moveTo>
                <a:cubicBezTo>
                  <a:pt x="48970" y="9284"/>
                  <a:pt x="49141" y="9392"/>
                  <a:pt x="49291" y="9520"/>
                </a:cubicBezTo>
                <a:cubicBezTo>
                  <a:pt x="49613" y="9799"/>
                  <a:pt x="49934" y="10056"/>
                  <a:pt x="50256" y="10335"/>
                </a:cubicBezTo>
                <a:cubicBezTo>
                  <a:pt x="49355" y="10613"/>
                  <a:pt x="48477" y="10956"/>
                  <a:pt x="47620" y="11342"/>
                </a:cubicBezTo>
                <a:cubicBezTo>
                  <a:pt x="48198" y="10913"/>
                  <a:pt x="48777" y="10442"/>
                  <a:pt x="49313" y="9949"/>
                </a:cubicBezTo>
                <a:cubicBezTo>
                  <a:pt x="49392" y="9889"/>
                  <a:pt x="49325" y="9775"/>
                  <a:pt x="49246" y="9775"/>
                </a:cubicBezTo>
                <a:cubicBezTo>
                  <a:pt x="49240" y="9775"/>
                  <a:pt x="49233" y="9776"/>
                  <a:pt x="49227" y="9777"/>
                </a:cubicBezTo>
                <a:cubicBezTo>
                  <a:pt x="48284" y="10163"/>
                  <a:pt x="47384" y="10592"/>
                  <a:pt x="46484" y="11020"/>
                </a:cubicBezTo>
                <a:cubicBezTo>
                  <a:pt x="47277" y="10463"/>
                  <a:pt x="48048" y="9885"/>
                  <a:pt x="48777" y="9242"/>
                </a:cubicBezTo>
                <a:cubicBezTo>
                  <a:pt x="48820" y="9220"/>
                  <a:pt x="48820" y="9177"/>
                  <a:pt x="48820" y="9156"/>
                </a:cubicBezTo>
                <a:close/>
                <a:moveTo>
                  <a:pt x="47812" y="8406"/>
                </a:moveTo>
                <a:lnTo>
                  <a:pt x="47812" y="8406"/>
                </a:lnTo>
                <a:cubicBezTo>
                  <a:pt x="48134" y="8620"/>
                  <a:pt x="48434" y="8856"/>
                  <a:pt x="48734" y="9070"/>
                </a:cubicBezTo>
                <a:cubicBezTo>
                  <a:pt x="48713" y="9070"/>
                  <a:pt x="48691" y="9070"/>
                  <a:pt x="48670" y="9092"/>
                </a:cubicBezTo>
                <a:cubicBezTo>
                  <a:pt x="47620" y="9520"/>
                  <a:pt x="46612" y="10035"/>
                  <a:pt x="45605" y="10549"/>
                </a:cubicBezTo>
                <a:cubicBezTo>
                  <a:pt x="45176" y="10785"/>
                  <a:pt x="44748" y="11020"/>
                  <a:pt x="44319" y="11256"/>
                </a:cubicBezTo>
                <a:cubicBezTo>
                  <a:pt x="44138" y="11347"/>
                  <a:pt x="43544" y="11787"/>
                  <a:pt x="43506" y="11787"/>
                </a:cubicBezTo>
                <a:cubicBezTo>
                  <a:pt x="43489" y="11787"/>
                  <a:pt x="43572" y="11708"/>
                  <a:pt x="43826" y="11492"/>
                </a:cubicBezTo>
                <a:cubicBezTo>
                  <a:pt x="45048" y="10485"/>
                  <a:pt x="46912" y="9820"/>
                  <a:pt x="47812" y="8513"/>
                </a:cubicBezTo>
                <a:cubicBezTo>
                  <a:pt x="47834" y="8470"/>
                  <a:pt x="47834" y="8449"/>
                  <a:pt x="47812" y="8406"/>
                </a:cubicBezTo>
                <a:close/>
                <a:moveTo>
                  <a:pt x="47337" y="8687"/>
                </a:moveTo>
                <a:cubicBezTo>
                  <a:pt x="47398" y="8687"/>
                  <a:pt x="47388" y="8739"/>
                  <a:pt x="47255" y="8877"/>
                </a:cubicBezTo>
                <a:cubicBezTo>
                  <a:pt x="46720" y="9435"/>
                  <a:pt x="45841" y="9777"/>
                  <a:pt x="45176" y="10249"/>
                </a:cubicBezTo>
                <a:cubicBezTo>
                  <a:pt x="44426" y="10763"/>
                  <a:pt x="43719" y="11342"/>
                  <a:pt x="43033" y="11942"/>
                </a:cubicBezTo>
                <a:cubicBezTo>
                  <a:pt x="42926" y="11706"/>
                  <a:pt x="42819" y="11449"/>
                  <a:pt x="42712" y="11213"/>
                </a:cubicBezTo>
                <a:cubicBezTo>
                  <a:pt x="43441" y="10742"/>
                  <a:pt x="44212" y="10292"/>
                  <a:pt x="44984" y="9863"/>
                </a:cubicBezTo>
                <a:cubicBezTo>
                  <a:pt x="45369" y="9627"/>
                  <a:pt x="45777" y="9435"/>
                  <a:pt x="46184" y="9220"/>
                </a:cubicBezTo>
                <a:cubicBezTo>
                  <a:pt x="46297" y="9172"/>
                  <a:pt x="47149" y="8687"/>
                  <a:pt x="47337" y="8687"/>
                </a:cubicBezTo>
                <a:close/>
                <a:moveTo>
                  <a:pt x="50406" y="10463"/>
                </a:moveTo>
                <a:cubicBezTo>
                  <a:pt x="50641" y="10699"/>
                  <a:pt x="50898" y="10913"/>
                  <a:pt x="51134" y="11149"/>
                </a:cubicBezTo>
                <a:cubicBezTo>
                  <a:pt x="50448" y="11428"/>
                  <a:pt x="49784" y="11749"/>
                  <a:pt x="49120" y="12070"/>
                </a:cubicBezTo>
                <a:lnTo>
                  <a:pt x="49098" y="12070"/>
                </a:lnTo>
                <a:cubicBezTo>
                  <a:pt x="48713" y="12263"/>
                  <a:pt x="48327" y="12456"/>
                  <a:pt x="47920" y="12649"/>
                </a:cubicBezTo>
                <a:cubicBezTo>
                  <a:pt x="48820" y="12049"/>
                  <a:pt x="49870" y="11428"/>
                  <a:pt x="50406" y="10463"/>
                </a:cubicBezTo>
                <a:close/>
                <a:moveTo>
                  <a:pt x="48327" y="9456"/>
                </a:moveTo>
                <a:cubicBezTo>
                  <a:pt x="47877" y="9649"/>
                  <a:pt x="47298" y="10185"/>
                  <a:pt x="46827" y="10549"/>
                </a:cubicBezTo>
                <a:cubicBezTo>
                  <a:pt x="46162" y="11042"/>
                  <a:pt x="45455" y="11492"/>
                  <a:pt x="44748" y="11920"/>
                </a:cubicBezTo>
                <a:cubicBezTo>
                  <a:pt x="44319" y="12156"/>
                  <a:pt x="43891" y="12413"/>
                  <a:pt x="43462" y="12692"/>
                </a:cubicBezTo>
                <a:cubicBezTo>
                  <a:pt x="43419" y="12628"/>
                  <a:pt x="43376" y="12563"/>
                  <a:pt x="43333" y="12499"/>
                </a:cubicBezTo>
                <a:cubicBezTo>
                  <a:pt x="43269" y="12371"/>
                  <a:pt x="43183" y="12242"/>
                  <a:pt x="43119" y="12113"/>
                </a:cubicBezTo>
                <a:lnTo>
                  <a:pt x="43141" y="12113"/>
                </a:lnTo>
                <a:cubicBezTo>
                  <a:pt x="44298" y="11513"/>
                  <a:pt x="45412" y="10870"/>
                  <a:pt x="46569" y="10292"/>
                </a:cubicBezTo>
                <a:cubicBezTo>
                  <a:pt x="47148" y="9992"/>
                  <a:pt x="47727" y="9713"/>
                  <a:pt x="48327" y="9456"/>
                </a:cubicBezTo>
                <a:close/>
                <a:moveTo>
                  <a:pt x="33761" y="11395"/>
                </a:moveTo>
                <a:cubicBezTo>
                  <a:pt x="34270" y="11395"/>
                  <a:pt x="34769" y="11487"/>
                  <a:pt x="35233" y="11663"/>
                </a:cubicBezTo>
                <a:cubicBezTo>
                  <a:pt x="33218" y="11792"/>
                  <a:pt x="31118" y="12263"/>
                  <a:pt x="29103" y="12713"/>
                </a:cubicBezTo>
                <a:cubicBezTo>
                  <a:pt x="30411" y="12028"/>
                  <a:pt x="31804" y="11599"/>
                  <a:pt x="33240" y="11428"/>
                </a:cubicBezTo>
                <a:cubicBezTo>
                  <a:pt x="33414" y="11406"/>
                  <a:pt x="33588" y="11395"/>
                  <a:pt x="33761" y="11395"/>
                </a:cubicBezTo>
                <a:close/>
                <a:moveTo>
                  <a:pt x="49929" y="10595"/>
                </a:moveTo>
                <a:cubicBezTo>
                  <a:pt x="50060" y="10595"/>
                  <a:pt x="50045" y="10711"/>
                  <a:pt x="49741" y="11042"/>
                </a:cubicBezTo>
                <a:cubicBezTo>
                  <a:pt x="49077" y="11749"/>
                  <a:pt x="48177" y="12242"/>
                  <a:pt x="47362" y="12799"/>
                </a:cubicBezTo>
                <a:cubicBezTo>
                  <a:pt x="46977" y="12628"/>
                  <a:pt x="46548" y="12499"/>
                  <a:pt x="46119" y="12413"/>
                </a:cubicBezTo>
                <a:lnTo>
                  <a:pt x="46205" y="12328"/>
                </a:lnTo>
                <a:lnTo>
                  <a:pt x="46291" y="12285"/>
                </a:lnTo>
                <a:cubicBezTo>
                  <a:pt x="46505" y="12156"/>
                  <a:pt x="46741" y="12028"/>
                  <a:pt x="46998" y="11920"/>
                </a:cubicBezTo>
                <a:cubicBezTo>
                  <a:pt x="47491" y="11685"/>
                  <a:pt x="48005" y="11470"/>
                  <a:pt x="48498" y="11235"/>
                </a:cubicBezTo>
                <a:cubicBezTo>
                  <a:pt x="48675" y="11147"/>
                  <a:pt x="49646" y="10595"/>
                  <a:pt x="49929" y="10595"/>
                </a:cubicBezTo>
                <a:close/>
                <a:moveTo>
                  <a:pt x="48827" y="10126"/>
                </a:moveTo>
                <a:cubicBezTo>
                  <a:pt x="48862" y="10126"/>
                  <a:pt x="48746" y="10224"/>
                  <a:pt x="48477" y="10420"/>
                </a:cubicBezTo>
                <a:cubicBezTo>
                  <a:pt x="48112" y="10720"/>
                  <a:pt x="47770" y="10999"/>
                  <a:pt x="47405" y="11278"/>
                </a:cubicBezTo>
                <a:cubicBezTo>
                  <a:pt x="47062" y="11535"/>
                  <a:pt x="46720" y="11749"/>
                  <a:pt x="46377" y="11985"/>
                </a:cubicBezTo>
                <a:cubicBezTo>
                  <a:pt x="46162" y="12113"/>
                  <a:pt x="45948" y="12263"/>
                  <a:pt x="45734" y="12371"/>
                </a:cubicBezTo>
                <a:cubicBezTo>
                  <a:pt x="45584" y="12371"/>
                  <a:pt x="45412" y="12413"/>
                  <a:pt x="45262" y="12478"/>
                </a:cubicBezTo>
                <a:cubicBezTo>
                  <a:pt x="44769" y="12717"/>
                  <a:pt x="44433" y="13112"/>
                  <a:pt x="44078" y="13112"/>
                </a:cubicBezTo>
                <a:cubicBezTo>
                  <a:pt x="43924" y="13112"/>
                  <a:pt x="43766" y="13037"/>
                  <a:pt x="43591" y="12842"/>
                </a:cubicBezTo>
                <a:lnTo>
                  <a:pt x="43698" y="12778"/>
                </a:lnTo>
                <a:cubicBezTo>
                  <a:pt x="43714" y="12794"/>
                  <a:pt x="43733" y="12802"/>
                  <a:pt x="43755" y="12802"/>
                </a:cubicBezTo>
                <a:cubicBezTo>
                  <a:pt x="43820" y="12802"/>
                  <a:pt x="43908" y="12734"/>
                  <a:pt x="44019" y="12606"/>
                </a:cubicBezTo>
                <a:cubicBezTo>
                  <a:pt x="44298" y="12435"/>
                  <a:pt x="44598" y="12263"/>
                  <a:pt x="44876" y="12070"/>
                </a:cubicBezTo>
                <a:cubicBezTo>
                  <a:pt x="45519" y="11706"/>
                  <a:pt x="46205" y="11363"/>
                  <a:pt x="46870" y="11042"/>
                </a:cubicBezTo>
                <a:cubicBezTo>
                  <a:pt x="47405" y="10785"/>
                  <a:pt x="47962" y="10549"/>
                  <a:pt x="48498" y="10292"/>
                </a:cubicBezTo>
                <a:cubicBezTo>
                  <a:pt x="48691" y="10182"/>
                  <a:pt x="48801" y="10126"/>
                  <a:pt x="48827" y="10126"/>
                </a:cubicBezTo>
                <a:close/>
                <a:moveTo>
                  <a:pt x="50540" y="11653"/>
                </a:moveTo>
                <a:cubicBezTo>
                  <a:pt x="50723" y="11653"/>
                  <a:pt x="50148" y="12117"/>
                  <a:pt x="49784" y="12371"/>
                </a:cubicBezTo>
                <a:cubicBezTo>
                  <a:pt x="49291" y="12692"/>
                  <a:pt x="48820" y="12949"/>
                  <a:pt x="48348" y="13292"/>
                </a:cubicBezTo>
                <a:cubicBezTo>
                  <a:pt x="48134" y="13163"/>
                  <a:pt x="47941" y="13056"/>
                  <a:pt x="47727" y="12949"/>
                </a:cubicBezTo>
                <a:cubicBezTo>
                  <a:pt x="48498" y="12606"/>
                  <a:pt x="49270" y="12221"/>
                  <a:pt x="50020" y="11856"/>
                </a:cubicBezTo>
                <a:cubicBezTo>
                  <a:pt x="50316" y="11711"/>
                  <a:pt x="50475" y="11653"/>
                  <a:pt x="50540" y="11653"/>
                </a:cubicBezTo>
                <a:close/>
                <a:moveTo>
                  <a:pt x="51391" y="12328"/>
                </a:moveTo>
                <a:cubicBezTo>
                  <a:pt x="50770" y="12971"/>
                  <a:pt x="49934" y="13378"/>
                  <a:pt x="49205" y="13935"/>
                </a:cubicBezTo>
                <a:cubicBezTo>
                  <a:pt x="49034" y="13764"/>
                  <a:pt x="48841" y="13614"/>
                  <a:pt x="48648" y="13463"/>
                </a:cubicBezTo>
                <a:lnTo>
                  <a:pt x="48627" y="13463"/>
                </a:lnTo>
                <a:cubicBezTo>
                  <a:pt x="49505" y="13228"/>
                  <a:pt x="50856" y="12863"/>
                  <a:pt x="51391" y="12328"/>
                </a:cubicBezTo>
                <a:close/>
                <a:moveTo>
                  <a:pt x="51263" y="11299"/>
                </a:moveTo>
                <a:cubicBezTo>
                  <a:pt x="51713" y="11728"/>
                  <a:pt x="52141" y="12199"/>
                  <a:pt x="52549" y="12671"/>
                </a:cubicBezTo>
                <a:cubicBezTo>
                  <a:pt x="51499" y="13121"/>
                  <a:pt x="50448" y="13678"/>
                  <a:pt x="49355" y="14064"/>
                </a:cubicBezTo>
                <a:cubicBezTo>
                  <a:pt x="50084" y="13785"/>
                  <a:pt x="51199" y="12821"/>
                  <a:pt x="51820" y="12178"/>
                </a:cubicBezTo>
                <a:cubicBezTo>
                  <a:pt x="51876" y="12121"/>
                  <a:pt x="51834" y="11999"/>
                  <a:pt x="51750" y="11999"/>
                </a:cubicBezTo>
                <a:cubicBezTo>
                  <a:pt x="51738" y="11999"/>
                  <a:pt x="51726" y="12001"/>
                  <a:pt x="51713" y="12006"/>
                </a:cubicBezTo>
                <a:cubicBezTo>
                  <a:pt x="51284" y="12199"/>
                  <a:pt x="50834" y="12371"/>
                  <a:pt x="50384" y="12563"/>
                </a:cubicBezTo>
                <a:cubicBezTo>
                  <a:pt x="49934" y="12756"/>
                  <a:pt x="49527" y="12928"/>
                  <a:pt x="49098" y="13099"/>
                </a:cubicBezTo>
                <a:cubicBezTo>
                  <a:pt x="48908" y="13167"/>
                  <a:pt x="48632" y="13321"/>
                  <a:pt x="48608" y="13321"/>
                </a:cubicBezTo>
                <a:cubicBezTo>
                  <a:pt x="48594" y="13321"/>
                  <a:pt x="48664" y="13270"/>
                  <a:pt x="48884" y="13121"/>
                </a:cubicBezTo>
                <a:cubicBezTo>
                  <a:pt x="49763" y="12563"/>
                  <a:pt x="50641" y="12135"/>
                  <a:pt x="51263" y="11299"/>
                </a:cubicBezTo>
                <a:close/>
                <a:moveTo>
                  <a:pt x="34761" y="11856"/>
                </a:moveTo>
                <a:cubicBezTo>
                  <a:pt x="34311" y="12006"/>
                  <a:pt x="33861" y="12156"/>
                  <a:pt x="33390" y="12263"/>
                </a:cubicBezTo>
                <a:cubicBezTo>
                  <a:pt x="31997" y="12649"/>
                  <a:pt x="30582" y="12842"/>
                  <a:pt x="29211" y="13292"/>
                </a:cubicBezTo>
                <a:cubicBezTo>
                  <a:pt x="28289" y="13592"/>
                  <a:pt x="27410" y="13956"/>
                  <a:pt x="26553" y="14364"/>
                </a:cubicBezTo>
                <a:cubicBezTo>
                  <a:pt x="27153" y="13871"/>
                  <a:pt x="27796" y="13442"/>
                  <a:pt x="28461" y="13056"/>
                </a:cubicBezTo>
                <a:cubicBezTo>
                  <a:pt x="29661" y="12821"/>
                  <a:pt x="30904" y="12628"/>
                  <a:pt x="32104" y="12413"/>
                </a:cubicBezTo>
                <a:cubicBezTo>
                  <a:pt x="32725" y="12306"/>
                  <a:pt x="33325" y="12178"/>
                  <a:pt x="33947" y="12049"/>
                </a:cubicBezTo>
                <a:cubicBezTo>
                  <a:pt x="34225" y="12006"/>
                  <a:pt x="34504" y="11942"/>
                  <a:pt x="34761" y="11856"/>
                </a:cubicBezTo>
                <a:close/>
                <a:moveTo>
                  <a:pt x="52699" y="12821"/>
                </a:moveTo>
                <a:cubicBezTo>
                  <a:pt x="52849" y="13013"/>
                  <a:pt x="53020" y="13206"/>
                  <a:pt x="53170" y="13399"/>
                </a:cubicBezTo>
                <a:cubicBezTo>
                  <a:pt x="52034" y="13849"/>
                  <a:pt x="50877" y="14278"/>
                  <a:pt x="49698" y="14621"/>
                </a:cubicBezTo>
                <a:cubicBezTo>
                  <a:pt x="49634" y="14471"/>
                  <a:pt x="49548" y="14342"/>
                  <a:pt x="49463" y="14214"/>
                </a:cubicBezTo>
                <a:cubicBezTo>
                  <a:pt x="50556" y="13849"/>
                  <a:pt x="51584" y="13271"/>
                  <a:pt x="52677" y="12842"/>
                </a:cubicBezTo>
                <a:cubicBezTo>
                  <a:pt x="52677" y="12842"/>
                  <a:pt x="52677" y="12842"/>
                  <a:pt x="52699" y="12821"/>
                </a:cubicBezTo>
                <a:close/>
                <a:moveTo>
                  <a:pt x="35318" y="11685"/>
                </a:moveTo>
                <a:lnTo>
                  <a:pt x="35318" y="11685"/>
                </a:lnTo>
                <a:cubicBezTo>
                  <a:pt x="35683" y="11835"/>
                  <a:pt x="36026" y="12028"/>
                  <a:pt x="36368" y="12263"/>
                </a:cubicBezTo>
                <a:cubicBezTo>
                  <a:pt x="34804" y="12628"/>
                  <a:pt x="33240" y="12842"/>
                  <a:pt x="31697" y="13206"/>
                </a:cubicBezTo>
                <a:cubicBezTo>
                  <a:pt x="29961" y="13635"/>
                  <a:pt x="28311" y="14278"/>
                  <a:pt x="26575" y="14642"/>
                </a:cubicBezTo>
                <a:cubicBezTo>
                  <a:pt x="26383" y="14683"/>
                  <a:pt x="26269" y="14701"/>
                  <a:pt x="26214" y="14701"/>
                </a:cubicBezTo>
                <a:cubicBezTo>
                  <a:pt x="25867" y="14701"/>
                  <a:pt x="27866" y="13999"/>
                  <a:pt x="27903" y="13999"/>
                </a:cubicBezTo>
                <a:cubicBezTo>
                  <a:pt x="28653" y="13678"/>
                  <a:pt x="29403" y="13442"/>
                  <a:pt x="30175" y="13185"/>
                </a:cubicBezTo>
                <a:cubicBezTo>
                  <a:pt x="31868" y="12671"/>
                  <a:pt x="33604" y="12521"/>
                  <a:pt x="35254" y="11856"/>
                </a:cubicBezTo>
                <a:cubicBezTo>
                  <a:pt x="35340" y="11813"/>
                  <a:pt x="35361" y="11728"/>
                  <a:pt x="35318" y="11685"/>
                </a:cubicBezTo>
                <a:close/>
                <a:moveTo>
                  <a:pt x="51434" y="14278"/>
                </a:moveTo>
                <a:lnTo>
                  <a:pt x="51434" y="14278"/>
                </a:lnTo>
                <a:cubicBezTo>
                  <a:pt x="50898" y="14535"/>
                  <a:pt x="50341" y="14792"/>
                  <a:pt x="49806" y="15071"/>
                </a:cubicBezTo>
                <a:cubicBezTo>
                  <a:pt x="49784" y="14985"/>
                  <a:pt x="49784" y="14899"/>
                  <a:pt x="49763" y="14814"/>
                </a:cubicBezTo>
                <a:cubicBezTo>
                  <a:pt x="50320" y="14642"/>
                  <a:pt x="50877" y="14471"/>
                  <a:pt x="51434" y="14278"/>
                </a:cubicBezTo>
                <a:close/>
                <a:moveTo>
                  <a:pt x="53299" y="13549"/>
                </a:moveTo>
                <a:lnTo>
                  <a:pt x="53577" y="13914"/>
                </a:lnTo>
                <a:cubicBezTo>
                  <a:pt x="53556" y="13892"/>
                  <a:pt x="53534" y="13892"/>
                  <a:pt x="53513" y="13892"/>
                </a:cubicBezTo>
                <a:cubicBezTo>
                  <a:pt x="52270" y="14342"/>
                  <a:pt x="51113" y="15028"/>
                  <a:pt x="49784" y="15307"/>
                </a:cubicBezTo>
                <a:cubicBezTo>
                  <a:pt x="50963" y="14706"/>
                  <a:pt x="52141" y="14171"/>
                  <a:pt x="53299" y="13549"/>
                </a:cubicBezTo>
                <a:close/>
                <a:moveTo>
                  <a:pt x="8016" y="14492"/>
                </a:moveTo>
                <a:cubicBezTo>
                  <a:pt x="8030" y="14789"/>
                  <a:pt x="8066" y="15065"/>
                  <a:pt x="8100" y="15341"/>
                </a:cubicBezTo>
                <a:lnTo>
                  <a:pt x="8100" y="15341"/>
                </a:lnTo>
                <a:cubicBezTo>
                  <a:pt x="8080" y="15308"/>
                  <a:pt x="8042" y="15283"/>
                  <a:pt x="7997" y="15283"/>
                </a:cubicBezTo>
                <a:cubicBezTo>
                  <a:pt x="7989" y="15283"/>
                  <a:pt x="7981" y="15283"/>
                  <a:pt x="7973" y="15285"/>
                </a:cubicBezTo>
                <a:lnTo>
                  <a:pt x="7351" y="15457"/>
                </a:lnTo>
                <a:cubicBezTo>
                  <a:pt x="7566" y="15135"/>
                  <a:pt x="7780" y="14814"/>
                  <a:pt x="8016" y="14492"/>
                </a:cubicBezTo>
                <a:close/>
                <a:moveTo>
                  <a:pt x="34868" y="12799"/>
                </a:moveTo>
                <a:lnTo>
                  <a:pt x="34868" y="12799"/>
                </a:lnTo>
                <a:cubicBezTo>
                  <a:pt x="33240" y="13228"/>
                  <a:pt x="31568" y="13549"/>
                  <a:pt x="29918" y="13999"/>
                </a:cubicBezTo>
                <a:cubicBezTo>
                  <a:pt x="28353" y="14428"/>
                  <a:pt x="26810" y="14964"/>
                  <a:pt x="25289" y="15499"/>
                </a:cubicBezTo>
                <a:cubicBezTo>
                  <a:pt x="25460" y="15307"/>
                  <a:pt x="25653" y="15135"/>
                  <a:pt x="25846" y="14964"/>
                </a:cubicBezTo>
                <a:cubicBezTo>
                  <a:pt x="27710" y="14685"/>
                  <a:pt x="29468" y="14042"/>
                  <a:pt x="31289" y="13528"/>
                </a:cubicBezTo>
                <a:cubicBezTo>
                  <a:pt x="32232" y="13271"/>
                  <a:pt x="33197" y="13078"/>
                  <a:pt x="34183" y="12928"/>
                </a:cubicBezTo>
                <a:cubicBezTo>
                  <a:pt x="34418" y="12885"/>
                  <a:pt x="34633" y="12842"/>
                  <a:pt x="34868" y="12799"/>
                </a:cubicBezTo>
                <a:close/>
                <a:moveTo>
                  <a:pt x="46098" y="14985"/>
                </a:moveTo>
                <a:cubicBezTo>
                  <a:pt x="46291" y="15071"/>
                  <a:pt x="46462" y="15157"/>
                  <a:pt x="46612" y="15285"/>
                </a:cubicBezTo>
                <a:cubicBezTo>
                  <a:pt x="46655" y="15285"/>
                  <a:pt x="46677" y="15307"/>
                  <a:pt x="46698" y="15328"/>
                </a:cubicBezTo>
                <a:lnTo>
                  <a:pt x="46634" y="15328"/>
                </a:lnTo>
                <a:lnTo>
                  <a:pt x="45991" y="15499"/>
                </a:lnTo>
                <a:cubicBezTo>
                  <a:pt x="46034" y="15328"/>
                  <a:pt x="46055" y="15157"/>
                  <a:pt x="46098" y="14985"/>
                </a:cubicBezTo>
                <a:close/>
                <a:moveTo>
                  <a:pt x="46273" y="15572"/>
                </a:moveTo>
                <a:cubicBezTo>
                  <a:pt x="46330" y="15572"/>
                  <a:pt x="46297" y="15624"/>
                  <a:pt x="46077" y="15778"/>
                </a:cubicBezTo>
                <a:lnTo>
                  <a:pt x="45948" y="15692"/>
                </a:lnTo>
                <a:cubicBezTo>
                  <a:pt x="45948" y="15692"/>
                  <a:pt x="45948" y="15671"/>
                  <a:pt x="45948" y="15671"/>
                </a:cubicBezTo>
                <a:cubicBezTo>
                  <a:pt x="46084" y="15619"/>
                  <a:pt x="46219" y="15572"/>
                  <a:pt x="46273" y="15572"/>
                </a:cubicBezTo>
                <a:close/>
                <a:moveTo>
                  <a:pt x="46741" y="15349"/>
                </a:moveTo>
                <a:cubicBezTo>
                  <a:pt x="46870" y="15457"/>
                  <a:pt x="46977" y="15564"/>
                  <a:pt x="47105" y="15671"/>
                </a:cubicBezTo>
                <a:cubicBezTo>
                  <a:pt x="46895" y="15726"/>
                  <a:pt x="46667" y="15810"/>
                  <a:pt x="46567" y="15810"/>
                </a:cubicBezTo>
                <a:cubicBezTo>
                  <a:pt x="46474" y="15810"/>
                  <a:pt x="46493" y="15737"/>
                  <a:pt x="46741" y="15499"/>
                </a:cubicBezTo>
                <a:cubicBezTo>
                  <a:pt x="46784" y="15457"/>
                  <a:pt x="46784" y="15392"/>
                  <a:pt x="46741" y="15349"/>
                </a:cubicBezTo>
                <a:close/>
                <a:moveTo>
                  <a:pt x="7561" y="15618"/>
                </a:moveTo>
                <a:cubicBezTo>
                  <a:pt x="7593" y="15618"/>
                  <a:pt x="7455" y="15683"/>
                  <a:pt x="7094" y="15864"/>
                </a:cubicBezTo>
                <a:cubicBezTo>
                  <a:pt x="7116" y="15821"/>
                  <a:pt x="7158" y="15778"/>
                  <a:pt x="7180" y="15735"/>
                </a:cubicBezTo>
                <a:lnTo>
                  <a:pt x="7201" y="15714"/>
                </a:lnTo>
                <a:cubicBezTo>
                  <a:pt x="7408" y="15657"/>
                  <a:pt x="7536" y="15618"/>
                  <a:pt x="7561" y="15618"/>
                </a:cubicBezTo>
                <a:close/>
                <a:moveTo>
                  <a:pt x="8110" y="15418"/>
                </a:moveTo>
                <a:cubicBezTo>
                  <a:pt x="8120" y="15502"/>
                  <a:pt x="8130" y="15587"/>
                  <a:pt x="8140" y="15672"/>
                </a:cubicBezTo>
                <a:lnTo>
                  <a:pt x="8140" y="15672"/>
                </a:lnTo>
                <a:cubicBezTo>
                  <a:pt x="7905" y="15736"/>
                  <a:pt x="7650" y="15800"/>
                  <a:pt x="7394" y="15885"/>
                </a:cubicBezTo>
                <a:cubicBezTo>
                  <a:pt x="7651" y="15778"/>
                  <a:pt x="7866" y="15628"/>
                  <a:pt x="8080" y="15457"/>
                </a:cubicBezTo>
                <a:cubicBezTo>
                  <a:pt x="8095" y="15445"/>
                  <a:pt x="8105" y="15432"/>
                  <a:pt x="8110" y="15418"/>
                </a:cubicBezTo>
                <a:close/>
                <a:moveTo>
                  <a:pt x="53642" y="13978"/>
                </a:moveTo>
                <a:cubicBezTo>
                  <a:pt x="53770" y="14149"/>
                  <a:pt x="53899" y="14342"/>
                  <a:pt x="54049" y="14514"/>
                </a:cubicBezTo>
                <a:cubicBezTo>
                  <a:pt x="52763" y="14856"/>
                  <a:pt x="51499" y="15264"/>
                  <a:pt x="50277" y="15735"/>
                </a:cubicBezTo>
                <a:lnTo>
                  <a:pt x="49463" y="16057"/>
                </a:lnTo>
                <a:cubicBezTo>
                  <a:pt x="49548" y="15928"/>
                  <a:pt x="49634" y="15799"/>
                  <a:pt x="49698" y="15671"/>
                </a:cubicBezTo>
                <a:cubicBezTo>
                  <a:pt x="49720" y="15607"/>
                  <a:pt x="49720" y="15564"/>
                  <a:pt x="49741" y="15521"/>
                </a:cubicBezTo>
                <a:cubicBezTo>
                  <a:pt x="51091" y="15264"/>
                  <a:pt x="52291" y="14535"/>
                  <a:pt x="53556" y="14085"/>
                </a:cubicBezTo>
                <a:cubicBezTo>
                  <a:pt x="53620" y="14064"/>
                  <a:pt x="53642" y="14021"/>
                  <a:pt x="53642" y="13978"/>
                </a:cubicBezTo>
                <a:close/>
                <a:moveTo>
                  <a:pt x="47362" y="15885"/>
                </a:moveTo>
                <a:cubicBezTo>
                  <a:pt x="47427" y="15949"/>
                  <a:pt x="47491" y="15992"/>
                  <a:pt x="47534" y="16035"/>
                </a:cubicBezTo>
                <a:cubicBezTo>
                  <a:pt x="47477" y="16057"/>
                  <a:pt x="47429" y="16069"/>
                  <a:pt x="47394" y="16069"/>
                </a:cubicBezTo>
                <a:cubicBezTo>
                  <a:pt x="47324" y="16069"/>
                  <a:pt x="47305" y="16021"/>
                  <a:pt x="47362" y="15907"/>
                </a:cubicBezTo>
                <a:lnTo>
                  <a:pt x="47362" y="15885"/>
                </a:lnTo>
                <a:close/>
                <a:moveTo>
                  <a:pt x="46609" y="15928"/>
                </a:moveTo>
                <a:cubicBezTo>
                  <a:pt x="46848" y="15928"/>
                  <a:pt x="47037" y="15981"/>
                  <a:pt x="46870" y="16164"/>
                </a:cubicBezTo>
                <a:cubicBezTo>
                  <a:pt x="46848" y="16164"/>
                  <a:pt x="46848" y="16185"/>
                  <a:pt x="46848" y="16185"/>
                </a:cubicBezTo>
                <a:lnTo>
                  <a:pt x="46762" y="16164"/>
                </a:lnTo>
                <a:cubicBezTo>
                  <a:pt x="46612" y="16099"/>
                  <a:pt x="46462" y="16014"/>
                  <a:pt x="46312" y="15949"/>
                </a:cubicBezTo>
                <a:cubicBezTo>
                  <a:pt x="46406" y="15937"/>
                  <a:pt x="46511" y="15928"/>
                  <a:pt x="46609" y="15928"/>
                </a:cubicBezTo>
                <a:close/>
                <a:moveTo>
                  <a:pt x="47920" y="16314"/>
                </a:moveTo>
                <a:cubicBezTo>
                  <a:pt x="48027" y="16378"/>
                  <a:pt x="48134" y="16421"/>
                  <a:pt x="48241" y="16464"/>
                </a:cubicBezTo>
                <a:cubicBezTo>
                  <a:pt x="48135" y="16479"/>
                  <a:pt x="48018" y="16494"/>
                  <a:pt x="47906" y="16494"/>
                </a:cubicBezTo>
                <a:cubicBezTo>
                  <a:pt x="47859" y="16494"/>
                  <a:pt x="47814" y="16492"/>
                  <a:pt x="47770" y="16485"/>
                </a:cubicBezTo>
                <a:cubicBezTo>
                  <a:pt x="47812" y="16442"/>
                  <a:pt x="47877" y="16378"/>
                  <a:pt x="47920" y="16335"/>
                </a:cubicBezTo>
                <a:lnTo>
                  <a:pt x="47920" y="16314"/>
                </a:lnTo>
                <a:close/>
                <a:moveTo>
                  <a:pt x="47574" y="16198"/>
                </a:moveTo>
                <a:cubicBezTo>
                  <a:pt x="47689" y="16198"/>
                  <a:pt x="47696" y="16268"/>
                  <a:pt x="47491" y="16507"/>
                </a:cubicBezTo>
                <a:cubicBezTo>
                  <a:pt x="47362" y="16442"/>
                  <a:pt x="47212" y="16378"/>
                  <a:pt x="47084" y="16292"/>
                </a:cubicBezTo>
                <a:cubicBezTo>
                  <a:pt x="47285" y="16252"/>
                  <a:pt x="47472" y="16198"/>
                  <a:pt x="47574" y="16198"/>
                </a:cubicBezTo>
                <a:close/>
                <a:moveTo>
                  <a:pt x="36701" y="13232"/>
                </a:moveTo>
                <a:cubicBezTo>
                  <a:pt x="32770" y="15134"/>
                  <a:pt x="28228" y="14971"/>
                  <a:pt x="24239" y="16700"/>
                </a:cubicBezTo>
                <a:lnTo>
                  <a:pt x="24389" y="16464"/>
                </a:lnTo>
                <a:cubicBezTo>
                  <a:pt x="24474" y="16378"/>
                  <a:pt x="24560" y="16292"/>
                  <a:pt x="24646" y="16185"/>
                </a:cubicBezTo>
                <a:cubicBezTo>
                  <a:pt x="25139" y="16142"/>
                  <a:pt x="25610" y="16035"/>
                  <a:pt x="26082" y="15864"/>
                </a:cubicBezTo>
                <a:cubicBezTo>
                  <a:pt x="27218" y="15499"/>
                  <a:pt x="28375" y="15221"/>
                  <a:pt x="29532" y="14942"/>
                </a:cubicBezTo>
                <a:cubicBezTo>
                  <a:pt x="30818" y="14621"/>
                  <a:pt x="32125" y="14321"/>
                  <a:pt x="33411" y="13999"/>
                </a:cubicBezTo>
                <a:cubicBezTo>
                  <a:pt x="34420" y="13726"/>
                  <a:pt x="35799" y="13659"/>
                  <a:pt x="36701" y="13232"/>
                </a:cubicBezTo>
                <a:close/>
                <a:moveTo>
                  <a:pt x="7823" y="15992"/>
                </a:moveTo>
                <a:lnTo>
                  <a:pt x="7823" y="15992"/>
                </a:lnTo>
                <a:cubicBezTo>
                  <a:pt x="7523" y="16121"/>
                  <a:pt x="7244" y="16292"/>
                  <a:pt x="6966" y="16485"/>
                </a:cubicBezTo>
                <a:cubicBezTo>
                  <a:pt x="6837" y="16571"/>
                  <a:pt x="6708" y="16635"/>
                  <a:pt x="6580" y="16721"/>
                </a:cubicBezTo>
                <a:lnTo>
                  <a:pt x="6816" y="16314"/>
                </a:lnTo>
                <a:cubicBezTo>
                  <a:pt x="7137" y="16185"/>
                  <a:pt x="7480" y="16078"/>
                  <a:pt x="7823" y="15992"/>
                </a:cubicBezTo>
                <a:close/>
                <a:moveTo>
                  <a:pt x="36583" y="12435"/>
                </a:moveTo>
                <a:cubicBezTo>
                  <a:pt x="37119" y="12863"/>
                  <a:pt x="37611" y="13335"/>
                  <a:pt x="38061" y="13849"/>
                </a:cubicBezTo>
                <a:cubicBezTo>
                  <a:pt x="35704" y="14171"/>
                  <a:pt x="33411" y="14899"/>
                  <a:pt x="31097" y="15414"/>
                </a:cubicBezTo>
                <a:cubicBezTo>
                  <a:pt x="29789" y="15714"/>
                  <a:pt x="28482" y="15971"/>
                  <a:pt x="27175" y="16207"/>
                </a:cubicBezTo>
                <a:cubicBezTo>
                  <a:pt x="26125" y="16421"/>
                  <a:pt x="25139" y="16935"/>
                  <a:pt x="24089" y="17150"/>
                </a:cubicBezTo>
                <a:lnTo>
                  <a:pt x="23853" y="17192"/>
                </a:lnTo>
                <a:cubicBezTo>
                  <a:pt x="23917" y="17107"/>
                  <a:pt x="23982" y="17021"/>
                  <a:pt x="24046" y="16935"/>
                </a:cubicBezTo>
                <a:cubicBezTo>
                  <a:pt x="24389" y="16785"/>
                  <a:pt x="24774" y="16657"/>
                  <a:pt x="24817" y="16635"/>
                </a:cubicBezTo>
                <a:cubicBezTo>
                  <a:pt x="25353" y="16421"/>
                  <a:pt x="25910" y="16228"/>
                  <a:pt x="26489" y="16057"/>
                </a:cubicBezTo>
                <a:cubicBezTo>
                  <a:pt x="27775" y="15692"/>
                  <a:pt x="29082" y="15435"/>
                  <a:pt x="30411" y="15178"/>
                </a:cubicBezTo>
                <a:cubicBezTo>
                  <a:pt x="32747" y="14728"/>
                  <a:pt x="35083" y="14256"/>
                  <a:pt x="37247" y="13185"/>
                </a:cubicBezTo>
                <a:cubicBezTo>
                  <a:pt x="37347" y="13145"/>
                  <a:pt x="37279" y="13011"/>
                  <a:pt x="37200" y="13011"/>
                </a:cubicBezTo>
                <a:cubicBezTo>
                  <a:pt x="37194" y="13011"/>
                  <a:pt x="37188" y="13012"/>
                  <a:pt x="37183" y="13013"/>
                </a:cubicBezTo>
                <a:cubicBezTo>
                  <a:pt x="35061" y="13335"/>
                  <a:pt x="33004" y="13892"/>
                  <a:pt x="30947" y="14385"/>
                </a:cubicBezTo>
                <a:cubicBezTo>
                  <a:pt x="29789" y="14664"/>
                  <a:pt x="28653" y="14942"/>
                  <a:pt x="27496" y="15221"/>
                </a:cubicBezTo>
                <a:cubicBezTo>
                  <a:pt x="26596" y="15414"/>
                  <a:pt x="25739" y="15821"/>
                  <a:pt x="24817" y="15971"/>
                </a:cubicBezTo>
                <a:lnTo>
                  <a:pt x="24989" y="15778"/>
                </a:lnTo>
                <a:cubicBezTo>
                  <a:pt x="25203" y="15714"/>
                  <a:pt x="25375" y="15671"/>
                  <a:pt x="25353" y="15671"/>
                </a:cubicBezTo>
                <a:cubicBezTo>
                  <a:pt x="25953" y="15457"/>
                  <a:pt x="26553" y="15242"/>
                  <a:pt x="27175" y="15028"/>
                </a:cubicBezTo>
                <a:cubicBezTo>
                  <a:pt x="28246" y="14642"/>
                  <a:pt x="29339" y="14342"/>
                  <a:pt x="30432" y="14064"/>
                </a:cubicBezTo>
                <a:cubicBezTo>
                  <a:pt x="32468" y="13528"/>
                  <a:pt x="34633" y="13228"/>
                  <a:pt x="36583" y="12435"/>
                </a:cubicBezTo>
                <a:close/>
                <a:moveTo>
                  <a:pt x="8187" y="15949"/>
                </a:moveTo>
                <a:cubicBezTo>
                  <a:pt x="8187" y="16057"/>
                  <a:pt x="8187" y="16142"/>
                  <a:pt x="8187" y="16228"/>
                </a:cubicBezTo>
                <a:lnTo>
                  <a:pt x="8209" y="16207"/>
                </a:lnTo>
                <a:cubicBezTo>
                  <a:pt x="8209" y="16335"/>
                  <a:pt x="8209" y="16442"/>
                  <a:pt x="8209" y="16550"/>
                </a:cubicBezTo>
                <a:lnTo>
                  <a:pt x="8166" y="16550"/>
                </a:lnTo>
                <a:cubicBezTo>
                  <a:pt x="7887" y="16614"/>
                  <a:pt x="7630" y="16721"/>
                  <a:pt x="7351" y="16828"/>
                </a:cubicBezTo>
                <a:cubicBezTo>
                  <a:pt x="6987" y="17000"/>
                  <a:pt x="6601" y="17150"/>
                  <a:pt x="6237" y="17321"/>
                </a:cubicBezTo>
                <a:lnTo>
                  <a:pt x="6387" y="17021"/>
                </a:lnTo>
                <a:cubicBezTo>
                  <a:pt x="6987" y="16657"/>
                  <a:pt x="7630" y="16378"/>
                  <a:pt x="8187" y="15949"/>
                </a:cubicBezTo>
                <a:close/>
                <a:moveTo>
                  <a:pt x="53706" y="14814"/>
                </a:moveTo>
                <a:cubicBezTo>
                  <a:pt x="52956" y="15028"/>
                  <a:pt x="51906" y="15757"/>
                  <a:pt x="51091" y="16121"/>
                </a:cubicBezTo>
                <a:cubicBezTo>
                  <a:pt x="50170" y="16507"/>
                  <a:pt x="49270" y="16957"/>
                  <a:pt x="48413" y="17450"/>
                </a:cubicBezTo>
                <a:cubicBezTo>
                  <a:pt x="48284" y="17171"/>
                  <a:pt x="48091" y="16914"/>
                  <a:pt x="47834" y="16742"/>
                </a:cubicBezTo>
                <a:cubicBezTo>
                  <a:pt x="49827" y="16485"/>
                  <a:pt x="51756" y="15328"/>
                  <a:pt x="53706" y="14814"/>
                </a:cubicBezTo>
                <a:close/>
                <a:moveTo>
                  <a:pt x="38233" y="14021"/>
                </a:moveTo>
                <a:cubicBezTo>
                  <a:pt x="38383" y="14192"/>
                  <a:pt x="38554" y="14364"/>
                  <a:pt x="38704" y="14514"/>
                </a:cubicBezTo>
                <a:cubicBezTo>
                  <a:pt x="36090" y="15049"/>
                  <a:pt x="33454" y="15585"/>
                  <a:pt x="30882" y="16292"/>
                </a:cubicBezTo>
                <a:cubicBezTo>
                  <a:pt x="28375" y="16957"/>
                  <a:pt x="25889" y="17707"/>
                  <a:pt x="23317" y="18114"/>
                </a:cubicBezTo>
                <a:cubicBezTo>
                  <a:pt x="23446" y="17857"/>
                  <a:pt x="23574" y="17621"/>
                  <a:pt x="23724" y="17407"/>
                </a:cubicBezTo>
                <a:cubicBezTo>
                  <a:pt x="24367" y="17321"/>
                  <a:pt x="24989" y="17171"/>
                  <a:pt x="25589" y="16957"/>
                </a:cubicBezTo>
                <a:cubicBezTo>
                  <a:pt x="26768" y="16571"/>
                  <a:pt x="27968" y="16271"/>
                  <a:pt x="29189" y="16035"/>
                </a:cubicBezTo>
                <a:cubicBezTo>
                  <a:pt x="32189" y="15414"/>
                  <a:pt x="35190" y="14428"/>
                  <a:pt x="38233" y="14021"/>
                </a:cubicBezTo>
                <a:close/>
                <a:moveTo>
                  <a:pt x="53809" y="15657"/>
                </a:moveTo>
                <a:cubicBezTo>
                  <a:pt x="53343" y="15796"/>
                  <a:pt x="52798" y="16296"/>
                  <a:pt x="52356" y="16507"/>
                </a:cubicBezTo>
                <a:cubicBezTo>
                  <a:pt x="51263" y="17085"/>
                  <a:pt x="50127" y="17600"/>
                  <a:pt x="48970" y="18028"/>
                </a:cubicBezTo>
                <a:lnTo>
                  <a:pt x="48563" y="18157"/>
                </a:lnTo>
                <a:lnTo>
                  <a:pt x="48563" y="18114"/>
                </a:lnTo>
                <a:cubicBezTo>
                  <a:pt x="48563" y="17964"/>
                  <a:pt x="48520" y="17835"/>
                  <a:pt x="48498" y="17707"/>
                </a:cubicBezTo>
                <a:cubicBezTo>
                  <a:pt x="49698" y="17257"/>
                  <a:pt x="50877" y="16721"/>
                  <a:pt x="52056" y="16249"/>
                </a:cubicBezTo>
                <a:cubicBezTo>
                  <a:pt x="52626" y="16017"/>
                  <a:pt x="53218" y="15826"/>
                  <a:pt x="53809" y="15657"/>
                </a:cubicBezTo>
                <a:close/>
                <a:moveTo>
                  <a:pt x="7810" y="16921"/>
                </a:moveTo>
                <a:cubicBezTo>
                  <a:pt x="7911" y="16921"/>
                  <a:pt x="7834" y="17028"/>
                  <a:pt x="7394" y="17342"/>
                </a:cubicBezTo>
                <a:cubicBezTo>
                  <a:pt x="6858" y="17728"/>
                  <a:pt x="6237" y="17985"/>
                  <a:pt x="5701" y="18350"/>
                </a:cubicBezTo>
                <a:cubicBezTo>
                  <a:pt x="5808" y="18093"/>
                  <a:pt x="5937" y="17835"/>
                  <a:pt x="6087" y="17600"/>
                </a:cubicBezTo>
                <a:lnTo>
                  <a:pt x="6087" y="17578"/>
                </a:lnTo>
                <a:cubicBezTo>
                  <a:pt x="6280" y="17514"/>
                  <a:pt x="6473" y="17450"/>
                  <a:pt x="6644" y="17364"/>
                </a:cubicBezTo>
                <a:cubicBezTo>
                  <a:pt x="6929" y="17242"/>
                  <a:pt x="7636" y="16921"/>
                  <a:pt x="7810" y="16921"/>
                </a:cubicBezTo>
                <a:close/>
                <a:moveTo>
                  <a:pt x="8166" y="16871"/>
                </a:moveTo>
                <a:lnTo>
                  <a:pt x="8166" y="16871"/>
                </a:lnTo>
                <a:cubicBezTo>
                  <a:pt x="8101" y="17192"/>
                  <a:pt x="8016" y="17492"/>
                  <a:pt x="7908" y="17793"/>
                </a:cubicBezTo>
                <a:lnTo>
                  <a:pt x="7887" y="17771"/>
                </a:lnTo>
                <a:cubicBezTo>
                  <a:pt x="7587" y="17878"/>
                  <a:pt x="7266" y="17985"/>
                  <a:pt x="6966" y="18114"/>
                </a:cubicBezTo>
                <a:cubicBezTo>
                  <a:pt x="6600" y="18284"/>
                  <a:pt x="6020" y="18509"/>
                  <a:pt x="5884" y="18509"/>
                </a:cubicBezTo>
                <a:cubicBezTo>
                  <a:pt x="5796" y="18509"/>
                  <a:pt x="5892" y="18416"/>
                  <a:pt x="6344" y="18157"/>
                </a:cubicBezTo>
                <a:cubicBezTo>
                  <a:pt x="6987" y="17793"/>
                  <a:pt x="7716" y="17492"/>
                  <a:pt x="8166" y="16871"/>
                </a:cubicBezTo>
                <a:close/>
                <a:moveTo>
                  <a:pt x="39475" y="15335"/>
                </a:moveTo>
                <a:cubicBezTo>
                  <a:pt x="39663" y="15519"/>
                  <a:pt x="39855" y="15696"/>
                  <a:pt x="40052" y="15864"/>
                </a:cubicBezTo>
                <a:lnTo>
                  <a:pt x="40052" y="15864"/>
                </a:lnTo>
                <a:cubicBezTo>
                  <a:pt x="37117" y="16400"/>
                  <a:pt x="34332" y="17493"/>
                  <a:pt x="31482" y="18285"/>
                </a:cubicBezTo>
                <a:cubicBezTo>
                  <a:pt x="31011" y="18414"/>
                  <a:pt x="30561" y="18543"/>
                  <a:pt x="30132" y="18671"/>
                </a:cubicBezTo>
                <a:lnTo>
                  <a:pt x="31161" y="18350"/>
                </a:lnTo>
                <a:cubicBezTo>
                  <a:pt x="33947" y="17471"/>
                  <a:pt x="36754" y="16635"/>
                  <a:pt x="39433" y="15435"/>
                </a:cubicBezTo>
                <a:cubicBezTo>
                  <a:pt x="39483" y="15415"/>
                  <a:pt x="39491" y="15373"/>
                  <a:pt x="39475" y="15335"/>
                </a:cubicBezTo>
                <a:close/>
                <a:moveTo>
                  <a:pt x="54156" y="14664"/>
                </a:moveTo>
                <a:cubicBezTo>
                  <a:pt x="54499" y="15135"/>
                  <a:pt x="54820" y="15628"/>
                  <a:pt x="55120" y="16099"/>
                </a:cubicBezTo>
                <a:cubicBezTo>
                  <a:pt x="53727" y="16614"/>
                  <a:pt x="52356" y="17171"/>
                  <a:pt x="50984" y="17707"/>
                </a:cubicBezTo>
                <a:cubicBezTo>
                  <a:pt x="50277" y="17985"/>
                  <a:pt x="49570" y="18307"/>
                  <a:pt x="48863" y="18564"/>
                </a:cubicBezTo>
                <a:cubicBezTo>
                  <a:pt x="48798" y="18585"/>
                  <a:pt x="48605" y="18650"/>
                  <a:pt x="48391" y="18693"/>
                </a:cubicBezTo>
                <a:cubicBezTo>
                  <a:pt x="48477" y="18585"/>
                  <a:pt x="48520" y="18435"/>
                  <a:pt x="48541" y="18307"/>
                </a:cubicBezTo>
                <a:cubicBezTo>
                  <a:pt x="50513" y="17471"/>
                  <a:pt x="52699" y="16957"/>
                  <a:pt x="54327" y="15499"/>
                </a:cubicBezTo>
                <a:cubicBezTo>
                  <a:pt x="54386" y="15421"/>
                  <a:pt x="54338" y="15325"/>
                  <a:pt x="54247" y="15325"/>
                </a:cubicBezTo>
                <a:cubicBezTo>
                  <a:pt x="54239" y="15325"/>
                  <a:pt x="54230" y="15326"/>
                  <a:pt x="54220" y="15328"/>
                </a:cubicBezTo>
                <a:cubicBezTo>
                  <a:pt x="52614" y="15764"/>
                  <a:pt x="50659" y="16402"/>
                  <a:pt x="49153" y="17208"/>
                </a:cubicBezTo>
                <a:lnTo>
                  <a:pt x="49153" y="17208"/>
                </a:lnTo>
                <a:cubicBezTo>
                  <a:pt x="50797" y="16324"/>
                  <a:pt x="52596" y="15785"/>
                  <a:pt x="54135" y="14706"/>
                </a:cubicBezTo>
                <a:cubicBezTo>
                  <a:pt x="54135" y="14706"/>
                  <a:pt x="54156" y="14685"/>
                  <a:pt x="54156" y="14664"/>
                </a:cubicBezTo>
                <a:close/>
                <a:moveTo>
                  <a:pt x="7744" y="18021"/>
                </a:moveTo>
                <a:cubicBezTo>
                  <a:pt x="7479" y="18127"/>
                  <a:pt x="7232" y="18270"/>
                  <a:pt x="6966" y="18393"/>
                </a:cubicBezTo>
                <a:cubicBezTo>
                  <a:pt x="6323" y="18693"/>
                  <a:pt x="5701" y="18950"/>
                  <a:pt x="5208" y="19400"/>
                </a:cubicBezTo>
                <a:cubicBezTo>
                  <a:pt x="5273" y="19228"/>
                  <a:pt x="5337" y="19057"/>
                  <a:pt x="5423" y="18885"/>
                </a:cubicBezTo>
                <a:lnTo>
                  <a:pt x="5444" y="18885"/>
                </a:lnTo>
                <a:cubicBezTo>
                  <a:pt x="5744" y="18843"/>
                  <a:pt x="6023" y="18757"/>
                  <a:pt x="6323" y="18628"/>
                </a:cubicBezTo>
                <a:cubicBezTo>
                  <a:pt x="6783" y="18419"/>
                  <a:pt x="7263" y="18210"/>
                  <a:pt x="7744" y="18021"/>
                </a:cubicBezTo>
                <a:close/>
                <a:moveTo>
                  <a:pt x="36754" y="15157"/>
                </a:moveTo>
                <a:lnTo>
                  <a:pt x="36754" y="15157"/>
                </a:lnTo>
                <a:cubicBezTo>
                  <a:pt x="35683" y="15435"/>
                  <a:pt x="34590" y="15649"/>
                  <a:pt x="33518" y="15992"/>
                </a:cubicBezTo>
                <a:cubicBezTo>
                  <a:pt x="32018" y="16464"/>
                  <a:pt x="30561" y="17042"/>
                  <a:pt x="29061" y="17535"/>
                </a:cubicBezTo>
                <a:cubicBezTo>
                  <a:pt x="26960" y="18221"/>
                  <a:pt x="24753" y="18564"/>
                  <a:pt x="22781" y="19571"/>
                </a:cubicBezTo>
                <a:cubicBezTo>
                  <a:pt x="22867" y="19143"/>
                  <a:pt x="23017" y="18714"/>
                  <a:pt x="23210" y="18328"/>
                </a:cubicBezTo>
                <a:lnTo>
                  <a:pt x="23231" y="18328"/>
                </a:lnTo>
                <a:cubicBezTo>
                  <a:pt x="25846" y="17943"/>
                  <a:pt x="28396" y="17192"/>
                  <a:pt x="30947" y="16485"/>
                </a:cubicBezTo>
                <a:cubicBezTo>
                  <a:pt x="32382" y="16099"/>
                  <a:pt x="33840" y="15778"/>
                  <a:pt x="35276" y="15478"/>
                </a:cubicBezTo>
                <a:lnTo>
                  <a:pt x="36754" y="15157"/>
                </a:lnTo>
                <a:close/>
                <a:moveTo>
                  <a:pt x="38854" y="14685"/>
                </a:moveTo>
                <a:cubicBezTo>
                  <a:pt x="39035" y="14885"/>
                  <a:pt x="39220" y="15081"/>
                  <a:pt x="39409" y="15270"/>
                </a:cubicBezTo>
                <a:lnTo>
                  <a:pt x="39409" y="15270"/>
                </a:lnTo>
                <a:cubicBezTo>
                  <a:pt x="39397" y="15265"/>
                  <a:pt x="39383" y="15262"/>
                  <a:pt x="39368" y="15262"/>
                </a:cubicBezTo>
                <a:cubicBezTo>
                  <a:pt x="39361" y="15262"/>
                  <a:pt x="39354" y="15262"/>
                  <a:pt x="39347" y="15264"/>
                </a:cubicBezTo>
                <a:cubicBezTo>
                  <a:pt x="36604" y="15671"/>
                  <a:pt x="34011" y="16592"/>
                  <a:pt x="31354" y="17407"/>
                </a:cubicBezTo>
                <a:cubicBezTo>
                  <a:pt x="29854" y="17857"/>
                  <a:pt x="28332" y="18285"/>
                  <a:pt x="26810" y="18693"/>
                </a:cubicBezTo>
                <a:cubicBezTo>
                  <a:pt x="25546" y="19035"/>
                  <a:pt x="23874" y="19207"/>
                  <a:pt x="22760" y="19828"/>
                </a:cubicBezTo>
                <a:cubicBezTo>
                  <a:pt x="25096" y="18478"/>
                  <a:pt x="28096" y="18114"/>
                  <a:pt x="30625" y="17235"/>
                </a:cubicBezTo>
                <a:cubicBezTo>
                  <a:pt x="32061" y="16742"/>
                  <a:pt x="33497" y="16185"/>
                  <a:pt x="34997" y="15799"/>
                </a:cubicBezTo>
                <a:cubicBezTo>
                  <a:pt x="36261" y="15521"/>
                  <a:pt x="37526" y="15178"/>
                  <a:pt x="38790" y="14749"/>
                </a:cubicBezTo>
                <a:cubicBezTo>
                  <a:pt x="38812" y="14728"/>
                  <a:pt x="38833" y="14706"/>
                  <a:pt x="38854" y="14685"/>
                </a:cubicBezTo>
                <a:close/>
                <a:moveTo>
                  <a:pt x="6621" y="19358"/>
                </a:moveTo>
                <a:cubicBezTo>
                  <a:pt x="6641" y="19358"/>
                  <a:pt x="6550" y="19437"/>
                  <a:pt x="6258" y="19657"/>
                </a:cubicBezTo>
                <a:cubicBezTo>
                  <a:pt x="5765" y="19978"/>
                  <a:pt x="5251" y="20278"/>
                  <a:pt x="4715" y="20557"/>
                </a:cubicBezTo>
                <a:cubicBezTo>
                  <a:pt x="4758" y="20450"/>
                  <a:pt x="4780" y="20343"/>
                  <a:pt x="4844" y="20214"/>
                </a:cubicBezTo>
                <a:cubicBezTo>
                  <a:pt x="5165" y="20128"/>
                  <a:pt x="5465" y="20021"/>
                  <a:pt x="5765" y="19871"/>
                </a:cubicBezTo>
                <a:cubicBezTo>
                  <a:pt x="5930" y="19782"/>
                  <a:pt x="6575" y="19358"/>
                  <a:pt x="6621" y="19358"/>
                </a:cubicBezTo>
                <a:close/>
                <a:moveTo>
                  <a:pt x="44769" y="18628"/>
                </a:moveTo>
                <a:cubicBezTo>
                  <a:pt x="43848" y="18993"/>
                  <a:pt x="42948" y="19336"/>
                  <a:pt x="42026" y="19657"/>
                </a:cubicBezTo>
                <a:cubicBezTo>
                  <a:pt x="40976" y="20043"/>
                  <a:pt x="39905" y="20386"/>
                  <a:pt x="38812" y="20686"/>
                </a:cubicBezTo>
                <a:cubicBezTo>
                  <a:pt x="39926" y="20321"/>
                  <a:pt x="41062" y="19936"/>
                  <a:pt x="42155" y="19486"/>
                </a:cubicBezTo>
                <a:cubicBezTo>
                  <a:pt x="43012" y="19143"/>
                  <a:pt x="43912" y="18950"/>
                  <a:pt x="44769" y="18628"/>
                </a:cubicBezTo>
                <a:close/>
                <a:moveTo>
                  <a:pt x="38817" y="15462"/>
                </a:moveTo>
                <a:cubicBezTo>
                  <a:pt x="36176" y="16647"/>
                  <a:pt x="33369" y="17435"/>
                  <a:pt x="30625" y="18285"/>
                </a:cubicBezTo>
                <a:cubicBezTo>
                  <a:pt x="28096" y="19078"/>
                  <a:pt x="25610" y="19957"/>
                  <a:pt x="23060" y="20686"/>
                </a:cubicBezTo>
                <a:cubicBezTo>
                  <a:pt x="23012" y="20681"/>
                  <a:pt x="22968" y="20678"/>
                  <a:pt x="22929" y="20678"/>
                </a:cubicBezTo>
                <a:cubicBezTo>
                  <a:pt x="22793" y="20678"/>
                  <a:pt x="22712" y="20710"/>
                  <a:pt x="22696" y="20793"/>
                </a:cubicBezTo>
                <a:cubicBezTo>
                  <a:pt x="22653" y="20514"/>
                  <a:pt x="22653" y="20236"/>
                  <a:pt x="22696" y="19957"/>
                </a:cubicBezTo>
                <a:cubicBezTo>
                  <a:pt x="25439" y="19250"/>
                  <a:pt x="28182" y="18521"/>
                  <a:pt x="30882" y="17728"/>
                </a:cubicBezTo>
                <a:cubicBezTo>
                  <a:pt x="32339" y="17300"/>
                  <a:pt x="33775" y="16828"/>
                  <a:pt x="35233" y="16378"/>
                </a:cubicBezTo>
                <a:cubicBezTo>
                  <a:pt x="36343" y="16064"/>
                  <a:pt x="37926" y="15852"/>
                  <a:pt x="38817" y="15462"/>
                </a:cubicBezTo>
                <a:close/>
                <a:moveTo>
                  <a:pt x="7716" y="18178"/>
                </a:moveTo>
                <a:cubicBezTo>
                  <a:pt x="7544" y="18585"/>
                  <a:pt x="7373" y="18950"/>
                  <a:pt x="7223" y="19314"/>
                </a:cubicBezTo>
                <a:lnTo>
                  <a:pt x="7244" y="19293"/>
                </a:lnTo>
                <a:lnTo>
                  <a:pt x="7244" y="19293"/>
                </a:lnTo>
                <a:cubicBezTo>
                  <a:pt x="7137" y="19593"/>
                  <a:pt x="7073" y="19914"/>
                  <a:pt x="7094" y="20214"/>
                </a:cubicBezTo>
                <a:cubicBezTo>
                  <a:pt x="6215" y="20407"/>
                  <a:pt x="5380" y="20750"/>
                  <a:pt x="4522" y="21029"/>
                </a:cubicBezTo>
                <a:lnTo>
                  <a:pt x="4522" y="21007"/>
                </a:lnTo>
                <a:cubicBezTo>
                  <a:pt x="5444" y="20621"/>
                  <a:pt x="6387" y="19786"/>
                  <a:pt x="7158" y="19228"/>
                </a:cubicBezTo>
                <a:cubicBezTo>
                  <a:pt x="7254" y="19190"/>
                  <a:pt x="7213" y="19050"/>
                  <a:pt x="7113" y="19050"/>
                </a:cubicBezTo>
                <a:cubicBezTo>
                  <a:pt x="7100" y="19050"/>
                  <a:pt x="7087" y="19052"/>
                  <a:pt x="7073" y="19057"/>
                </a:cubicBezTo>
                <a:cubicBezTo>
                  <a:pt x="6708" y="19164"/>
                  <a:pt x="6344" y="19314"/>
                  <a:pt x="5980" y="19507"/>
                </a:cubicBezTo>
                <a:cubicBezTo>
                  <a:pt x="5680" y="19678"/>
                  <a:pt x="5337" y="19828"/>
                  <a:pt x="5015" y="19957"/>
                </a:cubicBezTo>
                <a:lnTo>
                  <a:pt x="5122" y="19678"/>
                </a:lnTo>
                <a:cubicBezTo>
                  <a:pt x="5358" y="19443"/>
                  <a:pt x="5594" y="19271"/>
                  <a:pt x="5873" y="19121"/>
                </a:cubicBezTo>
                <a:cubicBezTo>
                  <a:pt x="6473" y="18757"/>
                  <a:pt x="7116" y="18543"/>
                  <a:pt x="7716" y="18178"/>
                </a:cubicBezTo>
                <a:close/>
                <a:moveTo>
                  <a:pt x="46205" y="19057"/>
                </a:moveTo>
                <a:lnTo>
                  <a:pt x="46355" y="19143"/>
                </a:lnTo>
                <a:cubicBezTo>
                  <a:pt x="44212" y="20086"/>
                  <a:pt x="41983" y="20686"/>
                  <a:pt x="39776" y="21329"/>
                </a:cubicBezTo>
                <a:cubicBezTo>
                  <a:pt x="40783" y="20986"/>
                  <a:pt x="41812" y="20643"/>
                  <a:pt x="42819" y="20278"/>
                </a:cubicBezTo>
                <a:cubicBezTo>
                  <a:pt x="43483" y="20043"/>
                  <a:pt x="44148" y="19743"/>
                  <a:pt x="44812" y="19507"/>
                </a:cubicBezTo>
                <a:cubicBezTo>
                  <a:pt x="45219" y="19357"/>
                  <a:pt x="45627" y="19228"/>
                  <a:pt x="46034" y="19100"/>
                </a:cubicBezTo>
                <a:lnTo>
                  <a:pt x="46205" y="19057"/>
                </a:lnTo>
                <a:close/>
                <a:moveTo>
                  <a:pt x="42541" y="17428"/>
                </a:moveTo>
                <a:cubicBezTo>
                  <a:pt x="42926" y="17600"/>
                  <a:pt x="43333" y="17793"/>
                  <a:pt x="43719" y="17964"/>
                </a:cubicBezTo>
                <a:lnTo>
                  <a:pt x="43419" y="18007"/>
                </a:lnTo>
                <a:cubicBezTo>
                  <a:pt x="43162" y="18028"/>
                  <a:pt x="42926" y="18093"/>
                  <a:pt x="42669" y="18135"/>
                </a:cubicBezTo>
                <a:cubicBezTo>
                  <a:pt x="40719" y="18478"/>
                  <a:pt x="38854" y="19207"/>
                  <a:pt x="36990" y="19850"/>
                </a:cubicBezTo>
                <a:cubicBezTo>
                  <a:pt x="35404" y="20386"/>
                  <a:pt x="33818" y="20879"/>
                  <a:pt x="32211" y="21371"/>
                </a:cubicBezTo>
                <a:cubicBezTo>
                  <a:pt x="32940" y="21136"/>
                  <a:pt x="33668" y="20879"/>
                  <a:pt x="34397" y="20643"/>
                </a:cubicBezTo>
                <a:cubicBezTo>
                  <a:pt x="37183" y="19764"/>
                  <a:pt x="39905" y="18693"/>
                  <a:pt x="42541" y="17428"/>
                </a:cubicBezTo>
                <a:close/>
                <a:moveTo>
                  <a:pt x="56122" y="19180"/>
                </a:moveTo>
                <a:cubicBezTo>
                  <a:pt x="56166" y="19180"/>
                  <a:pt x="56036" y="19245"/>
                  <a:pt x="55720" y="19378"/>
                </a:cubicBezTo>
                <a:cubicBezTo>
                  <a:pt x="55335" y="19550"/>
                  <a:pt x="54927" y="19721"/>
                  <a:pt x="54499" y="19871"/>
                </a:cubicBezTo>
                <a:cubicBezTo>
                  <a:pt x="53792" y="20150"/>
                  <a:pt x="53063" y="20364"/>
                  <a:pt x="52313" y="20579"/>
                </a:cubicBezTo>
                <a:cubicBezTo>
                  <a:pt x="50963" y="20986"/>
                  <a:pt x="49591" y="21286"/>
                  <a:pt x="48220" y="21586"/>
                </a:cubicBezTo>
                <a:lnTo>
                  <a:pt x="48198" y="21586"/>
                </a:lnTo>
                <a:cubicBezTo>
                  <a:pt x="48091" y="21457"/>
                  <a:pt x="47984" y="21329"/>
                  <a:pt x="47834" y="21221"/>
                </a:cubicBezTo>
                <a:cubicBezTo>
                  <a:pt x="49098" y="20900"/>
                  <a:pt x="50384" y="20686"/>
                  <a:pt x="51670" y="20407"/>
                </a:cubicBezTo>
                <a:cubicBezTo>
                  <a:pt x="53042" y="20128"/>
                  <a:pt x="54349" y="19614"/>
                  <a:pt x="55720" y="19293"/>
                </a:cubicBezTo>
                <a:cubicBezTo>
                  <a:pt x="55953" y="19218"/>
                  <a:pt x="56089" y="19180"/>
                  <a:pt x="56122" y="19180"/>
                </a:cubicBezTo>
                <a:close/>
                <a:moveTo>
                  <a:pt x="39605" y="16078"/>
                </a:moveTo>
                <a:cubicBezTo>
                  <a:pt x="36733" y="17450"/>
                  <a:pt x="33604" y="18243"/>
                  <a:pt x="30604" y="19250"/>
                </a:cubicBezTo>
                <a:cubicBezTo>
                  <a:pt x="29275" y="19678"/>
                  <a:pt x="27989" y="20236"/>
                  <a:pt x="26639" y="20621"/>
                </a:cubicBezTo>
                <a:cubicBezTo>
                  <a:pt x="25396" y="20986"/>
                  <a:pt x="24132" y="21286"/>
                  <a:pt x="22931" y="21800"/>
                </a:cubicBezTo>
                <a:cubicBezTo>
                  <a:pt x="22910" y="21736"/>
                  <a:pt x="22867" y="21671"/>
                  <a:pt x="22846" y="21607"/>
                </a:cubicBezTo>
                <a:cubicBezTo>
                  <a:pt x="22781" y="21414"/>
                  <a:pt x="22739" y="21221"/>
                  <a:pt x="22717" y="21029"/>
                </a:cubicBezTo>
                <a:cubicBezTo>
                  <a:pt x="25503" y="20343"/>
                  <a:pt x="28246" y="19400"/>
                  <a:pt x="31011" y="18607"/>
                </a:cubicBezTo>
                <a:lnTo>
                  <a:pt x="31032" y="18607"/>
                </a:lnTo>
                <a:cubicBezTo>
                  <a:pt x="32468" y="18178"/>
                  <a:pt x="33904" y="17771"/>
                  <a:pt x="35318" y="17321"/>
                </a:cubicBezTo>
                <a:cubicBezTo>
                  <a:pt x="36668" y="16892"/>
                  <a:pt x="38426" y="16635"/>
                  <a:pt x="39605" y="16078"/>
                </a:cubicBezTo>
                <a:close/>
                <a:moveTo>
                  <a:pt x="40183" y="15971"/>
                </a:moveTo>
                <a:cubicBezTo>
                  <a:pt x="40333" y="16099"/>
                  <a:pt x="40505" y="16228"/>
                  <a:pt x="40676" y="16335"/>
                </a:cubicBezTo>
                <a:cubicBezTo>
                  <a:pt x="40719" y="16378"/>
                  <a:pt x="40805" y="16421"/>
                  <a:pt x="40847" y="16464"/>
                </a:cubicBezTo>
                <a:cubicBezTo>
                  <a:pt x="37997" y="17342"/>
                  <a:pt x="35125" y="18178"/>
                  <a:pt x="32275" y="19035"/>
                </a:cubicBezTo>
                <a:cubicBezTo>
                  <a:pt x="29446" y="19850"/>
                  <a:pt x="26682" y="21071"/>
                  <a:pt x="23832" y="21757"/>
                </a:cubicBezTo>
                <a:cubicBezTo>
                  <a:pt x="23480" y="21843"/>
                  <a:pt x="23309" y="21877"/>
                  <a:pt x="23263" y="21877"/>
                </a:cubicBezTo>
                <a:cubicBezTo>
                  <a:pt x="23088" y="21877"/>
                  <a:pt x="24658" y="21392"/>
                  <a:pt x="24946" y="21307"/>
                </a:cubicBezTo>
                <a:cubicBezTo>
                  <a:pt x="25675" y="21093"/>
                  <a:pt x="26403" y="20900"/>
                  <a:pt x="27132" y="20707"/>
                </a:cubicBezTo>
                <a:cubicBezTo>
                  <a:pt x="28632" y="20257"/>
                  <a:pt x="30068" y="19636"/>
                  <a:pt x="31568" y="19143"/>
                </a:cubicBezTo>
                <a:cubicBezTo>
                  <a:pt x="34440" y="18200"/>
                  <a:pt x="37376" y="17364"/>
                  <a:pt x="40140" y="16057"/>
                </a:cubicBezTo>
                <a:cubicBezTo>
                  <a:pt x="40162" y="16035"/>
                  <a:pt x="40183" y="15992"/>
                  <a:pt x="40183" y="15971"/>
                </a:cubicBezTo>
                <a:close/>
                <a:moveTo>
                  <a:pt x="6741" y="20469"/>
                </a:moveTo>
                <a:cubicBezTo>
                  <a:pt x="6840" y="20469"/>
                  <a:pt x="6767" y="20568"/>
                  <a:pt x="6344" y="20857"/>
                </a:cubicBezTo>
                <a:cubicBezTo>
                  <a:pt x="5658" y="21350"/>
                  <a:pt x="4844" y="21607"/>
                  <a:pt x="4158" y="22079"/>
                </a:cubicBezTo>
                <a:cubicBezTo>
                  <a:pt x="4244" y="21821"/>
                  <a:pt x="4330" y="21543"/>
                  <a:pt x="4437" y="21264"/>
                </a:cubicBezTo>
                <a:cubicBezTo>
                  <a:pt x="4801" y="21157"/>
                  <a:pt x="5165" y="21050"/>
                  <a:pt x="5508" y="20921"/>
                </a:cubicBezTo>
                <a:cubicBezTo>
                  <a:pt x="5746" y="20823"/>
                  <a:pt x="6553" y="20469"/>
                  <a:pt x="6741" y="20469"/>
                </a:cubicBezTo>
                <a:close/>
                <a:moveTo>
                  <a:pt x="56660" y="20949"/>
                </a:moveTo>
                <a:cubicBezTo>
                  <a:pt x="56895" y="20949"/>
                  <a:pt x="55311" y="21472"/>
                  <a:pt x="55099" y="21543"/>
                </a:cubicBezTo>
                <a:cubicBezTo>
                  <a:pt x="54563" y="21714"/>
                  <a:pt x="54049" y="21929"/>
                  <a:pt x="53534" y="22186"/>
                </a:cubicBezTo>
                <a:cubicBezTo>
                  <a:pt x="53406" y="22014"/>
                  <a:pt x="53234" y="21864"/>
                  <a:pt x="53084" y="21714"/>
                </a:cubicBezTo>
                <a:cubicBezTo>
                  <a:pt x="54156" y="21564"/>
                  <a:pt x="55185" y="21264"/>
                  <a:pt x="56235" y="21029"/>
                </a:cubicBezTo>
                <a:cubicBezTo>
                  <a:pt x="56478" y="20972"/>
                  <a:pt x="56610" y="20949"/>
                  <a:pt x="56660" y="20949"/>
                </a:cubicBezTo>
                <a:close/>
                <a:moveTo>
                  <a:pt x="56623" y="20247"/>
                </a:moveTo>
                <a:lnTo>
                  <a:pt x="56623" y="20247"/>
                </a:lnTo>
                <a:cubicBezTo>
                  <a:pt x="56625" y="20247"/>
                  <a:pt x="56507" y="20290"/>
                  <a:pt x="56192" y="20407"/>
                </a:cubicBezTo>
                <a:cubicBezTo>
                  <a:pt x="55120" y="20836"/>
                  <a:pt x="53920" y="21136"/>
                  <a:pt x="52784" y="21543"/>
                </a:cubicBezTo>
                <a:cubicBezTo>
                  <a:pt x="52656" y="21457"/>
                  <a:pt x="52527" y="21414"/>
                  <a:pt x="52399" y="21371"/>
                </a:cubicBezTo>
                <a:cubicBezTo>
                  <a:pt x="52292" y="21337"/>
                  <a:pt x="52185" y="21321"/>
                  <a:pt x="52080" y="21321"/>
                </a:cubicBezTo>
                <a:cubicBezTo>
                  <a:pt x="51656" y="21321"/>
                  <a:pt x="51272" y="21585"/>
                  <a:pt x="51134" y="22014"/>
                </a:cubicBezTo>
                <a:lnTo>
                  <a:pt x="51134" y="22036"/>
                </a:lnTo>
                <a:cubicBezTo>
                  <a:pt x="51113" y="21972"/>
                  <a:pt x="51091" y="21950"/>
                  <a:pt x="51027" y="21950"/>
                </a:cubicBezTo>
                <a:cubicBezTo>
                  <a:pt x="50234" y="21972"/>
                  <a:pt x="49420" y="22100"/>
                  <a:pt x="48627" y="22207"/>
                </a:cubicBezTo>
                <a:cubicBezTo>
                  <a:pt x="48605" y="22207"/>
                  <a:pt x="48584" y="22229"/>
                  <a:pt x="48563" y="22229"/>
                </a:cubicBezTo>
                <a:cubicBezTo>
                  <a:pt x="48541" y="22186"/>
                  <a:pt x="48541" y="22164"/>
                  <a:pt x="48520" y="22122"/>
                </a:cubicBezTo>
                <a:cubicBezTo>
                  <a:pt x="48477" y="22036"/>
                  <a:pt x="48434" y="21929"/>
                  <a:pt x="48370" y="21843"/>
                </a:cubicBezTo>
                <a:cubicBezTo>
                  <a:pt x="50491" y="21693"/>
                  <a:pt x="52506" y="20943"/>
                  <a:pt x="54627" y="20664"/>
                </a:cubicBezTo>
                <a:lnTo>
                  <a:pt x="55635" y="20536"/>
                </a:lnTo>
                <a:cubicBezTo>
                  <a:pt x="55894" y="20505"/>
                  <a:pt x="56619" y="20247"/>
                  <a:pt x="56623" y="20247"/>
                </a:cubicBezTo>
                <a:close/>
                <a:moveTo>
                  <a:pt x="7094" y="20471"/>
                </a:moveTo>
                <a:cubicBezTo>
                  <a:pt x="7116" y="20707"/>
                  <a:pt x="7180" y="20921"/>
                  <a:pt x="7266" y="21114"/>
                </a:cubicBezTo>
                <a:cubicBezTo>
                  <a:pt x="6837" y="21200"/>
                  <a:pt x="6430" y="21350"/>
                  <a:pt x="6023" y="21521"/>
                </a:cubicBezTo>
                <a:cubicBezTo>
                  <a:pt x="5765" y="21629"/>
                  <a:pt x="5508" y="21736"/>
                  <a:pt x="5251" y="21864"/>
                </a:cubicBezTo>
                <a:cubicBezTo>
                  <a:pt x="5279" y="21851"/>
                  <a:pt x="5293" y="21845"/>
                  <a:pt x="5295" y="21845"/>
                </a:cubicBezTo>
                <a:cubicBezTo>
                  <a:pt x="5313" y="21845"/>
                  <a:pt x="4303" y="22361"/>
                  <a:pt x="4154" y="22361"/>
                </a:cubicBezTo>
                <a:cubicBezTo>
                  <a:pt x="4112" y="22361"/>
                  <a:pt x="4140" y="22318"/>
                  <a:pt x="4287" y="22207"/>
                </a:cubicBezTo>
                <a:cubicBezTo>
                  <a:pt x="5187" y="21521"/>
                  <a:pt x="6323" y="21307"/>
                  <a:pt x="7094" y="20471"/>
                </a:cubicBezTo>
                <a:close/>
                <a:moveTo>
                  <a:pt x="50376" y="22153"/>
                </a:moveTo>
                <a:cubicBezTo>
                  <a:pt x="50525" y="22153"/>
                  <a:pt x="50534" y="22190"/>
                  <a:pt x="50277" y="22293"/>
                </a:cubicBezTo>
                <a:cubicBezTo>
                  <a:pt x="49763" y="22486"/>
                  <a:pt x="49270" y="22593"/>
                  <a:pt x="48798" y="22829"/>
                </a:cubicBezTo>
                <a:cubicBezTo>
                  <a:pt x="48755" y="22679"/>
                  <a:pt x="48713" y="22529"/>
                  <a:pt x="48648" y="22400"/>
                </a:cubicBezTo>
                <a:cubicBezTo>
                  <a:pt x="48918" y="22355"/>
                  <a:pt x="50028" y="22153"/>
                  <a:pt x="50376" y="22153"/>
                </a:cubicBezTo>
                <a:close/>
                <a:moveTo>
                  <a:pt x="37933" y="17578"/>
                </a:moveTo>
                <a:lnTo>
                  <a:pt x="37397" y="17771"/>
                </a:lnTo>
                <a:cubicBezTo>
                  <a:pt x="35790" y="18414"/>
                  <a:pt x="34183" y="19057"/>
                  <a:pt x="32597" y="19678"/>
                </a:cubicBezTo>
                <a:cubicBezTo>
                  <a:pt x="29661" y="20836"/>
                  <a:pt x="26596" y="21650"/>
                  <a:pt x="23724" y="22893"/>
                </a:cubicBezTo>
                <a:cubicBezTo>
                  <a:pt x="23424" y="22657"/>
                  <a:pt x="23189" y="22357"/>
                  <a:pt x="23017" y="22014"/>
                </a:cubicBezTo>
                <a:cubicBezTo>
                  <a:pt x="24089" y="21993"/>
                  <a:pt x="25096" y="21607"/>
                  <a:pt x="26082" y="21221"/>
                </a:cubicBezTo>
                <a:cubicBezTo>
                  <a:pt x="27518" y="20686"/>
                  <a:pt x="28975" y="20257"/>
                  <a:pt x="30432" y="19807"/>
                </a:cubicBezTo>
                <a:cubicBezTo>
                  <a:pt x="32918" y="18993"/>
                  <a:pt x="35426" y="18328"/>
                  <a:pt x="37933" y="17578"/>
                </a:cubicBezTo>
                <a:close/>
                <a:moveTo>
                  <a:pt x="41062" y="16592"/>
                </a:moveTo>
                <a:cubicBezTo>
                  <a:pt x="41469" y="16828"/>
                  <a:pt x="41876" y="17064"/>
                  <a:pt x="42283" y="17278"/>
                </a:cubicBezTo>
                <a:cubicBezTo>
                  <a:pt x="39583" y="18350"/>
                  <a:pt x="36647" y="18993"/>
                  <a:pt x="33861" y="19850"/>
                </a:cubicBezTo>
                <a:cubicBezTo>
                  <a:pt x="32254" y="20321"/>
                  <a:pt x="30646" y="20771"/>
                  <a:pt x="29039" y="21221"/>
                </a:cubicBezTo>
                <a:cubicBezTo>
                  <a:pt x="27560" y="21629"/>
                  <a:pt x="26210" y="22250"/>
                  <a:pt x="24753" y="22722"/>
                </a:cubicBezTo>
                <a:cubicBezTo>
                  <a:pt x="24406" y="22846"/>
                  <a:pt x="23957" y="23020"/>
                  <a:pt x="23954" y="23020"/>
                </a:cubicBezTo>
                <a:cubicBezTo>
                  <a:pt x="23951" y="23020"/>
                  <a:pt x="24184" y="22928"/>
                  <a:pt x="24860" y="22657"/>
                </a:cubicBezTo>
                <a:cubicBezTo>
                  <a:pt x="25589" y="22357"/>
                  <a:pt x="26317" y="22122"/>
                  <a:pt x="27068" y="21843"/>
                </a:cubicBezTo>
                <a:cubicBezTo>
                  <a:pt x="28611" y="21307"/>
                  <a:pt x="30154" y="20814"/>
                  <a:pt x="31697" y="20236"/>
                </a:cubicBezTo>
                <a:cubicBezTo>
                  <a:pt x="34825" y="19035"/>
                  <a:pt x="37911" y="17728"/>
                  <a:pt x="41062" y="16592"/>
                </a:cubicBezTo>
                <a:close/>
                <a:moveTo>
                  <a:pt x="56924" y="21544"/>
                </a:moveTo>
                <a:cubicBezTo>
                  <a:pt x="57254" y="21544"/>
                  <a:pt x="56002" y="22194"/>
                  <a:pt x="55870" y="22250"/>
                </a:cubicBezTo>
                <a:cubicBezTo>
                  <a:pt x="55313" y="22550"/>
                  <a:pt x="54756" y="22829"/>
                  <a:pt x="54199" y="23086"/>
                </a:cubicBezTo>
                <a:cubicBezTo>
                  <a:pt x="54049" y="22850"/>
                  <a:pt x="53877" y="22614"/>
                  <a:pt x="53706" y="22379"/>
                </a:cubicBezTo>
                <a:cubicBezTo>
                  <a:pt x="54735" y="22272"/>
                  <a:pt x="55678" y="21843"/>
                  <a:pt x="56685" y="21586"/>
                </a:cubicBezTo>
                <a:cubicBezTo>
                  <a:pt x="56801" y="21557"/>
                  <a:pt x="56878" y="21544"/>
                  <a:pt x="56924" y="21544"/>
                </a:cubicBezTo>
                <a:close/>
                <a:moveTo>
                  <a:pt x="51113" y="22100"/>
                </a:moveTo>
                <a:cubicBezTo>
                  <a:pt x="51070" y="22250"/>
                  <a:pt x="51027" y="22400"/>
                  <a:pt x="51027" y="22572"/>
                </a:cubicBezTo>
                <a:cubicBezTo>
                  <a:pt x="51027" y="22657"/>
                  <a:pt x="51027" y="22743"/>
                  <a:pt x="51027" y="22829"/>
                </a:cubicBezTo>
                <a:cubicBezTo>
                  <a:pt x="50894" y="22803"/>
                  <a:pt x="50764" y="22792"/>
                  <a:pt x="50636" y="22792"/>
                </a:cubicBezTo>
                <a:cubicBezTo>
                  <a:pt x="50230" y="22792"/>
                  <a:pt x="49844" y="22902"/>
                  <a:pt x="49420" y="23000"/>
                </a:cubicBezTo>
                <a:cubicBezTo>
                  <a:pt x="49151" y="23065"/>
                  <a:pt x="48999" y="23092"/>
                  <a:pt x="48932" y="23092"/>
                </a:cubicBezTo>
                <a:cubicBezTo>
                  <a:pt x="48665" y="23092"/>
                  <a:pt x="49695" y="22683"/>
                  <a:pt x="49934" y="22614"/>
                </a:cubicBezTo>
                <a:cubicBezTo>
                  <a:pt x="50341" y="22486"/>
                  <a:pt x="50727" y="22336"/>
                  <a:pt x="51091" y="22122"/>
                </a:cubicBezTo>
                <a:lnTo>
                  <a:pt x="51113" y="22100"/>
                </a:lnTo>
                <a:close/>
                <a:moveTo>
                  <a:pt x="57199" y="20193"/>
                </a:moveTo>
                <a:cubicBezTo>
                  <a:pt x="57478" y="20900"/>
                  <a:pt x="57735" y="21629"/>
                  <a:pt x="57971" y="22379"/>
                </a:cubicBezTo>
                <a:cubicBezTo>
                  <a:pt x="57371" y="22507"/>
                  <a:pt x="56749" y="22679"/>
                  <a:pt x="56149" y="22872"/>
                </a:cubicBezTo>
                <a:lnTo>
                  <a:pt x="56149" y="22850"/>
                </a:lnTo>
                <a:cubicBezTo>
                  <a:pt x="55656" y="23000"/>
                  <a:pt x="54735" y="23043"/>
                  <a:pt x="54327" y="23236"/>
                </a:cubicBezTo>
                <a:cubicBezTo>
                  <a:pt x="55399" y="22679"/>
                  <a:pt x="56513" y="22186"/>
                  <a:pt x="57521" y="21479"/>
                </a:cubicBezTo>
                <a:cubicBezTo>
                  <a:pt x="57581" y="21439"/>
                  <a:pt x="57566" y="21305"/>
                  <a:pt x="57494" y="21305"/>
                </a:cubicBezTo>
                <a:cubicBezTo>
                  <a:pt x="57489" y="21305"/>
                  <a:pt x="57483" y="21306"/>
                  <a:pt x="57478" y="21307"/>
                </a:cubicBezTo>
                <a:cubicBezTo>
                  <a:pt x="56342" y="21371"/>
                  <a:pt x="55335" y="21843"/>
                  <a:pt x="54263" y="22100"/>
                </a:cubicBezTo>
                <a:cubicBezTo>
                  <a:pt x="54103" y="22144"/>
                  <a:pt x="54022" y="22163"/>
                  <a:pt x="53999" y="22163"/>
                </a:cubicBezTo>
                <a:cubicBezTo>
                  <a:pt x="53883" y="22163"/>
                  <a:pt x="55405" y="21640"/>
                  <a:pt x="55549" y="21586"/>
                </a:cubicBezTo>
                <a:cubicBezTo>
                  <a:pt x="56128" y="21414"/>
                  <a:pt x="56663" y="21157"/>
                  <a:pt x="57156" y="20857"/>
                </a:cubicBezTo>
                <a:cubicBezTo>
                  <a:pt x="57255" y="20798"/>
                  <a:pt x="57208" y="20683"/>
                  <a:pt x="57115" y="20683"/>
                </a:cubicBezTo>
                <a:cubicBezTo>
                  <a:pt x="57108" y="20683"/>
                  <a:pt x="57100" y="20684"/>
                  <a:pt x="57092" y="20686"/>
                </a:cubicBezTo>
                <a:cubicBezTo>
                  <a:pt x="55742" y="20857"/>
                  <a:pt x="54413" y="21179"/>
                  <a:pt x="53106" y="21607"/>
                </a:cubicBezTo>
                <a:cubicBezTo>
                  <a:pt x="54456" y="21136"/>
                  <a:pt x="55828" y="20814"/>
                  <a:pt x="57135" y="20257"/>
                </a:cubicBezTo>
                <a:cubicBezTo>
                  <a:pt x="57156" y="20236"/>
                  <a:pt x="57178" y="20214"/>
                  <a:pt x="57199" y="20193"/>
                </a:cubicBezTo>
                <a:close/>
                <a:moveTo>
                  <a:pt x="7280" y="21269"/>
                </a:moveTo>
                <a:cubicBezTo>
                  <a:pt x="7315" y="21269"/>
                  <a:pt x="7149" y="21351"/>
                  <a:pt x="6944" y="21479"/>
                </a:cubicBezTo>
                <a:cubicBezTo>
                  <a:pt x="5915" y="22164"/>
                  <a:pt x="4780" y="22593"/>
                  <a:pt x="3794" y="23322"/>
                </a:cubicBezTo>
                <a:cubicBezTo>
                  <a:pt x="3858" y="23086"/>
                  <a:pt x="3922" y="22829"/>
                  <a:pt x="4008" y="22572"/>
                </a:cubicBezTo>
                <a:cubicBezTo>
                  <a:pt x="4458" y="22422"/>
                  <a:pt x="4908" y="22229"/>
                  <a:pt x="5358" y="22036"/>
                </a:cubicBezTo>
                <a:cubicBezTo>
                  <a:pt x="5851" y="21800"/>
                  <a:pt x="6365" y="21586"/>
                  <a:pt x="6880" y="21393"/>
                </a:cubicBezTo>
                <a:cubicBezTo>
                  <a:pt x="7139" y="21306"/>
                  <a:pt x="7256" y="21269"/>
                  <a:pt x="7280" y="21269"/>
                </a:cubicBezTo>
                <a:close/>
                <a:moveTo>
                  <a:pt x="7437" y="21393"/>
                </a:moveTo>
                <a:cubicBezTo>
                  <a:pt x="7566" y="21564"/>
                  <a:pt x="7758" y="21714"/>
                  <a:pt x="7994" y="21779"/>
                </a:cubicBezTo>
                <a:cubicBezTo>
                  <a:pt x="8080" y="21800"/>
                  <a:pt x="8166" y="21821"/>
                  <a:pt x="8230" y="21864"/>
                </a:cubicBezTo>
                <a:cubicBezTo>
                  <a:pt x="6816" y="22100"/>
                  <a:pt x="5573" y="22829"/>
                  <a:pt x="4222" y="23365"/>
                </a:cubicBezTo>
                <a:lnTo>
                  <a:pt x="4244" y="23343"/>
                </a:lnTo>
                <a:lnTo>
                  <a:pt x="4244" y="23343"/>
                </a:lnTo>
                <a:cubicBezTo>
                  <a:pt x="3999" y="23442"/>
                  <a:pt x="3881" y="23480"/>
                  <a:pt x="3844" y="23480"/>
                </a:cubicBezTo>
                <a:cubicBezTo>
                  <a:pt x="3729" y="23480"/>
                  <a:pt x="4404" y="23108"/>
                  <a:pt x="4501" y="23043"/>
                </a:cubicBezTo>
                <a:cubicBezTo>
                  <a:pt x="4844" y="22807"/>
                  <a:pt x="5230" y="22614"/>
                  <a:pt x="5594" y="22422"/>
                </a:cubicBezTo>
                <a:cubicBezTo>
                  <a:pt x="6215" y="22122"/>
                  <a:pt x="6837" y="21779"/>
                  <a:pt x="7437" y="21393"/>
                </a:cubicBezTo>
                <a:close/>
                <a:moveTo>
                  <a:pt x="50306" y="23011"/>
                </a:moveTo>
                <a:cubicBezTo>
                  <a:pt x="50432" y="23011"/>
                  <a:pt x="49649" y="23325"/>
                  <a:pt x="49613" y="23343"/>
                </a:cubicBezTo>
                <a:cubicBezTo>
                  <a:pt x="49398" y="23386"/>
                  <a:pt x="49184" y="23472"/>
                  <a:pt x="48970" y="23557"/>
                </a:cubicBezTo>
                <a:cubicBezTo>
                  <a:pt x="48948" y="23450"/>
                  <a:pt x="48927" y="23365"/>
                  <a:pt x="48905" y="23257"/>
                </a:cubicBezTo>
                <a:cubicBezTo>
                  <a:pt x="49334" y="23236"/>
                  <a:pt x="49741" y="23172"/>
                  <a:pt x="50148" y="23043"/>
                </a:cubicBezTo>
                <a:cubicBezTo>
                  <a:pt x="50234" y="23021"/>
                  <a:pt x="50284" y="23011"/>
                  <a:pt x="50306" y="23011"/>
                </a:cubicBezTo>
                <a:close/>
                <a:moveTo>
                  <a:pt x="40805" y="18007"/>
                </a:moveTo>
                <a:lnTo>
                  <a:pt x="40805" y="18007"/>
                </a:lnTo>
                <a:cubicBezTo>
                  <a:pt x="38876" y="18864"/>
                  <a:pt x="36797" y="19593"/>
                  <a:pt x="34825" y="20278"/>
                </a:cubicBezTo>
                <a:cubicBezTo>
                  <a:pt x="32661" y="21029"/>
                  <a:pt x="30475" y="21693"/>
                  <a:pt x="28332" y="22507"/>
                </a:cubicBezTo>
                <a:lnTo>
                  <a:pt x="26918" y="23043"/>
                </a:lnTo>
                <a:lnTo>
                  <a:pt x="26232" y="23300"/>
                </a:lnTo>
                <a:lnTo>
                  <a:pt x="25975" y="23386"/>
                </a:lnTo>
                <a:cubicBezTo>
                  <a:pt x="25936" y="23383"/>
                  <a:pt x="25901" y="23382"/>
                  <a:pt x="25867" y="23382"/>
                </a:cubicBezTo>
                <a:cubicBezTo>
                  <a:pt x="25639" y="23382"/>
                  <a:pt x="25522" y="23445"/>
                  <a:pt x="25503" y="23557"/>
                </a:cubicBezTo>
                <a:lnTo>
                  <a:pt x="25117" y="23686"/>
                </a:lnTo>
                <a:cubicBezTo>
                  <a:pt x="24710" y="23557"/>
                  <a:pt x="24346" y="23365"/>
                  <a:pt x="24003" y="23107"/>
                </a:cubicBezTo>
                <a:cubicBezTo>
                  <a:pt x="25889" y="22743"/>
                  <a:pt x="27689" y="21800"/>
                  <a:pt x="29575" y="21286"/>
                </a:cubicBezTo>
                <a:lnTo>
                  <a:pt x="29596" y="21286"/>
                </a:lnTo>
                <a:cubicBezTo>
                  <a:pt x="31975" y="20621"/>
                  <a:pt x="34354" y="19914"/>
                  <a:pt x="36711" y="19143"/>
                </a:cubicBezTo>
                <a:cubicBezTo>
                  <a:pt x="37761" y="18800"/>
                  <a:pt x="38854" y="18564"/>
                  <a:pt x="39926" y="18264"/>
                </a:cubicBezTo>
                <a:cubicBezTo>
                  <a:pt x="40226" y="18200"/>
                  <a:pt x="40526" y="18093"/>
                  <a:pt x="40805" y="18007"/>
                </a:cubicBezTo>
                <a:close/>
                <a:moveTo>
                  <a:pt x="51070" y="23022"/>
                </a:moveTo>
                <a:cubicBezTo>
                  <a:pt x="51113" y="23172"/>
                  <a:pt x="51156" y="23343"/>
                  <a:pt x="51220" y="23493"/>
                </a:cubicBezTo>
                <a:cubicBezTo>
                  <a:pt x="50517" y="23617"/>
                  <a:pt x="49813" y="23721"/>
                  <a:pt x="49091" y="23748"/>
                </a:cubicBezTo>
                <a:lnTo>
                  <a:pt x="49091" y="23748"/>
                </a:lnTo>
                <a:cubicBezTo>
                  <a:pt x="49673" y="23711"/>
                  <a:pt x="50558" y="23288"/>
                  <a:pt x="51070" y="23022"/>
                </a:cubicBezTo>
                <a:close/>
                <a:moveTo>
                  <a:pt x="57569" y="22676"/>
                </a:moveTo>
                <a:cubicBezTo>
                  <a:pt x="57654" y="22676"/>
                  <a:pt x="56814" y="22968"/>
                  <a:pt x="56620" y="23064"/>
                </a:cubicBezTo>
                <a:cubicBezTo>
                  <a:pt x="55978" y="23365"/>
                  <a:pt x="55356" y="23686"/>
                  <a:pt x="54735" y="24029"/>
                </a:cubicBezTo>
                <a:lnTo>
                  <a:pt x="54520" y="23665"/>
                </a:lnTo>
                <a:cubicBezTo>
                  <a:pt x="54477" y="23579"/>
                  <a:pt x="54435" y="23493"/>
                  <a:pt x="54392" y="23429"/>
                </a:cubicBezTo>
                <a:cubicBezTo>
                  <a:pt x="55313" y="23279"/>
                  <a:pt x="56235" y="23064"/>
                  <a:pt x="57135" y="22786"/>
                </a:cubicBezTo>
                <a:cubicBezTo>
                  <a:pt x="57414" y="22707"/>
                  <a:pt x="57541" y="22676"/>
                  <a:pt x="57569" y="22676"/>
                </a:cubicBezTo>
                <a:close/>
                <a:moveTo>
                  <a:pt x="41040" y="18757"/>
                </a:moveTo>
                <a:lnTo>
                  <a:pt x="40290" y="19035"/>
                </a:lnTo>
                <a:cubicBezTo>
                  <a:pt x="38640" y="19678"/>
                  <a:pt x="36990" y="20343"/>
                  <a:pt x="35318" y="20943"/>
                </a:cubicBezTo>
                <a:cubicBezTo>
                  <a:pt x="33647" y="21521"/>
                  <a:pt x="31932" y="22036"/>
                  <a:pt x="30261" y="22700"/>
                </a:cubicBezTo>
                <a:cubicBezTo>
                  <a:pt x="29039" y="23214"/>
                  <a:pt x="27710" y="23515"/>
                  <a:pt x="26489" y="24050"/>
                </a:cubicBezTo>
                <a:cubicBezTo>
                  <a:pt x="26125" y="23986"/>
                  <a:pt x="25782" y="23900"/>
                  <a:pt x="25417" y="23793"/>
                </a:cubicBezTo>
                <a:cubicBezTo>
                  <a:pt x="26060" y="23579"/>
                  <a:pt x="26703" y="23343"/>
                  <a:pt x="27346" y="23129"/>
                </a:cubicBezTo>
                <a:cubicBezTo>
                  <a:pt x="28010" y="22893"/>
                  <a:pt x="28696" y="22679"/>
                  <a:pt x="29361" y="22464"/>
                </a:cubicBezTo>
                <a:cubicBezTo>
                  <a:pt x="31761" y="21714"/>
                  <a:pt x="34183" y="20986"/>
                  <a:pt x="36583" y="20193"/>
                </a:cubicBezTo>
                <a:cubicBezTo>
                  <a:pt x="38061" y="19700"/>
                  <a:pt x="39540" y="19164"/>
                  <a:pt x="41040" y="18757"/>
                </a:cubicBezTo>
                <a:close/>
                <a:moveTo>
                  <a:pt x="44105" y="18114"/>
                </a:moveTo>
                <a:lnTo>
                  <a:pt x="44941" y="18478"/>
                </a:lnTo>
                <a:cubicBezTo>
                  <a:pt x="43483" y="18693"/>
                  <a:pt x="42176" y="19293"/>
                  <a:pt x="40805" y="19828"/>
                </a:cubicBezTo>
                <a:lnTo>
                  <a:pt x="40805" y="19807"/>
                </a:lnTo>
                <a:cubicBezTo>
                  <a:pt x="39197" y="20450"/>
                  <a:pt x="37483" y="20900"/>
                  <a:pt x="35854" y="21457"/>
                </a:cubicBezTo>
                <a:cubicBezTo>
                  <a:pt x="35683" y="21521"/>
                  <a:pt x="35533" y="21564"/>
                  <a:pt x="35383" y="21629"/>
                </a:cubicBezTo>
                <a:cubicBezTo>
                  <a:pt x="33582" y="22100"/>
                  <a:pt x="31804" y="22657"/>
                  <a:pt x="30025" y="23236"/>
                </a:cubicBezTo>
                <a:cubicBezTo>
                  <a:pt x="29082" y="23515"/>
                  <a:pt x="28161" y="23793"/>
                  <a:pt x="27218" y="24093"/>
                </a:cubicBezTo>
                <a:cubicBezTo>
                  <a:pt x="27144" y="24115"/>
                  <a:pt x="27107" y="24125"/>
                  <a:pt x="27098" y="24125"/>
                </a:cubicBezTo>
                <a:cubicBezTo>
                  <a:pt x="27043" y="24125"/>
                  <a:pt x="27876" y="23815"/>
                  <a:pt x="27839" y="23815"/>
                </a:cubicBezTo>
                <a:cubicBezTo>
                  <a:pt x="28246" y="23707"/>
                  <a:pt x="28632" y="23600"/>
                  <a:pt x="29018" y="23450"/>
                </a:cubicBezTo>
                <a:cubicBezTo>
                  <a:pt x="32811" y="22122"/>
                  <a:pt x="36561" y="20643"/>
                  <a:pt x="40355" y="19228"/>
                </a:cubicBezTo>
                <a:cubicBezTo>
                  <a:pt x="41126" y="18950"/>
                  <a:pt x="41876" y="18628"/>
                  <a:pt x="42648" y="18371"/>
                </a:cubicBezTo>
                <a:lnTo>
                  <a:pt x="42926" y="18307"/>
                </a:lnTo>
                <a:lnTo>
                  <a:pt x="43141" y="18264"/>
                </a:lnTo>
                <a:cubicBezTo>
                  <a:pt x="43183" y="18264"/>
                  <a:pt x="43248" y="18243"/>
                  <a:pt x="43312" y="18243"/>
                </a:cubicBezTo>
                <a:cubicBezTo>
                  <a:pt x="43569" y="18200"/>
                  <a:pt x="43848" y="18157"/>
                  <a:pt x="44105" y="18114"/>
                </a:cubicBezTo>
                <a:close/>
                <a:moveTo>
                  <a:pt x="58035" y="22572"/>
                </a:moveTo>
                <a:cubicBezTo>
                  <a:pt x="58121" y="22893"/>
                  <a:pt x="58206" y="23214"/>
                  <a:pt x="58292" y="23536"/>
                </a:cubicBezTo>
                <a:lnTo>
                  <a:pt x="58271" y="23536"/>
                </a:lnTo>
                <a:cubicBezTo>
                  <a:pt x="57118" y="23536"/>
                  <a:pt x="56092" y="24004"/>
                  <a:pt x="54940" y="24156"/>
                </a:cubicBezTo>
                <a:lnTo>
                  <a:pt x="54940" y="24156"/>
                </a:lnTo>
                <a:cubicBezTo>
                  <a:pt x="55307" y="24103"/>
                  <a:pt x="55939" y="23620"/>
                  <a:pt x="56278" y="23450"/>
                </a:cubicBezTo>
                <a:cubicBezTo>
                  <a:pt x="56856" y="23150"/>
                  <a:pt x="57456" y="22872"/>
                  <a:pt x="58035" y="22572"/>
                </a:cubicBezTo>
                <a:close/>
                <a:moveTo>
                  <a:pt x="45262" y="18650"/>
                </a:moveTo>
                <a:lnTo>
                  <a:pt x="45948" y="18971"/>
                </a:lnTo>
                <a:cubicBezTo>
                  <a:pt x="44855" y="19293"/>
                  <a:pt x="43805" y="19657"/>
                  <a:pt x="42755" y="20107"/>
                </a:cubicBezTo>
                <a:cubicBezTo>
                  <a:pt x="40869" y="20814"/>
                  <a:pt x="38919" y="21393"/>
                  <a:pt x="37011" y="21993"/>
                </a:cubicBezTo>
                <a:cubicBezTo>
                  <a:pt x="35083" y="22593"/>
                  <a:pt x="33068" y="23172"/>
                  <a:pt x="31097" y="23729"/>
                </a:cubicBezTo>
                <a:cubicBezTo>
                  <a:pt x="30389" y="23922"/>
                  <a:pt x="29211" y="24093"/>
                  <a:pt x="28696" y="24372"/>
                </a:cubicBezTo>
                <a:cubicBezTo>
                  <a:pt x="29511" y="23900"/>
                  <a:pt x="30625" y="23665"/>
                  <a:pt x="31525" y="23343"/>
                </a:cubicBezTo>
                <a:cubicBezTo>
                  <a:pt x="32940" y="22829"/>
                  <a:pt x="34311" y="22250"/>
                  <a:pt x="35747" y="21736"/>
                </a:cubicBezTo>
                <a:cubicBezTo>
                  <a:pt x="38962" y="20900"/>
                  <a:pt x="42155" y="19871"/>
                  <a:pt x="45262" y="18650"/>
                </a:cubicBezTo>
                <a:close/>
                <a:moveTo>
                  <a:pt x="33347" y="22422"/>
                </a:moveTo>
                <a:lnTo>
                  <a:pt x="33347" y="22422"/>
                </a:lnTo>
                <a:cubicBezTo>
                  <a:pt x="32575" y="22722"/>
                  <a:pt x="31804" y="23043"/>
                  <a:pt x="31032" y="23322"/>
                </a:cubicBezTo>
                <a:cubicBezTo>
                  <a:pt x="30154" y="23643"/>
                  <a:pt x="29018" y="23857"/>
                  <a:pt x="28268" y="24436"/>
                </a:cubicBezTo>
                <a:cubicBezTo>
                  <a:pt x="27989" y="24372"/>
                  <a:pt x="27710" y="24307"/>
                  <a:pt x="27432" y="24243"/>
                </a:cubicBezTo>
                <a:cubicBezTo>
                  <a:pt x="28482" y="24050"/>
                  <a:pt x="29554" y="23579"/>
                  <a:pt x="30539" y="23279"/>
                </a:cubicBezTo>
                <a:lnTo>
                  <a:pt x="30561" y="23279"/>
                </a:lnTo>
                <a:cubicBezTo>
                  <a:pt x="31482" y="22979"/>
                  <a:pt x="32404" y="22679"/>
                  <a:pt x="33347" y="22422"/>
                </a:cubicBezTo>
                <a:close/>
                <a:moveTo>
                  <a:pt x="50643" y="23842"/>
                </a:moveTo>
                <a:cubicBezTo>
                  <a:pt x="50790" y="23842"/>
                  <a:pt x="50846" y="23867"/>
                  <a:pt x="50663" y="23943"/>
                </a:cubicBezTo>
                <a:cubicBezTo>
                  <a:pt x="50148" y="24157"/>
                  <a:pt x="49613" y="24243"/>
                  <a:pt x="49120" y="24436"/>
                </a:cubicBezTo>
                <a:cubicBezTo>
                  <a:pt x="49098" y="24286"/>
                  <a:pt x="49077" y="24115"/>
                  <a:pt x="49055" y="23943"/>
                </a:cubicBezTo>
                <a:lnTo>
                  <a:pt x="49055" y="23943"/>
                </a:lnTo>
                <a:cubicBezTo>
                  <a:pt x="49131" y="23949"/>
                  <a:pt x="49208" y="23952"/>
                  <a:pt x="49286" y="23952"/>
                </a:cubicBezTo>
                <a:cubicBezTo>
                  <a:pt x="49474" y="23952"/>
                  <a:pt x="49667" y="23937"/>
                  <a:pt x="49848" y="23922"/>
                </a:cubicBezTo>
                <a:cubicBezTo>
                  <a:pt x="49821" y="23922"/>
                  <a:pt x="50378" y="23842"/>
                  <a:pt x="50643" y="23842"/>
                </a:cubicBezTo>
                <a:close/>
                <a:moveTo>
                  <a:pt x="51349" y="23793"/>
                </a:moveTo>
                <a:cubicBezTo>
                  <a:pt x="51456" y="24029"/>
                  <a:pt x="51606" y="24243"/>
                  <a:pt x="51734" y="24457"/>
                </a:cubicBezTo>
                <a:cubicBezTo>
                  <a:pt x="51220" y="24479"/>
                  <a:pt x="50706" y="24522"/>
                  <a:pt x="50191" y="24586"/>
                </a:cubicBezTo>
                <a:lnTo>
                  <a:pt x="50170" y="24586"/>
                </a:lnTo>
                <a:cubicBezTo>
                  <a:pt x="50010" y="24606"/>
                  <a:pt x="49690" y="24640"/>
                  <a:pt x="49492" y="24640"/>
                </a:cubicBezTo>
                <a:cubicBezTo>
                  <a:pt x="49265" y="24640"/>
                  <a:pt x="49196" y="24596"/>
                  <a:pt x="49698" y="24436"/>
                </a:cubicBezTo>
                <a:cubicBezTo>
                  <a:pt x="50298" y="24243"/>
                  <a:pt x="50856" y="24157"/>
                  <a:pt x="51349" y="23793"/>
                </a:cubicBezTo>
                <a:close/>
                <a:moveTo>
                  <a:pt x="7753" y="22207"/>
                </a:moveTo>
                <a:cubicBezTo>
                  <a:pt x="7915" y="22207"/>
                  <a:pt x="7937" y="22279"/>
                  <a:pt x="7566" y="22507"/>
                </a:cubicBezTo>
                <a:cubicBezTo>
                  <a:pt x="6237" y="23322"/>
                  <a:pt x="4694" y="23686"/>
                  <a:pt x="3472" y="24672"/>
                </a:cubicBezTo>
                <a:cubicBezTo>
                  <a:pt x="3537" y="24372"/>
                  <a:pt x="3601" y="24072"/>
                  <a:pt x="3665" y="23750"/>
                </a:cubicBezTo>
                <a:lnTo>
                  <a:pt x="3687" y="23750"/>
                </a:lnTo>
                <a:cubicBezTo>
                  <a:pt x="4287" y="23557"/>
                  <a:pt x="4887" y="23322"/>
                  <a:pt x="5487" y="23043"/>
                </a:cubicBezTo>
                <a:cubicBezTo>
                  <a:pt x="5980" y="22807"/>
                  <a:pt x="6473" y="22593"/>
                  <a:pt x="6987" y="22379"/>
                </a:cubicBezTo>
                <a:cubicBezTo>
                  <a:pt x="7130" y="22319"/>
                  <a:pt x="7551" y="22207"/>
                  <a:pt x="7753" y="22207"/>
                </a:cubicBezTo>
                <a:close/>
                <a:moveTo>
                  <a:pt x="35297" y="22722"/>
                </a:moveTo>
                <a:cubicBezTo>
                  <a:pt x="34054" y="23129"/>
                  <a:pt x="32811" y="23515"/>
                  <a:pt x="31568" y="23900"/>
                </a:cubicBezTo>
                <a:cubicBezTo>
                  <a:pt x="30818" y="24136"/>
                  <a:pt x="29961" y="24265"/>
                  <a:pt x="29296" y="24758"/>
                </a:cubicBezTo>
                <a:cubicBezTo>
                  <a:pt x="29125" y="24693"/>
                  <a:pt x="28932" y="24629"/>
                  <a:pt x="28761" y="24586"/>
                </a:cubicBezTo>
                <a:cubicBezTo>
                  <a:pt x="30925" y="23986"/>
                  <a:pt x="33090" y="23365"/>
                  <a:pt x="35276" y="22722"/>
                </a:cubicBezTo>
                <a:close/>
                <a:moveTo>
                  <a:pt x="8573" y="22036"/>
                </a:moveTo>
                <a:cubicBezTo>
                  <a:pt x="8766" y="22164"/>
                  <a:pt x="8937" y="22357"/>
                  <a:pt x="9044" y="22572"/>
                </a:cubicBezTo>
                <a:cubicBezTo>
                  <a:pt x="8123" y="22893"/>
                  <a:pt x="7244" y="23257"/>
                  <a:pt x="6365" y="23643"/>
                </a:cubicBezTo>
                <a:lnTo>
                  <a:pt x="6365" y="23622"/>
                </a:lnTo>
                <a:cubicBezTo>
                  <a:pt x="5765" y="23879"/>
                  <a:pt x="5187" y="24136"/>
                  <a:pt x="4608" y="24372"/>
                </a:cubicBezTo>
                <a:cubicBezTo>
                  <a:pt x="4353" y="24479"/>
                  <a:pt x="3743" y="24798"/>
                  <a:pt x="3652" y="24798"/>
                </a:cubicBezTo>
                <a:cubicBezTo>
                  <a:pt x="3598" y="24798"/>
                  <a:pt x="3727" y="24686"/>
                  <a:pt x="4222" y="24350"/>
                </a:cubicBezTo>
                <a:cubicBezTo>
                  <a:pt x="5594" y="23429"/>
                  <a:pt x="7244" y="23086"/>
                  <a:pt x="8573" y="22036"/>
                </a:cubicBezTo>
                <a:close/>
                <a:moveTo>
                  <a:pt x="55249" y="16292"/>
                </a:moveTo>
                <a:cubicBezTo>
                  <a:pt x="55378" y="16507"/>
                  <a:pt x="55506" y="16721"/>
                  <a:pt x="55635" y="16957"/>
                </a:cubicBezTo>
                <a:cubicBezTo>
                  <a:pt x="52034" y="18521"/>
                  <a:pt x="48091" y="19250"/>
                  <a:pt x="44384" y="20536"/>
                </a:cubicBezTo>
                <a:lnTo>
                  <a:pt x="44405" y="20536"/>
                </a:lnTo>
                <a:cubicBezTo>
                  <a:pt x="40655" y="21864"/>
                  <a:pt x="36797" y="23150"/>
                  <a:pt x="32918" y="23986"/>
                </a:cubicBezTo>
                <a:cubicBezTo>
                  <a:pt x="32061" y="24179"/>
                  <a:pt x="31247" y="24565"/>
                  <a:pt x="30389" y="24758"/>
                </a:cubicBezTo>
                <a:cubicBezTo>
                  <a:pt x="30154" y="24822"/>
                  <a:pt x="29918" y="24886"/>
                  <a:pt x="29682" y="24908"/>
                </a:cubicBezTo>
                <a:lnTo>
                  <a:pt x="29618" y="24865"/>
                </a:lnTo>
                <a:cubicBezTo>
                  <a:pt x="29704" y="24758"/>
                  <a:pt x="30818" y="24329"/>
                  <a:pt x="31118" y="24243"/>
                </a:cubicBezTo>
                <a:cubicBezTo>
                  <a:pt x="32897" y="23707"/>
                  <a:pt x="34654" y="23150"/>
                  <a:pt x="36411" y="22572"/>
                </a:cubicBezTo>
                <a:cubicBezTo>
                  <a:pt x="38233" y="21950"/>
                  <a:pt x="40033" y="21457"/>
                  <a:pt x="41898" y="20986"/>
                </a:cubicBezTo>
                <a:cubicBezTo>
                  <a:pt x="43505" y="20536"/>
                  <a:pt x="45069" y="19957"/>
                  <a:pt x="46591" y="19250"/>
                </a:cubicBezTo>
                <a:lnTo>
                  <a:pt x="46762" y="19336"/>
                </a:lnTo>
                <a:cubicBezTo>
                  <a:pt x="46822" y="19370"/>
                  <a:pt x="46889" y="19387"/>
                  <a:pt x="46956" y="19387"/>
                </a:cubicBezTo>
                <a:cubicBezTo>
                  <a:pt x="47056" y="19387"/>
                  <a:pt x="47157" y="19348"/>
                  <a:pt x="47234" y="19271"/>
                </a:cubicBezTo>
                <a:cubicBezTo>
                  <a:pt x="47491" y="19271"/>
                  <a:pt x="47770" y="19186"/>
                  <a:pt x="48005" y="19057"/>
                </a:cubicBezTo>
                <a:cubicBezTo>
                  <a:pt x="50491" y="18500"/>
                  <a:pt x="52892" y="17128"/>
                  <a:pt x="55249" y="16292"/>
                </a:cubicBezTo>
                <a:close/>
                <a:moveTo>
                  <a:pt x="57906" y="23750"/>
                </a:moveTo>
                <a:lnTo>
                  <a:pt x="57906" y="23750"/>
                </a:lnTo>
                <a:cubicBezTo>
                  <a:pt x="57092" y="24286"/>
                  <a:pt x="56149" y="24586"/>
                  <a:pt x="55356" y="25186"/>
                </a:cubicBezTo>
                <a:cubicBezTo>
                  <a:pt x="55206" y="24929"/>
                  <a:pt x="55056" y="24629"/>
                  <a:pt x="54885" y="24350"/>
                </a:cubicBezTo>
                <a:cubicBezTo>
                  <a:pt x="55185" y="24329"/>
                  <a:pt x="55506" y="24286"/>
                  <a:pt x="55806" y="24200"/>
                </a:cubicBezTo>
                <a:cubicBezTo>
                  <a:pt x="56256" y="24115"/>
                  <a:pt x="57585" y="23943"/>
                  <a:pt x="57906" y="23750"/>
                </a:cubicBezTo>
                <a:close/>
                <a:moveTo>
                  <a:pt x="58335" y="23707"/>
                </a:moveTo>
                <a:cubicBezTo>
                  <a:pt x="58399" y="23965"/>
                  <a:pt x="58464" y="24200"/>
                  <a:pt x="58506" y="24457"/>
                </a:cubicBezTo>
                <a:cubicBezTo>
                  <a:pt x="58485" y="24436"/>
                  <a:pt x="58464" y="24436"/>
                  <a:pt x="58421" y="24436"/>
                </a:cubicBezTo>
                <a:cubicBezTo>
                  <a:pt x="57479" y="24671"/>
                  <a:pt x="56623" y="25163"/>
                  <a:pt x="55639" y="25250"/>
                </a:cubicBezTo>
                <a:lnTo>
                  <a:pt x="55639" y="25250"/>
                </a:lnTo>
                <a:cubicBezTo>
                  <a:pt x="55921" y="25222"/>
                  <a:pt x="56686" y="24585"/>
                  <a:pt x="56985" y="24457"/>
                </a:cubicBezTo>
                <a:cubicBezTo>
                  <a:pt x="57435" y="24243"/>
                  <a:pt x="57885" y="23986"/>
                  <a:pt x="58314" y="23729"/>
                </a:cubicBezTo>
                <a:lnTo>
                  <a:pt x="58335" y="23707"/>
                </a:lnTo>
                <a:close/>
                <a:moveTo>
                  <a:pt x="55611" y="18380"/>
                </a:moveTo>
                <a:cubicBezTo>
                  <a:pt x="56338" y="18380"/>
                  <a:pt x="54159" y="18910"/>
                  <a:pt x="53942" y="18950"/>
                </a:cubicBezTo>
                <a:cubicBezTo>
                  <a:pt x="52913" y="19186"/>
                  <a:pt x="51906" y="19528"/>
                  <a:pt x="50898" y="19807"/>
                </a:cubicBezTo>
                <a:cubicBezTo>
                  <a:pt x="48691" y="20428"/>
                  <a:pt x="46441" y="20943"/>
                  <a:pt x="44212" y="21564"/>
                </a:cubicBezTo>
                <a:cubicBezTo>
                  <a:pt x="39840" y="22786"/>
                  <a:pt x="35533" y="24329"/>
                  <a:pt x="31139" y="25486"/>
                </a:cubicBezTo>
                <a:cubicBezTo>
                  <a:pt x="32254" y="24650"/>
                  <a:pt x="33861" y="24457"/>
                  <a:pt x="35168" y="24157"/>
                </a:cubicBezTo>
                <a:cubicBezTo>
                  <a:pt x="37440" y="23622"/>
                  <a:pt x="39626" y="22850"/>
                  <a:pt x="41833" y="22079"/>
                </a:cubicBezTo>
                <a:cubicBezTo>
                  <a:pt x="46141" y="20600"/>
                  <a:pt x="50770" y="18757"/>
                  <a:pt x="55356" y="18393"/>
                </a:cubicBezTo>
                <a:cubicBezTo>
                  <a:pt x="55465" y="18384"/>
                  <a:pt x="55549" y="18380"/>
                  <a:pt x="55611" y="18380"/>
                </a:cubicBezTo>
                <a:close/>
                <a:moveTo>
                  <a:pt x="55720" y="17128"/>
                </a:moveTo>
                <a:cubicBezTo>
                  <a:pt x="56256" y="18093"/>
                  <a:pt x="56728" y="19057"/>
                  <a:pt x="57135" y="20086"/>
                </a:cubicBezTo>
                <a:cubicBezTo>
                  <a:pt x="57113" y="20064"/>
                  <a:pt x="57113" y="20064"/>
                  <a:pt x="57092" y="20064"/>
                </a:cubicBezTo>
                <a:lnTo>
                  <a:pt x="57092" y="20043"/>
                </a:lnTo>
                <a:cubicBezTo>
                  <a:pt x="55613" y="20364"/>
                  <a:pt x="54113" y="20450"/>
                  <a:pt x="52656" y="20793"/>
                </a:cubicBezTo>
                <a:cubicBezTo>
                  <a:pt x="51863" y="20964"/>
                  <a:pt x="51070" y="21179"/>
                  <a:pt x="50256" y="21371"/>
                </a:cubicBezTo>
                <a:cubicBezTo>
                  <a:pt x="49998" y="21414"/>
                  <a:pt x="49720" y="21479"/>
                  <a:pt x="49463" y="21521"/>
                </a:cubicBezTo>
                <a:cubicBezTo>
                  <a:pt x="51927" y="20964"/>
                  <a:pt x="54370" y="20300"/>
                  <a:pt x="56620" y="19164"/>
                </a:cubicBezTo>
                <a:cubicBezTo>
                  <a:pt x="56706" y="19100"/>
                  <a:pt x="56663" y="18971"/>
                  <a:pt x="56578" y="18971"/>
                </a:cubicBezTo>
                <a:cubicBezTo>
                  <a:pt x="55163" y="19143"/>
                  <a:pt x="53877" y="19614"/>
                  <a:pt x="52527" y="20000"/>
                </a:cubicBezTo>
                <a:cubicBezTo>
                  <a:pt x="50920" y="20450"/>
                  <a:pt x="49227" y="20643"/>
                  <a:pt x="47598" y="21071"/>
                </a:cubicBezTo>
                <a:cubicBezTo>
                  <a:pt x="47512" y="21029"/>
                  <a:pt x="47405" y="20986"/>
                  <a:pt x="47298" y="20964"/>
                </a:cubicBezTo>
                <a:cubicBezTo>
                  <a:pt x="48520" y="20643"/>
                  <a:pt x="49741" y="20343"/>
                  <a:pt x="50963" y="20021"/>
                </a:cubicBezTo>
                <a:cubicBezTo>
                  <a:pt x="52677" y="19550"/>
                  <a:pt x="54713" y="19250"/>
                  <a:pt x="56256" y="18371"/>
                </a:cubicBezTo>
                <a:cubicBezTo>
                  <a:pt x="56342" y="18328"/>
                  <a:pt x="56320" y="18200"/>
                  <a:pt x="56213" y="18178"/>
                </a:cubicBezTo>
                <a:cubicBezTo>
                  <a:pt x="56141" y="18177"/>
                  <a:pt x="56069" y="18176"/>
                  <a:pt x="55998" y="18176"/>
                </a:cubicBezTo>
                <a:cubicBezTo>
                  <a:pt x="53951" y="18176"/>
                  <a:pt x="51945" y="18755"/>
                  <a:pt x="49998" y="19314"/>
                </a:cubicBezTo>
                <a:cubicBezTo>
                  <a:pt x="47384" y="20021"/>
                  <a:pt x="44812" y="20857"/>
                  <a:pt x="42262" y="21736"/>
                </a:cubicBezTo>
                <a:cubicBezTo>
                  <a:pt x="39797" y="22572"/>
                  <a:pt x="37354" y="23450"/>
                  <a:pt x="34825" y="24050"/>
                </a:cubicBezTo>
                <a:cubicBezTo>
                  <a:pt x="33475" y="24350"/>
                  <a:pt x="31847" y="24586"/>
                  <a:pt x="30775" y="25550"/>
                </a:cubicBezTo>
                <a:cubicBezTo>
                  <a:pt x="30518" y="25358"/>
                  <a:pt x="30218" y="25186"/>
                  <a:pt x="29918" y="25036"/>
                </a:cubicBezTo>
                <a:cubicBezTo>
                  <a:pt x="30539" y="24950"/>
                  <a:pt x="31118" y="24800"/>
                  <a:pt x="31697" y="24607"/>
                </a:cubicBezTo>
                <a:cubicBezTo>
                  <a:pt x="32940" y="24200"/>
                  <a:pt x="34204" y="23922"/>
                  <a:pt x="35468" y="23579"/>
                </a:cubicBezTo>
                <a:cubicBezTo>
                  <a:pt x="37890" y="22957"/>
                  <a:pt x="40226" y="22100"/>
                  <a:pt x="42583" y="21350"/>
                </a:cubicBezTo>
                <a:cubicBezTo>
                  <a:pt x="44876" y="20643"/>
                  <a:pt x="47105" y="19764"/>
                  <a:pt x="49420" y="19143"/>
                </a:cubicBezTo>
                <a:cubicBezTo>
                  <a:pt x="51563" y="18564"/>
                  <a:pt x="53684" y="18028"/>
                  <a:pt x="55720" y="17128"/>
                </a:cubicBezTo>
                <a:close/>
                <a:moveTo>
                  <a:pt x="51627" y="24543"/>
                </a:moveTo>
                <a:cubicBezTo>
                  <a:pt x="50770" y="24800"/>
                  <a:pt x="49956" y="25143"/>
                  <a:pt x="49184" y="25593"/>
                </a:cubicBezTo>
                <a:cubicBezTo>
                  <a:pt x="49184" y="25336"/>
                  <a:pt x="49163" y="25079"/>
                  <a:pt x="49163" y="24822"/>
                </a:cubicBezTo>
                <a:lnTo>
                  <a:pt x="49163" y="24822"/>
                </a:lnTo>
                <a:cubicBezTo>
                  <a:pt x="49238" y="24824"/>
                  <a:pt x="49314" y="24825"/>
                  <a:pt x="49389" y="24825"/>
                </a:cubicBezTo>
                <a:cubicBezTo>
                  <a:pt x="50142" y="24825"/>
                  <a:pt x="50893" y="24736"/>
                  <a:pt x="51627" y="24543"/>
                </a:cubicBezTo>
                <a:close/>
                <a:moveTo>
                  <a:pt x="51906" y="24672"/>
                </a:moveTo>
                <a:cubicBezTo>
                  <a:pt x="52013" y="24800"/>
                  <a:pt x="52099" y="24929"/>
                  <a:pt x="52206" y="25079"/>
                </a:cubicBezTo>
                <a:cubicBezTo>
                  <a:pt x="51370" y="25186"/>
                  <a:pt x="50556" y="25358"/>
                  <a:pt x="49763" y="25593"/>
                </a:cubicBezTo>
                <a:lnTo>
                  <a:pt x="49741" y="25593"/>
                </a:lnTo>
                <a:cubicBezTo>
                  <a:pt x="49468" y="25668"/>
                  <a:pt x="49335" y="25698"/>
                  <a:pt x="49294" y="25698"/>
                </a:cubicBezTo>
                <a:cubicBezTo>
                  <a:pt x="49171" y="25698"/>
                  <a:pt x="49870" y="25433"/>
                  <a:pt x="50063" y="25336"/>
                </a:cubicBezTo>
                <a:cubicBezTo>
                  <a:pt x="50663" y="25058"/>
                  <a:pt x="51263" y="24843"/>
                  <a:pt x="51906" y="24672"/>
                </a:cubicBezTo>
                <a:close/>
                <a:moveTo>
                  <a:pt x="46355" y="25301"/>
                </a:moveTo>
                <a:lnTo>
                  <a:pt x="44984" y="25786"/>
                </a:lnTo>
                <a:cubicBezTo>
                  <a:pt x="45155" y="25700"/>
                  <a:pt x="45327" y="25636"/>
                  <a:pt x="45498" y="25572"/>
                </a:cubicBezTo>
                <a:cubicBezTo>
                  <a:pt x="45770" y="25467"/>
                  <a:pt x="46063" y="25403"/>
                  <a:pt x="46355" y="25301"/>
                </a:cubicBezTo>
                <a:close/>
                <a:moveTo>
                  <a:pt x="8689" y="22922"/>
                </a:moveTo>
                <a:cubicBezTo>
                  <a:pt x="8808" y="22922"/>
                  <a:pt x="7986" y="23331"/>
                  <a:pt x="7823" y="23429"/>
                </a:cubicBezTo>
                <a:cubicBezTo>
                  <a:pt x="6280" y="24286"/>
                  <a:pt x="4608" y="24758"/>
                  <a:pt x="3237" y="25893"/>
                </a:cubicBezTo>
                <a:cubicBezTo>
                  <a:pt x="3279" y="25615"/>
                  <a:pt x="3322" y="25336"/>
                  <a:pt x="3387" y="25036"/>
                </a:cubicBezTo>
                <a:cubicBezTo>
                  <a:pt x="4287" y="24736"/>
                  <a:pt x="5144" y="24372"/>
                  <a:pt x="6023" y="23986"/>
                </a:cubicBezTo>
                <a:cubicBezTo>
                  <a:pt x="6751" y="23665"/>
                  <a:pt x="7501" y="23343"/>
                  <a:pt x="8251" y="23064"/>
                </a:cubicBezTo>
                <a:cubicBezTo>
                  <a:pt x="8522" y="22962"/>
                  <a:pt x="8652" y="22922"/>
                  <a:pt x="8689" y="22922"/>
                </a:cubicBezTo>
                <a:close/>
                <a:moveTo>
                  <a:pt x="58142" y="24723"/>
                </a:moveTo>
                <a:cubicBezTo>
                  <a:pt x="58302" y="24723"/>
                  <a:pt x="57372" y="25236"/>
                  <a:pt x="57199" y="25358"/>
                </a:cubicBezTo>
                <a:cubicBezTo>
                  <a:pt x="56792" y="25615"/>
                  <a:pt x="56342" y="25850"/>
                  <a:pt x="55913" y="26086"/>
                </a:cubicBezTo>
                <a:cubicBezTo>
                  <a:pt x="55785" y="25872"/>
                  <a:pt x="55635" y="25658"/>
                  <a:pt x="55506" y="25443"/>
                </a:cubicBezTo>
                <a:lnTo>
                  <a:pt x="55506" y="25422"/>
                </a:lnTo>
                <a:cubicBezTo>
                  <a:pt x="56320" y="25422"/>
                  <a:pt x="57071" y="25100"/>
                  <a:pt x="57821" y="24822"/>
                </a:cubicBezTo>
                <a:cubicBezTo>
                  <a:pt x="58006" y="24752"/>
                  <a:pt x="58105" y="24723"/>
                  <a:pt x="58142" y="24723"/>
                </a:cubicBezTo>
                <a:close/>
                <a:moveTo>
                  <a:pt x="52045" y="25300"/>
                </a:moveTo>
                <a:cubicBezTo>
                  <a:pt x="51190" y="25809"/>
                  <a:pt x="50144" y="26023"/>
                  <a:pt x="49184" y="26279"/>
                </a:cubicBezTo>
                <a:lnTo>
                  <a:pt x="49184" y="26065"/>
                </a:lnTo>
                <a:cubicBezTo>
                  <a:pt x="49184" y="26000"/>
                  <a:pt x="49184" y="25958"/>
                  <a:pt x="49184" y="25915"/>
                </a:cubicBezTo>
                <a:cubicBezTo>
                  <a:pt x="49548" y="25829"/>
                  <a:pt x="49913" y="25743"/>
                  <a:pt x="50256" y="25658"/>
                </a:cubicBezTo>
                <a:cubicBezTo>
                  <a:pt x="50723" y="25551"/>
                  <a:pt x="51652" y="25529"/>
                  <a:pt x="52045" y="25300"/>
                </a:cubicBezTo>
                <a:close/>
                <a:moveTo>
                  <a:pt x="52399" y="25336"/>
                </a:moveTo>
                <a:lnTo>
                  <a:pt x="52506" y="25486"/>
                </a:lnTo>
                <a:cubicBezTo>
                  <a:pt x="52613" y="25615"/>
                  <a:pt x="52720" y="25765"/>
                  <a:pt x="52827" y="25936"/>
                </a:cubicBezTo>
                <a:cubicBezTo>
                  <a:pt x="51713" y="26086"/>
                  <a:pt x="50620" y="26408"/>
                  <a:pt x="49484" y="26451"/>
                </a:cubicBezTo>
                <a:lnTo>
                  <a:pt x="49484" y="26472"/>
                </a:lnTo>
                <a:cubicBezTo>
                  <a:pt x="49367" y="26485"/>
                  <a:pt x="49290" y="26492"/>
                  <a:pt x="49252" y="26492"/>
                </a:cubicBezTo>
                <a:cubicBezTo>
                  <a:pt x="49166" y="26492"/>
                  <a:pt x="49290" y="26454"/>
                  <a:pt x="49634" y="26365"/>
                </a:cubicBezTo>
                <a:cubicBezTo>
                  <a:pt x="50063" y="26258"/>
                  <a:pt x="50491" y="26129"/>
                  <a:pt x="50920" y="26000"/>
                </a:cubicBezTo>
                <a:cubicBezTo>
                  <a:pt x="51434" y="25829"/>
                  <a:pt x="51927" y="25615"/>
                  <a:pt x="52399" y="25336"/>
                </a:cubicBezTo>
                <a:close/>
                <a:moveTo>
                  <a:pt x="57982" y="25940"/>
                </a:moveTo>
                <a:cubicBezTo>
                  <a:pt x="58062" y="25940"/>
                  <a:pt x="57451" y="26145"/>
                  <a:pt x="57371" y="26193"/>
                </a:cubicBezTo>
                <a:cubicBezTo>
                  <a:pt x="57049" y="26322"/>
                  <a:pt x="56728" y="26493"/>
                  <a:pt x="56449" y="26686"/>
                </a:cubicBezTo>
                <a:cubicBezTo>
                  <a:pt x="56428" y="26686"/>
                  <a:pt x="56406" y="26708"/>
                  <a:pt x="56406" y="26729"/>
                </a:cubicBezTo>
                <a:lnTo>
                  <a:pt x="56406" y="26708"/>
                </a:lnTo>
                <a:cubicBezTo>
                  <a:pt x="56278" y="26601"/>
                  <a:pt x="56170" y="26472"/>
                  <a:pt x="56085" y="26322"/>
                </a:cubicBezTo>
                <a:cubicBezTo>
                  <a:pt x="56620" y="26279"/>
                  <a:pt x="57135" y="26193"/>
                  <a:pt x="57628" y="26022"/>
                </a:cubicBezTo>
                <a:cubicBezTo>
                  <a:pt x="57853" y="25963"/>
                  <a:pt x="57956" y="25940"/>
                  <a:pt x="57982" y="25940"/>
                </a:cubicBezTo>
                <a:close/>
                <a:moveTo>
                  <a:pt x="52723" y="26165"/>
                </a:moveTo>
                <a:cubicBezTo>
                  <a:pt x="52886" y="26165"/>
                  <a:pt x="52865" y="26222"/>
                  <a:pt x="52356" y="26408"/>
                </a:cubicBezTo>
                <a:cubicBezTo>
                  <a:pt x="51349" y="26772"/>
                  <a:pt x="50127" y="26558"/>
                  <a:pt x="49163" y="27051"/>
                </a:cubicBezTo>
                <a:lnTo>
                  <a:pt x="49163" y="26622"/>
                </a:lnTo>
                <a:cubicBezTo>
                  <a:pt x="49279" y="26627"/>
                  <a:pt x="49395" y="26630"/>
                  <a:pt x="49512" y="26630"/>
                </a:cubicBezTo>
                <a:cubicBezTo>
                  <a:pt x="49888" y="26630"/>
                  <a:pt x="50265" y="26602"/>
                  <a:pt x="50641" y="26536"/>
                </a:cubicBezTo>
                <a:cubicBezTo>
                  <a:pt x="51027" y="26472"/>
                  <a:pt x="51434" y="26365"/>
                  <a:pt x="51820" y="26301"/>
                </a:cubicBezTo>
                <a:cubicBezTo>
                  <a:pt x="51978" y="26264"/>
                  <a:pt x="52510" y="26165"/>
                  <a:pt x="52723" y="26165"/>
                </a:cubicBezTo>
                <a:close/>
                <a:moveTo>
                  <a:pt x="45331" y="22447"/>
                </a:moveTo>
                <a:cubicBezTo>
                  <a:pt x="43154" y="23874"/>
                  <a:pt x="40209" y="24408"/>
                  <a:pt x="37783" y="25336"/>
                </a:cubicBezTo>
                <a:cubicBezTo>
                  <a:pt x="36540" y="25808"/>
                  <a:pt x="35254" y="26215"/>
                  <a:pt x="33947" y="26579"/>
                </a:cubicBezTo>
                <a:cubicBezTo>
                  <a:pt x="33218" y="26772"/>
                  <a:pt x="32511" y="26815"/>
                  <a:pt x="31804" y="27093"/>
                </a:cubicBezTo>
                <a:cubicBezTo>
                  <a:pt x="31762" y="26864"/>
                  <a:pt x="31680" y="26655"/>
                  <a:pt x="31577" y="26447"/>
                </a:cubicBezTo>
                <a:lnTo>
                  <a:pt x="31577" y="26447"/>
                </a:lnTo>
                <a:cubicBezTo>
                  <a:pt x="33718" y="25464"/>
                  <a:pt x="36264" y="25057"/>
                  <a:pt x="38554" y="24522"/>
                </a:cubicBezTo>
                <a:cubicBezTo>
                  <a:pt x="40656" y="24038"/>
                  <a:pt x="43562" y="23596"/>
                  <a:pt x="45331" y="22447"/>
                </a:cubicBezTo>
                <a:close/>
                <a:moveTo>
                  <a:pt x="9130" y="22807"/>
                </a:moveTo>
                <a:cubicBezTo>
                  <a:pt x="9194" y="23193"/>
                  <a:pt x="9173" y="23600"/>
                  <a:pt x="9044" y="23986"/>
                </a:cubicBezTo>
                <a:cubicBezTo>
                  <a:pt x="8980" y="24243"/>
                  <a:pt x="9023" y="24522"/>
                  <a:pt x="9151" y="24758"/>
                </a:cubicBezTo>
                <a:cubicBezTo>
                  <a:pt x="8273" y="25036"/>
                  <a:pt x="7416" y="25379"/>
                  <a:pt x="6601" y="25808"/>
                </a:cubicBezTo>
                <a:lnTo>
                  <a:pt x="6623" y="25786"/>
                </a:lnTo>
                <a:lnTo>
                  <a:pt x="6623" y="25786"/>
                </a:lnTo>
                <a:cubicBezTo>
                  <a:pt x="5873" y="26129"/>
                  <a:pt x="5101" y="26408"/>
                  <a:pt x="4351" y="26708"/>
                </a:cubicBezTo>
                <a:cubicBezTo>
                  <a:pt x="4285" y="26724"/>
                  <a:pt x="3524" y="27145"/>
                  <a:pt x="3475" y="27145"/>
                </a:cubicBezTo>
                <a:cubicBezTo>
                  <a:pt x="3461" y="27145"/>
                  <a:pt x="3511" y="27107"/>
                  <a:pt x="3665" y="27008"/>
                </a:cubicBezTo>
                <a:cubicBezTo>
                  <a:pt x="5358" y="25872"/>
                  <a:pt x="7373" y="25272"/>
                  <a:pt x="8980" y="23965"/>
                </a:cubicBezTo>
                <a:cubicBezTo>
                  <a:pt x="9039" y="23905"/>
                  <a:pt x="8989" y="23791"/>
                  <a:pt x="8896" y="23791"/>
                </a:cubicBezTo>
                <a:cubicBezTo>
                  <a:pt x="8889" y="23791"/>
                  <a:pt x="8881" y="23791"/>
                  <a:pt x="8873" y="23793"/>
                </a:cubicBezTo>
                <a:cubicBezTo>
                  <a:pt x="7994" y="24115"/>
                  <a:pt x="7051" y="24307"/>
                  <a:pt x="6194" y="24672"/>
                </a:cubicBezTo>
                <a:cubicBezTo>
                  <a:pt x="5658" y="24929"/>
                  <a:pt x="5122" y="25186"/>
                  <a:pt x="4587" y="25465"/>
                </a:cubicBezTo>
                <a:cubicBezTo>
                  <a:pt x="4294" y="25604"/>
                  <a:pt x="3511" y="26034"/>
                  <a:pt x="3401" y="26034"/>
                </a:cubicBezTo>
                <a:cubicBezTo>
                  <a:pt x="3342" y="26034"/>
                  <a:pt x="3477" y="25910"/>
                  <a:pt x="3987" y="25550"/>
                </a:cubicBezTo>
                <a:cubicBezTo>
                  <a:pt x="5594" y="24415"/>
                  <a:pt x="7544" y="23986"/>
                  <a:pt x="9130" y="22807"/>
                </a:cubicBezTo>
                <a:close/>
                <a:moveTo>
                  <a:pt x="46505" y="21136"/>
                </a:moveTo>
                <a:lnTo>
                  <a:pt x="46505" y="21136"/>
                </a:lnTo>
                <a:cubicBezTo>
                  <a:pt x="45868" y="21645"/>
                  <a:pt x="45946" y="22660"/>
                  <a:pt x="46115" y="23429"/>
                </a:cubicBezTo>
                <a:lnTo>
                  <a:pt x="46098" y="23429"/>
                </a:lnTo>
                <a:cubicBezTo>
                  <a:pt x="44812" y="23729"/>
                  <a:pt x="43569" y="24136"/>
                  <a:pt x="42348" y="24629"/>
                </a:cubicBezTo>
                <a:cubicBezTo>
                  <a:pt x="41469" y="24886"/>
                  <a:pt x="40590" y="25165"/>
                  <a:pt x="39690" y="25400"/>
                </a:cubicBezTo>
                <a:cubicBezTo>
                  <a:pt x="37244" y="26081"/>
                  <a:pt x="34565" y="27015"/>
                  <a:pt x="32010" y="27197"/>
                </a:cubicBezTo>
                <a:lnTo>
                  <a:pt x="32010" y="27197"/>
                </a:lnTo>
                <a:cubicBezTo>
                  <a:pt x="34287" y="27032"/>
                  <a:pt x="36707" y="25930"/>
                  <a:pt x="38812" y="25143"/>
                </a:cubicBezTo>
                <a:cubicBezTo>
                  <a:pt x="41169" y="24265"/>
                  <a:pt x="43805" y="23707"/>
                  <a:pt x="45905" y="22293"/>
                </a:cubicBezTo>
                <a:cubicBezTo>
                  <a:pt x="45982" y="22236"/>
                  <a:pt x="45956" y="22093"/>
                  <a:pt x="45873" y="22093"/>
                </a:cubicBezTo>
                <a:cubicBezTo>
                  <a:pt x="45863" y="22093"/>
                  <a:pt x="45853" y="22095"/>
                  <a:pt x="45841" y="22100"/>
                </a:cubicBezTo>
                <a:cubicBezTo>
                  <a:pt x="43291" y="23064"/>
                  <a:pt x="40676" y="23836"/>
                  <a:pt x="38019" y="24415"/>
                </a:cubicBezTo>
                <a:cubicBezTo>
                  <a:pt x="35854" y="24929"/>
                  <a:pt x="33497" y="25336"/>
                  <a:pt x="31461" y="26258"/>
                </a:cubicBezTo>
                <a:cubicBezTo>
                  <a:pt x="31332" y="26065"/>
                  <a:pt x="31182" y="25893"/>
                  <a:pt x="31011" y="25722"/>
                </a:cubicBezTo>
                <a:cubicBezTo>
                  <a:pt x="35468" y="24543"/>
                  <a:pt x="39840" y="23000"/>
                  <a:pt x="44276" y="21736"/>
                </a:cubicBezTo>
                <a:cubicBezTo>
                  <a:pt x="45005" y="21543"/>
                  <a:pt x="45755" y="21329"/>
                  <a:pt x="46505" y="21136"/>
                </a:cubicBezTo>
                <a:close/>
                <a:moveTo>
                  <a:pt x="8487" y="24157"/>
                </a:moveTo>
                <a:cubicBezTo>
                  <a:pt x="8273" y="24265"/>
                  <a:pt x="8037" y="24372"/>
                  <a:pt x="7844" y="24522"/>
                </a:cubicBezTo>
                <a:cubicBezTo>
                  <a:pt x="7008" y="25015"/>
                  <a:pt x="6151" y="25465"/>
                  <a:pt x="5315" y="25958"/>
                </a:cubicBezTo>
                <a:cubicBezTo>
                  <a:pt x="4565" y="26408"/>
                  <a:pt x="3751" y="26665"/>
                  <a:pt x="3044" y="27222"/>
                </a:cubicBezTo>
                <a:cubicBezTo>
                  <a:pt x="3087" y="26922"/>
                  <a:pt x="3129" y="26601"/>
                  <a:pt x="3172" y="26279"/>
                </a:cubicBezTo>
                <a:lnTo>
                  <a:pt x="3172" y="26258"/>
                </a:lnTo>
                <a:cubicBezTo>
                  <a:pt x="3965" y="25979"/>
                  <a:pt x="4737" y="25615"/>
                  <a:pt x="5487" y="25229"/>
                </a:cubicBezTo>
                <a:cubicBezTo>
                  <a:pt x="6173" y="24908"/>
                  <a:pt x="6858" y="24650"/>
                  <a:pt x="7587" y="24457"/>
                </a:cubicBezTo>
                <a:cubicBezTo>
                  <a:pt x="7887" y="24350"/>
                  <a:pt x="8187" y="24265"/>
                  <a:pt x="8487" y="24157"/>
                </a:cubicBezTo>
                <a:close/>
                <a:moveTo>
                  <a:pt x="57713" y="26643"/>
                </a:moveTo>
                <a:cubicBezTo>
                  <a:pt x="58078" y="26772"/>
                  <a:pt x="58078" y="26879"/>
                  <a:pt x="57713" y="26965"/>
                </a:cubicBezTo>
                <a:cubicBezTo>
                  <a:pt x="57478" y="27093"/>
                  <a:pt x="57242" y="27179"/>
                  <a:pt x="57006" y="27329"/>
                </a:cubicBezTo>
                <a:lnTo>
                  <a:pt x="57006" y="27308"/>
                </a:lnTo>
                <a:cubicBezTo>
                  <a:pt x="56835" y="27158"/>
                  <a:pt x="56685" y="27008"/>
                  <a:pt x="56535" y="26858"/>
                </a:cubicBezTo>
                <a:cubicBezTo>
                  <a:pt x="56921" y="26815"/>
                  <a:pt x="57328" y="26751"/>
                  <a:pt x="57713" y="26643"/>
                </a:cubicBezTo>
                <a:close/>
                <a:moveTo>
                  <a:pt x="53063" y="26279"/>
                </a:moveTo>
                <a:cubicBezTo>
                  <a:pt x="53234" y="26515"/>
                  <a:pt x="53363" y="26772"/>
                  <a:pt x="53492" y="27029"/>
                </a:cubicBezTo>
                <a:lnTo>
                  <a:pt x="53449" y="27029"/>
                </a:lnTo>
                <a:cubicBezTo>
                  <a:pt x="52699" y="27051"/>
                  <a:pt x="51927" y="27158"/>
                  <a:pt x="51199" y="27329"/>
                </a:cubicBezTo>
                <a:cubicBezTo>
                  <a:pt x="50706" y="27436"/>
                  <a:pt x="50191" y="27501"/>
                  <a:pt x="49698" y="27544"/>
                </a:cubicBezTo>
                <a:cubicBezTo>
                  <a:pt x="49613" y="27554"/>
                  <a:pt x="49527" y="27560"/>
                  <a:pt x="49441" y="27560"/>
                </a:cubicBezTo>
                <a:cubicBezTo>
                  <a:pt x="49355" y="27560"/>
                  <a:pt x="49270" y="27554"/>
                  <a:pt x="49184" y="27544"/>
                </a:cubicBezTo>
                <a:lnTo>
                  <a:pt x="49184" y="27329"/>
                </a:lnTo>
                <a:cubicBezTo>
                  <a:pt x="49420" y="27179"/>
                  <a:pt x="49656" y="27072"/>
                  <a:pt x="49934" y="27008"/>
                </a:cubicBezTo>
                <a:cubicBezTo>
                  <a:pt x="50963" y="26772"/>
                  <a:pt x="52184" y="26922"/>
                  <a:pt x="53063" y="26279"/>
                </a:cubicBezTo>
                <a:close/>
                <a:moveTo>
                  <a:pt x="58093" y="27452"/>
                </a:moveTo>
                <a:cubicBezTo>
                  <a:pt x="58193" y="27452"/>
                  <a:pt x="58266" y="27460"/>
                  <a:pt x="58292" y="27479"/>
                </a:cubicBezTo>
                <a:cubicBezTo>
                  <a:pt x="58164" y="27565"/>
                  <a:pt x="57885" y="27822"/>
                  <a:pt x="57713" y="27972"/>
                </a:cubicBezTo>
                <a:cubicBezTo>
                  <a:pt x="57563" y="27822"/>
                  <a:pt x="57413" y="27672"/>
                  <a:pt x="57242" y="27522"/>
                </a:cubicBezTo>
                <a:cubicBezTo>
                  <a:pt x="57496" y="27492"/>
                  <a:pt x="57863" y="27452"/>
                  <a:pt x="58093" y="27452"/>
                </a:cubicBezTo>
                <a:close/>
                <a:moveTo>
                  <a:pt x="39862" y="25593"/>
                </a:moveTo>
                <a:lnTo>
                  <a:pt x="39862" y="25593"/>
                </a:lnTo>
                <a:cubicBezTo>
                  <a:pt x="39369" y="25786"/>
                  <a:pt x="38854" y="25958"/>
                  <a:pt x="38340" y="26129"/>
                </a:cubicBezTo>
                <a:lnTo>
                  <a:pt x="38319" y="26151"/>
                </a:lnTo>
                <a:cubicBezTo>
                  <a:pt x="36926" y="26601"/>
                  <a:pt x="35511" y="26943"/>
                  <a:pt x="34140" y="27479"/>
                </a:cubicBezTo>
                <a:cubicBezTo>
                  <a:pt x="33368" y="27779"/>
                  <a:pt x="32575" y="27865"/>
                  <a:pt x="31847" y="28229"/>
                </a:cubicBezTo>
                <a:cubicBezTo>
                  <a:pt x="31889" y="27951"/>
                  <a:pt x="31889" y="27672"/>
                  <a:pt x="31868" y="27415"/>
                </a:cubicBezTo>
                <a:cubicBezTo>
                  <a:pt x="34011" y="27372"/>
                  <a:pt x="36304" y="26558"/>
                  <a:pt x="38340" y="26022"/>
                </a:cubicBezTo>
                <a:lnTo>
                  <a:pt x="39862" y="25593"/>
                </a:lnTo>
                <a:close/>
                <a:moveTo>
                  <a:pt x="9012" y="24901"/>
                </a:moveTo>
                <a:cubicBezTo>
                  <a:pt x="9025" y="24901"/>
                  <a:pt x="8910" y="24972"/>
                  <a:pt x="8573" y="25165"/>
                </a:cubicBezTo>
                <a:cubicBezTo>
                  <a:pt x="6730" y="26236"/>
                  <a:pt x="4630" y="27072"/>
                  <a:pt x="2958" y="28422"/>
                </a:cubicBezTo>
                <a:cubicBezTo>
                  <a:pt x="2958" y="28101"/>
                  <a:pt x="2979" y="27801"/>
                  <a:pt x="3022" y="27479"/>
                </a:cubicBezTo>
                <a:lnTo>
                  <a:pt x="3065" y="27479"/>
                </a:lnTo>
                <a:cubicBezTo>
                  <a:pt x="4115" y="27008"/>
                  <a:pt x="5208" y="26622"/>
                  <a:pt x="6280" y="26172"/>
                </a:cubicBezTo>
                <a:cubicBezTo>
                  <a:pt x="6837" y="25936"/>
                  <a:pt x="7394" y="25700"/>
                  <a:pt x="7930" y="25443"/>
                </a:cubicBezTo>
                <a:cubicBezTo>
                  <a:pt x="8099" y="25366"/>
                  <a:pt x="8978" y="24901"/>
                  <a:pt x="9012" y="24901"/>
                </a:cubicBezTo>
                <a:close/>
                <a:moveTo>
                  <a:pt x="9280" y="24993"/>
                </a:moveTo>
                <a:cubicBezTo>
                  <a:pt x="9366" y="25143"/>
                  <a:pt x="9473" y="25293"/>
                  <a:pt x="9623" y="25443"/>
                </a:cubicBezTo>
                <a:cubicBezTo>
                  <a:pt x="9709" y="25529"/>
                  <a:pt x="9773" y="25636"/>
                  <a:pt x="9816" y="25765"/>
                </a:cubicBezTo>
                <a:cubicBezTo>
                  <a:pt x="7544" y="26472"/>
                  <a:pt x="5487" y="27736"/>
                  <a:pt x="3215" y="28444"/>
                </a:cubicBezTo>
                <a:lnTo>
                  <a:pt x="3237" y="28422"/>
                </a:lnTo>
                <a:cubicBezTo>
                  <a:pt x="3687" y="28294"/>
                  <a:pt x="4222" y="27758"/>
                  <a:pt x="4651" y="27522"/>
                </a:cubicBezTo>
                <a:cubicBezTo>
                  <a:pt x="5187" y="27243"/>
                  <a:pt x="5723" y="26986"/>
                  <a:pt x="6237" y="26708"/>
                </a:cubicBezTo>
                <a:cubicBezTo>
                  <a:pt x="7287" y="26172"/>
                  <a:pt x="8273" y="25572"/>
                  <a:pt x="9280" y="24993"/>
                </a:cubicBezTo>
                <a:close/>
                <a:moveTo>
                  <a:pt x="53044" y="27221"/>
                </a:moveTo>
                <a:cubicBezTo>
                  <a:pt x="53338" y="27221"/>
                  <a:pt x="52850" y="27422"/>
                  <a:pt x="52549" y="27565"/>
                </a:cubicBezTo>
                <a:cubicBezTo>
                  <a:pt x="52099" y="27779"/>
                  <a:pt x="51606" y="27951"/>
                  <a:pt x="51134" y="28079"/>
                </a:cubicBezTo>
                <a:cubicBezTo>
                  <a:pt x="50556" y="28251"/>
                  <a:pt x="49977" y="28379"/>
                  <a:pt x="49398" y="28529"/>
                </a:cubicBezTo>
                <a:cubicBezTo>
                  <a:pt x="49270" y="28251"/>
                  <a:pt x="49205" y="27972"/>
                  <a:pt x="49184" y="27694"/>
                </a:cubicBezTo>
                <a:lnTo>
                  <a:pt x="49184" y="27694"/>
                </a:lnTo>
                <a:cubicBezTo>
                  <a:pt x="49379" y="27725"/>
                  <a:pt x="49575" y="27738"/>
                  <a:pt x="49772" y="27738"/>
                </a:cubicBezTo>
                <a:cubicBezTo>
                  <a:pt x="50658" y="27738"/>
                  <a:pt x="51557" y="27466"/>
                  <a:pt x="52399" y="27308"/>
                </a:cubicBezTo>
                <a:cubicBezTo>
                  <a:pt x="52740" y="27246"/>
                  <a:pt x="52941" y="27221"/>
                  <a:pt x="53044" y="27221"/>
                </a:cubicBezTo>
                <a:close/>
                <a:moveTo>
                  <a:pt x="46162" y="23643"/>
                </a:moveTo>
                <a:lnTo>
                  <a:pt x="46141" y="23665"/>
                </a:lnTo>
                <a:lnTo>
                  <a:pt x="46162" y="23665"/>
                </a:lnTo>
                <a:cubicBezTo>
                  <a:pt x="46205" y="23793"/>
                  <a:pt x="46248" y="23900"/>
                  <a:pt x="46269" y="24007"/>
                </a:cubicBezTo>
                <a:cubicBezTo>
                  <a:pt x="46312" y="24115"/>
                  <a:pt x="46377" y="24243"/>
                  <a:pt x="46419" y="24372"/>
                </a:cubicBezTo>
                <a:cubicBezTo>
                  <a:pt x="45841" y="24436"/>
                  <a:pt x="45284" y="24607"/>
                  <a:pt x="44769" y="24865"/>
                </a:cubicBezTo>
                <a:cubicBezTo>
                  <a:pt x="43226" y="25358"/>
                  <a:pt x="41705" y="25936"/>
                  <a:pt x="40119" y="26343"/>
                </a:cubicBezTo>
                <a:cubicBezTo>
                  <a:pt x="38383" y="26772"/>
                  <a:pt x="36518" y="26965"/>
                  <a:pt x="34825" y="27608"/>
                </a:cubicBezTo>
                <a:cubicBezTo>
                  <a:pt x="34140" y="27886"/>
                  <a:pt x="33454" y="28165"/>
                  <a:pt x="32747" y="28379"/>
                </a:cubicBezTo>
                <a:cubicBezTo>
                  <a:pt x="32425" y="28465"/>
                  <a:pt x="32104" y="28508"/>
                  <a:pt x="31804" y="28551"/>
                </a:cubicBezTo>
                <a:lnTo>
                  <a:pt x="31804" y="28465"/>
                </a:lnTo>
                <a:cubicBezTo>
                  <a:pt x="32275" y="28144"/>
                  <a:pt x="32961" y="28015"/>
                  <a:pt x="33518" y="27886"/>
                </a:cubicBezTo>
                <a:cubicBezTo>
                  <a:pt x="36111" y="27201"/>
                  <a:pt x="38619" y="26193"/>
                  <a:pt x="41148" y="25272"/>
                </a:cubicBezTo>
                <a:cubicBezTo>
                  <a:pt x="42841" y="24779"/>
                  <a:pt x="44534" y="24265"/>
                  <a:pt x="46162" y="23643"/>
                </a:cubicBezTo>
                <a:close/>
                <a:moveTo>
                  <a:pt x="58528" y="24565"/>
                </a:moveTo>
                <a:cubicBezTo>
                  <a:pt x="58806" y="25915"/>
                  <a:pt x="58999" y="27286"/>
                  <a:pt x="59064" y="28679"/>
                </a:cubicBezTo>
                <a:cubicBezTo>
                  <a:pt x="58992" y="28693"/>
                  <a:pt x="58934" y="28699"/>
                  <a:pt x="58888" y="28699"/>
                </a:cubicBezTo>
                <a:cubicBezTo>
                  <a:pt x="58562" y="28699"/>
                  <a:pt x="58820" y="28382"/>
                  <a:pt x="58914" y="27951"/>
                </a:cubicBezTo>
                <a:cubicBezTo>
                  <a:pt x="58914" y="27876"/>
                  <a:pt x="58865" y="27818"/>
                  <a:pt x="58810" y="27818"/>
                </a:cubicBezTo>
                <a:cubicBezTo>
                  <a:pt x="58802" y="27818"/>
                  <a:pt x="58793" y="27819"/>
                  <a:pt x="58785" y="27822"/>
                </a:cubicBezTo>
                <a:cubicBezTo>
                  <a:pt x="58713" y="27836"/>
                  <a:pt x="58257" y="28014"/>
                  <a:pt x="58105" y="28014"/>
                </a:cubicBezTo>
                <a:cubicBezTo>
                  <a:pt x="58030" y="28014"/>
                  <a:pt x="58029" y="27971"/>
                  <a:pt x="58185" y="27844"/>
                </a:cubicBezTo>
                <a:cubicBezTo>
                  <a:pt x="58442" y="27694"/>
                  <a:pt x="58635" y="27436"/>
                  <a:pt x="58721" y="27136"/>
                </a:cubicBezTo>
                <a:cubicBezTo>
                  <a:pt x="58721" y="27072"/>
                  <a:pt x="58678" y="27008"/>
                  <a:pt x="58614" y="27008"/>
                </a:cubicBezTo>
                <a:cubicBezTo>
                  <a:pt x="58314" y="27029"/>
                  <a:pt x="58035" y="27072"/>
                  <a:pt x="57735" y="27158"/>
                </a:cubicBezTo>
                <a:lnTo>
                  <a:pt x="57671" y="27179"/>
                </a:lnTo>
                <a:cubicBezTo>
                  <a:pt x="57992" y="27051"/>
                  <a:pt x="58292" y="26836"/>
                  <a:pt x="58528" y="26536"/>
                </a:cubicBezTo>
                <a:cubicBezTo>
                  <a:pt x="58571" y="26472"/>
                  <a:pt x="58506" y="26386"/>
                  <a:pt x="58442" y="26386"/>
                </a:cubicBezTo>
                <a:cubicBezTo>
                  <a:pt x="57971" y="26386"/>
                  <a:pt x="57199" y="26386"/>
                  <a:pt x="56813" y="26665"/>
                </a:cubicBezTo>
                <a:cubicBezTo>
                  <a:pt x="57285" y="26322"/>
                  <a:pt x="57863" y="26215"/>
                  <a:pt x="58335" y="25850"/>
                </a:cubicBezTo>
                <a:cubicBezTo>
                  <a:pt x="58421" y="25786"/>
                  <a:pt x="58335" y="25679"/>
                  <a:pt x="58228" y="25679"/>
                </a:cubicBezTo>
                <a:cubicBezTo>
                  <a:pt x="57885" y="25743"/>
                  <a:pt x="57542" y="25829"/>
                  <a:pt x="57221" y="25936"/>
                </a:cubicBezTo>
                <a:cubicBezTo>
                  <a:pt x="56998" y="25992"/>
                  <a:pt x="56389" y="26200"/>
                  <a:pt x="56250" y="26200"/>
                </a:cubicBezTo>
                <a:cubicBezTo>
                  <a:pt x="56175" y="26200"/>
                  <a:pt x="56238" y="26139"/>
                  <a:pt x="56578" y="25958"/>
                </a:cubicBezTo>
                <a:cubicBezTo>
                  <a:pt x="57285" y="25593"/>
                  <a:pt x="57928" y="25143"/>
                  <a:pt x="58506" y="24607"/>
                </a:cubicBezTo>
                <a:cubicBezTo>
                  <a:pt x="58528" y="24607"/>
                  <a:pt x="58528" y="24586"/>
                  <a:pt x="58528" y="24565"/>
                </a:cubicBezTo>
                <a:close/>
                <a:moveTo>
                  <a:pt x="58288" y="28188"/>
                </a:moveTo>
                <a:cubicBezTo>
                  <a:pt x="58528" y="28188"/>
                  <a:pt x="58604" y="28304"/>
                  <a:pt x="58356" y="28722"/>
                </a:cubicBezTo>
                <a:cubicBezTo>
                  <a:pt x="58271" y="28594"/>
                  <a:pt x="58142" y="28465"/>
                  <a:pt x="58035" y="28315"/>
                </a:cubicBezTo>
                <a:cubicBezTo>
                  <a:pt x="58013" y="28294"/>
                  <a:pt x="57992" y="28251"/>
                  <a:pt x="57949" y="28229"/>
                </a:cubicBezTo>
                <a:cubicBezTo>
                  <a:pt x="58080" y="28205"/>
                  <a:pt x="58196" y="28188"/>
                  <a:pt x="58288" y="28188"/>
                </a:cubicBezTo>
                <a:close/>
                <a:moveTo>
                  <a:pt x="53556" y="27179"/>
                </a:moveTo>
                <a:cubicBezTo>
                  <a:pt x="53577" y="27243"/>
                  <a:pt x="53620" y="27329"/>
                  <a:pt x="53642" y="27393"/>
                </a:cubicBezTo>
                <a:cubicBezTo>
                  <a:pt x="53770" y="27651"/>
                  <a:pt x="53749" y="27972"/>
                  <a:pt x="53599" y="28208"/>
                </a:cubicBezTo>
                <a:lnTo>
                  <a:pt x="53599" y="28229"/>
                </a:lnTo>
                <a:cubicBezTo>
                  <a:pt x="53577" y="28208"/>
                  <a:pt x="53556" y="28186"/>
                  <a:pt x="53513" y="28186"/>
                </a:cubicBezTo>
                <a:cubicBezTo>
                  <a:pt x="52677" y="28315"/>
                  <a:pt x="51841" y="28401"/>
                  <a:pt x="51027" y="28572"/>
                </a:cubicBezTo>
                <a:cubicBezTo>
                  <a:pt x="50556" y="28679"/>
                  <a:pt x="50084" y="28744"/>
                  <a:pt x="49613" y="28765"/>
                </a:cubicBezTo>
                <a:lnTo>
                  <a:pt x="49548" y="28765"/>
                </a:lnTo>
                <a:lnTo>
                  <a:pt x="49484" y="28701"/>
                </a:lnTo>
                <a:cubicBezTo>
                  <a:pt x="49698" y="28636"/>
                  <a:pt x="50020" y="28594"/>
                  <a:pt x="50041" y="28572"/>
                </a:cubicBezTo>
                <a:cubicBezTo>
                  <a:pt x="51263" y="28294"/>
                  <a:pt x="52527" y="27994"/>
                  <a:pt x="53534" y="27201"/>
                </a:cubicBezTo>
                <a:cubicBezTo>
                  <a:pt x="53534" y="27201"/>
                  <a:pt x="53534" y="27179"/>
                  <a:pt x="53556" y="27179"/>
                </a:cubicBezTo>
                <a:close/>
                <a:moveTo>
                  <a:pt x="43719" y="25379"/>
                </a:moveTo>
                <a:lnTo>
                  <a:pt x="43719" y="25379"/>
                </a:lnTo>
                <a:cubicBezTo>
                  <a:pt x="42262" y="26108"/>
                  <a:pt x="40612" y="26386"/>
                  <a:pt x="39047" y="26858"/>
                </a:cubicBezTo>
                <a:cubicBezTo>
                  <a:pt x="37654" y="27265"/>
                  <a:pt x="36261" y="27715"/>
                  <a:pt x="34868" y="28208"/>
                </a:cubicBezTo>
                <a:cubicBezTo>
                  <a:pt x="33797" y="28594"/>
                  <a:pt x="32682" y="28808"/>
                  <a:pt x="31611" y="29194"/>
                </a:cubicBezTo>
                <a:cubicBezTo>
                  <a:pt x="31675" y="29022"/>
                  <a:pt x="31739" y="28851"/>
                  <a:pt x="31761" y="28679"/>
                </a:cubicBezTo>
                <a:cubicBezTo>
                  <a:pt x="31788" y="28680"/>
                  <a:pt x="31815" y="28680"/>
                  <a:pt x="31842" y="28680"/>
                </a:cubicBezTo>
                <a:cubicBezTo>
                  <a:pt x="32669" y="28680"/>
                  <a:pt x="33436" y="28370"/>
                  <a:pt x="34204" y="28079"/>
                </a:cubicBezTo>
                <a:cubicBezTo>
                  <a:pt x="35361" y="27629"/>
                  <a:pt x="36540" y="27286"/>
                  <a:pt x="37761" y="27072"/>
                </a:cubicBezTo>
                <a:cubicBezTo>
                  <a:pt x="39797" y="26622"/>
                  <a:pt x="41748" y="26000"/>
                  <a:pt x="43719" y="25379"/>
                </a:cubicBezTo>
                <a:close/>
                <a:moveTo>
                  <a:pt x="52976" y="28448"/>
                </a:moveTo>
                <a:cubicBezTo>
                  <a:pt x="53128" y="28448"/>
                  <a:pt x="53184" y="28494"/>
                  <a:pt x="52977" y="28636"/>
                </a:cubicBezTo>
                <a:lnTo>
                  <a:pt x="52977" y="28658"/>
                </a:lnTo>
                <a:cubicBezTo>
                  <a:pt x="52613" y="28872"/>
                  <a:pt x="52227" y="29044"/>
                  <a:pt x="51799" y="29108"/>
                </a:cubicBezTo>
                <a:cubicBezTo>
                  <a:pt x="51477" y="29172"/>
                  <a:pt x="51177" y="29194"/>
                  <a:pt x="50856" y="29215"/>
                </a:cubicBezTo>
                <a:cubicBezTo>
                  <a:pt x="50781" y="29228"/>
                  <a:pt x="50705" y="29234"/>
                  <a:pt x="50629" y="29234"/>
                </a:cubicBezTo>
                <a:cubicBezTo>
                  <a:pt x="50315" y="29234"/>
                  <a:pt x="50000" y="29131"/>
                  <a:pt x="49741" y="28958"/>
                </a:cubicBezTo>
                <a:cubicBezTo>
                  <a:pt x="50298" y="28937"/>
                  <a:pt x="50856" y="28851"/>
                  <a:pt x="51413" y="28701"/>
                </a:cubicBezTo>
                <a:cubicBezTo>
                  <a:pt x="51649" y="28658"/>
                  <a:pt x="51906" y="28615"/>
                  <a:pt x="52163" y="28594"/>
                </a:cubicBezTo>
                <a:cubicBezTo>
                  <a:pt x="52176" y="28580"/>
                  <a:pt x="52716" y="28448"/>
                  <a:pt x="52976" y="28448"/>
                </a:cubicBezTo>
                <a:close/>
                <a:moveTo>
                  <a:pt x="46505" y="24543"/>
                </a:moveTo>
                <a:cubicBezTo>
                  <a:pt x="46591" y="24736"/>
                  <a:pt x="46677" y="24950"/>
                  <a:pt x="46762" y="25143"/>
                </a:cubicBezTo>
                <a:cubicBezTo>
                  <a:pt x="45669" y="25186"/>
                  <a:pt x="44662" y="25700"/>
                  <a:pt x="43633" y="26108"/>
                </a:cubicBezTo>
                <a:lnTo>
                  <a:pt x="43633" y="26086"/>
                </a:lnTo>
                <a:cubicBezTo>
                  <a:pt x="42283" y="26622"/>
                  <a:pt x="40826" y="26879"/>
                  <a:pt x="39433" y="27329"/>
                </a:cubicBezTo>
                <a:lnTo>
                  <a:pt x="39004" y="27436"/>
                </a:lnTo>
                <a:cubicBezTo>
                  <a:pt x="37011" y="27929"/>
                  <a:pt x="35083" y="28594"/>
                  <a:pt x="33111" y="29172"/>
                </a:cubicBezTo>
                <a:cubicBezTo>
                  <a:pt x="32597" y="29322"/>
                  <a:pt x="32061" y="29408"/>
                  <a:pt x="31525" y="29429"/>
                </a:cubicBezTo>
                <a:cubicBezTo>
                  <a:pt x="31932" y="29322"/>
                  <a:pt x="32339" y="29194"/>
                  <a:pt x="32725" y="29044"/>
                </a:cubicBezTo>
                <a:cubicBezTo>
                  <a:pt x="33625" y="28808"/>
                  <a:pt x="34504" y="28551"/>
                  <a:pt x="35383" y="28229"/>
                </a:cubicBezTo>
                <a:cubicBezTo>
                  <a:pt x="37397" y="27522"/>
                  <a:pt x="39433" y="26922"/>
                  <a:pt x="41490" y="26386"/>
                </a:cubicBezTo>
                <a:cubicBezTo>
                  <a:pt x="42262" y="26193"/>
                  <a:pt x="43012" y="25936"/>
                  <a:pt x="43719" y="25615"/>
                </a:cubicBezTo>
                <a:cubicBezTo>
                  <a:pt x="44019" y="25443"/>
                  <a:pt x="44341" y="25272"/>
                  <a:pt x="44684" y="25079"/>
                </a:cubicBezTo>
                <a:cubicBezTo>
                  <a:pt x="45284" y="24886"/>
                  <a:pt x="45884" y="24715"/>
                  <a:pt x="46505" y="24543"/>
                </a:cubicBezTo>
                <a:close/>
                <a:moveTo>
                  <a:pt x="58956" y="28915"/>
                </a:moveTo>
                <a:cubicBezTo>
                  <a:pt x="58999" y="28915"/>
                  <a:pt x="58914" y="29237"/>
                  <a:pt x="58828" y="29537"/>
                </a:cubicBezTo>
                <a:cubicBezTo>
                  <a:pt x="58721" y="29344"/>
                  <a:pt x="58614" y="29172"/>
                  <a:pt x="58506" y="29001"/>
                </a:cubicBezTo>
                <a:cubicBezTo>
                  <a:pt x="58656" y="28979"/>
                  <a:pt x="58806" y="28958"/>
                  <a:pt x="58956" y="28915"/>
                </a:cubicBezTo>
                <a:close/>
                <a:moveTo>
                  <a:pt x="9837" y="26000"/>
                </a:moveTo>
                <a:lnTo>
                  <a:pt x="9837" y="26000"/>
                </a:lnTo>
                <a:cubicBezTo>
                  <a:pt x="9773" y="26515"/>
                  <a:pt x="9537" y="26986"/>
                  <a:pt x="9151" y="27329"/>
                </a:cubicBezTo>
                <a:lnTo>
                  <a:pt x="9151" y="27308"/>
                </a:lnTo>
                <a:cubicBezTo>
                  <a:pt x="9139" y="27283"/>
                  <a:pt x="9119" y="27272"/>
                  <a:pt x="9096" y="27272"/>
                </a:cubicBezTo>
                <a:cubicBezTo>
                  <a:pt x="9080" y="27272"/>
                  <a:pt x="9062" y="27277"/>
                  <a:pt x="9044" y="27286"/>
                </a:cubicBezTo>
                <a:cubicBezTo>
                  <a:pt x="8101" y="27672"/>
                  <a:pt x="7266" y="28294"/>
                  <a:pt x="6323" y="28722"/>
                </a:cubicBezTo>
                <a:cubicBezTo>
                  <a:pt x="5615" y="29044"/>
                  <a:pt x="4908" y="29322"/>
                  <a:pt x="4180" y="29579"/>
                </a:cubicBezTo>
                <a:cubicBezTo>
                  <a:pt x="3848" y="29705"/>
                  <a:pt x="3448" y="29892"/>
                  <a:pt x="3351" y="29892"/>
                </a:cubicBezTo>
                <a:cubicBezTo>
                  <a:pt x="3266" y="29892"/>
                  <a:pt x="3411" y="29750"/>
                  <a:pt x="4030" y="29301"/>
                </a:cubicBezTo>
                <a:cubicBezTo>
                  <a:pt x="5851" y="27972"/>
                  <a:pt x="8016" y="27286"/>
                  <a:pt x="9837" y="26000"/>
                </a:cubicBezTo>
                <a:close/>
                <a:moveTo>
                  <a:pt x="9323" y="26129"/>
                </a:moveTo>
                <a:cubicBezTo>
                  <a:pt x="9280" y="26151"/>
                  <a:pt x="9216" y="26193"/>
                  <a:pt x="9151" y="26215"/>
                </a:cubicBezTo>
                <a:cubicBezTo>
                  <a:pt x="8080" y="26879"/>
                  <a:pt x="6880" y="27265"/>
                  <a:pt x="5808" y="27908"/>
                </a:cubicBezTo>
                <a:cubicBezTo>
                  <a:pt x="4780" y="28529"/>
                  <a:pt x="3794" y="29215"/>
                  <a:pt x="2872" y="29965"/>
                </a:cubicBezTo>
                <a:cubicBezTo>
                  <a:pt x="2872" y="29537"/>
                  <a:pt x="2894" y="29129"/>
                  <a:pt x="2915" y="28701"/>
                </a:cubicBezTo>
                <a:cubicBezTo>
                  <a:pt x="4265" y="28379"/>
                  <a:pt x="5444" y="27694"/>
                  <a:pt x="6708" y="27179"/>
                </a:cubicBezTo>
                <a:cubicBezTo>
                  <a:pt x="7116" y="27008"/>
                  <a:pt x="7523" y="26879"/>
                  <a:pt x="7930" y="26686"/>
                </a:cubicBezTo>
                <a:cubicBezTo>
                  <a:pt x="8337" y="26515"/>
                  <a:pt x="8701" y="26365"/>
                  <a:pt x="9087" y="26215"/>
                </a:cubicBezTo>
                <a:lnTo>
                  <a:pt x="9323" y="26129"/>
                </a:lnTo>
                <a:close/>
                <a:moveTo>
                  <a:pt x="59106" y="29422"/>
                </a:moveTo>
                <a:lnTo>
                  <a:pt x="59106" y="29879"/>
                </a:lnTo>
                <a:lnTo>
                  <a:pt x="59106" y="30201"/>
                </a:lnTo>
                <a:cubicBezTo>
                  <a:pt x="59064" y="30072"/>
                  <a:pt x="58999" y="29944"/>
                  <a:pt x="58956" y="29794"/>
                </a:cubicBezTo>
                <a:cubicBezTo>
                  <a:pt x="58995" y="29699"/>
                  <a:pt x="59050" y="29569"/>
                  <a:pt x="59106" y="29422"/>
                </a:cubicBezTo>
                <a:close/>
                <a:moveTo>
                  <a:pt x="37654" y="28015"/>
                </a:moveTo>
                <a:lnTo>
                  <a:pt x="37654" y="28015"/>
                </a:lnTo>
                <a:cubicBezTo>
                  <a:pt x="36626" y="28444"/>
                  <a:pt x="35618" y="28894"/>
                  <a:pt x="34568" y="29279"/>
                </a:cubicBezTo>
                <a:cubicBezTo>
                  <a:pt x="33475" y="29687"/>
                  <a:pt x="32297" y="29815"/>
                  <a:pt x="31247" y="30265"/>
                </a:cubicBezTo>
                <a:cubicBezTo>
                  <a:pt x="31311" y="30051"/>
                  <a:pt x="31397" y="29858"/>
                  <a:pt x="31482" y="29644"/>
                </a:cubicBezTo>
                <a:cubicBezTo>
                  <a:pt x="32511" y="29622"/>
                  <a:pt x="33475" y="29322"/>
                  <a:pt x="34440" y="28979"/>
                </a:cubicBezTo>
                <a:cubicBezTo>
                  <a:pt x="35511" y="28615"/>
                  <a:pt x="36583" y="28294"/>
                  <a:pt x="37654" y="28015"/>
                </a:cubicBezTo>
                <a:close/>
                <a:moveTo>
                  <a:pt x="46870" y="25358"/>
                </a:moveTo>
                <a:cubicBezTo>
                  <a:pt x="46955" y="25529"/>
                  <a:pt x="47041" y="25722"/>
                  <a:pt x="47127" y="25915"/>
                </a:cubicBezTo>
                <a:cubicBezTo>
                  <a:pt x="43226" y="27286"/>
                  <a:pt x="39197" y="28508"/>
                  <a:pt x="35233" y="29515"/>
                </a:cubicBezTo>
                <a:lnTo>
                  <a:pt x="35211" y="29515"/>
                </a:lnTo>
                <a:cubicBezTo>
                  <a:pt x="34375" y="29729"/>
                  <a:pt x="33540" y="29965"/>
                  <a:pt x="32704" y="30222"/>
                </a:cubicBezTo>
                <a:cubicBezTo>
                  <a:pt x="32189" y="30372"/>
                  <a:pt x="31654" y="30480"/>
                  <a:pt x="31118" y="30522"/>
                </a:cubicBezTo>
                <a:lnTo>
                  <a:pt x="31139" y="30458"/>
                </a:lnTo>
                <a:cubicBezTo>
                  <a:pt x="31461" y="30330"/>
                  <a:pt x="31782" y="30222"/>
                  <a:pt x="32104" y="30158"/>
                </a:cubicBezTo>
                <a:cubicBezTo>
                  <a:pt x="33904" y="29687"/>
                  <a:pt x="35661" y="29087"/>
                  <a:pt x="37376" y="28379"/>
                </a:cubicBezTo>
                <a:cubicBezTo>
                  <a:pt x="38340" y="27972"/>
                  <a:pt x="39304" y="27629"/>
                  <a:pt x="40290" y="27308"/>
                </a:cubicBezTo>
                <a:cubicBezTo>
                  <a:pt x="42498" y="26729"/>
                  <a:pt x="44684" y="26108"/>
                  <a:pt x="46870" y="25358"/>
                </a:cubicBezTo>
                <a:close/>
                <a:moveTo>
                  <a:pt x="8487" y="27865"/>
                </a:moveTo>
                <a:cubicBezTo>
                  <a:pt x="8316" y="28036"/>
                  <a:pt x="8209" y="28251"/>
                  <a:pt x="8144" y="28486"/>
                </a:cubicBezTo>
                <a:cubicBezTo>
                  <a:pt x="8101" y="28636"/>
                  <a:pt x="8080" y="28808"/>
                  <a:pt x="8037" y="28958"/>
                </a:cubicBezTo>
                <a:cubicBezTo>
                  <a:pt x="7223" y="29322"/>
                  <a:pt x="6387" y="29601"/>
                  <a:pt x="5573" y="30008"/>
                </a:cubicBezTo>
                <a:cubicBezTo>
                  <a:pt x="5251" y="30179"/>
                  <a:pt x="4908" y="30351"/>
                  <a:pt x="4544" y="30501"/>
                </a:cubicBezTo>
                <a:cubicBezTo>
                  <a:pt x="4563" y="30501"/>
                  <a:pt x="3450" y="30934"/>
                  <a:pt x="3259" y="30934"/>
                </a:cubicBezTo>
                <a:cubicBezTo>
                  <a:pt x="3233" y="30934"/>
                  <a:pt x="3224" y="30926"/>
                  <a:pt x="3237" y="30908"/>
                </a:cubicBezTo>
                <a:cubicBezTo>
                  <a:pt x="3944" y="30137"/>
                  <a:pt x="5273" y="29729"/>
                  <a:pt x="6173" y="29258"/>
                </a:cubicBezTo>
                <a:cubicBezTo>
                  <a:pt x="6987" y="28829"/>
                  <a:pt x="7737" y="28358"/>
                  <a:pt x="8487" y="27865"/>
                </a:cubicBezTo>
                <a:close/>
                <a:moveTo>
                  <a:pt x="8616" y="27544"/>
                </a:moveTo>
                <a:lnTo>
                  <a:pt x="8616" y="27544"/>
                </a:lnTo>
                <a:cubicBezTo>
                  <a:pt x="7501" y="28272"/>
                  <a:pt x="6365" y="28937"/>
                  <a:pt x="5187" y="29537"/>
                </a:cubicBezTo>
                <a:lnTo>
                  <a:pt x="5187" y="29515"/>
                </a:lnTo>
                <a:cubicBezTo>
                  <a:pt x="4351" y="29922"/>
                  <a:pt x="3537" y="30330"/>
                  <a:pt x="2894" y="31015"/>
                </a:cubicBezTo>
                <a:cubicBezTo>
                  <a:pt x="2894" y="30715"/>
                  <a:pt x="2872" y="30437"/>
                  <a:pt x="2872" y="30137"/>
                </a:cubicBezTo>
                <a:lnTo>
                  <a:pt x="2872" y="30137"/>
                </a:lnTo>
                <a:cubicBezTo>
                  <a:pt x="2883" y="30147"/>
                  <a:pt x="2894" y="30153"/>
                  <a:pt x="2904" y="30153"/>
                </a:cubicBezTo>
                <a:cubicBezTo>
                  <a:pt x="2915" y="30153"/>
                  <a:pt x="2926" y="30147"/>
                  <a:pt x="2937" y="30137"/>
                </a:cubicBezTo>
                <a:cubicBezTo>
                  <a:pt x="5037" y="29644"/>
                  <a:pt x="6837" y="28679"/>
                  <a:pt x="8616" y="27544"/>
                </a:cubicBezTo>
                <a:close/>
                <a:moveTo>
                  <a:pt x="47191" y="26108"/>
                </a:moveTo>
                <a:cubicBezTo>
                  <a:pt x="47255" y="26215"/>
                  <a:pt x="47277" y="26343"/>
                  <a:pt x="47320" y="26493"/>
                </a:cubicBezTo>
                <a:cubicBezTo>
                  <a:pt x="47309" y="26483"/>
                  <a:pt x="47298" y="26477"/>
                  <a:pt x="47290" y="26477"/>
                </a:cubicBezTo>
                <a:cubicBezTo>
                  <a:pt x="47282" y="26477"/>
                  <a:pt x="47277" y="26483"/>
                  <a:pt x="47277" y="26493"/>
                </a:cubicBezTo>
                <a:cubicBezTo>
                  <a:pt x="44384" y="27415"/>
                  <a:pt x="41383" y="28122"/>
                  <a:pt x="38447" y="28894"/>
                </a:cubicBezTo>
                <a:cubicBezTo>
                  <a:pt x="35876" y="29579"/>
                  <a:pt x="33261" y="30158"/>
                  <a:pt x="30839" y="31315"/>
                </a:cubicBezTo>
                <a:cubicBezTo>
                  <a:pt x="30904" y="31122"/>
                  <a:pt x="30968" y="30951"/>
                  <a:pt x="31032" y="30758"/>
                </a:cubicBezTo>
                <a:lnTo>
                  <a:pt x="31054" y="30758"/>
                </a:lnTo>
                <a:cubicBezTo>
                  <a:pt x="32061" y="30608"/>
                  <a:pt x="33068" y="30372"/>
                  <a:pt x="34054" y="30029"/>
                </a:cubicBezTo>
                <a:cubicBezTo>
                  <a:pt x="35426" y="29622"/>
                  <a:pt x="36819" y="29322"/>
                  <a:pt x="38190" y="28915"/>
                </a:cubicBezTo>
                <a:cubicBezTo>
                  <a:pt x="41190" y="28036"/>
                  <a:pt x="44255" y="27136"/>
                  <a:pt x="47191" y="26108"/>
                </a:cubicBezTo>
                <a:close/>
                <a:moveTo>
                  <a:pt x="48112" y="31037"/>
                </a:moveTo>
                <a:cubicBezTo>
                  <a:pt x="47598" y="31165"/>
                  <a:pt x="47105" y="31315"/>
                  <a:pt x="46612" y="31465"/>
                </a:cubicBezTo>
                <a:cubicBezTo>
                  <a:pt x="47105" y="31294"/>
                  <a:pt x="47598" y="31165"/>
                  <a:pt x="48112" y="31037"/>
                </a:cubicBezTo>
                <a:close/>
                <a:moveTo>
                  <a:pt x="7908" y="30522"/>
                </a:moveTo>
                <a:cubicBezTo>
                  <a:pt x="7887" y="30946"/>
                  <a:pt x="7824" y="31349"/>
                  <a:pt x="7719" y="31772"/>
                </a:cubicBezTo>
                <a:lnTo>
                  <a:pt x="7719" y="31772"/>
                </a:lnTo>
                <a:cubicBezTo>
                  <a:pt x="7586" y="31821"/>
                  <a:pt x="7509" y="31847"/>
                  <a:pt x="7475" y="31847"/>
                </a:cubicBezTo>
                <a:cubicBezTo>
                  <a:pt x="7409" y="31847"/>
                  <a:pt x="7499" y="31751"/>
                  <a:pt x="7651" y="31530"/>
                </a:cubicBezTo>
                <a:cubicBezTo>
                  <a:pt x="7694" y="31465"/>
                  <a:pt x="7630" y="31401"/>
                  <a:pt x="7566" y="31380"/>
                </a:cubicBezTo>
                <a:cubicBezTo>
                  <a:pt x="7548" y="31378"/>
                  <a:pt x="7529" y="31377"/>
                  <a:pt x="7510" y="31377"/>
                </a:cubicBezTo>
                <a:cubicBezTo>
                  <a:pt x="7211" y="31377"/>
                  <a:pt x="6688" y="31567"/>
                  <a:pt x="6546" y="31567"/>
                </a:cubicBezTo>
                <a:cubicBezTo>
                  <a:pt x="6469" y="31567"/>
                  <a:pt x="6505" y="31511"/>
                  <a:pt x="6751" y="31337"/>
                </a:cubicBezTo>
                <a:cubicBezTo>
                  <a:pt x="7158" y="31080"/>
                  <a:pt x="7544" y="30801"/>
                  <a:pt x="7908" y="30522"/>
                </a:cubicBezTo>
                <a:close/>
                <a:moveTo>
                  <a:pt x="44576" y="31144"/>
                </a:moveTo>
                <a:lnTo>
                  <a:pt x="44576" y="31144"/>
                </a:lnTo>
                <a:cubicBezTo>
                  <a:pt x="43333" y="31551"/>
                  <a:pt x="42069" y="31894"/>
                  <a:pt x="40805" y="32215"/>
                </a:cubicBezTo>
                <a:lnTo>
                  <a:pt x="40805" y="32194"/>
                </a:lnTo>
                <a:cubicBezTo>
                  <a:pt x="41790" y="31937"/>
                  <a:pt x="42798" y="31658"/>
                  <a:pt x="43783" y="31380"/>
                </a:cubicBezTo>
                <a:lnTo>
                  <a:pt x="44576" y="31144"/>
                </a:lnTo>
                <a:close/>
                <a:moveTo>
                  <a:pt x="8016" y="29215"/>
                </a:moveTo>
                <a:lnTo>
                  <a:pt x="8016" y="29215"/>
                </a:lnTo>
                <a:cubicBezTo>
                  <a:pt x="6237" y="30051"/>
                  <a:pt x="4630" y="31208"/>
                  <a:pt x="2958" y="32258"/>
                </a:cubicBezTo>
                <a:cubicBezTo>
                  <a:pt x="2937" y="31915"/>
                  <a:pt x="2915" y="31572"/>
                  <a:pt x="2894" y="31230"/>
                </a:cubicBezTo>
                <a:lnTo>
                  <a:pt x="2937" y="31230"/>
                </a:lnTo>
                <a:cubicBezTo>
                  <a:pt x="3665" y="31080"/>
                  <a:pt x="4351" y="30844"/>
                  <a:pt x="5015" y="30501"/>
                </a:cubicBezTo>
                <a:cubicBezTo>
                  <a:pt x="6001" y="30051"/>
                  <a:pt x="7030" y="29665"/>
                  <a:pt x="8016" y="29215"/>
                </a:cubicBezTo>
                <a:close/>
                <a:moveTo>
                  <a:pt x="6881" y="31738"/>
                </a:moveTo>
                <a:cubicBezTo>
                  <a:pt x="7075" y="31738"/>
                  <a:pt x="7192" y="31782"/>
                  <a:pt x="7051" y="31937"/>
                </a:cubicBezTo>
                <a:cubicBezTo>
                  <a:pt x="6957" y="32012"/>
                  <a:pt x="7012" y="32137"/>
                  <a:pt x="7099" y="32137"/>
                </a:cubicBezTo>
                <a:cubicBezTo>
                  <a:pt x="7111" y="32137"/>
                  <a:pt x="7124" y="32135"/>
                  <a:pt x="7137" y="32130"/>
                </a:cubicBezTo>
                <a:lnTo>
                  <a:pt x="7137" y="32108"/>
                </a:lnTo>
                <a:cubicBezTo>
                  <a:pt x="7308" y="32108"/>
                  <a:pt x="7458" y="32065"/>
                  <a:pt x="7630" y="32023"/>
                </a:cubicBezTo>
                <a:lnTo>
                  <a:pt x="7630" y="32023"/>
                </a:lnTo>
                <a:cubicBezTo>
                  <a:pt x="7542" y="32186"/>
                  <a:pt x="7431" y="32283"/>
                  <a:pt x="7290" y="32283"/>
                </a:cubicBezTo>
                <a:cubicBezTo>
                  <a:pt x="7191" y="32283"/>
                  <a:pt x="7077" y="32236"/>
                  <a:pt x="6944" y="32130"/>
                </a:cubicBezTo>
                <a:cubicBezTo>
                  <a:pt x="6816" y="32023"/>
                  <a:pt x="6687" y="31894"/>
                  <a:pt x="6537" y="31765"/>
                </a:cubicBezTo>
                <a:cubicBezTo>
                  <a:pt x="6655" y="31751"/>
                  <a:pt x="6779" y="31738"/>
                  <a:pt x="6881" y="31738"/>
                </a:cubicBezTo>
                <a:close/>
                <a:moveTo>
                  <a:pt x="7994" y="29387"/>
                </a:moveTo>
                <a:lnTo>
                  <a:pt x="7994" y="29387"/>
                </a:lnTo>
                <a:cubicBezTo>
                  <a:pt x="7973" y="29665"/>
                  <a:pt x="7951" y="29922"/>
                  <a:pt x="7930" y="30179"/>
                </a:cubicBezTo>
                <a:lnTo>
                  <a:pt x="7951" y="30179"/>
                </a:lnTo>
                <a:cubicBezTo>
                  <a:pt x="7137" y="30437"/>
                  <a:pt x="6344" y="30758"/>
                  <a:pt x="5615" y="31165"/>
                </a:cubicBezTo>
                <a:cubicBezTo>
                  <a:pt x="5208" y="31358"/>
                  <a:pt x="4822" y="31572"/>
                  <a:pt x="4437" y="31765"/>
                </a:cubicBezTo>
                <a:cubicBezTo>
                  <a:pt x="4437" y="31765"/>
                  <a:pt x="4437" y="31765"/>
                  <a:pt x="4437" y="31765"/>
                </a:cubicBezTo>
                <a:lnTo>
                  <a:pt x="4437" y="31765"/>
                </a:lnTo>
                <a:cubicBezTo>
                  <a:pt x="4423" y="31765"/>
                  <a:pt x="3349" y="32341"/>
                  <a:pt x="3272" y="32341"/>
                </a:cubicBezTo>
                <a:cubicBezTo>
                  <a:pt x="3247" y="32341"/>
                  <a:pt x="3331" y="32277"/>
                  <a:pt x="3601" y="32108"/>
                </a:cubicBezTo>
                <a:cubicBezTo>
                  <a:pt x="5015" y="31208"/>
                  <a:pt x="6644" y="30394"/>
                  <a:pt x="7994" y="29387"/>
                </a:cubicBezTo>
                <a:close/>
                <a:moveTo>
                  <a:pt x="43762" y="27629"/>
                </a:moveTo>
                <a:cubicBezTo>
                  <a:pt x="41790" y="28272"/>
                  <a:pt x="39797" y="28894"/>
                  <a:pt x="37826" y="29537"/>
                </a:cubicBezTo>
                <a:cubicBezTo>
                  <a:pt x="35340" y="30351"/>
                  <a:pt x="32897" y="31187"/>
                  <a:pt x="30582" y="32430"/>
                </a:cubicBezTo>
                <a:cubicBezTo>
                  <a:pt x="30625" y="32151"/>
                  <a:pt x="30689" y="31851"/>
                  <a:pt x="30754" y="31572"/>
                </a:cubicBezTo>
                <a:lnTo>
                  <a:pt x="30775" y="31551"/>
                </a:lnTo>
                <a:cubicBezTo>
                  <a:pt x="33368" y="30308"/>
                  <a:pt x="36197" y="29708"/>
                  <a:pt x="38962" y="28979"/>
                </a:cubicBezTo>
                <a:cubicBezTo>
                  <a:pt x="40333" y="28615"/>
                  <a:pt x="41683" y="28144"/>
                  <a:pt x="43076" y="27801"/>
                </a:cubicBezTo>
                <a:cubicBezTo>
                  <a:pt x="43312" y="27736"/>
                  <a:pt x="43526" y="27694"/>
                  <a:pt x="43762" y="27629"/>
                </a:cubicBezTo>
                <a:close/>
                <a:moveTo>
                  <a:pt x="47362" y="26643"/>
                </a:moveTo>
                <a:cubicBezTo>
                  <a:pt x="47405" y="26879"/>
                  <a:pt x="47427" y="27115"/>
                  <a:pt x="47427" y="27372"/>
                </a:cubicBezTo>
                <a:cubicBezTo>
                  <a:pt x="47420" y="27365"/>
                  <a:pt x="47412" y="27363"/>
                  <a:pt x="47405" y="27363"/>
                </a:cubicBezTo>
                <a:cubicBezTo>
                  <a:pt x="47391" y="27363"/>
                  <a:pt x="47377" y="27372"/>
                  <a:pt x="47362" y="27372"/>
                </a:cubicBezTo>
                <a:cubicBezTo>
                  <a:pt x="46119" y="27779"/>
                  <a:pt x="44919" y="28272"/>
                  <a:pt x="43698" y="28701"/>
                </a:cubicBezTo>
                <a:cubicBezTo>
                  <a:pt x="42283" y="29215"/>
                  <a:pt x="40783" y="29494"/>
                  <a:pt x="39326" y="29879"/>
                </a:cubicBezTo>
                <a:cubicBezTo>
                  <a:pt x="36540" y="30630"/>
                  <a:pt x="33861" y="31765"/>
                  <a:pt x="31075" y="32451"/>
                </a:cubicBezTo>
                <a:cubicBezTo>
                  <a:pt x="30837" y="32513"/>
                  <a:pt x="30714" y="32538"/>
                  <a:pt x="30670" y="32538"/>
                </a:cubicBezTo>
                <a:cubicBezTo>
                  <a:pt x="30515" y="32538"/>
                  <a:pt x="31320" y="32234"/>
                  <a:pt x="31504" y="32151"/>
                </a:cubicBezTo>
                <a:cubicBezTo>
                  <a:pt x="32361" y="31723"/>
                  <a:pt x="33240" y="31337"/>
                  <a:pt x="34140" y="30994"/>
                </a:cubicBezTo>
                <a:cubicBezTo>
                  <a:pt x="35533" y="30458"/>
                  <a:pt x="36947" y="30029"/>
                  <a:pt x="38362" y="29558"/>
                </a:cubicBezTo>
                <a:cubicBezTo>
                  <a:pt x="41040" y="28679"/>
                  <a:pt x="43741" y="27822"/>
                  <a:pt x="46441" y="26943"/>
                </a:cubicBezTo>
                <a:cubicBezTo>
                  <a:pt x="46484" y="26947"/>
                  <a:pt x="46524" y="26949"/>
                  <a:pt x="46560" y="26949"/>
                </a:cubicBezTo>
                <a:cubicBezTo>
                  <a:pt x="46744" y="26949"/>
                  <a:pt x="46848" y="26904"/>
                  <a:pt x="46848" y="26815"/>
                </a:cubicBezTo>
                <a:lnTo>
                  <a:pt x="47320" y="26665"/>
                </a:lnTo>
                <a:cubicBezTo>
                  <a:pt x="47320" y="26643"/>
                  <a:pt x="47341" y="26643"/>
                  <a:pt x="47362" y="26643"/>
                </a:cubicBezTo>
                <a:close/>
                <a:moveTo>
                  <a:pt x="47448" y="27544"/>
                </a:moveTo>
                <a:cubicBezTo>
                  <a:pt x="47470" y="27886"/>
                  <a:pt x="47448" y="28251"/>
                  <a:pt x="47470" y="28615"/>
                </a:cubicBezTo>
                <a:cubicBezTo>
                  <a:pt x="47362" y="28636"/>
                  <a:pt x="47277" y="28679"/>
                  <a:pt x="47170" y="28722"/>
                </a:cubicBezTo>
                <a:lnTo>
                  <a:pt x="47170" y="28701"/>
                </a:lnTo>
                <a:cubicBezTo>
                  <a:pt x="47084" y="28744"/>
                  <a:pt x="47084" y="28872"/>
                  <a:pt x="47170" y="28894"/>
                </a:cubicBezTo>
                <a:cubicBezTo>
                  <a:pt x="46870" y="29001"/>
                  <a:pt x="46462" y="29129"/>
                  <a:pt x="46377" y="29151"/>
                </a:cubicBezTo>
                <a:cubicBezTo>
                  <a:pt x="45777" y="29279"/>
                  <a:pt x="45219" y="29408"/>
                  <a:pt x="44641" y="29558"/>
                </a:cubicBezTo>
                <a:cubicBezTo>
                  <a:pt x="43033" y="29987"/>
                  <a:pt x="41426" y="30415"/>
                  <a:pt x="39819" y="30865"/>
                </a:cubicBezTo>
                <a:cubicBezTo>
                  <a:pt x="37837" y="31414"/>
                  <a:pt x="35693" y="31898"/>
                  <a:pt x="33671" y="32579"/>
                </a:cubicBezTo>
                <a:lnTo>
                  <a:pt x="33671" y="32579"/>
                </a:lnTo>
                <a:cubicBezTo>
                  <a:pt x="33829" y="32523"/>
                  <a:pt x="33985" y="32466"/>
                  <a:pt x="34140" y="32408"/>
                </a:cubicBezTo>
                <a:cubicBezTo>
                  <a:pt x="35683" y="31830"/>
                  <a:pt x="37204" y="31251"/>
                  <a:pt x="38769" y="30715"/>
                </a:cubicBezTo>
                <a:cubicBezTo>
                  <a:pt x="40247" y="30222"/>
                  <a:pt x="41769" y="29837"/>
                  <a:pt x="43248" y="29322"/>
                </a:cubicBezTo>
                <a:cubicBezTo>
                  <a:pt x="44684" y="28851"/>
                  <a:pt x="46012" y="28101"/>
                  <a:pt x="47427" y="27565"/>
                </a:cubicBezTo>
                <a:cubicBezTo>
                  <a:pt x="47427" y="27565"/>
                  <a:pt x="47448" y="27565"/>
                  <a:pt x="47448" y="27544"/>
                </a:cubicBezTo>
                <a:close/>
                <a:moveTo>
                  <a:pt x="48527" y="31648"/>
                </a:moveTo>
                <a:cubicBezTo>
                  <a:pt x="48544" y="31648"/>
                  <a:pt x="48455" y="31691"/>
                  <a:pt x="48177" y="31808"/>
                </a:cubicBezTo>
                <a:cubicBezTo>
                  <a:pt x="47341" y="32151"/>
                  <a:pt x="46484" y="32408"/>
                  <a:pt x="45605" y="32601"/>
                </a:cubicBezTo>
                <a:lnTo>
                  <a:pt x="45605" y="32580"/>
                </a:lnTo>
                <a:lnTo>
                  <a:pt x="46334" y="32344"/>
                </a:lnTo>
                <a:cubicBezTo>
                  <a:pt x="46784" y="32194"/>
                  <a:pt x="47234" y="32065"/>
                  <a:pt x="47684" y="31937"/>
                </a:cubicBezTo>
                <a:cubicBezTo>
                  <a:pt x="47791" y="31906"/>
                  <a:pt x="48483" y="31648"/>
                  <a:pt x="48527" y="31648"/>
                </a:cubicBezTo>
                <a:close/>
                <a:moveTo>
                  <a:pt x="7686" y="30435"/>
                </a:moveTo>
                <a:cubicBezTo>
                  <a:pt x="7743" y="30435"/>
                  <a:pt x="7641" y="30523"/>
                  <a:pt x="7373" y="30694"/>
                </a:cubicBezTo>
                <a:cubicBezTo>
                  <a:pt x="6987" y="30994"/>
                  <a:pt x="6580" y="31230"/>
                  <a:pt x="6173" y="31530"/>
                </a:cubicBezTo>
                <a:cubicBezTo>
                  <a:pt x="6076" y="31481"/>
                  <a:pt x="5975" y="31459"/>
                  <a:pt x="5876" y="31459"/>
                </a:cubicBezTo>
                <a:cubicBezTo>
                  <a:pt x="5755" y="31459"/>
                  <a:pt x="5636" y="31492"/>
                  <a:pt x="5530" y="31551"/>
                </a:cubicBezTo>
                <a:cubicBezTo>
                  <a:pt x="5187" y="31765"/>
                  <a:pt x="4951" y="32087"/>
                  <a:pt x="4822" y="32451"/>
                </a:cubicBezTo>
                <a:cubicBezTo>
                  <a:pt x="4201" y="32580"/>
                  <a:pt x="3622" y="32794"/>
                  <a:pt x="3044" y="33073"/>
                </a:cubicBezTo>
                <a:cubicBezTo>
                  <a:pt x="3022" y="32901"/>
                  <a:pt x="3001" y="32708"/>
                  <a:pt x="2979" y="32515"/>
                </a:cubicBezTo>
                <a:cubicBezTo>
                  <a:pt x="4072" y="32151"/>
                  <a:pt x="5101" y="31701"/>
                  <a:pt x="6108" y="31122"/>
                </a:cubicBezTo>
                <a:cubicBezTo>
                  <a:pt x="6494" y="30930"/>
                  <a:pt x="6880" y="30758"/>
                  <a:pt x="7287" y="30587"/>
                </a:cubicBezTo>
                <a:cubicBezTo>
                  <a:pt x="7508" y="30485"/>
                  <a:pt x="7642" y="30435"/>
                  <a:pt x="7686" y="30435"/>
                </a:cubicBezTo>
                <a:close/>
                <a:moveTo>
                  <a:pt x="43441" y="29022"/>
                </a:moveTo>
                <a:lnTo>
                  <a:pt x="43441" y="29022"/>
                </a:lnTo>
                <a:cubicBezTo>
                  <a:pt x="43205" y="29108"/>
                  <a:pt x="42991" y="29194"/>
                  <a:pt x="42755" y="29279"/>
                </a:cubicBezTo>
                <a:cubicBezTo>
                  <a:pt x="41276" y="29772"/>
                  <a:pt x="39755" y="30158"/>
                  <a:pt x="38254" y="30672"/>
                </a:cubicBezTo>
                <a:cubicBezTo>
                  <a:pt x="36861" y="31144"/>
                  <a:pt x="35490" y="31701"/>
                  <a:pt x="34097" y="32215"/>
                </a:cubicBezTo>
                <a:cubicBezTo>
                  <a:pt x="32918" y="32644"/>
                  <a:pt x="31718" y="33008"/>
                  <a:pt x="30625" y="33630"/>
                </a:cubicBezTo>
                <a:cubicBezTo>
                  <a:pt x="30582" y="33351"/>
                  <a:pt x="30561" y="33073"/>
                  <a:pt x="30561" y="32794"/>
                </a:cubicBezTo>
                <a:lnTo>
                  <a:pt x="30582" y="32773"/>
                </a:lnTo>
                <a:cubicBezTo>
                  <a:pt x="33411" y="32215"/>
                  <a:pt x="36111" y="30994"/>
                  <a:pt x="38897" y="30222"/>
                </a:cubicBezTo>
                <a:cubicBezTo>
                  <a:pt x="40355" y="29815"/>
                  <a:pt x="41855" y="29515"/>
                  <a:pt x="43291" y="29065"/>
                </a:cubicBezTo>
                <a:lnTo>
                  <a:pt x="43441" y="29022"/>
                </a:lnTo>
                <a:close/>
                <a:moveTo>
                  <a:pt x="32955" y="32830"/>
                </a:moveTo>
                <a:cubicBezTo>
                  <a:pt x="32385" y="33040"/>
                  <a:pt x="31827" y="33269"/>
                  <a:pt x="31289" y="33523"/>
                </a:cubicBezTo>
                <a:lnTo>
                  <a:pt x="30646" y="33823"/>
                </a:lnTo>
                <a:lnTo>
                  <a:pt x="31525" y="33394"/>
                </a:lnTo>
                <a:cubicBezTo>
                  <a:pt x="31984" y="33182"/>
                  <a:pt x="32469" y="33003"/>
                  <a:pt x="32955" y="32830"/>
                </a:cubicBezTo>
                <a:close/>
                <a:moveTo>
                  <a:pt x="4672" y="33073"/>
                </a:moveTo>
                <a:cubicBezTo>
                  <a:pt x="4653" y="33209"/>
                  <a:pt x="4651" y="33328"/>
                  <a:pt x="4635" y="33461"/>
                </a:cubicBezTo>
                <a:lnTo>
                  <a:pt x="4635" y="33461"/>
                </a:lnTo>
                <a:cubicBezTo>
                  <a:pt x="4492" y="33483"/>
                  <a:pt x="4368" y="33525"/>
                  <a:pt x="4244" y="33587"/>
                </a:cubicBezTo>
                <a:cubicBezTo>
                  <a:pt x="4051" y="33694"/>
                  <a:pt x="3858" y="33780"/>
                  <a:pt x="3665" y="33908"/>
                </a:cubicBezTo>
                <a:cubicBezTo>
                  <a:pt x="3494" y="33999"/>
                  <a:pt x="3408" y="34048"/>
                  <a:pt x="3407" y="34048"/>
                </a:cubicBezTo>
                <a:cubicBezTo>
                  <a:pt x="3406" y="34048"/>
                  <a:pt x="3470" y="34010"/>
                  <a:pt x="3601" y="33930"/>
                </a:cubicBezTo>
                <a:cubicBezTo>
                  <a:pt x="3922" y="33630"/>
                  <a:pt x="4287" y="33330"/>
                  <a:pt x="4672" y="33073"/>
                </a:cubicBezTo>
                <a:close/>
                <a:moveTo>
                  <a:pt x="4758" y="32687"/>
                </a:moveTo>
                <a:lnTo>
                  <a:pt x="4758" y="32687"/>
                </a:lnTo>
                <a:cubicBezTo>
                  <a:pt x="4737" y="32730"/>
                  <a:pt x="4737" y="32773"/>
                  <a:pt x="4715" y="32815"/>
                </a:cubicBezTo>
                <a:cubicBezTo>
                  <a:pt x="4608" y="32923"/>
                  <a:pt x="4480" y="33030"/>
                  <a:pt x="4351" y="33115"/>
                </a:cubicBezTo>
                <a:cubicBezTo>
                  <a:pt x="3922" y="33394"/>
                  <a:pt x="3537" y="33737"/>
                  <a:pt x="3194" y="34101"/>
                </a:cubicBezTo>
                <a:cubicBezTo>
                  <a:pt x="3151" y="33844"/>
                  <a:pt x="3108" y="33566"/>
                  <a:pt x="3087" y="33308"/>
                </a:cubicBezTo>
                <a:cubicBezTo>
                  <a:pt x="3472" y="33073"/>
                  <a:pt x="3880" y="32901"/>
                  <a:pt x="4330" y="32794"/>
                </a:cubicBezTo>
                <a:lnTo>
                  <a:pt x="4758" y="32687"/>
                </a:lnTo>
                <a:close/>
                <a:moveTo>
                  <a:pt x="4651" y="33973"/>
                </a:moveTo>
                <a:cubicBezTo>
                  <a:pt x="4651" y="34037"/>
                  <a:pt x="4651" y="34101"/>
                  <a:pt x="4672" y="34144"/>
                </a:cubicBezTo>
                <a:lnTo>
                  <a:pt x="4672" y="34123"/>
                </a:lnTo>
                <a:cubicBezTo>
                  <a:pt x="4694" y="34294"/>
                  <a:pt x="4694" y="34444"/>
                  <a:pt x="4715" y="34594"/>
                </a:cubicBezTo>
                <a:lnTo>
                  <a:pt x="4672" y="34594"/>
                </a:lnTo>
                <a:cubicBezTo>
                  <a:pt x="4480" y="34659"/>
                  <a:pt x="4287" y="34723"/>
                  <a:pt x="4094" y="34809"/>
                </a:cubicBezTo>
                <a:cubicBezTo>
                  <a:pt x="3894" y="34885"/>
                  <a:pt x="3783" y="34916"/>
                  <a:pt x="3731" y="34916"/>
                </a:cubicBezTo>
                <a:cubicBezTo>
                  <a:pt x="3564" y="34916"/>
                  <a:pt x="4001" y="34606"/>
                  <a:pt x="4115" y="34508"/>
                </a:cubicBezTo>
                <a:cubicBezTo>
                  <a:pt x="4308" y="34337"/>
                  <a:pt x="4501" y="34144"/>
                  <a:pt x="4651" y="33973"/>
                </a:cubicBezTo>
                <a:close/>
                <a:moveTo>
                  <a:pt x="47512" y="28979"/>
                </a:moveTo>
                <a:cubicBezTo>
                  <a:pt x="47534" y="29087"/>
                  <a:pt x="47555" y="29172"/>
                  <a:pt x="47577" y="29279"/>
                </a:cubicBezTo>
                <a:cubicBezTo>
                  <a:pt x="46334" y="29901"/>
                  <a:pt x="44962" y="30179"/>
                  <a:pt x="43633" y="30565"/>
                </a:cubicBezTo>
                <a:cubicBezTo>
                  <a:pt x="42026" y="31015"/>
                  <a:pt x="40440" y="31572"/>
                  <a:pt x="38833" y="32044"/>
                </a:cubicBezTo>
                <a:cubicBezTo>
                  <a:pt x="36090" y="32815"/>
                  <a:pt x="33390" y="33780"/>
                  <a:pt x="30775" y="34916"/>
                </a:cubicBezTo>
                <a:cubicBezTo>
                  <a:pt x="30775" y="34616"/>
                  <a:pt x="30732" y="34294"/>
                  <a:pt x="30689" y="33994"/>
                </a:cubicBezTo>
                <a:cubicBezTo>
                  <a:pt x="31182" y="33844"/>
                  <a:pt x="31611" y="33587"/>
                  <a:pt x="32125" y="33394"/>
                </a:cubicBezTo>
                <a:cubicBezTo>
                  <a:pt x="32982" y="33073"/>
                  <a:pt x="33861" y="32815"/>
                  <a:pt x="34740" y="32558"/>
                </a:cubicBezTo>
                <a:cubicBezTo>
                  <a:pt x="36454" y="32087"/>
                  <a:pt x="38169" y="31530"/>
                  <a:pt x="39883" y="31058"/>
                </a:cubicBezTo>
                <a:cubicBezTo>
                  <a:pt x="41640" y="30544"/>
                  <a:pt x="43419" y="30094"/>
                  <a:pt x="45198" y="29622"/>
                </a:cubicBezTo>
                <a:cubicBezTo>
                  <a:pt x="45948" y="29429"/>
                  <a:pt x="46805" y="29365"/>
                  <a:pt x="47491" y="28979"/>
                </a:cubicBezTo>
                <a:close/>
                <a:moveTo>
                  <a:pt x="46827" y="33887"/>
                </a:moveTo>
                <a:cubicBezTo>
                  <a:pt x="45905" y="34273"/>
                  <a:pt x="44984" y="34616"/>
                  <a:pt x="44041" y="34916"/>
                </a:cubicBezTo>
                <a:lnTo>
                  <a:pt x="43826" y="34980"/>
                </a:lnTo>
                <a:cubicBezTo>
                  <a:pt x="43998" y="34916"/>
                  <a:pt x="44148" y="34873"/>
                  <a:pt x="44298" y="34809"/>
                </a:cubicBezTo>
                <a:cubicBezTo>
                  <a:pt x="45134" y="34530"/>
                  <a:pt x="45969" y="34208"/>
                  <a:pt x="46805" y="33887"/>
                </a:cubicBezTo>
                <a:close/>
                <a:moveTo>
                  <a:pt x="47620" y="29451"/>
                </a:moveTo>
                <a:cubicBezTo>
                  <a:pt x="47684" y="29622"/>
                  <a:pt x="47748" y="29772"/>
                  <a:pt x="47834" y="29922"/>
                </a:cubicBezTo>
                <a:cubicBezTo>
                  <a:pt x="45069" y="30908"/>
                  <a:pt x="42219" y="31637"/>
                  <a:pt x="39390" y="32387"/>
                </a:cubicBezTo>
                <a:cubicBezTo>
                  <a:pt x="37933" y="32773"/>
                  <a:pt x="36476" y="33201"/>
                  <a:pt x="35061" y="33716"/>
                </a:cubicBezTo>
                <a:cubicBezTo>
                  <a:pt x="34354" y="33973"/>
                  <a:pt x="33668" y="34230"/>
                  <a:pt x="32982" y="34487"/>
                </a:cubicBezTo>
                <a:cubicBezTo>
                  <a:pt x="32361" y="34723"/>
                  <a:pt x="31589" y="34766"/>
                  <a:pt x="30989" y="35023"/>
                </a:cubicBezTo>
                <a:cubicBezTo>
                  <a:pt x="33861" y="33737"/>
                  <a:pt x="36840" y="32837"/>
                  <a:pt x="39862" y="31937"/>
                </a:cubicBezTo>
                <a:cubicBezTo>
                  <a:pt x="41276" y="31508"/>
                  <a:pt x="42648" y="31037"/>
                  <a:pt x="44062" y="30630"/>
                </a:cubicBezTo>
                <a:cubicBezTo>
                  <a:pt x="45284" y="30287"/>
                  <a:pt x="46505" y="30029"/>
                  <a:pt x="47620" y="29451"/>
                </a:cubicBezTo>
                <a:close/>
                <a:moveTo>
                  <a:pt x="4198" y="33908"/>
                </a:moveTo>
                <a:cubicBezTo>
                  <a:pt x="4277" y="33908"/>
                  <a:pt x="4358" y="33923"/>
                  <a:pt x="4437" y="33951"/>
                </a:cubicBezTo>
                <a:cubicBezTo>
                  <a:pt x="4094" y="34316"/>
                  <a:pt x="3687" y="34594"/>
                  <a:pt x="3387" y="35001"/>
                </a:cubicBezTo>
                <a:cubicBezTo>
                  <a:pt x="3365" y="35001"/>
                  <a:pt x="3365" y="35023"/>
                  <a:pt x="3365" y="35044"/>
                </a:cubicBezTo>
                <a:cubicBezTo>
                  <a:pt x="3324" y="34815"/>
                  <a:pt x="3282" y="34586"/>
                  <a:pt x="3240" y="34357"/>
                </a:cubicBezTo>
                <a:lnTo>
                  <a:pt x="3240" y="34357"/>
                </a:lnTo>
                <a:cubicBezTo>
                  <a:pt x="3432" y="34272"/>
                  <a:pt x="3602" y="34186"/>
                  <a:pt x="3772" y="34080"/>
                </a:cubicBezTo>
                <a:cubicBezTo>
                  <a:pt x="3887" y="33966"/>
                  <a:pt x="4039" y="33908"/>
                  <a:pt x="4198" y="33908"/>
                </a:cubicBezTo>
                <a:close/>
                <a:moveTo>
                  <a:pt x="4737" y="34937"/>
                </a:moveTo>
                <a:cubicBezTo>
                  <a:pt x="4737" y="35173"/>
                  <a:pt x="4715" y="35430"/>
                  <a:pt x="4694" y="35687"/>
                </a:cubicBezTo>
                <a:cubicBezTo>
                  <a:pt x="4540" y="35713"/>
                  <a:pt x="4240" y="35838"/>
                  <a:pt x="4121" y="35838"/>
                </a:cubicBezTo>
                <a:cubicBezTo>
                  <a:pt x="4041" y="35838"/>
                  <a:pt x="4042" y="35782"/>
                  <a:pt x="4222" y="35601"/>
                </a:cubicBezTo>
                <a:cubicBezTo>
                  <a:pt x="4415" y="35409"/>
                  <a:pt x="4587" y="35173"/>
                  <a:pt x="4737" y="34937"/>
                </a:cubicBezTo>
                <a:close/>
                <a:moveTo>
                  <a:pt x="32982" y="34701"/>
                </a:moveTo>
                <a:lnTo>
                  <a:pt x="32982" y="34701"/>
                </a:lnTo>
                <a:cubicBezTo>
                  <a:pt x="32168" y="35066"/>
                  <a:pt x="31397" y="35473"/>
                  <a:pt x="30668" y="35944"/>
                </a:cubicBezTo>
                <a:cubicBezTo>
                  <a:pt x="30711" y="35773"/>
                  <a:pt x="30732" y="35601"/>
                  <a:pt x="30754" y="35430"/>
                </a:cubicBezTo>
                <a:lnTo>
                  <a:pt x="30775" y="35409"/>
                </a:lnTo>
                <a:lnTo>
                  <a:pt x="30775" y="35216"/>
                </a:lnTo>
                <a:cubicBezTo>
                  <a:pt x="31525" y="35130"/>
                  <a:pt x="32254" y="34959"/>
                  <a:pt x="32982" y="34701"/>
                </a:cubicBezTo>
                <a:close/>
                <a:moveTo>
                  <a:pt x="4317" y="34947"/>
                </a:moveTo>
                <a:cubicBezTo>
                  <a:pt x="4438" y="34947"/>
                  <a:pt x="4456" y="35022"/>
                  <a:pt x="4244" y="35259"/>
                </a:cubicBezTo>
                <a:cubicBezTo>
                  <a:pt x="4008" y="35494"/>
                  <a:pt x="3772" y="35773"/>
                  <a:pt x="3579" y="36052"/>
                </a:cubicBezTo>
                <a:cubicBezTo>
                  <a:pt x="3494" y="35730"/>
                  <a:pt x="3429" y="35430"/>
                  <a:pt x="3365" y="35130"/>
                </a:cubicBezTo>
                <a:lnTo>
                  <a:pt x="3365" y="35130"/>
                </a:lnTo>
                <a:cubicBezTo>
                  <a:pt x="3387" y="35151"/>
                  <a:pt x="3408" y="35173"/>
                  <a:pt x="3451" y="35173"/>
                </a:cubicBezTo>
                <a:cubicBezTo>
                  <a:pt x="3650" y="35146"/>
                  <a:pt x="4121" y="34947"/>
                  <a:pt x="4317" y="34947"/>
                </a:cubicBezTo>
                <a:close/>
                <a:moveTo>
                  <a:pt x="47941" y="30094"/>
                </a:moveTo>
                <a:cubicBezTo>
                  <a:pt x="48091" y="30330"/>
                  <a:pt x="48263" y="30565"/>
                  <a:pt x="48413" y="30780"/>
                </a:cubicBezTo>
                <a:cubicBezTo>
                  <a:pt x="46870" y="31101"/>
                  <a:pt x="45412" y="31701"/>
                  <a:pt x="43891" y="32151"/>
                </a:cubicBezTo>
                <a:lnTo>
                  <a:pt x="43569" y="32237"/>
                </a:lnTo>
                <a:cubicBezTo>
                  <a:pt x="40097" y="33073"/>
                  <a:pt x="36647" y="34080"/>
                  <a:pt x="33282" y="35301"/>
                </a:cubicBezTo>
                <a:cubicBezTo>
                  <a:pt x="32490" y="35601"/>
                  <a:pt x="31718" y="36009"/>
                  <a:pt x="30904" y="36309"/>
                </a:cubicBezTo>
                <a:cubicBezTo>
                  <a:pt x="30839" y="36330"/>
                  <a:pt x="30646" y="36416"/>
                  <a:pt x="30475" y="36480"/>
                </a:cubicBezTo>
                <a:cubicBezTo>
                  <a:pt x="30496" y="36394"/>
                  <a:pt x="30539" y="36330"/>
                  <a:pt x="30561" y="36244"/>
                </a:cubicBezTo>
                <a:cubicBezTo>
                  <a:pt x="30882" y="36030"/>
                  <a:pt x="31225" y="35837"/>
                  <a:pt x="31568" y="35644"/>
                </a:cubicBezTo>
                <a:cubicBezTo>
                  <a:pt x="33304" y="34680"/>
                  <a:pt x="35254" y="34080"/>
                  <a:pt x="37140" y="33480"/>
                </a:cubicBezTo>
                <a:cubicBezTo>
                  <a:pt x="40719" y="32323"/>
                  <a:pt x="44512" y="31637"/>
                  <a:pt x="47941" y="30094"/>
                </a:cubicBezTo>
                <a:close/>
                <a:moveTo>
                  <a:pt x="4452" y="35929"/>
                </a:moveTo>
                <a:cubicBezTo>
                  <a:pt x="4553" y="35929"/>
                  <a:pt x="4587" y="35993"/>
                  <a:pt x="4480" y="36180"/>
                </a:cubicBezTo>
                <a:cubicBezTo>
                  <a:pt x="4351" y="36373"/>
                  <a:pt x="4201" y="36566"/>
                  <a:pt x="4051" y="36716"/>
                </a:cubicBezTo>
                <a:cubicBezTo>
                  <a:pt x="3922" y="36887"/>
                  <a:pt x="3880" y="37080"/>
                  <a:pt x="3922" y="37252"/>
                </a:cubicBezTo>
                <a:cubicBezTo>
                  <a:pt x="3815" y="36930"/>
                  <a:pt x="3708" y="36587"/>
                  <a:pt x="3622" y="36244"/>
                </a:cubicBezTo>
                <a:lnTo>
                  <a:pt x="3644" y="36244"/>
                </a:lnTo>
                <a:lnTo>
                  <a:pt x="3665" y="36223"/>
                </a:lnTo>
                <a:cubicBezTo>
                  <a:pt x="3793" y="36180"/>
                  <a:pt x="4253" y="35929"/>
                  <a:pt x="4452" y="35929"/>
                </a:cubicBezTo>
                <a:close/>
                <a:moveTo>
                  <a:pt x="37076" y="34251"/>
                </a:moveTo>
                <a:lnTo>
                  <a:pt x="37076" y="34251"/>
                </a:lnTo>
                <a:cubicBezTo>
                  <a:pt x="34697" y="35130"/>
                  <a:pt x="32297" y="36073"/>
                  <a:pt x="30111" y="37294"/>
                </a:cubicBezTo>
                <a:cubicBezTo>
                  <a:pt x="30111" y="37294"/>
                  <a:pt x="30111" y="37273"/>
                  <a:pt x="30111" y="37252"/>
                </a:cubicBezTo>
                <a:lnTo>
                  <a:pt x="30132" y="37252"/>
                </a:lnTo>
                <a:cubicBezTo>
                  <a:pt x="30218" y="37059"/>
                  <a:pt x="30325" y="36844"/>
                  <a:pt x="30411" y="36652"/>
                </a:cubicBezTo>
                <a:cubicBezTo>
                  <a:pt x="31568" y="36373"/>
                  <a:pt x="32618" y="35773"/>
                  <a:pt x="33754" y="35344"/>
                </a:cubicBezTo>
                <a:cubicBezTo>
                  <a:pt x="34868" y="34937"/>
                  <a:pt x="35961" y="34616"/>
                  <a:pt x="37076" y="34251"/>
                </a:cubicBezTo>
                <a:close/>
                <a:moveTo>
                  <a:pt x="4565" y="36373"/>
                </a:moveTo>
                <a:lnTo>
                  <a:pt x="4565" y="36373"/>
                </a:lnTo>
                <a:cubicBezTo>
                  <a:pt x="4522" y="36502"/>
                  <a:pt x="4480" y="36630"/>
                  <a:pt x="4437" y="36759"/>
                </a:cubicBezTo>
                <a:cubicBezTo>
                  <a:pt x="4330" y="37016"/>
                  <a:pt x="4265" y="37230"/>
                  <a:pt x="4180" y="37445"/>
                </a:cubicBezTo>
                <a:lnTo>
                  <a:pt x="4180" y="37423"/>
                </a:lnTo>
                <a:cubicBezTo>
                  <a:pt x="4051" y="37016"/>
                  <a:pt x="4330" y="36716"/>
                  <a:pt x="4565" y="36373"/>
                </a:cubicBezTo>
                <a:close/>
                <a:moveTo>
                  <a:pt x="48541" y="30951"/>
                </a:moveTo>
                <a:cubicBezTo>
                  <a:pt x="48670" y="31122"/>
                  <a:pt x="48798" y="31294"/>
                  <a:pt x="48905" y="31465"/>
                </a:cubicBezTo>
                <a:cubicBezTo>
                  <a:pt x="46912" y="31808"/>
                  <a:pt x="44962" y="32473"/>
                  <a:pt x="43012" y="33180"/>
                </a:cubicBezTo>
                <a:lnTo>
                  <a:pt x="43012" y="33158"/>
                </a:lnTo>
                <a:lnTo>
                  <a:pt x="42733" y="33244"/>
                </a:lnTo>
                <a:cubicBezTo>
                  <a:pt x="38983" y="34230"/>
                  <a:pt x="35211" y="35280"/>
                  <a:pt x="31739" y="36994"/>
                </a:cubicBezTo>
                <a:cubicBezTo>
                  <a:pt x="31225" y="37230"/>
                  <a:pt x="30711" y="37445"/>
                  <a:pt x="30154" y="37595"/>
                </a:cubicBezTo>
                <a:cubicBezTo>
                  <a:pt x="30068" y="37616"/>
                  <a:pt x="29982" y="37637"/>
                  <a:pt x="29896" y="37659"/>
                </a:cubicBezTo>
                <a:lnTo>
                  <a:pt x="29939" y="37552"/>
                </a:lnTo>
                <a:cubicBezTo>
                  <a:pt x="30154" y="37423"/>
                  <a:pt x="30646" y="37187"/>
                  <a:pt x="30689" y="37166"/>
                </a:cubicBezTo>
                <a:cubicBezTo>
                  <a:pt x="31654" y="36652"/>
                  <a:pt x="32640" y="36223"/>
                  <a:pt x="33668" y="35816"/>
                </a:cubicBezTo>
                <a:cubicBezTo>
                  <a:pt x="35618" y="35044"/>
                  <a:pt x="37590" y="34251"/>
                  <a:pt x="39583" y="33544"/>
                </a:cubicBezTo>
                <a:cubicBezTo>
                  <a:pt x="40290" y="33308"/>
                  <a:pt x="40976" y="33094"/>
                  <a:pt x="41683" y="32901"/>
                </a:cubicBezTo>
                <a:cubicBezTo>
                  <a:pt x="44019" y="32365"/>
                  <a:pt x="46398" y="31937"/>
                  <a:pt x="48541" y="30951"/>
                </a:cubicBezTo>
                <a:close/>
                <a:moveTo>
                  <a:pt x="3987" y="37530"/>
                </a:moveTo>
                <a:cubicBezTo>
                  <a:pt x="4008" y="37595"/>
                  <a:pt x="4051" y="37659"/>
                  <a:pt x="4072" y="37702"/>
                </a:cubicBezTo>
                <a:lnTo>
                  <a:pt x="4072" y="37745"/>
                </a:lnTo>
                <a:cubicBezTo>
                  <a:pt x="4030" y="37680"/>
                  <a:pt x="4008" y="37616"/>
                  <a:pt x="3987" y="37530"/>
                </a:cubicBezTo>
                <a:close/>
                <a:moveTo>
                  <a:pt x="40569" y="34101"/>
                </a:moveTo>
                <a:lnTo>
                  <a:pt x="40569" y="34101"/>
                </a:lnTo>
                <a:cubicBezTo>
                  <a:pt x="39690" y="34423"/>
                  <a:pt x="38833" y="34744"/>
                  <a:pt x="37976" y="35023"/>
                </a:cubicBezTo>
                <a:cubicBezTo>
                  <a:pt x="36368" y="35559"/>
                  <a:pt x="34761" y="36180"/>
                  <a:pt x="33218" y="36909"/>
                </a:cubicBezTo>
                <a:cubicBezTo>
                  <a:pt x="32104" y="37423"/>
                  <a:pt x="30818" y="37530"/>
                  <a:pt x="29725" y="38045"/>
                </a:cubicBezTo>
                <a:cubicBezTo>
                  <a:pt x="29746" y="38002"/>
                  <a:pt x="29789" y="37937"/>
                  <a:pt x="29811" y="37873"/>
                </a:cubicBezTo>
                <a:lnTo>
                  <a:pt x="29832" y="37852"/>
                </a:lnTo>
                <a:cubicBezTo>
                  <a:pt x="30968" y="37659"/>
                  <a:pt x="31997" y="37123"/>
                  <a:pt x="33047" y="36587"/>
                </a:cubicBezTo>
                <a:cubicBezTo>
                  <a:pt x="34911" y="35623"/>
                  <a:pt x="36990" y="35130"/>
                  <a:pt x="39004" y="34551"/>
                </a:cubicBezTo>
                <a:cubicBezTo>
                  <a:pt x="39519" y="34401"/>
                  <a:pt x="40033" y="34251"/>
                  <a:pt x="40569" y="34101"/>
                </a:cubicBezTo>
                <a:close/>
                <a:moveTo>
                  <a:pt x="43655" y="37445"/>
                </a:moveTo>
                <a:cubicBezTo>
                  <a:pt x="43569" y="37552"/>
                  <a:pt x="43505" y="37659"/>
                  <a:pt x="43441" y="37787"/>
                </a:cubicBezTo>
                <a:lnTo>
                  <a:pt x="43441" y="37766"/>
                </a:lnTo>
                <a:cubicBezTo>
                  <a:pt x="42905" y="37980"/>
                  <a:pt x="42369" y="38152"/>
                  <a:pt x="41833" y="38323"/>
                </a:cubicBezTo>
                <a:cubicBezTo>
                  <a:pt x="42433" y="38023"/>
                  <a:pt x="43033" y="37723"/>
                  <a:pt x="43655" y="37445"/>
                </a:cubicBezTo>
                <a:close/>
                <a:moveTo>
                  <a:pt x="49034" y="31680"/>
                </a:moveTo>
                <a:cubicBezTo>
                  <a:pt x="49120" y="31851"/>
                  <a:pt x="49205" y="32023"/>
                  <a:pt x="49270" y="32194"/>
                </a:cubicBezTo>
                <a:lnTo>
                  <a:pt x="48798" y="32323"/>
                </a:lnTo>
                <a:lnTo>
                  <a:pt x="48670" y="32344"/>
                </a:lnTo>
                <a:cubicBezTo>
                  <a:pt x="46184" y="33030"/>
                  <a:pt x="43741" y="33973"/>
                  <a:pt x="41319" y="34916"/>
                </a:cubicBezTo>
                <a:cubicBezTo>
                  <a:pt x="40205" y="35237"/>
                  <a:pt x="39090" y="35559"/>
                  <a:pt x="37954" y="35880"/>
                </a:cubicBezTo>
                <a:cubicBezTo>
                  <a:pt x="35983" y="36459"/>
                  <a:pt x="34033" y="37102"/>
                  <a:pt x="32104" y="37766"/>
                </a:cubicBezTo>
                <a:cubicBezTo>
                  <a:pt x="31675" y="37916"/>
                  <a:pt x="31247" y="38045"/>
                  <a:pt x="30818" y="38173"/>
                </a:cubicBezTo>
                <a:lnTo>
                  <a:pt x="30368" y="38280"/>
                </a:lnTo>
                <a:cubicBezTo>
                  <a:pt x="30271" y="38355"/>
                  <a:pt x="30154" y="38393"/>
                  <a:pt x="30033" y="38393"/>
                </a:cubicBezTo>
                <a:cubicBezTo>
                  <a:pt x="29912" y="38393"/>
                  <a:pt x="29789" y="38355"/>
                  <a:pt x="29682" y="38280"/>
                </a:cubicBezTo>
                <a:cubicBezTo>
                  <a:pt x="30496" y="37787"/>
                  <a:pt x="31589" y="37723"/>
                  <a:pt x="32511" y="37445"/>
                </a:cubicBezTo>
                <a:cubicBezTo>
                  <a:pt x="34225" y="36909"/>
                  <a:pt x="35854" y="35966"/>
                  <a:pt x="37590" y="35366"/>
                </a:cubicBezTo>
                <a:cubicBezTo>
                  <a:pt x="39626" y="34659"/>
                  <a:pt x="41662" y="33994"/>
                  <a:pt x="43698" y="33266"/>
                </a:cubicBezTo>
                <a:lnTo>
                  <a:pt x="44084" y="33137"/>
                </a:lnTo>
                <a:cubicBezTo>
                  <a:pt x="44212" y="33115"/>
                  <a:pt x="44341" y="33073"/>
                  <a:pt x="44469" y="33051"/>
                </a:cubicBezTo>
                <a:cubicBezTo>
                  <a:pt x="46012" y="32687"/>
                  <a:pt x="47577" y="32365"/>
                  <a:pt x="49034" y="31680"/>
                </a:cubicBezTo>
                <a:close/>
                <a:moveTo>
                  <a:pt x="38640" y="35901"/>
                </a:moveTo>
                <a:lnTo>
                  <a:pt x="38233" y="36052"/>
                </a:lnTo>
                <a:cubicBezTo>
                  <a:pt x="36368" y="36673"/>
                  <a:pt x="34568" y="37466"/>
                  <a:pt x="32725" y="38173"/>
                </a:cubicBezTo>
                <a:cubicBezTo>
                  <a:pt x="31504" y="38645"/>
                  <a:pt x="30282" y="39030"/>
                  <a:pt x="29103" y="39630"/>
                </a:cubicBezTo>
                <a:cubicBezTo>
                  <a:pt x="29211" y="39309"/>
                  <a:pt x="29339" y="38966"/>
                  <a:pt x="29468" y="38645"/>
                </a:cubicBezTo>
                <a:lnTo>
                  <a:pt x="29489" y="38623"/>
                </a:lnTo>
                <a:cubicBezTo>
                  <a:pt x="30882" y="38430"/>
                  <a:pt x="32211" y="37937"/>
                  <a:pt x="33540" y="37487"/>
                </a:cubicBezTo>
                <a:cubicBezTo>
                  <a:pt x="35233" y="36909"/>
                  <a:pt x="36926" y="36394"/>
                  <a:pt x="38640" y="35901"/>
                </a:cubicBezTo>
                <a:close/>
                <a:moveTo>
                  <a:pt x="49334" y="32365"/>
                </a:moveTo>
                <a:cubicBezTo>
                  <a:pt x="49377" y="32537"/>
                  <a:pt x="49420" y="32708"/>
                  <a:pt x="49420" y="32880"/>
                </a:cubicBezTo>
                <a:cubicBezTo>
                  <a:pt x="47812" y="33308"/>
                  <a:pt x="46248" y="33844"/>
                  <a:pt x="44705" y="34466"/>
                </a:cubicBezTo>
                <a:cubicBezTo>
                  <a:pt x="42841" y="35151"/>
                  <a:pt x="40955" y="35687"/>
                  <a:pt x="39069" y="36309"/>
                </a:cubicBezTo>
                <a:cubicBezTo>
                  <a:pt x="37333" y="36909"/>
                  <a:pt x="35576" y="37445"/>
                  <a:pt x="33818" y="38045"/>
                </a:cubicBezTo>
                <a:cubicBezTo>
                  <a:pt x="32232" y="38602"/>
                  <a:pt x="30475" y="39030"/>
                  <a:pt x="29018" y="39888"/>
                </a:cubicBezTo>
                <a:cubicBezTo>
                  <a:pt x="30475" y="39030"/>
                  <a:pt x="32147" y="38623"/>
                  <a:pt x="33711" y="38002"/>
                </a:cubicBezTo>
                <a:cubicBezTo>
                  <a:pt x="35533" y="37294"/>
                  <a:pt x="37333" y="36544"/>
                  <a:pt x="39197" y="35923"/>
                </a:cubicBezTo>
                <a:cubicBezTo>
                  <a:pt x="40312" y="35559"/>
                  <a:pt x="41426" y="35130"/>
                  <a:pt x="42541" y="34723"/>
                </a:cubicBezTo>
                <a:cubicBezTo>
                  <a:pt x="43248" y="34487"/>
                  <a:pt x="43955" y="34230"/>
                  <a:pt x="44684" y="33973"/>
                </a:cubicBezTo>
                <a:lnTo>
                  <a:pt x="44705" y="33951"/>
                </a:lnTo>
                <a:cubicBezTo>
                  <a:pt x="45584" y="33608"/>
                  <a:pt x="46484" y="33266"/>
                  <a:pt x="47384" y="32944"/>
                </a:cubicBezTo>
                <a:cubicBezTo>
                  <a:pt x="47491" y="32901"/>
                  <a:pt x="47620" y="32880"/>
                  <a:pt x="47727" y="32837"/>
                </a:cubicBezTo>
                <a:cubicBezTo>
                  <a:pt x="48263" y="32665"/>
                  <a:pt x="48798" y="32515"/>
                  <a:pt x="49334" y="32365"/>
                </a:cubicBezTo>
                <a:close/>
                <a:moveTo>
                  <a:pt x="42155" y="35559"/>
                </a:moveTo>
                <a:lnTo>
                  <a:pt x="42155" y="35559"/>
                </a:lnTo>
                <a:cubicBezTo>
                  <a:pt x="40912" y="36009"/>
                  <a:pt x="39690" y="36523"/>
                  <a:pt x="38469" y="37016"/>
                </a:cubicBezTo>
                <a:cubicBezTo>
                  <a:pt x="35211" y="38323"/>
                  <a:pt x="31739" y="39459"/>
                  <a:pt x="28653" y="41195"/>
                </a:cubicBezTo>
                <a:cubicBezTo>
                  <a:pt x="28718" y="40831"/>
                  <a:pt x="28825" y="40466"/>
                  <a:pt x="28932" y="40102"/>
                </a:cubicBezTo>
                <a:lnTo>
                  <a:pt x="28953" y="40080"/>
                </a:lnTo>
                <a:cubicBezTo>
                  <a:pt x="29361" y="39973"/>
                  <a:pt x="29768" y="39802"/>
                  <a:pt x="30132" y="39609"/>
                </a:cubicBezTo>
                <a:cubicBezTo>
                  <a:pt x="31075" y="39180"/>
                  <a:pt x="32039" y="38816"/>
                  <a:pt x="33025" y="38537"/>
                </a:cubicBezTo>
                <a:cubicBezTo>
                  <a:pt x="34890" y="37916"/>
                  <a:pt x="36776" y="37316"/>
                  <a:pt x="38640" y="36694"/>
                </a:cubicBezTo>
                <a:cubicBezTo>
                  <a:pt x="39819" y="36287"/>
                  <a:pt x="40976" y="35923"/>
                  <a:pt x="42155" y="35559"/>
                </a:cubicBezTo>
                <a:close/>
                <a:moveTo>
                  <a:pt x="49377" y="33137"/>
                </a:moveTo>
                <a:cubicBezTo>
                  <a:pt x="49377" y="33330"/>
                  <a:pt x="49313" y="33523"/>
                  <a:pt x="49248" y="33716"/>
                </a:cubicBezTo>
                <a:cubicBezTo>
                  <a:pt x="47512" y="34294"/>
                  <a:pt x="45841" y="35044"/>
                  <a:pt x="44084" y="35580"/>
                </a:cubicBezTo>
                <a:cubicBezTo>
                  <a:pt x="42176" y="36159"/>
                  <a:pt x="40376" y="37016"/>
                  <a:pt x="38533" y="37766"/>
                </a:cubicBezTo>
                <a:cubicBezTo>
                  <a:pt x="36690" y="38495"/>
                  <a:pt x="34825" y="39223"/>
                  <a:pt x="32961" y="39930"/>
                </a:cubicBezTo>
                <a:cubicBezTo>
                  <a:pt x="31482" y="40488"/>
                  <a:pt x="29961" y="40959"/>
                  <a:pt x="28525" y="41624"/>
                </a:cubicBezTo>
                <a:cubicBezTo>
                  <a:pt x="28525" y="41559"/>
                  <a:pt x="28546" y="41516"/>
                  <a:pt x="28568" y="41452"/>
                </a:cubicBezTo>
                <a:cubicBezTo>
                  <a:pt x="31825" y="39588"/>
                  <a:pt x="35511" y="38409"/>
                  <a:pt x="38983" y="37016"/>
                </a:cubicBezTo>
                <a:cubicBezTo>
                  <a:pt x="40805" y="36244"/>
                  <a:pt x="42648" y="35559"/>
                  <a:pt x="44555" y="34980"/>
                </a:cubicBezTo>
                <a:cubicBezTo>
                  <a:pt x="46077" y="34530"/>
                  <a:pt x="47512" y="33823"/>
                  <a:pt x="49013" y="33266"/>
                </a:cubicBezTo>
                <a:cubicBezTo>
                  <a:pt x="49120" y="33266"/>
                  <a:pt x="49205" y="33244"/>
                  <a:pt x="49227" y="33180"/>
                </a:cubicBezTo>
                <a:lnTo>
                  <a:pt x="49377" y="33137"/>
                </a:lnTo>
                <a:close/>
                <a:moveTo>
                  <a:pt x="49068" y="33907"/>
                </a:moveTo>
                <a:cubicBezTo>
                  <a:pt x="49093" y="33907"/>
                  <a:pt x="49014" y="33968"/>
                  <a:pt x="48777" y="34123"/>
                </a:cubicBezTo>
                <a:cubicBezTo>
                  <a:pt x="47234" y="35130"/>
                  <a:pt x="45262" y="35537"/>
                  <a:pt x="43548" y="36202"/>
                </a:cubicBezTo>
                <a:cubicBezTo>
                  <a:pt x="41705" y="36887"/>
                  <a:pt x="39905" y="37680"/>
                  <a:pt x="38083" y="38430"/>
                </a:cubicBezTo>
                <a:cubicBezTo>
                  <a:pt x="34783" y="39802"/>
                  <a:pt x="31461" y="41023"/>
                  <a:pt x="28332" y="42738"/>
                </a:cubicBezTo>
                <a:cubicBezTo>
                  <a:pt x="28375" y="42438"/>
                  <a:pt x="28439" y="42138"/>
                  <a:pt x="28482" y="41859"/>
                </a:cubicBezTo>
                <a:cubicBezTo>
                  <a:pt x="30089" y="41088"/>
                  <a:pt x="31782" y="40573"/>
                  <a:pt x="33454" y="39952"/>
                </a:cubicBezTo>
                <a:cubicBezTo>
                  <a:pt x="35318" y="39245"/>
                  <a:pt x="37204" y="38495"/>
                  <a:pt x="39047" y="37745"/>
                </a:cubicBezTo>
                <a:cubicBezTo>
                  <a:pt x="40912" y="36994"/>
                  <a:pt x="42712" y="36180"/>
                  <a:pt x="44598" y="35601"/>
                </a:cubicBezTo>
                <a:cubicBezTo>
                  <a:pt x="45541" y="35323"/>
                  <a:pt x="46484" y="35044"/>
                  <a:pt x="47405" y="34701"/>
                </a:cubicBezTo>
                <a:cubicBezTo>
                  <a:pt x="47687" y="34618"/>
                  <a:pt x="48983" y="33907"/>
                  <a:pt x="49068" y="33907"/>
                </a:cubicBezTo>
                <a:close/>
                <a:moveTo>
                  <a:pt x="43312" y="38002"/>
                </a:moveTo>
                <a:lnTo>
                  <a:pt x="43312" y="38002"/>
                </a:lnTo>
                <a:cubicBezTo>
                  <a:pt x="43226" y="38259"/>
                  <a:pt x="43162" y="38516"/>
                  <a:pt x="43141" y="38773"/>
                </a:cubicBezTo>
                <a:cubicBezTo>
                  <a:pt x="43012" y="38838"/>
                  <a:pt x="42883" y="38902"/>
                  <a:pt x="42755" y="38966"/>
                </a:cubicBezTo>
                <a:cubicBezTo>
                  <a:pt x="42733" y="38950"/>
                  <a:pt x="42710" y="38942"/>
                  <a:pt x="42685" y="38942"/>
                </a:cubicBezTo>
                <a:cubicBezTo>
                  <a:pt x="42612" y="38942"/>
                  <a:pt x="42524" y="39010"/>
                  <a:pt x="42412" y="39138"/>
                </a:cubicBezTo>
                <a:cubicBezTo>
                  <a:pt x="41790" y="39438"/>
                  <a:pt x="41148" y="39716"/>
                  <a:pt x="40526" y="39995"/>
                </a:cubicBezTo>
                <a:cubicBezTo>
                  <a:pt x="37869" y="41023"/>
                  <a:pt x="35104" y="41774"/>
                  <a:pt x="32447" y="42759"/>
                </a:cubicBezTo>
                <a:cubicBezTo>
                  <a:pt x="34975" y="41709"/>
                  <a:pt x="37504" y="40531"/>
                  <a:pt x="39926" y="39266"/>
                </a:cubicBezTo>
                <a:cubicBezTo>
                  <a:pt x="40312" y="39073"/>
                  <a:pt x="40697" y="38880"/>
                  <a:pt x="41062" y="38687"/>
                </a:cubicBezTo>
                <a:lnTo>
                  <a:pt x="43205" y="38045"/>
                </a:lnTo>
                <a:lnTo>
                  <a:pt x="43312" y="38002"/>
                </a:lnTo>
                <a:close/>
                <a:moveTo>
                  <a:pt x="48884" y="34273"/>
                </a:moveTo>
                <a:lnTo>
                  <a:pt x="48884" y="34273"/>
                </a:lnTo>
                <a:cubicBezTo>
                  <a:pt x="47812" y="35494"/>
                  <a:pt x="45348" y="35944"/>
                  <a:pt x="44234" y="36844"/>
                </a:cubicBezTo>
                <a:cubicBezTo>
                  <a:pt x="44169" y="36887"/>
                  <a:pt x="44126" y="36930"/>
                  <a:pt x="44084" y="36973"/>
                </a:cubicBezTo>
                <a:lnTo>
                  <a:pt x="43398" y="37294"/>
                </a:lnTo>
                <a:cubicBezTo>
                  <a:pt x="42455" y="37723"/>
                  <a:pt x="41512" y="38195"/>
                  <a:pt x="40612" y="38666"/>
                </a:cubicBezTo>
                <a:cubicBezTo>
                  <a:pt x="39819" y="38902"/>
                  <a:pt x="39047" y="39116"/>
                  <a:pt x="38297" y="39373"/>
                </a:cubicBezTo>
                <a:cubicBezTo>
                  <a:pt x="36368" y="40016"/>
                  <a:pt x="34418" y="40638"/>
                  <a:pt x="32511" y="41323"/>
                </a:cubicBezTo>
                <a:cubicBezTo>
                  <a:pt x="31654" y="41624"/>
                  <a:pt x="30818" y="42009"/>
                  <a:pt x="29982" y="42352"/>
                </a:cubicBezTo>
                <a:cubicBezTo>
                  <a:pt x="29554" y="42524"/>
                  <a:pt x="29146" y="42652"/>
                  <a:pt x="28718" y="42802"/>
                </a:cubicBezTo>
                <a:lnTo>
                  <a:pt x="28332" y="42931"/>
                </a:lnTo>
                <a:cubicBezTo>
                  <a:pt x="28503" y="42866"/>
                  <a:pt x="28653" y="42802"/>
                  <a:pt x="28803" y="42716"/>
                </a:cubicBezTo>
                <a:cubicBezTo>
                  <a:pt x="32339" y="40745"/>
                  <a:pt x="36218" y="39438"/>
                  <a:pt x="39926" y="37895"/>
                </a:cubicBezTo>
                <a:cubicBezTo>
                  <a:pt x="41726" y="37144"/>
                  <a:pt x="43526" y="36394"/>
                  <a:pt x="45369" y="35751"/>
                </a:cubicBezTo>
                <a:cubicBezTo>
                  <a:pt x="46591" y="35323"/>
                  <a:pt x="47791" y="34937"/>
                  <a:pt x="48884" y="34273"/>
                </a:cubicBezTo>
                <a:close/>
                <a:moveTo>
                  <a:pt x="39862" y="39073"/>
                </a:moveTo>
                <a:lnTo>
                  <a:pt x="39862" y="39073"/>
                </a:lnTo>
                <a:cubicBezTo>
                  <a:pt x="39262" y="39395"/>
                  <a:pt x="38662" y="39695"/>
                  <a:pt x="38061" y="39995"/>
                </a:cubicBezTo>
                <a:cubicBezTo>
                  <a:pt x="36283" y="40873"/>
                  <a:pt x="34461" y="41666"/>
                  <a:pt x="32640" y="42459"/>
                </a:cubicBezTo>
                <a:cubicBezTo>
                  <a:pt x="31204" y="43081"/>
                  <a:pt x="29575" y="43467"/>
                  <a:pt x="28203" y="44259"/>
                </a:cubicBezTo>
                <a:cubicBezTo>
                  <a:pt x="28203" y="43852"/>
                  <a:pt x="28268" y="43445"/>
                  <a:pt x="28289" y="43102"/>
                </a:cubicBezTo>
                <a:cubicBezTo>
                  <a:pt x="29768" y="42716"/>
                  <a:pt x="31139" y="42052"/>
                  <a:pt x="32554" y="41516"/>
                </a:cubicBezTo>
                <a:cubicBezTo>
                  <a:pt x="34461" y="40788"/>
                  <a:pt x="36433" y="40209"/>
                  <a:pt x="38340" y="39566"/>
                </a:cubicBezTo>
                <a:cubicBezTo>
                  <a:pt x="38854" y="39373"/>
                  <a:pt x="39369" y="39223"/>
                  <a:pt x="39862" y="39073"/>
                </a:cubicBezTo>
                <a:close/>
                <a:moveTo>
                  <a:pt x="37954" y="41023"/>
                </a:moveTo>
                <a:lnTo>
                  <a:pt x="37954" y="41023"/>
                </a:lnTo>
                <a:cubicBezTo>
                  <a:pt x="36840" y="41473"/>
                  <a:pt x="35747" y="41902"/>
                  <a:pt x="34654" y="42374"/>
                </a:cubicBezTo>
                <a:cubicBezTo>
                  <a:pt x="33068" y="43038"/>
                  <a:pt x="31482" y="43681"/>
                  <a:pt x="29918" y="44345"/>
                </a:cubicBezTo>
                <a:cubicBezTo>
                  <a:pt x="29339" y="44624"/>
                  <a:pt x="28675" y="44860"/>
                  <a:pt x="28225" y="45310"/>
                </a:cubicBezTo>
                <a:cubicBezTo>
                  <a:pt x="28203" y="45074"/>
                  <a:pt x="28182" y="44817"/>
                  <a:pt x="28182" y="44581"/>
                </a:cubicBezTo>
                <a:cubicBezTo>
                  <a:pt x="30754" y="43617"/>
                  <a:pt x="33325" y="42609"/>
                  <a:pt x="35918" y="41688"/>
                </a:cubicBezTo>
                <a:cubicBezTo>
                  <a:pt x="36604" y="41452"/>
                  <a:pt x="37269" y="41238"/>
                  <a:pt x="37954" y="41023"/>
                </a:cubicBezTo>
                <a:close/>
                <a:moveTo>
                  <a:pt x="43098" y="39052"/>
                </a:moveTo>
                <a:lnTo>
                  <a:pt x="43098" y="39416"/>
                </a:lnTo>
                <a:cubicBezTo>
                  <a:pt x="43098" y="39802"/>
                  <a:pt x="43033" y="40188"/>
                  <a:pt x="42905" y="40552"/>
                </a:cubicBezTo>
                <a:cubicBezTo>
                  <a:pt x="42889" y="40521"/>
                  <a:pt x="42850" y="40501"/>
                  <a:pt x="42814" y="40501"/>
                </a:cubicBezTo>
                <a:cubicBezTo>
                  <a:pt x="42801" y="40501"/>
                  <a:pt x="42788" y="40503"/>
                  <a:pt x="42776" y="40509"/>
                </a:cubicBezTo>
                <a:cubicBezTo>
                  <a:pt x="40355" y="41645"/>
                  <a:pt x="37611" y="42266"/>
                  <a:pt x="35061" y="43059"/>
                </a:cubicBezTo>
                <a:cubicBezTo>
                  <a:pt x="33668" y="43488"/>
                  <a:pt x="32211" y="43852"/>
                  <a:pt x="30861" y="44431"/>
                </a:cubicBezTo>
                <a:cubicBezTo>
                  <a:pt x="30432" y="44602"/>
                  <a:pt x="30025" y="44817"/>
                  <a:pt x="29596" y="45010"/>
                </a:cubicBezTo>
                <a:cubicBezTo>
                  <a:pt x="29201" y="45197"/>
                  <a:pt x="28826" y="45364"/>
                  <a:pt x="28432" y="45530"/>
                </a:cubicBezTo>
                <a:lnTo>
                  <a:pt x="28432" y="45530"/>
                </a:lnTo>
                <a:cubicBezTo>
                  <a:pt x="28629" y="45432"/>
                  <a:pt x="28947" y="45045"/>
                  <a:pt x="29189" y="44924"/>
                </a:cubicBezTo>
                <a:cubicBezTo>
                  <a:pt x="31847" y="43617"/>
                  <a:pt x="34697" y="42545"/>
                  <a:pt x="37440" y="41452"/>
                </a:cubicBezTo>
                <a:cubicBezTo>
                  <a:pt x="38683" y="40959"/>
                  <a:pt x="39905" y="40488"/>
                  <a:pt x="41126" y="39973"/>
                </a:cubicBezTo>
                <a:cubicBezTo>
                  <a:pt x="41340" y="39866"/>
                  <a:pt x="41533" y="39780"/>
                  <a:pt x="41748" y="39695"/>
                </a:cubicBezTo>
                <a:cubicBezTo>
                  <a:pt x="42198" y="39502"/>
                  <a:pt x="42669" y="39288"/>
                  <a:pt x="43098" y="39052"/>
                </a:cubicBezTo>
                <a:close/>
                <a:moveTo>
                  <a:pt x="42841" y="40702"/>
                </a:moveTo>
                <a:lnTo>
                  <a:pt x="42841" y="40702"/>
                </a:lnTo>
                <a:cubicBezTo>
                  <a:pt x="42519" y="41538"/>
                  <a:pt x="41833" y="42074"/>
                  <a:pt x="41040" y="42524"/>
                </a:cubicBezTo>
                <a:cubicBezTo>
                  <a:pt x="38833" y="43038"/>
                  <a:pt x="36669" y="43724"/>
                  <a:pt x="34568" y="44581"/>
                </a:cubicBezTo>
                <a:cubicBezTo>
                  <a:pt x="33561" y="45010"/>
                  <a:pt x="32575" y="45502"/>
                  <a:pt x="31568" y="45910"/>
                </a:cubicBezTo>
                <a:cubicBezTo>
                  <a:pt x="30989" y="46145"/>
                  <a:pt x="30389" y="46338"/>
                  <a:pt x="29768" y="46488"/>
                </a:cubicBezTo>
                <a:cubicBezTo>
                  <a:pt x="29621" y="46545"/>
                  <a:pt x="29462" y="46572"/>
                  <a:pt x="29300" y="46572"/>
                </a:cubicBezTo>
                <a:cubicBezTo>
                  <a:pt x="29156" y="46572"/>
                  <a:pt x="29009" y="46550"/>
                  <a:pt x="28868" y="46510"/>
                </a:cubicBezTo>
                <a:cubicBezTo>
                  <a:pt x="29125" y="46360"/>
                  <a:pt x="29403" y="46231"/>
                  <a:pt x="29682" y="46145"/>
                </a:cubicBezTo>
                <a:cubicBezTo>
                  <a:pt x="31847" y="45310"/>
                  <a:pt x="33904" y="44195"/>
                  <a:pt x="36068" y="43338"/>
                </a:cubicBezTo>
                <a:cubicBezTo>
                  <a:pt x="38297" y="42481"/>
                  <a:pt x="40762" y="41838"/>
                  <a:pt x="42841" y="40702"/>
                </a:cubicBezTo>
                <a:close/>
                <a:moveTo>
                  <a:pt x="39154" y="41966"/>
                </a:moveTo>
                <a:lnTo>
                  <a:pt x="39154" y="41966"/>
                </a:lnTo>
                <a:cubicBezTo>
                  <a:pt x="38897" y="42052"/>
                  <a:pt x="38640" y="42138"/>
                  <a:pt x="38404" y="42245"/>
                </a:cubicBezTo>
                <a:cubicBezTo>
                  <a:pt x="37119" y="42738"/>
                  <a:pt x="35833" y="43209"/>
                  <a:pt x="34568" y="43745"/>
                </a:cubicBezTo>
                <a:cubicBezTo>
                  <a:pt x="33197" y="44324"/>
                  <a:pt x="31889" y="44988"/>
                  <a:pt x="30539" y="45610"/>
                </a:cubicBezTo>
                <a:cubicBezTo>
                  <a:pt x="29875" y="45888"/>
                  <a:pt x="29061" y="46060"/>
                  <a:pt x="28503" y="46574"/>
                </a:cubicBezTo>
                <a:cubicBezTo>
                  <a:pt x="28418" y="46317"/>
                  <a:pt x="28332" y="46060"/>
                  <a:pt x="28289" y="45803"/>
                </a:cubicBezTo>
                <a:cubicBezTo>
                  <a:pt x="29339" y="45395"/>
                  <a:pt x="30304" y="44881"/>
                  <a:pt x="31332" y="44452"/>
                </a:cubicBezTo>
                <a:cubicBezTo>
                  <a:pt x="32704" y="43895"/>
                  <a:pt x="34183" y="43552"/>
                  <a:pt x="35597" y="43102"/>
                </a:cubicBezTo>
                <a:cubicBezTo>
                  <a:pt x="36776" y="42738"/>
                  <a:pt x="37954" y="42331"/>
                  <a:pt x="39154" y="41966"/>
                </a:cubicBezTo>
                <a:close/>
                <a:moveTo>
                  <a:pt x="38276" y="43852"/>
                </a:moveTo>
                <a:cubicBezTo>
                  <a:pt x="37269" y="44367"/>
                  <a:pt x="36283" y="44945"/>
                  <a:pt x="35340" y="45588"/>
                </a:cubicBezTo>
                <a:cubicBezTo>
                  <a:pt x="35318" y="45524"/>
                  <a:pt x="35276" y="45502"/>
                  <a:pt x="35211" y="45502"/>
                </a:cubicBezTo>
                <a:cubicBezTo>
                  <a:pt x="33990" y="45824"/>
                  <a:pt x="32790" y="46253"/>
                  <a:pt x="31632" y="46788"/>
                </a:cubicBezTo>
                <a:cubicBezTo>
                  <a:pt x="31332" y="46917"/>
                  <a:pt x="31032" y="47045"/>
                  <a:pt x="30711" y="47174"/>
                </a:cubicBezTo>
                <a:cubicBezTo>
                  <a:pt x="30569" y="47224"/>
                  <a:pt x="30365" y="47261"/>
                  <a:pt x="30235" y="47261"/>
                </a:cubicBezTo>
                <a:cubicBezTo>
                  <a:pt x="30032" y="47261"/>
                  <a:pt x="30009" y="47170"/>
                  <a:pt x="30689" y="46895"/>
                </a:cubicBezTo>
                <a:cubicBezTo>
                  <a:pt x="31311" y="46638"/>
                  <a:pt x="31911" y="46381"/>
                  <a:pt x="32532" y="46103"/>
                </a:cubicBezTo>
                <a:cubicBezTo>
                  <a:pt x="34097" y="45395"/>
                  <a:pt x="35683" y="44731"/>
                  <a:pt x="37311" y="44174"/>
                </a:cubicBezTo>
                <a:cubicBezTo>
                  <a:pt x="37633" y="44045"/>
                  <a:pt x="37954" y="43959"/>
                  <a:pt x="38276" y="43852"/>
                </a:cubicBezTo>
                <a:close/>
                <a:moveTo>
                  <a:pt x="34461" y="46188"/>
                </a:moveTo>
                <a:lnTo>
                  <a:pt x="34461" y="46188"/>
                </a:lnTo>
                <a:cubicBezTo>
                  <a:pt x="33701" y="46752"/>
                  <a:pt x="32812" y="47292"/>
                  <a:pt x="31873" y="47572"/>
                </a:cubicBezTo>
                <a:lnTo>
                  <a:pt x="31873" y="47572"/>
                </a:lnTo>
                <a:cubicBezTo>
                  <a:pt x="31953" y="47530"/>
                  <a:pt x="31944" y="47386"/>
                  <a:pt x="31847" y="47367"/>
                </a:cubicBezTo>
                <a:cubicBezTo>
                  <a:pt x="31847" y="47367"/>
                  <a:pt x="32875" y="46810"/>
                  <a:pt x="32897" y="46810"/>
                </a:cubicBezTo>
                <a:cubicBezTo>
                  <a:pt x="33218" y="46681"/>
                  <a:pt x="33540" y="46574"/>
                  <a:pt x="33861" y="46467"/>
                </a:cubicBezTo>
                <a:cubicBezTo>
                  <a:pt x="34075" y="46381"/>
                  <a:pt x="34268" y="46295"/>
                  <a:pt x="34461" y="46188"/>
                </a:cubicBezTo>
                <a:close/>
                <a:moveTo>
                  <a:pt x="39905" y="43102"/>
                </a:moveTo>
                <a:lnTo>
                  <a:pt x="39412" y="43317"/>
                </a:lnTo>
                <a:cubicBezTo>
                  <a:pt x="38833" y="43509"/>
                  <a:pt x="38233" y="43659"/>
                  <a:pt x="37697" y="43809"/>
                </a:cubicBezTo>
                <a:cubicBezTo>
                  <a:pt x="36497" y="44195"/>
                  <a:pt x="35318" y="44667"/>
                  <a:pt x="34140" y="45160"/>
                </a:cubicBezTo>
                <a:cubicBezTo>
                  <a:pt x="33282" y="45502"/>
                  <a:pt x="32425" y="45931"/>
                  <a:pt x="31589" y="46317"/>
                </a:cubicBezTo>
                <a:cubicBezTo>
                  <a:pt x="30904" y="46638"/>
                  <a:pt x="30089" y="46810"/>
                  <a:pt x="29532" y="47324"/>
                </a:cubicBezTo>
                <a:cubicBezTo>
                  <a:pt x="29489" y="47388"/>
                  <a:pt x="29511" y="47474"/>
                  <a:pt x="29575" y="47496"/>
                </a:cubicBezTo>
                <a:cubicBezTo>
                  <a:pt x="29696" y="47525"/>
                  <a:pt x="29813" y="47537"/>
                  <a:pt x="29929" y="47537"/>
                </a:cubicBezTo>
                <a:cubicBezTo>
                  <a:pt x="30325" y="47537"/>
                  <a:pt x="30698" y="47388"/>
                  <a:pt x="31097" y="47238"/>
                </a:cubicBezTo>
                <a:cubicBezTo>
                  <a:pt x="32061" y="46853"/>
                  <a:pt x="33004" y="46467"/>
                  <a:pt x="33968" y="46081"/>
                </a:cubicBezTo>
                <a:lnTo>
                  <a:pt x="33968" y="46081"/>
                </a:lnTo>
                <a:cubicBezTo>
                  <a:pt x="33967" y="46082"/>
                  <a:pt x="33966" y="46082"/>
                  <a:pt x="33966" y="46082"/>
                </a:cubicBezTo>
                <a:cubicBezTo>
                  <a:pt x="33956" y="46082"/>
                  <a:pt x="34695" y="45767"/>
                  <a:pt x="34804" y="45767"/>
                </a:cubicBezTo>
                <a:cubicBezTo>
                  <a:pt x="34836" y="45767"/>
                  <a:pt x="34813" y="45795"/>
                  <a:pt x="34697" y="45867"/>
                </a:cubicBezTo>
                <a:cubicBezTo>
                  <a:pt x="34204" y="46145"/>
                  <a:pt x="33690" y="46360"/>
                  <a:pt x="33154" y="46510"/>
                </a:cubicBezTo>
                <a:cubicBezTo>
                  <a:pt x="32575" y="46703"/>
                  <a:pt x="32018" y="46938"/>
                  <a:pt x="31589" y="47410"/>
                </a:cubicBezTo>
                <a:cubicBezTo>
                  <a:pt x="31525" y="47474"/>
                  <a:pt x="31568" y="47581"/>
                  <a:pt x="31654" y="47581"/>
                </a:cubicBezTo>
                <a:lnTo>
                  <a:pt x="31841" y="47581"/>
                </a:lnTo>
                <a:cubicBezTo>
                  <a:pt x="31431" y="47701"/>
                  <a:pt x="31011" y="47771"/>
                  <a:pt x="30588" y="47771"/>
                </a:cubicBezTo>
                <a:cubicBezTo>
                  <a:pt x="30408" y="47771"/>
                  <a:pt x="30227" y="47758"/>
                  <a:pt x="30046" y="47731"/>
                </a:cubicBezTo>
                <a:cubicBezTo>
                  <a:pt x="29468" y="47667"/>
                  <a:pt x="28953" y="47324"/>
                  <a:pt x="28675" y="46831"/>
                </a:cubicBezTo>
                <a:cubicBezTo>
                  <a:pt x="30646" y="46638"/>
                  <a:pt x="32425" y="45760"/>
                  <a:pt x="34225" y="44945"/>
                </a:cubicBezTo>
                <a:cubicBezTo>
                  <a:pt x="35361" y="44452"/>
                  <a:pt x="36497" y="44024"/>
                  <a:pt x="37676" y="43681"/>
                </a:cubicBezTo>
                <a:cubicBezTo>
                  <a:pt x="38340" y="43445"/>
                  <a:pt x="39176" y="43317"/>
                  <a:pt x="39905" y="43102"/>
                </a:cubicBezTo>
                <a:close/>
                <a:moveTo>
                  <a:pt x="30873" y="3073"/>
                </a:moveTo>
                <a:cubicBezTo>
                  <a:pt x="34728" y="3073"/>
                  <a:pt x="38586" y="3814"/>
                  <a:pt x="42176" y="5277"/>
                </a:cubicBezTo>
                <a:cubicBezTo>
                  <a:pt x="41705" y="5363"/>
                  <a:pt x="41276" y="5556"/>
                  <a:pt x="40933" y="5877"/>
                </a:cubicBezTo>
                <a:cubicBezTo>
                  <a:pt x="40397" y="6413"/>
                  <a:pt x="41019" y="7077"/>
                  <a:pt x="41533" y="7206"/>
                </a:cubicBezTo>
                <a:cubicBezTo>
                  <a:pt x="41640" y="7227"/>
                  <a:pt x="41748" y="7238"/>
                  <a:pt x="41855" y="7238"/>
                </a:cubicBezTo>
                <a:cubicBezTo>
                  <a:pt x="41962" y="7238"/>
                  <a:pt x="42069" y="7227"/>
                  <a:pt x="42176" y="7206"/>
                </a:cubicBezTo>
                <a:lnTo>
                  <a:pt x="42455" y="7249"/>
                </a:lnTo>
                <a:cubicBezTo>
                  <a:pt x="42522" y="7226"/>
                  <a:pt x="42581" y="7215"/>
                  <a:pt x="42632" y="7215"/>
                </a:cubicBezTo>
                <a:cubicBezTo>
                  <a:pt x="42823" y="7215"/>
                  <a:pt x="42896" y="7373"/>
                  <a:pt x="42862" y="7677"/>
                </a:cubicBezTo>
                <a:cubicBezTo>
                  <a:pt x="42841" y="7678"/>
                  <a:pt x="42820" y="7678"/>
                  <a:pt x="42800" y="7678"/>
                </a:cubicBezTo>
                <a:cubicBezTo>
                  <a:pt x="41913" y="7678"/>
                  <a:pt x="40873" y="7239"/>
                  <a:pt x="40119" y="6820"/>
                </a:cubicBezTo>
                <a:cubicBezTo>
                  <a:pt x="39653" y="6561"/>
                  <a:pt x="38814" y="5596"/>
                  <a:pt x="38101" y="5596"/>
                </a:cubicBezTo>
                <a:cubicBezTo>
                  <a:pt x="37928" y="5596"/>
                  <a:pt x="37762" y="5653"/>
                  <a:pt x="37611" y="5791"/>
                </a:cubicBezTo>
                <a:cubicBezTo>
                  <a:pt x="37311" y="6070"/>
                  <a:pt x="37161" y="6434"/>
                  <a:pt x="37140" y="6820"/>
                </a:cubicBezTo>
                <a:cubicBezTo>
                  <a:pt x="37076" y="7313"/>
                  <a:pt x="37697" y="8149"/>
                  <a:pt x="36797" y="8213"/>
                </a:cubicBezTo>
                <a:cubicBezTo>
                  <a:pt x="36759" y="8215"/>
                  <a:pt x="36721" y="8216"/>
                  <a:pt x="36683" y="8216"/>
                </a:cubicBezTo>
                <a:cubicBezTo>
                  <a:pt x="35878" y="8216"/>
                  <a:pt x="35002" y="7802"/>
                  <a:pt x="34204" y="7720"/>
                </a:cubicBezTo>
                <a:cubicBezTo>
                  <a:pt x="34129" y="7713"/>
                  <a:pt x="34057" y="7709"/>
                  <a:pt x="33989" y="7709"/>
                </a:cubicBezTo>
                <a:cubicBezTo>
                  <a:pt x="32474" y="7709"/>
                  <a:pt x="32568" y="9462"/>
                  <a:pt x="33840" y="10077"/>
                </a:cubicBezTo>
                <a:cubicBezTo>
                  <a:pt x="34783" y="10506"/>
                  <a:pt x="35790" y="10763"/>
                  <a:pt x="36840" y="10806"/>
                </a:cubicBezTo>
                <a:cubicBezTo>
                  <a:pt x="36857" y="10807"/>
                  <a:pt x="36874" y="10807"/>
                  <a:pt x="36891" y="10807"/>
                </a:cubicBezTo>
                <a:cubicBezTo>
                  <a:pt x="37304" y="10807"/>
                  <a:pt x="37733" y="10562"/>
                  <a:pt x="38083" y="10356"/>
                </a:cubicBezTo>
                <a:cubicBezTo>
                  <a:pt x="38701" y="9978"/>
                  <a:pt x="39289" y="9729"/>
                  <a:pt x="39869" y="9729"/>
                </a:cubicBezTo>
                <a:cubicBezTo>
                  <a:pt x="40374" y="9729"/>
                  <a:pt x="40874" y="9918"/>
                  <a:pt x="41383" y="10377"/>
                </a:cubicBezTo>
                <a:cubicBezTo>
                  <a:pt x="42455" y="11342"/>
                  <a:pt x="42348" y="12971"/>
                  <a:pt x="43526" y="13871"/>
                </a:cubicBezTo>
                <a:cubicBezTo>
                  <a:pt x="43712" y="14011"/>
                  <a:pt x="43890" y="14067"/>
                  <a:pt x="44063" y="14067"/>
                </a:cubicBezTo>
                <a:cubicBezTo>
                  <a:pt x="44744" y="14067"/>
                  <a:pt x="45345" y="13196"/>
                  <a:pt x="46034" y="13196"/>
                </a:cubicBezTo>
                <a:cubicBezTo>
                  <a:pt x="46076" y="13196"/>
                  <a:pt x="46119" y="13199"/>
                  <a:pt x="46162" y="13206"/>
                </a:cubicBezTo>
                <a:cubicBezTo>
                  <a:pt x="46762" y="13335"/>
                  <a:pt x="47341" y="13571"/>
                  <a:pt x="47855" y="13914"/>
                </a:cubicBezTo>
                <a:cubicBezTo>
                  <a:pt x="48134" y="14106"/>
                  <a:pt x="48413" y="14321"/>
                  <a:pt x="48648" y="14556"/>
                </a:cubicBezTo>
                <a:cubicBezTo>
                  <a:pt x="48757" y="14684"/>
                  <a:pt x="49253" y="15739"/>
                  <a:pt x="48731" y="15739"/>
                </a:cubicBezTo>
                <a:cubicBezTo>
                  <a:pt x="48638" y="15739"/>
                  <a:pt x="48513" y="15706"/>
                  <a:pt x="48348" y="15628"/>
                </a:cubicBezTo>
                <a:cubicBezTo>
                  <a:pt x="47512" y="15242"/>
                  <a:pt x="47041" y="14214"/>
                  <a:pt x="46034" y="14149"/>
                </a:cubicBezTo>
                <a:cubicBezTo>
                  <a:pt x="46004" y="14148"/>
                  <a:pt x="45975" y="14147"/>
                  <a:pt x="45947" y="14147"/>
                </a:cubicBezTo>
                <a:cubicBezTo>
                  <a:pt x="45222" y="14147"/>
                  <a:pt x="44983" y="14669"/>
                  <a:pt x="44962" y="15349"/>
                </a:cubicBezTo>
                <a:cubicBezTo>
                  <a:pt x="44962" y="16335"/>
                  <a:pt x="46162" y="16742"/>
                  <a:pt x="46891" y="17064"/>
                </a:cubicBezTo>
                <a:lnTo>
                  <a:pt x="47127" y="17192"/>
                </a:lnTo>
                <a:cubicBezTo>
                  <a:pt x="47748" y="17450"/>
                  <a:pt x="47641" y="17878"/>
                  <a:pt x="46848" y="18478"/>
                </a:cubicBezTo>
                <a:cubicBezTo>
                  <a:pt x="45434" y="17750"/>
                  <a:pt x="43955" y="17171"/>
                  <a:pt x="42541" y="16464"/>
                </a:cubicBezTo>
                <a:cubicBezTo>
                  <a:pt x="40912" y="15671"/>
                  <a:pt x="39733" y="14535"/>
                  <a:pt x="38554" y="13163"/>
                </a:cubicBezTo>
                <a:cubicBezTo>
                  <a:pt x="37783" y="12285"/>
                  <a:pt x="36904" y="11342"/>
                  <a:pt x="35768" y="10913"/>
                </a:cubicBezTo>
                <a:cubicBezTo>
                  <a:pt x="35151" y="10690"/>
                  <a:pt x="34518" y="10602"/>
                  <a:pt x="33883" y="10602"/>
                </a:cubicBezTo>
                <a:cubicBezTo>
                  <a:pt x="33174" y="10602"/>
                  <a:pt x="32462" y="10712"/>
                  <a:pt x="31761" y="10870"/>
                </a:cubicBezTo>
                <a:cubicBezTo>
                  <a:pt x="27389" y="11878"/>
                  <a:pt x="19824" y="17235"/>
                  <a:pt x="22396" y="22572"/>
                </a:cubicBezTo>
                <a:cubicBezTo>
                  <a:pt x="23703" y="25272"/>
                  <a:pt x="27732" y="24672"/>
                  <a:pt x="29982" y="25893"/>
                </a:cubicBezTo>
                <a:cubicBezTo>
                  <a:pt x="31804" y="26901"/>
                  <a:pt x="30947" y="28979"/>
                  <a:pt x="30389" y="30480"/>
                </a:cubicBezTo>
                <a:cubicBezTo>
                  <a:pt x="30154" y="31080"/>
                  <a:pt x="29961" y="31701"/>
                  <a:pt x="29832" y="32323"/>
                </a:cubicBezTo>
                <a:cubicBezTo>
                  <a:pt x="29661" y="33223"/>
                  <a:pt x="29939" y="34080"/>
                  <a:pt x="30004" y="34980"/>
                </a:cubicBezTo>
                <a:cubicBezTo>
                  <a:pt x="30111" y="36223"/>
                  <a:pt x="29039" y="37552"/>
                  <a:pt x="28589" y="38709"/>
                </a:cubicBezTo>
                <a:cubicBezTo>
                  <a:pt x="28246" y="39630"/>
                  <a:pt x="27968" y="40595"/>
                  <a:pt x="27775" y="41559"/>
                </a:cubicBezTo>
                <a:cubicBezTo>
                  <a:pt x="27389" y="43231"/>
                  <a:pt x="27132" y="45202"/>
                  <a:pt x="27818" y="46853"/>
                </a:cubicBezTo>
                <a:cubicBezTo>
                  <a:pt x="28341" y="48110"/>
                  <a:pt x="29434" y="48570"/>
                  <a:pt x="30644" y="48570"/>
                </a:cubicBezTo>
                <a:cubicBezTo>
                  <a:pt x="30919" y="48570"/>
                  <a:pt x="31200" y="48546"/>
                  <a:pt x="31482" y="48503"/>
                </a:cubicBezTo>
                <a:cubicBezTo>
                  <a:pt x="32918" y="48267"/>
                  <a:pt x="34161" y="47453"/>
                  <a:pt x="35318" y="46595"/>
                </a:cubicBezTo>
                <a:cubicBezTo>
                  <a:pt x="36926" y="45395"/>
                  <a:pt x="38597" y="44581"/>
                  <a:pt x="40397" y="43745"/>
                </a:cubicBezTo>
                <a:cubicBezTo>
                  <a:pt x="41619" y="43209"/>
                  <a:pt x="42733" y="42588"/>
                  <a:pt x="43483" y="41452"/>
                </a:cubicBezTo>
                <a:cubicBezTo>
                  <a:pt x="44405" y="40102"/>
                  <a:pt x="43419" y="38409"/>
                  <a:pt x="44941" y="37337"/>
                </a:cubicBezTo>
                <a:cubicBezTo>
                  <a:pt x="46548" y="36180"/>
                  <a:pt x="48970" y="36009"/>
                  <a:pt x="49956" y="34101"/>
                </a:cubicBezTo>
                <a:cubicBezTo>
                  <a:pt x="50406" y="33244"/>
                  <a:pt x="50234" y="32258"/>
                  <a:pt x="49806" y="31444"/>
                </a:cubicBezTo>
                <a:cubicBezTo>
                  <a:pt x="49420" y="30715"/>
                  <a:pt x="48734" y="30201"/>
                  <a:pt x="48413" y="29408"/>
                </a:cubicBezTo>
                <a:cubicBezTo>
                  <a:pt x="48070" y="28529"/>
                  <a:pt x="48348" y="27458"/>
                  <a:pt x="48177" y="26536"/>
                </a:cubicBezTo>
                <a:cubicBezTo>
                  <a:pt x="48027" y="25893"/>
                  <a:pt x="47791" y="25293"/>
                  <a:pt x="47491" y="24715"/>
                </a:cubicBezTo>
                <a:cubicBezTo>
                  <a:pt x="47298" y="24286"/>
                  <a:pt x="47105" y="23879"/>
                  <a:pt x="46955" y="23450"/>
                </a:cubicBezTo>
                <a:cubicBezTo>
                  <a:pt x="46934" y="23343"/>
                  <a:pt x="46891" y="23214"/>
                  <a:pt x="46870" y="23107"/>
                </a:cubicBezTo>
                <a:cubicBezTo>
                  <a:pt x="46612" y="22507"/>
                  <a:pt x="46891" y="22207"/>
                  <a:pt x="47705" y="22207"/>
                </a:cubicBezTo>
                <a:cubicBezTo>
                  <a:pt x="48520" y="23472"/>
                  <a:pt x="48413" y="25486"/>
                  <a:pt x="48391" y="26943"/>
                </a:cubicBezTo>
                <a:cubicBezTo>
                  <a:pt x="48370" y="27844"/>
                  <a:pt x="48413" y="28744"/>
                  <a:pt x="49013" y="29451"/>
                </a:cubicBezTo>
                <a:cubicBezTo>
                  <a:pt x="49386" y="29908"/>
                  <a:pt x="49982" y="30034"/>
                  <a:pt x="50584" y="30034"/>
                </a:cubicBezTo>
                <a:cubicBezTo>
                  <a:pt x="51055" y="30034"/>
                  <a:pt x="51530" y="29957"/>
                  <a:pt x="51906" y="29901"/>
                </a:cubicBezTo>
                <a:cubicBezTo>
                  <a:pt x="52784" y="29772"/>
                  <a:pt x="54135" y="29322"/>
                  <a:pt x="54413" y="28379"/>
                </a:cubicBezTo>
                <a:cubicBezTo>
                  <a:pt x="54777" y="27136"/>
                  <a:pt x="53920" y="26022"/>
                  <a:pt x="53213" y="25058"/>
                </a:cubicBezTo>
                <a:cubicBezTo>
                  <a:pt x="52977" y="24736"/>
                  <a:pt x="52742" y="24393"/>
                  <a:pt x="52506" y="24050"/>
                </a:cubicBezTo>
                <a:cubicBezTo>
                  <a:pt x="52399" y="23879"/>
                  <a:pt x="52270" y="23686"/>
                  <a:pt x="52163" y="23493"/>
                </a:cubicBezTo>
                <a:lnTo>
                  <a:pt x="52163" y="23493"/>
                </a:lnTo>
                <a:cubicBezTo>
                  <a:pt x="52166" y="23497"/>
                  <a:pt x="52167" y="23499"/>
                  <a:pt x="52168" y="23499"/>
                </a:cubicBezTo>
                <a:cubicBezTo>
                  <a:pt x="52189" y="23499"/>
                  <a:pt x="51566" y="22120"/>
                  <a:pt x="52059" y="22120"/>
                </a:cubicBezTo>
                <a:cubicBezTo>
                  <a:pt x="52128" y="22120"/>
                  <a:pt x="52218" y="22146"/>
                  <a:pt x="52334" y="22207"/>
                </a:cubicBezTo>
                <a:cubicBezTo>
                  <a:pt x="53492" y="22807"/>
                  <a:pt x="54092" y="24565"/>
                  <a:pt x="54692" y="25636"/>
                </a:cubicBezTo>
                <a:cubicBezTo>
                  <a:pt x="55249" y="26643"/>
                  <a:pt x="55999" y="27544"/>
                  <a:pt x="56878" y="28294"/>
                </a:cubicBezTo>
                <a:cubicBezTo>
                  <a:pt x="58185" y="29451"/>
                  <a:pt x="58571" y="30822"/>
                  <a:pt x="58914" y="32473"/>
                </a:cubicBezTo>
                <a:cubicBezTo>
                  <a:pt x="58914" y="32515"/>
                  <a:pt x="58935" y="32580"/>
                  <a:pt x="58978" y="32623"/>
                </a:cubicBezTo>
                <a:cubicBezTo>
                  <a:pt x="57671" y="44174"/>
                  <a:pt x="48691" y="53475"/>
                  <a:pt x="37269" y="56025"/>
                </a:cubicBezTo>
                <a:cubicBezTo>
                  <a:pt x="35216" y="56487"/>
                  <a:pt x="33139" y="56710"/>
                  <a:pt x="31073" y="56710"/>
                </a:cubicBezTo>
                <a:cubicBezTo>
                  <a:pt x="20587" y="56710"/>
                  <a:pt x="10421" y="50949"/>
                  <a:pt x="5551" y="41388"/>
                </a:cubicBezTo>
                <a:lnTo>
                  <a:pt x="5551" y="41345"/>
                </a:lnTo>
                <a:cubicBezTo>
                  <a:pt x="5187" y="40616"/>
                  <a:pt x="4844" y="39845"/>
                  <a:pt x="4544" y="39073"/>
                </a:cubicBezTo>
                <a:cubicBezTo>
                  <a:pt x="4608" y="39009"/>
                  <a:pt x="4651" y="38923"/>
                  <a:pt x="4651" y="38838"/>
                </a:cubicBezTo>
                <a:cubicBezTo>
                  <a:pt x="4737" y="37873"/>
                  <a:pt x="5208" y="37059"/>
                  <a:pt x="5487" y="36159"/>
                </a:cubicBezTo>
                <a:cubicBezTo>
                  <a:pt x="5680" y="35494"/>
                  <a:pt x="5551" y="34766"/>
                  <a:pt x="5487" y="34101"/>
                </a:cubicBezTo>
                <a:cubicBezTo>
                  <a:pt x="5433" y="33638"/>
                  <a:pt x="5439" y="32361"/>
                  <a:pt x="5898" y="32361"/>
                </a:cubicBezTo>
                <a:cubicBezTo>
                  <a:pt x="5991" y="32361"/>
                  <a:pt x="6103" y="32414"/>
                  <a:pt x="6237" y="32537"/>
                </a:cubicBezTo>
                <a:cubicBezTo>
                  <a:pt x="6451" y="32773"/>
                  <a:pt x="6708" y="32965"/>
                  <a:pt x="6987" y="33073"/>
                </a:cubicBezTo>
                <a:cubicBezTo>
                  <a:pt x="7094" y="33101"/>
                  <a:pt x="7201" y="33115"/>
                  <a:pt x="7306" y="33115"/>
                </a:cubicBezTo>
                <a:cubicBezTo>
                  <a:pt x="7832" y="33115"/>
                  <a:pt x="8305" y="32773"/>
                  <a:pt x="8466" y="32237"/>
                </a:cubicBezTo>
                <a:cubicBezTo>
                  <a:pt x="8616" y="31723"/>
                  <a:pt x="8680" y="31187"/>
                  <a:pt x="8701" y="30630"/>
                </a:cubicBezTo>
                <a:cubicBezTo>
                  <a:pt x="8787" y="29472"/>
                  <a:pt x="8937" y="28722"/>
                  <a:pt x="9773" y="27822"/>
                </a:cubicBezTo>
                <a:cubicBezTo>
                  <a:pt x="10373" y="27179"/>
                  <a:pt x="11059" y="26065"/>
                  <a:pt x="10523" y="25186"/>
                </a:cubicBezTo>
                <a:cubicBezTo>
                  <a:pt x="10266" y="24779"/>
                  <a:pt x="9709" y="24543"/>
                  <a:pt x="9859" y="23986"/>
                </a:cubicBezTo>
                <a:cubicBezTo>
                  <a:pt x="9987" y="23557"/>
                  <a:pt x="10137" y="22936"/>
                  <a:pt x="10009" y="22486"/>
                </a:cubicBezTo>
                <a:cubicBezTo>
                  <a:pt x="9902" y="22014"/>
                  <a:pt x="9623" y="21607"/>
                  <a:pt x="9237" y="21350"/>
                </a:cubicBezTo>
                <a:cubicBezTo>
                  <a:pt x="9066" y="21243"/>
                  <a:pt x="8851" y="21157"/>
                  <a:pt x="8659" y="21093"/>
                </a:cubicBezTo>
                <a:cubicBezTo>
                  <a:pt x="7566" y="20729"/>
                  <a:pt x="8016" y="19400"/>
                  <a:pt x="8337" y="18693"/>
                </a:cubicBezTo>
                <a:cubicBezTo>
                  <a:pt x="8594" y="18071"/>
                  <a:pt x="8959" y="17364"/>
                  <a:pt x="8980" y="16678"/>
                </a:cubicBezTo>
                <a:cubicBezTo>
                  <a:pt x="9023" y="15607"/>
                  <a:pt x="8744" y="14556"/>
                  <a:pt x="8744" y="13506"/>
                </a:cubicBezTo>
                <a:cubicBezTo>
                  <a:pt x="10266" y="11599"/>
                  <a:pt x="12023" y="9906"/>
                  <a:pt x="13973" y="8470"/>
                </a:cubicBezTo>
                <a:cubicBezTo>
                  <a:pt x="18935" y="4850"/>
                  <a:pt x="24902" y="3073"/>
                  <a:pt x="30873" y="3073"/>
                </a:cubicBezTo>
                <a:close/>
                <a:moveTo>
                  <a:pt x="44748" y="2598"/>
                </a:moveTo>
                <a:cubicBezTo>
                  <a:pt x="48177" y="4334"/>
                  <a:pt x="51456" y="6263"/>
                  <a:pt x="54113" y="9092"/>
                </a:cubicBezTo>
                <a:cubicBezTo>
                  <a:pt x="56899" y="12028"/>
                  <a:pt x="58806" y="15692"/>
                  <a:pt x="60328" y="19421"/>
                </a:cubicBezTo>
                <a:cubicBezTo>
                  <a:pt x="63478" y="27093"/>
                  <a:pt x="63050" y="35323"/>
                  <a:pt x="59664" y="42845"/>
                </a:cubicBezTo>
                <a:cubicBezTo>
                  <a:pt x="55870" y="51310"/>
                  <a:pt x="48048" y="56732"/>
                  <a:pt x="39133" y="58704"/>
                </a:cubicBezTo>
                <a:cubicBezTo>
                  <a:pt x="36565" y="59261"/>
                  <a:pt x="33960" y="59523"/>
                  <a:pt x="31352" y="59523"/>
                </a:cubicBezTo>
                <a:cubicBezTo>
                  <a:pt x="31153" y="59523"/>
                  <a:pt x="30953" y="59521"/>
                  <a:pt x="30754" y="59518"/>
                </a:cubicBezTo>
                <a:cubicBezTo>
                  <a:pt x="27346" y="59475"/>
                  <a:pt x="23489" y="59240"/>
                  <a:pt x="20360" y="57782"/>
                </a:cubicBezTo>
                <a:cubicBezTo>
                  <a:pt x="20703" y="57032"/>
                  <a:pt x="20981" y="56304"/>
                  <a:pt x="21174" y="55832"/>
                </a:cubicBezTo>
                <a:cubicBezTo>
                  <a:pt x="24404" y="56923"/>
                  <a:pt x="27777" y="57471"/>
                  <a:pt x="31154" y="57471"/>
                </a:cubicBezTo>
                <a:cubicBezTo>
                  <a:pt x="33020" y="57471"/>
                  <a:pt x="34887" y="57303"/>
                  <a:pt x="36733" y="56968"/>
                </a:cubicBezTo>
                <a:cubicBezTo>
                  <a:pt x="49720" y="54546"/>
                  <a:pt x="59835" y="43188"/>
                  <a:pt x="59921" y="29901"/>
                </a:cubicBezTo>
                <a:cubicBezTo>
                  <a:pt x="59835" y="18907"/>
                  <a:pt x="53042" y="9370"/>
                  <a:pt x="43269" y="4913"/>
                </a:cubicBezTo>
                <a:cubicBezTo>
                  <a:pt x="43698" y="4313"/>
                  <a:pt x="44384" y="3455"/>
                  <a:pt x="44748" y="2598"/>
                </a:cubicBezTo>
                <a:close/>
                <a:moveTo>
                  <a:pt x="19417" y="55146"/>
                </a:moveTo>
                <a:cubicBezTo>
                  <a:pt x="19738" y="55296"/>
                  <a:pt x="20081" y="55425"/>
                  <a:pt x="20445" y="55554"/>
                </a:cubicBezTo>
                <a:cubicBezTo>
                  <a:pt x="19968" y="56656"/>
                  <a:pt x="18640" y="59757"/>
                  <a:pt x="17677" y="59757"/>
                </a:cubicBezTo>
                <a:cubicBezTo>
                  <a:pt x="17516" y="59757"/>
                  <a:pt x="17366" y="59671"/>
                  <a:pt x="17231" y="59475"/>
                </a:cubicBezTo>
                <a:cubicBezTo>
                  <a:pt x="16824" y="58854"/>
                  <a:pt x="17981" y="57375"/>
                  <a:pt x="18302" y="56904"/>
                </a:cubicBezTo>
                <a:cubicBezTo>
                  <a:pt x="18667" y="56346"/>
                  <a:pt x="19160" y="55789"/>
                  <a:pt x="19417" y="55146"/>
                </a:cubicBezTo>
                <a:close/>
                <a:moveTo>
                  <a:pt x="29596" y="60268"/>
                </a:moveTo>
                <a:lnTo>
                  <a:pt x="29918" y="60290"/>
                </a:lnTo>
                <a:cubicBezTo>
                  <a:pt x="30646" y="60311"/>
                  <a:pt x="31375" y="60311"/>
                  <a:pt x="32082" y="60311"/>
                </a:cubicBezTo>
                <a:cubicBezTo>
                  <a:pt x="31204" y="60525"/>
                  <a:pt x="30325" y="60718"/>
                  <a:pt x="29446" y="60868"/>
                </a:cubicBezTo>
                <a:cubicBezTo>
                  <a:pt x="29511" y="60654"/>
                  <a:pt x="29554" y="60461"/>
                  <a:pt x="29596" y="60268"/>
                </a:cubicBezTo>
                <a:close/>
                <a:moveTo>
                  <a:pt x="31275" y="60690"/>
                </a:moveTo>
                <a:cubicBezTo>
                  <a:pt x="30580" y="60961"/>
                  <a:pt x="29885" y="61153"/>
                  <a:pt x="29232" y="61490"/>
                </a:cubicBezTo>
                <a:cubicBezTo>
                  <a:pt x="29275" y="61361"/>
                  <a:pt x="29339" y="61211"/>
                  <a:pt x="29382" y="61083"/>
                </a:cubicBezTo>
                <a:lnTo>
                  <a:pt x="29382" y="61061"/>
                </a:lnTo>
                <a:cubicBezTo>
                  <a:pt x="29918" y="60975"/>
                  <a:pt x="30475" y="60868"/>
                  <a:pt x="31032" y="60761"/>
                </a:cubicBezTo>
                <a:cubicBezTo>
                  <a:pt x="31112" y="60738"/>
                  <a:pt x="31192" y="60716"/>
                  <a:pt x="31275" y="60690"/>
                </a:cubicBezTo>
                <a:close/>
                <a:moveTo>
                  <a:pt x="31840" y="61278"/>
                </a:moveTo>
                <a:cubicBezTo>
                  <a:pt x="30830" y="61766"/>
                  <a:pt x="29768" y="61986"/>
                  <a:pt x="28803" y="62540"/>
                </a:cubicBezTo>
                <a:cubicBezTo>
                  <a:pt x="28889" y="62368"/>
                  <a:pt x="28953" y="62176"/>
                  <a:pt x="29039" y="61983"/>
                </a:cubicBezTo>
                <a:cubicBezTo>
                  <a:pt x="29966" y="61821"/>
                  <a:pt x="31102" y="61622"/>
                  <a:pt x="31840" y="61278"/>
                </a:cubicBezTo>
                <a:close/>
                <a:moveTo>
                  <a:pt x="32473" y="60344"/>
                </a:moveTo>
                <a:cubicBezTo>
                  <a:pt x="32643" y="60770"/>
                  <a:pt x="32812" y="61237"/>
                  <a:pt x="32961" y="61726"/>
                </a:cubicBezTo>
                <a:lnTo>
                  <a:pt x="32918" y="61726"/>
                </a:lnTo>
                <a:cubicBezTo>
                  <a:pt x="31543" y="61895"/>
                  <a:pt x="30251" y="62378"/>
                  <a:pt x="28919" y="62720"/>
                </a:cubicBezTo>
                <a:lnTo>
                  <a:pt x="28919" y="62720"/>
                </a:lnTo>
                <a:cubicBezTo>
                  <a:pt x="29445" y="62577"/>
                  <a:pt x="30086" y="62169"/>
                  <a:pt x="30646" y="61961"/>
                </a:cubicBezTo>
                <a:cubicBezTo>
                  <a:pt x="31247" y="61768"/>
                  <a:pt x="31847" y="61533"/>
                  <a:pt x="32425" y="61254"/>
                </a:cubicBezTo>
                <a:cubicBezTo>
                  <a:pt x="32532" y="61190"/>
                  <a:pt x="32447" y="61061"/>
                  <a:pt x="32361" y="61061"/>
                </a:cubicBezTo>
                <a:cubicBezTo>
                  <a:pt x="31782" y="61147"/>
                  <a:pt x="31225" y="61276"/>
                  <a:pt x="30689" y="61404"/>
                </a:cubicBezTo>
                <a:cubicBezTo>
                  <a:pt x="30261" y="61511"/>
                  <a:pt x="29554" y="61576"/>
                  <a:pt x="29125" y="61768"/>
                </a:cubicBezTo>
                <a:cubicBezTo>
                  <a:pt x="30132" y="61168"/>
                  <a:pt x="31375" y="60997"/>
                  <a:pt x="32425" y="60461"/>
                </a:cubicBezTo>
                <a:cubicBezTo>
                  <a:pt x="32464" y="60442"/>
                  <a:pt x="32486" y="60386"/>
                  <a:pt x="32473" y="60344"/>
                </a:cubicBezTo>
                <a:close/>
                <a:moveTo>
                  <a:pt x="32461" y="61869"/>
                </a:moveTo>
                <a:cubicBezTo>
                  <a:pt x="32481" y="61869"/>
                  <a:pt x="32372" y="61920"/>
                  <a:pt x="32018" y="62068"/>
                </a:cubicBezTo>
                <a:lnTo>
                  <a:pt x="32018" y="62047"/>
                </a:lnTo>
                <a:cubicBezTo>
                  <a:pt x="30796" y="62540"/>
                  <a:pt x="29618" y="63140"/>
                  <a:pt x="28418" y="63740"/>
                </a:cubicBezTo>
                <a:cubicBezTo>
                  <a:pt x="28482" y="63461"/>
                  <a:pt x="28589" y="63204"/>
                  <a:pt x="28675" y="62926"/>
                </a:cubicBezTo>
                <a:cubicBezTo>
                  <a:pt x="29296" y="62797"/>
                  <a:pt x="29918" y="62626"/>
                  <a:pt x="30518" y="62433"/>
                </a:cubicBezTo>
                <a:cubicBezTo>
                  <a:pt x="30925" y="62326"/>
                  <a:pt x="31332" y="62197"/>
                  <a:pt x="31739" y="62090"/>
                </a:cubicBezTo>
                <a:cubicBezTo>
                  <a:pt x="31854" y="62076"/>
                  <a:pt x="32420" y="61869"/>
                  <a:pt x="32461" y="61869"/>
                </a:cubicBezTo>
                <a:close/>
                <a:moveTo>
                  <a:pt x="33004" y="61833"/>
                </a:moveTo>
                <a:cubicBezTo>
                  <a:pt x="33068" y="62026"/>
                  <a:pt x="33132" y="62218"/>
                  <a:pt x="33175" y="62411"/>
                </a:cubicBezTo>
                <a:cubicBezTo>
                  <a:pt x="31697" y="62883"/>
                  <a:pt x="30261" y="63461"/>
                  <a:pt x="28739" y="63826"/>
                </a:cubicBezTo>
                <a:lnTo>
                  <a:pt x="28568" y="63869"/>
                </a:lnTo>
                <a:cubicBezTo>
                  <a:pt x="28653" y="63847"/>
                  <a:pt x="28739" y="63804"/>
                  <a:pt x="28803" y="63761"/>
                </a:cubicBezTo>
                <a:cubicBezTo>
                  <a:pt x="29211" y="63569"/>
                  <a:pt x="29618" y="63376"/>
                  <a:pt x="30025" y="63183"/>
                </a:cubicBezTo>
                <a:cubicBezTo>
                  <a:pt x="30989" y="62711"/>
                  <a:pt x="31954" y="62283"/>
                  <a:pt x="32940" y="61897"/>
                </a:cubicBezTo>
                <a:cubicBezTo>
                  <a:pt x="32961" y="61897"/>
                  <a:pt x="33004" y="61854"/>
                  <a:pt x="33004" y="61833"/>
                </a:cubicBezTo>
                <a:close/>
                <a:moveTo>
                  <a:pt x="31889" y="63076"/>
                </a:moveTo>
                <a:lnTo>
                  <a:pt x="31889" y="63076"/>
                </a:lnTo>
                <a:cubicBezTo>
                  <a:pt x="31439" y="63269"/>
                  <a:pt x="30989" y="63461"/>
                  <a:pt x="30539" y="63633"/>
                </a:cubicBezTo>
                <a:cubicBezTo>
                  <a:pt x="29789" y="63954"/>
                  <a:pt x="29018" y="64254"/>
                  <a:pt x="28268" y="64554"/>
                </a:cubicBezTo>
                <a:cubicBezTo>
                  <a:pt x="28268" y="64404"/>
                  <a:pt x="28289" y="64254"/>
                  <a:pt x="28332" y="64126"/>
                </a:cubicBezTo>
                <a:cubicBezTo>
                  <a:pt x="29532" y="63847"/>
                  <a:pt x="30711" y="63504"/>
                  <a:pt x="31889" y="63076"/>
                </a:cubicBezTo>
                <a:close/>
                <a:moveTo>
                  <a:pt x="33240" y="62626"/>
                </a:moveTo>
                <a:cubicBezTo>
                  <a:pt x="33325" y="62969"/>
                  <a:pt x="33390" y="63269"/>
                  <a:pt x="33454" y="63590"/>
                </a:cubicBezTo>
                <a:lnTo>
                  <a:pt x="33432" y="63590"/>
                </a:lnTo>
                <a:cubicBezTo>
                  <a:pt x="31697" y="64040"/>
                  <a:pt x="30025" y="64704"/>
                  <a:pt x="28225" y="64790"/>
                </a:cubicBezTo>
                <a:lnTo>
                  <a:pt x="28225" y="64769"/>
                </a:lnTo>
                <a:cubicBezTo>
                  <a:pt x="28975" y="64662"/>
                  <a:pt x="29918" y="64104"/>
                  <a:pt x="30582" y="63826"/>
                </a:cubicBezTo>
                <a:cubicBezTo>
                  <a:pt x="31482" y="63461"/>
                  <a:pt x="32361" y="63076"/>
                  <a:pt x="33240" y="62626"/>
                </a:cubicBezTo>
                <a:close/>
                <a:moveTo>
                  <a:pt x="30411" y="64662"/>
                </a:moveTo>
                <a:lnTo>
                  <a:pt x="30411" y="64662"/>
                </a:lnTo>
                <a:cubicBezTo>
                  <a:pt x="29682" y="64876"/>
                  <a:pt x="28953" y="65133"/>
                  <a:pt x="28246" y="65412"/>
                </a:cubicBezTo>
                <a:cubicBezTo>
                  <a:pt x="28225" y="65283"/>
                  <a:pt x="28225" y="65133"/>
                  <a:pt x="28225" y="64983"/>
                </a:cubicBezTo>
                <a:cubicBezTo>
                  <a:pt x="28953" y="64962"/>
                  <a:pt x="29704" y="64833"/>
                  <a:pt x="30411" y="64662"/>
                </a:cubicBezTo>
                <a:close/>
                <a:moveTo>
                  <a:pt x="32813" y="64762"/>
                </a:moveTo>
                <a:cubicBezTo>
                  <a:pt x="33059" y="64762"/>
                  <a:pt x="31948" y="65134"/>
                  <a:pt x="31932" y="65134"/>
                </a:cubicBezTo>
                <a:cubicBezTo>
                  <a:pt x="31931" y="65134"/>
                  <a:pt x="31932" y="65133"/>
                  <a:pt x="31932" y="65133"/>
                </a:cubicBezTo>
                <a:lnTo>
                  <a:pt x="31932" y="65133"/>
                </a:lnTo>
                <a:cubicBezTo>
                  <a:pt x="31482" y="65283"/>
                  <a:pt x="31011" y="65433"/>
                  <a:pt x="30561" y="65540"/>
                </a:cubicBezTo>
                <a:cubicBezTo>
                  <a:pt x="29811" y="65712"/>
                  <a:pt x="29103" y="65926"/>
                  <a:pt x="28396" y="66183"/>
                </a:cubicBezTo>
                <a:cubicBezTo>
                  <a:pt x="28396" y="66140"/>
                  <a:pt x="28396" y="66097"/>
                  <a:pt x="28375" y="66055"/>
                </a:cubicBezTo>
                <a:cubicBezTo>
                  <a:pt x="28353" y="65969"/>
                  <a:pt x="28332" y="65883"/>
                  <a:pt x="28311" y="65776"/>
                </a:cubicBezTo>
                <a:cubicBezTo>
                  <a:pt x="29746" y="65712"/>
                  <a:pt x="31097" y="65112"/>
                  <a:pt x="32490" y="64812"/>
                </a:cubicBezTo>
                <a:cubicBezTo>
                  <a:pt x="32663" y="64777"/>
                  <a:pt x="32764" y="64762"/>
                  <a:pt x="32813" y="64762"/>
                </a:cubicBezTo>
                <a:close/>
                <a:moveTo>
                  <a:pt x="33475" y="63783"/>
                </a:moveTo>
                <a:cubicBezTo>
                  <a:pt x="33561" y="64297"/>
                  <a:pt x="33604" y="64812"/>
                  <a:pt x="33582" y="65326"/>
                </a:cubicBezTo>
                <a:lnTo>
                  <a:pt x="33582" y="65347"/>
                </a:lnTo>
                <a:cubicBezTo>
                  <a:pt x="32747" y="65390"/>
                  <a:pt x="31911" y="65497"/>
                  <a:pt x="31097" y="65712"/>
                </a:cubicBezTo>
                <a:cubicBezTo>
                  <a:pt x="30668" y="65797"/>
                  <a:pt x="30261" y="65905"/>
                  <a:pt x="29832" y="66012"/>
                </a:cubicBezTo>
                <a:cubicBezTo>
                  <a:pt x="29725" y="66033"/>
                  <a:pt x="29146" y="66205"/>
                  <a:pt x="28825" y="66269"/>
                </a:cubicBezTo>
                <a:lnTo>
                  <a:pt x="28739" y="66269"/>
                </a:lnTo>
                <a:lnTo>
                  <a:pt x="28868" y="66226"/>
                </a:lnTo>
                <a:cubicBezTo>
                  <a:pt x="30325" y="65690"/>
                  <a:pt x="31889" y="65562"/>
                  <a:pt x="33240" y="64726"/>
                </a:cubicBezTo>
                <a:cubicBezTo>
                  <a:pt x="33300" y="64666"/>
                  <a:pt x="33285" y="64531"/>
                  <a:pt x="33195" y="64531"/>
                </a:cubicBezTo>
                <a:cubicBezTo>
                  <a:pt x="33189" y="64531"/>
                  <a:pt x="33182" y="64532"/>
                  <a:pt x="33175" y="64533"/>
                </a:cubicBezTo>
                <a:cubicBezTo>
                  <a:pt x="31504" y="64704"/>
                  <a:pt x="29939" y="65497"/>
                  <a:pt x="28268" y="65605"/>
                </a:cubicBezTo>
                <a:cubicBezTo>
                  <a:pt x="29082" y="65519"/>
                  <a:pt x="30068" y="64983"/>
                  <a:pt x="30861" y="64726"/>
                </a:cubicBezTo>
                <a:cubicBezTo>
                  <a:pt x="31739" y="64469"/>
                  <a:pt x="32618" y="64147"/>
                  <a:pt x="33475" y="63783"/>
                </a:cubicBezTo>
                <a:close/>
                <a:moveTo>
                  <a:pt x="33561" y="65562"/>
                </a:moveTo>
                <a:lnTo>
                  <a:pt x="33561" y="65562"/>
                </a:lnTo>
                <a:cubicBezTo>
                  <a:pt x="33540" y="65819"/>
                  <a:pt x="33518" y="66097"/>
                  <a:pt x="33454" y="66376"/>
                </a:cubicBezTo>
                <a:lnTo>
                  <a:pt x="33282" y="66397"/>
                </a:lnTo>
                <a:cubicBezTo>
                  <a:pt x="33304" y="66333"/>
                  <a:pt x="33240" y="66269"/>
                  <a:pt x="33175" y="66269"/>
                </a:cubicBezTo>
                <a:cubicBezTo>
                  <a:pt x="33079" y="66269"/>
                  <a:pt x="32597" y="66233"/>
                  <a:pt x="32334" y="66233"/>
                </a:cubicBezTo>
                <a:cubicBezTo>
                  <a:pt x="32251" y="66233"/>
                  <a:pt x="32190" y="66236"/>
                  <a:pt x="32171" y="66246"/>
                </a:cubicBezTo>
                <a:lnTo>
                  <a:pt x="32171" y="66246"/>
                </a:lnTo>
                <a:cubicBezTo>
                  <a:pt x="32620" y="65990"/>
                  <a:pt x="33112" y="65818"/>
                  <a:pt x="33561" y="65562"/>
                </a:cubicBezTo>
                <a:close/>
                <a:moveTo>
                  <a:pt x="33175" y="65540"/>
                </a:moveTo>
                <a:lnTo>
                  <a:pt x="33175" y="65540"/>
                </a:lnTo>
                <a:cubicBezTo>
                  <a:pt x="32811" y="65583"/>
                  <a:pt x="32039" y="66076"/>
                  <a:pt x="31654" y="66269"/>
                </a:cubicBezTo>
                <a:cubicBezTo>
                  <a:pt x="31589" y="66312"/>
                  <a:pt x="31589" y="66419"/>
                  <a:pt x="31675" y="66462"/>
                </a:cubicBezTo>
                <a:cubicBezTo>
                  <a:pt x="30861" y="66462"/>
                  <a:pt x="30068" y="66376"/>
                  <a:pt x="29253" y="66312"/>
                </a:cubicBezTo>
                <a:cubicBezTo>
                  <a:pt x="29875" y="66205"/>
                  <a:pt x="30518" y="66055"/>
                  <a:pt x="31139" y="65883"/>
                </a:cubicBezTo>
                <a:cubicBezTo>
                  <a:pt x="31804" y="65733"/>
                  <a:pt x="32490" y="65605"/>
                  <a:pt x="33175" y="65540"/>
                </a:cubicBezTo>
                <a:close/>
                <a:moveTo>
                  <a:pt x="29704" y="67148"/>
                </a:moveTo>
                <a:cubicBezTo>
                  <a:pt x="30346" y="67190"/>
                  <a:pt x="30968" y="67255"/>
                  <a:pt x="31611" y="67255"/>
                </a:cubicBezTo>
                <a:cubicBezTo>
                  <a:pt x="29318" y="68048"/>
                  <a:pt x="26918" y="68562"/>
                  <a:pt x="24582" y="69183"/>
                </a:cubicBezTo>
                <a:cubicBezTo>
                  <a:pt x="26317" y="68605"/>
                  <a:pt x="28032" y="67940"/>
                  <a:pt x="29704" y="67148"/>
                </a:cubicBezTo>
                <a:close/>
                <a:moveTo>
                  <a:pt x="42112" y="68819"/>
                </a:moveTo>
                <a:lnTo>
                  <a:pt x="42648" y="68991"/>
                </a:lnTo>
                <a:cubicBezTo>
                  <a:pt x="42069" y="69076"/>
                  <a:pt x="41512" y="69226"/>
                  <a:pt x="40955" y="69398"/>
                </a:cubicBezTo>
                <a:cubicBezTo>
                  <a:pt x="41340" y="69226"/>
                  <a:pt x="41705" y="69033"/>
                  <a:pt x="42069" y="68862"/>
                </a:cubicBezTo>
                <a:cubicBezTo>
                  <a:pt x="42090" y="68841"/>
                  <a:pt x="42112" y="68819"/>
                  <a:pt x="42112" y="68819"/>
                </a:cubicBezTo>
                <a:close/>
                <a:moveTo>
                  <a:pt x="34075" y="67062"/>
                </a:moveTo>
                <a:lnTo>
                  <a:pt x="34268" y="67083"/>
                </a:lnTo>
                <a:cubicBezTo>
                  <a:pt x="31380" y="68312"/>
                  <a:pt x="28355" y="69189"/>
                  <a:pt x="25323" y="70031"/>
                </a:cubicBezTo>
                <a:lnTo>
                  <a:pt x="25323" y="70031"/>
                </a:lnTo>
                <a:cubicBezTo>
                  <a:pt x="27621" y="69268"/>
                  <a:pt x="29879" y="68372"/>
                  <a:pt x="32061" y="67362"/>
                </a:cubicBezTo>
                <a:cubicBezTo>
                  <a:pt x="32211" y="67362"/>
                  <a:pt x="32318" y="67319"/>
                  <a:pt x="32339" y="67255"/>
                </a:cubicBezTo>
                <a:cubicBezTo>
                  <a:pt x="32854" y="67233"/>
                  <a:pt x="33390" y="67190"/>
                  <a:pt x="33904" y="67126"/>
                </a:cubicBezTo>
                <a:cubicBezTo>
                  <a:pt x="33968" y="67105"/>
                  <a:pt x="34033" y="67083"/>
                  <a:pt x="34075" y="67062"/>
                </a:cubicBezTo>
                <a:close/>
                <a:moveTo>
                  <a:pt x="28032" y="66998"/>
                </a:moveTo>
                <a:lnTo>
                  <a:pt x="28289" y="67019"/>
                </a:lnTo>
                <a:cubicBezTo>
                  <a:pt x="26553" y="67533"/>
                  <a:pt x="24860" y="68198"/>
                  <a:pt x="23124" y="68626"/>
                </a:cubicBezTo>
                <a:cubicBezTo>
                  <a:pt x="20638" y="69226"/>
                  <a:pt x="18174" y="69976"/>
                  <a:pt x="15752" y="70834"/>
                </a:cubicBezTo>
                <a:lnTo>
                  <a:pt x="15752" y="70834"/>
                </a:lnTo>
                <a:cubicBezTo>
                  <a:pt x="17767" y="69548"/>
                  <a:pt x="20167" y="68798"/>
                  <a:pt x="22481" y="68219"/>
                </a:cubicBezTo>
                <a:cubicBezTo>
                  <a:pt x="24324" y="67748"/>
                  <a:pt x="26232" y="67555"/>
                  <a:pt x="28032" y="66998"/>
                </a:cubicBezTo>
                <a:close/>
                <a:moveTo>
                  <a:pt x="20381" y="70497"/>
                </a:moveTo>
                <a:lnTo>
                  <a:pt x="20381" y="70497"/>
                </a:lnTo>
                <a:cubicBezTo>
                  <a:pt x="18191" y="71326"/>
                  <a:pt x="16036" y="72258"/>
                  <a:pt x="13802" y="72955"/>
                </a:cubicBezTo>
                <a:lnTo>
                  <a:pt x="13802" y="72955"/>
                </a:lnTo>
                <a:lnTo>
                  <a:pt x="14552" y="72591"/>
                </a:lnTo>
                <a:cubicBezTo>
                  <a:pt x="15388" y="72227"/>
                  <a:pt x="16245" y="71905"/>
                  <a:pt x="17102" y="71584"/>
                </a:cubicBezTo>
                <a:cubicBezTo>
                  <a:pt x="18183" y="71191"/>
                  <a:pt x="19281" y="70834"/>
                  <a:pt x="20381" y="70497"/>
                </a:cubicBezTo>
                <a:close/>
                <a:moveTo>
                  <a:pt x="28868" y="67062"/>
                </a:moveTo>
                <a:lnTo>
                  <a:pt x="29253" y="67105"/>
                </a:lnTo>
                <a:cubicBezTo>
                  <a:pt x="28953" y="67233"/>
                  <a:pt x="28653" y="67405"/>
                  <a:pt x="28396" y="67533"/>
                </a:cubicBezTo>
                <a:cubicBezTo>
                  <a:pt x="23489" y="69698"/>
                  <a:pt x="18110" y="70619"/>
                  <a:pt x="13266" y="72977"/>
                </a:cubicBezTo>
                <a:cubicBezTo>
                  <a:pt x="13695" y="72377"/>
                  <a:pt x="14873" y="71477"/>
                  <a:pt x="15109" y="71305"/>
                </a:cubicBezTo>
                <a:lnTo>
                  <a:pt x="15109" y="71284"/>
                </a:lnTo>
                <a:cubicBezTo>
                  <a:pt x="15195" y="71219"/>
                  <a:pt x="15302" y="71134"/>
                  <a:pt x="15409" y="71069"/>
                </a:cubicBezTo>
                <a:cubicBezTo>
                  <a:pt x="15409" y="71118"/>
                  <a:pt x="15445" y="71142"/>
                  <a:pt x="15482" y="71142"/>
                </a:cubicBezTo>
                <a:cubicBezTo>
                  <a:pt x="15494" y="71142"/>
                  <a:pt x="15506" y="71139"/>
                  <a:pt x="15516" y="71134"/>
                </a:cubicBezTo>
                <a:cubicBezTo>
                  <a:pt x="18345" y="70062"/>
                  <a:pt x="21238" y="69333"/>
                  <a:pt x="24153" y="68583"/>
                </a:cubicBezTo>
                <a:cubicBezTo>
                  <a:pt x="25525" y="68219"/>
                  <a:pt x="26853" y="67705"/>
                  <a:pt x="28225" y="67255"/>
                </a:cubicBezTo>
                <a:cubicBezTo>
                  <a:pt x="28439" y="67190"/>
                  <a:pt x="28653" y="67126"/>
                  <a:pt x="28868" y="67062"/>
                </a:cubicBezTo>
                <a:close/>
                <a:moveTo>
                  <a:pt x="30732" y="67748"/>
                </a:moveTo>
                <a:lnTo>
                  <a:pt x="30732" y="67748"/>
                </a:lnTo>
                <a:cubicBezTo>
                  <a:pt x="27946" y="68991"/>
                  <a:pt x="24989" y="69934"/>
                  <a:pt x="22096" y="70855"/>
                </a:cubicBezTo>
                <a:cubicBezTo>
                  <a:pt x="21131" y="71155"/>
                  <a:pt x="20188" y="71477"/>
                  <a:pt x="19267" y="71777"/>
                </a:cubicBezTo>
                <a:cubicBezTo>
                  <a:pt x="17381" y="72355"/>
                  <a:pt x="15559" y="73041"/>
                  <a:pt x="13759" y="73834"/>
                </a:cubicBezTo>
                <a:cubicBezTo>
                  <a:pt x="13566" y="73748"/>
                  <a:pt x="13395" y="73663"/>
                  <a:pt x="13223" y="73555"/>
                </a:cubicBezTo>
                <a:cubicBezTo>
                  <a:pt x="13159" y="73512"/>
                  <a:pt x="13116" y="73427"/>
                  <a:pt x="13116" y="73341"/>
                </a:cubicBezTo>
                <a:cubicBezTo>
                  <a:pt x="16352" y="72462"/>
                  <a:pt x="19395" y="71005"/>
                  <a:pt x="22589" y="69955"/>
                </a:cubicBezTo>
                <a:cubicBezTo>
                  <a:pt x="24260" y="69398"/>
                  <a:pt x="26017" y="69012"/>
                  <a:pt x="27732" y="68583"/>
                </a:cubicBezTo>
                <a:cubicBezTo>
                  <a:pt x="28503" y="68391"/>
                  <a:pt x="29296" y="68176"/>
                  <a:pt x="30068" y="67962"/>
                </a:cubicBezTo>
                <a:cubicBezTo>
                  <a:pt x="30304" y="67898"/>
                  <a:pt x="30518" y="67833"/>
                  <a:pt x="30732" y="67748"/>
                </a:cubicBezTo>
                <a:close/>
                <a:moveTo>
                  <a:pt x="44962" y="69805"/>
                </a:moveTo>
                <a:cubicBezTo>
                  <a:pt x="45369" y="69955"/>
                  <a:pt x="45819" y="70105"/>
                  <a:pt x="46248" y="70298"/>
                </a:cubicBezTo>
                <a:lnTo>
                  <a:pt x="46269" y="70298"/>
                </a:lnTo>
                <a:cubicBezTo>
                  <a:pt x="43591" y="71048"/>
                  <a:pt x="41062" y="72227"/>
                  <a:pt x="38404" y="72998"/>
                </a:cubicBezTo>
                <a:cubicBezTo>
                  <a:pt x="37247" y="73341"/>
                  <a:pt x="36111" y="73684"/>
                  <a:pt x="34975" y="74048"/>
                </a:cubicBezTo>
                <a:cubicBezTo>
                  <a:pt x="36240" y="73555"/>
                  <a:pt x="37504" y="73041"/>
                  <a:pt x="38769" y="72527"/>
                </a:cubicBezTo>
                <a:cubicBezTo>
                  <a:pt x="40012" y="71991"/>
                  <a:pt x="41169" y="71198"/>
                  <a:pt x="42433" y="70748"/>
                </a:cubicBezTo>
                <a:cubicBezTo>
                  <a:pt x="43291" y="70491"/>
                  <a:pt x="44148" y="70169"/>
                  <a:pt x="44962" y="69805"/>
                </a:cubicBezTo>
                <a:close/>
                <a:moveTo>
                  <a:pt x="34654" y="67148"/>
                </a:moveTo>
                <a:cubicBezTo>
                  <a:pt x="35576" y="67298"/>
                  <a:pt x="36497" y="67469"/>
                  <a:pt x="37397" y="67640"/>
                </a:cubicBezTo>
                <a:cubicBezTo>
                  <a:pt x="36390" y="68048"/>
                  <a:pt x="35383" y="68412"/>
                  <a:pt x="34375" y="68776"/>
                </a:cubicBezTo>
                <a:cubicBezTo>
                  <a:pt x="33690" y="68948"/>
                  <a:pt x="33004" y="69076"/>
                  <a:pt x="32339" y="69226"/>
                </a:cubicBezTo>
                <a:cubicBezTo>
                  <a:pt x="30496" y="69612"/>
                  <a:pt x="28696" y="70234"/>
                  <a:pt x="26918" y="70812"/>
                </a:cubicBezTo>
                <a:cubicBezTo>
                  <a:pt x="23189" y="72012"/>
                  <a:pt x="19524" y="73320"/>
                  <a:pt x="15709" y="74198"/>
                </a:cubicBezTo>
                <a:lnTo>
                  <a:pt x="15709" y="74198"/>
                </a:lnTo>
                <a:cubicBezTo>
                  <a:pt x="17059" y="73877"/>
                  <a:pt x="18967" y="73041"/>
                  <a:pt x="20531" y="72527"/>
                </a:cubicBezTo>
                <a:cubicBezTo>
                  <a:pt x="22246" y="71948"/>
                  <a:pt x="23917" y="71198"/>
                  <a:pt x="25653" y="70619"/>
                </a:cubicBezTo>
                <a:cubicBezTo>
                  <a:pt x="28718" y="69591"/>
                  <a:pt x="31889" y="68841"/>
                  <a:pt x="34654" y="67148"/>
                </a:cubicBezTo>
                <a:close/>
                <a:moveTo>
                  <a:pt x="33282" y="67726"/>
                </a:moveTo>
                <a:lnTo>
                  <a:pt x="33282" y="67726"/>
                </a:lnTo>
                <a:cubicBezTo>
                  <a:pt x="30604" y="69098"/>
                  <a:pt x="27560" y="69741"/>
                  <a:pt x="24753" y="70726"/>
                </a:cubicBezTo>
                <a:cubicBezTo>
                  <a:pt x="23167" y="71284"/>
                  <a:pt x="21624" y="71948"/>
                  <a:pt x="20017" y="72484"/>
                </a:cubicBezTo>
                <a:cubicBezTo>
                  <a:pt x="18410" y="72977"/>
                  <a:pt x="16845" y="73577"/>
                  <a:pt x="15324" y="74263"/>
                </a:cubicBezTo>
                <a:cubicBezTo>
                  <a:pt x="14873" y="74177"/>
                  <a:pt x="14445" y="74070"/>
                  <a:pt x="14038" y="73941"/>
                </a:cubicBezTo>
                <a:cubicBezTo>
                  <a:pt x="16138" y="73062"/>
                  <a:pt x="18281" y="72334"/>
                  <a:pt x="20445" y="71627"/>
                </a:cubicBezTo>
                <a:cubicBezTo>
                  <a:pt x="22053" y="71134"/>
                  <a:pt x="23681" y="70705"/>
                  <a:pt x="25310" y="70255"/>
                </a:cubicBezTo>
                <a:cubicBezTo>
                  <a:pt x="26982" y="69784"/>
                  <a:pt x="28653" y="69312"/>
                  <a:pt x="30304" y="68776"/>
                </a:cubicBezTo>
                <a:cubicBezTo>
                  <a:pt x="31054" y="68541"/>
                  <a:pt x="31782" y="68283"/>
                  <a:pt x="32511" y="68005"/>
                </a:cubicBezTo>
                <a:cubicBezTo>
                  <a:pt x="32768" y="67919"/>
                  <a:pt x="33025" y="67812"/>
                  <a:pt x="33282" y="67726"/>
                </a:cubicBezTo>
                <a:close/>
                <a:moveTo>
                  <a:pt x="49698" y="72612"/>
                </a:moveTo>
                <a:cubicBezTo>
                  <a:pt x="49720" y="72677"/>
                  <a:pt x="49763" y="72741"/>
                  <a:pt x="49806" y="72805"/>
                </a:cubicBezTo>
                <a:lnTo>
                  <a:pt x="49806" y="72784"/>
                </a:lnTo>
                <a:cubicBezTo>
                  <a:pt x="49913" y="72934"/>
                  <a:pt x="49913" y="73084"/>
                  <a:pt x="49870" y="73234"/>
                </a:cubicBezTo>
                <a:lnTo>
                  <a:pt x="49784" y="73234"/>
                </a:lnTo>
                <a:cubicBezTo>
                  <a:pt x="49098" y="73512"/>
                  <a:pt x="48391" y="73791"/>
                  <a:pt x="47705" y="74070"/>
                </a:cubicBezTo>
                <a:cubicBezTo>
                  <a:pt x="47277" y="74198"/>
                  <a:pt x="46870" y="74327"/>
                  <a:pt x="46441" y="74434"/>
                </a:cubicBezTo>
                <a:cubicBezTo>
                  <a:pt x="47577" y="73941"/>
                  <a:pt x="48755" y="73427"/>
                  <a:pt x="49698" y="72612"/>
                </a:cubicBezTo>
                <a:close/>
                <a:moveTo>
                  <a:pt x="49677" y="73470"/>
                </a:moveTo>
                <a:lnTo>
                  <a:pt x="49677" y="73470"/>
                </a:lnTo>
                <a:cubicBezTo>
                  <a:pt x="49227" y="73941"/>
                  <a:pt x="48091" y="74241"/>
                  <a:pt x="47105" y="74455"/>
                </a:cubicBezTo>
                <a:lnTo>
                  <a:pt x="47105" y="74434"/>
                </a:lnTo>
                <a:cubicBezTo>
                  <a:pt x="47984" y="74155"/>
                  <a:pt x="48841" y="73834"/>
                  <a:pt x="49677" y="73470"/>
                </a:cubicBezTo>
                <a:close/>
                <a:moveTo>
                  <a:pt x="32961" y="69291"/>
                </a:moveTo>
                <a:cubicBezTo>
                  <a:pt x="31182" y="69912"/>
                  <a:pt x="29403" y="70512"/>
                  <a:pt x="27625" y="71155"/>
                </a:cubicBezTo>
                <a:cubicBezTo>
                  <a:pt x="24324" y="72355"/>
                  <a:pt x="20895" y="73255"/>
                  <a:pt x="17617" y="74584"/>
                </a:cubicBezTo>
                <a:lnTo>
                  <a:pt x="17595" y="74584"/>
                </a:lnTo>
                <a:cubicBezTo>
                  <a:pt x="17017" y="74520"/>
                  <a:pt x="16459" y="74455"/>
                  <a:pt x="15881" y="74348"/>
                </a:cubicBezTo>
                <a:cubicBezTo>
                  <a:pt x="19803" y="73448"/>
                  <a:pt x="23617" y="72077"/>
                  <a:pt x="27453" y="70834"/>
                </a:cubicBezTo>
                <a:cubicBezTo>
                  <a:pt x="29275" y="70255"/>
                  <a:pt x="31097" y="69698"/>
                  <a:pt x="32961" y="69291"/>
                </a:cubicBezTo>
                <a:close/>
                <a:moveTo>
                  <a:pt x="37783" y="67726"/>
                </a:moveTo>
                <a:cubicBezTo>
                  <a:pt x="38512" y="67876"/>
                  <a:pt x="39219" y="68048"/>
                  <a:pt x="39926" y="68219"/>
                </a:cubicBezTo>
                <a:cubicBezTo>
                  <a:pt x="36497" y="69012"/>
                  <a:pt x="33090" y="69976"/>
                  <a:pt x="29746" y="71134"/>
                </a:cubicBezTo>
                <a:cubicBezTo>
                  <a:pt x="26210" y="72312"/>
                  <a:pt x="22739" y="73705"/>
                  <a:pt x="19031" y="74370"/>
                </a:cubicBezTo>
                <a:cubicBezTo>
                  <a:pt x="18731" y="74391"/>
                  <a:pt x="18410" y="74477"/>
                  <a:pt x="18110" y="74584"/>
                </a:cubicBezTo>
                <a:cubicBezTo>
                  <a:pt x="18560" y="74413"/>
                  <a:pt x="19010" y="74241"/>
                  <a:pt x="19460" y="74091"/>
                </a:cubicBezTo>
                <a:cubicBezTo>
                  <a:pt x="20381" y="73748"/>
                  <a:pt x="21303" y="73470"/>
                  <a:pt x="22224" y="73170"/>
                </a:cubicBezTo>
                <a:cubicBezTo>
                  <a:pt x="24046" y="72591"/>
                  <a:pt x="25867" y="72012"/>
                  <a:pt x="27689" y="71348"/>
                </a:cubicBezTo>
                <a:cubicBezTo>
                  <a:pt x="29382" y="70726"/>
                  <a:pt x="31097" y="70148"/>
                  <a:pt x="32811" y="69569"/>
                </a:cubicBezTo>
                <a:cubicBezTo>
                  <a:pt x="33411" y="69355"/>
                  <a:pt x="34011" y="69119"/>
                  <a:pt x="34611" y="68905"/>
                </a:cubicBezTo>
                <a:cubicBezTo>
                  <a:pt x="35726" y="68648"/>
                  <a:pt x="36776" y="68262"/>
                  <a:pt x="37783" y="67726"/>
                </a:cubicBezTo>
                <a:close/>
                <a:moveTo>
                  <a:pt x="48670" y="71584"/>
                </a:moveTo>
                <a:cubicBezTo>
                  <a:pt x="48991" y="71819"/>
                  <a:pt x="49270" y="72077"/>
                  <a:pt x="49505" y="72377"/>
                </a:cubicBezTo>
                <a:cubicBezTo>
                  <a:pt x="48177" y="72848"/>
                  <a:pt x="46805" y="73255"/>
                  <a:pt x="45455" y="73663"/>
                </a:cubicBezTo>
                <a:cubicBezTo>
                  <a:pt x="44726" y="73898"/>
                  <a:pt x="44019" y="74134"/>
                  <a:pt x="43333" y="74413"/>
                </a:cubicBezTo>
                <a:cubicBezTo>
                  <a:pt x="43119" y="74498"/>
                  <a:pt x="42926" y="74584"/>
                  <a:pt x="42733" y="74670"/>
                </a:cubicBezTo>
                <a:cubicBezTo>
                  <a:pt x="43762" y="74048"/>
                  <a:pt x="44876" y="73555"/>
                  <a:pt x="45969" y="73041"/>
                </a:cubicBezTo>
                <a:cubicBezTo>
                  <a:pt x="46377" y="72848"/>
                  <a:pt x="46762" y="72655"/>
                  <a:pt x="47170" y="72441"/>
                </a:cubicBezTo>
                <a:cubicBezTo>
                  <a:pt x="47684" y="72248"/>
                  <a:pt x="48177" y="71991"/>
                  <a:pt x="48627" y="71669"/>
                </a:cubicBezTo>
                <a:cubicBezTo>
                  <a:pt x="48670" y="71648"/>
                  <a:pt x="48670" y="71627"/>
                  <a:pt x="48670" y="71584"/>
                </a:cubicBezTo>
                <a:close/>
                <a:moveTo>
                  <a:pt x="40355" y="68326"/>
                </a:moveTo>
                <a:cubicBezTo>
                  <a:pt x="40826" y="68455"/>
                  <a:pt x="41319" y="68583"/>
                  <a:pt x="41790" y="68733"/>
                </a:cubicBezTo>
                <a:lnTo>
                  <a:pt x="41812" y="68733"/>
                </a:lnTo>
                <a:cubicBezTo>
                  <a:pt x="38576" y="69526"/>
                  <a:pt x="35383" y="70512"/>
                  <a:pt x="32254" y="71691"/>
                </a:cubicBezTo>
                <a:cubicBezTo>
                  <a:pt x="30711" y="72248"/>
                  <a:pt x="29146" y="72720"/>
                  <a:pt x="27582" y="73127"/>
                </a:cubicBezTo>
                <a:cubicBezTo>
                  <a:pt x="25910" y="73555"/>
                  <a:pt x="24303" y="74220"/>
                  <a:pt x="22631" y="74627"/>
                </a:cubicBezTo>
                <a:cubicBezTo>
                  <a:pt x="22373" y="74690"/>
                  <a:pt x="22238" y="74716"/>
                  <a:pt x="22189" y="74716"/>
                </a:cubicBezTo>
                <a:cubicBezTo>
                  <a:pt x="21989" y="74716"/>
                  <a:pt x="23214" y="74289"/>
                  <a:pt x="23403" y="74220"/>
                </a:cubicBezTo>
                <a:cubicBezTo>
                  <a:pt x="24132" y="73984"/>
                  <a:pt x="24882" y="73791"/>
                  <a:pt x="25632" y="73577"/>
                </a:cubicBezTo>
                <a:cubicBezTo>
                  <a:pt x="27282" y="73127"/>
                  <a:pt x="28932" y="72612"/>
                  <a:pt x="30539" y="71991"/>
                </a:cubicBezTo>
                <a:cubicBezTo>
                  <a:pt x="33797" y="70769"/>
                  <a:pt x="36969" y="69355"/>
                  <a:pt x="40312" y="68326"/>
                </a:cubicBezTo>
                <a:close/>
                <a:moveTo>
                  <a:pt x="37933" y="68905"/>
                </a:moveTo>
                <a:cubicBezTo>
                  <a:pt x="37461" y="69055"/>
                  <a:pt x="36990" y="69248"/>
                  <a:pt x="36518" y="69419"/>
                </a:cubicBezTo>
                <a:cubicBezTo>
                  <a:pt x="34633" y="70126"/>
                  <a:pt x="32811" y="70898"/>
                  <a:pt x="30947" y="71627"/>
                </a:cubicBezTo>
                <a:cubicBezTo>
                  <a:pt x="27753" y="72870"/>
                  <a:pt x="24324" y="73427"/>
                  <a:pt x="21217" y="74841"/>
                </a:cubicBezTo>
                <a:cubicBezTo>
                  <a:pt x="21174" y="74841"/>
                  <a:pt x="21174" y="74884"/>
                  <a:pt x="21153" y="74905"/>
                </a:cubicBezTo>
                <a:lnTo>
                  <a:pt x="20724" y="74863"/>
                </a:lnTo>
                <a:cubicBezTo>
                  <a:pt x="19953" y="74820"/>
                  <a:pt x="19160" y="74755"/>
                  <a:pt x="18388" y="74670"/>
                </a:cubicBezTo>
                <a:lnTo>
                  <a:pt x="18367" y="74670"/>
                </a:lnTo>
                <a:cubicBezTo>
                  <a:pt x="21517" y="74198"/>
                  <a:pt x="24517" y="73170"/>
                  <a:pt x="27518" y="72119"/>
                </a:cubicBezTo>
                <a:cubicBezTo>
                  <a:pt x="30947" y="70919"/>
                  <a:pt x="34418" y="69805"/>
                  <a:pt x="37933" y="68905"/>
                </a:cubicBezTo>
                <a:close/>
                <a:moveTo>
                  <a:pt x="49227" y="72720"/>
                </a:moveTo>
                <a:lnTo>
                  <a:pt x="48948" y="72934"/>
                </a:lnTo>
                <a:cubicBezTo>
                  <a:pt x="48734" y="73062"/>
                  <a:pt x="48520" y="73191"/>
                  <a:pt x="48305" y="73320"/>
                </a:cubicBezTo>
                <a:cubicBezTo>
                  <a:pt x="47427" y="73791"/>
                  <a:pt x="46527" y="74198"/>
                  <a:pt x="45605" y="74584"/>
                </a:cubicBezTo>
                <a:cubicBezTo>
                  <a:pt x="45541" y="74605"/>
                  <a:pt x="45541" y="74670"/>
                  <a:pt x="45562" y="74713"/>
                </a:cubicBezTo>
                <a:cubicBezTo>
                  <a:pt x="44491" y="74863"/>
                  <a:pt x="43419" y="74991"/>
                  <a:pt x="42348" y="75077"/>
                </a:cubicBezTo>
                <a:cubicBezTo>
                  <a:pt x="44191" y="74220"/>
                  <a:pt x="46184" y="73684"/>
                  <a:pt x="48134" y="73084"/>
                </a:cubicBezTo>
                <a:cubicBezTo>
                  <a:pt x="48498" y="72955"/>
                  <a:pt x="48863" y="72827"/>
                  <a:pt x="49227" y="72720"/>
                </a:cubicBezTo>
                <a:close/>
                <a:moveTo>
                  <a:pt x="41579" y="68990"/>
                </a:moveTo>
                <a:cubicBezTo>
                  <a:pt x="41581" y="68990"/>
                  <a:pt x="40583" y="69336"/>
                  <a:pt x="40333" y="69419"/>
                </a:cubicBezTo>
                <a:cubicBezTo>
                  <a:pt x="39454" y="69762"/>
                  <a:pt x="38554" y="70019"/>
                  <a:pt x="37676" y="70319"/>
                </a:cubicBezTo>
                <a:cubicBezTo>
                  <a:pt x="36026" y="70898"/>
                  <a:pt x="34375" y="71562"/>
                  <a:pt x="32725" y="72162"/>
                </a:cubicBezTo>
                <a:cubicBezTo>
                  <a:pt x="29918" y="73212"/>
                  <a:pt x="26853" y="73770"/>
                  <a:pt x="24196" y="75163"/>
                </a:cubicBezTo>
                <a:cubicBezTo>
                  <a:pt x="23409" y="75121"/>
                  <a:pt x="22623" y="75040"/>
                  <a:pt x="21836" y="74976"/>
                </a:cubicBezTo>
                <a:lnTo>
                  <a:pt x="21836" y="74976"/>
                </a:lnTo>
                <a:cubicBezTo>
                  <a:pt x="23029" y="74761"/>
                  <a:pt x="24201" y="74424"/>
                  <a:pt x="25332" y="74005"/>
                </a:cubicBezTo>
                <a:cubicBezTo>
                  <a:pt x="27003" y="73427"/>
                  <a:pt x="28761" y="73041"/>
                  <a:pt x="30454" y="72527"/>
                </a:cubicBezTo>
                <a:cubicBezTo>
                  <a:pt x="33861" y="71455"/>
                  <a:pt x="37161" y="70105"/>
                  <a:pt x="40655" y="69226"/>
                </a:cubicBezTo>
                <a:cubicBezTo>
                  <a:pt x="40955" y="69141"/>
                  <a:pt x="41276" y="69055"/>
                  <a:pt x="41576" y="68991"/>
                </a:cubicBezTo>
                <a:cubicBezTo>
                  <a:pt x="41578" y="68990"/>
                  <a:pt x="41579" y="68990"/>
                  <a:pt x="41579" y="68990"/>
                </a:cubicBezTo>
                <a:close/>
                <a:moveTo>
                  <a:pt x="36540" y="71048"/>
                </a:moveTo>
                <a:lnTo>
                  <a:pt x="36540" y="71048"/>
                </a:lnTo>
                <a:cubicBezTo>
                  <a:pt x="35790" y="71369"/>
                  <a:pt x="35040" y="71669"/>
                  <a:pt x="34290" y="71927"/>
                </a:cubicBezTo>
                <a:cubicBezTo>
                  <a:pt x="32682" y="72505"/>
                  <a:pt x="31054" y="73062"/>
                  <a:pt x="29403" y="73577"/>
                </a:cubicBezTo>
                <a:cubicBezTo>
                  <a:pt x="27839" y="74091"/>
                  <a:pt x="25975" y="74455"/>
                  <a:pt x="24560" y="75184"/>
                </a:cubicBezTo>
                <a:cubicBezTo>
                  <a:pt x="27218" y="73770"/>
                  <a:pt x="30411" y="73234"/>
                  <a:pt x="33218" y="72184"/>
                </a:cubicBezTo>
                <a:lnTo>
                  <a:pt x="33218" y="72205"/>
                </a:lnTo>
                <a:cubicBezTo>
                  <a:pt x="34290" y="71798"/>
                  <a:pt x="35426" y="71434"/>
                  <a:pt x="36540" y="71048"/>
                </a:cubicBezTo>
                <a:close/>
                <a:moveTo>
                  <a:pt x="47555" y="70877"/>
                </a:moveTo>
                <a:cubicBezTo>
                  <a:pt x="47898" y="71069"/>
                  <a:pt x="48220" y="71262"/>
                  <a:pt x="48541" y="71498"/>
                </a:cubicBezTo>
                <a:lnTo>
                  <a:pt x="48563" y="71498"/>
                </a:lnTo>
                <a:cubicBezTo>
                  <a:pt x="47941" y="71841"/>
                  <a:pt x="47298" y="72162"/>
                  <a:pt x="46655" y="72484"/>
                </a:cubicBezTo>
                <a:lnTo>
                  <a:pt x="46462" y="72548"/>
                </a:lnTo>
                <a:cubicBezTo>
                  <a:pt x="45112" y="73062"/>
                  <a:pt x="43741" y="73362"/>
                  <a:pt x="42391" y="73920"/>
                </a:cubicBezTo>
                <a:cubicBezTo>
                  <a:pt x="41640" y="74241"/>
                  <a:pt x="40890" y="74563"/>
                  <a:pt x="40119" y="74841"/>
                </a:cubicBezTo>
                <a:cubicBezTo>
                  <a:pt x="39680" y="75009"/>
                  <a:pt x="39220" y="75135"/>
                  <a:pt x="38760" y="75261"/>
                </a:cubicBezTo>
                <a:lnTo>
                  <a:pt x="38760" y="75261"/>
                </a:lnTo>
                <a:cubicBezTo>
                  <a:pt x="39033" y="75175"/>
                  <a:pt x="39378" y="74814"/>
                  <a:pt x="39605" y="74670"/>
                </a:cubicBezTo>
                <a:cubicBezTo>
                  <a:pt x="42133" y="73127"/>
                  <a:pt x="45134" y="72612"/>
                  <a:pt x="47555" y="70877"/>
                </a:cubicBezTo>
                <a:close/>
                <a:moveTo>
                  <a:pt x="42557" y="69210"/>
                </a:moveTo>
                <a:cubicBezTo>
                  <a:pt x="42006" y="69326"/>
                  <a:pt x="41374" y="69744"/>
                  <a:pt x="40826" y="69976"/>
                </a:cubicBezTo>
                <a:cubicBezTo>
                  <a:pt x="39969" y="70362"/>
                  <a:pt x="39090" y="70705"/>
                  <a:pt x="38190" y="71027"/>
                </a:cubicBezTo>
                <a:cubicBezTo>
                  <a:pt x="36690" y="71584"/>
                  <a:pt x="35147" y="72077"/>
                  <a:pt x="33604" y="72570"/>
                </a:cubicBezTo>
                <a:cubicBezTo>
                  <a:pt x="31139" y="73341"/>
                  <a:pt x="28525" y="73877"/>
                  <a:pt x="26317" y="75291"/>
                </a:cubicBezTo>
                <a:cubicBezTo>
                  <a:pt x="25843" y="75271"/>
                  <a:pt x="25368" y="75250"/>
                  <a:pt x="24894" y="75210"/>
                </a:cubicBezTo>
                <a:lnTo>
                  <a:pt x="24894" y="75210"/>
                </a:lnTo>
                <a:cubicBezTo>
                  <a:pt x="27897" y="74294"/>
                  <a:pt x="30900" y="73335"/>
                  <a:pt x="33861" y="72291"/>
                </a:cubicBezTo>
                <a:cubicBezTo>
                  <a:pt x="36746" y="71287"/>
                  <a:pt x="39566" y="69814"/>
                  <a:pt x="42557" y="69210"/>
                </a:cubicBezTo>
                <a:close/>
                <a:moveTo>
                  <a:pt x="45712" y="72934"/>
                </a:moveTo>
                <a:cubicBezTo>
                  <a:pt x="44384" y="73534"/>
                  <a:pt x="43098" y="74241"/>
                  <a:pt x="41855" y="75013"/>
                </a:cubicBezTo>
                <a:cubicBezTo>
                  <a:pt x="41790" y="75013"/>
                  <a:pt x="41726" y="75056"/>
                  <a:pt x="41705" y="75120"/>
                </a:cubicBezTo>
                <a:lnTo>
                  <a:pt x="41640" y="75163"/>
                </a:lnTo>
                <a:cubicBezTo>
                  <a:pt x="40869" y="75227"/>
                  <a:pt x="40097" y="75270"/>
                  <a:pt x="39326" y="75313"/>
                </a:cubicBezTo>
                <a:cubicBezTo>
                  <a:pt x="40998" y="74798"/>
                  <a:pt x="42562" y="74048"/>
                  <a:pt x="44191" y="73427"/>
                </a:cubicBezTo>
                <a:cubicBezTo>
                  <a:pt x="44705" y="73234"/>
                  <a:pt x="45219" y="73084"/>
                  <a:pt x="45712" y="72934"/>
                </a:cubicBezTo>
                <a:close/>
                <a:moveTo>
                  <a:pt x="43033" y="69119"/>
                </a:moveTo>
                <a:cubicBezTo>
                  <a:pt x="43269" y="69205"/>
                  <a:pt x="43526" y="69291"/>
                  <a:pt x="43762" y="69398"/>
                </a:cubicBezTo>
                <a:lnTo>
                  <a:pt x="44512" y="69655"/>
                </a:lnTo>
                <a:cubicBezTo>
                  <a:pt x="41662" y="70684"/>
                  <a:pt x="38833" y="71798"/>
                  <a:pt x="35876" y="72634"/>
                </a:cubicBezTo>
                <a:cubicBezTo>
                  <a:pt x="34311" y="73084"/>
                  <a:pt x="32725" y="73512"/>
                  <a:pt x="31161" y="74048"/>
                </a:cubicBezTo>
                <a:cubicBezTo>
                  <a:pt x="29811" y="74520"/>
                  <a:pt x="28503" y="75141"/>
                  <a:pt x="27068" y="75334"/>
                </a:cubicBezTo>
                <a:lnTo>
                  <a:pt x="26768" y="75334"/>
                </a:lnTo>
                <a:cubicBezTo>
                  <a:pt x="27089" y="75163"/>
                  <a:pt x="27710" y="74755"/>
                  <a:pt x="27925" y="74648"/>
                </a:cubicBezTo>
                <a:cubicBezTo>
                  <a:pt x="28675" y="74305"/>
                  <a:pt x="29446" y="74027"/>
                  <a:pt x="30218" y="73791"/>
                </a:cubicBezTo>
                <a:cubicBezTo>
                  <a:pt x="31504" y="73384"/>
                  <a:pt x="32832" y="73020"/>
                  <a:pt x="34118" y="72612"/>
                </a:cubicBezTo>
                <a:cubicBezTo>
                  <a:pt x="37161" y="71648"/>
                  <a:pt x="40183" y="70641"/>
                  <a:pt x="43012" y="69119"/>
                </a:cubicBezTo>
                <a:close/>
                <a:moveTo>
                  <a:pt x="46398" y="70362"/>
                </a:moveTo>
                <a:lnTo>
                  <a:pt x="46398" y="70362"/>
                </a:lnTo>
                <a:cubicBezTo>
                  <a:pt x="46698" y="70491"/>
                  <a:pt x="46998" y="70641"/>
                  <a:pt x="47298" y="70769"/>
                </a:cubicBezTo>
                <a:cubicBezTo>
                  <a:pt x="43248" y="72420"/>
                  <a:pt x="39262" y="74370"/>
                  <a:pt x="34975" y="75356"/>
                </a:cubicBezTo>
                <a:cubicBezTo>
                  <a:pt x="34827" y="75389"/>
                  <a:pt x="34716" y="75422"/>
                  <a:pt x="34644" y="75435"/>
                </a:cubicBezTo>
                <a:lnTo>
                  <a:pt x="34644" y="75435"/>
                </a:lnTo>
                <a:cubicBezTo>
                  <a:pt x="34747" y="75394"/>
                  <a:pt x="34847" y="75343"/>
                  <a:pt x="34933" y="75291"/>
                </a:cubicBezTo>
                <a:cubicBezTo>
                  <a:pt x="35597" y="74948"/>
                  <a:pt x="36283" y="74670"/>
                  <a:pt x="36969" y="74391"/>
                </a:cubicBezTo>
                <a:cubicBezTo>
                  <a:pt x="37933" y="74005"/>
                  <a:pt x="38897" y="73620"/>
                  <a:pt x="39840" y="73255"/>
                </a:cubicBezTo>
                <a:cubicBezTo>
                  <a:pt x="42048" y="72398"/>
                  <a:pt x="44212" y="71477"/>
                  <a:pt x="46355" y="70491"/>
                </a:cubicBezTo>
                <a:cubicBezTo>
                  <a:pt x="46398" y="70469"/>
                  <a:pt x="46419" y="70405"/>
                  <a:pt x="46398" y="70362"/>
                </a:cubicBezTo>
                <a:close/>
                <a:moveTo>
                  <a:pt x="47148" y="70919"/>
                </a:moveTo>
                <a:cubicBezTo>
                  <a:pt x="46720" y="71219"/>
                  <a:pt x="46269" y="71477"/>
                  <a:pt x="45798" y="71712"/>
                </a:cubicBezTo>
                <a:cubicBezTo>
                  <a:pt x="44812" y="72184"/>
                  <a:pt x="43826" y="72612"/>
                  <a:pt x="42819" y="72977"/>
                </a:cubicBezTo>
                <a:cubicBezTo>
                  <a:pt x="41212" y="73620"/>
                  <a:pt x="39647" y="74284"/>
                  <a:pt x="38276" y="75334"/>
                </a:cubicBezTo>
                <a:lnTo>
                  <a:pt x="37740" y="75356"/>
                </a:lnTo>
                <a:cubicBezTo>
                  <a:pt x="36990" y="75398"/>
                  <a:pt x="36197" y="75420"/>
                  <a:pt x="35426" y="75441"/>
                </a:cubicBezTo>
                <a:lnTo>
                  <a:pt x="35426" y="75420"/>
                </a:lnTo>
                <a:cubicBezTo>
                  <a:pt x="37119" y="74970"/>
                  <a:pt x="38790" y="74413"/>
                  <a:pt x="40419" y="73748"/>
                </a:cubicBezTo>
                <a:cubicBezTo>
                  <a:pt x="42283" y="73062"/>
                  <a:pt x="44105" y="72462"/>
                  <a:pt x="45884" y="71584"/>
                </a:cubicBezTo>
                <a:cubicBezTo>
                  <a:pt x="46334" y="71412"/>
                  <a:pt x="46741" y="71177"/>
                  <a:pt x="47148" y="70919"/>
                </a:cubicBezTo>
                <a:close/>
                <a:moveTo>
                  <a:pt x="41790" y="70855"/>
                </a:moveTo>
                <a:lnTo>
                  <a:pt x="41790" y="70855"/>
                </a:lnTo>
                <a:cubicBezTo>
                  <a:pt x="41019" y="71198"/>
                  <a:pt x="40269" y="71584"/>
                  <a:pt x="39476" y="71969"/>
                </a:cubicBezTo>
                <a:cubicBezTo>
                  <a:pt x="36647" y="73320"/>
                  <a:pt x="33625" y="74391"/>
                  <a:pt x="30668" y="75463"/>
                </a:cubicBezTo>
                <a:cubicBezTo>
                  <a:pt x="29768" y="75441"/>
                  <a:pt x="28868" y="75420"/>
                  <a:pt x="27989" y="75377"/>
                </a:cubicBezTo>
                <a:cubicBezTo>
                  <a:pt x="28525" y="75248"/>
                  <a:pt x="29061" y="75077"/>
                  <a:pt x="29596" y="74863"/>
                </a:cubicBezTo>
                <a:cubicBezTo>
                  <a:pt x="31054" y="74327"/>
                  <a:pt x="32490" y="73791"/>
                  <a:pt x="33990" y="73384"/>
                </a:cubicBezTo>
                <a:cubicBezTo>
                  <a:pt x="36647" y="72612"/>
                  <a:pt x="39219" y="71777"/>
                  <a:pt x="41790" y="70855"/>
                </a:cubicBezTo>
                <a:close/>
                <a:moveTo>
                  <a:pt x="44769" y="70962"/>
                </a:moveTo>
                <a:lnTo>
                  <a:pt x="43976" y="71327"/>
                </a:lnTo>
                <a:cubicBezTo>
                  <a:pt x="42605" y="71927"/>
                  <a:pt x="41190" y="72484"/>
                  <a:pt x="39797" y="73041"/>
                </a:cubicBezTo>
                <a:cubicBezTo>
                  <a:pt x="37911" y="73770"/>
                  <a:pt x="35983" y="74455"/>
                  <a:pt x="34183" y="75441"/>
                </a:cubicBezTo>
                <a:cubicBezTo>
                  <a:pt x="33218" y="75463"/>
                  <a:pt x="32254" y="75463"/>
                  <a:pt x="31289" y="75463"/>
                </a:cubicBezTo>
                <a:lnTo>
                  <a:pt x="31289" y="75441"/>
                </a:lnTo>
                <a:cubicBezTo>
                  <a:pt x="33497" y="74713"/>
                  <a:pt x="35704" y="74005"/>
                  <a:pt x="37933" y="73341"/>
                </a:cubicBezTo>
                <a:cubicBezTo>
                  <a:pt x="40269" y="72634"/>
                  <a:pt x="42476" y="71777"/>
                  <a:pt x="44769" y="70962"/>
                </a:cubicBezTo>
                <a:close/>
                <a:moveTo>
                  <a:pt x="34590" y="75455"/>
                </a:moveTo>
                <a:lnTo>
                  <a:pt x="34590" y="75463"/>
                </a:lnTo>
                <a:lnTo>
                  <a:pt x="34568" y="75463"/>
                </a:lnTo>
                <a:cubicBezTo>
                  <a:pt x="34575" y="75460"/>
                  <a:pt x="34583" y="75458"/>
                  <a:pt x="34590" y="75455"/>
                </a:cubicBezTo>
                <a:close/>
                <a:moveTo>
                  <a:pt x="43131" y="1"/>
                </a:moveTo>
                <a:cubicBezTo>
                  <a:pt x="41579" y="1"/>
                  <a:pt x="41270" y="2536"/>
                  <a:pt x="40655" y="3712"/>
                </a:cubicBezTo>
                <a:cubicBezTo>
                  <a:pt x="40633" y="3755"/>
                  <a:pt x="40633" y="3798"/>
                  <a:pt x="40633" y="3841"/>
                </a:cubicBezTo>
                <a:cubicBezTo>
                  <a:pt x="37552" y="2779"/>
                  <a:pt x="34340" y="2266"/>
                  <a:pt x="31139" y="2266"/>
                </a:cubicBezTo>
                <a:cubicBezTo>
                  <a:pt x="22650" y="2266"/>
                  <a:pt x="14243" y="5871"/>
                  <a:pt x="8594" y="12392"/>
                </a:cubicBezTo>
                <a:cubicBezTo>
                  <a:pt x="879" y="21264"/>
                  <a:pt x="1" y="34316"/>
                  <a:pt x="6237" y="44217"/>
                </a:cubicBezTo>
                <a:cubicBezTo>
                  <a:pt x="9216" y="48910"/>
                  <a:pt x="13545" y="52617"/>
                  <a:pt x="18667" y="54825"/>
                </a:cubicBezTo>
                <a:cubicBezTo>
                  <a:pt x="18152" y="56111"/>
                  <a:pt x="15109" y="58940"/>
                  <a:pt x="16845" y="60204"/>
                </a:cubicBezTo>
                <a:cubicBezTo>
                  <a:pt x="17173" y="60452"/>
                  <a:pt x="17487" y="60560"/>
                  <a:pt x="17785" y="60560"/>
                </a:cubicBezTo>
                <a:cubicBezTo>
                  <a:pt x="18673" y="60560"/>
                  <a:pt x="19423" y="59597"/>
                  <a:pt x="20017" y="58490"/>
                </a:cubicBezTo>
                <a:cubicBezTo>
                  <a:pt x="22696" y="59733"/>
                  <a:pt x="25825" y="60075"/>
                  <a:pt x="28782" y="60225"/>
                </a:cubicBezTo>
                <a:cubicBezTo>
                  <a:pt x="28311" y="62176"/>
                  <a:pt x="26918" y="64254"/>
                  <a:pt x="27603" y="66269"/>
                </a:cubicBezTo>
                <a:cubicBezTo>
                  <a:pt x="27603" y="66269"/>
                  <a:pt x="27603" y="66290"/>
                  <a:pt x="27625" y="66312"/>
                </a:cubicBezTo>
                <a:cubicBezTo>
                  <a:pt x="25889" y="66826"/>
                  <a:pt x="24046" y="67019"/>
                  <a:pt x="22267" y="67448"/>
                </a:cubicBezTo>
                <a:cubicBezTo>
                  <a:pt x="19717" y="68069"/>
                  <a:pt x="17167" y="68948"/>
                  <a:pt x="14959" y="70426"/>
                </a:cubicBezTo>
                <a:cubicBezTo>
                  <a:pt x="14145" y="70962"/>
                  <a:pt x="11595" y="72634"/>
                  <a:pt x="12409" y="73855"/>
                </a:cubicBezTo>
                <a:cubicBezTo>
                  <a:pt x="13159" y="75034"/>
                  <a:pt x="15581" y="75141"/>
                  <a:pt x="16781" y="75313"/>
                </a:cubicBezTo>
                <a:cubicBezTo>
                  <a:pt x="21603" y="75956"/>
                  <a:pt x="26553" y="76191"/>
                  <a:pt x="31397" y="76256"/>
                </a:cubicBezTo>
                <a:cubicBezTo>
                  <a:pt x="32234" y="76270"/>
                  <a:pt x="33073" y="76278"/>
                  <a:pt x="33914" y="76278"/>
                </a:cubicBezTo>
                <a:cubicBezTo>
                  <a:pt x="38089" y="76278"/>
                  <a:pt x="42295" y="76073"/>
                  <a:pt x="46398" y="75377"/>
                </a:cubicBezTo>
                <a:cubicBezTo>
                  <a:pt x="47641" y="75184"/>
                  <a:pt x="49205" y="74948"/>
                  <a:pt x="50191" y="74091"/>
                </a:cubicBezTo>
                <a:cubicBezTo>
                  <a:pt x="51306" y="73148"/>
                  <a:pt x="50277" y="71884"/>
                  <a:pt x="49420" y="71262"/>
                </a:cubicBezTo>
                <a:cubicBezTo>
                  <a:pt x="45176" y="68133"/>
                  <a:pt x="39347" y="67126"/>
                  <a:pt x="34290" y="66269"/>
                </a:cubicBezTo>
                <a:cubicBezTo>
                  <a:pt x="34611" y="64233"/>
                  <a:pt x="34033" y="62176"/>
                  <a:pt x="33304" y="60268"/>
                </a:cubicBezTo>
                <a:cubicBezTo>
                  <a:pt x="35233" y="60161"/>
                  <a:pt x="37140" y="59925"/>
                  <a:pt x="39004" y="59540"/>
                </a:cubicBezTo>
                <a:cubicBezTo>
                  <a:pt x="43548" y="58618"/>
                  <a:pt x="47834" y="56754"/>
                  <a:pt x="51606" y="54032"/>
                </a:cubicBezTo>
                <a:cubicBezTo>
                  <a:pt x="60435" y="47646"/>
                  <a:pt x="64807" y="35751"/>
                  <a:pt x="62878" y="25100"/>
                </a:cubicBezTo>
                <a:cubicBezTo>
                  <a:pt x="61957" y="20128"/>
                  <a:pt x="59707" y="15135"/>
                  <a:pt x="56749" y="11020"/>
                </a:cubicBezTo>
                <a:cubicBezTo>
                  <a:pt x="53770" y="6841"/>
                  <a:pt x="49634" y="4141"/>
                  <a:pt x="45091" y="1869"/>
                </a:cubicBezTo>
                <a:cubicBezTo>
                  <a:pt x="45048" y="1848"/>
                  <a:pt x="45005" y="1827"/>
                  <a:pt x="44962" y="1827"/>
                </a:cubicBezTo>
                <a:cubicBezTo>
                  <a:pt x="45091" y="1184"/>
                  <a:pt x="44726" y="541"/>
                  <a:pt x="44126" y="284"/>
                </a:cubicBezTo>
                <a:cubicBezTo>
                  <a:pt x="43746" y="87"/>
                  <a:pt x="43418" y="1"/>
                  <a:pt x="4313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22" name="Google Shape;3322;p27"/>
          <p:cNvGrpSpPr/>
          <p:nvPr/>
        </p:nvGrpSpPr>
        <p:grpSpPr>
          <a:xfrm>
            <a:off x="924781" y="2115794"/>
            <a:ext cx="1215733" cy="1165026"/>
            <a:chOff x="1074272" y="2258899"/>
            <a:chExt cx="1066339" cy="1021774"/>
          </a:xfrm>
        </p:grpSpPr>
        <p:sp>
          <p:nvSpPr>
            <p:cNvPr id="3323" name="Google Shape;3323;p27"/>
            <p:cNvSpPr/>
            <p:nvPr/>
          </p:nvSpPr>
          <p:spPr>
            <a:xfrm>
              <a:off x="1074272" y="2258899"/>
              <a:ext cx="1066339" cy="1021774"/>
            </a:xfrm>
            <a:custGeom>
              <a:rect b="b" l="l" r="r" t="t"/>
              <a:pathLst>
                <a:path extrusionOk="0" h="25243" w="26344">
                  <a:moveTo>
                    <a:pt x="869" y="290"/>
                  </a:moveTo>
                  <a:cubicBezTo>
                    <a:pt x="788" y="612"/>
                    <a:pt x="740" y="933"/>
                    <a:pt x="708" y="1271"/>
                  </a:cubicBezTo>
                  <a:cubicBezTo>
                    <a:pt x="676" y="949"/>
                    <a:pt x="676" y="628"/>
                    <a:pt x="708" y="306"/>
                  </a:cubicBezTo>
                  <a:lnTo>
                    <a:pt x="837" y="290"/>
                  </a:lnTo>
                  <a:close/>
                  <a:moveTo>
                    <a:pt x="901" y="6880"/>
                  </a:moveTo>
                  <a:cubicBezTo>
                    <a:pt x="965" y="7973"/>
                    <a:pt x="1046" y="9066"/>
                    <a:pt x="1142" y="10159"/>
                  </a:cubicBezTo>
                  <a:cubicBezTo>
                    <a:pt x="1463" y="13518"/>
                    <a:pt x="1962" y="16861"/>
                    <a:pt x="2669" y="20172"/>
                  </a:cubicBezTo>
                  <a:cubicBezTo>
                    <a:pt x="2846" y="21039"/>
                    <a:pt x="3071" y="21907"/>
                    <a:pt x="3344" y="22743"/>
                  </a:cubicBezTo>
                  <a:cubicBezTo>
                    <a:pt x="3505" y="23225"/>
                    <a:pt x="3681" y="23691"/>
                    <a:pt x="3874" y="24157"/>
                  </a:cubicBezTo>
                  <a:lnTo>
                    <a:pt x="3762" y="24174"/>
                  </a:lnTo>
                  <a:lnTo>
                    <a:pt x="3312" y="24174"/>
                  </a:lnTo>
                  <a:cubicBezTo>
                    <a:pt x="3006" y="24174"/>
                    <a:pt x="2701" y="24174"/>
                    <a:pt x="2396" y="24190"/>
                  </a:cubicBezTo>
                  <a:lnTo>
                    <a:pt x="1447" y="24206"/>
                  </a:lnTo>
                  <a:lnTo>
                    <a:pt x="1351" y="24206"/>
                  </a:lnTo>
                  <a:cubicBezTo>
                    <a:pt x="1351" y="23370"/>
                    <a:pt x="1335" y="22518"/>
                    <a:pt x="1319" y="21682"/>
                  </a:cubicBezTo>
                  <a:cubicBezTo>
                    <a:pt x="1271" y="19866"/>
                    <a:pt x="1222" y="18066"/>
                    <a:pt x="1158" y="16250"/>
                  </a:cubicBezTo>
                  <a:cubicBezTo>
                    <a:pt x="1110" y="14128"/>
                    <a:pt x="1046" y="12023"/>
                    <a:pt x="981" y="9901"/>
                  </a:cubicBezTo>
                  <a:cubicBezTo>
                    <a:pt x="949" y="8889"/>
                    <a:pt x="917" y="7892"/>
                    <a:pt x="901" y="6880"/>
                  </a:cubicBezTo>
                  <a:close/>
                  <a:moveTo>
                    <a:pt x="595" y="322"/>
                  </a:moveTo>
                  <a:lnTo>
                    <a:pt x="595" y="322"/>
                  </a:lnTo>
                  <a:cubicBezTo>
                    <a:pt x="547" y="965"/>
                    <a:pt x="644" y="1624"/>
                    <a:pt x="644" y="2267"/>
                  </a:cubicBezTo>
                  <a:lnTo>
                    <a:pt x="644" y="2637"/>
                  </a:lnTo>
                  <a:cubicBezTo>
                    <a:pt x="644" y="3119"/>
                    <a:pt x="660" y="3617"/>
                    <a:pt x="676" y="4099"/>
                  </a:cubicBezTo>
                  <a:cubicBezTo>
                    <a:pt x="724" y="5787"/>
                    <a:pt x="772" y="7475"/>
                    <a:pt x="821" y="9162"/>
                  </a:cubicBezTo>
                  <a:cubicBezTo>
                    <a:pt x="869" y="11268"/>
                    <a:pt x="933" y="13389"/>
                    <a:pt x="997" y="15495"/>
                  </a:cubicBezTo>
                  <a:cubicBezTo>
                    <a:pt x="1046" y="17375"/>
                    <a:pt x="1110" y="19255"/>
                    <a:pt x="1158" y="21152"/>
                  </a:cubicBezTo>
                  <a:cubicBezTo>
                    <a:pt x="1190" y="22165"/>
                    <a:pt x="1222" y="23177"/>
                    <a:pt x="1271" y="24190"/>
                  </a:cubicBezTo>
                  <a:lnTo>
                    <a:pt x="1271" y="24206"/>
                  </a:lnTo>
                  <a:cubicBezTo>
                    <a:pt x="1142" y="24206"/>
                    <a:pt x="1013" y="24206"/>
                    <a:pt x="885" y="24222"/>
                  </a:cubicBezTo>
                  <a:cubicBezTo>
                    <a:pt x="885" y="23418"/>
                    <a:pt x="885" y="22615"/>
                    <a:pt x="885" y="21811"/>
                  </a:cubicBezTo>
                  <a:cubicBezTo>
                    <a:pt x="853" y="19979"/>
                    <a:pt x="804" y="18146"/>
                    <a:pt x="772" y="16330"/>
                  </a:cubicBezTo>
                  <a:lnTo>
                    <a:pt x="660" y="9950"/>
                  </a:lnTo>
                  <a:cubicBezTo>
                    <a:pt x="628" y="8166"/>
                    <a:pt x="579" y="6382"/>
                    <a:pt x="547" y="4598"/>
                  </a:cubicBezTo>
                  <a:cubicBezTo>
                    <a:pt x="531" y="3617"/>
                    <a:pt x="547" y="2621"/>
                    <a:pt x="483" y="1640"/>
                  </a:cubicBezTo>
                  <a:cubicBezTo>
                    <a:pt x="435" y="1206"/>
                    <a:pt x="435" y="772"/>
                    <a:pt x="451" y="354"/>
                  </a:cubicBezTo>
                  <a:lnTo>
                    <a:pt x="515" y="338"/>
                  </a:lnTo>
                  <a:lnTo>
                    <a:pt x="595" y="322"/>
                  </a:lnTo>
                  <a:close/>
                  <a:moveTo>
                    <a:pt x="338" y="981"/>
                  </a:moveTo>
                  <a:cubicBezTo>
                    <a:pt x="354" y="1415"/>
                    <a:pt x="387" y="1849"/>
                    <a:pt x="403" y="2267"/>
                  </a:cubicBezTo>
                  <a:lnTo>
                    <a:pt x="403" y="2637"/>
                  </a:lnTo>
                  <a:cubicBezTo>
                    <a:pt x="403" y="3119"/>
                    <a:pt x="419" y="3617"/>
                    <a:pt x="419" y="4099"/>
                  </a:cubicBezTo>
                  <a:cubicBezTo>
                    <a:pt x="451" y="5819"/>
                    <a:pt x="483" y="7523"/>
                    <a:pt x="515" y="9210"/>
                  </a:cubicBezTo>
                  <a:cubicBezTo>
                    <a:pt x="547" y="11332"/>
                    <a:pt x="595" y="13453"/>
                    <a:pt x="628" y="15575"/>
                  </a:cubicBezTo>
                  <a:cubicBezTo>
                    <a:pt x="676" y="17471"/>
                    <a:pt x="708" y="19352"/>
                    <a:pt x="740" y="21248"/>
                  </a:cubicBezTo>
                  <a:cubicBezTo>
                    <a:pt x="756" y="22245"/>
                    <a:pt x="772" y="23241"/>
                    <a:pt x="821" y="24222"/>
                  </a:cubicBezTo>
                  <a:cubicBezTo>
                    <a:pt x="740" y="24238"/>
                    <a:pt x="660" y="24254"/>
                    <a:pt x="595" y="24254"/>
                  </a:cubicBezTo>
                  <a:cubicBezTo>
                    <a:pt x="644" y="22711"/>
                    <a:pt x="515" y="21152"/>
                    <a:pt x="451" y="19593"/>
                  </a:cubicBezTo>
                  <a:cubicBezTo>
                    <a:pt x="403" y="18018"/>
                    <a:pt x="419" y="16459"/>
                    <a:pt x="435" y="14884"/>
                  </a:cubicBezTo>
                  <a:cubicBezTo>
                    <a:pt x="451" y="13309"/>
                    <a:pt x="483" y="11734"/>
                    <a:pt x="419" y="10175"/>
                  </a:cubicBezTo>
                  <a:cubicBezTo>
                    <a:pt x="370" y="8600"/>
                    <a:pt x="290" y="7008"/>
                    <a:pt x="258" y="5417"/>
                  </a:cubicBezTo>
                  <a:cubicBezTo>
                    <a:pt x="258" y="4549"/>
                    <a:pt x="258" y="3681"/>
                    <a:pt x="242" y="2814"/>
                  </a:cubicBezTo>
                  <a:cubicBezTo>
                    <a:pt x="242" y="2380"/>
                    <a:pt x="258" y="1962"/>
                    <a:pt x="306" y="1528"/>
                  </a:cubicBezTo>
                  <a:cubicBezTo>
                    <a:pt x="322" y="1351"/>
                    <a:pt x="338" y="1158"/>
                    <a:pt x="338" y="981"/>
                  </a:cubicBezTo>
                  <a:close/>
                  <a:moveTo>
                    <a:pt x="21891" y="5674"/>
                  </a:moveTo>
                  <a:lnTo>
                    <a:pt x="21907" y="5899"/>
                  </a:lnTo>
                  <a:cubicBezTo>
                    <a:pt x="22036" y="7458"/>
                    <a:pt x="22197" y="9017"/>
                    <a:pt x="22438" y="10560"/>
                  </a:cubicBezTo>
                  <a:cubicBezTo>
                    <a:pt x="22888" y="13405"/>
                    <a:pt x="23515" y="16218"/>
                    <a:pt x="24302" y="18982"/>
                  </a:cubicBezTo>
                  <a:cubicBezTo>
                    <a:pt x="24543" y="19850"/>
                    <a:pt x="24816" y="20718"/>
                    <a:pt x="25122" y="21586"/>
                  </a:cubicBezTo>
                  <a:cubicBezTo>
                    <a:pt x="25363" y="22357"/>
                    <a:pt x="25668" y="23113"/>
                    <a:pt x="26006" y="23852"/>
                  </a:cubicBezTo>
                  <a:cubicBezTo>
                    <a:pt x="25813" y="23820"/>
                    <a:pt x="25604" y="23820"/>
                    <a:pt x="25411" y="23820"/>
                  </a:cubicBezTo>
                  <a:cubicBezTo>
                    <a:pt x="25122" y="23836"/>
                    <a:pt x="24816" y="23868"/>
                    <a:pt x="24527" y="23884"/>
                  </a:cubicBezTo>
                  <a:cubicBezTo>
                    <a:pt x="23916" y="23932"/>
                    <a:pt x="23322" y="23981"/>
                    <a:pt x="22711" y="24029"/>
                  </a:cubicBezTo>
                  <a:cubicBezTo>
                    <a:pt x="21248" y="24125"/>
                    <a:pt x="19770" y="24174"/>
                    <a:pt x="18291" y="24254"/>
                  </a:cubicBezTo>
                  <a:lnTo>
                    <a:pt x="8776" y="24736"/>
                  </a:lnTo>
                  <a:cubicBezTo>
                    <a:pt x="7924" y="24784"/>
                    <a:pt x="7057" y="24816"/>
                    <a:pt x="6205" y="24865"/>
                  </a:cubicBezTo>
                  <a:cubicBezTo>
                    <a:pt x="5658" y="24865"/>
                    <a:pt x="5128" y="24929"/>
                    <a:pt x="4597" y="25025"/>
                  </a:cubicBezTo>
                  <a:cubicBezTo>
                    <a:pt x="4260" y="24318"/>
                    <a:pt x="3955" y="23595"/>
                    <a:pt x="3697" y="22840"/>
                  </a:cubicBezTo>
                  <a:cubicBezTo>
                    <a:pt x="3456" y="22116"/>
                    <a:pt x="3263" y="21361"/>
                    <a:pt x="3087" y="20606"/>
                  </a:cubicBezTo>
                  <a:cubicBezTo>
                    <a:pt x="2733" y="19047"/>
                    <a:pt x="2444" y="17471"/>
                    <a:pt x="2187" y="15896"/>
                  </a:cubicBezTo>
                  <a:cubicBezTo>
                    <a:pt x="1672" y="12634"/>
                    <a:pt x="1335" y="9355"/>
                    <a:pt x="1158" y="6060"/>
                  </a:cubicBezTo>
                  <a:lnTo>
                    <a:pt x="1158" y="6060"/>
                  </a:lnTo>
                  <a:cubicBezTo>
                    <a:pt x="1479" y="6092"/>
                    <a:pt x="1817" y="6092"/>
                    <a:pt x="2155" y="6092"/>
                  </a:cubicBezTo>
                  <a:cubicBezTo>
                    <a:pt x="2733" y="6092"/>
                    <a:pt x="3312" y="6076"/>
                    <a:pt x="3890" y="6060"/>
                  </a:cubicBezTo>
                  <a:lnTo>
                    <a:pt x="8230" y="5980"/>
                  </a:lnTo>
                  <a:lnTo>
                    <a:pt x="16957" y="5819"/>
                  </a:lnTo>
                  <a:lnTo>
                    <a:pt x="19416" y="5787"/>
                  </a:lnTo>
                  <a:lnTo>
                    <a:pt x="20622" y="5755"/>
                  </a:lnTo>
                  <a:cubicBezTo>
                    <a:pt x="21039" y="5755"/>
                    <a:pt x="21441" y="5707"/>
                    <a:pt x="21859" y="5674"/>
                  </a:cubicBezTo>
                  <a:close/>
                  <a:moveTo>
                    <a:pt x="19673" y="1"/>
                  </a:moveTo>
                  <a:cubicBezTo>
                    <a:pt x="18958" y="1"/>
                    <a:pt x="18243" y="17"/>
                    <a:pt x="17536" y="17"/>
                  </a:cubicBezTo>
                  <a:lnTo>
                    <a:pt x="2460" y="17"/>
                  </a:lnTo>
                  <a:cubicBezTo>
                    <a:pt x="2331" y="8"/>
                    <a:pt x="2200" y="4"/>
                    <a:pt x="2069" y="4"/>
                  </a:cubicBezTo>
                  <a:cubicBezTo>
                    <a:pt x="1712" y="4"/>
                    <a:pt x="1350" y="34"/>
                    <a:pt x="997" y="81"/>
                  </a:cubicBezTo>
                  <a:cubicBezTo>
                    <a:pt x="989" y="77"/>
                    <a:pt x="980" y="75"/>
                    <a:pt x="972" y="75"/>
                  </a:cubicBezTo>
                  <a:cubicBezTo>
                    <a:pt x="949" y="75"/>
                    <a:pt x="929" y="90"/>
                    <a:pt x="917" y="113"/>
                  </a:cubicBezTo>
                  <a:lnTo>
                    <a:pt x="821" y="113"/>
                  </a:lnTo>
                  <a:cubicBezTo>
                    <a:pt x="756" y="113"/>
                    <a:pt x="708" y="113"/>
                    <a:pt x="644" y="129"/>
                  </a:cubicBezTo>
                  <a:cubicBezTo>
                    <a:pt x="579" y="129"/>
                    <a:pt x="531" y="146"/>
                    <a:pt x="467" y="162"/>
                  </a:cubicBezTo>
                  <a:cubicBezTo>
                    <a:pt x="403" y="162"/>
                    <a:pt x="338" y="194"/>
                    <a:pt x="290" y="242"/>
                  </a:cubicBezTo>
                  <a:cubicBezTo>
                    <a:pt x="258" y="274"/>
                    <a:pt x="274" y="338"/>
                    <a:pt x="322" y="354"/>
                  </a:cubicBezTo>
                  <a:lnTo>
                    <a:pt x="354" y="354"/>
                  </a:lnTo>
                  <a:cubicBezTo>
                    <a:pt x="354" y="483"/>
                    <a:pt x="338" y="596"/>
                    <a:pt x="338" y="724"/>
                  </a:cubicBezTo>
                  <a:cubicBezTo>
                    <a:pt x="338" y="580"/>
                    <a:pt x="306" y="451"/>
                    <a:pt x="274" y="306"/>
                  </a:cubicBezTo>
                  <a:cubicBezTo>
                    <a:pt x="267" y="270"/>
                    <a:pt x="240" y="253"/>
                    <a:pt x="213" y="253"/>
                  </a:cubicBezTo>
                  <a:cubicBezTo>
                    <a:pt x="179" y="253"/>
                    <a:pt x="145" y="278"/>
                    <a:pt x="145" y="322"/>
                  </a:cubicBezTo>
                  <a:cubicBezTo>
                    <a:pt x="145" y="1078"/>
                    <a:pt x="17" y="1817"/>
                    <a:pt x="1" y="2556"/>
                  </a:cubicBezTo>
                  <a:cubicBezTo>
                    <a:pt x="1" y="3312"/>
                    <a:pt x="1" y="4099"/>
                    <a:pt x="1" y="4871"/>
                  </a:cubicBezTo>
                  <a:cubicBezTo>
                    <a:pt x="1" y="6446"/>
                    <a:pt x="49" y="8005"/>
                    <a:pt x="129" y="9580"/>
                  </a:cubicBezTo>
                  <a:cubicBezTo>
                    <a:pt x="258" y="12714"/>
                    <a:pt x="81" y="15864"/>
                    <a:pt x="162" y="19014"/>
                  </a:cubicBezTo>
                  <a:cubicBezTo>
                    <a:pt x="210" y="20766"/>
                    <a:pt x="322" y="22534"/>
                    <a:pt x="403" y="24286"/>
                  </a:cubicBezTo>
                  <a:cubicBezTo>
                    <a:pt x="403" y="24353"/>
                    <a:pt x="447" y="24387"/>
                    <a:pt x="499" y="24387"/>
                  </a:cubicBezTo>
                  <a:cubicBezTo>
                    <a:pt x="510" y="24387"/>
                    <a:pt x="520" y="24385"/>
                    <a:pt x="531" y="24383"/>
                  </a:cubicBezTo>
                  <a:cubicBezTo>
                    <a:pt x="547" y="24399"/>
                    <a:pt x="547" y="24399"/>
                    <a:pt x="563" y="24399"/>
                  </a:cubicBezTo>
                  <a:cubicBezTo>
                    <a:pt x="660" y="24415"/>
                    <a:pt x="756" y="24431"/>
                    <a:pt x="853" y="24447"/>
                  </a:cubicBezTo>
                  <a:lnTo>
                    <a:pt x="885" y="24447"/>
                  </a:lnTo>
                  <a:cubicBezTo>
                    <a:pt x="1078" y="24463"/>
                    <a:pt x="1271" y="24463"/>
                    <a:pt x="1463" y="24463"/>
                  </a:cubicBezTo>
                  <a:lnTo>
                    <a:pt x="2428" y="24463"/>
                  </a:lnTo>
                  <a:cubicBezTo>
                    <a:pt x="2749" y="24463"/>
                    <a:pt x="3038" y="24463"/>
                    <a:pt x="3360" y="24447"/>
                  </a:cubicBezTo>
                  <a:lnTo>
                    <a:pt x="3810" y="24447"/>
                  </a:lnTo>
                  <a:cubicBezTo>
                    <a:pt x="3874" y="24447"/>
                    <a:pt x="3939" y="24447"/>
                    <a:pt x="4003" y="24431"/>
                  </a:cubicBezTo>
                  <a:cubicBezTo>
                    <a:pt x="4131" y="24688"/>
                    <a:pt x="4260" y="24929"/>
                    <a:pt x="4405" y="25170"/>
                  </a:cubicBezTo>
                  <a:cubicBezTo>
                    <a:pt x="4429" y="25218"/>
                    <a:pt x="4473" y="25242"/>
                    <a:pt x="4517" y="25242"/>
                  </a:cubicBezTo>
                  <a:cubicBezTo>
                    <a:pt x="4561" y="25242"/>
                    <a:pt x="4606" y="25218"/>
                    <a:pt x="4630" y="25170"/>
                  </a:cubicBezTo>
                  <a:cubicBezTo>
                    <a:pt x="4863" y="25194"/>
                    <a:pt x="5096" y="25206"/>
                    <a:pt x="5329" y="25206"/>
                  </a:cubicBezTo>
                  <a:cubicBezTo>
                    <a:pt x="5562" y="25206"/>
                    <a:pt x="5795" y="25194"/>
                    <a:pt x="6028" y="25170"/>
                  </a:cubicBezTo>
                  <a:cubicBezTo>
                    <a:pt x="6767" y="25138"/>
                    <a:pt x="7490" y="25106"/>
                    <a:pt x="8214" y="25074"/>
                  </a:cubicBezTo>
                  <a:lnTo>
                    <a:pt x="13003" y="24833"/>
                  </a:lnTo>
                  <a:cubicBezTo>
                    <a:pt x="16137" y="24672"/>
                    <a:pt x="19271" y="24543"/>
                    <a:pt x="22406" y="24350"/>
                  </a:cubicBezTo>
                  <a:cubicBezTo>
                    <a:pt x="23048" y="24318"/>
                    <a:pt x="23691" y="24254"/>
                    <a:pt x="24334" y="24206"/>
                  </a:cubicBezTo>
                  <a:lnTo>
                    <a:pt x="25363" y="24125"/>
                  </a:lnTo>
                  <a:cubicBezTo>
                    <a:pt x="25636" y="24109"/>
                    <a:pt x="25893" y="24061"/>
                    <a:pt x="26166" y="24029"/>
                  </a:cubicBezTo>
                  <a:cubicBezTo>
                    <a:pt x="26231" y="24029"/>
                    <a:pt x="26343" y="23949"/>
                    <a:pt x="26311" y="23852"/>
                  </a:cubicBezTo>
                  <a:cubicBezTo>
                    <a:pt x="26038" y="23129"/>
                    <a:pt x="25749" y="22422"/>
                    <a:pt x="25507" y="21698"/>
                  </a:cubicBezTo>
                  <a:cubicBezTo>
                    <a:pt x="25250" y="20975"/>
                    <a:pt x="25009" y="20188"/>
                    <a:pt x="24784" y="19432"/>
                  </a:cubicBezTo>
                  <a:cubicBezTo>
                    <a:pt x="24334" y="17905"/>
                    <a:pt x="23932" y="16379"/>
                    <a:pt x="23595" y="14836"/>
                  </a:cubicBezTo>
                  <a:cubicBezTo>
                    <a:pt x="23306" y="13534"/>
                    <a:pt x="23048" y="12232"/>
                    <a:pt x="22823" y="10914"/>
                  </a:cubicBezTo>
                  <a:cubicBezTo>
                    <a:pt x="22582" y="9484"/>
                    <a:pt x="22422" y="8053"/>
                    <a:pt x="22277" y="6607"/>
                  </a:cubicBezTo>
                  <a:cubicBezTo>
                    <a:pt x="22181" y="5514"/>
                    <a:pt x="22084" y="4421"/>
                    <a:pt x="21972" y="3344"/>
                  </a:cubicBezTo>
                  <a:cubicBezTo>
                    <a:pt x="21827" y="2299"/>
                    <a:pt x="21811" y="1238"/>
                    <a:pt x="21891" y="194"/>
                  </a:cubicBezTo>
                  <a:cubicBezTo>
                    <a:pt x="21907" y="178"/>
                    <a:pt x="21907" y="162"/>
                    <a:pt x="21891" y="129"/>
                  </a:cubicBezTo>
                  <a:cubicBezTo>
                    <a:pt x="21891" y="97"/>
                    <a:pt x="21859" y="81"/>
                    <a:pt x="21827" y="81"/>
                  </a:cubicBezTo>
                  <a:lnTo>
                    <a:pt x="21811" y="81"/>
                  </a:lnTo>
                  <a:cubicBezTo>
                    <a:pt x="21104" y="17"/>
                    <a:pt x="20388" y="1"/>
                    <a:pt x="19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27"/>
            <p:cNvSpPr/>
            <p:nvPr/>
          </p:nvSpPr>
          <p:spPr>
            <a:xfrm>
              <a:off x="1180323" y="2664038"/>
              <a:ext cx="87229" cy="83343"/>
            </a:xfrm>
            <a:custGeom>
              <a:rect b="b" l="l" r="r" t="t"/>
              <a:pathLst>
                <a:path extrusionOk="0" h="2059" w="2155">
                  <a:moveTo>
                    <a:pt x="1042" y="231"/>
                  </a:moveTo>
                  <a:cubicBezTo>
                    <a:pt x="1454" y="231"/>
                    <a:pt x="1888" y="519"/>
                    <a:pt x="1929" y="953"/>
                  </a:cubicBezTo>
                  <a:cubicBezTo>
                    <a:pt x="1977" y="1323"/>
                    <a:pt x="1769" y="1693"/>
                    <a:pt x="1415" y="1837"/>
                  </a:cubicBezTo>
                  <a:cubicBezTo>
                    <a:pt x="1316" y="1879"/>
                    <a:pt x="1212" y="1900"/>
                    <a:pt x="1109" y="1900"/>
                  </a:cubicBezTo>
                  <a:cubicBezTo>
                    <a:pt x="858" y="1900"/>
                    <a:pt x="610" y="1780"/>
                    <a:pt x="451" y="1564"/>
                  </a:cubicBezTo>
                  <a:cubicBezTo>
                    <a:pt x="226" y="1242"/>
                    <a:pt x="226" y="825"/>
                    <a:pt x="451" y="519"/>
                  </a:cubicBezTo>
                  <a:cubicBezTo>
                    <a:pt x="594" y="319"/>
                    <a:pt x="814" y="231"/>
                    <a:pt x="1042" y="231"/>
                  </a:cubicBezTo>
                  <a:close/>
                  <a:moveTo>
                    <a:pt x="1110" y="1"/>
                  </a:moveTo>
                  <a:cubicBezTo>
                    <a:pt x="860" y="1"/>
                    <a:pt x="611" y="93"/>
                    <a:pt x="418" y="278"/>
                  </a:cubicBezTo>
                  <a:cubicBezTo>
                    <a:pt x="81" y="600"/>
                    <a:pt x="1" y="1098"/>
                    <a:pt x="193" y="1516"/>
                  </a:cubicBezTo>
                  <a:cubicBezTo>
                    <a:pt x="379" y="1848"/>
                    <a:pt x="730" y="2059"/>
                    <a:pt x="1100" y="2059"/>
                  </a:cubicBezTo>
                  <a:cubicBezTo>
                    <a:pt x="1178" y="2059"/>
                    <a:pt x="1256" y="2050"/>
                    <a:pt x="1335" y="2030"/>
                  </a:cubicBezTo>
                  <a:cubicBezTo>
                    <a:pt x="1785" y="1918"/>
                    <a:pt x="2106" y="1532"/>
                    <a:pt x="2138" y="1082"/>
                  </a:cubicBezTo>
                  <a:cubicBezTo>
                    <a:pt x="2154" y="776"/>
                    <a:pt x="2026" y="471"/>
                    <a:pt x="1801" y="278"/>
                  </a:cubicBezTo>
                  <a:cubicBezTo>
                    <a:pt x="1608" y="93"/>
                    <a:pt x="1359" y="1"/>
                    <a:pt x="11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27"/>
            <p:cNvSpPr/>
            <p:nvPr/>
          </p:nvSpPr>
          <p:spPr>
            <a:xfrm>
              <a:off x="1292243" y="2660638"/>
              <a:ext cx="87189" cy="83141"/>
            </a:xfrm>
            <a:custGeom>
              <a:rect b="b" l="l" r="r" t="t"/>
              <a:pathLst>
                <a:path extrusionOk="0" h="2054" w="2154">
                  <a:moveTo>
                    <a:pt x="1042" y="218"/>
                  </a:moveTo>
                  <a:cubicBezTo>
                    <a:pt x="1453" y="218"/>
                    <a:pt x="1887" y="506"/>
                    <a:pt x="1929" y="941"/>
                  </a:cubicBezTo>
                  <a:cubicBezTo>
                    <a:pt x="1977" y="1310"/>
                    <a:pt x="1768" y="1680"/>
                    <a:pt x="1414" y="1825"/>
                  </a:cubicBezTo>
                  <a:cubicBezTo>
                    <a:pt x="1311" y="1867"/>
                    <a:pt x="1204" y="1887"/>
                    <a:pt x="1098" y="1887"/>
                  </a:cubicBezTo>
                  <a:cubicBezTo>
                    <a:pt x="843" y="1887"/>
                    <a:pt x="598" y="1768"/>
                    <a:pt x="450" y="1551"/>
                  </a:cubicBezTo>
                  <a:cubicBezTo>
                    <a:pt x="225" y="1246"/>
                    <a:pt x="225" y="812"/>
                    <a:pt x="450" y="507"/>
                  </a:cubicBezTo>
                  <a:cubicBezTo>
                    <a:pt x="593" y="306"/>
                    <a:pt x="814" y="218"/>
                    <a:pt x="1042" y="218"/>
                  </a:cubicBezTo>
                  <a:close/>
                  <a:moveTo>
                    <a:pt x="1103" y="1"/>
                  </a:moveTo>
                  <a:cubicBezTo>
                    <a:pt x="856" y="1"/>
                    <a:pt x="611" y="89"/>
                    <a:pt x="418" y="266"/>
                  </a:cubicBezTo>
                  <a:cubicBezTo>
                    <a:pt x="80" y="603"/>
                    <a:pt x="0" y="1101"/>
                    <a:pt x="193" y="1519"/>
                  </a:cubicBezTo>
                  <a:cubicBezTo>
                    <a:pt x="362" y="1844"/>
                    <a:pt x="710" y="2054"/>
                    <a:pt x="1075" y="2054"/>
                  </a:cubicBezTo>
                  <a:cubicBezTo>
                    <a:pt x="1161" y="2054"/>
                    <a:pt x="1248" y="2042"/>
                    <a:pt x="1334" y="2018"/>
                  </a:cubicBezTo>
                  <a:cubicBezTo>
                    <a:pt x="1768" y="1921"/>
                    <a:pt x="2105" y="1535"/>
                    <a:pt x="2138" y="1085"/>
                  </a:cubicBezTo>
                  <a:cubicBezTo>
                    <a:pt x="2154" y="764"/>
                    <a:pt x="2025" y="459"/>
                    <a:pt x="1800" y="266"/>
                  </a:cubicBezTo>
                  <a:cubicBezTo>
                    <a:pt x="1599" y="89"/>
                    <a:pt x="1350" y="1"/>
                    <a:pt x="1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27"/>
            <p:cNvSpPr/>
            <p:nvPr/>
          </p:nvSpPr>
          <p:spPr>
            <a:xfrm>
              <a:off x="1403475" y="2656833"/>
              <a:ext cx="87229" cy="83424"/>
            </a:xfrm>
            <a:custGeom>
              <a:rect b="b" l="l" r="r" t="t"/>
              <a:pathLst>
                <a:path extrusionOk="0" h="2061" w="2155">
                  <a:moveTo>
                    <a:pt x="1063" y="227"/>
                  </a:moveTo>
                  <a:cubicBezTo>
                    <a:pt x="1467" y="227"/>
                    <a:pt x="1888" y="507"/>
                    <a:pt x="1929" y="938"/>
                  </a:cubicBezTo>
                  <a:cubicBezTo>
                    <a:pt x="1977" y="1324"/>
                    <a:pt x="1768" y="1678"/>
                    <a:pt x="1415" y="1822"/>
                  </a:cubicBezTo>
                  <a:cubicBezTo>
                    <a:pt x="1316" y="1865"/>
                    <a:pt x="1212" y="1885"/>
                    <a:pt x="1109" y="1885"/>
                  </a:cubicBezTo>
                  <a:cubicBezTo>
                    <a:pt x="858" y="1885"/>
                    <a:pt x="610" y="1765"/>
                    <a:pt x="450" y="1549"/>
                  </a:cubicBezTo>
                  <a:cubicBezTo>
                    <a:pt x="225" y="1244"/>
                    <a:pt x="225" y="826"/>
                    <a:pt x="466" y="520"/>
                  </a:cubicBezTo>
                  <a:cubicBezTo>
                    <a:pt x="612" y="317"/>
                    <a:pt x="835" y="227"/>
                    <a:pt x="1063" y="227"/>
                  </a:cubicBezTo>
                  <a:close/>
                  <a:moveTo>
                    <a:pt x="1112" y="0"/>
                  </a:moveTo>
                  <a:cubicBezTo>
                    <a:pt x="862" y="0"/>
                    <a:pt x="613" y="92"/>
                    <a:pt x="418" y="279"/>
                  </a:cubicBezTo>
                  <a:cubicBezTo>
                    <a:pt x="81" y="601"/>
                    <a:pt x="0" y="1099"/>
                    <a:pt x="193" y="1517"/>
                  </a:cubicBezTo>
                  <a:cubicBezTo>
                    <a:pt x="379" y="1849"/>
                    <a:pt x="730" y="2060"/>
                    <a:pt x="1100" y="2060"/>
                  </a:cubicBezTo>
                  <a:cubicBezTo>
                    <a:pt x="1177" y="2060"/>
                    <a:pt x="1256" y="2051"/>
                    <a:pt x="1334" y="2031"/>
                  </a:cubicBezTo>
                  <a:cubicBezTo>
                    <a:pt x="1784" y="1919"/>
                    <a:pt x="2106" y="1549"/>
                    <a:pt x="2138" y="1083"/>
                  </a:cubicBezTo>
                  <a:cubicBezTo>
                    <a:pt x="2154" y="778"/>
                    <a:pt x="2025" y="472"/>
                    <a:pt x="1800" y="263"/>
                  </a:cubicBezTo>
                  <a:cubicBezTo>
                    <a:pt x="1602" y="88"/>
                    <a:pt x="1356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27"/>
            <p:cNvSpPr/>
            <p:nvPr/>
          </p:nvSpPr>
          <p:spPr>
            <a:xfrm>
              <a:off x="1514707" y="2652907"/>
              <a:ext cx="87877" cy="83465"/>
            </a:xfrm>
            <a:custGeom>
              <a:rect b="b" l="l" r="r" t="t"/>
              <a:pathLst>
                <a:path extrusionOk="0" h="2062" w="2171">
                  <a:moveTo>
                    <a:pt x="1045" y="232"/>
                  </a:moveTo>
                  <a:cubicBezTo>
                    <a:pt x="1456" y="232"/>
                    <a:pt x="1888" y="516"/>
                    <a:pt x="1929" y="939"/>
                  </a:cubicBezTo>
                  <a:cubicBezTo>
                    <a:pt x="1978" y="1325"/>
                    <a:pt x="1769" y="1678"/>
                    <a:pt x="1431" y="1823"/>
                  </a:cubicBezTo>
                  <a:cubicBezTo>
                    <a:pt x="1328" y="1865"/>
                    <a:pt x="1221" y="1885"/>
                    <a:pt x="1115" y="1885"/>
                  </a:cubicBezTo>
                  <a:cubicBezTo>
                    <a:pt x="858" y="1885"/>
                    <a:pt x="610" y="1766"/>
                    <a:pt x="451" y="1550"/>
                  </a:cubicBezTo>
                  <a:cubicBezTo>
                    <a:pt x="226" y="1244"/>
                    <a:pt x="226" y="826"/>
                    <a:pt x="451" y="521"/>
                  </a:cubicBezTo>
                  <a:cubicBezTo>
                    <a:pt x="594" y="320"/>
                    <a:pt x="816" y="232"/>
                    <a:pt x="1045" y="232"/>
                  </a:cubicBezTo>
                  <a:close/>
                  <a:moveTo>
                    <a:pt x="1124" y="1"/>
                  </a:moveTo>
                  <a:cubicBezTo>
                    <a:pt x="874" y="1"/>
                    <a:pt x="622" y="93"/>
                    <a:pt x="419" y="280"/>
                  </a:cubicBezTo>
                  <a:cubicBezTo>
                    <a:pt x="97" y="601"/>
                    <a:pt x="1" y="1100"/>
                    <a:pt x="210" y="1517"/>
                  </a:cubicBezTo>
                  <a:cubicBezTo>
                    <a:pt x="381" y="1860"/>
                    <a:pt x="725" y="2062"/>
                    <a:pt x="1091" y="2062"/>
                  </a:cubicBezTo>
                  <a:cubicBezTo>
                    <a:pt x="1172" y="2062"/>
                    <a:pt x="1253" y="2052"/>
                    <a:pt x="1335" y="2032"/>
                  </a:cubicBezTo>
                  <a:cubicBezTo>
                    <a:pt x="1785" y="1919"/>
                    <a:pt x="2106" y="1550"/>
                    <a:pt x="2138" y="1084"/>
                  </a:cubicBezTo>
                  <a:cubicBezTo>
                    <a:pt x="2170" y="778"/>
                    <a:pt x="2042" y="473"/>
                    <a:pt x="1801" y="264"/>
                  </a:cubicBezTo>
                  <a:cubicBezTo>
                    <a:pt x="1610" y="89"/>
                    <a:pt x="1368" y="1"/>
                    <a:pt x="1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27"/>
            <p:cNvSpPr/>
            <p:nvPr/>
          </p:nvSpPr>
          <p:spPr>
            <a:xfrm>
              <a:off x="1626628" y="2648940"/>
              <a:ext cx="87189" cy="83262"/>
            </a:xfrm>
            <a:custGeom>
              <a:rect b="b" l="l" r="r" t="t"/>
              <a:pathLst>
                <a:path extrusionOk="0" h="2057" w="2154">
                  <a:moveTo>
                    <a:pt x="1042" y="234"/>
                  </a:moveTo>
                  <a:cubicBezTo>
                    <a:pt x="1453" y="234"/>
                    <a:pt x="1887" y="522"/>
                    <a:pt x="1929" y="957"/>
                  </a:cubicBezTo>
                  <a:cubicBezTo>
                    <a:pt x="1977" y="1326"/>
                    <a:pt x="1768" y="1696"/>
                    <a:pt x="1415" y="1840"/>
                  </a:cubicBezTo>
                  <a:cubicBezTo>
                    <a:pt x="1321" y="1876"/>
                    <a:pt x="1223" y="1893"/>
                    <a:pt x="1124" y="1893"/>
                  </a:cubicBezTo>
                  <a:cubicBezTo>
                    <a:pt x="868" y="1893"/>
                    <a:pt x="613" y="1776"/>
                    <a:pt x="450" y="1567"/>
                  </a:cubicBezTo>
                  <a:cubicBezTo>
                    <a:pt x="225" y="1246"/>
                    <a:pt x="225" y="828"/>
                    <a:pt x="450" y="523"/>
                  </a:cubicBezTo>
                  <a:cubicBezTo>
                    <a:pt x="593" y="322"/>
                    <a:pt x="814" y="234"/>
                    <a:pt x="1042" y="234"/>
                  </a:cubicBezTo>
                  <a:close/>
                  <a:moveTo>
                    <a:pt x="1103" y="0"/>
                  </a:moveTo>
                  <a:cubicBezTo>
                    <a:pt x="856" y="0"/>
                    <a:pt x="611" y="89"/>
                    <a:pt x="418" y="265"/>
                  </a:cubicBezTo>
                  <a:cubicBezTo>
                    <a:pt x="81" y="587"/>
                    <a:pt x="0" y="1085"/>
                    <a:pt x="193" y="1519"/>
                  </a:cubicBezTo>
                  <a:cubicBezTo>
                    <a:pt x="381" y="1855"/>
                    <a:pt x="739" y="2057"/>
                    <a:pt x="1114" y="2057"/>
                  </a:cubicBezTo>
                  <a:cubicBezTo>
                    <a:pt x="1187" y="2057"/>
                    <a:pt x="1261" y="2049"/>
                    <a:pt x="1334" y="2033"/>
                  </a:cubicBezTo>
                  <a:cubicBezTo>
                    <a:pt x="1784" y="1921"/>
                    <a:pt x="2106" y="1535"/>
                    <a:pt x="2138" y="1085"/>
                  </a:cubicBezTo>
                  <a:cubicBezTo>
                    <a:pt x="2154" y="780"/>
                    <a:pt x="2025" y="474"/>
                    <a:pt x="1800" y="265"/>
                  </a:cubicBezTo>
                  <a:cubicBezTo>
                    <a:pt x="1599" y="89"/>
                    <a:pt x="1350" y="0"/>
                    <a:pt x="1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27"/>
            <p:cNvSpPr/>
            <p:nvPr/>
          </p:nvSpPr>
          <p:spPr>
            <a:xfrm>
              <a:off x="1737860" y="2645176"/>
              <a:ext cx="87229" cy="83343"/>
            </a:xfrm>
            <a:custGeom>
              <a:rect b="b" l="l" r="r" t="t"/>
              <a:pathLst>
                <a:path extrusionOk="0" h="2059" w="2155">
                  <a:moveTo>
                    <a:pt x="1058" y="231"/>
                  </a:moveTo>
                  <a:cubicBezTo>
                    <a:pt x="1470" y="231"/>
                    <a:pt x="1904" y="519"/>
                    <a:pt x="1945" y="953"/>
                  </a:cubicBezTo>
                  <a:cubicBezTo>
                    <a:pt x="1993" y="1323"/>
                    <a:pt x="1785" y="1692"/>
                    <a:pt x="1431" y="1837"/>
                  </a:cubicBezTo>
                  <a:cubicBezTo>
                    <a:pt x="1328" y="1879"/>
                    <a:pt x="1220" y="1900"/>
                    <a:pt x="1115" y="1900"/>
                  </a:cubicBezTo>
                  <a:cubicBezTo>
                    <a:pt x="859" y="1900"/>
                    <a:pt x="615" y="1780"/>
                    <a:pt x="467" y="1564"/>
                  </a:cubicBezTo>
                  <a:cubicBezTo>
                    <a:pt x="242" y="1242"/>
                    <a:pt x="242" y="825"/>
                    <a:pt x="467" y="519"/>
                  </a:cubicBezTo>
                  <a:cubicBezTo>
                    <a:pt x="610" y="319"/>
                    <a:pt x="830" y="231"/>
                    <a:pt x="1058" y="231"/>
                  </a:cubicBezTo>
                  <a:close/>
                  <a:moveTo>
                    <a:pt x="1116" y="1"/>
                  </a:moveTo>
                  <a:cubicBezTo>
                    <a:pt x="868" y="1"/>
                    <a:pt x="619" y="93"/>
                    <a:pt x="418" y="278"/>
                  </a:cubicBezTo>
                  <a:cubicBezTo>
                    <a:pt x="97" y="599"/>
                    <a:pt x="1" y="1098"/>
                    <a:pt x="209" y="1516"/>
                  </a:cubicBezTo>
                  <a:cubicBezTo>
                    <a:pt x="382" y="1848"/>
                    <a:pt x="730" y="2059"/>
                    <a:pt x="1100" y="2059"/>
                  </a:cubicBezTo>
                  <a:cubicBezTo>
                    <a:pt x="1178" y="2059"/>
                    <a:pt x="1256" y="2049"/>
                    <a:pt x="1335" y="2030"/>
                  </a:cubicBezTo>
                  <a:cubicBezTo>
                    <a:pt x="1785" y="1917"/>
                    <a:pt x="2106" y="1548"/>
                    <a:pt x="2138" y="1082"/>
                  </a:cubicBezTo>
                  <a:cubicBezTo>
                    <a:pt x="2154" y="776"/>
                    <a:pt x="2042" y="471"/>
                    <a:pt x="1801" y="278"/>
                  </a:cubicBezTo>
                  <a:cubicBezTo>
                    <a:pt x="1608" y="93"/>
                    <a:pt x="1363" y="1"/>
                    <a:pt x="1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27"/>
            <p:cNvSpPr/>
            <p:nvPr/>
          </p:nvSpPr>
          <p:spPr>
            <a:xfrm>
              <a:off x="1849740" y="2641775"/>
              <a:ext cx="87229" cy="83505"/>
            </a:xfrm>
            <a:custGeom>
              <a:rect b="b" l="l" r="r" t="t"/>
              <a:pathLst>
                <a:path extrusionOk="0" h="2063" w="2155">
                  <a:moveTo>
                    <a:pt x="1042" y="218"/>
                  </a:moveTo>
                  <a:cubicBezTo>
                    <a:pt x="1454" y="218"/>
                    <a:pt x="1888" y="506"/>
                    <a:pt x="1930" y="941"/>
                  </a:cubicBezTo>
                  <a:cubicBezTo>
                    <a:pt x="1978" y="1310"/>
                    <a:pt x="1769" y="1680"/>
                    <a:pt x="1415" y="1825"/>
                  </a:cubicBezTo>
                  <a:cubicBezTo>
                    <a:pt x="1312" y="1867"/>
                    <a:pt x="1206" y="1887"/>
                    <a:pt x="1102" y="1887"/>
                  </a:cubicBezTo>
                  <a:cubicBezTo>
                    <a:pt x="850" y="1887"/>
                    <a:pt x="610" y="1768"/>
                    <a:pt x="451" y="1551"/>
                  </a:cubicBezTo>
                  <a:cubicBezTo>
                    <a:pt x="226" y="1246"/>
                    <a:pt x="226" y="812"/>
                    <a:pt x="451" y="507"/>
                  </a:cubicBezTo>
                  <a:cubicBezTo>
                    <a:pt x="594" y="306"/>
                    <a:pt x="815" y="218"/>
                    <a:pt x="1042" y="218"/>
                  </a:cubicBezTo>
                  <a:close/>
                  <a:moveTo>
                    <a:pt x="1104" y="0"/>
                  </a:moveTo>
                  <a:cubicBezTo>
                    <a:pt x="857" y="0"/>
                    <a:pt x="612" y="89"/>
                    <a:pt x="419" y="266"/>
                  </a:cubicBezTo>
                  <a:cubicBezTo>
                    <a:pt x="81" y="603"/>
                    <a:pt x="1" y="1101"/>
                    <a:pt x="194" y="1503"/>
                  </a:cubicBezTo>
                  <a:cubicBezTo>
                    <a:pt x="367" y="1849"/>
                    <a:pt x="726" y="2062"/>
                    <a:pt x="1100" y="2062"/>
                  </a:cubicBezTo>
                  <a:cubicBezTo>
                    <a:pt x="1178" y="2062"/>
                    <a:pt x="1257" y="2053"/>
                    <a:pt x="1335" y="2034"/>
                  </a:cubicBezTo>
                  <a:cubicBezTo>
                    <a:pt x="1785" y="1921"/>
                    <a:pt x="2106" y="1535"/>
                    <a:pt x="2139" y="1085"/>
                  </a:cubicBezTo>
                  <a:cubicBezTo>
                    <a:pt x="2155" y="764"/>
                    <a:pt x="2026" y="458"/>
                    <a:pt x="1801" y="266"/>
                  </a:cubicBezTo>
                  <a:cubicBezTo>
                    <a:pt x="1600" y="89"/>
                    <a:pt x="1351" y="0"/>
                    <a:pt x="11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27"/>
            <p:cNvSpPr/>
            <p:nvPr/>
          </p:nvSpPr>
          <p:spPr>
            <a:xfrm>
              <a:off x="1195299" y="2790166"/>
              <a:ext cx="87189" cy="83505"/>
            </a:xfrm>
            <a:custGeom>
              <a:rect b="b" l="l" r="r" t="t"/>
              <a:pathLst>
                <a:path extrusionOk="0" h="2063" w="2154">
                  <a:moveTo>
                    <a:pt x="1042" y="233"/>
                  </a:moveTo>
                  <a:cubicBezTo>
                    <a:pt x="1453" y="233"/>
                    <a:pt x="1888" y="521"/>
                    <a:pt x="1929" y="955"/>
                  </a:cubicBezTo>
                  <a:cubicBezTo>
                    <a:pt x="1977" y="1325"/>
                    <a:pt x="1768" y="1695"/>
                    <a:pt x="1415" y="1823"/>
                  </a:cubicBezTo>
                  <a:cubicBezTo>
                    <a:pt x="1311" y="1865"/>
                    <a:pt x="1205" y="1886"/>
                    <a:pt x="1102" y="1886"/>
                  </a:cubicBezTo>
                  <a:cubicBezTo>
                    <a:pt x="850" y="1886"/>
                    <a:pt x="610" y="1766"/>
                    <a:pt x="450" y="1550"/>
                  </a:cubicBezTo>
                  <a:cubicBezTo>
                    <a:pt x="225" y="1244"/>
                    <a:pt x="225" y="827"/>
                    <a:pt x="450" y="521"/>
                  </a:cubicBezTo>
                  <a:cubicBezTo>
                    <a:pt x="593" y="321"/>
                    <a:pt x="814" y="233"/>
                    <a:pt x="1042" y="233"/>
                  </a:cubicBezTo>
                  <a:close/>
                  <a:moveTo>
                    <a:pt x="1111" y="1"/>
                  </a:moveTo>
                  <a:cubicBezTo>
                    <a:pt x="862" y="1"/>
                    <a:pt x="613" y="93"/>
                    <a:pt x="418" y="280"/>
                  </a:cubicBezTo>
                  <a:cubicBezTo>
                    <a:pt x="81" y="602"/>
                    <a:pt x="0" y="1100"/>
                    <a:pt x="193" y="1518"/>
                  </a:cubicBezTo>
                  <a:cubicBezTo>
                    <a:pt x="364" y="1860"/>
                    <a:pt x="719" y="2062"/>
                    <a:pt x="1089" y="2062"/>
                  </a:cubicBezTo>
                  <a:cubicBezTo>
                    <a:pt x="1171" y="2062"/>
                    <a:pt x="1253" y="2052"/>
                    <a:pt x="1334" y="2032"/>
                  </a:cubicBezTo>
                  <a:cubicBezTo>
                    <a:pt x="1768" y="1936"/>
                    <a:pt x="2106" y="1550"/>
                    <a:pt x="2138" y="1084"/>
                  </a:cubicBezTo>
                  <a:cubicBezTo>
                    <a:pt x="2154" y="778"/>
                    <a:pt x="2025" y="473"/>
                    <a:pt x="1800" y="264"/>
                  </a:cubicBezTo>
                  <a:cubicBezTo>
                    <a:pt x="1602" y="89"/>
                    <a:pt x="1356" y="1"/>
                    <a:pt x="1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27"/>
            <p:cNvSpPr/>
            <p:nvPr/>
          </p:nvSpPr>
          <p:spPr>
            <a:xfrm>
              <a:off x="1306532" y="2786199"/>
              <a:ext cx="87229" cy="83505"/>
            </a:xfrm>
            <a:custGeom>
              <a:rect b="b" l="l" r="r" t="t"/>
              <a:pathLst>
                <a:path extrusionOk="0" h="2063" w="2155">
                  <a:moveTo>
                    <a:pt x="1049" y="234"/>
                  </a:moveTo>
                  <a:cubicBezTo>
                    <a:pt x="1460" y="234"/>
                    <a:pt x="1888" y="522"/>
                    <a:pt x="1929" y="957"/>
                  </a:cubicBezTo>
                  <a:cubicBezTo>
                    <a:pt x="1977" y="1326"/>
                    <a:pt x="1769" y="1680"/>
                    <a:pt x="1431" y="1841"/>
                  </a:cubicBezTo>
                  <a:cubicBezTo>
                    <a:pt x="1329" y="1878"/>
                    <a:pt x="1223" y="1896"/>
                    <a:pt x="1118" y="1896"/>
                  </a:cubicBezTo>
                  <a:cubicBezTo>
                    <a:pt x="860" y="1896"/>
                    <a:pt x="611" y="1785"/>
                    <a:pt x="451" y="1568"/>
                  </a:cubicBezTo>
                  <a:cubicBezTo>
                    <a:pt x="226" y="1262"/>
                    <a:pt x="226" y="828"/>
                    <a:pt x="451" y="523"/>
                  </a:cubicBezTo>
                  <a:cubicBezTo>
                    <a:pt x="600" y="322"/>
                    <a:pt x="822" y="234"/>
                    <a:pt x="1049" y="234"/>
                  </a:cubicBezTo>
                  <a:close/>
                  <a:moveTo>
                    <a:pt x="1116" y="0"/>
                  </a:moveTo>
                  <a:cubicBezTo>
                    <a:pt x="869" y="0"/>
                    <a:pt x="619" y="89"/>
                    <a:pt x="418" y="266"/>
                  </a:cubicBezTo>
                  <a:cubicBezTo>
                    <a:pt x="97" y="603"/>
                    <a:pt x="1" y="1101"/>
                    <a:pt x="210" y="1519"/>
                  </a:cubicBezTo>
                  <a:cubicBezTo>
                    <a:pt x="382" y="1851"/>
                    <a:pt x="730" y="2063"/>
                    <a:pt x="1100" y="2063"/>
                  </a:cubicBezTo>
                  <a:cubicBezTo>
                    <a:pt x="1178" y="2063"/>
                    <a:pt x="1256" y="2053"/>
                    <a:pt x="1335" y="2034"/>
                  </a:cubicBezTo>
                  <a:cubicBezTo>
                    <a:pt x="1785" y="1921"/>
                    <a:pt x="2106" y="1535"/>
                    <a:pt x="2138" y="1085"/>
                  </a:cubicBezTo>
                  <a:cubicBezTo>
                    <a:pt x="2154" y="780"/>
                    <a:pt x="2042" y="475"/>
                    <a:pt x="1801" y="266"/>
                  </a:cubicBezTo>
                  <a:cubicBezTo>
                    <a:pt x="1608" y="89"/>
                    <a:pt x="1363" y="0"/>
                    <a:pt x="1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27"/>
            <p:cNvSpPr/>
            <p:nvPr/>
          </p:nvSpPr>
          <p:spPr>
            <a:xfrm>
              <a:off x="1418452" y="2782961"/>
              <a:ext cx="87189" cy="83262"/>
            </a:xfrm>
            <a:custGeom>
              <a:rect b="b" l="l" r="r" t="t"/>
              <a:pathLst>
                <a:path extrusionOk="0" h="2057" w="2154">
                  <a:moveTo>
                    <a:pt x="1042" y="218"/>
                  </a:moveTo>
                  <a:cubicBezTo>
                    <a:pt x="1453" y="218"/>
                    <a:pt x="1887" y="506"/>
                    <a:pt x="1929" y="940"/>
                  </a:cubicBezTo>
                  <a:cubicBezTo>
                    <a:pt x="1977" y="1310"/>
                    <a:pt x="1768" y="1680"/>
                    <a:pt x="1414" y="1824"/>
                  </a:cubicBezTo>
                  <a:cubicBezTo>
                    <a:pt x="1311" y="1867"/>
                    <a:pt x="1204" y="1887"/>
                    <a:pt x="1098" y="1887"/>
                  </a:cubicBezTo>
                  <a:cubicBezTo>
                    <a:pt x="843" y="1887"/>
                    <a:pt x="598" y="1767"/>
                    <a:pt x="450" y="1551"/>
                  </a:cubicBezTo>
                  <a:cubicBezTo>
                    <a:pt x="225" y="1246"/>
                    <a:pt x="225" y="812"/>
                    <a:pt x="450" y="506"/>
                  </a:cubicBezTo>
                  <a:cubicBezTo>
                    <a:pt x="593" y="306"/>
                    <a:pt x="814" y="218"/>
                    <a:pt x="1042" y="218"/>
                  </a:cubicBezTo>
                  <a:close/>
                  <a:moveTo>
                    <a:pt x="1103" y="0"/>
                  </a:moveTo>
                  <a:cubicBezTo>
                    <a:pt x="856" y="0"/>
                    <a:pt x="611" y="89"/>
                    <a:pt x="418" y="265"/>
                  </a:cubicBezTo>
                  <a:cubicBezTo>
                    <a:pt x="80" y="587"/>
                    <a:pt x="0" y="1085"/>
                    <a:pt x="193" y="1503"/>
                  </a:cubicBezTo>
                  <a:cubicBezTo>
                    <a:pt x="368" y="1853"/>
                    <a:pt x="735" y="2056"/>
                    <a:pt x="1114" y="2056"/>
                  </a:cubicBezTo>
                  <a:cubicBezTo>
                    <a:pt x="1187" y="2056"/>
                    <a:pt x="1261" y="2049"/>
                    <a:pt x="1334" y="2033"/>
                  </a:cubicBezTo>
                  <a:cubicBezTo>
                    <a:pt x="1768" y="1921"/>
                    <a:pt x="2106" y="1535"/>
                    <a:pt x="2138" y="1085"/>
                  </a:cubicBezTo>
                  <a:cubicBezTo>
                    <a:pt x="2154" y="764"/>
                    <a:pt x="2025" y="458"/>
                    <a:pt x="1800" y="265"/>
                  </a:cubicBezTo>
                  <a:cubicBezTo>
                    <a:pt x="1599" y="89"/>
                    <a:pt x="1350" y="0"/>
                    <a:pt x="1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27"/>
            <p:cNvSpPr/>
            <p:nvPr/>
          </p:nvSpPr>
          <p:spPr>
            <a:xfrm>
              <a:off x="1529684" y="2779035"/>
              <a:ext cx="87877" cy="83505"/>
            </a:xfrm>
            <a:custGeom>
              <a:rect b="b" l="l" r="r" t="t"/>
              <a:pathLst>
                <a:path extrusionOk="0" h="2063" w="2171">
                  <a:moveTo>
                    <a:pt x="1062" y="223"/>
                  </a:moveTo>
                  <a:cubicBezTo>
                    <a:pt x="1466" y="223"/>
                    <a:pt x="1888" y="510"/>
                    <a:pt x="1929" y="941"/>
                  </a:cubicBezTo>
                  <a:cubicBezTo>
                    <a:pt x="1977" y="1311"/>
                    <a:pt x="1768" y="1680"/>
                    <a:pt x="1431" y="1825"/>
                  </a:cubicBezTo>
                  <a:cubicBezTo>
                    <a:pt x="1328" y="1867"/>
                    <a:pt x="1220" y="1887"/>
                    <a:pt x="1114" y="1887"/>
                  </a:cubicBezTo>
                  <a:cubicBezTo>
                    <a:pt x="858" y="1887"/>
                    <a:pt x="610" y="1768"/>
                    <a:pt x="450" y="1552"/>
                  </a:cubicBezTo>
                  <a:cubicBezTo>
                    <a:pt x="225" y="1246"/>
                    <a:pt x="225" y="828"/>
                    <a:pt x="466" y="523"/>
                  </a:cubicBezTo>
                  <a:cubicBezTo>
                    <a:pt x="612" y="314"/>
                    <a:pt x="834" y="223"/>
                    <a:pt x="1062" y="223"/>
                  </a:cubicBezTo>
                  <a:close/>
                  <a:moveTo>
                    <a:pt x="1103" y="1"/>
                  </a:moveTo>
                  <a:cubicBezTo>
                    <a:pt x="856" y="1"/>
                    <a:pt x="611" y="89"/>
                    <a:pt x="418" y="266"/>
                  </a:cubicBezTo>
                  <a:cubicBezTo>
                    <a:pt x="97" y="603"/>
                    <a:pt x="0" y="1102"/>
                    <a:pt x="209" y="1519"/>
                  </a:cubicBezTo>
                  <a:cubicBezTo>
                    <a:pt x="382" y="1851"/>
                    <a:pt x="730" y="2063"/>
                    <a:pt x="1100" y="2063"/>
                  </a:cubicBezTo>
                  <a:cubicBezTo>
                    <a:pt x="1177" y="2063"/>
                    <a:pt x="1256" y="2053"/>
                    <a:pt x="1334" y="2034"/>
                  </a:cubicBezTo>
                  <a:cubicBezTo>
                    <a:pt x="1784" y="1921"/>
                    <a:pt x="2106" y="1536"/>
                    <a:pt x="2138" y="1086"/>
                  </a:cubicBezTo>
                  <a:cubicBezTo>
                    <a:pt x="2170" y="780"/>
                    <a:pt x="2042" y="475"/>
                    <a:pt x="1800" y="266"/>
                  </a:cubicBezTo>
                  <a:cubicBezTo>
                    <a:pt x="1600" y="89"/>
                    <a:pt x="1350" y="1"/>
                    <a:pt x="1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27"/>
            <p:cNvSpPr/>
            <p:nvPr/>
          </p:nvSpPr>
          <p:spPr>
            <a:xfrm>
              <a:off x="1641564" y="2775311"/>
              <a:ext cx="87229" cy="83343"/>
            </a:xfrm>
            <a:custGeom>
              <a:rect b="b" l="l" r="r" t="t"/>
              <a:pathLst>
                <a:path extrusionOk="0" h="2059" w="2155">
                  <a:moveTo>
                    <a:pt x="1054" y="230"/>
                  </a:moveTo>
                  <a:cubicBezTo>
                    <a:pt x="1460" y="230"/>
                    <a:pt x="1888" y="518"/>
                    <a:pt x="1929" y="953"/>
                  </a:cubicBezTo>
                  <a:cubicBezTo>
                    <a:pt x="1978" y="1322"/>
                    <a:pt x="1769" y="1692"/>
                    <a:pt x="1415" y="1820"/>
                  </a:cubicBezTo>
                  <a:lnTo>
                    <a:pt x="1415" y="1837"/>
                  </a:lnTo>
                  <a:cubicBezTo>
                    <a:pt x="1317" y="1879"/>
                    <a:pt x="1213" y="1899"/>
                    <a:pt x="1109" y="1899"/>
                  </a:cubicBezTo>
                  <a:cubicBezTo>
                    <a:pt x="858" y="1899"/>
                    <a:pt x="610" y="1780"/>
                    <a:pt x="451" y="1563"/>
                  </a:cubicBezTo>
                  <a:cubicBezTo>
                    <a:pt x="226" y="1242"/>
                    <a:pt x="226" y="824"/>
                    <a:pt x="467" y="519"/>
                  </a:cubicBezTo>
                  <a:cubicBezTo>
                    <a:pt x="610" y="318"/>
                    <a:pt x="829" y="230"/>
                    <a:pt x="1054" y="230"/>
                  </a:cubicBezTo>
                  <a:close/>
                  <a:moveTo>
                    <a:pt x="1110" y="0"/>
                  </a:moveTo>
                  <a:cubicBezTo>
                    <a:pt x="861" y="0"/>
                    <a:pt x="612" y="93"/>
                    <a:pt x="419" y="278"/>
                  </a:cubicBezTo>
                  <a:cubicBezTo>
                    <a:pt x="97" y="599"/>
                    <a:pt x="1" y="1097"/>
                    <a:pt x="210" y="1515"/>
                  </a:cubicBezTo>
                  <a:cubicBezTo>
                    <a:pt x="382" y="1847"/>
                    <a:pt x="730" y="2058"/>
                    <a:pt x="1100" y="2058"/>
                  </a:cubicBezTo>
                  <a:cubicBezTo>
                    <a:pt x="1178" y="2058"/>
                    <a:pt x="1257" y="2049"/>
                    <a:pt x="1335" y="2029"/>
                  </a:cubicBezTo>
                  <a:cubicBezTo>
                    <a:pt x="1785" y="1917"/>
                    <a:pt x="2106" y="1547"/>
                    <a:pt x="2138" y="1081"/>
                  </a:cubicBezTo>
                  <a:cubicBezTo>
                    <a:pt x="2154" y="776"/>
                    <a:pt x="2042" y="470"/>
                    <a:pt x="1801" y="278"/>
                  </a:cubicBezTo>
                  <a:cubicBezTo>
                    <a:pt x="1608" y="93"/>
                    <a:pt x="1359" y="0"/>
                    <a:pt x="11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27"/>
            <p:cNvSpPr/>
            <p:nvPr/>
          </p:nvSpPr>
          <p:spPr>
            <a:xfrm>
              <a:off x="1752836" y="2771222"/>
              <a:ext cx="87189" cy="83303"/>
            </a:xfrm>
            <a:custGeom>
              <a:rect b="b" l="l" r="r" t="t"/>
              <a:pathLst>
                <a:path extrusionOk="0" h="2058" w="2154">
                  <a:moveTo>
                    <a:pt x="1038" y="235"/>
                  </a:moveTo>
                  <a:cubicBezTo>
                    <a:pt x="1446" y="235"/>
                    <a:pt x="1877" y="523"/>
                    <a:pt x="1929" y="957"/>
                  </a:cubicBezTo>
                  <a:cubicBezTo>
                    <a:pt x="1977" y="1327"/>
                    <a:pt x="1768" y="1680"/>
                    <a:pt x="1415" y="1841"/>
                  </a:cubicBezTo>
                  <a:cubicBezTo>
                    <a:pt x="1321" y="1877"/>
                    <a:pt x="1223" y="1894"/>
                    <a:pt x="1124" y="1894"/>
                  </a:cubicBezTo>
                  <a:cubicBezTo>
                    <a:pt x="868" y="1894"/>
                    <a:pt x="613" y="1777"/>
                    <a:pt x="450" y="1568"/>
                  </a:cubicBezTo>
                  <a:cubicBezTo>
                    <a:pt x="225" y="1246"/>
                    <a:pt x="225" y="829"/>
                    <a:pt x="450" y="523"/>
                  </a:cubicBezTo>
                  <a:cubicBezTo>
                    <a:pt x="593" y="323"/>
                    <a:pt x="812" y="235"/>
                    <a:pt x="1038" y="235"/>
                  </a:cubicBezTo>
                  <a:close/>
                  <a:moveTo>
                    <a:pt x="1109" y="1"/>
                  </a:moveTo>
                  <a:cubicBezTo>
                    <a:pt x="860" y="1"/>
                    <a:pt x="611" y="89"/>
                    <a:pt x="418" y="266"/>
                  </a:cubicBezTo>
                  <a:cubicBezTo>
                    <a:pt x="97" y="587"/>
                    <a:pt x="0" y="1086"/>
                    <a:pt x="193" y="1504"/>
                  </a:cubicBezTo>
                  <a:cubicBezTo>
                    <a:pt x="382" y="1854"/>
                    <a:pt x="739" y="2057"/>
                    <a:pt x="1115" y="2057"/>
                  </a:cubicBezTo>
                  <a:cubicBezTo>
                    <a:pt x="1188" y="2057"/>
                    <a:pt x="1261" y="2050"/>
                    <a:pt x="1334" y="2034"/>
                  </a:cubicBezTo>
                  <a:cubicBezTo>
                    <a:pt x="1784" y="1921"/>
                    <a:pt x="2106" y="1536"/>
                    <a:pt x="2138" y="1086"/>
                  </a:cubicBezTo>
                  <a:cubicBezTo>
                    <a:pt x="2154" y="780"/>
                    <a:pt x="2025" y="475"/>
                    <a:pt x="1800" y="266"/>
                  </a:cubicBezTo>
                  <a:cubicBezTo>
                    <a:pt x="1607" y="89"/>
                    <a:pt x="1358" y="1"/>
                    <a:pt x="1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27"/>
            <p:cNvSpPr/>
            <p:nvPr/>
          </p:nvSpPr>
          <p:spPr>
            <a:xfrm>
              <a:off x="1864069" y="2767418"/>
              <a:ext cx="87877" cy="83465"/>
            </a:xfrm>
            <a:custGeom>
              <a:rect b="b" l="l" r="r" t="t"/>
              <a:pathLst>
                <a:path extrusionOk="0" h="2062" w="2171">
                  <a:moveTo>
                    <a:pt x="1061" y="231"/>
                  </a:moveTo>
                  <a:cubicBezTo>
                    <a:pt x="1472" y="231"/>
                    <a:pt x="1904" y="515"/>
                    <a:pt x="1945" y="939"/>
                  </a:cubicBezTo>
                  <a:cubicBezTo>
                    <a:pt x="1993" y="1324"/>
                    <a:pt x="1785" y="1694"/>
                    <a:pt x="1431" y="1839"/>
                  </a:cubicBezTo>
                  <a:lnTo>
                    <a:pt x="1431" y="1823"/>
                  </a:lnTo>
                  <a:cubicBezTo>
                    <a:pt x="1328" y="1865"/>
                    <a:pt x="1220" y="1885"/>
                    <a:pt x="1115" y="1885"/>
                  </a:cubicBezTo>
                  <a:cubicBezTo>
                    <a:pt x="858" y="1885"/>
                    <a:pt x="610" y="1766"/>
                    <a:pt x="451" y="1549"/>
                  </a:cubicBezTo>
                  <a:cubicBezTo>
                    <a:pt x="226" y="1244"/>
                    <a:pt x="242" y="826"/>
                    <a:pt x="467" y="521"/>
                  </a:cubicBezTo>
                  <a:cubicBezTo>
                    <a:pt x="610" y="319"/>
                    <a:pt x="832" y="231"/>
                    <a:pt x="1061" y="231"/>
                  </a:cubicBezTo>
                  <a:close/>
                  <a:moveTo>
                    <a:pt x="1126" y="0"/>
                  </a:moveTo>
                  <a:cubicBezTo>
                    <a:pt x="878" y="0"/>
                    <a:pt x="629" y="93"/>
                    <a:pt x="434" y="280"/>
                  </a:cubicBezTo>
                  <a:cubicBezTo>
                    <a:pt x="97" y="601"/>
                    <a:pt x="1" y="1099"/>
                    <a:pt x="209" y="1517"/>
                  </a:cubicBezTo>
                  <a:cubicBezTo>
                    <a:pt x="381" y="1860"/>
                    <a:pt x="735" y="2062"/>
                    <a:pt x="1105" y="2062"/>
                  </a:cubicBezTo>
                  <a:cubicBezTo>
                    <a:pt x="1187" y="2062"/>
                    <a:pt x="1269" y="2052"/>
                    <a:pt x="1351" y="2032"/>
                  </a:cubicBezTo>
                  <a:cubicBezTo>
                    <a:pt x="1785" y="1919"/>
                    <a:pt x="2122" y="1549"/>
                    <a:pt x="2154" y="1083"/>
                  </a:cubicBezTo>
                  <a:cubicBezTo>
                    <a:pt x="2170" y="778"/>
                    <a:pt x="2042" y="473"/>
                    <a:pt x="1801" y="264"/>
                  </a:cubicBezTo>
                  <a:cubicBezTo>
                    <a:pt x="1610" y="89"/>
                    <a:pt x="1368" y="0"/>
                    <a:pt x="1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27"/>
            <p:cNvSpPr/>
            <p:nvPr/>
          </p:nvSpPr>
          <p:spPr>
            <a:xfrm>
              <a:off x="1214810" y="2914108"/>
              <a:ext cx="87229" cy="83465"/>
            </a:xfrm>
            <a:custGeom>
              <a:rect b="b" l="l" r="r" t="t"/>
              <a:pathLst>
                <a:path extrusionOk="0" h="2062" w="2155">
                  <a:moveTo>
                    <a:pt x="1068" y="224"/>
                  </a:moveTo>
                  <a:cubicBezTo>
                    <a:pt x="1466" y="224"/>
                    <a:pt x="1878" y="503"/>
                    <a:pt x="1929" y="931"/>
                  </a:cubicBezTo>
                  <a:cubicBezTo>
                    <a:pt x="1993" y="1301"/>
                    <a:pt x="1784" y="1670"/>
                    <a:pt x="1431" y="1815"/>
                  </a:cubicBezTo>
                  <a:lnTo>
                    <a:pt x="1431" y="1831"/>
                  </a:lnTo>
                  <a:cubicBezTo>
                    <a:pt x="1331" y="1874"/>
                    <a:pt x="1226" y="1894"/>
                    <a:pt x="1122" y="1894"/>
                  </a:cubicBezTo>
                  <a:cubicBezTo>
                    <a:pt x="872" y="1894"/>
                    <a:pt x="625" y="1778"/>
                    <a:pt x="467" y="1574"/>
                  </a:cubicBezTo>
                  <a:cubicBezTo>
                    <a:pt x="225" y="1252"/>
                    <a:pt x="225" y="834"/>
                    <a:pt x="467" y="529"/>
                  </a:cubicBezTo>
                  <a:cubicBezTo>
                    <a:pt x="614" y="317"/>
                    <a:pt x="839" y="224"/>
                    <a:pt x="1068" y="224"/>
                  </a:cubicBezTo>
                  <a:close/>
                  <a:moveTo>
                    <a:pt x="1120" y="0"/>
                  </a:moveTo>
                  <a:cubicBezTo>
                    <a:pt x="865" y="0"/>
                    <a:pt x="609" y="97"/>
                    <a:pt x="418" y="288"/>
                  </a:cubicBezTo>
                  <a:cubicBezTo>
                    <a:pt x="81" y="609"/>
                    <a:pt x="0" y="1108"/>
                    <a:pt x="209" y="1526"/>
                  </a:cubicBezTo>
                  <a:cubicBezTo>
                    <a:pt x="390" y="1861"/>
                    <a:pt x="725" y="2061"/>
                    <a:pt x="1083" y="2061"/>
                  </a:cubicBezTo>
                  <a:cubicBezTo>
                    <a:pt x="1172" y="2061"/>
                    <a:pt x="1261" y="2049"/>
                    <a:pt x="1350" y="2024"/>
                  </a:cubicBezTo>
                  <a:cubicBezTo>
                    <a:pt x="1801" y="1911"/>
                    <a:pt x="2106" y="1526"/>
                    <a:pt x="2138" y="1076"/>
                  </a:cubicBezTo>
                  <a:cubicBezTo>
                    <a:pt x="2154" y="770"/>
                    <a:pt x="2026" y="465"/>
                    <a:pt x="1784" y="256"/>
                  </a:cubicBezTo>
                  <a:cubicBezTo>
                    <a:pt x="1598" y="85"/>
                    <a:pt x="1359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27"/>
            <p:cNvSpPr/>
            <p:nvPr/>
          </p:nvSpPr>
          <p:spPr>
            <a:xfrm>
              <a:off x="1326689" y="2908482"/>
              <a:ext cx="86581" cy="83586"/>
            </a:xfrm>
            <a:custGeom>
              <a:rect b="b" l="l" r="r" t="t"/>
              <a:pathLst>
                <a:path extrusionOk="0" h="2065" w="2139">
                  <a:moveTo>
                    <a:pt x="1052" y="229"/>
                  </a:moveTo>
                  <a:cubicBezTo>
                    <a:pt x="1456" y="229"/>
                    <a:pt x="1878" y="506"/>
                    <a:pt x="1930" y="925"/>
                  </a:cubicBezTo>
                  <a:cubicBezTo>
                    <a:pt x="1978" y="1311"/>
                    <a:pt x="1785" y="1681"/>
                    <a:pt x="1431" y="1825"/>
                  </a:cubicBezTo>
                  <a:cubicBezTo>
                    <a:pt x="1327" y="1868"/>
                    <a:pt x="1219" y="1888"/>
                    <a:pt x="1112" y="1888"/>
                  </a:cubicBezTo>
                  <a:cubicBezTo>
                    <a:pt x="856" y="1888"/>
                    <a:pt x="610" y="1772"/>
                    <a:pt x="451" y="1568"/>
                  </a:cubicBezTo>
                  <a:cubicBezTo>
                    <a:pt x="226" y="1263"/>
                    <a:pt x="226" y="829"/>
                    <a:pt x="451" y="523"/>
                  </a:cubicBezTo>
                  <a:cubicBezTo>
                    <a:pt x="597" y="319"/>
                    <a:pt x="821" y="229"/>
                    <a:pt x="1052" y="229"/>
                  </a:cubicBezTo>
                  <a:close/>
                  <a:moveTo>
                    <a:pt x="1105" y="1"/>
                  </a:moveTo>
                  <a:cubicBezTo>
                    <a:pt x="852" y="1"/>
                    <a:pt x="600" y="93"/>
                    <a:pt x="403" y="282"/>
                  </a:cubicBezTo>
                  <a:cubicBezTo>
                    <a:pt x="81" y="620"/>
                    <a:pt x="1" y="1118"/>
                    <a:pt x="194" y="1520"/>
                  </a:cubicBezTo>
                  <a:cubicBezTo>
                    <a:pt x="378" y="1862"/>
                    <a:pt x="724" y="2064"/>
                    <a:pt x="1100" y="2064"/>
                  </a:cubicBezTo>
                  <a:cubicBezTo>
                    <a:pt x="1182" y="2064"/>
                    <a:pt x="1267" y="2055"/>
                    <a:pt x="1351" y="2034"/>
                  </a:cubicBezTo>
                  <a:cubicBezTo>
                    <a:pt x="1785" y="1922"/>
                    <a:pt x="2106" y="1536"/>
                    <a:pt x="2122" y="1070"/>
                  </a:cubicBezTo>
                  <a:cubicBezTo>
                    <a:pt x="2138" y="764"/>
                    <a:pt x="2010" y="459"/>
                    <a:pt x="1785" y="250"/>
                  </a:cubicBezTo>
                  <a:cubicBezTo>
                    <a:pt x="1589" y="85"/>
                    <a:pt x="1346" y="1"/>
                    <a:pt x="1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27"/>
            <p:cNvSpPr/>
            <p:nvPr/>
          </p:nvSpPr>
          <p:spPr>
            <a:xfrm>
              <a:off x="1437962" y="2903058"/>
              <a:ext cx="87189" cy="83465"/>
            </a:xfrm>
            <a:custGeom>
              <a:rect b="b" l="l" r="r" t="t"/>
              <a:pathLst>
                <a:path extrusionOk="0" h="2062" w="2154">
                  <a:moveTo>
                    <a:pt x="1055" y="235"/>
                  </a:moveTo>
                  <a:cubicBezTo>
                    <a:pt x="1462" y="235"/>
                    <a:pt x="1888" y="511"/>
                    <a:pt x="1929" y="931"/>
                  </a:cubicBezTo>
                  <a:cubicBezTo>
                    <a:pt x="1993" y="1316"/>
                    <a:pt x="1784" y="1686"/>
                    <a:pt x="1431" y="1831"/>
                  </a:cubicBezTo>
                  <a:cubicBezTo>
                    <a:pt x="1326" y="1873"/>
                    <a:pt x="1218" y="1894"/>
                    <a:pt x="1111" y="1894"/>
                  </a:cubicBezTo>
                  <a:cubicBezTo>
                    <a:pt x="855" y="1894"/>
                    <a:pt x="609" y="1778"/>
                    <a:pt x="450" y="1574"/>
                  </a:cubicBezTo>
                  <a:cubicBezTo>
                    <a:pt x="225" y="1252"/>
                    <a:pt x="225" y="834"/>
                    <a:pt x="450" y="529"/>
                  </a:cubicBezTo>
                  <a:cubicBezTo>
                    <a:pt x="596" y="325"/>
                    <a:pt x="823" y="235"/>
                    <a:pt x="1055" y="235"/>
                  </a:cubicBezTo>
                  <a:close/>
                  <a:moveTo>
                    <a:pt x="1112" y="0"/>
                  </a:moveTo>
                  <a:cubicBezTo>
                    <a:pt x="856" y="0"/>
                    <a:pt x="601" y="97"/>
                    <a:pt x="402" y="288"/>
                  </a:cubicBezTo>
                  <a:cubicBezTo>
                    <a:pt x="81" y="609"/>
                    <a:pt x="0" y="1123"/>
                    <a:pt x="209" y="1525"/>
                  </a:cubicBezTo>
                  <a:cubicBezTo>
                    <a:pt x="377" y="1860"/>
                    <a:pt x="720" y="2061"/>
                    <a:pt x="1082" y="2061"/>
                  </a:cubicBezTo>
                  <a:cubicBezTo>
                    <a:pt x="1171" y="2061"/>
                    <a:pt x="1261" y="2049"/>
                    <a:pt x="1350" y="2024"/>
                  </a:cubicBezTo>
                  <a:cubicBezTo>
                    <a:pt x="1784" y="1911"/>
                    <a:pt x="2106" y="1525"/>
                    <a:pt x="2138" y="1075"/>
                  </a:cubicBezTo>
                  <a:cubicBezTo>
                    <a:pt x="2154" y="770"/>
                    <a:pt x="2025" y="465"/>
                    <a:pt x="1784" y="256"/>
                  </a:cubicBezTo>
                  <a:cubicBezTo>
                    <a:pt x="1590" y="85"/>
                    <a:pt x="1351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27"/>
            <p:cNvSpPr/>
            <p:nvPr/>
          </p:nvSpPr>
          <p:spPr>
            <a:xfrm>
              <a:off x="1549194" y="2897836"/>
              <a:ext cx="87229" cy="83465"/>
            </a:xfrm>
            <a:custGeom>
              <a:rect b="b" l="l" r="r" t="t"/>
              <a:pathLst>
                <a:path extrusionOk="0" h="2062" w="2155">
                  <a:moveTo>
                    <a:pt x="1067" y="235"/>
                  </a:moveTo>
                  <a:cubicBezTo>
                    <a:pt x="1471" y="235"/>
                    <a:pt x="1894" y="511"/>
                    <a:pt x="1945" y="931"/>
                  </a:cubicBezTo>
                  <a:cubicBezTo>
                    <a:pt x="1994" y="1301"/>
                    <a:pt x="1785" y="1670"/>
                    <a:pt x="1431" y="1831"/>
                  </a:cubicBezTo>
                  <a:cubicBezTo>
                    <a:pt x="1331" y="1874"/>
                    <a:pt x="1226" y="1894"/>
                    <a:pt x="1122" y="1894"/>
                  </a:cubicBezTo>
                  <a:cubicBezTo>
                    <a:pt x="872" y="1894"/>
                    <a:pt x="625" y="1778"/>
                    <a:pt x="467" y="1574"/>
                  </a:cubicBezTo>
                  <a:cubicBezTo>
                    <a:pt x="226" y="1252"/>
                    <a:pt x="226" y="835"/>
                    <a:pt x="467" y="529"/>
                  </a:cubicBezTo>
                  <a:cubicBezTo>
                    <a:pt x="613" y="325"/>
                    <a:pt x="837" y="235"/>
                    <a:pt x="1067" y="235"/>
                  </a:cubicBezTo>
                  <a:close/>
                  <a:moveTo>
                    <a:pt x="1122" y="1"/>
                  </a:moveTo>
                  <a:cubicBezTo>
                    <a:pt x="865" y="1"/>
                    <a:pt x="609" y="97"/>
                    <a:pt x="418" y="288"/>
                  </a:cubicBezTo>
                  <a:cubicBezTo>
                    <a:pt x="81" y="610"/>
                    <a:pt x="1" y="1108"/>
                    <a:pt x="209" y="1526"/>
                  </a:cubicBezTo>
                  <a:cubicBezTo>
                    <a:pt x="390" y="1861"/>
                    <a:pt x="726" y="2062"/>
                    <a:pt x="1084" y="2062"/>
                  </a:cubicBezTo>
                  <a:cubicBezTo>
                    <a:pt x="1172" y="2062"/>
                    <a:pt x="1262" y="2049"/>
                    <a:pt x="1351" y="2024"/>
                  </a:cubicBezTo>
                  <a:cubicBezTo>
                    <a:pt x="1801" y="1911"/>
                    <a:pt x="2106" y="1526"/>
                    <a:pt x="2138" y="1076"/>
                  </a:cubicBezTo>
                  <a:cubicBezTo>
                    <a:pt x="2154" y="770"/>
                    <a:pt x="2026" y="465"/>
                    <a:pt x="1801" y="256"/>
                  </a:cubicBezTo>
                  <a:cubicBezTo>
                    <a:pt x="1606" y="85"/>
                    <a:pt x="1363" y="1"/>
                    <a:pt x="1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27"/>
            <p:cNvSpPr/>
            <p:nvPr/>
          </p:nvSpPr>
          <p:spPr>
            <a:xfrm>
              <a:off x="1661074" y="2892614"/>
              <a:ext cx="87229" cy="83222"/>
            </a:xfrm>
            <a:custGeom>
              <a:rect b="b" l="l" r="r" t="t"/>
              <a:pathLst>
                <a:path extrusionOk="0" h="2056" w="2155">
                  <a:moveTo>
                    <a:pt x="1062" y="224"/>
                  </a:moveTo>
                  <a:cubicBezTo>
                    <a:pt x="1467" y="224"/>
                    <a:pt x="1889" y="504"/>
                    <a:pt x="1930" y="931"/>
                  </a:cubicBezTo>
                  <a:cubicBezTo>
                    <a:pt x="1978" y="1301"/>
                    <a:pt x="1785" y="1671"/>
                    <a:pt x="1431" y="1815"/>
                  </a:cubicBezTo>
                  <a:cubicBezTo>
                    <a:pt x="1323" y="1860"/>
                    <a:pt x="1210" y="1881"/>
                    <a:pt x="1099" y="1881"/>
                  </a:cubicBezTo>
                  <a:cubicBezTo>
                    <a:pt x="848" y="1881"/>
                    <a:pt x="607" y="1770"/>
                    <a:pt x="451" y="1558"/>
                  </a:cubicBezTo>
                  <a:cubicBezTo>
                    <a:pt x="226" y="1253"/>
                    <a:pt x="226" y="835"/>
                    <a:pt x="451" y="530"/>
                  </a:cubicBezTo>
                  <a:cubicBezTo>
                    <a:pt x="598" y="318"/>
                    <a:pt x="827" y="224"/>
                    <a:pt x="1062" y="224"/>
                  </a:cubicBezTo>
                  <a:close/>
                  <a:moveTo>
                    <a:pt x="1113" y="1"/>
                  </a:moveTo>
                  <a:cubicBezTo>
                    <a:pt x="857" y="1"/>
                    <a:pt x="602" y="98"/>
                    <a:pt x="403" y="289"/>
                  </a:cubicBezTo>
                  <a:cubicBezTo>
                    <a:pt x="81" y="610"/>
                    <a:pt x="1" y="1108"/>
                    <a:pt x="210" y="1526"/>
                  </a:cubicBezTo>
                  <a:cubicBezTo>
                    <a:pt x="379" y="1865"/>
                    <a:pt x="729" y="2056"/>
                    <a:pt x="1095" y="2056"/>
                  </a:cubicBezTo>
                  <a:cubicBezTo>
                    <a:pt x="1180" y="2056"/>
                    <a:pt x="1266" y="2046"/>
                    <a:pt x="1351" y="2024"/>
                  </a:cubicBezTo>
                  <a:cubicBezTo>
                    <a:pt x="1785" y="1912"/>
                    <a:pt x="2106" y="1526"/>
                    <a:pt x="2123" y="1076"/>
                  </a:cubicBezTo>
                  <a:cubicBezTo>
                    <a:pt x="2155" y="755"/>
                    <a:pt x="2026" y="449"/>
                    <a:pt x="1785" y="256"/>
                  </a:cubicBezTo>
                  <a:cubicBezTo>
                    <a:pt x="1591" y="86"/>
                    <a:pt x="1352" y="1"/>
                    <a:pt x="1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27"/>
            <p:cNvSpPr/>
            <p:nvPr/>
          </p:nvSpPr>
          <p:spPr>
            <a:xfrm>
              <a:off x="1772347" y="2887352"/>
              <a:ext cx="87229" cy="83262"/>
            </a:xfrm>
            <a:custGeom>
              <a:rect b="b" l="l" r="r" t="t"/>
              <a:pathLst>
                <a:path extrusionOk="0" h="2057" w="2155">
                  <a:moveTo>
                    <a:pt x="1055" y="221"/>
                  </a:moveTo>
                  <a:cubicBezTo>
                    <a:pt x="1463" y="221"/>
                    <a:pt x="1888" y="497"/>
                    <a:pt x="1929" y="917"/>
                  </a:cubicBezTo>
                  <a:cubicBezTo>
                    <a:pt x="1993" y="1303"/>
                    <a:pt x="1784" y="1672"/>
                    <a:pt x="1431" y="1817"/>
                  </a:cubicBezTo>
                  <a:cubicBezTo>
                    <a:pt x="1322" y="1861"/>
                    <a:pt x="1210" y="1883"/>
                    <a:pt x="1099" y="1883"/>
                  </a:cubicBezTo>
                  <a:cubicBezTo>
                    <a:pt x="848" y="1883"/>
                    <a:pt x="606" y="1772"/>
                    <a:pt x="450" y="1560"/>
                  </a:cubicBezTo>
                  <a:cubicBezTo>
                    <a:pt x="225" y="1254"/>
                    <a:pt x="225" y="836"/>
                    <a:pt x="450" y="515"/>
                  </a:cubicBezTo>
                  <a:cubicBezTo>
                    <a:pt x="596" y="311"/>
                    <a:pt x="823" y="221"/>
                    <a:pt x="1055" y="221"/>
                  </a:cubicBezTo>
                  <a:close/>
                  <a:moveTo>
                    <a:pt x="1104" y="1"/>
                  </a:moveTo>
                  <a:cubicBezTo>
                    <a:pt x="851" y="1"/>
                    <a:pt x="599" y="93"/>
                    <a:pt x="402" y="274"/>
                  </a:cubicBezTo>
                  <a:cubicBezTo>
                    <a:pt x="81" y="611"/>
                    <a:pt x="0" y="1110"/>
                    <a:pt x="209" y="1528"/>
                  </a:cubicBezTo>
                  <a:cubicBezTo>
                    <a:pt x="380" y="1856"/>
                    <a:pt x="734" y="2056"/>
                    <a:pt x="1104" y="2056"/>
                  </a:cubicBezTo>
                  <a:cubicBezTo>
                    <a:pt x="1186" y="2056"/>
                    <a:pt x="1269" y="2046"/>
                    <a:pt x="1350" y="2026"/>
                  </a:cubicBezTo>
                  <a:cubicBezTo>
                    <a:pt x="1784" y="1913"/>
                    <a:pt x="2106" y="1528"/>
                    <a:pt x="2138" y="1078"/>
                  </a:cubicBezTo>
                  <a:cubicBezTo>
                    <a:pt x="2154" y="756"/>
                    <a:pt x="2025" y="451"/>
                    <a:pt x="1784" y="258"/>
                  </a:cubicBezTo>
                  <a:cubicBezTo>
                    <a:pt x="1588" y="85"/>
                    <a:pt x="1346" y="1"/>
                    <a:pt x="1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27"/>
            <p:cNvSpPr/>
            <p:nvPr/>
          </p:nvSpPr>
          <p:spPr>
            <a:xfrm>
              <a:off x="1883579" y="2881564"/>
              <a:ext cx="87229" cy="83465"/>
            </a:xfrm>
            <a:custGeom>
              <a:rect b="b" l="l" r="r" t="t"/>
              <a:pathLst>
                <a:path extrusionOk="0" h="2062" w="2155">
                  <a:moveTo>
                    <a:pt x="1071" y="235"/>
                  </a:moveTo>
                  <a:cubicBezTo>
                    <a:pt x="1479" y="235"/>
                    <a:pt x="1904" y="512"/>
                    <a:pt x="1945" y="931"/>
                  </a:cubicBezTo>
                  <a:cubicBezTo>
                    <a:pt x="2010" y="1317"/>
                    <a:pt x="1801" y="1687"/>
                    <a:pt x="1447" y="1831"/>
                  </a:cubicBezTo>
                  <a:cubicBezTo>
                    <a:pt x="1348" y="1874"/>
                    <a:pt x="1243" y="1894"/>
                    <a:pt x="1138" y="1894"/>
                  </a:cubicBezTo>
                  <a:cubicBezTo>
                    <a:pt x="887" y="1894"/>
                    <a:pt x="637" y="1778"/>
                    <a:pt x="467" y="1574"/>
                  </a:cubicBezTo>
                  <a:cubicBezTo>
                    <a:pt x="242" y="1269"/>
                    <a:pt x="242" y="835"/>
                    <a:pt x="467" y="529"/>
                  </a:cubicBezTo>
                  <a:cubicBezTo>
                    <a:pt x="613" y="325"/>
                    <a:pt x="839" y="235"/>
                    <a:pt x="1071" y="235"/>
                  </a:cubicBezTo>
                  <a:close/>
                  <a:moveTo>
                    <a:pt x="1128" y="1"/>
                  </a:moveTo>
                  <a:cubicBezTo>
                    <a:pt x="873" y="1"/>
                    <a:pt x="618" y="97"/>
                    <a:pt x="419" y="288"/>
                  </a:cubicBezTo>
                  <a:cubicBezTo>
                    <a:pt x="81" y="610"/>
                    <a:pt x="1" y="1108"/>
                    <a:pt x="210" y="1526"/>
                  </a:cubicBezTo>
                  <a:cubicBezTo>
                    <a:pt x="390" y="1861"/>
                    <a:pt x="726" y="2062"/>
                    <a:pt x="1084" y="2062"/>
                  </a:cubicBezTo>
                  <a:cubicBezTo>
                    <a:pt x="1172" y="2062"/>
                    <a:pt x="1262" y="2050"/>
                    <a:pt x="1351" y="2024"/>
                  </a:cubicBezTo>
                  <a:cubicBezTo>
                    <a:pt x="1801" y="1912"/>
                    <a:pt x="2122" y="1526"/>
                    <a:pt x="2138" y="1076"/>
                  </a:cubicBezTo>
                  <a:cubicBezTo>
                    <a:pt x="2154" y="771"/>
                    <a:pt x="2026" y="465"/>
                    <a:pt x="1801" y="256"/>
                  </a:cubicBezTo>
                  <a:cubicBezTo>
                    <a:pt x="1607" y="85"/>
                    <a:pt x="1367" y="1"/>
                    <a:pt x="1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27"/>
            <p:cNvSpPr/>
            <p:nvPr/>
          </p:nvSpPr>
          <p:spPr>
            <a:xfrm>
              <a:off x="1243427" y="3030805"/>
              <a:ext cx="87229" cy="83586"/>
            </a:xfrm>
            <a:custGeom>
              <a:rect b="b" l="l" r="r" t="t"/>
              <a:pathLst>
                <a:path extrusionOk="0" h="2065" w="2155">
                  <a:moveTo>
                    <a:pt x="1067" y="229"/>
                  </a:moveTo>
                  <a:cubicBezTo>
                    <a:pt x="1471" y="229"/>
                    <a:pt x="1894" y="505"/>
                    <a:pt x="1945" y="925"/>
                  </a:cubicBezTo>
                  <a:cubicBezTo>
                    <a:pt x="1994" y="1311"/>
                    <a:pt x="1785" y="1680"/>
                    <a:pt x="1431" y="1825"/>
                  </a:cubicBezTo>
                  <a:cubicBezTo>
                    <a:pt x="1332" y="1867"/>
                    <a:pt x="1226" y="1888"/>
                    <a:pt x="1122" y="1888"/>
                  </a:cubicBezTo>
                  <a:cubicBezTo>
                    <a:pt x="872" y="1888"/>
                    <a:pt x="625" y="1772"/>
                    <a:pt x="467" y="1568"/>
                  </a:cubicBezTo>
                  <a:cubicBezTo>
                    <a:pt x="242" y="1262"/>
                    <a:pt x="242" y="828"/>
                    <a:pt x="467" y="523"/>
                  </a:cubicBezTo>
                  <a:cubicBezTo>
                    <a:pt x="613" y="319"/>
                    <a:pt x="837" y="229"/>
                    <a:pt x="1067" y="229"/>
                  </a:cubicBezTo>
                  <a:close/>
                  <a:moveTo>
                    <a:pt x="1120" y="0"/>
                  </a:moveTo>
                  <a:cubicBezTo>
                    <a:pt x="868" y="0"/>
                    <a:pt x="616" y="93"/>
                    <a:pt x="418" y="282"/>
                  </a:cubicBezTo>
                  <a:cubicBezTo>
                    <a:pt x="81" y="619"/>
                    <a:pt x="1" y="1118"/>
                    <a:pt x="210" y="1536"/>
                  </a:cubicBezTo>
                  <a:cubicBezTo>
                    <a:pt x="394" y="1864"/>
                    <a:pt x="739" y="2064"/>
                    <a:pt x="1105" y="2064"/>
                  </a:cubicBezTo>
                  <a:cubicBezTo>
                    <a:pt x="1187" y="2064"/>
                    <a:pt x="1269" y="2054"/>
                    <a:pt x="1351" y="2034"/>
                  </a:cubicBezTo>
                  <a:cubicBezTo>
                    <a:pt x="1801" y="1921"/>
                    <a:pt x="2106" y="1536"/>
                    <a:pt x="2138" y="1069"/>
                  </a:cubicBezTo>
                  <a:cubicBezTo>
                    <a:pt x="2154" y="764"/>
                    <a:pt x="2026" y="459"/>
                    <a:pt x="1801" y="250"/>
                  </a:cubicBezTo>
                  <a:cubicBezTo>
                    <a:pt x="1604" y="85"/>
                    <a:pt x="136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27"/>
            <p:cNvSpPr/>
            <p:nvPr/>
          </p:nvSpPr>
          <p:spPr>
            <a:xfrm>
              <a:off x="1355347" y="3025340"/>
              <a:ext cx="87189" cy="83465"/>
            </a:xfrm>
            <a:custGeom>
              <a:rect b="b" l="l" r="r" t="t"/>
              <a:pathLst>
                <a:path extrusionOk="0" h="2062" w="2154">
                  <a:moveTo>
                    <a:pt x="1051" y="235"/>
                  </a:moveTo>
                  <a:cubicBezTo>
                    <a:pt x="1455" y="235"/>
                    <a:pt x="1878" y="512"/>
                    <a:pt x="1929" y="931"/>
                  </a:cubicBezTo>
                  <a:cubicBezTo>
                    <a:pt x="1993" y="1301"/>
                    <a:pt x="1784" y="1671"/>
                    <a:pt x="1430" y="1831"/>
                  </a:cubicBezTo>
                  <a:cubicBezTo>
                    <a:pt x="1326" y="1874"/>
                    <a:pt x="1218" y="1894"/>
                    <a:pt x="1111" y="1894"/>
                  </a:cubicBezTo>
                  <a:cubicBezTo>
                    <a:pt x="855" y="1894"/>
                    <a:pt x="609" y="1778"/>
                    <a:pt x="450" y="1574"/>
                  </a:cubicBezTo>
                  <a:cubicBezTo>
                    <a:pt x="225" y="1253"/>
                    <a:pt x="225" y="835"/>
                    <a:pt x="450" y="529"/>
                  </a:cubicBezTo>
                  <a:cubicBezTo>
                    <a:pt x="596" y="325"/>
                    <a:pt x="820" y="235"/>
                    <a:pt x="1051" y="235"/>
                  </a:cubicBezTo>
                  <a:close/>
                  <a:moveTo>
                    <a:pt x="1112" y="1"/>
                  </a:moveTo>
                  <a:cubicBezTo>
                    <a:pt x="856" y="1"/>
                    <a:pt x="601" y="97"/>
                    <a:pt x="402" y="288"/>
                  </a:cubicBezTo>
                  <a:cubicBezTo>
                    <a:pt x="80" y="610"/>
                    <a:pt x="0" y="1108"/>
                    <a:pt x="209" y="1526"/>
                  </a:cubicBezTo>
                  <a:cubicBezTo>
                    <a:pt x="377" y="1861"/>
                    <a:pt x="720" y="2062"/>
                    <a:pt x="1081" y="2062"/>
                  </a:cubicBezTo>
                  <a:cubicBezTo>
                    <a:pt x="1171" y="2062"/>
                    <a:pt x="1261" y="2050"/>
                    <a:pt x="1350" y="2024"/>
                  </a:cubicBezTo>
                  <a:cubicBezTo>
                    <a:pt x="1784" y="1912"/>
                    <a:pt x="2105" y="1526"/>
                    <a:pt x="2122" y="1076"/>
                  </a:cubicBezTo>
                  <a:cubicBezTo>
                    <a:pt x="2154" y="770"/>
                    <a:pt x="2025" y="465"/>
                    <a:pt x="1784" y="256"/>
                  </a:cubicBezTo>
                  <a:cubicBezTo>
                    <a:pt x="1590" y="85"/>
                    <a:pt x="1351" y="1"/>
                    <a:pt x="1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27"/>
            <p:cNvSpPr/>
            <p:nvPr/>
          </p:nvSpPr>
          <p:spPr>
            <a:xfrm>
              <a:off x="1466580" y="3020078"/>
              <a:ext cx="87229" cy="83222"/>
            </a:xfrm>
            <a:custGeom>
              <a:rect b="b" l="l" r="r" t="t"/>
              <a:pathLst>
                <a:path extrusionOk="0" h="2056" w="2155">
                  <a:moveTo>
                    <a:pt x="1066" y="221"/>
                  </a:moveTo>
                  <a:cubicBezTo>
                    <a:pt x="1469" y="221"/>
                    <a:pt x="1888" y="497"/>
                    <a:pt x="1929" y="917"/>
                  </a:cubicBezTo>
                  <a:cubicBezTo>
                    <a:pt x="1993" y="1302"/>
                    <a:pt x="1784" y="1672"/>
                    <a:pt x="1431" y="1817"/>
                  </a:cubicBezTo>
                  <a:cubicBezTo>
                    <a:pt x="1327" y="1861"/>
                    <a:pt x="1218" y="1883"/>
                    <a:pt x="1110" y="1883"/>
                  </a:cubicBezTo>
                  <a:cubicBezTo>
                    <a:pt x="864" y="1883"/>
                    <a:pt x="623" y="1771"/>
                    <a:pt x="466" y="1559"/>
                  </a:cubicBezTo>
                  <a:cubicBezTo>
                    <a:pt x="225" y="1254"/>
                    <a:pt x="225" y="836"/>
                    <a:pt x="466" y="515"/>
                  </a:cubicBezTo>
                  <a:cubicBezTo>
                    <a:pt x="612" y="310"/>
                    <a:pt x="837" y="221"/>
                    <a:pt x="1066" y="221"/>
                  </a:cubicBezTo>
                  <a:close/>
                  <a:moveTo>
                    <a:pt x="1106" y="0"/>
                  </a:moveTo>
                  <a:cubicBezTo>
                    <a:pt x="855" y="0"/>
                    <a:pt x="607" y="93"/>
                    <a:pt x="418" y="274"/>
                  </a:cubicBezTo>
                  <a:cubicBezTo>
                    <a:pt x="81" y="611"/>
                    <a:pt x="0" y="1109"/>
                    <a:pt x="209" y="1527"/>
                  </a:cubicBezTo>
                  <a:cubicBezTo>
                    <a:pt x="393" y="1856"/>
                    <a:pt x="739" y="2056"/>
                    <a:pt x="1105" y="2056"/>
                  </a:cubicBezTo>
                  <a:cubicBezTo>
                    <a:pt x="1186" y="2056"/>
                    <a:pt x="1269" y="2046"/>
                    <a:pt x="1350" y="2026"/>
                  </a:cubicBezTo>
                  <a:cubicBezTo>
                    <a:pt x="1800" y="1913"/>
                    <a:pt x="2106" y="1527"/>
                    <a:pt x="2138" y="1077"/>
                  </a:cubicBezTo>
                  <a:cubicBezTo>
                    <a:pt x="2154" y="756"/>
                    <a:pt x="2025" y="450"/>
                    <a:pt x="1784" y="258"/>
                  </a:cubicBezTo>
                  <a:cubicBezTo>
                    <a:pt x="1588" y="85"/>
                    <a:pt x="1346" y="0"/>
                    <a:pt x="11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27"/>
            <p:cNvSpPr/>
            <p:nvPr/>
          </p:nvSpPr>
          <p:spPr>
            <a:xfrm>
              <a:off x="1577812" y="3014776"/>
              <a:ext cx="87229" cy="83343"/>
            </a:xfrm>
            <a:custGeom>
              <a:rect b="b" l="l" r="r" t="t"/>
              <a:pathLst>
                <a:path extrusionOk="0" h="2059" w="2155">
                  <a:moveTo>
                    <a:pt x="1067" y="223"/>
                  </a:moveTo>
                  <a:cubicBezTo>
                    <a:pt x="1472" y="223"/>
                    <a:pt x="1894" y="499"/>
                    <a:pt x="1945" y="919"/>
                  </a:cubicBezTo>
                  <a:cubicBezTo>
                    <a:pt x="1994" y="1305"/>
                    <a:pt x="1785" y="1674"/>
                    <a:pt x="1447" y="1819"/>
                  </a:cubicBezTo>
                  <a:cubicBezTo>
                    <a:pt x="1339" y="1863"/>
                    <a:pt x="1226" y="1885"/>
                    <a:pt x="1115" y="1885"/>
                  </a:cubicBezTo>
                  <a:cubicBezTo>
                    <a:pt x="864" y="1885"/>
                    <a:pt x="623" y="1774"/>
                    <a:pt x="467" y="1562"/>
                  </a:cubicBezTo>
                  <a:cubicBezTo>
                    <a:pt x="242" y="1256"/>
                    <a:pt x="242" y="839"/>
                    <a:pt x="467" y="517"/>
                  </a:cubicBezTo>
                  <a:cubicBezTo>
                    <a:pt x="613" y="313"/>
                    <a:pt x="837" y="223"/>
                    <a:pt x="1067" y="223"/>
                  </a:cubicBezTo>
                  <a:close/>
                  <a:moveTo>
                    <a:pt x="1130" y="1"/>
                  </a:moveTo>
                  <a:cubicBezTo>
                    <a:pt x="874" y="1"/>
                    <a:pt x="618" y="93"/>
                    <a:pt x="419" y="276"/>
                  </a:cubicBezTo>
                  <a:cubicBezTo>
                    <a:pt x="97" y="614"/>
                    <a:pt x="1" y="1112"/>
                    <a:pt x="210" y="1530"/>
                  </a:cubicBezTo>
                  <a:cubicBezTo>
                    <a:pt x="394" y="1859"/>
                    <a:pt x="739" y="2058"/>
                    <a:pt x="1114" y="2058"/>
                  </a:cubicBezTo>
                  <a:cubicBezTo>
                    <a:pt x="1198" y="2058"/>
                    <a:pt x="1282" y="2048"/>
                    <a:pt x="1367" y="2028"/>
                  </a:cubicBezTo>
                  <a:cubicBezTo>
                    <a:pt x="1801" y="1915"/>
                    <a:pt x="2122" y="1530"/>
                    <a:pt x="2138" y="1080"/>
                  </a:cubicBezTo>
                  <a:cubicBezTo>
                    <a:pt x="2154" y="758"/>
                    <a:pt x="2026" y="453"/>
                    <a:pt x="1801" y="244"/>
                  </a:cubicBezTo>
                  <a:cubicBezTo>
                    <a:pt x="1607" y="81"/>
                    <a:pt x="1368" y="1"/>
                    <a:pt x="1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27"/>
            <p:cNvSpPr/>
            <p:nvPr/>
          </p:nvSpPr>
          <p:spPr>
            <a:xfrm>
              <a:off x="1689732" y="3009068"/>
              <a:ext cx="87189" cy="83465"/>
            </a:xfrm>
            <a:custGeom>
              <a:rect b="b" l="l" r="r" t="t"/>
              <a:pathLst>
                <a:path extrusionOk="0" h="2062" w="2154">
                  <a:moveTo>
                    <a:pt x="1051" y="235"/>
                  </a:moveTo>
                  <a:cubicBezTo>
                    <a:pt x="1455" y="235"/>
                    <a:pt x="1878" y="512"/>
                    <a:pt x="1929" y="931"/>
                  </a:cubicBezTo>
                  <a:cubicBezTo>
                    <a:pt x="1993" y="1317"/>
                    <a:pt x="1784" y="1687"/>
                    <a:pt x="1431" y="1831"/>
                  </a:cubicBezTo>
                  <a:cubicBezTo>
                    <a:pt x="1326" y="1874"/>
                    <a:pt x="1218" y="1894"/>
                    <a:pt x="1111" y="1894"/>
                  </a:cubicBezTo>
                  <a:cubicBezTo>
                    <a:pt x="855" y="1894"/>
                    <a:pt x="609" y="1778"/>
                    <a:pt x="450" y="1574"/>
                  </a:cubicBezTo>
                  <a:cubicBezTo>
                    <a:pt x="225" y="1253"/>
                    <a:pt x="225" y="835"/>
                    <a:pt x="450" y="530"/>
                  </a:cubicBezTo>
                  <a:cubicBezTo>
                    <a:pt x="596" y="325"/>
                    <a:pt x="820" y="235"/>
                    <a:pt x="1051" y="235"/>
                  </a:cubicBezTo>
                  <a:close/>
                  <a:moveTo>
                    <a:pt x="1112" y="1"/>
                  </a:moveTo>
                  <a:cubicBezTo>
                    <a:pt x="856" y="1"/>
                    <a:pt x="601" y="98"/>
                    <a:pt x="402" y="289"/>
                  </a:cubicBezTo>
                  <a:cubicBezTo>
                    <a:pt x="81" y="610"/>
                    <a:pt x="0" y="1124"/>
                    <a:pt x="209" y="1526"/>
                  </a:cubicBezTo>
                  <a:cubicBezTo>
                    <a:pt x="377" y="1861"/>
                    <a:pt x="720" y="2062"/>
                    <a:pt x="1082" y="2062"/>
                  </a:cubicBezTo>
                  <a:cubicBezTo>
                    <a:pt x="1171" y="2062"/>
                    <a:pt x="1261" y="2050"/>
                    <a:pt x="1350" y="2024"/>
                  </a:cubicBezTo>
                  <a:cubicBezTo>
                    <a:pt x="1784" y="1912"/>
                    <a:pt x="2106" y="1526"/>
                    <a:pt x="2138" y="1076"/>
                  </a:cubicBezTo>
                  <a:cubicBezTo>
                    <a:pt x="2154" y="771"/>
                    <a:pt x="2025" y="465"/>
                    <a:pt x="1784" y="256"/>
                  </a:cubicBezTo>
                  <a:cubicBezTo>
                    <a:pt x="1590" y="85"/>
                    <a:pt x="1351" y="1"/>
                    <a:pt x="1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27"/>
            <p:cNvSpPr/>
            <p:nvPr/>
          </p:nvSpPr>
          <p:spPr>
            <a:xfrm>
              <a:off x="1800964" y="3003806"/>
              <a:ext cx="87229" cy="83222"/>
            </a:xfrm>
            <a:custGeom>
              <a:rect b="b" l="l" r="r" t="t"/>
              <a:pathLst>
                <a:path extrusionOk="0" h="2056" w="2155">
                  <a:moveTo>
                    <a:pt x="1067" y="221"/>
                  </a:moveTo>
                  <a:cubicBezTo>
                    <a:pt x="1471" y="221"/>
                    <a:pt x="1894" y="497"/>
                    <a:pt x="1945" y="917"/>
                  </a:cubicBezTo>
                  <a:cubicBezTo>
                    <a:pt x="1993" y="1302"/>
                    <a:pt x="1785" y="1672"/>
                    <a:pt x="1431" y="1833"/>
                  </a:cubicBezTo>
                  <a:lnTo>
                    <a:pt x="1431" y="1817"/>
                  </a:lnTo>
                  <a:cubicBezTo>
                    <a:pt x="1328" y="1861"/>
                    <a:pt x="1218" y="1883"/>
                    <a:pt x="1110" y="1883"/>
                  </a:cubicBezTo>
                  <a:cubicBezTo>
                    <a:pt x="864" y="1883"/>
                    <a:pt x="623" y="1771"/>
                    <a:pt x="467" y="1560"/>
                  </a:cubicBezTo>
                  <a:cubicBezTo>
                    <a:pt x="226" y="1254"/>
                    <a:pt x="226" y="836"/>
                    <a:pt x="467" y="515"/>
                  </a:cubicBezTo>
                  <a:cubicBezTo>
                    <a:pt x="613" y="311"/>
                    <a:pt x="837" y="221"/>
                    <a:pt x="1067" y="221"/>
                  </a:cubicBezTo>
                  <a:close/>
                  <a:moveTo>
                    <a:pt x="1112" y="0"/>
                  </a:moveTo>
                  <a:cubicBezTo>
                    <a:pt x="859" y="0"/>
                    <a:pt x="607" y="93"/>
                    <a:pt x="418" y="274"/>
                  </a:cubicBezTo>
                  <a:cubicBezTo>
                    <a:pt x="81" y="611"/>
                    <a:pt x="1" y="1110"/>
                    <a:pt x="209" y="1527"/>
                  </a:cubicBezTo>
                  <a:cubicBezTo>
                    <a:pt x="394" y="1856"/>
                    <a:pt x="739" y="2056"/>
                    <a:pt x="1105" y="2056"/>
                  </a:cubicBezTo>
                  <a:cubicBezTo>
                    <a:pt x="1187" y="2056"/>
                    <a:pt x="1269" y="2046"/>
                    <a:pt x="1351" y="2026"/>
                  </a:cubicBezTo>
                  <a:cubicBezTo>
                    <a:pt x="1801" y="1913"/>
                    <a:pt x="2106" y="1527"/>
                    <a:pt x="2138" y="1077"/>
                  </a:cubicBezTo>
                  <a:cubicBezTo>
                    <a:pt x="2154" y="756"/>
                    <a:pt x="2026" y="451"/>
                    <a:pt x="1785" y="258"/>
                  </a:cubicBezTo>
                  <a:cubicBezTo>
                    <a:pt x="1596" y="85"/>
                    <a:pt x="1354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27"/>
            <p:cNvSpPr/>
            <p:nvPr/>
          </p:nvSpPr>
          <p:spPr>
            <a:xfrm>
              <a:off x="1912844" y="2998666"/>
              <a:ext cx="86581" cy="83181"/>
            </a:xfrm>
            <a:custGeom>
              <a:rect b="b" l="l" r="r" t="t"/>
              <a:pathLst>
                <a:path extrusionOk="0" h="2055" w="2139">
                  <a:moveTo>
                    <a:pt x="1058" y="224"/>
                  </a:moveTo>
                  <a:cubicBezTo>
                    <a:pt x="1460" y="224"/>
                    <a:pt x="1879" y="503"/>
                    <a:pt x="1930" y="931"/>
                  </a:cubicBezTo>
                  <a:cubicBezTo>
                    <a:pt x="1978" y="1301"/>
                    <a:pt x="1785" y="1671"/>
                    <a:pt x="1431" y="1815"/>
                  </a:cubicBezTo>
                  <a:cubicBezTo>
                    <a:pt x="1323" y="1860"/>
                    <a:pt x="1210" y="1881"/>
                    <a:pt x="1099" y="1881"/>
                  </a:cubicBezTo>
                  <a:cubicBezTo>
                    <a:pt x="848" y="1881"/>
                    <a:pt x="607" y="1770"/>
                    <a:pt x="451" y="1558"/>
                  </a:cubicBezTo>
                  <a:cubicBezTo>
                    <a:pt x="226" y="1253"/>
                    <a:pt x="226" y="835"/>
                    <a:pt x="451" y="529"/>
                  </a:cubicBezTo>
                  <a:cubicBezTo>
                    <a:pt x="598" y="317"/>
                    <a:pt x="825" y="224"/>
                    <a:pt x="1058" y="224"/>
                  </a:cubicBezTo>
                  <a:close/>
                  <a:moveTo>
                    <a:pt x="1113" y="1"/>
                  </a:moveTo>
                  <a:cubicBezTo>
                    <a:pt x="857" y="1"/>
                    <a:pt x="602" y="97"/>
                    <a:pt x="403" y="288"/>
                  </a:cubicBezTo>
                  <a:cubicBezTo>
                    <a:pt x="81" y="610"/>
                    <a:pt x="1" y="1108"/>
                    <a:pt x="194" y="1526"/>
                  </a:cubicBezTo>
                  <a:cubicBezTo>
                    <a:pt x="378" y="1855"/>
                    <a:pt x="724" y="2054"/>
                    <a:pt x="1099" y="2054"/>
                  </a:cubicBezTo>
                  <a:cubicBezTo>
                    <a:pt x="1182" y="2054"/>
                    <a:pt x="1266" y="2045"/>
                    <a:pt x="1351" y="2024"/>
                  </a:cubicBezTo>
                  <a:cubicBezTo>
                    <a:pt x="1785" y="1912"/>
                    <a:pt x="2106" y="1526"/>
                    <a:pt x="2122" y="1076"/>
                  </a:cubicBezTo>
                  <a:cubicBezTo>
                    <a:pt x="2139" y="754"/>
                    <a:pt x="2010" y="449"/>
                    <a:pt x="1785" y="256"/>
                  </a:cubicBezTo>
                  <a:cubicBezTo>
                    <a:pt x="1591" y="85"/>
                    <a:pt x="1351" y="1"/>
                    <a:pt x="1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27"/>
            <p:cNvSpPr/>
            <p:nvPr/>
          </p:nvSpPr>
          <p:spPr>
            <a:xfrm>
              <a:off x="1273340" y="3139527"/>
              <a:ext cx="87229" cy="83505"/>
            </a:xfrm>
            <a:custGeom>
              <a:rect b="b" l="l" r="r" t="t"/>
              <a:pathLst>
                <a:path extrusionOk="0" h="2063" w="2155">
                  <a:moveTo>
                    <a:pt x="1053" y="228"/>
                  </a:moveTo>
                  <a:cubicBezTo>
                    <a:pt x="1461" y="228"/>
                    <a:pt x="1889" y="508"/>
                    <a:pt x="1930" y="939"/>
                  </a:cubicBezTo>
                  <a:cubicBezTo>
                    <a:pt x="1978" y="1309"/>
                    <a:pt x="1769" y="1678"/>
                    <a:pt x="1431" y="1823"/>
                  </a:cubicBezTo>
                  <a:cubicBezTo>
                    <a:pt x="1327" y="1866"/>
                    <a:pt x="1219" y="1886"/>
                    <a:pt x="1112" y="1886"/>
                  </a:cubicBezTo>
                  <a:cubicBezTo>
                    <a:pt x="856" y="1886"/>
                    <a:pt x="610" y="1770"/>
                    <a:pt x="451" y="1566"/>
                  </a:cubicBezTo>
                  <a:cubicBezTo>
                    <a:pt x="226" y="1260"/>
                    <a:pt x="226" y="826"/>
                    <a:pt x="451" y="521"/>
                  </a:cubicBezTo>
                  <a:cubicBezTo>
                    <a:pt x="596" y="318"/>
                    <a:pt x="821" y="228"/>
                    <a:pt x="1053" y="228"/>
                  </a:cubicBezTo>
                  <a:close/>
                  <a:moveTo>
                    <a:pt x="1096" y="1"/>
                  </a:moveTo>
                  <a:cubicBezTo>
                    <a:pt x="846" y="1"/>
                    <a:pt x="598" y="93"/>
                    <a:pt x="403" y="280"/>
                  </a:cubicBezTo>
                  <a:cubicBezTo>
                    <a:pt x="81" y="617"/>
                    <a:pt x="1" y="1116"/>
                    <a:pt x="210" y="1534"/>
                  </a:cubicBezTo>
                  <a:cubicBezTo>
                    <a:pt x="381" y="1862"/>
                    <a:pt x="735" y="2062"/>
                    <a:pt x="1104" y="2062"/>
                  </a:cubicBezTo>
                  <a:cubicBezTo>
                    <a:pt x="1186" y="2062"/>
                    <a:pt x="1269" y="2052"/>
                    <a:pt x="1351" y="2032"/>
                  </a:cubicBezTo>
                  <a:cubicBezTo>
                    <a:pt x="1785" y="1919"/>
                    <a:pt x="2106" y="1534"/>
                    <a:pt x="2139" y="1084"/>
                  </a:cubicBezTo>
                  <a:cubicBezTo>
                    <a:pt x="2155" y="762"/>
                    <a:pt x="2026" y="457"/>
                    <a:pt x="1785" y="264"/>
                  </a:cubicBezTo>
                  <a:cubicBezTo>
                    <a:pt x="1586" y="89"/>
                    <a:pt x="1340" y="1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27"/>
            <p:cNvSpPr/>
            <p:nvPr/>
          </p:nvSpPr>
          <p:spPr>
            <a:xfrm>
              <a:off x="1384613" y="3134629"/>
              <a:ext cx="87189" cy="83181"/>
            </a:xfrm>
            <a:custGeom>
              <a:rect b="b" l="l" r="r" t="t"/>
              <a:pathLst>
                <a:path extrusionOk="0" h="2055" w="2154">
                  <a:moveTo>
                    <a:pt x="1061" y="224"/>
                  </a:moveTo>
                  <a:cubicBezTo>
                    <a:pt x="1467" y="224"/>
                    <a:pt x="1888" y="504"/>
                    <a:pt x="1929" y="931"/>
                  </a:cubicBezTo>
                  <a:cubicBezTo>
                    <a:pt x="1993" y="1301"/>
                    <a:pt x="1784" y="1671"/>
                    <a:pt x="1431" y="1815"/>
                  </a:cubicBezTo>
                  <a:cubicBezTo>
                    <a:pt x="1322" y="1865"/>
                    <a:pt x="1208" y="1888"/>
                    <a:pt x="1097" y="1888"/>
                  </a:cubicBezTo>
                  <a:cubicBezTo>
                    <a:pt x="846" y="1888"/>
                    <a:pt x="606" y="1769"/>
                    <a:pt x="450" y="1558"/>
                  </a:cubicBezTo>
                  <a:cubicBezTo>
                    <a:pt x="225" y="1253"/>
                    <a:pt x="225" y="835"/>
                    <a:pt x="450" y="530"/>
                  </a:cubicBezTo>
                  <a:cubicBezTo>
                    <a:pt x="597" y="318"/>
                    <a:pt x="827" y="224"/>
                    <a:pt x="1061" y="224"/>
                  </a:cubicBezTo>
                  <a:close/>
                  <a:moveTo>
                    <a:pt x="1128" y="1"/>
                  </a:moveTo>
                  <a:cubicBezTo>
                    <a:pt x="873" y="1"/>
                    <a:pt x="617" y="97"/>
                    <a:pt x="418" y="288"/>
                  </a:cubicBezTo>
                  <a:cubicBezTo>
                    <a:pt x="81" y="610"/>
                    <a:pt x="0" y="1108"/>
                    <a:pt x="209" y="1526"/>
                  </a:cubicBezTo>
                  <a:cubicBezTo>
                    <a:pt x="393" y="1855"/>
                    <a:pt x="739" y="2055"/>
                    <a:pt x="1105" y="2055"/>
                  </a:cubicBezTo>
                  <a:cubicBezTo>
                    <a:pt x="1186" y="2055"/>
                    <a:pt x="1269" y="2045"/>
                    <a:pt x="1350" y="2024"/>
                  </a:cubicBezTo>
                  <a:cubicBezTo>
                    <a:pt x="1800" y="1912"/>
                    <a:pt x="2122" y="1526"/>
                    <a:pt x="2138" y="1076"/>
                  </a:cubicBezTo>
                  <a:cubicBezTo>
                    <a:pt x="2154" y="755"/>
                    <a:pt x="2025" y="465"/>
                    <a:pt x="1800" y="256"/>
                  </a:cubicBezTo>
                  <a:cubicBezTo>
                    <a:pt x="1606" y="85"/>
                    <a:pt x="1367" y="1"/>
                    <a:pt x="1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27"/>
            <p:cNvSpPr/>
            <p:nvPr/>
          </p:nvSpPr>
          <p:spPr>
            <a:xfrm>
              <a:off x="1496492" y="3129691"/>
              <a:ext cx="87229" cy="83222"/>
            </a:xfrm>
            <a:custGeom>
              <a:rect b="b" l="l" r="r" t="t"/>
              <a:pathLst>
                <a:path extrusionOk="0" h="2056" w="2155">
                  <a:moveTo>
                    <a:pt x="1051" y="229"/>
                  </a:moveTo>
                  <a:cubicBezTo>
                    <a:pt x="1455" y="229"/>
                    <a:pt x="1878" y="505"/>
                    <a:pt x="1929" y="925"/>
                  </a:cubicBezTo>
                  <a:cubicBezTo>
                    <a:pt x="1978" y="1294"/>
                    <a:pt x="1769" y="1680"/>
                    <a:pt x="1415" y="1825"/>
                  </a:cubicBezTo>
                  <a:cubicBezTo>
                    <a:pt x="1316" y="1867"/>
                    <a:pt x="1210" y="1888"/>
                    <a:pt x="1106" y="1888"/>
                  </a:cubicBezTo>
                  <a:cubicBezTo>
                    <a:pt x="856" y="1888"/>
                    <a:pt x="609" y="1772"/>
                    <a:pt x="451" y="1568"/>
                  </a:cubicBezTo>
                  <a:cubicBezTo>
                    <a:pt x="226" y="1246"/>
                    <a:pt x="226" y="828"/>
                    <a:pt x="451" y="523"/>
                  </a:cubicBezTo>
                  <a:cubicBezTo>
                    <a:pt x="597" y="319"/>
                    <a:pt x="821" y="229"/>
                    <a:pt x="1051" y="229"/>
                  </a:cubicBezTo>
                  <a:close/>
                  <a:moveTo>
                    <a:pt x="1104" y="0"/>
                  </a:moveTo>
                  <a:cubicBezTo>
                    <a:pt x="852" y="0"/>
                    <a:pt x="600" y="93"/>
                    <a:pt x="403" y="282"/>
                  </a:cubicBezTo>
                  <a:cubicBezTo>
                    <a:pt x="81" y="603"/>
                    <a:pt x="1" y="1102"/>
                    <a:pt x="210" y="1519"/>
                  </a:cubicBezTo>
                  <a:cubicBezTo>
                    <a:pt x="377" y="1855"/>
                    <a:pt x="721" y="2055"/>
                    <a:pt x="1082" y="2055"/>
                  </a:cubicBezTo>
                  <a:cubicBezTo>
                    <a:pt x="1171" y="2055"/>
                    <a:pt x="1262" y="2043"/>
                    <a:pt x="1351" y="2018"/>
                  </a:cubicBezTo>
                  <a:cubicBezTo>
                    <a:pt x="1785" y="1905"/>
                    <a:pt x="2106" y="1536"/>
                    <a:pt x="2138" y="1069"/>
                  </a:cubicBezTo>
                  <a:cubicBezTo>
                    <a:pt x="2154" y="764"/>
                    <a:pt x="2026" y="459"/>
                    <a:pt x="1785" y="250"/>
                  </a:cubicBezTo>
                  <a:cubicBezTo>
                    <a:pt x="1588" y="85"/>
                    <a:pt x="1346" y="0"/>
                    <a:pt x="11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27"/>
            <p:cNvSpPr/>
            <p:nvPr/>
          </p:nvSpPr>
          <p:spPr>
            <a:xfrm>
              <a:off x="1607765" y="3124591"/>
              <a:ext cx="87189" cy="83465"/>
            </a:xfrm>
            <a:custGeom>
              <a:rect b="b" l="l" r="r" t="t"/>
              <a:pathLst>
                <a:path extrusionOk="0" h="2062" w="2154">
                  <a:moveTo>
                    <a:pt x="1055" y="226"/>
                  </a:moveTo>
                  <a:cubicBezTo>
                    <a:pt x="1462" y="226"/>
                    <a:pt x="1888" y="503"/>
                    <a:pt x="1929" y="922"/>
                  </a:cubicBezTo>
                  <a:cubicBezTo>
                    <a:pt x="1993" y="1308"/>
                    <a:pt x="1784" y="1678"/>
                    <a:pt x="1430" y="1822"/>
                  </a:cubicBezTo>
                  <a:cubicBezTo>
                    <a:pt x="1326" y="1865"/>
                    <a:pt x="1218" y="1885"/>
                    <a:pt x="1111" y="1885"/>
                  </a:cubicBezTo>
                  <a:cubicBezTo>
                    <a:pt x="855" y="1885"/>
                    <a:pt x="609" y="1769"/>
                    <a:pt x="450" y="1565"/>
                  </a:cubicBezTo>
                  <a:cubicBezTo>
                    <a:pt x="225" y="1260"/>
                    <a:pt x="225" y="826"/>
                    <a:pt x="450" y="520"/>
                  </a:cubicBezTo>
                  <a:cubicBezTo>
                    <a:pt x="596" y="316"/>
                    <a:pt x="822" y="226"/>
                    <a:pt x="1055" y="226"/>
                  </a:cubicBezTo>
                  <a:close/>
                  <a:moveTo>
                    <a:pt x="1103" y="0"/>
                  </a:moveTo>
                  <a:cubicBezTo>
                    <a:pt x="853" y="0"/>
                    <a:pt x="605" y="92"/>
                    <a:pt x="418" y="279"/>
                  </a:cubicBezTo>
                  <a:cubicBezTo>
                    <a:pt x="80" y="617"/>
                    <a:pt x="0" y="1115"/>
                    <a:pt x="209" y="1533"/>
                  </a:cubicBezTo>
                  <a:cubicBezTo>
                    <a:pt x="393" y="1862"/>
                    <a:pt x="739" y="2061"/>
                    <a:pt x="1105" y="2061"/>
                  </a:cubicBezTo>
                  <a:cubicBezTo>
                    <a:pt x="1186" y="2061"/>
                    <a:pt x="1268" y="2052"/>
                    <a:pt x="1350" y="2031"/>
                  </a:cubicBezTo>
                  <a:cubicBezTo>
                    <a:pt x="1784" y="1919"/>
                    <a:pt x="2106" y="1533"/>
                    <a:pt x="2138" y="1083"/>
                  </a:cubicBezTo>
                  <a:cubicBezTo>
                    <a:pt x="2154" y="761"/>
                    <a:pt x="2025" y="456"/>
                    <a:pt x="1784" y="263"/>
                  </a:cubicBezTo>
                  <a:cubicBezTo>
                    <a:pt x="1593" y="88"/>
                    <a:pt x="1348" y="0"/>
                    <a:pt x="1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27"/>
            <p:cNvSpPr/>
            <p:nvPr/>
          </p:nvSpPr>
          <p:spPr>
            <a:xfrm>
              <a:off x="1719645" y="3119693"/>
              <a:ext cx="86581" cy="83141"/>
            </a:xfrm>
            <a:custGeom>
              <a:rect b="b" l="l" r="r" t="t"/>
              <a:pathLst>
                <a:path extrusionOk="0" h="2054" w="2139">
                  <a:moveTo>
                    <a:pt x="1057" y="224"/>
                  </a:moveTo>
                  <a:cubicBezTo>
                    <a:pt x="1459" y="224"/>
                    <a:pt x="1878" y="503"/>
                    <a:pt x="1929" y="931"/>
                  </a:cubicBezTo>
                  <a:cubicBezTo>
                    <a:pt x="1977" y="1300"/>
                    <a:pt x="1768" y="1670"/>
                    <a:pt x="1415" y="1831"/>
                  </a:cubicBezTo>
                  <a:cubicBezTo>
                    <a:pt x="1316" y="1873"/>
                    <a:pt x="1212" y="1893"/>
                    <a:pt x="1109" y="1893"/>
                  </a:cubicBezTo>
                  <a:cubicBezTo>
                    <a:pt x="858" y="1893"/>
                    <a:pt x="610" y="1774"/>
                    <a:pt x="451" y="1558"/>
                  </a:cubicBezTo>
                  <a:cubicBezTo>
                    <a:pt x="209" y="1252"/>
                    <a:pt x="209" y="834"/>
                    <a:pt x="451" y="529"/>
                  </a:cubicBezTo>
                  <a:cubicBezTo>
                    <a:pt x="598" y="317"/>
                    <a:pt x="825" y="224"/>
                    <a:pt x="1057" y="224"/>
                  </a:cubicBezTo>
                  <a:close/>
                  <a:moveTo>
                    <a:pt x="1112" y="0"/>
                  </a:moveTo>
                  <a:cubicBezTo>
                    <a:pt x="857" y="0"/>
                    <a:pt x="602" y="97"/>
                    <a:pt x="402" y="288"/>
                  </a:cubicBezTo>
                  <a:cubicBezTo>
                    <a:pt x="81" y="609"/>
                    <a:pt x="0" y="1107"/>
                    <a:pt x="193" y="1525"/>
                  </a:cubicBezTo>
                  <a:cubicBezTo>
                    <a:pt x="378" y="1854"/>
                    <a:pt x="723" y="2054"/>
                    <a:pt x="1089" y="2054"/>
                  </a:cubicBezTo>
                  <a:cubicBezTo>
                    <a:pt x="1171" y="2054"/>
                    <a:pt x="1253" y="2044"/>
                    <a:pt x="1334" y="2024"/>
                  </a:cubicBezTo>
                  <a:cubicBezTo>
                    <a:pt x="1785" y="1911"/>
                    <a:pt x="2106" y="1525"/>
                    <a:pt x="2122" y="1075"/>
                  </a:cubicBezTo>
                  <a:cubicBezTo>
                    <a:pt x="2138" y="770"/>
                    <a:pt x="2010" y="465"/>
                    <a:pt x="1785" y="256"/>
                  </a:cubicBezTo>
                  <a:cubicBezTo>
                    <a:pt x="1590" y="85"/>
                    <a:pt x="1351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27"/>
            <p:cNvSpPr/>
            <p:nvPr/>
          </p:nvSpPr>
          <p:spPr>
            <a:xfrm>
              <a:off x="1830877" y="3114715"/>
              <a:ext cx="87229" cy="83222"/>
            </a:xfrm>
            <a:custGeom>
              <a:rect b="b" l="l" r="r" t="t"/>
              <a:pathLst>
                <a:path extrusionOk="0" h="2056" w="2155">
                  <a:moveTo>
                    <a:pt x="1056" y="229"/>
                  </a:moveTo>
                  <a:cubicBezTo>
                    <a:pt x="1463" y="229"/>
                    <a:pt x="1889" y="505"/>
                    <a:pt x="1930" y="925"/>
                  </a:cubicBezTo>
                  <a:cubicBezTo>
                    <a:pt x="1994" y="1295"/>
                    <a:pt x="1785" y="1681"/>
                    <a:pt x="1431" y="1825"/>
                  </a:cubicBezTo>
                  <a:cubicBezTo>
                    <a:pt x="1327" y="1868"/>
                    <a:pt x="1219" y="1888"/>
                    <a:pt x="1112" y="1888"/>
                  </a:cubicBezTo>
                  <a:cubicBezTo>
                    <a:pt x="856" y="1888"/>
                    <a:pt x="610" y="1772"/>
                    <a:pt x="451" y="1568"/>
                  </a:cubicBezTo>
                  <a:cubicBezTo>
                    <a:pt x="226" y="1247"/>
                    <a:pt x="226" y="829"/>
                    <a:pt x="451" y="523"/>
                  </a:cubicBezTo>
                  <a:cubicBezTo>
                    <a:pt x="597" y="319"/>
                    <a:pt x="823" y="229"/>
                    <a:pt x="1056" y="229"/>
                  </a:cubicBezTo>
                  <a:close/>
                  <a:moveTo>
                    <a:pt x="1105" y="1"/>
                  </a:moveTo>
                  <a:cubicBezTo>
                    <a:pt x="852" y="1"/>
                    <a:pt x="600" y="93"/>
                    <a:pt x="403" y="282"/>
                  </a:cubicBezTo>
                  <a:cubicBezTo>
                    <a:pt x="81" y="604"/>
                    <a:pt x="1" y="1102"/>
                    <a:pt x="210" y="1520"/>
                  </a:cubicBezTo>
                  <a:cubicBezTo>
                    <a:pt x="377" y="1855"/>
                    <a:pt x="721" y="2056"/>
                    <a:pt x="1082" y="2056"/>
                  </a:cubicBezTo>
                  <a:cubicBezTo>
                    <a:pt x="1171" y="2056"/>
                    <a:pt x="1262" y="2043"/>
                    <a:pt x="1351" y="2018"/>
                  </a:cubicBezTo>
                  <a:cubicBezTo>
                    <a:pt x="1785" y="1922"/>
                    <a:pt x="2106" y="1536"/>
                    <a:pt x="2138" y="1070"/>
                  </a:cubicBezTo>
                  <a:cubicBezTo>
                    <a:pt x="2155" y="764"/>
                    <a:pt x="2026" y="459"/>
                    <a:pt x="1785" y="250"/>
                  </a:cubicBezTo>
                  <a:cubicBezTo>
                    <a:pt x="1589" y="85"/>
                    <a:pt x="1346" y="1"/>
                    <a:pt x="1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27"/>
            <p:cNvSpPr/>
            <p:nvPr/>
          </p:nvSpPr>
          <p:spPr>
            <a:xfrm>
              <a:off x="1942150" y="3109857"/>
              <a:ext cx="87189" cy="83222"/>
            </a:xfrm>
            <a:custGeom>
              <a:rect b="b" l="l" r="r" t="t"/>
              <a:pathLst>
                <a:path extrusionOk="0" h="2056" w="2154">
                  <a:moveTo>
                    <a:pt x="1055" y="221"/>
                  </a:moveTo>
                  <a:cubicBezTo>
                    <a:pt x="1462" y="221"/>
                    <a:pt x="1888" y="497"/>
                    <a:pt x="1929" y="917"/>
                  </a:cubicBezTo>
                  <a:cubicBezTo>
                    <a:pt x="1993" y="1302"/>
                    <a:pt x="1784" y="1672"/>
                    <a:pt x="1431" y="1817"/>
                  </a:cubicBezTo>
                  <a:cubicBezTo>
                    <a:pt x="1326" y="1859"/>
                    <a:pt x="1219" y="1880"/>
                    <a:pt x="1114" y="1880"/>
                  </a:cubicBezTo>
                  <a:cubicBezTo>
                    <a:pt x="862" y="1880"/>
                    <a:pt x="620" y="1763"/>
                    <a:pt x="450" y="1559"/>
                  </a:cubicBezTo>
                  <a:cubicBezTo>
                    <a:pt x="225" y="1254"/>
                    <a:pt x="225" y="820"/>
                    <a:pt x="450" y="515"/>
                  </a:cubicBezTo>
                  <a:cubicBezTo>
                    <a:pt x="596" y="310"/>
                    <a:pt x="823" y="221"/>
                    <a:pt x="1055" y="221"/>
                  </a:cubicBezTo>
                  <a:close/>
                  <a:moveTo>
                    <a:pt x="1120" y="0"/>
                  </a:moveTo>
                  <a:cubicBezTo>
                    <a:pt x="867" y="0"/>
                    <a:pt x="615" y="93"/>
                    <a:pt x="418" y="274"/>
                  </a:cubicBezTo>
                  <a:cubicBezTo>
                    <a:pt x="81" y="611"/>
                    <a:pt x="0" y="1109"/>
                    <a:pt x="209" y="1511"/>
                  </a:cubicBezTo>
                  <a:cubicBezTo>
                    <a:pt x="393" y="1854"/>
                    <a:pt x="740" y="2056"/>
                    <a:pt x="1106" y="2056"/>
                  </a:cubicBezTo>
                  <a:cubicBezTo>
                    <a:pt x="1187" y="2056"/>
                    <a:pt x="1269" y="2046"/>
                    <a:pt x="1350" y="2026"/>
                  </a:cubicBezTo>
                  <a:cubicBezTo>
                    <a:pt x="1800" y="1913"/>
                    <a:pt x="2106" y="1527"/>
                    <a:pt x="2138" y="1077"/>
                  </a:cubicBezTo>
                  <a:cubicBezTo>
                    <a:pt x="2154" y="756"/>
                    <a:pt x="2025" y="450"/>
                    <a:pt x="1800" y="258"/>
                  </a:cubicBezTo>
                  <a:cubicBezTo>
                    <a:pt x="1604" y="85"/>
                    <a:pt x="136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27"/>
            <p:cNvSpPr/>
            <p:nvPr/>
          </p:nvSpPr>
          <p:spPr>
            <a:xfrm>
              <a:off x="1180325" y="2543475"/>
              <a:ext cx="58250" cy="77775"/>
            </a:xfrm>
            <a:custGeom>
              <a:rect b="b" l="l" r="r" t="t"/>
              <a:pathLst>
                <a:path extrusionOk="0" h="3111" w="2330">
                  <a:moveTo>
                    <a:pt x="1767" y="1"/>
                  </a:moveTo>
                  <a:cubicBezTo>
                    <a:pt x="1502" y="1"/>
                    <a:pt x="1183" y="163"/>
                    <a:pt x="1042" y="314"/>
                  </a:cubicBezTo>
                  <a:cubicBezTo>
                    <a:pt x="709" y="661"/>
                    <a:pt x="738" y="1226"/>
                    <a:pt x="1100" y="1529"/>
                  </a:cubicBezTo>
                  <a:cubicBezTo>
                    <a:pt x="1288" y="1674"/>
                    <a:pt x="1548" y="1718"/>
                    <a:pt x="1693" y="1877"/>
                  </a:cubicBezTo>
                  <a:cubicBezTo>
                    <a:pt x="1794" y="2007"/>
                    <a:pt x="1809" y="2195"/>
                    <a:pt x="1736" y="2340"/>
                  </a:cubicBezTo>
                  <a:cubicBezTo>
                    <a:pt x="1661" y="2491"/>
                    <a:pt x="1508" y="2577"/>
                    <a:pt x="1355" y="2577"/>
                  </a:cubicBezTo>
                  <a:cubicBezTo>
                    <a:pt x="1332" y="2577"/>
                    <a:pt x="1310" y="2575"/>
                    <a:pt x="1288" y="2571"/>
                  </a:cubicBezTo>
                  <a:cubicBezTo>
                    <a:pt x="1187" y="2557"/>
                    <a:pt x="1085" y="2528"/>
                    <a:pt x="998" y="2470"/>
                  </a:cubicBezTo>
                  <a:cubicBezTo>
                    <a:pt x="955" y="2441"/>
                    <a:pt x="912" y="2412"/>
                    <a:pt x="883" y="2369"/>
                  </a:cubicBezTo>
                  <a:lnTo>
                    <a:pt x="839" y="2325"/>
                  </a:lnTo>
                  <a:cubicBezTo>
                    <a:pt x="881" y="2167"/>
                    <a:pt x="716" y="2001"/>
                    <a:pt x="556" y="2001"/>
                  </a:cubicBezTo>
                  <a:cubicBezTo>
                    <a:pt x="497" y="2001"/>
                    <a:pt x="438" y="2024"/>
                    <a:pt x="391" y="2079"/>
                  </a:cubicBezTo>
                  <a:cubicBezTo>
                    <a:pt x="0" y="2571"/>
                    <a:pt x="839" y="3063"/>
                    <a:pt x="1244" y="3107"/>
                  </a:cubicBezTo>
                  <a:cubicBezTo>
                    <a:pt x="1273" y="3109"/>
                    <a:pt x="1301" y="3110"/>
                    <a:pt x="1329" y="3110"/>
                  </a:cubicBezTo>
                  <a:cubicBezTo>
                    <a:pt x="1815" y="3110"/>
                    <a:pt x="2232" y="2761"/>
                    <a:pt x="2301" y="2282"/>
                  </a:cubicBezTo>
                  <a:cubicBezTo>
                    <a:pt x="2330" y="2050"/>
                    <a:pt x="2286" y="1819"/>
                    <a:pt x="2156" y="1616"/>
                  </a:cubicBezTo>
                  <a:cubicBezTo>
                    <a:pt x="1982" y="1385"/>
                    <a:pt x="1722" y="1327"/>
                    <a:pt x="1490" y="1182"/>
                  </a:cubicBezTo>
                  <a:cubicBezTo>
                    <a:pt x="1244" y="1052"/>
                    <a:pt x="1230" y="705"/>
                    <a:pt x="1462" y="546"/>
                  </a:cubicBezTo>
                  <a:cubicBezTo>
                    <a:pt x="1635" y="357"/>
                    <a:pt x="1954" y="386"/>
                    <a:pt x="2113" y="198"/>
                  </a:cubicBezTo>
                  <a:cubicBezTo>
                    <a:pt x="2113" y="184"/>
                    <a:pt x="2113" y="184"/>
                    <a:pt x="2113" y="169"/>
                  </a:cubicBezTo>
                  <a:cubicBezTo>
                    <a:pt x="2037" y="48"/>
                    <a:pt x="1909" y="1"/>
                    <a:pt x="17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27"/>
            <p:cNvSpPr/>
            <p:nvPr/>
          </p:nvSpPr>
          <p:spPr>
            <a:xfrm>
              <a:off x="1292250" y="2538050"/>
              <a:ext cx="64625" cy="80175"/>
            </a:xfrm>
            <a:custGeom>
              <a:rect b="b" l="l" r="r" t="t"/>
              <a:pathLst>
                <a:path extrusionOk="0" h="3207" w="2585">
                  <a:moveTo>
                    <a:pt x="722" y="1"/>
                  </a:moveTo>
                  <a:cubicBezTo>
                    <a:pt x="640" y="1"/>
                    <a:pt x="564" y="49"/>
                    <a:pt x="544" y="158"/>
                  </a:cubicBezTo>
                  <a:cubicBezTo>
                    <a:pt x="341" y="1113"/>
                    <a:pt x="139" y="2083"/>
                    <a:pt x="8" y="3052"/>
                  </a:cubicBezTo>
                  <a:cubicBezTo>
                    <a:pt x="0" y="3150"/>
                    <a:pt x="88" y="3206"/>
                    <a:pt x="174" y="3206"/>
                  </a:cubicBezTo>
                  <a:cubicBezTo>
                    <a:pt x="241" y="3206"/>
                    <a:pt x="308" y="3172"/>
                    <a:pt x="327" y="3096"/>
                  </a:cubicBezTo>
                  <a:cubicBezTo>
                    <a:pt x="515" y="2401"/>
                    <a:pt x="660" y="1692"/>
                    <a:pt x="804" y="983"/>
                  </a:cubicBezTo>
                  <a:cubicBezTo>
                    <a:pt x="949" y="1345"/>
                    <a:pt x="1079" y="1707"/>
                    <a:pt x="1209" y="2083"/>
                  </a:cubicBezTo>
                  <a:cubicBezTo>
                    <a:pt x="1251" y="2183"/>
                    <a:pt x="1359" y="2249"/>
                    <a:pt x="1461" y="2249"/>
                  </a:cubicBezTo>
                  <a:cubicBezTo>
                    <a:pt x="1536" y="2249"/>
                    <a:pt x="1607" y="2213"/>
                    <a:pt x="1644" y="2126"/>
                  </a:cubicBezTo>
                  <a:cubicBezTo>
                    <a:pt x="1803" y="1808"/>
                    <a:pt x="1962" y="1504"/>
                    <a:pt x="2121" y="1186"/>
                  </a:cubicBezTo>
                  <a:lnTo>
                    <a:pt x="2121" y="1186"/>
                  </a:lnTo>
                  <a:cubicBezTo>
                    <a:pt x="2121" y="1750"/>
                    <a:pt x="2092" y="2314"/>
                    <a:pt x="2078" y="2879"/>
                  </a:cubicBezTo>
                  <a:cubicBezTo>
                    <a:pt x="2078" y="3031"/>
                    <a:pt x="2197" y="3107"/>
                    <a:pt x="2318" y="3107"/>
                  </a:cubicBezTo>
                  <a:cubicBezTo>
                    <a:pt x="2439" y="3107"/>
                    <a:pt x="2562" y="3031"/>
                    <a:pt x="2570" y="2879"/>
                  </a:cubicBezTo>
                  <a:cubicBezTo>
                    <a:pt x="2584" y="1996"/>
                    <a:pt x="2584" y="1113"/>
                    <a:pt x="2570" y="231"/>
                  </a:cubicBezTo>
                  <a:cubicBezTo>
                    <a:pt x="2552" y="97"/>
                    <a:pt x="2440" y="18"/>
                    <a:pt x="2330" y="18"/>
                  </a:cubicBezTo>
                  <a:cubicBezTo>
                    <a:pt x="2262" y="18"/>
                    <a:pt x="2194" y="49"/>
                    <a:pt x="2150" y="115"/>
                  </a:cubicBezTo>
                  <a:cubicBezTo>
                    <a:pt x="1918" y="564"/>
                    <a:pt x="1701" y="998"/>
                    <a:pt x="1470" y="1446"/>
                  </a:cubicBezTo>
                  <a:cubicBezTo>
                    <a:pt x="1282" y="1012"/>
                    <a:pt x="1123" y="593"/>
                    <a:pt x="949" y="158"/>
                  </a:cubicBezTo>
                  <a:cubicBezTo>
                    <a:pt x="911" y="60"/>
                    <a:pt x="813" y="1"/>
                    <a:pt x="7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27"/>
            <p:cNvSpPr/>
            <p:nvPr/>
          </p:nvSpPr>
          <p:spPr>
            <a:xfrm>
              <a:off x="1420375" y="2533975"/>
              <a:ext cx="63325" cy="80150"/>
            </a:xfrm>
            <a:custGeom>
              <a:rect b="b" l="l" r="r" t="t"/>
              <a:pathLst>
                <a:path extrusionOk="0" h="3206" w="2533">
                  <a:moveTo>
                    <a:pt x="1759" y="0"/>
                  </a:moveTo>
                  <a:cubicBezTo>
                    <a:pt x="1574" y="0"/>
                    <a:pt x="1390" y="7"/>
                    <a:pt x="1202" y="22"/>
                  </a:cubicBezTo>
                  <a:cubicBezTo>
                    <a:pt x="1139" y="19"/>
                    <a:pt x="1077" y="18"/>
                    <a:pt x="1015" y="18"/>
                  </a:cubicBezTo>
                  <a:cubicBezTo>
                    <a:pt x="716" y="18"/>
                    <a:pt x="416" y="46"/>
                    <a:pt x="116" y="94"/>
                  </a:cubicBezTo>
                  <a:cubicBezTo>
                    <a:pt x="1" y="123"/>
                    <a:pt x="1" y="297"/>
                    <a:pt x="116" y="340"/>
                  </a:cubicBezTo>
                  <a:cubicBezTo>
                    <a:pt x="420" y="412"/>
                    <a:pt x="724" y="456"/>
                    <a:pt x="1042" y="470"/>
                  </a:cubicBezTo>
                  <a:cubicBezTo>
                    <a:pt x="970" y="933"/>
                    <a:pt x="970" y="1396"/>
                    <a:pt x="927" y="1859"/>
                  </a:cubicBezTo>
                  <a:cubicBezTo>
                    <a:pt x="912" y="2134"/>
                    <a:pt x="883" y="2424"/>
                    <a:pt x="854" y="2699"/>
                  </a:cubicBezTo>
                  <a:cubicBezTo>
                    <a:pt x="840" y="2887"/>
                    <a:pt x="796" y="3191"/>
                    <a:pt x="1071" y="3205"/>
                  </a:cubicBezTo>
                  <a:cubicBezTo>
                    <a:pt x="1077" y="3205"/>
                    <a:pt x="1082" y="3206"/>
                    <a:pt x="1087" y="3206"/>
                  </a:cubicBezTo>
                  <a:cubicBezTo>
                    <a:pt x="1332" y="3206"/>
                    <a:pt x="1332" y="2883"/>
                    <a:pt x="1361" y="2699"/>
                  </a:cubicBezTo>
                  <a:cubicBezTo>
                    <a:pt x="1390" y="2438"/>
                    <a:pt x="1419" y="2163"/>
                    <a:pt x="1448" y="1903"/>
                  </a:cubicBezTo>
                  <a:cubicBezTo>
                    <a:pt x="1491" y="1425"/>
                    <a:pt x="1505" y="962"/>
                    <a:pt x="1476" y="485"/>
                  </a:cubicBezTo>
                  <a:lnTo>
                    <a:pt x="1476" y="485"/>
                  </a:lnTo>
                  <a:cubicBezTo>
                    <a:pt x="1600" y="498"/>
                    <a:pt x="1724" y="505"/>
                    <a:pt x="1848" y="505"/>
                  </a:cubicBezTo>
                  <a:cubicBezTo>
                    <a:pt x="2001" y="505"/>
                    <a:pt x="2156" y="494"/>
                    <a:pt x="2316" y="470"/>
                  </a:cubicBezTo>
                  <a:cubicBezTo>
                    <a:pt x="2533" y="398"/>
                    <a:pt x="2533" y="94"/>
                    <a:pt x="2316" y="22"/>
                  </a:cubicBezTo>
                  <a:cubicBezTo>
                    <a:pt x="2128" y="7"/>
                    <a:pt x="1943" y="0"/>
                    <a:pt x="17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27"/>
            <p:cNvSpPr/>
            <p:nvPr/>
          </p:nvSpPr>
          <p:spPr>
            <a:xfrm>
              <a:off x="1521300" y="2529600"/>
              <a:ext cx="74675" cy="80650"/>
            </a:xfrm>
            <a:custGeom>
              <a:rect b="b" l="l" r="r" t="t"/>
              <a:pathLst>
                <a:path extrusionOk="0" h="3226" w="2987">
                  <a:moveTo>
                    <a:pt x="188" y="0"/>
                  </a:moveTo>
                  <a:cubicBezTo>
                    <a:pt x="111" y="0"/>
                    <a:pt x="29" y="57"/>
                    <a:pt x="29" y="154"/>
                  </a:cubicBezTo>
                  <a:cubicBezTo>
                    <a:pt x="0" y="632"/>
                    <a:pt x="14" y="1124"/>
                    <a:pt x="58" y="1616"/>
                  </a:cubicBezTo>
                  <a:cubicBezTo>
                    <a:pt x="87" y="2079"/>
                    <a:pt x="174" y="2527"/>
                    <a:pt x="333" y="2976"/>
                  </a:cubicBezTo>
                  <a:cubicBezTo>
                    <a:pt x="373" y="3111"/>
                    <a:pt x="503" y="3209"/>
                    <a:pt x="662" y="3209"/>
                  </a:cubicBezTo>
                  <a:cubicBezTo>
                    <a:pt x="673" y="3209"/>
                    <a:pt x="683" y="3208"/>
                    <a:pt x="695" y="3207"/>
                  </a:cubicBezTo>
                  <a:cubicBezTo>
                    <a:pt x="883" y="3164"/>
                    <a:pt x="969" y="2976"/>
                    <a:pt x="1042" y="2802"/>
                  </a:cubicBezTo>
                  <a:cubicBezTo>
                    <a:pt x="1158" y="2527"/>
                    <a:pt x="1273" y="2238"/>
                    <a:pt x="1404" y="1949"/>
                  </a:cubicBezTo>
                  <a:cubicBezTo>
                    <a:pt x="1548" y="2310"/>
                    <a:pt x="1679" y="2701"/>
                    <a:pt x="1823" y="3063"/>
                  </a:cubicBezTo>
                  <a:cubicBezTo>
                    <a:pt x="1859" y="3171"/>
                    <a:pt x="1957" y="3226"/>
                    <a:pt x="2053" y="3226"/>
                  </a:cubicBezTo>
                  <a:cubicBezTo>
                    <a:pt x="2149" y="3226"/>
                    <a:pt x="2243" y="3171"/>
                    <a:pt x="2272" y="3063"/>
                  </a:cubicBezTo>
                  <a:cubicBezTo>
                    <a:pt x="2547" y="2253"/>
                    <a:pt x="2778" y="1413"/>
                    <a:pt x="2952" y="574"/>
                  </a:cubicBezTo>
                  <a:cubicBezTo>
                    <a:pt x="2987" y="409"/>
                    <a:pt x="2844" y="301"/>
                    <a:pt x="2712" y="301"/>
                  </a:cubicBezTo>
                  <a:cubicBezTo>
                    <a:pt x="2624" y="301"/>
                    <a:pt x="2541" y="349"/>
                    <a:pt x="2518" y="458"/>
                  </a:cubicBezTo>
                  <a:cubicBezTo>
                    <a:pt x="2388" y="1109"/>
                    <a:pt x="2228" y="1732"/>
                    <a:pt x="2040" y="2354"/>
                  </a:cubicBezTo>
                  <a:cubicBezTo>
                    <a:pt x="1881" y="1992"/>
                    <a:pt x="1736" y="1659"/>
                    <a:pt x="1606" y="1298"/>
                  </a:cubicBezTo>
                  <a:cubicBezTo>
                    <a:pt x="1570" y="1196"/>
                    <a:pt x="1480" y="1146"/>
                    <a:pt x="1391" y="1146"/>
                  </a:cubicBezTo>
                  <a:cubicBezTo>
                    <a:pt x="1302" y="1146"/>
                    <a:pt x="1215" y="1196"/>
                    <a:pt x="1187" y="1298"/>
                  </a:cubicBezTo>
                  <a:cubicBezTo>
                    <a:pt x="1056" y="1659"/>
                    <a:pt x="912" y="2007"/>
                    <a:pt x="767" y="2354"/>
                  </a:cubicBezTo>
                  <a:lnTo>
                    <a:pt x="680" y="2527"/>
                  </a:lnTo>
                  <a:cubicBezTo>
                    <a:pt x="680" y="2513"/>
                    <a:pt x="666" y="2498"/>
                    <a:pt x="666" y="2470"/>
                  </a:cubicBezTo>
                  <a:cubicBezTo>
                    <a:pt x="637" y="2397"/>
                    <a:pt x="622" y="2310"/>
                    <a:pt x="608" y="2238"/>
                  </a:cubicBezTo>
                  <a:cubicBezTo>
                    <a:pt x="463" y="1529"/>
                    <a:pt x="434" y="806"/>
                    <a:pt x="318" y="111"/>
                  </a:cubicBezTo>
                  <a:cubicBezTo>
                    <a:pt x="306" y="35"/>
                    <a:pt x="248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27"/>
            <p:cNvSpPr/>
            <p:nvPr/>
          </p:nvSpPr>
          <p:spPr>
            <a:xfrm>
              <a:off x="1633575" y="2530813"/>
              <a:ext cx="65850" cy="81900"/>
            </a:xfrm>
            <a:custGeom>
              <a:rect b="b" l="l" r="r" t="t"/>
              <a:pathLst>
                <a:path extrusionOk="0" h="3276" w="2634">
                  <a:moveTo>
                    <a:pt x="1587" y="1"/>
                  </a:moveTo>
                  <a:cubicBezTo>
                    <a:pt x="1449" y="1"/>
                    <a:pt x="1310" y="6"/>
                    <a:pt x="1172" y="16"/>
                  </a:cubicBezTo>
                  <a:lnTo>
                    <a:pt x="622" y="16"/>
                  </a:lnTo>
                  <a:cubicBezTo>
                    <a:pt x="592" y="14"/>
                    <a:pt x="561" y="12"/>
                    <a:pt x="531" y="12"/>
                  </a:cubicBezTo>
                  <a:cubicBezTo>
                    <a:pt x="374" y="12"/>
                    <a:pt x="220" y="44"/>
                    <a:pt x="87" y="117"/>
                  </a:cubicBezTo>
                  <a:cubicBezTo>
                    <a:pt x="14" y="161"/>
                    <a:pt x="0" y="276"/>
                    <a:pt x="58" y="334"/>
                  </a:cubicBezTo>
                  <a:cubicBezTo>
                    <a:pt x="234" y="489"/>
                    <a:pt x="527" y="511"/>
                    <a:pt x="792" y="511"/>
                  </a:cubicBezTo>
                  <a:cubicBezTo>
                    <a:pt x="897" y="511"/>
                    <a:pt x="998" y="508"/>
                    <a:pt x="1085" y="508"/>
                  </a:cubicBezTo>
                  <a:lnTo>
                    <a:pt x="1187" y="508"/>
                  </a:lnTo>
                  <a:cubicBezTo>
                    <a:pt x="1158" y="725"/>
                    <a:pt x="1158" y="942"/>
                    <a:pt x="1158" y="1159"/>
                  </a:cubicBezTo>
                  <a:lnTo>
                    <a:pt x="1158" y="1882"/>
                  </a:lnTo>
                  <a:cubicBezTo>
                    <a:pt x="1158" y="2230"/>
                    <a:pt x="1187" y="2577"/>
                    <a:pt x="1172" y="2910"/>
                  </a:cubicBezTo>
                  <a:cubicBezTo>
                    <a:pt x="1172" y="2953"/>
                    <a:pt x="1172" y="2982"/>
                    <a:pt x="1172" y="3026"/>
                  </a:cubicBezTo>
                  <a:cubicBezTo>
                    <a:pt x="1172" y="3192"/>
                    <a:pt x="1299" y="3275"/>
                    <a:pt x="1425" y="3275"/>
                  </a:cubicBezTo>
                  <a:cubicBezTo>
                    <a:pt x="1552" y="3275"/>
                    <a:pt x="1679" y="3192"/>
                    <a:pt x="1679" y="3026"/>
                  </a:cubicBezTo>
                  <a:cubicBezTo>
                    <a:pt x="1679" y="2649"/>
                    <a:pt x="1679" y="2273"/>
                    <a:pt x="1664" y="1882"/>
                  </a:cubicBezTo>
                  <a:cubicBezTo>
                    <a:pt x="1664" y="1651"/>
                    <a:pt x="1650" y="1405"/>
                    <a:pt x="1650" y="1159"/>
                  </a:cubicBezTo>
                  <a:cubicBezTo>
                    <a:pt x="1650" y="956"/>
                    <a:pt x="1650" y="739"/>
                    <a:pt x="1650" y="522"/>
                  </a:cubicBezTo>
                  <a:cubicBezTo>
                    <a:pt x="1768" y="539"/>
                    <a:pt x="1887" y="546"/>
                    <a:pt x="2006" y="546"/>
                  </a:cubicBezTo>
                  <a:cubicBezTo>
                    <a:pt x="2089" y="546"/>
                    <a:pt x="2173" y="543"/>
                    <a:pt x="2257" y="537"/>
                  </a:cubicBezTo>
                  <a:cubicBezTo>
                    <a:pt x="2518" y="508"/>
                    <a:pt x="2634" y="117"/>
                    <a:pt x="2330" y="45"/>
                  </a:cubicBezTo>
                  <a:cubicBezTo>
                    <a:pt x="2087" y="17"/>
                    <a:pt x="1838" y="1"/>
                    <a:pt x="15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27"/>
            <p:cNvSpPr/>
            <p:nvPr/>
          </p:nvSpPr>
          <p:spPr>
            <a:xfrm>
              <a:off x="1766525" y="2522975"/>
              <a:ext cx="44875" cy="79500"/>
            </a:xfrm>
            <a:custGeom>
              <a:rect b="b" l="l" r="r" t="t"/>
              <a:pathLst>
                <a:path extrusionOk="0" h="3180" w="1795">
                  <a:moveTo>
                    <a:pt x="1476" y="0"/>
                  </a:moveTo>
                  <a:cubicBezTo>
                    <a:pt x="1042" y="0"/>
                    <a:pt x="623" y="44"/>
                    <a:pt x="203" y="130"/>
                  </a:cubicBezTo>
                  <a:cubicBezTo>
                    <a:pt x="102" y="174"/>
                    <a:pt x="29" y="261"/>
                    <a:pt x="29" y="376"/>
                  </a:cubicBezTo>
                  <a:cubicBezTo>
                    <a:pt x="0" y="825"/>
                    <a:pt x="15" y="1259"/>
                    <a:pt x="29" y="1708"/>
                  </a:cubicBezTo>
                  <a:cubicBezTo>
                    <a:pt x="29" y="1954"/>
                    <a:pt x="44" y="2200"/>
                    <a:pt x="58" y="2446"/>
                  </a:cubicBezTo>
                  <a:cubicBezTo>
                    <a:pt x="73" y="2663"/>
                    <a:pt x="58" y="2952"/>
                    <a:pt x="174" y="3126"/>
                  </a:cubicBezTo>
                  <a:cubicBezTo>
                    <a:pt x="196" y="3162"/>
                    <a:pt x="232" y="3180"/>
                    <a:pt x="268" y="3180"/>
                  </a:cubicBezTo>
                  <a:cubicBezTo>
                    <a:pt x="304" y="3180"/>
                    <a:pt x="341" y="3162"/>
                    <a:pt x="362" y="3126"/>
                  </a:cubicBezTo>
                  <a:cubicBezTo>
                    <a:pt x="478" y="2952"/>
                    <a:pt x="464" y="2663"/>
                    <a:pt x="464" y="2446"/>
                  </a:cubicBezTo>
                  <a:cubicBezTo>
                    <a:pt x="478" y="2243"/>
                    <a:pt x="478" y="1997"/>
                    <a:pt x="478" y="1765"/>
                  </a:cubicBezTo>
                  <a:cubicBezTo>
                    <a:pt x="666" y="1765"/>
                    <a:pt x="854" y="1751"/>
                    <a:pt x="1042" y="1751"/>
                  </a:cubicBezTo>
                  <a:cubicBezTo>
                    <a:pt x="1366" y="1737"/>
                    <a:pt x="1375" y="1229"/>
                    <a:pt x="1068" y="1229"/>
                  </a:cubicBezTo>
                  <a:cubicBezTo>
                    <a:pt x="1060" y="1229"/>
                    <a:pt x="1051" y="1229"/>
                    <a:pt x="1042" y="1230"/>
                  </a:cubicBezTo>
                  <a:cubicBezTo>
                    <a:pt x="854" y="1230"/>
                    <a:pt x="666" y="1245"/>
                    <a:pt x="478" y="1288"/>
                  </a:cubicBezTo>
                  <a:cubicBezTo>
                    <a:pt x="478" y="1056"/>
                    <a:pt x="492" y="825"/>
                    <a:pt x="507" y="593"/>
                  </a:cubicBezTo>
                  <a:cubicBezTo>
                    <a:pt x="825" y="550"/>
                    <a:pt x="1144" y="521"/>
                    <a:pt x="1476" y="521"/>
                  </a:cubicBezTo>
                  <a:cubicBezTo>
                    <a:pt x="1795" y="492"/>
                    <a:pt x="1795" y="29"/>
                    <a:pt x="14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27"/>
            <p:cNvSpPr/>
            <p:nvPr/>
          </p:nvSpPr>
          <p:spPr>
            <a:xfrm>
              <a:off x="1867125" y="2517725"/>
              <a:ext cx="52475" cy="81900"/>
            </a:xfrm>
            <a:custGeom>
              <a:rect b="b" l="l" r="r" t="t"/>
              <a:pathLst>
                <a:path extrusionOk="0" h="3276" w="2099">
                  <a:moveTo>
                    <a:pt x="865" y="1"/>
                  </a:moveTo>
                  <a:cubicBezTo>
                    <a:pt x="748" y="1"/>
                    <a:pt x="631" y="28"/>
                    <a:pt x="521" y="87"/>
                  </a:cubicBezTo>
                  <a:cubicBezTo>
                    <a:pt x="58" y="348"/>
                    <a:pt x="0" y="985"/>
                    <a:pt x="405" y="1317"/>
                  </a:cubicBezTo>
                  <a:cubicBezTo>
                    <a:pt x="782" y="1636"/>
                    <a:pt x="1592" y="1636"/>
                    <a:pt x="1534" y="2301"/>
                  </a:cubicBezTo>
                  <a:cubicBezTo>
                    <a:pt x="1518" y="2606"/>
                    <a:pt x="1276" y="2773"/>
                    <a:pt x="1033" y="2773"/>
                  </a:cubicBezTo>
                  <a:cubicBezTo>
                    <a:pt x="838" y="2773"/>
                    <a:pt x="642" y="2664"/>
                    <a:pt x="565" y="2431"/>
                  </a:cubicBezTo>
                  <a:cubicBezTo>
                    <a:pt x="530" y="2311"/>
                    <a:pt x="438" y="2259"/>
                    <a:pt x="346" y="2259"/>
                  </a:cubicBezTo>
                  <a:cubicBezTo>
                    <a:pt x="206" y="2259"/>
                    <a:pt x="64" y="2379"/>
                    <a:pt x="116" y="2562"/>
                  </a:cubicBezTo>
                  <a:cubicBezTo>
                    <a:pt x="229" y="2990"/>
                    <a:pt x="617" y="3276"/>
                    <a:pt x="1040" y="3276"/>
                  </a:cubicBezTo>
                  <a:cubicBezTo>
                    <a:pt x="1103" y="3276"/>
                    <a:pt x="1166" y="3269"/>
                    <a:pt x="1230" y="3256"/>
                  </a:cubicBezTo>
                  <a:cubicBezTo>
                    <a:pt x="1751" y="3141"/>
                    <a:pt x="2098" y="2663"/>
                    <a:pt x="2055" y="2142"/>
                  </a:cubicBezTo>
                  <a:cubicBezTo>
                    <a:pt x="2026" y="1882"/>
                    <a:pt x="1910" y="1636"/>
                    <a:pt x="1722" y="1462"/>
                  </a:cubicBezTo>
                  <a:cubicBezTo>
                    <a:pt x="1505" y="1245"/>
                    <a:pt x="1230" y="1173"/>
                    <a:pt x="955" y="1071"/>
                  </a:cubicBezTo>
                  <a:cubicBezTo>
                    <a:pt x="767" y="999"/>
                    <a:pt x="434" y="710"/>
                    <a:pt x="753" y="550"/>
                  </a:cubicBezTo>
                  <a:cubicBezTo>
                    <a:pt x="808" y="518"/>
                    <a:pt x="863" y="504"/>
                    <a:pt x="916" y="504"/>
                  </a:cubicBezTo>
                  <a:cubicBezTo>
                    <a:pt x="1124" y="504"/>
                    <a:pt x="1309" y="719"/>
                    <a:pt x="1447" y="869"/>
                  </a:cubicBezTo>
                  <a:cubicBezTo>
                    <a:pt x="1486" y="917"/>
                    <a:pt x="1536" y="937"/>
                    <a:pt x="1584" y="937"/>
                  </a:cubicBezTo>
                  <a:cubicBezTo>
                    <a:pt x="1697" y="937"/>
                    <a:pt x="1802" y="827"/>
                    <a:pt x="1751" y="695"/>
                  </a:cubicBezTo>
                  <a:cubicBezTo>
                    <a:pt x="1651" y="305"/>
                    <a:pt x="1258" y="1"/>
                    <a:pt x="8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66" name="Google Shape;3366;p27"/>
          <p:cNvSpPr/>
          <p:nvPr/>
        </p:nvSpPr>
        <p:spPr>
          <a:xfrm rot="-4061316">
            <a:off x="1741788" y="1027634"/>
            <a:ext cx="305281" cy="312848"/>
          </a:xfrm>
          <a:custGeom>
            <a:rect b="b" l="l" r="r" t="t"/>
            <a:pathLst>
              <a:path extrusionOk="0" h="5632" w="5496">
                <a:moveTo>
                  <a:pt x="3849" y="1584"/>
                </a:moveTo>
                <a:lnTo>
                  <a:pt x="3849" y="1584"/>
                </a:lnTo>
                <a:cubicBezTo>
                  <a:pt x="3838" y="1721"/>
                  <a:pt x="3828" y="1867"/>
                  <a:pt x="3817" y="2004"/>
                </a:cubicBezTo>
                <a:cubicBezTo>
                  <a:pt x="3796" y="1962"/>
                  <a:pt x="3775" y="1920"/>
                  <a:pt x="3765" y="1878"/>
                </a:cubicBezTo>
                <a:cubicBezTo>
                  <a:pt x="3754" y="1857"/>
                  <a:pt x="3744" y="1847"/>
                  <a:pt x="3734" y="1836"/>
                </a:cubicBezTo>
                <a:lnTo>
                  <a:pt x="3734" y="1836"/>
                </a:lnTo>
                <a:lnTo>
                  <a:pt x="3744" y="1846"/>
                </a:lnTo>
                <a:cubicBezTo>
                  <a:pt x="3775" y="1752"/>
                  <a:pt x="3817" y="1668"/>
                  <a:pt x="3849" y="1584"/>
                </a:cubicBezTo>
                <a:close/>
                <a:moveTo>
                  <a:pt x="4163" y="787"/>
                </a:moveTo>
                <a:cubicBezTo>
                  <a:pt x="4090" y="1343"/>
                  <a:pt x="4048" y="1899"/>
                  <a:pt x="4037" y="2455"/>
                </a:cubicBezTo>
                <a:cubicBezTo>
                  <a:pt x="4006" y="2402"/>
                  <a:pt x="3985" y="2350"/>
                  <a:pt x="3954" y="2287"/>
                </a:cubicBezTo>
                <a:cubicBezTo>
                  <a:pt x="3964" y="1878"/>
                  <a:pt x="4006" y="1469"/>
                  <a:pt x="4048" y="1060"/>
                </a:cubicBezTo>
                <a:cubicBezTo>
                  <a:pt x="4090" y="965"/>
                  <a:pt x="4121" y="882"/>
                  <a:pt x="4163" y="787"/>
                </a:cubicBezTo>
                <a:close/>
                <a:moveTo>
                  <a:pt x="4384" y="462"/>
                </a:moveTo>
                <a:cubicBezTo>
                  <a:pt x="4404" y="525"/>
                  <a:pt x="4446" y="588"/>
                  <a:pt x="4478" y="651"/>
                </a:cubicBezTo>
                <a:lnTo>
                  <a:pt x="4488" y="651"/>
                </a:lnTo>
                <a:cubicBezTo>
                  <a:pt x="4478" y="714"/>
                  <a:pt x="4467" y="777"/>
                  <a:pt x="4467" y="840"/>
                </a:cubicBezTo>
                <a:cubicBezTo>
                  <a:pt x="4394" y="1333"/>
                  <a:pt x="4310" y="1825"/>
                  <a:pt x="4247" y="2318"/>
                </a:cubicBezTo>
                <a:cubicBezTo>
                  <a:pt x="4226" y="2465"/>
                  <a:pt x="4216" y="2612"/>
                  <a:pt x="4195" y="2759"/>
                </a:cubicBezTo>
                <a:lnTo>
                  <a:pt x="4184" y="2727"/>
                </a:lnTo>
                <a:cubicBezTo>
                  <a:pt x="4205" y="2088"/>
                  <a:pt x="4226" y="1458"/>
                  <a:pt x="4321" y="819"/>
                </a:cubicBezTo>
                <a:cubicBezTo>
                  <a:pt x="4321" y="829"/>
                  <a:pt x="4321" y="840"/>
                  <a:pt x="4321" y="840"/>
                </a:cubicBezTo>
                <a:cubicBezTo>
                  <a:pt x="4331" y="714"/>
                  <a:pt x="4352" y="588"/>
                  <a:pt x="4384" y="462"/>
                </a:cubicBezTo>
                <a:close/>
                <a:moveTo>
                  <a:pt x="4604" y="903"/>
                </a:moveTo>
                <a:lnTo>
                  <a:pt x="4656" y="1018"/>
                </a:lnTo>
                <a:cubicBezTo>
                  <a:pt x="4646" y="1207"/>
                  <a:pt x="4625" y="1385"/>
                  <a:pt x="4604" y="1574"/>
                </a:cubicBezTo>
                <a:cubicBezTo>
                  <a:pt x="4604" y="1563"/>
                  <a:pt x="4604" y="1553"/>
                  <a:pt x="4604" y="1553"/>
                </a:cubicBezTo>
                <a:cubicBezTo>
                  <a:pt x="4530" y="2109"/>
                  <a:pt x="4415" y="2654"/>
                  <a:pt x="4342" y="3210"/>
                </a:cubicBezTo>
                <a:cubicBezTo>
                  <a:pt x="4331" y="3178"/>
                  <a:pt x="4321" y="3136"/>
                  <a:pt x="4310" y="3105"/>
                </a:cubicBezTo>
                <a:cubicBezTo>
                  <a:pt x="4331" y="2811"/>
                  <a:pt x="4363" y="2517"/>
                  <a:pt x="4394" y="2234"/>
                </a:cubicBezTo>
                <a:lnTo>
                  <a:pt x="4404" y="2255"/>
                </a:lnTo>
                <a:cubicBezTo>
                  <a:pt x="4467" y="1804"/>
                  <a:pt x="4530" y="1353"/>
                  <a:pt x="4604" y="903"/>
                </a:cubicBezTo>
                <a:close/>
                <a:moveTo>
                  <a:pt x="5076" y="2171"/>
                </a:moveTo>
                <a:cubicBezTo>
                  <a:pt x="5097" y="2234"/>
                  <a:pt x="5118" y="2297"/>
                  <a:pt x="5128" y="2360"/>
                </a:cubicBezTo>
                <a:cubicBezTo>
                  <a:pt x="5128" y="2392"/>
                  <a:pt x="5149" y="2423"/>
                  <a:pt x="5149" y="2455"/>
                </a:cubicBezTo>
                <a:cubicBezTo>
                  <a:pt x="5107" y="2727"/>
                  <a:pt x="5055" y="3000"/>
                  <a:pt x="5023" y="3283"/>
                </a:cubicBezTo>
                <a:cubicBezTo>
                  <a:pt x="4992" y="3314"/>
                  <a:pt x="4960" y="3346"/>
                  <a:pt x="4929" y="3377"/>
                </a:cubicBezTo>
                <a:cubicBezTo>
                  <a:pt x="4918" y="3388"/>
                  <a:pt x="4908" y="3398"/>
                  <a:pt x="4887" y="3419"/>
                </a:cubicBezTo>
                <a:cubicBezTo>
                  <a:pt x="4897" y="3304"/>
                  <a:pt x="4908" y="3178"/>
                  <a:pt x="4929" y="3063"/>
                </a:cubicBezTo>
                <a:cubicBezTo>
                  <a:pt x="4929" y="3073"/>
                  <a:pt x="4929" y="3073"/>
                  <a:pt x="4929" y="3084"/>
                </a:cubicBezTo>
                <a:cubicBezTo>
                  <a:pt x="4971" y="2780"/>
                  <a:pt x="5023" y="2476"/>
                  <a:pt x="5076" y="2171"/>
                </a:cubicBezTo>
                <a:close/>
                <a:moveTo>
                  <a:pt x="4887" y="1563"/>
                </a:moveTo>
                <a:cubicBezTo>
                  <a:pt x="4918" y="1658"/>
                  <a:pt x="4960" y="1752"/>
                  <a:pt x="4992" y="1846"/>
                </a:cubicBezTo>
                <a:cubicBezTo>
                  <a:pt x="4866" y="2402"/>
                  <a:pt x="4782" y="2968"/>
                  <a:pt x="4730" y="3524"/>
                </a:cubicBezTo>
                <a:lnTo>
                  <a:pt x="4709" y="3545"/>
                </a:lnTo>
                <a:cubicBezTo>
                  <a:pt x="4677" y="3545"/>
                  <a:pt x="4656" y="3556"/>
                  <a:pt x="4646" y="3566"/>
                </a:cubicBezTo>
                <a:cubicBezTo>
                  <a:pt x="4667" y="3189"/>
                  <a:pt x="4709" y="2801"/>
                  <a:pt x="4761" y="2423"/>
                </a:cubicBezTo>
                <a:lnTo>
                  <a:pt x="4761" y="2444"/>
                </a:lnTo>
                <a:cubicBezTo>
                  <a:pt x="4792" y="2150"/>
                  <a:pt x="4845" y="1857"/>
                  <a:pt x="4887" y="1563"/>
                </a:cubicBezTo>
                <a:close/>
                <a:moveTo>
                  <a:pt x="4541" y="2895"/>
                </a:moveTo>
                <a:lnTo>
                  <a:pt x="4541" y="2895"/>
                </a:lnTo>
                <a:cubicBezTo>
                  <a:pt x="4520" y="3147"/>
                  <a:pt x="4499" y="3388"/>
                  <a:pt x="4488" y="3629"/>
                </a:cubicBezTo>
                <a:lnTo>
                  <a:pt x="4457" y="3640"/>
                </a:lnTo>
                <a:cubicBezTo>
                  <a:pt x="4478" y="3451"/>
                  <a:pt x="4488" y="3273"/>
                  <a:pt x="4509" y="3084"/>
                </a:cubicBezTo>
                <a:lnTo>
                  <a:pt x="4520" y="3084"/>
                </a:lnTo>
                <a:cubicBezTo>
                  <a:pt x="4520" y="3021"/>
                  <a:pt x="4530" y="2958"/>
                  <a:pt x="4541" y="2895"/>
                </a:cubicBezTo>
                <a:close/>
                <a:moveTo>
                  <a:pt x="1961" y="4227"/>
                </a:moveTo>
                <a:cubicBezTo>
                  <a:pt x="1972" y="4290"/>
                  <a:pt x="1982" y="4353"/>
                  <a:pt x="1982" y="4416"/>
                </a:cubicBezTo>
                <a:cubicBezTo>
                  <a:pt x="1982" y="4468"/>
                  <a:pt x="1972" y="4510"/>
                  <a:pt x="1961" y="4562"/>
                </a:cubicBezTo>
                <a:lnTo>
                  <a:pt x="1961" y="4227"/>
                </a:lnTo>
                <a:close/>
                <a:moveTo>
                  <a:pt x="430" y="4153"/>
                </a:moveTo>
                <a:cubicBezTo>
                  <a:pt x="430" y="4457"/>
                  <a:pt x="441" y="4762"/>
                  <a:pt x="462" y="5055"/>
                </a:cubicBezTo>
                <a:cubicBezTo>
                  <a:pt x="430" y="5024"/>
                  <a:pt x="399" y="4971"/>
                  <a:pt x="378" y="4929"/>
                </a:cubicBezTo>
                <a:cubicBezTo>
                  <a:pt x="357" y="4887"/>
                  <a:pt x="336" y="4835"/>
                  <a:pt x="325" y="4793"/>
                </a:cubicBezTo>
                <a:cubicBezTo>
                  <a:pt x="315" y="4730"/>
                  <a:pt x="304" y="4667"/>
                  <a:pt x="304" y="4604"/>
                </a:cubicBezTo>
                <a:cubicBezTo>
                  <a:pt x="315" y="4510"/>
                  <a:pt x="325" y="4416"/>
                  <a:pt x="357" y="4332"/>
                </a:cubicBezTo>
                <a:cubicBezTo>
                  <a:pt x="378" y="4269"/>
                  <a:pt x="399" y="4206"/>
                  <a:pt x="430" y="4153"/>
                </a:cubicBezTo>
                <a:close/>
                <a:moveTo>
                  <a:pt x="1793" y="3891"/>
                </a:moveTo>
                <a:cubicBezTo>
                  <a:pt x="1793" y="3902"/>
                  <a:pt x="1804" y="3912"/>
                  <a:pt x="1814" y="3912"/>
                </a:cubicBezTo>
                <a:cubicBezTo>
                  <a:pt x="1825" y="4258"/>
                  <a:pt x="1814" y="4594"/>
                  <a:pt x="1804" y="4940"/>
                </a:cubicBezTo>
                <a:cubicBezTo>
                  <a:pt x="1762" y="4992"/>
                  <a:pt x="1720" y="5045"/>
                  <a:pt x="1668" y="5087"/>
                </a:cubicBezTo>
                <a:cubicBezTo>
                  <a:pt x="1709" y="4699"/>
                  <a:pt x="1762" y="4290"/>
                  <a:pt x="1793" y="3891"/>
                </a:cubicBezTo>
                <a:close/>
                <a:moveTo>
                  <a:pt x="650" y="3818"/>
                </a:moveTo>
                <a:lnTo>
                  <a:pt x="650" y="3818"/>
                </a:lnTo>
                <a:cubicBezTo>
                  <a:pt x="608" y="4269"/>
                  <a:pt x="608" y="4730"/>
                  <a:pt x="629" y="5192"/>
                </a:cubicBezTo>
                <a:cubicBezTo>
                  <a:pt x="598" y="4755"/>
                  <a:pt x="577" y="4328"/>
                  <a:pt x="577" y="3902"/>
                </a:cubicBezTo>
                <a:lnTo>
                  <a:pt x="577" y="3902"/>
                </a:lnTo>
                <a:cubicBezTo>
                  <a:pt x="598" y="3870"/>
                  <a:pt x="619" y="3839"/>
                  <a:pt x="650" y="3818"/>
                </a:cubicBezTo>
                <a:close/>
                <a:moveTo>
                  <a:pt x="1594" y="3629"/>
                </a:moveTo>
                <a:cubicBezTo>
                  <a:pt x="1605" y="3640"/>
                  <a:pt x="1615" y="3650"/>
                  <a:pt x="1626" y="3661"/>
                </a:cubicBezTo>
                <a:cubicBezTo>
                  <a:pt x="1636" y="3661"/>
                  <a:pt x="1647" y="3671"/>
                  <a:pt x="1657" y="3692"/>
                </a:cubicBezTo>
                <a:cubicBezTo>
                  <a:pt x="1615" y="4195"/>
                  <a:pt x="1552" y="4699"/>
                  <a:pt x="1510" y="5212"/>
                </a:cubicBezTo>
                <a:lnTo>
                  <a:pt x="1489" y="5223"/>
                </a:lnTo>
                <a:cubicBezTo>
                  <a:pt x="1510" y="4688"/>
                  <a:pt x="1552" y="4164"/>
                  <a:pt x="1594" y="3629"/>
                </a:cubicBezTo>
                <a:close/>
                <a:moveTo>
                  <a:pt x="892" y="3598"/>
                </a:moveTo>
                <a:lnTo>
                  <a:pt x="892" y="3598"/>
                </a:lnTo>
                <a:cubicBezTo>
                  <a:pt x="850" y="4153"/>
                  <a:pt x="818" y="4720"/>
                  <a:pt x="839" y="5275"/>
                </a:cubicBezTo>
                <a:lnTo>
                  <a:pt x="797" y="5254"/>
                </a:lnTo>
                <a:cubicBezTo>
                  <a:pt x="755" y="4720"/>
                  <a:pt x="766" y="4185"/>
                  <a:pt x="808" y="3650"/>
                </a:cubicBezTo>
                <a:lnTo>
                  <a:pt x="892" y="3598"/>
                </a:lnTo>
                <a:close/>
                <a:moveTo>
                  <a:pt x="1426" y="3849"/>
                </a:moveTo>
                <a:lnTo>
                  <a:pt x="1426" y="3860"/>
                </a:lnTo>
                <a:cubicBezTo>
                  <a:pt x="1384" y="4332"/>
                  <a:pt x="1353" y="4814"/>
                  <a:pt x="1332" y="5286"/>
                </a:cubicBezTo>
                <a:lnTo>
                  <a:pt x="1321" y="5286"/>
                </a:lnTo>
                <a:cubicBezTo>
                  <a:pt x="1342" y="4814"/>
                  <a:pt x="1374" y="4332"/>
                  <a:pt x="1426" y="3849"/>
                </a:cubicBezTo>
                <a:close/>
                <a:moveTo>
                  <a:pt x="1059" y="3514"/>
                </a:moveTo>
                <a:cubicBezTo>
                  <a:pt x="1038" y="4111"/>
                  <a:pt x="996" y="4709"/>
                  <a:pt x="996" y="5317"/>
                </a:cubicBezTo>
                <a:lnTo>
                  <a:pt x="986" y="5317"/>
                </a:lnTo>
                <a:cubicBezTo>
                  <a:pt x="975" y="4709"/>
                  <a:pt x="1007" y="4111"/>
                  <a:pt x="1049" y="3514"/>
                </a:cubicBezTo>
                <a:close/>
                <a:moveTo>
                  <a:pt x="1259" y="3482"/>
                </a:moveTo>
                <a:cubicBezTo>
                  <a:pt x="1280" y="3482"/>
                  <a:pt x="1290" y="3482"/>
                  <a:pt x="1311" y="3493"/>
                </a:cubicBezTo>
                <a:cubicBezTo>
                  <a:pt x="1248" y="4101"/>
                  <a:pt x="1196" y="4709"/>
                  <a:pt x="1175" y="5328"/>
                </a:cubicBezTo>
                <a:lnTo>
                  <a:pt x="1143" y="5317"/>
                </a:lnTo>
                <a:cubicBezTo>
                  <a:pt x="1143" y="4709"/>
                  <a:pt x="1185" y="4090"/>
                  <a:pt x="1217" y="3482"/>
                </a:cubicBezTo>
                <a:close/>
                <a:moveTo>
                  <a:pt x="4342" y="1"/>
                </a:moveTo>
                <a:cubicBezTo>
                  <a:pt x="4300" y="1"/>
                  <a:pt x="4258" y="22"/>
                  <a:pt x="4226" y="64"/>
                </a:cubicBezTo>
                <a:cubicBezTo>
                  <a:pt x="3996" y="389"/>
                  <a:pt x="3828" y="745"/>
                  <a:pt x="3702" y="1133"/>
                </a:cubicBezTo>
                <a:cubicBezTo>
                  <a:pt x="3628" y="1322"/>
                  <a:pt x="3555" y="1511"/>
                  <a:pt x="3471" y="1689"/>
                </a:cubicBezTo>
                <a:cubicBezTo>
                  <a:pt x="3377" y="1899"/>
                  <a:pt x="3282" y="2109"/>
                  <a:pt x="3188" y="2318"/>
                </a:cubicBezTo>
                <a:cubicBezTo>
                  <a:pt x="2884" y="2926"/>
                  <a:pt x="2559" y="3535"/>
                  <a:pt x="2255" y="4153"/>
                </a:cubicBezTo>
                <a:cubicBezTo>
                  <a:pt x="2223" y="3975"/>
                  <a:pt x="2150" y="3818"/>
                  <a:pt x="2035" y="3692"/>
                </a:cubicBezTo>
                <a:lnTo>
                  <a:pt x="2003" y="3661"/>
                </a:lnTo>
                <a:cubicBezTo>
                  <a:pt x="1898" y="3482"/>
                  <a:pt x="1751" y="3335"/>
                  <a:pt x="1563" y="3241"/>
                </a:cubicBezTo>
                <a:cubicBezTo>
                  <a:pt x="1468" y="3199"/>
                  <a:pt x="1363" y="3178"/>
                  <a:pt x="1248" y="3178"/>
                </a:cubicBezTo>
                <a:cubicBezTo>
                  <a:pt x="1164" y="3178"/>
                  <a:pt x="1080" y="3189"/>
                  <a:pt x="996" y="3210"/>
                </a:cubicBezTo>
                <a:cubicBezTo>
                  <a:pt x="818" y="3273"/>
                  <a:pt x="640" y="3377"/>
                  <a:pt x="504" y="3524"/>
                </a:cubicBezTo>
                <a:cubicBezTo>
                  <a:pt x="357" y="3661"/>
                  <a:pt x="241" y="3828"/>
                  <a:pt x="157" y="4007"/>
                </a:cubicBezTo>
                <a:cubicBezTo>
                  <a:pt x="63" y="4195"/>
                  <a:pt x="11" y="4405"/>
                  <a:pt x="11" y="4604"/>
                </a:cubicBezTo>
                <a:cubicBezTo>
                  <a:pt x="0" y="4804"/>
                  <a:pt x="53" y="5003"/>
                  <a:pt x="157" y="5160"/>
                </a:cubicBezTo>
                <a:cubicBezTo>
                  <a:pt x="283" y="5349"/>
                  <a:pt x="472" y="5485"/>
                  <a:pt x="682" y="5548"/>
                </a:cubicBezTo>
                <a:cubicBezTo>
                  <a:pt x="829" y="5600"/>
                  <a:pt x="986" y="5632"/>
                  <a:pt x="1143" y="5632"/>
                </a:cubicBezTo>
                <a:cubicBezTo>
                  <a:pt x="1321" y="5621"/>
                  <a:pt x="1489" y="5580"/>
                  <a:pt x="1647" y="5485"/>
                </a:cubicBezTo>
                <a:cubicBezTo>
                  <a:pt x="1846" y="5370"/>
                  <a:pt x="2003" y="5212"/>
                  <a:pt x="2118" y="5003"/>
                </a:cubicBezTo>
                <a:cubicBezTo>
                  <a:pt x="2171" y="5003"/>
                  <a:pt x="2213" y="4971"/>
                  <a:pt x="2234" y="4919"/>
                </a:cubicBezTo>
                <a:cubicBezTo>
                  <a:pt x="2580" y="4122"/>
                  <a:pt x="2999" y="3346"/>
                  <a:pt x="3398" y="2559"/>
                </a:cubicBezTo>
                <a:cubicBezTo>
                  <a:pt x="3450" y="2444"/>
                  <a:pt x="3513" y="2329"/>
                  <a:pt x="3566" y="2203"/>
                </a:cubicBezTo>
                <a:cubicBezTo>
                  <a:pt x="3649" y="2381"/>
                  <a:pt x="3744" y="2549"/>
                  <a:pt x="3838" y="2717"/>
                </a:cubicBezTo>
                <a:lnTo>
                  <a:pt x="3838" y="2727"/>
                </a:lnTo>
                <a:cubicBezTo>
                  <a:pt x="3922" y="2885"/>
                  <a:pt x="3985" y="3042"/>
                  <a:pt x="4037" y="3220"/>
                </a:cubicBezTo>
                <a:cubicBezTo>
                  <a:pt x="4048" y="3304"/>
                  <a:pt x="4058" y="3388"/>
                  <a:pt x="4058" y="3482"/>
                </a:cubicBezTo>
                <a:cubicBezTo>
                  <a:pt x="4058" y="3556"/>
                  <a:pt x="4037" y="3640"/>
                  <a:pt x="4016" y="3713"/>
                </a:cubicBezTo>
                <a:lnTo>
                  <a:pt x="4006" y="3765"/>
                </a:lnTo>
                <a:cubicBezTo>
                  <a:pt x="3975" y="3839"/>
                  <a:pt x="4006" y="3923"/>
                  <a:pt x="4079" y="3954"/>
                </a:cubicBezTo>
                <a:cubicBezTo>
                  <a:pt x="4100" y="3996"/>
                  <a:pt x="4153" y="4017"/>
                  <a:pt x="4205" y="4017"/>
                </a:cubicBezTo>
                <a:cubicBezTo>
                  <a:pt x="4541" y="3975"/>
                  <a:pt x="4866" y="3839"/>
                  <a:pt x="5128" y="3619"/>
                </a:cubicBezTo>
                <a:cubicBezTo>
                  <a:pt x="5254" y="3503"/>
                  <a:pt x="5348" y="3367"/>
                  <a:pt x="5411" y="3210"/>
                </a:cubicBezTo>
                <a:cubicBezTo>
                  <a:pt x="5474" y="3052"/>
                  <a:pt x="5495" y="2885"/>
                  <a:pt x="5495" y="2717"/>
                </a:cubicBezTo>
                <a:cubicBezTo>
                  <a:pt x="5485" y="2612"/>
                  <a:pt x="5474" y="2497"/>
                  <a:pt x="5443" y="2392"/>
                </a:cubicBezTo>
                <a:cubicBezTo>
                  <a:pt x="5411" y="2245"/>
                  <a:pt x="5380" y="2098"/>
                  <a:pt x="5338" y="1951"/>
                </a:cubicBezTo>
                <a:cubicBezTo>
                  <a:pt x="5243" y="1637"/>
                  <a:pt x="5128" y="1333"/>
                  <a:pt x="5002" y="1039"/>
                </a:cubicBezTo>
                <a:cubicBezTo>
                  <a:pt x="4918" y="840"/>
                  <a:pt x="4834" y="640"/>
                  <a:pt x="4730" y="462"/>
                </a:cubicBezTo>
                <a:cubicBezTo>
                  <a:pt x="4656" y="326"/>
                  <a:pt x="4572" y="190"/>
                  <a:pt x="4467" y="64"/>
                </a:cubicBezTo>
                <a:cubicBezTo>
                  <a:pt x="4446" y="32"/>
                  <a:pt x="4404" y="11"/>
                  <a:pt x="436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7" name="Google Shape;3367;p27"/>
          <p:cNvSpPr/>
          <p:nvPr/>
        </p:nvSpPr>
        <p:spPr>
          <a:xfrm rot="-4061316">
            <a:off x="7373946" y="2050275"/>
            <a:ext cx="56" cy="56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8" name="Google Shape;3368;p27"/>
          <p:cNvSpPr/>
          <p:nvPr/>
        </p:nvSpPr>
        <p:spPr>
          <a:xfrm rot="-4061316">
            <a:off x="7945140" y="641318"/>
            <a:ext cx="56" cy="56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9" name="Google Shape;3369;p27"/>
          <p:cNvSpPr/>
          <p:nvPr/>
        </p:nvSpPr>
        <p:spPr>
          <a:xfrm rot="-4061316">
            <a:off x="2501040" y="1405670"/>
            <a:ext cx="162972" cy="175255"/>
          </a:xfrm>
          <a:custGeom>
            <a:rect b="b" l="l" r="r" t="t"/>
            <a:pathLst>
              <a:path extrusionOk="0" h="3155" w="2934">
                <a:moveTo>
                  <a:pt x="1657" y="504"/>
                </a:moveTo>
                <a:cubicBezTo>
                  <a:pt x="1699" y="713"/>
                  <a:pt x="1752" y="913"/>
                  <a:pt x="1804" y="1122"/>
                </a:cubicBezTo>
                <a:cubicBezTo>
                  <a:pt x="1626" y="1143"/>
                  <a:pt x="1448" y="1164"/>
                  <a:pt x="1280" y="1175"/>
                </a:cubicBezTo>
                <a:cubicBezTo>
                  <a:pt x="1301" y="1122"/>
                  <a:pt x="1332" y="1080"/>
                  <a:pt x="1353" y="1028"/>
                </a:cubicBezTo>
                <a:cubicBezTo>
                  <a:pt x="1458" y="860"/>
                  <a:pt x="1553" y="682"/>
                  <a:pt x="1657" y="504"/>
                </a:cubicBezTo>
                <a:close/>
                <a:moveTo>
                  <a:pt x="2318" y="1363"/>
                </a:moveTo>
                <a:lnTo>
                  <a:pt x="2213" y="1458"/>
                </a:lnTo>
                <a:cubicBezTo>
                  <a:pt x="2203" y="1437"/>
                  <a:pt x="2192" y="1405"/>
                  <a:pt x="2192" y="1374"/>
                </a:cubicBezTo>
                <a:lnTo>
                  <a:pt x="2318" y="1363"/>
                </a:lnTo>
                <a:close/>
                <a:moveTo>
                  <a:pt x="630" y="1458"/>
                </a:moveTo>
                <a:lnTo>
                  <a:pt x="714" y="1479"/>
                </a:lnTo>
                <a:lnTo>
                  <a:pt x="777" y="1479"/>
                </a:lnTo>
                <a:cubicBezTo>
                  <a:pt x="766" y="1500"/>
                  <a:pt x="745" y="1531"/>
                  <a:pt x="735" y="1563"/>
                </a:cubicBezTo>
                <a:lnTo>
                  <a:pt x="630" y="1458"/>
                </a:lnTo>
                <a:close/>
                <a:moveTo>
                  <a:pt x="1878" y="1416"/>
                </a:moveTo>
                <a:cubicBezTo>
                  <a:pt x="1909" y="1500"/>
                  <a:pt x="1941" y="1594"/>
                  <a:pt x="1962" y="1689"/>
                </a:cubicBezTo>
                <a:cubicBezTo>
                  <a:pt x="1794" y="1846"/>
                  <a:pt x="1615" y="1993"/>
                  <a:pt x="1437" y="2139"/>
                </a:cubicBezTo>
                <a:lnTo>
                  <a:pt x="1416" y="2119"/>
                </a:lnTo>
                <a:cubicBezTo>
                  <a:pt x="1259" y="2003"/>
                  <a:pt x="1112" y="1888"/>
                  <a:pt x="976" y="1772"/>
                </a:cubicBezTo>
                <a:cubicBezTo>
                  <a:pt x="1018" y="1678"/>
                  <a:pt x="1060" y="1584"/>
                  <a:pt x="1112" y="1489"/>
                </a:cubicBezTo>
                <a:cubicBezTo>
                  <a:pt x="1207" y="1489"/>
                  <a:pt x="1290" y="1479"/>
                  <a:pt x="1385" y="1468"/>
                </a:cubicBezTo>
                <a:cubicBezTo>
                  <a:pt x="1553" y="1458"/>
                  <a:pt x="1720" y="1437"/>
                  <a:pt x="1878" y="1416"/>
                </a:cubicBezTo>
                <a:close/>
                <a:moveTo>
                  <a:pt x="850" y="2056"/>
                </a:moveTo>
                <a:cubicBezTo>
                  <a:pt x="944" y="2139"/>
                  <a:pt x="1039" y="2213"/>
                  <a:pt x="1144" y="2297"/>
                </a:cubicBezTo>
                <a:lnTo>
                  <a:pt x="1186" y="2328"/>
                </a:lnTo>
                <a:cubicBezTo>
                  <a:pt x="1028" y="2454"/>
                  <a:pt x="850" y="2569"/>
                  <a:pt x="682" y="2685"/>
                </a:cubicBezTo>
                <a:lnTo>
                  <a:pt x="672" y="2685"/>
                </a:lnTo>
                <a:lnTo>
                  <a:pt x="672" y="2664"/>
                </a:lnTo>
                <a:cubicBezTo>
                  <a:pt x="703" y="2454"/>
                  <a:pt x="766" y="2255"/>
                  <a:pt x="850" y="2056"/>
                </a:cubicBezTo>
                <a:close/>
                <a:moveTo>
                  <a:pt x="2056" y="2003"/>
                </a:moveTo>
                <a:cubicBezTo>
                  <a:pt x="2129" y="2234"/>
                  <a:pt x="2192" y="2454"/>
                  <a:pt x="2245" y="2685"/>
                </a:cubicBezTo>
                <a:cubicBezTo>
                  <a:pt x="2056" y="2569"/>
                  <a:pt x="1878" y="2454"/>
                  <a:pt x="1689" y="2328"/>
                </a:cubicBezTo>
                <a:lnTo>
                  <a:pt x="1689" y="2318"/>
                </a:lnTo>
                <a:lnTo>
                  <a:pt x="1752" y="2265"/>
                </a:lnTo>
                <a:cubicBezTo>
                  <a:pt x="1857" y="2181"/>
                  <a:pt x="1962" y="2098"/>
                  <a:pt x="2056" y="2003"/>
                </a:cubicBezTo>
                <a:close/>
                <a:moveTo>
                  <a:pt x="1678" y="0"/>
                </a:moveTo>
                <a:cubicBezTo>
                  <a:pt x="1626" y="0"/>
                  <a:pt x="1574" y="32"/>
                  <a:pt x="1553" y="74"/>
                </a:cubicBezTo>
                <a:cubicBezTo>
                  <a:pt x="1437" y="283"/>
                  <a:pt x="1322" y="483"/>
                  <a:pt x="1196" y="692"/>
                </a:cubicBezTo>
                <a:cubicBezTo>
                  <a:pt x="1102" y="860"/>
                  <a:pt x="1018" y="1017"/>
                  <a:pt x="923" y="1185"/>
                </a:cubicBezTo>
                <a:cubicBezTo>
                  <a:pt x="829" y="1185"/>
                  <a:pt x="735" y="1175"/>
                  <a:pt x="640" y="1164"/>
                </a:cubicBezTo>
                <a:cubicBezTo>
                  <a:pt x="504" y="1143"/>
                  <a:pt x="368" y="1101"/>
                  <a:pt x="231" y="1059"/>
                </a:cubicBezTo>
                <a:cubicBezTo>
                  <a:pt x="205" y="1042"/>
                  <a:pt x="177" y="1034"/>
                  <a:pt x="149" y="1034"/>
                </a:cubicBezTo>
                <a:cubicBezTo>
                  <a:pt x="111" y="1034"/>
                  <a:pt x="73" y="1050"/>
                  <a:pt x="43" y="1080"/>
                </a:cubicBezTo>
                <a:cubicBezTo>
                  <a:pt x="22" y="1112"/>
                  <a:pt x="1" y="1143"/>
                  <a:pt x="1" y="1185"/>
                </a:cubicBezTo>
                <a:cubicBezTo>
                  <a:pt x="1" y="1227"/>
                  <a:pt x="22" y="1269"/>
                  <a:pt x="53" y="1301"/>
                </a:cubicBezTo>
                <a:cubicBezTo>
                  <a:pt x="221" y="1489"/>
                  <a:pt x="410" y="1678"/>
                  <a:pt x="609" y="1856"/>
                </a:cubicBezTo>
                <a:cubicBezTo>
                  <a:pt x="546" y="1982"/>
                  <a:pt x="504" y="2129"/>
                  <a:pt x="451" y="2265"/>
                </a:cubicBezTo>
                <a:cubicBezTo>
                  <a:pt x="378" y="2496"/>
                  <a:pt x="347" y="2737"/>
                  <a:pt x="389" y="2978"/>
                </a:cubicBezTo>
                <a:cubicBezTo>
                  <a:pt x="389" y="3020"/>
                  <a:pt x="420" y="3052"/>
                  <a:pt x="451" y="3073"/>
                </a:cubicBezTo>
                <a:cubicBezTo>
                  <a:pt x="478" y="3083"/>
                  <a:pt x="504" y="3089"/>
                  <a:pt x="530" y="3089"/>
                </a:cubicBezTo>
                <a:cubicBezTo>
                  <a:pt x="556" y="3089"/>
                  <a:pt x="583" y="3083"/>
                  <a:pt x="609" y="3073"/>
                </a:cubicBezTo>
                <a:cubicBezTo>
                  <a:pt x="902" y="2915"/>
                  <a:pt x="1186" y="2727"/>
                  <a:pt x="1448" y="2517"/>
                </a:cubicBezTo>
                <a:cubicBezTo>
                  <a:pt x="1752" y="2737"/>
                  <a:pt x="2077" y="2947"/>
                  <a:pt x="2402" y="3136"/>
                </a:cubicBezTo>
                <a:cubicBezTo>
                  <a:pt x="2426" y="3149"/>
                  <a:pt x="2451" y="3155"/>
                  <a:pt x="2475" y="3155"/>
                </a:cubicBezTo>
                <a:cubicBezTo>
                  <a:pt x="2570" y="3155"/>
                  <a:pt x="2655" y="3068"/>
                  <a:pt x="2622" y="2968"/>
                </a:cubicBezTo>
                <a:cubicBezTo>
                  <a:pt x="2538" y="2569"/>
                  <a:pt x="2423" y="2181"/>
                  <a:pt x="2308" y="1783"/>
                </a:cubicBezTo>
                <a:cubicBezTo>
                  <a:pt x="2486" y="1626"/>
                  <a:pt x="2664" y="1458"/>
                  <a:pt x="2832" y="1301"/>
                </a:cubicBezTo>
                <a:cubicBezTo>
                  <a:pt x="2934" y="1199"/>
                  <a:pt x="2868" y="1038"/>
                  <a:pt x="2739" y="1038"/>
                </a:cubicBezTo>
                <a:cubicBezTo>
                  <a:pt x="2735" y="1038"/>
                  <a:pt x="2731" y="1038"/>
                  <a:pt x="2727" y="1038"/>
                </a:cubicBezTo>
                <a:cubicBezTo>
                  <a:pt x="2517" y="1038"/>
                  <a:pt x="2318" y="1049"/>
                  <a:pt x="2108" y="1080"/>
                </a:cubicBezTo>
                <a:cubicBezTo>
                  <a:pt x="2024" y="787"/>
                  <a:pt x="1962" y="483"/>
                  <a:pt x="1909" y="179"/>
                </a:cubicBezTo>
                <a:cubicBezTo>
                  <a:pt x="1899" y="137"/>
                  <a:pt x="1867" y="105"/>
                  <a:pt x="1836" y="84"/>
                </a:cubicBezTo>
                <a:lnTo>
                  <a:pt x="1815" y="84"/>
                </a:lnTo>
                <a:cubicBezTo>
                  <a:pt x="1804" y="53"/>
                  <a:pt x="1783" y="32"/>
                  <a:pt x="1752" y="21"/>
                </a:cubicBezTo>
                <a:cubicBezTo>
                  <a:pt x="1731" y="11"/>
                  <a:pt x="1710" y="0"/>
                  <a:pt x="167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0" name="Google Shape;3370;p27"/>
          <p:cNvSpPr/>
          <p:nvPr/>
        </p:nvSpPr>
        <p:spPr>
          <a:xfrm rot="-4061316">
            <a:off x="7000518" y="1771742"/>
            <a:ext cx="1222" cy="611"/>
          </a:xfrm>
          <a:custGeom>
            <a:rect b="b" l="l" r="r" t="t"/>
            <a:pathLst>
              <a:path extrusionOk="0" h="11" w="22">
                <a:moveTo>
                  <a:pt x="1" y="0"/>
                </a:moveTo>
                <a:lnTo>
                  <a:pt x="22" y="11"/>
                </a:lnTo>
                <a:lnTo>
                  <a:pt x="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1" name="Google Shape;3371;p27"/>
          <p:cNvSpPr/>
          <p:nvPr/>
        </p:nvSpPr>
        <p:spPr>
          <a:xfrm rot="-4061316">
            <a:off x="7625083" y="967671"/>
            <a:ext cx="1222" cy="667"/>
          </a:xfrm>
          <a:custGeom>
            <a:rect b="b" l="l" r="r" t="t"/>
            <a:pathLst>
              <a:path extrusionOk="0" h="12" w="22">
                <a:moveTo>
                  <a:pt x="22" y="11"/>
                </a:moveTo>
                <a:lnTo>
                  <a:pt x="22" y="11"/>
                </a:lnTo>
                <a:lnTo>
                  <a:pt x="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2" name="Google Shape;3372;p27"/>
          <p:cNvSpPr/>
          <p:nvPr/>
        </p:nvSpPr>
        <p:spPr>
          <a:xfrm rot="-4061316">
            <a:off x="7049568" y="1155155"/>
            <a:ext cx="667" cy="56"/>
          </a:xfrm>
          <a:custGeom>
            <a:rect b="b" l="l" r="r" t="t"/>
            <a:pathLst>
              <a:path extrusionOk="0" h="1" w="12">
                <a:moveTo>
                  <a:pt x="1" y="1"/>
                </a:moveTo>
                <a:lnTo>
                  <a:pt x="11" y="1"/>
                </a:lnTo>
                <a:lnTo>
                  <a:pt x="1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3" name="Google Shape;3373;p27"/>
          <p:cNvSpPr/>
          <p:nvPr/>
        </p:nvSpPr>
        <p:spPr>
          <a:xfrm rot="-4061316">
            <a:off x="6665725" y="951278"/>
            <a:ext cx="56" cy="56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4" name="Google Shape;3374;p27"/>
          <p:cNvSpPr/>
          <p:nvPr/>
        </p:nvSpPr>
        <p:spPr>
          <a:xfrm rot="-4061316">
            <a:off x="8151191" y="3106899"/>
            <a:ext cx="100816" cy="96765"/>
          </a:xfrm>
          <a:custGeom>
            <a:rect b="b" l="l" r="r" t="t"/>
            <a:pathLst>
              <a:path extrusionOk="0" h="1742" w="1815">
                <a:moveTo>
                  <a:pt x="1385" y="420"/>
                </a:moveTo>
                <a:cubicBezTo>
                  <a:pt x="1395" y="420"/>
                  <a:pt x="1416" y="431"/>
                  <a:pt x="1426" y="431"/>
                </a:cubicBezTo>
                <a:cubicBezTo>
                  <a:pt x="1437" y="441"/>
                  <a:pt x="1437" y="441"/>
                  <a:pt x="1447" y="452"/>
                </a:cubicBezTo>
                <a:lnTo>
                  <a:pt x="1447" y="462"/>
                </a:lnTo>
                <a:cubicBezTo>
                  <a:pt x="1426" y="724"/>
                  <a:pt x="1405" y="976"/>
                  <a:pt x="1385" y="1228"/>
                </a:cubicBezTo>
                <a:cubicBezTo>
                  <a:pt x="1364" y="1259"/>
                  <a:pt x="1332" y="1280"/>
                  <a:pt x="1311" y="1312"/>
                </a:cubicBezTo>
                <a:cubicBezTo>
                  <a:pt x="1332" y="1007"/>
                  <a:pt x="1364" y="714"/>
                  <a:pt x="1385" y="420"/>
                </a:cubicBezTo>
                <a:close/>
                <a:moveTo>
                  <a:pt x="483" y="515"/>
                </a:moveTo>
                <a:cubicBezTo>
                  <a:pt x="462" y="787"/>
                  <a:pt x="441" y="1060"/>
                  <a:pt x="420" y="1333"/>
                </a:cubicBezTo>
                <a:cubicBezTo>
                  <a:pt x="409" y="1322"/>
                  <a:pt x="388" y="1312"/>
                  <a:pt x="378" y="1301"/>
                </a:cubicBezTo>
                <a:cubicBezTo>
                  <a:pt x="357" y="1270"/>
                  <a:pt x="346" y="1238"/>
                  <a:pt x="325" y="1207"/>
                </a:cubicBezTo>
                <a:cubicBezTo>
                  <a:pt x="315" y="1175"/>
                  <a:pt x="304" y="1133"/>
                  <a:pt x="294" y="1102"/>
                </a:cubicBezTo>
                <a:cubicBezTo>
                  <a:pt x="283" y="1049"/>
                  <a:pt x="283" y="997"/>
                  <a:pt x="294" y="945"/>
                </a:cubicBezTo>
                <a:cubicBezTo>
                  <a:pt x="304" y="882"/>
                  <a:pt x="315" y="819"/>
                  <a:pt x="336" y="756"/>
                </a:cubicBezTo>
                <a:cubicBezTo>
                  <a:pt x="367" y="693"/>
                  <a:pt x="399" y="630"/>
                  <a:pt x="441" y="577"/>
                </a:cubicBezTo>
                <a:lnTo>
                  <a:pt x="483" y="515"/>
                </a:lnTo>
                <a:close/>
                <a:moveTo>
                  <a:pt x="692" y="347"/>
                </a:moveTo>
                <a:cubicBezTo>
                  <a:pt x="661" y="703"/>
                  <a:pt x="619" y="1070"/>
                  <a:pt x="588" y="1427"/>
                </a:cubicBezTo>
                <a:lnTo>
                  <a:pt x="577" y="1427"/>
                </a:lnTo>
                <a:lnTo>
                  <a:pt x="546" y="1416"/>
                </a:lnTo>
                <a:cubicBezTo>
                  <a:pt x="577" y="1070"/>
                  <a:pt x="598" y="724"/>
                  <a:pt x="629" y="378"/>
                </a:cubicBezTo>
                <a:lnTo>
                  <a:pt x="692" y="347"/>
                </a:lnTo>
                <a:close/>
                <a:moveTo>
                  <a:pt x="1154" y="305"/>
                </a:moveTo>
                <a:lnTo>
                  <a:pt x="1206" y="315"/>
                </a:lnTo>
                <a:lnTo>
                  <a:pt x="1259" y="347"/>
                </a:lnTo>
                <a:cubicBezTo>
                  <a:pt x="1227" y="703"/>
                  <a:pt x="1196" y="1060"/>
                  <a:pt x="1175" y="1406"/>
                </a:cubicBezTo>
                <a:lnTo>
                  <a:pt x="1154" y="1416"/>
                </a:lnTo>
                <a:cubicBezTo>
                  <a:pt x="1122" y="1437"/>
                  <a:pt x="1091" y="1448"/>
                  <a:pt x="1049" y="1458"/>
                </a:cubicBezTo>
                <a:cubicBezTo>
                  <a:pt x="1080" y="1070"/>
                  <a:pt x="1122" y="682"/>
                  <a:pt x="1154" y="305"/>
                </a:cubicBezTo>
                <a:close/>
                <a:moveTo>
                  <a:pt x="871" y="294"/>
                </a:moveTo>
                <a:cubicBezTo>
                  <a:pt x="839" y="672"/>
                  <a:pt x="787" y="1070"/>
                  <a:pt x="755" y="1469"/>
                </a:cubicBezTo>
                <a:lnTo>
                  <a:pt x="724" y="1469"/>
                </a:lnTo>
                <a:cubicBezTo>
                  <a:pt x="755" y="1081"/>
                  <a:pt x="797" y="682"/>
                  <a:pt x="839" y="294"/>
                </a:cubicBezTo>
                <a:close/>
                <a:moveTo>
                  <a:pt x="1028" y="273"/>
                </a:moveTo>
                <a:cubicBezTo>
                  <a:pt x="986" y="672"/>
                  <a:pt x="944" y="1070"/>
                  <a:pt x="913" y="1469"/>
                </a:cubicBezTo>
                <a:lnTo>
                  <a:pt x="892" y="1469"/>
                </a:lnTo>
                <a:cubicBezTo>
                  <a:pt x="923" y="1070"/>
                  <a:pt x="965" y="672"/>
                  <a:pt x="1007" y="273"/>
                </a:cubicBezTo>
                <a:close/>
                <a:moveTo>
                  <a:pt x="892" y="1"/>
                </a:moveTo>
                <a:cubicBezTo>
                  <a:pt x="797" y="1"/>
                  <a:pt x="692" y="32"/>
                  <a:pt x="598" y="85"/>
                </a:cubicBezTo>
                <a:cubicBezTo>
                  <a:pt x="567" y="95"/>
                  <a:pt x="546" y="106"/>
                  <a:pt x="514" y="127"/>
                </a:cubicBezTo>
                <a:cubicBezTo>
                  <a:pt x="462" y="158"/>
                  <a:pt x="420" y="190"/>
                  <a:pt x="367" y="231"/>
                </a:cubicBezTo>
                <a:cubicBezTo>
                  <a:pt x="231" y="357"/>
                  <a:pt x="126" y="525"/>
                  <a:pt x="74" y="703"/>
                </a:cubicBezTo>
                <a:cubicBezTo>
                  <a:pt x="11" y="871"/>
                  <a:pt x="0" y="1049"/>
                  <a:pt x="53" y="1228"/>
                </a:cubicBezTo>
                <a:cubicBezTo>
                  <a:pt x="105" y="1406"/>
                  <a:pt x="231" y="1553"/>
                  <a:pt x="399" y="1647"/>
                </a:cubicBezTo>
                <a:cubicBezTo>
                  <a:pt x="493" y="1689"/>
                  <a:pt x="609" y="1721"/>
                  <a:pt x="713" y="1731"/>
                </a:cubicBezTo>
                <a:cubicBezTo>
                  <a:pt x="762" y="1738"/>
                  <a:pt x="811" y="1741"/>
                  <a:pt x="860" y="1741"/>
                </a:cubicBezTo>
                <a:cubicBezTo>
                  <a:pt x="958" y="1741"/>
                  <a:pt x="1056" y="1728"/>
                  <a:pt x="1154" y="1700"/>
                </a:cubicBezTo>
                <a:cubicBezTo>
                  <a:pt x="1248" y="1679"/>
                  <a:pt x="1332" y="1626"/>
                  <a:pt x="1416" y="1574"/>
                </a:cubicBezTo>
                <a:lnTo>
                  <a:pt x="1426" y="1574"/>
                </a:lnTo>
                <a:cubicBezTo>
                  <a:pt x="1468" y="1574"/>
                  <a:pt x="1489" y="1542"/>
                  <a:pt x="1500" y="1511"/>
                </a:cubicBezTo>
                <a:lnTo>
                  <a:pt x="1500" y="1500"/>
                </a:lnTo>
                <a:cubicBezTo>
                  <a:pt x="1584" y="1416"/>
                  <a:pt x="1657" y="1312"/>
                  <a:pt x="1710" y="1196"/>
                </a:cubicBezTo>
                <a:cubicBezTo>
                  <a:pt x="1804" y="945"/>
                  <a:pt x="1814" y="661"/>
                  <a:pt x="1710" y="410"/>
                </a:cubicBezTo>
                <a:cubicBezTo>
                  <a:pt x="1689" y="336"/>
                  <a:pt x="1657" y="273"/>
                  <a:pt x="1615" y="210"/>
                </a:cubicBezTo>
                <a:cubicBezTo>
                  <a:pt x="1589" y="167"/>
                  <a:pt x="1548" y="145"/>
                  <a:pt x="1505" y="145"/>
                </a:cubicBezTo>
                <a:cubicBezTo>
                  <a:pt x="1496" y="145"/>
                  <a:pt x="1488" y="146"/>
                  <a:pt x="1479" y="148"/>
                </a:cubicBezTo>
                <a:cubicBezTo>
                  <a:pt x="1322" y="53"/>
                  <a:pt x="1143" y="1"/>
                  <a:pt x="96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5" name="Google Shape;3375;p27"/>
          <p:cNvSpPr/>
          <p:nvPr/>
        </p:nvSpPr>
        <p:spPr>
          <a:xfrm rot="-4061316">
            <a:off x="6847441" y="1059219"/>
            <a:ext cx="56" cy="56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6" name="Google Shape;3376;p27"/>
          <p:cNvSpPr/>
          <p:nvPr/>
        </p:nvSpPr>
        <p:spPr>
          <a:xfrm rot="-4061316">
            <a:off x="6699976" y="1235482"/>
            <a:ext cx="56" cy="1222"/>
          </a:xfrm>
          <a:custGeom>
            <a:rect b="b" l="l" r="r" t="t"/>
            <a:pathLst>
              <a:path extrusionOk="0" h="22" w="1">
                <a:moveTo>
                  <a:pt x="1" y="0"/>
                </a:moveTo>
                <a:lnTo>
                  <a:pt x="1" y="0"/>
                </a:lnTo>
                <a:lnTo>
                  <a:pt x="1" y="2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7" name="Google Shape;3377;p27"/>
          <p:cNvSpPr/>
          <p:nvPr/>
        </p:nvSpPr>
        <p:spPr>
          <a:xfrm rot="-4061316">
            <a:off x="6387745" y="1484487"/>
            <a:ext cx="56" cy="56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8" name="Google Shape;3378;p27"/>
          <p:cNvSpPr/>
          <p:nvPr/>
        </p:nvSpPr>
        <p:spPr>
          <a:xfrm rot="-4061316">
            <a:off x="6411506" y="1463539"/>
            <a:ext cx="53657" cy="59492"/>
          </a:xfrm>
          <a:custGeom>
            <a:rect b="b" l="l" r="r" t="t"/>
            <a:pathLst>
              <a:path extrusionOk="0" h="1071" w="966">
                <a:moveTo>
                  <a:pt x="598" y="294"/>
                </a:moveTo>
                <a:cubicBezTo>
                  <a:pt x="598" y="305"/>
                  <a:pt x="598" y="326"/>
                  <a:pt x="598" y="336"/>
                </a:cubicBezTo>
                <a:cubicBezTo>
                  <a:pt x="630" y="410"/>
                  <a:pt x="651" y="493"/>
                  <a:pt x="661" y="567"/>
                </a:cubicBezTo>
                <a:cubicBezTo>
                  <a:pt x="672" y="619"/>
                  <a:pt x="672" y="672"/>
                  <a:pt x="672" y="724"/>
                </a:cubicBezTo>
                <a:cubicBezTo>
                  <a:pt x="672" y="745"/>
                  <a:pt x="661" y="756"/>
                  <a:pt x="661" y="777"/>
                </a:cubicBezTo>
                <a:lnTo>
                  <a:pt x="651" y="798"/>
                </a:lnTo>
                <a:lnTo>
                  <a:pt x="640" y="808"/>
                </a:lnTo>
                <a:lnTo>
                  <a:pt x="598" y="808"/>
                </a:lnTo>
                <a:cubicBezTo>
                  <a:pt x="577" y="798"/>
                  <a:pt x="567" y="798"/>
                  <a:pt x="546" y="798"/>
                </a:cubicBezTo>
                <a:cubicBezTo>
                  <a:pt x="514" y="777"/>
                  <a:pt x="472" y="766"/>
                  <a:pt x="452" y="745"/>
                </a:cubicBezTo>
                <a:cubicBezTo>
                  <a:pt x="410" y="714"/>
                  <a:pt x="389" y="693"/>
                  <a:pt x="357" y="661"/>
                </a:cubicBezTo>
                <a:cubicBezTo>
                  <a:pt x="336" y="630"/>
                  <a:pt x="326" y="609"/>
                  <a:pt x="305" y="577"/>
                </a:cubicBezTo>
                <a:cubicBezTo>
                  <a:pt x="305" y="556"/>
                  <a:pt x="294" y="546"/>
                  <a:pt x="284" y="525"/>
                </a:cubicBezTo>
                <a:cubicBezTo>
                  <a:pt x="284" y="514"/>
                  <a:pt x="284" y="504"/>
                  <a:pt x="284" y="493"/>
                </a:cubicBezTo>
                <a:cubicBezTo>
                  <a:pt x="284" y="483"/>
                  <a:pt x="284" y="472"/>
                  <a:pt x="284" y="462"/>
                </a:cubicBezTo>
                <a:lnTo>
                  <a:pt x="305" y="441"/>
                </a:lnTo>
                <a:cubicBezTo>
                  <a:pt x="315" y="420"/>
                  <a:pt x="326" y="410"/>
                  <a:pt x="336" y="399"/>
                </a:cubicBezTo>
                <a:cubicBezTo>
                  <a:pt x="368" y="378"/>
                  <a:pt x="399" y="357"/>
                  <a:pt x="420" y="347"/>
                </a:cubicBezTo>
                <a:cubicBezTo>
                  <a:pt x="483" y="326"/>
                  <a:pt x="546" y="305"/>
                  <a:pt x="598" y="294"/>
                </a:cubicBezTo>
                <a:close/>
                <a:moveTo>
                  <a:pt x="745" y="1"/>
                </a:moveTo>
                <a:cubicBezTo>
                  <a:pt x="525" y="11"/>
                  <a:pt x="315" y="95"/>
                  <a:pt x="147" y="231"/>
                </a:cubicBezTo>
                <a:cubicBezTo>
                  <a:pt x="43" y="326"/>
                  <a:pt x="1" y="483"/>
                  <a:pt x="53" y="619"/>
                </a:cubicBezTo>
                <a:cubicBezTo>
                  <a:pt x="85" y="745"/>
                  <a:pt x="168" y="860"/>
                  <a:pt x="273" y="934"/>
                </a:cubicBezTo>
                <a:cubicBezTo>
                  <a:pt x="378" y="1018"/>
                  <a:pt x="504" y="1070"/>
                  <a:pt x="640" y="1070"/>
                </a:cubicBezTo>
                <a:cubicBezTo>
                  <a:pt x="703" y="1070"/>
                  <a:pt x="756" y="1060"/>
                  <a:pt x="808" y="1028"/>
                </a:cubicBezTo>
                <a:cubicBezTo>
                  <a:pt x="871" y="976"/>
                  <a:pt x="913" y="913"/>
                  <a:pt x="934" y="839"/>
                </a:cubicBezTo>
                <a:cubicBezTo>
                  <a:pt x="944" y="798"/>
                  <a:pt x="955" y="766"/>
                  <a:pt x="955" y="724"/>
                </a:cubicBezTo>
                <a:cubicBezTo>
                  <a:pt x="965" y="682"/>
                  <a:pt x="965" y="651"/>
                  <a:pt x="955" y="609"/>
                </a:cubicBezTo>
                <a:cubicBezTo>
                  <a:pt x="944" y="493"/>
                  <a:pt x="923" y="368"/>
                  <a:pt x="881" y="263"/>
                </a:cubicBezTo>
                <a:cubicBezTo>
                  <a:pt x="871" y="242"/>
                  <a:pt x="871" y="231"/>
                  <a:pt x="860" y="210"/>
                </a:cubicBezTo>
                <a:cubicBezTo>
                  <a:pt x="871" y="189"/>
                  <a:pt x="881" y="158"/>
                  <a:pt x="881" y="137"/>
                </a:cubicBezTo>
                <a:cubicBezTo>
                  <a:pt x="881" y="95"/>
                  <a:pt x="860" y="63"/>
                  <a:pt x="840" y="42"/>
                </a:cubicBezTo>
                <a:cubicBezTo>
                  <a:pt x="808" y="22"/>
                  <a:pt x="787" y="1"/>
                  <a:pt x="75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9" name="Google Shape;3379;p27"/>
          <p:cNvSpPr/>
          <p:nvPr/>
        </p:nvSpPr>
        <p:spPr>
          <a:xfrm rot="1345814">
            <a:off x="2096882" y="1292750"/>
            <a:ext cx="67" cy="803"/>
          </a:xfrm>
          <a:custGeom>
            <a:rect b="b" l="l" r="r" t="t"/>
            <a:pathLst>
              <a:path extrusionOk="0" h="12" w="1">
                <a:moveTo>
                  <a:pt x="1" y="1"/>
                </a:moveTo>
                <a:lnTo>
                  <a:pt x="1" y="11"/>
                </a:lnTo>
                <a:lnTo>
                  <a:pt x="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80" name="Google Shape;3380;p27"/>
          <p:cNvSpPr/>
          <p:nvPr/>
        </p:nvSpPr>
        <p:spPr>
          <a:xfrm rot="1345814">
            <a:off x="1813330" y="1486037"/>
            <a:ext cx="704885" cy="426758"/>
          </a:xfrm>
          <a:custGeom>
            <a:rect b="b" l="l" r="r" t="t"/>
            <a:pathLst>
              <a:path extrusionOk="0" h="6381" w="10540">
                <a:moveTo>
                  <a:pt x="8831" y="2799"/>
                </a:moveTo>
                <a:cubicBezTo>
                  <a:pt x="9043" y="2799"/>
                  <a:pt x="9260" y="2821"/>
                  <a:pt x="9470" y="2865"/>
                </a:cubicBezTo>
                <a:cubicBezTo>
                  <a:pt x="9627" y="2886"/>
                  <a:pt x="9774" y="2938"/>
                  <a:pt x="9921" y="3001"/>
                </a:cubicBezTo>
                <a:cubicBezTo>
                  <a:pt x="9973" y="3033"/>
                  <a:pt x="10036" y="3075"/>
                  <a:pt x="10088" y="3117"/>
                </a:cubicBezTo>
                <a:cubicBezTo>
                  <a:pt x="10109" y="3138"/>
                  <a:pt x="10141" y="3169"/>
                  <a:pt x="10162" y="3201"/>
                </a:cubicBezTo>
                <a:cubicBezTo>
                  <a:pt x="10183" y="3222"/>
                  <a:pt x="10193" y="3253"/>
                  <a:pt x="10204" y="3274"/>
                </a:cubicBezTo>
                <a:cubicBezTo>
                  <a:pt x="10204" y="3305"/>
                  <a:pt x="10214" y="3337"/>
                  <a:pt x="10214" y="3368"/>
                </a:cubicBezTo>
                <a:cubicBezTo>
                  <a:pt x="10225" y="3400"/>
                  <a:pt x="10225" y="3431"/>
                  <a:pt x="10214" y="3463"/>
                </a:cubicBezTo>
                <a:cubicBezTo>
                  <a:pt x="10214" y="3494"/>
                  <a:pt x="10204" y="3515"/>
                  <a:pt x="10183" y="3547"/>
                </a:cubicBezTo>
                <a:cubicBezTo>
                  <a:pt x="10172" y="3589"/>
                  <a:pt x="10141" y="3620"/>
                  <a:pt x="10109" y="3662"/>
                </a:cubicBezTo>
                <a:cubicBezTo>
                  <a:pt x="10057" y="3714"/>
                  <a:pt x="9994" y="3767"/>
                  <a:pt x="9921" y="3819"/>
                </a:cubicBezTo>
                <a:cubicBezTo>
                  <a:pt x="9742" y="3935"/>
                  <a:pt x="9533" y="4018"/>
                  <a:pt x="9323" y="4092"/>
                </a:cubicBezTo>
                <a:cubicBezTo>
                  <a:pt x="9029" y="4186"/>
                  <a:pt x="8725" y="4260"/>
                  <a:pt x="8421" y="4323"/>
                </a:cubicBezTo>
                <a:lnTo>
                  <a:pt x="8400" y="4323"/>
                </a:lnTo>
                <a:cubicBezTo>
                  <a:pt x="8578" y="3840"/>
                  <a:pt x="8641" y="3326"/>
                  <a:pt x="8578" y="2823"/>
                </a:cubicBezTo>
                <a:cubicBezTo>
                  <a:pt x="8620" y="2813"/>
                  <a:pt x="8662" y="2813"/>
                  <a:pt x="8704" y="2802"/>
                </a:cubicBezTo>
                <a:cubicBezTo>
                  <a:pt x="8746" y="2800"/>
                  <a:pt x="8788" y="2799"/>
                  <a:pt x="8831" y="2799"/>
                </a:cubicBezTo>
                <a:close/>
                <a:moveTo>
                  <a:pt x="2633" y="2351"/>
                </a:moveTo>
                <a:cubicBezTo>
                  <a:pt x="2664" y="3054"/>
                  <a:pt x="2716" y="3756"/>
                  <a:pt x="2800" y="4448"/>
                </a:cubicBezTo>
                <a:cubicBezTo>
                  <a:pt x="2748" y="4344"/>
                  <a:pt x="2706" y="4228"/>
                  <a:pt x="2664" y="4113"/>
                </a:cubicBezTo>
                <a:cubicBezTo>
                  <a:pt x="2580" y="3872"/>
                  <a:pt x="2538" y="3620"/>
                  <a:pt x="2517" y="3368"/>
                </a:cubicBezTo>
                <a:cubicBezTo>
                  <a:pt x="2507" y="3117"/>
                  <a:pt x="2517" y="2875"/>
                  <a:pt x="2559" y="2634"/>
                </a:cubicBezTo>
                <a:lnTo>
                  <a:pt x="2570" y="2655"/>
                </a:lnTo>
                <a:lnTo>
                  <a:pt x="2570" y="2624"/>
                </a:lnTo>
                <a:cubicBezTo>
                  <a:pt x="2591" y="2529"/>
                  <a:pt x="2612" y="2446"/>
                  <a:pt x="2633" y="2351"/>
                </a:cubicBezTo>
                <a:close/>
                <a:moveTo>
                  <a:pt x="5373" y="293"/>
                </a:moveTo>
                <a:cubicBezTo>
                  <a:pt x="5581" y="293"/>
                  <a:pt x="5788" y="313"/>
                  <a:pt x="5988" y="348"/>
                </a:cubicBezTo>
                <a:cubicBezTo>
                  <a:pt x="6502" y="453"/>
                  <a:pt x="6974" y="684"/>
                  <a:pt x="7362" y="1040"/>
                </a:cubicBezTo>
                <a:cubicBezTo>
                  <a:pt x="7551" y="1208"/>
                  <a:pt x="7708" y="1397"/>
                  <a:pt x="7855" y="1617"/>
                </a:cubicBezTo>
                <a:cubicBezTo>
                  <a:pt x="7981" y="1816"/>
                  <a:pt x="8085" y="2037"/>
                  <a:pt x="8169" y="2267"/>
                </a:cubicBezTo>
                <a:cubicBezTo>
                  <a:pt x="8243" y="2508"/>
                  <a:pt x="8295" y="2760"/>
                  <a:pt x="8316" y="3012"/>
                </a:cubicBezTo>
                <a:cubicBezTo>
                  <a:pt x="8327" y="3253"/>
                  <a:pt x="8306" y="3484"/>
                  <a:pt x="8264" y="3725"/>
                </a:cubicBezTo>
                <a:cubicBezTo>
                  <a:pt x="8222" y="3945"/>
                  <a:pt x="8148" y="4165"/>
                  <a:pt x="8054" y="4385"/>
                </a:cubicBezTo>
                <a:lnTo>
                  <a:pt x="7876" y="4406"/>
                </a:lnTo>
                <a:cubicBezTo>
                  <a:pt x="7404" y="4480"/>
                  <a:pt x="6932" y="4532"/>
                  <a:pt x="6460" y="4564"/>
                </a:cubicBezTo>
                <a:cubicBezTo>
                  <a:pt x="6198" y="4585"/>
                  <a:pt x="5946" y="4606"/>
                  <a:pt x="5684" y="4627"/>
                </a:cubicBezTo>
                <a:cubicBezTo>
                  <a:pt x="5495" y="4648"/>
                  <a:pt x="5307" y="4669"/>
                  <a:pt x="5128" y="4690"/>
                </a:cubicBezTo>
                <a:cubicBezTo>
                  <a:pt x="5107" y="3242"/>
                  <a:pt x="5170" y="1795"/>
                  <a:pt x="5244" y="348"/>
                </a:cubicBezTo>
                <a:lnTo>
                  <a:pt x="5244" y="296"/>
                </a:lnTo>
                <a:cubicBezTo>
                  <a:pt x="5287" y="294"/>
                  <a:pt x="5330" y="293"/>
                  <a:pt x="5373" y="293"/>
                </a:cubicBezTo>
                <a:close/>
                <a:moveTo>
                  <a:pt x="5097" y="317"/>
                </a:moveTo>
                <a:lnTo>
                  <a:pt x="5097" y="317"/>
                </a:lnTo>
                <a:cubicBezTo>
                  <a:pt x="5013" y="1774"/>
                  <a:pt x="4960" y="3242"/>
                  <a:pt x="4960" y="4700"/>
                </a:cubicBezTo>
                <a:lnTo>
                  <a:pt x="4719" y="4732"/>
                </a:lnTo>
                <a:lnTo>
                  <a:pt x="4719" y="4616"/>
                </a:lnTo>
                <a:cubicBezTo>
                  <a:pt x="4740" y="4385"/>
                  <a:pt x="4740" y="4144"/>
                  <a:pt x="4751" y="3914"/>
                </a:cubicBezTo>
                <a:cubicBezTo>
                  <a:pt x="4761" y="3683"/>
                  <a:pt x="4772" y="3452"/>
                  <a:pt x="4782" y="3232"/>
                </a:cubicBezTo>
                <a:cubicBezTo>
                  <a:pt x="4814" y="2760"/>
                  <a:pt x="4845" y="2299"/>
                  <a:pt x="4866" y="1827"/>
                </a:cubicBezTo>
                <a:cubicBezTo>
                  <a:pt x="4887" y="1376"/>
                  <a:pt x="4877" y="925"/>
                  <a:pt x="4845" y="474"/>
                </a:cubicBezTo>
                <a:lnTo>
                  <a:pt x="4835" y="359"/>
                </a:lnTo>
                <a:cubicBezTo>
                  <a:pt x="4919" y="338"/>
                  <a:pt x="5013" y="327"/>
                  <a:pt x="5097" y="317"/>
                </a:cubicBezTo>
                <a:close/>
                <a:moveTo>
                  <a:pt x="4688" y="390"/>
                </a:moveTo>
                <a:cubicBezTo>
                  <a:pt x="4719" y="810"/>
                  <a:pt x="4730" y="1219"/>
                  <a:pt x="4719" y="1638"/>
                </a:cubicBezTo>
                <a:cubicBezTo>
                  <a:pt x="4709" y="2099"/>
                  <a:pt x="4677" y="2571"/>
                  <a:pt x="4646" y="3033"/>
                </a:cubicBezTo>
                <a:cubicBezTo>
                  <a:pt x="4625" y="3263"/>
                  <a:pt x="4614" y="3494"/>
                  <a:pt x="4604" y="3725"/>
                </a:cubicBezTo>
                <a:cubicBezTo>
                  <a:pt x="4593" y="3956"/>
                  <a:pt x="4583" y="4176"/>
                  <a:pt x="4583" y="4406"/>
                </a:cubicBezTo>
                <a:cubicBezTo>
                  <a:pt x="4583" y="4522"/>
                  <a:pt x="4583" y="4637"/>
                  <a:pt x="4572" y="4753"/>
                </a:cubicBezTo>
                <a:lnTo>
                  <a:pt x="4363" y="4773"/>
                </a:lnTo>
                <a:cubicBezTo>
                  <a:pt x="4352" y="4260"/>
                  <a:pt x="4342" y="3735"/>
                  <a:pt x="4352" y="3222"/>
                </a:cubicBezTo>
                <a:cubicBezTo>
                  <a:pt x="4352" y="2309"/>
                  <a:pt x="4384" y="1376"/>
                  <a:pt x="4478" y="453"/>
                </a:cubicBezTo>
                <a:lnTo>
                  <a:pt x="4531" y="432"/>
                </a:lnTo>
                <a:cubicBezTo>
                  <a:pt x="4583" y="422"/>
                  <a:pt x="4635" y="411"/>
                  <a:pt x="4688" y="390"/>
                </a:cubicBezTo>
                <a:close/>
                <a:moveTo>
                  <a:pt x="4321" y="516"/>
                </a:moveTo>
                <a:lnTo>
                  <a:pt x="4321" y="516"/>
                </a:lnTo>
                <a:cubicBezTo>
                  <a:pt x="4237" y="1407"/>
                  <a:pt x="4205" y="2299"/>
                  <a:pt x="4195" y="3190"/>
                </a:cubicBezTo>
                <a:cubicBezTo>
                  <a:pt x="4195" y="3725"/>
                  <a:pt x="4195" y="4260"/>
                  <a:pt x="4216" y="4794"/>
                </a:cubicBezTo>
                <a:lnTo>
                  <a:pt x="3912" y="4826"/>
                </a:lnTo>
                <a:cubicBezTo>
                  <a:pt x="3880" y="4291"/>
                  <a:pt x="3859" y="3756"/>
                  <a:pt x="3859" y="3222"/>
                </a:cubicBezTo>
                <a:cubicBezTo>
                  <a:pt x="3859" y="2372"/>
                  <a:pt x="3901" y="1523"/>
                  <a:pt x="3985" y="684"/>
                </a:cubicBezTo>
                <a:cubicBezTo>
                  <a:pt x="4101" y="621"/>
                  <a:pt x="4205" y="568"/>
                  <a:pt x="4321" y="516"/>
                </a:cubicBezTo>
                <a:close/>
                <a:moveTo>
                  <a:pt x="3817" y="778"/>
                </a:moveTo>
                <a:lnTo>
                  <a:pt x="3817" y="778"/>
                </a:lnTo>
                <a:cubicBezTo>
                  <a:pt x="3744" y="1596"/>
                  <a:pt x="3702" y="2404"/>
                  <a:pt x="3702" y="3222"/>
                </a:cubicBezTo>
                <a:cubicBezTo>
                  <a:pt x="3702" y="3767"/>
                  <a:pt x="3723" y="4302"/>
                  <a:pt x="3755" y="4847"/>
                </a:cubicBezTo>
                <a:lnTo>
                  <a:pt x="3566" y="4857"/>
                </a:lnTo>
                <a:cubicBezTo>
                  <a:pt x="3513" y="4291"/>
                  <a:pt x="3492" y="3714"/>
                  <a:pt x="3492" y="3138"/>
                </a:cubicBezTo>
                <a:cubicBezTo>
                  <a:pt x="3492" y="2425"/>
                  <a:pt x="3503" y="1711"/>
                  <a:pt x="3524" y="1009"/>
                </a:cubicBezTo>
                <a:cubicBezTo>
                  <a:pt x="3618" y="925"/>
                  <a:pt x="3713" y="852"/>
                  <a:pt x="3817" y="778"/>
                </a:cubicBezTo>
                <a:close/>
                <a:moveTo>
                  <a:pt x="3366" y="1164"/>
                </a:moveTo>
                <a:lnTo>
                  <a:pt x="3366" y="1164"/>
                </a:lnTo>
                <a:cubicBezTo>
                  <a:pt x="3345" y="1864"/>
                  <a:pt x="3325" y="2574"/>
                  <a:pt x="3335" y="3274"/>
                </a:cubicBezTo>
                <a:cubicBezTo>
                  <a:pt x="3335" y="3809"/>
                  <a:pt x="3367" y="4344"/>
                  <a:pt x="3419" y="4868"/>
                </a:cubicBezTo>
                <a:lnTo>
                  <a:pt x="3314" y="4878"/>
                </a:lnTo>
                <a:cubicBezTo>
                  <a:pt x="3230" y="4302"/>
                  <a:pt x="3178" y="3714"/>
                  <a:pt x="3157" y="3127"/>
                </a:cubicBezTo>
                <a:cubicBezTo>
                  <a:pt x="3136" y="2550"/>
                  <a:pt x="3125" y="1974"/>
                  <a:pt x="3146" y="1397"/>
                </a:cubicBezTo>
                <a:cubicBezTo>
                  <a:pt x="3188" y="1344"/>
                  <a:pt x="3230" y="1302"/>
                  <a:pt x="3262" y="1250"/>
                </a:cubicBezTo>
                <a:cubicBezTo>
                  <a:pt x="3300" y="1212"/>
                  <a:pt x="3330" y="1191"/>
                  <a:pt x="3366" y="1164"/>
                </a:cubicBezTo>
                <a:close/>
                <a:moveTo>
                  <a:pt x="2989" y="1617"/>
                </a:moveTo>
                <a:cubicBezTo>
                  <a:pt x="2979" y="2204"/>
                  <a:pt x="2989" y="2792"/>
                  <a:pt x="3021" y="3379"/>
                </a:cubicBezTo>
                <a:cubicBezTo>
                  <a:pt x="3052" y="3882"/>
                  <a:pt x="3094" y="4396"/>
                  <a:pt x="3157" y="4889"/>
                </a:cubicBezTo>
                <a:lnTo>
                  <a:pt x="3083" y="4889"/>
                </a:lnTo>
                <a:cubicBezTo>
                  <a:pt x="3062" y="4857"/>
                  <a:pt x="3041" y="4826"/>
                  <a:pt x="3010" y="4794"/>
                </a:cubicBezTo>
                <a:cubicBezTo>
                  <a:pt x="3000" y="4711"/>
                  <a:pt x="2989" y="4627"/>
                  <a:pt x="2979" y="4553"/>
                </a:cubicBezTo>
                <a:cubicBezTo>
                  <a:pt x="2863" y="3693"/>
                  <a:pt x="2821" y="2844"/>
                  <a:pt x="2790" y="1984"/>
                </a:cubicBezTo>
                <a:cubicBezTo>
                  <a:pt x="2811" y="1953"/>
                  <a:pt x="2821" y="1921"/>
                  <a:pt x="2832" y="1900"/>
                </a:cubicBezTo>
                <a:cubicBezTo>
                  <a:pt x="2874" y="1806"/>
                  <a:pt x="2937" y="1711"/>
                  <a:pt x="2989" y="1617"/>
                </a:cubicBezTo>
                <a:close/>
                <a:moveTo>
                  <a:pt x="2213" y="3138"/>
                </a:moveTo>
                <a:lnTo>
                  <a:pt x="2213" y="3326"/>
                </a:lnTo>
                <a:cubicBezTo>
                  <a:pt x="2234" y="3872"/>
                  <a:pt x="2402" y="4406"/>
                  <a:pt x="2685" y="4878"/>
                </a:cubicBezTo>
                <a:lnTo>
                  <a:pt x="2716" y="4910"/>
                </a:lnTo>
                <a:cubicBezTo>
                  <a:pt x="2633" y="4920"/>
                  <a:pt x="2528" y="4920"/>
                  <a:pt x="2423" y="4920"/>
                </a:cubicBezTo>
                <a:lnTo>
                  <a:pt x="1961" y="4920"/>
                </a:lnTo>
                <a:cubicBezTo>
                  <a:pt x="1657" y="4920"/>
                  <a:pt x="1364" y="4899"/>
                  <a:pt x="1060" y="4847"/>
                </a:cubicBezTo>
                <a:cubicBezTo>
                  <a:pt x="923" y="4826"/>
                  <a:pt x="797" y="4784"/>
                  <a:pt x="672" y="4732"/>
                </a:cubicBezTo>
                <a:cubicBezTo>
                  <a:pt x="609" y="4690"/>
                  <a:pt x="546" y="4658"/>
                  <a:pt x="493" y="4616"/>
                </a:cubicBezTo>
                <a:cubicBezTo>
                  <a:pt x="451" y="4574"/>
                  <a:pt x="420" y="4532"/>
                  <a:pt x="388" y="4480"/>
                </a:cubicBezTo>
                <a:cubicBezTo>
                  <a:pt x="367" y="4438"/>
                  <a:pt x="346" y="4396"/>
                  <a:pt x="325" y="4354"/>
                </a:cubicBezTo>
                <a:cubicBezTo>
                  <a:pt x="315" y="4323"/>
                  <a:pt x="305" y="4281"/>
                  <a:pt x="305" y="4249"/>
                </a:cubicBezTo>
                <a:cubicBezTo>
                  <a:pt x="305" y="4218"/>
                  <a:pt x="305" y="4197"/>
                  <a:pt x="305" y="4165"/>
                </a:cubicBezTo>
                <a:cubicBezTo>
                  <a:pt x="325" y="4071"/>
                  <a:pt x="367" y="3987"/>
                  <a:pt x="441" y="3924"/>
                </a:cubicBezTo>
                <a:cubicBezTo>
                  <a:pt x="514" y="3840"/>
                  <a:pt x="609" y="3767"/>
                  <a:pt x="713" y="3704"/>
                </a:cubicBezTo>
                <a:cubicBezTo>
                  <a:pt x="986" y="3536"/>
                  <a:pt x="1290" y="3400"/>
                  <a:pt x="1594" y="3305"/>
                </a:cubicBezTo>
                <a:cubicBezTo>
                  <a:pt x="1794" y="3242"/>
                  <a:pt x="2003" y="3180"/>
                  <a:pt x="2213" y="3138"/>
                </a:cubicBezTo>
                <a:close/>
                <a:moveTo>
                  <a:pt x="3461" y="5182"/>
                </a:moveTo>
                <a:cubicBezTo>
                  <a:pt x="3461" y="5235"/>
                  <a:pt x="3482" y="5287"/>
                  <a:pt x="3482" y="5340"/>
                </a:cubicBezTo>
                <a:cubicBezTo>
                  <a:pt x="3440" y="5287"/>
                  <a:pt x="3408" y="5256"/>
                  <a:pt x="3367" y="5224"/>
                </a:cubicBezTo>
                <a:lnTo>
                  <a:pt x="3367" y="5182"/>
                </a:lnTo>
                <a:close/>
                <a:moveTo>
                  <a:pt x="3776" y="5141"/>
                </a:moveTo>
                <a:cubicBezTo>
                  <a:pt x="3786" y="5287"/>
                  <a:pt x="3807" y="5445"/>
                  <a:pt x="3828" y="5591"/>
                </a:cubicBezTo>
                <a:cubicBezTo>
                  <a:pt x="3765" y="5549"/>
                  <a:pt x="3702" y="5508"/>
                  <a:pt x="3650" y="5466"/>
                </a:cubicBezTo>
                <a:cubicBezTo>
                  <a:pt x="3639" y="5413"/>
                  <a:pt x="3629" y="5361"/>
                  <a:pt x="3618" y="5308"/>
                </a:cubicBezTo>
                <a:cubicBezTo>
                  <a:pt x="3618" y="5256"/>
                  <a:pt x="3618" y="5203"/>
                  <a:pt x="3608" y="5161"/>
                </a:cubicBezTo>
                <a:lnTo>
                  <a:pt x="3776" y="5141"/>
                </a:lnTo>
                <a:close/>
                <a:moveTo>
                  <a:pt x="4205" y="5099"/>
                </a:moveTo>
                <a:cubicBezTo>
                  <a:pt x="4216" y="5340"/>
                  <a:pt x="4226" y="5591"/>
                  <a:pt x="4237" y="5833"/>
                </a:cubicBezTo>
                <a:cubicBezTo>
                  <a:pt x="4205" y="5812"/>
                  <a:pt x="4164" y="5801"/>
                  <a:pt x="4132" y="5780"/>
                </a:cubicBezTo>
                <a:lnTo>
                  <a:pt x="4090" y="5759"/>
                </a:lnTo>
                <a:lnTo>
                  <a:pt x="3975" y="5696"/>
                </a:lnTo>
                <a:cubicBezTo>
                  <a:pt x="3954" y="5508"/>
                  <a:pt x="3933" y="5319"/>
                  <a:pt x="3912" y="5130"/>
                </a:cubicBezTo>
                <a:lnTo>
                  <a:pt x="4205" y="5099"/>
                </a:lnTo>
                <a:close/>
                <a:moveTo>
                  <a:pt x="4552" y="5057"/>
                </a:moveTo>
                <a:cubicBezTo>
                  <a:pt x="4541" y="5340"/>
                  <a:pt x="4531" y="5623"/>
                  <a:pt x="4531" y="5917"/>
                </a:cubicBezTo>
                <a:lnTo>
                  <a:pt x="4531" y="5948"/>
                </a:lnTo>
                <a:cubicBezTo>
                  <a:pt x="4499" y="5927"/>
                  <a:pt x="4457" y="5906"/>
                  <a:pt x="4405" y="5896"/>
                </a:cubicBezTo>
                <a:lnTo>
                  <a:pt x="4394" y="5896"/>
                </a:lnTo>
                <a:cubicBezTo>
                  <a:pt x="4384" y="5623"/>
                  <a:pt x="4373" y="5350"/>
                  <a:pt x="4363" y="5078"/>
                </a:cubicBezTo>
                <a:lnTo>
                  <a:pt x="4552" y="5057"/>
                </a:lnTo>
                <a:close/>
                <a:moveTo>
                  <a:pt x="4960" y="5015"/>
                </a:moveTo>
                <a:cubicBezTo>
                  <a:pt x="4960" y="5361"/>
                  <a:pt x="4981" y="5707"/>
                  <a:pt x="4992" y="6053"/>
                </a:cubicBezTo>
                <a:cubicBezTo>
                  <a:pt x="4960" y="6042"/>
                  <a:pt x="4908" y="6032"/>
                  <a:pt x="4866" y="6032"/>
                </a:cubicBezTo>
                <a:lnTo>
                  <a:pt x="4845" y="6021"/>
                </a:lnTo>
                <a:cubicBezTo>
                  <a:pt x="4793" y="6011"/>
                  <a:pt x="4740" y="6000"/>
                  <a:pt x="4688" y="5990"/>
                </a:cubicBezTo>
                <a:cubicBezTo>
                  <a:pt x="4688" y="5665"/>
                  <a:pt x="4698" y="5350"/>
                  <a:pt x="4709" y="5036"/>
                </a:cubicBezTo>
                <a:lnTo>
                  <a:pt x="4919" y="5015"/>
                </a:lnTo>
                <a:close/>
                <a:moveTo>
                  <a:pt x="7865" y="4711"/>
                </a:moveTo>
                <a:lnTo>
                  <a:pt x="7865" y="4711"/>
                </a:lnTo>
                <a:cubicBezTo>
                  <a:pt x="7781" y="4857"/>
                  <a:pt x="7687" y="4983"/>
                  <a:pt x="7593" y="5120"/>
                </a:cubicBezTo>
                <a:lnTo>
                  <a:pt x="7572" y="5109"/>
                </a:lnTo>
                <a:cubicBezTo>
                  <a:pt x="7236" y="5487"/>
                  <a:pt x="6806" y="5770"/>
                  <a:pt x="6334" y="5927"/>
                </a:cubicBezTo>
                <a:cubicBezTo>
                  <a:pt x="6093" y="6000"/>
                  <a:pt x="5841" y="6053"/>
                  <a:pt x="5590" y="6074"/>
                </a:cubicBezTo>
                <a:cubicBezTo>
                  <a:pt x="5547" y="6077"/>
                  <a:pt x="5504" y="6078"/>
                  <a:pt x="5461" y="6078"/>
                </a:cubicBezTo>
                <a:cubicBezTo>
                  <a:pt x="5357" y="6078"/>
                  <a:pt x="5253" y="6071"/>
                  <a:pt x="5149" y="6063"/>
                </a:cubicBezTo>
                <a:cubicBezTo>
                  <a:pt x="5128" y="5707"/>
                  <a:pt x="5118" y="5350"/>
                  <a:pt x="5118" y="4994"/>
                </a:cubicBezTo>
                <a:cubicBezTo>
                  <a:pt x="5359" y="4962"/>
                  <a:pt x="5611" y="4931"/>
                  <a:pt x="5852" y="4910"/>
                </a:cubicBezTo>
                <a:cubicBezTo>
                  <a:pt x="6219" y="4889"/>
                  <a:pt x="6586" y="4857"/>
                  <a:pt x="6942" y="4826"/>
                </a:cubicBezTo>
                <a:cubicBezTo>
                  <a:pt x="7247" y="4794"/>
                  <a:pt x="7561" y="4763"/>
                  <a:pt x="7865" y="4711"/>
                </a:cubicBezTo>
                <a:close/>
                <a:moveTo>
                  <a:pt x="5350" y="1"/>
                </a:moveTo>
                <a:cubicBezTo>
                  <a:pt x="5054" y="1"/>
                  <a:pt x="4767" y="52"/>
                  <a:pt x="4489" y="138"/>
                </a:cubicBezTo>
                <a:cubicBezTo>
                  <a:pt x="4153" y="233"/>
                  <a:pt x="3838" y="390"/>
                  <a:pt x="3555" y="589"/>
                </a:cubicBezTo>
                <a:cubicBezTo>
                  <a:pt x="2821" y="1114"/>
                  <a:pt x="2349" y="1932"/>
                  <a:pt x="2245" y="2823"/>
                </a:cubicBezTo>
                <a:cubicBezTo>
                  <a:pt x="2066" y="2865"/>
                  <a:pt x="1898" y="2907"/>
                  <a:pt x="1720" y="2949"/>
                </a:cubicBezTo>
                <a:cubicBezTo>
                  <a:pt x="1469" y="3022"/>
                  <a:pt x="1227" y="3117"/>
                  <a:pt x="986" y="3211"/>
                </a:cubicBezTo>
                <a:cubicBezTo>
                  <a:pt x="755" y="3316"/>
                  <a:pt x="535" y="3442"/>
                  <a:pt x="346" y="3609"/>
                </a:cubicBezTo>
                <a:cubicBezTo>
                  <a:pt x="168" y="3746"/>
                  <a:pt x="42" y="3945"/>
                  <a:pt x="11" y="4176"/>
                </a:cubicBezTo>
                <a:cubicBezTo>
                  <a:pt x="0" y="4281"/>
                  <a:pt x="21" y="4396"/>
                  <a:pt x="74" y="4501"/>
                </a:cubicBezTo>
                <a:cubicBezTo>
                  <a:pt x="95" y="4564"/>
                  <a:pt x="126" y="4616"/>
                  <a:pt x="168" y="4669"/>
                </a:cubicBezTo>
                <a:cubicBezTo>
                  <a:pt x="210" y="4732"/>
                  <a:pt x="252" y="4784"/>
                  <a:pt x="315" y="4836"/>
                </a:cubicBezTo>
                <a:cubicBezTo>
                  <a:pt x="430" y="4931"/>
                  <a:pt x="567" y="5004"/>
                  <a:pt x="703" y="5057"/>
                </a:cubicBezTo>
                <a:cubicBezTo>
                  <a:pt x="860" y="5109"/>
                  <a:pt x="1028" y="5141"/>
                  <a:pt x="1196" y="5161"/>
                </a:cubicBezTo>
                <a:cubicBezTo>
                  <a:pt x="1448" y="5196"/>
                  <a:pt x="1700" y="5217"/>
                  <a:pt x="1952" y="5217"/>
                </a:cubicBezTo>
                <a:cubicBezTo>
                  <a:pt x="2004" y="5217"/>
                  <a:pt x="2056" y="5216"/>
                  <a:pt x="2108" y="5214"/>
                </a:cubicBezTo>
                <a:lnTo>
                  <a:pt x="2716" y="5214"/>
                </a:lnTo>
                <a:lnTo>
                  <a:pt x="2937" y="5203"/>
                </a:lnTo>
                <a:cubicBezTo>
                  <a:pt x="3209" y="5539"/>
                  <a:pt x="3545" y="5812"/>
                  <a:pt x="3922" y="6011"/>
                </a:cubicBezTo>
                <a:lnTo>
                  <a:pt x="3933" y="6011"/>
                </a:lnTo>
                <a:cubicBezTo>
                  <a:pt x="4090" y="6095"/>
                  <a:pt x="4258" y="6168"/>
                  <a:pt x="4426" y="6221"/>
                </a:cubicBezTo>
                <a:cubicBezTo>
                  <a:pt x="4593" y="6273"/>
                  <a:pt x="4772" y="6315"/>
                  <a:pt x="4950" y="6346"/>
                </a:cubicBezTo>
                <a:cubicBezTo>
                  <a:pt x="5095" y="6369"/>
                  <a:pt x="5242" y="6380"/>
                  <a:pt x="5390" y="6380"/>
                </a:cubicBezTo>
                <a:cubicBezTo>
                  <a:pt x="5585" y="6380"/>
                  <a:pt x="5781" y="6361"/>
                  <a:pt x="5978" y="6325"/>
                </a:cubicBezTo>
                <a:cubicBezTo>
                  <a:pt x="6953" y="6158"/>
                  <a:pt x="7802" y="5539"/>
                  <a:pt x="8253" y="4648"/>
                </a:cubicBezTo>
                <a:lnTo>
                  <a:pt x="8452" y="4616"/>
                </a:lnTo>
                <a:cubicBezTo>
                  <a:pt x="8694" y="4574"/>
                  <a:pt x="8935" y="4522"/>
                  <a:pt x="9176" y="4448"/>
                </a:cubicBezTo>
                <a:cubicBezTo>
                  <a:pt x="9396" y="4385"/>
                  <a:pt x="9616" y="4312"/>
                  <a:pt x="9826" y="4218"/>
                </a:cubicBezTo>
                <a:cubicBezTo>
                  <a:pt x="9994" y="4144"/>
                  <a:pt x="10151" y="4050"/>
                  <a:pt x="10288" y="3924"/>
                </a:cubicBezTo>
                <a:cubicBezTo>
                  <a:pt x="10351" y="3861"/>
                  <a:pt x="10403" y="3798"/>
                  <a:pt x="10445" y="3725"/>
                </a:cubicBezTo>
                <a:cubicBezTo>
                  <a:pt x="10487" y="3651"/>
                  <a:pt x="10518" y="3568"/>
                  <a:pt x="10529" y="3484"/>
                </a:cubicBezTo>
                <a:cubicBezTo>
                  <a:pt x="10539" y="3400"/>
                  <a:pt x="10539" y="3316"/>
                  <a:pt x="10518" y="3242"/>
                </a:cubicBezTo>
                <a:cubicBezTo>
                  <a:pt x="10487" y="3117"/>
                  <a:pt x="10424" y="3001"/>
                  <a:pt x="10330" y="2917"/>
                </a:cubicBezTo>
                <a:cubicBezTo>
                  <a:pt x="10099" y="2718"/>
                  <a:pt x="9816" y="2603"/>
                  <a:pt x="9512" y="2561"/>
                </a:cubicBezTo>
                <a:cubicBezTo>
                  <a:pt x="9333" y="2529"/>
                  <a:pt x="9155" y="2508"/>
                  <a:pt x="8977" y="2498"/>
                </a:cubicBezTo>
                <a:lnTo>
                  <a:pt x="8882" y="2498"/>
                </a:lnTo>
                <a:cubicBezTo>
                  <a:pt x="8767" y="2498"/>
                  <a:pt x="8662" y="2508"/>
                  <a:pt x="8547" y="2529"/>
                </a:cubicBezTo>
                <a:cubicBezTo>
                  <a:pt x="8473" y="2162"/>
                  <a:pt x="8327" y="1816"/>
                  <a:pt x="8138" y="1502"/>
                </a:cubicBezTo>
                <a:cubicBezTo>
                  <a:pt x="8043" y="1355"/>
                  <a:pt x="7939" y="1219"/>
                  <a:pt x="7823" y="1082"/>
                </a:cubicBezTo>
                <a:cubicBezTo>
                  <a:pt x="7708" y="946"/>
                  <a:pt x="7582" y="820"/>
                  <a:pt x="7446" y="715"/>
                </a:cubicBezTo>
                <a:cubicBezTo>
                  <a:pt x="7163" y="485"/>
                  <a:pt x="6848" y="306"/>
                  <a:pt x="6512" y="191"/>
                </a:cubicBezTo>
                <a:cubicBezTo>
                  <a:pt x="6188" y="73"/>
                  <a:pt x="5846" y="1"/>
                  <a:pt x="5502" y="1"/>
                </a:cubicBezTo>
                <a:cubicBezTo>
                  <a:pt x="5479" y="1"/>
                  <a:pt x="5456" y="2"/>
                  <a:pt x="5432" y="2"/>
                </a:cubicBezTo>
                <a:cubicBezTo>
                  <a:pt x="5405" y="1"/>
                  <a:pt x="5377" y="1"/>
                  <a:pt x="53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81" name="Google Shape;3381;p27"/>
          <p:cNvSpPr/>
          <p:nvPr/>
        </p:nvSpPr>
        <p:spPr>
          <a:xfrm rot="1345814">
            <a:off x="2390710" y="1585882"/>
            <a:ext cx="11369" cy="7758"/>
          </a:xfrm>
          <a:custGeom>
            <a:rect b="b" l="l" r="r" t="t"/>
            <a:pathLst>
              <a:path extrusionOk="0" h="116" w="170">
                <a:moveTo>
                  <a:pt x="74" y="0"/>
                </a:moveTo>
                <a:cubicBezTo>
                  <a:pt x="32" y="0"/>
                  <a:pt x="0" y="32"/>
                  <a:pt x="0" y="74"/>
                </a:cubicBezTo>
                <a:cubicBezTo>
                  <a:pt x="0" y="104"/>
                  <a:pt x="12" y="115"/>
                  <a:pt x="27" y="115"/>
                </a:cubicBezTo>
                <a:cubicBezTo>
                  <a:pt x="77" y="115"/>
                  <a:pt x="169" y="0"/>
                  <a:pt x="7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382" name="Google Shape;3382;p2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3012396">
            <a:off x="7060325" y="-422751"/>
            <a:ext cx="1277703" cy="4566733"/>
          </a:xfrm>
          <a:prstGeom prst="rect">
            <a:avLst/>
          </a:prstGeom>
          <a:noFill/>
          <a:ln>
            <a:noFill/>
          </a:ln>
          <a:effectLst>
            <a:outerShdw blurRad="242888" rotWithShape="0" algn="bl">
              <a:srgbClr val="000000">
                <a:alpha val="36000"/>
              </a:srgbClr>
            </a:outerShdw>
          </a:effectLst>
        </p:spPr>
      </p:pic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 1">
  <p:cSld name="ONE_COLUMN_TEXT_2">
    <p:spTree>
      <p:nvGrpSpPr>
        <p:cNvPr id="3383" name="Shape 3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4" name="Google Shape;3384;p28"/>
          <p:cNvSpPr txBox="1"/>
          <p:nvPr>
            <p:ph type="title"/>
          </p:nvPr>
        </p:nvSpPr>
        <p:spPr>
          <a:xfrm>
            <a:off x="714850" y="315550"/>
            <a:ext cx="4957800" cy="117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385" name="Google Shape;3385;p28"/>
          <p:cNvSpPr txBox="1"/>
          <p:nvPr>
            <p:ph idx="1" type="subTitle"/>
          </p:nvPr>
        </p:nvSpPr>
        <p:spPr>
          <a:xfrm>
            <a:off x="1426475" y="2229300"/>
            <a:ext cx="2597700" cy="133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3386" name="Google Shape;3386;p28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3387" name="Google Shape;3387;p28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388" name="Google Shape;3388;p28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389" name="Google Shape;3389;p28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390" name="Google Shape;3390;p28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391" name="Google Shape;3391;p28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392" name="Google Shape;3392;p28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393" name="Google Shape;3393;p28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394" name="Google Shape;3394;p28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395" name="Google Shape;3395;p28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396" name="Google Shape;3396;p28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397" name="Google Shape;3397;p28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398" name="Google Shape;3398;p28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399" name="Google Shape;3399;p28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00" name="Google Shape;3400;p28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01" name="Google Shape;3401;p28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02" name="Google Shape;3402;p28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03" name="Google Shape;3403;p28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04" name="Google Shape;3404;p28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05" name="Google Shape;3405;p28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06" name="Google Shape;3406;p28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07" name="Google Shape;3407;p28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08" name="Google Shape;3408;p28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09" name="Google Shape;3409;p28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10" name="Google Shape;3410;p28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11" name="Google Shape;3411;p28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3412" name="Google Shape;3412;p28"/>
          <p:cNvSpPr/>
          <p:nvPr/>
        </p:nvSpPr>
        <p:spPr>
          <a:xfrm rot="-3493415">
            <a:off x="-317431" y="2389337"/>
            <a:ext cx="1141662" cy="233622"/>
          </a:xfrm>
          <a:custGeom>
            <a:rect b="b" l="l" r="r" t="t"/>
            <a:pathLst>
              <a:path extrusionOk="0" h="9345" w="45667">
                <a:moveTo>
                  <a:pt x="19527" y="1041"/>
                </a:moveTo>
                <a:cubicBezTo>
                  <a:pt x="19720" y="1041"/>
                  <a:pt x="19930" y="1175"/>
                  <a:pt x="20148" y="1439"/>
                </a:cubicBezTo>
                <a:cubicBezTo>
                  <a:pt x="20548" y="1906"/>
                  <a:pt x="20715" y="2540"/>
                  <a:pt x="20582" y="3140"/>
                </a:cubicBezTo>
                <a:cubicBezTo>
                  <a:pt x="20448" y="4208"/>
                  <a:pt x="20048" y="5175"/>
                  <a:pt x="19381" y="6009"/>
                </a:cubicBezTo>
                <a:cubicBezTo>
                  <a:pt x="19281" y="6126"/>
                  <a:pt x="19206" y="6192"/>
                  <a:pt x="19131" y="6192"/>
                </a:cubicBezTo>
                <a:cubicBezTo>
                  <a:pt x="19056" y="6192"/>
                  <a:pt x="18981" y="6126"/>
                  <a:pt x="18880" y="5976"/>
                </a:cubicBezTo>
                <a:cubicBezTo>
                  <a:pt x="18580" y="5409"/>
                  <a:pt x="18413" y="4775"/>
                  <a:pt x="18413" y="4141"/>
                </a:cubicBezTo>
                <a:cubicBezTo>
                  <a:pt x="18447" y="3274"/>
                  <a:pt x="18614" y="2406"/>
                  <a:pt x="18947" y="1572"/>
                </a:cubicBezTo>
                <a:cubicBezTo>
                  <a:pt x="19107" y="1216"/>
                  <a:pt x="19306" y="1041"/>
                  <a:pt x="19527" y="1041"/>
                </a:cubicBezTo>
                <a:close/>
                <a:moveTo>
                  <a:pt x="4415" y="1583"/>
                </a:moveTo>
                <a:cubicBezTo>
                  <a:pt x="4478" y="1583"/>
                  <a:pt x="4541" y="1590"/>
                  <a:pt x="4604" y="1606"/>
                </a:cubicBezTo>
                <a:cubicBezTo>
                  <a:pt x="5004" y="1673"/>
                  <a:pt x="5304" y="1973"/>
                  <a:pt x="5371" y="2373"/>
                </a:cubicBezTo>
                <a:cubicBezTo>
                  <a:pt x="5671" y="3607"/>
                  <a:pt x="4837" y="5575"/>
                  <a:pt x="3770" y="6142"/>
                </a:cubicBezTo>
                <a:lnTo>
                  <a:pt x="3736" y="6142"/>
                </a:lnTo>
                <a:cubicBezTo>
                  <a:pt x="3671" y="6183"/>
                  <a:pt x="3619" y="6200"/>
                  <a:pt x="3578" y="6200"/>
                </a:cubicBezTo>
                <a:cubicBezTo>
                  <a:pt x="3453" y="6200"/>
                  <a:pt x="3428" y="6043"/>
                  <a:pt x="3403" y="5942"/>
                </a:cubicBezTo>
                <a:cubicBezTo>
                  <a:pt x="3236" y="5375"/>
                  <a:pt x="3136" y="4808"/>
                  <a:pt x="3136" y="4241"/>
                </a:cubicBezTo>
                <a:cubicBezTo>
                  <a:pt x="3169" y="3507"/>
                  <a:pt x="3336" y="2773"/>
                  <a:pt x="3636" y="2106"/>
                </a:cubicBezTo>
                <a:cubicBezTo>
                  <a:pt x="3777" y="1797"/>
                  <a:pt x="4083" y="1583"/>
                  <a:pt x="4415" y="1583"/>
                </a:cubicBezTo>
                <a:close/>
                <a:moveTo>
                  <a:pt x="30000" y="1309"/>
                </a:moveTo>
                <a:cubicBezTo>
                  <a:pt x="30290" y="1309"/>
                  <a:pt x="30597" y="1476"/>
                  <a:pt x="30822" y="1806"/>
                </a:cubicBezTo>
                <a:cubicBezTo>
                  <a:pt x="31089" y="2173"/>
                  <a:pt x="31223" y="2640"/>
                  <a:pt x="31189" y="3140"/>
                </a:cubicBezTo>
                <a:cubicBezTo>
                  <a:pt x="31123" y="4241"/>
                  <a:pt x="30622" y="5308"/>
                  <a:pt x="29822" y="6109"/>
                </a:cubicBezTo>
                <a:cubicBezTo>
                  <a:pt x="29750" y="6181"/>
                  <a:pt x="29690" y="6216"/>
                  <a:pt x="29635" y="6216"/>
                </a:cubicBezTo>
                <a:cubicBezTo>
                  <a:pt x="29562" y="6216"/>
                  <a:pt x="29497" y="6156"/>
                  <a:pt x="29421" y="6042"/>
                </a:cubicBezTo>
                <a:cubicBezTo>
                  <a:pt x="28654" y="4708"/>
                  <a:pt x="28621" y="3107"/>
                  <a:pt x="29321" y="1739"/>
                </a:cubicBezTo>
                <a:cubicBezTo>
                  <a:pt x="29481" y="1451"/>
                  <a:pt x="29733" y="1309"/>
                  <a:pt x="30000" y="1309"/>
                </a:cubicBezTo>
                <a:close/>
                <a:moveTo>
                  <a:pt x="25252" y="605"/>
                </a:moveTo>
                <a:cubicBezTo>
                  <a:pt x="25652" y="605"/>
                  <a:pt x="25885" y="939"/>
                  <a:pt x="26086" y="1239"/>
                </a:cubicBezTo>
                <a:cubicBezTo>
                  <a:pt x="26419" y="1806"/>
                  <a:pt x="26586" y="2440"/>
                  <a:pt x="26619" y="3074"/>
                </a:cubicBezTo>
                <a:cubicBezTo>
                  <a:pt x="26619" y="4208"/>
                  <a:pt x="26152" y="5308"/>
                  <a:pt x="25352" y="6109"/>
                </a:cubicBezTo>
                <a:cubicBezTo>
                  <a:pt x="25218" y="6258"/>
                  <a:pt x="25104" y="6320"/>
                  <a:pt x="25001" y="6320"/>
                </a:cubicBezTo>
                <a:cubicBezTo>
                  <a:pt x="24873" y="6320"/>
                  <a:pt x="24762" y="6224"/>
                  <a:pt x="24651" y="6076"/>
                </a:cubicBezTo>
                <a:cubicBezTo>
                  <a:pt x="24184" y="5509"/>
                  <a:pt x="23951" y="4808"/>
                  <a:pt x="23951" y="4108"/>
                </a:cubicBezTo>
                <a:cubicBezTo>
                  <a:pt x="23951" y="3140"/>
                  <a:pt x="24151" y="2206"/>
                  <a:pt x="24518" y="1339"/>
                </a:cubicBezTo>
                <a:cubicBezTo>
                  <a:pt x="24685" y="1005"/>
                  <a:pt x="24851" y="638"/>
                  <a:pt x="25252" y="605"/>
                </a:cubicBezTo>
                <a:close/>
                <a:moveTo>
                  <a:pt x="38970" y="1972"/>
                </a:moveTo>
                <a:cubicBezTo>
                  <a:pt x="39116" y="1972"/>
                  <a:pt x="39297" y="2052"/>
                  <a:pt x="39529" y="2206"/>
                </a:cubicBezTo>
                <a:cubicBezTo>
                  <a:pt x="39795" y="2373"/>
                  <a:pt x="39962" y="2607"/>
                  <a:pt x="40062" y="2907"/>
                </a:cubicBezTo>
                <a:cubicBezTo>
                  <a:pt x="40463" y="4174"/>
                  <a:pt x="40196" y="5542"/>
                  <a:pt x="39362" y="6576"/>
                </a:cubicBezTo>
                <a:cubicBezTo>
                  <a:pt x="38428" y="5442"/>
                  <a:pt x="38128" y="3974"/>
                  <a:pt x="38494" y="2607"/>
                </a:cubicBezTo>
                <a:cubicBezTo>
                  <a:pt x="38597" y="2176"/>
                  <a:pt x="38737" y="1972"/>
                  <a:pt x="38970" y="1972"/>
                </a:cubicBezTo>
                <a:close/>
                <a:moveTo>
                  <a:pt x="9421" y="1938"/>
                </a:moveTo>
                <a:cubicBezTo>
                  <a:pt x="9438" y="1938"/>
                  <a:pt x="9456" y="1938"/>
                  <a:pt x="9474" y="1939"/>
                </a:cubicBezTo>
                <a:cubicBezTo>
                  <a:pt x="9974" y="2073"/>
                  <a:pt x="10341" y="2473"/>
                  <a:pt x="10408" y="2973"/>
                </a:cubicBezTo>
                <a:cubicBezTo>
                  <a:pt x="10541" y="3874"/>
                  <a:pt x="10208" y="4675"/>
                  <a:pt x="9774" y="5442"/>
                </a:cubicBezTo>
                <a:cubicBezTo>
                  <a:pt x="9540" y="5876"/>
                  <a:pt x="9240" y="6276"/>
                  <a:pt x="8907" y="6643"/>
                </a:cubicBezTo>
                <a:cubicBezTo>
                  <a:pt x="8273" y="5542"/>
                  <a:pt x="8139" y="4241"/>
                  <a:pt x="8573" y="3040"/>
                </a:cubicBezTo>
                <a:lnTo>
                  <a:pt x="8540" y="3040"/>
                </a:lnTo>
                <a:cubicBezTo>
                  <a:pt x="8573" y="2907"/>
                  <a:pt x="8606" y="2807"/>
                  <a:pt x="8673" y="2707"/>
                </a:cubicBezTo>
                <a:cubicBezTo>
                  <a:pt x="8866" y="2384"/>
                  <a:pt x="8935" y="1938"/>
                  <a:pt x="9421" y="1938"/>
                </a:cubicBezTo>
                <a:close/>
                <a:moveTo>
                  <a:pt x="34494" y="2300"/>
                </a:moveTo>
                <a:cubicBezTo>
                  <a:pt x="34658" y="2300"/>
                  <a:pt x="34845" y="2380"/>
                  <a:pt x="35059" y="2540"/>
                </a:cubicBezTo>
                <a:cubicBezTo>
                  <a:pt x="35559" y="2940"/>
                  <a:pt x="35759" y="3607"/>
                  <a:pt x="35592" y="4208"/>
                </a:cubicBezTo>
                <a:cubicBezTo>
                  <a:pt x="35359" y="5208"/>
                  <a:pt x="34859" y="6076"/>
                  <a:pt x="34125" y="6776"/>
                </a:cubicBezTo>
                <a:cubicBezTo>
                  <a:pt x="34032" y="6854"/>
                  <a:pt x="33961" y="6902"/>
                  <a:pt x="33901" y="6902"/>
                </a:cubicBezTo>
                <a:cubicBezTo>
                  <a:pt x="33832" y="6902"/>
                  <a:pt x="33778" y="6837"/>
                  <a:pt x="33724" y="6676"/>
                </a:cubicBezTo>
                <a:cubicBezTo>
                  <a:pt x="33558" y="6209"/>
                  <a:pt x="33458" y="5709"/>
                  <a:pt x="33491" y="5208"/>
                </a:cubicBezTo>
                <a:cubicBezTo>
                  <a:pt x="33458" y="4408"/>
                  <a:pt x="33624" y="3607"/>
                  <a:pt x="33891" y="2840"/>
                </a:cubicBezTo>
                <a:cubicBezTo>
                  <a:pt x="34051" y="2480"/>
                  <a:pt x="34247" y="2300"/>
                  <a:pt x="34494" y="2300"/>
                </a:cubicBezTo>
                <a:close/>
                <a:moveTo>
                  <a:pt x="14201" y="1528"/>
                </a:moveTo>
                <a:cubicBezTo>
                  <a:pt x="14464" y="1528"/>
                  <a:pt x="14746" y="1661"/>
                  <a:pt x="15011" y="1939"/>
                </a:cubicBezTo>
                <a:cubicBezTo>
                  <a:pt x="15411" y="2373"/>
                  <a:pt x="15645" y="2973"/>
                  <a:pt x="15611" y="3941"/>
                </a:cubicBezTo>
                <a:cubicBezTo>
                  <a:pt x="15611" y="4908"/>
                  <a:pt x="15011" y="5876"/>
                  <a:pt x="14277" y="6810"/>
                </a:cubicBezTo>
                <a:cubicBezTo>
                  <a:pt x="14207" y="6894"/>
                  <a:pt x="14148" y="6925"/>
                  <a:pt x="14094" y="6925"/>
                </a:cubicBezTo>
                <a:cubicBezTo>
                  <a:pt x="14020" y="6925"/>
                  <a:pt x="13954" y="6867"/>
                  <a:pt x="13877" y="6810"/>
                </a:cubicBezTo>
                <a:cubicBezTo>
                  <a:pt x="13310" y="6276"/>
                  <a:pt x="12976" y="5542"/>
                  <a:pt x="12943" y="4775"/>
                </a:cubicBezTo>
                <a:cubicBezTo>
                  <a:pt x="12843" y="3941"/>
                  <a:pt x="12976" y="3074"/>
                  <a:pt x="13310" y="2273"/>
                </a:cubicBezTo>
                <a:cubicBezTo>
                  <a:pt x="13504" y="1787"/>
                  <a:pt x="13834" y="1528"/>
                  <a:pt x="14201" y="1528"/>
                </a:cubicBezTo>
                <a:close/>
                <a:moveTo>
                  <a:pt x="25195" y="0"/>
                </a:moveTo>
                <a:cubicBezTo>
                  <a:pt x="24704" y="0"/>
                  <a:pt x="24240" y="309"/>
                  <a:pt x="23951" y="939"/>
                </a:cubicBezTo>
                <a:cubicBezTo>
                  <a:pt x="23017" y="2973"/>
                  <a:pt x="22616" y="4975"/>
                  <a:pt x="24251" y="6943"/>
                </a:cubicBezTo>
                <a:cubicBezTo>
                  <a:pt x="23484" y="7293"/>
                  <a:pt x="22725" y="7493"/>
                  <a:pt x="21966" y="7493"/>
                </a:cubicBezTo>
                <a:cubicBezTo>
                  <a:pt x="21207" y="7493"/>
                  <a:pt x="20448" y="7293"/>
                  <a:pt x="19681" y="6843"/>
                </a:cubicBezTo>
                <a:cubicBezTo>
                  <a:pt x="20482" y="5976"/>
                  <a:pt x="21015" y="4908"/>
                  <a:pt x="21215" y="3741"/>
                </a:cubicBezTo>
                <a:cubicBezTo>
                  <a:pt x="21416" y="2607"/>
                  <a:pt x="21316" y="1539"/>
                  <a:pt x="20315" y="739"/>
                </a:cubicBezTo>
                <a:cubicBezTo>
                  <a:pt x="20032" y="523"/>
                  <a:pt x="19749" y="416"/>
                  <a:pt x="19479" y="416"/>
                </a:cubicBezTo>
                <a:cubicBezTo>
                  <a:pt x="19081" y="416"/>
                  <a:pt x="18712" y="648"/>
                  <a:pt x="18413" y="1105"/>
                </a:cubicBezTo>
                <a:cubicBezTo>
                  <a:pt x="18113" y="1673"/>
                  <a:pt x="17880" y="2306"/>
                  <a:pt x="17813" y="2940"/>
                </a:cubicBezTo>
                <a:cubicBezTo>
                  <a:pt x="17513" y="4241"/>
                  <a:pt x="17546" y="5509"/>
                  <a:pt x="18347" y="6643"/>
                </a:cubicBezTo>
                <a:cubicBezTo>
                  <a:pt x="18480" y="6810"/>
                  <a:pt x="18480" y="6910"/>
                  <a:pt x="18347" y="7043"/>
                </a:cubicBezTo>
                <a:cubicBezTo>
                  <a:pt x="17787" y="7452"/>
                  <a:pt x="16921" y="7778"/>
                  <a:pt x="16082" y="7778"/>
                </a:cubicBezTo>
                <a:cubicBezTo>
                  <a:pt x="15621" y="7778"/>
                  <a:pt x="15168" y="7680"/>
                  <a:pt x="14778" y="7443"/>
                </a:cubicBezTo>
                <a:cubicBezTo>
                  <a:pt x="15445" y="6676"/>
                  <a:pt x="15945" y="5742"/>
                  <a:pt x="16212" y="4741"/>
                </a:cubicBezTo>
                <a:cubicBezTo>
                  <a:pt x="16512" y="3741"/>
                  <a:pt x="16345" y="2707"/>
                  <a:pt x="15745" y="1873"/>
                </a:cubicBezTo>
                <a:cubicBezTo>
                  <a:pt x="15376" y="1288"/>
                  <a:pt x="14752" y="931"/>
                  <a:pt x="14108" y="931"/>
                </a:cubicBezTo>
                <a:cubicBezTo>
                  <a:pt x="14053" y="931"/>
                  <a:pt x="13998" y="933"/>
                  <a:pt x="13944" y="939"/>
                </a:cubicBezTo>
                <a:cubicBezTo>
                  <a:pt x="13210" y="1039"/>
                  <a:pt x="12643" y="1606"/>
                  <a:pt x="12509" y="2306"/>
                </a:cubicBezTo>
                <a:cubicBezTo>
                  <a:pt x="11942" y="4174"/>
                  <a:pt x="11842" y="6009"/>
                  <a:pt x="13410" y="7577"/>
                </a:cubicBezTo>
                <a:cubicBezTo>
                  <a:pt x="12747" y="7917"/>
                  <a:pt x="12094" y="8113"/>
                  <a:pt x="11445" y="8113"/>
                </a:cubicBezTo>
                <a:cubicBezTo>
                  <a:pt x="10886" y="8113"/>
                  <a:pt x="10330" y="7968"/>
                  <a:pt x="9774" y="7643"/>
                </a:cubicBezTo>
                <a:cubicBezTo>
                  <a:pt x="9440" y="7443"/>
                  <a:pt x="9340" y="7310"/>
                  <a:pt x="9641" y="7010"/>
                </a:cubicBezTo>
                <a:cubicBezTo>
                  <a:pt x="10141" y="6443"/>
                  <a:pt x="10541" y="5775"/>
                  <a:pt x="10808" y="5042"/>
                </a:cubicBezTo>
                <a:cubicBezTo>
                  <a:pt x="11142" y="4108"/>
                  <a:pt x="11408" y="3140"/>
                  <a:pt x="10775" y="2173"/>
                </a:cubicBezTo>
                <a:cubicBezTo>
                  <a:pt x="10388" y="1609"/>
                  <a:pt x="9893" y="1325"/>
                  <a:pt x="9412" y="1325"/>
                </a:cubicBezTo>
                <a:cubicBezTo>
                  <a:pt x="8898" y="1325"/>
                  <a:pt x="8400" y="1651"/>
                  <a:pt x="8073" y="2306"/>
                </a:cubicBezTo>
                <a:cubicBezTo>
                  <a:pt x="7339" y="3741"/>
                  <a:pt x="7339" y="5475"/>
                  <a:pt x="8139" y="6910"/>
                </a:cubicBezTo>
                <a:cubicBezTo>
                  <a:pt x="8273" y="7243"/>
                  <a:pt x="8240" y="7343"/>
                  <a:pt x="7973" y="7510"/>
                </a:cubicBezTo>
                <a:cubicBezTo>
                  <a:pt x="7433" y="7891"/>
                  <a:pt x="6879" y="8083"/>
                  <a:pt x="6313" y="8083"/>
                </a:cubicBezTo>
                <a:cubicBezTo>
                  <a:pt x="5689" y="8083"/>
                  <a:pt x="5051" y="7849"/>
                  <a:pt x="4403" y="7377"/>
                </a:cubicBezTo>
                <a:cubicBezTo>
                  <a:pt x="3936" y="7043"/>
                  <a:pt x="3936" y="7043"/>
                  <a:pt x="4370" y="6676"/>
                </a:cubicBezTo>
                <a:cubicBezTo>
                  <a:pt x="5571" y="5709"/>
                  <a:pt x="6238" y="4241"/>
                  <a:pt x="6105" y="2707"/>
                </a:cubicBezTo>
                <a:cubicBezTo>
                  <a:pt x="6138" y="1973"/>
                  <a:pt x="5738" y="1306"/>
                  <a:pt x="5071" y="1039"/>
                </a:cubicBezTo>
                <a:cubicBezTo>
                  <a:pt x="4868" y="954"/>
                  <a:pt x="4659" y="913"/>
                  <a:pt x="4454" y="913"/>
                </a:cubicBezTo>
                <a:cubicBezTo>
                  <a:pt x="4016" y="913"/>
                  <a:pt x="3598" y="1099"/>
                  <a:pt x="3303" y="1439"/>
                </a:cubicBezTo>
                <a:cubicBezTo>
                  <a:pt x="3036" y="1706"/>
                  <a:pt x="2836" y="2073"/>
                  <a:pt x="2769" y="2440"/>
                </a:cubicBezTo>
                <a:cubicBezTo>
                  <a:pt x="2335" y="3707"/>
                  <a:pt x="2335" y="5108"/>
                  <a:pt x="2769" y="6376"/>
                </a:cubicBezTo>
                <a:cubicBezTo>
                  <a:pt x="2802" y="6509"/>
                  <a:pt x="2969" y="6576"/>
                  <a:pt x="2769" y="6743"/>
                </a:cubicBezTo>
                <a:cubicBezTo>
                  <a:pt x="2535" y="6926"/>
                  <a:pt x="2093" y="7018"/>
                  <a:pt x="1651" y="7018"/>
                </a:cubicBezTo>
                <a:cubicBezTo>
                  <a:pt x="1210" y="7018"/>
                  <a:pt x="768" y="6926"/>
                  <a:pt x="534" y="6743"/>
                </a:cubicBezTo>
                <a:cubicBezTo>
                  <a:pt x="456" y="6691"/>
                  <a:pt x="418" y="6536"/>
                  <a:pt x="325" y="6536"/>
                </a:cubicBezTo>
                <a:cubicBezTo>
                  <a:pt x="300" y="6536"/>
                  <a:pt x="270" y="6547"/>
                  <a:pt x="234" y="6576"/>
                </a:cubicBezTo>
                <a:cubicBezTo>
                  <a:pt x="67" y="6643"/>
                  <a:pt x="0" y="6843"/>
                  <a:pt x="0" y="7010"/>
                </a:cubicBezTo>
                <a:cubicBezTo>
                  <a:pt x="34" y="7543"/>
                  <a:pt x="467" y="7643"/>
                  <a:pt x="868" y="7744"/>
                </a:cubicBezTo>
                <a:cubicBezTo>
                  <a:pt x="1107" y="7798"/>
                  <a:pt x="1346" y="7824"/>
                  <a:pt x="1582" y="7824"/>
                </a:cubicBezTo>
                <a:cubicBezTo>
                  <a:pt x="2073" y="7824"/>
                  <a:pt x="2553" y="7712"/>
                  <a:pt x="3002" y="7510"/>
                </a:cubicBezTo>
                <a:cubicBezTo>
                  <a:pt x="3072" y="7454"/>
                  <a:pt x="3159" y="7428"/>
                  <a:pt x="3247" y="7428"/>
                </a:cubicBezTo>
                <a:cubicBezTo>
                  <a:pt x="3369" y="7428"/>
                  <a:pt x="3492" y="7480"/>
                  <a:pt x="3570" y="7577"/>
                </a:cubicBezTo>
                <a:cubicBezTo>
                  <a:pt x="4425" y="8432"/>
                  <a:pt x="5389" y="8840"/>
                  <a:pt x="6337" y="8840"/>
                </a:cubicBezTo>
                <a:cubicBezTo>
                  <a:pt x="7128" y="8840"/>
                  <a:pt x="7909" y="8556"/>
                  <a:pt x="8606" y="8010"/>
                </a:cubicBezTo>
                <a:cubicBezTo>
                  <a:pt x="8673" y="7944"/>
                  <a:pt x="8757" y="7910"/>
                  <a:pt x="8836" y="7910"/>
                </a:cubicBezTo>
                <a:cubicBezTo>
                  <a:pt x="8915" y="7910"/>
                  <a:pt x="8990" y="7944"/>
                  <a:pt x="9040" y="8010"/>
                </a:cubicBezTo>
                <a:cubicBezTo>
                  <a:pt x="9811" y="8608"/>
                  <a:pt x="10616" y="8871"/>
                  <a:pt x="11441" y="8871"/>
                </a:cubicBezTo>
                <a:cubicBezTo>
                  <a:pt x="12043" y="8871"/>
                  <a:pt x="12657" y="8731"/>
                  <a:pt x="13276" y="8477"/>
                </a:cubicBezTo>
                <a:cubicBezTo>
                  <a:pt x="13608" y="8302"/>
                  <a:pt x="13961" y="8218"/>
                  <a:pt x="14311" y="8218"/>
                </a:cubicBezTo>
                <a:cubicBezTo>
                  <a:pt x="14561" y="8218"/>
                  <a:pt x="14808" y="8261"/>
                  <a:pt x="15044" y="8344"/>
                </a:cubicBezTo>
                <a:cubicBezTo>
                  <a:pt x="15451" y="8480"/>
                  <a:pt x="15847" y="8542"/>
                  <a:pt x="16232" y="8542"/>
                </a:cubicBezTo>
                <a:cubicBezTo>
                  <a:pt x="17176" y="8542"/>
                  <a:pt x="18062" y="8169"/>
                  <a:pt x="18914" y="7577"/>
                </a:cubicBezTo>
                <a:cubicBezTo>
                  <a:pt x="18983" y="7507"/>
                  <a:pt x="19053" y="7406"/>
                  <a:pt x="19155" y="7406"/>
                </a:cubicBezTo>
                <a:cubicBezTo>
                  <a:pt x="19201" y="7406"/>
                  <a:pt x="19253" y="7426"/>
                  <a:pt x="19314" y="7477"/>
                </a:cubicBezTo>
                <a:cubicBezTo>
                  <a:pt x="20215" y="7994"/>
                  <a:pt x="21115" y="8236"/>
                  <a:pt x="22020" y="8236"/>
                </a:cubicBezTo>
                <a:cubicBezTo>
                  <a:pt x="22925" y="8236"/>
                  <a:pt x="23834" y="7994"/>
                  <a:pt x="24751" y="7543"/>
                </a:cubicBezTo>
                <a:cubicBezTo>
                  <a:pt x="24818" y="7493"/>
                  <a:pt x="24893" y="7468"/>
                  <a:pt x="24972" y="7468"/>
                </a:cubicBezTo>
                <a:cubicBezTo>
                  <a:pt x="25052" y="7468"/>
                  <a:pt x="25135" y="7493"/>
                  <a:pt x="25218" y="7543"/>
                </a:cubicBezTo>
                <a:cubicBezTo>
                  <a:pt x="25835" y="7860"/>
                  <a:pt x="26511" y="8019"/>
                  <a:pt x="27186" y="8019"/>
                </a:cubicBezTo>
                <a:cubicBezTo>
                  <a:pt x="27862" y="8019"/>
                  <a:pt x="28537" y="7860"/>
                  <a:pt x="29154" y="7543"/>
                </a:cubicBezTo>
                <a:cubicBezTo>
                  <a:pt x="29224" y="7488"/>
                  <a:pt x="29305" y="7461"/>
                  <a:pt x="29386" y="7461"/>
                </a:cubicBezTo>
                <a:cubicBezTo>
                  <a:pt x="29499" y="7461"/>
                  <a:pt x="29610" y="7513"/>
                  <a:pt x="29688" y="7610"/>
                </a:cubicBezTo>
                <a:cubicBezTo>
                  <a:pt x="30287" y="8231"/>
                  <a:pt x="31092" y="8563"/>
                  <a:pt x="31910" y="8563"/>
                </a:cubicBezTo>
                <a:cubicBezTo>
                  <a:pt x="32366" y="8563"/>
                  <a:pt x="32827" y="8459"/>
                  <a:pt x="33257" y="8244"/>
                </a:cubicBezTo>
                <a:cubicBezTo>
                  <a:pt x="33328" y="8197"/>
                  <a:pt x="33408" y="8174"/>
                  <a:pt x="33486" y="8174"/>
                </a:cubicBezTo>
                <a:cubicBezTo>
                  <a:pt x="33630" y="8174"/>
                  <a:pt x="33772" y="8248"/>
                  <a:pt x="33858" y="8377"/>
                </a:cubicBezTo>
                <a:cubicBezTo>
                  <a:pt x="34392" y="9011"/>
                  <a:pt x="35192" y="9345"/>
                  <a:pt x="35993" y="9345"/>
                </a:cubicBezTo>
                <a:cubicBezTo>
                  <a:pt x="37127" y="9278"/>
                  <a:pt x="38194" y="8844"/>
                  <a:pt x="39028" y="8077"/>
                </a:cubicBezTo>
                <a:cubicBezTo>
                  <a:pt x="39149" y="7973"/>
                  <a:pt x="39244" y="7914"/>
                  <a:pt x="39339" y="7914"/>
                </a:cubicBezTo>
                <a:cubicBezTo>
                  <a:pt x="39427" y="7914"/>
                  <a:pt x="39516" y="7965"/>
                  <a:pt x="39629" y="8077"/>
                </a:cubicBezTo>
                <a:cubicBezTo>
                  <a:pt x="40037" y="8418"/>
                  <a:pt x="40539" y="8604"/>
                  <a:pt x="41048" y="8604"/>
                </a:cubicBezTo>
                <a:cubicBezTo>
                  <a:pt x="41288" y="8604"/>
                  <a:pt x="41529" y="8563"/>
                  <a:pt x="41763" y="8477"/>
                </a:cubicBezTo>
                <a:cubicBezTo>
                  <a:pt x="43398" y="8044"/>
                  <a:pt x="44399" y="6810"/>
                  <a:pt x="45299" y="5509"/>
                </a:cubicBezTo>
                <a:cubicBezTo>
                  <a:pt x="45466" y="5242"/>
                  <a:pt x="45666" y="4841"/>
                  <a:pt x="45299" y="4641"/>
                </a:cubicBezTo>
                <a:cubicBezTo>
                  <a:pt x="45230" y="4603"/>
                  <a:pt x="45169" y="4587"/>
                  <a:pt x="45114" y="4587"/>
                </a:cubicBezTo>
                <a:cubicBezTo>
                  <a:pt x="44881" y="4587"/>
                  <a:pt x="44767" y="4886"/>
                  <a:pt x="44632" y="5075"/>
                </a:cubicBezTo>
                <a:cubicBezTo>
                  <a:pt x="43932" y="6076"/>
                  <a:pt x="43164" y="7043"/>
                  <a:pt x="41964" y="7577"/>
                </a:cubicBezTo>
                <a:cubicBezTo>
                  <a:pt x="41688" y="7723"/>
                  <a:pt x="41388" y="7798"/>
                  <a:pt x="41091" y="7798"/>
                </a:cubicBezTo>
                <a:cubicBezTo>
                  <a:pt x="40779" y="7798"/>
                  <a:pt x="40470" y="7715"/>
                  <a:pt x="40196" y="7543"/>
                </a:cubicBezTo>
                <a:cubicBezTo>
                  <a:pt x="39895" y="7343"/>
                  <a:pt x="39829" y="7210"/>
                  <a:pt x="40062" y="6910"/>
                </a:cubicBezTo>
                <a:cubicBezTo>
                  <a:pt x="40629" y="6142"/>
                  <a:pt x="40930" y="5242"/>
                  <a:pt x="40963" y="4308"/>
                </a:cubicBezTo>
                <a:cubicBezTo>
                  <a:pt x="40963" y="3474"/>
                  <a:pt x="40863" y="2640"/>
                  <a:pt x="40229" y="2006"/>
                </a:cubicBezTo>
                <a:cubicBezTo>
                  <a:pt x="39874" y="1592"/>
                  <a:pt x="39361" y="1361"/>
                  <a:pt x="38830" y="1361"/>
                </a:cubicBezTo>
                <a:cubicBezTo>
                  <a:pt x="38763" y="1361"/>
                  <a:pt x="38695" y="1365"/>
                  <a:pt x="38628" y="1372"/>
                </a:cubicBezTo>
                <a:cubicBezTo>
                  <a:pt x="38027" y="1506"/>
                  <a:pt x="37861" y="2073"/>
                  <a:pt x="37727" y="2573"/>
                </a:cubicBezTo>
                <a:cubicBezTo>
                  <a:pt x="37327" y="4108"/>
                  <a:pt x="37627" y="5709"/>
                  <a:pt x="38595" y="6943"/>
                </a:cubicBezTo>
                <a:cubicBezTo>
                  <a:pt x="38761" y="7210"/>
                  <a:pt x="38728" y="7343"/>
                  <a:pt x="38494" y="7510"/>
                </a:cubicBezTo>
                <a:cubicBezTo>
                  <a:pt x="37961" y="7944"/>
                  <a:pt x="37360" y="8244"/>
                  <a:pt x="36727" y="8477"/>
                </a:cubicBezTo>
                <a:cubicBezTo>
                  <a:pt x="36498" y="8561"/>
                  <a:pt x="36260" y="8602"/>
                  <a:pt x="36022" y="8602"/>
                </a:cubicBezTo>
                <a:cubicBezTo>
                  <a:pt x="35496" y="8602"/>
                  <a:pt x="34972" y="8401"/>
                  <a:pt x="34558" y="8010"/>
                </a:cubicBezTo>
                <a:cubicBezTo>
                  <a:pt x="34325" y="7844"/>
                  <a:pt x="34258" y="7710"/>
                  <a:pt x="34525" y="7477"/>
                </a:cubicBezTo>
                <a:cubicBezTo>
                  <a:pt x="35159" y="6910"/>
                  <a:pt x="35659" y="6242"/>
                  <a:pt x="35993" y="5475"/>
                </a:cubicBezTo>
                <a:cubicBezTo>
                  <a:pt x="36393" y="4541"/>
                  <a:pt x="36526" y="3607"/>
                  <a:pt x="35993" y="2673"/>
                </a:cubicBezTo>
                <a:cubicBezTo>
                  <a:pt x="35683" y="2086"/>
                  <a:pt x="35059" y="1699"/>
                  <a:pt x="34384" y="1699"/>
                </a:cubicBezTo>
                <a:cubicBezTo>
                  <a:pt x="34331" y="1699"/>
                  <a:pt x="34278" y="1701"/>
                  <a:pt x="34225" y="1706"/>
                </a:cubicBezTo>
                <a:cubicBezTo>
                  <a:pt x="33524" y="1773"/>
                  <a:pt x="33291" y="2373"/>
                  <a:pt x="33091" y="2940"/>
                </a:cubicBezTo>
                <a:cubicBezTo>
                  <a:pt x="32624" y="4308"/>
                  <a:pt x="32457" y="5709"/>
                  <a:pt x="33024" y="7143"/>
                </a:cubicBezTo>
                <a:cubicBezTo>
                  <a:pt x="33124" y="7410"/>
                  <a:pt x="33091" y="7510"/>
                  <a:pt x="32824" y="7610"/>
                </a:cubicBezTo>
                <a:cubicBezTo>
                  <a:pt x="32522" y="7731"/>
                  <a:pt x="32207" y="7790"/>
                  <a:pt x="31895" y="7790"/>
                </a:cubicBezTo>
                <a:cubicBezTo>
                  <a:pt x="31345" y="7790"/>
                  <a:pt x="30802" y="7605"/>
                  <a:pt x="30355" y="7243"/>
                </a:cubicBezTo>
                <a:cubicBezTo>
                  <a:pt x="30122" y="7076"/>
                  <a:pt x="30055" y="6943"/>
                  <a:pt x="30322" y="6709"/>
                </a:cubicBezTo>
                <a:cubicBezTo>
                  <a:pt x="30522" y="6509"/>
                  <a:pt x="30722" y="6276"/>
                  <a:pt x="30889" y="6042"/>
                </a:cubicBezTo>
                <a:cubicBezTo>
                  <a:pt x="31723" y="4808"/>
                  <a:pt x="32223" y="3440"/>
                  <a:pt x="31590" y="1906"/>
                </a:cubicBezTo>
                <a:cubicBezTo>
                  <a:pt x="31323" y="1172"/>
                  <a:pt x="30622" y="705"/>
                  <a:pt x="29855" y="705"/>
                </a:cubicBezTo>
                <a:cubicBezTo>
                  <a:pt x="29832" y="704"/>
                  <a:pt x="29810" y="704"/>
                  <a:pt x="29788" y="704"/>
                </a:cubicBezTo>
                <a:cubicBezTo>
                  <a:pt x="29161" y="704"/>
                  <a:pt x="28779" y="1158"/>
                  <a:pt x="28521" y="1706"/>
                </a:cubicBezTo>
                <a:cubicBezTo>
                  <a:pt x="28220" y="2340"/>
                  <a:pt x="28054" y="3040"/>
                  <a:pt x="28054" y="3741"/>
                </a:cubicBezTo>
                <a:cubicBezTo>
                  <a:pt x="28020" y="4708"/>
                  <a:pt x="28254" y="5642"/>
                  <a:pt x="28721" y="6476"/>
                </a:cubicBezTo>
                <a:cubicBezTo>
                  <a:pt x="28788" y="6576"/>
                  <a:pt x="29021" y="6743"/>
                  <a:pt x="28721" y="6876"/>
                </a:cubicBezTo>
                <a:cubicBezTo>
                  <a:pt x="28383" y="7045"/>
                  <a:pt x="27739" y="7225"/>
                  <a:pt x="27080" y="7225"/>
                </a:cubicBezTo>
                <a:cubicBezTo>
                  <a:pt x="26568" y="7225"/>
                  <a:pt x="26046" y="7116"/>
                  <a:pt x="25652" y="6810"/>
                </a:cubicBezTo>
                <a:cubicBezTo>
                  <a:pt x="25785" y="6743"/>
                  <a:pt x="25919" y="6643"/>
                  <a:pt x="26019" y="6543"/>
                </a:cubicBezTo>
                <a:cubicBezTo>
                  <a:pt x="27487" y="5008"/>
                  <a:pt x="27687" y="2440"/>
                  <a:pt x="26553" y="839"/>
                </a:cubicBezTo>
                <a:cubicBezTo>
                  <a:pt x="26161" y="284"/>
                  <a:pt x="25665" y="0"/>
                  <a:pt x="2519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13" name="Google Shape;3413;p28"/>
          <p:cNvSpPr/>
          <p:nvPr/>
        </p:nvSpPr>
        <p:spPr>
          <a:xfrm>
            <a:off x="267475" y="4275750"/>
            <a:ext cx="331075" cy="331625"/>
          </a:xfrm>
          <a:custGeom>
            <a:rect b="b" l="l" r="r" t="t"/>
            <a:pathLst>
              <a:path extrusionOk="0" h="13265" w="13243">
                <a:moveTo>
                  <a:pt x="5708" y="750"/>
                </a:moveTo>
                <a:cubicBezTo>
                  <a:pt x="5927" y="750"/>
                  <a:pt x="6144" y="859"/>
                  <a:pt x="6271" y="1077"/>
                </a:cubicBezTo>
                <a:cubicBezTo>
                  <a:pt x="6505" y="1444"/>
                  <a:pt x="6638" y="1878"/>
                  <a:pt x="6605" y="2345"/>
                </a:cubicBezTo>
                <a:cubicBezTo>
                  <a:pt x="6571" y="2679"/>
                  <a:pt x="6505" y="3012"/>
                  <a:pt x="6471" y="3379"/>
                </a:cubicBezTo>
                <a:cubicBezTo>
                  <a:pt x="6438" y="3613"/>
                  <a:pt x="6471" y="3846"/>
                  <a:pt x="6738" y="3913"/>
                </a:cubicBezTo>
                <a:cubicBezTo>
                  <a:pt x="6769" y="3916"/>
                  <a:pt x="6797" y="3918"/>
                  <a:pt x="6824" y="3918"/>
                </a:cubicBezTo>
                <a:cubicBezTo>
                  <a:pt x="7065" y="3918"/>
                  <a:pt x="7179" y="3786"/>
                  <a:pt x="7239" y="3546"/>
                </a:cubicBezTo>
                <a:cubicBezTo>
                  <a:pt x="7505" y="2879"/>
                  <a:pt x="8006" y="2312"/>
                  <a:pt x="8673" y="1978"/>
                </a:cubicBezTo>
                <a:cubicBezTo>
                  <a:pt x="8882" y="1839"/>
                  <a:pt x="9124" y="1780"/>
                  <a:pt x="9376" y="1780"/>
                </a:cubicBezTo>
                <a:cubicBezTo>
                  <a:pt x="9485" y="1780"/>
                  <a:pt x="9596" y="1791"/>
                  <a:pt x="9707" y="1811"/>
                </a:cubicBezTo>
                <a:cubicBezTo>
                  <a:pt x="9940" y="1878"/>
                  <a:pt x="10107" y="2078"/>
                  <a:pt x="10107" y="2278"/>
                </a:cubicBezTo>
                <a:cubicBezTo>
                  <a:pt x="10207" y="3246"/>
                  <a:pt x="9907" y="4180"/>
                  <a:pt x="9273" y="4880"/>
                </a:cubicBezTo>
                <a:cubicBezTo>
                  <a:pt x="9140" y="5047"/>
                  <a:pt x="8873" y="5180"/>
                  <a:pt x="9040" y="5481"/>
                </a:cubicBezTo>
                <a:cubicBezTo>
                  <a:pt x="9128" y="5622"/>
                  <a:pt x="9235" y="5660"/>
                  <a:pt x="9361" y="5660"/>
                </a:cubicBezTo>
                <a:cubicBezTo>
                  <a:pt x="9472" y="5660"/>
                  <a:pt x="9599" y="5630"/>
                  <a:pt x="9740" y="5614"/>
                </a:cubicBezTo>
                <a:cubicBezTo>
                  <a:pt x="9929" y="5574"/>
                  <a:pt x="10125" y="5555"/>
                  <a:pt x="10322" y="5555"/>
                </a:cubicBezTo>
                <a:cubicBezTo>
                  <a:pt x="10786" y="5555"/>
                  <a:pt x="11264" y="5660"/>
                  <a:pt x="11708" y="5848"/>
                </a:cubicBezTo>
                <a:cubicBezTo>
                  <a:pt x="12242" y="6114"/>
                  <a:pt x="12342" y="6381"/>
                  <a:pt x="12142" y="6948"/>
                </a:cubicBezTo>
                <a:cubicBezTo>
                  <a:pt x="11857" y="7832"/>
                  <a:pt x="11011" y="8400"/>
                  <a:pt x="10104" y="8400"/>
                </a:cubicBezTo>
                <a:cubicBezTo>
                  <a:pt x="9951" y="8400"/>
                  <a:pt x="9795" y="8383"/>
                  <a:pt x="9640" y="8349"/>
                </a:cubicBezTo>
                <a:cubicBezTo>
                  <a:pt x="9559" y="8336"/>
                  <a:pt x="9482" y="8322"/>
                  <a:pt x="9412" y="8322"/>
                </a:cubicBezTo>
                <a:cubicBezTo>
                  <a:pt x="9310" y="8322"/>
                  <a:pt x="9219" y="8351"/>
                  <a:pt x="9140" y="8449"/>
                </a:cubicBezTo>
                <a:cubicBezTo>
                  <a:pt x="9006" y="8616"/>
                  <a:pt x="9040" y="8883"/>
                  <a:pt x="9207" y="9016"/>
                </a:cubicBezTo>
                <a:cubicBezTo>
                  <a:pt x="9407" y="9283"/>
                  <a:pt x="9640" y="9550"/>
                  <a:pt x="9840" y="9817"/>
                </a:cubicBezTo>
                <a:cubicBezTo>
                  <a:pt x="10041" y="10084"/>
                  <a:pt x="10174" y="10384"/>
                  <a:pt x="10207" y="10718"/>
                </a:cubicBezTo>
                <a:cubicBezTo>
                  <a:pt x="10241" y="11251"/>
                  <a:pt x="9940" y="11785"/>
                  <a:pt x="9440" y="11985"/>
                </a:cubicBezTo>
                <a:cubicBezTo>
                  <a:pt x="9354" y="12002"/>
                  <a:pt x="9268" y="12011"/>
                  <a:pt x="9184" y="12011"/>
                </a:cubicBezTo>
                <a:cubicBezTo>
                  <a:pt x="8775" y="12011"/>
                  <a:pt x="8394" y="11816"/>
                  <a:pt x="8173" y="11485"/>
                </a:cubicBezTo>
                <a:cubicBezTo>
                  <a:pt x="7939" y="11185"/>
                  <a:pt x="7806" y="10818"/>
                  <a:pt x="7772" y="10451"/>
                </a:cubicBezTo>
                <a:cubicBezTo>
                  <a:pt x="7739" y="10284"/>
                  <a:pt x="7706" y="10084"/>
                  <a:pt x="7672" y="9917"/>
                </a:cubicBezTo>
                <a:cubicBezTo>
                  <a:pt x="7610" y="9763"/>
                  <a:pt x="7549" y="9580"/>
                  <a:pt x="7328" y="9580"/>
                </a:cubicBezTo>
                <a:cubicBezTo>
                  <a:pt x="7311" y="9580"/>
                  <a:pt x="7292" y="9581"/>
                  <a:pt x="7272" y="9584"/>
                </a:cubicBezTo>
                <a:cubicBezTo>
                  <a:pt x="7072" y="9617"/>
                  <a:pt x="6938" y="9784"/>
                  <a:pt x="6938" y="9984"/>
                </a:cubicBezTo>
                <a:cubicBezTo>
                  <a:pt x="6838" y="10451"/>
                  <a:pt x="6705" y="10918"/>
                  <a:pt x="6505" y="11351"/>
                </a:cubicBezTo>
                <a:cubicBezTo>
                  <a:pt x="6438" y="11518"/>
                  <a:pt x="6371" y="11685"/>
                  <a:pt x="6271" y="11818"/>
                </a:cubicBezTo>
                <a:cubicBezTo>
                  <a:pt x="5933" y="12313"/>
                  <a:pt x="5493" y="12584"/>
                  <a:pt x="5046" y="12584"/>
                </a:cubicBezTo>
                <a:cubicBezTo>
                  <a:pt x="4921" y="12584"/>
                  <a:pt x="4794" y="12563"/>
                  <a:pt x="4670" y="12519"/>
                </a:cubicBezTo>
                <a:cubicBezTo>
                  <a:pt x="4103" y="12219"/>
                  <a:pt x="3769" y="11618"/>
                  <a:pt x="3836" y="10985"/>
                </a:cubicBezTo>
                <a:cubicBezTo>
                  <a:pt x="3869" y="10217"/>
                  <a:pt x="4103" y="9517"/>
                  <a:pt x="4570" y="8883"/>
                </a:cubicBezTo>
                <a:cubicBezTo>
                  <a:pt x="4737" y="8716"/>
                  <a:pt x="4737" y="8449"/>
                  <a:pt x="4603" y="8283"/>
                </a:cubicBezTo>
                <a:cubicBezTo>
                  <a:pt x="4530" y="8209"/>
                  <a:pt x="4452" y="8181"/>
                  <a:pt x="4374" y="8181"/>
                </a:cubicBezTo>
                <a:cubicBezTo>
                  <a:pt x="4241" y="8181"/>
                  <a:pt x="4108" y="8265"/>
                  <a:pt x="4003" y="8349"/>
                </a:cubicBezTo>
                <a:cubicBezTo>
                  <a:pt x="3524" y="8688"/>
                  <a:pt x="3022" y="8801"/>
                  <a:pt x="2495" y="8801"/>
                </a:cubicBezTo>
                <a:cubicBezTo>
                  <a:pt x="2141" y="8801"/>
                  <a:pt x="1777" y="8750"/>
                  <a:pt x="1401" y="8683"/>
                </a:cubicBezTo>
                <a:cubicBezTo>
                  <a:pt x="1034" y="8616"/>
                  <a:pt x="967" y="8383"/>
                  <a:pt x="1067" y="8049"/>
                </a:cubicBezTo>
                <a:cubicBezTo>
                  <a:pt x="1401" y="6882"/>
                  <a:pt x="2035" y="6014"/>
                  <a:pt x="3336" y="5848"/>
                </a:cubicBezTo>
                <a:cubicBezTo>
                  <a:pt x="3603" y="5848"/>
                  <a:pt x="3803" y="5647"/>
                  <a:pt x="3836" y="5381"/>
                </a:cubicBezTo>
                <a:cubicBezTo>
                  <a:pt x="3869" y="5114"/>
                  <a:pt x="3636" y="5080"/>
                  <a:pt x="3469" y="4980"/>
                </a:cubicBezTo>
                <a:cubicBezTo>
                  <a:pt x="3036" y="4780"/>
                  <a:pt x="2569" y="4547"/>
                  <a:pt x="2168" y="4346"/>
                </a:cubicBezTo>
                <a:cubicBezTo>
                  <a:pt x="1835" y="4180"/>
                  <a:pt x="1568" y="3879"/>
                  <a:pt x="1501" y="3546"/>
                </a:cubicBezTo>
                <a:cubicBezTo>
                  <a:pt x="1340" y="2822"/>
                  <a:pt x="1589" y="2443"/>
                  <a:pt x="2125" y="2443"/>
                </a:cubicBezTo>
                <a:cubicBezTo>
                  <a:pt x="2256" y="2443"/>
                  <a:pt x="2405" y="2466"/>
                  <a:pt x="2569" y="2512"/>
                </a:cubicBezTo>
                <a:cubicBezTo>
                  <a:pt x="3269" y="2712"/>
                  <a:pt x="3903" y="3046"/>
                  <a:pt x="4103" y="3813"/>
                </a:cubicBezTo>
                <a:cubicBezTo>
                  <a:pt x="4203" y="4246"/>
                  <a:pt x="4603" y="4280"/>
                  <a:pt x="4904" y="4413"/>
                </a:cubicBezTo>
                <a:cubicBezTo>
                  <a:pt x="4928" y="4425"/>
                  <a:pt x="4950" y="4431"/>
                  <a:pt x="4970" y="4431"/>
                </a:cubicBezTo>
                <a:cubicBezTo>
                  <a:pt x="5060" y="4431"/>
                  <a:pt x="5110" y="4322"/>
                  <a:pt x="5137" y="4213"/>
                </a:cubicBezTo>
                <a:cubicBezTo>
                  <a:pt x="5170" y="3980"/>
                  <a:pt x="5104" y="3746"/>
                  <a:pt x="4970" y="3513"/>
                </a:cubicBezTo>
                <a:cubicBezTo>
                  <a:pt x="4637" y="2679"/>
                  <a:pt x="4737" y="1745"/>
                  <a:pt x="5204" y="977"/>
                </a:cubicBezTo>
                <a:cubicBezTo>
                  <a:pt x="5340" y="826"/>
                  <a:pt x="5525" y="750"/>
                  <a:pt x="5708" y="750"/>
                </a:cubicBezTo>
                <a:close/>
                <a:moveTo>
                  <a:pt x="5694" y="1"/>
                </a:moveTo>
                <a:cubicBezTo>
                  <a:pt x="5642" y="1"/>
                  <a:pt x="5590" y="4"/>
                  <a:pt x="5537" y="10"/>
                </a:cubicBezTo>
                <a:cubicBezTo>
                  <a:pt x="5004" y="43"/>
                  <a:pt x="4570" y="377"/>
                  <a:pt x="4403" y="877"/>
                </a:cubicBezTo>
                <a:cubicBezTo>
                  <a:pt x="4203" y="1344"/>
                  <a:pt x="4070" y="1845"/>
                  <a:pt x="4003" y="2378"/>
                </a:cubicBezTo>
                <a:cubicBezTo>
                  <a:pt x="3736" y="2212"/>
                  <a:pt x="3503" y="2078"/>
                  <a:pt x="3269" y="1945"/>
                </a:cubicBezTo>
                <a:cubicBezTo>
                  <a:pt x="2915" y="1756"/>
                  <a:pt x="2543" y="1667"/>
                  <a:pt x="2167" y="1667"/>
                </a:cubicBezTo>
                <a:cubicBezTo>
                  <a:pt x="2012" y="1667"/>
                  <a:pt x="1857" y="1682"/>
                  <a:pt x="1701" y="1711"/>
                </a:cubicBezTo>
                <a:cubicBezTo>
                  <a:pt x="1134" y="1878"/>
                  <a:pt x="734" y="2378"/>
                  <a:pt x="734" y="2979"/>
                </a:cubicBezTo>
                <a:cubicBezTo>
                  <a:pt x="600" y="3646"/>
                  <a:pt x="867" y="4313"/>
                  <a:pt x="1434" y="4713"/>
                </a:cubicBezTo>
                <a:cubicBezTo>
                  <a:pt x="1735" y="4914"/>
                  <a:pt x="2035" y="5080"/>
                  <a:pt x="2368" y="5280"/>
                </a:cubicBezTo>
                <a:cubicBezTo>
                  <a:pt x="1368" y="5747"/>
                  <a:pt x="600" y="6615"/>
                  <a:pt x="334" y="7682"/>
                </a:cubicBezTo>
                <a:cubicBezTo>
                  <a:pt x="0" y="8716"/>
                  <a:pt x="400" y="9317"/>
                  <a:pt x="1468" y="9450"/>
                </a:cubicBezTo>
                <a:cubicBezTo>
                  <a:pt x="1738" y="9480"/>
                  <a:pt x="2014" y="9497"/>
                  <a:pt x="2295" y="9497"/>
                </a:cubicBezTo>
                <a:cubicBezTo>
                  <a:pt x="2638" y="9497"/>
                  <a:pt x="2987" y="9472"/>
                  <a:pt x="3336" y="9417"/>
                </a:cubicBezTo>
                <a:lnTo>
                  <a:pt x="3336" y="9417"/>
                </a:lnTo>
                <a:cubicBezTo>
                  <a:pt x="3136" y="10017"/>
                  <a:pt x="3036" y="10651"/>
                  <a:pt x="3069" y="11318"/>
                </a:cubicBezTo>
                <a:cubicBezTo>
                  <a:pt x="3069" y="12119"/>
                  <a:pt x="3536" y="12853"/>
                  <a:pt x="4303" y="13119"/>
                </a:cubicBezTo>
                <a:cubicBezTo>
                  <a:pt x="4551" y="13219"/>
                  <a:pt x="4787" y="13265"/>
                  <a:pt x="5014" y="13265"/>
                </a:cubicBezTo>
                <a:cubicBezTo>
                  <a:pt x="5548" y="13265"/>
                  <a:pt x="6026" y="13008"/>
                  <a:pt x="6471" y="12586"/>
                </a:cubicBezTo>
                <a:cubicBezTo>
                  <a:pt x="6772" y="12219"/>
                  <a:pt x="7005" y="11852"/>
                  <a:pt x="7205" y="11418"/>
                </a:cubicBezTo>
                <a:cubicBezTo>
                  <a:pt x="7826" y="12254"/>
                  <a:pt x="8533" y="12697"/>
                  <a:pt x="9191" y="12697"/>
                </a:cubicBezTo>
                <a:cubicBezTo>
                  <a:pt x="9451" y="12697"/>
                  <a:pt x="9704" y="12628"/>
                  <a:pt x="9940" y="12486"/>
                </a:cubicBezTo>
                <a:cubicBezTo>
                  <a:pt x="10341" y="12252"/>
                  <a:pt x="10608" y="11885"/>
                  <a:pt x="10774" y="11452"/>
                </a:cubicBezTo>
                <a:cubicBezTo>
                  <a:pt x="11008" y="10651"/>
                  <a:pt x="10841" y="9784"/>
                  <a:pt x="10274" y="9183"/>
                </a:cubicBezTo>
                <a:cubicBezTo>
                  <a:pt x="11341" y="8916"/>
                  <a:pt x="12209" y="8449"/>
                  <a:pt x="12676" y="7449"/>
                </a:cubicBezTo>
                <a:cubicBezTo>
                  <a:pt x="13243" y="6248"/>
                  <a:pt x="12809" y="5314"/>
                  <a:pt x="11475" y="4980"/>
                </a:cubicBezTo>
                <a:cubicBezTo>
                  <a:pt x="11075" y="4880"/>
                  <a:pt x="10674" y="4847"/>
                  <a:pt x="10241" y="4780"/>
                </a:cubicBezTo>
                <a:cubicBezTo>
                  <a:pt x="10574" y="4146"/>
                  <a:pt x="10774" y="3446"/>
                  <a:pt x="10841" y="2745"/>
                </a:cubicBezTo>
                <a:cubicBezTo>
                  <a:pt x="10939" y="1702"/>
                  <a:pt x="10368" y="1010"/>
                  <a:pt x="9346" y="1010"/>
                </a:cubicBezTo>
                <a:cubicBezTo>
                  <a:pt x="9322" y="1010"/>
                  <a:pt x="9298" y="1010"/>
                  <a:pt x="9273" y="1011"/>
                </a:cubicBezTo>
                <a:cubicBezTo>
                  <a:pt x="9040" y="1044"/>
                  <a:pt x="8806" y="1111"/>
                  <a:pt x="8573" y="1178"/>
                </a:cubicBezTo>
                <a:cubicBezTo>
                  <a:pt x="8139" y="1411"/>
                  <a:pt x="7706" y="1678"/>
                  <a:pt x="7305" y="1978"/>
                </a:cubicBezTo>
                <a:cubicBezTo>
                  <a:pt x="7272" y="1544"/>
                  <a:pt x="7138" y="1111"/>
                  <a:pt x="6905" y="744"/>
                </a:cubicBezTo>
                <a:cubicBezTo>
                  <a:pt x="6663" y="290"/>
                  <a:pt x="6201" y="1"/>
                  <a:pt x="569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14" name="Google Shape;3414;p28"/>
          <p:cNvSpPr/>
          <p:nvPr/>
        </p:nvSpPr>
        <p:spPr>
          <a:xfrm>
            <a:off x="380050" y="4401900"/>
            <a:ext cx="84250" cy="90925"/>
          </a:xfrm>
          <a:custGeom>
            <a:rect b="b" l="l" r="r" t="t"/>
            <a:pathLst>
              <a:path extrusionOk="0" h="3637" w="3370">
                <a:moveTo>
                  <a:pt x="1635" y="802"/>
                </a:moveTo>
                <a:cubicBezTo>
                  <a:pt x="2168" y="802"/>
                  <a:pt x="2535" y="1168"/>
                  <a:pt x="2535" y="1769"/>
                </a:cubicBezTo>
                <a:cubicBezTo>
                  <a:pt x="2535" y="2384"/>
                  <a:pt x="2159" y="2905"/>
                  <a:pt x="1649" y="2905"/>
                </a:cubicBezTo>
                <a:cubicBezTo>
                  <a:pt x="1633" y="2905"/>
                  <a:pt x="1617" y="2904"/>
                  <a:pt x="1601" y="2903"/>
                </a:cubicBezTo>
                <a:cubicBezTo>
                  <a:pt x="1068" y="2870"/>
                  <a:pt x="701" y="2403"/>
                  <a:pt x="734" y="1869"/>
                </a:cubicBezTo>
                <a:cubicBezTo>
                  <a:pt x="701" y="1335"/>
                  <a:pt x="1101" y="868"/>
                  <a:pt x="1635" y="802"/>
                </a:cubicBezTo>
                <a:close/>
                <a:moveTo>
                  <a:pt x="1802" y="1"/>
                </a:moveTo>
                <a:cubicBezTo>
                  <a:pt x="834" y="68"/>
                  <a:pt x="34" y="902"/>
                  <a:pt x="67" y="1902"/>
                </a:cubicBezTo>
                <a:cubicBezTo>
                  <a:pt x="0" y="2836"/>
                  <a:pt x="767" y="3637"/>
                  <a:pt x="1701" y="3637"/>
                </a:cubicBezTo>
                <a:cubicBezTo>
                  <a:pt x="2669" y="3570"/>
                  <a:pt x="3369" y="2736"/>
                  <a:pt x="3336" y="1802"/>
                </a:cubicBezTo>
                <a:cubicBezTo>
                  <a:pt x="3336" y="835"/>
                  <a:pt x="2635" y="34"/>
                  <a:pt x="180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15" name="Google Shape;3415;p28"/>
          <p:cNvSpPr/>
          <p:nvPr/>
        </p:nvSpPr>
        <p:spPr>
          <a:xfrm>
            <a:off x="995146" y="3989749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16" name="Google Shape;3416;p28"/>
          <p:cNvSpPr/>
          <p:nvPr/>
        </p:nvSpPr>
        <p:spPr>
          <a:xfrm>
            <a:off x="224070" y="3472095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17" name="Google Shape;3417;p28"/>
          <p:cNvSpPr/>
          <p:nvPr/>
        </p:nvSpPr>
        <p:spPr>
          <a:xfrm>
            <a:off x="4297552" y="2173919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18" name="Google Shape;3418;p28"/>
          <p:cNvSpPr/>
          <p:nvPr/>
        </p:nvSpPr>
        <p:spPr>
          <a:xfrm>
            <a:off x="7562800" y="630065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19" name="Google Shape;3419;p28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0" name="Google Shape;3420;p28"/>
          <p:cNvSpPr/>
          <p:nvPr/>
        </p:nvSpPr>
        <p:spPr>
          <a:xfrm>
            <a:off x="1915508" y="4119128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1" name="Google Shape;3421;p28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2" name="Google Shape;3422;p28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3" name="Google Shape;3423;p28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4" name="Google Shape;3424;p28"/>
          <p:cNvSpPr/>
          <p:nvPr/>
        </p:nvSpPr>
        <p:spPr>
          <a:xfrm>
            <a:off x="349313" y="2833866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5" name="Google Shape;3425;p28"/>
          <p:cNvSpPr/>
          <p:nvPr/>
        </p:nvSpPr>
        <p:spPr>
          <a:xfrm>
            <a:off x="4722396" y="43843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6" name="Google Shape;3426;p28"/>
          <p:cNvSpPr/>
          <p:nvPr/>
        </p:nvSpPr>
        <p:spPr>
          <a:xfrm>
            <a:off x="8484947" y="19025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7" name="Google Shape;3427;p28"/>
          <p:cNvSpPr/>
          <p:nvPr/>
        </p:nvSpPr>
        <p:spPr>
          <a:xfrm>
            <a:off x="7119569" y="734357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8" name="Google Shape;3428;p28"/>
          <p:cNvSpPr/>
          <p:nvPr/>
        </p:nvSpPr>
        <p:spPr>
          <a:xfrm>
            <a:off x="1211644" y="491221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9" name="Google Shape;3429;p28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0" name="Google Shape;3430;p28"/>
          <p:cNvSpPr/>
          <p:nvPr/>
        </p:nvSpPr>
        <p:spPr>
          <a:xfrm>
            <a:off x="3290120" y="4172433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1" name="Google Shape;3431;p28"/>
          <p:cNvSpPr/>
          <p:nvPr/>
        </p:nvSpPr>
        <p:spPr>
          <a:xfrm>
            <a:off x="4085961" y="334092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2" name="Google Shape;3432;p28"/>
          <p:cNvSpPr/>
          <p:nvPr/>
        </p:nvSpPr>
        <p:spPr>
          <a:xfrm>
            <a:off x="8265426" y="355931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3" name="Google Shape;3433;p28"/>
          <p:cNvSpPr/>
          <p:nvPr/>
        </p:nvSpPr>
        <p:spPr>
          <a:xfrm>
            <a:off x="5737215" y="4287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4" name="Google Shape;3434;p28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5" name="Google Shape;3435;p28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6" name="Google Shape;3436;p28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7" name="Google Shape;3437;p28"/>
          <p:cNvSpPr/>
          <p:nvPr/>
        </p:nvSpPr>
        <p:spPr>
          <a:xfrm>
            <a:off x="5040817" y="3304905"/>
            <a:ext cx="37247" cy="36025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8" name="Google Shape;3438;p28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9" name="Google Shape;3439;p28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0" name="Google Shape;3440;p28"/>
          <p:cNvSpPr/>
          <p:nvPr/>
        </p:nvSpPr>
        <p:spPr>
          <a:xfrm>
            <a:off x="4087632" y="4232870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1" name="Google Shape;3441;p28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2" name="Google Shape;3442;p28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3" name="Google Shape;3443;p28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4" name="Google Shape;3444;p28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5" name="Google Shape;3445;p28"/>
          <p:cNvSpPr/>
          <p:nvPr/>
        </p:nvSpPr>
        <p:spPr>
          <a:xfrm>
            <a:off x="5825129" y="1303089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6" name="Google Shape;3446;p28"/>
          <p:cNvSpPr/>
          <p:nvPr/>
        </p:nvSpPr>
        <p:spPr>
          <a:xfrm>
            <a:off x="4901723" y="84266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7" name="Google Shape;3447;p28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8" name="Google Shape;3448;p28"/>
          <p:cNvSpPr/>
          <p:nvPr/>
        </p:nvSpPr>
        <p:spPr>
          <a:xfrm>
            <a:off x="7562802" y="4951125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9" name="Google Shape;3449;p28"/>
          <p:cNvSpPr/>
          <p:nvPr/>
        </p:nvSpPr>
        <p:spPr>
          <a:xfrm>
            <a:off x="8797170" y="113401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0" name="Google Shape;3450;p28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1" name="Google Shape;3451;p28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2" name="Google Shape;3452;p28"/>
          <p:cNvSpPr/>
          <p:nvPr/>
        </p:nvSpPr>
        <p:spPr>
          <a:xfrm>
            <a:off x="6502690" y="264882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3" name="Google Shape;3453;p28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4" name="Google Shape;3454;p28"/>
          <p:cNvSpPr/>
          <p:nvPr/>
        </p:nvSpPr>
        <p:spPr>
          <a:xfrm>
            <a:off x="3934862" y="4948506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5" name="Google Shape;3455;p28"/>
          <p:cNvSpPr/>
          <p:nvPr/>
        </p:nvSpPr>
        <p:spPr>
          <a:xfrm>
            <a:off x="3005954" y="4599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 2">
  <p:cSld name="ONE_COLUMN_TEXT_3">
    <p:spTree>
      <p:nvGrpSpPr>
        <p:cNvPr id="3456" name="Shape 3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7" name="Google Shape;3457;p29"/>
          <p:cNvSpPr txBox="1"/>
          <p:nvPr>
            <p:ph type="title"/>
          </p:nvPr>
        </p:nvSpPr>
        <p:spPr>
          <a:xfrm>
            <a:off x="4392350" y="311853"/>
            <a:ext cx="4036800" cy="125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458" name="Google Shape;3458;p29"/>
          <p:cNvSpPr txBox="1"/>
          <p:nvPr>
            <p:ph idx="1" type="subTitle"/>
          </p:nvPr>
        </p:nvSpPr>
        <p:spPr>
          <a:xfrm>
            <a:off x="4392350" y="2426241"/>
            <a:ext cx="3832200" cy="80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3459" name="Google Shape;3459;p29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3460" name="Google Shape;3460;p29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61" name="Google Shape;3461;p29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62" name="Google Shape;3462;p29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63" name="Google Shape;3463;p29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64" name="Google Shape;3464;p29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65" name="Google Shape;3465;p29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66" name="Google Shape;3466;p29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67" name="Google Shape;3467;p29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68" name="Google Shape;3468;p29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69" name="Google Shape;3469;p29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70" name="Google Shape;3470;p29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71" name="Google Shape;3471;p29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72" name="Google Shape;3472;p29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73" name="Google Shape;3473;p29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74" name="Google Shape;3474;p29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75" name="Google Shape;3475;p29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76" name="Google Shape;3476;p29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77" name="Google Shape;3477;p29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78" name="Google Shape;3478;p29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79" name="Google Shape;3479;p29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80" name="Google Shape;3480;p29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81" name="Google Shape;3481;p29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82" name="Google Shape;3482;p29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83" name="Google Shape;3483;p29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484" name="Google Shape;3484;p29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3485" name="Google Shape;3485;p29"/>
          <p:cNvSpPr/>
          <p:nvPr/>
        </p:nvSpPr>
        <p:spPr>
          <a:xfrm>
            <a:off x="590646" y="464986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6" name="Google Shape;3486;p29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7" name="Google Shape;3487;p29"/>
          <p:cNvSpPr/>
          <p:nvPr/>
        </p:nvSpPr>
        <p:spPr>
          <a:xfrm>
            <a:off x="3853427" y="1404844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8" name="Google Shape;3488;p29"/>
          <p:cNvSpPr/>
          <p:nvPr/>
        </p:nvSpPr>
        <p:spPr>
          <a:xfrm>
            <a:off x="237500" y="880227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9" name="Google Shape;3489;p29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0" name="Google Shape;3490;p29"/>
          <p:cNvSpPr/>
          <p:nvPr/>
        </p:nvSpPr>
        <p:spPr>
          <a:xfrm>
            <a:off x="1402483" y="468730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1" name="Google Shape;3491;p29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2" name="Google Shape;3492;p29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3" name="Google Shape;3493;p29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4" name="Google Shape;3494;p29"/>
          <p:cNvSpPr/>
          <p:nvPr/>
        </p:nvSpPr>
        <p:spPr>
          <a:xfrm>
            <a:off x="2940875" y="668591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5" name="Google Shape;3495;p29"/>
          <p:cNvSpPr/>
          <p:nvPr/>
        </p:nvSpPr>
        <p:spPr>
          <a:xfrm>
            <a:off x="4722396" y="43843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6" name="Google Shape;3496;p29"/>
          <p:cNvSpPr/>
          <p:nvPr/>
        </p:nvSpPr>
        <p:spPr>
          <a:xfrm>
            <a:off x="7469347" y="1684607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7" name="Google Shape;3497;p29"/>
          <p:cNvSpPr/>
          <p:nvPr/>
        </p:nvSpPr>
        <p:spPr>
          <a:xfrm>
            <a:off x="8632319" y="923944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8" name="Google Shape;3498;p29"/>
          <p:cNvSpPr/>
          <p:nvPr/>
        </p:nvSpPr>
        <p:spPr>
          <a:xfrm>
            <a:off x="5178819" y="4235942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9" name="Google Shape;3499;p29"/>
          <p:cNvSpPr/>
          <p:nvPr/>
        </p:nvSpPr>
        <p:spPr>
          <a:xfrm>
            <a:off x="2542342" y="153394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00" name="Google Shape;3500;p29"/>
          <p:cNvSpPr/>
          <p:nvPr/>
        </p:nvSpPr>
        <p:spPr>
          <a:xfrm>
            <a:off x="3905945" y="4551458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01" name="Google Shape;3501;p29"/>
          <p:cNvSpPr/>
          <p:nvPr/>
        </p:nvSpPr>
        <p:spPr>
          <a:xfrm>
            <a:off x="1207461" y="1405050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02" name="Google Shape;3502;p29"/>
          <p:cNvSpPr/>
          <p:nvPr/>
        </p:nvSpPr>
        <p:spPr>
          <a:xfrm>
            <a:off x="6118130" y="1494742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03" name="Google Shape;3503;p29"/>
          <p:cNvSpPr/>
          <p:nvPr/>
        </p:nvSpPr>
        <p:spPr>
          <a:xfrm>
            <a:off x="6159876" y="3417506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04" name="Google Shape;3504;p29"/>
          <p:cNvSpPr/>
          <p:nvPr/>
        </p:nvSpPr>
        <p:spPr>
          <a:xfrm>
            <a:off x="5737215" y="2001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05" name="Google Shape;3505;p29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06" name="Google Shape;3506;p29"/>
          <p:cNvSpPr/>
          <p:nvPr/>
        </p:nvSpPr>
        <p:spPr>
          <a:xfrm>
            <a:off x="6504982" y="1296666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07" name="Google Shape;3507;p29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08" name="Google Shape;3508;p29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09" name="Google Shape;3509;p29"/>
          <p:cNvSpPr/>
          <p:nvPr/>
        </p:nvSpPr>
        <p:spPr>
          <a:xfrm>
            <a:off x="1320642" y="4125805"/>
            <a:ext cx="37247" cy="36025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10" name="Google Shape;3510;p29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11" name="Google Shape;3511;p29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12" name="Google Shape;3512;p29"/>
          <p:cNvSpPr/>
          <p:nvPr/>
        </p:nvSpPr>
        <p:spPr>
          <a:xfrm>
            <a:off x="8091945" y="4126183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13" name="Google Shape;3513;p29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14" name="Google Shape;3514;p29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15" name="Google Shape;3515;p29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16" name="Google Shape;3516;p29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17" name="Google Shape;3517;p29"/>
          <p:cNvSpPr/>
          <p:nvPr/>
        </p:nvSpPr>
        <p:spPr>
          <a:xfrm>
            <a:off x="8996029" y="2550076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18" name="Google Shape;3518;p29"/>
          <p:cNvSpPr/>
          <p:nvPr/>
        </p:nvSpPr>
        <p:spPr>
          <a:xfrm>
            <a:off x="8628948" y="15151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19" name="Google Shape;3519;p29"/>
          <p:cNvSpPr/>
          <p:nvPr/>
        </p:nvSpPr>
        <p:spPr>
          <a:xfrm>
            <a:off x="3946572" y="673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20" name="Google Shape;3520;p29"/>
          <p:cNvSpPr/>
          <p:nvPr/>
        </p:nvSpPr>
        <p:spPr>
          <a:xfrm>
            <a:off x="7633727" y="4876137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21" name="Google Shape;3521;p29"/>
          <p:cNvSpPr/>
          <p:nvPr/>
        </p:nvSpPr>
        <p:spPr>
          <a:xfrm>
            <a:off x="9099970" y="140486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22" name="Google Shape;3522;p29"/>
          <p:cNvSpPr/>
          <p:nvPr/>
        </p:nvSpPr>
        <p:spPr>
          <a:xfrm>
            <a:off x="8900529" y="340598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23" name="Google Shape;3523;p29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24" name="Google Shape;3524;p29"/>
          <p:cNvSpPr/>
          <p:nvPr/>
        </p:nvSpPr>
        <p:spPr>
          <a:xfrm>
            <a:off x="237512" y="2771733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25" name="Google Shape;3525;p29"/>
          <p:cNvSpPr/>
          <p:nvPr/>
        </p:nvSpPr>
        <p:spPr>
          <a:xfrm>
            <a:off x="2455690" y="1532507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26" name="Google Shape;3526;p29"/>
          <p:cNvSpPr/>
          <p:nvPr/>
        </p:nvSpPr>
        <p:spPr>
          <a:xfrm>
            <a:off x="473216" y="175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27" name="Google Shape;3527;p29"/>
          <p:cNvSpPr/>
          <p:nvPr/>
        </p:nvSpPr>
        <p:spPr>
          <a:xfrm>
            <a:off x="3108279" y="4840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 3">
  <p:cSld name="ONE_COLUMN_TEXT_3_1">
    <p:spTree>
      <p:nvGrpSpPr>
        <p:cNvPr id="3528" name="Shape 3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9" name="Google Shape;3529;p30"/>
          <p:cNvSpPr txBox="1"/>
          <p:nvPr>
            <p:ph type="title"/>
          </p:nvPr>
        </p:nvSpPr>
        <p:spPr>
          <a:xfrm>
            <a:off x="707089" y="310896"/>
            <a:ext cx="4036800" cy="125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530" name="Google Shape;3530;p30"/>
          <p:cNvSpPr txBox="1"/>
          <p:nvPr>
            <p:ph idx="1" type="subTitle"/>
          </p:nvPr>
        </p:nvSpPr>
        <p:spPr>
          <a:xfrm>
            <a:off x="707100" y="2422582"/>
            <a:ext cx="3832200" cy="80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3531" name="Google Shape;3531;p30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3532" name="Google Shape;3532;p30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533" name="Google Shape;3533;p30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534" name="Google Shape;3534;p30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535" name="Google Shape;3535;p30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536" name="Google Shape;3536;p30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537" name="Google Shape;3537;p30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538" name="Google Shape;3538;p30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539" name="Google Shape;3539;p30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540" name="Google Shape;3540;p30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541" name="Google Shape;3541;p30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542" name="Google Shape;3542;p30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543" name="Google Shape;3543;p30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544" name="Google Shape;3544;p30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545" name="Google Shape;3545;p30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546" name="Google Shape;3546;p30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547" name="Google Shape;3547;p30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548" name="Google Shape;3548;p30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549" name="Google Shape;3549;p30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550" name="Google Shape;3550;p30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551" name="Google Shape;3551;p30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552" name="Google Shape;3552;p30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553" name="Google Shape;3553;p30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554" name="Google Shape;3554;p30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555" name="Google Shape;3555;p30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556" name="Google Shape;3556;p30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3557" name="Google Shape;3557;p30"/>
          <p:cNvSpPr/>
          <p:nvPr/>
        </p:nvSpPr>
        <p:spPr>
          <a:xfrm>
            <a:off x="2029271" y="1296686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58" name="Google Shape;3558;p30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59" name="Google Shape;3559;p30"/>
          <p:cNvSpPr/>
          <p:nvPr/>
        </p:nvSpPr>
        <p:spPr>
          <a:xfrm>
            <a:off x="7339289" y="4207957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0" name="Google Shape;3560;p30"/>
          <p:cNvSpPr/>
          <p:nvPr/>
        </p:nvSpPr>
        <p:spPr>
          <a:xfrm>
            <a:off x="4953225" y="310902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1" name="Google Shape;3561;p30"/>
          <p:cNvSpPr/>
          <p:nvPr/>
        </p:nvSpPr>
        <p:spPr>
          <a:xfrm>
            <a:off x="5068275" y="4687302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2" name="Google Shape;3562;p30"/>
          <p:cNvSpPr/>
          <p:nvPr/>
        </p:nvSpPr>
        <p:spPr>
          <a:xfrm>
            <a:off x="857783" y="420605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3" name="Google Shape;3563;p30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4" name="Google Shape;3564;p30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5" name="Google Shape;3565;p30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6" name="Google Shape;3566;p30"/>
          <p:cNvSpPr/>
          <p:nvPr/>
        </p:nvSpPr>
        <p:spPr>
          <a:xfrm>
            <a:off x="6440463" y="450691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7" name="Google Shape;3567;p30"/>
          <p:cNvSpPr/>
          <p:nvPr/>
        </p:nvSpPr>
        <p:spPr>
          <a:xfrm>
            <a:off x="332246" y="117164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8" name="Google Shape;3568;p30"/>
          <p:cNvSpPr/>
          <p:nvPr/>
        </p:nvSpPr>
        <p:spPr>
          <a:xfrm>
            <a:off x="7832947" y="2077270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9" name="Google Shape;3569;p30"/>
          <p:cNvSpPr/>
          <p:nvPr/>
        </p:nvSpPr>
        <p:spPr>
          <a:xfrm>
            <a:off x="8632319" y="923944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0" name="Google Shape;3570;p30"/>
          <p:cNvSpPr/>
          <p:nvPr/>
        </p:nvSpPr>
        <p:spPr>
          <a:xfrm>
            <a:off x="399894" y="2259292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1" name="Google Shape;3571;p30"/>
          <p:cNvSpPr/>
          <p:nvPr/>
        </p:nvSpPr>
        <p:spPr>
          <a:xfrm>
            <a:off x="2542342" y="153394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2" name="Google Shape;3572;p30"/>
          <p:cNvSpPr/>
          <p:nvPr/>
        </p:nvSpPr>
        <p:spPr>
          <a:xfrm>
            <a:off x="3747320" y="4401033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3" name="Google Shape;3573;p30"/>
          <p:cNvSpPr/>
          <p:nvPr/>
        </p:nvSpPr>
        <p:spPr>
          <a:xfrm>
            <a:off x="279286" y="4127288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4" name="Google Shape;3574;p30"/>
          <p:cNvSpPr/>
          <p:nvPr/>
        </p:nvSpPr>
        <p:spPr>
          <a:xfrm>
            <a:off x="6118130" y="1494742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5" name="Google Shape;3575;p30"/>
          <p:cNvSpPr/>
          <p:nvPr/>
        </p:nvSpPr>
        <p:spPr>
          <a:xfrm>
            <a:off x="7382676" y="1622568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6" name="Google Shape;3576;p30"/>
          <p:cNvSpPr/>
          <p:nvPr/>
        </p:nvSpPr>
        <p:spPr>
          <a:xfrm>
            <a:off x="5737215" y="2001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7" name="Google Shape;3577;p30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8" name="Google Shape;3578;p30"/>
          <p:cNvSpPr/>
          <p:nvPr/>
        </p:nvSpPr>
        <p:spPr>
          <a:xfrm>
            <a:off x="5344657" y="1620541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9" name="Google Shape;3579;p30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0" name="Google Shape;3580;p30"/>
          <p:cNvSpPr/>
          <p:nvPr/>
        </p:nvSpPr>
        <p:spPr>
          <a:xfrm>
            <a:off x="4382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1" name="Google Shape;3581;p30"/>
          <p:cNvSpPr/>
          <p:nvPr/>
        </p:nvSpPr>
        <p:spPr>
          <a:xfrm>
            <a:off x="1320642" y="4125805"/>
            <a:ext cx="37247" cy="36025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2" name="Google Shape;3582;p30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3" name="Google Shape;3583;p30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4" name="Google Shape;3584;p30"/>
          <p:cNvSpPr/>
          <p:nvPr/>
        </p:nvSpPr>
        <p:spPr>
          <a:xfrm>
            <a:off x="2164195" y="3153520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5" name="Google Shape;3585;p30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6" name="Google Shape;3586;p30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7" name="Google Shape;3587;p30"/>
          <p:cNvSpPr/>
          <p:nvPr/>
        </p:nvSpPr>
        <p:spPr>
          <a:xfrm>
            <a:off x="4413158" y="1305621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8" name="Google Shape;3588;p30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9" name="Google Shape;3589;p30"/>
          <p:cNvSpPr/>
          <p:nvPr/>
        </p:nvSpPr>
        <p:spPr>
          <a:xfrm>
            <a:off x="8996029" y="2550076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0" name="Google Shape;3590;p30"/>
          <p:cNvSpPr/>
          <p:nvPr/>
        </p:nvSpPr>
        <p:spPr>
          <a:xfrm>
            <a:off x="8628948" y="15151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1" name="Google Shape;3591;p30"/>
          <p:cNvSpPr/>
          <p:nvPr/>
        </p:nvSpPr>
        <p:spPr>
          <a:xfrm>
            <a:off x="3946572" y="673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2" name="Google Shape;3592;p30"/>
          <p:cNvSpPr/>
          <p:nvPr/>
        </p:nvSpPr>
        <p:spPr>
          <a:xfrm>
            <a:off x="8776727" y="4876137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3" name="Google Shape;3593;p30"/>
          <p:cNvSpPr/>
          <p:nvPr/>
        </p:nvSpPr>
        <p:spPr>
          <a:xfrm>
            <a:off x="9099970" y="140486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4" name="Google Shape;3594;p30"/>
          <p:cNvSpPr/>
          <p:nvPr/>
        </p:nvSpPr>
        <p:spPr>
          <a:xfrm>
            <a:off x="8900529" y="340598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5" name="Google Shape;3595;p30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6" name="Google Shape;3596;p30"/>
          <p:cNvSpPr/>
          <p:nvPr/>
        </p:nvSpPr>
        <p:spPr>
          <a:xfrm>
            <a:off x="237512" y="2771733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7" name="Google Shape;3597;p30"/>
          <p:cNvSpPr/>
          <p:nvPr/>
        </p:nvSpPr>
        <p:spPr>
          <a:xfrm>
            <a:off x="1276040" y="1618782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8" name="Google Shape;3598;p30"/>
          <p:cNvSpPr/>
          <p:nvPr/>
        </p:nvSpPr>
        <p:spPr>
          <a:xfrm>
            <a:off x="473216" y="175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9" name="Google Shape;3599;p30"/>
          <p:cNvSpPr/>
          <p:nvPr/>
        </p:nvSpPr>
        <p:spPr>
          <a:xfrm>
            <a:off x="3005954" y="4599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 4">
  <p:cSld name="ONE_COLUMN_TEXT_4">
    <p:spTree>
      <p:nvGrpSpPr>
        <p:cNvPr id="3600" name="Shape 3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01" name="Google Shape;3601;p31"/>
          <p:cNvSpPr txBox="1"/>
          <p:nvPr>
            <p:ph type="title"/>
          </p:nvPr>
        </p:nvSpPr>
        <p:spPr>
          <a:xfrm>
            <a:off x="3782750" y="320512"/>
            <a:ext cx="4036800" cy="125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602" name="Google Shape;3602;p31"/>
          <p:cNvSpPr txBox="1"/>
          <p:nvPr>
            <p:ph idx="1" type="subTitle"/>
          </p:nvPr>
        </p:nvSpPr>
        <p:spPr>
          <a:xfrm>
            <a:off x="3831700" y="2018575"/>
            <a:ext cx="4378500" cy="226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3603" name="Google Shape;3603;p31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3604" name="Google Shape;3604;p31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05" name="Google Shape;3605;p31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06" name="Google Shape;3606;p31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07" name="Google Shape;3607;p31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08" name="Google Shape;3608;p31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09" name="Google Shape;3609;p31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10" name="Google Shape;3610;p31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11" name="Google Shape;3611;p31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12" name="Google Shape;3612;p31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13" name="Google Shape;3613;p31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14" name="Google Shape;3614;p31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15" name="Google Shape;3615;p31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16" name="Google Shape;3616;p31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17" name="Google Shape;3617;p31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18" name="Google Shape;3618;p31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19" name="Google Shape;3619;p31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20" name="Google Shape;3620;p31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21" name="Google Shape;3621;p31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22" name="Google Shape;3622;p31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23" name="Google Shape;3623;p31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24" name="Google Shape;3624;p31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25" name="Google Shape;3625;p31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26" name="Google Shape;3626;p31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27" name="Google Shape;3627;p31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28" name="Google Shape;3628;p31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3629" name="Google Shape;3629;p31"/>
          <p:cNvSpPr/>
          <p:nvPr/>
        </p:nvSpPr>
        <p:spPr>
          <a:xfrm>
            <a:off x="1302825" y="1507000"/>
            <a:ext cx="384150" cy="429025"/>
          </a:xfrm>
          <a:custGeom>
            <a:rect b="b" l="l" r="r" t="t"/>
            <a:pathLst>
              <a:path extrusionOk="0" h="17161" w="15366">
                <a:moveTo>
                  <a:pt x="3262" y="822"/>
                </a:moveTo>
                <a:cubicBezTo>
                  <a:pt x="3470" y="822"/>
                  <a:pt x="3697" y="851"/>
                  <a:pt x="3943" y="913"/>
                </a:cubicBezTo>
                <a:cubicBezTo>
                  <a:pt x="3043" y="1470"/>
                  <a:pt x="2186" y="2091"/>
                  <a:pt x="1372" y="2777"/>
                </a:cubicBezTo>
                <a:cubicBezTo>
                  <a:pt x="1535" y="1723"/>
                  <a:pt x="2100" y="822"/>
                  <a:pt x="3262" y="822"/>
                </a:cubicBezTo>
                <a:close/>
                <a:moveTo>
                  <a:pt x="11187" y="1256"/>
                </a:moveTo>
                <a:lnTo>
                  <a:pt x="11187" y="1256"/>
                </a:lnTo>
                <a:cubicBezTo>
                  <a:pt x="10480" y="1748"/>
                  <a:pt x="9858" y="2327"/>
                  <a:pt x="9322" y="2970"/>
                </a:cubicBezTo>
                <a:cubicBezTo>
                  <a:pt x="9773" y="2241"/>
                  <a:pt x="10415" y="1641"/>
                  <a:pt x="11187" y="1256"/>
                </a:cubicBezTo>
                <a:close/>
                <a:moveTo>
                  <a:pt x="3704" y="1311"/>
                </a:moveTo>
                <a:cubicBezTo>
                  <a:pt x="3800" y="1311"/>
                  <a:pt x="3703" y="1500"/>
                  <a:pt x="3236" y="2027"/>
                </a:cubicBezTo>
                <a:cubicBezTo>
                  <a:pt x="2636" y="2670"/>
                  <a:pt x="1907" y="3120"/>
                  <a:pt x="1329" y="3763"/>
                </a:cubicBezTo>
                <a:cubicBezTo>
                  <a:pt x="1307" y="3527"/>
                  <a:pt x="1307" y="3291"/>
                  <a:pt x="1329" y="3077"/>
                </a:cubicBezTo>
                <a:cubicBezTo>
                  <a:pt x="1757" y="2734"/>
                  <a:pt x="2165" y="2391"/>
                  <a:pt x="2572" y="2070"/>
                </a:cubicBezTo>
                <a:cubicBezTo>
                  <a:pt x="2994" y="1725"/>
                  <a:pt x="3561" y="1311"/>
                  <a:pt x="3704" y="1311"/>
                </a:cubicBezTo>
                <a:close/>
                <a:moveTo>
                  <a:pt x="12657" y="945"/>
                </a:moveTo>
                <a:cubicBezTo>
                  <a:pt x="12692" y="945"/>
                  <a:pt x="12724" y="948"/>
                  <a:pt x="12751" y="956"/>
                </a:cubicBezTo>
                <a:cubicBezTo>
                  <a:pt x="12430" y="1191"/>
                  <a:pt x="12108" y="1448"/>
                  <a:pt x="11830" y="1727"/>
                </a:cubicBezTo>
                <a:cubicBezTo>
                  <a:pt x="11144" y="2220"/>
                  <a:pt x="10437" y="2691"/>
                  <a:pt x="9730" y="3163"/>
                </a:cubicBezTo>
                <a:cubicBezTo>
                  <a:pt x="9430" y="3356"/>
                  <a:pt x="9151" y="3570"/>
                  <a:pt x="8894" y="3827"/>
                </a:cubicBezTo>
                <a:cubicBezTo>
                  <a:pt x="9022" y="3677"/>
                  <a:pt x="9151" y="3527"/>
                  <a:pt x="9280" y="3377"/>
                </a:cubicBezTo>
                <a:cubicBezTo>
                  <a:pt x="10030" y="2499"/>
                  <a:pt x="10908" y="1770"/>
                  <a:pt x="11894" y="1191"/>
                </a:cubicBezTo>
                <a:cubicBezTo>
                  <a:pt x="11989" y="1135"/>
                  <a:pt x="12400" y="945"/>
                  <a:pt x="12657" y="945"/>
                </a:cubicBezTo>
                <a:close/>
                <a:moveTo>
                  <a:pt x="4136" y="977"/>
                </a:moveTo>
                <a:cubicBezTo>
                  <a:pt x="4415" y="1084"/>
                  <a:pt x="4693" y="1234"/>
                  <a:pt x="4908" y="1427"/>
                </a:cubicBezTo>
                <a:lnTo>
                  <a:pt x="4929" y="1427"/>
                </a:lnTo>
                <a:cubicBezTo>
                  <a:pt x="3567" y="2002"/>
                  <a:pt x="2691" y="3232"/>
                  <a:pt x="1418" y="3942"/>
                </a:cubicBezTo>
                <a:lnTo>
                  <a:pt x="1418" y="3942"/>
                </a:lnTo>
                <a:cubicBezTo>
                  <a:pt x="1924" y="3655"/>
                  <a:pt x="2429" y="3007"/>
                  <a:pt x="2872" y="2627"/>
                </a:cubicBezTo>
                <a:cubicBezTo>
                  <a:pt x="3429" y="2198"/>
                  <a:pt x="3858" y="1663"/>
                  <a:pt x="4136" y="1020"/>
                </a:cubicBezTo>
                <a:cubicBezTo>
                  <a:pt x="4136" y="1020"/>
                  <a:pt x="4136" y="998"/>
                  <a:pt x="4136" y="977"/>
                </a:cubicBezTo>
                <a:close/>
                <a:moveTo>
                  <a:pt x="11058" y="2499"/>
                </a:moveTo>
                <a:lnTo>
                  <a:pt x="11058" y="2499"/>
                </a:lnTo>
                <a:cubicBezTo>
                  <a:pt x="10673" y="2927"/>
                  <a:pt x="10223" y="3313"/>
                  <a:pt x="9751" y="3634"/>
                </a:cubicBezTo>
                <a:cubicBezTo>
                  <a:pt x="9301" y="3934"/>
                  <a:pt x="8872" y="4256"/>
                  <a:pt x="8444" y="4599"/>
                </a:cubicBezTo>
                <a:cubicBezTo>
                  <a:pt x="8530" y="4427"/>
                  <a:pt x="8594" y="4277"/>
                  <a:pt x="8680" y="4106"/>
                </a:cubicBezTo>
                <a:cubicBezTo>
                  <a:pt x="9473" y="3570"/>
                  <a:pt x="10287" y="3034"/>
                  <a:pt x="11058" y="2499"/>
                </a:cubicBezTo>
                <a:close/>
                <a:moveTo>
                  <a:pt x="4648" y="1764"/>
                </a:moveTo>
                <a:cubicBezTo>
                  <a:pt x="4822" y="1764"/>
                  <a:pt x="3656" y="2915"/>
                  <a:pt x="3493" y="3077"/>
                </a:cubicBezTo>
                <a:cubicBezTo>
                  <a:pt x="2850" y="3677"/>
                  <a:pt x="2165" y="4234"/>
                  <a:pt x="1457" y="4727"/>
                </a:cubicBezTo>
                <a:cubicBezTo>
                  <a:pt x="1436" y="4663"/>
                  <a:pt x="1415" y="4577"/>
                  <a:pt x="1393" y="4513"/>
                </a:cubicBezTo>
                <a:lnTo>
                  <a:pt x="1393" y="4492"/>
                </a:lnTo>
                <a:cubicBezTo>
                  <a:pt x="1372" y="4384"/>
                  <a:pt x="1372" y="4277"/>
                  <a:pt x="1350" y="4149"/>
                </a:cubicBezTo>
                <a:cubicBezTo>
                  <a:pt x="2508" y="3591"/>
                  <a:pt x="3322" y="2606"/>
                  <a:pt x="4393" y="1898"/>
                </a:cubicBezTo>
                <a:cubicBezTo>
                  <a:pt x="4535" y="1804"/>
                  <a:pt x="4615" y="1764"/>
                  <a:pt x="4648" y="1764"/>
                </a:cubicBezTo>
                <a:close/>
                <a:moveTo>
                  <a:pt x="5079" y="1556"/>
                </a:moveTo>
                <a:cubicBezTo>
                  <a:pt x="5251" y="1727"/>
                  <a:pt x="5401" y="1920"/>
                  <a:pt x="5551" y="2113"/>
                </a:cubicBezTo>
                <a:cubicBezTo>
                  <a:pt x="4222" y="3013"/>
                  <a:pt x="2700" y="4084"/>
                  <a:pt x="1543" y="4942"/>
                </a:cubicBezTo>
                <a:cubicBezTo>
                  <a:pt x="2872" y="3956"/>
                  <a:pt x="4136" y="2927"/>
                  <a:pt x="5079" y="1556"/>
                </a:cubicBezTo>
                <a:close/>
                <a:moveTo>
                  <a:pt x="12901" y="1148"/>
                </a:moveTo>
                <a:cubicBezTo>
                  <a:pt x="12901" y="1277"/>
                  <a:pt x="12837" y="1406"/>
                  <a:pt x="12773" y="1534"/>
                </a:cubicBezTo>
                <a:cubicBezTo>
                  <a:pt x="12537" y="1941"/>
                  <a:pt x="12237" y="2284"/>
                  <a:pt x="11894" y="2606"/>
                </a:cubicBezTo>
                <a:cubicBezTo>
                  <a:pt x="11251" y="3184"/>
                  <a:pt x="10565" y="3720"/>
                  <a:pt x="9837" y="4170"/>
                </a:cubicBezTo>
                <a:cubicBezTo>
                  <a:pt x="9280" y="4556"/>
                  <a:pt x="8680" y="4942"/>
                  <a:pt x="8080" y="5349"/>
                </a:cubicBezTo>
                <a:cubicBezTo>
                  <a:pt x="8122" y="5263"/>
                  <a:pt x="8165" y="5177"/>
                  <a:pt x="8230" y="5070"/>
                </a:cubicBezTo>
                <a:cubicBezTo>
                  <a:pt x="8744" y="4599"/>
                  <a:pt x="9280" y="4170"/>
                  <a:pt x="9858" y="3784"/>
                </a:cubicBezTo>
                <a:cubicBezTo>
                  <a:pt x="10458" y="3420"/>
                  <a:pt x="11016" y="2970"/>
                  <a:pt x="11508" y="2477"/>
                </a:cubicBezTo>
                <a:cubicBezTo>
                  <a:pt x="11723" y="2263"/>
                  <a:pt x="12216" y="1770"/>
                  <a:pt x="12537" y="1427"/>
                </a:cubicBezTo>
                <a:lnTo>
                  <a:pt x="12901" y="1148"/>
                </a:lnTo>
                <a:close/>
                <a:moveTo>
                  <a:pt x="5377" y="2404"/>
                </a:moveTo>
                <a:cubicBezTo>
                  <a:pt x="5417" y="2404"/>
                  <a:pt x="5329" y="2543"/>
                  <a:pt x="4993" y="2949"/>
                </a:cubicBezTo>
                <a:cubicBezTo>
                  <a:pt x="4072" y="4063"/>
                  <a:pt x="2786" y="4770"/>
                  <a:pt x="1715" y="5713"/>
                </a:cubicBezTo>
                <a:cubicBezTo>
                  <a:pt x="1629" y="5499"/>
                  <a:pt x="1565" y="5242"/>
                  <a:pt x="1522" y="5006"/>
                </a:cubicBezTo>
                <a:cubicBezTo>
                  <a:pt x="2207" y="4642"/>
                  <a:pt x="2872" y="4213"/>
                  <a:pt x="3536" y="3763"/>
                </a:cubicBezTo>
                <a:cubicBezTo>
                  <a:pt x="3901" y="3506"/>
                  <a:pt x="4243" y="3249"/>
                  <a:pt x="4608" y="2991"/>
                </a:cubicBezTo>
                <a:cubicBezTo>
                  <a:pt x="4839" y="2828"/>
                  <a:pt x="5305" y="2404"/>
                  <a:pt x="5377" y="2404"/>
                </a:cubicBezTo>
                <a:close/>
                <a:moveTo>
                  <a:pt x="7587" y="5649"/>
                </a:moveTo>
                <a:lnTo>
                  <a:pt x="7651" y="5670"/>
                </a:lnTo>
                <a:lnTo>
                  <a:pt x="7415" y="5820"/>
                </a:lnTo>
                <a:lnTo>
                  <a:pt x="7587" y="5649"/>
                </a:lnTo>
                <a:close/>
                <a:moveTo>
                  <a:pt x="5679" y="2306"/>
                </a:moveTo>
                <a:cubicBezTo>
                  <a:pt x="5826" y="2557"/>
                  <a:pt x="5973" y="2809"/>
                  <a:pt x="6120" y="3081"/>
                </a:cubicBezTo>
                <a:lnTo>
                  <a:pt x="6120" y="3081"/>
                </a:lnTo>
                <a:cubicBezTo>
                  <a:pt x="5395" y="3402"/>
                  <a:pt x="4712" y="3786"/>
                  <a:pt x="4072" y="4256"/>
                </a:cubicBezTo>
                <a:cubicBezTo>
                  <a:pt x="3365" y="4770"/>
                  <a:pt x="2379" y="5327"/>
                  <a:pt x="1779" y="5906"/>
                </a:cubicBezTo>
                <a:cubicBezTo>
                  <a:pt x="3022" y="4642"/>
                  <a:pt x="4736" y="3892"/>
                  <a:pt x="5679" y="2306"/>
                </a:cubicBezTo>
                <a:close/>
                <a:moveTo>
                  <a:pt x="13651" y="1748"/>
                </a:moveTo>
                <a:cubicBezTo>
                  <a:pt x="12366" y="3634"/>
                  <a:pt x="10523" y="4942"/>
                  <a:pt x="8658" y="6227"/>
                </a:cubicBezTo>
                <a:cubicBezTo>
                  <a:pt x="9558" y="5477"/>
                  <a:pt x="10437" y="4706"/>
                  <a:pt x="11316" y="3934"/>
                </a:cubicBezTo>
                <a:cubicBezTo>
                  <a:pt x="12066" y="3270"/>
                  <a:pt x="13137" y="2499"/>
                  <a:pt x="13651" y="1748"/>
                </a:cubicBezTo>
                <a:close/>
                <a:moveTo>
                  <a:pt x="6215" y="3313"/>
                </a:moveTo>
                <a:cubicBezTo>
                  <a:pt x="6344" y="3527"/>
                  <a:pt x="6429" y="3742"/>
                  <a:pt x="6537" y="3956"/>
                </a:cubicBezTo>
                <a:cubicBezTo>
                  <a:pt x="5144" y="4470"/>
                  <a:pt x="4179" y="5606"/>
                  <a:pt x="2958" y="6442"/>
                </a:cubicBezTo>
                <a:cubicBezTo>
                  <a:pt x="2838" y="6521"/>
                  <a:pt x="2513" y="6757"/>
                  <a:pt x="2466" y="6757"/>
                </a:cubicBezTo>
                <a:cubicBezTo>
                  <a:pt x="2438" y="6757"/>
                  <a:pt x="2514" y="6668"/>
                  <a:pt x="2808" y="6399"/>
                </a:cubicBezTo>
                <a:cubicBezTo>
                  <a:pt x="3150" y="6056"/>
                  <a:pt x="3515" y="5756"/>
                  <a:pt x="3879" y="5435"/>
                </a:cubicBezTo>
                <a:cubicBezTo>
                  <a:pt x="4672" y="4727"/>
                  <a:pt x="5486" y="4042"/>
                  <a:pt x="6215" y="3313"/>
                </a:cubicBezTo>
                <a:close/>
                <a:moveTo>
                  <a:pt x="5905" y="3381"/>
                </a:moveTo>
                <a:cubicBezTo>
                  <a:pt x="6020" y="3381"/>
                  <a:pt x="5275" y="3953"/>
                  <a:pt x="5208" y="4020"/>
                </a:cubicBezTo>
                <a:cubicBezTo>
                  <a:pt x="4843" y="4342"/>
                  <a:pt x="4479" y="4642"/>
                  <a:pt x="4115" y="4963"/>
                </a:cubicBezTo>
                <a:cubicBezTo>
                  <a:pt x="3429" y="5563"/>
                  <a:pt x="2743" y="6163"/>
                  <a:pt x="2100" y="6785"/>
                </a:cubicBezTo>
                <a:cubicBezTo>
                  <a:pt x="1993" y="6549"/>
                  <a:pt x="1907" y="6313"/>
                  <a:pt x="1822" y="6056"/>
                </a:cubicBezTo>
                <a:cubicBezTo>
                  <a:pt x="3129" y="5306"/>
                  <a:pt x="4265" y="4256"/>
                  <a:pt x="5594" y="3527"/>
                </a:cubicBezTo>
                <a:cubicBezTo>
                  <a:pt x="5781" y="3422"/>
                  <a:pt x="5874" y="3381"/>
                  <a:pt x="5905" y="3381"/>
                </a:cubicBezTo>
                <a:close/>
                <a:moveTo>
                  <a:pt x="6622" y="4149"/>
                </a:moveTo>
                <a:cubicBezTo>
                  <a:pt x="6727" y="4399"/>
                  <a:pt x="6811" y="4629"/>
                  <a:pt x="6914" y="4839"/>
                </a:cubicBezTo>
                <a:lnTo>
                  <a:pt x="6914" y="4839"/>
                </a:lnTo>
                <a:cubicBezTo>
                  <a:pt x="5482" y="5653"/>
                  <a:pt x="4284" y="6786"/>
                  <a:pt x="2893" y="7642"/>
                </a:cubicBezTo>
                <a:cubicBezTo>
                  <a:pt x="4201" y="6828"/>
                  <a:pt x="5465" y="5306"/>
                  <a:pt x="6622" y="4149"/>
                </a:cubicBezTo>
                <a:close/>
                <a:moveTo>
                  <a:pt x="6184" y="4254"/>
                </a:moveTo>
                <a:cubicBezTo>
                  <a:pt x="6216" y="4254"/>
                  <a:pt x="6152" y="4341"/>
                  <a:pt x="5894" y="4599"/>
                </a:cubicBezTo>
                <a:cubicBezTo>
                  <a:pt x="5572" y="4920"/>
                  <a:pt x="5229" y="5263"/>
                  <a:pt x="4908" y="5585"/>
                </a:cubicBezTo>
                <a:cubicBezTo>
                  <a:pt x="4136" y="6335"/>
                  <a:pt x="3343" y="7085"/>
                  <a:pt x="2550" y="7813"/>
                </a:cubicBezTo>
                <a:cubicBezTo>
                  <a:pt x="2446" y="7562"/>
                  <a:pt x="2320" y="7310"/>
                  <a:pt x="2215" y="7039"/>
                </a:cubicBezTo>
                <a:lnTo>
                  <a:pt x="2215" y="7039"/>
                </a:lnTo>
                <a:cubicBezTo>
                  <a:pt x="3540" y="6502"/>
                  <a:pt x="4481" y="5390"/>
                  <a:pt x="5658" y="4599"/>
                </a:cubicBezTo>
                <a:cubicBezTo>
                  <a:pt x="5780" y="4517"/>
                  <a:pt x="6128" y="4254"/>
                  <a:pt x="6184" y="4254"/>
                </a:cubicBezTo>
                <a:close/>
                <a:moveTo>
                  <a:pt x="6768" y="5122"/>
                </a:moveTo>
                <a:lnTo>
                  <a:pt x="6768" y="5122"/>
                </a:lnTo>
                <a:cubicBezTo>
                  <a:pt x="5615" y="6457"/>
                  <a:pt x="4214" y="7502"/>
                  <a:pt x="3086" y="8842"/>
                </a:cubicBezTo>
                <a:cubicBezTo>
                  <a:pt x="2936" y="8563"/>
                  <a:pt x="2786" y="8285"/>
                  <a:pt x="2658" y="8006"/>
                </a:cubicBezTo>
                <a:cubicBezTo>
                  <a:pt x="3386" y="7599"/>
                  <a:pt x="4072" y="7128"/>
                  <a:pt x="4736" y="6613"/>
                </a:cubicBezTo>
                <a:cubicBezTo>
                  <a:pt x="5325" y="6151"/>
                  <a:pt x="6306" y="5647"/>
                  <a:pt x="6768" y="5122"/>
                </a:cubicBezTo>
                <a:close/>
                <a:moveTo>
                  <a:pt x="7029" y="5113"/>
                </a:moveTo>
                <a:cubicBezTo>
                  <a:pt x="7051" y="5135"/>
                  <a:pt x="7051" y="5177"/>
                  <a:pt x="7072" y="5220"/>
                </a:cubicBezTo>
                <a:lnTo>
                  <a:pt x="7072" y="5199"/>
                </a:lnTo>
                <a:cubicBezTo>
                  <a:pt x="7115" y="5327"/>
                  <a:pt x="7222" y="5392"/>
                  <a:pt x="7329" y="5413"/>
                </a:cubicBezTo>
                <a:cubicBezTo>
                  <a:pt x="7351" y="5435"/>
                  <a:pt x="7372" y="5477"/>
                  <a:pt x="7394" y="5499"/>
                </a:cubicBezTo>
                <a:cubicBezTo>
                  <a:pt x="7158" y="5735"/>
                  <a:pt x="6922" y="5949"/>
                  <a:pt x="6687" y="6185"/>
                </a:cubicBezTo>
                <a:cubicBezTo>
                  <a:pt x="6451" y="6420"/>
                  <a:pt x="6236" y="6635"/>
                  <a:pt x="6001" y="6849"/>
                </a:cubicBezTo>
                <a:cubicBezTo>
                  <a:pt x="5444" y="7256"/>
                  <a:pt x="4929" y="7706"/>
                  <a:pt x="4415" y="8178"/>
                </a:cubicBezTo>
                <a:cubicBezTo>
                  <a:pt x="4265" y="8306"/>
                  <a:pt x="4093" y="8413"/>
                  <a:pt x="3922" y="8542"/>
                </a:cubicBezTo>
                <a:cubicBezTo>
                  <a:pt x="3786" y="8624"/>
                  <a:pt x="3442" y="8887"/>
                  <a:pt x="3369" y="8887"/>
                </a:cubicBezTo>
                <a:cubicBezTo>
                  <a:pt x="3327" y="8887"/>
                  <a:pt x="3374" y="8800"/>
                  <a:pt x="3600" y="8542"/>
                </a:cubicBezTo>
                <a:cubicBezTo>
                  <a:pt x="4651" y="7299"/>
                  <a:pt x="5958" y="6313"/>
                  <a:pt x="7029" y="5113"/>
                </a:cubicBezTo>
                <a:close/>
                <a:moveTo>
                  <a:pt x="13952" y="1663"/>
                </a:moveTo>
                <a:cubicBezTo>
                  <a:pt x="14209" y="2113"/>
                  <a:pt x="14337" y="2627"/>
                  <a:pt x="14316" y="3141"/>
                </a:cubicBezTo>
                <a:cubicBezTo>
                  <a:pt x="13180" y="3763"/>
                  <a:pt x="12130" y="4513"/>
                  <a:pt x="11187" y="5392"/>
                </a:cubicBezTo>
                <a:cubicBezTo>
                  <a:pt x="9987" y="6270"/>
                  <a:pt x="8744" y="7106"/>
                  <a:pt x="7437" y="7835"/>
                </a:cubicBezTo>
                <a:cubicBezTo>
                  <a:pt x="6579" y="8306"/>
                  <a:pt x="5722" y="8799"/>
                  <a:pt x="4908" y="9335"/>
                </a:cubicBezTo>
                <a:cubicBezTo>
                  <a:pt x="5186" y="9078"/>
                  <a:pt x="5465" y="8799"/>
                  <a:pt x="5765" y="8542"/>
                </a:cubicBezTo>
                <a:cubicBezTo>
                  <a:pt x="8487" y="6227"/>
                  <a:pt x="11808" y="4642"/>
                  <a:pt x="13952" y="1684"/>
                </a:cubicBezTo>
                <a:lnTo>
                  <a:pt x="13952" y="1663"/>
                </a:lnTo>
                <a:close/>
                <a:moveTo>
                  <a:pt x="3815" y="8842"/>
                </a:moveTo>
                <a:lnTo>
                  <a:pt x="3815" y="8842"/>
                </a:lnTo>
                <a:cubicBezTo>
                  <a:pt x="3643" y="9013"/>
                  <a:pt x="3493" y="9185"/>
                  <a:pt x="3343" y="9378"/>
                </a:cubicBezTo>
                <a:cubicBezTo>
                  <a:pt x="3322" y="9292"/>
                  <a:pt x="3279" y="9206"/>
                  <a:pt x="3236" y="9121"/>
                </a:cubicBezTo>
                <a:cubicBezTo>
                  <a:pt x="3429" y="9035"/>
                  <a:pt x="3622" y="8949"/>
                  <a:pt x="3815" y="8842"/>
                </a:cubicBezTo>
                <a:close/>
                <a:moveTo>
                  <a:pt x="13223" y="1063"/>
                </a:moveTo>
                <a:cubicBezTo>
                  <a:pt x="13459" y="1148"/>
                  <a:pt x="13651" y="1298"/>
                  <a:pt x="13823" y="1491"/>
                </a:cubicBezTo>
                <a:cubicBezTo>
                  <a:pt x="11980" y="3056"/>
                  <a:pt x="10223" y="4684"/>
                  <a:pt x="8380" y="6206"/>
                </a:cubicBezTo>
                <a:cubicBezTo>
                  <a:pt x="7329" y="7063"/>
                  <a:pt x="6236" y="7856"/>
                  <a:pt x="5101" y="8563"/>
                </a:cubicBezTo>
                <a:cubicBezTo>
                  <a:pt x="4615" y="8880"/>
                  <a:pt x="4109" y="9134"/>
                  <a:pt x="3602" y="9388"/>
                </a:cubicBezTo>
                <a:lnTo>
                  <a:pt x="3602" y="9388"/>
                </a:lnTo>
                <a:cubicBezTo>
                  <a:pt x="3920" y="9218"/>
                  <a:pt x="4314" y="8600"/>
                  <a:pt x="4586" y="8349"/>
                </a:cubicBezTo>
                <a:lnTo>
                  <a:pt x="4672" y="8285"/>
                </a:lnTo>
                <a:cubicBezTo>
                  <a:pt x="5186" y="7899"/>
                  <a:pt x="5679" y="7492"/>
                  <a:pt x="6151" y="7042"/>
                </a:cubicBezTo>
                <a:cubicBezTo>
                  <a:pt x="7372" y="6099"/>
                  <a:pt x="8680" y="5242"/>
                  <a:pt x="9923" y="4363"/>
                </a:cubicBezTo>
                <a:cubicBezTo>
                  <a:pt x="11230" y="3463"/>
                  <a:pt x="12580" y="2563"/>
                  <a:pt x="13223" y="1063"/>
                </a:cubicBezTo>
                <a:close/>
                <a:moveTo>
                  <a:pt x="14316" y="3377"/>
                </a:moveTo>
                <a:lnTo>
                  <a:pt x="14316" y="3377"/>
                </a:lnTo>
                <a:cubicBezTo>
                  <a:pt x="14294" y="3677"/>
                  <a:pt x="14252" y="3956"/>
                  <a:pt x="14209" y="4234"/>
                </a:cubicBezTo>
                <a:cubicBezTo>
                  <a:pt x="14187" y="4320"/>
                  <a:pt x="14166" y="4427"/>
                  <a:pt x="14144" y="4492"/>
                </a:cubicBezTo>
                <a:cubicBezTo>
                  <a:pt x="12366" y="5349"/>
                  <a:pt x="11144" y="6956"/>
                  <a:pt x="9451" y="7942"/>
                </a:cubicBezTo>
                <a:cubicBezTo>
                  <a:pt x="8444" y="8542"/>
                  <a:pt x="7437" y="9185"/>
                  <a:pt x="6429" y="9785"/>
                </a:cubicBezTo>
                <a:cubicBezTo>
                  <a:pt x="6001" y="10064"/>
                  <a:pt x="5572" y="10278"/>
                  <a:pt x="5122" y="10492"/>
                </a:cubicBezTo>
                <a:cubicBezTo>
                  <a:pt x="4832" y="10643"/>
                  <a:pt x="4707" y="10701"/>
                  <a:pt x="4683" y="10701"/>
                </a:cubicBezTo>
                <a:cubicBezTo>
                  <a:pt x="4621" y="10701"/>
                  <a:pt x="5210" y="10331"/>
                  <a:pt x="5379" y="10192"/>
                </a:cubicBezTo>
                <a:cubicBezTo>
                  <a:pt x="6965" y="8885"/>
                  <a:pt x="8744" y="7878"/>
                  <a:pt x="10265" y="6463"/>
                </a:cubicBezTo>
                <a:cubicBezTo>
                  <a:pt x="10415" y="6335"/>
                  <a:pt x="10565" y="6206"/>
                  <a:pt x="10737" y="6056"/>
                </a:cubicBezTo>
                <a:cubicBezTo>
                  <a:pt x="11766" y="5285"/>
                  <a:pt x="12709" y="4449"/>
                  <a:pt x="13780" y="3720"/>
                </a:cubicBezTo>
                <a:cubicBezTo>
                  <a:pt x="13930" y="3677"/>
                  <a:pt x="14016" y="3634"/>
                  <a:pt x="14037" y="3549"/>
                </a:cubicBezTo>
                <a:cubicBezTo>
                  <a:pt x="14144" y="3506"/>
                  <a:pt x="14230" y="3441"/>
                  <a:pt x="14316" y="3377"/>
                </a:cubicBezTo>
                <a:close/>
                <a:moveTo>
                  <a:pt x="9580" y="6828"/>
                </a:moveTo>
                <a:lnTo>
                  <a:pt x="9494" y="6913"/>
                </a:lnTo>
                <a:cubicBezTo>
                  <a:pt x="7865" y="8413"/>
                  <a:pt x="5851" y="9399"/>
                  <a:pt x="4243" y="10942"/>
                </a:cubicBezTo>
                <a:cubicBezTo>
                  <a:pt x="4222" y="10942"/>
                  <a:pt x="4222" y="10985"/>
                  <a:pt x="4222" y="11007"/>
                </a:cubicBezTo>
                <a:cubicBezTo>
                  <a:pt x="4136" y="10857"/>
                  <a:pt x="4029" y="10685"/>
                  <a:pt x="3943" y="10514"/>
                </a:cubicBezTo>
                <a:cubicBezTo>
                  <a:pt x="3793" y="10235"/>
                  <a:pt x="3643" y="9935"/>
                  <a:pt x="3493" y="9656"/>
                </a:cubicBezTo>
                <a:lnTo>
                  <a:pt x="3515" y="9656"/>
                </a:lnTo>
                <a:cubicBezTo>
                  <a:pt x="4222" y="9314"/>
                  <a:pt x="4908" y="8928"/>
                  <a:pt x="5572" y="8499"/>
                </a:cubicBezTo>
                <a:lnTo>
                  <a:pt x="5572" y="8499"/>
                </a:lnTo>
                <a:cubicBezTo>
                  <a:pt x="5015" y="8949"/>
                  <a:pt x="4479" y="9464"/>
                  <a:pt x="3986" y="9999"/>
                </a:cubicBezTo>
                <a:cubicBezTo>
                  <a:pt x="3919" y="10067"/>
                  <a:pt x="3971" y="10175"/>
                  <a:pt x="4039" y="10175"/>
                </a:cubicBezTo>
                <a:cubicBezTo>
                  <a:pt x="4056" y="10175"/>
                  <a:pt x="4075" y="10167"/>
                  <a:pt x="4093" y="10149"/>
                </a:cubicBezTo>
                <a:cubicBezTo>
                  <a:pt x="5786" y="8885"/>
                  <a:pt x="7694" y="7963"/>
                  <a:pt x="9494" y="6892"/>
                </a:cubicBezTo>
                <a:lnTo>
                  <a:pt x="9580" y="6828"/>
                </a:lnTo>
                <a:close/>
                <a:moveTo>
                  <a:pt x="14037" y="4834"/>
                </a:moveTo>
                <a:lnTo>
                  <a:pt x="14037" y="4834"/>
                </a:lnTo>
                <a:cubicBezTo>
                  <a:pt x="13823" y="5542"/>
                  <a:pt x="13566" y="6227"/>
                  <a:pt x="13244" y="6892"/>
                </a:cubicBezTo>
                <a:lnTo>
                  <a:pt x="13244" y="6870"/>
                </a:lnTo>
                <a:cubicBezTo>
                  <a:pt x="12151" y="7878"/>
                  <a:pt x="10823" y="8585"/>
                  <a:pt x="9558" y="9356"/>
                </a:cubicBezTo>
                <a:cubicBezTo>
                  <a:pt x="8765" y="9849"/>
                  <a:pt x="7994" y="10342"/>
                  <a:pt x="7201" y="10835"/>
                </a:cubicBezTo>
                <a:cubicBezTo>
                  <a:pt x="6579" y="11199"/>
                  <a:pt x="5572" y="11585"/>
                  <a:pt x="5144" y="11949"/>
                </a:cubicBezTo>
                <a:cubicBezTo>
                  <a:pt x="6601" y="10621"/>
                  <a:pt x="8122" y="9399"/>
                  <a:pt x="9708" y="8263"/>
                </a:cubicBezTo>
                <a:cubicBezTo>
                  <a:pt x="11208" y="7192"/>
                  <a:pt x="12559" y="5949"/>
                  <a:pt x="14037" y="4834"/>
                </a:cubicBezTo>
                <a:close/>
                <a:moveTo>
                  <a:pt x="9537" y="8156"/>
                </a:moveTo>
                <a:lnTo>
                  <a:pt x="9215" y="8371"/>
                </a:lnTo>
                <a:cubicBezTo>
                  <a:pt x="7651" y="9506"/>
                  <a:pt x="6172" y="10728"/>
                  <a:pt x="4779" y="12035"/>
                </a:cubicBezTo>
                <a:cubicBezTo>
                  <a:pt x="4586" y="11714"/>
                  <a:pt x="4415" y="11414"/>
                  <a:pt x="4243" y="11071"/>
                </a:cubicBezTo>
                <a:lnTo>
                  <a:pt x="4243" y="11071"/>
                </a:lnTo>
                <a:cubicBezTo>
                  <a:pt x="4256" y="11096"/>
                  <a:pt x="4283" y="11106"/>
                  <a:pt x="4312" y="11106"/>
                </a:cubicBezTo>
                <a:cubicBezTo>
                  <a:pt x="4333" y="11106"/>
                  <a:pt x="4354" y="11101"/>
                  <a:pt x="4372" y="11092"/>
                </a:cubicBezTo>
                <a:cubicBezTo>
                  <a:pt x="6172" y="10299"/>
                  <a:pt x="7822" y="9163"/>
                  <a:pt x="9537" y="8156"/>
                </a:cubicBezTo>
                <a:close/>
                <a:moveTo>
                  <a:pt x="10351" y="11842"/>
                </a:moveTo>
                <a:lnTo>
                  <a:pt x="10137" y="12142"/>
                </a:lnTo>
                <a:cubicBezTo>
                  <a:pt x="9987" y="12228"/>
                  <a:pt x="9837" y="12335"/>
                  <a:pt x="9708" y="12442"/>
                </a:cubicBezTo>
                <a:cubicBezTo>
                  <a:pt x="9923" y="12228"/>
                  <a:pt x="10137" y="12035"/>
                  <a:pt x="10351" y="11842"/>
                </a:cubicBezTo>
                <a:close/>
                <a:moveTo>
                  <a:pt x="11637" y="8349"/>
                </a:moveTo>
                <a:lnTo>
                  <a:pt x="11637" y="8349"/>
                </a:lnTo>
                <a:cubicBezTo>
                  <a:pt x="9537" y="9871"/>
                  <a:pt x="7072" y="10899"/>
                  <a:pt x="5165" y="12700"/>
                </a:cubicBezTo>
                <a:lnTo>
                  <a:pt x="4886" y="12250"/>
                </a:lnTo>
                <a:cubicBezTo>
                  <a:pt x="6708" y="11435"/>
                  <a:pt x="8337" y="10342"/>
                  <a:pt x="10030" y="9314"/>
                </a:cubicBezTo>
                <a:cubicBezTo>
                  <a:pt x="10565" y="8992"/>
                  <a:pt x="11101" y="8671"/>
                  <a:pt x="11637" y="8349"/>
                </a:cubicBezTo>
                <a:close/>
                <a:moveTo>
                  <a:pt x="12944" y="7470"/>
                </a:moveTo>
                <a:lnTo>
                  <a:pt x="12666" y="7985"/>
                </a:lnTo>
                <a:cubicBezTo>
                  <a:pt x="12644" y="7963"/>
                  <a:pt x="12623" y="7953"/>
                  <a:pt x="12601" y="7953"/>
                </a:cubicBezTo>
                <a:cubicBezTo>
                  <a:pt x="12580" y="7953"/>
                  <a:pt x="12559" y="7963"/>
                  <a:pt x="12537" y="7985"/>
                </a:cubicBezTo>
                <a:cubicBezTo>
                  <a:pt x="11230" y="9013"/>
                  <a:pt x="9965" y="10128"/>
                  <a:pt x="8594" y="11092"/>
                </a:cubicBezTo>
                <a:cubicBezTo>
                  <a:pt x="7951" y="11564"/>
                  <a:pt x="7265" y="11971"/>
                  <a:pt x="6537" y="12335"/>
                </a:cubicBezTo>
                <a:cubicBezTo>
                  <a:pt x="6541" y="12332"/>
                  <a:pt x="6541" y="12331"/>
                  <a:pt x="6539" y="12331"/>
                </a:cubicBezTo>
                <a:cubicBezTo>
                  <a:pt x="6496" y="12331"/>
                  <a:pt x="5430" y="12819"/>
                  <a:pt x="5320" y="12819"/>
                </a:cubicBezTo>
                <a:cubicBezTo>
                  <a:pt x="5311" y="12819"/>
                  <a:pt x="5308" y="12815"/>
                  <a:pt x="5315" y="12807"/>
                </a:cubicBezTo>
                <a:cubicBezTo>
                  <a:pt x="5679" y="12464"/>
                  <a:pt x="6065" y="12142"/>
                  <a:pt x="6451" y="11842"/>
                </a:cubicBezTo>
                <a:cubicBezTo>
                  <a:pt x="8530" y="10235"/>
                  <a:pt x="10994" y="9206"/>
                  <a:pt x="12944" y="7470"/>
                </a:cubicBezTo>
                <a:close/>
                <a:moveTo>
                  <a:pt x="11551" y="9892"/>
                </a:moveTo>
                <a:lnTo>
                  <a:pt x="11551" y="9892"/>
                </a:lnTo>
                <a:cubicBezTo>
                  <a:pt x="11444" y="10106"/>
                  <a:pt x="11316" y="10299"/>
                  <a:pt x="11187" y="10492"/>
                </a:cubicBezTo>
                <a:cubicBezTo>
                  <a:pt x="10287" y="11264"/>
                  <a:pt x="9344" y="11992"/>
                  <a:pt x="8358" y="12678"/>
                </a:cubicBezTo>
                <a:cubicBezTo>
                  <a:pt x="8122" y="12850"/>
                  <a:pt x="7865" y="13021"/>
                  <a:pt x="7629" y="13171"/>
                </a:cubicBezTo>
                <a:cubicBezTo>
                  <a:pt x="8294" y="12635"/>
                  <a:pt x="8937" y="12078"/>
                  <a:pt x="9601" y="11521"/>
                </a:cubicBezTo>
                <a:cubicBezTo>
                  <a:pt x="10287" y="11007"/>
                  <a:pt x="10930" y="10471"/>
                  <a:pt x="11551" y="9892"/>
                </a:cubicBezTo>
                <a:close/>
                <a:moveTo>
                  <a:pt x="11582" y="9025"/>
                </a:moveTo>
                <a:lnTo>
                  <a:pt x="11582" y="9025"/>
                </a:lnTo>
                <a:cubicBezTo>
                  <a:pt x="10882" y="9715"/>
                  <a:pt x="10142" y="10347"/>
                  <a:pt x="9344" y="10921"/>
                </a:cubicBezTo>
                <a:cubicBezTo>
                  <a:pt x="8144" y="11842"/>
                  <a:pt x="6901" y="12678"/>
                  <a:pt x="5701" y="13578"/>
                </a:cubicBezTo>
                <a:cubicBezTo>
                  <a:pt x="5572" y="13385"/>
                  <a:pt x="5465" y="13192"/>
                  <a:pt x="5358" y="13021"/>
                </a:cubicBezTo>
                <a:cubicBezTo>
                  <a:pt x="7751" y="12265"/>
                  <a:pt x="9672" y="10584"/>
                  <a:pt x="11582" y="9025"/>
                </a:cubicBezTo>
                <a:close/>
                <a:moveTo>
                  <a:pt x="12409" y="8435"/>
                </a:moveTo>
                <a:lnTo>
                  <a:pt x="12409" y="8435"/>
                </a:lnTo>
                <a:cubicBezTo>
                  <a:pt x="12259" y="8692"/>
                  <a:pt x="12108" y="8971"/>
                  <a:pt x="11958" y="9228"/>
                </a:cubicBezTo>
                <a:lnTo>
                  <a:pt x="11830" y="9314"/>
                </a:lnTo>
                <a:cubicBezTo>
                  <a:pt x="11787" y="9314"/>
                  <a:pt x="11723" y="9356"/>
                  <a:pt x="11637" y="9485"/>
                </a:cubicBezTo>
                <a:cubicBezTo>
                  <a:pt x="10930" y="10106"/>
                  <a:pt x="10244" y="10707"/>
                  <a:pt x="9537" y="11307"/>
                </a:cubicBezTo>
                <a:cubicBezTo>
                  <a:pt x="8830" y="11842"/>
                  <a:pt x="8080" y="12335"/>
                  <a:pt x="7329" y="12785"/>
                </a:cubicBezTo>
                <a:cubicBezTo>
                  <a:pt x="6837" y="13085"/>
                  <a:pt x="6344" y="13321"/>
                  <a:pt x="5829" y="13578"/>
                </a:cubicBezTo>
                <a:cubicBezTo>
                  <a:pt x="6344" y="13300"/>
                  <a:pt x="6815" y="13000"/>
                  <a:pt x="7287" y="12657"/>
                </a:cubicBezTo>
                <a:cubicBezTo>
                  <a:pt x="9108" y="11371"/>
                  <a:pt x="10930" y="10085"/>
                  <a:pt x="12409" y="8435"/>
                </a:cubicBezTo>
                <a:close/>
                <a:moveTo>
                  <a:pt x="7972" y="12635"/>
                </a:moveTo>
                <a:lnTo>
                  <a:pt x="7972" y="12635"/>
                </a:lnTo>
                <a:cubicBezTo>
                  <a:pt x="7351" y="13171"/>
                  <a:pt x="6729" y="13685"/>
                  <a:pt x="6086" y="14200"/>
                </a:cubicBezTo>
                <a:cubicBezTo>
                  <a:pt x="6001" y="14050"/>
                  <a:pt x="5915" y="13921"/>
                  <a:pt x="5829" y="13793"/>
                </a:cubicBezTo>
                <a:cubicBezTo>
                  <a:pt x="6558" y="13450"/>
                  <a:pt x="7287" y="13064"/>
                  <a:pt x="7972" y="12635"/>
                </a:cubicBezTo>
                <a:close/>
                <a:moveTo>
                  <a:pt x="10844" y="11071"/>
                </a:moveTo>
                <a:lnTo>
                  <a:pt x="10823" y="11092"/>
                </a:lnTo>
                <a:cubicBezTo>
                  <a:pt x="9387" y="12335"/>
                  <a:pt x="7929" y="13643"/>
                  <a:pt x="6601" y="14993"/>
                </a:cubicBezTo>
                <a:lnTo>
                  <a:pt x="6215" y="14371"/>
                </a:lnTo>
                <a:cubicBezTo>
                  <a:pt x="7801" y="13342"/>
                  <a:pt x="9344" y="12250"/>
                  <a:pt x="10844" y="11071"/>
                </a:cubicBezTo>
                <a:close/>
                <a:moveTo>
                  <a:pt x="8380" y="13621"/>
                </a:moveTo>
                <a:lnTo>
                  <a:pt x="8337" y="13664"/>
                </a:lnTo>
                <a:cubicBezTo>
                  <a:pt x="7887" y="14135"/>
                  <a:pt x="7415" y="14564"/>
                  <a:pt x="6922" y="14971"/>
                </a:cubicBezTo>
                <a:lnTo>
                  <a:pt x="6687" y="15143"/>
                </a:lnTo>
                <a:lnTo>
                  <a:pt x="6687" y="15121"/>
                </a:lnTo>
                <a:cubicBezTo>
                  <a:pt x="6837" y="14993"/>
                  <a:pt x="7265" y="14628"/>
                  <a:pt x="7351" y="14543"/>
                </a:cubicBezTo>
                <a:cubicBezTo>
                  <a:pt x="7694" y="14221"/>
                  <a:pt x="8037" y="13921"/>
                  <a:pt x="8380" y="13621"/>
                </a:cubicBezTo>
                <a:close/>
                <a:moveTo>
                  <a:pt x="9708" y="12678"/>
                </a:moveTo>
                <a:lnTo>
                  <a:pt x="9708" y="12678"/>
                </a:lnTo>
                <a:cubicBezTo>
                  <a:pt x="8765" y="13471"/>
                  <a:pt x="8058" y="14843"/>
                  <a:pt x="7137" y="15807"/>
                </a:cubicBezTo>
                <a:lnTo>
                  <a:pt x="6772" y="15271"/>
                </a:lnTo>
                <a:cubicBezTo>
                  <a:pt x="7887" y="14564"/>
                  <a:pt x="8680" y="13493"/>
                  <a:pt x="9708" y="12678"/>
                </a:cubicBezTo>
                <a:close/>
                <a:moveTo>
                  <a:pt x="8251" y="14821"/>
                </a:moveTo>
                <a:cubicBezTo>
                  <a:pt x="7951" y="15250"/>
                  <a:pt x="7629" y="15678"/>
                  <a:pt x="7308" y="16086"/>
                </a:cubicBezTo>
                <a:lnTo>
                  <a:pt x="7244" y="15978"/>
                </a:lnTo>
                <a:cubicBezTo>
                  <a:pt x="7608" y="15614"/>
                  <a:pt x="7929" y="15228"/>
                  <a:pt x="8251" y="14821"/>
                </a:cubicBezTo>
                <a:close/>
                <a:moveTo>
                  <a:pt x="3360" y="0"/>
                </a:moveTo>
                <a:cubicBezTo>
                  <a:pt x="2173" y="0"/>
                  <a:pt x="1058" y="745"/>
                  <a:pt x="686" y="1941"/>
                </a:cubicBezTo>
                <a:cubicBezTo>
                  <a:pt x="0" y="3892"/>
                  <a:pt x="943" y="6292"/>
                  <a:pt x="1757" y="8028"/>
                </a:cubicBezTo>
                <a:cubicBezTo>
                  <a:pt x="3215" y="11178"/>
                  <a:pt x="5036" y="13985"/>
                  <a:pt x="6879" y="16879"/>
                </a:cubicBezTo>
                <a:cubicBezTo>
                  <a:pt x="6901" y="16943"/>
                  <a:pt x="6922" y="16986"/>
                  <a:pt x="6965" y="17029"/>
                </a:cubicBezTo>
                <a:cubicBezTo>
                  <a:pt x="7044" y="17117"/>
                  <a:pt x="7155" y="17161"/>
                  <a:pt x="7266" y="17161"/>
                </a:cubicBezTo>
                <a:cubicBezTo>
                  <a:pt x="7396" y="17161"/>
                  <a:pt x="7527" y="17101"/>
                  <a:pt x="7608" y="16986"/>
                </a:cubicBezTo>
                <a:lnTo>
                  <a:pt x="7629" y="16986"/>
                </a:lnTo>
                <a:cubicBezTo>
                  <a:pt x="9773" y="14135"/>
                  <a:pt x="11808" y="11242"/>
                  <a:pt x="13480" y="8113"/>
                </a:cubicBezTo>
                <a:cubicBezTo>
                  <a:pt x="14402" y="6399"/>
                  <a:pt x="15366" y="4384"/>
                  <a:pt x="15152" y="2370"/>
                </a:cubicBezTo>
                <a:cubicBezTo>
                  <a:pt x="14987" y="921"/>
                  <a:pt x="13769" y="162"/>
                  <a:pt x="12454" y="162"/>
                </a:cubicBezTo>
                <a:cubicBezTo>
                  <a:pt x="12233" y="162"/>
                  <a:pt x="12009" y="184"/>
                  <a:pt x="11787" y="227"/>
                </a:cubicBezTo>
                <a:cubicBezTo>
                  <a:pt x="9580" y="655"/>
                  <a:pt x="8508" y="2584"/>
                  <a:pt x="7608" y="4470"/>
                </a:cubicBezTo>
                <a:cubicBezTo>
                  <a:pt x="6944" y="2927"/>
                  <a:pt x="6151" y="934"/>
                  <a:pt x="4522" y="248"/>
                </a:cubicBezTo>
                <a:cubicBezTo>
                  <a:pt x="4143" y="80"/>
                  <a:pt x="3748" y="0"/>
                  <a:pt x="336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3A4EB4"/>
              </a:solidFill>
            </a:endParaRPr>
          </a:p>
        </p:txBody>
      </p:sp>
      <p:sp>
        <p:nvSpPr>
          <p:cNvPr id="3630" name="Google Shape;3630;p31"/>
          <p:cNvSpPr/>
          <p:nvPr/>
        </p:nvSpPr>
        <p:spPr>
          <a:xfrm rot="2700000">
            <a:off x="3174680" y="4242417"/>
            <a:ext cx="161602" cy="417347"/>
          </a:xfrm>
          <a:custGeom>
            <a:rect b="b" l="l" r="r" t="t"/>
            <a:pathLst>
              <a:path extrusionOk="0" h="25353" w="9817">
                <a:moveTo>
                  <a:pt x="5909" y="0"/>
                </a:moveTo>
                <a:cubicBezTo>
                  <a:pt x="4256" y="0"/>
                  <a:pt x="2674" y="1636"/>
                  <a:pt x="1908" y="2935"/>
                </a:cubicBezTo>
                <a:cubicBezTo>
                  <a:pt x="1094" y="4307"/>
                  <a:pt x="879" y="6043"/>
                  <a:pt x="687" y="7586"/>
                </a:cubicBezTo>
                <a:cubicBezTo>
                  <a:pt x="408" y="9729"/>
                  <a:pt x="301" y="11894"/>
                  <a:pt x="44" y="14037"/>
                </a:cubicBezTo>
                <a:cubicBezTo>
                  <a:pt x="1" y="14294"/>
                  <a:pt x="183" y="14422"/>
                  <a:pt x="384" y="14422"/>
                </a:cubicBezTo>
                <a:cubicBezTo>
                  <a:pt x="585" y="14422"/>
                  <a:pt x="804" y="14294"/>
                  <a:pt x="837" y="14037"/>
                </a:cubicBezTo>
                <a:cubicBezTo>
                  <a:pt x="1244" y="10608"/>
                  <a:pt x="944" y="6472"/>
                  <a:pt x="2594" y="3343"/>
                </a:cubicBezTo>
                <a:cubicBezTo>
                  <a:pt x="3237" y="2100"/>
                  <a:pt x="4480" y="878"/>
                  <a:pt x="5959" y="857"/>
                </a:cubicBezTo>
                <a:cubicBezTo>
                  <a:pt x="5975" y="856"/>
                  <a:pt x="5991" y="856"/>
                  <a:pt x="6007" y="856"/>
                </a:cubicBezTo>
                <a:cubicBezTo>
                  <a:pt x="7856" y="856"/>
                  <a:pt x="8511" y="3269"/>
                  <a:pt x="8745" y="4693"/>
                </a:cubicBezTo>
                <a:cubicBezTo>
                  <a:pt x="9280" y="7800"/>
                  <a:pt x="9002" y="11143"/>
                  <a:pt x="8787" y="14251"/>
                </a:cubicBezTo>
                <a:cubicBezTo>
                  <a:pt x="8659" y="15923"/>
                  <a:pt x="8573" y="17594"/>
                  <a:pt x="8423" y="19266"/>
                </a:cubicBezTo>
                <a:cubicBezTo>
                  <a:pt x="8252" y="21044"/>
                  <a:pt x="8102" y="23188"/>
                  <a:pt x="6494" y="24281"/>
                </a:cubicBezTo>
                <a:cubicBezTo>
                  <a:pt x="6109" y="24542"/>
                  <a:pt x="5775" y="24653"/>
                  <a:pt x="5486" y="24653"/>
                </a:cubicBezTo>
                <a:cubicBezTo>
                  <a:pt x="4185" y="24653"/>
                  <a:pt x="3796" y="22393"/>
                  <a:pt x="3708" y="21323"/>
                </a:cubicBezTo>
                <a:cubicBezTo>
                  <a:pt x="3558" y="19673"/>
                  <a:pt x="3344" y="18044"/>
                  <a:pt x="3258" y="16373"/>
                </a:cubicBezTo>
                <a:cubicBezTo>
                  <a:pt x="3173" y="14101"/>
                  <a:pt x="3215" y="11829"/>
                  <a:pt x="3751" y="9622"/>
                </a:cubicBezTo>
                <a:cubicBezTo>
                  <a:pt x="3837" y="9215"/>
                  <a:pt x="3987" y="8807"/>
                  <a:pt x="4201" y="8443"/>
                </a:cubicBezTo>
                <a:cubicBezTo>
                  <a:pt x="4400" y="8093"/>
                  <a:pt x="4652" y="7953"/>
                  <a:pt x="4920" y="7953"/>
                </a:cubicBezTo>
                <a:cubicBezTo>
                  <a:pt x="5716" y="7953"/>
                  <a:pt x="6650" y="9200"/>
                  <a:pt x="6730" y="9858"/>
                </a:cubicBezTo>
                <a:cubicBezTo>
                  <a:pt x="6794" y="10608"/>
                  <a:pt x="6794" y="11358"/>
                  <a:pt x="6730" y="12108"/>
                </a:cubicBezTo>
                <a:cubicBezTo>
                  <a:pt x="6666" y="14251"/>
                  <a:pt x="6666" y="16565"/>
                  <a:pt x="6066" y="18623"/>
                </a:cubicBezTo>
                <a:cubicBezTo>
                  <a:pt x="6014" y="18919"/>
                  <a:pt x="6242" y="19107"/>
                  <a:pt x="6473" y="19107"/>
                </a:cubicBezTo>
                <a:cubicBezTo>
                  <a:pt x="6627" y="19107"/>
                  <a:pt x="6782" y="19025"/>
                  <a:pt x="6859" y="18837"/>
                </a:cubicBezTo>
                <a:cubicBezTo>
                  <a:pt x="7459" y="16694"/>
                  <a:pt x="7459" y="14315"/>
                  <a:pt x="7544" y="12108"/>
                </a:cubicBezTo>
                <a:cubicBezTo>
                  <a:pt x="7587" y="10479"/>
                  <a:pt x="7780" y="7950"/>
                  <a:pt x="5723" y="7372"/>
                </a:cubicBezTo>
                <a:cubicBezTo>
                  <a:pt x="5464" y="7298"/>
                  <a:pt x="5229" y="7264"/>
                  <a:pt x="5014" y="7264"/>
                </a:cubicBezTo>
                <a:cubicBezTo>
                  <a:pt x="3220" y="7264"/>
                  <a:pt x="2888" y="9634"/>
                  <a:pt x="2658" y="11165"/>
                </a:cubicBezTo>
                <a:cubicBezTo>
                  <a:pt x="2230" y="14079"/>
                  <a:pt x="2422" y="17058"/>
                  <a:pt x="2765" y="19951"/>
                </a:cubicBezTo>
                <a:cubicBezTo>
                  <a:pt x="2979" y="21554"/>
                  <a:pt x="2873" y="25352"/>
                  <a:pt x="5338" y="25352"/>
                </a:cubicBezTo>
                <a:cubicBezTo>
                  <a:pt x="5345" y="25352"/>
                  <a:pt x="5352" y="25352"/>
                  <a:pt x="5358" y="25352"/>
                </a:cubicBezTo>
                <a:cubicBezTo>
                  <a:pt x="8530" y="25352"/>
                  <a:pt x="8980" y="21687"/>
                  <a:pt x="9237" y="19266"/>
                </a:cubicBezTo>
                <a:cubicBezTo>
                  <a:pt x="9645" y="15537"/>
                  <a:pt x="9816" y="11765"/>
                  <a:pt x="9773" y="8015"/>
                </a:cubicBezTo>
                <a:cubicBezTo>
                  <a:pt x="9709" y="5379"/>
                  <a:pt x="9752" y="2121"/>
                  <a:pt x="7330" y="449"/>
                </a:cubicBezTo>
                <a:cubicBezTo>
                  <a:pt x="6862" y="134"/>
                  <a:pt x="6383" y="0"/>
                  <a:pt x="590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1" name="Google Shape;3631;p31"/>
          <p:cNvSpPr/>
          <p:nvPr/>
        </p:nvSpPr>
        <p:spPr>
          <a:xfrm rot="-1304801">
            <a:off x="337878" y="3134649"/>
            <a:ext cx="167396" cy="170866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2" name="Google Shape;3632;p31"/>
          <p:cNvSpPr/>
          <p:nvPr/>
        </p:nvSpPr>
        <p:spPr>
          <a:xfrm rot="-1304801">
            <a:off x="1547427" y="4535596"/>
            <a:ext cx="44022" cy="36288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3" name="Google Shape;3633;p31"/>
          <p:cNvSpPr/>
          <p:nvPr/>
        </p:nvSpPr>
        <p:spPr>
          <a:xfrm rot="-1304801">
            <a:off x="802765" y="2368694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4" name="Google Shape;3634;p31"/>
          <p:cNvSpPr/>
          <p:nvPr/>
        </p:nvSpPr>
        <p:spPr>
          <a:xfrm rot="-1304801">
            <a:off x="317253" y="2494421"/>
            <a:ext cx="39527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5" name="Google Shape;3635;p31"/>
          <p:cNvSpPr/>
          <p:nvPr/>
        </p:nvSpPr>
        <p:spPr>
          <a:xfrm rot="-1304801">
            <a:off x="746950" y="3064862"/>
            <a:ext cx="42865" cy="38271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6" name="Google Shape;3636;p31"/>
          <p:cNvSpPr/>
          <p:nvPr/>
        </p:nvSpPr>
        <p:spPr>
          <a:xfrm rot="-1304801">
            <a:off x="1042377" y="2770806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7" name="Google Shape;3637;p31"/>
          <p:cNvSpPr/>
          <p:nvPr/>
        </p:nvSpPr>
        <p:spPr>
          <a:xfrm rot="-1304801">
            <a:off x="468039" y="3987956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8" name="Google Shape;3638;p31"/>
          <p:cNvSpPr/>
          <p:nvPr/>
        </p:nvSpPr>
        <p:spPr>
          <a:xfrm rot="-1304801">
            <a:off x="699123" y="4381844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9" name="Google Shape;3639;p31"/>
          <p:cNvSpPr/>
          <p:nvPr/>
        </p:nvSpPr>
        <p:spPr>
          <a:xfrm>
            <a:off x="1037675" y="3592602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0" name="Google Shape;3640;p31"/>
          <p:cNvSpPr/>
          <p:nvPr/>
        </p:nvSpPr>
        <p:spPr>
          <a:xfrm>
            <a:off x="2428350" y="406275"/>
            <a:ext cx="536593" cy="504911"/>
          </a:xfrm>
          <a:custGeom>
            <a:rect b="b" l="l" r="r" t="t"/>
            <a:pathLst>
              <a:path extrusionOk="0" h="10716" w="11389">
                <a:moveTo>
                  <a:pt x="5490" y="0"/>
                </a:moveTo>
                <a:cubicBezTo>
                  <a:pt x="5367" y="0"/>
                  <a:pt x="5233" y="30"/>
                  <a:pt x="5086" y="94"/>
                </a:cubicBezTo>
                <a:cubicBezTo>
                  <a:pt x="3870" y="629"/>
                  <a:pt x="4016" y="2747"/>
                  <a:pt x="3702" y="3806"/>
                </a:cubicBezTo>
                <a:cubicBezTo>
                  <a:pt x="3683" y="3868"/>
                  <a:pt x="3727" y="3905"/>
                  <a:pt x="3774" y="3905"/>
                </a:cubicBezTo>
                <a:cubicBezTo>
                  <a:pt x="3807" y="3905"/>
                  <a:pt x="3842" y="3887"/>
                  <a:pt x="3859" y="3848"/>
                </a:cubicBezTo>
                <a:cubicBezTo>
                  <a:pt x="4299" y="2800"/>
                  <a:pt x="4163" y="1489"/>
                  <a:pt x="4908" y="566"/>
                </a:cubicBezTo>
                <a:cubicBezTo>
                  <a:pt x="5067" y="370"/>
                  <a:pt x="5222" y="290"/>
                  <a:pt x="5367" y="290"/>
                </a:cubicBezTo>
                <a:cubicBezTo>
                  <a:pt x="5843" y="290"/>
                  <a:pt x="6216" y="1147"/>
                  <a:pt x="6313" y="1573"/>
                </a:cubicBezTo>
                <a:cubicBezTo>
                  <a:pt x="6470" y="2233"/>
                  <a:pt x="6439" y="2925"/>
                  <a:pt x="6606" y="3576"/>
                </a:cubicBezTo>
                <a:cubicBezTo>
                  <a:pt x="6621" y="3639"/>
                  <a:pt x="6673" y="3674"/>
                  <a:pt x="6728" y="3674"/>
                </a:cubicBezTo>
                <a:cubicBezTo>
                  <a:pt x="6755" y="3674"/>
                  <a:pt x="6782" y="3666"/>
                  <a:pt x="6806" y="3649"/>
                </a:cubicBezTo>
                <a:cubicBezTo>
                  <a:pt x="6879" y="3783"/>
                  <a:pt x="7081" y="3811"/>
                  <a:pt x="7280" y="3811"/>
                </a:cubicBezTo>
                <a:cubicBezTo>
                  <a:pt x="7425" y="3811"/>
                  <a:pt x="7567" y="3796"/>
                  <a:pt x="7655" y="3796"/>
                </a:cubicBezTo>
                <a:cubicBezTo>
                  <a:pt x="8043" y="3784"/>
                  <a:pt x="8435" y="3760"/>
                  <a:pt x="8829" y="3760"/>
                </a:cubicBezTo>
                <a:cubicBezTo>
                  <a:pt x="9105" y="3760"/>
                  <a:pt x="9381" y="3772"/>
                  <a:pt x="9658" y="3806"/>
                </a:cubicBezTo>
                <a:cubicBezTo>
                  <a:pt x="10633" y="3943"/>
                  <a:pt x="10486" y="4614"/>
                  <a:pt x="9752" y="5075"/>
                </a:cubicBezTo>
                <a:cubicBezTo>
                  <a:pt x="9050" y="5516"/>
                  <a:pt x="8253" y="5788"/>
                  <a:pt x="7435" y="5893"/>
                </a:cubicBezTo>
                <a:cubicBezTo>
                  <a:pt x="7351" y="5904"/>
                  <a:pt x="7288" y="5967"/>
                  <a:pt x="7288" y="6050"/>
                </a:cubicBezTo>
                <a:cubicBezTo>
                  <a:pt x="7278" y="6071"/>
                  <a:pt x="7278" y="6103"/>
                  <a:pt x="7288" y="6124"/>
                </a:cubicBezTo>
                <a:cubicBezTo>
                  <a:pt x="7414" y="7057"/>
                  <a:pt x="7970" y="7875"/>
                  <a:pt x="8263" y="8756"/>
                </a:cubicBezTo>
                <a:cubicBezTo>
                  <a:pt x="8400" y="9183"/>
                  <a:pt x="8512" y="10380"/>
                  <a:pt x="7947" y="10380"/>
                </a:cubicBezTo>
                <a:cubicBezTo>
                  <a:pt x="7860" y="10380"/>
                  <a:pt x="7756" y="10352"/>
                  <a:pt x="7634" y="10287"/>
                </a:cubicBezTo>
                <a:cubicBezTo>
                  <a:pt x="7099" y="10004"/>
                  <a:pt x="6669" y="9448"/>
                  <a:pt x="6323" y="8976"/>
                </a:cubicBezTo>
                <a:cubicBezTo>
                  <a:pt x="6019" y="8588"/>
                  <a:pt x="5673" y="8106"/>
                  <a:pt x="5547" y="7613"/>
                </a:cubicBezTo>
                <a:cubicBezTo>
                  <a:pt x="5527" y="7547"/>
                  <a:pt x="5465" y="7505"/>
                  <a:pt x="5401" y="7505"/>
                </a:cubicBezTo>
                <a:cubicBezTo>
                  <a:pt x="5364" y="7505"/>
                  <a:pt x="5326" y="7519"/>
                  <a:pt x="5296" y="7550"/>
                </a:cubicBezTo>
                <a:cubicBezTo>
                  <a:pt x="4813" y="7928"/>
                  <a:pt x="4404" y="8410"/>
                  <a:pt x="3953" y="8829"/>
                </a:cubicBezTo>
                <a:cubicBezTo>
                  <a:pt x="3482" y="9291"/>
                  <a:pt x="2905" y="9930"/>
                  <a:pt x="2234" y="10088"/>
                </a:cubicBezTo>
                <a:cubicBezTo>
                  <a:pt x="2209" y="10094"/>
                  <a:pt x="2185" y="10097"/>
                  <a:pt x="2164" y="10097"/>
                </a:cubicBezTo>
                <a:cubicBezTo>
                  <a:pt x="1663" y="10097"/>
                  <a:pt x="2226" y="8497"/>
                  <a:pt x="2297" y="8326"/>
                </a:cubicBezTo>
                <a:cubicBezTo>
                  <a:pt x="2475" y="7854"/>
                  <a:pt x="2674" y="7393"/>
                  <a:pt x="2905" y="6952"/>
                </a:cubicBezTo>
                <a:cubicBezTo>
                  <a:pt x="3020" y="6711"/>
                  <a:pt x="3188" y="6292"/>
                  <a:pt x="3398" y="6134"/>
                </a:cubicBezTo>
                <a:cubicBezTo>
                  <a:pt x="3408" y="6124"/>
                  <a:pt x="3419" y="6103"/>
                  <a:pt x="3419" y="6092"/>
                </a:cubicBezTo>
                <a:cubicBezTo>
                  <a:pt x="3471" y="6040"/>
                  <a:pt x="3450" y="5956"/>
                  <a:pt x="3377" y="5925"/>
                </a:cubicBezTo>
                <a:cubicBezTo>
                  <a:pt x="2978" y="5715"/>
                  <a:pt x="0" y="5096"/>
                  <a:pt x="566" y="4373"/>
                </a:cubicBezTo>
                <a:cubicBezTo>
                  <a:pt x="870" y="3985"/>
                  <a:pt x="1825" y="4037"/>
                  <a:pt x="2265" y="4006"/>
                </a:cubicBezTo>
                <a:cubicBezTo>
                  <a:pt x="2493" y="3982"/>
                  <a:pt x="2727" y="3970"/>
                  <a:pt x="2958" y="3970"/>
                </a:cubicBezTo>
                <a:cubicBezTo>
                  <a:pt x="3035" y="3970"/>
                  <a:pt x="3112" y="3972"/>
                  <a:pt x="3188" y="3974"/>
                </a:cubicBezTo>
                <a:cubicBezTo>
                  <a:pt x="3345" y="3953"/>
                  <a:pt x="3502" y="3953"/>
                  <a:pt x="3660" y="3953"/>
                </a:cubicBezTo>
                <a:cubicBezTo>
                  <a:pt x="3660" y="3958"/>
                  <a:pt x="3662" y="3961"/>
                  <a:pt x="3665" y="3961"/>
                </a:cubicBezTo>
                <a:cubicBezTo>
                  <a:pt x="3668" y="3961"/>
                  <a:pt x="3670" y="3958"/>
                  <a:pt x="3670" y="3953"/>
                </a:cubicBezTo>
                <a:cubicBezTo>
                  <a:pt x="3702" y="3922"/>
                  <a:pt x="3691" y="3880"/>
                  <a:pt x="3691" y="3838"/>
                </a:cubicBezTo>
                <a:cubicBezTo>
                  <a:pt x="3670" y="3785"/>
                  <a:pt x="3639" y="3754"/>
                  <a:pt x="3597" y="3743"/>
                </a:cubicBezTo>
                <a:cubicBezTo>
                  <a:pt x="3343" y="3656"/>
                  <a:pt x="3056" y="3625"/>
                  <a:pt x="2762" y="3625"/>
                </a:cubicBezTo>
                <a:cubicBezTo>
                  <a:pt x="2314" y="3625"/>
                  <a:pt x="1850" y="3697"/>
                  <a:pt x="1458" y="3754"/>
                </a:cubicBezTo>
                <a:cubicBezTo>
                  <a:pt x="965" y="3827"/>
                  <a:pt x="273" y="3869"/>
                  <a:pt x="168" y="4488"/>
                </a:cubicBezTo>
                <a:cubicBezTo>
                  <a:pt x="84" y="5012"/>
                  <a:pt x="828" y="5348"/>
                  <a:pt x="1195" y="5505"/>
                </a:cubicBezTo>
                <a:cubicBezTo>
                  <a:pt x="1804" y="5778"/>
                  <a:pt x="2433" y="5977"/>
                  <a:pt x="3083" y="6124"/>
                </a:cubicBezTo>
                <a:cubicBezTo>
                  <a:pt x="2643" y="6438"/>
                  <a:pt x="2265" y="7560"/>
                  <a:pt x="2150" y="7844"/>
                </a:cubicBezTo>
                <a:cubicBezTo>
                  <a:pt x="1919" y="8378"/>
                  <a:pt x="1279" y="9689"/>
                  <a:pt x="1814" y="10245"/>
                </a:cubicBezTo>
                <a:cubicBezTo>
                  <a:pt x="1924" y="10360"/>
                  <a:pt x="2054" y="10407"/>
                  <a:pt x="2193" y="10407"/>
                </a:cubicBezTo>
                <a:cubicBezTo>
                  <a:pt x="2635" y="10407"/>
                  <a:pt x="3168" y="9934"/>
                  <a:pt x="3440" y="9710"/>
                </a:cubicBezTo>
                <a:cubicBezTo>
                  <a:pt x="4111" y="9165"/>
                  <a:pt x="4666" y="8473"/>
                  <a:pt x="5327" y="7917"/>
                </a:cubicBezTo>
                <a:cubicBezTo>
                  <a:pt x="5516" y="8441"/>
                  <a:pt x="5904" y="8934"/>
                  <a:pt x="6229" y="9354"/>
                </a:cubicBezTo>
                <a:cubicBezTo>
                  <a:pt x="6638" y="9867"/>
                  <a:pt x="7152" y="10518"/>
                  <a:pt x="7802" y="10696"/>
                </a:cubicBezTo>
                <a:cubicBezTo>
                  <a:pt x="7858" y="10710"/>
                  <a:pt x="7911" y="10716"/>
                  <a:pt x="7961" y="10716"/>
                </a:cubicBezTo>
                <a:cubicBezTo>
                  <a:pt x="8412" y="10716"/>
                  <a:pt x="8645" y="10200"/>
                  <a:pt x="8683" y="9794"/>
                </a:cubicBezTo>
                <a:cubicBezTo>
                  <a:pt x="8798" y="8483"/>
                  <a:pt x="7844" y="7424"/>
                  <a:pt x="7603" y="6187"/>
                </a:cubicBezTo>
                <a:cubicBezTo>
                  <a:pt x="8662" y="6166"/>
                  <a:pt x="11388" y="5054"/>
                  <a:pt x="10591" y="3911"/>
                </a:cubicBezTo>
                <a:cubicBezTo>
                  <a:pt x="10305" y="3495"/>
                  <a:pt x="9616" y="3459"/>
                  <a:pt x="9090" y="3459"/>
                </a:cubicBezTo>
                <a:cubicBezTo>
                  <a:pt x="8981" y="3459"/>
                  <a:pt x="8878" y="3460"/>
                  <a:pt x="8788" y="3460"/>
                </a:cubicBezTo>
                <a:cubicBezTo>
                  <a:pt x="8158" y="3471"/>
                  <a:pt x="7498" y="3481"/>
                  <a:pt x="6869" y="3534"/>
                </a:cubicBezTo>
                <a:cubicBezTo>
                  <a:pt x="6869" y="3523"/>
                  <a:pt x="6869" y="3513"/>
                  <a:pt x="6869" y="3502"/>
                </a:cubicBezTo>
                <a:cubicBezTo>
                  <a:pt x="6754" y="2808"/>
                  <a:pt x="6683" y="0"/>
                  <a:pt x="54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41" name="Google Shape;3641;p31"/>
          <p:cNvGrpSpPr/>
          <p:nvPr/>
        </p:nvGrpSpPr>
        <p:grpSpPr>
          <a:xfrm>
            <a:off x="8165168" y="94804"/>
            <a:ext cx="902951" cy="622464"/>
            <a:chOff x="8165168" y="94804"/>
            <a:chExt cx="902951" cy="622464"/>
          </a:xfrm>
        </p:grpSpPr>
        <p:sp>
          <p:nvSpPr>
            <p:cNvPr id="3642" name="Google Shape;3642;p31"/>
            <p:cNvSpPr/>
            <p:nvPr/>
          </p:nvSpPr>
          <p:spPr>
            <a:xfrm rot="1272380">
              <a:off x="8212164" y="178635"/>
              <a:ext cx="300547" cy="316106"/>
            </a:xfrm>
            <a:custGeom>
              <a:rect b="b" l="l" r="r" t="t"/>
              <a:pathLst>
                <a:path extrusionOk="0" h="6034" w="5737">
                  <a:moveTo>
                    <a:pt x="1972" y="341"/>
                  </a:moveTo>
                  <a:cubicBezTo>
                    <a:pt x="2245" y="446"/>
                    <a:pt x="2465" y="676"/>
                    <a:pt x="2664" y="886"/>
                  </a:cubicBezTo>
                  <a:cubicBezTo>
                    <a:pt x="2863" y="1085"/>
                    <a:pt x="3062" y="1473"/>
                    <a:pt x="3304" y="1589"/>
                  </a:cubicBezTo>
                  <a:cubicBezTo>
                    <a:pt x="3320" y="1594"/>
                    <a:pt x="3337" y="1597"/>
                    <a:pt x="3354" y="1597"/>
                  </a:cubicBezTo>
                  <a:cubicBezTo>
                    <a:pt x="3402" y="1597"/>
                    <a:pt x="3448" y="1575"/>
                    <a:pt x="3471" y="1536"/>
                  </a:cubicBezTo>
                  <a:cubicBezTo>
                    <a:pt x="3494" y="1552"/>
                    <a:pt x="3523" y="1561"/>
                    <a:pt x="3553" y="1561"/>
                  </a:cubicBezTo>
                  <a:cubicBezTo>
                    <a:pt x="3564" y="1561"/>
                    <a:pt x="3576" y="1560"/>
                    <a:pt x="3587" y="1557"/>
                  </a:cubicBezTo>
                  <a:cubicBezTo>
                    <a:pt x="4080" y="1431"/>
                    <a:pt x="4510" y="1106"/>
                    <a:pt x="4971" y="865"/>
                  </a:cubicBezTo>
                  <a:lnTo>
                    <a:pt x="4971" y="865"/>
                  </a:lnTo>
                  <a:cubicBezTo>
                    <a:pt x="4835" y="1442"/>
                    <a:pt x="4520" y="1945"/>
                    <a:pt x="4216" y="2449"/>
                  </a:cubicBezTo>
                  <a:cubicBezTo>
                    <a:pt x="4153" y="2554"/>
                    <a:pt x="4237" y="2679"/>
                    <a:pt x="4352" y="2679"/>
                  </a:cubicBezTo>
                  <a:cubicBezTo>
                    <a:pt x="4268" y="2711"/>
                    <a:pt x="4226" y="2816"/>
                    <a:pt x="4279" y="2889"/>
                  </a:cubicBezTo>
                  <a:cubicBezTo>
                    <a:pt x="4656" y="3382"/>
                    <a:pt x="5139" y="3843"/>
                    <a:pt x="5359" y="4441"/>
                  </a:cubicBezTo>
                  <a:cubicBezTo>
                    <a:pt x="4772" y="4368"/>
                    <a:pt x="4205" y="4231"/>
                    <a:pt x="3629" y="4126"/>
                  </a:cubicBezTo>
                  <a:cubicBezTo>
                    <a:pt x="3601" y="4099"/>
                    <a:pt x="3567" y="4085"/>
                    <a:pt x="3534" y="4085"/>
                  </a:cubicBezTo>
                  <a:cubicBezTo>
                    <a:pt x="3493" y="4085"/>
                    <a:pt x="3453" y="4107"/>
                    <a:pt x="3430" y="4147"/>
                  </a:cubicBezTo>
                  <a:cubicBezTo>
                    <a:pt x="3073" y="4661"/>
                    <a:pt x="2790" y="5207"/>
                    <a:pt x="2318" y="5647"/>
                  </a:cubicBezTo>
                  <a:cubicBezTo>
                    <a:pt x="2035" y="4923"/>
                    <a:pt x="2129" y="4085"/>
                    <a:pt x="2066" y="3340"/>
                  </a:cubicBezTo>
                  <a:cubicBezTo>
                    <a:pt x="2066" y="3309"/>
                    <a:pt x="2056" y="3288"/>
                    <a:pt x="2035" y="3267"/>
                  </a:cubicBezTo>
                  <a:cubicBezTo>
                    <a:pt x="2035" y="3214"/>
                    <a:pt x="1993" y="3172"/>
                    <a:pt x="1951" y="3162"/>
                  </a:cubicBezTo>
                  <a:cubicBezTo>
                    <a:pt x="1689" y="3109"/>
                    <a:pt x="1416" y="3109"/>
                    <a:pt x="1154" y="3078"/>
                  </a:cubicBezTo>
                  <a:cubicBezTo>
                    <a:pt x="955" y="3046"/>
                    <a:pt x="745" y="3004"/>
                    <a:pt x="546" y="2973"/>
                  </a:cubicBezTo>
                  <a:cubicBezTo>
                    <a:pt x="934" y="2690"/>
                    <a:pt x="1332" y="2417"/>
                    <a:pt x="1731" y="2145"/>
                  </a:cubicBezTo>
                  <a:cubicBezTo>
                    <a:pt x="1752" y="2134"/>
                    <a:pt x="1762" y="2124"/>
                    <a:pt x="1773" y="2113"/>
                  </a:cubicBezTo>
                  <a:cubicBezTo>
                    <a:pt x="1815" y="2103"/>
                    <a:pt x="1857" y="2061"/>
                    <a:pt x="1857" y="2008"/>
                  </a:cubicBezTo>
                  <a:cubicBezTo>
                    <a:pt x="1867" y="1452"/>
                    <a:pt x="1909" y="897"/>
                    <a:pt x="1972" y="341"/>
                  </a:cubicBezTo>
                  <a:close/>
                  <a:moveTo>
                    <a:pt x="1865" y="1"/>
                  </a:moveTo>
                  <a:cubicBezTo>
                    <a:pt x="1801" y="1"/>
                    <a:pt x="1738" y="48"/>
                    <a:pt x="1720" y="110"/>
                  </a:cubicBezTo>
                  <a:cubicBezTo>
                    <a:pt x="1615" y="729"/>
                    <a:pt x="1584" y="1358"/>
                    <a:pt x="1626" y="1977"/>
                  </a:cubicBezTo>
                  <a:cubicBezTo>
                    <a:pt x="1091" y="2239"/>
                    <a:pt x="577" y="2554"/>
                    <a:pt x="105" y="2910"/>
                  </a:cubicBezTo>
                  <a:cubicBezTo>
                    <a:pt x="11" y="2983"/>
                    <a:pt x="0" y="3162"/>
                    <a:pt x="137" y="3193"/>
                  </a:cubicBezTo>
                  <a:cubicBezTo>
                    <a:pt x="593" y="3281"/>
                    <a:pt x="1116" y="3420"/>
                    <a:pt x="1600" y="3420"/>
                  </a:cubicBezTo>
                  <a:cubicBezTo>
                    <a:pt x="1694" y="3420"/>
                    <a:pt x="1787" y="3415"/>
                    <a:pt x="1878" y="3403"/>
                  </a:cubicBezTo>
                  <a:lnTo>
                    <a:pt x="1878" y="3403"/>
                  </a:lnTo>
                  <a:cubicBezTo>
                    <a:pt x="1815" y="4242"/>
                    <a:pt x="1762" y="5186"/>
                    <a:pt x="2140" y="5962"/>
                  </a:cubicBezTo>
                  <a:cubicBezTo>
                    <a:pt x="2170" y="6010"/>
                    <a:pt x="2217" y="6034"/>
                    <a:pt x="2265" y="6034"/>
                  </a:cubicBezTo>
                  <a:cubicBezTo>
                    <a:pt x="2302" y="6034"/>
                    <a:pt x="2339" y="6020"/>
                    <a:pt x="2370" y="5993"/>
                  </a:cubicBezTo>
                  <a:cubicBezTo>
                    <a:pt x="2853" y="5605"/>
                    <a:pt x="3419" y="4955"/>
                    <a:pt x="3629" y="4336"/>
                  </a:cubicBezTo>
                  <a:cubicBezTo>
                    <a:pt x="4258" y="4546"/>
                    <a:pt x="4908" y="4693"/>
                    <a:pt x="5569" y="4756"/>
                  </a:cubicBezTo>
                  <a:cubicBezTo>
                    <a:pt x="5663" y="4756"/>
                    <a:pt x="5737" y="4672"/>
                    <a:pt x="5716" y="4577"/>
                  </a:cubicBezTo>
                  <a:cubicBezTo>
                    <a:pt x="5548" y="3843"/>
                    <a:pt x="4981" y="3277"/>
                    <a:pt x="4520" y="2711"/>
                  </a:cubicBezTo>
                  <a:cubicBezTo>
                    <a:pt x="4499" y="2679"/>
                    <a:pt x="4457" y="2669"/>
                    <a:pt x="4426" y="2669"/>
                  </a:cubicBezTo>
                  <a:cubicBezTo>
                    <a:pt x="4447" y="2648"/>
                    <a:pt x="4468" y="2627"/>
                    <a:pt x="4489" y="2606"/>
                  </a:cubicBezTo>
                  <a:cubicBezTo>
                    <a:pt x="4866" y="1977"/>
                    <a:pt x="5233" y="1358"/>
                    <a:pt x="5307" y="614"/>
                  </a:cubicBezTo>
                  <a:cubicBezTo>
                    <a:pt x="5323" y="517"/>
                    <a:pt x="5241" y="476"/>
                    <a:pt x="5164" y="476"/>
                  </a:cubicBezTo>
                  <a:cubicBezTo>
                    <a:pt x="5140" y="476"/>
                    <a:pt x="5117" y="480"/>
                    <a:pt x="5097" y="488"/>
                  </a:cubicBezTo>
                  <a:cubicBezTo>
                    <a:pt x="4552" y="718"/>
                    <a:pt x="4080" y="1096"/>
                    <a:pt x="3524" y="1306"/>
                  </a:cubicBezTo>
                  <a:cubicBezTo>
                    <a:pt x="3492" y="1306"/>
                    <a:pt x="3461" y="1327"/>
                    <a:pt x="3450" y="1358"/>
                  </a:cubicBezTo>
                  <a:cubicBezTo>
                    <a:pt x="3335" y="1085"/>
                    <a:pt x="2989" y="802"/>
                    <a:pt x="2800" y="603"/>
                  </a:cubicBezTo>
                  <a:cubicBezTo>
                    <a:pt x="2559" y="351"/>
                    <a:pt x="2255" y="68"/>
                    <a:pt x="1898" y="5"/>
                  </a:cubicBezTo>
                  <a:cubicBezTo>
                    <a:pt x="1887" y="2"/>
                    <a:pt x="1876" y="1"/>
                    <a:pt x="18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31"/>
            <p:cNvSpPr/>
            <p:nvPr/>
          </p:nvSpPr>
          <p:spPr>
            <a:xfrm rot="1272380">
              <a:off x="8404258" y="198686"/>
              <a:ext cx="630745" cy="301176"/>
            </a:xfrm>
            <a:custGeom>
              <a:rect b="b" l="l" r="r" t="t"/>
              <a:pathLst>
                <a:path extrusionOk="0" h="5749" w="12040">
                  <a:moveTo>
                    <a:pt x="5455" y="1"/>
                  </a:moveTo>
                  <a:cubicBezTo>
                    <a:pt x="4734" y="1"/>
                    <a:pt x="4013" y="130"/>
                    <a:pt x="3325" y="386"/>
                  </a:cubicBezTo>
                  <a:cubicBezTo>
                    <a:pt x="2109" y="857"/>
                    <a:pt x="1060" y="1822"/>
                    <a:pt x="96" y="2682"/>
                  </a:cubicBezTo>
                  <a:cubicBezTo>
                    <a:pt x="1" y="2760"/>
                    <a:pt x="90" y="2916"/>
                    <a:pt x="195" y="2916"/>
                  </a:cubicBezTo>
                  <a:cubicBezTo>
                    <a:pt x="218" y="2916"/>
                    <a:pt x="241" y="2908"/>
                    <a:pt x="263" y="2892"/>
                  </a:cubicBezTo>
                  <a:cubicBezTo>
                    <a:pt x="1218" y="2200"/>
                    <a:pt x="2067" y="1371"/>
                    <a:pt x="3126" y="836"/>
                  </a:cubicBezTo>
                  <a:cubicBezTo>
                    <a:pt x="3817" y="485"/>
                    <a:pt x="4581" y="337"/>
                    <a:pt x="5348" y="337"/>
                  </a:cubicBezTo>
                  <a:cubicBezTo>
                    <a:pt x="5908" y="337"/>
                    <a:pt x="6470" y="416"/>
                    <a:pt x="7006" y="553"/>
                  </a:cubicBezTo>
                  <a:cubicBezTo>
                    <a:pt x="9512" y="1204"/>
                    <a:pt x="11232" y="3175"/>
                    <a:pt x="11767" y="5650"/>
                  </a:cubicBezTo>
                  <a:cubicBezTo>
                    <a:pt x="11786" y="5717"/>
                    <a:pt x="11843" y="5749"/>
                    <a:pt x="11899" y="5749"/>
                  </a:cubicBezTo>
                  <a:cubicBezTo>
                    <a:pt x="11966" y="5749"/>
                    <a:pt x="12034" y="5704"/>
                    <a:pt x="12040" y="5618"/>
                  </a:cubicBezTo>
                  <a:cubicBezTo>
                    <a:pt x="11924" y="3039"/>
                    <a:pt x="9586" y="1004"/>
                    <a:pt x="7268" y="281"/>
                  </a:cubicBezTo>
                  <a:cubicBezTo>
                    <a:pt x="6677" y="93"/>
                    <a:pt x="6066" y="1"/>
                    <a:pt x="54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31"/>
            <p:cNvSpPr/>
            <p:nvPr/>
          </p:nvSpPr>
          <p:spPr>
            <a:xfrm rot="1272380">
              <a:off x="8503675" y="292193"/>
              <a:ext cx="439636" cy="227466"/>
            </a:xfrm>
            <a:custGeom>
              <a:rect b="b" l="l" r="r" t="t"/>
              <a:pathLst>
                <a:path extrusionOk="0" h="4342" w="8392">
                  <a:moveTo>
                    <a:pt x="2575" y="1"/>
                  </a:moveTo>
                  <a:cubicBezTo>
                    <a:pt x="1700" y="1"/>
                    <a:pt x="825" y="221"/>
                    <a:pt x="66" y="672"/>
                  </a:cubicBezTo>
                  <a:cubicBezTo>
                    <a:pt x="0" y="719"/>
                    <a:pt x="36" y="834"/>
                    <a:pt x="112" y="834"/>
                  </a:cubicBezTo>
                  <a:cubicBezTo>
                    <a:pt x="121" y="834"/>
                    <a:pt x="130" y="833"/>
                    <a:pt x="140" y="829"/>
                  </a:cubicBezTo>
                  <a:cubicBezTo>
                    <a:pt x="983" y="541"/>
                    <a:pt x="1796" y="354"/>
                    <a:pt x="2604" y="354"/>
                  </a:cubicBezTo>
                  <a:cubicBezTo>
                    <a:pt x="3352" y="354"/>
                    <a:pt x="4097" y="514"/>
                    <a:pt x="4858" y="903"/>
                  </a:cubicBezTo>
                  <a:cubicBezTo>
                    <a:pt x="6368" y="1668"/>
                    <a:pt x="7155" y="2979"/>
                    <a:pt x="8109" y="4290"/>
                  </a:cubicBezTo>
                  <a:cubicBezTo>
                    <a:pt x="8138" y="4326"/>
                    <a:pt x="8182" y="4342"/>
                    <a:pt x="8226" y="4342"/>
                  </a:cubicBezTo>
                  <a:cubicBezTo>
                    <a:pt x="8311" y="4342"/>
                    <a:pt x="8392" y="4282"/>
                    <a:pt x="8350" y="4185"/>
                  </a:cubicBezTo>
                  <a:cubicBezTo>
                    <a:pt x="7753" y="2654"/>
                    <a:pt x="6316" y="1270"/>
                    <a:pt x="4869" y="536"/>
                  </a:cubicBezTo>
                  <a:cubicBezTo>
                    <a:pt x="4161" y="182"/>
                    <a:pt x="3368" y="1"/>
                    <a:pt x="25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31"/>
            <p:cNvSpPr/>
            <p:nvPr/>
          </p:nvSpPr>
          <p:spPr>
            <a:xfrm rot="1272380">
              <a:off x="8441322" y="373617"/>
              <a:ext cx="390706" cy="150928"/>
            </a:xfrm>
            <a:custGeom>
              <a:rect b="b" l="l" r="r" t="t"/>
              <a:pathLst>
                <a:path extrusionOk="0" h="2881" w="7458">
                  <a:moveTo>
                    <a:pt x="2669" y="1"/>
                  </a:moveTo>
                  <a:cubicBezTo>
                    <a:pt x="1739" y="1"/>
                    <a:pt x="818" y="260"/>
                    <a:pt x="70" y="839"/>
                  </a:cubicBezTo>
                  <a:cubicBezTo>
                    <a:pt x="1" y="891"/>
                    <a:pt x="68" y="1001"/>
                    <a:pt x="141" y="1001"/>
                  </a:cubicBezTo>
                  <a:cubicBezTo>
                    <a:pt x="156" y="1001"/>
                    <a:pt x="171" y="997"/>
                    <a:pt x="185" y="986"/>
                  </a:cubicBezTo>
                  <a:cubicBezTo>
                    <a:pt x="930" y="515"/>
                    <a:pt x="1749" y="305"/>
                    <a:pt x="2587" y="305"/>
                  </a:cubicBezTo>
                  <a:cubicBezTo>
                    <a:pt x="3094" y="305"/>
                    <a:pt x="3608" y="382"/>
                    <a:pt x="4118" y="524"/>
                  </a:cubicBezTo>
                  <a:cubicBezTo>
                    <a:pt x="4747" y="703"/>
                    <a:pt x="5334" y="996"/>
                    <a:pt x="5859" y="1374"/>
                  </a:cubicBezTo>
                  <a:cubicBezTo>
                    <a:pt x="6446" y="1783"/>
                    <a:pt x="6792" y="2318"/>
                    <a:pt x="7232" y="2852"/>
                  </a:cubicBezTo>
                  <a:cubicBezTo>
                    <a:pt x="7257" y="2872"/>
                    <a:pt x="7284" y="2880"/>
                    <a:pt x="7311" y="2880"/>
                  </a:cubicBezTo>
                  <a:cubicBezTo>
                    <a:pt x="7387" y="2880"/>
                    <a:pt x="7458" y="2812"/>
                    <a:pt x="7442" y="2727"/>
                  </a:cubicBezTo>
                  <a:cubicBezTo>
                    <a:pt x="6991" y="1447"/>
                    <a:pt x="5408" y="598"/>
                    <a:pt x="4202" y="231"/>
                  </a:cubicBezTo>
                  <a:cubicBezTo>
                    <a:pt x="3707" y="81"/>
                    <a:pt x="3186" y="1"/>
                    <a:pt x="26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31"/>
            <p:cNvSpPr/>
            <p:nvPr/>
          </p:nvSpPr>
          <p:spPr>
            <a:xfrm rot="1272380">
              <a:off x="8456122" y="515128"/>
              <a:ext cx="270267" cy="158629"/>
            </a:xfrm>
            <a:custGeom>
              <a:rect b="b" l="l" r="r" t="t"/>
              <a:pathLst>
                <a:path extrusionOk="0" h="3028" w="5159">
                  <a:moveTo>
                    <a:pt x="1127" y="1"/>
                  </a:moveTo>
                  <a:cubicBezTo>
                    <a:pt x="793" y="1"/>
                    <a:pt x="449" y="46"/>
                    <a:pt x="99" y="141"/>
                  </a:cubicBezTo>
                  <a:cubicBezTo>
                    <a:pt x="1" y="160"/>
                    <a:pt x="41" y="300"/>
                    <a:pt x="132" y="300"/>
                  </a:cubicBezTo>
                  <a:cubicBezTo>
                    <a:pt x="138" y="300"/>
                    <a:pt x="145" y="299"/>
                    <a:pt x="151" y="298"/>
                  </a:cubicBezTo>
                  <a:cubicBezTo>
                    <a:pt x="445" y="247"/>
                    <a:pt x="732" y="219"/>
                    <a:pt x="1013" y="219"/>
                  </a:cubicBezTo>
                  <a:cubicBezTo>
                    <a:pt x="1714" y="219"/>
                    <a:pt x="2375" y="393"/>
                    <a:pt x="3004" y="812"/>
                  </a:cubicBezTo>
                  <a:cubicBezTo>
                    <a:pt x="3832" y="1357"/>
                    <a:pt x="4293" y="2228"/>
                    <a:pt x="4902" y="2983"/>
                  </a:cubicBezTo>
                  <a:cubicBezTo>
                    <a:pt x="4925" y="3014"/>
                    <a:pt x="4954" y="3027"/>
                    <a:pt x="4983" y="3027"/>
                  </a:cubicBezTo>
                  <a:cubicBezTo>
                    <a:pt x="5070" y="3027"/>
                    <a:pt x="5159" y="2909"/>
                    <a:pt x="5111" y="2815"/>
                  </a:cubicBezTo>
                  <a:cubicBezTo>
                    <a:pt x="4329" y="1198"/>
                    <a:pt x="2855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47" name="Google Shape;3647;p31"/>
          <p:cNvGrpSpPr/>
          <p:nvPr/>
        </p:nvGrpSpPr>
        <p:grpSpPr>
          <a:xfrm>
            <a:off x="8337625" y="4342225"/>
            <a:ext cx="480849" cy="622473"/>
            <a:chOff x="8337625" y="4342225"/>
            <a:chExt cx="480849" cy="622473"/>
          </a:xfrm>
        </p:grpSpPr>
        <p:sp>
          <p:nvSpPr>
            <p:cNvPr id="3648" name="Google Shape;3648;p31"/>
            <p:cNvSpPr/>
            <p:nvPr/>
          </p:nvSpPr>
          <p:spPr>
            <a:xfrm>
              <a:off x="8534987" y="4434353"/>
              <a:ext cx="124387" cy="174747"/>
            </a:xfrm>
            <a:custGeom>
              <a:rect b="b" l="l" r="r" t="t"/>
              <a:pathLst>
                <a:path extrusionOk="0" h="3640" w="2591">
                  <a:moveTo>
                    <a:pt x="1479" y="890"/>
                  </a:moveTo>
                  <a:cubicBezTo>
                    <a:pt x="1615" y="1257"/>
                    <a:pt x="1856" y="1561"/>
                    <a:pt x="2182" y="1771"/>
                  </a:cubicBezTo>
                  <a:cubicBezTo>
                    <a:pt x="1930" y="1970"/>
                    <a:pt x="1731" y="2212"/>
                    <a:pt x="1573" y="2495"/>
                  </a:cubicBezTo>
                  <a:cubicBezTo>
                    <a:pt x="1448" y="2075"/>
                    <a:pt x="1112" y="1740"/>
                    <a:pt x="692" y="1603"/>
                  </a:cubicBezTo>
                  <a:cubicBezTo>
                    <a:pt x="1039" y="1478"/>
                    <a:pt x="1322" y="1226"/>
                    <a:pt x="1479" y="890"/>
                  </a:cubicBezTo>
                  <a:close/>
                  <a:moveTo>
                    <a:pt x="1555" y="0"/>
                  </a:moveTo>
                  <a:cubicBezTo>
                    <a:pt x="1494" y="0"/>
                    <a:pt x="1436" y="33"/>
                    <a:pt x="1427" y="104"/>
                  </a:cubicBezTo>
                  <a:cubicBezTo>
                    <a:pt x="1427" y="114"/>
                    <a:pt x="1427" y="125"/>
                    <a:pt x="1427" y="135"/>
                  </a:cubicBezTo>
                  <a:cubicBezTo>
                    <a:pt x="1416" y="188"/>
                    <a:pt x="1416" y="240"/>
                    <a:pt x="1406" y="282"/>
                  </a:cubicBezTo>
                  <a:cubicBezTo>
                    <a:pt x="1311" y="932"/>
                    <a:pt x="850" y="1090"/>
                    <a:pt x="346" y="1425"/>
                  </a:cubicBezTo>
                  <a:cubicBezTo>
                    <a:pt x="304" y="1457"/>
                    <a:pt x="284" y="1499"/>
                    <a:pt x="294" y="1551"/>
                  </a:cubicBezTo>
                  <a:lnTo>
                    <a:pt x="116" y="1551"/>
                  </a:lnTo>
                  <a:cubicBezTo>
                    <a:pt x="0" y="1551"/>
                    <a:pt x="0" y="1729"/>
                    <a:pt x="116" y="1729"/>
                  </a:cubicBezTo>
                  <a:cubicBezTo>
                    <a:pt x="902" y="1740"/>
                    <a:pt x="1385" y="2296"/>
                    <a:pt x="1385" y="2977"/>
                  </a:cubicBezTo>
                  <a:cubicBezTo>
                    <a:pt x="1343" y="3145"/>
                    <a:pt x="1311" y="3323"/>
                    <a:pt x="1301" y="3501"/>
                  </a:cubicBezTo>
                  <a:cubicBezTo>
                    <a:pt x="1301" y="3592"/>
                    <a:pt x="1371" y="3640"/>
                    <a:pt x="1444" y="3640"/>
                  </a:cubicBezTo>
                  <a:cubicBezTo>
                    <a:pt x="1506" y="3640"/>
                    <a:pt x="1570" y="3605"/>
                    <a:pt x="1594" y="3533"/>
                  </a:cubicBezTo>
                  <a:cubicBezTo>
                    <a:pt x="1636" y="3376"/>
                    <a:pt x="1668" y="3208"/>
                    <a:pt x="1668" y="3040"/>
                  </a:cubicBezTo>
                  <a:cubicBezTo>
                    <a:pt x="1794" y="2568"/>
                    <a:pt x="2098" y="2149"/>
                    <a:pt x="2507" y="1887"/>
                  </a:cubicBezTo>
                  <a:cubicBezTo>
                    <a:pt x="2591" y="1824"/>
                    <a:pt x="2591" y="1698"/>
                    <a:pt x="2507" y="1645"/>
                  </a:cubicBezTo>
                  <a:cubicBezTo>
                    <a:pt x="1982" y="1352"/>
                    <a:pt x="1636" y="901"/>
                    <a:pt x="1689" y="303"/>
                  </a:cubicBezTo>
                  <a:cubicBezTo>
                    <a:pt x="1689" y="240"/>
                    <a:pt x="1699" y="198"/>
                    <a:pt x="1699" y="135"/>
                  </a:cubicBezTo>
                  <a:cubicBezTo>
                    <a:pt x="1705" y="49"/>
                    <a:pt x="1628" y="0"/>
                    <a:pt x="15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31"/>
            <p:cNvSpPr/>
            <p:nvPr/>
          </p:nvSpPr>
          <p:spPr>
            <a:xfrm>
              <a:off x="8677956" y="4342225"/>
              <a:ext cx="121363" cy="169707"/>
            </a:xfrm>
            <a:custGeom>
              <a:rect b="b" l="l" r="r" t="t"/>
              <a:pathLst>
                <a:path extrusionOk="0" h="3535" w="2528">
                  <a:moveTo>
                    <a:pt x="1353" y="1006"/>
                  </a:moveTo>
                  <a:cubicBezTo>
                    <a:pt x="1490" y="1257"/>
                    <a:pt x="1689" y="1467"/>
                    <a:pt x="1951" y="1593"/>
                  </a:cubicBezTo>
                  <a:cubicBezTo>
                    <a:pt x="1615" y="1782"/>
                    <a:pt x="1343" y="2054"/>
                    <a:pt x="1175" y="2390"/>
                  </a:cubicBezTo>
                  <a:cubicBezTo>
                    <a:pt x="1123" y="2096"/>
                    <a:pt x="965" y="1824"/>
                    <a:pt x="735" y="1614"/>
                  </a:cubicBezTo>
                  <a:cubicBezTo>
                    <a:pt x="1018" y="1509"/>
                    <a:pt x="1238" y="1278"/>
                    <a:pt x="1353" y="1006"/>
                  </a:cubicBezTo>
                  <a:close/>
                  <a:moveTo>
                    <a:pt x="1343" y="0"/>
                  </a:moveTo>
                  <a:cubicBezTo>
                    <a:pt x="1285" y="0"/>
                    <a:pt x="1230" y="32"/>
                    <a:pt x="1217" y="104"/>
                  </a:cubicBezTo>
                  <a:lnTo>
                    <a:pt x="1217" y="146"/>
                  </a:lnTo>
                  <a:cubicBezTo>
                    <a:pt x="1206" y="272"/>
                    <a:pt x="1196" y="387"/>
                    <a:pt x="1206" y="513"/>
                  </a:cubicBezTo>
                  <a:cubicBezTo>
                    <a:pt x="1144" y="985"/>
                    <a:pt x="829" y="1352"/>
                    <a:pt x="273" y="1352"/>
                  </a:cubicBezTo>
                  <a:cubicBezTo>
                    <a:pt x="200" y="1352"/>
                    <a:pt x="147" y="1394"/>
                    <a:pt x="147" y="1457"/>
                  </a:cubicBezTo>
                  <a:lnTo>
                    <a:pt x="95" y="1457"/>
                  </a:lnTo>
                  <a:cubicBezTo>
                    <a:pt x="1" y="1457"/>
                    <a:pt x="1" y="1603"/>
                    <a:pt x="95" y="1603"/>
                  </a:cubicBezTo>
                  <a:cubicBezTo>
                    <a:pt x="860" y="1635"/>
                    <a:pt x="976" y="2369"/>
                    <a:pt x="986" y="3009"/>
                  </a:cubicBezTo>
                  <a:cubicBezTo>
                    <a:pt x="976" y="3124"/>
                    <a:pt x="976" y="3250"/>
                    <a:pt x="986" y="3376"/>
                  </a:cubicBezTo>
                  <a:lnTo>
                    <a:pt x="986" y="3386"/>
                  </a:lnTo>
                  <a:lnTo>
                    <a:pt x="986" y="3428"/>
                  </a:lnTo>
                  <a:cubicBezTo>
                    <a:pt x="1000" y="3502"/>
                    <a:pt x="1058" y="3535"/>
                    <a:pt x="1119" y="3535"/>
                  </a:cubicBezTo>
                  <a:cubicBezTo>
                    <a:pt x="1197" y="3535"/>
                    <a:pt x="1280" y="3480"/>
                    <a:pt x="1280" y="3386"/>
                  </a:cubicBezTo>
                  <a:cubicBezTo>
                    <a:pt x="1280" y="3281"/>
                    <a:pt x="1280" y="3166"/>
                    <a:pt x="1269" y="3051"/>
                  </a:cubicBezTo>
                  <a:cubicBezTo>
                    <a:pt x="1343" y="2432"/>
                    <a:pt x="1783" y="1918"/>
                    <a:pt x="2391" y="1740"/>
                  </a:cubicBezTo>
                  <a:cubicBezTo>
                    <a:pt x="2528" y="1698"/>
                    <a:pt x="2528" y="1499"/>
                    <a:pt x="2391" y="1457"/>
                  </a:cubicBezTo>
                  <a:cubicBezTo>
                    <a:pt x="1909" y="1320"/>
                    <a:pt x="1553" y="974"/>
                    <a:pt x="1500" y="502"/>
                  </a:cubicBezTo>
                  <a:cubicBezTo>
                    <a:pt x="1511" y="387"/>
                    <a:pt x="1521" y="261"/>
                    <a:pt x="1511" y="146"/>
                  </a:cubicBezTo>
                  <a:cubicBezTo>
                    <a:pt x="1505" y="56"/>
                    <a:pt x="1420" y="0"/>
                    <a:pt x="13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31"/>
            <p:cNvSpPr/>
            <p:nvPr/>
          </p:nvSpPr>
          <p:spPr>
            <a:xfrm>
              <a:off x="8682996" y="4528833"/>
              <a:ext cx="135477" cy="186701"/>
            </a:xfrm>
            <a:custGeom>
              <a:rect b="b" l="l" r="r" t="t"/>
              <a:pathLst>
                <a:path extrusionOk="0" h="3889" w="2822">
                  <a:moveTo>
                    <a:pt x="1427" y="1083"/>
                  </a:moveTo>
                  <a:cubicBezTo>
                    <a:pt x="1636" y="1376"/>
                    <a:pt x="1982" y="1554"/>
                    <a:pt x="2328" y="1754"/>
                  </a:cubicBezTo>
                  <a:cubicBezTo>
                    <a:pt x="1888" y="2026"/>
                    <a:pt x="1531" y="2414"/>
                    <a:pt x="1311" y="2876"/>
                  </a:cubicBezTo>
                  <a:cubicBezTo>
                    <a:pt x="1248" y="2425"/>
                    <a:pt x="1101" y="1984"/>
                    <a:pt x="755" y="1785"/>
                  </a:cubicBezTo>
                  <a:cubicBezTo>
                    <a:pt x="1060" y="1638"/>
                    <a:pt x="1290" y="1387"/>
                    <a:pt x="1427" y="1083"/>
                  </a:cubicBezTo>
                  <a:close/>
                  <a:moveTo>
                    <a:pt x="1317" y="0"/>
                  </a:moveTo>
                  <a:cubicBezTo>
                    <a:pt x="1268" y="0"/>
                    <a:pt x="1219" y="44"/>
                    <a:pt x="1238" y="107"/>
                  </a:cubicBezTo>
                  <a:cubicBezTo>
                    <a:pt x="1259" y="191"/>
                    <a:pt x="1269" y="286"/>
                    <a:pt x="1280" y="369"/>
                  </a:cubicBezTo>
                  <a:cubicBezTo>
                    <a:pt x="1238" y="401"/>
                    <a:pt x="1217" y="443"/>
                    <a:pt x="1227" y="485"/>
                  </a:cubicBezTo>
                  <a:cubicBezTo>
                    <a:pt x="1227" y="569"/>
                    <a:pt x="1238" y="642"/>
                    <a:pt x="1259" y="726"/>
                  </a:cubicBezTo>
                  <a:cubicBezTo>
                    <a:pt x="1164" y="1208"/>
                    <a:pt x="755" y="1533"/>
                    <a:pt x="179" y="1670"/>
                  </a:cubicBezTo>
                  <a:cubicBezTo>
                    <a:pt x="0" y="1722"/>
                    <a:pt x="32" y="1974"/>
                    <a:pt x="210" y="1974"/>
                  </a:cubicBezTo>
                  <a:cubicBezTo>
                    <a:pt x="222" y="1973"/>
                    <a:pt x="233" y="1973"/>
                    <a:pt x="245" y="1973"/>
                  </a:cubicBezTo>
                  <a:cubicBezTo>
                    <a:pt x="1100" y="1973"/>
                    <a:pt x="1039" y="3125"/>
                    <a:pt x="1039" y="3736"/>
                  </a:cubicBezTo>
                  <a:cubicBezTo>
                    <a:pt x="1039" y="3831"/>
                    <a:pt x="1129" y="3889"/>
                    <a:pt x="1214" y="3889"/>
                  </a:cubicBezTo>
                  <a:cubicBezTo>
                    <a:pt x="1279" y="3889"/>
                    <a:pt x="1340" y="3855"/>
                    <a:pt x="1353" y="3778"/>
                  </a:cubicBezTo>
                  <a:cubicBezTo>
                    <a:pt x="1500" y="2960"/>
                    <a:pt x="1961" y="2236"/>
                    <a:pt x="2727" y="1900"/>
                  </a:cubicBezTo>
                  <a:cubicBezTo>
                    <a:pt x="2821" y="1838"/>
                    <a:pt x="2821" y="1691"/>
                    <a:pt x="2727" y="1628"/>
                  </a:cubicBezTo>
                  <a:cubicBezTo>
                    <a:pt x="2244" y="1334"/>
                    <a:pt x="1594" y="1145"/>
                    <a:pt x="1521" y="495"/>
                  </a:cubicBezTo>
                  <a:cubicBezTo>
                    <a:pt x="1521" y="464"/>
                    <a:pt x="1510" y="432"/>
                    <a:pt x="1500" y="411"/>
                  </a:cubicBezTo>
                  <a:cubicBezTo>
                    <a:pt x="1479" y="296"/>
                    <a:pt x="1437" y="170"/>
                    <a:pt x="1395" y="65"/>
                  </a:cubicBezTo>
                  <a:cubicBezTo>
                    <a:pt x="1383" y="19"/>
                    <a:pt x="1350" y="0"/>
                    <a:pt x="1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31"/>
            <p:cNvSpPr/>
            <p:nvPr/>
          </p:nvSpPr>
          <p:spPr>
            <a:xfrm>
              <a:off x="8457454" y="4632099"/>
              <a:ext cx="181804" cy="283916"/>
            </a:xfrm>
            <a:custGeom>
              <a:rect b="b" l="l" r="r" t="t"/>
              <a:pathLst>
                <a:path extrusionOk="0" h="5914" w="3787">
                  <a:moveTo>
                    <a:pt x="1815" y="1186"/>
                  </a:moveTo>
                  <a:cubicBezTo>
                    <a:pt x="2024" y="1805"/>
                    <a:pt x="2486" y="2214"/>
                    <a:pt x="3125" y="2476"/>
                  </a:cubicBezTo>
                  <a:cubicBezTo>
                    <a:pt x="2496" y="2812"/>
                    <a:pt x="2087" y="3409"/>
                    <a:pt x="1773" y="4070"/>
                  </a:cubicBezTo>
                  <a:cubicBezTo>
                    <a:pt x="1710" y="3367"/>
                    <a:pt x="1448" y="2696"/>
                    <a:pt x="934" y="2413"/>
                  </a:cubicBezTo>
                  <a:cubicBezTo>
                    <a:pt x="1395" y="2151"/>
                    <a:pt x="1720" y="1700"/>
                    <a:pt x="1815" y="1186"/>
                  </a:cubicBezTo>
                  <a:close/>
                  <a:moveTo>
                    <a:pt x="1676" y="0"/>
                  </a:moveTo>
                  <a:cubicBezTo>
                    <a:pt x="1631" y="0"/>
                    <a:pt x="1582" y="38"/>
                    <a:pt x="1594" y="96"/>
                  </a:cubicBezTo>
                  <a:cubicBezTo>
                    <a:pt x="1731" y="1102"/>
                    <a:pt x="1364" y="2172"/>
                    <a:pt x="221" y="2277"/>
                  </a:cubicBezTo>
                  <a:cubicBezTo>
                    <a:pt x="10" y="2297"/>
                    <a:pt x="1" y="2625"/>
                    <a:pt x="194" y="2625"/>
                  </a:cubicBezTo>
                  <a:cubicBezTo>
                    <a:pt x="203" y="2625"/>
                    <a:pt x="211" y="2624"/>
                    <a:pt x="221" y="2623"/>
                  </a:cubicBezTo>
                  <a:cubicBezTo>
                    <a:pt x="261" y="2619"/>
                    <a:pt x="301" y="2616"/>
                    <a:pt x="339" y="2616"/>
                  </a:cubicBezTo>
                  <a:cubicBezTo>
                    <a:pt x="1350" y="2616"/>
                    <a:pt x="1576" y="4044"/>
                    <a:pt x="1364" y="5024"/>
                  </a:cubicBezTo>
                  <a:cubicBezTo>
                    <a:pt x="1269" y="5255"/>
                    <a:pt x="1185" y="5486"/>
                    <a:pt x="1102" y="5706"/>
                  </a:cubicBezTo>
                  <a:cubicBezTo>
                    <a:pt x="1053" y="5830"/>
                    <a:pt x="1160" y="5914"/>
                    <a:pt x="1269" y="5914"/>
                  </a:cubicBezTo>
                  <a:cubicBezTo>
                    <a:pt x="1324" y="5914"/>
                    <a:pt x="1381" y="5892"/>
                    <a:pt x="1416" y="5842"/>
                  </a:cubicBezTo>
                  <a:cubicBezTo>
                    <a:pt x="1563" y="5590"/>
                    <a:pt x="1668" y="5318"/>
                    <a:pt x="1720" y="5024"/>
                  </a:cubicBezTo>
                  <a:cubicBezTo>
                    <a:pt x="2098" y="4017"/>
                    <a:pt x="2580" y="2937"/>
                    <a:pt x="3629" y="2612"/>
                  </a:cubicBezTo>
                  <a:cubicBezTo>
                    <a:pt x="3786" y="2570"/>
                    <a:pt x="3786" y="2340"/>
                    <a:pt x="3629" y="2298"/>
                  </a:cubicBezTo>
                  <a:cubicBezTo>
                    <a:pt x="2706" y="2036"/>
                    <a:pt x="2108" y="1522"/>
                    <a:pt x="1993" y="536"/>
                  </a:cubicBezTo>
                  <a:cubicBezTo>
                    <a:pt x="1983" y="458"/>
                    <a:pt x="1919" y="398"/>
                    <a:pt x="1843" y="398"/>
                  </a:cubicBezTo>
                  <a:cubicBezTo>
                    <a:pt x="1837" y="398"/>
                    <a:pt x="1831" y="399"/>
                    <a:pt x="1825" y="400"/>
                  </a:cubicBezTo>
                  <a:cubicBezTo>
                    <a:pt x="1804" y="284"/>
                    <a:pt x="1773" y="169"/>
                    <a:pt x="1741" y="54"/>
                  </a:cubicBezTo>
                  <a:cubicBezTo>
                    <a:pt x="1733" y="16"/>
                    <a:pt x="1705" y="0"/>
                    <a:pt x="16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31"/>
            <p:cNvSpPr/>
            <p:nvPr/>
          </p:nvSpPr>
          <p:spPr>
            <a:xfrm>
              <a:off x="8337625" y="4570504"/>
              <a:ext cx="108785" cy="159145"/>
            </a:xfrm>
            <a:custGeom>
              <a:rect b="b" l="l" r="r" t="t"/>
              <a:pathLst>
                <a:path extrusionOk="0" h="3315" w="2266">
                  <a:moveTo>
                    <a:pt x="1238" y="844"/>
                  </a:moveTo>
                  <a:cubicBezTo>
                    <a:pt x="1374" y="1106"/>
                    <a:pt x="1563" y="1337"/>
                    <a:pt x="1794" y="1525"/>
                  </a:cubicBezTo>
                  <a:cubicBezTo>
                    <a:pt x="1521" y="1725"/>
                    <a:pt x="1301" y="1987"/>
                    <a:pt x="1154" y="2291"/>
                  </a:cubicBezTo>
                  <a:cubicBezTo>
                    <a:pt x="1081" y="2060"/>
                    <a:pt x="924" y="1871"/>
                    <a:pt x="714" y="1767"/>
                  </a:cubicBezTo>
                  <a:cubicBezTo>
                    <a:pt x="1007" y="1536"/>
                    <a:pt x="1196" y="1211"/>
                    <a:pt x="1238" y="844"/>
                  </a:cubicBezTo>
                  <a:close/>
                  <a:moveTo>
                    <a:pt x="1104" y="0"/>
                  </a:moveTo>
                  <a:cubicBezTo>
                    <a:pt x="1056" y="0"/>
                    <a:pt x="1005" y="45"/>
                    <a:pt x="1018" y="110"/>
                  </a:cubicBezTo>
                  <a:cubicBezTo>
                    <a:pt x="1018" y="131"/>
                    <a:pt x="1018" y="152"/>
                    <a:pt x="1018" y="173"/>
                  </a:cubicBezTo>
                  <a:cubicBezTo>
                    <a:pt x="986" y="204"/>
                    <a:pt x="986" y="256"/>
                    <a:pt x="1007" y="298"/>
                  </a:cubicBezTo>
                  <a:lnTo>
                    <a:pt x="1039" y="393"/>
                  </a:lnTo>
                  <a:cubicBezTo>
                    <a:pt x="1049" y="970"/>
                    <a:pt x="808" y="1494"/>
                    <a:pt x="179" y="1672"/>
                  </a:cubicBezTo>
                  <a:cubicBezTo>
                    <a:pt x="1" y="1725"/>
                    <a:pt x="43" y="1987"/>
                    <a:pt x="231" y="1987"/>
                  </a:cubicBezTo>
                  <a:cubicBezTo>
                    <a:pt x="903" y="1987"/>
                    <a:pt x="976" y="2626"/>
                    <a:pt x="934" y="3161"/>
                  </a:cubicBezTo>
                  <a:cubicBezTo>
                    <a:pt x="929" y="3265"/>
                    <a:pt x="1003" y="3315"/>
                    <a:pt x="1082" y="3315"/>
                  </a:cubicBezTo>
                  <a:cubicBezTo>
                    <a:pt x="1163" y="3315"/>
                    <a:pt x="1248" y="3262"/>
                    <a:pt x="1259" y="3161"/>
                  </a:cubicBezTo>
                  <a:cubicBezTo>
                    <a:pt x="1280" y="2543"/>
                    <a:pt x="1616" y="1976"/>
                    <a:pt x="2161" y="1672"/>
                  </a:cubicBezTo>
                  <a:cubicBezTo>
                    <a:pt x="2266" y="1609"/>
                    <a:pt x="2266" y="1462"/>
                    <a:pt x="2161" y="1399"/>
                  </a:cubicBezTo>
                  <a:cubicBezTo>
                    <a:pt x="1700" y="1106"/>
                    <a:pt x="1479" y="718"/>
                    <a:pt x="1301" y="215"/>
                  </a:cubicBezTo>
                  <a:cubicBezTo>
                    <a:pt x="1280" y="162"/>
                    <a:pt x="1238" y="131"/>
                    <a:pt x="1186" y="110"/>
                  </a:cubicBezTo>
                  <a:cubicBezTo>
                    <a:pt x="1186" y="99"/>
                    <a:pt x="1186" y="78"/>
                    <a:pt x="1175" y="57"/>
                  </a:cubicBezTo>
                  <a:cubicBezTo>
                    <a:pt x="1163" y="17"/>
                    <a:pt x="1134" y="0"/>
                    <a:pt x="11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31"/>
            <p:cNvSpPr/>
            <p:nvPr/>
          </p:nvSpPr>
          <p:spPr>
            <a:xfrm>
              <a:off x="8436330" y="4367525"/>
              <a:ext cx="84589" cy="133365"/>
            </a:xfrm>
            <a:custGeom>
              <a:rect b="b" l="l" r="r" t="t"/>
              <a:pathLst>
                <a:path extrusionOk="0" h="2778" w="1762">
                  <a:moveTo>
                    <a:pt x="849" y="814"/>
                  </a:moveTo>
                  <a:cubicBezTo>
                    <a:pt x="996" y="1003"/>
                    <a:pt x="1164" y="1181"/>
                    <a:pt x="1353" y="1339"/>
                  </a:cubicBezTo>
                  <a:cubicBezTo>
                    <a:pt x="1143" y="1475"/>
                    <a:pt x="975" y="1643"/>
                    <a:pt x="839" y="1852"/>
                  </a:cubicBezTo>
                  <a:cubicBezTo>
                    <a:pt x="808" y="1706"/>
                    <a:pt x="724" y="1569"/>
                    <a:pt x="608" y="1475"/>
                  </a:cubicBezTo>
                  <a:cubicBezTo>
                    <a:pt x="766" y="1286"/>
                    <a:pt x="849" y="1055"/>
                    <a:pt x="849" y="814"/>
                  </a:cubicBezTo>
                  <a:close/>
                  <a:moveTo>
                    <a:pt x="776" y="0"/>
                  </a:moveTo>
                  <a:cubicBezTo>
                    <a:pt x="747" y="0"/>
                    <a:pt x="719" y="16"/>
                    <a:pt x="703" y="49"/>
                  </a:cubicBezTo>
                  <a:cubicBezTo>
                    <a:pt x="671" y="70"/>
                    <a:pt x="650" y="101"/>
                    <a:pt x="650" y="143"/>
                  </a:cubicBezTo>
                  <a:cubicBezTo>
                    <a:pt x="640" y="237"/>
                    <a:pt x="640" y="332"/>
                    <a:pt x="671" y="437"/>
                  </a:cubicBezTo>
                  <a:cubicBezTo>
                    <a:pt x="640" y="835"/>
                    <a:pt x="587" y="1328"/>
                    <a:pt x="178" y="1328"/>
                  </a:cubicBezTo>
                  <a:cubicBezTo>
                    <a:pt x="0" y="1339"/>
                    <a:pt x="0" y="1611"/>
                    <a:pt x="178" y="1622"/>
                  </a:cubicBezTo>
                  <a:cubicBezTo>
                    <a:pt x="682" y="1622"/>
                    <a:pt x="640" y="2282"/>
                    <a:pt x="577" y="2597"/>
                  </a:cubicBezTo>
                  <a:cubicBezTo>
                    <a:pt x="558" y="2704"/>
                    <a:pt x="649" y="2777"/>
                    <a:pt x="734" y="2777"/>
                  </a:cubicBezTo>
                  <a:cubicBezTo>
                    <a:pt x="790" y="2777"/>
                    <a:pt x="843" y="2745"/>
                    <a:pt x="860" y="2670"/>
                  </a:cubicBezTo>
                  <a:cubicBezTo>
                    <a:pt x="944" y="2146"/>
                    <a:pt x="1185" y="1737"/>
                    <a:pt x="1657" y="1485"/>
                  </a:cubicBezTo>
                  <a:cubicBezTo>
                    <a:pt x="1741" y="1433"/>
                    <a:pt x="1762" y="1328"/>
                    <a:pt x="1688" y="1255"/>
                  </a:cubicBezTo>
                  <a:cubicBezTo>
                    <a:pt x="1363" y="940"/>
                    <a:pt x="954" y="625"/>
                    <a:pt x="902" y="143"/>
                  </a:cubicBezTo>
                  <a:cubicBezTo>
                    <a:pt x="902" y="101"/>
                    <a:pt x="881" y="59"/>
                    <a:pt x="849" y="38"/>
                  </a:cubicBezTo>
                  <a:cubicBezTo>
                    <a:pt x="829" y="13"/>
                    <a:pt x="802" y="0"/>
                    <a:pt x="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31"/>
            <p:cNvSpPr/>
            <p:nvPr/>
          </p:nvSpPr>
          <p:spPr>
            <a:xfrm>
              <a:off x="8639693" y="4819427"/>
              <a:ext cx="100240" cy="145271"/>
            </a:xfrm>
            <a:custGeom>
              <a:rect b="b" l="l" r="r" t="t"/>
              <a:pathLst>
                <a:path extrusionOk="0" h="3026" w="2088">
                  <a:moveTo>
                    <a:pt x="1007" y="881"/>
                  </a:moveTo>
                  <a:cubicBezTo>
                    <a:pt x="1186" y="1112"/>
                    <a:pt x="1416" y="1300"/>
                    <a:pt x="1678" y="1426"/>
                  </a:cubicBezTo>
                  <a:cubicBezTo>
                    <a:pt x="1385" y="1646"/>
                    <a:pt x="1154" y="1940"/>
                    <a:pt x="1007" y="2276"/>
                  </a:cubicBezTo>
                  <a:cubicBezTo>
                    <a:pt x="934" y="1993"/>
                    <a:pt x="819" y="1741"/>
                    <a:pt x="577" y="1605"/>
                  </a:cubicBezTo>
                  <a:cubicBezTo>
                    <a:pt x="829" y="1447"/>
                    <a:pt x="986" y="1175"/>
                    <a:pt x="1007" y="881"/>
                  </a:cubicBezTo>
                  <a:close/>
                  <a:moveTo>
                    <a:pt x="773" y="0"/>
                  </a:moveTo>
                  <a:cubicBezTo>
                    <a:pt x="740" y="0"/>
                    <a:pt x="707" y="33"/>
                    <a:pt x="714" y="73"/>
                  </a:cubicBezTo>
                  <a:cubicBezTo>
                    <a:pt x="735" y="136"/>
                    <a:pt x="745" y="189"/>
                    <a:pt x="766" y="252"/>
                  </a:cubicBezTo>
                  <a:lnTo>
                    <a:pt x="766" y="262"/>
                  </a:lnTo>
                  <a:cubicBezTo>
                    <a:pt x="766" y="325"/>
                    <a:pt x="787" y="378"/>
                    <a:pt x="798" y="441"/>
                  </a:cubicBezTo>
                  <a:cubicBezTo>
                    <a:pt x="871" y="912"/>
                    <a:pt x="724" y="1332"/>
                    <a:pt x="158" y="1489"/>
                  </a:cubicBezTo>
                  <a:cubicBezTo>
                    <a:pt x="1" y="1531"/>
                    <a:pt x="32" y="1751"/>
                    <a:pt x="189" y="1762"/>
                  </a:cubicBezTo>
                  <a:cubicBezTo>
                    <a:pt x="787" y="1804"/>
                    <a:pt x="777" y="2485"/>
                    <a:pt x="871" y="2926"/>
                  </a:cubicBezTo>
                  <a:cubicBezTo>
                    <a:pt x="885" y="2995"/>
                    <a:pt x="935" y="3026"/>
                    <a:pt x="988" y="3026"/>
                  </a:cubicBezTo>
                  <a:cubicBezTo>
                    <a:pt x="1056" y="3026"/>
                    <a:pt x="1127" y="2976"/>
                    <a:pt x="1133" y="2894"/>
                  </a:cubicBezTo>
                  <a:cubicBezTo>
                    <a:pt x="1165" y="2286"/>
                    <a:pt x="1511" y="1846"/>
                    <a:pt x="1993" y="1500"/>
                  </a:cubicBezTo>
                  <a:cubicBezTo>
                    <a:pt x="2087" y="1437"/>
                    <a:pt x="2066" y="1300"/>
                    <a:pt x="1962" y="1269"/>
                  </a:cubicBezTo>
                  <a:cubicBezTo>
                    <a:pt x="1458" y="1070"/>
                    <a:pt x="1112" y="745"/>
                    <a:pt x="1007" y="199"/>
                  </a:cubicBezTo>
                  <a:cubicBezTo>
                    <a:pt x="999" y="139"/>
                    <a:pt x="947" y="100"/>
                    <a:pt x="894" y="100"/>
                  </a:cubicBezTo>
                  <a:cubicBezTo>
                    <a:pt x="883" y="100"/>
                    <a:pt x="871" y="101"/>
                    <a:pt x="860" y="105"/>
                  </a:cubicBezTo>
                  <a:cubicBezTo>
                    <a:pt x="850" y="84"/>
                    <a:pt x="839" y="53"/>
                    <a:pt x="819" y="32"/>
                  </a:cubicBezTo>
                  <a:cubicBezTo>
                    <a:pt x="808" y="10"/>
                    <a:pt x="790" y="0"/>
                    <a:pt x="7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6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4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8" name="Google Shape;18;p4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indent="-342900" lvl="0" marL="4572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9" name="Google Shape;19;p4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spTree>
      <p:nvGrpSpPr>
        <p:cNvPr id="3655" name="Shape 36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6" name="Google Shape;3656;p32"/>
          <p:cNvSpPr txBox="1"/>
          <p:nvPr>
            <p:ph type="title"/>
          </p:nvPr>
        </p:nvSpPr>
        <p:spPr>
          <a:xfrm>
            <a:off x="714850" y="311640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657" name="Google Shape;3657;p32"/>
          <p:cNvSpPr txBox="1"/>
          <p:nvPr>
            <p:ph idx="1" type="subTitle"/>
          </p:nvPr>
        </p:nvSpPr>
        <p:spPr>
          <a:xfrm>
            <a:off x="714850" y="857275"/>
            <a:ext cx="2988300" cy="43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658" name="Google Shape;3658;p32"/>
          <p:cNvSpPr txBox="1"/>
          <p:nvPr>
            <p:ph idx="2" type="subTitle"/>
          </p:nvPr>
        </p:nvSpPr>
        <p:spPr>
          <a:xfrm>
            <a:off x="4559700" y="857275"/>
            <a:ext cx="2988300" cy="43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659" name="Google Shape;3659;p32"/>
          <p:cNvSpPr txBox="1"/>
          <p:nvPr>
            <p:ph idx="3" type="subTitle"/>
          </p:nvPr>
        </p:nvSpPr>
        <p:spPr>
          <a:xfrm>
            <a:off x="714850" y="1408724"/>
            <a:ext cx="3776700" cy="209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/>
        </p:txBody>
      </p:sp>
      <p:sp>
        <p:nvSpPr>
          <p:cNvPr id="3660" name="Google Shape;3660;p32"/>
          <p:cNvSpPr txBox="1"/>
          <p:nvPr>
            <p:ph idx="4" type="subTitle"/>
          </p:nvPr>
        </p:nvSpPr>
        <p:spPr>
          <a:xfrm>
            <a:off x="4559700" y="1408724"/>
            <a:ext cx="3776700" cy="149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/>
        </p:txBody>
      </p:sp>
      <p:grpSp>
        <p:nvGrpSpPr>
          <p:cNvPr id="3661" name="Google Shape;3661;p32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3662" name="Google Shape;3662;p32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63" name="Google Shape;3663;p32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64" name="Google Shape;3664;p32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65" name="Google Shape;3665;p32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66" name="Google Shape;3666;p32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67" name="Google Shape;3667;p32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68" name="Google Shape;3668;p32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69" name="Google Shape;3669;p32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70" name="Google Shape;3670;p32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71" name="Google Shape;3671;p32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72" name="Google Shape;3672;p32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73" name="Google Shape;3673;p32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74" name="Google Shape;3674;p32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75" name="Google Shape;3675;p32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76" name="Google Shape;3676;p32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77" name="Google Shape;3677;p32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78" name="Google Shape;3678;p32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79" name="Google Shape;3679;p32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80" name="Google Shape;3680;p32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81" name="Google Shape;3681;p32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82" name="Google Shape;3682;p32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83" name="Google Shape;3683;p32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84" name="Google Shape;3684;p32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85" name="Google Shape;3685;p32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686" name="Google Shape;3686;p32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grpSp>
        <p:nvGrpSpPr>
          <p:cNvPr id="3687" name="Google Shape;3687;p32"/>
          <p:cNvGrpSpPr/>
          <p:nvPr/>
        </p:nvGrpSpPr>
        <p:grpSpPr>
          <a:xfrm>
            <a:off x="6880200" y="0"/>
            <a:ext cx="2310022" cy="513844"/>
            <a:chOff x="6880200" y="0"/>
            <a:chExt cx="2310022" cy="513844"/>
          </a:xfrm>
        </p:grpSpPr>
        <p:sp>
          <p:nvSpPr>
            <p:cNvPr id="3688" name="Google Shape;3688;p32"/>
            <p:cNvSpPr/>
            <p:nvPr/>
          </p:nvSpPr>
          <p:spPr>
            <a:xfrm>
              <a:off x="6880200" y="0"/>
              <a:ext cx="2310022" cy="202892"/>
            </a:xfrm>
            <a:custGeom>
              <a:rect b="b" l="l" r="r" t="t"/>
              <a:pathLst>
                <a:path extrusionOk="0" fill="none" h="2685" w="30570">
                  <a:moveTo>
                    <a:pt x="0" y="1"/>
                  </a:moveTo>
                  <a:cubicBezTo>
                    <a:pt x="547" y="611"/>
                    <a:pt x="1431" y="804"/>
                    <a:pt x="2250" y="965"/>
                  </a:cubicBezTo>
                  <a:cubicBezTo>
                    <a:pt x="11604" y="2685"/>
                    <a:pt x="21312" y="2685"/>
                    <a:pt x="30570" y="531"/>
                  </a:cubicBezTo>
                </a:path>
              </a:pathLst>
            </a:custGeom>
            <a:noFill/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32"/>
            <p:cNvSpPr/>
            <p:nvPr/>
          </p:nvSpPr>
          <p:spPr>
            <a:xfrm>
              <a:off x="7515407" y="139722"/>
              <a:ext cx="389915" cy="347372"/>
            </a:xfrm>
            <a:custGeom>
              <a:rect b="b" l="l" r="r" t="t"/>
              <a:pathLst>
                <a:path extrusionOk="0" h="4597" w="5160">
                  <a:moveTo>
                    <a:pt x="0" y="0"/>
                  </a:moveTo>
                  <a:lnTo>
                    <a:pt x="2314" y="4597"/>
                  </a:lnTo>
                  <a:lnTo>
                    <a:pt x="5159" y="321"/>
                  </a:lnTo>
                  <a:cubicBezTo>
                    <a:pt x="3439" y="273"/>
                    <a:pt x="1720" y="161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32"/>
            <p:cNvSpPr/>
            <p:nvPr/>
          </p:nvSpPr>
          <p:spPr>
            <a:xfrm>
              <a:off x="8018147" y="151812"/>
              <a:ext cx="414247" cy="362032"/>
            </a:xfrm>
            <a:custGeom>
              <a:rect b="b" l="l" r="r" t="t"/>
              <a:pathLst>
                <a:path extrusionOk="0" h="4791" w="5482">
                  <a:moveTo>
                    <a:pt x="5482" y="1"/>
                  </a:moveTo>
                  <a:lnTo>
                    <a:pt x="5482" y="1"/>
                  </a:lnTo>
                  <a:cubicBezTo>
                    <a:pt x="3849" y="116"/>
                    <a:pt x="2203" y="180"/>
                    <a:pt x="556" y="180"/>
                  </a:cubicBezTo>
                  <a:cubicBezTo>
                    <a:pt x="371" y="180"/>
                    <a:pt x="186" y="179"/>
                    <a:pt x="1" y="178"/>
                  </a:cubicBezTo>
                  <a:lnTo>
                    <a:pt x="1" y="178"/>
                  </a:lnTo>
                  <a:lnTo>
                    <a:pt x="2926" y="4790"/>
                  </a:lnTo>
                  <a:lnTo>
                    <a:pt x="5482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32"/>
            <p:cNvSpPr/>
            <p:nvPr/>
          </p:nvSpPr>
          <p:spPr>
            <a:xfrm>
              <a:off x="7030803" y="69219"/>
              <a:ext cx="386288" cy="393618"/>
            </a:xfrm>
            <a:custGeom>
              <a:rect b="b" l="l" r="r" t="t"/>
              <a:pathLst>
                <a:path extrusionOk="0" h="5209" w="5112">
                  <a:moveTo>
                    <a:pt x="0" y="1"/>
                  </a:moveTo>
                  <a:lnTo>
                    <a:pt x="2893" y="5208"/>
                  </a:lnTo>
                  <a:lnTo>
                    <a:pt x="5111" y="788"/>
                  </a:lnTo>
                  <a:cubicBezTo>
                    <a:pt x="3440" y="579"/>
                    <a:pt x="1784" y="338"/>
                    <a:pt x="129" y="3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32"/>
            <p:cNvSpPr/>
            <p:nvPr/>
          </p:nvSpPr>
          <p:spPr>
            <a:xfrm>
              <a:off x="8524665" y="93551"/>
              <a:ext cx="386288" cy="376540"/>
            </a:xfrm>
            <a:custGeom>
              <a:rect b="b" l="l" r="r" t="t"/>
              <a:pathLst>
                <a:path extrusionOk="0" h="4983" w="5112">
                  <a:moveTo>
                    <a:pt x="5111" y="0"/>
                  </a:moveTo>
                  <a:lnTo>
                    <a:pt x="5111" y="0"/>
                  </a:lnTo>
                  <a:cubicBezTo>
                    <a:pt x="3423" y="290"/>
                    <a:pt x="1704" y="515"/>
                    <a:pt x="0" y="675"/>
                  </a:cubicBezTo>
                  <a:lnTo>
                    <a:pt x="2700" y="4983"/>
                  </a:lnTo>
                  <a:lnTo>
                    <a:pt x="5111" y="0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93" name="Google Shape;3693;p32"/>
          <p:cNvGrpSpPr/>
          <p:nvPr/>
        </p:nvGrpSpPr>
        <p:grpSpPr>
          <a:xfrm>
            <a:off x="157475" y="3941025"/>
            <a:ext cx="420333" cy="513848"/>
            <a:chOff x="157475" y="3941025"/>
            <a:chExt cx="420333" cy="513848"/>
          </a:xfrm>
        </p:grpSpPr>
        <p:sp>
          <p:nvSpPr>
            <p:cNvPr id="3694" name="Google Shape;3694;p32"/>
            <p:cNvSpPr/>
            <p:nvPr/>
          </p:nvSpPr>
          <p:spPr>
            <a:xfrm>
              <a:off x="178680" y="4017935"/>
              <a:ext cx="317935" cy="358551"/>
            </a:xfrm>
            <a:custGeom>
              <a:rect b="b" l="l" r="r" t="t"/>
              <a:pathLst>
                <a:path extrusionOk="0" h="7795" w="6912">
                  <a:moveTo>
                    <a:pt x="3126" y="876"/>
                  </a:moveTo>
                  <a:lnTo>
                    <a:pt x="3126" y="876"/>
                  </a:lnTo>
                  <a:cubicBezTo>
                    <a:pt x="3870" y="1935"/>
                    <a:pt x="5066" y="2711"/>
                    <a:pt x="6293" y="3109"/>
                  </a:cubicBezTo>
                  <a:cubicBezTo>
                    <a:pt x="4898" y="3917"/>
                    <a:pt x="3828" y="5217"/>
                    <a:pt x="3440" y="6780"/>
                  </a:cubicBezTo>
                  <a:cubicBezTo>
                    <a:pt x="3073" y="5511"/>
                    <a:pt x="2297" y="4252"/>
                    <a:pt x="1060" y="3875"/>
                  </a:cubicBezTo>
                  <a:cubicBezTo>
                    <a:pt x="2308" y="3361"/>
                    <a:pt x="3482" y="2082"/>
                    <a:pt x="3126" y="876"/>
                  </a:cubicBezTo>
                  <a:close/>
                  <a:moveTo>
                    <a:pt x="2895" y="1"/>
                  </a:moveTo>
                  <a:cubicBezTo>
                    <a:pt x="2812" y="1"/>
                    <a:pt x="2724" y="78"/>
                    <a:pt x="2738" y="173"/>
                  </a:cubicBezTo>
                  <a:cubicBezTo>
                    <a:pt x="2696" y="131"/>
                    <a:pt x="2654" y="79"/>
                    <a:pt x="2612" y="26"/>
                  </a:cubicBezTo>
                  <a:cubicBezTo>
                    <a:pt x="2591" y="10"/>
                    <a:pt x="2569" y="3"/>
                    <a:pt x="2548" y="3"/>
                  </a:cubicBezTo>
                  <a:cubicBezTo>
                    <a:pt x="2476" y="3"/>
                    <a:pt x="2418" y="89"/>
                    <a:pt x="2475" y="163"/>
                  </a:cubicBezTo>
                  <a:cubicBezTo>
                    <a:pt x="3776" y="1736"/>
                    <a:pt x="1825" y="3571"/>
                    <a:pt x="221" y="3749"/>
                  </a:cubicBezTo>
                  <a:cubicBezTo>
                    <a:pt x="11" y="3770"/>
                    <a:pt x="1" y="4095"/>
                    <a:pt x="221" y="4095"/>
                  </a:cubicBezTo>
                  <a:cubicBezTo>
                    <a:pt x="249" y="4094"/>
                    <a:pt x="277" y="4094"/>
                    <a:pt x="305" y="4094"/>
                  </a:cubicBezTo>
                  <a:cubicBezTo>
                    <a:pt x="2126" y="4094"/>
                    <a:pt x="3056" y="6111"/>
                    <a:pt x="3304" y="7671"/>
                  </a:cubicBezTo>
                  <a:cubicBezTo>
                    <a:pt x="3317" y="7757"/>
                    <a:pt x="3378" y="7794"/>
                    <a:pt x="3443" y="7794"/>
                  </a:cubicBezTo>
                  <a:cubicBezTo>
                    <a:pt x="3529" y="7794"/>
                    <a:pt x="3623" y="7730"/>
                    <a:pt x="3629" y="7629"/>
                  </a:cubicBezTo>
                  <a:cubicBezTo>
                    <a:pt x="3786" y="5679"/>
                    <a:pt x="5087" y="4074"/>
                    <a:pt x="6785" y="3193"/>
                  </a:cubicBezTo>
                  <a:cubicBezTo>
                    <a:pt x="6911" y="3120"/>
                    <a:pt x="6890" y="2942"/>
                    <a:pt x="6754" y="2889"/>
                  </a:cubicBezTo>
                  <a:cubicBezTo>
                    <a:pt x="5223" y="2501"/>
                    <a:pt x="3744" y="1505"/>
                    <a:pt x="3010" y="79"/>
                  </a:cubicBezTo>
                  <a:cubicBezTo>
                    <a:pt x="2984" y="23"/>
                    <a:pt x="2940" y="1"/>
                    <a:pt x="2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32"/>
            <p:cNvSpPr/>
            <p:nvPr/>
          </p:nvSpPr>
          <p:spPr>
            <a:xfrm>
              <a:off x="376474" y="3941025"/>
              <a:ext cx="127827" cy="120697"/>
            </a:xfrm>
            <a:custGeom>
              <a:rect b="b" l="l" r="r" t="t"/>
              <a:pathLst>
                <a:path extrusionOk="0" h="2624" w="2779">
                  <a:moveTo>
                    <a:pt x="1070" y="671"/>
                  </a:moveTo>
                  <a:cubicBezTo>
                    <a:pt x="1363" y="954"/>
                    <a:pt x="1741" y="1132"/>
                    <a:pt x="2139" y="1185"/>
                  </a:cubicBezTo>
                  <a:cubicBezTo>
                    <a:pt x="1877" y="1426"/>
                    <a:pt x="1709" y="1751"/>
                    <a:pt x="1667" y="2107"/>
                  </a:cubicBezTo>
                  <a:lnTo>
                    <a:pt x="1667" y="2097"/>
                  </a:lnTo>
                  <a:cubicBezTo>
                    <a:pt x="1353" y="1866"/>
                    <a:pt x="975" y="1730"/>
                    <a:pt x="577" y="1719"/>
                  </a:cubicBezTo>
                  <a:cubicBezTo>
                    <a:pt x="849" y="1405"/>
                    <a:pt x="1070" y="1048"/>
                    <a:pt x="1070" y="671"/>
                  </a:cubicBezTo>
                  <a:close/>
                  <a:moveTo>
                    <a:pt x="792" y="0"/>
                  </a:moveTo>
                  <a:cubicBezTo>
                    <a:pt x="730" y="0"/>
                    <a:pt x="674" y="63"/>
                    <a:pt x="703" y="136"/>
                  </a:cubicBezTo>
                  <a:cubicBezTo>
                    <a:pt x="1038" y="807"/>
                    <a:pt x="587" y="1342"/>
                    <a:pt x="94" y="1772"/>
                  </a:cubicBezTo>
                  <a:cubicBezTo>
                    <a:pt x="0" y="1877"/>
                    <a:pt x="74" y="2034"/>
                    <a:pt x="210" y="2034"/>
                  </a:cubicBezTo>
                  <a:cubicBezTo>
                    <a:pt x="283" y="2029"/>
                    <a:pt x="355" y="2026"/>
                    <a:pt x="425" y="2026"/>
                  </a:cubicBezTo>
                  <a:cubicBezTo>
                    <a:pt x="925" y="2026"/>
                    <a:pt x="1371" y="2165"/>
                    <a:pt x="1720" y="2569"/>
                  </a:cubicBezTo>
                  <a:cubicBezTo>
                    <a:pt x="1752" y="2607"/>
                    <a:pt x="1789" y="2623"/>
                    <a:pt x="1825" y="2623"/>
                  </a:cubicBezTo>
                  <a:cubicBezTo>
                    <a:pt x="1915" y="2623"/>
                    <a:pt x="1997" y="2520"/>
                    <a:pt x="1982" y="2422"/>
                  </a:cubicBezTo>
                  <a:cubicBezTo>
                    <a:pt x="1909" y="1929"/>
                    <a:pt x="2160" y="1436"/>
                    <a:pt x="2622" y="1216"/>
                  </a:cubicBezTo>
                  <a:cubicBezTo>
                    <a:pt x="2779" y="1174"/>
                    <a:pt x="2758" y="933"/>
                    <a:pt x="2580" y="922"/>
                  </a:cubicBezTo>
                  <a:cubicBezTo>
                    <a:pt x="1993" y="901"/>
                    <a:pt x="1332" y="713"/>
                    <a:pt x="1080" y="136"/>
                  </a:cubicBezTo>
                  <a:cubicBezTo>
                    <a:pt x="1060" y="88"/>
                    <a:pt x="1016" y="62"/>
                    <a:pt x="971" y="62"/>
                  </a:cubicBezTo>
                  <a:cubicBezTo>
                    <a:pt x="948" y="62"/>
                    <a:pt x="924" y="69"/>
                    <a:pt x="902" y="83"/>
                  </a:cubicBezTo>
                  <a:cubicBezTo>
                    <a:pt x="891" y="73"/>
                    <a:pt x="881" y="52"/>
                    <a:pt x="870" y="42"/>
                  </a:cubicBezTo>
                  <a:cubicBezTo>
                    <a:pt x="848" y="13"/>
                    <a:pt x="820" y="0"/>
                    <a:pt x="7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32"/>
            <p:cNvSpPr/>
            <p:nvPr/>
          </p:nvSpPr>
          <p:spPr>
            <a:xfrm>
              <a:off x="157475" y="4253907"/>
              <a:ext cx="89741" cy="113384"/>
            </a:xfrm>
            <a:custGeom>
              <a:rect b="b" l="l" r="r" t="t"/>
              <a:pathLst>
                <a:path extrusionOk="0" h="2465" w="1951">
                  <a:moveTo>
                    <a:pt x="1049" y="664"/>
                  </a:moveTo>
                  <a:cubicBezTo>
                    <a:pt x="1112" y="937"/>
                    <a:pt x="1280" y="1167"/>
                    <a:pt x="1510" y="1335"/>
                  </a:cubicBezTo>
                  <a:cubicBezTo>
                    <a:pt x="1280" y="1440"/>
                    <a:pt x="1070" y="1597"/>
                    <a:pt x="913" y="1807"/>
                  </a:cubicBezTo>
                  <a:cubicBezTo>
                    <a:pt x="860" y="1513"/>
                    <a:pt x="661" y="1283"/>
                    <a:pt x="399" y="1157"/>
                  </a:cubicBezTo>
                  <a:cubicBezTo>
                    <a:pt x="671" y="1094"/>
                    <a:pt x="913" y="916"/>
                    <a:pt x="1049" y="664"/>
                  </a:cubicBezTo>
                  <a:close/>
                  <a:moveTo>
                    <a:pt x="1086" y="1"/>
                  </a:moveTo>
                  <a:cubicBezTo>
                    <a:pt x="1025" y="1"/>
                    <a:pt x="965" y="40"/>
                    <a:pt x="965" y="119"/>
                  </a:cubicBezTo>
                  <a:cubicBezTo>
                    <a:pt x="944" y="632"/>
                    <a:pt x="640" y="1031"/>
                    <a:pt x="105" y="1041"/>
                  </a:cubicBezTo>
                  <a:cubicBezTo>
                    <a:pt x="32" y="1041"/>
                    <a:pt x="0" y="1125"/>
                    <a:pt x="53" y="1167"/>
                  </a:cubicBezTo>
                  <a:cubicBezTo>
                    <a:pt x="0" y="1241"/>
                    <a:pt x="42" y="1346"/>
                    <a:pt x="126" y="1356"/>
                  </a:cubicBezTo>
                  <a:cubicBezTo>
                    <a:pt x="629" y="1440"/>
                    <a:pt x="724" y="1891"/>
                    <a:pt x="724" y="2331"/>
                  </a:cubicBezTo>
                  <a:cubicBezTo>
                    <a:pt x="724" y="2420"/>
                    <a:pt x="789" y="2465"/>
                    <a:pt x="855" y="2465"/>
                  </a:cubicBezTo>
                  <a:cubicBezTo>
                    <a:pt x="920" y="2465"/>
                    <a:pt x="986" y="2420"/>
                    <a:pt x="986" y="2331"/>
                  </a:cubicBezTo>
                  <a:cubicBezTo>
                    <a:pt x="1028" y="1859"/>
                    <a:pt x="1458" y="1629"/>
                    <a:pt x="1856" y="1450"/>
                  </a:cubicBezTo>
                  <a:cubicBezTo>
                    <a:pt x="1951" y="1398"/>
                    <a:pt x="1898" y="1251"/>
                    <a:pt x="1814" y="1220"/>
                  </a:cubicBezTo>
                  <a:cubicBezTo>
                    <a:pt x="1343" y="1031"/>
                    <a:pt x="1217" y="580"/>
                    <a:pt x="1206" y="119"/>
                  </a:cubicBezTo>
                  <a:cubicBezTo>
                    <a:pt x="1206" y="40"/>
                    <a:pt x="1146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32"/>
            <p:cNvSpPr/>
            <p:nvPr/>
          </p:nvSpPr>
          <p:spPr>
            <a:xfrm>
              <a:off x="500808" y="4032884"/>
              <a:ext cx="77000" cy="56439"/>
            </a:xfrm>
            <a:custGeom>
              <a:rect b="b" l="l" r="r" t="t"/>
              <a:pathLst>
                <a:path extrusionOk="0" h="1227" w="1674">
                  <a:moveTo>
                    <a:pt x="527" y="268"/>
                  </a:moveTo>
                  <a:lnTo>
                    <a:pt x="527" y="268"/>
                  </a:lnTo>
                  <a:cubicBezTo>
                    <a:pt x="672" y="376"/>
                    <a:pt x="847" y="410"/>
                    <a:pt x="1028" y="410"/>
                  </a:cubicBezTo>
                  <a:cubicBezTo>
                    <a:pt x="1108" y="410"/>
                    <a:pt x="1190" y="403"/>
                    <a:pt x="1271" y="394"/>
                  </a:cubicBezTo>
                  <a:lnTo>
                    <a:pt x="1271" y="394"/>
                  </a:lnTo>
                  <a:cubicBezTo>
                    <a:pt x="1198" y="551"/>
                    <a:pt x="1177" y="740"/>
                    <a:pt x="1198" y="918"/>
                  </a:cubicBezTo>
                  <a:cubicBezTo>
                    <a:pt x="1067" y="881"/>
                    <a:pt x="936" y="863"/>
                    <a:pt x="806" y="863"/>
                  </a:cubicBezTo>
                  <a:cubicBezTo>
                    <a:pt x="676" y="863"/>
                    <a:pt x="548" y="881"/>
                    <a:pt x="422" y="918"/>
                  </a:cubicBezTo>
                  <a:cubicBezTo>
                    <a:pt x="516" y="719"/>
                    <a:pt x="558" y="488"/>
                    <a:pt x="527" y="268"/>
                  </a:cubicBezTo>
                  <a:close/>
                  <a:moveTo>
                    <a:pt x="509" y="1"/>
                  </a:moveTo>
                  <a:cubicBezTo>
                    <a:pt x="480" y="1"/>
                    <a:pt x="451" y="17"/>
                    <a:pt x="433" y="47"/>
                  </a:cubicBezTo>
                  <a:cubicBezTo>
                    <a:pt x="421" y="42"/>
                    <a:pt x="409" y="39"/>
                    <a:pt x="398" y="39"/>
                  </a:cubicBezTo>
                  <a:cubicBezTo>
                    <a:pt x="349" y="39"/>
                    <a:pt x="309" y="90"/>
                    <a:pt x="317" y="142"/>
                  </a:cubicBezTo>
                  <a:cubicBezTo>
                    <a:pt x="391" y="456"/>
                    <a:pt x="307" y="782"/>
                    <a:pt x="86" y="1023"/>
                  </a:cubicBezTo>
                  <a:cubicBezTo>
                    <a:pt x="1" y="1099"/>
                    <a:pt x="62" y="1226"/>
                    <a:pt x="167" y="1226"/>
                  </a:cubicBezTo>
                  <a:cubicBezTo>
                    <a:pt x="178" y="1226"/>
                    <a:pt x="190" y="1225"/>
                    <a:pt x="202" y="1222"/>
                  </a:cubicBezTo>
                  <a:cubicBezTo>
                    <a:pt x="416" y="1161"/>
                    <a:pt x="619" y="1103"/>
                    <a:pt x="824" y="1103"/>
                  </a:cubicBezTo>
                  <a:cubicBezTo>
                    <a:pt x="971" y="1103"/>
                    <a:pt x="1118" y="1133"/>
                    <a:pt x="1271" y="1211"/>
                  </a:cubicBezTo>
                  <a:cubicBezTo>
                    <a:pt x="1288" y="1220"/>
                    <a:pt x="1305" y="1223"/>
                    <a:pt x="1322" y="1223"/>
                  </a:cubicBezTo>
                  <a:cubicBezTo>
                    <a:pt x="1392" y="1223"/>
                    <a:pt x="1456" y="1159"/>
                    <a:pt x="1439" y="1075"/>
                  </a:cubicBezTo>
                  <a:cubicBezTo>
                    <a:pt x="1397" y="771"/>
                    <a:pt x="1408" y="551"/>
                    <a:pt x="1607" y="299"/>
                  </a:cubicBezTo>
                  <a:cubicBezTo>
                    <a:pt x="1674" y="213"/>
                    <a:pt x="1575" y="118"/>
                    <a:pt x="1494" y="118"/>
                  </a:cubicBezTo>
                  <a:cubicBezTo>
                    <a:pt x="1486" y="118"/>
                    <a:pt x="1478" y="119"/>
                    <a:pt x="1471" y="121"/>
                  </a:cubicBezTo>
                  <a:cubicBezTo>
                    <a:pt x="1331" y="144"/>
                    <a:pt x="1192" y="165"/>
                    <a:pt x="1057" y="165"/>
                  </a:cubicBezTo>
                  <a:cubicBezTo>
                    <a:pt x="886" y="165"/>
                    <a:pt x="721" y="132"/>
                    <a:pt x="569" y="26"/>
                  </a:cubicBezTo>
                  <a:cubicBezTo>
                    <a:pt x="551" y="9"/>
                    <a:pt x="530" y="1"/>
                    <a:pt x="5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32"/>
            <p:cNvSpPr/>
            <p:nvPr/>
          </p:nvSpPr>
          <p:spPr>
            <a:xfrm>
              <a:off x="218239" y="4374194"/>
              <a:ext cx="90707" cy="80680"/>
            </a:xfrm>
            <a:custGeom>
              <a:rect b="b" l="l" r="r" t="t"/>
              <a:pathLst>
                <a:path extrusionOk="0" h="1754" w="1972">
                  <a:moveTo>
                    <a:pt x="955" y="377"/>
                  </a:moveTo>
                  <a:cubicBezTo>
                    <a:pt x="1039" y="629"/>
                    <a:pt x="1206" y="838"/>
                    <a:pt x="1427" y="975"/>
                  </a:cubicBezTo>
                  <a:cubicBezTo>
                    <a:pt x="1227" y="1017"/>
                    <a:pt x="1049" y="1132"/>
                    <a:pt x="923" y="1300"/>
                  </a:cubicBezTo>
                  <a:cubicBezTo>
                    <a:pt x="829" y="1111"/>
                    <a:pt x="693" y="954"/>
                    <a:pt x="514" y="838"/>
                  </a:cubicBezTo>
                  <a:cubicBezTo>
                    <a:pt x="714" y="733"/>
                    <a:pt x="871" y="576"/>
                    <a:pt x="955" y="377"/>
                  </a:cubicBezTo>
                  <a:close/>
                  <a:moveTo>
                    <a:pt x="984" y="0"/>
                  </a:moveTo>
                  <a:cubicBezTo>
                    <a:pt x="958" y="0"/>
                    <a:pt x="933" y="14"/>
                    <a:pt x="923" y="41"/>
                  </a:cubicBezTo>
                  <a:cubicBezTo>
                    <a:pt x="818" y="461"/>
                    <a:pt x="546" y="629"/>
                    <a:pt x="137" y="681"/>
                  </a:cubicBezTo>
                  <a:cubicBezTo>
                    <a:pt x="1" y="702"/>
                    <a:pt x="22" y="901"/>
                    <a:pt x="137" y="943"/>
                  </a:cubicBezTo>
                  <a:cubicBezTo>
                    <a:pt x="483" y="1059"/>
                    <a:pt x="682" y="1331"/>
                    <a:pt x="798" y="1667"/>
                  </a:cubicBezTo>
                  <a:cubicBezTo>
                    <a:pt x="819" y="1722"/>
                    <a:pt x="881" y="1753"/>
                    <a:pt x="939" y="1753"/>
                  </a:cubicBezTo>
                  <a:cubicBezTo>
                    <a:pt x="991" y="1753"/>
                    <a:pt x="1039" y="1727"/>
                    <a:pt x="1049" y="1667"/>
                  </a:cubicBezTo>
                  <a:cubicBezTo>
                    <a:pt x="1123" y="1300"/>
                    <a:pt x="1458" y="1184"/>
                    <a:pt x="1794" y="1174"/>
                  </a:cubicBezTo>
                  <a:cubicBezTo>
                    <a:pt x="1909" y="1163"/>
                    <a:pt x="1972" y="985"/>
                    <a:pt x="1867" y="933"/>
                  </a:cubicBezTo>
                  <a:cubicBezTo>
                    <a:pt x="1511" y="796"/>
                    <a:pt x="1248" y="503"/>
                    <a:pt x="1144" y="146"/>
                  </a:cubicBezTo>
                  <a:cubicBezTo>
                    <a:pt x="1133" y="104"/>
                    <a:pt x="1091" y="73"/>
                    <a:pt x="1049" y="73"/>
                  </a:cubicBezTo>
                  <a:lnTo>
                    <a:pt x="1049" y="62"/>
                  </a:lnTo>
                  <a:cubicBezTo>
                    <a:pt x="1049" y="21"/>
                    <a:pt x="1017" y="0"/>
                    <a:pt x="9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99" name="Google Shape;3699;p32"/>
          <p:cNvSpPr/>
          <p:nvPr/>
        </p:nvSpPr>
        <p:spPr>
          <a:xfrm flipH="1">
            <a:off x="8726706" y="1054236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0" name="Google Shape;3700;p32"/>
          <p:cNvSpPr/>
          <p:nvPr/>
        </p:nvSpPr>
        <p:spPr>
          <a:xfrm flipH="1">
            <a:off x="8613410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1" name="Google Shape;3701;p32"/>
          <p:cNvSpPr/>
          <p:nvPr/>
        </p:nvSpPr>
        <p:spPr>
          <a:xfrm flipH="1">
            <a:off x="7454573" y="369152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2" name="Google Shape;3702;p32"/>
          <p:cNvSpPr/>
          <p:nvPr/>
        </p:nvSpPr>
        <p:spPr>
          <a:xfrm flipH="1">
            <a:off x="701895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3" name="Google Shape;3703;p32"/>
          <p:cNvSpPr/>
          <p:nvPr/>
        </p:nvSpPr>
        <p:spPr>
          <a:xfrm flipH="1">
            <a:off x="613840" y="923944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4" name="Google Shape;3704;p32"/>
          <p:cNvSpPr/>
          <p:nvPr/>
        </p:nvSpPr>
        <p:spPr>
          <a:xfrm flipH="1">
            <a:off x="6707221" y="153394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5" name="Google Shape;3705;p32"/>
          <p:cNvSpPr/>
          <p:nvPr/>
        </p:nvSpPr>
        <p:spPr>
          <a:xfrm flipH="1">
            <a:off x="8672077" y="238767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6" name="Google Shape;3706;p32"/>
          <p:cNvSpPr/>
          <p:nvPr/>
        </p:nvSpPr>
        <p:spPr>
          <a:xfrm flipH="1">
            <a:off x="3513471" y="2001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7" name="Google Shape;3707;p32"/>
          <p:cNvSpPr/>
          <p:nvPr/>
        </p:nvSpPr>
        <p:spPr>
          <a:xfrm flipH="1">
            <a:off x="761110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8" name="Google Shape;3708;p32"/>
          <p:cNvSpPr/>
          <p:nvPr/>
        </p:nvSpPr>
        <p:spPr>
          <a:xfrm flipH="1">
            <a:off x="8737994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9" name="Google Shape;3709;p32"/>
          <p:cNvSpPr/>
          <p:nvPr/>
        </p:nvSpPr>
        <p:spPr>
          <a:xfrm flipH="1">
            <a:off x="7928343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10" name="Google Shape;3710;p32"/>
          <p:cNvSpPr/>
          <p:nvPr/>
        </p:nvSpPr>
        <p:spPr>
          <a:xfrm flipH="1">
            <a:off x="8432400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11" name="Google Shape;3711;p32"/>
          <p:cNvSpPr/>
          <p:nvPr/>
        </p:nvSpPr>
        <p:spPr>
          <a:xfrm flipH="1">
            <a:off x="8241994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12" name="Google Shape;3712;p32"/>
          <p:cNvSpPr/>
          <p:nvPr/>
        </p:nvSpPr>
        <p:spPr>
          <a:xfrm flipH="1">
            <a:off x="9103374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13" name="Google Shape;3713;p32"/>
          <p:cNvSpPr/>
          <p:nvPr/>
        </p:nvSpPr>
        <p:spPr>
          <a:xfrm flipH="1">
            <a:off x="263680" y="2550076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14" name="Google Shape;3714;p32"/>
          <p:cNvSpPr/>
          <p:nvPr/>
        </p:nvSpPr>
        <p:spPr>
          <a:xfrm flipH="1">
            <a:off x="625109" y="15151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15" name="Google Shape;3715;p32"/>
          <p:cNvSpPr/>
          <p:nvPr/>
        </p:nvSpPr>
        <p:spPr>
          <a:xfrm flipH="1">
            <a:off x="5309898" y="673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16" name="Google Shape;3716;p32"/>
          <p:cNvSpPr/>
          <p:nvPr/>
        </p:nvSpPr>
        <p:spPr>
          <a:xfrm flipH="1">
            <a:off x="146188" y="140486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17" name="Google Shape;3717;p32"/>
          <p:cNvSpPr/>
          <p:nvPr/>
        </p:nvSpPr>
        <p:spPr>
          <a:xfrm flipH="1">
            <a:off x="345629" y="340598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18" name="Google Shape;3718;p32"/>
          <p:cNvSpPr/>
          <p:nvPr/>
        </p:nvSpPr>
        <p:spPr>
          <a:xfrm flipH="1">
            <a:off x="1727389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19" name="Google Shape;3719;p32"/>
          <p:cNvSpPr/>
          <p:nvPr/>
        </p:nvSpPr>
        <p:spPr>
          <a:xfrm flipH="1">
            <a:off x="9010894" y="2771733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20" name="Google Shape;3720;p32"/>
          <p:cNvSpPr/>
          <p:nvPr/>
        </p:nvSpPr>
        <p:spPr>
          <a:xfrm flipH="1">
            <a:off x="8778594" y="175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TITLE_AND_TWO_COLUMNS_1_4">
    <p:spTree>
      <p:nvGrpSpPr>
        <p:cNvPr id="3721" name="Shape 37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2" name="Google Shape;3722;p33"/>
          <p:cNvSpPr txBox="1"/>
          <p:nvPr>
            <p:ph type="title"/>
          </p:nvPr>
        </p:nvSpPr>
        <p:spPr>
          <a:xfrm>
            <a:off x="714850" y="315984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723" name="Google Shape;3723;p33"/>
          <p:cNvSpPr txBox="1"/>
          <p:nvPr>
            <p:ph idx="1" type="subTitle"/>
          </p:nvPr>
        </p:nvSpPr>
        <p:spPr>
          <a:xfrm>
            <a:off x="729725" y="1873750"/>
            <a:ext cx="2103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724" name="Google Shape;3724;p33"/>
          <p:cNvSpPr txBox="1"/>
          <p:nvPr>
            <p:ph idx="2" type="subTitle"/>
          </p:nvPr>
        </p:nvSpPr>
        <p:spPr>
          <a:xfrm>
            <a:off x="3520350" y="1873750"/>
            <a:ext cx="2103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725" name="Google Shape;3725;p33"/>
          <p:cNvSpPr txBox="1"/>
          <p:nvPr>
            <p:ph idx="3" type="subTitle"/>
          </p:nvPr>
        </p:nvSpPr>
        <p:spPr>
          <a:xfrm>
            <a:off x="6325850" y="1873750"/>
            <a:ext cx="2103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726" name="Google Shape;3726;p33"/>
          <p:cNvSpPr txBox="1"/>
          <p:nvPr>
            <p:ph idx="4" type="subTitle"/>
          </p:nvPr>
        </p:nvSpPr>
        <p:spPr>
          <a:xfrm>
            <a:off x="6325850" y="3248475"/>
            <a:ext cx="2103300" cy="139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727" name="Google Shape;3727;p33"/>
          <p:cNvSpPr txBox="1"/>
          <p:nvPr>
            <p:ph idx="5" type="subTitle"/>
          </p:nvPr>
        </p:nvSpPr>
        <p:spPr>
          <a:xfrm>
            <a:off x="3520350" y="3248475"/>
            <a:ext cx="2103300" cy="139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728" name="Google Shape;3728;p33"/>
          <p:cNvSpPr txBox="1"/>
          <p:nvPr>
            <p:ph idx="6" type="subTitle"/>
          </p:nvPr>
        </p:nvSpPr>
        <p:spPr>
          <a:xfrm>
            <a:off x="729725" y="3248475"/>
            <a:ext cx="2103300" cy="139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3729" name="Google Shape;3729;p33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3730" name="Google Shape;3730;p33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31" name="Google Shape;3731;p33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32" name="Google Shape;3732;p33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33" name="Google Shape;3733;p33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34" name="Google Shape;3734;p33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35" name="Google Shape;3735;p33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36" name="Google Shape;3736;p33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37" name="Google Shape;3737;p33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38" name="Google Shape;3738;p33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39" name="Google Shape;3739;p33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40" name="Google Shape;3740;p33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41" name="Google Shape;3741;p33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42" name="Google Shape;3742;p33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43" name="Google Shape;3743;p33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44" name="Google Shape;3744;p33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45" name="Google Shape;3745;p33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46" name="Google Shape;3746;p33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47" name="Google Shape;3747;p33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48" name="Google Shape;3748;p33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49" name="Google Shape;3749;p33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50" name="Google Shape;3750;p33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51" name="Google Shape;3751;p33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52" name="Google Shape;3752;p33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53" name="Google Shape;3753;p33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754" name="Google Shape;3754;p33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3755" name="Google Shape;3755;p33"/>
          <p:cNvSpPr/>
          <p:nvPr/>
        </p:nvSpPr>
        <p:spPr>
          <a:xfrm>
            <a:off x="230707" y="2446445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6" name="Google Shape;3756;p33"/>
          <p:cNvSpPr/>
          <p:nvPr/>
        </p:nvSpPr>
        <p:spPr>
          <a:xfrm>
            <a:off x="394839" y="2990007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7" name="Google Shape;3757;p33"/>
          <p:cNvSpPr/>
          <p:nvPr/>
        </p:nvSpPr>
        <p:spPr>
          <a:xfrm>
            <a:off x="5903475" y="2648052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8" name="Google Shape;3758;p33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9" name="Google Shape;3759;p33"/>
          <p:cNvSpPr/>
          <p:nvPr/>
        </p:nvSpPr>
        <p:spPr>
          <a:xfrm>
            <a:off x="3134133" y="411580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0" name="Google Shape;3760;p33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1" name="Google Shape;3761;p33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2" name="Google Shape;3762;p33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3" name="Google Shape;3763;p33"/>
          <p:cNvSpPr/>
          <p:nvPr/>
        </p:nvSpPr>
        <p:spPr>
          <a:xfrm>
            <a:off x="3057663" y="2134303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4" name="Google Shape;3764;p33"/>
          <p:cNvSpPr/>
          <p:nvPr/>
        </p:nvSpPr>
        <p:spPr>
          <a:xfrm>
            <a:off x="8484947" y="19025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5" name="Google Shape;3765;p33"/>
          <p:cNvSpPr/>
          <p:nvPr/>
        </p:nvSpPr>
        <p:spPr>
          <a:xfrm>
            <a:off x="8118869" y="716832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6" name="Google Shape;3766;p33"/>
          <p:cNvSpPr/>
          <p:nvPr/>
        </p:nvSpPr>
        <p:spPr>
          <a:xfrm>
            <a:off x="2833019" y="2989992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7" name="Google Shape;3767;p33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8" name="Google Shape;3768;p33"/>
          <p:cNvSpPr/>
          <p:nvPr/>
        </p:nvSpPr>
        <p:spPr>
          <a:xfrm>
            <a:off x="289370" y="4917208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9" name="Google Shape;3769;p33"/>
          <p:cNvSpPr/>
          <p:nvPr/>
        </p:nvSpPr>
        <p:spPr>
          <a:xfrm>
            <a:off x="2594361" y="247182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0" name="Google Shape;3770;p33"/>
          <p:cNvSpPr/>
          <p:nvPr/>
        </p:nvSpPr>
        <p:spPr>
          <a:xfrm>
            <a:off x="5960840" y="67297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1" name="Google Shape;3771;p33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2" name="Google Shape;3772;p33"/>
          <p:cNvSpPr/>
          <p:nvPr/>
        </p:nvSpPr>
        <p:spPr>
          <a:xfrm>
            <a:off x="6516307" y="2149066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3" name="Google Shape;3773;p33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4" name="Google Shape;3774;p33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5" name="Google Shape;3775;p33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6" name="Google Shape;3776;p33"/>
          <p:cNvSpPr/>
          <p:nvPr/>
        </p:nvSpPr>
        <p:spPr>
          <a:xfrm>
            <a:off x="1114955" y="48851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7" name="Google Shape;3777;p33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8" name="Google Shape;3778;p33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9" name="Google Shape;3779;p33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0" name="Google Shape;3780;p33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1" name="Google Shape;3781;p33"/>
          <p:cNvSpPr/>
          <p:nvPr/>
        </p:nvSpPr>
        <p:spPr>
          <a:xfrm>
            <a:off x="4722404" y="1359539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2" name="Google Shape;3782;p33"/>
          <p:cNvSpPr/>
          <p:nvPr/>
        </p:nvSpPr>
        <p:spPr>
          <a:xfrm>
            <a:off x="1607273" y="1333278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3" name="Google Shape;3783;p33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4" name="Google Shape;3784;p33"/>
          <p:cNvSpPr/>
          <p:nvPr/>
        </p:nvSpPr>
        <p:spPr>
          <a:xfrm>
            <a:off x="7863995" y="167041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5" name="Google Shape;3785;p33"/>
          <p:cNvSpPr/>
          <p:nvPr/>
        </p:nvSpPr>
        <p:spPr>
          <a:xfrm>
            <a:off x="87166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6" name="Google Shape;3786;p33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7" name="Google Shape;3787;p33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8" name="Google Shape;3788;p33"/>
          <p:cNvSpPr/>
          <p:nvPr/>
        </p:nvSpPr>
        <p:spPr>
          <a:xfrm>
            <a:off x="8718352" y="388407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9" name="Google Shape;3789;p33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0" name="Google Shape;3790;p33"/>
          <p:cNvSpPr/>
          <p:nvPr/>
        </p:nvSpPr>
        <p:spPr>
          <a:xfrm>
            <a:off x="3934862" y="4948506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1" name="Google Shape;3791;p33"/>
          <p:cNvSpPr/>
          <p:nvPr/>
        </p:nvSpPr>
        <p:spPr>
          <a:xfrm>
            <a:off x="2072779" y="4952181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3">
  <p:cSld name="TITLE_AND_TWO_COLUMNS_1_4_2">
    <p:spTree>
      <p:nvGrpSpPr>
        <p:cNvPr id="3792" name="Shape 37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3" name="Google Shape;3793;p34"/>
          <p:cNvSpPr txBox="1"/>
          <p:nvPr>
            <p:ph type="title"/>
          </p:nvPr>
        </p:nvSpPr>
        <p:spPr>
          <a:xfrm>
            <a:off x="714850" y="315984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794" name="Google Shape;3794;p34"/>
          <p:cNvSpPr txBox="1"/>
          <p:nvPr>
            <p:ph idx="1" type="subTitle"/>
          </p:nvPr>
        </p:nvSpPr>
        <p:spPr>
          <a:xfrm>
            <a:off x="729725" y="2897200"/>
            <a:ext cx="2103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795" name="Google Shape;3795;p34"/>
          <p:cNvSpPr txBox="1"/>
          <p:nvPr>
            <p:ph idx="2" type="subTitle"/>
          </p:nvPr>
        </p:nvSpPr>
        <p:spPr>
          <a:xfrm>
            <a:off x="3520350" y="2897200"/>
            <a:ext cx="2103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796" name="Google Shape;3796;p34"/>
          <p:cNvSpPr txBox="1"/>
          <p:nvPr>
            <p:ph idx="3" type="subTitle"/>
          </p:nvPr>
        </p:nvSpPr>
        <p:spPr>
          <a:xfrm>
            <a:off x="6325850" y="2897200"/>
            <a:ext cx="2103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797" name="Google Shape;3797;p34"/>
          <p:cNvSpPr txBox="1"/>
          <p:nvPr>
            <p:ph idx="4" type="subTitle"/>
          </p:nvPr>
        </p:nvSpPr>
        <p:spPr>
          <a:xfrm>
            <a:off x="6325850" y="3430475"/>
            <a:ext cx="2103300" cy="105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798" name="Google Shape;3798;p34"/>
          <p:cNvSpPr txBox="1"/>
          <p:nvPr>
            <p:ph idx="5" type="subTitle"/>
          </p:nvPr>
        </p:nvSpPr>
        <p:spPr>
          <a:xfrm>
            <a:off x="3520350" y="3430475"/>
            <a:ext cx="2103300" cy="105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799" name="Google Shape;3799;p34"/>
          <p:cNvSpPr txBox="1"/>
          <p:nvPr>
            <p:ph idx="6" type="subTitle"/>
          </p:nvPr>
        </p:nvSpPr>
        <p:spPr>
          <a:xfrm>
            <a:off x="729725" y="3430475"/>
            <a:ext cx="2103300" cy="105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3800" name="Google Shape;3800;p34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3801" name="Google Shape;3801;p34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02" name="Google Shape;3802;p34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03" name="Google Shape;3803;p34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04" name="Google Shape;3804;p34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05" name="Google Shape;3805;p34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06" name="Google Shape;3806;p34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07" name="Google Shape;3807;p34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08" name="Google Shape;3808;p34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09" name="Google Shape;3809;p34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10" name="Google Shape;3810;p34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11" name="Google Shape;3811;p34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12" name="Google Shape;3812;p34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13" name="Google Shape;3813;p34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14" name="Google Shape;3814;p34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15" name="Google Shape;3815;p34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16" name="Google Shape;3816;p34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17" name="Google Shape;3817;p34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18" name="Google Shape;3818;p34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19" name="Google Shape;3819;p34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20" name="Google Shape;3820;p34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21" name="Google Shape;3821;p34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22" name="Google Shape;3822;p34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23" name="Google Shape;3823;p34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24" name="Google Shape;3824;p34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25" name="Google Shape;3825;p34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3826" name="Google Shape;3826;p34"/>
          <p:cNvSpPr/>
          <p:nvPr/>
        </p:nvSpPr>
        <p:spPr>
          <a:xfrm flipH="1">
            <a:off x="8726706" y="1054236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7" name="Google Shape;3827;p34"/>
          <p:cNvSpPr/>
          <p:nvPr/>
        </p:nvSpPr>
        <p:spPr>
          <a:xfrm flipH="1">
            <a:off x="8613410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8" name="Google Shape;3828;p34"/>
          <p:cNvSpPr/>
          <p:nvPr/>
        </p:nvSpPr>
        <p:spPr>
          <a:xfrm flipH="1">
            <a:off x="2995120" y="2132844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9" name="Google Shape;3829;p34"/>
          <p:cNvSpPr/>
          <p:nvPr/>
        </p:nvSpPr>
        <p:spPr>
          <a:xfrm flipH="1">
            <a:off x="7454573" y="369152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0" name="Google Shape;3830;p34"/>
          <p:cNvSpPr/>
          <p:nvPr/>
        </p:nvSpPr>
        <p:spPr>
          <a:xfrm flipH="1">
            <a:off x="701895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1" name="Google Shape;3831;p34"/>
          <p:cNvSpPr/>
          <p:nvPr/>
        </p:nvSpPr>
        <p:spPr>
          <a:xfrm flipH="1">
            <a:off x="7728662" y="468730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2" name="Google Shape;3832;p34"/>
          <p:cNvSpPr/>
          <p:nvPr/>
        </p:nvSpPr>
        <p:spPr>
          <a:xfrm flipH="1">
            <a:off x="485817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3" name="Google Shape;3833;p34"/>
          <p:cNvSpPr/>
          <p:nvPr/>
        </p:nvSpPr>
        <p:spPr>
          <a:xfrm flipH="1">
            <a:off x="4855563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4" name="Google Shape;3834;p34"/>
          <p:cNvSpPr/>
          <p:nvPr/>
        </p:nvSpPr>
        <p:spPr>
          <a:xfrm flipH="1">
            <a:off x="4863390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5" name="Google Shape;3835;p34"/>
          <p:cNvSpPr/>
          <p:nvPr/>
        </p:nvSpPr>
        <p:spPr>
          <a:xfrm flipH="1">
            <a:off x="6181908" y="1942491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6" name="Google Shape;3836;p34"/>
          <p:cNvSpPr/>
          <p:nvPr/>
        </p:nvSpPr>
        <p:spPr>
          <a:xfrm flipH="1">
            <a:off x="4388455" y="43843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7" name="Google Shape;3837;p34"/>
          <p:cNvSpPr/>
          <p:nvPr/>
        </p:nvSpPr>
        <p:spPr>
          <a:xfrm flipH="1">
            <a:off x="1094187" y="3691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8" name="Google Shape;3838;p34"/>
          <p:cNvSpPr/>
          <p:nvPr/>
        </p:nvSpPr>
        <p:spPr>
          <a:xfrm flipH="1">
            <a:off x="613840" y="923944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9" name="Google Shape;3839;p34"/>
          <p:cNvSpPr/>
          <p:nvPr/>
        </p:nvSpPr>
        <p:spPr>
          <a:xfrm flipH="1">
            <a:off x="8041865" y="250486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0" name="Google Shape;3840;p34"/>
          <p:cNvSpPr/>
          <p:nvPr/>
        </p:nvSpPr>
        <p:spPr>
          <a:xfrm flipH="1">
            <a:off x="6707221" y="153394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1" name="Google Shape;3841;p34"/>
          <p:cNvSpPr/>
          <p:nvPr/>
        </p:nvSpPr>
        <p:spPr>
          <a:xfrm flipH="1">
            <a:off x="5623643" y="4657233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2" name="Google Shape;3842;p34"/>
          <p:cNvSpPr/>
          <p:nvPr/>
        </p:nvSpPr>
        <p:spPr>
          <a:xfrm flipH="1">
            <a:off x="8672077" y="238767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3" name="Google Shape;3843;p34"/>
          <p:cNvSpPr/>
          <p:nvPr/>
        </p:nvSpPr>
        <p:spPr>
          <a:xfrm flipH="1">
            <a:off x="3130309" y="1494742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4" name="Google Shape;3844;p34"/>
          <p:cNvSpPr/>
          <p:nvPr/>
        </p:nvSpPr>
        <p:spPr>
          <a:xfrm flipH="1">
            <a:off x="5413955" y="4950043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5" name="Google Shape;3845;p34"/>
          <p:cNvSpPr/>
          <p:nvPr/>
        </p:nvSpPr>
        <p:spPr>
          <a:xfrm flipH="1">
            <a:off x="3513471" y="2001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6" name="Google Shape;3846;p34"/>
          <p:cNvSpPr/>
          <p:nvPr/>
        </p:nvSpPr>
        <p:spPr>
          <a:xfrm flipH="1">
            <a:off x="2714090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7" name="Google Shape;3847;p34"/>
          <p:cNvSpPr/>
          <p:nvPr/>
        </p:nvSpPr>
        <p:spPr>
          <a:xfrm flipH="1">
            <a:off x="2746828" y="1296666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8" name="Google Shape;3848;p34"/>
          <p:cNvSpPr/>
          <p:nvPr/>
        </p:nvSpPr>
        <p:spPr>
          <a:xfrm flipH="1">
            <a:off x="761110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9" name="Google Shape;3849;p34"/>
          <p:cNvSpPr/>
          <p:nvPr/>
        </p:nvSpPr>
        <p:spPr>
          <a:xfrm flipH="1">
            <a:off x="3732379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0" name="Google Shape;3850;p34"/>
          <p:cNvSpPr/>
          <p:nvPr/>
        </p:nvSpPr>
        <p:spPr>
          <a:xfrm flipH="1">
            <a:off x="7932292" y="4125805"/>
            <a:ext cx="37247" cy="36025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1" name="Google Shape;3851;p34"/>
          <p:cNvSpPr/>
          <p:nvPr/>
        </p:nvSpPr>
        <p:spPr>
          <a:xfrm flipH="1">
            <a:off x="8737994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2" name="Google Shape;3852;p34"/>
          <p:cNvSpPr/>
          <p:nvPr/>
        </p:nvSpPr>
        <p:spPr>
          <a:xfrm flipH="1">
            <a:off x="7017733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3" name="Google Shape;3853;p34"/>
          <p:cNvSpPr/>
          <p:nvPr/>
        </p:nvSpPr>
        <p:spPr>
          <a:xfrm flipH="1">
            <a:off x="5885114" y="2901670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4" name="Google Shape;3854;p34"/>
          <p:cNvSpPr/>
          <p:nvPr/>
        </p:nvSpPr>
        <p:spPr>
          <a:xfrm flipH="1">
            <a:off x="7928343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5" name="Google Shape;3855;p34"/>
          <p:cNvSpPr/>
          <p:nvPr/>
        </p:nvSpPr>
        <p:spPr>
          <a:xfrm flipH="1">
            <a:off x="8432400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6" name="Google Shape;3856;p34"/>
          <p:cNvSpPr/>
          <p:nvPr/>
        </p:nvSpPr>
        <p:spPr>
          <a:xfrm flipH="1">
            <a:off x="8241994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7" name="Google Shape;3857;p34"/>
          <p:cNvSpPr/>
          <p:nvPr/>
        </p:nvSpPr>
        <p:spPr>
          <a:xfrm flipH="1">
            <a:off x="9103374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8" name="Google Shape;3858;p34"/>
          <p:cNvSpPr/>
          <p:nvPr/>
        </p:nvSpPr>
        <p:spPr>
          <a:xfrm flipH="1">
            <a:off x="263680" y="2550076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9" name="Google Shape;3859;p34"/>
          <p:cNvSpPr/>
          <p:nvPr/>
        </p:nvSpPr>
        <p:spPr>
          <a:xfrm flipH="1">
            <a:off x="625109" y="15151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60" name="Google Shape;3860;p34"/>
          <p:cNvSpPr/>
          <p:nvPr/>
        </p:nvSpPr>
        <p:spPr>
          <a:xfrm flipH="1">
            <a:off x="5309898" y="673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61" name="Google Shape;3861;p34"/>
          <p:cNvSpPr/>
          <p:nvPr/>
        </p:nvSpPr>
        <p:spPr>
          <a:xfrm flipH="1">
            <a:off x="1618083" y="4876137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62" name="Google Shape;3862;p34"/>
          <p:cNvSpPr/>
          <p:nvPr/>
        </p:nvSpPr>
        <p:spPr>
          <a:xfrm flipH="1">
            <a:off x="146188" y="140486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63" name="Google Shape;3863;p34"/>
          <p:cNvSpPr/>
          <p:nvPr/>
        </p:nvSpPr>
        <p:spPr>
          <a:xfrm flipH="1">
            <a:off x="345629" y="340598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64" name="Google Shape;3864;p34"/>
          <p:cNvSpPr/>
          <p:nvPr/>
        </p:nvSpPr>
        <p:spPr>
          <a:xfrm flipH="1">
            <a:off x="1727389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65" name="Google Shape;3865;p34"/>
          <p:cNvSpPr/>
          <p:nvPr/>
        </p:nvSpPr>
        <p:spPr>
          <a:xfrm flipH="1">
            <a:off x="9010894" y="2771733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66" name="Google Shape;3866;p34"/>
          <p:cNvSpPr/>
          <p:nvPr/>
        </p:nvSpPr>
        <p:spPr>
          <a:xfrm flipH="1">
            <a:off x="5993877" y="2384469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67" name="Google Shape;3867;p34"/>
          <p:cNvSpPr/>
          <p:nvPr/>
        </p:nvSpPr>
        <p:spPr>
          <a:xfrm flipH="1">
            <a:off x="8778594" y="175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68" name="Google Shape;3868;p34"/>
          <p:cNvSpPr/>
          <p:nvPr/>
        </p:nvSpPr>
        <p:spPr>
          <a:xfrm flipH="1">
            <a:off x="6246980" y="4599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4">
  <p:cSld name="TITLE_AND_TWO_COLUMNS_1_5_1">
    <p:spTree>
      <p:nvGrpSpPr>
        <p:cNvPr id="3869" name="Shape 38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0" name="Google Shape;3870;p35"/>
          <p:cNvSpPr txBox="1"/>
          <p:nvPr>
            <p:ph type="title"/>
          </p:nvPr>
        </p:nvSpPr>
        <p:spPr>
          <a:xfrm>
            <a:off x="714850" y="310896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871" name="Google Shape;3871;p35"/>
          <p:cNvSpPr txBox="1"/>
          <p:nvPr>
            <p:ph idx="1" type="subTitle"/>
          </p:nvPr>
        </p:nvSpPr>
        <p:spPr>
          <a:xfrm>
            <a:off x="714850" y="1409814"/>
            <a:ext cx="3857100" cy="338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/>
        </p:txBody>
      </p:sp>
      <p:sp>
        <p:nvSpPr>
          <p:cNvPr id="3872" name="Google Shape;3872;p35"/>
          <p:cNvSpPr txBox="1"/>
          <p:nvPr>
            <p:ph idx="2" type="subTitle"/>
          </p:nvPr>
        </p:nvSpPr>
        <p:spPr>
          <a:xfrm>
            <a:off x="4571950" y="2429295"/>
            <a:ext cx="3857100" cy="160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  <a:defRPr>
                <a:solidFill>
                  <a:schemeClr val="hlink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/>
        </p:txBody>
      </p:sp>
      <p:sp>
        <p:nvSpPr>
          <p:cNvPr id="3873" name="Google Shape;3873;p35"/>
          <p:cNvSpPr txBox="1"/>
          <p:nvPr>
            <p:ph idx="3" type="subTitle"/>
          </p:nvPr>
        </p:nvSpPr>
        <p:spPr>
          <a:xfrm>
            <a:off x="714850" y="855611"/>
            <a:ext cx="3857100" cy="43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874" name="Google Shape;3874;p35"/>
          <p:cNvSpPr txBox="1"/>
          <p:nvPr>
            <p:ph idx="4" type="subTitle"/>
          </p:nvPr>
        </p:nvSpPr>
        <p:spPr>
          <a:xfrm>
            <a:off x="4571950" y="2075554"/>
            <a:ext cx="3857100" cy="43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875" name="Google Shape;3875;p35"/>
          <p:cNvSpPr txBox="1"/>
          <p:nvPr>
            <p:ph idx="5" type="subTitle"/>
          </p:nvPr>
        </p:nvSpPr>
        <p:spPr>
          <a:xfrm>
            <a:off x="4571950" y="4268299"/>
            <a:ext cx="3857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  <a:defRPr>
                <a:solidFill>
                  <a:schemeClr val="hlink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/>
        </p:txBody>
      </p:sp>
      <p:sp>
        <p:nvSpPr>
          <p:cNvPr id="3876" name="Google Shape;3876;p35"/>
          <p:cNvSpPr txBox="1"/>
          <p:nvPr>
            <p:ph idx="6" type="subTitle"/>
          </p:nvPr>
        </p:nvSpPr>
        <p:spPr>
          <a:xfrm>
            <a:off x="4571950" y="3909240"/>
            <a:ext cx="3857100" cy="43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6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3877" name="Google Shape;3877;p35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3878" name="Google Shape;3878;p35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79" name="Google Shape;3879;p35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80" name="Google Shape;3880;p35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81" name="Google Shape;3881;p35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82" name="Google Shape;3882;p35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83" name="Google Shape;3883;p35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84" name="Google Shape;3884;p35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85" name="Google Shape;3885;p35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86" name="Google Shape;3886;p35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87" name="Google Shape;3887;p35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88" name="Google Shape;3888;p35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89" name="Google Shape;3889;p35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90" name="Google Shape;3890;p35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91" name="Google Shape;3891;p35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92" name="Google Shape;3892;p35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93" name="Google Shape;3893;p35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94" name="Google Shape;3894;p35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95" name="Google Shape;3895;p35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96" name="Google Shape;3896;p35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97" name="Google Shape;3897;p35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98" name="Google Shape;3898;p35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899" name="Google Shape;3899;p35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00" name="Google Shape;3900;p35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01" name="Google Shape;3901;p35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02" name="Google Shape;3902;p35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3903" name="Google Shape;3903;p35"/>
          <p:cNvSpPr txBox="1"/>
          <p:nvPr>
            <p:ph idx="7" type="subTitle"/>
          </p:nvPr>
        </p:nvSpPr>
        <p:spPr>
          <a:xfrm>
            <a:off x="4571950" y="1406046"/>
            <a:ext cx="3857100" cy="69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  <a:defRPr>
                <a:solidFill>
                  <a:schemeClr val="hlink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/>
        </p:txBody>
      </p:sp>
      <p:sp>
        <p:nvSpPr>
          <p:cNvPr id="3904" name="Google Shape;3904;p35"/>
          <p:cNvSpPr/>
          <p:nvPr/>
        </p:nvSpPr>
        <p:spPr>
          <a:xfrm flipH="1">
            <a:off x="8726706" y="1054236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05" name="Google Shape;3905;p35"/>
          <p:cNvSpPr/>
          <p:nvPr/>
        </p:nvSpPr>
        <p:spPr>
          <a:xfrm flipH="1">
            <a:off x="8613410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06" name="Google Shape;3906;p35"/>
          <p:cNvSpPr/>
          <p:nvPr/>
        </p:nvSpPr>
        <p:spPr>
          <a:xfrm flipH="1">
            <a:off x="7454573" y="369152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07" name="Google Shape;3907;p35"/>
          <p:cNvSpPr/>
          <p:nvPr/>
        </p:nvSpPr>
        <p:spPr>
          <a:xfrm flipH="1">
            <a:off x="701895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08" name="Google Shape;3908;p35"/>
          <p:cNvSpPr/>
          <p:nvPr/>
        </p:nvSpPr>
        <p:spPr>
          <a:xfrm flipH="1">
            <a:off x="613840" y="923944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09" name="Google Shape;3909;p35"/>
          <p:cNvSpPr/>
          <p:nvPr/>
        </p:nvSpPr>
        <p:spPr>
          <a:xfrm flipH="1">
            <a:off x="6707221" y="153394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0" name="Google Shape;3910;p35"/>
          <p:cNvSpPr/>
          <p:nvPr/>
        </p:nvSpPr>
        <p:spPr>
          <a:xfrm flipH="1">
            <a:off x="8672077" y="238767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1" name="Google Shape;3911;p35"/>
          <p:cNvSpPr/>
          <p:nvPr/>
        </p:nvSpPr>
        <p:spPr>
          <a:xfrm flipH="1">
            <a:off x="3513471" y="2001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2" name="Google Shape;3912;p35"/>
          <p:cNvSpPr/>
          <p:nvPr/>
        </p:nvSpPr>
        <p:spPr>
          <a:xfrm flipH="1">
            <a:off x="761110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3" name="Google Shape;3913;p35"/>
          <p:cNvSpPr/>
          <p:nvPr/>
        </p:nvSpPr>
        <p:spPr>
          <a:xfrm flipH="1">
            <a:off x="8737994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4" name="Google Shape;3914;p35"/>
          <p:cNvSpPr/>
          <p:nvPr/>
        </p:nvSpPr>
        <p:spPr>
          <a:xfrm flipH="1">
            <a:off x="7928343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5" name="Google Shape;3915;p35"/>
          <p:cNvSpPr/>
          <p:nvPr/>
        </p:nvSpPr>
        <p:spPr>
          <a:xfrm flipH="1">
            <a:off x="8432400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6" name="Google Shape;3916;p35"/>
          <p:cNvSpPr/>
          <p:nvPr/>
        </p:nvSpPr>
        <p:spPr>
          <a:xfrm flipH="1">
            <a:off x="8241994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7" name="Google Shape;3917;p35"/>
          <p:cNvSpPr/>
          <p:nvPr/>
        </p:nvSpPr>
        <p:spPr>
          <a:xfrm flipH="1">
            <a:off x="9103374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8" name="Google Shape;3918;p35"/>
          <p:cNvSpPr/>
          <p:nvPr/>
        </p:nvSpPr>
        <p:spPr>
          <a:xfrm flipH="1">
            <a:off x="263680" y="2550076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9" name="Google Shape;3919;p35"/>
          <p:cNvSpPr/>
          <p:nvPr/>
        </p:nvSpPr>
        <p:spPr>
          <a:xfrm flipH="1">
            <a:off x="625109" y="15151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0" name="Google Shape;3920;p35"/>
          <p:cNvSpPr/>
          <p:nvPr/>
        </p:nvSpPr>
        <p:spPr>
          <a:xfrm flipH="1">
            <a:off x="5309898" y="673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1" name="Google Shape;3921;p35"/>
          <p:cNvSpPr/>
          <p:nvPr/>
        </p:nvSpPr>
        <p:spPr>
          <a:xfrm flipH="1">
            <a:off x="146188" y="140486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2" name="Google Shape;3922;p35"/>
          <p:cNvSpPr/>
          <p:nvPr/>
        </p:nvSpPr>
        <p:spPr>
          <a:xfrm flipH="1">
            <a:off x="345629" y="340598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3" name="Google Shape;3923;p35"/>
          <p:cNvSpPr/>
          <p:nvPr/>
        </p:nvSpPr>
        <p:spPr>
          <a:xfrm flipH="1">
            <a:off x="1727389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4" name="Google Shape;3924;p35"/>
          <p:cNvSpPr/>
          <p:nvPr/>
        </p:nvSpPr>
        <p:spPr>
          <a:xfrm flipH="1">
            <a:off x="9010894" y="2771733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5" name="Google Shape;3925;p35"/>
          <p:cNvSpPr/>
          <p:nvPr/>
        </p:nvSpPr>
        <p:spPr>
          <a:xfrm flipH="1">
            <a:off x="8778594" y="175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26" name="Google Shape;3926;p35"/>
          <p:cNvGrpSpPr/>
          <p:nvPr/>
        </p:nvGrpSpPr>
        <p:grpSpPr>
          <a:xfrm>
            <a:off x="6880200" y="0"/>
            <a:ext cx="2310022" cy="513844"/>
            <a:chOff x="6880200" y="0"/>
            <a:chExt cx="2310022" cy="513844"/>
          </a:xfrm>
        </p:grpSpPr>
        <p:sp>
          <p:nvSpPr>
            <p:cNvPr id="3927" name="Google Shape;3927;p35"/>
            <p:cNvSpPr/>
            <p:nvPr/>
          </p:nvSpPr>
          <p:spPr>
            <a:xfrm>
              <a:off x="6880200" y="0"/>
              <a:ext cx="2310022" cy="202892"/>
            </a:xfrm>
            <a:custGeom>
              <a:rect b="b" l="l" r="r" t="t"/>
              <a:pathLst>
                <a:path extrusionOk="0" fill="none" h="2685" w="30570">
                  <a:moveTo>
                    <a:pt x="0" y="1"/>
                  </a:moveTo>
                  <a:cubicBezTo>
                    <a:pt x="547" y="611"/>
                    <a:pt x="1431" y="804"/>
                    <a:pt x="2250" y="965"/>
                  </a:cubicBezTo>
                  <a:cubicBezTo>
                    <a:pt x="11604" y="2685"/>
                    <a:pt x="21312" y="2685"/>
                    <a:pt x="30570" y="531"/>
                  </a:cubicBezTo>
                </a:path>
              </a:pathLst>
            </a:custGeom>
            <a:noFill/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35"/>
            <p:cNvSpPr/>
            <p:nvPr/>
          </p:nvSpPr>
          <p:spPr>
            <a:xfrm>
              <a:off x="7515407" y="139722"/>
              <a:ext cx="389915" cy="347372"/>
            </a:xfrm>
            <a:custGeom>
              <a:rect b="b" l="l" r="r" t="t"/>
              <a:pathLst>
                <a:path extrusionOk="0" h="4597" w="5160">
                  <a:moveTo>
                    <a:pt x="0" y="0"/>
                  </a:moveTo>
                  <a:lnTo>
                    <a:pt x="2314" y="4597"/>
                  </a:lnTo>
                  <a:lnTo>
                    <a:pt x="5159" y="321"/>
                  </a:lnTo>
                  <a:cubicBezTo>
                    <a:pt x="3439" y="273"/>
                    <a:pt x="1720" y="161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35"/>
            <p:cNvSpPr/>
            <p:nvPr/>
          </p:nvSpPr>
          <p:spPr>
            <a:xfrm>
              <a:off x="8018147" y="151812"/>
              <a:ext cx="414247" cy="362032"/>
            </a:xfrm>
            <a:custGeom>
              <a:rect b="b" l="l" r="r" t="t"/>
              <a:pathLst>
                <a:path extrusionOk="0" h="4791" w="5482">
                  <a:moveTo>
                    <a:pt x="5482" y="1"/>
                  </a:moveTo>
                  <a:lnTo>
                    <a:pt x="5482" y="1"/>
                  </a:lnTo>
                  <a:cubicBezTo>
                    <a:pt x="3849" y="116"/>
                    <a:pt x="2203" y="180"/>
                    <a:pt x="556" y="180"/>
                  </a:cubicBezTo>
                  <a:cubicBezTo>
                    <a:pt x="371" y="180"/>
                    <a:pt x="186" y="179"/>
                    <a:pt x="1" y="178"/>
                  </a:cubicBezTo>
                  <a:lnTo>
                    <a:pt x="1" y="178"/>
                  </a:lnTo>
                  <a:lnTo>
                    <a:pt x="2926" y="4790"/>
                  </a:lnTo>
                  <a:lnTo>
                    <a:pt x="5482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35"/>
            <p:cNvSpPr/>
            <p:nvPr/>
          </p:nvSpPr>
          <p:spPr>
            <a:xfrm>
              <a:off x="7030803" y="69219"/>
              <a:ext cx="386288" cy="393618"/>
            </a:xfrm>
            <a:custGeom>
              <a:rect b="b" l="l" r="r" t="t"/>
              <a:pathLst>
                <a:path extrusionOk="0" h="5209" w="5112">
                  <a:moveTo>
                    <a:pt x="0" y="1"/>
                  </a:moveTo>
                  <a:lnTo>
                    <a:pt x="2893" y="5208"/>
                  </a:lnTo>
                  <a:lnTo>
                    <a:pt x="5111" y="788"/>
                  </a:lnTo>
                  <a:cubicBezTo>
                    <a:pt x="3440" y="579"/>
                    <a:pt x="1784" y="338"/>
                    <a:pt x="129" y="3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35"/>
            <p:cNvSpPr/>
            <p:nvPr/>
          </p:nvSpPr>
          <p:spPr>
            <a:xfrm>
              <a:off x="8524665" y="93551"/>
              <a:ext cx="386288" cy="376540"/>
            </a:xfrm>
            <a:custGeom>
              <a:rect b="b" l="l" r="r" t="t"/>
              <a:pathLst>
                <a:path extrusionOk="0" h="4983" w="5112">
                  <a:moveTo>
                    <a:pt x="5111" y="0"/>
                  </a:moveTo>
                  <a:lnTo>
                    <a:pt x="5111" y="0"/>
                  </a:lnTo>
                  <a:cubicBezTo>
                    <a:pt x="3423" y="290"/>
                    <a:pt x="1704" y="515"/>
                    <a:pt x="0" y="675"/>
                  </a:cubicBezTo>
                  <a:lnTo>
                    <a:pt x="2700" y="4983"/>
                  </a:lnTo>
                  <a:lnTo>
                    <a:pt x="5111" y="0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32" name="Google Shape;3932;p35"/>
          <p:cNvGrpSpPr/>
          <p:nvPr/>
        </p:nvGrpSpPr>
        <p:grpSpPr>
          <a:xfrm>
            <a:off x="157475" y="3941025"/>
            <a:ext cx="420333" cy="513848"/>
            <a:chOff x="157475" y="3941025"/>
            <a:chExt cx="420333" cy="513848"/>
          </a:xfrm>
        </p:grpSpPr>
        <p:sp>
          <p:nvSpPr>
            <p:cNvPr id="3933" name="Google Shape;3933;p35"/>
            <p:cNvSpPr/>
            <p:nvPr/>
          </p:nvSpPr>
          <p:spPr>
            <a:xfrm>
              <a:off x="178680" y="4017935"/>
              <a:ext cx="317935" cy="358551"/>
            </a:xfrm>
            <a:custGeom>
              <a:rect b="b" l="l" r="r" t="t"/>
              <a:pathLst>
                <a:path extrusionOk="0" h="7795" w="6912">
                  <a:moveTo>
                    <a:pt x="3126" y="876"/>
                  </a:moveTo>
                  <a:lnTo>
                    <a:pt x="3126" y="876"/>
                  </a:lnTo>
                  <a:cubicBezTo>
                    <a:pt x="3870" y="1935"/>
                    <a:pt x="5066" y="2711"/>
                    <a:pt x="6293" y="3109"/>
                  </a:cubicBezTo>
                  <a:cubicBezTo>
                    <a:pt x="4898" y="3917"/>
                    <a:pt x="3828" y="5217"/>
                    <a:pt x="3440" y="6780"/>
                  </a:cubicBezTo>
                  <a:cubicBezTo>
                    <a:pt x="3073" y="5511"/>
                    <a:pt x="2297" y="4252"/>
                    <a:pt x="1060" y="3875"/>
                  </a:cubicBezTo>
                  <a:cubicBezTo>
                    <a:pt x="2308" y="3361"/>
                    <a:pt x="3482" y="2082"/>
                    <a:pt x="3126" y="876"/>
                  </a:cubicBezTo>
                  <a:close/>
                  <a:moveTo>
                    <a:pt x="2895" y="1"/>
                  </a:moveTo>
                  <a:cubicBezTo>
                    <a:pt x="2812" y="1"/>
                    <a:pt x="2724" y="78"/>
                    <a:pt x="2738" y="173"/>
                  </a:cubicBezTo>
                  <a:cubicBezTo>
                    <a:pt x="2696" y="131"/>
                    <a:pt x="2654" y="79"/>
                    <a:pt x="2612" y="26"/>
                  </a:cubicBezTo>
                  <a:cubicBezTo>
                    <a:pt x="2591" y="10"/>
                    <a:pt x="2569" y="3"/>
                    <a:pt x="2548" y="3"/>
                  </a:cubicBezTo>
                  <a:cubicBezTo>
                    <a:pt x="2476" y="3"/>
                    <a:pt x="2418" y="89"/>
                    <a:pt x="2475" y="163"/>
                  </a:cubicBezTo>
                  <a:cubicBezTo>
                    <a:pt x="3776" y="1736"/>
                    <a:pt x="1825" y="3571"/>
                    <a:pt x="221" y="3749"/>
                  </a:cubicBezTo>
                  <a:cubicBezTo>
                    <a:pt x="11" y="3770"/>
                    <a:pt x="1" y="4095"/>
                    <a:pt x="221" y="4095"/>
                  </a:cubicBezTo>
                  <a:cubicBezTo>
                    <a:pt x="249" y="4094"/>
                    <a:pt x="277" y="4094"/>
                    <a:pt x="305" y="4094"/>
                  </a:cubicBezTo>
                  <a:cubicBezTo>
                    <a:pt x="2126" y="4094"/>
                    <a:pt x="3056" y="6111"/>
                    <a:pt x="3304" y="7671"/>
                  </a:cubicBezTo>
                  <a:cubicBezTo>
                    <a:pt x="3317" y="7757"/>
                    <a:pt x="3378" y="7794"/>
                    <a:pt x="3443" y="7794"/>
                  </a:cubicBezTo>
                  <a:cubicBezTo>
                    <a:pt x="3529" y="7794"/>
                    <a:pt x="3623" y="7730"/>
                    <a:pt x="3629" y="7629"/>
                  </a:cubicBezTo>
                  <a:cubicBezTo>
                    <a:pt x="3786" y="5679"/>
                    <a:pt x="5087" y="4074"/>
                    <a:pt x="6785" y="3193"/>
                  </a:cubicBezTo>
                  <a:cubicBezTo>
                    <a:pt x="6911" y="3120"/>
                    <a:pt x="6890" y="2942"/>
                    <a:pt x="6754" y="2889"/>
                  </a:cubicBezTo>
                  <a:cubicBezTo>
                    <a:pt x="5223" y="2501"/>
                    <a:pt x="3744" y="1505"/>
                    <a:pt x="3010" y="79"/>
                  </a:cubicBezTo>
                  <a:cubicBezTo>
                    <a:pt x="2984" y="23"/>
                    <a:pt x="2940" y="1"/>
                    <a:pt x="2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35"/>
            <p:cNvSpPr/>
            <p:nvPr/>
          </p:nvSpPr>
          <p:spPr>
            <a:xfrm>
              <a:off x="376474" y="3941025"/>
              <a:ext cx="127827" cy="120697"/>
            </a:xfrm>
            <a:custGeom>
              <a:rect b="b" l="l" r="r" t="t"/>
              <a:pathLst>
                <a:path extrusionOk="0" h="2624" w="2779">
                  <a:moveTo>
                    <a:pt x="1070" y="671"/>
                  </a:moveTo>
                  <a:cubicBezTo>
                    <a:pt x="1363" y="954"/>
                    <a:pt x="1741" y="1132"/>
                    <a:pt x="2139" y="1185"/>
                  </a:cubicBezTo>
                  <a:cubicBezTo>
                    <a:pt x="1877" y="1426"/>
                    <a:pt x="1709" y="1751"/>
                    <a:pt x="1667" y="2107"/>
                  </a:cubicBezTo>
                  <a:lnTo>
                    <a:pt x="1667" y="2097"/>
                  </a:lnTo>
                  <a:cubicBezTo>
                    <a:pt x="1353" y="1866"/>
                    <a:pt x="975" y="1730"/>
                    <a:pt x="577" y="1719"/>
                  </a:cubicBezTo>
                  <a:cubicBezTo>
                    <a:pt x="849" y="1405"/>
                    <a:pt x="1070" y="1048"/>
                    <a:pt x="1070" y="671"/>
                  </a:cubicBezTo>
                  <a:close/>
                  <a:moveTo>
                    <a:pt x="792" y="0"/>
                  </a:moveTo>
                  <a:cubicBezTo>
                    <a:pt x="730" y="0"/>
                    <a:pt x="674" y="63"/>
                    <a:pt x="703" y="136"/>
                  </a:cubicBezTo>
                  <a:cubicBezTo>
                    <a:pt x="1038" y="807"/>
                    <a:pt x="587" y="1342"/>
                    <a:pt x="94" y="1772"/>
                  </a:cubicBezTo>
                  <a:cubicBezTo>
                    <a:pt x="0" y="1877"/>
                    <a:pt x="74" y="2034"/>
                    <a:pt x="210" y="2034"/>
                  </a:cubicBezTo>
                  <a:cubicBezTo>
                    <a:pt x="283" y="2029"/>
                    <a:pt x="355" y="2026"/>
                    <a:pt x="425" y="2026"/>
                  </a:cubicBezTo>
                  <a:cubicBezTo>
                    <a:pt x="925" y="2026"/>
                    <a:pt x="1371" y="2165"/>
                    <a:pt x="1720" y="2569"/>
                  </a:cubicBezTo>
                  <a:cubicBezTo>
                    <a:pt x="1752" y="2607"/>
                    <a:pt x="1789" y="2623"/>
                    <a:pt x="1825" y="2623"/>
                  </a:cubicBezTo>
                  <a:cubicBezTo>
                    <a:pt x="1915" y="2623"/>
                    <a:pt x="1997" y="2520"/>
                    <a:pt x="1982" y="2422"/>
                  </a:cubicBezTo>
                  <a:cubicBezTo>
                    <a:pt x="1909" y="1929"/>
                    <a:pt x="2160" y="1436"/>
                    <a:pt x="2622" y="1216"/>
                  </a:cubicBezTo>
                  <a:cubicBezTo>
                    <a:pt x="2779" y="1174"/>
                    <a:pt x="2758" y="933"/>
                    <a:pt x="2580" y="922"/>
                  </a:cubicBezTo>
                  <a:cubicBezTo>
                    <a:pt x="1993" y="901"/>
                    <a:pt x="1332" y="713"/>
                    <a:pt x="1080" y="136"/>
                  </a:cubicBezTo>
                  <a:cubicBezTo>
                    <a:pt x="1060" y="88"/>
                    <a:pt x="1016" y="62"/>
                    <a:pt x="971" y="62"/>
                  </a:cubicBezTo>
                  <a:cubicBezTo>
                    <a:pt x="948" y="62"/>
                    <a:pt x="924" y="69"/>
                    <a:pt x="902" y="83"/>
                  </a:cubicBezTo>
                  <a:cubicBezTo>
                    <a:pt x="891" y="73"/>
                    <a:pt x="881" y="52"/>
                    <a:pt x="870" y="42"/>
                  </a:cubicBezTo>
                  <a:cubicBezTo>
                    <a:pt x="848" y="13"/>
                    <a:pt x="820" y="0"/>
                    <a:pt x="7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35"/>
            <p:cNvSpPr/>
            <p:nvPr/>
          </p:nvSpPr>
          <p:spPr>
            <a:xfrm>
              <a:off x="157475" y="4253907"/>
              <a:ext cx="89741" cy="113384"/>
            </a:xfrm>
            <a:custGeom>
              <a:rect b="b" l="l" r="r" t="t"/>
              <a:pathLst>
                <a:path extrusionOk="0" h="2465" w="1951">
                  <a:moveTo>
                    <a:pt x="1049" y="664"/>
                  </a:moveTo>
                  <a:cubicBezTo>
                    <a:pt x="1112" y="937"/>
                    <a:pt x="1280" y="1167"/>
                    <a:pt x="1510" y="1335"/>
                  </a:cubicBezTo>
                  <a:cubicBezTo>
                    <a:pt x="1280" y="1440"/>
                    <a:pt x="1070" y="1597"/>
                    <a:pt x="913" y="1807"/>
                  </a:cubicBezTo>
                  <a:cubicBezTo>
                    <a:pt x="860" y="1513"/>
                    <a:pt x="661" y="1283"/>
                    <a:pt x="399" y="1157"/>
                  </a:cubicBezTo>
                  <a:cubicBezTo>
                    <a:pt x="671" y="1094"/>
                    <a:pt x="913" y="916"/>
                    <a:pt x="1049" y="664"/>
                  </a:cubicBezTo>
                  <a:close/>
                  <a:moveTo>
                    <a:pt x="1086" y="1"/>
                  </a:moveTo>
                  <a:cubicBezTo>
                    <a:pt x="1025" y="1"/>
                    <a:pt x="965" y="40"/>
                    <a:pt x="965" y="119"/>
                  </a:cubicBezTo>
                  <a:cubicBezTo>
                    <a:pt x="944" y="632"/>
                    <a:pt x="640" y="1031"/>
                    <a:pt x="105" y="1041"/>
                  </a:cubicBezTo>
                  <a:cubicBezTo>
                    <a:pt x="32" y="1041"/>
                    <a:pt x="0" y="1125"/>
                    <a:pt x="53" y="1167"/>
                  </a:cubicBezTo>
                  <a:cubicBezTo>
                    <a:pt x="0" y="1241"/>
                    <a:pt x="42" y="1346"/>
                    <a:pt x="126" y="1356"/>
                  </a:cubicBezTo>
                  <a:cubicBezTo>
                    <a:pt x="629" y="1440"/>
                    <a:pt x="724" y="1891"/>
                    <a:pt x="724" y="2331"/>
                  </a:cubicBezTo>
                  <a:cubicBezTo>
                    <a:pt x="724" y="2420"/>
                    <a:pt x="789" y="2465"/>
                    <a:pt x="855" y="2465"/>
                  </a:cubicBezTo>
                  <a:cubicBezTo>
                    <a:pt x="920" y="2465"/>
                    <a:pt x="986" y="2420"/>
                    <a:pt x="986" y="2331"/>
                  </a:cubicBezTo>
                  <a:cubicBezTo>
                    <a:pt x="1028" y="1859"/>
                    <a:pt x="1458" y="1629"/>
                    <a:pt x="1856" y="1450"/>
                  </a:cubicBezTo>
                  <a:cubicBezTo>
                    <a:pt x="1951" y="1398"/>
                    <a:pt x="1898" y="1251"/>
                    <a:pt x="1814" y="1220"/>
                  </a:cubicBezTo>
                  <a:cubicBezTo>
                    <a:pt x="1343" y="1031"/>
                    <a:pt x="1217" y="580"/>
                    <a:pt x="1206" y="119"/>
                  </a:cubicBezTo>
                  <a:cubicBezTo>
                    <a:pt x="1206" y="40"/>
                    <a:pt x="1146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35"/>
            <p:cNvSpPr/>
            <p:nvPr/>
          </p:nvSpPr>
          <p:spPr>
            <a:xfrm>
              <a:off x="500808" y="4032884"/>
              <a:ext cx="77000" cy="56439"/>
            </a:xfrm>
            <a:custGeom>
              <a:rect b="b" l="l" r="r" t="t"/>
              <a:pathLst>
                <a:path extrusionOk="0" h="1227" w="1674">
                  <a:moveTo>
                    <a:pt x="527" y="268"/>
                  </a:moveTo>
                  <a:lnTo>
                    <a:pt x="527" y="268"/>
                  </a:lnTo>
                  <a:cubicBezTo>
                    <a:pt x="672" y="376"/>
                    <a:pt x="847" y="410"/>
                    <a:pt x="1028" y="410"/>
                  </a:cubicBezTo>
                  <a:cubicBezTo>
                    <a:pt x="1108" y="410"/>
                    <a:pt x="1190" y="403"/>
                    <a:pt x="1271" y="394"/>
                  </a:cubicBezTo>
                  <a:lnTo>
                    <a:pt x="1271" y="394"/>
                  </a:lnTo>
                  <a:cubicBezTo>
                    <a:pt x="1198" y="551"/>
                    <a:pt x="1177" y="740"/>
                    <a:pt x="1198" y="918"/>
                  </a:cubicBezTo>
                  <a:cubicBezTo>
                    <a:pt x="1067" y="881"/>
                    <a:pt x="936" y="863"/>
                    <a:pt x="806" y="863"/>
                  </a:cubicBezTo>
                  <a:cubicBezTo>
                    <a:pt x="676" y="863"/>
                    <a:pt x="548" y="881"/>
                    <a:pt x="422" y="918"/>
                  </a:cubicBezTo>
                  <a:cubicBezTo>
                    <a:pt x="516" y="719"/>
                    <a:pt x="558" y="488"/>
                    <a:pt x="527" y="268"/>
                  </a:cubicBezTo>
                  <a:close/>
                  <a:moveTo>
                    <a:pt x="509" y="1"/>
                  </a:moveTo>
                  <a:cubicBezTo>
                    <a:pt x="480" y="1"/>
                    <a:pt x="451" y="17"/>
                    <a:pt x="433" y="47"/>
                  </a:cubicBezTo>
                  <a:cubicBezTo>
                    <a:pt x="421" y="42"/>
                    <a:pt x="409" y="39"/>
                    <a:pt x="398" y="39"/>
                  </a:cubicBezTo>
                  <a:cubicBezTo>
                    <a:pt x="349" y="39"/>
                    <a:pt x="309" y="90"/>
                    <a:pt x="317" y="142"/>
                  </a:cubicBezTo>
                  <a:cubicBezTo>
                    <a:pt x="391" y="456"/>
                    <a:pt x="307" y="782"/>
                    <a:pt x="86" y="1023"/>
                  </a:cubicBezTo>
                  <a:cubicBezTo>
                    <a:pt x="1" y="1099"/>
                    <a:pt x="62" y="1226"/>
                    <a:pt x="167" y="1226"/>
                  </a:cubicBezTo>
                  <a:cubicBezTo>
                    <a:pt x="178" y="1226"/>
                    <a:pt x="190" y="1225"/>
                    <a:pt x="202" y="1222"/>
                  </a:cubicBezTo>
                  <a:cubicBezTo>
                    <a:pt x="416" y="1161"/>
                    <a:pt x="619" y="1103"/>
                    <a:pt x="824" y="1103"/>
                  </a:cubicBezTo>
                  <a:cubicBezTo>
                    <a:pt x="971" y="1103"/>
                    <a:pt x="1118" y="1133"/>
                    <a:pt x="1271" y="1211"/>
                  </a:cubicBezTo>
                  <a:cubicBezTo>
                    <a:pt x="1288" y="1220"/>
                    <a:pt x="1305" y="1223"/>
                    <a:pt x="1322" y="1223"/>
                  </a:cubicBezTo>
                  <a:cubicBezTo>
                    <a:pt x="1392" y="1223"/>
                    <a:pt x="1456" y="1159"/>
                    <a:pt x="1439" y="1075"/>
                  </a:cubicBezTo>
                  <a:cubicBezTo>
                    <a:pt x="1397" y="771"/>
                    <a:pt x="1408" y="551"/>
                    <a:pt x="1607" y="299"/>
                  </a:cubicBezTo>
                  <a:cubicBezTo>
                    <a:pt x="1674" y="213"/>
                    <a:pt x="1575" y="118"/>
                    <a:pt x="1494" y="118"/>
                  </a:cubicBezTo>
                  <a:cubicBezTo>
                    <a:pt x="1486" y="118"/>
                    <a:pt x="1478" y="119"/>
                    <a:pt x="1471" y="121"/>
                  </a:cubicBezTo>
                  <a:cubicBezTo>
                    <a:pt x="1331" y="144"/>
                    <a:pt x="1192" y="165"/>
                    <a:pt x="1057" y="165"/>
                  </a:cubicBezTo>
                  <a:cubicBezTo>
                    <a:pt x="886" y="165"/>
                    <a:pt x="721" y="132"/>
                    <a:pt x="569" y="26"/>
                  </a:cubicBezTo>
                  <a:cubicBezTo>
                    <a:pt x="551" y="9"/>
                    <a:pt x="530" y="1"/>
                    <a:pt x="5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35"/>
            <p:cNvSpPr/>
            <p:nvPr/>
          </p:nvSpPr>
          <p:spPr>
            <a:xfrm>
              <a:off x="218239" y="4374194"/>
              <a:ext cx="90707" cy="80680"/>
            </a:xfrm>
            <a:custGeom>
              <a:rect b="b" l="l" r="r" t="t"/>
              <a:pathLst>
                <a:path extrusionOk="0" h="1754" w="1972">
                  <a:moveTo>
                    <a:pt x="955" y="377"/>
                  </a:moveTo>
                  <a:cubicBezTo>
                    <a:pt x="1039" y="629"/>
                    <a:pt x="1206" y="838"/>
                    <a:pt x="1427" y="975"/>
                  </a:cubicBezTo>
                  <a:cubicBezTo>
                    <a:pt x="1227" y="1017"/>
                    <a:pt x="1049" y="1132"/>
                    <a:pt x="923" y="1300"/>
                  </a:cubicBezTo>
                  <a:cubicBezTo>
                    <a:pt x="829" y="1111"/>
                    <a:pt x="693" y="954"/>
                    <a:pt x="514" y="838"/>
                  </a:cubicBezTo>
                  <a:cubicBezTo>
                    <a:pt x="714" y="733"/>
                    <a:pt x="871" y="576"/>
                    <a:pt x="955" y="377"/>
                  </a:cubicBezTo>
                  <a:close/>
                  <a:moveTo>
                    <a:pt x="984" y="0"/>
                  </a:moveTo>
                  <a:cubicBezTo>
                    <a:pt x="958" y="0"/>
                    <a:pt x="933" y="14"/>
                    <a:pt x="923" y="41"/>
                  </a:cubicBezTo>
                  <a:cubicBezTo>
                    <a:pt x="818" y="461"/>
                    <a:pt x="546" y="629"/>
                    <a:pt x="137" y="681"/>
                  </a:cubicBezTo>
                  <a:cubicBezTo>
                    <a:pt x="1" y="702"/>
                    <a:pt x="22" y="901"/>
                    <a:pt x="137" y="943"/>
                  </a:cubicBezTo>
                  <a:cubicBezTo>
                    <a:pt x="483" y="1059"/>
                    <a:pt x="682" y="1331"/>
                    <a:pt x="798" y="1667"/>
                  </a:cubicBezTo>
                  <a:cubicBezTo>
                    <a:pt x="819" y="1722"/>
                    <a:pt x="881" y="1753"/>
                    <a:pt x="939" y="1753"/>
                  </a:cubicBezTo>
                  <a:cubicBezTo>
                    <a:pt x="991" y="1753"/>
                    <a:pt x="1039" y="1727"/>
                    <a:pt x="1049" y="1667"/>
                  </a:cubicBezTo>
                  <a:cubicBezTo>
                    <a:pt x="1123" y="1300"/>
                    <a:pt x="1458" y="1184"/>
                    <a:pt x="1794" y="1174"/>
                  </a:cubicBezTo>
                  <a:cubicBezTo>
                    <a:pt x="1909" y="1163"/>
                    <a:pt x="1972" y="985"/>
                    <a:pt x="1867" y="933"/>
                  </a:cubicBezTo>
                  <a:cubicBezTo>
                    <a:pt x="1511" y="796"/>
                    <a:pt x="1248" y="503"/>
                    <a:pt x="1144" y="146"/>
                  </a:cubicBezTo>
                  <a:cubicBezTo>
                    <a:pt x="1133" y="104"/>
                    <a:pt x="1091" y="73"/>
                    <a:pt x="1049" y="73"/>
                  </a:cubicBezTo>
                  <a:lnTo>
                    <a:pt x="1049" y="62"/>
                  </a:lnTo>
                  <a:cubicBezTo>
                    <a:pt x="1049" y="21"/>
                    <a:pt x="1017" y="0"/>
                    <a:pt x="9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TITLE_AND_TWO_COLUMNS_1_4_1">
    <p:spTree>
      <p:nvGrpSpPr>
        <p:cNvPr id="3938" name="Shape 39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9" name="Google Shape;3939;p36"/>
          <p:cNvSpPr txBox="1"/>
          <p:nvPr>
            <p:ph idx="1" type="subTitle"/>
          </p:nvPr>
        </p:nvSpPr>
        <p:spPr>
          <a:xfrm>
            <a:off x="714850" y="3243500"/>
            <a:ext cx="1853700" cy="9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940" name="Google Shape;3940;p36"/>
          <p:cNvSpPr txBox="1"/>
          <p:nvPr>
            <p:ph idx="2" type="subTitle"/>
          </p:nvPr>
        </p:nvSpPr>
        <p:spPr>
          <a:xfrm>
            <a:off x="2668383" y="3243500"/>
            <a:ext cx="1853700" cy="9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941" name="Google Shape;3941;p36"/>
          <p:cNvSpPr txBox="1"/>
          <p:nvPr>
            <p:ph idx="3" type="subTitle"/>
          </p:nvPr>
        </p:nvSpPr>
        <p:spPr>
          <a:xfrm>
            <a:off x="4621916" y="3243500"/>
            <a:ext cx="1853700" cy="9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942" name="Google Shape;3942;p36"/>
          <p:cNvSpPr txBox="1"/>
          <p:nvPr>
            <p:ph idx="4" type="subTitle"/>
          </p:nvPr>
        </p:nvSpPr>
        <p:spPr>
          <a:xfrm>
            <a:off x="2668381" y="1470819"/>
            <a:ext cx="1853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943" name="Google Shape;3943;p36"/>
          <p:cNvSpPr txBox="1"/>
          <p:nvPr>
            <p:ph idx="5" type="subTitle"/>
          </p:nvPr>
        </p:nvSpPr>
        <p:spPr>
          <a:xfrm>
            <a:off x="4621912" y="1470819"/>
            <a:ext cx="1853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944" name="Google Shape;3944;p36"/>
          <p:cNvSpPr txBox="1"/>
          <p:nvPr>
            <p:ph idx="6" type="subTitle"/>
          </p:nvPr>
        </p:nvSpPr>
        <p:spPr>
          <a:xfrm>
            <a:off x="6575448" y="3243500"/>
            <a:ext cx="1853700" cy="9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945" name="Google Shape;3945;p36"/>
          <p:cNvSpPr txBox="1"/>
          <p:nvPr>
            <p:ph idx="7" type="subTitle"/>
          </p:nvPr>
        </p:nvSpPr>
        <p:spPr>
          <a:xfrm>
            <a:off x="6575443" y="1470819"/>
            <a:ext cx="1853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3946" name="Google Shape;3946;p36"/>
          <p:cNvSpPr txBox="1"/>
          <p:nvPr>
            <p:ph type="title"/>
          </p:nvPr>
        </p:nvSpPr>
        <p:spPr>
          <a:xfrm>
            <a:off x="714850" y="312975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947" name="Google Shape;3947;p36"/>
          <p:cNvSpPr txBox="1"/>
          <p:nvPr>
            <p:ph idx="8" type="subTitle"/>
          </p:nvPr>
        </p:nvSpPr>
        <p:spPr>
          <a:xfrm>
            <a:off x="714850" y="1470819"/>
            <a:ext cx="1853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3948" name="Google Shape;3948;p36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3949" name="Google Shape;3949;p36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50" name="Google Shape;3950;p36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51" name="Google Shape;3951;p36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52" name="Google Shape;3952;p36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53" name="Google Shape;3953;p36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54" name="Google Shape;3954;p36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55" name="Google Shape;3955;p36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56" name="Google Shape;3956;p36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57" name="Google Shape;3957;p36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58" name="Google Shape;3958;p36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59" name="Google Shape;3959;p36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60" name="Google Shape;3960;p36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61" name="Google Shape;3961;p36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62" name="Google Shape;3962;p36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63" name="Google Shape;3963;p36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64" name="Google Shape;3964;p36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65" name="Google Shape;3965;p36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66" name="Google Shape;3966;p36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67" name="Google Shape;3967;p36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68" name="Google Shape;3968;p36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69" name="Google Shape;3969;p36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70" name="Google Shape;3970;p36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71" name="Google Shape;3971;p36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72" name="Google Shape;3972;p36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3973" name="Google Shape;3973;p36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3974" name="Google Shape;3974;p36"/>
          <p:cNvSpPr/>
          <p:nvPr/>
        </p:nvSpPr>
        <p:spPr>
          <a:xfrm>
            <a:off x="6578684" y="1512600"/>
            <a:ext cx="191509" cy="65143"/>
          </a:xfrm>
          <a:custGeom>
            <a:rect b="b" l="l" r="r" t="t"/>
            <a:pathLst>
              <a:path extrusionOk="0" h="1099" w="3231">
                <a:moveTo>
                  <a:pt x="1634" y="1"/>
                </a:moveTo>
                <a:cubicBezTo>
                  <a:pt x="988" y="1"/>
                  <a:pt x="345" y="375"/>
                  <a:pt x="0" y="1098"/>
                </a:cubicBezTo>
                <a:cubicBezTo>
                  <a:pt x="1061" y="1082"/>
                  <a:pt x="2138" y="1066"/>
                  <a:pt x="3231" y="1050"/>
                </a:cubicBezTo>
                <a:cubicBezTo>
                  <a:pt x="2869" y="343"/>
                  <a:pt x="2251" y="1"/>
                  <a:pt x="163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75" name="Google Shape;3975;p36"/>
          <p:cNvSpPr/>
          <p:nvPr/>
        </p:nvSpPr>
        <p:spPr>
          <a:xfrm>
            <a:off x="6787263" y="1514912"/>
            <a:ext cx="222983" cy="59927"/>
          </a:xfrm>
          <a:custGeom>
            <a:rect b="b" l="l" r="r" t="t"/>
            <a:pathLst>
              <a:path extrusionOk="0" h="1011" w="3762">
                <a:moveTo>
                  <a:pt x="1849" y="0"/>
                </a:moveTo>
                <a:cubicBezTo>
                  <a:pt x="1159" y="0"/>
                  <a:pt x="474" y="333"/>
                  <a:pt x="1" y="1011"/>
                </a:cubicBezTo>
                <a:lnTo>
                  <a:pt x="3762" y="963"/>
                </a:lnTo>
                <a:cubicBezTo>
                  <a:pt x="3730" y="963"/>
                  <a:pt x="3697" y="947"/>
                  <a:pt x="3681" y="930"/>
                </a:cubicBezTo>
                <a:cubicBezTo>
                  <a:pt x="3191" y="313"/>
                  <a:pt x="2517" y="0"/>
                  <a:pt x="184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76" name="Google Shape;3976;p36"/>
          <p:cNvSpPr/>
          <p:nvPr/>
        </p:nvSpPr>
        <p:spPr>
          <a:xfrm>
            <a:off x="7052093" y="1519654"/>
            <a:ext cx="198207" cy="52340"/>
          </a:xfrm>
          <a:custGeom>
            <a:rect b="b" l="l" r="r" t="t"/>
            <a:pathLst>
              <a:path extrusionOk="0" h="883" w="3344">
                <a:moveTo>
                  <a:pt x="1710" y="0"/>
                </a:moveTo>
                <a:cubicBezTo>
                  <a:pt x="1087" y="0"/>
                  <a:pt x="459" y="302"/>
                  <a:pt x="1" y="883"/>
                </a:cubicBezTo>
                <a:lnTo>
                  <a:pt x="3344" y="867"/>
                </a:lnTo>
                <a:cubicBezTo>
                  <a:pt x="2910" y="282"/>
                  <a:pt x="2312" y="0"/>
                  <a:pt x="171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77" name="Google Shape;3977;p36"/>
          <p:cNvSpPr/>
          <p:nvPr/>
        </p:nvSpPr>
        <p:spPr>
          <a:xfrm>
            <a:off x="7272172" y="1510882"/>
            <a:ext cx="209647" cy="60164"/>
          </a:xfrm>
          <a:custGeom>
            <a:rect b="b" l="l" r="r" t="t"/>
            <a:pathLst>
              <a:path extrusionOk="0" h="1015" w="3537">
                <a:moveTo>
                  <a:pt x="1818" y="1"/>
                </a:moveTo>
                <a:cubicBezTo>
                  <a:pt x="1673" y="1"/>
                  <a:pt x="1514" y="26"/>
                  <a:pt x="1335" y="82"/>
                </a:cubicBezTo>
                <a:cubicBezTo>
                  <a:pt x="804" y="243"/>
                  <a:pt x="386" y="629"/>
                  <a:pt x="1" y="1015"/>
                </a:cubicBezTo>
                <a:lnTo>
                  <a:pt x="3537" y="1015"/>
                </a:lnTo>
                <a:lnTo>
                  <a:pt x="3537" y="998"/>
                </a:lnTo>
                <a:cubicBezTo>
                  <a:pt x="3295" y="998"/>
                  <a:pt x="3199" y="822"/>
                  <a:pt x="3022" y="661"/>
                </a:cubicBezTo>
                <a:cubicBezTo>
                  <a:pt x="2615" y="279"/>
                  <a:pt x="2294" y="1"/>
                  <a:pt x="181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78" name="Google Shape;3978;p36"/>
          <p:cNvSpPr/>
          <p:nvPr/>
        </p:nvSpPr>
        <p:spPr>
          <a:xfrm>
            <a:off x="7481759" y="1502643"/>
            <a:ext cx="258250" cy="67455"/>
          </a:xfrm>
          <a:custGeom>
            <a:rect b="b" l="l" r="r" t="t"/>
            <a:pathLst>
              <a:path extrusionOk="0" h="1138" w="4357">
                <a:moveTo>
                  <a:pt x="2280" y="0"/>
                </a:moveTo>
                <a:cubicBezTo>
                  <a:pt x="2020" y="0"/>
                  <a:pt x="1752" y="45"/>
                  <a:pt x="1479" y="141"/>
                </a:cubicBezTo>
                <a:cubicBezTo>
                  <a:pt x="1029" y="302"/>
                  <a:pt x="772" y="607"/>
                  <a:pt x="418" y="880"/>
                </a:cubicBezTo>
                <a:cubicBezTo>
                  <a:pt x="306" y="977"/>
                  <a:pt x="258" y="1105"/>
                  <a:pt x="113" y="1121"/>
                </a:cubicBezTo>
                <a:cubicBezTo>
                  <a:pt x="65" y="1137"/>
                  <a:pt x="33" y="1137"/>
                  <a:pt x="1" y="1137"/>
                </a:cubicBezTo>
                <a:lnTo>
                  <a:pt x="4356" y="1137"/>
                </a:lnTo>
                <a:cubicBezTo>
                  <a:pt x="3842" y="453"/>
                  <a:pt x="3105" y="0"/>
                  <a:pt x="228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79" name="Google Shape;3979;p36"/>
          <p:cNvSpPr/>
          <p:nvPr/>
        </p:nvSpPr>
        <p:spPr>
          <a:xfrm>
            <a:off x="7755183" y="1508985"/>
            <a:ext cx="211544" cy="63009"/>
          </a:xfrm>
          <a:custGeom>
            <a:rect b="b" l="l" r="r" t="t"/>
            <a:pathLst>
              <a:path extrusionOk="0" h="1063" w="3569">
                <a:moveTo>
                  <a:pt x="1840" y="0"/>
                </a:moveTo>
                <a:cubicBezTo>
                  <a:pt x="1221" y="0"/>
                  <a:pt x="591" y="302"/>
                  <a:pt x="145" y="918"/>
                </a:cubicBezTo>
                <a:cubicBezTo>
                  <a:pt x="129" y="942"/>
                  <a:pt x="105" y="954"/>
                  <a:pt x="81" y="954"/>
                </a:cubicBezTo>
                <a:cubicBezTo>
                  <a:pt x="57" y="954"/>
                  <a:pt x="32" y="942"/>
                  <a:pt x="16" y="918"/>
                </a:cubicBezTo>
                <a:lnTo>
                  <a:pt x="0" y="934"/>
                </a:lnTo>
                <a:lnTo>
                  <a:pt x="48" y="1014"/>
                </a:lnTo>
                <a:cubicBezTo>
                  <a:pt x="48" y="1014"/>
                  <a:pt x="48" y="1030"/>
                  <a:pt x="48" y="1030"/>
                </a:cubicBezTo>
                <a:cubicBezTo>
                  <a:pt x="1222" y="1047"/>
                  <a:pt x="2395" y="1047"/>
                  <a:pt x="3568" y="1063"/>
                </a:cubicBezTo>
                <a:cubicBezTo>
                  <a:pt x="3174" y="359"/>
                  <a:pt x="2514" y="0"/>
                  <a:pt x="184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80" name="Google Shape;3980;p36"/>
          <p:cNvSpPr/>
          <p:nvPr/>
        </p:nvSpPr>
        <p:spPr>
          <a:xfrm>
            <a:off x="7991443" y="1523803"/>
            <a:ext cx="165785" cy="49139"/>
          </a:xfrm>
          <a:custGeom>
            <a:rect b="b" l="l" r="r" t="t"/>
            <a:pathLst>
              <a:path extrusionOk="0" h="829" w="2797">
                <a:moveTo>
                  <a:pt x="1411" y="1"/>
                </a:moveTo>
                <a:cubicBezTo>
                  <a:pt x="880" y="1"/>
                  <a:pt x="343" y="270"/>
                  <a:pt x="0" y="813"/>
                </a:cubicBezTo>
                <a:lnTo>
                  <a:pt x="2797" y="829"/>
                </a:lnTo>
                <a:cubicBezTo>
                  <a:pt x="2481" y="278"/>
                  <a:pt x="1949" y="1"/>
                  <a:pt x="141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81" name="Google Shape;3981;p36"/>
          <p:cNvSpPr/>
          <p:nvPr/>
        </p:nvSpPr>
        <p:spPr>
          <a:xfrm>
            <a:off x="8184790" y="1518646"/>
            <a:ext cx="148715" cy="56193"/>
          </a:xfrm>
          <a:custGeom>
            <a:rect b="b" l="l" r="r" t="t"/>
            <a:pathLst>
              <a:path extrusionOk="0" h="948" w="2509">
                <a:moveTo>
                  <a:pt x="1179" y="0"/>
                </a:moveTo>
                <a:cubicBezTo>
                  <a:pt x="671" y="0"/>
                  <a:pt x="176" y="315"/>
                  <a:pt x="1" y="932"/>
                </a:cubicBezTo>
                <a:lnTo>
                  <a:pt x="2508" y="948"/>
                </a:lnTo>
                <a:lnTo>
                  <a:pt x="2508" y="900"/>
                </a:lnTo>
                <a:cubicBezTo>
                  <a:pt x="2460" y="900"/>
                  <a:pt x="2412" y="867"/>
                  <a:pt x="2380" y="819"/>
                </a:cubicBezTo>
                <a:cubicBezTo>
                  <a:pt x="2132" y="270"/>
                  <a:pt x="1650" y="0"/>
                  <a:pt x="117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82" name="Google Shape;3982;p36"/>
          <p:cNvSpPr/>
          <p:nvPr/>
        </p:nvSpPr>
        <p:spPr>
          <a:xfrm>
            <a:off x="8333445" y="1527004"/>
            <a:ext cx="101237" cy="51688"/>
          </a:xfrm>
          <a:custGeom>
            <a:rect b="b" l="l" r="r" t="t"/>
            <a:pathLst>
              <a:path extrusionOk="0" h="872" w="1708">
                <a:moveTo>
                  <a:pt x="856" y="0"/>
                </a:moveTo>
                <a:cubicBezTo>
                  <a:pt x="530" y="0"/>
                  <a:pt x="206" y="200"/>
                  <a:pt x="129" y="662"/>
                </a:cubicBezTo>
                <a:cubicBezTo>
                  <a:pt x="113" y="710"/>
                  <a:pt x="64" y="759"/>
                  <a:pt x="0" y="759"/>
                </a:cubicBezTo>
                <a:lnTo>
                  <a:pt x="0" y="807"/>
                </a:lnTo>
                <a:lnTo>
                  <a:pt x="1511" y="823"/>
                </a:lnTo>
                <a:cubicBezTo>
                  <a:pt x="1543" y="823"/>
                  <a:pt x="1591" y="839"/>
                  <a:pt x="1607" y="871"/>
                </a:cubicBezTo>
                <a:cubicBezTo>
                  <a:pt x="1707" y="336"/>
                  <a:pt x="1279" y="0"/>
                  <a:pt x="856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83" name="Google Shape;3983;p36"/>
          <p:cNvSpPr/>
          <p:nvPr/>
        </p:nvSpPr>
        <p:spPr>
          <a:xfrm>
            <a:off x="6757746" y="1948258"/>
            <a:ext cx="166793" cy="61409"/>
          </a:xfrm>
          <a:custGeom>
            <a:rect b="b" l="l" r="r" t="t"/>
            <a:pathLst>
              <a:path extrusionOk="0" h="1036" w="2814">
                <a:moveTo>
                  <a:pt x="1" y="0"/>
                </a:moveTo>
                <a:lnTo>
                  <a:pt x="1" y="0"/>
                </a:lnTo>
                <a:cubicBezTo>
                  <a:pt x="42" y="722"/>
                  <a:pt x="551" y="1036"/>
                  <a:pt x="1144" y="1036"/>
                </a:cubicBezTo>
                <a:cubicBezTo>
                  <a:pt x="1238" y="1036"/>
                  <a:pt x="1334" y="1028"/>
                  <a:pt x="1431" y="1013"/>
                </a:cubicBezTo>
                <a:cubicBezTo>
                  <a:pt x="2074" y="916"/>
                  <a:pt x="2395" y="659"/>
                  <a:pt x="2781" y="161"/>
                </a:cubicBezTo>
                <a:cubicBezTo>
                  <a:pt x="2781" y="145"/>
                  <a:pt x="2797" y="145"/>
                  <a:pt x="2813" y="129"/>
                </a:cubicBezTo>
                <a:cubicBezTo>
                  <a:pt x="1865" y="97"/>
                  <a:pt x="933" y="48"/>
                  <a:pt x="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84" name="Google Shape;3984;p36"/>
          <p:cNvSpPr/>
          <p:nvPr/>
        </p:nvSpPr>
        <p:spPr>
          <a:xfrm>
            <a:off x="6583425" y="1934922"/>
            <a:ext cx="158791" cy="71130"/>
          </a:xfrm>
          <a:custGeom>
            <a:rect b="b" l="l" r="r" t="t"/>
            <a:pathLst>
              <a:path extrusionOk="0" h="1200" w="2679">
                <a:moveTo>
                  <a:pt x="0" y="0"/>
                </a:moveTo>
                <a:cubicBezTo>
                  <a:pt x="145" y="322"/>
                  <a:pt x="354" y="611"/>
                  <a:pt x="643" y="852"/>
                </a:cubicBezTo>
                <a:cubicBezTo>
                  <a:pt x="914" y="1071"/>
                  <a:pt x="1295" y="1200"/>
                  <a:pt x="1655" y="1200"/>
                </a:cubicBezTo>
                <a:cubicBezTo>
                  <a:pt x="2191" y="1200"/>
                  <a:pt x="2678" y="912"/>
                  <a:pt x="2668" y="209"/>
                </a:cubicBezTo>
                <a:cubicBezTo>
                  <a:pt x="1784" y="145"/>
                  <a:pt x="917" y="97"/>
                  <a:pt x="49" y="16"/>
                </a:cubicBezTo>
                <a:cubicBezTo>
                  <a:pt x="33" y="16"/>
                  <a:pt x="16" y="0"/>
                  <a:pt x="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85" name="Google Shape;3985;p36"/>
          <p:cNvSpPr/>
          <p:nvPr/>
        </p:nvSpPr>
        <p:spPr>
          <a:xfrm>
            <a:off x="5666288" y="2485369"/>
            <a:ext cx="240230" cy="225422"/>
          </a:xfrm>
          <a:custGeom>
            <a:rect b="b" l="l" r="r" t="t"/>
            <a:pathLst>
              <a:path extrusionOk="0" h="5541" w="5905">
                <a:moveTo>
                  <a:pt x="3083" y="300"/>
                </a:moveTo>
                <a:cubicBezTo>
                  <a:pt x="3157" y="625"/>
                  <a:pt x="3104" y="971"/>
                  <a:pt x="3125" y="1285"/>
                </a:cubicBezTo>
                <a:cubicBezTo>
                  <a:pt x="2989" y="1065"/>
                  <a:pt x="2853" y="855"/>
                  <a:pt x="2716" y="646"/>
                </a:cubicBezTo>
                <a:cubicBezTo>
                  <a:pt x="2695" y="625"/>
                  <a:pt x="2685" y="604"/>
                  <a:pt x="2664" y="593"/>
                </a:cubicBezTo>
                <a:cubicBezTo>
                  <a:pt x="2790" y="478"/>
                  <a:pt x="2926" y="373"/>
                  <a:pt x="3083" y="300"/>
                </a:cubicBezTo>
                <a:close/>
                <a:moveTo>
                  <a:pt x="2475" y="792"/>
                </a:moveTo>
                <a:cubicBezTo>
                  <a:pt x="2590" y="1139"/>
                  <a:pt x="2737" y="1474"/>
                  <a:pt x="2905" y="1810"/>
                </a:cubicBezTo>
                <a:cubicBezTo>
                  <a:pt x="2716" y="1547"/>
                  <a:pt x="2517" y="1306"/>
                  <a:pt x="2286" y="1086"/>
                </a:cubicBezTo>
                <a:lnTo>
                  <a:pt x="2265" y="1065"/>
                </a:lnTo>
                <a:cubicBezTo>
                  <a:pt x="2328" y="971"/>
                  <a:pt x="2402" y="876"/>
                  <a:pt x="2475" y="792"/>
                </a:cubicBezTo>
                <a:close/>
                <a:moveTo>
                  <a:pt x="3828" y="1967"/>
                </a:moveTo>
                <a:cubicBezTo>
                  <a:pt x="4080" y="2103"/>
                  <a:pt x="4331" y="2229"/>
                  <a:pt x="4572" y="2365"/>
                </a:cubicBezTo>
                <a:cubicBezTo>
                  <a:pt x="4562" y="2376"/>
                  <a:pt x="4541" y="2386"/>
                  <a:pt x="4530" y="2407"/>
                </a:cubicBezTo>
                <a:cubicBezTo>
                  <a:pt x="4436" y="2334"/>
                  <a:pt x="4331" y="2271"/>
                  <a:pt x="4226" y="2219"/>
                </a:cubicBezTo>
                <a:cubicBezTo>
                  <a:pt x="4204" y="2203"/>
                  <a:pt x="4180" y="2195"/>
                  <a:pt x="4156" y="2195"/>
                </a:cubicBezTo>
                <a:cubicBezTo>
                  <a:pt x="4101" y="2195"/>
                  <a:pt x="4049" y="2234"/>
                  <a:pt x="4027" y="2292"/>
                </a:cubicBezTo>
                <a:lnTo>
                  <a:pt x="3828" y="1967"/>
                </a:lnTo>
                <a:close/>
                <a:moveTo>
                  <a:pt x="2098" y="1317"/>
                </a:moveTo>
                <a:cubicBezTo>
                  <a:pt x="2286" y="1768"/>
                  <a:pt x="2507" y="2208"/>
                  <a:pt x="2758" y="2638"/>
                </a:cubicBezTo>
                <a:cubicBezTo>
                  <a:pt x="2528" y="2282"/>
                  <a:pt x="2255" y="1946"/>
                  <a:pt x="1940" y="1663"/>
                </a:cubicBezTo>
                <a:cubicBezTo>
                  <a:pt x="1912" y="1629"/>
                  <a:pt x="1878" y="1615"/>
                  <a:pt x="1845" y="1615"/>
                </a:cubicBezTo>
                <a:cubicBezTo>
                  <a:pt x="1755" y="1615"/>
                  <a:pt x="1672" y="1720"/>
                  <a:pt x="1741" y="1820"/>
                </a:cubicBezTo>
                <a:cubicBezTo>
                  <a:pt x="1856" y="2093"/>
                  <a:pt x="1982" y="2355"/>
                  <a:pt x="2119" y="2617"/>
                </a:cubicBezTo>
                <a:cubicBezTo>
                  <a:pt x="1919" y="2282"/>
                  <a:pt x="1678" y="1956"/>
                  <a:pt x="1416" y="1663"/>
                </a:cubicBezTo>
                <a:cubicBezTo>
                  <a:pt x="1395" y="1636"/>
                  <a:pt x="1365" y="1625"/>
                  <a:pt x="1334" y="1625"/>
                </a:cubicBezTo>
                <a:cubicBezTo>
                  <a:pt x="1255" y="1625"/>
                  <a:pt x="1169" y="1699"/>
                  <a:pt x="1206" y="1789"/>
                </a:cubicBezTo>
                <a:lnTo>
                  <a:pt x="1269" y="1946"/>
                </a:lnTo>
                <a:cubicBezTo>
                  <a:pt x="1133" y="1799"/>
                  <a:pt x="976" y="1663"/>
                  <a:pt x="808" y="1537"/>
                </a:cubicBezTo>
                <a:cubicBezTo>
                  <a:pt x="795" y="1524"/>
                  <a:pt x="774" y="1515"/>
                  <a:pt x="750" y="1515"/>
                </a:cubicBezTo>
                <a:cubicBezTo>
                  <a:pt x="735" y="1515"/>
                  <a:pt x="719" y="1519"/>
                  <a:pt x="703" y="1527"/>
                </a:cubicBezTo>
                <a:cubicBezTo>
                  <a:pt x="692" y="1474"/>
                  <a:pt x="682" y="1422"/>
                  <a:pt x="671" y="1369"/>
                </a:cubicBezTo>
                <a:lnTo>
                  <a:pt x="671" y="1369"/>
                </a:lnTo>
                <a:cubicBezTo>
                  <a:pt x="1059" y="1390"/>
                  <a:pt x="1437" y="1464"/>
                  <a:pt x="1804" y="1600"/>
                </a:cubicBezTo>
                <a:lnTo>
                  <a:pt x="1814" y="1589"/>
                </a:lnTo>
                <a:cubicBezTo>
                  <a:pt x="1826" y="1594"/>
                  <a:pt x="1837" y="1596"/>
                  <a:pt x="1849" y="1596"/>
                </a:cubicBezTo>
                <a:cubicBezTo>
                  <a:pt x="1892" y="1596"/>
                  <a:pt x="1937" y="1568"/>
                  <a:pt x="1961" y="1527"/>
                </a:cubicBezTo>
                <a:cubicBezTo>
                  <a:pt x="2014" y="1464"/>
                  <a:pt x="2056" y="1390"/>
                  <a:pt x="2098" y="1317"/>
                </a:cubicBezTo>
                <a:close/>
                <a:moveTo>
                  <a:pt x="4814" y="2512"/>
                </a:moveTo>
                <a:cubicBezTo>
                  <a:pt x="4845" y="2533"/>
                  <a:pt x="4887" y="2554"/>
                  <a:pt x="4918" y="2575"/>
                </a:cubicBezTo>
                <a:cubicBezTo>
                  <a:pt x="5074" y="2689"/>
                  <a:pt x="4770" y="2854"/>
                  <a:pt x="4389" y="2999"/>
                </a:cubicBezTo>
                <a:lnTo>
                  <a:pt x="4389" y="2999"/>
                </a:lnTo>
                <a:cubicBezTo>
                  <a:pt x="4418" y="2967"/>
                  <a:pt x="4435" y="2918"/>
                  <a:pt x="4415" y="2869"/>
                </a:cubicBezTo>
                <a:cubicBezTo>
                  <a:pt x="4405" y="2795"/>
                  <a:pt x="4384" y="2711"/>
                  <a:pt x="4373" y="2628"/>
                </a:cubicBezTo>
                <a:lnTo>
                  <a:pt x="4373" y="2628"/>
                </a:lnTo>
                <a:cubicBezTo>
                  <a:pt x="4447" y="2680"/>
                  <a:pt x="4520" y="2722"/>
                  <a:pt x="4583" y="2774"/>
                </a:cubicBezTo>
                <a:cubicBezTo>
                  <a:pt x="4614" y="2802"/>
                  <a:pt x="4652" y="2815"/>
                  <a:pt x="4688" y="2815"/>
                </a:cubicBezTo>
                <a:cubicBezTo>
                  <a:pt x="4760" y="2815"/>
                  <a:pt x="4828" y="2764"/>
                  <a:pt x="4835" y="2680"/>
                </a:cubicBezTo>
                <a:cubicBezTo>
                  <a:pt x="4845" y="2628"/>
                  <a:pt x="4835" y="2565"/>
                  <a:pt x="4814" y="2512"/>
                </a:cubicBezTo>
                <a:close/>
                <a:moveTo>
                  <a:pt x="3503" y="2386"/>
                </a:moveTo>
                <a:cubicBezTo>
                  <a:pt x="3597" y="2554"/>
                  <a:pt x="3702" y="2711"/>
                  <a:pt x="3807" y="2869"/>
                </a:cubicBezTo>
                <a:cubicBezTo>
                  <a:pt x="3836" y="2912"/>
                  <a:pt x="3883" y="2933"/>
                  <a:pt x="3929" y="2933"/>
                </a:cubicBezTo>
                <a:cubicBezTo>
                  <a:pt x="3983" y="2933"/>
                  <a:pt x="4036" y="2904"/>
                  <a:pt x="4059" y="2848"/>
                </a:cubicBezTo>
                <a:cubicBezTo>
                  <a:pt x="4090" y="2890"/>
                  <a:pt x="4121" y="2942"/>
                  <a:pt x="4153" y="2984"/>
                </a:cubicBezTo>
                <a:cubicBezTo>
                  <a:pt x="4184" y="3026"/>
                  <a:pt x="4226" y="3058"/>
                  <a:pt x="4268" y="3058"/>
                </a:cubicBezTo>
                <a:cubicBezTo>
                  <a:pt x="4121" y="3110"/>
                  <a:pt x="3964" y="3162"/>
                  <a:pt x="3817" y="3204"/>
                </a:cubicBezTo>
                <a:cubicBezTo>
                  <a:pt x="3838" y="3183"/>
                  <a:pt x="3838" y="3141"/>
                  <a:pt x="3828" y="3120"/>
                </a:cubicBezTo>
                <a:cubicBezTo>
                  <a:pt x="3733" y="2869"/>
                  <a:pt x="3618" y="2628"/>
                  <a:pt x="3503" y="2386"/>
                </a:cubicBezTo>
                <a:close/>
                <a:moveTo>
                  <a:pt x="1122" y="2900"/>
                </a:moveTo>
                <a:cubicBezTo>
                  <a:pt x="1175" y="3037"/>
                  <a:pt x="1238" y="3183"/>
                  <a:pt x="1301" y="3320"/>
                </a:cubicBezTo>
                <a:cubicBezTo>
                  <a:pt x="1217" y="3236"/>
                  <a:pt x="1133" y="3141"/>
                  <a:pt x="1049" y="3047"/>
                </a:cubicBezTo>
                <a:cubicBezTo>
                  <a:pt x="1070" y="3005"/>
                  <a:pt x="1101" y="2953"/>
                  <a:pt x="1112" y="2900"/>
                </a:cubicBezTo>
                <a:close/>
                <a:moveTo>
                  <a:pt x="2653" y="1904"/>
                </a:moveTo>
                <a:lnTo>
                  <a:pt x="2653" y="1904"/>
                </a:lnTo>
                <a:cubicBezTo>
                  <a:pt x="2989" y="2334"/>
                  <a:pt x="3272" y="2806"/>
                  <a:pt x="3608" y="3236"/>
                </a:cubicBezTo>
                <a:cubicBezTo>
                  <a:pt x="3618" y="3246"/>
                  <a:pt x="3629" y="3257"/>
                  <a:pt x="3639" y="3257"/>
                </a:cubicBezTo>
                <a:lnTo>
                  <a:pt x="3366" y="3341"/>
                </a:lnTo>
                <a:cubicBezTo>
                  <a:pt x="3188" y="2837"/>
                  <a:pt x="2905" y="2376"/>
                  <a:pt x="2653" y="1904"/>
                </a:cubicBezTo>
                <a:close/>
                <a:moveTo>
                  <a:pt x="881" y="3330"/>
                </a:moveTo>
                <a:lnTo>
                  <a:pt x="923" y="3446"/>
                </a:lnTo>
                <a:cubicBezTo>
                  <a:pt x="902" y="3435"/>
                  <a:pt x="881" y="3430"/>
                  <a:pt x="862" y="3430"/>
                </a:cubicBezTo>
                <a:cubicBezTo>
                  <a:pt x="842" y="3430"/>
                  <a:pt x="823" y="3435"/>
                  <a:pt x="808" y="3446"/>
                </a:cubicBezTo>
                <a:cubicBezTo>
                  <a:pt x="829" y="3414"/>
                  <a:pt x="850" y="3383"/>
                  <a:pt x="871" y="3341"/>
                </a:cubicBezTo>
                <a:lnTo>
                  <a:pt x="881" y="3330"/>
                </a:lnTo>
                <a:close/>
                <a:moveTo>
                  <a:pt x="1206" y="2229"/>
                </a:moveTo>
                <a:cubicBezTo>
                  <a:pt x="1552" y="2628"/>
                  <a:pt x="1846" y="3068"/>
                  <a:pt x="2087" y="3540"/>
                </a:cubicBezTo>
                <a:cubicBezTo>
                  <a:pt x="2071" y="3529"/>
                  <a:pt x="2053" y="3524"/>
                  <a:pt x="2035" y="3524"/>
                </a:cubicBezTo>
                <a:cubicBezTo>
                  <a:pt x="2016" y="3524"/>
                  <a:pt x="1998" y="3529"/>
                  <a:pt x="1982" y="3540"/>
                </a:cubicBezTo>
                <a:lnTo>
                  <a:pt x="1993" y="3529"/>
                </a:lnTo>
                <a:lnTo>
                  <a:pt x="1982" y="3529"/>
                </a:lnTo>
                <a:cubicBezTo>
                  <a:pt x="1804" y="3047"/>
                  <a:pt x="1489" y="2649"/>
                  <a:pt x="1206" y="2229"/>
                </a:cubicBezTo>
                <a:close/>
                <a:moveTo>
                  <a:pt x="1238" y="3603"/>
                </a:moveTo>
                <a:cubicBezTo>
                  <a:pt x="1301" y="3666"/>
                  <a:pt x="1364" y="3718"/>
                  <a:pt x="1426" y="3781"/>
                </a:cubicBezTo>
                <a:cubicBezTo>
                  <a:pt x="1290" y="3844"/>
                  <a:pt x="1143" y="3896"/>
                  <a:pt x="997" y="3938"/>
                </a:cubicBezTo>
                <a:lnTo>
                  <a:pt x="1007" y="3928"/>
                </a:lnTo>
                <a:cubicBezTo>
                  <a:pt x="997" y="3875"/>
                  <a:pt x="986" y="3823"/>
                  <a:pt x="986" y="3771"/>
                </a:cubicBezTo>
                <a:lnTo>
                  <a:pt x="986" y="3771"/>
                </a:lnTo>
                <a:cubicBezTo>
                  <a:pt x="1017" y="3792"/>
                  <a:pt x="1059" y="3802"/>
                  <a:pt x="1091" y="3823"/>
                </a:cubicBezTo>
                <a:cubicBezTo>
                  <a:pt x="1110" y="3833"/>
                  <a:pt x="1130" y="3837"/>
                  <a:pt x="1149" y="3837"/>
                </a:cubicBezTo>
                <a:cubicBezTo>
                  <a:pt x="1232" y="3837"/>
                  <a:pt x="1301" y="3751"/>
                  <a:pt x="1259" y="3666"/>
                </a:cubicBezTo>
                <a:cubicBezTo>
                  <a:pt x="1259" y="3645"/>
                  <a:pt x="1238" y="3624"/>
                  <a:pt x="1238" y="3603"/>
                </a:cubicBezTo>
                <a:close/>
                <a:moveTo>
                  <a:pt x="745" y="3529"/>
                </a:moveTo>
                <a:lnTo>
                  <a:pt x="745" y="3550"/>
                </a:lnTo>
                <a:cubicBezTo>
                  <a:pt x="755" y="3645"/>
                  <a:pt x="755" y="3739"/>
                  <a:pt x="766" y="3823"/>
                </a:cubicBezTo>
                <a:cubicBezTo>
                  <a:pt x="745" y="3818"/>
                  <a:pt x="724" y="3815"/>
                  <a:pt x="703" y="3815"/>
                </a:cubicBezTo>
                <a:cubicBezTo>
                  <a:pt x="682" y="3815"/>
                  <a:pt x="661" y="3818"/>
                  <a:pt x="640" y="3823"/>
                </a:cubicBezTo>
                <a:cubicBezTo>
                  <a:pt x="598" y="3844"/>
                  <a:pt x="577" y="3886"/>
                  <a:pt x="588" y="3928"/>
                </a:cubicBezTo>
                <a:cubicBezTo>
                  <a:pt x="598" y="3959"/>
                  <a:pt x="619" y="3991"/>
                  <a:pt x="640" y="4012"/>
                </a:cubicBezTo>
                <a:cubicBezTo>
                  <a:pt x="567" y="4022"/>
                  <a:pt x="483" y="4022"/>
                  <a:pt x="409" y="4022"/>
                </a:cubicBezTo>
                <a:lnTo>
                  <a:pt x="420" y="4012"/>
                </a:lnTo>
                <a:cubicBezTo>
                  <a:pt x="504" y="3886"/>
                  <a:pt x="629" y="3718"/>
                  <a:pt x="745" y="3529"/>
                </a:cubicBezTo>
                <a:close/>
                <a:moveTo>
                  <a:pt x="2402" y="2586"/>
                </a:moveTo>
                <a:lnTo>
                  <a:pt x="2402" y="2586"/>
                </a:lnTo>
                <a:cubicBezTo>
                  <a:pt x="2664" y="2953"/>
                  <a:pt x="2905" y="3351"/>
                  <a:pt x="3209" y="3697"/>
                </a:cubicBezTo>
                <a:cubicBezTo>
                  <a:pt x="3209" y="3708"/>
                  <a:pt x="3220" y="3718"/>
                  <a:pt x="3230" y="3718"/>
                </a:cubicBezTo>
                <a:cubicBezTo>
                  <a:pt x="3251" y="4175"/>
                  <a:pt x="3323" y="4703"/>
                  <a:pt x="3142" y="5100"/>
                </a:cubicBezTo>
                <a:lnTo>
                  <a:pt x="3142" y="5100"/>
                </a:lnTo>
                <a:cubicBezTo>
                  <a:pt x="3038" y="4821"/>
                  <a:pt x="2914" y="4543"/>
                  <a:pt x="2779" y="4274"/>
                </a:cubicBezTo>
                <a:lnTo>
                  <a:pt x="2779" y="4274"/>
                </a:lnTo>
                <a:cubicBezTo>
                  <a:pt x="2821" y="4337"/>
                  <a:pt x="2853" y="4410"/>
                  <a:pt x="2895" y="4484"/>
                </a:cubicBezTo>
                <a:cubicBezTo>
                  <a:pt x="2923" y="4523"/>
                  <a:pt x="2964" y="4540"/>
                  <a:pt x="3004" y="4540"/>
                </a:cubicBezTo>
                <a:cubicBezTo>
                  <a:pt x="3082" y="4540"/>
                  <a:pt x="3156" y="4476"/>
                  <a:pt x="3136" y="4379"/>
                </a:cubicBezTo>
                <a:cubicBezTo>
                  <a:pt x="2999" y="3729"/>
                  <a:pt x="2695" y="3162"/>
                  <a:pt x="2402" y="2586"/>
                </a:cubicBezTo>
                <a:close/>
                <a:moveTo>
                  <a:pt x="3180" y="1"/>
                </a:moveTo>
                <a:cubicBezTo>
                  <a:pt x="3168" y="1"/>
                  <a:pt x="3157" y="2"/>
                  <a:pt x="3146" y="6"/>
                </a:cubicBezTo>
                <a:cubicBezTo>
                  <a:pt x="2727" y="142"/>
                  <a:pt x="2412" y="446"/>
                  <a:pt x="2150" y="792"/>
                </a:cubicBezTo>
                <a:cubicBezTo>
                  <a:pt x="2056" y="918"/>
                  <a:pt x="1972" y="1044"/>
                  <a:pt x="1877" y="1170"/>
                </a:cubicBezTo>
                <a:cubicBezTo>
                  <a:pt x="1817" y="1263"/>
                  <a:pt x="1780" y="1296"/>
                  <a:pt x="1728" y="1296"/>
                </a:cubicBezTo>
                <a:cubicBezTo>
                  <a:pt x="1681" y="1296"/>
                  <a:pt x="1621" y="1268"/>
                  <a:pt x="1521" y="1233"/>
                </a:cubicBezTo>
                <a:cubicBezTo>
                  <a:pt x="1244" y="1152"/>
                  <a:pt x="951" y="1102"/>
                  <a:pt x="663" y="1102"/>
                </a:cubicBezTo>
                <a:cubicBezTo>
                  <a:pt x="613" y="1102"/>
                  <a:pt x="564" y="1104"/>
                  <a:pt x="514" y="1107"/>
                </a:cubicBezTo>
                <a:cubicBezTo>
                  <a:pt x="441" y="1107"/>
                  <a:pt x="378" y="1159"/>
                  <a:pt x="378" y="1233"/>
                </a:cubicBezTo>
                <a:cubicBezTo>
                  <a:pt x="420" y="1789"/>
                  <a:pt x="713" y="2187"/>
                  <a:pt x="1112" y="2554"/>
                </a:cubicBezTo>
                <a:cubicBezTo>
                  <a:pt x="1106" y="2553"/>
                  <a:pt x="1101" y="2553"/>
                  <a:pt x="1096" y="2553"/>
                </a:cubicBezTo>
                <a:cubicBezTo>
                  <a:pt x="1037" y="2553"/>
                  <a:pt x="979" y="2602"/>
                  <a:pt x="1017" y="2670"/>
                </a:cubicBezTo>
                <a:cubicBezTo>
                  <a:pt x="1038" y="2691"/>
                  <a:pt x="126" y="3907"/>
                  <a:pt x="42" y="4064"/>
                </a:cubicBezTo>
                <a:cubicBezTo>
                  <a:pt x="0" y="4138"/>
                  <a:pt x="42" y="4243"/>
                  <a:pt x="126" y="4274"/>
                </a:cubicBezTo>
                <a:cubicBezTo>
                  <a:pt x="232" y="4292"/>
                  <a:pt x="335" y="4300"/>
                  <a:pt x="437" y="4300"/>
                </a:cubicBezTo>
                <a:cubicBezTo>
                  <a:pt x="977" y="4300"/>
                  <a:pt x="1456" y="4065"/>
                  <a:pt x="1951" y="3844"/>
                </a:cubicBezTo>
                <a:cubicBezTo>
                  <a:pt x="2234" y="4452"/>
                  <a:pt x="2475" y="5071"/>
                  <a:pt x="3020" y="5501"/>
                </a:cubicBezTo>
                <a:cubicBezTo>
                  <a:pt x="3047" y="5527"/>
                  <a:pt x="3081" y="5540"/>
                  <a:pt x="3116" y="5540"/>
                </a:cubicBezTo>
                <a:cubicBezTo>
                  <a:pt x="3151" y="5540"/>
                  <a:pt x="3188" y="5527"/>
                  <a:pt x="3220" y="5501"/>
                </a:cubicBezTo>
                <a:cubicBezTo>
                  <a:pt x="3366" y="5323"/>
                  <a:pt x="3471" y="5102"/>
                  <a:pt x="3492" y="4861"/>
                </a:cubicBezTo>
                <a:cubicBezTo>
                  <a:pt x="3513" y="4747"/>
                  <a:pt x="3513" y="3613"/>
                  <a:pt x="3452" y="3613"/>
                </a:cubicBezTo>
                <a:cubicBezTo>
                  <a:pt x="3452" y="3613"/>
                  <a:pt x="3451" y="3613"/>
                  <a:pt x="3451" y="3613"/>
                </a:cubicBezTo>
                <a:lnTo>
                  <a:pt x="3451" y="3613"/>
                </a:lnTo>
                <a:cubicBezTo>
                  <a:pt x="3996" y="3446"/>
                  <a:pt x="4593" y="3351"/>
                  <a:pt x="5065" y="3016"/>
                </a:cubicBezTo>
                <a:cubicBezTo>
                  <a:pt x="5904" y="2418"/>
                  <a:pt x="3891" y="1694"/>
                  <a:pt x="3534" y="1516"/>
                </a:cubicBezTo>
                <a:cubicBezTo>
                  <a:pt x="3512" y="1509"/>
                  <a:pt x="3490" y="1501"/>
                  <a:pt x="3467" y="1501"/>
                </a:cubicBezTo>
                <a:cubicBezTo>
                  <a:pt x="3458" y="1501"/>
                  <a:pt x="3449" y="1502"/>
                  <a:pt x="3440" y="1506"/>
                </a:cubicBezTo>
                <a:cubicBezTo>
                  <a:pt x="3524" y="1076"/>
                  <a:pt x="3440" y="467"/>
                  <a:pt x="3304" y="100"/>
                </a:cubicBezTo>
                <a:cubicBezTo>
                  <a:pt x="3286" y="40"/>
                  <a:pt x="3233" y="1"/>
                  <a:pt x="318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86" name="Google Shape;3986;p36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87" name="Google Shape;3987;p36"/>
          <p:cNvSpPr/>
          <p:nvPr/>
        </p:nvSpPr>
        <p:spPr>
          <a:xfrm>
            <a:off x="8665077" y="3043319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88" name="Google Shape;3988;p36"/>
          <p:cNvSpPr/>
          <p:nvPr/>
        </p:nvSpPr>
        <p:spPr>
          <a:xfrm>
            <a:off x="1725462" y="328090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89" name="Google Shape;3989;p36"/>
          <p:cNvSpPr/>
          <p:nvPr/>
        </p:nvSpPr>
        <p:spPr>
          <a:xfrm>
            <a:off x="4666837" y="4838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0" name="Google Shape;3990;p36"/>
          <p:cNvSpPr/>
          <p:nvPr/>
        </p:nvSpPr>
        <p:spPr>
          <a:xfrm>
            <a:off x="265233" y="4434265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1" name="Google Shape;3991;p36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2" name="Google Shape;3992;p36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3" name="Google Shape;3993;p36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4" name="Google Shape;3994;p36"/>
          <p:cNvSpPr/>
          <p:nvPr/>
        </p:nvSpPr>
        <p:spPr>
          <a:xfrm>
            <a:off x="278775" y="3989741"/>
            <a:ext cx="167398" cy="170868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5" name="Google Shape;3995;p36"/>
          <p:cNvSpPr/>
          <p:nvPr/>
        </p:nvSpPr>
        <p:spPr>
          <a:xfrm>
            <a:off x="7966721" y="46121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6" name="Google Shape;3996;p36"/>
          <p:cNvSpPr/>
          <p:nvPr/>
        </p:nvSpPr>
        <p:spPr>
          <a:xfrm>
            <a:off x="7863997" y="332620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7" name="Google Shape;3997;p36"/>
          <p:cNvSpPr/>
          <p:nvPr/>
        </p:nvSpPr>
        <p:spPr>
          <a:xfrm>
            <a:off x="7119569" y="734357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8" name="Google Shape;3998;p36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9" name="Google Shape;3999;p36"/>
          <p:cNvSpPr/>
          <p:nvPr/>
        </p:nvSpPr>
        <p:spPr>
          <a:xfrm>
            <a:off x="1276070" y="4914883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0" name="Google Shape;4000;p36"/>
          <p:cNvSpPr/>
          <p:nvPr/>
        </p:nvSpPr>
        <p:spPr>
          <a:xfrm>
            <a:off x="5737215" y="4287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1" name="Google Shape;4001;p36"/>
          <p:cNvSpPr/>
          <p:nvPr/>
        </p:nvSpPr>
        <p:spPr>
          <a:xfrm>
            <a:off x="8529064" y="4910045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2" name="Google Shape;4002;p36"/>
          <p:cNvSpPr/>
          <p:nvPr/>
        </p:nvSpPr>
        <p:spPr>
          <a:xfrm>
            <a:off x="6516307" y="1734935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3" name="Google Shape;4003;p36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4" name="Google Shape;4004;p36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5" name="Google Shape;4005;p36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6" name="Google Shape;4006;p36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7" name="Google Shape;4007;p36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8" name="Google Shape;4008;p36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9" name="Google Shape;4009;p36"/>
          <p:cNvSpPr/>
          <p:nvPr/>
        </p:nvSpPr>
        <p:spPr>
          <a:xfrm>
            <a:off x="552171" y="696071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0" name="Google Shape;4010;p36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1" name="Google Shape;4011;p36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2" name="Google Shape;4012;p36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3" name="Google Shape;4013;p36"/>
          <p:cNvSpPr/>
          <p:nvPr/>
        </p:nvSpPr>
        <p:spPr>
          <a:xfrm>
            <a:off x="8781237" y="736683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4" name="Google Shape;4014;p36"/>
          <p:cNvSpPr/>
          <p:nvPr/>
        </p:nvSpPr>
        <p:spPr>
          <a:xfrm>
            <a:off x="405515" y="1131357"/>
            <a:ext cx="40652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5" name="Google Shape;4015;p36"/>
          <p:cNvSpPr/>
          <p:nvPr/>
        </p:nvSpPr>
        <p:spPr>
          <a:xfrm>
            <a:off x="8735553" y="299701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6" name="Google Shape;4016;p36"/>
          <p:cNvSpPr/>
          <p:nvPr/>
        </p:nvSpPr>
        <p:spPr>
          <a:xfrm>
            <a:off x="3934862" y="4948506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7" name="Google Shape;4017;p36"/>
          <p:cNvSpPr/>
          <p:nvPr/>
        </p:nvSpPr>
        <p:spPr>
          <a:xfrm>
            <a:off x="3005954" y="4599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 1">
  <p:cSld name="TITLE_AND_TWO_COLUMNS_1_4_1_1">
    <p:spTree>
      <p:nvGrpSpPr>
        <p:cNvPr id="4018" name="Shape 40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9" name="Google Shape;4019;p37"/>
          <p:cNvSpPr txBox="1"/>
          <p:nvPr>
            <p:ph type="title"/>
          </p:nvPr>
        </p:nvSpPr>
        <p:spPr>
          <a:xfrm>
            <a:off x="714850" y="312975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020" name="Google Shape;4020;p37"/>
          <p:cNvSpPr txBox="1"/>
          <p:nvPr>
            <p:ph idx="1" type="subTitle"/>
          </p:nvPr>
        </p:nvSpPr>
        <p:spPr>
          <a:xfrm>
            <a:off x="717282" y="2015543"/>
            <a:ext cx="2103300" cy="103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4021" name="Google Shape;4021;p37"/>
          <p:cNvSpPr txBox="1"/>
          <p:nvPr>
            <p:ph idx="2" type="subTitle"/>
          </p:nvPr>
        </p:nvSpPr>
        <p:spPr>
          <a:xfrm>
            <a:off x="719082" y="1475080"/>
            <a:ext cx="2099700" cy="4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4022" name="Google Shape;4022;p37"/>
          <p:cNvSpPr txBox="1"/>
          <p:nvPr>
            <p:ph idx="3" type="subTitle"/>
          </p:nvPr>
        </p:nvSpPr>
        <p:spPr>
          <a:xfrm>
            <a:off x="3520282" y="2015543"/>
            <a:ext cx="2103300" cy="103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4023" name="Google Shape;4023;p37"/>
          <p:cNvSpPr txBox="1"/>
          <p:nvPr>
            <p:ph idx="4" type="subTitle"/>
          </p:nvPr>
        </p:nvSpPr>
        <p:spPr>
          <a:xfrm>
            <a:off x="3522082" y="1475080"/>
            <a:ext cx="2099700" cy="4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4024" name="Google Shape;4024;p37"/>
          <p:cNvSpPr txBox="1"/>
          <p:nvPr>
            <p:ph idx="5" type="subTitle"/>
          </p:nvPr>
        </p:nvSpPr>
        <p:spPr>
          <a:xfrm>
            <a:off x="6323282" y="2015543"/>
            <a:ext cx="2103300" cy="103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4025" name="Google Shape;4025;p37"/>
          <p:cNvSpPr txBox="1"/>
          <p:nvPr>
            <p:ph idx="6" type="subTitle"/>
          </p:nvPr>
        </p:nvSpPr>
        <p:spPr>
          <a:xfrm>
            <a:off x="6325082" y="1475080"/>
            <a:ext cx="2099700" cy="4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4026" name="Google Shape;4026;p37"/>
          <p:cNvSpPr txBox="1"/>
          <p:nvPr>
            <p:ph idx="7" type="subTitle"/>
          </p:nvPr>
        </p:nvSpPr>
        <p:spPr>
          <a:xfrm>
            <a:off x="717295" y="3860218"/>
            <a:ext cx="2103300" cy="103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4027" name="Google Shape;4027;p37"/>
          <p:cNvSpPr txBox="1"/>
          <p:nvPr>
            <p:ph idx="8" type="subTitle"/>
          </p:nvPr>
        </p:nvSpPr>
        <p:spPr>
          <a:xfrm>
            <a:off x="719095" y="3299405"/>
            <a:ext cx="2099700" cy="4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4028" name="Google Shape;4028;p37"/>
          <p:cNvSpPr txBox="1"/>
          <p:nvPr>
            <p:ph idx="9" type="subTitle"/>
          </p:nvPr>
        </p:nvSpPr>
        <p:spPr>
          <a:xfrm>
            <a:off x="3520295" y="3860218"/>
            <a:ext cx="2103300" cy="103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4029" name="Google Shape;4029;p37"/>
          <p:cNvSpPr txBox="1"/>
          <p:nvPr>
            <p:ph idx="13" type="subTitle"/>
          </p:nvPr>
        </p:nvSpPr>
        <p:spPr>
          <a:xfrm>
            <a:off x="3522095" y="3299405"/>
            <a:ext cx="2099700" cy="4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4030" name="Google Shape;4030;p37"/>
          <p:cNvSpPr txBox="1"/>
          <p:nvPr>
            <p:ph idx="14" type="subTitle"/>
          </p:nvPr>
        </p:nvSpPr>
        <p:spPr>
          <a:xfrm>
            <a:off x="6323295" y="3860218"/>
            <a:ext cx="2103300" cy="103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4031" name="Google Shape;4031;p37"/>
          <p:cNvSpPr txBox="1"/>
          <p:nvPr>
            <p:ph idx="15" type="subTitle"/>
          </p:nvPr>
        </p:nvSpPr>
        <p:spPr>
          <a:xfrm>
            <a:off x="6325095" y="3299405"/>
            <a:ext cx="2099700" cy="4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4032" name="Google Shape;4032;p37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4033" name="Google Shape;4033;p37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34" name="Google Shape;4034;p37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35" name="Google Shape;4035;p37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36" name="Google Shape;4036;p37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37" name="Google Shape;4037;p37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38" name="Google Shape;4038;p37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39" name="Google Shape;4039;p37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40" name="Google Shape;4040;p37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41" name="Google Shape;4041;p37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42" name="Google Shape;4042;p37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43" name="Google Shape;4043;p37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44" name="Google Shape;4044;p37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45" name="Google Shape;4045;p37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46" name="Google Shape;4046;p37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47" name="Google Shape;4047;p37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48" name="Google Shape;4048;p37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49" name="Google Shape;4049;p37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50" name="Google Shape;4050;p37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51" name="Google Shape;4051;p37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52" name="Google Shape;4052;p37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53" name="Google Shape;4053;p37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54" name="Google Shape;4054;p37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55" name="Google Shape;4055;p37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56" name="Google Shape;4056;p37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57" name="Google Shape;4057;p37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4058" name="Google Shape;4058;p37"/>
          <p:cNvSpPr/>
          <p:nvPr/>
        </p:nvSpPr>
        <p:spPr>
          <a:xfrm>
            <a:off x="185132" y="186292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59" name="Google Shape;4059;p37"/>
          <p:cNvSpPr/>
          <p:nvPr/>
        </p:nvSpPr>
        <p:spPr>
          <a:xfrm>
            <a:off x="8503825" y="190340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60" name="Google Shape;4060;p37"/>
          <p:cNvSpPr/>
          <p:nvPr/>
        </p:nvSpPr>
        <p:spPr>
          <a:xfrm>
            <a:off x="237000" y="885666"/>
            <a:ext cx="167398" cy="170868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61" name="Google Shape;4061;p37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62" name="Google Shape;4062;p37"/>
          <p:cNvSpPr/>
          <p:nvPr/>
        </p:nvSpPr>
        <p:spPr>
          <a:xfrm>
            <a:off x="147870" y="4417345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63" name="Google Shape;4063;p37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64" name="Google Shape;4064;p37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65" name="Google Shape;4065;p37"/>
          <p:cNvSpPr/>
          <p:nvPr/>
        </p:nvSpPr>
        <p:spPr>
          <a:xfrm>
            <a:off x="8867521" y="885671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66" name="Google Shape;4066;p37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67" name="Google Shape;4067;p37"/>
          <p:cNvSpPr/>
          <p:nvPr/>
        </p:nvSpPr>
        <p:spPr>
          <a:xfrm>
            <a:off x="197610" y="4793879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68" name="Google Shape;4068;p37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69" name="Google Shape;4069;p37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70" name="Google Shape;4070;p37"/>
          <p:cNvSpPr/>
          <p:nvPr/>
        </p:nvSpPr>
        <p:spPr>
          <a:xfrm>
            <a:off x="404394" y="501781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TITLE_AND_TWO_COLUMNS_1_2">
    <p:spTree>
      <p:nvGrpSpPr>
        <p:cNvPr id="4071" name="Shape 40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2" name="Google Shape;4072;p38"/>
          <p:cNvSpPr txBox="1"/>
          <p:nvPr>
            <p:ph idx="1" type="subTitle"/>
          </p:nvPr>
        </p:nvSpPr>
        <p:spPr>
          <a:xfrm>
            <a:off x="2361300" y="1355025"/>
            <a:ext cx="44214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4073" name="Google Shape;4073;p38"/>
          <p:cNvSpPr txBox="1"/>
          <p:nvPr>
            <p:ph hasCustomPrompt="1" type="title"/>
          </p:nvPr>
        </p:nvSpPr>
        <p:spPr>
          <a:xfrm>
            <a:off x="2117100" y="307525"/>
            <a:ext cx="49098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7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074" name="Google Shape;4074;p38"/>
          <p:cNvSpPr txBox="1"/>
          <p:nvPr>
            <p:ph idx="2" type="subTitle"/>
          </p:nvPr>
        </p:nvSpPr>
        <p:spPr>
          <a:xfrm>
            <a:off x="2361300" y="2793580"/>
            <a:ext cx="44214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4075" name="Google Shape;4075;p38"/>
          <p:cNvSpPr txBox="1"/>
          <p:nvPr>
            <p:ph hasCustomPrompt="1" idx="3" type="title"/>
          </p:nvPr>
        </p:nvSpPr>
        <p:spPr>
          <a:xfrm>
            <a:off x="2117100" y="1743542"/>
            <a:ext cx="49098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7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076" name="Google Shape;4076;p38"/>
          <p:cNvSpPr txBox="1"/>
          <p:nvPr>
            <p:ph idx="4" type="subTitle"/>
          </p:nvPr>
        </p:nvSpPr>
        <p:spPr>
          <a:xfrm>
            <a:off x="2361300" y="4216151"/>
            <a:ext cx="44214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4077" name="Google Shape;4077;p38"/>
          <p:cNvSpPr txBox="1"/>
          <p:nvPr>
            <p:ph hasCustomPrompt="1" idx="5" type="title"/>
          </p:nvPr>
        </p:nvSpPr>
        <p:spPr>
          <a:xfrm>
            <a:off x="2117100" y="3175349"/>
            <a:ext cx="49098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7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grpSp>
        <p:nvGrpSpPr>
          <p:cNvPr id="4078" name="Google Shape;4078;p38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4079" name="Google Shape;4079;p38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80" name="Google Shape;4080;p38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81" name="Google Shape;4081;p38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82" name="Google Shape;4082;p38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83" name="Google Shape;4083;p38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84" name="Google Shape;4084;p38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85" name="Google Shape;4085;p38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86" name="Google Shape;4086;p38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87" name="Google Shape;4087;p38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88" name="Google Shape;4088;p38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89" name="Google Shape;4089;p38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90" name="Google Shape;4090;p38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91" name="Google Shape;4091;p38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92" name="Google Shape;4092;p38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93" name="Google Shape;4093;p38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94" name="Google Shape;4094;p38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95" name="Google Shape;4095;p38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96" name="Google Shape;4096;p38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97" name="Google Shape;4097;p38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98" name="Google Shape;4098;p38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099" name="Google Shape;4099;p38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100" name="Google Shape;4100;p38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101" name="Google Shape;4101;p38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102" name="Google Shape;4102;p38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103" name="Google Shape;4103;p38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grpSp>
        <p:nvGrpSpPr>
          <p:cNvPr id="4104" name="Google Shape;4104;p38"/>
          <p:cNvGrpSpPr/>
          <p:nvPr/>
        </p:nvGrpSpPr>
        <p:grpSpPr>
          <a:xfrm>
            <a:off x="7261325" y="-27562"/>
            <a:ext cx="1882675" cy="1458700"/>
            <a:chOff x="7261325" y="-27562"/>
            <a:chExt cx="1882675" cy="1458700"/>
          </a:xfrm>
        </p:grpSpPr>
        <p:sp>
          <p:nvSpPr>
            <p:cNvPr id="4105" name="Google Shape;4105;p38"/>
            <p:cNvSpPr/>
            <p:nvPr/>
          </p:nvSpPr>
          <p:spPr>
            <a:xfrm flipH="1">
              <a:off x="8634875" y="904863"/>
              <a:ext cx="492925" cy="526275"/>
            </a:xfrm>
            <a:custGeom>
              <a:rect b="b" l="l" r="r" t="t"/>
              <a:pathLst>
                <a:path extrusionOk="0" h="21051" w="19717">
                  <a:moveTo>
                    <a:pt x="15471" y="0"/>
                  </a:moveTo>
                  <a:cubicBezTo>
                    <a:pt x="15403" y="0"/>
                    <a:pt x="15332" y="78"/>
                    <a:pt x="15379" y="172"/>
                  </a:cubicBezTo>
                  <a:cubicBezTo>
                    <a:pt x="17482" y="4378"/>
                    <a:pt x="19716" y="9208"/>
                    <a:pt x="18139" y="14006"/>
                  </a:cubicBezTo>
                  <a:cubicBezTo>
                    <a:pt x="17449" y="16043"/>
                    <a:pt x="16036" y="17752"/>
                    <a:pt x="14163" y="18803"/>
                  </a:cubicBezTo>
                  <a:cubicBezTo>
                    <a:pt x="12257" y="19756"/>
                    <a:pt x="10220" y="20348"/>
                    <a:pt x="8117" y="20545"/>
                  </a:cubicBezTo>
                  <a:cubicBezTo>
                    <a:pt x="6704" y="20709"/>
                    <a:pt x="5323" y="20808"/>
                    <a:pt x="3943" y="20841"/>
                  </a:cubicBezTo>
                  <a:lnTo>
                    <a:pt x="1643" y="20841"/>
                  </a:lnTo>
                  <a:cubicBezTo>
                    <a:pt x="1347" y="20841"/>
                    <a:pt x="1019" y="20808"/>
                    <a:pt x="690" y="20742"/>
                  </a:cubicBezTo>
                  <a:cubicBezTo>
                    <a:pt x="394" y="20611"/>
                    <a:pt x="66" y="20151"/>
                    <a:pt x="427" y="19921"/>
                  </a:cubicBezTo>
                  <a:cubicBezTo>
                    <a:pt x="510" y="19838"/>
                    <a:pt x="454" y="19708"/>
                    <a:pt x="375" y="19708"/>
                  </a:cubicBezTo>
                  <a:cubicBezTo>
                    <a:pt x="360" y="19708"/>
                    <a:pt x="344" y="19713"/>
                    <a:pt x="329" y="19724"/>
                  </a:cubicBezTo>
                  <a:cubicBezTo>
                    <a:pt x="33" y="19954"/>
                    <a:pt x="0" y="20381"/>
                    <a:pt x="230" y="20677"/>
                  </a:cubicBezTo>
                  <a:cubicBezTo>
                    <a:pt x="540" y="21015"/>
                    <a:pt x="1091" y="21039"/>
                    <a:pt x="1532" y="21039"/>
                  </a:cubicBezTo>
                  <a:cubicBezTo>
                    <a:pt x="1606" y="21039"/>
                    <a:pt x="1676" y="21038"/>
                    <a:pt x="1742" y="21038"/>
                  </a:cubicBezTo>
                  <a:cubicBezTo>
                    <a:pt x="2120" y="21046"/>
                    <a:pt x="2495" y="21050"/>
                    <a:pt x="2870" y="21050"/>
                  </a:cubicBezTo>
                  <a:cubicBezTo>
                    <a:pt x="3993" y="21050"/>
                    <a:pt x="5102" y="21013"/>
                    <a:pt x="6211" y="20939"/>
                  </a:cubicBezTo>
                  <a:cubicBezTo>
                    <a:pt x="8478" y="20775"/>
                    <a:pt x="10778" y="20479"/>
                    <a:pt x="12914" y="19592"/>
                  </a:cubicBezTo>
                  <a:cubicBezTo>
                    <a:pt x="14984" y="18836"/>
                    <a:pt x="16693" y="17358"/>
                    <a:pt x="17778" y="15419"/>
                  </a:cubicBezTo>
                  <a:cubicBezTo>
                    <a:pt x="18796" y="13283"/>
                    <a:pt x="19125" y="10884"/>
                    <a:pt x="18698" y="8551"/>
                  </a:cubicBezTo>
                  <a:cubicBezTo>
                    <a:pt x="18238" y="5528"/>
                    <a:pt x="16890" y="2768"/>
                    <a:pt x="15543" y="40"/>
                  </a:cubicBezTo>
                  <a:cubicBezTo>
                    <a:pt x="15524" y="12"/>
                    <a:pt x="15498" y="0"/>
                    <a:pt x="1547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38"/>
            <p:cNvSpPr/>
            <p:nvPr/>
          </p:nvSpPr>
          <p:spPr>
            <a:xfrm flipH="1">
              <a:off x="8431975" y="629838"/>
              <a:ext cx="246825" cy="448400"/>
            </a:xfrm>
            <a:custGeom>
              <a:rect b="b" l="l" r="r" t="t"/>
              <a:pathLst>
                <a:path extrusionOk="0" h="17936" w="9873">
                  <a:moveTo>
                    <a:pt x="9137" y="0"/>
                  </a:moveTo>
                  <a:cubicBezTo>
                    <a:pt x="9084" y="0"/>
                    <a:pt x="9035" y="33"/>
                    <a:pt x="9051" y="99"/>
                  </a:cubicBezTo>
                  <a:cubicBezTo>
                    <a:pt x="9183" y="1840"/>
                    <a:pt x="9314" y="3615"/>
                    <a:pt x="9446" y="5389"/>
                  </a:cubicBezTo>
                  <a:cubicBezTo>
                    <a:pt x="9610" y="7131"/>
                    <a:pt x="9610" y="8938"/>
                    <a:pt x="9380" y="10680"/>
                  </a:cubicBezTo>
                  <a:cubicBezTo>
                    <a:pt x="8953" y="13473"/>
                    <a:pt x="7474" y="16430"/>
                    <a:pt x="4648" y="17383"/>
                  </a:cubicBezTo>
                  <a:cubicBezTo>
                    <a:pt x="4066" y="17603"/>
                    <a:pt x="3459" y="17711"/>
                    <a:pt x="2855" y="17711"/>
                  </a:cubicBezTo>
                  <a:cubicBezTo>
                    <a:pt x="1922" y="17711"/>
                    <a:pt x="996" y="17454"/>
                    <a:pt x="179" y="16956"/>
                  </a:cubicBezTo>
                  <a:cubicBezTo>
                    <a:pt x="160" y="16937"/>
                    <a:pt x="141" y="16929"/>
                    <a:pt x="123" y="16929"/>
                  </a:cubicBezTo>
                  <a:cubicBezTo>
                    <a:pt x="50" y="16929"/>
                    <a:pt x="1" y="17067"/>
                    <a:pt x="80" y="17120"/>
                  </a:cubicBezTo>
                  <a:cubicBezTo>
                    <a:pt x="907" y="17664"/>
                    <a:pt x="1869" y="17935"/>
                    <a:pt x="2834" y="17935"/>
                  </a:cubicBezTo>
                  <a:cubicBezTo>
                    <a:pt x="3211" y="17935"/>
                    <a:pt x="3588" y="17894"/>
                    <a:pt x="3958" y="17810"/>
                  </a:cubicBezTo>
                  <a:cubicBezTo>
                    <a:pt x="5371" y="17482"/>
                    <a:pt x="6620" y="16726"/>
                    <a:pt x="7507" y="15609"/>
                  </a:cubicBezTo>
                  <a:cubicBezTo>
                    <a:pt x="9643" y="13046"/>
                    <a:pt x="9873" y="9563"/>
                    <a:pt x="9708" y="6375"/>
                  </a:cubicBezTo>
                  <a:cubicBezTo>
                    <a:pt x="9610" y="4272"/>
                    <a:pt x="9413" y="2202"/>
                    <a:pt x="9248" y="99"/>
                  </a:cubicBezTo>
                  <a:cubicBezTo>
                    <a:pt x="9248" y="33"/>
                    <a:pt x="9191" y="0"/>
                    <a:pt x="9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38"/>
            <p:cNvSpPr/>
            <p:nvPr/>
          </p:nvSpPr>
          <p:spPr>
            <a:xfrm flipH="1">
              <a:off x="8644750" y="645288"/>
              <a:ext cx="325325" cy="298375"/>
            </a:xfrm>
            <a:custGeom>
              <a:rect b="b" l="l" r="r" t="t"/>
              <a:pathLst>
                <a:path extrusionOk="0" h="11935" w="13013">
                  <a:moveTo>
                    <a:pt x="12447" y="1"/>
                  </a:moveTo>
                  <a:cubicBezTo>
                    <a:pt x="12383" y="1"/>
                    <a:pt x="12303" y="57"/>
                    <a:pt x="12323" y="138"/>
                  </a:cubicBezTo>
                  <a:cubicBezTo>
                    <a:pt x="12717" y="2635"/>
                    <a:pt x="13013" y="5461"/>
                    <a:pt x="11731" y="7827"/>
                  </a:cubicBezTo>
                  <a:cubicBezTo>
                    <a:pt x="10483" y="10160"/>
                    <a:pt x="7821" y="11310"/>
                    <a:pt x="5258" y="11639"/>
                  </a:cubicBezTo>
                  <a:cubicBezTo>
                    <a:pt x="4298" y="11713"/>
                    <a:pt x="3339" y="11756"/>
                    <a:pt x="2379" y="11756"/>
                  </a:cubicBezTo>
                  <a:cubicBezTo>
                    <a:pt x="1630" y="11756"/>
                    <a:pt x="881" y="11730"/>
                    <a:pt x="132" y="11672"/>
                  </a:cubicBezTo>
                  <a:cubicBezTo>
                    <a:pt x="0" y="11672"/>
                    <a:pt x="0" y="11869"/>
                    <a:pt x="132" y="11869"/>
                  </a:cubicBezTo>
                  <a:lnTo>
                    <a:pt x="132" y="11836"/>
                  </a:lnTo>
                  <a:cubicBezTo>
                    <a:pt x="1045" y="11887"/>
                    <a:pt x="1973" y="11935"/>
                    <a:pt x="2901" y="11935"/>
                  </a:cubicBezTo>
                  <a:cubicBezTo>
                    <a:pt x="4979" y="11935"/>
                    <a:pt x="7053" y="11696"/>
                    <a:pt x="8938" y="10719"/>
                  </a:cubicBezTo>
                  <a:cubicBezTo>
                    <a:pt x="10056" y="10160"/>
                    <a:pt x="11008" y="9306"/>
                    <a:pt x="11699" y="8254"/>
                  </a:cubicBezTo>
                  <a:cubicBezTo>
                    <a:pt x="12356" y="7137"/>
                    <a:pt x="12750" y="5889"/>
                    <a:pt x="12816" y="4607"/>
                  </a:cubicBezTo>
                  <a:cubicBezTo>
                    <a:pt x="12881" y="3063"/>
                    <a:pt x="12783" y="1551"/>
                    <a:pt x="12520" y="72"/>
                  </a:cubicBezTo>
                  <a:cubicBezTo>
                    <a:pt x="12520" y="22"/>
                    <a:pt x="12486" y="1"/>
                    <a:pt x="1244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38"/>
            <p:cNvSpPr/>
            <p:nvPr/>
          </p:nvSpPr>
          <p:spPr>
            <a:xfrm flipH="1">
              <a:off x="8164975" y="324088"/>
              <a:ext cx="444750" cy="304475"/>
            </a:xfrm>
            <a:custGeom>
              <a:rect b="b" l="l" r="r" t="t"/>
              <a:pathLst>
                <a:path extrusionOk="0" h="12179" w="17790">
                  <a:moveTo>
                    <a:pt x="16650" y="0"/>
                  </a:moveTo>
                  <a:cubicBezTo>
                    <a:pt x="16588" y="0"/>
                    <a:pt x="16520" y="56"/>
                    <a:pt x="16541" y="138"/>
                  </a:cubicBezTo>
                  <a:cubicBezTo>
                    <a:pt x="17789" y="3128"/>
                    <a:pt x="16836" y="6644"/>
                    <a:pt x="14733" y="9010"/>
                  </a:cubicBezTo>
                  <a:cubicBezTo>
                    <a:pt x="12954" y="11018"/>
                    <a:pt x="10388" y="11984"/>
                    <a:pt x="7766" y="11984"/>
                  </a:cubicBezTo>
                  <a:cubicBezTo>
                    <a:pt x="6999" y="11984"/>
                    <a:pt x="6226" y="11901"/>
                    <a:pt x="5467" y="11737"/>
                  </a:cubicBezTo>
                  <a:cubicBezTo>
                    <a:pt x="3528" y="11310"/>
                    <a:pt x="1721" y="10390"/>
                    <a:pt x="209" y="9043"/>
                  </a:cubicBezTo>
                  <a:cubicBezTo>
                    <a:pt x="187" y="9021"/>
                    <a:pt x="164" y="9012"/>
                    <a:pt x="142" y="9012"/>
                  </a:cubicBezTo>
                  <a:cubicBezTo>
                    <a:pt x="64" y="9012"/>
                    <a:pt x="1" y="9123"/>
                    <a:pt x="78" y="9174"/>
                  </a:cubicBezTo>
                  <a:cubicBezTo>
                    <a:pt x="2219" y="11133"/>
                    <a:pt x="5005" y="12179"/>
                    <a:pt x="7856" y="12179"/>
                  </a:cubicBezTo>
                  <a:cubicBezTo>
                    <a:pt x="8592" y="12179"/>
                    <a:pt x="9332" y="12109"/>
                    <a:pt x="10067" y="11967"/>
                  </a:cubicBezTo>
                  <a:cubicBezTo>
                    <a:pt x="11743" y="11573"/>
                    <a:pt x="13255" y="10751"/>
                    <a:pt x="14470" y="9569"/>
                  </a:cubicBezTo>
                  <a:cubicBezTo>
                    <a:pt x="15653" y="8418"/>
                    <a:pt x="16508" y="6973"/>
                    <a:pt x="16935" y="5428"/>
                  </a:cubicBezTo>
                  <a:cubicBezTo>
                    <a:pt x="17494" y="3654"/>
                    <a:pt x="17395" y="1781"/>
                    <a:pt x="16738" y="72"/>
                  </a:cubicBezTo>
                  <a:cubicBezTo>
                    <a:pt x="16725" y="22"/>
                    <a:pt x="16689" y="0"/>
                    <a:pt x="1665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38"/>
            <p:cNvSpPr/>
            <p:nvPr/>
          </p:nvSpPr>
          <p:spPr>
            <a:xfrm flipH="1">
              <a:off x="7261325" y="-5137"/>
              <a:ext cx="924425" cy="492325"/>
            </a:xfrm>
            <a:custGeom>
              <a:rect b="b" l="l" r="r" t="t"/>
              <a:pathLst>
                <a:path extrusionOk="0" h="19693" w="36977">
                  <a:moveTo>
                    <a:pt x="42" y="17677"/>
                  </a:moveTo>
                  <a:lnTo>
                    <a:pt x="75" y="17710"/>
                  </a:lnTo>
                  <a:cubicBezTo>
                    <a:pt x="73" y="17708"/>
                    <a:pt x="71" y="17706"/>
                    <a:pt x="69" y="17704"/>
                  </a:cubicBezTo>
                  <a:lnTo>
                    <a:pt x="69" y="17704"/>
                  </a:lnTo>
                  <a:cubicBezTo>
                    <a:pt x="60" y="17695"/>
                    <a:pt x="51" y="17686"/>
                    <a:pt x="42" y="17677"/>
                  </a:cubicBezTo>
                  <a:close/>
                  <a:moveTo>
                    <a:pt x="35295" y="0"/>
                  </a:moveTo>
                  <a:cubicBezTo>
                    <a:pt x="35208" y="0"/>
                    <a:pt x="35125" y="111"/>
                    <a:pt x="35202" y="163"/>
                  </a:cubicBezTo>
                  <a:cubicBezTo>
                    <a:pt x="36484" y="1181"/>
                    <a:pt x="36746" y="3021"/>
                    <a:pt x="36221" y="4467"/>
                  </a:cubicBezTo>
                  <a:cubicBezTo>
                    <a:pt x="35662" y="6209"/>
                    <a:pt x="34151" y="7457"/>
                    <a:pt x="32639" y="8410"/>
                  </a:cubicBezTo>
                  <a:cubicBezTo>
                    <a:pt x="29419" y="10448"/>
                    <a:pt x="25705" y="11696"/>
                    <a:pt x="21894" y="11992"/>
                  </a:cubicBezTo>
                  <a:cubicBezTo>
                    <a:pt x="21360" y="12025"/>
                    <a:pt x="20828" y="12041"/>
                    <a:pt x="20298" y="12041"/>
                  </a:cubicBezTo>
                  <a:cubicBezTo>
                    <a:pt x="18675" y="12041"/>
                    <a:pt x="17071" y="11887"/>
                    <a:pt x="15486" y="11565"/>
                  </a:cubicBezTo>
                  <a:cubicBezTo>
                    <a:pt x="15387" y="11565"/>
                    <a:pt x="15322" y="11598"/>
                    <a:pt x="15354" y="11696"/>
                  </a:cubicBezTo>
                  <a:cubicBezTo>
                    <a:pt x="16176" y="14095"/>
                    <a:pt x="14796" y="16658"/>
                    <a:pt x="12824" y="18071"/>
                  </a:cubicBezTo>
                  <a:cubicBezTo>
                    <a:pt x="11376" y="19114"/>
                    <a:pt x="9645" y="19499"/>
                    <a:pt x="7890" y="19499"/>
                  </a:cubicBezTo>
                  <a:cubicBezTo>
                    <a:pt x="6657" y="19499"/>
                    <a:pt x="5413" y="19309"/>
                    <a:pt x="4248" y="19024"/>
                  </a:cubicBezTo>
                  <a:cubicBezTo>
                    <a:pt x="3426" y="18827"/>
                    <a:pt x="2670" y="18564"/>
                    <a:pt x="1849" y="18334"/>
                  </a:cubicBezTo>
                  <a:cubicBezTo>
                    <a:pt x="1553" y="18269"/>
                    <a:pt x="1290" y="18203"/>
                    <a:pt x="1027" y="18104"/>
                  </a:cubicBezTo>
                  <a:cubicBezTo>
                    <a:pt x="732" y="17973"/>
                    <a:pt x="436" y="17776"/>
                    <a:pt x="206" y="17546"/>
                  </a:cubicBezTo>
                  <a:cubicBezTo>
                    <a:pt x="185" y="17524"/>
                    <a:pt x="162" y="17515"/>
                    <a:pt x="140" y="17515"/>
                  </a:cubicBezTo>
                  <a:cubicBezTo>
                    <a:pt x="63" y="17515"/>
                    <a:pt x="1" y="17627"/>
                    <a:pt x="69" y="17704"/>
                  </a:cubicBezTo>
                  <a:lnTo>
                    <a:pt x="69" y="17704"/>
                  </a:lnTo>
                  <a:cubicBezTo>
                    <a:pt x="459" y="18083"/>
                    <a:pt x="942" y="18337"/>
                    <a:pt x="1487" y="18466"/>
                  </a:cubicBezTo>
                  <a:cubicBezTo>
                    <a:pt x="2210" y="18630"/>
                    <a:pt x="2933" y="18893"/>
                    <a:pt x="3656" y="19090"/>
                  </a:cubicBezTo>
                  <a:cubicBezTo>
                    <a:pt x="5055" y="19469"/>
                    <a:pt x="6479" y="19693"/>
                    <a:pt x="7930" y="19693"/>
                  </a:cubicBezTo>
                  <a:cubicBezTo>
                    <a:pt x="8115" y="19693"/>
                    <a:pt x="8301" y="19689"/>
                    <a:pt x="8487" y="19682"/>
                  </a:cubicBezTo>
                  <a:cubicBezTo>
                    <a:pt x="9965" y="19649"/>
                    <a:pt x="11411" y="19221"/>
                    <a:pt x="12660" y="18466"/>
                  </a:cubicBezTo>
                  <a:cubicBezTo>
                    <a:pt x="13744" y="17743"/>
                    <a:pt x="14599" y="16790"/>
                    <a:pt x="15190" y="15673"/>
                  </a:cubicBezTo>
                  <a:cubicBezTo>
                    <a:pt x="15820" y="14475"/>
                    <a:pt x="15967" y="13097"/>
                    <a:pt x="15602" y="11798"/>
                  </a:cubicBezTo>
                  <a:lnTo>
                    <a:pt x="15602" y="11798"/>
                  </a:lnTo>
                  <a:cubicBezTo>
                    <a:pt x="17107" y="12090"/>
                    <a:pt x="18631" y="12235"/>
                    <a:pt x="20153" y="12235"/>
                  </a:cubicBezTo>
                  <a:cubicBezTo>
                    <a:pt x="22527" y="12235"/>
                    <a:pt x="24897" y="11880"/>
                    <a:pt x="27184" y="11171"/>
                  </a:cubicBezTo>
                  <a:cubicBezTo>
                    <a:pt x="29090" y="10579"/>
                    <a:pt x="30897" y="9725"/>
                    <a:pt x="32573" y="8706"/>
                  </a:cubicBezTo>
                  <a:cubicBezTo>
                    <a:pt x="34085" y="7753"/>
                    <a:pt x="35596" y="6537"/>
                    <a:pt x="36319" y="4862"/>
                  </a:cubicBezTo>
                  <a:cubicBezTo>
                    <a:pt x="36976" y="3284"/>
                    <a:pt x="36779" y="1181"/>
                    <a:pt x="35366" y="31"/>
                  </a:cubicBezTo>
                  <a:cubicBezTo>
                    <a:pt x="35345" y="9"/>
                    <a:pt x="35320" y="0"/>
                    <a:pt x="3529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38"/>
            <p:cNvSpPr/>
            <p:nvPr/>
          </p:nvSpPr>
          <p:spPr>
            <a:xfrm flipH="1">
              <a:off x="7904100" y="136988"/>
              <a:ext cx="534075" cy="159525"/>
            </a:xfrm>
            <a:custGeom>
              <a:rect b="b" l="l" r="r" t="t"/>
              <a:pathLst>
                <a:path extrusionOk="0" h="6381" w="21363">
                  <a:moveTo>
                    <a:pt x="21213" y="1"/>
                  </a:moveTo>
                  <a:cubicBezTo>
                    <a:pt x="21191" y="1"/>
                    <a:pt x="21168" y="10"/>
                    <a:pt x="21147" y="31"/>
                  </a:cubicBezTo>
                  <a:cubicBezTo>
                    <a:pt x="19339" y="2364"/>
                    <a:pt x="16941" y="4138"/>
                    <a:pt x="14180" y="5190"/>
                  </a:cubicBezTo>
                  <a:cubicBezTo>
                    <a:pt x="12393" y="5853"/>
                    <a:pt x="10520" y="6184"/>
                    <a:pt x="8644" y="6184"/>
                  </a:cubicBezTo>
                  <a:cubicBezTo>
                    <a:pt x="7449" y="6184"/>
                    <a:pt x="6254" y="6050"/>
                    <a:pt x="5078" y="5781"/>
                  </a:cubicBezTo>
                  <a:cubicBezTo>
                    <a:pt x="3337" y="5354"/>
                    <a:pt x="1694" y="4664"/>
                    <a:pt x="182" y="3711"/>
                  </a:cubicBezTo>
                  <a:cubicBezTo>
                    <a:pt x="166" y="3701"/>
                    <a:pt x="150" y="3696"/>
                    <a:pt x="135" y="3696"/>
                  </a:cubicBezTo>
                  <a:cubicBezTo>
                    <a:pt x="57" y="3696"/>
                    <a:pt x="1" y="3820"/>
                    <a:pt x="83" y="3876"/>
                  </a:cubicBezTo>
                  <a:cubicBezTo>
                    <a:pt x="2643" y="5498"/>
                    <a:pt x="5617" y="6380"/>
                    <a:pt x="8668" y="6380"/>
                  </a:cubicBezTo>
                  <a:cubicBezTo>
                    <a:pt x="8830" y="6380"/>
                    <a:pt x="8991" y="6378"/>
                    <a:pt x="9153" y="6373"/>
                  </a:cubicBezTo>
                  <a:cubicBezTo>
                    <a:pt x="12209" y="6307"/>
                    <a:pt x="15166" y="5321"/>
                    <a:pt x="17664" y="3613"/>
                  </a:cubicBezTo>
                  <a:cubicBezTo>
                    <a:pt x="19044" y="2660"/>
                    <a:pt x="20292" y="1510"/>
                    <a:pt x="21311" y="195"/>
                  </a:cubicBezTo>
                  <a:cubicBezTo>
                    <a:pt x="21363" y="118"/>
                    <a:pt x="21293" y="1"/>
                    <a:pt x="212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38"/>
            <p:cNvSpPr/>
            <p:nvPr/>
          </p:nvSpPr>
          <p:spPr>
            <a:xfrm flipH="1">
              <a:off x="7636300" y="69938"/>
              <a:ext cx="341950" cy="180800"/>
            </a:xfrm>
            <a:custGeom>
              <a:rect b="b" l="l" r="r" t="t"/>
              <a:pathLst>
                <a:path extrusionOk="0" h="7232" w="13678">
                  <a:moveTo>
                    <a:pt x="13567" y="0"/>
                  </a:moveTo>
                  <a:cubicBezTo>
                    <a:pt x="13523" y="0"/>
                    <a:pt x="13477" y="26"/>
                    <a:pt x="13462" y="84"/>
                  </a:cubicBezTo>
                  <a:cubicBezTo>
                    <a:pt x="13002" y="2154"/>
                    <a:pt x="11786" y="3994"/>
                    <a:pt x="10110" y="5276"/>
                  </a:cubicBezTo>
                  <a:cubicBezTo>
                    <a:pt x="8551" y="6431"/>
                    <a:pt x="6662" y="7053"/>
                    <a:pt x="4710" y="7053"/>
                  </a:cubicBezTo>
                  <a:cubicBezTo>
                    <a:pt x="4441" y="7053"/>
                    <a:pt x="4171" y="7041"/>
                    <a:pt x="3900" y="7018"/>
                  </a:cubicBezTo>
                  <a:cubicBezTo>
                    <a:pt x="2586" y="6886"/>
                    <a:pt x="1337" y="6459"/>
                    <a:pt x="187" y="5769"/>
                  </a:cubicBezTo>
                  <a:cubicBezTo>
                    <a:pt x="176" y="5765"/>
                    <a:pt x="166" y="5764"/>
                    <a:pt x="155" y="5764"/>
                  </a:cubicBezTo>
                  <a:cubicBezTo>
                    <a:pt x="69" y="5764"/>
                    <a:pt x="0" y="5878"/>
                    <a:pt x="88" y="5966"/>
                  </a:cubicBezTo>
                  <a:cubicBezTo>
                    <a:pt x="1534" y="6806"/>
                    <a:pt x="3163" y="7232"/>
                    <a:pt x="4821" y="7232"/>
                  </a:cubicBezTo>
                  <a:cubicBezTo>
                    <a:pt x="5498" y="7232"/>
                    <a:pt x="6181" y="7161"/>
                    <a:pt x="6857" y="7018"/>
                  </a:cubicBezTo>
                  <a:cubicBezTo>
                    <a:pt x="8993" y="6492"/>
                    <a:pt x="10866" y="5243"/>
                    <a:pt x="12148" y="3436"/>
                  </a:cubicBezTo>
                  <a:cubicBezTo>
                    <a:pt x="12871" y="2450"/>
                    <a:pt x="13397" y="1333"/>
                    <a:pt x="13659" y="117"/>
                  </a:cubicBezTo>
                  <a:cubicBezTo>
                    <a:pt x="13678" y="43"/>
                    <a:pt x="13624" y="0"/>
                    <a:pt x="1356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38"/>
            <p:cNvSpPr/>
            <p:nvPr/>
          </p:nvSpPr>
          <p:spPr>
            <a:xfrm flipH="1">
              <a:off x="8697325" y="35738"/>
              <a:ext cx="446675" cy="288625"/>
            </a:xfrm>
            <a:custGeom>
              <a:rect b="b" l="l" r="r" t="t"/>
              <a:pathLst>
                <a:path extrusionOk="0" h="11545" w="17867">
                  <a:moveTo>
                    <a:pt x="17748" y="0"/>
                  </a:moveTo>
                  <a:cubicBezTo>
                    <a:pt x="17714" y="0"/>
                    <a:pt x="17682" y="22"/>
                    <a:pt x="17670" y="72"/>
                  </a:cubicBezTo>
                  <a:cubicBezTo>
                    <a:pt x="17210" y="2964"/>
                    <a:pt x="15830" y="5625"/>
                    <a:pt x="13727" y="7663"/>
                  </a:cubicBezTo>
                  <a:cubicBezTo>
                    <a:pt x="11459" y="9799"/>
                    <a:pt x="8535" y="11080"/>
                    <a:pt x="5446" y="11310"/>
                  </a:cubicBezTo>
                  <a:cubicBezTo>
                    <a:pt x="5117" y="11334"/>
                    <a:pt x="4790" y="11346"/>
                    <a:pt x="4463" y="11346"/>
                  </a:cubicBezTo>
                  <a:cubicBezTo>
                    <a:pt x="2995" y="11346"/>
                    <a:pt x="1553" y="11104"/>
                    <a:pt x="155" y="10620"/>
                  </a:cubicBezTo>
                  <a:cubicBezTo>
                    <a:pt x="148" y="10618"/>
                    <a:pt x="140" y="10616"/>
                    <a:pt x="133" y="10616"/>
                  </a:cubicBezTo>
                  <a:cubicBezTo>
                    <a:pt x="48" y="10616"/>
                    <a:pt x="1" y="10787"/>
                    <a:pt x="122" y="10817"/>
                  </a:cubicBezTo>
                  <a:cubicBezTo>
                    <a:pt x="1538" y="11304"/>
                    <a:pt x="3010" y="11545"/>
                    <a:pt x="4483" y="11545"/>
                  </a:cubicBezTo>
                  <a:cubicBezTo>
                    <a:pt x="6190" y="11545"/>
                    <a:pt x="7898" y="11222"/>
                    <a:pt x="9520" y="10587"/>
                  </a:cubicBezTo>
                  <a:cubicBezTo>
                    <a:pt x="12346" y="9470"/>
                    <a:pt x="14679" y="7400"/>
                    <a:pt x="16191" y="4804"/>
                  </a:cubicBezTo>
                  <a:cubicBezTo>
                    <a:pt x="17045" y="3358"/>
                    <a:pt x="17604" y="1781"/>
                    <a:pt x="17867" y="138"/>
                  </a:cubicBezTo>
                  <a:cubicBezTo>
                    <a:pt x="17867" y="56"/>
                    <a:pt x="17804" y="0"/>
                    <a:pt x="1774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38"/>
            <p:cNvSpPr/>
            <p:nvPr/>
          </p:nvSpPr>
          <p:spPr>
            <a:xfrm flipH="1">
              <a:off x="8677600" y="50063"/>
              <a:ext cx="61975" cy="130625"/>
            </a:xfrm>
            <a:custGeom>
              <a:rect b="b" l="l" r="r" t="t"/>
              <a:pathLst>
                <a:path extrusionOk="0" h="5225" w="2479">
                  <a:moveTo>
                    <a:pt x="2363" y="0"/>
                  </a:moveTo>
                  <a:cubicBezTo>
                    <a:pt x="2328" y="0"/>
                    <a:pt x="2294" y="19"/>
                    <a:pt x="2281" y="58"/>
                  </a:cubicBezTo>
                  <a:cubicBezTo>
                    <a:pt x="1821" y="1832"/>
                    <a:pt x="1066" y="3541"/>
                    <a:pt x="47" y="5085"/>
                  </a:cubicBezTo>
                  <a:cubicBezTo>
                    <a:pt x="0" y="5155"/>
                    <a:pt x="69" y="5225"/>
                    <a:pt x="148" y="5225"/>
                  </a:cubicBezTo>
                  <a:cubicBezTo>
                    <a:pt x="181" y="5225"/>
                    <a:pt x="215" y="5213"/>
                    <a:pt x="244" y="5184"/>
                  </a:cubicBezTo>
                  <a:cubicBezTo>
                    <a:pt x="1263" y="3639"/>
                    <a:pt x="2018" y="1931"/>
                    <a:pt x="2479" y="123"/>
                  </a:cubicBezTo>
                  <a:cubicBezTo>
                    <a:pt x="2479" y="44"/>
                    <a:pt x="2418" y="0"/>
                    <a:pt x="23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38"/>
            <p:cNvSpPr/>
            <p:nvPr/>
          </p:nvSpPr>
          <p:spPr>
            <a:xfrm flipH="1">
              <a:off x="8670875" y="106338"/>
              <a:ext cx="46650" cy="79025"/>
            </a:xfrm>
            <a:custGeom>
              <a:rect b="b" l="l" r="r" t="t"/>
              <a:pathLst>
                <a:path extrusionOk="0" h="3161" w="1866">
                  <a:moveTo>
                    <a:pt x="1732" y="0"/>
                  </a:moveTo>
                  <a:cubicBezTo>
                    <a:pt x="1687" y="0"/>
                    <a:pt x="1643" y="21"/>
                    <a:pt x="1629" y="74"/>
                  </a:cubicBezTo>
                  <a:cubicBezTo>
                    <a:pt x="1268" y="1125"/>
                    <a:pt x="742" y="2111"/>
                    <a:pt x="52" y="2966"/>
                  </a:cubicBezTo>
                  <a:cubicBezTo>
                    <a:pt x="1" y="3043"/>
                    <a:pt x="70" y="3160"/>
                    <a:pt x="150" y="3160"/>
                  </a:cubicBezTo>
                  <a:cubicBezTo>
                    <a:pt x="172" y="3160"/>
                    <a:pt x="195" y="3151"/>
                    <a:pt x="216" y="3130"/>
                  </a:cubicBezTo>
                  <a:lnTo>
                    <a:pt x="184" y="3130"/>
                  </a:lnTo>
                  <a:cubicBezTo>
                    <a:pt x="906" y="2210"/>
                    <a:pt x="1465" y="1191"/>
                    <a:pt x="1827" y="107"/>
                  </a:cubicBezTo>
                  <a:cubicBezTo>
                    <a:pt x="1866" y="48"/>
                    <a:pt x="1799" y="0"/>
                    <a:pt x="17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38"/>
            <p:cNvSpPr/>
            <p:nvPr/>
          </p:nvSpPr>
          <p:spPr>
            <a:xfrm flipH="1">
              <a:off x="8672325" y="135913"/>
              <a:ext cx="29400" cy="50250"/>
            </a:xfrm>
            <a:custGeom>
              <a:rect b="b" l="l" r="r" t="t"/>
              <a:pathLst>
                <a:path extrusionOk="0" h="2010" w="1176">
                  <a:moveTo>
                    <a:pt x="1039" y="0"/>
                  </a:moveTo>
                  <a:cubicBezTo>
                    <a:pt x="1011" y="0"/>
                    <a:pt x="984" y="12"/>
                    <a:pt x="965" y="41"/>
                  </a:cubicBezTo>
                  <a:lnTo>
                    <a:pt x="44" y="1848"/>
                  </a:lnTo>
                  <a:cubicBezTo>
                    <a:pt x="1" y="1936"/>
                    <a:pt x="74" y="2009"/>
                    <a:pt x="147" y="2009"/>
                  </a:cubicBezTo>
                  <a:cubicBezTo>
                    <a:pt x="183" y="2009"/>
                    <a:pt x="220" y="1991"/>
                    <a:pt x="242" y="1947"/>
                  </a:cubicBezTo>
                  <a:cubicBezTo>
                    <a:pt x="537" y="1355"/>
                    <a:pt x="833" y="764"/>
                    <a:pt x="1129" y="140"/>
                  </a:cubicBezTo>
                  <a:cubicBezTo>
                    <a:pt x="1175" y="70"/>
                    <a:pt x="1107" y="0"/>
                    <a:pt x="103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38"/>
            <p:cNvSpPr/>
            <p:nvPr/>
          </p:nvSpPr>
          <p:spPr>
            <a:xfrm flipH="1">
              <a:off x="8269300" y="249913"/>
              <a:ext cx="191875" cy="64475"/>
            </a:xfrm>
            <a:custGeom>
              <a:rect b="b" l="l" r="r" t="t"/>
              <a:pathLst>
                <a:path extrusionOk="0" h="2579" w="7675">
                  <a:moveTo>
                    <a:pt x="154" y="1"/>
                  </a:moveTo>
                  <a:cubicBezTo>
                    <a:pt x="57" y="1"/>
                    <a:pt x="1" y="125"/>
                    <a:pt x="83" y="180"/>
                  </a:cubicBezTo>
                  <a:cubicBezTo>
                    <a:pt x="2318" y="1659"/>
                    <a:pt x="4881" y="2480"/>
                    <a:pt x="7543" y="2579"/>
                  </a:cubicBezTo>
                  <a:cubicBezTo>
                    <a:pt x="7674" y="2579"/>
                    <a:pt x="7674" y="2382"/>
                    <a:pt x="7543" y="2349"/>
                  </a:cubicBezTo>
                  <a:cubicBezTo>
                    <a:pt x="4914" y="2283"/>
                    <a:pt x="2384" y="1462"/>
                    <a:pt x="215" y="16"/>
                  </a:cubicBezTo>
                  <a:cubicBezTo>
                    <a:pt x="194" y="5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38"/>
            <p:cNvSpPr/>
            <p:nvPr/>
          </p:nvSpPr>
          <p:spPr>
            <a:xfrm flipH="1">
              <a:off x="8321325" y="294263"/>
              <a:ext cx="110275" cy="37475"/>
            </a:xfrm>
            <a:custGeom>
              <a:rect b="b" l="l" r="r" t="t"/>
              <a:pathLst>
                <a:path extrusionOk="0" h="1499" w="4411">
                  <a:moveTo>
                    <a:pt x="154" y="1"/>
                  </a:moveTo>
                  <a:cubicBezTo>
                    <a:pt x="57" y="1"/>
                    <a:pt x="1" y="125"/>
                    <a:pt x="83" y="181"/>
                  </a:cubicBezTo>
                  <a:cubicBezTo>
                    <a:pt x="1398" y="805"/>
                    <a:pt x="2811" y="1232"/>
                    <a:pt x="4224" y="1495"/>
                  </a:cubicBezTo>
                  <a:cubicBezTo>
                    <a:pt x="4234" y="1497"/>
                    <a:pt x="4243" y="1499"/>
                    <a:pt x="4253" y="1499"/>
                  </a:cubicBezTo>
                  <a:cubicBezTo>
                    <a:pt x="4364" y="1499"/>
                    <a:pt x="4411" y="1328"/>
                    <a:pt x="4289" y="1298"/>
                  </a:cubicBezTo>
                  <a:cubicBezTo>
                    <a:pt x="2876" y="1068"/>
                    <a:pt x="1496" y="608"/>
                    <a:pt x="215" y="16"/>
                  </a:cubicBezTo>
                  <a:cubicBezTo>
                    <a:pt x="194" y="6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38"/>
            <p:cNvSpPr/>
            <p:nvPr/>
          </p:nvSpPr>
          <p:spPr>
            <a:xfrm flipH="1">
              <a:off x="8339950" y="329063"/>
              <a:ext cx="53175" cy="15725"/>
            </a:xfrm>
            <a:custGeom>
              <a:rect b="b" l="l" r="r" t="t"/>
              <a:pathLst>
                <a:path extrusionOk="0" h="629" w="2127">
                  <a:moveTo>
                    <a:pt x="158" y="1"/>
                  </a:moveTo>
                  <a:cubicBezTo>
                    <a:pt x="47" y="1"/>
                    <a:pt x="0" y="171"/>
                    <a:pt x="122" y="202"/>
                  </a:cubicBezTo>
                  <a:lnTo>
                    <a:pt x="122" y="234"/>
                  </a:lnTo>
                  <a:cubicBezTo>
                    <a:pt x="746" y="432"/>
                    <a:pt x="1370" y="563"/>
                    <a:pt x="1995" y="629"/>
                  </a:cubicBezTo>
                  <a:cubicBezTo>
                    <a:pt x="2126" y="629"/>
                    <a:pt x="2126" y="432"/>
                    <a:pt x="1995" y="432"/>
                  </a:cubicBezTo>
                  <a:cubicBezTo>
                    <a:pt x="1370" y="366"/>
                    <a:pt x="779" y="202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38"/>
            <p:cNvSpPr/>
            <p:nvPr/>
          </p:nvSpPr>
          <p:spPr>
            <a:xfrm flipH="1">
              <a:off x="8084475" y="416688"/>
              <a:ext cx="101350" cy="33250"/>
            </a:xfrm>
            <a:custGeom>
              <a:rect b="b" l="l" r="r" t="t"/>
              <a:pathLst>
                <a:path extrusionOk="0" h="1330" w="4054">
                  <a:moveTo>
                    <a:pt x="149" y="0"/>
                  </a:moveTo>
                  <a:cubicBezTo>
                    <a:pt x="52" y="0"/>
                    <a:pt x="0" y="125"/>
                    <a:pt x="110" y="180"/>
                  </a:cubicBezTo>
                  <a:cubicBezTo>
                    <a:pt x="1260" y="870"/>
                    <a:pt x="2575" y="1264"/>
                    <a:pt x="3922" y="1330"/>
                  </a:cubicBezTo>
                  <a:cubicBezTo>
                    <a:pt x="4054" y="1330"/>
                    <a:pt x="4054" y="1133"/>
                    <a:pt x="3922" y="1133"/>
                  </a:cubicBezTo>
                  <a:cubicBezTo>
                    <a:pt x="2608" y="1034"/>
                    <a:pt x="1326" y="673"/>
                    <a:pt x="209" y="15"/>
                  </a:cubicBezTo>
                  <a:cubicBezTo>
                    <a:pt x="188" y="5"/>
                    <a:pt x="167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38"/>
            <p:cNvSpPr/>
            <p:nvPr/>
          </p:nvSpPr>
          <p:spPr>
            <a:xfrm flipH="1">
              <a:off x="7998225" y="449913"/>
              <a:ext cx="56700" cy="10500"/>
            </a:xfrm>
            <a:custGeom>
              <a:rect b="b" l="l" r="r" t="t"/>
              <a:pathLst>
                <a:path extrusionOk="0" h="420" w="2268">
                  <a:moveTo>
                    <a:pt x="2104" y="1"/>
                  </a:moveTo>
                  <a:cubicBezTo>
                    <a:pt x="1645" y="138"/>
                    <a:pt x="1187" y="196"/>
                    <a:pt x="729" y="196"/>
                  </a:cubicBezTo>
                  <a:cubicBezTo>
                    <a:pt x="530" y="196"/>
                    <a:pt x="331" y="185"/>
                    <a:pt x="132" y="165"/>
                  </a:cubicBezTo>
                  <a:cubicBezTo>
                    <a:pt x="1" y="165"/>
                    <a:pt x="1" y="362"/>
                    <a:pt x="132" y="395"/>
                  </a:cubicBezTo>
                  <a:cubicBezTo>
                    <a:pt x="305" y="412"/>
                    <a:pt x="477" y="420"/>
                    <a:pt x="649" y="420"/>
                  </a:cubicBezTo>
                  <a:cubicBezTo>
                    <a:pt x="1165" y="420"/>
                    <a:pt x="1676" y="346"/>
                    <a:pt x="2169" y="198"/>
                  </a:cubicBezTo>
                  <a:cubicBezTo>
                    <a:pt x="2268" y="165"/>
                    <a:pt x="2235" y="1"/>
                    <a:pt x="210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38"/>
            <p:cNvSpPr/>
            <p:nvPr/>
          </p:nvSpPr>
          <p:spPr>
            <a:xfrm flipH="1">
              <a:off x="7813375" y="304363"/>
              <a:ext cx="20025" cy="83875"/>
            </a:xfrm>
            <a:custGeom>
              <a:rect b="b" l="l" r="r" t="t"/>
              <a:pathLst>
                <a:path extrusionOk="0" h="3355" w="801">
                  <a:moveTo>
                    <a:pt x="557" y="1"/>
                  </a:moveTo>
                  <a:cubicBezTo>
                    <a:pt x="502" y="1"/>
                    <a:pt x="439" y="57"/>
                    <a:pt x="439" y="138"/>
                  </a:cubicBezTo>
                  <a:cubicBezTo>
                    <a:pt x="603" y="1157"/>
                    <a:pt x="472" y="2241"/>
                    <a:pt x="45" y="3194"/>
                  </a:cubicBezTo>
                  <a:cubicBezTo>
                    <a:pt x="1" y="3282"/>
                    <a:pt x="59" y="3355"/>
                    <a:pt x="123" y="3355"/>
                  </a:cubicBezTo>
                  <a:cubicBezTo>
                    <a:pt x="154" y="3355"/>
                    <a:pt x="187" y="3336"/>
                    <a:pt x="209" y="3293"/>
                  </a:cubicBezTo>
                  <a:cubicBezTo>
                    <a:pt x="669" y="2274"/>
                    <a:pt x="800" y="1157"/>
                    <a:pt x="636" y="72"/>
                  </a:cubicBezTo>
                  <a:cubicBezTo>
                    <a:pt x="624" y="22"/>
                    <a:pt x="592" y="1"/>
                    <a:pt x="55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38"/>
            <p:cNvSpPr/>
            <p:nvPr/>
          </p:nvSpPr>
          <p:spPr>
            <a:xfrm flipH="1">
              <a:off x="7832275" y="285988"/>
              <a:ext cx="12850" cy="60250"/>
            </a:xfrm>
            <a:custGeom>
              <a:rect b="b" l="l" r="r" t="t"/>
              <a:pathLst>
                <a:path extrusionOk="0" h="2410" w="514">
                  <a:moveTo>
                    <a:pt x="113" y="1"/>
                  </a:moveTo>
                  <a:cubicBezTo>
                    <a:pt x="56" y="1"/>
                    <a:pt x="2" y="43"/>
                    <a:pt x="21" y="117"/>
                  </a:cubicBezTo>
                  <a:cubicBezTo>
                    <a:pt x="284" y="807"/>
                    <a:pt x="284" y="1596"/>
                    <a:pt x="21" y="2286"/>
                  </a:cubicBezTo>
                  <a:cubicBezTo>
                    <a:pt x="1" y="2366"/>
                    <a:pt x="65" y="2409"/>
                    <a:pt x="127" y="2409"/>
                  </a:cubicBezTo>
                  <a:cubicBezTo>
                    <a:pt x="166" y="2409"/>
                    <a:pt x="205" y="2391"/>
                    <a:pt x="218" y="2352"/>
                  </a:cubicBezTo>
                  <a:cubicBezTo>
                    <a:pt x="514" y="1596"/>
                    <a:pt x="514" y="807"/>
                    <a:pt x="218" y="84"/>
                  </a:cubicBezTo>
                  <a:cubicBezTo>
                    <a:pt x="204" y="27"/>
                    <a:pt x="158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38"/>
            <p:cNvSpPr/>
            <p:nvPr/>
          </p:nvSpPr>
          <p:spPr>
            <a:xfrm flipH="1">
              <a:off x="7891425" y="194313"/>
              <a:ext cx="75325" cy="20950"/>
            </a:xfrm>
            <a:custGeom>
              <a:rect b="b" l="l" r="r" t="t"/>
              <a:pathLst>
                <a:path extrusionOk="0" h="838" w="3013">
                  <a:moveTo>
                    <a:pt x="147" y="0"/>
                  </a:moveTo>
                  <a:cubicBezTo>
                    <a:pt x="43" y="0"/>
                    <a:pt x="0" y="111"/>
                    <a:pt x="88" y="170"/>
                  </a:cubicBezTo>
                  <a:cubicBezTo>
                    <a:pt x="818" y="607"/>
                    <a:pt x="1677" y="838"/>
                    <a:pt x="2551" y="838"/>
                  </a:cubicBezTo>
                  <a:cubicBezTo>
                    <a:pt x="2661" y="838"/>
                    <a:pt x="2771" y="834"/>
                    <a:pt x="2881" y="827"/>
                  </a:cubicBezTo>
                  <a:cubicBezTo>
                    <a:pt x="3004" y="827"/>
                    <a:pt x="3012" y="626"/>
                    <a:pt x="2906" y="626"/>
                  </a:cubicBezTo>
                  <a:cubicBezTo>
                    <a:pt x="2898" y="626"/>
                    <a:pt x="2890" y="627"/>
                    <a:pt x="2881" y="630"/>
                  </a:cubicBezTo>
                  <a:cubicBezTo>
                    <a:pt x="2774" y="637"/>
                    <a:pt x="2667" y="641"/>
                    <a:pt x="2561" y="641"/>
                  </a:cubicBezTo>
                  <a:cubicBezTo>
                    <a:pt x="1723" y="641"/>
                    <a:pt x="916" y="414"/>
                    <a:pt x="187" y="5"/>
                  </a:cubicBezTo>
                  <a:cubicBezTo>
                    <a:pt x="173" y="2"/>
                    <a:pt x="159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38"/>
            <p:cNvSpPr/>
            <p:nvPr/>
          </p:nvSpPr>
          <p:spPr>
            <a:xfrm flipH="1">
              <a:off x="7914425" y="183438"/>
              <a:ext cx="20550" cy="7725"/>
            </a:xfrm>
            <a:custGeom>
              <a:rect b="b" l="l" r="r" t="t"/>
              <a:pathLst>
                <a:path extrusionOk="0" h="309" w="822">
                  <a:moveTo>
                    <a:pt x="85" y="0"/>
                  </a:moveTo>
                  <a:cubicBezTo>
                    <a:pt x="48" y="0"/>
                    <a:pt x="24" y="31"/>
                    <a:pt x="0" y="79"/>
                  </a:cubicBezTo>
                  <a:cubicBezTo>
                    <a:pt x="0" y="112"/>
                    <a:pt x="33" y="177"/>
                    <a:pt x="66" y="210"/>
                  </a:cubicBezTo>
                  <a:lnTo>
                    <a:pt x="690" y="309"/>
                  </a:lnTo>
                  <a:cubicBezTo>
                    <a:pt x="756" y="309"/>
                    <a:pt x="789" y="276"/>
                    <a:pt x="822" y="243"/>
                  </a:cubicBezTo>
                  <a:cubicBezTo>
                    <a:pt x="822" y="177"/>
                    <a:pt x="789" y="112"/>
                    <a:pt x="756" y="112"/>
                  </a:cubicBezTo>
                  <a:lnTo>
                    <a:pt x="132" y="13"/>
                  </a:lnTo>
                  <a:cubicBezTo>
                    <a:pt x="114" y="4"/>
                    <a:pt x="99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38"/>
            <p:cNvSpPr/>
            <p:nvPr/>
          </p:nvSpPr>
          <p:spPr>
            <a:xfrm flipH="1">
              <a:off x="7897175" y="171113"/>
              <a:ext cx="23025" cy="5800"/>
            </a:xfrm>
            <a:custGeom>
              <a:rect b="b" l="l" r="r" t="t"/>
              <a:pathLst>
                <a:path extrusionOk="0" h="232" w="921">
                  <a:moveTo>
                    <a:pt x="86" y="0"/>
                  </a:moveTo>
                  <a:cubicBezTo>
                    <a:pt x="49" y="0"/>
                    <a:pt x="25" y="31"/>
                    <a:pt x="1" y="79"/>
                  </a:cubicBezTo>
                  <a:cubicBezTo>
                    <a:pt x="1" y="112"/>
                    <a:pt x="33" y="177"/>
                    <a:pt x="99" y="210"/>
                  </a:cubicBezTo>
                  <a:lnTo>
                    <a:pt x="99" y="177"/>
                  </a:lnTo>
                  <a:cubicBezTo>
                    <a:pt x="234" y="216"/>
                    <a:pt x="369" y="232"/>
                    <a:pt x="503" y="232"/>
                  </a:cubicBezTo>
                  <a:cubicBezTo>
                    <a:pt x="599" y="232"/>
                    <a:pt x="694" y="224"/>
                    <a:pt x="789" y="210"/>
                  </a:cubicBezTo>
                  <a:cubicBezTo>
                    <a:pt x="855" y="210"/>
                    <a:pt x="921" y="177"/>
                    <a:pt x="888" y="112"/>
                  </a:cubicBezTo>
                  <a:cubicBezTo>
                    <a:pt x="888" y="46"/>
                    <a:pt x="855" y="13"/>
                    <a:pt x="789" y="13"/>
                  </a:cubicBezTo>
                  <a:cubicBezTo>
                    <a:pt x="691" y="30"/>
                    <a:pt x="584" y="38"/>
                    <a:pt x="473" y="38"/>
                  </a:cubicBezTo>
                  <a:cubicBezTo>
                    <a:pt x="362" y="38"/>
                    <a:pt x="247" y="30"/>
                    <a:pt x="132" y="13"/>
                  </a:cubicBezTo>
                  <a:cubicBezTo>
                    <a:pt x="114" y="4"/>
                    <a:pt x="99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38"/>
            <p:cNvSpPr/>
            <p:nvPr/>
          </p:nvSpPr>
          <p:spPr>
            <a:xfrm flipH="1">
              <a:off x="7959250" y="158663"/>
              <a:ext cx="111100" cy="63825"/>
            </a:xfrm>
            <a:custGeom>
              <a:rect b="b" l="l" r="r" t="t"/>
              <a:pathLst>
                <a:path extrusionOk="0" h="2553" w="4444">
                  <a:moveTo>
                    <a:pt x="4272" y="1"/>
                  </a:moveTo>
                  <a:cubicBezTo>
                    <a:pt x="4248" y="1"/>
                    <a:pt x="4224" y="6"/>
                    <a:pt x="4199" y="18"/>
                  </a:cubicBezTo>
                  <a:cubicBezTo>
                    <a:pt x="2983" y="1037"/>
                    <a:pt x="1603" y="1826"/>
                    <a:pt x="92" y="2351"/>
                  </a:cubicBezTo>
                  <a:cubicBezTo>
                    <a:pt x="1" y="2382"/>
                    <a:pt x="22" y="2552"/>
                    <a:pt x="129" y="2552"/>
                  </a:cubicBezTo>
                  <a:cubicBezTo>
                    <a:pt x="138" y="2552"/>
                    <a:pt x="147" y="2551"/>
                    <a:pt x="158" y="2549"/>
                  </a:cubicBezTo>
                  <a:cubicBezTo>
                    <a:pt x="1702" y="1990"/>
                    <a:pt x="3115" y="1201"/>
                    <a:pt x="4364" y="183"/>
                  </a:cubicBezTo>
                  <a:cubicBezTo>
                    <a:pt x="4444" y="102"/>
                    <a:pt x="4372" y="1"/>
                    <a:pt x="42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38"/>
            <p:cNvSpPr/>
            <p:nvPr/>
          </p:nvSpPr>
          <p:spPr>
            <a:xfrm flipH="1">
              <a:off x="7919125" y="98288"/>
              <a:ext cx="40800" cy="35375"/>
            </a:xfrm>
            <a:custGeom>
              <a:rect b="b" l="l" r="r" t="t"/>
              <a:pathLst>
                <a:path extrusionOk="0" h="1415" w="1632">
                  <a:moveTo>
                    <a:pt x="1486" y="0"/>
                  </a:moveTo>
                  <a:cubicBezTo>
                    <a:pt x="1463" y="0"/>
                    <a:pt x="1441" y="10"/>
                    <a:pt x="1425" y="34"/>
                  </a:cubicBezTo>
                  <a:cubicBezTo>
                    <a:pt x="1228" y="264"/>
                    <a:pt x="998" y="495"/>
                    <a:pt x="801" y="692"/>
                  </a:cubicBezTo>
                  <a:cubicBezTo>
                    <a:pt x="702" y="790"/>
                    <a:pt x="604" y="922"/>
                    <a:pt x="505" y="1020"/>
                  </a:cubicBezTo>
                  <a:cubicBezTo>
                    <a:pt x="374" y="1119"/>
                    <a:pt x="407" y="1119"/>
                    <a:pt x="341" y="1152"/>
                  </a:cubicBezTo>
                  <a:cubicBezTo>
                    <a:pt x="275" y="1185"/>
                    <a:pt x="242" y="1217"/>
                    <a:pt x="209" y="1217"/>
                  </a:cubicBezTo>
                  <a:cubicBezTo>
                    <a:pt x="188" y="1207"/>
                    <a:pt x="168" y="1202"/>
                    <a:pt x="149" y="1202"/>
                  </a:cubicBezTo>
                  <a:cubicBezTo>
                    <a:pt x="52" y="1202"/>
                    <a:pt x="1" y="1327"/>
                    <a:pt x="111" y="1382"/>
                  </a:cubicBezTo>
                  <a:lnTo>
                    <a:pt x="78" y="1382"/>
                  </a:lnTo>
                  <a:cubicBezTo>
                    <a:pt x="133" y="1404"/>
                    <a:pt x="188" y="1415"/>
                    <a:pt x="240" y="1415"/>
                  </a:cubicBezTo>
                  <a:cubicBezTo>
                    <a:pt x="345" y="1415"/>
                    <a:pt x="440" y="1371"/>
                    <a:pt x="505" y="1283"/>
                  </a:cubicBezTo>
                  <a:cubicBezTo>
                    <a:pt x="637" y="1185"/>
                    <a:pt x="735" y="1053"/>
                    <a:pt x="867" y="922"/>
                  </a:cubicBezTo>
                  <a:cubicBezTo>
                    <a:pt x="1097" y="692"/>
                    <a:pt x="1327" y="429"/>
                    <a:pt x="1557" y="199"/>
                  </a:cubicBezTo>
                  <a:cubicBezTo>
                    <a:pt x="1631" y="99"/>
                    <a:pt x="1556" y="0"/>
                    <a:pt x="14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38"/>
            <p:cNvSpPr/>
            <p:nvPr/>
          </p:nvSpPr>
          <p:spPr>
            <a:xfrm flipH="1">
              <a:off x="7618100" y="250188"/>
              <a:ext cx="182750" cy="19725"/>
            </a:xfrm>
            <a:custGeom>
              <a:rect b="b" l="l" r="r" t="t"/>
              <a:pathLst>
                <a:path extrusionOk="0" h="789" w="7310">
                  <a:moveTo>
                    <a:pt x="130" y="0"/>
                  </a:moveTo>
                  <a:cubicBezTo>
                    <a:pt x="47" y="0"/>
                    <a:pt x="0" y="142"/>
                    <a:pt x="90" y="202"/>
                  </a:cubicBezTo>
                  <a:cubicBezTo>
                    <a:pt x="1487" y="595"/>
                    <a:pt x="2907" y="789"/>
                    <a:pt x="4330" y="789"/>
                  </a:cubicBezTo>
                  <a:cubicBezTo>
                    <a:pt x="5284" y="789"/>
                    <a:pt x="6238" y="702"/>
                    <a:pt x="7188" y="531"/>
                  </a:cubicBezTo>
                  <a:cubicBezTo>
                    <a:pt x="7309" y="500"/>
                    <a:pt x="7290" y="330"/>
                    <a:pt x="7183" y="330"/>
                  </a:cubicBezTo>
                  <a:cubicBezTo>
                    <a:pt x="7174" y="330"/>
                    <a:pt x="7165" y="331"/>
                    <a:pt x="7155" y="333"/>
                  </a:cubicBezTo>
                  <a:cubicBezTo>
                    <a:pt x="6242" y="501"/>
                    <a:pt x="5319" y="582"/>
                    <a:pt x="4397" y="582"/>
                  </a:cubicBezTo>
                  <a:cubicBezTo>
                    <a:pt x="2964" y="582"/>
                    <a:pt x="1536" y="385"/>
                    <a:pt x="156" y="5"/>
                  </a:cubicBezTo>
                  <a:cubicBezTo>
                    <a:pt x="147" y="2"/>
                    <a:pt x="138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38"/>
            <p:cNvSpPr/>
            <p:nvPr/>
          </p:nvSpPr>
          <p:spPr>
            <a:xfrm flipH="1">
              <a:off x="7677025" y="226388"/>
              <a:ext cx="98325" cy="9675"/>
            </a:xfrm>
            <a:custGeom>
              <a:rect b="b" l="l" r="r" t="t"/>
              <a:pathLst>
                <a:path extrusionOk="0" h="387" w="3933">
                  <a:moveTo>
                    <a:pt x="126" y="0"/>
                  </a:moveTo>
                  <a:cubicBezTo>
                    <a:pt x="19" y="0"/>
                    <a:pt x="0" y="171"/>
                    <a:pt x="121" y="201"/>
                  </a:cubicBezTo>
                  <a:lnTo>
                    <a:pt x="89" y="201"/>
                  </a:lnTo>
                  <a:cubicBezTo>
                    <a:pt x="868" y="327"/>
                    <a:pt x="1661" y="386"/>
                    <a:pt x="2459" y="386"/>
                  </a:cubicBezTo>
                  <a:cubicBezTo>
                    <a:pt x="2905" y="386"/>
                    <a:pt x="3354" y="368"/>
                    <a:pt x="3802" y="332"/>
                  </a:cubicBezTo>
                  <a:cubicBezTo>
                    <a:pt x="3924" y="332"/>
                    <a:pt x="3933" y="132"/>
                    <a:pt x="3826" y="132"/>
                  </a:cubicBezTo>
                  <a:cubicBezTo>
                    <a:pt x="3819" y="132"/>
                    <a:pt x="3811" y="133"/>
                    <a:pt x="3802" y="135"/>
                  </a:cubicBezTo>
                  <a:cubicBezTo>
                    <a:pt x="3365" y="171"/>
                    <a:pt x="2929" y="189"/>
                    <a:pt x="2493" y="189"/>
                  </a:cubicBezTo>
                  <a:cubicBezTo>
                    <a:pt x="1713" y="189"/>
                    <a:pt x="934" y="130"/>
                    <a:pt x="154" y="4"/>
                  </a:cubicBezTo>
                  <a:cubicBezTo>
                    <a:pt x="144" y="1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38"/>
            <p:cNvSpPr/>
            <p:nvPr/>
          </p:nvSpPr>
          <p:spPr>
            <a:xfrm flipH="1">
              <a:off x="7677000" y="207588"/>
              <a:ext cx="28775" cy="7400"/>
            </a:xfrm>
            <a:custGeom>
              <a:rect b="b" l="l" r="r" t="t"/>
              <a:pathLst>
                <a:path extrusionOk="0" h="296" w="1151">
                  <a:moveTo>
                    <a:pt x="1019" y="0"/>
                  </a:moveTo>
                  <a:cubicBezTo>
                    <a:pt x="723" y="66"/>
                    <a:pt x="427" y="99"/>
                    <a:pt x="132" y="99"/>
                  </a:cubicBezTo>
                  <a:cubicBezTo>
                    <a:pt x="0" y="99"/>
                    <a:pt x="0" y="296"/>
                    <a:pt x="132" y="296"/>
                  </a:cubicBezTo>
                  <a:cubicBezTo>
                    <a:pt x="460" y="296"/>
                    <a:pt x="756" y="263"/>
                    <a:pt x="1085" y="197"/>
                  </a:cubicBezTo>
                  <a:cubicBezTo>
                    <a:pt x="1150" y="197"/>
                    <a:pt x="1150" y="131"/>
                    <a:pt x="1150" y="66"/>
                  </a:cubicBezTo>
                  <a:cubicBezTo>
                    <a:pt x="1150" y="33"/>
                    <a:pt x="1085" y="0"/>
                    <a:pt x="101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38"/>
            <p:cNvSpPr/>
            <p:nvPr/>
          </p:nvSpPr>
          <p:spPr>
            <a:xfrm flipH="1">
              <a:off x="7313075" y="-27562"/>
              <a:ext cx="25025" cy="114525"/>
            </a:xfrm>
            <a:custGeom>
              <a:rect b="b" l="l" r="r" t="t"/>
              <a:pathLst>
                <a:path extrusionOk="0" h="4581" w="1001">
                  <a:moveTo>
                    <a:pt x="139" y="1"/>
                  </a:moveTo>
                  <a:cubicBezTo>
                    <a:pt x="71" y="1"/>
                    <a:pt x="0" y="78"/>
                    <a:pt x="47" y="172"/>
                  </a:cubicBezTo>
                  <a:cubicBezTo>
                    <a:pt x="475" y="797"/>
                    <a:pt x="705" y="1552"/>
                    <a:pt x="770" y="2308"/>
                  </a:cubicBezTo>
                  <a:cubicBezTo>
                    <a:pt x="803" y="2670"/>
                    <a:pt x="770" y="3064"/>
                    <a:pt x="705" y="3425"/>
                  </a:cubicBezTo>
                  <a:cubicBezTo>
                    <a:pt x="639" y="3787"/>
                    <a:pt x="540" y="4214"/>
                    <a:pt x="212" y="4378"/>
                  </a:cubicBezTo>
                  <a:cubicBezTo>
                    <a:pt x="124" y="4466"/>
                    <a:pt x="193" y="4581"/>
                    <a:pt x="279" y="4581"/>
                  </a:cubicBezTo>
                  <a:cubicBezTo>
                    <a:pt x="289" y="4581"/>
                    <a:pt x="300" y="4579"/>
                    <a:pt x="310" y="4576"/>
                  </a:cubicBezTo>
                  <a:cubicBezTo>
                    <a:pt x="606" y="4378"/>
                    <a:pt x="803" y="4083"/>
                    <a:pt x="836" y="3754"/>
                  </a:cubicBezTo>
                  <a:cubicBezTo>
                    <a:pt x="935" y="3327"/>
                    <a:pt x="1000" y="2900"/>
                    <a:pt x="967" y="2473"/>
                  </a:cubicBezTo>
                  <a:cubicBezTo>
                    <a:pt x="935" y="1618"/>
                    <a:pt x="705" y="764"/>
                    <a:pt x="212" y="41"/>
                  </a:cubicBezTo>
                  <a:cubicBezTo>
                    <a:pt x="193" y="13"/>
                    <a:pt x="16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38"/>
            <p:cNvSpPr/>
            <p:nvPr/>
          </p:nvSpPr>
          <p:spPr>
            <a:xfrm flipH="1">
              <a:off x="7292550" y="42463"/>
              <a:ext cx="31050" cy="77325"/>
            </a:xfrm>
            <a:custGeom>
              <a:rect b="b" l="l" r="r" t="t"/>
              <a:pathLst>
                <a:path extrusionOk="0" h="3093" w="1242">
                  <a:moveTo>
                    <a:pt x="1098" y="0"/>
                  </a:moveTo>
                  <a:cubicBezTo>
                    <a:pt x="1045" y="0"/>
                    <a:pt x="995" y="33"/>
                    <a:pt x="1012" y="99"/>
                  </a:cubicBezTo>
                  <a:cubicBezTo>
                    <a:pt x="1045" y="624"/>
                    <a:pt x="979" y="1183"/>
                    <a:pt x="847" y="1742"/>
                  </a:cubicBezTo>
                  <a:cubicBezTo>
                    <a:pt x="716" y="2136"/>
                    <a:pt x="552" y="2695"/>
                    <a:pt x="92" y="2859"/>
                  </a:cubicBezTo>
                  <a:cubicBezTo>
                    <a:pt x="1" y="2920"/>
                    <a:pt x="22" y="3093"/>
                    <a:pt x="129" y="3093"/>
                  </a:cubicBezTo>
                  <a:cubicBezTo>
                    <a:pt x="138" y="3093"/>
                    <a:pt x="147" y="3091"/>
                    <a:pt x="157" y="3089"/>
                  </a:cubicBezTo>
                  <a:lnTo>
                    <a:pt x="190" y="3056"/>
                  </a:lnTo>
                  <a:cubicBezTo>
                    <a:pt x="617" y="2826"/>
                    <a:pt x="913" y="2399"/>
                    <a:pt x="1012" y="1906"/>
                  </a:cubicBezTo>
                  <a:cubicBezTo>
                    <a:pt x="1176" y="1315"/>
                    <a:pt x="1242" y="690"/>
                    <a:pt x="1209" y="99"/>
                  </a:cubicBezTo>
                  <a:cubicBezTo>
                    <a:pt x="1209" y="33"/>
                    <a:pt x="1151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38"/>
            <p:cNvSpPr/>
            <p:nvPr/>
          </p:nvSpPr>
          <p:spPr>
            <a:xfrm flipH="1">
              <a:off x="7333350" y="123013"/>
              <a:ext cx="78625" cy="50475"/>
            </a:xfrm>
            <a:custGeom>
              <a:rect b="b" l="l" r="r" t="t"/>
              <a:pathLst>
                <a:path extrusionOk="0" h="2019" w="3145">
                  <a:moveTo>
                    <a:pt x="2975" y="1"/>
                  </a:moveTo>
                  <a:cubicBezTo>
                    <a:pt x="2951" y="1"/>
                    <a:pt x="2926" y="9"/>
                    <a:pt x="2904" y="31"/>
                  </a:cubicBezTo>
                  <a:cubicBezTo>
                    <a:pt x="2082" y="787"/>
                    <a:pt x="1129" y="1411"/>
                    <a:pt x="111" y="1839"/>
                  </a:cubicBezTo>
                  <a:cubicBezTo>
                    <a:pt x="0" y="1894"/>
                    <a:pt x="75" y="2018"/>
                    <a:pt x="160" y="2018"/>
                  </a:cubicBezTo>
                  <a:cubicBezTo>
                    <a:pt x="177" y="2018"/>
                    <a:pt x="193" y="2014"/>
                    <a:pt x="209" y="2003"/>
                  </a:cubicBezTo>
                  <a:lnTo>
                    <a:pt x="176" y="2003"/>
                  </a:lnTo>
                  <a:cubicBezTo>
                    <a:pt x="1228" y="1576"/>
                    <a:pt x="2214" y="951"/>
                    <a:pt x="3068" y="163"/>
                  </a:cubicBezTo>
                  <a:cubicBezTo>
                    <a:pt x="3145" y="112"/>
                    <a:pt x="3062" y="1"/>
                    <a:pt x="29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38"/>
            <p:cNvSpPr/>
            <p:nvPr/>
          </p:nvSpPr>
          <p:spPr>
            <a:xfrm flipH="1">
              <a:off x="8498750" y="491263"/>
              <a:ext cx="121700" cy="86100"/>
            </a:xfrm>
            <a:custGeom>
              <a:rect b="b" l="l" r="r" t="t"/>
              <a:pathLst>
                <a:path extrusionOk="0" h="3444" w="4868">
                  <a:moveTo>
                    <a:pt x="159" y="0"/>
                  </a:moveTo>
                  <a:cubicBezTo>
                    <a:pt x="83" y="0"/>
                    <a:pt x="1" y="85"/>
                    <a:pt x="47" y="154"/>
                  </a:cubicBezTo>
                  <a:lnTo>
                    <a:pt x="79" y="154"/>
                  </a:lnTo>
                  <a:cubicBezTo>
                    <a:pt x="1131" y="1797"/>
                    <a:pt x="2807" y="2980"/>
                    <a:pt x="4680" y="3440"/>
                  </a:cubicBezTo>
                  <a:cubicBezTo>
                    <a:pt x="4690" y="3443"/>
                    <a:pt x="4700" y="3444"/>
                    <a:pt x="4709" y="3444"/>
                  </a:cubicBezTo>
                  <a:cubicBezTo>
                    <a:pt x="4820" y="3444"/>
                    <a:pt x="4867" y="3273"/>
                    <a:pt x="4746" y="3243"/>
                  </a:cubicBezTo>
                  <a:cubicBezTo>
                    <a:pt x="2905" y="2783"/>
                    <a:pt x="1262" y="1633"/>
                    <a:pt x="244" y="56"/>
                  </a:cubicBezTo>
                  <a:cubicBezTo>
                    <a:pt x="224" y="16"/>
                    <a:pt x="192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38"/>
            <p:cNvSpPr/>
            <p:nvPr/>
          </p:nvSpPr>
          <p:spPr>
            <a:xfrm flipH="1">
              <a:off x="8507550" y="511913"/>
              <a:ext cx="63800" cy="38250"/>
            </a:xfrm>
            <a:custGeom>
              <a:rect b="b" l="l" r="r" t="t"/>
              <a:pathLst>
                <a:path extrusionOk="0" h="1530" w="2552">
                  <a:moveTo>
                    <a:pt x="161" y="0"/>
                  </a:moveTo>
                  <a:cubicBezTo>
                    <a:pt x="78" y="0"/>
                    <a:pt x="1" y="102"/>
                    <a:pt x="54" y="182"/>
                  </a:cubicBezTo>
                  <a:cubicBezTo>
                    <a:pt x="711" y="807"/>
                    <a:pt x="1500" y="1267"/>
                    <a:pt x="2387" y="1530"/>
                  </a:cubicBezTo>
                  <a:cubicBezTo>
                    <a:pt x="2486" y="1530"/>
                    <a:pt x="2552" y="1365"/>
                    <a:pt x="2420" y="1333"/>
                  </a:cubicBezTo>
                  <a:cubicBezTo>
                    <a:pt x="1599" y="1070"/>
                    <a:pt x="843" y="610"/>
                    <a:pt x="219" y="18"/>
                  </a:cubicBezTo>
                  <a:cubicBezTo>
                    <a:pt x="200" y="6"/>
                    <a:pt x="180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38"/>
            <p:cNvSpPr/>
            <p:nvPr/>
          </p:nvSpPr>
          <p:spPr>
            <a:xfrm flipH="1">
              <a:off x="8477975" y="511688"/>
              <a:ext cx="50475" cy="22050"/>
            </a:xfrm>
            <a:custGeom>
              <a:rect b="b" l="l" r="r" t="t"/>
              <a:pathLst>
                <a:path extrusionOk="0" h="882" w="2019">
                  <a:moveTo>
                    <a:pt x="123" y="0"/>
                  </a:moveTo>
                  <a:cubicBezTo>
                    <a:pt x="49" y="0"/>
                    <a:pt x="0" y="139"/>
                    <a:pt x="80" y="191"/>
                  </a:cubicBezTo>
                  <a:cubicBezTo>
                    <a:pt x="606" y="553"/>
                    <a:pt x="1230" y="816"/>
                    <a:pt x="1887" y="882"/>
                  </a:cubicBezTo>
                  <a:cubicBezTo>
                    <a:pt x="2019" y="882"/>
                    <a:pt x="2019" y="684"/>
                    <a:pt x="1887" y="684"/>
                  </a:cubicBezTo>
                  <a:cubicBezTo>
                    <a:pt x="1263" y="586"/>
                    <a:pt x="671" y="356"/>
                    <a:pt x="178" y="27"/>
                  </a:cubicBezTo>
                  <a:cubicBezTo>
                    <a:pt x="159" y="8"/>
                    <a:pt x="14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38"/>
            <p:cNvSpPr/>
            <p:nvPr/>
          </p:nvSpPr>
          <p:spPr>
            <a:xfrm flipH="1">
              <a:off x="8283775" y="513438"/>
              <a:ext cx="117000" cy="70625"/>
            </a:xfrm>
            <a:custGeom>
              <a:rect b="b" l="l" r="r" t="t"/>
              <a:pathLst>
                <a:path extrusionOk="0" h="2825" w="4680">
                  <a:moveTo>
                    <a:pt x="4547" y="0"/>
                  </a:moveTo>
                  <a:cubicBezTo>
                    <a:pt x="4518" y="0"/>
                    <a:pt x="4489" y="16"/>
                    <a:pt x="4469" y="56"/>
                  </a:cubicBezTo>
                  <a:cubicBezTo>
                    <a:pt x="3746" y="1074"/>
                    <a:pt x="2761" y="1896"/>
                    <a:pt x="1578" y="2323"/>
                  </a:cubicBezTo>
                  <a:cubicBezTo>
                    <a:pt x="1204" y="2524"/>
                    <a:pt x="780" y="2625"/>
                    <a:pt x="349" y="2625"/>
                  </a:cubicBezTo>
                  <a:cubicBezTo>
                    <a:pt x="288" y="2625"/>
                    <a:pt x="226" y="2623"/>
                    <a:pt x="165" y="2619"/>
                  </a:cubicBezTo>
                  <a:cubicBezTo>
                    <a:pt x="66" y="2619"/>
                    <a:pt x="0" y="2816"/>
                    <a:pt x="132" y="2816"/>
                  </a:cubicBezTo>
                  <a:cubicBezTo>
                    <a:pt x="207" y="2821"/>
                    <a:pt x="282" y="2824"/>
                    <a:pt x="358" y="2824"/>
                  </a:cubicBezTo>
                  <a:cubicBezTo>
                    <a:pt x="750" y="2824"/>
                    <a:pt x="1154" y="2751"/>
                    <a:pt x="1512" y="2586"/>
                  </a:cubicBezTo>
                  <a:cubicBezTo>
                    <a:pt x="1939" y="2422"/>
                    <a:pt x="2333" y="2225"/>
                    <a:pt x="2728" y="1995"/>
                  </a:cubicBezTo>
                  <a:cubicBezTo>
                    <a:pt x="3484" y="1502"/>
                    <a:pt x="4141" y="877"/>
                    <a:pt x="4634" y="154"/>
                  </a:cubicBezTo>
                  <a:cubicBezTo>
                    <a:pt x="4680" y="85"/>
                    <a:pt x="4613" y="0"/>
                    <a:pt x="45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38"/>
            <p:cNvSpPr/>
            <p:nvPr/>
          </p:nvSpPr>
          <p:spPr>
            <a:xfrm flipH="1">
              <a:off x="8208825" y="455513"/>
              <a:ext cx="96650" cy="114450"/>
            </a:xfrm>
            <a:custGeom>
              <a:rect b="b" l="l" r="r" t="t"/>
              <a:pathLst>
                <a:path extrusionOk="0" h="4578" w="3866">
                  <a:moveTo>
                    <a:pt x="3735" y="1"/>
                  </a:moveTo>
                  <a:cubicBezTo>
                    <a:pt x="3697" y="1"/>
                    <a:pt x="3660" y="22"/>
                    <a:pt x="3648" y="73"/>
                  </a:cubicBezTo>
                  <a:cubicBezTo>
                    <a:pt x="3352" y="960"/>
                    <a:pt x="2892" y="1781"/>
                    <a:pt x="2235" y="2471"/>
                  </a:cubicBezTo>
                  <a:cubicBezTo>
                    <a:pt x="1939" y="2800"/>
                    <a:pt x="1643" y="3129"/>
                    <a:pt x="1315" y="3457"/>
                  </a:cubicBezTo>
                  <a:cubicBezTo>
                    <a:pt x="1150" y="3621"/>
                    <a:pt x="986" y="3753"/>
                    <a:pt x="822" y="3917"/>
                  </a:cubicBezTo>
                  <a:cubicBezTo>
                    <a:pt x="657" y="4082"/>
                    <a:pt x="395" y="4312"/>
                    <a:pt x="132" y="4377"/>
                  </a:cubicBezTo>
                  <a:cubicBezTo>
                    <a:pt x="9" y="4377"/>
                    <a:pt x="1" y="4578"/>
                    <a:pt x="107" y="4578"/>
                  </a:cubicBezTo>
                  <a:cubicBezTo>
                    <a:pt x="115" y="4578"/>
                    <a:pt x="123" y="4577"/>
                    <a:pt x="132" y="4574"/>
                  </a:cubicBezTo>
                  <a:cubicBezTo>
                    <a:pt x="592" y="4542"/>
                    <a:pt x="953" y="4082"/>
                    <a:pt x="1282" y="3753"/>
                  </a:cubicBezTo>
                  <a:cubicBezTo>
                    <a:pt x="1577" y="3457"/>
                    <a:pt x="2005" y="3063"/>
                    <a:pt x="2366" y="2669"/>
                  </a:cubicBezTo>
                  <a:cubicBezTo>
                    <a:pt x="3023" y="1946"/>
                    <a:pt x="3549" y="1058"/>
                    <a:pt x="3845" y="138"/>
                  </a:cubicBezTo>
                  <a:cubicBezTo>
                    <a:pt x="3865" y="57"/>
                    <a:pt x="3798" y="1"/>
                    <a:pt x="373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38"/>
            <p:cNvSpPr/>
            <p:nvPr/>
          </p:nvSpPr>
          <p:spPr>
            <a:xfrm flipH="1">
              <a:off x="8225500" y="438513"/>
              <a:ext cx="44125" cy="58200"/>
            </a:xfrm>
            <a:custGeom>
              <a:rect b="b" l="l" r="r" t="t"/>
              <a:pathLst>
                <a:path extrusionOk="0" h="2328" w="1765">
                  <a:moveTo>
                    <a:pt x="1643" y="0"/>
                  </a:moveTo>
                  <a:cubicBezTo>
                    <a:pt x="1611" y="0"/>
                    <a:pt x="1578" y="19"/>
                    <a:pt x="1556" y="62"/>
                  </a:cubicBezTo>
                  <a:cubicBezTo>
                    <a:pt x="1162" y="818"/>
                    <a:pt x="669" y="1508"/>
                    <a:pt x="78" y="2166"/>
                  </a:cubicBezTo>
                  <a:cubicBezTo>
                    <a:pt x="1" y="2217"/>
                    <a:pt x="84" y="2328"/>
                    <a:pt x="155" y="2328"/>
                  </a:cubicBezTo>
                  <a:cubicBezTo>
                    <a:pt x="175" y="2328"/>
                    <a:pt x="195" y="2319"/>
                    <a:pt x="209" y="2297"/>
                  </a:cubicBezTo>
                  <a:cubicBezTo>
                    <a:pt x="834" y="1673"/>
                    <a:pt x="1326" y="950"/>
                    <a:pt x="1721" y="161"/>
                  </a:cubicBezTo>
                  <a:cubicBezTo>
                    <a:pt x="1765" y="73"/>
                    <a:pt x="1706" y="0"/>
                    <a:pt x="164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38"/>
            <p:cNvSpPr/>
            <p:nvPr/>
          </p:nvSpPr>
          <p:spPr>
            <a:xfrm flipH="1">
              <a:off x="8847025" y="901663"/>
              <a:ext cx="158375" cy="16175"/>
            </a:xfrm>
            <a:custGeom>
              <a:rect b="b" l="l" r="r" t="t"/>
              <a:pathLst>
                <a:path extrusionOk="0" h="647" w="6335">
                  <a:moveTo>
                    <a:pt x="6206" y="0"/>
                  </a:moveTo>
                  <a:cubicBezTo>
                    <a:pt x="6198" y="0"/>
                    <a:pt x="6188" y="1"/>
                    <a:pt x="6178" y="4"/>
                  </a:cubicBezTo>
                  <a:cubicBezTo>
                    <a:pt x="5131" y="301"/>
                    <a:pt x="4055" y="449"/>
                    <a:pt x="2982" y="449"/>
                  </a:cubicBezTo>
                  <a:cubicBezTo>
                    <a:pt x="2035" y="449"/>
                    <a:pt x="1089" y="334"/>
                    <a:pt x="165" y="103"/>
                  </a:cubicBezTo>
                  <a:cubicBezTo>
                    <a:pt x="33" y="103"/>
                    <a:pt x="0" y="267"/>
                    <a:pt x="132" y="300"/>
                  </a:cubicBezTo>
                  <a:cubicBezTo>
                    <a:pt x="1071" y="531"/>
                    <a:pt x="2033" y="646"/>
                    <a:pt x="2995" y="646"/>
                  </a:cubicBezTo>
                  <a:cubicBezTo>
                    <a:pt x="4086" y="646"/>
                    <a:pt x="5179" y="498"/>
                    <a:pt x="6244" y="201"/>
                  </a:cubicBezTo>
                  <a:cubicBezTo>
                    <a:pt x="6335" y="171"/>
                    <a:pt x="6314" y="0"/>
                    <a:pt x="620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38"/>
            <p:cNvSpPr/>
            <p:nvPr/>
          </p:nvSpPr>
          <p:spPr>
            <a:xfrm flipH="1">
              <a:off x="8884625" y="891813"/>
              <a:ext cx="78675" cy="8850"/>
            </a:xfrm>
            <a:custGeom>
              <a:rect b="b" l="l" r="r" t="t"/>
              <a:pathLst>
                <a:path extrusionOk="0" h="354" w="3147">
                  <a:moveTo>
                    <a:pt x="164" y="0"/>
                  </a:moveTo>
                  <a:cubicBezTo>
                    <a:pt x="50" y="0"/>
                    <a:pt x="1" y="201"/>
                    <a:pt x="124" y="201"/>
                  </a:cubicBezTo>
                  <a:cubicBezTo>
                    <a:pt x="622" y="304"/>
                    <a:pt x="1129" y="353"/>
                    <a:pt x="1636" y="353"/>
                  </a:cubicBezTo>
                  <a:cubicBezTo>
                    <a:pt x="2098" y="353"/>
                    <a:pt x="2561" y="312"/>
                    <a:pt x="3015" y="234"/>
                  </a:cubicBezTo>
                  <a:cubicBezTo>
                    <a:pt x="3147" y="234"/>
                    <a:pt x="3081" y="36"/>
                    <a:pt x="2950" y="36"/>
                  </a:cubicBezTo>
                  <a:cubicBezTo>
                    <a:pt x="2535" y="111"/>
                    <a:pt x="2121" y="145"/>
                    <a:pt x="1706" y="145"/>
                  </a:cubicBezTo>
                  <a:cubicBezTo>
                    <a:pt x="1201" y="145"/>
                    <a:pt x="695" y="94"/>
                    <a:pt x="189" y="4"/>
                  </a:cubicBezTo>
                  <a:cubicBezTo>
                    <a:pt x="181" y="1"/>
                    <a:pt x="172" y="0"/>
                    <a:pt x="16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38"/>
            <p:cNvSpPr/>
            <p:nvPr/>
          </p:nvSpPr>
          <p:spPr>
            <a:xfrm flipH="1">
              <a:off x="8882400" y="871263"/>
              <a:ext cx="53175" cy="9150"/>
            </a:xfrm>
            <a:custGeom>
              <a:rect b="b" l="l" r="r" t="t"/>
              <a:pathLst>
                <a:path extrusionOk="0" h="366" w="2127">
                  <a:moveTo>
                    <a:pt x="1968" y="0"/>
                  </a:moveTo>
                  <a:cubicBezTo>
                    <a:pt x="1959" y="0"/>
                    <a:pt x="1949" y="2"/>
                    <a:pt x="1939" y="4"/>
                  </a:cubicBezTo>
                  <a:cubicBezTo>
                    <a:pt x="1487" y="105"/>
                    <a:pt x="1035" y="147"/>
                    <a:pt x="569" y="147"/>
                  </a:cubicBezTo>
                  <a:cubicBezTo>
                    <a:pt x="425" y="147"/>
                    <a:pt x="279" y="143"/>
                    <a:pt x="132" y="136"/>
                  </a:cubicBezTo>
                  <a:cubicBezTo>
                    <a:pt x="0" y="136"/>
                    <a:pt x="0" y="333"/>
                    <a:pt x="132" y="366"/>
                  </a:cubicBezTo>
                  <a:cubicBezTo>
                    <a:pt x="756" y="366"/>
                    <a:pt x="1381" y="333"/>
                    <a:pt x="2005" y="201"/>
                  </a:cubicBezTo>
                  <a:cubicBezTo>
                    <a:pt x="2126" y="171"/>
                    <a:pt x="2080" y="0"/>
                    <a:pt x="19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38"/>
            <p:cNvSpPr/>
            <p:nvPr/>
          </p:nvSpPr>
          <p:spPr>
            <a:xfrm flipH="1">
              <a:off x="8681700" y="596513"/>
              <a:ext cx="26900" cy="198550"/>
            </a:xfrm>
            <a:custGeom>
              <a:rect b="b" l="l" r="r" t="t"/>
              <a:pathLst>
                <a:path extrusionOk="0" h="7942" w="1076">
                  <a:moveTo>
                    <a:pt x="412" y="1"/>
                  </a:moveTo>
                  <a:cubicBezTo>
                    <a:pt x="355" y="1"/>
                    <a:pt x="301" y="44"/>
                    <a:pt x="319" y="117"/>
                  </a:cubicBezTo>
                  <a:cubicBezTo>
                    <a:pt x="582" y="1465"/>
                    <a:pt x="779" y="2845"/>
                    <a:pt x="845" y="4225"/>
                  </a:cubicBezTo>
                  <a:cubicBezTo>
                    <a:pt x="878" y="4882"/>
                    <a:pt x="845" y="5539"/>
                    <a:pt x="779" y="6197"/>
                  </a:cubicBezTo>
                  <a:cubicBezTo>
                    <a:pt x="747" y="6657"/>
                    <a:pt x="714" y="7610"/>
                    <a:pt x="122" y="7741"/>
                  </a:cubicBezTo>
                  <a:cubicBezTo>
                    <a:pt x="1" y="7771"/>
                    <a:pt x="48" y="7942"/>
                    <a:pt x="159" y="7942"/>
                  </a:cubicBezTo>
                  <a:cubicBezTo>
                    <a:pt x="168" y="7942"/>
                    <a:pt x="178" y="7941"/>
                    <a:pt x="188" y="7938"/>
                  </a:cubicBezTo>
                  <a:cubicBezTo>
                    <a:pt x="648" y="7840"/>
                    <a:pt x="812" y="7314"/>
                    <a:pt x="911" y="6887"/>
                  </a:cubicBezTo>
                  <a:cubicBezTo>
                    <a:pt x="1010" y="6131"/>
                    <a:pt x="1075" y="5375"/>
                    <a:pt x="1075" y="4619"/>
                  </a:cubicBezTo>
                  <a:cubicBezTo>
                    <a:pt x="1010" y="3108"/>
                    <a:pt x="812" y="1563"/>
                    <a:pt x="517" y="85"/>
                  </a:cubicBezTo>
                  <a:cubicBezTo>
                    <a:pt x="502" y="27"/>
                    <a:pt x="456" y="1"/>
                    <a:pt x="41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38"/>
            <p:cNvSpPr/>
            <p:nvPr/>
          </p:nvSpPr>
          <p:spPr>
            <a:xfrm flipH="1">
              <a:off x="8702250" y="677338"/>
              <a:ext cx="10375" cy="83275"/>
            </a:xfrm>
            <a:custGeom>
              <a:rect b="b" l="l" r="r" t="t"/>
              <a:pathLst>
                <a:path extrusionOk="0" h="3331" w="415">
                  <a:moveTo>
                    <a:pt x="177" y="0"/>
                  </a:moveTo>
                  <a:cubicBezTo>
                    <a:pt x="113" y="0"/>
                    <a:pt x="33" y="56"/>
                    <a:pt x="53" y="138"/>
                  </a:cubicBezTo>
                  <a:cubicBezTo>
                    <a:pt x="218" y="1156"/>
                    <a:pt x="185" y="2208"/>
                    <a:pt x="20" y="3194"/>
                  </a:cubicBezTo>
                  <a:cubicBezTo>
                    <a:pt x="0" y="3275"/>
                    <a:pt x="68" y="3331"/>
                    <a:pt x="130" y="3331"/>
                  </a:cubicBezTo>
                  <a:cubicBezTo>
                    <a:pt x="168" y="3331"/>
                    <a:pt x="205" y="3309"/>
                    <a:pt x="218" y="3259"/>
                  </a:cubicBezTo>
                  <a:cubicBezTo>
                    <a:pt x="415" y="2208"/>
                    <a:pt x="415" y="1123"/>
                    <a:pt x="250" y="72"/>
                  </a:cubicBezTo>
                  <a:cubicBezTo>
                    <a:pt x="250" y="22"/>
                    <a:pt x="217" y="0"/>
                    <a:pt x="17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38"/>
            <p:cNvSpPr/>
            <p:nvPr/>
          </p:nvSpPr>
          <p:spPr>
            <a:xfrm flipH="1">
              <a:off x="8721950" y="695563"/>
              <a:ext cx="9900" cy="43350"/>
            </a:xfrm>
            <a:custGeom>
              <a:rect b="b" l="l" r="r" t="t"/>
              <a:pathLst>
                <a:path extrusionOk="0" h="1734" w="396">
                  <a:moveTo>
                    <a:pt x="247" y="0"/>
                  </a:moveTo>
                  <a:cubicBezTo>
                    <a:pt x="190" y="0"/>
                    <a:pt x="132" y="33"/>
                    <a:pt x="132" y="99"/>
                  </a:cubicBezTo>
                  <a:cubicBezTo>
                    <a:pt x="198" y="592"/>
                    <a:pt x="132" y="1117"/>
                    <a:pt x="1" y="1610"/>
                  </a:cubicBezTo>
                  <a:cubicBezTo>
                    <a:pt x="1" y="1690"/>
                    <a:pt x="61" y="1733"/>
                    <a:pt x="116" y="1733"/>
                  </a:cubicBezTo>
                  <a:cubicBezTo>
                    <a:pt x="152" y="1733"/>
                    <a:pt x="185" y="1715"/>
                    <a:pt x="198" y="1676"/>
                  </a:cubicBezTo>
                  <a:cubicBezTo>
                    <a:pt x="329" y="1150"/>
                    <a:pt x="395" y="624"/>
                    <a:pt x="362" y="99"/>
                  </a:cubicBezTo>
                  <a:cubicBezTo>
                    <a:pt x="362" y="33"/>
                    <a:pt x="305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38"/>
            <p:cNvSpPr/>
            <p:nvPr/>
          </p:nvSpPr>
          <p:spPr>
            <a:xfrm flipH="1">
              <a:off x="8621200" y="817238"/>
              <a:ext cx="113700" cy="110100"/>
            </a:xfrm>
            <a:custGeom>
              <a:rect b="b" l="l" r="r" t="t"/>
              <a:pathLst>
                <a:path extrusionOk="0" h="4404" w="4548">
                  <a:moveTo>
                    <a:pt x="4426" y="0"/>
                  </a:moveTo>
                  <a:cubicBezTo>
                    <a:pt x="4398" y="0"/>
                    <a:pt x="4373" y="18"/>
                    <a:pt x="4362" y="62"/>
                  </a:cubicBezTo>
                  <a:cubicBezTo>
                    <a:pt x="3540" y="1935"/>
                    <a:pt x="1996" y="3447"/>
                    <a:pt x="90" y="4202"/>
                  </a:cubicBezTo>
                  <a:cubicBezTo>
                    <a:pt x="0" y="4262"/>
                    <a:pt x="19" y="4404"/>
                    <a:pt x="123" y="4404"/>
                  </a:cubicBezTo>
                  <a:cubicBezTo>
                    <a:pt x="133" y="4404"/>
                    <a:pt x="144" y="4403"/>
                    <a:pt x="156" y="4400"/>
                  </a:cubicBezTo>
                  <a:cubicBezTo>
                    <a:pt x="2127" y="3611"/>
                    <a:pt x="3672" y="2099"/>
                    <a:pt x="4526" y="161"/>
                  </a:cubicBezTo>
                  <a:cubicBezTo>
                    <a:pt x="4548" y="73"/>
                    <a:pt x="4482" y="0"/>
                    <a:pt x="44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38"/>
            <p:cNvSpPr/>
            <p:nvPr/>
          </p:nvSpPr>
          <p:spPr>
            <a:xfrm flipH="1">
              <a:off x="8652825" y="885138"/>
              <a:ext cx="64600" cy="47850"/>
            </a:xfrm>
            <a:custGeom>
              <a:rect b="b" l="l" r="r" t="t"/>
              <a:pathLst>
                <a:path extrusionOk="0" h="1914" w="2584">
                  <a:moveTo>
                    <a:pt x="2441" y="1"/>
                  </a:moveTo>
                  <a:cubicBezTo>
                    <a:pt x="2409" y="1"/>
                    <a:pt x="2376" y="13"/>
                    <a:pt x="2348" y="41"/>
                  </a:cubicBezTo>
                  <a:cubicBezTo>
                    <a:pt x="1757" y="796"/>
                    <a:pt x="1001" y="1355"/>
                    <a:pt x="114" y="1684"/>
                  </a:cubicBezTo>
                  <a:cubicBezTo>
                    <a:pt x="1" y="1740"/>
                    <a:pt x="34" y="1894"/>
                    <a:pt x="129" y="1894"/>
                  </a:cubicBezTo>
                  <a:cubicBezTo>
                    <a:pt x="144" y="1894"/>
                    <a:pt x="161" y="1890"/>
                    <a:pt x="180" y="1881"/>
                  </a:cubicBezTo>
                  <a:lnTo>
                    <a:pt x="180" y="1914"/>
                  </a:lnTo>
                  <a:cubicBezTo>
                    <a:pt x="1100" y="1552"/>
                    <a:pt x="1921" y="961"/>
                    <a:pt x="2513" y="172"/>
                  </a:cubicBezTo>
                  <a:cubicBezTo>
                    <a:pt x="2583" y="78"/>
                    <a:pt x="2519" y="1"/>
                    <a:pt x="244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38"/>
            <p:cNvSpPr/>
            <p:nvPr/>
          </p:nvSpPr>
          <p:spPr>
            <a:xfrm flipH="1">
              <a:off x="8651925" y="912388"/>
              <a:ext cx="47525" cy="37375"/>
            </a:xfrm>
            <a:custGeom>
              <a:rect b="b" l="l" r="r" t="t"/>
              <a:pathLst>
                <a:path extrusionOk="0" h="1495" w="1901">
                  <a:moveTo>
                    <a:pt x="1757" y="0"/>
                  </a:moveTo>
                  <a:cubicBezTo>
                    <a:pt x="1734" y="0"/>
                    <a:pt x="1711" y="10"/>
                    <a:pt x="1695" y="35"/>
                  </a:cubicBezTo>
                  <a:cubicBezTo>
                    <a:pt x="1235" y="561"/>
                    <a:pt x="709" y="988"/>
                    <a:pt x="85" y="1284"/>
                  </a:cubicBezTo>
                  <a:cubicBezTo>
                    <a:pt x="0" y="1340"/>
                    <a:pt x="61" y="1494"/>
                    <a:pt x="143" y="1494"/>
                  </a:cubicBezTo>
                  <a:cubicBezTo>
                    <a:pt x="156" y="1494"/>
                    <a:pt x="170" y="1490"/>
                    <a:pt x="183" y="1481"/>
                  </a:cubicBezTo>
                  <a:cubicBezTo>
                    <a:pt x="808" y="1152"/>
                    <a:pt x="1366" y="692"/>
                    <a:pt x="1826" y="166"/>
                  </a:cubicBezTo>
                  <a:cubicBezTo>
                    <a:pt x="1900" y="93"/>
                    <a:pt x="1826" y="0"/>
                    <a:pt x="175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38"/>
            <p:cNvSpPr/>
            <p:nvPr/>
          </p:nvSpPr>
          <p:spPr>
            <a:xfrm flipH="1">
              <a:off x="8597425" y="1013138"/>
              <a:ext cx="96100" cy="20825"/>
            </a:xfrm>
            <a:custGeom>
              <a:rect b="b" l="l" r="r" t="t"/>
              <a:pathLst>
                <a:path extrusionOk="0" h="833" w="3844">
                  <a:moveTo>
                    <a:pt x="3679" y="1"/>
                  </a:moveTo>
                  <a:cubicBezTo>
                    <a:pt x="3663" y="1"/>
                    <a:pt x="3645" y="5"/>
                    <a:pt x="3627" y="14"/>
                  </a:cubicBezTo>
                  <a:cubicBezTo>
                    <a:pt x="3037" y="432"/>
                    <a:pt x="2359" y="642"/>
                    <a:pt x="1676" y="642"/>
                  </a:cubicBezTo>
                  <a:cubicBezTo>
                    <a:pt x="1179" y="642"/>
                    <a:pt x="680" y="531"/>
                    <a:pt x="209" y="310"/>
                  </a:cubicBezTo>
                  <a:cubicBezTo>
                    <a:pt x="188" y="299"/>
                    <a:pt x="168" y="294"/>
                    <a:pt x="149" y="294"/>
                  </a:cubicBezTo>
                  <a:cubicBezTo>
                    <a:pt x="52" y="294"/>
                    <a:pt x="1" y="419"/>
                    <a:pt x="111" y="474"/>
                  </a:cubicBezTo>
                  <a:cubicBezTo>
                    <a:pt x="605" y="714"/>
                    <a:pt x="1147" y="833"/>
                    <a:pt x="1692" y="833"/>
                  </a:cubicBezTo>
                  <a:cubicBezTo>
                    <a:pt x="2414" y="833"/>
                    <a:pt x="3140" y="623"/>
                    <a:pt x="3758" y="211"/>
                  </a:cubicBezTo>
                  <a:cubicBezTo>
                    <a:pt x="3843" y="155"/>
                    <a:pt x="3782" y="1"/>
                    <a:pt x="367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38"/>
            <p:cNvSpPr/>
            <p:nvPr/>
          </p:nvSpPr>
          <p:spPr>
            <a:xfrm flipH="1">
              <a:off x="8448400" y="768663"/>
              <a:ext cx="28450" cy="149750"/>
            </a:xfrm>
            <a:custGeom>
              <a:rect b="b" l="l" r="r" t="t"/>
              <a:pathLst>
                <a:path extrusionOk="0" h="5990" w="1138">
                  <a:moveTo>
                    <a:pt x="1039" y="1"/>
                  </a:moveTo>
                  <a:cubicBezTo>
                    <a:pt x="990" y="1"/>
                    <a:pt x="940" y="33"/>
                    <a:pt x="940" y="99"/>
                  </a:cubicBezTo>
                  <a:cubicBezTo>
                    <a:pt x="875" y="2038"/>
                    <a:pt x="809" y="4042"/>
                    <a:pt x="20" y="5883"/>
                  </a:cubicBezTo>
                  <a:cubicBezTo>
                    <a:pt x="1" y="5942"/>
                    <a:pt x="64" y="5989"/>
                    <a:pt x="124" y="5989"/>
                  </a:cubicBezTo>
                  <a:cubicBezTo>
                    <a:pt x="165" y="5989"/>
                    <a:pt x="204" y="5968"/>
                    <a:pt x="217" y="5915"/>
                  </a:cubicBezTo>
                  <a:cubicBezTo>
                    <a:pt x="1006" y="4075"/>
                    <a:pt x="1072" y="2071"/>
                    <a:pt x="1138" y="99"/>
                  </a:cubicBezTo>
                  <a:cubicBezTo>
                    <a:pt x="1138" y="33"/>
                    <a:pt x="1088" y="1"/>
                    <a:pt x="10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38"/>
            <p:cNvSpPr/>
            <p:nvPr/>
          </p:nvSpPr>
          <p:spPr>
            <a:xfrm flipH="1">
              <a:off x="8466475" y="715263"/>
              <a:ext cx="18925" cy="137375"/>
            </a:xfrm>
            <a:custGeom>
              <a:rect b="b" l="l" r="r" t="t"/>
              <a:pathLst>
                <a:path extrusionOk="0" h="5495" w="757">
                  <a:moveTo>
                    <a:pt x="658" y="1"/>
                  </a:moveTo>
                  <a:cubicBezTo>
                    <a:pt x="609" y="1"/>
                    <a:pt x="559" y="34"/>
                    <a:pt x="559" y="99"/>
                  </a:cubicBezTo>
                  <a:cubicBezTo>
                    <a:pt x="494" y="1874"/>
                    <a:pt x="297" y="3615"/>
                    <a:pt x="1" y="5357"/>
                  </a:cubicBezTo>
                  <a:cubicBezTo>
                    <a:pt x="1" y="5438"/>
                    <a:pt x="64" y="5494"/>
                    <a:pt x="119" y="5494"/>
                  </a:cubicBezTo>
                  <a:cubicBezTo>
                    <a:pt x="154" y="5494"/>
                    <a:pt x="185" y="5473"/>
                    <a:pt x="198" y="5423"/>
                  </a:cubicBezTo>
                  <a:lnTo>
                    <a:pt x="198" y="5455"/>
                  </a:lnTo>
                  <a:cubicBezTo>
                    <a:pt x="494" y="3681"/>
                    <a:pt x="691" y="1907"/>
                    <a:pt x="757" y="99"/>
                  </a:cubicBezTo>
                  <a:cubicBezTo>
                    <a:pt x="757" y="34"/>
                    <a:pt x="707" y="1"/>
                    <a:pt x="6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38"/>
            <p:cNvSpPr/>
            <p:nvPr/>
          </p:nvSpPr>
          <p:spPr>
            <a:xfrm flipH="1">
              <a:off x="8470575" y="616538"/>
              <a:ext cx="11225" cy="75075"/>
            </a:xfrm>
            <a:custGeom>
              <a:rect b="b" l="l" r="r" t="t"/>
              <a:pathLst>
                <a:path extrusionOk="0" h="3003" w="449">
                  <a:moveTo>
                    <a:pt x="131" y="1"/>
                  </a:moveTo>
                  <a:cubicBezTo>
                    <a:pt x="68" y="1"/>
                    <a:pt x="1" y="57"/>
                    <a:pt x="21" y="138"/>
                  </a:cubicBezTo>
                  <a:cubicBezTo>
                    <a:pt x="218" y="1025"/>
                    <a:pt x="251" y="1945"/>
                    <a:pt x="120" y="2865"/>
                  </a:cubicBezTo>
                  <a:cubicBezTo>
                    <a:pt x="99" y="2947"/>
                    <a:pt x="167" y="3003"/>
                    <a:pt x="229" y="3003"/>
                  </a:cubicBezTo>
                  <a:cubicBezTo>
                    <a:pt x="268" y="3003"/>
                    <a:pt x="304" y="2981"/>
                    <a:pt x="317" y="2931"/>
                  </a:cubicBezTo>
                  <a:cubicBezTo>
                    <a:pt x="448" y="1978"/>
                    <a:pt x="415" y="1025"/>
                    <a:pt x="218" y="72"/>
                  </a:cubicBezTo>
                  <a:cubicBezTo>
                    <a:pt x="206" y="22"/>
                    <a:pt x="169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38"/>
            <p:cNvSpPr/>
            <p:nvPr/>
          </p:nvSpPr>
          <p:spPr>
            <a:xfrm flipH="1">
              <a:off x="8459525" y="638038"/>
              <a:ext cx="6975" cy="36700"/>
            </a:xfrm>
            <a:custGeom>
              <a:rect b="b" l="l" r="r" t="t"/>
              <a:pathLst>
                <a:path extrusionOk="0" h="1468" w="279">
                  <a:moveTo>
                    <a:pt x="116" y="1"/>
                  </a:moveTo>
                  <a:cubicBezTo>
                    <a:pt x="58" y="1"/>
                    <a:pt x="1" y="34"/>
                    <a:pt x="1" y="99"/>
                  </a:cubicBezTo>
                  <a:lnTo>
                    <a:pt x="66" y="1381"/>
                  </a:lnTo>
                  <a:cubicBezTo>
                    <a:pt x="66" y="1434"/>
                    <a:pt x="132" y="1468"/>
                    <a:pt x="188" y="1468"/>
                  </a:cubicBezTo>
                  <a:cubicBezTo>
                    <a:pt x="237" y="1468"/>
                    <a:pt x="279" y="1442"/>
                    <a:pt x="263" y="1381"/>
                  </a:cubicBezTo>
                  <a:lnTo>
                    <a:pt x="231" y="99"/>
                  </a:lnTo>
                  <a:cubicBezTo>
                    <a:pt x="231" y="34"/>
                    <a:pt x="173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38"/>
            <p:cNvSpPr/>
            <p:nvPr/>
          </p:nvSpPr>
          <p:spPr>
            <a:xfrm flipH="1">
              <a:off x="8727225" y="917163"/>
              <a:ext cx="45225" cy="123225"/>
            </a:xfrm>
            <a:custGeom>
              <a:rect b="b" l="l" r="r" t="t"/>
              <a:pathLst>
                <a:path extrusionOk="0" h="4929" w="1809">
                  <a:moveTo>
                    <a:pt x="149" y="0"/>
                  </a:moveTo>
                  <a:cubicBezTo>
                    <a:pt x="70" y="0"/>
                    <a:pt x="1" y="70"/>
                    <a:pt x="47" y="140"/>
                  </a:cubicBezTo>
                  <a:cubicBezTo>
                    <a:pt x="1066" y="1520"/>
                    <a:pt x="1329" y="3229"/>
                    <a:pt x="1592" y="4872"/>
                  </a:cubicBezTo>
                  <a:cubicBezTo>
                    <a:pt x="1605" y="4911"/>
                    <a:pt x="1643" y="4929"/>
                    <a:pt x="1683" y="4929"/>
                  </a:cubicBezTo>
                  <a:cubicBezTo>
                    <a:pt x="1745" y="4929"/>
                    <a:pt x="1809" y="4886"/>
                    <a:pt x="1789" y="4806"/>
                  </a:cubicBezTo>
                  <a:cubicBezTo>
                    <a:pt x="1526" y="3163"/>
                    <a:pt x="1263" y="1421"/>
                    <a:pt x="245" y="41"/>
                  </a:cubicBezTo>
                  <a:cubicBezTo>
                    <a:pt x="216" y="12"/>
                    <a:pt x="181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38"/>
            <p:cNvSpPr/>
            <p:nvPr/>
          </p:nvSpPr>
          <p:spPr>
            <a:xfrm flipH="1">
              <a:off x="8746600" y="973488"/>
              <a:ext cx="22775" cy="90125"/>
            </a:xfrm>
            <a:custGeom>
              <a:rect b="b" l="l" r="r" t="t"/>
              <a:pathLst>
                <a:path extrusionOk="0" h="3605" w="911">
                  <a:moveTo>
                    <a:pt x="142" y="0"/>
                  </a:moveTo>
                  <a:cubicBezTo>
                    <a:pt x="73" y="0"/>
                    <a:pt x="0" y="85"/>
                    <a:pt x="23" y="154"/>
                  </a:cubicBezTo>
                  <a:cubicBezTo>
                    <a:pt x="516" y="1206"/>
                    <a:pt x="713" y="2356"/>
                    <a:pt x="647" y="3506"/>
                  </a:cubicBezTo>
                  <a:cubicBezTo>
                    <a:pt x="647" y="3572"/>
                    <a:pt x="697" y="3604"/>
                    <a:pt x="750" y="3604"/>
                  </a:cubicBezTo>
                  <a:cubicBezTo>
                    <a:pt x="803" y="3604"/>
                    <a:pt x="861" y="3572"/>
                    <a:pt x="877" y="3506"/>
                  </a:cubicBezTo>
                  <a:cubicBezTo>
                    <a:pt x="910" y="2323"/>
                    <a:pt x="680" y="1140"/>
                    <a:pt x="220" y="56"/>
                  </a:cubicBezTo>
                  <a:cubicBezTo>
                    <a:pt x="200" y="16"/>
                    <a:pt x="17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38"/>
            <p:cNvSpPr/>
            <p:nvPr/>
          </p:nvSpPr>
          <p:spPr>
            <a:xfrm flipH="1">
              <a:off x="8694850" y="1040438"/>
              <a:ext cx="21875" cy="162200"/>
            </a:xfrm>
            <a:custGeom>
              <a:rect b="b" l="l" r="r" t="t"/>
              <a:pathLst>
                <a:path extrusionOk="0" h="6488" w="875">
                  <a:moveTo>
                    <a:pt x="294" y="0"/>
                  </a:moveTo>
                  <a:cubicBezTo>
                    <a:pt x="232" y="0"/>
                    <a:pt x="164" y="57"/>
                    <a:pt x="184" y="138"/>
                  </a:cubicBezTo>
                  <a:cubicBezTo>
                    <a:pt x="677" y="2208"/>
                    <a:pt x="612" y="4344"/>
                    <a:pt x="20" y="6381"/>
                  </a:cubicBezTo>
                  <a:cubicBezTo>
                    <a:pt x="0" y="6440"/>
                    <a:pt x="52" y="6488"/>
                    <a:pt x="110" y="6488"/>
                  </a:cubicBezTo>
                  <a:cubicBezTo>
                    <a:pt x="149" y="6488"/>
                    <a:pt x="191" y="6467"/>
                    <a:pt x="217" y="6414"/>
                  </a:cubicBezTo>
                  <a:cubicBezTo>
                    <a:pt x="809" y="4344"/>
                    <a:pt x="874" y="2175"/>
                    <a:pt x="382" y="72"/>
                  </a:cubicBezTo>
                  <a:cubicBezTo>
                    <a:pt x="369" y="22"/>
                    <a:pt x="332" y="0"/>
                    <a:pt x="29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38"/>
            <p:cNvSpPr/>
            <p:nvPr/>
          </p:nvSpPr>
          <p:spPr>
            <a:xfrm flipH="1">
              <a:off x="8925975" y="1328013"/>
              <a:ext cx="171975" cy="17400"/>
            </a:xfrm>
            <a:custGeom>
              <a:rect b="b" l="l" r="r" t="t"/>
              <a:pathLst>
                <a:path extrusionOk="0" h="696" w="6879">
                  <a:moveTo>
                    <a:pt x="6751" y="0"/>
                  </a:moveTo>
                  <a:cubicBezTo>
                    <a:pt x="6743" y="0"/>
                    <a:pt x="6734" y="2"/>
                    <a:pt x="6725" y="4"/>
                  </a:cubicBezTo>
                  <a:cubicBezTo>
                    <a:pt x="5595" y="318"/>
                    <a:pt x="4427" y="474"/>
                    <a:pt x="3262" y="474"/>
                  </a:cubicBezTo>
                  <a:cubicBezTo>
                    <a:pt x="2226" y="474"/>
                    <a:pt x="1191" y="350"/>
                    <a:pt x="186" y="103"/>
                  </a:cubicBezTo>
                  <a:cubicBezTo>
                    <a:pt x="175" y="100"/>
                    <a:pt x="163" y="99"/>
                    <a:pt x="153" y="99"/>
                  </a:cubicBezTo>
                  <a:cubicBezTo>
                    <a:pt x="45" y="99"/>
                    <a:pt x="1" y="240"/>
                    <a:pt x="121" y="300"/>
                  </a:cubicBezTo>
                  <a:cubicBezTo>
                    <a:pt x="1160" y="564"/>
                    <a:pt x="2215" y="696"/>
                    <a:pt x="3266" y="696"/>
                  </a:cubicBezTo>
                  <a:cubicBezTo>
                    <a:pt x="4442" y="696"/>
                    <a:pt x="5614" y="531"/>
                    <a:pt x="6758" y="202"/>
                  </a:cubicBezTo>
                  <a:cubicBezTo>
                    <a:pt x="6878" y="142"/>
                    <a:pt x="6834" y="0"/>
                    <a:pt x="675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38"/>
            <p:cNvSpPr/>
            <p:nvPr/>
          </p:nvSpPr>
          <p:spPr>
            <a:xfrm flipH="1">
              <a:off x="8880900" y="1349088"/>
              <a:ext cx="159000" cy="39025"/>
            </a:xfrm>
            <a:custGeom>
              <a:rect b="b" l="l" r="r" t="t"/>
              <a:pathLst>
                <a:path extrusionOk="0" h="1561" w="6360">
                  <a:moveTo>
                    <a:pt x="6225" y="1"/>
                  </a:moveTo>
                  <a:cubicBezTo>
                    <a:pt x="6210" y="1"/>
                    <a:pt x="6194" y="5"/>
                    <a:pt x="6178" y="16"/>
                  </a:cubicBezTo>
                  <a:cubicBezTo>
                    <a:pt x="4336" y="873"/>
                    <a:pt x="2371" y="1332"/>
                    <a:pt x="372" y="1332"/>
                  </a:cubicBezTo>
                  <a:cubicBezTo>
                    <a:pt x="303" y="1332"/>
                    <a:pt x="234" y="1331"/>
                    <a:pt x="164" y="1330"/>
                  </a:cubicBezTo>
                  <a:cubicBezTo>
                    <a:pt x="0" y="1330"/>
                    <a:pt x="0" y="1560"/>
                    <a:pt x="164" y="1560"/>
                  </a:cubicBezTo>
                  <a:cubicBezTo>
                    <a:pt x="2268" y="1560"/>
                    <a:pt x="4371" y="1100"/>
                    <a:pt x="6276" y="180"/>
                  </a:cubicBezTo>
                  <a:cubicBezTo>
                    <a:pt x="6359" y="125"/>
                    <a:pt x="6303" y="1"/>
                    <a:pt x="62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38"/>
            <p:cNvSpPr/>
            <p:nvPr/>
          </p:nvSpPr>
          <p:spPr>
            <a:xfrm flipH="1">
              <a:off x="8760375" y="1296013"/>
              <a:ext cx="74525" cy="62025"/>
            </a:xfrm>
            <a:custGeom>
              <a:rect b="b" l="l" r="r" t="t"/>
              <a:pathLst>
                <a:path extrusionOk="0" h="2481" w="2981">
                  <a:moveTo>
                    <a:pt x="2838" y="1"/>
                  </a:moveTo>
                  <a:cubicBezTo>
                    <a:pt x="2815" y="1"/>
                    <a:pt x="2792" y="11"/>
                    <a:pt x="2775" y="36"/>
                  </a:cubicBezTo>
                  <a:cubicBezTo>
                    <a:pt x="2053" y="956"/>
                    <a:pt x="1132" y="1712"/>
                    <a:pt x="114" y="2270"/>
                  </a:cubicBezTo>
                  <a:cubicBezTo>
                    <a:pt x="1" y="2327"/>
                    <a:pt x="82" y="2481"/>
                    <a:pt x="170" y="2481"/>
                  </a:cubicBezTo>
                  <a:cubicBezTo>
                    <a:pt x="184" y="2481"/>
                    <a:pt x="199" y="2477"/>
                    <a:pt x="212" y="2467"/>
                  </a:cubicBezTo>
                  <a:cubicBezTo>
                    <a:pt x="1264" y="1909"/>
                    <a:pt x="2184" y="1120"/>
                    <a:pt x="2907" y="167"/>
                  </a:cubicBezTo>
                  <a:cubicBezTo>
                    <a:pt x="2981" y="93"/>
                    <a:pt x="2907" y="1"/>
                    <a:pt x="283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60" name="Google Shape;4160;p38"/>
          <p:cNvGrpSpPr/>
          <p:nvPr/>
        </p:nvGrpSpPr>
        <p:grpSpPr>
          <a:xfrm>
            <a:off x="7482875" y="3985375"/>
            <a:ext cx="1548550" cy="950225"/>
            <a:chOff x="7482875" y="3985375"/>
            <a:chExt cx="1548550" cy="950225"/>
          </a:xfrm>
        </p:grpSpPr>
        <p:sp>
          <p:nvSpPr>
            <p:cNvPr id="4161" name="Google Shape;4161;p38"/>
            <p:cNvSpPr/>
            <p:nvPr/>
          </p:nvSpPr>
          <p:spPr>
            <a:xfrm flipH="1">
              <a:off x="8673025" y="4318125"/>
              <a:ext cx="358400" cy="365575"/>
            </a:xfrm>
            <a:custGeom>
              <a:rect b="b" l="l" r="r" t="t"/>
              <a:pathLst>
                <a:path extrusionOk="0" h="14623" w="14336">
                  <a:moveTo>
                    <a:pt x="7425" y="1"/>
                  </a:moveTo>
                  <a:cubicBezTo>
                    <a:pt x="5375" y="1"/>
                    <a:pt x="3400" y="878"/>
                    <a:pt x="2038" y="2452"/>
                  </a:cubicBezTo>
                  <a:cubicBezTo>
                    <a:pt x="559" y="4128"/>
                    <a:pt x="0" y="6428"/>
                    <a:pt x="493" y="8597"/>
                  </a:cubicBezTo>
                  <a:cubicBezTo>
                    <a:pt x="986" y="10831"/>
                    <a:pt x="2399" y="12704"/>
                    <a:pt x="4436" y="13756"/>
                  </a:cubicBezTo>
                  <a:cubicBezTo>
                    <a:pt x="5595" y="14335"/>
                    <a:pt x="6848" y="14623"/>
                    <a:pt x="8103" y="14623"/>
                  </a:cubicBezTo>
                  <a:cubicBezTo>
                    <a:pt x="9411" y="14623"/>
                    <a:pt x="10721" y="14310"/>
                    <a:pt x="11928" y="13690"/>
                  </a:cubicBezTo>
                  <a:cubicBezTo>
                    <a:pt x="12018" y="13630"/>
                    <a:pt x="11944" y="13489"/>
                    <a:pt x="11856" y="13489"/>
                  </a:cubicBezTo>
                  <a:cubicBezTo>
                    <a:pt x="11847" y="13489"/>
                    <a:pt x="11839" y="13490"/>
                    <a:pt x="11830" y="13493"/>
                  </a:cubicBezTo>
                  <a:cubicBezTo>
                    <a:pt x="10659" y="14116"/>
                    <a:pt x="9369" y="14424"/>
                    <a:pt x="8078" y="14424"/>
                  </a:cubicBezTo>
                  <a:cubicBezTo>
                    <a:pt x="7122" y="14424"/>
                    <a:pt x="6166" y="14255"/>
                    <a:pt x="5258" y="13920"/>
                  </a:cubicBezTo>
                  <a:cubicBezTo>
                    <a:pt x="3155" y="13131"/>
                    <a:pt x="1545" y="11390"/>
                    <a:pt x="887" y="9254"/>
                  </a:cubicBezTo>
                  <a:cubicBezTo>
                    <a:pt x="197" y="7217"/>
                    <a:pt x="526" y="4949"/>
                    <a:pt x="1742" y="3175"/>
                  </a:cubicBezTo>
                  <a:cubicBezTo>
                    <a:pt x="2990" y="1400"/>
                    <a:pt x="5028" y="316"/>
                    <a:pt x="7197" y="217"/>
                  </a:cubicBezTo>
                  <a:cubicBezTo>
                    <a:pt x="7221" y="217"/>
                    <a:pt x="7246" y="217"/>
                    <a:pt x="7271" y="217"/>
                  </a:cubicBezTo>
                  <a:cubicBezTo>
                    <a:pt x="9999" y="217"/>
                    <a:pt x="12339" y="2009"/>
                    <a:pt x="14130" y="3898"/>
                  </a:cubicBezTo>
                  <a:cubicBezTo>
                    <a:pt x="14155" y="3922"/>
                    <a:pt x="14181" y="3933"/>
                    <a:pt x="14206" y="3933"/>
                  </a:cubicBezTo>
                  <a:cubicBezTo>
                    <a:pt x="14280" y="3933"/>
                    <a:pt x="14335" y="3840"/>
                    <a:pt x="14262" y="3766"/>
                  </a:cubicBezTo>
                  <a:lnTo>
                    <a:pt x="14294" y="3733"/>
                  </a:lnTo>
                  <a:cubicBezTo>
                    <a:pt x="12586" y="1959"/>
                    <a:pt x="10483" y="283"/>
                    <a:pt x="7952" y="20"/>
                  </a:cubicBezTo>
                  <a:cubicBezTo>
                    <a:pt x="7776" y="7"/>
                    <a:pt x="7600" y="1"/>
                    <a:pt x="74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38"/>
            <p:cNvSpPr/>
            <p:nvPr/>
          </p:nvSpPr>
          <p:spPr>
            <a:xfrm flipH="1">
              <a:off x="8375350" y="4122650"/>
              <a:ext cx="398950" cy="223875"/>
            </a:xfrm>
            <a:custGeom>
              <a:rect b="b" l="l" r="r" t="t"/>
              <a:pathLst>
                <a:path extrusionOk="0" h="8955" w="15958">
                  <a:moveTo>
                    <a:pt x="8017" y="0"/>
                  </a:moveTo>
                  <a:cubicBezTo>
                    <a:pt x="5032" y="0"/>
                    <a:pt x="2266" y="1884"/>
                    <a:pt x="888" y="4553"/>
                  </a:cubicBezTo>
                  <a:cubicBezTo>
                    <a:pt x="493" y="5375"/>
                    <a:pt x="198" y="6262"/>
                    <a:pt x="99" y="7182"/>
                  </a:cubicBezTo>
                  <a:cubicBezTo>
                    <a:pt x="0" y="7609"/>
                    <a:pt x="0" y="8069"/>
                    <a:pt x="132" y="8529"/>
                  </a:cubicBezTo>
                  <a:cubicBezTo>
                    <a:pt x="208" y="8732"/>
                    <a:pt x="382" y="8955"/>
                    <a:pt x="594" y="8955"/>
                  </a:cubicBezTo>
                  <a:cubicBezTo>
                    <a:pt x="656" y="8955"/>
                    <a:pt x="722" y="8936"/>
                    <a:pt x="789" y="8891"/>
                  </a:cubicBezTo>
                  <a:cubicBezTo>
                    <a:pt x="872" y="8808"/>
                    <a:pt x="815" y="8678"/>
                    <a:pt x="737" y="8678"/>
                  </a:cubicBezTo>
                  <a:cubicBezTo>
                    <a:pt x="722" y="8678"/>
                    <a:pt x="706" y="8683"/>
                    <a:pt x="690" y="8694"/>
                  </a:cubicBezTo>
                  <a:lnTo>
                    <a:pt x="723" y="8694"/>
                  </a:lnTo>
                  <a:cubicBezTo>
                    <a:pt x="682" y="8723"/>
                    <a:pt x="644" y="8735"/>
                    <a:pt x="607" y="8735"/>
                  </a:cubicBezTo>
                  <a:cubicBezTo>
                    <a:pt x="439" y="8735"/>
                    <a:pt x="323" y="8467"/>
                    <a:pt x="296" y="8332"/>
                  </a:cubicBezTo>
                  <a:cubicBezTo>
                    <a:pt x="263" y="8135"/>
                    <a:pt x="263" y="7938"/>
                    <a:pt x="296" y="7741"/>
                  </a:cubicBezTo>
                  <a:cubicBezTo>
                    <a:pt x="296" y="7346"/>
                    <a:pt x="329" y="6952"/>
                    <a:pt x="428" y="6558"/>
                  </a:cubicBezTo>
                  <a:cubicBezTo>
                    <a:pt x="592" y="5835"/>
                    <a:pt x="855" y="5112"/>
                    <a:pt x="1216" y="4455"/>
                  </a:cubicBezTo>
                  <a:cubicBezTo>
                    <a:pt x="1972" y="3074"/>
                    <a:pt x="3089" y="1924"/>
                    <a:pt x="4437" y="1169"/>
                  </a:cubicBezTo>
                  <a:cubicBezTo>
                    <a:pt x="5527" y="545"/>
                    <a:pt x="6741" y="209"/>
                    <a:pt x="7964" y="209"/>
                  </a:cubicBezTo>
                  <a:cubicBezTo>
                    <a:pt x="8289" y="209"/>
                    <a:pt x="8614" y="233"/>
                    <a:pt x="8938" y="281"/>
                  </a:cubicBezTo>
                  <a:cubicBezTo>
                    <a:pt x="10483" y="478"/>
                    <a:pt x="11962" y="1169"/>
                    <a:pt x="13144" y="2220"/>
                  </a:cubicBezTo>
                  <a:cubicBezTo>
                    <a:pt x="14492" y="3370"/>
                    <a:pt x="15412" y="4915"/>
                    <a:pt x="15740" y="6656"/>
                  </a:cubicBezTo>
                  <a:cubicBezTo>
                    <a:pt x="15753" y="6706"/>
                    <a:pt x="15790" y="6728"/>
                    <a:pt x="15828" y="6728"/>
                  </a:cubicBezTo>
                  <a:cubicBezTo>
                    <a:pt x="15890" y="6728"/>
                    <a:pt x="15958" y="6672"/>
                    <a:pt x="15938" y="6590"/>
                  </a:cubicBezTo>
                  <a:cubicBezTo>
                    <a:pt x="15346" y="3272"/>
                    <a:pt x="12422" y="610"/>
                    <a:pt x="9103" y="84"/>
                  </a:cubicBezTo>
                  <a:cubicBezTo>
                    <a:pt x="8739" y="28"/>
                    <a:pt x="8377" y="0"/>
                    <a:pt x="801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38"/>
            <p:cNvSpPr/>
            <p:nvPr/>
          </p:nvSpPr>
          <p:spPr>
            <a:xfrm flipH="1">
              <a:off x="8440750" y="4682400"/>
              <a:ext cx="432650" cy="201650"/>
            </a:xfrm>
            <a:custGeom>
              <a:rect b="b" l="l" r="r" t="t"/>
              <a:pathLst>
                <a:path extrusionOk="0" h="8066" w="17306">
                  <a:moveTo>
                    <a:pt x="131" y="0"/>
                  </a:moveTo>
                  <a:cubicBezTo>
                    <a:pt x="68" y="0"/>
                    <a:pt x="1" y="56"/>
                    <a:pt x="21" y="138"/>
                  </a:cubicBezTo>
                  <a:cubicBezTo>
                    <a:pt x="711" y="3424"/>
                    <a:pt x="3307" y="5987"/>
                    <a:pt x="6297" y="7236"/>
                  </a:cubicBezTo>
                  <a:cubicBezTo>
                    <a:pt x="7544" y="7745"/>
                    <a:pt x="8985" y="8066"/>
                    <a:pt x="10403" y="8066"/>
                  </a:cubicBezTo>
                  <a:cubicBezTo>
                    <a:pt x="12276" y="8066"/>
                    <a:pt x="14109" y="7507"/>
                    <a:pt x="15400" y="6085"/>
                  </a:cubicBezTo>
                  <a:cubicBezTo>
                    <a:pt x="16780" y="4508"/>
                    <a:pt x="17076" y="2339"/>
                    <a:pt x="17306" y="335"/>
                  </a:cubicBezTo>
                  <a:cubicBezTo>
                    <a:pt x="17306" y="269"/>
                    <a:pt x="17256" y="236"/>
                    <a:pt x="17203" y="236"/>
                  </a:cubicBezTo>
                  <a:cubicBezTo>
                    <a:pt x="17150" y="236"/>
                    <a:pt x="17092" y="269"/>
                    <a:pt x="17076" y="335"/>
                  </a:cubicBezTo>
                  <a:cubicBezTo>
                    <a:pt x="16878" y="2109"/>
                    <a:pt x="16681" y="4015"/>
                    <a:pt x="15597" y="5494"/>
                  </a:cubicBezTo>
                  <a:cubicBezTo>
                    <a:pt x="14611" y="6743"/>
                    <a:pt x="13198" y="7564"/>
                    <a:pt x="11621" y="7761"/>
                  </a:cubicBezTo>
                  <a:cubicBezTo>
                    <a:pt x="11194" y="7823"/>
                    <a:pt x="10763" y="7853"/>
                    <a:pt x="10333" y="7853"/>
                  </a:cubicBezTo>
                  <a:cubicBezTo>
                    <a:pt x="7547" y="7853"/>
                    <a:pt x="4745" y="6608"/>
                    <a:pt x="2781" y="4672"/>
                  </a:cubicBezTo>
                  <a:cubicBezTo>
                    <a:pt x="1500" y="3424"/>
                    <a:pt x="613" y="1814"/>
                    <a:pt x="218" y="72"/>
                  </a:cubicBezTo>
                  <a:cubicBezTo>
                    <a:pt x="206" y="22"/>
                    <a:pt x="169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38"/>
            <p:cNvSpPr/>
            <p:nvPr/>
          </p:nvSpPr>
          <p:spPr>
            <a:xfrm flipH="1">
              <a:off x="8020125" y="4661175"/>
              <a:ext cx="485550" cy="274425"/>
            </a:xfrm>
            <a:custGeom>
              <a:rect b="b" l="l" r="r" t="t"/>
              <a:pathLst>
                <a:path extrusionOk="0" h="10977" w="19422">
                  <a:moveTo>
                    <a:pt x="19322" y="1"/>
                  </a:moveTo>
                  <a:cubicBezTo>
                    <a:pt x="19273" y="1"/>
                    <a:pt x="19224" y="34"/>
                    <a:pt x="19224" y="99"/>
                  </a:cubicBezTo>
                  <a:cubicBezTo>
                    <a:pt x="18862" y="3320"/>
                    <a:pt x="18205" y="7033"/>
                    <a:pt x="15445" y="9070"/>
                  </a:cubicBezTo>
                  <a:cubicBezTo>
                    <a:pt x="13933" y="10155"/>
                    <a:pt x="12060" y="10615"/>
                    <a:pt x="10253" y="10713"/>
                  </a:cubicBezTo>
                  <a:cubicBezTo>
                    <a:pt x="9909" y="10736"/>
                    <a:pt x="9564" y="10747"/>
                    <a:pt x="9220" y="10747"/>
                  </a:cubicBezTo>
                  <a:cubicBezTo>
                    <a:pt x="7530" y="10747"/>
                    <a:pt x="5851" y="10482"/>
                    <a:pt x="4240" y="9990"/>
                  </a:cubicBezTo>
                  <a:cubicBezTo>
                    <a:pt x="3254" y="9728"/>
                    <a:pt x="2367" y="9300"/>
                    <a:pt x="1578" y="8709"/>
                  </a:cubicBezTo>
                  <a:cubicBezTo>
                    <a:pt x="888" y="8150"/>
                    <a:pt x="329" y="7362"/>
                    <a:pt x="494" y="6409"/>
                  </a:cubicBezTo>
                  <a:cubicBezTo>
                    <a:pt x="513" y="6349"/>
                    <a:pt x="450" y="6302"/>
                    <a:pt x="390" y="6302"/>
                  </a:cubicBezTo>
                  <a:cubicBezTo>
                    <a:pt x="349" y="6302"/>
                    <a:pt x="310" y="6323"/>
                    <a:pt x="296" y="6376"/>
                  </a:cubicBezTo>
                  <a:cubicBezTo>
                    <a:pt x="1" y="8019"/>
                    <a:pt x="1611" y="9169"/>
                    <a:pt x="2925" y="9760"/>
                  </a:cubicBezTo>
                  <a:cubicBezTo>
                    <a:pt x="4897" y="10549"/>
                    <a:pt x="7033" y="10976"/>
                    <a:pt x="9136" y="10976"/>
                  </a:cubicBezTo>
                  <a:cubicBezTo>
                    <a:pt x="11075" y="10976"/>
                    <a:pt x="13046" y="10713"/>
                    <a:pt x="14755" y="9760"/>
                  </a:cubicBezTo>
                  <a:cubicBezTo>
                    <a:pt x="16266" y="8873"/>
                    <a:pt x="17449" y="7493"/>
                    <a:pt x="18107" y="5883"/>
                  </a:cubicBezTo>
                  <a:cubicBezTo>
                    <a:pt x="18895" y="4043"/>
                    <a:pt x="19191" y="2071"/>
                    <a:pt x="19421" y="99"/>
                  </a:cubicBezTo>
                  <a:cubicBezTo>
                    <a:pt x="19421" y="34"/>
                    <a:pt x="19372" y="1"/>
                    <a:pt x="1932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38"/>
            <p:cNvSpPr/>
            <p:nvPr/>
          </p:nvSpPr>
          <p:spPr>
            <a:xfrm flipH="1">
              <a:off x="7952275" y="3985375"/>
              <a:ext cx="476175" cy="263575"/>
            </a:xfrm>
            <a:custGeom>
              <a:rect b="b" l="l" r="r" t="t"/>
              <a:pathLst>
                <a:path extrusionOk="0" h="10543" w="19047">
                  <a:moveTo>
                    <a:pt x="8021" y="0"/>
                  </a:moveTo>
                  <a:cubicBezTo>
                    <a:pt x="7415" y="0"/>
                    <a:pt x="6808" y="63"/>
                    <a:pt x="6211" y="186"/>
                  </a:cubicBezTo>
                  <a:cubicBezTo>
                    <a:pt x="2498" y="1205"/>
                    <a:pt x="1" y="4688"/>
                    <a:pt x="231" y="8533"/>
                  </a:cubicBezTo>
                  <a:cubicBezTo>
                    <a:pt x="231" y="8598"/>
                    <a:pt x="288" y="8631"/>
                    <a:pt x="346" y="8631"/>
                  </a:cubicBezTo>
                  <a:cubicBezTo>
                    <a:pt x="403" y="8631"/>
                    <a:pt x="461" y="8598"/>
                    <a:pt x="461" y="8533"/>
                  </a:cubicBezTo>
                  <a:cubicBezTo>
                    <a:pt x="198" y="4984"/>
                    <a:pt x="2366" y="1698"/>
                    <a:pt x="5751" y="548"/>
                  </a:cubicBezTo>
                  <a:cubicBezTo>
                    <a:pt x="6497" y="310"/>
                    <a:pt x="7251" y="200"/>
                    <a:pt x="8000" y="200"/>
                  </a:cubicBezTo>
                  <a:cubicBezTo>
                    <a:pt x="11078" y="200"/>
                    <a:pt x="14055" y="2053"/>
                    <a:pt x="15905" y="4458"/>
                  </a:cubicBezTo>
                  <a:cubicBezTo>
                    <a:pt x="17252" y="6265"/>
                    <a:pt x="18238" y="8303"/>
                    <a:pt x="18829" y="10471"/>
                  </a:cubicBezTo>
                  <a:cubicBezTo>
                    <a:pt x="18842" y="10522"/>
                    <a:pt x="18879" y="10543"/>
                    <a:pt x="18917" y="10543"/>
                  </a:cubicBezTo>
                  <a:cubicBezTo>
                    <a:pt x="18979" y="10543"/>
                    <a:pt x="19047" y="10487"/>
                    <a:pt x="19027" y="10406"/>
                  </a:cubicBezTo>
                  <a:cubicBezTo>
                    <a:pt x="17877" y="6528"/>
                    <a:pt x="15708" y="2683"/>
                    <a:pt x="11896" y="909"/>
                  </a:cubicBezTo>
                  <a:cubicBezTo>
                    <a:pt x="10677" y="300"/>
                    <a:pt x="9350" y="0"/>
                    <a:pt x="80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38"/>
            <p:cNvSpPr/>
            <p:nvPr/>
          </p:nvSpPr>
          <p:spPr>
            <a:xfrm flipH="1">
              <a:off x="7946200" y="4282425"/>
              <a:ext cx="347525" cy="420000"/>
            </a:xfrm>
            <a:custGeom>
              <a:rect b="b" l="l" r="r" t="t"/>
              <a:pathLst>
                <a:path extrusionOk="0" h="16800" w="13901">
                  <a:moveTo>
                    <a:pt x="1204" y="1"/>
                  </a:moveTo>
                  <a:cubicBezTo>
                    <a:pt x="847" y="1"/>
                    <a:pt x="489" y="12"/>
                    <a:pt x="132" y="35"/>
                  </a:cubicBezTo>
                  <a:cubicBezTo>
                    <a:pt x="1" y="35"/>
                    <a:pt x="1" y="232"/>
                    <a:pt x="132" y="232"/>
                  </a:cubicBezTo>
                  <a:cubicBezTo>
                    <a:pt x="440" y="218"/>
                    <a:pt x="750" y="211"/>
                    <a:pt x="1062" y="211"/>
                  </a:cubicBezTo>
                  <a:cubicBezTo>
                    <a:pt x="5043" y="211"/>
                    <a:pt x="9261" y="1415"/>
                    <a:pt x="11699" y="4767"/>
                  </a:cubicBezTo>
                  <a:cubicBezTo>
                    <a:pt x="12915" y="6344"/>
                    <a:pt x="13539" y="8316"/>
                    <a:pt x="13506" y="10320"/>
                  </a:cubicBezTo>
                  <a:cubicBezTo>
                    <a:pt x="13408" y="12226"/>
                    <a:pt x="12520" y="13968"/>
                    <a:pt x="11042" y="15151"/>
                  </a:cubicBezTo>
                  <a:cubicBezTo>
                    <a:pt x="9931" y="16053"/>
                    <a:pt x="8527" y="16614"/>
                    <a:pt x="7116" y="16614"/>
                  </a:cubicBezTo>
                  <a:cubicBezTo>
                    <a:pt x="6524" y="16614"/>
                    <a:pt x="5930" y="16515"/>
                    <a:pt x="5357" y="16301"/>
                  </a:cubicBezTo>
                  <a:cubicBezTo>
                    <a:pt x="5338" y="16292"/>
                    <a:pt x="5321" y="16288"/>
                    <a:pt x="5306" y="16288"/>
                  </a:cubicBezTo>
                  <a:cubicBezTo>
                    <a:pt x="5211" y="16288"/>
                    <a:pt x="5178" y="16442"/>
                    <a:pt x="5291" y="16498"/>
                  </a:cubicBezTo>
                  <a:lnTo>
                    <a:pt x="5291" y="16465"/>
                  </a:lnTo>
                  <a:cubicBezTo>
                    <a:pt x="5905" y="16694"/>
                    <a:pt x="6531" y="16800"/>
                    <a:pt x="7150" y="16800"/>
                  </a:cubicBezTo>
                  <a:cubicBezTo>
                    <a:pt x="10181" y="16800"/>
                    <a:pt x="13059" y="14274"/>
                    <a:pt x="13605" y="11273"/>
                  </a:cubicBezTo>
                  <a:cubicBezTo>
                    <a:pt x="13900" y="9269"/>
                    <a:pt x="13506" y="7166"/>
                    <a:pt x="12422" y="5424"/>
                  </a:cubicBezTo>
                  <a:cubicBezTo>
                    <a:pt x="11272" y="3584"/>
                    <a:pt x="9629" y="2138"/>
                    <a:pt x="7624" y="1284"/>
                  </a:cubicBezTo>
                  <a:cubicBezTo>
                    <a:pt x="5588" y="435"/>
                    <a:pt x="3406" y="1"/>
                    <a:pt x="120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38"/>
            <p:cNvSpPr/>
            <p:nvPr/>
          </p:nvSpPr>
          <p:spPr>
            <a:xfrm flipH="1">
              <a:off x="7620075" y="4046700"/>
              <a:ext cx="393775" cy="427250"/>
            </a:xfrm>
            <a:custGeom>
              <a:rect b="b" l="l" r="r" t="t"/>
              <a:pathLst>
                <a:path extrusionOk="0" h="17090" w="15751">
                  <a:moveTo>
                    <a:pt x="4677" y="0"/>
                  </a:moveTo>
                  <a:cubicBezTo>
                    <a:pt x="2903" y="0"/>
                    <a:pt x="1095" y="690"/>
                    <a:pt x="44" y="2169"/>
                  </a:cubicBezTo>
                  <a:cubicBezTo>
                    <a:pt x="0" y="2257"/>
                    <a:pt x="73" y="2330"/>
                    <a:pt x="146" y="2330"/>
                  </a:cubicBezTo>
                  <a:cubicBezTo>
                    <a:pt x="183" y="2330"/>
                    <a:pt x="219" y="2312"/>
                    <a:pt x="241" y="2268"/>
                  </a:cubicBezTo>
                  <a:cubicBezTo>
                    <a:pt x="1194" y="986"/>
                    <a:pt x="2673" y="230"/>
                    <a:pt x="4283" y="198"/>
                  </a:cubicBezTo>
                  <a:cubicBezTo>
                    <a:pt x="4332" y="197"/>
                    <a:pt x="4382" y="196"/>
                    <a:pt x="4431" y="196"/>
                  </a:cubicBezTo>
                  <a:cubicBezTo>
                    <a:pt x="6055" y="196"/>
                    <a:pt x="7641" y="720"/>
                    <a:pt x="8949" y="1676"/>
                  </a:cubicBezTo>
                  <a:cubicBezTo>
                    <a:pt x="10428" y="2859"/>
                    <a:pt x="11709" y="4272"/>
                    <a:pt x="12695" y="5915"/>
                  </a:cubicBezTo>
                  <a:cubicBezTo>
                    <a:pt x="13779" y="7591"/>
                    <a:pt x="14831" y="9366"/>
                    <a:pt x="15258" y="11337"/>
                  </a:cubicBezTo>
                  <a:cubicBezTo>
                    <a:pt x="15652" y="13309"/>
                    <a:pt x="15324" y="15543"/>
                    <a:pt x="13779" y="16923"/>
                  </a:cubicBezTo>
                  <a:cubicBezTo>
                    <a:pt x="13705" y="16997"/>
                    <a:pt x="13761" y="17090"/>
                    <a:pt x="13835" y="17090"/>
                  </a:cubicBezTo>
                  <a:cubicBezTo>
                    <a:pt x="13859" y="17090"/>
                    <a:pt x="13886" y="17080"/>
                    <a:pt x="13911" y="17055"/>
                  </a:cubicBezTo>
                  <a:cubicBezTo>
                    <a:pt x="15258" y="15839"/>
                    <a:pt x="15751" y="13933"/>
                    <a:pt x="15587" y="12192"/>
                  </a:cubicBezTo>
                  <a:cubicBezTo>
                    <a:pt x="15390" y="10056"/>
                    <a:pt x="14338" y="8150"/>
                    <a:pt x="13221" y="6375"/>
                  </a:cubicBezTo>
                  <a:cubicBezTo>
                    <a:pt x="11315" y="3286"/>
                    <a:pt x="8620" y="66"/>
                    <a:pt x="467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38"/>
            <p:cNvSpPr/>
            <p:nvPr/>
          </p:nvSpPr>
          <p:spPr>
            <a:xfrm flipH="1">
              <a:off x="7711250" y="4540275"/>
              <a:ext cx="355725" cy="328425"/>
            </a:xfrm>
            <a:custGeom>
              <a:rect b="b" l="l" r="r" t="t"/>
              <a:pathLst>
                <a:path extrusionOk="0" h="13137" w="14229">
                  <a:moveTo>
                    <a:pt x="13287" y="1"/>
                  </a:moveTo>
                  <a:cubicBezTo>
                    <a:pt x="13224" y="1"/>
                    <a:pt x="13157" y="57"/>
                    <a:pt x="13177" y="138"/>
                  </a:cubicBezTo>
                  <a:cubicBezTo>
                    <a:pt x="14229" y="2964"/>
                    <a:pt x="13867" y="6151"/>
                    <a:pt x="12257" y="8714"/>
                  </a:cubicBezTo>
                  <a:cubicBezTo>
                    <a:pt x="10581" y="11212"/>
                    <a:pt x="7788" y="12789"/>
                    <a:pt x="4765" y="12921"/>
                  </a:cubicBezTo>
                  <a:cubicBezTo>
                    <a:pt x="4553" y="12938"/>
                    <a:pt x="4340" y="12946"/>
                    <a:pt x="4128" y="12946"/>
                  </a:cubicBezTo>
                  <a:cubicBezTo>
                    <a:pt x="3519" y="12946"/>
                    <a:pt x="2910" y="12878"/>
                    <a:pt x="2300" y="12756"/>
                  </a:cubicBezTo>
                  <a:cubicBezTo>
                    <a:pt x="1643" y="12592"/>
                    <a:pt x="329" y="12362"/>
                    <a:pt x="230" y="11508"/>
                  </a:cubicBezTo>
                  <a:cubicBezTo>
                    <a:pt x="230" y="11442"/>
                    <a:pt x="173" y="11409"/>
                    <a:pt x="115" y="11409"/>
                  </a:cubicBezTo>
                  <a:cubicBezTo>
                    <a:pt x="58" y="11409"/>
                    <a:pt x="0" y="11442"/>
                    <a:pt x="0" y="11508"/>
                  </a:cubicBezTo>
                  <a:lnTo>
                    <a:pt x="33" y="11508"/>
                  </a:lnTo>
                  <a:cubicBezTo>
                    <a:pt x="131" y="12198"/>
                    <a:pt x="822" y="12526"/>
                    <a:pt x="1413" y="12723"/>
                  </a:cubicBezTo>
                  <a:cubicBezTo>
                    <a:pt x="2136" y="12953"/>
                    <a:pt x="2925" y="13085"/>
                    <a:pt x="3680" y="13118"/>
                  </a:cubicBezTo>
                  <a:cubicBezTo>
                    <a:pt x="3875" y="13130"/>
                    <a:pt x="4071" y="13136"/>
                    <a:pt x="4266" y="13136"/>
                  </a:cubicBezTo>
                  <a:cubicBezTo>
                    <a:pt x="5613" y="13136"/>
                    <a:pt x="6952" y="12842"/>
                    <a:pt x="8215" y="12296"/>
                  </a:cubicBezTo>
                  <a:cubicBezTo>
                    <a:pt x="11140" y="11047"/>
                    <a:pt x="13210" y="8419"/>
                    <a:pt x="13801" y="5297"/>
                  </a:cubicBezTo>
                  <a:cubicBezTo>
                    <a:pt x="14130" y="3555"/>
                    <a:pt x="13998" y="1748"/>
                    <a:pt x="13374" y="72"/>
                  </a:cubicBezTo>
                  <a:cubicBezTo>
                    <a:pt x="13362" y="22"/>
                    <a:pt x="13325" y="1"/>
                    <a:pt x="1328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38"/>
            <p:cNvSpPr/>
            <p:nvPr/>
          </p:nvSpPr>
          <p:spPr>
            <a:xfrm flipH="1">
              <a:off x="7482875" y="4400825"/>
              <a:ext cx="168075" cy="373275"/>
            </a:xfrm>
            <a:custGeom>
              <a:rect b="b" l="l" r="r" t="t"/>
              <a:pathLst>
                <a:path extrusionOk="0" h="14931" w="6723">
                  <a:moveTo>
                    <a:pt x="1266" y="0"/>
                  </a:moveTo>
                  <a:cubicBezTo>
                    <a:pt x="1188" y="0"/>
                    <a:pt x="1125" y="111"/>
                    <a:pt x="1202" y="162"/>
                  </a:cubicBezTo>
                  <a:lnTo>
                    <a:pt x="1202" y="195"/>
                  </a:lnTo>
                  <a:cubicBezTo>
                    <a:pt x="3075" y="1904"/>
                    <a:pt x="4981" y="3843"/>
                    <a:pt x="5671" y="6406"/>
                  </a:cubicBezTo>
                  <a:cubicBezTo>
                    <a:pt x="6033" y="7622"/>
                    <a:pt x="6000" y="8936"/>
                    <a:pt x="5573" y="10152"/>
                  </a:cubicBezTo>
                  <a:cubicBezTo>
                    <a:pt x="5145" y="11236"/>
                    <a:pt x="4390" y="12189"/>
                    <a:pt x="3437" y="12879"/>
                  </a:cubicBezTo>
                  <a:cubicBezTo>
                    <a:pt x="2385" y="13602"/>
                    <a:pt x="1268" y="14227"/>
                    <a:pt x="85" y="14752"/>
                  </a:cubicBezTo>
                  <a:cubicBezTo>
                    <a:pt x="0" y="14781"/>
                    <a:pt x="61" y="14930"/>
                    <a:pt x="163" y="14930"/>
                  </a:cubicBezTo>
                  <a:cubicBezTo>
                    <a:pt x="180" y="14930"/>
                    <a:pt x="198" y="14926"/>
                    <a:pt x="216" y="14917"/>
                  </a:cubicBezTo>
                  <a:cubicBezTo>
                    <a:pt x="2287" y="13931"/>
                    <a:pt x="4620" y="12781"/>
                    <a:pt x="5605" y="10579"/>
                  </a:cubicBezTo>
                  <a:cubicBezTo>
                    <a:pt x="6723" y="8180"/>
                    <a:pt x="5868" y="5387"/>
                    <a:pt x="4422" y="3350"/>
                  </a:cubicBezTo>
                  <a:cubicBezTo>
                    <a:pt x="3502" y="2134"/>
                    <a:pt x="2484" y="1017"/>
                    <a:pt x="1334" y="31"/>
                  </a:cubicBezTo>
                  <a:cubicBezTo>
                    <a:pt x="1312" y="9"/>
                    <a:pt x="1288" y="0"/>
                    <a:pt x="126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38"/>
            <p:cNvSpPr/>
            <p:nvPr/>
          </p:nvSpPr>
          <p:spPr>
            <a:xfrm flipH="1">
              <a:off x="7612150" y="4764550"/>
              <a:ext cx="295750" cy="150000"/>
            </a:xfrm>
            <a:custGeom>
              <a:rect b="b" l="l" r="r" t="t"/>
              <a:pathLst>
                <a:path extrusionOk="0" h="6000" w="11830">
                  <a:moveTo>
                    <a:pt x="11699" y="0"/>
                  </a:moveTo>
                  <a:cubicBezTo>
                    <a:pt x="11661" y="0"/>
                    <a:pt x="11624" y="22"/>
                    <a:pt x="11612" y="72"/>
                  </a:cubicBezTo>
                  <a:cubicBezTo>
                    <a:pt x="11283" y="1945"/>
                    <a:pt x="10231" y="3588"/>
                    <a:pt x="8654" y="4640"/>
                  </a:cubicBezTo>
                  <a:cubicBezTo>
                    <a:pt x="7533" y="5395"/>
                    <a:pt x="6205" y="5783"/>
                    <a:pt x="4869" y="5783"/>
                  </a:cubicBezTo>
                  <a:cubicBezTo>
                    <a:pt x="4286" y="5783"/>
                    <a:pt x="3702" y="5709"/>
                    <a:pt x="3134" y="5560"/>
                  </a:cubicBezTo>
                  <a:cubicBezTo>
                    <a:pt x="2049" y="5297"/>
                    <a:pt x="1031" y="4771"/>
                    <a:pt x="209" y="4015"/>
                  </a:cubicBezTo>
                  <a:cubicBezTo>
                    <a:pt x="187" y="3993"/>
                    <a:pt x="164" y="3985"/>
                    <a:pt x="142" y="3985"/>
                  </a:cubicBezTo>
                  <a:cubicBezTo>
                    <a:pt x="64" y="3985"/>
                    <a:pt x="1" y="4095"/>
                    <a:pt x="78" y="4147"/>
                  </a:cubicBezTo>
                  <a:cubicBezTo>
                    <a:pt x="1391" y="5346"/>
                    <a:pt x="3101" y="5999"/>
                    <a:pt x="4863" y="5999"/>
                  </a:cubicBezTo>
                  <a:cubicBezTo>
                    <a:pt x="5129" y="5999"/>
                    <a:pt x="5397" y="5984"/>
                    <a:pt x="5664" y="5954"/>
                  </a:cubicBezTo>
                  <a:cubicBezTo>
                    <a:pt x="8753" y="5593"/>
                    <a:pt x="11250" y="3227"/>
                    <a:pt x="11809" y="138"/>
                  </a:cubicBezTo>
                  <a:cubicBezTo>
                    <a:pt x="11829" y="56"/>
                    <a:pt x="11761" y="0"/>
                    <a:pt x="1169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38"/>
            <p:cNvSpPr/>
            <p:nvPr/>
          </p:nvSpPr>
          <p:spPr>
            <a:xfrm flipH="1">
              <a:off x="8146050" y="4303700"/>
              <a:ext cx="169025" cy="32300"/>
            </a:xfrm>
            <a:custGeom>
              <a:rect b="b" l="l" r="r" t="t"/>
              <a:pathLst>
                <a:path extrusionOk="0" h="1292" w="6761">
                  <a:moveTo>
                    <a:pt x="1505" y="1"/>
                  </a:moveTo>
                  <a:cubicBezTo>
                    <a:pt x="1048" y="1"/>
                    <a:pt x="589" y="24"/>
                    <a:pt x="132" y="71"/>
                  </a:cubicBezTo>
                  <a:cubicBezTo>
                    <a:pt x="0" y="71"/>
                    <a:pt x="0" y="301"/>
                    <a:pt x="132" y="301"/>
                  </a:cubicBezTo>
                  <a:cubicBezTo>
                    <a:pt x="621" y="243"/>
                    <a:pt x="1110" y="214"/>
                    <a:pt x="1598" y="214"/>
                  </a:cubicBezTo>
                  <a:cubicBezTo>
                    <a:pt x="3304" y="214"/>
                    <a:pt x="4988" y="572"/>
                    <a:pt x="6572" y="1287"/>
                  </a:cubicBezTo>
                  <a:cubicBezTo>
                    <a:pt x="6581" y="1290"/>
                    <a:pt x="6590" y="1292"/>
                    <a:pt x="6599" y="1292"/>
                  </a:cubicBezTo>
                  <a:cubicBezTo>
                    <a:pt x="6687" y="1292"/>
                    <a:pt x="6761" y="1150"/>
                    <a:pt x="6671" y="1090"/>
                  </a:cubicBezTo>
                  <a:cubicBezTo>
                    <a:pt x="5050" y="358"/>
                    <a:pt x="3285" y="1"/>
                    <a:pt x="150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38"/>
            <p:cNvSpPr/>
            <p:nvPr/>
          </p:nvSpPr>
          <p:spPr>
            <a:xfrm flipH="1">
              <a:off x="8200300" y="4320250"/>
              <a:ext cx="60550" cy="23175"/>
            </a:xfrm>
            <a:custGeom>
              <a:rect b="b" l="l" r="r" t="t"/>
              <a:pathLst>
                <a:path extrusionOk="0" h="927" w="2422">
                  <a:moveTo>
                    <a:pt x="131" y="1"/>
                  </a:moveTo>
                  <a:cubicBezTo>
                    <a:pt x="0" y="1"/>
                    <a:pt x="0" y="198"/>
                    <a:pt x="131" y="231"/>
                  </a:cubicBezTo>
                  <a:cubicBezTo>
                    <a:pt x="854" y="329"/>
                    <a:pt x="1577" y="560"/>
                    <a:pt x="2235" y="921"/>
                  </a:cubicBezTo>
                  <a:cubicBezTo>
                    <a:pt x="2245" y="925"/>
                    <a:pt x="2256" y="926"/>
                    <a:pt x="2266" y="926"/>
                  </a:cubicBezTo>
                  <a:cubicBezTo>
                    <a:pt x="2352" y="926"/>
                    <a:pt x="2421" y="815"/>
                    <a:pt x="2333" y="757"/>
                  </a:cubicBezTo>
                  <a:cubicBezTo>
                    <a:pt x="1643" y="362"/>
                    <a:pt x="920" y="99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38"/>
            <p:cNvSpPr/>
            <p:nvPr/>
          </p:nvSpPr>
          <p:spPr>
            <a:xfrm flipH="1">
              <a:off x="8199750" y="4338250"/>
              <a:ext cx="55925" cy="21025"/>
            </a:xfrm>
            <a:custGeom>
              <a:rect b="b" l="l" r="r" t="t"/>
              <a:pathLst>
                <a:path extrusionOk="0" h="841" w="2237">
                  <a:moveTo>
                    <a:pt x="126" y="0"/>
                  </a:moveTo>
                  <a:cubicBezTo>
                    <a:pt x="19" y="0"/>
                    <a:pt x="0" y="171"/>
                    <a:pt x="122" y="201"/>
                  </a:cubicBezTo>
                  <a:lnTo>
                    <a:pt x="122" y="168"/>
                  </a:lnTo>
                  <a:cubicBezTo>
                    <a:pt x="779" y="300"/>
                    <a:pt x="1436" y="530"/>
                    <a:pt x="2028" y="825"/>
                  </a:cubicBezTo>
                  <a:cubicBezTo>
                    <a:pt x="2049" y="836"/>
                    <a:pt x="2069" y="841"/>
                    <a:pt x="2088" y="841"/>
                  </a:cubicBezTo>
                  <a:cubicBezTo>
                    <a:pt x="2185" y="841"/>
                    <a:pt x="2236" y="716"/>
                    <a:pt x="2126" y="661"/>
                  </a:cubicBezTo>
                  <a:cubicBezTo>
                    <a:pt x="1502" y="332"/>
                    <a:pt x="845" y="135"/>
                    <a:pt x="155" y="4"/>
                  </a:cubicBezTo>
                  <a:cubicBezTo>
                    <a:pt x="144" y="1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38"/>
            <p:cNvSpPr/>
            <p:nvPr/>
          </p:nvSpPr>
          <p:spPr>
            <a:xfrm flipH="1">
              <a:off x="8126100" y="4646300"/>
              <a:ext cx="141075" cy="18475"/>
            </a:xfrm>
            <a:custGeom>
              <a:rect b="b" l="l" r="r" t="t"/>
              <a:pathLst>
                <a:path extrusionOk="0" h="739" w="5643">
                  <a:moveTo>
                    <a:pt x="158" y="1"/>
                  </a:moveTo>
                  <a:cubicBezTo>
                    <a:pt x="47" y="1"/>
                    <a:pt x="0" y="171"/>
                    <a:pt x="122" y="202"/>
                  </a:cubicBezTo>
                  <a:cubicBezTo>
                    <a:pt x="1476" y="559"/>
                    <a:pt x="2890" y="738"/>
                    <a:pt x="4302" y="738"/>
                  </a:cubicBezTo>
                  <a:cubicBezTo>
                    <a:pt x="4706" y="738"/>
                    <a:pt x="5109" y="724"/>
                    <a:pt x="5511" y="694"/>
                  </a:cubicBezTo>
                  <a:cubicBezTo>
                    <a:pt x="5642" y="694"/>
                    <a:pt x="5642" y="497"/>
                    <a:pt x="5511" y="497"/>
                  </a:cubicBezTo>
                  <a:cubicBezTo>
                    <a:pt x="5109" y="527"/>
                    <a:pt x="4709" y="541"/>
                    <a:pt x="4311" y="541"/>
                  </a:cubicBezTo>
                  <a:cubicBezTo>
                    <a:pt x="2916" y="541"/>
                    <a:pt x="1542" y="362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38"/>
            <p:cNvSpPr/>
            <p:nvPr/>
          </p:nvSpPr>
          <p:spPr>
            <a:xfrm flipH="1">
              <a:off x="8164725" y="4666025"/>
              <a:ext cx="81925" cy="12250"/>
            </a:xfrm>
            <a:custGeom>
              <a:rect b="b" l="l" r="r" t="t"/>
              <a:pathLst>
                <a:path extrusionOk="0" h="490" w="3277">
                  <a:moveTo>
                    <a:pt x="159" y="0"/>
                  </a:moveTo>
                  <a:cubicBezTo>
                    <a:pt x="47" y="0"/>
                    <a:pt x="1" y="171"/>
                    <a:pt x="122" y="201"/>
                  </a:cubicBezTo>
                  <a:cubicBezTo>
                    <a:pt x="814" y="386"/>
                    <a:pt x="1521" y="489"/>
                    <a:pt x="2234" y="489"/>
                  </a:cubicBezTo>
                  <a:cubicBezTo>
                    <a:pt x="2537" y="489"/>
                    <a:pt x="2841" y="470"/>
                    <a:pt x="3145" y="431"/>
                  </a:cubicBezTo>
                  <a:cubicBezTo>
                    <a:pt x="3268" y="431"/>
                    <a:pt x="3276" y="231"/>
                    <a:pt x="3170" y="231"/>
                  </a:cubicBezTo>
                  <a:cubicBezTo>
                    <a:pt x="3162" y="231"/>
                    <a:pt x="3154" y="232"/>
                    <a:pt x="3145" y="234"/>
                  </a:cubicBezTo>
                  <a:cubicBezTo>
                    <a:pt x="2851" y="273"/>
                    <a:pt x="2554" y="292"/>
                    <a:pt x="2256" y="292"/>
                  </a:cubicBezTo>
                  <a:cubicBezTo>
                    <a:pt x="1557" y="292"/>
                    <a:pt x="856" y="188"/>
                    <a:pt x="188" y="4"/>
                  </a:cubicBezTo>
                  <a:cubicBezTo>
                    <a:pt x="178" y="2"/>
                    <a:pt x="168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38"/>
            <p:cNvSpPr/>
            <p:nvPr/>
          </p:nvSpPr>
          <p:spPr>
            <a:xfrm flipH="1">
              <a:off x="8402425" y="4829850"/>
              <a:ext cx="77275" cy="60675"/>
            </a:xfrm>
            <a:custGeom>
              <a:rect b="b" l="l" r="r" t="t"/>
              <a:pathLst>
                <a:path extrusionOk="0" h="2427" w="3091">
                  <a:moveTo>
                    <a:pt x="144" y="1"/>
                  </a:moveTo>
                  <a:cubicBezTo>
                    <a:pt x="67" y="1"/>
                    <a:pt x="0" y="86"/>
                    <a:pt x="46" y="155"/>
                  </a:cubicBezTo>
                  <a:lnTo>
                    <a:pt x="46" y="122"/>
                  </a:lnTo>
                  <a:cubicBezTo>
                    <a:pt x="802" y="1108"/>
                    <a:pt x="1755" y="1896"/>
                    <a:pt x="2872" y="2422"/>
                  </a:cubicBezTo>
                  <a:cubicBezTo>
                    <a:pt x="2884" y="2425"/>
                    <a:pt x="2895" y="2426"/>
                    <a:pt x="2906" y="2426"/>
                  </a:cubicBezTo>
                  <a:cubicBezTo>
                    <a:pt x="3019" y="2426"/>
                    <a:pt x="3090" y="2285"/>
                    <a:pt x="2971" y="2225"/>
                  </a:cubicBezTo>
                  <a:cubicBezTo>
                    <a:pt x="1886" y="1732"/>
                    <a:pt x="966" y="976"/>
                    <a:pt x="243" y="56"/>
                  </a:cubicBezTo>
                  <a:cubicBezTo>
                    <a:pt x="214" y="16"/>
                    <a:pt x="178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38"/>
            <p:cNvSpPr/>
            <p:nvPr/>
          </p:nvSpPr>
          <p:spPr>
            <a:xfrm flipH="1">
              <a:off x="8414750" y="4799250"/>
              <a:ext cx="53400" cy="39525"/>
            </a:xfrm>
            <a:custGeom>
              <a:rect b="b" l="l" r="r" t="t"/>
              <a:pathLst>
                <a:path extrusionOk="0" h="1581" w="2136">
                  <a:moveTo>
                    <a:pt x="154" y="1"/>
                  </a:moveTo>
                  <a:cubicBezTo>
                    <a:pt x="83" y="1"/>
                    <a:pt x="0" y="112"/>
                    <a:pt x="77" y="163"/>
                  </a:cubicBezTo>
                  <a:lnTo>
                    <a:pt x="77" y="196"/>
                  </a:lnTo>
                  <a:cubicBezTo>
                    <a:pt x="603" y="754"/>
                    <a:pt x="1227" y="1214"/>
                    <a:pt x="1917" y="1576"/>
                  </a:cubicBezTo>
                  <a:cubicBezTo>
                    <a:pt x="1926" y="1579"/>
                    <a:pt x="1935" y="1580"/>
                    <a:pt x="1944" y="1580"/>
                  </a:cubicBezTo>
                  <a:cubicBezTo>
                    <a:pt x="2037" y="1580"/>
                    <a:pt x="2135" y="1438"/>
                    <a:pt x="2016" y="1379"/>
                  </a:cubicBezTo>
                  <a:cubicBezTo>
                    <a:pt x="1359" y="1050"/>
                    <a:pt x="734" y="590"/>
                    <a:pt x="208" y="31"/>
                  </a:cubicBezTo>
                  <a:cubicBezTo>
                    <a:pt x="194" y="9"/>
                    <a:pt x="175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38"/>
            <p:cNvSpPr/>
            <p:nvPr/>
          </p:nvSpPr>
          <p:spPr>
            <a:xfrm flipH="1">
              <a:off x="8405725" y="4792775"/>
              <a:ext cx="52650" cy="27925"/>
            </a:xfrm>
            <a:custGeom>
              <a:rect b="b" l="l" r="r" t="t"/>
              <a:pathLst>
                <a:path extrusionOk="0" h="1117" w="2106">
                  <a:moveTo>
                    <a:pt x="123" y="0"/>
                  </a:moveTo>
                  <a:cubicBezTo>
                    <a:pt x="50" y="0"/>
                    <a:pt x="1" y="139"/>
                    <a:pt x="80" y="192"/>
                  </a:cubicBezTo>
                  <a:cubicBezTo>
                    <a:pt x="639" y="619"/>
                    <a:pt x="1263" y="915"/>
                    <a:pt x="1953" y="1112"/>
                  </a:cubicBezTo>
                  <a:cubicBezTo>
                    <a:pt x="1962" y="1115"/>
                    <a:pt x="1971" y="1116"/>
                    <a:pt x="1979" y="1116"/>
                  </a:cubicBezTo>
                  <a:cubicBezTo>
                    <a:pt x="2062" y="1116"/>
                    <a:pt x="2106" y="974"/>
                    <a:pt x="1986" y="915"/>
                  </a:cubicBezTo>
                  <a:cubicBezTo>
                    <a:pt x="1329" y="717"/>
                    <a:pt x="738" y="422"/>
                    <a:pt x="179" y="27"/>
                  </a:cubicBezTo>
                  <a:cubicBezTo>
                    <a:pt x="160" y="8"/>
                    <a:pt x="141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38"/>
            <p:cNvSpPr/>
            <p:nvPr/>
          </p:nvSpPr>
          <p:spPr>
            <a:xfrm flipH="1">
              <a:off x="8094800" y="4736575"/>
              <a:ext cx="106650" cy="85750"/>
            </a:xfrm>
            <a:custGeom>
              <a:rect b="b" l="l" r="r" t="t"/>
              <a:pathLst>
                <a:path extrusionOk="0" h="3430" w="4266">
                  <a:moveTo>
                    <a:pt x="4113" y="0"/>
                  </a:moveTo>
                  <a:cubicBezTo>
                    <a:pt x="4082" y="0"/>
                    <a:pt x="4051" y="12"/>
                    <a:pt x="4032" y="41"/>
                  </a:cubicBezTo>
                  <a:cubicBezTo>
                    <a:pt x="3046" y="1454"/>
                    <a:pt x="1699" y="2538"/>
                    <a:pt x="121" y="3228"/>
                  </a:cubicBezTo>
                  <a:cubicBezTo>
                    <a:pt x="0" y="3259"/>
                    <a:pt x="47" y="3429"/>
                    <a:pt x="132" y="3429"/>
                  </a:cubicBezTo>
                  <a:cubicBezTo>
                    <a:pt x="139" y="3429"/>
                    <a:pt x="147" y="3428"/>
                    <a:pt x="154" y="3426"/>
                  </a:cubicBezTo>
                  <a:cubicBezTo>
                    <a:pt x="1797" y="2735"/>
                    <a:pt x="3210" y="1585"/>
                    <a:pt x="4196" y="139"/>
                  </a:cubicBezTo>
                  <a:cubicBezTo>
                    <a:pt x="4266" y="70"/>
                    <a:pt x="4188" y="0"/>
                    <a:pt x="411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38"/>
            <p:cNvSpPr/>
            <p:nvPr/>
          </p:nvSpPr>
          <p:spPr>
            <a:xfrm flipH="1">
              <a:off x="8076400" y="4767125"/>
              <a:ext cx="115200" cy="76550"/>
            </a:xfrm>
            <a:custGeom>
              <a:rect b="b" l="l" r="r" t="t"/>
              <a:pathLst>
                <a:path extrusionOk="0" h="3062" w="4608">
                  <a:moveTo>
                    <a:pt x="4468" y="0"/>
                  </a:moveTo>
                  <a:cubicBezTo>
                    <a:pt x="4444" y="0"/>
                    <a:pt x="4418" y="11"/>
                    <a:pt x="4394" y="35"/>
                  </a:cubicBezTo>
                  <a:cubicBezTo>
                    <a:pt x="3309" y="1415"/>
                    <a:pt x="1798" y="2401"/>
                    <a:pt x="122" y="2861"/>
                  </a:cubicBezTo>
                  <a:cubicBezTo>
                    <a:pt x="0" y="2891"/>
                    <a:pt x="47" y="3062"/>
                    <a:pt x="133" y="3062"/>
                  </a:cubicBezTo>
                  <a:cubicBezTo>
                    <a:pt x="140" y="3062"/>
                    <a:pt x="147" y="3060"/>
                    <a:pt x="155" y="3058"/>
                  </a:cubicBezTo>
                  <a:cubicBezTo>
                    <a:pt x="1896" y="2598"/>
                    <a:pt x="3441" y="1579"/>
                    <a:pt x="4558" y="199"/>
                  </a:cubicBezTo>
                  <a:cubicBezTo>
                    <a:pt x="4608" y="100"/>
                    <a:pt x="4545" y="0"/>
                    <a:pt x="44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38"/>
            <p:cNvSpPr/>
            <p:nvPr/>
          </p:nvSpPr>
          <p:spPr>
            <a:xfrm flipH="1">
              <a:off x="8097075" y="4821425"/>
              <a:ext cx="83900" cy="51825"/>
            </a:xfrm>
            <a:custGeom>
              <a:rect b="b" l="l" r="r" t="t"/>
              <a:pathLst>
                <a:path extrusionOk="0" h="2073" w="3356">
                  <a:moveTo>
                    <a:pt x="3186" y="1"/>
                  </a:moveTo>
                  <a:cubicBezTo>
                    <a:pt x="3161" y="1"/>
                    <a:pt x="3136" y="10"/>
                    <a:pt x="3114" y="32"/>
                  </a:cubicBezTo>
                  <a:cubicBezTo>
                    <a:pt x="2227" y="820"/>
                    <a:pt x="1208" y="1445"/>
                    <a:pt x="91" y="1872"/>
                  </a:cubicBezTo>
                  <a:cubicBezTo>
                    <a:pt x="0" y="1902"/>
                    <a:pt x="21" y="2073"/>
                    <a:pt x="128" y="2073"/>
                  </a:cubicBezTo>
                  <a:cubicBezTo>
                    <a:pt x="137" y="2073"/>
                    <a:pt x="147" y="2071"/>
                    <a:pt x="157" y="2069"/>
                  </a:cubicBezTo>
                  <a:cubicBezTo>
                    <a:pt x="1307" y="1609"/>
                    <a:pt x="2358" y="984"/>
                    <a:pt x="3278" y="163"/>
                  </a:cubicBezTo>
                  <a:cubicBezTo>
                    <a:pt x="3355" y="112"/>
                    <a:pt x="3273" y="1"/>
                    <a:pt x="318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38"/>
            <p:cNvSpPr/>
            <p:nvPr/>
          </p:nvSpPr>
          <p:spPr>
            <a:xfrm flipH="1">
              <a:off x="8708075" y="4722600"/>
              <a:ext cx="117500" cy="92575"/>
            </a:xfrm>
            <a:custGeom>
              <a:rect b="b" l="l" r="r" t="t"/>
              <a:pathLst>
                <a:path extrusionOk="0" h="3703" w="4700">
                  <a:moveTo>
                    <a:pt x="162" y="0"/>
                  </a:moveTo>
                  <a:cubicBezTo>
                    <a:pt x="85" y="0"/>
                    <a:pt x="0" y="70"/>
                    <a:pt x="47" y="140"/>
                  </a:cubicBezTo>
                  <a:cubicBezTo>
                    <a:pt x="1197" y="1717"/>
                    <a:pt x="2741" y="2933"/>
                    <a:pt x="4516" y="3689"/>
                  </a:cubicBezTo>
                  <a:cubicBezTo>
                    <a:pt x="4530" y="3698"/>
                    <a:pt x="4544" y="3702"/>
                    <a:pt x="4557" y="3702"/>
                  </a:cubicBezTo>
                  <a:cubicBezTo>
                    <a:pt x="4638" y="3702"/>
                    <a:pt x="4699" y="3553"/>
                    <a:pt x="4615" y="3524"/>
                  </a:cubicBezTo>
                  <a:cubicBezTo>
                    <a:pt x="2873" y="2769"/>
                    <a:pt x="1361" y="1586"/>
                    <a:pt x="244" y="41"/>
                  </a:cubicBezTo>
                  <a:cubicBezTo>
                    <a:pt x="225" y="12"/>
                    <a:pt x="194" y="0"/>
                    <a:pt x="16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38"/>
            <p:cNvSpPr/>
            <p:nvPr/>
          </p:nvSpPr>
          <p:spPr>
            <a:xfrm flipH="1">
              <a:off x="8739425" y="4692400"/>
              <a:ext cx="81700" cy="87775"/>
            </a:xfrm>
            <a:custGeom>
              <a:rect b="b" l="l" r="r" t="t"/>
              <a:pathLst>
                <a:path extrusionOk="0" h="3511" w="3268">
                  <a:moveTo>
                    <a:pt x="115" y="1"/>
                  </a:moveTo>
                  <a:cubicBezTo>
                    <a:pt x="58" y="1"/>
                    <a:pt x="0" y="33"/>
                    <a:pt x="0" y="99"/>
                  </a:cubicBezTo>
                  <a:cubicBezTo>
                    <a:pt x="66" y="461"/>
                    <a:pt x="230" y="756"/>
                    <a:pt x="493" y="1019"/>
                  </a:cubicBezTo>
                  <a:cubicBezTo>
                    <a:pt x="756" y="1315"/>
                    <a:pt x="1019" y="1644"/>
                    <a:pt x="1315" y="1906"/>
                  </a:cubicBezTo>
                  <a:cubicBezTo>
                    <a:pt x="1841" y="2498"/>
                    <a:pt x="2432" y="3024"/>
                    <a:pt x="3089" y="3484"/>
                  </a:cubicBezTo>
                  <a:cubicBezTo>
                    <a:pt x="3108" y="3503"/>
                    <a:pt x="3127" y="3511"/>
                    <a:pt x="3145" y="3511"/>
                  </a:cubicBezTo>
                  <a:cubicBezTo>
                    <a:pt x="3219" y="3511"/>
                    <a:pt x="3267" y="3372"/>
                    <a:pt x="3188" y="3319"/>
                  </a:cubicBezTo>
                  <a:cubicBezTo>
                    <a:pt x="2596" y="2859"/>
                    <a:pt x="2038" y="2367"/>
                    <a:pt x="1545" y="1841"/>
                  </a:cubicBezTo>
                  <a:cubicBezTo>
                    <a:pt x="1282" y="1578"/>
                    <a:pt x="1052" y="1315"/>
                    <a:pt x="822" y="1052"/>
                  </a:cubicBezTo>
                  <a:cubicBezTo>
                    <a:pt x="690" y="921"/>
                    <a:pt x="592" y="756"/>
                    <a:pt x="460" y="625"/>
                  </a:cubicBezTo>
                  <a:cubicBezTo>
                    <a:pt x="329" y="461"/>
                    <a:pt x="230" y="296"/>
                    <a:pt x="230" y="99"/>
                  </a:cubicBezTo>
                  <a:cubicBezTo>
                    <a:pt x="230" y="33"/>
                    <a:pt x="173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38"/>
            <p:cNvSpPr/>
            <p:nvPr/>
          </p:nvSpPr>
          <p:spPr>
            <a:xfrm flipH="1">
              <a:off x="8738775" y="4696300"/>
              <a:ext cx="54175" cy="55125"/>
            </a:xfrm>
            <a:custGeom>
              <a:rect b="b" l="l" r="r" t="t"/>
              <a:pathLst>
                <a:path extrusionOk="0" h="2205" w="2167">
                  <a:moveTo>
                    <a:pt x="131" y="1"/>
                  </a:moveTo>
                  <a:cubicBezTo>
                    <a:pt x="59" y="1"/>
                    <a:pt x="0" y="71"/>
                    <a:pt x="23" y="140"/>
                  </a:cubicBezTo>
                  <a:cubicBezTo>
                    <a:pt x="516" y="962"/>
                    <a:pt x="1174" y="1652"/>
                    <a:pt x="1962" y="2178"/>
                  </a:cubicBezTo>
                  <a:cubicBezTo>
                    <a:pt x="1981" y="2197"/>
                    <a:pt x="2002" y="2205"/>
                    <a:pt x="2021" y="2205"/>
                  </a:cubicBezTo>
                  <a:cubicBezTo>
                    <a:pt x="2102" y="2205"/>
                    <a:pt x="2167" y="2066"/>
                    <a:pt x="2061" y="2013"/>
                  </a:cubicBezTo>
                  <a:cubicBezTo>
                    <a:pt x="1305" y="1488"/>
                    <a:pt x="681" y="830"/>
                    <a:pt x="221" y="42"/>
                  </a:cubicBezTo>
                  <a:cubicBezTo>
                    <a:pt x="192" y="13"/>
                    <a:pt x="160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38"/>
            <p:cNvSpPr/>
            <p:nvPr/>
          </p:nvSpPr>
          <p:spPr>
            <a:xfrm flipH="1">
              <a:off x="8742250" y="4705750"/>
              <a:ext cx="22200" cy="17700"/>
            </a:xfrm>
            <a:custGeom>
              <a:rect b="b" l="l" r="r" t="t"/>
              <a:pathLst>
                <a:path extrusionOk="0" h="708" w="888">
                  <a:moveTo>
                    <a:pt x="132" y="1"/>
                  </a:moveTo>
                  <a:cubicBezTo>
                    <a:pt x="108" y="1"/>
                    <a:pt x="83" y="9"/>
                    <a:pt x="66" y="25"/>
                  </a:cubicBezTo>
                  <a:cubicBezTo>
                    <a:pt x="1" y="58"/>
                    <a:pt x="1" y="124"/>
                    <a:pt x="66" y="157"/>
                  </a:cubicBezTo>
                  <a:lnTo>
                    <a:pt x="691" y="682"/>
                  </a:lnTo>
                  <a:cubicBezTo>
                    <a:pt x="707" y="699"/>
                    <a:pt x="732" y="707"/>
                    <a:pt x="757" y="707"/>
                  </a:cubicBezTo>
                  <a:cubicBezTo>
                    <a:pt x="781" y="707"/>
                    <a:pt x="806" y="699"/>
                    <a:pt x="822" y="682"/>
                  </a:cubicBezTo>
                  <a:cubicBezTo>
                    <a:pt x="888" y="650"/>
                    <a:pt x="888" y="584"/>
                    <a:pt x="822" y="551"/>
                  </a:cubicBezTo>
                  <a:lnTo>
                    <a:pt x="198" y="25"/>
                  </a:lnTo>
                  <a:cubicBezTo>
                    <a:pt x="181" y="9"/>
                    <a:pt x="157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38"/>
            <p:cNvSpPr/>
            <p:nvPr/>
          </p:nvSpPr>
          <p:spPr>
            <a:xfrm flipH="1">
              <a:off x="8503175" y="4815625"/>
              <a:ext cx="139500" cy="29150"/>
            </a:xfrm>
            <a:custGeom>
              <a:rect b="b" l="l" r="r" t="t"/>
              <a:pathLst>
                <a:path extrusionOk="0" h="1166" w="5580">
                  <a:moveTo>
                    <a:pt x="5415" y="1"/>
                  </a:moveTo>
                  <a:cubicBezTo>
                    <a:pt x="4086" y="358"/>
                    <a:pt x="2717" y="955"/>
                    <a:pt x="1340" y="955"/>
                  </a:cubicBezTo>
                  <a:cubicBezTo>
                    <a:pt x="946" y="955"/>
                    <a:pt x="552" y="906"/>
                    <a:pt x="157" y="789"/>
                  </a:cubicBezTo>
                  <a:cubicBezTo>
                    <a:pt x="147" y="787"/>
                    <a:pt x="138" y="786"/>
                    <a:pt x="129" y="786"/>
                  </a:cubicBezTo>
                  <a:cubicBezTo>
                    <a:pt x="22" y="786"/>
                    <a:pt x="1" y="956"/>
                    <a:pt x="92" y="986"/>
                  </a:cubicBezTo>
                  <a:lnTo>
                    <a:pt x="124" y="986"/>
                  </a:lnTo>
                  <a:cubicBezTo>
                    <a:pt x="534" y="1113"/>
                    <a:pt x="943" y="1165"/>
                    <a:pt x="1351" y="1165"/>
                  </a:cubicBezTo>
                  <a:cubicBezTo>
                    <a:pt x="2745" y="1165"/>
                    <a:pt x="4126" y="554"/>
                    <a:pt x="5448" y="198"/>
                  </a:cubicBezTo>
                  <a:cubicBezTo>
                    <a:pt x="5579" y="165"/>
                    <a:pt x="5514" y="1"/>
                    <a:pt x="54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38"/>
            <p:cNvSpPr/>
            <p:nvPr/>
          </p:nvSpPr>
          <p:spPr>
            <a:xfrm flipH="1">
              <a:off x="8510150" y="4791425"/>
              <a:ext cx="64525" cy="19300"/>
            </a:xfrm>
            <a:custGeom>
              <a:rect b="b" l="l" r="r" t="t"/>
              <a:pathLst>
                <a:path extrusionOk="0" h="772" w="2581">
                  <a:moveTo>
                    <a:pt x="2446" y="0"/>
                  </a:moveTo>
                  <a:cubicBezTo>
                    <a:pt x="2431" y="0"/>
                    <a:pt x="2415" y="5"/>
                    <a:pt x="2399" y="16"/>
                  </a:cubicBezTo>
                  <a:cubicBezTo>
                    <a:pt x="1709" y="377"/>
                    <a:pt x="921" y="574"/>
                    <a:pt x="165" y="574"/>
                  </a:cubicBezTo>
                  <a:cubicBezTo>
                    <a:pt x="0" y="574"/>
                    <a:pt x="0" y="771"/>
                    <a:pt x="165" y="771"/>
                  </a:cubicBezTo>
                  <a:cubicBezTo>
                    <a:pt x="953" y="771"/>
                    <a:pt x="1775" y="574"/>
                    <a:pt x="2498" y="180"/>
                  </a:cubicBezTo>
                  <a:cubicBezTo>
                    <a:pt x="2580" y="125"/>
                    <a:pt x="2525" y="0"/>
                    <a:pt x="244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38"/>
            <p:cNvSpPr/>
            <p:nvPr/>
          </p:nvSpPr>
          <p:spPr>
            <a:xfrm flipH="1">
              <a:off x="8903600" y="4495925"/>
              <a:ext cx="95475" cy="130300"/>
            </a:xfrm>
            <a:custGeom>
              <a:rect b="b" l="l" r="r" t="t"/>
              <a:pathLst>
                <a:path extrusionOk="0" h="5212" w="3819">
                  <a:moveTo>
                    <a:pt x="145" y="0"/>
                  </a:moveTo>
                  <a:cubicBezTo>
                    <a:pt x="80" y="0"/>
                    <a:pt x="0" y="56"/>
                    <a:pt x="21" y="137"/>
                  </a:cubicBezTo>
                  <a:lnTo>
                    <a:pt x="21" y="105"/>
                  </a:lnTo>
                  <a:cubicBezTo>
                    <a:pt x="513" y="2208"/>
                    <a:pt x="1828" y="4015"/>
                    <a:pt x="3635" y="5198"/>
                  </a:cubicBezTo>
                  <a:cubicBezTo>
                    <a:pt x="3649" y="5207"/>
                    <a:pt x="3663" y="5211"/>
                    <a:pt x="3676" y="5211"/>
                  </a:cubicBezTo>
                  <a:cubicBezTo>
                    <a:pt x="3757" y="5211"/>
                    <a:pt x="3819" y="5057"/>
                    <a:pt x="3734" y="5001"/>
                  </a:cubicBezTo>
                  <a:cubicBezTo>
                    <a:pt x="1959" y="3883"/>
                    <a:pt x="711" y="2109"/>
                    <a:pt x="218" y="72"/>
                  </a:cubicBezTo>
                  <a:cubicBezTo>
                    <a:pt x="218" y="21"/>
                    <a:pt x="184" y="0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38"/>
            <p:cNvSpPr/>
            <p:nvPr/>
          </p:nvSpPr>
          <p:spPr>
            <a:xfrm flipH="1">
              <a:off x="8884825" y="4552600"/>
              <a:ext cx="58400" cy="57200"/>
            </a:xfrm>
            <a:custGeom>
              <a:rect b="b" l="l" r="r" t="t"/>
              <a:pathLst>
                <a:path extrusionOk="0" h="2288" w="2336">
                  <a:moveTo>
                    <a:pt x="131" y="0"/>
                  </a:moveTo>
                  <a:cubicBezTo>
                    <a:pt x="68" y="0"/>
                    <a:pt x="1" y="57"/>
                    <a:pt x="21" y="138"/>
                  </a:cubicBezTo>
                  <a:cubicBezTo>
                    <a:pt x="415" y="1091"/>
                    <a:pt x="1171" y="1847"/>
                    <a:pt x="2124" y="2274"/>
                  </a:cubicBezTo>
                  <a:cubicBezTo>
                    <a:pt x="2143" y="2283"/>
                    <a:pt x="2161" y="2287"/>
                    <a:pt x="2177" y="2287"/>
                  </a:cubicBezTo>
                  <a:cubicBezTo>
                    <a:pt x="2279" y="2287"/>
                    <a:pt x="2336" y="2138"/>
                    <a:pt x="2223" y="2109"/>
                  </a:cubicBezTo>
                  <a:cubicBezTo>
                    <a:pt x="1335" y="1715"/>
                    <a:pt x="613" y="992"/>
                    <a:pt x="218" y="72"/>
                  </a:cubicBezTo>
                  <a:cubicBezTo>
                    <a:pt x="206" y="22"/>
                    <a:pt x="169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38"/>
            <p:cNvSpPr/>
            <p:nvPr/>
          </p:nvSpPr>
          <p:spPr>
            <a:xfrm flipH="1">
              <a:off x="8886825" y="4572050"/>
              <a:ext cx="27125" cy="20500"/>
            </a:xfrm>
            <a:custGeom>
              <a:rect b="b" l="l" r="r" t="t"/>
              <a:pathLst>
                <a:path extrusionOk="0" h="820" w="1085">
                  <a:moveTo>
                    <a:pt x="132" y="1"/>
                  </a:moveTo>
                  <a:cubicBezTo>
                    <a:pt x="107" y="1"/>
                    <a:pt x="82" y="17"/>
                    <a:pt x="66" y="50"/>
                  </a:cubicBezTo>
                  <a:cubicBezTo>
                    <a:pt x="0" y="83"/>
                    <a:pt x="0" y="148"/>
                    <a:pt x="66" y="181"/>
                  </a:cubicBezTo>
                  <a:lnTo>
                    <a:pt x="99" y="181"/>
                  </a:lnTo>
                  <a:cubicBezTo>
                    <a:pt x="329" y="444"/>
                    <a:pt x="592" y="641"/>
                    <a:pt x="920" y="806"/>
                  </a:cubicBezTo>
                  <a:cubicBezTo>
                    <a:pt x="930" y="815"/>
                    <a:pt x="942" y="819"/>
                    <a:pt x="956" y="819"/>
                  </a:cubicBezTo>
                  <a:cubicBezTo>
                    <a:pt x="989" y="819"/>
                    <a:pt x="1028" y="796"/>
                    <a:pt x="1052" y="773"/>
                  </a:cubicBezTo>
                  <a:cubicBezTo>
                    <a:pt x="1085" y="740"/>
                    <a:pt x="1085" y="674"/>
                    <a:pt x="1019" y="641"/>
                  </a:cubicBezTo>
                  <a:cubicBezTo>
                    <a:pt x="723" y="477"/>
                    <a:pt x="427" y="280"/>
                    <a:pt x="197" y="50"/>
                  </a:cubicBezTo>
                  <a:cubicBezTo>
                    <a:pt x="181" y="17"/>
                    <a:pt x="15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38"/>
            <p:cNvSpPr/>
            <p:nvPr/>
          </p:nvSpPr>
          <p:spPr>
            <a:xfrm flipH="1">
              <a:off x="8840000" y="4348325"/>
              <a:ext cx="103000" cy="45825"/>
            </a:xfrm>
            <a:custGeom>
              <a:rect b="b" l="l" r="r" t="t"/>
              <a:pathLst>
                <a:path extrusionOk="0" h="1833" w="4120">
                  <a:moveTo>
                    <a:pt x="3501" y="1"/>
                  </a:moveTo>
                  <a:cubicBezTo>
                    <a:pt x="2190" y="1"/>
                    <a:pt x="926" y="585"/>
                    <a:pt x="78" y="1638"/>
                  </a:cubicBezTo>
                  <a:cubicBezTo>
                    <a:pt x="1" y="1715"/>
                    <a:pt x="85" y="1833"/>
                    <a:pt x="156" y="1833"/>
                  </a:cubicBezTo>
                  <a:cubicBezTo>
                    <a:pt x="176" y="1833"/>
                    <a:pt x="195" y="1824"/>
                    <a:pt x="209" y="1802"/>
                  </a:cubicBezTo>
                  <a:cubicBezTo>
                    <a:pt x="1012" y="799"/>
                    <a:pt x="2190" y="221"/>
                    <a:pt x="3438" y="221"/>
                  </a:cubicBezTo>
                  <a:cubicBezTo>
                    <a:pt x="3620" y="221"/>
                    <a:pt x="3804" y="233"/>
                    <a:pt x="3988" y="258"/>
                  </a:cubicBezTo>
                  <a:cubicBezTo>
                    <a:pt x="4120" y="258"/>
                    <a:pt x="4120" y="61"/>
                    <a:pt x="3988" y="28"/>
                  </a:cubicBezTo>
                  <a:cubicBezTo>
                    <a:pt x="3825" y="10"/>
                    <a:pt x="3663" y="1"/>
                    <a:pt x="35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38"/>
            <p:cNvSpPr/>
            <p:nvPr/>
          </p:nvSpPr>
          <p:spPr>
            <a:xfrm flipH="1">
              <a:off x="8796450" y="4367075"/>
              <a:ext cx="76175" cy="17375"/>
            </a:xfrm>
            <a:custGeom>
              <a:rect b="b" l="l" r="r" t="t"/>
              <a:pathLst>
                <a:path extrusionOk="0" h="695" w="3047">
                  <a:moveTo>
                    <a:pt x="2915" y="1"/>
                  </a:moveTo>
                  <a:cubicBezTo>
                    <a:pt x="1995" y="34"/>
                    <a:pt x="1042" y="198"/>
                    <a:pt x="122" y="494"/>
                  </a:cubicBezTo>
                  <a:cubicBezTo>
                    <a:pt x="0" y="524"/>
                    <a:pt x="47" y="695"/>
                    <a:pt x="158" y="695"/>
                  </a:cubicBezTo>
                  <a:cubicBezTo>
                    <a:pt x="168" y="695"/>
                    <a:pt x="177" y="693"/>
                    <a:pt x="187" y="691"/>
                  </a:cubicBezTo>
                  <a:cubicBezTo>
                    <a:pt x="1075" y="395"/>
                    <a:pt x="1995" y="231"/>
                    <a:pt x="2915" y="231"/>
                  </a:cubicBezTo>
                  <a:cubicBezTo>
                    <a:pt x="3046" y="231"/>
                    <a:pt x="3046" y="1"/>
                    <a:pt x="29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38"/>
            <p:cNvSpPr/>
            <p:nvPr/>
          </p:nvSpPr>
          <p:spPr>
            <a:xfrm flipH="1">
              <a:off x="8732050" y="4253575"/>
              <a:ext cx="23350" cy="113275"/>
            </a:xfrm>
            <a:custGeom>
              <a:rect b="b" l="l" r="r" t="t"/>
              <a:pathLst>
                <a:path extrusionOk="0" h="4531" w="934">
                  <a:moveTo>
                    <a:pt x="679" y="0"/>
                  </a:moveTo>
                  <a:cubicBezTo>
                    <a:pt x="641" y="0"/>
                    <a:pt x="604" y="22"/>
                    <a:pt x="592" y="72"/>
                  </a:cubicBezTo>
                  <a:cubicBezTo>
                    <a:pt x="0" y="1485"/>
                    <a:pt x="66" y="3095"/>
                    <a:pt x="723" y="4475"/>
                  </a:cubicBezTo>
                  <a:cubicBezTo>
                    <a:pt x="743" y="4515"/>
                    <a:pt x="772" y="4530"/>
                    <a:pt x="800" y="4530"/>
                  </a:cubicBezTo>
                  <a:cubicBezTo>
                    <a:pt x="867" y="4530"/>
                    <a:pt x="933" y="4446"/>
                    <a:pt x="887" y="4377"/>
                  </a:cubicBezTo>
                  <a:cubicBezTo>
                    <a:pt x="263" y="3029"/>
                    <a:pt x="230" y="1485"/>
                    <a:pt x="789" y="138"/>
                  </a:cubicBezTo>
                  <a:cubicBezTo>
                    <a:pt x="809" y="56"/>
                    <a:pt x="742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38"/>
            <p:cNvSpPr/>
            <p:nvPr/>
          </p:nvSpPr>
          <p:spPr>
            <a:xfrm flipH="1">
              <a:off x="8714625" y="4266725"/>
              <a:ext cx="16125" cy="87400"/>
            </a:xfrm>
            <a:custGeom>
              <a:rect b="b" l="l" r="r" t="t"/>
              <a:pathLst>
                <a:path extrusionOk="0" h="3496" w="645">
                  <a:moveTo>
                    <a:pt x="515" y="0"/>
                  </a:moveTo>
                  <a:cubicBezTo>
                    <a:pt x="476" y="0"/>
                    <a:pt x="440" y="21"/>
                    <a:pt x="427" y="72"/>
                  </a:cubicBezTo>
                  <a:cubicBezTo>
                    <a:pt x="99" y="1156"/>
                    <a:pt x="0" y="2306"/>
                    <a:pt x="230" y="3423"/>
                  </a:cubicBezTo>
                  <a:cubicBezTo>
                    <a:pt x="243" y="3474"/>
                    <a:pt x="279" y="3495"/>
                    <a:pt x="318" y="3495"/>
                  </a:cubicBezTo>
                  <a:cubicBezTo>
                    <a:pt x="380" y="3495"/>
                    <a:pt x="448" y="3439"/>
                    <a:pt x="427" y="3358"/>
                  </a:cubicBezTo>
                  <a:cubicBezTo>
                    <a:pt x="230" y="2273"/>
                    <a:pt x="296" y="1156"/>
                    <a:pt x="624" y="137"/>
                  </a:cubicBezTo>
                  <a:cubicBezTo>
                    <a:pt x="645" y="56"/>
                    <a:pt x="577" y="0"/>
                    <a:pt x="51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38"/>
            <p:cNvSpPr/>
            <p:nvPr/>
          </p:nvSpPr>
          <p:spPr>
            <a:xfrm flipH="1">
              <a:off x="8685225" y="4300350"/>
              <a:ext cx="18425" cy="51300"/>
            </a:xfrm>
            <a:custGeom>
              <a:rect b="b" l="l" r="r" t="t"/>
              <a:pathLst>
                <a:path extrusionOk="0" h="2052" w="737">
                  <a:moveTo>
                    <a:pt x="601" y="0"/>
                  </a:moveTo>
                  <a:cubicBezTo>
                    <a:pt x="573" y="0"/>
                    <a:pt x="545" y="12"/>
                    <a:pt x="526" y="41"/>
                  </a:cubicBezTo>
                  <a:cubicBezTo>
                    <a:pt x="132" y="600"/>
                    <a:pt x="0" y="1290"/>
                    <a:pt x="165" y="1980"/>
                  </a:cubicBezTo>
                  <a:cubicBezTo>
                    <a:pt x="177" y="2030"/>
                    <a:pt x="214" y="2051"/>
                    <a:pt x="252" y="2051"/>
                  </a:cubicBezTo>
                  <a:cubicBezTo>
                    <a:pt x="315" y="2051"/>
                    <a:pt x="382" y="1995"/>
                    <a:pt x="362" y="1914"/>
                  </a:cubicBezTo>
                  <a:cubicBezTo>
                    <a:pt x="230" y="1290"/>
                    <a:pt x="329" y="665"/>
                    <a:pt x="690" y="140"/>
                  </a:cubicBezTo>
                  <a:cubicBezTo>
                    <a:pt x="737" y="70"/>
                    <a:pt x="668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38"/>
            <p:cNvSpPr/>
            <p:nvPr/>
          </p:nvSpPr>
          <p:spPr>
            <a:xfrm flipH="1">
              <a:off x="8488050" y="4150050"/>
              <a:ext cx="113275" cy="24675"/>
            </a:xfrm>
            <a:custGeom>
              <a:rect b="b" l="l" r="r" t="t"/>
              <a:pathLst>
                <a:path extrusionOk="0" h="987" w="4531">
                  <a:moveTo>
                    <a:pt x="1927" y="0"/>
                  </a:moveTo>
                  <a:cubicBezTo>
                    <a:pt x="1311" y="0"/>
                    <a:pt x="693" y="132"/>
                    <a:pt x="114" y="401"/>
                  </a:cubicBezTo>
                  <a:cubicBezTo>
                    <a:pt x="1" y="429"/>
                    <a:pt x="82" y="579"/>
                    <a:pt x="169" y="579"/>
                  </a:cubicBezTo>
                  <a:cubicBezTo>
                    <a:pt x="184" y="579"/>
                    <a:pt x="198" y="575"/>
                    <a:pt x="212" y="565"/>
                  </a:cubicBezTo>
                  <a:cubicBezTo>
                    <a:pt x="759" y="312"/>
                    <a:pt x="1344" y="188"/>
                    <a:pt x="1928" y="188"/>
                  </a:cubicBezTo>
                  <a:cubicBezTo>
                    <a:pt x="2781" y="188"/>
                    <a:pt x="3630" y="452"/>
                    <a:pt x="4352" y="960"/>
                  </a:cubicBezTo>
                  <a:cubicBezTo>
                    <a:pt x="4372" y="979"/>
                    <a:pt x="4391" y="987"/>
                    <a:pt x="4408" y="987"/>
                  </a:cubicBezTo>
                  <a:cubicBezTo>
                    <a:pt x="4482" y="987"/>
                    <a:pt x="4531" y="848"/>
                    <a:pt x="4451" y="795"/>
                  </a:cubicBezTo>
                  <a:cubicBezTo>
                    <a:pt x="3695" y="272"/>
                    <a:pt x="2813" y="0"/>
                    <a:pt x="192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38"/>
            <p:cNvSpPr/>
            <p:nvPr/>
          </p:nvSpPr>
          <p:spPr>
            <a:xfrm flipH="1">
              <a:off x="8490675" y="4183900"/>
              <a:ext cx="70850" cy="26975"/>
            </a:xfrm>
            <a:custGeom>
              <a:rect b="b" l="l" r="r" t="t"/>
              <a:pathLst>
                <a:path extrusionOk="0" h="1079" w="2834">
                  <a:moveTo>
                    <a:pt x="132" y="0"/>
                  </a:moveTo>
                  <a:cubicBezTo>
                    <a:pt x="0" y="0"/>
                    <a:pt x="0" y="197"/>
                    <a:pt x="132" y="197"/>
                  </a:cubicBezTo>
                  <a:cubicBezTo>
                    <a:pt x="1052" y="197"/>
                    <a:pt x="1906" y="526"/>
                    <a:pt x="2629" y="1052"/>
                  </a:cubicBezTo>
                  <a:cubicBezTo>
                    <a:pt x="2648" y="1071"/>
                    <a:pt x="2668" y="1079"/>
                    <a:pt x="2688" y="1079"/>
                  </a:cubicBezTo>
                  <a:cubicBezTo>
                    <a:pt x="2769" y="1079"/>
                    <a:pt x="2834" y="940"/>
                    <a:pt x="2728" y="887"/>
                  </a:cubicBezTo>
                  <a:cubicBezTo>
                    <a:pt x="2005" y="329"/>
                    <a:pt x="1085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38"/>
            <p:cNvSpPr/>
            <p:nvPr/>
          </p:nvSpPr>
          <p:spPr>
            <a:xfrm flipH="1">
              <a:off x="8413300" y="4209850"/>
              <a:ext cx="63275" cy="64175"/>
            </a:xfrm>
            <a:custGeom>
              <a:rect b="b" l="l" r="r" t="t"/>
              <a:pathLst>
                <a:path extrusionOk="0" h="2567" w="2531">
                  <a:moveTo>
                    <a:pt x="143" y="0"/>
                  </a:moveTo>
                  <a:cubicBezTo>
                    <a:pt x="62" y="0"/>
                    <a:pt x="1" y="154"/>
                    <a:pt x="85" y="211"/>
                  </a:cubicBezTo>
                  <a:cubicBezTo>
                    <a:pt x="940" y="835"/>
                    <a:pt x="1696" y="1624"/>
                    <a:pt x="2287" y="2511"/>
                  </a:cubicBezTo>
                  <a:cubicBezTo>
                    <a:pt x="2317" y="2551"/>
                    <a:pt x="2352" y="2566"/>
                    <a:pt x="2386" y="2566"/>
                  </a:cubicBezTo>
                  <a:cubicBezTo>
                    <a:pt x="2464" y="2566"/>
                    <a:pt x="2530" y="2481"/>
                    <a:pt x="2484" y="2412"/>
                  </a:cubicBezTo>
                  <a:cubicBezTo>
                    <a:pt x="1860" y="1492"/>
                    <a:pt x="1104" y="671"/>
                    <a:pt x="184" y="14"/>
                  </a:cubicBezTo>
                  <a:cubicBezTo>
                    <a:pt x="170" y="4"/>
                    <a:pt x="15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38"/>
            <p:cNvSpPr/>
            <p:nvPr/>
          </p:nvSpPr>
          <p:spPr>
            <a:xfrm flipH="1">
              <a:off x="8411725" y="4215050"/>
              <a:ext cx="36850" cy="46450"/>
            </a:xfrm>
            <a:custGeom>
              <a:rect b="b" l="l" r="r" t="t"/>
              <a:pathLst>
                <a:path extrusionOk="0" h="1858" w="1474">
                  <a:moveTo>
                    <a:pt x="138" y="1"/>
                  </a:moveTo>
                  <a:cubicBezTo>
                    <a:pt x="62" y="1"/>
                    <a:pt x="0" y="93"/>
                    <a:pt x="50" y="167"/>
                  </a:cubicBezTo>
                  <a:lnTo>
                    <a:pt x="83" y="167"/>
                  </a:lnTo>
                  <a:cubicBezTo>
                    <a:pt x="510" y="693"/>
                    <a:pt x="937" y="1251"/>
                    <a:pt x="1266" y="1810"/>
                  </a:cubicBezTo>
                  <a:cubicBezTo>
                    <a:pt x="1288" y="1843"/>
                    <a:pt x="1320" y="1858"/>
                    <a:pt x="1352" y="1858"/>
                  </a:cubicBezTo>
                  <a:cubicBezTo>
                    <a:pt x="1415" y="1858"/>
                    <a:pt x="1474" y="1799"/>
                    <a:pt x="1430" y="1711"/>
                  </a:cubicBezTo>
                  <a:cubicBezTo>
                    <a:pt x="1101" y="1120"/>
                    <a:pt x="674" y="561"/>
                    <a:pt x="214" y="36"/>
                  </a:cubicBezTo>
                  <a:cubicBezTo>
                    <a:pt x="189" y="11"/>
                    <a:pt x="163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38"/>
            <p:cNvSpPr/>
            <p:nvPr/>
          </p:nvSpPr>
          <p:spPr>
            <a:xfrm flipH="1">
              <a:off x="8362375" y="4143075"/>
              <a:ext cx="29925" cy="121500"/>
            </a:xfrm>
            <a:custGeom>
              <a:rect b="b" l="l" r="r" t="t"/>
              <a:pathLst>
                <a:path extrusionOk="0" h="4860" w="1197">
                  <a:moveTo>
                    <a:pt x="1063" y="0"/>
                  </a:moveTo>
                  <a:cubicBezTo>
                    <a:pt x="1035" y="0"/>
                    <a:pt x="1006" y="16"/>
                    <a:pt x="986" y="56"/>
                  </a:cubicBezTo>
                  <a:cubicBezTo>
                    <a:pt x="165" y="1502"/>
                    <a:pt x="0" y="3210"/>
                    <a:pt x="526" y="4788"/>
                  </a:cubicBezTo>
                  <a:cubicBezTo>
                    <a:pt x="539" y="4838"/>
                    <a:pt x="575" y="4859"/>
                    <a:pt x="614" y="4859"/>
                  </a:cubicBezTo>
                  <a:cubicBezTo>
                    <a:pt x="676" y="4859"/>
                    <a:pt x="744" y="4803"/>
                    <a:pt x="723" y="4722"/>
                  </a:cubicBezTo>
                  <a:cubicBezTo>
                    <a:pt x="230" y="3210"/>
                    <a:pt x="395" y="1567"/>
                    <a:pt x="1151" y="154"/>
                  </a:cubicBezTo>
                  <a:cubicBezTo>
                    <a:pt x="1196" y="85"/>
                    <a:pt x="1130" y="0"/>
                    <a:pt x="10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38"/>
            <p:cNvSpPr/>
            <p:nvPr/>
          </p:nvSpPr>
          <p:spPr>
            <a:xfrm flipH="1">
              <a:off x="8350850" y="4087450"/>
              <a:ext cx="52950" cy="81675"/>
            </a:xfrm>
            <a:custGeom>
              <a:rect b="b" l="l" r="r" t="t"/>
              <a:pathLst>
                <a:path extrusionOk="0" h="3267" w="2118">
                  <a:moveTo>
                    <a:pt x="1949" y="0"/>
                  </a:moveTo>
                  <a:cubicBezTo>
                    <a:pt x="1934" y="0"/>
                    <a:pt x="1920" y="4"/>
                    <a:pt x="1906" y="13"/>
                  </a:cubicBezTo>
                  <a:cubicBezTo>
                    <a:pt x="723" y="638"/>
                    <a:pt x="0" y="1854"/>
                    <a:pt x="33" y="3168"/>
                  </a:cubicBezTo>
                  <a:cubicBezTo>
                    <a:pt x="33" y="3234"/>
                    <a:pt x="83" y="3267"/>
                    <a:pt x="132" y="3267"/>
                  </a:cubicBezTo>
                  <a:cubicBezTo>
                    <a:pt x="181" y="3267"/>
                    <a:pt x="230" y="3234"/>
                    <a:pt x="230" y="3168"/>
                  </a:cubicBezTo>
                  <a:cubicBezTo>
                    <a:pt x="230" y="1919"/>
                    <a:pt x="888" y="769"/>
                    <a:pt x="2005" y="211"/>
                  </a:cubicBezTo>
                  <a:cubicBezTo>
                    <a:pt x="2118" y="154"/>
                    <a:pt x="2036" y="0"/>
                    <a:pt x="19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38"/>
            <p:cNvSpPr/>
            <p:nvPr/>
          </p:nvSpPr>
          <p:spPr>
            <a:xfrm flipH="1">
              <a:off x="8054350" y="4029450"/>
              <a:ext cx="147375" cy="71425"/>
            </a:xfrm>
            <a:custGeom>
              <a:rect b="b" l="l" r="r" t="t"/>
              <a:pathLst>
                <a:path extrusionOk="0" h="2857" w="5895">
                  <a:moveTo>
                    <a:pt x="132" y="0"/>
                  </a:moveTo>
                  <a:cubicBezTo>
                    <a:pt x="1" y="0"/>
                    <a:pt x="1" y="197"/>
                    <a:pt x="132" y="197"/>
                  </a:cubicBezTo>
                  <a:cubicBezTo>
                    <a:pt x="2268" y="230"/>
                    <a:pt x="4306" y="1183"/>
                    <a:pt x="5686" y="2826"/>
                  </a:cubicBezTo>
                  <a:cubicBezTo>
                    <a:pt x="5700" y="2848"/>
                    <a:pt x="5719" y="2857"/>
                    <a:pt x="5739" y="2857"/>
                  </a:cubicBezTo>
                  <a:cubicBezTo>
                    <a:pt x="5810" y="2857"/>
                    <a:pt x="5894" y="2739"/>
                    <a:pt x="5817" y="2662"/>
                  </a:cubicBezTo>
                  <a:cubicBezTo>
                    <a:pt x="4404" y="986"/>
                    <a:pt x="2334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38"/>
            <p:cNvSpPr/>
            <p:nvPr/>
          </p:nvSpPr>
          <p:spPr>
            <a:xfrm flipH="1">
              <a:off x="8083925" y="4064675"/>
              <a:ext cx="59275" cy="37850"/>
            </a:xfrm>
            <a:custGeom>
              <a:rect b="b" l="l" r="r" t="t"/>
              <a:pathLst>
                <a:path extrusionOk="0" h="1514" w="2371">
                  <a:moveTo>
                    <a:pt x="129" y="1"/>
                  </a:moveTo>
                  <a:cubicBezTo>
                    <a:pt x="22" y="1"/>
                    <a:pt x="1" y="171"/>
                    <a:pt x="92" y="201"/>
                  </a:cubicBezTo>
                  <a:cubicBezTo>
                    <a:pt x="847" y="497"/>
                    <a:pt x="1537" y="957"/>
                    <a:pt x="2129" y="1483"/>
                  </a:cubicBezTo>
                  <a:cubicBezTo>
                    <a:pt x="2151" y="1505"/>
                    <a:pt x="2176" y="1514"/>
                    <a:pt x="2200" y="1514"/>
                  </a:cubicBezTo>
                  <a:cubicBezTo>
                    <a:pt x="2287" y="1514"/>
                    <a:pt x="2370" y="1403"/>
                    <a:pt x="2293" y="1352"/>
                  </a:cubicBezTo>
                  <a:cubicBezTo>
                    <a:pt x="1636" y="793"/>
                    <a:pt x="946" y="333"/>
                    <a:pt x="157" y="4"/>
                  </a:cubicBezTo>
                  <a:cubicBezTo>
                    <a:pt x="147" y="2"/>
                    <a:pt x="138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38"/>
            <p:cNvSpPr/>
            <p:nvPr/>
          </p:nvSpPr>
          <p:spPr>
            <a:xfrm flipH="1">
              <a:off x="8069075" y="4102625"/>
              <a:ext cx="48300" cy="38200"/>
            </a:xfrm>
            <a:custGeom>
              <a:rect b="b" l="l" r="r" t="t"/>
              <a:pathLst>
                <a:path extrusionOk="0" h="1528" w="1932">
                  <a:moveTo>
                    <a:pt x="141" y="0"/>
                  </a:moveTo>
                  <a:cubicBezTo>
                    <a:pt x="63" y="0"/>
                    <a:pt x="1" y="111"/>
                    <a:pt x="77" y="162"/>
                  </a:cubicBezTo>
                  <a:lnTo>
                    <a:pt x="1720" y="1509"/>
                  </a:lnTo>
                  <a:cubicBezTo>
                    <a:pt x="1739" y="1522"/>
                    <a:pt x="1758" y="1527"/>
                    <a:pt x="1777" y="1527"/>
                  </a:cubicBezTo>
                  <a:cubicBezTo>
                    <a:pt x="1860" y="1527"/>
                    <a:pt x="1932" y="1425"/>
                    <a:pt x="1852" y="1345"/>
                  </a:cubicBezTo>
                  <a:lnTo>
                    <a:pt x="209" y="31"/>
                  </a:lnTo>
                  <a:cubicBezTo>
                    <a:pt x="187" y="9"/>
                    <a:pt x="164" y="0"/>
                    <a:pt x="14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38"/>
            <p:cNvSpPr/>
            <p:nvPr/>
          </p:nvSpPr>
          <p:spPr>
            <a:xfrm flipH="1">
              <a:off x="7967375" y="4185900"/>
              <a:ext cx="67100" cy="85700"/>
            </a:xfrm>
            <a:custGeom>
              <a:rect b="b" l="l" r="r" t="t"/>
              <a:pathLst>
                <a:path extrusionOk="0" h="3428" w="2684">
                  <a:moveTo>
                    <a:pt x="155" y="1"/>
                  </a:moveTo>
                  <a:cubicBezTo>
                    <a:pt x="72" y="1"/>
                    <a:pt x="0" y="103"/>
                    <a:pt x="80" y="183"/>
                  </a:cubicBezTo>
                  <a:cubicBezTo>
                    <a:pt x="1132" y="1004"/>
                    <a:pt x="1953" y="2122"/>
                    <a:pt x="2446" y="3370"/>
                  </a:cubicBezTo>
                  <a:cubicBezTo>
                    <a:pt x="2472" y="3409"/>
                    <a:pt x="2518" y="3428"/>
                    <a:pt x="2561" y="3428"/>
                  </a:cubicBezTo>
                  <a:cubicBezTo>
                    <a:pt x="2626" y="3428"/>
                    <a:pt x="2683" y="3384"/>
                    <a:pt x="2643" y="3305"/>
                  </a:cubicBezTo>
                  <a:cubicBezTo>
                    <a:pt x="2150" y="2023"/>
                    <a:pt x="1296" y="873"/>
                    <a:pt x="212" y="19"/>
                  </a:cubicBezTo>
                  <a:cubicBezTo>
                    <a:pt x="193" y="6"/>
                    <a:pt x="174" y="1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38"/>
            <p:cNvSpPr/>
            <p:nvPr/>
          </p:nvSpPr>
          <p:spPr>
            <a:xfrm flipH="1">
              <a:off x="7935525" y="4820175"/>
              <a:ext cx="111225" cy="19600"/>
            </a:xfrm>
            <a:custGeom>
              <a:rect b="b" l="l" r="r" t="t"/>
              <a:pathLst>
                <a:path extrusionOk="0" h="784" w="4449">
                  <a:moveTo>
                    <a:pt x="149" y="1"/>
                  </a:moveTo>
                  <a:cubicBezTo>
                    <a:pt x="52" y="1"/>
                    <a:pt x="1" y="125"/>
                    <a:pt x="111" y="180"/>
                  </a:cubicBezTo>
                  <a:lnTo>
                    <a:pt x="111" y="213"/>
                  </a:lnTo>
                  <a:cubicBezTo>
                    <a:pt x="956" y="593"/>
                    <a:pt x="1869" y="783"/>
                    <a:pt x="2789" y="783"/>
                  </a:cubicBezTo>
                  <a:cubicBezTo>
                    <a:pt x="3300" y="783"/>
                    <a:pt x="3813" y="725"/>
                    <a:pt x="4317" y="607"/>
                  </a:cubicBezTo>
                  <a:cubicBezTo>
                    <a:pt x="4449" y="574"/>
                    <a:pt x="4383" y="410"/>
                    <a:pt x="4252" y="410"/>
                  </a:cubicBezTo>
                  <a:cubicBezTo>
                    <a:pt x="3786" y="524"/>
                    <a:pt x="3313" y="578"/>
                    <a:pt x="2841" y="578"/>
                  </a:cubicBezTo>
                  <a:cubicBezTo>
                    <a:pt x="1944" y="578"/>
                    <a:pt x="1049" y="382"/>
                    <a:pt x="210" y="16"/>
                  </a:cubicBezTo>
                  <a:cubicBezTo>
                    <a:pt x="188" y="5"/>
                    <a:pt x="168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38"/>
            <p:cNvSpPr/>
            <p:nvPr/>
          </p:nvSpPr>
          <p:spPr>
            <a:xfrm flipH="1">
              <a:off x="7948675" y="4788425"/>
              <a:ext cx="89300" cy="9475"/>
            </a:xfrm>
            <a:custGeom>
              <a:rect b="b" l="l" r="r" t="t"/>
              <a:pathLst>
                <a:path extrusionOk="0" h="379" w="3572">
                  <a:moveTo>
                    <a:pt x="158" y="1"/>
                  </a:moveTo>
                  <a:cubicBezTo>
                    <a:pt x="47" y="1"/>
                    <a:pt x="0" y="171"/>
                    <a:pt x="122" y="201"/>
                  </a:cubicBezTo>
                  <a:cubicBezTo>
                    <a:pt x="772" y="320"/>
                    <a:pt x="1435" y="379"/>
                    <a:pt x="2102" y="379"/>
                  </a:cubicBezTo>
                  <a:cubicBezTo>
                    <a:pt x="2547" y="379"/>
                    <a:pt x="2994" y="353"/>
                    <a:pt x="3440" y="300"/>
                  </a:cubicBezTo>
                  <a:cubicBezTo>
                    <a:pt x="3572" y="300"/>
                    <a:pt x="3572" y="103"/>
                    <a:pt x="3440" y="103"/>
                  </a:cubicBezTo>
                  <a:cubicBezTo>
                    <a:pt x="3007" y="155"/>
                    <a:pt x="2568" y="182"/>
                    <a:pt x="2130" y="182"/>
                  </a:cubicBezTo>
                  <a:cubicBezTo>
                    <a:pt x="1473" y="182"/>
                    <a:pt x="818" y="123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38"/>
            <p:cNvSpPr/>
            <p:nvPr/>
          </p:nvSpPr>
          <p:spPr>
            <a:xfrm flipH="1">
              <a:off x="7760025" y="4656925"/>
              <a:ext cx="90075" cy="130825"/>
            </a:xfrm>
            <a:custGeom>
              <a:rect b="b" l="l" r="r" t="t"/>
              <a:pathLst>
                <a:path extrusionOk="0" h="5233" w="3603">
                  <a:moveTo>
                    <a:pt x="3472" y="1"/>
                  </a:moveTo>
                  <a:cubicBezTo>
                    <a:pt x="3434" y="1"/>
                    <a:pt x="3397" y="22"/>
                    <a:pt x="3385" y="72"/>
                  </a:cubicBezTo>
                  <a:cubicBezTo>
                    <a:pt x="3220" y="1058"/>
                    <a:pt x="2859" y="2011"/>
                    <a:pt x="2366" y="2865"/>
                  </a:cubicBezTo>
                  <a:cubicBezTo>
                    <a:pt x="2103" y="3293"/>
                    <a:pt x="1840" y="3720"/>
                    <a:pt x="1512" y="4114"/>
                  </a:cubicBezTo>
                  <a:cubicBezTo>
                    <a:pt x="1247" y="4438"/>
                    <a:pt x="797" y="5026"/>
                    <a:pt x="328" y="5026"/>
                  </a:cubicBezTo>
                  <a:cubicBezTo>
                    <a:pt x="273" y="5026"/>
                    <a:pt x="219" y="5018"/>
                    <a:pt x="164" y="5001"/>
                  </a:cubicBezTo>
                  <a:cubicBezTo>
                    <a:pt x="33" y="5001"/>
                    <a:pt x="0" y="5166"/>
                    <a:pt x="132" y="5199"/>
                  </a:cubicBezTo>
                  <a:cubicBezTo>
                    <a:pt x="207" y="5222"/>
                    <a:pt x="280" y="5233"/>
                    <a:pt x="350" y="5233"/>
                  </a:cubicBezTo>
                  <a:cubicBezTo>
                    <a:pt x="769" y="5233"/>
                    <a:pt x="1099" y="4851"/>
                    <a:pt x="1380" y="4541"/>
                  </a:cubicBezTo>
                  <a:cubicBezTo>
                    <a:pt x="2530" y="3325"/>
                    <a:pt x="3286" y="1781"/>
                    <a:pt x="3582" y="138"/>
                  </a:cubicBezTo>
                  <a:cubicBezTo>
                    <a:pt x="3602" y="57"/>
                    <a:pt x="3535" y="1"/>
                    <a:pt x="34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38"/>
            <p:cNvSpPr/>
            <p:nvPr/>
          </p:nvSpPr>
          <p:spPr>
            <a:xfrm flipH="1">
              <a:off x="7773675" y="4559325"/>
              <a:ext cx="11525" cy="66700"/>
            </a:xfrm>
            <a:custGeom>
              <a:rect b="b" l="l" r="r" t="t"/>
              <a:pathLst>
                <a:path extrusionOk="0" h="2668" w="461">
                  <a:moveTo>
                    <a:pt x="296" y="0"/>
                  </a:moveTo>
                  <a:cubicBezTo>
                    <a:pt x="247" y="0"/>
                    <a:pt x="197" y="33"/>
                    <a:pt x="197" y="99"/>
                  </a:cubicBezTo>
                  <a:cubicBezTo>
                    <a:pt x="263" y="920"/>
                    <a:pt x="197" y="1742"/>
                    <a:pt x="0" y="2530"/>
                  </a:cubicBezTo>
                  <a:cubicBezTo>
                    <a:pt x="0" y="2612"/>
                    <a:pt x="63" y="2668"/>
                    <a:pt x="119" y="2668"/>
                  </a:cubicBezTo>
                  <a:cubicBezTo>
                    <a:pt x="153" y="2668"/>
                    <a:pt x="185" y="2646"/>
                    <a:pt x="197" y="2596"/>
                  </a:cubicBezTo>
                  <a:cubicBezTo>
                    <a:pt x="427" y="1775"/>
                    <a:pt x="460" y="953"/>
                    <a:pt x="394" y="99"/>
                  </a:cubicBezTo>
                  <a:cubicBezTo>
                    <a:pt x="394" y="33"/>
                    <a:pt x="345" y="0"/>
                    <a:pt x="29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38"/>
            <p:cNvSpPr/>
            <p:nvPr/>
          </p:nvSpPr>
          <p:spPr>
            <a:xfrm flipH="1">
              <a:off x="7806550" y="4848150"/>
              <a:ext cx="76075" cy="31575"/>
            </a:xfrm>
            <a:custGeom>
              <a:rect b="b" l="l" r="r" t="t"/>
              <a:pathLst>
                <a:path extrusionOk="0" h="1263" w="3043">
                  <a:moveTo>
                    <a:pt x="164" y="1"/>
                  </a:moveTo>
                  <a:cubicBezTo>
                    <a:pt x="62" y="1"/>
                    <a:pt x="0" y="155"/>
                    <a:pt x="85" y="211"/>
                  </a:cubicBezTo>
                  <a:cubicBezTo>
                    <a:pt x="940" y="770"/>
                    <a:pt x="1860" y="1098"/>
                    <a:pt x="2846" y="1263"/>
                  </a:cubicBezTo>
                  <a:cubicBezTo>
                    <a:pt x="2977" y="1263"/>
                    <a:pt x="3043" y="1066"/>
                    <a:pt x="2911" y="1066"/>
                  </a:cubicBezTo>
                  <a:cubicBezTo>
                    <a:pt x="1925" y="934"/>
                    <a:pt x="1005" y="573"/>
                    <a:pt x="217" y="14"/>
                  </a:cubicBezTo>
                  <a:cubicBezTo>
                    <a:pt x="198" y="5"/>
                    <a:pt x="181" y="1"/>
                    <a:pt x="16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38"/>
            <p:cNvSpPr/>
            <p:nvPr/>
          </p:nvSpPr>
          <p:spPr>
            <a:xfrm flipH="1">
              <a:off x="7791750" y="4827575"/>
              <a:ext cx="49750" cy="20950"/>
            </a:xfrm>
            <a:custGeom>
              <a:rect b="b" l="l" r="r" t="t"/>
              <a:pathLst>
                <a:path extrusionOk="0" h="838" w="1990">
                  <a:moveTo>
                    <a:pt x="154" y="0"/>
                  </a:moveTo>
                  <a:cubicBezTo>
                    <a:pt x="57" y="0"/>
                    <a:pt x="1" y="125"/>
                    <a:pt x="83" y="180"/>
                  </a:cubicBezTo>
                  <a:lnTo>
                    <a:pt x="116" y="180"/>
                  </a:lnTo>
                  <a:cubicBezTo>
                    <a:pt x="609" y="574"/>
                    <a:pt x="1201" y="771"/>
                    <a:pt x="1858" y="837"/>
                  </a:cubicBezTo>
                  <a:cubicBezTo>
                    <a:pt x="1989" y="837"/>
                    <a:pt x="1956" y="640"/>
                    <a:pt x="1858" y="640"/>
                  </a:cubicBezTo>
                  <a:cubicBezTo>
                    <a:pt x="1233" y="574"/>
                    <a:pt x="675" y="377"/>
                    <a:pt x="215" y="16"/>
                  </a:cubicBezTo>
                  <a:cubicBezTo>
                    <a:pt x="194" y="5"/>
                    <a:pt x="173" y="0"/>
                    <a:pt x="15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38"/>
            <p:cNvSpPr/>
            <p:nvPr/>
          </p:nvSpPr>
          <p:spPr>
            <a:xfrm flipH="1">
              <a:off x="7762175" y="4819650"/>
              <a:ext cx="40025" cy="7175"/>
            </a:xfrm>
            <a:custGeom>
              <a:rect b="b" l="l" r="r" t="t"/>
              <a:pathLst>
                <a:path extrusionOk="0" h="287" w="1601">
                  <a:moveTo>
                    <a:pt x="158" y="0"/>
                  </a:moveTo>
                  <a:cubicBezTo>
                    <a:pt x="47" y="0"/>
                    <a:pt x="0" y="171"/>
                    <a:pt x="121" y="201"/>
                  </a:cubicBezTo>
                  <a:cubicBezTo>
                    <a:pt x="413" y="264"/>
                    <a:pt x="705" y="286"/>
                    <a:pt x="996" y="286"/>
                  </a:cubicBezTo>
                  <a:cubicBezTo>
                    <a:pt x="1165" y="286"/>
                    <a:pt x="1333" y="279"/>
                    <a:pt x="1502" y="267"/>
                  </a:cubicBezTo>
                  <a:cubicBezTo>
                    <a:pt x="1567" y="267"/>
                    <a:pt x="1600" y="201"/>
                    <a:pt x="1600" y="168"/>
                  </a:cubicBezTo>
                  <a:cubicBezTo>
                    <a:pt x="1600" y="115"/>
                    <a:pt x="1578" y="61"/>
                    <a:pt x="1534" y="61"/>
                  </a:cubicBezTo>
                  <a:cubicBezTo>
                    <a:pt x="1525" y="61"/>
                    <a:pt x="1514" y="64"/>
                    <a:pt x="1502" y="70"/>
                  </a:cubicBezTo>
                  <a:cubicBezTo>
                    <a:pt x="1387" y="78"/>
                    <a:pt x="1270" y="83"/>
                    <a:pt x="1152" y="83"/>
                  </a:cubicBezTo>
                  <a:cubicBezTo>
                    <a:pt x="830" y="83"/>
                    <a:pt x="500" y="52"/>
                    <a:pt x="187" y="4"/>
                  </a:cubicBezTo>
                  <a:cubicBezTo>
                    <a:pt x="177" y="1"/>
                    <a:pt x="167" y="0"/>
                    <a:pt x="15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38"/>
            <p:cNvSpPr/>
            <p:nvPr/>
          </p:nvSpPr>
          <p:spPr>
            <a:xfrm flipH="1">
              <a:off x="7625825" y="4767525"/>
              <a:ext cx="45400" cy="68725"/>
            </a:xfrm>
            <a:custGeom>
              <a:rect b="b" l="l" r="r" t="t"/>
              <a:pathLst>
                <a:path extrusionOk="0" h="2749" w="1816">
                  <a:moveTo>
                    <a:pt x="1713" y="1"/>
                  </a:moveTo>
                  <a:cubicBezTo>
                    <a:pt x="1673" y="1"/>
                    <a:pt x="1633" y="27"/>
                    <a:pt x="1619" y="84"/>
                  </a:cubicBezTo>
                  <a:cubicBezTo>
                    <a:pt x="1323" y="1037"/>
                    <a:pt x="797" y="1892"/>
                    <a:pt x="74" y="2582"/>
                  </a:cubicBezTo>
                  <a:cubicBezTo>
                    <a:pt x="0" y="2656"/>
                    <a:pt x="74" y="2748"/>
                    <a:pt x="144" y="2748"/>
                  </a:cubicBezTo>
                  <a:cubicBezTo>
                    <a:pt x="167" y="2748"/>
                    <a:pt x="189" y="2738"/>
                    <a:pt x="206" y="2713"/>
                  </a:cubicBezTo>
                  <a:cubicBezTo>
                    <a:pt x="962" y="2023"/>
                    <a:pt x="1520" y="1103"/>
                    <a:pt x="1816" y="117"/>
                  </a:cubicBezTo>
                  <a:cubicBezTo>
                    <a:pt x="1816" y="43"/>
                    <a:pt x="1764" y="1"/>
                    <a:pt x="17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38"/>
            <p:cNvSpPr/>
            <p:nvPr/>
          </p:nvSpPr>
          <p:spPr>
            <a:xfrm flipH="1">
              <a:off x="7613000" y="4462000"/>
              <a:ext cx="55150" cy="71250"/>
            </a:xfrm>
            <a:custGeom>
              <a:rect b="b" l="l" r="r" t="t"/>
              <a:pathLst>
                <a:path extrusionOk="0" h="2850" w="2206">
                  <a:moveTo>
                    <a:pt x="134" y="0"/>
                  </a:moveTo>
                  <a:cubicBezTo>
                    <a:pt x="56" y="0"/>
                    <a:pt x="0" y="125"/>
                    <a:pt x="83" y="180"/>
                  </a:cubicBezTo>
                  <a:cubicBezTo>
                    <a:pt x="970" y="837"/>
                    <a:pt x="1660" y="1724"/>
                    <a:pt x="1989" y="2776"/>
                  </a:cubicBezTo>
                  <a:cubicBezTo>
                    <a:pt x="2002" y="2829"/>
                    <a:pt x="2041" y="2850"/>
                    <a:pt x="2082" y="2850"/>
                  </a:cubicBezTo>
                  <a:cubicBezTo>
                    <a:pt x="2142" y="2850"/>
                    <a:pt x="2206" y="2802"/>
                    <a:pt x="2186" y="2743"/>
                  </a:cubicBezTo>
                  <a:cubicBezTo>
                    <a:pt x="1857" y="1626"/>
                    <a:pt x="1134" y="673"/>
                    <a:pt x="181" y="16"/>
                  </a:cubicBezTo>
                  <a:cubicBezTo>
                    <a:pt x="165" y="5"/>
                    <a:pt x="15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38"/>
            <p:cNvSpPr/>
            <p:nvPr/>
          </p:nvSpPr>
          <p:spPr>
            <a:xfrm flipH="1">
              <a:off x="7599525" y="4446200"/>
              <a:ext cx="34850" cy="48975"/>
            </a:xfrm>
            <a:custGeom>
              <a:rect b="b" l="l" r="r" t="t"/>
              <a:pathLst>
                <a:path extrusionOk="0" h="1959" w="1394">
                  <a:moveTo>
                    <a:pt x="159" y="1"/>
                  </a:moveTo>
                  <a:cubicBezTo>
                    <a:pt x="83" y="1"/>
                    <a:pt x="0" y="86"/>
                    <a:pt x="46" y="155"/>
                  </a:cubicBezTo>
                  <a:lnTo>
                    <a:pt x="1163" y="1896"/>
                  </a:lnTo>
                  <a:cubicBezTo>
                    <a:pt x="1185" y="1940"/>
                    <a:pt x="1222" y="1958"/>
                    <a:pt x="1257" y="1958"/>
                  </a:cubicBezTo>
                  <a:cubicBezTo>
                    <a:pt x="1328" y="1958"/>
                    <a:pt x="1393" y="1885"/>
                    <a:pt x="1328" y="1798"/>
                  </a:cubicBezTo>
                  <a:lnTo>
                    <a:pt x="243" y="56"/>
                  </a:lnTo>
                  <a:cubicBezTo>
                    <a:pt x="224" y="17"/>
                    <a:pt x="192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38"/>
            <p:cNvSpPr/>
            <p:nvPr/>
          </p:nvSpPr>
          <p:spPr>
            <a:xfrm flipH="1">
              <a:off x="7553350" y="4429325"/>
              <a:ext cx="63800" cy="106400"/>
            </a:xfrm>
            <a:custGeom>
              <a:rect b="b" l="l" r="r" t="t"/>
              <a:pathLst>
                <a:path extrusionOk="0" h="4256" w="2552">
                  <a:moveTo>
                    <a:pt x="137" y="0"/>
                  </a:moveTo>
                  <a:cubicBezTo>
                    <a:pt x="69" y="0"/>
                    <a:pt x="1" y="70"/>
                    <a:pt x="47" y="140"/>
                  </a:cubicBezTo>
                  <a:cubicBezTo>
                    <a:pt x="967" y="1388"/>
                    <a:pt x="1723" y="2769"/>
                    <a:pt x="2315" y="4182"/>
                  </a:cubicBezTo>
                  <a:cubicBezTo>
                    <a:pt x="2341" y="4234"/>
                    <a:pt x="2388" y="4255"/>
                    <a:pt x="2431" y="4255"/>
                  </a:cubicBezTo>
                  <a:cubicBezTo>
                    <a:pt x="2496" y="4255"/>
                    <a:pt x="2551" y="4208"/>
                    <a:pt x="2512" y="4149"/>
                  </a:cubicBezTo>
                  <a:cubicBezTo>
                    <a:pt x="1920" y="2703"/>
                    <a:pt x="1132" y="1323"/>
                    <a:pt x="212" y="41"/>
                  </a:cubicBezTo>
                  <a:cubicBezTo>
                    <a:pt x="192" y="12"/>
                    <a:pt x="165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38"/>
            <p:cNvSpPr/>
            <p:nvPr/>
          </p:nvSpPr>
          <p:spPr>
            <a:xfrm flipH="1">
              <a:off x="7558450" y="4618675"/>
              <a:ext cx="42950" cy="97625"/>
            </a:xfrm>
            <a:custGeom>
              <a:rect b="b" l="l" r="r" t="t"/>
              <a:pathLst>
                <a:path extrusionOk="0" h="3905" w="1718">
                  <a:moveTo>
                    <a:pt x="1429" y="1"/>
                  </a:moveTo>
                  <a:cubicBezTo>
                    <a:pt x="1368" y="1"/>
                    <a:pt x="1303" y="44"/>
                    <a:pt x="1323" y="124"/>
                  </a:cubicBezTo>
                  <a:cubicBezTo>
                    <a:pt x="1487" y="1471"/>
                    <a:pt x="1027" y="2785"/>
                    <a:pt x="74" y="3738"/>
                  </a:cubicBezTo>
                  <a:cubicBezTo>
                    <a:pt x="1" y="3812"/>
                    <a:pt x="74" y="3905"/>
                    <a:pt x="158" y="3905"/>
                  </a:cubicBezTo>
                  <a:cubicBezTo>
                    <a:pt x="185" y="3905"/>
                    <a:pt x="214" y="3894"/>
                    <a:pt x="239" y="3870"/>
                  </a:cubicBezTo>
                  <a:cubicBezTo>
                    <a:pt x="1225" y="2884"/>
                    <a:pt x="1718" y="1471"/>
                    <a:pt x="1520" y="58"/>
                  </a:cubicBezTo>
                  <a:cubicBezTo>
                    <a:pt x="1507" y="19"/>
                    <a:pt x="1469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38"/>
            <p:cNvSpPr/>
            <p:nvPr/>
          </p:nvSpPr>
          <p:spPr>
            <a:xfrm flipH="1">
              <a:off x="7537925" y="4561775"/>
              <a:ext cx="7400" cy="92875"/>
            </a:xfrm>
            <a:custGeom>
              <a:rect b="b" l="l" r="r" t="t"/>
              <a:pathLst>
                <a:path extrusionOk="0" h="3715" w="296">
                  <a:moveTo>
                    <a:pt x="148" y="1"/>
                  </a:moveTo>
                  <a:cubicBezTo>
                    <a:pt x="91" y="1"/>
                    <a:pt x="33" y="34"/>
                    <a:pt x="33" y="99"/>
                  </a:cubicBezTo>
                  <a:cubicBezTo>
                    <a:pt x="99" y="1282"/>
                    <a:pt x="66" y="2432"/>
                    <a:pt x="0" y="3615"/>
                  </a:cubicBezTo>
                  <a:cubicBezTo>
                    <a:pt x="0" y="3681"/>
                    <a:pt x="50" y="3714"/>
                    <a:pt x="99" y="3714"/>
                  </a:cubicBezTo>
                  <a:cubicBezTo>
                    <a:pt x="148" y="3714"/>
                    <a:pt x="197" y="3681"/>
                    <a:pt x="197" y="3615"/>
                  </a:cubicBezTo>
                  <a:cubicBezTo>
                    <a:pt x="296" y="2432"/>
                    <a:pt x="296" y="1282"/>
                    <a:pt x="263" y="99"/>
                  </a:cubicBezTo>
                  <a:cubicBezTo>
                    <a:pt x="263" y="34"/>
                    <a:pt x="206" y="1"/>
                    <a:pt x="14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38"/>
            <p:cNvSpPr/>
            <p:nvPr/>
          </p:nvSpPr>
          <p:spPr>
            <a:xfrm flipH="1">
              <a:off x="7879050" y="4099350"/>
              <a:ext cx="123450" cy="43550"/>
            </a:xfrm>
            <a:custGeom>
              <a:rect b="b" l="l" r="r" t="t"/>
              <a:pathLst>
                <a:path extrusionOk="0" h="1742" w="4938">
                  <a:moveTo>
                    <a:pt x="3675" y="1"/>
                  </a:moveTo>
                  <a:cubicBezTo>
                    <a:pt x="2314" y="1"/>
                    <a:pt x="1001" y="546"/>
                    <a:pt x="50" y="1575"/>
                  </a:cubicBezTo>
                  <a:cubicBezTo>
                    <a:pt x="1" y="1649"/>
                    <a:pt x="62" y="1741"/>
                    <a:pt x="138" y="1741"/>
                  </a:cubicBezTo>
                  <a:cubicBezTo>
                    <a:pt x="163" y="1741"/>
                    <a:pt x="190" y="1731"/>
                    <a:pt x="214" y="1706"/>
                  </a:cubicBezTo>
                  <a:cubicBezTo>
                    <a:pt x="1099" y="745"/>
                    <a:pt x="2334" y="213"/>
                    <a:pt x="3605" y="213"/>
                  </a:cubicBezTo>
                  <a:cubicBezTo>
                    <a:pt x="3986" y="213"/>
                    <a:pt x="4370" y="260"/>
                    <a:pt x="4749" y="359"/>
                  </a:cubicBezTo>
                  <a:cubicBezTo>
                    <a:pt x="4758" y="361"/>
                    <a:pt x="4766" y="362"/>
                    <a:pt x="4774" y="362"/>
                  </a:cubicBezTo>
                  <a:cubicBezTo>
                    <a:pt x="4888" y="362"/>
                    <a:pt x="4937" y="160"/>
                    <a:pt x="4815" y="129"/>
                  </a:cubicBezTo>
                  <a:cubicBezTo>
                    <a:pt x="4435" y="43"/>
                    <a:pt x="4053" y="1"/>
                    <a:pt x="36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38"/>
            <p:cNvSpPr/>
            <p:nvPr/>
          </p:nvSpPr>
          <p:spPr>
            <a:xfrm flipH="1">
              <a:off x="7748700" y="4127650"/>
              <a:ext cx="78700" cy="82300"/>
            </a:xfrm>
            <a:custGeom>
              <a:rect b="b" l="l" r="r" t="t"/>
              <a:pathLst>
                <a:path extrusionOk="0" h="3292" w="3148">
                  <a:moveTo>
                    <a:pt x="150" y="0"/>
                  </a:moveTo>
                  <a:cubicBezTo>
                    <a:pt x="52" y="0"/>
                    <a:pt x="0" y="130"/>
                    <a:pt x="111" y="213"/>
                  </a:cubicBezTo>
                  <a:cubicBezTo>
                    <a:pt x="1294" y="936"/>
                    <a:pt x="2280" y="1987"/>
                    <a:pt x="2937" y="3236"/>
                  </a:cubicBezTo>
                  <a:cubicBezTo>
                    <a:pt x="2957" y="3275"/>
                    <a:pt x="2985" y="3291"/>
                    <a:pt x="3014" y="3291"/>
                  </a:cubicBezTo>
                  <a:cubicBezTo>
                    <a:pt x="3081" y="3291"/>
                    <a:pt x="3147" y="3206"/>
                    <a:pt x="3101" y="3137"/>
                  </a:cubicBezTo>
                  <a:cubicBezTo>
                    <a:pt x="2444" y="1856"/>
                    <a:pt x="1425" y="771"/>
                    <a:pt x="209" y="16"/>
                  </a:cubicBezTo>
                  <a:cubicBezTo>
                    <a:pt x="188" y="5"/>
                    <a:pt x="168" y="0"/>
                    <a:pt x="15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38"/>
            <p:cNvSpPr/>
            <p:nvPr/>
          </p:nvSpPr>
          <p:spPr>
            <a:xfrm flipH="1">
              <a:off x="7682500" y="4225575"/>
              <a:ext cx="41675" cy="159400"/>
            </a:xfrm>
            <a:custGeom>
              <a:rect b="b" l="l" r="r" t="t"/>
              <a:pathLst>
                <a:path extrusionOk="0" h="6376" w="1667">
                  <a:moveTo>
                    <a:pt x="145" y="1"/>
                  </a:moveTo>
                  <a:cubicBezTo>
                    <a:pt x="76" y="1"/>
                    <a:pt x="0" y="71"/>
                    <a:pt x="24" y="140"/>
                  </a:cubicBezTo>
                  <a:cubicBezTo>
                    <a:pt x="944" y="2079"/>
                    <a:pt x="1437" y="4149"/>
                    <a:pt x="1469" y="6252"/>
                  </a:cubicBezTo>
                  <a:cubicBezTo>
                    <a:pt x="1469" y="6335"/>
                    <a:pt x="1519" y="6376"/>
                    <a:pt x="1568" y="6376"/>
                  </a:cubicBezTo>
                  <a:cubicBezTo>
                    <a:pt x="1617" y="6376"/>
                    <a:pt x="1667" y="6335"/>
                    <a:pt x="1667" y="6252"/>
                  </a:cubicBezTo>
                  <a:cubicBezTo>
                    <a:pt x="1634" y="4116"/>
                    <a:pt x="1141" y="1981"/>
                    <a:pt x="221" y="42"/>
                  </a:cubicBezTo>
                  <a:cubicBezTo>
                    <a:pt x="202" y="13"/>
                    <a:pt x="174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38"/>
            <p:cNvSpPr/>
            <p:nvPr/>
          </p:nvSpPr>
          <p:spPr>
            <a:xfrm flipH="1">
              <a:off x="7715350" y="4280275"/>
              <a:ext cx="25825" cy="96850"/>
            </a:xfrm>
            <a:custGeom>
              <a:rect b="b" l="l" r="r" t="t"/>
              <a:pathLst>
                <a:path extrusionOk="0" h="3874" w="1033">
                  <a:moveTo>
                    <a:pt x="159" y="0"/>
                  </a:moveTo>
                  <a:cubicBezTo>
                    <a:pt x="83" y="0"/>
                    <a:pt x="0" y="85"/>
                    <a:pt x="46" y="154"/>
                  </a:cubicBezTo>
                  <a:cubicBezTo>
                    <a:pt x="638" y="1238"/>
                    <a:pt x="835" y="2520"/>
                    <a:pt x="638" y="3736"/>
                  </a:cubicBezTo>
                  <a:cubicBezTo>
                    <a:pt x="618" y="3817"/>
                    <a:pt x="685" y="3873"/>
                    <a:pt x="747" y="3873"/>
                  </a:cubicBezTo>
                  <a:cubicBezTo>
                    <a:pt x="786" y="3873"/>
                    <a:pt x="822" y="3852"/>
                    <a:pt x="835" y="3802"/>
                  </a:cubicBezTo>
                  <a:cubicBezTo>
                    <a:pt x="1032" y="2520"/>
                    <a:pt x="835" y="1206"/>
                    <a:pt x="244" y="55"/>
                  </a:cubicBezTo>
                  <a:cubicBezTo>
                    <a:pt x="224" y="16"/>
                    <a:pt x="192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38"/>
            <p:cNvSpPr/>
            <p:nvPr/>
          </p:nvSpPr>
          <p:spPr>
            <a:xfrm flipH="1">
              <a:off x="7657025" y="4256450"/>
              <a:ext cx="26650" cy="110650"/>
            </a:xfrm>
            <a:custGeom>
              <a:rect b="b" l="l" r="r" t="t"/>
              <a:pathLst>
                <a:path extrusionOk="0" h="4426" w="1066">
                  <a:moveTo>
                    <a:pt x="148" y="0"/>
                  </a:moveTo>
                  <a:cubicBezTo>
                    <a:pt x="83" y="0"/>
                    <a:pt x="1" y="85"/>
                    <a:pt x="47" y="154"/>
                  </a:cubicBezTo>
                  <a:cubicBezTo>
                    <a:pt x="605" y="1468"/>
                    <a:pt x="868" y="2881"/>
                    <a:pt x="770" y="4327"/>
                  </a:cubicBezTo>
                  <a:cubicBezTo>
                    <a:pt x="770" y="4393"/>
                    <a:pt x="819" y="4426"/>
                    <a:pt x="868" y="4426"/>
                  </a:cubicBezTo>
                  <a:cubicBezTo>
                    <a:pt x="917" y="4426"/>
                    <a:pt x="967" y="4393"/>
                    <a:pt x="967" y="4327"/>
                  </a:cubicBezTo>
                  <a:cubicBezTo>
                    <a:pt x="1065" y="2849"/>
                    <a:pt x="802" y="1403"/>
                    <a:pt x="211" y="55"/>
                  </a:cubicBezTo>
                  <a:cubicBezTo>
                    <a:pt x="201" y="16"/>
                    <a:pt x="176" y="0"/>
                    <a:pt x="14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24" name="Google Shape;4224;p38"/>
          <p:cNvGrpSpPr/>
          <p:nvPr/>
        </p:nvGrpSpPr>
        <p:grpSpPr>
          <a:xfrm flipH="1">
            <a:off x="-128341" y="-188825"/>
            <a:ext cx="1258825" cy="2265300"/>
            <a:chOff x="8039925" y="-188825"/>
            <a:chExt cx="1258825" cy="2265300"/>
          </a:xfrm>
        </p:grpSpPr>
        <p:sp>
          <p:nvSpPr>
            <p:cNvPr id="4225" name="Google Shape;4225;p38"/>
            <p:cNvSpPr/>
            <p:nvPr/>
          </p:nvSpPr>
          <p:spPr>
            <a:xfrm>
              <a:off x="8822800" y="1679525"/>
              <a:ext cx="475950" cy="396950"/>
            </a:xfrm>
            <a:custGeom>
              <a:rect b="b" l="l" r="r" t="t"/>
              <a:pathLst>
                <a:path extrusionOk="0" h="15878" w="19038">
                  <a:moveTo>
                    <a:pt x="1827" y="1"/>
                  </a:moveTo>
                  <a:cubicBezTo>
                    <a:pt x="1794" y="1"/>
                    <a:pt x="1762" y="16"/>
                    <a:pt x="1742" y="56"/>
                  </a:cubicBezTo>
                  <a:cubicBezTo>
                    <a:pt x="1" y="3703"/>
                    <a:pt x="724" y="8205"/>
                    <a:pt x="3254" y="11327"/>
                  </a:cubicBezTo>
                  <a:cubicBezTo>
                    <a:pt x="5712" y="14221"/>
                    <a:pt x="9291" y="15877"/>
                    <a:pt x="13040" y="15877"/>
                  </a:cubicBezTo>
                  <a:cubicBezTo>
                    <a:pt x="13250" y="15877"/>
                    <a:pt x="13460" y="15872"/>
                    <a:pt x="13671" y="15862"/>
                  </a:cubicBezTo>
                  <a:cubicBezTo>
                    <a:pt x="15675" y="15763"/>
                    <a:pt x="17745" y="15040"/>
                    <a:pt x="18994" y="13364"/>
                  </a:cubicBezTo>
                  <a:cubicBezTo>
                    <a:pt x="19038" y="13277"/>
                    <a:pt x="18979" y="13204"/>
                    <a:pt x="18906" y="13204"/>
                  </a:cubicBezTo>
                  <a:cubicBezTo>
                    <a:pt x="18870" y="13204"/>
                    <a:pt x="18830" y="13222"/>
                    <a:pt x="18797" y="13266"/>
                  </a:cubicBezTo>
                  <a:lnTo>
                    <a:pt x="18797" y="13233"/>
                  </a:lnTo>
                  <a:cubicBezTo>
                    <a:pt x="17713" y="14712"/>
                    <a:pt x="15905" y="15435"/>
                    <a:pt x="14098" y="15599"/>
                  </a:cubicBezTo>
                  <a:cubicBezTo>
                    <a:pt x="13741" y="15631"/>
                    <a:pt x="13384" y="15647"/>
                    <a:pt x="13026" y="15647"/>
                  </a:cubicBezTo>
                  <a:cubicBezTo>
                    <a:pt x="11537" y="15647"/>
                    <a:pt x="10047" y="15373"/>
                    <a:pt x="8643" y="14843"/>
                  </a:cubicBezTo>
                  <a:cubicBezTo>
                    <a:pt x="6836" y="14186"/>
                    <a:pt x="5193" y="13102"/>
                    <a:pt x="3878" y="11721"/>
                  </a:cubicBezTo>
                  <a:cubicBezTo>
                    <a:pt x="2564" y="10276"/>
                    <a:pt x="1644" y="8534"/>
                    <a:pt x="1250" y="6628"/>
                  </a:cubicBezTo>
                  <a:cubicBezTo>
                    <a:pt x="757" y="4459"/>
                    <a:pt x="987" y="2192"/>
                    <a:pt x="1940" y="155"/>
                  </a:cubicBezTo>
                  <a:cubicBezTo>
                    <a:pt x="1986" y="86"/>
                    <a:pt x="1903" y="1"/>
                    <a:pt x="182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38"/>
            <p:cNvSpPr/>
            <p:nvPr/>
          </p:nvSpPr>
          <p:spPr>
            <a:xfrm>
              <a:off x="8584575" y="1218225"/>
              <a:ext cx="561475" cy="446950"/>
            </a:xfrm>
            <a:custGeom>
              <a:rect b="b" l="l" r="r" t="t"/>
              <a:pathLst>
                <a:path extrusionOk="0" h="17878" w="22459">
                  <a:moveTo>
                    <a:pt x="1638" y="0"/>
                  </a:moveTo>
                  <a:cubicBezTo>
                    <a:pt x="1606" y="0"/>
                    <a:pt x="1573" y="13"/>
                    <a:pt x="1545" y="41"/>
                  </a:cubicBezTo>
                  <a:cubicBezTo>
                    <a:pt x="165" y="1881"/>
                    <a:pt x="0" y="4247"/>
                    <a:pt x="460" y="6415"/>
                  </a:cubicBezTo>
                  <a:cubicBezTo>
                    <a:pt x="953" y="8650"/>
                    <a:pt x="2005" y="10720"/>
                    <a:pt x="3484" y="12495"/>
                  </a:cubicBezTo>
                  <a:cubicBezTo>
                    <a:pt x="6183" y="15734"/>
                    <a:pt x="10114" y="17878"/>
                    <a:pt x="14327" y="17878"/>
                  </a:cubicBezTo>
                  <a:cubicBezTo>
                    <a:pt x="14730" y="17878"/>
                    <a:pt x="15136" y="17858"/>
                    <a:pt x="15543" y="17818"/>
                  </a:cubicBezTo>
                  <a:cubicBezTo>
                    <a:pt x="18106" y="17588"/>
                    <a:pt x="20505" y="16536"/>
                    <a:pt x="22378" y="14828"/>
                  </a:cubicBezTo>
                  <a:cubicBezTo>
                    <a:pt x="22458" y="14748"/>
                    <a:pt x="22387" y="14646"/>
                    <a:pt x="22304" y="14646"/>
                  </a:cubicBezTo>
                  <a:cubicBezTo>
                    <a:pt x="22285" y="14646"/>
                    <a:pt x="22265" y="14651"/>
                    <a:pt x="22247" y="14663"/>
                  </a:cubicBezTo>
                  <a:cubicBezTo>
                    <a:pt x="20081" y="16679"/>
                    <a:pt x="17173" y="17673"/>
                    <a:pt x="14264" y="17673"/>
                  </a:cubicBezTo>
                  <a:cubicBezTo>
                    <a:pt x="12715" y="17673"/>
                    <a:pt x="11165" y="17392"/>
                    <a:pt x="9727" y="16832"/>
                  </a:cubicBezTo>
                  <a:cubicBezTo>
                    <a:pt x="5521" y="15091"/>
                    <a:pt x="2268" y="11607"/>
                    <a:pt x="888" y="7303"/>
                  </a:cubicBezTo>
                  <a:cubicBezTo>
                    <a:pt x="165" y="4937"/>
                    <a:pt x="165" y="2209"/>
                    <a:pt x="1742" y="172"/>
                  </a:cubicBezTo>
                  <a:cubicBezTo>
                    <a:pt x="1789" y="78"/>
                    <a:pt x="1718" y="0"/>
                    <a:pt x="163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38"/>
            <p:cNvSpPr/>
            <p:nvPr/>
          </p:nvSpPr>
          <p:spPr>
            <a:xfrm>
              <a:off x="8183675" y="1022550"/>
              <a:ext cx="425575" cy="425075"/>
            </a:xfrm>
            <a:custGeom>
              <a:rect b="b" l="l" r="r" t="t"/>
              <a:pathLst>
                <a:path extrusionOk="0" h="17003" w="17023">
                  <a:moveTo>
                    <a:pt x="3755" y="1"/>
                  </a:moveTo>
                  <a:cubicBezTo>
                    <a:pt x="3741" y="1"/>
                    <a:pt x="3728" y="5"/>
                    <a:pt x="3714" y="14"/>
                  </a:cubicBezTo>
                  <a:cubicBezTo>
                    <a:pt x="2892" y="375"/>
                    <a:pt x="2137" y="868"/>
                    <a:pt x="1447" y="1460"/>
                  </a:cubicBezTo>
                  <a:cubicBezTo>
                    <a:pt x="822" y="2051"/>
                    <a:pt x="395" y="2906"/>
                    <a:pt x="296" y="3793"/>
                  </a:cubicBezTo>
                  <a:cubicBezTo>
                    <a:pt x="1" y="5830"/>
                    <a:pt x="526" y="7933"/>
                    <a:pt x="1414" y="9741"/>
                  </a:cubicBezTo>
                  <a:cubicBezTo>
                    <a:pt x="3122" y="13224"/>
                    <a:pt x="6277" y="15754"/>
                    <a:pt x="10056" y="16641"/>
                  </a:cubicBezTo>
                  <a:cubicBezTo>
                    <a:pt x="11041" y="16884"/>
                    <a:pt x="12045" y="17003"/>
                    <a:pt x="13048" y="17003"/>
                  </a:cubicBezTo>
                  <a:cubicBezTo>
                    <a:pt x="14354" y="17003"/>
                    <a:pt x="15660" y="16801"/>
                    <a:pt x="16924" y="16411"/>
                  </a:cubicBezTo>
                  <a:cubicBezTo>
                    <a:pt x="17022" y="16378"/>
                    <a:pt x="16989" y="16214"/>
                    <a:pt x="16858" y="16214"/>
                  </a:cubicBezTo>
                  <a:cubicBezTo>
                    <a:pt x="15588" y="16618"/>
                    <a:pt x="14293" y="16812"/>
                    <a:pt x="13015" y="16812"/>
                  </a:cubicBezTo>
                  <a:cubicBezTo>
                    <a:pt x="8573" y="16812"/>
                    <a:pt x="4335" y="14470"/>
                    <a:pt x="2038" y="10463"/>
                  </a:cubicBezTo>
                  <a:cubicBezTo>
                    <a:pt x="986" y="8755"/>
                    <a:pt x="428" y="6816"/>
                    <a:pt x="428" y="4844"/>
                  </a:cubicBezTo>
                  <a:cubicBezTo>
                    <a:pt x="428" y="3727"/>
                    <a:pt x="625" y="2643"/>
                    <a:pt x="1381" y="1788"/>
                  </a:cubicBezTo>
                  <a:cubicBezTo>
                    <a:pt x="2104" y="1131"/>
                    <a:pt x="2925" y="573"/>
                    <a:pt x="3812" y="211"/>
                  </a:cubicBezTo>
                  <a:cubicBezTo>
                    <a:pt x="3897" y="155"/>
                    <a:pt x="3836" y="1"/>
                    <a:pt x="375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38"/>
            <p:cNvSpPr/>
            <p:nvPr/>
          </p:nvSpPr>
          <p:spPr>
            <a:xfrm>
              <a:off x="8039925" y="619325"/>
              <a:ext cx="345625" cy="412525"/>
            </a:xfrm>
            <a:custGeom>
              <a:rect b="b" l="l" r="r" t="t"/>
              <a:pathLst>
                <a:path extrusionOk="0" h="16501" w="13825">
                  <a:moveTo>
                    <a:pt x="10821" y="1"/>
                  </a:moveTo>
                  <a:cubicBezTo>
                    <a:pt x="9256" y="1"/>
                    <a:pt x="7695" y="293"/>
                    <a:pt x="6211" y="863"/>
                  </a:cubicBezTo>
                  <a:cubicBezTo>
                    <a:pt x="4075" y="1717"/>
                    <a:pt x="2333" y="3295"/>
                    <a:pt x="1249" y="5332"/>
                  </a:cubicBezTo>
                  <a:cubicBezTo>
                    <a:pt x="197" y="7238"/>
                    <a:pt x="0" y="9505"/>
                    <a:pt x="690" y="11575"/>
                  </a:cubicBezTo>
                  <a:cubicBezTo>
                    <a:pt x="1347" y="13646"/>
                    <a:pt x="2892" y="15289"/>
                    <a:pt x="4929" y="16044"/>
                  </a:cubicBezTo>
                  <a:cubicBezTo>
                    <a:pt x="5837" y="16369"/>
                    <a:pt x="6773" y="16501"/>
                    <a:pt x="7715" y="16501"/>
                  </a:cubicBezTo>
                  <a:cubicBezTo>
                    <a:pt x="9639" y="16501"/>
                    <a:pt x="11588" y="15950"/>
                    <a:pt x="13374" y="15354"/>
                  </a:cubicBezTo>
                  <a:cubicBezTo>
                    <a:pt x="13489" y="15325"/>
                    <a:pt x="13478" y="15145"/>
                    <a:pt x="13386" y="15145"/>
                  </a:cubicBezTo>
                  <a:cubicBezTo>
                    <a:pt x="13372" y="15145"/>
                    <a:pt x="13358" y="15149"/>
                    <a:pt x="13341" y="15157"/>
                  </a:cubicBezTo>
                  <a:cubicBezTo>
                    <a:pt x="11540" y="15741"/>
                    <a:pt x="9602" y="16304"/>
                    <a:pt x="7678" y="16304"/>
                  </a:cubicBezTo>
                  <a:cubicBezTo>
                    <a:pt x="7110" y="16304"/>
                    <a:pt x="6543" y="16255"/>
                    <a:pt x="5981" y="16143"/>
                  </a:cubicBezTo>
                  <a:cubicBezTo>
                    <a:pt x="3812" y="15683"/>
                    <a:pt x="2005" y="14204"/>
                    <a:pt x="1150" y="12200"/>
                  </a:cubicBezTo>
                  <a:cubicBezTo>
                    <a:pt x="263" y="10228"/>
                    <a:pt x="263" y="7994"/>
                    <a:pt x="1150" y="6022"/>
                  </a:cubicBezTo>
                  <a:cubicBezTo>
                    <a:pt x="2037" y="4017"/>
                    <a:pt x="3582" y="2374"/>
                    <a:pt x="5554" y="1389"/>
                  </a:cubicBezTo>
                  <a:cubicBezTo>
                    <a:pt x="7206" y="595"/>
                    <a:pt x="8999" y="193"/>
                    <a:pt x="10803" y="193"/>
                  </a:cubicBezTo>
                  <a:cubicBezTo>
                    <a:pt x="11762" y="193"/>
                    <a:pt x="12724" y="306"/>
                    <a:pt x="13670" y="534"/>
                  </a:cubicBezTo>
                  <a:cubicBezTo>
                    <a:pt x="13680" y="537"/>
                    <a:pt x="13690" y="538"/>
                    <a:pt x="13698" y="538"/>
                  </a:cubicBezTo>
                  <a:cubicBezTo>
                    <a:pt x="13805" y="538"/>
                    <a:pt x="13824" y="367"/>
                    <a:pt x="13703" y="337"/>
                  </a:cubicBezTo>
                  <a:cubicBezTo>
                    <a:pt x="12751" y="112"/>
                    <a:pt x="11785" y="1"/>
                    <a:pt x="1082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38"/>
            <p:cNvSpPr/>
            <p:nvPr/>
          </p:nvSpPr>
          <p:spPr>
            <a:xfrm>
              <a:off x="8305250" y="293775"/>
              <a:ext cx="415725" cy="324125"/>
            </a:xfrm>
            <a:custGeom>
              <a:rect b="b" l="l" r="r" t="t"/>
              <a:pathLst>
                <a:path extrusionOk="0" h="12965" w="16629">
                  <a:moveTo>
                    <a:pt x="7612" y="0"/>
                  </a:moveTo>
                  <a:cubicBezTo>
                    <a:pt x="6875" y="0"/>
                    <a:pt x="6138" y="136"/>
                    <a:pt x="5456" y="379"/>
                  </a:cubicBezTo>
                  <a:cubicBezTo>
                    <a:pt x="4503" y="774"/>
                    <a:pt x="3648" y="1365"/>
                    <a:pt x="2991" y="2154"/>
                  </a:cubicBezTo>
                  <a:cubicBezTo>
                    <a:pt x="2268" y="2975"/>
                    <a:pt x="1677" y="3862"/>
                    <a:pt x="1184" y="4848"/>
                  </a:cubicBezTo>
                  <a:cubicBezTo>
                    <a:pt x="625" y="5867"/>
                    <a:pt x="264" y="6984"/>
                    <a:pt x="132" y="8134"/>
                  </a:cubicBezTo>
                  <a:cubicBezTo>
                    <a:pt x="1" y="9252"/>
                    <a:pt x="264" y="10402"/>
                    <a:pt x="855" y="11322"/>
                  </a:cubicBezTo>
                  <a:cubicBezTo>
                    <a:pt x="1414" y="12209"/>
                    <a:pt x="2301" y="12800"/>
                    <a:pt x="3320" y="12965"/>
                  </a:cubicBezTo>
                  <a:cubicBezTo>
                    <a:pt x="3418" y="12965"/>
                    <a:pt x="3484" y="12800"/>
                    <a:pt x="3353" y="12768"/>
                  </a:cubicBezTo>
                  <a:cubicBezTo>
                    <a:pt x="1414" y="12505"/>
                    <a:pt x="297" y="10500"/>
                    <a:pt x="297" y="8693"/>
                  </a:cubicBezTo>
                  <a:cubicBezTo>
                    <a:pt x="362" y="7543"/>
                    <a:pt x="658" y="6393"/>
                    <a:pt x="1184" y="5374"/>
                  </a:cubicBezTo>
                  <a:cubicBezTo>
                    <a:pt x="1611" y="4421"/>
                    <a:pt x="2170" y="3501"/>
                    <a:pt x="2827" y="2680"/>
                  </a:cubicBezTo>
                  <a:cubicBezTo>
                    <a:pt x="3418" y="1858"/>
                    <a:pt x="4207" y="1201"/>
                    <a:pt x="5094" y="774"/>
                  </a:cubicBezTo>
                  <a:cubicBezTo>
                    <a:pt x="5870" y="400"/>
                    <a:pt x="6695" y="203"/>
                    <a:pt x="7549" y="203"/>
                  </a:cubicBezTo>
                  <a:cubicBezTo>
                    <a:pt x="7672" y="203"/>
                    <a:pt x="7796" y="207"/>
                    <a:pt x="7920" y="215"/>
                  </a:cubicBezTo>
                  <a:cubicBezTo>
                    <a:pt x="9892" y="314"/>
                    <a:pt x="11765" y="1168"/>
                    <a:pt x="13178" y="2581"/>
                  </a:cubicBezTo>
                  <a:cubicBezTo>
                    <a:pt x="14755" y="4191"/>
                    <a:pt x="15774" y="6294"/>
                    <a:pt x="16431" y="8430"/>
                  </a:cubicBezTo>
                  <a:cubicBezTo>
                    <a:pt x="16444" y="8483"/>
                    <a:pt x="16478" y="8504"/>
                    <a:pt x="16515" y="8504"/>
                  </a:cubicBezTo>
                  <a:cubicBezTo>
                    <a:pt x="16569" y="8504"/>
                    <a:pt x="16628" y="8456"/>
                    <a:pt x="16628" y="8397"/>
                  </a:cubicBezTo>
                  <a:cubicBezTo>
                    <a:pt x="16037" y="6327"/>
                    <a:pt x="15051" y="4454"/>
                    <a:pt x="13671" y="2844"/>
                  </a:cubicBezTo>
                  <a:cubicBezTo>
                    <a:pt x="12324" y="1267"/>
                    <a:pt x="10418" y="281"/>
                    <a:pt x="8380" y="51"/>
                  </a:cubicBezTo>
                  <a:cubicBezTo>
                    <a:pt x="8126" y="17"/>
                    <a:pt x="7869" y="0"/>
                    <a:pt x="761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38"/>
            <p:cNvSpPr/>
            <p:nvPr/>
          </p:nvSpPr>
          <p:spPr>
            <a:xfrm>
              <a:off x="8696300" y="501075"/>
              <a:ext cx="556650" cy="582125"/>
            </a:xfrm>
            <a:custGeom>
              <a:rect b="b" l="l" r="r" t="t"/>
              <a:pathLst>
                <a:path extrusionOk="0" h="23285" w="22266">
                  <a:moveTo>
                    <a:pt x="10820" y="0"/>
                  </a:moveTo>
                  <a:cubicBezTo>
                    <a:pt x="9674" y="0"/>
                    <a:pt x="8514" y="216"/>
                    <a:pt x="7460" y="664"/>
                  </a:cubicBezTo>
                  <a:cubicBezTo>
                    <a:pt x="4732" y="1781"/>
                    <a:pt x="2564" y="3950"/>
                    <a:pt x="1446" y="6710"/>
                  </a:cubicBezTo>
                  <a:cubicBezTo>
                    <a:pt x="296" y="9536"/>
                    <a:pt x="0" y="12658"/>
                    <a:pt x="625" y="15681"/>
                  </a:cubicBezTo>
                  <a:cubicBezTo>
                    <a:pt x="1118" y="18343"/>
                    <a:pt x="2366" y="20971"/>
                    <a:pt x="4535" y="22680"/>
                  </a:cubicBezTo>
                  <a:cubicBezTo>
                    <a:pt x="4831" y="22877"/>
                    <a:pt x="5127" y="23075"/>
                    <a:pt x="5422" y="23272"/>
                  </a:cubicBezTo>
                  <a:cubicBezTo>
                    <a:pt x="5441" y="23281"/>
                    <a:pt x="5458" y="23285"/>
                    <a:pt x="5475" y="23285"/>
                  </a:cubicBezTo>
                  <a:cubicBezTo>
                    <a:pt x="5577" y="23285"/>
                    <a:pt x="5634" y="23131"/>
                    <a:pt x="5521" y="23075"/>
                  </a:cubicBezTo>
                  <a:cubicBezTo>
                    <a:pt x="3155" y="21694"/>
                    <a:pt x="1709" y="19197"/>
                    <a:pt x="1019" y="16568"/>
                  </a:cubicBezTo>
                  <a:cubicBezTo>
                    <a:pt x="263" y="13677"/>
                    <a:pt x="329" y="10653"/>
                    <a:pt x="1249" y="7795"/>
                  </a:cubicBezTo>
                  <a:cubicBezTo>
                    <a:pt x="2103" y="5001"/>
                    <a:pt x="4042" y="2635"/>
                    <a:pt x="6671" y="1222"/>
                  </a:cubicBezTo>
                  <a:cubicBezTo>
                    <a:pt x="7920" y="565"/>
                    <a:pt x="9333" y="204"/>
                    <a:pt x="10779" y="204"/>
                  </a:cubicBezTo>
                  <a:cubicBezTo>
                    <a:pt x="12159" y="237"/>
                    <a:pt x="13539" y="565"/>
                    <a:pt x="14788" y="1190"/>
                  </a:cubicBezTo>
                  <a:cubicBezTo>
                    <a:pt x="17383" y="2405"/>
                    <a:pt x="19454" y="4508"/>
                    <a:pt x="21360" y="6579"/>
                  </a:cubicBezTo>
                  <a:lnTo>
                    <a:pt x="22050" y="7367"/>
                  </a:lnTo>
                  <a:cubicBezTo>
                    <a:pt x="22071" y="7389"/>
                    <a:pt x="22094" y="7398"/>
                    <a:pt x="22116" y="7398"/>
                  </a:cubicBezTo>
                  <a:cubicBezTo>
                    <a:pt x="22196" y="7398"/>
                    <a:pt x="22265" y="7280"/>
                    <a:pt x="22214" y="7203"/>
                  </a:cubicBezTo>
                  <a:cubicBezTo>
                    <a:pt x="20242" y="5034"/>
                    <a:pt x="18172" y="2800"/>
                    <a:pt x="15609" y="1354"/>
                  </a:cubicBezTo>
                  <a:cubicBezTo>
                    <a:pt x="14393" y="664"/>
                    <a:pt x="13046" y="204"/>
                    <a:pt x="11666" y="39"/>
                  </a:cubicBezTo>
                  <a:cubicBezTo>
                    <a:pt x="11386" y="13"/>
                    <a:pt x="11104" y="0"/>
                    <a:pt x="1082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38"/>
            <p:cNvSpPr/>
            <p:nvPr/>
          </p:nvSpPr>
          <p:spPr>
            <a:xfrm>
              <a:off x="8643725" y="34775"/>
              <a:ext cx="460625" cy="487125"/>
            </a:xfrm>
            <a:custGeom>
              <a:rect b="b" l="l" r="r" t="t"/>
              <a:pathLst>
                <a:path extrusionOk="0" h="19485" w="18425">
                  <a:moveTo>
                    <a:pt x="13865" y="0"/>
                  </a:moveTo>
                  <a:cubicBezTo>
                    <a:pt x="10577" y="0"/>
                    <a:pt x="7306" y="928"/>
                    <a:pt x="4732" y="3050"/>
                  </a:cubicBezTo>
                  <a:cubicBezTo>
                    <a:pt x="3089" y="4397"/>
                    <a:pt x="1808" y="6172"/>
                    <a:pt x="1085" y="8176"/>
                  </a:cubicBezTo>
                  <a:cubicBezTo>
                    <a:pt x="395" y="10115"/>
                    <a:pt x="362" y="12284"/>
                    <a:pt x="986" y="14255"/>
                  </a:cubicBezTo>
                  <a:cubicBezTo>
                    <a:pt x="1611" y="16457"/>
                    <a:pt x="3089" y="18330"/>
                    <a:pt x="5061" y="19480"/>
                  </a:cubicBezTo>
                  <a:cubicBezTo>
                    <a:pt x="5073" y="19483"/>
                    <a:pt x="5084" y="19484"/>
                    <a:pt x="5095" y="19484"/>
                  </a:cubicBezTo>
                  <a:cubicBezTo>
                    <a:pt x="5208" y="19484"/>
                    <a:pt x="5279" y="19343"/>
                    <a:pt x="5159" y="19283"/>
                  </a:cubicBezTo>
                  <a:cubicBezTo>
                    <a:pt x="1578" y="17311"/>
                    <a:pt x="0" y="12744"/>
                    <a:pt x="1085" y="8866"/>
                  </a:cubicBezTo>
                  <a:cubicBezTo>
                    <a:pt x="2268" y="4660"/>
                    <a:pt x="5981" y="1604"/>
                    <a:pt x="10154" y="618"/>
                  </a:cubicBezTo>
                  <a:cubicBezTo>
                    <a:pt x="11385" y="330"/>
                    <a:pt x="12645" y="188"/>
                    <a:pt x="13906" y="188"/>
                  </a:cubicBezTo>
                  <a:cubicBezTo>
                    <a:pt x="15372" y="188"/>
                    <a:pt x="16840" y="379"/>
                    <a:pt x="18271" y="750"/>
                  </a:cubicBezTo>
                  <a:cubicBezTo>
                    <a:pt x="18281" y="752"/>
                    <a:pt x="18290" y="753"/>
                    <a:pt x="18299" y="753"/>
                  </a:cubicBezTo>
                  <a:cubicBezTo>
                    <a:pt x="18406" y="753"/>
                    <a:pt x="18425" y="583"/>
                    <a:pt x="18304" y="553"/>
                  </a:cubicBezTo>
                  <a:cubicBezTo>
                    <a:pt x="16864" y="193"/>
                    <a:pt x="15363" y="0"/>
                    <a:pt x="1386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38"/>
            <p:cNvSpPr/>
            <p:nvPr/>
          </p:nvSpPr>
          <p:spPr>
            <a:xfrm>
              <a:off x="8454775" y="14975"/>
              <a:ext cx="364125" cy="282050"/>
            </a:xfrm>
            <a:custGeom>
              <a:rect b="b" l="l" r="r" t="t"/>
              <a:pathLst>
                <a:path extrusionOk="0" h="11282" w="14565">
                  <a:moveTo>
                    <a:pt x="7978" y="1"/>
                  </a:moveTo>
                  <a:cubicBezTo>
                    <a:pt x="6861" y="1"/>
                    <a:pt x="5743" y="203"/>
                    <a:pt x="4667" y="655"/>
                  </a:cubicBezTo>
                  <a:cubicBezTo>
                    <a:pt x="3254" y="1213"/>
                    <a:pt x="2071" y="2232"/>
                    <a:pt x="1249" y="3513"/>
                  </a:cubicBezTo>
                  <a:cubicBezTo>
                    <a:pt x="526" y="4729"/>
                    <a:pt x="263" y="6175"/>
                    <a:pt x="526" y="7555"/>
                  </a:cubicBezTo>
                  <a:cubicBezTo>
                    <a:pt x="756" y="9100"/>
                    <a:pt x="1676" y="10447"/>
                    <a:pt x="2991" y="11268"/>
                  </a:cubicBezTo>
                  <a:cubicBezTo>
                    <a:pt x="3009" y="11278"/>
                    <a:pt x="3027" y="11282"/>
                    <a:pt x="3043" y="11282"/>
                  </a:cubicBezTo>
                  <a:cubicBezTo>
                    <a:pt x="3145" y="11282"/>
                    <a:pt x="3202" y="11128"/>
                    <a:pt x="3089" y="11071"/>
                  </a:cubicBezTo>
                  <a:lnTo>
                    <a:pt x="3089" y="11071"/>
                  </a:lnTo>
                  <a:lnTo>
                    <a:pt x="3089" y="11104"/>
                  </a:lnTo>
                  <a:cubicBezTo>
                    <a:pt x="691" y="9724"/>
                    <a:pt x="1" y="6372"/>
                    <a:pt x="1249" y="3973"/>
                  </a:cubicBezTo>
                  <a:cubicBezTo>
                    <a:pt x="2529" y="1473"/>
                    <a:pt x="5347" y="186"/>
                    <a:pt x="8089" y="186"/>
                  </a:cubicBezTo>
                  <a:cubicBezTo>
                    <a:pt x="8374" y="186"/>
                    <a:pt x="8657" y="200"/>
                    <a:pt x="8939" y="227"/>
                  </a:cubicBezTo>
                  <a:cubicBezTo>
                    <a:pt x="10910" y="490"/>
                    <a:pt x="12750" y="1180"/>
                    <a:pt x="14360" y="2298"/>
                  </a:cubicBezTo>
                  <a:cubicBezTo>
                    <a:pt x="14386" y="2317"/>
                    <a:pt x="14410" y="2325"/>
                    <a:pt x="14432" y="2325"/>
                  </a:cubicBezTo>
                  <a:cubicBezTo>
                    <a:pt x="14521" y="2325"/>
                    <a:pt x="14565" y="2186"/>
                    <a:pt x="14459" y="2133"/>
                  </a:cubicBezTo>
                  <a:cubicBezTo>
                    <a:pt x="12559" y="852"/>
                    <a:pt x="10272" y="1"/>
                    <a:pt x="797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38"/>
            <p:cNvSpPr/>
            <p:nvPr/>
          </p:nvSpPr>
          <p:spPr>
            <a:xfrm>
              <a:off x="8941925" y="-188825"/>
              <a:ext cx="332725" cy="223850"/>
            </a:xfrm>
            <a:custGeom>
              <a:rect b="b" l="l" r="r" t="t"/>
              <a:pathLst>
                <a:path extrusionOk="0" h="8954" w="13309">
                  <a:moveTo>
                    <a:pt x="13178" y="0"/>
                  </a:moveTo>
                  <a:cubicBezTo>
                    <a:pt x="10647" y="230"/>
                    <a:pt x="8051" y="526"/>
                    <a:pt x="5653" y="1413"/>
                  </a:cubicBezTo>
                  <a:cubicBezTo>
                    <a:pt x="4502" y="1840"/>
                    <a:pt x="3385" y="2399"/>
                    <a:pt x="2399" y="3155"/>
                  </a:cubicBezTo>
                  <a:cubicBezTo>
                    <a:pt x="1479" y="3878"/>
                    <a:pt x="592" y="4798"/>
                    <a:pt x="296" y="5981"/>
                  </a:cubicBezTo>
                  <a:cubicBezTo>
                    <a:pt x="1" y="7065"/>
                    <a:pt x="428" y="8248"/>
                    <a:pt x="1348" y="8938"/>
                  </a:cubicBezTo>
                  <a:cubicBezTo>
                    <a:pt x="1369" y="8948"/>
                    <a:pt x="1389" y="8953"/>
                    <a:pt x="1407" y="8953"/>
                  </a:cubicBezTo>
                  <a:cubicBezTo>
                    <a:pt x="1505" y="8953"/>
                    <a:pt x="1557" y="8824"/>
                    <a:pt x="1446" y="8741"/>
                  </a:cubicBezTo>
                  <a:cubicBezTo>
                    <a:pt x="592" y="8116"/>
                    <a:pt x="198" y="6999"/>
                    <a:pt x="526" y="5948"/>
                  </a:cubicBezTo>
                  <a:cubicBezTo>
                    <a:pt x="822" y="4798"/>
                    <a:pt x="1709" y="3910"/>
                    <a:pt x="2629" y="3220"/>
                  </a:cubicBezTo>
                  <a:cubicBezTo>
                    <a:pt x="4535" y="1840"/>
                    <a:pt x="6836" y="1117"/>
                    <a:pt x="9136" y="690"/>
                  </a:cubicBezTo>
                  <a:cubicBezTo>
                    <a:pt x="10483" y="460"/>
                    <a:pt x="11830" y="329"/>
                    <a:pt x="13178" y="197"/>
                  </a:cubicBezTo>
                  <a:cubicBezTo>
                    <a:pt x="13309" y="197"/>
                    <a:pt x="13309" y="0"/>
                    <a:pt x="1317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38"/>
            <p:cNvSpPr/>
            <p:nvPr/>
          </p:nvSpPr>
          <p:spPr>
            <a:xfrm>
              <a:off x="8868000" y="1673600"/>
              <a:ext cx="33425" cy="164450"/>
            </a:xfrm>
            <a:custGeom>
              <a:rect b="b" l="l" r="r" t="t"/>
              <a:pathLst>
                <a:path extrusionOk="0" h="6578" w="1337">
                  <a:moveTo>
                    <a:pt x="1205" y="1"/>
                  </a:moveTo>
                  <a:cubicBezTo>
                    <a:pt x="1172" y="1"/>
                    <a:pt x="1139" y="19"/>
                    <a:pt x="1117" y="63"/>
                  </a:cubicBezTo>
                  <a:cubicBezTo>
                    <a:pt x="66" y="2067"/>
                    <a:pt x="0" y="4466"/>
                    <a:pt x="953" y="6536"/>
                  </a:cubicBezTo>
                  <a:cubicBezTo>
                    <a:pt x="963" y="6565"/>
                    <a:pt x="987" y="6577"/>
                    <a:pt x="1014" y="6577"/>
                  </a:cubicBezTo>
                  <a:cubicBezTo>
                    <a:pt x="1079" y="6577"/>
                    <a:pt x="1164" y="6508"/>
                    <a:pt x="1117" y="6438"/>
                  </a:cubicBezTo>
                  <a:cubicBezTo>
                    <a:pt x="230" y="4401"/>
                    <a:pt x="296" y="2100"/>
                    <a:pt x="1315" y="162"/>
                  </a:cubicBezTo>
                  <a:cubicBezTo>
                    <a:pt x="1337" y="74"/>
                    <a:pt x="1271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38"/>
            <p:cNvSpPr/>
            <p:nvPr/>
          </p:nvSpPr>
          <p:spPr>
            <a:xfrm>
              <a:off x="8974450" y="1948975"/>
              <a:ext cx="235325" cy="84150"/>
            </a:xfrm>
            <a:custGeom>
              <a:rect b="b" l="l" r="r" t="t"/>
              <a:pathLst>
                <a:path extrusionOk="0" h="3366" w="9413">
                  <a:moveTo>
                    <a:pt x="149" y="1"/>
                  </a:moveTo>
                  <a:cubicBezTo>
                    <a:pt x="83" y="1"/>
                    <a:pt x="1" y="86"/>
                    <a:pt x="47" y="155"/>
                  </a:cubicBezTo>
                  <a:cubicBezTo>
                    <a:pt x="376" y="812"/>
                    <a:pt x="901" y="1371"/>
                    <a:pt x="1558" y="1732"/>
                  </a:cubicBezTo>
                  <a:cubicBezTo>
                    <a:pt x="2314" y="2159"/>
                    <a:pt x="3103" y="2488"/>
                    <a:pt x="3924" y="2751"/>
                  </a:cubicBezTo>
                  <a:cubicBezTo>
                    <a:pt x="5266" y="3156"/>
                    <a:pt x="6647" y="3366"/>
                    <a:pt x="8036" y="3366"/>
                  </a:cubicBezTo>
                  <a:cubicBezTo>
                    <a:pt x="8450" y="3366"/>
                    <a:pt x="8866" y="3347"/>
                    <a:pt x="9281" y="3309"/>
                  </a:cubicBezTo>
                  <a:cubicBezTo>
                    <a:pt x="9412" y="3309"/>
                    <a:pt x="9412" y="3079"/>
                    <a:pt x="9281" y="3079"/>
                  </a:cubicBezTo>
                  <a:cubicBezTo>
                    <a:pt x="8815" y="3133"/>
                    <a:pt x="8346" y="3160"/>
                    <a:pt x="7877" y="3160"/>
                  </a:cubicBezTo>
                  <a:cubicBezTo>
                    <a:pt x="6627" y="3160"/>
                    <a:pt x="5373" y="2969"/>
                    <a:pt x="4154" y="2586"/>
                  </a:cubicBezTo>
                  <a:cubicBezTo>
                    <a:pt x="3333" y="2356"/>
                    <a:pt x="2544" y="2028"/>
                    <a:pt x="1788" y="1633"/>
                  </a:cubicBezTo>
                  <a:cubicBezTo>
                    <a:pt x="1098" y="1272"/>
                    <a:pt x="540" y="713"/>
                    <a:pt x="211" y="56"/>
                  </a:cubicBezTo>
                  <a:cubicBezTo>
                    <a:pt x="201" y="17"/>
                    <a:pt x="177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38"/>
            <p:cNvSpPr/>
            <p:nvPr/>
          </p:nvSpPr>
          <p:spPr>
            <a:xfrm>
              <a:off x="9035825" y="1974925"/>
              <a:ext cx="164075" cy="34625"/>
            </a:xfrm>
            <a:custGeom>
              <a:rect b="b" l="l" r="r" t="t"/>
              <a:pathLst>
                <a:path extrusionOk="0" h="1385" w="6563">
                  <a:moveTo>
                    <a:pt x="133" y="0"/>
                  </a:moveTo>
                  <a:cubicBezTo>
                    <a:pt x="48" y="0"/>
                    <a:pt x="1" y="173"/>
                    <a:pt x="122" y="234"/>
                  </a:cubicBezTo>
                  <a:cubicBezTo>
                    <a:pt x="2127" y="924"/>
                    <a:pt x="4263" y="1318"/>
                    <a:pt x="6431" y="1384"/>
                  </a:cubicBezTo>
                  <a:cubicBezTo>
                    <a:pt x="6563" y="1384"/>
                    <a:pt x="6563" y="1187"/>
                    <a:pt x="6431" y="1187"/>
                  </a:cubicBezTo>
                  <a:cubicBezTo>
                    <a:pt x="4295" y="1121"/>
                    <a:pt x="2159" y="727"/>
                    <a:pt x="155" y="4"/>
                  </a:cubicBezTo>
                  <a:cubicBezTo>
                    <a:pt x="148" y="1"/>
                    <a:pt x="14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38"/>
            <p:cNvSpPr/>
            <p:nvPr/>
          </p:nvSpPr>
          <p:spPr>
            <a:xfrm>
              <a:off x="9061450" y="1957475"/>
              <a:ext cx="130225" cy="25025"/>
            </a:xfrm>
            <a:custGeom>
              <a:rect b="b" l="l" r="r" t="t"/>
              <a:pathLst>
                <a:path extrusionOk="0" h="1001" w="5209">
                  <a:moveTo>
                    <a:pt x="114" y="0"/>
                  </a:moveTo>
                  <a:cubicBezTo>
                    <a:pt x="37" y="0"/>
                    <a:pt x="1" y="180"/>
                    <a:pt x="116" y="209"/>
                  </a:cubicBezTo>
                  <a:cubicBezTo>
                    <a:pt x="1411" y="749"/>
                    <a:pt x="2795" y="1000"/>
                    <a:pt x="4176" y="1000"/>
                  </a:cubicBezTo>
                  <a:cubicBezTo>
                    <a:pt x="4477" y="1000"/>
                    <a:pt x="4778" y="988"/>
                    <a:pt x="5078" y="965"/>
                  </a:cubicBezTo>
                  <a:cubicBezTo>
                    <a:pt x="5200" y="965"/>
                    <a:pt x="5209" y="764"/>
                    <a:pt x="5102" y="764"/>
                  </a:cubicBezTo>
                  <a:cubicBezTo>
                    <a:pt x="5095" y="764"/>
                    <a:pt x="5086" y="766"/>
                    <a:pt x="5078" y="768"/>
                  </a:cubicBezTo>
                  <a:cubicBezTo>
                    <a:pt x="4796" y="790"/>
                    <a:pt x="4515" y="801"/>
                    <a:pt x="4234" y="801"/>
                  </a:cubicBezTo>
                  <a:cubicBezTo>
                    <a:pt x="2842" y="801"/>
                    <a:pt x="1461" y="531"/>
                    <a:pt x="149" y="12"/>
                  </a:cubicBezTo>
                  <a:cubicBezTo>
                    <a:pt x="136" y="4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38"/>
            <p:cNvSpPr/>
            <p:nvPr/>
          </p:nvSpPr>
          <p:spPr>
            <a:xfrm>
              <a:off x="8914000" y="1740875"/>
              <a:ext cx="28950" cy="130450"/>
            </a:xfrm>
            <a:custGeom>
              <a:rect b="b" l="l" r="r" t="t"/>
              <a:pathLst>
                <a:path extrusionOk="0" h="5218" w="1158">
                  <a:moveTo>
                    <a:pt x="99" y="1"/>
                  </a:moveTo>
                  <a:cubicBezTo>
                    <a:pt x="50" y="1"/>
                    <a:pt x="0" y="34"/>
                    <a:pt x="0" y="99"/>
                  </a:cubicBezTo>
                  <a:cubicBezTo>
                    <a:pt x="99" y="1808"/>
                    <a:pt x="395" y="3517"/>
                    <a:pt x="920" y="5160"/>
                  </a:cubicBezTo>
                  <a:cubicBezTo>
                    <a:pt x="933" y="5199"/>
                    <a:pt x="977" y="5217"/>
                    <a:pt x="1021" y="5217"/>
                  </a:cubicBezTo>
                  <a:cubicBezTo>
                    <a:pt x="1089" y="5217"/>
                    <a:pt x="1157" y="5174"/>
                    <a:pt x="1118" y="5094"/>
                  </a:cubicBezTo>
                  <a:cubicBezTo>
                    <a:pt x="625" y="3484"/>
                    <a:pt x="296" y="1775"/>
                    <a:pt x="198" y="99"/>
                  </a:cubicBezTo>
                  <a:cubicBezTo>
                    <a:pt x="198" y="34"/>
                    <a:pt x="148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38"/>
            <p:cNvSpPr/>
            <p:nvPr/>
          </p:nvSpPr>
          <p:spPr>
            <a:xfrm>
              <a:off x="8647825" y="1373475"/>
              <a:ext cx="117925" cy="172300"/>
            </a:xfrm>
            <a:custGeom>
              <a:rect b="b" l="l" r="r" t="t"/>
              <a:pathLst>
                <a:path extrusionOk="0" h="6892" w="4717">
                  <a:moveTo>
                    <a:pt x="380" y="0"/>
                  </a:moveTo>
                  <a:cubicBezTo>
                    <a:pt x="337" y="0"/>
                    <a:pt x="290" y="21"/>
                    <a:pt x="264" y="74"/>
                  </a:cubicBezTo>
                  <a:cubicBezTo>
                    <a:pt x="1" y="731"/>
                    <a:pt x="362" y="1454"/>
                    <a:pt x="625" y="2046"/>
                  </a:cubicBezTo>
                  <a:cubicBezTo>
                    <a:pt x="921" y="2703"/>
                    <a:pt x="1282" y="3327"/>
                    <a:pt x="1677" y="3886"/>
                  </a:cubicBezTo>
                  <a:cubicBezTo>
                    <a:pt x="2432" y="5036"/>
                    <a:pt x="3418" y="6055"/>
                    <a:pt x="4535" y="6876"/>
                  </a:cubicBezTo>
                  <a:cubicBezTo>
                    <a:pt x="4551" y="6887"/>
                    <a:pt x="4567" y="6891"/>
                    <a:pt x="4582" y="6891"/>
                  </a:cubicBezTo>
                  <a:cubicBezTo>
                    <a:pt x="4660" y="6891"/>
                    <a:pt x="4717" y="6762"/>
                    <a:pt x="4634" y="6679"/>
                  </a:cubicBezTo>
                  <a:cubicBezTo>
                    <a:pt x="3582" y="5890"/>
                    <a:pt x="2662" y="4937"/>
                    <a:pt x="1907" y="3853"/>
                  </a:cubicBezTo>
                  <a:cubicBezTo>
                    <a:pt x="1545" y="3327"/>
                    <a:pt x="1217" y="2801"/>
                    <a:pt x="954" y="2210"/>
                  </a:cubicBezTo>
                  <a:cubicBezTo>
                    <a:pt x="658" y="1618"/>
                    <a:pt x="198" y="797"/>
                    <a:pt x="461" y="107"/>
                  </a:cubicBezTo>
                  <a:cubicBezTo>
                    <a:pt x="500" y="48"/>
                    <a:pt x="445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38"/>
            <p:cNvSpPr/>
            <p:nvPr/>
          </p:nvSpPr>
          <p:spPr>
            <a:xfrm>
              <a:off x="8673625" y="1402225"/>
              <a:ext cx="69000" cy="92175"/>
            </a:xfrm>
            <a:custGeom>
              <a:rect b="b" l="l" r="r" t="t"/>
              <a:pathLst>
                <a:path extrusionOk="0" h="3687" w="2760">
                  <a:moveTo>
                    <a:pt x="124" y="0"/>
                  </a:moveTo>
                  <a:cubicBezTo>
                    <a:pt x="64" y="0"/>
                    <a:pt x="0" y="48"/>
                    <a:pt x="20" y="107"/>
                  </a:cubicBezTo>
                  <a:lnTo>
                    <a:pt x="20" y="140"/>
                  </a:lnTo>
                  <a:cubicBezTo>
                    <a:pt x="579" y="1487"/>
                    <a:pt x="1433" y="2703"/>
                    <a:pt x="2550" y="3656"/>
                  </a:cubicBezTo>
                  <a:cubicBezTo>
                    <a:pt x="2572" y="3677"/>
                    <a:pt x="2595" y="3686"/>
                    <a:pt x="2617" y="3686"/>
                  </a:cubicBezTo>
                  <a:cubicBezTo>
                    <a:pt x="2695" y="3686"/>
                    <a:pt x="2759" y="3569"/>
                    <a:pt x="2682" y="3492"/>
                  </a:cubicBezTo>
                  <a:cubicBezTo>
                    <a:pt x="1630" y="2571"/>
                    <a:pt x="776" y="1388"/>
                    <a:pt x="217" y="74"/>
                  </a:cubicBezTo>
                  <a:cubicBezTo>
                    <a:pt x="204" y="22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38"/>
            <p:cNvSpPr/>
            <p:nvPr/>
          </p:nvSpPr>
          <p:spPr>
            <a:xfrm>
              <a:off x="8699250" y="1415000"/>
              <a:ext cx="44250" cy="45400"/>
            </a:xfrm>
            <a:custGeom>
              <a:rect b="b" l="l" r="r" t="t"/>
              <a:pathLst>
                <a:path extrusionOk="0" h="1816" w="1770">
                  <a:moveTo>
                    <a:pt x="160" y="1"/>
                  </a:moveTo>
                  <a:cubicBezTo>
                    <a:pt x="83" y="1"/>
                    <a:pt x="1" y="86"/>
                    <a:pt x="47" y="155"/>
                  </a:cubicBezTo>
                  <a:cubicBezTo>
                    <a:pt x="474" y="746"/>
                    <a:pt x="967" y="1305"/>
                    <a:pt x="1525" y="1798"/>
                  </a:cubicBezTo>
                  <a:cubicBezTo>
                    <a:pt x="1544" y="1810"/>
                    <a:pt x="1565" y="1815"/>
                    <a:pt x="1586" y="1815"/>
                  </a:cubicBezTo>
                  <a:cubicBezTo>
                    <a:pt x="1676" y="1815"/>
                    <a:pt x="1770" y="1713"/>
                    <a:pt x="1690" y="1633"/>
                  </a:cubicBezTo>
                  <a:cubicBezTo>
                    <a:pt x="1131" y="1173"/>
                    <a:pt x="638" y="615"/>
                    <a:pt x="244" y="56"/>
                  </a:cubicBezTo>
                  <a:cubicBezTo>
                    <a:pt x="224" y="16"/>
                    <a:pt x="192" y="1"/>
                    <a:pt x="16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38"/>
            <p:cNvSpPr/>
            <p:nvPr/>
          </p:nvSpPr>
          <p:spPr>
            <a:xfrm>
              <a:off x="8890175" y="1540575"/>
              <a:ext cx="214775" cy="59225"/>
            </a:xfrm>
            <a:custGeom>
              <a:rect b="b" l="l" r="r" t="t"/>
              <a:pathLst>
                <a:path extrusionOk="0" h="2369" w="8591">
                  <a:moveTo>
                    <a:pt x="8469" y="1"/>
                  </a:moveTo>
                  <a:cubicBezTo>
                    <a:pt x="8451" y="1"/>
                    <a:pt x="8432" y="9"/>
                    <a:pt x="8413" y="28"/>
                  </a:cubicBezTo>
                  <a:cubicBezTo>
                    <a:pt x="6213" y="1435"/>
                    <a:pt x="3674" y="2163"/>
                    <a:pt x="1074" y="2163"/>
                  </a:cubicBezTo>
                  <a:cubicBezTo>
                    <a:pt x="761" y="2163"/>
                    <a:pt x="446" y="2152"/>
                    <a:pt x="132" y="2131"/>
                  </a:cubicBezTo>
                  <a:cubicBezTo>
                    <a:pt x="0" y="2131"/>
                    <a:pt x="0" y="2328"/>
                    <a:pt x="132" y="2328"/>
                  </a:cubicBezTo>
                  <a:cubicBezTo>
                    <a:pt x="480" y="2355"/>
                    <a:pt x="827" y="2368"/>
                    <a:pt x="1173" y="2368"/>
                  </a:cubicBezTo>
                  <a:cubicBezTo>
                    <a:pt x="3771" y="2368"/>
                    <a:pt x="6308" y="1613"/>
                    <a:pt x="8511" y="192"/>
                  </a:cubicBezTo>
                  <a:cubicBezTo>
                    <a:pt x="8591" y="139"/>
                    <a:pt x="8542" y="1"/>
                    <a:pt x="846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38"/>
            <p:cNvSpPr/>
            <p:nvPr/>
          </p:nvSpPr>
          <p:spPr>
            <a:xfrm>
              <a:off x="8944400" y="1523675"/>
              <a:ext cx="154950" cy="42250"/>
            </a:xfrm>
            <a:custGeom>
              <a:rect b="b" l="l" r="r" t="t"/>
              <a:pathLst>
                <a:path extrusionOk="0" h="1690" w="6198">
                  <a:moveTo>
                    <a:pt x="6054" y="0"/>
                  </a:moveTo>
                  <a:cubicBezTo>
                    <a:pt x="6041" y="0"/>
                    <a:pt x="6027" y="5"/>
                    <a:pt x="6014" y="14"/>
                  </a:cubicBezTo>
                  <a:cubicBezTo>
                    <a:pt x="4173" y="901"/>
                    <a:pt x="2169" y="1427"/>
                    <a:pt x="132" y="1492"/>
                  </a:cubicBezTo>
                  <a:cubicBezTo>
                    <a:pt x="0" y="1492"/>
                    <a:pt x="0" y="1690"/>
                    <a:pt x="132" y="1690"/>
                  </a:cubicBezTo>
                  <a:cubicBezTo>
                    <a:pt x="2202" y="1624"/>
                    <a:pt x="4239" y="1098"/>
                    <a:pt x="6112" y="211"/>
                  </a:cubicBezTo>
                  <a:cubicBezTo>
                    <a:pt x="6197" y="154"/>
                    <a:pt x="6136" y="0"/>
                    <a:pt x="605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38"/>
            <p:cNvSpPr/>
            <p:nvPr/>
          </p:nvSpPr>
          <p:spPr>
            <a:xfrm>
              <a:off x="8990400" y="1496575"/>
              <a:ext cx="86650" cy="31550"/>
            </a:xfrm>
            <a:custGeom>
              <a:rect b="b" l="l" r="r" t="t"/>
              <a:pathLst>
                <a:path extrusionOk="0" h="1262" w="3466">
                  <a:moveTo>
                    <a:pt x="3296" y="0"/>
                  </a:moveTo>
                  <a:cubicBezTo>
                    <a:pt x="3282" y="0"/>
                    <a:pt x="3267" y="4"/>
                    <a:pt x="3254" y="13"/>
                  </a:cubicBezTo>
                  <a:cubicBezTo>
                    <a:pt x="2333" y="638"/>
                    <a:pt x="1249" y="966"/>
                    <a:pt x="132" y="1065"/>
                  </a:cubicBezTo>
                  <a:cubicBezTo>
                    <a:pt x="0" y="1065"/>
                    <a:pt x="0" y="1262"/>
                    <a:pt x="132" y="1262"/>
                  </a:cubicBezTo>
                  <a:cubicBezTo>
                    <a:pt x="1282" y="1196"/>
                    <a:pt x="2399" y="835"/>
                    <a:pt x="3352" y="210"/>
                  </a:cubicBezTo>
                  <a:cubicBezTo>
                    <a:pt x="3465" y="154"/>
                    <a:pt x="3384" y="0"/>
                    <a:pt x="329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38"/>
            <p:cNvSpPr/>
            <p:nvPr/>
          </p:nvSpPr>
          <p:spPr>
            <a:xfrm>
              <a:off x="8998100" y="1465575"/>
              <a:ext cx="52850" cy="20950"/>
            </a:xfrm>
            <a:custGeom>
              <a:rect b="b" l="l" r="r" t="t"/>
              <a:pathLst>
                <a:path extrusionOk="0" h="838" w="2114">
                  <a:moveTo>
                    <a:pt x="1982" y="1"/>
                  </a:moveTo>
                  <a:cubicBezTo>
                    <a:pt x="1975" y="1"/>
                    <a:pt x="1967" y="2"/>
                    <a:pt x="1960" y="5"/>
                  </a:cubicBezTo>
                  <a:lnTo>
                    <a:pt x="87" y="629"/>
                  </a:lnTo>
                  <a:cubicBezTo>
                    <a:pt x="0" y="658"/>
                    <a:pt x="15" y="838"/>
                    <a:pt x="108" y="838"/>
                  </a:cubicBezTo>
                  <a:cubicBezTo>
                    <a:pt x="121" y="838"/>
                    <a:pt x="136" y="834"/>
                    <a:pt x="152" y="826"/>
                  </a:cubicBezTo>
                  <a:lnTo>
                    <a:pt x="1993" y="202"/>
                  </a:lnTo>
                  <a:cubicBezTo>
                    <a:pt x="2114" y="171"/>
                    <a:pt x="2067" y="1"/>
                    <a:pt x="198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38"/>
            <p:cNvSpPr/>
            <p:nvPr/>
          </p:nvSpPr>
          <p:spPr>
            <a:xfrm>
              <a:off x="8644900" y="1136975"/>
              <a:ext cx="77450" cy="115575"/>
            </a:xfrm>
            <a:custGeom>
              <a:rect b="b" l="l" r="r" t="t"/>
              <a:pathLst>
                <a:path extrusionOk="0" h="4623" w="3098">
                  <a:moveTo>
                    <a:pt x="2972" y="1"/>
                  </a:moveTo>
                  <a:cubicBezTo>
                    <a:pt x="2963" y="1"/>
                    <a:pt x="2954" y="2"/>
                    <a:pt x="2944" y="4"/>
                  </a:cubicBezTo>
                  <a:cubicBezTo>
                    <a:pt x="1038" y="662"/>
                    <a:pt x="446" y="2765"/>
                    <a:pt x="19" y="4506"/>
                  </a:cubicBezTo>
                  <a:cubicBezTo>
                    <a:pt x="1" y="4580"/>
                    <a:pt x="55" y="4623"/>
                    <a:pt x="112" y="4623"/>
                  </a:cubicBezTo>
                  <a:cubicBezTo>
                    <a:pt x="156" y="4623"/>
                    <a:pt x="202" y="4597"/>
                    <a:pt x="216" y="4539"/>
                  </a:cubicBezTo>
                  <a:cubicBezTo>
                    <a:pt x="643" y="2896"/>
                    <a:pt x="1169" y="859"/>
                    <a:pt x="2977" y="202"/>
                  </a:cubicBezTo>
                  <a:cubicBezTo>
                    <a:pt x="3098" y="171"/>
                    <a:pt x="3079" y="1"/>
                    <a:pt x="29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38"/>
            <p:cNvSpPr/>
            <p:nvPr/>
          </p:nvSpPr>
          <p:spPr>
            <a:xfrm>
              <a:off x="8690350" y="1146250"/>
              <a:ext cx="46575" cy="57550"/>
            </a:xfrm>
            <a:custGeom>
              <a:rect b="b" l="l" r="r" t="t"/>
              <a:pathLst>
                <a:path extrusionOk="0" h="2302" w="1863">
                  <a:moveTo>
                    <a:pt x="1740" y="1"/>
                  </a:moveTo>
                  <a:cubicBezTo>
                    <a:pt x="1722" y="1"/>
                    <a:pt x="1703" y="9"/>
                    <a:pt x="1684" y="28"/>
                  </a:cubicBezTo>
                  <a:cubicBezTo>
                    <a:pt x="929" y="554"/>
                    <a:pt x="370" y="1309"/>
                    <a:pt x="41" y="2164"/>
                  </a:cubicBezTo>
                  <a:cubicBezTo>
                    <a:pt x="1" y="2245"/>
                    <a:pt x="60" y="2301"/>
                    <a:pt x="128" y="2301"/>
                  </a:cubicBezTo>
                  <a:cubicBezTo>
                    <a:pt x="169" y="2301"/>
                    <a:pt x="213" y="2280"/>
                    <a:pt x="238" y="2229"/>
                  </a:cubicBezTo>
                  <a:cubicBezTo>
                    <a:pt x="534" y="1408"/>
                    <a:pt x="1060" y="718"/>
                    <a:pt x="1783" y="192"/>
                  </a:cubicBezTo>
                  <a:cubicBezTo>
                    <a:pt x="1862" y="139"/>
                    <a:pt x="1814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38"/>
            <p:cNvSpPr/>
            <p:nvPr/>
          </p:nvSpPr>
          <p:spPr>
            <a:xfrm>
              <a:off x="8772350" y="962725"/>
              <a:ext cx="156200" cy="151475"/>
            </a:xfrm>
            <a:custGeom>
              <a:rect b="b" l="l" r="r" t="t"/>
              <a:pathLst>
                <a:path extrusionOk="0" h="6059" w="6248">
                  <a:moveTo>
                    <a:pt x="163" y="0"/>
                  </a:moveTo>
                  <a:cubicBezTo>
                    <a:pt x="86" y="0"/>
                    <a:pt x="1" y="70"/>
                    <a:pt x="47" y="140"/>
                  </a:cubicBezTo>
                  <a:cubicBezTo>
                    <a:pt x="836" y="1454"/>
                    <a:pt x="1756" y="2703"/>
                    <a:pt x="2775" y="3853"/>
                  </a:cubicBezTo>
                  <a:cubicBezTo>
                    <a:pt x="3662" y="4871"/>
                    <a:pt x="4713" y="5792"/>
                    <a:pt x="6061" y="6054"/>
                  </a:cubicBezTo>
                  <a:cubicBezTo>
                    <a:pt x="6071" y="6057"/>
                    <a:pt x="6080" y="6058"/>
                    <a:pt x="6090" y="6058"/>
                  </a:cubicBezTo>
                  <a:cubicBezTo>
                    <a:pt x="6201" y="6058"/>
                    <a:pt x="6248" y="5888"/>
                    <a:pt x="6126" y="5857"/>
                  </a:cubicBezTo>
                  <a:cubicBezTo>
                    <a:pt x="4779" y="5594"/>
                    <a:pt x="3760" y="4641"/>
                    <a:pt x="2906" y="3656"/>
                  </a:cubicBezTo>
                  <a:cubicBezTo>
                    <a:pt x="1887" y="2538"/>
                    <a:pt x="1000" y="1323"/>
                    <a:pt x="244" y="41"/>
                  </a:cubicBezTo>
                  <a:cubicBezTo>
                    <a:pt x="225" y="12"/>
                    <a:pt x="195" y="0"/>
                    <a:pt x="1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38"/>
            <p:cNvSpPr/>
            <p:nvPr/>
          </p:nvSpPr>
          <p:spPr>
            <a:xfrm>
              <a:off x="8815875" y="995600"/>
              <a:ext cx="83825" cy="77750"/>
            </a:xfrm>
            <a:custGeom>
              <a:rect b="b" l="l" r="r" t="t"/>
              <a:pathLst>
                <a:path extrusionOk="0" h="3110" w="3353">
                  <a:moveTo>
                    <a:pt x="152" y="0"/>
                  </a:moveTo>
                  <a:cubicBezTo>
                    <a:pt x="72" y="0"/>
                    <a:pt x="1" y="78"/>
                    <a:pt x="48" y="172"/>
                  </a:cubicBezTo>
                  <a:cubicBezTo>
                    <a:pt x="902" y="1322"/>
                    <a:pt x="1954" y="2308"/>
                    <a:pt x="3170" y="3096"/>
                  </a:cubicBezTo>
                  <a:cubicBezTo>
                    <a:pt x="3183" y="3106"/>
                    <a:pt x="3197" y="3110"/>
                    <a:pt x="3210" y="3110"/>
                  </a:cubicBezTo>
                  <a:cubicBezTo>
                    <a:pt x="3292" y="3110"/>
                    <a:pt x="3353" y="2956"/>
                    <a:pt x="3268" y="2899"/>
                  </a:cubicBezTo>
                  <a:cubicBezTo>
                    <a:pt x="2085" y="2143"/>
                    <a:pt x="1067" y="1190"/>
                    <a:pt x="245" y="40"/>
                  </a:cubicBezTo>
                  <a:cubicBezTo>
                    <a:pt x="217" y="12"/>
                    <a:pt x="184" y="0"/>
                    <a:pt x="15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38"/>
            <p:cNvSpPr/>
            <p:nvPr/>
          </p:nvSpPr>
          <p:spPr>
            <a:xfrm>
              <a:off x="8862025" y="1016250"/>
              <a:ext cx="68800" cy="52175"/>
            </a:xfrm>
            <a:custGeom>
              <a:rect b="b" l="l" r="r" t="t"/>
              <a:pathLst>
                <a:path extrusionOk="0" h="2087" w="2752">
                  <a:moveTo>
                    <a:pt x="144" y="1"/>
                  </a:moveTo>
                  <a:cubicBezTo>
                    <a:pt x="75" y="1"/>
                    <a:pt x="1" y="93"/>
                    <a:pt x="75" y="167"/>
                  </a:cubicBezTo>
                  <a:lnTo>
                    <a:pt x="75" y="200"/>
                  </a:lnTo>
                  <a:cubicBezTo>
                    <a:pt x="765" y="989"/>
                    <a:pt x="1586" y="1613"/>
                    <a:pt x="2539" y="2073"/>
                  </a:cubicBezTo>
                  <a:cubicBezTo>
                    <a:pt x="2558" y="2082"/>
                    <a:pt x="2575" y="2086"/>
                    <a:pt x="2592" y="2086"/>
                  </a:cubicBezTo>
                  <a:cubicBezTo>
                    <a:pt x="2694" y="2086"/>
                    <a:pt x="2751" y="1933"/>
                    <a:pt x="2638" y="1876"/>
                  </a:cubicBezTo>
                  <a:cubicBezTo>
                    <a:pt x="1718" y="1449"/>
                    <a:pt x="896" y="825"/>
                    <a:pt x="206" y="36"/>
                  </a:cubicBezTo>
                  <a:cubicBezTo>
                    <a:pt x="190" y="11"/>
                    <a:pt x="16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38"/>
            <p:cNvSpPr/>
            <p:nvPr/>
          </p:nvSpPr>
          <p:spPr>
            <a:xfrm>
              <a:off x="8784200" y="574350"/>
              <a:ext cx="152000" cy="183350"/>
            </a:xfrm>
            <a:custGeom>
              <a:rect b="b" l="l" r="r" t="t"/>
              <a:pathLst>
                <a:path extrusionOk="0" h="7334" w="6080">
                  <a:moveTo>
                    <a:pt x="5882" y="0"/>
                  </a:moveTo>
                  <a:cubicBezTo>
                    <a:pt x="3352" y="526"/>
                    <a:pt x="1446" y="2662"/>
                    <a:pt x="461" y="4929"/>
                  </a:cubicBezTo>
                  <a:cubicBezTo>
                    <a:pt x="99" y="5652"/>
                    <a:pt x="0" y="6474"/>
                    <a:pt x="132" y="7262"/>
                  </a:cubicBezTo>
                  <a:cubicBezTo>
                    <a:pt x="144" y="7313"/>
                    <a:pt x="181" y="7334"/>
                    <a:pt x="220" y="7334"/>
                  </a:cubicBezTo>
                  <a:cubicBezTo>
                    <a:pt x="282" y="7334"/>
                    <a:pt x="349" y="7278"/>
                    <a:pt x="329" y="7197"/>
                  </a:cubicBezTo>
                  <a:cubicBezTo>
                    <a:pt x="132" y="6277"/>
                    <a:pt x="461" y="5356"/>
                    <a:pt x="888" y="4535"/>
                  </a:cubicBezTo>
                  <a:cubicBezTo>
                    <a:pt x="1216" y="3845"/>
                    <a:pt x="1676" y="3188"/>
                    <a:pt x="2169" y="2596"/>
                  </a:cubicBezTo>
                  <a:cubicBezTo>
                    <a:pt x="3122" y="1380"/>
                    <a:pt x="4437" y="559"/>
                    <a:pt x="5948" y="197"/>
                  </a:cubicBezTo>
                  <a:cubicBezTo>
                    <a:pt x="6080" y="197"/>
                    <a:pt x="6014" y="0"/>
                    <a:pt x="588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38"/>
            <p:cNvSpPr/>
            <p:nvPr/>
          </p:nvSpPr>
          <p:spPr>
            <a:xfrm>
              <a:off x="8839250" y="604750"/>
              <a:ext cx="114200" cy="91050"/>
            </a:xfrm>
            <a:custGeom>
              <a:rect b="b" l="l" r="r" t="t"/>
              <a:pathLst>
                <a:path extrusionOk="0" h="3642" w="4568">
                  <a:moveTo>
                    <a:pt x="4436" y="0"/>
                  </a:moveTo>
                  <a:cubicBezTo>
                    <a:pt x="2925" y="164"/>
                    <a:pt x="1512" y="920"/>
                    <a:pt x="592" y="2136"/>
                  </a:cubicBezTo>
                  <a:cubicBezTo>
                    <a:pt x="197" y="2497"/>
                    <a:pt x="0" y="3023"/>
                    <a:pt x="33" y="3549"/>
                  </a:cubicBezTo>
                  <a:cubicBezTo>
                    <a:pt x="33" y="3595"/>
                    <a:pt x="82" y="3642"/>
                    <a:pt x="134" y="3642"/>
                  </a:cubicBezTo>
                  <a:cubicBezTo>
                    <a:pt x="156" y="3642"/>
                    <a:pt x="178" y="3634"/>
                    <a:pt x="197" y="3615"/>
                  </a:cubicBezTo>
                  <a:lnTo>
                    <a:pt x="493" y="3286"/>
                  </a:lnTo>
                  <a:cubicBezTo>
                    <a:pt x="570" y="3235"/>
                    <a:pt x="487" y="3124"/>
                    <a:pt x="416" y="3124"/>
                  </a:cubicBezTo>
                  <a:cubicBezTo>
                    <a:pt x="395" y="3124"/>
                    <a:pt x="376" y="3133"/>
                    <a:pt x="362" y="3155"/>
                  </a:cubicBezTo>
                  <a:lnTo>
                    <a:pt x="250" y="3279"/>
                  </a:lnTo>
                  <a:lnTo>
                    <a:pt x="250" y="3279"/>
                  </a:lnTo>
                  <a:cubicBezTo>
                    <a:pt x="313" y="2847"/>
                    <a:pt x="522" y="2435"/>
                    <a:pt x="822" y="2136"/>
                  </a:cubicBezTo>
                  <a:cubicBezTo>
                    <a:pt x="1117" y="1774"/>
                    <a:pt x="1479" y="1446"/>
                    <a:pt x="1873" y="1183"/>
                  </a:cubicBezTo>
                  <a:cubicBezTo>
                    <a:pt x="2629" y="657"/>
                    <a:pt x="3483" y="329"/>
                    <a:pt x="4436" y="230"/>
                  </a:cubicBezTo>
                  <a:cubicBezTo>
                    <a:pt x="4568" y="230"/>
                    <a:pt x="4568" y="0"/>
                    <a:pt x="443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38"/>
            <p:cNvSpPr/>
            <p:nvPr/>
          </p:nvSpPr>
          <p:spPr>
            <a:xfrm>
              <a:off x="9024325" y="566025"/>
              <a:ext cx="134825" cy="95975"/>
            </a:xfrm>
            <a:custGeom>
              <a:rect b="b" l="l" r="r" t="t"/>
              <a:pathLst>
                <a:path extrusionOk="0" h="3839" w="5393">
                  <a:moveTo>
                    <a:pt x="127" y="1"/>
                  </a:moveTo>
                  <a:cubicBezTo>
                    <a:pt x="19" y="1"/>
                    <a:pt x="1" y="171"/>
                    <a:pt x="122" y="202"/>
                  </a:cubicBezTo>
                  <a:lnTo>
                    <a:pt x="89" y="202"/>
                  </a:lnTo>
                  <a:cubicBezTo>
                    <a:pt x="2192" y="662"/>
                    <a:pt x="4032" y="1943"/>
                    <a:pt x="5183" y="3784"/>
                  </a:cubicBezTo>
                  <a:cubicBezTo>
                    <a:pt x="5202" y="3823"/>
                    <a:pt x="5231" y="3839"/>
                    <a:pt x="5260" y="3839"/>
                  </a:cubicBezTo>
                  <a:cubicBezTo>
                    <a:pt x="5326" y="3839"/>
                    <a:pt x="5393" y="3754"/>
                    <a:pt x="5347" y="3685"/>
                  </a:cubicBezTo>
                  <a:cubicBezTo>
                    <a:pt x="4197" y="1812"/>
                    <a:pt x="2324" y="498"/>
                    <a:pt x="155" y="5"/>
                  </a:cubicBezTo>
                  <a:cubicBezTo>
                    <a:pt x="145" y="2"/>
                    <a:pt x="135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38"/>
            <p:cNvSpPr/>
            <p:nvPr/>
          </p:nvSpPr>
          <p:spPr>
            <a:xfrm>
              <a:off x="8857625" y="636675"/>
              <a:ext cx="62725" cy="54500"/>
            </a:xfrm>
            <a:custGeom>
              <a:rect b="b" l="l" r="r" t="t"/>
              <a:pathLst>
                <a:path extrusionOk="0" h="2180" w="2509">
                  <a:moveTo>
                    <a:pt x="2350" y="1"/>
                  </a:moveTo>
                  <a:cubicBezTo>
                    <a:pt x="2341" y="1"/>
                    <a:pt x="2331" y="2"/>
                    <a:pt x="2321" y="5"/>
                  </a:cubicBezTo>
                  <a:cubicBezTo>
                    <a:pt x="1270" y="235"/>
                    <a:pt x="382" y="1023"/>
                    <a:pt x="21" y="2042"/>
                  </a:cubicBezTo>
                  <a:cubicBezTo>
                    <a:pt x="1" y="2123"/>
                    <a:pt x="68" y="2179"/>
                    <a:pt x="130" y="2179"/>
                  </a:cubicBezTo>
                  <a:cubicBezTo>
                    <a:pt x="169" y="2179"/>
                    <a:pt x="206" y="2158"/>
                    <a:pt x="218" y="2108"/>
                  </a:cubicBezTo>
                  <a:cubicBezTo>
                    <a:pt x="580" y="1122"/>
                    <a:pt x="1368" y="399"/>
                    <a:pt x="2387" y="202"/>
                  </a:cubicBezTo>
                  <a:cubicBezTo>
                    <a:pt x="2508" y="171"/>
                    <a:pt x="2461" y="1"/>
                    <a:pt x="235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38"/>
            <p:cNvSpPr/>
            <p:nvPr/>
          </p:nvSpPr>
          <p:spPr>
            <a:xfrm>
              <a:off x="8203400" y="1111400"/>
              <a:ext cx="52675" cy="146200"/>
            </a:xfrm>
            <a:custGeom>
              <a:rect b="b" l="l" r="r" t="t"/>
              <a:pathLst>
                <a:path extrusionOk="0" h="5848" w="2107">
                  <a:moveTo>
                    <a:pt x="601" y="1"/>
                  </a:moveTo>
                  <a:cubicBezTo>
                    <a:pt x="573" y="1"/>
                    <a:pt x="545" y="13"/>
                    <a:pt x="526" y="42"/>
                  </a:cubicBezTo>
                  <a:lnTo>
                    <a:pt x="493" y="42"/>
                  </a:lnTo>
                  <a:cubicBezTo>
                    <a:pt x="0" y="896"/>
                    <a:pt x="230" y="1948"/>
                    <a:pt x="493" y="2835"/>
                  </a:cubicBezTo>
                  <a:cubicBezTo>
                    <a:pt x="822" y="3886"/>
                    <a:pt x="1282" y="4872"/>
                    <a:pt x="1873" y="5792"/>
                  </a:cubicBezTo>
                  <a:cubicBezTo>
                    <a:pt x="1893" y="5832"/>
                    <a:pt x="1925" y="5848"/>
                    <a:pt x="1957" y="5848"/>
                  </a:cubicBezTo>
                  <a:cubicBezTo>
                    <a:pt x="2031" y="5848"/>
                    <a:pt x="2107" y="5763"/>
                    <a:pt x="2038" y="5694"/>
                  </a:cubicBezTo>
                  <a:cubicBezTo>
                    <a:pt x="1512" y="4839"/>
                    <a:pt x="1052" y="3919"/>
                    <a:pt x="756" y="2966"/>
                  </a:cubicBezTo>
                  <a:cubicBezTo>
                    <a:pt x="460" y="2079"/>
                    <a:pt x="197" y="995"/>
                    <a:pt x="690" y="140"/>
                  </a:cubicBezTo>
                  <a:cubicBezTo>
                    <a:pt x="737" y="71"/>
                    <a:pt x="668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38"/>
            <p:cNvSpPr/>
            <p:nvPr/>
          </p:nvSpPr>
          <p:spPr>
            <a:xfrm>
              <a:off x="8225575" y="1162800"/>
              <a:ext cx="49525" cy="75400"/>
            </a:xfrm>
            <a:custGeom>
              <a:rect b="b" l="l" r="r" t="t"/>
              <a:pathLst>
                <a:path extrusionOk="0" h="3016" w="1981">
                  <a:moveTo>
                    <a:pt x="183" y="1"/>
                  </a:moveTo>
                  <a:cubicBezTo>
                    <a:pt x="151" y="1"/>
                    <a:pt x="119" y="16"/>
                    <a:pt x="99" y="56"/>
                  </a:cubicBezTo>
                  <a:lnTo>
                    <a:pt x="132" y="56"/>
                  </a:lnTo>
                  <a:cubicBezTo>
                    <a:pt x="1" y="286"/>
                    <a:pt x="1" y="582"/>
                    <a:pt x="132" y="812"/>
                  </a:cubicBezTo>
                  <a:cubicBezTo>
                    <a:pt x="263" y="1107"/>
                    <a:pt x="428" y="1370"/>
                    <a:pt x="592" y="1633"/>
                  </a:cubicBezTo>
                  <a:cubicBezTo>
                    <a:pt x="921" y="2126"/>
                    <a:pt x="1315" y="2586"/>
                    <a:pt x="1775" y="2980"/>
                  </a:cubicBezTo>
                  <a:cubicBezTo>
                    <a:pt x="1800" y="3005"/>
                    <a:pt x="1826" y="3015"/>
                    <a:pt x="1851" y="3015"/>
                  </a:cubicBezTo>
                  <a:cubicBezTo>
                    <a:pt x="1925" y="3015"/>
                    <a:pt x="1980" y="2923"/>
                    <a:pt x="1906" y="2849"/>
                  </a:cubicBezTo>
                  <a:cubicBezTo>
                    <a:pt x="1512" y="2488"/>
                    <a:pt x="1151" y="2093"/>
                    <a:pt x="855" y="1633"/>
                  </a:cubicBezTo>
                  <a:cubicBezTo>
                    <a:pt x="691" y="1436"/>
                    <a:pt x="559" y="1206"/>
                    <a:pt x="428" y="976"/>
                  </a:cubicBezTo>
                  <a:cubicBezTo>
                    <a:pt x="263" y="746"/>
                    <a:pt x="198" y="450"/>
                    <a:pt x="296" y="154"/>
                  </a:cubicBezTo>
                  <a:cubicBezTo>
                    <a:pt x="342" y="86"/>
                    <a:pt x="260" y="1"/>
                    <a:pt x="18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38"/>
            <p:cNvSpPr/>
            <p:nvPr/>
          </p:nvSpPr>
          <p:spPr>
            <a:xfrm>
              <a:off x="8253100" y="1173225"/>
              <a:ext cx="27875" cy="43425"/>
            </a:xfrm>
            <a:custGeom>
              <a:rect b="b" l="l" r="r" t="t"/>
              <a:pathLst>
                <a:path extrusionOk="0" h="1737" w="1115">
                  <a:moveTo>
                    <a:pt x="103" y="0"/>
                  </a:moveTo>
                  <a:cubicBezTo>
                    <a:pt x="50" y="0"/>
                    <a:pt x="0" y="33"/>
                    <a:pt x="17" y="99"/>
                  </a:cubicBezTo>
                  <a:cubicBezTo>
                    <a:pt x="83" y="756"/>
                    <a:pt x="411" y="1348"/>
                    <a:pt x="937" y="1709"/>
                  </a:cubicBezTo>
                  <a:cubicBezTo>
                    <a:pt x="956" y="1728"/>
                    <a:pt x="975" y="1736"/>
                    <a:pt x="993" y="1736"/>
                  </a:cubicBezTo>
                  <a:cubicBezTo>
                    <a:pt x="1066" y="1736"/>
                    <a:pt x="1115" y="1598"/>
                    <a:pt x="1035" y="1545"/>
                  </a:cubicBezTo>
                  <a:cubicBezTo>
                    <a:pt x="543" y="1216"/>
                    <a:pt x="247" y="690"/>
                    <a:pt x="214" y="99"/>
                  </a:cubicBezTo>
                  <a:cubicBezTo>
                    <a:pt x="214" y="33"/>
                    <a:pt x="156" y="0"/>
                    <a:pt x="10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38"/>
            <p:cNvSpPr/>
            <p:nvPr/>
          </p:nvSpPr>
          <p:spPr>
            <a:xfrm>
              <a:off x="8428950" y="1393050"/>
              <a:ext cx="113500" cy="23550"/>
            </a:xfrm>
            <a:custGeom>
              <a:rect b="b" l="l" r="r" t="t"/>
              <a:pathLst>
                <a:path extrusionOk="0" h="942" w="4540">
                  <a:moveTo>
                    <a:pt x="159" y="1"/>
                  </a:moveTo>
                  <a:cubicBezTo>
                    <a:pt x="57" y="1"/>
                    <a:pt x="1" y="150"/>
                    <a:pt x="113" y="178"/>
                  </a:cubicBezTo>
                  <a:lnTo>
                    <a:pt x="113" y="211"/>
                  </a:lnTo>
                  <a:cubicBezTo>
                    <a:pt x="1071" y="690"/>
                    <a:pt x="2150" y="942"/>
                    <a:pt x="3225" y="942"/>
                  </a:cubicBezTo>
                  <a:cubicBezTo>
                    <a:pt x="3626" y="942"/>
                    <a:pt x="4025" y="907"/>
                    <a:pt x="4418" y="835"/>
                  </a:cubicBezTo>
                  <a:cubicBezTo>
                    <a:pt x="4540" y="805"/>
                    <a:pt x="4521" y="635"/>
                    <a:pt x="4414" y="635"/>
                  </a:cubicBezTo>
                  <a:cubicBezTo>
                    <a:pt x="4405" y="635"/>
                    <a:pt x="4395" y="636"/>
                    <a:pt x="4385" y="638"/>
                  </a:cubicBezTo>
                  <a:cubicBezTo>
                    <a:pt x="3993" y="710"/>
                    <a:pt x="3600" y="745"/>
                    <a:pt x="3211" y="745"/>
                  </a:cubicBezTo>
                  <a:cubicBezTo>
                    <a:pt x="2166" y="745"/>
                    <a:pt x="1146" y="493"/>
                    <a:pt x="212" y="14"/>
                  </a:cubicBezTo>
                  <a:cubicBezTo>
                    <a:pt x="193" y="5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38"/>
            <p:cNvSpPr/>
            <p:nvPr/>
          </p:nvSpPr>
          <p:spPr>
            <a:xfrm>
              <a:off x="8479675" y="1372750"/>
              <a:ext cx="114775" cy="16525"/>
            </a:xfrm>
            <a:custGeom>
              <a:rect b="b" l="l" r="r" t="t"/>
              <a:pathLst>
                <a:path extrusionOk="0" h="661" w="4591">
                  <a:moveTo>
                    <a:pt x="159" y="1"/>
                  </a:moveTo>
                  <a:cubicBezTo>
                    <a:pt x="47" y="1"/>
                    <a:pt x="0" y="171"/>
                    <a:pt x="122" y="202"/>
                  </a:cubicBezTo>
                  <a:cubicBezTo>
                    <a:pt x="1236" y="513"/>
                    <a:pt x="2392" y="660"/>
                    <a:pt x="3540" y="660"/>
                  </a:cubicBezTo>
                  <a:cubicBezTo>
                    <a:pt x="3847" y="660"/>
                    <a:pt x="4154" y="650"/>
                    <a:pt x="4459" y="629"/>
                  </a:cubicBezTo>
                  <a:cubicBezTo>
                    <a:pt x="4591" y="629"/>
                    <a:pt x="4591" y="399"/>
                    <a:pt x="4459" y="399"/>
                  </a:cubicBezTo>
                  <a:lnTo>
                    <a:pt x="4426" y="399"/>
                  </a:lnTo>
                  <a:cubicBezTo>
                    <a:pt x="4073" y="432"/>
                    <a:pt x="3718" y="448"/>
                    <a:pt x="3362" y="448"/>
                  </a:cubicBezTo>
                  <a:cubicBezTo>
                    <a:pt x="2295" y="448"/>
                    <a:pt x="1223" y="300"/>
                    <a:pt x="188" y="4"/>
                  </a:cubicBezTo>
                  <a:cubicBezTo>
                    <a:pt x="177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38"/>
            <p:cNvSpPr/>
            <p:nvPr/>
          </p:nvSpPr>
          <p:spPr>
            <a:xfrm>
              <a:off x="8483775" y="1349750"/>
              <a:ext cx="77575" cy="12050"/>
            </a:xfrm>
            <a:custGeom>
              <a:rect b="b" l="l" r="r" t="t"/>
              <a:pathLst>
                <a:path extrusionOk="0" h="482" w="3103">
                  <a:moveTo>
                    <a:pt x="159" y="1"/>
                  </a:moveTo>
                  <a:cubicBezTo>
                    <a:pt x="47" y="1"/>
                    <a:pt x="1" y="171"/>
                    <a:pt x="122" y="201"/>
                  </a:cubicBezTo>
                  <a:lnTo>
                    <a:pt x="89" y="201"/>
                  </a:lnTo>
                  <a:cubicBezTo>
                    <a:pt x="636" y="390"/>
                    <a:pt x="1194" y="481"/>
                    <a:pt x="1750" y="481"/>
                  </a:cubicBezTo>
                  <a:cubicBezTo>
                    <a:pt x="2163" y="481"/>
                    <a:pt x="2575" y="431"/>
                    <a:pt x="2981" y="333"/>
                  </a:cubicBezTo>
                  <a:cubicBezTo>
                    <a:pt x="3102" y="303"/>
                    <a:pt x="3056" y="132"/>
                    <a:pt x="2944" y="132"/>
                  </a:cubicBezTo>
                  <a:cubicBezTo>
                    <a:pt x="2935" y="132"/>
                    <a:pt x="2925" y="133"/>
                    <a:pt x="2915" y="136"/>
                  </a:cubicBezTo>
                  <a:cubicBezTo>
                    <a:pt x="2554" y="229"/>
                    <a:pt x="2182" y="274"/>
                    <a:pt x="1807" y="274"/>
                  </a:cubicBezTo>
                  <a:cubicBezTo>
                    <a:pt x="1263" y="274"/>
                    <a:pt x="714" y="180"/>
                    <a:pt x="188" y="4"/>
                  </a:cubicBezTo>
                  <a:cubicBezTo>
                    <a:pt x="178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38"/>
            <p:cNvSpPr/>
            <p:nvPr/>
          </p:nvSpPr>
          <p:spPr>
            <a:xfrm>
              <a:off x="8499125" y="1325200"/>
              <a:ext cx="53425" cy="7450"/>
            </a:xfrm>
            <a:custGeom>
              <a:rect b="b" l="l" r="r" t="t"/>
              <a:pathLst>
                <a:path extrusionOk="0" h="298" w="2137">
                  <a:moveTo>
                    <a:pt x="198" y="0"/>
                  </a:moveTo>
                  <a:cubicBezTo>
                    <a:pt x="67" y="0"/>
                    <a:pt x="1" y="198"/>
                    <a:pt x="132" y="198"/>
                  </a:cubicBezTo>
                  <a:cubicBezTo>
                    <a:pt x="536" y="261"/>
                    <a:pt x="939" y="298"/>
                    <a:pt x="1342" y="298"/>
                  </a:cubicBezTo>
                  <a:cubicBezTo>
                    <a:pt x="1563" y="298"/>
                    <a:pt x="1784" y="287"/>
                    <a:pt x="2005" y="263"/>
                  </a:cubicBezTo>
                  <a:cubicBezTo>
                    <a:pt x="2137" y="263"/>
                    <a:pt x="2137" y="66"/>
                    <a:pt x="2005" y="66"/>
                  </a:cubicBezTo>
                  <a:cubicBezTo>
                    <a:pt x="1796" y="90"/>
                    <a:pt x="1582" y="100"/>
                    <a:pt x="1367" y="100"/>
                  </a:cubicBezTo>
                  <a:cubicBezTo>
                    <a:pt x="976" y="100"/>
                    <a:pt x="580" y="64"/>
                    <a:pt x="19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38"/>
            <p:cNvSpPr/>
            <p:nvPr/>
          </p:nvSpPr>
          <p:spPr>
            <a:xfrm>
              <a:off x="8363600" y="988375"/>
              <a:ext cx="48075" cy="130700"/>
            </a:xfrm>
            <a:custGeom>
              <a:rect b="b" l="l" r="r" t="t"/>
              <a:pathLst>
                <a:path extrusionOk="0" h="5228" w="1923">
                  <a:moveTo>
                    <a:pt x="242" y="1"/>
                  </a:moveTo>
                  <a:cubicBezTo>
                    <a:pt x="197" y="1"/>
                    <a:pt x="148" y="34"/>
                    <a:pt x="132" y="99"/>
                  </a:cubicBezTo>
                  <a:cubicBezTo>
                    <a:pt x="0" y="1940"/>
                    <a:pt x="559" y="3747"/>
                    <a:pt x="1709" y="5193"/>
                  </a:cubicBezTo>
                  <a:cubicBezTo>
                    <a:pt x="1733" y="5217"/>
                    <a:pt x="1760" y="5228"/>
                    <a:pt x="1785" y="5228"/>
                  </a:cubicBezTo>
                  <a:cubicBezTo>
                    <a:pt x="1861" y="5228"/>
                    <a:pt x="1922" y="5135"/>
                    <a:pt x="1873" y="5061"/>
                  </a:cubicBezTo>
                  <a:cubicBezTo>
                    <a:pt x="756" y="3648"/>
                    <a:pt x="197" y="1874"/>
                    <a:pt x="329" y="99"/>
                  </a:cubicBezTo>
                  <a:cubicBezTo>
                    <a:pt x="329" y="34"/>
                    <a:pt x="288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38"/>
            <p:cNvSpPr/>
            <p:nvPr/>
          </p:nvSpPr>
          <p:spPr>
            <a:xfrm>
              <a:off x="8347975" y="1029450"/>
              <a:ext cx="25575" cy="63850"/>
            </a:xfrm>
            <a:custGeom>
              <a:rect b="b" l="l" r="r" t="t"/>
              <a:pathLst>
                <a:path extrusionOk="0" h="2554" w="1023">
                  <a:moveTo>
                    <a:pt x="132" y="1"/>
                  </a:moveTo>
                  <a:cubicBezTo>
                    <a:pt x="83" y="1"/>
                    <a:pt x="34" y="34"/>
                    <a:pt x="34" y="99"/>
                  </a:cubicBezTo>
                  <a:cubicBezTo>
                    <a:pt x="1" y="954"/>
                    <a:pt x="264" y="1808"/>
                    <a:pt x="789" y="2498"/>
                  </a:cubicBezTo>
                  <a:cubicBezTo>
                    <a:pt x="809" y="2538"/>
                    <a:pt x="841" y="2553"/>
                    <a:pt x="873" y="2553"/>
                  </a:cubicBezTo>
                  <a:cubicBezTo>
                    <a:pt x="947" y="2553"/>
                    <a:pt x="1023" y="2469"/>
                    <a:pt x="954" y="2400"/>
                  </a:cubicBezTo>
                  <a:cubicBezTo>
                    <a:pt x="461" y="1742"/>
                    <a:pt x="198" y="921"/>
                    <a:pt x="231" y="99"/>
                  </a:cubicBezTo>
                  <a:cubicBezTo>
                    <a:pt x="231" y="34"/>
                    <a:pt x="181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38"/>
            <p:cNvSpPr/>
            <p:nvPr/>
          </p:nvSpPr>
          <p:spPr>
            <a:xfrm>
              <a:off x="8075250" y="822825"/>
              <a:ext cx="92375" cy="150650"/>
            </a:xfrm>
            <a:custGeom>
              <a:rect b="b" l="l" r="r" t="t"/>
              <a:pathLst>
                <a:path extrusionOk="0" h="6026" w="3695">
                  <a:moveTo>
                    <a:pt x="944" y="0"/>
                  </a:moveTo>
                  <a:cubicBezTo>
                    <a:pt x="925" y="0"/>
                    <a:pt x="906" y="6"/>
                    <a:pt x="887" y="18"/>
                  </a:cubicBezTo>
                  <a:cubicBezTo>
                    <a:pt x="0" y="774"/>
                    <a:pt x="690" y="2285"/>
                    <a:pt x="1085" y="3140"/>
                  </a:cubicBezTo>
                  <a:cubicBezTo>
                    <a:pt x="1643" y="4290"/>
                    <a:pt x="2465" y="5276"/>
                    <a:pt x="3516" y="5998"/>
                  </a:cubicBezTo>
                  <a:cubicBezTo>
                    <a:pt x="3535" y="6018"/>
                    <a:pt x="3554" y="6026"/>
                    <a:pt x="3572" y="6026"/>
                  </a:cubicBezTo>
                  <a:cubicBezTo>
                    <a:pt x="3646" y="6026"/>
                    <a:pt x="3694" y="5887"/>
                    <a:pt x="3615" y="5834"/>
                  </a:cubicBezTo>
                  <a:cubicBezTo>
                    <a:pt x="2695" y="5144"/>
                    <a:pt x="1906" y="4290"/>
                    <a:pt x="1380" y="3271"/>
                  </a:cubicBezTo>
                  <a:cubicBezTo>
                    <a:pt x="1117" y="2778"/>
                    <a:pt x="920" y="2252"/>
                    <a:pt x="756" y="1727"/>
                  </a:cubicBezTo>
                  <a:cubicBezTo>
                    <a:pt x="657" y="1201"/>
                    <a:pt x="592" y="544"/>
                    <a:pt x="1019" y="182"/>
                  </a:cubicBezTo>
                  <a:cubicBezTo>
                    <a:pt x="1099" y="102"/>
                    <a:pt x="1027" y="0"/>
                    <a:pt x="94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38"/>
            <p:cNvSpPr/>
            <p:nvPr/>
          </p:nvSpPr>
          <p:spPr>
            <a:xfrm>
              <a:off x="8121250" y="877325"/>
              <a:ext cx="54425" cy="77250"/>
            </a:xfrm>
            <a:custGeom>
              <a:rect b="b" l="l" r="r" t="t"/>
              <a:pathLst>
                <a:path extrusionOk="0" h="3090" w="2177">
                  <a:moveTo>
                    <a:pt x="219" y="1"/>
                  </a:moveTo>
                  <a:cubicBezTo>
                    <a:pt x="181" y="1"/>
                    <a:pt x="144" y="22"/>
                    <a:pt x="132" y="72"/>
                  </a:cubicBezTo>
                  <a:cubicBezTo>
                    <a:pt x="0" y="697"/>
                    <a:pt x="165" y="1321"/>
                    <a:pt x="559" y="1814"/>
                  </a:cubicBezTo>
                  <a:cubicBezTo>
                    <a:pt x="953" y="2307"/>
                    <a:pt x="1446" y="2734"/>
                    <a:pt x="1972" y="3063"/>
                  </a:cubicBezTo>
                  <a:cubicBezTo>
                    <a:pt x="1991" y="3082"/>
                    <a:pt x="2011" y="3090"/>
                    <a:pt x="2031" y="3090"/>
                  </a:cubicBezTo>
                  <a:cubicBezTo>
                    <a:pt x="2112" y="3090"/>
                    <a:pt x="2176" y="2951"/>
                    <a:pt x="2071" y="2898"/>
                  </a:cubicBezTo>
                  <a:cubicBezTo>
                    <a:pt x="1183" y="2274"/>
                    <a:pt x="33" y="1387"/>
                    <a:pt x="329" y="138"/>
                  </a:cubicBezTo>
                  <a:cubicBezTo>
                    <a:pt x="349" y="57"/>
                    <a:pt x="282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38"/>
            <p:cNvSpPr/>
            <p:nvPr/>
          </p:nvSpPr>
          <p:spPr>
            <a:xfrm>
              <a:off x="8244725" y="652175"/>
              <a:ext cx="161425" cy="19225"/>
            </a:xfrm>
            <a:custGeom>
              <a:rect b="b" l="l" r="r" t="t"/>
              <a:pathLst>
                <a:path extrusionOk="0" h="769" w="6457">
                  <a:moveTo>
                    <a:pt x="3231" y="1"/>
                  </a:moveTo>
                  <a:cubicBezTo>
                    <a:pt x="2176" y="1"/>
                    <a:pt x="1124" y="190"/>
                    <a:pt x="122" y="568"/>
                  </a:cubicBezTo>
                  <a:cubicBezTo>
                    <a:pt x="0" y="598"/>
                    <a:pt x="47" y="768"/>
                    <a:pt x="159" y="768"/>
                  </a:cubicBezTo>
                  <a:cubicBezTo>
                    <a:pt x="168" y="768"/>
                    <a:pt x="177" y="767"/>
                    <a:pt x="187" y="765"/>
                  </a:cubicBezTo>
                  <a:cubicBezTo>
                    <a:pt x="1173" y="403"/>
                    <a:pt x="2208" y="223"/>
                    <a:pt x="3243" y="223"/>
                  </a:cubicBezTo>
                  <a:cubicBezTo>
                    <a:pt x="4279" y="223"/>
                    <a:pt x="5314" y="403"/>
                    <a:pt x="6299" y="765"/>
                  </a:cubicBezTo>
                  <a:cubicBezTo>
                    <a:pt x="6310" y="767"/>
                    <a:pt x="6319" y="768"/>
                    <a:pt x="6328" y="768"/>
                  </a:cubicBezTo>
                  <a:cubicBezTo>
                    <a:pt x="6435" y="768"/>
                    <a:pt x="6456" y="598"/>
                    <a:pt x="6365" y="568"/>
                  </a:cubicBezTo>
                  <a:cubicBezTo>
                    <a:pt x="5347" y="190"/>
                    <a:pt x="4287" y="1"/>
                    <a:pt x="32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38"/>
            <p:cNvSpPr/>
            <p:nvPr/>
          </p:nvSpPr>
          <p:spPr>
            <a:xfrm>
              <a:off x="8304450" y="672300"/>
              <a:ext cx="53975" cy="10600"/>
            </a:xfrm>
            <a:custGeom>
              <a:rect b="b" l="l" r="r" t="t"/>
              <a:pathLst>
                <a:path extrusionOk="0" h="424" w="2159">
                  <a:moveTo>
                    <a:pt x="635" y="0"/>
                  </a:moveTo>
                  <a:cubicBezTo>
                    <a:pt x="469" y="0"/>
                    <a:pt x="301" y="8"/>
                    <a:pt x="132" y="25"/>
                  </a:cubicBezTo>
                  <a:cubicBezTo>
                    <a:pt x="0" y="25"/>
                    <a:pt x="0" y="223"/>
                    <a:pt x="132" y="223"/>
                  </a:cubicBezTo>
                  <a:cubicBezTo>
                    <a:pt x="288" y="206"/>
                    <a:pt x="444" y="198"/>
                    <a:pt x="599" y="198"/>
                  </a:cubicBezTo>
                  <a:cubicBezTo>
                    <a:pt x="1066" y="198"/>
                    <a:pt x="1528" y="272"/>
                    <a:pt x="1972" y="420"/>
                  </a:cubicBezTo>
                  <a:cubicBezTo>
                    <a:pt x="1982" y="422"/>
                    <a:pt x="1991" y="423"/>
                    <a:pt x="2001" y="423"/>
                  </a:cubicBezTo>
                  <a:cubicBezTo>
                    <a:pt x="2112" y="423"/>
                    <a:pt x="2159" y="250"/>
                    <a:pt x="2037" y="190"/>
                  </a:cubicBezTo>
                  <a:cubicBezTo>
                    <a:pt x="1574" y="68"/>
                    <a:pt x="1111" y="0"/>
                    <a:pt x="63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38"/>
            <p:cNvSpPr/>
            <p:nvPr/>
          </p:nvSpPr>
          <p:spPr>
            <a:xfrm>
              <a:off x="8353150" y="690900"/>
              <a:ext cx="40600" cy="12525"/>
            </a:xfrm>
            <a:custGeom>
              <a:rect b="b" l="l" r="r" t="t"/>
              <a:pathLst>
                <a:path extrusionOk="0" h="501" w="1624">
                  <a:moveTo>
                    <a:pt x="159" y="1"/>
                  </a:moveTo>
                  <a:cubicBezTo>
                    <a:pt x="48" y="1"/>
                    <a:pt x="1" y="171"/>
                    <a:pt x="122" y="202"/>
                  </a:cubicBezTo>
                  <a:lnTo>
                    <a:pt x="1470" y="497"/>
                  </a:lnTo>
                  <a:cubicBezTo>
                    <a:pt x="1480" y="500"/>
                    <a:pt x="1489" y="501"/>
                    <a:pt x="1498" y="501"/>
                  </a:cubicBezTo>
                  <a:cubicBezTo>
                    <a:pt x="1605" y="501"/>
                    <a:pt x="1624" y="330"/>
                    <a:pt x="1502" y="300"/>
                  </a:cubicBezTo>
                  <a:lnTo>
                    <a:pt x="188" y="4"/>
                  </a:lnTo>
                  <a:cubicBezTo>
                    <a:pt x="178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38"/>
            <p:cNvSpPr/>
            <p:nvPr/>
          </p:nvSpPr>
          <p:spPr>
            <a:xfrm>
              <a:off x="8346350" y="528350"/>
              <a:ext cx="80800" cy="72675"/>
            </a:xfrm>
            <a:custGeom>
              <a:rect b="b" l="l" r="r" t="t"/>
              <a:pathLst>
                <a:path extrusionOk="0" h="2907" w="3232">
                  <a:moveTo>
                    <a:pt x="99" y="0"/>
                  </a:moveTo>
                  <a:cubicBezTo>
                    <a:pt x="49" y="0"/>
                    <a:pt x="0" y="33"/>
                    <a:pt x="0" y="99"/>
                  </a:cubicBezTo>
                  <a:cubicBezTo>
                    <a:pt x="0" y="427"/>
                    <a:pt x="131" y="723"/>
                    <a:pt x="394" y="920"/>
                  </a:cubicBezTo>
                  <a:cubicBezTo>
                    <a:pt x="624" y="1183"/>
                    <a:pt x="920" y="1413"/>
                    <a:pt x="1216" y="1676"/>
                  </a:cubicBezTo>
                  <a:cubicBezTo>
                    <a:pt x="1774" y="2136"/>
                    <a:pt x="2366" y="2530"/>
                    <a:pt x="3023" y="2892"/>
                  </a:cubicBezTo>
                  <a:cubicBezTo>
                    <a:pt x="3039" y="2902"/>
                    <a:pt x="3056" y="2907"/>
                    <a:pt x="3072" y="2907"/>
                  </a:cubicBezTo>
                  <a:cubicBezTo>
                    <a:pt x="3157" y="2907"/>
                    <a:pt x="3232" y="2783"/>
                    <a:pt x="3122" y="2727"/>
                  </a:cubicBezTo>
                  <a:cubicBezTo>
                    <a:pt x="2530" y="2399"/>
                    <a:pt x="1972" y="2005"/>
                    <a:pt x="1413" y="1577"/>
                  </a:cubicBezTo>
                  <a:cubicBezTo>
                    <a:pt x="1183" y="1380"/>
                    <a:pt x="920" y="1150"/>
                    <a:pt x="690" y="920"/>
                  </a:cubicBezTo>
                  <a:cubicBezTo>
                    <a:pt x="427" y="690"/>
                    <a:pt x="164" y="460"/>
                    <a:pt x="197" y="99"/>
                  </a:cubicBezTo>
                  <a:cubicBezTo>
                    <a:pt x="197" y="33"/>
                    <a:pt x="148" y="0"/>
                    <a:pt x="9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38"/>
            <p:cNvSpPr/>
            <p:nvPr/>
          </p:nvSpPr>
          <p:spPr>
            <a:xfrm>
              <a:off x="8360775" y="521575"/>
              <a:ext cx="60975" cy="53700"/>
            </a:xfrm>
            <a:custGeom>
              <a:rect b="b" l="l" r="r" t="t"/>
              <a:pathLst>
                <a:path extrusionOk="0" h="2148" w="2439">
                  <a:moveTo>
                    <a:pt x="137" y="0"/>
                  </a:moveTo>
                  <a:cubicBezTo>
                    <a:pt x="69" y="0"/>
                    <a:pt x="1" y="70"/>
                    <a:pt x="47" y="140"/>
                  </a:cubicBezTo>
                  <a:cubicBezTo>
                    <a:pt x="540" y="1060"/>
                    <a:pt x="1329" y="1750"/>
                    <a:pt x="2282" y="2144"/>
                  </a:cubicBezTo>
                  <a:cubicBezTo>
                    <a:pt x="2292" y="2147"/>
                    <a:pt x="2301" y="2148"/>
                    <a:pt x="2310" y="2148"/>
                  </a:cubicBezTo>
                  <a:cubicBezTo>
                    <a:pt x="2418" y="2148"/>
                    <a:pt x="2439" y="1977"/>
                    <a:pt x="2348" y="1947"/>
                  </a:cubicBezTo>
                  <a:cubicBezTo>
                    <a:pt x="1427" y="1585"/>
                    <a:pt x="672" y="895"/>
                    <a:pt x="212" y="41"/>
                  </a:cubicBezTo>
                  <a:cubicBezTo>
                    <a:pt x="192" y="12"/>
                    <a:pt x="165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38"/>
            <p:cNvSpPr/>
            <p:nvPr/>
          </p:nvSpPr>
          <p:spPr>
            <a:xfrm>
              <a:off x="8380675" y="326250"/>
              <a:ext cx="107800" cy="73325"/>
            </a:xfrm>
            <a:custGeom>
              <a:rect b="b" l="l" r="r" t="t"/>
              <a:pathLst>
                <a:path extrusionOk="0" h="2933" w="4312">
                  <a:moveTo>
                    <a:pt x="4180" y="0"/>
                  </a:moveTo>
                  <a:cubicBezTo>
                    <a:pt x="2340" y="0"/>
                    <a:pt x="697" y="1118"/>
                    <a:pt x="40" y="2826"/>
                  </a:cubicBezTo>
                  <a:cubicBezTo>
                    <a:pt x="1" y="2886"/>
                    <a:pt x="56" y="2933"/>
                    <a:pt x="120" y="2933"/>
                  </a:cubicBezTo>
                  <a:cubicBezTo>
                    <a:pt x="164" y="2933"/>
                    <a:pt x="211" y="2912"/>
                    <a:pt x="237" y="2859"/>
                  </a:cubicBezTo>
                  <a:lnTo>
                    <a:pt x="204" y="2859"/>
                  </a:lnTo>
                  <a:cubicBezTo>
                    <a:pt x="851" y="1274"/>
                    <a:pt x="2391" y="230"/>
                    <a:pt x="4101" y="230"/>
                  </a:cubicBezTo>
                  <a:cubicBezTo>
                    <a:pt x="4127" y="230"/>
                    <a:pt x="4154" y="230"/>
                    <a:pt x="4180" y="230"/>
                  </a:cubicBezTo>
                  <a:cubicBezTo>
                    <a:pt x="4312" y="230"/>
                    <a:pt x="4312" y="0"/>
                    <a:pt x="418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38"/>
            <p:cNvSpPr/>
            <p:nvPr/>
          </p:nvSpPr>
          <p:spPr>
            <a:xfrm>
              <a:off x="8589800" y="369350"/>
              <a:ext cx="97975" cy="159625"/>
            </a:xfrm>
            <a:custGeom>
              <a:rect b="b" l="l" r="r" t="t"/>
              <a:pathLst>
                <a:path extrusionOk="0" h="6385" w="3919">
                  <a:moveTo>
                    <a:pt x="161" y="0"/>
                  </a:moveTo>
                  <a:cubicBezTo>
                    <a:pt x="78" y="0"/>
                    <a:pt x="1" y="102"/>
                    <a:pt x="54" y="182"/>
                  </a:cubicBezTo>
                  <a:lnTo>
                    <a:pt x="87" y="149"/>
                  </a:lnTo>
                  <a:cubicBezTo>
                    <a:pt x="1829" y="1825"/>
                    <a:pt x="3110" y="3961"/>
                    <a:pt x="3702" y="6327"/>
                  </a:cubicBezTo>
                  <a:cubicBezTo>
                    <a:pt x="3728" y="6366"/>
                    <a:pt x="3769" y="6384"/>
                    <a:pt x="3807" y="6384"/>
                  </a:cubicBezTo>
                  <a:cubicBezTo>
                    <a:pt x="3866" y="6384"/>
                    <a:pt x="3919" y="6341"/>
                    <a:pt x="3899" y="6261"/>
                  </a:cubicBezTo>
                  <a:cubicBezTo>
                    <a:pt x="3275" y="3896"/>
                    <a:pt x="1993" y="1727"/>
                    <a:pt x="219" y="18"/>
                  </a:cubicBezTo>
                  <a:cubicBezTo>
                    <a:pt x="200" y="6"/>
                    <a:pt x="181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38"/>
            <p:cNvSpPr/>
            <p:nvPr/>
          </p:nvSpPr>
          <p:spPr>
            <a:xfrm>
              <a:off x="8609750" y="454475"/>
              <a:ext cx="35275" cy="58725"/>
            </a:xfrm>
            <a:custGeom>
              <a:rect b="b" l="l" r="r" t="t"/>
              <a:pathLst>
                <a:path extrusionOk="0" h="2349" w="1411">
                  <a:moveTo>
                    <a:pt x="156" y="0"/>
                  </a:moveTo>
                  <a:cubicBezTo>
                    <a:pt x="85" y="0"/>
                    <a:pt x="1" y="118"/>
                    <a:pt x="78" y="195"/>
                  </a:cubicBezTo>
                  <a:cubicBezTo>
                    <a:pt x="604" y="786"/>
                    <a:pt x="998" y="1509"/>
                    <a:pt x="1195" y="2265"/>
                  </a:cubicBezTo>
                  <a:cubicBezTo>
                    <a:pt x="1209" y="2323"/>
                    <a:pt x="1255" y="2349"/>
                    <a:pt x="1300" y="2349"/>
                  </a:cubicBezTo>
                  <a:cubicBezTo>
                    <a:pt x="1357" y="2349"/>
                    <a:pt x="1411" y="2306"/>
                    <a:pt x="1392" y="2232"/>
                  </a:cubicBezTo>
                  <a:cubicBezTo>
                    <a:pt x="1195" y="1411"/>
                    <a:pt x="801" y="655"/>
                    <a:pt x="209" y="30"/>
                  </a:cubicBezTo>
                  <a:cubicBezTo>
                    <a:pt x="195" y="9"/>
                    <a:pt x="176" y="0"/>
                    <a:pt x="15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38"/>
            <p:cNvSpPr/>
            <p:nvPr/>
          </p:nvSpPr>
          <p:spPr>
            <a:xfrm>
              <a:off x="8688900" y="341025"/>
              <a:ext cx="82475" cy="129400"/>
            </a:xfrm>
            <a:custGeom>
              <a:rect b="b" l="l" r="r" t="t"/>
              <a:pathLst>
                <a:path extrusionOk="0" h="5176" w="3299">
                  <a:moveTo>
                    <a:pt x="132" y="1"/>
                  </a:moveTo>
                  <a:cubicBezTo>
                    <a:pt x="83" y="1"/>
                    <a:pt x="34" y="34"/>
                    <a:pt x="34" y="99"/>
                  </a:cubicBezTo>
                  <a:cubicBezTo>
                    <a:pt x="1" y="625"/>
                    <a:pt x="99" y="1151"/>
                    <a:pt x="329" y="1644"/>
                  </a:cubicBezTo>
                  <a:cubicBezTo>
                    <a:pt x="526" y="2104"/>
                    <a:pt x="756" y="2564"/>
                    <a:pt x="1052" y="2991"/>
                  </a:cubicBezTo>
                  <a:cubicBezTo>
                    <a:pt x="1611" y="3813"/>
                    <a:pt x="2301" y="4568"/>
                    <a:pt x="3090" y="5160"/>
                  </a:cubicBezTo>
                  <a:cubicBezTo>
                    <a:pt x="3105" y="5171"/>
                    <a:pt x="3122" y="5175"/>
                    <a:pt x="3139" y="5175"/>
                  </a:cubicBezTo>
                  <a:cubicBezTo>
                    <a:pt x="3224" y="5175"/>
                    <a:pt x="3298" y="5051"/>
                    <a:pt x="3188" y="4996"/>
                  </a:cubicBezTo>
                  <a:cubicBezTo>
                    <a:pt x="2432" y="4404"/>
                    <a:pt x="1775" y="3681"/>
                    <a:pt x="1217" y="2893"/>
                  </a:cubicBezTo>
                  <a:cubicBezTo>
                    <a:pt x="987" y="2498"/>
                    <a:pt x="756" y="2104"/>
                    <a:pt x="592" y="1710"/>
                  </a:cubicBezTo>
                  <a:cubicBezTo>
                    <a:pt x="329" y="1217"/>
                    <a:pt x="198" y="658"/>
                    <a:pt x="231" y="99"/>
                  </a:cubicBezTo>
                  <a:cubicBezTo>
                    <a:pt x="231" y="34"/>
                    <a:pt x="181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38"/>
            <p:cNvSpPr/>
            <p:nvPr/>
          </p:nvSpPr>
          <p:spPr>
            <a:xfrm>
              <a:off x="8704525" y="370075"/>
              <a:ext cx="34050" cy="40425"/>
            </a:xfrm>
            <a:custGeom>
              <a:rect b="b" l="l" r="r" t="t"/>
              <a:pathLst>
                <a:path extrusionOk="0" h="1617" w="1362">
                  <a:moveTo>
                    <a:pt x="145" y="0"/>
                  </a:moveTo>
                  <a:cubicBezTo>
                    <a:pt x="120" y="0"/>
                    <a:pt x="93" y="8"/>
                    <a:pt x="66" y="22"/>
                  </a:cubicBezTo>
                  <a:cubicBezTo>
                    <a:pt x="33" y="22"/>
                    <a:pt x="0" y="88"/>
                    <a:pt x="33" y="153"/>
                  </a:cubicBezTo>
                  <a:cubicBezTo>
                    <a:pt x="296" y="712"/>
                    <a:pt x="657" y="1205"/>
                    <a:pt x="1117" y="1599"/>
                  </a:cubicBezTo>
                  <a:cubicBezTo>
                    <a:pt x="1136" y="1611"/>
                    <a:pt x="1156" y="1617"/>
                    <a:pt x="1177" y="1617"/>
                  </a:cubicBezTo>
                  <a:cubicBezTo>
                    <a:pt x="1268" y="1617"/>
                    <a:pt x="1362" y="1515"/>
                    <a:pt x="1282" y="1435"/>
                  </a:cubicBezTo>
                  <a:cubicBezTo>
                    <a:pt x="822" y="1073"/>
                    <a:pt x="460" y="580"/>
                    <a:pt x="230" y="55"/>
                  </a:cubicBezTo>
                  <a:cubicBezTo>
                    <a:pt x="211" y="16"/>
                    <a:pt x="180" y="0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38"/>
            <p:cNvSpPr/>
            <p:nvPr/>
          </p:nvSpPr>
          <p:spPr>
            <a:xfrm>
              <a:off x="8727850" y="380275"/>
              <a:ext cx="35025" cy="33075"/>
            </a:xfrm>
            <a:custGeom>
              <a:rect b="b" l="l" r="r" t="t"/>
              <a:pathLst>
                <a:path extrusionOk="0" h="1323" w="1401">
                  <a:moveTo>
                    <a:pt x="124" y="0"/>
                  </a:moveTo>
                  <a:cubicBezTo>
                    <a:pt x="63" y="0"/>
                    <a:pt x="0" y="48"/>
                    <a:pt x="20" y="107"/>
                  </a:cubicBezTo>
                  <a:cubicBezTo>
                    <a:pt x="151" y="731"/>
                    <a:pt x="644" y="1191"/>
                    <a:pt x="1269" y="1323"/>
                  </a:cubicBezTo>
                  <a:cubicBezTo>
                    <a:pt x="1302" y="1323"/>
                    <a:pt x="1367" y="1290"/>
                    <a:pt x="1367" y="1224"/>
                  </a:cubicBezTo>
                  <a:cubicBezTo>
                    <a:pt x="1400" y="1191"/>
                    <a:pt x="1367" y="1125"/>
                    <a:pt x="1302" y="1125"/>
                  </a:cubicBezTo>
                  <a:cubicBezTo>
                    <a:pt x="776" y="1027"/>
                    <a:pt x="316" y="600"/>
                    <a:pt x="217" y="74"/>
                  </a:cubicBezTo>
                  <a:cubicBezTo>
                    <a:pt x="204" y="21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38"/>
            <p:cNvSpPr/>
            <p:nvPr/>
          </p:nvSpPr>
          <p:spPr>
            <a:xfrm>
              <a:off x="8953675" y="55750"/>
              <a:ext cx="115150" cy="27675"/>
            </a:xfrm>
            <a:custGeom>
              <a:rect b="b" l="l" r="r" t="t"/>
              <a:pathLst>
                <a:path extrusionOk="0" h="1107" w="4606">
                  <a:moveTo>
                    <a:pt x="1459" y="1"/>
                  </a:moveTo>
                  <a:cubicBezTo>
                    <a:pt x="1010" y="1"/>
                    <a:pt x="560" y="57"/>
                    <a:pt x="122" y="174"/>
                  </a:cubicBezTo>
                  <a:cubicBezTo>
                    <a:pt x="1" y="204"/>
                    <a:pt x="19" y="375"/>
                    <a:pt x="127" y="375"/>
                  </a:cubicBezTo>
                  <a:cubicBezTo>
                    <a:pt x="135" y="375"/>
                    <a:pt x="145" y="373"/>
                    <a:pt x="155" y="371"/>
                  </a:cubicBezTo>
                  <a:cubicBezTo>
                    <a:pt x="580" y="265"/>
                    <a:pt x="1014" y="212"/>
                    <a:pt x="1446" y="212"/>
                  </a:cubicBezTo>
                  <a:cubicBezTo>
                    <a:pt x="2483" y="212"/>
                    <a:pt x="3512" y="514"/>
                    <a:pt x="4394" y="1094"/>
                  </a:cubicBezTo>
                  <a:cubicBezTo>
                    <a:pt x="4408" y="1103"/>
                    <a:pt x="4422" y="1107"/>
                    <a:pt x="4436" y="1107"/>
                  </a:cubicBezTo>
                  <a:cubicBezTo>
                    <a:pt x="4524" y="1107"/>
                    <a:pt x="4606" y="953"/>
                    <a:pt x="4493" y="897"/>
                  </a:cubicBezTo>
                  <a:cubicBezTo>
                    <a:pt x="3591" y="318"/>
                    <a:pt x="2526" y="1"/>
                    <a:pt x="14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38"/>
            <p:cNvSpPr/>
            <p:nvPr/>
          </p:nvSpPr>
          <p:spPr>
            <a:xfrm>
              <a:off x="8987925" y="73950"/>
              <a:ext cx="52975" cy="18525"/>
            </a:xfrm>
            <a:custGeom>
              <a:rect b="b" l="l" r="r" t="t"/>
              <a:pathLst>
                <a:path extrusionOk="0" h="741" w="2119">
                  <a:moveTo>
                    <a:pt x="275" y="1"/>
                  </a:moveTo>
                  <a:cubicBezTo>
                    <a:pt x="227" y="1"/>
                    <a:pt x="180" y="2"/>
                    <a:pt x="132" y="4"/>
                  </a:cubicBezTo>
                  <a:cubicBezTo>
                    <a:pt x="1" y="4"/>
                    <a:pt x="1" y="201"/>
                    <a:pt x="132" y="201"/>
                  </a:cubicBezTo>
                  <a:cubicBezTo>
                    <a:pt x="177" y="199"/>
                    <a:pt x="222" y="198"/>
                    <a:pt x="267" y="198"/>
                  </a:cubicBezTo>
                  <a:cubicBezTo>
                    <a:pt x="846" y="198"/>
                    <a:pt x="1419" y="392"/>
                    <a:pt x="1907" y="727"/>
                  </a:cubicBezTo>
                  <a:cubicBezTo>
                    <a:pt x="1925" y="736"/>
                    <a:pt x="1943" y="740"/>
                    <a:pt x="1959" y="740"/>
                  </a:cubicBezTo>
                  <a:cubicBezTo>
                    <a:pt x="2061" y="740"/>
                    <a:pt x="2118" y="587"/>
                    <a:pt x="2005" y="530"/>
                  </a:cubicBezTo>
                  <a:cubicBezTo>
                    <a:pt x="1487" y="195"/>
                    <a:pt x="884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38"/>
            <p:cNvSpPr/>
            <p:nvPr/>
          </p:nvSpPr>
          <p:spPr>
            <a:xfrm>
              <a:off x="8996150" y="89125"/>
              <a:ext cx="27325" cy="14375"/>
            </a:xfrm>
            <a:custGeom>
              <a:rect b="b" l="l" r="r" t="t"/>
              <a:pathLst>
                <a:path extrusionOk="0" h="575" w="1093">
                  <a:moveTo>
                    <a:pt x="88" y="0"/>
                  </a:moveTo>
                  <a:cubicBezTo>
                    <a:pt x="56" y="0"/>
                    <a:pt x="33" y="16"/>
                    <a:pt x="33" y="54"/>
                  </a:cubicBezTo>
                  <a:cubicBezTo>
                    <a:pt x="0" y="87"/>
                    <a:pt x="0" y="153"/>
                    <a:pt x="66" y="186"/>
                  </a:cubicBezTo>
                  <a:lnTo>
                    <a:pt x="888" y="547"/>
                  </a:lnTo>
                  <a:cubicBezTo>
                    <a:pt x="907" y="567"/>
                    <a:pt x="927" y="575"/>
                    <a:pt x="946" y="575"/>
                  </a:cubicBezTo>
                  <a:cubicBezTo>
                    <a:pt x="1027" y="575"/>
                    <a:pt x="1092" y="436"/>
                    <a:pt x="986" y="383"/>
                  </a:cubicBezTo>
                  <a:lnTo>
                    <a:pt x="165" y="22"/>
                  </a:lnTo>
                  <a:cubicBezTo>
                    <a:pt x="137" y="8"/>
                    <a:pt x="110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38"/>
            <p:cNvSpPr/>
            <p:nvPr/>
          </p:nvSpPr>
          <p:spPr>
            <a:xfrm>
              <a:off x="8485175" y="187275"/>
              <a:ext cx="92450" cy="122950"/>
            </a:xfrm>
            <a:custGeom>
              <a:rect b="b" l="l" r="r" t="t"/>
              <a:pathLst>
                <a:path extrusionOk="0" h="4918" w="3698">
                  <a:moveTo>
                    <a:pt x="133" y="0"/>
                  </a:moveTo>
                  <a:cubicBezTo>
                    <a:pt x="76" y="0"/>
                    <a:pt x="0" y="56"/>
                    <a:pt x="0" y="137"/>
                  </a:cubicBezTo>
                  <a:cubicBezTo>
                    <a:pt x="395" y="2175"/>
                    <a:pt x="1676" y="3916"/>
                    <a:pt x="3484" y="4902"/>
                  </a:cubicBezTo>
                  <a:cubicBezTo>
                    <a:pt x="3505" y="4913"/>
                    <a:pt x="3525" y="4917"/>
                    <a:pt x="3544" y="4917"/>
                  </a:cubicBezTo>
                  <a:cubicBezTo>
                    <a:pt x="3642" y="4917"/>
                    <a:pt x="3698" y="4793"/>
                    <a:pt x="3615" y="4738"/>
                  </a:cubicBezTo>
                  <a:cubicBezTo>
                    <a:pt x="1841" y="3752"/>
                    <a:pt x="592" y="2043"/>
                    <a:pt x="198" y="72"/>
                  </a:cubicBezTo>
                  <a:cubicBezTo>
                    <a:pt x="198" y="22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38"/>
            <p:cNvSpPr/>
            <p:nvPr/>
          </p:nvSpPr>
          <p:spPr>
            <a:xfrm>
              <a:off x="8523325" y="231325"/>
              <a:ext cx="73200" cy="79725"/>
            </a:xfrm>
            <a:custGeom>
              <a:rect b="b" l="l" r="r" t="t"/>
              <a:pathLst>
                <a:path extrusionOk="0" h="3189" w="2928">
                  <a:moveTo>
                    <a:pt x="111" y="1"/>
                  </a:moveTo>
                  <a:cubicBezTo>
                    <a:pt x="54" y="1"/>
                    <a:pt x="0" y="43"/>
                    <a:pt x="19" y="117"/>
                  </a:cubicBezTo>
                  <a:cubicBezTo>
                    <a:pt x="512" y="1431"/>
                    <a:pt x="1465" y="2549"/>
                    <a:pt x="2713" y="3173"/>
                  </a:cubicBezTo>
                  <a:cubicBezTo>
                    <a:pt x="2735" y="3184"/>
                    <a:pt x="2755" y="3188"/>
                    <a:pt x="2774" y="3188"/>
                  </a:cubicBezTo>
                  <a:cubicBezTo>
                    <a:pt x="2871" y="3188"/>
                    <a:pt x="2927" y="3064"/>
                    <a:pt x="2845" y="3009"/>
                  </a:cubicBezTo>
                  <a:cubicBezTo>
                    <a:pt x="1629" y="2384"/>
                    <a:pt x="676" y="1333"/>
                    <a:pt x="216" y="84"/>
                  </a:cubicBezTo>
                  <a:cubicBezTo>
                    <a:pt x="202" y="27"/>
                    <a:pt x="156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38"/>
            <p:cNvSpPr/>
            <p:nvPr/>
          </p:nvSpPr>
          <p:spPr>
            <a:xfrm>
              <a:off x="8551450" y="246200"/>
              <a:ext cx="53400" cy="48975"/>
            </a:xfrm>
            <a:custGeom>
              <a:rect b="b" l="l" r="r" t="t"/>
              <a:pathLst>
                <a:path extrusionOk="0" h="1959" w="2136">
                  <a:moveTo>
                    <a:pt x="122" y="0"/>
                  </a:moveTo>
                  <a:cubicBezTo>
                    <a:pt x="59" y="0"/>
                    <a:pt x="0" y="59"/>
                    <a:pt x="44" y="146"/>
                  </a:cubicBezTo>
                  <a:cubicBezTo>
                    <a:pt x="504" y="902"/>
                    <a:pt x="1128" y="1527"/>
                    <a:pt x="1917" y="1954"/>
                  </a:cubicBezTo>
                  <a:cubicBezTo>
                    <a:pt x="1929" y="1957"/>
                    <a:pt x="1940" y="1958"/>
                    <a:pt x="1951" y="1958"/>
                  </a:cubicBezTo>
                  <a:cubicBezTo>
                    <a:pt x="2064" y="1958"/>
                    <a:pt x="2135" y="1816"/>
                    <a:pt x="2016" y="1757"/>
                  </a:cubicBezTo>
                  <a:cubicBezTo>
                    <a:pt x="1260" y="1362"/>
                    <a:pt x="635" y="771"/>
                    <a:pt x="208" y="48"/>
                  </a:cubicBezTo>
                  <a:cubicBezTo>
                    <a:pt x="186" y="15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38"/>
            <p:cNvSpPr/>
            <p:nvPr/>
          </p:nvSpPr>
          <p:spPr>
            <a:xfrm>
              <a:off x="8648650" y="56750"/>
              <a:ext cx="132575" cy="41525"/>
            </a:xfrm>
            <a:custGeom>
              <a:rect b="b" l="l" r="r" t="t"/>
              <a:pathLst>
                <a:path extrusionOk="0" h="1661" w="5303">
                  <a:moveTo>
                    <a:pt x="301" y="1"/>
                  </a:moveTo>
                  <a:cubicBezTo>
                    <a:pt x="245" y="1"/>
                    <a:pt x="189" y="1"/>
                    <a:pt x="132" y="2"/>
                  </a:cubicBezTo>
                  <a:cubicBezTo>
                    <a:pt x="1" y="2"/>
                    <a:pt x="1" y="199"/>
                    <a:pt x="132" y="199"/>
                  </a:cubicBezTo>
                  <a:cubicBezTo>
                    <a:pt x="187" y="198"/>
                    <a:pt x="243" y="198"/>
                    <a:pt x="298" y="198"/>
                  </a:cubicBezTo>
                  <a:cubicBezTo>
                    <a:pt x="2013" y="198"/>
                    <a:pt x="3661" y="690"/>
                    <a:pt x="5094" y="1645"/>
                  </a:cubicBezTo>
                  <a:cubicBezTo>
                    <a:pt x="5115" y="1656"/>
                    <a:pt x="5135" y="1660"/>
                    <a:pt x="5153" y="1660"/>
                  </a:cubicBezTo>
                  <a:cubicBezTo>
                    <a:pt x="5251" y="1660"/>
                    <a:pt x="5303" y="1531"/>
                    <a:pt x="5192" y="1448"/>
                  </a:cubicBezTo>
                  <a:cubicBezTo>
                    <a:pt x="3760" y="493"/>
                    <a:pt x="2050" y="1"/>
                    <a:pt x="3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38"/>
            <p:cNvSpPr/>
            <p:nvPr/>
          </p:nvSpPr>
          <p:spPr>
            <a:xfrm>
              <a:off x="8674125" y="80625"/>
              <a:ext cx="66925" cy="21700"/>
            </a:xfrm>
            <a:custGeom>
              <a:rect b="b" l="l" r="r" t="t"/>
              <a:pathLst>
                <a:path extrusionOk="0" h="868" w="2677">
                  <a:moveTo>
                    <a:pt x="132" y="0"/>
                  </a:moveTo>
                  <a:cubicBezTo>
                    <a:pt x="0" y="0"/>
                    <a:pt x="0" y="197"/>
                    <a:pt x="132" y="230"/>
                  </a:cubicBezTo>
                  <a:cubicBezTo>
                    <a:pt x="953" y="296"/>
                    <a:pt x="1742" y="526"/>
                    <a:pt x="2465" y="855"/>
                  </a:cubicBezTo>
                  <a:cubicBezTo>
                    <a:pt x="2483" y="864"/>
                    <a:pt x="2501" y="868"/>
                    <a:pt x="2518" y="868"/>
                  </a:cubicBezTo>
                  <a:cubicBezTo>
                    <a:pt x="2619" y="868"/>
                    <a:pt x="2676" y="718"/>
                    <a:pt x="2563" y="690"/>
                  </a:cubicBezTo>
                  <a:cubicBezTo>
                    <a:pt x="1808" y="329"/>
                    <a:pt x="986" y="99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38"/>
            <p:cNvSpPr/>
            <p:nvPr/>
          </p:nvSpPr>
          <p:spPr>
            <a:xfrm>
              <a:off x="8679875" y="101975"/>
              <a:ext cx="34525" cy="10700"/>
            </a:xfrm>
            <a:custGeom>
              <a:rect b="b" l="l" r="r" t="t"/>
              <a:pathLst>
                <a:path extrusionOk="0" h="428" w="1381">
                  <a:moveTo>
                    <a:pt x="165" y="1"/>
                  </a:moveTo>
                  <a:cubicBezTo>
                    <a:pt x="99" y="1"/>
                    <a:pt x="33" y="33"/>
                    <a:pt x="33" y="66"/>
                  </a:cubicBezTo>
                  <a:cubicBezTo>
                    <a:pt x="0" y="132"/>
                    <a:pt x="33" y="198"/>
                    <a:pt x="99" y="198"/>
                  </a:cubicBezTo>
                  <a:lnTo>
                    <a:pt x="1216" y="428"/>
                  </a:lnTo>
                  <a:cubicBezTo>
                    <a:pt x="1282" y="428"/>
                    <a:pt x="1348" y="395"/>
                    <a:pt x="1348" y="362"/>
                  </a:cubicBezTo>
                  <a:cubicBezTo>
                    <a:pt x="1380" y="296"/>
                    <a:pt x="1348" y="231"/>
                    <a:pt x="1282" y="231"/>
                  </a:cubicBezTo>
                  <a:lnTo>
                    <a:pt x="165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38"/>
            <p:cNvSpPr/>
            <p:nvPr/>
          </p:nvSpPr>
          <p:spPr>
            <a:xfrm>
              <a:off x="8973150" y="-67975"/>
              <a:ext cx="54250" cy="110675"/>
            </a:xfrm>
            <a:custGeom>
              <a:rect b="b" l="l" r="r" t="t"/>
              <a:pathLst>
                <a:path extrusionOk="0" h="4427" w="2170">
                  <a:moveTo>
                    <a:pt x="861" y="0"/>
                  </a:moveTo>
                  <a:cubicBezTo>
                    <a:pt x="829" y="0"/>
                    <a:pt x="800" y="18"/>
                    <a:pt x="789" y="62"/>
                  </a:cubicBezTo>
                  <a:cubicBezTo>
                    <a:pt x="0" y="1607"/>
                    <a:pt x="1019" y="3217"/>
                    <a:pt x="1972" y="4400"/>
                  </a:cubicBezTo>
                  <a:cubicBezTo>
                    <a:pt x="1999" y="4418"/>
                    <a:pt x="2027" y="4426"/>
                    <a:pt x="2052" y="4426"/>
                  </a:cubicBezTo>
                  <a:cubicBezTo>
                    <a:pt x="2118" y="4426"/>
                    <a:pt x="2169" y="4372"/>
                    <a:pt x="2169" y="4301"/>
                  </a:cubicBezTo>
                  <a:lnTo>
                    <a:pt x="2038" y="4005"/>
                  </a:lnTo>
                  <a:cubicBezTo>
                    <a:pt x="2025" y="3955"/>
                    <a:pt x="1989" y="3934"/>
                    <a:pt x="1950" y="3934"/>
                  </a:cubicBezTo>
                  <a:cubicBezTo>
                    <a:pt x="1928" y="3934"/>
                    <a:pt x="1904" y="3941"/>
                    <a:pt x="1885" y="3954"/>
                  </a:cubicBezTo>
                  <a:lnTo>
                    <a:pt x="1885" y="3954"/>
                  </a:lnTo>
                  <a:cubicBezTo>
                    <a:pt x="1051" y="2877"/>
                    <a:pt x="296" y="1505"/>
                    <a:pt x="953" y="161"/>
                  </a:cubicBezTo>
                  <a:cubicBezTo>
                    <a:pt x="997" y="73"/>
                    <a:pt x="924" y="0"/>
                    <a:pt x="8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38"/>
            <p:cNvSpPr/>
            <p:nvPr/>
          </p:nvSpPr>
          <p:spPr>
            <a:xfrm>
              <a:off x="9028175" y="-46050"/>
              <a:ext cx="27475" cy="82075"/>
            </a:xfrm>
            <a:custGeom>
              <a:rect b="b" l="l" r="r" t="t"/>
              <a:pathLst>
                <a:path extrusionOk="0" h="3283" w="1099">
                  <a:moveTo>
                    <a:pt x="337" y="1"/>
                  </a:moveTo>
                  <a:cubicBezTo>
                    <a:pt x="297" y="1"/>
                    <a:pt x="264" y="22"/>
                    <a:pt x="264" y="72"/>
                  </a:cubicBezTo>
                  <a:cubicBezTo>
                    <a:pt x="1" y="1157"/>
                    <a:pt x="231" y="2307"/>
                    <a:pt x="855" y="3227"/>
                  </a:cubicBezTo>
                  <a:cubicBezTo>
                    <a:pt x="885" y="3267"/>
                    <a:pt x="921" y="3282"/>
                    <a:pt x="954" y="3282"/>
                  </a:cubicBezTo>
                  <a:cubicBezTo>
                    <a:pt x="1032" y="3282"/>
                    <a:pt x="1098" y="3197"/>
                    <a:pt x="1052" y="3128"/>
                  </a:cubicBezTo>
                  <a:cubicBezTo>
                    <a:pt x="428" y="2274"/>
                    <a:pt x="198" y="1157"/>
                    <a:pt x="461" y="138"/>
                  </a:cubicBezTo>
                  <a:cubicBezTo>
                    <a:pt x="481" y="57"/>
                    <a:pt x="40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38"/>
            <p:cNvSpPr/>
            <p:nvPr/>
          </p:nvSpPr>
          <p:spPr>
            <a:xfrm>
              <a:off x="9030650" y="-91900"/>
              <a:ext cx="35350" cy="24675"/>
            </a:xfrm>
            <a:custGeom>
              <a:rect b="b" l="l" r="r" t="t"/>
              <a:pathLst>
                <a:path extrusionOk="0" h="987" w="1414">
                  <a:moveTo>
                    <a:pt x="1282" y="1"/>
                  </a:moveTo>
                  <a:cubicBezTo>
                    <a:pt x="756" y="33"/>
                    <a:pt x="263" y="329"/>
                    <a:pt x="33" y="822"/>
                  </a:cubicBezTo>
                  <a:cubicBezTo>
                    <a:pt x="1" y="888"/>
                    <a:pt x="33" y="953"/>
                    <a:pt x="66" y="986"/>
                  </a:cubicBezTo>
                  <a:cubicBezTo>
                    <a:pt x="99" y="986"/>
                    <a:pt x="165" y="986"/>
                    <a:pt x="198" y="921"/>
                  </a:cubicBezTo>
                  <a:lnTo>
                    <a:pt x="198" y="953"/>
                  </a:lnTo>
                  <a:cubicBezTo>
                    <a:pt x="395" y="526"/>
                    <a:pt x="822" y="231"/>
                    <a:pt x="1282" y="198"/>
                  </a:cubicBezTo>
                  <a:cubicBezTo>
                    <a:pt x="1414" y="198"/>
                    <a:pt x="1414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2">
  <p:cSld name="TITLE_AND_TWO_COLUMNS_1_2_1">
    <p:spTree>
      <p:nvGrpSpPr>
        <p:cNvPr id="4289" name="Shape 4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0" name="Google Shape;4290;p39"/>
          <p:cNvSpPr txBox="1"/>
          <p:nvPr>
            <p:ph idx="1" type="subTitle"/>
          </p:nvPr>
        </p:nvSpPr>
        <p:spPr>
          <a:xfrm>
            <a:off x="4699750" y="1600823"/>
            <a:ext cx="3729300" cy="55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6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4291" name="Google Shape;4291;p39"/>
          <p:cNvSpPr txBox="1"/>
          <p:nvPr>
            <p:ph hasCustomPrompt="1" type="title"/>
          </p:nvPr>
        </p:nvSpPr>
        <p:spPr>
          <a:xfrm>
            <a:off x="4699750" y="956913"/>
            <a:ext cx="3729300" cy="86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7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292" name="Google Shape;4292;p39"/>
          <p:cNvSpPr txBox="1"/>
          <p:nvPr>
            <p:ph idx="2" type="subTitle"/>
          </p:nvPr>
        </p:nvSpPr>
        <p:spPr>
          <a:xfrm>
            <a:off x="4699750" y="4056272"/>
            <a:ext cx="3729300" cy="55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6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4293" name="Google Shape;4293;p39"/>
          <p:cNvSpPr txBox="1"/>
          <p:nvPr>
            <p:ph hasCustomPrompt="1" idx="3" type="title"/>
          </p:nvPr>
        </p:nvSpPr>
        <p:spPr>
          <a:xfrm>
            <a:off x="4699750" y="3417568"/>
            <a:ext cx="3729300" cy="86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7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294" name="Google Shape;4294;p39"/>
          <p:cNvSpPr txBox="1"/>
          <p:nvPr>
            <p:ph idx="4" type="subTitle"/>
          </p:nvPr>
        </p:nvSpPr>
        <p:spPr>
          <a:xfrm>
            <a:off x="4699750" y="2834138"/>
            <a:ext cx="3729300" cy="55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6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4295" name="Google Shape;4295;p39"/>
          <p:cNvSpPr txBox="1"/>
          <p:nvPr>
            <p:ph hasCustomPrompt="1" idx="5" type="title"/>
          </p:nvPr>
        </p:nvSpPr>
        <p:spPr>
          <a:xfrm>
            <a:off x="4699750" y="2185266"/>
            <a:ext cx="3729300" cy="86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7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grpSp>
        <p:nvGrpSpPr>
          <p:cNvPr id="4296" name="Google Shape;4296;p39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4297" name="Google Shape;4297;p39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298" name="Google Shape;4298;p39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299" name="Google Shape;4299;p39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00" name="Google Shape;4300;p39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01" name="Google Shape;4301;p39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02" name="Google Shape;4302;p39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03" name="Google Shape;4303;p39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04" name="Google Shape;4304;p39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05" name="Google Shape;4305;p39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06" name="Google Shape;4306;p39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07" name="Google Shape;4307;p39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08" name="Google Shape;4308;p39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09" name="Google Shape;4309;p39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10" name="Google Shape;4310;p39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11" name="Google Shape;4311;p39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12" name="Google Shape;4312;p39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13" name="Google Shape;4313;p39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14" name="Google Shape;4314;p39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15" name="Google Shape;4315;p39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16" name="Google Shape;4316;p39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17" name="Google Shape;4317;p39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18" name="Google Shape;4318;p39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19" name="Google Shape;4319;p39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20" name="Google Shape;4320;p39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21" name="Google Shape;4321;p39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4322" name="Google Shape;4322;p39"/>
          <p:cNvSpPr txBox="1"/>
          <p:nvPr>
            <p:ph idx="6" type="title"/>
          </p:nvPr>
        </p:nvSpPr>
        <p:spPr>
          <a:xfrm>
            <a:off x="714850" y="310896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323" name="Google Shape;4323;p39"/>
          <p:cNvSpPr/>
          <p:nvPr/>
        </p:nvSpPr>
        <p:spPr>
          <a:xfrm>
            <a:off x="198296" y="3143074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24" name="Google Shape;4324;p39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25" name="Google Shape;4325;p39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26" name="Google Shape;4326;p39"/>
          <p:cNvSpPr/>
          <p:nvPr/>
        </p:nvSpPr>
        <p:spPr>
          <a:xfrm>
            <a:off x="150383" y="438440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27" name="Google Shape;4327;p39"/>
          <p:cNvSpPr/>
          <p:nvPr/>
        </p:nvSpPr>
        <p:spPr>
          <a:xfrm>
            <a:off x="146200" y="2437578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28" name="Google Shape;4328;p39"/>
          <p:cNvSpPr/>
          <p:nvPr/>
        </p:nvSpPr>
        <p:spPr>
          <a:xfrm>
            <a:off x="6956597" y="555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29" name="Google Shape;4329;p39"/>
          <p:cNvSpPr/>
          <p:nvPr/>
        </p:nvSpPr>
        <p:spPr>
          <a:xfrm>
            <a:off x="8588269" y="517969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0" name="Google Shape;4330;p39"/>
          <p:cNvSpPr/>
          <p:nvPr/>
        </p:nvSpPr>
        <p:spPr>
          <a:xfrm>
            <a:off x="102169" y="1136830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1" name="Google Shape;4331;p39"/>
          <p:cNvSpPr/>
          <p:nvPr/>
        </p:nvSpPr>
        <p:spPr>
          <a:xfrm>
            <a:off x="261511" y="3989750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2" name="Google Shape;4332;p39"/>
          <p:cNvSpPr/>
          <p:nvPr/>
        </p:nvSpPr>
        <p:spPr>
          <a:xfrm>
            <a:off x="8814140" y="2250997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3" name="Google Shape;4333;p39"/>
          <p:cNvSpPr/>
          <p:nvPr/>
        </p:nvSpPr>
        <p:spPr>
          <a:xfrm>
            <a:off x="8814707" y="4349041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4" name="Google Shape;4334;p39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5" name="Google Shape;4335;p39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6" name="Google Shape;4336;p39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7" name="Google Shape;4337;p39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8" name="Google Shape;4338;p39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9" name="Google Shape;4339;p39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0" name="Google Shape;4340;p39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1" name="Google Shape;4341;p39"/>
          <p:cNvSpPr/>
          <p:nvPr/>
        </p:nvSpPr>
        <p:spPr>
          <a:xfrm>
            <a:off x="8095604" y="350201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2" name="Google Shape;4342;p39"/>
          <p:cNvSpPr/>
          <p:nvPr/>
        </p:nvSpPr>
        <p:spPr>
          <a:xfrm>
            <a:off x="8871798" y="113656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3" name="Google Shape;4343;p39"/>
          <p:cNvSpPr/>
          <p:nvPr/>
        </p:nvSpPr>
        <p:spPr>
          <a:xfrm>
            <a:off x="8870677" y="2691500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4" name="Google Shape;4344;p39"/>
          <p:cNvSpPr/>
          <p:nvPr/>
        </p:nvSpPr>
        <p:spPr>
          <a:xfrm>
            <a:off x="8811870" y="153199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5" name="Google Shape;4345;p39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6" name="Google Shape;4346;p39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7" name="Google Shape;4347;p39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8" name="Google Shape;4348;p39"/>
          <p:cNvSpPr/>
          <p:nvPr/>
        </p:nvSpPr>
        <p:spPr>
          <a:xfrm>
            <a:off x="324815" y="819719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9" name="Google Shape;4349;p39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0" name="Google Shape;4350;p39"/>
          <p:cNvSpPr/>
          <p:nvPr/>
        </p:nvSpPr>
        <p:spPr>
          <a:xfrm>
            <a:off x="3934862" y="4948506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1" name="Google Shape;4351;p39"/>
          <p:cNvSpPr/>
          <p:nvPr/>
        </p:nvSpPr>
        <p:spPr>
          <a:xfrm>
            <a:off x="8490141" y="1859306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TITLE_AND_BODY_1_1">
    <p:spTree>
      <p:nvGrpSpPr>
        <p:cNvPr id="4352" name="Shape 43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53" name="Google Shape;4353;p40"/>
          <p:cNvSpPr txBox="1"/>
          <p:nvPr>
            <p:ph type="title"/>
          </p:nvPr>
        </p:nvSpPr>
        <p:spPr>
          <a:xfrm>
            <a:off x="712800" y="539126"/>
            <a:ext cx="3409500" cy="90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5100"/>
            </a:lvl1pPr>
            <a:lvl2pPr lvl="1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4354" name="Google Shape;4354;p40"/>
          <p:cNvSpPr txBox="1"/>
          <p:nvPr>
            <p:ph idx="1" type="subTitle"/>
          </p:nvPr>
        </p:nvSpPr>
        <p:spPr>
          <a:xfrm>
            <a:off x="714850" y="2424939"/>
            <a:ext cx="2619000" cy="111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4355" name="Google Shape;4355;p40"/>
          <p:cNvSpPr txBox="1"/>
          <p:nvPr/>
        </p:nvSpPr>
        <p:spPr>
          <a:xfrm>
            <a:off x="713225" y="3623800"/>
            <a:ext cx="69018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2"/>
                </a:solidFill>
              </a:rPr>
              <a:t>CREDITS: This presentation template was created by </a:t>
            </a:r>
            <a:r>
              <a:rPr b="1" lang="en" sz="1200">
                <a:solidFill>
                  <a:schemeClr val="dk2"/>
                </a:solidFill>
                <a:uFill>
                  <a:noFill/>
                </a:uFill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2"/>
                </a:solidFill>
              </a:rPr>
              <a:t>, including icons by </a:t>
            </a:r>
            <a:r>
              <a:rPr b="1" lang="en" sz="1200">
                <a:solidFill>
                  <a:schemeClr val="dk2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2"/>
                </a:solidFill>
              </a:rPr>
              <a:t>, infographics &amp; images by </a:t>
            </a:r>
            <a:r>
              <a:rPr b="1" lang="en" sz="1200">
                <a:solidFill>
                  <a:schemeClr val="dk2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lang="en" sz="1200">
                <a:solidFill>
                  <a:schemeClr val="dk2"/>
                </a:solidFill>
              </a:rPr>
              <a:t> </a:t>
            </a:r>
            <a:endParaRPr sz="1200">
              <a:solidFill>
                <a:schemeClr val="dk2"/>
              </a:solidFill>
            </a:endParaRPr>
          </a:p>
        </p:txBody>
      </p:sp>
      <p:grpSp>
        <p:nvGrpSpPr>
          <p:cNvPr id="4356" name="Google Shape;4356;p40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4357" name="Google Shape;4357;p40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58" name="Google Shape;4358;p40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59" name="Google Shape;4359;p40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60" name="Google Shape;4360;p40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61" name="Google Shape;4361;p40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62" name="Google Shape;4362;p40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63" name="Google Shape;4363;p40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64" name="Google Shape;4364;p40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65" name="Google Shape;4365;p40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66" name="Google Shape;4366;p40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67" name="Google Shape;4367;p40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68" name="Google Shape;4368;p40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69" name="Google Shape;4369;p40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70" name="Google Shape;4370;p40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71" name="Google Shape;4371;p40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72" name="Google Shape;4372;p40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73" name="Google Shape;4373;p40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74" name="Google Shape;4374;p40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75" name="Google Shape;4375;p40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76" name="Google Shape;4376;p40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77" name="Google Shape;4377;p40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78" name="Google Shape;4378;p40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79" name="Google Shape;4379;p40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80" name="Google Shape;4380;p40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381" name="Google Shape;4381;p40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4382" name="Google Shape;4382;p40"/>
          <p:cNvSpPr/>
          <p:nvPr/>
        </p:nvSpPr>
        <p:spPr>
          <a:xfrm>
            <a:off x="4826146" y="2494936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83" name="Google Shape;4383;p40"/>
          <p:cNvSpPr/>
          <p:nvPr/>
        </p:nvSpPr>
        <p:spPr>
          <a:xfrm>
            <a:off x="395432" y="3669195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84" name="Google Shape;4384;p40"/>
          <p:cNvSpPr/>
          <p:nvPr/>
        </p:nvSpPr>
        <p:spPr>
          <a:xfrm>
            <a:off x="5463152" y="1756569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85" name="Google Shape;4385;p40"/>
          <p:cNvSpPr/>
          <p:nvPr/>
        </p:nvSpPr>
        <p:spPr>
          <a:xfrm>
            <a:off x="121350" y="3235127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86" name="Google Shape;4386;p40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87" name="Google Shape;4387;p40"/>
          <p:cNvSpPr/>
          <p:nvPr/>
        </p:nvSpPr>
        <p:spPr>
          <a:xfrm>
            <a:off x="8785508" y="1481778"/>
            <a:ext cx="159037" cy="262748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88" name="Google Shape;4388;p40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89" name="Google Shape;4389;p40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90" name="Google Shape;4390;p40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91" name="Google Shape;4391;p40"/>
          <p:cNvSpPr/>
          <p:nvPr/>
        </p:nvSpPr>
        <p:spPr>
          <a:xfrm>
            <a:off x="5737225" y="2920991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92" name="Google Shape;4392;p40"/>
          <p:cNvSpPr/>
          <p:nvPr/>
        </p:nvSpPr>
        <p:spPr>
          <a:xfrm>
            <a:off x="7925571" y="65824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93" name="Google Shape;4393;p40"/>
          <p:cNvSpPr/>
          <p:nvPr/>
        </p:nvSpPr>
        <p:spPr>
          <a:xfrm>
            <a:off x="6615747" y="536120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94" name="Google Shape;4394;p40"/>
          <p:cNvSpPr/>
          <p:nvPr/>
        </p:nvSpPr>
        <p:spPr>
          <a:xfrm>
            <a:off x="8632319" y="923944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95" name="Google Shape;4395;p40"/>
          <p:cNvSpPr/>
          <p:nvPr/>
        </p:nvSpPr>
        <p:spPr>
          <a:xfrm>
            <a:off x="236369" y="111941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96" name="Google Shape;4396;p40"/>
          <p:cNvSpPr/>
          <p:nvPr/>
        </p:nvSpPr>
        <p:spPr>
          <a:xfrm>
            <a:off x="2542342" y="153394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97" name="Google Shape;4397;p40"/>
          <p:cNvSpPr/>
          <p:nvPr/>
        </p:nvSpPr>
        <p:spPr>
          <a:xfrm>
            <a:off x="6755245" y="4853108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98" name="Google Shape;4398;p40"/>
          <p:cNvSpPr/>
          <p:nvPr/>
        </p:nvSpPr>
        <p:spPr>
          <a:xfrm>
            <a:off x="6358161" y="2080300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99" name="Google Shape;4399;p40"/>
          <p:cNvSpPr/>
          <p:nvPr/>
        </p:nvSpPr>
        <p:spPr>
          <a:xfrm>
            <a:off x="6118130" y="1494742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00" name="Google Shape;4400;p40"/>
          <p:cNvSpPr/>
          <p:nvPr/>
        </p:nvSpPr>
        <p:spPr>
          <a:xfrm>
            <a:off x="6795876" y="3059968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01" name="Google Shape;4401;p40"/>
          <p:cNvSpPr/>
          <p:nvPr/>
        </p:nvSpPr>
        <p:spPr>
          <a:xfrm>
            <a:off x="5737215" y="2001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02" name="Google Shape;4402;p40"/>
          <p:cNvSpPr/>
          <p:nvPr/>
        </p:nvSpPr>
        <p:spPr>
          <a:xfrm>
            <a:off x="8214539" y="4340432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03" name="Google Shape;4403;p40"/>
          <p:cNvSpPr/>
          <p:nvPr/>
        </p:nvSpPr>
        <p:spPr>
          <a:xfrm>
            <a:off x="6504982" y="1296666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04" name="Google Shape;4404;p40"/>
          <p:cNvSpPr/>
          <p:nvPr/>
        </p:nvSpPr>
        <p:spPr>
          <a:xfrm>
            <a:off x="5871907" y="4944608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05" name="Google Shape;4405;p40"/>
          <p:cNvSpPr/>
          <p:nvPr/>
        </p:nvSpPr>
        <p:spPr>
          <a:xfrm>
            <a:off x="2831630" y="198968"/>
            <a:ext cx="37247" cy="36025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06" name="Google Shape;4406;p40"/>
          <p:cNvSpPr/>
          <p:nvPr/>
        </p:nvSpPr>
        <p:spPr>
          <a:xfrm>
            <a:off x="282969" y="48958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07" name="Google Shape;4407;p40"/>
          <p:cNvSpPr/>
          <p:nvPr/>
        </p:nvSpPr>
        <p:spPr>
          <a:xfrm>
            <a:off x="1833505" y="495004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08" name="Google Shape;4408;p40"/>
          <p:cNvSpPr/>
          <p:nvPr/>
        </p:nvSpPr>
        <p:spPr>
          <a:xfrm>
            <a:off x="5229520" y="409695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09" name="Google Shape;4409;p40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0" name="Google Shape;4410;p40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1" name="Google Shape;4411;p40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2" name="Google Shape;4412;p40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3" name="Google Shape;4413;p40"/>
          <p:cNvSpPr/>
          <p:nvPr/>
        </p:nvSpPr>
        <p:spPr>
          <a:xfrm>
            <a:off x="8996029" y="2550076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4" name="Google Shape;4414;p40"/>
          <p:cNvSpPr/>
          <p:nvPr/>
        </p:nvSpPr>
        <p:spPr>
          <a:xfrm>
            <a:off x="8628948" y="15151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5" name="Google Shape;4415;p40"/>
          <p:cNvSpPr/>
          <p:nvPr/>
        </p:nvSpPr>
        <p:spPr>
          <a:xfrm>
            <a:off x="3946572" y="673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6" name="Google Shape;4416;p40"/>
          <p:cNvSpPr/>
          <p:nvPr/>
        </p:nvSpPr>
        <p:spPr>
          <a:xfrm>
            <a:off x="7677027" y="2339012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7" name="Google Shape;4417;p40"/>
          <p:cNvSpPr/>
          <p:nvPr/>
        </p:nvSpPr>
        <p:spPr>
          <a:xfrm>
            <a:off x="8060870" y="142271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8" name="Google Shape;4418;p40"/>
          <p:cNvSpPr/>
          <p:nvPr/>
        </p:nvSpPr>
        <p:spPr>
          <a:xfrm>
            <a:off x="8900529" y="340598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9" name="Google Shape;4419;p40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20" name="Google Shape;4420;p40"/>
          <p:cNvSpPr/>
          <p:nvPr/>
        </p:nvSpPr>
        <p:spPr>
          <a:xfrm>
            <a:off x="237512" y="2771733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21" name="Google Shape;4421;p40"/>
          <p:cNvSpPr/>
          <p:nvPr/>
        </p:nvSpPr>
        <p:spPr>
          <a:xfrm>
            <a:off x="4750340" y="1294907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22" name="Google Shape;4422;p40"/>
          <p:cNvSpPr/>
          <p:nvPr/>
        </p:nvSpPr>
        <p:spPr>
          <a:xfrm>
            <a:off x="473216" y="175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23" name="Google Shape;4423;p40"/>
          <p:cNvSpPr/>
          <p:nvPr/>
        </p:nvSpPr>
        <p:spPr>
          <a:xfrm>
            <a:off x="5266779" y="4948081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TITLE_AND_TWO_COLUMNS_1_3_1">
    <p:spTree>
      <p:nvGrpSpPr>
        <p:cNvPr id="4424" name="Shape 4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5" name="Google Shape;4425;p41"/>
          <p:cNvSpPr/>
          <p:nvPr/>
        </p:nvSpPr>
        <p:spPr>
          <a:xfrm>
            <a:off x="8774500" y="1182450"/>
            <a:ext cx="25" cy="550"/>
          </a:xfrm>
          <a:custGeom>
            <a:rect b="b" l="l" r="r" t="t"/>
            <a:pathLst>
              <a:path extrusionOk="0" h="22" w="1">
                <a:moveTo>
                  <a:pt x="0" y="0"/>
                </a:moveTo>
                <a:lnTo>
                  <a:pt x="0" y="21"/>
                </a:lnTo>
                <a:cubicBezTo>
                  <a:pt x="0" y="21"/>
                  <a:pt x="0" y="0"/>
                  <a:pt x="0" y="0"/>
                </a:cubicBez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26" name="Google Shape;4426;p41"/>
          <p:cNvSpPr/>
          <p:nvPr/>
        </p:nvSpPr>
        <p:spPr>
          <a:xfrm>
            <a:off x="9012875" y="1248600"/>
            <a:ext cx="25" cy="550"/>
          </a:xfrm>
          <a:custGeom>
            <a:rect b="b" l="l" r="r" t="t"/>
            <a:pathLst>
              <a:path extrusionOk="0" h="22" w="1">
                <a:moveTo>
                  <a:pt x="0" y="1"/>
                </a:moveTo>
                <a:cubicBezTo>
                  <a:pt x="0" y="1"/>
                  <a:pt x="0" y="1"/>
                  <a:pt x="0" y="22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27" name="Google Shape;4427;p41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4428" name="Google Shape;4428;p41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29" name="Google Shape;4429;p41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30" name="Google Shape;4430;p41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31" name="Google Shape;4431;p41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32" name="Google Shape;4432;p41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33" name="Google Shape;4433;p41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34" name="Google Shape;4434;p41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35" name="Google Shape;4435;p41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36" name="Google Shape;4436;p41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37" name="Google Shape;4437;p41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38" name="Google Shape;4438;p41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39" name="Google Shape;4439;p41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40" name="Google Shape;4440;p41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41" name="Google Shape;4441;p41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42" name="Google Shape;4442;p41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43" name="Google Shape;4443;p41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44" name="Google Shape;4444;p41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45" name="Google Shape;4445;p41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46" name="Google Shape;4446;p41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47" name="Google Shape;4447;p41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48" name="Google Shape;4448;p41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49" name="Google Shape;4449;p41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50" name="Google Shape;4450;p41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51" name="Google Shape;4451;p41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52" name="Google Shape;4452;p41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4453" name="Google Shape;4453;p41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54" name="Google Shape;4454;p41"/>
          <p:cNvSpPr/>
          <p:nvPr/>
        </p:nvSpPr>
        <p:spPr>
          <a:xfrm>
            <a:off x="8365877" y="264769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55" name="Google Shape;4455;p41"/>
          <p:cNvSpPr/>
          <p:nvPr/>
        </p:nvSpPr>
        <p:spPr>
          <a:xfrm>
            <a:off x="3550550" y="264877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56" name="Google Shape;4456;p41"/>
          <p:cNvSpPr/>
          <p:nvPr/>
        </p:nvSpPr>
        <p:spPr>
          <a:xfrm>
            <a:off x="8688725" y="3363802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57" name="Google Shape;4457;p41"/>
          <p:cNvSpPr/>
          <p:nvPr/>
        </p:nvSpPr>
        <p:spPr>
          <a:xfrm>
            <a:off x="7163596" y="47672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58" name="Google Shape;4458;p41"/>
          <p:cNvSpPr/>
          <p:nvPr/>
        </p:nvSpPr>
        <p:spPr>
          <a:xfrm>
            <a:off x="8484947" y="19025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59" name="Google Shape;4459;p41"/>
          <p:cNvSpPr/>
          <p:nvPr/>
        </p:nvSpPr>
        <p:spPr>
          <a:xfrm>
            <a:off x="7119569" y="734357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0" name="Google Shape;4460;p41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1" name="Google Shape;4461;p41"/>
          <p:cNvSpPr/>
          <p:nvPr/>
        </p:nvSpPr>
        <p:spPr>
          <a:xfrm>
            <a:off x="5737215" y="4287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2" name="Google Shape;4462;p41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3" name="Google Shape;4463;p41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4" name="Google Shape;4464;p41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5" name="Google Shape;4465;p41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6" name="Google Shape;4466;p41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7" name="Google Shape;4467;p41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8" name="Google Shape;4468;p41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9" name="Google Shape;4469;p41"/>
          <p:cNvSpPr/>
          <p:nvPr/>
        </p:nvSpPr>
        <p:spPr>
          <a:xfrm>
            <a:off x="6369504" y="423901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0" name="Google Shape;4470;p41"/>
          <p:cNvSpPr/>
          <p:nvPr/>
        </p:nvSpPr>
        <p:spPr>
          <a:xfrm>
            <a:off x="4901723" y="84266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1" name="Google Shape;4471;p41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2" name="Google Shape;4472;p41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3" name="Google Shape;4473;p41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4" name="Google Shape;4474;p41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5" name="Google Shape;4475;p41"/>
          <p:cNvSpPr/>
          <p:nvPr/>
        </p:nvSpPr>
        <p:spPr>
          <a:xfrm>
            <a:off x="8665065" y="1357569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6" name="Google Shape;4476;p41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7" name="Google Shape;4477;p41"/>
          <p:cNvSpPr/>
          <p:nvPr/>
        </p:nvSpPr>
        <p:spPr>
          <a:xfrm>
            <a:off x="3005954" y="4599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20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21;p5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2" name="Google Shape;22;p5"/>
          <p:cNvSpPr txBox="1"/>
          <p:nvPr>
            <p:ph idx="1" type="body"/>
          </p:nvPr>
        </p:nvSpPr>
        <p:spPr>
          <a:xfrm>
            <a:off x="311700" y="1152475"/>
            <a:ext cx="39999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23" name="Google Shape;23;p5"/>
          <p:cNvSpPr txBox="1"/>
          <p:nvPr>
            <p:ph idx="2" type="body"/>
          </p:nvPr>
        </p:nvSpPr>
        <p:spPr>
          <a:xfrm>
            <a:off x="4832400" y="1152475"/>
            <a:ext cx="39999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24" name="Google Shape;24;p5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TITLE_AND_TWO_COLUMNS_1_3_1_1">
    <p:spTree>
      <p:nvGrpSpPr>
        <p:cNvPr id="4478" name="Shape 4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79" name="Google Shape;4479;p42"/>
          <p:cNvSpPr/>
          <p:nvPr/>
        </p:nvSpPr>
        <p:spPr>
          <a:xfrm>
            <a:off x="8774500" y="1182450"/>
            <a:ext cx="25" cy="550"/>
          </a:xfrm>
          <a:custGeom>
            <a:rect b="b" l="l" r="r" t="t"/>
            <a:pathLst>
              <a:path extrusionOk="0" h="22" w="1">
                <a:moveTo>
                  <a:pt x="0" y="0"/>
                </a:moveTo>
                <a:lnTo>
                  <a:pt x="0" y="21"/>
                </a:lnTo>
                <a:cubicBezTo>
                  <a:pt x="0" y="21"/>
                  <a:pt x="0" y="0"/>
                  <a:pt x="0" y="0"/>
                </a:cubicBez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80" name="Google Shape;4480;p42"/>
          <p:cNvSpPr/>
          <p:nvPr/>
        </p:nvSpPr>
        <p:spPr>
          <a:xfrm>
            <a:off x="9012875" y="1248600"/>
            <a:ext cx="25" cy="550"/>
          </a:xfrm>
          <a:custGeom>
            <a:rect b="b" l="l" r="r" t="t"/>
            <a:pathLst>
              <a:path extrusionOk="0" h="22" w="1">
                <a:moveTo>
                  <a:pt x="0" y="1"/>
                </a:moveTo>
                <a:cubicBezTo>
                  <a:pt x="0" y="1"/>
                  <a:pt x="0" y="1"/>
                  <a:pt x="0" y="22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481" name="Google Shape;4481;p42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4482" name="Google Shape;4482;p42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83" name="Google Shape;4483;p42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84" name="Google Shape;4484;p42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85" name="Google Shape;4485;p42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86" name="Google Shape;4486;p42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87" name="Google Shape;4487;p42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88" name="Google Shape;4488;p42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89" name="Google Shape;4489;p42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90" name="Google Shape;4490;p42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91" name="Google Shape;4491;p42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92" name="Google Shape;4492;p42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93" name="Google Shape;4493;p42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94" name="Google Shape;4494;p42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95" name="Google Shape;4495;p42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96" name="Google Shape;4496;p42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97" name="Google Shape;4497;p42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98" name="Google Shape;4498;p42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499" name="Google Shape;4499;p42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500" name="Google Shape;4500;p42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501" name="Google Shape;4501;p42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502" name="Google Shape;4502;p42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503" name="Google Shape;4503;p42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504" name="Google Shape;4504;p42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505" name="Google Shape;4505;p42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506" name="Google Shape;4506;p42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grpSp>
        <p:nvGrpSpPr>
          <p:cNvPr id="4507" name="Google Shape;4507;p42"/>
          <p:cNvGrpSpPr/>
          <p:nvPr/>
        </p:nvGrpSpPr>
        <p:grpSpPr>
          <a:xfrm>
            <a:off x="-51775" y="-34287"/>
            <a:ext cx="1882675" cy="1458700"/>
            <a:chOff x="-51775" y="-34287"/>
            <a:chExt cx="1882675" cy="1458700"/>
          </a:xfrm>
        </p:grpSpPr>
        <p:sp>
          <p:nvSpPr>
            <p:cNvPr id="4508" name="Google Shape;4508;p42"/>
            <p:cNvSpPr/>
            <p:nvPr/>
          </p:nvSpPr>
          <p:spPr>
            <a:xfrm>
              <a:off x="-35575" y="898138"/>
              <a:ext cx="492925" cy="526275"/>
            </a:xfrm>
            <a:custGeom>
              <a:rect b="b" l="l" r="r" t="t"/>
              <a:pathLst>
                <a:path extrusionOk="0" h="21051" w="19717">
                  <a:moveTo>
                    <a:pt x="15471" y="0"/>
                  </a:moveTo>
                  <a:cubicBezTo>
                    <a:pt x="15403" y="0"/>
                    <a:pt x="15332" y="78"/>
                    <a:pt x="15379" y="172"/>
                  </a:cubicBezTo>
                  <a:cubicBezTo>
                    <a:pt x="17482" y="4378"/>
                    <a:pt x="19716" y="9208"/>
                    <a:pt x="18139" y="14006"/>
                  </a:cubicBezTo>
                  <a:cubicBezTo>
                    <a:pt x="17449" y="16043"/>
                    <a:pt x="16036" y="17752"/>
                    <a:pt x="14163" y="18803"/>
                  </a:cubicBezTo>
                  <a:cubicBezTo>
                    <a:pt x="12257" y="19756"/>
                    <a:pt x="10220" y="20348"/>
                    <a:pt x="8117" y="20545"/>
                  </a:cubicBezTo>
                  <a:cubicBezTo>
                    <a:pt x="6704" y="20709"/>
                    <a:pt x="5323" y="20808"/>
                    <a:pt x="3943" y="20841"/>
                  </a:cubicBezTo>
                  <a:lnTo>
                    <a:pt x="1643" y="20841"/>
                  </a:lnTo>
                  <a:cubicBezTo>
                    <a:pt x="1347" y="20841"/>
                    <a:pt x="1019" y="20808"/>
                    <a:pt x="690" y="20742"/>
                  </a:cubicBezTo>
                  <a:cubicBezTo>
                    <a:pt x="394" y="20611"/>
                    <a:pt x="66" y="20151"/>
                    <a:pt x="427" y="19921"/>
                  </a:cubicBezTo>
                  <a:cubicBezTo>
                    <a:pt x="510" y="19838"/>
                    <a:pt x="454" y="19708"/>
                    <a:pt x="375" y="19708"/>
                  </a:cubicBezTo>
                  <a:cubicBezTo>
                    <a:pt x="360" y="19708"/>
                    <a:pt x="344" y="19713"/>
                    <a:pt x="329" y="19724"/>
                  </a:cubicBezTo>
                  <a:cubicBezTo>
                    <a:pt x="33" y="19954"/>
                    <a:pt x="0" y="20381"/>
                    <a:pt x="230" y="20677"/>
                  </a:cubicBezTo>
                  <a:cubicBezTo>
                    <a:pt x="540" y="21015"/>
                    <a:pt x="1091" y="21039"/>
                    <a:pt x="1532" y="21039"/>
                  </a:cubicBezTo>
                  <a:cubicBezTo>
                    <a:pt x="1606" y="21039"/>
                    <a:pt x="1676" y="21038"/>
                    <a:pt x="1742" y="21038"/>
                  </a:cubicBezTo>
                  <a:cubicBezTo>
                    <a:pt x="2120" y="21046"/>
                    <a:pt x="2495" y="21050"/>
                    <a:pt x="2870" y="21050"/>
                  </a:cubicBezTo>
                  <a:cubicBezTo>
                    <a:pt x="3993" y="21050"/>
                    <a:pt x="5102" y="21013"/>
                    <a:pt x="6211" y="20939"/>
                  </a:cubicBezTo>
                  <a:cubicBezTo>
                    <a:pt x="8478" y="20775"/>
                    <a:pt x="10778" y="20479"/>
                    <a:pt x="12914" y="19592"/>
                  </a:cubicBezTo>
                  <a:cubicBezTo>
                    <a:pt x="14984" y="18836"/>
                    <a:pt x="16693" y="17358"/>
                    <a:pt x="17778" y="15419"/>
                  </a:cubicBezTo>
                  <a:cubicBezTo>
                    <a:pt x="18796" y="13283"/>
                    <a:pt x="19125" y="10884"/>
                    <a:pt x="18698" y="8551"/>
                  </a:cubicBezTo>
                  <a:cubicBezTo>
                    <a:pt x="18238" y="5528"/>
                    <a:pt x="16890" y="2768"/>
                    <a:pt x="15543" y="40"/>
                  </a:cubicBezTo>
                  <a:cubicBezTo>
                    <a:pt x="15524" y="12"/>
                    <a:pt x="15498" y="0"/>
                    <a:pt x="1547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42"/>
            <p:cNvSpPr/>
            <p:nvPr/>
          </p:nvSpPr>
          <p:spPr>
            <a:xfrm>
              <a:off x="413425" y="623113"/>
              <a:ext cx="246825" cy="448400"/>
            </a:xfrm>
            <a:custGeom>
              <a:rect b="b" l="l" r="r" t="t"/>
              <a:pathLst>
                <a:path extrusionOk="0" h="17936" w="9873">
                  <a:moveTo>
                    <a:pt x="9137" y="0"/>
                  </a:moveTo>
                  <a:cubicBezTo>
                    <a:pt x="9084" y="0"/>
                    <a:pt x="9035" y="33"/>
                    <a:pt x="9051" y="99"/>
                  </a:cubicBezTo>
                  <a:cubicBezTo>
                    <a:pt x="9183" y="1840"/>
                    <a:pt x="9314" y="3615"/>
                    <a:pt x="9446" y="5389"/>
                  </a:cubicBezTo>
                  <a:cubicBezTo>
                    <a:pt x="9610" y="7131"/>
                    <a:pt x="9610" y="8938"/>
                    <a:pt x="9380" y="10680"/>
                  </a:cubicBezTo>
                  <a:cubicBezTo>
                    <a:pt x="8953" y="13473"/>
                    <a:pt x="7474" y="16430"/>
                    <a:pt x="4648" y="17383"/>
                  </a:cubicBezTo>
                  <a:cubicBezTo>
                    <a:pt x="4066" y="17603"/>
                    <a:pt x="3459" y="17711"/>
                    <a:pt x="2855" y="17711"/>
                  </a:cubicBezTo>
                  <a:cubicBezTo>
                    <a:pt x="1922" y="17711"/>
                    <a:pt x="996" y="17454"/>
                    <a:pt x="179" y="16956"/>
                  </a:cubicBezTo>
                  <a:cubicBezTo>
                    <a:pt x="160" y="16937"/>
                    <a:pt x="141" y="16929"/>
                    <a:pt x="123" y="16929"/>
                  </a:cubicBezTo>
                  <a:cubicBezTo>
                    <a:pt x="50" y="16929"/>
                    <a:pt x="1" y="17067"/>
                    <a:pt x="80" y="17120"/>
                  </a:cubicBezTo>
                  <a:cubicBezTo>
                    <a:pt x="907" y="17664"/>
                    <a:pt x="1869" y="17935"/>
                    <a:pt x="2834" y="17935"/>
                  </a:cubicBezTo>
                  <a:cubicBezTo>
                    <a:pt x="3211" y="17935"/>
                    <a:pt x="3588" y="17894"/>
                    <a:pt x="3958" y="17810"/>
                  </a:cubicBezTo>
                  <a:cubicBezTo>
                    <a:pt x="5371" y="17482"/>
                    <a:pt x="6620" y="16726"/>
                    <a:pt x="7507" y="15609"/>
                  </a:cubicBezTo>
                  <a:cubicBezTo>
                    <a:pt x="9643" y="13046"/>
                    <a:pt x="9873" y="9563"/>
                    <a:pt x="9708" y="6375"/>
                  </a:cubicBezTo>
                  <a:cubicBezTo>
                    <a:pt x="9610" y="4272"/>
                    <a:pt x="9413" y="2202"/>
                    <a:pt x="9248" y="99"/>
                  </a:cubicBezTo>
                  <a:cubicBezTo>
                    <a:pt x="9248" y="33"/>
                    <a:pt x="9191" y="0"/>
                    <a:pt x="9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42"/>
            <p:cNvSpPr/>
            <p:nvPr/>
          </p:nvSpPr>
          <p:spPr>
            <a:xfrm>
              <a:off x="122150" y="638563"/>
              <a:ext cx="325325" cy="298375"/>
            </a:xfrm>
            <a:custGeom>
              <a:rect b="b" l="l" r="r" t="t"/>
              <a:pathLst>
                <a:path extrusionOk="0" h="11935" w="13013">
                  <a:moveTo>
                    <a:pt x="12447" y="1"/>
                  </a:moveTo>
                  <a:cubicBezTo>
                    <a:pt x="12383" y="1"/>
                    <a:pt x="12303" y="57"/>
                    <a:pt x="12323" y="138"/>
                  </a:cubicBezTo>
                  <a:cubicBezTo>
                    <a:pt x="12717" y="2635"/>
                    <a:pt x="13013" y="5461"/>
                    <a:pt x="11731" y="7827"/>
                  </a:cubicBezTo>
                  <a:cubicBezTo>
                    <a:pt x="10483" y="10160"/>
                    <a:pt x="7821" y="11310"/>
                    <a:pt x="5258" y="11639"/>
                  </a:cubicBezTo>
                  <a:cubicBezTo>
                    <a:pt x="4298" y="11713"/>
                    <a:pt x="3339" y="11756"/>
                    <a:pt x="2379" y="11756"/>
                  </a:cubicBezTo>
                  <a:cubicBezTo>
                    <a:pt x="1630" y="11756"/>
                    <a:pt x="881" y="11730"/>
                    <a:pt x="132" y="11672"/>
                  </a:cubicBezTo>
                  <a:cubicBezTo>
                    <a:pt x="0" y="11672"/>
                    <a:pt x="0" y="11869"/>
                    <a:pt x="132" y="11869"/>
                  </a:cubicBezTo>
                  <a:lnTo>
                    <a:pt x="132" y="11836"/>
                  </a:lnTo>
                  <a:cubicBezTo>
                    <a:pt x="1045" y="11887"/>
                    <a:pt x="1973" y="11935"/>
                    <a:pt x="2901" y="11935"/>
                  </a:cubicBezTo>
                  <a:cubicBezTo>
                    <a:pt x="4979" y="11935"/>
                    <a:pt x="7053" y="11696"/>
                    <a:pt x="8938" y="10719"/>
                  </a:cubicBezTo>
                  <a:cubicBezTo>
                    <a:pt x="10056" y="10160"/>
                    <a:pt x="11008" y="9306"/>
                    <a:pt x="11699" y="8254"/>
                  </a:cubicBezTo>
                  <a:cubicBezTo>
                    <a:pt x="12356" y="7137"/>
                    <a:pt x="12750" y="5889"/>
                    <a:pt x="12816" y="4607"/>
                  </a:cubicBezTo>
                  <a:cubicBezTo>
                    <a:pt x="12881" y="3063"/>
                    <a:pt x="12783" y="1551"/>
                    <a:pt x="12520" y="72"/>
                  </a:cubicBezTo>
                  <a:cubicBezTo>
                    <a:pt x="12520" y="22"/>
                    <a:pt x="12486" y="1"/>
                    <a:pt x="1244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42"/>
            <p:cNvSpPr/>
            <p:nvPr/>
          </p:nvSpPr>
          <p:spPr>
            <a:xfrm>
              <a:off x="482500" y="317363"/>
              <a:ext cx="444750" cy="304475"/>
            </a:xfrm>
            <a:custGeom>
              <a:rect b="b" l="l" r="r" t="t"/>
              <a:pathLst>
                <a:path extrusionOk="0" h="12179" w="17790">
                  <a:moveTo>
                    <a:pt x="16650" y="0"/>
                  </a:moveTo>
                  <a:cubicBezTo>
                    <a:pt x="16588" y="0"/>
                    <a:pt x="16520" y="56"/>
                    <a:pt x="16541" y="138"/>
                  </a:cubicBezTo>
                  <a:cubicBezTo>
                    <a:pt x="17789" y="3128"/>
                    <a:pt x="16836" y="6644"/>
                    <a:pt x="14733" y="9010"/>
                  </a:cubicBezTo>
                  <a:cubicBezTo>
                    <a:pt x="12954" y="11018"/>
                    <a:pt x="10388" y="11984"/>
                    <a:pt x="7766" y="11984"/>
                  </a:cubicBezTo>
                  <a:cubicBezTo>
                    <a:pt x="6999" y="11984"/>
                    <a:pt x="6226" y="11901"/>
                    <a:pt x="5467" y="11737"/>
                  </a:cubicBezTo>
                  <a:cubicBezTo>
                    <a:pt x="3528" y="11310"/>
                    <a:pt x="1721" y="10390"/>
                    <a:pt x="209" y="9043"/>
                  </a:cubicBezTo>
                  <a:cubicBezTo>
                    <a:pt x="187" y="9021"/>
                    <a:pt x="164" y="9012"/>
                    <a:pt x="142" y="9012"/>
                  </a:cubicBezTo>
                  <a:cubicBezTo>
                    <a:pt x="64" y="9012"/>
                    <a:pt x="1" y="9123"/>
                    <a:pt x="78" y="9174"/>
                  </a:cubicBezTo>
                  <a:cubicBezTo>
                    <a:pt x="2219" y="11133"/>
                    <a:pt x="5005" y="12179"/>
                    <a:pt x="7856" y="12179"/>
                  </a:cubicBezTo>
                  <a:cubicBezTo>
                    <a:pt x="8592" y="12179"/>
                    <a:pt x="9332" y="12109"/>
                    <a:pt x="10067" y="11967"/>
                  </a:cubicBezTo>
                  <a:cubicBezTo>
                    <a:pt x="11743" y="11573"/>
                    <a:pt x="13255" y="10751"/>
                    <a:pt x="14470" y="9569"/>
                  </a:cubicBezTo>
                  <a:cubicBezTo>
                    <a:pt x="15653" y="8418"/>
                    <a:pt x="16508" y="6973"/>
                    <a:pt x="16935" y="5428"/>
                  </a:cubicBezTo>
                  <a:cubicBezTo>
                    <a:pt x="17494" y="3654"/>
                    <a:pt x="17395" y="1781"/>
                    <a:pt x="16738" y="72"/>
                  </a:cubicBezTo>
                  <a:cubicBezTo>
                    <a:pt x="16725" y="22"/>
                    <a:pt x="16689" y="0"/>
                    <a:pt x="1665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42"/>
            <p:cNvSpPr/>
            <p:nvPr/>
          </p:nvSpPr>
          <p:spPr>
            <a:xfrm>
              <a:off x="906475" y="-11862"/>
              <a:ext cx="924425" cy="492325"/>
            </a:xfrm>
            <a:custGeom>
              <a:rect b="b" l="l" r="r" t="t"/>
              <a:pathLst>
                <a:path extrusionOk="0" h="19693" w="36977">
                  <a:moveTo>
                    <a:pt x="42" y="17677"/>
                  </a:moveTo>
                  <a:lnTo>
                    <a:pt x="75" y="17710"/>
                  </a:lnTo>
                  <a:cubicBezTo>
                    <a:pt x="73" y="17708"/>
                    <a:pt x="71" y="17706"/>
                    <a:pt x="69" y="17704"/>
                  </a:cubicBezTo>
                  <a:lnTo>
                    <a:pt x="69" y="17704"/>
                  </a:lnTo>
                  <a:cubicBezTo>
                    <a:pt x="60" y="17695"/>
                    <a:pt x="51" y="17686"/>
                    <a:pt x="42" y="17677"/>
                  </a:cubicBezTo>
                  <a:close/>
                  <a:moveTo>
                    <a:pt x="35295" y="0"/>
                  </a:moveTo>
                  <a:cubicBezTo>
                    <a:pt x="35208" y="0"/>
                    <a:pt x="35125" y="111"/>
                    <a:pt x="35202" y="163"/>
                  </a:cubicBezTo>
                  <a:cubicBezTo>
                    <a:pt x="36484" y="1181"/>
                    <a:pt x="36746" y="3021"/>
                    <a:pt x="36221" y="4467"/>
                  </a:cubicBezTo>
                  <a:cubicBezTo>
                    <a:pt x="35662" y="6209"/>
                    <a:pt x="34151" y="7457"/>
                    <a:pt x="32639" y="8410"/>
                  </a:cubicBezTo>
                  <a:cubicBezTo>
                    <a:pt x="29419" y="10448"/>
                    <a:pt x="25705" y="11696"/>
                    <a:pt x="21894" y="11992"/>
                  </a:cubicBezTo>
                  <a:cubicBezTo>
                    <a:pt x="21360" y="12025"/>
                    <a:pt x="20828" y="12041"/>
                    <a:pt x="20298" y="12041"/>
                  </a:cubicBezTo>
                  <a:cubicBezTo>
                    <a:pt x="18675" y="12041"/>
                    <a:pt x="17071" y="11887"/>
                    <a:pt x="15486" y="11565"/>
                  </a:cubicBezTo>
                  <a:cubicBezTo>
                    <a:pt x="15387" y="11565"/>
                    <a:pt x="15322" y="11598"/>
                    <a:pt x="15354" y="11696"/>
                  </a:cubicBezTo>
                  <a:cubicBezTo>
                    <a:pt x="16176" y="14095"/>
                    <a:pt x="14796" y="16658"/>
                    <a:pt x="12824" y="18071"/>
                  </a:cubicBezTo>
                  <a:cubicBezTo>
                    <a:pt x="11376" y="19114"/>
                    <a:pt x="9645" y="19499"/>
                    <a:pt x="7890" y="19499"/>
                  </a:cubicBezTo>
                  <a:cubicBezTo>
                    <a:pt x="6657" y="19499"/>
                    <a:pt x="5413" y="19309"/>
                    <a:pt x="4248" y="19024"/>
                  </a:cubicBezTo>
                  <a:cubicBezTo>
                    <a:pt x="3426" y="18827"/>
                    <a:pt x="2670" y="18564"/>
                    <a:pt x="1849" y="18334"/>
                  </a:cubicBezTo>
                  <a:cubicBezTo>
                    <a:pt x="1553" y="18269"/>
                    <a:pt x="1290" y="18203"/>
                    <a:pt x="1027" y="18104"/>
                  </a:cubicBezTo>
                  <a:cubicBezTo>
                    <a:pt x="732" y="17973"/>
                    <a:pt x="436" y="17776"/>
                    <a:pt x="206" y="17546"/>
                  </a:cubicBezTo>
                  <a:cubicBezTo>
                    <a:pt x="185" y="17524"/>
                    <a:pt x="162" y="17515"/>
                    <a:pt x="140" y="17515"/>
                  </a:cubicBezTo>
                  <a:cubicBezTo>
                    <a:pt x="63" y="17515"/>
                    <a:pt x="1" y="17627"/>
                    <a:pt x="69" y="17704"/>
                  </a:cubicBezTo>
                  <a:lnTo>
                    <a:pt x="69" y="17704"/>
                  </a:lnTo>
                  <a:cubicBezTo>
                    <a:pt x="459" y="18083"/>
                    <a:pt x="942" y="18337"/>
                    <a:pt x="1487" y="18466"/>
                  </a:cubicBezTo>
                  <a:cubicBezTo>
                    <a:pt x="2210" y="18630"/>
                    <a:pt x="2933" y="18893"/>
                    <a:pt x="3656" y="19090"/>
                  </a:cubicBezTo>
                  <a:cubicBezTo>
                    <a:pt x="5055" y="19469"/>
                    <a:pt x="6479" y="19693"/>
                    <a:pt x="7930" y="19693"/>
                  </a:cubicBezTo>
                  <a:cubicBezTo>
                    <a:pt x="8115" y="19693"/>
                    <a:pt x="8301" y="19689"/>
                    <a:pt x="8487" y="19682"/>
                  </a:cubicBezTo>
                  <a:cubicBezTo>
                    <a:pt x="9965" y="19649"/>
                    <a:pt x="11411" y="19221"/>
                    <a:pt x="12660" y="18466"/>
                  </a:cubicBezTo>
                  <a:cubicBezTo>
                    <a:pt x="13744" y="17743"/>
                    <a:pt x="14599" y="16790"/>
                    <a:pt x="15190" y="15673"/>
                  </a:cubicBezTo>
                  <a:cubicBezTo>
                    <a:pt x="15820" y="14475"/>
                    <a:pt x="15967" y="13097"/>
                    <a:pt x="15602" y="11798"/>
                  </a:cubicBezTo>
                  <a:lnTo>
                    <a:pt x="15602" y="11798"/>
                  </a:lnTo>
                  <a:cubicBezTo>
                    <a:pt x="17107" y="12090"/>
                    <a:pt x="18631" y="12235"/>
                    <a:pt x="20153" y="12235"/>
                  </a:cubicBezTo>
                  <a:cubicBezTo>
                    <a:pt x="22527" y="12235"/>
                    <a:pt x="24897" y="11880"/>
                    <a:pt x="27184" y="11171"/>
                  </a:cubicBezTo>
                  <a:cubicBezTo>
                    <a:pt x="29090" y="10579"/>
                    <a:pt x="30897" y="9725"/>
                    <a:pt x="32573" y="8706"/>
                  </a:cubicBezTo>
                  <a:cubicBezTo>
                    <a:pt x="34085" y="7753"/>
                    <a:pt x="35596" y="6537"/>
                    <a:pt x="36319" y="4862"/>
                  </a:cubicBezTo>
                  <a:cubicBezTo>
                    <a:pt x="36976" y="3284"/>
                    <a:pt x="36779" y="1181"/>
                    <a:pt x="35366" y="31"/>
                  </a:cubicBezTo>
                  <a:cubicBezTo>
                    <a:pt x="35345" y="9"/>
                    <a:pt x="35320" y="0"/>
                    <a:pt x="3529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42"/>
            <p:cNvSpPr/>
            <p:nvPr/>
          </p:nvSpPr>
          <p:spPr>
            <a:xfrm>
              <a:off x="654050" y="130263"/>
              <a:ext cx="534075" cy="159525"/>
            </a:xfrm>
            <a:custGeom>
              <a:rect b="b" l="l" r="r" t="t"/>
              <a:pathLst>
                <a:path extrusionOk="0" h="6381" w="21363">
                  <a:moveTo>
                    <a:pt x="21213" y="1"/>
                  </a:moveTo>
                  <a:cubicBezTo>
                    <a:pt x="21191" y="1"/>
                    <a:pt x="21168" y="10"/>
                    <a:pt x="21147" y="31"/>
                  </a:cubicBezTo>
                  <a:cubicBezTo>
                    <a:pt x="19339" y="2364"/>
                    <a:pt x="16941" y="4138"/>
                    <a:pt x="14180" y="5190"/>
                  </a:cubicBezTo>
                  <a:cubicBezTo>
                    <a:pt x="12393" y="5853"/>
                    <a:pt x="10520" y="6184"/>
                    <a:pt x="8644" y="6184"/>
                  </a:cubicBezTo>
                  <a:cubicBezTo>
                    <a:pt x="7449" y="6184"/>
                    <a:pt x="6254" y="6050"/>
                    <a:pt x="5078" y="5781"/>
                  </a:cubicBezTo>
                  <a:cubicBezTo>
                    <a:pt x="3337" y="5354"/>
                    <a:pt x="1694" y="4664"/>
                    <a:pt x="182" y="3711"/>
                  </a:cubicBezTo>
                  <a:cubicBezTo>
                    <a:pt x="166" y="3701"/>
                    <a:pt x="150" y="3696"/>
                    <a:pt x="135" y="3696"/>
                  </a:cubicBezTo>
                  <a:cubicBezTo>
                    <a:pt x="57" y="3696"/>
                    <a:pt x="1" y="3820"/>
                    <a:pt x="83" y="3876"/>
                  </a:cubicBezTo>
                  <a:cubicBezTo>
                    <a:pt x="2643" y="5498"/>
                    <a:pt x="5617" y="6380"/>
                    <a:pt x="8668" y="6380"/>
                  </a:cubicBezTo>
                  <a:cubicBezTo>
                    <a:pt x="8830" y="6380"/>
                    <a:pt x="8991" y="6378"/>
                    <a:pt x="9153" y="6373"/>
                  </a:cubicBezTo>
                  <a:cubicBezTo>
                    <a:pt x="12209" y="6307"/>
                    <a:pt x="15166" y="5321"/>
                    <a:pt x="17664" y="3613"/>
                  </a:cubicBezTo>
                  <a:cubicBezTo>
                    <a:pt x="19044" y="2660"/>
                    <a:pt x="20292" y="1510"/>
                    <a:pt x="21311" y="195"/>
                  </a:cubicBezTo>
                  <a:cubicBezTo>
                    <a:pt x="21363" y="118"/>
                    <a:pt x="21293" y="1"/>
                    <a:pt x="212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42"/>
            <p:cNvSpPr/>
            <p:nvPr/>
          </p:nvSpPr>
          <p:spPr>
            <a:xfrm>
              <a:off x="1113975" y="63213"/>
              <a:ext cx="341950" cy="180800"/>
            </a:xfrm>
            <a:custGeom>
              <a:rect b="b" l="l" r="r" t="t"/>
              <a:pathLst>
                <a:path extrusionOk="0" h="7232" w="13678">
                  <a:moveTo>
                    <a:pt x="13567" y="0"/>
                  </a:moveTo>
                  <a:cubicBezTo>
                    <a:pt x="13523" y="0"/>
                    <a:pt x="13477" y="26"/>
                    <a:pt x="13462" y="84"/>
                  </a:cubicBezTo>
                  <a:cubicBezTo>
                    <a:pt x="13002" y="2154"/>
                    <a:pt x="11786" y="3994"/>
                    <a:pt x="10110" y="5276"/>
                  </a:cubicBezTo>
                  <a:cubicBezTo>
                    <a:pt x="8551" y="6431"/>
                    <a:pt x="6662" y="7053"/>
                    <a:pt x="4710" y="7053"/>
                  </a:cubicBezTo>
                  <a:cubicBezTo>
                    <a:pt x="4441" y="7053"/>
                    <a:pt x="4171" y="7041"/>
                    <a:pt x="3900" y="7018"/>
                  </a:cubicBezTo>
                  <a:cubicBezTo>
                    <a:pt x="2586" y="6886"/>
                    <a:pt x="1337" y="6459"/>
                    <a:pt x="187" y="5769"/>
                  </a:cubicBezTo>
                  <a:cubicBezTo>
                    <a:pt x="176" y="5765"/>
                    <a:pt x="166" y="5764"/>
                    <a:pt x="155" y="5764"/>
                  </a:cubicBezTo>
                  <a:cubicBezTo>
                    <a:pt x="69" y="5764"/>
                    <a:pt x="0" y="5878"/>
                    <a:pt x="88" y="5966"/>
                  </a:cubicBezTo>
                  <a:cubicBezTo>
                    <a:pt x="1534" y="6806"/>
                    <a:pt x="3163" y="7232"/>
                    <a:pt x="4821" y="7232"/>
                  </a:cubicBezTo>
                  <a:cubicBezTo>
                    <a:pt x="5498" y="7232"/>
                    <a:pt x="6181" y="7161"/>
                    <a:pt x="6857" y="7018"/>
                  </a:cubicBezTo>
                  <a:cubicBezTo>
                    <a:pt x="8993" y="6492"/>
                    <a:pt x="10866" y="5243"/>
                    <a:pt x="12148" y="3436"/>
                  </a:cubicBezTo>
                  <a:cubicBezTo>
                    <a:pt x="12871" y="2450"/>
                    <a:pt x="13397" y="1333"/>
                    <a:pt x="13659" y="117"/>
                  </a:cubicBezTo>
                  <a:cubicBezTo>
                    <a:pt x="13678" y="43"/>
                    <a:pt x="13624" y="0"/>
                    <a:pt x="1356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42"/>
            <p:cNvSpPr/>
            <p:nvPr/>
          </p:nvSpPr>
          <p:spPr>
            <a:xfrm>
              <a:off x="-51775" y="29013"/>
              <a:ext cx="446675" cy="288625"/>
            </a:xfrm>
            <a:custGeom>
              <a:rect b="b" l="l" r="r" t="t"/>
              <a:pathLst>
                <a:path extrusionOk="0" h="11545" w="17867">
                  <a:moveTo>
                    <a:pt x="17748" y="0"/>
                  </a:moveTo>
                  <a:cubicBezTo>
                    <a:pt x="17714" y="0"/>
                    <a:pt x="17682" y="22"/>
                    <a:pt x="17670" y="72"/>
                  </a:cubicBezTo>
                  <a:cubicBezTo>
                    <a:pt x="17210" y="2964"/>
                    <a:pt x="15830" y="5625"/>
                    <a:pt x="13727" y="7663"/>
                  </a:cubicBezTo>
                  <a:cubicBezTo>
                    <a:pt x="11459" y="9799"/>
                    <a:pt x="8535" y="11080"/>
                    <a:pt x="5446" y="11310"/>
                  </a:cubicBezTo>
                  <a:cubicBezTo>
                    <a:pt x="5117" y="11334"/>
                    <a:pt x="4790" y="11346"/>
                    <a:pt x="4463" y="11346"/>
                  </a:cubicBezTo>
                  <a:cubicBezTo>
                    <a:pt x="2995" y="11346"/>
                    <a:pt x="1553" y="11104"/>
                    <a:pt x="155" y="10620"/>
                  </a:cubicBezTo>
                  <a:cubicBezTo>
                    <a:pt x="148" y="10618"/>
                    <a:pt x="140" y="10616"/>
                    <a:pt x="133" y="10616"/>
                  </a:cubicBezTo>
                  <a:cubicBezTo>
                    <a:pt x="48" y="10616"/>
                    <a:pt x="1" y="10787"/>
                    <a:pt x="122" y="10817"/>
                  </a:cubicBezTo>
                  <a:cubicBezTo>
                    <a:pt x="1538" y="11304"/>
                    <a:pt x="3010" y="11545"/>
                    <a:pt x="4483" y="11545"/>
                  </a:cubicBezTo>
                  <a:cubicBezTo>
                    <a:pt x="6190" y="11545"/>
                    <a:pt x="7898" y="11222"/>
                    <a:pt x="9520" y="10587"/>
                  </a:cubicBezTo>
                  <a:cubicBezTo>
                    <a:pt x="12346" y="9470"/>
                    <a:pt x="14679" y="7400"/>
                    <a:pt x="16191" y="4804"/>
                  </a:cubicBezTo>
                  <a:cubicBezTo>
                    <a:pt x="17045" y="3358"/>
                    <a:pt x="17604" y="1781"/>
                    <a:pt x="17867" y="138"/>
                  </a:cubicBezTo>
                  <a:cubicBezTo>
                    <a:pt x="17867" y="56"/>
                    <a:pt x="17804" y="0"/>
                    <a:pt x="1774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42"/>
            <p:cNvSpPr/>
            <p:nvPr/>
          </p:nvSpPr>
          <p:spPr>
            <a:xfrm>
              <a:off x="352650" y="43338"/>
              <a:ext cx="61975" cy="130625"/>
            </a:xfrm>
            <a:custGeom>
              <a:rect b="b" l="l" r="r" t="t"/>
              <a:pathLst>
                <a:path extrusionOk="0" h="5225" w="2479">
                  <a:moveTo>
                    <a:pt x="2363" y="0"/>
                  </a:moveTo>
                  <a:cubicBezTo>
                    <a:pt x="2328" y="0"/>
                    <a:pt x="2294" y="19"/>
                    <a:pt x="2281" y="58"/>
                  </a:cubicBezTo>
                  <a:cubicBezTo>
                    <a:pt x="1821" y="1832"/>
                    <a:pt x="1066" y="3541"/>
                    <a:pt x="47" y="5085"/>
                  </a:cubicBezTo>
                  <a:cubicBezTo>
                    <a:pt x="0" y="5155"/>
                    <a:pt x="69" y="5225"/>
                    <a:pt x="148" y="5225"/>
                  </a:cubicBezTo>
                  <a:cubicBezTo>
                    <a:pt x="181" y="5225"/>
                    <a:pt x="215" y="5213"/>
                    <a:pt x="244" y="5184"/>
                  </a:cubicBezTo>
                  <a:cubicBezTo>
                    <a:pt x="1263" y="3639"/>
                    <a:pt x="2018" y="1931"/>
                    <a:pt x="2479" y="123"/>
                  </a:cubicBezTo>
                  <a:cubicBezTo>
                    <a:pt x="2479" y="44"/>
                    <a:pt x="2418" y="0"/>
                    <a:pt x="23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42"/>
            <p:cNvSpPr/>
            <p:nvPr/>
          </p:nvSpPr>
          <p:spPr>
            <a:xfrm>
              <a:off x="374700" y="99613"/>
              <a:ext cx="46650" cy="79025"/>
            </a:xfrm>
            <a:custGeom>
              <a:rect b="b" l="l" r="r" t="t"/>
              <a:pathLst>
                <a:path extrusionOk="0" h="3161" w="1866">
                  <a:moveTo>
                    <a:pt x="1732" y="0"/>
                  </a:moveTo>
                  <a:cubicBezTo>
                    <a:pt x="1687" y="0"/>
                    <a:pt x="1643" y="21"/>
                    <a:pt x="1629" y="74"/>
                  </a:cubicBezTo>
                  <a:cubicBezTo>
                    <a:pt x="1268" y="1125"/>
                    <a:pt x="742" y="2111"/>
                    <a:pt x="52" y="2966"/>
                  </a:cubicBezTo>
                  <a:cubicBezTo>
                    <a:pt x="1" y="3043"/>
                    <a:pt x="70" y="3160"/>
                    <a:pt x="150" y="3160"/>
                  </a:cubicBezTo>
                  <a:cubicBezTo>
                    <a:pt x="172" y="3160"/>
                    <a:pt x="195" y="3151"/>
                    <a:pt x="216" y="3130"/>
                  </a:cubicBezTo>
                  <a:lnTo>
                    <a:pt x="184" y="3130"/>
                  </a:lnTo>
                  <a:cubicBezTo>
                    <a:pt x="906" y="2210"/>
                    <a:pt x="1465" y="1191"/>
                    <a:pt x="1827" y="107"/>
                  </a:cubicBezTo>
                  <a:cubicBezTo>
                    <a:pt x="1866" y="48"/>
                    <a:pt x="1799" y="0"/>
                    <a:pt x="17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42"/>
            <p:cNvSpPr/>
            <p:nvPr/>
          </p:nvSpPr>
          <p:spPr>
            <a:xfrm>
              <a:off x="390500" y="129188"/>
              <a:ext cx="29400" cy="50250"/>
            </a:xfrm>
            <a:custGeom>
              <a:rect b="b" l="l" r="r" t="t"/>
              <a:pathLst>
                <a:path extrusionOk="0" h="2010" w="1176">
                  <a:moveTo>
                    <a:pt x="1039" y="0"/>
                  </a:moveTo>
                  <a:cubicBezTo>
                    <a:pt x="1011" y="0"/>
                    <a:pt x="984" y="12"/>
                    <a:pt x="965" y="41"/>
                  </a:cubicBezTo>
                  <a:lnTo>
                    <a:pt x="44" y="1848"/>
                  </a:lnTo>
                  <a:cubicBezTo>
                    <a:pt x="1" y="1936"/>
                    <a:pt x="74" y="2009"/>
                    <a:pt x="147" y="2009"/>
                  </a:cubicBezTo>
                  <a:cubicBezTo>
                    <a:pt x="183" y="2009"/>
                    <a:pt x="220" y="1991"/>
                    <a:pt x="242" y="1947"/>
                  </a:cubicBezTo>
                  <a:cubicBezTo>
                    <a:pt x="537" y="1355"/>
                    <a:pt x="833" y="764"/>
                    <a:pt x="1129" y="140"/>
                  </a:cubicBezTo>
                  <a:cubicBezTo>
                    <a:pt x="1175" y="70"/>
                    <a:pt x="1107" y="0"/>
                    <a:pt x="103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42"/>
            <p:cNvSpPr/>
            <p:nvPr/>
          </p:nvSpPr>
          <p:spPr>
            <a:xfrm>
              <a:off x="631050" y="243188"/>
              <a:ext cx="191875" cy="64475"/>
            </a:xfrm>
            <a:custGeom>
              <a:rect b="b" l="l" r="r" t="t"/>
              <a:pathLst>
                <a:path extrusionOk="0" h="2579" w="7675">
                  <a:moveTo>
                    <a:pt x="154" y="1"/>
                  </a:moveTo>
                  <a:cubicBezTo>
                    <a:pt x="57" y="1"/>
                    <a:pt x="1" y="125"/>
                    <a:pt x="83" y="180"/>
                  </a:cubicBezTo>
                  <a:cubicBezTo>
                    <a:pt x="2318" y="1659"/>
                    <a:pt x="4881" y="2480"/>
                    <a:pt x="7543" y="2579"/>
                  </a:cubicBezTo>
                  <a:cubicBezTo>
                    <a:pt x="7674" y="2579"/>
                    <a:pt x="7674" y="2382"/>
                    <a:pt x="7543" y="2349"/>
                  </a:cubicBezTo>
                  <a:cubicBezTo>
                    <a:pt x="4914" y="2283"/>
                    <a:pt x="2384" y="1462"/>
                    <a:pt x="215" y="16"/>
                  </a:cubicBezTo>
                  <a:cubicBezTo>
                    <a:pt x="194" y="5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42"/>
            <p:cNvSpPr/>
            <p:nvPr/>
          </p:nvSpPr>
          <p:spPr>
            <a:xfrm>
              <a:off x="660625" y="287538"/>
              <a:ext cx="110275" cy="37475"/>
            </a:xfrm>
            <a:custGeom>
              <a:rect b="b" l="l" r="r" t="t"/>
              <a:pathLst>
                <a:path extrusionOk="0" h="1499" w="4411">
                  <a:moveTo>
                    <a:pt x="154" y="1"/>
                  </a:moveTo>
                  <a:cubicBezTo>
                    <a:pt x="57" y="1"/>
                    <a:pt x="1" y="125"/>
                    <a:pt x="83" y="181"/>
                  </a:cubicBezTo>
                  <a:cubicBezTo>
                    <a:pt x="1398" y="805"/>
                    <a:pt x="2811" y="1232"/>
                    <a:pt x="4224" y="1495"/>
                  </a:cubicBezTo>
                  <a:cubicBezTo>
                    <a:pt x="4234" y="1497"/>
                    <a:pt x="4243" y="1499"/>
                    <a:pt x="4253" y="1499"/>
                  </a:cubicBezTo>
                  <a:cubicBezTo>
                    <a:pt x="4364" y="1499"/>
                    <a:pt x="4411" y="1328"/>
                    <a:pt x="4289" y="1298"/>
                  </a:cubicBezTo>
                  <a:cubicBezTo>
                    <a:pt x="2876" y="1068"/>
                    <a:pt x="1496" y="608"/>
                    <a:pt x="215" y="16"/>
                  </a:cubicBezTo>
                  <a:cubicBezTo>
                    <a:pt x="194" y="6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42"/>
            <p:cNvSpPr/>
            <p:nvPr/>
          </p:nvSpPr>
          <p:spPr>
            <a:xfrm>
              <a:off x="699100" y="322338"/>
              <a:ext cx="53175" cy="15725"/>
            </a:xfrm>
            <a:custGeom>
              <a:rect b="b" l="l" r="r" t="t"/>
              <a:pathLst>
                <a:path extrusionOk="0" h="629" w="2127">
                  <a:moveTo>
                    <a:pt x="158" y="1"/>
                  </a:moveTo>
                  <a:cubicBezTo>
                    <a:pt x="47" y="1"/>
                    <a:pt x="0" y="171"/>
                    <a:pt x="122" y="202"/>
                  </a:cubicBezTo>
                  <a:lnTo>
                    <a:pt x="122" y="234"/>
                  </a:lnTo>
                  <a:cubicBezTo>
                    <a:pt x="746" y="432"/>
                    <a:pt x="1370" y="563"/>
                    <a:pt x="1995" y="629"/>
                  </a:cubicBezTo>
                  <a:cubicBezTo>
                    <a:pt x="2126" y="629"/>
                    <a:pt x="2126" y="432"/>
                    <a:pt x="1995" y="432"/>
                  </a:cubicBezTo>
                  <a:cubicBezTo>
                    <a:pt x="1370" y="366"/>
                    <a:pt x="779" y="202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42"/>
            <p:cNvSpPr/>
            <p:nvPr/>
          </p:nvSpPr>
          <p:spPr>
            <a:xfrm>
              <a:off x="906400" y="409963"/>
              <a:ext cx="101350" cy="33250"/>
            </a:xfrm>
            <a:custGeom>
              <a:rect b="b" l="l" r="r" t="t"/>
              <a:pathLst>
                <a:path extrusionOk="0" h="1330" w="4054">
                  <a:moveTo>
                    <a:pt x="149" y="0"/>
                  </a:moveTo>
                  <a:cubicBezTo>
                    <a:pt x="52" y="0"/>
                    <a:pt x="0" y="125"/>
                    <a:pt x="110" y="180"/>
                  </a:cubicBezTo>
                  <a:cubicBezTo>
                    <a:pt x="1260" y="870"/>
                    <a:pt x="2575" y="1264"/>
                    <a:pt x="3922" y="1330"/>
                  </a:cubicBezTo>
                  <a:cubicBezTo>
                    <a:pt x="4054" y="1330"/>
                    <a:pt x="4054" y="1133"/>
                    <a:pt x="3922" y="1133"/>
                  </a:cubicBezTo>
                  <a:cubicBezTo>
                    <a:pt x="2608" y="1034"/>
                    <a:pt x="1326" y="673"/>
                    <a:pt x="209" y="15"/>
                  </a:cubicBezTo>
                  <a:cubicBezTo>
                    <a:pt x="188" y="5"/>
                    <a:pt x="167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42"/>
            <p:cNvSpPr/>
            <p:nvPr/>
          </p:nvSpPr>
          <p:spPr>
            <a:xfrm>
              <a:off x="1037300" y="443188"/>
              <a:ext cx="56700" cy="10500"/>
            </a:xfrm>
            <a:custGeom>
              <a:rect b="b" l="l" r="r" t="t"/>
              <a:pathLst>
                <a:path extrusionOk="0" h="420" w="2268">
                  <a:moveTo>
                    <a:pt x="2104" y="1"/>
                  </a:moveTo>
                  <a:cubicBezTo>
                    <a:pt x="1645" y="138"/>
                    <a:pt x="1187" y="196"/>
                    <a:pt x="729" y="196"/>
                  </a:cubicBezTo>
                  <a:cubicBezTo>
                    <a:pt x="530" y="196"/>
                    <a:pt x="331" y="185"/>
                    <a:pt x="132" y="165"/>
                  </a:cubicBezTo>
                  <a:cubicBezTo>
                    <a:pt x="1" y="165"/>
                    <a:pt x="1" y="362"/>
                    <a:pt x="132" y="395"/>
                  </a:cubicBezTo>
                  <a:cubicBezTo>
                    <a:pt x="305" y="412"/>
                    <a:pt x="477" y="420"/>
                    <a:pt x="649" y="420"/>
                  </a:cubicBezTo>
                  <a:cubicBezTo>
                    <a:pt x="1165" y="420"/>
                    <a:pt x="1676" y="346"/>
                    <a:pt x="2169" y="198"/>
                  </a:cubicBezTo>
                  <a:cubicBezTo>
                    <a:pt x="2268" y="165"/>
                    <a:pt x="2235" y="1"/>
                    <a:pt x="210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42"/>
            <p:cNvSpPr/>
            <p:nvPr/>
          </p:nvSpPr>
          <p:spPr>
            <a:xfrm>
              <a:off x="1258825" y="297638"/>
              <a:ext cx="20025" cy="83875"/>
            </a:xfrm>
            <a:custGeom>
              <a:rect b="b" l="l" r="r" t="t"/>
              <a:pathLst>
                <a:path extrusionOk="0" h="3355" w="801">
                  <a:moveTo>
                    <a:pt x="557" y="1"/>
                  </a:moveTo>
                  <a:cubicBezTo>
                    <a:pt x="502" y="1"/>
                    <a:pt x="439" y="57"/>
                    <a:pt x="439" y="138"/>
                  </a:cubicBezTo>
                  <a:cubicBezTo>
                    <a:pt x="603" y="1157"/>
                    <a:pt x="472" y="2241"/>
                    <a:pt x="45" y="3194"/>
                  </a:cubicBezTo>
                  <a:cubicBezTo>
                    <a:pt x="1" y="3282"/>
                    <a:pt x="59" y="3355"/>
                    <a:pt x="123" y="3355"/>
                  </a:cubicBezTo>
                  <a:cubicBezTo>
                    <a:pt x="154" y="3355"/>
                    <a:pt x="187" y="3336"/>
                    <a:pt x="209" y="3293"/>
                  </a:cubicBezTo>
                  <a:cubicBezTo>
                    <a:pt x="669" y="2274"/>
                    <a:pt x="800" y="1157"/>
                    <a:pt x="636" y="72"/>
                  </a:cubicBezTo>
                  <a:cubicBezTo>
                    <a:pt x="624" y="22"/>
                    <a:pt x="592" y="1"/>
                    <a:pt x="55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42"/>
            <p:cNvSpPr/>
            <p:nvPr/>
          </p:nvSpPr>
          <p:spPr>
            <a:xfrm>
              <a:off x="1247100" y="279263"/>
              <a:ext cx="12850" cy="60250"/>
            </a:xfrm>
            <a:custGeom>
              <a:rect b="b" l="l" r="r" t="t"/>
              <a:pathLst>
                <a:path extrusionOk="0" h="2410" w="514">
                  <a:moveTo>
                    <a:pt x="113" y="1"/>
                  </a:moveTo>
                  <a:cubicBezTo>
                    <a:pt x="56" y="1"/>
                    <a:pt x="2" y="43"/>
                    <a:pt x="21" y="117"/>
                  </a:cubicBezTo>
                  <a:cubicBezTo>
                    <a:pt x="284" y="807"/>
                    <a:pt x="284" y="1596"/>
                    <a:pt x="21" y="2286"/>
                  </a:cubicBezTo>
                  <a:cubicBezTo>
                    <a:pt x="1" y="2366"/>
                    <a:pt x="65" y="2409"/>
                    <a:pt x="127" y="2409"/>
                  </a:cubicBezTo>
                  <a:cubicBezTo>
                    <a:pt x="166" y="2409"/>
                    <a:pt x="205" y="2391"/>
                    <a:pt x="218" y="2352"/>
                  </a:cubicBezTo>
                  <a:cubicBezTo>
                    <a:pt x="514" y="1596"/>
                    <a:pt x="514" y="807"/>
                    <a:pt x="218" y="84"/>
                  </a:cubicBezTo>
                  <a:cubicBezTo>
                    <a:pt x="204" y="27"/>
                    <a:pt x="158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42"/>
            <p:cNvSpPr/>
            <p:nvPr/>
          </p:nvSpPr>
          <p:spPr>
            <a:xfrm>
              <a:off x="1125475" y="187588"/>
              <a:ext cx="75325" cy="20950"/>
            </a:xfrm>
            <a:custGeom>
              <a:rect b="b" l="l" r="r" t="t"/>
              <a:pathLst>
                <a:path extrusionOk="0" h="838" w="3013">
                  <a:moveTo>
                    <a:pt x="147" y="0"/>
                  </a:moveTo>
                  <a:cubicBezTo>
                    <a:pt x="43" y="0"/>
                    <a:pt x="0" y="111"/>
                    <a:pt x="88" y="170"/>
                  </a:cubicBezTo>
                  <a:cubicBezTo>
                    <a:pt x="818" y="607"/>
                    <a:pt x="1677" y="838"/>
                    <a:pt x="2551" y="838"/>
                  </a:cubicBezTo>
                  <a:cubicBezTo>
                    <a:pt x="2661" y="838"/>
                    <a:pt x="2771" y="834"/>
                    <a:pt x="2881" y="827"/>
                  </a:cubicBezTo>
                  <a:cubicBezTo>
                    <a:pt x="3004" y="827"/>
                    <a:pt x="3012" y="626"/>
                    <a:pt x="2906" y="626"/>
                  </a:cubicBezTo>
                  <a:cubicBezTo>
                    <a:pt x="2898" y="626"/>
                    <a:pt x="2890" y="627"/>
                    <a:pt x="2881" y="630"/>
                  </a:cubicBezTo>
                  <a:cubicBezTo>
                    <a:pt x="2774" y="637"/>
                    <a:pt x="2667" y="641"/>
                    <a:pt x="2561" y="641"/>
                  </a:cubicBezTo>
                  <a:cubicBezTo>
                    <a:pt x="1723" y="641"/>
                    <a:pt x="916" y="414"/>
                    <a:pt x="187" y="5"/>
                  </a:cubicBezTo>
                  <a:cubicBezTo>
                    <a:pt x="173" y="2"/>
                    <a:pt x="159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42"/>
            <p:cNvSpPr/>
            <p:nvPr/>
          </p:nvSpPr>
          <p:spPr>
            <a:xfrm>
              <a:off x="1157250" y="176713"/>
              <a:ext cx="20550" cy="7725"/>
            </a:xfrm>
            <a:custGeom>
              <a:rect b="b" l="l" r="r" t="t"/>
              <a:pathLst>
                <a:path extrusionOk="0" h="309" w="822">
                  <a:moveTo>
                    <a:pt x="85" y="0"/>
                  </a:moveTo>
                  <a:cubicBezTo>
                    <a:pt x="48" y="0"/>
                    <a:pt x="24" y="31"/>
                    <a:pt x="0" y="79"/>
                  </a:cubicBezTo>
                  <a:cubicBezTo>
                    <a:pt x="0" y="112"/>
                    <a:pt x="33" y="177"/>
                    <a:pt x="66" y="210"/>
                  </a:cubicBezTo>
                  <a:lnTo>
                    <a:pt x="690" y="309"/>
                  </a:lnTo>
                  <a:cubicBezTo>
                    <a:pt x="756" y="309"/>
                    <a:pt x="789" y="276"/>
                    <a:pt x="822" y="243"/>
                  </a:cubicBezTo>
                  <a:cubicBezTo>
                    <a:pt x="822" y="177"/>
                    <a:pt x="789" y="112"/>
                    <a:pt x="756" y="112"/>
                  </a:cubicBezTo>
                  <a:lnTo>
                    <a:pt x="132" y="13"/>
                  </a:lnTo>
                  <a:cubicBezTo>
                    <a:pt x="114" y="4"/>
                    <a:pt x="99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42"/>
            <p:cNvSpPr/>
            <p:nvPr/>
          </p:nvSpPr>
          <p:spPr>
            <a:xfrm>
              <a:off x="1172025" y="164388"/>
              <a:ext cx="23025" cy="5800"/>
            </a:xfrm>
            <a:custGeom>
              <a:rect b="b" l="l" r="r" t="t"/>
              <a:pathLst>
                <a:path extrusionOk="0" h="232" w="921">
                  <a:moveTo>
                    <a:pt x="86" y="0"/>
                  </a:moveTo>
                  <a:cubicBezTo>
                    <a:pt x="49" y="0"/>
                    <a:pt x="25" y="31"/>
                    <a:pt x="1" y="79"/>
                  </a:cubicBezTo>
                  <a:cubicBezTo>
                    <a:pt x="1" y="112"/>
                    <a:pt x="33" y="177"/>
                    <a:pt x="99" y="210"/>
                  </a:cubicBezTo>
                  <a:lnTo>
                    <a:pt x="99" y="177"/>
                  </a:lnTo>
                  <a:cubicBezTo>
                    <a:pt x="234" y="216"/>
                    <a:pt x="369" y="232"/>
                    <a:pt x="503" y="232"/>
                  </a:cubicBezTo>
                  <a:cubicBezTo>
                    <a:pt x="599" y="232"/>
                    <a:pt x="694" y="224"/>
                    <a:pt x="789" y="210"/>
                  </a:cubicBezTo>
                  <a:cubicBezTo>
                    <a:pt x="855" y="210"/>
                    <a:pt x="921" y="177"/>
                    <a:pt x="888" y="112"/>
                  </a:cubicBezTo>
                  <a:cubicBezTo>
                    <a:pt x="888" y="46"/>
                    <a:pt x="855" y="13"/>
                    <a:pt x="789" y="13"/>
                  </a:cubicBezTo>
                  <a:cubicBezTo>
                    <a:pt x="691" y="30"/>
                    <a:pt x="584" y="38"/>
                    <a:pt x="473" y="38"/>
                  </a:cubicBezTo>
                  <a:cubicBezTo>
                    <a:pt x="362" y="38"/>
                    <a:pt x="247" y="30"/>
                    <a:pt x="132" y="13"/>
                  </a:cubicBezTo>
                  <a:cubicBezTo>
                    <a:pt x="114" y="4"/>
                    <a:pt x="99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42"/>
            <p:cNvSpPr/>
            <p:nvPr/>
          </p:nvSpPr>
          <p:spPr>
            <a:xfrm>
              <a:off x="1021875" y="151938"/>
              <a:ext cx="111100" cy="63825"/>
            </a:xfrm>
            <a:custGeom>
              <a:rect b="b" l="l" r="r" t="t"/>
              <a:pathLst>
                <a:path extrusionOk="0" h="2553" w="4444">
                  <a:moveTo>
                    <a:pt x="4272" y="1"/>
                  </a:moveTo>
                  <a:cubicBezTo>
                    <a:pt x="4248" y="1"/>
                    <a:pt x="4224" y="6"/>
                    <a:pt x="4199" y="18"/>
                  </a:cubicBezTo>
                  <a:cubicBezTo>
                    <a:pt x="2983" y="1037"/>
                    <a:pt x="1603" y="1826"/>
                    <a:pt x="92" y="2351"/>
                  </a:cubicBezTo>
                  <a:cubicBezTo>
                    <a:pt x="1" y="2382"/>
                    <a:pt x="22" y="2552"/>
                    <a:pt x="129" y="2552"/>
                  </a:cubicBezTo>
                  <a:cubicBezTo>
                    <a:pt x="138" y="2552"/>
                    <a:pt x="147" y="2551"/>
                    <a:pt x="158" y="2549"/>
                  </a:cubicBezTo>
                  <a:cubicBezTo>
                    <a:pt x="1702" y="1990"/>
                    <a:pt x="3115" y="1201"/>
                    <a:pt x="4364" y="183"/>
                  </a:cubicBezTo>
                  <a:cubicBezTo>
                    <a:pt x="4444" y="102"/>
                    <a:pt x="4372" y="1"/>
                    <a:pt x="42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42"/>
            <p:cNvSpPr/>
            <p:nvPr/>
          </p:nvSpPr>
          <p:spPr>
            <a:xfrm>
              <a:off x="1132300" y="91563"/>
              <a:ext cx="40800" cy="35375"/>
            </a:xfrm>
            <a:custGeom>
              <a:rect b="b" l="l" r="r" t="t"/>
              <a:pathLst>
                <a:path extrusionOk="0" h="1415" w="1632">
                  <a:moveTo>
                    <a:pt x="1486" y="0"/>
                  </a:moveTo>
                  <a:cubicBezTo>
                    <a:pt x="1463" y="0"/>
                    <a:pt x="1441" y="10"/>
                    <a:pt x="1425" y="34"/>
                  </a:cubicBezTo>
                  <a:cubicBezTo>
                    <a:pt x="1228" y="264"/>
                    <a:pt x="998" y="495"/>
                    <a:pt x="801" y="692"/>
                  </a:cubicBezTo>
                  <a:cubicBezTo>
                    <a:pt x="702" y="790"/>
                    <a:pt x="604" y="922"/>
                    <a:pt x="505" y="1020"/>
                  </a:cubicBezTo>
                  <a:cubicBezTo>
                    <a:pt x="374" y="1119"/>
                    <a:pt x="407" y="1119"/>
                    <a:pt x="341" y="1152"/>
                  </a:cubicBezTo>
                  <a:cubicBezTo>
                    <a:pt x="275" y="1185"/>
                    <a:pt x="242" y="1217"/>
                    <a:pt x="209" y="1217"/>
                  </a:cubicBezTo>
                  <a:cubicBezTo>
                    <a:pt x="188" y="1207"/>
                    <a:pt x="168" y="1202"/>
                    <a:pt x="149" y="1202"/>
                  </a:cubicBezTo>
                  <a:cubicBezTo>
                    <a:pt x="52" y="1202"/>
                    <a:pt x="1" y="1327"/>
                    <a:pt x="111" y="1382"/>
                  </a:cubicBezTo>
                  <a:lnTo>
                    <a:pt x="78" y="1382"/>
                  </a:lnTo>
                  <a:cubicBezTo>
                    <a:pt x="133" y="1404"/>
                    <a:pt x="188" y="1415"/>
                    <a:pt x="240" y="1415"/>
                  </a:cubicBezTo>
                  <a:cubicBezTo>
                    <a:pt x="345" y="1415"/>
                    <a:pt x="440" y="1371"/>
                    <a:pt x="505" y="1283"/>
                  </a:cubicBezTo>
                  <a:cubicBezTo>
                    <a:pt x="637" y="1185"/>
                    <a:pt x="735" y="1053"/>
                    <a:pt x="867" y="922"/>
                  </a:cubicBezTo>
                  <a:cubicBezTo>
                    <a:pt x="1097" y="692"/>
                    <a:pt x="1327" y="429"/>
                    <a:pt x="1557" y="199"/>
                  </a:cubicBezTo>
                  <a:cubicBezTo>
                    <a:pt x="1631" y="99"/>
                    <a:pt x="1556" y="0"/>
                    <a:pt x="14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42"/>
            <p:cNvSpPr/>
            <p:nvPr/>
          </p:nvSpPr>
          <p:spPr>
            <a:xfrm>
              <a:off x="1291375" y="243463"/>
              <a:ext cx="182750" cy="19725"/>
            </a:xfrm>
            <a:custGeom>
              <a:rect b="b" l="l" r="r" t="t"/>
              <a:pathLst>
                <a:path extrusionOk="0" h="789" w="7310">
                  <a:moveTo>
                    <a:pt x="130" y="0"/>
                  </a:moveTo>
                  <a:cubicBezTo>
                    <a:pt x="47" y="0"/>
                    <a:pt x="0" y="142"/>
                    <a:pt x="90" y="202"/>
                  </a:cubicBezTo>
                  <a:cubicBezTo>
                    <a:pt x="1487" y="595"/>
                    <a:pt x="2907" y="789"/>
                    <a:pt x="4330" y="789"/>
                  </a:cubicBezTo>
                  <a:cubicBezTo>
                    <a:pt x="5284" y="789"/>
                    <a:pt x="6238" y="702"/>
                    <a:pt x="7188" y="531"/>
                  </a:cubicBezTo>
                  <a:cubicBezTo>
                    <a:pt x="7309" y="500"/>
                    <a:pt x="7290" y="330"/>
                    <a:pt x="7183" y="330"/>
                  </a:cubicBezTo>
                  <a:cubicBezTo>
                    <a:pt x="7174" y="330"/>
                    <a:pt x="7165" y="331"/>
                    <a:pt x="7155" y="333"/>
                  </a:cubicBezTo>
                  <a:cubicBezTo>
                    <a:pt x="6242" y="501"/>
                    <a:pt x="5319" y="582"/>
                    <a:pt x="4397" y="582"/>
                  </a:cubicBezTo>
                  <a:cubicBezTo>
                    <a:pt x="2964" y="582"/>
                    <a:pt x="1536" y="385"/>
                    <a:pt x="156" y="5"/>
                  </a:cubicBezTo>
                  <a:cubicBezTo>
                    <a:pt x="147" y="2"/>
                    <a:pt x="138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42"/>
            <p:cNvSpPr/>
            <p:nvPr/>
          </p:nvSpPr>
          <p:spPr>
            <a:xfrm>
              <a:off x="1316875" y="219663"/>
              <a:ext cx="98325" cy="9675"/>
            </a:xfrm>
            <a:custGeom>
              <a:rect b="b" l="l" r="r" t="t"/>
              <a:pathLst>
                <a:path extrusionOk="0" h="387" w="3933">
                  <a:moveTo>
                    <a:pt x="126" y="0"/>
                  </a:moveTo>
                  <a:cubicBezTo>
                    <a:pt x="19" y="0"/>
                    <a:pt x="0" y="171"/>
                    <a:pt x="121" y="201"/>
                  </a:cubicBezTo>
                  <a:lnTo>
                    <a:pt x="89" y="201"/>
                  </a:lnTo>
                  <a:cubicBezTo>
                    <a:pt x="868" y="327"/>
                    <a:pt x="1661" y="386"/>
                    <a:pt x="2459" y="386"/>
                  </a:cubicBezTo>
                  <a:cubicBezTo>
                    <a:pt x="2905" y="386"/>
                    <a:pt x="3354" y="368"/>
                    <a:pt x="3802" y="332"/>
                  </a:cubicBezTo>
                  <a:cubicBezTo>
                    <a:pt x="3924" y="332"/>
                    <a:pt x="3933" y="132"/>
                    <a:pt x="3826" y="132"/>
                  </a:cubicBezTo>
                  <a:cubicBezTo>
                    <a:pt x="3819" y="132"/>
                    <a:pt x="3811" y="133"/>
                    <a:pt x="3802" y="135"/>
                  </a:cubicBezTo>
                  <a:cubicBezTo>
                    <a:pt x="3365" y="171"/>
                    <a:pt x="2929" y="189"/>
                    <a:pt x="2493" y="189"/>
                  </a:cubicBezTo>
                  <a:cubicBezTo>
                    <a:pt x="1713" y="189"/>
                    <a:pt x="934" y="130"/>
                    <a:pt x="154" y="4"/>
                  </a:cubicBezTo>
                  <a:cubicBezTo>
                    <a:pt x="144" y="1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42"/>
            <p:cNvSpPr/>
            <p:nvPr/>
          </p:nvSpPr>
          <p:spPr>
            <a:xfrm>
              <a:off x="1386450" y="200863"/>
              <a:ext cx="28775" cy="7400"/>
            </a:xfrm>
            <a:custGeom>
              <a:rect b="b" l="l" r="r" t="t"/>
              <a:pathLst>
                <a:path extrusionOk="0" h="296" w="1151">
                  <a:moveTo>
                    <a:pt x="1019" y="0"/>
                  </a:moveTo>
                  <a:cubicBezTo>
                    <a:pt x="723" y="66"/>
                    <a:pt x="427" y="99"/>
                    <a:pt x="132" y="99"/>
                  </a:cubicBezTo>
                  <a:cubicBezTo>
                    <a:pt x="0" y="99"/>
                    <a:pt x="0" y="296"/>
                    <a:pt x="132" y="296"/>
                  </a:cubicBezTo>
                  <a:cubicBezTo>
                    <a:pt x="460" y="296"/>
                    <a:pt x="756" y="263"/>
                    <a:pt x="1085" y="197"/>
                  </a:cubicBezTo>
                  <a:cubicBezTo>
                    <a:pt x="1150" y="197"/>
                    <a:pt x="1150" y="131"/>
                    <a:pt x="1150" y="66"/>
                  </a:cubicBezTo>
                  <a:cubicBezTo>
                    <a:pt x="1150" y="33"/>
                    <a:pt x="1085" y="0"/>
                    <a:pt x="101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42"/>
            <p:cNvSpPr/>
            <p:nvPr/>
          </p:nvSpPr>
          <p:spPr>
            <a:xfrm>
              <a:off x="1754125" y="-34287"/>
              <a:ext cx="25025" cy="114525"/>
            </a:xfrm>
            <a:custGeom>
              <a:rect b="b" l="l" r="r" t="t"/>
              <a:pathLst>
                <a:path extrusionOk="0" h="4581" w="1001">
                  <a:moveTo>
                    <a:pt x="139" y="1"/>
                  </a:moveTo>
                  <a:cubicBezTo>
                    <a:pt x="71" y="1"/>
                    <a:pt x="0" y="78"/>
                    <a:pt x="47" y="172"/>
                  </a:cubicBezTo>
                  <a:cubicBezTo>
                    <a:pt x="475" y="797"/>
                    <a:pt x="705" y="1552"/>
                    <a:pt x="770" y="2308"/>
                  </a:cubicBezTo>
                  <a:cubicBezTo>
                    <a:pt x="803" y="2670"/>
                    <a:pt x="770" y="3064"/>
                    <a:pt x="705" y="3425"/>
                  </a:cubicBezTo>
                  <a:cubicBezTo>
                    <a:pt x="639" y="3787"/>
                    <a:pt x="540" y="4214"/>
                    <a:pt x="212" y="4378"/>
                  </a:cubicBezTo>
                  <a:cubicBezTo>
                    <a:pt x="124" y="4466"/>
                    <a:pt x="193" y="4581"/>
                    <a:pt x="279" y="4581"/>
                  </a:cubicBezTo>
                  <a:cubicBezTo>
                    <a:pt x="289" y="4581"/>
                    <a:pt x="300" y="4579"/>
                    <a:pt x="310" y="4576"/>
                  </a:cubicBezTo>
                  <a:cubicBezTo>
                    <a:pt x="606" y="4378"/>
                    <a:pt x="803" y="4083"/>
                    <a:pt x="836" y="3754"/>
                  </a:cubicBezTo>
                  <a:cubicBezTo>
                    <a:pt x="935" y="3327"/>
                    <a:pt x="1000" y="2900"/>
                    <a:pt x="967" y="2473"/>
                  </a:cubicBezTo>
                  <a:cubicBezTo>
                    <a:pt x="935" y="1618"/>
                    <a:pt x="705" y="764"/>
                    <a:pt x="212" y="41"/>
                  </a:cubicBezTo>
                  <a:cubicBezTo>
                    <a:pt x="193" y="13"/>
                    <a:pt x="16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42"/>
            <p:cNvSpPr/>
            <p:nvPr/>
          </p:nvSpPr>
          <p:spPr>
            <a:xfrm>
              <a:off x="1768625" y="35738"/>
              <a:ext cx="31050" cy="77325"/>
            </a:xfrm>
            <a:custGeom>
              <a:rect b="b" l="l" r="r" t="t"/>
              <a:pathLst>
                <a:path extrusionOk="0" h="3093" w="1242">
                  <a:moveTo>
                    <a:pt x="1098" y="0"/>
                  </a:moveTo>
                  <a:cubicBezTo>
                    <a:pt x="1045" y="0"/>
                    <a:pt x="995" y="33"/>
                    <a:pt x="1012" y="99"/>
                  </a:cubicBezTo>
                  <a:cubicBezTo>
                    <a:pt x="1045" y="624"/>
                    <a:pt x="979" y="1183"/>
                    <a:pt x="847" y="1742"/>
                  </a:cubicBezTo>
                  <a:cubicBezTo>
                    <a:pt x="716" y="2136"/>
                    <a:pt x="552" y="2695"/>
                    <a:pt x="92" y="2859"/>
                  </a:cubicBezTo>
                  <a:cubicBezTo>
                    <a:pt x="1" y="2920"/>
                    <a:pt x="22" y="3093"/>
                    <a:pt x="129" y="3093"/>
                  </a:cubicBezTo>
                  <a:cubicBezTo>
                    <a:pt x="138" y="3093"/>
                    <a:pt x="147" y="3091"/>
                    <a:pt x="157" y="3089"/>
                  </a:cubicBezTo>
                  <a:lnTo>
                    <a:pt x="190" y="3056"/>
                  </a:lnTo>
                  <a:cubicBezTo>
                    <a:pt x="617" y="2826"/>
                    <a:pt x="913" y="2399"/>
                    <a:pt x="1012" y="1906"/>
                  </a:cubicBezTo>
                  <a:cubicBezTo>
                    <a:pt x="1176" y="1315"/>
                    <a:pt x="1242" y="690"/>
                    <a:pt x="1209" y="99"/>
                  </a:cubicBezTo>
                  <a:cubicBezTo>
                    <a:pt x="1209" y="33"/>
                    <a:pt x="1151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42"/>
            <p:cNvSpPr/>
            <p:nvPr/>
          </p:nvSpPr>
          <p:spPr>
            <a:xfrm>
              <a:off x="1680250" y="116288"/>
              <a:ext cx="78625" cy="50475"/>
            </a:xfrm>
            <a:custGeom>
              <a:rect b="b" l="l" r="r" t="t"/>
              <a:pathLst>
                <a:path extrusionOk="0" h="2019" w="3145">
                  <a:moveTo>
                    <a:pt x="2975" y="1"/>
                  </a:moveTo>
                  <a:cubicBezTo>
                    <a:pt x="2951" y="1"/>
                    <a:pt x="2926" y="9"/>
                    <a:pt x="2904" y="31"/>
                  </a:cubicBezTo>
                  <a:cubicBezTo>
                    <a:pt x="2082" y="787"/>
                    <a:pt x="1129" y="1411"/>
                    <a:pt x="111" y="1839"/>
                  </a:cubicBezTo>
                  <a:cubicBezTo>
                    <a:pt x="0" y="1894"/>
                    <a:pt x="75" y="2018"/>
                    <a:pt x="160" y="2018"/>
                  </a:cubicBezTo>
                  <a:cubicBezTo>
                    <a:pt x="177" y="2018"/>
                    <a:pt x="193" y="2014"/>
                    <a:pt x="209" y="2003"/>
                  </a:cubicBezTo>
                  <a:lnTo>
                    <a:pt x="176" y="2003"/>
                  </a:lnTo>
                  <a:cubicBezTo>
                    <a:pt x="1228" y="1576"/>
                    <a:pt x="2214" y="951"/>
                    <a:pt x="3068" y="163"/>
                  </a:cubicBezTo>
                  <a:cubicBezTo>
                    <a:pt x="3145" y="112"/>
                    <a:pt x="3062" y="1"/>
                    <a:pt x="29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42"/>
            <p:cNvSpPr/>
            <p:nvPr/>
          </p:nvSpPr>
          <p:spPr>
            <a:xfrm>
              <a:off x="471775" y="484538"/>
              <a:ext cx="121700" cy="86100"/>
            </a:xfrm>
            <a:custGeom>
              <a:rect b="b" l="l" r="r" t="t"/>
              <a:pathLst>
                <a:path extrusionOk="0" h="3444" w="4868">
                  <a:moveTo>
                    <a:pt x="159" y="0"/>
                  </a:moveTo>
                  <a:cubicBezTo>
                    <a:pt x="83" y="0"/>
                    <a:pt x="1" y="85"/>
                    <a:pt x="47" y="154"/>
                  </a:cubicBezTo>
                  <a:lnTo>
                    <a:pt x="79" y="154"/>
                  </a:lnTo>
                  <a:cubicBezTo>
                    <a:pt x="1131" y="1797"/>
                    <a:pt x="2807" y="2980"/>
                    <a:pt x="4680" y="3440"/>
                  </a:cubicBezTo>
                  <a:cubicBezTo>
                    <a:pt x="4690" y="3443"/>
                    <a:pt x="4700" y="3444"/>
                    <a:pt x="4709" y="3444"/>
                  </a:cubicBezTo>
                  <a:cubicBezTo>
                    <a:pt x="4820" y="3444"/>
                    <a:pt x="4867" y="3273"/>
                    <a:pt x="4746" y="3243"/>
                  </a:cubicBezTo>
                  <a:cubicBezTo>
                    <a:pt x="2905" y="2783"/>
                    <a:pt x="1262" y="1633"/>
                    <a:pt x="244" y="56"/>
                  </a:cubicBezTo>
                  <a:cubicBezTo>
                    <a:pt x="224" y="16"/>
                    <a:pt x="192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42"/>
            <p:cNvSpPr/>
            <p:nvPr/>
          </p:nvSpPr>
          <p:spPr>
            <a:xfrm>
              <a:off x="520875" y="505188"/>
              <a:ext cx="63800" cy="38250"/>
            </a:xfrm>
            <a:custGeom>
              <a:rect b="b" l="l" r="r" t="t"/>
              <a:pathLst>
                <a:path extrusionOk="0" h="1530" w="2552">
                  <a:moveTo>
                    <a:pt x="161" y="0"/>
                  </a:moveTo>
                  <a:cubicBezTo>
                    <a:pt x="78" y="0"/>
                    <a:pt x="1" y="102"/>
                    <a:pt x="54" y="182"/>
                  </a:cubicBezTo>
                  <a:cubicBezTo>
                    <a:pt x="711" y="807"/>
                    <a:pt x="1500" y="1267"/>
                    <a:pt x="2387" y="1530"/>
                  </a:cubicBezTo>
                  <a:cubicBezTo>
                    <a:pt x="2486" y="1530"/>
                    <a:pt x="2552" y="1365"/>
                    <a:pt x="2420" y="1333"/>
                  </a:cubicBezTo>
                  <a:cubicBezTo>
                    <a:pt x="1599" y="1070"/>
                    <a:pt x="843" y="610"/>
                    <a:pt x="219" y="18"/>
                  </a:cubicBezTo>
                  <a:cubicBezTo>
                    <a:pt x="200" y="6"/>
                    <a:pt x="180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42"/>
            <p:cNvSpPr/>
            <p:nvPr/>
          </p:nvSpPr>
          <p:spPr>
            <a:xfrm>
              <a:off x="563775" y="504963"/>
              <a:ext cx="50475" cy="22050"/>
            </a:xfrm>
            <a:custGeom>
              <a:rect b="b" l="l" r="r" t="t"/>
              <a:pathLst>
                <a:path extrusionOk="0" h="882" w="2019">
                  <a:moveTo>
                    <a:pt x="123" y="0"/>
                  </a:moveTo>
                  <a:cubicBezTo>
                    <a:pt x="49" y="0"/>
                    <a:pt x="0" y="139"/>
                    <a:pt x="80" y="191"/>
                  </a:cubicBezTo>
                  <a:cubicBezTo>
                    <a:pt x="606" y="553"/>
                    <a:pt x="1230" y="816"/>
                    <a:pt x="1887" y="882"/>
                  </a:cubicBezTo>
                  <a:cubicBezTo>
                    <a:pt x="2019" y="882"/>
                    <a:pt x="2019" y="684"/>
                    <a:pt x="1887" y="684"/>
                  </a:cubicBezTo>
                  <a:cubicBezTo>
                    <a:pt x="1263" y="586"/>
                    <a:pt x="671" y="356"/>
                    <a:pt x="178" y="27"/>
                  </a:cubicBezTo>
                  <a:cubicBezTo>
                    <a:pt x="159" y="8"/>
                    <a:pt x="14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42"/>
            <p:cNvSpPr/>
            <p:nvPr/>
          </p:nvSpPr>
          <p:spPr>
            <a:xfrm>
              <a:off x="691450" y="506713"/>
              <a:ext cx="117000" cy="70625"/>
            </a:xfrm>
            <a:custGeom>
              <a:rect b="b" l="l" r="r" t="t"/>
              <a:pathLst>
                <a:path extrusionOk="0" h="2825" w="4680">
                  <a:moveTo>
                    <a:pt x="4547" y="0"/>
                  </a:moveTo>
                  <a:cubicBezTo>
                    <a:pt x="4518" y="0"/>
                    <a:pt x="4489" y="16"/>
                    <a:pt x="4469" y="56"/>
                  </a:cubicBezTo>
                  <a:cubicBezTo>
                    <a:pt x="3746" y="1074"/>
                    <a:pt x="2761" y="1896"/>
                    <a:pt x="1578" y="2323"/>
                  </a:cubicBezTo>
                  <a:cubicBezTo>
                    <a:pt x="1204" y="2524"/>
                    <a:pt x="780" y="2625"/>
                    <a:pt x="349" y="2625"/>
                  </a:cubicBezTo>
                  <a:cubicBezTo>
                    <a:pt x="288" y="2625"/>
                    <a:pt x="226" y="2623"/>
                    <a:pt x="165" y="2619"/>
                  </a:cubicBezTo>
                  <a:cubicBezTo>
                    <a:pt x="66" y="2619"/>
                    <a:pt x="0" y="2816"/>
                    <a:pt x="132" y="2816"/>
                  </a:cubicBezTo>
                  <a:cubicBezTo>
                    <a:pt x="207" y="2821"/>
                    <a:pt x="282" y="2824"/>
                    <a:pt x="358" y="2824"/>
                  </a:cubicBezTo>
                  <a:cubicBezTo>
                    <a:pt x="750" y="2824"/>
                    <a:pt x="1154" y="2751"/>
                    <a:pt x="1512" y="2586"/>
                  </a:cubicBezTo>
                  <a:cubicBezTo>
                    <a:pt x="1939" y="2422"/>
                    <a:pt x="2333" y="2225"/>
                    <a:pt x="2728" y="1995"/>
                  </a:cubicBezTo>
                  <a:cubicBezTo>
                    <a:pt x="3484" y="1502"/>
                    <a:pt x="4141" y="877"/>
                    <a:pt x="4634" y="154"/>
                  </a:cubicBezTo>
                  <a:cubicBezTo>
                    <a:pt x="4680" y="85"/>
                    <a:pt x="4613" y="0"/>
                    <a:pt x="45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42"/>
            <p:cNvSpPr/>
            <p:nvPr/>
          </p:nvSpPr>
          <p:spPr>
            <a:xfrm>
              <a:off x="786750" y="448788"/>
              <a:ext cx="96650" cy="114450"/>
            </a:xfrm>
            <a:custGeom>
              <a:rect b="b" l="l" r="r" t="t"/>
              <a:pathLst>
                <a:path extrusionOk="0" h="4578" w="3866">
                  <a:moveTo>
                    <a:pt x="3735" y="1"/>
                  </a:moveTo>
                  <a:cubicBezTo>
                    <a:pt x="3697" y="1"/>
                    <a:pt x="3660" y="22"/>
                    <a:pt x="3648" y="73"/>
                  </a:cubicBezTo>
                  <a:cubicBezTo>
                    <a:pt x="3352" y="960"/>
                    <a:pt x="2892" y="1781"/>
                    <a:pt x="2235" y="2471"/>
                  </a:cubicBezTo>
                  <a:cubicBezTo>
                    <a:pt x="1939" y="2800"/>
                    <a:pt x="1643" y="3129"/>
                    <a:pt x="1315" y="3457"/>
                  </a:cubicBezTo>
                  <a:cubicBezTo>
                    <a:pt x="1150" y="3621"/>
                    <a:pt x="986" y="3753"/>
                    <a:pt x="822" y="3917"/>
                  </a:cubicBezTo>
                  <a:cubicBezTo>
                    <a:pt x="657" y="4082"/>
                    <a:pt x="395" y="4312"/>
                    <a:pt x="132" y="4377"/>
                  </a:cubicBezTo>
                  <a:cubicBezTo>
                    <a:pt x="9" y="4377"/>
                    <a:pt x="1" y="4578"/>
                    <a:pt x="107" y="4578"/>
                  </a:cubicBezTo>
                  <a:cubicBezTo>
                    <a:pt x="115" y="4578"/>
                    <a:pt x="123" y="4577"/>
                    <a:pt x="132" y="4574"/>
                  </a:cubicBezTo>
                  <a:cubicBezTo>
                    <a:pt x="592" y="4542"/>
                    <a:pt x="953" y="4082"/>
                    <a:pt x="1282" y="3753"/>
                  </a:cubicBezTo>
                  <a:cubicBezTo>
                    <a:pt x="1577" y="3457"/>
                    <a:pt x="2005" y="3063"/>
                    <a:pt x="2366" y="2669"/>
                  </a:cubicBezTo>
                  <a:cubicBezTo>
                    <a:pt x="3023" y="1946"/>
                    <a:pt x="3549" y="1058"/>
                    <a:pt x="3845" y="138"/>
                  </a:cubicBezTo>
                  <a:cubicBezTo>
                    <a:pt x="3865" y="57"/>
                    <a:pt x="3798" y="1"/>
                    <a:pt x="373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42"/>
            <p:cNvSpPr/>
            <p:nvPr/>
          </p:nvSpPr>
          <p:spPr>
            <a:xfrm>
              <a:off x="822600" y="431788"/>
              <a:ext cx="44125" cy="58200"/>
            </a:xfrm>
            <a:custGeom>
              <a:rect b="b" l="l" r="r" t="t"/>
              <a:pathLst>
                <a:path extrusionOk="0" h="2328" w="1765">
                  <a:moveTo>
                    <a:pt x="1643" y="0"/>
                  </a:moveTo>
                  <a:cubicBezTo>
                    <a:pt x="1611" y="0"/>
                    <a:pt x="1578" y="19"/>
                    <a:pt x="1556" y="62"/>
                  </a:cubicBezTo>
                  <a:cubicBezTo>
                    <a:pt x="1162" y="818"/>
                    <a:pt x="669" y="1508"/>
                    <a:pt x="78" y="2166"/>
                  </a:cubicBezTo>
                  <a:cubicBezTo>
                    <a:pt x="1" y="2217"/>
                    <a:pt x="84" y="2328"/>
                    <a:pt x="155" y="2328"/>
                  </a:cubicBezTo>
                  <a:cubicBezTo>
                    <a:pt x="175" y="2328"/>
                    <a:pt x="195" y="2319"/>
                    <a:pt x="209" y="2297"/>
                  </a:cubicBezTo>
                  <a:cubicBezTo>
                    <a:pt x="834" y="1673"/>
                    <a:pt x="1326" y="950"/>
                    <a:pt x="1721" y="161"/>
                  </a:cubicBezTo>
                  <a:cubicBezTo>
                    <a:pt x="1765" y="73"/>
                    <a:pt x="1706" y="0"/>
                    <a:pt x="164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42"/>
            <p:cNvSpPr/>
            <p:nvPr/>
          </p:nvSpPr>
          <p:spPr>
            <a:xfrm>
              <a:off x="86825" y="894938"/>
              <a:ext cx="158375" cy="16175"/>
            </a:xfrm>
            <a:custGeom>
              <a:rect b="b" l="l" r="r" t="t"/>
              <a:pathLst>
                <a:path extrusionOk="0" h="647" w="6335">
                  <a:moveTo>
                    <a:pt x="6206" y="0"/>
                  </a:moveTo>
                  <a:cubicBezTo>
                    <a:pt x="6198" y="0"/>
                    <a:pt x="6188" y="1"/>
                    <a:pt x="6178" y="4"/>
                  </a:cubicBezTo>
                  <a:cubicBezTo>
                    <a:pt x="5131" y="301"/>
                    <a:pt x="4055" y="449"/>
                    <a:pt x="2982" y="449"/>
                  </a:cubicBezTo>
                  <a:cubicBezTo>
                    <a:pt x="2035" y="449"/>
                    <a:pt x="1089" y="334"/>
                    <a:pt x="165" y="103"/>
                  </a:cubicBezTo>
                  <a:cubicBezTo>
                    <a:pt x="33" y="103"/>
                    <a:pt x="0" y="267"/>
                    <a:pt x="132" y="300"/>
                  </a:cubicBezTo>
                  <a:cubicBezTo>
                    <a:pt x="1071" y="531"/>
                    <a:pt x="2033" y="646"/>
                    <a:pt x="2995" y="646"/>
                  </a:cubicBezTo>
                  <a:cubicBezTo>
                    <a:pt x="4086" y="646"/>
                    <a:pt x="5179" y="498"/>
                    <a:pt x="6244" y="201"/>
                  </a:cubicBezTo>
                  <a:cubicBezTo>
                    <a:pt x="6335" y="171"/>
                    <a:pt x="6314" y="0"/>
                    <a:pt x="620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42"/>
            <p:cNvSpPr/>
            <p:nvPr/>
          </p:nvSpPr>
          <p:spPr>
            <a:xfrm>
              <a:off x="128925" y="885088"/>
              <a:ext cx="78675" cy="8850"/>
            </a:xfrm>
            <a:custGeom>
              <a:rect b="b" l="l" r="r" t="t"/>
              <a:pathLst>
                <a:path extrusionOk="0" h="354" w="3147">
                  <a:moveTo>
                    <a:pt x="164" y="0"/>
                  </a:moveTo>
                  <a:cubicBezTo>
                    <a:pt x="50" y="0"/>
                    <a:pt x="1" y="201"/>
                    <a:pt x="124" y="201"/>
                  </a:cubicBezTo>
                  <a:cubicBezTo>
                    <a:pt x="622" y="304"/>
                    <a:pt x="1129" y="353"/>
                    <a:pt x="1636" y="353"/>
                  </a:cubicBezTo>
                  <a:cubicBezTo>
                    <a:pt x="2098" y="353"/>
                    <a:pt x="2561" y="312"/>
                    <a:pt x="3015" y="234"/>
                  </a:cubicBezTo>
                  <a:cubicBezTo>
                    <a:pt x="3147" y="234"/>
                    <a:pt x="3081" y="36"/>
                    <a:pt x="2950" y="36"/>
                  </a:cubicBezTo>
                  <a:cubicBezTo>
                    <a:pt x="2535" y="111"/>
                    <a:pt x="2121" y="145"/>
                    <a:pt x="1706" y="145"/>
                  </a:cubicBezTo>
                  <a:cubicBezTo>
                    <a:pt x="1201" y="145"/>
                    <a:pt x="695" y="94"/>
                    <a:pt x="189" y="4"/>
                  </a:cubicBezTo>
                  <a:cubicBezTo>
                    <a:pt x="181" y="1"/>
                    <a:pt x="172" y="0"/>
                    <a:pt x="16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42"/>
            <p:cNvSpPr/>
            <p:nvPr/>
          </p:nvSpPr>
          <p:spPr>
            <a:xfrm>
              <a:off x="156650" y="864538"/>
              <a:ext cx="53175" cy="9150"/>
            </a:xfrm>
            <a:custGeom>
              <a:rect b="b" l="l" r="r" t="t"/>
              <a:pathLst>
                <a:path extrusionOk="0" h="366" w="2127">
                  <a:moveTo>
                    <a:pt x="1968" y="0"/>
                  </a:moveTo>
                  <a:cubicBezTo>
                    <a:pt x="1959" y="0"/>
                    <a:pt x="1949" y="2"/>
                    <a:pt x="1939" y="4"/>
                  </a:cubicBezTo>
                  <a:cubicBezTo>
                    <a:pt x="1487" y="105"/>
                    <a:pt x="1035" y="147"/>
                    <a:pt x="569" y="147"/>
                  </a:cubicBezTo>
                  <a:cubicBezTo>
                    <a:pt x="425" y="147"/>
                    <a:pt x="279" y="143"/>
                    <a:pt x="132" y="136"/>
                  </a:cubicBezTo>
                  <a:cubicBezTo>
                    <a:pt x="0" y="136"/>
                    <a:pt x="0" y="333"/>
                    <a:pt x="132" y="366"/>
                  </a:cubicBezTo>
                  <a:cubicBezTo>
                    <a:pt x="756" y="366"/>
                    <a:pt x="1381" y="333"/>
                    <a:pt x="2005" y="201"/>
                  </a:cubicBezTo>
                  <a:cubicBezTo>
                    <a:pt x="2126" y="171"/>
                    <a:pt x="2080" y="0"/>
                    <a:pt x="19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42"/>
            <p:cNvSpPr/>
            <p:nvPr/>
          </p:nvSpPr>
          <p:spPr>
            <a:xfrm>
              <a:off x="383625" y="589788"/>
              <a:ext cx="26900" cy="198550"/>
            </a:xfrm>
            <a:custGeom>
              <a:rect b="b" l="l" r="r" t="t"/>
              <a:pathLst>
                <a:path extrusionOk="0" h="7942" w="1076">
                  <a:moveTo>
                    <a:pt x="412" y="1"/>
                  </a:moveTo>
                  <a:cubicBezTo>
                    <a:pt x="355" y="1"/>
                    <a:pt x="301" y="44"/>
                    <a:pt x="319" y="117"/>
                  </a:cubicBezTo>
                  <a:cubicBezTo>
                    <a:pt x="582" y="1465"/>
                    <a:pt x="779" y="2845"/>
                    <a:pt x="845" y="4225"/>
                  </a:cubicBezTo>
                  <a:cubicBezTo>
                    <a:pt x="878" y="4882"/>
                    <a:pt x="845" y="5539"/>
                    <a:pt x="779" y="6197"/>
                  </a:cubicBezTo>
                  <a:cubicBezTo>
                    <a:pt x="747" y="6657"/>
                    <a:pt x="714" y="7610"/>
                    <a:pt x="122" y="7741"/>
                  </a:cubicBezTo>
                  <a:cubicBezTo>
                    <a:pt x="1" y="7771"/>
                    <a:pt x="48" y="7942"/>
                    <a:pt x="159" y="7942"/>
                  </a:cubicBezTo>
                  <a:cubicBezTo>
                    <a:pt x="168" y="7942"/>
                    <a:pt x="178" y="7941"/>
                    <a:pt x="188" y="7938"/>
                  </a:cubicBezTo>
                  <a:cubicBezTo>
                    <a:pt x="648" y="7840"/>
                    <a:pt x="812" y="7314"/>
                    <a:pt x="911" y="6887"/>
                  </a:cubicBezTo>
                  <a:cubicBezTo>
                    <a:pt x="1010" y="6131"/>
                    <a:pt x="1075" y="5375"/>
                    <a:pt x="1075" y="4619"/>
                  </a:cubicBezTo>
                  <a:cubicBezTo>
                    <a:pt x="1010" y="3108"/>
                    <a:pt x="812" y="1563"/>
                    <a:pt x="517" y="85"/>
                  </a:cubicBezTo>
                  <a:cubicBezTo>
                    <a:pt x="502" y="27"/>
                    <a:pt x="456" y="1"/>
                    <a:pt x="41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42"/>
            <p:cNvSpPr/>
            <p:nvPr/>
          </p:nvSpPr>
          <p:spPr>
            <a:xfrm>
              <a:off x="379600" y="670613"/>
              <a:ext cx="10375" cy="83275"/>
            </a:xfrm>
            <a:custGeom>
              <a:rect b="b" l="l" r="r" t="t"/>
              <a:pathLst>
                <a:path extrusionOk="0" h="3331" w="415">
                  <a:moveTo>
                    <a:pt x="177" y="0"/>
                  </a:moveTo>
                  <a:cubicBezTo>
                    <a:pt x="113" y="0"/>
                    <a:pt x="33" y="56"/>
                    <a:pt x="53" y="138"/>
                  </a:cubicBezTo>
                  <a:cubicBezTo>
                    <a:pt x="218" y="1156"/>
                    <a:pt x="185" y="2208"/>
                    <a:pt x="20" y="3194"/>
                  </a:cubicBezTo>
                  <a:cubicBezTo>
                    <a:pt x="0" y="3275"/>
                    <a:pt x="68" y="3331"/>
                    <a:pt x="130" y="3331"/>
                  </a:cubicBezTo>
                  <a:cubicBezTo>
                    <a:pt x="168" y="3331"/>
                    <a:pt x="205" y="3309"/>
                    <a:pt x="218" y="3259"/>
                  </a:cubicBezTo>
                  <a:cubicBezTo>
                    <a:pt x="415" y="2208"/>
                    <a:pt x="415" y="1123"/>
                    <a:pt x="250" y="72"/>
                  </a:cubicBezTo>
                  <a:cubicBezTo>
                    <a:pt x="250" y="22"/>
                    <a:pt x="217" y="0"/>
                    <a:pt x="17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42"/>
            <p:cNvSpPr/>
            <p:nvPr/>
          </p:nvSpPr>
          <p:spPr>
            <a:xfrm>
              <a:off x="360375" y="688838"/>
              <a:ext cx="9900" cy="43350"/>
            </a:xfrm>
            <a:custGeom>
              <a:rect b="b" l="l" r="r" t="t"/>
              <a:pathLst>
                <a:path extrusionOk="0" h="1734" w="396">
                  <a:moveTo>
                    <a:pt x="247" y="0"/>
                  </a:moveTo>
                  <a:cubicBezTo>
                    <a:pt x="190" y="0"/>
                    <a:pt x="132" y="33"/>
                    <a:pt x="132" y="99"/>
                  </a:cubicBezTo>
                  <a:cubicBezTo>
                    <a:pt x="198" y="592"/>
                    <a:pt x="132" y="1117"/>
                    <a:pt x="1" y="1610"/>
                  </a:cubicBezTo>
                  <a:cubicBezTo>
                    <a:pt x="1" y="1690"/>
                    <a:pt x="61" y="1733"/>
                    <a:pt x="116" y="1733"/>
                  </a:cubicBezTo>
                  <a:cubicBezTo>
                    <a:pt x="152" y="1733"/>
                    <a:pt x="185" y="1715"/>
                    <a:pt x="198" y="1676"/>
                  </a:cubicBezTo>
                  <a:cubicBezTo>
                    <a:pt x="329" y="1150"/>
                    <a:pt x="395" y="624"/>
                    <a:pt x="362" y="99"/>
                  </a:cubicBezTo>
                  <a:cubicBezTo>
                    <a:pt x="362" y="33"/>
                    <a:pt x="305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42"/>
            <p:cNvSpPr/>
            <p:nvPr/>
          </p:nvSpPr>
          <p:spPr>
            <a:xfrm>
              <a:off x="357325" y="810513"/>
              <a:ext cx="113700" cy="110100"/>
            </a:xfrm>
            <a:custGeom>
              <a:rect b="b" l="l" r="r" t="t"/>
              <a:pathLst>
                <a:path extrusionOk="0" h="4404" w="4548">
                  <a:moveTo>
                    <a:pt x="4426" y="0"/>
                  </a:moveTo>
                  <a:cubicBezTo>
                    <a:pt x="4398" y="0"/>
                    <a:pt x="4373" y="18"/>
                    <a:pt x="4362" y="62"/>
                  </a:cubicBezTo>
                  <a:cubicBezTo>
                    <a:pt x="3540" y="1935"/>
                    <a:pt x="1996" y="3447"/>
                    <a:pt x="90" y="4202"/>
                  </a:cubicBezTo>
                  <a:cubicBezTo>
                    <a:pt x="0" y="4262"/>
                    <a:pt x="19" y="4404"/>
                    <a:pt x="123" y="4404"/>
                  </a:cubicBezTo>
                  <a:cubicBezTo>
                    <a:pt x="133" y="4404"/>
                    <a:pt x="144" y="4403"/>
                    <a:pt x="156" y="4400"/>
                  </a:cubicBezTo>
                  <a:cubicBezTo>
                    <a:pt x="2127" y="3611"/>
                    <a:pt x="3672" y="2099"/>
                    <a:pt x="4526" y="161"/>
                  </a:cubicBezTo>
                  <a:cubicBezTo>
                    <a:pt x="4548" y="73"/>
                    <a:pt x="4482" y="0"/>
                    <a:pt x="44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42"/>
            <p:cNvSpPr/>
            <p:nvPr/>
          </p:nvSpPr>
          <p:spPr>
            <a:xfrm>
              <a:off x="374800" y="878413"/>
              <a:ext cx="64600" cy="47850"/>
            </a:xfrm>
            <a:custGeom>
              <a:rect b="b" l="l" r="r" t="t"/>
              <a:pathLst>
                <a:path extrusionOk="0" h="1914" w="2584">
                  <a:moveTo>
                    <a:pt x="2441" y="1"/>
                  </a:moveTo>
                  <a:cubicBezTo>
                    <a:pt x="2409" y="1"/>
                    <a:pt x="2376" y="13"/>
                    <a:pt x="2348" y="41"/>
                  </a:cubicBezTo>
                  <a:cubicBezTo>
                    <a:pt x="1757" y="796"/>
                    <a:pt x="1001" y="1355"/>
                    <a:pt x="114" y="1684"/>
                  </a:cubicBezTo>
                  <a:cubicBezTo>
                    <a:pt x="1" y="1740"/>
                    <a:pt x="34" y="1894"/>
                    <a:pt x="129" y="1894"/>
                  </a:cubicBezTo>
                  <a:cubicBezTo>
                    <a:pt x="144" y="1894"/>
                    <a:pt x="161" y="1890"/>
                    <a:pt x="180" y="1881"/>
                  </a:cubicBezTo>
                  <a:lnTo>
                    <a:pt x="180" y="1914"/>
                  </a:lnTo>
                  <a:cubicBezTo>
                    <a:pt x="1100" y="1552"/>
                    <a:pt x="1921" y="961"/>
                    <a:pt x="2513" y="172"/>
                  </a:cubicBezTo>
                  <a:cubicBezTo>
                    <a:pt x="2583" y="78"/>
                    <a:pt x="2519" y="1"/>
                    <a:pt x="244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42"/>
            <p:cNvSpPr/>
            <p:nvPr/>
          </p:nvSpPr>
          <p:spPr>
            <a:xfrm>
              <a:off x="392775" y="905663"/>
              <a:ext cx="47525" cy="37375"/>
            </a:xfrm>
            <a:custGeom>
              <a:rect b="b" l="l" r="r" t="t"/>
              <a:pathLst>
                <a:path extrusionOk="0" h="1495" w="1901">
                  <a:moveTo>
                    <a:pt x="1757" y="0"/>
                  </a:moveTo>
                  <a:cubicBezTo>
                    <a:pt x="1734" y="0"/>
                    <a:pt x="1711" y="10"/>
                    <a:pt x="1695" y="35"/>
                  </a:cubicBezTo>
                  <a:cubicBezTo>
                    <a:pt x="1235" y="561"/>
                    <a:pt x="709" y="988"/>
                    <a:pt x="85" y="1284"/>
                  </a:cubicBezTo>
                  <a:cubicBezTo>
                    <a:pt x="0" y="1340"/>
                    <a:pt x="61" y="1494"/>
                    <a:pt x="143" y="1494"/>
                  </a:cubicBezTo>
                  <a:cubicBezTo>
                    <a:pt x="156" y="1494"/>
                    <a:pt x="170" y="1490"/>
                    <a:pt x="183" y="1481"/>
                  </a:cubicBezTo>
                  <a:cubicBezTo>
                    <a:pt x="808" y="1152"/>
                    <a:pt x="1366" y="692"/>
                    <a:pt x="1826" y="166"/>
                  </a:cubicBezTo>
                  <a:cubicBezTo>
                    <a:pt x="1900" y="93"/>
                    <a:pt x="1826" y="0"/>
                    <a:pt x="175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42"/>
            <p:cNvSpPr/>
            <p:nvPr/>
          </p:nvSpPr>
          <p:spPr>
            <a:xfrm>
              <a:off x="398700" y="1006413"/>
              <a:ext cx="96100" cy="20825"/>
            </a:xfrm>
            <a:custGeom>
              <a:rect b="b" l="l" r="r" t="t"/>
              <a:pathLst>
                <a:path extrusionOk="0" h="833" w="3844">
                  <a:moveTo>
                    <a:pt x="3679" y="1"/>
                  </a:moveTo>
                  <a:cubicBezTo>
                    <a:pt x="3663" y="1"/>
                    <a:pt x="3645" y="5"/>
                    <a:pt x="3627" y="14"/>
                  </a:cubicBezTo>
                  <a:cubicBezTo>
                    <a:pt x="3037" y="432"/>
                    <a:pt x="2359" y="642"/>
                    <a:pt x="1676" y="642"/>
                  </a:cubicBezTo>
                  <a:cubicBezTo>
                    <a:pt x="1179" y="642"/>
                    <a:pt x="680" y="531"/>
                    <a:pt x="209" y="310"/>
                  </a:cubicBezTo>
                  <a:cubicBezTo>
                    <a:pt x="188" y="299"/>
                    <a:pt x="168" y="294"/>
                    <a:pt x="149" y="294"/>
                  </a:cubicBezTo>
                  <a:cubicBezTo>
                    <a:pt x="52" y="294"/>
                    <a:pt x="1" y="419"/>
                    <a:pt x="111" y="474"/>
                  </a:cubicBezTo>
                  <a:cubicBezTo>
                    <a:pt x="605" y="714"/>
                    <a:pt x="1147" y="833"/>
                    <a:pt x="1692" y="833"/>
                  </a:cubicBezTo>
                  <a:cubicBezTo>
                    <a:pt x="2414" y="833"/>
                    <a:pt x="3140" y="623"/>
                    <a:pt x="3758" y="211"/>
                  </a:cubicBezTo>
                  <a:cubicBezTo>
                    <a:pt x="3843" y="155"/>
                    <a:pt x="3782" y="1"/>
                    <a:pt x="367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42"/>
            <p:cNvSpPr/>
            <p:nvPr/>
          </p:nvSpPr>
          <p:spPr>
            <a:xfrm>
              <a:off x="615375" y="761938"/>
              <a:ext cx="28450" cy="149750"/>
            </a:xfrm>
            <a:custGeom>
              <a:rect b="b" l="l" r="r" t="t"/>
              <a:pathLst>
                <a:path extrusionOk="0" h="5990" w="1138">
                  <a:moveTo>
                    <a:pt x="1039" y="1"/>
                  </a:moveTo>
                  <a:cubicBezTo>
                    <a:pt x="990" y="1"/>
                    <a:pt x="940" y="33"/>
                    <a:pt x="940" y="99"/>
                  </a:cubicBezTo>
                  <a:cubicBezTo>
                    <a:pt x="875" y="2038"/>
                    <a:pt x="809" y="4042"/>
                    <a:pt x="20" y="5883"/>
                  </a:cubicBezTo>
                  <a:cubicBezTo>
                    <a:pt x="1" y="5942"/>
                    <a:pt x="64" y="5989"/>
                    <a:pt x="124" y="5989"/>
                  </a:cubicBezTo>
                  <a:cubicBezTo>
                    <a:pt x="165" y="5989"/>
                    <a:pt x="204" y="5968"/>
                    <a:pt x="217" y="5915"/>
                  </a:cubicBezTo>
                  <a:cubicBezTo>
                    <a:pt x="1006" y="4075"/>
                    <a:pt x="1072" y="2071"/>
                    <a:pt x="1138" y="99"/>
                  </a:cubicBezTo>
                  <a:cubicBezTo>
                    <a:pt x="1138" y="33"/>
                    <a:pt x="1088" y="1"/>
                    <a:pt x="10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42"/>
            <p:cNvSpPr/>
            <p:nvPr/>
          </p:nvSpPr>
          <p:spPr>
            <a:xfrm>
              <a:off x="606825" y="708538"/>
              <a:ext cx="18925" cy="137375"/>
            </a:xfrm>
            <a:custGeom>
              <a:rect b="b" l="l" r="r" t="t"/>
              <a:pathLst>
                <a:path extrusionOk="0" h="5495" w="757">
                  <a:moveTo>
                    <a:pt x="658" y="1"/>
                  </a:moveTo>
                  <a:cubicBezTo>
                    <a:pt x="609" y="1"/>
                    <a:pt x="559" y="34"/>
                    <a:pt x="559" y="99"/>
                  </a:cubicBezTo>
                  <a:cubicBezTo>
                    <a:pt x="494" y="1874"/>
                    <a:pt x="297" y="3615"/>
                    <a:pt x="1" y="5357"/>
                  </a:cubicBezTo>
                  <a:cubicBezTo>
                    <a:pt x="1" y="5438"/>
                    <a:pt x="64" y="5494"/>
                    <a:pt x="119" y="5494"/>
                  </a:cubicBezTo>
                  <a:cubicBezTo>
                    <a:pt x="154" y="5494"/>
                    <a:pt x="185" y="5473"/>
                    <a:pt x="198" y="5423"/>
                  </a:cubicBezTo>
                  <a:lnTo>
                    <a:pt x="198" y="5455"/>
                  </a:lnTo>
                  <a:cubicBezTo>
                    <a:pt x="494" y="3681"/>
                    <a:pt x="691" y="1907"/>
                    <a:pt x="757" y="99"/>
                  </a:cubicBezTo>
                  <a:cubicBezTo>
                    <a:pt x="757" y="34"/>
                    <a:pt x="707" y="1"/>
                    <a:pt x="6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42"/>
            <p:cNvSpPr/>
            <p:nvPr/>
          </p:nvSpPr>
          <p:spPr>
            <a:xfrm>
              <a:off x="610425" y="609813"/>
              <a:ext cx="11225" cy="75075"/>
            </a:xfrm>
            <a:custGeom>
              <a:rect b="b" l="l" r="r" t="t"/>
              <a:pathLst>
                <a:path extrusionOk="0" h="3003" w="449">
                  <a:moveTo>
                    <a:pt x="131" y="1"/>
                  </a:moveTo>
                  <a:cubicBezTo>
                    <a:pt x="68" y="1"/>
                    <a:pt x="1" y="57"/>
                    <a:pt x="21" y="138"/>
                  </a:cubicBezTo>
                  <a:cubicBezTo>
                    <a:pt x="218" y="1025"/>
                    <a:pt x="251" y="1945"/>
                    <a:pt x="120" y="2865"/>
                  </a:cubicBezTo>
                  <a:cubicBezTo>
                    <a:pt x="99" y="2947"/>
                    <a:pt x="167" y="3003"/>
                    <a:pt x="229" y="3003"/>
                  </a:cubicBezTo>
                  <a:cubicBezTo>
                    <a:pt x="268" y="3003"/>
                    <a:pt x="304" y="2981"/>
                    <a:pt x="317" y="2931"/>
                  </a:cubicBezTo>
                  <a:cubicBezTo>
                    <a:pt x="448" y="1978"/>
                    <a:pt x="415" y="1025"/>
                    <a:pt x="218" y="72"/>
                  </a:cubicBezTo>
                  <a:cubicBezTo>
                    <a:pt x="206" y="22"/>
                    <a:pt x="169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42"/>
            <p:cNvSpPr/>
            <p:nvPr/>
          </p:nvSpPr>
          <p:spPr>
            <a:xfrm>
              <a:off x="625725" y="631313"/>
              <a:ext cx="6975" cy="36700"/>
            </a:xfrm>
            <a:custGeom>
              <a:rect b="b" l="l" r="r" t="t"/>
              <a:pathLst>
                <a:path extrusionOk="0" h="1468" w="279">
                  <a:moveTo>
                    <a:pt x="116" y="1"/>
                  </a:moveTo>
                  <a:cubicBezTo>
                    <a:pt x="58" y="1"/>
                    <a:pt x="1" y="34"/>
                    <a:pt x="1" y="99"/>
                  </a:cubicBezTo>
                  <a:lnTo>
                    <a:pt x="66" y="1381"/>
                  </a:lnTo>
                  <a:cubicBezTo>
                    <a:pt x="66" y="1434"/>
                    <a:pt x="132" y="1468"/>
                    <a:pt x="188" y="1468"/>
                  </a:cubicBezTo>
                  <a:cubicBezTo>
                    <a:pt x="237" y="1468"/>
                    <a:pt x="279" y="1442"/>
                    <a:pt x="263" y="1381"/>
                  </a:cubicBezTo>
                  <a:lnTo>
                    <a:pt x="231" y="99"/>
                  </a:lnTo>
                  <a:cubicBezTo>
                    <a:pt x="231" y="34"/>
                    <a:pt x="173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42"/>
            <p:cNvSpPr/>
            <p:nvPr/>
          </p:nvSpPr>
          <p:spPr>
            <a:xfrm>
              <a:off x="319775" y="910438"/>
              <a:ext cx="45225" cy="123225"/>
            </a:xfrm>
            <a:custGeom>
              <a:rect b="b" l="l" r="r" t="t"/>
              <a:pathLst>
                <a:path extrusionOk="0" h="4929" w="1809">
                  <a:moveTo>
                    <a:pt x="149" y="0"/>
                  </a:moveTo>
                  <a:cubicBezTo>
                    <a:pt x="70" y="0"/>
                    <a:pt x="1" y="70"/>
                    <a:pt x="47" y="140"/>
                  </a:cubicBezTo>
                  <a:cubicBezTo>
                    <a:pt x="1066" y="1520"/>
                    <a:pt x="1329" y="3229"/>
                    <a:pt x="1592" y="4872"/>
                  </a:cubicBezTo>
                  <a:cubicBezTo>
                    <a:pt x="1605" y="4911"/>
                    <a:pt x="1643" y="4929"/>
                    <a:pt x="1683" y="4929"/>
                  </a:cubicBezTo>
                  <a:cubicBezTo>
                    <a:pt x="1745" y="4929"/>
                    <a:pt x="1809" y="4886"/>
                    <a:pt x="1789" y="4806"/>
                  </a:cubicBezTo>
                  <a:cubicBezTo>
                    <a:pt x="1526" y="3163"/>
                    <a:pt x="1263" y="1421"/>
                    <a:pt x="245" y="41"/>
                  </a:cubicBezTo>
                  <a:cubicBezTo>
                    <a:pt x="216" y="12"/>
                    <a:pt x="181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42"/>
            <p:cNvSpPr/>
            <p:nvPr/>
          </p:nvSpPr>
          <p:spPr>
            <a:xfrm>
              <a:off x="322850" y="966763"/>
              <a:ext cx="22775" cy="90125"/>
            </a:xfrm>
            <a:custGeom>
              <a:rect b="b" l="l" r="r" t="t"/>
              <a:pathLst>
                <a:path extrusionOk="0" h="3605" w="911">
                  <a:moveTo>
                    <a:pt x="142" y="0"/>
                  </a:moveTo>
                  <a:cubicBezTo>
                    <a:pt x="73" y="0"/>
                    <a:pt x="0" y="85"/>
                    <a:pt x="23" y="154"/>
                  </a:cubicBezTo>
                  <a:cubicBezTo>
                    <a:pt x="516" y="1206"/>
                    <a:pt x="713" y="2356"/>
                    <a:pt x="647" y="3506"/>
                  </a:cubicBezTo>
                  <a:cubicBezTo>
                    <a:pt x="647" y="3572"/>
                    <a:pt x="697" y="3604"/>
                    <a:pt x="750" y="3604"/>
                  </a:cubicBezTo>
                  <a:cubicBezTo>
                    <a:pt x="803" y="3604"/>
                    <a:pt x="861" y="3572"/>
                    <a:pt x="877" y="3506"/>
                  </a:cubicBezTo>
                  <a:cubicBezTo>
                    <a:pt x="910" y="2323"/>
                    <a:pt x="680" y="1140"/>
                    <a:pt x="220" y="56"/>
                  </a:cubicBezTo>
                  <a:cubicBezTo>
                    <a:pt x="200" y="16"/>
                    <a:pt x="17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42"/>
            <p:cNvSpPr/>
            <p:nvPr/>
          </p:nvSpPr>
          <p:spPr>
            <a:xfrm>
              <a:off x="375500" y="1033713"/>
              <a:ext cx="21875" cy="162200"/>
            </a:xfrm>
            <a:custGeom>
              <a:rect b="b" l="l" r="r" t="t"/>
              <a:pathLst>
                <a:path extrusionOk="0" h="6488" w="875">
                  <a:moveTo>
                    <a:pt x="294" y="0"/>
                  </a:moveTo>
                  <a:cubicBezTo>
                    <a:pt x="232" y="0"/>
                    <a:pt x="164" y="57"/>
                    <a:pt x="184" y="138"/>
                  </a:cubicBezTo>
                  <a:cubicBezTo>
                    <a:pt x="677" y="2208"/>
                    <a:pt x="612" y="4344"/>
                    <a:pt x="20" y="6381"/>
                  </a:cubicBezTo>
                  <a:cubicBezTo>
                    <a:pt x="0" y="6440"/>
                    <a:pt x="52" y="6488"/>
                    <a:pt x="110" y="6488"/>
                  </a:cubicBezTo>
                  <a:cubicBezTo>
                    <a:pt x="149" y="6488"/>
                    <a:pt x="191" y="6467"/>
                    <a:pt x="217" y="6414"/>
                  </a:cubicBezTo>
                  <a:cubicBezTo>
                    <a:pt x="809" y="4344"/>
                    <a:pt x="874" y="2175"/>
                    <a:pt x="382" y="72"/>
                  </a:cubicBezTo>
                  <a:cubicBezTo>
                    <a:pt x="369" y="22"/>
                    <a:pt x="332" y="0"/>
                    <a:pt x="29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42"/>
            <p:cNvSpPr/>
            <p:nvPr/>
          </p:nvSpPr>
          <p:spPr>
            <a:xfrm>
              <a:off x="-5725" y="1321288"/>
              <a:ext cx="171975" cy="17400"/>
            </a:xfrm>
            <a:custGeom>
              <a:rect b="b" l="l" r="r" t="t"/>
              <a:pathLst>
                <a:path extrusionOk="0" h="696" w="6879">
                  <a:moveTo>
                    <a:pt x="6751" y="0"/>
                  </a:moveTo>
                  <a:cubicBezTo>
                    <a:pt x="6743" y="0"/>
                    <a:pt x="6734" y="2"/>
                    <a:pt x="6725" y="4"/>
                  </a:cubicBezTo>
                  <a:cubicBezTo>
                    <a:pt x="5595" y="318"/>
                    <a:pt x="4427" y="474"/>
                    <a:pt x="3262" y="474"/>
                  </a:cubicBezTo>
                  <a:cubicBezTo>
                    <a:pt x="2226" y="474"/>
                    <a:pt x="1191" y="350"/>
                    <a:pt x="186" y="103"/>
                  </a:cubicBezTo>
                  <a:cubicBezTo>
                    <a:pt x="175" y="100"/>
                    <a:pt x="163" y="99"/>
                    <a:pt x="153" y="99"/>
                  </a:cubicBezTo>
                  <a:cubicBezTo>
                    <a:pt x="45" y="99"/>
                    <a:pt x="1" y="240"/>
                    <a:pt x="121" y="300"/>
                  </a:cubicBezTo>
                  <a:cubicBezTo>
                    <a:pt x="1160" y="564"/>
                    <a:pt x="2215" y="696"/>
                    <a:pt x="3266" y="696"/>
                  </a:cubicBezTo>
                  <a:cubicBezTo>
                    <a:pt x="4442" y="696"/>
                    <a:pt x="5614" y="531"/>
                    <a:pt x="6758" y="202"/>
                  </a:cubicBezTo>
                  <a:cubicBezTo>
                    <a:pt x="6878" y="142"/>
                    <a:pt x="6834" y="0"/>
                    <a:pt x="675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42"/>
            <p:cNvSpPr/>
            <p:nvPr/>
          </p:nvSpPr>
          <p:spPr>
            <a:xfrm>
              <a:off x="52325" y="1342363"/>
              <a:ext cx="159000" cy="39025"/>
            </a:xfrm>
            <a:custGeom>
              <a:rect b="b" l="l" r="r" t="t"/>
              <a:pathLst>
                <a:path extrusionOk="0" h="1561" w="6360">
                  <a:moveTo>
                    <a:pt x="6225" y="1"/>
                  </a:moveTo>
                  <a:cubicBezTo>
                    <a:pt x="6210" y="1"/>
                    <a:pt x="6194" y="5"/>
                    <a:pt x="6178" y="16"/>
                  </a:cubicBezTo>
                  <a:cubicBezTo>
                    <a:pt x="4336" y="873"/>
                    <a:pt x="2371" y="1332"/>
                    <a:pt x="372" y="1332"/>
                  </a:cubicBezTo>
                  <a:cubicBezTo>
                    <a:pt x="303" y="1332"/>
                    <a:pt x="234" y="1331"/>
                    <a:pt x="164" y="1330"/>
                  </a:cubicBezTo>
                  <a:cubicBezTo>
                    <a:pt x="0" y="1330"/>
                    <a:pt x="0" y="1560"/>
                    <a:pt x="164" y="1560"/>
                  </a:cubicBezTo>
                  <a:cubicBezTo>
                    <a:pt x="2268" y="1560"/>
                    <a:pt x="4371" y="1100"/>
                    <a:pt x="6276" y="180"/>
                  </a:cubicBezTo>
                  <a:cubicBezTo>
                    <a:pt x="6359" y="125"/>
                    <a:pt x="6303" y="1"/>
                    <a:pt x="62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42"/>
            <p:cNvSpPr/>
            <p:nvPr/>
          </p:nvSpPr>
          <p:spPr>
            <a:xfrm>
              <a:off x="257325" y="1289288"/>
              <a:ext cx="74525" cy="62025"/>
            </a:xfrm>
            <a:custGeom>
              <a:rect b="b" l="l" r="r" t="t"/>
              <a:pathLst>
                <a:path extrusionOk="0" h="2481" w="2981">
                  <a:moveTo>
                    <a:pt x="2838" y="1"/>
                  </a:moveTo>
                  <a:cubicBezTo>
                    <a:pt x="2815" y="1"/>
                    <a:pt x="2792" y="11"/>
                    <a:pt x="2775" y="36"/>
                  </a:cubicBezTo>
                  <a:cubicBezTo>
                    <a:pt x="2053" y="956"/>
                    <a:pt x="1132" y="1712"/>
                    <a:pt x="114" y="2270"/>
                  </a:cubicBezTo>
                  <a:cubicBezTo>
                    <a:pt x="1" y="2327"/>
                    <a:pt x="82" y="2481"/>
                    <a:pt x="170" y="2481"/>
                  </a:cubicBezTo>
                  <a:cubicBezTo>
                    <a:pt x="184" y="2481"/>
                    <a:pt x="199" y="2477"/>
                    <a:pt x="212" y="2467"/>
                  </a:cubicBezTo>
                  <a:cubicBezTo>
                    <a:pt x="1264" y="1909"/>
                    <a:pt x="2184" y="1120"/>
                    <a:pt x="2907" y="167"/>
                  </a:cubicBezTo>
                  <a:cubicBezTo>
                    <a:pt x="2981" y="93"/>
                    <a:pt x="2907" y="1"/>
                    <a:pt x="283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63" name="Google Shape;4563;p42"/>
          <p:cNvGrpSpPr/>
          <p:nvPr/>
        </p:nvGrpSpPr>
        <p:grpSpPr>
          <a:xfrm>
            <a:off x="7261325" y="3684788"/>
            <a:ext cx="1882675" cy="1458700"/>
            <a:chOff x="7108925" y="3532388"/>
            <a:chExt cx="1882675" cy="1458700"/>
          </a:xfrm>
        </p:grpSpPr>
        <p:sp>
          <p:nvSpPr>
            <p:cNvPr id="4564" name="Google Shape;4564;p42"/>
            <p:cNvSpPr/>
            <p:nvPr/>
          </p:nvSpPr>
          <p:spPr>
            <a:xfrm rot="10800000">
              <a:off x="8482475" y="3532388"/>
              <a:ext cx="492925" cy="526275"/>
            </a:xfrm>
            <a:custGeom>
              <a:rect b="b" l="l" r="r" t="t"/>
              <a:pathLst>
                <a:path extrusionOk="0" h="21051" w="19717">
                  <a:moveTo>
                    <a:pt x="15471" y="0"/>
                  </a:moveTo>
                  <a:cubicBezTo>
                    <a:pt x="15403" y="0"/>
                    <a:pt x="15332" y="78"/>
                    <a:pt x="15379" y="172"/>
                  </a:cubicBezTo>
                  <a:cubicBezTo>
                    <a:pt x="17482" y="4378"/>
                    <a:pt x="19716" y="9208"/>
                    <a:pt x="18139" y="14006"/>
                  </a:cubicBezTo>
                  <a:cubicBezTo>
                    <a:pt x="17449" y="16043"/>
                    <a:pt x="16036" y="17752"/>
                    <a:pt x="14163" y="18803"/>
                  </a:cubicBezTo>
                  <a:cubicBezTo>
                    <a:pt x="12257" y="19756"/>
                    <a:pt x="10220" y="20348"/>
                    <a:pt x="8117" y="20545"/>
                  </a:cubicBezTo>
                  <a:cubicBezTo>
                    <a:pt x="6704" y="20709"/>
                    <a:pt x="5323" y="20808"/>
                    <a:pt x="3943" y="20841"/>
                  </a:cubicBezTo>
                  <a:lnTo>
                    <a:pt x="1643" y="20841"/>
                  </a:lnTo>
                  <a:cubicBezTo>
                    <a:pt x="1347" y="20841"/>
                    <a:pt x="1019" y="20808"/>
                    <a:pt x="690" y="20742"/>
                  </a:cubicBezTo>
                  <a:cubicBezTo>
                    <a:pt x="394" y="20611"/>
                    <a:pt x="66" y="20151"/>
                    <a:pt x="427" y="19921"/>
                  </a:cubicBezTo>
                  <a:cubicBezTo>
                    <a:pt x="510" y="19838"/>
                    <a:pt x="454" y="19708"/>
                    <a:pt x="375" y="19708"/>
                  </a:cubicBezTo>
                  <a:cubicBezTo>
                    <a:pt x="360" y="19708"/>
                    <a:pt x="344" y="19713"/>
                    <a:pt x="329" y="19724"/>
                  </a:cubicBezTo>
                  <a:cubicBezTo>
                    <a:pt x="33" y="19954"/>
                    <a:pt x="0" y="20381"/>
                    <a:pt x="230" y="20677"/>
                  </a:cubicBezTo>
                  <a:cubicBezTo>
                    <a:pt x="540" y="21015"/>
                    <a:pt x="1091" y="21039"/>
                    <a:pt x="1532" y="21039"/>
                  </a:cubicBezTo>
                  <a:cubicBezTo>
                    <a:pt x="1606" y="21039"/>
                    <a:pt x="1676" y="21038"/>
                    <a:pt x="1742" y="21038"/>
                  </a:cubicBezTo>
                  <a:cubicBezTo>
                    <a:pt x="2120" y="21046"/>
                    <a:pt x="2495" y="21050"/>
                    <a:pt x="2870" y="21050"/>
                  </a:cubicBezTo>
                  <a:cubicBezTo>
                    <a:pt x="3993" y="21050"/>
                    <a:pt x="5102" y="21013"/>
                    <a:pt x="6211" y="20939"/>
                  </a:cubicBezTo>
                  <a:cubicBezTo>
                    <a:pt x="8478" y="20775"/>
                    <a:pt x="10778" y="20479"/>
                    <a:pt x="12914" y="19592"/>
                  </a:cubicBezTo>
                  <a:cubicBezTo>
                    <a:pt x="14984" y="18836"/>
                    <a:pt x="16693" y="17358"/>
                    <a:pt x="17778" y="15419"/>
                  </a:cubicBezTo>
                  <a:cubicBezTo>
                    <a:pt x="18796" y="13283"/>
                    <a:pt x="19125" y="10884"/>
                    <a:pt x="18698" y="8551"/>
                  </a:cubicBezTo>
                  <a:cubicBezTo>
                    <a:pt x="18238" y="5528"/>
                    <a:pt x="16890" y="2768"/>
                    <a:pt x="15543" y="40"/>
                  </a:cubicBezTo>
                  <a:cubicBezTo>
                    <a:pt x="15524" y="12"/>
                    <a:pt x="15498" y="0"/>
                    <a:pt x="1547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42"/>
            <p:cNvSpPr/>
            <p:nvPr/>
          </p:nvSpPr>
          <p:spPr>
            <a:xfrm rot="10800000">
              <a:off x="8279575" y="3885288"/>
              <a:ext cx="246825" cy="448400"/>
            </a:xfrm>
            <a:custGeom>
              <a:rect b="b" l="l" r="r" t="t"/>
              <a:pathLst>
                <a:path extrusionOk="0" h="17936" w="9873">
                  <a:moveTo>
                    <a:pt x="9137" y="0"/>
                  </a:moveTo>
                  <a:cubicBezTo>
                    <a:pt x="9084" y="0"/>
                    <a:pt x="9035" y="33"/>
                    <a:pt x="9051" y="99"/>
                  </a:cubicBezTo>
                  <a:cubicBezTo>
                    <a:pt x="9183" y="1840"/>
                    <a:pt x="9314" y="3615"/>
                    <a:pt x="9446" y="5389"/>
                  </a:cubicBezTo>
                  <a:cubicBezTo>
                    <a:pt x="9610" y="7131"/>
                    <a:pt x="9610" y="8938"/>
                    <a:pt x="9380" y="10680"/>
                  </a:cubicBezTo>
                  <a:cubicBezTo>
                    <a:pt x="8953" y="13473"/>
                    <a:pt x="7474" y="16430"/>
                    <a:pt x="4648" y="17383"/>
                  </a:cubicBezTo>
                  <a:cubicBezTo>
                    <a:pt x="4066" y="17603"/>
                    <a:pt x="3459" y="17711"/>
                    <a:pt x="2855" y="17711"/>
                  </a:cubicBezTo>
                  <a:cubicBezTo>
                    <a:pt x="1922" y="17711"/>
                    <a:pt x="996" y="17454"/>
                    <a:pt x="179" y="16956"/>
                  </a:cubicBezTo>
                  <a:cubicBezTo>
                    <a:pt x="160" y="16937"/>
                    <a:pt x="141" y="16929"/>
                    <a:pt x="123" y="16929"/>
                  </a:cubicBezTo>
                  <a:cubicBezTo>
                    <a:pt x="50" y="16929"/>
                    <a:pt x="1" y="17067"/>
                    <a:pt x="80" y="17120"/>
                  </a:cubicBezTo>
                  <a:cubicBezTo>
                    <a:pt x="907" y="17664"/>
                    <a:pt x="1869" y="17935"/>
                    <a:pt x="2834" y="17935"/>
                  </a:cubicBezTo>
                  <a:cubicBezTo>
                    <a:pt x="3211" y="17935"/>
                    <a:pt x="3588" y="17894"/>
                    <a:pt x="3958" y="17810"/>
                  </a:cubicBezTo>
                  <a:cubicBezTo>
                    <a:pt x="5371" y="17482"/>
                    <a:pt x="6620" y="16726"/>
                    <a:pt x="7507" y="15609"/>
                  </a:cubicBezTo>
                  <a:cubicBezTo>
                    <a:pt x="9643" y="13046"/>
                    <a:pt x="9873" y="9563"/>
                    <a:pt x="9708" y="6375"/>
                  </a:cubicBezTo>
                  <a:cubicBezTo>
                    <a:pt x="9610" y="4272"/>
                    <a:pt x="9413" y="2202"/>
                    <a:pt x="9248" y="99"/>
                  </a:cubicBezTo>
                  <a:cubicBezTo>
                    <a:pt x="9248" y="33"/>
                    <a:pt x="9191" y="0"/>
                    <a:pt x="9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42"/>
            <p:cNvSpPr/>
            <p:nvPr/>
          </p:nvSpPr>
          <p:spPr>
            <a:xfrm rot="10800000">
              <a:off x="8492350" y="4019863"/>
              <a:ext cx="325325" cy="298375"/>
            </a:xfrm>
            <a:custGeom>
              <a:rect b="b" l="l" r="r" t="t"/>
              <a:pathLst>
                <a:path extrusionOk="0" h="11935" w="13013">
                  <a:moveTo>
                    <a:pt x="12447" y="1"/>
                  </a:moveTo>
                  <a:cubicBezTo>
                    <a:pt x="12383" y="1"/>
                    <a:pt x="12303" y="57"/>
                    <a:pt x="12323" y="138"/>
                  </a:cubicBezTo>
                  <a:cubicBezTo>
                    <a:pt x="12717" y="2635"/>
                    <a:pt x="13013" y="5461"/>
                    <a:pt x="11731" y="7827"/>
                  </a:cubicBezTo>
                  <a:cubicBezTo>
                    <a:pt x="10483" y="10160"/>
                    <a:pt x="7821" y="11310"/>
                    <a:pt x="5258" y="11639"/>
                  </a:cubicBezTo>
                  <a:cubicBezTo>
                    <a:pt x="4298" y="11713"/>
                    <a:pt x="3339" y="11756"/>
                    <a:pt x="2379" y="11756"/>
                  </a:cubicBezTo>
                  <a:cubicBezTo>
                    <a:pt x="1630" y="11756"/>
                    <a:pt x="881" y="11730"/>
                    <a:pt x="132" y="11672"/>
                  </a:cubicBezTo>
                  <a:cubicBezTo>
                    <a:pt x="0" y="11672"/>
                    <a:pt x="0" y="11869"/>
                    <a:pt x="132" y="11869"/>
                  </a:cubicBezTo>
                  <a:lnTo>
                    <a:pt x="132" y="11836"/>
                  </a:lnTo>
                  <a:cubicBezTo>
                    <a:pt x="1045" y="11887"/>
                    <a:pt x="1973" y="11935"/>
                    <a:pt x="2901" y="11935"/>
                  </a:cubicBezTo>
                  <a:cubicBezTo>
                    <a:pt x="4979" y="11935"/>
                    <a:pt x="7053" y="11696"/>
                    <a:pt x="8938" y="10719"/>
                  </a:cubicBezTo>
                  <a:cubicBezTo>
                    <a:pt x="10056" y="10160"/>
                    <a:pt x="11008" y="9306"/>
                    <a:pt x="11699" y="8254"/>
                  </a:cubicBezTo>
                  <a:cubicBezTo>
                    <a:pt x="12356" y="7137"/>
                    <a:pt x="12750" y="5889"/>
                    <a:pt x="12816" y="4607"/>
                  </a:cubicBezTo>
                  <a:cubicBezTo>
                    <a:pt x="12881" y="3063"/>
                    <a:pt x="12783" y="1551"/>
                    <a:pt x="12520" y="72"/>
                  </a:cubicBezTo>
                  <a:cubicBezTo>
                    <a:pt x="12520" y="22"/>
                    <a:pt x="12486" y="1"/>
                    <a:pt x="1244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42"/>
            <p:cNvSpPr/>
            <p:nvPr/>
          </p:nvSpPr>
          <p:spPr>
            <a:xfrm rot="10800000">
              <a:off x="8012575" y="4334963"/>
              <a:ext cx="444750" cy="304475"/>
            </a:xfrm>
            <a:custGeom>
              <a:rect b="b" l="l" r="r" t="t"/>
              <a:pathLst>
                <a:path extrusionOk="0" h="12179" w="17790">
                  <a:moveTo>
                    <a:pt x="16650" y="0"/>
                  </a:moveTo>
                  <a:cubicBezTo>
                    <a:pt x="16588" y="0"/>
                    <a:pt x="16520" y="56"/>
                    <a:pt x="16541" y="138"/>
                  </a:cubicBezTo>
                  <a:cubicBezTo>
                    <a:pt x="17789" y="3128"/>
                    <a:pt x="16836" y="6644"/>
                    <a:pt x="14733" y="9010"/>
                  </a:cubicBezTo>
                  <a:cubicBezTo>
                    <a:pt x="12954" y="11018"/>
                    <a:pt x="10388" y="11984"/>
                    <a:pt x="7766" y="11984"/>
                  </a:cubicBezTo>
                  <a:cubicBezTo>
                    <a:pt x="6999" y="11984"/>
                    <a:pt x="6226" y="11901"/>
                    <a:pt x="5467" y="11737"/>
                  </a:cubicBezTo>
                  <a:cubicBezTo>
                    <a:pt x="3528" y="11310"/>
                    <a:pt x="1721" y="10390"/>
                    <a:pt x="209" y="9043"/>
                  </a:cubicBezTo>
                  <a:cubicBezTo>
                    <a:pt x="187" y="9021"/>
                    <a:pt x="164" y="9012"/>
                    <a:pt x="142" y="9012"/>
                  </a:cubicBezTo>
                  <a:cubicBezTo>
                    <a:pt x="64" y="9012"/>
                    <a:pt x="1" y="9123"/>
                    <a:pt x="78" y="9174"/>
                  </a:cubicBezTo>
                  <a:cubicBezTo>
                    <a:pt x="2219" y="11133"/>
                    <a:pt x="5005" y="12179"/>
                    <a:pt x="7856" y="12179"/>
                  </a:cubicBezTo>
                  <a:cubicBezTo>
                    <a:pt x="8592" y="12179"/>
                    <a:pt x="9332" y="12109"/>
                    <a:pt x="10067" y="11967"/>
                  </a:cubicBezTo>
                  <a:cubicBezTo>
                    <a:pt x="11743" y="11573"/>
                    <a:pt x="13255" y="10751"/>
                    <a:pt x="14470" y="9569"/>
                  </a:cubicBezTo>
                  <a:cubicBezTo>
                    <a:pt x="15653" y="8418"/>
                    <a:pt x="16508" y="6973"/>
                    <a:pt x="16935" y="5428"/>
                  </a:cubicBezTo>
                  <a:cubicBezTo>
                    <a:pt x="17494" y="3654"/>
                    <a:pt x="17395" y="1781"/>
                    <a:pt x="16738" y="72"/>
                  </a:cubicBezTo>
                  <a:cubicBezTo>
                    <a:pt x="16725" y="22"/>
                    <a:pt x="16689" y="0"/>
                    <a:pt x="1665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42"/>
            <p:cNvSpPr/>
            <p:nvPr/>
          </p:nvSpPr>
          <p:spPr>
            <a:xfrm rot="10800000">
              <a:off x="7108925" y="4476338"/>
              <a:ext cx="924425" cy="492325"/>
            </a:xfrm>
            <a:custGeom>
              <a:rect b="b" l="l" r="r" t="t"/>
              <a:pathLst>
                <a:path extrusionOk="0" h="19693" w="36977">
                  <a:moveTo>
                    <a:pt x="42" y="17677"/>
                  </a:moveTo>
                  <a:lnTo>
                    <a:pt x="75" y="17710"/>
                  </a:lnTo>
                  <a:cubicBezTo>
                    <a:pt x="73" y="17708"/>
                    <a:pt x="71" y="17706"/>
                    <a:pt x="69" y="17704"/>
                  </a:cubicBezTo>
                  <a:lnTo>
                    <a:pt x="69" y="17704"/>
                  </a:lnTo>
                  <a:cubicBezTo>
                    <a:pt x="60" y="17695"/>
                    <a:pt x="51" y="17686"/>
                    <a:pt x="42" y="17677"/>
                  </a:cubicBezTo>
                  <a:close/>
                  <a:moveTo>
                    <a:pt x="35295" y="0"/>
                  </a:moveTo>
                  <a:cubicBezTo>
                    <a:pt x="35208" y="0"/>
                    <a:pt x="35125" y="111"/>
                    <a:pt x="35202" y="163"/>
                  </a:cubicBezTo>
                  <a:cubicBezTo>
                    <a:pt x="36484" y="1181"/>
                    <a:pt x="36746" y="3021"/>
                    <a:pt x="36221" y="4467"/>
                  </a:cubicBezTo>
                  <a:cubicBezTo>
                    <a:pt x="35662" y="6209"/>
                    <a:pt x="34151" y="7457"/>
                    <a:pt x="32639" y="8410"/>
                  </a:cubicBezTo>
                  <a:cubicBezTo>
                    <a:pt x="29419" y="10448"/>
                    <a:pt x="25705" y="11696"/>
                    <a:pt x="21894" y="11992"/>
                  </a:cubicBezTo>
                  <a:cubicBezTo>
                    <a:pt x="21360" y="12025"/>
                    <a:pt x="20828" y="12041"/>
                    <a:pt x="20298" y="12041"/>
                  </a:cubicBezTo>
                  <a:cubicBezTo>
                    <a:pt x="18675" y="12041"/>
                    <a:pt x="17071" y="11887"/>
                    <a:pt x="15486" y="11565"/>
                  </a:cubicBezTo>
                  <a:cubicBezTo>
                    <a:pt x="15387" y="11565"/>
                    <a:pt x="15322" y="11598"/>
                    <a:pt x="15354" y="11696"/>
                  </a:cubicBezTo>
                  <a:cubicBezTo>
                    <a:pt x="16176" y="14095"/>
                    <a:pt x="14796" y="16658"/>
                    <a:pt x="12824" y="18071"/>
                  </a:cubicBezTo>
                  <a:cubicBezTo>
                    <a:pt x="11376" y="19114"/>
                    <a:pt x="9645" y="19499"/>
                    <a:pt x="7890" y="19499"/>
                  </a:cubicBezTo>
                  <a:cubicBezTo>
                    <a:pt x="6657" y="19499"/>
                    <a:pt x="5413" y="19309"/>
                    <a:pt x="4248" y="19024"/>
                  </a:cubicBezTo>
                  <a:cubicBezTo>
                    <a:pt x="3426" y="18827"/>
                    <a:pt x="2670" y="18564"/>
                    <a:pt x="1849" y="18334"/>
                  </a:cubicBezTo>
                  <a:cubicBezTo>
                    <a:pt x="1553" y="18269"/>
                    <a:pt x="1290" y="18203"/>
                    <a:pt x="1027" y="18104"/>
                  </a:cubicBezTo>
                  <a:cubicBezTo>
                    <a:pt x="732" y="17973"/>
                    <a:pt x="436" y="17776"/>
                    <a:pt x="206" y="17546"/>
                  </a:cubicBezTo>
                  <a:cubicBezTo>
                    <a:pt x="185" y="17524"/>
                    <a:pt x="162" y="17515"/>
                    <a:pt x="140" y="17515"/>
                  </a:cubicBezTo>
                  <a:cubicBezTo>
                    <a:pt x="63" y="17515"/>
                    <a:pt x="1" y="17627"/>
                    <a:pt x="69" y="17704"/>
                  </a:cubicBezTo>
                  <a:lnTo>
                    <a:pt x="69" y="17704"/>
                  </a:lnTo>
                  <a:cubicBezTo>
                    <a:pt x="459" y="18083"/>
                    <a:pt x="942" y="18337"/>
                    <a:pt x="1487" y="18466"/>
                  </a:cubicBezTo>
                  <a:cubicBezTo>
                    <a:pt x="2210" y="18630"/>
                    <a:pt x="2933" y="18893"/>
                    <a:pt x="3656" y="19090"/>
                  </a:cubicBezTo>
                  <a:cubicBezTo>
                    <a:pt x="5055" y="19469"/>
                    <a:pt x="6479" y="19693"/>
                    <a:pt x="7930" y="19693"/>
                  </a:cubicBezTo>
                  <a:cubicBezTo>
                    <a:pt x="8115" y="19693"/>
                    <a:pt x="8301" y="19689"/>
                    <a:pt x="8487" y="19682"/>
                  </a:cubicBezTo>
                  <a:cubicBezTo>
                    <a:pt x="9965" y="19649"/>
                    <a:pt x="11411" y="19221"/>
                    <a:pt x="12660" y="18466"/>
                  </a:cubicBezTo>
                  <a:cubicBezTo>
                    <a:pt x="13744" y="17743"/>
                    <a:pt x="14599" y="16790"/>
                    <a:pt x="15190" y="15673"/>
                  </a:cubicBezTo>
                  <a:cubicBezTo>
                    <a:pt x="15820" y="14475"/>
                    <a:pt x="15967" y="13097"/>
                    <a:pt x="15602" y="11798"/>
                  </a:cubicBezTo>
                  <a:lnTo>
                    <a:pt x="15602" y="11798"/>
                  </a:lnTo>
                  <a:cubicBezTo>
                    <a:pt x="17107" y="12090"/>
                    <a:pt x="18631" y="12235"/>
                    <a:pt x="20153" y="12235"/>
                  </a:cubicBezTo>
                  <a:cubicBezTo>
                    <a:pt x="22527" y="12235"/>
                    <a:pt x="24897" y="11880"/>
                    <a:pt x="27184" y="11171"/>
                  </a:cubicBezTo>
                  <a:cubicBezTo>
                    <a:pt x="29090" y="10579"/>
                    <a:pt x="30897" y="9725"/>
                    <a:pt x="32573" y="8706"/>
                  </a:cubicBezTo>
                  <a:cubicBezTo>
                    <a:pt x="34085" y="7753"/>
                    <a:pt x="35596" y="6537"/>
                    <a:pt x="36319" y="4862"/>
                  </a:cubicBezTo>
                  <a:cubicBezTo>
                    <a:pt x="36976" y="3284"/>
                    <a:pt x="36779" y="1181"/>
                    <a:pt x="35366" y="31"/>
                  </a:cubicBezTo>
                  <a:cubicBezTo>
                    <a:pt x="35345" y="9"/>
                    <a:pt x="35320" y="0"/>
                    <a:pt x="3529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42"/>
            <p:cNvSpPr/>
            <p:nvPr/>
          </p:nvSpPr>
          <p:spPr>
            <a:xfrm rot="10800000">
              <a:off x="7751700" y="4667013"/>
              <a:ext cx="534075" cy="159525"/>
            </a:xfrm>
            <a:custGeom>
              <a:rect b="b" l="l" r="r" t="t"/>
              <a:pathLst>
                <a:path extrusionOk="0" h="6381" w="21363">
                  <a:moveTo>
                    <a:pt x="21213" y="1"/>
                  </a:moveTo>
                  <a:cubicBezTo>
                    <a:pt x="21191" y="1"/>
                    <a:pt x="21168" y="10"/>
                    <a:pt x="21147" y="31"/>
                  </a:cubicBezTo>
                  <a:cubicBezTo>
                    <a:pt x="19339" y="2364"/>
                    <a:pt x="16941" y="4138"/>
                    <a:pt x="14180" y="5190"/>
                  </a:cubicBezTo>
                  <a:cubicBezTo>
                    <a:pt x="12393" y="5853"/>
                    <a:pt x="10520" y="6184"/>
                    <a:pt x="8644" y="6184"/>
                  </a:cubicBezTo>
                  <a:cubicBezTo>
                    <a:pt x="7449" y="6184"/>
                    <a:pt x="6254" y="6050"/>
                    <a:pt x="5078" y="5781"/>
                  </a:cubicBezTo>
                  <a:cubicBezTo>
                    <a:pt x="3337" y="5354"/>
                    <a:pt x="1694" y="4664"/>
                    <a:pt x="182" y="3711"/>
                  </a:cubicBezTo>
                  <a:cubicBezTo>
                    <a:pt x="166" y="3701"/>
                    <a:pt x="150" y="3696"/>
                    <a:pt x="135" y="3696"/>
                  </a:cubicBezTo>
                  <a:cubicBezTo>
                    <a:pt x="57" y="3696"/>
                    <a:pt x="1" y="3820"/>
                    <a:pt x="83" y="3876"/>
                  </a:cubicBezTo>
                  <a:cubicBezTo>
                    <a:pt x="2643" y="5498"/>
                    <a:pt x="5617" y="6380"/>
                    <a:pt x="8668" y="6380"/>
                  </a:cubicBezTo>
                  <a:cubicBezTo>
                    <a:pt x="8830" y="6380"/>
                    <a:pt x="8991" y="6378"/>
                    <a:pt x="9153" y="6373"/>
                  </a:cubicBezTo>
                  <a:cubicBezTo>
                    <a:pt x="12209" y="6307"/>
                    <a:pt x="15166" y="5321"/>
                    <a:pt x="17664" y="3613"/>
                  </a:cubicBezTo>
                  <a:cubicBezTo>
                    <a:pt x="19044" y="2660"/>
                    <a:pt x="20292" y="1510"/>
                    <a:pt x="21311" y="195"/>
                  </a:cubicBezTo>
                  <a:cubicBezTo>
                    <a:pt x="21363" y="118"/>
                    <a:pt x="21293" y="1"/>
                    <a:pt x="212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42"/>
            <p:cNvSpPr/>
            <p:nvPr/>
          </p:nvSpPr>
          <p:spPr>
            <a:xfrm rot="10800000">
              <a:off x="7483900" y="4712788"/>
              <a:ext cx="341950" cy="180800"/>
            </a:xfrm>
            <a:custGeom>
              <a:rect b="b" l="l" r="r" t="t"/>
              <a:pathLst>
                <a:path extrusionOk="0" h="7232" w="13678">
                  <a:moveTo>
                    <a:pt x="13567" y="0"/>
                  </a:moveTo>
                  <a:cubicBezTo>
                    <a:pt x="13523" y="0"/>
                    <a:pt x="13477" y="26"/>
                    <a:pt x="13462" y="84"/>
                  </a:cubicBezTo>
                  <a:cubicBezTo>
                    <a:pt x="13002" y="2154"/>
                    <a:pt x="11786" y="3994"/>
                    <a:pt x="10110" y="5276"/>
                  </a:cubicBezTo>
                  <a:cubicBezTo>
                    <a:pt x="8551" y="6431"/>
                    <a:pt x="6662" y="7053"/>
                    <a:pt x="4710" y="7053"/>
                  </a:cubicBezTo>
                  <a:cubicBezTo>
                    <a:pt x="4441" y="7053"/>
                    <a:pt x="4171" y="7041"/>
                    <a:pt x="3900" y="7018"/>
                  </a:cubicBezTo>
                  <a:cubicBezTo>
                    <a:pt x="2586" y="6886"/>
                    <a:pt x="1337" y="6459"/>
                    <a:pt x="187" y="5769"/>
                  </a:cubicBezTo>
                  <a:cubicBezTo>
                    <a:pt x="176" y="5765"/>
                    <a:pt x="166" y="5764"/>
                    <a:pt x="155" y="5764"/>
                  </a:cubicBezTo>
                  <a:cubicBezTo>
                    <a:pt x="69" y="5764"/>
                    <a:pt x="0" y="5878"/>
                    <a:pt x="88" y="5966"/>
                  </a:cubicBezTo>
                  <a:cubicBezTo>
                    <a:pt x="1534" y="6806"/>
                    <a:pt x="3163" y="7232"/>
                    <a:pt x="4821" y="7232"/>
                  </a:cubicBezTo>
                  <a:cubicBezTo>
                    <a:pt x="5498" y="7232"/>
                    <a:pt x="6181" y="7161"/>
                    <a:pt x="6857" y="7018"/>
                  </a:cubicBezTo>
                  <a:cubicBezTo>
                    <a:pt x="8993" y="6492"/>
                    <a:pt x="10866" y="5243"/>
                    <a:pt x="12148" y="3436"/>
                  </a:cubicBezTo>
                  <a:cubicBezTo>
                    <a:pt x="12871" y="2450"/>
                    <a:pt x="13397" y="1333"/>
                    <a:pt x="13659" y="117"/>
                  </a:cubicBezTo>
                  <a:cubicBezTo>
                    <a:pt x="13678" y="43"/>
                    <a:pt x="13624" y="0"/>
                    <a:pt x="1356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42"/>
            <p:cNvSpPr/>
            <p:nvPr/>
          </p:nvSpPr>
          <p:spPr>
            <a:xfrm rot="10800000">
              <a:off x="8544925" y="4639163"/>
              <a:ext cx="446675" cy="288625"/>
            </a:xfrm>
            <a:custGeom>
              <a:rect b="b" l="l" r="r" t="t"/>
              <a:pathLst>
                <a:path extrusionOk="0" h="11545" w="17867">
                  <a:moveTo>
                    <a:pt x="17748" y="0"/>
                  </a:moveTo>
                  <a:cubicBezTo>
                    <a:pt x="17714" y="0"/>
                    <a:pt x="17682" y="22"/>
                    <a:pt x="17670" y="72"/>
                  </a:cubicBezTo>
                  <a:cubicBezTo>
                    <a:pt x="17210" y="2964"/>
                    <a:pt x="15830" y="5625"/>
                    <a:pt x="13727" y="7663"/>
                  </a:cubicBezTo>
                  <a:cubicBezTo>
                    <a:pt x="11459" y="9799"/>
                    <a:pt x="8535" y="11080"/>
                    <a:pt x="5446" y="11310"/>
                  </a:cubicBezTo>
                  <a:cubicBezTo>
                    <a:pt x="5117" y="11334"/>
                    <a:pt x="4790" y="11346"/>
                    <a:pt x="4463" y="11346"/>
                  </a:cubicBezTo>
                  <a:cubicBezTo>
                    <a:pt x="2995" y="11346"/>
                    <a:pt x="1553" y="11104"/>
                    <a:pt x="155" y="10620"/>
                  </a:cubicBezTo>
                  <a:cubicBezTo>
                    <a:pt x="148" y="10618"/>
                    <a:pt x="140" y="10616"/>
                    <a:pt x="133" y="10616"/>
                  </a:cubicBezTo>
                  <a:cubicBezTo>
                    <a:pt x="48" y="10616"/>
                    <a:pt x="1" y="10787"/>
                    <a:pt x="122" y="10817"/>
                  </a:cubicBezTo>
                  <a:cubicBezTo>
                    <a:pt x="1538" y="11304"/>
                    <a:pt x="3010" y="11545"/>
                    <a:pt x="4483" y="11545"/>
                  </a:cubicBezTo>
                  <a:cubicBezTo>
                    <a:pt x="6190" y="11545"/>
                    <a:pt x="7898" y="11222"/>
                    <a:pt x="9520" y="10587"/>
                  </a:cubicBezTo>
                  <a:cubicBezTo>
                    <a:pt x="12346" y="9470"/>
                    <a:pt x="14679" y="7400"/>
                    <a:pt x="16191" y="4804"/>
                  </a:cubicBezTo>
                  <a:cubicBezTo>
                    <a:pt x="17045" y="3358"/>
                    <a:pt x="17604" y="1781"/>
                    <a:pt x="17867" y="138"/>
                  </a:cubicBezTo>
                  <a:cubicBezTo>
                    <a:pt x="17867" y="56"/>
                    <a:pt x="17804" y="0"/>
                    <a:pt x="1774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42"/>
            <p:cNvSpPr/>
            <p:nvPr/>
          </p:nvSpPr>
          <p:spPr>
            <a:xfrm rot="10800000">
              <a:off x="8525200" y="4782838"/>
              <a:ext cx="61975" cy="130625"/>
            </a:xfrm>
            <a:custGeom>
              <a:rect b="b" l="l" r="r" t="t"/>
              <a:pathLst>
                <a:path extrusionOk="0" h="5225" w="2479">
                  <a:moveTo>
                    <a:pt x="2363" y="0"/>
                  </a:moveTo>
                  <a:cubicBezTo>
                    <a:pt x="2328" y="0"/>
                    <a:pt x="2294" y="19"/>
                    <a:pt x="2281" y="58"/>
                  </a:cubicBezTo>
                  <a:cubicBezTo>
                    <a:pt x="1821" y="1832"/>
                    <a:pt x="1066" y="3541"/>
                    <a:pt x="47" y="5085"/>
                  </a:cubicBezTo>
                  <a:cubicBezTo>
                    <a:pt x="0" y="5155"/>
                    <a:pt x="69" y="5225"/>
                    <a:pt x="148" y="5225"/>
                  </a:cubicBezTo>
                  <a:cubicBezTo>
                    <a:pt x="181" y="5225"/>
                    <a:pt x="215" y="5213"/>
                    <a:pt x="244" y="5184"/>
                  </a:cubicBezTo>
                  <a:cubicBezTo>
                    <a:pt x="1263" y="3639"/>
                    <a:pt x="2018" y="1931"/>
                    <a:pt x="2479" y="123"/>
                  </a:cubicBezTo>
                  <a:cubicBezTo>
                    <a:pt x="2479" y="44"/>
                    <a:pt x="2418" y="0"/>
                    <a:pt x="23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42"/>
            <p:cNvSpPr/>
            <p:nvPr/>
          </p:nvSpPr>
          <p:spPr>
            <a:xfrm rot="10800000">
              <a:off x="8518475" y="4778163"/>
              <a:ext cx="46650" cy="79025"/>
            </a:xfrm>
            <a:custGeom>
              <a:rect b="b" l="l" r="r" t="t"/>
              <a:pathLst>
                <a:path extrusionOk="0" h="3161" w="1866">
                  <a:moveTo>
                    <a:pt x="1732" y="0"/>
                  </a:moveTo>
                  <a:cubicBezTo>
                    <a:pt x="1687" y="0"/>
                    <a:pt x="1643" y="21"/>
                    <a:pt x="1629" y="74"/>
                  </a:cubicBezTo>
                  <a:cubicBezTo>
                    <a:pt x="1268" y="1125"/>
                    <a:pt x="742" y="2111"/>
                    <a:pt x="52" y="2966"/>
                  </a:cubicBezTo>
                  <a:cubicBezTo>
                    <a:pt x="1" y="3043"/>
                    <a:pt x="70" y="3160"/>
                    <a:pt x="150" y="3160"/>
                  </a:cubicBezTo>
                  <a:cubicBezTo>
                    <a:pt x="172" y="3160"/>
                    <a:pt x="195" y="3151"/>
                    <a:pt x="216" y="3130"/>
                  </a:cubicBezTo>
                  <a:lnTo>
                    <a:pt x="184" y="3130"/>
                  </a:lnTo>
                  <a:cubicBezTo>
                    <a:pt x="906" y="2210"/>
                    <a:pt x="1465" y="1191"/>
                    <a:pt x="1827" y="107"/>
                  </a:cubicBezTo>
                  <a:cubicBezTo>
                    <a:pt x="1866" y="48"/>
                    <a:pt x="1799" y="0"/>
                    <a:pt x="17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42"/>
            <p:cNvSpPr/>
            <p:nvPr/>
          </p:nvSpPr>
          <p:spPr>
            <a:xfrm rot="10800000">
              <a:off x="8519925" y="4777363"/>
              <a:ext cx="29400" cy="50250"/>
            </a:xfrm>
            <a:custGeom>
              <a:rect b="b" l="l" r="r" t="t"/>
              <a:pathLst>
                <a:path extrusionOk="0" h="2010" w="1176">
                  <a:moveTo>
                    <a:pt x="1039" y="0"/>
                  </a:moveTo>
                  <a:cubicBezTo>
                    <a:pt x="1011" y="0"/>
                    <a:pt x="984" y="12"/>
                    <a:pt x="965" y="41"/>
                  </a:cubicBezTo>
                  <a:lnTo>
                    <a:pt x="44" y="1848"/>
                  </a:lnTo>
                  <a:cubicBezTo>
                    <a:pt x="1" y="1936"/>
                    <a:pt x="74" y="2009"/>
                    <a:pt x="147" y="2009"/>
                  </a:cubicBezTo>
                  <a:cubicBezTo>
                    <a:pt x="183" y="2009"/>
                    <a:pt x="220" y="1991"/>
                    <a:pt x="242" y="1947"/>
                  </a:cubicBezTo>
                  <a:cubicBezTo>
                    <a:pt x="537" y="1355"/>
                    <a:pt x="833" y="764"/>
                    <a:pt x="1129" y="140"/>
                  </a:cubicBezTo>
                  <a:cubicBezTo>
                    <a:pt x="1175" y="70"/>
                    <a:pt x="1107" y="0"/>
                    <a:pt x="103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42"/>
            <p:cNvSpPr/>
            <p:nvPr/>
          </p:nvSpPr>
          <p:spPr>
            <a:xfrm rot="10800000">
              <a:off x="8116900" y="4649138"/>
              <a:ext cx="191875" cy="64475"/>
            </a:xfrm>
            <a:custGeom>
              <a:rect b="b" l="l" r="r" t="t"/>
              <a:pathLst>
                <a:path extrusionOk="0" h="2579" w="7675">
                  <a:moveTo>
                    <a:pt x="154" y="1"/>
                  </a:moveTo>
                  <a:cubicBezTo>
                    <a:pt x="57" y="1"/>
                    <a:pt x="1" y="125"/>
                    <a:pt x="83" y="180"/>
                  </a:cubicBezTo>
                  <a:cubicBezTo>
                    <a:pt x="2318" y="1659"/>
                    <a:pt x="4881" y="2480"/>
                    <a:pt x="7543" y="2579"/>
                  </a:cubicBezTo>
                  <a:cubicBezTo>
                    <a:pt x="7674" y="2579"/>
                    <a:pt x="7674" y="2382"/>
                    <a:pt x="7543" y="2349"/>
                  </a:cubicBezTo>
                  <a:cubicBezTo>
                    <a:pt x="4914" y="2283"/>
                    <a:pt x="2384" y="1462"/>
                    <a:pt x="215" y="16"/>
                  </a:cubicBezTo>
                  <a:cubicBezTo>
                    <a:pt x="194" y="5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42"/>
            <p:cNvSpPr/>
            <p:nvPr/>
          </p:nvSpPr>
          <p:spPr>
            <a:xfrm rot="10800000">
              <a:off x="8168925" y="4631788"/>
              <a:ext cx="110275" cy="37475"/>
            </a:xfrm>
            <a:custGeom>
              <a:rect b="b" l="l" r="r" t="t"/>
              <a:pathLst>
                <a:path extrusionOk="0" h="1499" w="4411">
                  <a:moveTo>
                    <a:pt x="154" y="1"/>
                  </a:moveTo>
                  <a:cubicBezTo>
                    <a:pt x="57" y="1"/>
                    <a:pt x="1" y="125"/>
                    <a:pt x="83" y="181"/>
                  </a:cubicBezTo>
                  <a:cubicBezTo>
                    <a:pt x="1398" y="805"/>
                    <a:pt x="2811" y="1232"/>
                    <a:pt x="4224" y="1495"/>
                  </a:cubicBezTo>
                  <a:cubicBezTo>
                    <a:pt x="4234" y="1497"/>
                    <a:pt x="4243" y="1499"/>
                    <a:pt x="4253" y="1499"/>
                  </a:cubicBezTo>
                  <a:cubicBezTo>
                    <a:pt x="4364" y="1499"/>
                    <a:pt x="4411" y="1328"/>
                    <a:pt x="4289" y="1298"/>
                  </a:cubicBezTo>
                  <a:cubicBezTo>
                    <a:pt x="2876" y="1068"/>
                    <a:pt x="1496" y="608"/>
                    <a:pt x="215" y="16"/>
                  </a:cubicBezTo>
                  <a:cubicBezTo>
                    <a:pt x="194" y="6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42"/>
            <p:cNvSpPr/>
            <p:nvPr/>
          </p:nvSpPr>
          <p:spPr>
            <a:xfrm rot="10800000">
              <a:off x="8187550" y="4618738"/>
              <a:ext cx="53175" cy="15725"/>
            </a:xfrm>
            <a:custGeom>
              <a:rect b="b" l="l" r="r" t="t"/>
              <a:pathLst>
                <a:path extrusionOk="0" h="629" w="2127">
                  <a:moveTo>
                    <a:pt x="158" y="1"/>
                  </a:moveTo>
                  <a:cubicBezTo>
                    <a:pt x="47" y="1"/>
                    <a:pt x="0" y="171"/>
                    <a:pt x="122" y="202"/>
                  </a:cubicBezTo>
                  <a:lnTo>
                    <a:pt x="122" y="234"/>
                  </a:lnTo>
                  <a:cubicBezTo>
                    <a:pt x="746" y="432"/>
                    <a:pt x="1370" y="563"/>
                    <a:pt x="1995" y="629"/>
                  </a:cubicBezTo>
                  <a:cubicBezTo>
                    <a:pt x="2126" y="629"/>
                    <a:pt x="2126" y="432"/>
                    <a:pt x="1995" y="432"/>
                  </a:cubicBezTo>
                  <a:cubicBezTo>
                    <a:pt x="1370" y="366"/>
                    <a:pt x="779" y="202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42"/>
            <p:cNvSpPr/>
            <p:nvPr/>
          </p:nvSpPr>
          <p:spPr>
            <a:xfrm rot="10800000">
              <a:off x="7932075" y="4513588"/>
              <a:ext cx="101350" cy="33250"/>
            </a:xfrm>
            <a:custGeom>
              <a:rect b="b" l="l" r="r" t="t"/>
              <a:pathLst>
                <a:path extrusionOk="0" h="1330" w="4054">
                  <a:moveTo>
                    <a:pt x="149" y="0"/>
                  </a:moveTo>
                  <a:cubicBezTo>
                    <a:pt x="52" y="0"/>
                    <a:pt x="0" y="125"/>
                    <a:pt x="110" y="180"/>
                  </a:cubicBezTo>
                  <a:cubicBezTo>
                    <a:pt x="1260" y="870"/>
                    <a:pt x="2575" y="1264"/>
                    <a:pt x="3922" y="1330"/>
                  </a:cubicBezTo>
                  <a:cubicBezTo>
                    <a:pt x="4054" y="1330"/>
                    <a:pt x="4054" y="1133"/>
                    <a:pt x="3922" y="1133"/>
                  </a:cubicBezTo>
                  <a:cubicBezTo>
                    <a:pt x="2608" y="1034"/>
                    <a:pt x="1326" y="673"/>
                    <a:pt x="209" y="15"/>
                  </a:cubicBezTo>
                  <a:cubicBezTo>
                    <a:pt x="188" y="5"/>
                    <a:pt x="167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42"/>
            <p:cNvSpPr/>
            <p:nvPr/>
          </p:nvSpPr>
          <p:spPr>
            <a:xfrm rot="10800000">
              <a:off x="7845825" y="4503113"/>
              <a:ext cx="56700" cy="10500"/>
            </a:xfrm>
            <a:custGeom>
              <a:rect b="b" l="l" r="r" t="t"/>
              <a:pathLst>
                <a:path extrusionOk="0" h="420" w="2268">
                  <a:moveTo>
                    <a:pt x="2104" y="1"/>
                  </a:moveTo>
                  <a:cubicBezTo>
                    <a:pt x="1645" y="138"/>
                    <a:pt x="1187" y="196"/>
                    <a:pt x="729" y="196"/>
                  </a:cubicBezTo>
                  <a:cubicBezTo>
                    <a:pt x="530" y="196"/>
                    <a:pt x="331" y="185"/>
                    <a:pt x="132" y="165"/>
                  </a:cubicBezTo>
                  <a:cubicBezTo>
                    <a:pt x="1" y="165"/>
                    <a:pt x="1" y="362"/>
                    <a:pt x="132" y="395"/>
                  </a:cubicBezTo>
                  <a:cubicBezTo>
                    <a:pt x="305" y="412"/>
                    <a:pt x="477" y="420"/>
                    <a:pt x="649" y="420"/>
                  </a:cubicBezTo>
                  <a:cubicBezTo>
                    <a:pt x="1165" y="420"/>
                    <a:pt x="1676" y="346"/>
                    <a:pt x="2169" y="198"/>
                  </a:cubicBezTo>
                  <a:cubicBezTo>
                    <a:pt x="2268" y="165"/>
                    <a:pt x="2235" y="1"/>
                    <a:pt x="210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42"/>
            <p:cNvSpPr/>
            <p:nvPr/>
          </p:nvSpPr>
          <p:spPr>
            <a:xfrm rot="10800000">
              <a:off x="7660975" y="4575288"/>
              <a:ext cx="20025" cy="83875"/>
            </a:xfrm>
            <a:custGeom>
              <a:rect b="b" l="l" r="r" t="t"/>
              <a:pathLst>
                <a:path extrusionOk="0" h="3355" w="801">
                  <a:moveTo>
                    <a:pt x="557" y="1"/>
                  </a:moveTo>
                  <a:cubicBezTo>
                    <a:pt x="502" y="1"/>
                    <a:pt x="439" y="57"/>
                    <a:pt x="439" y="138"/>
                  </a:cubicBezTo>
                  <a:cubicBezTo>
                    <a:pt x="603" y="1157"/>
                    <a:pt x="472" y="2241"/>
                    <a:pt x="45" y="3194"/>
                  </a:cubicBezTo>
                  <a:cubicBezTo>
                    <a:pt x="1" y="3282"/>
                    <a:pt x="59" y="3355"/>
                    <a:pt x="123" y="3355"/>
                  </a:cubicBezTo>
                  <a:cubicBezTo>
                    <a:pt x="154" y="3355"/>
                    <a:pt x="187" y="3336"/>
                    <a:pt x="209" y="3293"/>
                  </a:cubicBezTo>
                  <a:cubicBezTo>
                    <a:pt x="669" y="2274"/>
                    <a:pt x="800" y="1157"/>
                    <a:pt x="636" y="72"/>
                  </a:cubicBezTo>
                  <a:cubicBezTo>
                    <a:pt x="624" y="22"/>
                    <a:pt x="592" y="1"/>
                    <a:pt x="55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42"/>
            <p:cNvSpPr/>
            <p:nvPr/>
          </p:nvSpPr>
          <p:spPr>
            <a:xfrm rot="10800000">
              <a:off x="7679875" y="4617288"/>
              <a:ext cx="12850" cy="60250"/>
            </a:xfrm>
            <a:custGeom>
              <a:rect b="b" l="l" r="r" t="t"/>
              <a:pathLst>
                <a:path extrusionOk="0" h="2410" w="514">
                  <a:moveTo>
                    <a:pt x="113" y="1"/>
                  </a:moveTo>
                  <a:cubicBezTo>
                    <a:pt x="56" y="1"/>
                    <a:pt x="2" y="43"/>
                    <a:pt x="21" y="117"/>
                  </a:cubicBezTo>
                  <a:cubicBezTo>
                    <a:pt x="284" y="807"/>
                    <a:pt x="284" y="1596"/>
                    <a:pt x="21" y="2286"/>
                  </a:cubicBezTo>
                  <a:cubicBezTo>
                    <a:pt x="1" y="2366"/>
                    <a:pt x="65" y="2409"/>
                    <a:pt x="127" y="2409"/>
                  </a:cubicBezTo>
                  <a:cubicBezTo>
                    <a:pt x="166" y="2409"/>
                    <a:pt x="205" y="2391"/>
                    <a:pt x="218" y="2352"/>
                  </a:cubicBezTo>
                  <a:cubicBezTo>
                    <a:pt x="514" y="1596"/>
                    <a:pt x="514" y="807"/>
                    <a:pt x="218" y="84"/>
                  </a:cubicBezTo>
                  <a:cubicBezTo>
                    <a:pt x="204" y="27"/>
                    <a:pt x="158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42"/>
            <p:cNvSpPr/>
            <p:nvPr/>
          </p:nvSpPr>
          <p:spPr>
            <a:xfrm rot="10800000">
              <a:off x="7739025" y="4748263"/>
              <a:ext cx="75325" cy="20950"/>
            </a:xfrm>
            <a:custGeom>
              <a:rect b="b" l="l" r="r" t="t"/>
              <a:pathLst>
                <a:path extrusionOk="0" h="838" w="3013">
                  <a:moveTo>
                    <a:pt x="147" y="0"/>
                  </a:moveTo>
                  <a:cubicBezTo>
                    <a:pt x="43" y="0"/>
                    <a:pt x="0" y="111"/>
                    <a:pt x="88" y="170"/>
                  </a:cubicBezTo>
                  <a:cubicBezTo>
                    <a:pt x="818" y="607"/>
                    <a:pt x="1677" y="838"/>
                    <a:pt x="2551" y="838"/>
                  </a:cubicBezTo>
                  <a:cubicBezTo>
                    <a:pt x="2661" y="838"/>
                    <a:pt x="2771" y="834"/>
                    <a:pt x="2881" y="827"/>
                  </a:cubicBezTo>
                  <a:cubicBezTo>
                    <a:pt x="3004" y="827"/>
                    <a:pt x="3012" y="626"/>
                    <a:pt x="2906" y="626"/>
                  </a:cubicBezTo>
                  <a:cubicBezTo>
                    <a:pt x="2898" y="626"/>
                    <a:pt x="2890" y="627"/>
                    <a:pt x="2881" y="630"/>
                  </a:cubicBezTo>
                  <a:cubicBezTo>
                    <a:pt x="2774" y="637"/>
                    <a:pt x="2667" y="641"/>
                    <a:pt x="2561" y="641"/>
                  </a:cubicBezTo>
                  <a:cubicBezTo>
                    <a:pt x="1723" y="641"/>
                    <a:pt x="916" y="414"/>
                    <a:pt x="187" y="5"/>
                  </a:cubicBezTo>
                  <a:cubicBezTo>
                    <a:pt x="173" y="2"/>
                    <a:pt x="159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42"/>
            <p:cNvSpPr/>
            <p:nvPr/>
          </p:nvSpPr>
          <p:spPr>
            <a:xfrm rot="10800000">
              <a:off x="7762025" y="4772363"/>
              <a:ext cx="20550" cy="7725"/>
            </a:xfrm>
            <a:custGeom>
              <a:rect b="b" l="l" r="r" t="t"/>
              <a:pathLst>
                <a:path extrusionOk="0" h="309" w="822">
                  <a:moveTo>
                    <a:pt x="85" y="0"/>
                  </a:moveTo>
                  <a:cubicBezTo>
                    <a:pt x="48" y="0"/>
                    <a:pt x="24" y="31"/>
                    <a:pt x="0" y="79"/>
                  </a:cubicBezTo>
                  <a:cubicBezTo>
                    <a:pt x="0" y="112"/>
                    <a:pt x="33" y="177"/>
                    <a:pt x="66" y="210"/>
                  </a:cubicBezTo>
                  <a:lnTo>
                    <a:pt x="690" y="309"/>
                  </a:lnTo>
                  <a:cubicBezTo>
                    <a:pt x="756" y="309"/>
                    <a:pt x="789" y="276"/>
                    <a:pt x="822" y="243"/>
                  </a:cubicBezTo>
                  <a:cubicBezTo>
                    <a:pt x="822" y="177"/>
                    <a:pt x="789" y="112"/>
                    <a:pt x="756" y="112"/>
                  </a:cubicBezTo>
                  <a:lnTo>
                    <a:pt x="132" y="13"/>
                  </a:lnTo>
                  <a:cubicBezTo>
                    <a:pt x="114" y="4"/>
                    <a:pt x="99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42"/>
            <p:cNvSpPr/>
            <p:nvPr/>
          </p:nvSpPr>
          <p:spPr>
            <a:xfrm rot="10800000">
              <a:off x="7744775" y="4786613"/>
              <a:ext cx="23025" cy="5800"/>
            </a:xfrm>
            <a:custGeom>
              <a:rect b="b" l="l" r="r" t="t"/>
              <a:pathLst>
                <a:path extrusionOk="0" h="232" w="921">
                  <a:moveTo>
                    <a:pt x="86" y="0"/>
                  </a:moveTo>
                  <a:cubicBezTo>
                    <a:pt x="49" y="0"/>
                    <a:pt x="25" y="31"/>
                    <a:pt x="1" y="79"/>
                  </a:cubicBezTo>
                  <a:cubicBezTo>
                    <a:pt x="1" y="112"/>
                    <a:pt x="33" y="177"/>
                    <a:pt x="99" y="210"/>
                  </a:cubicBezTo>
                  <a:lnTo>
                    <a:pt x="99" y="177"/>
                  </a:lnTo>
                  <a:cubicBezTo>
                    <a:pt x="234" y="216"/>
                    <a:pt x="369" y="232"/>
                    <a:pt x="503" y="232"/>
                  </a:cubicBezTo>
                  <a:cubicBezTo>
                    <a:pt x="599" y="232"/>
                    <a:pt x="694" y="224"/>
                    <a:pt x="789" y="210"/>
                  </a:cubicBezTo>
                  <a:cubicBezTo>
                    <a:pt x="855" y="210"/>
                    <a:pt x="921" y="177"/>
                    <a:pt x="888" y="112"/>
                  </a:cubicBezTo>
                  <a:cubicBezTo>
                    <a:pt x="888" y="46"/>
                    <a:pt x="855" y="13"/>
                    <a:pt x="789" y="13"/>
                  </a:cubicBezTo>
                  <a:cubicBezTo>
                    <a:pt x="691" y="30"/>
                    <a:pt x="584" y="38"/>
                    <a:pt x="473" y="38"/>
                  </a:cubicBezTo>
                  <a:cubicBezTo>
                    <a:pt x="362" y="38"/>
                    <a:pt x="247" y="30"/>
                    <a:pt x="132" y="13"/>
                  </a:cubicBezTo>
                  <a:cubicBezTo>
                    <a:pt x="114" y="4"/>
                    <a:pt x="99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42"/>
            <p:cNvSpPr/>
            <p:nvPr/>
          </p:nvSpPr>
          <p:spPr>
            <a:xfrm rot="10800000">
              <a:off x="7806850" y="4741038"/>
              <a:ext cx="111100" cy="63825"/>
            </a:xfrm>
            <a:custGeom>
              <a:rect b="b" l="l" r="r" t="t"/>
              <a:pathLst>
                <a:path extrusionOk="0" h="2553" w="4444">
                  <a:moveTo>
                    <a:pt x="4272" y="1"/>
                  </a:moveTo>
                  <a:cubicBezTo>
                    <a:pt x="4248" y="1"/>
                    <a:pt x="4224" y="6"/>
                    <a:pt x="4199" y="18"/>
                  </a:cubicBezTo>
                  <a:cubicBezTo>
                    <a:pt x="2983" y="1037"/>
                    <a:pt x="1603" y="1826"/>
                    <a:pt x="92" y="2351"/>
                  </a:cubicBezTo>
                  <a:cubicBezTo>
                    <a:pt x="1" y="2382"/>
                    <a:pt x="22" y="2552"/>
                    <a:pt x="129" y="2552"/>
                  </a:cubicBezTo>
                  <a:cubicBezTo>
                    <a:pt x="138" y="2552"/>
                    <a:pt x="147" y="2551"/>
                    <a:pt x="158" y="2549"/>
                  </a:cubicBezTo>
                  <a:cubicBezTo>
                    <a:pt x="1702" y="1990"/>
                    <a:pt x="3115" y="1201"/>
                    <a:pt x="4364" y="183"/>
                  </a:cubicBezTo>
                  <a:cubicBezTo>
                    <a:pt x="4444" y="102"/>
                    <a:pt x="4372" y="1"/>
                    <a:pt x="42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42"/>
            <p:cNvSpPr/>
            <p:nvPr/>
          </p:nvSpPr>
          <p:spPr>
            <a:xfrm rot="10800000">
              <a:off x="7766725" y="4829863"/>
              <a:ext cx="40800" cy="35375"/>
            </a:xfrm>
            <a:custGeom>
              <a:rect b="b" l="l" r="r" t="t"/>
              <a:pathLst>
                <a:path extrusionOk="0" h="1415" w="1632">
                  <a:moveTo>
                    <a:pt x="1486" y="0"/>
                  </a:moveTo>
                  <a:cubicBezTo>
                    <a:pt x="1463" y="0"/>
                    <a:pt x="1441" y="10"/>
                    <a:pt x="1425" y="34"/>
                  </a:cubicBezTo>
                  <a:cubicBezTo>
                    <a:pt x="1228" y="264"/>
                    <a:pt x="998" y="495"/>
                    <a:pt x="801" y="692"/>
                  </a:cubicBezTo>
                  <a:cubicBezTo>
                    <a:pt x="702" y="790"/>
                    <a:pt x="604" y="922"/>
                    <a:pt x="505" y="1020"/>
                  </a:cubicBezTo>
                  <a:cubicBezTo>
                    <a:pt x="374" y="1119"/>
                    <a:pt x="407" y="1119"/>
                    <a:pt x="341" y="1152"/>
                  </a:cubicBezTo>
                  <a:cubicBezTo>
                    <a:pt x="275" y="1185"/>
                    <a:pt x="242" y="1217"/>
                    <a:pt x="209" y="1217"/>
                  </a:cubicBezTo>
                  <a:cubicBezTo>
                    <a:pt x="188" y="1207"/>
                    <a:pt x="168" y="1202"/>
                    <a:pt x="149" y="1202"/>
                  </a:cubicBezTo>
                  <a:cubicBezTo>
                    <a:pt x="52" y="1202"/>
                    <a:pt x="1" y="1327"/>
                    <a:pt x="111" y="1382"/>
                  </a:cubicBezTo>
                  <a:lnTo>
                    <a:pt x="78" y="1382"/>
                  </a:lnTo>
                  <a:cubicBezTo>
                    <a:pt x="133" y="1404"/>
                    <a:pt x="188" y="1415"/>
                    <a:pt x="240" y="1415"/>
                  </a:cubicBezTo>
                  <a:cubicBezTo>
                    <a:pt x="345" y="1415"/>
                    <a:pt x="440" y="1371"/>
                    <a:pt x="505" y="1283"/>
                  </a:cubicBezTo>
                  <a:cubicBezTo>
                    <a:pt x="637" y="1185"/>
                    <a:pt x="735" y="1053"/>
                    <a:pt x="867" y="922"/>
                  </a:cubicBezTo>
                  <a:cubicBezTo>
                    <a:pt x="1097" y="692"/>
                    <a:pt x="1327" y="429"/>
                    <a:pt x="1557" y="199"/>
                  </a:cubicBezTo>
                  <a:cubicBezTo>
                    <a:pt x="1631" y="99"/>
                    <a:pt x="1556" y="0"/>
                    <a:pt x="14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42"/>
            <p:cNvSpPr/>
            <p:nvPr/>
          </p:nvSpPr>
          <p:spPr>
            <a:xfrm rot="10800000">
              <a:off x="7465700" y="4693613"/>
              <a:ext cx="182750" cy="19725"/>
            </a:xfrm>
            <a:custGeom>
              <a:rect b="b" l="l" r="r" t="t"/>
              <a:pathLst>
                <a:path extrusionOk="0" h="789" w="7310">
                  <a:moveTo>
                    <a:pt x="130" y="0"/>
                  </a:moveTo>
                  <a:cubicBezTo>
                    <a:pt x="47" y="0"/>
                    <a:pt x="0" y="142"/>
                    <a:pt x="90" y="202"/>
                  </a:cubicBezTo>
                  <a:cubicBezTo>
                    <a:pt x="1487" y="595"/>
                    <a:pt x="2907" y="789"/>
                    <a:pt x="4330" y="789"/>
                  </a:cubicBezTo>
                  <a:cubicBezTo>
                    <a:pt x="5284" y="789"/>
                    <a:pt x="6238" y="702"/>
                    <a:pt x="7188" y="531"/>
                  </a:cubicBezTo>
                  <a:cubicBezTo>
                    <a:pt x="7309" y="500"/>
                    <a:pt x="7290" y="330"/>
                    <a:pt x="7183" y="330"/>
                  </a:cubicBezTo>
                  <a:cubicBezTo>
                    <a:pt x="7174" y="330"/>
                    <a:pt x="7165" y="331"/>
                    <a:pt x="7155" y="333"/>
                  </a:cubicBezTo>
                  <a:cubicBezTo>
                    <a:pt x="6242" y="501"/>
                    <a:pt x="5319" y="582"/>
                    <a:pt x="4397" y="582"/>
                  </a:cubicBezTo>
                  <a:cubicBezTo>
                    <a:pt x="2964" y="582"/>
                    <a:pt x="1536" y="385"/>
                    <a:pt x="156" y="5"/>
                  </a:cubicBezTo>
                  <a:cubicBezTo>
                    <a:pt x="147" y="2"/>
                    <a:pt x="138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42"/>
            <p:cNvSpPr/>
            <p:nvPr/>
          </p:nvSpPr>
          <p:spPr>
            <a:xfrm rot="10800000">
              <a:off x="7524625" y="4727463"/>
              <a:ext cx="98325" cy="9675"/>
            </a:xfrm>
            <a:custGeom>
              <a:rect b="b" l="l" r="r" t="t"/>
              <a:pathLst>
                <a:path extrusionOk="0" h="387" w="3933">
                  <a:moveTo>
                    <a:pt x="126" y="0"/>
                  </a:moveTo>
                  <a:cubicBezTo>
                    <a:pt x="19" y="0"/>
                    <a:pt x="0" y="171"/>
                    <a:pt x="121" y="201"/>
                  </a:cubicBezTo>
                  <a:lnTo>
                    <a:pt x="89" y="201"/>
                  </a:lnTo>
                  <a:cubicBezTo>
                    <a:pt x="868" y="327"/>
                    <a:pt x="1661" y="386"/>
                    <a:pt x="2459" y="386"/>
                  </a:cubicBezTo>
                  <a:cubicBezTo>
                    <a:pt x="2905" y="386"/>
                    <a:pt x="3354" y="368"/>
                    <a:pt x="3802" y="332"/>
                  </a:cubicBezTo>
                  <a:cubicBezTo>
                    <a:pt x="3924" y="332"/>
                    <a:pt x="3933" y="132"/>
                    <a:pt x="3826" y="132"/>
                  </a:cubicBezTo>
                  <a:cubicBezTo>
                    <a:pt x="3819" y="132"/>
                    <a:pt x="3811" y="133"/>
                    <a:pt x="3802" y="135"/>
                  </a:cubicBezTo>
                  <a:cubicBezTo>
                    <a:pt x="3365" y="171"/>
                    <a:pt x="2929" y="189"/>
                    <a:pt x="2493" y="189"/>
                  </a:cubicBezTo>
                  <a:cubicBezTo>
                    <a:pt x="1713" y="189"/>
                    <a:pt x="934" y="130"/>
                    <a:pt x="154" y="4"/>
                  </a:cubicBezTo>
                  <a:cubicBezTo>
                    <a:pt x="144" y="1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42"/>
            <p:cNvSpPr/>
            <p:nvPr/>
          </p:nvSpPr>
          <p:spPr>
            <a:xfrm rot="10800000">
              <a:off x="7524600" y="4748538"/>
              <a:ext cx="28775" cy="7400"/>
            </a:xfrm>
            <a:custGeom>
              <a:rect b="b" l="l" r="r" t="t"/>
              <a:pathLst>
                <a:path extrusionOk="0" h="296" w="1151">
                  <a:moveTo>
                    <a:pt x="1019" y="0"/>
                  </a:moveTo>
                  <a:cubicBezTo>
                    <a:pt x="723" y="66"/>
                    <a:pt x="427" y="99"/>
                    <a:pt x="132" y="99"/>
                  </a:cubicBezTo>
                  <a:cubicBezTo>
                    <a:pt x="0" y="99"/>
                    <a:pt x="0" y="296"/>
                    <a:pt x="132" y="296"/>
                  </a:cubicBezTo>
                  <a:cubicBezTo>
                    <a:pt x="460" y="296"/>
                    <a:pt x="756" y="263"/>
                    <a:pt x="1085" y="197"/>
                  </a:cubicBezTo>
                  <a:cubicBezTo>
                    <a:pt x="1150" y="197"/>
                    <a:pt x="1150" y="131"/>
                    <a:pt x="1150" y="66"/>
                  </a:cubicBezTo>
                  <a:cubicBezTo>
                    <a:pt x="1150" y="33"/>
                    <a:pt x="1085" y="0"/>
                    <a:pt x="101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42"/>
            <p:cNvSpPr/>
            <p:nvPr/>
          </p:nvSpPr>
          <p:spPr>
            <a:xfrm rot="10800000">
              <a:off x="7160675" y="4876563"/>
              <a:ext cx="25025" cy="114525"/>
            </a:xfrm>
            <a:custGeom>
              <a:rect b="b" l="l" r="r" t="t"/>
              <a:pathLst>
                <a:path extrusionOk="0" h="4581" w="1001">
                  <a:moveTo>
                    <a:pt x="139" y="1"/>
                  </a:moveTo>
                  <a:cubicBezTo>
                    <a:pt x="71" y="1"/>
                    <a:pt x="0" y="78"/>
                    <a:pt x="47" y="172"/>
                  </a:cubicBezTo>
                  <a:cubicBezTo>
                    <a:pt x="475" y="797"/>
                    <a:pt x="705" y="1552"/>
                    <a:pt x="770" y="2308"/>
                  </a:cubicBezTo>
                  <a:cubicBezTo>
                    <a:pt x="803" y="2670"/>
                    <a:pt x="770" y="3064"/>
                    <a:pt x="705" y="3425"/>
                  </a:cubicBezTo>
                  <a:cubicBezTo>
                    <a:pt x="639" y="3787"/>
                    <a:pt x="540" y="4214"/>
                    <a:pt x="212" y="4378"/>
                  </a:cubicBezTo>
                  <a:cubicBezTo>
                    <a:pt x="124" y="4466"/>
                    <a:pt x="193" y="4581"/>
                    <a:pt x="279" y="4581"/>
                  </a:cubicBezTo>
                  <a:cubicBezTo>
                    <a:pt x="289" y="4581"/>
                    <a:pt x="300" y="4579"/>
                    <a:pt x="310" y="4576"/>
                  </a:cubicBezTo>
                  <a:cubicBezTo>
                    <a:pt x="606" y="4378"/>
                    <a:pt x="803" y="4083"/>
                    <a:pt x="836" y="3754"/>
                  </a:cubicBezTo>
                  <a:cubicBezTo>
                    <a:pt x="935" y="3327"/>
                    <a:pt x="1000" y="2900"/>
                    <a:pt x="967" y="2473"/>
                  </a:cubicBezTo>
                  <a:cubicBezTo>
                    <a:pt x="935" y="1618"/>
                    <a:pt x="705" y="764"/>
                    <a:pt x="212" y="41"/>
                  </a:cubicBezTo>
                  <a:cubicBezTo>
                    <a:pt x="193" y="13"/>
                    <a:pt x="16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42"/>
            <p:cNvSpPr/>
            <p:nvPr/>
          </p:nvSpPr>
          <p:spPr>
            <a:xfrm rot="10800000">
              <a:off x="7140150" y="4843738"/>
              <a:ext cx="31050" cy="77325"/>
            </a:xfrm>
            <a:custGeom>
              <a:rect b="b" l="l" r="r" t="t"/>
              <a:pathLst>
                <a:path extrusionOk="0" h="3093" w="1242">
                  <a:moveTo>
                    <a:pt x="1098" y="0"/>
                  </a:moveTo>
                  <a:cubicBezTo>
                    <a:pt x="1045" y="0"/>
                    <a:pt x="995" y="33"/>
                    <a:pt x="1012" y="99"/>
                  </a:cubicBezTo>
                  <a:cubicBezTo>
                    <a:pt x="1045" y="624"/>
                    <a:pt x="979" y="1183"/>
                    <a:pt x="847" y="1742"/>
                  </a:cubicBezTo>
                  <a:cubicBezTo>
                    <a:pt x="716" y="2136"/>
                    <a:pt x="552" y="2695"/>
                    <a:pt x="92" y="2859"/>
                  </a:cubicBezTo>
                  <a:cubicBezTo>
                    <a:pt x="1" y="2920"/>
                    <a:pt x="22" y="3093"/>
                    <a:pt x="129" y="3093"/>
                  </a:cubicBezTo>
                  <a:cubicBezTo>
                    <a:pt x="138" y="3093"/>
                    <a:pt x="147" y="3091"/>
                    <a:pt x="157" y="3089"/>
                  </a:cubicBezTo>
                  <a:lnTo>
                    <a:pt x="190" y="3056"/>
                  </a:lnTo>
                  <a:cubicBezTo>
                    <a:pt x="617" y="2826"/>
                    <a:pt x="913" y="2399"/>
                    <a:pt x="1012" y="1906"/>
                  </a:cubicBezTo>
                  <a:cubicBezTo>
                    <a:pt x="1176" y="1315"/>
                    <a:pt x="1242" y="690"/>
                    <a:pt x="1209" y="99"/>
                  </a:cubicBezTo>
                  <a:cubicBezTo>
                    <a:pt x="1209" y="33"/>
                    <a:pt x="1151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42"/>
            <p:cNvSpPr/>
            <p:nvPr/>
          </p:nvSpPr>
          <p:spPr>
            <a:xfrm rot="10800000">
              <a:off x="7180950" y="4790038"/>
              <a:ext cx="78625" cy="50475"/>
            </a:xfrm>
            <a:custGeom>
              <a:rect b="b" l="l" r="r" t="t"/>
              <a:pathLst>
                <a:path extrusionOk="0" h="2019" w="3145">
                  <a:moveTo>
                    <a:pt x="2975" y="1"/>
                  </a:moveTo>
                  <a:cubicBezTo>
                    <a:pt x="2951" y="1"/>
                    <a:pt x="2926" y="9"/>
                    <a:pt x="2904" y="31"/>
                  </a:cubicBezTo>
                  <a:cubicBezTo>
                    <a:pt x="2082" y="787"/>
                    <a:pt x="1129" y="1411"/>
                    <a:pt x="111" y="1839"/>
                  </a:cubicBezTo>
                  <a:cubicBezTo>
                    <a:pt x="0" y="1894"/>
                    <a:pt x="75" y="2018"/>
                    <a:pt x="160" y="2018"/>
                  </a:cubicBezTo>
                  <a:cubicBezTo>
                    <a:pt x="177" y="2018"/>
                    <a:pt x="193" y="2014"/>
                    <a:pt x="209" y="2003"/>
                  </a:cubicBezTo>
                  <a:lnTo>
                    <a:pt x="176" y="2003"/>
                  </a:lnTo>
                  <a:cubicBezTo>
                    <a:pt x="1228" y="1576"/>
                    <a:pt x="2214" y="951"/>
                    <a:pt x="3068" y="163"/>
                  </a:cubicBezTo>
                  <a:cubicBezTo>
                    <a:pt x="3145" y="112"/>
                    <a:pt x="3062" y="1"/>
                    <a:pt x="29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42"/>
            <p:cNvSpPr/>
            <p:nvPr/>
          </p:nvSpPr>
          <p:spPr>
            <a:xfrm rot="10800000">
              <a:off x="8346350" y="4386163"/>
              <a:ext cx="121700" cy="86100"/>
            </a:xfrm>
            <a:custGeom>
              <a:rect b="b" l="l" r="r" t="t"/>
              <a:pathLst>
                <a:path extrusionOk="0" h="3444" w="4868">
                  <a:moveTo>
                    <a:pt x="159" y="0"/>
                  </a:moveTo>
                  <a:cubicBezTo>
                    <a:pt x="83" y="0"/>
                    <a:pt x="1" y="85"/>
                    <a:pt x="47" y="154"/>
                  </a:cubicBezTo>
                  <a:lnTo>
                    <a:pt x="79" y="154"/>
                  </a:lnTo>
                  <a:cubicBezTo>
                    <a:pt x="1131" y="1797"/>
                    <a:pt x="2807" y="2980"/>
                    <a:pt x="4680" y="3440"/>
                  </a:cubicBezTo>
                  <a:cubicBezTo>
                    <a:pt x="4690" y="3443"/>
                    <a:pt x="4700" y="3444"/>
                    <a:pt x="4709" y="3444"/>
                  </a:cubicBezTo>
                  <a:cubicBezTo>
                    <a:pt x="4820" y="3444"/>
                    <a:pt x="4867" y="3273"/>
                    <a:pt x="4746" y="3243"/>
                  </a:cubicBezTo>
                  <a:cubicBezTo>
                    <a:pt x="2905" y="2783"/>
                    <a:pt x="1262" y="1633"/>
                    <a:pt x="244" y="56"/>
                  </a:cubicBezTo>
                  <a:cubicBezTo>
                    <a:pt x="224" y="16"/>
                    <a:pt x="192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42"/>
            <p:cNvSpPr/>
            <p:nvPr/>
          </p:nvSpPr>
          <p:spPr>
            <a:xfrm rot="10800000">
              <a:off x="8355150" y="4413363"/>
              <a:ext cx="63800" cy="38250"/>
            </a:xfrm>
            <a:custGeom>
              <a:rect b="b" l="l" r="r" t="t"/>
              <a:pathLst>
                <a:path extrusionOk="0" h="1530" w="2552">
                  <a:moveTo>
                    <a:pt x="161" y="0"/>
                  </a:moveTo>
                  <a:cubicBezTo>
                    <a:pt x="78" y="0"/>
                    <a:pt x="1" y="102"/>
                    <a:pt x="54" y="182"/>
                  </a:cubicBezTo>
                  <a:cubicBezTo>
                    <a:pt x="711" y="807"/>
                    <a:pt x="1500" y="1267"/>
                    <a:pt x="2387" y="1530"/>
                  </a:cubicBezTo>
                  <a:cubicBezTo>
                    <a:pt x="2486" y="1530"/>
                    <a:pt x="2552" y="1365"/>
                    <a:pt x="2420" y="1333"/>
                  </a:cubicBezTo>
                  <a:cubicBezTo>
                    <a:pt x="1599" y="1070"/>
                    <a:pt x="843" y="610"/>
                    <a:pt x="219" y="18"/>
                  </a:cubicBezTo>
                  <a:cubicBezTo>
                    <a:pt x="200" y="6"/>
                    <a:pt x="180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42"/>
            <p:cNvSpPr/>
            <p:nvPr/>
          </p:nvSpPr>
          <p:spPr>
            <a:xfrm rot="10800000">
              <a:off x="8325575" y="4429788"/>
              <a:ext cx="50475" cy="22050"/>
            </a:xfrm>
            <a:custGeom>
              <a:rect b="b" l="l" r="r" t="t"/>
              <a:pathLst>
                <a:path extrusionOk="0" h="882" w="2019">
                  <a:moveTo>
                    <a:pt x="123" y="0"/>
                  </a:moveTo>
                  <a:cubicBezTo>
                    <a:pt x="49" y="0"/>
                    <a:pt x="0" y="139"/>
                    <a:pt x="80" y="191"/>
                  </a:cubicBezTo>
                  <a:cubicBezTo>
                    <a:pt x="606" y="553"/>
                    <a:pt x="1230" y="816"/>
                    <a:pt x="1887" y="882"/>
                  </a:cubicBezTo>
                  <a:cubicBezTo>
                    <a:pt x="2019" y="882"/>
                    <a:pt x="2019" y="684"/>
                    <a:pt x="1887" y="684"/>
                  </a:cubicBezTo>
                  <a:cubicBezTo>
                    <a:pt x="1263" y="586"/>
                    <a:pt x="671" y="356"/>
                    <a:pt x="178" y="27"/>
                  </a:cubicBezTo>
                  <a:cubicBezTo>
                    <a:pt x="159" y="8"/>
                    <a:pt x="14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42"/>
            <p:cNvSpPr/>
            <p:nvPr/>
          </p:nvSpPr>
          <p:spPr>
            <a:xfrm rot="10800000">
              <a:off x="8131375" y="4379463"/>
              <a:ext cx="117000" cy="70625"/>
            </a:xfrm>
            <a:custGeom>
              <a:rect b="b" l="l" r="r" t="t"/>
              <a:pathLst>
                <a:path extrusionOk="0" h="2825" w="4680">
                  <a:moveTo>
                    <a:pt x="4547" y="0"/>
                  </a:moveTo>
                  <a:cubicBezTo>
                    <a:pt x="4518" y="0"/>
                    <a:pt x="4489" y="16"/>
                    <a:pt x="4469" y="56"/>
                  </a:cubicBezTo>
                  <a:cubicBezTo>
                    <a:pt x="3746" y="1074"/>
                    <a:pt x="2761" y="1896"/>
                    <a:pt x="1578" y="2323"/>
                  </a:cubicBezTo>
                  <a:cubicBezTo>
                    <a:pt x="1204" y="2524"/>
                    <a:pt x="780" y="2625"/>
                    <a:pt x="349" y="2625"/>
                  </a:cubicBezTo>
                  <a:cubicBezTo>
                    <a:pt x="288" y="2625"/>
                    <a:pt x="226" y="2623"/>
                    <a:pt x="165" y="2619"/>
                  </a:cubicBezTo>
                  <a:cubicBezTo>
                    <a:pt x="66" y="2619"/>
                    <a:pt x="0" y="2816"/>
                    <a:pt x="132" y="2816"/>
                  </a:cubicBezTo>
                  <a:cubicBezTo>
                    <a:pt x="207" y="2821"/>
                    <a:pt x="282" y="2824"/>
                    <a:pt x="358" y="2824"/>
                  </a:cubicBezTo>
                  <a:cubicBezTo>
                    <a:pt x="750" y="2824"/>
                    <a:pt x="1154" y="2751"/>
                    <a:pt x="1512" y="2586"/>
                  </a:cubicBezTo>
                  <a:cubicBezTo>
                    <a:pt x="1939" y="2422"/>
                    <a:pt x="2333" y="2225"/>
                    <a:pt x="2728" y="1995"/>
                  </a:cubicBezTo>
                  <a:cubicBezTo>
                    <a:pt x="3484" y="1502"/>
                    <a:pt x="4141" y="877"/>
                    <a:pt x="4634" y="154"/>
                  </a:cubicBezTo>
                  <a:cubicBezTo>
                    <a:pt x="4680" y="85"/>
                    <a:pt x="4613" y="0"/>
                    <a:pt x="45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42"/>
            <p:cNvSpPr/>
            <p:nvPr/>
          </p:nvSpPr>
          <p:spPr>
            <a:xfrm rot="10800000">
              <a:off x="8056425" y="4393563"/>
              <a:ext cx="96650" cy="114450"/>
            </a:xfrm>
            <a:custGeom>
              <a:rect b="b" l="l" r="r" t="t"/>
              <a:pathLst>
                <a:path extrusionOk="0" h="4578" w="3866">
                  <a:moveTo>
                    <a:pt x="3735" y="1"/>
                  </a:moveTo>
                  <a:cubicBezTo>
                    <a:pt x="3697" y="1"/>
                    <a:pt x="3660" y="22"/>
                    <a:pt x="3648" y="73"/>
                  </a:cubicBezTo>
                  <a:cubicBezTo>
                    <a:pt x="3352" y="960"/>
                    <a:pt x="2892" y="1781"/>
                    <a:pt x="2235" y="2471"/>
                  </a:cubicBezTo>
                  <a:cubicBezTo>
                    <a:pt x="1939" y="2800"/>
                    <a:pt x="1643" y="3129"/>
                    <a:pt x="1315" y="3457"/>
                  </a:cubicBezTo>
                  <a:cubicBezTo>
                    <a:pt x="1150" y="3621"/>
                    <a:pt x="986" y="3753"/>
                    <a:pt x="822" y="3917"/>
                  </a:cubicBezTo>
                  <a:cubicBezTo>
                    <a:pt x="657" y="4082"/>
                    <a:pt x="395" y="4312"/>
                    <a:pt x="132" y="4377"/>
                  </a:cubicBezTo>
                  <a:cubicBezTo>
                    <a:pt x="9" y="4377"/>
                    <a:pt x="1" y="4578"/>
                    <a:pt x="107" y="4578"/>
                  </a:cubicBezTo>
                  <a:cubicBezTo>
                    <a:pt x="115" y="4578"/>
                    <a:pt x="123" y="4577"/>
                    <a:pt x="132" y="4574"/>
                  </a:cubicBezTo>
                  <a:cubicBezTo>
                    <a:pt x="592" y="4542"/>
                    <a:pt x="953" y="4082"/>
                    <a:pt x="1282" y="3753"/>
                  </a:cubicBezTo>
                  <a:cubicBezTo>
                    <a:pt x="1577" y="3457"/>
                    <a:pt x="2005" y="3063"/>
                    <a:pt x="2366" y="2669"/>
                  </a:cubicBezTo>
                  <a:cubicBezTo>
                    <a:pt x="3023" y="1946"/>
                    <a:pt x="3549" y="1058"/>
                    <a:pt x="3845" y="138"/>
                  </a:cubicBezTo>
                  <a:cubicBezTo>
                    <a:pt x="3865" y="57"/>
                    <a:pt x="3798" y="1"/>
                    <a:pt x="373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42"/>
            <p:cNvSpPr/>
            <p:nvPr/>
          </p:nvSpPr>
          <p:spPr>
            <a:xfrm rot="10800000">
              <a:off x="8073100" y="4466813"/>
              <a:ext cx="44125" cy="58200"/>
            </a:xfrm>
            <a:custGeom>
              <a:rect b="b" l="l" r="r" t="t"/>
              <a:pathLst>
                <a:path extrusionOk="0" h="2328" w="1765">
                  <a:moveTo>
                    <a:pt x="1643" y="0"/>
                  </a:moveTo>
                  <a:cubicBezTo>
                    <a:pt x="1611" y="0"/>
                    <a:pt x="1578" y="19"/>
                    <a:pt x="1556" y="62"/>
                  </a:cubicBezTo>
                  <a:cubicBezTo>
                    <a:pt x="1162" y="818"/>
                    <a:pt x="669" y="1508"/>
                    <a:pt x="78" y="2166"/>
                  </a:cubicBezTo>
                  <a:cubicBezTo>
                    <a:pt x="1" y="2217"/>
                    <a:pt x="84" y="2328"/>
                    <a:pt x="155" y="2328"/>
                  </a:cubicBezTo>
                  <a:cubicBezTo>
                    <a:pt x="175" y="2328"/>
                    <a:pt x="195" y="2319"/>
                    <a:pt x="209" y="2297"/>
                  </a:cubicBezTo>
                  <a:cubicBezTo>
                    <a:pt x="834" y="1673"/>
                    <a:pt x="1326" y="950"/>
                    <a:pt x="1721" y="161"/>
                  </a:cubicBezTo>
                  <a:cubicBezTo>
                    <a:pt x="1765" y="73"/>
                    <a:pt x="1706" y="0"/>
                    <a:pt x="164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42"/>
            <p:cNvSpPr/>
            <p:nvPr/>
          </p:nvSpPr>
          <p:spPr>
            <a:xfrm rot="10800000">
              <a:off x="8694625" y="4045688"/>
              <a:ext cx="158375" cy="16175"/>
            </a:xfrm>
            <a:custGeom>
              <a:rect b="b" l="l" r="r" t="t"/>
              <a:pathLst>
                <a:path extrusionOk="0" h="647" w="6335">
                  <a:moveTo>
                    <a:pt x="6206" y="0"/>
                  </a:moveTo>
                  <a:cubicBezTo>
                    <a:pt x="6198" y="0"/>
                    <a:pt x="6188" y="1"/>
                    <a:pt x="6178" y="4"/>
                  </a:cubicBezTo>
                  <a:cubicBezTo>
                    <a:pt x="5131" y="301"/>
                    <a:pt x="4055" y="449"/>
                    <a:pt x="2982" y="449"/>
                  </a:cubicBezTo>
                  <a:cubicBezTo>
                    <a:pt x="2035" y="449"/>
                    <a:pt x="1089" y="334"/>
                    <a:pt x="165" y="103"/>
                  </a:cubicBezTo>
                  <a:cubicBezTo>
                    <a:pt x="33" y="103"/>
                    <a:pt x="0" y="267"/>
                    <a:pt x="132" y="300"/>
                  </a:cubicBezTo>
                  <a:cubicBezTo>
                    <a:pt x="1071" y="531"/>
                    <a:pt x="2033" y="646"/>
                    <a:pt x="2995" y="646"/>
                  </a:cubicBezTo>
                  <a:cubicBezTo>
                    <a:pt x="4086" y="646"/>
                    <a:pt x="5179" y="498"/>
                    <a:pt x="6244" y="201"/>
                  </a:cubicBezTo>
                  <a:cubicBezTo>
                    <a:pt x="6335" y="171"/>
                    <a:pt x="6314" y="0"/>
                    <a:pt x="620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42"/>
            <p:cNvSpPr/>
            <p:nvPr/>
          </p:nvSpPr>
          <p:spPr>
            <a:xfrm rot="10800000">
              <a:off x="8732225" y="4062863"/>
              <a:ext cx="78675" cy="8850"/>
            </a:xfrm>
            <a:custGeom>
              <a:rect b="b" l="l" r="r" t="t"/>
              <a:pathLst>
                <a:path extrusionOk="0" h="354" w="3147">
                  <a:moveTo>
                    <a:pt x="164" y="0"/>
                  </a:moveTo>
                  <a:cubicBezTo>
                    <a:pt x="50" y="0"/>
                    <a:pt x="1" y="201"/>
                    <a:pt x="124" y="201"/>
                  </a:cubicBezTo>
                  <a:cubicBezTo>
                    <a:pt x="622" y="304"/>
                    <a:pt x="1129" y="353"/>
                    <a:pt x="1636" y="353"/>
                  </a:cubicBezTo>
                  <a:cubicBezTo>
                    <a:pt x="2098" y="353"/>
                    <a:pt x="2561" y="312"/>
                    <a:pt x="3015" y="234"/>
                  </a:cubicBezTo>
                  <a:cubicBezTo>
                    <a:pt x="3147" y="234"/>
                    <a:pt x="3081" y="36"/>
                    <a:pt x="2950" y="36"/>
                  </a:cubicBezTo>
                  <a:cubicBezTo>
                    <a:pt x="2535" y="111"/>
                    <a:pt x="2121" y="145"/>
                    <a:pt x="1706" y="145"/>
                  </a:cubicBezTo>
                  <a:cubicBezTo>
                    <a:pt x="1201" y="145"/>
                    <a:pt x="695" y="94"/>
                    <a:pt x="189" y="4"/>
                  </a:cubicBezTo>
                  <a:cubicBezTo>
                    <a:pt x="181" y="1"/>
                    <a:pt x="172" y="0"/>
                    <a:pt x="16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42"/>
            <p:cNvSpPr/>
            <p:nvPr/>
          </p:nvSpPr>
          <p:spPr>
            <a:xfrm rot="10800000">
              <a:off x="8730000" y="4083113"/>
              <a:ext cx="53175" cy="9150"/>
            </a:xfrm>
            <a:custGeom>
              <a:rect b="b" l="l" r="r" t="t"/>
              <a:pathLst>
                <a:path extrusionOk="0" h="366" w="2127">
                  <a:moveTo>
                    <a:pt x="1968" y="0"/>
                  </a:moveTo>
                  <a:cubicBezTo>
                    <a:pt x="1959" y="0"/>
                    <a:pt x="1949" y="2"/>
                    <a:pt x="1939" y="4"/>
                  </a:cubicBezTo>
                  <a:cubicBezTo>
                    <a:pt x="1487" y="105"/>
                    <a:pt x="1035" y="147"/>
                    <a:pt x="569" y="147"/>
                  </a:cubicBezTo>
                  <a:cubicBezTo>
                    <a:pt x="425" y="147"/>
                    <a:pt x="279" y="143"/>
                    <a:pt x="132" y="136"/>
                  </a:cubicBezTo>
                  <a:cubicBezTo>
                    <a:pt x="0" y="136"/>
                    <a:pt x="0" y="333"/>
                    <a:pt x="132" y="366"/>
                  </a:cubicBezTo>
                  <a:cubicBezTo>
                    <a:pt x="756" y="366"/>
                    <a:pt x="1381" y="333"/>
                    <a:pt x="2005" y="201"/>
                  </a:cubicBezTo>
                  <a:cubicBezTo>
                    <a:pt x="2126" y="171"/>
                    <a:pt x="2080" y="0"/>
                    <a:pt x="19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42"/>
            <p:cNvSpPr/>
            <p:nvPr/>
          </p:nvSpPr>
          <p:spPr>
            <a:xfrm rot="10800000">
              <a:off x="8529300" y="4168463"/>
              <a:ext cx="26900" cy="198550"/>
            </a:xfrm>
            <a:custGeom>
              <a:rect b="b" l="l" r="r" t="t"/>
              <a:pathLst>
                <a:path extrusionOk="0" h="7942" w="1076">
                  <a:moveTo>
                    <a:pt x="412" y="1"/>
                  </a:moveTo>
                  <a:cubicBezTo>
                    <a:pt x="355" y="1"/>
                    <a:pt x="301" y="44"/>
                    <a:pt x="319" y="117"/>
                  </a:cubicBezTo>
                  <a:cubicBezTo>
                    <a:pt x="582" y="1465"/>
                    <a:pt x="779" y="2845"/>
                    <a:pt x="845" y="4225"/>
                  </a:cubicBezTo>
                  <a:cubicBezTo>
                    <a:pt x="878" y="4882"/>
                    <a:pt x="845" y="5539"/>
                    <a:pt x="779" y="6197"/>
                  </a:cubicBezTo>
                  <a:cubicBezTo>
                    <a:pt x="747" y="6657"/>
                    <a:pt x="714" y="7610"/>
                    <a:pt x="122" y="7741"/>
                  </a:cubicBezTo>
                  <a:cubicBezTo>
                    <a:pt x="1" y="7771"/>
                    <a:pt x="48" y="7942"/>
                    <a:pt x="159" y="7942"/>
                  </a:cubicBezTo>
                  <a:cubicBezTo>
                    <a:pt x="168" y="7942"/>
                    <a:pt x="178" y="7941"/>
                    <a:pt x="188" y="7938"/>
                  </a:cubicBezTo>
                  <a:cubicBezTo>
                    <a:pt x="648" y="7840"/>
                    <a:pt x="812" y="7314"/>
                    <a:pt x="911" y="6887"/>
                  </a:cubicBezTo>
                  <a:cubicBezTo>
                    <a:pt x="1010" y="6131"/>
                    <a:pt x="1075" y="5375"/>
                    <a:pt x="1075" y="4619"/>
                  </a:cubicBezTo>
                  <a:cubicBezTo>
                    <a:pt x="1010" y="3108"/>
                    <a:pt x="812" y="1563"/>
                    <a:pt x="517" y="85"/>
                  </a:cubicBezTo>
                  <a:cubicBezTo>
                    <a:pt x="502" y="27"/>
                    <a:pt x="456" y="1"/>
                    <a:pt x="41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42"/>
            <p:cNvSpPr/>
            <p:nvPr/>
          </p:nvSpPr>
          <p:spPr>
            <a:xfrm rot="10800000">
              <a:off x="8549850" y="4202913"/>
              <a:ext cx="10375" cy="83275"/>
            </a:xfrm>
            <a:custGeom>
              <a:rect b="b" l="l" r="r" t="t"/>
              <a:pathLst>
                <a:path extrusionOk="0" h="3331" w="415">
                  <a:moveTo>
                    <a:pt x="177" y="0"/>
                  </a:moveTo>
                  <a:cubicBezTo>
                    <a:pt x="113" y="0"/>
                    <a:pt x="33" y="56"/>
                    <a:pt x="53" y="138"/>
                  </a:cubicBezTo>
                  <a:cubicBezTo>
                    <a:pt x="218" y="1156"/>
                    <a:pt x="185" y="2208"/>
                    <a:pt x="20" y="3194"/>
                  </a:cubicBezTo>
                  <a:cubicBezTo>
                    <a:pt x="0" y="3275"/>
                    <a:pt x="68" y="3331"/>
                    <a:pt x="130" y="3331"/>
                  </a:cubicBezTo>
                  <a:cubicBezTo>
                    <a:pt x="168" y="3331"/>
                    <a:pt x="205" y="3309"/>
                    <a:pt x="218" y="3259"/>
                  </a:cubicBezTo>
                  <a:cubicBezTo>
                    <a:pt x="415" y="2208"/>
                    <a:pt x="415" y="1123"/>
                    <a:pt x="250" y="72"/>
                  </a:cubicBezTo>
                  <a:cubicBezTo>
                    <a:pt x="250" y="22"/>
                    <a:pt x="217" y="0"/>
                    <a:pt x="17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42"/>
            <p:cNvSpPr/>
            <p:nvPr/>
          </p:nvSpPr>
          <p:spPr>
            <a:xfrm rot="10800000">
              <a:off x="8569550" y="4224613"/>
              <a:ext cx="9900" cy="43350"/>
            </a:xfrm>
            <a:custGeom>
              <a:rect b="b" l="l" r="r" t="t"/>
              <a:pathLst>
                <a:path extrusionOk="0" h="1734" w="396">
                  <a:moveTo>
                    <a:pt x="247" y="0"/>
                  </a:moveTo>
                  <a:cubicBezTo>
                    <a:pt x="190" y="0"/>
                    <a:pt x="132" y="33"/>
                    <a:pt x="132" y="99"/>
                  </a:cubicBezTo>
                  <a:cubicBezTo>
                    <a:pt x="198" y="592"/>
                    <a:pt x="132" y="1117"/>
                    <a:pt x="1" y="1610"/>
                  </a:cubicBezTo>
                  <a:cubicBezTo>
                    <a:pt x="1" y="1690"/>
                    <a:pt x="61" y="1733"/>
                    <a:pt x="116" y="1733"/>
                  </a:cubicBezTo>
                  <a:cubicBezTo>
                    <a:pt x="152" y="1733"/>
                    <a:pt x="185" y="1715"/>
                    <a:pt x="198" y="1676"/>
                  </a:cubicBezTo>
                  <a:cubicBezTo>
                    <a:pt x="329" y="1150"/>
                    <a:pt x="395" y="624"/>
                    <a:pt x="362" y="99"/>
                  </a:cubicBezTo>
                  <a:cubicBezTo>
                    <a:pt x="362" y="33"/>
                    <a:pt x="305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42"/>
            <p:cNvSpPr/>
            <p:nvPr/>
          </p:nvSpPr>
          <p:spPr>
            <a:xfrm rot="10800000">
              <a:off x="8468800" y="4036188"/>
              <a:ext cx="113700" cy="110100"/>
            </a:xfrm>
            <a:custGeom>
              <a:rect b="b" l="l" r="r" t="t"/>
              <a:pathLst>
                <a:path extrusionOk="0" h="4404" w="4548">
                  <a:moveTo>
                    <a:pt x="4426" y="0"/>
                  </a:moveTo>
                  <a:cubicBezTo>
                    <a:pt x="4398" y="0"/>
                    <a:pt x="4373" y="18"/>
                    <a:pt x="4362" y="62"/>
                  </a:cubicBezTo>
                  <a:cubicBezTo>
                    <a:pt x="3540" y="1935"/>
                    <a:pt x="1996" y="3447"/>
                    <a:pt x="90" y="4202"/>
                  </a:cubicBezTo>
                  <a:cubicBezTo>
                    <a:pt x="0" y="4262"/>
                    <a:pt x="19" y="4404"/>
                    <a:pt x="123" y="4404"/>
                  </a:cubicBezTo>
                  <a:cubicBezTo>
                    <a:pt x="133" y="4404"/>
                    <a:pt x="144" y="4403"/>
                    <a:pt x="156" y="4400"/>
                  </a:cubicBezTo>
                  <a:cubicBezTo>
                    <a:pt x="2127" y="3611"/>
                    <a:pt x="3672" y="2099"/>
                    <a:pt x="4526" y="161"/>
                  </a:cubicBezTo>
                  <a:cubicBezTo>
                    <a:pt x="4548" y="73"/>
                    <a:pt x="4482" y="0"/>
                    <a:pt x="44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42"/>
            <p:cNvSpPr/>
            <p:nvPr/>
          </p:nvSpPr>
          <p:spPr>
            <a:xfrm rot="10800000">
              <a:off x="8500425" y="4030538"/>
              <a:ext cx="64600" cy="47850"/>
            </a:xfrm>
            <a:custGeom>
              <a:rect b="b" l="l" r="r" t="t"/>
              <a:pathLst>
                <a:path extrusionOk="0" h="1914" w="2584">
                  <a:moveTo>
                    <a:pt x="2441" y="1"/>
                  </a:moveTo>
                  <a:cubicBezTo>
                    <a:pt x="2409" y="1"/>
                    <a:pt x="2376" y="13"/>
                    <a:pt x="2348" y="41"/>
                  </a:cubicBezTo>
                  <a:cubicBezTo>
                    <a:pt x="1757" y="796"/>
                    <a:pt x="1001" y="1355"/>
                    <a:pt x="114" y="1684"/>
                  </a:cubicBezTo>
                  <a:cubicBezTo>
                    <a:pt x="1" y="1740"/>
                    <a:pt x="34" y="1894"/>
                    <a:pt x="129" y="1894"/>
                  </a:cubicBezTo>
                  <a:cubicBezTo>
                    <a:pt x="144" y="1894"/>
                    <a:pt x="161" y="1890"/>
                    <a:pt x="180" y="1881"/>
                  </a:cubicBezTo>
                  <a:lnTo>
                    <a:pt x="180" y="1914"/>
                  </a:lnTo>
                  <a:cubicBezTo>
                    <a:pt x="1100" y="1552"/>
                    <a:pt x="1921" y="961"/>
                    <a:pt x="2513" y="172"/>
                  </a:cubicBezTo>
                  <a:cubicBezTo>
                    <a:pt x="2583" y="78"/>
                    <a:pt x="2519" y="1"/>
                    <a:pt x="244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42"/>
            <p:cNvSpPr/>
            <p:nvPr/>
          </p:nvSpPr>
          <p:spPr>
            <a:xfrm rot="10800000">
              <a:off x="8499525" y="4013763"/>
              <a:ext cx="47525" cy="37375"/>
            </a:xfrm>
            <a:custGeom>
              <a:rect b="b" l="l" r="r" t="t"/>
              <a:pathLst>
                <a:path extrusionOk="0" h="1495" w="1901">
                  <a:moveTo>
                    <a:pt x="1757" y="0"/>
                  </a:moveTo>
                  <a:cubicBezTo>
                    <a:pt x="1734" y="0"/>
                    <a:pt x="1711" y="10"/>
                    <a:pt x="1695" y="35"/>
                  </a:cubicBezTo>
                  <a:cubicBezTo>
                    <a:pt x="1235" y="561"/>
                    <a:pt x="709" y="988"/>
                    <a:pt x="85" y="1284"/>
                  </a:cubicBezTo>
                  <a:cubicBezTo>
                    <a:pt x="0" y="1340"/>
                    <a:pt x="61" y="1494"/>
                    <a:pt x="143" y="1494"/>
                  </a:cubicBezTo>
                  <a:cubicBezTo>
                    <a:pt x="156" y="1494"/>
                    <a:pt x="170" y="1490"/>
                    <a:pt x="183" y="1481"/>
                  </a:cubicBezTo>
                  <a:cubicBezTo>
                    <a:pt x="808" y="1152"/>
                    <a:pt x="1366" y="692"/>
                    <a:pt x="1826" y="166"/>
                  </a:cubicBezTo>
                  <a:cubicBezTo>
                    <a:pt x="1900" y="93"/>
                    <a:pt x="1826" y="0"/>
                    <a:pt x="175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42"/>
            <p:cNvSpPr/>
            <p:nvPr/>
          </p:nvSpPr>
          <p:spPr>
            <a:xfrm rot="10800000">
              <a:off x="8445025" y="3929563"/>
              <a:ext cx="96100" cy="20825"/>
            </a:xfrm>
            <a:custGeom>
              <a:rect b="b" l="l" r="r" t="t"/>
              <a:pathLst>
                <a:path extrusionOk="0" h="833" w="3844">
                  <a:moveTo>
                    <a:pt x="3679" y="1"/>
                  </a:moveTo>
                  <a:cubicBezTo>
                    <a:pt x="3663" y="1"/>
                    <a:pt x="3645" y="5"/>
                    <a:pt x="3627" y="14"/>
                  </a:cubicBezTo>
                  <a:cubicBezTo>
                    <a:pt x="3037" y="432"/>
                    <a:pt x="2359" y="642"/>
                    <a:pt x="1676" y="642"/>
                  </a:cubicBezTo>
                  <a:cubicBezTo>
                    <a:pt x="1179" y="642"/>
                    <a:pt x="680" y="531"/>
                    <a:pt x="209" y="310"/>
                  </a:cubicBezTo>
                  <a:cubicBezTo>
                    <a:pt x="188" y="299"/>
                    <a:pt x="168" y="294"/>
                    <a:pt x="149" y="294"/>
                  </a:cubicBezTo>
                  <a:cubicBezTo>
                    <a:pt x="52" y="294"/>
                    <a:pt x="1" y="419"/>
                    <a:pt x="111" y="474"/>
                  </a:cubicBezTo>
                  <a:cubicBezTo>
                    <a:pt x="605" y="714"/>
                    <a:pt x="1147" y="833"/>
                    <a:pt x="1692" y="833"/>
                  </a:cubicBezTo>
                  <a:cubicBezTo>
                    <a:pt x="2414" y="833"/>
                    <a:pt x="3140" y="623"/>
                    <a:pt x="3758" y="211"/>
                  </a:cubicBezTo>
                  <a:cubicBezTo>
                    <a:pt x="3843" y="155"/>
                    <a:pt x="3782" y="1"/>
                    <a:pt x="367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42"/>
            <p:cNvSpPr/>
            <p:nvPr/>
          </p:nvSpPr>
          <p:spPr>
            <a:xfrm rot="10800000">
              <a:off x="8296000" y="4045113"/>
              <a:ext cx="28450" cy="149750"/>
            </a:xfrm>
            <a:custGeom>
              <a:rect b="b" l="l" r="r" t="t"/>
              <a:pathLst>
                <a:path extrusionOk="0" h="5990" w="1138">
                  <a:moveTo>
                    <a:pt x="1039" y="1"/>
                  </a:moveTo>
                  <a:cubicBezTo>
                    <a:pt x="990" y="1"/>
                    <a:pt x="940" y="33"/>
                    <a:pt x="940" y="99"/>
                  </a:cubicBezTo>
                  <a:cubicBezTo>
                    <a:pt x="875" y="2038"/>
                    <a:pt x="809" y="4042"/>
                    <a:pt x="20" y="5883"/>
                  </a:cubicBezTo>
                  <a:cubicBezTo>
                    <a:pt x="1" y="5942"/>
                    <a:pt x="64" y="5989"/>
                    <a:pt x="124" y="5989"/>
                  </a:cubicBezTo>
                  <a:cubicBezTo>
                    <a:pt x="165" y="5989"/>
                    <a:pt x="204" y="5968"/>
                    <a:pt x="217" y="5915"/>
                  </a:cubicBezTo>
                  <a:cubicBezTo>
                    <a:pt x="1006" y="4075"/>
                    <a:pt x="1072" y="2071"/>
                    <a:pt x="1138" y="99"/>
                  </a:cubicBezTo>
                  <a:cubicBezTo>
                    <a:pt x="1138" y="33"/>
                    <a:pt x="1088" y="1"/>
                    <a:pt x="10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42"/>
            <p:cNvSpPr/>
            <p:nvPr/>
          </p:nvSpPr>
          <p:spPr>
            <a:xfrm rot="10800000">
              <a:off x="8314075" y="4110888"/>
              <a:ext cx="18925" cy="137375"/>
            </a:xfrm>
            <a:custGeom>
              <a:rect b="b" l="l" r="r" t="t"/>
              <a:pathLst>
                <a:path extrusionOk="0" h="5495" w="757">
                  <a:moveTo>
                    <a:pt x="658" y="1"/>
                  </a:moveTo>
                  <a:cubicBezTo>
                    <a:pt x="609" y="1"/>
                    <a:pt x="559" y="34"/>
                    <a:pt x="559" y="99"/>
                  </a:cubicBezTo>
                  <a:cubicBezTo>
                    <a:pt x="494" y="1874"/>
                    <a:pt x="297" y="3615"/>
                    <a:pt x="1" y="5357"/>
                  </a:cubicBezTo>
                  <a:cubicBezTo>
                    <a:pt x="1" y="5438"/>
                    <a:pt x="64" y="5494"/>
                    <a:pt x="119" y="5494"/>
                  </a:cubicBezTo>
                  <a:cubicBezTo>
                    <a:pt x="154" y="5494"/>
                    <a:pt x="185" y="5473"/>
                    <a:pt x="198" y="5423"/>
                  </a:cubicBezTo>
                  <a:lnTo>
                    <a:pt x="198" y="5455"/>
                  </a:lnTo>
                  <a:cubicBezTo>
                    <a:pt x="494" y="3681"/>
                    <a:pt x="691" y="1907"/>
                    <a:pt x="757" y="99"/>
                  </a:cubicBezTo>
                  <a:cubicBezTo>
                    <a:pt x="757" y="34"/>
                    <a:pt x="707" y="1"/>
                    <a:pt x="6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42"/>
            <p:cNvSpPr/>
            <p:nvPr/>
          </p:nvSpPr>
          <p:spPr>
            <a:xfrm rot="10800000">
              <a:off x="8318175" y="4271913"/>
              <a:ext cx="11225" cy="75075"/>
            </a:xfrm>
            <a:custGeom>
              <a:rect b="b" l="l" r="r" t="t"/>
              <a:pathLst>
                <a:path extrusionOk="0" h="3003" w="449">
                  <a:moveTo>
                    <a:pt x="131" y="1"/>
                  </a:moveTo>
                  <a:cubicBezTo>
                    <a:pt x="68" y="1"/>
                    <a:pt x="1" y="57"/>
                    <a:pt x="21" y="138"/>
                  </a:cubicBezTo>
                  <a:cubicBezTo>
                    <a:pt x="218" y="1025"/>
                    <a:pt x="251" y="1945"/>
                    <a:pt x="120" y="2865"/>
                  </a:cubicBezTo>
                  <a:cubicBezTo>
                    <a:pt x="99" y="2947"/>
                    <a:pt x="167" y="3003"/>
                    <a:pt x="229" y="3003"/>
                  </a:cubicBezTo>
                  <a:cubicBezTo>
                    <a:pt x="268" y="3003"/>
                    <a:pt x="304" y="2981"/>
                    <a:pt x="317" y="2931"/>
                  </a:cubicBezTo>
                  <a:cubicBezTo>
                    <a:pt x="448" y="1978"/>
                    <a:pt x="415" y="1025"/>
                    <a:pt x="218" y="72"/>
                  </a:cubicBezTo>
                  <a:cubicBezTo>
                    <a:pt x="206" y="22"/>
                    <a:pt x="169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42"/>
            <p:cNvSpPr/>
            <p:nvPr/>
          </p:nvSpPr>
          <p:spPr>
            <a:xfrm rot="10800000">
              <a:off x="8307125" y="4288788"/>
              <a:ext cx="6975" cy="36700"/>
            </a:xfrm>
            <a:custGeom>
              <a:rect b="b" l="l" r="r" t="t"/>
              <a:pathLst>
                <a:path extrusionOk="0" h="1468" w="279">
                  <a:moveTo>
                    <a:pt x="116" y="1"/>
                  </a:moveTo>
                  <a:cubicBezTo>
                    <a:pt x="58" y="1"/>
                    <a:pt x="1" y="34"/>
                    <a:pt x="1" y="99"/>
                  </a:cubicBezTo>
                  <a:lnTo>
                    <a:pt x="66" y="1381"/>
                  </a:lnTo>
                  <a:cubicBezTo>
                    <a:pt x="66" y="1434"/>
                    <a:pt x="132" y="1468"/>
                    <a:pt x="188" y="1468"/>
                  </a:cubicBezTo>
                  <a:cubicBezTo>
                    <a:pt x="237" y="1468"/>
                    <a:pt x="279" y="1442"/>
                    <a:pt x="263" y="1381"/>
                  </a:cubicBezTo>
                  <a:lnTo>
                    <a:pt x="231" y="99"/>
                  </a:lnTo>
                  <a:cubicBezTo>
                    <a:pt x="231" y="34"/>
                    <a:pt x="173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42"/>
            <p:cNvSpPr/>
            <p:nvPr/>
          </p:nvSpPr>
          <p:spPr>
            <a:xfrm rot="10800000">
              <a:off x="8574825" y="3923138"/>
              <a:ext cx="45225" cy="123225"/>
            </a:xfrm>
            <a:custGeom>
              <a:rect b="b" l="l" r="r" t="t"/>
              <a:pathLst>
                <a:path extrusionOk="0" h="4929" w="1809">
                  <a:moveTo>
                    <a:pt x="149" y="0"/>
                  </a:moveTo>
                  <a:cubicBezTo>
                    <a:pt x="70" y="0"/>
                    <a:pt x="1" y="70"/>
                    <a:pt x="47" y="140"/>
                  </a:cubicBezTo>
                  <a:cubicBezTo>
                    <a:pt x="1066" y="1520"/>
                    <a:pt x="1329" y="3229"/>
                    <a:pt x="1592" y="4872"/>
                  </a:cubicBezTo>
                  <a:cubicBezTo>
                    <a:pt x="1605" y="4911"/>
                    <a:pt x="1643" y="4929"/>
                    <a:pt x="1683" y="4929"/>
                  </a:cubicBezTo>
                  <a:cubicBezTo>
                    <a:pt x="1745" y="4929"/>
                    <a:pt x="1809" y="4886"/>
                    <a:pt x="1789" y="4806"/>
                  </a:cubicBezTo>
                  <a:cubicBezTo>
                    <a:pt x="1526" y="3163"/>
                    <a:pt x="1263" y="1421"/>
                    <a:pt x="245" y="41"/>
                  </a:cubicBezTo>
                  <a:cubicBezTo>
                    <a:pt x="216" y="12"/>
                    <a:pt x="181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42"/>
            <p:cNvSpPr/>
            <p:nvPr/>
          </p:nvSpPr>
          <p:spPr>
            <a:xfrm rot="10800000">
              <a:off x="8594200" y="3899913"/>
              <a:ext cx="22775" cy="90125"/>
            </a:xfrm>
            <a:custGeom>
              <a:rect b="b" l="l" r="r" t="t"/>
              <a:pathLst>
                <a:path extrusionOk="0" h="3605" w="911">
                  <a:moveTo>
                    <a:pt x="142" y="0"/>
                  </a:moveTo>
                  <a:cubicBezTo>
                    <a:pt x="73" y="0"/>
                    <a:pt x="0" y="85"/>
                    <a:pt x="23" y="154"/>
                  </a:cubicBezTo>
                  <a:cubicBezTo>
                    <a:pt x="516" y="1206"/>
                    <a:pt x="713" y="2356"/>
                    <a:pt x="647" y="3506"/>
                  </a:cubicBezTo>
                  <a:cubicBezTo>
                    <a:pt x="647" y="3572"/>
                    <a:pt x="697" y="3604"/>
                    <a:pt x="750" y="3604"/>
                  </a:cubicBezTo>
                  <a:cubicBezTo>
                    <a:pt x="803" y="3604"/>
                    <a:pt x="861" y="3572"/>
                    <a:pt x="877" y="3506"/>
                  </a:cubicBezTo>
                  <a:cubicBezTo>
                    <a:pt x="910" y="2323"/>
                    <a:pt x="680" y="1140"/>
                    <a:pt x="220" y="56"/>
                  </a:cubicBezTo>
                  <a:cubicBezTo>
                    <a:pt x="200" y="16"/>
                    <a:pt x="17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42"/>
            <p:cNvSpPr/>
            <p:nvPr/>
          </p:nvSpPr>
          <p:spPr>
            <a:xfrm rot="10800000">
              <a:off x="8542450" y="3760888"/>
              <a:ext cx="21875" cy="162200"/>
            </a:xfrm>
            <a:custGeom>
              <a:rect b="b" l="l" r="r" t="t"/>
              <a:pathLst>
                <a:path extrusionOk="0" h="6488" w="875">
                  <a:moveTo>
                    <a:pt x="294" y="0"/>
                  </a:moveTo>
                  <a:cubicBezTo>
                    <a:pt x="232" y="0"/>
                    <a:pt x="164" y="57"/>
                    <a:pt x="184" y="138"/>
                  </a:cubicBezTo>
                  <a:cubicBezTo>
                    <a:pt x="677" y="2208"/>
                    <a:pt x="612" y="4344"/>
                    <a:pt x="20" y="6381"/>
                  </a:cubicBezTo>
                  <a:cubicBezTo>
                    <a:pt x="0" y="6440"/>
                    <a:pt x="52" y="6488"/>
                    <a:pt x="110" y="6488"/>
                  </a:cubicBezTo>
                  <a:cubicBezTo>
                    <a:pt x="149" y="6488"/>
                    <a:pt x="191" y="6467"/>
                    <a:pt x="217" y="6414"/>
                  </a:cubicBezTo>
                  <a:cubicBezTo>
                    <a:pt x="809" y="4344"/>
                    <a:pt x="874" y="2175"/>
                    <a:pt x="382" y="72"/>
                  </a:cubicBezTo>
                  <a:cubicBezTo>
                    <a:pt x="369" y="22"/>
                    <a:pt x="332" y="0"/>
                    <a:pt x="29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42"/>
            <p:cNvSpPr/>
            <p:nvPr/>
          </p:nvSpPr>
          <p:spPr>
            <a:xfrm rot="10800000">
              <a:off x="8773575" y="3618113"/>
              <a:ext cx="171975" cy="17400"/>
            </a:xfrm>
            <a:custGeom>
              <a:rect b="b" l="l" r="r" t="t"/>
              <a:pathLst>
                <a:path extrusionOk="0" h="696" w="6879">
                  <a:moveTo>
                    <a:pt x="6751" y="0"/>
                  </a:moveTo>
                  <a:cubicBezTo>
                    <a:pt x="6743" y="0"/>
                    <a:pt x="6734" y="2"/>
                    <a:pt x="6725" y="4"/>
                  </a:cubicBezTo>
                  <a:cubicBezTo>
                    <a:pt x="5595" y="318"/>
                    <a:pt x="4427" y="474"/>
                    <a:pt x="3262" y="474"/>
                  </a:cubicBezTo>
                  <a:cubicBezTo>
                    <a:pt x="2226" y="474"/>
                    <a:pt x="1191" y="350"/>
                    <a:pt x="186" y="103"/>
                  </a:cubicBezTo>
                  <a:cubicBezTo>
                    <a:pt x="175" y="100"/>
                    <a:pt x="163" y="99"/>
                    <a:pt x="153" y="99"/>
                  </a:cubicBezTo>
                  <a:cubicBezTo>
                    <a:pt x="45" y="99"/>
                    <a:pt x="1" y="240"/>
                    <a:pt x="121" y="300"/>
                  </a:cubicBezTo>
                  <a:cubicBezTo>
                    <a:pt x="1160" y="564"/>
                    <a:pt x="2215" y="696"/>
                    <a:pt x="3266" y="696"/>
                  </a:cubicBezTo>
                  <a:cubicBezTo>
                    <a:pt x="4442" y="696"/>
                    <a:pt x="5614" y="531"/>
                    <a:pt x="6758" y="202"/>
                  </a:cubicBezTo>
                  <a:cubicBezTo>
                    <a:pt x="6878" y="142"/>
                    <a:pt x="6834" y="0"/>
                    <a:pt x="675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42"/>
            <p:cNvSpPr/>
            <p:nvPr/>
          </p:nvSpPr>
          <p:spPr>
            <a:xfrm rot="10800000">
              <a:off x="8728500" y="3575413"/>
              <a:ext cx="159000" cy="39025"/>
            </a:xfrm>
            <a:custGeom>
              <a:rect b="b" l="l" r="r" t="t"/>
              <a:pathLst>
                <a:path extrusionOk="0" h="1561" w="6360">
                  <a:moveTo>
                    <a:pt x="6225" y="1"/>
                  </a:moveTo>
                  <a:cubicBezTo>
                    <a:pt x="6210" y="1"/>
                    <a:pt x="6194" y="5"/>
                    <a:pt x="6178" y="16"/>
                  </a:cubicBezTo>
                  <a:cubicBezTo>
                    <a:pt x="4336" y="873"/>
                    <a:pt x="2371" y="1332"/>
                    <a:pt x="372" y="1332"/>
                  </a:cubicBezTo>
                  <a:cubicBezTo>
                    <a:pt x="303" y="1332"/>
                    <a:pt x="234" y="1331"/>
                    <a:pt x="164" y="1330"/>
                  </a:cubicBezTo>
                  <a:cubicBezTo>
                    <a:pt x="0" y="1330"/>
                    <a:pt x="0" y="1560"/>
                    <a:pt x="164" y="1560"/>
                  </a:cubicBezTo>
                  <a:cubicBezTo>
                    <a:pt x="2268" y="1560"/>
                    <a:pt x="4371" y="1100"/>
                    <a:pt x="6276" y="180"/>
                  </a:cubicBezTo>
                  <a:cubicBezTo>
                    <a:pt x="6359" y="125"/>
                    <a:pt x="6303" y="1"/>
                    <a:pt x="62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42"/>
            <p:cNvSpPr/>
            <p:nvPr/>
          </p:nvSpPr>
          <p:spPr>
            <a:xfrm rot="10800000">
              <a:off x="8607975" y="3605488"/>
              <a:ext cx="74525" cy="62025"/>
            </a:xfrm>
            <a:custGeom>
              <a:rect b="b" l="l" r="r" t="t"/>
              <a:pathLst>
                <a:path extrusionOk="0" h="2481" w="2981">
                  <a:moveTo>
                    <a:pt x="2838" y="1"/>
                  </a:moveTo>
                  <a:cubicBezTo>
                    <a:pt x="2815" y="1"/>
                    <a:pt x="2792" y="11"/>
                    <a:pt x="2775" y="36"/>
                  </a:cubicBezTo>
                  <a:cubicBezTo>
                    <a:pt x="2053" y="956"/>
                    <a:pt x="1132" y="1712"/>
                    <a:pt x="114" y="2270"/>
                  </a:cubicBezTo>
                  <a:cubicBezTo>
                    <a:pt x="1" y="2327"/>
                    <a:pt x="82" y="2481"/>
                    <a:pt x="170" y="2481"/>
                  </a:cubicBezTo>
                  <a:cubicBezTo>
                    <a:pt x="184" y="2481"/>
                    <a:pt x="199" y="2477"/>
                    <a:pt x="212" y="2467"/>
                  </a:cubicBezTo>
                  <a:cubicBezTo>
                    <a:pt x="1264" y="1909"/>
                    <a:pt x="2184" y="1120"/>
                    <a:pt x="2907" y="167"/>
                  </a:cubicBezTo>
                  <a:cubicBezTo>
                    <a:pt x="2981" y="93"/>
                    <a:pt x="2907" y="1"/>
                    <a:pt x="283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9" name="Google Shape;4619;p42"/>
          <p:cNvGrpSpPr/>
          <p:nvPr/>
        </p:nvGrpSpPr>
        <p:grpSpPr>
          <a:xfrm>
            <a:off x="415275" y="3984925"/>
            <a:ext cx="1548550" cy="950225"/>
            <a:chOff x="415275" y="3984925"/>
            <a:chExt cx="1548550" cy="950225"/>
          </a:xfrm>
        </p:grpSpPr>
        <p:sp>
          <p:nvSpPr>
            <p:cNvPr id="4620" name="Google Shape;4620;p42"/>
            <p:cNvSpPr/>
            <p:nvPr/>
          </p:nvSpPr>
          <p:spPr>
            <a:xfrm>
              <a:off x="415275" y="4317675"/>
              <a:ext cx="358400" cy="365575"/>
            </a:xfrm>
            <a:custGeom>
              <a:rect b="b" l="l" r="r" t="t"/>
              <a:pathLst>
                <a:path extrusionOk="0" h="14623" w="14336">
                  <a:moveTo>
                    <a:pt x="7425" y="1"/>
                  </a:moveTo>
                  <a:cubicBezTo>
                    <a:pt x="5375" y="1"/>
                    <a:pt x="3400" y="878"/>
                    <a:pt x="2038" y="2452"/>
                  </a:cubicBezTo>
                  <a:cubicBezTo>
                    <a:pt x="559" y="4128"/>
                    <a:pt x="0" y="6428"/>
                    <a:pt x="493" y="8597"/>
                  </a:cubicBezTo>
                  <a:cubicBezTo>
                    <a:pt x="986" y="10831"/>
                    <a:pt x="2399" y="12704"/>
                    <a:pt x="4436" y="13756"/>
                  </a:cubicBezTo>
                  <a:cubicBezTo>
                    <a:pt x="5595" y="14335"/>
                    <a:pt x="6848" y="14623"/>
                    <a:pt x="8103" y="14623"/>
                  </a:cubicBezTo>
                  <a:cubicBezTo>
                    <a:pt x="9411" y="14623"/>
                    <a:pt x="10721" y="14310"/>
                    <a:pt x="11928" y="13690"/>
                  </a:cubicBezTo>
                  <a:cubicBezTo>
                    <a:pt x="12018" y="13630"/>
                    <a:pt x="11944" y="13489"/>
                    <a:pt x="11856" y="13489"/>
                  </a:cubicBezTo>
                  <a:cubicBezTo>
                    <a:pt x="11847" y="13489"/>
                    <a:pt x="11839" y="13490"/>
                    <a:pt x="11830" y="13493"/>
                  </a:cubicBezTo>
                  <a:cubicBezTo>
                    <a:pt x="10659" y="14116"/>
                    <a:pt x="9369" y="14424"/>
                    <a:pt x="8078" y="14424"/>
                  </a:cubicBezTo>
                  <a:cubicBezTo>
                    <a:pt x="7122" y="14424"/>
                    <a:pt x="6166" y="14255"/>
                    <a:pt x="5258" y="13920"/>
                  </a:cubicBezTo>
                  <a:cubicBezTo>
                    <a:pt x="3155" y="13131"/>
                    <a:pt x="1545" y="11390"/>
                    <a:pt x="887" y="9254"/>
                  </a:cubicBezTo>
                  <a:cubicBezTo>
                    <a:pt x="197" y="7217"/>
                    <a:pt x="526" y="4949"/>
                    <a:pt x="1742" y="3175"/>
                  </a:cubicBezTo>
                  <a:cubicBezTo>
                    <a:pt x="2990" y="1400"/>
                    <a:pt x="5028" y="316"/>
                    <a:pt x="7197" y="217"/>
                  </a:cubicBezTo>
                  <a:cubicBezTo>
                    <a:pt x="7221" y="217"/>
                    <a:pt x="7246" y="217"/>
                    <a:pt x="7271" y="217"/>
                  </a:cubicBezTo>
                  <a:cubicBezTo>
                    <a:pt x="9999" y="217"/>
                    <a:pt x="12339" y="2009"/>
                    <a:pt x="14130" y="3898"/>
                  </a:cubicBezTo>
                  <a:cubicBezTo>
                    <a:pt x="14155" y="3922"/>
                    <a:pt x="14181" y="3933"/>
                    <a:pt x="14206" y="3933"/>
                  </a:cubicBezTo>
                  <a:cubicBezTo>
                    <a:pt x="14280" y="3933"/>
                    <a:pt x="14335" y="3840"/>
                    <a:pt x="14262" y="3766"/>
                  </a:cubicBezTo>
                  <a:lnTo>
                    <a:pt x="14294" y="3733"/>
                  </a:lnTo>
                  <a:cubicBezTo>
                    <a:pt x="12586" y="1959"/>
                    <a:pt x="10483" y="283"/>
                    <a:pt x="7952" y="20"/>
                  </a:cubicBezTo>
                  <a:cubicBezTo>
                    <a:pt x="7776" y="7"/>
                    <a:pt x="7600" y="1"/>
                    <a:pt x="74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42"/>
            <p:cNvSpPr/>
            <p:nvPr/>
          </p:nvSpPr>
          <p:spPr>
            <a:xfrm>
              <a:off x="672400" y="4122200"/>
              <a:ext cx="398950" cy="223875"/>
            </a:xfrm>
            <a:custGeom>
              <a:rect b="b" l="l" r="r" t="t"/>
              <a:pathLst>
                <a:path extrusionOk="0" h="8955" w="15958">
                  <a:moveTo>
                    <a:pt x="8017" y="0"/>
                  </a:moveTo>
                  <a:cubicBezTo>
                    <a:pt x="5032" y="0"/>
                    <a:pt x="2266" y="1884"/>
                    <a:pt x="888" y="4553"/>
                  </a:cubicBezTo>
                  <a:cubicBezTo>
                    <a:pt x="493" y="5375"/>
                    <a:pt x="198" y="6262"/>
                    <a:pt x="99" y="7182"/>
                  </a:cubicBezTo>
                  <a:cubicBezTo>
                    <a:pt x="0" y="7609"/>
                    <a:pt x="0" y="8069"/>
                    <a:pt x="132" y="8529"/>
                  </a:cubicBezTo>
                  <a:cubicBezTo>
                    <a:pt x="208" y="8732"/>
                    <a:pt x="382" y="8955"/>
                    <a:pt x="594" y="8955"/>
                  </a:cubicBezTo>
                  <a:cubicBezTo>
                    <a:pt x="656" y="8955"/>
                    <a:pt x="722" y="8936"/>
                    <a:pt x="789" y="8891"/>
                  </a:cubicBezTo>
                  <a:cubicBezTo>
                    <a:pt x="872" y="8808"/>
                    <a:pt x="815" y="8678"/>
                    <a:pt x="737" y="8678"/>
                  </a:cubicBezTo>
                  <a:cubicBezTo>
                    <a:pt x="722" y="8678"/>
                    <a:pt x="706" y="8683"/>
                    <a:pt x="690" y="8694"/>
                  </a:cubicBezTo>
                  <a:lnTo>
                    <a:pt x="723" y="8694"/>
                  </a:lnTo>
                  <a:cubicBezTo>
                    <a:pt x="682" y="8723"/>
                    <a:pt x="644" y="8735"/>
                    <a:pt x="607" y="8735"/>
                  </a:cubicBezTo>
                  <a:cubicBezTo>
                    <a:pt x="439" y="8735"/>
                    <a:pt x="323" y="8467"/>
                    <a:pt x="296" y="8332"/>
                  </a:cubicBezTo>
                  <a:cubicBezTo>
                    <a:pt x="263" y="8135"/>
                    <a:pt x="263" y="7938"/>
                    <a:pt x="296" y="7741"/>
                  </a:cubicBezTo>
                  <a:cubicBezTo>
                    <a:pt x="296" y="7346"/>
                    <a:pt x="329" y="6952"/>
                    <a:pt x="428" y="6558"/>
                  </a:cubicBezTo>
                  <a:cubicBezTo>
                    <a:pt x="592" y="5835"/>
                    <a:pt x="855" y="5112"/>
                    <a:pt x="1216" y="4455"/>
                  </a:cubicBezTo>
                  <a:cubicBezTo>
                    <a:pt x="1972" y="3074"/>
                    <a:pt x="3089" y="1924"/>
                    <a:pt x="4437" y="1169"/>
                  </a:cubicBezTo>
                  <a:cubicBezTo>
                    <a:pt x="5527" y="545"/>
                    <a:pt x="6741" y="209"/>
                    <a:pt x="7964" y="209"/>
                  </a:cubicBezTo>
                  <a:cubicBezTo>
                    <a:pt x="8289" y="209"/>
                    <a:pt x="8614" y="233"/>
                    <a:pt x="8938" y="281"/>
                  </a:cubicBezTo>
                  <a:cubicBezTo>
                    <a:pt x="10483" y="478"/>
                    <a:pt x="11962" y="1169"/>
                    <a:pt x="13144" y="2220"/>
                  </a:cubicBezTo>
                  <a:cubicBezTo>
                    <a:pt x="14492" y="3370"/>
                    <a:pt x="15412" y="4915"/>
                    <a:pt x="15740" y="6656"/>
                  </a:cubicBezTo>
                  <a:cubicBezTo>
                    <a:pt x="15753" y="6706"/>
                    <a:pt x="15790" y="6728"/>
                    <a:pt x="15828" y="6728"/>
                  </a:cubicBezTo>
                  <a:cubicBezTo>
                    <a:pt x="15890" y="6728"/>
                    <a:pt x="15958" y="6672"/>
                    <a:pt x="15938" y="6590"/>
                  </a:cubicBezTo>
                  <a:cubicBezTo>
                    <a:pt x="15346" y="3272"/>
                    <a:pt x="12422" y="610"/>
                    <a:pt x="9103" y="84"/>
                  </a:cubicBezTo>
                  <a:cubicBezTo>
                    <a:pt x="8739" y="28"/>
                    <a:pt x="8377" y="0"/>
                    <a:pt x="801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42"/>
            <p:cNvSpPr/>
            <p:nvPr/>
          </p:nvSpPr>
          <p:spPr>
            <a:xfrm>
              <a:off x="573300" y="4681950"/>
              <a:ext cx="432650" cy="201650"/>
            </a:xfrm>
            <a:custGeom>
              <a:rect b="b" l="l" r="r" t="t"/>
              <a:pathLst>
                <a:path extrusionOk="0" h="8066" w="17306">
                  <a:moveTo>
                    <a:pt x="131" y="0"/>
                  </a:moveTo>
                  <a:cubicBezTo>
                    <a:pt x="68" y="0"/>
                    <a:pt x="1" y="56"/>
                    <a:pt x="21" y="138"/>
                  </a:cubicBezTo>
                  <a:cubicBezTo>
                    <a:pt x="711" y="3424"/>
                    <a:pt x="3307" y="5987"/>
                    <a:pt x="6297" y="7236"/>
                  </a:cubicBezTo>
                  <a:cubicBezTo>
                    <a:pt x="7544" y="7745"/>
                    <a:pt x="8985" y="8066"/>
                    <a:pt x="10403" y="8066"/>
                  </a:cubicBezTo>
                  <a:cubicBezTo>
                    <a:pt x="12276" y="8066"/>
                    <a:pt x="14109" y="7507"/>
                    <a:pt x="15400" y="6085"/>
                  </a:cubicBezTo>
                  <a:cubicBezTo>
                    <a:pt x="16780" y="4508"/>
                    <a:pt x="17076" y="2339"/>
                    <a:pt x="17306" y="335"/>
                  </a:cubicBezTo>
                  <a:cubicBezTo>
                    <a:pt x="17306" y="269"/>
                    <a:pt x="17256" y="236"/>
                    <a:pt x="17203" y="236"/>
                  </a:cubicBezTo>
                  <a:cubicBezTo>
                    <a:pt x="17150" y="236"/>
                    <a:pt x="17092" y="269"/>
                    <a:pt x="17076" y="335"/>
                  </a:cubicBezTo>
                  <a:cubicBezTo>
                    <a:pt x="16878" y="2109"/>
                    <a:pt x="16681" y="4015"/>
                    <a:pt x="15597" y="5494"/>
                  </a:cubicBezTo>
                  <a:cubicBezTo>
                    <a:pt x="14611" y="6743"/>
                    <a:pt x="13198" y="7564"/>
                    <a:pt x="11621" y="7761"/>
                  </a:cubicBezTo>
                  <a:cubicBezTo>
                    <a:pt x="11194" y="7823"/>
                    <a:pt x="10763" y="7853"/>
                    <a:pt x="10333" y="7853"/>
                  </a:cubicBezTo>
                  <a:cubicBezTo>
                    <a:pt x="7547" y="7853"/>
                    <a:pt x="4745" y="6608"/>
                    <a:pt x="2781" y="4672"/>
                  </a:cubicBezTo>
                  <a:cubicBezTo>
                    <a:pt x="1500" y="3424"/>
                    <a:pt x="613" y="1814"/>
                    <a:pt x="218" y="72"/>
                  </a:cubicBezTo>
                  <a:cubicBezTo>
                    <a:pt x="206" y="22"/>
                    <a:pt x="169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42"/>
            <p:cNvSpPr/>
            <p:nvPr/>
          </p:nvSpPr>
          <p:spPr>
            <a:xfrm>
              <a:off x="941025" y="4660725"/>
              <a:ext cx="485550" cy="274425"/>
            </a:xfrm>
            <a:custGeom>
              <a:rect b="b" l="l" r="r" t="t"/>
              <a:pathLst>
                <a:path extrusionOk="0" h="10977" w="19422">
                  <a:moveTo>
                    <a:pt x="19322" y="1"/>
                  </a:moveTo>
                  <a:cubicBezTo>
                    <a:pt x="19273" y="1"/>
                    <a:pt x="19224" y="34"/>
                    <a:pt x="19224" y="99"/>
                  </a:cubicBezTo>
                  <a:cubicBezTo>
                    <a:pt x="18862" y="3320"/>
                    <a:pt x="18205" y="7033"/>
                    <a:pt x="15445" y="9070"/>
                  </a:cubicBezTo>
                  <a:cubicBezTo>
                    <a:pt x="13933" y="10155"/>
                    <a:pt x="12060" y="10615"/>
                    <a:pt x="10253" y="10713"/>
                  </a:cubicBezTo>
                  <a:cubicBezTo>
                    <a:pt x="9909" y="10736"/>
                    <a:pt x="9564" y="10747"/>
                    <a:pt x="9220" y="10747"/>
                  </a:cubicBezTo>
                  <a:cubicBezTo>
                    <a:pt x="7530" y="10747"/>
                    <a:pt x="5851" y="10482"/>
                    <a:pt x="4240" y="9990"/>
                  </a:cubicBezTo>
                  <a:cubicBezTo>
                    <a:pt x="3254" y="9728"/>
                    <a:pt x="2367" y="9300"/>
                    <a:pt x="1578" y="8709"/>
                  </a:cubicBezTo>
                  <a:cubicBezTo>
                    <a:pt x="888" y="8150"/>
                    <a:pt x="329" y="7362"/>
                    <a:pt x="494" y="6409"/>
                  </a:cubicBezTo>
                  <a:cubicBezTo>
                    <a:pt x="513" y="6349"/>
                    <a:pt x="450" y="6302"/>
                    <a:pt x="390" y="6302"/>
                  </a:cubicBezTo>
                  <a:cubicBezTo>
                    <a:pt x="349" y="6302"/>
                    <a:pt x="310" y="6323"/>
                    <a:pt x="296" y="6376"/>
                  </a:cubicBezTo>
                  <a:cubicBezTo>
                    <a:pt x="1" y="8019"/>
                    <a:pt x="1611" y="9169"/>
                    <a:pt x="2925" y="9760"/>
                  </a:cubicBezTo>
                  <a:cubicBezTo>
                    <a:pt x="4897" y="10549"/>
                    <a:pt x="7033" y="10976"/>
                    <a:pt x="9136" y="10976"/>
                  </a:cubicBezTo>
                  <a:cubicBezTo>
                    <a:pt x="11075" y="10976"/>
                    <a:pt x="13046" y="10713"/>
                    <a:pt x="14755" y="9760"/>
                  </a:cubicBezTo>
                  <a:cubicBezTo>
                    <a:pt x="16266" y="8873"/>
                    <a:pt x="17449" y="7493"/>
                    <a:pt x="18107" y="5883"/>
                  </a:cubicBezTo>
                  <a:cubicBezTo>
                    <a:pt x="18895" y="4043"/>
                    <a:pt x="19191" y="2071"/>
                    <a:pt x="19421" y="99"/>
                  </a:cubicBezTo>
                  <a:cubicBezTo>
                    <a:pt x="19421" y="34"/>
                    <a:pt x="19372" y="1"/>
                    <a:pt x="1932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42"/>
            <p:cNvSpPr/>
            <p:nvPr/>
          </p:nvSpPr>
          <p:spPr>
            <a:xfrm>
              <a:off x="1018250" y="3984925"/>
              <a:ext cx="476175" cy="263575"/>
            </a:xfrm>
            <a:custGeom>
              <a:rect b="b" l="l" r="r" t="t"/>
              <a:pathLst>
                <a:path extrusionOk="0" h="10543" w="19047">
                  <a:moveTo>
                    <a:pt x="8021" y="0"/>
                  </a:moveTo>
                  <a:cubicBezTo>
                    <a:pt x="7415" y="0"/>
                    <a:pt x="6808" y="63"/>
                    <a:pt x="6211" y="186"/>
                  </a:cubicBezTo>
                  <a:cubicBezTo>
                    <a:pt x="2498" y="1205"/>
                    <a:pt x="1" y="4688"/>
                    <a:pt x="231" y="8533"/>
                  </a:cubicBezTo>
                  <a:cubicBezTo>
                    <a:pt x="231" y="8598"/>
                    <a:pt x="288" y="8631"/>
                    <a:pt x="346" y="8631"/>
                  </a:cubicBezTo>
                  <a:cubicBezTo>
                    <a:pt x="403" y="8631"/>
                    <a:pt x="461" y="8598"/>
                    <a:pt x="461" y="8533"/>
                  </a:cubicBezTo>
                  <a:cubicBezTo>
                    <a:pt x="198" y="4984"/>
                    <a:pt x="2366" y="1698"/>
                    <a:pt x="5751" y="548"/>
                  </a:cubicBezTo>
                  <a:cubicBezTo>
                    <a:pt x="6497" y="310"/>
                    <a:pt x="7251" y="200"/>
                    <a:pt x="8000" y="200"/>
                  </a:cubicBezTo>
                  <a:cubicBezTo>
                    <a:pt x="11078" y="200"/>
                    <a:pt x="14055" y="2053"/>
                    <a:pt x="15905" y="4458"/>
                  </a:cubicBezTo>
                  <a:cubicBezTo>
                    <a:pt x="17252" y="6265"/>
                    <a:pt x="18238" y="8303"/>
                    <a:pt x="18829" y="10471"/>
                  </a:cubicBezTo>
                  <a:cubicBezTo>
                    <a:pt x="18842" y="10522"/>
                    <a:pt x="18879" y="10543"/>
                    <a:pt x="18917" y="10543"/>
                  </a:cubicBezTo>
                  <a:cubicBezTo>
                    <a:pt x="18979" y="10543"/>
                    <a:pt x="19047" y="10487"/>
                    <a:pt x="19027" y="10406"/>
                  </a:cubicBezTo>
                  <a:cubicBezTo>
                    <a:pt x="17877" y="6528"/>
                    <a:pt x="15708" y="2683"/>
                    <a:pt x="11896" y="909"/>
                  </a:cubicBezTo>
                  <a:cubicBezTo>
                    <a:pt x="10677" y="300"/>
                    <a:pt x="9350" y="0"/>
                    <a:pt x="80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42"/>
            <p:cNvSpPr/>
            <p:nvPr/>
          </p:nvSpPr>
          <p:spPr>
            <a:xfrm>
              <a:off x="1152975" y="4281975"/>
              <a:ext cx="347525" cy="420000"/>
            </a:xfrm>
            <a:custGeom>
              <a:rect b="b" l="l" r="r" t="t"/>
              <a:pathLst>
                <a:path extrusionOk="0" h="16800" w="13901">
                  <a:moveTo>
                    <a:pt x="1204" y="1"/>
                  </a:moveTo>
                  <a:cubicBezTo>
                    <a:pt x="847" y="1"/>
                    <a:pt x="489" y="12"/>
                    <a:pt x="132" y="35"/>
                  </a:cubicBezTo>
                  <a:cubicBezTo>
                    <a:pt x="1" y="35"/>
                    <a:pt x="1" y="232"/>
                    <a:pt x="132" y="232"/>
                  </a:cubicBezTo>
                  <a:cubicBezTo>
                    <a:pt x="440" y="218"/>
                    <a:pt x="750" y="211"/>
                    <a:pt x="1062" y="211"/>
                  </a:cubicBezTo>
                  <a:cubicBezTo>
                    <a:pt x="5043" y="211"/>
                    <a:pt x="9261" y="1415"/>
                    <a:pt x="11699" y="4767"/>
                  </a:cubicBezTo>
                  <a:cubicBezTo>
                    <a:pt x="12915" y="6344"/>
                    <a:pt x="13539" y="8316"/>
                    <a:pt x="13506" y="10320"/>
                  </a:cubicBezTo>
                  <a:cubicBezTo>
                    <a:pt x="13408" y="12226"/>
                    <a:pt x="12520" y="13968"/>
                    <a:pt x="11042" y="15151"/>
                  </a:cubicBezTo>
                  <a:cubicBezTo>
                    <a:pt x="9931" y="16053"/>
                    <a:pt x="8527" y="16614"/>
                    <a:pt x="7116" y="16614"/>
                  </a:cubicBezTo>
                  <a:cubicBezTo>
                    <a:pt x="6524" y="16614"/>
                    <a:pt x="5930" y="16515"/>
                    <a:pt x="5357" y="16301"/>
                  </a:cubicBezTo>
                  <a:cubicBezTo>
                    <a:pt x="5338" y="16292"/>
                    <a:pt x="5321" y="16288"/>
                    <a:pt x="5306" y="16288"/>
                  </a:cubicBezTo>
                  <a:cubicBezTo>
                    <a:pt x="5211" y="16288"/>
                    <a:pt x="5178" y="16442"/>
                    <a:pt x="5291" y="16498"/>
                  </a:cubicBezTo>
                  <a:lnTo>
                    <a:pt x="5291" y="16465"/>
                  </a:lnTo>
                  <a:cubicBezTo>
                    <a:pt x="5905" y="16694"/>
                    <a:pt x="6531" y="16800"/>
                    <a:pt x="7150" y="16800"/>
                  </a:cubicBezTo>
                  <a:cubicBezTo>
                    <a:pt x="10181" y="16800"/>
                    <a:pt x="13059" y="14274"/>
                    <a:pt x="13605" y="11273"/>
                  </a:cubicBezTo>
                  <a:cubicBezTo>
                    <a:pt x="13900" y="9269"/>
                    <a:pt x="13506" y="7166"/>
                    <a:pt x="12422" y="5424"/>
                  </a:cubicBezTo>
                  <a:cubicBezTo>
                    <a:pt x="11272" y="3584"/>
                    <a:pt x="9629" y="2138"/>
                    <a:pt x="7624" y="1284"/>
                  </a:cubicBezTo>
                  <a:cubicBezTo>
                    <a:pt x="5588" y="435"/>
                    <a:pt x="3406" y="1"/>
                    <a:pt x="120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42"/>
            <p:cNvSpPr/>
            <p:nvPr/>
          </p:nvSpPr>
          <p:spPr>
            <a:xfrm>
              <a:off x="1432850" y="4046250"/>
              <a:ext cx="393775" cy="427250"/>
            </a:xfrm>
            <a:custGeom>
              <a:rect b="b" l="l" r="r" t="t"/>
              <a:pathLst>
                <a:path extrusionOk="0" h="17090" w="15751">
                  <a:moveTo>
                    <a:pt x="4677" y="0"/>
                  </a:moveTo>
                  <a:cubicBezTo>
                    <a:pt x="2903" y="0"/>
                    <a:pt x="1095" y="690"/>
                    <a:pt x="44" y="2169"/>
                  </a:cubicBezTo>
                  <a:cubicBezTo>
                    <a:pt x="0" y="2257"/>
                    <a:pt x="73" y="2330"/>
                    <a:pt x="146" y="2330"/>
                  </a:cubicBezTo>
                  <a:cubicBezTo>
                    <a:pt x="183" y="2330"/>
                    <a:pt x="219" y="2312"/>
                    <a:pt x="241" y="2268"/>
                  </a:cubicBezTo>
                  <a:cubicBezTo>
                    <a:pt x="1194" y="986"/>
                    <a:pt x="2673" y="230"/>
                    <a:pt x="4283" y="198"/>
                  </a:cubicBezTo>
                  <a:cubicBezTo>
                    <a:pt x="4332" y="197"/>
                    <a:pt x="4382" y="196"/>
                    <a:pt x="4431" y="196"/>
                  </a:cubicBezTo>
                  <a:cubicBezTo>
                    <a:pt x="6055" y="196"/>
                    <a:pt x="7641" y="720"/>
                    <a:pt x="8949" y="1676"/>
                  </a:cubicBezTo>
                  <a:cubicBezTo>
                    <a:pt x="10428" y="2859"/>
                    <a:pt x="11709" y="4272"/>
                    <a:pt x="12695" y="5915"/>
                  </a:cubicBezTo>
                  <a:cubicBezTo>
                    <a:pt x="13779" y="7591"/>
                    <a:pt x="14831" y="9366"/>
                    <a:pt x="15258" y="11337"/>
                  </a:cubicBezTo>
                  <a:cubicBezTo>
                    <a:pt x="15652" y="13309"/>
                    <a:pt x="15324" y="15543"/>
                    <a:pt x="13779" y="16923"/>
                  </a:cubicBezTo>
                  <a:cubicBezTo>
                    <a:pt x="13705" y="16997"/>
                    <a:pt x="13761" y="17090"/>
                    <a:pt x="13835" y="17090"/>
                  </a:cubicBezTo>
                  <a:cubicBezTo>
                    <a:pt x="13859" y="17090"/>
                    <a:pt x="13886" y="17080"/>
                    <a:pt x="13911" y="17055"/>
                  </a:cubicBezTo>
                  <a:cubicBezTo>
                    <a:pt x="15258" y="15839"/>
                    <a:pt x="15751" y="13933"/>
                    <a:pt x="15587" y="12192"/>
                  </a:cubicBezTo>
                  <a:cubicBezTo>
                    <a:pt x="15390" y="10056"/>
                    <a:pt x="14338" y="8150"/>
                    <a:pt x="13221" y="6375"/>
                  </a:cubicBezTo>
                  <a:cubicBezTo>
                    <a:pt x="11315" y="3286"/>
                    <a:pt x="8620" y="66"/>
                    <a:pt x="467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42"/>
            <p:cNvSpPr/>
            <p:nvPr/>
          </p:nvSpPr>
          <p:spPr>
            <a:xfrm>
              <a:off x="1379725" y="4539825"/>
              <a:ext cx="355725" cy="328425"/>
            </a:xfrm>
            <a:custGeom>
              <a:rect b="b" l="l" r="r" t="t"/>
              <a:pathLst>
                <a:path extrusionOk="0" h="13137" w="14229">
                  <a:moveTo>
                    <a:pt x="13287" y="1"/>
                  </a:moveTo>
                  <a:cubicBezTo>
                    <a:pt x="13224" y="1"/>
                    <a:pt x="13157" y="57"/>
                    <a:pt x="13177" y="138"/>
                  </a:cubicBezTo>
                  <a:cubicBezTo>
                    <a:pt x="14229" y="2964"/>
                    <a:pt x="13867" y="6151"/>
                    <a:pt x="12257" y="8714"/>
                  </a:cubicBezTo>
                  <a:cubicBezTo>
                    <a:pt x="10581" y="11212"/>
                    <a:pt x="7788" y="12789"/>
                    <a:pt x="4765" y="12921"/>
                  </a:cubicBezTo>
                  <a:cubicBezTo>
                    <a:pt x="4553" y="12938"/>
                    <a:pt x="4340" y="12946"/>
                    <a:pt x="4128" y="12946"/>
                  </a:cubicBezTo>
                  <a:cubicBezTo>
                    <a:pt x="3519" y="12946"/>
                    <a:pt x="2910" y="12878"/>
                    <a:pt x="2300" y="12756"/>
                  </a:cubicBezTo>
                  <a:cubicBezTo>
                    <a:pt x="1643" y="12592"/>
                    <a:pt x="329" y="12362"/>
                    <a:pt x="230" y="11508"/>
                  </a:cubicBezTo>
                  <a:cubicBezTo>
                    <a:pt x="230" y="11442"/>
                    <a:pt x="173" y="11409"/>
                    <a:pt x="115" y="11409"/>
                  </a:cubicBezTo>
                  <a:cubicBezTo>
                    <a:pt x="58" y="11409"/>
                    <a:pt x="0" y="11442"/>
                    <a:pt x="0" y="11508"/>
                  </a:cubicBezTo>
                  <a:lnTo>
                    <a:pt x="33" y="11508"/>
                  </a:lnTo>
                  <a:cubicBezTo>
                    <a:pt x="131" y="12198"/>
                    <a:pt x="822" y="12526"/>
                    <a:pt x="1413" y="12723"/>
                  </a:cubicBezTo>
                  <a:cubicBezTo>
                    <a:pt x="2136" y="12953"/>
                    <a:pt x="2925" y="13085"/>
                    <a:pt x="3680" y="13118"/>
                  </a:cubicBezTo>
                  <a:cubicBezTo>
                    <a:pt x="3875" y="13130"/>
                    <a:pt x="4071" y="13136"/>
                    <a:pt x="4266" y="13136"/>
                  </a:cubicBezTo>
                  <a:cubicBezTo>
                    <a:pt x="5613" y="13136"/>
                    <a:pt x="6952" y="12842"/>
                    <a:pt x="8215" y="12296"/>
                  </a:cubicBezTo>
                  <a:cubicBezTo>
                    <a:pt x="11140" y="11047"/>
                    <a:pt x="13210" y="8419"/>
                    <a:pt x="13801" y="5297"/>
                  </a:cubicBezTo>
                  <a:cubicBezTo>
                    <a:pt x="14130" y="3555"/>
                    <a:pt x="13998" y="1748"/>
                    <a:pt x="13374" y="72"/>
                  </a:cubicBezTo>
                  <a:cubicBezTo>
                    <a:pt x="13362" y="22"/>
                    <a:pt x="13325" y="1"/>
                    <a:pt x="1328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42"/>
            <p:cNvSpPr/>
            <p:nvPr/>
          </p:nvSpPr>
          <p:spPr>
            <a:xfrm>
              <a:off x="1795750" y="4400375"/>
              <a:ext cx="168075" cy="373275"/>
            </a:xfrm>
            <a:custGeom>
              <a:rect b="b" l="l" r="r" t="t"/>
              <a:pathLst>
                <a:path extrusionOk="0" h="14931" w="6723">
                  <a:moveTo>
                    <a:pt x="1266" y="0"/>
                  </a:moveTo>
                  <a:cubicBezTo>
                    <a:pt x="1188" y="0"/>
                    <a:pt x="1125" y="111"/>
                    <a:pt x="1202" y="162"/>
                  </a:cubicBezTo>
                  <a:lnTo>
                    <a:pt x="1202" y="195"/>
                  </a:lnTo>
                  <a:cubicBezTo>
                    <a:pt x="3075" y="1904"/>
                    <a:pt x="4981" y="3843"/>
                    <a:pt x="5671" y="6406"/>
                  </a:cubicBezTo>
                  <a:cubicBezTo>
                    <a:pt x="6033" y="7622"/>
                    <a:pt x="6000" y="8936"/>
                    <a:pt x="5573" y="10152"/>
                  </a:cubicBezTo>
                  <a:cubicBezTo>
                    <a:pt x="5145" y="11236"/>
                    <a:pt x="4390" y="12189"/>
                    <a:pt x="3437" y="12879"/>
                  </a:cubicBezTo>
                  <a:cubicBezTo>
                    <a:pt x="2385" y="13602"/>
                    <a:pt x="1268" y="14227"/>
                    <a:pt x="85" y="14752"/>
                  </a:cubicBezTo>
                  <a:cubicBezTo>
                    <a:pt x="0" y="14781"/>
                    <a:pt x="61" y="14930"/>
                    <a:pt x="163" y="14930"/>
                  </a:cubicBezTo>
                  <a:cubicBezTo>
                    <a:pt x="180" y="14930"/>
                    <a:pt x="198" y="14926"/>
                    <a:pt x="216" y="14917"/>
                  </a:cubicBezTo>
                  <a:cubicBezTo>
                    <a:pt x="2287" y="13931"/>
                    <a:pt x="4620" y="12781"/>
                    <a:pt x="5605" y="10579"/>
                  </a:cubicBezTo>
                  <a:cubicBezTo>
                    <a:pt x="6723" y="8180"/>
                    <a:pt x="5868" y="5387"/>
                    <a:pt x="4422" y="3350"/>
                  </a:cubicBezTo>
                  <a:cubicBezTo>
                    <a:pt x="3502" y="2134"/>
                    <a:pt x="2484" y="1017"/>
                    <a:pt x="1334" y="31"/>
                  </a:cubicBezTo>
                  <a:cubicBezTo>
                    <a:pt x="1312" y="9"/>
                    <a:pt x="1288" y="0"/>
                    <a:pt x="126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42"/>
            <p:cNvSpPr/>
            <p:nvPr/>
          </p:nvSpPr>
          <p:spPr>
            <a:xfrm>
              <a:off x="1538800" y="4764100"/>
              <a:ext cx="295750" cy="150000"/>
            </a:xfrm>
            <a:custGeom>
              <a:rect b="b" l="l" r="r" t="t"/>
              <a:pathLst>
                <a:path extrusionOk="0" h="6000" w="11830">
                  <a:moveTo>
                    <a:pt x="11699" y="0"/>
                  </a:moveTo>
                  <a:cubicBezTo>
                    <a:pt x="11661" y="0"/>
                    <a:pt x="11624" y="22"/>
                    <a:pt x="11612" y="72"/>
                  </a:cubicBezTo>
                  <a:cubicBezTo>
                    <a:pt x="11283" y="1945"/>
                    <a:pt x="10231" y="3588"/>
                    <a:pt x="8654" y="4640"/>
                  </a:cubicBezTo>
                  <a:cubicBezTo>
                    <a:pt x="7533" y="5395"/>
                    <a:pt x="6205" y="5783"/>
                    <a:pt x="4869" y="5783"/>
                  </a:cubicBezTo>
                  <a:cubicBezTo>
                    <a:pt x="4286" y="5783"/>
                    <a:pt x="3702" y="5709"/>
                    <a:pt x="3134" y="5560"/>
                  </a:cubicBezTo>
                  <a:cubicBezTo>
                    <a:pt x="2049" y="5297"/>
                    <a:pt x="1031" y="4771"/>
                    <a:pt x="209" y="4015"/>
                  </a:cubicBezTo>
                  <a:cubicBezTo>
                    <a:pt x="187" y="3993"/>
                    <a:pt x="164" y="3985"/>
                    <a:pt x="142" y="3985"/>
                  </a:cubicBezTo>
                  <a:cubicBezTo>
                    <a:pt x="64" y="3985"/>
                    <a:pt x="1" y="4095"/>
                    <a:pt x="78" y="4147"/>
                  </a:cubicBezTo>
                  <a:cubicBezTo>
                    <a:pt x="1391" y="5346"/>
                    <a:pt x="3101" y="5999"/>
                    <a:pt x="4863" y="5999"/>
                  </a:cubicBezTo>
                  <a:cubicBezTo>
                    <a:pt x="5129" y="5999"/>
                    <a:pt x="5397" y="5984"/>
                    <a:pt x="5664" y="5954"/>
                  </a:cubicBezTo>
                  <a:cubicBezTo>
                    <a:pt x="8753" y="5593"/>
                    <a:pt x="11250" y="3227"/>
                    <a:pt x="11809" y="138"/>
                  </a:cubicBezTo>
                  <a:cubicBezTo>
                    <a:pt x="11829" y="56"/>
                    <a:pt x="11761" y="0"/>
                    <a:pt x="1169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42"/>
            <p:cNvSpPr/>
            <p:nvPr/>
          </p:nvSpPr>
          <p:spPr>
            <a:xfrm>
              <a:off x="1131625" y="4303250"/>
              <a:ext cx="169025" cy="32300"/>
            </a:xfrm>
            <a:custGeom>
              <a:rect b="b" l="l" r="r" t="t"/>
              <a:pathLst>
                <a:path extrusionOk="0" h="1292" w="6761">
                  <a:moveTo>
                    <a:pt x="1505" y="1"/>
                  </a:moveTo>
                  <a:cubicBezTo>
                    <a:pt x="1048" y="1"/>
                    <a:pt x="589" y="24"/>
                    <a:pt x="132" y="71"/>
                  </a:cubicBezTo>
                  <a:cubicBezTo>
                    <a:pt x="0" y="71"/>
                    <a:pt x="0" y="301"/>
                    <a:pt x="132" y="301"/>
                  </a:cubicBezTo>
                  <a:cubicBezTo>
                    <a:pt x="621" y="243"/>
                    <a:pt x="1110" y="214"/>
                    <a:pt x="1598" y="214"/>
                  </a:cubicBezTo>
                  <a:cubicBezTo>
                    <a:pt x="3304" y="214"/>
                    <a:pt x="4988" y="572"/>
                    <a:pt x="6572" y="1287"/>
                  </a:cubicBezTo>
                  <a:cubicBezTo>
                    <a:pt x="6581" y="1290"/>
                    <a:pt x="6590" y="1292"/>
                    <a:pt x="6599" y="1292"/>
                  </a:cubicBezTo>
                  <a:cubicBezTo>
                    <a:pt x="6687" y="1292"/>
                    <a:pt x="6761" y="1150"/>
                    <a:pt x="6671" y="1090"/>
                  </a:cubicBezTo>
                  <a:cubicBezTo>
                    <a:pt x="5050" y="358"/>
                    <a:pt x="3285" y="1"/>
                    <a:pt x="150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42"/>
            <p:cNvSpPr/>
            <p:nvPr/>
          </p:nvSpPr>
          <p:spPr>
            <a:xfrm>
              <a:off x="1185850" y="4319800"/>
              <a:ext cx="60550" cy="23175"/>
            </a:xfrm>
            <a:custGeom>
              <a:rect b="b" l="l" r="r" t="t"/>
              <a:pathLst>
                <a:path extrusionOk="0" h="927" w="2422">
                  <a:moveTo>
                    <a:pt x="131" y="1"/>
                  </a:moveTo>
                  <a:cubicBezTo>
                    <a:pt x="0" y="1"/>
                    <a:pt x="0" y="198"/>
                    <a:pt x="131" y="231"/>
                  </a:cubicBezTo>
                  <a:cubicBezTo>
                    <a:pt x="854" y="329"/>
                    <a:pt x="1577" y="560"/>
                    <a:pt x="2235" y="921"/>
                  </a:cubicBezTo>
                  <a:cubicBezTo>
                    <a:pt x="2245" y="925"/>
                    <a:pt x="2256" y="926"/>
                    <a:pt x="2266" y="926"/>
                  </a:cubicBezTo>
                  <a:cubicBezTo>
                    <a:pt x="2352" y="926"/>
                    <a:pt x="2421" y="815"/>
                    <a:pt x="2333" y="757"/>
                  </a:cubicBezTo>
                  <a:cubicBezTo>
                    <a:pt x="1643" y="362"/>
                    <a:pt x="920" y="99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42"/>
            <p:cNvSpPr/>
            <p:nvPr/>
          </p:nvSpPr>
          <p:spPr>
            <a:xfrm>
              <a:off x="1191025" y="4337800"/>
              <a:ext cx="55925" cy="21025"/>
            </a:xfrm>
            <a:custGeom>
              <a:rect b="b" l="l" r="r" t="t"/>
              <a:pathLst>
                <a:path extrusionOk="0" h="841" w="2237">
                  <a:moveTo>
                    <a:pt x="126" y="0"/>
                  </a:moveTo>
                  <a:cubicBezTo>
                    <a:pt x="19" y="0"/>
                    <a:pt x="0" y="171"/>
                    <a:pt x="122" y="201"/>
                  </a:cubicBezTo>
                  <a:lnTo>
                    <a:pt x="122" y="168"/>
                  </a:lnTo>
                  <a:cubicBezTo>
                    <a:pt x="779" y="300"/>
                    <a:pt x="1436" y="530"/>
                    <a:pt x="2028" y="825"/>
                  </a:cubicBezTo>
                  <a:cubicBezTo>
                    <a:pt x="2049" y="836"/>
                    <a:pt x="2069" y="841"/>
                    <a:pt x="2088" y="841"/>
                  </a:cubicBezTo>
                  <a:cubicBezTo>
                    <a:pt x="2185" y="841"/>
                    <a:pt x="2236" y="716"/>
                    <a:pt x="2126" y="661"/>
                  </a:cubicBezTo>
                  <a:cubicBezTo>
                    <a:pt x="1502" y="332"/>
                    <a:pt x="845" y="135"/>
                    <a:pt x="155" y="4"/>
                  </a:cubicBezTo>
                  <a:cubicBezTo>
                    <a:pt x="144" y="1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42"/>
            <p:cNvSpPr/>
            <p:nvPr/>
          </p:nvSpPr>
          <p:spPr>
            <a:xfrm>
              <a:off x="1179525" y="4645850"/>
              <a:ext cx="141075" cy="18475"/>
            </a:xfrm>
            <a:custGeom>
              <a:rect b="b" l="l" r="r" t="t"/>
              <a:pathLst>
                <a:path extrusionOk="0" h="739" w="5643">
                  <a:moveTo>
                    <a:pt x="158" y="1"/>
                  </a:moveTo>
                  <a:cubicBezTo>
                    <a:pt x="47" y="1"/>
                    <a:pt x="0" y="171"/>
                    <a:pt x="122" y="202"/>
                  </a:cubicBezTo>
                  <a:cubicBezTo>
                    <a:pt x="1476" y="559"/>
                    <a:pt x="2890" y="738"/>
                    <a:pt x="4302" y="738"/>
                  </a:cubicBezTo>
                  <a:cubicBezTo>
                    <a:pt x="4706" y="738"/>
                    <a:pt x="5109" y="724"/>
                    <a:pt x="5511" y="694"/>
                  </a:cubicBezTo>
                  <a:cubicBezTo>
                    <a:pt x="5642" y="694"/>
                    <a:pt x="5642" y="497"/>
                    <a:pt x="5511" y="497"/>
                  </a:cubicBezTo>
                  <a:cubicBezTo>
                    <a:pt x="5109" y="527"/>
                    <a:pt x="4709" y="541"/>
                    <a:pt x="4311" y="541"/>
                  </a:cubicBezTo>
                  <a:cubicBezTo>
                    <a:pt x="2916" y="541"/>
                    <a:pt x="1542" y="362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42"/>
            <p:cNvSpPr/>
            <p:nvPr/>
          </p:nvSpPr>
          <p:spPr>
            <a:xfrm>
              <a:off x="1200050" y="4665575"/>
              <a:ext cx="81925" cy="12250"/>
            </a:xfrm>
            <a:custGeom>
              <a:rect b="b" l="l" r="r" t="t"/>
              <a:pathLst>
                <a:path extrusionOk="0" h="490" w="3277">
                  <a:moveTo>
                    <a:pt x="159" y="0"/>
                  </a:moveTo>
                  <a:cubicBezTo>
                    <a:pt x="47" y="0"/>
                    <a:pt x="1" y="171"/>
                    <a:pt x="122" y="201"/>
                  </a:cubicBezTo>
                  <a:cubicBezTo>
                    <a:pt x="814" y="386"/>
                    <a:pt x="1521" y="489"/>
                    <a:pt x="2234" y="489"/>
                  </a:cubicBezTo>
                  <a:cubicBezTo>
                    <a:pt x="2537" y="489"/>
                    <a:pt x="2841" y="470"/>
                    <a:pt x="3145" y="431"/>
                  </a:cubicBezTo>
                  <a:cubicBezTo>
                    <a:pt x="3268" y="431"/>
                    <a:pt x="3276" y="231"/>
                    <a:pt x="3170" y="231"/>
                  </a:cubicBezTo>
                  <a:cubicBezTo>
                    <a:pt x="3162" y="231"/>
                    <a:pt x="3154" y="232"/>
                    <a:pt x="3145" y="234"/>
                  </a:cubicBezTo>
                  <a:cubicBezTo>
                    <a:pt x="2851" y="273"/>
                    <a:pt x="2554" y="292"/>
                    <a:pt x="2256" y="292"/>
                  </a:cubicBezTo>
                  <a:cubicBezTo>
                    <a:pt x="1557" y="292"/>
                    <a:pt x="856" y="188"/>
                    <a:pt x="188" y="4"/>
                  </a:cubicBezTo>
                  <a:cubicBezTo>
                    <a:pt x="178" y="2"/>
                    <a:pt x="168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42"/>
            <p:cNvSpPr/>
            <p:nvPr/>
          </p:nvSpPr>
          <p:spPr>
            <a:xfrm>
              <a:off x="967000" y="4829400"/>
              <a:ext cx="77275" cy="60675"/>
            </a:xfrm>
            <a:custGeom>
              <a:rect b="b" l="l" r="r" t="t"/>
              <a:pathLst>
                <a:path extrusionOk="0" h="2427" w="3091">
                  <a:moveTo>
                    <a:pt x="144" y="1"/>
                  </a:moveTo>
                  <a:cubicBezTo>
                    <a:pt x="67" y="1"/>
                    <a:pt x="0" y="86"/>
                    <a:pt x="46" y="155"/>
                  </a:cubicBezTo>
                  <a:lnTo>
                    <a:pt x="46" y="122"/>
                  </a:lnTo>
                  <a:cubicBezTo>
                    <a:pt x="802" y="1108"/>
                    <a:pt x="1755" y="1896"/>
                    <a:pt x="2872" y="2422"/>
                  </a:cubicBezTo>
                  <a:cubicBezTo>
                    <a:pt x="2884" y="2425"/>
                    <a:pt x="2895" y="2426"/>
                    <a:pt x="2906" y="2426"/>
                  </a:cubicBezTo>
                  <a:cubicBezTo>
                    <a:pt x="3019" y="2426"/>
                    <a:pt x="3090" y="2285"/>
                    <a:pt x="2971" y="2225"/>
                  </a:cubicBezTo>
                  <a:cubicBezTo>
                    <a:pt x="1886" y="1732"/>
                    <a:pt x="966" y="976"/>
                    <a:pt x="243" y="56"/>
                  </a:cubicBezTo>
                  <a:cubicBezTo>
                    <a:pt x="214" y="16"/>
                    <a:pt x="178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42"/>
            <p:cNvSpPr/>
            <p:nvPr/>
          </p:nvSpPr>
          <p:spPr>
            <a:xfrm>
              <a:off x="978550" y="4798800"/>
              <a:ext cx="53400" cy="39525"/>
            </a:xfrm>
            <a:custGeom>
              <a:rect b="b" l="l" r="r" t="t"/>
              <a:pathLst>
                <a:path extrusionOk="0" h="1581" w="2136">
                  <a:moveTo>
                    <a:pt x="154" y="1"/>
                  </a:moveTo>
                  <a:cubicBezTo>
                    <a:pt x="83" y="1"/>
                    <a:pt x="0" y="112"/>
                    <a:pt x="77" y="163"/>
                  </a:cubicBezTo>
                  <a:lnTo>
                    <a:pt x="77" y="196"/>
                  </a:lnTo>
                  <a:cubicBezTo>
                    <a:pt x="603" y="754"/>
                    <a:pt x="1227" y="1214"/>
                    <a:pt x="1917" y="1576"/>
                  </a:cubicBezTo>
                  <a:cubicBezTo>
                    <a:pt x="1926" y="1579"/>
                    <a:pt x="1935" y="1580"/>
                    <a:pt x="1944" y="1580"/>
                  </a:cubicBezTo>
                  <a:cubicBezTo>
                    <a:pt x="2037" y="1580"/>
                    <a:pt x="2135" y="1438"/>
                    <a:pt x="2016" y="1379"/>
                  </a:cubicBezTo>
                  <a:cubicBezTo>
                    <a:pt x="1359" y="1050"/>
                    <a:pt x="734" y="590"/>
                    <a:pt x="208" y="31"/>
                  </a:cubicBezTo>
                  <a:cubicBezTo>
                    <a:pt x="194" y="9"/>
                    <a:pt x="175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42"/>
            <p:cNvSpPr/>
            <p:nvPr/>
          </p:nvSpPr>
          <p:spPr>
            <a:xfrm>
              <a:off x="988325" y="4792325"/>
              <a:ext cx="52650" cy="27925"/>
            </a:xfrm>
            <a:custGeom>
              <a:rect b="b" l="l" r="r" t="t"/>
              <a:pathLst>
                <a:path extrusionOk="0" h="1117" w="2106">
                  <a:moveTo>
                    <a:pt x="123" y="0"/>
                  </a:moveTo>
                  <a:cubicBezTo>
                    <a:pt x="50" y="0"/>
                    <a:pt x="1" y="139"/>
                    <a:pt x="80" y="192"/>
                  </a:cubicBezTo>
                  <a:cubicBezTo>
                    <a:pt x="639" y="619"/>
                    <a:pt x="1263" y="915"/>
                    <a:pt x="1953" y="1112"/>
                  </a:cubicBezTo>
                  <a:cubicBezTo>
                    <a:pt x="1962" y="1115"/>
                    <a:pt x="1971" y="1116"/>
                    <a:pt x="1979" y="1116"/>
                  </a:cubicBezTo>
                  <a:cubicBezTo>
                    <a:pt x="2062" y="1116"/>
                    <a:pt x="2106" y="974"/>
                    <a:pt x="1986" y="915"/>
                  </a:cubicBezTo>
                  <a:cubicBezTo>
                    <a:pt x="1329" y="717"/>
                    <a:pt x="738" y="422"/>
                    <a:pt x="179" y="27"/>
                  </a:cubicBezTo>
                  <a:cubicBezTo>
                    <a:pt x="160" y="8"/>
                    <a:pt x="141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42"/>
            <p:cNvSpPr/>
            <p:nvPr/>
          </p:nvSpPr>
          <p:spPr>
            <a:xfrm>
              <a:off x="1245250" y="4736125"/>
              <a:ext cx="106650" cy="85750"/>
            </a:xfrm>
            <a:custGeom>
              <a:rect b="b" l="l" r="r" t="t"/>
              <a:pathLst>
                <a:path extrusionOk="0" h="3430" w="4266">
                  <a:moveTo>
                    <a:pt x="4113" y="0"/>
                  </a:moveTo>
                  <a:cubicBezTo>
                    <a:pt x="4082" y="0"/>
                    <a:pt x="4051" y="12"/>
                    <a:pt x="4032" y="41"/>
                  </a:cubicBezTo>
                  <a:cubicBezTo>
                    <a:pt x="3046" y="1454"/>
                    <a:pt x="1699" y="2538"/>
                    <a:pt x="121" y="3228"/>
                  </a:cubicBezTo>
                  <a:cubicBezTo>
                    <a:pt x="0" y="3259"/>
                    <a:pt x="47" y="3429"/>
                    <a:pt x="132" y="3429"/>
                  </a:cubicBezTo>
                  <a:cubicBezTo>
                    <a:pt x="139" y="3429"/>
                    <a:pt x="147" y="3428"/>
                    <a:pt x="154" y="3426"/>
                  </a:cubicBezTo>
                  <a:cubicBezTo>
                    <a:pt x="1797" y="2735"/>
                    <a:pt x="3210" y="1585"/>
                    <a:pt x="4196" y="139"/>
                  </a:cubicBezTo>
                  <a:cubicBezTo>
                    <a:pt x="4266" y="70"/>
                    <a:pt x="4188" y="0"/>
                    <a:pt x="411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42"/>
            <p:cNvSpPr/>
            <p:nvPr/>
          </p:nvSpPr>
          <p:spPr>
            <a:xfrm>
              <a:off x="1255100" y="4766675"/>
              <a:ext cx="115200" cy="76550"/>
            </a:xfrm>
            <a:custGeom>
              <a:rect b="b" l="l" r="r" t="t"/>
              <a:pathLst>
                <a:path extrusionOk="0" h="3062" w="4608">
                  <a:moveTo>
                    <a:pt x="4468" y="0"/>
                  </a:moveTo>
                  <a:cubicBezTo>
                    <a:pt x="4444" y="0"/>
                    <a:pt x="4418" y="11"/>
                    <a:pt x="4394" y="35"/>
                  </a:cubicBezTo>
                  <a:cubicBezTo>
                    <a:pt x="3309" y="1415"/>
                    <a:pt x="1798" y="2401"/>
                    <a:pt x="122" y="2861"/>
                  </a:cubicBezTo>
                  <a:cubicBezTo>
                    <a:pt x="0" y="2891"/>
                    <a:pt x="47" y="3062"/>
                    <a:pt x="133" y="3062"/>
                  </a:cubicBezTo>
                  <a:cubicBezTo>
                    <a:pt x="140" y="3062"/>
                    <a:pt x="147" y="3060"/>
                    <a:pt x="155" y="3058"/>
                  </a:cubicBezTo>
                  <a:cubicBezTo>
                    <a:pt x="1896" y="2598"/>
                    <a:pt x="3441" y="1579"/>
                    <a:pt x="4558" y="199"/>
                  </a:cubicBezTo>
                  <a:cubicBezTo>
                    <a:pt x="4608" y="100"/>
                    <a:pt x="4545" y="0"/>
                    <a:pt x="44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42"/>
            <p:cNvSpPr/>
            <p:nvPr/>
          </p:nvSpPr>
          <p:spPr>
            <a:xfrm>
              <a:off x="1265725" y="4820975"/>
              <a:ext cx="83900" cy="51825"/>
            </a:xfrm>
            <a:custGeom>
              <a:rect b="b" l="l" r="r" t="t"/>
              <a:pathLst>
                <a:path extrusionOk="0" h="2073" w="3356">
                  <a:moveTo>
                    <a:pt x="3186" y="1"/>
                  </a:moveTo>
                  <a:cubicBezTo>
                    <a:pt x="3161" y="1"/>
                    <a:pt x="3136" y="10"/>
                    <a:pt x="3114" y="32"/>
                  </a:cubicBezTo>
                  <a:cubicBezTo>
                    <a:pt x="2227" y="820"/>
                    <a:pt x="1208" y="1445"/>
                    <a:pt x="91" y="1872"/>
                  </a:cubicBezTo>
                  <a:cubicBezTo>
                    <a:pt x="0" y="1902"/>
                    <a:pt x="21" y="2073"/>
                    <a:pt x="128" y="2073"/>
                  </a:cubicBezTo>
                  <a:cubicBezTo>
                    <a:pt x="137" y="2073"/>
                    <a:pt x="147" y="2071"/>
                    <a:pt x="157" y="2069"/>
                  </a:cubicBezTo>
                  <a:cubicBezTo>
                    <a:pt x="1307" y="1609"/>
                    <a:pt x="2358" y="984"/>
                    <a:pt x="3278" y="163"/>
                  </a:cubicBezTo>
                  <a:cubicBezTo>
                    <a:pt x="3355" y="112"/>
                    <a:pt x="3273" y="1"/>
                    <a:pt x="318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42"/>
            <p:cNvSpPr/>
            <p:nvPr/>
          </p:nvSpPr>
          <p:spPr>
            <a:xfrm>
              <a:off x="621125" y="4722150"/>
              <a:ext cx="117500" cy="92575"/>
            </a:xfrm>
            <a:custGeom>
              <a:rect b="b" l="l" r="r" t="t"/>
              <a:pathLst>
                <a:path extrusionOk="0" h="3703" w="4700">
                  <a:moveTo>
                    <a:pt x="162" y="0"/>
                  </a:moveTo>
                  <a:cubicBezTo>
                    <a:pt x="85" y="0"/>
                    <a:pt x="0" y="70"/>
                    <a:pt x="47" y="140"/>
                  </a:cubicBezTo>
                  <a:cubicBezTo>
                    <a:pt x="1197" y="1717"/>
                    <a:pt x="2741" y="2933"/>
                    <a:pt x="4516" y="3689"/>
                  </a:cubicBezTo>
                  <a:cubicBezTo>
                    <a:pt x="4530" y="3698"/>
                    <a:pt x="4544" y="3702"/>
                    <a:pt x="4557" y="3702"/>
                  </a:cubicBezTo>
                  <a:cubicBezTo>
                    <a:pt x="4638" y="3702"/>
                    <a:pt x="4699" y="3553"/>
                    <a:pt x="4615" y="3524"/>
                  </a:cubicBezTo>
                  <a:cubicBezTo>
                    <a:pt x="2873" y="2769"/>
                    <a:pt x="1361" y="1586"/>
                    <a:pt x="244" y="41"/>
                  </a:cubicBezTo>
                  <a:cubicBezTo>
                    <a:pt x="225" y="12"/>
                    <a:pt x="194" y="0"/>
                    <a:pt x="16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42"/>
            <p:cNvSpPr/>
            <p:nvPr/>
          </p:nvSpPr>
          <p:spPr>
            <a:xfrm>
              <a:off x="625575" y="4691950"/>
              <a:ext cx="81700" cy="87775"/>
            </a:xfrm>
            <a:custGeom>
              <a:rect b="b" l="l" r="r" t="t"/>
              <a:pathLst>
                <a:path extrusionOk="0" h="3511" w="3268">
                  <a:moveTo>
                    <a:pt x="115" y="1"/>
                  </a:moveTo>
                  <a:cubicBezTo>
                    <a:pt x="58" y="1"/>
                    <a:pt x="0" y="33"/>
                    <a:pt x="0" y="99"/>
                  </a:cubicBezTo>
                  <a:cubicBezTo>
                    <a:pt x="66" y="461"/>
                    <a:pt x="230" y="756"/>
                    <a:pt x="493" y="1019"/>
                  </a:cubicBezTo>
                  <a:cubicBezTo>
                    <a:pt x="756" y="1315"/>
                    <a:pt x="1019" y="1644"/>
                    <a:pt x="1315" y="1906"/>
                  </a:cubicBezTo>
                  <a:cubicBezTo>
                    <a:pt x="1841" y="2498"/>
                    <a:pt x="2432" y="3024"/>
                    <a:pt x="3089" y="3484"/>
                  </a:cubicBezTo>
                  <a:cubicBezTo>
                    <a:pt x="3108" y="3503"/>
                    <a:pt x="3127" y="3511"/>
                    <a:pt x="3145" y="3511"/>
                  </a:cubicBezTo>
                  <a:cubicBezTo>
                    <a:pt x="3219" y="3511"/>
                    <a:pt x="3267" y="3372"/>
                    <a:pt x="3188" y="3319"/>
                  </a:cubicBezTo>
                  <a:cubicBezTo>
                    <a:pt x="2596" y="2859"/>
                    <a:pt x="2038" y="2367"/>
                    <a:pt x="1545" y="1841"/>
                  </a:cubicBezTo>
                  <a:cubicBezTo>
                    <a:pt x="1282" y="1578"/>
                    <a:pt x="1052" y="1315"/>
                    <a:pt x="822" y="1052"/>
                  </a:cubicBezTo>
                  <a:cubicBezTo>
                    <a:pt x="690" y="921"/>
                    <a:pt x="592" y="756"/>
                    <a:pt x="460" y="625"/>
                  </a:cubicBezTo>
                  <a:cubicBezTo>
                    <a:pt x="329" y="461"/>
                    <a:pt x="230" y="296"/>
                    <a:pt x="230" y="99"/>
                  </a:cubicBezTo>
                  <a:cubicBezTo>
                    <a:pt x="230" y="33"/>
                    <a:pt x="173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42"/>
            <p:cNvSpPr/>
            <p:nvPr/>
          </p:nvSpPr>
          <p:spPr>
            <a:xfrm>
              <a:off x="653750" y="4695850"/>
              <a:ext cx="54175" cy="55125"/>
            </a:xfrm>
            <a:custGeom>
              <a:rect b="b" l="l" r="r" t="t"/>
              <a:pathLst>
                <a:path extrusionOk="0" h="2205" w="2167">
                  <a:moveTo>
                    <a:pt x="131" y="1"/>
                  </a:moveTo>
                  <a:cubicBezTo>
                    <a:pt x="59" y="1"/>
                    <a:pt x="0" y="71"/>
                    <a:pt x="23" y="140"/>
                  </a:cubicBezTo>
                  <a:cubicBezTo>
                    <a:pt x="516" y="962"/>
                    <a:pt x="1174" y="1652"/>
                    <a:pt x="1962" y="2178"/>
                  </a:cubicBezTo>
                  <a:cubicBezTo>
                    <a:pt x="1981" y="2197"/>
                    <a:pt x="2002" y="2205"/>
                    <a:pt x="2021" y="2205"/>
                  </a:cubicBezTo>
                  <a:cubicBezTo>
                    <a:pt x="2102" y="2205"/>
                    <a:pt x="2167" y="2066"/>
                    <a:pt x="2061" y="2013"/>
                  </a:cubicBezTo>
                  <a:cubicBezTo>
                    <a:pt x="1305" y="1488"/>
                    <a:pt x="681" y="830"/>
                    <a:pt x="221" y="42"/>
                  </a:cubicBezTo>
                  <a:cubicBezTo>
                    <a:pt x="192" y="13"/>
                    <a:pt x="160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42"/>
            <p:cNvSpPr/>
            <p:nvPr/>
          </p:nvSpPr>
          <p:spPr>
            <a:xfrm>
              <a:off x="682250" y="4705300"/>
              <a:ext cx="22200" cy="17700"/>
            </a:xfrm>
            <a:custGeom>
              <a:rect b="b" l="l" r="r" t="t"/>
              <a:pathLst>
                <a:path extrusionOk="0" h="708" w="888">
                  <a:moveTo>
                    <a:pt x="132" y="1"/>
                  </a:moveTo>
                  <a:cubicBezTo>
                    <a:pt x="108" y="1"/>
                    <a:pt x="83" y="9"/>
                    <a:pt x="66" y="25"/>
                  </a:cubicBezTo>
                  <a:cubicBezTo>
                    <a:pt x="1" y="58"/>
                    <a:pt x="1" y="124"/>
                    <a:pt x="66" y="157"/>
                  </a:cubicBezTo>
                  <a:lnTo>
                    <a:pt x="691" y="682"/>
                  </a:lnTo>
                  <a:cubicBezTo>
                    <a:pt x="707" y="699"/>
                    <a:pt x="732" y="707"/>
                    <a:pt x="757" y="707"/>
                  </a:cubicBezTo>
                  <a:cubicBezTo>
                    <a:pt x="781" y="707"/>
                    <a:pt x="806" y="699"/>
                    <a:pt x="822" y="682"/>
                  </a:cubicBezTo>
                  <a:cubicBezTo>
                    <a:pt x="888" y="650"/>
                    <a:pt x="888" y="584"/>
                    <a:pt x="822" y="551"/>
                  </a:cubicBezTo>
                  <a:lnTo>
                    <a:pt x="198" y="25"/>
                  </a:lnTo>
                  <a:cubicBezTo>
                    <a:pt x="181" y="9"/>
                    <a:pt x="157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42"/>
            <p:cNvSpPr/>
            <p:nvPr/>
          </p:nvSpPr>
          <p:spPr>
            <a:xfrm>
              <a:off x="804025" y="4815175"/>
              <a:ext cx="139500" cy="29150"/>
            </a:xfrm>
            <a:custGeom>
              <a:rect b="b" l="l" r="r" t="t"/>
              <a:pathLst>
                <a:path extrusionOk="0" h="1166" w="5580">
                  <a:moveTo>
                    <a:pt x="5415" y="1"/>
                  </a:moveTo>
                  <a:cubicBezTo>
                    <a:pt x="4086" y="358"/>
                    <a:pt x="2717" y="955"/>
                    <a:pt x="1340" y="955"/>
                  </a:cubicBezTo>
                  <a:cubicBezTo>
                    <a:pt x="946" y="955"/>
                    <a:pt x="552" y="906"/>
                    <a:pt x="157" y="789"/>
                  </a:cubicBezTo>
                  <a:cubicBezTo>
                    <a:pt x="147" y="787"/>
                    <a:pt x="138" y="786"/>
                    <a:pt x="129" y="786"/>
                  </a:cubicBezTo>
                  <a:cubicBezTo>
                    <a:pt x="22" y="786"/>
                    <a:pt x="1" y="956"/>
                    <a:pt x="92" y="986"/>
                  </a:cubicBezTo>
                  <a:lnTo>
                    <a:pt x="124" y="986"/>
                  </a:lnTo>
                  <a:cubicBezTo>
                    <a:pt x="534" y="1113"/>
                    <a:pt x="943" y="1165"/>
                    <a:pt x="1351" y="1165"/>
                  </a:cubicBezTo>
                  <a:cubicBezTo>
                    <a:pt x="2745" y="1165"/>
                    <a:pt x="4126" y="554"/>
                    <a:pt x="5448" y="198"/>
                  </a:cubicBezTo>
                  <a:cubicBezTo>
                    <a:pt x="5579" y="165"/>
                    <a:pt x="5514" y="1"/>
                    <a:pt x="54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42"/>
            <p:cNvSpPr/>
            <p:nvPr/>
          </p:nvSpPr>
          <p:spPr>
            <a:xfrm>
              <a:off x="872025" y="4790975"/>
              <a:ext cx="64525" cy="19300"/>
            </a:xfrm>
            <a:custGeom>
              <a:rect b="b" l="l" r="r" t="t"/>
              <a:pathLst>
                <a:path extrusionOk="0" h="772" w="2581">
                  <a:moveTo>
                    <a:pt x="2446" y="0"/>
                  </a:moveTo>
                  <a:cubicBezTo>
                    <a:pt x="2431" y="0"/>
                    <a:pt x="2415" y="5"/>
                    <a:pt x="2399" y="16"/>
                  </a:cubicBezTo>
                  <a:cubicBezTo>
                    <a:pt x="1709" y="377"/>
                    <a:pt x="921" y="574"/>
                    <a:pt x="165" y="574"/>
                  </a:cubicBezTo>
                  <a:cubicBezTo>
                    <a:pt x="0" y="574"/>
                    <a:pt x="0" y="771"/>
                    <a:pt x="165" y="771"/>
                  </a:cubicBezTo>
                  <a:cubicBezTo>
                    <a:pt x="953" y="771"/>
                    <a:pt x="1775" y="574"/>
                    <a:pt x="2498" y="180"/>
                  </a:cubicBezTo>
                  <a:cubicBezTo>
                    <a:pt x="2580" y="125"/>
                    <a:pt x="2525" y="0"/>
                    <a:pt x="244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42"/>
            <p:cNvSpPr/>
            <p:nvPr/>
          </p:nvSpPr>
          <p:spPr>
            <a:xfrm>
              <a:off x="447625" y="4495475"/>
              <a:ext cx="95475" cy="130300"/>
            </a:xfrm>
            <a:custGeom>
              <a:rect b="b" l="l" r="r" t="t"/>
              <a:pathLst>
                <a:path extrusionOk="0" h="5212" w="3819">
                  <a:moveTo>
                    <a:pt x="145" y="0"/>
                  </a:moveTo>
                  <a:cubicBezTo>
                    <a:pt x="80" y="0"/>
                    <a:pt x="0" y="56"/>
                    <a:pt x="21" y="137"/>
                  </a:cubicBezTo>
                  <a:lnTo>
                    <a:pt x="21" y="105"/>
                  </a:lnTo>
                  <a:cubicBezTo>
                    <a:pt x="513" y="2208"/>
                    <a:pt x="1828" y="4015"/>
                    <a:pt x="3635" y="5198"/>
                  </a:cubicBezTo>
                  <a:cubicBezTo>
                    <a:pt x="3649" y="5207"/>
                    <a:pt x="3663" y="5211"/>
                    <a:pt x="3676" y="5211"/>
                  </a:cubicBezTo>
                  <a:cubicBezTo>
                    <a:pt x="3757" y="5211"/>
                    <a:pt x="3819" y="5057"/>
                    <a:pt x="3734" y="5001"/>
                  </a:cubicBezTo>
                  <a:cubicBezTo>
                    <a:pt x="1959" y="3883"/>
                    <a:pt x="711" y="2109"/>
                    <a:pt x="218" y="72"/>
                  </a:cubicBezTo>
                  <a:cubicBezTo>
                    <a:pt x="218" y="21"/>
                    <a:pt x="184" y="0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42"/>
            <p:cNvSpPr/>
            <p:nvPr/>
          </p:nvSpPr>
          <p:spPr>
            <a:xfrm>
              <a:off x="503475" y="4552150"/>
              <a:ext cx="58400" cy="57200"/>
            </a:xfrm>
            <a:custGeom>
              <a:rect b="b" l="l" r="r" t="t"/>
              <a:pathLst>
                <a:path extrusionOk="0" h="2288" w="2336">
                  <a:moveTo>
                    <a:pt x="131" y="0"/>
                  </a:moveTo>
                  <a:cubicBezTo>
                    <a:pt x="68" y="0"/>
                    <a:pt x="1" y="57"/>
                    <a:pt x="21" y="138"/>
                  </a:cubicBezTo>
                  <a:cubicBezTo>
                    <a:pt x="415" y="1091"/>
                    <a:pt x="1171" y="1847"/>
                    <a:pt x="2124" y="2274"/>
                  </a:cubicBezTo>
                  <a:cubicBezTo>
                    <a:pt x="2143" y="2283"/>
                    <a:pt x="2161" y="2287"/>
                    <a:pt x="2177" y="2287"/>
                  </a:cubicBezTo>
                  <a:cubicBezTo>
                    <a:pt x="2279" y="2287"/>
                    <a:pt x="2336" y="2138"/>
                    <a:pt x="2223" y="2109"/>
                  </a:cubicBezTo>
                  <a:cubicBezTo>
                    <a:pt x="1335" y="1715"/>
                    <a:pt x="613" y="992"/>
                    <a:pt x="218" y="72"/>
                  </a:cubicBezTo>
                  <a:cubicBezTo>
                    <a:pt x="206" y="22"/>
                    <a:pt x="169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42"/>
            <p:cNvSpPr/>
            <p:nvPr/>
          </p:nvSpPr>
          <p:spPr>
            <a:xfrm>
              <a:off x="532750" y="4571600"/>
              <a:ext cx="27125" cy="20500"/>
            </a:xfrm>
            <a:custGeom>
              <a:rect b="b" l="l" r="r" t="t"/>
              <a:pathLst>
                <a:path extrusionOk="0" h="820" w="1085">
                  <a:moveTo>
                    <a:pt x="132" y="1"/>
                  </a:moveTo>
                  <a:cubicBezTo>
                    <a:pt x="107" y="1"/>
                    <a:pt x="82" y="17"/>
                    <a:pt x="66" y="50"/>
                  </a:cubicBezTo>
                  <a:cubicBezTo>
                    <a:pt x="0" y="83"/>
                    <a:pt x="0" y="148"/>
                    <a:pt x="66" y="181"/>
                  </a:cubicBezTo>
                  <a:lnTo>
                    <a:pt x="99" y="181"/>
                  </a:lnTo>
                  <a:cubicBezTo>
                    <a:pt x="329" y="444"/>
                    <a:pt x="592" y="641"/>
                    <a:pt x="920" y="806"/>
                  </a:cubicBezTo>
                  <a:cubicBezTo>
                    <a:pt x="930" y="815"/>
                    <a:pt x="942" y="819"/>
                    <a:pt x="956" y="819"/>
                  </a:cubicBezTo>
                  <a:cubicBezTo>
                    <a:pt x="989" y="819"/>
                    <a:pt x="1028" y="796"/>
                    <a:pt x="1052" y="773"/>
                  </a:cubicBezTo>
                  <a:cubicBezTo>
                    <a:pt x="1085" y="740"/>
                    <a:pt x="1085" y="674"/>
                    <a:pt x="1019" y="641"/>
                  </a:cubicBezTo>
                  <a:cubicBezTo>
                    <a:pt x="723" y="477"/>
                    <a:pt x="427" y="280"/>
                    <a:pt x="197" y="50"/>
                  </a:cubicBezTo>
                  <a:cubicBezTo>
                    <a:pt x="181" y="17"/>
                    <a:pt x="15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42"/>
            <p:cNvSpPr/>
            <p:nvPr/>
          </p:nvSpPr>
          <p:spPr>
            <a:xfrm>
              <a:off x="503700" y="4347875"/>
              <a:ext cx="103000" cy="45825"/>
            </a:xfrm>
            <a:custGeom>
              <a:rect b="b" l="l" r="r" t="t"/>
              <a:pathLst>
                <a:path extrusionOk="0" h="1833" w="4120">
                  <a:moveTo>
                    <a:pt x="3501" y="1"/>
                  </a:moveTo>
                  <a:cubicBezTo>
                    <a:pt x="2190" y="1"/>
                    <a:pt x="926" y="585"/>
                    <a:pt x="78" y="1638"/>
                  </a:cubicBezTo>
                  <a:cubicBezTo>
                    <a:pt x="1" y="1715"/>
                    <a:pt x="85" y="1833"/>
                    <a:pt x="156" y="1833"/>
                  </a:cubicBezTo>
                  <a:cubicBezTo>
                    <a:pt x="176" y="1833"/>
                    <a:pt x="195" y="1824"/>
                    <a:pt x="209" y="1802"/>
                  </a:cubicBezTo>
                  <a:cubicBezTo>
                    <a:pt x="1012" y="799"/>
                    <a:pt x="2190" y="221"/>
                    <a:pt x="3438" y="221"/>
                  </a:cubicBezTo>
                  <a:cubicBezTo>
                    <a:pt x="3620" y="221"/>
                    <a:pt x="3804" y="233"/>
                    <a:pt x="3988" y="258"/>
                  </a:cubicBezTo>
                  <a:cubicBezTo>
                    <a:pt x="4120" y="258"/>
                    <a:pt x="4120" y="61"/>
                    <a:pt x="3988" y="28"/>
                  </a:cubicBezTo>
                  <a:cubicBezTo>
                    <a:pt x="3825" y="10"/>
                    <a:pt x="3663" y="1"/>
                    <a:pt x="35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42"/>
            <p:cNvSpPr/>
            <p:nvPr/>
          </p:nvSpPr>
          <p:spPr>
            <a:xfrm>
              <a:off x="574075" y="4366625"/>
              <a:ext cx="76175" cy="17375"/>
            </a:xfrm>
            <a:custGeom>
              <a:rect b="b" l="l" r="r" t="t"/>
              <a:pathLst>
                <a:path extrusionOk="0" h="695" w="3047">
                  <a:moveTo>
                    <a:pt x="2915" y="1"/>
                  </a:moveTo>
                  <a:cubicBezTo>
                    <a:pt x="1995" y="34"/>
                    <a:pt x="1042" y="198"/>
                    <a:pt x="122" y="494"/>
                  </a:cubicBezTo>
                  <a:cubicBezTo>
                    <a:pt x="0" y="524"/>
                    <a:pt x="47" y="695"/>
                    <a:pt x="158" y="695"/>
                  </a:cubicBezTo>
                  <a:cubicBezTo>
                    <a:pt x="168" y="695"/>
                    <a:pt x="177" y="693"/>
                    <a:pt x="187" y="691"/>
                  </a:cubicBezTo>
                  <a:cubicBezTo>
                    <a:pt x="1075" y="395"/>
                    <a:pt x="1995" y="231"/>
                    <a:pt x="2915" y="231"/>
                  </a:cubicBezTo>
                  <a:cubicBezTo>
                    <a:pt x="3046" y="231"/>
                    <a:pt x="3046" y="1"/>
                    <a:pt x="29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42"/>
            <p:cNvSpPr/>
            <p:nvPr/>
          </p:nvSpPr>
          <p:spPr>
            <a:xfrm>
              <a:off x="691300" y="4253125"/>
              <a:ext cx="23350" cy="113275"/>
            </a:xfrm>
            <a:custGeom>
              <a:rect b="b" l="l" r="r" t="t"/>
              <a:pathLst>
                <a:path extrusionOk="0" h="4531" w="934">
                  <a:moveTo>
                    <a:pt x="679" y="0"/>
                  </a:moveTo>
                  <a:cubicBezTo>
                    <a:pt x="641" y="0"/>
                    <a:pt x="604" y="22"/>
                    <a:pt x="592" y="72"/>
                  </a:cubicBezTo>
                  <a:cubicBezTo>
                    <a:pt x="0" y="1485"/>
                    <a:pt x="66" y="3095"/>
                    <a:pt x="723" y="4475"/>
                  </a:cubicBezTo>
                  <a:cubicBezTo>
                    <a:pt x="743" y="4515"/>
                    <a:pt x="772" y="4530"/>
                    <a:pt x="800" y="4530"/>
                  </a:cubicBezTo>
                  <a:cubicBezTo>
                    <a:pt x="867" y="4530"/>
                    <a:pt x="933" y="4446"/>
                    <a:pt x="887" y="4377"/>
                  </a:cubicBezTo>
                  <a:cubicBezTo>
                    <a:pt x="263" y="3029"/>
                    <a:pt x="230" y="1485"/>
                    <a:pt x="789" y="138"/>
                  </a:cubicBezTo>
                  <a:cubicBezTo>
                    <a:pt x="809" y="56"/>
                    <a:pt x="742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42"/>
            <p:cNvSpPr/>
            <p:nvPr/>
          </p:nvSpPr>
          <p:spPr>
            <a:xfrm>
              <a:off x="715950" y="4266275"/>
              <a:ext cx="16125" cy="87400"/>
            </a:xfrm>
            <a:custGeom>
              <a:rect b="b" l="l" r="r" t="t"/>
              <a:pathLst>
                <a:path extrusionOk="0" h="3496" w="645">
                  <a:moveTo>
                    <a:pt x="515" y="0"/>
                  </a:moveTo>
                  <a:cubicBezTo>
                    <a:pt x="476" y="0"/>
                    <a:pt x="440" y="21"/>
                    <a:pt x="427" y="72"/>
                  </a:cubicBezTo>
                  <a:cubicBezTo>
                    <a:pt x="99" y="1156"/>
                    <a:pt x="0" y="2306"/>
                    <a:pt x="230" y="3423"/>
                  </a:cubicBezTo>
                  <a:cubicBezTo>
                    <a:pt x="243" y="3474"/>
                    <a:pt x="279" y="3495"/>
                    <a:pt x="318" y="3495"/>
                  </a:cubicBezTo>
                  <a:cubicBezTo>
                    <a:pt x="380" y="3495"/>
                    <a:pt x="448" y="3439"/>
                    <a:pt x="427" y="3358"/>
                  </a:cubicBezTo>
                  <a:cubicBezTo>
                    <a:pt x="230" y="2273"/>
                    <a:pt x="296" y="1156"/>
                    <a:pt x="624" y="137"/>
                  </a:cubicBezTo>
                  <a:cubicBezTo>
                    <a:pt x="645" y="56"/>
                    <a:pt x="577" y="0"/>
                    <a:pt x="51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42"/>
            <p:cNvSpPr/>
            <p:nvPr/>
          </p:nvSpPr>
          <p:spPr>
            <a:xfrm>
              <a:off x="743050" y="4299900"/>
              <a:ext cx="18425" cy="51300"/>
            </a:xfrm>
            <a:custGeom>
              <a:rect b="b" l="l" r="r" t="t"/>
              <a:pathLst>
                <a:path extrusionOk="0" h="2052" w="737">
                  <a:moveTo>
                    <a:pt x="601" y="0"/>
                  </a:moveTo>
                  <a:cubicBezTo>
                    <a:pt x="573" y="0"/>
                    <a:pt x="545" y="12"/>
                    <a:pt x="526" y="41"/>
                  </a:cubicBezTo>
                  <a:cubicBezTo>
                    <a:pt x="132" y="600"/>
                    <a:pt x="0" y="1290"/>
                    <a:pt x="165" y="1980"/>
                  </a:cubicBezTo>
                  <a:cubicBezTo>
                    <a:pt x="177" y="2030"/>
                    <a:pt x="214" y="2051"/>
                    <a:pt x="252" y="2051"/>
                  </a:cubicBezTo>
                  <a:cubicBezTo>
                    <a:pt x="315" y="2051"/>
                    <a:pt x="382" y="1995"/>
                    <a:pt x="362" y="1914"/>
                  </a:cubicBezTo>
                  <a:cubicBezTo>
                    <a:pt x="230" y="1290"/>
                    <a:pt x="329" y="665"/>
                    <a:pt x="690" y="140"/>
                  </a:cubicBezTo>
                  <a:cubicBezTo>
                    <a:pt x="737" y="70"/>
                    <a:pt x="668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42"/>
            <p:cNvSpPr/>
            <p:nvPr/>
          </p:nvSpPr>
          <p:spPr>
            <a:xfrm>
              <a:off x="845375" y="4149600"/>
              <a:ext cx="113275" cy="24675"/>
            </a:xfrm>
            <a:custGeom>
              <a:rect b="b" l="l" r="r" t="t"/>
              <a:pathLst>
                <a:path extrusionOk="0" h="987" w="4531">
                  <a:moveTo>
                    <a:pt x="1927" y="0"/>
                  </a:moveTo>
                  <a:cubicBezTo>
                    <a:pt x="1311" y="0"/>
                    <a:pt x="693" y="132"/>
                    <a:pt x="114" y="401"/>
                  </a:cubicBezTo>
                  <a:cubicBezTo>
                    <a:pt x="1" y="429"/>
                    <a:pt x="82" y="579"/>
                    <a:pt x="169" y="579"/>
                  </a:cubicBezTo>
                  <a:cubicBezTo>
                    <a:pt x="184" y="579"/>
                    <a:pt x="198" y="575"/>
                    <a:pt x="212" y="565"/>
                  </a:cubicBezTo>
                  <a:cubicBezTo>
                    <a:pt x="759" y="312"/>
                    <a:pt x="1344" y="188"/>
                    <a:pt x="1928" y="188"/>
                  </a:cubicBezTo>
                  <a:cubicBezTo>
                    <a:pt x="2781" y="188"/>
                    <a:pt x="3630" y="452"/>
                    <a:pt x="4352" y="960"/>
                  </a:cubicBezTo>
                  <a:cubicBezTo>
                    <a:pt x="4372" y="979"/>
                    <a:pt x="4391" y="987"/>
                    <a:pt x="4408" y="987"/>
                  </a:cubicBezTo>
                  <a:cubicBezTo>
                    <a:pt x="4482" y="987"/>
                    <a:pt x="4531" y="848"/>
                    <a:pt x="4451" y="795"/>
                  </a:cubicBezTo>
                  <a:cubicBezTo>
                    <a:pt x="3695" y="272"/>
                    <a:pt x="2813" y="0"/>
                    <a:pt x="192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42"/>
            <p:cNvSpPr/>
            <p:nvPr/>
          </p:nvSpPr>
          <p:spPr>
            <a:xfrm>
              <a:off x="885175" y="4183450"/>
              <a:ext cx="70850" cy="26975"/>
            </a:xfrm>
            <a:custGeom>
              <a:rect b="b" l="l" r="r" t="t"/>
              <a:pathLst>
                <a:path extrusionOk="0" h="1079" w="2834">
                  <a:moveTo>
                    <a:pt x="132" y="0"/>
                  </a:moveTo>
                  <a:cubicBezTo>
                    <a:pt x="0" y="0"/>
                    <a:pt x="0" y="197"/>
                    <a:pt x="132" y="197"/>
                  </a:cubicBezTo>
                  <a:cubicBezTo>
                    <a:pt x="1052" y="197"/>
                    <a:pt x="1906" y="526"/>
                    <a:pt x="2629" y="1052"/>
                  </a:cubicBezTo>
                  <a:cubicBezTo>
                    <a:pt x="2648" y="1071"/>
                    <a:pt x="2668" y="1079"/>
                    <a:pt x="2688" y="1079"/>
                  </a:cubicBezTo>
                  <a:cubicBezTo>
                    <a:pt x="2769" y="1079"/>
                    <a:pt x="2834" y="940"/>
                    <a:pt x="2728" y="887"/>
                  </a:cubicBezTo>
                  <a:cubicBezTo>
                    <a:pt x="2005" y="329"/>
                    <a:pt x="1085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42"/>
            <p:cNvSpPr/>
            <p:nvPr/>
          </p:nvSpPr>
          <p:spPr>
            <a:xfrm>
              <a:off x="970125" y="4209400"/>
              <a:ext cx="63275" cy="64175"/>
            </a:xfrm>
            <a:custGeom>
              <a:rect b="b" l="l" r="r" t="t"/>
              <a:pathLst>
                <a:path extrusionOk="0" h="2567" w="2531">
                  <a:moveTo>
                    <a:pt x="143" y="0"/>
                  </a:moveTo>
                  <a:cubicBezTo>
                    <a:pt x="62" y="0"/>
                    <a:pt x="1" y="154"/>
                    <a:pt x="85" y="211"/>
                  </a:cubicBezTo>
                  <a:cubicBezTo>
                    <a:pt x="940" y="835"/>
                    <a:pt x="1696" y="1624"/>
                    <a:pt x="2287" y="2511"/>
                  </a:cubicBezTo>
                  <a:cubicBezTo>
                    <a:pt x="2317" y="2551"/>
                    <a:pt x="2352" y="2566"/>
                    <a:pt x="2386" y="2566"/>
                  </a:cubicBezTo>
                  <a:cubicBezTo>
                    <a:pt x="2464" y="2566"/>
                    <a:pt x="2530" y="2481"/>
                    <a:pt x="2484" y="2412"/>
                  </a:cubicBezTo>
                  <a:cubicBezTo>
                    <a:pt x="1860" y="1492"/>
                    <a:pt x="1104" y="671"/>
                    <a:pt x="184" y="14"/>
                  </a:cubicBezTo>
                  <a:cubicBezTo>
                    <a:pt x="170" y="4"/>
                    <a:pt x="15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42"/>
            <p:cNvSpPr/>
            <p:nvPr/>
          </p:nvSpPr>
          <p:spPr>
            <a:xfrm>
              <a:off x="998125" y="4214600"/>
              <a:ext cx="36850" cy="46450"/>
            </a:xfrm>
            <a:custGeom>
              <a:rect b="b" l="l" r="r" t="t"/>
              <a:pathLst>
                <a:path extrusionOk="0" h="1858" w="1474">
                  <a:moveTo>
                    <a:pt x="138" y="1"/>
                  </a:moveTo>
                  <a:cubicBezTo>
                    <a:pt x="62" y="1"/>
                    <a:pt x="0" y="93"/>
                    <a:pt x="50" y="167"/>
                  </a:cubicBezTo>
                  <a:lnTo>
                    <a:pt x="83" y="167"/>
                  </a:lnTo>
                  <a:cubicBezTo>
                    <a:pt x="510" y="693"/>
                    <a:pt x="937" y="1251"/>
                    <a:pt x="1266" y="1810"/>
                  </a:cubicBezTo>
                  <a:cubicBezTo>
                    <a:pt x="1288" y="1843"/>
                    <a:pt x="1320" y="1858"/>
                    <a:pt x="1352" y="1858"/>
                  </a:cubicBezTo>
                  <a:cubicBezTo>
                    <a:pt x="1415" y="1858"/>
                    <a:pt x="1474" y="1799"/>
                    <a:pt x="1430" y="1711"/>
                  </a:cubicBezTo>
                  <a:cubicBezTo>
                    <a:pt x="1101" y="1120"/>
                    <a:pt x="674" y="561"/>
                    <a:pt x="214" y="36"/>
                  </a:cubicBezTo>
                  <a:cubicBezTo>
                    <a:pt x="189" y="11"/>
                    <a:pt x="163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42"/>
            <p:cNvSpPr/>
            <p:nvPr/>
          </p:nvSpPr>
          <p:spPr>
            <a:xfrm>
              <a:off x="1054400" y="4142625"/>
              <a:ext cx="29925" cy="121500"/>
            </a:xfrm>
            <a:custGeom>
              <a:rect b="b" l="l" r="r" t="t"/>
              <a:pathLst>
                <a:path extrusionOk="0" h="4860" w="1197">
                  <a:moveTo>
                    <a:pt x="1063" y="0"/>
                  </a:moveTo>
                  <a:cubicBezTo>
                    <a:pt x="1035" y="0"/>
                    <a:pt x="1006" y="16"/>
                    <a:pt x="986" y="56"/>
                  </a:cubicBezTo>
                  <a:cubicBezTo>
                    <a:pt x="165" y="1502"/>
                    <a:pt x="0" y="3210"/>
                    <a:pt x="526" y="4788"/>
                  </a:cubicBezTo>
                  <a:cubicBezTo>
                    <a:pt x="539" y="4838"/>
                    <a:pt x="575" y="4859"/>
                    <a:pt x="614" y="4859"/>
                  </a:cubicBezTo>
                  <a:cubicBezTo>
                    <a:pt x="676" y="4859"/>
                    <a:pt x="744" y="4803"/>
                    <a:pt x="723" y="4722"/>
                  </a:cubicBezTo>
                  <a:cubicBezTo>
                    <a:pt x="230" y="3210"/>
                    <a:pt x="395" y="1567"/>
                    <a:pt x="1151" y="154"/>
                  </a:cubicBezTo>
                  <a:cubicBezTo>
                    <a:pt x="1196" y="85"/>
                    <a:pt x="1130" y="0"/>
                    <a:pt x="10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42"/>
            <p:cNvSpPr/>
            <p:nvPr/>
          </p:nvSpPr>
          <p:spPr>
            <a:xfrm>
              <a:off x="1042900" y="4087000"/>
              <a:ext cx="52950" cy="81675"/>
            </a:xfrm>
            <a:custGeom>
              <a:rect b="b" l="l" r="r" t="t"/>
              <a:pathLst>
                <a:path extrusionOk="0" h="3267" w="2118">
                  <a:moveTo>
                    <a:pt x="1949" y="0"/>
                  </a:moveTo>
                  <a:cubicBezTo>
                    <a:pt x="1934" y="0"/>
                    <a:pt x="1920" y="4"/>
                    <a:pt x="1906" y="13"/>
                  </a:cubicBezTo>
                  <a:cubicBezTo>
                    <a:pt x="723" y="638"/>
                    <a:pt x="0" y="1854"/>
                    <a:pt x="33" y="3168"/>
                  </a:cubicBezTo>
                  <a:cubicBezTo>
                    <a:pt x="33" y="3234"/>
                    <a:pt x="83" y="3267"/>
                    <a:pt x="132" y="3267"/>
                  </a:cubicBezTo>
                  <a:cubicBezTo>
                    <a:pt x="181" y="3267"/>
                    <a:pt x="230" y="3234"/>
                    <a:pt x="230" y="3168"/>
                  </a:cubicBezTo>
                  <a:cubicBezTo>
                    <a:pt x="230" y="1919"/>
                    <a:pt x="888" y="769"/>
                    <a:pt x="2005" y="211"/>
                  </a:cubicBezTo>
                  <a:cubicBezTo>
                    <a:pt x="2118" y="154"/>
                    <a:pt x="2036" y="0"/>
                    <a:pt x="19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42"/>
            <p:cNvSpPr/>
            <p:nvPr/>
          </p:nvSpPr>
          <p:spPr>
            <a:xfrm>
              <a:off x="1244975" y="4029000"/>
              <a:ext cx="147375" cy="71425"/>
            </a:xfrm>
            <a:custGeom>
              <a:rect b="b" l="l" r="r" t="t"/>
              <a:pathLst>
                <a:path extrusionOk="0" h="2857" w="5895">
                  <a:moveTo>
                    <a:pt x="132" y="0"/>
                  </a:moveTo>
                  <a:cubicBezTo>
                    <a:pt x="1" y="0"/>
                    <a:pt x="1" y="197"/>
                    <a:pt x="132" y="197"/>
                  </a:cubicBezTo>
                  <a:cubicBezTo>
                    <a:pt x="2268" y="230"/>
                    <a:pt x="4306" y="1183"/>
                    <a:pt x="5686" y="2826"/>
                  </a:cubicBezTo>
                  <a:cubicBezTo>
                    <a:pt x="5700" y="2848"/>
                    <a:pt x="5719" y="2857"/>
                    <a:pt x="5739" y="2857"/>
                  </a:cubicBezTo>
                  <a:cubicBezTo>
                    <a:pt x="5810" y="2857"/>
                    <a:pt x="5894" y="2739"/>
                    <a:pt x="5817" y="2662"/>
                  </a:cubicBezTo>
                  <a:cubicBezTo>
                    <a:pt x="4404" y="986"/>
                    <a:pt x="2334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42"/>
            <p:cNvSpPr/>
            <p:nvPr/>
          </p:nvSpPr>
          <p:spPr>
            <a:xfrm>
              <a:off x="1303500" y="4064225"/>
              <a:ext cx="59275" cy="37850"/>
            </a:xfrm>
            <a:custGeom>
              <a:rect b="b" l="l" r="r" t="t"/>
              <a:pathLst>
                <a:path extrusionOk="0" h="1514" w="2371">
                  <a:moveTo>
                    <a:pt x="129" y="1"/>
                  </a:moveTo>
                  <a:cubicBezTo>
                    <a:pt x="22" y="1"/>
                    <a:pt x="1" y="171"/>
                    <a:pt x="92" y="201"/>
                  </a:cubicBezTo>
                  <a:cubicBezTo>
                    <a:pt x="847" y="497"/>
                    <a:pt x="1537" y="957"/>
                    <a:pt x="2129" y="1483"/>
                  </a:cubicBezTo>
                  <a:cubicBezTo>
                    <a:pt x="2151" y="1505"/>
                    <a:pt x="2176" y="1514"/>
                    <a:pt x="2200" y="1514"/>
                  </a:cubicBezTo>
                  <a:cubicBezTo>
                    <a:pt x="2287" y="1514"/>
                    <a:pt x="2370" y="1403"/>
                    <a:pt x="2293" y="1352"/>
                  </a:cubicBezTo>
                  <a:cubicBezTo>
                    <a:pt x="1636" y="793"/>
                    <a:pt x="946" y="333"/>
                    <a:pt x="157" y="4"/>
                  </a:cubicBezTo>
                  <a:cubicBezTo>
                    <a:pt x="147" y="2"/>
                    <a:pt x="138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42"/>
            <p:cNvSpPr/>
            <p:nvPr/>
          </p:nvSpPr>
          <p:spPr>
            <a:xfrm>
              <a:off x="1329325" y="4102175"/>
              <a:ext cx="48300" cy="38200"/>
            </a:xfrm>
            <a:custGeom>
              <a:rect b="b" l="l" r="r" t="t"/>
              <a:pathLst>
                <a:path extrusionOk="0" h="1528" w="1932">
                  <a:moveTo>
                    <a:pt x="141" y="0"/>
                  </a:moveTo>
                  <a:cubicBezTo>
                    <a:pt x="63" y="0"/>
                    <a:pt x="1" y="111"/>
                    <a:pt x="77" y="162"/>
                  </a:cubicBezTo>
                  <a:lnTo>
                    <a:pt x="1720" y="1509"/>
                  </a:lnTo>
                  <a:cubicBezTo>
                    <a:pt x="1739" y="1522"/>
                    <a:pt x="1758" y="1527"/>
                    <a:pt x="1777" y="1527"/>
                  </a:cubicBezTo>
                  <a:cubicBezTo>
                    <a:pt x="1860" y="1527"/>
                    <a:pt x="1932" y="1425"/>
                    <a:pt x="1852" y="1345"/>
                  </a:cubicBezTo>
                  <a:lnTo>
                    <a:pt x="209" y="31"/>
                  </a:lnTo>
                  <a:cubicBezTo>
                    <a:pt x="187" y="9"/>
                    <a:pt x="164" y="0"/>
                    <a:pt x="14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42"/>
            <p:cNvSpPr/>
            <p:nvPr/>
          </p:nvSpPr>
          <p:spPr>
            <a:xfrm>
              <a:off x="1412225" y="4185450"/>
              <a:ext cx="67100" cy="85700"/>
            </a:xfrm>
            <a:custGeom>
              <a:rect b="b" l="l" r="r" t="t"/>
              <a:pathLst>
                <a:path extrusionOk="0" h="3428" w="2684">
                  <a:moveTo>
                    <a:pt x="155" y="1"/>
                  </a:moveTo>
                  <a:cubicBezTo>
                    <a:pt x="72" y="1"/>
                    <a:pt x="0" y="103"/>
                    <a:pt x="80" y="183"/>
                  </a:cubicBezTo>
                  <a:cubicBezTo>
                    <a:pt x="1132" y="1004"/>
                    <a:pt x="1953" y="2122"/>
                    <a:pt x="2446" y="3370"/>
                  </a:cubicBezTo>
                  <a:cubicBezTo>
                    <a:pt x="2472" y="3409"/>
                    <a:pt x="2518" y="3428"/>
                    <a:pt x="2561" y="3428"/>
                  </a:cubicBezTo>
                  <a:cubicBezTo>
                    <a:pt x="2626" y="3428"/>
                    <a:pt x="2683" y="3384"/>
                    <a:pt x="2643" y="3305"/>
                  </a:cubicBezTo>
                  <a:cubicBezTo>
                    <a:pt x="2150" y="2023"/>
                    <a:pt x="1296" y="873"/>
                    <a:pt x="212" y="19"/>
                  </a:cubicBezTo>
                  <a:cubicBezTo>
                    <a:pt x="193" y="6"/>
                    <a:pt x="174" y="1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42"/>
            <p:cNvSpPr/>
            <p:nvPr/>
          </p:nvSpPr>
          <p:spPr>
            <a:xfrm>
              <a:off x="1399950" y="4819725"/>
              <a:ext cx="111225" cy="19600"/>
            </a:xfrm>
            <a:custGeom>
              <a:rect b="b" l="l" r="r" t="t"/>
              <a:pathLst>
                <a:path extrusionOk="0" h="784" w="4449">
                  <a:moveTo>
                    <a:pt x="149" y="1"/>
                  </a:moveTo>
                  <a:cubicBezTo>
                    <a:pt x="52" y="1"/>
                    <a:pt x="1" y="125"/>
                    <a:pt x="111" y="180"/>
                  </a:cubicBezTo>
                  <a:lnTo>
                    <a:pt x="111" y="213"/>
                  </a:lnTo>
                  <a:cubicBezTo>
                    <a:pt x="956" y="593"/>
                    <a:pt x="1869" y="783"/>
                    <a:pt x="2789" y="783"/>
                  </a:cubicBezTo>
                  <a:cubicBezTo>
                    <a:pt x="3300" y="783"/>
                    <a:pt x="3813" y="725"/>
                    <a:pt x="4317" y="607"/>
                  </a:cubicBezTo>
                  <a:cubicBezTo>
                    <a:pt x="4449" y="574"/>
                    <a:pt x="4383" y="410"/>
                    <a:pt x="4252" y="410"/>
                  </a:cubicBezTo>
                  <a:cubicBezTo>
                    <a:pt x="3786" y="524"/>
                    <a:pt x="3313" y="578"/>
                    <a:pt x="2841" y="578"/>
                  </a:cubicBezTo>
                  <a:cubicBezTo>
                    <a:pt x="1944" y="578"/>
                    <a:pt x="1049" y="382"/>
                    <a:pt x="210" y="16"/>
                  </a:cubicBezTo>
                  <a:cubicBezTo>
                    <a:pt x="188" y="5"/>
                    <a:pt x="168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42"/>
            <p:cNvSpPr/>
            <p:nvPr/>
          </p:nvSpPr>
          <p:spPr>
            <a:xfrm>
              <a:off x="1408725" y="4787975"/>
              <a:ext cx="89300" cy="9475"/>
            </a:xfrm>
            <a:custGeom>
              <a:rect b="b" l="l" r="r" t="t"/>
              <a:pathLst>
                <a:path extrusionOk="0" h="379" w="3572">
                  <a:moveTo>
                    <a:pt x="158" y="1"/>
                  </a:moveTo>
                  <a:cubicBezTo>
                    <a:pt x="47" y="1"/>
                    <a:pt x="0" y="171"/>
                    <a:pt x="122" y="201"/>
                  </a:cubicBezTo>
                  <a:cubicBezTo>
                    <a:pt x="772" y="320"/>
                    <a:pt x="1435" y="379"/>
                    <a:pt x="2102" y="379"/>
                  </a:cubicBezTo>
                  <a:cubicBezTo>
                    <a:pt x="2547" y="379"/>
                    <a:pt x="2994" y="353"/>
                    <a:pt x="3440" y="300"/>
                  </a:cubicBezTo>
                  <a:cubicBezTo>
                    <a:pt x="3572" y="300"/>
                    <a:pt x="3572" y="103"/>
                    <a:pt x="3440" y="103"/>
                  </a:cubicBezTo>
                  <a:cubicBezTo>
                    <a:pt x="3007" y="155"/>
                    <a:pt x="2568" y="182"/>
                    <a:pt x="2130" y="182"/>
                  </a:cubicBezTo>
                  <a:cubicBezTo>
                    <a:pt x="1473" y="182"/>
                    <a:pt x="818" y="123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42"/>
            <p:cNvSpPr/>
            <p:nvPr/>
          </p:nvSpPr>
          <p:spPr>
            <a:xfrm>
              <a:off x="1596600" y="4656475"/>
              <a:ext cx="90075" cy="130825"/>
            </a:xfrm>
            <a:custGeom>
              <a:rect b="b" l="l" r="r" t="t"/>
              <a:pathLst>
                <a:path extrusionOk="0" h="5233" w="3603">
                  <a:moveTo>
                    <a:pt x="3472" y="1"/>
                  </a:moveTo>
                  <a:cubicBezTo>
                    <a:pt x="3434" y="1"/>
                    <a:pt x="3397" y="22"/>
                    <a:pt x="3385" y="72"/>
                  </a:cubicBezTo>
                  <a:cubicBezTo>
                    <a:pt x="3220" y="1058"/>
                    <a:pt x="2859" y="2011"/>
                    <a:pt x="2366" y="2865"/>
                  </a:cubicBezTo>
                  <a:cubicBezTo>
                    <a:pt x="2103" y="3293"/>
                    <a:pt x="1840" y="3720"/>
                    <a:pt x="1512" y="4114"/>
                  </a:cubicBezTo>
                  <a:cubicBezTo>
                    <a:pt x="1247" y="4438"/>
                    <a:pt x="797" y="5026"/>
                    <a:pt x="328" y="5026"/>
                  </a:cubicBezTo>
                  <a:cubicBezTo>
                    <a:pt x="273" y="5026"/>
                    <a:pt x="219" y="5018"/>
                    <a:pt x="164" y="5001"/>
                  </a:cubicBezTo>
                  <a:cubicBezTo>
                    <a:pt x="33" y="5001"/>
                    <a:pt x="0" y="5166"/>
                    <a:pt x="132" y="5199"/>
                  </a:cubicBezTo>
                  <a:cubicBezTo>
                    <a:pt x="207" y="5222"/>
                    <a:pt x="280" y="5233"/>
                    <a:pt x="350" y="5233"/>
                  </a:cubicBezTo>
                  <a:cubicBezTo>
                    <a:pt x="769" y="5233"/>
                    <a:pt x="1099" y="4851"/>
                    <a:pt x="1380" y="4541"/>
                  </a:cubicBezTo>
                  <a:cubicBezTo>
                    <a:pt x="2530" y="3325"/>
                    <a:pt x="3286" y="1781"/>
                    <a:pt x="3582" y="138"/>
                  </a:cubicBezTo>
                  <a:cubicBezTo>
                    <a:pt x="3602" y="57"/>
                    <a:pt x="3535" y="1"/>
                    <a:pt x="34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42"/>
            <p:cNvSpPr/>
            <p:nvPr/>
          </p:nvSpPr>
          <p:spPr>
            <a:xfrm>
              <a:off x="1661500" y="4558875"/>
              <a:ext cx="11525" cy="66700"/>
            </a:xfrm>
            <a:custGeom>
              <a:rect b="b" l="l" r="r" t="t"/>
              <a:pathLst>
                <a:path extrusionOk="0" h="2668" w="461">
                  <a:moveTo>
                    <a:pt x="296" y="0"/>
                  </a:moveTo>
                  <a:cubicBezTo>
                    <a:pt x="247" y="0"/>
                    <a:pt x="197" y="33"/>
                    <a:pt x="197" y="99"/>
                  </a:cubicBezTo>
                  <a:cubicBezTo>
                    <a:pt x="263" y="920"/>
                    <a:pt x="197" y="1742"/>
                    <a:pt x="0" y="2530"/>
                  </a:cubicBezTo>
                  <a:cubicBezTo>
                    <a:pt x="0" y="2612"/>
                    <a:pt x="63" y="2668"/>
                    <a:pt x="119" y="2668"/>
                  </a:cubicBezTo>
                  <a:cubicBezTo>
                    <a:pt x="153" y="2668"/>
                    <a:pt x="185" y="2646"/>
                    <a:pt x="197" y="2596"/>
                  </a:cubicBezTo>
                  <a:cubicBezTo>
                    <a:pt x="427" y="1775"/>
                    <a:pt x="460" y="953"/>
                    <a:pt x="394" y="99"/>
                  </a:cubicBezTo>
                  <a:cubicBezTo>
                    <a:pt x="394" y="33"/>
                    <a:pt x="345" y="0"/>
                    <a:pt x="29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42"/>
            <p:cNvSpPr/>
            <p:nvPr/>
          </p:nvSpPr>
          <p:spPr>
            <a:xfrm>
              <a:off x="1564075" y="4847700"/>
              <a:ext cx="76075" cy="31575"/>
            </a:xfrm>
            <a:custGeom>
              <a:rect b="b" l="l" r="r" t="t"/>
              <a:pathLst>
                <a:path extrusionOk="0" h="1263" w="3043">
                  <a:moveTo>
                    <a:pt x="164" y="1"/>
                  </a:moveTo>
                  <a:cubicBezTo>
                    <a:pt x="62" y="1"/>
                    <a:pt x="0" y="155"/>
                    <a:pt x="85" y="211"/>
                  </a:cubicBezTo>
                  <a:cubicBezTo>
                    <a:pt x="940" y="770"/>
                    <a:pt x="1860" y="1098"/>
                    <a:pt x="2846" y="1263"/>
                  </a:cubicBezTo>
                  <a:cubicBezTo>
                    <a:pt x="2977" y="1263"/>
                    <a:pt x="3043" y="1066"/>
                    <a:pt x="2911" y="1066"/>
                  </a:cubicBezTo>
                  <a:cubicBezTo>
                    <a:pt x="1925" y="934"/>
                    <a:pt x="1005" y="573"/>
                    <a:pt x="217" y="14"/>
                  </a:cubicBezTo>
                  <a:cubicBezTo>
                    <a:pt x="198" y="5"/>
                    <a:pt x="181" y="1"/>
                    <a:pt x="16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42"/>
            <p:cNvSpPr/>
            <p:nvPr/>
          </p:nvSpPr>
          <p:spPr>
            <a:xfrm>
              <a:off x="1605200" y="4827125"/>
              <a:ext cx="49750" cy="20950"/>
            </a:xfrm>
            <a:custGeom>
              <a:rect b="b" l="l" r="r" t="t"/>
              <a:pathLst>
                <a:path extrusionOk="0" h="838" w="1990">
                  <a:moveTo>
                    <a:pt x="154" y="0"/>
                  </a:moveTo>
                  <a:cubicBezTo>
                    <a:pt x="57" y="0"/>
                    <a:pt x="1" y="125"/>
                    <a:pt x="83" y="180"/>
                  </a:cubicBezTo>
                  <a:lnTo>
                    <a:pt x="116" y="180"/>
                  </a:lnTo>
                  <a:cubicBezTo>
                    <a:pt x="609" y="574"/>
                    <a:pt x="1201" y="771"/>
                    <a:pt x="1858" y="837"/>
                  </a:cubicBezTo>
                  <a:cubicBezTo>
                    <a:pt x="1989" y="837"/>
                    <a:pt x="1956" y="640"/>
                    <a:pt x="1858" y="640"/>
                  </a:cubicBezTo>
                  <a:cubicBezTo>
                    <a:pt x="1233" y="574"/>
                    <a:pt x="675" y="377"/>
                    <a:pt x="215" y="16"/>
                  </a:cubicBezTo>
                  <a:cubicBezTo>
                    <a:pt x="194" y="5"/>
                    <a:pt x="173" y="0"/>
                    <a:pt x="15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42"/>
            <p:cNvSpPr/>
            <p:nvPr/>
          </p:nvSpPr>
          <p:spPr>
            <a:xfrm>
              <a:off x="1644500" y="4819200"/>
              <a:ext cx="40025" cy="7175"/>
            </a:xfrm>
            <a:custGeom>
              <a:rect b="b" l="l" r="r" t="t"/>
              <a:pathLst>
                <a:path extrusionOk="0" h="287" w="1601">
                  <a:moveTo>
                    <a:pt x="158" y="0"/>
                  </a:moveTo>
                  <a:cubicBezTo>
                    <a:pt x="47" y="0"/>
                    <a:pt x="0" y="171"/>
                    <a:pt x="121" y="201"/>
                  </a:cubicBezTo>
                  <a:cubicBezTo>
                    <a:pt x="413" y="264"/>
                    <a:pt x="705" y="286"/>
                    <a:pt x="996" y="286"/>
                  </a:cubicBezTo>
                  <a:cubicBezTo>
                    <a:pt x="1165" y="286"/>
                    <a:pt x="1333" y="279"/>
                    <a:pt x="1502" y="267"/>
                  </a:cubicBezTo>
                  <a:cubicBezTo>
                    <a:pt x="1567" y="267"/>
                    <a:pt x="1600" y="201"/>
                    <a:pt x="1600" y="168"/>
                  </a:cubicBezTo>
                  <a:cubicBezTo>
                    <a:pt x="1600" y="115"/>
                    <a:pt x="1578" y="61"/>
                    <a:pt x="1534" y="61"/>
                  </a:cubicBezTo>
                  <a:cubicBezTo>
                    <a:pt x="1525" y="61"/>
                    <a:pt x="1514" y="64"/>
                    <a:pt x="1502" y="70"/>
                  </a:cubicBezTo>
                  <a:cubicBezTo>
                    <a:pt x="1387" y="78"/>
                    <a:pt x="1270" y="83"/>
                    <a:pt x="1152" y="83"/>
                  </a:cubicBezTo>
                  <a:cubicBezTo>
                    <a:pt x="830" y="83"/>
                    <a:pt x="500" y="52"/>
                    <a:pt x="187" y="4"/>
                  </a:cubicBezTo>
                  <a:cubicBezTo>
                    <a:pt x="177" y="1"/>
                    <a:pt x="167" y="0"/>
                    <a:pt x="15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42"/>
            <p:cNvSpPr/>
            <p:nvPr/>
          </p:nvSpPr>
          <p:spPr>
            <a:xfrm>
              <a:off x="1775475" y="4767075"/>
              <a:ext cx="45400" cy="68725"/>
            </a:xfrm>
            <a:custGeom>
              <a:rect b="b" l="l" r="r" t="t"/>
              <a:pathLst>
                <a:path extrusionOk="0" h="2749" w="1816">
                  <a:moveTo>
                    <a:pt x="1713" y="1"/>
                  </a:moveTo>
                  <a:cubicBezTo>
                    <a:pt x="1673" y="1"/>
                    <a:pt x="1633" y="27"/>
                    <a:pt x="1619" y="84"/>
                  </a:cubicBezTo>
                  <a:cubicBezTo>
                    <a:pt x="1323" y="1037"/>
                    <a:pt x="797" y="1892"/>
                    <a:pt x="74" y="2582"/>
                  </a:cubicBezTo>
                  <a:cubicBezTo>
                    <a:pt x="0" y="2656"/>
                    <a:pt x="74" y="2748"/>
                    <a:pt x="144" y="2748"/>
                  </a:cubicBezTo>
                  <a:cubicBezTo>
                    <a:pt x="167" y="2748"/>
                    <a:pt x="189" y="2738"/>
                    <a:pt x="206" y="2713"/>
                  </a:cubicBezTo>
                  <a:cubicBezTo>
                    <a:pt x="962" y="2023"/>
                    <a:pt x="1520" y="1103"/>
                    <a:pt x="1816" y="117"/>
                  </a:cubicBezTo>
                  <a:cubicBezTo>
                    <a:pt x="1816" y="43"/>
                    <a:pt x="1764" y="1"/>
                    <a:pt x="17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42"/>
            <p:cNvSpPr/>
            <p:nvPr/>
          </p:nvSpPr>
          <p:spPr>
            <a:xfrm>
              <a:off x="1778550" y="4461550"/>
              <a:ext cx="55150" cy="71250"/>
            </a:xfrm>
            <a:custGeom>
              <a:rect b="b" l="l" r="r" t="t"/>
              <a:pathLst>
                <a:path extrusionOk="0" h="2850" w="2206">
                  <a:moveTo>
                    <a:pt x="134" y="0"/>
                  </a:moveTo>
                  <a:cubicBezTo>
                    <a:pt x="56" y="0"/>
                    <a:pt x="0" y="125"/>
                    <a:pt x="83" y="180"/>
                  </a:cubicBezTo>
                  <a:cubicBezTo>
                    <a:pt x="970" y="837"/>
                    <a:pt x="1660" y="1724"/>
                    <a:pt x="1989" y="2776"/>
                  </a:cubicBezTo>
                  <a:cubicBezTo>
                    <a:pt x="2002" y="2829"/>
                    <a:pt x="2041" y="2850"/>
                    <a:pt x="2082" y="2850"/>
                  </a:cubicBezTo>
                  <a:cubicBezTo>
                    <a:pt x="2142" y="2850"/>
                    <a:pt x="2206" y="2802"/>
                    <a:pt x="2186" y="2743"/>
                  </a:cubicBezTo>
                  <a:cubicBezTo>
                    <a:pt x="1857" y="1626"/>
                    <a:pt x="1134" y="673"/>
                    <a:pt x="181" y="16"/>
                  </a:cubicBezTo>
                  <a:cubicBezTo>
                    <a:pt x="165" y="5"/>
                    <a:pt x="15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42"/>
            <p:cNvSpPr/>
            <p:nvPr/>
          </p:nvSpPr>
          <p:spPr>
            <a:xfrm>
              <a:off x="1812325" y="4445750"/>
              <a:ext cx="34850" cy="48975"/>
            </a:xfrm>
            <a:custGeom>
              <a:rect b="b" l="l" r="r" t="t"/>
              <a:pathLst>
                <a:path extrusionOk="0" h="1959" w="1394">
                  <a:moveTo>
                    <a:pt x="159" y="1"/>
                  </a:moveTo>
                  <a:cubicBezTo>
                    <a:pt x="83" y="1"/>
                    <a:pt x="0" y="86"/>
                    <a:pt x="46" y="155"/>
                  </a:cubicBezTo>
                  <a:lnTo>
                    <a:pt x="1163" y="1896"/>
                  </a:lnTo>
                  <a:cubicBezTo>
                    <a:pt x="1185" y="1940"/>
                    <a:pt x="1222" y="1958"/>
                    <a:pt x="1257" y="1958"/>
                  </a:cubicBezTo>
                  <a:cubicBezTo>
                    <a:pt x="1328" y="1958"/>
                    <a:pt x="1393" y="1885"/>
                    <a:pt x="1328" y="1798"/>
                  </a:cubicBezTo>
                  <a:lnTo>
                    <a:pt x="243" y="56"/>
                  </a:lnTo>
                  <a:cubicBezTo>
                    <a:pt x="224" y="17"/>
                    <a:pt x="192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42"/>
            <p:cNvSpPr/>
            <p:nvPr/>
          </p:nvSpPr>
          <p:spPr>
            <a:xfrm>
              <a:off x="1829550" y="4428875"/>
              <a:ext cx="63800" cy="106400"/>
            </a:xfrm>
            <a:custGeom>
              <a:rect b="b" l="l" r="r" t="t"/>
              <a:pathLst>
                <a:path extrusionOk="0" h="4256" w="2552">
                  <a:moveTo>
                    <a:pt x="137" y="0"/>
                  </a:moveTo>
                  <a:cubicBezTo>
                    <a:pt x="69" y="0"/>
                    <a:pt x="1" y="70"/>
                    <a:pt x="47" y="140"/>
                  </a:cubicBezTo>
                  <a:cubicBezTo>
                    <a:pt x="967" y="1388"/>
                    <a:pt x="1723" y="2769"/>
                    <a:pt x="2315" y="4182"/>
                  </a:cubicBezTo>
                  <a:cubicBezTo>
                    <a:pt x="2341" y="4234"/>
                    <a:pt x="2388" y="4255"/>
                    <a:pt x="2431" y="4255"/>
                  </a:cubicBezTo>
                  <a:cubicBezTo>
                    <a:pt x="2496" y="4255"/>
                    <a:pt x="2551" y="4208"/>
                    <a:pt x="2512" y="4149"/>
                  </a:cubicBezTo>
                  <a:cubicBezTo>
                    <a:pt x="1920" y="2703"/>
                    <a:pt x="1132" y="1323"/>
                    <a:pt x="212" y="41"/>
                  </a:cubicBezTo>
                  <a:cubicBezTo>
                    <a:pt x="192" y="12"/>
                    <a:pt x="165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42"/>
            <p:cNvSpPr/>
            <p:nvPr/>
          </p:nvSpPr>
          <p:spPr>
            <a:xfrm>
              <a:off x="1845300" y="4618225"/>
              <a:ext cx="42950" cy="97625"/>
            </a:xfrm>
            <a:custGeom>
              <a:rect b="b" l="l" r="r" t="t"/>
              <a:pathLst>
                <a:path extrusionOk="0" h="3905" w="1718">
                  <a:moveTo>
                    <a:pt x="1429" y="1"/>
                  </a:moveTo>
                  <a:cubicBezTo>
                    <a:pt x="1368" y="1"/>
                    <a:pt x="1303" y="44"/>
                    <a:pt x="1323" y="124"/>
                  </a:cubicBezTo>
                  <a:cubicBezTo>
                    <a:pt x="1487" y="1471"/>
                    <a:pt x="1027" y="2785"/>
                    <a:pt x="74" y="3738"/>
                  </a:cubicBezTo>
                  <a:cubicBezTo>
                    <a:pt x="1" y="3812"/>
                    <a:pt x="74" y="3905"/>
                    <a:pt x="158" y="3905"/>
                  </a:cubicBezTo>
                  <a:cubicBezTo>
                    <a:pt x="185" y="3905"/>
                    <a:pt x="214" y="3894"/>
                    <a:pt x="239" y="3870"/>
                  </a:cubicBezTo>
                  <a:cubicBezTo>
                    <a:pt x="1225" y="2884"/>
                    <a:pt x="1718" y="1471"/>
                    <a:pt x="1520" y="58"/>
                  </a:cubicBezTo>
                  <a:cubicBezTo>
                    <a:pt x="1507" y="19"/>
                    <a:pt x="1469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42"/>
            <p:cNvSpPr/>
            <p:nvPr/>
          </p:nvSpPr>
          <p:spPr>
            <a:xfrm>
              <a:off x="1901375" y="4561325"/>
              <a:ext cx="7400" cy="92875"/>
            </a:xfrm>
            <a:custGeom>
              <a:rect b="b" l="l" r="r" t="t"/>
              <a:pathLst>
                <a:path extrusionOk="0" h="3715" w="296">
                  <a:moveTo>
                    <a:pt x="148" y="1"/>
                  </a:moveTo>
                  <a:cubicBezTo>
                    <a:pt x="91" y="1"/>
                    <a:pt x="33" y="34"/>
                    <a:pt x="33" y="99"/>
                  </a:cubicBezTo>
                  <a:cubicBezTo>
                    <a:pt x="99" y="1282"/>
                    <a:pt x="66" y="2432"/>
                    <a:pt x="0" y="3615"/>
                  </a:cubicBezTo>
                  <a:cubicBezTo>
                    <a:pt x="0" y="3681"/>
                    <a:pt x="50" y="3714"/>
                    <a:pt x="99" y="3714"/>
                  </a:cubicBezTo>
                  <a:cubicBezTo>
                    <a:pt x="148" y="3714"/>
                    <a:pt x="197" y="3681"/>
                    <a:pt x="197" y="3615"/>
                  </a:cubicBezTo>
                  <a:cubicBezTo>
                    <a:pt x="296" y="2432"/>
                    <a:pt x="296" y="1282"/>
                    <a:pt x="263" y="99"/>
                  </a:cubicBezTo>
                  <a:cubicBezTo>
                    <a:pt x="263" y="34"/>
                    <a:pt x="206" y="1"/>
                    <a:pt x="14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42"/>
            <p:cNvSpPr/>
            <p:nvPr/>
          </p:nvSpPr>
          <p:spPr>
            <a:xfrm>
              <a:off x="1444200" y="4098900"/>
              <a:ext cx="123450" cy="43550"/>
            </a:xfrm>
            <a:custGeom>
              <a:rect b="b" l="l" r="r" t="t"/>
              <a:pathLst>
                <a:path extrusionOk="0" h="1742" w="4938">
                  <a:moveTo>
                    <a:pt x="3675" y="1"/>
                  </a:moveTo>
                  <a:cubicBezTo>
                    <a:pt x="2314" y="1"/>
                    <a:pt x="1001" y="546"/>
                    <a:pt x="50" y="1575"/>
                  </a:cubicBezTo>
                  <a:cubicBezTo>
                    <a:pt x="1" y="1649"/>
                    <a:pt x="62" y="1741"/>
                    <a:pt x="138" y="1741"/>
                  </a:cubicBezTo>
                  <a:cubicBezTo>
                    <a:pt x="163" y="1741"/>
                    <a:pt x="190" y="1731"/>
                    <a:pt x="214" y="1706"/>
                  </a:cubicBezTo>
                  <a:cubicBezTo>
                    <a:pt x="1099" y="745"/>
                    <a:pt x="2334" y="213"/>
                    <a:pt x="3605" y="213"/>
                  </a:cubicBezTo>
                  <a:cubicBezTo>
                    <a:pt x="3986" y="213"/>
                    <a:pt x="4370" y="260"/>
                    <a:pt x="4749" y="359"/>
                  </a:cubicBezTo>
                  <a:cubicBezTo>
                    <a:pt x="4758" y="361"/>
                    <a:pt x="4766" y="362"/>
                    <a:pt x="4774" y="362"/>
                  </a:cubicBezTo>
                  <a:cubicBezTo>
                    <a:pt x="4888" y="362"/>
                    <a:pt x="4937" y="160"/>
                    <a:pt x="4815" y="129"/>
                  </a:cubicBezTo>
                  <a:cubicBezTo>
                    <a:pt x="4435" y="43"/>
                    <a:pt x="4053" y="1"/>
                    <a:pt x="36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42"/>
            <p:cNvSpPr/>
            <p:nvPr/>
          </p:nvSpPr>
          <p:spPr>
            <a:xfrm>
              <a:off x="1619300" y="4127200"/>
              <a:ext cx="78700" cy="82300"/>
            </a:xfrm>
            <a:custGeom>
              <a:rect b="b" l="l" r="r" t="t"/>
              <a:pathLst>
                <a:path extrusionOk="0" h="3292" w="3148">
                  <a:moveTo>
                    <a:pt x="150" y="0"/>
                  </a:moveTo>
                  <a:cubicBezTo>
                    <a:pt x="52" y="0"/>
                    <a:pt x="0" y="130"/>
                    <a:pt x="111" y="213"/>
                  </a:cubicBezTo>
                  <a:cubicBezTo>
                    <a:pt x="1294" y="936"/>
                    <a:pt x="2280" y="1987"/>
                    <a:pt x="2937" y="3236"/>
                  </a:cubicBezTo>
                  <a:cubicBezTo>
                    <a:pt x="2957" y="3275"/>
                    <a:pt x="2985" y="3291"/>
                    <a:pt x="3014" y="3291"/>
                  </a:cubicBezTo>
                  <a:cubicBezTo>
                    <a:pt x="3081" y="3291"/>
                    <a:pt x="3147" y="3206"/>
                    <a:pt x="3101" y="3137"/>
                  </a:cubicBezTo>
                  <a:cubicBezTo>
                    <a:pt x="2444" y="1856"/>
                    <a:pt x="1425" y="771"/>
                    <a:pt x="209" y="16"/>
                  </a:cubicBezTo>
                  <a:cubicBezTo>
                    <a:pt x="188" y="5"/>
                    <a:pt x="168" y="0"/>
                    <a:pt x="15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42"/>
            <p:cNvSpPr/>
            <p:nvPr/>
          </p:nvSpPr>
          <p:spPr>
            <a:xfrm>
              <a:off x="1722525" y="4225125"/>
              <a:ext cx="41675" cy="159400"/>
            </a:xfrm>
            <a:custGeom>
              <a:rect b="b" l="l" r="r" t="t"/>
              <a:pathLst>
                <a:path extrusionOk="0" h="6376" w="1667">
                  <a:moveTo>
                    <a:pt x="145" y="1"/>
                  </a:moveTo>
                  <a:cubicBezTo>
                    <a:pt x="76" y="1"/>
                    <a:pt x="0" y="71"/>
                    <a:pt x="24" y="140"/>
                  </a:cubicBezTo>
                  <a:cubicBezTo>
                    <a:pt x="944" y="2079"/>
                    <a:pt x="1437" y="4149"/>
                    <a:pt x="1469" y="6252"/>
                  </a:cubicBezTo>
                  <a:cubicBezTo>
                    <a:pt x="1469" y="6335"/>
                    <a:pt x="1519" y="6376"/>
                    <a:pt x="1568" y="6376"/>
                  </a:cubicBezTo>
                  <a:cubicBezTo>
                    <a:pt x="1617" y="6376"/>
                    <a:pt x="1667" y="6335"/>
                    <a:pt x="1667" y="6252"/>
                  </a:cubicBezTo>
                  <a:cubicBezTo>
                    <a:pt x="1634" y="4116"/>
                    <a:pt x="1141" y="1981"/>
                    <a:pt x="221" y="42"/>
                  </a:cubicBezTo>
                  <a:cubicBezTo>
                    <a:pt x="202" y="13"/>
                    <a:pt x="174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42"/>
            <p:cNvSpPr/>
            <p:nvPr/>
          </p:nvSpPr>
          <p:spPr>
            <a:xfrm>
              <a:off x="1705525" y="4279825"/>
              <a:ext cx="25825" cy="96850"/>
            </a:xfrm>
            <a:custGeom>
              <a:rect b="b" l="l" r="r" t="t"/>
              <a:pathLst>
                <a:path extrusionOk="0" h="3874" w="1033">
                  <a:moveTo>
                    <a:pt x="159" y="0"/>
                  </a:moveTo>
                  <a:cubicBezTo>
                    <a:pt x="83" y="0"/>
                    <a:pt x="0" y="85"/>
                    <a:pt x="46" y="154"/>
                  </a:cubicBezTo>
                  <a:cubicBezTo>
                    <a:pt x="638" y="1238"/>
                    <a:pt x="835" y="2520"/>
                    <a:pt x="638" y="3736"/>
                  </a:cubicBezTo>
                  <a:cubicBezTo>
                    <a:pt x="618" y="3817"/>
                    <a:pt x="685" y="3873"/>
                    <a:pt x="747" y="3873"/>
                  </a:cubicBezTo>
                  <a:cubicBezTo>
                    <a:pt x="786" y="3873"/>
                    <a:pt x="822" y="3852"/>
                    <a:pt x="835" y="3802"/>
                  </a:cubicBezTo>
                  <a:cubicBezTo>
                    <a:pt x="1032" y="2520"/>
                    <a:pt x="835" y="1206"/>
                    <a:pt x="244" y="55"/>
                  </a:cubicBezTo>
                  <a:cubicBezTo>
                    <a:pt x="224" y="16"/>
                    <a:pt x="192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42"/>
            <p:cNvSpPr/>
            <p:nvPr/>
          </p:nvSpPr>
          <p:spPr>
            <a:xfrm>
              <a:off x="1763025" y="4256000"/>
              <a:ext cx="26650" cy="110650"/>
            </a:xfrm>
            <a:custGeom>
              <a:rect b="b" l="l" r="r" t="t"/>
              <a:pathLst>
                <a:path extrusionOk="0" h="4426" w="1066">
                  <a:moveTo>
                    <a:pt x="148" y="0"/>
                  </a:moveTo>
                  <a:cubicBezTo>
                    <a:pt x="83" y="0"/>
                    <a:pt x="1" y="85"/>
                    <a:pt x="47" y="154"/>
                  </a:cubicBezTo>
                  <a:cubicBezTo>
                    <a:pt x="605" y="1468"/>
                    <a:pt x="868" y="2881"/>
                    <a:pt x="770" y="4327"/>
                  </a:cubicBezTo>
                  <a:cubicBezTo>
                    <a:pt x="770" y="4393"/>
                    <a:pt x="819" y="4426"/>
                    <a:pt x="868" y="4426"/>
                  </a:cubicBezTo>
                  <a:cubicBezTo>
                    <a:pt x="917" y="4426"/>
                    <a:pt x="967" y="4393"/>
                    <a:pt x="967" y="4327"/>
                  </a:cubicBezTo>
                  <a:cubicBezTo>
                    <a:pt x="1065" y="2849"/>
                    <a:pt x="802" y="1403"/>
                    <a:pt x="211" y="55"/>
                  </a:cubicBezTo>
                  <a:cubicBezTo>
                    <a:pt x="201" y="16"/>
                    <a:pt x="176" y="0"/>
                    <a:pt x="14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3" name="Google Shape;4683;p42"/>
          <p:cNvGrpSpPr/>
          <p:nvPr/>
        </p:nvGrpSpPr>
        <p:grpSpPr>
          <a:xfrm>
            <a:off x="8039925" y="-188825"/>
            <a:ext cx="1258825" cy="2265300"/>
            <a:chOff x="8039925" y="-188825"/>
            <a:chExt cx="1258825" cy="2265300"/>
          </a:xfrm>
        </p:grpSpPr>
        <p:sp>
          <p:nvSpPr>
            <p:cNvPr id="4684" name="Google Shape;4684;p42"/>
            <p:cNvSpPr/>
            <p:nvPr/>
          </p:nvSpPr>
          <p:spPr>
            <a:xfrm>
              <a:off x="8822800" y="1679525"/>
              <a:ext cx="475950" cy="396950"/>
            </a:xfrm>
            <a:custGeom>
              <a:rect b="b" l="l" r="r" t="t"/>
              <a:pathLst>
                <a:path extrusionOk="0" h="15878" w="19038">
                  <a:moveTo>
                    <a:pt x="1827" y="1"/>
                  </a:moveTo>
                  <a:cubicBezTo>
                    <a:pt x="1794" y="1"/>
                    <a:pt x="1762" y="16"/>
                    <a:pt x="1742" y="56"/>
                  </a:cubicBezTo>
                  <a:cubicBezTo>
                    <a:pt x="1" y="3703"/>
                    <a:pt x="724" y="8205"/>
                    <a:pt x="3254" y="11327"/>
                  </a:cubicBezTo>
                  <a:cubicBezTo>
                    <a:pt x="5712" y="14221"/>
                    <a:pt x="9291" y="15877"/>
                    <a:pt x="13040" y="15877"/>
                  </a:cubicBezTo>
                  <a:cubicBezTo>
                    <a:pt x="13250" y="15877"/>
                    <a:pt x="13460" y="15872"/>
                    <a:pt x="13671" y="15862"/>
                  </a:cubicBezTo>
                  <a:cubicBezTo>
                    <a:pt x="15675" y="15763"/>
                    <a:pt x="17745" y="15040"/>
                    <a:pt x="18994" y="13364"/>
                  </a:cubicBezTo>
                  <a:cubicBezTo>
                    <a:pt x="19038" y="13277"/>
                    <a:pt x="18979" y="13204"/>
                    <a:pt x="18906" y="13204"/>
                  </a:cubicBezTo>
                  <a:cubicBezTo>
                    <a:pt x="18870" y="13204"/>
                    <a:pt x="18830" y="13222"/>
                    <a:pt x="18797" y="13266"/>
                  </a:cubicBezTo>
                  <a:lnTo>
                    <a:pt x="18797" y="13233"/>
                  </a:lnTo>
                  <a:cubicBezTo>
                    <a:pt x="17713" y="14712"/>
                    <a:pt x="15905" y="15435"/>
                    <a:pt x="14098" y="15599"/>
                  </a:cubicBezTo>
                  <a:cubicBezTo>
                    <a:pt x="13741" y="15631"/>
                    <a:pt x="13384" y="15647"/>
                    <a:pt x="13026" y="15647"/>
                  </a:cubicBezTo>
                  <a:cubicBezTo>
                    <a:pt x="11537" y="15647"/>
                    <a:pt x="10047" y="15373"/>
                    <a:pt x="8643" y="14843"/>
                  </a:cubicBezTo>
                  <a:cubicBezTo>
                    <a:pt x="6836" y="14186"/>
                    <a:pt x="5193" y="13102"/>
                    <a:pt x="3878" y="11721"/>
                  </a:cubicBezTo>
                  <a:cubicBezTo>
                    <a:pt x="2564" y="10276"/>
                    <a:pt x="1644" y="8534"/>
                    <a:pt x="1250" y="6628"/>
                  </a:cubicBezTo>
                  <a:cubicBezTo>
                    <a:pt x="757" y="4459"/>
                    <a:pt x="987" y="2192"/>
                    <a:pt x="1940" y="155"/>
                  </a:cubicBezTo>
                  <a:cubicBezTo>
                    <a:pt x="1986" y="86"/>
                    <a:pt x="1903" y="1"/>
                    <a:pt x="182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42"/>
            <p:cNvSpPr/>
            <p:nvPr/>
          </p:nvSpPr>
          <p:spPr>
            <a:xfrm>
              <a:off x="8584575" y="1218225"/>
              <a:ext cx="561475" cy="446950"/>
            </a:xfrm>
            <a:custGeom>
              <a:rect b="b" l="l" r="r" t="t"/>
              <a:pathLst>
                <a:path extrusionOk="0" h="17878" w="22459">
                  <a:moveTo>
                    <a:pt x="1638" y="0"/>
                  </a:moveTo>
                  <a:cubicBezTo>
                    <a:pt x="1606" y="0"/>
                    <a:pt x="1573" y="13"/>
                    <a:pt x="1545" y="41"/>
                  </a:cubicBezTo>
                  <a:cubicBezTo>
                    <a:pt x="165" y="1881"/>
                    <a:pt x="0" y="4247"/>
                    <a:pt x="460" y="6415"/>
                  </a:cubicBezTo>
                  <a:cubicBezTo>
                    <a:pt x="953" y="8650"/>
                    <a:pt x="2005" y="10720"/>
                    <a:pt x="3484" y="12495"/>
                  </a:cubicBezTo>
                  <a:cubicBezTo>
                    <a:pt x="6183" y="15734"/>
                    <a:pt x="10114" y="17878"/>
                    <a:pt x="14327" y="17878"/>
                  </a:cubicBezTo>
                  <a:cubicBezTo>
                    <a:pt x="14730" y="17878"/>
                    <a:pt x="15136" y="17858"/>
                    <a:pt x="15543" y="17818"/>
                  </a:cubicBezTo>
                  <a:cubicBezTo>
                    <a:pt x="18106" y="17588"/>
                    <a:pt x="20505" y="16536"/>
                    <a:pt x="22378" y="14828"/>
                  </a:cubicBezTo>
                  <a:cubicBezTo>
                    <a:pt x="22458" y="14748"/>
                    <a:pt x="22387" y="14646"/>
                    <a:pt x="22304" y="14646"/>
                  </a:cubicBezTo>
                  <a:cubicBezTo>
                    <a:pt x="22285" y="14646"/>
                    <a:pt x="22265" y="14651"/>
                    <a:pt x="22247" y="14663"/>
                  </a:cubicBezTo>
                  <a:cubicBezTo>
                    <a:pt x="20081" y="16679"/>
                    <a:pt x="17173" y="17673"/>
                    <a:pt x="14264" y="17673"/>
                  </a:cubicBezTo>
                  <a:cubicBezTo>
                    <a:pt x="12715" y="17673"/>
                    <a:pt x="11165" y="17392"/>
                    <a:pt x="9727" y="16832"/>
                  </a:cubicBezTo>
                  <a:cubicBezTo>
                    <a:pt x="5521" y="15091"/>
                    <a:pt x="2268" y="11607"/>
                    <a:pt x="888" y="7303"/>
                  </a:cubicBezTo>
                  <a:cubicBezTo>
                    <a:pt x="165" y="4937"/>
                    <a:pt x="165" y="2209"/>
                    <a:pt x="1742" y="172"/>
                  </a:cubicBezTo>
                  <a:cubicBezTo>
                    <a:pt x="1789" y="78"/>
                    <a:pt x="1718" y="0"/>
                    <a:pt x="163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42"/>
            <p:cNvSpPr/>
            <p:nvPr/>
          </p:nvSpPr>
          <p:spPr>
            <a:xfrm>
              <a:off x="8183675" y="1022550"/>
              <a:ext cx="425575" cy="425075"/>
            </a:xfrm>
            <a:custGeom>
              <a:rect b="b" l="l" r="r" t="t"/>
              <a:pathLst>
                <a:path extrusionOk="0" h="17003" w="17023">
                  <a:moveTo>
                    <a:pt x="3755" y="1"/>
                  </a:moveTo>
                  <a:cubicBezTo>
                    <a:pt x="3741" y="1"/>
                    <a:pt x="3728" y="5"/>
                    <a:pt x="3714" y="14"/>
                  </a:cubicBezTo>
                  <a:cubicBezTo>
                    <a:pt x="2892" y="375"/>
                    <a:pt x="2137" y="868"/>
                    <a:pt x="1447" y="1460"/>
                  </a:cubicBezTo>
                  <a:cubicBezTo>
                    <a:pt x="822" y="2051"/>
                    <a:pt x="395" y="2906"/>
                    <a:pt x="296" y="3793"/>
                  </a:cubicBezTo>
                  <a:cubicBezTo>
                    <a:pt x="1" y="5830"/>
                    <a:pt x="526" y="7933"/>
                    <a:pt x="1414" y="9741"/>
                  </a:cubicBezTo>
                  <a:cubicBezTo>
                    <a:pt x="3122" y="13224"/>
                    <a:pt x="6277" y="15754"/>
                    <a:pt x="10056" y="16641"/>
                  </a:cubicBezTo>
                  <a:cubicBezTo>
                    <a:pt x="11041" y="16884"/>
                    <a:pt x="12045" y="17003"/>
                    <a:pt x="13048" y="17003"/>
                  </a:cubicBezTo>
                  <a:cubicBezTo>
                    <a:pt x="14354" y="17003"/>
                    <a:pt x="15660" y="16801"/>
                    <a:pt x="16924" y="16411"/>
                  </a:cubicBezTo>
                  <a:cubicBezTo>
                    <a:pt x="17022" y="16378"/>
                    <a:pt x="16989" y="16214"/>
                    <a:pt x="16858" y="16214"/>
                  </a:cubicBezTo>
                  <a:cubicBezTo>
                    <a:pt x="15588" y="16618"/>
                    <a:pt x="14293" y="16812"/>
                    <a:pt x="13015" y="16812"/>
                  </a:cubicBezTo>
                  <a:cubicBezTo>
                    <a:pt x="8573" y="16812"/>
                    <a:pt x="4335" y="14470"/>
                    <a:pt x="2038" y="10463"/>
                  </a:cubicBezTo>
                  <a:cubicBezTo>
                    <a:pt x="986" y="8755"/>
                    <a:pt x="428" y="6816"/>
                    <a:pt x="428" y="4844"/>
                  </a:cubicBezTo>
                  <a:cubicBezTo>
                    <a:pt x="428" y="3727"/>
                    <a:pt x="625" y="2643"/>
                    <a:pt x="1381" y="1788"/>
                  </a:cubicBezTo>
                  <a:cubicBezTo>
                    <a:pt x="2104" y="1131"/>
                    <a:pt x="2925" y="573"/>
                    <a:pt x="3812" y="211"/>
                  </a:cubicBezTo>
                  <a:cubicBezTo>
                    <a:pt x="3897" y="155"/>
                    <a:pt x="3836" y="1"/>
                    <a:pt x="375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42"/>
            <p:cNvSpPr/>
            <p:nvPr/>
          </p:nvSpPr>
          <p:spPr>
            <a:xfrm>
              <a:off x="8039925" y="619325"/>
              <a:ext cx="345625" cy="412525"/>
            </a:xfrm>
            <a:custGeom>
              <a:rect b="b" l="l" r="r" t="t"/>
              <a:pathLst>
                <a:path extrusionOk="0" h="16501" w="13825">
                  <a:moveTo>
                    <a:pt x="10821" y="1"/>
                  </a:moveTo>
                  <a:cubicBezTo>
                    <a:pt x="9256" y="1"/>
                    <a:pt x="7695" y="293"/>
                    <a:pt x="6211" y="863"/>
                  </a:cubicBezTo>
                  <a:cubicBezTo>
                    <a:pt x="4075" y="1717"/>
                    <a:pt x="2333" y="3295"/>
                    <a:pt x="1249" y="5332"/>
                  </a:cubicBezTo>
                  <a:cubicBezTo>
                    <a:pt x="197" y="7238"/>
                    <a:pt x="0" y="9505"/>
                    <a:pt x="690" y="11575"/>
                  </a:cubicBezTo>
                  <a:cubicBezTo>
                    <a:pt x="1347" y="13646"/>
                    <a:pt x="2892" y="15289"/>
                    <a:pt x="4929" y="16044"/>
                  </a:cubicBezTo>
                  <a:cubicBezTo>
                    <a:pt x="5837" y="16369"/>
                    <a:pt x="6773" y="16501"/>
                    <a:pt x="7715" y="16501"/>
                  </a:cubicBezTo>
                  <a:cubicBezTo>
                    <a:pt x="9639" y="16501"/>
                    <a:pt x="11588" y="15950"/>
                    <a:pt x="13374" y="15354"/>
                  </a:cubicBezTo>
                  <a:cubicBezTo>
                    <a:pt x="13489" y="15325"/>
                    <a:pt x="13478" y="15145"/>
                    <a:pt x="13386" y="15145"/>
                  </a:cubicBezTo>
                  <a:cubicBezTo>
                    <a:pt x="13372" y="15145"/>
                    <a:pt x="13358" y="15149"/>
                    <a:pt x="13341" y="15157"/>
                  </a:cubicBezTo>
                  <a:cubicBezTo>
                    <a:pt x="11540" y="15741"/>
                    <a:pt x="9602" y="16304"/>
                    <a:pt x="7678" y="16304"/>
                  </a:cubicBezTo>
                  <a:cubicBezTo>
                    <a:pt x="7110" y="16304"/>
                    <a:pt x="6543" y="16255"/>
                    <a:pt x="5981" y="16143"/>
                  </a:cubicBezTo>
                  <a:cubicBezTo>
                    <a:pt x="3812" y="15683"/>
                    <a:pt x="2005" y="14204"/>
                    <a:pt x="1150" y="12200"/>
                  </a:cubicBezTo>
                  <a:cubicBezTo>
                    <a:pt x="263" y="10228"/>
                    <a:pt x="263" y="7994"/>
                    <a:pt x="1150" y="6022"/>
                  </a:cubicBezTo>
                  <a:cubicBezTo>
                    <a:pt x="2037" y="4017"/>
                    <a:pt x="3582" y="2374"/>
                    <a:pt x="5554" y="1389"/>
                  </a:cubicBezTo>
                  <a:cubicBezTo>
                    <a:pt x="7206" y="595"/>
                    <a:pt x="8999" y="193"/>
                    <a:pt x="10803" y="193"/>
                  </a:cubicBezTo>
                  <a:cubicBezTo>
                    <a:pt x="11762" y="193"/>
                    <a:pt x="12724" y="306"/>
                    <a:pt x="13670" y="534"/>
                  </a:cubicBezTo>
                  <a:cubicBezTo>
                    <a:pt x="13680" y="537"/>
                    <a:pt x="13690" y="538"/>
                    <a:pt x="13698" y="538"/>
                  </a:cubicBezTo>
                  <a:cubicBezTo>
                    <a:pt x="13805" y="538"/>
                    <a:pt x="13824" y="367"/>
                    <a:pt x="13703" y="337"/>
                  </a:cubicBezTo>
                  <a:cubicBezTo>
                    <a:pt x="12751" y="112"/>
                    <a:pt x="11785" y="1"/>
                    <a:pt x="1082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42"/>
            <p:cNvSpPr/>
            <p:nvPr/>
          </p:nvSpPr>
          <p:spPr>
            <a:xfrm>
              <a:off x="8305250" y="293775"/>
              <a:ext cx="415725" cy="324125"/>
            </a:xfrm>
            <a:custGeom>
              <a:rect b="b" l="l" r="r" t="t"/>
              <a:pathLst>
                <a:path extrusionOk="0" h="12965" w="16629">
                  <a:moveTo>
                    <a:pt x="7612" y="0"/>
                  </a:moveTo>
                  <a:cubicBezTo>
                    <a:pt x="6875" y="0"/>
                    <a:pt x="6138" y="136"/>
                    <a:pt x="5456" y="379"/>
                  </a:cubicBezTo>
                  <a:cubicBezTo>
                    <a:pt x="4503" y="774"/>
                    <a:pt x="3648" y="1365"/>
                    <a:pt x="2991" y="2154"/>
                  </a:cubicBezTo>
                  <a:cubicBezTo>
                    <a:pt x="2268" y="2975"/>
                    <a:pt x="1677" y="3862"/>
                    <a:pt x="1184" y="4848"/>
                  </a:cubicBezTo>
                  <a:cubicBezTo>
                    <a:pt x="625" y="5867"/>
                    <a:pt x="264" y="6984"/>
                    <a:pt x="132" y="8134"/>
                  </a:cubicBezTo>
                  <a:cubicBezTo>
                    <a:pt x="1" y="9252"/>
                    <a:pt x="264" y="10402"/>
                    <a:pt x="855" y="11322"/>
                  </a:cubicBezTo>
                  <a:cubicBezTo>
                    <a:pt x="1414" y="12209"/>
                    <a:pt x="2301" y="12800"/>
                    <a:pt x="3320" y="12965"/>
                  </a:cubicBezTo>
                  <a:cubicBezTo>
                    <a:pt x="3418" y="12965"/>
                    <a:pt x="3484" y="12800"/>
                    <a:pt x="3353" y="12768"/>
                  </a:cubicBezTo>
                  <a:cubicBezTo>
                    <a:pt x="1414" y="12505"/>
                    <a:pt x="297" y="10500"/>
                    <a:pt x="297" y="8693"/>
                  </a:cubicBezTo>
                  <a:cubicBezTo>
                    <a:pt x="362" y="7543"/>
                    <a:pt x="658" y="6393"/>
                    <a:pt x="1184" y="5374"/>
                  </a:cubicBezTo>
                  <a:cubicBezTo>
                    <a:pt x="1611" y="4421"/>
                    <a:pt x="2170" y="3501"/>
                    <a:pt x="2827" y="2680"/>
                  </a:cubicBezTo>
                  <a:cubicBezTo>
                    <a:pt x="3418" y="1858"/>
                    <a:pt x="4207" y="1201"/>
                    <a:pt x="5094" y="774"/>
                  </a:cubicBezTo>
                  <a:cubicBezTo>
                    <a:pt x="5870" y="400"/>
                    <a:pt x="6695" y="203"/>
                    <a:pt x="7549" y="203"/>
                  </a:cubicBezTo>
                  <a:cubicBezTo>
                    <a:pt x="7672" y="203"/>
                    <a:pt x="7796" y="207"/>
                    <a:pt x="7920" y="215"/>
                  </a:cubicBezTo>
                  <a:cubicBezTo>
                    <a:pt x="9892" y="314"/>
                    <a:pt x="11765" y="1168"/>
                    <a:pt x="13178" y="2581"/>
                  </a:cubicBezTo>
                  <a:cubicBezTo>
                    <a:pt x="14755" y="4191"/>
                    <a:pt x="15774" y="6294"/>
                    <a:pt x="16431" y="8430"/>
                  </a:cubicBezTo>
                  <a:cubicBezTo>
                    <a:pt x="16444" y="8483"/>
                    <a:pt x="16478" y="8504"/>
                    <a:pt x="16515" y="8504"/>
                  </a:cubicBezTo>
                  <a:cubicBezTo>
                    <a:pt x="16569" y="8504"/>
                    <a:pt x="16628" y="8456"/>
                    <a:pt x="16628" y="8397"/>
                  </a:cubicBezTo>
                  <a:cubicBezTo>
                    <a:pt x="16037" y="6327"/>
                    <a:pt x="15051" y="4454"/>
                    <a:pt x="13671" y="2844"/>
                  </a:cubicBezTo>
                  <a:cubicBezTo>
                    <a:pt x="12324" y="1267"/>
                    <a:pt x="10418" y="281"/>
                    <a:pt x="8380" y="51"/>
                  </a:cubicBezTo>
                  <a:cubicBezTo>
                    <a:pt x="8126" y="17"/>
                    <a:pt x="7869" y="0"/>
                    <a:pt x="761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42"/>
            <p:cNvSpPr/>
            <p:nvPr/>
          </p:nvSpPr>
          <p:spPr>
            <a:xfrm>
              <a:off x="8696300" y="501075"/>
              <a:ext cx="556650" cy="582125"/>
            </a:xfrm>
            <a:custGeom>
              <a:rect b="b" l="l" r="r" t="t"/>
              <a:pathLst>
                <a:path extrusionOk="0" h="23285" w="22266">
                  <a:moveTo>
                    <a:pt x="10820" y="0"/>
                  </a:moveTo>
                  <a:cubicBezTo>
                    <a:pt x="9674" y="0"/>
                    <a:pt x="8514" y="216"/>
                    <a:pt x="7460" y="664"/>
                  </a:cubicBezTo>
                  <a:cubicBezTo>
                    <a:pt x="4732" y="1781"/>
                    <a:pt x="2564" y="3950"/>
                    <a:pt x="1446" y="6710"/>
                  </a:cubicBezTo>
                  <a:cubicBezTo>
                    <a:pt x="296" y="9536"/>
                    <a:pt x="0" y="12658"/>
                    <a:pt x="625" y="15681"/>
                  </a:cubicBezTo>
                  <a:cubicBezTo>
                    <a:pt x="1118" y="18343"/>
                    <a:pt x="2366" y="20971"/>
                    <a:pt x="4535" y="22680"/>
                  </a:cubicBezTo>
                  <a:cubicBezTo>
                    <a:pt x="4831" y="22877"/>
                    <a:pt x="5127" y="23075"/>
                    <a:pt x="5422" y="23272"/>
                  </a:cubicBezTo>
                  <a:cubicBezTo>
                    <a:pt x="5441" y="23281"/>
                    <a:pt x="5458" y="23285"/>
                    <a:pt x="5475" y="23285"/>
                  </a:cubicBezTo>
                  <a:cubicBezTo>
                    <a:pt x="5577" y="23285"/>
                    <a:pt x="5634" y="23131"/>
                    <a:pt x="5521" y="23075"/>
                  </a:cubicBezTo>
                  <a:cubicBezTo>
                    <a:pt x="3155" y="21694"/>
                    <a:pt x="1709" y="19197"/>
                    <a:pt x="1019" y="16568"/>
                  </a:cubicBezTo>
                  <a:cubicBezTo>
                    <a:pt x="263" y="13677"/>
                    <a:pt x="329" y="10653"/>
                    <a:pt x="1249" y="7795"/>
                  </a:cubicBezTo>
                  <a:cubicBezTo>
                    <a:pt x="2103" y="5001"/>
                    <a:pt x="4042" y="2635"/>
                    <a:pt x="6671" y="1222"/>
                  </a:cubicBezTo>
                  <a:cubicBezTo>
                    <a:pt x="7920" y="565"/>
                    <a:pt x="9333" y="204"/>
                    <a:pt x="10779" y="204"/>
                  </a:cubicBezTo>
                  <a:cubicBezTo>
                    <a:pt x="12159" y="237"/>
                    <a:pt x="13539" y="565"/>
                    <a:pt x="14788" y="1190"/>
                  </a:cubicBezTo>
                  <a:cubicBezTo>
                    <a:pt x="17383" y="2405"/>
                    <a:pt x="19454" y="4508"/>
                    <a:pt x="21360" y="6579"/>
                  </a:cubicBezTo>
                  <a:lnTo>
                    <a:pt x="22050" y="7367"/>
                  </a:lnTo>
                  <a:cubicBezTo>
                    <a:pt x="22071" y="7389"/>
                    <a:pt x="22094" y="7398"/>
                    <a:pt x="22116" y="7398"/>
                  </a:cubicBezTo>
                  <a:cubicBezTo>
                    <a:pt x="22196" y="7398"/>
                    <a:pt x="22265" y="7280"/>
                    <a:pt x="22214" y="7203"/>
                  </a:cubicBezTo>
                  <a:cubicBezTo>
                    <a:pt x="20242" y="5034"/>
                    <a:pt x="18172" y="2800"/>
                    <a:pt x="15609" y="1354"/>
                  </a:cubicBezTo>
                  <a:cubicBezTo>
                    <a:pt x="14393" y="664"/>
                    <a:pt x="13046" y="204"/>
                    <a:pt x="11666" y="39"/>
                  </a:cubicBezTo>
                  <a:cubicBezTo>
                    <a:pt x="11386" y="13"/>
                    <a:pt x="11104" y="0"/>
                    <a:pt x="1082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42"/>
            <p:cNvSpPr/>
            <p:nvPr/>
          </p:nvSpPr>
          <p:spPr>
            <a:xfrm>
              <a:off x="8643725" y="34775"/>
              <a:ext cx="460625" cy="487125"/>
            </a:xfrm>
            <a:custGeom>
              <a:rect b="b" l="l" r="r" t="t"/>
              <a:pathLst>
                <a:path extrusionOk="0" h="19485" w="18425">
                  <a:moveTo>
                    <a:pt x="13865" y="0"/>
                  </a:moveTo>
                  <a:cubicBezTo>
                    <a:pt x="10577" y="0"/>
                    <a:pt x="7306" y="928"/>
                    <a:pt x="4732" y="3050"/>
                  </a:cubicBezTo>
                  <a:cubicBezTo>
                    <a:pt x="3089" y="4397"/>
                    <a:pt x="1808" y="6172"/>
                    <a:pt x="1085" y="8176"/>
                  </a:cubicBezTo>
                  <a:cubicBezTo>
                    <a:pt x="395" y="10115"/>
                    <a:pt x="362" y="12284"/>
                    <a:pt x="986" y="14255"/>
                  </a:cubicBezTo>
                  <a:cubicBezTo>
                    <a:pt x="1611" y="16457"/>
                    <a:pt x="3089" y="18330"/>
                    <a:pt x="5061" y="19480"/>
                  </a:cubicBezTo>
                  <a:cubicBezTo>
                    <a:pt x="5073" y="19483"/>
                    <a:pt x="5084" y="19484"/>
                    <a:pt x="5095" y="19484"/>
                  </a:cubicBezTo>
                  <a:cubicBezTo>
                    <a:pt x="5208" y="19484"/>
                    <a:pt x="5279" y="19343"/>
                    <a:pt x="5159" y="19283"/>
                  </a:cubicBezTo>
                  <a:cubicBezTo>
                    <a:pt x="1578" y="17311"/>
                    <a:pt x="0" y="12744"/>
                    <a:pt x="1085" y="8866"/>
                  </a:cubicBezTo>
                  <a:cubicBezTo>
                    <a:pt x="2268" y="4660"/>
                    <a:pt x="5981" y="1604"/>
                    <a:pt x="10154" y="618"/>
                  </a:cubicBezTo>
                  <a:cubicBezTo>
                    <a:pt x="11385" y="330"/>
                    <a:pt x="12645" y="188"/>
                    <a:pt x="13906" y="188"/>
                  </a:cubicBezTo>
                  <a:cubicBezTo>
                    <a:pt x="15372" y="188"/>
                    <a:pt x="16840" y="379"/>
                    <a:pt x="18271" y="750"/>
                  </a:cubicBezTo>
                  <a:cubicBezTo>
                    <a:pt x="18281" y="752"/>
                    <a:pt x="18290" y="753"/>
                    <a:pt x="18299" y="753"/>
                  </a:cubicBezTo>
                  <a:cubicBezTo>
                    <a:pt x="18406" y="753"/>
                    <a:pt x="18425" y="583"/>
                    <a:pt x="18304" y="553"/>
                  </a:cubicBezTo>
                  <a:cubicBezTo>
                    <a:pt x="16864" y="193"/>
                    <a:pt x="15363" y="0"/>
                    <a:pt x="1386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42"/>
            <p:cNvSpPr/>
            <p:nvPr/>
          </p:nvSpPr>
          <p:spPr>
            <a:xfrm>
              <a:off x="8454775" y="14975"/>
              <a:ext cx="364125" cy="282050"/>
            </a:xfrm>
            <a:custGeom>
              <a:rect b="b" l="l" r="r" t="t"/>
              <a:pathLst>
                <a:path extrusionOk="0" h="11282" w="14565">
                  <a:moveTo>
                    <a:pt x="7978" y="1"/>
                  </a:moveTo>
                  <a:cubicBezTo>
                    <a:pt x="6861" y="1"/>
                    <a:pt x="5743" y="203"/>
                    <a:pt x="4667" y="655"/>
                  </a:cubicBezTo>
                  <a:cubicBezTo>
                    <a:pt x="3254" y="1213"/>
                    <a:pt x="2071" y="2232"/>
                    <a:pt x="1249" y="3513"/>
                  </a:cubicBezTo>
                  <a:cubicBezTo>
                    <a:pt x="526" y="4729"/>
                    <a:pt x="263" y="6175"/>
                    <a:pt x="526" y="7555"/>
                  </a:cubicBezTo>
                  <a:cubicBezTo>
                    <a:pt x="756" y="9100"/>
                    <a:pt x="1676" y="10447"/>
                    <a:pt x="2991" y="11268"/>
                  </a:cubicBezTo>
                  <a:cubicBezTo>
                    <a:pt x="3009" y="11278"/>
                    <a:pt x="3027" y="11282"/>
                    <a:pt x="3043" y="11282"/>
                  </a:cubicBezTo>
                  <a:cubicBezTo>
                    <a:pt x="3145" y="11282"/>
                    <a:pt x="3202" y="11128"/>
                    <a:pt x="3089" y="11071"/>
                  </a:cubicBezTo>
                  <a:lnTo>
                    <a:pt x="3089" y="11071"/>
                  </a:lnTo>
                  <a:lnTo>
                    <a:pt x="3089" y="11104"/>
                  </a:lnTo>
                  <a:cubicBezTo>
                    <a:pt x="691" y="9724"/>
                    <a:pt x="1" y="6372"/>
                    <a:pt x="1249" y="3973"/>
                  </a:cubicBezTo>
                  <a:cubicBezTo>
                    <a:pt x="2529" y="1473"/>
                    <a:pt x="5347" y="186"/>
                    <a:pt x="8089" y="186"/>
                  </a:cubicBezTo>
                  <a:cubicBezTo>
                    <a:pt x="8374" y="186"/>
                    <a:pt x="8657" y="200"/>
                    <a:pt x="8939" y="227"/>
                  </a:cubicBezTo>
                  <a:cubicBezTo>
                    <a:pt x="10910" y="490"/>
                    <a:pt x="12750" y="1180"/>
                    <a:pt x="14360" y="2298"/>
                  </a:cubicBezTo>
                  <a:cubicBezTo>
                    <a:pt x="14386" y="2317"/>
                    <a:pt x="14410" y="2325"/>
                    <a:pt x="14432" y="2325"/>
                  </a:cubicBezTo>
                  <a:cubicBezTo>
                    <a:pt x="14521" y="2325"/>
                    <a:pt x="14565" y="2186"/>
                    <a:pt x="14459" y="2133"/>
                  </a:cubicBezTo>
                  <a:cubicBezTo>
                    <a:pt x="12559" y="852"/>
                    <a:pt x="10272" y="1"/>
                    <a:pt x="797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42"/>
            <p:cNvSpPr/>
            <p:nvPr/>
          </p:nvSpPr>
          <p:spPr>
            <a:xfrm>
              <a:off x="8941925" y="-188825"/>
              <a:ext cx="332725" cy="223850"/>
            </a:xfrm>
            <a:custGeom>
              <a:rect b="b" l="l" r="r" t="t"/>
              <a:pathLst>
                <a:path extrusionOk="0" h="8954" w="13309">
                  <a:moveTo>
                    <a:pt x="13178" y="0"/>
                  </a:moveTo>
                  <a:cubicBezTo>
                    <a:pt x="10647" y="230"/>
                    <a:pt x="8051" y="526"/>
                    <a:pt x="5653" y="1413"/>
                  </a:cubicBezTo>
                  <a:cubicBezTo>
                    <a:pt x="4502" y="1840"/>
                    <a:pt x="3385" y="2399"/>
                    <a:pt x="2399" y="3155"/>
                  </a:cubicBezTo>
                  <a:cubicBezTo>
                    <a:pt x="1479" y="3878"/>
                    <a:pt x="592" y="4798"/>
                    <a:pt x="296" y="5981"/>
                  </a:cubicBezTo>
                  <a:cubicBezTo>
                    <a:pt x="1" y="7065"/>
                    <a:pt x="428" y="8248"/>
                    <a:pt x="1348" y="8938"/>
                  </a:cubicBezTo>
                  <a:cubicBezTo>
                    <a:pt x="1369" y="8948"/>
                    <a:pt x="1389" y="8953"/>
                    <a:pt x="1407" y="8953"/>
                  </a:cubicBezTo>
                  <a:cubicBezTo>
                    <a:pt x="1505" y="8953"/>
                    <a:pt x="1557" y="8824"/>
                    <a:pt x="1446" y="8741"/>
                  </a:cubicBezTo>
                  <a:cubicBezTo>
                    <a:pt x="592" y="8116"/>
                    <a:pt x="198" y="6999"/>
                    <a:pt x="526" y="5948"/>
                  </a:cubicBezTo>
                  <a:cubicBezTo>
                    <a:pt x="822" y="4798"/>
                    <a:pt x="1709" y="3910"/>
                    <a:pt x="2629" y="3220"/>
                  </a:cubicBezTo>
                  <a:cubicBezTo>
                    <a:pt x="4535" y="1840"/>
                    <a:pt x="6836" y="1117"/>
                    <a:pt x="9136" y="690"/>
                  </a:cubicBezTo>
                  <a:cubicBezTo>
                    <a:pt x="10483" y="460"/>
                    <a:pt x="11830" y="329"/>
                    <a:pt x="13178" y="197"/>
                  </a:cubicBezTo>
                  <a:cubicBezTo>
                    <a:pt x="13309" y="197"/>
                    <a:pt x="13309" y="0"/>
                    <a:pt x="1317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42"/>
            <p:cNvSpPr/>
            <p:nvPr/>
          </p:nvSpPr>
          <p:spPr>
            <a:xfrm>
              <a:off x="8868000" y="1673600"/>
              <a:ext cx="33425" cy="164450"/>
            </a:xfrm>
            <a:custGeom>
              <a:rect b="b" l="l" r="r" t="t"/>
              <a:pathLst>
                <a:path extrusionOk="0" h="6578" w="1337">
                  <a:moveTo>
                    <a:pt x="1205" y="1"/>
                  </a:moveTo>
                  <a:cubicBezTo>
                    <a:pt x="1172" y="1"/>
                    <a:pt x="1139" y="19"/>
                    <a:pt x="1117" y="63"/>
                  </a:cubicBezTo>
                  <a:cubicBezTo>
                    <a:pt x="66" y="2067"/>
                    <a:pt x="0" y="4466"/>
                    <a:pt x="953" y="6536"/>
                  </a:cubicBezTo>
                  <a:cubicBezTo>
                    <a:pt x="963" y="6565"/>
                    <a:pt x="987" y="6577"/>
                    <a:pt x="1014" y="6577"/>
                  </a:cubicBezTo>
                  <a:cubicBezTo>
                    <a:pt x="1079" y="6577"/>
                    <a:pt x="1164" y="6508"/>
                    <a:pt x="1117" y="6438"/>
                  </a:cubicBezTo>
                  <a:cubicBezTo>
                    <a:pt x="230" y="4401"/>
                    <a:pt x="296" y="2100"/>
                    <a:pt x="1315" y="162"/>
                  </a:cubicBezTo>
                  <a:cubicBezTo>
                    <a:pt x="1337" y="74"/>
                    <a:pt x="1271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42"/>
            <p:cNvSpPr/>
            <p:nvPr/>
          </p:nvSpPr>
          <p:spPr>
            <a:xfrm>
              <a:off x="8974450" y="1948975"/>
              <a:ext cx="235325" cy="84150"/>
            </a:xfrm>
            <a:custGeom>
              <a:rect b="b" l="l" r="r" t="t"/>
              <a:pathLst>
                <a:path extrusionOk="0" h="3366" w="9413">
                  <a:moveTo>
                    <a:pt x="149" y="1"/>
                  </a:moveTo>
                  <a:cubicBezTo>
                    <a:pt x="83" y="1"/>
                    <a:pt x="1" y="86"/>
                    <a:pt x="47" y="155"/>
                  </a:cubicBezTo>
                  <a:cubicBezTo>
                    <a:pt x="376" y="812"/>
                    <a:pt x="901" y="1371"/>
                    <a:pt x="1558" y="1732"/>
                  </a:cubicBezTo>
                  <a:cubicBezTo>
                    <a:pt x="2314" y="2159"/>
                    <a:pt x="3103" y="2488"/>
                    <a:pt x="3924" y="2751"/>
                  </a:cubicBezTo>
                  <a:cubicBezTo>
                    <a:pt x="5266" y="3156"/>
                    <a:pt x="6647" y="3366"/>
                    <a:pt x="8036" y="3366"/>
                  </a:cubicBezTo>
                  <a:cubicBezTo>
                    <a:pt x="8450" y="3366"/>
                    <a:pt x="8866" y="3347"/>
                    <a:pt x="9281" y="3309"/>
                  </a:cubicBezTo>
                  <a:cubicBezTo>
                    <a:pt x="9412" y="3309"/>
                    <a:pt x="9412" y="3079"/>
                    <a:pt x="9281" y="3079"/>
                  </a:cubicBezTo>
                  <a:cubicBezTo>
                    <a:pt x="8815" y="3133"/>
                    <a:pt x="8346" y="3160"/>
                    <a:pt x="7877" y="3160"/>
                  </a:cubicBezTo>
                  <a:cubicBezTo>
                    <a:pt x="6627" y="3160"/>
                    <a:pt x="5373" y="2969"/>
                    <a:pt x="4154" y="2586"/>
                  </a:cubicBezTo>
                  <a:cubicBezTo>
                    <a:pt x="3333" y="2356"/>
                    <a:pt x="2544" y="2028"/>
                    <a:pt x="1788" y="1633"/>
                  </a:cubicBezTo>
                  <a:cubicBezTo>
                    <a:pt x="1098" y="1272"/>
                    <a:pt x="540" y="713"/>
                    <a:pt x="211" y="56"/>
                  </a:cubicBezTo>
                  <a:cubicBezTo>
                    <a:pt x="201" y="17"/>
                    <a:pt x="177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42"/>
            <p:cNvSpPr/>
            <p:nvPr/>
          </p:nvSpPr>
          <p:spPr>
            <a:xfrm>
              <a:off x="9035825" y="1974925"/>
              <a:ext cx="164075" cy="34625"/>
            </a:xfrm>
            <a:custGeom>
              <a:rect b="b" l="l" r="r" t="t"/>
              <a:pathLst>
                <a:path extrusionOk="0" h="1385" w="6563">
                  <a:moveTo>
                    <a:pt x="133" y="0"/>
                  </a:moveTo>
                  <a:cubicBezTo>
                    <a:pt x="48" y="0"/>
                    <a:pt x="1" y="173"/>
                    <a:pt x="122" y="234"/>
                  </a:cubicBezTo>
                  <a:cubicBezTo>
                    <a:pt x="2127" y="924"/>
                    <a:pt x="4263" y="1318"/>
                    <a:pt x="6431" y="1384"/>
                  </a:cubicBezTo>
                  <a:cubicBezTo>
                    <a:pt x="6563" y="1384"/>
                    <a:pt x="6563" y="1187"/>
                    <a:pt x="6431" y="1187"/>
                  </a:cubicBezTo>
                  <a:cubicBezTo>
                    <a:pt x="4295" y="1121"/>
                    <a:pt x="2159" y="727"/>
                    <a:pt x="155" y="4"/>
                  </a:cubicBezTo>
                  <a:cubicBezTo>
                    <a:pt x="148" y="1"/>
                    <a:pt x="14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42"/>
            <p:cNvSpPr/>
            <p:nvPr/>
          </p:nvSpPr>
          <p:spPr>
            <a:xfrm>
              <a:off x="9061450" y="1957475"/>
              <a:ext cx="130225" cy="25025"/>
            </a:xfrm>
            <a:custGeom>
              <a:rect b="b" l="l" r="r" t="t"/>
              <a:pathLst>
                <a:path extrusionOk="0" h="1001" w="5209">
                  <a:moveTo>
                    <a:pt x="114" y="0"/>
                  </a:moveTo>
                  <a:cubicBezTo>
                    <a:pt x="37" y="0"/>
                    <a:pt x="1" y="180"/>
                    <a:pt x="116" y="209"/>
                  </a:cubicBezTo>
                  <a:cubicBezTo>
                    <a:pt x="1411" y="749"/>
                    <a:pt x="2795" y="1000"/>
                    <a:pt x="4176" y="1000"/>
                  </a:cubicBezTo>
                  <a:cubicBezTo>
                    <a:pt x="4477" y="1000"/>
                    <a:pt x="4778" y="988"/>
                    <a:pt x="5078" y="965"/>
                  </a:cubicBezTo>
                  <a:cubicBezTo>
                    <a:pt x="5200" y="965"/>
                    <a:pt x="5209" y="764"/>
                    <a:pt x="5102" y="764"/>
                  </a:cubicBezTo>
                  <a:cubicBezTo>
                    <a:pt x="5095" y="764"/>
                    <a:pt x="5086" y="766"/>
                    <a:pt x="5078" y="768"/>
                  </a:cubicBezTo>
                  <a:cubicBezTo>
                    <a:pt x="4796" y="790"/>
                    <a:pt x="4515" y="801"/>
                    <a:pt x="4234" y="801"/>
                  </a:cubicBezTo>
                  <a:cubicBezTo>
                    <a:pt x="2842" y="801"/>
                    <a:pt x="1461" y="531"/>
                    <a:pt x="149" y="12"/>
                  </a:cubicBezTo>
                  <a:cubicBezTo>
                    <a:pt x="136" y="4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42"/>
            <p:cNvSpPr/>
            <p:nvPr/>
          </p:nvSpPr>
          <p:spPr>
            <a:xfrm>
              <a:off x="8914000" y="1740875"/>
              <a:ext cx="28950" cy="130450"/>
            </a:xfrm>
            <a:custGeom>
              <a:rect b="b" l="l" r="r" t="t"/>
              <a:pathLst>
                <a:path extrusionOk="0" h="5218" w="1158">
                  <a:moveTo>
                    <a:pt x="99" y="1"/>
                  </a:moveTo>
                  <a:cubicBezTo>
                    <a:pt x="50" y="1"/>
                    <a:pt x="0" y="34"/>
                    <a:pt x="0" y="99"/>
                  </a:cubicBezTo>
                  <a:cubicBezTo>
                    <a:pt x="99" y="1808"/>
                    <a:pt x="395" y="3517"/>
                    <a:pt x="920" y="5160"/>
                  </a:cubicBezTo>
                  <a:cubicBezTo>
                    <a:pt x="933" y="5199"/>
                    <a:pt x="977" y="5217"/>
                    <a:pt x="1021" y="5217"/>
                  </a:cubicBezTo>
                  <a:cubicBezTo>
                    <a:pt x="1089" y="5217"/>
                    <a:pt x="1157" y="5174"/>
                    <a:pt x="1118" y="5094"/>
                  </a:cubicBezTo>
                  <a:cubicBezTo>
                    <a:pt x="625" y="3484"/>
                    <a:pt x="296" y="1775"/>
                    <a:pt x="198" y="99"/>
                  </a:cubicBezTo>
                  <a:cubicBezTo>
                    <a:pt x="198" y="34"/>
                    <a:pt x="148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42"/>
            <p:cNvSpPr/>
            <p:nvPr/>
          </p:nvSpPr>
          <p:spPr>
            <a:xfrm>
              <a:off x="8647825" y="1373475"/>
              <a:ext cx="117925" cy="172300"/>
            </a:xfrm>
            <a:custGeom>
              <a:rect b="b" l="l" r="r" t="t"/>
              <a:pathLst>
                <a:path extrusionOk="0" h="6892" w="4717">
                  <a:moveTo>
                    <a:pt x="380" y="0"/>
                  </a:moveTo>
                  <a:cubicBezTo>
                    <a:pt x="337" y="0"/>
                    <a:pt x="290" y="21"/>
                    <a:pt x="264" y="74"/>
                  </a:cubicBezTo>
                  <a:cubicBezTo>
                    <a:pt x="1" y="731"/>
                    <a:pt x="362" y="1454"/>
                    <a:pt x="625" y="2046"/>
                  </a:cubicBezTo>
                  <a:cubicBezTo>
                    <a:pt x="921" y="2703"/>
                    <a:pt x="1282" y="3327"/>
                    <a:pt x="1677" y="3886"/>
                  </a:cubicBezTo>
                  <a:cubicBezTo>
                    <a:pt x="2432" y="5036"/>
                    <a:pt x="3418" y="6055"/>
                    <a:pt x="4535" y="6876"/>
                  </a:cubicBezTo>
                  <a:cubicBezTo>
                    <a:pt x="4551" y="6887"/>
                    <a:pt x="4567" y="6891"/>
                    <a:pt x="4582" y="6891"/>
                  </a:cubicBezTo>
                  <a:cubicBezTo>
                    <a:pt x="4660" y="6891"/>
                    <a:pt x="4717" y="6762"/>
                    <a:pt x="4634" y="6679"/>
                  </a:cubicBezTo>
                  <a:cubicBezTo>
                    <a:pt x="3582" y="5890"/>
                    <a:pt x="2662" y="4937"/>
                    <a:pt x="1907" y="3853"/>
                  </a:cubicBezTo>
                  <a:cubicBezTo>
                    <a:pt x="1545" y="3327"/>
                    <a:pt x="1217" y="2801"/>
                    <a:pt x="954" y="2210"/>
                  </a:cubicBezTo>
                  <a:cubicBezTo>
                    <a:pt x="658" y="1618"/>
                    <a:pt x="198" y="797"/>
                    <a:pt x="461" y="107"/>
                  </a:cubicBezTo>
                  <a:cubicBezTo>
                    <a:pt x="500" y="48"/>
                    <a:pt x="445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42"/>
            <p:cNvSpPr/>
            <p:nvPr/>
          </p:nvSpPr>
          <p:spPr>
            <a:xfrm>
              <a:off x="8673625" y="1402225"/>
              <a:ext cx="69000" cy="92175"/>
            </a:xfrm>
            <a:custGeom>
              <a:rect b="b" l="l" r="r" t="t"/>
              <a:pathLst>
                <a:path extrusionOk="0" h="3687" w="2760">
                  <a:moveTo>
                    <a:pt x="124" y="0"/>
                  </a:moveTo>
                  <a:cubicBezTo>
                    <a:pt x="64" y="0"/>
                    <a:pt x="0" y="48"/>
                    <a:pt x="20" y="107"/>
                  </a:cubicBezTo>
                  <a:lnTo>
                    <a:pt x="20" y="140"/>
                  </a:lnTo>
                  <a:cubicBezTo>
                    <a:pt x="579" y="1487"/>
                    <a:pt x="1433" y="2703"/>
                    <a:pt x="2550" y="3656"/>
                  </a:cubicBezTo>
                  <a:cubicBezTo>
                    <a:pt x="2572" y="3677"/>
                    <a:pt x="2595" y="3686"/>
                    <a:pt x="2617" y="3686"/>
                  </a:cubicBezTo>
                  <a:cubicBezTo>
                    <a:pt x="2695" y="3686"/>
                    <a:pt x="2759" y="3569"/>
                    <a:pt x="2682" y="3492"/>
                  </a:cubicBezTo>
                  <a:cubicBezTo>
                    <a:pt x="1630" y="2571"/>
                    <a:pt x="776" y="1388"/>
                    <a:pt x="217" y="74"/>
                  </a:cubicBezTo>
                  <a:cubicBezTo>
                    <a:pt x="204" y="22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42"/>
            <p:cNvSpPr/>
            <p:nvPr/>
          </p:nvSpPr>
          <p:spPr>
            <a:xfrm>
              <a:off x="8699250" y="1415000"/>
              <a:ext cx="44250" cy="45400"/>
            </a:xfrm>
            <a:custGeom>
              <a:rect b="b" l="l" r="r" t="t"/>
              <a:pathLst>
                <a:path extrusionOk="0" h="1816" w="1770">
                  <a:moveTo>
                    <a:pt x="160" y="1"/>
                  </a:moveTo>
                  <a:cubicBezTo>
                    <a:pt x="83" y="1"/>
                    <a:pt x="1" y="86"/>
                    <a:pt x="47" y="155"/>
                  </a:cubicBezTo>
                  <a:cubicBezTo>
                    <a:pt x="474" y="746"/>
                    <a:pt x="967" y="1305"/>
                    <a:pt x="1525" y="1798"/>
                  </a:cubicBezTo>
                  <a:cubicBezTo>
                    <a:pt x="1544" y="1810"/>
                    <a:pt x="1565" y="1815"/>
                    <a:pt x="1586" y="1815"/>
                  </a:cubicBezTo>
                  <a:cubicBezTo>
                    <a:pt x="1676" y="1815"/>
                    <a:pt x="1770" y="1713"/>
                    <a:pt x="1690" y="1633"/>
                  </a:cubicBezTo>
                  <a:cubicBezTo>
                    <a:pt x="1131" y="1173"/>
                    <a:pt x="638" y="615"/>
                    <a:pt x="244" y="56"/>
                  </a:cubicBezTo>
                  <a:cubicBezTo>
                    <a:pt x="224" y="16"/>
                    <a:pt x="192" y="1"/>
                    <a:pt x="16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42"/>
            <p:cNvSpPr/>
            <p:nvPr/>
          </p:nvSpPr>
          <p:spPr>
            <a:xfrm>
              <a:off x="8890175" y="1540575"/>
              <a:ext cx="214775" cy="59225"/>
            </a:xfrm>
            <a:custGeom>
              <a:rect b="b" l="l" r="r" t="t"/>
              <a:pathLst>
                <a:path extrusionOk="0" h="2369" w="8591">
                  <a:moveTo>
                    <a:pt x="8469" y="1"/>
                  </a:moveTo>
                  <a:cubicBezTo>
                    <a:pt x="8451" y="1"/>
                    <a:pt x="8432" y="9"/>
                    <a:pt x="8413" y="28"/>
                  </a:cubicBezTo>
                  <a:cubicBezTo>
                    <a:pt x="6213" y="1435"/>
                    <a:pt x="3674" y="2163"/>
                    <a:pt x="1074" y="2163"/>
                  </a:cubicBezTo>
                  <a:cubicBezTo>
                    <a:pt x="761" y="2163"/>
                    <a:pt x="446" y="2152"/>
                    <a:pt x="132" y="2131"/>
                  </a:cubicBezTo>
                  <a:cubicBezTo>
                    <a:pt x="0" y="2131"/>
                    <a:pt x="0" y="2328"/>
                    <a:pt x="132" y="2328"/>
                  </a:cubicBezTo>
                  <a:cubicBezTo>
                    <a:pt x="480" y="2355"/>
                    <a:pt x="827" y="2368"/>
                    <a:pt x="1173" y="2368"/>
                  </a:cubicBezTo>
                  <a:cubicBezTo>
                    <a:pt x="3771" y="2368"/>
                    <a:pt x="6308" y="1613"/>
                    <a:pt x="8511" y="192"/>
                  </a:cubicBezTo>
                  <a:cubicBezTo>
                    <a:pt x="8591" y="139"/>
                    <a:pt x="8542" y="1"/>
                    <a:pt x="846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42"/>
            <p:cNvSpPr/>
            <p:nvPr/>
          </p:nvSpPr>
          <p:spPr>
            <a:xfrm>
              <a:off x="8944400" y="1523675"/>
              <a:ext cx="154950" cy="42250"/>
            </a:xfrm>
            <a:custGeom>
              <a:rect b="b" l="l" r="r" t="t"/>
              <a:pathLst>
                <a:path extrusionOk="0" h="1690" w="6198">
                  <a:moveTo>
                    <a:pt x="6054" y="0"/>
                  </a:moveTo>
                  <a:cubicBezTo>
                    <a:pt x="6041" y="0"/>
                    <a:pt x="6027" y="5"/>
                    <a:pt x="6014" y="14"/>
                  </a:cubicBezTo>
                  <a:cubicBezTo>
                    <a:pt x="4173" y="901"/>
                    <a:pt x="2169" y="1427"/>
                    <a:pt x="132" y="1492"/>
                  </a:cubicBezTo>
                  <a:cubicBezTo>
                    <a:pt x="0" y="1492"/>
                    <a:pt x="0" y="1690"/>
                    <a:pt x="132" y="1690"/>
                  </a:cubicBezTo>
                  <a:cubicBezTo>
                    <a:pt x="2202" y="1624"/>
                    <a:pt x="4239" y="1098"/>
                    <a:pt x="6112" y="211"/>
                  </a:cubicBezTo>
                  <a:cubicBezTo>
                    <a:pt x="6197" y="154"/>
                    <a:pt x="6136" y="0"/>
                    <a:pt x="605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42"/>
            <p:cNvSpPr/>
            <p:nvPr/>
          </p:nvSpPr>
          <p:spPr>
            <a:xfrm>
              <a:off x="8990400" y="1496575"/>
              <a:ext cx="86650" cy="31550"/>
            </a:xfrm>
            <a:custGeom>
              <a:rect b="b" l="l" r="r" t="t"/>
              <a:pathLst>
                <a:path extrusionOk="0" h="1262" w="3466">
                  <a:moveTo>
                    <a:pt x="3296" y="0"/>
                  </a:moveTo>
                  <a:cubicBezTo>
                    <a:pt x="3282" y="0"/>
                    <a:pt x="3267" y="4"/>
                    <a:pt x="3254" y="13"/>
                  </a:cubicBezTo>
                  <a:cubicBezTo>
                    <a:pt x="2333" y="638"/>
                    <a:pt x="1249" y="966"/>
                    <a:pt x="132" y="1065"/>
                  </a:cubicBezTo>
                  <a:cubicBezTo>
                    <a:pt x="0" y="1065"/>
                    <a:pt x="0" y="1262"/>
                    <a:pt x="132" y="1262"/>
                  </a:cubicBezTo>
                  <a:cubicBezTo>
                    <a:pt x="1282" y="1196"/>
                    <a:pt x="2399" y="835"/>
                    <a:pt x="3352" y="210"/>
                  </a:cubicBezTo>
                  <a:cubicBezTo>
                    <a:pt x="3465" y="154"/>
                    <a:pt x="3384" y="0"/>
                    <a:pt x="329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42"/>
            <p:cNvSpPr/>
            <p:nvPr/>
          </p:nvSpPr>
          <p:spPr>
            <a:xfrm>
              <a:off x="8998100" y="1465575"/>
              <a:ext cx="52850" cy="20950"/>
            </a:xfrm>
            <a:custGeom>
              <a:rect b="b" l="l" r="r" t="t"/>
              <a:pathLst>
                <a:path extrusionOk="0" h="838" w="2114">
                  <a:moveTo>
                    <a:pt x="1982" y="1"/>
                  </a:moveTo>
                  <a:cubicBezTo>
                    <a:pt x="1975" y="1"/>
                    <a:pt x="1967" y="2"/>
                    <a:pt x="1960" y="5"/>
                  </a:cubicBezTo>
                  <a:lnTo>
                    <a:pt x="87" y="629"/>
                  </a:lnTo>
                  <a:cubicBezTo>
                    <a:pt x="0" y="658"/>
                    <a:pt x="15" y="838"/>
                    <a:pt x="108" y="838"/>
                  </a:cubicBezTo>
                  <a:cubicBezTo>
                    <a:pt x="121" y="838"/>
                    <a:pt x="136" y="834"/>
                    <a:pt x="152" y="826"/>
                  </a:cubicBezTo>
                  <a:lnTo>
                    <a:pt x="1993" y="202"/>
                  </a:lnTo>
                  <a:cubicBezTo>
                    <a:pt x="2114" y="171"/>
                    <a:pt x="2067" y="1"/>
                    <a:pt x="198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42"/>
            <p:cNvSpPr/>
            <p:nvPr/>
          </p:nvSpPr>
          <p:spPr>
            <a:xfrm>
              <a:off x="8644900" y="1136975"/>
              <a:ext cx="77450" cy="115575"/>
            </a:xfrm>
            <a:custGeom>
              <a:rect b="b" l="l" r="r" t="t"/>
              <a:pathLst>
                <a:path extrusionOk="0" h="4623" w="3098">
                  <a:moveTo>
                    <a:pt x="2972" y="1"/>
                  </a:moveTo>
                  <a:cubicBezTo>
                    <a:pt x="2963" y="1"/>
                    <a:pt x="2954" y="2"/>
                    <a:pt x="2944" y="4"/>
                  </a:cubicBezTo>
                  <a:cubicBezTo>
                    <a:pt x="1038" y="662"/>
                    <a:pt x="446" y="2765"/>
                    <a:pt x="19" y="4506"/>
                  </a:cubicBezTo>
                  <a:cubicBezTo>
                    <a:pt x="1" y="4580"/>
                    <a:pt x="55" y="4623"/>
                    <a:pt x="112" y="4623"/>
                  </a:cubicBezTo>
                  <a:cubicBezTo>
                    <a:pt x="156" y="4623"/>
                    <a:pt x="202" y="4597"/>
                    <a:pt x="216" y="4539"/>
                  </a:cubicBezTo>
                  <a:cubicBezTo>
                    <a:pt x="643" y="2896"/>
                    <a:pt x="1169" y="859"/>
                    <a:pt x="2977" y="202"/>
                  </a:cubicBezTo>
                  <a:cubicBezTo>
                    <a:pt x="3098" y="171"/>
                    <a:pt x="3079" y="1"/>
                    <a:pt x="29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42"/>
            <p:cNvSpPr/>
            <p:nvPr/>
          </p:nvSpPr>
          <p:spPr>
            <a:xfrm>
              <a:off x="8690350" y="1146250"/>
              <a:ext cx="46575" cy="57550"/>
            </a:xfrm>
            <a:custGeom>
              <a:rect b="b" l="l" r="r" t="t"/>
              <a:pathLst>
                <a:path extrusionOk="0" h="2302" w="1863">
                  <a:moveTo>
                    <a:pt x="1740" y="1"/>
                  </a:moveTo>
                  <a:cubicBezTo>
                    <a:pt x="1722" y="1"/>
                    <a:pt x="1703" y="9"/>
                    <a:pt x="1684" y="28"/>
                  </a:cubicBezTo>
                  <a:cubicBezTo>
                    <a:pt x="929" y="554"/>
                    <a:pt x="370" y="1309"/>
                    <a:pt x="41" y="2164"/>
                  </a:cubicBezTo>
                  <a:cubicBezTo>
                    <a:pt x="1" y="2245"/>
                    <a:pt x="60" y="2301"/>
                    <a:pt x="128" y="2301"/>
                  </a:cubicBezTo>
                  <a:cubicBezTo>
                    <a:pt x="169" y="2301"/>
                    <a:pt x="213" y="2280"/>
                    <a:pt x="238" y="2229"/>
                  </a:cubicBezTo>
                  <a:cubicBezTo>
                    <a:pt x="534" y="1408"/>
                    <a:pt x="1060" y="718"/>
                    <a:pt x="1783" y="192"/>
                  </a:cubicBezTo>
                  <a:cubicBezTo>
                    <a:pt x="1862" y="139"/>
                    <a:pt x="1814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42"/>
            <p:cNvSpPr/>
            <p:nvPr/>
          </p:nvSpPr>
          <p:spPr>
            <a:xfrm>
              <a:off x="8772350" y="962725"/>
              <a:ext cx="156200" cy="151475"/>
            </a:xfrm>
            <a:custGeom>
              <a:rect b="b" l="l" r="r" t="t"/>
              <a:pathLst>
                <a:path extrusionOk="0" h="6059" w="6248">
                  <a:moveTo>
                    <a:pt x="163" y="0"/>
                  </a:moveTo>
                  <a:cubicBezTo>
                    <a:pt x="86" y="0"/>
                    <a:pt x="1" y="70"/>
                    <a:pt x="47" y="140"/>
                  </a:cubicBezTo>
                  <a:cubicBezTo>
                    <a:pt x="836" y="1454"/>
                    <a:pt x="1756" y="2703"/>
                    <a:pt x="2775" y="3853"/>
                  </a:cubicBezTo>
                  <a:cubicBezTo>
                    <a:pt x="3662" y="4871"/>
                    <a:pt x="4713" y="5792"/>
                    <a:pt x="6061" y="6054"/>
                  </a:cubicBezTo>
                  <a:cubicBezTo>
                    <a:pt x="6071" y="6057"/>
                    <a:pt x="6080" y="6058"/>
                    <a:pt x="6090" y="6058"/>
                  </a:cubicBezTo>
                  <a:cubicBezTo>
                    <a:pt x="6201" y="6058"/>
                    <a:pt x="6248" y="5888"/>
                    <a:pt x="6126" y="5857"/>
                  </a:cubicBezTo>
                  <a:cubicBezTo>
                    <a:pt x="4779" y="5594"/>
                    <a:pt x="3760" y="4641"/>
                    <a:pt x="2906" y="3656"/>
                  </a:cubicBezTo>
                  <a:cubicBezTo>
                    <a:pt x="1887" y="2538"/>
                    <a:pt x="1000" y="1323"/>
                    <a:pt x="244" y="41"/>
                  </a:cubicBezTo>
                  <a:cubicBezTo>
                    <a:pt x="225" y="12"/>
                    <a:pt x="195" y="0"/>
                    <a:pt x="1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42"/>
            <p:cNvSpPr/>
            <p:nvPr/>
          </p:nvSpPr>
          <p:spPr>
            <a:xfrm>
              <a:off x="8815875" y="995600"/>
              <a:ext cx="83825" cy="77750"/>
            </a:xfrm>
            <a:custGeom>
              <a:rect b="b" l="l" r="r" t="t"/>
              <a:pathLst>
                <a:path extrusionOk="0" h="3110" w="3353">
                  <a:moveTo>
                    <a:pt x="152" y="0"/>
                  </a:moveTo>
                  <a:cubicBezTo>
                    <a:pt x="72" y="0"/>
                    <a:pt x="1" y="78"/>
                    <a:pt x="48" y="172"/>
                  </a:cubicBezTo>
                  <a:cubicBezTo>
                    <a:pt x="902" y="1322"/>
                    <a:pt x="1954" y="2308"/>
                    <a:pt x="3170" y="3096"/>
                  </a:cubicBezTo>
                  <a:cubicBezTo>
                    <a:pt x="3183" y="3106"/>
                    <a:pt x="3197" y="3110"/>
                    <a:pt x="3210" y="3110"/>
                  </a:cubicBezTo>
                  <a:cubicBezTo>
                    <a:pt x="3292" y="3110"/>
                    <a:pt x="3353" y="2956"/>
                    <a:pt x="3268" y="2899"/>
                  </a:cubicBezTo>
                  <a:cubicBezTo>
                    <a:pt x="2085" y="2143"/>
                    <a:pt x="1067" y="1190"/>
                    <a:pt x="245" y="40"/>
                  </a:cubicBezTo>
                  <a:cubicBezTo>
                    <a:pt x="217" y="12"/>
                    <a:pt x="184" y="0"/>
                    <a:pt x="15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42"/>
            <p:cNvSpPr/>
            <p:nvPr/>
          </p:nvSpPr>
          <p:spPr>
            <a:xfrm>
              <a:off x="8862025" y="1016250"/>
              <a:ext cx="68800" cy="52175"/>
            </a:xfrm>
            <a:custGeom>
              <a:rect b="b" l="l" r="r" t="t"/>
              <a:pathLst>
                <a:path extrusionOk="0" h="2087" w="2752">
                  <a:moveTo>
                    <a:pt x="144" y="1"/>
                  </a:moveTo>
                  <a:cubicBezTo>
                    <a:pt x="75" y="1"/>
                    <a:pt x="1" y="93"/>
                    <a:pt x="75" y="167"/>
                  </a:cubicBezTo>
                  <a:lnTo>
                    <a:pt x="75" y="200"/>
                  </a:lnTo>
                  <a:cubicBezTo>
                    <a:pt x="765" y="989"/>
                    <a:pt x="1586" y="1613"/>
                    <a:pt x="2539" y="2073"/>
                  </a:cubicBezTo>
                  <a:cubicBezTo>
                    <a:pt x="2558" y="2082"/>
                    <a:pt x="2575" y="2086"/>
                    <a:pt x="2592" y="2086"/>
                  </a:cubicBezTo>
                  <a:cubicBezTo>
                    <a:pt x="2694" y="2086"/>
                    <a:pt x="2751" y="1933"/>
                    <a:pt x="2638" y="1876"/>
                  </a:cubicBezTo>
                  <a:cubicBezTo>
                    <a:pt x="1718" y="1449"/>
                    <a:pt x="896" y="825"/>
                    <a:pt x="206" y="36"/>
                  </a:cubicBezTo>
                  <a:cubicBezTo>
                    <a:pt x="190" y="11"/>
                    <a:pt x="16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42"/>
            <p:cNvSpPr/>
            <p:nvPr/>
          </p:nvSpPr>
          <p:spPr>
            <a:xfrm>
              <a:off x="8784200" y="574350"/>
              <a:ext cx="152000" cy="183350"/>
            </a:xfrm>
            <a:custGeom>
              <a:rect b="b" l="l" r="r" t="t"/>
              <a:pathLst>
                <a:path extrusionOk="0" h="7334" w="6080">
                  <a:moveTo>
                    <a:pt x="5882" y="0"/>
                  </a:moveTo>
                  <a:cubicBezTo>
                    <a:pt x="3352" y="526"/>
                    <a:pt x="1446" y="2662"/>
                    <a:pt x="461" y="4929"/>
                  </a:cubicBezTo>
                  <a:cubicBezTo>
                    <a:pt x="99" y="5652"/>
                    <a:pt x="0" y="6474"/>
                    <a:pt x="132" y="7262"/>
                  </a:cubicBezTo>
                  <a:cubicBezTo>
                    <a:pt x="144" y="7313"/>
                    <a:pt x="181" y="7334"/>
                    <a:pt x="220" y="7334"/>
                  </a:cubicBezTo>
                  <a:cubicBezTo>
                    <a:pt x="282" y="7334"/>
                    <a:pt x="349" y="7278"/>
                    <a:pt x="329" y="7197"/>
                  </a:cubicBezTo>
                  <a:cubicBezTo>
                    <a:pt x="132" y="6277"/>
                    <a:pt x="461" y="5356"/>
                    <a:pt x="888" y="4535"/>
                  </a:cubicBezTo>
                  <a:cubicBezTo>
                    <a:pt x="1216" y="3845"/>
                    <a:pt x="1676" y="3188"/>
                    <a:pt x="2169" y="2596"/>
                  </a:cubicBezTo>
                  <a:cubicBezTo>
                    <a:pt x="3122" y="1380"/>
                    <a:pt x="4437" y="559"/>
                    <a:pt x="5948" y="197"/>
                  </a:cubicBezTo>
                  <a:cubicBezTo>
                    <a:pt x="6080" y="197"/>
                    <a:pt x="6014" y="0"/>
                    <a:pt x="588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42"/>
            <p:cNvSpPr/>
            <p:nvPr/>
          </p:nvSpPr>
          <p:spPr>
            <a:xfrm>
              <a:off x="8839250" y="604750"/>
              <a:ext cx="114200" cy="91050"/>
            </a:xfrm>
            <a:custGeom>
              <a:rect b="b" l="l" r="r" t="t"/>
              <a:pathLst>
                <a:path extrusionOk="0" h="3642" w="4568">
                  <a:moveTo>
                    <a:pt x="4436" y="0"/>
                  </a:moveTo>
                  <a:cubicBezTo>
                    <a:pt x="2925" y="164"/>
                    <a:pt x="1512" y="920"/>
                    <a:pt x="592" y="2136"/>
                  </a:cubicBezTo>
                  <a:cubicBezTo>
                    <a:pt x="197" y="2497"/>
                    <a:pt x="0" y="3023"/>
                    <a:pt x="33" y="3549"/>
                  </a:cubicBezTo>
                  <a:cubicBezTo>
                    <a:pt x="33" y="3595"/>
                    <a:pt x="82" y="3642"/>
                    <a:pt x="134" y="3642"/>
                  </a:cubicBezTo>
                  <a:cubicBezTo>
                    <a:pt x="156" y="3642"/>
                    <a:pt x="178" y="3634"/>
                    <a:pt x="197" y="3615"/>
                  </a:cubicBezTo>
                  <a:lnTo>
                    <a:pt x="493" y="3286"/>
                  </a:lnTo>
                  <a:cubicBezTo>
                    <a:pt x="570" y="3235"/>
                    <a:pt x="487" y="3124"/>
                    <a:pt x="416" y="3124"/>
                  </a:cubicBezTo>
                  <a:cubicBezTo>
                    <a:pt x="395" y="3124"/>
                    <a:pt x="376" y="3133"/>
                    <a:pt x="362" y="3155"/>
                  </a:cubicBezTo>
                  <a:lnTo>
                    <a:pt x="250" y="3279"/>
                  </a:lnTo>
                  <a:lnTo>
                    <a:pt x="250" y="3279"/>
                  </a:lnTo>
                  <a:cubicBezTo>
                    <a:pt x="313" y="2847"/>
                    <a:pt x="522" y="2435"/>
                    <a:pt x="822" y="2136"/>
                  </a:cubicBezTo>
                  <a:cubicBezTo>
                    <a:pt x="1117" y="1774"/>
                    <a:pt x="1479" y="1446"/>
                    <a:pt x="1873" y="1183"/>
                  </a:cubicBezTo>
                  <a:cubicBezTo>
                    <a:pt x="2629" y="657"/>
                    <a:pt x="3483" y="329"/>
                    <a:pt x="4436" y="230"/>
                  </a:cubicBezTo>
                  <a:cubicBezTo>
                    <a:pt x="4568" y="230"/>
                    <a:pt x="4568" y="0"/>
                    <a:pt x="443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42"/>
            <p:cNvSpPr/>
            <p:nvPr/>
          </p:nvSpPr>
          <p:spPr>
            <a:xfrm>
              <a:off x="9024325" y="566025"/>
              <a:ext cx="134825" cy="95975"/>
            </a:xfrm>
            <a:custGeom>
              <a:rect b="b" l="l" r="r" t="t"/>
              <a:pathLst>
                <a:path extrusionOk="0" h="3839" w="5393">
                  <a:moveTo>
                    <a:pt x="127" y="1"/>
                  </a:moveTo>
                  <a:cubicBezTo>
                    <a:pt x="19" y="1"/>
                    <a:pt x="1" y="171"/>
                    <a:pt x="122" y="202"/>
                  </a:cubicBezTo>
                  <a:lnTo>
                    <a:pt x="89" y="202"/>
                  </a:lnTo>
                  <a:cubicBezTo>
                    <a:pt x="2192" y="662"/>
                    <a:pt x="4032" y="1943"/>
                    <a:pt x="5183" y="3784"/>
                  </a:cubicBezTo>
                  <a:cubicBezTo>
                    <a:pt x="5202" y="3823"/>
                    <a:pt x="5231" y="3839"/>
                    <a:pt x="5260" y="3839"/>
                  </a:cubicBezTo>
                  <a:cubicBezTo>
                    <a:pt x="5326" y="3839"/>
                    <a:pt x="5393" y="3754"/>
                    <a:pt x="5347" y="3685"/>
                  </a:cubicBezTo>
                  <a:cubicBezTo>
                    <a:pt x="4197" y="1812"/>
                    <a:pt x="2324" y="498"/>
                    <a:pt x="155" y="5"/>
                  </a:cubicBezTo>
                  <a:cubicBezTo>
                    <a:pt x="145" y="2"/>
                    <a:pt x="135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42"/>
            <p:cNvSpPr/>
            <p:nvPr/>
          </p:nvSpPr>
          <p:spPr>
            <a:xfrm>
              <a:off x="8857625" y="636675"/>
              <a:ext cx="62725" cy="54500"/>
            </a:xfrm>
            <a:custGeom>
              <a:rect b="b" l="l" r="r" t="t"/>
              <a:pathLst>
                <a:path extrusionOk="0" h="2180" w="2509">
                  <a:moveTo>
                    <a:pt x="2350" y="1"/>
                  </a:moveTo>
                  <a:cubicBezTo>
                    <a:pt x="2341" y="1"/>
                    <a:pt x="2331" y="2"/>
                    <a:pt x="2321" y="5"/>
                  </a:cubicBezTo>
                  <a:cubicBezTo>
                    <a:pt x="1270" y="235"/>
                    <a:pt x="382" y="1023"/>
                    <a:pt x="21" y="2042"/>
                  </a:cubicBezTo>
                  <a:cubicBezTo>
                    <a:pt x="1" y="2123"/>
                    <a:pt x="68" y="2179"/>
                    <a:pt x="130" y="2179"/>
                  </a:cubicBezTo>
                  <a:cubicBezTo>
                    <a:pt x="169" y="2179"/>
                    <a:pt x="206" y="2158"/>
                    <a:pt x="218" y="2108"/>
                  </a:cubicBezTo>
                  <a:cubicBezTo>
                    <a:pt x="580" y="1122"/>
                    <a:pt x="1368" y="399"/>
                    <a:pt x="2387" y="202"/>
                  </a:cubicBezTo>
                  <a:cubicBezTo>
                    <a:pt x="2508" y="171"/>
                    <a:pt x="2461" y="1"/>
                    <a:pt x="235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42"/>
            <p:cNvSpPr/>
            <p:nvPr/>
          </p:nvSpPr>
          <p:spPr>
            <a:xfrm>
              <a:off x="8203400" y="1111400"/>
              <a:ext cx="52675" cy="146200"/>
            </a:xfrm>
            <a:custGeom>
              <a:rect b="b" l="l" r="r" t="t"/>
              <a:pathLst>
                <a:path extrusionOk="0" h="5848" w="2107">
                  <a:moveTo>
                    <a:pt x="601" y="1"/>
                  </a:moveTo>
                  <a:cubicBezTo>
                    <a:pt x="573" y="1"/>
                    <a:pt x="545" y="13"/>
                    <a:pt x="526" y="42"/>
                  </a:cubicBezTo>
                  <a:lnTo>
                    <a:pt x="493" y="42"/>
                  </a:lnTo>
                  <a:cubicBezTo>
                    <a:pt x="0" y="896"/>
                    <a:pt x="230" y="1948"/>
                    <a:pt x="493" y="2835"/>
                  </a:cubicBezTo>
                  <a:cubicBezTo>
                    <a:pt x="822" y="3886"/>
                    <a:pt x="1282" y="4872"/>
                    <a:pt x="1873" y="5792"/>
                  </a:cubicBezTo>
                  <a:cubicBezTo>
                    <a:pt x="1893" y="5832"/>
                    <a:pt x="1925" y="5848"/>
                    <a:pt x="1957" y="5848"/>
                  </a:cubicBezTo>
                  <a:cubicBezTo>
                    <a:pt x="2031" y="5848"/>
                    <a:pt x="2107" y="5763"/>
                    <a:pt x="2038" y="5694"/>
                  </a:cubicBezTo>
                  <a:cubicBezTo>
                    <a:pt x="1512" y="4839"/>
                    <a:pt x="1052" y="3919"/>
                    <a:pt x="756" y="2966"/>
                  </a:cubicBezTo>
                  <a:cubicBezTo>
                    <a:pt x="460" y="2079"/>
                    <a:pt x="197" y="995"/>
                    <a:pt x="690" y="140"/>
                  </a:cubicBezTo>
                  <a:cubicBezTo>
                    <a:pt x="737" y="71"/>
                    <a:pt x="668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42"/>
            <p:cNvSpPr/>
            <p:nvPr/>
          </p:nvSpPr>
          <p:spPr>
            <a:xfrm>
              <a:off x="8225575" y="1162800"/>
              <a:ext cx="49525" cy="75400"/>
            </a:xfrm>
            <a:custGeom>
              <a:rect b="b" l="l" r="r" t="t"/>
              <a:pathLst>
                <a:path extrusionOk="0" h="3016" w="1981">
                  <a:moveTo>
                    <a:pt x="183" y="1"/>
                  </a:moveTo>
                  <a:cubicBezTo>
                    <a:pt x="151" y="1"/>
                    <a:pt x="119" y="16"/>
                    <a:pt x="99" y="56"/>
                  </a:cubicBezTo>
                  <a:lnTo>
                    <a:pt x="132" y="56"/>
                  </a:lnTo>
                  <a:cubicBezTo>
                    <a:pt x="1" y="286"/>
                    <a:pt x="1" y="582"/>
                    <a:pt x="132" y="812"/>
                  </a:cubicBezTo>
                  <a:cubicBezTo>
                    <a:pt x="263" y="1107"/>
                    <a:pt x="428" y="1370"/>
                    <a:pt x="592" y="1633"/>
                  </a:cubicBezTo>
                  <a:cubicBezTo>
                    <a:pt x="921" y="2126"/>
                    <a:pt x="1315" y="2586"/>
                    <a:pt x="1775" y="2980"/>
                  </a:cubicBezTo>
                  <a:cubicBezTo>
                    <a:pt x="1800" y="3005"/>
                    <a:pt x="1826" y="3015"/>
                    <a:pt x="1851" y="3015"/>
                  </a:cubicBezTo>
                  <a:cubicBezTo>
                    <a:pt x="1925" y="3015"/>
                    <a:pt x="1980" y="2923"/>
                    <a:pt x="1906" y="2849"/>
                  </a:cubicBezTo>
                  <a:cubicBezTo>
                    <a:pt x="1512" y="2488"/>
                    <a:pt x="1151" y="2093"/>
                    <a:pt x="855" y="1633"/>
                  </a:cubicBezTo>
                  <a:cubicBezTo>
                    <a:pt x="691" y="1436"/>
                    <a:pt x="559" y="1206"/>
                    <a:pt x="428" y="976"/>
                  </a:cubicBezTo>
                  <a:cubicBezTo>
                    <a:pt x="263" y="746"/>
                    <a:pt x="198" y="450"/>
                    <a:pt x="296" y="154"/>
                  </a:cubicBezTo>
                  <a:cubicBezTo>
                    <a:pt x="342" y="86"/>
                    <a:pt x="260" y="1"/>
                    <a:pt x="18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42"/>
            <p:cNvSpPr/>
            <p:nvPr/>
          </p:nvSpPr>
          <p:spPr>
            <a:xfrm>
              <a:off x="8253100" y="1173225"/>
              <a:ext cx="27875" cy="43425"/>
            </a:xfrm>
            <a:custGeom>
              <a:rect b="b" l="l" r="r" t="t"/>
              <a:pathLst>
                <a:path extrusionOk="0" h="1737" w="1115">
                  <a:moveTo>
                    <a:pt x="103" y="0"/>
                  </a:moveTo>
                  <a:cubicBezTo>
                    <a:pt x="50" y="0"/>
                    <a:pt x="0" y="33"/>
                    <a:pt x="17" y="99"/>
                  </a:cubicBezTo>
                  <a:cubicBezTo>
                    <a:pt x="83" y="756"/>
                    <a:pt x="411" y="1348"/>
                    <a:pt x="937" y="1709"/>
                  </a:cubicBezTo>
                  <a:cubicBezTo>
                    <a:pt x="956" y="1728"/>
                    <a:pt x="975" y="1736"/>
                    <a:pt x="993" y="1736"/>
                  </a:cubicBezTo>
                  <a:cubicBezTo>
                    <a:pt x="1066" y="1736"/>
                    <a:pt x="1115" y="1598"/>
                    <a:pt x="1035" y="1545"/>
                  </a:cubicBezTo>
                  <a:cubicBezTo>
                    <a:pt x="543" y="1216"/>
                    <a:pt x="247" y="690"/>
                    <a:pt x="214" y="99"/>
                  </a:cubicBezTo>
                  <a:cubicBezTo>
                    <a:pt x="214" y="33"/>
                    <a:pt x="156" y="0"/>
                    <a:pt x="10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42"/>
            <p:cNvSpPr/>
            <p:nvPr/>
          </p:nvSpPr>
          <p:spPr>
            <a:xfrm>
              <a:off x="8428950" y="1393050"/>
              <a:ext cx="113500" cy="23550"/>
            </a:xfrm>
            <a:custGeom>
              <a:rect b="b" l="l" r="r" t="t"/>
              <a:pathLst>
                <a:path extrusionOk="0" h="942" w="4540">
                  <a:moveTo>
                    <a:pt x="159" y="1"/>
                  </a:moveTo>
                  <a:cubicBezTo>
                    <a:pt x="57" y="1"/>
                    <a:pt x="1" y="150"/>
                    <a:pt x="113" y="178"/>
                  </a:cubicBezTo>
                  <a:lnTo>
                    <a:pt x="113" y="211"/>
                  </a:lnTo>
                  <a:cubicBezTo>
                    <a:pt x="1071" y="690"/>
                    <a:pt x="2150" y="942"/>
                    <a:pt x="3225" y="942"/>
                  </a:cubicBezTo>
                  <a:cubicBezTo>
                    <a:pt x="3626" y="942"/>
                    <a:pt x="4025" y="907"/>
                    <a:pt x="4418" y="835"/>
                  </a:cubicBezTo>
                  <a:cubicBezTo>
                    <a:pt x="4540" y="805"/>
                    <a:pt x="4521" y="635"/>
                    <a:pt x="4414" y="635"/>
                  </a:cubicBezTo>
                  <a:cubicBezTo>
                    <a:pt x="4405" y="635"/>
                    <a:pt x="4395" y="636"/>
                    <a:pt x="4385" y="638"/>
                  </a:cubicBezTo>
                  <a:cubicBezTo>
                    <a:pt x="3993" y="710"/>
                    <a:pt x="3600" y="745"/>
                    <a:pt x="3211" y="745"/>
                  </a:cubicBezTo>
                  <a:cubicBezTo>
                    <a:pt x="2166" y="745"/>
                    <a:pt x="1146" y="493"/>
                    <a:pt x="212" y="14"/>
                  </a:cubicBezTo>
                  <a:cubicBezTo>
                    <a:pt x="193" y="5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42"/>
            <p:cNvSpPr/>
            <p:nvPr/>
          </p:nvSpPr>
          <p:spPr>
            <a:xfrm>
              <a:off x="8479675" y="1372750"/>
              <a:ext cx="114775" cy="16525"/>
            </a:xfrm>
            <a:custGeom>
              <a:rect b="b" l="l" r="r" t="t"/>
              <a:pathLst>
                <a:path extrusionOk="0" h="661" w="4591">
                  <a:moveTo>
                    <a:pt x="159" y="1"/>
                  </a:moveTo>
                  <a:cubicBezTo>
                    <a:pt x="47" y="1"/>
                    <a:pt x="0" y="171"/>
                    <a:pt x="122" y="202"/>
                  </a:cubicBezTo>
                  <a:cubicBezTo>
                    <a:pt x="1236" y="513"/>
                    <a:pt x="2392" y="660"/>
                    <a:pt x="3540" y="660"/>
                  </a:cubicBezTo>
                  <a:cubicBezTo>
                    <a:pt x="3847" y="660"/>
                    <a:pt x="4154" y="650"/>
                    <a:pt x="4459" y="629"/>
                  </a:cubicBezTo>
                  <a:cubicBezTo>
                    <a:pt x="4591" y="629"/>
                    <a:pt x="4591" y="399"/>
                    <a:pt x="4459" y="399"/>
                  </a:cubicBezTo>
                  <a:lnTo>
                    <a:pt x="4426" y="399"/>
                  </a:lnTo>
                  <a:cubicBezTo>
                    <a:pt x="4073" y="432"/>
                    <a:pt x="3718" y="448"/>
                    <a:pt x="3362" y="448"/>
                  </a:cubicBezTo>
                  <a:cubicBezTo>
                    <a:pt x="2295" y="448"/>
                    <a:pt x="1223" y="300"/>
                    <a:pt x="188" y="4"/>
                  </a:cubicBezTo>
                  <a:cubicBezTo>
                    <a:pt x="177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42"/>
            <p:cNvSpPr/>
            <p:nvPr/>
          </p:nvSpPr>
          <p:spPr>
            <a:xfrm>
              <a:off x="8483775" y="1349750"/>
              <a:ext cx="77575" cy="12050"/>
            </a:xfrm>
            <a:custGeom>
              <a:rect b="b" l="l" r="r" t="t"/>
              <a:pathLst>
                <a:path extrusionOk="0" h="482" w="3103">
                  <a:moveTo>
                    <a:pt x="159" y="1"/>
                  </a:moveTo>
                  <a:cubicBezTo>
                    <a:pt x="47" y="1"/>
                    <a:pt x="1" y="171"/>
                    <a:pt x="122" y="201"/>
                  </a:cubicBezTo>
                  <a:lnTo>
                    <a:pt x="89" y="201"/>
                  </a:lnTo>
                  <a:cubicBezTo>
                    <a:pt x="636" y="390"/>
                    <a:pt x="1194" y="481"/>
                    <a:pt x="1750" y="481"/>
                  </a:cubicBezTo>
                  <a:cubicBezTo>
                    <a:pt x="2163" y="481"/>
                    <a:pt x="2575" y="431"/>
                    <a:pt x="2981" y="333"/>
                  </a:cubicBezTo>
                  <a:cubicBezTo>
                    <a:pt x="3102" y="303"/>
                    <a:pt x="3056" y="132"/>
                    <a:pt x="2944" y="132"/>
                  </a:cubicBezTo>
                  <a:cubicBezTo>
                    <a:pt x="2935" y="132"/>
                    <a:pt x="2925" y="133"/>
                    <a:pt x="2915" y="136"/>
                  </a:cubicBezTo>
                  <a:cubicBezTo>
                    <a:pt x="2554" y="229"/>
                    <a:pt x="2182" y="274"/>
                    <a:pt x="1807" y="274"/>
                  </a:cubicBezTo>
                  <a:cubicBezTo>
                    <a:pt x="1263" y="274"/>
                    <a:pt x="714" y="180"/>
                    <a:pt x="188" y="4"/>
                  </a:cubicBezTo>
                  <a:cubicBezTo>
                    <a:pt x="178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42"/>
            <p:cNvSpPr/>
            <p:nvPr/>
          </p:nvSpPr>
          <p:spPr>
            <a:xfrm>
              <a:off x="8499125" y="1325200"/>
              <a:ext cx="53425" cy="7450"/>
            </a:xfrm>
            <a:custGeom>
              <a:rect b="b" l="l" r="r" t="t"/>
              <a:pathLst>
                <a:path extrusionOk="0" h="298" w="2137">
                  <a:moveTo>
                    <a:pt x="198" y="0"/>
                  </a:moveTo>
                  <a:cubicBezTo>
                    <a:pt x="67" y="0"/>
                    <a:pt x="1" y="198"/>
                    <a:pt x="132" y="198"/>
                  </a:cubicBezTo>
                  <a:cubicBezTo>
                    <a:pt x="536" y="261"/>
                    <a:pt x="939" y="298"/>
                    <a:pt x="1342" y="298"/>
                  </a:cubicBezTo>
                  <a:cubicBezTo>
                    <a:pt x="1563" y="298"/>
                    <a:pt x="1784" y="287"/>
                    <a:pt x="2005" y="263"/>
                  </a:cubicBezTo>
                  <a:cubicBezTo>
                    <a:pt x="2137" y="263"/>
                    <a:pt x="2137" y="66"/>
                    <a:pt x="2005" y="66"/>
                  </a:cubicBezTo>
                  <a:cubicBezTo>
                    <a:pt x="1796" y="90"/>
                    <a:pt x="1582" y="100"/>
                    <a:pt x="1367" y="100"/>
                  </a:cubicBezTo>
                  <a:cubicBezTo>
                    <a:pt x="976" y="100"/>
                    <a:pt x="580" y="64"/>
                    <a:pt x="19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42"/>
            <p:cNvSpPr/>
            <p:nvPr/>
          </p:nvSpPr>
          <p:spPr>
            <a:xfrm>
              <a:off x="8363600" y="988375"/>
              <a:ext cx="48075" cy="130700"/>
            </a:xfrm>
            <a:custGeom>
              <a:rect b="b" l="l" r="r" t="t"/>
              <a:pathLst>
                <a:path extrusionOk="0" h="5228" w="1923">
                  <a:moveTo>
                    <a:pt x="242" y="1"/>
                  </a:moveTo>
                  <a:cubicBezTo>
                    <a:pt x="197" y="1"/>
                    <a:pt x="148" y="34"/>
                    <a:pt x="132" y="99"/>
                  </a:cubicBezTo>
                  <a:cubicBezTo>
                    <a:pt x="0" y="1940"/>
                    <a:pt x="559" y="3747"/>
                    <a:pt x="1709" y="5193"/>
                  </a:cubicBezTo>
                  <a:cubicBezTo>
                    <a:pt x="1733" y="5217"/>
                    <a:pt x="1760" y="5228"/>
                    <a:pt x="1785" y="5228"/>
                  </a:cubicBezTo>
                  <a:cubicBezTo>
                    <a:pt x="1861" y="5228"/>
                    <a:pt x="1922" y="5135"/>
                    <a:pt x="1873" y="5061"/>
                  </a:cubicBezTo>
                  <a:cubicBezTo>
                    <a:pt x="756" y="3648"/>
                    <a:pt x="197" y="1874"/>
                    <a:pt x="329" y="99"/>
                  </a:cubicBezTo>
                  <a:cubicBezTo>
                    <a:pt x="329" y="34"/>
                    <a:pt x="288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42"/>
            <p:cNvSpPr/>
            <p:nvPr/>
          </p:nvSpPr>
          <p:spPr>
            <a:xfrm>
              <a:off x="8347975" y="1029450"/>
              <a:ext cx="25575" cy="63850"/>
            </a:xfrm>
            <a:custGeom>
              <a:rect b="b" l="l" r="r" t="t"/>
              <a:pathLst>
                <a:path extrusionOk="0" h="2554" w="1023">
                  <a:moveTo>
                    <a:pt x="132" y="1"/>
                  </a:moveTo>
                  <a:cubicBezTo>
                    <a:pt x="83" y="1"/>
                    <a:pt x="34" y="34"/>
                    <a:pt x="34" y="99"/>
                  </a:cubicBezTo>
                  <a:cubicBezTo>
                    <a:pt x="1" y="954"/>
                    <a:pt x="264" y="1808"/>
                    <a:pt x="789" y="2498"/>
                  </a:cubicBezTo>
                  <a:cubicBezTo>
                    <a:pt x="809" y="2538"/>
                    <a:pt x="841" y="2553"/>
                    <a:pt x="873" y="2553"/>
                  </a:cubicBezTo>
                  <a:cubicBezTo>
                    <a:pt x="947" y="2553"/>
                    <a:pt x="1023" y="2469"/>
                    <a:pt x="954" y="2400"/>
                  </a:cubicBezTo>
                  <a:cubicBezTo>
                    <a:pt x="461" y="1742"/>
                    <a:pt x="198" y="921"/>
                    <a:pt x="231" y="99"/>
                  </a:cubicBezTo>
                  <a:cubicBezTo>
                    <a:pt x="231" y="34"/>
                    <a:pt x="181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42"/>
            <p:cNvSpPr/>
            <p:nvPr/>
          </p:nvSpPr>
          <p:spPr>
            <a:xfrm>
              <a:off x="8075250" y="822825"/>
              <a:ext cx="92375" cy="150650"/>
            </a:xfrm>
            <a:custGeom>
              <a:rect b="b" l="l" r="r" t="t"/>
              <a:pathLst>
                <a:path extrusionOk="0" h="6026" w="3695">
                  <a:moveTo>
                    <a:pt x="944" y="0"/>
                  </a:moveTo>
                  <a:cubicBezTo>
                    <a:pt x="925" y="0"/>
                    <a:pt x="906" y="6"/>
                    <a:pt x="887" y="18"/>
                  </a:cubicBezTo>
                  <a:cubicBezTo>
                    <a:pt x="0" y="774"/>
                    <a:pt x="690" y="2285"/>
                    <a:pt x="1085" y="3140"/>
                  </a:cubicBezTo>
                  <a:cubicBezTo>
                    <a:pt x="1643" y="4290"/>
                    <a:pt x="2465" y="5276"/>
                    <a:pt x="3516" y="5998"/>
                  </a:cubicBezTo>
                  <a:cubicBezTo>
                    <a:pt x="3535" y="6018"/>
                    <a:pt x="3554" y="6026"/>
                    <a:pt x="3572" y="6026"/>
                  </a:cubicBezTo>
                  <a:cubicBezTo>
                    <a:pt x="3646" y="6026"/>
                    <a:pt x="3694" y="5887"/>
                    <a:pt x="3615" y="5834"/>
                  </a:cubicBezTo>
                  <a:cubicBezTo>
                    <a:pt x="2695" y="5144"/>
                    <a:pt x="1906" y="4290"/>
                    <a:pt x="1380" y="3271"/>
                  </a:cubicBezTo>
                  <a:cubicBezTo>
                    <a:pt x="1117" y="2778"/>
                    <a:pt x="920" y="2252"/>
                    <a:pt x="756" y="1727"/>
                  </a:cubicBezTo>
                  <a:cubicBezTo>
                    <a:pt x="657" y="1201"/>
                    <a:pt x="592" y="544"/>
                    <a:pt x="1019" y="182"/>
                  </a:cubicBezTo>
                  <a:cubicBezTo>
                    <a:pt x="1099" y="102"/>
                    <a:pt x="1027" y="0"/>
                    <a:pt x="94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42"/>
            <p:cNvSpPr/>
            <p:nvPr/>
          </p:nvSpPr>
          <p:spPr>
            <a:xfrm>
              <a:off x="8121250" y="877325"/>
              <a:ext cx="54425" cy="77250"/>
            </a:xfrm>
            <a:custGeom>
              <a:rect b="b" l="l" r="r" t="t"/>
              <a:pathLst>
                <a:path extrusionOk="0" h="3090" w="2177">
                  <a:moveTo>
                    <a:pt x="219" y="1"/>
                  </a:moveTo>
                  <a:cubicBezTo>
                    <a:pt x="181" y="1"/>
                    <a:pt x="144" y="22"/>
                    <a:pt x="132" y="72"/>
                  </a:cubicBezTo>
                  <a:cubicBezTo>
                    <a:pt x="0" y="697"/>
                    <a:pt x="165" y="1321"/>
                    <a:pt x="559" y="1814"/>
                  </a:cubicBezTo>
                  <a:cubicBezTo>
                    <a:pt x="953" y="2307"/>
                    <a:pt x="1446" y="2734"/>
                    <a:pt x="1972" y="3063"/>
                  </a:cubicBezTo>
                  <a:cubicBezTo>
                    <a:pt x="1991" y="3082"/>
                    <a:pt x="2011" y="3090"/>
                    <a:pt x="2031" y="3090"/>
                  </a:cubicBezTo>
                  <a:cubicBezTo>
                    <a:pt x="2112" y="3090"/>
                    <a:pt x="2176" y="2951"/>
                    <a:pt x="2071" y="2898"/>
                  </a:cubicBezTo>
                  <a:cubicBezTo>
                    <a:pt x="1183" y="2274"/>
                    <a:pt x="33" y="1387"/>
                    <a:pt x="329" y="138"/>
                  </a:cubicBezTo>
                  <a:cubicBezTo>
                    <a:pt x="349" y="57"/>
                    <a:pt x="282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42"/>
            <p:cNvSpPr/>
            <p:nvPr/>
          </p:nvSpPr>
          <p:spPr>
            <a:xfrm>
              <a:off x="8244725" y="652175"/>
              <a:ext cx="161425" cy="19225"/>
            </a:xfrm>
            <a:custGeom>
              <a:rect b="b" l="l" r="r" t="t"/>
              <a:pathLst>
                <a:path extrusionOk="0" h="769" w="6457">
                  <a:moveTo>
                    <a:pt x="3231" y="1"/>
                  </a:moveTo>
                  <a:cubicBezTo>
                    <a:pt x="2176" y="1"/>
                    <a:pt x="1124" y="190"/>
                    <a:pt x="122" y="568"/>
                  </a:cubicBezTo>
                  <a:cubicBezTo>
                    <a:pt x="0" y="598"/>
                    <a:pt x="47" y="768"/>
                    <a:pt x="159" y="768"/>
                  </a:cubicBezTo>
                  <a:cubicBezTo>
                    <a:pt x="168" y="768"/>
                    <a:pt x="177" y="767"/>
                    <a:pt x="187" y="765"/>
                  </a:cubicBezTo>
                  <a:cubicBezTo>
                    <a:pt x="1173" y="403"/>
                    <a:pt x="2208" y="223"/>
                    <a:pt x="3243" y="223"/>
                  </a:cubicBezTo>
                  <a:cubicBezTo>
                    <a:pt x="4279" y="223"/>
                    <a:pt x="5314" y="403"/>
                    <a:pt x="6299" y="765"/>
                  </a:cubicBezTo>
                  <a:cubicBezTo>
                    <a:pt x="6310" y="767"/>
                    <a:pt x="6319" y="768"/>
                    <a:pt x="6328" y="768"/>
                  </a:cubicBezTo>
                  <a:cubicBezTo>
                    <a:pt x="6435" y="768"/>
                    <a:pt x="6456" y="598"/>
                    <a:pt x="6365" y="568"/>
                  </a:cubicBezTo>
                  <a:cubicBezTo>
                    <a:pt x="5347" y="190"/>
                    <a:pt x="4287" y="1"/>
                    <a:pt x="32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42"/>
            <p:cNvSpPr/>
            <p:nvPr/>
          </p:nvSpPr>
          <p:spPr>
            <a:xfrm>
              <a:off x="8304450" y="672300"/>
              <a:ext cx="53975" cy="10600"/>
            </a:xfrm>
            <a:custGeom>
              <a:rect b="b" l="l" r="r" t="t"/>
              <a:pathLst>
                <a:path extrusionOk="0" h="424" w="2159">
                  <a:moveTo>
                    <a:pt x="635" y="0"/>
                  </a:moveTo>
                  <a:cubicBezTo>
                    <a:pt x="469" y="0"/>
                    <a:pt x="301" y="8"/>
                    <a:pt x="132" y="25"/>
                  </a:cubicBezTo>
                  <a:cubicBezTo>
                    <a:pt x="0" y="25"/>
                    <a:pt x="0" y="223"/>
                    <a:pt x="132" y="223"/>
                  </a:cubicBezTo>
                  <a:cubicBezTo>
                    <a:pt x="288" y="206"/>
                    <a:pt x="444" y="198"/>
                    <a:pt x="599" y="198"/>
                  </a:cubicBezTo>
                  <a:cubicBezTo>
                    <a:pt x="1066" y="198"/>
                    <a:pt x="1528" y="272"/>
                    <a:pt x="1972" y="420"/>
                  </a:cubicBezTo>
                  <a:cubicBezTo>
                    <a:pt x="1982" y="422"/>
                    <a:pt x="1991" y="423"/>
                    <a:pt x="2001" y="423"/>
                  </a:cubicBezTo>
                  <a:cubicBezTo>
                    <a:pt x="2112" y="423"/>
                    <a:pt x="2159" y="250"/>
                    <a:pt x="2037" y="190"/>
                  </a:cubicBezTo>
                  <a:cubicBezTo>
                    <a:pt x="1574" y="68"/>
                    <a:pt x="1111" y="0"/>
                    <a:pt x="63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42"/>
            <p:cNvSpPr/>
            <p:nvPr/>
          </p:nvSpPr>
          <p:spPr>
            <a:xfrm>
              <a:off x="8353150" y="690900"/>
              <a:ext cx="40600" cy="12525"/>
            </a:xfrm>
            <a:custGeom>
              <a:rect b="b" l="l" r="r" t="t"/>
              <a:pathLst>
                <a:path extrusionOk="0" h="501" w="1624">
                  <a:moveTo>
                    <a:pt x="159" y="1"/>
                  </a:moveTo>
                  <a:cubicBezTo>
                    <a:pt x="48" y="1"/>
                    <a:pt x="1" y="171"/>
                    <a:pt x="122" y="202"/>
                  </a:cubicBezTo>
                  <a:lnTo>
                    <a:pt x="1470" y="497"/>
                  </a:lnTo>
                  <a:cubicBezTo>
                    <a:pt x="1480" y="500"/>
                    <a:pt x="1489" y="501"/>
                    <a:pt x="1498" y="501"/>
                  </a:cubicBezTo>
                  <a:cubicBezTo>
                    <a:pt x="1605" y="501"/>
                    <a:pt x="1624" y="330"/>
                    <a:pt x="1502" y="300"/>
                  </a:cubicBezTo>
                  <a:lnTo>
                    <a:pt x="188" y="4"/>
                  </a:lnTo>
                  <a:cubicBezTo>
                    <a:pt x="178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42"/>
            <p:cNvSpPr/>
            <p:nvPr/>
          </p:nvSpPr>
          <p:spPr>
            <a:xfrm>
              <a:off x="8346350" y="528350"/>
              <a:ext cx="80800" cy="72675"/>
            </a:xfrm>
            <a:custGeom>
              <a:rect b="b" l="l" r="r" t="t"/>
              <a:pathLst>
                <a:path extrusionOk="0" h="2907" w="3232">
                  <a:moveTo>
                    <a:pt x="99" y="0"/>
                  </a:moveTo>
                  <a:cubicBezTo>
                    <a:pt x="49" y="0"/>
                    <a:pt x="0" y="33"/>
                    <a:pt x="0" y="99"/>
                  </a:cubicBezTo>
                  <a:cubicBezTo>
                    <a:pt x="0" y="427"/>
                    <a:pt x="131" y="723"/>
                    <a:pt x="394" y="920"/>
                  </a:cubicBezTo>
                  <a:cubicBezTo>
                    <a:pt x="624" y="1183"/>
                    <a:pt x="920" y="1413"/>
                    <a:pt x="1216" y="1676"/>
                  </a:cubicBezTo>
                  <a:cubicBezTo>
                    <a:pt x="1774" y="2136"/>
                    <a:pt x="2366" y="2530"/>
                    <a:pt x="3023" y="2892"/>
                  </a:cubicBezTo>
                  <a:cubicBezTo>
                    <a:pt x="3039" y="2902"/>
                    <a:pt x="3056" y="2907"/>
                    <a:pt x="3072" y="2907"/>
                  </a:cubicBezTo>
                  <a:cubicBezTo>
                    <a:pt x="3157" y="2907"/>
                    <a:pt x="3232" y="2783"/>
                    <a:pt x="3122" y="2727"/>
                  </a:cubicBezTo>
                  <a:cubicBezTo>
                    <a:pt x="2530" y="2399"/>
                    <a:pt x="1972" y="2005"/>
                    <a:pt x="1413" y="1577"/>
                  </a:cubicBezTo>
                  <a:cubicBezTo>
                    <a:pt x="1183" y="1380"/>
                    <a:pt x="920" y="1150"/>
                    <a:pt x="690" y="920"/>
                  </a:cubicBezTo>
                  <a:cubicBezTo>
                    <a:pt x="427" y="690"/>
                    <a:pt x="164" y="460"/>
                    <a:pt x="197" y="99"/>
                  </a:cubicBezTo>
                  <a:cubicBezTo>
                    <a:pt x="197" y="33"/>
                    <a:pt x="148" y="0"/>
                    <a:pt x="9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42"/>
            <p:cNvSpPr/>
            <p:nvPr/>
          </p:nvSpPr>
          <p:spPr>
            <a:xfrm>
              <a:off x="8360775" y="521575"/>
              <a:ext cx="60975" cy="53700"/>
            </a:xfrm>
            <a:custGeom>
              <a:rect b="b" l="l" r="r" t="t"/>
              <a:pathLst>
                <a:path extrusionOk="0" h="2148" w="2439">
                  <a:moveTo>
                    <a:pt x="137" y="0"/>
                  </a:moveTo>
                  <a:cubicBezTo>
                    <a:pt x="69" y="0"/>
                    <a:pt x="1" y="70"/>
                    <a:pt x="47" y="140"/>
                  </a:cubicBezTo>
                  <a:cubicBezTo>
                    <a:pt x="540" y="1060"/>
                    <a:pt x="1329" y="1750"/>
                    <a:pt x="2282" y="2144"/>
                  </a:cubicBezTo>
                  <a:cubicBezTo>
                    <a:pt x="2292" y="2147"/>
                    <a:pt x="2301" y="2148"/>
                    <a:pt x="2310" y="2148"/>
                  </a:cubicBezTo>
                  <a:cubicBezTo>
                    <a:pt x="2418" y="2148"/>
                    <a:pt x="2439" y="1977"/>
                    <a:pt x="2348" y="1947"/>
                  </a:cubicBezTo>
                  <a:cubicBezTo>
                    <a:pt x="1427" y="1585"/>
                    <a:pt x="672" y="895"/>
                    <a:pt x="212" y="41"/>
                  </a:cubicBezTo>
                  <a:cubicBezTo>
                    <a:pt x="192" y="12"/>
                    <a:pt x="165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42"/>
            <p:cNvSpPr/>
            <p:nvPr/>
          </p:nvSpPr>
          <p:spPr>
            <a:xfrm>
              <a:off x="8380675" y="326250"/>
              <a:ext cx="107800" cy="73325"/>
            </a:xfrm>
            <a:custGeom>
              <a:rect b="b" l="l" r="r" t="t"/>
              <a:pathLst>
                <a:path extrusionOk="0" h="2933" w="4312">
                  <a:moveTo>
                    <a:pt x="4180" y="0"/>
                  </a:moveTo>
                  <a:cubicBezTo>
                    <a:pt x="2340" y="0"/>
                    <a:pt x="697" y="1118"/>
                    <a:pt x="40" y="2826"/>
                  </a:cubicBezTo>
                  <a:cubicBezTo>
                    <a:pt x="1" y="2886"/>
                    <a:pt x="56" y="2933"/>
                    <a:pt x="120" y="2933"/>
                  </a:cubicBezTo>
                  <a:cubicBezTo>
                    <a:pt x="164" y="2933"/>
                    <a:pt x="211" y="2912"/>
                    <a:pt x="237" y="2859"/>
                  </a:cubicBezTo>
                  <a:lnTo>
                    <a:pt x="204" y="2859"/>
                  </a:lnTo>
                  <a:cubicBezTo>
                    <a:pt x="851" y="1274"/>
                    <a:pt x="2391" y="230"/>
                    <a:pt x="4101" y="230"/>
                  </a:cubicBezTo>
                  <a:cubicBezTo>
                    <a:pt x="4127" y="230"/>
                    <a:pt x="4154" y="230"/>
                    <a:pt x="4180" y="230"/>
                  </a:cubicBezTo>
                  <a:cubicBezTo>
                    <a:pt x="4312" y="230"/>
                    <a:pt x="4312" y="0"/>
                    <a:pt x="418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42"/>
            <p:cNvSpPr/>
            <p:nvPr/>
          </p:nvSpPr>
          <p:spPr>
            <a:xfrm>
              <a:off x="8589800" y="369350"/>
              <a:ext cx="97975" cy="159625"/>
            </a:xfrm>
            <a:custGeom>
              <a:rect b="b" l="l" r="r" t="t"/>
              <a:pathLst>
                <a:path extrusionOk="0" h="6385" w="3919">
                  <a:moveTo>
                    <a:pt x="161" y="0"/>
                  </a:moveTo>
                  <a:cubicBezTo>
                    <a:pt x="78" y="0"/>
                    <a:pt x="1" y="102"/>
                    <a:pt x="54" y="182"/>
                  </a:cubicBezTo>
                  <a:lnTo>
                    <a:pt x="87" y="149"/>
                  </a:lnTo>
                  <a:cubicBezTo>
                    <a:pt x="1829" y="1825"/>
                    <a:pt x="3110" y="3961"/>
                    <a:pt x="3702" y="6327"/>
                  </a:cubicBezTo>
                  <a:cubicBezTo>
                    <a:pt x="3728" y="6366"/>
                    <a:pt x="3769" y="6384"/>
                    <a:pt x="3807" y="6384"/>
                  </a:cubicBezTo>
                  <a:cubicBezTo>
                    <a:pt x="3866" y="6384"/>
                    <a:pt x="3919" y="6341"/>
                    <a:pt x="3899" y="6261"/>
                  </a:cubicBezTo>
                  <a:cubicBezTo>
                    <a:pt x="3275" y="3896"/>
                    <a:pt x="1993" y="1727"/>
                    <a:pt x="219" y="18"/>
                  </a:cubicBezTo>
                  <a:cubicBezTo>
                    <a:pt x="200" y="6"/>
                    <a:pt x="181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42"/>
            <p:cNvSpPr/>
            <p:nvPr/>
          </p:nvSpPr>
          <p:spPr>
            <a:xfrm>
              <a:off x="8609750" y="454475"/>
              <a:ext cx="35275" cy="58725"/>
            </a:xfrm>
            <a:custGeom>
              <a:rect b="b" l="l" r="r" t="t"/>
              <a:pathLst>
                <a:path extrusionOk="0" h="2349" w="1411">
                  <a:moveTo>
                    <a:pt x="156" y="0"/>
                  </a:moveTo>
                  <a:cubicBezTo>
                    <a:pt x="85" y="0"/>
                    <a:pt x="1" y="118"/>
                    <a:pt x="78" y="195"/>
                  </a:cubicBezTo>
                  <a:cubicBezTo>
                    <a:pt x="604" y="786"/>
                    <a:pt x="998" y="1509"/>
                    <a:pt x="1195" y="2265"/>
                  </a:cubicBezTo>
                  <a:cubicBezTo>
                    <a:pt x="1209" y="2323"/>
                    <a:pt x="1255" y="2349"/>
                    <a:pt x="1300" y="2349"/>
                  </a:cubicBezTo>
                  <a:cubicBezTo>
                    <a:pt x="1357" y="2349"/>
                    <a:pt x="1411" y="2306"/>
                    <a:pt x="1392" y="2232"/>
                  </a:cubicBezTo>
                  <a:cubicBezTo>
                    <a:pt x="1195" y="1411"/>
                    <a:pt x="801" y="655"/>
                    <a:pt x="209" y="30"/>
                  </a:cubicBezTo>
                  <a:cubicBezTo>
                    <a:pt x="195" y="9"/>
                    <a:pt x="176" y="0"/>
                    <a:pt x="15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42"/>
            <p:cNvSpPr/>
            <p:nvPr/>
          </p:nvSpPr>
          <p:spPr>
            <a:xfrm>
              <a:off x="8688900" y="341025"/>
              <a:ext cx="82475" cy="129400"/>
            </a:xfrm>
            <a:custGeom>
              <a:rect b="b" l="l" r="r" t="t"/>
              <a:pathLst>
                <a:path extrusionOk="0" h="5176" w="3299">
                  <a:moveTo>
                    <a:pt x="132" y="1"/>
                  </a:moveTo>
                  <a:cubicBezTo>
                    <a:pt x="83" y="1"/>
                    <a:pt x="34" y="34"/>
                    <a:pt x="34" y="99"/>
                  </a:cubicBezTo>
                  <a:cubicBezTo>
                    <a:pt x="1" y="625"/>
                    <a:pt x="99" y="1151"/>
                    <a:pt x="329" y="1644"/>
                  </a:cubicBezTo>
                  <a:cubicBezTo>
                    <a:pt x="526" y="2104"/>
                    <a:pt x="756" y="2564"/>
                    <a:pt x="1052" y="2991"/>
                  </a:cubicBezTo>
                  <a:cubicBezTo>
                    <a:pt x="1611" y="3813"/>
                    <a:pt x="2301" y="4568"/>
                    <a:pt x="3090" y="5160"/>
                  </a:cubicBezTo>
                  <a:cubicBezTo>
                    <a:pt x="3105" y="5171"/>
                    <a:pt x="3122" y="5175"/>
                    <a:pt x="3139" y="5175"/>
                  </a:cubicBezTo>
                  <a:cubicBezTo>
                    <a:pt x="3224" y="5175"/>
                    <a:pt x="3298" y="5051"/>
                    <a:pt x="3188" y="4996"/>
                  </a:cubicBezTo>
                  <a:cubicBezTo>
                    <a:pt x="2432" y="4404"/>
                    <a:pt x="1775" y="3681"/>
                    <a:pt x="1217" y="2893"/>
                  </a:cubicBezTo>
                  <a:cubicBezTo>
                    <a:pt x="987" y="2498"/>
                    <a:pt x="756" y="2104"/>
                    <a:pt x="592" y="1710"/>
                  </a:cubicBezTo>
                  <a:cubicBezTo>
                    <a:pt x="329" y="1217"/>
                    <a:pt x="198" y="658"/>
                    <a:pt x="231" y="99"/>
                  </a:cubicBezTo>
                  <a:cubicBezTo>
                    <a:pt x="231" y="34"/>
                    <a:pt x="181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42"/>
            <p:cNvSpPr/>
            <p:nvPr/>
          </p:nvSpPr>
          <p:spPr>
            <a:xfrm>
              <a:off x="8704525" y="370075"/>
              <a:ext cx="34050" cy="40425"/>
            </a:xfrm>
            <a:custGeom>
              <a:rect b="b" l="l" r="r" t="t"/>
              <a:pathLst>
                <a:path extrusionOk="0" h="1617" w="1362">
                  <a:moveTo>
                    <a:pt x="145" y="0"/>
                  </a:moveTo>
                  <a:cubicBezTo>
                    <a:pt x="120" y="0"/>
                    <a:pt x="93" y="8"/>
                    <a:pt x="66" y="22"/>
                  </a:cubicBezTo>
                  <a:cubicBezTo>
                    <a:pt x="33" y="22"/>
                    <a:pt x="0" y="88"/>
                    <a:pt x="33" y="153"/>
                  </a:cubicBezTo>
                  <a:cubicBezTo>
                    <a:pt x="296" y="712"/>
                    <a:pt x="657" y="1205"/>
                    <a:pt x="1117" y="1599"/>
                  </a:cubicBezTo>
                  <a:cubicBezTo>
                    <a:pt x="1136" y="1611"/>
                    <a:pt x="1156" y="1617"/>
                    <a:pt x="1177" y="1617"/>
                  </a:cubicBezTo>
                  <a:cubicBezTo>
                    <a:pt x="1268" y="1617"/>
                    <a:pt x="1362" y="1515"/>
                    <a:pt x="1282" y="1435"/>
                  </a:cubicBezTo>
                  <a:cubicBezTo>
                    <a:pt x="822" y="1073"/>
                    <a:pt x="460" y="580"/>
                    <a:pt x="230" y="55"/>
                  </a:cubicBezTo>
                  <a:cubicBezTo>
                    <a:pt x="211" y="16"/>
                    <a:pt x="180" y="0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42"/>
            <p:cNvSpPr/>
            <p:nvPr/>
          </p:nvSpPr>
          <p:spPr>
            <a:xfrm>
              <a:off x="8727850" y="380275"/>
              <a:ext cx="35025" cy="33075"/>
            </a:xfrm>
            <a:custGeom>
              <a:rect b="b" l="l" r="r" t="t"/>
              <a:pathLst>
                <a:path extrusionOk="0" h="1323" w="1401">
                  <a:moveTo>
                    <a:pt x="124" y="0"/>
                  </a:moveTo>
                  <a:cubicBezTo>
                    <a:pt x="63" y="0"/>
                    <a:pt x="0" y="48"/>
                    <a:pt x="20" y="107"/>
                  </a:cubicBezTo>
                  <a:cubicBezTo>
                    <a:pt x="151" y="731"/>
                    <a:pt x="644" y="1191"/>
                    <a:pt x="1269" y="1323"/>
                  </a:cubicBezTo>
                  <a:cubicBezTo>
                    <a:pt x="1302" y="1323"/>
                    <a:pt x="1367" y="1290"/>
                    <a:pt x="1367" y="1224"/>
                  </a:cubicBezTo>
                  <a:cubicBezTo>
                    <a:pt x="1400" y="1191"/>
                    <a:pt x="1367" y="1125"/>
                    <a:pt x="1302" y="1125"/>
                  </a:cubicBezTo>
                  <a:cubicBezTo>
                    <a:pt x="776" y="1027"/>
                    <a:pt x="316" y="600"/>
                    <a:pt x="217" y="74"/>
                  </a:cubicBezTo>
                  <a:cubicBezTo>
                    <a:pt x="204" y="21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42"/>
            <p:cNvSpPr/>
            <p:nvPr/>
          </p:nvSpPr>
          <p:spPr>
            <a:xfrm>
              <a:off x="8953675" y="55750"/>
              <a:ext cx="115150" cy="27675"/>
            </a:xfrm>
            <a:custGeom>
              <a:rect b="b" l="l" r="r" t="t"/>
              <a:pathLst>
                <a:path extrusionOk="0" h="1107" w="4606">
                  <a:moveTo>
                    <a:pt x="1459" y="1"/>
                  </a:moveTo>
                  <a:cubicBezTo>
                    <a:pt x="1010" y="1"/>
                    <a:pt x="560" y="57"/>
                    <a:pt x="122" y="174"/>
                  </a:cubicBezTo>
                  <a:cubicBezTo>
                    <a:pt x="1" y="204"/>
                    <a:pt x="19" y="375"/>
                    <a:pt x="127" y="375"/>
                  </a:cubicBezTo>
                  <a:cubicBezTo>
                    <a:pt x="135" y="375"/>
                    <a:pt x="145" y="373"/>
                    <a:pt x="155" y="371"/>
                  </a:cubicBezTo>
                  <a:cubicBezTo>
                    <a:pt x="580" y="265"/>
                    <a:pt x="1014" y="212"/>
                    <a:pt x="1446" y="212"/>
                  </a:cubicBezTo>
                  <a:cubicBezTo>
                    <a:pt x="2483" y="212"/>
                    <a:pt x="3512" y="514"/>
                    <a:pt x="4394" y="1094"/>
                  </a:cubicBezTo>
                  <a:cubicBezTo>
                    <a:pt x="4408" y="1103"/>
                    <a:pt x="4422" y="1107"/>
                    <a:pt x="4436" y="1107"/>
                  </a:cubicBezTo>
                  <a:cubicBezTo>
                    <a:pt x="4524" y="1107"/>
                    <a:pt x="4606" y="953"/>
                    <a:pt x="4493" y="897"/>
                  </a:cubicBezTo>
                  <a:cubicBezTo>
                    <a:pt x="3591" y="318"/>
                    <a:pt x="2526" y="1"/>
                    <a:pt x="14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42"/>
            <p:cNvSpPr/>
            <p:nvPr/>
          </p:nvSpPr>
          <p:spPr>
            <a:xfrm>
              <a:off x="8987925" y="73950"/>
              <a:ext cx="52975" cy="18525"/>
            </a:xfrm>
            <a:custGeom>
              <a:rect b="b" l="l" r="r" t="t"/>
              <a:pathLst>
                <a:path extrusionOk="0" h="741" w="2119">
                  <a:moveTo>
                    <a:pt x="275" y="1"/>
                  </a:moveTo>
                  <a:cubicBezTo>
                    <a:pt x="227" y="1"/>
                    <a:pt x="180" y="2"/>
                    <a:pt x="132" y="4"/>
                  </a:cubicBezTo>
                  <a:cubicBezTo>
                    <a:pt x="1" y="4"/>
                    <a:pt x="1" y="201"/>
                    <a:pt x="132" y="201"/>
                  </a:cubicBezTo>
                  <a:cubicBezTo>
                    <a:pt x="177" y="199"/>
                    <a:pt x="222" y="198"/>
                    <a:pt x="267" y="198"/>
                  </a:cubicBezTo>
                  <a:cubicBezTo>
                    <a:pt x="846" y="198"/>
                    <a:pt x="1419" y="392"/>
                    <a:pt x="1907" y="727"/>
                  </a:cubicBezTo>
                  <a:cubicBezTo>
                    <a:pt x="1925" y="736"/>
                    <a:pt x="1943" y="740"/>
                    <a:pt x="1959" y="740"/>
                  </a:cubicBezTo>
                  <a:cubicBezTo>
                    <a:pt x="2061" y="740"/>
                    <a:pt x="2118" y="587"/>
                    <a:pt x="2005" y="530"/>
                  </a:cubicBezTo>
                  <a:cubicBezTo>
                    <a:pt x="1487" y="195"/>
                    <a:pt x="884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42"/>
            <p:cNvSpPr/>
            <p:nvPr/>
          </p:nvSpPr>
          <p:spPr>
            <a:xfrm>
              <a:off x="8996150" y="89125"/>
              <a:ext cx="27325" cy="14375"/>
            </a:xfrm>
            <a:custGeom>
              <a:rect b="b" l="l" r="r" t="t"/>
              <a:pathLst>
                <a:path extrusionOk="0" h="575" w="1093">
                  <a:moveTo>
                    <a:pt x="88" y="0"/>
                  </a:moveTo>
                  <a:cubicBezTo>
                    <a:pt x="56" y="0"/>
                    <a:pt x="33" y="16"/>
                    <a:pt x="33" y="54"/>
                  </a:cubicBezTo>
                  <a:cubicBezTo>
                    <a:pt x="0" y="87"/>
                    <a:pt x="0" y="153"/>
                    <a:pt x="66" y="186"/>
                  </a:cubicBezTo>
                  <a:lnTo>
                    <a:pt x="888" y="547"/>
                  </a:lnTo>
                  <a:cubicBezTo>
                    <a:pt x="907" y="567"/>
                    <a:pt x="927" y="575"/>
                    <a:pt x="946" y="575"/>
                  </a:cubicBezTo>
                  <a:cubicBezTo>
                    <a:pt x="1027" y="575"/>
                    <a:pt x="1092" y="436"/>
                    <a:pt x="986" y="383"/>
                  </a:cubicBezTo>
                  <a:lnTo>
                    <a:pt x="165" y="22"/>
                  </a:lnTo>
                  <a:cubicBezTo>
                    <a:pt x="137" y="8"/>
                    <a:pt x="110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42"/>
            <p:cNvSpPr/>
            <p:nvPr/>
          </p:nvSpPr>
          <p:spPr>
            <a:xfrm>
              <a:off x="8485175" y="187275"/>
              <a:ext cx="92450" cy="122950"/>
            </a:xfrm>
            <a:custGeom>
              <a:rect b="b" l="l" r="r" t="t"/>
              <a:pathLst>
                <a:path extrusionOk="0" h="4918" w="3698">
                  <a:moveTo>
                    <a:pt x="133" y="0"/>
                  </a:moveTo>
                  <a:cubicBezTo>
                    <a:pt x="76" y="0"/>
                    <a:pt x="0" y="56"/>
                    <a:pt x="0" y="137"/>
                  </a:cubicBezTo>
                  <a:cubicBezTo>
                    <a:pt x="395" y="2175"/>
                    <a:pt x="1676" y="3916"/>
                    <a:pt x="3484" y="4902"/>
                  </a:cubicBezTo>
                  <a:cubicBezTo>
                    <a:pt x="3505" y="4913"/>
                    <a:pt x="3525" y="4917"/>
                    <a:pt x="3544" y="4917"/>
                  </a:cubicBezTo>
                  <a:cubicBezTo>
                    <a:pt x="3642" y="4917"/>
                    <a:pt x="3698" y="4793"/>
                    <a:pt x="3615" y="4738"/>
                  </a:cubicBezTo>
                  <a:cubicBezTo>
                    <a:pt x="1841" y="3752"/>
                    <a:pt x="592" y="2043"/>
                    <a:pt x="198" y="72"/>
                  </a:cubicBezTo>
                  <a:cubicBezTo>
                    <a:pt x="198" y="22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42"/>
            <p:cNvSpPr/>
            <p:nvPr/>
          </p:nvSpPr>
          <p:spPr>
            <a:xfrm>
              <a:off x="8523325" y="231325"/>
              <a:ext cx="73200" cy="79725"/>
            </a:xfrm>
            <a:custGeom>
              <a:rect b="b" l="l" r="r" t="t"/>
              <a:pathLst>
                <a:path extrusionOk="0" h="3189" w="2928">
                  <a:moveTo>
                    <a:pt x="111" y="1"/>
                  </a:moveTo>
                  <a:cubicBezTo>
                    <a:pt x="54" y="1"/>
                    <a:pt x="0" y="43"/>
                    <a:pt x="19" y="117"/>
                  </a:cubicBezTo>
                  <a:cubicBezTo>
                    <a:pt x="512" y="1431"/>
                    <a:pt x="1465" y="2549"/>
                    <a:pt x="2713" y="3173"/>
                  </a:cubicBezTo>
                  <a:cubicBezTo>
                    <a:pt x="2735" y="3184"/>
                    <a:pt x="2755" y="3188"/>
                    <a:pt x="2774" y="3188"/>
                  </a:cubicBezTo>
                  <a:cubicBezTo>
                    <a:pt x="2871" y="3188"/>
                    <a:pt x="2927" y="3064"/>
                    <a:pt x="2845" y="3009"/>
                  </a:cubicBezTo>
                  <a:cubicBezTo>
                    <a:pt x="1629" y="2384"/>
                    <a:pt x="676" y="1333"/>
                    <a:pt x="216" y="84"/>
                  </a:cubicBezTo>
                  <a:cubicBezTo>
                    <a:pt x="202" y="27"/>
                    <a:pt x="156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42"/>
            <p:cNvSpPr/>
            <p:nvPr/>
          </p:nvSpPr>
          <p:spPr>
            <a:xfrm>
              <a:off x="8551450" y="246200"/>
              <a:ext cx="53400" cy="48975"/>
            </a:xfrm>
            <a:custGeom>
              <a:rect b="b" l="l" r="r" t="t"/>
              <a:pathLst>
                <a:path extrusionOk="0" h="1959" w="2136">
                  <a:moveTo>
                    <a:pt x="122" y="0"/>
                  </a:moveTo>
                  <a:cubicBezTo>
                    <a:pt x="59" y="0"/>
                    <a:pt x="0" y="59"/>
                    <a:pt x="44" y="146"/>
                  </a:cubicBezTo>
                  <a:cubicBezTo>
                    <a:pt x="504" y="902"/>
                    <a:pt x="1128" y="1527"/>
                    <a:pt x="1917" y="1954"/>
                  </a:cubicBezTo>
                  <a:cubicBezTo>
                    <a:pt x="1929" y="1957"/>
                    <a:pt x="1940" y="1958"/>
                    <a:pt x="1951" y="1958"/>
                  </a:cubicBezTo>
                  <a:cubicBezTo>
                    <a:pt x="2064" y="1958"/>
                    <a:pt x="2135" y="1816"/>
                    <a:pt x="2016" y="1757"/>
                  </a:cubicBezTo>
                  <a:cubicBezTo>
                    <a:pt x="1260" y="1362"/>
                    <a:pt x="635" y="771"/>
                    <a:pt x="208" y="48"/>
                  </a:cubicBezTo>
                  <a:cubicBezTo>
                    <a:pt x="186" y="15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42"/>
            <p:cNvSpPr/>
            <p:nvPr/>
          </p:nvSpPr>
          <p:spPr>
            <a:xfrm>
              <a:off x="8648650" y="56750"/>
              <a:ext cx="132575" cy="41525"/>
            </a:xfrm>
            <a:custGeom>
              <a:rect b="b" l="l" r="r" t="t"/>
              <a:pathLst>
                <a:path extrusionOk="0" h="1661" w="5303">
                  <a:moveTo>
                    <a:pt x="301" y="1"/>
                  </a:moveTo>
                  <a:cubicBezTo>
                    <a:pt x="245" y="1"/>
                    <a:pt x="189" y="1"/>
                    <a:pt x="132" y="2"/>
                  </a:cubicBezTo>
                  <a:cubicBezTo>
                    <a:pt x="1" y="2"/>
                    <a:pt x="1" y="199"/>
                    <a:pt x="132" y="199"/>
                  </a:cubicBezTo>
                  <a:cubicBezTo>
                    <a:pt x="187" y="198"/>
                    <a:pt x="243" y="198"/>
                    <a:pt x="298" y="198"/>
                  </a:cubicBezTo>
                  <a:cubicBezTo>
                    <a:pt x="2013" y="198"/>
                    <a:pt x="3661" y="690"/>
                    <a:pt x="5094" y="1645"/>
                  </a:cubicBezTo>
                  <a:cubicBezTo>
                    <a:pt x="5115" y="1656"/>
                    <a:pt x="5135" y="1660"/>
                    <a:pt x="5153" y="1660"/>
                  </a:cubicBezTo>
                  <a:cubicBezTo>
                    <a:pt x="5251" y="1660"/>
                    <a:pt x="5303" y="1531"/>
                    <a:pt x="5192" y="1448"/>
                  </a:cubicBezTo>
                  <a:cubicBezTo>
                    <a:pt x="3760" y="493"/>
                    <a:pt x="2050" y="1"/>
                    <a:pt x="3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42"/>
            <p:cNvSpPr/>
            <p:nvPr/>
          </p:nvSpPr>
          <p:spPr>
            <a:xfrm>
              <a:off x="8674125" y="80625"/>
              <a:ext cx="66925" cy="21700"/>
            </a:xfrm>
            <a:custGeom>
              <a:rect b="b" l="l" r="r" t="t"/>
              <a:pathLst>
                <a:path extrusionOk="0" h="868" w="2677">
                  <a:moveTo>
                    <a:pt x="132" y="0"/>
                  </a:moveTo>
                  <a:cubicBezTo>
                    <a:pt x="0" y="0"/>
                    <a:pt x="0" y="197"/>
                    <a:pt x="132" y="230"/>
                  </a:cubicBezTo>
                  <a:cubicBezTo>
                    <a:pt x="953" y="296"/>
                    <a:pt x="1742" y="526"/>
                    <a:pt x="2465" y="855"/>
                  </a:cubicBezTo>
                  <a:cubicBezTo>
                    <a:pt x="2483" y="864"/>
                    <a:pt x="2501" y="868"/>
                    <a:pt x="2518" y="868"/>
                  </a:cubicBezTo>
                  <a:cubicBezTo>
                    <a:pt x="2619" y="868"/>
                    <a:pt x="2676" y="718"/>
                    <a:pt x="2563" y="690"/>
                  </a:cubicBezTo>
                  <a:cubicBezTo>
                    <a:pt x="1808" y="329"/>
                    <a:pt x="986" y="99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42"/>
            <p:cNvSpPr/>
            <p:nvPr/>
          </p:nvSpPr>
          <p:spPr>
            <a:xfrm>
              <a:off x="8679875" y="101975"/>
              <a:ext cx="34525" cy="10700"/>
            </a:xfrm>
            <a:custGeom>
              <a:rect b="b" l="l" r="r" t="t"/>
              <a:pathLst>
                <a:path extrusionOk="0" h="428" w="1381">
                  <a:moveTo>
                    <a:pt x="165" y="1"/>
                  </a:moveTo>
                  <a:cubicBezTo>
                    <a:pt x="99" y="1"/>
                    <a:pt x="33" y="33"/>
                    <a:pt x="33" y="66"/>
                  </a:cubicBezTo>
                  <a:cubicBezTo>
                    <a:pt x="0" y="132"/>
                    <a:pt x="33" y="198"/>
                    <a:pt x="99" y="198"/>
                  </a:cubicBezTo>
                  <a:lnTo>
                    <a:pt x="1216" y="428"/>
                  </a:lnTo>
                  <a:cubicBezTo>
                    <a:pt x="1282" y="428"/>
                    <a:pt x="1348" y="395"/>
                    <a:pt x="1348" y="362"/>
                  </a:cubicBezTo>
                  <a:cubicBezTo>
                    <a:pt x="1380" y="296"/>
                    <a:pt x="1348" y="231"/>
                    <a:pt x="1282" y="231"/>
                  </a:cubicBezTo>
                  <a:lnTo>
                    <a:pt x="165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42"/>
            <p:cNvSpPr/>
            <p:nvPr/>
          </p:nvSpPr>
          <p:spPr>
            <a:xfrm>
              <a:off x="8973150" y="-67975"/>
              <a:ext cx="54250" cy="110675"/>
            </a:xfrm>
            <a:custGeom>
              <a:rect b="b" l="l" r="r" t="t"/>
              <a:pathLst>
                <a:path extrusionOk="0" h="4427" w="2170">
                  <a:moveTo>
                    <a:pt x="861" y="0"/>
                  </a:moveTo>
                  <a:cubicBezTo>
                    <a:pt x="829" y="0"/>
                    <a:pt x="800" y="18"/>
                    <a:pt x="789" y="62"/>
                  </a:cubicBezTo>
                  <a:cubicBezTo>
                    <a:pt x="0" y="1607"/>
                    <a:pt x="1019" y="3217"/>
                    <a:pt x="1972" y="4400"/>
                  </a:cubicBezTo>
                  <a:cubicBezTo>
                    <a:pt x="1999" y="4418"/>
                    <a:pt x="2027" y="4426"/>
                    <a:pt x="2052" y="4426"/>
                  </a:cubicBezTo>
                  <a:cubicBezTo>
                    <a:pt x="2118" y="4426"/>
                    <a:pt x="2169" y="4372"/>
                    <a:pt x="2169" y="4301"/>
                  </a:cubicBezTo>
                  <a:lnTo>
                    <a:pt x="2038" y="4005"/>
                  </a:lnTo>
                  <a:cubicBezTo>
                    <a:pt x="2025" y="3955"/>
                    <a:pt x="1989" y="3934"/>
                    <a:pt x="1950" y="3934"/>
                  </a:cubicBezTo>
                  <a:cubicBezTo>
                    <a:pt x="1928" y="3934"/>
                    <a:pt x="1904" y="3941"/>
                    <a:pt x="1885" y="3954"/>
                  </a:cubicBezTo>
                  <a:lnTo>
                    <a:pt x="1885" y="3954"/>
                  </a:lnTo>
                  <a:cubicBezTo>
                    <a:pt x="1051" y="2877"/>
                    <a:pt x="296" y="1505"/>
                    <a:pt x="953" y="161"/>
                  </a:cubicBezTo>
                  <a:cubicBezTo>
                    <a:pt x="997" y="73"/>
                    <a:pt x="924" y="0"/>
                    <a:pt x="8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42"/>
            <p:cNvSpPr/>
            <p:nvPr/>
          </p:nvSpPr>
          <p:spPr>
            <a:xfrm>
              <a:off x="9028175" y="-46050"/>
              <a:ext cx="27475" cy="82075"/>
            </a:xfrm>
            <a:custGeom>
              <a:rect b="b" l="l" r="r" t="t"/>
              <a:pathLst>
                <a:path extrusionOk="0" h="3283" w="1099">
                  <a:moveTo>
                    <a:pt x="337" y="1"/>
                  </a:moveTo>
                  <a:cubicBezTo>
                    <a:pt x="297" y="1"/>
                    <a:pt x="264" y="22"/>
                    <a:pt x="264" y="72"/>
                  </a:cubicBezTo>
                  <a:cubicBezTo>
                    <a:pt x="1" y="1157"/>
                    <a:pt x="231" y="2307"/>
                    <a:pt x="855" y="3227"/>
                  </a:cubicBezTo>
                  <a:cubicBezTo>
                    <a:pt x="885" y="3267"/>
                    <a:pt x="921" y="3282"/>
                    <a:pt x="954" y="3282"/>
                  </a:cubicBezTo>
                  <a:cubicBezTo>
                    <a:pt x="1032" y="3282"/>
                    <a:pt x="1098" y="3197"/>
                    <a:pt x="1052" y="3128"/>
                  </a:cubicBezTo>
                  <a:cubicBezTo>
                    <a:pt x="428" y="2274"/>
                    <a:pt x="198" y="1157"/>
                    <a:pt x="461" y="138"/>
                  </a:cubicBezTo>
                  <a:cubicBezTo>
                    <a:pt x="481" y="57"/>
                    <a:pt x="40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42"/>
            <p:cNvSpPr/>
            <p:nvPr/>
          </p:nvSpPr>
          <p:spPr>
            <a:xfrm>
              <a:off x="9030650" y="-91900"/>
              <a:ext cx="35350" cy="24675"/>
            </a:xfrm>
            <a:custGeom>
              <a:rect b="b" l="l" r="r" t="t"/>
              <a:pathLst>
                <a:path extrusionOk="0" h="987" w="1414">
                  <a:moveTo>
                    <a:pt x="1282" y="1"/>
                  </a:moveTo>
                  <a:cubicBezTo>
                    <a:pt x="756" y="33"/>
                    <a:pt x="263" y="329"/>
                    <a:pt x="33" y="822"/>
                  </a:cubicBezTo>
                  <a:cubicBezTo>
                    <a:pt x="1" y="888"/>
                    <a:pt x="33" y="953"/>
                    <a:pt x="66" y="986"/>
                  </a:cubicBezTo>
                  <a:cubicBezTo>
                    <a:pt x="99" y="986"/>
                    <a:pt x="165" y="986"/>
                    <a:pt x="198" y="921"/>
                  </a:cubicBezTo>
                  <a:lnTo>
                    <a:pt x="198" y="953"/>
                  </a:lnTo>
                  <a:cubicBezTo>
                    <a:pt x="395" y="526"/>
                    <a:pt x="822" y="231"/>
                    <a:pt x="1282" y="198"/>
                  </a:cubicBezTo>
                  <a:cubicBezTo>
                    <a:pt x="1414" y="198"/>
                    <a:pt x="1414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4751" name="Shape 4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52" name="Google Shape;4752;p44"/>
          <p:cNvSpPr txBox="1"/>
          <p:nvPr>
            <p:ph idx="1" type="subTitle"/>
          </p:nvPr>
        </p:nvSpPr>
        <p:spPr>
          <a:xfrm>
            <a:off x="3133500" y="3167679"/>
            <a:ext cx="2877000" cy="124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32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grpSp>
        <p:nvGrpSpPr>
          <p:cNvPr id="4753" name="Google Shape;4753;p44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4754" name="Google Shape;4754;p44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755" name="Google Shape;4755;p44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756" name="Google Shape;4756;p44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757" name="Google Shape;4757;p44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758" name="Google Shape;4758;p44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759" name="Google Shape;4759;p44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760" name="Google Shape;4760;p44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761" name="Google Shape;4761;p44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762" name="Google Shape;4762;p44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763" name="Google Shape;4763;p44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764" name="Google Shape;4764;p44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765" name="Google Shape;4765;p44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766" name="Google Shape;4766;p44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767" name="Google Shape;4767;p44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768" name="Google Shape;4768;p44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769" name="Google Shape;4769;p44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770" name="Google Shape;4770;p44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771" name="Google Shape;4771;p44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772" name="Google Shape;4772;p44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773" name="Google Shape;4773;p44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774" name="Google Shape;4774;p44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775" name="Google Shape;4775;p44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776" name="Google Shape;4776;p44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777" name="Google Shape;4777;p44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778" name="Google Shape;4778;p44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4779" name="Google Shape;4779;p44"/>
          <p:cNvSpPr txBox="1"/>
          <p:nvPr>
            <p:ph type="ctrTitle"/>
          </p:nvPr>
        </p:nvSpPr>
        <p:spPr>
          <a:xfrm>
            <a:off x="714750" y="1098050"/>
            <a:ext cx="7714500" cy="199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None/>
              <a:defRPr sz="7000">
                <a:solidFill>
                  <a:schemeClr val="dk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780" name="Google Shape;4780;p44"/>
          <p:cNvSpPr/>
          <p:nvPr/>
        </p:nvSpPr>
        <p:spPr>
          <a:xfrm>
            <a:off x="1830896" y="2782699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1" name="Google Shape;4781;p44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2" name="Google Shape;4782;p44"/>
          <p:cNvSpPr/>
          <p:nvPr/>
        </p:nvSpPr>
        <p:spPr>
          <a:xfrm>
            <a:off x="6056202" y="3376944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3" name="Google Shape;4783;p44"/>
          <p:cNvSpPr/>
          <p:nvPr/>
        </p:nvSpPr>
        <p:spPr>
          <a:xfrm>
            <a:off x="3550550" y="264877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4" name="Google Shape;4784;p44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5" name="Google Shape;4785;p44"/>
          <p:cNvSpPr/>
          <p:nvPr/>
        </p:nvSpPr>
        <p:spPr>
          <a:xfrm>
            <a:off x="3054433" y="372700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6" name="Google Shape;4786;p44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7" name="Google Shape;4787;p44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8" name="Google Shape;4788;p44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9" name="Google Shape;4789;p44"/>
          <p:cNvSpPr/>
          <p:nvPr/>
        </p:nvSpPr>
        <p:spPr>
          <a:xfrm>
            <a:off x="745650" y="1431091"/>
            <a:ext cx="167398" cy="170868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0" name="Google Shape;4790;p44"/>
          <p:cNvSpPr/>
          <p:nvPr/>
        </p:nvSpPr>
        <p:spPr>
          <a:xfrm>
            <a:off x="4722396" y="43843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1" name="Google Shape;4791;p44"/>
          <p:cNvSpPr/>
          <p:nvPr/>
        </p:nvSpPr>
        <p:spPr>
          <a:xfrm>
            <a:off x="8484947" y="19025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2" name="Google Shape;4792;p44"/>
          <p:cNvSpPr/>
          <p:nvPr/>
        </p:nvSpPr>
        <p:spPr>
          <a:xfrm>
            <a:off x="7119569" y="734357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3" name="Google Shape;4793;p44"/>
          <p:cNvSpPr/>
          <p:nvPr/>
        </p:nvSpPr>
        <p:spPr>
          <a:xfrm>
            <a:off x="1204294" y="250486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4" name="Google Shape;4794;p44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5" name="Google Shape;4795;p44"/>
          <p:cNvSpPr/>
          <p:nvPr/>
        </p:nvSpPr>
        <p:spPr>
          <a:xfrm>
            <a:off x="3290120" y="4172433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6" name="Google Shape;4796;p44"/>
          <p:cNvSpPr/>
          <p:nvPr/>
        </p:nvSpPr>
        <p:spPr>
          <a:xfrm>
            <a:off x="2594361" y="247182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7" name="Google Shape;4797;p44"/>
          <p:cNvSpPr/>
          <p:nvPr/>
        </p:nvSpPr>
        <p:spPr>
          <a:xfrm>
            <a:off x="7368805" y="2173917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8" name="Google Shape;4798;p44"/>
          <p:cNvSpPr/>
          <p:nvPr/>
        </p:nvSpPr>
        <p:spPr>
          <a:xfrm>
            <a:off x="6795876" y="3059968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9" name="Google Shape;4799;p44"/>
          <p:cNvSpPr/>
          <p:nvPr/>
        </p:nvSpPr>
        <p:spPr>
          <a:xfrm>
            <a:off x="5737215" y="4287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0" name="Google Shape;4800;p44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1" name="Google Shape;4801;p44"/>
          <p:cNvSpPr/>
          <p:nvPr/>
        </p:nvSpPr>
        <p:spPr>
          <a:xfrm>
            <a:off x="6516307" y="2149066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2" name="Google Shape;4802;p44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3" name="Google Shape;4803;p44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4" name="Google Shape;4804;p44"/>
          <p:cNvSpPr/>
          <p:nvPr/>
        </p:nvSpPr>
        <p:spPr>
          <a:xfrm>
            <a:off x="5040817" y="3304905"/>
            <a:ext cx="37247" cy="36025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5" name="Google Shape;4805;p44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6" name="Google Shape;4806;p44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7" name="Google Shape;4807;p44"/>
          <p:cNvSpPr/>
          <p:nvPr/>
        </p:nvSpPr>
        <p:spPr>
          <a:xfrm>
            <a:off x="2164195" y="3153520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8" name="Google Shape;4808;p44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9" name="Google Shape;4809;p44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10" name="Google Shape;4810;p44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11" name="Google Shape;4811;p44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12" name="Google Shape;4812;p44"/>
          <p:cNvSpPr/>
          <p:nvPr/>
        </p:nvSpPr>
        <p:spPr>
          <a:xfrm>
            <a:off x="5825129" y="1303089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13" name="Google Shape;4813;p44"/>
          <p:cNvSpPr/>
          <p:nvPr/>
        </p:nvSpPr>
        <p:spPr>
          <a:xfrm>
            <a:off x="4901723" y="84266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14" name="Google Shape;4814;p44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15" name="Google Shape;4815;p44"/>
          <p:cNvSpPr/>
          <p:nvPr/>
        </p:nvSpPr>
        <p:spPr>
          <a:xfrm>
            <a:off x="7435327" y="3325737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16" name="Google Shape;4816;p44"/>
          <p:cNvSpPr/>
          <p:nvPr/>
        </p:nvSpPr>
        <p:spPr>
          <a:xfrm>
            <a:off x="7863995" y="167041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17" name="Google Shape;4817;p44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18" name="Google Shape;4818;p44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19" name="Google Shape;4819;p44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20" name="Google Shape;4820;p44"/>
          <p:cNvSpPr/>
          <p:nvPr/>
        </p:nvSpPr>
        <p:spPr>
          <a:xfrm>
            <a:off x="2455690" y="999107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21" name="Google Shape;4821;p44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22" name="Google Shape;4822;p44"/>
          <p:cNvSpPr/>
          <p:nvPr/>
        </p:nvSpPr>
        <p:spPr>
          <a:xfrm>
            <a:off x="3934862" y="4948506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23" name="Google Shape;4823;p44"/>
          <p:cNvSpPr/>
          <p:nvPr/>
        </p:nvSpPr>
        <p:spPr>
          <a:xfrm>
            <a:off x="3005954" y="4599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4824" name="Shape 48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25" name="Google Shape;4825;p45"/>
          <p:cNvSpPr txBox="1"/>
          <p:nvPr>
            <p:ph hasCustomPrompt="1" type="title"/>
          </p:nvPr>
        </p:nvSpPr>
        <p:spPr>
          <a:xfrm>
            <a:off x="2886000" y="1227447"/>
            <a:ext cx="3372000" cy="13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02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826" name="Google Shape;4826;p45"/>
          <p:cNvSpPr txBox="1"/>
          <p:nvPr>
            <p:ph idx="1" type="subTitle"/>
          </p:nvPr>
        </p:nvSpPr>
        <p:spPr>
          <a:xfrm>
            <a:off x="2333847" y="3215038"/>
            <a:ext cx="4476300" cy="6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4827" name="Google Shape;4827;p45"/>
          <p:cNvSpPr txBox="1"/>
          <p:nvPr>
            <p:ph idx="2" type="title"/>
          </p:nvPr>
        </p:nvSpPr>
        <p:spPr>
          <a:xfrm>
            <a:off x="2548850" y="2479875"/>
            <a:ext cx="4046100" cy="740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3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grpSp>
        <p:nvGrpSpPr>
          <p:cNvPr id="4828" name="Google Shape;4828;p45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4829" name="Google Shape;4829;p45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830" name="Google Shape;4830;p45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831" name="Google Shape;4831;p45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832" name="Google Shape;4832;p45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833" name="Google Shape;4833;p45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834" name="Google Shape;4834;p45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835" name="Google Shape;4835;p45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836" name="Google Shape;4836;p45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837" name="Google Shape;4837;p45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838" name="Google Shape;4838;p45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839" name="Google Shape;4839;p45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840" name="Google Shape;4840;p45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841" name="Google Shape;4841;p45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842" name="Google Shape;4842;p45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843" name="Google Shape;4843;p45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844" name="Google Shape;4844;p45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845" name="Google Shape;4845;p45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846" name="Google Shape;4846;p45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847" name="Google Shape;4847;p45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848" name="Google Shape;4848;p45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849" name="Google Shape;4849;p45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850" name="Google Shape;4850;p45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851" name="Google Shape;4851;p45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852" name="Google Shape;4852;p45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853" name="Google Shape;4853;p45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grpSp>
        <p:nvGrpSpPr>
          <p:cNvPr id="4854" name="Google Shape;4854;p45"/>
          <p:cNvGrpSpPr/>
          <p:nvPr/>
        </p:nvGrpSpPr>
        <p:grpSpPr>
          <a:xfrm>
            <a:off x="2333859" y="850534"/>
            <a:ext cx="1256772" cy="1053530"/>
            <a:chOff x="2333859" y="850534"/>
            <a:chExt cx="1256772" cy="1053530"/>
          </a:xfrm>
        </p:grpSpPr>
        <p:sp>
          <p:nvSpPr>
            <p:cNvPr id="4855" name="Google Shape;4855;p45"/>
            <p:cNvSpPr/>
            <p:nvPr/>
          </p:nvSpPr>
          <p:spPr>
            <a:xfrm rot="2074513">
              <a:off x="2446990" y="1133748"/>
              <a:ext cx="1126275" cy="411734"/>
            </a:xfrm>
            <a:custGeom>
              <a:rect b="b" l="l" r="r" t="t"/>
              <a:pathLst>
                <a:path extrusionOk="0" h="16469" w="45050">
                  <a:moveTo>
                    <a:pt x="35422" y="867"/>
                  </a:moveTo>
                  <a:cubicBezTo>
                    <a:pt x="37485" y="3031"/>
                    <a:pt x="39776" y="5015"/>
                    <a:pt x="42214" y="6765"/>
                  </a:cubicBezTo>
                  <a:cubicBezTo>
                    <a:pt x="42858" y="7213"/>
                    <a:pt x="43502" y="7638"/>
                    <a:pt x="44146" y="8058"/>
                  </a:cubicBezTo>
                  <a:lnTo>
                    <a:pt x="44146" y="8058"/>
                  </a:lnTo>
                  <a:cubicBezTo>
                    <a:pt x="42725" y="9277"/>
                    <a:pt x="41385" y="10528"/>
                    <a:pt x="40046" y="11836"/>
                  </a:cubicBezTo>
                  <a:cubicBezTo>
                    <a:pt x="38795" y="13028"/>
                    <a:pt x="37519" y="14221"/>
                    <a:pt x="36306" y="15458"/>
                  </a:cubicBezTo>
                  <a:lnTo>
                    <a:pt x="36306" y="15458"/>
                  </a:lnTo>
                  <a:cubicBezTo>
                    <a:pt x="36385" y="14552"/>
                    <a:pt x="36464" y="13634"/>
                    <a:pt x="36544" y="12736"/>
                  </a:cubicBezTo>
                  <a:cubicBezTo>
                    <a:pt x="36544" y="12570"/>
                    <a:pt x="36410" y="12436"/>
                    <a:pt x="36243" y="12436"/>
                  </a:cubicBezTo>
                  <a:cubicBezTo>
                    <a:pt x="32873" y="12339"/>
                    <a:pt x="29504" y="12277"/>
                    <a:pt x="26121" y="12277"/>
                  </a:cubicBezTo>
                  <a:cubicBezTo>
                    <a:pt x="24882" y="12277"/>
                    <a:pt x="23642" y="12285"/>
                    <a:pt x="22400" y="12303"/>
                  </a:cubicBezTo>
                  <a:cubicBezTo>
                    <a:pt x="17797" y="12403"/>
                    <a:pt x="13194" y="12570"/>
                    <a:pt x="8624" y="12870"/>
                  </a:cubicBezTo>
                  <a:cubicBezTo>
                    <a:pt x="6128" y="13030"/>
                    <a:pt x="3632" y="13221"/>
                    <a:pt x="1165" y="13442"/>
                  </a:cubicBezTo>
                  <a:lnTo>
                    <a:pt x="1165" y="13442"/>
                  </a:lnTo>
                  <a:cubicBezTo>
                    <a:pt x="1014" y="10679"/>
                    <a:pt x="889" y="7942"/>
                    <a:pt x="737" y="5179"/>
                  </a:cubicBezTo>
                  <a:lnTo>
                    <a:pt x="737" y="5179"/>
                  </a:lnTo>
                  <a:cubicBezTo>
                    <a:pt x="5157" y="4850"/>
                    <a:pt x="9608" y="4492"/>
                    <a:pt x="14027" y="4230"/>
                  </a:cubicBezTo>
                  <a:cubicBezTo>
                    <a:pt x="18564" y="3963"/>
                    <a:pt x="23067" y="3763"/>
                    <a:pt x="27570" y="3563"/>
                  </a:cubicBezTo>
                  <a:cubicBezTo>
                    <a:pt x="30106" y="3463"/>
                    <a:pt x="32641" y="3430"/>
                    <a:pt x="35176" y="3363"/>
                  </a:cubicBezTo>
                  <a:cubicBezTo>
                    <a:pt x="35376" y="3363"/>
                    <a:pt x="35509" y="3230"/>
                    <a:pt x="35509" y="3029"/>
                  </a:cubicBezTo>
                  <a:cubicBezTo>
                    <a:pt x="35509" y="2303"/>
                    <a:pt x="35449" y="1577"/>
                    <a:pt x="35422" y="867"/>
                  </a:cubicBezTo>
                  <a:close/>
                  <a:moveTo>
                    <a:pt x="35180" y="1"/>
                  </a:moveTo>
                  <a:cubicBezTo>
                    <a:pt x="35055" y="1"/>
                    <a:pt x="34942" y="99"/>
                    <a:pt x="34942" y="261"/>
                  </a:cubicBezTo>
                  <a:cubicBezTo>
                    <a:pt x="34942" y="1059"/>
                    <a:pt x="34864" y="1884"/>
                    <a:pt x="34869" y="2711"/>
                  </a:cubicBezTo>
                  <a:lnTo>
                    <a:pt x="34869" y="2711"/>
                  </a:lnTo>
                  <a:cubicBezTo>
                    <a:pt x="32714" y="2809"/>
                    <a:pt x="30559" y="2934"/>
                    <a:pt x="28404" y="3029"/>
                  </a:cubicBezTo>
                  <a:cubicBezTo>
                    <a:pt x="26136" y="3130"/>
                    <a:pt x="23868" y="3230"/>
                    <a:pt x="21633" y="3330"/>
                  </a:cubicBezTo>
                  <a:cubicBezTo>
                    <a:pt x="17096" y="3563"/>
                    <a:pt x="12593" y="3830"/>
                    <a:pt x="8090" y="4064"/>
                  </a:cubicBezTo>
                  <a:cubicBezTo>
                    <a:pt x="5555" y="4197"/>
                    <a:pt x="3020" y="4330"/>
                    <a:pt x="484" y="4497"/>
                  </a:cubicBezTo>
                  <a:cubicBezTo>
                    <a:pt x="456" y="4499"/>
                    <a:pt x="430" y="4504"/>
                    <a:pt x="405" y="4510"/>
                  </a:cubicBezTo>
                  <a:lnTo>
                    <a:pt x="405" y="4510"/>
                  </a:lnTo>
                  <a:cubicBezTo>
                    <a:pt x="384" y="4507"/>
                    <a:pt x="364" y="4506"/>
                    <a:pt x="343" y="4506"/>
                  </a:cubicBezTo>
                  <a:cubicBezTo>
                    <a:pt x="168" y="4506"/>
                    <a:pt x="1" y="4614"/>
                    <a:pt x="17" y="4831"/>
                  </a:cubicBezTo>
                  <a:cubicBezTo>
                    <a:pt x="184" y="7833"/>
                    <a:pt x="318" y="10802"/>
                    <a:pt x="518" y="13804"/>
                  </a:cubicBezTo>
                  <a:cubicBezTo>
                    <a:pt x="518" y="13971"/>
                    <a:pt x="651" y="14137"/>
                    <a:pt x="851" y="14137"/>
                  </a:cubicBezTo>
                  <a:cubicBezTo>
                    <a:pt x="5421" y="13670"/>
                    <a:pt x="10058" y="13370"/>
                    <a:pt x="14661" y="13170"/>
                  </a:cubicBezTo>
                  <a:cubicBezTo>
                    <a:pt x="19265" y="12937"/>
                    <a:pt x="23834" y="12870"/>
                    <a:pt x="28438" y="12870"/>
                  </a:cubicBezTo>
                  <a:cubicBezTo>
                    <a:pt x="30934" y="12870"/>
                    <a:pt x="33431" y="12931"/>
                    <a:pt x="35927" y="12995"/>
                  </a:cubicBezTo>
                  <a:lnTo>
                    <a:pt x="35927" y="12995"/>
                  </a:lnTo>
                  <a:cubicBezTo>
                    <a:pt x="35861" y="14048"/>
                    <a:pt x="35769" y="15124"/>
                    <a:pt x="35676" y="16172"/>
                  </a:cubicBezTo>
                  <a:cubicBezTo>
                    <a:pt x="35676" y="16350"/>
                    <a:pt x="35810" y="16469"/>
                    <a:pt x="35958" y="16469"/>
                  </a:cubicBezTo>
                  <a:cubicBezTo>
                    <a:pt x="36032" y="16469"/>
                    <a:pt x="36110" y="16439"/>
                    <a:pt x="36177" y="16372"/>
                  </a:cubicBezTo>
                  <a:cubicBezTo>
                    <a:pt x="37511" y="14938"/>
                    <a:pt x="38912" y="13504"/>
                    <a:pt x="40380" y="12169"/>
                  </a:cubicBezTo>
                  <a:cubicBezTo>
                    <a:pt x="41847" y="10802"/>
                    <a:pt x="43382" y="9534"/>
                    <a:pt x="44883" y="8233"/>
                  </a:cubicBezTo>
                  <a:cubicBezTo>
                    <a:pt x="45050" y="8100"/>
                    <a:pt x="45016" y="7833"/>
                    <a:pt x="44816" y="7733"/>
                  </a:cubicBezTo>
                  <a:cubicBezTo>
                    <a:pt x="42114" y="6065"/>
                    <a:pt x="39579" y="4130"/>
                    <a:pt x="37277" y="1962"/>
                  </a:cubicBezTo>
                  <a:cubicBezTo>
                    <a:pt x="36610" y="1362"/>
                    <a:pt x="35976" y="728"/>
                    <a:pt x="35343" y="61"/>
                  </a:cubicBezTo>
                  <a:cubicBezTo>
                    <a:pt x="35292" y="20"/>
                    <a:pt x="35234" y="1"/>
                    <a:pt x="35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45"/>
            <p:cNvSpPr/>
            <p:nvPr/>
          </p:nvSpPr>
          <p:spPr>
            <a:xfrm rot="2074513">
              <a:off x="2319001" y="1311621"/>
              <a:ext cx="1128100" cy="298732"/>
            </a:xfrm>
            <a:custGeom>
              <a:rect b="b" l="l" r="r" t="t"/>
              <a:pathLst>
                <a:path extrusionOk="0" h="11949" w="45123">
                  <a:moveTo>
                    <a:pt x="338" y="0"/>
                  </a:moveTo>
                  <a:cubicBezTo>
                    <a:pt x="167" y="0"/>
                    <a:pt x="0" y="109"/>
                    <a:pt x="17" y="325"/>
                  </a:cubicBezTo>
                  <a:cubicBezTo>
                    <a:pt x="150" y="3294"/>
                    <a:pt x="317" y="6296"/>
                    <a:pt x="484" y="9265"/>
                  </a:cubicBezTo>
                  <a:cubicBezTo>
                    <a:pt x="484" y="9465"/>
                    <a:pt x="617" y="9599"/>
                    <a:pt x="817" y="9632"/>
                  </a:cubicBezTo>
                  <a:cubicBezTo>
                    <a:pt x="5421" y="9165"/>
                    <a:pt x="10024" y="8865"/>
                    <a:pt x="14627" y="8631"/>
                  </a:cubicBezTo>
                  <a:cubicBezTo>
                    <a:pt x="18675" y="8457"/>
                    <a:pt x="22672" y="8358"/>
                    <a:pt x="26684" y="8358"/>
                  </a:cubicBezTo>
                  <a:cubicBezTo>
                    <a:pt x="27268" y="8358"/>
                    <a:pt x="27852" y="8360"/>
                    <a:pt x="28437" y="8364"/>
                  </a:cubicBezTo>
                  <a:cubicBezTo>
                    <a:pt x="30931" y="8364"/>
                    <a:pt x="33424" y="8395"/>
                    <a:pt x="35918" y="8486"/>
                  </a:cubicBezTo>
                  <a:lnTo>
                    <a:pt x="35918" y="8486"/>
                  </a:lnTo>
                  <a:cubicBezTo>
                    <a:pt x="35826" y="9557"/>
                    <a:pt x="35737" y="10626"/>
                    <a:pt x="35676" y="11667"/>
                  </a:cubicBezTo>
                  <a:cubicBezTo>
                    <a:pt x="35676" y="11845"/>
                    <a:pt x="35809" y="11949"/>
                    <a:pt x="35947" y="11949"/>
                  </a:cubicBezTo>
                  <a:cubicBezTo>
                    <a:pt x="36017" y="11949"/>
                    <a:pt x="36087" y="11923"/>
                    <a:pt x="36143" y="11867"/>
                  </a:cubicBezTo>
                  <a:cubicBezTo>
                    <a:pt x="37510" y="10433"/>
                    <a:pt x="38911" y="8998"/>
                    <a:pt x="40346" y="7631"/>
                  </a:cubicBezTo>
                  <a:cubicBezTo>
                    <a:pt x="41813" y="6296"/>
                    <a:pt x="43348" y="4995"/>
                    <a:pt x="44882" y="3728"/>
                  </a:cubicBezTo>
                  <a:cubicBezTo>
                    <a:pt x="45122" y="3514"/>
                    <a:pt x="44893" y="3194"/>
                    <a:pt x="44621" y="3194"/>
                  </a:cubicBezTo>
                  <a:cubicBezTo>
                    <a:pt x="44553" y="3194"/>
                    <a:pt x="44482" y="3214"/>
                    <a:pt x="44415" y="3261"/>
                  </a:cubicBezTo>
                  <a:lnTo>
                    <a:pt x="44415" y="3294"/>
                  </a:lnTo>
                  <a:cubicBezTo>
                    <a:pt x="42914" y="4562"/>
                    <a:pt x="41446" y="5929"/>
                    <a:pt x="40012" y="7297"/>
                  </a:cubicBezTo>
                  <a:cubicBezTo>
                    <a:pt x="38771" y="8481"/>
                    <a:pt x="37529" y="9689"/>
                    <a:pt x="36309" y="10901"/>
                  </a:cubicBezTo>
                  <a:lnTo>
                    <a:pt x="36309" y="10901"/>
                  </a:lnTo>
                  <a:cubicBezTo>
                    <a:pt x="36386" y="10012"/>
                    <a:pt x="36458" y="9111"/>
                    <a:pt x="36509" y="8231"/>
                  </a:cubicBezTo>
                  <a:cubicBezTo>
                    <a:pt x="36509" y="8064"/>
                    <a:pt x="36376" y="7931"/>
                    <a:pt x="36243" y="7931"/>
                  </a:cubicBezTo>
                  <a:cubicBezTo>
                    <a:pt x="33074" y="7817"/>
                    <a:pt x="29921" y="7765"/>
                    <a:pt x="26773" y="7765"/>
                  </a:cubicBezTo>
                  <a:cubicBezTo>
                    <a:pt x="25314" y="7765"/>
                    <a:pt x="23857" y="7776"/>
                    <a:pt x="22399" y="7797"/>
                  </a:cubicBezTo>
                  <a:cubicBezTo>
                    <a:pt x="17763" y="7864"/>
                    <a:pt x="13159" y="8064"/>
                    <a:pt x="8590" y="8331"/>
                  </a:cubicBezTo>
                  <a:cubicBezTo>
                    <a:pt x="6094" y="8523"/>
                    <a:pt x="3628" y="8715"/>
                    <a:pt x="1135" y="8907"/>
                  </a:cubicBezTo>
                  <a:lnTo>
                    <a:pt x="1135" y="8907"/>
                  </a:lnTo>
                  <a:cubicBezTo>
                    <a:pt x="1004" y="6055"/>
                    <a:pt x="844" y="3175"/>
                    <a:pt x="684" y="325"/>
                  </a:cubicBezTo>
                  <a:cubicBezTo>
                    <a:pt x="684" y="109"/>
                    <a:pt x="509" y="0"/>
                    <a:pt x="3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45"/>
            <p:cNvSpPr/>
            <p:nvPr/>
          </p:nvSpPr>
          <p:spPr>
            <a:xfrm rot="2074513">
              <a:off x="3394238" y="1622666"/>
              <a:ext cx="50351" cy="127378"/>
            </a:xfrm>
            <a:custGeom>
              <a:rect b="b" l="l" r="r" t="t"/>
              <a:pathLst>
                <a:path extrusionOk="0" h="5095" w="2014">
                  <a:moveTo>
                    <a:pt x="1795" y="0"/>
                  </a:moveTo>
                  <a:cubicBezTo>
                    <a:pt x="1754" y="0"/>
                    <a:pt x="1714" y="15"/>
                    <a:pt x="1680" y="48"/>
                  </a:cubicBezTo>
                  <a:cubicBezTo>
                    <a:pt x="1580" y="215"/>
                    <a:pt x="1513" y="382"/>
                    <a:pt x="1480" y="549"/>
                  </a:cubicBezTo>
                  <a:cubicBezTo>
                    <a:pt x="1447" y="782"/>
                    <a:pt x="1380" y="982"/>
                    <a:pt x="1347" y="1182"/>
                  </a:cubicBezTo>
                  <a:cubicBezTo>
                    <a:pt x="1247" y="1549"/>
                    <a:pt x="1147" y="1916"/>
                    <a:pt x="1046" y="2283"/>
                  </a:cubicBezTo>
                  <a:cubicBezTo>
                    <a:pt x="946" y="2650"/>
                    <a:pt x="846" y="3017"/>
                    <a:pt x="713" y="3384"/>
                  </a:cubicBezTo>
                  <a:cubicBezTo>
                    <a:pt x="646" y="3584"/>
                    <a:pt x="613" y="3818"/>
                    <a:pt x="513" y="3984"/>
                  </a:cubicBezTo>
                  <a:cubicBezTo>
                    <a:pt x="479" y="4185"/>
                    <a:pt x="379" y="4385"/>
                    <a:pt x="246" y="4585"/>
                  </a:cubicBezTo>
                  <a:cubicBezTo>
                    <a:pt x="1" y="4871"/>
                    <a:pt x="256" y="5094"/>
                    <a:pt x="491" y="5094"/>
                  </a:cubicBezTo>
                  <a:cubicBezTo>
                    <a:pt x="639" y="5094"/>
                    <a:pt x="780" y="5005"/>
                    <a:pt x="780" y="4785"/>
                  </a:cubicBezTo>
                  <a:cubicBezTo>
                    <a:pt x="846" y="4385"/>
                    <a:pt x="980" y="3984"/>
                    <a:pt x="1147" y="3584"/>
                  </a:cubicBezTo>
                  <a:cubicBezTo>
                    <a:pt x="1280" y="3217"/>
                    <a:pt x="1380" y="2850"/>
                    <a:pt x="1480" y="2450"/>
                  </a:cubicBezTo>
                  <a:cubicBezTo>
                    <a:pt x="1614" y="2083"/>
                    <a:pt x="1714" y="1683"/>
                    <a:pt x="1814" y="1282"/>
                  </a:cubicBezTo>
                  <a:cubicBezTo>
                    <a:pt x="1847" y="1082"/>
                    <a:pt x="1914" y="882"/>
                    <a:pt x="1947" y="682"/>
                  </a:cubicBezTo>
                  <a:cubicBezTo>
                    <a:pt x="2014" y="515"/>
                    <a:pt x="2014" y="315"/>
                    <a:pt x="1980" y="148"/>
                  </a:cubicBezTo>
                  <a:cubicBezTo>
                    <a:pt x="1958" y="59"/>
                    <a:pt x="1877" y="0"/>
                    <a:pt x="17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45"/>
            <p:cNvSpPr/>
            <p:nvPr/>
          </p:nvSpPr>
          <p:spPr>
            <a:xfrm rot="2074513">
              <a:off x="3106429" y="1666106"/>
              <a:ext cx="45076" cy="122678"/>
            </a:xfrm>
            <a:custGeom>
              <a:rect b="b" l="l" r="r" t="t"/>
              <a:pathLst>
                <a:path extrusionOk="0" h="4907" w="1803">
                  <a:moveTo>
                    <a:pt x="1589" y="1"/>
                  </a:moveTo>
                  <a:cubicBezTo>
                    <a:pt x="1571" y="1"/>
                    <a:pt x="1553" y="5"/>
                    <a:pt x="1535" y="14"/>
                  </a:cubicBezTo>
                  <a:lnTo>
                    <a:pt x="1569" y="47"/>
                  </a:lnTo>
                  <a:cubicBezTo>
                    <a:pt x="1402" y="181"/>
                    <a:pt x="1302" y="348"/>
                    <a:pt x="1269" y="548"/>
                  </a:cubicBezTo>
                  <a:cubicBezTo>
                    <a:pt x="1168" y="748"/>
                    <a:pt x="1102" y="948"/>
                    <a:pt x="1035" y="1148"/>
                  </a:cubicBezTo>
                  <a:cubicBezTo>
                    <a:pt x="902" y="1582"/>
                    <a:pt x="768" y="1982"/>
                    <a:pt x="635" y="2416"/>
                  </a:cubicBezTo>
                  <a:cubicBezTo>
                    <a:pt x="501" y="2816"/>
                    <a:pt x="368" y="3250"/>
                    <a:pt x="234" y="3683"/>
                  </a:cubicBezTo>
                  <a:cubicBezTo>
                    <a:pt x="201" y="3883"/>
                    <a:pt x="134" y="4084"/>
                    <a:pt x="68" y="4284"/>
                  </a:cubicBezTo>
                  <a:cubicBezTo>
                    <a:pt x="34" y="4417"/>
                    <a:pt x="1" y="4517"/>
                    <a:pt x="1" y="4651"/>
                  </a:cubicBezTo>
                  <a:cubicBezTo>
                    <a:pt x="1" y="4717"/>
                    <a:pt x="34" y="4784"/>
                    <a:pt x="101" y="4851"/>
                  </a:cubicBezTo>
                  <a:cubicBezTo>
                    <a:pt x="121" y="4890"/>
                    <a:pt x="152" y="4906"/>
                    <a:pt x="181" y="4906"/>
                  </a:cubicBezTo>
                  <a:cubicBezTo>
                    <a:pt x="201" y="4906"/>
                    <a:pt x="221" y="4898"/>
                    <a:pt x="234" y="4884"/>
                  </a:cubicBezTo>
                  <a:cubicBezTo>
                    <a:pt x="335" y="4851"/>
                    <a:pt x="401" y="4851"/>
                    <a:pt x="468" y="4751"/>
                  </a:cubicBezTo>
                  <a:cubicBezTo>
                    <a:pt x="501" y="4651"/>
                    <a:pt x="535" y="4551"/>
                    <a:pt x="568" y="4451"/>
                  </a:cubicBezTo>
                  <a:cubicBezTo>
                    <a:pt x="635" y="4217"/>
                    <a:pt x="701" y="4017"/>
                    <a:pt x="768" y="3817"/>
                  </a:cubicBezTo>
                  <a:lnTo>
                    <a:pt x="1135" y="2549"/>
                  </a:lnTo>
                  <a:cubicBezTo>
                    <a:pt x="1269" y="2115"/>
                    <a:pt x="1402" y="1715"/>
                    <a:pt x="1535" y="1282"/>
                  </a:cubicBezTo>
                  <a:cubicBezTo>
                    <a:pt x="1602" y="1048"/>
                    <a:pt x="1669" y="848"/>
                    <a:pt x="1736" y="648"/>
                  </a:cubicBezTo>
                  <a:cubicBezTo>
                    <a:pt x="1802" y="448"/>
                    <a:pt x="1802" y="247"/>
                    <a:pt x="1736" y="81"/>
                  </a:cubicBezTo>
                  <a:cubicBezTo>
                    <a:pt x="1687" y="32"/>
                    <a:pt x="1638" y="1"/>
                    <a:pt x="15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45"/>
            <p:cNvSpPr/>
            <p:nvPr/>
          </p:nvSpPr>
          <p:spPr>
            <a:xfrm rot="2074513">
              <a:off x="2523970" y="923932"/>
              <a:ext cx="54926" cy="137903"/>
            </a:xfrm>
            <a:custGeom>
              <a:rect b="b" l="l" r="r" t="t"/>
              <a:pathLst>
                <a:path extrusionOk="0" h="5516" w="2197">
                  <a:moveTo>
                    <a:pt x="1784" y="1"/>
                  </a:moveTo>
                  <a:cubicBezTo>
                    <a:pt x="1651" y="1"/>
                    <a:pt x="1521" y="71"/>
                    <a:pt x="1468" y="228"/>
                  </a:cubicBezTo>
                  <a:lnTo>
                    <a:pt x="735" y="3030"/>
                  </a:lnTo>
                  <a:lnTo>
                    <a:pt x="368" y="4498"/>
                  </a:lnTo>
                  <a:cubicBezTo>
                    <a:pt x="301" y="4765"/>
                    <a:pt x="1" y="5399"/>
                    <a:pt x="434" y="5499"/>
                  </a:cubicBezTo>
                  <a:cubicBezTo>
                    <a:pt x="469" y="5510"/>
                    <a:pt x="501" y="5515"/>
                    <a:pt x="531" y="5515"/>
                  </a:cubicBezTo>
                  <a:cubicBezTo>
                    <a:pt x="851" y="5515"/>
                    <a:pt x="940" y="4909"/>
                    <a:pt x="1001" y="4665"/>
                  </a:cubicBezTo>
                  <a:lnTo>
                    <a:pt x="1368" y="3230"/>
                  </a:lnTo>
                  <a:cubicBezTo>
                    <a:pt x="1635" y="2296"/>
                    <a:pt x="1869" y="1362"/>
                    <a:pt x="2136" y="428"/>
                  </a:cubicBezTo>
                  <a:cubicBezTo>
                    <a:pt x="2196" y="166"/>
                    <a:pt x="1987" y="1"/>
                    <a:pt x="17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45"/>
            <p:cNvSpPr/>
            <p:nvPr/>
          </p:nvSpPr>
          <p:spPr>
            <a:xfrm rot="2074513">
              <a:off x="2415108" y="1120508"/>
              <a:ext cx="50551" cy="125753"/>
            </a:xfrm>
            <a:custGeom>
              <a:rect b="b" l="l" r="r" t="t"/>
              <a:pathLst>
                <a:path extrusionOk="0" h="5030" w="2022">
                  <a:moveTo>
                    <a:pt x="1648" y="1"/>
                  </a:moveTo>
                  <a:cubicBezTo>
                    <a:pt x="1524" y="1"/>
                    <a:pt x="1402" y="70"/>
                    <a:pt x="1348" y="230"/>
                  </a:cubicBezTo>
                  <a:cubicBezTo>
                    <a:pt x="1148" y="964"/>
                    <a:pt x="948" y="1698"/>
                    <a:pt x="748" y="2432"/>
                  </a:cubicBezTo>
                  <a:cubicBezTo>
                    <a:pt x="548" y="3166"/>
                    <a:pt x="247" y="3899"/>
                    <a:pt x="81" y="4633"/>
                  </a:cubicBezTo>
                  <a:cubicBezTo>
                    <a:pt x="1" y="4873"/>
                    <a:pt x="185" y="5030"/>
                    <a:pt x="381" y="5030"/>
                  </a:cubicBezTo>
                  <a:cubicBezTo>
                    <a:pt x="512" y="5030"/>
                    <a:pt x="648" y="4960"/>
                    <a:pt x="714" y="4800"/>
                  </a:cubicBezTo>
                  <a:cubicBezTo>
                    <a:pt x="981" y="4100"/>
                    <a:pt x="1181" y="3332"/>
                    <a:pt x="1382" y="2598"/>
                  </a:cubicBezTo>
                  <a:cubicBezTo>
                    <a:pt x="1615" y="1898"/>
                    <a:pt x="1815" y="1131"/>
                    <a:pt x="1982" y="397"/>
                  </a:cubicBezTo>
                  <a:cubicBezTo>
                    <a:pt x="2022" y="157"/>
                    <a:pt x="1834" y="1"/>
                    <a:pt x="16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45"/>
            <p:cNvSpPr/>
            <p:nvPr/>
          </p:nvSpPr>
          <p:spPr>
            <a:xfrm rot="2074513">
              <a:off x="2505352" y="985659"/>
              <a:ext cx="40601" cy="111077"/>
            </a:xfrm>
            <a:custGeom>
              <a:rect b="b" l="l" r="r" t="t"/>
              <a:pathLst>
                <a:path extrusionOk="0" h="4443" w="1624">
                  <a:moveTo>
                    <a:pt x="1504" y="1"/>
                  </a:moveTo>
                  <a:cubicBezTo>
                    <a:pt x="1474" y="1"/>
                    <a:pt x="1446" y="16"/>
                    <a:pt x="1435" y="50"/>
                  </a:cubicBezTo>
                  <a:lnTo>
                    <a:pt x="1435" y="84"/>
                  </a:lnTo>
                  <a:cubicBezTo>
                    <a:pt x="1168" y="784"/>
                    <a:pt x="901" y="1518"/>
                    <a:pt x="634" y="2252"/>
                  </a:cubicBezTo>
                  <a:cubicBezTo>
                    <a:pt x="534" y="2619"/>
                    <a:pt x="401" y="3019"/>
                    <a:pt x="301" y="3386"/>
                  </a:cubicBezTo>
                  <a:cubicBezTo>
                    <a:pt x="234" y="3686"/>
                    <a:pt x="0" y="4120"/>
                    <a:pt x="134" y="4387"/>
                  </a:cubicBezTo>
                  <a:cubicBezTo>
                    <a:pt x="153" y="4426"/>
                    <a:pt x="173" y="4442"/>
                    <a:pt x="199" y="4442"/>
                  </a:cubicBezTo>
                  <a:cubicBezTo>
                    <a:pt x="218" y="4442"/>
                    <a:pt x="240" y="4434"/>
                    <a:pt x="267" y="4420"/>
                  </a:cubicBezTo>
                  <a:cubicBezTo>
                    <a:pt x="367" y="4320"/>
                    <a:pt x="434" y="4187"/>
                    <a:pt x="467" y="4020"/>
                  </a:cubicBezTo>
                  <a:cubicBezTo>
                    <a:pt x="501" y="3820"/>
                    <a:pt x="567" y="3653"/>
                    <a:pt x="601" y="3453"/>
                  </a:cubicBezTo>
                  <a:cubicBezTo>
                    <a:pt x="701" y="3086"/>
                    <a:pt x="801" y="2719"/>
                    <a:pt x="901" y="2319"/>
                  </a:cubicBezTo>
                  <a:cubicBezTo>
                    <a:pt x="1135" y="1585"/>
                    <a:pt x="1335" y="851"/>
                    <a:pt x="1602" y="117"/>
                  </a:cubicBezTo>
                  <a:cubicBezTo>
                    <a:pt x="1623" y="52"/>
                    <a:pt x="1560" y="1"/>
                    <a:pt x="15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45"/>
            <p:cNvSpPr/>
            <p:nvPr/>
          </p:nvSpPr>
          <p:spPr>
            <a:xfrm rot="2074513">
              <a:off x="2477616" y="1029663"/>
              <a:ext cx="41026" cy="112502"/>
            </a:xfrm>
            <a:custGeom>
              <a:rect b="b" l="l" r="r" t="t"/>
              <a:pathLst>
                <a:path extrusionOk="0" h="4500" w="1641">
                  <a:moveTo>
                    <a:pt x="1505" y="1"/>
                  </a:moveTo>
                  <a:cubicBezTo>
                    <a:pt x="1453" y="1"/>
                    <a:pt x="1396" y="27"/>
                    <a:pt x="1368" y="83"/>
                  </a:cubicBezTo>
                  <a:cubicBezTo>
                    <a:pt x="1068" y="817"/>
                    <a:pt x="801" y="1517"/>
                    <a:pt x="534" y="2251"/>
                  </a:cubicBezTo>
                  <a:cubicBezTo>
                    <a:pt x="434" y="2651"/>
                    <a:pt x="301" y="3018"/>
                    <a:pt x="201" y="3385"/>
                  </a:cubicBezTo>
                  <a:cubicBezTo>
                    <a:pt x="67" y="3719"/>
                    <a:pt x="0" y="4086"/>
                    <a:pt x="67" y="4419"/>
                  </a:cubicBezTo>
                  <a:cubicBezTo>
                    <a:pt x="92" y="4468"/>
                    <a:pt x="134" y="4499"/>
                    <a:pt x="181" y="4499"/>
                  </a:cubicBezTo>
                  <a:cubicBezTo>
                    <a:pt x="198" y="4499"/>
                    <a:pt x="216" y="4495"/>
                    <a:pt x="234" y="4486"/>
                  </a:cubicBezTo>
                  <a:cubicBezTo>
                    <a:pt x="434" y="4186"/>
                    <a:pt x="601" y="3852"/>
                    <a:pt x="634" y="3485"/>
                  </a:cubicBezTo>
                  <a:cubicBezTo>
                    <a:pt x="734" y="3118"/>
                    <a:pt x="834" y="2752"/>
                    <a:pt x="934" y="2385"/>
                  </a:cubicBezTo>
                  <a:cubicBezTo>
                    <a:pt x="1168" y="1617"/>
                    <a:pt x="1368" y="884"/>
                    <a:pt x="1602" y="150"/>
                  </a:cubicBezTo>
                  <a:cubicBezTo>
                    <a:pt x="1640" y="53"/>
                    <a:pt x="1577" y="1"/>
                    <a:pt x="15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45"/>
            <p:cNvSpPr/>
            <p:nvPr/>
          </p:nvSpPr>
          <p:spPr>
            <a:xfrm rot="2074513">
              <a:off x="2434432" y="1081561"/>
              <a:ext cx="43876" cy="120203"/>
            </a:xfrm>
            <a:custGeom>
              <a:rect b="b" l="l" r="r" t="t"/>
              <a:pathLst>
                <a:path extrusionOk="0" h="4808" w="1755">
                  <a:moveTo>
                    <a:pt x="1587" y="1"/>
                  </a:moveTo>
                  <a:cubicBezTo>
                    <a:pt x="1526" y="1"/>
                    <a:pt x="1463" y="38"/>
                    <a:pt x="1435" y="122"/>
                  </a:cubicBezTo>
                  <a:cubicBezTo>
                    <a:pt x="1168" y="855"/>
                    <a:pt x="901" y="1623"/>
                    <a:pt x="634" y="2390"/>
                  </a:cubicBezTo>
                  <a:cubicBezTo>
                    <a:pt x="501" y="2757"/>
                    <a:pt x="368" y="3124"/>
                    <a:pt x="268" y="3491"/>
                  </a:cubicBezTo>
                  <a:cubicBezTo>
                    <a:pt x="101" y="3858"/>
                    <a:pt x="1" y="4258"/>
                    <a:pt x="1" y="4691"/>
                  </a:cubicBezTo>
                  <a:cubicBezTo>
                    <a:pt x="1" y="4757"/>
                    <a:pt x="57" y="4808"/>
                    <a:pt x="124" y="4808"/>
                  </a:cubicBezTo>
                  <a:cubicBezTo>
                    <a:pt x="160" y="4808"/>
                    <a:pt x="199" y="4793"/>
                    <a:pt x="234" y="4758"/>
                  </a:cubicBezTo>
                  <a:cubicBezTo>
                    <a:pt x="434" y="4458"/>
                    <a:pt x="601" y="4091"/>
                    <a:pt x="701" y="3724"/>
                  </a:cubicBezTo>
                  <a:cubicBezTo>
                    <a:pt x="801" y="3324"/>
                    <a:pt x="935" y="2957"/>
                    <a:pt x="1035" y="2557"/>
                  </a:cubicBezTo>
                  <a:cubicBezTo>
                    <a:pt x="1302" y="1789"/>
                    <a:pt x="1535" y="989"/>
                    <a:pt x="1735" y="188"/>
                  </a:cubicBezTo>
                  <a:cubicBezTo>
                    <a:pt x="1755" y="72"/>
                    <a:pt x="1673" y="1"/>
                    <a:pt x="15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45"/>
            <p:cNvSpPr/>
            <p:nvPr/>
          </p:nvSpPr>
          <p:spPr>
            <a:xfrm rot="2074513">
              <a:off x="2445958" y="1139225"/>
              <a:ext cx="46376" cy="125078"/>
            </a:xfrm>
            <a:custGeom>
              <a:rect b="b" l="l" r="r" t="t"/>
              <a:pathLst>
                <a:path extrusionOk="0" h="5003" w="1855">
                  <a:moveTo>
                    <a:pt x="1702" y="1"/>
                  </a:moveTo>
                  <a:cubicBezTo>
                    <a:pt x="1649" y="1"/>
                    <a:pt x="1595" y="30"/>
                    <a:pt x="1568" y="97"/>
                  </a:cubicBezTo>
                  <a:lnTo>
                    <a:pt x="1535" y="97"/>
                  </a:lnTo>
                  <a:cubicBezTo>
                    <a:pt x="1234" y="898"/>
                    <a:pt x="968" y="1698"/>
                    <a:pt x="701" y="2499"/>
                  </a:cubicBezTo>
                  <a:cubicBezTo>
                    <a:pt x="601" y="2933"/>
                    <a:pt x="467" y="3333"/>
                    <a:pt x="334" y="3767"/>
                  </a:cubicBezTo>
                  <a:cubicBezTo>
                    <a:pt x="234" y="4100"/>
                    <a:pt x="0" y="4567"/>
                    <a:pt x="100" y="4901"/>
                  </a:cubicBezTo>
                  <a:cubicBezTo>
                    <a:pt x="122" y="4965"/>
                    <a:pt x="185" y="5002"/>
                    <a:pt x="245" y="5002"/>
                  </a:cubicBezTo>
                  <a:cubicBezTo>
                    <a:pt x="278" y="5002"/>
                    <a:pt x="310" y="4991"/>
                    <a:pt x="334" y="4967"/>
                  </a:cubicBezTo>
                  <a:cubicBezTo>
                    <a:pt x="601" y="4701"/>
                    <a:pt x="634" y="4234"/>
                    <a:pt x="767" y="3867"/>
                  </a:cubicBezTo>
                  <a:cubicBezTo>
                    <a:pt x="868" y="3466"/>
                    <a:pt x="1001" y="3033"/>
                    <a:pt x="1101" y="2632"/>
                  </a:cubicBezTo>
                  <a:cubicBezTo>
                    <a:pt x="1368" y="1799"/>
                    <a:pt x="1601" y="998"/>
                    <a:pt x="1835" y="164"/>
                  </a:cubicBezTo>
                  <a:cubicBezTo>
                    <a:pt x="1855" y="65"/>
                    <a:pt x="1780" y="1"/>
                    <a:pt x="17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45"/>
            <p:cNvSpPr/>
            <p:nvPr/>
          </p:nvSpPr>
          <p:spPr>
            <a:xfrm rot="2074513">
              <a:off x="2468570" y="1162596"/>
              <a:ext cx="43051" cy="117503"/>
            </a:xfrm>
            <a:custGeom>
              <a:rect b="b" l="l" r="r" t="t"/>
              <a:pathLst>
                <a:path extrusionOk="0" h="4700" w="1722">
                  <a:moveTo>
                    <a:pt x="1537" y="1"/>
                  </a:moveTo>
                  <a:cubicBezTo>
                    <a:pt x="1481" y="1"/>
                    <a:pt x="1427" y="33"/>
                    <a:pt x="1401" y="110"/>
                  </a:cubicBezTo>
                  <a:cubicBezTo>
                    <a:pt x="1134" y="877"/>
                    <a:pt x="867" y="1644"/>
                    <a:pt x="634" y="2412"/>
                  </a:cubicBezTo>
                  <a:cubicBezTo>
                    <a:pt x="534" y="2778"/>
                    <a:pt x="400" y="3179"/>
                    <a:pt x="300" y="3579"/>
                  </a:cubicBezTo>
                  <a:cubicBezTo>
                    <a:pt x="200" y="3879"/>
                    <a:pt x="0" y="4313"/>
                    <a:pt x="134" y="4613"/>
                  </a:cubicBezTo>
                  <a:cubicBezTo>
                    <a:pt x="155" y="4677"/>
                    <a:pt x="203" y="4700"/>
                    <a:pt x="260" y="4700"/>
                  </a:cubicBezTo>
                  <a:cubicBezTo>
                    <a:pt x="294" y="4700"/>
                    <a:pt x="330" y="4692"/>
                    <a:pt x="367" y="4680"/>
                  </a:cubicBezTo>
                  <a:cubicBezTo>
                    <a:pt x="634" y="4480"/>
                    <a:pt x="667" y="4013"/>
                    <a:pt x="734" y="3679"/>
                  </a:cubicBezTo>
                  <a:cubicBezTo>
                    <a:pt x="834" y="3312"/>
                    <a:pt x="934" y="2912"/>
                    <a:pt x="1068" y="2512"/>
                  </a:cubicBezTo>
                  <a:cubicBezTo>
                    <a:pt x="1268" y="1744"/>
                    <a:pt x="1468" y="977"/>
                    <a:pt x="1701" y="210"/>
                  </a:cubicBezTo>
                  <a:cubicBezTo>
                    <a:pt x="1722" y="86"/>
                    <a:pt x="1628" y="1"/>
                    <a:pt x="15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45"/>
            <p:cNvSpPr/>
            <p:nvPr/>
          </p:nvSpPr>
          <p:spPr>
            <a:xfrm rot="2074513">
              <a:off x="2498300" y="1177074"/>
              <a:ext cx="48926" cy="118728"/>
            </a:xfrm>
            <a:custGeom>
              <a:rect b="b" l="l" r="r" t="t"/>
              <a:pathLst>
                <a:path extrusionOk="0" h="4749" w="1957">
                  <a:moveTo>
                    <a:pt x="1774" y="1"/>
                  </a:moveTo>
                  <a:cubicBezTo>
                    <a:pt x="1731" y="1"/>
                    <a:pt x="1690" y="23"/>
                    <a:pt x="1668" y="79"/>
                  </a:cubicBezTo>
                  <a:cubicBezTo>
                    <a:pt x="1334" y="846"/>
                    <a:pt x="1034" y="1613"/>
                    <a:pt x="801" y="2414"/>
                  </a:cubicBezTo>
                  <a:lnTo>
                    <a:pt x="367" y="3581"/>
                  </a:lnTo>
                  <a:cubicBezTo>
                    <a:pt x="267" y="3881"/>
                    <a:pt x="0" y="4348"/>
                    <a:pt x="200" y="4649"/>
                  </a:cubicBezTo>
                  <a:cubicBezTo>
                    <a:pt x="234" y="4715"/>
                    <a:pt x="292" y="4749"/>
                    <a:pt x="350" y="4749"/>
                  </a:cubicBezTo>
                  <a:cubicBezTo>
                    <a:pt x="409" y="4749"/>
                    <a:pt x="467" y="4715"/>
                    <a:pt x="500" y="4649"/>
                  </a:cubicBezTo>
                  <a:cubicBezTo>
                    <a:pt x="667" y="4315"/>
                    <a:pt x="801" y="3948"/>
                    <a:pt x="901" y="3581"/>
                  </a:cubicBezTo>
                  <a:cubicBezTo>
                    <a:pt x="1001" y="3214"/>
                    <a:pt x="1134" y="2847"/>
                    <a:pt x="1268" y="2480"/>
                  </a:cubicBezTo>
                  <a:cubicBezTo>
                    <a:pt x="1534" y="1747"/>
                    <a:pt x="1735" y="979"/>
                    <a:pt x="1935" y="179"/>
                  </a:cubicBezTo>
                  <a:cubicBezTo>
                    <a:pt x="1957" y="90"/>
                    <a:pt x="1861" y="1"/>
                    <a:pt x="17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45"/>
            <p:cNvSpPr/>
            <p:nvPr/>
          </p:nvSpPr>
          <p:spPr>
            <a:xfrm rot="2074513">
              <a:off x="2533031" y="1193679"/>
              <a:ext cx="43901" cy="118328"/>
            </a:xfrm>
            <a:custGeom>
              <a:rect b="b" l="l" r="r" t="t"/>
              <a:pathLst>
                <a:path extrusionOk="0" h="4733" w="1756">
                  <a:moveTo>
                    <a:pt x="1574" y="0"/>
                  </a:moveTo>
                  <a:cubicBezTo>
                    <a:pt x="1517" y="0"/>
                    <a:pt x="1461" y="30"/>
                    <a:pt x="1435" y="95"/>
                  </a:cubicBezTo>
                  <a:cubicBezTo>
                    <a:pt x="1135" y="862"/>
                    <a:pt x="834" y="1629"/>
                    <a:pt x="601" y="2397"/>
                  </a:cubicBezTo>
                  <a:cubicBezTo>
                    <a:pt x="467" y="2763"/>
                    <a:pt x="334" y="3164"/>
                    <a:pt x="234" y="3564"/>
                  </a:cubicBezTo>
                  <a:cubicBezTo>
                    <a:pt x="67" y="3898"/>
                    <a:pt x="0" y="4265"/>
                    <a:pt x="0" y="4631"/>
                  </a:cubicBezTo>
                  <a:cubicBezTo>
                    <a:pt x="22" y="4696"/>
                    <a:pt x="85" y="4733"/>
                    <a:pt x="145" y="4733"/>
                  </a:cubicBezTo>
                  <a:cubicBezTo>
                    <a:pt x="178" y="4733"/>
                    <a:pt x="210" y="4722"/>
                    <a:pt x="234" y="4698"/>
                  </a:cubicBezTo>
                  <a:cubicBezTo>
                    <a:pt x="467" y="4398"/>
                    <a:pt x="601" y="4031"/>
                    <a:pt x="668" y="3664"/>
                  </a:cubicBezTo>
                  <a:cubicBezTo>
                    <a:pt x="768" y="3264"/>
                    <a:pt x="901" y="2897"/>
                    <a:pt x="1001" y="2497"/>
                  </a:cubicBezTo>
                  <a:cubicBezTo>
                    <a:pt x="1268" y="1729"/>
                    <a:pt x="1502" y="962"/>
                    <a:pt x="1735" y="195"/>
                  </a:cubicBezTo>
                  <a:cubicBezTo>
                    <a:pt x="1755" y="73"/>
                    <a:pt x="1664" y="0"/>
                    <a:pt x="15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45"/>
            <p:cNvSpPr/>
            <p:nvPr/>
          </p:nvSpPr>
          <p:spPr>
            <a:xfrm rot="2074513">
              <a:off x="2567176" y="1211191"/>
              <a:ext cx="40551" cy="115428"/>
            </a:xfrm>
            <a:custGeom>
              <a:rect b="b" l="l" r="r" t="t"/>
              <a:pathLst>
                <a:path extrusionOk="0" h="4617" w="1622">
                  <a:moveTo>
                    <a:pt x="1443" y="0"/>
                  </a:moveTo>
                  <a:cubicBezTo>
                    <a:pt x="1385" y="0"/>
                    <a:pt x="1328" y="33"/>
                    <a:pt x="1301" y="111"/>
                  </a:cubicBezTo>
                  <a:cubicBezTo>
                    <a:pt x="1035" y="845"/>
                    <a:pt x="801" y="1579"/>
                    <a:pt x="568" y="2313"/>
                  </a:cubicBezTo>
                  <a:cubicBezTo>
                    <a:pt x="434" y="2680"/>
                    <a:pt x="334" y="3080"/>
                    <a:pt x="234" y="3414"/>
                  </a:cubicBezTo>
                  <a:lnTo>
                    <a:pt x="67" y="3981"/>
                  </a:lnTo>
                  <a:cubicBezTo>
                    <a:pt x="1" y="4148"/>
                    <a:pt x="1" y="4348"/>
                    <a:pt x="34" y="4515"/>
                  </a:cubicBezTo>
                  <a:cubicBezTo>
                    <a:pt x="55" y="4579"/>
                    <a:pt x="119" y="4616"/>
                    <a:pt x="179" y="4616"/>
                  </a:cubicBezTo>
                  <a:cubicBezTo>
                    <a:pt x="212" y="4616"/>
                    <a:pt x="244" y="4605"/>
                    <a:pt x="267" y="4581"/>
                  </a:cubicBezTo>
                  <a:cubicBezTo>
                    <a:pt x="401" y="4448"/>
                    <a:pt x="468" y="4281"/>
                    <a:pt x="501" y="4114"/>
                  </a:cubicBezTo>
                  <a:cubicBezTo>
                    <a:pt x="568" y="3948"/>
                    <a:pt x="634" y="3747"/>
                    <a:pt x="668" y="3547"/>
                  </a:cubicBezTo>
                  <a:cubicBezTo>
                    <a:pt x="801" y="3180"/>
                    <a:pt x="901" y="2813"/>
                    <a:pt x="1001" y="2446"/>
                  </a:cubicBezTo>
                  <a:cubicBezTo>
                    <a:pt x="1201" y="1713"/>
                    <a:pt x="1435" y="945"/>
                    <a:pt x="1602" y="178"/>
                  </a:cubicBezTo>
                  <a:cubicBezTo>
                    <a:pt x="1622" y="77"/>
                    <a:pt x="1532" y="0"/>
                    <a:pt x="14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45"/>
            <p:cNvSpPr/>
            <p:nvPr/>
          </p:nvSpPr>
          <p:spPr>
            <a:xfrm rot="2074513">
              <a:off x="2597008" y="1232777"/>
              <a:ext cx="39376" cy="105852"/>
            </a:xfrm>
            <a:custGeom>
              <a:rect b="b" l="l" r="r" t="t"/>
              <a:pathLst>
                <a:path extrusionOk="0" h="4234" w="1575">
                  <a:moveTo>
                    <a:pt x="1390" y="1"/>
                  </a:moveTo>
                  <a:cubicBezTo>
                    <a:pt x="1326" y="1"/>
                    <a:pt x="1261" y="30"/>
                    <a:pt x="1234" y="97"/>
                  </a:cubicBezTo>
                  <a:cubicBezTo>
                    <a:pt x="968" y="798"/>
                    <a:pt x="734" y="1465"/>
                    <a:pt x="501" y="2199"/>
                  </a:cubicBezTo>
                  <a:cubicBezTo>
                    <a:pt x="400" y="2532"/>
                    <a:pt x="334" y="2899"/>
                    <a:pt x="234" y="3233"/>
                  </a:cubicBezTo>
                  <a:cubicBezTo>
                    <a:pt x="167" y="3500"/>
                    <a:pt x="0" y="3967"/>
                    <a:pt x="167" y="4200"/>
                  </a:cubicBezTo>
                  <a:cubicBezTo>
                    <a:pt x="200" y="4233"/>
                    <a:pt x="234" y="4233"/>
                    <a:pt x="267" y="4233"/>
                  </a:cubicBezTo>
                  <a:cubicBezTo>
                    <a:pt x="534" y="4100"/>
                    <a:pt x="567" y="3633"/>
                    <a:pt x="634" y="3400"/>
                  </a:cubicBezTo>
                  <a:cubicBezTo>
                    <a:pt x="701" y="3033"/>
                    <a:pt x="801" y="2666"/>
                    <a:pt x="901" y="2299"/>
                  </a:cubicBezTo>
                  <a:cubicBezTo>
                    <a:pt x="1101" y="1598"/>
                    <a:pt x="1301" y="864"/>
                    <a:pt x="1535" y="164"/>
                  </a:cubicBezTo>
                  <a:cubicBezTo>
                    <a:pt x="1574" y="64"/>
                    <a:pt x="1484" y="1"/>
                    <a:pt x="13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45"/>
            <p:cNvSpPr/>
            <p:nvPr/>
          </p:nvSpPr>
          <p:spPr>
            <a:xfrm rot="2074513">
              <a:off x="2622168" y="1243959"/>
              <a:ext cx="38976" cy="119078"/>
            </a:xfrm>
            <a:custGeom>
              <a:rect b="b" l="l" r="r" t="t"/>
              <a:pathLst>
                <a:path extrusionOk="0" h="4763" w="1559">
                  <a:moveTo>
                    <a:pt x="1412" y="1"/>
                  </a:moveTo>
                  <a:cubicBezTo>
                    <a:pt x="1382" y="1"/>
                    <a:pt x="1354" y="13"/>
                    <a:pt x="1335" y="42"/>
                  </a:cubicBezTo>
                  <a:cubicBezTo>
                    <a:pt x="1034" y="809"/>
                    <a:pt x="768" y="1576"/>
                    <a:pt x="567" y="2377"/>
                  </a:cubicBezTo>
                  <a:cubicBezTo>
                    <a:pt x="467" y="2811"/>
                    <a:pt x="367" y="3178"/>
                    <a:pt x="267" y="3578"/>
                  </a:cubicBezTo>
                  <a:cubicBezTo>
                    <a:pt x="167" y="3978"/>
                    <a:pt x="0" y="4345"/>
                    <a:pt x="134" y="4712"/>
                  </a:cubicBezTo>
                  <a:cubicBezTo>
                    <a:pt x="150" y="4745"/>
                    <a:pt x="192" y="4762"/>
                    <a:pt x="238" y="4762"/>
                  </a:cubicBezTo>
                  <a:cubicBezTo>
                    <a:pt x="284" y="4762"/>
                    <a:pt x="334" y="4745"/>
                    <a:pt x="367" y="4712"/>
                  </a:cubicBezTo>
                  <a:cubicBezTo>
                    <a:pt x="634" y="4478"/>
                    <a:pt x="634" y="4011"/>
                    <a:pt x="734" y="3678"/>
                  </a:cubicBezTo>
                  <a:cubicBezTo>
                    <a:pt x="801" y="3344"/>
                    <a:pt x="901" y="2877"/>
                    <a:pt x="1001" y="2510"/>
                  </a:cubicBezTo>
                  <a:cubicBezTo>
                    <a:pt x="1201" y="1710"/>
                    <a:pt x="1401" y="943"/>
                    <a:pt x="1535" y="142"/>
                  </a:cubicBezTo>
                  <a:cubicBezTo>
                    <a:pt x="1558" y="71"/>
                    <a:pt x="1482" y="1"/>
                    <a:pt x="14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45"/>
            <p:cNvSpPr/>
            <p:nvPr/>
          </p:nvSpPr>
          <p:spPr>
            <a:xfrm rot="2074513">
              <a:off x="2655536" y="1268194"/>
              <a:ext cx="46901" cy="111402"/>
            </a:xfrm>
            <a:custGeom>
              <a:rect b="b" l="l" r="r" t="t"/>
              <a:pathLst>
                <a:path extrusionOk="0" h="4456" w="1876">
                  <a:moveTo>
                    <a:pt x="1712" y="1"/>
                  </a:moveTo>
                  <a:cubicBezTo>
                    <a:pt x="1655" y="1"/>
                    <a:pt x="1596" y="30"/>
                    <a:pt x="1569" y="97"/>
                  </a:cubicBezTo>
                  <a:cubicBezTo>
                    <a:pt x="1268" y="831"/>
                    <a:pt x="968" y="1532"/>
                    <a:pt x="701" y="2266"/>
                  </a:cubicBezTo>
                  <a:cubicBezTo>
                    <a:pt x="568" y="2632"/>
                    <a:pt x="468" y="2999"/>
                    <a:pt x="334" y="3333"/>
                  </a:cubicBezTo>
                  <a:cubicBezTo>
                    <a:pt x="201" y="3700"/>
                    <a:pt x="1" y="4067"/>
                    <a:pt x="168" y="4400"/>
                  </a:cubicBezTo>
                  <a:cubicBezTo>
                    <a:pt x="187" y="4440"/>
                    <a:pt x="218" y="4456"/>
                    <a:pt x="254" y="4456"/>
                  </a:cubicBezTo>
                  <a:cubicBezTo>
                    <a:pt x="279" y="4456"/>
                    <a:pt x="307" y="4448"/>
                    <a:pt x="334" y="4434"/>
                  </a:cubicBezTo>
                  <a:cubicBezTo>
                    <a:pt x="635" y="4267"/>
                    <a:pt x="701" y="3767"/>
                    <a:pt x="801" y="3466"/>
                  </a:cubicBezTo>
                  <a:cubicBezTo>
                    <a:pt x="868" y="3166"/>
                    <a:pt x="1002" y="2766"/>
                    <a:pt x="1135" y="2399"/>
                  </a:cubicBezTo>
                  <a:cubicBezTo>
                    <a:pt x="1368" y="1665"/>
                    <a:pt x="1569" y="898"/>
                    <a:pt x="1835" y="164"/>
                  </a:cubicBezTo>
                  <a:cubicBezTo>
                    <a:pt x="1875" y="65"/>
                    <a:pt x="1796" y="1"/>
                    <a:pt x="17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45"/>
            <p:cNvSpPr/>
            <p:nvPr/>
          </p:nvSpPr>
          <p:spPr>
            <a:xfrm rot="2074513">
              <a:off x="2679076" y="1286805"/>
              <a:ext cx="44401" cy="108002"/>
            </a:xfrm>
            <a:custGeom>
              <a:rect b="b" l="l" r="r" t="t"/>
              <a:pathLst>
                <a:path extrusionOk="0" h="4320" w="1776">
                  <a:moveTo>
                    <a:pt x="1578" y="1"/>
                  </a:moveTo>
                  <a:cubicBezTo>
                    <a:pt x="1511" y="1"/>
                    <a:pt x="1441" y="33"/>
                    <a:pt x="1401" y="112"/>
                  </a:cubicBezTo>
                  <a:cubicBezTo>
                    <a:pt x="1101" y="846"/>
                    <a:pt x="801" y="1579"/>
                    <a:pt x="567" y="2347"/>
                  </a:cubicBezTo>
                  <a:cubicBezTo>
                    <a:pt x="467" y="2714"/>
                    <a:pt x="367" y="3114"/>
                    <a:pt x="267" y="3481"/>
                  </a:cubicBezTo>
                  <a:cubicBezTo>
                    <a:pt x="200" y="3648"/>
                    <a:pt x="0" y="4215"/>
                    <a:pt x="301" y="4315"/>
                  </a:cubicBezTo>
                  <a:cubicBezTo>
                    <a:pt x="316" y="4318"/>
                    <a:pt x="331" y="4320"/>
                    <a:pt x="346" y="4320"/>
                  </a:cubicBezTo>
                  <a:cubicBezTo>
                    <a:pt x="608" y="4320"/>
                    <a:pt x="669" y="3772"/>
                    <a:pt x="701" y="3614"/>
                  </a:cubicBezTo>
                  <a:cubicBezTo>
                    <a:pt x="801" y="3214"/>
                    <a:pt x="901" y="2847"/>
                    <a:pt x="1001" y="2480"/>
                  </a:cubicBezTo>
                  <a:cubicBezTo>
                    <a:pt x="1235" y="1713"/>
                    <a:pt x="1435" y="946"/>
                    <a:pt x="1735" y="178"/>
                  </a:cubicBezTo>
                  <a:cubicBezTo>
                    <a:pt x="1775" y="77"/>
                    <a:pt x="1681" y="1"/>
                    <a:pt x="15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45"/>
            <p:cNvSpPr/>
            <p:nvPr/>
          </p:nvSpPr>
          <p:spPr>
            <a:xfrm rot="2074513">
              <a:off x="2708891" y="1296264"/>
              <a:ext cx="45051" cy="120303"/>
            </a:xfrm>
            <a:custGeom>
              <a:rect b="b" l="l" r="r" t="t"/>
              <a:pathLst>
                <a:path extrusionOk="0" h="4812" w="1802">
                  <a:moveTo>
                    <a:pt x="1671" y="0"/>
                  </a:moveTo>
                  <a:cubicBezTo>
                    <a:pt x="1626" y="0"/>
                    <a:pt x="1582" y="19"/>
                    <a:pt x="1568" y="61"/>
                  </a:cubicBezTo>
                  <a:cubicBezTo>
                    <a:pt x="1335" y="861"/>
                    <a:pt x="935" y="1595"/>
                    <a:pt x="634" y="2396"/>
                  </a:cubicBezTo>
                  <a:cubicBezTo>
                    <a:pt x="501" y="2796"/>
                    <a:pt x="401" y="3196"/>
                    <a:pt x="267" y="3597"/>
                  </a:cubicBezTo>
                  <a:cubicBezTo>
                    <a:pt x="201" y="3930"/>
                    <a:pt x="1" y="4431"/>
                    <a:pt x="201" y="4764"/>
                  </a:cubicBezTo>
                  <a:cubicBezTo>
                    <a:pt x="201" y="4788"/>
                    <a:pt x="234" y="4811"/>
                    <a:pt x="277" y="4811"/>
                  </a:cubicBezTo>
                  <a:cubicBezTo>
                    <a:pt x="295" y="4811"/>
                    <a:pt x="315" y="4807"/>
                    <a:pt x="334" y="4797"/>
                  </a:cubicBezTo>
                  <a:cubicBezTo>
                    <a:pt x="634" y="4564"/>
                    <a:pt x="668" y="4064"/>
                    <a:pt x="734" y="3730"/>
                  </a:cubicBezTo>
                  <a:cubicBezTo>
                    <a:pt x="868" y="3330"/>
                    <a:pt x="968" y="2896"/>
                    <a:pt x="1101" y="2496"/>
                  </a:cubicBezTo>
                  <a:cubicBezTo>
                    <a:pt x="1402" y="1729"/>
                    <a:pt x="1635" y="928"/>
                    <a:pt x="1802" y="94"/>
                  </a:cubicBezTo>
                  <a:cubicBezTo>
                    <a:pt x="1802" y="36"/>
                    <a:pt x="1734" y="0"/>
                    <a:pt x="16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45"/>
            <p:cNvSpPr/>
            <p:nvPr/>
          </p:nvSpPr>
          <p:spPr>
            <a:xfrm rot="2074513">
              <a:off x="2764746" y="1328751"/>
              <a:ext cx="30876" cy="109277"/>
            </a:xfrm>
            <a:custGeom>
              <a:rect b="b" l="l" r="r" t="t"/>
              <a:pathLst>
                <a:path extrusionOk="0" h="4371" w="1235">
                  <a:moveTo>
                    <a:pt x="1118" y="1"/>
                  </a:moveTo>
                  <a:cubicBezTo>
                    <a:pt x="1082" y="1"/>
                    <a:pt x="1048" y="19"/>
                    <a:pt x="1034" y="59"/>
                  </a:cubicBezTo>
                  <a:cubicBezTo>
                    <a:pt x="868" y="392"/>
                    <a:pt x="734" y="726"/>
                    <a:pt x="668" y="1093"/>
                  </a:cubicBezTo>
                  <a:cubicBezTo>
                    <a:pt x="567" y="1460"/>
                    <a:pt x="501" y="1793"/>
                    <a:pt x="401" y="2160"/>
                  </a:cubicBezTo>
                  <a:cubicBezTo>
                    <a:pt x="301" y="2527"/>
                    <a:pt x="234" y="2894"/>
                    <a:pt x="134" y="3228"/>
                  </a:cubicBezTo>
                  <a:cubicBezTo>
                    <a:pt x="100" y="3428"/>
                    <a:pt x="67" y="3595"/>
                    <a:pt x="34" y="3795"/>
                  </a:cubicBezTo>
                  <a:cubicBezTo>
                    <a:pt x="34" y="3861"/>
                    <a:pt x="0" y="3928"/>
                    <a:pt x="0" y="4028"/>
                  </a:cubicBezTo>
                  <a:cubicBezTo>
                    <a:pt x="0" y="4095"/>
                    <a:pt x="34" y="4195"/>
                    <a:pt x="67" y="4295"/>
                  </a:cubicBezTo>
                  <a:cubicBezTo>
                    <a:pt x="67" y="4345"/>
                    <a:pt x="100" y="4370"/>
                    <a:pt x="138" y="4370"/>
                  </a:cubicBezTo>
                  <a:cubicBezTo>
                    <a:pt x="176" y="4370"/>
                    <a:pt x="217" y="4345"/>
                    <a:pt x="234" y="4295"/>
                  </a:cubicBezTo>
                  <a:cubicBezTo>
                    <a:pt x="301" y="4228"/>
                    <a:pt x="367" y="4162"/>
                    <a:pt x="401" y="4062"/>
                  </a:cubicBezTo>
                  <a:cubicBezTo>
                    <a:pt x="434" y="3995"/>
                    <a:pt x="467" y="3928"/>
                    <a:pt x="467" y="3828"/>
                  </a:cubicBezTo>
                  <a:cubicBezTo>
                    <a:pt x="534" y="3661"/>
                    <a:pt x="567" y="3461"/>
                    <a:pt x="601" y="3294"/>
                  </a:cubicBezTo>
                  <a:lnTo>
                    <a:pt x="834" y="2227"/>
                  </a:lnTo>
                  <a:cubicBezTo>
                    <a:pt x="901" y="1893"/>
                    <a:pt x="968" y="1560"/>
                    <a:pt x="1068" y="1193"/>
                  </a:cubicBezTo>
                  <a:cubicBezTo>
                    <a:pt x="1168" y="859"/>
                    <a:pt x="1201" y="492"/>
                    <a:pt x="1235" y="125"/>
                  </a:cubicBezTo>
                  <a:cubicBezTo>
                    <a:pt x="1235" y="45"/>
                    <a:pt x="1173" y="1"/>
                    <a:pt x="1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45"/>
            <p:cNvSpPr/>
            <p:nvPr/>
          </p:nvSpPr>
          <p:spPr>
            <a:xfrm rot="2074513">
              <a:off x="2792669" y="1353748"/>
              <a:ext cx="37726" cy="103827"/>
            </a:xfrm>
            <a:custGeom>
              <a:rect b="b" l="l" r="r" t="t"/>
              <a:pathLst>
                <a:path extrusionOk="0" h="4153" w="1509">
                  <a:moveTo>
                    <a:pt x="1339" y="0"/>
                  </a:moveTo>
                  <a:cubicBezTo>
                    <a:pt x="1284" y="0"/>
                    <a:pt x="1227" y="30"/>
                    <a:pt x="1201" y="95"/>
                  </a:cubicBezTo>
                  <a:cubicBezTo>
                    <a:pt x="968" y="762"/>
                    <a:pt x="768" y="1429"/>
                    <a:pt x="567" y="2096"/>
                  </a:cubicBezTo>
                  <a:cubicBezTo>
                    <a:pt x="467" y="2430"/>
                    <a:pt x="367" y="2763"/>
                    <a:pt x="267" y="3130"/>
                  </a:cubicBezTo>
                  <a:cubicBezTo>
                    <a:pt x="167" y="3397"/>
                    <a:pt x="0" y="3831"/>
                    <a:pt x="134" y="4097"/>
                  </a:cubicBezTo>
                  <a:cubicBezTo>
                    <a:pt x="153" y="4137"/>
                    <a:pt x="196" y="4153"/>
                    <a:pt x="248" y="4153"/>
                  </a:cubicBezTo>
                  <a:cubicBezTo>
                    <a:pt x="284" y="4153"/>
                    <a:pt x="326" y="4145"/>
                    <a:pt x="367" y="4131"/>
                  </a:cubicBezTo>
                  <a:cubicBezTo>
                    <a:pt x="467" y="4031"/>
                    <a:pt x="567" y="3931"/>
                    <a:pt x="601" y="3764"/>
                  </a:cubicBezTo>
                  <a:cubicBezTo>
                    <a:pt x="634" y="3597"/>
                    <a:pt x="701" y="3430"/>
                    <a:pt x="734" y="3263"/>
                  </a:cubicBezTo>
                  <a:cubicBezTo>
                    <a:pt x="834" y="2897"/>
                    <a:pt x="934" y="2563"/>
                    <a:pt x="1034" y="2229"/>
                  </a:cubicBezTo>
                  <a:cubicBezTo>
                    <a:pt x="1201" y="1529"/>
                    <a:pt x="1368" y="862"/>
                    <a:pt x="1468" y="195"/>
                  </a:cubicBezTo>
                  <a:cubicBezTo>
                    <a:pt x="1509" y="72"/>
                    <a:pt x="1425" y="0"/>
                    <a:pt x="1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45"/>
            <p:cNvSpPr/>
            <p:nvPr/>
          </p:nvSpPr>
          <p:spPr>
            <a:xfrm rot="2074513">
              <a:off x="2816170" y="1369538"/>
              <a:ext cx="42226" cy="114178"/>
            </a:xfrm>
            <a:custGeom>
              <a:rect b="b" l="l" r="r" t="t"/>
              <a:pathLst>
                <a:path extrusionOk="0" h="4567" w="1689">
                  <a:moveTo>
                    <a:pt x="1508" y="1"/>
                  </a:moveTo>
                  <a:cubicBezTo>
                    <a:pt x="1451" y="1"/>
                    <a:pt x="1394" y="30"/>
                    <a:pt x="1368" y="95"/>
                  </a:cubicBezTo>
                  <a:cubicBezTo>
                    <a:pt x="1101" y="829"/>
                    <a:pt x="835" y="1530"/>
                    <a:pt x="601" y="2264"/>
                  </a:cubicBezTo>
                  <a:cubicBezTo>
                    <a:pt x="468" y="2631"/>
                    <a:pt x="368" y="2964"/>
                    <a:pt x="234" y="3331"/>
                  </a:cubicBezTo>
                  <a:cubicBezTo>
                    <a:pt x="167" y="3498"/>
                    <a:pt x="101" y="3698"/>
                    <a:pt x="67" y="3898"/>
                  </a:cubicBezTo>
                  <a:cubicBezTo>
                    <a:pt x="34" y="3965"/>
                    <a:pt x="1" y="4065"/>
                    <a:pt x="1" y="4132"/>
                  </a:cubicBezTo>
                  <a:cubicBezTo>
                    <a:pt x="1" y="4232"/>
                    <a:pt x="1" y="4365"/>
                    <a:pt x="34" y="4465"/>
                  </a:cubicBezTo>
                  <a:cubicBezTo>
                    <a:pt x="34" y="4530"/>
                    <a:pt x="90" y="4567"/>
                    <a:pt x="147" y="4567"/>
                  </a:cubicBezTo>
                  <a:cubicBezTo>
                    <a:pt x="178" y="4567"/>
                    <a:pt x="210" y="4556"/>
                    <a:pt x="234" y="4532"/>
                  </a:cubicBezTo>
                  <a:cubicBezTo>
                    <a:pt x="301" y="4465"/>
                    <a:pt x="401" y="4399"/>
                    <a:pt x="434" y="4332"/>
                  </a:cubicBezTo>
                  <a:cubicBezTo>
                    <a:pt x="468" y="4265"/>
                    <a:pt x="501" y="4165"/>
                    <a:pt x="534" y="4098"/>
                  </a:cubicBezTo>
                  <a:cubicBezTo>
                    <a:pt x="601" y="3932"/>
                    <a:pt x="668" y="3731"/>
                    <a:pt x="734" y="3565"/>
                  </a:cubicBezTo>
                  <a:cubicBezTo>
                    <a:pt x="835" y="3198"/>
                    <a:pt x="935" y="2797"/>
                    <a:pt x="1035" y="2464"/>
                  </a:cubicBezTo>
                  <a:cubicBezTo>
                    <a:pt x="1268" y="1697"/>
                    <a:pt x="1468" y="929"/>
                    <a:pt x="1668" y="196"/>
                  </a:cubicBezTo>
                  <a:cubicBezTo>
                    <a:pt x="1689" y="73"/>
                    <a:pt x="1597" y="1"/>
                    <a:pt x="15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45"/>
            <p:cNvSpPr/>
            <p:nvPr/>
          </p:nvSpPr>
          <p:spPr>
            <a:xfrm rot="2074513">
              <a:off x="2843902" y="1384539"/>
              <a:ext cx="40051" cy="117653"/>
            </a:xfrm>
            <a:custGeom>
              <a:rect b="b" l="l" r="r" t="t"/>
              <a:pathLst>
                <a:path extrusionOk="0" h="4706" w="1602">
                  <a:moveTo>
                    <a:pt x="1461" y="0"/>
                  </a:moveTo>
                  <a:cubicBezTo>
                    <a:pt x="1413" y="0"/>
                    <a:pt x="1364" y="27"/>
                    <a:pt x="1335" y="85"/>
                  </a:cubicBezTo>
                  <a:lnTo>
                    <a:pt x="1368" y="85"/>
                  </a:lnTo>
                  <a:cubicBezTo>
                    <a:pt x="1168" y="886"/>
                    <a:pt x="801" y="1619"/>
                    <a:pt x="534" y="2387"/>
                  </a:cubicBezTo>
                  <a:cubicBezTo>
                    <a:pt x="401" y="2787"/>
                    <a:pt x="301" y="3154"/>
                    <a:pt x="201" y="3554"/>
                  </a:cubicBezTo>
                  <a:cubicBezTo>
                    <a:pt x="34" y="3888"/>
                    <a:pt x="1" y="4288"/>
                    <a:pt x="101" y="4655"/>
                  </a:cubicBezTo>
                  <a:cubicBezTo>
                    <a:pt x="117" y="4688"/>
                    <a:pt x="142" y="4705"/>
                    <a:pt x="167" y="4705"/>
                  </a:cubicBezTo>
                  <a:cubicBezTo>
                    <a:pt x="192" y="4705"/>
                    <a:pt x="217" y="4688"/>
                    <a:pt x="234" y="4655"/>
                  </a:cubicBezTo>
                  <a:cubicBezTo>
                    <a:pt x="468" y="4355"/>
                    <a:pt x="634" y="3988"/>
                    <a:pt x="668" y="3588"/>
                  </a:cubicBezTo>
                  <a:cubicBezTo>
                    <a:pt x="768" y="3187"/>
                    <a:pt x="901" y="2820"/>
                    <a:pt x="1001" y="2420"/>
                  </a:cubicBezTo>
                  <a:cubicBezTo>
                    <a:pt x="1301" y="1686"/>
                    <a:pt x="1502" y="886"/>
                    <a:pt x="1602" y="118"/>
                  </a:cubicBezTo>
                  <a:cubicBezTo>
                    <a:pt x="1583" y="43"/>
                    <a:pt x="1522" y="0"/>
                    <a:pt x="14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45"/>
            <p:cNvSpPr/>
            <p:nvPr/>
          </p:nvSpPr>
          <p:spPr>
            <a:xfrm rot="2074513">
              <a:off x="2860937" y="1400473"/>
              <a:ext cx="48926" cy="115503"/>
            </a:xfrm>
            <a:custGeom>
              <a:rect b="b" l="l" r="r" t="t"/>
              <a:pathLst>
                <a:path extrusionOk="0" h="4620" w="1957">
                  <a:moveTo>
                    <a:pt x="1794" y="1"/>
                  </a:moveTo>
                  <a:cubicBezTo>
                    <a:pt x="1744" y="1"/>
                    <a:pt x="1694" y="22"/>
                    <a:pt x="1669" y="73"/>
                  </a:cubicBezTo>
                  <a:cubicBezTo>
                    <a:pt x="1335" y="874"/>
                    <a:pt x="1068" y="1708"/>
                    <a:pt x="801" y="2508"/>
                  </a:cubicBezTo>
                  <a:cubicBezTo>
                    <a:pt x="635" y="2909"/>
                    <a:pt x="501" y="3309"/>
                    <a:pt x="368" y="3709"/>
                  </a:cubicBezTo>
                  <a:cubicBezTo>
                    <a:pt x="301" y="3876"/>
                    <a:pt x="1" y="4510"/>
                    <a:pt x="301" y="4610"/>
                  </a:cubicBezTo>
                  <a:cubicBezTo>
                    <a:pt x="323" y="4617"/>
                    <a:pt x="344" y="4620"/>
                    <a:pt x="365" y="4620"/>
                  </a:cubicBezTo>
                  <a:cubicBezTo>
                    <a:pt x="652" y="4620"/>
                    <a:pt x="772" y="3999"/>
                    <a:pt x="835" y="3843"/>
                  </a:cubicBezTo>
                  <a:cubicBezTo>
                    <a:pt x="968" y="3442"/>
                    <a:pt x="1135" y="3042"/>
                    <a:pt x="1268" y="2642"/>
                  </a:cubicBezTo>
                  <a:cubicBezTo>
                    <a:pt x="1535" y="1808"/>
                    <a:pt x="1769" y="1007"/>
                    <a:pt x="1936" y="140"/>
                  </a:cubicBezTo>
                  <a:cubicBezTo>
                    <a:pt x="1956" y="58"/>
                    <a:pt x="1875" y="1"/>
                    <a:pt x="17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45"/>
            <p:cNvSpPr/>
            <p:nvPr/>
          </p:nvSpPr>
          <p:spPr>
            <a:xfrm rot="2074513">
              <a:off x="2886408" y="1417887"/>
              <a:ext cx="47551" cy="118053"/>
            </a:xfrm>
            <a:custGeom>
              <a:rect b="b" l="l" r="r" t="t"/>
              <a:pathLst>
                <a:path extrusionOk="0" h="4722" w="1902">
                  <a:moveTo>
                    <a:pt x="1541" y="0"/>
                  </a:moveTo>
                  <a:cubicBezTo>
                    <a:pt x="1446" y="0"/>
                    <a:pt x="1344" y="147"/>
                    <a:pt x="1435" y="238"/>
                  </a:cubicBezTo>
                  <a:lnTo>
                    <a:pt x="1468" y="238"/>
                  </a:lnTo>
                  <a:cubicBezTo>
                    <a:pt x="1468" y="238"/>
                    <a:pt x="1301" y="705"/>
                    <a:pt x="1268" y="772"/>
                  </a:cubicBezTo>
                  <a:cubicBezTo>
                    <a:pt x="1201" y="939"/>
                    <a:pt x="1135" y="1139"/>
                    <a:pt x="1068" y="1339"/>
                  </a:cubicBezTo>
                  <a:lnTo>
                    <a:pt x="701" y="2506"/>
                  </a:lnTo>
                  <a:cubicBezTo>
                    <a:pt x="567" y="2873"/>
                    <a:pt x="467" y="3274"/>
                    <a:pt x="334" y="3641"/>
                  </a:cubicBezTo>
                  <a:cubicBezTo>
                    <a:pt x="234" y="3941"/>
                    <a:pt x="0" y="4374"/>
                    <a:pt x="134" y="4675"/>
                  </a:cubicBezTo>
                  <a:cubicBezTo>
                    <a:pt x="157" y="4698"/>
                    <a:pt x="198" y="4722"/>
                    <a:pt x="243" y="4722"/>
                  </a:cubicBezTo>
                  <a:cubicBezTo>
                    <a:pt x="262" y="4722"/>
                    <a:pt x="281" y="4718"/>
                    <a:pt x="301" y="4708"/>
                  </a:cubicBezTo>
                  <a:cubicBezTo>
                    <a:pt x="467" y="4641"/>
                    <a:pt x="534" y="4408"/>
                    <a:pt x="601" y="4241"/>
                  </a:cubicBezTo>
                  <a:cubicBezTo>
                    <a:pt x="668" y="4041"/>
                    <a:pt x="768" y="3807"/>
                    <a:pt x="834" y="3607"/>
                  </a:cubicBezTo>
                  <a:cubicBezTo>
                    <a:pt x="968" y="3140"/>
                    <a:pt x="1135" y="2707"/>
                    <a:pt x="1235" y="2240"/>
                  </a:cubicBezTo>
                  <a:cubicBezTo>
                    <a:pt x="1368" y="1773"/>
                    <a:pt x="1501" y="1339"/>
                    <a:pt x="1635" y="905"/>
                  </a:cubicBezTo>
                  <a:cubicBezTo>
                    <a:pt x="1668" y="672"/>
                    <a:pt x="1902" y="105"/>
                    <a:pt x="1568" y="5"/>
                  </a:cubicBezTo>
                  <a:cubicBezTo>
                    <a:pt x="1559" y="2"/>
                    <a:pt x="1550" y="0"/>
                    <a:pt x="1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45"/>
            <p:cNvSpPr/>
            <p:nvPr/>
          </p:nvSpPr>
          <p:spPr>
            <a:xfrm rot="2074513">
              <a:off x="2916856" y="1434789"/>
              <a:ext cx="45051" cy="112652"/>
            </a:xfrm>
            <a:custGeom>
              <a:rect b="b" l="l" r="r" t="t"/>
              <a:pathLst>
                <a:path extrusionOk="0" h="4506" w="1802">
                  <a:moveTo>
                    <a:pt x="1685" y="0"/>
                  </a:moveTo>
                  <a:cubicBezTo>
                    <a:pt x="1649" y="0"/>
                    <a:pt x="1615" y="19"/>
                    <a:pt x="1602" y="58"/>
                  </a:cubicBezTo>
                  <a:cubicBezTo>
                    <a:pt x="1502" y="258"/>
                    <a:pt x="1402" y="425"/>
                    <a:pt x="1335" y="625"/>
                  </a:cubicBezTo>
                  <a:cubicBezTo>
                    <a:pt x="1268" y="826"/>
                    <a:pt x="1168" y="1059"/>
                    <a:pt x="1101" y="1259"/>
                  </a:cubicBezTo>
                  <a:cubicBezTo>
                    <a:pt x="935" y="1626"/>
                    <a:pt x="801" y="2026"/>
                    <a:pt x="668" y="2427"/>
                  </a:cubicBezTo>
                  <a:cubicBezTo>
                    <a:pt x="534" y="2827"/>
                    <a:pt x="401" y="3227"/>
                    <a:pt x="301" y="3628"/>
                  </a:cubicBezTo>
                  <a:cubicBezTo>
                    <a:pt x="234" y="3794"/>
                    <a:pt x="1" y="4428"/>
                    <a:pt x="301" y="4495"/>
                  </a:cubicBezTo>
                  <a:cubicBezTo>
                    <a:pt x="322" y="4502"/>
                    <a:pt x="342" y="4505"/>
                    <a:pt x="361" y="4505"/>
                  </a:cubicBezTo>
                  <a:cubicBezTo>
                    <a:pt x="619" y="4505"/>
                    <a:pt x="737" y="3916"/>
                    <a:pt x="768" y="3761"/>
                  </a:cubicBezTo>
                  <a:cubicBezTo>
                    <a:pt x="901" y="3327"/>
                    <a:pt x="1001" y="2960"/>
                    <a:pt x="1135" y="2560"/>
                  </a:cubicBezTo>
                  <a:cubicBezTo>
                    <a:pt x="1268" y="2160"/>
                    <a:pt x="1402" y="1760"/>
                    <a:pt x="1502" y="1359"/>
                  </a:cubicBezTo>
                  <a:cubicBezTo>
                    <a:pt x="1635" y="959"/>
                    <a:pt x="1735" y="525"/>
                    <a:pt x="1802" y="125"/>
                  </a:cubicBezTo>
                  <a:cubicBezTo>
                    <a:pt x="1802" y="44"/>
                    <a:pt x="1741" y="0"/>
                    <a:pt x="16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45"/>
            <p:cNvSpPr/>
            <p:nvPr/>
          </p:nvSpPr>
          <p:spPr>
            <a:xfrm rot="2074513">
              <a:off x="2951730" y="1451213"/>
              <a:ext cx="45601" cy="116928"/>
            </a:xfrm>
            <a:custGeom>
              <a:rect b="b" l="l" r="r" t="t"/>
              <a:pathLst>
                <a:path extrusionOk="0" h="4677" w="1824">
                  <a:moveTo>
                    <a:pt x="1651" y="0"/>
                  </a:moveTo>
                  <a:cubicBezTo>
                    <a:pt x="1613" y="0"/>
                    <a:pt x="1579" y="19"/>
                    <a:pt x="1568" y="63"/>
                  </a:cubicBezTo>
                  <a:lnTo>
                    <a:pt x="1568" y="97"/>
                  </a:lnTo>
                  <a:cubicBezTo>
                    <a:pt x="1235" y="864"/>
                    <a:pt x="934" y="1631"/>
                    <a:pt x="701" y="2432"/>
                  </a:cubicBezTo>
                  <a:cubicBezTo>
                    <a:pt x="568" y="2865"/>
                    <a:pt x="434" y="3232"/>
                    <a:pt x="334" y="3666"/>
                  </a:cubicBezTo>
                  <a:cubicBezTo>
                    <a:pt x="267" y="3866"/>
                    <a:pt x="0" y="4533"/>
                    <a:pt x="301" y="4667"/>
                  </a:cubicBezTo>
                  <a:cubicBezTo>
                    <a:pt x="323" y="4673"/>
                    <a:pt x="344" y="4677"/>
                    <a:pt x="364" y="4677"/>
                  </a:cubicBezTo>
                  <a:cubicBezTo>
                    <a:pt x="647" y="4677"/>
                    <a:pt x="737" y="4055"/>
                    <a:pt x="768" y="3900"/>
                  </a:cubicBezTo>
                  <a:cubicBezTo>
                    <a:pt x="868" y="3499"/>
                    <a:pt x="968" y="3066"/>
                    <a:pt x="1101" y="2665"/>
                  </a:cubicBezTo>
                  <a:cubicBezTo>
                    <a:pt x="1335" y="1831"/>
                    <a:pt x="1568" y="997"/>
                    <a:pt x="1802" y="164"/>
                  </a:cubicBezTo>
                  <a:cubicBezTo>
                    <a:pt x="1824" y="75"/>
                    <a:pt x="1728" y="0"/>
                    <a:pt x="16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45"/>
            <p:cNvSpPr/>
            <p:nvPr/>
          </p:nvSpPr>
          <p:spPr>
            <a:xfrm rot="2074513">
              <a:off x="2975723" y="1464995"/>
              <a:ext cx="48401" cy="126428"/>
            </a:xfrm>
            <a:custGeom>
              <a:rect b="b" l="l" r="r" t="t"/>
              <a:pathLst>
                <a:path extrusionOk="0" h="5057" w="1936">
                  <a:moveTo>
                    <a:pt x="1761" y="0"/>
                  </a:moveTo>
                  <a:cubicBezTo>
                    <a:pt x="1687" y="0"/>
                    <a:pt x="1614" y="80"/>
                    <a:pt x="1635" y="186"/>
                  </a:cubicBezTo>
                  <a:cubicBezTo>
                    <a:pt x="1635" y="253"/>
                    <a:pt x="1568" y="386"/>
                    <a:pt x="1535" y="453"/>
                  </a:cubicBezTo>
                  <a:cubicBezTo>
                    <a:pt x="1501" y="553"/>
                    <a:pt x="1435" y="686"/>
                    <a:pt x="1401" y="820"/>
                  </a:cubicBezTo>
                  <a:cubicBezTo>
                    <a:pt x="1335" y="1053"/>
                    <a:pt x="1235" y="1287"/>
                    <a:pt x="1168" y="1554"/>
                  </a:cubicBezTo>
                  <a:lnTo>
                    <a:pt x="701" y="2888"/>
                  </a:lnTo>
                  <a:cubicBezTo>
                    <a:pt x="567" y="3355"/>
                    <a:pt x="434" y="3822"/>
                    <a:pt x="301" y="4256"/>
                  </a:cubicBezTo>
                  <a:cubicBezTo>
                    <a:pt x="234" y="4422"/>
                    <a:pt x="0" y="5056"/>
                    <a:pt x="367" y="5056"/>
                  </a:cubicBezTo>
                  <a:cubicBezTo>
                    <a:pt x="701" y="5056"/>
                    <a:pt x="801" y="4256"/>
                    <a:pt x="868" y="4022"/>
                  </a:cubicBezTo>
                  <a:cubicBezTo>
                    <a:pt x="1001" y="3589"/>
                    <a:pt x="1134" y="3122"/>
                    <a:pt x="1301" y="2655"/>
                  </a:cubicBezTo>
                  <a:cubicBezTo>
                    <a:pt x="1435" y="2221"/>
                    <a:pt x="1568" y="1754"/>
                    <a:pt x="1668" y="1287"/>
                  </a:cubicBezTo>
                  <a:cubicBezTo>
                    <a:pt x="1735" y="1053"/>
                    <a:pt x="1802" y="787"/>
                    <a:pt x="1868" y="553"/>
                  </a:cubicBezTo>
                  <a:cubicBezTo>
                    <a:pt x="1935" y="386"/>
                    <a:pt x="1935" y="219"/>
                    <a:pt x="1868" y="86"/>
                  </a:cubicBezTo>
                  <a:cubicBezTo>
                    <a:pt x="1844" y="26"/>
                    <a:pt x="1803" y="0"/>
                    <a:pt x="17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45"/>
            <p:cNvSpPr/>
            <p:nvPr/>
          </p:nvSpPr>
          <p:spPr>
            <a:xfrm rot="2074513">
              <a:off x="3001483" y="1492268"/>
              <a:ext cx="44726" cy="119428"/>
            </a:xfrm>
            <a:custGeom>
              <a:rect b="b" l="l" r="r" t="t"/>
              <a:pathLst>
                <a:path extrusionOk="0" h="4777" w="1789">
                  <a:moveTo>
                    <a:pt x="1649" y="0"/>
                  </a:moveTo>
                  <a:cubicBezTo>
                    <a:pt x="1605" y="0"/>
                    <a:pt x="1560" y="22"/>
                    <a:pt x="1535" y="73"/>
                  </a:cubicBezTo>
                  <a:lnTo>
                    <a:pt x="1568" y="73"/>
                  </a:lnTo>
                  <a:cubicBezTo>
                    <a:pt x="1301" y="874"/>
                    <a:pt x="968" y="1641"/>
                    <a:pt x="701" y="2408"/>
                  </a:cubicBezTo>
                  <a:cubicBezTo>
                    <a:pt x="567" y="2842"/>
                    <a:pt x="434" y="3209"/>
                    <a:pt x="301" y="3609"/>
                  </a:cubicBezTo>
                  <a:cubicBezTo>
                    <a:pt x="234" y="3809"/>
                    <a:pt x="167" y="4042"/>
                    <a:pt x="100" y="4209"/>
                  </a:cubicBezTo>
                  <a:cubicBezTo>
                    <a:pt x="0" y="4376"/>
                    <a:pt x="0" y="4576"/>
                    <a:pt x="100" y="4710"/>
                  </a:cubicBezTo>
                  <a:cubicBezTo>
                    <a:pt x="134" y="4743"/>
                    <a:pt x="167" y="4776"/>
                    <a:pt x="234" y="4776"/>
                  </a:cubicBezTo>
                  <a:cubicBezTo>
                    <a:pt x="401" y="4710"/>
                    <a:pt x="467" y="4610"/>
                    <a:pt x="534" y="4443"/>
                  </a:cubicBezTo>
                  <a:cubicBezTo>
                    <a:pt x="601" y="4276"/>
                    <a:pt x="667" y="4009"/>
                    <a:pt x="734" y="3776"/>
                  </a:cubicBezTo>
                  <a:cubicBezTo>
                    <a:pt x="868" y="3375"/>
                    <a:pt x="1001" y="3008"/>
                    <a:pt x="1101" y="2608"/>
                  </a:cubicBezTo>
                  <a:cubicBezTo>
                    <a:pt x="1368" y="1774"/>
                    <a:pt x="1601" y="974"/>
                    <a:pt x="1768" y="140"/>
                  </a:cubicBezTo>
                  <a:cubicBezTo>
                    <a:pt x="1789" y="57"/>
                    <a:pt x="1720" y="0"/>
                    <a:pt x="16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45"/>
            <p:cNvSpPr/>
            <p:nvPr/>
          </p:nvSpPr>
          <p:spPr>
            <a:xfrm rot="2074513">
              <a:off x="3021672" y="1513089"/>
              <a:ext cx="49776" cy="117778"/>
            </a:xfrm>
            <a:custGeom>
              <a:rect b="b" l="l" r="r" t="t"/>
              <a:pathLst>
                <a:path extrusionOk="0" h="4711" w="1991">
                  <a:moveTo>
                    <a:pt x="1832" y="1"/>
                  </a:moveTo>
                  <a:cubicBezTo>
                    <a:pt x="1794" y="1"/>
                    <a:pt x="1757" y="19"/>
                    <a:pt x="1735" y="64"/>
                  </a:cubicBezTo>
                  <a:lnTo>
                    <a:pt x="1768" y="64"/>
                  </a:lnTo>
                  <a:cubicBezTo>
                    <a:pt x="1401" y="864"/>
                    <a:pt x="1068" y="1632"/>
                    <a:pt x="801" y="2465"/>
                  </a:cubicBezTo>
                  <a:cubicBezTo>
                    <a:pt x="667" y="2866"/>
                    <a:pt x="534" y="3299"/>
                    <a:pt x="367" y="3700"/>
                  </a:cubicBezTo>
                  <a:cubicBezTo>
                    <a:pt x="334" y="3900"/>
                    <a:pt x="0" y="4600"/>
                    <a:pt x="334" y="4700"/>
                  </a:cubicBezTo>
                  <a:cubicBezTo>
                    <a:pt x="354" y="4707"/>
                    <a:pt x="374" y="4711"/>
                    <a:pt x="393" y="4711"/>
                  </a:cubicBezTo>
                  <a:cubicBezTo>
                    <a:pt x="648" y="4711"/>
                    <a:pt x="739" y="4122"/>
                    <a:pt x="801" y="3967"/>
                  </a:cubicBezTo>
                  <a:cubicBezTo>
                    <a:pt x="934" y="3533"/>
                    <a:pt x="1068" y="3133"/>
                    <a:pt x="1201" y="2699"/>
                  </a:cubicBezTo>
                  <a:cubicBezTo>
                    <a:pt x="1468" y="1865"/>
                    <a:pt x="1735" y="1031"/>
                    <a:pt x="1968" y="164"/>
                  </a:cubicBezTo>
                  <a:cubicBezTo>
                    <a:pt x="1990" y="75"/>
                    <a:pt x="1909" y="1"/>
                    <a:pt x="1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45"/>
            <p:cNvSpPr/>
            <p:nvPr/>
          </p:nvSpPr>
          <p:spPr>
            <a:xfrm rot="2074513">
              <a:off x="3052057" y="1530869"/>
              <a:ext cx="44701" cy="110002"/>
            </a:xfrm>
            <a:custGeom>
              <a:rect b="b" l="l" r="r" t="t"/>
              <a:pathLst>
                <a:path extrusionOk="0" h="4400" w="1788">
                  <a:moveTo>
                    <a:pt x="1647" y="0"/>
                  </a:moveTo>
                  <a:cubicBezTo>
                    <a:pt x="1598" y="0"/>
                    <a:pt x="1549" y="27"/>
                    <a:pt x="1535" y="83"/>
                  </a:cubicBezTo>
                  <a:lnTo>
                    <a:pt x="1501" y="83"/>
                  </a:lnTo>
                  <a:cubicBezTo>
                    <a:pt x="1201" y="817"/>
                    <a:pt x="934" y="1517"/>
                    <a:pt x="668" y="2251"/>
                  </a:cubicBezTo>
                  <a:lnTo>
                    <a:pt x="301" y="3318"/>
                  </a:lnTo>
                  <a:cubicBezTo>
                    <a:pt x="201" y="3619"/>
                    <a:pt x="0" y="4052"/>
                    <a:pt x="167" y="4352"/>
                  </a:cubicBezTo>
                  <a:cubicBezTo>
                    <a:pt x="191" y="4376"/>
                    <a:pt x="231" y="4400"/>
                    <a:pt x="276" y="4400"/>
                  </a:cubicBezTo>
                  <a:cubicBezTo>
                    <a:pt x="295" y="4400"/>
                    <a:pt x="314" y="4396"/>
                    <a:pt x="334" y="4386"/>
                  </a:cubicBezTo>
                  <a:cubicBezTo>
                    <a:pt x="634" y="4252"/>
                    <a:pt x="701" y="3785"/>
                    <a:pt x="768" y="3485"/>
                  </a:cubicBezTo>
                  <a:cubicBezTo>
                    <a:pt x="901" y="3118"/>
                    <a:pt x="1001" y="2751"/>
                    <a:pt x="1135" y="2384"/>
                  </a:cubicBezTo>
                  <a:cubicBezTo>
                    <a:pt x="1368" y="1651"/>
                    <a:pt x="1535" y="883"/>
                    <a:pt x="1768" y="149"/>
                  </a:cubicBezTo>
                  <a:cubicBezTo>
                    <a:pt x="1788" y="52"/>
                    <a:pt x="1717" y="0"/>
                    <a:pt x="1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45"/>
            <p:cNvSpPr/>
            <p:nvPr/>
          </p:nvSpPr>
          <p:spPr>
            <a:xfrm rot="2074513">
              <a:off x="3083363" y="1551626"/>
              <a:ext cx="52026" cy="115078"/>
            </a:xfrm>
            <a:custGeom>
              <a:rect b="b" l="l" r="r" t="t"/>
              <a:pathLst>
                <a:path extrusionOk="0" h="4603" w="2081">
                  <a:moveTo>
                    <a:pt x="1843" y="1"/>
                  </a:moveTo>
                  <a:cubicBezTo>
                    <a:pt x="1788" y="1"/>
                    <a:pt x="1735" y="23"/>
                    <a:pt x="1702" y="77"/>
                  </a:cubicBezTo>
                  <a:cubicBezTo>
                    <a:pt x="1368" y="811"/>
                    <a:pt x="1035" y="1545"/>
                    <a:pt x="735" y="2312"/>
                  </a:cubicBezTo>
                  <a:cubicBezTo>
                    <a:pt x="601" y="2679"/>
                    <a:pt x="434" y="3079"/>
                    <a:pt x="334" y="3446"/>
                  </a:cubicBezTo>
                  <a:cubicBezTo>
                    <a:pt x="234" y="3747"/>
                    <a:pt x="1" y="4247"/>
                    <a:pt x="201" y="4547"/>
                  </a:cubicBezTo>
                  <a:cubicBezTo>
                    <a:pt x="221" y="4586"/>
                    <a:pt x="263" y="4602"/>
                    <a:pt x="308" y="4602"/>
                  </a:cubicBezTo>
                  <a:cubicBezTo>
                    <a:pt x="340" y="4602"/>
                    <a:pt x="373" y="4594"/>
                    <a:pt x="401" y="4581"/>
                  </a:cubicBezTo>
                  <a:cubicBezTo>
                    <a:pt x="701" y="4414"/>
                    <a:pt x="735" y="3880"/>
                    <a:pt x="801" y="3580"/>
                  </a:cubicBezTo>
                  <a:cubicBezTo>
                    <a:pt x="935" y="3213"/>
                    <a:pt x="1035" y="2846"/>
                    <a:pt x="1168" y="2479"/>
                  </a:cubicBezTo>
                  <a:lnTo>
                    <a:pt x="2036" y="211"/>
                  </a:lnTo>
                  <a:cubicBezTo>
                    <a:pt x="2081" y="98"/>
                    <a:pt x="1958" y="1"/>
                    <a:pt x="18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45"/>
            <p:cNvSpPr/>
            <p:nvPr/>
          </p:nvSpPr>
          <p:spPr>
            <a:xfrm rot="2074513">
              <a:off x="3114813" y="1571522"/>
              <a:ext cx="44776" cy="108202"/>
            </a:xfrm>
            <a:custGeom>
              <a:rect b="b" l="l" r="r" t="t"/>
              <a:pathLst>
                <a:path extrusionOk="0" h="4328" w="1791">
                  <a:moveTo>
                    <a:pt x="1603" y="1"/>
                  </a:moveTo>
                  <a:cubicBezTo>
                    <a:pt x="1562" y="1"/>
                    <a:pt x="1523" y="20"/>
                    <a:pt x="1501" y="63"/>
                  </a:cubicBezTo>
                  <a:cubicBezTo>
                    <a:pt x="1234" y="730"/>
                    <a:pt x="934" y="1397"/>
                    <a:pt x="667" y="2064"/>
                  </a:cubicBezTo>
                  <a:cubicBezTo>
                    <a:pt x="567" y="2398"/>
                    <a:pt x="434" y="2731"/>
                    <a:pt x="300" y="3065"/>
                  </a:cubicBezTo>
                  <a:cubicBezTo>
                    <a:pt x="134" y="3398"/>
                    <a:pt x="34" y="3765"/>
                    <a:pt x="0" y="4132"/>
                  </a:cubicBezTo>
                  <a:cubicBezTo>
                    <a:pt x="0" y="4245"/>
                    <a:pt x="92" y="4328"/>
                    <a:pt x="203" y="4328"/>
                  </a:cubicBezTo>
                  <a:cubicBezTo>
                    <a:pt x="256" y="4328"/>
                    <a:pt x="313" y="4309"/>
                    <a:pt x="367" y="4266"/>
                  </a:cubicBezTo>
                  <a:cubicBezTo>
                    <a:pt x="567" y="3965"/>
                    <a:pt x="701" y="3632"/>
                    <a:pt x="767" y="3298"/>
                  </a:cubicBezTo>
                  <a:lnTo>
                    <a:pt x="1134" y="2264"/>
                  </a:lnTo>
                  <a:cubicBezTo>
                    <a:pt x="1368" y="1597"/>
                    <a:pt x="1568" y="897"/>
                    <a:pt x="1768" y="196"/>
                  </a:cubicBezTo>
                  <a:cubicBezTo>
                    <a:pt x="1791" y="83"/>
                    <a:pt x="1691" y="1"/>
                    <a:pt x="16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45"/>
            <p:cNvSpPr/>
            <p:nvPr/>
          </p:nvSpPr>
          <p:spPr>
            <a:xfrm rot="2074513">
              <a:off x="3130074" y="1587931"/>
              <a:ext cx="46726" cy="111002"/>
            </a:xfrm>
            <a:custGeom>
              <a:rect b="b" l="l" r="r" t="t"/>
              <a:pathLst>
                <a:path extrusionOk="0" h="4440" w="1869">
                  <a:moveTo>
                    <a:pt x="1635" y="1"/>
                  </a:moveTo>
                  <a:cubicBezTo>
                    <a:pt x="1547" y="1"/>
                    <a:pt x="1537" y="131"/>
                    <a:pt x="1581" y="184"/>
                  </a:cubicBezTo>
                  <a:lnTo>
                    <a:pt x="1581" y="184"/>
                  </a:lnTo>
                  <a:cubicBezTo>
                    <a:pt x="1405" y="462"/>
                    <a:pt x="1259" y="768"/>
                    <a:pt x="1168" y="1102"/>
                  </a:cubicBezTo>
                  <a:cubicBezTo>
                    <a:pt x="1002" y="1435"/>
                    <a:pt x="868" y="1769"/>
                    <a:pt x="735" y="2102"/>
                  </a:cubicBezTo>
                  <a:cubicBezTo>
                    <a:pt x="601" y="2469"/>
                    <a:pt x="468" y="2803"/>
                    <a:pt x="334" y="3136"/>
                  </a:cubicBezTo>
                  <a:cubicBezTo>
                    <a:pt x="201" y="3470"/>
                    <a:pt x="68" y="3837"/>
                    <a:pt x="1" y="4204"/>
                  </a:cubicBezTo>
                  <a:cubicBezTo>
                    <a:pt x="1" y="4363"/>
                    <a:pt x="120" y="4439"/>
                    <a:pt x="237" y="4439"/>
                  </a:cubicBezTo>
                  <a:cubicBezTo>
                    <a:pt x="316" y="4439"/>
                    <a:pt x="394" y="4404"/>
                    <a:pt x="434" y="4337"/>
                  </a:cubicBezTo>
                  <a:cubicBezTo>
                    <a:pt x="601" y="4004"/>
                    <a:pt x="768" y="3670"/>
                    <a:pt x="835" y="3303"/>
                  </a:cubicBezTo>
                  <a:cubicBezTo>
                    <a:pt x="968" y="2936"/>
                    <a:pt x="1102" y="2603"/>
                    <a:pt x="1235" y="2236"/>
                  </a:cubicBezTo>
                  <a:cubicBezTo>
                    <a:pt x="1335" y="1902"/>
                    <a:pt x="1469" y="1569"/>
                    <a:pt x="1569" y="1202"/>
                  </a:cubicBezTo>
                  <a:cubicBezTo>
                    <a:pt x="1702" y="868"/>
                    <a:pt x="1802" y="501"/>
                    <a:pt x="1869" y="168"/>
                  </a:cubicBezTo>
                  <a:cubicBezTo>
                    <a:pt x="1869" y="67"/>
                    <a:pt x="1802" y="1"/>
                    <a:pt x="17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45"/>
            <p:cNvSpPr/>
            <p:nvPr/>
          </p:nvSpPr>
          <p:spPr>
            <a:xfrm rot="2074513">
              <a:off x="3146054" y="1601020"/>
              <a:ext cx="45876" cy="123478"/>
            </a:xfrm>
            <a:custGeom>
              <a:rect b="b" l="l" r="r" t="t"/>
              <a:pathLst>
                <a:path extrusionOk="0" h="4939" w="1835">
                  <a:moveTo>
                    <a:pt x="1701" y="0"/>
                  </a:moveTo>
                  <a:cubicBezTo>
                    <a:pt x="1435" y="334"/>
                    <a:pt x="1268" y="667"/>
                    <a:pt x="1168" y="1068"/>
                  </a:cubicBezTo>
                  <a:cubicBezTo>
                    <a:pt x="1001" y="1468"/>
                    <a:pt x="834" y="1935"/>
                    <a:pt x="701" y="2335"/>
                  </a:cubicBezTo>
                  <a:lnTo>
                    <a:pt x="267" y="3603"/>
                  </a:lnTo>
                  <a:cubicBezTo>
                    <a:pt x="100" y="4003"/>
                    <a:pt x="0" y="4403"/>
                    <a:pt x="34" y="4837"/>
                  </a:cubicBezTo>
                  <a:cubicBezTo>
                    <a:pt x="55" y="4902"/>
                    <a:pt x="118" y="4938"/>
                    <a:pt x="178" y="4938"/>
                  </a:cubicBezTo>
                  <a:cubicBezTo>
                    <a:pt x="211" y="4938"/>
                    <a:pt x="243" y="4927"/>
                    <a:pt x="267" y="4904"/>
                  </a:cubicBezTo>
                  <a:cubicBezTo>
                    <a:pt x="534" y="4603"/>
                    <a:pt x="734" y="4236"/>
                    <a:pt x="801" y="3803"/>
                  </a:cubicBezTo>
                  <a:lnTo>
                    <a:pt x="1234" y="2569"/>
                  </a:lnTo>
                  <a:cubicBezTo>
                    <a:pt x="1368" y="2135"/>
                    <a:pt x="1468" y="1735"/>
                    <a:pt x="1601" y="1301"/>
                  </a:cubicBezTo>
                  <a:cubicBezTo>
                    <a:pt x="1735" y="934"/>
                    <a:pt x="1835" y="500"/>
                    <a:pt x="1835" y="100"/>
                  </a:cubicBezTo>
                  <a:cubicBezTo>
                    <a:pt x="1835" y="51"/>
                    <a:pt x="1799" y="20"/>
                    <a:pt x="1767" y="20"/>
                  </a:cubicBezTo>
                  <a:cubicBezTo>
                    <a:pt x="1755" y="20"/>
                    <a:pt x="1744" y="25"/>
                    <a:pt x="1735" y="33"/>
                  </a:cubicBezTo>
                  <a:lnTo>
                    <a:pt x="170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45"/>
            <p:cNvSpPr/>
            <p:nvPr/>
          </p:nvSpPr>
          <p:spPr>
            <a:xfrm rot="2074513">
              <a:off x="3155219" y="1667903"/>
              <a:ext cx="33951" cy="97477"/>
            </a:xfrm>
            <a:custGeom>
              <a:rect b="b" l="l" r="r" t="t"/>
              <a:pathLst>
                <a:path extrusionOk="0" h="3899" w="1358">
                  <a:moveTo>
                    <a:pt x="1212" y="1"/>
                  </a:moveTo>
                  <a:cubicBezTo>
                    <a:pt x="1178" y="1"/>
                    <a:pt x="1147" y="23"/>
                    <a:pt x="1135" y="80"/>
                  </a:cubicBezTo>
                  <a:cubicBezTo>
                    <a:pt x="868" y="680"/>
                    <a:pt x="635" y="1281"/>
                    <a:pt x="435" y="1914"/>
                  </a:cubicBezTo>
                  <a:cubicBezTo>
                    <a:pt x="335" y="2215"/>
                    <a:pt x="234" y="2548"/>
                    <a:pt x="168" y="2848"/>
                  </a:cubicBezTo>
                  <a:cubicBezTo>
                    <a:pt x="34" y="3149"/>
                    <a:pt x="1" y="3482"/>
                    <a:pt x="68" y="3782"/>
                  </a:cubicBezTo>
                  <a:cubicBezTo>
                    <a:pt x="89" y="3848"/>
                    <a:pt x="168" y="3899"/>
                    <a:pt x="238" y="3899"/>
                  </a:cubicBezTo>
                  <a:cubicBezTo>
                    <a:pt x="276" y="3899"/>
                    <a:pt x="311" y="3884"/>
                    <a:pt x="335" y="3849"/>
                  </a:cubicBezTo>
                  <a:cubicBezTo>
                    <a:pt x="501" y="3582"/>
                    <a:pt x="601" y="3282"/>
                    <a:pt x="635" y="2982"/>
                  </a:cubicBezTo>
                  <a:cubicBezTo>
                    <a:pt x="701" y="2682"/>
                    <a:pt x="802" y="2381"/>
                    <a:pt x="902" y="2081"/>
                  </a:cubicBezTo>
                  <a:cubicBezTo>
                    <a:pt x="1068" y="1447"/>
                    <a:pt x="1235" y="814"/>
                    <a:pt x="1335" y="146"/>
                  </a:cubicBezTo>
                  <a:cubicBezTo>
                    <a:pt x="1357" y="81"/>
                    <a:pt x="1278" y="1"/>
                    <a:pt x="1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45"/>
            <p:cNvSpPr/>
            <p:nvPr/>
          </p:nvSpPr>
          <p:spPr>
            <a:xfrm rot="2074513">
              <a:off x="3187079" y="1668645"/>
              <a:ext cx="30051" cy="99327"/>
            </a:xfrm>
            <a:custGeom>
              <a:rect b="b" l="l" r="r" t="t"/>
              <a:pathLst>
                <a:path extrusionOk="0" h="3973" w="1202">
                  <a:moveTo>
                    <a:pt x="1073" y="1"/>
                  </a:moveTo>
                  <a:cubicBezTo>
                    <a:pt x="1034" y="1"/>
                    <a:pt x="994" y="23"/>
                    <a:pt x="968" y="74"/>
                  </a:cubicBezTo>
                  <a:cubicBezTo>
                    <a:pt x="735" y="674"/>
                    <a:pt x="534" y="1274"/>
                    <a:pt x="401" y="1908"/>
                  </a:cubicBezTo>
                  <a:cubicBezTo>
                    <a:pt x="334" y="2208"/>
                    <a:pt x="268" y="2542"/>
                    <a:pt x="168" y="2842"/>
                  </a:cubicBezTo>
                  <a:cubicBezTo>
                    <a:pt x="67" y="3142"/>
                    <a:pt x="1" y="3476"/>
                    <a:pt x="1" y="3810"/>
                  </a:cubicBezTo>
                  <a:cubicBezTo>
                    <a:pt x="1" y="3909"/>
                    <a:pt x="96" y="3973"/>
                    <a:pt x="193" y="3973"/>
                  </a:cubicBezTo>
                  <a:cubicBezTo>
                    <a:pt x="260" y="3973"/>
                    <a:pt x="327" y="3944"/>
                    <a:pt x="368" y="3876"/>
                  </a:cubicBezTo>
                  <a:cubicBezTo>
                    <a:pt x="501" y="3609"/>
                    <a:pt x="568" y="3309"/>
                    <a:pt x="635" y="3009"/>
                  </a:cubicBezTo>
                  <a:cubicBezTo>
                    <a:pt x="701" y="2675"/>
                    <a:pt x="768" y="2342"/>
                    <a:pt x="868" y="2042"/>
                  </a:cubicBezTo>
                  <a:cubicBezTo>
                    <a:pt x="935" y="1708"/>
                    <a:pt x="1001" y="1408"/>
                    <a:pt x="1068" y="1108"/>
                  </a:cubicBezTo>
                  <a:cubicBezTo>
                    <a:pt x="1135" y="774"/>
                    <a:pt x="1202" y="474"/>
                    <a:pt x="1202" y="140"/>
                  </a:cubicBezTo>
                  <a:cubicBezTo>
                    <a:pt x="1202" y="58"/>
                    <a:pt x="1138" y="1"/>
                    <a:pt x="10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45"/>
            <p:cNvSpPr/>
            <p:nvPr/>
          </p:nvSpPr>
          <p:spPr>
            <a:xfrm rot="2074513">
              <a:off x="3230352" y="1661341"/>
              <a:ext cx="24726" cy="104327"/>
            </a:xfrm>
            <a:custGeom>
              <a:rect b="b" l="l" r="r" t="t"/>
              <a:pathLst>
                <a:path extrusionOk="0" h="4173" w="989">
                  <a:moveTo>
                    <a:pt x="826" y="0"/>
                  </a:moveTo>
                  <a:cubicBezTo>
                    <a:pt x="784" y="0"/>
                    <a:pt x="746" y="26"/>
                    <a:pt x="734" y="86"/>
                  </a:cubicBezTo>
                  <a:lnTo>
                    <a:pt x="734" y="119"/>
                  </a:lnTo>
                  <a:cubicBezTo>
                    <a:pt x="534" y="787"/>
                    <a:pt x="367" y="1487"/>
                    <a:pt x="267" y="2188"/>
                  </a:cubicBezTo>
                  <a:cubicBezTo>
                    <a:pt x="200" y="2521"/>
                    <a:pt x="133" y="2855"/>
                    <a:pt x="100" y="3188"/>
                  </a:cubicBezTo>
                  <a:cubicBezTo>
                    <a:pt x="0" y="3489"/>
                    <a:pt x="0" y="3822"/>
                    <a:pt x="100" y="4122"/>
                  </a:cubicBezTo>
                  <a:cubicBezTo>
                    <a:pt x="117" y="4156"/>
                    <a:pt x="142" y="4172"/>
                    <a:pt x="167" y="4172"/>
                  </a:cubicBezTo>
                  <a:cubicBezTo>
                    <a:pt x="192" y="4172"/>
                    <a:pt x="217" y="4156"/>
                    <a:pt x="234" y="4122"/>
                  </a:cubicBezTo>
                  <a:cubicBezTo>
                    <a:pt x="400" y="3855"/>
                    <a:pt x="500" y="3555"/>
                    <a:pt x="500" y="3222"/>
                  </a:cubicBezTo>
                  <a:lnTo>
                    <a:pt x="667" y="2221"/>
                  </a:lnTo>
                  <a:cubicBezTo>
                    <a:pt x="767" y="1554"/>
                    <a:pt x="867" y="853"/>
                    <a:pt x="967" y="186"/>
                  </a:cubicBezTo>
                  <a:cubicBezTo>
                    <a:pt x="989" y="80"/>
                    <a:pt x="901" y="0"/>
                    <a:pt x="8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45"/>
            <p:cNvSpPr/>
            <p:nvPr/>
          </p:nvSpPr>
          <p:spPr>
            <a:xfrm rot="2074513">
              <a:off x="3278416" y="1645802"/>
              <a:ext cx="27201" cy="108327"/>
            </a:xfrm>
            <a:custGeom>
              <a:rect b="b" l="l" r="r" t="t"/>
              <a:pathLst>
                <a:path extrusionOk="0" h="4333" w="1088">
                  <a:moveTo>
                    <a:pt x="942" y="0"/>
                  </a:moveTo>
                  <a:cubicBezTo>
                    <a:pt x="894" y="0"/>
                    <a:pt x="848" y="29"/>
                    <a:pt x="835" y="97"/>
                  </a:cubicBezTo>
                  <a:cubicBezTo>
                    <a:pt x="668" y="830"/>
                    <a:pt x="468" y="1564"/>
                    <a:pt x="334" y="2298"/>
                  </a:cubicBezTo>
                  <a:cubicBezTo>
                    <a:pt x="267" y="2665"/>
                    <a:pt x="201" y="3032"/>
                    <a:pt x="167" y="3399"/>
                  </a:cubicBezTo>
                  <a:cubicBezTo>
                    <a:pt x="134" y="3666"/>
                    <a:pt x="1" y="4099"/>
                    <a:pt x="234" y="4333"/>
                  </a:cubicBezTo>
                  <a:lnTo>
                    <a:pt x="301" y="4333"/>
                  </a:lnTo>
                  <a:cubicBezTo>
                    <a:pt x="568" y="4166"/>
                    <a:pt x="534" y="3733"/>
                    <a:pt x="601" y="3432"/>
                  </a:cubicBezTo>
                  <a:cubicBezTo>
                    <a:pt x="634" y="3099"/>
                    <a:pt x="668" y="2732"/>
                    <a:pt x="734" y="2365"/>
                  </a:cubicBezTo>
                  <a:cubicBezTo>
                    <a:pt x="835" y="1631"/>
                    <a:pt x="935" y="897"/>
                    <a:pt x="1068" y="163"/>
                  </a:cubicBezTo>
                  <a:cubicBezTo>
                    <a:pt x="1088" y="64"/>
                    <a:pt x="1013" y="0"/>
                    <a:pt x="9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45"/>
            <p:cNvSpPr/>
            <p:nvPr/>
          </p:nvSpPr>
          <p:spPr>
            <a:xfrm rot="2074513">
              <a:off x="3327232" y="1642647"/>
              <a:ext cx="28026" cy="102577"/>
            </a:xfrm>
            <a:custGeom>
              <a:rect b="b" l="l" r="r" t="t"/>
              <a:pathLst>
                <a:path extrusionOk="0" h="4103" w="1121">
                  <a:moveTo>
                    <a:pt x="954" y="0"/>
                  </a:moveTo>
                  <a:cubicBezTo>
                    <a:pt x="899" y="0"/>
                    <a:pt x="848" y="29"/>
                    <a:pt x="834" y="97"/>
                  </a:cubicBezTo>
                  <a:cubicBezTo>
                    <a:pt x="667" y="764"/>
                    <a:pt x="501" y="1431"/>
                    <a:pt x="367" y="2098"/>
                  </a:cubicBezTo>
                  <a:cubicBezTo>
                    <a:pt x="301" y="2398"/>
                    <a:pt x="234" y="2732"/>
                    <a:pt x="167" y="3032"/>
                  </a:cubicBezTo>
                  <a:cubicBezTo>
                    <a:pt x="34" y="3366"/>
                    <a:pt x="0" y="3699"/>
                    <a:pt x="67" y="4033"/>
                  </a:cubicBezTo>
                  <a:cubicBezTo>
                    <a:pt x="88" y="4074"/>
                    <a:pt x="134" y="4103"/>
                    <a:pt x="174" y="4103"/>
                  </a:cubicBezTo>
                  <a:cubicBezTo>
                    <a:pt x="199" y="4103"/>
                    <a:pt x="221" y="4092"/>
                    <a:pt x="234" y="4066"/>
                  </a:cubicBezTo>
                  <a:cubicBezTo>
                    <a:pt x="434" y="3799"/>
                    <a:pt x="534" y="3499"/>
                    <a:pt x="567" y="3166"/>
                  </a:cubicBezTo>
                  <a:lnTo>
                    <a:pt x="734" y="2198"/>
                  </a:lnTo>
                  <a:cubicBezTo>
                    <a:pt x="868" y="1531"/>
                    <a:pt x="968" y="831"/>
                    <a:pt x="1101" y="163"/>
                  </a:cubicBezTo>
                  <a:cubicBezTo>
                    <a:pt x="1121" y="64"/>
                    <a:pt x="1034" y="0"/>
                    <a:pt x="9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45"/>
            <p:cNvSpPr/>
            <p:nvPr/>
          </p:nvSpPr>
          <p:spPr>
            <a:xfrm rot="2074513">
              <a:off x="3371046" y="1645027"/>
              <a:ext cx="32551" cy="92527"/>
            </a:xfrm>
            <a:custGeom>
              <a:rect b="b" l="l" r="r" t="t"/>
              <a:pathLst>
                <a:path extrusionOk="0" h="3701" w="1302">
                  <a:moveTo>
                    <a:pt x="1132" y="0"/>
                  </a:moveTo>
                  <a:cubicBezTo>
                    <a:pt x="1079" y="0"/>
                    <a:pt x="1028" y="30"/>
                    <a:pt x="1002" y="95"/>
                  </a:cubicBezTo>
                  <a:cubicBezTo>
                    <a:pt x="802" y="695"/>
                    <a:pt x="568" y="1262"/>
                    <a:pt x="435" y="1863"/>
                  </a:cubicBezTo>
                  <a:cubicBezTo>
                    <a:pt x="268" y="2463"/>
                    <a:pt x="1" y="3064"/>
                    <a:pt x="201" y="3631"/>
                  </a:cubicBezTo>
                  <a:cubicBezTo>
                    <a:pt x="201" y="3672"/>
                    <a:pt x="239" y="3700"/>
                    <a:pt x="276" y="3700"/>
                  </a:cubicBezTo>
                  <a:cubicBezTo>
                    <a:pt x="299" y="3700"/>
                    <a:pt x="322" y="3689"/>
                    <a:pt x="335" y="3664"/>
                  </a:cubicBezTo>
                  <a:cubicBezTo>
                    <a:pt x="735" y="3230"/>
                    <a:pt x="768" y="2563"/>
                    <a:pt x="902" y="1996"/>
                  </a:cubicBezTo>
                  <a:cubicBezTo>
                    <a:pt x="1035" y="1462"/>
                    <a:pt x="1135" y="795"/>
                    <a:pt x="1302" y="195"/>
                  </a:cubicBezTo>
                  <a:cubicBezTo>
                    <a:pt x="1302" y="73"/>
                    <a:pt x="1215" y="0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6" name="Google Shape;4896;p45"/>
          <p:cNvGrpSpPr/>
          <p:nvPr/>
        </p:nvGrpSpPr>
        <p:grpSpPr>
          <a:xfrm>
            <a:off x="5807998" y="775650"/>
            <a:ext cx="1226076" cy="853893"/>
            <a:chOff x="5807998" y="775650"/>
            <a:chExt cx="1226076" cy="853893"/>
          </a:xfrm>
        </p:grpSpPr>
        <p:sp>
          <p:nvSpPr>
            <p:cNvPr id="4897" name="Google Shape;4897;p45"/>
            <p:cNvSpPr/>
            <p:nvPr/>
          </p:nvSpPr>
          <p:spPr>
            <a:xfrm rot="-1788842">
              <a:off x="5788877" y="1072767"/>
              <a:ext cx="1264318" cy="259659"/>
            </a:xfrm>
            <a:custGeom>
              <a:rect b="b" l="l" r="r" t="t"/>
              <a:pathLst>
                <a:path extrusionOk="0" h="12632" w="61507">
                  <a:moveTo>
                    <a:pt x="51109" y="811"/>
                  </a:moveTo>
                  <a:cubicBezTo>
                    <a:pt x="54303" y="811"/>
                    <a:pt x="57498" y="862"/>
                    <a:pt x="60692" y="862"/>
                  </a:cubicBezTo>
                  <a:cubicBezTo>
                    <a:pt x="60670" y="4334"/>
                    <a:pt x="60328" y="7806"/>
                    <a:pt x="60285" y="11278"/>
                  </a:cubicBezTo>
                  <a:cubicBezTo>
                    <a:pt x="59942" y="11363"/>
                    <a:pt x="59578" y="11406"/>
                    <a:pt x="59213" y="11428"/>
                  </a:cubicBezTo>
                  <a:cubicBezTo>
                    <a:pt x="59213" y="11385"/>
                    <a:pt x="59213" y="11342"/>
                    <a:pt x="59213" y="11299"/>
                  </a:cubicBezTo>
                  <a:cubicBezTo>
                    <a:pt x="59106" y="9970"/>
                    <a:pt x="59406" y="8663"/>
                    <a:pt x="59192" y="7313"/>
                  </a:cubicBezTo>
                  <a:cubicBezTo>
                    <a:pt x="59157" y="7107"/>
                    <a:pt x="59013" y="7018"/>
                    <a:pt x="58858" y="7018"/>
                  </a:cubicBezTo>
                  <a:cubicBezTo>
                    <a:pt x="58626" y="7018"/>
                    <a:pt x="58369" y="7219"/>
                    <a:pt x="58420" y="7527"/>
                  </a:cubicBezTo>
                  <a:cubicBezTo>
                    <a:pt x="58635" y="8792"/>
                    <a:pt x="58292" y="10035"/>
                    <a:pt x="58399" y="11299"/>
                  </a:cubicBezTo>
                  <a:cubicBezTo>
                    <a:pt x="58399" y="11363"/>
                    <a:pt x="58420" y="11406"/>
                    <a:pt x="58442" y="11449"/>
                  </a:cubicBezTo>
                  <a:cubicBezTo>
                    <a:pt x="58227" y="11449"/>
                    <a:pt x="58013" y="11449"/>
                    <a:pt x="57820" y="11471"/>
                  </a:cubicBezTo>
                  <a:lnTo>
                    <a:pt x="57006" y="11513"/>
                  </a:lnTo>
                  <a:cubicBezTo>
                    <a:pt x="57049" y="11449"/>
                    <a:pt x="57070" y="11385"/>
                    <a:pt x="57070" y="11299"/>
                  </a:cubicBezTo>
                  <a:cubicBezTo>
                    <a:pt x="57070" y="9563"/>
                    <a:pt x="57134" y="7827"/>
                    <a:pt x="56770" y="6113"/>
                  </a:cubicBezTo>
                  <a:cubicBezTo>
                    <a:pt x="56727" y="5907"/>
                    <a:pt x="56578" y="5818"/>
                    <a:pt x="56421" y="5818"/>
                  </a:cubicBezTo>
                  <a:cubicBezTo>
                    <a:pt x="56186" y="5818"/>
                    <a:pt x="55934" y="6019"/>
                    <a:pt x="55999" y="6327"/>
                  </a:cubicBezTo>
                  <a:cubicBezTo>
                    <a:pt x="56341" y="7977"/>
                    <a:pt x="56277" y="9627"/>
                    <a:pt x="56256" y="11299"/>
                  </a:cubicBezTo>
                  <a:cubicBezTo>
                    <a:pt x="56256" y="11385"/>
                    <a:pt x="56277" y="11471"/>
                    <a:pt x="56341" y="11556"/>
                  </a:cubicBezTo>
                  <a:cubicBezTo>
                    <a:pt x="55741" y="11578"/>
                    <a:pt x="55141" y="11599"/>
                    <a:pt x="54520" y="11599"/>
                  </a:cubicBezTo>
                  <a:cubicBezTo>
                    <a:pt x="54713" y="10120"/>
                    <a:pt x="55141" y="8663"/>
                    <a:pt x="54777" y="7184"/>
                  </a:cubicBezTo>
                  <a:cubicBezTo>
                    <a:pt x="54726" y="6979"/>
                    <a:pt x="54571" y="6889"/>
                    <a:pt x="54413" y="6889"/>
                  </a:cubicBezTo>
                  <a:cubicBezTo>
                    <a:pt x="54175" y="6889"/>
                    <a:pt x="53928" y="7090"/>
                    <a:pt x="54006" y="7399"/>
                  </a:cubicBezTo>
                  <a:cubicBezTo>
                    <a:pt x="54348" y="8792"/>
                    <a:pt x="53898" y="10228"/>
                    <a:pt x="53727" y="11621"/>
                  </a:cubicBezTo>
                  <a:lnTo>
                    <a:pt x="52420" y="11663"/>
                  </a:lnTo>
                  <a:lnTo>
                    <a:pt x="51905" y="11663"/>
                  </a:lnTo>
                  <a:cubicBezTo>
                    <a:pt x="52334" y="9885"/>
                    <a:pt x="51991" y="8020"/>
                    <a:pt x="51970" y="6199"/>
                  </a:cubicBezTo>
                  <a:cubicBezTo>
                    <a:pt x="51970" y="5931"/>
                    <a:pt x="51771" y="5797"/>
                    <a:pt x="51573" y="5797"/>
                  </a:cubicBezTo>
                  <a:cubicBezTo>
                    <a:pt x="51375" y="5797"/>
                    <a:pt x="51177" y="5931"/>
                    <a:pt x="51177" y="6199"/>
                  </a:cubicBezTo>
                  <a:cubicBezTo>
                    <a:pt x="51198" y="8020"/>
                    <a:pt x="51562" y="9906"/>
                    <a:pt x="51070" y="11663"/>
                  </a:cubicBezTo>
                  <a:cubicBezTo>
                    <a:pt x="50041" y="11685"/>
                    <a:pt x="49012" y="11706"/>
                    <a:pt x="47984" y="11706"/>
                  </a:cubicBezTo>
                  <a:cubicBezTo>
                    <a:pt x="48048" y="11642"/>
                    <a:pt x="48091" y="11535"/>
                    <a:pt x="48091" y="11449"/>
                  </a:cubicBezTo>
                  <a:cubicBezTo>
                    <a:pt x="48091" y="9692"/>
                    <a:pt x="47984" y="7956"/>
                    <a:pt x="48091" y="6220"/>
                  </a:cubicBezTo>
                  <a:cubicBezTo>
                    <a:pt x="48112" y="5963"/>
                    <a:pt x="47919" y="5834"/>
                    <a:pt x="47718" y="5834"/>
                  </a:cubicBezTo>
                  <a:cubicBezTo>
                    <a:pt x="47517" y="5834"/>
                    <a:pt x="47308" y="5963"/>
                    <a:pt x="47298" y="6220"/>
                  </a:cubicBezTo>
                  <a:cubicBezTo>
                    <a:pt x="47169" y="7956"/>
                    <a:pt x="47298" y="9692"/>
                    <a:pt x="47298" y="11449"/>
                  </a:cubicBezTo>
                  <a:cubicBezTo>
                    <a:pt x="47276" y="11535"/>
                    <a:pt x="47319" y="11642"/>
                    <a:pt x="47405" y="11728"/>
                  </a:cubicBezTo>
                  <a:lnTo>
                    <a:pt x="45412" y="11728"/>
                  </a:lnTo>
                  <a:cubicBezTo>
                    <a:pt x="45412" y="11728"/>
                    <a:pt x="45412" y="11706"/>
                    <a:pt x="45412" y="11706"/>
                  </a:cubicBezTo>
                  <a:cubicBezTo>
                    <a:pt x="45305" y="10292"/>
                    <a:pt x="45626" y="8877"/>
                    <a:pt x="45390" y="7442"/>
                  </a:cubicBezTo>
                  <a:cubicBezTo>
                    <a:pt x="45365" y="7246"/>
                    <a:pt x="45225" y="7162"/>
                    <a:pt x="45071" y="7162"/>
                  </a:cubicBezTo>
                  <a:cubicBezTo>
                    <a:pt x="44836" y="7162"/>
                    <a:pt x="44567" y="7358"/>
                    <a:pt x="44619" y="7656"/>
                  </a:cubicBezTo>
                  <a:cubicBezTo>
                    <a:pt x="44855" y="9006"/>
                    <a:pt x="44512" y="10356"/>
                    <a:pt x="44619" y="11706"/>
                  </a:cubicBezTo>
                  <a:cubicBezTo>
                    <a:pt x="44619" y="11706"/>
                    <a:pt x="44619" y="11728"/>
                    <a:pt x="44619" y="11749"/>
                  </a:cubicBezTo>
                  <a:lnTo>
                    <a:pt x="43504" y="11749"/>
                  </a:lnTo>
                  <a:cubicBezTo>
                    <a:pt x="43526" y="11685"/>
                    <a:pt x="43526" y="11621"/>
                    <a:pt x="43526" y="11578"/>
                  </a:cubicBezTo>
                  <a:cubicBezTo>
                    <a:pt x="43526" y="9649"/>
                    <a:pt x="43612" y="7742"/>
                    <a:pt x="43247" y="5834"/>
                  </a:cubicBezTo>
                  <a:cubicBezTo>
                    <a:pt x="43213" y="5628"/>
                    <a:pt x="43066" y="5539"/>
                    <a:pt x="42908" y="5539"/>
                  </a:cubicBezTo>
                  <a:cubicBezTo>
                    <a:pt x="42671" y="5539"/>
                    <a:pt x="42412" y="5740"/>
                    <a:pt x="42476" y="6049"/>
                  </a:cubicBezTo>
                  <a:cubicBezTo>
                    <a:pt x="42819" y="7870"/>
                    <a:pt x="42754" y="9713"/>
                    <a:pt x="42733" y="11578"/>
                  </a:cubicBezTo>
                  <a:cubicBezTo>
                    <a:pt x="42733" y="11621"/>
                    <a:pt x="42733" y="11685"/>
                    <a:pt x="42776" y="11749"/>
                  </a:cubicBezTo>
                  <a:lnTo>
                    <a:pt x="40483" y="11749"/>
                  </a:lnTo>
                  <a:cubicBezTo>
                    <a:pt x="40547" y="10078"/>
                    <a:pt x="40933" y="8427"/>
                    <a:pt x="40590" y="6777"/>
                  </a:cubicBezTo>
                  <a:cubicBezTo>
                    <a:pt x="40547" y="6571"/>
                    <a:pt x="40398" y="6482"/>
                    <a:pt x="40241" y="6482"/>
                  </a:cubicBezTo>
                  <a:cubicBezTo>
                    <a:pt x="40006" y="6482"/>
                    <a:pt x="39754" y="6683"/>
                    <a:pt x="39818" y="6991"/>
                  </a:cubicBezTo>
                  <a:cubicBezTo>
                    <a:pt x="40140" y="8556"/>
                    <a:pt x="39733" y="10163"/>
                    <a:pt x="39668" y="11749"/>
                  </a:cubicBezTo>
                  <a:lnTo>
                    <a:pt x="38811" y="11749"/>
                  </a:lnTo>
                  <a:cubicBezTo>
                    <a:pt x="38854" y="11663"/>
                    <a:pt x="38875" y="11556"/>
                    <a:pt x="38854" y="11471"/>
                  </a:cubicBezTo>
                  <a:cubicBezTo>
                    <a:pt x="38618" y="10613"/>
                    <a:pt x="38725" y="9756"/>
                    <a:pt x="38725" y="8877"/>
                  </a:cubicBezTo>
                  <a:cubicBezTo>
                    <a:pt x="38704" y="7849"/>
                    <a:pt x="38597" y="6841"/>
                    <a:pt x="38597" y="5813"/>
                  </a:cubicBezTo>
                  <a:cubicBezTo>
                    <a:pt x="38597" y="5545"/>
                    <a:pt x="38393" y="5411"/>
                    <a:pt x="38190" y="5411"/>
                  </a:cubicBezTo>
                  <a:cubicBezTo>
                    <a:pt x="37986" y="5411"/>
                    <a:pt x="37782" y="5545"/>
                    <a:pt x="37782" y="5813"/>
                  </a:cubicBezTo>
                  <a:cubicBezTo>
                    <a:pt x="37804" y="6841"/>
                    <a:pt x="37868" y="7849"/>
                    <a:pt x="37911" y="8877"/>
                  </a:cubicBezTo>
                  <a:cubicBezTo>
                    <a:pt x="37954" y="9842"/>
                    <a:pt x="37825" y="10742"/>
                    <a:pt x="38061" y="11663"/>
                  </a:cubicBezTo>
                  <a:cubicBezTo>
                    <a:pt x="38083" y="11685"/>
                    <a:pt x="38083" y="11728"/>
                    <a:pt x="38104" y="11749"/>
                  </a:cubicBezTo>
                  <a:lnTo>
                    <a:pt x="36325" y="11749"/>
                  </a:lnTo>
                  <a:cubicBezTo>
                    <a:pt x="36325" y="10249"/>
                    <a:pt x="36432" y="8770"/>
                    <a:pt x="36454" y="7270"/>
                  </a:cubicBezTo>
                  <a:cubicBezTo>
                    <a:pt x="36454" y="7002"/>
                    <a:pt x="36250" y="6868"/>
                    <a:pt x="36047" y="6868"/>
                  </a:cubicBezTo>
                  <a:cubicBezTo>
                    <a:pt x="35843" y="6868"/>
                    <a:pt x="35639" y="7002"/>
                    <a:pt x="35639" y="7270"/>
                  </a:cubicBezTo>
                  <a:cubicBezTo>
                    <a:pt x="35639" y="8770"/>
                    <a:pt x="35532" y="10249"/>
                    <a:pt x="35511" y="11749"/>
                  </a:cubicBezTo>
                  <a:lnTo>
                    <a:pt x="34032" y="11749"/>
                  </a:lnTo>
                  <a:cubicBezTo>
                    <a:pt x="33989" y="10892"/>
                    <a:pt x="34182" y="10078"/>
                    <a:pt x="34289" y="9242"/>
                  </a:cubicBezTo>
                  <a:cubicBezTo>
                    <a:pt x="34396" y="8299"/>
                    <a:pt x="34182" y="7292"/>
                    <a:pt x="34161" y="6349"/>
                  </a:cubicBezTo>
                  <a:cubicBezTo>
                    <a:pt x="34161" y="6091"/>
                    <a:pt x="33962" y="5963"/>
                    <a:pt x="33764" y="5963"/>
                  </a:cubicBezTo>
                  <a:cubicBezTo>
                    <a:pt x="33566" y="5963"/>
                    <a:pt x="33368" y="6091"/>
                    <a:pt x="33368" y="6349"/>
                  </a:cubicBezTo>
                  <a:cubicBezTo>
                    <a:pt x="33389" y="7184"/>
                    <a:pt x="33475" y="8042"/>
                    <a:pt x="33496" y="8877"/>
                  </a:cubicBezTo>
                  <a:cubicBezTo>
                    <a:pt x="33518" y="9863"/>
                    <a:pt x="33175" y="10763"/>
                    <a:pt x="33239" y="11749"/>
                  </a:cubicBezTo>
                  <a:lnTo>
                    <a:pt x="30389" y="11749"/>
                  </a:lnTo>
                  <a:cubicBezTo>
                    <a:pt x="30496" y="11663"/>
                    <a:pt x="30560" y="11556"/>
                    <a:pt x="30539" y="11428"/>
                  </a:cubicBezTo>
                  <a:cubicBezTo>
                    <a:pt x="30603" y="9949"/>
                    <a:pt x="30775" y="8449"/>
                    <a:pt x="31075" y="6991"/>
                  </a:cubicBezTo>
                  <a:cubicBezTo>
                    <a:pt x="31126" y="6683"/>
                    <a:pt x="30869" y="6482"/>
                    <a:pt x="30636" y="6482"/>
                  </a:cubicBezTo>
                  <a:cubicBezTo>
                    <a:pt x="30481" y="6482"/>
                    <a:pt x="30337" y="6571"/>
                    <a:pt x="30303" y="6777"/>
                  </a:cubicBezTo>
                  <a:cubicBezTo>
                    <a:pt x="29982" y="8320"/>
                    <a:pt x="29810" y="9863"/>
                    <a:pt x="29767" y="11449"/>
                  </a:cubicBezTo>
                  <a:cubicBezTo>
                    <a:pt x="29746" y="11556"/>
                    <a:pt x="29810" y="11663"/>
                    <a:pt x="29896" y="11749"/>
                  </a:cubicBezTo>
                  <a:lnTo>
                    <a:pt x="28246" y="11749"/>
                  </a:lnTo>
                  <a:cubicBezTo>
                    <a:pt x="28267" y="11685"/>
                    <a:pt x="28289" y="11642"/>
                    <a:pt x="28289" y="11578"/>
                  </a:cubicBezTo>
                  <a:cubicBezTo>
                    <a:pt x="28246" y="9649"/>
                    <a:pt x="28332" y="7720"/>
                    <a:pt x="28546" y="5813"/>
                  </a:cubicBezTo>
                  <a:cubicBezTo>
                    <a:pt x="28578" y="5558"/>
                    <a:pt x="28400" y="5435"/>
                    <a:pt x="28204" y="5435"/>
                  </a:cubicBezTo>
                  <a:cubicBezTo>
                    <a:pt x="28004" y="5435"/>
                    <a:pt x="27785" y="5564"/>
                    <a:pt x="27753" y="5813"/>
                  </a:cubicBezTo>
                  <a:cubicBezTo>
                    <a:pt x="27539" y="7720"/>
                    <a:pt x="27453" y="9649"/>
                    <a:pt x="27474" y="11578"/>
                  </a:cubicBezTo>
                  <a:cubicBezTo>
                    <a:pt x="27474" y="11642"/>
                    <a:pt x="27496" y="11685"/>
                    <a:pt x="27517" y="11749"/>
                  </a:cubicBezTo>
                  <a:lnTo>
                    <a:pt x="26146" y="11749"/>
                  </a:lnTo>
                  <a:lnTo>
                    <a:pt x="26146" y="11706"/>
                  </a:lnTo>
                  <a:cubicBezTo>
                    <a:pt x="26146" y="10099"/>
                    <a:pt x="26360" y="8492"/>
                    <a:pt x="25996" y="6927"/>
                  </a:cubicBezTo>
                  <a:cubicBezTo>
                    <a:pt x="25944" y="6721"/>
                    <a:pt x="25790" y="6632"/>
                    <a:pt x="25631" y="6632"/>
                  </a:cubicBezTo>
                  <a:cubicBezTo>
                    <a:pt x="25394" y="6632"/>
                    <a:pt x="25147" y="6833"/>
                    <a:pt x="25224" y="7142"/>
                  </a:cubicBezTo>
                  <a:cubicBezTo>
                    <a:pt x="25567" y="8642"/>
                    <a:pt x="25353" y="10185"/>
                    <a:pt x="25331" y="11706"/>
                  </a:cubicBezTo>
                  <a:lnTo>
                    <a:pt x="25331" y="11749"/>
                  </a:lnTo>
                  <a:lnTo>
                    <a:pt x="23167" y="11749"/>
                  </a:lnTo>
                  <a:cubicBezTo>
                    <a:pt x="23188" y="11685"/>
                    <a:pt x="23188" y="11642"/>
                    <a:pt x="23188" y="11578"/>
                  </a:cubicBezTo>
                  <a:cubicBezTo>
                    <a:pt x="23188" y="9863"/>
                    <a:pt x="23317" y="8170"/>
                    <a:pt x="23574" y="6477"/>
                  </a:cubicBezTo>
                  <a:cubicBezTo>
                    <a:pt x="23625" y="6169"/>
                    <a:pt x="23368" y="5968"/>
                    <a:pt x="23136" y="5968"/>
                  </a:cubicBezTo>
                  <a:cubicBezTo>
                    <a:pt x="22981" y="5968"/>
                    <a:pt x="22837" y="6057"/>
                    <a:pt x="22802" y="6263"/>
                  </a:cubicBezTo>
                  <a:cubicBezTo>
                    <a:pt x="22524" y="8020"/>
                    <a:pt x="22395" y="9799"/>
                    <a:pt x="22374" y="11578"/>
                  </a:cubicBezTo>
                  <a:cubicBezTo>
                    <a:pt x="22395" y="11642"/>
                    <a:pt x="22395" y="11685"/>
                    <a:pt x="22417" y="11749"/>
                  </a:cubicBezTo>
                  <a:lnTo>
                    <a:pt x="21152" y="11749"/>
                  </a:lnTo>
                  <a:cubicBezTo>
                    <a:pt x="21174" y="11685"/>
                    <a:pt x="21174" y="11642"/>
                    <a:pt x="21174" y="11599"/>
                  </a:cubicBezTo>
                  <a:cubicBezTo>
                    <a:pt x="21174" y="10035"/>
                    <a:pt x="21302" y="8470"/>
                    <a:pt x="21324" y="6906"/>
                  </a:cubicBezTo>
                  <a:cubicBezTo>
                    <a:pt x="21324" y="6638"/>
                    <a:pt x="21120" y="6504"/>
                    <a:pt x="20917" y="6504"/>
                  </a:cubicBezTo>
                  <a:cubicBezTo>
                    <a:pt x="20713" y="6504"/>
                    <a:pt x="20509" y="6638"/>
                    <a:pt x="20509" y="6906"/>
                  </a:cubicBezTo>
                  <a:cubicBezTo>
                    <a:pt x="20509" y="8470"/>
                    <a:pt x="20381" y="10035"/>
                    <a:pt x="20381" y="11599"/>
                  </a:cubicBezTo>
                  <a:cubicBezTo>
                    <a:pt x="20381" y="11642"/>
                    <a:pt x="20381" y="11685"/>
                    <a:pt x="20402" y="11728"/>
                  </a:cubicBezTo>
                  <a:lnTo>
                    <a:pt x="18302" y="11728"/>
                  </a:lnTo>
                  <a:cubicBezTo>
                    <a:pt x="18323" y="11685"/>
                    <a:pt x="18345" y="11621"/>
                    <a:pt x="18345" y="11578"/>
                  </a:cubicBezTo>
                  <a:cubicBezTo>
                    <a:pt x="18581" y="10013"/>
                    <a:pt x="18516" y="8470"/>
                    <a:pt x="18495" y="6906"/>
                  </a:cubicBezTo>
                  <a:cubicBezTo>
                    <a:pt x="18495" y="6638"/>
                    <a:pt x="18297" y="6504"/>
                    <a:pt x="18098" y="6504"/>
                  </a:cubicBezTo>
                  <a:cubicBezTo>
                    <a:pt x="17900" y="6504"/>
                    <a:pt x="17702" y="6638"/>
                    <a:pt x="17702" y="6906"/>
                  </a:cubicBezTo>
                  <a:cubicBezTo>
                    <a:pt x="17702" y="8406"/>
                    <a:pt x="17809" y="9885"/>
                    <a:pt x="17573" y="11363"/>
                  </a:cubicBezTo>
                  <a:cubicBezTo>
                    <a:pt x="17552" y="11492"/>
                    <a:pt x="17595" y="11642"/>
                    <a:pt x="17702" y="11728"/>
                  </a:cubicBezTo>
                  <a:lnTo>
                    <a:pt x="15687" y="11728"/>
                  </a:lnTo>
                  <a:cubicBezTo>
                    <a:pt x="15730" y="9777"/>
                    <a:pt x="16052" y="7827"/>
                    <a:pt x="15966" y="5856"/>
                  </a:cubicBezTo>
                  <a:cubicBezTo>
                    <a:pt x="15945" y="5598"/>
                    <a:pt x="15736" y="5470"/>
                    <a:pt x="15535" y="5470"/>
                  </a:cubicBezTo>
                  <a:cubicBezTo>
                    <a:pt x="15334" y="5470"/>
                    <a:pt x="15141" y="5598"/>
                    <a:pt x="15152" y="5856"/>
                  </a:cubicBezTo>
                  <a:cubicBezTo>
                    <a:pt x="15259" y="7827"/>
                    <a:pt x="14916" y="9777"/>
                    <a:pt x="14894" y="11728"/>
                  </a:cubicBezTo>
                  <a:lnTo>
                    <a:pt x="12880" y="11706"/>
                  </a:lnTo>
                  <a:cubicBezTo>
                    <a:pt x="12944" y="10099"/>
                    <a:pt x="13394" y="8406"/>
                    <a:pt x="12859" y="6820"/>
                  </a:cubicBezTo>
                  <a:cubicBezTo>
                    <a:pt x="12792" y="6628"/>
                    <a:pt x="12634" y="6547"/>
                    <a:pt x="12476" y="6547"/>
                  </a:cubicBezTo>
                  <a:cubicBezTo>
                    <a:pt x="12229" y="6547"/>
                    <a:pt x="11982" y="6747"/>
                    <a:pt x="12087" y="7034"/>
                  </a:cubicBezTo>
                  <a:cubicBezTo>
                    <a:pt x="12601" y="8535"/>
                    <a:pt x="12130" y="10163"/>
                    <a:pt x="12087" y="11706"/>
                  </a:cubicBezTo>
                  <a:lnTo>
                    <a:pt x="9794" y="11706"/>
                  </a:lnTo>
                  <a:lnTo>
                    <a:pt x="9794" y="11642"/>
                  </a:lnTo>
                  <a:cubicBezTo>
                    <a:pt x="9580" y="10078"/>
                    <a:pt x="9623" y="8470"/>
                    <a:pt x="9923" y="6906"/>
                  </a:cubicBezTo>
                  <a:cubicBezTo>
                    <a:pt x="9974" y="6597"/>
                    <a:pt x="9717" y="6397"/>
                    <a:pt x="9484" y="6397"/>
                  </a:cubicBezTo>
                  <a:cubicBezTo>
                    <a:pt x="9329" y="6397"/>
                    <a:pt x="9185" y="6486"/>
                    <a:pt x="9151" y="6691"/>
                  </a:cubicBezTo>
                  <a:cubicBezTo>
                    <a:pt x="8830" y="8342"/>
                    <a:pt x="8787" y="10035"/>
                    <a:pt x="9001" y="11706"/>
                  </a:cubicBezTo>
                  <a:lnTo>
                    <a:pt x="7115" y="11706"/>
                  </a:lnTo>
                  <a:cubicBezTo>
                    <a:pt x="7115" y="10206"/>
                    <a:pt x="7008" y="8706"/>
                    <a:pt x="6987" y="7206"/>
                  </a:cubicBezTo>
                  <a:cubicBezTo>
                    <a:pt x="6987" y="6938"/>
                    <a:pt x="6788" y="6804"/>
                    <a:pt x="6590" y="6804"/>
                  </a:cubicBezTo>
                  <a:cubicBezTo>
                    <a:pt x="6392" y="6804"/>
                    <a:pt x="6194" y="6938"/>
                    <a:pt x="6194" y="7206"/>
                  </a:cubicBezTo>
                  <a:cubicBezTo>
                    <a:pt x="6194" y="8706"/>
                    <a:pt x="6301" y="10206"/>
                    <a:pt x="6322" y="11706"/>
                  </a:cubicBezTo>
                  <a:cubicBezTo>
                    <a:pt x="5658" y="11663"/>
                    <a:pt x="4972" y="11663"/>
                    <a:pt x="4286" y="11663"/>
                  </a:cubicBezTo>
                  <a:cubicBezTo>
                    <a:pt x="4179" y="9970"/>
                    <a:pt x="4372" y="8299"/>
                    <a:pt x="3879" y="6649"/>
                  </a:cubicBezTo>
                  <a:cubicBezTo>
                    <a:pt x="3820" y="6453"/>
                    <a:pt x="3663" y="6369"/>
                    <a:pt x="3504" y="6369"/>
                  </a:cubicBezTo>
                  <a:cubicBezTo>
                    <a:pt x="3263" y="6369"/>
                    <a:pt x="3017" y="6565"/>
                    <a:pt x="3108" y="6863"/>
                  </a:cubicBezTo>
                  <a:cubicBezTo>
                    <a:pt x="3579" y="8427"/>
                    <a:pt x="3386" y="10056"/>
                    <a:pt x="3493" y="11685"/>
                  </a:cubicBezTo>
                  <a:cubicBezTo>
                    <a:pt x="2722" y="11706"/>
                    <a:pt x="1972" y="11749"/>
                    <a:pt x="1222" y="11835"/>
                  </a:cubicBezTo>
                  <a:cubicBezTo>
                    <a:pt x="1200" y="8256"/>
                    <a:pt x="965" y="4698"/>
                    <a:pt x="836" y="1119"/>
                  </a:cubicBezTo>
                  <a:cubicBezTo>
                    <a:pt x="5722" y="1119"/>
                    <a:pt x="10608" y="948"/>
                    <a:pt x="15495" y="862"/>
                  </a:cubicBezTo>
                  <a:cubicBezTo>
                    <a:pt x="16143" y="851"/>
                    <a:pt x="16792" y="846"/>
                    <a:pt x="17439" y="846"/>
                  </a:cubicBezTo>
                  <a:cubicBezTo>
                    <a:pt x="21839" y="846"/>
                    <a:pt x="26213" y="1077"/>
                    <a:pt x="30603" y="1227"/>
                  </a:cubicBezTo>
                  <a:cubicBezTo>
                    <a:pt x="31562" y="1264"/>
                    <a:pt x="32521" y="1279"/>
                    <a:pt x="33479" y="1279"/>
                  </a:cubicBezTo>
                  <a:cubicBezTo>
                    <a:pt x="37493" y="1279"/>
                    <a:pt x="41506" y="1005"/>
                    <a:pt x="45519" y="884"/>
                  </a:cubicBezTo>
                  <a:cubicBezTo>
                    <a:pt x="47382" y="828"/>
                    <a:pt x="49246" y="811"/>
                    <a:pt x="51109" y="811"/>
                  </a:cubicBezTo>
                  <a:close/>
                  <a:moveTo>
                    <a:pt x="51005" y="0"/>
                  </a:moveTo>
                  <a:cubicBezTo>
                    <a:pt x="49348" y="0"/>
                    <a:pt x="47691" y="12"/>
                    <a:pt x="46033" y="48"/>
                  </a:cubicBezTo>
                  <a:cubicBezTo>
                    <a:pt x="41728" y="141"/>
                    <a:pt x="37438" y="459"/>
                    <a:pt x="33137" y="459"/>
                  </a:cubicBezTo>
                  <a:cubicBezTo>
                    <a:pt x="32471" y="459"/>
                    <a:pt x="31805" y="451"/>
                    <a:pt x="31139" y="434"/>
                  </a:cubicBezTo>
                  <a:cubicBezTo>
                    <a:pt x="26508" y="316"/>
                    <a:pt x="21931" y="19"/>
                    <a:pt x="17309" y="19"/>
                  </a:cubicBezTo>
                  <a:cubicBezTo>
                    <a:pt x="16883" y="19"/>
                    <a:pt x="16457" y="21"/>
                    <a:pt x="16030" y="26"/>
                  </a:cubicBezTo>
                  <a:cubicBezTo>
                    <a:pt x="10823" y="91"/>
                    <a:pt x="5615" y="305"/>
                    <a:pt x="407" y="305"/>
                  </a:cubicBezTo>
                  <a:cubicBezTo>
                    <a:pt x="343" y="305"/>
                    <a:pt x="257" y="327"/>
                    <a:pt x="193" y="369"/>
                  </a:cubicBezTo>
                  <a:cubicBezTo>
                    <a:pt x="64" y="434"/>
                    <a:pt x="0" y="562"/>
                    <a:pt x="22" y="691"/>
                  </a:cubicBezTo>
                  <a:cubicBezTo>
                    <a:pt x="150" y="4506"/>
                    <a:pt x="407" y="8277"/>
                    <a:pt x="407" y="12092"/>
                  </a:cubicBezTo>
                  <a:cubicBezTo>
                    <a:pt x="407" y="12285"/>
                    <a:pt x="557" y="12456"/>
                    <a:pt x="750" y="12478"/>
                  </a:cubicBezTo>
                  <a:cubicBezTo>
                    <a:pt x="806" y="12571"/>
                    <a:pt x="911" y="12632"/>
                    <a:pt x="1036" y="12632"/>
                  </a:cubicBezTo>
                  <a:cubicBezTo>
                    <a:pt x="1055" y="12632"/>
                    <a:pt x="1074" y="12631"/>
                    <a:pt x="1093" y="12628"/>
                  </a:cubicBezTo>
                  <a:cubicBezTo>
                    <a:pt x="2854" y="12417"/>
                    <a:pt x="4650" y="12355"/>
                    <a:pt x="6453" y="12355"/>
                  </a:cubicBezTo>
                  <a:cubicBezTo>
                    <a:pt x="8863" y="12355"/>
                    <a:pt x="11285" y="12466"/>
                    <a:pt x="13651" y="12478"/>
                  </a:cubicBezTo>
                  <a:cubicBezTo>
                    <a:pt x="18131" y="12521"/>
                    <a:pt x="22588" y="12499"/>
                    <a:pt x="27046" y="12521"/>
                  </a:cubicBezTo>
                  <a:cubicBezTo>
                    <a:pt x="31512" y="12533"/>
                    <a:pt x="35972" y="12559"/>
                    <a:pt x="40428" y="12559"/>
                  </a:cubicBezTo>
                  <a:cubicBezTo>
                    <a:pt x="43734" y="12559"/>
                    <a:pt x="47037" y="12545"/>
                    <a:pt x="50341" y="12499"/>
                  </a:cubicBezTo>
                  <a:cubicBezTo>
                    <a:pt x="52655" y="12456"/>
                    <a:pt x="54970" y="12413"/>
                    <a:pt x="57306" y="12306"/>
                  </a:cubicBezTo>
                  <a:cubicBezTo>
                    <a:pt x="58313" y="12263"/>
                    <a:pt x="59492" y="12306"/>
                    <a:pt x="60499" y="12049"/>
                  </a:cubicBezTo>
                  <a:cubicBezTo>
                    <a:pt x="60560" y="12085"/>
                    <a:pt x="60625" y="12101"/>
                    <a:pt x="60689" y="12101"/>
                  </a:cubicBezTo>
                  <a:cubicBezTo>
                    <a:pt x="60892" y="12101"/>
                    <a:pt x="61083" y="11935"/>
                    <a:pt x="61099" y="11706"/>
                  </a:cubicBezTo>
                  <a:cubicBezTo>
                    <a:pt x="61121" y="8084"/>
                    <a:pt x="61485" y="4463"/>
                    <a:pt x="61485" y="841"/>
                  </a:cubicBezTo>
                  <a:cubicBezTo>
                    <a:pt x="61506" y="734"/>
                    <a:pt x="61442" y="605"/>
                    <a:pt x="61335" y="541"/>
                  </a:cubicBezTo>
                  <a:cubicBezTo>
                    <a:pt x="61399" y="284"/>
                    <a:pt x="61206" y="48"/>
                    <a:pt x="60949" y="48"/>
                  </a:cubicBezTo>
                  <a:cubicBezTo>
                    <a:pt x="57634" y="48"/>
                    <a:pt x="54320" y="0"/>
                    <a:pt x="510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45"/>
            <p:cNvSpPr/>
            <p:nvPr/>
          </p:nvSpPr>
          <p:spPr>
            <a:xfrm rot="-1788786">
              <a:off x="6774406" y="990478"/>
              <a:ext cx="23051" cy="123507"/>
            </a:xfrm>
            <a:custGeom>
              <a:rect b="b" l="l" r="r" t="t"/>
              <a:pathLst>
                <a:path extrusionOk="0" h="4940" w="922">
                  <a:moveTo>
                    <a:pt x="525" y="0"/>
                  </a:moveTo>
                  <a:cubicBezTo>
                    <a:pt x="327" y="0"/>
                    <a:pt x="129" y="134"/>
                    <a:pt x="129" y="402"/>
                  </a:cubicBezTo>
                  <a:cubicBezTo>
                    <a:pt x="129" y="1774"/>
                    <a:pt x="0" y="3167"/>
                    <a:pt x="0" y="4538"/>
                  </a:cubicBezTo>
                  <a:cubicBezTo>
                    <a:pt x="0" y="4806"/>
                    <a:pt x="198" y="4940"/>
                    <a:pt x="397" y="4940"/>
                  </a:cubicBezTo>
                  <a:cubicBezTo>
                    <a:pt x="595" y="4940"/>
                    <a:pt x="793" y="4806"/>
                    <a:pt x="793" y="4538"/>
                  </a:cubicBezTo>
                  <a:cubicBezTo>
                    <a:pt x="793" y="3167"/>
                    <a:pt x="922" y="1774"/>
                    <a:pt x="922" y="402"/>
                  </a:cubicBezTo>
                  <a:cubicBezTo>
                    <a:pt x="922" y="134"/>
                    <a:pt x="723" y="0"/>
                    <a:pt x="5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99" name="Google Shape;4899;p45"/>
          <p:cNvSpPr/>
          <p:nvPr/>
        </p:nvSpPr>
        <p:spPr>
          <a:xfrm>
            <a:off x="7791275" y="3960488"/>
            <a:ext cx="848675" cy="767375"/>
          </a:xfrm>
          <a:custGeom>
            <a:rect b="b" l="l" r="r" t="t"/>
            <a:pathLst>
              <a:path extrusionOk="0" h="30695" w="33947">
                <a:moveTo>
                  <a:pt x="9666" y="16481"/>
                </a:moveTo>
                <a:cubicBezTo>
                  <a:pt x="8680" y="16888"/>
                  <a:pt x="7758" y="17424"/>
                  <a:pt x="6923" y="18088"/>
                </a:cubicBezTo>
                <a:cubicBezTo>
                  <a:pt x="7480" y="17574"/>
                  <a:pt x="8059" y="17081"/>
                  <a:pt x="8680" y="16631"/>
                </a:cubicBezTo>
                <a:cubicBezTo>
                  <a:pt x="9001" y="16545"/>
                  <a:pt x="9323" y="16481"/>
                  <a:pt x="9666" y="16481"/>
                </a:cubicBezTo>
                <a:close/>
                <a:moveTo>
                  <a:pt x="8037" y="16866"/>
                </a:moveTo>
                <a:cubicBezTo>
                  <a:pt x="7158" y="17574"/>
                  <a:pt x="6237" y="18281"/>
                  <a:pt x="5358" y="19010"/>
                </a:cubicBezTo>
                <a:lnTo>
                  <a:pt x="6215" y="17852"/>
                </a:lnTo>
                <a:cubicBezTo>
                  <a:pt x="6323" y="17745"/>
                  <a:pt x="6451" y="17659"/>
                  <a:pt x="6580" y="17552"/>
                </a:cubicBezTo>
                <a:cubicBezTo>
                  <a:pt x="7073" y="17316"/>
                  <a:pt x="7544" y="17081"/>
                  <a:pt x="8037" y="16866"/>
                </a:cubicBezTo>
                <a:close/>
                <a:moveTo>
                  <a:pt x="14506" y="793"/>
                </a:moveTo>
                <a:cubicBezTo>
                  <a:pt x="15674" y="793"/>
                  <a:pt x="16845" y="830"/>
                  <a:pt x="18018" y="830"/>
                </a:cubicBezTo>
                <a:cubicBezTo>
                  <a:pt x="18412" y="830"/>
                  <a:pt x="18807" y="826"/>
                  <a:pt x="19202" y="815"/>
                </a:cubicBezTo>
                <a:lnTo>
                  <a:pt x="19202" y="815"/>
                </a:lnTo>
                <a:cubicBezTo>
                  <a:pt x="17702" y="3386"/>
                  <a:pt x="17059" y="6044"/>
                  <a:pt x="18517" y="8851"/>
                </a:cubicBezTo>
                <a:cubicBezTo>
                  <a:pt x="20188" y="12023"/>
                  <a:pt x="23767" y="14338"/>
                  <a:pt x="26425" y="16631"/>
                </a:cubicBezTo>
                <a:lnTo>
                  <a:pt x="26703" y="16888"/>
                </a:lnTo>
                <a:cubicBezTo>
                  <a:pt x="26382" y="16952"/>
                  <a:pt x="26082" y="17102"/>
                  <a:pt x="25867" y="17359"/>
                </a:cubicBezTo>
                <a:cubicBezTo>
                  <a:pt x="25634" y="17587"/>
                  <a:pt x="25354" y="17674"/>
                  <a:pt x="25051" y="17674"/>
                </a:cubicBezTo>
                <a:cubicBezTo>
                  <a:pt x="24214" y="17674"/>
                  <a:pt x="23194" y="17012"/>
                  <a:pt x="22439" y="16824"/>
                </a:cubicBezTo>
                <a:cubicBezTo>
                  <a:pt x="22182" y="16761"/>
                  <a:pt x="21940" y="16732"/>
                  <a:pt x="21710" y="16732"/>
                </a:cubicBezTo>
                <a:cubicBezTo>
                  <a:pt x="19975" y="16732"/>
                  <a:pt x="18904" y="18359"/>
                  <a:pt x="17467" y="19267"/>
                </a:cubicBezTo>
                <a:cubicBezTo>
                  <a:pt x="17012" y="19547"/>
                  <a:pt x="16598" y="19666"/>
                  <a:pt x="16216" y="19666"/>
                </a:cubicBezTo>
                <a:cubicBezTo>
                  <a:pt x="14523" y="19666"/>
                  <a:pt x="13437" y="17343"/>
                  <a:pt x="12109" y="16416"/>
                </a:cubicBezTo>
                <a:cubicBezTo>
                  <a:pt x="11355" y="15891"/>
                  <a:pt x="10616" y="15686"/>
                  <a:pt x="9883" y="15686"/>
                </a:cubicBezTo>
                <a:cubicBezTo>
                  <a:pt x="9033" y="15686"/>
                  <a:pt x="8192" y="15962"/>
                  <a:pt x="7351" y="16331"/>
                </a:cubicBezTo>
                <a:cubicBezTo>
                  <a:pt x="8616" y="14638"/>
                  <a:pt x="9880" y="12923"/>
                  <a:pt x="11037" y="11144"/>
                </a:cubicBezTo>
                <a:cubicBezTo>
                  <a:pt x="13202" y="7844"/>
                  <a:pt x="12087" y="4201"/>
                  <a:pt x="10244" y="1093"/>
                </a:cubicBezTo>
                <a:cubicBezTo>
                  <a:pt x="11664" y="848"/>
                  <a:pt x="13084" y="793"/>
                  <a:pt x="14506" y="793"/>
                </a:cubicBezTo>
                <a:close/>
                <a:moveTo>
                  <a:pt x="20210" y="18131"/>
                </a:moveTo>
                <a:cubicBezTo>
                  <a:pt x="19781" y="18602"/>
                  <a:pt x="19374" y="19095"/>
                  <a:pt x="18881" y="19545"/>
                </a:cubicBezTo>
                <a:cubicBezTo>
                  <a:pt x="18002" y="20338"/>
                  <a:pt x="17017" y="21003"/>
                  <a:pt x="16116" y="21774"/>
                </a:cubicBezTo>
                <a:cubicBezTo>
                  <a:pt x="15945" y="21924"/>
                  <a:pt x="15774" y="22096"/>
                  <a:pt x="15602" y="22246"/>
                </a:cubicBezTo>
                <a:cubicBezTo>
                  <a:pt x="16288" y="21538"/>
                  <a:pt x="16974" y="20831"/>
                  <a:pt x="17659" y="20124"/>
                </a:cubicBezTo>
                <a:cubicBezTo>
                  <a:pt x="18624" y="19652"/>
                  <a:pt x="19331" y="18731"/>
                  <a:pt x="20188" y="18131"/>
                </a:cubicBezTo>
                <a:close/>
                <a:moveTo>
                  <a:pt x="10202" y="16481"/>
                </a:moveTo>
                <a:cubicBezTo>
                  <a:pt x="10052" y="16609"/>
                  <a:pt x="9602" y="17081"/>
                  <a:pt x="9537" y="17145"/>
                </a:cubicBezTo>
                <a:cubicBezTo>
                  <a:pt x="8037" y="18431"/>
                  <a:pt x="6473" y="19631"/>
                  <a:pt x="4822" y="20703"/>
                </a:cubicBezTo>
                <a:cubicBezTo>
                  <a:pt x="4051" y="21281"/>
                  <a:pt x="3387" y="21946"/>
                  <a:pt x="2808" y="22696"/>
                </a:cubicBezTo>
                <a:cubicBezTo>
                  <a:pt x="3279" y="21881"/>
                  <a:pt x="3794" y="21110"/>
                  <a:pt x="4351" y="20360"/>
                </a:cubicBezTo>
                <a:cubicBezTo>
                  <a:pt x="5273" y="19674"/>
                  <a:pt x="6151" y="18902"/>
                  <a:pt x="7073" y="18195"/>
                </a:cubicBezTo>
                <a:cubicBezTo>
                  <a:pt x="7630" y="17788"/>
                  <a:pt x="8187" y="17424"/>
                  <a:pt x="8787" y="17081"/>
                </a:cubicBezTo>
                <a:cubicBezTo>
                  <a:pt x="9237" y="16845"/>
                  <a:pt x="9687" y="16631"/>
                  <a:pt x="10180" y="16481"/>
                </a:cubicBezTo>
                <a:close/>
                <a:moveTo>
                  <a:pt x="10480" y="16524"/>
                </a:moveTo>
                <a:cubicBezTo>
                  <a:pt x="10652" y="16545"/>
                  <a:pt x="10802" y="16609"/>
                  <a:pt x="10973" y="16674"/>
                </a:cubicBezTo>
                <a:cubicBezTo>
                  <a:pt x="9880" y="17274"/>
                  <a:pt x="8851" y="17981"/>
                  <a:pt x="7930" y="18795"/>
                </a:cubicBezTo>
                <a:cubicBezTo>
                  <a:pt x="6258" y="20145"/>
                  <a:pt x="4587" y="21453"/>
                  <a:pt x="2958" y="22846"/>
                </a:cubicBezTo>
                <a:cubicBezTo>
                  <a:pt x="3022" y="22760"/>
                  <a:pt x="3108" y="22674"/>
                  <a:pt x="3172" y="22588"/>
                </a:cubicBezTo>
                <a:cubicBezTo>
                  <a:pt x="3901" y="21710"/>
                  <a:pt x="4780" y="20960"/>
                  <a:pt x="5723" y="20338"/>
                </a:cubicBezTo>
                <a:cubicBezTo>
                  <a:pt x="7416" y="19202"/>
                  <a:pt x="9001" y="17917"/>
                  <a:pt x="10480" y="16524"/>
                </a:cubicBezTo>
                <a:close/>
                <a:moveTo>
                  <a:pt x="11166" y="16759"/>
                </a:moveTo>
                <a:lnTo>
                  <a:pt x="11295" y="16824"/>
                </a:lnTo>
                <a:cubicBezTo>
                  <a:pt x="11145" y="16995"/>
                  <a:pt x="11016" y="17145"/>
                  <a:pt x="10866" y="17295"/>
                </a:cubicBezTo>
                <a:cubicBezTo>
                  <a:pt x="8101" y="20210"/>
                  <a:pt x="4630" y="22331"/>
                  <a:pt x="1758" y="25117"/>
                </a:cubicBezTo>
                <a:cubicBezTo>
                  <a:pt x="1886" y="24646"/>
                  <a:pt x="2058" y="24174"/>
                  <a:pt x="2272" y="23746"/>
                </a:cubicBezTo>
                <a:cubicBezTo>
                  <a:pt x="3815" y="22331"/>
                  <a:pt x="5444" y="21024"/>
                  <a:pt x="7094" y="19717"/>
                </a:cubicBezTo>
                <a:cubicBezTo>
                  <a:pt x="7951" y="19031"/>
                  <a:pt x="8809" y="18324"/>
                  <a:pt x="9709" y="17659"/>
                </a:cubicBezTo>
                <a:cubicBezTo>
                  <a:pt x="10052" y="17402"/>
                  <a:pt x="10416" y="17188"/>
                  <a:pt x="10780" y="16974"/>
                </a:cubicBezTo>
                <a:cubicBezTo>
                  <a:pt x="10909" y="16888"/>
                  <a:pt x="11037" y="16824"/>
                  <a:pt x="11166" y="16759"/>
                </a:cubicBezTo>
                <a:close/>
                <a:moveTo>
                  <a:pt x="11466" y="16952"/>
                </a:moveTo>
                <a:cubicBezTo>
                  <a:pt x="11659" y="17081"/>
                  <a:pt x="11830" y="17209"/>
                  <a:pt x="12002" y="17381"/>
                </a:cubicBezTo>
                <a:cubicBezTo>
                  <a:pt x="10223" y="18688"/>
                  <a:pt x="8423" y="19995"/>
                  <a:pt x="6708" y="21367"/>
                </a:cubicBezTo>
                <a:cubicBezTo>
                  <a:pt x="5830" y="22074"/>
                  <a:pt x="4994" y="22867"/>
                  <a:pt x="4158" y="23617"/>
                </a:cubicBezTo>
                <a:cubicBezTo>
                  <a:pt x="3451" y="24260"/>
                  <a:pt x="2208" y="24967"/>
                  <a:pt x="1672" y="25482"/>
                </a:cubicBezTo>
                <a:cubicBezTo>
                  <a:pt x="4715" y="22374"/>
                  <a:pt x="8509" y="20145"/>
                  <a:pt x="11466" y="16952"/>
                </a:cubicBezTo>
                <a:close/>
                <a:moveTo>
                  <a:pt x="26979" y="17695"/>
                </a:moveTo>
                <a:cubicBezTo>
                  <a:pt x="27003" y="17695"/>
                  <a:pt x="27025" y="17697"/>
                  <a:pt x="27046" y="17702"/>
                </a:cubicBezTo>
                <a:lnTo>
                  <a:pt x="27068" y="17702"/>
                </a:lnTo>
                <a:cubicBezTo>
                  <a:pt x="25032" y="19417"/>
                  <a:pt x="23124" y="21238"/>
                  <a:pt x="21174" y="23017"/>
                </a:cubicBezTo>
                <a:cubicBezTo>
                  <a:pt x="20103" y="23960"/>
                  <a:pt x="19031" y="24903"/>
                  <a:pt x="17981" y="25889"/>
                </a:cubicBezTo>
                <a:cubicBezTo>
                  <a:pt x="18752" y="25096"/>
                  <a:pt x="19545" y="24324"/>
                  <a:pt x="20338" y="23553"/>
                </a:cubicBezTo>
                <a:cubicBezTo>
                  <a:pt x="21903" y="22010"/>
                  <a:pt x="23381" y="20381"/>
                  <a:pt x="24496" y="18474"/>
                </a:cubicBezTo>
                <a:cubicBezTo>
                  <a:pt x="24582" y="18517"/>
                  <a:pt x="24689" y="18538"/>
                  <a:pt x="24796" y="18538"/>
                </a:cubicBezTo>
                <a:cubicBezTo>
                  <a:pt x="24879" y="18549"/>
                  <a:pt x="24962" y="18554"/>
                  <a:pt x="25045" y="18554"/>
                </a:cubicBezTo>
                <a:cubicBezTo>
                  <a:pt x="25282" y="18554"/>
                  <a:pt x="25516" y="18510"/>
                  <a:pt x="25739" y="18431"/>
                </a:cubicBezTo>
                <a:cubicBezTo>
                  <a:pt x="26021" y="18310"/>
                  <a:pt x="26608" y="17695"/>
                  <a:pt x="26979" y="17695"/>
                </a:cubicBezTo>
                <a:close/>
                <a:moveTo>
                  <a:pt x="22760" y="17745"/>
                </a:moveTo>
                <a:lnTo>
                  <a:pt x="22760" y="17745"/>
                </a:lnTo>
                <a:cubicBezTo>
                  <a:pt x="23253" y="17917"/>
                  <a:pt x="23681" y="18195"/>
                  <a:pt x="24153" y="18367"/>
                </a:cubicBezTo>
                <a:lnTo>
                  <a:pt x="24174" y="18388"/>
                </a:lnTo>
                <a:cubicBezTo>
                  <a:pt x="23296" y="19202"/>
                  <a:pt x="22481" y="20102"/>
                  <a:pt x="21538" y="20874"/>
                </a:cubicBezTo>
                <a:cubicBezTo>
                  <a:pt x="20403" y="21796"/>
                  <a:pt x="19374" y="22803"/>
                  <a:pt x="18281" y="23789"/>
                </a:cubicBezTo>
                <a:cubicBezTo>
                  <a:pt x="17338" y="24646"/>
                  <a:pt x="16374" y="25503"/>
                  <a:pt x="15474" y="26425"/>
                </a:cubicBezTo>
                <a:lnTo>
                  <a:pt x="15645" y="26189"/>
                </a:lnTo>
                <a:cubicBezTo>
                  <a:pt x="16481" y="25224"/>
                  <a:pt x="17467" y="24367"/>
                  <a:pt x="18302" y="23403"/>
                </a:cubicBezTo>
                <a:cubicBezTo>
                  <a:pt x="19160" y="22438"/>
                  <a:pt x="19781" y="21303"/>
                  <a:pt x="20660" y="20381"/>
                </a:cubicBezTo>
                <a:cubicBezTo>
                  <a:pt x="21453" y="19567"/>
                  <a:pt x="22246" y="18817"/>
                  <a:pt x="22760" y="17788"/>
                </a:cubicBezTo>
                <a:cubicBezTo>
                  <a:pt x="22781" y="17767"/>
                  <a:pt x="22781" y="17767"/>
                  <a:pt x="22760" y="17745"/>
                </a:cubicBezTo>
                <a:close/>
                <a:moveTo>
                  <a:pt x="27582" y="17638"/>
                </a:moveTo>
                <a:cubicBezTo>
                  <a:pt x="28482" y="18431"/>
                  <a:pt x="29339" y="19288"/>
                  <a:pt x="30154" y="20188"/>
                </a:cubicBezTo>
                <a:cubicBezTo>
                  <a:pt x="27560" y="22096"/>
                  <a:pt x="25567" y="24667"/>
                  <a:pt x="23360" y="26982"/>
                </a:cubicBezTo>
                <a:cubicBezTo>
                  <a:pt x="23767" y="26425"/>
                  <a:pt x="24132" y="25824"/>
                  <a:pt x="24560" y="25332"/>
                </a:cubicBezTo>
                <a:cubicBezTo>
                  <a:pt x="26103" y="23531"/>
                  <a:pt x="27732" y="21796"/>
                  <a:pt x="29339" y="20081"/>
                </a:cubicBezTo>
                <a:cubicBezTo>
                  <a:pt x="29393" y="20010"/>
                  <a:pt x="29342" y="19894"/>
                  <a:pt x="29262" y="19894"/>
                </a:cubicBezTo>
                <a:cubicBezTo>
                  <a:pt x="29246" y="19894"/>
                  <a:pt x="29229" y="19899"/>
                  <a:pt x="29211" y="19910"/>
                </a:cubicBezTo>
                <a:cubicBezTo>
                  <a:pt x="27368" y="21110"/>
                  <a:pt x="25632" y="22481"/>
                  <a:pt x="24024" y="24003"/>
                </a:cubicBezTo>
                <a:cubicBezTo>
                  <a:pt x="24196" y="23810"/>
                  <a:pt x="24346" y="23617"/>
                  <a:pt x="24496" y="23424"/>
                </a:cubicBezTo>
                <a:cubicBezTo>
                  <a:pt x="25717" y="21860"/>
                  <a:pt x="27668" y="20531"/>
                  <a:pt x="28418" y="18688"/>
                </a:cubicBezTo>
                <a:cubicBezTo>
                  <a:pt x="28449" y="18610"/>
                  <a:pt x="28379" y="18555"/>
                  <a:pt x="28313" y="18555"/>
                </a:cubicBezTo>
                <a:cubicBezTo>
                  <a:pt x="28288" y="18555"/>
                  <a:pt x="28264" y="18563"/>
                  <a:pt x="28246" y="18581"/>
                </a:cubicBezTo>
                <a:cubicBezTo>
                  <a:pt x="26403" y="20424"/>
                  <a:pt x="24474" y="22246"/>
                  <a:pt x="22524" y="23981"/>
                </a:cubicBezTo>
                <a:cubicBezTo>
                  <a:pt x="21603" y="24774"/>
                  <a:pt x="20638" y="25524"/>
                  <a:pt x="19781" y="26382"/>
                </a:cubicBezTo>
                <a:lnTo>
                  <a:pt x="19888" y="26253"/>
                </a:lnTo>
                <a:cubicBezTo>
                  <a:pt x="20767" y="25182"/>
                  <a:pt x="21753" y="24196"/>
                  <a:pt x="22653" y="23124"/>
                </a:cubicBezTo>
                <a:cubicBezTo>
                  <a:pt x="24217" y="21345"/>
                  <a:pt x="26210" y="19695"/>
                  <a:pt x="27475" y="17702"/>
                </a:cubicBezTo>
                <a:cubicBezTo>
                  <a:pt x="27518" y="17681"/>
                  <a:pt x="27539" y="17659"/>
                  <a:pt x="27582" y="17638"/>
                </a:cubicBezTo>
                <a:close/>
                <a:moveTo>
                  <a:pt x="12216" y="17574"/>
                </a:moveTo>
                <a:cubicBezTo>
                  <a:pt x="12452" y="17809"/>
                  <a:pt x="12688" y="18088"/>
                  <a:pt x="12902" y="18324"/>
                </a:cubicBezTo>
                <a:lnTo>
                  <a:pt x="12945" y="18388"/>
                </a:lnTo>
                <a:lnTo>
                  <a:pt x="12623" y="18645"/>
                </a:lnTo>
                <a:cubicBezTo>
                  <a:pt x="12615" y="18643"/>
                  <a:pt x="12607" y="18641"/>
                  <a:pt x="12599" y="18641"/>
                </a:cubicBezTo>
                <a:cubicBezTo>
                  <a:pt x="12538" y="18641"/>
                  <a:pt x="12463" y="18709"/>
                  <a:pt x="12388" y="18859"/>
                </a:cubicBezTo>
                <a:cubicBezTo>
                  <a:pt x="10416" y="20531"/>
                  <a:pt x="8380" y="22117"/>
                  <a:pt x="6344" y="23681"/>
                </a:cubicBezTo>
                <a:lnTo>
                  <a:pt x="6365" y="23681"/>
                </a:lnTo>
                <a:cubicBezTo>
                  <a:pt x="5444" y="24410"/>
                  <a:pt x="4501" y="25139"/>
                  <a:pt x="3558" y="25867"/>
                </a:cubicBezTo>
                <a:cubicBezTo>
                  <a:pt x="3022" y="26275"/>
                  <a:pt x="2508" y="26703"/>
                  <a:pt x="1994" y="27110"/>
                </a:cubicBezTo>
                <a:cubicBezTo>
                  <a:pt x="2358" y="26789"/>
                  <a:pt x="2701" y="26425"/>
                  <a:pt x="3001" y="26039"/>
                </a:cubicBezTo>
                <a:cubicBezTo>
                  <a:pt x="5851" y="22953"/>
                  <a:pt x="9773" y="21067"/>
                  <a:pt x="12216" y="17574"/>
                </a:cubicBezTo>
                <a:close/>
                <a:moveTo>
                  <a:pt x="11930" y="17669"/>
                </a:moveTo>
                <a:cubicBezTo>
                  <a:pt x="12005" y="17669"/>
                  <a:pt x="11215" y="18550"/>
                  <a:pt x="11188" y="18550"/>
                </a:cubicBezTo>
                <a:cubicBezTo>
                  <a:pt x="11186" y="18550"/>
                  <a:pt x="11192" y="18539"/>
                  <a:pt x="11209" y="18517"/>
                </a:cubicBezTo>
                <a:lnTo>
                  <a:pt x="11209" y="18517"/>
                </a:lnTo>
                <a:cubicBezTo>
                  <a:pt x="8487" y="21860"/>
                  <a:pt x="4394" y="23724"/>
                  <a:pt x="1758" y="27175"/>
                </a:cubicBezTo>
                <a:cubicBezTo>
                  <a:pt x="1608" y="26682"/>
                  <a:pt x="1565" y="26167"/>
                  <a:pt x="1651" y="25674"/>
                </a:cubicBezTo>
                <a:cubicBezTo>
                  <a:pt x="3365" y="24753"/>
                  <a:pt x="4758" y="23317"/>
                  <a:pt x="6194" y="22053"/>
                </a:cubicBezTo>
                <a:cubicBezTo>
                  <a:pt x="7223" y="21131"/>
                  <a:pt x="8359" y="20338"/>
                  <a:pt x="9473" y="19524"/>
                </a:cubicBezTo>
                <a:lnTo>
                  <a:pt x="11080" y="18324"/>
                </a:lnTo>
                <a:lnTo>
                  <a:pt x="11873" y="17702"/>
                </a:lnTo>
                <a:cubicBezTo>
                  <a:pt x="11904" y="17679"/>
                  <a:pt x="11922" y="17669"/>
                  <a:pt x="11930" y="17669"/>
                </a:cubicBezTo>
                <a:close/>
                <a:moveTo>
                  <a:pt x="13073" y="18538"/>
                </a:moveTo>
                <a:cubicBezTo>
                  <a:pt x="13416" y="18945"/>
                  <a:pt x="13802" y="19310"/>
                  <a:pt x="14209" y="19652"/>
                </a:cubicBezTo>
                <a:cubicBezTo>
                  <a:pt x="10073" y="21731"/>
                  <a:pt x="7008" y="25267"/>
                  <a:pt x="3258" y="27903"/>
                </a:cubicBezTo>
                <a:cubicBezTo>
                  <a:pt x="3070" y="28033"/>
                  <a:pt x="2978" y="28085"/>
                  <a:pt x="2950" y="28085"/>
                </a:cubicBezTo>
                <a:cubicBezTo>
                  <a:pt x="2845" y="28085"/>
                  <a:pt x="3675" y="27332"/>
                  <a:pt x="3794" y="27196"/>
                </a:cubicBezTo>
                <a:cubicBezTo>
                  <a:pt x="4201" y="26789"/>
                  <a:pt x="4651" y="26425"/>
                  <a:pt x="5080" y="26060"/>
                </a:cubicBezTo>
                <a:cubicBezTo>
                  <a:pt x="6001" y="25310"/>
                  <a:pt x="6880" y="24517"/>
                  <a:pt x="7758" y="23724"/>
                </a:cubicBezTo>
                <a:cubicBezTo>
                  <a:pt x="9580" y="22074"/>
                  <a:pt x="11252" y="20231"/>
                  <a:pt x="13052" y="18538"/>
                </a:cubicBezTo>
                <a:close/>
                <a:moveTo>
                  <a:pt x="13116" y="24624"/>
                </a:moveTo>
                <a:lnTo>
                  <a:pt x="13116" y="24624"/>
                </a:lnTo>
                <a:cubicBezTo>
                  <a:pt x="12152" y="25546"/>
                  <a:pt x="11187" y="26489"/>
                  <a:pt x="10159" y="27325"/>
                </a:cubicBezTo>
                <a:cubicBezTo>
                  <a:pt x="9816" y="27603"/>
                  <a:pt x="9452" y="27882"/>
                  <a:pt x="9109" y="28160"/>
                </a:cubicBezTo>
                <a:lnTo>
                  <a:pt x="9344" y="27925"/>
                </a:lnTo>
                <a:cubicBezTo>
                  <a:pt x="10352" y="26982"/>
                  <a:pt x="11380" y="26060"/>
                  <a:pt x="12452" y="25182"/>
                </a:cubicBezTo>
                <a:cubicBezTo>
                  <a:pt x="12666" y="24989"/>
                  <a:pt x="12880" y="24796"/>
                  <a:pt x="13116" y="24624"/>
                </a:cubicBezTo>
                <a:close/>
                <a:moveTo>
                  <a:pt x="10887" y="20338"/>
                </a:moveTo>
                <a:lnTo>
                  <a:pt x="10887" y="20338"/>
                </a:lnTo>
                <a:cubicBezTo>
                  <a:pt x="9709" y="21538"/>
                  <a:pt x="8509" y="22760"/>
                  <a:pt x="7244" y="23874"/>
                </a:cubicBezTo>
                <a:cubicBezTo>
                  <a:pt x="5680" y="25267"/>
                  <a:pt x="3880" y="26553"/>
                  <a:pt x="2615" y="28268"/>
                </a:cubicBezTo>
                <a:cubicBezTo>
                  <a:pt x="2315" y="28032"/>
                  <a:pt x="2079" y="27753"/>
                  <a:pt x="1886" y="27432"/>
                </a:cubicBezTo>
                <a:cubicBezTo>
                  <a:pt x="3794" y="25889"/>
                  <a:pt x="5723" y="24410"/>
                  <a:pt x="7673" y="22910"/>
                </a:cubicBezTo>
                <a:cubicBezTo>
                  <a:pt x="8594" y="22203"/>
                  <a:pt x="9516" y="21474"/>
                  <a:pt x="10437" y="20724"/>
                </a:cubicBezTo>
                <a:cubicBezTo>
                  <a:pt x="10587" y="20617"/>
                  <a:pt x="10737" y="20467"/>
                  <a:pt x="10887" y="20338"/>
                </a:cubicBezTo>
                <a:close/>
                <a:moveTo>
                  <a:pt x="14338" y="19760"/>
                </a:moveTo>
                <a:cubicBezTo>
                  <a:pt x="14882" y="20181"/>
                  <a:pt x="15556" y="20416"/>
                  <a:pt x="16242" y="20416"/>
                </a:cubicBezTo>
                <a:cubicBezTo>
                  <a:pt x="16393" y="20416"/>
                  <a:pt x="16544" y="20404"/>
                  <a:pt x="16695" y="20381"/>
                </a:cubicBezTo>
                <a:lnTo>
                  <a:pt x="16695" y="20381"/>
                </a:lnTo>
                <a:cubicBezTo>
                  <a:pt x="15409" y="21345"/>
                  <a:pt x="14123" y="22267"/>
                  <a:pt x="12923" y="23317"/>
                </a:cubicBezTo>
                <a:cubicBezTo>
                  <a:pt x="11145" y="24882"/>
                  <a:pt x="9366" y="26425"/>
                  <a:pt x="7630" y="28010"/>
                </a:cubicBezTo>
                <a:cubicBezTo>
                  <a:pt x="7515" y="28106"/>
                  <a:pt x="6749" y="28836"/>
                  <a:pt x="6695" y="28836"/>
                </a:cubicBezTo>
                <a:cubicBezTo>
                  <a:pt x="6689" y="28836"/>
                  <a:pt x="6693" y="28826"/>
                  <a:pt x="6708" y="28803"/>
                </a:cubicBezTo>
                <a:cubicBezTo>
                  <a:pt x="7116" y="28310"/>
                  <a:pt x="7566" y="27860"/>
                  <a:pt x="8016" y="27410"/>
                </a:cubicBezTo>
                <a:cubicBezTo>
                  <a:pt x="8873" y="26553"/>
                  <a:pt x="9816" y="25760"/>
                  <a:pt x="10716" y="24924"/>
                </a:cubicBezTo>
                <a:cubicBezTo>
                  <a:pt x="11530" y="24174"/>
                  <a:pt x="12238" y="23339"/>
                  <a:pt x="13030" y="22567"/>
                </a:cubicBezTo>
                <a:cubicBezTo>
                  <a:pt x="13759" y="21860"/>
                  <a:pt x="14531" y="21217"/>
                  <a:pt x="15002" y="20295"/>
                </a:cubicBezTo>
                <a:cubicBezTo>
                  <a:pt x="15019" y="20228"/>
                  <a:pt x="14970" y="20175"/>
                  <a:pt x="14917" y="20175"/>
                </a:cubicBezTo>
                <a:cubicBezTo>
                  <a:pt x="14903" y="20175"/>
                  <a:pt x="14888" y="20179"/>
                  <a:pt x="14873" y="20188"/>
                </a:cubicBezTo>
                <a:lnTo>
                  <a:pt x="14895" y="20188"/>
                </a:lnTo>
                <a:cubicBezTo>
                  <a:pt x="13159" y="21260"/>
                  <a:pt x="11659" y="22653"/>
                  <a:pt x="10116" y="23981"/>
                </a:cubicBezTo>
                <a:cubicBezTo>
                  <a:pt x="9301" y="24667"/>
                  <a:pt x="8401" y="25203"/>
                  <a:pt x="7608" y="25846"/>
                </a:cubicBezTo>
                <a:cubicBezTo>
                  <a:pt x="6580" y="26682"/>
                  <a:pt x="5723" y="27732"/>
                  <a:pt x="4651" y="28503"/>
                </a:cubicBezTo>
                <a:cubicBezTo>
                  <a:pt x="4401" y="28682"/>
                  <a:pt x="4301" y="28746"/>
                  <a:pt x="4284" y="28746"/>
                </a:cubicBezTo>
                <a:cubicBezTo>
                  <a:pt x="4251" y="28746"/>
                  <a:pt x="4551" y="28489"/>
                  <a:pt x="4651" y="28375"/>
                </a:cubicBezTo>
                <a:cubicBezTo>
                  <a:pt x="5101" y="27903"/>
                  <a:pt x="5594" y="27475"/>
                  <a:pt x="6065" y="27025"/>
                </a:cubicBezTo>
                <a:cubicBezTo>
                  <a:pt x="7030" y="26167"/>
                  <a:pt x="8059" y="25396"/>
                  <a:pt x="9066" y="24624"/>
                </a:cubicBezTo>
                <a:cubicBezTo>
                  <a:pt x="10952" y="23146"/>
                  <a:pt x="12580" y="21431"/>
                  <a:pt x="14316" y="19802"/>
                </a:cubicBezTo>
                <a:cubicBezTo>
                  <a:pt x="14338" y="19781"/>
                  <a:pt x="14338" y="19781"/>
                  <a:pt x="14338" y="19760"/>
                </a:cubicBezTo>
                <a:close/>
                <a:moveTo>
                  <a:pt x="13840" y="19970"/>
                </a:moveTo>
                <a:cubicBezTo>
                  <a:pt x="13846" y="19970"/>
                  <a:pt x="13841" y="19978"/>
                  <a:pt x="13823" y="19995"/>
                </a:cubicBezTo>
                <a:cubicBezTo>
                  <a:pt x="13352" y="20424"/>
                  <a:pt x="12902" y="20874"/>
                  <a:pt x="12452" y="21324"/>
                </a:cubicBezTo>
                <a:cubicBezTo>
                  <a:pt x="11530" y="22203"/>
                  <a:pt x="10609" y="23081"/>
                  <a:pt x="9644" y="23896"/>
                </a:cubicBezTo>
                <a:cubicBezTo>
                  <a:pt x="7694" y="25567"/>
                  <a:pt x="5637" y="27025"/>
                  <a:pt x="3858" y="28911"/>
                </a:cubicBezTo>
                <a:cubicBezTo>
                  <a:pt x="3558" y="28803"/>
                  <a:pt x="3258" y="28675"/>
                  <a:pt x="2979" y="28503"/>
                </a:cubicBezTo>
                <a:cubicBezTo>
                  <a:pt x="2915" y="28482"/>
                  <a:pt x="2872" y="28439"/>
                  <a:pt x="2829" y="28418"/>
                </a:cubicBezTo>
                <a:cubicBezTo>
                  <a:pt x="6473" y="25996"/>
                  <a:pt x="9387" y="22674"/>
                  <a:pt x="13159" y="20424"/>
                </a:cubicBezTo>
                <a:cubicBezTo>
                  <a:pt x="13178" y="20405"/>
                  <a:pt x="13796" y="19970"/>
                  <a:pt x="13840" y="19970"/>
                </a:cubicBezTo>
                <a:close/>
                <a:moveTo>
                  <a:pt x="21827" y="17587"/>
                </a:moveTo>
                <a:cubicBezTo>
                  <a:pt x="21959" y="17587"/>
                  <a:pt x="22092" y="17597"/>
                  <a:pt x="22224" y="17617"/>
                </a:cubicBezTo>
                <a:cubicBezTo>
                  <a:pt x="22331" y="17617"/>
                  <a:pt x="22460" y="17638"/>
                  <a:pt x="22567" y="17681"/>
                </a:cubicBezTo>
                <a:lnTo>
                  <a:pt x="22610" y="17681"/>
                </a:lnTo>
                <a:cubicBezTo>
                  <a:pt x="20595" y="19052"/>
                  <a:pt x="18924" y="21003"/>
                  <a:pt x="17209" y="22696"/>
                </a:cubicBezTo>
                <a:cubicBezTo>
                  <a:pt x="15302" y="24560"/>
                  <a:pt x="13180" y="26189"/>
                  <a:pt x="11359" y="28139"/>
                </a:cubicBezTo>
                <a:cubicBezTo>
                  <a:pt x="11102" y="28396"/>
                  <a:pt x="10845" y="28632"/>
                  <a:pt x="10544" y="28846"/>
                </a:cubicBezTo>
                <a:lnTo>
                  <a:pt x="10437" y="28911"/>
                </a:lnTo>
                <a:cubicBezTo>
                  <a:pt x="10973" y="28353"/>
                  <a:pt x="11530" y="27839"/>
                  <a:pt x="12087" y="27303"/>
                </a:cubicBezTo>
                <a:cubicBezTo>
                  <a:pt x="13159" y="26296"/>
                  <a:pt x="14252" y="25332"/>
                  <a:pt x="15302" y="24303"/>
                </a:cubicBezTo>
                <a:cubicBezTo>
                  <a:pt x="17381" y="22310"/>
                  <a:pt x="19095" y="19910"/>
                  <a:pt x="20981" y="17724"/>
                </a:cubicBezTo>
                <a:cubicBezTo>
                  <a:pt x="21248" y="17635"/>
                  <a:pt x="21534" y="17587"/>
                  <a:pt x="21827" y="17587"/>
                </a:cubicBezTo>
                <a:close/>
                <a:moveTo>
                  <a:pt x="30261" y="20338"/>
                </a:moveTo>
                <a:cubicBezTo>
                  <a:pt x="31547" y="21860"/>
                  <a:pt x="32554" y="23574"/>
                  <a:pt x="32704" y="25460"/>
                </a:cubicBezTo>
                <a:cubicBezTo>
                  <a:pt x="32832" y="26875"/>
                  <a:pt x="32275" y="27839"/>
                  <a:pt x="31375" y="28503"/>
                </a:cubicBezTo>
                <a:cubicBezTo>
                  <a:pt x="32039" y="27882"/>
                  <a:pt x="32490" y="27067"/>
                  <a:pt x="32682" y="26189"/>
                </a:cubicBezTo>
                <a:cubicBezTo>
                  <a:pt x="32697" y="26116"/>
                  <a:pt x="32652" y="26063"/>
                  <a:pt x="32596" y="26063"/>
                </a:cubicBezTo>
                <a:cubicBezTo>
                  <a:pt x="32569" y="26063"/>
                  <a:pt x="32539" y="26075"/>
                  <a:pt x="32511" y="26103"/>
                </a:cubicBezTo>
                <a:cubicBezTo>
                  <a:pt x="32211" y="26425"/>
                  <a:pt x="31889" y="26746"/>
                  <a:pt x="31568" y="27067"/>
                </a:cubicBezTo>
                <a:cubicBezTo>
                  <a:pt x="31932" y="26532"/>
                  <a:pt x="32275" y="25996"/>
                  <a:pt x="32554" y="25417"/>
                </a:cubicBezTo>
                <a:cubicBezTo>
                  <a:pt x="32586" y="25336"/>
                  <a:pt x="32520" y="25267"/>
                  <a:pt x="32448" y="25267"/>
                </a:cubicBezTo>
                <a:cubicBezTo>
                  <a:pt x="32426" y="25267"/>
                  <a:pt x="32403" y="25273"/>
                  <a:pt x="32382" y="25289"/>
                </a:cubicBezTo>
                <a:cubicBezTo>
                  <a:pt x="32254" y="25417"/>
                  <a:pt x="32125" y="25567"/>
                  <a:pt x="31975" y="25696"/>
                </a:cubicBezTo>
                <a:cubicBezTo>
                  <a:pt x="32104" y="25460"/>
                  <a:pt x="32211" y="25224"/>
                  <a:pt x="32297" y="24989"/>
                </a:cubicBezTo>
                <a:cubicBezTo>
                  <a:pt x="32312" y="24911"/>
                  <a:pt x="32249" y="24856"/>
                  <a:pt x="32188" y="24856"/>
                </a:cubicBezTo>
                <a:cubicBezTo>
                  <a:pt x="32165" y="24856"/>
                  <a:pt x="32143" y="24864"/>
                  <a:pt x="32125" y="24882"/>
                </a:cubicBezTo>
                <a:cubicBezTo>
                  <a:pt x="31225" y="25739"/>
                  <a:pt x="30368" y="26639"/>
                  <a:pt x="29532" y="27539"/>
                </a:cubicBezTo>
                <a:cubicBezTo>
                  <a:pt x="29082" y="28010"/>
                  <a:pt x="28653" y="28460"/>
                  <a:pt x="28182" y="28911"/>
                </a:cubicBezTo>
                <a:cubicBezTo>
                  <a:pt x="28118" y="28975"/>
                  <a:pt x="28011" y="29125"/>
                  <a:pt x="27882" y="29253"/>
                </a:cubicBezTo>
                <a:cubicBezTo>
                  <a:pt x="28589" y="28353"/>
                  <a:pt x="29168" y="27410"/>
                  <a:pt x="29918" y="26575"/>
                </a:cubicBezTo>
                <a:cubicBezTo>
                  <a:pt x="30646" y="25760"/>
                  <a:pt x="31375" y="25053"/>
                  <a:pt x="31868" y="24089"/>
                </a:cubicBezTo>
                <a:cubicBezTo>
                  <a:pt x="31903" y="24019"/>
                  <a:pt x="31853" y="23921"/>
                  <a:pt x="31787" y="23921"/>
                </a:cubicBezTo>
                <a:cubicBezTo>
                  <a:pt x="31772" y="23921"/>
                  <a:pt x="31756" y="23926"/>
                  <a:pt x="31739" y="23939"/>
                </a:cubicBezTo>
                <a:cubicBezTo>
                  <a:pt x="30389" y="24882"/>
                  <a:pt x="29275" y="26082"/>
                  <a:pt x="28139" y="27260"/>
                </a:cubicBezTo>
                <a:lnTo>
                  <a:pt x="28375" y="26939"/>
                </a:lnTo>
                <a:cubicBezTo>
                  <a:pt x="29403" y="25482"/>
                  <a:pt x="30754" y="24324"/>
                  <a:pt x="31589" y="22738"/>
                </a:cubicBezTo>
                <a:cubicBezTo>
                  <a:pt x="31621" y="22675"/>
                  <a:pt x="31571" y="22600"/>
                  <a:pt x="31508" y="22600"/>
                </a:cubicBezTo>
                <a:cubicBezTo>
                  <a:pt x="31485" y="22600"/>
                  <a:pt x="31462" y="22609"/>
                  <a:pt x="31439" y="22631"/>
                </a:cubicBezTo>
                <a:cubicBezTo>
                  <a:pt x="30304" y="23574"/>
                  <a:pt x="29275" y="24624"/>
                  <a:pt x="28246" y="25696"/>
                </a:cubicBezTo>
                <a:cubicBezTo>
                  <a:pt x="27110" y="26853"/>
                  <a:pt x="25846" y="27925"/>
                  <a:pt x="24774" y="29125"/>
                </a:cubicBezTo>
                <a:cubicBezTo>
                  <a:pt x="26918" y="26725"/>
                  <a:pt x="29189" y="24410"/>
                  <a:pt x="30925" y="21667"/>
                </a:cubicBezTo>
                <a:cubicBezTo>
                  <a:pt x="30976" y="21599"/>
                  <a:pt x="30920" y="21519"/>
                  <a:pt x="30852" y="21519"/>
                </a:cubicBezTo>
                <a:cubicBezTo>
                  <a:pt x="30834" y="21519"/>
                  <a:pt x="30815" y="21525"/>
                  <a:pt x="30796" y="21538"/>
                </a:cubicBezTo>
                <a:cubicBezTo>
                  <a:pt x="29318" y="22546"/>
                  <a:pt x="28161" y="24024"/>
                  <a:pt x="26832" y="25224"/>
                </a:cubicBezTo>
                <a:cubicBezTo>
                  <a:pt x="26082" y="25889"/>
                  <a:pt x="25332" y="26575"/>
                  <a:pt x="24624" y="27303"/>
                </a:cubicBezTo>
                <a:cubicBezTo>
                  <a:pt x="26510" y="24967"/>
                  <a:pt x="28268" y="22567"/>
                  <a:pt x="30261" y="20338"/>
                </a:cubicBezTo>
                <a:close/>
                <a:moveTo>
                  <a:pt x="22396" y="18024"/>
                </a:moveTo>
                <a:cubicBezTo>
                  <a:pt x="22010" y="18752"/>
                  <a:pt x="21367" y="19352"/>
                  <a:pt x="20788" y="19910"/>
                </a:cubicBezTo>
                <a:cubicBezTo>
                  <a:pt x="19888" y="20853"/>
                  <a:pt x="19202" y="21903"/>
                  <a:pt x="18410" y="22931"/>
                </a:cubicBezTo>
                <a:cubicBezTo>
                  <a:pt x="17595" y="23960"/>
                  <a:pt x="16609" y="24753"/>
                  <a:pt x="15774" y="25717"/>
                </a:cubicBezTo>
                <a:cubicBezTo>
                  <a:pt x="14745" y="26875"/>
                  <a:pt x="13823" y="28096"/>
                  <a:pt x="12559" y="29018"/>
                </a:cubicBezTo>
                <a:cubicBezTo>
                  <a:pt x="12495" y="29061"/>
                  <a:pt x="12495" y="29146"/>
                  <a:pt x="12559" y="29189"/>
                </a:cubicBezTo>
                <a:cubicBezTo>
                  <a:pt x="12066" y="29211"/>
                  <a:pt x="11509" y="29211"/>
                  <a:pt x="10973" y="29232"/>
                </a:cubicBezTo>
                <a:cubicBezTo>
                  <a:pt x="10694" y="29232"/>
                  <a:pt x="10394" y="29253"/>
                  <a:pt x="10116" y="29275"/>
                </a:cubicBezTo>
                <a:cubicBezTo>
                  <a:pt x="10995" y="28868"/>
                  <a:pt x="11573" y="28160"/>
                  <a:pt x="12216" y="27453"/>
                </a:cubicBezTo>
                <a:cubicBezTo>
                  <a:pt x="13116" y="26489"/>
                  <a:pt x="14209" y="25653"/>
                  <a:pt x="15174" y="24774"/>
                </a:cubicBezTo>
                <a:cubicBezTo>
                  <a:pt x="17209" y="22953"/>
                  <a:pt x="19095" y="21003"/>
                  <a:pt x="21067" y="19117"/>
                </a:cubicBezTo>
                <a:cubicBezTo>
                  <a:pt x="21346" y="18838"/>
                  <a:pt x="22246" y="18302"/>
                  <a:pt x="22396" y="18024"/>
                </a:cubicBezTo>
                <a:close/>
                <a:moveTo>
                  <a:pt x="32390" y="26469"/>
                </a:moveTo>
                <a:cubicBezTo>
                  <a:pt x="32437" y="26469"/>
                  <a:pt x="32391" y="26634"/>
                  <a:pt x="32168" y="27110"/>
                </a:cubicBezTo>
                <a:cubicBezTo>
                  <a:pt x="31761" y="27903"/>
                  <a:pt x="31139" y="28568"/>
                  <a:pt x="30389" y="29018"/>
                </a:cubicBezTo>
                <a:cubicBezTo>
                  <a:pt x="30389" y="29039"/>
                  <a:pt x="30368" y="29039"/>
                  <a:pt x="30368" y="29061"/>
                </a:cubicBezTo>
                <a:cubicBezTo>
                  <a:pt x="30111" y="29168"/>
                  <a:pt x="29854" y="29253"/>
                  <a:pt x="29596" y="29318"/>
                </a:cubicBezTo>
                <a:lnTo>
                  <a:pt x="29639" y="29296"/>
                </a:lnTo>
                <a:lnTo>
                  <a:pt x="29704" y="29232"/>
                </a:lnTo>
                <a:lnTo>
                  <a:pt x="29768" y="29168"/>
                </a:lnTo>
                <a:cubicBezTo>
                  <a:pt x="30411" y="28546"/>
                  <a:pt x="31054" y="27882"/>
                  <a:pt x="31697" y="27217"/>
                </a:cubicBezTo>
                <a:cubicBezTo>
                  <a:pt x="31917" y="26998"/>
                  <a:pt x="32304" y="26469"/>
                  <a:pt x="32390" y="26469"/>
                </a:cubicBezTo>
                <a:close/>
                <a:moveTo>
                  <a:pt x="27098" y="17930"/>
                </a:moveTo>
                <a:lnTo>
                  <a:pt x="27098" y="17930"/>
                </a:lnTo>
                <a:cubicBezTo>
                  <a:pt x="26344" y="18580"/>
                  <a:pt x="25398" y="19761"/>
                  <a:pt x="24624" y="20595"/>
                </a:cubicBezTo>
                <a:cubicBezTo>
                  <a:pt x="23703" y="21603"/>
                  <a:pt x="22824" y="22653"/>
                  <a:pt x="21903" y="23681"/>
                </a:cubicBezTo>
                <a:cubicBezTo>
                  <a:pt x="21003" y="24710"/>
                  <a:pt x="20038" y="25717"/>
                  <a:pt x="19160" y="26810"/>
                </a:cubicBezTo>
                <a:cubicBezTo>
                  <a:pt x="18367" y="27796"/>
                  <a:pt x="17381" y="28460"/>
                  <a:pt x="16459" y="29296"/>
                </a:cubicBezTo>
                <a:cubicBezTo>
                  <a:pt x="16438" y="29318"/>
                  <a:pt x="16438" y="29318"/>
                  <a:pt x="16438" y="29339"/>
                </a:cubicBezTo>
                <a:lnTo>
                  <a:pt x="16416" y="29339"/>
                </a:lnTo>
                <a:cubicBezTo>
                  <a:pt x="15174" y="29253"/>
                  <a:pt x="13931" y="29211"/>
                  <a:pt x="12666" y="29211"/>
                </a:cubicBezTo>
                <a:lnTo>
                  <a:pt x="12688" y="29211"/>
                </a:lnTo>
                <a:cubicBezTo>
                  <a:pt x="13630" y="28675"/>
                  <a:pt x="14359" y="27882"/>
                  <a:pt x="15109" y="27089"/>
                </a:cubicBezTo>
                <a:cubicBezTo>
                  <a:pt x="16052" y="26082"/>
                  <a:pt x="17081" y="25160"/>
                  <a:pt x="18088" y="24239"/>
                </a:cubicBezTo>
                <a:cubicBezTo>
                  <a:pt x="20188" y="22353"/>
                  <a:pt x="22310" y="20488"/>
                  <a:pt x="24303" y="18495"/>
                </a:cubicBezTo>
                <a:lnTo>
                  <a:pt x="24303" y="18495"/>
                </a:lnTo>
                <a:cubicBezTo>
                  <a:pt x="23639" y="19160"/>
                  <a:pt x="22910" y="20488"/>
                  <a:pt x="22160" y="21345"/>
                </a:cubicBezTo>
                <a:cubicBezTo>
                  <a:pt x="21367" y="22267"/>
                  <a:pt x="20488" y="23124"/>
                  <a:pt x="19610" y="23981"/>
                </a:cubicBezTo>
                <a:cubicBezTo>
                  <a:pt x="17959" y="25589"/>
                  <a:pt x="16309" y="27175"/>
                  <a:pt x="14981" y="29061"/>
                </a:cubicBezTo>
                <a:cubicBezTo>
                  <a:pt x="14931" y="29126"/>
                  <a:pt x="15008" y="29217"/>
                  <a:pt x="15076" y="29217"/>
                </a:cubicBezTo>
                <a:cubicBezTo>
                  <a:pt x="15096" y="29217"/>
                  <a:pt x="15116" y="29209"/>
                  <a:pt x="15131" y="29189"/>
                </a:cubicBezTo>
                <a:cubicBezTo>
                  <a:pt x="15216" y="29103"/>
                  <a:pt x="15324" y="28975"/>
                  <a:pt x="15409" y="28868"/>
                </a:cubicBezTo>
                <a:cubicBezTo>
                  <a:pt x="15428" y="28877"/>
                  <a:pt x="15448" y="28882"/>
                  <a:pt x="15467" y="28882"/>
                </a:cubicBezTo>
                <a:cubicBezTo>
                  <a:pt x="15576" y="28882"/>
                  <a:pt x="15686" y="28724"/>
                  <a:pt x="15795" y="28396"/>
                </a:cubicBezTo>
                <a:cubicBezTo>
                  <a:pt x="17359" y="26596"/>
                  <a:pt x="19181" y="25053"/>
                  <a:pt x="20960" y="23467"/>
                </a:cubicBezTo>
                <a:cubicBezTo>
                  <a:pt x="23021" y="21616"/>
                  <a:pt x="24980" y="19703"/>
                  <a:pt x="27098" y="17930"/>
                </a:cubicBezTo>
                <a:close/>
                <a:moveTo>
                  <a:pt x="30904" y="27025"/>
                </a:moveTo>
                <a:lnTo>
                  <a:pt x="30904" y="27025"/>
                </a:lnTo>
                <a:cubicBezTo>
                  <a:pt x="30368" y="27710"/>
                  <a:pt x="29768" y="28353"/>
                  <a:pt x="29103" y="28932"/>
                </a:cubicBezTo>
                <a:cubicBezTo>
                  <a:pt x="28773" y="29226"/>
                  <a:pt x="28636" y="29340"/>
                  <a:pt x="28622" y="29340"/>
                </a:cubicBezTo>
                <a:cubicBezTo>
                  <a:pt x="28580" y="29340"/>
                  <a:pt x="29702" y="28258"/>
                  <a:pt x="29896" y="28032"/>
                </a:cubicBezTo>
                <a:cubicBezTo>
                  <a:pt x="30175" y="27732"/>
                  <a:pt x="30561" y="27346"/>
                  <a:pt x="30904" y="27025"/>
                </a:cubicBezTo>
                <a:close/>
                <a:moveTo>
                  <a:pt x="19395" y="19288"/>
                </a:moveTo>
                <a:lnTo>
                  <a:pt x="19395" y="19288"/>
                </a:lnTo>
                <a:cubicBezTo>
                  <a:pt x="19288" y="19417"/>
                  <a:pt x="19181" y="19545"/>
                  <a:pt x="19052" y="19695"/>
                </a:cubicBezTo>
                <a:cubicBezTo>
                  <a:pt x="18110" y="20853"/>
                  <a:pt x="17167" y="21988"/>
                  <a:pt x="16181" y="23103"/>
                </a:cubicBezTo>
                <a:cubicBezTo>
                  <a:pt x="14231" y="25289"/>
                  <a:pt x="11895" y="27067"/>
                  <a:pt x="9880" y="29189"/>
                </a:cubicBezTo>
                <a:cubicBezTo>
                  <a:pt x="9859" y="29211"/>
                  <a:pt x="9859" y="29253"/>
                  <a:pt x="9880" y="29296"/>
                </a:cubicBezTo>
                <a:cubicBezTo>
                  <a:pt x="9006" y="29355"/>
                  <a:pt x="8109" y="29422"/>
                  <a:pt x="7222" y="29422"/>
                </a:cubicBezTo>
                <a:cubicBezTo>
                  <a:pt x="6153" y="29422"/>
                  <a:pt x="5099" y="29324"/>
                  <a:pt x="4115" y="28996"/>
                </a:cubicBezTo>
                <a:cubicBezTo>
                  <a:pt x="5894" y="28139"/>
                  <a:pt x="7180" y="26360"/>
                  <a:pt x="8787" y="25203"/>
                </a:cubicBezTo>
                <a:cubicBezTo>
                  <a:pt x="10523" y="23939"/>
                  <a:pt x="12087" y="22438"/>
                  <a:pt x="13802" y="21131"/>
                </a:cubicBezTo>
                <a:cubicBezTo>
                  <a:pt x="13928" y="21047"/>
                  <a:pt x="14565" y="20697"/>
                  <a:pt x="14634" y="20582"/>
                </a:cubicBezTo>
                <a:lnTo>
                  <a:pt x="14634" y="20582"/>
                </a:lnTo>
                <a:cubicBezTo>
                  <a:pt x="14332" y="21178"/>
                  <a:pt x="13693" y="21690"/>
                  <a:pt x="13202" y="22138"/>
                </a:cubicBezTo>
                <a:cubicBezTo>
                  <a:pt x="12409" y="22888"/>
                  <a:pt x="11659" y="23681"/>
                  <a:pt x="10887" y="24474"/>
                </a:cubicBezTo>
                <a:cubicBezTo>
                  <a:pt x="9387" y="26039"/>
                  <a:pt x="7673" y="27346"/>
                  <a:pt x="6258" y="29039"/>
                </a:cubicBezTo>
                <a:cubicBezTo>
                  <a:pt x="6206" y="29109"/>
                  <a:pt x="6253" y="29206"/>
                  <a:pt x="6330" y="29206"/>
                </a:cubicBezTo>
                <a:cubicBezTo>
                  <a:pt x="6347" y="29206"/>
                  <a:pt x="6367" y="29201"/>
                  <a:pt x="6387" y="29189"/>
                </a:cubicBezTo>
                <a:cubicBezTo>
                  <a:pt x="8123" y="28118"/>
                  <a:pt x="9602" y="26510"/>
                  <a:pt x="11123" y="25160"/>
                </a:cubicBezTo>
                <a:cubicBezTo>
                  <a:pt x="13095" y="23446"/>
                  <a:pt x="15088" y="21860"/>
                  <a:pt x="17145" y="20295"/>
                </a:cubicBezTo>
                <a:lnTo>
                  <a:pt x="17167" y="20295"/>
                </a:lnTo>
                <a:lnTo>
                  <a:pt x="16224" y="21260"/>
                </a:lnTo>
                <a:cubicBezTo>
                  <a:pt x="15302" y="22203"/>
                  <a:pt x="14359" y="23124"/>
                  <a:pt x="13416" y="24024"/>
                </a:cubicBezTo>
                <a:cubicBezTo>
                  <a:pt x="11595" y="25739"/>
                  <a:pt x="9666" y="27282"/>
                  <a:pt x="7866" y="29039"/>
                </a:cubicBezTo>
                <a:cubicBezTo>
                  <a:pt x="7812" y="29110"/>
                  <a:pt x="7877" y="29226"/>
                  <a:pt x="7950" y="29226"/>
                </a:cubicBezTo>
                <a:cubicBezTo>
                  <a:pt x="7965" y="29226"/>
                  <a:pt x="7980" y="29221"/>
                  <a:pt x="7994" y="29211"/>
                </a:cubicBezTo>
                <a:cubicBezTo>
                  <a:pt x="8144" y="29103"/>
                  <a:pt x="8273" y="28996"/>
                  <a:pt x="8401" y="28889"/>
                </a:cubicBezTo>
                <a:cubicBezTo>
                  <a:pt x="8444" y="28889"/>
                  <a:pt x="8466" y="28868"/>
                  <a:pt x="8487" y="28846"/>
                </a:cubicBezTo>
                <a:cubicBezTo>
                  <a:pt x="10373" y="27432"/>
                  <a:pt x="12195" y="25910"/>
                  <a:pt x="13888" y="24281"/>
                </a:cubicBezTo>
                <a:cubicBezTo>
                  <a:pt x="15023" y="23210"/>
                  <a:pt x="16031" y="22053"/>
                  <a:pt x="17252" y="21110"/>
                </a:cubicBezTo>
                <a:cubicBezTo>
                  <a:pt x="18024" y="20553"/>
                  <a:pt x="18731" y="19931"/>
                  <a:pt x="19395" y="19288"/>
                </a:cubicBezTo>
                <a:close/>
                <a:moveTo>
                  <a:pt x="28053" y="19052"/>
                </a:moveTo>
                <a:cubicBezTo>
                  <a:pt x="27860" y="19352"/>
                  <a:pt x="27668" y="19631"/>
                  <a:pt x="27453" y="19888"/>
                </a:cubicBezTo>
                <a:cubicBezTo>
                  <a:pt x="26768" y="20703"/>
                  <a:pt x="25932" y="21410"/>
                  <a:pt x="25225" y="22203"/>
                </a:cubicBezTo>
                <a:cubicBezTo>
                  <a:pt x="23939" y="23660"/>
                  <a:pt x="22717" y="25160"/>
                  <a:pt x="21431" y="26596"/>
                </a:cubicBezTo>
                <a:cubicBezTo>
                  <a:pt x="20531" y="27539"/>
                  <a:pt x="19653" y="28525"/>
                  <a:pt x="18795" y="29511"/>
                </a:cubicBezTo>
                <a:cubicBezTo>
                  <a:pt x="18110" y="29446"/>
                  <a:pt x="17424" y="29403"/>
                  <a:pt x="16717" y="29361"/>
                </a:cubicBezTo>
                <a:cubicBezTo>
                  <a:pt x="18388" y="28203"/>
                  <a:pt x="19674" y="26639"/>
                  <a:pt x="21196" y="25332"/>
                </a:cubicBezTo>
                <a:cubicBezTo>
                  <a:pt x="22996" y="23810"/>
                  <a:pt x="24624" y="22160"/>
                  <a:pt x="26382" y="20595"/>
                </a:cubicBezTo>
                <a:cubicBezTo>
                  <a:pt x="26725" y="20295"/>
                  <a:pt x="27068" y="19995"/>
                  <a:pt x="27410" y="19674"/>
                </a:cubicBezTo>
                <a:cubicBezTo>
                  <a:pt x="27625" y="19481"/>
                  <a:pt x="27839" y="19267"/>
                  <a:pt x="28053" y="19052"/>
                </a:cubicBezTo>
                <a:close/>
                <a:moveTo>
                  <a:pt x="32168" y="25760"/>
                </a:moveTo>
                <a:cubicBezTo>
                  <a:pt x="32082" y="25867"/>
                  <a:pt x="32018" y="25975"/>
                  <a:pt x="31975" y="26082"/>
                </a:cubicBezTo>
                <a:cubicBezTo>
                  <a:pt x="31761" y="26446"/>
                  <a:pt x="31525" y="26810"/>
                  <a:pt x="31268" y="27153"/>
                </a:cubicBezTo>
                <a:cubicBezTo>
                  <a:pt x="30668" y="27989"/>
                  <a:pt x="29961" y="28739"/>
                  <a:pt x="29189" y="29425"/>
                </a:cubicBezTo>
                <a:cubicBezTo>
                  <a:pt x="28996" y="29489"/>
                  <a:pt x="28803" y="29532"/>
                  <a:pt x="28589" y="29575"/>
                </a:cubicBezTo>
                <a:cubicBezTo>
                  <a:pt x="29832" y="28696"/>
                  <a:pt x="30861" y="27582"/>
                  <a:pt x="31654" y="26296"/>
                </a:cubicBezTo>
                <a:lnTo>
                  <a:pt x="31889" y="26060"/>
                </a:lnTo>
                <a:cubicBezTo>
                  <a:pt x="31997" y="25975"/>
                  <a:pt x="32082" y="25867"/>
                  <a:pt x="32168" y="25760"/>
                </a:cubicBezTo>
                <a:close/>
                <a:moveTo>
                  <a:pt x="31879" y="25335"/>
                </a:moveTo>
                <a:cubicBezTo>
                  <a:pt x="31906" y="25335"/>
                  <a:pt x="31896" y="25394"/>
                  <a:pt x="31825" y="25546"/>
                </a:cubicBezTo>
                <a:cubicBezTo>
                  <a:pt x="31718" y="25760"/>
                  <a:pt x="31611" y="25975"/>
                  <a:pt x="31461" y="26189"/>
                </a:cubicBezTo>
                <a:cubicBezTo>
                  <a:pt x="30346" y="27282"/>
                  <a:pt x="29232" y="28375"/>
                  <a:pt x="28225" y="29575"/>
                </a:cubicBezTo>
                <a:cubicBezTo>
                  <a:pt x="28203" y="29596"/>
                  <a:pt x="28203" y="29618"/>
                  <a:pt x="28225" y="29639"/>
                </a:cubicBezTo>
                <a:lnTo>
                  <a:pt x="28203" y="29639"/>
                </a:lnTo>
                <a:cubicBezTo>
                  <a:pt x="28011" y="29682"/>
                  <a:pt x="27796" y="29703"/>
                  <a:pt x="27603" y="29725"/>
                </a:cubicBezTo>
                <a:cubicBezTo>
                  <a:pt x="28911" y="28546"/>
                  <a:pt x="30068" y="27239"/>
                  <a:pt x="31289" y="25975"/>
                </a:cubicBezTo>
                <a:cubicBezTo>
                  <a:pt x="31322" y="25942"/>
                  <a:pt x="31792" y="25335"/>
                  <a:pt x="31879" y="25335"/>
                </a:cubicBezTo>
                <a:close/>
                <a:moveTo>
                  <a:pt x="28887" y="20346"/>
                </a:moveTo>
                <a:cubicBezTo>
                  <a:pt x="28939" y="20346"/>
                  <a:pt x="28261" y="20886"/>
                  <a:pt x="28118" y="21045"/>
                </a:cubicBezTo>
                <a:cubicBezTo>
                  <a:pt x="27196" y="22053"/>
                  <a:pt x="26275" y="23038"/>
                  <a:pt x="25375" y="24046"/>
                </a:cubicBezTo>
                <a:cubicBezTo>
                  <a:pt x="24689" y="24796"/>
                  <a:pt x="24046" y="25567"/>
                  <a:pt x="23446" y="26382"/>
                </a:cubicBezTo>
                <a:cubicBezTo>
                  <a:pt x="22631" y="27518"/>
                  <a:pt x="21624" y="28268"/>
                  <a:pt x="20724" y="29296"/>
                </a:cubicBezTo>
                <a:cubicBezTo>
                  <a:pt x="20671" y="29368"/>
                  <a:pt x="20721" y="29483"/>
                  <a:pt x="20801" y="29483"/>
                </a:cubicBezTo>
                <a:cubicBezTo>
                  <a:pt x="20817" y="29483"/>
                  <a:pt x="20835" y="29479"/>
                  <a:pt x="20853" y="29468"/>
                </a:cubicBezTo>
                <a:cubicBezTo>
                  <a:pt x="23553" y="27518"/>
                  <a:pt x="25675" y="24710"/>
                  <a:pt x="28011" y="22353"/>
                </a:cubicBezTo>
                <a:cubicBezTo>
                  <a:pt x="28561" y="21781"/>
                  <a:pt x="29151" y="21230"/>
                  <a:pt x="29687" y="20642"/>
                </a:cubicBezTo>
                <a:lnTo>
                  <a:pt x="29687" y="20642"/>
                </a:lnTo>
                <a:cubicBezTo>
                  <a:pt x="29075" y="21323"/>
                  <a:pt x="28500" y="22041"/>
                  <a:pt x="27925" y="22760"/>
                </a:cubicBezTo>
                <a:cubicBezTo>
                  <a:pt x="26618" y="24367"/>
                  <a:pt x="25375" y="26039"/>
                  <a:pt x="24067" y="27646"/>
                </a:cubicBezTo>
                <a:cubicBezTo>
                  <a:pt x="23767" y="28032"/>
                  <a:pt x="23467" y="28396"/>
                  <a:pt x="23146" y="28761"/>
                </a:cubicBezTo>
                <a:cubicBezTo>
                  <a:pt x="23039" y="28889"/>
                  <a:pt x="22931" y="28996"/>
                  <a:pt x="22824" y="29125"/>
                </a:cubicBezTo>
                <a:cubicBezTo>
                  <a:pt x="22567" y="29253"/>
                  <a:pt x="22460" y="29382"/>
                  <a:pt x="22524" y="29489"/>
                </a:cubicBezTo>
                <a:cubicBezTo>
                  <a:pt x="22460" y="29575"/>
                  <a:pt x="22374" y="29661"/>
                  <a:pt x="22310" y="29746"/>
                </a:cubicBezTo>
                <a:cubicBezTo>
                  <a:pt x="21217" y="29682"/>
                  <a:pt x="20124" y="29596"/>
                  <a:pt x="19052" y="29511"/>
                </a:cubicBezTo>
                <a:cubicBezTo>
                  <a:pt x="20210" y="28246"/>
                  <a:pt x="21410" y="27003"/>
                  <a:pt x="22524" y="25717"/>
                </a:cubicBezTo>
                <a:cubicBezTo>
                  <a:pt x="24046" y="24153"/>
                  <a:pt x="25696" y="22696"/>
                  <a:pt x="27432" y="21367"/>
                </a:cubicBezTo>
                <a:cubicBezTo>
                  <a:pt x="27775" y="21088"/>
                  <a:pt x="28161" y="20831"/>
                  <a:pt x="28525" y="20574"/>
                </a:cubicBezTo>
                <a:cubicBezTo>
                  <a:pt x="28766" y="20410"/>
                  <a:pt x="28870" y="20346"/>
                  <a:pt x="28887" y="20346"/>
                </a:cubicBezTo>
                <a:close/>
                <a:moveTo>
                  <a:pt x="31441" y="24325"/>
                </a:moveTo>
                <a:cubicBezTo>
                  <a:pt x="31487" y="24325"/>
                  <a:pt x="31464" y="24409"/>
                  <a:pt x="31332" y="24624"/>
                </a:cubicBezTo>
                <a:cubicBezTo>
                  <a:pt x="30882" y="25267"/>
                  <a:pt x="30368" y="25867"/>
                  <a:pt x="29789" y="26425"/>
                </a:cubicBezTo>
                <a:cubicBezTo>
                  <a:pt x="28825" y="27453"/>
                  <a:pt x="28096" y="28675"/>
                  <a:pt x="27218" y="29768"/>
                </a:cubicBezTo>
                <a:cubicBezTo>
                  <a:pt x="26725" y="29811"/>
                  <a:pt x="26232" y="29832"/>
                  <a:pt x="25739" y="29832"/>
                </a:cubicBezTo>
                <a:cubicBezTo>
                  <a:pt x="25782" y="29811"/>
                  <a:pt x="25846" y="29768"/>
                  <a:pt x="25889" y="29725"/>
                </a:cubicBezTo>
                <a:cubicBezTo>
                  <a:pt x="25906" y="29732"/>
                  <a:pt x="25924" y="29736"/>
                  <a:pt x="25942" y="29736"/>
                </a:cubicBezTo>
                <a:cubicBezTo>
                  <a:pt x="26032" y="29736"/>
                  <a:pt x="26124" y="29643"/>
                  <a:pt x="26232" y="29446"/>
                </a:cubicBezTo>
                <a:cubicBezTo>
                  <a:pt x="26553" y="29189"/>
                  <a:pt x="26853" y="28868"/>
                  <a:pt x="27175" y="28568"/>
                </a:cubicBezTo>
                <a:cubicBezTo>
                  <a:pt x="28203" y="27560"/>
                  <a:pt x="29125" y="26446"/>
                  <a:pt x="30175" y="25460"/>
                </a:cubicBezTo>
                <a:cubicBezTo>
                  <a:pt x="30340" y="25295"/>
                  <a:pt x="31285" y="24325"/>
                  <a:pt x="31441" y="24325"/>
                </a:cubicBezTo>
                <a:close/>
                <a:moveTo>
                  <a:pt x="30487" y="21912"/>
                </a:moveTo>
                <a:cubicBezTo>
                  <a:pt x="30517" y="21912"/>
                  <a:pt x="30466" y="22020"/>
                  <a:pt x="30261" y="22331"/>
                </a:cubicBezTo>
                <a:cubicBezTo>
                  <a:pt x="29661" y="23210"/>
                  <a:pt x="29018" y="24067"/>
                  <a:pt x="28332" y="24882"/>
                </a:cubicBezTo>
                <a:cubicBezTo>
                  <a:pt x="27046" y="26403"/>
                  <a:pt x="25675" y="27818"/>
                  <a:pt x="24346" y="29318"/>
                </a:cubicBezTo>
                <a:cubicBezTo>
                  <a:pt x="24295" y="29385"/>
                  <a:pt x="24338" y="29493"/>
                  <a:pt x="24411" y="29493"/>
                </a:cubicBezTo>
                <a:cubicBezTo>
                  <a:pt x="24430" y="29493"/>
                  <a:pt x="24452" y="29486"/>
                  <a:pt x="24474" y="29468"/>
                </a:cubicBezTo>
                <a:cubicBezTo>
                  <a:pt x="26618" y="27839"/>
                  <a:pt x="28375" y="25803"/>
                  <a:pt x="30304" y="23917"/>
                </a:cubicBezTo>
                <a:cubicBezTo>
                  <a:pt x="30534" y="23687"/>
                  <a:pt x="30972" y="23370"/>
                  <a:pt x="31168" y="23090"/>
                </a:cubicBezTo>
                <a:lnTo>
                  <a:pt x="31168" y="23090"/>
                </a:lnTo>
                <a:cubicBezTo>
                  <a:pt x="30731" y="23804"/>
                  <a:pt x="30235" y="24458"/>
                  <a:pt x="29661" y="25053"/>
                </a:cubicBezTo>
                <a:cubicBezTo>
                  <a:pt x="28718" y="26167"/>
                  <a:pt x="27882" y="27368"/>
                  <a:pt x="26918" y="28460"/>
                </a:cubicBezTo>
                <a:cubicBezTo>
                  <a:pt x="26810" y="28610"/>
                  <a:pt x="26682" y="28739"/>
                  <a:pt x="26553" y="28868"/>
                </a:cubicBezTo>
                <a:cubicBezTo>
                  <a:pt x="26189" y="29211"/>
                  <a:pt x="25825" y="29532"/>
                  <a:pt x="25417" y="29853"/>
                </a:cubicBezTo>
                <a:lnTo>
                  <a:pt x="25417" y="29832"/>
                </a:lnTo>
                <a:cubicBezTo>
                  <a:pt x="24732" y="29832"/>
                  <a:pt x="24110" y="29832"/>
                  <a:pt x="23574" y="29811"/>
                </a:cubicBezTo>
                <a:cubicBezTo>
                  <a:pt x="23231" y="29811"/>
                  <a:pt x="22889" y="29768"/>
                  <a:pt x="22546" y="29746"/>
                </a:cubicBezTo>
                <a:lnTo>
                  <a:pt x="22674" y="29618"/>
                </a:lnTo>
                <a:cubicBezTo>
                  <a:pt x="23339" y="28846"/>
                  <a:pt x="24046" y="28139"/>
                  <a:pt x="24774" y="27432"/>
                </a:cubicBezTo>
                <a:cubicBezTo>
                  <a:pt x="26146" y="26039"/>
                  <a:pt x="27689" y="24839"/>
                  <a:pt x="29018" y="23403"/>
                </a:cubicBezTo>
                <a:cubicBezTo>
                  <a:pt x="29318" y="23081"/>
                  <a:pt x="29618" y="22781"/>
                  <a:pt x="29918" y="22460"/>
                </a:cubicBezTo>
                <a:cubicBezTo>
                  <a:pt x="30033" y="22359"/>
                  <a:pt x="30427" y="21912"/>
                  <a:pt x="30487" y="21912"/>
                </a:cubicBezTo>
                <a:close/>
                <a:moveTo>
                  <a:pt x="19610" y="0"/>
                </a:moveTo>
                <a:cubicBezTo>
                  <a:pt x="19002" y="28"/>
                  <a:pt x="18396" y="37"/>
                  <a:pt x="17790" y="37"/>
                </a:cubicBezTo>
                <a:cubicBezTo>
                  <a:pt x="16704" y="37"/>
                  <a:pt x="15619" y="8"/>
                  <a:pt x="14536" y="8"/>
                </a:cubicBezTo>
                <a:cubicBezTo>
                  <a:pt x="12918" y="8"/>
                  <a:pt x="11303" y="71"/>
                  <a:pt x="9687" y="386"/>
                </a:cubicBezTo>
                <a:cubicBezTo>
                  <a:pt x="9430" y="429"/>
                  <a:pt x="9323" y="708"/>
                  <a:pt x="9452" y="922"/>
                </a:cubicBezTo>
                <a:cubicBezTo>
                  <a:pt x="9366" y="1029"/>
                  <a:pt x="9366" y="1201"/>
                  <a:pt x="9452" y="1308"/>
                </a:cubicBezTo>
                <a:cubicBezTo>
                  <a:pt x="10459" y="2979"/>
                  <a:pt x="11316" y="4715"/>
                  <a:pt x="11466" y="6687"/>
                </a:cubicBezTo>
                <a:cubicBezTo>
                  <a:pt x="11616" y="9044"/>
                  <a:pt x="10244" y="10973"/>
                  <a:pt x="8937" y="12752"/>
                </a:cubicBezTo>
                <a:cubicBezTo>
                  <a:pt x="6880" y="15538"/>
                  <a:pt x="4780" y="18259"/>
                  <a:pt x="2851" y="21131"/>
                </a:cubicBezTo>
                <a:cubicBezTo>
                  <a:pt x="1544" y="23060"/>
                  <a:pt x="1" y="25889"/>
                  <a:pt x="1436" y="28139"/>
                </a:cubicBezTo>
                <a:cubicBezTo>
                  <a:pt x="2658" y="30025"/>
                  <a:pt x="5508" y="30196"/>
                  <a:pt x="7501" y="30196"/>
                </a:cubicBezTo>
                <a:cubicBezTo>
                  <a:pt x="8830" y="30196"/>
                  <a:pt x="10137" y="30068"/>
                  <a:pt x="11466" y="30003"/>
                </a:cubicBezTo>
                <a:cubicBezTo>
                  <a:pt x="11841" y="29996"/>
                  <a:pt x="12217" y="29993"/>
                  <a:pt x="12593" y="29993"/>
                </a:cubicBezTo>
                <a:cubicBezTo>
                  <a:pt x="14409" y="29993"/>
                  <a:pt x="16234" y="30076"/>
                  <a:pt x="18045" y="30218"/>
                </a:cubicBezTo>
                <a:cubicBezTo>
                  <a:pt x="20336" y="30384"/>
                  <a:pt x="22716" y="30695"/>
                  <a:pt x="25070" y="30695"/>
                </a:cubicBezTo>
                <a:cubicBezTo>
                  <a:pt x="26350" y="30695"/>
                  <a:pt x="27622" y="30603"/>
                  <a:pt x="28868" y="30346"/>
                </a:cubicBezTo>
                <a:cubicBezTo>
                  <a:pt x="31439" y="29832"/>
                  <a:pt x="33947" y="27882"/>
                  <a:pt x="33475" y="24967"/>
                </a:cubicBezTo>
                <a:cubicBezTo>
                  <a:pt x="33004" y="21860"/>
                  <a:pt x="30539" y="19352"/>
                  <a:pt x="28332" y="17295"/>
                </a:cubicBezTo>
                <a:cubicBezTo>
                  <a:pt x="25910" y="14981"/>
                  <a:pt x="23210" y="13009"/>
                  <a:pt x="20874" y="10609"/>
                </a:cubicBezTo>
                <a:cubicBezTo>
                  <a:pt x="19524" y="9216"/>
                  <a:pt x="18474" y="7587"/>
                  <a:pt x="18410" y="5594"/>
                </a:cubicBezTo>
                <a:cubicBezTo>
                  <a:pt x="18345" y="3858"/>
                  <a:pt x="19267" y="2208"/>
                  <a:pt x="20145" y="793"/>
                </a:cubicBezTo>
                <a:cubicBezTo>
                  <a:pt x="20253" y="600"/>
                  <a:pt x="20188" y="343"/>
                  <a:pt x="19974" y="258"/>
                </a:cubicBezTo>
                <a:cubicBezTo>
                  <a:pt x="19931" y="86"/>
                  <a:pt x="19781" y="0"/>
                  <a:pt x="196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00" name="Google Shape;4900;p45"/>
          <p:cNvSpPr/>
          <p:nvPr/>
        </p:nvSpPr>
        <p:spPr>
          <a:xfrm>
            <a:off x="7280475" y="3886875"/>
            <a:ext cx="510796" cy="588999"/>
          </a:xfrm>
          <a:custGeom>
            <a:rect b="b" l="l" r="r" t="t"/>
            <a:pathLst>
              <a:path extrusionOk="0" h="26715" w="23168">
                <a:moveTo>
                  <a:pt x="13288" y="825"/>
                </a:moveTo>
                <a:cubicBezTo>
                  <a:pt x="13738" y="2861"/>
                  <a:pt x="13438" y="4940"/>
                  <a:pt x="13416" y="7019"/>
                </a:cubicBezTo>
                <a:cubicBezTo>
                  <a:pt x="13416" y="7105"/>
                  <a:pt x="13438" y="7190"/>
                  <a:pt x="13502" y="7255"/>
                </a:cubicBezTo>
                <a:cubicBezTo>
                  <a:pt x="13566" y="7362"/>
                  <a:pt x="13695" y="7426"/>
                  <a:pt x="13823" y="7426"/>
                </a:cubicBezTo>
                <a:cubicBezTo>
                  <a:pt x="13948" y="7420"/>
                  <a:pt x="14071" y="7418"/>
                  <a:pt x="14193" y="7418"/>
                </a:cubicBezTo>
                <a:cubicBezTo>
                  <a:pt x="18667" y="7418"/>
                  <a:pt x="21398" y="11203"/>
                  <a:pt x="21753" y="15334"/>
                </a:cubicBezTo>
                <a:cubicBezTo>
                  <a:pt x="21576" y="15295"/>
                  <a:pt x="21398" y="15276"/>
                  <a:pt x="21220" y="15276"/>
                </a:cubicBezTo>
                <a:cubicBezTo>
                  <a:pt x="20814" y="15276"/>
                  <a:pt x="20411" y="15376"/>
                  <a:pt x="20038" y="15570"/>
                </a:cubicBezTo>
                <a:cubicBezTo>
                  <a:pt x="19432" y="15855"/>
                  <a:pt x="18943" y="15994"/>
                  <a:pt x="18482" y="15994"/>
                </a:cubicBezTo>
                <a:cubicBezTo>
                  <a:pt x="17867" y="15994"/>
                  <a:pt x="17301" y="15747"/>
                  <a:pt x="16566" y="15270"/>
                </a:cubicBezTo>
                <a:cubicBezTo>
                  <a:pt x="15714" y="14722"/>
                  <a:pt x="14785" y="14515"/>
                  <a:pt x="13838" y="14515"/>
                </a:cubicBezTo>
                <a:cubicBezTo>
                  <a:pt x="12785" y="14515"/>
                  <a:pt x="11710" y="14771"/>
                  <a:pt x="10694" y="15098"/>
                </a:cubicBezTo>
                <a:cubicBezTo>
                  <a:pt x="10042" y="15322"/>
                  <a:pt x="9487" y="15431"/>
                  <a:pt x="8949" y="15431"/>
                </a:cubicBezTo>
                <a:cubicBezTo>
                  <a:pt x="8303" y="15431"/>
                  <a:pt x="7681" y="15274"/>
                  <a:pt x="6944" y="14970"/>
                </a:cubicBezTo>
                <a:cubicBezTo>
                  <a:pt x="6173" y="14691"/>
                  <a:pt x="5358" y="14520"/>
                  <a:pt x="4522" y="14434"/>
                </a:cubicBezTo>
                <a:cubicBezTo>
                  <a:pt x="4169" y="14394"/>
                  <a:pt x="3797" y="14368"/>
                  <a:pt x="3421" y="14368"/>
                </a:cubicBezTo>
                <a:cubicBezTo>
                  <a:pt x="2587" y="14368"/>
                  <a:pt x="1731" y="14493"/>
                  <a:pt x="1008" y="14863"/>
                </a:cubicBezTo>
                <a:cubicBezTo>
                  <a:pt x="1706" y="11124"/>
                  <a:pt x="4984" y="7405"/>
                  <a:pt x="8860" y="7405"/>
                </a:cubicBezTo>
                <a:cubicBezTo>
                  <a:pt x="9027" y="7405"/>
                  <a:pt x="9196" y="7412"/>
                  <a:pt x="9366" y="7426"/>
                </a:cubicBezTo>
                <a:cubicBezTo>
                  <a:pt x="9409" y="7426"/>
                  <a:pt x="9451" y="7426"/>
                  <a:pt x="9494" y="7405"/>
                </a:cubicBezTo>
                <a:cubicBezTo>
                  <a:pt x="9522" y="7410"/>
                  <a:pt x="9550" y="7413"/>
                  <a:pt x="9577" y="7413"/>
                </a:cubicBezTo>
                <a:cubicBezTo>
                  <a:pt x="9756" y="7413"/>
                  <a:pt x="9904" y="7294"/>
                  <a:pt x="9923" y="7126"/>
                </a:cubicBezTo>
                <a:cubicBezTo>
                  <a:pt x="10373" y="5026"/>
                  <a:pt x="9859" y="2968"/>
                  <a:pt x="9923" y="847"/>
                </a:cubicBezTo>
                <a:lnTo>
                  <a:pt x="9923" y="847"/>
                </a:lnTo>
                <a:cubicBezTo>
                  <a:pt x="10288" y="917"/>
                  <a:pt x="10654" y="941"/>
                  <a:pt x="11020" y="941"/>
                </a:cubicBezTo>
                <a:cubicBezTo>
                  <a:pt x="11771" y="941"/>
                  <a:pt x="12524" y="840"/>
                  <a:pt x="13288" y="825"/>
                </a:cubicBezTo>
                <a:close/>
                <a:moveTo>
                  <a:pt x="3644" y="15163"/>
                </a:moveTo>
                <a:cubicBezTo>
                  <a:pt x="2722" y="15613"/>
                  <a:pt x="2036" y="16277"/>
                  <a:pt x="1329" y="17006"/>
                </a:cubicBezTo>
                <a:cubicBezTo>
                  <a:pt x="1522" y="16791"/>
                  <a:pt x="1694" y="16577"/>
                  <a:pt x="1865" y="16363"/>
                </a:cubicBezTo>
                <a:cubicBezTo>
                  <a:pt x="2186" y="15998"/>
                  <a:pt x="2486" y="15591"/>
                  <a:pt x="2765" y="15184"/>
                </a:cubicBezTo>
                <a:cubicBezTo>
                  <a:pt x="3058" y="15163"/>
                  <a:pt x="3351" y="15163"/>
                  <a:pt x="3644" y="15163"/>
                </a:cubicBezTo>
                <a:close/>
                <a:moveTo>
                  <a:pt x="2529" y="15227"/>
                </a:moveTo>
                <a:lnTo>
                  <a:pt x="2529" y="15227"/>
                </a:lnTo>
                <a:cubicBezTo>
                  <a:pt x="2379" y="15463"/>
                  <a:pt x="2208" y="15698"/>
                  <a:pt x="2015" y="15913"/>
                </a:cubicBezTo>
                <a:cubicBezTo>
                  <a:pt x="1651" y="16384"/>
                  <a:pt x="1265" y="16834"/>
                  <a:pt x="901" y="17284"/>
                </a:cubicBezTo>
                <a:cubicBezTo>
                  <a:pt x="879" y="17156"/>
                  <a:pt x="858" y="17006"/>
                  <a:pt x="858" y="16898"/>
                </a:cubicBezTo>
                <a:cubicBezTo>
                  <a:pt x="836" y="16577"/>
                  <a:pt x="836" y="16256"/>
                  <a:pt x="858" y="15955"/>
                </a:cubicBezTo>
                <a:cubicBezTo>
                  <a:pt x="1179" y="15655"/>
                  <a:pt x="1565" y="15463"/>
                  <a:pt x="1994" y="15334"/>
                </a:cubicBezTo>
                <a:lnTo>
                  <a:pt x="1994" y="15334"/>
                </a:lnTo>
                <a:cubicBezTo>
                  <a:pt x="1608" y="15677"/>
                  <a:pt x="1265" y="16020"/>
                  <a:pt x="901" y="16363"/>
                </a:cubicBezTo>
                <a:cubicBezTo>
                  <a:pt x="848" y="16432"/>
                  <a:pt x="909" y="16530"/>
                  <a:pt x="980" y="16530"/>
                </a:cubicBezTo>
                <a:cubicBezTo>
                  <a:pt x="996" y="16530"/>
                  <a:pt x="1013" y="16525"/>
                  <a:pt x="1029" y="16513"/>
                </a:cubicBezTo>
                <a:cubicBezTo>
                  <a:pt x="1351" y="16191"/>
                  <a:pt x="1672" y="15891"/>
                  <a:pt x="1994" y="15591"/>
                </a:cubicBezTo>
                <a:lnTo>
                  <a:pt x="2379" y="15248"/>
                </a:lnTo>
                <a:lnTo>
                  <a:pt x="2529" y="15227"/>
                </a:lnTo>
                <a:close/>
                <a:moveTo>
                  <a:pt x="14316" y="15334"/>
                </a:moveTo>
                <a:cubicBezTo>
                  <a:pt x="14423" y="15334"/>
                  <a:pt x="14531" y="15355"/>
                  <a:pt x="14638" y="15355"/>
                </a:cubicBezTo>
                <a:cubicBezTo>
                  <a:pt x="14788" y="15377"/>
                  <a:pt x="14916" y="15398"/>
                  <a:pt x="15045" y="15441"/>
                </a:cubicBezTo>
                <a:cubicBezTo>
                  <a:pt x="13630" y="16256"/>
                  <a:pt x="12280" y="17177"/>
                  <a:pt x="10994" y="18184"/>
                </a:cubicBezTo>
                <a:cubicBezTo>
                  <a:pt x="11359" y="17841"/>
                  <a:pt x="11723" y="17499"/>
                  <a:pt x="12130" y="17220"/>
                </a:cubicBezTo>
                <a:cubicBezTo>
                  <a:pt x="12902" y="16641"/>
                  <a:pt x="13695" y="16170"/>
                  <a:pt x="14295" y="15420"/>
                </a:cubicBezTo>
                <a:cubicBezTo>
                  <a:pt x="14316" y="15398"/>
                  <a:pt x="14316" y="15355"/>
                  <a:pt x="14316" y="15334"/>
                </a:cubicBezTo>
                <a:close/>
                <a:moveTo>
                  <a:pt x="3483" y="15486"/>
                </a:moveTo>
                <a:cubicBezTo>
                  <a:pt x="3571" y="15486"/>
                  <a:pt x="3102" y="15924"/>
                  <a:pt x="3022" y="16020"/>
                </a:cubicBezTo>
                <a:cubicBezTo>
                  <a:pt x="2336" y="16770"/>
                  <a:pt x="1522" y="17348"/>
                  <a:pt x="1008" y="18227"/>
                </a:cubicBezTo>
                <a:cubicBezTo>
                  <a:pt x="986" y="18034"/>
                  <a:pt x="965" y="17863"/>
                  <a:pt x="943" y="17691"/>
                </a:cubicBezTo>
                <a:cubicBezTo>
                  <a:pt x="1308" y="17348"/>
                  <a:pt x="1651" y="16984"/>
                  <a:pt x="2015" y="16620"/>
                </a:cubicBezTo>
                <a:cubicBezTo>
                  <a:pt x="2358" y="16256"/>
                  <a:pt x="2744" y="15955"/>
                  <a:pt x="3151" y="15677"/>
                </a:cubicBezTo>
                <a:cubicBezTo>
                  <a:pt x="3355" y="15539"/>
                  <a:pt x="3453" y="15486"/>
                  <a:pt x="3483" y="15486"/>
                </a:cubicBezTo>
                <a:close/>
                <a:moveTo>
                  <a:pt x="3858" y="15184"/>
                </a:moveTo>
                <a:lnTo>
                  <a:pt x="3858" y="15184"/>
                </a:lnTo>
                <a:cubicBezTo>
                  <a:pt x="4587" y="15248"/>
                  <a:pt x="5315" y="15355"/>
                  <a:pt x="6023" y="15527"/>
                </a:cubicBezTo>
                <a:lnTo>
                  <a:pt x="6130" y="15548"/>
                </a:lnTo>
                <a:cubicBezTo>
                  <a:pt x="5444" y="16063"/>
                  <a:pt x="4801" y="16620"/>
                  <a:pt x="4222" y="17241"/>
                </a:cubicBezTo>
                <a:cubicBezTo>
                  <a:pt x="3815" y="17627"/>
                  <a:pt x="3429" y="18034"/>
                  <a:pt x="3022" y="18420"/>
                </a:cubicBezTo>
                <a:cubicBezTo>
                  <a:pt x="2683" y="18759"/>
                  <a:pt x="2008" y="19162"/>
                  <a:pt x="1786" y="19523"/>
                </a:cubicBezTo>
                <a:lnTo>
                  <a:pt x="1786" y="19523"/>
                </a:lnTo>
                <a:cubicBezTo>
                  <a:pt x="2299" y="18670"/>
                  <a:pt x="2918" y="17903"/>
                  <a:pt x="3644" y="17220"/>
                </a:cubicBezTo>
                <a:cubicBezTo>
                  <a:pt x="4222" y="16684"/>
                  <a:pt x="4758" y="16277"/>
                  <a:pt x="5058" y="15527"/>
                </a:cubicBezTo>
                <a:cubicBezTo>
                  <a:pt x="5112" y="15438"/>
                  <a:pt x="5046" y="15393"/>
                  <a:pt x="4973" y="15393"/>
                </a:cubicBezTo>
                <a:cubicBezTo>
                  <a:pt x="4959" y="15393"/>
                  <a:pt x="4944" y="15395"/>
                  <a:pt x="4930" y="15398"/>
                </a:cubicBezTo>
                <a:cubicBezTo>
                  <a:pt x="3601" y="16020"/>
                  <a:pt x="2636" y="17091"/>
                  <a:pt x="1586" y="18077"/>
                </a:cubicBezTo>
                <a:cubicBezTo>
                  <a:pt x="1408" y="18248"/>
                  <a:pt x="1302" y="18321"/>
                  <a:pt x="1256" y="18321"/>
                </a:cubicBezTo>
                <a:cubicBezTo>
                  <a:pt x="1170" y="18321"/>
                  <a:pt x="1299" y="18063"/>
                  <a:pt x="1565" y="17713"/>
                </a:cubicBezTo>
                <a:cubicBezTo>
                  <a:pt x="1822" y="17434"/>
                  <a:pt x="2079" y="17177"/>
                  <a:pt x="2358" y="16941"/>
                </a:cubicBezTo>
                <a:cubicBezTo>
                  <a:pt x="2915" y="16448"/>
                  <a:pt x="3429" y="15891"/>
                  <a:pt x="3858" y="15291"/>
                </a:cubicBezTo>
                <a:cubicBezTo>
                  <a:pt x="3879" y="15248"/>
                  <a:pt x="3879" y="15227"/>
                  <a:pt x="3858" y="15184"/>
                </a:cubicBezTo>
                <a:close/>
                <a:moveTo>
                  <a:pt x="4693" y="15763"/>
                </a:moveTo>
                <a:lnTo>
                  <a:pt x="4693" y="15763"/>
                </a:lnTo>
                <a:cubicBezTo>
                  <a:pt x="4542" y="15852"/>
                  <a:pt x="4029" y="16663"/>
                  <a:pt x="3794" y="16856"/>
                </a:cubicBezTo>
                <a:cubicBezTo>
                  <a:pt x="3451" y="17177"/>
                  <a:pt x="3129" y="17499"/>
                  <a:pt x="2808" y="17841"/>
                </a:cubicBezTo>
                <a:cubicBezTo>
                  <a:pt x="2272" y="18420"/>
                  <a:pt x="1822" y="19063"/>
                  <a:pt x="1415" y="19749"/>
                </a:cubicBezTo>
                <a:cubicBezTo>
                  <a:pt x="1381" y="19816"/>
                  <a:pt x="1427" y="19897"/>
                  <a:pt x="1500" y="19897"/>
                </a:cubicBezTo>
                <a:cubicBezTo>
                  <a:pt x="1520" y="19897"/>
                  <a:pt x="1542" y="19891"/>
                  <a:pt x="1565" y="19877"/>
                </a:cubicBezTo>
                <a:cubicBezTo>
                  <a:pt x="2358" y="19342"/>
                  <a:pt x="3108" y="18699"/>
                  <a:pt x="3772" y="17991"/>
                </a:cubicBezTo>
                <a:cubicBezTo>
                  <a:pt x="4179" y="17584"/>
                  <a:pt x="4565" y="17198"/>
                  <a:pt x="4972" y="16791"/>
                </a:cubicBezTo>
                <a:cubicBezTo>
                  <a:pt x="5084" y="16680"/>
                  <a:pt x="5742" y="15974"/>
                  <a:pt x="5823" y="15974"/>
                </a:cubicBezTo>
                <a:cubicBezTo>
                  <a:pt x="5852" y="15974"/>
                  <a:pt x="5812" y="16058"/>
                  <a:pt x="5658" y="16277"/>
                </a:cubicBezTo>
                <a:cubicBezTo>
                  <a:pt x="4544" y="17906"/>
                  <a:pt x="2872" y="19063"/>
                  <a:pt x="1715" y="20649"/>
                </a:cubicBezTo>
                <a:cubicBezTo>
                  <a:pt x="1460" y="20033"/>
                  <a:pt x="1247" y="19417"/>
                  <a:pt x="1118" y="18760"/>
                </a:cubicBezTo>
                <a:lnTo>
                  <a:pt x="1118" y="18760"/>
                </a:lnTo>
                <a:cubicBezTo>
                  <a:pt x="2338" y="17796"/>
                  <a:pt x="3323" y="16555"/>
                  <a:pt x="4693" y="15763"/>
                </a:cubicBezTo>
                <a:close/>
                <a:moveTo>
                  <a:pt x="6280" y="15613"/>
                </a:moveTo>
                <a:lnTo>
                  <a:pt x="6280" y="15613"/>
                </a:lnTo>
                <a:cubicBezTo>
                  <a:pt x="6601" y="15698"/>
                  <a:pt x="6923" y="15827"/>
                  <a:pt x="7244" y="15955"/>
                </a:cubicBezTo>
                <a:lnTo>
                  <a:pt x="7201" y="15955"/>
                </a:lnTo>
                <a:cubicBezTo>
                  <a:pt x="5165" y="17306"/>
                  <a:pt x="3601" y="19170"/>
                  <a:pt x="1779" y="20777"/>
                </a:cubicBezTo>
                <a:cubicBezTo>
                  <a:pt x="2465" y="20156"/>
                  <a:pt x="3408" y="18999"/>
                  <a:pt x="4201" y="18206"/>
                </a:cubicBezTo>
                <a:lnTo>
                  <a:pt x="4201" y="18227"/>
                </a:lnTo>
                <a:cubicBezTo>
                  <a:pt x="4994" y="17477"/>
                  <a:pt x="5701" y="16620"/>
                  <a:pt x="6280" y="15698"/>
                </a:cubicBezTo>
                <a:cubicBezTo>
                  <a:pt x="6301" y="15677"/>
                  <a:pt x="6301" y="15634"/>
                  <a:pt x="6280" y="15613"/>
                </a:cubicBezTo>
                <a:close/>
                <a:moveTo>
                  <a:pt x="7330" y="15955"/>
                </a:moveTo>
                <a:lnTo>
                  <a:pt x="7330" y="15955"/>
                </a:lnTo>
                <a:cubicBezTo>
                  <a:pt x="7694" y="16106"/>
                  <a:pt x="8080" y="16234"/>
                  <a:pt x="8487" y="16320"/>
                </a:cubicBezTo>
                <a:cubicBezTo>
                  <a:pt x="8551" y="16320"/>
                  <a:pt x="8594" y="16320"/>
                  <a:pt x="8658" y="16341"/>
                </a:cubicBezTo>
                <a:cubicBezTo>
                  <a:pt x="6687" y="17756"/>
                  <a:pt x="5058" y="19577"/>
                  <a:pt x="3022" y="20949"/>
                </a:cubicBezTo>
                <a:cubicBezTo>
                  <a:pt x="2808" y="21099"/>
                  <a:pt x="2572" y="21249"/>
                  <a:pt x="2336" y="21377"/>
                </a:cubicBezTo>
                <a:cubicBezTo>
                  <a:pt x="2594" y="21163"/>
                  <a:pt x="2829" y="20949"/>
                  <a:pt x="3044" y="20692"/>
                </a:cubicBezTo>
                <a:cubicBezTo>
                  <a:pt x="3494" y="20306"/>
                  <a:pt x="3987" y="19963"/>
                  <a:pt x="4437" y="19556"/>
                </a:cubicBezTo>
                <a:cubicBezTo>
                  <a:pt x="5530" y="18527"/>
                  <a:pt x="6451" y="17263"/>
                  <a:pt x="7351" y="16063"/>
                </a:cubicBezTo>
                <a:cubicBezTo>
                  <a:pt x="7373" y="16041"/>
                  <a:pt x="7351" y="15977"/>
                  <a:pt x="7330" y="15955"/>
                </a:cubicBezTo>
                <a:close/>
                <a:moveTo>
                  <a:pt x="6826" y="16341"/>
                </a:moveTo>
                <a:cubicBezTo>
                  <a:pt x="6879" y="16341"/>
                  <a:pt x="6764" y="16533"/>
                  <a:pt x="6344" y="17070"/>
                </a:cubicBezTo>
                <a:cubicBezTo>
                  <a:pt x="5658" y="17991"/>
                  <a:pt x="4887" y="18870"/>
                  <a:pt x="4051" y="19663"/>
                </a:cubicBezTo>
                <a:cubicBezTo>
                  <a:pt x="3365" y="20285"/>
                  <a:pt x="2615" y="20735"/>
                  <a:pt x="2058" y="21463"/>
                </a:cubicBezTo>
                <a:cubicBezTo>
                  <a:pt x="1975" y="21297"/>
                  <a:pt x="1912" y="21151"/>
                  <a:pt x="1830" y="20985"/>
                </a:cubicBezTo>
                <a:lnTo>
                  <a:pt x="1830" y="20985"/>
                </a:lnTo>
                <a:cubicBezTo>
                  <a:pt x="2684" y="20280"/>
                  <a:pt x="3453" y="19489"/>
                  <a:pt x="4244" y="18720"/>
                </a:cubicBezTo>
                <a:cubicBezTo>
                  <a:pt x="4672" y="18291"/>
                  <a:pt x="5101" y="17884"/>
                  <a:pt x="5551" y="17477"/>
                </a:cubicBezTo>
                <a:cubicBezTo>
                  <a:pt x="5857" y="17201"/>
                  <a:pt x="6715" y="16341"/>
                  <a:pt x="6826" y="16341"/>
                </a:cubicBezTo>
                <a:close/>
                <a:moveTo>
                  <a:pt x="9280" y="16320"/>
                </a:moveTo>
                <a:cubicBezTo>
                  <a:pt x="9259" y="16341"/>
                  <a:pt x="9259" y="16363"/>
                  <a:pt x="9237" y="16363"/>
                </a:cubicBezTo>
                <a:cubicBezTo>
                  <a:pt x="7308" y="18677"/>
                  <a:pt x="4329" y="19920"/>
                  <a:pt x="2786" y="22556"/>
                </a:cubicBezTo>
                <a:lnTo>
                  <a:pt x="2765" y="22599"/>
                </a:lnTo>
                <a:cubicBezTo>
                  <a:pt x="2551" y="22320"/>
                  <a:pt x="2358" y="22020"/>
                  <a:pt x="2186" y="21720"/>
                </a:cubicBezTo>
                <a:cubicBezTo>
                  <a:pt x="3472" y="20970"/>
                  <a:pt x="4672" y="20070"/>
                  <a:pt x="5744" y="19042"/>
                </a:cubicBezTo>
                <a:cubicBezTo>
                  <a:pt x="6365" y="18484"/>
                  <a:pt x="6987" y="17906"/>
                  <a:pt x="7630" y="17370"/>
                </a:cubicBezTo>
                <a:cubicBezTo>
                  <a:pt x="8037" y="17006"/>
                  <a:pt x="8487" y="16684"/>
                  <a:pt x="8937" y="16363"/>
                </a:cubicBezTo>
                <a:lnTo>
                  <a:pt x="8959" y="16341"/>
                </a:lnTo>
                <a:cubicBezTo>
                  <a:pt x="9066" y="16341"/>
                  <a:pt x="9173" y="16341"/>
                  <a:pt x="9280" y="16320"/>
                </a:cubicBezTo>
                <a:close/>
                <a:moveTo>
                  <a:pt x="13956" y="15354"/>
                </a:moveTo>
                <a:cubicBezTo>
                  <a:pt x="14012" y="15354"/>
                  <a:pt x="14067" y="15354"/>
                  <a:pt x="14123" y="15355"/>
                </a:cubicBezTo>
                <a:cubicBezTo>
                  <a:pt x="10737" y="17499"/>
                  <a:pt x="7823" y="20199"/>
                  <a:pt x="4822" y="22813"/>
                </a:cubicBezTo>
                <a:cubicBezTo>
                  <a:pt x="4785" y="22842"/>
                  <a:pt x="4735" y="22890"/>
                  <a:pt x="4678" y="22951"/>
                </a:cubicBezTo>
                <a:lnTo>
                  <a:pt x="4678" y="22951"/>
                </a:lnTo>
                <a:cubicBezTo>
                  <a:pt x="4825" y="22784"/>
                  <a:pt x="4969" y="22616"/>
                  <a:pt x="5122" y="22449"/>
                </a:cubicBezTo>
                <a:cubicBezTo>
                  <a:pt x="5851" y="21656"/>
                  <a:pt x="6644" y="20842"/>
                  <a:pt x="7437" y="20092"/>
                </a:cubicBezTo>
                <a:cubicBezTo>
                  <a:pt x="9044" y="18570"/>
                  <a:pt x="10737" y="17156"/>
                  <a:pt x="12430" y="15720"/>
                </a:cubicBezTo>
                <a:cubicBezTo>
                  <a:pt x="12486" y="15664"/>
                  <a:pt x="12446" y="15561"/>
                  <a:pt x="12379" y="15561"/>
                </a:cubicBezTo>
                <a:cubicBezTo>
                  <a:pt x="12368" y="15561"/>
                  <a:pt x="12356" y="15564"/>
                  <a:pt x="12345" y="15570"/>
                </a:cubicBezTo>
                <a:cubicBezTo>
                  <a:pt x="8787" y="16791"/>
                  <a:pt x="6537" y="19984"/>
                  <a:pt x="3622" y="22170"/>
                </a:cubicBezTo>
                <a:cubicBezTo>
                  <a:pt x="3387" y="22299"/>
                  <a:pt x="3172" y="22449"/>
                  <a:pt x="2979" y="22620"/>
                </a:cubicBezTo>
                <a:cubicBezTo>
                  <a:pt x="3258" y="22106"/>
                  <a:pt x="3622" y="21635"/>
                  <a:pt x="4029" y="21206"/>
                </a:cubicBezTo>
                <a:lnTo>
                  <a:pt x="4029" y="21227"/>
                </a:lnTo>
                <a:cubicBezTo>
                  <a:pt x="4737" y="20499"/>
                  <a:pt x="5487" y="19834"/>
                  <a:pt x="6301" y="19234"/>
                </a:cubicBezTo>
                <a:cubicBezTo>
                  <a:pt x="7458" y="18334"/>
                  <a:pt x="8616" y="17456"/>
                  <a:pt x="9559" y="16320"/>
                </a:cubicBezTo>
                <a:cubicBezTo>
                  <a:pt x="10009" y="16234"/>
                  <a:pt x="10459" y="16084"/>
                  <a:pt x="10909" y="15913"/>
                </a:cubicBezTo>
                <a:cubicBezTo>
                  <a:pt x="11865" y="15546"/>
                  <a:pt x="12900" y="15354"/>
                  <a:pt x="13956" y="15354"/>
                </a:cubicBezTo>
                <a:close/>
                <a:moveTo>
                  <a:pt x="17788" y="16856"/>
                </a:moveTo>
                <a:cubicBezTo>
                  <a:pt x="17931" y="16896"/>
                  <a:pt x="18093" y="16898"/>
                  <a:pt x="18256" y="16917"/>
                </a:cubicBezTo>
                <a:lnTo>
                  <a:pt x="18256" y="16917"/>
                </a:lnTo>
                <a:cubicBezTo>
                  <a:pt x="17131" y="17771"/>
                  <a:pt x="16173" y="18855"/>
                  <a:pt x="15109" y="19706"/>
                </a:cubicBezTo>
                <a:cubicBezTo>
                  <a:pt x="13545" y="20927"/>
                  <a:pt x="12087" y="22256"/>
                  <a:pt x="10544" y="23499"/>
                </a:cubicBezTo>
                <a:cubicBezTo>
                  <a:pt x="11402" y="22599"/>
                  <a:pt x="12280" y="21763"/>
                  <a:pt x="13223" y="20970"/>
                </a:cubicBezTo>
                <a:cubicBezTo>
                  <a:pt x="14831" y="19684"/>
                  <a:pt x="16524" y="18484"/>
                  <a:pt x="17788" y="16856"/>
                </a:cubicBezTo>
                <a:close/>
                <a:moveTo>
                  <a:pt x="11979" y="15794"/>
                </a:moveTo>
                <a:cubicBezTo>
                  <a:pt x="11997" y="15794"/>
                  <a:pt x="11981" y="15816"/>
                  <a:pt x="11916" y="15870"/>
                </a:cubicBezTo>
                <a:cubicBezTo>
                  <a:pt x="11552" y="16170"/>
                  <a:pt x="11166" y="16470"/>
                  <a:pt x="10802" y="16791"/>
                </a:cubicBezTo>
                <a:cubicBezTo>
                  <a:pt x="9966" y="17499"/>
                  <a:pt x="9130" y="18227"/>
                  <a:pt x="8316" y="18956"/>
                </a:cubicBezTo>
                <a:cubicBezTo>
                  <a:pt x="6687" y="20413"/>
                  <a:pt x="5187" y="21978"/>
                  <a:pt x="3794" y="23649"/>
                </a:cubicBezTo>
                <a:lnTo>
                  <a:pt x="3708" y="23585"/>
                </a:lnTo>
                <a:cubicBezTo>
                  <a:pt x="3451" y="23349"/>
                  <a:pt x="3194" y="23092"/>
                  <a:pt x="2958" y="22813"/>
                </a:cubicBezTo>
                <a:cubicBezTo>
                  <a:pt x="5872" y="20949"/>
                  <a:pt x="7973" y="18013"/>
                  <a:pt x="10994" y="16320"/>
                </a:cubicBezTo>
                <a:cubicBezTo>
                  <a:pt x="11083" y="16267"/>
                  <a:pt x="11895" y="15794"/>
                  <a:pt x="11979" y="15794"/>
                </a:cubicBezTo>
                <a:close/>
                <a:moveTo>
                  <a:pt x="15259" y="15527"/>
                </a:moveTo>
                <a:cubicBezTo>
                  <a:pt x="16009" y="15784"/>
                  <a:pt x="16652" y="16341"/>
                  <a:pt x="17359" y="16706"/>
                </a:cubicBezTo>
                <a:cubicBezTo>
                  <a:pt x="15731" y="17799"/>
                  <a:pt x="14295" y="19149"/>
                  <a:pt x="12666" y="20263"/>
                </a:cubicBezTo>
                <a:cubicBezTo>
                  <a:pt x="11444" y="21099"/>
                  <a:pt x="10244" y="21935"/>
                  <a:pt x="9066" y="22792"/>
                </a:cubicBezTo>
                <a:lnTo>
                  <a:pt x="10673" y="21185"/>
                </a:lnTo>
                <a:cubicBezTo>
                  <a:pt x="12430" y="19449"/>
                  <a:pt x="14552" y="17970"/>
                  <a:pt x="16438" y="16363"/>
                </a:cubicBezTo>
                <a:cubicBezTo>
                  <a:pt x="16528" y="16290"/>
                  <a:pt x="16451" y="16203"/>
                  <a:pt x="16360" y="16203"/>
                </a:cubicBezTo>
                <a:cubicBezTo>
                  <a:pt x="16343" y="16203"/>
                  <a:pt x="16326" y="16206"/>
                  <a:pt x="16309" y="16213"/>
                </a:cubicBezTo>
                <a:cubicBezTo>
                  <a:pt x="14659" y="16984"/>
                  <a:pt x="13202" y="18356"/>
                  <a:pt x="11766" y="19449"/>
                </a:cubicBezTo>
                <a:cubicBezTo>
                  <a:pt x="9859" y="20927"/>
                  <a:pt x="7973" y="22449"/>
                  <a:pt x="6001" y="23821"/>
                </a:cubicBezTo>
                <a:cubicBezTo>
                  <a:pt x="5726" y="24014"/>
                  <a:pt x="5608" y="24086"/>
                  <a:pt x="5582" y="24086"/>
                </a:cubicBezTo>
                <a:cubicBezTo>
                  <a:pt x="5519" y="24086"/>
                  <a:pt x="6002" y="23663"/>
                  <a:pt x="6108" y="23542"/>
                </a:cubicBezTo>
                <a:cubicBezTo>
                  <a:pt x="6515" y="23113"/>
                  <a:pt x="6923" y="22728"/>
                  <a:pt x="7373" y="22363"/>
                </a:cubicBezTo>
                <a:cubicBezTo>
                  <a:pt x="8166" y="21678"/>
                  <a:pt x="8980" y="21056"/>
                  <a:pt x="9751" y="20370"/>
                </a:cubicBezTo>
                <a:cubicBezTo>
                  <a:pt x="11573" y="18763"/>
                  <a:pt x="13438" y="17198"/>
                  <a:pt x="15238" y="15548"/>
                </a:cubicBezTo>
                <a:cubicBezTo>
                  <a:pt x="15238" y="15548"/>
                  <a:pt x="15259" y="15527"/>
                  <a:pt x="15259" y="15527"/>
                </a:cubicBezTo>
                <a:close/>
                <a:moveTo>
                  <a:pt x="20574" y="21013"/>
                </a:moveTo>
                <a:lnTo>
                  <a:pt x="20574" y="21013"/>
                </a:lnTo>
                <a:cubicBezTo>
                  <a:pt x="19836" y="22257"/>
                  <a:pt x="18809" y="23334"/>
                  <a:pt x="17593" y="24103"/>
                </a:cubicBezTo>
                <a:lnTo>
                  <a:pt x="17593" y="24103"/>
                </a:lnTo>
                <a:cubicBezTo>
                  <a:pt x="18232" y="23477"/>
                  <a:pt x="18814" y="22792"/>
                  <a:pt x="19395" y="22128"/>
                </a:cubicBezTo>
                <a:cubicBezTo>
                  <a:pt x="19760" y="21720"/>
                  <a:pt x="20145" y="21356"/>
                  <a:pt x="20574" y="21013"/>
                </a:cubicBezTo>
                <a:close/>
                <a:moveTo>
                  <a:pt x="13894" y="15682"/>
                </a:moveTo>
                <a:cubicBezTo>
                  <a:pt x="13928" y="15682"/>
                  <a:pt x="13200" y="16218"/>
                  <a:pt x="13030" y="16341"/>
                </a:cubicBezTo>
                <a:cubicBezTo>
                  <a:pt x="11573" y="17434"/>
                  <a:pt x="10180" y="18613"/>
                  <a:pt x="8873" y="19899"/>
                </a:cubicBezTo>
                <a:cubicBezTo>
                  <a:pt x="7394" y="21335"/>
                  <a:pt x="5744" y="22492"/>
                  <a:pt x="4480" y="24142"/>
                </a:cubicBezTo>
                <a:lnTo>
                  <a:pt x="4480" y="24163"/>
                </a:lnTo>
                <a:cubicBezTo>
                  <a:pt x="4308" y="24056"/>
                  <a:pt x="4137" y="23906"/>
                  <a:pt x="3944" y="23778"/>
                </a:cubicBezTo>
                <a:cubicBezTo>
                  <a:pt x="5615" y="22363"/>
                  <a:pt x="7244" y="20885"/>
                  <a:pt x="8916" y="19449"/>
                </a:cubicBezTo>
                <a:cubicBezTo>
                  <a:pt x="9880" y="18634"/>
                  <a:pt x="10866" y="17841"/>
                  <a:pt x="11873" y="17091"/>
                </a:cubicBezTo>
                <a:cubicBezTo>
                  <a:pt x="12387" y="16706"/>
                  <a:pt x="12902" y="16341"/>
                  <a:pt x="13438" y="15977"/>
                </a:cubicBezTo>
                <a:cubicBezTo>
                  <a:pt x="13754" y="15762"/>
                  <a:pt x="13881" y="15682"/>
                  <a:pt x="13894" y="15682"/>
                </a:cubicBezTo>
                <a:close/>
                <a:moveTo>
                  <a:pt x="14684" y="15779"/>
                </a:moveTo>
                <a:cubicBezTo>
                  <a:pt x="12953" y="17402"/>
                  <a:pt x="11074" y="18940"/>
                  <a:pt x="9280" y="20520"/>
                </a:cubicBezTo>
                <a:cubicBezTo>
                  <a:pt x="7866" y="21785"/>
                  <a:pt x="6280" y="22856"/>
                  <a:pt x="5165" y="24421"/>
                </a:cubicBezTo>
                <a:cubicBezTo>
                  <a:pt x="5115" y="24488"/>
                  <a:pt x="5184" y="24569"/>
                  <a:pt x="5257" y="24569"/>
                </a:cubicBezTo>
                <a:cubicBezTo>
                  <a:pt x="5277" y="24569"/>
                  <a:pt x="5297" y="24563"/>
                  <a:pt x="5315" y="24549"/>
                </a:cubicBezTo>
                <a:cubicBezTo>
                  <a:pt x="7051" y="23371"/>
                  <a:pt x="8723" y="22085"/>
                  <a:pt x="10394" y="20777"/>
                </a:cubicBezTo>
                <a:cubicBezTo>
                  <a:pt x="12195" y="19384"/>
                  <a:pt x="14038" y="17670"/>
                  <a:pt x="16031" y="16556"/>
                </a:cubicBezTo>
                <a:lnTo>
                  <a:pt x="16031" y="16556"/>
                </a:lnTo>
                <a:cubicBezTo>
                  <a:pt x="15195" y="17027"/>
                  <a:pt x="14380" y="17841"/>
                  <a:pt x="13630" y="18484"/>
                </a:cubicBezTo>
                <a:cubicBezTo>
                  <a:pt x="12602" y="19320"/>
                  <a:pt x="11573" y="20177"/>
                  <a:pt x="10544" y="21056"/>
                </a:cubicBezTo>
                <a:cubicBezTo>
                  <a:pt x="9601" y="21849"/>
                  <a:pt x="8873" y="22920"/>
                  <a:pt x="7866" y="23671"/>
                </a:cubicBezTo>
                <a:cubicBezTo>
                  <a:pt x="7244" y="24121"/>
                  <a:pt x="6623" y="24421"/>
                  <a:pt x="6151" y="25021"/>
                </a:cubicBezTo>
                <a:cubicBezTo>
                  <a:pt x="5637" y="24828"/>
                  <a:pt x="5122" y="24571"/>
                  <a:pt x="4651" y="24271"/>
                </a:cubicBezTo>
                <a:cubicBezTo>
                  <a:pt x="6237" y="22706"/>
                  <a:pt x="7823" y="21142"/>
                  <a:pt x="9516" y="19684"/>
                </a:cubicBezTo>
                <a:cubicBezTo>
                  <a:pt x="10459" y="18849"/>
                  <a:pt x="11444" y="18077"/>
                  <a:pt x="12452" y="17327"/>
                </a:cubicBezTo>
                <a:cubicBezTo>
                  <a:pt x="13149" y="16841"/>
                  <a:pt x="14243" y="16188"/>
                  <a:pt x="14684" y="15779"/>
                </a:cubicBezTo>
                <a:close/>
                <a:moveTo>
                  <a:pt x="21255" y="16097"/>
                </a:moveTo>
                <a:cubicBezTo>
                  <a:pt x="21419" y="16097"/>
                  <a:pt x="21584" y="16119"/>
                  <a:pt x="21753" y="16170"/>
                </a:cubicBezTo>
                <a:lnTo>
                  <a:pt x="21796" y="16170"/>
                </a:lnTo>
                <a:cubicBezTo>
                  <a:pt x="21796" y="16470"/>
                  <a:pt x="21796" y="16748"/>
                  <a:pt x="21774" y="17048"/>
                </a:cubicBezTo>
                <a:cubicBezTo>
                  <a:pt x="21688" y="18077"/>
                  <a:pt x="21453" y="19084"/>
                  <a:pt x="21067" y="20049"/>
                </a:cubicBezTo>
                <a:cubicBezTo>
                  <a:pt x="20167" y="20735"/>
                  <a:pt x="19310" y="21485"/>
                  <a:pt x="18495" y="22278"/>
                </a:cubicBezTo>
                <a:cubicBezTo>
                  <a:pt x="17917" y="22813"/>
                  <a:pt x="17316" y="23328"/>
                  <a:pt x="16674" y="23799"/>
                </a:cubicBezTo>
                <a:cubicBezTo>
                  <a:pt x="16474" y="23968"/>
                  <a:pt x="15603" y="24632"/>
                  <a:pt x="15472" y="24632"/>
                </a:cubicBezTo>
                <a:cubicBezTo>
                  <a:pt x="15421" y="24632"/>
                  <a:pt x="15485" y="24529"/>
                  <a:pt x="15752" y="24249"/>
                </a:cubicBezTo>
                <a:cubicBezTo>
                  <a:pt x="16845" y="23071"/>
                  <a:pt x="18002" y="21978"/>
                  <a:pt x="19202" y="20949"/>
                </a:cubicBezTo>
                <a:cubicBezTo>
                  <a:pt x="20124" y="20177"/>
                  <a:pt x="21110" y="19492"/>
                  <a:pt x="21560" y="18334"/>
                </a:cubicBezTo>
                <a:cubicBezTo>
                  <a:pt x="21589" y="18261"/>
                  <a:pt x="21529" y="18218"/>
                  <a:pt x="21467" y="18218"/>
                </a:cubicBezTo>
                <a:cubicBezTo>
                  <a:pt x="21438" y="18218"/>
                  <a:pt x="21409" y="18228"/>
                  <a:pt x="21388" y="18249"/>
                </a:cubicBezTo>
                <a:cubicBezTo>
                  <a:pt x="20188" y="19384"/>
                  <a:pt x="18795" y="20370"/>
                  <a:pt x="17574" y="21506"/>
                </a:cubicBezTo>
                <a:cubicBezTo>
                  <a:pt x="16866" y="22149"/>
                  <a:pt x="16181" y="22813"/>
                  <a:pt x="15473" y="23478"/>
                </a:cubicBezTo>
                <a:cubicBezTo>
                  <a:pt x="14895" y="24013"/>
                  <a:pt x="13802" y="24935"/>
                  <a:pt x="13459" y="25256"/>
                </a:cubicBezTo>
                <a:cubicBezTo>
                  <a:pt x="16052" y="22770"/>
                  <a:pt x="18645" y="20285"/>
                  <a:pt x="21153" y="17713"/>
                </a:cubicBezTo>
                <a:cubicBezTo>
                  <a:pt x="21238" y="17649"/>
                  <a:pt x="21303" y="17606"/>
                  <a:pt x="21303" y="17541"/>
                </a:cubicBezTo>
                <a:lnTo>
                  <a:pt x="21667" y="17177"/>
                </a:lnTo>
                <a:cubicBezTo>
                  <a:pt x="21733" y="17094"/>
                  <a:pt x="21672" y="16999"/>
                  <a:pt x="21591" y="16999"/>
                </a:cubicBezTo>
                <a:cubicBezTo>
                  <a:pt x="21567" y="16999"/>
                  <a:pt x="21541" y="17007"/>
                  <a:pt x="21517" y="17027"/>
                </a:cubicBezTo>
                <a:cubicBezTo>
                  <a:pt x="19738" y="18506"/>
                  <a:pt x="18024" y="20027"/>
                  <a:pt x="16288" y="21527"/>
                </a:cubicBezTo>
                <a:cubicBezTo>
                  <a:pt x="15431" y="22278"/>
                  <a:pt x="14552" y="23006"/>
                  <a:pt x="13673" y="23713"/>
                </a:cubicBezTo>
                <a:cubicBezTo>
                  <a:pt x="13202" y="24099"/>
                  <a:pt x="12709" y="24464"/>
                  <a:pt x="12216" y="24828"/>
                </a:cubicBezTo>
                <a:cubicBezTo>
                  <a:pt x="13609" y="23563"/>
                  <a:pt x="15023" y="22278"/>
                  <a:pt x="16395" y="20970"/>
                </a:cubicBezTo>
                <a:cubicBezTo>
                  <a:pt x="17959" y="19492"/>
                  <a:pt x="19610" y="18141"/>
                  <a:pt x="21003" y="16491"/>
                </a:cubicBezTo>
                <a:cubicBezTo>
                  <a:pt x="21067" y="16427"/>
                  <a:pt x="20998" y="16325"/>
                  <a:pt x="20923" y="16325"/>
                </a:cubicBezTo>
                <a:cubicBezTo>
                  <a:pt x="20899" y="16325"/>
                  <a:pt x="20874" y="16336"/>
                  <a:pt x="20853" y="16363"/>
                </a:cubicBezTo>
                <a:cubicBezTo>
                  <a:pt x="19117" y="17949"/>
                  <a:pt x="17338" y="19492"/>
                  <a:pt x="15516" y="20970"/>
                </a:cubicBezTo>
                <a:cubicBezTo>
                  <a:pt x="14466" y="21828"/>
                  <a:pt x="13395" y="22663"/>
                  <a:pt x="12323" y="23478"/>
                </a:cubicBezTo>
                <a:cubicBezTo>
                  <a:pt x="11787" y="23885"/>
                  <a:pt x="11252" y="24292"/>
                  <a:pt x="10716" y="24699"/>
                </a:cubicBezTo>
                <a:cubicBezTo>
                  <a:pt x="10566" y="24806"/>
                  <a:pt x="10202" y="25149"/>
                  <a:pt x="10030" y="25321"/>
                </a:cubicBezTo>
                <a:lnTo>
                  <a:pt x="10266" y="25085"/>
                </a:lnTo>
                <a:cubicBezTo>
                  <a:pt x="11895" y="23499"/>
                  <a:pt x="13759" y="22192"/>
                  <a:pt x="15409" y="20649"/>
                </a:cubicBezTo>
                <a:cubicBezTo>
                  <a:pt x="16866" y="19277"/>
                  <a:pt x="18431" y="18056"/>
                  <a:pt x="19717" y="16534"/>
                </a:cubicBezTo>
                <a:cubicBezTo>
                  <a:pt x="20223" y="16322"/>
                  <a:pt x="20730" y="16097"/>
                  <a:pt x="21255" y="16097"/>
                </a:cubicBezTo>
                <a:close/>
                <a:moveTo>
                  <a:pt x="17510" y="16823"/>
                </a:moveTo>
                <a:cubicBezTo>
                  <a:pt x="17551" y="16823"/>
                  <a:pt x="17470" y="16947"/>
                  <a:pt x="17188" y="17284"/>
                </a:cubicBezTo>
                <a:cubicBezTo>
                  <a:pt x="15859" y="18870"/>
                  <a:pt x="14038" y="20027"/>
                  <a:pt x="12452" y="21335"/>
                </a:cubicBezTo>
                <a:cubicBezTo>
                  <a:pt x="11530" y="22085"/>
                  <a:pt x="10737" y="22985"/>
                  <a:pt x="9901" y="23842"/>
                </a:cubicBezTo>
                <a:cubicBezTo>
                  <a:pt x="9494" y="24249"/>
                  <a:pt x="9044" y="24614"/>
                  <a:pt x="8594" y="24978"/>
                </a:cubicBezTo>
                <a:cubicBezTo>
                  <a:pt x="8358" y="25128"/>
                  <a:pt x="8123" y="25299"/>
                  <a:pt x="7887" y="25449"/>
                </a:cubicBezTo>
                <a:cubicBezTo>
                  <a:pt x="7844" y="25471"/>
                  <a:pt x="7823" y="25514"/>
                  <a:pt x="7844" y="25556"/>
                </a:cubicBezTo>
                <a:cubicBezTo>
                  <a:pt x="7351" y="25428"/>
                  <a:pt x="6858" y="25299"/>
                  <a:pt x="6387" y="25128"/>
                </a:cubicBezTo>
                <a:cubicBezTo>
                  <a:pt x="8423" y="23456"/>
                  <a:pt x="10587" y="21935"/>
                  <a:pt x="12752" y="20456"/>
                </a:cubicBezTo>
                <a:cubicBezTo>
                  <a:pt x="13566" y="19920"/>
                  <a:pt x="14316" y="19342"/>
                  <a:pt x="15066" y="18720"/>
                </a:cubicBezTo>
                <a:cubicBezTo>
                  <a:pt x="15666" y="18227"/>
                  <a:pt x="16245" y="17756"/>
                  <a:pt x="16866" y="17284"/>
                </a:cubicBezTo>
                <a:cubicBezTo>
                  <a:pt x="17174" y="17050"/>
                  <a:pt x="17454" y="16823"/>
                  <a:pt x="17510" y="16823"/>
                </a:cubicBezTo>
                <a:close/>
                <a:moveTo>
                  <a:pt x="19352" y="16684"/>
                </a:moveTo>
                <a:lnTo>
                  <a:pt x="19352" y="16684"/>
                </a:lnTo>
                <a:cubicBezTo>
                  <a:pt x="16524" y="20113"/>
                  <a:pt x="12495" y="22406"/>
                  <a:pt x="9473" y="25599"/>
                </a:cubicBezTo>
                <a:cubicBezTo>
                  <a:pt x="9422" y="25667"/>
                  <a:pt x="9465" y="25775"/>
                  <a:pt x="9538" y="25775"/>
                </a:cubicBezTo>
                <a:cubicBezTo>
                  <a:pt x="9557" y="25775"/>
                  <a:pt x="9579" y="25767"/>
                  <a:pt x="9601" y="25749"/>
                </a:cubicBezTo>
                <a:cubicBezTo>
                  <a:pt x="12987" y="23285"/>
                  <a:pt x="16288" y="20692"/>
                  <a:pt x="19438" y="17906"/>
                </a:cubicBezTo>
                <a:lnTo>
                  <a:pt x="19438" y="17906"/>
                </a:lnTo>
                <a:cubicBezTo>
                  <a:pt x="19160" y="18184"/>
                  <a:pt x="18902" y="18420"/>
                  <a:pt x="18624" y="18677"/>
                </a:cubicBezTo>
                <a:cubicBezTo>
                  <a:pt x="17745" y="19513"/>
                  <a:pt x="16824" y="20306"/>
                  <a:pt x="15924" y="21142"/>
                </a:cubicBezTo>
                <a:cubicBezTo>
                  <a:pt x="14295" y="22685"/>
                  <a:pt x="12559" y="24163"/>
                  <a:pt x="10952" y="25728"/>
                </a:cubicBezTo>
                <a:cubicBezTo>
                  <a:pt x="10882" y="25797"/>
                  <a:pt x="10939" y="25895"/>
                  <a:pt x="11009" y="25895"/>
                </a:cubicBezTo>
                <a:cubicBezTo>
                  <a:pt x="11026" y="25895"/>
                  <a:pt x="11043" y="25890"/>
                  <a:pt x="11059" y="25878"/>
                </a:cubicBezTo>
                <a:cubicBezTo>
                  <a:pt x="14316" y="23649"/>
                  <a:pt x="17209" y="20949"/>
                  <a:pt x="20188" y="18399"/>
                </a:cubicBezTo>
                <a:lnTo>
                  <a:pt x="20188" y="18399"/>
                </a:lnTo>
                <a:lnTo>
                  <a:pt x="20124" y="18484"/>
                </a:lnTo>
                <a:cubicBezTo>
                  <a:pt x="19310" y="19299"/>
                  <a:pt x="18474" y="20134"/>
                  <a:pt x="17638" y="20949"/>
                </a:cubicBezTo>
                <a:cubicBezTo>
                  <a:pt x="16095" y="22470"/>
                  <a:pt x="14531" y="23971"/>
                  <a:pt x="12966" y="25471"/>
                </a:cubicBezTo>
                <a:cubicBezTo>
                  <a:pt x="12892" y="25526"/>
                  <a:pt x="12962" y="25629"/>
                  <a:pt x="13037" y="25629"/>
                </a:cubicBezTo>
                <a:cubicBezTo>
                  <a:pt x="13049" y="25629"/>
                  <a:pt x="13061" y="25627"/>
                  <a:pt x="13073" y="25621"/>
                </a:cubicBezTo>
                <a:cubicBezTo>
                  <a:pt x="15795" y="23863"/>
                  <a:pt x="17981" y="21313"/>
                  <a:pt x="20510" y="19277"/>
                </a:cubicBezTo>
                <a:cubicBezTo>
                  <a:pt x="20729" y="19098"/>
                  <a:pt x="20948" y="18919"/>
                  <a:pt x="21150" y="18739"/>
                </a:cubicBezTo>
                <a:lnTo>
                  <a:pt x="21150" y="18739"/>
                </a:lnTo>
                <a:cubicBezTo>
                  <a:pt x="20895" y="18979"/>
                  <a:pt x="20709" y="19357"/>
                  <a:pt x="20445" y="19620"/>
                </a:cubicBezTo>
                <a:cubicBezTo>
                  <a:pt x="19931" y="20113"/>
                  <a:pt x="19374" y="20585"/>
                  <a:pt x="18795" y="21013"/>
                </a:cubicBezTo>
                <a:cubicBezTo>
                  <a:pt x="17424" y="22192"/>
                  <a:pt x="16138" y="23456"/>
                  <a:pt x="14959" y="24806"/>
                </a:cubicBezTo>
                <a:cubicBezTo>
                  <a:pt x="14885" y="24862"/>
                  <a:pt x="14955" y="24965"/>
                  <a:pt x="15044" y="24965"/>
                </a:cubicBezTo>
                <a:cubicBezTo>
                  <a:pt x="15058" y="24965"/>
                  <a:pt x="15073" y="24962"/>
                  <a:pt x="15088" y="24956"/>
                </a:cubicBezTo>
                <a:cubicBezTo>
                  <a:pt x="17059" y="24056"/>
                  <a:pt x="18517" y="22470"/>
                  <a:pt x="20124" y="21056"/>
                </a:cubicBezTo>
                <a:cubicBezTo>
                  <a:pt x="20210" y="20970"/>
                  <a:pt x="20660" y="20563"/>
                  <a:pt x="20960" y="20285"/>
                </a:cubicBezTo>
                <a:lnTo>
                  <a:pt x="20960" y="20285"/>
                </a:lnTo>
                <a:cubicBezTo>
                  <a:pt x="20895" y="20392"/>
                  <a:pt x="20853" y="20477"/>
                  <a:pt x="20810" y="20585"/>
                </a:cubicBezTo>
                <a:cubicBezTo>
                  <a:pt x="20403" y="20970"/>
                  <a:pt x="19931" y="21313"/>
                  <a:pt x="19524" y="21699"/>
                </a:cubicBezTo>
                <a:cubicBezTo>
                  <a:pt x="18559" y="22578"/>
                  <a:pt x="17809" y="23671"/>
                  <a:pt x="16845" y="24528"/>
                </a:cubicBezTo>
                <a:cubicBezTo>
                  <a:pt x="16824" y="24549"/>
                  <a:pt x="16824" y="24549"/>
                  <a:pt x="16802" y="24571"/>
                </a:cubicBezTo>
                <a:cubicBezTo>
                  <a:pt x="15238" y="25406"/>
                  <a:pt x="13480" y="25857"/>
                  <a:pt x="11702" y="25921"/>
                </a:cubicBezTo>
                <a:cubicBezTo>
                  <a:pt x="11527" y="25927"/>
                  <a:pt x="11352" y="25930"/>
                  <a:pt x="11177" y="25930"/>
                </a:cubicBezTo>
                <a:cubicBezTo>
                  <a:pt x="10126" y="25930"/>
                  <a:pt x="9066" y="25820"/>
                  <a:pt x="8037" y="25599"/>
                </a:cubicBezTo>
                <a:cubicBezTo>
                  <a:pt x="8144" y="25535"/>
                  <a:pt x="8251" y="25449"/>
                  <a:pt x="8358" y="25385"/>
                </a:cubicBezTo>
                <a:cubicBezTo>
                  <a:pt x="8381" y="25399"/>
                  <a:pt x="8405" y="25406"/>
                  <a:pt x="8430" y="25406"/>
                </a:cubicBezTo>
                <a:cubicBezTo>
                  <a:pt x="8522" y="25406"/>
                  <a:pt x="8626" y="25313"/>
                  <a:pt x="8744" y="25128"/>
                </a:cubicBezTo>
                <a:cubicBezTo>
                  <a:pt x="9001" y="24956"/>
                  <a:pt x="9237" y="24785"/>
                  <a:pt x="9473" y="24592"/>
                </a:cubicBezTo>
                <a:cubicBezTo>
                  <a:pt x="11230" y="23306"/>
                  <a:pt x="12837" y="21806"/>
                  <a:pt x="14509" y="20435"/>
                </a:cubicBezTo>
                <a:cubicBezTo>
                  <a:pt x="15366" y="19749"/>
                  <a:pt x="16181" y="19084"/>
                  <a:pt x="16995" y="18334"/>
                </a:cubicBezTo>
                <a:cubicBezTo>
                  <a:pt x="17381" y="17970"/>
                  <a:pt x="17788" y="17606"/>
                  <a:pt x="18217" y="17241"/>
                </a:cubicBezTo>
                <a:cubicBezTo>
                  <a:pt x="18431" y="17091"/>
                  <a:pt x="18667" y="16941"/>
                  <a:pt x="18902" y="16813"/>
                </a:cubicBezTo>
                <a:cubicBezTo>
                  <a:pt x="19052" y="16770"/>
                  <a:pt x="19202" y="16727"/>
                  <a:pt x="19352" y="16684"/>
                </a:cubicBezTo>
                <a:close/>
                <a:moveTo>
                  <a:pt x="9719" y="0"/>
                </a:moveTo>
                <a:cubicBezTo>
                  <a:pt x="9561" y="0"/>
                  <a:pt x="9419" y="86"/>
                  <a:pt x="9366" y="247"/>
                </a:cubicBezTo>
                <a:cubicBezTo>
                  <a:pt x="9216" y="311"/>
                  <a:pt x="9130" y="440"/>
                  <a:pt x="9130" y="590"/>
                </a:cubicBezTo>
                <a:cubicBezTo>
                  <a:pt x="9001" y="2604"/>
                  <a:pt x="9537" y="4597"/>
                  <a:pt x="9194" y="6612"/>
                </a:cubicBezTo>
                <a:cubicBezTo>
                  <a:pt x="9053" y="6603"/>
                  <a:pt x="8912" y="6598"/>
                  <a:pt x="8772" y="6598"/>
                </a:cubicBezTo>
                <a:cubicBezTo>
                  <a:pt x="4243" y="6598"/>
                  <a:pt x="481" y="11226"/>
                  <a:pt x="65" y="15591"/>
                </a:cubicBezTo>
                <a:cubicBezTo>
                  <a:pt x="22" y="15677"/>
                  <a:pt x="0" y="15784"/>
                  <a:pt x="43" y="15870"/>
                </a:cubicBezTo>
                <a:cubicBezTo>
                  <a:pt x="43" y="16084"/>
                  <a:pt x="22" y="16298"/>
                  <a:pt x="22" y="16491"/>
                </a:cubicBezTo>
                <a:cubicBezTo>
                  <a:pt x="65" y="19192"/>
                  <a:pt x="1008" y="21913"/>
                  <a:pt x="2872" y="23885"/>
                </a:cubicBezTo>
                <a:cubicBezTo>
                  <a:pt x="4978" y="26117"/>
                  <a:pt x="8593" y="26714"/>
                  <a:pt x="11544" y="26714"/>
                </a:cubicBezTo>
                <a:cubicBezTo>
                  <a:pt x="11597" y="26714"/>
                  <a:pt x="11649" y="26714"/>
                  <a:pt x="11702" y="26714"/>
                </a:cubicBezTo>
                <a:cubicBezTo>
                  <a:pt x="14595" y="26649"/>
                  <a:pt x="17402" y="25556"/>
                  <a:pt x="19610" y="23649"/>
                </a:cubicBezTo>
                <a:cubicBezTo>
                  <a:pt x="21453" y="22063"/>
                  <a:pt x="22246" y="19749"/>
                  <a:pt x="22524" y="17413"/>
                </a:cubicBezTo>
                <a:cubicBezTo>
                  <a:pt x="23167" y="12162"/>
                  <a:pt x="19824" y="6633"/>
                  <a:pt x="14230" y="6612"/>
                </a:cubicBezTo>
                <a:cubicBezTo>
                  <a:pt x="14295" y="4576"/>
                  <a:pt x="14509" y="2497"/>
                  <a:pt x="14038" y="482"/>
                </a:cubicBezTo>
                <a:cubicBezTo>
                  <a:pt x="13995" y="354"/>
                  <a:pt x="13930" y="268"/>
                  <a:pt x="13802" y="225"/>
                </a:cubicBezTo>
                <a:cubicBezTo>
                  <a:pt x="13763" y="91"/>
                  <a:pt x="13638" y="8"/>
                  <a:pt x="13505" y="8"/>
                </a:cubicBezTo>
                <a:cubicBezTo>
                  <a:pt x="13490" y="8"/>
                  <a:pt x="13474" y="9"/>
                  <a:pt x="13459" y="11"/>
                </a:cubicBezTo>
                <a:cubicBezTo>
                  <a:pt x="12659" y="25"/>
                  <a:pt x="11860" y="149"/>
                  <a:pt x="11066" y="149"/>
                </a:cubicBezTo>
                <a:cubicBezTo>
                  <a:pt x="10647" y="149"/>
                  <a:pt x="10230" y="115"/>
                  <a:pt x="9816" y="11"/>
                </a:cubicBezTo>
                <a:cubicBezTo>
                  <a:pt x="9783" y="4"/>
                  <a:pt x="9751" y="0"/>
                  <a:pt x="97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01" name="Google Shape;4901;p45"/>
          <p:cNvSpPr/>
          <p:nvPr/>
        </p:nvSpPr>
        <p:spPr>
          <a:xfrm rot="549993">
            <a:off x="550652" y="3609223"/>
            <a:ext cx="1528004" cy="1291486"/>
          </a:xfrm>
          <a:custGeom>
            <a:rect b="b" l="l" r="r" t="t"/>
            <a:pathLst>
              <a:path extrusionOk="0" h="51661" w="61122">
                <a:moveTo>
                  <a:pt x="31697" y="728"/>
                </a:moveTo>
                <a:cubicBezTo>
                  <a:pt x="32104" y="878"/>
                  <a:pt x="32511" y="1028"/>
                  <a:pt x="32918" y="1157"/>
                </a:cubicBezTo>
                <a:cubicBezTo>
                  <a:pt x="32211" y="1264"/>
                  <a:pt x="31504" y="1393"/>
                  <a:pt x="30797" y="1607"/>
                </a:cubicBezTo>
                <a:cubicBezTo>
                  <a:pt x="31097" y="1307"/>
                  <a:pt x="31397" y="1028"/>
                  <a:pt x="31697" y="728"/>
                </a:cubicBezTo>
                <a:close/>
                <a:moveTo>
                  <a:pt x="33476" y="1371"/>
                </a:moveTo>
                <a:lnTo>
                  <a:pt x="34354" y="1693"/>
                </a:lnTo>
                <a:cubicBezTo>
                  <a:pt x="33476" y="1864"/>
                  <a:pt x="32640" y="2057"/>
                  <a:pt x="31783" y="2293"/>
                </a:cubicBezTo>
                <a:cubicBezTo>
                  <a:pt x="31333" y="2421"/>
                  <a:pt x="30882" y="2571"/>
                  <a:pt x="30411" y="2700"/>
                </a:cubicBezTo>
                <a:lnTo>
                  <a:pt x="30175" y="2786"/>
                </a:lnTo>
                <a:cubicBezTo>
                  <a:pt x="30518" y="2593"/>
                  <a:pt x="30861" y="2443"/>
                  <a:pt x="31225" y="2293"/>
                </a:cubicBezTo>
                <a:cubicBezTo>
                  <a:pt x="31997" y="2036"/>
                  <a:pt x="32747" y="1736"/>
                  <a:pt x="33476" y="1371"/>
                </a:cubicBezTo>
                <a:close/>
                <a:moveTo>
                  <a:pt x="33158" y="1323"/>
                </a:moveTo>
                <a:cubicBezTo>
                  <a:pt x="33430" y="1323"/>
                  <a:pt x="32016" y="1801"/>
                  <a:pt x="31975" y="1821"/>
                </a:cubicBezTo>
                <a:cubicBezTo>
                  <a:pt x="31118" y="2143"/>
                  <a:pt x="30304" y="2550"/>
                  <a:pt x="29468" y="2893"/>
                </a:cubicBezTo>
                <a:cubicBezTo>
                  <a:pt x="29790" y="2571"/>
                  <a:pt x="30132" y="2250"/>
                  <a:pt x="30475" y="1929"/>
                </a:cubicBezTo>
                <a:cubicBezTo>
                  <a:pt x="30882" y="1778"/>
                  <a:pt x="31290" y="1650"/>
                  <a:pt x="31718" y="1564"/>
                </a:cubicBezTo>
                <a:cubicBezTo>
                  <a:pt x="32168" y="1457"/>
                  <a:pt x="32640" y="1393"/>
                  <a:pt x="33090" y="1328"/>
                </a:cubicBezTo>
                <a:cubicBezTo>
                  <a:pt x="33119" y="1325"/>
                  <a:pt x="33141" y="1323"/>
                  <a:pt x="33158" y="1323"/>
                </a:cubicBezTo>
                <a:close/>
                <a:moveTo>
                  <a:pt x="34140" y="1929"/>
                </a:moveTo>
                <a:lnTo>
                  <a:pt x="33947" y="2057"/>
                </a:lnTo>
                <a:cubicBezTo>
                  <a:pt x="33604" y="2229"/>
                  <a:pt x="33261" y="2379"/>
                  <a:pt x="32897" y="2486"/>
                </a:cubicBezTo>
                <a:cubicBezTo>
                  <a:pt x="31547" y="2979"/>
                  <a:pt x="30111" y="3150"/>
                  <a:pt x="28761" y="3600"/>
                </a:cubicBezTo>
                <a:lnTo>
                  <a:pt x="29039" y="3322"/>
                </a:lnTo>
                <a:cubicBezTo>
                  <a:pt x="30111" y="3000"/>
                  <a:pt x="31204" y="2679"/>
                  <a:pt x="32297" y="2357"/>
                </a:cubicBezTo>
                <a:cubicBezTo>
                  <a:pt x="32918" y="2207"/>
                  <a:pt x="33518" y="2057"/>
                  <a:pt x="34140" y="1929"/>
                </a:cubicBezTo>
                <a:close/>
                <a:moveTo>
                  <a:pt x="34697" y="1821"/>
                </a:moveTo>
                <a:lnTo>
                  <a:pt x="35704" y="2207"/>
                </a:lnTo>
                <a:cubicBezTo>
                  <a:pt x="34654" y="2379"/>
                  <a:pt x="33668" y="2786"/>
                  <a:pt x="32661" y="3064"/>
                </a:cubicBezTo>
                <a:cubicBezTo>
                  <a:pt x="31204" y="3450"/>
                  <a:pt x="29704" y="3772"/>
                  <a:pt x="28268" y="4114"/>
                </a:cubicBezTo>
                <a:cubicBezTo>
                  <a:pt x="28332" y="4029"/>
                  <a:pt x="28397" y="3964"/>
                  <a:pt x="28482" y="3879"/>
                </a:cubicBezTo>
                <a:lnTo>
                  <a:pt x="28504" y="3879"/>
                </a:lnTo>
                <a:cubicBezTo>
                  <a:pt x="28825" y="3750"/>
                  <a:pt x="29168" y="3643"/>
                  <a:pt x="29532" y="3557"/>
                </a:cubicBezTo>
                <a:cubicBezTo>
                  <a:pt x="30154" y="3364"/>
                  <a:pt x="30797" y="3236"/>
                  <a:pt x="31440" y="3107"/>
                </a:cubicBezTo>
                <a:cubicBezTo>
                  <a:pt x="32597" y="2893"/>
                  <a:pt x="33711" y="2443"/>
                  <a:pt x="34697" y="1821"/>
                </a:cubicBezTo>
                <a:close/>
                <a:moveTo>
                  <a:pt x="35597" y="2354"/>
                </a:moveTo>
                <a:cubicBezTo>
                  <a:pt x="35655" y="2354"/>
                  <a:pt x="35600" y="2409"/>
                  <a:pt x="35319" y="2571"/>
                </a:cubicBezTo>
                <a:cubicBezTo>
                  <a:pt x="33969" y="3343"/>
                  <a:pt x="32275" y="3536"/>
                  <a:pt x="30775" y="3857"/>
                </a:cubicBezTo>
                <a:cubicBezTo>
                  <a:pt x="29554" y="4179"/>
                  <a:pt x="28354" y="4607"/>
                  <a:pt x="27218" y="5165"/>
                </a:cubicBezTo>
                <a:lnTo>
                  <a:pt x="28032" y="4350"/>
                </a:lnTo>
                <a:cubicBezTo>
                  <a:pt x="29147" y="4179"/>
                  <a:pt x="30218" y="3772"/>
                  <a:pt x="31333" y="3557"/>
                </a:cubicBezTo>
                <a:cubicBezTo>
                  <a:pt x="32061" y="3429"/>
                  <a:pt x="32811" y="3236"/>
                  <a:pt x="33518" y="3021"/>
                </a:cubicBezTo>
                <a:cubicBezTo>
                  <a:pt x="33947" y="2893"/>
                  <a:pt x="34354" y="2743"/>
                  <a:pt x="34783" y="2614"/>
                </a:cubicBezTo>
                <a:cubicBezTo>
                  <a:pt x="34884" y="2586"/>
                  <a:pt x="35477" y="2354"/>
                  <a:pt x="35597" y="2354"/>
                </a:cubicBezTo>
                <a:close/>
                <a:moveTo>
                  <a:pt x="36047" y="2357"/>
                </a:moveTo>
                <a:cubicBezTo>
                  <a:pt x="36519" y="2550"/>
                  <a:pt x="36990" y="2743"/>
                  <a:pt x="37483" y="2936"/>
                </a:cubicBezTo>
                <a:cubicBezTo>
                  <a:pt x="35769" y="3257"/>
                  <a:pt x="34033" y="3514"/>
                  <a:pt x="32340" y="3922"/>
                </a:cubicBezTo>
                <a:cubicBezTo>
                  <a:pt x="30713" y="4288"/>
                  <a:pt x="28719" y="4712"/>
                  <a:pt x="27293" y="5358"/>
                </a:cubicBezTo>
                <a:lnTo>
                  <a:pt x="27293" y="5358"/>
                </a:lnTo>
                <a:cubicBezTo>
                  <a:pt x="28790" y="4662"/>
                  <a:pt x="30363" y="4141"/>
                  <a:pt x="31975" y="3814"/>
                </a:cubicBezTo>
                <a:lnTo>
                  <a:pt x="31997" y="3814"/>
                </a:lnTo>
                <a:cubicBezTo>
                  <a:pt x="33411" y="3514"/>
                  <a:pt x="34826" y="3171"/>
                  <a:pt x="36047" y="2357"/>
                </a:cubicBezTo>
                <a:close/>
                <a:moveTo>
                  <a:pt x="40505" y="4222"/>
                </a:moveTo>
                <a:lnTo>
                  <a:pt x="41705" y="4757"/>
                </a:lnTo>
                <a:cubicBezTo>
                  <a:pt x="39390" y="5293"/>
                  <a:pt x="37033" y="5722"/>
                  <a:pt x="34719" y="6300"/>
                </a:cubicBezTo>
                <a:cubicBezTo>
                  <a:pt x="36712" y="5765"/>
                  <a:pt x="38662" y="5165"/>
                  <a:pt x="40505" y="4222"/>
                </a:cubicBezTo>
                <a:close/>
                <a:moveTo>
                  <a:pt x="36647" y="3300"/>
                </a:moveTo>
                <a:lnTo>
                  <a:pt x="36647" y="3300"/>
                </a:lnTo>
                <a:cubicBezTo>
                  <a:pt x="33090" y="4564"/>
                  <a:pt x="29361" y="5379"/>
                  <a:pt x="25782" y="6665"/>
                </a:cubicBezTo>
                <a:cubicBezTo>
                  <a:pt x="26103" y="6300"/>
                  <a:pt x="26446" y="5979"/>
                  <a:pt x="26768" y="5636"/>
                </a:cubicBezTo>
                <a:lnTo>
                  <a:pt x="26789" y="5636"/>
                </a:lnTo>
                <a:cubicBezTo>
                  <a:pt x="28654" y="5186"/>
                  <a:pt x="30518" y="4586"/>
                  <a:pt x="32383" y="4114"/>
                </a:cubicBezTo>
                <a:cubicBezTo>
                  <a:pt x="33368" y="3857"/>
                  <a:pt x="34354" y="3686"/>
                  <a:pt x="35340" y="3514"/>
                </a:cubicBezTo>
                <a:lnTo>
                  <a:pt x="36647" y="3300"/>
                </a:lnTo>
                <a:close/>
                <a:moveTo>
                  <a:pt x="37805" y="3086"/>
                </a:moveTo>
                <a:lnTo>
                  <a:pt x="38640" y="3429"/>
                </a:lnTo>
                <a:cubicBezTo>
                  <a:pt x="37976" y="3493"/>
                  <a:pt x="37333" y="3750"/>
                  <a:pt x="36669" y="3879"/>
                </a:cubicBezTo>
                <a:cubicBezTo>
                  <a:pt x="35619" y="4072"/>
                  <a:pt x="34569" y="4329"/>
                  <a:pt x="33540" y="4586"/>
                </a:cubicBezTo>
                <a:cubicBezTo>
                  <a:pt x="31225" y="5143"/>
                  <a:pt x="29018" y="6000"/>
                  <a:pt x="26725" y="6622"/>
                </a:cubicBezTo>
                <a:cubicBezTo>
                  <a:pt x="26361" y="6708"/>
                  <a:pt x="25975" y="6793"/>
                  <a:pt x="25589" y="6879"/>
                </a:cubicBezTo>
                <a:lnTo>
                  <a:pt x="25611" y="6858"/>
                </a:lnTo>
                <a:cubicBezTo>
                  <a:pt x="25996" y="6772"/>
                  <a:pt x="26489" y="6622"/>
                  <a:pt x="26896" y="6493"/>
                </a:cubicBezTo>
                <a:cubicBezTo>
                  <a:pt x="28182" y="6065"/>
                  <a:pt x="29490" y="5679"/>
                  <a:pt x="30775" y="5229"/>
                </a:cubicBezTo>
                <a:cubicBezTo>
                  <a:pt x="33090" y="4436"/>
                  <a:pt x="35512" y="3986"/>
                  <a:pt x="37805" y="3086"/>
                </a:cubicBezTo>
                <a:close/>
                <a:moveTo>
                  <a:pt x="38533" y="3622"/>
                </a:moveTo>
                <a:cubicBezTo>
                  <a:pt x="37376" y="4243"/>
                  <a:pt x="35983" y="4479"/>
                  <a:pt x="34740" y="4800"/>
                </a:cubicBezTo>
                <a:cubicBezTo>
                  <a:pt x="33390" y="5165"/>
                  <a:pt x="32040" y="5593"/>
                  <a:pt x="30668" y="5957"/>
                </a:cubicBezTo>
                <a:cubicBezTo>
                  <a:pt x="28589" y="6536"/>
                  <a:pt x="26532" y="7072"/>
                  <a:pt x="24560" y="7972"/>
                </a:cubicBezTo>
                <a:lnTo>
                  <a:pt x="25375" y="7115"/>
                </a:lnTo>
                <a:cubicBezTo>
                  <a:pt x="27561" y="6686"/>
                  <a:pt x="29661" y="5893"/>
                  <a:pt x="31804" y="5250"/>
                </a:cubicBezTo>
                <a:cubicBezTo>
                  <a:pt x="32983" y="4886"/>
                  <a:pt x="34183" y="4629"/>
                  <a:pt x="35383" y="4372"/>
                </a:cubicBezTo>
                <a:cubicBezTo>
                  <a:pt x="36326" y="4157"/>
                  <a:pt x="37676" y="4072"/>
                  <a:pt x="38533" y="3622"/>
                </a:cubicBezTo>
                <a:close/>
                <a:moveTo>
                  <a:pt x="38983" y="3579"/>
                </a:moveTo>
                <a:lnTo>
                  <a:pt x="40141" y="4072"/>
                </a:lnTo>
                <a:cubicBezTo>
                  <a:pt x="37612" y="4693"/>
                  <a:pt x="35061" y="5207"/>
                  <a:pt x="32533" y="5765"/>
                </a:cubicBezTo>
                <a:cubicBezTo>
                  <a:pt x="29940" y="6343"/>
                  <a:pt x="27561" y="7372"/>
                  <a:pt x="25032" y="8122"/>
                </a:cubicBezTo>
                <a:lnTo>
                  <a:pt x="24303" y="8293"/>
                </a:lnTo>
                <a:cubicBezTo>
                  <a:pt x="24732" y="8079"/>
                  <a:pt x="25160" y="7886"/>
                  <a:pt x="25589" y="7693"/>
                </a:cubicBezTo>
                <a:lnTo>
                  <a:pt x="25611" y="7715"/>
                </a:lnTo>
                <a:cubicBezTo>
                  <a:pt x="26211" y="7458"/>
                  <a:pt x="26811" y="7265"/>
                  <a:pt x="27432" y="7050"/>
                </a:cubicBezTo>
                <a:cubicBezTo>
                  <a:pt x="28847" y="6600"/>
                  <a:pt x="30304" y="6279"/>
                  <a:pt x="31740" y="5872"/>
                </a:cubicBezTo>
                <a:cubicBezTo>
                  <a:pt x="34119" y="5207"/>
                  <a:pt x="36797" y="4779"/>
                  <a:pt x="38962" y="3600"/>
                </a:cubicBezTo>
                <a:cubicBezTo>
                  <a:pt x="38983" y="3600"/>
                  <a:pt x="38983" y="3579"/>
                  <a:pt x="38983" y="3579"/>
                </a:cubicBezTo>
                <a:close/>
                <a:moveTo>
                  <a:pt x="41726" y="4865"/>
                </a:moveTo>
                <a:lnTo>
                  <a:pt x="41726" y="4886"/>
                </a:lnTo>
                <a:cubicBezTo>
                  <a:pt x="41234" y="5122"/>
                  <a:pt x="40719" y="5336"/>
                  <a:pt x="40205" y="5486"/>
                </a:cubicBezTo>
                <a:cubicBezTo>
                  <a:pt x="36733" y="6622"/>
                  <a:pt x="33090" y="7372"/>
                  <a:pt x="29575" y="8358"/>
                </a:cubicBezTo>
                <a:cubicBezTo>
                  <a:pt x="28482" y="8679"/>
                  <a:pt x="27346" y="8958"/>
                  <a:pt x="26232" y="9258"/>
                </a:cubicBezTo>
                <a:cubicBezTo>
                  <a:pt x="28225" y="8593"/>
                  <a:pt x="30197" y="7801"/>
                  <a:pt x="32147" y="7179"/>
                </a:cubicBezTo>
                <a:cubicBezTo>
                  <a:pt x="33947" y="6622"/>
                  <a:pt x="35812" y="6258"/>
                  <a:pt x="37633" y="5872"/>
                </a:cubicBezTo>
                <a:lnTo>
                  <a:pt x="40655" y="5207"/>
                </a:lnTo>
                <a:cubicBezTo>
                  <a:pt x="41019" y="5143"/>
                  <a:pt x="41384" y="5036"/>
                  <a:pt x="41726" y="4865"/>
                </a:cubicBezTo>
                <a:close/>
                <a:moveTo>
                  <a:pt x="39691" y="4436"/>
                </a:moveTo>
                <a:cubicBezTo>
                  <a:pt x="39305" y="4607"/>
                  <a:pt x="38919" y="4757"/>
                  <a:pt x="38533" y="4907"/>
                </a:cubicBezTo>
                <a:cubicBezTo>
                  <a:pt x="35683" y="6065"/>
                  <a:pt x="32618" y="6579"/>
                  <a:pt x="29682" y="7479"/>
                </a:cubicBezTo>
                <a:cubicBezTo>
                  <a:pt x="28247" y="7929"/>
                  <a:pt x="26811" y="8465"/>
                  <a:pt x="25332" y="8851"/>
                </a:cubicBezTo>
                <a:cubicBezTo>
                  <a:pt x="24603" y="9044"/>
                  <a:pt x="23853" y="9236"/>
                  <a:pt x="23146" y="9494"/>
                </a:cubicBezTo>
                <a:lnTo>
                  <a:pt x="24068" y="8508"/>
                </a:lnTo>
                <a:cubicBezTo>
                  <a:pt x="25311" y="8358"/>
                  <a:pt x="26468" y="7886"/>
                  <a:pt x="27625" y="7436"/>
                </a:cubicBezTo>
                <a:cubicBezTo>
                  <a:pt x="29104" y="6900"/>
                  <a:pt x="30604" y="6450"/>
                  <a:pt x="32125" y="6108"/>
                </a:cubicBezTo>
                <a:cubicBezTo>
                  <a:pt x="33754" y="5700"/>
                  <a:pt x="35426" y="5400"/>
                  <a:pt x="37055" y="5036"/>
                </a:cubicBezTo>
                <a:cubicBezTo>
                  <a:pt x="37912" y="4843"/>
                  <a:pt x="38769" y="4629"/>
                  <a:pt x="39626" y="4436"/>
                </a:cubicBezTo>
                <a:close/>
                <a:moveTo>
                  <a:pt x="32167" y="6991"/>
                </a:moveTo>
                <a:lnTo>
                  <a:pt x="32167" y="6991"/>
                </a:lnTo>
                <a:cubicBezTo>
                  <a:pt x="31988" y="7042"/>
                  <a:pt x="31805" y="7100"/>
                  <a:pt x="31633" y="7158"/>
                </a:cubicBezTo>
                <a:cubicBezTo>
                  <a:pt x="30025" y="7651"/>
                  <a:pt x="28461" y="8251"/>
                  <a:pt x="26854" y="8765"/>
                </a:cubicBezTo>
                <a:cubicBezTo>
                  <a:pt x="26082" y="9001"/>
                  <a:pt x="25332" y="9279"/>
                  <a:pt x="24582" y="9515"/>
                </a:cubicBezTo>
                <a:cubicBezTo>
                  <a:pt x="24132" y="9665"/>
                  <a:pt x="23660" y="9794"/>
                  <a:pt x="23210" y="9901"/>
                </a:cubicBezTo>
                <a:cubicBezTo>
                  <a:pt x="23146" y="9922"/>
                  <a:pt x="22867" y="10008"/>
                  <a:pt x="22610" y="10094"/>
                </a:cubicBezTo>
                <a:lnTo>
                  <a:pt x="22846" y="9815"/>
                </a:lnTo>
                <a:cubicBezTo>
                  <a:pt x="24068" y="9279"/>
                  <a:pt x="25461" y="9044"/>
                  <a:pt x="26725" y="8658"/>
                </a:cubicBezTo>
                <a:cubicBezTo>
                  <a:pt x="28332" y="8165"/>
                  <a:pt x="29897" y="7608"/>
                  <a:pt x="31504" y="7158"/>
                </a:cubicBezTo>
                <a:cubicBezTo>
                  <a:pt x="31733" y="7096"/>
                  <a:pt x="31952" y="7046"/>
                  <a:pt x="32167" y="6991"/>
                </a:cubicBezTo>
                <a:close/>
                <a:moveTo>
                  <a:pt x="24282" y="9858"/>
                </a:moveTo>
                <a:lnTo>
                  <a:pt x="24282" y="9858"/>
                </a:lnTo>
                <a:cubicBezTo>
                  <a:pt x="23489" y="10115"/>
                  <a:pt x="22696" y="10415"/>
                  <a:pt x="21946" y="10779"/>
                </a:cubicBezTo>
                <a:lnTo>
                  <a:pt x="22460" y="10244"/>
                </a:lnTo>
                <a:cubicBezTo>
                  <a:pt x="23060" y="10136"/>
                  <a:pt x="23682" y="10008"/>
                  <a:pt x="24282" y="9858"/>
                </a:cubicBezTo>
                <a:close/>
                <a:moveTo>
                  <a:pt x="42091" y="4929"/>
                </a:moveTo>
                <a:lnTo>
                  <a:pt x="43612" y="5593"/>
                </a:lnTo>
                <a:cubicBezTo>
                  <a:pt x="41962" y="6236"/>
                  <a:pt x="40269" y="6579"/>
                  <a:pt x="38555" y="6965"/>
                </a:cubicBezTo>
                <a:cubicBezTo>
                  <a:pt x="36497" y="7393"/>
                  <a:pt x="34461" y="8015"/>
                  <a:pt x="32426" y="8529"/>
                </a:cubicBezTo>
                <a:cubicBezTo>
                  <a:pt x="30475" y="9022"/>
                  <a:pt x="28525" y="9494"/>
                  <a:pt x="26596" y="10051"/>
                </a:cubicBezTo>
                <a:cubicBezTo>
                  <a:pt x="25675" y="10329"/>
                  <a:pt x="24753" y="10587"/>
                  <a:pt x="23832" y="10865"/>
                </a:cubicBezTo>
                <a:cubicBezTo>
                  <a:pt x="23210" y="11037"/>
                  <a:pt x="22182" y="11079"/>
                  <a:pt x="21474" y="11315"/>
                </a:cubicBezTo>
                <a:lnTo>
                  <a:pt x="21603" y="11165"/>
                </a:lnTo>
                <a:cubicBezTo>
                  <a:pt x="22953" y="10415"/>
                  <a:pt x="24518" y="9986"/>
                  <a:pt x="25996" y="9579"/>
                </a:cubicBezTo>
                <a:cubicBezTo>
                  <a:pt x="27861" y="9044"/>
                  <a:pt x="29747" y="8551"/>
                  <a:pt x="31611" y="8015"/>
                </a:cubicBezTo>
                <a:cubicBezTo>
                  <a:pt x="33497" y="7479"/>
                  <a:pt x="35426" y="6943"/>
                  <a:pt x="37333" y="6450"/>
                </a:cubicBezTo>
                <a:cubicBezTo>
                  <a:pt x="38940" y="6022"/>
                  <a:pt x="40591" y="5743"/>
                  <a:pt x="42091" y="4929"/>
                </a:cubicBezTo>
                <a:close/>
                <a:moveTo>
                  <a:pt x="43870" y="5722"/>
                </a:moveTo>
                <a:lnTo>
                  <a:pt x="45520" y="6450"/>
                </a:lnTo>
                <a:cubicBezTo>
                  <a:pt x="45415" y="6444"/>
                  <a:pt x="45311" y="6441"/>
                  <a:pt x="45207" y="6441"/>
                </a:cubicBezTo>
                <a:cubicBezTo>
                  <a:pt x="43509" y="6441"/>
                  <a:pt x="41799" y="7228"/>
                  <a:pt x="40183" y="7672"/>
                </a:cubicBezTo>
                <a:cubicBezTo>
                  <a:pt x="37912" y="8336"/>
                  <a:pt x="35619" y="8915"/>
                  <a:pt x="33326" y="9515"/>
                </a:cubicBezTo>
                <a:cubicBezTo>
                  <a:pt x="31011" y="10094"/>
                  <a:pt x="28739" y="10801"/>
                  <a:pt x="26403" y="11337"/>
                </a:cubicBezTo>
                <a:cubicBezTo>
                  <a:pt x="24325" y="11830"/>
                  <a:pt x="22224" y="12215"/>
                  <a:pt x="20146" y="12751"/>
                </a:cubicBezTo>
                <a:lnTo>
                  <a:pt x="21153" y="11658"/>
                </a:lnTo>
                <a:cubicBezTo>
                  <a:pt x="24968" y="10994"/>
                  <a:pt x="28718" y="9665"/>
                  <a:pt x="32490" y="8722"/>
                </a:cubicBezTo>
                <a:cubicBezTo>
                  <a:pt x="34376" y="8251"/>
                  <a:pt x="36240" y="7672"/>
                  <a:pt x="38148" y="7243"/>
                </a:cubicBezTo>
                <a:cubicBezTo>
                  <a:pt x="40055" y="6815"/>
                  <a:pt x="42005" y="6450"/>
                  <a:pt x="43870" y="5722"/>
                </a:cubicBezTo>
                <a:close/>
                <a:moveTo>
                  <a:pt x="45179" y="6653"/>
                </a:moveTo>
                <a:cubicBezTo>
                  <a:pt x="44563" y="6949"/>
                  <a:pt x="43927" y="7203"/>
                  <a:pt x="43291" y="7415"/>
                </a:cubicBezTo>
                <a:cubicBezTo>
                  <a:pt x="41319" y="8079"/>
                  <a:pt x="39262" y="8443"/>
                  <a:pt x="37312" y="9065"/>
                </a:cubicBezTo>
                <a:cubicBezTo>
                  <a:pt x="34847" y="9836"/>
                  <a:pt x="32404" y="10672"/>
                  <a:pt x="29918" y="11358"/>
                </a:cubicBezTo>
                <a:cubicBezTo>
                  <a:pt x="27518" y="12001"/>
                  <a:pt x="25096" y="12558"/>
                  <a:pt x="22717" y="13244"/>
                </a:cubicBezTo>
                <a:cubicBezTo>
                  <a:pt x="21432" y="13608"/>
                  <a:pt x="19953" y="13801"/>
                  <a:pt x="18667" y="14315"/>
                </a:cubicBezTo>
                <a:lnTo>
                  <a:pt x="19889" y="13008"/>
                </a:lnTo>
                <a:cubicBezTo>
                  <a:pt x="22053" y="12430"/>
                  <a:pt x="24239" y="12001"/>
                  <a:pt x="26446" y="11529"/>
                </a:cubicBezTo>
                <a:cubicBezTo>
                  <a:pt x="28932" y="10972"/>
                  <a:pt x="31375" y="10179"/>
                  <a:pt x="33840" y="9558"/>
                </a:cubicBezTo>
                <a:cubicBezTo>
                  <a:pt x="36154" y="8979"/>
                  <a:pt x="38426" y="8358"/>
                  <a:pt x="40719" y="7715"/>
                </a:cubicBezTo>
                <a:cubicBezTo>
                  <a:pt x="41705" y="7458"/>
                  <a:pt x="42691" y="7115"/>
                  <a:pt x="43677" y="6858"/>
                </a:cubicBezTo>
                <a:cubicBezTo>
                  <a:pt x="44072" y="6733"/>
                  <a:pt x="44950" y="6749"/>
                  <a:pt x="45179" y="6653"/>
                </a:cubicBezTo>
                <a:close/>
                <a:moveTo>
                  <a:pt x="45691" y="6515"/>
                </a:moveTo>
                <a:lnTo>
                  <a:pt x="47063" y="7136"/>
                </a:lnTo>
                <a:cubicBezTo>
                  <a:pt x="42026" y="8465"/>
                  <a:pt x="36926" y="9579"/>
                  <a:pt x="31933" y="11058"/>
                </a:cubicBezTo>
                <a:cubicBezTo>
                  <a:pt x="29490" y="11787"/>
                  <a:pt x="27046" y="12580"/>
                  <a:pt x="24625" y="13330"/>
                </a:cubicBezTo>
                <a:cubicBezTo>
                  <a:pt x="23360" y="13715"/>
                  <a:pt x="22096" y="14058"/>
                  <a:pt x="20831" y="14358"/>
                </a:cubicBezTo>
                <a:cubicBezTo>
                  <a:pt x="20210" y="14508"/>
                  <a:pt x="19589" y="14658"/>
                  <a:pt x="18946" y="14830"/>
                </a:cubicBezTo>
                <a:cubicBezTo>
                  <a:pt x="18667" y="14894"/>
                  <a:pt x="18388" y="14937"/>
                  <a:pt x="18088" y="14937"/>
                </a:cubicBezTo>
                <a:lnTo>
                  <a:pt x="18410" y="14616"/>
                </a:lnTo>
                <a:cubicBezTo>
                  <a:pt x="19138" y="14230"/>
                  <a:pt x="20103" y="14187"/>
                  <a:pt x="20896" y="13951"/>
                </a:cubicBezTo>
                <a:cubicBezTo>
                  <a:pt x="22160" y="13608"/>
                  <a:pt x="23403" y="13244"/>
                  <a:pt x="24646" y="12880"/>
                </a:cubicBezTo>
                <a:cubicBezTo>
                  <a:pt x="27239" y="12172"/>
                  <a:pt x="29875" y="11594"/>
                  <a:pt x="32426" y="10822"/>
                </a:cubicBezTo>
                <a:cubicBezTo>
                  <a:pt x="34826" y="10094"/>
                  <a:pt x="37183" y="9172"/>
                  <a:pt x="39605" y="8572"/>
                </a:cubicBezTo>
                <a:cubicBezTo>
                  <a:pt x="41662" y="8079"/>
                  <a:pt x="43741" y="7586"/>
                  <a:pt x="45648" y="6622"/>
                </a:cubicBezTo>
                <a:cubicBezTo>
                  <a:pt x="45670" y="6600"/>
                  <a:pt x="45691" y="6558"/>
                  <a:pt x="45691" y="6515"/>
                </a:cubicBezTo>
                <a:close/>
                <a:moveTo>
                  <a:pt x="45648" y="7736"/>
                </a:moveTo>
                <a:cubicBezTo>
                  <a:pt x="43377" y="8486"/>
                  <a:pt x="41062" y="9108"/>
                  <a:pt x="38705" y="9558"/>
                </a:cubicBezTo>
                <a:cubicBezTo>
                  <a:pt x="35854" y="10179"/>
                  <a:pt x="33047" y="11187"/>
                  <a:pt x="30261" y="12022"/>
                </a:cubicBezTo>
                <a:cubicBezTo>
                  <a:pt x="27582" y="12837"/>
                  <a:pt x="24903" y="13608"/>
                  <a:pt x="22246" y="14444"/>
                </a:cubicBezTo>
                <a:cubicBezTo>
                  <a:pt x="20360" y="15001"/>
                  <a:pt x="18496" y="15580"/>
                  <a:pt x="16738" y="16437"/>
                </a:cubicBezTo>
                <a:lnTo>
                  <a:pt x="17960" y="15108"/>
                </a:lnTo>
                <a:cubicBezTo>
                  <a:pt x="18065" y="15115"/>
                  <a:pt x="18171" y="15118"/>
                  <a:pt x="18278" y="15118"/>
                </a:cubicBezTo>
                <a:cubicBezTo>
                  <a:pt x="19929" y="15118"/>
                  <a:pt x="21725" y="14375"/>
                  <a:pt x="23275" y="13973"/>
                </a:cubicBezTo>
                <a:cubicBezTo>
                  <a:pt x="26039" y="13201"/>
                  <a:pt x="28761" y="12237"/>
                  <a:pt x="31525" y="11422"/>
                </a:cubicBezTo>
                <a:cubicBezTo>
                  <a:pt x="34140" y="10629"/>
                  <a:pt x="36776" y="9944"/>
                  <a:pt x="39433" y="9301"/>
                </a:cubicBezTo>
                <a:cubicBezTo>
                  <a:pt x="40762" y="8979"/>
                  <a:pt x="42112" y="8636"/>
                  <a:pt x="43441" y="8293"/>
                </a:cubicBezTo>
                <a:lnTo>
                  <a:pt x="45434" y="7779"/>
                </a:lnTo>
                <a:lnTo>
                  <a:pt x="45648" y="7736"/>
                </a:lnTo>
                <a:close/>
                <a:moveTo>
                  <a:pt x="47406" y="7286"/>
                </a:moveTo>
                <a:cubicBezTo>
                  <a:pt x="48177" y="7629"/>
                  <a:pt x="48970" y="7972"/>
                  <a:pt x="49742" y="8315"/>
                </a:cubicBezTo>
                <a:lnTo>
                  <a:pt x="49699" y="8315"/>
                </a:lnTo>
                <a:cubicBezTo>
                  <a:pt x="47063" y="9044"/>
                  <a:pt x="44341" y="9558"/>
                  <a:pt x="41705" y="10222"/>
                </a:cubicBezTo>
                <a:cubicBezTo>
                  <a:pt x="38898" y="10929"/>
                  <a:pt x="36047" y="11508"/>
                  <a:pt x="33240" y="12194"/>
                </a:cubicBezTo>
                <a:cubicBezTo>
                  <a:pt x="27754" y="13480"/>
                  <a:pt x="22332" y="15023"/>
                  <a:pt x="16974" y="16694"/>
                </a:cubicBezTo>
                <a:cubicBezTo>
                  <a:pt x="16845" y="16716"/>
                  <a:pt x="16460" y="16887"/>
                  <a:pt x="16245" y="16973"/>
                </a:cubicBezTo>
                <a:lnTo>
                  <a:pt x="16374" y="16844"/>
                </a:lnTo>
                <a:cubicBezTo>
                  <a:pt x="16974" y="16501"/>
                  <a:pt x="17617" y="16201"/>
                  <a:pt x="18281" y="15944"/>
                </a:cubicBezTo>
                <a:cubicBezTo>
                  <a:pt x="19589" y="15408"/>
                  <a:pt x="20939" y="15023"/>
                  <a:pt x="22289" y="14616"/>
                </a:cubicBezTo>
                <a:cubicBezTo>
                  <a:pt x="25118" y="13758"/>
                  <a:pt x="27946" y="12922"/>
                  <a:pt x="30797" y="12087"/>
                </a:cubicBezTo>
                <a:cubicBezTo>
                  <a:pt x="33626" y="11229"/>
                  <a:pt x="36390" y="10265"/>
                  <a:pt x="39240" y="9665"/>
                </a:cubicBezTo>
                <a:cubicBezTo>
                  <a:pt x="42026" y="9108"/>
                  <a:pt x="44748" y="8315"/>
                  <a:pt x="47406" y="7286"/>
                </a:cubicBezTo>
                <a:close/>
                <a:moveTo>
                  <a:pt x="47256" y="9108"/>
                </a:moveTo>
                <a:lnTo>
                  <a:pt x="47256" y="9108"/>
                </a:lnTo>
                <a:cubicBezTo>
                  <a:pt x="41641" y="10737"/>
                  <a:pt x="35854" y="11787"/>
                  <a:pt x="30261" y="13523"/>
                </a:cubicBezTo>
                <a:cubicBezTo>
                  <a:pt x="27325" y="14444"/>
                  <a:pt x="24389" y="15451"/>
                  <a:pt x="21453" y="16373"/>
                </a:cubicBezTo>
                <a:cubicBezTo>
                  <a:pt x="20039" y="16823"/>
                  <a:pt x="18624" y="17273"/>
                  <a:pt x="17188" y="17616"/>
                </a:cubicBezTo>
                <a:cubicBezTo>
                  <a:pt x="16481" y="17766"/>
                  <a:pt x="15774" y="17980"/>
                  <a:pt x="15088" y="18216"/>
                </a:cubicBezTo>
                <a:lnTo>
                  <a:pt x="16074" y="17144"/>
                </a:lnTo>
                <a:cubicBezTo>
                  <a:pt x="18731" y="16416"/>
                  <a:pt x="21324" y="15473"/>
                  <a:pt x="23982" y="14787"/>
                </a:cubicBezTo>
                <a:cubicBezTo>
                  <a:pt x="26939" y="14037"/>
                  <a:pt x="29854" y="13223"/>
                  <a:pt x="32790" y="12494"/>
                </a:cubicBezTo>
                <a:cubicBezTo>
                  <a:pt x="35747" y="11765"/>
                  <a:pt x="38769" y="11165"/>
                  <a:pt x="41748" y="10415"/>
                </a:cubicBezTo>
                <a:cubicBezTo>
                  <a:pt x="43227" y="10051"/>
                  <a:pt x="44684" y="9601"/>
                  <a:pt x="46184" y="9322"/>
                </a:cubicBezTo>
                <a:lnTo>
                  <a:pt x="47256" y="9108"/>
                </a:lnTo>
                <a:close/>
                <a:moveTo>
                  <a:pt x="49784" y="8336"/>
                </a:moveTo>
                <a:lnTo>
                  <a:pt x="51242" y="8979"/>
                </a:lnTo>
                <a:cubicBezTo>
                  <a:pt x="45220" y="10287"/>
                  <a:pt x="39198" y="11680"/>
                  <a:pt x="33283" y="13394"/>
                </a:cubicBezTo>
                <a:cubicBezTo>
                  <a:pt x="30111" y="14315"/>
                  <a:pt x="26918" y="15216"/>
                  <a:pt x="23703" y="16073"/>
                </a:cubicBezTo>
                <a:cubicBezTo>
                  <a:pt x="20681" y="16866"/>
                  <a:pt x="17745" y="18044"/>
                  <a:pt x="14659" y="18709"/>
                </a:cubicBezTo>
                <a:lnTo>
                  <a:pt x="14638" y="18709"/>
                </a:lnTo>
                <a:cubicBezTo>
                  <a:pt x="14702" y="18645"/>
                  <a:pt x="14767" y="18580"/>
                  <a:pt x="14831" y="18516"/>
                </a:cubicBezTo>
                <a:lnTo>
                  <a:pt x="14809" y="18494"/>
                </a:lnTo>
                <a:lnTo>
                  <a:pt x="15238" y="18344"/>
                </a:lnTo>
                <a:cubicBezTo>
                  <a:pt x="15902" y="18130"/>
                  <a:pt x="16567" y="17959"/>
                  <a:pt x="17253" y="17809"/>
                </a:cubicBezTo>
                <a:cubicBezTo>
                  <a:pt x="18860" y="17444"/>
                  <a:pt x="20424" y="16909"/>
                  <a:pt x="21989" y="16416"/>
                </a:cubicBezTo>
                <a:cubicBezTo>
                  <a:pt x="25118" y="15430"/>
                  <a:pt x="28182" y="14358"/>
                  <a:pt x="31311" y="13415"/>
                </a:cubicBezTo>
                <a:cubicBezTo>
                  <a:pt x="34440" y="12472"/>
                  <a:pt x="37569" y="11808"/>
                  <a:pt x="40698" y="10972"/>
                </a:cubicBezTo>
                <a:cubicBezTo>
                  <a:pt x="43698" y="10179"/>
                  <a:pt x="46827" y="9579"/>
                  <a:pt x="49763" y="8529"/>
                </a:cubicBezTo>
                <a:cubicBezTo>
                  <a:pt x="49827" y="8486"/>
                  <a:pt x="49849" y="8401"/>
                  <a:pt x="49784" y="8336"/>
                </a:cubicBezTo>
                <a:close/>
                <a:moveTo>
                  <a:pt x="51499" y="9108"/>
                </a:moveTo>
                <a:lnTo>
                  <a:pt x="52142" y="9408"/>
                </a:lnTo>
                <a:cubicBezTo>
                  <a:pt x="45520" y="11187"/>
                  <a:pt x="38898" y="12987"/>
                  <a:pt x="32340" y="14958"/>
                </a:cubicBezTo>
                <a:cubicBezTo>
                  <a:pt x="28889" y="16009"/>
                  <a:pt x="25482" y="17101"/>
                  <a:pt x="22053" y="18216"/>
                </a:cubicBezTo>
                <a:cubicBezTo>
                  <a:pt x="19503" y="19052"/>
                  <a:pt x="16867" y="19652"/>
                  <a:pt x="14274" y="20359"/>
                </a:cubicBezTo>
                <a:cubicBezTo>
                  <a:pt x="14981" y="20145"/>
                  <a:pt x="15688" y="19930"/>
                  <a:pt x="16352" y="19673"/>
                </a:cubicBezTo>
                <a:cubicBezTo>
                  <a:pt x="18131" y="19030"/>
                  <a:pt x="19846" y="18259"/>
                  <a:pt x="21624" y="17637"/>
                </a:cubicBezTo>
                <a:cubicBezTo>
                  <a:pt x="24989" y="16459"/>
                  <a:pt x="28439" y="15494"/>
                  <a:pt x="31868" y="14487"/>
                </a:cubicBezTo>
                <a:cubicBezTo>
                  <a:pt x="35276" y="13480"/>
                  <a:pt x="38683" y="12494"/>
                  <a:pt x="42134" y="11615"/>
                </a:cubicBezTo>
                <a:cubicBezTo>
                  <a:pt x="45220" y="10801"/>
                  <a:pt x="48499" y="10372"/>
                  <a:pt x="51456" y="9151"/>
                </a:cubicBezTo>
                <a:cubicBezTo>
                  <a:pt x="51477" y="9129"/>
                  <a:pt x="51477" y="9129"/>
                  <a:pt x="51499" y="9108"/>
                </a:cubicBezTo>
                <a:close/>
                <a:moveTo>
                  <a:pt x="50084" y="9429"/>
                </a:moveTo>
                <a:cubicBezTo>
                  <a:pt x="49827" y="9515"/>
                  <a:pt x="49570" y="9601"/>
                  <a:pt x="49313" y="9665"/>
                </a:cubicBezTo>
                <a:cubicBezTo>
                  <a:pt x="46291" y="10544"/>
                  <a:pt x="43162" y="11101"/>
                  <a:pt x="40119" y="11915"/>
                </a:cubicBezTo>
                <a:cubicBezTo>
                  <a:pt x="36840" y="12772"/>
                  <a:pt x="33583" y="13758"/>
                  <a:pt x="30347" y="14723"/>
                </a:cubicBezTo>
                <a:cubicBezTo>
                  <a:pt x="27089" y="15666"/>
                  <a:pt x="23810" y="16630"/>
                  <a:pt x="20617" y="17787"/>
                </a:cubicBezTo>
                <a:cubicBezTo>
                  <a:pt x="19010" y="18344"/>
                  <a:pt x="17467" y="19052"/>
                  <a:pt x="15860" y="19652"/>
                </a:cubicBezTo>
                <a:cubicBezTo>
                  <a:pt x="14852" y="20038"/>
                  <a:pt x="13824" y="20316"/>
                  <a:pt x="12795" y="20680"/>
                </a:cubicBezTo>
                <a:lnTo>
                  <a:pt x="14402" y="18945"/>
                </a:lnTo>
                <a:cubicBezTo>
                  <a:pt x="17403" y="18387"/>
                  <a:pt x="20296" y="17187"/>
                  <a:pt x="23253" y="16394"/>
                </a:cubicBezTo>
                <a:cubicBezTo>
                  <a:pt x="26618" y="15494"/>
                  <a:pt x="29982" y="14551"/>
                  <a:pt x="33326" y="13587"/>
                </a:cubicBezTo>
                <a:cubicBezTo>
                  <a:pt x="36626" y="12601"/>
                  <a:pt x="39948" y="11765"/>
                  <a:pt x="43291" y="10972"/>
                </a:cubicBezTo>
                <a:cubicBezTo>
                  <a:pt x="44941" y="10587"/>
                  <a:pt x="46591" y="10201"/>
                  <a:pt x="48263" y="9836"/>
                </a:cubicBezTo>
                <a:cubicBezTo>
                  <a:pt x="48863" y="9708"/>
                  <a:pt x="49484" y="9579"/>
                  <a:pt x="50084" y="9429"/>
                </a:cubicBezTo>
                <a:close/>
                <a:moveTo>
                  <a:pt x="52442" y="9515"/>
                </a:moveTo>
                <a:lnTo>
                  <a:pt x="53792" y="10136"/>
                </a:lnTo>
                <a:cubicBezTo>
                  <a:pt x="46505" y="11701"/>
                  <a:pt x="39326" y="13694"/>
                  <a:pt x="32168" y="15816"/>
                </a:cubicBezTo>
                <a:cubicBezTo>
                  <a:pt x="28611" y="16866"/>
                  <a:pt x="25075" y="17959"/>
                  <a:pt x="21517" y="19009"/>
                </a:cubicBezTo>
                <a:cubicBezTo>
                  <a:pt x="18281" y="19995"/>
                  <a:pt x="14874" y="20638"/>
                  <a:pt x="11723" y="21838"/>
                </a:cubicBezTo>
                <a:lnTo>
                  <a:pt x="12388" y="21109"/>
                </a:lnTo>
                <a:cubicBezTo>
                  <a:pt x="15452" y="20166"/>
                  <a:pt x="18581" y="19523"/>
                  <a:pt x="21624" y="18559"/>
                </a:cubicBezTo>
                <a:cubicBezTo>
                  <a:pt x="25053" y="17487"/>
                  <a:pt x="28439" y="16287"/>
                  <a:pt x="31911" y="15301"/>
                </a:cubicBezTo>
                <a:cubicBezTo>
                  <a:pt x="38748" y="13373"/>
                  <a:pt x="45563" y="11379"/>
                  <a:pt x="52442" y="9515"/>
                </a:cubicBezTo>
                <a:close/>
                <a:moveTo>
                  <a:pt x="54006" y="10244"/>
                </a:moveTo>
                <a:lnTo>
                  <a:pt x="55078" y="10715"/>
                </a:lnTo>
                <a:cubicBezTo>
                  <a:pt x="51649" y="11401"/>
                  <a:pt x="48220" y="12001"/>
                  <a:pt x="44855" y="12922"/>
                </a:cubicBezTo>
                <a:cubicBezTo>
                  <a:pt x="41041" y="13994"/>
                  <a:pt x="37205" y="15023"/>
                  <a:pt x="33368" y="15987"/>
                </a:cubicBezTo>
                <a:cubicBezTo>
                  <a:pt x="25868" y="17852"/>
                  <a:pt x="18431" y="20209"/>
                  <a:pt x="11059" y="22523"/>
                </a:cubicBezTo>
                <a:cubicBezTo>
                  <a:pt x="11166" y="22416"/>
                  <a:pt x="11273" y="22288"/>
                  <a:pt x="11402" y="22159"/>
                </a:cubicBezTo>
                <a:cubicBezTo>
                  <a:pt x="14509" y="20959"/>
                  <a:pt x="17853" y="20316"/>
                  <a:pt x="21046" y="19352"/>
                </a:cubicBezTo>
                <a:cubicBezTo>
                  <a:pt x="24775" y="18237"/>
                  <a:pt x="28482" y="17123"/>
                  <a:pt x="32211" y="16009"/>
                </a:cubicBezTo>
                <a:cubicBezTo>
                  <a:pt x="39390" y="13887"/>
                  <a:pt x="46613" y="11872"/>
                  <a:pt x="53942" y="10308"/>
                </a:cubicBezTo>
                <a:cubicBezTo>
                  <a:pt x="53985" y="10308"/>
                  <a:pt x="54006" y="10265"/>
                  <a:pt x="54006" y="10244"/>
                </a:cubicBezTo>
                <a:close/>
                <a:moveTo>
                  <a:pt x="55399" y="10865"/>
                </a:moveTo>
                <a:lnTo>
                  <a:pt x="57457" y="11787"/>
                </a:lnTo>
                <a:cubicBezTo>
                  <a:pt x="49720" y="13201"/>
                  <a:pt x="42112" y="15473"/>
                  <a:pt x="34483" y="17359"/>
                </a:cubicBezTo>
                <a:cubicBezTo>
                  <a:pt x="27089" y="19180"/>
                  <a:pt x="19781" y="21173"/>
                  <a:pt x="12431" y="23124"/>
                </a:cubicBezTo>
                <a:cubicBezTo>
                  <a:pt x="12859" y="22995"/>
                  <a:pt x="13309" y="22866"/>
                  <a:pt x="13738" y="22759"/>
                </a:cubicBezTo>
                <a:cubicBezTo>
                  <a:pt x="15752" y="22159"/>
                  <a:pt x="17745" y="21559"/>
                  <a:pt x="19760" y="20959"/>
                </a:cubicBezTo>
                <a:cubicBezTo>
                  <a:pt x="23810" y="19759"/>
                  <a:pt x="27839" y="18559"/>
                  <a:pt x="31890" y="17359"/>
                </a:cubicBezTo>
                <a:cubicBezTo>
                  <a:pt x="35876" y="16201"/>
                  <a:pt x="39862" y="15087"/>
                  <a:pt x="43870" y="14015"/>
                </a:cubicBezTo>
                <a:cubicBezTo>
                  <a:pt x="47684" y="12987"/>
                  <a:pt x="51735" y="12344"/>
                  <a:pt x="55399" y="10865"/>
                </a:cubicBezTo>
                <a:close/>
                <a:moveTo>
                  <a:pt x="54992" y="10951"/>
                </a:moveTo>
                <a:cubicBezTo>
                  <a:pt x="54991" y="10951"/>
                  <a:pt x="54178" y="11122"/>
                  <a:pt x="54006" y="11187"/>
                </a:cubicBezTo>
                <a:cubicBezTo>
                  <a:pt x="52335" y="11765"/>
                  <a:pt x="50556" y="12108"/>
                  <a:pt x="48820" y="12515"/>
                </a:cubicBezTo>
                <a:cubicBezTo>
                  <a:pt x="46806" y="12965"/>
                  <a:pt x="44812" y="13565"/>
                  <a:pt x="42819" y="14101"/>
                </a:cubicBezTo>
                <a:cubicBezTo>
                  <a:pt x="38983" y="15130"/>
                  <a:pt x="35147" y="16201"/>
                  <a:pt x="31333" y="17316"/>
                </a:cubicBezTo>
                <a:cubicBezTo>
                  <a:pt x="27454" y="18452"/>
                  <a:pt x="23575" y="19609"/>
                  <a:pt x="19717" y="20766"/>
                </a:cubicBezTo>
                <a:cubicBezTo>
                  <a:pt x="17874" y="21323"/>
                  <a:pt x="16031" y="21859"/>
                  <a:pt x="14188" y="22416"/>
                </a:cubicBezTo>
                <a:cubicBezTo>
                  <a:pt x="12816" y="22824"/>
                  <a:pt x="11381" y="23124"/>
                  <a:pt x="10030" y="23638"/>
                </a:cubicBezTo>
                <a:lnTo>
                  <a:pt x="10780" y="22824"/>
                </a:lnTo>
                <a:cubicBezTo>
                  <a:pt x="18410" y="20423"/>
                  <a:pt x="26146" y="18002"/>
                  <a:pt x="33926" y="16051"/>
                </a:cubicBezTo>
                <a:cubicBezTo>
                  <a:pt x="37762" y="15087"/>
                  <a:pt x="41576" y="14037"/>
                  <a:pt x="45391" y="12987"/>
                </a:cubicBezTo>
                <a:cubicBezTo>
                  <a:pt x="47148" y="12472"/>
                  <a:pt x="48949" y="12065"/>
                  <a:pt x="50749" y="11744"/>
                </a:cubicBezTo>
                <a:cubicBezTo>
                  <a:pt x="51692" y="11594"/>
                  <a:pt x="52635" y="11422"/>
                  <a:pt x="53556" y="11229"/>
                </a:cubicBezTo>
                <a:lnTo>
                  <a:pt x="54992" y="10951"/>
                </a:lnTo>
                <a:close/>
                <a:moveTo>
                  <a:pt x="57778" y="11937"/>
                </a:moveTo>
                <a:lnTo>
                  <a:pt x="58764" y="12365"/>
                </a:lnTo>
                <a:cubicBezTo>
                  <a:pt x="56985" y="12751"/>
                  <a:pt x="55271" y="13330"/>
                  <a:pt x="53535" y="13780"/>
                </a:cubicBezTo>
                <a:cubicBezTo>
                  <a:pt x="51413" y="14315"/>
                  <a:pt x="49206" y="14637"/>
                  <a:pt x="47041" y="15066"/>
                </a:cubicBezTo>
                <a:cubicBezTo>
                  <a:pt x="42691" y="15944"/>
                  <a:pt x="38319" y="16887"/>
                  <a:pt x="33990" y="17894"/>
                </a:cubicBezTo>
                <a:cubicBezTo>
                  <a:pt x="29661" y="18902"/>
                  <a:pt x="25375" y="20123"/>
                  <a:pt x="21089" y="21302"/>
                </a:cubicBezTo>
                <a:cubicBezTo>
                  <a:pt x="19010" y="21881"/>
                  <a:pt x="16974" y="22545"/>
                  <a:pt x="14874" y="23038"/>
                </a:cubicBezTo>
                <a:cubicBezTo>
                  <a:pt x="12924" y="23445"/>
                  <a:pt x="10995" y="23959"/>
                  <a:pt x="9109" y="24602"/>
                </a:cubicBezTo>
                <a:lnTo>
                  <a:pt x="9623" y="24066"/>
                </a:lnTo>
                <a:cubicBezTo>
                  <a:pt x="17595" y="21988"/>
                  <a:pt x="25503" y="19737"/>
                  <a:pt x="33497" y="17787"/>
                </a:cubicBezTo>
                <a:cubicBezTo>
                  <a:pt x="41576" y="15837"/>
                  <a:pt x="49592" y="13394"/>
                  <a:pt x="57778" y="11937"/>
                </a:cubicBezTo>
                <a:close/>
                <a:moveTo>
                  <a:pt x="59042" y="12494"/>
                </a:moveTo>
                <a:cubicBezTo>
                  <a:pt x="58571" y="12901"/>
                  <a:pt x="58142" y="13308"/>
                  <a:pt x="57714" y="13758"/>
                </a:cubicBezTo>
                <a:cubicBezTo>
                  <a:pt x="53770" y="14808"/>
                  <a:pt x="49720" y="15430"/>
                  <a:pt x="45755" y="16437"/>
                </a:cubicBezTo>
                <a:cubicBezTo>
                  <a:pt x="41641" y="17509"/>
                  <a:pt x="37462" y="18259"/>
                  <a:pt x="33326" y="19223"/>
                </a:cubicBezTo>
                <a:cubicBezTo>
                  <a:pt x="29189" y="20188"/>
                  <a:pt x="25096" y="21216"/>
                  <a:pt x="20982" y="22245"/>
                </a:cubicBezTo>
                <a:cubicBezTo>
                  <a:pt x="16717" y="23316"/>
                  <a:pt x="12474" y="24131"/>
                  <a:pt x="8295" y="25481"/>
                </a:cubicBezTo>
                <a:lnTo>
                  <a:pt x="8809" y="24924"/>
                </a:lnTo>
                <a:cubicBezTo>
                  <a:pt x="10652" y="24259"/>
                  <a:pt x="12538" y="23724"/>
                  <a:pt x="14445" y="23338"/>
                </a:cubicBezTo>
                <a:cubicBezTo>
                  <a:pt x="16545" y="22866"/>
                  <a:pt x="18581" y="22223"/>
                  <a:pt x="20660" y="21623"/>
                </a:cubicBezTo>
                <a:cubicBezTo>
                  <a:pt x="24925" y="20423"/>
                  <a:pt x="29232" y="19266"/>
                  <a:pt x="33518" y="18216"/>
                </a:cubicBezTo>
                <a:cubicBezTo>
                  <a:pt x="37805" y="17144"/>
                  <a:pt x="42241" y="16287"/>
                  <a:pt x="46591" y="15366"/>
                </a:cubicBezTo>
                <a:cubicBezTo>
                  <a:pt x="48756" y="14894"/>
                  <a:pt x="50920" y="14551"/>
                  <a:pt x="53085" y="14080"/>
                </a:cubicBezTo>
                <a:cubicBezTo>
                  <a:pt x="55056" y="13651"/>
                  <a:pt x="56964" y="12944"/>
                  <a:pt x="58935" y="12537"/>
                </a:cubicBezTo>
                <a:cubicBezTo>
                  <a:pt x="58957" y="12537"/>
                  <a:pt x="59000" y="12515"/>
                  <a:pt x="59000" y="12494"/>
                </a:cubicBezTo>
                <a:close/>
                <a:moveTo>
                  <a:pt x="57478" y="14037"/>
                </a:moveTo>
                <a:lnTo>
                  <a:pt x="57478" y="14037"/>
                </a:lnTo>
                <a:cubicBezTo>
                  <a:pt x="57049" y="14487"/>
                  <a:pt x="56642" y="14937"/>
                  <a:pt x="56235" y="15408"/>
                </a:cubicBezTo>
                <a:lnTo>
                  <a:pt x="55849" y="15494"/>
                </a:lnTo>
                <a:cubicBezTo>
                  <a:pt x="55834" y="15479"/>
                  <a:pt x="55814" y="15472"/>
                  <a:pt x="55789" y="15472"/>
                </a:cubicBezTo>
                <a:cubicBezTo>
                  <a:pt x="55743" y="15472"/>
                  <a:pt x="55683" y="15496"/>
                  <a:pt x="55614" y="15537"/>
                </a:cubicBezTo>
                <a:cubicBezTo>
                  <a:pt x="47684" y="17316"/>
                  <a:pt x="39648" y="18580"/>
                  <a:pt x="31697" y="20230"/>
                </a:cubicBezTo>
                <a:cubicBezTo>
                  <a:pt x="23510" y="21923"/>
                  <a:pt x="15452" y="24345"/>
                  <a:pt x="7394" y="26510"/>
                </a:cubicBezTo>
                <a:cubicBezTo>
                  <a:pt x="7609" y="26252"/>
                  <a:pt x="7844" y="25995"/>
                  <a:pt x="8080" y="25760"/>
                </a:cubicBezTo>
                <a:lnTo>
                  <a:pt x="8145" y="25760"/>
                </a:lnTo>
                <a:cubicBezTo>
                  <a:pt x="12216" y="24431"/>
                  <a:pt x="16374" y="23595"/>
                  <a:pt x="20531" y="22566"/>
                </a:cubicBezTo>
                <a:cubicBezTo>
                  <a:pt x="24668" y="21581"/>
                  <a:pt x="28761" y="20509"/>
                  <a:pt x="32897" y="19523"/>
                </a:cubicBezTo>
                <a:cubicBezTo>
                  <a:pt x="37033" y="18559"/>
                  <a:pt x="41212" y="17809"/>
                  <a:pt x="45327" y="16780"/>
                </a:cubicBezTo>
                <a:cubicBezTo>
                  <a:pt x="47470" y="16244"/>
                  <a:pt x="49592" y="15644"/>
                  <a:pt x="51756" y="15216"/>
                </a:cubicBezTo>
                <a:cubicBezTo>
                  <a:pt x="53663" y="14830"/>
                  <a:pt x="55571" y="14508"/>
                  <a:pt x="57478" y="14037"/>
                </a:cubicBezTo>
                <a:close/>
                <a:moveTo>
                  <a:pt x="59000" y="13544"/>
                </a:moveTo>
                <a:lnTo>
                  <a:pt x="59000" y="13544"/>
                </a:lnTo>
                <a:cubicBezTo>
                  <a:pt x="58957" y="13715"/>
                  <a:pt x="58935" y="13844"/>
                  <a:pt x="58914" y="14015"/>
                </a:cubicBezTo>
                <a:cubicBezTo>
                  <a:pt x="58892" y="14015"/>
                  <a:pt x="58850" y="14037"/>
                  <a:pt x="58828" y="14058"/>
                </a:cubicBezTo>
                <a:cubicBezTo>
                  <a:pt x="57542" y="15237"/>
                  <a:pt x="56385" y="16630"/>
                  <a:pt x="55185" y="17894"/>
                </a:cubicBezTo>
                <a:cubicBezTo>
                  <a:pt x="52485" y="20766"/>
                  <a:pt x="49784" y="23616"/>
                  <a:pt x="47084" y="26467"/>
                </a:cubicBezTo>
                <a:lnTo>
                  <a:pt x="46098" y="27517"/>
                </a:lnTo>
                <a:cubicBezTo>
                  <a:pt x="50299" y="22845"/>
                  <a:pt x="54499" y="18173"/>
                  <a:pt x="58871" y="13673"/>
                </a:cubicBezTo>
                <a:lnTo>
                  <a:pt x="59000" y="13544"/>
                </a:lnTo>
                <a:close/>
                <a:moveTo>
                  <a:pt x="55914" y="15816"/>
                </a:moveTo>
                <a:lnTo>
                  <a:pt x="55914" y="15816"/>
                </a:lnTo>
                <a:cubicBezTo>
                  <a:pt x="55549" y="16201"/>
                  <a:pt x="55206" y="16609"/>
                  <a:pt x="54842" y="16994"/>
                </a:cubicBezTo>
                <a:cubicBezTo>
                  <a:pt x="54756" y="17059"/>
                  <a:pt x="54692" y="17123"/>
                  <a:pt x="54606" y="17187"/>
                </a:cubicBezTo>
                <a:lnTo>
                  <a:pt x="54628" y="17209"/>
                </a:lnTo>
                <a:cubicBezTo>
                  <a:pt x="50492" y="17873"/>
                  <a:pt x="46398" y="18816"/>
                  <a:pt x="42284" y="19587"/>
                </a:cubicBezTo>
                <a:cubicBezTo>
                  <a:pt x="38040" y="20423"/>
                  <a:pt x="33776" y="21216"/>
                  <a:pt x="29575" y="22202"/>
                </a:cubicBezTo>
                <a:cubicBezTo>
                  <a:pt x="25353" y="23166"/>
                  <a:pt x="21153" y="24324"/>
                  <a:pt x="16974" y="25502"/>
                </a:cubicBezTo>
                <a:cubicBezTo>
                  <a:pt x="14959" y="26081"/>
                  <a:pt x="12966" y="26660"/>
                  <a:pt x="10973" y="27238"/>
                </a:cubicBezTo>
                <a:lnTo>
                  <a:pt x="8830" y="27860"/>
                </a:lnTo>
                <a:cubicBezTo>
                  <a:pt x="11466" y="26938"/>
                  <a:pt x="14102" y="25995"/>
                  <a:pt x="16803" y="25181"/>
                </a:cubicBezTo>
                <a:cubicBezTo>
                  <a:pt x="20831" y="23959"/>
                  <a:pt x="24903" y="22888"/>
                  <a:pt x="28997" y="21816"/>
                </a:cubicBezTo>
                <a:cubicBezTo>
                  <a:pt x="33133" y="20723"/>
                  <a:pt x="37290" y="19845"/>
                  <a:pt x="41491" y="19052"/>
                </a:cubicBezTo>
                <a:cubicBezTo>
                  <a:pt x="45348" y="18302"/>
                  <a:pt x="49291" y="17809"/>
                  <a:pt x="53085" y="16823"/>
                </a:cubicBezTo>
                <a:cubicBezTo>
                  <a:pt x="54049" y="16566"/>
                  <a:pt x="54992" y="16223"/>
                  <a:pt x="55914" y="15816"/>
                </a:cubicBezTo>
                <a:close/>
                <a:moveTo>
                  <a:pt x="42284" y="25524"/>
                </a:moveTo>
                <a:cubicBezTo>
                  <a:pt x="41319" y="25802"/>
                  <a:pt x="40376" y="26017"/>
                  <a:pt x="39412" y="26252"/>
                </a:cubicBezTo>
                <a:cubicBezTo>
                  <a:pt x="36176" y="26981"/>
                  <a:pt x="32918" y="27667"/>
                  <a:pt x="29661" y="28331"/>
                </a:cubicBezTo>
                <a:cubicBezTo>
                  <a:pt x="32554" y="27603"/>
                  <a:pt x="35426" y="26831"/>
                  <a:pt x="38362" y="26295"/>
                </a:cubicBezTo>
                <a:cubicBezTo>
                  <a:pt x="39669" y="26060"/>
                  <a:pt x="40976" y="25824"/>
                  <a:pt x="42284" y="25524"/>
                </a:cubicBezTo>
                <a:close/>
                <a:moveTo>
                  <a:pt x="55185" y="15859"/>
                </a:moveTo>
                <a:lnTo>
                  <a:pt x="55099" y="15944"/>
                </a:lnTo>
                <a:cubicBezTo>
                  <a:pt x="54842" y="16051"/>
                  <a:pt x="54542" y="16159"/>
                  <a:pt x="54263" y="16244"/>
                </a:cubicBezTo>
                <a:cubicBezTo>
                  <a:pt x="50684" y="17530"/>
                  <a:pt x="46655" y="17852"/>
                  <a:pt x="42927" y="18580"/>
                </a:cubicBezTo>
                <a:cubicBezTo>
                  <a:pt x="38726" y="19373"/>
                  <a:pt x="34504" y="20166"/>
                  <a:pt x="30368" y="21259"/>
                </a:cubicBezTo>
                <a:cubicBezTo>
                  <a:pt x="22224" y="23381"/>
                  <a:pt x="14167" y="25610"/>
                  <a:pt x="6280" y="28524"/>
                </a:cubicBezTo>
                <a:cubicBezTo>
                  <a:pt x="5959" y="28631"/>
                  <a:pt x="5637" y="28738"/>
                  <a:pt x="5337" y="28846"/>
                </a:cubicBezTo>
                <a:cubicBezTo>
                  <a:pt x="5916" y="28160"/>
                  <a:pt x="6516" y="27453"/>
                  <a:pt x="7137" y="26788"/>
                </a:cubicBezTo>
                <a:cubicBezTo>
                  <a:pt x="15474" y="24559"/>
                  <a:pt x="23789" y="22073"/>
                  <a:pt x="32254" y="20338"/>
                </a:cubicBezTo>
                <a:cubicBezTo>
                  <a:pt x="36583" y="19437"/>
                  <a:pt x="40912" y="18666"/>
                  <a:pt x="45241" y="17894"/>
                </a:cubicBezTo>
                <a:cubicBezTo>
                  <a:pt x="47298" y="17509"/>
                  <a:pt x="49377" y="17123"/>
                  <a:pt x="51456" y="16737"/>
                </a:cubicBezTo>
                <a:cubicBezTo>
                  <a:pt x="52442" y="16566"/>
                  <a:pt x="53428" y="16287"/>
                  <a:pt x="54435" y="16051"/>
                </a:cubicBezTo>
                <a:lnTo>
                  <a:pt x="55185" y="15859"/>
                </a:lnTo>
                <a:close/>
                <a:moveTo>
                  <a:pt x="54214" y="17369"/>
                </a:moveTo>
                <a:cubicBezTo>
                  <a:pt x="46270" y="20069"/>
                  <a:pt x="37945" y="21310"/>
                  <a:pt x="29832" y="23381"/>
                </a:cubicBezTo>
                <a:cubicBezTo>
                  <a:pt x="25632" y="24452"/>
                  <a:pt x="21432" y="25524"/>
                  <a:pt x="17231" y="26638"/>
                </a:cubicBezTo>
                <a:cubicBezTo>
                  <a:pt x="13288" y="27667"/>
                  <a:pt x="9152" y="28567"/>
                  <a:pt x="5380" y="30153"/>
                </a:cubicBezTo>
                <a:lnTo>
                  <a:pt x="3473" y="30967"/>
                </a:lnTo>
                <a:cubicBezTo>
                  <a:pt x="3987" y="30367"/>
                  <a:pt x="4501" y="29788"/>
                  <a:pt x="5016" y="29167"/>
                </a:cubicBezTo>
                <a:lnTo>
                  <a:pt x="5016" y="29188"/>
                </a:lnTo>
                <a:cubicBezTo>
                  <a:pt x="13181" y="26810"/>
                  <a:pt x="21324" y="24345"/>
                  <a:pt x="29597" y="22395"/>
                </a:cubicBezTo>
                <a:cubicBezTo>
                  <a:pt x="33819" y="21409"/>
                  <a:pt x="38062" y="20616"/>
                  <a:pt x="42326" y="19802"/>
                </a:cubicBezTo>
                <a:cubicBezTo>
                  <a:pt x="44362" y="19395"/>
                  <a:pt x="46398" y="19009"/>
                  <a:pt x="48413" y="18580"/>
                </a:cubicBezTo>
                <a:cubicBezTo>
                  <a:pt x="50306" y="18201"/>
                  <a:pt x="52551" y="17926"/>
                  <a:pt x="54214" y="17369"/>
                </a:cubicBezTo>
                <a:close/>
                <a:moveTo>
                  <a:pt x="54285" y="17552"/>
                </a:moveTo>
                <a:lnTo>
                  <a:pt x="52570" y="19416"/>
                </a:lnTo>
                <a:cubicBezTo>
                  <a:pt x="49249" y="20445"/>
                  <a:pt x="45884" y="21409"/>
                  <a:pt x="42519" y="22309"/>
                </a:cubicBezTo>
                <a:cubicBezTo>
                  <a:pt x="42005" y="22438"/>
                  <a:pt x="41491" y="22545"/>
                  <a:pt x="40976" y="22673"/>
                </a:cubicBezTo>
                <a:cubicBezTo>
                  <a:pt x="37612" y="23402"/>
                  <a:pt x="34290" y="24345"/>
                  <a:pt x="30947" y="25159"/>
                </a:cubicBezTo>
                <a:cubicBezTo>
                  <a:pt x="29875" y="25395"/>
                  <a:pt x="28825" y="25631"/>
                  <a:pt x="27754" y="25845"/>
                </a:cubicBezTo>
                <a:cubicBezTo>
                  <a:pt x="23532" y="26724"/>
                  <a:pt x="19267" y="27388"/>
                  <a:pt x="15024" y="28224"/>
                </a:cubicBezTo>
                <a:cubicBezTo>
                  <a:pt x="13031" y="28567"/>
                  <a:pt x="11059" y="29038"/>
                  <a:pt x="9130" y="29617"/>
                </a:cubicBezTo>
                <a:cubicBezTo>
                  <a:pt x="8209" y="29917"/>
                  <a:pt x="7287" y="30281"/>
                  <a:pt x="6387" y="30581"/>
                </a:cubicBezTo>
                <a:cubicBezTo>
                  <a:pt x="5937" y="30753"/>
                  <a:pt x="5466" y="30881"/>
                  <a:pt x="5016" y="30989"/>
                </a:cubicBezTo>
                <a:cubicBezTo>
                  <a:pt x="4473" y="31135"/>
                  <a:pt x="3706" y="31098"/>
                  <a:pt x="3251" y="31274"/>
                </a:cubicBezTo>
                <a:lnTo>
                  <a:pt x="3251" y="31274"/>
                </a:lnTo>
                <a:cubicBezTo>
                  <a:pt x="5081" y="30528"/>
                  <a:pt x="6850" y="29721"/>
                  <a:pt x="8745" y="29188"/>
                </a:cubicBezTo>
                <a:cubicBezTo>
                  <a:pt x="10909" y="28546"/>
                  <a:pt x="13095" y="27945"/>
                  <a:pt x="15281" y="27345"/>
                </a:cubicBezTo>
                <a:cubicBezTo>
                  <a:pt x="19481" y="26210"/>
                  <a:pt x="23682" y="25159"/>
                  <a:pt x="27882" y="24088"/>
                </a:cubicBezTo>
                <a:cubicBezTo>
                  <a:pt x="36026" y="22009"/>
                  <a:pt x="44384" y="20595"/>
                  <a:pt x="52442" y="18152"/>
                </a:cubicBezTo>
                <a:cubicBezTo>
                  <a:pt x="53063" y="17959"/>
                  <a:pt x="53685" y="17744"/>
                  <a:pt x="54285" y="17552"/>
                </a:cubicBezTo>
                <a:close/>
                <a:moveTo>
                  <a:pt x="25589" y="26488"/>
                </a:moveTo>
                <a:lnTo>
                  <a:pt x="25589" y="26488"/>
                </a:lnTo>
                <a:cubicBezTo>
                  <a:pt x="22632" y="27281"/>
                  <a:pt x="19696" y="28224"/>
                  <a:pt x="16738" y="29017"/>
                </a:cubicBezTo>
                <a:cubicBezTo>
                  <a:pt x="14809" y="29553"/>
                  <a:pt x="12859" y="30067"/>
                  <a:pt x="10952" y="30646"/>
                </a:cubicBezTo>
                <a:cubicBezTo>
                  <a:pt x="9109" y="31203"/>
                  <a:pt x="7159" y="31353"/>
                  <a:pt x="5380" y="32167"/>
                </a:cubicBezTo>
                <a:lnTo>
                  <a:pt x="4973" y="32339"/>
                </a:lnTo>
                <a:cubicBezTo>
                  <a:pt x="4437" y="32060"/>
                  <a:pt x="3880" y="31760"/>
                  <a:pt x="3344" y="31460"/>
                </a:cubicBezTo>
                <a:cubicBezTo>
                  <a:pt x="4887" y="31353"/>
                  <a:pt x="6344" y="30839"/>
                  <a:pt x="7802" y="30303"/>
                </a:cubicBezTo>
                <a:cubicBezTo>
                  <a:pt x="9859" y="29596"/>
                  <a:pt x="11938" y="29038"/>
                  <a:pt x="14059" y="28631"/>
                </a:cubicBezTo>
                <a:cubicBezTo>
                  <a:pt x="17874" y="27817"/>
                  <a:pt x="21753" y="27217"/>
                  <a:pt x="25589" y="26488"/>
                </a:cubicBezTo>
                <a:close/>
                <a:moveTo>
                  <a:pt x="52163" y="19866"/>
                </a:moveTo>
                <a:lnTo>
                  <a:pt x="51135" y="20980"/>
                </a:lnTo>
                <a:cubicBezTo>
                  <a:pt x="49420" y="21388"/>
                  <a:pt x="47748" y="22073"/>
                  <a:pt x="46034" y="22523"/>
                </a:cubicBezTo>
                <a:cubicBezTo>
                  <a:pt x="44170" y="23038"/>
                  <a:pt x="42284" y="23424"/>
                  <a:pt x="40398" y="23895"/>
                </a:cubicBezTo>
                <a:cubicBezTo>
                  <a:pt x="38490" y="24367"/>
                  <a:pt x="36755" y="25052"/>
                  <a:pt x="34911" y="25502"/>
                </a:cubicBezTo>
                <a:cubicBezTo>
                  <a:pt x="32876" y="25995"/>
                  <a:pt x="30840" y="26445"/>
                  <a:pt x="28804" y="26917"/>
                </a:cubicBezTo>
                <a:cubicBezTo>
                  <a:pt x="25010" y="27774"/>
                  <a:pt x="21260" y="28803"/>
                  <a:pt x="17510" y="29831"/>
                </a:cubicBezTo>
                <a:cubicBezTo>
                  <a:pt x="15624" y="30346"/>
                  <a:pt x="13781" y="30903"/>
                  <a:pt x="11831" y="31224"/>
                </a:cubicBezTo>
                <a:cubicBezTo>
                  <a:pt x="9902" y="31546"/>
                  <a:pt x="7952" y="31803"/>
                  <a:pt x="6044" y="32253"/>
                </a:cubicBezTo>
                <a:cubicBezTo>
                  <a:pt x="5922" y="32273"/>
                  <a:pt x="5955" y="32448"/>
                  <a:pt x="6068" y="32448"/>
                </a:cubicBezTo>
                <a:cubicBezTo>
                  <a:pt x="6074" y="32448"/>
                  <a:pt x="6080" y="32447"/>
                  <a:pt x="6087" y="32446"/>
                </a:cubicBezTo>
                <a:cubicBezTo>
                  <a:pt x="9580" y="31610"/>
                  <a:pt x="13138" y="31289"/>
                  <a:pt x="16610" y="30303"/>
                </a:cubicBezTo>
                <a:cubicBezTo>
                  <a:pt x="20317" y="29231"/>
                  <a:pt x="24068" y="28224"/>
                  <a:pt x="27861" y="27367"/>
                </a:cubicBezTo>
                <a:cubicBezTo>
                  <a:pt x="31633" y="26488"/>
                  <a:pt x="35362" y="25588"/>
                  <a:pt x="39069" y="24474"/>
                </a:cubicBezTo>
                <a:cubicBezTo>
                  <a:pt x="40762" y="23981"/>
                  <a:pt x="42498" y="23681"/>
                  <a:pt x="44212" y="23252"/>
                </a:cubicBezTo>
                <a:cubicBezTo>
                  <a:pt x="45755" y="22888"/>
                  <a:pt x="47256" y="22395"/>
                  <a:pt x="48734" y="21902"/>
                </a:cubicBezTo>
                <a:lnTo>
                  <a:pt x="48734" y="21902"/>
                </a:lnTo>
                <a:lnTo>
                  <a:pt x="47084" y="22545"/>
                </a:lnTo>
                <a:cubicBezTo>
                  <a:pt x="45155" y="23252"/>
                  <a:pt x="43162" y="23895"/>
                  <a:pt x="41169" y="24409"/>
                </a:cubicBezTo>
                <a:cubicBezTo>
                  <a:pt x="37290" y="25438"/>
                  <a:pt x="33390" y="26317"/>
                  <a:pt x="29490" y="27217"/>
                </a:cubicBezTo>
                <a:cubicBezTo>
                  <a:pt x="25589" y="28117"/>
                  <a:pt x="21753" y="28996"/>
                  <a:pt x="17895" y="30003"/>
                </a:cubicBezTo>
                <a:cubicBezTo>
                  <a:pt x="14188" y="30946"/>
                  <a:pt x="10352" y="31846"/>
                  <a:pt x="6794" y="33282"/>
                </a:cubicBezTo>
                <a:cubicBezTo>
                  <a:pt x="6259" y="33003"/>
                  <a:pt x="5744" y="32746"/>
                  <a:pt x="5209" y="32467"/>
                </a:cubicBezTo>
                <a:cubicBezTo>
                  <a:pt x="7073" y="31653"/>
                  <a:pt x="9045" y="31332"/>
                  <a:pt x="10995" y="30860"/>
                </a:cubicBezTo>
                <a:cubicBezTo>
                  <a:pt x="13095" y="30324"/>
                  <a:pt x="15174" y="29660"/>
                  <a:pt x="17274" y="29103"/>
                </a:cubicBezTo>
                <a:cubicBezTo>
                  <a:pt x="21303" y="28010"/>
                  <a:pt x="25246" y="26681"/>
                  <a:pt x="29339" y="25781"/>
                </a:cubicBezTo>
                <a:cubicBezTo>
                  <a:pt x="30218" y="25588"/>
                  <a:pt x="31075" y="25374"/>
                  <a:pt x="31954" y="25159"/>
                </a:cubicBezTo>
                <a:cubicBezTo>
                  <a:pt x="34869" y="24474"/>
                  <a:pt x="37762" y="23745"/>
                  <a:pt x="40655" y="22952"/>
                </a:cubicBezTo>
                <a:cubicBezTo>
                  <a:pt x="40933" y="22888"/>
                  <a:pt x="41234" y="22824"/>
                  <a:pt x="41534" y="22759"/>
                </a:cubicBezTo>
                <a:cubicBezTo>
                  <a:pt x="43527" y="22331"/>
                  <a:pt x="45520" y="21816"/>
                  <a:pt x="47491" y="21238"/>
                </a:cubicBezTo>
                <a:cubicBezTo>
                  <a:pt x="48970" y="20788"/>
                  <a:pt x="50727" y="20530"/>
                  <a:pt x="52163" y="19866"/>
                </a:cubicBezTo>
                <a:close/>
                <a:moveTo>
                  <a:pt x="50813" y="21366"/>
                </a:moveTo>
                <a:lnTo>
                  <a:pt x="48991" y="23338"/>
                </a:lnTo>
                <a:lnTo>
                  <a:pt x="48970" y="23338"/>
                </a:lnTo>
                <a:cubicBezTo>
                  <a:pt x="48563" y="23424"/>
                  <a:pt x="48134" y="23552"/>
                  <a:pt x="47727" y="23681"/>
                </a:cubicBezTo>
                <a:lnTo>
                  <a:pt x="47513" y="23745"/>
                </a:lnTo>
                <a:cubicBezTo>
                  <a:pt x="45391" y="24324"/>
                  <a:pt x="43377" y="25117"/>
                  <a:pt x="41234" y="25567"/>
                </a:cubicBezTo>
                <a:cubicBezTo>
                  <a:pt x="37033" y="26445"/>
                  <a:pt x="32854" y="27345"/>
                  <a:pt x="28697" y="28374"/>
                </a:cubicBezTo>
                <a:cubicBezTo>
                  <a:pt x="26061" y="29017"/>
                  <a:pt x="23446" y="29681"/>
                  <a:pt x="20831" y="30431"/>
                </a:cubicBezTo>
                <a:cubicBezTo>
                  <a:pt x="18088" y="31224"/>
                  <a:pt x="15302" y="31696"/>
                  <a:pt x="12516" y="32274"/>
                </a:cubicBezTo>
                <a:cubicBezTo>
                  <a:pt x="11209" y="32553"/>
                  <a:pt x="9923" y="32853"/>
                  <a:pt x="8616" y="33089"/>
                </a:cubicBezTo>
                <a:cubicBezTo>
                  <a:pt x="8338" y="33133"/>
                  <a:pt x="7380" y="33377"/>
                  <a:pt x="7210" y="33377"/>
                </a:cubicBezTo>
                <a:cubicBezTo>
                  <a:pt x="7132" y="33377"/>
                  <a:pt x="7223" y="33324"/>
                  <a:pt x="7630" y="33175"/>
                </a:cubicBezTo>
                <a:cubicBezTo>
                  <a:pt x="8273" y="32939"/>
                  <a:pt x="8916" y="32746"/>
                  <a:pt x="9538" y="32553"/>
                </a:cubicBezTo>
                <a:cubicBezTo>
                  <a:pt x="12324" y="31696"/>
                  <a:pt x="15131" y="30946"/>
                  <a:pt x="17960" y="30196"/>
                </a:cubicBezTo>
                <a:cubicBezTo>
                  <a:pt x="23467" y="28760"/>
                  <a:pt x="29039" y="27517"/>
                  <a:pt x="34590" y="26210"/>
                </a:cubicBezTo>
                <a:cubicBezTo>
                  <a:pt x="37483" y="25524"/>
                  <a:pt x="40376" y="24817"/>
                  <a:pt x="43248" y="24045"/>
                </a:cubicBezTo>
                <a:cubicBezTo>
                  <a:pt x="45820" y="23338"/>
                  <a:pt x="48306" y="22266"/>
                  <a:pt x="50813" y="21366"/>
                </a:cubicBezTo>
                <a:close/>
                <a:moveTo>
                  <a:pt x="48713" y="23595"/>
                </a:moveTo>
                <a:lnTo>
                  <a:pt x="47106" y="25374"/>
                </a:lnTo>
                <a:lnTo>
                  <a:pt x="47084" y="25374"/>
                </a:lnTo>
                <a:cubicBezTo>
                  <a:pt x="43034" y="26445"/>
                  <a:pt x="38919" y="27303"/>
                  <a:pt x="34783" y="28074"/>
                </a:cubicBezTo>
                <a:lnTo>
                  <a:pt x="34761" y="28074"/>
                </a:lnTo>
                <a:cubicBezTo>
                  <a:pt x="30604" y="28824"/>
                  <a:pt x="26553" y="29874"/>
                  <a:pt x="22482" y="30989"/>
                </a:cubicBezTo>
                <a:cubicBezTo>
                  <a:pt x="18474" y="32103"/>
                  <a:pt x="14402" y="33282"/>
                  <a:pt x="10309" y="34032"/>
                </a:cubicBezTo>
                <a:lnTo>
                  <a:pt x="9816" y="34118"/>
                </a:lnTo>
                <a:lnTo>
                  <a:pt x="9752" y="34096"/>
                </a:lnTo>
                <a:lnTo>
                  <a:pt x="10288" y="33925"/>
                </a:lnTo>
                <a:cubicBezTo>
                  <a:pt x="11231" y="33625"/>
                  <a:pt x="12173" y="33303"/>
                  <a:pt x="13116" y="32982"/>
                </a:cubicBezTo>
                <a:cubicBezTo>
                  <a:pt x="15260" y="32274"/>
                  <a:pt x="17488" y="31846"/>
                  <a:pt x="19653" y="31267"/>
                </a:cubicBezTo>
                <a:cubicBezTo>
                  <a:pt x="23746" y="30174"/>
                  <a:pt x="27732" y="28931"/>
                  <a:pt x="31890" y="28074"/>
                </a:cubicBezTo>
                <a:cubicBezTo>
                  <a:pt x="36047" y="27195"/>
                  <a:pt x="40312" y="26402"/>
                  <a:pt x="44384" y="25095"/>
                </a:cubicBezTo>
                <a:cubicBezTo>
                  <a:pt x="45348" y="24774"/>
                  <a:pt x="46291" y="24431"/>
                  <a:pt x="47213" y="24066"/>
                </a:cubicBezTo>
                <a:cubicBezTo>
                  <a:pt x="47277" y="24045"/>
                  <a:pt x="47320" y="24024"/>
                  <a:pt x="47384" y="24002"/>
                </a:cubicBezTo>
                <a:cubicBezTo>
                  <a:pt x="47813" y="23852"/>
                  <a:pt x="48263" y="23724"/>
                  <a:pt x="48713" y="23595"/>
                </a:cubicBezTo>
                <a:close/>
                <a:moveTo>
                  <a:pt x="46870" y="25652"/>
                </a:moveTo>
                <a:lnTo>
                  <a:pt x="46141" y="26445"/>
                </a:lnTo>
                <a:cubicBezTo>
                  <a:pt x="45563" y="26574"/>
                  <a:pt x="45005" y="26724"/>
                  <a:pt x="44470" y="26895"/>
                </a:cubicBezTo>
                <a:lnTo>
                  <a:pt x="43677" y="27088"/>
                </a:lnTo>
                <a:cubicBezTo>
                  <a:pt x="39562" y="28095"/>
                  <a:pt x="35340" y="28674"/>
                  <a:pt x="31247" y="29703"/>
                </a:cubicBezTo>
                <a:cubicBezTo>
                  <a:pt x="27154" y="30731"/>
                  <a:pt x="23060" y="32039"/>
                  <a:pt x="18967" y="33239"/>
                </a:cubicBezTo>
                <a:cubicBezTo>
                  <a:pt x="17660" y="33625"/>
                  <a:pt x="16288" y="33839"/>
                  <a:pt x="14959" y="34118"/>
                </a:cubicBezTo>
                <a:cubicBezTo>
                  <a:pt x="18924" y="32853"/>
                  <a:pt x="22910" y="31674"/>
                  <a:pt x="26896" y="30496"/>
                </a:cubicBezTo>
                <a:cubicBezTo>
                  <a:pt x="30968" y="29274"/>
                  <a:pt x="35126" y="28674"/>
                  <a:pt x="39262" y="27667"/>
                </a:cubicBezTo>
                <a:cubicBezTo>
                  <a:pt x="41576" y="27088"/>
                  <a:pt x="43912" y="26467"/>
                  <a:pt x="46227" y="25824"/>
                </a:cubicBezTo>
                <a:cubicBezTo>
                  <a:pt x="46293" y="25835"/>
                  <a:pt x="46353" y="25840"/>
                  <a:pt x="46404" y="25840"/>
                </a:cubicBezTo>
                <a:cubicBezTo>
                  <a:pt x="46553" y="25840"/>
                  <a:pt x="46640" y="25796"/>
                  <a:pt x="46655" y="25717"/>
                </a:cubicBezTo>
                <a:lnTo>
                  <a:pt x="46870" y="25652"/>
                </a:lnTo>
                <a:close/>
                <a:moveTo>
                  <a:pt x="45927" y="26724"/>
                </a:moveTo>
                <a:lnTo>
                  <a:pt x="45927" y="26724"/>
                </a:lnTo>
                <a:cubicBezTo>
                  <a:pt x="45413" y="27260"/>
                  <a:pt x="44920" y="27817"/>
                  <a:pt x="44427" y="28374"/>
                </a:cubicBezTo>
                <a:cubicBezTo>
                  <a:pt x="38983" y="30603"/>
                  <a:pt x="32983" y="31396"/>
                  <a:pt x="27282" y="32703"/>
                </a:cubicBezTo>
                <a:cubicBezTo>
                  <a:pt x="25053" y="33196"/>
                  <a:pt x="22825" y="33710"/>
                  <a:pt x="20596" y="34139"/>
                </a:cubicBezTo>
                <a:cubicBezTo>
                  <a:pt x="21839" y="33732"/>
                  <a:pt x="23082" y="33325"/>
                  <a:pt x="24325" y="32939"/>
                </a:cubicBezTo>
                <a:cubicBezTo>
                  <a:pt x="28311" y="31717"/>
                  <a:pt x="32340" y="30539"/>
                  <a:pt x="36390" y="29553"/>
                </a:cubicBezTo>
                <a:cubicBezTo>
                  <a:pt x="38319" y="29081"/>
                  <a:pt x="40248" y="28588"/>
                  <a:pt x="42134" y="27967"/>
                </a:cubicBezTo>
                <a:cubicBezTo>
                  <a:pt x="42991" y="27688"/>
                  <a:pt x="43827" y="27345"/>
                  <a:pt x="44662" y="27045"/>
                </a:cubicBezTo>
                <a:cubicBezTo>
                  <a:pt x="44898" y="26981"/>
                  <a:pt x="45155" y="26917"/>
                  <a:pt x="45391" y="26852"/>
                </a:cubicBezTo>
                <a:cubicBezTo>
                  <a:pt x="45429" y="26856"/>
                  <a:pt x="45464" y="26858"/>
                  <a:pt x="45495" y="26858"/>
                </a:cubicBezTo>
                <a:cubicBezTo>
                  <a:pt x="45641" y="26858"/>
                  <a:pt x="45716" y="26820"/>
                  <a:pt x="45734" y="26767"/>
                </a:cubicBezTo>
                <a:lnTo>
                  <a:pt x="45927" y="26724"/>
                </a:lnTo>
                <a:close/>
                <a:moveTo>
                  <a:pt x="24518" y="29617"/>
                </a:moveTo>
                <a:lnTo>
                  <a:pt x="24518" y="29617"/>
                </a:lnTo>
                <a:cubicBezTo>
                  <a:pt x="22546" y="30196"/>
                  <a:pt x="20596" y="30817"/>
                  <a:pt x="18603" y="31353"/>
                </a:cubicBezTo>
                <a:cubicBezTo>
                  <a:pt x="15495" y="32146"/>
                  <a:pt x="12452" y="33110"/>
                  <a:pt x="9366" y="34032"/>
                </a:cubicBezTo>
                <a:cubicBezTo>
                  <a:pt x="9302" y="34021"/>
                  <a:pt x="9243" y="34016"/>
                  <a:pt x="9190" y="34016"/>
                </a:cubicBezTo>
                <a:cubicBezTo>
                  <a:pt x="9030" y="34016"/>
                  <a:pt x="8921" y="34064"/>
                  <a:pt x="8873" y="34160"/>
                </a:cubicBezTo>
                <a:lnTo>
                  <a:pt x="8680" y="34225"/>
                </a:lnTo>
                <a:cubicBezTo>
                  <a:pt x="8187" y="33989"/>
                  <a:pt x="7673" y="33732"/>
                  <a:pt x="7180" y="33475"/>
                </a:cubicBezTo>
                <a:cubicBezTo>
                  <a:pt x="13074" y="32810"/>
                  <a:pt x="18796" y="31096"/>
                  <a:pt x="24518" y="29617"/>
                </a:cubicBezTo>
                <a:close/>
                <a:moveTo>
                  <a:pt x="41191" y="26960"/>
                </a:moveTo>
                <a:cubicBezTo>
                  <a:pt x="40526" y="27131"/>
                  <a:pt x="39862" y="27303"/>
                  <a:pt x="39219" y="27474"/>
                </a:cubicBezTo>
                <a:cubicBezTo>
                  <a:pt x="36112" y="28267"/>
                  <a:pt x="32940" y="28696"/>
                  <a:pt x="29832" y="29446"/>
                </a:cubicBezTo>
                <a:cubicBezTo>
                  <a:pt x="23317" y="31053"/>
                  <a:pt x="17017" y="33432"/>
                  <a:pt x="10545" y="35103"/>
                </a:cubicBezTo>
                <a:lnTo>
                  <a:pt x="9109" y="34418"/>
                </a:lnTo>
                <a:cubicBezTo>
                  <a:pt x="11831" y="34032"/>
                  <a:pt x="14445" y="33239"/>
                  <a:pt x="17124" y="32596"/>
                </a:cubicBezTo>
                <a:cubicBezTo>
                  <a:pt x="20274" y="31867"/>
                  <a:pt x="23382" y="30967"/>
                  <a:pt x="26489" y="30089"/>
                </a:cubicBezTo>
                <a:cubicBezTo>
                  <a:pt x="31311" y="28738"/>
                  <a:pt x="36262" y="27945"/>
                  <a:pt x="41191" y="26960"/>
                </a:cubicBezTo>
                <a:close/>
                <a:moveTo>
                  <a:pt x="2144" y="32403"/>
                </a:moveTo>
                <a:lnTo>
                  <a:pt x="2144" y="32403"/>
                </a:lnTo>
                <a:cubicBezTo>
                  <a:pt x="1715" y="33453"/>
                  <a:pt x="1480" y="34589"/>
                  <a:pt x="1458" y="35725"/>
                </a:cubicBezTo>
                <a:cubicBezTo>
                  <a:pt x="1244" y="34589"/>
                  <a:pt x="1522" y="33239"/>
                  <a:pt x="2144" y="32403"/>
                </a:cubicBezTo>
                <a:close/>
                <a:moveTo>
                  <a:pt x="42605" y="27560"/>
                </a:moveTo>
                <a:lnTo>
                  <a:pt x="42605" y="27560"/>
                </a:lnTo>
                <a:cubicBezTo>
                  <a:pt x="41941" y="27795"/>
                  <a:pt x="41298" y="28031"/>
                  <a:pt x="40655" y="28224"/>
                </a:cubicBezTo>
                <a:cubicBezTo>
                  <a:pt x="38576" y="28846"/>
                  <a:pt x="36476" y="29296"/>
                  <a:pt x="34376" y="29874"/>
                </a:cubicBezTo>
                <a:cubicBezTo>
                  <a:pt x="30368" y="30946"/>
                  <a:pt x="26318" y="32082"/>
                  <a:pt x="22353" y="33367"/>
                </a:cubicBezTo>
                <a:cubicBezTo>
                  <a:pt x="21174" y="33732"/>
                  <a:pt x="19974" y="34096"/>
                  <a:pt x="18796" y="34439"/>
                </a:cubicBezTo>
                <a:lnTo>
                  <a:pt x="18688" y="34460"/>
                </a:lnTo>
                <a:cubicBezTo>
                  <a:pt x="16631" y="34782"/>
                  <a:pt x="14488" y="35060"/>
                  <a:pt x="12709" y="36153"/>
                </a:cubicBezTo>
                <a:lnTo>
                  <a:pt x="10931" y="35296"/>
                </a:lnTo>
                <a:cubicBezTo>
                  <a:pt x="11895" y="35232"/>
                  <a:pt x="12816" y="34868"/>
                  <a:pt x="13759" y="34610"/>
                </a:cubicBezTo>
                <a:cubicBezTo>
                  <a:pt x="15174" y="34182"/>
                  <a:pt x="16674" y="34075"/>
                  <a:pt x="18088" y="33710"/>
                </a:cubicBezTo>
                <a:cubicBezTo>
                  <a:pt x="21217" y="32939"/>
                  <a:pt x="24282" y="31867"/>
                  <a:pt x="27368" y="30967"/>
                </a:cubicBezTo>
                <a:cubicBezTo>
                  <a:pt x="32383" y="29531"/>
                  <a:pt x="37526" y="28717"/>
                  <a:pt x="42605" y="27560"/>
                </a:cubicBezTo>
                <a:close/>
                <a:moveTo>
                  <a:pt x="17210" y="34889"/>
                </a:moveTo>
                <a:lnTo>
                  <a:pt x="17210" y="34889"/>
                </a:lnTo>
                <a:cubicBezTo>
                  <a:pt x="16995" y="34932"/>
                  <a:pt x="16781" y="34996"/>
                  <a:pt x="16567" y="35060"/>
                </a:cubicBezTo>
                <a:cubicBezTo>
                  <a:pt x="15624" y="35296"/>
                  <a:pt x="14724" y="35661"/>
                  <a:pt x="13802" y="35961"/>
                </a:cubicBezTo>
                <a:cubicBezTo>
                  <a:pt x="13502" y="36046"/>
                  <a:pt x="13202" y="36132"/>
                  <a:pt x="12924" y="36261"/>
                </a:cubicBezTo>
                <a:cubicBezTo>
                  <a:pt x="13395" y="35961"/>
                  <a:pt x="13909" y="35725"/>
                  <a:pt x="14445" y="35553"/>
                </a:cubicBezTo>
                <a:cubicBezTo>
                  <a:pt x="15345" y="35253"/>
                  <a:pt x="16267" y="35018"/>
                  <a:pt x="17210" y="34889"/>
                </a:cubicBezTo>
                <a:close/>
                <a:moveTo>
                  <a:pt x="43977" y="28846"/>
                </a:moveTo>
                <a:lnTo>
                  <a:pt x="42541" y="30453"/>
                </a:lnTo>
                <a:cubicBezTo>
                  <a:pt x="41212" y="30881"/>
                  <a:pt x="39862" y="31289"/>
                  <a:pt x="38512" y="31653"/>
                </a:cubicBezTo>
                <a:lnTo>
                  <a:pt x="37033" y="32039"/>
                </a:lnTo>
                <a:cubicBezTo>
                  <a:pt x="36519" y="32167"/>
                  <a:pt x="36026" y="32296"/>
                  <a:pt x="35512" y="32467"/>
                </a:cubicBezTo>
                <a:cubicBezTo>
                  <a:pt x="33197" y="33067"/>
                  <a:pt x="30861" y="33625"/>
                  <a:pt x="28525" y="34182"/>
                </a:cubicBezTo>
                <a:cubicBezTo>
                  <a:pt x="26103" y="34782"/>
                  <a:pt x="23639" y="35403"/>
                  <a:pt x="21174" y="35939"/>
                </a:cubicBezTo>
                <a:cubicBezTo>
                  <a:pt x="20060" y="36175"/>
                  <a:pt x="18946" y="36496"/>
                  <a:pt x="17831" y="36775"/>
                </a:cubicBezTo>
                <a:cubicBezTo>
                  <a:pt x="17210" y="36925"/>
                  <a:pt x="16567" y="37032"/>
                  <a:pt x="15924" y="37161"/>
                </a:cubicBezTo>
                <a:cubicBezTo>
                  <a:pt x="15676" y="37203"/>
                  <a:pt x="15547" y="37220"/>
                  <a:pt x="15501" y="37220"/>
                </a:cubicBezTo>
                <a:cubicBezTo>
                  <a:pt x="15313" y="37220"/>
                  <a:pt x="16527" y="36930"/>
                  <a:pt x="16717" y="36861"/>
                </a:cubicBezTo>
                <a:cubicBezTo>
                  <a:pt x="21496" y="35425"/>
                  <a:pt x="26318" y="34182"/>
                  <a:pt x="31118" y="32789"/>
                </a:cubicBezTo>
                <a:cubicBezTo>
                  <a:pt x="33561" y="32060"/>
                  <a:pt x="36047" y="31439"/>
                  <a:pt x="38469" y="30646"/>
                </a:cubicBezTo>
                <a:cubicBezTo>
                  <a:pt x="40226" y="30067"/>
                  <a:pt x="42091" y="29617"/>
                  <a:pt x="43805" y="28867"/>
                </a:cubicBezTo>
                <a:cubicBezTo>
                  <a:pt x="43870" y="28867"/>
                  <a:pt x="43912" y="28867"/>
                  <a:pt x="43977" y="28846"/>
                </a:cubicBezTo>
                <a:close/>
                <a:moveTo>
                  <a:pt x="38169" y="30517"/>
                </a:moveTo>
                <a:cubicBezTo>
                  <a:pt x="30647" y="32917"/>
                  <a:pt x="22825" y="34396"/>
                  <a:pt x="15388" y="37075"/>
                </a:cubicBezTo>
                <a:lnTo>
                  <a:pt x="15002" y="37246"/>
                </a:lnTo>
                <a:cubicBezTo>
                  <a:pt x="14381" y="36946"/>
                  <a:pt x="13781" y="36646"/>
                  <a:pt x="13159" y="36346"/>
                </a:cubicBezTo>
                <a:cubicBezTo>
                  <a:pt x="14809" y="35918"/>
                  <a:pt x="16395" y="35318"/>
                  <a:pt x="18067" y="34868"/>
                </a:cubicBezTo>
                <a:cubicBezTo>
                  <a:pt x="18388" y="34782"/>
                  <a:pt x="18688" y="34696"/>
                  <a:pt x="19010" y="34610"/>
                </a:cubicBezTo>
                <a:lnTo>
                  <a:pt x="19117" y="34589"/>
                </a:lnTo>
                <a:cubicBezTo>
                  <a:pt x="21196" y="34268"/>
                  <a:pt x="23253" y="33796"/>
                  <a:pt x="25311" y="33346"/>
                </a:cubicBezTo>
                <a:cubicBezTo>
                  <a:pt x="29425" y="32424"/>
                  <a:pt x="33561" y="31567"/>
                  <a:pt x="37676" y="30624"/>
                </a:cubicBezTo>
                <a:lnTo>
                  <a:pt x="38169" y="30517"/>
                </a:lnTo>
                <a:close/>
                <a:moveTo>
                  <a:pt x="41876" y="30881"/>
                </a:moveTo>
                <a:cubicBezTo>
                  <a:pt x="41919" y="30892"/>
                  <a:pt x="41968" y="30898"/>
                  <a:pt x="42016" y="30898"/>
                </a:cubicBezTo>
                <a:cubicBezTo>
                  <a:pt x="42064" y="30898"/>
                  <a:pt x="42112" y="30892"/>
                  <a:pt x="42155" y="30881"/>
                </a:cubicBezTo>
                <a:lnTo>
                  <a:pt x="42155" y="30881"/>
                </a:lnTo>
                <a:lnTo>
                  <a:pt x="40098" y="33153"/>
                </a:lnTo>
                <a:lnTo>
                  <a:pt x="39862" y="33239"/>
                </a:lnTo>
                <a:cubicBezTo>
                  <a:pt x="39818" y="33201"/>
                  <a:pt x="39766" y="33182"/>
                  <a:pt x="39708" y="33182"/>
                </a:cubicBezTo>
                <a:cubicBezTo>
                  <a:pt x="39569" y="33182"/>
                  <a:pt x="39394" y="33291"/>
                  <a:pt x="39198" y="33517"/>
                </a:cubicBezTo>
                <a:cubicBezTo>
                  <a:pt x="37869" y="33989"/>
                  <a:pt x="36540" y="34396"/>
                  <a:pt x="35190" y="34739"/>
                </a:cubicBezTo>
                <a:lnTo>
                  <a:pt x="35040" y="34760"/>
                </a:lnTo>
                <a:lnTo>
                  <a:pt x="34376" y="34932"/>
                </a:lnTo>
                <a:cubicBezTo>
                  <a:pt x="32468" y="35382"/>
                  <a:pt x="30518" y="35768"/>
                  <a:pt x="28654" y="36175"/>
                </a:cubicBezTo>
                <a:cubicBezTo>
                  <a:pt x="26511" y="36625"/>
                  <a:pt x="24325" y="36968"/>
                  <a:pt x="22139" y="37311"/>
                </a:cubicBezTo>
                <a:cubicBezTo>
                  <a:pt x="21153" y="37482"/>
                  <a:pt x="20146" y="37654"/>
                  <a:pt x="19138" y="37825"/>
                </a:cubicBezTo>
                <a:lnTo>
                  <a:pt x="18667" y="37932"/>
                </a:lnTo>
                <a:cubicBezTo>
                  <a:pt x="22546" y="36711"/>
                  <a:pt x="26403" y="35489"/>
                  <a:pt x="30304" y="34332"/>
                </a:cubicBezTo>
                <a:cubicBezTo>
                  <a:pt x="32018" y="33817"/>
                  <a:pt x="33733" y="33217"/>
                  <a:pt x="35447" y="32703"/>
                </a:cubicBezTo>
                <a:cubicBezTo>
                  <a:pt x="36669" y="32382"/>
                  <a:pt x="37890" y="32039"/>
                  <a:pt x="39112" y="31696"/>
                </a:cubicBezTo>
                <a:cubicBezTo>
                  <a:pt x="40033" y="31439"/>
                  <a:pt x="40955" y="31203"/>
                  <a:pt x="41876" y="30881"/>
                </a:cubicBezTo>
                <a:close/>
                <a:moveTo>
                  <a:pt x="32190" y="33517"/>
                </a:moveTo>
                <a:lnTo>
                  <a:pt x="32190" y="33517"/>
                </a:lnTo>
                <a:cubicBezTo>
                  <a:pt x="31547" y="33732"/>
                  <a:pt x="30904" y="33946"/>
                  <a:pt x="30240" y="34139"/>
                </a:cubicBezTo>
                <a:cubicBezTo>
                  <a:pt x="27968" y="34825"/>
                  <a:pt x="25675" y="35403"/>
                  <a:pt x="23403" y="36132"/>
                </a:cubicBezTo>
                <a:cubicBezTo>
                  <a:pt x="21410" y="36775"/>
                  <a:pt x="19438" y="37461"/>
                  <a:pt x="17424" y="38082"/>
                </a:cubicBezTo>
                <a:cubicBezTo>
                  <a:pt x="17295" y="38082"/>
                  <a:pt x="17210" y="38104"/>
                  <a:pt x="17167" y="38168"/>
                </a:cubicBezTo>
                <a:lnTo>
                  <a:pt x="16974" y="38232"/>
                </a:lnTo>
                <a:lnTo>
                  <a:pt x="16610" y="38039"/>
                </a:lnTo>
                <a:lnTo>
                  <a:pt x="15324" y="37418"/>
                </a:lnTo>
                <a:cubicBezTo>
                  <a:pt x="17167" y="37182"/>
                  <a:pt x="18946" y="36668"/>
                  <a:pt x="20767" y="36239"/>
                </a:cubicBezTo>
                <a:lnTo>
                  <a:pt x="20767" y="36218"/>
                </a:lnTo>
                <a:cubicBezTo>
                  <a:pt x="23039" y="35682"/>
                  <a:pt x="25311" y="35146"/>
                  <a:pt x="27604" y="34610"/>
                </a:cubicBezTo>
                <a:cubicBezTo>
                  <a:pt x="29125" y="34246"/>
                  <a:pt x="30647" y="33903"/>
                  <a:pt x="32190" y="33517"/>
                </a:cubicBezTo>
                <a:close/>
                <a:moveTo>
                  <a:pt x="30282" y="36025"/>
                </a:moveTo>
                <a:lnTo>
                  <a:pt x="30282" y="36025"/>
                </a:lnTo>
                <a:cubicBezTo>
                  <a:pt x="29790" y="36175"/>
                  <a:pt x="29297" y="36303"/>
                  <a:pt x="28782" y="36432"/>
                </a:cubicBezTo>
                <a:cubicBezTo>
                  <a:pt x="26789" y="36968"/>
                  <a:pt x="24775" y="37354"/>
                  <a:pt x="22782" y="37889"/>
                </a:cubicBezTo>
                <a:cubicBezTo>
                  <a:pt x="21989" y="38082"/>
                  <a:pt x="21239" y="38339"/>
                  <a:pt x="20446" y="38511"/>
                </a:cubicBezTo>
                <a:cubicBezTo>
                  <a:pt x="19846" y="38597"/>
                  <a:pt x="19267" y="38789"/>
                  <a:pt x="18753" y="39089"/>
                </a:cubicBezTo>
                <a:lnTo>
                  <a:pt x="17338" y="38382"/>
                </a:lnTo>
                <a:cubicBezTo>
                  <a:pt x="21110" y="37611"/>
                  <a:pt x="24925" y="37139"/>
                  <a:pt x="28718" y="36368"/>
                </a:cubicBezTo>
                <a:lnTo>
                  <a:pt x="28697" y="36346"/>
                </a:lnTo>
                <a:lnTo>
                  <a:pt x="30282" y="36025"/>
                </a:lnTo>
                <a:close/>
                <a:moveTo>
                  <a:pt x="39733" y="33560"/>
                </a:moveTo>
                <a:lnTo>
                  <a:pt x="39733" y="33560"/>
                </a:lnTo>
                <a:cubicBezTo>
                  <a:pt x="39198" y="34139"/>
                  <a:pt x="38683" y="34718"/>
                  <a:pt x="38148" y="35296"/>
                </a:cubicBezTo>
                <a:cubicBezTo>
                  <a:pt x="38137" y="35285"/>
                  <a:pt x="38126" y="35280"/>
                  <a:pt x="38115" y="35280"/>
                </a:cubicBezTo>
                <a:cubicBezTo>
                  <a:pt x="38105" y="35280"/>
                  <a:pt x="38094" y="35285"/>
                  <a:pt x="38083" y="35296"/>
                </a:cubicBezTo>
                <a:cubicBezTo>
                  <a:pt x="34804" y="36218"/>
                  <a:pt x="31483" y="36861"/>
                  <a:pt x="28139" y="37568"/>
                </a:cubicBezTo>
                <a:cubicBezTo>
                  <a:pt x="26318" y="37954"/>
                  <a:pt x="24518" y="38382"/>
                  <a:pt x="22696" y="38682"/>
                </a:cubicBezTo>
                <a:cubicBezTo>
                  <a:pt x="21732" y="38854"/>
                  <a:pt x="20746" y="38982"/>
                  <a:pt x="19739" y="39068"/>
                </a:cubicBezTo>
                <a:cubicBezTo>
                  <a:pt x="19587" y="39081"/>
                  <a:pt x="19115" y="39190"/>
                  <a:pt x="18999" y="39190"/>
                </a:cubicBezTo>
                <a:cubicBezTo>
                  <a:pt x="18918" y="39190"/>
                  <a:pt x="19010" y="39137"/>
                  <a:pt x="19503" y="38961"/>
                </a:cubicBezTo>
                <a:cubicBezTo>
                  <a:pt x="19824" y="38854"/>
                  <a:pt x="20167" y="38768"/>
                  <a:pt x="20510" y="38704"/>
                </a:cubicBezTo>
                <a:cubicBezTo>
                  <a:pt x="23960" y="37954"/>
                  <a:pt x="27432" y="37032"/>
                  <a:pt x="30840" y="36089"/>
                </a:cubicBezTo>
                <a:cubicBezTo>
                  <a:pt x="33754" y="35253"/>
                  <a:pt x="36947" y="34803"/>
                  <a:pt x="39733" y="33560"/>
                </a:cubicBezTo>
                <a:close/>
                <a:moveTo>
                  <a:pt x="37205" y="35746"/>
                </a:moveTo>
                <a:cubicBezTo>
                  <a:pt x="36776" y="35939"/>
                  <a:pt x="36347" y="36089"/>
                  <a:pt x="35897" y="36218"/>
                </a:cubicBezTo>
                <a:cubicBezTo>
                  <a:pt x="35233" y="36432"/>
                  <a:pt x="34547" y="36582"/>
                  <a:pt x="33883" y="36732"/>
                </a:cubicBezTo>
                <a:cubicBezTo>
                  <a:pt x="32426" y="37075"/>
                  <a:pt x="30947" y="37396"/>
                  <a:pt x="29468" y="37696"/>
                </a:cubicBezTo>
                <a:cubicBezTo>
                  <a:pt x="27904" y="37996"/>
                  <a:pt x="26425" y="38575"/>
                  <a:pt x="24903" y="39089"/>
                </a:cubicBezTo>
                <a:cubicBezTo>
                  <a:pt x="23617" y="39539"/>
                  <a:pt x="22182" y="39625"/>
                  <a:pt x="20939" y="40204"/>
                </a:cubicBezTo>
                <a:lnTo>
                  <a:pt x="19138" y="39304"/>
                </a:lnTo>
                <a:cubicBezTo>
                  <a:pt x="22203" y="39089"/>
                  <a:pt x="25203" y="38404"/>
                  <a:pt x="28182" y="37761"/>
                </a:cubicBezTo>
                <a:cubicBezTo>
                  <a:pt x="31204" y="37118"/>
                  <a:pt x="34226" y="36561"/>
                  <a:pt x="37205" y="35746"/>
                </a:cubicBezTo>
                <a:close/>
                <a:moveTo>
                  <a:pt x="37805" y="35661"/>
                </a:moveTo>
                <a:cubicBezTo>
                  <a:pt x="37333" y="36175"/>
                  <a:pt x="36883" y="36689"/>
                  <a:pt x="36412" y="37204"/>
                </a:cubicBezTo>
                <a:cubicBezTo>
                  <a:pt x="33690" y="37954"/>
                  <a:pt x="30882" y="38468"/>
                  <a:pt x="28139" y="39132"/>
                </a:cubicBezTo>
                <a:cubicBezTo>
                  <a:pt x="26789" y="39454"/>
                  <a:pt x="25418" y="39625"/>
                  <a:pt x="24046" y="39882"/>
                </a:cubicBezTo>
                <a:cubicBezTo>
                  <a:pt x="23253" y="40054"/>
                  <a:pt x="22460" y="40182"/>
                  <a:pt x="21667" y="40247"/>
                </a:cubicBezTo>
                <a:cubicBezTo>
                  <a:pt x="21619" y="40249"/>
                  <a:pt x="21578" y="40250"/>
                  <a:pt x="21545" y="40250"/>
                </a:cubicBezTo>
                <a:cubicBezTo>
                  <a:pt x="20937" y="40250"/>
                  <a:pt x="22624" y="39902"/>
                  <a:pt x="22867" y="39861"/>
                </a:cubicBezTo>
                <a:cubicBezTo>
                  <a:pt x="25611" y="39304"/>
                  <a:pt x="28182" y="38146"/>
                  <a:pt x="30968" y="37589"/>
                </a:cubicBezTo>
                <a:cubicBezTo>
                  <a:pt x="33240" y="37161"/>
                  <a:pt x="35726" y="36753"/>
                  <a:pt x="37805" y="35661"/>
                </a:cubicBezTo>
                <a:close/>
                <a:moveTo>
                  <a:pt x="35362" y="37675"/>
                </a:moveTo>
                <a:lnTo>
                  <a:pt x="34526" y="37996"/>
                </a:lnTo>
                <a:cubicBezTo>
                  <a:pt x="33304" y="38468"/>
                  <a:pt x="32040" y="38897"/>
                  <a:pt x="30775" y="39304"/>
                </a:cubicBezTo>
                <a:cubicBezTo>
                  <a:pt x="29511" y="39711"/>
                  <a:pt x="28182" y="40054"/>
                  <a:pt x="26896" y="40461"/>
                </a:cubicBezTo>
                <a:cubicBezTo>
                  <a:pt x="25782" y="40804"/>
                  <a:pt x="24560" y="41018"/>
                  <a:pt x="23489" y="41490"/>
                </a:cubicBezTo>
                <a:lnTo>
                  <a:pt x="21410" y="40440"/>
                </a:lnTo>
                <a:lnTo>
                  <a:pt x="21410" y="40440"/>
                </a:lnTo>
                <a:cubicBezTo>
                  <a:pt x="21531" y="40445"/>
                  <a:pt x="21653" y="40448"/>
                  <a:pt x="21775" y="40448"/>
                </a:cubicBezTo>
                <a:cubicBezTo>
                  <a:pt x="23585" y="40448"/>
                  <a:pt x="25554" y="39881"/>
                  <a:pt x="27261" y="39539"/>
                </a:cubicBezTo>
                <a:cubicBezTo>
                  <a:pt x="29832" y="39004"/>
                  <a:pt x="32383" y="38318"/>
                  <a:pt x="34976" y="37761"/>
                </a:cubicBezTo>
                <a:lnTo>
                  <a:pt x="35362" y="37675"/>
                </a:lnTo>
                <a:close/>
                <a:moveTo>
                  <a:pt x="36004" y="37611"/>
                </a:moveTo>
                <a:lnTo>
                  <a:pt x="36004" y="37611"/>
                </a:lnTo>
                <a:cubicBezTo>
                  <a:pt x="35426" y="38254"/>
                  <a:pt x="34826" y="38875"/>
                  <a:pt x="34247" y="39497"/>
                </a:cubicBezTo>
                <a:cubicBezTo>
                  <a:pt x="32640" y="39904"/>
                  <a:pt x="30947" y="40140"/>
                  <a:pt x="29318" y="40461"/>
                </a:cubicBezTo>
                <a:cubicBezTo>
                  <a:pt x="28354" y="40654"/>
                  <a:pt x="27389" y="40804"/>
                  <a:pt x="26425" y="40997"/>
                </a:cubicBezTo>
                <a:cubicBezTo>
                  <a:pt x="26018" y="41061"/>
                  <a:pt x="25632" y="41168"/>
                  <a:pt x="25246" y="41275"/>
                </a:cubicBezTo>
                <a:cubicBezTo>
                  <a:pt x="25052" y="41350"/>
                  <a:pt x="23954" y="41612"/>
                  <a:pt x="23775" y="41612"/>
                </a:cubicBezTo>
                <a:cubicBezTo>
                  <a:pt x="23698" y="41612"/>
                  <a:pt x="23795" y="41562"/>
                  <a:pt x="24218" y="41425"/>
                </a:cubicBezTo>
                <a:lnTo>
                  <a:pt x="24218" y="41404"/>
                </a:lnTo>
                <a:cubicBezTo>
                  <a:pt x="28161" y="40118"/>
                  <a:pt x="32147" y="39111"/>
                  <a:pt x="36004" y="37611"/>
                </a:cubicBezTo>
                <a:close/>
                <a:moveTo>
                  <a:pt x="32168" y="40140"/>
                </a:moveTo>
                <a:lnTo>
                  <a:pt x="30968" y="40461"/>
                </a:lnTo>
                <a:cubicBezTo>
                  <a:pt x="29018" y="40997"/>
                  <a:pt x="27175" y="41725"/>
                  <a:pt x="25268" y="42390"/>
                </a:cubicBezTo>
                <a:lnTo>
                  <a:pt x="25139" y="42325"/>
                </a:lnTo>
                <a:lnTo>
                  <a:pt x="24046" y="41747"/>
                </a:lnTo>
                <a:cubicBezTo>
                  <a:pt x="25332" y="41704"/>
                  <a:pt x="26704" y="41147"/>
                  <a:pt x="27925" y="40932"/>
                </a:cubicBezTo>
                <a:cubicBezTo>
                  <a:pt x="29339" y="40675"/>
                  <a:pt x="30754" y="40418"/>
                  <a:pt x="32168" y="40140"/>
                </a:cubicBezTo>
                <a:close/>
                <a:moveTo>
                  <a:pt x="33904" y="39861"/>
                </a:moveTo>
                <a:lnTo>
                  <a:pt x="33904" y="39861"/>
                </a:lnTo>
                <a:cubicBezTo>
                  <a:pt x="33690" y="40075"/>
                  <a:pt x="33497" y="40268"/>
                  <a:pt x="33304" y="40482"/>
                </a:cubicBezTo>
                <a:cubicBezTo>
                  <a:pt x="31954" y="40697"/>
                  <a:pt x="30625" y="40997"/>
                  <a:pt x="29318" y="41383"/>
                </a:cubicBezTo>
                <a:cubicBezTo>
                  <a:pt x="28611" y="41575"/>
                  <a:pt x="27925" y="41833"/>
                  <a:pt x="27239" y="42047"/>
                </a:cubicBezTo>
                <a:cubicBezTo>
                  <a:pt x="26961" y="42133"/>
                  <a:pt x="26661" y="42218"/>
                  <a:pt x="26382" y="42283"/>
                </a:cubicBezTo>
                <a:cubicBezTo>
                  <a:pt x="25761" y="42433"/>
                  <a:pt x="25525" y="42475"/>
                  <a:pt x="25482" y="42497"/>
                </a:cubicBezTo>
                <a:lnTo>
                  <a:pt x="25482" y="42497"/>
                </a:lnTo>
                <a:cubicBezTo>
                  <a:pt x="25525" y="42475"/>
                  <a:pt x="25889" y="42368"/>
                  <a:pt x="26082" y="42304"/>
                </a:cubicBezTo>
                <a:cubicBezTo>
                  <a:pt x="28654" y="41340"/>
                  <a:pt x="31290" y="40675"/>
                  <a:pt x="33904" y="39861"/>
                </a:cubicBezTo>
                <a:close/>
                <a:moveTo>
                  <a:pt x="32941" y="40749"/>
                </a:moveTo>
                <a:cubicBezTo>
                  <a:pt x="33161" y="40749"/>
                  <a:pt x="31761" y="41211"/>
                  <a:pt x="31761" y="41211"/>
                </a:cubicBezTo>
                <a:cubicBezTo>
                  <a:pt x="31075" y="41490"/>
                  <a:pt x="30347" y="41704"/>
                  <a:pt x="29661" y="41940"/>
                </a:cubicBezTo>
                <a:cubicBezTo>
                  <a:pt x="28675" y="42261"/>
                  <a:pt x="27646" y="42476"/>
                  <a:pt x="26811" y="43076"/>
                </a:cubicBezTo>
                <a:cubicBezTo>
                  <a:pt x="26789" y="43076"/>
                  <a:pt x="26789" y="43097"/>
                  <a:pt x="26768" y="43118"/>
                </a:cubicBezTo>
                <a:cubicBezTo>
                  <a:pt x="26403" y="42926"/>
                  <a:pt x="26039" y="42754"/>
                  <a:pt x="25675" y="42583"/>
                </a:cubicBezTo>
                <a:cubicBezTo>
                  <a:pt x="26661" y="42433"/>
                  <a:pt x="27625" y="42175"/>
                  <a:pt x="28568" y="41833"/>
                </a:cubicBezTo>
                <a:cubicBezTo>
                  <a:pt x="29875" y="41425"/>
                  <a:pt x="31183" y="41083"/>
                  <a:pt x="32533" y="40825"/>
                </a:cubicBezTo>
                <a:cubicBezTo>
                  <a:pt x="32767" y="40771"/>
                  <a:pt x="32893" y="40749"/>
                  <a:pt x="32941" y="40749"/>
                </a:cubicBezTo>
                <a:close/>
                <a:moveTo>
                  <a:pt x="32815" y="40973"/>
                </a:moveTo>
                <a:cubicBezTo>
                  <a:pt x="32413" y="41395"/>
                  <a:pt x="31991" y="41817"/>
                  <a:pt x="31568" y="42240"/>
                </a:cubicBezTo>
                <a:cubicBezTo>
                  <a:pt x="30754" y="42283"/>
                  <a:pt x="29940" y="42454"/>
                  <a:pt x="29168" y="42711"/>
                </a:cubicBezTo>
                <a:cubicBezTo>
                  <a:pt x="28761" y="42840"/>
                  <a:pt x="28354" y="42947"/>
                  <a:pt x="27968" y="43033"/>
                </a:cubicBezTo>
                <a:cubicBezTo>
                  <a:pt x="27615" y="43105"/>
                  <a:pt x="27404" y="43134"/>
                  <a:pt x="27294" y="43134"/>
                </a:cubicBezTo>
                <a:cubicBezTo>
                  <a:pt x="26882" y="43134"/>
                  <a:pt x="27891" y="42722"/>
                  <a:pt x="28247" y="42604"/>
                </a:cubicBezTo>
                <a:cubicBezTo>
                  <a:pt x="29776" y="42116"/>
                  <a:pt x="31347" y="41669"/>
                  <a:pt x="32815" y="40973"/>
                </a:cubicBezTo>
                <a:close/>
                <a:moveTo>
                  <a:pt x="31183" y="42647"/>
                </a:moveTo>
                <a:lnTo>
                  <a:pt x="31183" y="42647"/>
                </a:lnTo>
                <a:cubicBezTo>
                  <a:pt x="30818" y="43011"/>
                  <a:pt x="30432" y="43397"/>
                  <a:pt x="30068" y="43761"/>
                </a:cubicBezTo>
                <a:cubicBezTo>
                  <a:pt x="30047" y="43761"/>
                  <a:pt x="30047" y="43783"/>
                  <a:pt x="30047" y="43783"/>
                </a:cubicBezTo>
                <a:lnTo>
                  <a:pt x="30025" y="43783"/>
                </a:lnTo>
                <a:cubicBezTo>
                  <a:pt x="29845" y="43741"/>
                  <a:pt x="29665" y="43718"/>
                  <a:pt x="29486" y="43718"/>
                </a:cubicBezTo>
                <a:cubicBezTo>
                  <a:pt x="29387" y="43718"/>
                  <a:pt x="29288" y="43725"/>
                  <a:pt x="29189" y="43740"/>
                </a:cubicBezTo>
                <a:cubicBezTo>
                  <a:pt x="29122" y="43745"/>
                  <a:pt x="29065" y="43748"/>
                  <a:pt x="29017" y="43748"/>
                </a:cubicBezTo>
                <a:cubicBezTo>
                  <a:pt x="28319" y="43748"/>
                  <a:pt x="29594" y="43196"/>
                  <a:pt x="29875" y="43076"/>
                </a:cubicBezTo>
                <a:cubicBezTo>
                  <a:pt x="30325" y="42926"/>
                  <a:pt x="30754" y="42797"/>
                  <a:pt x="31183" y="42647"/>
                </a:cubicBezTo>
                <a:close/>
                <a:moveTo>
                  <a:pt x="31186" y="42403"/>
                </a:moveTo>
                <a:cubicBezTo>
                  <a:pt x="31228" y="42403"/>
                  <a:pt x="31204" y="42423"/>
                  <a:pt x="31075" y="42476"/>
                </a:cubicBezTo>
                <a:cubicBezTo>
                  <a:pt x="30132" y="42840"/>
                  <a:pt x="28932" y="42968"/>
                  <a:pt x="28289" y="43826"/>
                </a:cubicBezTo>
                <a:cubicBezTo>
                  <a:pt x="28268" y="43869"/>
                  <a:pt x="28268" y="43911"/>
                  <a:pt x="28311" y="43933"/>
                </a:cubicBezTo>
                <a:lnTo>
                  <a:pt x="28289" y="43933"/>
                </a:lnTo>
                <a:cubicBezTo>
                  <a:pt x="27904" y="43697"/>
                  <a:pt x="27496" y="43483"/>
                  <a:pt x="27089" y="43268"/>
                </a:cubicBezTo>
                <a:lnTo>
                  <a:pt x="27089" y="43268"/>
                </a:lnTo>
                <a:cubicBezTo>
                  <a:pt x="27148" y="43271"/>
                  <a:pt x="27206" y="43272"/>
                  <a:pt x="27265" y="43272"/>
                </a:cubicBezTo>
                <a:cubicBezTo>
                  <a:pt x="27785" y="43272"/>
                  <a:pt x="28303" y="43187"/>
                  <a:pt x="28804" y="43033"/>
                </a:cubicBezTo>
                <a:cubicBezTo>
                  <a:pt x="29211" y="42926"/>
                  <a:pt x="29618" y="42797"/>
                  <a:pt x="30025" y="42690"/>
                </a:cubicBezTo>
                <a:cubicBezTo>
                  <a:pt x="30092" y="42656"/>
                  <a:pt x="31041" y="42403"/>
                  <a:pt x="31186" y="42403"/>
                </a:cubicBezTo>
                <a:close/>
                <a:moveTo>
                  <a:pt x="28560" y="43973"/>
                </a:moveTo>
                <a:cubicBezTo>
                  <a:pt x="28895" y="43973"/>
                  <a:pt x="29570" y="43997"/>
                  <a:pt x="29618" y="44190"/>
                </a:cubicBezTo>
                <a:cubicBezTo>
                  <a:pt x="29490" y="44319"/>
                  <a:pt x="29361" y="44447"/>
                  <a:pt x="29211" y="44554"/>
                </a:cubicBezTo>
                <a:cubicBezTo>
                  <a:pt x="28954" y="44340"/>
                  <a:pt x="28675" y="44147"/>
                  <a:pt x="28375" y="43976"/>
                </a:cubicBezTo>
                <a:cubicBezTo>
                  <a:pt x="28375" y="43976"/>
                  <a:pt x="28449" y="43973"/>
                  <a:pt x="28560" y="43973"/>
                </a:cubicBezTo>
                <a:close/>
                <a:moveTo>
                  <a:pt x="3001" y="32039"/>
                </a:moveTo>
                <a:cubicBezTo>
                  <a:pt x="7223" y="34396"/>
                  <a:pt x="11681" y="36346"/>
                  <a:pt x="16010" y="38489"/>
                </a:cubicBezTo>
                <a:cubicBezTo>
                  <a:pt x="18817" y="39882"/>
                  <a:pt x="21624" y="41275"/>
                  <a:pt x="24410" y="42711"/>
                </a:cubicBezTo>
                <a:cubicBezTo>
                  <a:pt x="25825" y="43440"/>
                  <a:pt x="27561" y="44083"/>
                  <a:pt x="28825" y="45111"/>
                </a:cubicBezTo>
                <a:cubicBezTo>
                  <a:pt x="28782" y="45283"/>
                  <a:pt x="28739" y="45454"/>
                  <a:pt x="28675" y="45647"/>
                </a:cubicBezTo>
                <a:cubicBezTo>
                  <a:pt x="27068" y="45004"/>
                  <a:pt x="25503" y="44104"/>
                  <a:pt x="23960" y="43333"/>
                </a:cubicBezTo>
                <a:cubicBezTo>
                  <a:pt x="21239" y="41983"/>
                  <a:pt x="18517" y="40611"/>
                  <a:pt x="15817" y="39282"/>
                </a:cubicBezTo>
                <a:cubicBezTo>
                  <a:pt x="14038" y="38404"/>
                  <a:pt x="12195" y="37611"/>
                  <a:pt x="10459" y="36668"/>
                </a:cubicBezTo>
                <a:cubicBezTo>
                  <a:pt x="7973" y="35318"/>
                  <a:pt x="5466" y="33603"/>
                  <a:pt x="2765" y="32725"/>
                </a:cubicBezTo>
                <a:lnTo>
                  <a:pt x="2723" y="32725"/>
                </a:lnTo>
                <a:cubicBezTo>
                  <a:pt x="2830" y="32489"/>
                  <a:pt x="2915" y="32253"/>
                  <a:pt x="3001" y="32039"/>
                </a:cubicBezTo>
                <a:close/>
                <a:moveTo>
                  <a:pt x="2530" y="33346"/>
                </a:moveTo>
                <a:lnTo>
                  <a:pt x="2594" y="33389"/>
                </a:lnTo>
                <a:cubicBezTo>
                  <a:pt x="5294" y="34268"/>
                  <a:pt x="7823" y="36025"/>
                  <a:pt x="10330" y="37375"/>
                </a:cubicBezTo>
                <a:cubicBezTo>
                  <a:pt x="12088" y="38318"/>
                  <a:pt x="13931" y="39111"/>
                  <a:pt x="15688" y="39990"/>
                </a:cubicBezTo>
                <a:cubicBezTo>
                  <a:pt x="18410" y="41340"/>
                  <a:pt x="21132" y="42690"/>
                  <a:pt x="23832" y="44040"/>
                </a:cubicBezTo>
                <a:cubicBezTo>
                  <a:pt x="25353" y="44790"/>
                  <a:pt x="26875" y="45669"/>
                  <a:pt x="28461" y="46290"/>
                </a:cubicBezTo>
                <a:cubicBezTo>
                  <a:pt x="28375" y="46569"/>
                  <a:pt x="28289" y="46847"/>
                  <a:pt x="28225" y="47126"/>
                </a:cubicBezTo>
                <a:cubicBezTo>
                  <a:pt x="23768" y="44811"/>
                  <a:pt x="19138" y="42797"/>
                  <a:pt x="14617" y="40654"/>
                </a:cubicBezTo>
                <a:cubicBezTo>
                  <a:pt x="10459" y="38682"/>
                  <a:pt x="6173" y="36732"/>
                  <a:pt x="2272" y="34289"/>
                </a:cubicBezTo>
                <a:cubicBezTo>
                  <a:pt x="2337" y="33967"/>
                  <a:pt x="2423" y="33667"/>
                  <a:pt x="2530" y="33346"/>
                </a:cubicBezTo>
                <a:close/>
                <a:moveTo>
                  <a:pt x="58892" y="14937"/>
                </a:moveTo>
                <a:cubicBezTo>
                  <a:pt x="58892" y="15151"/>
                  <a:pt x="58935" y="15387"/>
                  <a:pt x="58978" y="15601"/>
                </a:cubicBezTo>
                <a:lnTo>
                  <a:pt x="58957" y="15601"/>
                </a:lnTo>
                <a:cubicBezTo>
                  <a:pt x="56578" y="17766"/>
                  <a:pt x="54499" y="20316"/>
                  <a:pt x="52292" y="22652"/>
                </a:cubicBezTo>
                <a:cubicBezTo>
                  <a:pt x="50106" y="24988"/>
                  <a:pt x="48027" y="27303"/>
                  <a:pt x="45820" y="29553"/>
                </a:cubicBezTo>
                <a:cubicBezTo>
                  <a:pt x="40741" y="34653"/>
                  <a:pt x="35854" y="39925"/>
                  <a:pt x="30904" y="45133"/>
                </a:cubicBezTo>
                <a:cubicBezTo>
                  <a:pt x="30218" y="45862"/>
                  <a:pt x="29532" y="46569"/>
                  <a:pt x="28868" y="47276"/>
                </a:cubicBezTo>
                <a:cubicBezTo>
                  <a:pt x="28954" y="46933"/>
                  <a:pt x="29082" y="46569"/>
                  <a:pt x="29189" y="46226"/>
                </a:cubicBezTo>
                <a:cubicBezTo>
                  <a:pt x="29232" y="46204"/>
                  <a:pt x="29254" y="46183"/>
                  <a:pt x="29297" y="46162"/>
                </a:cubicBezTo>
                <a:cubicBezTo>
                  <a:pt x="30690" y="44919"/>
                  <a:pt x="31911" y="43461"/>
                  <a:pt x="33197" y="42111"/>
                </a:cubicBezTo>
                <a:cubicBezTo>
                  <a:pt x="35919" y="39239"/>
                  <a:pt x="38662" y="36346"/>
                  <a:pt x="41384" y="33475"/>
                </a:cubicBezTo>
                <a:cubicBezTo>
                  <a:pt x="46763" y="27774"/>
                  <a:pt x="52163" y="22073"/>
                  <a:pt x="57542" y="16373"/>
                </a:cubicBezTo>
                <a:cubicBezTo>
                  <a:pt x="57992" y="15901"/>
                  <a:pt x="58421" y="15408"/>
                  <a:pt x="58892" y="14937"/>
                </a:cubicBezTo>
                <a:close/>
                <a:moveTo>
                  <a:pt x="2165" y="35018"/>
                </a:moveTo>
                <a:lnTo>
                  <a:pt x="2165" y="35018"/>
                </a:lnTo>
                <a:cubicBezTo>
                  <a:pt x="6001" y="37375"/>
                  <a:pt x="10202" y="39304"/>
                  <a:pt x="14274" y="41233"/>
                </a:cubicBezTo>
                <a:cubicBezTo>
                  <a:pt x="18860" y="43418"/>
                  <a:pt x="23553" y="45454"/>
                  <a:pt x="28075" y="47812"/>
                </a:cubicBezTo>
                <a:cubicBezTo>
                  <a:pt x="28011" y="48155"/>
                  <a:pt x="27968" y="48519"/>
                  <a:pt x="27968" y="48883"/>
                </a:cubicBezTo>
                <a:cubicBezTo>
                  <a:pt x="26811" y="48112"/>
                  <a:pt x="25375" y="47597"/>
                  <a:pt x="24132" y="46997"/>
                </a:cubicBezTo>
                <a:cubicBezTo>
                  <a:pt x="21260" y="45604"/>
                  <a:pt x="18346" y="44211"/>
                  <a:pt x="15452" y="42818"/>
                </a:cubicBezTo>
                <a:cubicBezTo>
                  <a:pt x="12559" y="41425"/>
                  <a:pt x="9602" y="40011"/>
                  <a:pt x="6687" y="38597"/>
                </a:cubicBezTo>
                <a:cubicBezTo>
                  <a:pt x="5359" y="37932"/>
                  <a:pt x="3387" y="37246"/>
                  <a:pt x="2315" y="36368"/>
                </a:cubicBezTo>
                <a:lnTo>
                  <a:pt x="2294" y="36368"/>
                </a:lnTo>
                <a:cubicBezTo>
                  <a:pt x="2272" y="36346"/>
                  <a:pt x="2230" y="36325"/>
                  <a:pt x="2187" y="36303"/>
                </a:cubicBezTo>
                <a:cubicBezTo>
                  <a:pt x="2122" y="35875"/>
                  <a:pt x="2101" y="35446"/>
                  <a:pt x="2165" y="35018"/>
                </a:cubicBezTo>
                <a:close/>
                <a:moveTo>
                  <a:pt x="59150" y="16351"/>
                </a:moveTo>
                <a:cubicBezTo>
                  <a:pt x="59171" y="16416"/>
                  <a:pt x="59192" y="16459"/>
                  <a:pt x="59214" y="16523"/>
                </a:cubicBezTo>
                <a:cubicBezTo>
                  <a:pt x="58271" y="17209"/>
                  <a:pt x="57478" y="18259"/>
                  <a:pt x="56707" y="19116"/>
                </a:cubicBezTo>
                <a:cubicBezTo>
                  <a:pt x="55099" y="20852"/>
                  <a:pt x="53492" y="22609"/>
                  <a:pt x="51885" y="24367"/>
                </a:cubicBezTo>
                <a:cubicBezTo>
                  <a:pt x="49634" y="26831"/>
                  <a:pt x="47406" y="29317"/>
                  <a:pt x="45091" y="31717"/>
                </a:cubicBezTo>
                <a:cubicBezTo>
                  <a:pt x="39605" y="37418"/>
                  <a:pt x="34054" y="43054"/>
                  <a:pt x="28675" y="48862"/>
                </a:cubicBezTo>
                <a:lnTo>
                  <a:pt x="28632" y="48905"/>
                </a:lnTo>
                <a:cubicBezTo>
                  <a:pt x="28632" y="48733"/>
                  <a:pt x="28632" y="48583"/>
                  <a:pt x="28632" y="48412"/>
                </a:cubicBezTo>
                <a:cubicBezTo>
                  <a:pt x="28697" y="48390"/>
                  <a:pt x="28761" y="48369"/>
                  <a:pt x="28804" y="48305"/>
                </a:cubicBezTo>
                <a:cubicBezTo>
                  <a:pt x="37890" y="38425"/>
                  <a:pt x="47363" y="28846"/>
                  <a:pt x="56556" y="19073"/>
                </a:cubicBezTo>
                <a:cubicBezTo>
                  <a:pt x="57414" y="18173"/>
                  <a:pt x="58250" y="17209"/>
                  <a:pt x="59150" y="16351"/>
                </a:cubicBezTo>
                <a:close/>
                <a:moveTo>
                  <a:pt x="2680" y="37439"/>
                </a:moveTo>
                <a:lnTo>
                  <a:pt x="2680" y="37439"/>
                </a:lnTo>
                <a:cubicBezTo>
                  <a:pt x="3708" y="38039"/>
                  <a:pt x="4951" y="38511"/>
                  <a:pt x="5959" y="38982"/>
                </a:cubicBezTo>
                <a:cubicBezTo>
                  <a:pt x="8830" y="40397"/>
                  <a:pt x="11723" y="41790"/>
                  <a:pt x="14617" y="43183"/>
                </a:cubicBezTo>
                <a:cubicBezTo>
                  <a:pt x="17553" y="44576"/>
                  <a:pt x="20489" y="45990"/>
                  <a:pt x="23425" y="47405"/>
                </a:cubicBezTo>
                <a:cubicBezTo>
                  <a:pt x="24882" y="48112"/>
                  <a:pt x="26618" y="48733"/>
                  <a:pt x="27946" y="49698"/>
                </a:cubicBezTo>
                <a:cubicBezTo>
                  <a:pt x="27989" y="49719"/>
                  <a:pt x="28032" y="49741"/>
                  <a:pt x="28075" y="49741"/>
                </a:cubicBezTo>
                <a:cubicBezTo>
                  <a:pt x="28161" y="50062"/>
                  <a:pt x="28289" y="50383"/>
                  <a:pt x="28482" y="50662"/>
                </a:cubicBezTo>
                <a:cubicBezTo>
                  <a:pt x="24175" y="48926"/>
                  <a:pt x="20017" y="46590"/>
                  <a:pt x="15881" y="44533"/>
                </a:cubicBezTo>
                <a:cubicBezTo>
                  <a:pt x="13031" y="43118"/>
                  <a:pt x="10180" y="41683"/>
                  <a:pt x="7352" y="40204"/>
                </a:cubicBezTo>
                <a:cubicBezTo>
                  <a:pt x="5851" y="39411"/>
                  <a:pt x="4201" y="38682"/>
                  <a:pt x="2808" y="37675"/>
                </a:cubicBezTo>
                <a:cubicBezTo>
                  <a:pt x="2787" y="37654"/>
                  <a:pt x="2765" y="37632"/>
                  <a:pt x="2723" y="37611"/>
                </a:cubicBezTo>
                <a:cubicBezTo>
                  <a:pt x="2744" y="37546"/>
                  <a:pt x="2723" y="37482"/>
                  <a:pt x="2680" y="37439"/>
                </a:cubicBezTo>
                <a:close/>
                <a:moveTo>
                  <a:pt x="59557" y="17144"/>
                </a:moveTo>
                <a:cubicBezTo>
                  <a:pt x="59707" y="17402"/>
                  <a:pt x="59943" y="17616"/>
                  <a:pt x="60200" y="17744"/>
                </a:cubicBezTo>
                <a:cubicBezTo>
                  <a:pt x="59964" y="18087"/>
                  <a:pt x="59535" y="18537"/>
                  <a:pt x="59321" y="18795"/>
                </a:cubicBezTo>
                <a:cubicBezTo>
                  <a:pt x="58442" y="19802"/>
                  <a:pt x="57542" y="20788"/>
                  <a:pt x="56642" y="21773"/>
                </a:cubicBezTo>
                <a:cubicBezTo>
                  <a:pt x="53921" y="24731"/>
                  <a:pt x="51156" y="27667"/>
                  <a:pt x="48391" y="30581"/>
                </a:cubicBezTo>
                <a:cubicBezTo>
                  <a:pt x="42755" y="36539"/>
                  <a:pt x="37076" y="42476"/>
                  <a:pt x="31440" y="48433"/>
                </a:cubicBezTo>
                <a:cubicBezTo>
                  <a:pt x="30732" y="49162"/>
                  <a:pt x="30025" y="49891"/>
                  <a:pt x="29339" y="50662"/>
                </a:cubicBezTo>
                <a:cubicBezTo>
                  <a:pt x="29104" y="50383"/>
                  <a:pt x="28911" y="50062"/>
                  <a:pt x="28782" y="49719"/>
                </a:cubicBezTo>
                <a:cubicBezTo>
                  <a:pt x="28825" y="49698"/>
                  <a:pt x="28868" y="49676"/>
                  <a:pt x="28889" y="49633"/>
                </a:cubicBezTo>
                <a:cubicBezTo>
                  <a:pt x="30882" y="47362"/>
                  <a:pt x="33047" y="45240"/>
                  <a:pt x="35147" y="43054"/>
                </a:cubicBezTo>
                <a:cubicBezTo>
                  <a:pt x="38298" y="39754"/>
                  <a:pt x="41448" y="36475"/>
                  <a:pt x="44620" y="33196"/>
                </a:cubicBezTo>
                <a:cubicBezTo>
                  <a:pt x="49634" y="27988"/>
                  <a:pt x="54221" y="22309"/>
                  <a:pt x="59407" y="17273"/>
                </a:cubicBezTo>
                <a:lnTo>
                  <a:pt x="59557" y="17144"/>
                </a:lnTo>
                <a:close/>
                <a:moveTo>
                  <a:pt x="31586" y="0"/>
                </a:moveTo>
                <a:cubicBezTo>
                  <a:pt x="31503" y="0"/>
                  <a:pt x="31419" y="34"/>
                  <a:pt x="31375" y="107"/>
                </a:cubicBezTo>
                <a:cubicBezTo>
                  <a:pt x="25953" y="5207"/>
                  <a:pt x="21024" y="10822"/>
                  <a:pt x="15967" y="16287"/>
                </a:cubicBezTo>
                <a:cubicBezTo>
                  <a:pt x="11381" y="21238"/>
                  <a:pt x="6623" y="26102"/>
                  <a:pt x="2315" y="31310"/>
                </a:cubicBezTo>
                <a:cubicBezTo>
                  <a:pt x="387" y="32617"/>
                  <a:pt x="1" y="37161"/>
                  <a:pt x="2380" y="38189"/>
                </a:cubicBezTo>
                <a:cubicBezTo>
                  <a:pt x="3773" y="39239"/>
                  <a:pt x="5487" y="39990"/>
                  <a:pt x="7030" y="40782"/>
                </a:cubicBezTo>
                <a:cubicBezTo>
                  <a:pt x="9859" y="42261"/>
                  <a:pt x="12688" y="43697"/>
                  <a:pt x="15538" y="45111"/>
                </a:cubicBezTo>
                <a:cubicBezTo>
                  <a:pt x="19996" y="47340"/>
                  <a:pt x="24475" y="49848"/>
                  <a:pt x="29147" y="51626"/>
                </a:cubicBezTo>
                <a:cubicBezTo>
                  <a:pt x="29188" y="51650"/>
                  <a:pt x="29230" y="51661"/>
                  <a:pt x="29271" y="51661"/>
                </a:cubicBezTo>
                <a:cubicBezTo>
                  <a:pt x="29381" y="51661"/>
                  <a:pt x="29480" y="51585"/>
                  <a:pt x="29511" y="51476"/>
                </a:cubicBezTo>
                <a:cubicBezTo>
                  <a:pt x="29554" y="51455"/>
                  <a:pt x="29597" y="51434"/>
                  <a:pt x="29618" y="51391"/>
                </a:cubicBezTo>
                <a:cubicBezTo>
                  <a:pt x="33647" y="46719"/>
                  <a:pt x="38126" y="42390"/>
                  <a:pt x="42391" y="37932"/>
                </a:cubicBezTo>
                <a:cubicBezTo>
                  <a:pt x="47963" y="32060"/>
                  <a:pt x="53599" y="26231"/>
                  <a:pt x="59000" y="20188"/>
                </a:cubicBezTo>
                <a:cubicBezTo>
                  <a:pt x="59643" y="19480"/>
                  <a:pt x="60735" y="18580"/>
                  <a:pt x="61078" y="17616"/>
                </a:cubicBezTo>
                <a:cubicBezTo>
                  <a:pt x="61121" y="17509"/>
                  <a:pt x="61078" y="17380"/>
                  <a:pt x="60993" y="17294"/>
                </a:cubicBezTo>
                <a:cubicBezTo>
                  <a:pt x="60928" y="17230"/>
                  <a:pt x="60821" y="17187"/>
                  <a:pt x="60735" y="17187"/>
                </a:cubicBezTo>
                <a:cubicBezTo>
                  <a:pt x="60729" y="17187"/>
                  <a:pt x="60723" y="17188"/>
                  <a:pt x="60717" y="17188"/>
                </a:cubicBezTo>
                <a:cubicBezTo>
                  <a:pt x="60129" y="17188"/>
                  <a:pt x="59834" y="16197"/>
                  <a:pt x="59707" y="15773"/>
                </a:cubicBezTo>
                <a:cubicBezTo>
                  <a:pt x="59407" y="14723"/>
                  <a:pt x="59514" y="13587"/>
                  <a:pt x="59964" y="12601"/>
                </a:cubicBezTo>
                <a:cubicBezTo>
                  <a:pt x="60028" y="12537"/>
                  <a:pt x="60050" y="12451"/>
                  <a:pt x="60028" y="12365"/>
                </a:cubicBezTo>
                <a:cubicBezTo>
                  <a:pt x="60028" y="12258"/>
                  <a:pt x="59964" y="12151"/>
                  <a:pt x="59857" y="12108"/>
                </a:cubicBezTo>
                <a:cubicBezTo>
                  <a:pt x="55699" y="10265"/>
                  <a:pt x="51542" y="8358"/>
                  <a:pt x="47363" y="6536"/>
                </a:cubicBezTo>
                <a:cubicBezTo>
                  <a:pt x="42219" y="4264"/>
                  <a:pt x="37055" y="1821"/>
                  <a:pt x="31697" y="21"/>
                </a:cubicBezTo>
                <a:cubicBezTo>
                  <a:pt x="31663" y="8"/>
                  <a:pt x="31625" y="0"/>
                  <a:pt x="315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02" name="Google Shape;4902;p45"/>
          <p:cNvSpPr/>
          <p:nvPr/>
        </p:nvSpPr>
        <p:spPr>
          <a:xfrm>
            <a:off x="1830896" y="2782699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03" name="Google Shape;4903;p45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04" name="Google Shape;4904;p45"/>
          <p:cNvSpPr/>
          <p:nvPr/>
        </p:nvSpPr>
        <p:spPr>
          <a:xfrm>
            <a:off x="8365877" y="264769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05" name="Google Shape;4905;p45"/>
          <p:cNvSpPr/>
          <p:nvPr/>
        </p:nvSpPr>
        <p:spPr>
          <a:xfrm>
            <a:off x="3550550" y="264877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06" name="Google Shape;4906;p45"/>
          <p:cNvSpPr/>
          <p:nvPr/>
        </p:nvSpPr>
        <p:spPr>
          <a:xfrm>
            <a:off x="8688725" y="3363802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07" name="Google Shape;4907;p45"/>
          <p:cNvSpPr/>
          <p:nvPr/>
        </p:nvSpPr>
        <p:spPr>
          <a:xfrm>
            <a:off x="1462033" y="174795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08" name="Google Shape;4908;p45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09" name="Google Shape;4909;p45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10" name="Google Shape;4910;p45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11" name="Google Shape;4911;p45"/>
          <p:cNvSpPr/>
          <p:nvPr/>
        </p:nvSpPr>
        <p:spPr>
          <a:xfrm>
            <a:off x="1498600" y="999091"/>
            <a:ext cx="167398" cy="170868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12" name="Google Shape;4912;p45"/>
          <p:cNvSpPr/>
          <p:nvPr/>
        </p:nvSpPr>
        <p:spPr>
          <a:xfrm>
            <a:off x="7163596" y="47672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13" name="Google Shape;4913;p45"/>
          <p:cNvSpPr/>
          <p:nvPr/>
        </p:nvSpPr>
        <p:spPr>
          <a:xfrm>
            <a:off x="8484947" y="19025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14" name="Google Shape;4914;p45"/>
          <p:cNvSpPr/>
          <p:nvPr/>
        </p:nvSpPr>
        <p:spPr>
          <a:xfrm>
            <a:off x="7119569" y="734357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15" name="Google Shape;4915;p45"/>
          <p:cNvSpPr/>
          <p:nvPr/>
        </p:nvSpPr>
        <p:spPr>
          <a:xfrm>
            <a:off x="1204294" y="250486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16" name="Google Shape;4916;p45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17" name="Google Shape;4917;p45"/>
          <p:cNvSpPr/>
          <p:nvPr/>
        </p:nvSpPr>
        <p:spPr>
          <a:xfrm>
            <a:off x="3290120" y="4172433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18" name="Google Shape;4918;p45"/>
          <p:cNvSpPr/>
          <p:nvPr/>
        </p:nvSpPr>
        <p:spPr>
          <a:xfrm>
            <a:off x="2594361" y="247182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19" name="Google Shape;4919;p45"/>
          <p:cNvSpPr/>
          <p:nvPr/>
        </p:nvSpPr>
        <p:spPr>
          <a:xfrm>
            <a:off x="7368805" y="2173917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20" name="Google Shape;4920;p45"/>
          <p:cNvSpPr/>
          <p:nvPr/>
        </p:nvSpPr>
        <p:spPr>
          <a:xfrm>
            <a:off x="6795876" y="3059968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21" name="Google Shape;4921;p45"/>
          <p:cNvSpPr/>
          <p:nvPr/>
        </p:nvSpPr>
        <p:spPr>
          <a:xfrm>
            <a:off x="5737215" y="4287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22" name="Google Shape;4922;p45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23" name="Google Shape;4923;p45"/>
          <p:cNvSpPr/>
          <p:nvPr/>
        </p:nvSpPr>
        <p:spPr>
          <a:xfrm>
            <a:off x="6516307" y="2149066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24" name="Google Shape;4924;p45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25" name="Google Shape;4925;p45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26" name="Google Shape;4926;p45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27" name="Google Shape;4927;p45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28" name="Google Shape;4928;p45"/>
          <p:cNvSpPr/>
          <p:nvPr/>
        </p:nvSpPr>
        <p:spPr>
          <a:xfrm>
            <a:off x="2164195" y="3153520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29" name="Google Shape;4929;p45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30" name="Google Shape;4930;p45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31" name="Google Shape;4931;p45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32" name="Google Shape;4932;p45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33" name="Google Shape;4933;p45"/>
          <p:cNvSpPr/>
          <p:nvPr/>
        </p:nvSpPr>
        <p:spPr>
          <a:xfrm>
            <a:off x="6369504" y="423901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34" name="Google Shape;4934;p45"/>
          <p:cNvSpPr/>
          <p:nvPr/>
        </p:nvSpPr>
        <p:spPr>
          <a:xfrm>
            <a:off x="4901723" y="84266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35" name="Google Shape;4935;p45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36" name="Google Shape;4936;p45"/>
          <p:cNvSpPr/>
          <p:nvPr/>
        </p:nvSpPr>
        <p:spPr>
          <a:xfrm>
            <a:off x="7435327" y="3325737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37" name="Google Shape;4937;p45"/>
          <p:cNvSpPr/>
          <p:nvPr/>
        </p:nvSpPr>
        <p:spPr>
          <a:xfrm>
            <a:off x="7863995" y="167041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38" name="Google Shape;4938;p45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39" name="Google Shape;4939;p45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40" name="Google Shape;4940;p45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41" name="Google Shape;4941;p45"/>
          <p:cNvSpPr/>
          <p:nvPr/>
        </p:nvSpPr>
        <p:spPr>
          <a:xfrm>
            <a:off x="8665065" y="1357569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42" name="Google Shape;4942;p45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43" name="Google Shape;4943;p45"/>
          <p:cNvSpPr/>
          <p:nvPr/>
        </p:nvSpPr>
        <p:spPr>
          <a:xfrm>
            <a:off x="1525174" y="3261606"/>
            <a:ext cx="32753" cy="43295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44" name="Google Shape;4944;p45"/>
          <p:cNvSpPr/>
          <p:nvPr/>
        </p:nvSpPr>
        <p:spPr>
          <a:xfrm>
            <a:off x="3005954" y="4599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4945" name="Shape 4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6" name="Google Shape;4946;p46"/>
          <p:cNvSpPr txBox="1"/>
          <p:nvPr>
            <p:ph type="title"/>
          </p:nvPr>
        </p:nvSpPr>
        <p:spPr>
          <a:xfrm>
            <a:off x="712350" y="314669"/>
            <a:ext cx="7719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947" name="Google Shape;4947;p46"/>
          <p:cNvSpPr txBox="1"/>
          <p:nvPr>
            <p:ph idx="1" type="subTitle"/>
          </p:nvPr>
        </p:nvSpPr>
        <p:spPr>
          <a:xfrm>
            <a:off x="709875" y="1009484"/>
            <a:ext cx="7719300" cy="357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AutoNum type="arabicPeriod"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9pPr>
          </a:lstStyle>
          <a:p/>
        </p:txBody>
      </p:sp>
      <p:grpSp>
        <p:nvGrpSpPr>
          <p:cNvPr id="4948" name="Google Shape;4948;p46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4949" name="Google Shape;4949;p46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950" name="Google Shape;4950;p46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951" name="Google Shape;4951;p46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952" name="Google Shape;4952;p46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953" name="Google Shape;4953;p46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954" name="Google Shape;4954;p46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955" name="Google Shape;4955;p46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956" name="Google Shape;4956;p46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957" name="Google Shape;4957;p46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958" name="Google Shape;4958;p46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959" name="Google Shape;4959;p46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960" name="Google Shape;4960;p46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961" name="Google Shape;4961;p46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962" name="Google Shape;4962;p46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963" name="Google Shape;4963;p46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964" name="Google Shape;4964;p46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965" name="Google Shape;4965;p46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966" name="Google Shape;4966;p46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967" name="Google Shape;4967;p46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968" name="Google Shape;4968;p46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969" name="Google Shape;4969;p46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970" name="Google Shape;4970;p46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971" name="Google Shape;4971;p46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972" name="Google Shape;4972;p46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4973" name="Google Shape;4973;p46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4974" name="Google Shape;4974;p46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75" name="Google Shape;4975;p46"/>
          <p:cNvSpPr/>
          <p:nvPr/>
        </p:nvSpPr>
        <p:spPr>
          <a:xfrm>
            <a:off x="8371727" y="100519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76" name="Google Shape;4976;p46"/>
          <p:cNvSpPr/>
          <p:nvPr/>
        </p:nvSpPr>
        <p:spPr>
          <a:xfrm>
            <a:off x="68200" y="887377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77" name="Google Shape;4977;p46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78" name="Google Shape;4978;p46"/>
          <p:cNvSpPr/>
          <p:nvPr/>
        </p:nvSpPr>
        <p:spPr>
          <a:xfrm>
            <a:off x="1202808" y="4689928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79" name="Google Shape;4979;p46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80" name="Google Shape;4980;p46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81" name="Google Shape;4981;p46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82" name="Google Shape;4982;p46"/>
          <p:cNvSpPr/>
          <p:nvPr/>
        </p:nvSpPr>
        <p:spPr>
          <a:xfrm>
            <a:off x="238125" y="3153516"/>
            <a:ext cx="167398" cy="170868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83" name="Google Shape;4983;p46"/>
          <p:cNvSpPr/>
          <p:nvPr/>
        </p:nvSpPr>
        <p:spPr>
          <a:xfrm>
            <a:off x="8921021" y="879466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84" name="Google Shape;4984;p46"/>
          <p:cNvSpPr/>
          <p:nvPr/>
        </p:nvSpPr>
        <p:spPr>
          <a:xfrm>
            <a:off x="8484947" y="19025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85" name="Google Shape;4985;p46"/>
          <p:cNvSpPr/>
          <p:nvPr/>
        </p:nvSpPr>
        <p:spPr>
          <a:xfrm>
            <a:off x="7119569" y="734357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86" name="Google Shape;4986;p46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87" name="Google Shape;4987;p46"/>
          <p:cNvSpPr/>
          <p:nvPr/>
        </p:nvSpPr>
        <p:spPr>
          <a:xfrm>
            <a:off x="5737215" y="4287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88" name="Google Shape;4988;p46"/>
          <p:cNvSpPr/>
          <p:nvPr/>
        </p:nvSpPr>
        <p:spPr>
          <a:xfrm>
            <a:off x="6779539" y="48401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89" name="Google Shape;4989;p46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0" name="Google Shape;4990;p46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1" name="Google Shape;4991;p46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2" name="Google Shape;4992;p46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3" name="Google Shape;4993;p46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4" name="Google Shape;4994;p46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5" name="Google Shape;4995;p46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6" name="Google Shape;4996;p46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7" name="Google Shape;4997;p46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8" name="Google Shape;4998;p46"/>
          <p:cNvSpPr/>
          <p:nvPr/>
        </p:nvSpPr>
        <p:spPr>
          <a:xfrm>
            <a:off x="8883127" y="3325737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9" name="Google Shape;4999;p46"/>
          <p:cNvSpPr/>
          <p:nvPr/>
        </p:nvSpPr>
        <p:spPr>
          <a:xfrm>
            <a:off x="8731904" y="39619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00" name="Google Shape;5000;p46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01" name="Google Shape;5001;p46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02" name="Google Shape;5002;p46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03" name="Google Shape;5003;p46"/>
          <p:cNvSpPr/>
          <p:nvPr/>
        </p:nvSpPr>
        <p:spPr>
          <a:xfrm>
            <a:off x="3934862" y="4948506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04" name="Google Shape;5004;p46"/>
          <p:cNvSpPr/>
          <p:nvPr/>
        </p:nvSpPr>
        <p:spPr>
          <a:xfrm>
            <a:off x="2884029" y="4952181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5005" name="Shape 5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06" name="Google Shape;5006;p47"/>
          <p:cNvSpPr txBox="1"/>
          <p:nvPr>
            <p:ph type="title"/>
          </p:nvPr>
        </p:nvSpPr>
        <p:spPr>
          <a:xfrm>
            <a:off x="689400" y="318063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5007" name="Google Shape;5007;p47"/>
          <p:cNvSpPr txBox="1"/>
          <p:nvPr>
            <p:ph idx="1" type="subTitle"/>
          </p:nvPr>
        </p:nvSpPr>
        <p:spPr>
          <a:xfrm>
            <a:off x="1138550" y="3658054"/>
            <a:ext cx="2963700" cy="119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5008" name="Google Shape;5008;p47"/>
          <p:cNvSpPr txBox="1"/>
          <p:nvPr>
            <p:ph idx="2" type="subTitle"/>
          </p:nvPr>
        </p:nvSpPr>
        <p:spPr>
          <a:xfrm>
            <a:off x="4990750" y="3658054"/>
            <a:ext cx="2963700" cy="119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5009" name="Google Shape;5009;p47"/>
          <p:cNvSpPr txBox="1"/>
          <p:nvPr>
            <p:ph idx="3" type="subTitle"/>
          </p:nvPr>
        </p:nvSpPr>
        <p:spPr>
          <a:xfrm>
            <a:off x="1123700" y="3115563"/>
            <a:ext cx="2993400" cy="42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5010" name="Google Shape;5010;p47"/>
          <p:cNvSpPr txBox="1"/>
          <p:nvPr>
            <p:ph idx="4" type="subTitle"/>
          </p:nvPr>
        </p:nvSpPr>
        <p:spPr>
          <a:xfrm>
            <a:off x="4975900" y="3115563"/>
            <a:ext cx="2993400" cy="42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5011" name="Google Shape;5011;p47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5012" name="Google Shape;5012;p47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13" name="Google Shape;5013;p47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14" name="Google Shape;5014;p47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15" name="Google Shape;5015;p47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16" name="Google Shape;5016;p47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17" name="Google Shape;5017;p47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18" name="Google Shape;5018;p47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19" name="Google Shape;5019;p47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20" name="Google Shape;5020;p47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21" name="Google Shape;5021;p47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22" name="Google Shape;5022;p47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23" name="Google Shape;5023;p47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24" name="Google Shape;5024;p47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25" name="Google Shape;5025;p47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26" name="Google Shape;5026;p47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27" name="Google Shape;5027;p47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28" name="Google Shape;5028;p47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29" name="Google Shape;5029;p47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30" name="Google Shape;5030;p47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31" name="Google Shape;5031;p47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32" name="Google Shape;5032;p47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33" name="Google Shape;5033;p47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34" name="Google Shape;5034;p47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35" name="Google Shape;5035;p47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36" name="Google Shape;5036;p47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5037" name="Google Shape;5037;p47"/>
          <p:cNvSpPr/>
          <p:nvPr/>
        </p:nvSpPr>
        <p:spPr>
          <a:xfrm>
            <a:off x="460796" y="2719986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8" name="Google Shape;5038;p47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9" name="Google Shape;5039;p47"/>
          <p:cNvSpPr/>
          <p:nvPr/>
        </p:nvSpPr>
        <p:spPr>
          <a:xfrm>
            <a:off x="237500" y="747602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40" name="Google Shape;5040;p47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41" name="Google Shape;5041;p47"/>
          <p:cNvSpPr/>
          <p:nvPr/>
        </p:nvSpPr>
        <p:spPr>
          <a:xfrm>
            <a:off x="2778808" y="152403"/>
            <a:ext cx="159037" cy="262748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42" name="Google Shape;5042;p47"/>
          <p:cNvSpPr/>
          <p:nvPr/>
        </p:nvSpPr>
        <p:spPr>
          <a:xfrm>
            <a:off x="745650" y="1431091"/>
            <a:ext cx="167398" cy="170868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43" name="Google Shape;5043;p47"/>
          <p:cNvSpPr/>
          <p:nvPr/>
        </p:nvSpPr>
        <p:spPr>
          <a:xfrm>
            <a:off x="4024346" y="1975016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44" name="Google Shape;5044;p47"/>
          <p:cNvSpPr/>
          <p:nvPr/>
        </p:nvSpPr>
        <p:spPr>
          <a:xfrm>
            <a:off x="8275772" y="5886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45" name="Google Shape;5045;p47"/>
          <p:cNvSpPr/>
          <p:nvPr/>
        </p:nvSpPr>
        <p:spPr>
          <a:xfrm>
            <a:off x="1204294" y="250486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46" name="Google Shape;5046;p47"/>
          <p:cNvSpPr/>
          <p:nvPr/>
        </p:nvSpPr>
        <p:spPr>
          <a:xfrm>
            <a:off x="7913842" y="34030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47" name="Google Shape;5047;p47"/>
          <p:cNvSpPr/>
          <p:nvPr/>
        </p:nvSpPr>
        <p:spPr>
          <a:xfrm>
            <a:off x="8275780" y="1240742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48" name="Google Shape;5048;p47"/>
          <p:cNvSpPr/>
          <p:nvPr/>
        </p:nvSpPr>
        <p:spPr>
          <a:xfrm>
            <a:off x="8858215" y="2201335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49" name="Google Shape;5049;p47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0" name="Google Shape;5050;p47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1" name="Google Shape;5051;p47"/>
          <p:cNvSpPr/>
          <p:nvPr/>
        </p:nvSpPr>
        <p:spPr>
          <a:xfrm>
            <a:off x="147870" y="4417345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2" name="Google Shape;5052;p47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3" name="Google Shape;5053;p47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4" name="Google Shape;5054;p47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5" name="Google Shape;5055;p47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6" name="Google Shape;5056;p47"/>
          <p:cNvSpPr/>
          <p:nvPr/>
        </p:nvSpPr>
        <p:spPr>
          <a:xfrm>
            <a:off x="9036129" y="296976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7" name="Google Shape;5057;p47"/>
          <p:cNvSpPr/>
          <p:nvPr/>
        </p:nvSpPr>
        <p:spPr>
          <a:xfrm>
            <a:off x="8859898" y="330941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8" name="Google Shape;5058;p47"/>
          <p:cNvSpPr/>
          <p:nvPr/>
        </p:nvSpPr>
        <p:spPr>
          <a:xfrm>
            <a:off x="475547" y="420605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9" name="Google Shape;5059;p47"/>
          <p:cNvSpPr/>
          <p:nvPr/>
        </p:nvSpPr>
        <p:spPr>
          <a:xfrm>
            <a:off x="8855945" y="109351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60" name="Google Shape;5060;p47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61" name="Google Shape;5061;p47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62" name="Google Shape;5062;p47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63" name="Google Shape;5063;p47"/>
          <p:cNvSpPr/>
          <p:nvPr/>
        </p:nvSpPr>
        <p:spPr>
          <a:xfrm>
            <a:off x="8842940" y="4241757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64" name="Google Shape;5064;p47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65" name="Google Shape;5065;p47"/>
          <p:cNvSpPr/>
          <p:nvPr/>
        </p:nvSpPr>
        <p:spPr>
          <a:xfrm>
            <a:off x="4601025" y="24403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5066" name="Shape 5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67" name="Google Shape;5067;p48"/>
          <p:cNvSpPr txBox="1"/>
          <p:nvPr>
            <p:ph type="title"/>
          </p:nvPr>
        </p:nvSpPr>
        <p:spPr>
          <a:xfrm>
            <a:off x="714850" y="312975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5068" name="Google Shape;5068;p48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5069" name="Google Shape;5069;p48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70" name="Google Shape;5070;p48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71" name="Google Shape;5071;p48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72" name="Google Shape;5072;p48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73" name="Google Shape;5073;p48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74" name="Google Shape;5074;p48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75" name="Google Shape;5075;p48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76" name="Google Shape;5076;p48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77" name="Google Shape;5077;p48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78" name="Google Shape;5078;p48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79" name="Google Shape;5079;p48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80" name="Google Shape;5080;p48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81" name="Google Shape;5081;p48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82" name="Google Shape;5082;p48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83" name="Google Shape;5083;p48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84" name="Google Shape;5084;p48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85" name="Google Shape;5085;p48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86" name="Google Shape;5086;p48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87" name="Google Shape;5087;p48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88" name="Google Shape;5088;p48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89" name="Google Shape;5089;p48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90" name="Google Shape;5090;p48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91" name="Google Shape;5091;p48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92" name="Google Shape;5092;p48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093" name="Google Shape;5093;p48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5094" name="Google Shape;5094;p48"/>
          <p:cNvSpPr/>
          <p:nvPr/>
        </p:nvSpPr>
        <p:spPr>
          <a:xfrm>
            <a:off x="394809" y="2460274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5" name="Google Shape;5095;p48"/>
          <p:cNvSpPr/>
          <p:nvPr/>
        </p:nvSpPr>
        <p:spPr>
          <a:xfrm>
            <a:off x="336132" y="4791195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6" name="Google Shape;5096;p48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7" name="Google Shape;5097;p48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8" name="Google Shape;5098;p48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9" name="Google Shape;5099;p48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00" name="Google Shape;5100;p48"/>
          <p:cNvSpPr/>
          <p:nvPr/>
        </p:nvSpPr>
        <p:spPr>
          <a:xfrm>
            <a:off x="186800" y="933403"/>
            <a:ext cx="167398" cy="170868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01" name="Google Shape;5101;p48"/>
          <p:cNvSpPr/>
          <p:nvPr/>
        </p:nvSpPr>
        <p:spPr>
          <a:xfrm>
            <a:off x="8786946" y="42624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02" name="Google Shape;5102;p48"/>
          <p:cNvSpPr/>
          <p:nvPr/>
        </p:nvSpPr>
        <p:spPr>
          <a:xfrm>
            <a:off x="8854597" y="140282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03" name="Google Shape;5103;p48"/>
          <p:cNvSpPr/>
          <p:nvPr/>
        </p:nvSpPr>
        <p:spPr>
          <a:xfrm>
            <a:off x="8100394" y="4800530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04" name="Google Shape;5104;p48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05" name="Google Shape;5105;p48"/>
          <p:cNvSpPr/>
          <p:nvPr/>
        </p:nvSpPr>
        <p:spPr>
          <a:xfrm>
            <a:off x="2871020" y="4840108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06" name="Google Shape;5106;p48"/>
          <p:cNvSpPr/>
          <p:nvPr/>
        </p:nvSpPr>
        <p:spPr>
          <a:xfrm>
            <a:off x="5039702" y="33747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07" name="Google Shape;5107;p48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08" name="Google Shape;5108;p48"/>
          <p:cNvSpPr/>
          <p:nvPr/>
        </p:nvSpPr>
        <p:spPr>
          <a:xfrm>
            <a:off x="8291782" y="151941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09" name="Google Shape;5109;p48"/>
          <p:cNvSpPr/>
          <p:nvPr/>
        </p:nvSpPr>
        <p:spPr>
          <a:xfrm>
            <a:off x="8786952" y="388404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0" name="Google Shape;5110;p48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1" name="Google Shape;5111;p48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2" name="Google Shape;5112;p48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3" name="Google Shape;5113;p48"/>
          <p:cNvSpPr/>
          <p:nvPr/>
        </p:nvSpPr>
        <p:spPr>
          <a:xfrm>
            <a:off x="1607920" y="4919458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4" name="Google Shape;5114;p48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5" name="Google Shape;5115;p48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6" name="Google Shape;5116;p48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7" name="Google Shape;5117;p48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8" name="Google Shape;5118;p48"/>
          <p:cNvSpPr/>
          <p:nvPr/>
        </p:nvSpPr>
        <p:spPr>
          <a:xfrm>
            <a:off x="8857427" y="4718812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9" name="Google Shape;5119;p48"/>
          <p:cNvSpPr/>
          <p:nvPr/>
        </p:nvSpPr>
        <p:spPr>
          <a:xfrm>
            <a:off x="8854595" y="167041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20" name="Google Shape;5120;p48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21" name="Google Shape;5121;p48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22" name="Google Shape;5122;p48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23" name="Google Shape;5123;p48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24" name="Google Shape;5124;p48"/>
          <p:cNvSpPr/>
          <p:nvPr/>
        </p:nvSpPr>
        <p:spPr>
          <a:xfrm>
            <a:off x="2596041" y="4919118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5125" name="Shape 5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6" name="Google Shape;5126;p49"/>
          <p:cNvSpPr txBox="1"/>
          <p:nvPr>
            <p:ph type="title"/>
          </p:nvPr>
        </p:nvSpPr>
        <p:spPr>
          <a:xfrm>
            <a:off x="714850" y="313152"/>
            <a:ext cx="7714200" cy="125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5127" name="Google Shape;5127;p49"/>
          <p:cNvSpPr txBox="1"/>
          <p:nvPr>
            <p:ph idx="1" type="subTitle"/>
          </p:nvPr>
        </p:nvSpPr>
        <p:spPr>
          <a:xfrm>
            <a:off x="4619475" y="1567998"/>
            <a:ext cx="3581700" cy="24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66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Nunito Light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5128" name="Google Shape;5128;p49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5129" name="Google Shape;5129;p49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130" name="Google Shape;5130;p49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131" name="Google Shape;5131;p49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132" name="Google Shape;5132;p49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133" name="Google Shape;5133;p49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134" name="Google Shape;5134;p49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135" name="Google Shape;5135;p49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136" name="Google Shape;5136;p49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137" name="Google Shape;5137;p49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138" name="Google Shape;5138;p49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139" name="Google Shape;5139;p49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140" name="Google Shape;5140;p49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141" name="Google Shape;5141;p49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142" name="Google Shape;5142;p49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143" name="Google Shape;5143;p49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144" name="Google Shape;5144;p49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145" name="Google Shape;5145;p49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146" name="Google Shape;5146;p49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147" name="Google Shape;5147;p49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148" name="Google Shape;5148;p49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149" name="Google Shape;5149;p49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150" name="Google Shape;5150;p49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151" name="Google Shape;5151;p49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152" name="Google Shape;5152;p49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153" name="Google Shape;5153;p49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5154" name="Google Shape;5154;p49"/>
          <p:cNvSpPr/>
          <p:nvPr/>
        </p:nvSpPr>
        <p:spPr>
          <a:xfrm>
            <a:off x="1302825" y="1507000"/>
            <a:ext cx="384150" cy="429025"/>
          </a:xfrm>
          <a:custGeom>
            <a:rect b="b" l="l" r="r" t="t"/>
            <a:pathLst>
              <a:path extrusionOk="0" h="17161" w="15366">
                <a:moveTo>
                  <a:pt x="3262" y="822"/>
                </a:moveTo>
                <a:cubicBezTo>
                  <a:pt x="3470" y="822"/>
                  <a:pt x="3697" y="851"/>
                  <a:pt x="3943" y="913"/>
                </a:cubicBezTo>
                <a:cubicBezTo>
                  <a:pt x="3043" y="1470"/>
                  <a:pt x="2186" y="2091"/>
                  <a:pt x="1372" y="2777"/>
                </a:cubicBezTo>
                <a:cubicBezTo>
                  <a:pt x="1535" y="1723"/>
                  <a:pt x="2100" y="822"/>
                  <a:pt x="3262" y="822"/>
                </a:cubicBezTo>
                <a:close/>
                <a:moveTo>
                  <a:pt x="11187" y="1256"/>
                </a:moveTo>
                <a:lnTo>
                  <a:pt x="11187" y="1256"/>
                </a:lnTo>
                <a:cubicBezTo>
                  <a:pt x="10480" y="1748"/>
                  <a:pt x="9858" y="2327"/>
                  <a:pt x="9322" y="2970"/>
                </a:cubicBezTo>
                <a:cubicBezTo>
                  <a:pt x="9773" y="2241"/>
                  <a:pt x="10415" y="1641"/>
                  <a:pt x="11187" y="1256"/>
                </a:cubicBezTo>
                <a:close/>
                <a:moveTo>
                  <a:pt x="3704" y="1311"/>
                </a:moveTo>
                <a:cubicBezTo>
                  <a:pt x="3800" y="1311"/>
                  <a:pt x="3703" y="1500"/>
                  <a:pt x="3236" y="2027"/>
                </a:cubicBezTo>
                <a:cubicBezTo>
                  <a:pt x="2636" y="2670"/>
                  <a:pt x="1907" y="3120"/>
                  <a:pt x="1329" y="3763"/>
                </a:cubicBezTo>
                <a:cubicBezTo>
                  <a:pt x="1307" y="3527"/>
                  <a:pt x="1307" y="3291"/>
                  <a:pt x="1329" y="3077"/>
                </a:cubicBezTo>
                <a:cubicBezTo>
                  <a:pt x="1757" y="2734"/>
                  <a:pt x="2165" y="2391"/>
                  <a:pt x="2572" y="2070"/>
                </a:cubicBezTo>
                <a:cubicBezTo>
                  <a:pt x="2994" y="1725"/>
                  <a:pt x="3561" y="1311"/>
                  <a:pt x="3704" y="1311"/>
                </a:cubicBezTo>
                <a:close/>
                <a:moveTo>
                  <a:pt x="12657" y="945"/>
                </a:moveTo>
                <a:cubicBezTo>
                  <a:pt x="12692" y="945"/>
                  <a:pt x="12724" y="948"/>
                  <a:pt x="12751" y="956"/>
                </a:cubicBezTo>
                <a:cubicBezTo>
                  <a:pt x="12430" y="1191"/>
                  <a:pt x="12108" y="1448"/>
                  <a:pt x="11830" y="1727"/>
                </a:cubicBezTo>
                <a:cubicBezTo>
                  <a:pt x="11144" y="2220"/>
                  <a:pt x="10437" y="2691"/>
                  <a:pt x="9730" y="3163"/>
                </a:cubicBezTo>
                <a:cubicBezTo>
                  <a:pt x="9430" y="3356"/>
                  <a:pt x="9151" y="3570"/>
                  <a:pt x="8894" y="3827"/>
                </a:cubicBezTo>
                <a:cubicBezTo>
                  <a:pt x="9022" y="3677"/>
                  <a:pt x="9151" y="3527"/>
                  <a:pt x="9280" y="3377"/>
                </a:cubicBezTo>
                <a:cubicBezTo>
                  <a:pt x="10030" y="2499"/>
                  <a:pt x="10908" y="1770"/>
                  <a:pt x="11894" y="1191"/>
                </a:cubicBezTo>
                <a:cubicBezTo>
                  <a:pt x="11989" y="1135"/>
                  <a:pt x="12400" y="945"/>
                  <a:pt x="12657" y="945"/>
                </a:cubicBezTo>
                <a:close/>
                <a:moveTo>
                  <a:pt x="4136" y="977"/>
                </a:moveTo>
                <a:cubicBezTo>
                  <a:pt x="4415" y="1084"/>
                  <a:pt x="4693" y="1234"/>
                  <a:pt x="4908" y="1427"/>
                </a:cubicBezTo>
                <a:lnTo>
                  <a:pt x="4929" y="1427"/>
                </a:lnTo>
                <a:cubicBezTo>
                  <a:pt x="3567" y="2002"/>
                  <a:pt x="2691" y="3232"/>
                  <a:pt x="1418" y="3942"/>
                </a:cubicBezTo>
                <a:lnTo>
                  <a:pt x="1418" y="3942"/>
                </a:lnTo>
                <a:cubicBezTo>
                  <a:pt x="1924" y="3655"/>
                  <a:pt x="2429" y="3007"/>
                  <a:pt x="2872" y="2627"/>
                </a:cubicBezTo>
                <a:cubicBezTo>
                  <a:pt x="3429" y="2198"/>
                  <a:pt x="3858" y="1663"/>
                  <a:pt x="4136" y="1020"/>
                </a:cubicBezTo>
                <a:cubicBezTo>
                  <a:pt x="4136" y="1020"/>
                  <a:pt x="4136" y="998"/>
                  <a:pt x="4136" y="977"/>
                </a:cubicBezTo>
                <a:close/>
                <a:moveTo>
                  <a:pt x="11058" y="2499"/>
                </a:moveTo>
                <a:lnTo>
                  <a:pt x="11058" y="2499"/>
                </a:lnTo>
                <a:cubicBezTo>
                  <a:pt x="10673" y="2927"/>
                  <a:pt x="10223" y="3313"/>
                  <a:pt x="9751" y="3634"/>
                </a:cubicBezTo>
                <a:cubicBezTo>
                  <a:pt x="9301" y="3934"/>
                  <a:pt x="8872" y="4256"/>
                  <a:pt x="8444" y="4599"/>
                </a:cubicBezTo>
                <a:cubicBezTo>
                  <a:pt x="8530" y="4427"/>
                  <a:pt x="8594" y="4277"/>
                  <a:pt x="8680" y="4106"/>
                </a:cubicBezTo>
                <a:cubicBezTo>
                  <a:pt x="9473" y="3570"/>
                  <a:pt x="10287" y="3034"/>
                  <a:pt x="11058" y="2499"/>
                </a:cubicBezTo>
                <a:close/>
                <a:moveTo>
                  <a:pt x="4648" y="1764"/>
                </a:moveTo>
                <a:cubicBezTo>
                  <a:pt x="4822" y="1764"/>
                  <a:pt x="3656" y="2915"/>
                  <a:pt x="3493" y="3077"/>
                </a:cubicBezTo>
                <a:cubicBezTo>
                  <a:pt x="2850" y="3677"/>
                  <a:pt x="2165" y="4234"/>
                  <a:pt x="1457" y="4727"/>
                </a:cubicBezTo>
                <a:cubicBezTo>
                  <a:pt x="1436" y="4663"/>
                  <a:pt x="1415" y="4577"/>
                  <a:pt x="1393" y="4513"/>
                </a:cubicBezTo>
                <a:lnTo>
                  <a:pt x="1393" y="4492"/>
                </a:lnTo>
                <a:cubicBezTo>
                  <a:pt x="1372" y="4384"/>
                  <a:pt x="1372" y="4277"/>
                  <a:pt x="1350" y="4149"/>
                </a:cubicBezTo>
                <a:cubicBezTo>
                  <a:pt x="2508" y="3591"/>
                  <a:pt x="3322" y="2606"/>
                  <a:pt x="4393" y="1898"/>
                </a:cubicBezTo>
                <a:cubicBezTo>
                  <a:pt x="4535" y="1804"/>
                  <a:pt x="4615" y="1764"/>
                  <a:pt x="4648" y="1764"/>
                </a:cubicBezTo>
                <a:close/>
                <a:moveTo>
                  <a:pt x="5079" y="1556"/>
                </a:moveTo>
                <a:cubicBezTo>
                  <a:pt x="5251" y="1727"/>
                  <a:pt x="5401" y="1920"/>
                  <a:pt x="5551" y="2113"/>
                </a:cubicBezTo>
                <a:cubicBezTo>
                  <a:pt x="4222" y="3013"/>
                  <a:pt x="2700" y="4084"/>
                  <a:pt x="1543" y="4942"/>
                </a:cubicBezTo>
                <a:cubicBezTo>
                  <a:pt x="2872" y="3956"/>
                  <a:pt x="4136" y="2927"/>
                  <a:pt x="5079" y="1556"/>
                </a:cubicBezTo>
                <a:close/>
                <a:moveTo>
                  <a:pt x="12901" y="1148"/>
                </a:moveTo>
                <a:cubicBezTo>
                  <a:pt x="12901" y="1277"/>
                  <a:pt x="12837" y="1406"/>
                  <a:pt x="12773" y="1534"/>
                </a:cubicBezTo>
                <a:cubicBezTo>
                  <a:pt x="12537" y="1941"/>
                  <a:pt x="12237" y="2284"/>
                  <a:pt x="11894" y="2606"/>
                </a:cubicBezTo>
                <a:cubicBezTo>
                  <a:pt x="11251" y="3184"/>
                  <a:pt x="10565" y="3720"/>
                  <a:pt x="9837" y="4170"/>
                </a:cubicBezTo>
                <a:cubicBezTo>
                  <a:pt x="9280" y="4556"/>
                  <a:pt x="8680" y="4942"/>
                  <a:pt x="8080" y="5349"/>
                </a:cubicBezTo>
                <a:cubicBezTo>
                  <a:pt x="8122" y="5263"/>
                  <a:pt x="8165" y="5177"/>
                  <a:pt x="8230" y="5070"/>
                </a:cubicBezTo>
                <a:cubicBezTo>
                  <a:pt x="8744" y="4599"/>
                  <a:pt x="9280" y="4170"/>
                  <a:pt x="9858" y="3784"/>
                </a:cubicBezTo>
                <a:cubicBezTo>
                  <a:pt x="10458" y="3420"/>
                  <a:pt x="11016" y="2970"/>
                  <a:pt x="11508" y="2477"/>
                </a:cubicBezTo>
                <a:cubicBezTo>
                  <a:pt x="11723" y="2263"/>
                  <a:pt x="12216" y="1770"/>
                  <a:pt x="12537" y="1427"/>
                </a:cubicBezTo>
                <a:lnTo>
                  <a:pt x="12901" y="1148"/>
                </a:lnTo>
                <a:close/>
                <a:moveTo>
                  <a:pt x="5377" y="2404"/>
                </a:moveTo>
                <a:cubicBezTo>
                  <a:pt x="5417" y="2404"/>
                  <a:pt x="5329" y="2543"/>
                  <a:pt x="4993" y="2949"/>
                </a:cubicBezTo>
                <a:cubicBezTo>
                  <a:pt x="4072" y="4063"/>
                  <a:pt x="2786" y="4770"/>
                  <a:pt x="1715" y="5713"/>
                </a:cubicBezTo>
                <a:cubicBezTo>
                  <a:pt x="1629" y="5499"/>
                  <a:pt x="1565" y="5242"/>
                  <a:pt x="1522" y="5006"/>
                </a:cubicBezTo>
                <a:cubicBezTo>
                  <a:pt x="2207" y="4642"/>
                  <a:pt x="2872" y="4213"/>
                  <a:pt x="3536" y="3763"/>
                </a:cubicBezTo>
                <a:cubicBezTo>
                  <a:pt x="3901" y="3506"/>
                  <a:pt x="4243" y="3249"/>
                  <a:pt x="4608" y="2991"/>
                </a:cubicBezTo>
                <a:cubicBezTo>
                  <a:pt x="4839" y="2828"/>
                  <a:pt x="5305" y="2404"/>
                  <a:pt x="5377" y="2404"/>
                </a:cubicBezTo>
                <a:close/>
                <a:moveTo>
                  <a:pt x="7587" y="5649"/>
                </a:moveTo>
                <a:lnTo>
                  <a:pt x="7651" y="5670"/>
                </a:lnTo>
                <a:lnTo>
                  <a:pt x="7415" y="5820"/>
                </a:lnTo>
                <a:lnTo>
                  <a:pt x="7587" y="5649"/>
                </a:lnTo>
                <a:close/>
                <a:moveTo>
                  <a:pt x="5679" y="2306"/>
                </a:moveTo>
                <a:cubicBezTo>
                  <a:pt x="5826" y="2557"/>
                  <a:pt x="5973" y="2809"/>
                  <a:pt x="6120" y="3081"/>
                </a:cubicBezTo>
                <a:lnTo>
                  <a:pt x="6120" y="3081"/>
                </a:lnTo>
                <a:cubicBezTo>
                  <a:pt x="5395" y="3402"/>
                  <a:pt x="4712" y="3786"/>
                  <a:pt x="4072" y="4256"/>
                </a:cubicBezTo>
                <a:cubicBezTo>
                  <a:pt x="3365" y="4770"/>
                  <a:pt x="2379" y="5327"/>
                  <a:pt x="1779" y="5906"/>
                </a:cubicBezTo>
                <a:cubicBezTo>
                  <a:pt x="3022" y="4642"/>
                  <a:pt x="4736" y="3892"/>
                  <a:pt x="5679" y="2306"/>
                </a:cubicBezTo>
                <a:close/>
                <a:moveTo>
                  <a:pt x="13651" y="1748"/>
                </a:moveTo>
                <a:cubicBezTo>
                  <a:pt x="12366" y="3634"/>
                  <a:pt x="10523" y="4942"/>
                  <a:pt x="8658" y="6227"/>
                </a:cubicBezTo>
                <a:cubicBezTo>
                  <a:pt x="9558" y="5477"/>
                  <a:pt x="10437" y="4706"/>
                  <a:pt x="11316" y="3934"/>
                </a:cubicBezTo>
                <a:cubicBezTo>
                  <a:pt x="12066" y="3270"/>
                  <a:pt x="13137" y="2499"/>
                  <a:pt x="13651" y="1748"/>
                </a:cubicBezTo>
                <a:close/>
                <a:moveTo>
                  <a:pt x="6215" y="3313"/>
                </a:moveTo>
                <a:cubicBezTo>
                  <a:pt x="6344" y="3527"/>
                  <a:pt x="6429" y="3742"/>
                  <a:pt x="6537" y="3956"/>
                </a:cubicBezTo>
                <a:cubicBezTo>
                  <a:pt x="5144" y="4470"/>
                  <a:pt x="4179" y="5606"/>
                  <a:pt x="2958" y="6442"/>
                </a:cubicBezTo>
                <a:cubicBezTo>
                  <a:pt x="2838" y="6521"/>
                  <a:pt x="2513" y="6757"/>
                  <a:pt x="2466" y="6757"/>
                </a:cubicBezTo>
                <a:cubicBezTo>
                  <a:pt x="2438" y="6757"/>
                  <a:pt x="2514" y="6668"/>
                  <a:pt x="2808" y="6399"/>
                </a:cubicBezTo>
                <a:cubicBezTo>
                  <a:pt x="3150" y="6056"/>
                  <a:pt x="3515" y="5756"/>
                  <a:pt x="3879" y="5435"/>
                </a:cubicBezTo>
                <a:cubicBezTo>
                  <a:pt x="4672" y="4727"/>
                  <a:pt x="5486" y="4042"/>
                  <a:pt x="6215" y="3313"/>
                </a:cubicBezTo>
                <a:close/>
                <a:moveTo>
                  <a:pt x="5905" y="3381"/>
                </a:moveTo>
                <a:cubicBezTo>
                  <a:pt x="6020" y="3381"/>
                  <a:pt x="5275" y="3953"/>
                  <a:pt x="5208" y="4020"/>
                </a:cubicBezTo>
                <a:cubicBezTo>
                  <a:pt x="4843" y="4342"/>
                  <a:pt x="4479" y="4642"/>
                  <a:pt x="4115" y="4963"/>
                </a:cubicBezTo>
                <a:cubicBezTo>
                  <a:pt x="3429" y="5563"/>
                  <a:pt x="2743" y="6163"/>
                  <a:pt x="2100" y="6785"/>
                </a:cubicBezTo>
                <a:cubicBezTo>
                  <a:pt x="1993" y="6549"/>
                  <a:pt x="1907" y="6313"/>
                  <a:pt x="1822" y="6056"/>
                </a:cubicBezTo>
                <a:cubicBezTo>
                  <a:pt x="3129" y="5306"/>
                  <a:pt x="4265" y="4256"/>
                  <a:pt x="5594" y="3527"/>
                </a:cubicBezTo>
                <a:cubicBezTo>
                  <a:pt x="5781" y="3422"/>
                  <a:pt x="5874" y="3381"/>
                  <a:pt x="5905" y="3381"/>
                </a:cubicBezTo>
                <a:close/>
                <a:moveTo>
                  <a:pt x="6622" y="4149"/>
                </a:moveTo>
                <a:cubicBezTo>
                  <a:pt x="6727" y="4399"/>
                  <a:pt x="6811" y="4629"/>
                  <a:pt x="6914" y="4839"/>
                </a:cubicBezTo>
                <a:lnTo>
                  <a:pt x="6914" y="4839"/>
                </a:lnTo>
                <a:cubicBezTo>
                  <a:pt x="5482" y="5653"/>
                  <a:pt x="4284" y="6786"/>
                  <a:pt x="2893" y="7642"/>
                </a:cubicBezTo>
                <a:cubicBezTo>
                  <a:pt x="4201" y="6828"/>
                  <a:pt x="5465" y="5306"/>
                  <a:pt x="6622" y="4149"/>
                </a:cubicBezTo>
                <a:close/>
                <a:moveTo>
                  <a:pt x="6184" y="4254"/>
                </a:moveTo>
                <a:cubicBezTo>
                  <a:pt x="6216" y="4254"/>
                  <a:pt x="6152" y="4341"/>
                  <a:pt x="5894" y="4599"/>
                </a:cubicBezTo>
                <a:cubicBezTo>
                  <a:pt x="5572" y="4920"/>
                  <a:pt x="5229" y="5263"/>
                  <a:pt x="4908" y="5585"/>
                </a:cubicBezTo>
                <a:cubicBezTo>
                  <a:pt x="4136" y="6335"/>
                  <a:pt x="3343" y="7085"/>
                  <a:pt x="2550" y="7813"/>
                </a:cubicBezTo>
                <a:cubicBezTo>
                  <a:pt x="2446" y="7562"/>
                  <a:pt x="2320" y="7310"/>
                  <a:pt x="2215" y="7039"/>
                </a:cubicBezTo>
                <a:lnTo>
                  <a:pt x="2215" y="7039"/>
                </a:lnTo>
                <a:cubicBezTo>
                  <a:pt x="3540" y="6502"/>
                  <a:pt x="4481" y="5390"/>
                  <a:pt x="5658" y="4599"/>
                </a:cubicBezTo>
                <a:cubicBezTo>
                  <a:pt x="5780" y="4517"/>
                  <a:pt x="6128" y="4254"/>
                  <a:pt x="6184" y="4254"/>
                </a:cubicBezTo>
                <a:close/>
                <a:moveTo>
                  <a:pt x="6768" y="5122"/>
                </a:moveTo>
                <a:lnTo>
                  <a:pt x="6768" y="5122"/>
                </a:lnTo>
                <a:cubicBezTo>
                  <a:pt x="5615" y="6457"/>
                  <a:pt x="4214" y="7502"/>
                  <a:pt x="3086" y="8842"/>
                </a:cubicBezTo>
                <a:cubicBezTo>
                  <a:pt x="2936" y="8563"/>
                  <a:pt x="2786" y="8285"/>
                  <a:pt x="2658" y="8006"/>
                </a:cubicBezTo>
                <a:cubicBezTo>
                  <a:pt x="3386" y="7599"/>
                  <a:pt x="4072" y="7128"/>
                  <a:pt x="4736" y="6613"/>
                </a:cubicBezTo>
                <a:cubicBezTo>
                  <a:pt x="5325" y="6151"/>
                  <a:pt x="6306" y="5647"/>
                  <a:pt x="6768" y="5122"/>
                </a:cubicBezTo>
                <a:close/>
                <a:moveTo>
                  <a:pt x="7029" y="5113"/>
                </a:moveTo>
                <a:cubicBezTo>
                  <a:pt x="7051" y="5135"/>
                  <a:pt x="7051" y="5177"/>
                  <a:pt x="7072" y="5220"/>
                </a:cubicBezTo>
                <a:lnTo>
                  <a:pt x="7072" y="5199"/>
                </a:lnTo>
                <a:cubicBezTo>
                  <a:pt x="7115" y="5327"/>
                  <a:pt x="7222" y="5392"/>
                  <a:pt x="7329" y="5413"/>
                </a:cubicBezTo>
                <a:cubicBezTo>
                  <a:pt x="7351" y="5435"/>
                  <a:pt x="7372" y="5477"/>
                  <a:pt x="7394" y="5499"/>
                </a:cubicBezTo>
                <a:cubicBezTo>
                  <a:pt x="7158" y="5735"/>
                  <a:pt x="6922" y="5949"/>
                  <a:pt x="6687" y="6185"/>
                </a:cubicBezTo>
                <a:cubicBezTo>
                  <a:pt x="6451" y="6420"/>
                  <a:pt x="6236" y="6635"/>
                  <a:pt x="6001" y="6849"/>
                </a:cubicBezTo>
                <a:cubicBezTo>
                  <a:pt x="5444" y="7256"/>
                  <a:pt x="4929" y="7706"/>
                  <a:pt x="4415" y="8178"/>
                </a:cubicBezTo>
                <a:cubicBezTo>
                  <a:pt x="4265" y="8306"/>
                  <a:pt x="4093" y="8413"/>
                  <a:pt x="3922" y="8542"/>
                </a:cubicBezTo>
                <a:cubicBezTo>
                  <a:pt x="3786" y="8624"/>
                  <a:pt x="3442" y="8887"/>
                  <a:pt x="3369" y="8887"/>
                </a:cubicBezTo>
                <a:cubicBezTo>
                  <a:pt x="3327" y="8887"/>
                  <a:pt x="3374" y="8800"/>
                  <a:pt x="3600" y="8542"/>
                </a:cubicBezTo>
                <a:cubicBezTo>
                  <a:pt x="4651" y="7299"/>
                  <a:pt x="5958" y="6313"/>
                  <a:pt x="7029" y="5113"/>
                </a:cubicBezTo>
                <a:close/>
                <a:moveTo>
                  <a:pt x="13952" y="1663"/>
                </a:moveTo>
                <a:cubicBezTo>
                  <a:pt x="14209" y="2113"/>
                  <a:pt x="14337" y="2627"/>
                  <a:pt x="14316" y="3141"/>
                </a:cubicBezTo>
                <a:cubicBezTo>
                  <a:pt x="13180" y="3763"/>
                  <a:pt x="12130" y="4513"/>
                  <a:pt x="11187" y="5392"/>
                </a:cubicBezTo>
                <a:cubicBezTo>
                  <a:pt x="9987" y="6270"/>
                  <a:pt x="8744" y="7106"/>
                  <a:pt x="7437" y="7835"/>
                </a:cubicBezTo>
                <a:cubicBezTo>
                  <a:pt x="6579" y="8306"/>
                  <a:pt x="5722" y="8799"/>
                  <a:pt x="4908" y="9335"/>
                </a:cubicBezTo>
                <a:cubicBezTo>
                  <a:pt x="5186" y="9078"/>
                  <a:pt x="5465" y="8799"/>
                  <a:pt x="5765" y="8542"/>
                </a:cubicBezTo>
                <a:cubicBezTo>
                  <a:pt x="8487" y="6227"/>
                  <a:pt x="11808" y="4642"/>
                  <a:pt x="13952" y="1684"/>
                </a:cubicBezTo>
                <a:lnTo>
                  <a:pt x="13952" y="1663"/>
                </a:lnTo>
                <a:close/>
                <a:moveTo>
                  <a:pt x="3815" y="8842"/>
                </a:moveTo>
                <a:lnTo>
                  <a:pt x="3815" y="8842"/>
                </a:lnTo>
                <a:cubicBezTo>
                  <a:pt x="3643" y="9013"/>
                  <a:pt x="3493" y="9185"/>
                  <a:pt x="3343" y="9378"/>
                </a:cubicBezTo>
                <a:cubicBezTo>
                  <a:pt x="3322" y="9292"/>
                  <a:pt x="3279" y="9206"/>
                  <a:pt x="3236" y="9121"/>
                </a:cubicBezTo>
                <a:cubicBezTo>
                  <a:pt x="3429" y="9035"/>
                  <a:pt x="3622" y="8949"/>
                  <a:pt x="3815" y="8842"/>
                </a:cubicBezTo>
                <a:close/>
                <a:moveTo>
                  <a:pt x="13223" y="1063"/>
                </a:moveTo>
                <a:cubicBezTo>
                  <a:pt x="13459" y="1148"/>
                  <a:pt x="13651" y="1298"/>
                  <a:pt x="13823" y="1491"/>
                </a:cubicBezTo>
                <a:cubicBezTo>
                  <a:pt x="11980" y="3056"/>
                  <a:pt x="10223" y="4684"/>
                  <a:pt x="8380" y="6206"/>
                </a:cubicBezTo>
                <a:cubicBezTo>
                  <a:pt x="7329" y="7063"/>
                  <a:pt x="6236" y="7856"/>
                  <a:pt x="5101" y="8563"/>
                </a:cubicBezTo>
                <a:cubicBezTo>
                  <a:pt x="4615" y="8880"/>
                  <a:pt x="4109" y="9134"/>
                  <a:pt x="3602" y="9388"/>
                </a:cubicBezTo>
                <a:lnTo>
                  <a:pt x="3602" y="9388"/>
                </a:lnTo>
                <a:cubicBezTo>
                  <a:pt x="3920" y="9218"/>
                  <a:pt x="4314" y="8600"/>
                  <a:pt x="4586" y="8349"/>
                </a:cubicBezTo>
                <a:lnTo>
                  <a:pt x="4672" y="8285"/>
                </a:lnTo>
                <a:cubicBezTo>
                  <a:pt x="5186" y="7899"/>
                  <a:pt x="5679" y="7492"/>
                  <a:pt x="6151" y="7042"/>
                </a:cubicBezTo>
                <a:cubicBezTo>
                  <a:pt x="7372" y="6099"/>
                  <a:pt x="8680" y="5242"/>
                  <a:pt x="9923" y="4363"/>
                </a:cubicBezTo>
                <a:cubicBezTo>
                  <a:pt x="11230" y="3463"/>
                  <a:pt x="12580" y="2563"/>
                  <a:pt x="13223" y="1063"/>
                </a:cubicBezTo>
                <a:close/>
                <a:moveTo>
                  <a:pt x="14316" y="3377"/>
                </a:moveTo>
                <a:lnTo>
                  <a:pt x="14316" y="3377"/>
                </a:lnTo>
                <a:cubicBezTo>
                  <a:pt x="14294" y="3677"/>
                  <a:pt x="14252" y="3956"/>
                  <a:pt x="14209" y="4234"/>
                </a:cubicBezTo>
                <a:cubicBezTo>
                  <a:pt x="14187" y="4320"/>
                  <a:pt x="14166" y="4427"/>
                  <a:pt x="14144" y="4492"/>
                </a:cubicBezTo>
                <a:cubicBezTo>
                  <a:pt x="12366" y="5349"/>
                  <a:pt x="11144" y="6956"/>
                  <a:pt x="9451" y="7942"/>
                </a:cubicBezTo>
                <a:cubicBezTo>
                  <a:pt x="8444" y="8542"/>
                  <a:pt x="7437" y="9185"/>
                  <a:pt x="6429" y="9785"/>
                </a:cubicBezTo>
                <a:cubicBezTo>
                  <a:pt x="6001" y="10064"/>
                  <a:pt x="5572" y="10278"/>
                  <a:pt x="5122" y="10492"/>
                </a:cubicBezTo>
                <a:cubicBezTo>
                  <a:pt x="4832" y="10643"/>
                  <a:pt x="4707" y="10701"/>
                  <a:pt x="4683" y="10701"/>
                </a:cubicBezTo>
                <a:cubicBezTo>
                  <a:pt x="4621" y="10701"/>
                  <a:pt x="5210" y="10331"/>
                  <a:pt x="5379" y="10192"/>
                </a:cubicBezTo>
                <a:cubicBezTo>
                  <a:pt x="6965" y="8885"/>
                  <a:pt x="8744" y="7878"/>
                  <a:pt x="10265" y="6463"/>
                </a:cubicBezTo>
                <a:cubicBezTo>
                  <a:pt x="10415" y="6335"/>
                  <a:pt x="10565" y="6206"/>
                  <a:pt x="10737" y="6056"/>
                </a:cubicBezTo>
                <a:cubicBezTo>
                  <a:pt x="11766" y="5285"/>
                  <a:pt x="12709" y="4449"/>
                  <a:pt x="13780" y="3720"/>
                </a:cubicBezTo>
                <a:cubicBezTo>
                  <a:pt x="13930" y="3677"/>
                  <a:pt x="14016" y="3634"/>
                  <a:pt x="14037" y="3549"/>
                </a:cubicBezTo>
                <a:cubicBezTo>
                  <a:pt x="14144" y="3506"/>
                  <a:pt x="14230" y="3441"/>
                  <a:pt x="14316" y="3377"/>
                </a:cubicBezTo>
                <a:close/>
                <a:moveTo>
                  <a:pt x="9580" y="6828"/>
                </a:moveTo>
                <a:lnTo>
                  <a:pt x="9494" y="6913"/>
                </a:lnTo>
                <a:cubicBezTo>
                  <a:pt x="7865" y="8413"/>
                  <a:pt x="5851" y="9399"/>
                  <a:pt x="4243" y="10942"/>
                </a:cubicBezTo>
                <a:cubicBezTo>
                  <a:pt x="4222" y="10942"/>
                  <a:pt x="4222" y="10985"/>
                  <a:pt x="4222" y="11007"/>
                </a:cubicBezTo>
                <a:cubicBezTo>
                  <a:pt x="4136" y="10857"/>
                  <a:pt x="4029" y="10685"/>
                  <a:pt x="3943" y="10514"/>
                </a:cubicBezTo>
                <a:cubicBezTo>
                  <a:pt x="3793" y="10235"/>
                  <a:pt x="3643" y="9935"/>
                  <a:pt x="3493" y="9656"/>
                </a:cubicBezTo>
                <a:lnTo>
                  <a:pt x="3515" y="9656"/>
                </a:lnTo>
                <a:cubicBezTo>
                  <a:pt x="4222" y="9314"/>
                  <a:pt x="4908" y="8928"/>
                  <a:pt x="5572" y="8499"/>
                </a:cubicBezTo>
                <a:lnTo>
                  <a:pt x="5572" y="8499"/>
                </a:lnTo>
                <a:cubicBezTo>
                  <a:pt x="5015" y="8949"/>
                  <a:pt x="4479" y="9464"/>
                  <a:pt x="3986" y="9999"/>
                </a:cubicBezTo>
                <a:cubicBezTo>
                  <a:pt x="3919" y="10067"/>
                  <a:pt x="3971" y="10175"/>
                  <a:pt x="4039" y="10175"/>
                </a:cubicBezTo>
                <a:cubicBezTo>
                  <a:pt x="4056" y="10175"/>
                  <a:pt x="4075" y="10167"/>
                  <a:pt x="4093" y="10149"/>
                </a:cubicBezTo>
                <a:cubicBezTo>
                  <a:pt x="5786" y="8885"/>
                  <a:pt x="7694" y="7963"/>
                  <a:pt x="9494" y="6892"/>
                </a:cubicBezTo>
                <a:lnTo>
                  <a:pt x="9580" y="6828"/>
                </a:lnTo>
                <a:close/>
                <a:moveTo>
                  <a:pt x="14037" y="4834"/>
                </a:moveTo>
                <a:lnTo>
                  <a:pt x="14037" y="4834"/>
                </a:lnTo>
                <a:cubicBezTo>
                  <a:pt x="13823" y="5542"/>
                  <a:pt x="13566" y="6227"/>
                  <a:pt x="13244" y="6892"/>
                </a:cubicBezTo>
                <a:lnTo>
                  <a:pt x="13244" y="6870"/>
                </a:lnTo>
                <a:cubicBezTo>
                  <a:pt x="12151" y="7878"/>
                  <a:pt x="10823" y="8585"/>
                  <a:pt x="9558" y="9356"/>
                </a:cubicBezTo>
                <a:cubicBezTo>
                  <a:pt x="8765" y="9849"/>
                  <a:pt x="7994" y="10342"/>
                  <a:pt x="7201" y="10835"/>
                </a:cubicBezTo>
                <a:cubicBezTo>
                  <a:pt x="6579" y="11199"/>
                  <a:pt x="5572" y="11585"/>
                  <a:pt x="5144" y="11949"/>
                </a:cubicBezTo>
                <a:cubicBezTo>
                  <a:pt x="6601" y="10621"/>
                  <a:pt x="8122" y="9399"/>
                  <a:pt x="9708" y="8263"/>
                </a:cubicBezTo>
                <a:cubicBezTo>
                  <a:pt x="11208" y="7192"/>
                  <a:pt x="12559" y="5949"/>
                  <a:pt x="14037" y="4834"/>
                </a:cubicBezTo>
                <a:close/>
                <a:moveTo>
                  <a:pt x="9537" y="8156"/>
                </a:moveTo>
                <a:lnTo>
                  <a:pt x="9215" y="8371"/>
                </a:lnTo>
                <a:cubicBezTo>
                  <a:pt x="7651" y="9506"/>
                  <a:pt x="6172" y="10728"/>
                  <a:pt x="4779" y="12035"/>
                </a:cubicBezTo>
                <a:cubicBezTo>
                  <a:pt x="4586" y="11714"/>
                  <a:pt x="4415" y="11414"/>
                  <a:pt x="4243" y="11071"/>
                </a:cubicBezTo>
                <a:lnTo>
                  <a:pt x="4243" y="11071"/>
                </a:lnTo>
                <a:cubicBezTo>
                  <a:pt x="4256" y="11096"/>
                  <a:pt x="4283" y="11106"/>
                  <a:pt x="4312" y="11106"/>
                </a:cubicBezTo>
                <a:cubicBezTo>
                  <a:pt x="4333" y="11106"/>
                  <a:pt x="4354" y="11101"/>
                  <a:pt x="4372" y="11092"/>
                </a:cubicBezTo>
                <a:cubicBezTo>
                  <a:pt x="6172" y="10299"/>
                  <a:pt x="7822" y="9163"/>
                  <a:pt x="9537" y="8156"/>
                </a:cubicBezTo>
                <a:close/>
                <a:moveTo>
                  <a:pt x="10351" y="11842"/>
                </a:moveTo>
                <a:lnTo>
                  <a:pt x="10137" y="12142"/>
                </a:lnTo>
                <a:cubicBezTo>
                  <a:pt x="9987" y="12228"/>
                  <a:pt x="9837" y="12335"/>
                  <a:pt x="9708" y="12442"/>
                </a:cubicBezTo>
                <a:cubicBezTo>
                  <a:pt x="9923" y="12228"/>
                  <a:pt x="10137" y="12035"/>
                  <a:pt x="10351" y="11842"/>
                </a:cubicBezTo>
                <a:close/>
                <a:moveTo>
                  <a:pt x="11637" y="8349"/>
                </a:moveTo>
                <a:lnTo>
                  <a:pt x="11637" y="8349"/>
                </a:lnTo>
                <a:cubicBezTo>
                  <a:pt x="9537" y="9871"/>
                  <a:pt x="7072" y="10899"/>
                  <a:pt x="5165" y="12700"/>
                </a:cubicBezTo>
                <a:lnTo>
                  <a:pt x="4886" y="12250"/>
                </a:lnTo>
                <a:cubicBezTo>
                  <a:pt x="6708" y="11435"/>
                  <a:pt x="8337" y="10342"/>
                  <a:pt x="10030" y="9314"/>
                </a:cubicBezTo>
                <a:cubicBezTo>
                  <a:pt x="10565" y="8992"/>
                  <a:pt x="11101" y="8671"/>
                  <a:pt x="11637" y="8349"/>
                </a:cubicBezTo>
                <a:close/>
                <a:moveTo>
                  <a:pt x="12944" y="7470"/>
                </a:moveTo>
                <a:lnTo>
                  <a:pt x="12666" y="7985"/>
                </a:lnTo>
                <a:cubicBezTo>
                  <a:pt x="12644" y="7963"/>
                  <a:pt x="12623" y="7953"/>
                  <a:pt x="12601" y="7953"/>
                </a:cubicBezTo>
                <a:cubicBezTo>
                  <a:pt x="12580" y="7953"/>
                  <a:pt x="12559" y="7963"/>
                  <a:pt x="12537" y="7985"/>
                </a:cubicBezTo>
                <a:cubicBezTo>
                  <a:pt x="11230" y="9013"/>
                  <a:pt x="9965" y="10128"/>
                  <a:pt x="8594" y="11092"/>
                </a:cubicBezTo>
                <a:cubicBezTo>
                  <a:pt x="7951" y="11564"/>
                  <a:pt x="7265" y="11971"/>
                  <a:pt x="6537" y="12335"/>
                </a:cubicBezTo>
                <a:cubicBezTo>
                  <a:pt x="6541" y="12332"/>
                  <a:pt x="6541" y="12331"/>
                  <a:pt x="6539" y="12331"/>
                </a:cubicBezTo>
                <a:cubicBezTo>
                  <a:pt x="6496" y="12331"/>
                  <a:pt x="5430" y="12819"/>
                  <a:pt x="5320" y="12819"/>
                </a:cubicBezTo>
                <a:cubicBezTo>
                  <a:pt x="5311" y="12819"/>
                  <a:pt x="5308" y="12815"/>
                  <a:pt x="5315" y="12807"/>
                </a:cubicBezTo>
                <a:cubicBezTo>
                  <a:pt x="5679" y="12464"/>
                  <a:pt x="6065" y="12142"/>
                  <a:pt x="6451" y="11842"/>
                </a:cubicBezTo>
                <a:cubicBezTo>
                  <a:pt x="8530" y="10235"/>
                  <a:pt x="10994" y="9206"/>
                  <a:pt x="12944" y="7470"/>
                </a:cubicBezTo>
                <a:close/>
                <a:moveTo>
                  <a:pt x="11551" y="9892"/>
                </a:moveTo>
                <a:lnTo>
                  <a:pt x="11551" y="9892"/>
                </a:lnTo>
                <a:cubicBezTo>
                  <a:pt x="11444" y="10106"/>
                  <a:pt x="11316" y="10299"/>
                  <a:pt x="11187" y="10492"/>
                </a:cubicBezTo>
                <a:cubicBezTo>
                  <a:pt x="10287" y="11264"/>
                  <a:pt x="9344" y="11992"/>
                  <a:pt x="8358" y="12678"/>
                </a:cubicBezTo>
                <a:cubicBezTo>
                  <a:pt x="8122" y="12850"/>
                  <a:pt x="7865" y="13021"/>
                  <a:pt x="7629" y="13171"/>
                </a:cubicBezTo>
                <a:cubicBezTo>
                  <a:pt x="8294" y="12635"/>
                  <a:pt x="8937" y="12078"/>
                  <a:pt x="9601" y="11521"/>
                </a:cubicBezTo>
                <a:cubicBezTo>
                  <a:pt x="10287" y="11007"/>
                  <a:pt x="10930" y="10471"/>
                  <a:pt x="11551" y="9892"/>
                </a:cubicBezTo>
                <a:close/>
                <a:moveTo>
                  <a:pt x="11582" y="9025"/>
                </a:moveTo>
                <a:lnTo>
                  <a:pt x="11582" y="9025"/>
                </a:lnTo>
                <a:cubicBezTo>
                  <a:pt x="10882" y="9715"/>
                  <a:pt x="10142" y="10347"/>
                  <a:pt x="9344" y="10921"/>
                </a:cubicBezTo>
                <a:cubicBezTo>
                  <a:pt x="8144" y="11842"/>
                  <a:pt x="6901" y="12678"/>
                  <a:pt x="5701" y="13578"/>
                </a:cubicBezTo>
                <a:cubicBezTo>
                  <a:pt x="5572" y="13385"/>
                  <a:pt x="5465" y="13192"/>
                  <a:pt x="5358" y="13021"/>
                </a:cubicBezTo>
                <a:cubicBezTo>
                  <a:pt x="7751" y="12265"/>
                  <a:pt x="9672" y="10584"/>
                  <a:pt x="11582" y="9025"/>
                </a:cubicBezTo>
                <a:close/>
                <a:moveTo>
                  <a:pt x="12409" y="8435"/>
                </a:moveTo>
                <a:lnTo>
                  <a:pt x="12409" y="8435"/>
                </a:lnTo>
                <a:cubicBezTo>
                  <a:pt x="12259" y="8692"/>
                  <a:pt x="12108" y="8971"/>
                  <a:pt x="11958" y="9228"/>
                </a:cubicBezTo>
                <a:lnTo>
                  <a:pt x="11830" y="9314"/>
                </a:lnTo>
                <a:cubicBezTo>
                  <a:pt x="11787" y="9314"/>
                  <a:pt x="11723" y="9356"/>
                  <a:pt x="11637" y="9485"/>
                </a:cubicBezTo>
                <a:cubicBezTo>
                  <a:pt x="10930" y="10106"/>
                  <a:pt x="10244" y="10707"/>
                  <a:pt x="9537" y="11307"/>
                </a:cubicBezTo>
                <a:cubicBezTo>
                  <a:pt x="8830" y="11842"/>
                  <a:pt x="8080" y="12335"/>
                  <a:pt x="7329" y="12785"/>
                </a:cubicBezTo>
                <a:cubicBezTo>
                  <a:pt x="6837" y="13085"/>
                  <a:pt x="6344" y="13321"/>
                  <a:pt x="5829" y="13578"/>
                </a:cubicBezTo>
                <a:cubicBezTo>
                  <a:pt x="6344" y="13300"/>
                  <a:pt x="6815" y="13000"/>
                  <a:pt x="7287" y="12657"/>
                </a:cubicBezTo>
                <a:cubicBezTo>
                  <a:pt x="9108" y="11371"/>
                  <a:pt x="10930" y="10085"/>
                  <a:pt x="12409" y="8435"/>
                </a:cubicBezTo>
                <a:close/>
                <a:moveTo>
                  <a:pt x="7972" y="12635"/>
                </a:moveTo>
                <a:lnTo>
                  <a:pt x="7972" y="12635"/>
                </a:lnTo>
                <a:cubicBezTo>
                  <a:pt x="7351" y="13171"/>
                  <a:pt x="6729" y="13685"/>
                  <a:pt x="6086" y="14200"/>
                </a:cubicBezTo>
                <a:cubicBezTo>
                  <a:pt x="6001" y="14050"/>
                  <a:pt x="5915" y="13921"/>
                  <a:pt x="5829" y="13793"/>
                </a:cubicBezTo>
                <a:cubicBezTo>
                  <a:pt x="6558" y="13450"/>
                  <a:pt x="7287" y="13064"/>
                  <a:pt x="7972" y="12635"/>
                </a:cubicBezTo>
                <a:close/>
                <a:moveTo>
                  <a:pt x="10844" y="11071"/>
                </a:moveTo>
                <a:lnTo>
                  <a:pt x="10823" y="11092"/>
                </a:lnTo>
                <a:cubicBezTo>
                  <a:pt x="9387" y="12335"/>
                  <a:pt x="7929" y="13643"/>
                  <a:pt x="6601" y="14993"/>
                </a:cubicBezTo>
                <a:lnTo>
                  <a:pt x="6215" y="14371"/>
                </a:lnTo>
                <a:cubicBezTo>
                  <a:pt x="7801" y="13342"/>
                  <a:pt x="9344" y="12250"/>
                  <a:pt x="10844" y="11071"/>
                </a:cubicBezTo>
                <a:close/>
                <a:moveTo>
                  <a:pt x="8380" y="13621"/>
                </a:moveTo>
                <a:lnTo>
                  <a:pt x="8337" y="13664"/>
                </a:lnTo>
                <a:cubicBezTo>
                  <a:pt x="7887" y="14135"/>
                  <a:pt x="7415" y="14564"/>
                  <a:pt x="6922" y="14971"/>
                </a:cubicBezTo>
                <a:lnTo>
                  <a:pt x="6687" y="15143"/>
                </a:lnTo>
                <a:lnTo>
                  <a:pt x="6687" y="15121"/>
                </a:lnTo>
                <a:cubicBezTo>
                  <a:pt x="6837" y="14993"/>
                  <a:pt x="7265" y="14628"/>
                  <a:pt x="7351" y="14543"/>
                </a:cubicBezTo>
                <a:cubicBezTo>
                  <a:pt x="7694" y="14221"/>
                  <a:pt x="8037" y="13921"/>
                  <a:pt x="8380" y="13621"/>
                </a:cubicBezTo>
                <a:close/>
                <a:moveTo>
                  <a:pt x="9708" y="12678"/>
                </a:moveTo>
                <a:lnTo>
                  <a:pt x="9708" y="12678"/>
                </a:lnTo>
                <a:cubicBezTo>
                  <a:pt x="8765" y="13471"/>
                  <a:pt x="8058" y="14843"/>
                  <a:pt x="7137" y="15807"/>
                </a:cubicBezTo>
                <a:lnTo>
                  <a:pt x="6772" y="15271"/>
                </a:lnTo>
                <a:cubicBezTo>
                  <a:pt x="7887" y="14564"/>
                  <a:pt x="8680" y="13493"/>
                  <a:pt x="9708" y="12678"/>
                </a:cubicBezTo>
                <a:close/>
                <a:moveTo>
                  <a:pt x="8251" y="14821"/>
                </a:moveTo>
                <a:cubicBezTo>
                  <a:pt x="7951" y="15250"/>
                  <a:pt x="7629" y="15678"/>
                  <a:pt x="7308" y="16086"/>
                </a:cubicBezTo>
                <a:lnTo>
                  <a:pt x="7244" y="15978"/>
                </a:lnTo>
                <a:cubicBezTo>
                  <a:pt x="7608" y="15614"/>
                  <a:pt x="7929" y="15228"/>
                  <a:pt x="8251" y="14821"/>
                </a:cubicBezTo>
                <a:close/>
                <a:moveTo>
                  <a:pt x="3360" y="0"/>
                </a:moveTo>
                <a:cubicBezTo>
                  <a:pt x="2173" y="0"/>
                  <a:pt x="1058" y="745"/>
                  <a:pt x="686" y="1941"/>
                </a:cubicBezTo>
                <a:cubicBezTo>
                  <a:pt x="0" y="3892"/>
                  <a:pt x="943" y="6292"/>
                  <a:pt x="1757" y="8028"/>
                </a:cubicBezTo>
                <a:cubicBezTo>
                  <a:pt x="3215" y="11178"/>
                  <a:pt x="5036" y="13985"/>
                  <a:pt x="6879" y="16879"/>
                </a:cubicBezTo>
                <a:cubicBezTo>
                  <a:pt x="6901" y="16943"/>
                  <a:pt x="6922" y="16986"/>
                  <a:pt x="6965" y="17029"/>
                </a:cubicBezTo>
                <a:cubicBezTo>
                  <a:pt x="7044" y="17117"/>
                  <a:pt x="7155" y="17161"/>
                  <a:pt x="7266" y="17161"/>
                </a:cubicBezTo>
                <a:cubicBezTo>
                  <a:pt x="7396" y="17161"/>
                  <a:pt x="7527" y="17101"/>
                  <a:pt x="7608" y="16986"/>
                </a:cubicBezTo>
                <a:lnTo>
                  <a:pt x="7629" y="16986"/>
                </a:lnTo>
                <a:cubicBezTo>
                  <a:pt x="9773" y="14135"/>
                  <a:pt x="11808" y="11242"/>
                  <a:pt x="13480" y="8113"/>
                </a:cubicBezTo>
                <a:cubicBezTo>
                  <a:pt x="14402" y="6399"/>
                  <a:pt x="15366" y="4384"/>
                  <a:pt x="15152" y="2370"/>
                </a:cubicBezTo>
                <a:cubicBezTo>
                  <a:pt x="14987" y="921"/>
                  <a:pt x="13769" y="162"/>
                  <a:pt x="12454" y="162"/>
                </a:cubicBezTo>
                <a:cubicBezTo>
                  <a:pt x="12233" y="162"/>
                  <a:pt x="12009" y="184"/>
                  <a:pt x="11787" y="227"/>
                </a:cubicBezTo>
                <a:cubicBezTo>
                  <a:pt x="9580" y="655"/>
                  <a:pt x="8508" y="2584"/>
                  <a:pt x="7608" y="4470"/>
                </a:cubicBezTo>
                <a:cubicBezTo>
                  <a:pt x="6944" y="2927"/>
                  <a:pt x="6151" y="934"/>
                  <a:pt x="4522" y="248"/>
                </a:cubicBezTo>
                <a:cubicBezTo>
                  <a:pt x="4143" y="80"/>
                  <a:pt x="3748" y="0"/>
                  <a:pt x="336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3A4EB4"/>
              </a:solidFill>
            </a:endParaRPr>
          </a:p>
        </p:txBody>
      </p:sp>
      <p:sp>
        <p:nvSpPr>
          <p:cNvPr id="5155" name="Google Shape;5155;p49"/>
          <p:cNvSpPr/>
          <p:nvPr/>
        </p:nvSpPr>
        <p:spPr>
          <a:xfrm rot="2700000">
            <a:off x="3174680" y="4242417"/>
            <a:ext cx="161602" cy="417347"/>
          </a:xfrm>
          <a:custGeom>
            <a:rect b="b" l="l" r="r" t="t"/>
            <a:pathLst>
              <a:path extrusionOk="0" h="25353" w="9817">
                <a:moveTo>
                  <a:pt x="5909" y="0"/>
                </a:moveTo>
                <a:cubicBezTo>
                  <a:pt x="4256" y="0"/>
                  <a:pt x="2674" y="1636"/>
                  <a:pt x="1908" y="2935"/>
                </a:cubicBezTo>
                <a:cubicBezTo>
                  <a:pt x="1094" y="4307"/>
                  <a:pt x="879" y="6043"/>
                  <a:pt x="687" y="7586"/>
                </a:cubicBezTo>
                <a:cubicBezTo>
                  <a:pt x="408" y="9729"/>
                  <a:pt x="301" y="11894"/>
                  <a:pt x="44" y="14037"/>
                </a:cubicBezTo>
                <a:cubicBezTo>
                  <a:pt x="1" y="14294"/>
                  <a:pt x="183" y="14422"/>
                  <a:pt x="384" y="14422"/>
                </a:cubicBezTo>
                <a:cubicBezTo>
                  <a:pt x="585" y="14422"/>
                  <a:pt x="804" y="14294"/>
                  <a:pt x="837" y="14037"/>
                </a:cubicBezTo>
                <a:cubicBezTo>
                  <a:pt x="1244" y="10608"/>
                  <a:pt x="944" y="6472"/>
                  <a:pt x="2594" y="3343"/>
                </a:cubicBezTo>
                <a:cubicBezTo>
                  <a:pt x="3237" y="2100"/>
                  <a:pt x="4480" y="878"/>
                  <a:pt x="5959" y="857"/>
                </a:cubicBezTo>
                <a:cubicBezTo>
                  <a:pt x="5975" y="856"/>
                  <a:pt x="5991" y="856"/>
                  <a:pt x="6007" y="856"/>
                </a:cubicBezTo>
                <a:cubicBezTo>
                  <a:pt x="7856" y="856"/>
                  <a:pt x="8511" y="3269"/>
                  <a:pt x="8745" y="4693"/>
                </a:cubicBezTo>
                <a:cubicBezTo>
                  <a:pt x="9280" y="7800"/>
                  <a:pt x="9002" y="11143"/>
                  <a:pt x="8787" y="14251"/>
                </a:cubicBezTo>
                <a:cubicBezTo>
                  <a:pt x="8659" y="15923"/>
                  <a:pt x="8573" y="17594"/>
                  <a:pt x="8423" y="19266"/>
                </a:cubicBezTo>
                <a:cubicBezTo>
                  <a:pt x="8252" y="21044"/>
                  <a:pt x="8102" y="23188"/>
                  <a:pt x="6494" y="24281"/>
                </a:cubicBezTo>
                <a:cubicBezTo>
                  <a:pt x="6109" y="24542"/>
                  <a:pt x="5775" y="24653"/>
                  <a:pt x="5486" y="24653"/>
                </a:cubicBezTo>
                <a:cubicBezTo>
                  <a:pt x="4185" y="24653"/>
                  <a:pt x="3796" y="22393"/>
                  <a:pt x="3708" y="21323"/>
                </a:cubicBezTo>
                <a:cubicBezTo>
                  <a:pt x="3558" y="19673"/>
                  <a:pt x="3344" y="18044"/>
                  <a:pt x="3258" y="16373"/>
                </a:cubicBezTo>
                <a:cubicBezTo>
                  <a:pt x="3173" y="14101"/>
                  <a:pt x="3215" y="11829"/>
                  <a:pt x="3751" y="9622"/>
                </a:cubicBezTo>
                <a:cubicBezTo>
                  <a:pt x="3837" y="9215"/>
                  <a:pt x="3987" y="8807"/>
                  <a:pt x="4201" y="8443"/>
                </a:cubicBezTo>
                <a:cubicBezTo>
                  <a:pt x="4400" y="8093"/>
                  <a:pt x="4652" y="7953"/>
                  <a:pt x="4920" y="7953"/>
                </a:cubicBezTo>
                <a:cubicBezTo>
                  <a:pt x="5716" y="7953"/>
                  <a:pt x="6650" y="9200"/>
                  <a:pt x="6730" y="9858"/>
                </a:cubicBezTo>
                <a:cubicBezTo>
                  <a:pt x="6794" y="10608"/>
                  <a:pt x="6794" y="11358"/>
                  <a:pt x="6730" y="12108"/>
                </a:cubicBezTo>
                <a:cubicBezTo>
                  <a:pt x="6666" y="14251"/>
                  <a:pt x="6666" y="16565"/>
                  <a:pt x="6066" y="18623"/>
                </a:cubicBezTo>
                <a:cubicBezTo>
                  <a:pt x="6014" y="18919"/>
                  <a:pt x="6242" y="19107"/>
                  <a:pt x="6473" y="19107"/>
                </a:cubicBezTo>
                <a:cubicBezTo>
                  <a:pt x="6627" y="19107"/>
                  <a:pt x="6782" y="19025"/>
                  <a:pt x="6859" y="18837"/>
                </a:cubicBezTo>
                <a:cubicBezTo>
                  <a:pt x="7459" y="16694"/>
                  <a:pt x="7459" y="14315"/>
                  <a:pt x="7544" y="12108"/>
                </a:cubicBezTo>
                <a:cubicBezTo>
                  <a:pt x="7587" y="10479"/>
                  <a:pt x="7780" y="7950"/>
                  <a:pt x="5723" y="7372"/>
                </a:cubicBezTo>
                <a:cubicBezTo>
                  <a:pt x="5464" y="7298"/>
                  <a:pt x="5229" y="7264"/>
                  <a:pt x="5014" y="7264"/>
                </a:cubicBezTo>
                <a:cubicBezTo>
                  <a:pt x="3220" y="7264"/>
                  <a:pt x="2888" y="9634"/>
                  <a:pt x="2658" y="11165"/>
                </a:cubicBezTo>
                <a:cubicBezTo>
                  <a:pt x="2230" y="14079"/>
                  <a:pt x="2422" y="17058"/>
                  <a:pt x="2765" y="19951"/>
                </a:cubicBezTo>
                <a:cubicBezTo>
                  <a:pt x="2979" y="21554"/>
                  <a:pt x="2873" y="25352"/>
                  <a:pt x="5338" y="25352"/>
                </a:cubicBezTo>
                <a:cubicBezTo>
                  <a:pt x="5345" y="25352"/>
                  <a:pt x="5352" y="25352"/>
                  <a:pt x="5358" y="25352"/>
                </a:cubicBezTo>
                <a:cubicBezTo>
                  <a:pt x="8530" y="25352"/>
                  <a:pt x="8980" y="21687"/>
                  <a:pt x="9237" y="19266"/>
                </a:cubicBezTo>
                <a:cubicBezTo>
                  <a:pt x="9645" y="15537"/>
                  <a:pt x="9816" y="11765"/>
                  <a:pt x="9773" y="8015"/>
                </a:cubicBezTo>
                <a:cubicBezTo>
                  <a:pt x="9709" y="5379"/>
                  <a:pt x="9752" y="2121"/>
                  <a:pt x="7330" y="449"/>
                </a:cubicBezTo>
                <a:cubicBezTo>
                  <a:pt x="6862" y="134"/>
                  <a:pt x="6383" y="0"/>
                  <a:pt x="590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56" name="Google Shape;5156;p49"/>
          <p:cNvSpPr/>
          <p:nvPr/>
        </p:nvSpPr>
        <p:spPr>
          <a:xfrm rot="-1304801">
            <a:off x="337878" y="3134649"/>
            <a:ext cx="167396" cy="170866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57" name="Google Shape;5157;p49"/>
          <p:cNvSpPr/>
          <p:nvPr/>
        </p:nvSpPr>
        <p:spPr>
          <a:xfrm rot="-1304801">
            <a:off x="1547427" y="4535596"/>
            <a:ext cx="44022" cy="36288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58" name="Google Shape;5158;p49"/>
          <p:cNvSpPr/>
          <p:nvPr/>
        </p:nvSpPr>
        <p:spPr>
          <a:xfrm rot="-1304801">
            <a:off x="802765" y="2368694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59" name="Google Shape;5159;p49"/>
          <p:cNvSpPr/>
          <p:nvPr/>
        </p:nvSpPr>
        <p:spPr>
          <a:xfrm rot="-1304801">
            <a:off x="317253" y="2494421"/>
            <a:ext cx="39527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60" name="Google Shape;5160;p49"/>
          <p:cNvSpPr/>
          <p:nvPr/>
        </p:nvSpPr>
        <p:spPr>
          <a:xfrm rot="-1304801">
            <a:off x="746950" y="3064862"/>
            <a:ext cx="42865" cy="38271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61" name="Google Shape;5161;p49"/>
          <p:cNvSpPr/>
          <p:nvPr/>
        </p:nvSpPr>
        <p:spPr>
          <a:xfrm rot="-1304801">
            <a:off x="1042377" y="2770806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62" name="Google Shape;5162;p49"/>
          <p:cNvSpPr/>
          <p:nvPr/>
        </p:nvSpPr>
        <p:spPr>
          <a:xfrm rot="-1304801">
            <a:off x="468039" y="3987956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63" name="Google Shape;5163;p49"/>
          <p:cNvSpPr/>
          <p:nvPr/>
        </p:nvSpPr>
        <p:spPr>
          <a:xfrm rot="-1304801">
            <a:off x="699123" y="4381844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64" name="Google Shape;5164;p49"/>
          <p:cNvSpPr/>
          <p:nvPr/>
        </p:nvSpPr>
        <p:spPr>
          <a:xfrm>
            <a:off x="1037675" y="3592602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65" name="Google Shape;5165;p49"/>
          <p:cNvGrpSpPr/>
          <p:nvPr/>
        </p:nvGrpSpPr>
        <p:grpSpPr>
          <a:xfrm>
            <a:off x="1871300" y="2484800"/>
            <a:ext cx="1455250" cy="764600"/>
            <a:chOff x="1871300" y="2484800"/>
            <a:chExt cx="1455250" cy="764600"/>
          </a:xfrm>
        </p:grpSpPr>
        <p:sp>
          <p:nvSpPr>
            <p:cNvPr id="5166" name="Google Shape;5166;p49"/>
            <p:cNvSpPr/>
            <p:nvPr/>
          </p:nvSpPr>
          <p:spPr>
            <a:xfrm>
              <a:off x="1944000" y="2484800"/>
              <a:ext cx="945250" cy="159900"/>
            </a:xfrm>
            <a:custGeom>
              <a:rect b="b" l="l" r="r" t="t"/>
              <a:pathLst>
                <a:path extrusionOk="0" h="6396" w="37810">
                  <a:moveTo>
                    <a:pt x="37513" y="1"/>
                  </a:moveTo>
                  <a:cubicBezTo>
                    <a:pt x="37451" y="1"/>
                    <a:pt x="37388" y="12"/>
                    <a:pt x="37328" y="35"/>
                  </a:cubicBezTo>
                  <a:cubicBezTo>
                    <a:pt x="36145" y="429"/>
                    <a:pt x="34769" y="506"/>
                    <a:pt x="33416" y="506"/>
                  </a:cubicBezTo>
                  <a:cubicBezTo>
                    <a:pt x="32543" y="506"/>
                    <a:pt x="31680" y="474"/>
                    <a:pt x="30884" y="474"/>
                  </a:cubicBezTo>
                  <a:cubicBezTo>
                    <a:pt x="29196" y="474"/>
                    <a:pt x="27508" y="437"/>
                    <a:pt x="25820" y="437"/>
                  </a:cubicBezTo>
                  <a:cubicBezTo>
                    <a:pt x="24976" y="437"/>
                    <a:pt x="24132" y="446"/>
                    <a:pt x="23289" y="474"/>
                  </a:cubicBezTo>
                  <a:cubicBezTo>
                    <a:pt x="15358" y="788"/>
                    <a:pt x="7470" y="3278"/>
                    <a:pt x="1" y="5768"/>
                  </a:cubicBezTo>
                  <a:cubicBezTo>
                    <a:pt x="32" y="5757"/>
                    <a:pt x="63" y="5752"/>
                    <a:pt x="95" y="5752"/>
                  </a:cubicBezTo>
                  <a:cubicBezTo>
                    <a:pt x="126" y="5752"/>
                    <a:pt x="157" y="5757"/>
                    <a:pt x="189" y="5768"/>
                  </a:cubicBezTo>
                  <a:cubicBezTo>
                    <a:pt x="231" y="5789"/>
                    <a:pt x="273" y="5810"/>
                    <a:pt x="314" y="5831"/>
                  </a:cubicBezTo>
                  <a:lnTo>
                    <a:pt x="1319" y="6396"/>
                  </a:lnTo>
                  <a:lnTo>
                    <a:pt x="2742" y="5914"/>
                  </a:lnTo>
                  <a:cubicBezTo>
                    <a:pt x="3432" y="5621"/>
                    <a:pt x="4143" y="5370"/>
                    <a:pt x="4855" y="5161"/>
                  </a:cubicBezTo>
                  <a:cubicBezTo>
                    <a:pt x="4897" y="5161"/>
                    <a:pt x="4939" y="5182"/>
                    <a:pt x="4959" y="5203"/>
                  </a:cubicBezTo>
                  <a:cubicBezTo>
                    <a:pt x="11048" y="3299"/>
                    <a:pt x="17346" y="1667"/>
                    <a:pt x="23665" y="1479"/>
                  </a:cubicBezTo>
                  <a:cubicBezTo>
                    <a:pt x="24502" y="1458"/>
                    <a:pt x="25339" y="1451"/>
                    <a:pt x="26176" y="1451"/>
                  </a:cubicBezTo>
                  <a:cubicBezTo>
                    <a:pt x="27850" y="1451"/>
                    <a:pt x="29524" y="1479"/>
                    <a:pt x="31198" y="1479"/>
                  </a:cubicBezTo>
                  <a:cubicBezTo>
                    <a:pt x="31967" y="1479"/>
                    <a:pt x="32791" y="1507"/>
                    <a:pt x="33625" y="1507"/>
                  </a:cubicBezTo>
                  <a:cubicBezTo>
                    <a:pt x="34921" y="1507"/>
                    <a:pt x="36240" y="1438"/>
                    <a:pt x="37412" y="1081"/>
                  </a:cubicBezTo>
                  <a:lnTo>
                    <a:pt x="37203" y="955"/>
                  </a:lnTo>
                  <a:cubicBezTo>
                    <a:pt x="36699" y="703"/>
                    <a:pt x="37016" y="18"/>
                    <a:pt x="37487" y="18"/>
                  </a:cubicBezTo>
                  <a:cubicBezTo>
                    <a:pt x="37563" y="18"/>
                    <a:pt x="37644" y="36"/>
                    <a:pt x="37726" y="77"/>
                  </a:cubicBezTo>
                  <a:lnTo>
                    <a:pt x="37810" y="118"/>
                  </a:lnTo>
                  <a:cubicBezTo>
                    <a:pt x="37729" y="38"/>
                    <a:pt x="37623" y="1"/>
                    <a:pt x="37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49"/>
            <p:cNvSpPr/>
            <p:nvPr/>
          </p:nvSpPr>
          <p:spPr>
            <a:xfrm>
              <a:off x="2862025" y="2485025"/>
              <a:ext cx="427450" cy="334900"/>
            </a:xfrm>
            <a:custGeom>
              <a:rect b="b" l="l" r="r" t="t"/>
              <a:pathLst>
                <a:path extrusionOk="0" h="13396" w="17098">
                  <a:moveTo>
                    <a:pt x="754" y="1"/>
                  </a:moveTo>
                  <a:cubicBezTo>
                    <a:pt x="294" y="1"/>
                    <a:pt x="0" y="679"/>
                    <a:pt x="482" y="946"/>
                  </a:cubicBezTo>
                  <a:lnTo>
                    <a:pt x="691" y="1051"/>
                  </a:lnTo>
                  <a:cubicBezTo>
                    <a:pt x="3516" y="2599"/>
                    <a:pt x="5713" y="5006"/>
                    <a:pt x="8244" y="6952"/>
                  </a:cubicBezTo>
                  <a:cubicBezTo>
                    <a:pt x="9437" y="7893"/>
                    <a:pt x="10797" y="8604"/>
                    <a:pt x="12032" y="9483"/>
                  </a:cubicBezTo>
                  <a:cubicBezTo>
                    <a:pt x="13413" y="10446"/>
                    <a:pt x="14647" y="11617"/>
                    <a:pt x="15693" y="12915"/>
                  </a:cubicBezTo>
                  <a:cubicBezTo>
                    <a:pt x="15861" y="12831"/>
                    <a:pt x="16028" y="12726"/>
                    <a:pt x="16195" y="12622"/>
                  </a:cubicBezTo>
                  <a:cubicBezTo>
                    <a:pt x="16286" y="12561"/>
                    <a:pt x="16376" y="12535"/>
                    <a:pt x="16460" y="12535"/>
                  </a:cubicBezTo>
                  <a:cubicBezTo>
                    <a:pt x="16838" y="12535"/>
                    <a:pt x="17097" y="13071"/>
                    <a:pt x="16823" y="13396"/>
                  </a:cubicBezTo>
                  <a:cubicBezTo>
                    <a:pt x="17011" y="13270"/>
                    <a:pt x="17053" y="12978"/>
                    <a:pt x="16886" y="12810"/>
                  </a:cubicBezTo>
                  <a:cubicBezTo>
                    <a:pt x="14898" y="10132"/>
                    <a:pt x="12262" y="8332"/>
                    <a:pt x="9479" y="6575"/>
                  </a:cubicBezTo>
                  <a:cubicBezTo>
                    <a:pt x="6466" y="4671"/>
                    <a:pt x="4269" y="1783"/>
                    <a:pt x="1089" y="109"/>
                  </a:cubicBezTo>
                  <a:lnTo>
                    <a:pt x="1005" y="68"/>
                  </a:lnTo>
                  <a:cubicBezTo>
                    <a:pt x="918" y="21"/>
                    <a:pt x="834" y="1"/>
                    <a:pt x="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49"/>
            <p:cNvSpPr/>
            <p:nvPr/>
          </p:nvSpPr>
          <p:spPr>
            <a:xfrm>
              <a:off x="2455575" y="2984675"/>
              <a:ext cx="113550" cy="239100"/>
            </a:xfrm>
            <a:custGeom>
              <a:rect b="b" l="l" r="r" t="t"/>
              <a:pathLst>
                <a:path extrusionOk="0" h="9564" w="4542">
                  <a:moveTo>
                    <a:pt x="4416" y="1"/>
                  </a:moveTo>
                  <a:cubicBezTo>
                    <a:pt x="3432" y="629"/>
                    <a:pt x="2554" y="1382"/>
                    <a:pt x="1800" y="2282"/>
                  </a:cubicBezTo>
                  <a:cubicBezTo>
                    <a:pt x="147" y="4207"/>
                    <a:pt x="1" y="6508"/>
                    <a:pt x="901" y="8642"/>
                  </a:cubicBezTo>
                  <a:cubicBezTo>
                    <a:pt x="1319" y="8956"/>
                    <a:pt x="1779" y="9270"/>
                    <a:pt x="2240" y="9563"/>
                  </a:cubicBezTo>
                  <a:lnTo>
                    <a:pt x="2386" y="9542"/>
                  </a:lnTo>
                  <a:cubicBezTo>
                    <a:pt x="2261" y="9291"/>
                    <a:pt x="2156" y="9040"/>
                    <a:pt x="2072" y="8768"/>
                  </a:cubicBezTo>
                  <a:cubicBezTo>
                    <a:pt x="524" y="5797"/>
                    <a:pt x="1758" y="3432"/>
                    <a:pt x="3976" y="1633"/>
                  </a:cubicBezTo>
                  <a:cubicBezTo>
                    <a:pt x="4186" y="1194"/>
                    <a:pt x="4353" y="733"/>
                    <a:pt x="4479" y="252"/>
                  </a:cubicBezTo>
                  <a:cubicBezTo>
                    <a:pt x="4499" y="210"/>
                    <a:pt x="4520" y="147"/>
                    <a:pt x="4541" y="106"/>
                  </a:cubicBezTo>
                  <a:lnTo>
                    <a:pt x="441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49"/>
            <p:cNvSpPr/>
            <p:nvPr/>
          </p:nvSpPr>
          <p:spPr>
            <a:xfrm>
              <a:off x="2588975" y="2798425"/>
              <a:ext cx="700425" cy="201975"/>
            </a:xfrm>
            <a:custGeom>
              <a:rect b="b" l="l" r="r" t="t"/>
              <a:pathLst>
                <a:path extrusionOk="0" h="8079" w="28017">
                  <a:moveTo>
                    <a:pt x="27358" y="0"/>
                  </a:moveTo>
                  <a:cubicBezTo>
                    <a:pt x="27275" y="0"/>
                    <a:pt x="27186" y="26"/>
                    <a:pt x="27096" y="86"/>
                  </a:cubicBezTo>
                  <a:cubicBezTo>
                    <a:pt x="26950" y="190"/>
                    <a:pt x="26783" y="295"/>
                    <a:pt x="26615" y="379"/>
                  </a:cubicBezTo>
                  <a:cubicBezTo>
                    <a:pt x="22744" y="2680"/>
                    <a:pt x="17827" y="2848"/>
                    <a:pt x="13454" y="3203"/>
                  </a:cubicBezTo>
                  <a:cubicBezTo>
                    <a:pt x="10378" y="3413"/>
                    <a:pt x="7345" y="3999"/>
                    <a:pt x="4415" y="4940"/>
                  </a:cubicBezTo>
                  <a:cubicBezTo>
                    <a:pt x="3913" y="5128"/>
                    <a:pt x="3411" y="5296"/>
                    <a:pt x="2909" y="5505"/>
                  </a:cubicBezTo>
                  <a:lnTo>
                    <a:pt x="2888" y="5526"/>
                  </a:lnTo>
                  <a:cubicBezTo>
                    <a:pt x="2992" y="5505"/>
                    <a:pt x="3097" y="5463"/>
                    <a:pt x="3223" y="5442"/>
                  </a:cubicBezTo>
                  <a:cubicBezTo>
                    <a:pt x="3232" y="5440"/>
                    <a:pt x="3241" y="5440"/>
                    <a:pt x="3249" y="5440"/>
                  </a:cubicBezTo>
                  <a:cubicBezTo>
                    <a:pt x="3337" y="5440"/>
                    <a:pt x="3383" y="5533"/>
                    <a:pt x="3306" y="5610"/>
                  </a:cubicBezTo>
                  <a:cubicBezTo>
                    <a:pt x="2846" y="5986"/>
                    <a:pt x="2344" y="6321"/>
                    <a:pt x="1800" y="6572"/>
                  </a:cubicBezTo>
                  <a:cubicBezTo>
                    <a:pt x="1784" y="6582"/>
                    <a:pt x="1768" y="6586"/>
                    <a:pt x="1752" y="6586"/>
                  </a:cubicBezTo>
                  <a:cubicBezTo>
                    <a:pt x="1668" y="6586"/>
                    <a:pt x="1610" y="6458"/>
                    <a:pt x="1716" y="6405"/>
                  </a:cubicBezTo>
                  <a:cubicBezTo>
                    <a:pt x="1866" y="6338"/>
                    <a:pt x="2923" y="5751"/>
                    <a:pt x="2758" y="5751"/>
                  </a:cubicBezTo>
                  <a:cubicBezTo>
                    <a:pt x="2717" y="5751"/>
                    <a:pt x="2597" y="5789"/>
                    <a:pt x="2365" y="5882"/>
                  </a:cubicBezTo>
                  <a:lnTo>
                    <a:pt x="2344" y="5882"/>
                  </a:lnTo>
                  <a:cubicBezTo>
                    <a:pt x="1904" y="6133"/>
                    <a:pt x="1423" y="6300"/>
                    <a:pt x="984" y="6488"/>
                  </a:cubicBezTo>
                  <a:lnTo>
                    <a:pt x="837" y="6551"/>
                  </a:lnTo>
                  <a:lnTo>
                    <a:pt x="231" y="6844"/>
                  </a:lnTo>
                  <a:cubicBezTo>
                    <a:pt x="219" y="6850"/>
                    <a:pt x="208" y="6852"/>
                    <a:pt x="197" y="6852"/>
                  </a:cubicBezTo>
                  <a:cubicBezTo>
                    <a:pt x="166" y="6852"/>
                    <a:pt x="136" y="6833"/>
                    <a:pt x="105" y="6802"/>
                  </a:cubicBezTo>
                  <a:lnTo>
                    <a:pt x="0" y="6886"/>
                  </a:lnTo>
                  <a:cubicBezTo>
                    <a:pt x="210" y="7032"/>
                    <a:pt x="231" y="7346"/>
                    <a:pt x="21" y="7535"/>
                  </a:cubicBezTo>
                  <a:cubicBezTo>
                    <a:pt x="147" y="7660"/>
                    <a:pt x="168" y="7828"/>
                    <a:pt x="126" y="7974"/>
                  </a:cubicBezTo>
                  <a:cubicBezTo>
                    <a:pt x="126" y="8016"/>
                    <a:pt x="105" y="8037"/>
                    <a:pt x="105" y="8079"/>
                  </a:cubicBezTo>
                  <a:cubicBezTo>
                    <a:pt x="2135" y="6823"/>
                    <a:pt x="4562" y="5924"/>
                    <a:pt x="6466" y="5379"/>
                  </a:cubicBezTo>
                  <a:cubicBezTo>
                    <a:pt x="12366" y="3685"/>
                    <a:pt x="19229" y="4668"/>
                    <a:pt x="24941" y="2346"/>
                  </a:cubicBezTo>
                  <a:cubicBezTo>
                    <a:pt x="24962" y="2094"/>
                    <a:pt x="24983" y="1822"/>
                    <a:pt x="25025" y="1571"/>
                  </a:cubicBezTo>
                  <a:cubicBezTo>
                    <a:pt x="25057" y="1244"/>
                    <a:pt x="25333" y="1077"/>
                    <a:pt x="25588" y="1077"/>
                  </a:cubicBezTo>
                  <a:cubicBezTo>
                    <a:pt x="25840" y="1077"/>
                    <a:pt x="26071" y="1239"/>
                    <a:pt x="26029" y="1571"/>
                  </a:cubicBezTo>
                  <a:cubicBezTo>
                    <a:pt x="26029" y="1676"/>
                    <a:pt x="26008" y="1781"/>
                    <a:pt x="26008" y="1885"/>
                  </a:cubicBezTo>
                  <a:cubicBezTo>
                    <a:pt x="26552" y="1613"/>
                    <a:pt x="27096" y="1299"/>
                    <a:pt x="27620" y="965"/>
                  </a:cubicBezTo>
                  <a:cubicBezTo>
                    <a:pt x="27661" y="923"/>
                    <a:pt x="27703" y="902"/>
                    <a:pt x="27724" y="860"/>
                  </a:cubicBezTo>
                  <a:cubicBezTo>
                    <a:pt x="28017" y="550"/>
                    <a:pt x="27743" y="0"/>
                    <a:pt x="27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49"/>
            <p:cNvSpPr/>
            <p:nvPr/>
          </p:nvSpPr>
          <p:spPr>
            <a:xfrm>
              <a:off x="1915750" y="2910400"/>
              <a:ext cx="7350" cy="5775"/>
            </a:xfrm>
            <a:custGeom>
              <a:rect b="b" l="l" r="r" t="t"/>
              <a:pathLst>
                <a:path extrusionOk="0" h="231" w="294">
                  <a:moveTo>
                    <a:pt x="1" y="1"/>
                  </a:moveTo>
                  <a:cubicBezTo>
                    <a:pt x="43" y="126"/>
                    <a:pt x="168" y="210"/>
                    <a:pt x="294" y="231"/>
                  </a:cubicBezTo>
                  <a:lnTo>
                    <a:pt x="147" y="147"/>
                  </a:lnTo>
                  <a:cubicBezTo>
                    <a:pt x="84" y="105"/>
                    <a:pt x="43" y="6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49"/>
            <p:cNvSpPr/>
            <p:nvPr/>
          </p:nvSpPr>
          <p:spPr>
            <a:xfrm>
              <a:off x="1871300" y="2628450"/>
              <a:ext cx="77425" cy="277800"/>
            </a:xfrm>
            <a:custGeom>
              <a:rect b="b" l="l" r="r" t="t"/>
              <a:pathLst>
                <a:path extrusionOk="0" h="11112" w="3097">
                  <a:moveTo>
                    <a:pt x="2909" y="1"/>
                  </a:moveTo>
                  <a:cubicBezTo>
                    <a:pt x="2783" y="22"/>
                    <a:pt x="2678" y="64"/>
                    <a:pt x="2616" y="168"/>
                  </a:cubicBezTo>
                  <a:cubicBezTo>
                    <a:pt x="0" y="2972"/>
                    <a:pt x="293" y="7785"/>
                    <a:pt x="1695" y="11111"/>
                  </a:cubicBezTo>
                  <a:cubicBezTo>
                    <a:pt x="1629" y="10764"/>
                    <a:pt x="1889" y="10483"/>
                    <a:pt x="2197" y="10483"/>
                  </a:cubicBezTo>
                  <a:cubicBezTo>
                    <a:pt x="2279" y="10483"/>
                    <a:pt x="2365" y="10502"/>
                    <a:pt x="2448" y="10546"/>
                  </a:cubicBezTo>
                  <a:lnTo>
                    <a:pt x="2532" y="10588"/>
                  </a:lnTo>
                  <a:cubicBezTo>
                    <a:pt x="2469" y="10442"/>
                    <a:pt x="2427" y="10274"/>
                    <a:pt x="2385" y="10107"/>
                  </a:cubicBezTo>
                  <a:cubicBezTo>
                    <a:pt x="1381" y="7345"/>
                    <a:pt x="1214" y="3516"/>
                    <a:pt x="3076" y="1173"/>
                  </a:cubicBezTo>
                  <a:lnTo>
                    <a:pt x="2720" y="963"/>
                  </a:lnTo>
                  <a:cubicBezTo>
                    <a:pt x="2236" y="692"/>
                    <a:pt x="2523" y="8"/>
                    <a:pt x="2983" y="8"/>
                  </a:cubicBezTo>
                  <a:cubicBezTo>
                    <a:pt x="3020" y="8"/>
                    <a:pt x="3058" y="13"/>
                    <a:pt x="3097" y="22"/>
                  </a:cubicBezTo>
                  <a:cubicBezTo>
                    <a:pt x="3034" y="1"/>
                    <a:pt x="2971" y="1"/>
                    <a:pt x="29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49"/>
            <p:cNvSpPr/>
            <p:nvPr/>
          </p:nvSpPr>
          <p:spPr>
            <a:xfrm>
              <a:off x="2098325" y="2988350"/>
              <a:ext cx="525" cy="550"/>
            </a:xfrm>
            <a:custGeom>
              <a:rect b="b" l="l" r="r" t="t"/>
              <a:pathLst>
                <a:path extrusionOk="0" h="22" w="21">
                  <a:moveTo>
                    <a:pt x="0" y="0"/>
                  </a:moveTo>
                  <a:lnTo>
                    <a:pt x="21" y="21"/>
                  </a:lnTo>
                  <a:cubicBezTo>
                    <a:pt x="21" y="0"/>
                    <a:pt x="21" y="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49"/>
            <p:cNvSpPr/>
            <p:nvPr/>
          </p:nvSpPr>
          <p:spPr>
            <a:xfrm>
              <a:off x="2044950" y="2963750"/>
              <a:ext cx="6825" cy="9450"/>
            </a:xfrm>
            <a:custGeom>
              <a:rect b="b" l="l" r="r" t="t"/>
              <a:pathLst>
                <a:path extrusionOk="0" h="378" w="273">
                  <a:moveTo>
                    <a:pt x="1" y="1"/>
                  </a:moveTo>
                  <a:lnTo>
                    <a:pt x="231" y="378"/>
                  </a:lnTo>
                  <a:cubicBezTo>
                    <a:pt x="252" y="294"/>
                    <a:pt x="273" y="231"/>
                    <a:pt x="273" y="147"/>
                  </a:cubicBezTo>
                  <a:lnTo>
                    <a:pt x="189" y="147"/>
                  </a:lnTo>
                  <a:cubicBezTo>
                    <a:pt x="126" y="106"/>
                    <a:pt x="64" y="4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49"/>
            <p:cNvSpPr/>
            <p:nvPr/>
          </p:nvSpPr>
          <p:spPr>
            <a:xfrm>
              <a:off x="2046000" y="2958525"/>
              <a:ext cx="6300" cy="4750"/>
            </a:xfrm>
            <a:custGeom>
              <a:rect b="b" l="l" r="r" t="t"/>
              <a:pathLst>
                <a:path extrusionOk="0" h="190" w="252">
                  <a:moveTo>
                    <a:pt x="1" y="1"/>
                  </a:moveTo>
                  <a:lnTo>
                    <a:pt x="1" y="1"/>
                  </a:lnTo>
                  <a:cubicBezTo>
                    <a:pt x="84" y="64"/>
                    <a:pt x="168" y="126"/>
                    <a:pt x="252" y="189"/>
                  </a:cubicBezTo>
                  <a:cubicBezTo>
                    <a:pt x="252" y="168"/>
                    <a:pt x="252" y="147"/>
                    <a:pt x="252" y="12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49"/>
            <p:cNvSpPr/>
            <p:nvPr/>
          </p:nvSpPr>
          <p:spPr>
            <a:xfrm>
              <a:off x="2019850" y="2942850"/>
              <a:ext cx="6825" cy="4200"/>
            </a:xfrm>
            <a:custGeom>
              <a:rect b="b" l="l" r="r" t="t"/>
              <a:pathLst>
                <a:path extrusionOk="0" h="168" w="273">
                  <a:moveTo>
                    <a:pt x="0" y="0"/>
                  </a:moveTo>
                  <a:lnTo>
                    <a:pt x="0" y="0"/>
                  </a:lnTo>
                  <a:cubicBezTo>
                    <a:pt x="84" y="84"/>
                    <a:pt x="168" y="126"/>
                    <a:pt x="272" y="16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49"/>
            <p:cNvSpPr/>
            <p:nvPr/>
          </p:nvSpPr>
          <p:spPr>
            <a:xfrm>
              <a:off x="1912525" y="2891025"/>
              <a:ext cx="436375" cy="242250"/>
            </a:xfrm>
            <a:custGeom>
              <a:rect b="b" l="l" r="r" t="t"/>
              <a:pathLst>
                <a:path extrusionOk="0" h="9690" w="17455">
                  <a:moveTo>
                    <a:pt x="577" y="0"/>
                  </a:moveTo>
                  <a:cubicBezTo>
                    <a:pt x="274" y="0"/>
                    <a:pt x="1" y="282"/>
                    <a:pt x="67" y="629"/>
                  </a:cubicBezTo>
                  <a:cubicBezTo>
                    <a:pt x="88" y="692"/>
                    <a:pt x="109" y="755"/>
                    <a:pt x="151" y="797"/>
                  </a:cubicBezTo>
                  <a:cubicBezTo>
                    <a:pt x="192" y="859"/>
                    <a:pt x="255" y="901"/>
                    <a:pt x="318" y="943"/>
                  </a:cubicBezTo>
                  <a:lnTo>
                    <a:pt x="444" y="1027"/>
                  </a:lnTo>
                  <a:cubicBezTo>
                    <a:pt x="2306" y="2094"/>
                    <a:pt x="4105" y="3203"/>
                    <a:pt x="5967" y="4270"/>
                  </a:cubicBezTo>
                  <a:cubicBezTo>
                    <a:pt x="7997" y="5442"/>
                    <a:pt x="10110" y="6383"/>
                    <a:pt x="12224" y="7409"/>
                  </a:cubicBezTo>
                  <a:cubicBezTo>
                    <a:pt x="13918" y="8225"/>
                    <a:pt x="15781" y="8727"/>
                    <a:pt x="17454" y="9689"/>
                  </a:cubicBezTo>
                  <a:cubicBezTo>
                    <a:pt x="17057" y="9271"/>
                    <a:pt x="16785" y="8769"/>
                    <a:pt x="16659" y="8246"/>
                  </a:cubicBezTo>
                  <a:lnTo>
                    <a:pt x="16659" y="8225"/>
                  </a:lnTo>
                  <a:cubicBezTo>
                    <a:pt x="16659" y="8329"/>
                    <a:pt x="16659" y="8434"/>
                    <a:pt x="16638" y="8538"/>
                  </a:cubicBezTo>
                  <a:cubicBezTo>
                    <a:pt x="16625" y="8605"/>
                    <a:pt x="16570" y="8646"/>
                    <a:pt x="16521" y="8646"/>
                  </a:cubicBezTo>
                  <a:cubicBezTo>
                    <a:pt x="16492" y="8646"/>
                    <a:pt x="16465" y="8632"/>
                    <a:pt x="16450" y="8601"/>
                  </a:cubicBezTo>
                  <a:cubicBezTo>
                    <a:pt x="16283" y="8371"/>
                    <a:pt x="16136" y="8120"/>
                    <a:pt x="16053" y="7848"/>
                  </a:cubicBezTo>
                  <a:cubicBezTo>
                    <a:pt x="16053" y="7890"/>
                    <a:pt x="16053" y="7932"/>
                    <a:pt x="16032" y="7953"/>
                  </a:cubicBezTo>
                  <a:cubicBezTo>
                    <a:pt x="16008" y="8000"/>
                    <a:pt x="15965" y="8027"/>
                    <a:pt x="15924" y="8027"/>
                  </a:cubicBezTo>
                  <a:cubicBezTo>
                    <a:pt x="15892" y="8027"/>
                    <a:pt x="15862" y="8010"/>
                    <a:pt x="15843" y="7973"/>
                  </a:cubicBezTo>
                  <a:cubicBezTo>
                    <a:pt x="15781" y="7890"/>
                    <a:pt x="15739" y="7806"/>
                    <a:pt x="15697" y="7722"/>
                  </a:cubicBezTo>
                  <a:cubicBezTo>
                    <a:pt x="15383" y="7597"/>
                    <a:pt x="15048" y="7450"/>
                    <a:pt x="14734" y="7346"/>
                  </a:cubicBezTo>
                  <a:lnTo>
                    <a:pt x="14734" y="7346"/>
                  </a:lnTo>
                  <a:cubicBezTo>
                    <a:pt x="14881" y="7576"/>
                    <a:pt x="15069" y="7785"/>
                    <a:pt x="15299" y="7953"/>
                  </a:cubicBezTo>
                  <a:cubicBezTo>
                    <a:pt x="15382" y="8019"/>
                    <a:pt x="15308" y="8124"/>
                    <a:pt x="15222" y="8124"/>
                  </a:cubicBezTo>
                  <a:cubicBezTo>
                    <a:pt x="15199" y="8124"/>
                    <a:pt x="15175" y="8117"/>
                    <a:pt x="15153" y="8099"/>
                  </a:cubicBezTo>
                  <a:cubicBezTo>
                    <a:pt x="14860" y="7869"/>
                    <a:pt x="14609" y="7555"/>
                    <a:pt x="14421" y="7220"/>
                  </a:cubicBezTo>
                  <a:lnTo>
                    <a:pt x="13876" y="7011"/>
                  </a:lnTo>
                  <a:lnTo>
                    <a:pt x="13876" y="7011"/>
                  </a:lnTo>
                  <a:cubicBezTo>
                    <a:pt x="13939" y="7095"/>
                    <a:pt x="14002" y="7178"/>
                    <a:pt x="14086" y="7262"/>
                  </a:cubicBezTo>
                  <a:cubicBezTo>
                    <a:pt x="14135" y="7328"/>
                    <a:pt x="14067" y="7434"/>
                    <a:pt x="13995" y="7434"/>
                  </a:cubicBezTo>
                  <a:cubicBezTo>
                    <a:pt x="13976" y="7434"/>
                    <a:pt x="13957" y="7426"/>
                    <a:pt x="13939" y="7409"/>
                  </a:cubicBezTo>
                  <a:cubicBezTo>
                    <a:pt x="13793" y="7241"/>
                    <a:pt x="13667" y="7074"/>
                    <a:pt x="13542" y="6885"/>
                  </a:cubicBezTo>
                  <a:lnTo>
                    <a:pt x="13123" y="6697"/>
                  </a:lnTo>
                  <a:lnTo>
                    <a:pt x="13060" y="6676"/>
                  </a:lnTo>
                  <a:lnTo>
                    <a:pt x="13060" y="6760"/>
                  </a:lnTo>
                  <a:cubicBezTo>
                    <a:pt x="13045" y="6807"/>
                    <a:pt x="13006" y="6831"/>
                    <a:pt x="12960" y="6831"/>
                  </a:cubicBezTo>
                  <a:cubicBezTo>
                    <a:pt x="12945" y="6831"/>
                    <a:pt x="12930" y="6828"/>
                    <a:pt x="12914" y="6823"/>
                  </a:cubicBezTo>
                  <a:cubicBezTo>
                    <a:pt x="12768" y="6718"/>
                    <a:pt x="12642" y="6593"/>
                    <a:pt x="12516" y="6446"/>
                  </a:cubicBezTo>
                  <a:cubicBezTo>
                    <a:pt x="11805" y="6132"/>
                    <a:pt x="11094" y="5797"/>
                    <a:pt x="10403" y="5442"/>
                  </a:cubicBezTo>
                  <a:lnTo>
                    <a:pt x="10403" y="5442"/>
                  </a:lnTo>
                  <a:cubicBezTo>
                    <a:pt x="10466" y="5525"/>
                    <a:pt x="10571" y="5609"/>
                    <a:pt x="10654" y="5693"/>
                  </a:cubicBezTo>
                  <a:cubicBezTo>
                    <a:pt x="10743" y="5746"/>
                    <a:pt x="10681" y="5874"/>
                    <a:pt x="10610" y="5874"/>
                  </a:cubicBezTo>
                  <a:cubicBezTo>
                    <a:pt x="10597" y="5874"/>
                    <a:pt x="10583" y="5870"/>
                    <a:pt x="10571" y="5860"/>
                  </a:cubicBezTo>
                  <a:cubicBezTo>
                    <a:pt x="10340" y="5693"/>
                    <a:pt x="10152" y="5505"/>
                    <a:pt x="10027" y="5253"/>
                  </a:cubicBezTo>
                  <a:lnTo>
                    <a:pt x="10027" y="5274"/>
                  </a:lnTo>
                  <a:cubicBezTo>
                    <a:pt x="10014" y="5325"/>
                    <a:pt x="9971" y="5353"/>
                    <a:pt x="9929" y="5353"/>
                  </a:cubicBezTo>
                  <a:cubicBezTo>
                    <a:pt x="9902" y="5353"/>
                    <a:pt x="9876" y="5341"/>
                    <a:pt x="9859" y="5316"/>
                  </a:cubicBezTo>
                  <a:cubicBezTo>
                    <a:pt x="9755" y="5233"/>
                    <a:pt x="9671" y="5149"/>
                    <a:pt x="9608" y="5044"/>
                  </a:cubicBezTo>
                  <a:lnTo>
                    <a:pt x="9001" y="4730"/>
                  </a:lnTo>
                  <a:cubicBezTo>
                    <a:pt x="8984" y="4739"/>
                    <a:pt x="8967" y="4744"/>
                    <a:pt x="8951" y="4744"/>
                  </a:cubicBezTo>
                  <a:cubicBezTo>
                    <a:pt x="8928" y="4744"/>
                    <a:pt x="8909" y="4734"/>
                    <a:pt x="8897" y="4709"/>
                  </a:cubicBezTo>
                  <a:lnTo>
                    <a:pt x="8855" y="4647"/>
                  </a:lnTo>
                  <a:lnTo>
                    <a:pt x="8353" y="4396"/>
                  </a:lnTo>
                  <a:cubicBezTo>
                    <a:pt x="8353" y="4441"/>
                    <a:pt x="8309" y="4475"/>
                    <a:pt x="8261" y="4475"/>
                  </a:cubicBezTo>
                  <a:cubicBezTo>
                    <a:pt x="8243" y="4475"/>
                    <a:pt x="8224" y="4470"/>
                    <a:pt x="8206" y="4458"/>
                  </a:cubicBezTo>
                  <a:cubicBezTo>
                    <a:pt x="8018" y="4375"/>
                    <a:pt x="7871" y="4228"/>
                    <a:pt x="7746" y="4061"/>
                  </a:cubicBezTo>
                  <a:lnTo>
                    <a:pt x="7683" y="4019"/>
                  </a:lnTo>
                  <a:cubicBezTo>
                    <a:pt x="7683" y="4103"/>
                    <a:pt x="7683" y="4165"/>
                    <a:pt x="7662" y="4228"/>
                  </a:cubicBezTo>
                  <a:cubicBezTo>
                    <a:pt x="7683" y="4249"/>
                    <a:pt x="7704" y="4291"/>
                    <a:pt x="7725" y="4312"/>
                  </a:cubicBezTo>
                  <a:cubicBezTo>
                    <a:pt x="7789" y="4393"/>
                    <a:pt x="7717" y="4486"/>
                    <a:pt x="7642" y="4486"/>
                  </a:cubicBezTo>
                  <a:cubicBezTo>
                    <a:pt x="7620" y="4486"/>
                    <a:pt x="7598" y="4477"/>
                    <a:pt x="7578" y="4458"/>
                  </a:cubicBezTo>
                  <a:cubicBezTo>
                    <a:pt x="7390" y="4228"/>
                    <a:pt x="7244" y="3977"/>
                    <a:pt x="7118" y="3705"/>
                  </a:cubicBezTo>
                  <a:lnTo>
                    <a:pt x="6804" y="3538"/>
                  </a:lnTo>
                  <a:cubicBezTo>
                    <a:pt x="6762" y="3621"/>
                    <a:pt x="6721" y="3684"/>
                    <a:pt x="6679" y="3747"/>
                  </a:cubicBezTo>
                  <a:cubicBezTo>
                    <a:pt x="6658" y="3768"/>
                    <a:pt x="6632" y="3778"/>
                    <a:pt x="6606" y="3778"/>
                  </a:cubicBezTo>
                  <a:cubicBezTo>
                    <a:pt x="6579" y="3778"/>
                    <a:pt x="6553" y="3768"/>
                    <a:pt x="6532" y="3747"/>
                  </a:cubicBezTo>
                  <a:cubicBezTo>
                    <a:pt x="6407" y="3580"/>
                    <a:pt x="6281" y="3391"/>
                    <a:pt x="6177" y="3203"/>
                  </a:cubicBezTo>
                  <a:cubicBezTo>
                    <a:pt x="6135" y="3182"/>
                    <a:pt x="6093" y="3140"/>
                    <a:pt x="6072" y="3119"/>
                  </a:cubicBezTo>
                  <a:lnTo>
                    <a:pt x="5800" y="2952"/>
                  </a:lnTo>
                  <a:cubicBezTo>
                    <a:pt x="5779" y="3182"/>
                    <a:pt x="5737" y="3412"/>
                    <a:pt x="5654" y="3621"/>
                  </a:cubicBezTo>
                  <a:cubicBezTo>
                    <a:pt x="5640" y="3662"/>
                    <a:pt x="5600" y="3685"/>
                    <a:pt x="5557" y="3685"/>
                  </a:cubicBezTo>
                  <a:cubicBezTo>
                    <a:pt x="5533" y="3685"/>
                    <a:pt x="5508" y="3678"/>
                    <a:pt x="5486" y="3663"/>
                  </a:cubicBezTo>
                  <a:cubicBezTo>
                    <a:pt x="5172" y="3308"/>
                    <a:pt x="4921" y="2889"/>
                    <a:pt x="4775" y="2429"/>
                  </a:cubicBezTo>
                  <a:cubicBezTo>
                    <a:pt x="4775" y="2446"/>
                    <a:pt x="4747" y="2476"/>
                    <a:pt x="4715" y="2476"/>
                  </a:cubicBezTo>
                  <a:cubicBezTo>
                    <a:pt x="4707" y="2476"/>
                    <a:pt x="4699" y="2475"/>
                    <a:pt x="4691" y="2471"/>
                  </a:cubicBezTo>
                  <a:cubicBezTo>
                    <a:pt x="4440" y="2450"/>
                    <a:pt x="4210" y="2303"/>
                    <a:pt x="4063" y="2094"/>
                  </a:cubicBezTo>
                  <a:cubicBezTo>
                    <a:pt x="4049" y="2109"/>
                    <a:pt x="4023" y="2124"/>
                    <a:pt x="3995" y="2124"/>
                  </a:cubicBezTo>
                  <a:cubicBezTo>
                    <a:pt x="3983" y="2124"/>
                    <a:pt x="3971" y="2121"/>
                    <a:pt x="3959" y="2115"/>
                  </a:cubicBezTo>
                  <a:cubicBezTo>
                    <a:pt x="3603" y="2010"/>
                    <a:pt x="3310" y="1738"/>
                    <a:pt x="3143" y="1403"/>
                  </a:cubicBezTo>
                  <a:lnTo>
                    <a:pt x="3017" y="1341"/>
                  </a:lnTo>
                  <a:lnTo>
                    <a:pt x="3017" y="1341"/>
                  </a:lnTo>
                  <a:cubicBezTo>
                    <a:pt x="3100" y="1407"/>
                    <a:pt x="3026" y="1512"/>
                    <a:pt x="2939" y="1512"/>
                  </a:cubicBezTo>
                  <a:cubicBezTo>
                    <a:pt x="2916" y="1512"/>
                    <a:pt x="2893" y="1505"/>
                    <a:pt x="2871" y="1487"/>
                  </a:cubicBezTo>
                  <a:cubicBezTo>
                    <a:pt x="2703" y="1341"/>
                    <a:pt x="2536" y="1173"/>
                    <a:pt x="2410" y="985"/>
                  </a:cubicBezTo>
                  <a:lnTo>
                    <a:pt x="2264" y="901"/>
                  </a:lnTo>
                  <a:cubicBezTo>
                    <a:pt x="2264" y="946"/>
                    <a:pt x="2212" y="990"/>
                    <a:pt x="2159" y="990"/>
                  </a:cubicBezTo>
                  <a:cubicBezTo>
                    <a:pt x="2137" y="990"/>
                    <a:pt x="2115" y="982"/>
                    <a:pt x="2096" y="964"/>
                  </a:cubicBezTo>
                  <a:cubicBezTo>
                    <a:pt x="2034" y="880"/>
                    <a:pt x="1971" y="797"/>
                    <a:pt x="1908" y="692"/>
                  </a:cubicBezTo>
                  <a:lnTo>
                    <a:pt x="1908" y="692"/>
                  </a:lnTo>
                  <a:cubicBezTo>
                    <a:pt x="1920" y="763"/>
                    <a:pt x="1871" y="801"/>
                    <a:pt x="1819" y="801"/>
                  </a:cubicBezTo>
                  <a:cubicBezTo>
                    <a:pt x="1780" y="801"/>
                    <a:pt x="1738" y="779"/>
                    <a:pt x="1720" y="734"/>
                  </a:cubicBezTo>
                  <a:lnTo>
                    <a:pt x="1657" y="525"/>
                  </a:lnTo>
                  <a:lnTo>
                    <a:pt x="1197" y="274"/>
                  </a:lnTo>
                  <a:lnTo>
                    <a:pt x="1197" y="274"/>
                  </a:lnTo>
                  <a:cubicBezTo>
                    <a:pt x="1301" y="567"/>
                    <a:pt x="1448" y="839"/>
                    <a:pt x="1636" y="1111"/>
                  </a:cubicBezTo>
                  <a:cubicBezTo>
                    <a:pt x="1693" y="1181"/>
                    <a:pt x="1635" y="1242"/>
                    <a:pt x="1565" y="1242"/>
                  </a:cubicBezTo>
                  <a:cubicBezTo>
                    <a:pt x="1532" y="1242"/>
                    <a:pt x="1496" y="1228"/>
                    <a:pt x="1469" y="1194"/>
                  </a:cubicBezTo>
                  <a:cubicBezTo>
                    <a:pt x="1239" y="859"/>
                    <a:pt x="1050" y="504"/>
                    <a:pt x="925" y="106"/>
                  </a:cubicBezTo>
                  <a:lnTo>
                    <a:pt x="820" y="64"/>
                  </a:lnTo>
                  <a:cubicBezTo>
                    <a:pt x="741" y="20"/>
                    <a:pt x="658" y="0"/>
                    <a:pt x="5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49"/>
            <p:cNvSpPr/>
            <p:nvPr/>
          </p:nvSpPr>
          <p:spPr>
            <a:xfrm>
              <a:off x="2322200" y="3092975"/>
              <a:ext cx="3425" cy="3425"/>
            </a:xfrm>
            <a:custGeom>
              <a:rect b="b" l="l" r="r" t="t"/>
              <a:pathLst>
                <a:path extrusionOk="0" h="137" w="137">
                  <a:moveTo>
                    <a:pt x="126" y="0"/>
                  </a:moveTo>
                  <a:cubicBezTo>
                    <a:pt x="114" y="25"/>
                    <a:pt x="87" y="35"/>
                    <a:pt x="59" y="35"/>
                  </a:cubicBezTo>
                  <a:cubicBezTo>
                    <a:pt x="39" y="35"/>
                    <a:pt x="18" y="30"/>
                    <a:pt x="0" y="21"/>
                  </a:cubicBezTo>
                  <a:lnTo>
                    <a:pt x="0" y="21"/>
                  </a:lnTo>
                  <a:cubicBezTo>
                    <a:pt x="42" y="94"/>
                    <a:pt x="79" y="136"/>
                    <a:pt x="102" y="136"/>
                  </a:cubicBezTo>
                  <a:cubicBezTo>
                    <a:pt x="126" y="136"/>
                    <a:pt x="136" y="94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49"/>
            <p:cNvSpPr/>
            <p:nvPr/>
          </p:nvSpPr>
          <p:spPr>
            <a:xfrm>
              <a:off x="2334750" y="3096625"/>
              <a:ext cx="15725" cy="20425"/>
            </a:xfrm>
            <a:custGeom>
              <a:rect b="b" l="l" r="r" t="t"/>
              <a:pathLst>
                <a:path extrusionOk="0" h="817" w="629">
                  <a:moveTo>
                    <a:pt x="0" y="1"/>
                  </a:moveTo>
                  <a:lnTo>
                    <a:pt x="0" y="1"/>
                  </a:lnTo>
                  <a:cubicBezTo>
                    <a:pt x="168" y="294"/>
                    <a:pt x="377" y="566"/>
                    <a:pt x="607" y="817"/>
                  </a:cubicBezTo>
                  <a:cubicBezTo>
                    <a:pt x="628" y="649"/>
                    <a:pt x="628" y="482"/>
                    <a:pt x="607" y="314"/>
                  </a:cubicBezTo>
                  <a:cubicBezTo>
                    <a:pt x="398" y="210"/>
                    <a:pt x="189" y="10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49"/>
            <p:cNvSpPr/>
            <p:nvPr/>
          </p:nvSpPr>
          <p:spPr>
            <a:xfrm>
              <a:off x="2394375" y="2861225"/>
              <a:ext cx="1075" cy="25"/>
            </a:xfrm>
            <a:custGeom>
              <a:rect b="b" l="l" r="r" t="t"/>
              <a:pathLst>
                <a:path extrusionOk="0" h="1" w="43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49"/>
            <p:cNvSpPr/>
            <p:nvPr/>
          </p:nvSpPr>
          <p:spPr>
            <a:xfrm>
              <a:off x="2443550" y="2884250"/>
              <a:ext cx="2125" cy="1075"/>
            </a:xfrm>
            <a:custGeom>
              <a:rect b="b" l="l" r="r" t="t"/>
              <a:pathLst>
                <a:path extrusionOk="0" h="43" w="85">
                  <a:moveTo>
                    <a:pt x="22" y="1"/>
                  </a:moveTo>
                  <a:cubicBezTo>
                    <a:pt x="1" y="42"/>
                    <a:pt x="22" y="42"/>
                    <a:pt x="84" y="42"/>
                  </a:cubicBezTo>
                  <a:lnTo>
                    <a:pt x="2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49"/>
            <p:cNvSpPr/>
            <p:nvPr/>
          </p:nvSpPr>
          <p:spPr>
            <a:xfrm>
              <a:off x="2418725" y="2873800"/>
              <a:ext cx="4975" cy="1350"/>
            </a:xfrm>
            <a:custGeom>
              <a:rect b="b" l="l" r="r" t="t"/>
              <a:pathLst>
                <a:path extrusionOk="0" h="54" w="199">
                  <a:moveTo>
                    <a:pt x="136" y="0"/>
                  </a:moveTo>
                  <a:cubicBezTo>
                    <a:pt x="43" y="27"/>
                    <a:pt x="1" y="53"/>
                    <a:pt x="40" y="53"/>
                  </a:cubicBezTo>
                  <a:cubicBezTo>
                    <a:pt x="63" y="53"/>
                    <a:pt x="114" y="44"/>
                    <a:pt x="199" y="21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49"/>
            <p:cNvSpPr/>
            <p:nvPr/>
          </p:nvSpPr>
          <p:spPr>
            <a:xfrm>
              <a:off x="1927325" y="2628525"/>
              <a:ext cx="667425" cy="358800"/>
            </a:xfrm>
            <a:custGeom>
              <a:rect b="b" l="l" r="r" t="t"/>
              <a:pathLst>
                <a:path extrusionOk="0" h="14352" w="26697">
                  <a:moveTo>
                    <a:pt x="726" y="1"/>
                  </a:moveTo>
                  <a:cubicBezTo>
                    <a:pt x="275" y="1"/>
                    <a:pt x="1" y="671"/>
                    <a:pt x="479" y="940"/>
                  </a:cubicBezTo>
                  <a:lnTo>
                    <a:pt x="856" y="1149"/>
                  </a:lnTo>
                  <a:cubicBezTo>
                    <a:pt x="4308" y="3095"/>
                    <a:pt x="7844" y="4915"/>
                    <a:pt x="11380" y="6735"/>
                  </a:cubicBezTo>
                  <a:cubicBezTo>
                    <a:pt x="13138" y="7677"/>
                    <a:pt x="14917" y="8598"/>
                    <a:pt x="16716" y="9476"/>
                  </a:cubicBezTo>
                  <a:cubicBezTo>
                    <a:pt x="19687" y="10920"/>
                    <a:pt x="22888" y="12196"/>
                    <a:pt x="25546" y="14247"/>
                  </a:cubicBezTo>
                  <a:lnTo>
                    <a:pt x="25692" y="14352"/>
                  </a:lnTo>
                  <a:cubicBezTo>
                    <a:pt x="25788" y="14213"/>
                    <a:pt x="25939" y="14145"/>
                    <a:pt x="26091" y="14145"/>
                  </a:cubicBezTo>
                  <a:cubicBezTo>
                    <a:pt x="26237" y="14145"/>
                    <a:pt x="26385" y="14208"/>
                    <a:pt x="26487" y="14331"/>
                  </a:cubicBezTo>
                  <a:cubicBezTo>
                    <a:pt x="26697" y="14142"/>
                    <a:pt x="26676" y="13828"/>
                    <a:pt x="26466" y="13682"/>
                  </a:cubicBezTo>
                  <a:cubicBezTo>
                    <a:pt x="25629" y="13012"/>
                    <a:pt x="24751" y="12427"/>
                    <a:pt x="23851" y="11903"/>
                  </a:cubicBezTo>
                  <a:cubicBezTo>
                    <a:pt x="23809" y="11903"/>
                    <a:pt x="23788" y="11883"/>
                    <a:pt x="23788" y="11862"/>
                  </a:cubicBezTo>
                  <a:cubicBezTo>
                    <a:pt x="23495" y="11694"/>
                    <a:pt x="23202" y="11527"/>
                    <a:pt x="22909" y="11380"/>
                  </a:cubicBezTo>
                  <a:cubicBezTo>
                    <a:pt x="22700" y="11422"/>
                    <a:pt x="22491" y="11443"/>
                    <a:pt x="22282" y="11464"/>
                  </a:cubicBezTo>
                  <a:cubicBezTo>
                    <a:pt x="22275" y="11465"/>
                    <a:pt x="22268" y="11466"/>
                    <a:pt x="22262" y="11466"/>
                  </a:cubicBezTo>
                  <a:cubicBezTo>
                    <a:pt x="22175" y="11466"/>
                    <a:pt x="22162" y="11336"/>
                    <a:pt x="22240" y="11297"/>
                  </a:cubicBezTo>
                  <a:cubicBezTo>
                    <a:pt x="22323" y="11255"/>
                    <a:pt x="22407" y="11192"/>
                    <a:pt x="22491" y="11150"/>
                  </a:cubicBezTo>
                  <a:lnTo>
                    <a:pt x="22031" y="10899"/>
                  </a:lnTo>
                  <a:lnTo>
                    <a:pt x="21696" y="11025"/>
                  </a:lnTo>
                  <a:cubicBezTo>
                    <a:pt x="21684" y="11029"/>
                    <a:pt x="21673" y="11031"/>
                    <a:pt x="21662" y="11031"/>
                  </a:cubicBezTo>
                  <a:cubicBezTo>
                    <a:pt x="21575" y="11031"/>
                    <a:pt x="21519" y="10895"/>
                    <a:pt x="21612" y="10857"/>
                  </a:cubicBezTo>
                  <a:lnTo>
                    <a:pt x="21759" y="10774"/>
                  </a:lnTo>
                  <a:lnTo>
                    <a:pt x="20984" y="10376"/>
                  </a:lnTo>
                  <a:cubicBezTo>
                    <a:pt x="20754" y="10460"/>
                    <a:pt x="20524" y="10523"/>
                    <a:pt x="20294" y="10606"/>
                  </a:cubicBezTo>
                  <a:cubicBezTo>
                    <a:pt x="20210" y="10606"/>
                    <a:pt x="20147" y="10523"/>
                    <a:pt x="20189" y="10460"/>
                  </a:cubicBezTo>
                  <a:cubicBezTo>
                    <a:pt x="20273" y="10334"/>
                    <a:pt x="20357" y="10230"/>
                    <a:pt x="20461" y="10146"/>
                  </a:cubicBezTo>
                  <a:lnTo>
                    <a:pt x="20064" y="9958"/>
                  </a:lnTo>
                  <a:cubicBezTo>
                    <a:pt x="19813" y="9979"/>
                    <a:pt x="19562" y="9999"/>
                    <a:pt x="19310" y="9999"/>
                  </a:cubicBezTo>
                  <a:cubicBezTo>
                    <a:pt x="19227" y="9999"/>
                    <a:pt x="19185" y="9853"/>
                    <a:pt x="19269" y="9811"/>
                  </a:cubicBezTo>
                  <a:cubicBezTo>
                    <a:pt x="19352" y="9769"/>
                    <a:pt x="19436" y="9727"/>
                    <a:pt x="19520" y="9686"/>
                  </a:cubicBezTo>
                  <a:lnTo>
                    <a:pt x="18955" y="9434"/>
                  </a:lnTo>
                  <a:cubicBezTo>
                    <a:pt x="18766" y="9455"/>
                    <a:pt x="18557" y="9476"/>
                    <a:pt x="18348" y="9476"/>
                  </a:cubicBezTo>
                  <a:cubicBezTo>
                    <a:pt x="18264" y="9476"/>
                    <a:pt x="18222" y="9351"/>
                    <a:pt x="18306" y="9288"/>
                  </a:cubicBezTo>
                  <a:cubicBezTo>
                    <a:pt x="18348" y="9246"/>
                    <a:pt x="18411" y="9225"/>
                    <a:pt x="18453" y="9204"/>
                  </a:cubicBezTo>
                  <a:lnTo>
                    <a:pt x="18306" y="9121"/>
                  </a:lnTo>
                  <a:lnTo>
                    <a:pt x="18013" y="8974"/>
                  </a:lnTo>
                  <a:cubicBezTo>
                    <a:pt x="17888" y="8974"/>
                    <a:pt x="17762" y="8974"/>
                    <a:pt x="17637" y="8953"/>
                  </a:cubicBezTo>
                  <a:cubicBezTo>
                    <a:pt x="17553" y="8932"/>
                    <a:pt x="17553" y="8828"/>
                    <a:pt x="17595" y="8786"/>
                  </a:cubicBezTo>
                  <a:cubicBezTo>
                    <a:pt x="16570" y="8284"/>
                    <a:pt x="15544" y="7761"/>
                    <a:pt x="14519" y="7238"/>
                  </a:cubicBezTo>
                  <a:cubicBezTo>
                    <a:pt x="14299" y="7285"/>
                    <a:pt x="14080" y="7308"/>
                    <a:pt x="13860" y="7308"/>
                  </a:cubicBezTo>
                  <a:cubicBezTo>
                    <a:pt x="13787" y="7308"/>
                    <a:pt x="13713" y="7306"/>
                    <a:pt x="13640" y="7300"/>
                  </a:cubicBezTo>
                  <a:cubicBezTo>
                    <a:pt x="13577" y="7300"/>
                    <a:pt x="13515" y="7196"/>
                    <a:pt x="13577" y="7133"/>
                  </a:cubicBezTo>
                  <a:cubicBezTo>
                    <a:pt x="13661" y="7049"/>
                    <a:pt x="13766" y="6986"/>
                    <a:pt x="13870" y="6924"/>
                  </a:cubicBezTo>
                  <a:lnTo>
                    <a:pt x="13598" y="6777"/>
                  </a:lnTo>
                  <a:lnTo>
                    <a:pt x="13326" y="6861"/>
                  </a:lnTo>
                  <a:cubicBezTo>
                    <a:pt x="13313" y="6865"/>
                    <a:pt x="13300" y="6868"/>
                    <a:pt x="13288" y="6868"/>
                  </a:cubicBezTo>
                  <a:cubicBezTo>
                    <a:pt x="13189" y="6868"/>
                    <a:pt x="13149" y="6729"/>
                    <a:pt x="13243" y="6673"/>
                  </a:cubicBezTo>
                  <a:lnTo>
                    <a:pt x="13326" y="6631"/>
                  </a:lnTo>
                  <a:lnTo>
                    <a:pt x="12720" y="6317"/>
                  </a:lnTo>
                  <a:lnTo>
                    <a:pt x="12594" y="6317"/>
                  </a:lnTo>
                  <a:cubicBezTo>
                    <a:pt x="12531" y="6317"/>
                    <a:pt x="12489" y="6254"/>
                    <a:pt x="12510" y="6212"/>
                  </a:cubicBezTo>
                  <a:lnTo>
                    <a:pt x="12322" y="6108"/>
                  </a:lnTo>
                  <a:lnTo>
                    <a:pt x="12092" y="5982"/>
                  </a:lnTo>
                  <a:cubicBezTo>
                    <a:pt x="11883" y="6087"/>
                    <a:pt x="11652" y="6170"/>
                    <a:pt x="11401" y="6233"/>
                  </a:cubicBezTo>
                  <a:cubicBezTo>
                    <a:pt x="11395" y="6234"/>
                    <a:pt x="11389" y="6235"/>
                    <a:pt x="11383" y="6235"/>
                  </a:cubicBezTo>
                  <a:cubicBezTo>
                    <a:pt x="11290" y="6235"/>
                    <a:pt x="11240" y="6084"/>
                    <a:pt x="11339" y="6045"/>
                  </a:cubicBezTo>
                  <a:lnTo>
                    <a:pt x="11841" y="5857"/>
                  </a:lnTo>
                  <a:lnTo>
                    <a:pt x="9874" y="4831"/>
                  </a:lnTo>
                  <a:cubicBezTo>
                    <a:pt x="9874" y="4831"/>
                    <a:pt x="9853" y="4831"/>
                    <a:pt x="9832" y="4810"/>
                  </a:cubicBezTo>
                  <a:lnTo>
                    <a:pt x="9058" y="4392"/>
                  </a:lnTo>
                  <a:lnTo>
                    <a:pt x="8974" y="4392"/>
                  </a:lnTo>
                  <a:cubicBezTo>
                    <a:pt x="8911" y="4392"/>
                    <a:pt x="8870" y="4350"/>
                    <a:pt x="8870" y="4287"/>
                  </a:cubicBezTo>
                  <a:lnTo>
                    <a:pt x="8221" y="3953"/>
                  </a:lnTo>
                  <a:lnTo>
                    <a:pt x="8200" y="3953"/>
                  </a:lnTo>
                  <a:cubicBezTo>
                    <a:pt x="8158" y="3953"/>
                    <a:pt x="8116" y="3932"/>
                    <a:pt x="8095" y="3890"/>
                  </a:cubicBezTo>
                  <a:lnTo>
                    <a:pt x="7384" y="3513"/>
                  </a:lnTo>
                  <a:lnTo>
                    <a:pt x="7300" y="3513"/>
                  </a:lnTo>
                  <a:cubicBezTo>
                    <a:pt x="7258" y="3513"/>
                    <a:pt x="7217" y="3471"/>
                    <a:pt x="7217" y="3429"/>
                  </a:cubicBezTo>
                  <a:cubicBezTo>
                    <a:pt x="6338" y="2969"/>
                    <a:pt x="5480" y="2509"/>
                    <a:pt x="4601" y="2028"/>
                  </a:cubicBezTo>
                  <a:cubicBezTo>
                    <a:pt x="4580" y="2028"/>
                    <a:pt x="4559" y="2028"/>
                    <a:pt x="4559" y="2007"/>
                  </a:cubicBezTo>
                  <a:lnTo>
                    <a:pt x="3597" y="1525"/>
                  </a:lnTo>
                  <a:lnTo>
                    <a:pt x="3576" y="1525"/>
                  </a:lnTo>
                  <a:cubicBezTo>
                    <a:pt x="3513" y="1525"/>
                    <a:pt x="3471" y="1484"/>
                    <a:pt x="3450" y="1442"/>
                  </a:cubicBezTo>
                  <a:cubicBezTo>
                    <a:pt x="2969" y="1170"/>
                    <a:pt x="2467" y="898"/>
                    <a:pt x="1986" y="626"/>
                  </a:cubicBezTo>
                  <a:lnTo>
                    <a:pt x="981" y="61"/>
                  </a:lnTo>
                  <a:cubicBezTo>
                    <a:pt x="940" y="40"/>
                    <a:pt x="898" y="19"/>
                    <a:pt x="856" y="19"/>
                  </a:cubicBezTo>
                  <a:cubicBezTo>
                    <a:pt x="811" y="6"/>
                    <a:pt x="76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49"/>
            <p:cNvSpPr/>
            <p:nvPr/>
          </p:nvSpPr>
          <p:spPr>
            <a:xfrm>
              <a:off x="2276675" y="2804750"/>
              <a:ext cx="7350" cy="2100"/>
            </a:xfrm>
            <a:custGeom>
              <a:rect b="b" l="l" r="r" t="t"/>
              <a:pathLst>
                <a:path extrusionOk="0" h="84" w="294">
                  <a:moveTo>
                    <a:pt x="168" y="0"/>
                  </a:moveTo>
                  <a:cubicBezTo>
                    <a:pt x="127" y="21"/>
                    <a:pt x="64" y="63"/>
                    <a:pt x="1" y="84"/>
                  </a:cubicBezTo>
                  <a:cubicBezTo>
                    <a:pt x="106" y="84"/>
                    <a:pt x="189" y="63"/>
                    <a:pt x="294" y="42"/>
                  </a:cubicBezTo>
                  <a:lnTo>
                    <a:pt x="1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49"/>
            <p:cNvSpPr/>
            <p:nvPr/>
          </p:nvSpPr>
          <p:spPr>
            <a:xfrm>
              <a:off x="2491675" y="3076225"/>
              <a:ext cx="834875" cy="173175"/>
            </a:xfrm>
            <a:custGeom>
              <a:rect b="b" l="l" r="r" t="t"/>
              <a:pathLst>
                <a:path extrusionOk="0" h="6927" w="33395">
                  <a:moveTo>
                    <a:pt x="31784" y="1"/>
                  </a:moveTo>
                  <a:cubicBezTo>
                    <a:pt x="26574" y="628"/>
                    <a:pt x="21510" y="2114"/>
                    <a:pt x="16300" y="2721"/>
                  </a:cubicBezTo>
                  <a:cubicBezTo>
                    <a:pt x="11446" y="3265"/>
                    <a:pt x="6884" y="5190"/>
                    <a:pt x="2030" y="5775"/>
                  </a:cubicBezTo>
                  <a:cubicBezTo>
                    <a:pt x="2093" y="5859"/>
                    <a:pt x="2156" y="5964"/>
                    <a:pt x="2239" y="6068"/>
                  </a:cubicBezTo>
                  <a:cubicBezTo>
                    <a:pt x="2506" y="6438"/>
                    <a:pt x="2144" y="6808"/>
                    <a:pt x="1777" y="6808"/>
                  </a:cubicBezTo>
                  <a:cubicBezTo>
                    <a:pt x="1624" y="6808"/>
                    <a:pt x="1471" y="6745"/>
                    <a:pt x="1361" y="6591"/>
                  </a:cubicBezTo>
                  <a:cubicBezTo>
                    <a:pt x="1193" y="6361"/>
                    <a:pt x="1047" y="6131"/>
                    <a:pt x="921" y="5880"/>
                  </a:cubicBezTo>
                  <a:lnTo>
                    <a:pt x="775" y="5901"/>
                  </a:lnTo>
                  <a:lnTo>
                    <a:pt x="649" y="5901"/>
                  </a:lnTo>
                  <a:cubicBezTo>
                    <a:pt x="231" y="5943"/>
                    <a:pt x="1" y="6424"/>
                    <a:pt x="273" y="6780"/>
                  </a:cubicBezTo>
                  <a:cubicBezTo>
                    <a:pt x="356" y="6864"/>
                    <a:pt x="461" y="6905"/>
                    <a:pt x="566" y="6926"/>
                  </a:cubicBezTo>
                  <a:lnTo>
                    <a:pt x="754" y="6926"/>
                  </a:lnTo>
                  <a:cubicBezTo>
                    <a:pt x="6068" y="6550"/>
                    <a:pt x="11006" y="4269"/>
                    <a:pt x="16300" y="3746"/>
                  </a:cubicBezTo>
                  <a:cubicBezTo>
                    <a:pt x="21866" y="3181"/>
                    <a:pt x="27264" y="1465"/>
                    <a:pt x="32830" y="921"/>
                  </a:cubicBezTo>
                  <a:cubicBezTo>
                    <a:pt x="33165" y="879"/>
                    <a:pt x="33395" y="545"/>
                    <a:pt x="33290" y="210"/>
                  </a:cubicBezTo>
                  <a:lnTo>
                    <a:pt x="33290" y="210"/>
                  </a:lnTo>
                  <a:cubicBezTo>
                    <a:pt x="33260" y="452"/>
                    <a:pt x="33076" y="673"/>
                    <a:pt x="32842" y="673"/>
                  </a:cubicBezTo>
                  <a:cubicBezTo>
                    <a:pt x="32752" y="673"/>
                    <a:pt x="32656" y="641"/>
                    <a:pt x="32558" y="565"/>
                  </a:cubicBezTo>
                  <a:lnTo>
                    <a:pt x="317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49"/>
            <p:cNvSpPr/>
            <p:nvPr/>
          </p:nvSpPr>
          <p:spPr>
            <a:xfrm>
              <a:off x="3212500" y="2825525"/>
              <a:ext cx="111450" cy="267725"/>
            </a:xfrm>
            <a:custGeom>
              <a:rect b="b" l="l" r="r" t="t"/>
              <a:pathLst>
                <a:path extrusionOk="0" h="10709" w="4458">
                  <a:moveTo>
                    <a:pt x="638" y="1"/>
                  </a:moveTo>
                  <a:cubicBezTo>
                    <a:pt x="387" y="1"/>
                    <a:pt x="115" y="163"/>
                    <a:pt x="84" y="487"/>
                  </a:cubicBezTo>
                  <a:cubicBezTo>
                    <a:pt x="42" y="738"/>
                    <a:pt x="21" y="1010"/>
                    <a:pt x="21" y="1262"/>
                  </a:cubicBezTo>
                  <a:cubicBezTo>
                    <a:pt x="0" y="1534"/>
                    <a:pt x="0" y="1827"/>
                    <a:pt x="0" y="2119"/>
                  </a:cubicBezTo>
                  <a:cubicBezTo>
                    <a:pt x="356" y="2287"/>
                    <a:pt x="440" y="2852"/>
                    <a:pt x="42" y="3040"/>
                  </a:cubicBezTo>
                  <a:cubicBezTo>
                    <a:pt x="63" y="3375"/>
                    <a:pt x="84" y="3731"/>
                    <a:pt x="126" y="4065"/>
                  </a:cubicBezTo>
                  <a:lnTo>
                    <a:pt x="586" y="3919"/>
                  </a:lnTo>
                  <a:cubicBezTo>
                    <a:pt x="645" y="3899"/>
                    <a:pt x="700" y="3890"/>
                    <a:pt x="753" y="3890"/>
                  </a:cubicBezTo>
                  <a:cubicBezTo>
                    <a:pt x="1257" y="3890"/>
                    <a:pt x="1427" y="4732"/>
                    <a:pt x="858" y="4902"/>
                  </a:cubicBezTo>
                  <a:cubicBezTo>
                    <a:pt x="670" y="4965"/>
                    <a:pt x="482" y="5028"/>
                    <a:pt x="293" y="5091"/>
                  </a:cubicBezTo>
                  <a:cubicBezTo>
                    <a:pt x="440" y="5907"/>
                    <a:pt x="628" y="6723"/>
                    <a:pt x="879" y="7539"/>
                  </a:cubicBezTo>
                  <a:lnTo>
                    <a:pt x="1214" y="7455"/>
                  </a:lnTo>
                  <a:cubicBezTo>
                    <a:pt x="1264" y="7442"/>
                    <a:pt x="1313" y="7436"/>
                    <a:pt x="1358" y="7436"/>
                  </a:cubicBezTo>
                  <a:cubicBezTo>
                    <a:pt x="1899" y="7436"/>
                    <a:pt x="2084" y="8284"/>
                    <a:pt x="1486" y="8438"/>
                  </a:cubicBezTo>
                  <a:lnTo>
                    <a:pt x="1298" y="8480"/>
                  </a:lnTo>
                  <a:cubicBezTo>
                    <a:pt x="1758" y="9087"/>
                    <a:pt x="2302" y="9610"/>
                    <a:pt x="2930" y="10029"/>
                  </a:cubicBezTo>
                  <a:lnTo>
                    <a:pt x="3704" y="10614"/>
                  </a:lnTo>
                  <a:cubicBezTo>
                    <a:pt x="3797" y="10680"/>
                    <a:pt x="3889" y="10709"/>
                    <a:pt x="3975" y="10709"/>
                  </a:cubicBezTo>
                  <a:cubicBezTo>
                    <a:pt x="4215" y="10709"/>
                    <a:pt x="4405" y="10485"/>
                    <a:pt x="4436" y="10238"/>
                  </a:cubicBezTo>
                  <a:cubicBezTo>
                    <a:pt x="4457" y="10049"/>
                    <a:pt x="4394" y="9840"/>
                    <a:pt x="4227" y="9736"/>
                  </a:cubicBezTo>
                  <a:cubicBezTo>
                    <a:pt x="3118" y="8899"/>
                    <a:pt x="2072" y="8229"/>
                    <a:pt x="1737" y="6827"/>
                  </a:cubicBezTo>
                  <a:cubicBezTo>
                    <a:pt x="1256" y="4840"/>
                    <a:pt x="858" y="2831"/>
                    <a:pt x="1047" y="801"/>
                  </a:cubicBezTo>
                  <a:cubicBezTo>
                    <a:pt x="1047" y="697"/>
                    <a:pt x="1067" y="592"/>
                    <a:pt x="1067" y="487"/>
                  </a:cubicBezTo>
                  <a:cubicBezTo>
                    <a:pt x="1120" y="163"/>
                    <a:pt x="890" y="1"/>
                    <a:pt x="6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49"/>
            <p:cNvSpPr/>
            <p:nvPr/>
          </p:nvSpPr>
          <p:spPr>
            <a:xfrm>
              <a:off x="2504750" y="2981925"/>
              <a:ext cx="88950" cy="176450"/>
            </a:xfrm>
            <a:custGeom>
              <a:rect b="b" l="l" r="r" t="t"/>
              <a:pathLst>
                <a:path extrusionOk="0" h="7058" w="3558">
                  <a:moveTo>
                    <a:pt x="3013" y="1"/>
                  </a:moveTo>
                  <a:cubicBezTo>
                    <a:pt x="2853" y="1"/>
                    <a:pt x="2693" y="74"/>
                    <a:pt x="2595" y="216"/>
                  </a:cubicBezTo>
                  <a:cubicBezTo>
                    <a:pt x="2553" y="257"/>
                    <a:pt x="2532" y="320"/>
                    <a:pt x="2512" y="362"/>
                  </a:cubicBezTo>
                  <a:cubicBezTo>
                    <a:pt x="2386" y="843"/>
                    <a:pt x="2219" y="1304"/>
                    <a:pt x="2009" y="1743"/>
                  </a:cubicBezTo>
                  <a:cubicBezTo>
                    <a:pt x="1298" y="3480"/>
                    <a:pt x="231" y="5279"/>
                    <a:pt x="1" y="7058"/>
                  </a:cubicBezTo>
                  <a:cubicBezTo>
                    <a:pt x="43" y="6827"/>
                    <a:pt x="252" y="6660"/>
                    <a:pt x="482" y="6660"/>
                  </a:cubicBezTo>
                  <a:cubicBezTo>
                    <a:pt x="691" y="6660"/>
                    <a:pt x="879" y="6660"/>
                    <a:pt x="1089" y="6639"/>
                  </a:cubicBezTo>
                  <a:cubicBezTo>
                    <a:pt x="1193" y="6095"/>
                    <a:pt x="1361" y="5572"/>
                    <a:pt x="1570" y="5070"/>
                  </a:cubicBezTo>
                  <a:cubicBezTo>
                    <a:pt x="1068" y="4965"/>
                    <a:pt x="1110" y="4086"/>
                    <a:pt x="1716" y="4045"/>
                  </a:cubicBezTo>
                  <a:lnTo>
                    <a:pt x="2030" y="4024"/>
                  </a:lnTo>
                  <a:cubicBezTo>
                    <a:pt x="2219" y="3605"/>
                    <a:pt x="2428" y="3208"/>
                    <a:pt x="2616" y="2789"/>
                  </a:cubicBezTo>
                  <a:lnTo>
                    <a:pt x="2616" y="2789"/>
                  </a:lnTo>
                  <a:lnTo>
                    <a:pt x="2470" y="2831"/>
                  </a:lnTo>
                  <a:cubicBezTo>
                    <a:pt x="2432" y="2838"/>
                    <a:pt x="2396" y="2842"/>
                    <a:pt x="2361" y="2842"/>
                  </a:cubicBezTo>
                  <a:cubicBezTo>
                    <a:pt x="1813" y="2842"/>
                    <a:pt x="1609" y="1966"/>
                    <a:pt x="2219" y="1848"/>
                  </a:cubicBezTo>
                  <a:lnTo>
                    <a:pt x="3160" y="1638"/>
                  </a:lnTo>
                  <a:cubicBezTo>
                    <a:pt x="3286" y="1345"/>
                    <a:pt x="3390" y="1032"/>
                    <a:pt x="3474" y="739"/>
                  </a:cubicBezTo>
                  <a:cubicBezTo>
                    <a:pt x="3474" y="697"/>
                    <a:pt x="3495" y="676"/>
                    <a:pt x="3516" y="634"/>
                  </a:cubicBezTo>
                  <a:cubicBezTo>
                    <a:pt x="3558" y="488"/>
                    <a:pt x="3516" y="320"/>
                    <a:pt x="3411" y="195"/>
                  </a:cubicBezTo>
                  <a:cubicBezTo>
                    <a:pt x="3311" y="64"/>
                    <a:pt x="3162" y="1"/>
                    <a:pt x="30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49"/>
            <p:cNvSpPr/>
            <p:nvPr/>
          </p:nvSpPr>
          <p:spPr>
            <a:xfrm>
              <a:off x="2503700" y="3011400"/>
              <a:ext cx="761425" cy="162675"/>
            </a:xfrm>
            <a:custGeom>
              <a:rect b="b" l="l" r="r" t="t"/>
              <a:pathLst>
                <a:path extrusionOk="0" h="6507" w="30457">
                  <a:moveTo>
                    <a:pt x="29748" y="1"/>
                  </a:moveTo>
                  <a:cubicBezTo>
                    <a:pt x="29703" y="1"/>
                    <a:pt x="29657" y="7"/>
                    <a:pt x="29608" y="20"/>
                  </a:cubicBezTo>
                  <a:lnTo>
                    <a:pt x="29252" y="104"/>
                  </a:lnTo>
                  <a:cubicBezTo>
                    <a:pt x="24189" y="1317"/>
                    <a:pt x="18958" y="1380"/>
                    <a:pt x="13915" y="2656"/>
                  </a:cubicBezTo>
                  <a:cubicBezTo>
                    <a:pt x="9751" y="3723"/>
                    <a:pt x="5462" y="5293"/>
                    <a:pt x="1131" y="5460"/>
                  </a:cubicBezTo>
                  <a:cubicBezTo>
                    <a:pt x="921" y="5460"/>
                    <a:pt x="733" y="5481"/>
                    <a:pt x="524" y="5481"/>
                  </a:cubicBezTo>
                  <a:cubicBezTo>
                    <a:pt x="294" y="5481"/>
                    <a:pt x="85" y="5648"/>
                    <a:pt x="43" y="5879"/>
                  </a:cubicBezTo>
                  <a:cubicBezTo>
                    <a:pt x="22" y="5920"/>
                    <a:pt x="22" y="5962"/>
                    <a:pt x="22" y="6004"/>
                  </a:cubicBezTo>
                  <a:cubicBezTo>
                    <a:pt x="1" y="6276"/>
                    <a:pt x="231" y="6506"/>
                    <a:pt x="524" y="6506"/>
                  </a:cubicBezTo>
                  <a:cubicBezTo>
                    <a:pt x="691" y="6506"/>
                    <a:pt x="859" y="6506"/>
                    <a:pt x="1026" y="6485"/>
                  </a:cubicBezTo>
                  <a:cubicBezTo>
                    <a:pt x="5357" y="6339"/>
                    <a:pt x="9647" y="4811"/>
                    <a:pt x="13831" y="3723"/>
                  </a:cubicBezTo>
                  <a:cubicBezTo>
                    <a:pt x="16196" y="3096"/>
                    <a:pt x="18602" y="2635"/>
                    <a:pt x="21050" y="2322"/>
                  </a:cubicBezTo>
                  <a:cubicBezTo>
                    <a:pt x="23937" y="1966"/>
                    <a:pt x="26846" y="1736"/>
                    <a:pt x="29691" y="1045"/>
                  </a:cubicBezTo>
                  <a:lnTo>
                    <a:pt x="29859" y="1003"/>
                  </a:lnTo>
                  <a:cubicBezTo>
                    <a:pt x="30457" y="849"/>
                    <a:pt x="30272" y="1"/>
                    <a:pt x="297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49"/>
            <p:cNvSpPr/>
            <p:nvPr/>
          </p:nvSpPr>
          <p:spPr>
            <a:xfrm>
              <a:off x="2531425" y="2922750"/>
              <a:ext cx="716750" cy="185925"/>
            </a:xfrm>
            <a:custGeom>
              <a:rect b="b" l="l" r="r" t="t"/>
              <a:pathLst>
                <a:path extrusionOk="0" h="7437" w="28670">
                  <a:moveTo>
                    <a:pt x="28019" y="1"/>
                  </a:moveTo>
                  <a:cubicBezTo>
                    <a:pt x="27966" y="1"/>
                    <a:pt x="27910" y="10"/>
                    <a:pt x="27850" y="30"/>
                  </a:cubicBezTo>
                  <a:lnTo>
                    <a:pt x="27390" y="176"/>
                  </a:lnTo>
                  <a:cubicBezTo>
                    <a:pt x="23289" y="1453"/>
                    <a:pt x="19020" y="2018"/>
                    <a:pt x="14877" y="3106"/>
                  </a:cubicBezTo>
                  <a:cubicBezTo>
                    <a:pt x="10274" y="4298"/>
                    <a:pt x="5734" y="6035"/>
                    <a:pt x="963" y="6391"/>
                  </a:cubicBezTo>
                  <a:lnTo>
                    <a:pt x="649" y="6412"/>
                  </a:lnTo>
                  <a:cubicBezTo>
                    <a:pt x="43" y="6453"/>
                    <a:pt x="1" y="7332"/>
                    <a:pt x="503" y="7437"/>
                  </a:cubicBezTo>
                  <a:lnTo>
                    <a:pt x="649" y="7437"/>
                  </a:lnTo>
                  <a:cubicBezTo>
                    <a:pt x="5357" y="7123"/>
                    <a:pt x="9856" y="5533"/>
                    <a:pt x="14354" y="4298"/>
                  </a:cubicBezTo>
                  <a:cubicBezTo>
                    <a:pt x="18706" y="3085"/>
                    <a:pt x="23226" y="2520"/>
                    <a:pt x="27536" y="1181"/>
                  </a:cubicBezTo>
                  <a:cubicBezTo>
                    <a:pt x="27725" y="1139"/>
                    <a:pt x="27913" y="1076"/>
                    <a:pt x="28101" y="1013"/>
                  </a:cubicBezTo>
                  <a:cubicBezTo>
                    <a:pt x="28669" y="824"/>
                    <a:pt x="28518" y="1"/>
                    <a:pt x="280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49"/>
            <p:cNvSpPr/>
            <p:nvPr/>
          </p:nvSpPr>
          <p:spPr>
            <a:xfrm>
              <a:off x="2544925" y="2877250"/>
              <a:ext cx="678050" cy="175750"/>
            </a:xfrm>
            <a:custGeom>
              <a:rect b="b" l="l" r="r" t="t"/>
              <a:pathLst>
                <a:path extrusionOk="0" h="7030" w="27122">
                  <a:moveTo>
                    <a:pt x="26453" y="0"/>
                  </a:moveTo>
                  <a:cubicBezTo>
                    <a:pt x="26425" y="0"/>
                    <a:pt x="26397" y="3"/>
                    <a:pt x="26369" y="9"/>
                  </a:cubicBezTo>
                  <a:cubicBezTo>
                    <a:pt x="22163" y="1055"/>
                    <a:pt x="17874" y="1515"/>
                    <a:pt x="13710" y="2666"/>
                  </a:cubicBezTo>
                  <a:cubicBezTo>
                    <a:pt x="9671" y="3775"/>
                    <a:pt x="5633" y="4947"/>
                    <a:pt x="1532" y="5825"/>
                  </a:cubicBezTo>
                  <a:lnTo>
                    <a:pt x="591" y="6035"/>
                  </a:lnTo>
                  <a:cubicBezTo>
                    <a:pt x="0" y="6153"/>
                    <a:pt x="187" y="7029"/>
                    <a:pt x="751" y="7029"/>
                  </a:cubicBezTo>
                  <a:cubicBezTo>
                    <a:pt x="787" y="7029"/>
                    <a:pt x="824" y="7025"/>
                    <a:pt x="863" y="7018"/>
                  </a:cubicBezTo>
                  <a:lnTo>
                    <a:pt x="1009" y="6976"/>
                  </a:lnTo>
                  <a:cubicBezTo>
                    <a:pt x="5236" y="6118"/>
                    <a:pt x="9379" y="4926"/>
                    <a:pt x="13521" y="3775"/>
                  </a:cubicBezTo>
                  <a:cubicBezTo>
                    <a:pt x="17832" y="2561"/>
                    <a:pt x="22288" y="2059"/>
                    <a:pt x="26641" y="992"/>
                  </a:cubicBezTo>
                  <a:cubicBezTo>
                    <a:pt x="26661" y="992"/>
                    <a:pt x="26703" y="971"/>
                    <a:pt x="26724" y="971"/>
                  </a:cubicBezTo>
                  <a:cubicBezTo>
                    <a:pt x="27122" y="783"/>
                    <a:pt x="27038" y="197"/>
                    <a:pt x="26682" y="50"/>
                  </a:cubicBezTo>
                  <a:cubicBezTo>
                    <a:pt x="26606" y="20"/>
                    <a:pt x="26529" y="0"/>
                    <a:pt x="26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49"/>
            <p:cNvSpPr/>
            <p:nvPr/>
          </p:nvSpPr>
          <p:spPr>
            <a:xfrm>
              <a:off x="1987950" y="2900475"/>
              <a:ext cx="19375" cy="34025"/>
            </a:xfrm>
            <a:custGeom>
              <a:rect b="b" l="l" r="r" t="t"/>
              <a:pathLst>
                <a:path extrusionOk="0" h="1361" w="775">
                  <a:moveTo>
                    <a:pt x="0" y="0"/>
                  </a:moveTo>
                  <a:cubicBezTo>
                    <a:pt x="0" y="84"/>
                    <a:pt x="21" y="147"/>
                    <a:pt x="21" y="230"/>
                  </a:cubicBezTo>
                  <a:cubicBezTo>
                    <a:pt x="105" y="523"/>
                    <a:pt x="251" y="816"/>
                    <a:pt x="419" y="1067"/>
                  </a:cubicBezTo>
                  <a:cubicBezTo>
                    <a:pt x="502" y="1172"/>
                    <a:pt x="607" y="1256"/>
                    <a:pt x="691" y="1360"/>
                  </a:cubicBezTo>
                  <a:cubicBezTo>
                    <a:pt x="732" y="1360"/>
                    <a:pt x="774" y="1339"/>
                    <a:pt x="774" y="1277"/>
                  </a:cubicBezTo>
                  <a:cubicBezTo>
                    <a:pt x="753" y="1214"/>
                    <a:pt x="712" y="1151"/>
                    <a:pt x="691" y="1067"/>
                  </a:cubicBezTo>
                  <a:cubicBezTo>
                    <a:pt x="398" y="753"/>
                    <a:pt x="168" y="3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49"/>
            <p:cNvSpPr/>
            <p:nvPr/>
          </p:nvSpPr>
          <p:spPr>
            <a:xfrm>
              <a:off x="1965325" y="2840700"/>
              <a:ext cx="8525" cy="29975"/>
            </a:xfrm>
            <a:custGeom>
              <a:rect b="b" l="l" r="r" t="t"/>
              <a:pathLst>
                <a:path extrusionOk="0" h="1199" w="341">
                  <a:moveTo>
                    <a:pt x="124" y="0"/>
                  </a:moveTo>
                  <a:cubicBezTo>
                    <a:pt x="63" y="0"/>
                    <a:pt x="0" y="54"/>
                    <a:pt x="26" y="131"/>
                  </a:cubicBezTo>
                  <a:cubicBezTo>
                    <a:pt x="131" y="466"/>
                    <a:pt x="215" y="843"/>
                    <a:pt x="319" y="1199"/>
                  </a:cubicBezTo>
                  <a:cubicBezTo>
                    <a:pt x="277" y="989"/>
                    <a:pt x="236" y="801"/>
                    <a:pt x="194" y="655"/>
                  </a:cubicBezTo>
                  <a:cubicBezTo>
                    <a:pt x="179" y="579"/>
                    <a:pt x="218" y="525"/>
                    <a:pt x="273" y="525"/>
                  </a:cubicBezTo>
                  <a:cubicBezTo>
                    <a:pt x="294" y="525"/>
                    <a:pt x="317" y="533"/>
                    <a:pt x="340" y="550"/>
                  </a:cubicBezTo>
                  <a:cubicBezTo>
                    <a:pt x="298" y="383"/>
                    <a:pt x="257" y="215"/>
                    <a:pt x="215" y="69"/>
                  </a:cubicBezTo>
                  <a:cubicBezTo>
                    <a:pt x="199" y="21"/>
                    <a:pt x="161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49"/>
            <p:cNvSpPr/>
            <p:nvPr/>
          </p:nvSpPr>
          <p:spPr>
            <a:xfrm>
              <a:off x="2013575" y="2936050"/>
              <a:ext cx="17800" cy="16750"/>
            </a:xfrm>
            <a:custGeom>
              <a:rect b="b" l="l" r="r" t="t"/>
              <a:pathLst>
                <a:path extrusionOk="0" h="670" w="712">
                  <a:moveTo>
                    <a:pt x="21" y="0"/>
                  </a:moveTo>
                  <a:lnTo>
                    <a:pt x="21" y="209"/>
                  </a:lnTo>
                  <a:cubicBezTo>
                    <a:pt x="21" y="230"/>
                    <a:pt x="21" y="251"/>
                    <a:pt x="0" y="272"/>
                  </a:cubicBezTo>
                  <a:cubicBezTo>
                    <a:pt x="147" y="481"/>
                    <a:pt x="377" y="628"/>
                    <a:pt x="628" y="670"/>
                  </a:cubicBezTo>
                  <a:cubicBezTo>
                    <a:pt x="670" y="670"/>
                    <a:pt x="712" y="649"/>
                    <a:pt x="712" y="607"/>
                  </a:cubicBezTo>
                  <a:cubicBezTo>
                    <a:pt x="670" y="544"/>
                    <a:pt x="649" y="502"/>
                    <a:pt x="607" y="460"/>
                  </a:cubicBezTo>
                  <a:cubicBezTo>
                    <a:pt x="586" y="460"/>
                    <a:pt x="544" y="460"/>
                    <a:pt x="523" y="439"/>
                  </a:cubicBezTo>
                  <a:cubicBezTo>
                    <a:pt x="419" y="419"/>
                    <a:pt x="335" y="356"/>
                    <a:pt x="251" y="293"/>
                  </a:cubicBezTo>
                  <a:cubicBezTo>
                    <a:pt x="168" y="209"/>
                    <a:pt x="84" y="105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49"/>
            <p:cNvSpPr/>
            <p:nvPr/>
          </p:nvSpPr>
          <p:spPr>
            <a:xfrm>
              <a:off x="1987100" y="2857950"/>
              <a:ext cx="21275" cy="74450"/>
            </a:xfrm>
            <a:custGeom>
              <a:rect b="b" l="l" r="r" t="t"/>
              <a:pathLst>
                <a:path extrusionOk="0" h="2978" w="851">
                  <a:moveTo>
                    <a:pt x="125" y="1"/>
                  </a:moveTo>
                  <a:cubicBezTo>
                    <a:pt x="67" y="1"/>
                    <a:pt x="0" y="54"/>
                    <a:pt x="13" y="132"/>
                  </a:cubicBezTo>
                  <a:cubicBezTo>
                    <a:pt x="222" y="906"/>
                    <a:pt x="369" y="1722"/>
                    <a:pt x="620" y="2517"/>
                  </a:cubicBezTo>
                  <a:cubicBezTo>
                    <a:pt x="662" y="2601"/>
                    <a:pt x="683" y="2685"/>
                    <a:pt x="725" y="2768"/>
                  </a:cubicBezTo>
                  <a:cubicBezTo>
                    <a:pt x="746" y="2852"/>
                    <a:pt x="787" y="2915"/>
                    <a:pt x="829" y="2978"/>
                  </a:cubicBezTo>
                  <a:cubicBezTo>
                    <a:pt x="850" y="2831"/>
                    <a:pt x="850" y="2664"/>
                    <a:pt x="829" y="2517"/>
                  </a:cubicBezTo>
                  <a:cubicBezTo>
                    <a:pt x="725" y="2203"/>
                    <a:pt x="641" y="1910"/>
                    <a:pt x="599" y="1722"/>
                  </a:cubicBezTo>
                  <a:cubicBezTo>
                    <a:pt x="453" y="1178"/>
                    <a:pt x="348" y="613"/>
                    <a:pt x="202" y="69"/>
                  </a:cubicBezTo>
                  <a:cubicBezTo>
                    <a:pt x="194" y="21"/>
                    <a:pt x="161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49"/>
            <p:cNvSpPr/>
            <p:nvPr/>
          </p:nvSpPr>
          <p:spPr>
            <a:xfrm>
              <a:off x="2035550" y="2943875"/>
              <a:ext cx="16225" cy="23575"/>
            </a:xfrm>
            <a:custGeom>
              <a:rect b="b" l="l" r="r" t="t"/>
              <a:pathLst>
                <a:path extrusionOk="0" h="943" w="649">
                  <a:moveTo>
                    <a:pt x="0" y="1"/>
                  </a:moveTo>
                  <a:lnTo>
                    <a:pt x="0" y="106"/>
                  </a:lnTo>
                  <a:cubicBezTo>
                    <a:pt x="0" y="147"/>
                    <a:pt x="0" y="147"/>
                    <a:pt x="0" y="147"/>
                  </a:cubicBezTo>
                  <a:cubicBezTo>
                    <a:pt x="105" y="378"/>
                    <a:pt x="230" y="587"/>
                    <a:pt x="377" y="796"/>
                  </a:cubicBezTo>
                  <a:cubicBezTo>
                    <a:pt x="440" y="859"/>
                    <a:pt x="481" y="901"/>
                    <a:pt x="544" y="942"/>
                  </a:cubicBezTo>
                  <a:lnTo>
                    <a:pt x="628" y="942"/>
                  </a:lnTo>
                  <a:cubicBezTo>
                    <a:pt x="628" y="880"/>
                    <a:pt x="649" y="817"/>
                    <a:pt x="649" y="754"/>
                  </a:cubicBezTo>
                  <a:cubicBezTo>
                    <a:pt x="565" y="691"/>
                    <a:pt x="481" y="629"/>
                    <a:pt x="419" y="566"/>
                  </a:cubicBezTo>
                  <a:cubicBezTo>
                    <a:pt x="251" y="398"/>
                    <a:pt x="105" y="21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49"/>
            <p:cNvSpPr/>
            <p:nvPr/>
          </p:nvSpPr>
          <p:spPr>
            <a:xfrm>
              <a:off x="2010850" y="2875700"/>
              <a:ext cx="16350" cy="60875"/>
            </a:xfrm>
            <a:custGeom>
              <a:rect b="b" l="l" r="r" t="t"/>
              <a:pathLst>
                <a:path extrusionOk="0" h="2435" w="654">
                  <a:moveTo>
                    <a:pt x="119" y="1"/>
                  </a:moveTo>
                  <a:cubicBezTo>
                    <a:pt x="60" y="1"/>
                    <a:pt x="0" y="49"/>
                    <a:pt x="26" y="112"/>
                  </a:cubicBezTo>
                  <a:cubicBezTo>
                    <a:pt x="277" y="782"/>
                    <a:pt x="381" y="1682"/>
                    <a:pt x="653" y="2435"/>
                  </a:cubicBezTo>
                  <a:cubicBezTo>
                    <a:pt x="528" y="1870"/>
                    <a:pt x="444" y="1284"/>
                    <a:pt x="402" y="719"/>
                  </a:cubicBezTo>
                  <a:cubicBezTo>
                    <a:pt x="360" y="489"/>
                    <a:pt x="298" y="280"/>
                    <a:pt x="214" y="71"/>
                  </a:cubicBezTo>
                  <a:cubicBezTo>
                    <a:pt x="198" y="21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49"/>
            <p:cNvSpPr/>
            <p:nvPr/>
          </p:nvSpPr>
          <p:spPr>
            <a:xfrm>
              <a:off x="2032800" y="2893000"/>
              <a:ext cx="19500" cy="59800"/>
            </a:xfrm>
            <a:custGeom>
              <a:rect b="b" l="l" r="r" t="t"/>
              <a:pathLst>
                <a:path extrusionOk="0" h="2392" w="780">
                  <a:moveTo>
                    <a:pt x="124" y="1"/>
                  </a:moveTo>
                  <a:cubicBezTo>
                    <a:pt x="63" y="1"/>
                    <a:pt x="1" y="54"/>
                    <a:pt x="26" y="132"/>
                  </a:cubicBezTo>
                  <a:cubicBezTo>
                    <a:pt x="215" y="801"/>
                    <a:pt x="403" y="1701"/>
                    <a:pt x="780" y="2392"/>
                  </a:cubicBezTo>
                  <a:cubicBezTo>
                    <a:pt x="780" y="2224"/>
                    <a:pt x="780" y="2057"/>
                    <a:pt x="759" y="1889"/>
                  </a:cubicBezTo>
                  <a:cubicBezTo>
                    <a:pt x="550" y="1283"/>
                    <a:pt x="361" y="676"/>
                    <a:pt x="215" y="69"/>
                  </a:cubicBezTo>
                  <a:cubicBezTo>
                    <a:pt x="199" y="21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49"/>
            <p:cNvSpPr/>
            <p:nvPr/>
          </p:nvSpPr>
          <p:spPr>
            <a:xfrm>
              <a:off x="2057500" y="2952250"/>
              <a:ext cx="8925" cy="18325"/>
            </a:xfrm>
            <a:custGeom>
              <a:rect b="b" l="l" r="r" t="t"/>
              <a:pathLst>
                <a:path extrusionOk="0" h="733" w="357">
                  <a:moveTo>
                    <a:pt x="1" y="1"/>
                  </a:moveTo>
                  <a:lnTo>
                    <a:pt x="1" y="335"/>
                  </a:lnTo>
                  <a:cubicBezTo>
                    <a:pt x="85" y="440"/>
                    <a:pt x="168" y="545"/>
                    <a:pt x="252" y="628"/>
                  </a:cubicBezTo>
                  <a:cubicBezTo>
                    <a:pt x="289" y="665"/>
                    <a:pt x="325" y="685"/>
                    <a:pt x="348" y="718"/>
                  </a:cubicBezTo>
                  <a:lnTo>
                    <a:pt x="348" y="718"/>
                  </a:lnTo>
                  <a:cubicBezTo>
                    <a:pt x="226" y="513"/>
                    <a:pt x="125" y="289"/>
                    <a:pt x="43" y="84"/>
                  </a:cubicBezTo>
                  <a:cubicBezTo>
                    <a:pt x="22" y="43"/>
                    <a:pt x="22" y="22"/>
                    <a:pt x="1" y="1"/>
                  </a:cubicBezTo>
                  <a:close/>
                  <a:moveTo>
                    <a:pt x="348" y="718"/>
                  </a:moveTo>
                  <a:cubicBezTo>
                    <a:pt x="351" y="723"/>
                    <a:pt x="354" y="728"/>
                    <a:pt x="357" y="733"/>
                  </a:cubicBezTo>
                  <a:cubicBezTo>
                    <a:pt x="354" y="728"/>
                    <a:pt x="351" y="723"/>
                    <a:pt x="348" y="7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49"/>
            <p:cNvSpPr/>
            <p:nvPr/>
          </p:nvSpPr>
          <p:spPr>
            <a:xfrm>
              <a:off x="2070075" y="2932900"/>
              <a:ext cx="3675" cy="11000"/>
            </a:xfrm>
            <a:custGeom>
              <a:rect b="b" l="l" r="r" t="t"/>
              <a:pathLst>
                <a:path extrusionOk="0" h="440" w="147">
                  <a:moveTo>
                    <a:pt x="63" y="0"/>
                  </a:moveTo>
                  <a:cubicBezTo>
                    <a:pt x="21" y="21"/>
                    <a:pt x="0" y="63"/>
                    <a:pt x="21" y="126"/>
                  </a:cubicBezTo>
                  <a:cubicBezTo>
                    <a:pt x="63" y="231"/>
                    <a:pt x="105" y="335"/>
                    <a:pt x="147" y="440"/>
                  </a:cubicBezTo>
                  <a:cubicBezTo>
                    <a:pt x="126" y="293"/>
                    <a:pt x="84" y="147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49"/>
            <p:cNvSpPr/>
            <p:nvPr/>
          </p:nvSpPr>
          <p:spPr>
            <a:xfrm>
              <a:off x="2084725" y="2960100"/>
              <a:ext cx="10475" cy="23050"/>
            </a:xfrm>
            <a:custGeom>
              <a:rect b="b" l="l" r="r" t="t"/>
              <a:pathLst>
                <a:path extrusionOk="0" h="922" w="419">
                  <a:moveTo>
                    <a:pt x="0" y="1"/>
                  </a:moveTo>
                  <a:lnTo>
                    <a:pt x="0" y="1"/>
                  </a:lnTo>
                  <a:cubicBezTo>
                    <a:pt x="4" y="10"/>
                    <a:pt x="7" y="19"/>
                    <a:pt x="11" y="28"/>
                  </a:cubicBezTo>
                  <a:lnTo>
                    <a:pt x="11" y="28"/>
                  </a:lnTo>
                  <a:cubicBezTo>
                    <a:pt x="8" y="19"/>
                    <a:pt x="5" y="10"/>
                    <a:pt x="0" y="1"/>
                  </a:cubicBezTo>
                  <a:close/>
                  <a:moveTo>
                    <a:pt x="11" y="28"/>
                  </a:moveTo>
                  <a:lnTo>
                    <a:pt x="11" y="28"/>
                  </a:lnTo>
                  <a:cubicBezTo>
                    <a:pt x="21" y="60"/>
                    <a:pt x="21" y="93"/>
                    <a:pt x="21" y="126"/>
                  </a:cubicBezTo>
                  <a:cubicBezTo>
                    <a:pt x="126" y="419"/>
                    <a:pt x="251" y="670"/>
                    <a:pt x="418" y="921"/>
                  </a:cubicBezTo>
                  <a:cubicBezTo>
                    <a:pt x="256" y="637"/>
                    <a:pt x="133" y="332"/>
                    <a:pt x="11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49"/>
            <p:cNvSpPr/>
            <p:nvPr/>
          </p:nvSpPr>
          <p:spPr>
            <a:xfrm>
              <a:off x="2088900" y="2982075"/>
              <a:ext cx="17450" cy="20575"/>
            </a:xfrm>
            <a:custGeom>
              <a:rect b="b" l="l" r="r" t="t"/>
              <a:pathLst>
                <a:path extrusionOk="0" h="823" w="698">
                  <a:moveTo>
                    <a:pt x="0" y="0"/>
                  </a:moveTo>
                  <a:lnTo>
                    <a:pt x="0" y="0"/>
                  </a:lnTo>
                  <a:cubicBezTo>
                    <a:pt x="33" y="54"/>
                    <a:pt x="65" y="107"/>
                    <a:pt x="98" y="158"/>
                  </a:cubicBezTo>
                  <a:lnTo>
                    <a:pt x="98" y="158"/>
                  </a:lnTo>
                  <a:cubicBezTo>
                    <a:pt x="79" y="120"/>
                    <a:pt x="60" y="81"/>
                    <a:pt x="42" y="42"/>
                  </a:cubicBezTo>
                  <a:lnTo>
                    <a:pt x="0" y="0"/>
                  </a:lnTo>
                  <a:close/>
                  <a:moveTo>
                    <a:pt x="98" y="158"/>
                  </a:moveTo>
                  <a:cubicBezTo>
                    <a:pt x="211" y="386"/>
                    <a:pt x="341" y="598"/>
                    <a:pt x="503" y="795"/>
                  </a:cubicBezTo>
                  <a:cubicBezTo>
                    <a:pt x="522" y="815"/>
                    <a:pt x="543" y="823"/>
                    <a:pt x="564" y="823"/>
                  </a:cubicBezTo>
                  <a:cubicBezTo>
                    <a:pt x="634" y="823"/>
                    <a:pt x="697" y="730"/>
                    <a:pt x="649" y="649"/>
                  </a:cubicBezTo>
                  <a:cubicBezTo>
                    <a:pt x="628" y="628"/>
                    <a:pt x="607" y="586"/>
                    <a:pt x="586" y="565"/>
                  </a:cubicBezTo>
                  <a:cubicBezTo>
                    <a:pt x="575" y="612"/>
                    <a:pt x="530" y="639"/>
                    <a:pt x="485" y="639"/>
                  </a:cubicBezTo>
                  <a:cubicBezTo>
                    <a:pt x="451" y="639"/>
                    <a:pt x="416" y="623"/>
                    <a:pt x="398" y="586"/>
                  </a:cubicBezTo>
                  <a:cubicBezTo>
                    <a:pt x="289" y="446"/>
                    <a:pt x="192" y="307"/>
                    <a:pt x="98" y="15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49"/>
            <p:cNvSpPr/>
            <p:nvPr/>
          </p:nvSpPr>
          <p:spPr>
            <a:xfrm>
              <a:off x="2120800" y="2988875"/>
              <a:ext cx="7350" cy="11525"/>
            </a:xfrm>
            <a:custGeom>
              <a:rect b="b" l="l" r="r" t="t"/>
              <a:pathLst>
                <a:path extrusionOk="0" h="461" w="294">
                  <a:moveTo>
                    <a:pt x="1" y="0"/>
                  </a:moveTo>
                  <a:lnTo>
                    <a:pt x="1" y="272"/>
                  </a:lnTo>
                  <a:cubicBezTo>
                    <a:pt x="64" y="335"/>
                    <a:pt x="126" y="377"/>
                    <a:pt x="189" y="440"/>
                  </a:cubicBezTo>
                  <a:cubicBezTo>
                    <a:pt x="231" y="461"/>
                    <a:pt x="252" y="461"/>
                    <a:pt x="294" y="461"/>
                  </a:cubicBezTo>
                  <a:cubicBezTo>
                    <a:pt x="189" y="314"/>
                    <a:pt x="84" y="16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49"/>
            <p:cNvSpPr/>
            <p:nvPr/>
          </p:nvSpPr>
          <p:spPr>
            <a:xfrm>
              <a:off x="2085425" y="2910275"/>
              <a:ext cx="30700" cy="80725"/>
            </a:xfrm>
            <a:custGeom>
              <a:rect b="b" l="l" r="r" t="t"/>
              <a:pathLst>
                <a:path extrusionOk="0" h="3229" w="1228">
                  <a:moveTo>
                    <a:pt x="126" y="0"/>
                  </a:moveTo>
                  <a:cubicBezTo>
                    <a:pt x="68" y="0"/>
                    <a:pt x="1" y="54"/>
                    <a:pt x="14" y="131"/>
                  </a:cubicBezTo>
                  <a:cubicBezTo>
                    <a:pt x="56" y="382"/>
                    <a:pt x="98" y="633"/>
                    <a:pt x="160" y="885"/>
                  </a:cubicBezTo>
                  <a:cubicBezTo>
                    <a:pt x="160" y="905"/>
                    <a:pt x="181" y="905"/>
                    <a:pt x="181" y="926"/>
                  </a:cubicBezTo>
                  <a:cubicBezTo>
                    <a:pt x="432" y="1450"/>
                    <a:pt x="621" y="1994"/>
                    <a:pt x="746" y="2558"/>
                  </a:cubicBezTo>
                  <a:cubicBezTo>
                    <a:pt x="872" y="2810"/>
                    <a:pt x="1039" y="3019"/>
                    <a:pt x="1206" y="3228"/>
                  </a:cubicBezTo>
                  <a:cubicBezTo>
                    <a:pt x="1227" y="3123"/>
                    <a:pt x="1227" y="3019"/>
                    <a:pt x="1206" y="2914"/>
                  </a:cubicBezTo>
                  <a:cubicBezTo>
                    <a:pt x="600" y="2119"/>
                    <a:pt x="370" y="1010"/>
                    <a:pt x="202" y="69"/>
                  </a:cubicBezTo>
                  <a:cubicBezTo>
                    <a:pt x="194" y="21"/>
                    <a:pt x="162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49"/>
            <p:cNvSpPr/>
            <p:nvPr/>
          </p:nvSpPr>
          <p:spPr>
            <a:xfrm>
              <a:off x="2147475" y="3000375"/>
              <a:ext cx="8925" cy="10650"/>
            </a:xfrm>
            <a:custGeom>
              <a:rect b="b" l="l" r="r" t="t"/>
              <a:pathLst>
                <a:path extrusionOk="0" h="426" w="357">
                  <a:moveTo>
                    <a:pt x="1" y="1"/>
                  </a:moveTo>
                  <a:cubicBezTo>
                    <a:pt x="22" y="42"/>
                    <a:pt x="64" y="105"/>
                    <a:pt x="85" y="168"/>
                  </a:cubicBezTo>
                  <a:cubicBezTo>
                    <a:pt x="128" y="342"/>
                    <a:pt x="182" y="426"/>
                    <a:pt x="252" y="426"/>
                  </a:cubicBezTo>
                  <a:cubicBezTo>
                    <a:pt x="283" y="426"/>
                    <a:pt x="318" y="409"/>
                    <a:pt x="357" y="377"/>
                  </a:cubicBezTo>
                  <a:cubicBezTo>
                    <a:pt x="357" y="335"/>
                    <a:pt x="336" y="314"/>
                    <a:pt x="315" y="273"/>
                  </a:cubicBezTo>
                  <a:cubicBezTo>
                    <a:pt x="210" y="189"/>
                    <a:pt x="105" y="10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49"/>
            <p:cNvSpPr/>
            <p:nvPr/>
          </p:nvSpPr>
          <p:spPr>
            <a:xfrm>
              <a:off x="2108875" y="2925675"/>
              <a:ext cx="23475" cy="62175"/>
            </a:xfrm>
            <a:custGeom>
              <a:rect b="b" l="l" r="r" t="t"/>
              <a:pathLst>
                <a:path extrusionOk="0" h="2487" w="939">
                  <a:moveTo>
                    <a:pt x="118" y="0"/>
                  </a:moveTo>
                  <a:cubicBezTo>
                    <a:pt x="55" y="0"/>
                    <a:pt x="0" y="45"/>
                    <a:pt x="38" y="122"/>
                  </a:cubicBezTo>
                  <a:cubicBezTo>
                    <a:pt x="352" y="917"/>
                    <a:pt x="541" y="1775"/>
                    <a:pt x="938" y="2486"/>
                  </a:cubicBezTo>
                  <a:cubicBezTo>
                    <a:pt x="896" y="2194"/>
                    <a:pt x="833" y="1901"/>
                    <a:pt x="771" y="1629"/>
                  </a:cubicBezTo>
                  <a:cubicBezTo>
                    <a:pt x="582" y="1106"/>
                    <a:pt x="436" y="582"/>
                    <a:pt x="227" y="59"/>
                  </a:cubicBezTo>
                  <a:cubicBezTo>
                    <a:pt x="202" y="19"/>
                    <a:pt x="159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49"/>
            <p:cNvSpPr/>
            <p:nvPr/>
          </p:nvSpPr>
          <p:spPr>
            <a:xfrm>
              <a:off x="2137550" y="2990450"/>
              <a:ext cx="5775" cy="12575"/>
            </a:xfrm>
            <a:custGeom>
              <a:rect b="b" l="l" r="r" t="t"/>
              <a:pathLst>
                <a:path extrusionOk="0" h="503" w="231">
                  <a:moveTo>
                    <a:pt x="0" y="0"/>
                  </a:moveTo>
                  <a:cubicBezTo>
                    <a:pt x="0" y="84"/>
                    <a:pt x="21" y="167"/>
                    <a:pt x="21" y="251"/>
                  </a:cubicBezTo>
                  <a:cubicBezTo>
                    <a:pt x="84" y="335"/>
                    <a:pt x="147" y="419"/>
                    <a:pt x="230" y="502"/>
                  </a:cubicBezTo>
                  <a:cubicBezTo>
                    <a:pt x="147" y="335"/>
                    <a:pt x="63" y="16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49"/>
            <p:cNvSpPr/>
            <p:nvPr/>
          </p:nvSpPr>
          <p:spPr>
            <a:xfrm>
              <a:off x="2162650" y="3014500"/>
              <a:ext cx="17925" cy="22875"/>
            </a:xfrm>
            <a:custGeom>
              <a:rect b="b" l="l" r="r" t="t"/>
              <a:pathLst>
                <a:path extrusionOk="0" h="915" w="717">
                  <a:moveTo>
                    <a:pt x="42" y="1"/>
                  </a:moveTo>
                  <a:cubicBezTo>
                    <a:pt x="22" y="105"/>
                    <a:pt x="22" y="210"/>
                    <a:pt x="1" y="294"/>
                  </a:cubicBezTo>
                  <a:lnTo>
                    <a:pt x="1" y="314"/>
                  </a:lnTo>
                  <a:cubicBezTo>
                    <a:pt x="126" y="545"/>
                    <a:pt x="314" y="733"/>
                    <a:pt x="524" y="900"/>
                  </a:cubicBezTo>
                  <a:cubicBezTo>
                    <a:pt x="540" y="910"/>
                    <a:pt x="556" y="914"/>
                    <a:pt x="571" y="914"/>
                  </a:cubicBezTo>
                  <a:cubicBezTo>
                    <a:pt x="656" y="914"/>
                    <a:pt x="717" y="786"/>
                    <a:pt x="628" y="733"/>
                  </a:cubicBezTo>
                  <a:cubicBezTo>
                    <a:pt x="524" y="649"/>
                    <a:pt x="440" y="586"/>
                    <a:pt x="377" y="482"/>
                  </a:cubicBezTo>
                  <a:cubicBezTo>
                    <a:pt x="231" y="335"/>
                    <a:pt x="126" y="168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49"/>
            <p:cNvSpPr/>
            <p:nvPr/>
          </p:nvSpPr>
          <p:spPr>
            <a:xfrm>
              <a:off x="2139600" y="2960475"/>
              <a:ext cx="20450" cy="49350"/>
            </a:xfrm>
            <a:custGeom>
              <a:rect b="b" l="l" r="r" t="t"/>
              <a:pathLst>
                <a:path extrusionOk="0" h="1974" w="818">
                  <a:moveTo>
                    <a:pt x="131" y="1"/>
                  </a:moveTo>
                  <a:cubicBezTo>
                    <a:pt x="65" y="1"/>
                    <a:pt x="1" y="67"/>
                    <a:pt x="44" y="153"/>
                  </a:cubicBezTo>
                  <a:cubicBezTo>
                    <a:pt x="274" y="655"/>
                    <a:pt x="420" y="1304"/>
                    <a:pt x="651" y="1869"/>
                  </a:cubicBezTo>
                  <a:cubicBezTo>
                    <a:pt x="672" y="1910"/>
                    <a:pt x="672" y="1931"/>
                    <a:pt x="692" y="1973"/>
                  </a:cubicBezTo>
                  <a:cubicBezTo>
                    <a:pt x="734" y="1931"/>
                    <a:pt x="776" y="1869"/>
                    <a:pt x="818" y="1806"/>
                  </a:cubicBezTo>
                  <a:cubicBezTo>
                    <a:pt x="588" y="1220"/>
                    <a:pt x="462" y="550"/>
                    <a:pt x="211" y="48"/>
                  </a:cubicBezTo>
                  <a:cubicBezTo>
                    <a:pt x="191" y="15"/>
                    <a:pt x="161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49"/>
            <p:cNvSpPr/>
            <p:nvPr/>
          </p:nvSpPr>
          <p:spPr>
            <a:xfrm>
              <a:off x="2186725" y="3015550"/>
              <a:ext cx="30875" cy="26375"/>
            </a:xfrm>
            <a:custGeom>
              <a:rect b="b" l="l" r="r" t="t"/>
              <a:pathLst>
                <a:path extrusionOk="0" h="1055" w="1235">
                  <a:moveTo>
                    <a:pt x="0" y="0"/>
                  </a:moveTo>
                  <a:lnTo>
                    <a:pt x="0" y="356"/>
                  </a:lnTo>
                  <a:cubicBezTo>
                    <a:pt x="249" y="758"/>
                    <a:pt x="585" y="1055"/>
                    <a:pt x="1056" y="1055"/>
                  </a:cubicBezTo>
                  <a:cubicBezTo>
                    <a:pt x="1101" y="1055"/>
                    <a:pt x="1146" y="1052"/>
                    <a:pt x="1193" y="1047"/>
                  </a:cubicBezTo>
                  <a:cubicBezTo>
                    <a:pt x="1214" y="1047"/>
                    <a:pt x="1235" y="1047"/>
                    <a:pt x="1235" y="1026"/>
                  </a:cubicBezTo>
                  <a:cubicBezTo>
                    <a:pt x="1214" y="963"/>
                    <a:pt x="1172" y="921"/>
                    <a:pt x="1151" y="858"/>
                  </a:cubicBezTo>
                  <a:cubicBezTo>
                    <a:pt x="1046" y="858"/>
                    <a:pt x="963" y="837"/>
                    <a:pt x="858" y="816"/>
                  </a:cubicBezTo>
                  <a:cubicBezTo>
                    <a:pt x="858" y="837"/>
                    <a:pt x="858" y="858"/>
                    <a:pt x="858" y="879"/>
                  </a:cubicBezTo>
                  <a:cubicBezTo>
                    <a:pt x="845" y="930"/>
                    <a:pt x="810" y="958"/>
                    <a:pt x="769" y="958"/>
                  </a:cubicBezTo>
                  <a:cubicBezTo>
                    <a:pt x="743" y="958"/>
                    <a:pt x="715" y="946"/>
                    <a:pt x="691" y="921"/>
                  </a:cubicBezTo>
                  <a:cubicBezTo>
                    <a:pt x="586" y="816"/>
                    <a:pt x="481" y="670"/>
                    <a:pt x="377" y="544"/>
                  </a:cubicBezTo>
                  <a:cubicBezTo>
                    <a:pt x="230" y="377"/>
                    <a:pt x="105" y="18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49"/>
            <p:cNvSpPr/>
            <p:nvPr/>
          </p:nvSpPr>
          <p:spPr>
            <a:xfrm>
              <a:off x="2165725" y="2975750"/>
              <a:ext cx="16825" cy="38775"/>
            </a:xfrm>
            <a:custGeom>
              <a:rect b="b" l="l" r="r" t="t"/>
              <a:pathLst>
                <a:path extrusionOk="0" h="1551" w="673">
                  <a:moveTo>
                    <a:pt x="146" y="1"/>
                  </a:moveTo>
                  <a:cubicBezTo>
                    <a:pt x="71" y="1"/>
                    <a:pt x="1" y="75"/>
                    <a:pt x="45" y="149"/>
                  </a:cubicBezTo>
                  <a:cubicBezTo>
                    <a:pt x="233" y="525"/>
                    <a:pt x="380" y="1069"/>
                    <a:pt x="631" y="1551"/>
                  </a:cubicBezTo>
                  <a:cubicBezTo>
                    <a:pt x="673" y="1551"/>
                    <a:pt x="673" y="1446"/>
                    <a:pt x="652" y="1195"/>
                  </a:cubicBezTo>
                  <a:lnTo>
                    <a:pt x="652" y="1132"/>
                  </a:lnTo>
                  <a:cubicBezTo>
                    <a:pt x="484" y="735"/>
                    <a:pt x="359" y="337"/>
                    <a:pt x="233" y="44"/>
                  </a:cubicBezTo>
                  <a:cubicBezTo>
                    <a:pt x="209" y="13"/>
                    <a:pt x="177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49"/>
            <p:cNvSpPr/>
            <p:nvPr/>
          </p:nvSpPr>
          <p:spPr>
            <a:xfrm>
              <a:off x="2201350" y="2988875"/>
              <a:ext cx="34025" cy="58400"/>
            </a:xfrm>
            <a:custGeom>
              <a:rect b="b" l="l" r="r" t="t"/>
              <a:pathLst>
                <a:path extrusionOk="0" h="2336" w="1361">
                  <a:moveTo>
                    <a:pt x="1" y="0"/>
                  </a:moveTo>
                  <a:lnTo>
                    <a:pt x="64" y="168"/>
                  </a:lnTo>
                  <a:cubicBezTo>
                    <a:pt x="127" y="230"/>
                    <a:pt x="168" y="314"/>
                    <a:pt x="168" y="419"/>
                  </a:cubicBezTo>
                  <a:cubicBezTo>
                    <a:pt x="315" y="858"/>
                    <a:pt x="503" y="1298"/>
                    <a:pt x="691" y="1737"/>
                  </a:cubicBezTo>
                  <a:cubicBezTo>
                    <a:pt x="691" y="1735"/>
                    <a:pt x="691" y="1734"/>
                    <a:pt x="691" y="1734"/>
                  </a:cubicBezTo>
                  <a:lnTo>
                    <a:pt x="691" y="1734"/>
                  </a:lnTo>
                  <a:cubicBezTo>
                    <a:pt x="707" y="1734"/>
                    <a:pt x="1108" y="2336"/>
                    <a:pt x="1285" y="2336"/>
                  </a:cubicBezTo>
                  <a:cubicBezTo>
                    <a:pt x="1323" y="2336"/>
                    <a:pt x="1350" y="2308"/>
                    <a:pt x="1361" y="2239"/>
                  </a:cubicBezTo>
                  <a:cubicBezTo>
                    <a:pt x="650" y="1800"/>
                    <a:pt x="419" y="733"/>
                    <a:pt x="85" y="42"/>
                  </a:cubicBezTo>
                  <a:cubicBezTo>
                    <a:pt x="64" y="21"/>
                    <a:pt x="22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49"/>
            <p:cNvSpPr/>
            <p:nvPr/>
          </p:nvSpPr>
          <p:spPr>
            <a:xfrm>
              <a:off x="2239550" y="3048500"/>
              <a:ext cx="2625" cy="4200"/>
            </a:xfrm>
            <a:custGeom>
              <a:rect b="b" l="l" r="r" t="t"/>
              <a:pathLst>
                <a:path extrusionOk="0" h="168" w="105">
                  <a:moveTo>
                    <a:pt x="0" y="1"/>
                  </a:moveTo>
                  <a:lnTo>
                    <a:pt x="0" y="168"/>
                  </a:lnTo>
                  <a:lnTo>
                    <a:pt x="21" y="168"/>
                  </a:lnTo>
                  <a:cubicBezTo>
                    <a:pt x="42" y="168"/>
                    <a:pt x="84" y="168"/>
                    <a:pt x="105" y="147"/>
                  </a:cubicBezTo>
                  <a:cubicBezTo>
                    <a:pt x="63" y="105"/>
                    <a:pt x="42" y="4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49"/>
            <p:cNvSpPr/>
            <p:nvPr/>
          </p:nvSpPr>
          <p:spPr>
            <a:xfrm>
              <a:off x="2231450" y="2993325"/>
              <a:ext cx="19625" cy="61925"/>
            </a:xfrm>
            <a:custGeom>
              <a:rect b="b" l="l" r="r" t="t"/>
              <a:pathLst>
                <a:path extrusionOk="0" h="2477" w="785">
                  <a:moveTo>
                    <a:pt x="97" y="0"/>
                  </a:moveTo>
                  <a:cubicBezTo>
                    <a:pt x="47" y="0"/>
                    <a:pt x="0" y="32"/>
                    <a:pt x="11" y="94"/>
                  </a:cubicBezTo>
                  <a:cubicBezTo>
                    <a:pt x="11" y="220"/>
                    <a:pt x="31" y="345"/>
                    <a:pt x="52" y="450"/>
                  </a:cubicBezTo>
                  <a:cubicBezTo>
                    <a:pt x="178" y="868"/>
                    <a:pt x="262" y="1266"/>
                    <a:pt x="303" y="1705"/>
                  </a:cubicBezTo>
                  <a:cubicBezTo>
                    <a:pt x="465" y="2029"/>
                    <a:pt x="689" y="2476"/>
                    <a:pt x="762" y="2476"/>
                  </a:cubicBezTo>
                  <a:cubicBezTo>
                    <a:pt x="774" y="2476"/>
                    <a:pt x="782" y="2464"/>
                    <a:pt x="785" y="2438"/>
                  </a:cubicBezTo>
                  <a:cubicBezTo>
                    <a:pt x="450" y="1705"/>
                    <a:pt x="241" y="910"/>
                    <a:pt x="199" y="94"/>
                  </a:cubicBezTo>
                  <a:cubicBezTo>
                    <a:pt x="199" y="32"/>
                    <a:pt x="147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49"/>
            <p:cNvSpPr/>
            <p:nvPr/>
          </p:nvSpPr>
          <p:spPr>
            <a:xfrm>
              <a:off x="2248450" y="3059500"/>
              <a:ext cx="17325" cy="16900"/>
            </a:xfrm>
            <a:custGeom>
              <a:rect b="b" l="l" r="r" t="t"/>
              <a:pathLst>
                <a:path extrusionOk="0" h="676" w="693">
                  <a:moveTo>
                    <a:pt x="0" y="0"/>
                  </a:moveTo>
                  <a:lnTo>
                    <a:pt x="0" y="0"/>
                  </a:lnTo>
                  <a:cubicBezTo>
                    <a:pt x="21" y="42"/>
                    <a:pt x="63" y="84"/>
                    <a:pt x="84" y="126"/>
                  </a:cubicBezTo>
                  <a:cubicBezTo>
                    <a:pt x="209" y="314"/>
                    <a:pt x="335" y="481"/>
                    <a:pt x="481" y="649"/>
                  </a:cubicBezTo>
                  <a:cubicBezTo>
                    <a:pt x="500" y="668"/>
                    <a:pt x="523" y="676"/>
                    <a:pt x="545" y="676"/>
                  </a:cubicBezTo>
                  <a:cubicBezTo>
                    <a:pt x="620" y="676"/>
                    <a:pt x="692" y="583"/>
                    <a:pt x="628" y="502"/>
                  </a:cubicBezTo>
                  <a:cubicBezTo>
                    <a:pt x="544" y="418"/>
                    <a:pt x="481" y="335"/>
                    <a:pt x="419" y="251"/>
                  </a:cubicBezTo>
                  <a:cubicBezTo>
                    <a:pt x="335" y="167"/>
                    <a:pt x="335" y="146"/>
                    <a:pt x="293" y="84"/>
                  </a:cubicBezTo>
                  <a:cubicBezTo>
                    <a:pt x="280" y="124"/>
                    <a:pt x="240" y="147"/>
                    <a:pt x="202" y="147"/>
                  </a:cubicBezTo>
                  <a:cubicBezTo>
                    <a:pt x="181" y="147"/>
                    <a:pt x="161" y="140"/>
                    <a:pt x="147" y="126"/>
                  </a:cubicBezTo>
                  <a:cubicBezTo>
                    <a:pt x="84" y="84"/>
                    <a:pt x="42" y="4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49"/>
            <p:cNvSpPr/>
            <p:nvPr/>
          </p:nvSpPr>
          <p:spPr>
            <a:xfrm>
              <a:off x="2253025" y="3008575"/>
              <a:ext cx="19500" cy="51450"/>
            </a:xfrm>
            <a:custGeom>
              <a:rect b="b" l="l" r="r" t="t"/>
              <a:pathLst>
                <a:path extrusionOk="0" h="2058" w="780">
                  <a:moveTo>
                    <a:pt x="115" y="1"/>
                  </a:moveTo>
                  <a:cubicBezTo>
                    <a:pt x="60" y="1"/>
                    <a:pt x="1" y="49"/>
                    <a:pt x="26" y="112"/>
                  </a:cubicBezTo>
                  <a:cubicBezTo>
                    <a:pt x="110" y="551"/>
                    <a:pt x="215" y="1012"/>
                    <a:pt x="340" y="1451"/>
                  </a:cubicBezTo>
                  <a:cubicBezTo>
                    <a:pt x="403" y="1556"/>
                    <a:pt x="445" y="1660"/>
                    <a:pt x="508" y="1765"/>
                  </a:cubicBezTo>
                  <a:cubicBezTo>
                    <a:pt x="633" y="1953"/>
                    <a:pt x="717" y="2037"/>
                    <a:pt x="780" y="2058"/>
                  </a:cubicBezTo>
                  <a:cubicBezTo>
                    <a:pt x="508" y="1409"/>
                    <a:pt x="319" y="740"/>
                    <a:pt x="194" y="70"/>
                  </a:cubicBezTo>
                  <a:cubicBezTo>
                    <a:pt x="185" y="21"/>
                    <a:pt x="151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49"/>
            <p:cNvSpPr/>
            <p:nvPr/>
          </p:nvSpPr>
          <p:spPr>
            <a:xfrm>
              <a:off x="2269875" y="3065775"/>
              <a:ext cx="26750" cy="28150"/>
            </a:xfrm>
            <a:custGeom>
              <a:rect b="b" l="l" r="r" t="t"/>
              <a:pathLst>
                <a:path extrusionOk="0" h="1126" w="1070">
                  <a:moveTo>
                    <a:pt x="1" y="0"/>
                  </a:moveTo>
                  <a:cubicBezTo>
                    <a:pt x="22" y="84"/>
                    <a:pt x="64" y="147"/>
                    <a:pt x="106" y="209"/>
                  </a:cubicBezTo>
                  <a:cubicBezTo>
                    <a:pt x="294" y="565"/>
                    <a:pt x="545" y="858"/>
                    <a:pt x="859" y="1109"/>
                  </a:cubicBezTo>
                  <a:cubicBezTo>
                    <a:pt x="875" y="1121"/>
                    <a:pt x="893" y="1126"/>
                    <a:pt x="911" y="1126"/>
                  </a:cubicBezTo>
                  <a:cubicBezTo>
                    <a:pt x="989" y="1126"/>
                    <a:pt x="1069" y="1031"/>
                    <a:pt x="984" y="963"/>
                  </a:cubicBezTo>
                  <a:cubicBezTo>
                    <a:pt x="775" y="795"/>
                    <a:pt x="566" y="565"/>
                    <a:pt x="419" y="335"/>
                  </a:cubicBezTo>
                  <a:lnTo>
                    <a:pt x="399" y="314"/>
                  </a:lnTo>
                  <a:cubicBezTo>
                    <a:pt x="252" y="230"/>
                    <a:pt x="106" y="1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49"/>
            <p:cNvSpPr/>
            <p:nvPr/>
          </p:nvSpPr>
          <p:spPr>
            <a:xfrm>
              <a:off x="2279300" y="3023700"/>
              <a:ext cx="17300" cy="38425"/>
            </a:xfrm>
            <a:custGeom>
              <a:rect b="b" l="l" r="r" t="t"/>
              <a:pathLst>
                <a:path extrusionOk="0" h="1537" w="692">
                  <a:moveTo>
                    <a:pt x="37" y="1"/>
                  </a:moveTo>
                  <a:cubicBezTo>
                    <a:pt x="25" y="1"/>
                    <a:pt x="12" y="4"/>
                    <a:pt x="1" y="9"/>
                  </a:cubicBezTo>
                  <a:cubicBezTo>
                    <a:pt x="1" y="114"/>
                    <a:pt x="1" y="198"/>
                    <a:pt x="1" y="302"/>
                  </a:cubicBezTo>
                  <a:cubicBezTo>
                    <a:pt x="210" y="721"/>
                    <a:pt x="440" y="1139"/>
                    <a:pt x="691" y="1537"/>
                  </a:cubicBezTo>
                  <a:cubicBezTo>
                    <a:pt x="586" y="1202"/>
                    <a:pt x="503" y="888"/>
                    <a:pt x="377" y="574"/>
                  </a:cubicBezTo>
                  <a:lnTo>
                    <a:pt x="105" y="51"/>
                  </a:lnTo>
                  <a:cubicBezTo>
                    <a:pt x="105" y="20"/>
                    <a:pt x="7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49"/>
            <p:cNvSpPr/>
            <p:nvPr/>
          </p:nvSpPr>
          <p:spPr>
            <a:xfrm>
              <a:off x="2300225" y="3058975"/>
              <a:ext cx="9450" cy="21450"/>
            </a:xfrm>
            <a:custGeom>
              <a:rect b="b" l="l" r="r" t="t"/>
              <a:pathLst>
                <a:path extrusionOk="0" h="858" w="378">
                  <a:moveTo>
                    <a:pt x="1" y="0"/>
                  </a:moveTo>
                  <a:cubicBezTo>
                    <a:pt x="84" y="230"/>
                    <a:pt x="189" y="544"/>
                    <a:pt x="273" y="711"/>
                  </a:cubicBezTo>
                  <a:cubicBezTo>
                    <a:pt x="314" y="774"/>
                    <a:pt x="335" y="816"/>
                    <a:pt x="377" y="858"/>
                  </a:cubicBezTo>
                  <a:cubicBezTo>
                    <a:pt x="377" y="837"/>
                    <a:pt x="377" y="816"/>
                    <a:pt x="377" y="774"/>
                  </a:cubicBezTo>
                  <a:cubicBezTo>
                    <a:pt x="335" y="670"/>
                    <a:pt x="314" y="544"/>
                    <a:pt x="273" y="419"/>
                  </a:cubicBezTo>
                  <a:cubicBezTo>
                    <a:pt x="189" y="272"/>
                    <a:pt x="84" y="14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49"/>
            <p:cNvSpPr/>
            <p:nvPr/>
          </p:nvSpPr>
          <p:spPr>
            <a:xfrm>
              <a:off x="2315925" y="3080400"/>
              <a:ext cx="9425" cy="13325"/>
            </a:xfrm>
            <a:custGeom>
              <a:rect b="b" l="l" r="r" t="t"/>
              <a:pathLst>
                <a:path extrusionOk="0" h="533" w="377">
                  <a:moveTo>
                    <a:pt x="0" y="1"/>
                  </a:moveTo>
                  <a:lnTo>
                    <a:pt x="0" y="1"/>
                  </a:lnTo>
                  <a:cubicBezTo>
                    <a:pt x="63" y="168"/>
                    <a:pt x="147" y="357"/>
                    <a:pt x="251" y="524"/>
                  </a:cubicBezTo>
                  <a:cubicBezTo>
                    <a:pt x="263" y="530"/>
                    <a:pt x="275" y="532"/>
                    <a:pt x="288" y="532"/>
                  </a:cubicBezTo>
                  <a:cubicBezTo>
                    <a:pt x="324" y="532"/>
                    <a:pt x="362" y="513"/>
                    <a:pt x="377" y="482"/>
                  </a:cubicBezTo>
                  <a:lnTo>
                    <a:pt x="377" y="398"/>
                  </a:lnTo>
                  <a:cubicBezTo>
                    <a:pt x="377" y="357"/>
                    <a:pt x="377" y="357"/>
                    <a:pt x="356" y="357"/>
                  </a:cubicBezTo>
                  <a:cubicBezTo>
                    <a:pt x="230" y="252"/>
                    <a:pt x="105" y="12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49"/>
            <p:cNvSpPr/>
            <p:nvPr/>
          </p:nvSpPr>
          <p:spPr>
            <a:xfrm>
              <a:off x="2307750" y="3034725"/>
              <a:ext cx="17600" cy="55650"/>
            </a:xfrm>
            <a:custGeom>
              <a:rect b="b" l="l" r="r" t="t"/>
              <a:pathLst>
                <a:path extrusionOk="0" h="2226" w="704">
                  <a:moveTo>
                    <a:pt x="122" y="1"/>
                  </a:moveTo>
                  <a:cubicBezTo>
                    <a:pt x="65" y="1"/>
                    <a:pt x="1" y="49"/>
                    <a:pt x="13" y="112"/>
                  </a:cubicBezTo>
                  <a:cubicBezTo>
                    <a:pt x="139" y="845"/>
                    <a:pt x="369" y="1535"/>
                    <a:pt x="683" y="2184"/>
                  </a:cubicBezTo>
                  <a:cubicBezTo>
                    <a:pt x="683" y="2205"/>
                    <a:pt x="704" y="2225"/>
                    <a:pt x="704" y="2225"/>
                  </a:cubicBezTo>
                  <a:cubicBezTo>
                    <a:pt x="662" y="1995"/>
                    <a:pt x="620" y="1786"/>
                    <a:pt x="578" y="1556"/>
                  </a:cubicBezTo>
                  <a:cubicBezTo>
                    <a:pt x="536" y="1409"/>
                    <a:pt x="516" y="1263"/>
                    <a:pt x="474" y="1137"/>
                  </a:cubicBezTo>
                  <a:cubicBezTo>
                    <a:pt x="369" y="782"/>
                    <a:pt x="285" y="426"/>
                    <a:pt x="202" y="70"/>
                  </a:cubicBezTo>
                  <a:cubicBezTo>
                    <a:pt x="193" y="21"/>
                    <a:pt x="159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49"/>
            <p:cNvSpPr/>
            <p:nvPr/>
          </p:nvSpPr>
          <p:spPr>
            <a:xfrm>
              <a:off x="2331100" y="3090875"/>
              <a:ext cx="18850" cy="31400"/>
            </a:xfrm>
            <a:custGeom>
              <a:rect b="b" l="l" r="r" t="t"/>
              <a:pathLst>
                <a:path extrusionOk="0" h="1256" w="754">
                  <a:moveTo>
                    <a:pt x="0" y="0"/>
                  </a:moveTo>
                  <a:lnTo>
                    <a:pt x="0" y="0"/>
                  </a:lnTo>
                  <a:cubicBezTo>
                    <a:pt x="63" y="272"/>
                    <a:pt x="146" y="544"/>
                    <a:pt x="272" y="796"/>
                  </a:cubicBezTo>
                  <a:cubicBezTo>
                    <a:pt x="398" y="942"/>
                    <a:pt x="523" y="1088"/>
                    <a:pt x="670" y="1235"/>
                  </a:cubicBezTo>
                  <a:cubicBezTo>
                    <a:pt x="670" y="1235"/>
                    <a:pt x="691" y="1235"/>
                    <a:pt x="711" y="1256"/>
                  </a:cubicBezTo>
                  <a:cubicBezTo>
                    <a:pt x="732" y="1172"/>
                    <a:pt x="753" y="1109"/>
                    <a:pt x="753" y="1026"/>
                  </a:cubicBezTo>
                  <a:cubicBezTo>
                    <a:pt x="523" y="796"/>
                    <a:pt x="314" y="524"/>
                    <a:pt x="126" y="231"/>
                  </a:cubicBezTo>
                  <a:cubicBezTo>
                    <a:pt x="84" y="168"/>
                    <a:pt x="42" y="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49"/>
            <p:cNvSpPr/>
            <p:nvPr/>
          </p:nvSpPr>
          <p:spPr>
            <a:xfrm>
              <a:off x="2328475" y="3096100"/>
              <a:ext cx="25" cy="1075"/>
            </a:xfrm>
            <a:custGeom>
              <a:rect b="b" l="l" r="r" t="t"/>
              <a:pathLst>
                <a:path extrusionOk="0" h="43" w="1">
                  <a:moveTo>
                    <a:pt x="0" y="22"/>
                  </a:moveTo>
                  <a:lnTo>
                    <a:pt x="0" y="4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49"/>
            <p:cNvSpPr/>
            <p:nvPr/>
          </p:nvSpPr>
          <p:spPr>
            <a:xfrm>
              <a:off x="2331500" y="3049925"/>
              <a:ext cx="16875" cy="38350"/>
            </a:xfrm>
            <a:custGeom>
              <a:rect b="b" l="l" r="r" t="t"/>
              <a:pathLst>
                <a:path extrusionOk="0" h="1534" w="675">
                  <a:moveTo>
                    <a:pt x="123" y="1"/>
                  </a:moveTo>
                  <a:cubicBezTo>
                    <a:pt x="62" y="1"/>
                    <a:pt x="0" y="54"/>
                    <a:pt x="26" y="132"/>
                  </a:cubicBezTo>
                  <a:cubicBezTo>
                    <a:pt x="193" y="613"/>
                    <a:pt x="403" y="1094"/>
                    <a:pt x="675" y="1534"/>
                  </a:cubicBezTo>
                  <a:cubicBezTo>
                    <a:pt x="675" y="1450"/>
                    <a:pt x="654" y="1408"/>
                    <a:pt x="654" y="1387"/>
                  </a:cubicBezTo>
                  <a:cubicBezTo>
                    <a:pt x="612" y="1241"/>
                    <a:pt x="591" y="1094"/>
                    <a:pt x="570" y="948"/>
                  </a:cubicBezTo>
                  <a:cubicBezTo>
                    <a:pt x="423" y="676"/>
                    <a:pt x="298" y="383"/>
                    <a:pt x="214" y="69"/>
                  </a:cubicBezTo>
                  <a:cubicBezTo>
                    <a:pt x="198" y="21"/>
                    <a:pt x="161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49"/>
            <p:cNvSpPr/>
            <p:nvPr/>
          </p:nvSpPr>
          <p:spPr>
            <a:xfrm>
              <a:off x="2353575" y="3088250"/>
              <a:ext cx="14675" cy="31425"/>
            </a:xfrm>
            <a:custGeom>
              <a:rect b="b" l="l" r="r" t="t"/>
              <a:pathLst>
                <a:path extrusionOk="0" h="1257" w="587">
                  <a:moveTo>
                    <a:pt x="1" y="1"/>
                  </a:moveTo>
                  <a:cubicBezTo>
                    <a:pt x="22" y="168"/>
                    <a:pt x="64" y="357"/>
                    <a:pt x="84" y="524"/>
                  </a:cubicBezTo>
                  <a:lnTo>
                    <a:pt x="377" y="963"/>
                  </a:lnTo>
                  <a:lnTo>
                    <a:pt x="587" y="1256"/>
                  </a:lnTo>
                  <a:cubicBezTo>
                    <a:pt x="503" y="1068"/>
                    <a:pt x="461" y="859"/>
                    <a:pt x="419" y="649"/>
                  </a:cubicBezTo>
                  <a:cubicBezTo>
                    <a:pt x="273" y="440"/>
                    <a:pt x="126" y="2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49"/>
            <p:cNvSpPr/>
            <p:nvPr/>
          </p:nvSpPr>
          <p:spPr>
            <a:xfrm>
              <a:off x="2366350" y="3069525"/>
              <a:ext cx="18650" cy="59550"/>
            </a:xfrm>
            <a:custGeom>
              <a:rect b="b" l="l" r="r" t="t"/>
              <a:pathLst>
                <a:path extrusionOk="0" h="2382" w="746">
                  <a:moveTo>
                    <a:pt x="123" y="0"/>
                  </a:moveTo>
                  <a:cubicBezTo>
                    <a:pt x="65" y="0"/>
                    <a:pt x="0" y="45"/>
                    <a:pt x="13" y="122"/>
                  </a:cubicBezTo>
                  <a:cubicBezTo>
                    <a:pt x="159" y="854"/>
                    <a:pt x="369" y="1545"/>
                    <a:pt x="661" y="2235"/>
                  </a:cubicBezTo>
                  <a:lnTo>
                    <a:pt x="724" y="2382"/>
                  </a:lnTo>
                  <a:cubicBezTo>
                    <a:pt x="745" y="2235"/>
                    <a:pt x="724" y="2110"/>
                    <a:pt x="724" y="1963"/>
                  </a:cubicBezTo>
                  <a:lnTo>
                    <a:pt x="703" y="1838"/>
                  </a:lnTo>
                  <a:cubicBezTo>
                    <a:pt x="494" y="1252"/>
                    <a:pt x="327" y="666"/>
                    <a:pt x="201" y="59"/>
                  </a:cubicBezTo>
                  <a:cubicBezTo>
                    <a:pt x="193" y="19"/>
                    <a:pt x="159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49"/>
            <p:cNvSpPr/>
            <p:nvPr/>
          </p:nvSpPr>
          <p:spPr>
            <a:xfrm>
              <a:off x="2394575" y="3091475"/>
              <a:ext cx="19700" cy="52775"/>
            </a:xfrm>
            <a:custGeom>
              <a:rect b="b" l="l" r="r" t="t"/>
              <a:pathLst>
                <a:path extrusionOk="0" h="2111" w="788">
                  <a:moveTo>
                    <a:pt x="119" y="1"/>
                  </a:moveTo>
                  <a:cubicBezTo>
                    <a:pt x="58" y="1"/>
                    <a:pt x="1" y="46"/>
                    <a:pt x="14" y="123"/>
                  </a:cubicBezTo>
                  <a:cubicBezTo>
                    <a:pt x="202" y="813"/>
                    <a:pt x="453" y="1462"/>
                    <a:pt x="767" y="2111"/>
                  </a:cubicBezTo>
                  <a:cubicBezTo>
                    <a:pt x="767" y="1964"/>
                    <a:pt x="788" y="1818"/>
                    <a:pt x="788" y="1692"/>
                  </a:cubicBezTo>
                  <a:cubicBezTo>
                    <a:pt x="537" y="1169"/>
                    <a:pt x="348" y="625"/>
                    <a:pt x="223" y="60"/>
                  </a:cubicBezTo>
                  <a:cubicBezTo>
                    <a:pt x="198" y="19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49"/>
            <p:cNvSpPr/>
            <p:nvPr/>
          </p:nvSpPr>
          <p:spPr>
            <a:xfrm>
              <a:off x="1968575" y="2896800"/>
              <a:ext cx="20575" cy="31850"/>
            </a:xfrm>
            <a:custGeom>
              <a:rect b="b" l="l" r="r" t="t"/>
              <a:pathLst>
                <a:path extrusionOk="0" h="1274" w="823">
                  <a:moveTo>
                    <a:pt x="1" y="1"/>
                  </a:moveTo>
                  <a:lnTo>
                    <a:pt x="1" y="377"/>
                  </a:lnTo>
                  <a:lnTo>
                    <a:pt x="64" y="503"/>
                  </a:lnTo>
                  <a:cubicBezTo>
                    <a:pt x="85" y="524"/>
                    <a:pt x="85" y="566"/>
                    <a:pt x="64" y="608"/>
                  </a:cubicBezTo>
                  <a:cubicBezTo>
                    <a:pt x="85" y="649"/>
                    <a:pt x="127" y="691"/>
                    <a:pt x="147" y="733"/>
                  </a:cubicBezTo>
                  <a:cubicBezTo>
                    <a:pt x="273" y="921"/>
                    <a:pt x="419" y="1110"/>
                    <a:pt x="608" y="1256"/>
                  </a:cubicBezTo>
                  <a:cubicBezTo>
                    <a:pt x="627" y="1268"/>
                    <a:pt x="648" y="1273"/>
                    <a:pt x="668" y="1273"/>
                  </a:cubicBezTo>
                  <a:cubicBezTo>
                    <a:pt x="752" y="1273"/>
                    <a:pt x="822" y="1178"/>
                    <a:pt x="754" y="1110"/>
                  </a:cubicBezTo>
                  <a:lnTo>
                    <a:pt x="712" y="1089"/>
                  </a:lnTo>
                  <a:cubicBezTo>
                    <a:pt x="399" y="817"/>
                    <a:pt x="168" y="482"/>
                    <a:pt x="43" y="84"/>
                  </a:cubicBezTo>
                  <a:cubicBezTo>
                    <a:pt x="22" y="64"/>
                    <a:pt x="1" y="2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49"/>
            <p:cNvSpPr/>
            <p:nvPr/>
          </p:nvSpPr>
          <p:spPr>
            <a:xfrm>
              <a:off x="1951850" y="2847125"/>
              <a:ext cx="12575" cy="50750"/>
            </a:xfrm>
            <a:custGeom>
              <a:rect b="b" l="l" r="r" t="t"/>
              <a:pathLst>
                <a:path extrusionOk="0" h="2030" w="503">
                  <a:moveTo>
                    <a:pt x="126" y="0"/>
                  </a:moveTo>
                  <a:cubicBezTo>
                    <a:pt x="63" y="0"/>
                    <a:pt x="0" y="63"/>
                    <a:pt x="42" y="126"/>
                  </a:cubicBezTo>
                  <a:cubicBezTo>
                    <a:pt x="189" y="711"/>
                    <a:pt x="272" y="1381"/>
                    <a:pt x="461" y="1967"/>
                  </a:cubicBezTo>
                  <a:lnTo>
                    <a:pt x="503" y="2030"/>
                  </a:lnTo>
                  <a:cubicBezTo>
                    <a:pt x="482" y="1925"/>
                    <a:pt x="482" y="1820"/>
                    <a:pt x="482" y="1737"/>
                  </a:cubicBezTo>
                  <a:cubicBezTo>
                    <a:pt x="461" y="1569"/>
                    <a:pt x="440" y="1423"/>
                    <a:pt x="419" y="1255"/>
                  </a:cubicBezTo>
                  <a:cubicBezTo>
                    <a:pt x="293" y="858"/>
                    <a:pt x="210" y="418"/>
                    <a:pt x="126" y="21"/>
                  </a:cubicBezTo>
                  <a:cubicBezTo>
                    <a:pt x="126" y="21"/>
                    <a:pt x="126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49"/>
            <p:cNvSpPr/>
            <p:nvPr/>
          </p:nvSpPr>
          <p:spPr>
            <a:xfrm>
              <a:off x="1936875" y="2829950"/>
              <a:ext cx="27025" cy="72025"/>
            </a:xfrm>
            <a:custGeom>
              <a:rect b="b" l="l" r="r" t="t"/>
              <a:pathLst>
                <a:path extrusionOk="0" h="2881" w="1081">
                  <a:moveTo>
                    <a:pt x="128" y="0"/>
                  </a:moveTo>
                  <a:cubicBezTo>
                    <a:pt x="66" y="0"/>
                    <a:pt x="1" y="45"/>
                    <a:pt x="14" y="122"/>
                  </a:cubicBezTo>
                  <a:lnTo>
                    <a:pt x="76" y="269"/>
                  </a:lnTo>
                  <a:cubicBezTo>
                    <a:pt x="97" y="269"/>
                    <a:pt x="118" y="289"/>
                    <a:pt x="118" y="331"/>
                  </a:cubicBezTo>
                  <a:cubicBezTo>
                    <a:pt x="348" y="1043"/>
                    <a:pt x="599" y="1754"/>
                    <a:pt x="788" y="2486"/>
                  </a:cubicBezTo>
                  <a:cubicBezTo>
                    <a:pt x="872" y="2683"/>
                    <a:pt x="975" y="2880"/>
                    <a:pt x="1034" y="2880"/>
                  </a:cubicBezTo>
                  <a:cubicBezTo>
                    <a:pt x="1063" y="2880"/>
                    <a:pt x="1081" y="2833"/>
                    <a:pt x="1081" y="2717"/>
                  </a:cubicBezTo>
                  <a:lnTo>
                    <a:pt x="1060" y="2654"/>
                  </a:lnTo>
                  <a:cubicBezTo>
                    <a:pt x="683" y="1838"/>
                    <a:pt x="495" y="938"/>
                    <a:pt x="223" y="59"/>
                  </a:cubicBezTo>
                  <a:cubicBezTo>
                    <a:pt x="206" y="19"/>
                    <a:pt x="168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49"/>
            <p:cNvSpPr/>
            <p:nvPr/>
          </p:nvSpPr>
          <p:spPr>
            <a:xfrm>
              <a:off x="1968575" y="2906225"/>
              <a:ext cx="2125" cy="6825"/>
            </a:xfrm>
            <a:custGeom>
              <a:rect b="b" l="l" r="r" t="t"/>
              <a:pathLst>
                <a:path extrusionOk="0" h="273" w="85">
                  <a:moveTo>
                    <a:pt x="1" y="0"/>
                  </a:moveTo>
                  <a:lnTo>
                    <a:pt x="1" y="272"/>
                  </a:lnTo>
                  <a:cubicBezTo>
                    <a:pt x="22" y="251"/>
                    <a:pt x="43" y="251"/>
                    <a:pt x="64" y="231"/>
                  </a:cubicBezTo>
                  <a:cubicBezTo>
                    <a:pt x="85" y="189"/>
                    <a:pt x="85" y="147"/>
                    <a:pt x="64" y="126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49"/>
            <p:cNvSpPr/>
            <p:nvPr/>
          </p:nvSpPr>
          <p:spPr>
            <a:xfrm>
              <a:off x="1924125" y="2838475"/>
              <a:ext cx="29775" cy="83275"/>
            </a:xfrm>
            <a:custGeom>
              <a:rect b="b" l="l" r="r" t="t"/>
              <a:pathLst>
                <a:path extrusionOk="0" h="3331" w="1191">
                  <a:moveTo>
                    <a:pt x="95" y="1"/>
                  </a:moveTo>
                  <a:cubicBezTo>
                    <a:pt x="48" y="1"/>
                    <a:pt x="0" y="32"/>
                    <a:pt x="0" y="95"/>
                  </a:cubicBezTo>
                  <a:cubicBezTo>
                    <a:pt x="42" y="639"/>
                    <a:pt x="147" y="1183"/>
                    <a:pt x="272" y="1706"/>
                  </a:cubicBezTo>
                  <a:cubicBezTo>
                    <a:pt x="314" y="1873"/>
                    <a:pt x="356" y="2041"/>
                    <a:pt x="419" y="2187"/>
                  </a:cubicBezTo>
                  <a:cubicBezTo>
                    <a:pt x="544" y="2585"/>
                    <a:pt x="733" y="2941"/>
                    <a:pt x="963" y="3296"/>
                  </a:cubicBezTo>
                  <a:cubicBezTo>
                    <a:pt x="987" y="3320"/>
                    <a:pt x="1018" y="3330"/>
                    <a:pt x="1047" y="3330"/>
                  </a:cubicBezTo>
                  <a:cubicBezTo>
                    <a:pt x="1122" y="3330"/>
                    <a:pt x="1190" y="3266"/>
                    <a:pt x="1130" y="3192"/>
                  </a:cubicBezTo>
                  <a:cubicBezTo>
                    <a:pt x="963" y="2920"/>
                    <a:pt x="796" y="2648"/>
                    <a:pt x="691" y="2355"/>
                  </a:cubicBezTo>
                  <a:cubicBezTo>
                    <a:pt x="419" y="1622"/>
                    <a:pt x="252" y="869"/>
                    <a:pt x="189" y="95"/>
                  </a:cubicBezTo>
                  <a:cubicBezTo>
                    <a:pt x="189" y="32"/>
                    <a:pt x="142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49"/>
            <p:cNvSpPr/>
            <p:nvPr/>
          </p:nvSpPr>
          <p:spPr>
            <a:xfrm>
              <a:off x="2039725" y="2611575"/>
              <a:ext cx="45225" cy="19525"/>
            </a:xfrm>
            <a:custGeom>
              <a:rect b="b" l="l" r="r" t="t"/>
              <a:pathLst>
                <a:path extrusionOk="0" h="781" w="1809">
                  <a:moveTo>
                    <a:pt x="1668" y="0"/>
                  </a:moveTo>
                  <a:cubicBezTo>
                    <a:pt x="1657" y="0"/>
                    <a:pt x="1645" y="2"/>
                    <a:pt x="1633" y="6"/>
                  </a:cubicBezTo>
                  <a:lnTo>
                    <a:pt x="1151" y="195"/>
                  </a:lnTo>
                  <a:cubicBezTo>
                    <a:pt x="1151" y="237"/>
                    <a:pt x="1151" y="257"/>
                    <a:pt x="1110" y="278"/>
                  </a:cubicBezTo>
                  <a:cubicBezTo>
                    <a:pt x="733" y="446"/>
                    <a:pt x="377" y="613"/>
                    <a:pt x="1" y="781"/>
                  </a:cubicBezTo>
                  <a:lnTo>
                    <a:pt x="586" y="613"/>
                  </a:lnTo>
                  <a:cubicBezTo>
                    <a:pt x="942" y="488"/>
                    <a:pt x="1319" y="362"/>
                    <a:pt x="1695" y="195"/>
                  </a:cubicBezTo>
                  <a:cubicBezTo>
                    <a:pt x="1809" y="157"/>
                    <a:pt x="1769" y="0"/>
                    <a:pt x="16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49"/>
            <p:cNvSpPr/>
            <p:nvPr/>
          </p:nvSpPr>
          <p:spPr>
            <a:xfrm>
              <a:off x="1988625" y="2641550"/>
              <a:ext cx="16600" cy="5800"/>
            </a:xfrm>
            <a:custGeom>
              <a:rect b="b" l="l" r="r" t="t"/>
              <a:pathLst>
                <a:path extrusionOk="0" h="232" w="664">
                  <a:moveTo>
                    <a:pt x="224" y="0"/>
                  </a:moveTo>
                  <a:lnTo>
                    <a:pt x="120" y="42"/>
                  </a:lnTo>
                  <a:cubicBezTo>
                    <a:pt x="1" y="62"/>
                    <a:pt x="32" y="232"/>
                    <a:pt x="142" y="232"/>
                  </a:cubicBezTo>
                  <a:cubicBezTo>
                    <a:pt x="149" y="232"/>
                    <a:pt x="155" y="231"/>
                    <a:pt x="161" y="230"/>
                  </a:cubicBezTo>
                  <a:lnTo>
                    <a:pt x="664" y="63"/>
                  </a:lnTo>
                  <a:lnTo>
                    <a:pt x="350" y="146"/>
                  </a:lnTo>
                  <a:cubicBezTo>
                    <a:pt x="266" y="146"/>
                    <a:pt x="203" y="84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49"/>
            <p:cNvSpPr/>
            <p:nvPr/>
          </p:nvSpPr>
          <p:spPr>
            <a:xfrm>
              <a:off x="2061700" y="2622575"/>
              <a:ext cx="30875" cy="9575"/>
            </a:xfrm>
            <a:custGeom>
              <a:rect b="b" l="l" r="r" t="t"/>
              <a:pathLst>
                <a:path extrusionOk="0" h="383" w="1235">
                  <a:moveTo>
                    <a:pt x="1142" y="0"/>
                  </a:moveTo>
                  <a:cubicBezTo>
                    <a:pt x="1132" y="0"/>
                    <a:pt x="1120" y="2"/>
                    <a:pt x="1109" y="6"/>
                  </a:cubicBezTo>
                  <a:cubicBezTo>
                    <a:pt x="879" y="69"/>
                    <a:pt x="628" y="131"/>
                    <a:pt x="398" y="194"/>
                  </a:cubicBezTo>
                  <a:cubicBezTo>
                    <a:pt x="231" y="278"/>
                    <a:pt x="126" y="341"/>
                    <a:pt x="0" y="382"/>
                  </a:cubicBezTo>
                  <a:cubicBezTo>
                    <a:pt x="398" y="257"/>
                    <a:pt x="795" y="152"/>
                    <a:pt x="1193" y="89"/>
                  </a:cubicBezTo>
                  <a:lnTo>
                    <a:pt x="1235" y="89"/>
                  </a:lnTo>
                  <a:cubicBezTo>
                    <a:pt x="1235" y="38"/>
                    <a:pt x="1192" y="0"/>
                    <a:pt x="1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49"/>
            <p:cNvSpPr/>
            <p:nvPr/>
          </p:nvSpPr>
          <p:spPr>
            <a:xfrm>
              <a:off x="1997150" y="2639975"/>
              <a:ext cx="31625" cy="13775"/>
            </a:xfrm>
            <a:custGeom>
              <a:rect b="b" l="l" r="r" t="t"/>
              <a:pathLst>
                <a:path extrusionOk="0" h="551" w="1265">
                  <a:moveTo>
                    <a:pt x="1264" y="0"/>
                  </a:moveTo>
                  <a:cubicBezTo>
                    <a:pt x="888" y="126"/>
                    <a:pt x="511" y="251"/>
                    <a:pt x="113" y="356"/>
                  </a:cubicBezTo>
                  <a:cubicBezTo>
                    <a:pt x="0" y="394"/>
                    <a:pt x="40" y="550"/>
                    <a:pt x="141" y="550"/>
                  </a:cubicBezTo>
                  <a:cubicBezTo>
                    <a:pt x="152" y="550"/>
                    <a:pt x="164" y="548"/>
                    <a:pt x="176" y="544"/>
                  </a:cubicBezTo>
                  <a:lnTo>
                    <a:pt x="867" y="335"/>
                  </a:lnTo>
                  <a:cubicBezTo>
                    <a:pt x="825" y="293"/>
                    <a:pt x="825" y="230"/>
                    <a:pt x="888" y="189"/>
                  </a:cubicBezTo>
                  <a:lnTo>
                    <a:pt x="12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49"/>
            <p:cNvSpPr/>
            <p:nvPr/>
          </p:nvSpPr>
          <p:spPr>
            <a:xfrm>
              <a:off x="2092550" y="2635625"/>
              <a:ext cx="33725" cy="12750"/>
            </a:xfrm>
            <a:custGeom>
              <a:rect b="b" l="l" r="r" t="t"/>
              <a:pathLst>
                <a:path extrusionOk="0" h="510" w="1349">
                  <a:moveTo>
                    <a:pt x="1228" y="1"/>
                  </a:moveTo>
                  <a:cubicBezTo>
                    <a:pt x="1218" y="1"/>
                    <a:pt x="1206" y="3"/>
                    <a:pt x="1194" y="7"/>
                  </a:cubicBezTo>
                  <a:lnTo>
                    <a:pt x="566" y="153"/>
                  </a:lnTo>
                  <a:cubicBezTo>
                    <a:pt x="377" y="300"/>
                    <a:pt x="189" y="404"/>
                    <a:pt x="1" y="509"/>
                  </a:cubicBezTo>
                  <a:lnTo>
                    <a:pt x="1235" y="195"/>
                  </a:lnTo>
                  <a:cubicBezTo>
                    <a:pt x="1348" y="157"/>
                    <a:pt x="1326" y="1"/>
                    <a:pt x="12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49"/>
            <p:cNvSpPr/>
            <p:nvPr/>
          </p:nvSpPr>
          <p:spPr>
            <a:xfrm>
              <a:off x="2013575" y="2645200"/>
              <a:ext cx="70650" cy="21600"/>
            </a:xfrm>
            <a:custGeom>
              <a:rect b="b" l="l" r="r" t="t"/>
              <a:pathLst>
                <a:path extrusionOk="0" h="864" w="2826">
                  <a:moveTo>
                    <a:pt x="2825" y="0"/>
                  </a:moveTo>
                  <a:lnTo>
                    <a:pt x="2511" y="84"/>
                  </a:lnTo>
                  <a:cubicBezTo>
                    <a:pt x="1946" y="314"/>
                    <a:pt x="1340" y="503"/>
                    <a:pt x="733" y="607"/>
                  </a:cubicBezTo>
                  <a:cubicBezTo>
                    <a:pt x="691" y="607"/>
                    <a:pt x="649" y="586"/>
                    <a:pt x="628" y="545"/>
                  </a:cubicBezTo>
                  <a:lnTo>
                    <a:pt x="63" y="670"/>
                  </a:lnTo>
                  <a:cubicBezTo>
                    <a:pt x="21" y="691"/>
                    <a:pt x="0" y="733"/>
                    <a:pt x="0" y="796"/>
                  </a:cubicBezTo>
                  <a:cubicBezTo>
                    <a:pt x="17" y="830"/>
                    <a:pt x="49" y="864"/>
                    <a:pt x="93" y="864"/>
                  </a:cubicBezTo>
                  <a:cubicBezTo>
                    <a:pt x="104" y="864"/>
                    <a:pt x="114" y="862"/>
                    <a:pt x="126" y="858"/>
                  </a:cubicBezTo>
                  <a:lnTo>
                    <a:pt x="147" y="858"/>
                  </a:lnTo>
                  <a:lnTo>
                    <a:pt x="2135" y="398"/>
                  </a:lnTo>
                  <a:cubicBezTo>
                    <a:pt x="2365" y="252"/>
                    <a:pt x="2595" y="126"/>
                    <a:pt x="28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49"/>
            <p:cNvSpPr/>
            <p:nvPr/>
          </p:nvSpPr>
          <p:spPr>
            <a:xfrm>
              <a:off x="2084725" y="2648700"/>
              <a:ext cx="71900" cy="21100"/>
            </a:xfrm>
            <a:custGeom>
              <a:rect b="b" l="l" r="r" t="t"/>
              <a:pathLst>
                <a:path extrusionOk="0" h="844" w="2876">
                  <a:moveTo>
                    <a:pt x="2755" y="1"/>
                  </a:moveTo>
                  <a:cubicBezTo>
                    <a:pt x="2744" y="1"/>
                    <a:pt x="2732" y="3"/>
                    <a:pt x="2720" y="7"/>
                  </a:cubicBezTo>
                  <a:cubicBezTo>
                    <a:pt x="2051" y="216"/>
                    <a:pt x="1381" y="363"/>
                    <a:pt x="690" y="509"/>
                  </a:cubicBezTo>
                  <a:cubicBezTo>
                    <a:pt x="460" y="614"/>
                    <a:pt x="230" y="739"/>
                    <a:pt x="0" y="844"/>
                  </a:cubicBezTo>
                  <a:cubicBezTo>
                    <a:pt x="921" y="656"/>
                    <a:pt x="1862" y="467"/>
                    <a:pt x="2762" y="195"/>
                  </a:cubicBezTo>
                  <a:cubicBezTo>
                    <a:pt x="2875" y="158"/>
                    <a:pt x="2852" y="1"/>
                    <a:pt x="27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49"/>
            <p:cNvSpPr/>
            <p:nvPr/>
          </p:nvSpPr>
          <p:spPr>
            <a:xfrm>
              <a:off x="2039200" y="2665600"/>
              <a:ext cx="41875" cy="14150"/>
            </a:xfrm>
            <a:custGeom>
              <a:rect b="b" l="l" r="r" t="t"/>
              <a:pathLst>
                <a:path extrusionOk="0" h="566" w="1675">
                  <a:moveTo>
                    <a:pt x="1675" y="1"/>
                  </a:moveTo>
                  <a:cubicBezTo>
                    <a:pt x="1151" y="105"/>
                    <a:pt x="628" y="231"/>
                    <a:pt x="105" y="377"/>
                  </a:cubicBezTo>
                  <a:cubicBezTo>
                    <a:pt x="22" y="398"/>
                    <a:pt x="1" y="503"/>
                    <a:pt x="63" y="545"/>
                  </a:cubicBezTo>
                  <a:cubicBezTo>
                    <a:pt x="84" y="565"/>
                    <a:pt x="105" y="565"/>
                    <a:pt x="105" y="565"/>
                  </a:cubicBezTo>
                  <a:lnTo>
                    <a:pt x="147" y="565"/>
                  </a:lnTo>
                  <a:cubicBezTo>
                    <a:pt x="482" y="482"/>
                    <a:pt x="817" y="398"/>
                    <a:pt x="1172" y="314"/>
                  </a:cubicBezTo>
                  <a:cubicBezTo>
                    <a:pt x="1319" y="210"/>
                    <a:pt x="1507" y="105"/>
                    <a:pt x="16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49"/>
            <p:cNvSpPr/>
            <p:nvPr/>
          </p:nvSpPr>
          <p:spPr>
            <a:xfrm>
              <a:off x="2154275" y="2668750"/>
              <a:ext cx="6300" cy="5775"/>
            </a:xfrm>
            <a:custGeom>
              <a:rect b="b" l="l" r="r" t="t"/>
              <a:pathLst>
                <a:path extrusionOk="0" h="231" w="252">
                  <a:moveTo>
                    <a:pt x="189" y="0"/>
                  </a:moveTo>
                  <a:lnTo>
                    <a:pt x="189" y="0"/>
                  </a:lnTo>
                  <a:cubicBezTo>
                    <a:pt x="126" y="84"/>
                    <a:pt x="64" y="147"/>
                    <a:pt x="1" y="230"/>
                  </a:cubicBezTo>
                  <a:lnTo>
                    <a:pt x="168" y="188"/>
                  </a:lnTo>
                  <a:cubicBezTo>
                    <a:pt x="252" y="147"/>
                    <a:pt x="252" y="42"/>
                    <a:pt x="1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49"/>
            <p:cNvSpPr/>
            <p:nvPr/>
          </p:nvSpPr>
          <p:spPr>
            <a:xfrm>
              <a:off x="2125000" y="2670300"/>
              <a:ext cx="26700" cy="11025"/>
            </a:xfrm>
            <a:custGeom>
              <a:rect b="b" l="l" r="r" t="t"/>
              <a:pathLst>
                <a:path extrusionOk="0" h="441" w="1068">
                  <a:moveTo>
                    <a:pt x="984" y="1"/>
                  </a:moveTo>
                  <a:lnTo>
                    <a:pt x="837" y="43"/>
                  </a:lnTo>
                  <a:cubicBezTo>
                    <a:pt x="732" y="85"/>
                    <a:pt x="544" y="168"/>
                    <a:pt x="293" y="294"/>
                  </a:cubicBezTo>
                  <a:lnTo>
                    <a:pt x="0" y="440"/>
                  </a:lnTo>
                  <a:lnTo>
                    <a:pt x="795" y="273"/>
                  </a:lnTo>
                  <a:cubicBezTo>
                    <a:pt x="942" y="126"/>
                    <a:pt x="1067" y="22"/>
                    <a:pt x="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49"/>
            <p:cNvSpPr/>
            <p:nvPr/>
          </p:nvSpPr>
          <p:spPr>
            <a:xfrm>
              <a:off x="2082625" y="2683900"/>
              <a:ext cx="11000" cy="6825"/>
            </a:xfrm>
            <a:custGeom>
              <a:rect b="b" l="l" r="r" t="t"/>
              <a:pathLst>
                <a:path extrusionOk="0" h="273" w="440">
                  <a:moveTo>
                    <a:pt x="440" y="1"/>
                  </a:moveTo>
                  <a:lnTo>
                    <a:pt x="105" y="85"/>
                  </a:lnTo>
                  <a:cubicBezTo>
                    <a:pt x="0" y="105"/>
                    <a:pt x="0" y="273"/>
                    <a:pt x="126" y="273"/>
                  </a:cubicBezTo>
                  <a:cubicBezTo>
                    <a:pt x="126" y="231"/>
                    <a:pt x="147" y="210"/>
                    <a:pt x="168" y="189"/>
                  </a:cubicBezTo>
                  <a:cubicBezTo>
                    <a:pt x="251" y="105"/>
                    <a:pt x="356" y="64"/>
                    <a:pt x="4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49"/>
            <p:cNvSpPr/>
            <p:nvPr/>
          </p:nvSpPr>
          <p:spPr>
            <a:xfrm>
              <a:off x="2096550" y="2676575"/>
              <a:ext cx="26900" cy="11275"/>
            </a:xfrm>
            <a:custGeom>
              <a:rect b="b" l="l" r="r" t="t"/>
              <a:pathLst>
                <a:path extrusionOk="0" h="451" w="1076">
                  <a:moveTo>
                    <a:pt x="1075" y="1"/>
                  </a:moveTo>
                  <a:lnTo>
                    <a:pt x="615" y="126"/>
                  </a:lnTo>
                  <a:cubicBezTo>
                    <a:pt x="370" y="249"/>
                    <a:pt x="1" y="450"/>
                    <a:pt x="52" y="450"/>
                  </a:cubicBezTo>
                  <a:cubicBezTo>
                    <a:pt x="70" y="450"/>
                    <a:pt x="145" y="424"/>
                    <a:pt x="301" y="357"/>
                  </a:cubicBezTo>
                  <a:cubicBezTo>
                    <a:pt x="552" y="252"/>
                    <a:pt x="824" y="126"/>
                    <a:pt x="10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49"/>
            <p:cNvSpPr/>
            <p:nvPr/>
          </p:nvSpPr>
          <p:spPr>
            <a:xfrm>
              <a:off x="2141200" y="2683750"/>
              <a:ext cx="48375" cy="17450"/>
            </a:xfrm>
            <a:custGeom>
              <a:rect b="b" l="l" r="r" t="t"/>
              <a:pathLst>
                <a:path extrusionOk="0" h="698" w="1935">
                  <a:moveTo>
                    <a:pt x="1794" y="1"/>
                  </a:moveTo>
                  <a:cubicBezTo>
                    <a:pt x="1783" y="1"/>
                    <a:pt x="1771" y="3"/>
                    <a:pt x="1758" y="7"/>
                  </a:cubicBezTo>
                  <a:cubicBezTo>
                    <a:pt x="1403" y="132"/>
                    <a:pt x="1026" y="258"/>
                    <a:pt x="628" y="363"/>
                  </a:cubicBezTo>
                  <a:cubicBezTo>
                    <a:pt x="440" y="488"/>
                    <a:pt x="231" y="593"/>
                    <a:pt x="1" y="697"/>
                  </a:cubicBezTo>
                  <a:cubicBezTo>
                    <a:pt x="628" y="572"/>
                    <a:pt x="1235" y="404"/>
                    <a:pt x="1821" y="195"/>
                  </a:cubicBezTo>
                  <a:cubicBezTo>
                    <a:pt x="1934" y="157"/>
                    <a:pt x="1894" y="1"/>
                    <a:pt x="17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49"/>
            <p:cNvSpPr/>
            <p:nvPr/>
          </p:nvSpPr>
          <p:spPr>
            <a:xfrm>
              <a:off x="2100925" y="2696475"/>
              <a:ext cx="39250" cy="14125"/>
            </a:xfrm>
            <a:custGeom>
              <a:rect b="b" l="l" r="r" t="t"/>
              <a:pathLst>
                <a:path extrusionOk="0" h="565" w="1570">
                  <a:moveTo>
                    <a:pt x="1570" y="0"/>
                  </a:moveTo>
                  <a:cubicBezTo>
                    <a:pt x="1089" y="272"/>
                    <a:pt x="545" y="439"/>
                    <a:pt x="1" y="481"/>
                  </a:cubicBezTo>
                  <a:cubicBezTo>
                    <a:pt x="1" y="523"/>
                    <a:pt x="63" y="565"/>
                    <a:pt x="126" y="565"/>
                  </a:cubicBezTo>
                  <a:cubicBezTo>
                    <a:pt x="335" y="481"/>
                    <a:pt x="566" y="439"/>
                    <a:pt x="796" y="377"/>
                  </a:cubicBezTo>
                  <a:cubicBezTo>
                    <a:pt x="1047" y="251"/>
                    <a:pt x="1319" y="146"/>
                    <a:pt x="1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49"/>
            <p:cNvSpPr/>
            <p:nvPr/>
          </p:nvSpPr>
          <p:spPr>
            <a:xfrm>
              <a:off x="2197175" y="2706425"/>
              <a:ext cx="9550" cy="2625"/>
            </a:xfrm>
            <a:custGeom>
              <a:rect b="b" l="l" r="r" t="t"/>
              <a:pathLst>
                <a:path extrusionOk="0" h="105" w="382">
                  <a:moveTo>
                    <a:pt x="369" y="0"/>
                  </a:moveTo>
                  <a:cubicBezTo>
                    <a:pt x="344" y="0"/>
                    <a:pt x="254" y="26"/>
                    <a:pt x="74" y="81"/>
                  </a:cubicBezTo>
                  <a:lnTo>
                    <a:pt x="74" y="81"/>
                  </a:lnTo>
                  <a:cubicBezTo>
                    <a:pt x="169" y="54"/>
                    <a:pt x="256" y="37"/>
                    <a:pt x="356" y="20"/>
                  </a:cubicBezTo>
                  <a:cubicBezTo>
                    <a:pt x="376" y="7"/>
                    <a:pt x="381" y="0"/>
                    <a:pt x="369" y="0"/>
                  </a:cubicBezTo>
                  <a:close/>
                  <a:moveTo>
                    <a:pt x="74" y="81"/>
                  </a:moveTo>
                  <a:lnTo>
                    <a:pt x="74" y="81"/>
                  </a:lnTo>
                  <a:cubicBezTo>
                    <a:pt x="50" y="88"/>
                    <a:pt x="26" y="96"/>
                    <a:pt x="1" y="104"/>
                  </a:cubicBezTo>
                  <a:cubicBezTo>
                    <a:pt x="27" y="96"/>
                    <a:pt x="51" y="88"/>
                    <a:pt x="74" y="8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49"/>
            <p:cNvSpPr/>
            <p:nvPr/>
          </p:nvSpPr>
          <p:spPr>
            <a:xfrm>
              <a:off x="2150625" y="2701175"/>
              <a:ext cx="64875" cy="16750"/>
            </a:xfrm>
            <a:custGeom>
              <a:rect b="b" l="l" r="r" t="t"/>
              <a:pathLst>
                <a:path extrusionOk="0" h="670" w="2595">
                  <a:moveTo>
                    <a:pt x="2553" y="0"/>
                  </a:moveTo>
                  <a:cubicBezTo>
                    <a:pt x="1884" y="63"/>
                    <a:pt x="1235" y="251"/>
                    <a:pt x="565" y="377"/>
                  </a:cubicBezTo>
                  <a:cubicBezTo>
                    <a:pt x="377" y="482"/>
                    <a:pt x="189" y="586"/>
                    <a:pt x="0" y="670"/>
                  </a:cubicBezTo>
                  <a:cubicBezTo>
                    <a:pt x="63" y="670"/>
                    <a:pt x="147" y="649"/>
                    <a:pt x="210" y="649"/>
                  </a:cubicBezTo>
                  <a:cubicBezTo>
                    <a:pt x="1005" y="377"/>
                    <a:pt x="1758" y="84"/>
                    <a:pt x="2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49"/>
            <p:cNvSpPr/>
            <p:nvPr/>
          </p:nvSpPr>
          <p:spPr>
            <a:xfrm>
              <a:off x="2126550" y="2713200"/>
              <a:ext cx="23575" cy="5775"/>
            </a:xfrm>
            <a:custGeom>
              <a:rect b="b" l="l" r="r" t="t"/>
              <a:pathLst>
                <a:path extrusionOk="0" h="231" w="943">
                  <a:moveTo>
                    <a:pt x="942" y="1"/>
                  </a:moveTo>
                  <a:cubicBezTo>
                    <a:pt x="691" y="42"/>
                    <a:pt x="419" y="42"/>
                    <a:pt x="168" y="42"/>
                  </a:cubicBezTo>
                  <a:lnTo>
                    <a:pt x="64" y="63"/>
                  </a:lnTo>
                  <a:cubicBezTo>
                    <a:pt x="1" y="126"/>
                    <a:pt x="43" y="231"/>
                    <a:pt x="106" y="231"/>
                  </a:cubicBezTo>
                  <a:lnTo>
                    <a:pt x="461" y="231"/>
                  </a:lnTo>
                  <a:cubicBezTo>
                    <a:pt x="629" y="147"/>
                    <a:pt x="775" y="84"/>
                    <a:pt x="9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49"/>
            <p:cNvSpPr/>
            <p:nvPr/>
          </p:nvSpPr>
          <p:spPr>
            <a:xfrm>
              <a:off x="2200850" y="2717975"/>
              <a:ext cx="22625" cy="7800"/>
            </a:xfrm>
            <a:custGeom>
              <a:rect b="b" l="l" r="r" t="t"/>
              <a:pathLst>
                <a:path extrusionOk="0" h="312" w="905">
                  <a:moveTo>
                    <a:pt x="841" y="0"/>
                  </a:moveTo>
                  <a:cubicBezTo>
                    <a:pt x="811" y="0"/>
                    <a:pt x="710" y="29"/>
                    <a:pt x="502" y="102"/>
                  </a:cubicBezTo>
                  <a:cubicBezTo>
                    <a:pt x="335" y="165"/>
                    <a:pt x="167" y="249"/>
                    <a:pt x="0" y="312"/>
                  </a:cubicBezTo>
                  <a:lnTo>
                    <a:pt x="439" y="228"/>
                  </a:lnTo>
                  <a:cubicBezTo>
                    <a:pt x="653" y="129"/>
                    <a:pt x="904" y="0"/>
                    <a:pt x="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49"/>
            <p:cNvSpPr/>
            <p:nvPr/>
          </p:nvSpPr>
          <p:spPr>
            <a:xfrm>
              <a:off x="2223850" y="2714200"/>
              <a:ext cx="19900" cy="7400"/>
            </a:xfrm>
            <a:custGeom>
              <a:rect b="b" l="l" r="r" t="t"/>
              <a:pathLst>
                <a:path extrusionOk="0" h="296" w="796">
                  <a:moveTo>
                    <a:pt x="687" y="1"/>
                  </a:moveTo>
                  <a:cubicBezTo>
                    <a:pt x="682" y="1"/>
                    <a:pt x="676" y="1"/>
                    <a:pt x="670" y="2"/>
                  </a:cubicBezTo>
                  <a:lnTo>
                    <a:pt x="315" y="44"/>
                  </a:lnTo>
                  <a:cubicBezTo>
                    <a:pt x="315" y="65"/>
                    <a:pt x="294" y="86"/>
                    <a:pt x="294" y="107"/>
                  </a:cubicBezTo>
                  <a:lnTo>
                    <a:pt x="1" y="295"/>
                  </a:lnTo>
                  <a:cubicBezTo>
                    <a:pt x="231" y="253"/>
                    <a:pt x="440" y="233"/>
                    <a:pt x="670" y="191"/>
                  </a:cubicBezTo>
                  <a:cubicBezTo>
                    <a:pt x="790" y="191"/>
                    <a:pt x="796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49"/>
            <p:cNvSpPr/>
            <p:nvPr/>
          </p:nvSpPr>
          <p:spPr>
            <a:xfrm>
              <a:off x="2176775" y="2721050"/>
              <a:ext cx="22000" cy="7875"/>
            </a:xfrm>
            <a:custGeom>
              <a:rect b="b" l="l" r="r" t="t"/>
              <a:pathLst>
                <a:path extrusionOk="0" h="315" w="880">
                  <a:moveTo>
                    <a:pt x="879" y="0"/>
                  </a:moveTo>
                  <a:cubicBezTo>
                    <a:pt x="628" y="63"/>
                    <a:pt x="377" y="105"/>
                    <a:pt x="126" y="168"/>
                  </a:cubicBezTo>
                  <a:lnTo>
                    <a:pt x="42" y="189"/>
                  </a:lnTo>
                  <a:cubicBezTo>
                    <a:pt x="1" y="231"/>
                    <a:pt x="1" y="272"/>
                    <a:pt x="42" y="314"/>
                  </a:cubicBezTo>
                  <a:cubicBezTo>
                    <a:pt x="314" y="210"/>
                    <a:pt x="586" y="105"/>
                    <a:pt x="8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49"/>
            <p:cNvSpPr/>
            <p:nvPr/>
          </p:nvSpPr>
          <p:spPr>
            <a:xfrm>
              <a:off x="2227525" y="2733600"/>
              <a:ext cx="19900" cy="9975"/>
            </a:xfrm>
            <a:custGeom>
              <a:rect b="b" l="l" r="r" t="t"/>
              <a:pathLst>
                <a:path extrusionOk="0" h="399" w="796">
                  <a:moveTo>
                    <a:pt x="795" y="1"/>
                  </a:moveTo>
                  <a:lnTo>
                    <a:pt x="795" y="1"/>
                  </a:lnTo>
                  <a:cubicBezTo>
                    <a:pt x="586" y="105"/>
                    <a:pt x="230" y="273"/>
                    <a:pt x="0" y="398"/>
                  </a:cubicBezTo>
                  <a:cubicBezTo>
                    <a:pt x="251" y="314"/>
                    <a:pt x="481" y="210"/>
                    <a:pt x="712" y="126"/>
                  </a:cubicBezTo>
                  <a:lnTo>
                    <a:pt x="753" y="84"/>
                  </a:lnTo>
                  <a:cubicBezTo>
                    <a:pt x="774" y="63"/>
                    <a:pt x="795" y="42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49"/>
            <p:cNvSpPr/>
            <p:nvPr/>
          </p:nvSpPr>
          <p:spPr>
            <a:xfrm>
              <a:off x="2187250" y="2741450"/>
              <a:ext cx="30875" cy="10475"/>
            </a:xfrm>
            <a:custGeom>
              <a:rect b="b" l="l" r="r" t="t"/>
              <a:pathLst>
                <a:path extrusionOk="0" h="419" w="1235">
                  <a:moveTo>
                    <a:pt x="1235" y="0"/>
                  </a:moveTo>
                  <a:cubicBezTo>
                    <a:pt x="1197" y="13"/>
                    <a:pt x="1160" y="25"/>
                    <a:pt x="1123" y="37"/>
                  </a:cubicBezTo>
                  <a:lnTo>
                    <a:pt x="1123" y="37"/>
                  </a:lnTo>
                  <a:cubicBezTo>
                    <a:pt x="1144" y="30"/>
                    <a:pt x="1168" y="26"/>
                    <a:pt x="1193" y="21"/>
                  </a:cubicBezTo>
                  <a:lnTo>
                    <a:pt x="1235" y="0"/>
                  </a:lnTo>
                  <a:close/>
                  <a:moveTo>
                    <a:pt x="1123" y="37"/>
                  </a:moveTo>
                  <a:cubicBezTo>
                    <a:pt x="1114" y="39"/>
                    <a:pt x="1106" y="42"/>
                    <a:pt x="1098" y="44"/>
                  </a:cubicBezTo>
                  <a:lnTo>
                    <a:pt x="1098" y="44"/>
                  </a:lnTo>
                  <a:cubicBezTo>
                    <a:pt x="1106" y="42"/>
                    <a:pt x="1114" y="39"/>
                    <a:pt x="1123" y="37"/>
                  </a:cubicBezTo>
                  <a:close/>
                  <a:moveTo>
                    <a:pt x="1098" y="44"/>
                  </a:moveTo>
                  <a:cubicBezTo>
                    <a:pt x="771" y="145"/>
                    <a:pt x="456" y="210"/>
                    <a:pt x="126" y="210"/>
                  </a:cubicBezTo>
                  <a:cubicBezTo>
                    <a:pt x="0" y="231"/>
                    <a:pt x="0" y="419"/>
                    <a:pt x="126" y="419"/>
                  </a:cubicBezTo>
                  <a:cubicBezTo>
                    <a:pt x="272" y="419"/>
                    <a:pt x="439" y="398"/>
                    <a:pt x="586" y="377"/>
                  </a:cubicBezTo>
                  <a:cubicBezTo>
                    <a:pt x="691" y="293"/>
                    <a:pt x="816" y="231"/>
                    <a:pt x="921" y="189"/>
                  </a:cubicBezTo>
                  <a:cubicBezTo>
                    <a:pt x="966" y="113"/>
                    <a:pt x="1023" y="70"/>
                    <a:pt x="1098" y="4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49"/>
            <p:cNvSpPr/>
            <p:nvPr/>
          </p:nvSpPr>
          <p:spPr>
            <a:xfrm>
              <a:off x="2273025" y="2735975"/>
              <a:ext cx="11450" cy="3400"/>
            </a:xfrm>
            <a:custGeom>
              <a:rect b="b" l="l" r="r" t="t"/>
              <a:pathLst>
                <a:path extrusionOk="0" h="136" w="458">
                  <a:moveTo>
                    <a:pt x="372" y="1"/>
                  </a:moveTo>
                  <a:cubicBezTo>
                    <a:pt x="361" y="1"/>
                    <a:pt x="349" y="4"/>
                    <a:pt x="335" y="10"/>
                  </a:cubicBezTo>
                  <a:lnTo>
                    <a:pt x="1" y="136"/>
                  </a:lnTo>
                  <a:cubicBezTo>
                    <a:pt x="105" y="115"/>
                    <a:pt x="231" y="94"/>
                    <a:pt x="356" y="94"/>
                  </a:cubicBezTo>
                  <a:cubicBezTo>
                    <a:pt x="398" y="94"/>
                    <a:pt x="419" y="115"/>
                    <a:pt x="440" y="136"/>
                  </a:cubicBezTo>
                  <a:cubicBezTo>
                    <a:pt x="457" y="83"/>
                    <a:pt x="431" y="1"/>
                    <a:pt x="3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49"/>
            <p:cNvSpPr/>
            <p:nvPr/>
          </p:nvSpPr>
          <p:spPr>
            <a:xfrm>
              <a:off x="2210950" y="2746150"/>
              <a:ext cx="57400" cy="18900"/>
            </a:xfrm>
            <a:custGeom>
              <a:rect b="b" l="l" r="r" t="t"/>
              <a:pathLst>
                <a:path extrusionOk="0" h="756" w="2296">
                  <a:moveTo>
                    <a:pt x="2295" y="1"/>
                  </a:moveTo>
                  <a:lnTo>
                    <a:pt x="2295" y="1"/>
                  </a:lnTo>
                  <a:cubicBezTo>
                    <a:pt x="2065" y="22"/>
                    <a:pt x="1835" y="64"/>
                    <a:pt x="1605" y="147"/>
                  </a:cubicBezTo>
                  <a:cubicBezTo>
                    <a:pt x="1207" y="294"/>
                    <a:pt x="789" y="398"/>
                    <a:pt x="391" y="482"/>
                  </a:cubicBezTo>
                  <a:lnTo>
                    <a:pt x="119" y="566"/>
                  </a:lnTo>
                  <a:cubicBezTo>
                    <a:pt x="0" y="586"/>
                    <a:pt x="32" y="756"/>
                    <a:pt x="142" y="756"/>
                  </a:cubicBezTo>
                  <a:cubicBezTo>
                    <a:pt x="148" y="756"/>
                    <a:pt x="154" y="755"/>
                    <a:pt x="161" y="754"/>
                  </a:cubicBezTo>
                  <a:cubicBezTo>
                    <a:pt x="893" y="545"/>
                    <a:pt x="1605" y="294"/>
                    <a:pt x="2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49"/>
            <p:cNvSpPr/>
            <p:nvPr/>
          </p:nvSpPr>
          <p:spPr>
            <a:xfrm>
              <a:off x="2250525" y="2768125"/>
              <a:ext cx="14675" cy="7350"/>
            </a:xfrm>
            <a:custGeom>
              <a:rect b="b" l="l" r="r" t="t"/>
              <a:pathLst>
                <a:path extrusionOk="0" h="294" w="587">
                  <a:moveTo>
                    <a:pt x="587" y="1"/>
                  </a:moveTo>
                  <a:lnTo>
                    <a:pt x="587" y="1"/>
                  </a:lnTo>
                  <a:cubicBezTo>
                    <a:pt x="419" y="21"/>
                    <a:pt x="273" y="63"/>
                    <a:pt x="105" y="105"/>
                  </a:cubicBezTo>
                  <a:cubicBezTo>
                    <a:pt x="22" y="147"/>
                    <a:pt x="1" y="231"/>
                    <a:pt x="64" y="293"/>
                  </a:cubicBezTo>
                  <a:cubicBezTo>
                    <a:pt x="231" y="189"/>
                    <a:pt x="419" y="84"/>
                    <a:pt x="5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49"/>
            <p:cNvSpPr/>
            <p:nvPr/>
          </p:nvSpPr>
          <p:spPr>
            <a:xfrm>
              <a:off x="2267275" y="2755825"/>
              <a:ext cx="39575" cy="16500"/>
            </a:xfrm>
            <a:custGeom>
              <a:rect b="b" l="l" r="r" t="t"/>
              <a:pathLst>
                <a:path extrusionOk="0" h="660" w="1583">
                  <a:moveTo>
                    <a:pt x="1449" y="0"/>
                  </a:moveTo>
                  <a:cubicBezTo>
                    <a:pt x="1434" y="0"/>
                    <a:pt x="1418" y="4"/>
                    <a:pt x="1402" y="11"/>
                  </a:cubicBezTo>
                  <a:cubicBezTo>
                    <a:pt x="1193" y="116"/>
                    <a:pt x="963" y="200"/>
                    <a:pt x="733" y="262"/>
                  </a:cubicBezTo>
                  <a:cubicBezTo>
                    <a:pt x="628" y="346"/>
                    <a:pt x="503" y="409"/>
                    <a:pt x="377" y="472"/>
                  </a:cubicBezTo>
                  <a:cubicBezTo>
                    <a:pt x="335" y="493"/>
                    <a:pt x="168" y="555"/>
                    <a:pt x="0" y="660"/>
                  </a:cubicBezTo>
                  <a:cubicBezTo>
                    <a:pt x="293" y="597"/>
                    <a:pt x="565" y="534"/>
                    <a:pt x="858" y="430"/>
                  </a:cubicBezTo>
                  <a:cubicBezTo>
                    <a:pt x="1088" y="325"/>
                    <a:pt x="1319" y="221"/>
                    <a:pt x="1549" y="137"/>
                  </a:cubicBezTo>
                  <a:cubicBezTo>
                    <a:pt x="1583" y="69"/>
                    <a:pt x="1519" y="0"/>
                    <a:pt x="14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49"/>
            <p:cNvSpPr/>
            <p:nvPr/>
          </p:nvSpPr>
          <p:spPr>
            <a:xfrm>
              <a:off x="2315925" y="2773200"/>
              <a:ext cx="32650" cy="12725"/>
            </a:xfrm>
            <a:custGeom>
              <a:rect b="b" l="l" r="r" t="t"/>
              <a:pathLst>
                <a:path extrusionOk="0" h="509" w="1306">
                  <a:moveTo>
                    <a:pt x="1181" y="1"/>
                  </a:moveTo>
                  <a:cubicBezTo>
                    <a:pt x="1171" y="1"/>
                    <a:pt x="1161" y="3"/>
                    <a:pt x="1151" y="7"/>
                  </a:cubicBezTo>
                  <a:cubicBezTo>
                    <a:pt x="921" y="90"/>
                    <a:pt x="691" y="153"/>
                    <a:pt x="461" y="195"/>
                  </a:cubicBezTo>
                  <a:cubicBezTo>
                    <a:pt x="314" y="321"/>
                    <a:pt x="168" y="404"/>
                    <a:pt x="0" y="509"/>
                  </a:cubicBezTo>
                  <a:cubicBezTo>
                    <a:pt x="398" y="425"/>
                    <a:pt x="795" y="321"/>
                    <a:pt x="1193" y="195"/>
                  </a:cubicBezTo>
                  <a:cubicBezTo>
                    <a:pt x="1306" y="157"/>
                    <a:pt x="126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49"/>
            <p:cNvSpPr/>
            <p:nvPr/>
          </p:nvSpPr>
          <p:spPr>
            <a:xfrm>
              <a:off x="2291325" y="2781200"/>
              <a:ext cx="23575" cy="7350"/>
            </a:xfrm>
            <a:custGeom>
              <a:rect b="b" l="l" r="r" t="t"/>
              <a:pathLst>
                <a:path extrusionOk="0" h="294" w="943">
                  <a:moveTo>
                    <a:pt x="942" y="1"/>
                  </a:moveTo>
                  <a:cubicBezTo>
                    <a:pt x="838" y="1"/>
                    <a:pt x="733" y="22"/>
                    <a:pt x="629" y="42"/>
                  </a:cubicBezTo>
                  <a:lnTo>
                    <a:pt x="1" y="294"/>
                  </a:lnTo>
                  <a:lnTo>
                    <a:pt x="377" y="252"/>
                  </a:lnTo>
                  <a:cubicBezTo>
                    <a:pt x="566" y="189"/>
                    <a:pt x="754" y="84"/>
                    <a:pt x="9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49"/>
            <p:cNvSpPr/>
            <p:nvPr/>
          </p:nvSpPr>
          <p:spPr>
            <a:xfrm>
              <a:off x="2265700" y="2784875"/>
              <a:ext cx="16250" cy="6300"/>
            </a:xfrm>
            <a:custGeom>
              <a:rect b="b" l="l" r="r" t="t"/>
              <a:pathLst>
                <a:path extrusionOk="0" h="252" w="650">
                  <a:moveTo>
                    <a:pt x="649" y="0"/>
                  </a:moveTo>
                  <a:lnTo>
                    <a:pt x="126" y="42"/>
                  </a:lnTo>
                  <a:cubicBezTo>
                    <a:pt x="22" y="63"/>
                    <a:pt x="1" y="188"/>
                    <a:pt x="84" y="251"/>
                  </a:cubicBezTo>
                  <a:cubicBezTo>
                    <a:pt x="273" y="167"/>
                    <a:pt x="461" y="84"/>
                    <a:pt x="6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49"/>
            <p:cNvSpPr/>
            <p:nvPr/>
          </p:nvSpPr>
          <p:spPr>
            <a:xfrm>
              <a:off x="2318525" y="2787475"/>
              <a:ext cx="33500" cy="12575"/>
            </a:xfrm>
            <a:custGeom>
              <a:rect b="b" l="l" r="r" t="t"/>
              <a:pathLst>
                <a:path extrusionOk="0" h="503" w="1340">
                  <a:moveTo>
                    <a:pt x="1340" y="1"/>
                  </a:moveTo>
                  <a:lnTo>
                    <a:pt x="1340" y="1"/>
                  </a:lnTo>
                  <a:cubicBezTo>
                    <a:pt x="1194" y="43"/>
                    <a:pt x="1068" y="84"/>
                    <a:pt x="942" y="105"/>
                  </a:cubicBezTo>
                  <a:cubicBezTo>
                    <a:pt x="754" y="168"/>
                    <a:pt x="566" y="252"/>
                    <a:pt x="357" y="335"/>
                  </a:cubicBezTo>
                  <a:lnTo>
                    <a:pt x="1" y="503"/>
                  </a:lnTo>
                  <a:cubicBezTo>
                    <a:pt x="440" y="419"/>
                    <a:pt x="859" y="335"/>
                    <a:pt x="1298" y="210"/>
                  </a:cubicBezTo>
                  <a:cubicBezTo>
                    <a:pt x="1298" y="147"/>
                    <a:pt x="1319" y="84"/>
                    <a:pt x="13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49"/>
            <p:cNvSpPr/>
            <p:nvPr/>
          </p:nvSpPr>
          <p:spPr>
            <a:xfrm>
              <a:off x="2287675" y="2795325"/>
              <a:ext cx="28800" cy="9975"/>
            </a:xfrm>
            <a:custGeom>
              <a:rect b="b" l="l" r="r" t="t"/>
              <a:pathLst>
                <a:path extrusionOk="0" h="399" w="1152">
                  <a:moveTo>
                    <a:pt x="1151" y="1"/>
                  </a:moveTo>
                  <a:lnTo>
                    <a:pt x="1151" y="1"/>
                  </a:lnTo>
                  <a:cubicBezTo>
                    <a:pt x="795" y="84"/>
                    <a:pt x="440" y="147"/>
                    <a:pt x="84" y="252"/>
                  </a:cubicBezTo>
                  <a:cubicBezTo>
                    <a:pt x="21" y="273"/>
                    <a:pt x="0" y="335"/>
                    <a:pt x="42" y="398"/>
                  </a:cubicBezTo>
                  <a:cubicBezTo>
                    <a:pt x="210" y="356"/>
                    <a:pt x="356" y="314"/>
                    <a:pt x="503" y="273"/>
                  </a:cubicBezTo>
                  <a:cubicBezTo>
                    <a:pt x="733" y="189"/>
                    <a:pt x="942" y="84"/>
                    <a:pt x="11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49"/>
            <p:cNvSpPr/>
            <p:nvPr/>
          </p:nvSpPr>
          <p:spPr>
            <a:xfrm>
              <a:off x="2306675" y="2813625"/>
              <a:ext cx="9800" cy="5825"/>
            </a:xfrm>
            <a:custGeom>
              <a:rect b="b" l="l" r="r" t="t"/>
              <a:pathLst>
                <a:path extrusionOk="0" h="233" w="392">
                  <a:moveTo>
                    <a:pt x="391" y="1"/>
                  </a:moveTo>
                  <a:lnTo>
                    <a:pt x="119" y="43"/>
                  </a:lnTo>
                  <a:cubicBezTo>
                    <a:pt x="0" y="63"/>
                    <a:pt x="50" y="233"/>
                    <a:pt x="145" y="233"/>
                  </a:cubicBezTo>
                  <a:cubicBezTo>
                    <a:pt x="150" y="233"/>
                    <a:pt x="156" y="232"/>
                    <a:pt x="161" y="231"/>
                  </a:cubicBezTo>
                  <a:lnTo>
                    <a:pt x="328" y="210"/>
                  </a:lnTo>
                  <a:cubicBezTo>
                    <a:pt x="307" y="168"/>
                    <a:pt x="307" y="106"/>
                    <a:pt x="328" y="64"/>
                  </a:cubicBezTo>
                  <a:cubicBezTo>
                    <a:pt x="349" y="43"/>
                    <a:pt x="370" y="22"/>
                    <a:pt x="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49"/>
            <p:cNvSpPr/>
            <p:nvPr/>
          </p:nvSpPr>
          <p:spPr>
            <a:xfrm>
              <a:off x="2330050" y="2808000"/>
              <a:ext cx="50750" cy="9325"/>
            </a:xfrm>
            <a:custGeom>
              <a:rect b="b" l="l" r="r" t="t"/>
              <a:pathLst>
                <a:path extrusionOk="0" h="373" w="2030">
                  <a:moveTo>
                    <a:pt x="1998" y="1"/>
                  </a:moveTo>
                  <a:cubicBezTo>
                    <a:pt x="1988" y="1"/>
                    <a:pt x="1977" y="6"/>
                    <a:pt x="1967" y="17"/>
                  </a:cubicBezTo>
                  <a:cubicBezTo>
                    <a:pt x="1590" y="100"/>
                    <a:pt x="1193" y="142"/>
                    <a:pt x="795" y="163"/>
                  </a:cubicBezTo>
                  <a:cubicBezTo>
                    <a:pt x="544" y="247"/>
                    <a:pt x="272" y="310"/>
                    <a:pt x="0" y="372"/>
                  </a:cubicBezTo>
                  <a:cubicBezTo>
                    <a:pt x="523" y="351"/>
                    <a:pt x="1046" y="351"/>
                    <a:pt x="1569" y="289"/>
                  </a:cubicBezTo>
                  <a:cubicBezTo>
                    <a:pt x="1653" y="226"/>
                    <a:pt x="1862" y="121"/>
                    <a:pt x="2030" y="17"/>
                  </a:cubicBezTo>
                  <a:cubicBezTo>
                    <a:pt x="2019" y="6"/>
                    <a:pt x="2009" y="1"/>
                    <a:pt x="19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49"/>
            <p:cNvSpPr/>
            <p:nvPr/>
          </p:nvSpPr>
          <p:spPr>
            <a:xfrm>
              <a:off x="2346775" y="2834550"/>
              <a:ext cx="9450" cy="2250"/>
            </a:xfrm>
            <a:custGeom>
              <a:rect b="b" l="l" r="r" t="t"/>
              <a:pathLst>
                <a:path extrusionOk="0" h="90" w="378">
                  <a:moveTo>
                    <a:pt x="1" y="1"/>
                  </a:moveTo>
                  <a:cubicBezTo>
                    <a:pt x="18" y="52"/>
                    <a:pt x="49" y="90"/>
                    <a:pt x="95" y="90"/>
                  </a:cubicBezTo>
                  <a:cubicBezTo>
                    <a:pt x="105" y="90"/>
                    <a:pt x="115" y="88"/>
                    <a:pt x="126" y="85"/>
                  </a:cubicBezTo>
                  <a:lnTo>
                    <a:pt x="377" y="43"/>
                  </a:lnTo>
                  <a:cubicBezTo>
                    <a:pt x="252" y="43"/>
                    <a:pt x="126" y="2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49"/>
            <p:cNvSpPr/>
            <p:nvPr/>
          </p:nvSpPr>
          <p:spPr>
            <a:xfrm>
              <a:off x="2414775" y="2824625"/>
              <a:ext cx="2125" cy="1600"/>
            </a:xfrm>
            <a:custGeom>
              <a:rect b="b" l="l" r="r" t="t"/>
              <a:pathLst>
                <a:path extrusionOk="0" h="64" w="85">
                  <a:moveTo>
                    <a:pt x="85" y="0"/>
                  </a:moveTo>
                  <a:lnTo>
                    <a:pt x="1" y="63"/>
                  </a:lnTo>
                  <a:cubicBezTo>
                    <a:pt x="43" y="63"/>
                    <a:pt x="85" y="21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49"/>
            <p:cNvSpPr/>
            <p:nvPr/>
          </p:nvSpPr>
          <p:spPr>
            <a:xfrm>
              <a:off x="2366125" y="2826700"/>
              <a:ext cx="7875" cy="1600"/>
            </a:xfrm>
            <a:custGeom>
              <a:rect b="b" l="l" r="r" t="t"/>
              <a:pathLst>
                <a:path extrusionOk="0" h="64" w="315">
                  <a:moveTo>
                    <a:pt x="315" y="1"/>
                  </a:moveTo>
                  <a:lnTo>
                    <a:pt x="1" y="64"/>
                  </a:lnTo>
                  <a:cubicBezTo>
                    <a:pt x="106" y="64"/>
                    <a:pt x="210" y="43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49"/>
            <p:cNvSpPr/>
            <p:nvPr/>
          </p:nvSpPr>
          <p:spPr>
            <a:xfrm>
              <a:off x="2376075" y="2820950"/>
              <a:ext cx="37675" cy="9975"/>
            </a:xfrm>
            <a:custGeom>
              <a:rect b="b" l="l" r="r" t="t"/>
              <a:pathLst>
                <a:path extrusionOk="0" h="399" w="1507">
                  <a:moveTo>
                    <a:pt x="1507" y="1"/>
                  </a:moveTo>
                  <a:lnTo>
                    <a:pt x="1507" y="1"/>
                  </a:lnTo>
                  <a:cubicBezTo>
                    <a:pt x="1277" y="22"/>
                    <a:pt x="1026" y="43"/>
                    <a:pt x="796" y="64"/>
                  </a:cubicBezTo>
                  <a:lnTo>
                    <a:pt x="607" y="147"/>
                  </a:lnTo>
                  <a:cubicBezTo>
                    <a:pt x="398" y="231"/>
                    <a:pt x="189" y="336"/>
                    <a:pt x="0" y="398"/>
                  </a:cubicBezTo>
                  <a:cubicBezTo>
                    <a:pt x="377" y="315"/>
                    <a:pt x="754" y="252"/>
                    <a:pt x="1130" y="210"/>
                  </a:cubicBezTo>
                  <a:cubicBezTo>
                    <a:pt x="1256" y="168"/>
                    <a:pt x="1360" y="105"/>
                    <a:pt x="1465" y="43"/>
                  </a:cubicBezTo>
                  <a:lnTo>
                    <a:pt x="15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49"/>
            <p:cNvSpPr/>
            <p:nvPr/>
          </p:nvSpPr>
          <p:spPr>
            <a:xfrm>
              <a:off x="2395425" y="2845550"/>
              <a:ext cx="22000" cy="6825"/>
            </a:xfrm>
            <a:custGeom>
              <a:rect b="b" l="l" r="r" t="t"/>
              <a:pathLst>
                <a:path extrusionOk="0" h="273" w="880">
                  <a:moveTo>
                    <a:pt x="879" y="0"/>
                  </a:moveTo>
                  <a:lnTo>
                    <a:pt x="586" y="21"/>
                  </a:lnTo>
                  <a:cubicBezTo>
                    <a:pt x="398" y="105"/>
                    <a:pt x="189" y="168"/>
                    <a:pt x="1" y="209"/>
                  </a:cubicBezTo>
                  <a:cubicBezTo>
                    <a:pt x="1" y="251"/>
                    <a:pt x="42" y="272"/>
                    <a:pt x="84" y="272"/>
                  </a:cubicBezTo>
                  <a:lnTo>
                    <a:pt x="273" y="251"/>
                  </a:lnTo>
                  <a:cubicBezTo>
                    <a:pt x="398" y="189"/>
                    <a:pt x="545" y="147"/>
                    <a:pt x="670" y="105"/>
                  </a:cubicBezTo>
                  <a:cubicBezTo>
                    <a:pt x="754" y="63"/>
                    <a:pt x="817" y="42"/>
                    <a:pt x="8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49"/>
            <p:cNvSpPr/>
            <p:nvPr/>
          </p:nvSpPr>
          <p:spPr>
            <a:xfrm>
              <a:off x="2418975" y="2842925"/>
              <a:ext cx="46575" cy="7875"/>
            </a:xfrm>
            <a:custGeom>
              <a:rect b="b" l="l" r="r" t="t"/>
              <a:pathLst>
                <a:path extrusionOk="0" h="315" w="1863">
                  <a:moveTo>
                    <a:pt x="1758" y="1"/>
                  </a:moveTo>
                  <a:cubicBezTo>
                    <a:pt x="1339" y="42"/>
                    <a:pt x="921" y="63"/>
                    <a:pt x="502" y="84"/>
                  </a:cubicBezTo>
                  <a:cubicBezTo>
                    <a:pt x="335" y="168"/>
                    <a:pt x="168" y="252"/>
                    <a:pt x="0" y="314"/>
                  </a:cubicBezTo>
                  <a:lnTo>
                    <a:pt x="1025" y="252"/>
                  </a:lnTo>
                  <a:cubicBezTo>
                    <a:pt x="1277" y="189"/>
                    <a:pt x="1549" y="126"/>
                    <a:pt x="1821" y="84"/>
                  </a:cubicBezTo>
                  <a:lnTo>
                    <a:pt x="1841" y="84"/>
                  </a:lnTo>
                  <a:cubicBezTo>
                    <a:pt x="1862" y="42"/>
                    <a:pt x="1800" y="1"/>
                    <a:pt x="17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49"/>
            <p:cNvSpPr/>
            <p:nvPr/>
          </p:nvSpPr>
          <p:spPr>
            <a:xfrm>
              <a:off x="2469700" y="2863850"/>
              <a:ext cx="6300" cy="2650"/>
            </a:xfrm>
            <a:custGeom>
              <a:rect b="b" l="l" r="r" t="t"/>
              <a:pathLst>
                <a:path extrusionOk="0" h="106" w="252">
                  <a:moveTo>
                    <a:pt x="252" y="1"/>
                  </a:moveTo>
                  <a:cubicBezTo>
                    <a:pt x="168" y="42"/>
                    <a:pt x="84" y="84"/>
                    <a:pt x="1" y="105"/>
                  </a:cubicBezTo>
                  <a:lnTo>
                    <a:pt x="1" y="105"/>
                  </a:lnTo>
                  <a:cubicBezTo>
                    <a:pt x="84" y="84"/>
                    <a:pt x="168" y="42"/>
                    <a:pt x="2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49"/>
            <p:cNvSpPr/>
            <p:nvPr/>
          </p:nvSpPr>
          <p:spPr>
            <a:xfrm>
              <a:off x="2433625" y="2853925"/>
              <a:ext cx="82150" cy="15175"/>
            </a:xfrm>
            <a:custGeom>
              <a:rect b="b" l="l" r="r" t="t"/>
              <a:pathLst>
                <a:path extrusionOk="0" h="607" w="3286">
                  <a:moveTo>
                    <a:pt x="3160" y="0"/>
                  </a:moveTo>
                  <a:cubicBezTo>
                    <a:pt x="2762" y="109"/>
                    <a:pt x="2364" y="195"/>
                    <a:pt x="1964" y="257"/>
                  </a:cubicBezTo>
                  <a:lnTo>
                    <a:pt x="1964" y="257"/>
                  </a:lnTo>
                  <a:cubicBezTo>
                    <a:pt x="1952" y="253"/>
                    <a:pt x="1939" y="251"/>
                    <a:pt x="1925" y="251"/>
                  </a:cubicBezTo>
                  <a:cubicBezTo>
                    <a:pt x="1836" y="267"/>
                    <a:pt x="1747" y="283"/>
                    <a:pt x="1659" y="300"/>
                  </a:cubicBezTo>
                  <a:lnTo>
                    <a:pt x="1659" y="300"/>
                  </a:lnTo>
                  <a:cubicBezTo>
                    <a:pt x="1761" y="287"/>
                    <a:pt x="1863" y="273"/>
                    <a:pt x="1964" y="257"/>
                  </a:cubicBezTo>
                  <a:lnTo>
                    <a:pt x="1964" y="257"/>
                  </a:lnTo>
                  <a:cubicBezTo>
                    <a:pt x="2041" y="283"/>
                    <a:pt x="2077" y="380"/>
                    <a:pt x="1994" y="435"/>
                  </a:cubicBezTo>
                  <a:lnTo>
                    <a:pt x="1994" y="435"/>
                  </a:lnTo>
                  <a:cubicBezTo>
                    <a:pt x="2404" y="373"/>
                    <a:pt x="2813" y="290"/>
                    <a:pt x="3201" y="167"/>
                  </a:cubicBezTo>
                  <a:cubicBezTo>
                    <a:pt x="3285" y="126"/>
                    <a:pt x="3243" y="0"/>
                    <a:pt x="3160" y="0"/>
                  </a:cubicBezTo>
                  <a:close/>
                  <a:moveTo>
                    <a:pt x="1994" y="435"/>
                  </a:moveTo>
                  <a:cubicBezTo>
                    <a:pt x="1985" y="437"/>
                    <a:pt x="1976" y="438"/>
                    <a:pt x="1967" y="439"/>
                  </a:cubicBezTo>
                  <a:lnTo>
                    <a:pt x="1988" y="439"/>
                  </a:lnTo>
                  <a:cubicBezTo>
                    <a:pt x="1990" y="438"/>
                    <a:pt x="1992" y="437"/>
                    <a:pt x="1994" y="435"/>
                  </a:cubicBezTo>
                  <a:close/>
                  <a:moveTo>
                    <a:pt x="1659" y="300"/>
                  </a:moveTo>
                  <a:cubicBezTo>
                    <a:pt x="1318" y="343"/>
                    <a:pt x="974" y="368"/>
                    <a:pt x="628" y="377"/>
                  </a:cubicBezTo>
                  <a:cubicBezTo>
                    <a:pt x="481" y="439"/>
                    <a:pt x="335" y="502"/>
                    <a:pt x="167" y="565"/>
                  </a:cubicBezTo>
                  <a:lnTo>
                    <a:pt x="0" y="607"/>
                  </a:lnTo>
                  <a:lnTo>
                    <a:pt x="523" y="586"/>
                  </a:lnTo>
                  <a:cubicBezTo>
                    <a:pt x="898" y="467"/>
                    <a:pt x="1273" y="375"/>
                    <a:pt x="1659" y="3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49"/>
            <p:cNvSpPr/>
            <p:nvPr/>
          </p:nvSpPr>
          <p:spPr>
            <a:xfrm>
              <a:off x="2428375" y="2864375"/>
              <a:ext cx="4750" cy="1600"/>
            </a:xfrm>
            <a:custGeom>
              <a:rect b="b" l="l" r="r" t="t"/>
              <a:pathLst>
                <a:path extrusionOk="0" h="64" w="190">
                  <a:moveTo>
                    <a:pt x="85" y="0"/>
                  </a:moveTo>
                  <a:cubicBezTo>
                    <a:pt x="43" y="0"/>
                    <a:pt x="22" y="21"/>
                    <a:pt x="1" y="63"/>
                  </a:cubicBezTo>
                  <a:lnTo>
                    <a:pt x="43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49"/>
            <p:cNvSpPr/>
            <p:nvPr/>
          </p:nvSpPr>
          <p:spPr>
            <a:xfrm>
              <a:off x="2382350" y="2823575"/>
              <a:ext cx="90000" cy="22200"/>
            </a:xfrm>
            <a:custGeom>
              <a:rect b="b" l="l" r="r" t="t"/>
              <a:pathLst>
                <a:path extrusionOk="0" h="888" w="3600">
                  <a:moveTo>
                    <a:pt x="3474" y="0"/>
                  </a:moveTo>
                  <a:cubicBezTo>
                    <a:pt x="2407" y="21"/>
                    <a:pt x="1382" y="335"/>
                    <a:pt x="377" y="607"/>
                  </a:cubicBezTo>
                  <a:cubicBezTo>
                    <a:pt x="252" y="670"/>
                    <a:pt x="105" y="775"/>
                    <a:pt x="1" y="837"/>
                  </a:cubicBezTo>
                  <a:cubicBezTo>
                    <a:pt x="16" y="868"/>
                    <a:pt x="42" y="887"/>
                    <a:pt x="72" y="887"/>
                  </a:cubicBezTo>
                  <a:cubicBezTo>
                    <a:pt x="83" y="887"/>
                    <a:pt x="94" y="885"/>
                    <a:pt x="105" y="879"/>
                  </a:cubicBezTo>
                  <a:cubicBezTo>
                    <a:pt x="733" y="733"/>
                    <a:pt x="1340" y="544"/>
                    <a:pt x="1946" y="398"/>
                  </a:cubicBezTo>
                  <a:cubicBezTo>
                    <a:pt x="2114" y="356"/>
                    <a:pt x="2260" y="293"/>
                    <a:pt x="2407" y="252"/>
                  </a:cubicBezTo>
                  <a:cubicBezTo>
                    <a:pt x="2449" y="252"/>
                    <a:pt x="2490" y="252"/>
                    <a:pt x="2511" y="293"/>
                  </a:cubicBezTo>
                  <a:cubicBezTo>
                    <a:pt x="2825" y="231"/>
                    <a:pt x="3160" y="189"/>
                    <a:pt x="3474" y="189"/>
                  </a:cubicBezTo>
                  <a:cubicBezTo>
                    <a:pt x="3599" y="168"/>
                    <a:pt x="3599" y="0"/>
                    <a:pt x="34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49"/>
            <p:cNvSpPr/>
            <p:nvPr/>
          </p:nvSpPr>
          <p:spPr>
            <a:xfrm>
              <a:off x="2459850" y="2877975"/>
              <a:ext cx="55925" cy="11075"/>
            </a:xfrm>
            <a:custGeom>
              <a:rect b="b" l="l" r="r" t="t"/>
              <a:pathLst>
                <a:path extrusionOk="0" h="443" w="2237">
                  <a:moveTo>
                    <a:pt x="2215" y="1"/>
                  </a:moveTo>
                  <a:cubicBezTo>
                    <a:pt x="2212" y="2"/>
                    <a:pt x="2208" y="4"/>
                    <a:pt x="2204" y="5"/>
                  </a:cubicBezTo>
                  <a:lnTo>
                    <a:pt x="2204" y="5"/>
                  </a:lnTo>
                  <a:cubicBezTo>
                    <a:pt x="2215" y="4"/>
                    <a:pt x="2226" y="2"/>
                    <a:pt x="2236" y="1"/>
                  </a:cubicBezTo>
                  <a:close/>
                  <a:moveTo>
                    <a:pt x="2204" y="5"/>
                  </a:moveTo>
                  <a:cubicBezTo>
                    <a:pt x="1525" y="108"/>
                    <a:pt x="865" y="190"/>
                    <a:pt x="186" y="252"/>
                  </a:cubicBezTo>
                  <a:lnTo>
                    <a:pt x="39" y="293"/>
                  </a:lnTo>
                  <a:cubicBezTo>
                    <a:pt x="1" y="351"/>
                    <a:pt x="32" y="443"/>
                    <a:pt x="102" y="443"/>
                  </a:cubicBezTo>
                  <a:cubicBezTo>
                    <a:pt x="108" y="443"/>
                    <a:pt x="115" y="442"/>
                    <a:pt x="123" y="440"/>
                  </a:cubicBezTo>
                  <a:cubicBezTo>
                    <a:pt x="625" y="398"/>
                    <a:pt x="1127" y="335"/>
                    <a:pt x="1629" y="273"/>
                  </a:cubicBezTo>
                  <a:cubicBezTo>
                    <a:pt x="1835" y="190"/>
                    <a:pt x="2020" y="88"/>
                    <a:pt x="220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49"/>
            <p:cNvSpPr/>
            <p:nvPr/>
          </p:nvSpPr>
          <p:spPr>
            <a:xfrm>
              <a:off x="2519400" y="2873275"/>
              <a:ext cx="24600" cy="7350"/>
            </a:xfrm>
            <a:custGeom>
              <a:rect b="b" l="l" r="r" t="t"/>
              <a:pathLst>
                <a:path extrusionOk="0" h="294" w="984">
                  <a:moveTo>
                    <a:pt x="858" y="0"/>
                  </a:moveTo>
                  <a:lnTo>
                    <a:pt x="398" y="84"/>
                  </a:lnTo>
                  <a:cubicBezTo>
                    <a:pt x="273" y="168"/>
                    <a:pt x="147" y="230"/>
                    <a:pt x="1" y="293"/>
                  </a:cubicBezTo>
                  <a:cubicBezTo>
                    <a:pt x="314" y="209"/>
                    <a:pt x="649" y="126"/>
                    <a:pt x="984" y="105"/>
                  </a:cubicBezTo>
                  <a:cubicBezTo>
                    <a:pt x="963" y="42"/>
                    <a:pt x="921" y="0"/>
                    <a:pt x="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49"/>
            <p:cNvSpPr/>
            <p:nvPr/>
          </p:nvSpPr>
          <p:spPr>
            <a:xfrm>
              <a:off x="2516250" y="2897325"/>
              <a:ext cx="2125" cy="550"/>
            </a:xfrm>
            <a:custGeom>
              <a:rect b="b" l="l" r="r" t="t"/>
              <a:pathLst>
                <a:path extrusionOk="0" h="22" w="85">
                  <a:moveTo>
                    <a:pt x="43" y="1"/>
                  </a:moveTo>
                  <a:cubicBezTo>
                    <a:pt x="22" y="1"/>
                    <a:pt x="1" y="1"/>
                    <a:pt x="1" y="22"/>
                  </a:cubicBezTo>
                  <a:lnTo>
                    <a:pt x="8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49"/>
            <p:cNvSpPr/>
            <p:nvPr/>
          </p:nvSpPr>
          <p:spPr>
            <a:xfrm>
              <a:off x="2562825" y="2892100"/>
              <a:ext cx="8900" cy="2650"/>
            </a:xfrm>
            <a:custGeom>
              <a:rect b="b" l="l" r="r" t="t"/>
              <a:pathLst>
                <a:path extrusionOk="0" h="106" w="356">
                  <a:moveTo>
                    <a:pt x="356" y="0"/>
                  </a:moveTo>
                  <a:lnTo>
                    <a:pt x="168" y="42"/>
                  </a:lnTo>
                  <a:lnTo>
                    <a:pt x="0" y="105"/>
                  </a:lnTo>
                  <a:lnTo>
                    <a:pt x="272" y="63"/>
                  </a:lnTo>
                  <a:cubicBezTo>
                    <a:pt x="314" y="42"/>
                    <a:pt x="335" y="21"/>
                    <a:pt x="3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49"/>
            <p:cNvSpPr/>
            <p:nvPr/>
          </p:nvSpPr>
          <p:spPr>
            <a:xfrm>
              <a:off x="2533000" y="2891050"/>
              <a:ext cx="21475" cy="5775"/>
            </a:xfrm>
            <a:custGeom>
              <a:rect b="b" l="l" r="r" t="t"/>
              <a:pathLst>
                <a:path extrusionOk="0" h="231" w="859">
                  <a:moveTo>
                    <a:pt x="858" y="1"/>
                  </a:moveTo>
                  <a:lnTo>
                    <a:pt x="335" y="105"/>
                  </a:lnTo>
                  <a:cubicBezTo>
                    <a:pt x="210" y="147"/>
                    <a:pt x="105" y="189"/>
                    <a:pt x="1" y="231"/>
                  </a:cubicBezTo>
                  <a:cubicBezTo>
                    <a:pt x="273" y="147"/>
                    <a:pt x="565" y="63"/>
                    <a:pt x="8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49"/>
            <p:cNvSpPr/>
            <p:nvPr/>
          </p:nvSpPr>
          <p:spPr>
            <a:xfrm>
              <a:off x="2548175" y="2897175"/>
              <a:ext cx="57775" cy="19525"/>
            </a:xfrm>
            <a:custGeom>
              <a:rect b="b" l="l" r="r" t="t"/>
              <a:pathLst>
                <a:path extrusionOk="0" h="781" w="2311">
                  <a:moveTo>
                    <a:pt x="2175" y="1"/>
                  </a:moveTo>
                  <a:cubicBezTo>
                    <a:pt x="2162" y="1"/>
                    <a:pt x="2149" y="3"/>
                    <a:pt x="2135" y="7"/>
                  </a:cubicBezTo>
                  <a:cubicBezTo>
                    <a:pt x="1632" y="174"/>
                    <a:pt x="1130" y="300"/>
                    <a:pt x="607" y="425"/>
                  </a:cubicBezTo>
                  <a:cubicBezTo>
                    <a:pt x="419" y="551"/>
                    <a:pt x="210" y="676"/>
                    <a:pt x="0" y="781"/>
                  </a:cubicBezTo>
                  <a:cubicBezTo>
                    <a:pt x="733" y="613"/>
                    <a:pt x="1465" y="425"/>
                    <a:pt x="2197" y="195"/>
                  </a:cubicBezTo>
                  <a:cubicBezTo>
                    <a:pt x="2310" y="157"/>
                    <a:pt x="2288" y="1"/>
                    <a:pt x="2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49"/>
            <p:cNvSpPr/>
            <p:nvPr/>
          </p:nvSpPr>
          <p:spPr>
            <a:xfrm>
              <a:off x="2607275" y="2910400"/>
              <a:ext cx="18350" cy="4225"/>
            </a:xfrm>
            <a:custGeom>
              <a:rect b="b" l="l" r="r" t="t"/>
              <a:pathLst>
                <a:path extrusionOk="0" h="169" w="734">
                  <a:moveTo>
                    <a:pt x="649" y="1"/>
                  </a:moveTo>
                  <a:lnTo>
                    <a:pt x="105" y="105"/>
                  </a:lnTo>
                  <a:lnTo>
                    <a:pt x="1" y="168"/>
                  </a:lnTo>
                  <a:cubicBezTo>
                    <a:pt x="252" y="105"/>
                    <a:pt x="503" y="64"/>
                    <a:pt x="733" y="43"/>
                  </a:cubicBezTo>
                  <a:cubicBezTo>
                    <a:pt x="712" y="1"/>
                    <a:pt x="691" y="1"/>
                    <a:pt x="6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49"/>
            <p:cNvSpPr/>
            <p:nvPr/>
          </p:nvSpPr>
          <p:spPr>
            <a:xfrm>
              <a:off x="2555125" y="2916150"/>
              <a:ext cx="39625" cy="12100"/>
            </a:xfrm>
            <a:custGeom>
              <a:rect b="b" l="l" r="r" t="t"/>
              <a:pathLst>
                <a:path extrusionOk="0" h="484" w="1585">
                  <a:moveTo>
                    <a:pt x="1585" y="1"/>
                  </a:moveTo>
                  <a:lnTo>
                    <a:pt x="120" y="294"/>
                  </a:lnTo>
                  <a:cubicBezTo>
                    <a:pt x="1" y="314"/>
                    <a:pt x="51" y="484"/>
                    <a:pt x="146" y="484"/>
                  </a:cubicBezTo>
                  <a:cubicBezTo>
                    <a:pt x="151" y="484"/>
                    <a:pt x="156" y="483"/>
                    <a:pt x="162" y="482"/>
                  </a:cubicBezTo>
                  <a:lnTo>
                    <a:pt x="685" y="378"/>
                  </a:lnTo>
                  <a:cubicBezTo>
                    <a:pt x="957" y="294"/>
                    <a:pt x="1250" y="168"/>
                    <a:pt x="1501" y="43"/>
                  </a:cubicBezTo>
                  <a:lnTo>
                    <a:pt x="158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49"/>
            <p:cNvSpPr/>
            <p:nvPr/>
          </p:nvSpPr>
          <p:spPr>
            <a:xfrm>
              <a:off x="2591075" y="2919825"/>
              <a:ext cx="58600" cy="19375"/>
            </a:xfrm>
            <a:custGeom>
              <a:rect b="b" l="l" r="r" t="t"/>
              <a:pathLst>
                <a:path extrusionOk="0" h="775" w="2344">
                  <a:moveTo>
                    <a:pt x="2344" y="0"/>
                  </a:moveTo>
                  <a:lnTo>
                    <a:pt x="1172" y="293"/>
                  </a:lnTo>
                  <a:cubicBezTo>
                    <a:pt x="795" y="440"/>
                    <a:pt x="398" y="607"/>
                    <a:pt x="0" y="775"/>
                  </a:cubicBezTo>
                  <a:cubicBezTo>
                    <a:pt x="607" y="628"/>
                    <a:pt x="1214" y="482"/>
                    <a:pt x="1799" y="335"/>
                  </a:cubicBezTo>
                  <a:cubicBezTo>
                    <a:pt x="1988" y="231"/>
                    <a:pt x="2260" y="63"/>
                    <a:pt x="2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49"/>
            <p:cNvSpPr/>
            <p:nvPr/>
          </p:nvSpPr>
          <p:spPr>
            <a:xfrm>
              <a:off x="2564025" y="2935525"/>
              <a:ext cx="20275" cy="7900"/>
            </a:xfrm>
            <a:custGeom>
              <a:rect b="b" l="l" r="r" t="t"/>
              <a:pathLst>
                <a:path extrusionOk="0" h="316" w="811">
                  <a:moveTo>
                    <a:pt x="810" y="0"/>
                  </a:moveTo>
                  <a:cubicBezTo>
                    <a:pt x="580" y="42"/>
                    <a:pt x="350" y="84"/>
                    <a:pt x="120" y="126"/>
                  </a:cubicBezTo>
                  <a:cubicBezTo>
                    <a:pt x="1" y="145"/>
                    <a:pt x="32" y="316"/>
                    <a:pt x="142" y="316"/>
                  </a:cubicBezTo>
                  <a:cubicBezTo>
                    <a:pt x="148" y="316"/>
                    <a:pt x="155" y="315"/>
                    <a:pt x="161" y="314"/>
                  </a:cubicBezTo>
                  <a:cubicBezTo>
                    <a:pt x="266" y="314"/>
                    <a:pt x="371" y="272"/>
                    <a:pt x="496" y="251"/>
                  </a:cubicBezTo>
                  <a:cubicBezTo>
                    <a:pt x="475" y="209"/>
                    <a:pt x="475" y="167"/>
                    <a:pt x="517" y="147"/>
                  </a:cubicBezTo>
                  <a:cubicBezTo>
                    <a:pt x="622" y="84"/>
                    <a:pt x="726" y="42"/>
                    <a:pt x="8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49"/>
            <p:cNvSpPr/>
            <p:nvPr/>
          </p:nvSpPr>
          <p:spPr>
            <a:xfrm>
              <a:off x="2653825" y="2923475"/>
              <a:ext cx="550" cy="25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49"/>
            <p:cNvSpPr/>
            <p:nvPr/>
          </p:nvSpPr>
          <p:spPr>
            <a:xfrm>
              <a:off x="2652800" y="2921250"/>
              <a:ext cx="22500" cy="4900"/>
            </a:xfrm>
            <a:custGeom>
              <a:rect b="b" l="l" r="r" t="t"/>
              <a:pathLst>
                <a:path extrusionOk="0" h="196" w="900">
                  <a:moveTo>
                    <a:pt x="643" y="1"/>
                  </a:moveTo>
                  <a:cubicBezTo>
                    <a:pt x="430" y="1"/>
                    <a:pt x="208" y="41"/>
                    <a:pt x="0" y="111"/>
                  </a:cubicBezTo>
                  <a:cubicBezTo>
                    <a:pt x="230" y="69"/>
                    <a:pt x="460" y="27"/>
                    <a:pt x="691" y="6"/>
                  </a:cubicBezTo>
                  <a:cubicBezTo>
                    <a:pt x="774" y="6"/>
                    <a:pt x="816" y="69"/>
                    <a:pt x="774" y="153"/>
                  </a:cubicBezTo>
                  <a:cubicBezTo>
                    <a:pt x="774" y="174"/>
                    <a:pt x="753" y="174"/>
                    <a:pt x="732" y="194"/>
                  </a:cubicBezTo>
                  <a:lnTo>
                    <a:pt x="774" y="194"/>
                  </a:lnTo>
                  <a:cubicBezTo>
                    <a:pt x="780" y="195"/>
                    <a:pt x="786" y="196"/>
                    <a:pt x="791" y="196"/>
                  </a:cubicBezTo>
                  <a:cubicBezTo>
                    <a:pt x="899" y="196"/>
                    <a:pt x="894" y="6"/>
                    <a:pt x="774" y="6"/>
                  </a:cubicBezTo>
                  <a:cubicBezTo>
                    <a:pt x="731" y="3"/>
                    <a:pt x="687" y="1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49"/>
            <p:cNvSpPr/>
            <p:nvPr/>
          </p:nvSpPr>
          <p:spPr>
            <a:xfrm>
              <a:off x="2612775" y="2929200"/>
              <a:ext cx="37425" cy="20650"/>
            </a:xfrm>
            <a:custGeom>
              <a:rect b="b" l="l" r="r" t="t"/>
              <a:pathLst>
                <a:path extrusionOk="0" h="826" w="1497">
                  <a:moveTo>
                    <a:pt x="1347" y="0"/>
                  </a:moveTo>
                  <a:cubicBezTo>
                    <a:pt x="1312" y="0"/>
                    <a:pt x="1277" y="7"/>
                    <a:pt x="1245" y="23"/>
                  </a:cubicBezTo>
                  <a:lnTo>
                    <a:pt x="1036" y="128"/>
                  </a:lnTo>
                  <a:cubicBezTo>
                    <a:pt x="848" y="232"/>
                    <a:pt x="659" y="316"/>
                    <a:pt x="471" y="400"/>
                  </a:cubicBezTo>
                  <a:cubicBezTo>
                    <a:pt x="325" y="504"/>
                    <a:pt x="199" y="567"/>
                    <a:pt x="74" y="651"/>
                  </a:cubicBezTo>
                  <a:cubicBezTo>
                    <a:pt x="0" y="706"/>
                    <a:pt x="40" y="825"/>
                    <a:pt x="121" y="825"/>
                  </a:cubicBezTo>
                  <a:cubicBezTo>
                    <a:pt x="132" y="825"/>
                    <a:pt x="145" y="823"/>
                    <a:pt x="157" y="818"/>
                  </a:cubicBezTo>
                  <a:cubicBezTo>
                    <a:pt x="597" y="525"/>
                    <a:pt x="1036" y="274"/>
                    <a:pt x="1496" y="44"/>
                  </a:cubicBezTo>
                  <a:cubicBezTo>
                    <a:pt x="1458" y="18"/>
                    <a:pt x="1403" y="0"/>
                    <a:pt x="13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49"/>
            <p:cNvSpPr/>
            <p:nvPr/>
          </p:nvSpPr>
          <p:spPr>
            <a:xfrm>
              <a:off x="1932600" y="2836025"/>
              <a:ext cx="537175" cy="360225"/>
            </a:xfrm>
            <a:custGeom>
              <a:rect b="b" l="l" r="r" t="t"/>
              <a:pathLst>
                <a:path extrusionOk="0" h="14409" w="21487">
                  <a:moveTo>
                    <a:pt x="11814" y="6778"/>
                  </a:moveTo>
                  <a:cubicBezTo>
                    <a:pt x="11815" y="6778"/>
                    <a:pt x="11816" y="6780"/>
                    <a:pt x="11818" y="6784"/>
                  </a:cubicBezTo>
                  <a:cubicBezTo>
                    <a:pt x="11860" y="6909"/>
                    <a:pt x="11902" y="7035"/>
                    <a:pt x="11923" y="7140"/>
                  </a:cubicBezTo>
                  <a:cubicBezTo>
                    <a:pt x="11866" y="6950"/>
                    <a:pt x="11809" y="6778"/>
                    <a:pt x="11814" y="6778"/>
                  </a:cubicBezTo>
                  <a:close/>
                  <a:moveTo>
                    <a:pt x="215" y="1"/>
                  </a:moveTo>
                  <a:cubicBezTo>
                    <a:pt x="143" y="1"/>
                    <a:pt x="83" y="57"/>
                    <a:pt x="101" y="130"/>
                  </a:cubicBezTo>
                  <a:lnTo>
                    <a:pt x="164" y="360"/>
                  </a:lnTo>
                  <a:cubicBezTo>
                    <a:pt x="150" y="351"/>
                    <a:pt x="134" y="347"/>
                    <a:pt x="118" y="347"/>
                  </a:cubicBezTo>
                  <a:cubicBezTo>
                    <a:pt x="61" y="347"/>
                    <a:pt x="1" y="400"/>
                    <a:pt x="17" y="465"/>
                  </a:cubicBezTo>
                  <a:cubicBezTo>
                    <a:pt x="289" y="1218"/>
                    <a:pt x="561" y="1951"/>
                    <a:pt x="812" y="2704"/>
                  </a:cubicBezTo>
                  <a:lnTo>
                    <a:pt x="896" y="2913"/>
                  </a:lnTo>
                  <a:cubicBezTo>
                    <a:pt x="913" y="2955"/>
                    <a:pt x="947" y="2974"/>
                    <a:pt x="981" y="2974"/>
                  </a:cubicBezTo>
                  <a:cubicBezTo>
                    <a:pt x="1032" y="2974"/>
                    <a:pt x="1084" y="2934"/>
                    <a:pt x="1084" y="2871"/>
                  </a:cubicBezTo>
                  <a:cubicBezTo>
                    <a:pt x="1147" y="2955"/>
                    <a:pt x="1210" y="3039"/>
                    <a:pt x="1273" y="3122"/>
                  </a:cubicBezTo>
                  <a:cubicBezTo>
                    <a:pt x="1287" y="3151"/>
                    <a:pt x="1309" y="3163"/>
                    <a:pt x="1332" y="3163"/>
                  </a:cubicBezTo>
                  <a:cubicBezTo>
                    <a:pt x="1377" y="3163"/>
                    <a:pt x="1426" y="3121"/>
                    <a:pt x="1440" y="3080"/>
                  </a:cubicBezTo>
                  <a:lnTo>
                    <a:pt x="1440" y="2808"/>
                  </a:lnTo>
                  <a:lnTo>
                    <a:pt x="1440" y="2432"/>
                  </a:lnTo>
                  <a:cubicBezTo>
                    <a:pt x="1440" y="2453"/>
                    <a:pt x="1461" y="2495"/>
                    <a:pt x="1482" y="2515"/>
                  </a:cubicBezTo>
                  <a:cubicBezTo>
                    <a:pt x="1607" y="2850"/>
                    <a:pt x="1817" y="3143"/>
                    <a:pt x="2047" y="3415"/>
                  </a:cubicBezTo>
                  <a:cubicBezTo>
                    <a:pt x="2066" y="3434"/>
                    <a:pt x="2093" y="3444"/>
                    <a:pt x="2119" y="3444"/>
                  </a:cubicBezTo>
                  <a:cubicBezTo>
                    <a:pt x="2151" y="3444"/>
                    <a:pt x="2182" y="3429"/>
                    <a:pt x="2193" y="3394"/>
                  </a:cubicBezTo>
                  <a:cubicBezTo>
                    <a:pt x="2235" y="3478"/>
                    <a:pt x="2277" y="3541"/>
                    <a:pt x="2319" y="3603"/>
                  </a:cubicBezTo>
                  <a:cubicBezTo>
                    <a:pt x="2486" y="3938"/>
                    <a:pt x="2779" y="4189"/>
                    <a:pt x="3135" y="4315"/>
                  </a:cubicBezTo>
                  <a:cubicBezTo>
                    <a:pt x="3177" y="4315"/>
                    <a:pt x="3218" y="4315"/>
                    <a:pt x="3239" y="4273"/>
                  </a:cubicBezTo>
                  <a:cubicBezTo>
                    <a:pt x="3260" y="4273"/>
                    <a:pt x="3260" y="4231"/>
                    <a:pt x="3260" y="4210"/>
                  </a:cubicBezTo>
                  <a:lnTo>
                    <a:pt x="3260" y="4001"/>
                  </a:lnTo>
                  <a:cubicBezTo>
                    <a:pt x="3260" y="3771"/>
                    <a:pt x="3239" y="3520"/>
                    <a:pt x="3198" y="3290"/>
                  </a:cubicBezTo>
                  <a:lnTo>
                    <a:pt x="3198" y="3290"/>
                  </a:lnTo>
                  <a:cubicBezTo>
                    <a:pt x="3365" y="3687"/>
                    <a:pt x="3595" y="4085"/>
                    <a:pt x="3846" y="4461"/>
                  </a:cubicBezTo>
                  <a:cubicBezTo>
                    <a:pt x="3888" y="4524"/>
                    <a:pt x="3909" y="4566"/>
                    <a:pt x="3951" y="4608"/>
                  </a:cubicBezTo>
                  <a:cubicBezTo>
                    <a:pt x="4097" y="5068"/>
                    <a:pt x="4348" y="5508"/>
                    <a:pt x="4662" y="5863"/>
                  </a:cubicBezTo>
                  <a:cubicBezTo>
                    <a:pt x="4684" y="5878"/>
                    <a:pt x="4709" y="5885"/>
                    <a:pt x="4733" y="5885"/>
                  </a:cubicBezTo>
                  <a:cubicBezTo>
                    <a:pt x="4776" y="5885"/>
                    <a:pt x="4816" y="5862"/>
                    <a:pt x="4830" y="5821"/>
                  </a:cubicBezTo>
                  <a:cubicBezTo>
                    <a:pt x="4913" y="5591"/>
                    <a:pt x="4955" y="5382"/>
                    <a:pt x="4976" y="5152"/>
                  </a:cubicBezTo>
                  <a:lnTo>
                    <a:pt x="4976" y="5005"/>
                  </a:lnTo>
                  <a:lnTo>
                    <a:pt x="4976" y="4671"/>
                  </a:lnTo>
                  <a:lnTo>
                    <a:pt x="4976" y="4650"/>
                  </a:lnTo>
                  <a:lnTo>
                    <a:pt x="5018" y="4754"/>
                  </a:lnTo>
                  <a:cubicBezTo>
                    <a:pt x="5102" y="4964"/>
                    <a:pt x="5206" y="5194"/>
                    <a:pt x="5311" y="5403"/>
                  </a:cubicBezTo>
                  <a:cubicBezTo>
                    <a:pt x="5436" y="5591"/>
                    <a:pt x="5562" y="5780"/>
                    <a:pt x="5687" y="5947"/>
                  </a:cubicBezTo>
                  <a:cubicBezTo>
                    <a:pt x="5708" y="5968"/>
                    <a:pt x="5735" y="5978"/>
                    <a:pt x="5758" y="5978"/>
                  </a:cubicBezTo>
                  <a:cubicBezTo>
                    <a:pt x="5782" y="5978"/>
                    <a:pt x="5803" y="5968"/>
                    <a:pt x="5813" y="5947"/>
                  </a:cubicBezTo>
                  <a:cubicBezTo>
                    <a:pt x="5876" y="5884"/>
                    <a:pt x="5918" y="5800"/>
                    <a:pt x="5959" y="5738"/>
                  </a:cubicBezTo>
                  <a:cubicBezTo>
                    <a:pt x="6001" y="5654"/>
                    <a:pt x="6022" y="5570"/>
                    <a:pt x="6043" y="5487"/>
                  </a:cubicBezTo>
                  <a:cubicBezTo>
                    <a:pt x="6106" y="5612"/>
                    <a:pt x="6169" y="5738"/>
                    <a:pt x="6231" y="5842"/>
                  </a:cubicBezTo>
                  <a:cubicBezTo>
                    <a:pt x="6357" y="6052"/>
                    <a:pt x="6483" y="6261"/>
                    <a:pt x="6629" y="6449"/>
                  </a:cubicBezTo>
                  <a:cubicBezTo>
                    <a:pt x="6648" y="6478"/>
                    <a:pt x="6681" y="6494"/>
                    <a:pt x="6713" y="6494"/>
                  </a:cubicBezTo>
                  <a:cubicBezTo>
                    <a:pt x="6750" y="6494"/>
                    <a:pt x="6785" y="6473"/>
                    <a:pt x="6796" y="6428"/>
                  </a:cubicBezTo>
                  <a:cubicBezTo>
                    <a:pt x="6817" y="6365"/>
                    <a:pt x="6838" y="6282"/>
                    <a:pt x="6838" y="6219"/>
                  </a:cubicBezTo>
                  <a:lnTo>
                    <a:pt x="6838" y="6198"/>
                  </a:lnTo>
                  <a:cubicBezTo>
                    <a:pt x="6838" y="6198"/>
                    <a:pt x="6859" y="6240"/>
                    <a:pt x="6880" y="6240"/>
                  </a:cubicBezTo>
                  <a:cubicBezTo>
                    <a:pt x="7006" y="6428"/>
                    <a:pt x="7173" y="6554"/>
                    <a:pt x="7361" y="6658"/>
                  </a:cubicBezTo>
                  <a:cubicBezTo>
                    <a:pt x="7379" y="6670"/>
                    <a:pt x="7396" y="6675"/>
                    <a:pt x="7413" y="6675"/>
                  </a:cubicBezTo>
                  <a:cubicBezTo>
                    <a:pt x="7456" y="6675"/>
                    <a:pt x="7493" y="6641"/>
                    <a:pt x="7508" y="6596"/>
                  </a:cubicBezTo>
                  <a:lnTo>
                    <a:pt x="7508" y="6428"/>
                  </a:lnTo>
                  <a:lnTo>
                    <a:pt x="7508" y="6156"/>
                  </a:lnTo>
                  <a:cubicBezTo>
                    <a:pt x="7592" y="6324"/>
                    <a:pt x="7696" y="6470"/>
                    <a:pt x="7801" y="6616"/>
                  </a:cubicBezTo>
                  <a:cubicBezTo>
                    <a:pt x="7864" y="6700"/>
                    <a:pt x="7926" y="6784"/>
                    <a:pt x="7989" y="6868"/>
                  </a:cubicBezTo>
                  <a:lnTo>
                    <a:pt x="8052" y="6930"/>
                  </a:lnTo>
                  <a:cubicBezTo>
                    <a:pt x="8064" y="6955"/>
                    <a:pt x="8084" y="6965"/>
                    <a:pt x="8106" y="6965"/>
                  </a:cubicBezTo>
                  <a:cubicBezTo>
                    <a:pt x="8122" y="6965"/>
                    <a:pt x="8139" y="6960"/>
                    <a:pt x="8156" y="6951"/>
                  </a:cubicBezTo>
                  <a:cubicBezTo>
                    <a:pt x="8177" y="6930"/>
                    <a:pt x="8198" y="6909"/>
                    <a:pt x="8219" y="6868"/>
                  </a:cubicBezTo>
                  <a:cubicBezTo>
                    <a:pt x="8219" y="6742"/>
                    <a:pt x="8219" y="6596"/>
                    <a:pt x="8219" y="6470"/>
                  </a:cubicBezTo>
                  <a:cubicBezTo>
                    <a:pt x="8219" y="6386"/>
                    <a:pt x="8198" y="6303"/>
                    <a:pt x="8177" y="6219"/>
                  </a:cubicBezTo>
                  <a:lnTo>
                    <a:pt x="8177" y="6219"/>
                  </a:lnTo>
                  <a:cubicBezTo>
                    <a:pt x="8261" y="6386"/>
                    <a:pt x="8324" y="6554"/>
                    <a:pt x="8408" y="6721"/>
                  </a:cubicBezTo>
                  <a:cubicBezTo>
                    <a:pt x="8512" y="6909"/>
                    <a:pt x="8617" y="7098"/>
                    <a:pt x="8763" y="7265"/>
                  </a:cubicBezTo>
                  <a:cubicBezTo>
                    <a:pt x="8826" y="7370"/>
                    <a:pt x="8931" y="7453"/>
                    <a:pt x="9014" y="7537"/>
                  </a:cubicBezTo>
                  <a:cubicBezTo>
                    <a:pt x="9039" y="7562"/>
                    <a:pt x="9067" y="7574"/>
                    <a:pt x="9093" y="7574"/>
                  </a:cubicBezTo>
                  <a:cubicBezTo>
                    <a:pt x="9133" y="7574"/>
                    <a:pt x="9169" y="7546"/>
                    <a:pt x="9182" y="7495"/>
                  </a:cubicBezTo>
                  <a:lnTo>
                    <a:pt x="9182" y="7474"/>
                  </a:lnTo>
                  <a:cubicBezTo>
                    <a:pt x="9203" y="7391"/>
                    <a:pt x="9224" y="7286"/>
                    <a:pt x="9224" y="7202"/>
                  </a:cubicBezTo>
                  <a:cubicBezTo>
                    <a:pt x="9244" y="7056"/>
                    <a:pt x="9265" y="6909"/>
                    <a:pt x="9286" y="6763"/>
                  </a:cubicBezTo>
                  <a:cubicBezTo>
                    <a:pt x="9412" y="7140"/>
                    <a:pt x="9663" y="7495"/>
                    <a:pt x="9998" y="7746"/>
                  </a:cubicBezTo>
                  <a:cubicBezTo>
                    <a:pt x="10012" y="7756"/>
                    <a:pt x="10027" y="7760"/>
                    <a:pt x="10042" y="7760"/>
                  </a:cubicBezTo>
                  <a:cubicBezTo>
                    <a:pt x="10094" y="7760"/>
                    <a:pt x="10144" y="7711"/>
                    <a:pt x="10144" y="7663"/>
                  </a:cubicBezTo>
                  <a:cubicBezTo>
                    <a:pt x="10144" y="7642"/>
                    <a:pt x="10144" y="7621"/>
                    <a:pt x="10144" y="7600"/>
                  </a:cubicBezTo>
                  <a:lnTo>
                    <a:pt x="10144" y="7223"/>
                  </a:lnTo>
                  <a:lnTo>
                    <a:pt x="10144" y="7098"/>
                  </a:lnTo>
                  <a:cubicBezTo>
                    <a:pt x="10249" y="7328"/>
                    <a:pt x="10374" y="7558"/>
                    <a:pt x="10521" y="7767"/>
                  </a:cubicBezTo>
                  <a:cubicBezTo>
                    <a:pt x="10605" y="7914"/>
                    <a:pt x="10730" y="8039"/>
                    <a:pt x="10835" y="8165"/>
                  </a:cubicBezTo>
                  <a:cubicBezTo>
                    <a:pt x="10857" y="8187"/>
                    <a:pt x="10881" y="8196"/>
                    <a:pt x="10904" y="8196"/>
                  </a:cubicBezTo>
                  <a:cubicBezTo>
                    <a:pt x="10948" y="8196"/>
                    <a:pt x="10988" y="8164"/>
                    <a:pt x="11002" y="8123"/>
                  </a:cubicBezTo>
                  <a:cubicBezTo>
                    <a:pt x="11002" y="8102"/>
                    <a:pt x="11002" y="8081"/>
                    <a:pt x="11002" y="8060"/>
                  </a:cubicBezTo>
                  <a:cubicBezTo>
                    <a:pt x="11023" y="7872"/>
                    <a:pt x="11044" y="7684"/>
                    <a:pt x="11023" y="7495"/>
                  </a:cubicBezTo>
                  <a:lnTo>
                    <a:pt x="11023" y="7495"/>
                  </a:lnTo>
                  <a:cubicBezTo>
                    <a:pt x="11107" y="7705"/>
                    <a:pt x="11190" y="7893"/>
                    <a:pt x="11295" y="8081"/>
                  </a:cubicBezTo>
                  <a:cubicBezTo>
                    <a:pt x="11316" y="8144"/>
                    <a:pt x="11358" y="8207"/>
                    <a:pt x="11379" y="8269"/>
                  </a:cubicBezTo>
                  <a:cubicBezTo>
                    <a:pt x="11462" y="8416"/>
                    <a:pt x="11567" y="8541"/>
                    <a:pt x="11672" y="8688"/>
                  </a:cubicBezTo>
                  <a:cubicBezTo>
                    <a:pt x="11776" y="8813"/>
                    <a:pt x="11923" y="8939"/>
                    <a:pt x="12069" y="9065"/>
                  </a:cubicBezTo>
                  <a:cubicBezTo>
                    <a:pt x="12085" y="9070"/>
                    <a:pt x="12101" y="9072"/>
                    <a:pt x="12116" y="9072"/>
                  </a:cubicBezTo>
                  <a:cubicBezTo>
                    <a:pt x="12161" y="9072"/>
                    <a:pt x="12200" y="9049"/>
                    <a:pt x="12216" y="9002"/>
                  </a:cubicBezTo>
                  <a:lnTo>
                    <a:pt x="12216" y="8918"/>
                  </a:lnTo>
                  <a:cubicBezTo>
                    <a:pt x="12216" y="8855"/>
                    <a:pt x="12237" y="8772"/>
                    <a:pt x="12237" y="8709"/>
                  </a:cubicBezTo>
                  <a:cubicBezTo>
                    <a:pt x="12257" y="8625"/>
                    <a:pt x="12237" y="8604"/>
                    <a:pt x="12237" y="8541"/>
                  </a:cubicBezTo>
                  <a:lnTo>
                    <a:pt x="12237" y="8541"/>
                  </a:lnTo>
                  <a:cubicBezTo>
                    <a:pt x="12278" y="8583"/>
                    <a:pt x="12320" y="8646"/>
                    <a:pt x="12341" y="8688"/>
                  </a:cubicBezTo>
                  <a:cubicBezTo>
                    <a:pt x="12425" y="8793"/>
                    <a:pt x="12509" y="8897"/>
                    <a:pt x="12613" y="9002"/>
                  </a:cubicBezTo>
                  <a:cubicBezTo>
                    <a:pt x="12655" y="9044"/>
                    <a:pt x="12697" y="9085"/>
                    <a:pt x="12739" y="9127"/>
                  </a:cubicBezTo>
                  <a:cubicBezTo>
                    <a:pt x="12754" y="9142"/>
                    <a:pt x="12774" y="9149"/>
                    <a:pt x="12795" y="9149"/>
                  </a:cubicBezTo>
                  <a:cubicBezTo>
                    <a:pt x="12835" y="9149"/>
                    <a:pt x="12879" y="9126"/>
                    <a:pt x="12906" y="9085"/>
                  </a:cubicBezTo>
                  <a:cubicBezTo>
                    <a:pt x="12906" y="9065"/>
                    <a:pt x="12906" y="9065"/>
                    <a:pt x="12906" y="9065"/>
                  </a:cubicBezTo>
                  <a:cubicBezTo>
                    <a:pt x="12906" y="8730"/>
                    <a:pt x="12864" y="8416"/>
                    <a:pt x="12801" y="8102"/>
                  </a:cubicBezTo>
                  <a:lnTo>
                    <a:pt x="12801" y="8102"/>
                  </a:lnTo>
                  <a:cubicBezTo>
                    <a:pt x="12927" y="8521"/>
                    <a:pt x="13136" y="8918"/>
                    <a:pt x="13450" y="9253"/>
                  </a:cubicBezTo>
                  <a:cubicBezTo>
                    <a:pt x="13555" y="9357"/>
                    <a:pt x="13680" y="9462"/>
                    <a:pt x="13848" y="9546"/>
                  </a:cubicBezTo>
                  <a:lnTo>
                    <a:pt x="13890" y="9588"/>
                  </a:lnTo>
                  <a:cubicBezTo>
                    <a:pt x="13912" y="9622"/>
                    <a:pt x="13944" y="9636"/>
                    <a:pt x="13976" y="9636"/>
                  </a:cubicBezTo>
                  <a:cubicBezTo>
                    <a:pt x="14063" y="9636"/>
                    <a:pt x="14154" y="9533"/>
                    <a:pt x="14078" y="9441"/>
                  </a:cubicBezTo>
                  <a:cubicBezTo>
                    <a:pt x="14078" y="9148"/>
                    <a:pt x="14036" y="8876"/>
                    <a:pt x="13994" y="8604"/>
                  </a:cubicBezTo>
                  <a:cubicBezTo>
                    <a:pt x="13952" y="8374"/>
                    <a:pt x="13910" y="8039"/>
                    <a:pt x="13890" y="7788"/>
                  </a:cubicBezTo>
                  <a:cubicBezTo>
                    <a:pt x="13869" y="7705"/>
                    <a:pt x="13869" y="7600"/>
                    <a:pt x="13890" y="7516"/>
                  </a:cubicBezTo>
                  <a:cubicBezTo>
                    <a:pt x="13896" y="7466"/>
                    <a:pt x="13908" y="7437"/>
                    <a:pt x="13928" y="7437"/>
                  </a:cubicBezTo>
                  <a:cubicBezTo>
                    <a:pt x="13975" y="7437"/>
                    <a:pt x="14069" y="7599"/>
                    <a:pt x="14245" y="8039"/>
                  </a:cubicBezTo>
                  <a:cubicBezTo>
                    <a:pt x="14245" y="8039"/>
                    <a:pt x="14245" y="8060"/>
                    <a:pt x="14266" y="8081"/>
                  </a:cubicBezTo>
                  <a:cubicBezTo>
                    <a:pt x="14371" y="8395"/>
                    <a:pt x="14475" y="8709"/>
                    <a:pt x="14559" y="9023"/>
                  </a:cubicBezTo>
                  <a:cubicBezTo>
                    <a:pt x="14643" y="9316"/>
                    <a:pt x="14768" y="9629"/>
                    <a:pt x="14894" y="9901"/>
                  </a:cubicBezTo>
                  <a:cubicBezTo>
                    <a:pt x="14936" y="10006"/>
                    <a:pt x="14978" y="10090"/>
                    <a:pt x="15040" y="10173"/>
                  </a:cubicBezTo>
                  <a:cubicBezTo>
                    <a:pt x="15058" y="10200"/>
                    <a:pt x="15086" y="10211"/>
                    <a:pt x="15115" y="10211"/>
                  </a:cubicBezTo>
                  <a:cubicBezTo>
                    <a:pt x="15155" y="10211"/>
                    <a:pt x="15196" y="10189"/>
                    <a:pt x="15208" y="10153"/>
                  </a:cubicBezTo>
                  <a:cubicBezTo>
                    <a:pt x="15208" y="10111"/>
                    <a:pt x="15229" y="10069"/>
                    <a:pt x="15229" y="10048"/>
                  </a:cubicBezTo>
                  <a:cubicBezTo>
                    <a:pt x="15333" y="10299"/>
                    <a:pt x="15480" y="10550"/>
                    <a:pt x="15647" y="10780"/>
                  </a:cubicBezTo>
                  <a:cubicBezTo>
                    <a:pt x="15663" y="10812"/>
                    <a:pt x="15691" y="10826"/>
                    <a:pt x="15721" y="10826"/>
                  </a:cubicBezTo>
                  <a:cubicBezTo>
                    <a:pt x="15770" y="10826"/>
                    <a:pt x="15822" y="10790"/>
                    <a:pt x="15835" y="10738"/>
                  </a:cubicBezTo>
                  <a:cubicBezTo>
                    <a:pt x="15835" y="10621"/>
                    <a:pt x="15835" y="10522"/>
                    <a:pt x="15835" y="10425"/>
                  </a:cubicBezTo>
                  <a:cubicBezTo>
                    <a:pt x="15982" y="10969"/>
                    <a:pt x="16254" y="11471"/>
                    <a:pt x="16651" y="11868"/>
                  </a:cubicBezTo>
                  <a:lnTo>
                    <a:pt x="16693" y="11931"/>
                  </a:lnTo>
                  <a:cubicBezTo>
                    <a:pt x="16708" y="11946"/>
                    <a:pt x="16733" y="11961"/>
                    <a:pt x="16754" y="11961"/>
                  </a:cubicBezTo>
                  <a:cubicBezTo>
                    <a:pt x="16763" y="11961"/>
                    <a:pt x="16771" y="11958"/>
                    <a:pt x="16777" y="11952"/>
                  </a:cubicBezTo>
                  <a:cubicBezTo>
                    <a:pt x="16819" y="11952"/>
                    <a:pt x="16840" y="11931"/>
                    <a:pt x="16861" y="11910"/>
                  </a:cubicBezTo>
                  <a:cubicBezTo>
                    <a:pt x="16986" y="11617"/>
                    <a:pt x="17028" y="11282"/>
                    <a:pt x="16986" y="10969"/>
                  </a:cubicBezTo>
                  <a:lnTo>
                    <a:pt x="16986" y="10906"/>
                  </a:lnTo>
                  <a:lnTo>
                    <a:pt x="16944" y="10592"/>
                  </a:lnTo>
                  <a:cubicBezTo>
                    <a:pt x="16903" y="10446"/>
                    <a:pt x="16882" y="10257"/>
                    <a:pt x="16861" y="10069"/>
                  </a:cubicBezTo>
                  <a:cubicBezTo>
                    <a:pt x="16797" y="9660"/>
                    <a:pt x="16741" y="9275"/>
                    <a:pt x="16792" y="9275"/>
                  </a:cubicBezTo>
                  <a:cubicBezTo>
                    <a:pt x="16825" y="9275"/>
                    <a:pt x="16902" y="9431"/>
                    <a:pt x="17049" y="9839"/>
                  </a:cubicBezTo>
                  <a:cubicBezTo>
                    <a:pt x="17133" y="10132"/>
                    <a:pt x="17195" y="10425"/>
                    <a:pt x="17258" y="10718"/>
                  </a:cubicBezTo>
                  <a:cubicBezTo>
                    <a:pt x="17300" y="10927"/>
                    <a:pt x="17363" y="11136"/>
                    <a:pt x="17426" y="11324"/>
                  </a:cubicBezTo>
                  <a:cubicBezTo>
                    <a:pt x="17530" y="11659"/>
                    <a:pt x="17739" y="11973"/>
                    <a:pt x="18011" y="12203"/>
                  </a:cubicBezTo>
                  <a:cubicBezTo>
                    <a:pt x="18034" y="12218"/>
                    <a:pt x="18059" y="12225"/>
                    <a:pt x="18082" y="12225"/>
                  </a:cubicBezTo>
                  <a:cubicBezTo>
                    <a:pt x="18126" y="12225"/>
                    <a:pt x="18165" y="12202"/>
                    <a:pt x="18179" y="12161"/>
                  </a:cubicBezTo>
                  <a:cubicBezTo>
                    <a:pt x="18200" y="12078"/>
                    <a:pt x="18200" y="12015"/>
                    <a:pt x="18221" y="11931"/>
                  </a:cubicBezTo>
                  <a:cubicBezTo>
                    <a:pt x="18242" y="11826"/>
                    <a:pt x="18242" y="11701"/>
                    <a:pt x="18263" y="11596"/>
                  </a:cubicBezTo>
                  <a:cubicBezTo>
                    <a:pt x="18263" y="11450"/>
                    <a:pt x="18263" y="11282"/>
                    <a:pt x="18263" y="11136"/>
                  </a:cubicBezTo>
                  <a:cubicBezTo>
                    <a:pt x="18304" y="11387"/>
                    <a:pt x="18367" y="11638"/>
                    <a:pt x="18472" y="11889"/>
                  </a:cubicBezTo>
                  <a:cubicBezTo>
                    <a:pt x="18493" y="11994"/>
                    <a:pt x="18535" y="12078"/>
                    <a:pt x="18576" y="12161"/>
                  </a:cubicBezTo>
                  <a:cubicBezTo>
                    <a:pt x="18702" y="12433"/>
                    <a:pt x="18890" y="12684"/>
                    <a:pt x="19141" y="12894"/>
                  </a:cubicBezTo>
                  <a:cubicBezTo>
                    <a:pt x="19156" y="12908"/>
                    <a:pt x="19176" y="12915"/>
                    <a:pt x="19197" y="12915"/>
                  </a:cubicBezTo>
                  <a:cubicBezTo>
                    <a:pt x="19235" y="12915"/>
                    <a:pt x="19274" y="12892"/>
                    <a:pt x="19288" y="12852"/>
                  </a:cubicBezTo>
                  <a:cubicBezTo>
                    <a:pt x="19309" y="12768"/>
                    <a:pt x="19330" y="12684"/>
                    <a:pt x="19351" y="12622"/>
                  </a:cubicBezTo>
                  <a:lnTo>
                    <a:pt x="19351" y="12559"/>
                  </a:lnTo>
                  <a:cubicBezTo>
                    <a:pt x="19372" y="12454"/>
                    <a:pt x="19372" y="12329"/>
                    <a:pt x="19392" y="12224"/>
                  </a:cubicBezTo>
                  <a:cubicBezTo>
                    <a:pt x="19413" y="11952"/>
                    <a:pt x="19434" y="11680"/>
                    <a:pt x="19434" y="11408"/>
                  </a:cubicBezTo>
                  <a:cubicBezTo>
                    <a:pt x="19434" y="11035"/>
                    <a:pt x="19469" y="10897"/>
                    <a:pt x="19518" y="10897"/>
                  </a:cubicBezTo>
                  <a:cubicBezTo>
                    <a:pt x="19633" y="10897"/>
                    <a:pt x="19830" y="11633"/>
                    <a:pt x="19874" y="11910"/>
                  </a:cubicBezTo>
                  <a:cubicBezTo>
                    <a:pt x="19936" y="12370"/>
                    <a:pt x="19978" y="12810"/>
                    <a:pt x="20104" y="13249"/>
                  </a:cubicBezTo>
                  <a:cubicBezTo>
                    <a:pt x="20167" y="13563"/>
                    <a:pt x="20313" y="13856"/>
                    <a:pt x="20522" y="14107"/>
                  </a:cubicBezTo>
                  <a:cubicBezTo>
                    <a:pt x="20535" y="14132"/>
                    <a:pt x="20561" y="14142"/>
                    <a:pt x="20585" y="14142"/>
                  </a:cubicBezTo>
                  <a:cubicBezTo>
                    <a:pt x="20602" y="14142"/>
                    <a:pt x="20618" y="14137"/>
                    <a:pt x="20627" y="14128"/>
                  </a:cubicBezTo>
                  <a:cubicBezTo>
                    <a:pt x="20648" y="14128"/>
                    <a:pt x="20669" y="14107"/>
                    <a:pt x="20690" y="14065"/>
                  </a:cubicBezTo>
                  <a:cubicBezTo>
                    <a:pt x="20690" y="14023"/>
                    <a:pt x="20690" y="13961"/>
                    <a:pt x="20711" y="13898"/>
                  </a:cubicBezTo>
                  <a:cubicBezTo>
                    <a:pt x="20711" y="13835"/>
                    <a:pt x="20711" y="13793"/>
                    <a:pt x="20711" y="13751"/>
                  </a:cubicBezTo>
                  <a:cubicBezTo>
                    <a:pt x="20732" y="13710"/>
                    <a:pt x="20711" y="13710"/>
                    <a:pt x="20711" y="13668"/>
                  </a:cubicBezTo>
                  <a:cubicBezTo>
                    <a:pt x="20711" y="13542"/>
                    <a:pt x="20732" y="13417"/>
                    <a:pt x="20732" y="13270"/>
                  </a:cubicBezTo>
                  <a:cubicBezTo>
                    <a:pt x="20732" y="12977"/>
                    <a:pt x="20711" y="12684"/>
                    <a:pt x="20690" y="12391"/>
                  </a:cubicBezTo>
                  <a:lnTo>
                    <a:pt x="20690" y="12391"/>
                  </a:lnTo>
                  <a:cubicBezTo>
                    <a:pt x="20711" y="12622"/>
                    <a:pt x="20752" y="13040"/>
                    <a:pt x="20815" y="13459"/>
                  </a:cubicBezTo>
                  <a:cubicBezTo>
                    <a:pt x="20857" y="13647"/>
                    <a:pt x="20878" y="13814"/>
                    <a:pt x="20920" y="13982"/>
                  </a:cubicBezTo>
                  <a:cubicBezTo>
                    <a:pt x="20941" y="14044"/>
                    <a:pt x="20941" y="14107"/>
                    <a:pt x="20962" y="14170"/>
                  </a:cubicBezTo>
                  <a:cubicBezTo>
                    <a:pt x="20983" y="14233"/>
                    <a:pt x="20983" y="14295"/>
                    <a:pt x="21004" y="14337"/>
                  </a:cubicBezTo>
                  <a:cubicBezTo>
                    <a:pt x="21004" y="14358"/>
                    <a:pt x="21024" y="14379"/>
                    <a:pt x="21045" y="14400"/>
                  </a:cubicBezTo>
                  <a:cubicBezTo>
                    <a:pt x="21062" y="14406"/>
                    <a:pt x="21078" y="14408"/>
                    <a:pt x="21092" y="14408"/>
                  </a:cubicBezTo>
                  <a:cubicBezTo>
                    <a:pt x="21131" y="14408"/>
                    <a:pt x="21161" y="14389"/>
                    <a:pt x="21192" y="14358"/>
                  </a:cubicBezTo>
                  <a:lnTo>
                    <a:pt x="21213" y="14316"/>
                  </a:lnTo>
                  <a:lnTo>
                    <a:pt x="21338" y="14170"/>
                  </a:lnTo>
                  <a:lnTo>
                    <a:pt x="21422" y="14044"/>
                  </a:lnTo>
                  <a:cubicBezTo>
                    <a:pt x="21487" y="13964"/>
                    <a:pt x="21427" y="13871"/>
                    <a:pt x="21357" y="13871"/>
                  </a:cubicBezTo>
                  <a:cubicBezTo>
                    <a:pt x="21337" y="13871"/>
                    <a:pt x="21316" y="13879"/>
                    <a:pt x="21296" y="13898"/>
                  </a:cubicBezTo>
                  <a:cubicBezTo>
                    <a:pt x="21280" y="13916"/>
                    <a:pt x="21263" y="13924"/>
                    <a:pt x="21247" y="13924"/>
                  </a:cubicBezTo>
                  <a:cubicBezTo>
                    <a:pt x="21013" y="13924"/>
                    <a:pt x="20786" y="12244"/>
                    <a:pt x="20669" y="11931"/>
                  </a:cubicBezTo>
                  <a:cubicBezTo>
                    <a:pt x="20650" y="11893"/>
                    <a:pt x="20610" y="11873"/>
                    <a:pt x="20572" y="11873"/>
                  </a:cubicBezTo>
                  <a:cubicBezTo>
                    <a:pt x="20525" y="11873"/>
                    <a:pt x="20480" y="11904"/>
                    <a:pt x="20480" y="11973"/>
                  </a:cubicBezTo>
                  <a:cubicBezTo>
                    <a:pt x="20480" y="12203"/>
                    <a:pt x="20501" y="12433"/>
                    <a:pt x="20522" y="12684"/>
                  </a:cubicBezTo>
                  <a:lnTo>
                    <a:pt x="20522" y="12831"/>
                  </a:lnTo>
                  <a:cubicBezTo>
                    <a:pt x="20627" y="13040"/>
                    <a:pt x="20627" y="13186"/>
                    <a:pt x="20522" y="13291"/>
                  </a:cubicBezTo>
                  <a:cubicBezTo>
                    <a:pt x="20480" y="13312"/>
                    <a:pt x="20439" y="13333"/>
                    <a:pt x="20397" y="13333"/>
                  </a:cubicBezTo>
                  <a:lnTo>
                    <a:pt x="20313" y="13354"/>
                  </a:lnTo>
                  <a:cubicBezTo>
                    <a:pt x="20188" y="12977"/>
                    <a:pt x="20125" y="12580"/>
                    <a:pt x="20083" y="12182"/>
                  </a:cubicBezTo>
                  <a:cubicBezTo>
                    <a:pt x="20062" y="11868"/>
                    <a:pt x="19999" y="11575"/>
                    <a:pt x="19916" y="11282"/>
                  </a:cubicBezTo>
                  <a:cubicBezTo>
                    <a:pt x="19832" y="10948"/>
                    <a:pt x="19664" y="10655"/>
                    <a:pt x="19413" y="10404"/>
                  </a:cubicBezTo>
                  <a:cubicBezTo>
                    <a:pt x="19397" y="10392"/>
                    <a:pt x="19378" y="10387"/>
                    <a:pt x="19360" y="10387"/>
                  </a:cubicBezTo>
                  <a:cubicBezTo>
                    <a:pt x="19310" y="10387"/>
                    <a:pt x="19261" y="10426"/>
                    <a:pt x="19246" y="10487"/>
                  </a:cubicBezTo>
                  <a:cubicBezTo>
                    <a:pt x="19225" y="10948"/>
                    <a:pt x="19225" y="11429"/>
                    <a:pt x="19225" y="11889"/>
                  </a:cubicBezTo>
                  <a:cubicBezTo>
                    <a:pt x="19225" y="12036"/>
                    <a:pt x="19225" y="12182"/>
                    <a:pt x="19204" y="12329"/>
                  </a:cubicBezTo>
                  <a:cubicBezTo>
                    <a:pt x="19204" y="12370"/>
                    <a:pt x="19183" y="12433"/>
                    <a:pt x="19183" y="12496"/>
                  </a:cubicBezTo>
                  <a:cubicBezTo>
                    <a:pt x="19153" y="12587"/>
                    <a:pt x="19116" y="12625"/>
                    <a:pt x="19075" y="12625"/>
                  </a:cubicBezTo>
                  <a:cubicBezTo>
                    <a:pt x="18973" y="12625"/>
                    <a:pt x="18848" y="12393"/>
                    <a:pt x="18744" y="12140"/>
                  </a:cubicBezTo>
                  <a:cubicBezTo>
                    <a:pt x="18660" y="11952"/>
                    <a:pt x="18576" y="11743"/>
                    <a:pt x="18555" y="11617"/>
                  </a:cubicBezTo>
                  <a:cubicBezTo>
                    <a:pt x="18325" y="10948"/>
                    <a:pt x="18283" y="10236"/>
                    <a:pt x="18053" y="9567"/>
                  </a:cubicBezTo>
                  <a:cubicBezTo>
                    <a:pt x="18034" y="9520"/>
                    <a:pt x="17990" y="9498"/>
                    <a:pt x="17949" y="9498"/>
                  </a:cubicBezTo>
                  <a:cubicBezTo>
                    <a:pt x="17899" y="9498"/>
                    <a:pt x="17854" y="9530"/>
                    <a:pt x="17865" y="9588"/>
                  </a:cubicBezTo>
                  <a:cubicBezTo>
                    <a:pt x="17886" y="10111"/>
                    <a:pt x="17970" y="10634"/>
                    <a:pt x="18032" y="11157"/>
                  </a:cubicBezTo>
                  <a:lnTo>
                    <a:pt x="18032" y="11282"/>
                  </a:lnTo>
                  <a:cubicBezTo>
                    <a:pt x="18053" y="11429"/>
                    <a:pt x="18053" y="11554"/>
                    <a:pt x="18053" y="11701"/>
                  </a:cubicBezTo>
                  <a:cubicBezTo>
                    <a:pt x="18045" y="11833"/>
                    <a:pt x="18021" y="11887"/>
                    <a:pt x="17987" y="11887"/>
                  </a:cubicBezTo>
                  <a:cubicBezTo>
                    <a:pt x="17941" y="11887"/>
                    <a:pt x="17875" y="11784"/>
                    <a:pt x="17802" y="11638"/>
                  </a:cubicBezTo>
                  <a:cubicBezTo>
                    <a:pt x="17739" y="11554"/>
                    <a:pt x="17698" y="11450"/>
                    <a:pt x="17656" y="11345"/>
                  </a:cubicBezTo>
                  <a:cubicBezTo>
                    <a:pt x="17656" y="11324"/>
                    <a:pt x="17635" y="11324"/>
                    <a:pt x="17635" y="11303"/>
                  </a:cubicBezTo>
                  <a:cubicBezTo>
                    <a:pt x="17551" y="11094"/>
                    <a:pt x="17467" y="10885"/>
                    <a:pt x="17405" y="10655"/>
                  </a:cubicBezTo>
                  <a:cubicBezTo>
                    <a:pt x="17237" y="9985"/>
                    <a:pt x="17154" y="9337"/>
                    <a:pt x="16631" y="8834"/>
                  </a:cubicBezTo>
                  <a:cubicBezTo>
                    <a:pt x="16610" y="8813"/>
                    <a:pt x="16586" y="8804"/>
                    <a:pt x="16564" y="8804"/>
                  </a:cubicBezTo>
                  <a:cubicBezTo>
                    <a:pt x="16519" y="8804"/>
                    <a:pt x="16477" y="8841"/>
                    <a:pt x="16463" y="8897"/>
                  </a:cubicBezTo>
                  <a:cubicBezTo>
                    <a:pt x="16463" y="9106"/>
                    <a:pt x="16484" y="9295"/>
                    <a:pt x="16505" y="9504"/>
                  </a:cubicBezTo>
                  <a:cubicBezTo>
                    <a:pt x="16526" y="9650"/>
                    <a:pt x="16547" y="9776"/>
                    <a:pt x="16589" y="9922"/>
                  </a:cubicBezTo>
                  <a:cubicBezTo>
                    <a:pt x="16589" y="9943"/>
                    <a:pt x="16589" y="10006"/>
                    <a:pt x="16610" y="10069"/>
                  </a:cubicBezTo>
                  <a:cubicBezTo>
                    <a:pt x="16631" y="10236"/>
                    <a:pt x="16651" y="10487"/>
                    <a:pt x="16672" y="10738"/>
                  </a:cubicBezTo>
                  <a:cubicBezTo>
                    <a:pt x="16672" y="10885"/>
                    <a:pt x="16672" y="11052"/>
                    <a:pt x="16672" y="11220"/>
                  </a:cubicBezTo>
                  <a:cubicBezTo>
                    <a:pt x="16672" y="11303"/>
                    <a:pt x="16651" y="11366"/>
                    <a:pt x="16610" y="11429"/>
                  </a:cubicBezTo>
                  <a:cubicBezTo>
                    <a:pt x="16593" y="11454"/>
                    <a:pt x="16573" y="11469"/>
                    <a:pt x="16550" y="11469"/>
                  </a:cubicBezTo>
                  <a:cubicBezTo>
                    <a:pt x="16515" y="11469"/>
                    <a:pt x="16472" y="11434"/>
                    <a:pt x="16421" y="11345"/>
                  </a:cubicBezTo>
                  <a:cubicBezTo>
                    <a:pt x="16338" y="11241"/>
                    <a:pt x="16254" y="11115"/>
                    <a:pt x="16191" y="10969"/>
                  </a:cubicBezTo>
                  <a:cubicBezTo>
                    <a:pt x="16066" y="10718"/>
                    <a:pt x="15961" y="10466"/>
                    <a:pt x="15898" y="10194"/>
                  </a:cubicBezTo>
                  <a:cubicBezTo>
                    <a:pt x="15794" y="9797"/>
                    <a:pt x="15731" y="9378"/>
                    <a:pt x="15647" y="8981"/>
                  </a:cubicBezTo>
                  <a:cubicBezTo>
                    <a:pt x="15668" y="8855"/>
                    <a:pt x="15647" y="8730"/>
                    <a:pt x="15563" y="8625"/>
                  </a:cubicBezTo>
                  <a:cubicBezTo>
                    <a:pt x="15522" y="8479"/>
                    <a:pt x="15480" y="8332"/>
                    <a:pt x="15438" y="8186"/>
                  </a:cubicBezTo>
                  <a:cubicBezTo>
                    <a:pt x="15420" y="8133"/>
                    <a:pt x="15377" y="8110"/>
                    <a:pt x="15336" y="8110"/>
                  </a:cubicBezTo>
                  <a:cubicBezTo>
                    <a:pt x="15279" y="8110"/>
                    <a:pt x="15225" y="8155"/>
                    <a:pt x="15250" y="8228"/>
                  </a:cubicBezTo>
                  <a:cubicBezTo>
                    <a:pt x="15312" y="8521"/>
                    <a:pt x="15375" y="8793"/>
                    <a:pt x="15438" y="9065"/>
                  </a:cubicBezTo>
                  <a:cubicBezTo>
                    <a:pt x="15480" y="9211"/>
                    <a:pt x="15522" y="9357"/>
                    <a:pt x="15542" y="9504"/>
                  </a:cubicBezTo>
                  <a:cubicBezTo>
                    <a:pt x="15605" y="9713"/>
                    <a:pt x="15647" y="9943"/>
                    <a:pt x="15668" y="10173"/>
                  </a:cubicBezTo>
                  <a:lnTo>
                    <a:pt x="15668" y="10257"/>
                  </a:lnTo>
                  <a:cubicBezTo>
                    <a:pt x="15668" y="10362"/>
                    <a:pt x="15658" y="10404"/>
                    <a:pt x="15637" y="10404"/>
                  </a:cubicBezTo>
                  <a:cubicBezTo>
                    <a:pt x="15616" y="10404"/>
                    <a:pt x="15584" y="10362"/>
                    <a:pt x="15542" y="10299"/>
                  </a:cubicBezTo>
                  <a:cubicBezTo>
                    <a:pt x="15438" y="10132"/>
                    <a:pt x="15354" y="9943"/>
                    <a:pt x="15291" y="9776"/>
                  </a:cubicBezTo>
                  <a:cubicBezTo>
                    <a:pt x="15270" y="9713"/>
                    <a:pt x="15250" y="9650"/>
                    <a:pt x="15229" y="9588"/>
                  </a:cubicBezTo>
                  <a:cubicBezTo>
                    <a:pt x="15229" y="8918"/>
                    <a:pt x="14998" y="8228"/>
                    <a:pt x="14810" y="7579"/>
                  </a:cubicBezTo>
                  <a:cubicBezTo>
                    <a:pt x="14802" y="7531"/>
                    <a:pt x="14770" y="7511"/>
                    <a:pt x="14734" y="7511"/>
                  </a:cubicBezTo>
                  <a:cubicBezTo>
                    <a:pt x="14676" y="7511"/>
                    <a:pt x="14609" y="7564"/>
                    <a:pt x="14622" y="7642"/>
                  </a:cubicBezTo>
                  <a:cubicBezTo>
                    <a:pt x="14726" y="8186"/>
                    <a:pt x="14810" y="8772"/>
                    <a:pt x="14957" y="9337"/>
                  </a:cubicBezTo>
                  <a:cubicBezTo>
                    <a:pt x="14978" y="9462"/>
                    <a:pt x="15019" y="9588"/>
                    <a:pt x="15061" y="9713"/>
                  </a:cubicBezTo>
                  <a:cubicBezTo>
                    <a:pt x="15061" y="9734"/>
                    <a:pt x="15061" y="9755"/>
                    <a:pt x="15061" y="9776"/>
                  </a:cubicBezTo>
                  <a:cubicBezTo>
                    <a:pt x="15057" y="9785"/>
                    <a:pt x="15051" y="9789"/>
                    <a:pt x="15045" y="9789"/>
                  </a:cubicBezTo>
                  <a:cubicBezTo>
                    <a:pt x="15021" y="9789"/>
                    <a:pt x="14985" y="9733"/>
                    <a:pt x="14936" y="9650"/>
                  </a:cubicBezTo>
                  <a:cubicBezTo>
                    <a:pt x="14852" y="9462"/>
                    <a:pt x="14747" y="9148"/>
                    <a:pt x="14685" y="8918"/>
                  </a:cubicBezTo>
                  <a:cubicBezTo>
                    <a:pt x="14643" y="8772"/>
                    <a:pt x="14601" y="8667"/>
                    <a:pt x="14601" y="8646"/>
                  </a:cubicBezTo>
                  <a:cubicBezTo>
                    <a:pt x="14413" y="8018"/>
                    <a:pt x="14224" y="7433"/>
                    <a:pt x="13764" y="6930"/>
                  </a:cubicBezTo>
                  <a:cubicBezTo>
                    <a:pt x="13747" y="6919"/>
                    <a:pt x="13727" y="6914"/>
                    <a:pt x="13707" y="6914"/>
                  </a:cubicBezTo>
                  <a:cubicBezTo>
                    <a:pt x="13653" y="6914"/>
                    <a:pt x="13597" y="6953"/>
                    <a:pt x="13597" y="7014"/>
                  </a:cubicBezTo>
                  <a:cubicBezTo>
                    <a:pt x="13597" y="7363"/>
                    <a:pt x="13839" y="8983"/>
                    <a:pt x="13590" y="8983"/>
                  </a:cubicBezTo>
                  <a:cubicBezTo>
                    <a:pt x="13585" y="8983"/>
                    <a:pt x="13581" y="8982"/>
                    <a:pt x="13576" y="8981"/>
                  </a:cubicBezTo>
                  <a:cubicBezTo>
                    <a:pt x="13513" y="8960"/>
                    <a:pt x="13429" y="8876"/>
                    <a:pt x="13304" y="8667"/>
                  </a:cubicBezTo>
                  <a:cubicBezTo>
                    <a:pt x="13241" y="8562"/>
                    <a:pt x="13199" y="8458"/>
                    <a:pt x="13157" y="8353"/>
                  </a:cubicBezTo>
                  <a:cubicBezTo>
                    <a:pt x="12864" y="7746"/>
                    <a:pt x="12739" y="7056"/>
                    <a:pt x="12467" y="6428"/>
                  </a:cubicBezTo>
                  <a:cubicBezTo>
                    <a:pt x="12453" y="6394"/>
                    <a:pt x="12429" y="6380"/>
                    <a:pt x="12402" y="6380"/>
                  </a:cubicBezTo>
                  <a:cubicBezTo>
                    <a:pt x="12347" y="6380"/>
                    <a:pt x="12285" y="6441"/>
                    <a:pt x="12299" y="6512"/>
                  </a:cubicBezTo>
                  <a:cubicBezTo>
                    <a:pt x="12425" y="7244"/>
                    <a:pt x="12655" y="7935"/>
                    <a:pt x="12739" y="8667"/>
                  </a:cubicBezTo>
                  <a:cubicBezTo>
                    <a:pt x="12739" y="8688"/>
                    <a:pt x="12739" y="8730"/>
                    <a:pt x="12739" y="8751"/>
                  </a:cubicBezTo>
                  <a:cubicBezTo>
                    <a:pt x="12736" y="8773"/>
                    <a:pt x="12729" y="8783"/>
                    <a:pt x="12718" y="8783"/>
                  </a:cubicBezTo>
                  <a:cubicBezTo>
                    <a:pt x="12648" y="8783"/>
                    <a:pt x="12421" y="8343"/>
                    <a:pt x="12257" y="7997"/>
                  </a:cubicBezTo>
                  <a:cubicBezTo>
                    <a:pt x="12216" y="7579"/>
                    <a:pt x="12132" y="7160"/>
                    <a:pt x="11985" y="6763"/>
                  </a:cubicBezTo>
                  <a:cubicBezTo>
                    <a:pt x="11965" y="6658"/>
                    <a:pt x="11923" y="6554"/>
                    <a:pt x="11881" y="6449"/>
                  </a:cubicBezTo>
                  <a:cubicBezTo>
                    <a:pt x="11862" y="6411"/>
                    <a:pt x="11818" y="6391"/>
                    <a:pt x="11777" y="6391"/>
                  </a:cubicBezTo>
                  <a:cubicBezTo>
                    <a:pt x="11727" y="6391"/>
                    <a:pt x="11681" y="6422"/>
                    <a:pt x="11693" y="6491"/>
                  </a:cubicBezTo>
                  <a:cubicBezTo>
                    <a:pt x="11713" y="7056"/>
                    <a:pt x="11839" y="7642"/>
                    <a:pt x="12069" y="8165"/>
                  </a:cubicBezTo>
                  <a:lnTo>
                    <a:pt x="12069" y="8249"/>
                  </a:lnTo>
                  <a:cubicBezTo>
                    <a:pt x="12090" y="8290"/>
                    <a:pt x="12090" y="8332"/>
                    <a:pt x="12069" y="8353"/>
                  </a:cubicBezTo>
                  <a:cubicBezTo>
                    <a:pt x="12062" y="8428"/>
                    <a:pt x="12035" y="8459"/>
                    <a:pt x="11997" y="8459"/>
                  </a:cubicBezTo>
                  <a:cubicBezTo>
                    <a:pt x="11828" y="8459"/>
                    <a:pt x="11425" y="7850"/>
                    <a:pt x="11420" y="7850"/>
                  </a:cubicBezTo>
                  <a:lnTo>
                    <a:pt x="11420" y="7850"/>
                  </a:lnTo>
                  <a:cubicBezTo>
                    <a:pt x="11420" y="7850"/>
                    <a:pt x="11420" y="7850"/>
                    <a:pt x="11420" y="7850"/>
                  </a:cubicBezTo>
                  <a:lnTo>
                    <a:pt x="11420" y="7850"/>
                  </a:lnTo>
                  <a:cubicBezTo>
                    <a:pt x="11232" y="7432"/>
                    <a:pt x="11044" y="6993"/>
                    <a:pt x="10897" y="6533"/>
                  </a:cubicBezTo>
                  <a:cubicBezTo>
                    <a:pt x="10897" y="6449"/>
                    <a:pt x="10856" y="6344"/>
                    <a:pt x="10793" y="6282"/>
                  </a:cubicBezTo>
                  <a:lnTo>
                    <a:pt x="10730" y="6114"/>
                  </a:lnTo>
                  <a:cubicBezTo>
                    <a:pt x="10709" y="6052"/>
                    <a:pt x="10667" y="5989"/>
                    <a:pt x="10646" y="5926"/>
                  </a:cubicBezTo>
                  <a:cubicBezTo>
                    <a:pt x="10630" y="5885"/>
                    <a:pt x="10591" y="5867"/>
                    <a:pt x="10553" y="5867"/>
                  </a:cubicBezTo>
                  <a:cubicBezTo>
                    <a:pt x="10493" y="5867"/>
                    <a:pt x="10432" y="5912"/>
                    <a:pt x="10458" y="5989"/>
                  </a:cubicBezTo>
                  <a:cubicBezTo>
                    <a:pt x="10563" y="6219"/>
                    <a:pt x="10646" y="6449"/>
                    <a:pt x="10709" y="6679"/>
                  </a:cubicBezTo>
                  <a:cubicBezTo>
                    <a:pt x="10877" y="6951"/>
                    <a:pt x="10814" y="7286"/>
                    <a:pt x="10563" y="7495"/>
                  </a:cubicBezTo>
                  <a:cubicBezTo>
                    <a:pt x="10332" y="7140"/>
                    <a:pt x="10165" y="6742"/>
                    <a:pt x="10060" y="6324"/>
                  </a:cubicBezTo>
                  <a:cubicBezTo>
                    <a:pt x="9998" y="5926"/>
                    <a:pt x="9914" y="5528"/>
                    <a:pt x="9768" y="5152"/>
                  </a:cubicBezTo>
                  <a:cubicBezTo>
                    <a:pt x="9751" y="5102"/>
                    <a:pt x="9715" y="5082"/>
                    <a:pt x="9679" y="5082"/>
                  </a:cubicBezTo>
                  <a:cubicBezTo>
                    <a:pt x="9623" y="5082"/>
                    <a:pt x="9567" y="5130"/>
                    <a:pt x="9579" y="5194"/>
                  </a:cubicBezTo>
                  <a:cubicBezTo>
                    <a:pt x="9663" y="5591"/>
                    <a:pt x="9768" y="5989"/>
                    <a:pt x="9872" y="6386"/>
                  </a:cubicBezTo>
                  <a:lnTo>
                    <a:pt x="9935" y="6742"/>
                  </a:lnTo>
                  <a:lnTo>
                    <a:pt x="9935" y="6784"/>
                  </a:lnTo>
                  <a:cubicBezTo>
                    <a:pt x="9956" y="7056"/>
                    <a:pt x="9935" y="7140"/>
                    <a:pt x="9893" y="7160"/>
                  </a:cubicBezTo>
                  <a:cubicBezTo>
                    <a:pt x="9892" y="7161"/>
                    <a:pt x="9890" y="7161"/>
                    <a:pt x="9889" y="7161"/>
                  </a:cubicBezTo>
                  <a:cubicBezTo>
                    <a:pt x="9738" y="7161"/>
                    <a:pt x="9286" y="6028"/>
                    <a:pt x="9224" y="5738"/>
                  </a:cubicBezTo>
                  <a:cubicBezTo>
                    <a:pt x="9224" y="5696"/>
                    <a:pt x="9224" y="5675"/>
                    <a:pt x="9224" y="5654"/>
                  </a:cubicBezTo>
                  <a:cubicBezTo>
                    <a:pt x="9182" y="5298"/>
                    <a:pt x="9119" y="4922"/>
                    <a:pt x="9077" y="4566"/>
                  </a:cubicBezTo>
                  <a:cubicBezTo>
                    <a:pt x="9067" y="4503"/>
                    <a:pt x="9014" y="4472"/>
                    <a:pt x="8967" y="4472"/>
                  </a:cubicBezTo>
                  <a:cubicBezTo>
                    <a:pt x="8920" y="4472"/>
                    <a:pt x="8878" y="4503"/>
                    <a:pt x="8889" y="4566"/>
                  </a:cubicBezTo>
                  <a:cubicBezTo>
                    <a:pt x="8931" y="4964"/>
                    <a:pt x="8952" y="5424"/>
                    <a:pt x="9035" y="5863"/>
                  </a:cubicBezTo>
                  <a:cubicBezTo>
                    <a:pt x="9056" y="6156"/>
                    <a:pt x="9077" y="6470"/>
                    <a:pt x="9077" y="6763"/>
                  </a:cubicBezTo>
                  <a:lnTo>
                    <a:pt x="9056" y="6805"/>
                  </a:lnTo>
                  <a:cubicBezTo>
                    <a:pt x="9035" y="6847"/>
                    <a:pt x="8993" y="6909"/>
                    <a:pt x="8931" y="6951"/>
                  </a:cubicBezTo>
                  <a:cubicBezTo>
                    <a:pt x="8892" y="6983"/>
                    <a:pt x="8858" y="7000"/>
                    <a:pt x="8826" y="7000"/>
                  </a:cubicBezTo>
                  <a:cubicBezTo>
                    <a:pt x="8756" y="7000"/>
                    <a:pt x="8702" y="6916"/>
                    <a:pt x="8659" y="6742"/>
                  </a:cubicBezTo>
                  <a:cubicBezTo>
                    <a:pt x="8617" y="6700"/>
                    <a:pt x="8596" y="6637"/>
                    <a:pt x="8575" y="6575"/>
                  </a:cubicBezTo>
                  <a:cubicBezTo>
                    <a:pt x="8470" y="6344"/>
                    <a:pt x="8366" y="6114"/>
                    <a:pt x="8282" y="5863"/>
                  </a:cubicBezTo>
                  <a:cubicBezTo>
                    <a:pt x="8094" y="5361"/>
                    <a:pt x="7947" y="4859"/>
                    <a:pt x="7780" y="4357"/>
                  </a:cubicBezTo>
                  <a:cubicBezTo>
                    <a:pt x="7764" y="4309"/>
                    <a:pt x="7726" y="4288"/>
                    <a:pt x="7689" y="4288"/>
                  </a:cubicBezTo>
                  <a:cubicBezTo>
                    <a:pt x="7628" y="4288"/>
                    <a:pt x="7566" y="4342"/>
                    <a:pt x="7592" y="4420"/>
                  </a:cubicBezTo>
                  <a:cubicBezTo>
                    <a:pt x="7654" y="4671"/>
                    <a:pt x="7717" y="4943"/>
                    <a:pt x="7801" y="5215"/>
                  </a:cubicBezTo>
                  <a:cubicBezTo>
                    <a:pt x="7864" y="5508"/>
                    <a:pt x="7926" y="5780"/>
                    <a:pt x="7968" y="6072"/>
                  </a:cubicBezTo>
                  <a:cubicBezTo>
                    <a:pt x="7989" y="6219"/>
                    <a:pt x="8010" y="6365"/>
                    <a:pt x="8031" y="6512"/>
                  </a:cubicBezTo>
                  <a:cubicBezTo>
                    <a:pt x="8010" y="6365"/>
                    <a:pt x="7612" y="5863"/>
                    <a:pt x="7424" y="5591"/>
                  </a:cubicBezTo>
                  <a:cubicBezTo>
                    <a:pt x="7278" y="4901"/>
                    <a:pt x="7047" y="4252"/>
                    <a:pt x="6713" y="3645"/>
                  </a:cubicBezTo>
                  <a:cubicBezTo>
                    <a:pt x="6698" y="3608"/>
                    <a:pt x="6666" y="3592"/>
                    <a:pt x="6634" y="3592"/>
                  </a:cubicBezTo>
                  <a:cubicBezTo>
                    <a:pt x="6577" y="3592"/>
                    <a:pt x="6519" y="3641"/>
                    <a:pt x="6545" y="3708"/>
                  </a:cubicBezTo>
                  <a:cubicBezTo>
                    <a:pt x="6692" y="4420"/>
                    <a:pt x="6943" y="5089"/>
                    <a:pt x="7257" y="5717"/>
                  </a:cubicBezTo>
                  <a:cubicBezTo>
                    <a:pt x="7278" y="5780"/>
                    <a:pt x="7278" y="5842"/>
                    <a:pt x="7299" y="5884"/>
                  </a:cubicBezTo>
                  <a:cubicBezTo>
                    <a:pt x="7319" y="5989"/>
                    <a:pt x="7319" y="6093"/>
                    <a:pt x="7299" y="6198"/>
                  </a:cubicBezTo>
                  <a:cubicBezTo>
                    <a:pt x="7289" y="6253"/>
                    <a:pt x="7272" y="6284"/>
                    <a:pt x="7244" y="6284"/>
                  </a:cubicBezTo>
                  <a:cubicBezTo>
                    <a:pt x="7207" y="6284"/>
                    <a:pt x="7151" y="6232"/>
                    <a:pt x="7068" y="6114"/>
                  </a:cubicBezTo>
                  <a:cubicBezTo>
                    <a:pt x="6985" y="6031"/>
                    <a:pt x="6922" y="5905"/>
                    <a:pt x="6859" y="5800"/>
                  </a:cubicBezTo>
                  <a:cubicBezTo>
                    <a:pt x="6859" y="5717"/>
                    <a:pt x="6838" y="5633"/>
                    <a:pt x="6838" y="5528"/>
                  </a:cubicBezTo>
                  <a:cubicBezTo>
                    <a:pt x="6713" y="4964"/>
                    <a:pt x="6524" y="4420"/>
                    <a:pt x="6273" y="3896"/>
                  </a:cubicBezTo>
                  <a:cubicBezTo>
                    <a:pt x="6273" y="3875"/>
                    <a:pt x="6252" y="3875"/>
                    <a:pt x="6252" y="3855"/>
                  </a:cubicBezTo>
                  <a:cubicBezTo>
                    <a:pt x="6241" y="3847"/>
                    <a:pt x="6228" y="3843"/>
                    <a:pt x="6215" y="3843"/>
                  </a:cubicBezTo>
                  <a:cubicBezTo>
                    <a:pt x="6155" y="3843"/>
                    <a:pt x="6089" y="3912"/>
                    <a:pt x="6106" y="3980"/>
                  </a:cubicBezTo>
                  <a:cubicBezTo>
                    <a:pt x="6190" y="4566"/>
                    <a:pt x="6336" y="5152"/>
                    <a:pt x="6566" y="5696"/>
                  </a:cubicBezTo>
                  <a:cubicBezTo>
                    <a:pt x="6587" y="5884"/>
                    <a:pt x="6608" y="6031"/>
                    <a:pt x="6629" y="6093"/>
                  </a:cubicBezTo>
                  <a:cubicBezTo>
                    <a:pt x="6629" y="6093"/>
                    <a:pt x="6629" y="6114"/>
                    <a:pt x="6629" y="6114"/>
                  </a:cubicBezTo>
                  <a:lnTo>
                    <a:pt x="6587" y="6072"/>
                  </a:lnTo>
                  <a:cubicBezTo>
                    <a:pt x="6545" y="6010"/>
                    <a:pt x="6503" y="5947"/>
                    <a:pt x="6462" y="5905"/>
                  </a:cubicBezTo>
                  <a:cubicBezTo>
                    <a:pt x="6315" y="5654"/>
                    <a:pt x="6190" y="5382"/>
                    <a:pt x="6064" y="5089"/>
                  </a:cubicBezTo>
                  <a:lnTo>
                    <a:pt x="6064" y="4964"/>
                  </a:lnTo>
                  <a:cubicBezTo>
                    <a:pt x="6001" y="4482"/>
                    <a:pt x="5855" y="4022"/>
                    <a:pt x="5687" y="3583"/>
                  </a:cubicBezTo>
                  <a:cubicBezTo>
                    <a:pt x="5670" y="3530"/>
                    <a:pt x="5627" y="3507"/>
                    <a:pt x="5585" y="3507"/>
                  </a:cubicBezTo>
                  <a:cubicBezTo>
                    <a:pt x="5528" y="3507"/>
                    <a:pt x="5475" y="3551"/>
                    <a:pt x="5499" y="3624"/>
                  </a:cubicBezTo>
                  <a:cubicBezTo>
                    <a:pt x="5499" y="3708"/>
                    <a:pt x="5520" y="3792"/>
                    <a:pt x="5541" y="3875"/>
                  </a:cubicBezTo>
                  <a:cubicBezTo>
                    <a:pt x="5562" y="4022"/>
                    <a:pt x="5604" y="4168"/>
                    <a:pt x="5625" y="4315"/>
                  </a:cubicBezTo>
                  <a:cubicBezTo>
                    <a:pt x="5708" y="4608"/>
                    <a:pt x="5792" y="4901"/>
                    <a:pt x="5918" y="5173"/>
                  </a:cubicBezTo>
                  <a:cubicBezTo>
                    <a:pt x="5876" y="5229"/>
                    <a:pt x="5797" y="5266"/>
                    <a:pt x="5674" y="5266"/>
                  </a:cubicBezTo>
                  <a:cubicBezTo>
                    <a:pt x="5613" y="5266"/>
                    <a:pt x="5541" y="5256"/>
                    <a:pt x="5457" y="5236"/>
                  </a:cubicBezTo>
                  <a:cubicBezTo>
                    <a:pt x="5081" y="4629"/>
                    <a:pt x="4934" y="3875"/>
                    <a:pt x="4746" y="3164"/>
                  </a:cubicBezTo>
                  <a:lnTo>
                    <a:pt x="4725" y="3080"/>
                  </a:lnTo>
                  <a:cubicBezTo>
                    <a:pt x="4704" y="2976"/>
                    <a:pt x="4662" y="2871"/>
                    <a:pt x="4641" y="2787"/>
                  </a:cubicBezTo>
                  <a:cubicBezTo>
                    <a:pt x="4624" y="2745"/>
                    <a:pt x="4584" y="2727"/>
                    <a:pt x="4544" y="2727"/>
                  </a:cubicBezTo>
                  <a:cubicBezTo>
                    <a:pt x="4485" y="2727"/>
                    <a:pt x="4428" y="2767"/>
                    <a:pt x="4453" y="2829"/>
                  </a:cubicBezTo>
                  <a:cubicBezTo>
                    <a:pt x="4495" y="2955"/>
                    <a:pt x="4516" y="3080"/>
                    <a:pt x="4558" y="3206"/>
                  </a:cubicBezTo>
                  <a:cubicBezTo>
                    <a:pt x="4516" y="3290"/>
                    <a:pt x="4558" y="3394"/>
                    <a:pt x="4620" y="3499"/>
                  </a:cubicBezTo>
                  <a:cubicBezTo>
                    <a:pt x="4683" y="3729"/>
                    <a:pt x="4704" y="3938"/>
                    <a:pt x="4746" y="4168"/>
                  </a:cubicBezTo>
                  <a:cubicBezTo>
                    <a:pt x="4767" y="4336"/>
                    <a:pt x="4767" y="4503"/>
                    <a:pt x="4767" y="4671"/>
                  </a:cubicBezTo>
                  <a:lnTo>
                    <a:pt x="4767" y="5026"/>
                  </a:lnTo>
                  <a:cubicBezTo>
                    <a:pt x="4767" y="5047"/>
                    <a:pt x="4767" y="5068"/>
                    <a:pt x="4767" y="5089"/>
                  </a:cubicBezTo>
                  <a:cubicBezTo>
                    <a:pt x="4767" y="5131"/>
                    <a:pt x="4767" y="5194"/>
                    <a:pt x="4767" y="5256"/>
                  </a:cubicBezTo>
                  <a:cubicBezTo>
                    <a:pt x="4746" y="5340"/>
                    <a:pt x="4746" y="5424"/>
                    <a:pt x="4725" y="5487"/>
                  </a:cubicBezTo>
                  <a:lnTo>
                    <a:pt x="4495" y="5110"/>
                  </a:lnTo>
                  <a:cubicBezTo>
                    <a:pt x="4369" y="4901"/>
                    <a:pt x="4244" y="4692"/>
                    <a:pt x="4139" y="4461"/>
                  </a:cubicBezTo>
                  <a:cubicBezTo>
                    <a:pt x="4139" y="4440"/>
                    <a:pt x="4139" y="4440"/>
                    <a:pt x="4118" y="4420"/>
                  </a:cubicBezTo>
                  <a:cubicBezTo>
                    <a:pt x="4118" y="4399"/>
                    <a:pt x="4118" y="4336"/>
                    <a:pt x="4118" y="4315"/>
                  </a:cubicBezTo>
                  <a:cubicBezTo>
                    <a:pt x="4055" y="3499"/>
                    <a:pt x="3909" y="2704"/>
                    <a:pt x="3700" y="1909"/>
                  </a:cubicBezTo>
                  <a:cubicBezTo>
                    <a:pt x="3690" y="1862"/>
                    <a:pt x="3651" y="1840"/>
                    <a:pt x="3611" y="1840"/>
                  </a:cubicBezTo>
                  <a:cubicBezTo>
                    <a:pt x="3562" y="1840"/>
                    <a:pt x="3511" y="1872"/>
                    <a:pt x="3511" y="1930"/>
                  </a:cubicBezTo>
                  <a:cubicBezTo>
                    <a:pt x="3532" y="2055"/>
                    <a:pt x="3532" y="2181"/>
                    <a:pt x="3553" y="2306"/>
                  </a:cubicBezTo>
                  <a:cubicBezTo>
                    <a:pt x="3595" y="2871"/>
                    <a:pt x="3679" y="3457"/>
                    <a:pt x="3783" y="4001"/>
                  </a:cubicBezTo>
                  <a:cubicBezTo>
                    <a:pt x="3647" y="3787"/>
                    <a:pt x="3475" y="3429"/>
                    <a:pt x="3468" y="3429"/>
                  </a:cubicBezTo>
                  <a:lnTo>
                    <a:pt x="3468" y="3429"/>
                  </a:lnTo>
                  <a:cubicBezTo>
                    <a:pt x="3468" y="3429"/>
                    <a:pt x="3468" y="3432"/>
                    <a:pt x="3470" y="3436"/>
                  </a:cubicBezTo>
                  <a:cubicBezTo>
                    <a:pt x="3260" y="2997"/>
                    <a:pt x="3093" y="2557"/>
                    <a:pt x="2946" y="2118"/>
                  </a:cubicBezTo>
                  <a:cubicBezTo>
                    <a:pt x="2946" y="1992"/>
                    <a:pt x="2926" y="1930"/>
                    <a:pt x="2884" y="1909"/>
                  </a:cubicBezTo>
                  <a:cubicBezTo>
                    <a:pt x="2842" y="1783"/>
                    <a:pt x="2800" y="1679"/>
                    <a:pt x="2758" y="1553"/>
                  </a:cubicBezTo>
                  <a:cubicBezTo>
                    <a:pt x="2742" y="1504"/>
                    <a:pt x="2706" y="1483"/>
                    <a:pt x="2670" y="1483"/>
                  </a:cubicBezTo>
                  <a:cubicBezTo>
                    <a:pt x="2614" y="1483"/>
                    <a:pt x="2557" y="1531"/>
                    <a:pt x="2570" y="1595"/>
                  </a:cubicBezTo>
                  <a:cubicBezTo>
                    <a:pt x="2654" y="1971"/>
                    <a:pt x="2758" y="2327"/>
                    <a:pt x="2863" y="2683"/>
                  </a:cubicBezTo>
                  <a:cubicBezTo>
                    <a:pt x="2926" y="2913"/>
                    <a:pt x="2988" y="3143"/>
                    <a:pt x="3009" y="3373"/>
                  </a:cubicBezTo>
                  <a:cubicBezTo>
                    <a:pt x="3051" y="3541"/>
                    <a:pt x="3051" y="3687"/>
                    <a:pt x="3009" y="3855"/>
                  </a:cubicBezTo>
                  <a:cubicBezTo>
                    <a:pt x="2988" y="3896"/>
                    <a:pt x="2967" y="3917"/>
                    <a:pt x="2926" y="3917"/>
                  </a:cubicBezTo>
                  <a:cubicBezTo>
                    <a:pt x="2884" y="3896"/>
                    <a:pt x="2800" y="3834"/>
                    <a:pt x="2674" y="3666"/>
                  </a:cubicBezTo>
                  <a:lnTo>
                    <a:pt x="2633" y="3624"/>
                  </a:lnTo>
                  <a:cubicBezTo>
                    <a:pt x="2465" y="3373"/>
                    <a:pt x="2340" y="3101"/>
                    <a:pt x="2235" y="2808"/>
                  </a:cubicBezTo>
                  <a:cubicBezTo>
                    <a:pt x="2235" y="2725"/>
                    <a:pt x="2235" y="2641"/>
                    <a:pt x="2214" y="2557"/>
                  </a:cubicBezTo>
                  <a:cubicBezTo>
                    <a:pt x="2130" y="1951"/>
                    <a:pt x="1942" y="1344"/>
                    <a:pt x="1691" y="758"/>
                  </a:cubicBezTo>
                  <a:cubicBezTo>
                    <a:pt x="1691" y="737"/>
                    <a:pt x="1670" y="737"/>
                    <a:pt x="1649" y="716"/>
                  </a:cubicBezTo>
                  <a:cubicBezTo>
                    <a:pt x="1634" y="701"/>
                    <a:pt x="1616" y="694"/>
                    <a:pt x="1598" y="694"/>
                  </a:cubicBezTo>
                  <a:cubicBezTo>
                    <a:pt x="1543" y="694"/>
                    <a:pt x="1487" y="757"/>
                    <a:pt x="1503" y="821"/>
                  </a:cubicBezTo>
                  <a:cubicBezTo>
                    <a:pt x="1545" y="967"/>
                    <a:pt x="1586" y="1155"/>
                    <a:pt x="1628" y="1365"/>
                  </a:cubicBezTo>
                  <a:cubicBezTo>
                    <a:pt x="1712" y="1825"/>
                    <a:pt x="1817" y="2285"/>
                    <a:pt x="1963" y="2746"/>
                  </a:cubicBezTo>
                  <a:cubicBezTo>
                    <a:pt x="1939" y="2809"/>
                    <a:pt x="1913" y="2842"/>
                    <a:pt x="1884" y="2842"/>
                  </a:cubicBezTo>
                  <a:cubicBezTo>
                    <a:pt x="1837" y="2842"/>
                    <a:pt x="1785" y="2752"/>
                    <a:pt x="1733" y="2557"/>
                  </a:cubicBezTo>
                  <a:cubicBezTo>
                    <a:pt x="1586" y="2264"/>
                    <a:pt x="1482" y="1951"/>
                    <a:pt x="1377" y="1616"/>
                  </a:cubicBezTo>
                  <a:cubicBezTo>
                    <a:pt x="1356" y="1553"/>
                    <a:pt x="1356" y="1490"/>
                    <a:pt x="1335" y="1427"/>
                  </a:cubicBezTo>
                  <a:cubicBezTo>
                    <a:pt x="1273" y="1093"/>
                    <a:pt x="1189" y="758"/>
                    <a:pt x="1084" y="423"/>
                  </a:cubicBezTo>
                  <a:cubicBezTo>
                    <a:pt x="1065" y="376"/>
                    <a:pt x="1025" y="354"/>
                    <a:pt x="987" y="354"/>
                  </a:cubicBezTo>
                  <a:cubicBezTo>
                    <a:pt x="940" y="354"/>
                    <a:pt x="896" y="387"/>
                    <a:pt x="896" y="444"/>
                  </a:cubicBezTo>
                  <a:cubicBezTo>
                    <a:pt x="896" y="444"/>
                    <a:pt x="896" y="465"/>
                    <a:pt x="896" y="465"/>
                  </a:cubicBezTo>
                  <a:cubicBezTo>
                    <a:pt x="980" y="862"/>
                    <a:pt x="1063" y="1281"/>
                    <a:pt x="1189" y="1699"/>
                  </a:cubicBezTo>
                  <a:cubicBezTo>
                    <a:pt x="1210" y="1846"/>
                    <a:pt x="1231" y="2013"/>
                    <a:pt x="1252" y="2160"/>
                  </a:cubicBezTo>
                  <a:cubicBezTo>
                    <a:pt x="1252" y="2264"/>
                    <a:pt x="1273" y="2369"/>
                    <a:pt x="1273" y="2453"/>
                  </a:cubicBezTo>
                  <a:cubicBezTo>
                    <a:pt x="1273" y="2569"/>
                    <a:pt x="1252" y="2616"/>
                    <a:pt x="1221" y="2616"/>
                  </a:cubicBezTo>
                  <a:cubicBezTo>
                    <a:pt x="1156" y="2616"/>
                    <a:pt x="1043" y="2419"/>
                    <a:pt x="959" y="2223"/>
                  </a:cubicBezTo>
                  <a:cubicBezTo>
                    <a:pt x="791" y="1490"/>
                    <a:pt x="519" y="779"/>
                    <a:pt x="289" y="67"/>
                  </a:cubicBezTo>
                  <a:cubicBezTo>
                    <a:pt x="289" y="46"/>
                    <a:pt x="268" y="26"/>
                    <a:pt x="247" y="5"/>
                  </a:cubicBezTo>
                  <a:cubicBezTo>
                    <a:pt x="236" y="2"/>
                    <a:pt x="225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49"/>
            <p:cNvSpPr/>
            <p:nvPr/>
          </p:nvSpPr>
          <p:spPr>
            <a:xfrm>
              <a:off x="1993700" y="2613825"/>
              <a:ext cx="679900" cy="355400"/>
            </a:xfrm>
            <a:custGeom>
              <a:rect b="b" l="l" r="r" t="t"/>
              <a:pathLst>
                <a:path extrusionOk="0" h="14216" w="27196">
                  <a:moveTo>
                    <a:pt x="2846" y="0"/>
                  </a:moveTo>
                  <a:cubicBezTo>
                    <a:pt x="2135" y="209"/>
                    <a:pt x="1423" y="460"/>
                    <a:pt x="733" y="753"/>
                  </a:cubicBezTo>
                  <a:lnTo>
                    <a:pt x="230" y="963"/>
                  </a:lnTo>
                  <a:cubicBezTo>
                    <a:pt x="210" y="983"/>
                    <a:pt x="210" y="1004"/>
                    <a:pt x="210" y="1025"/>
                  </a:cubicBezTo>
                  <a:lnTo>
                    <a:pt x="84" y="1046"/>
                  </a:lnTo>
                  <a:cubicBezTo>
                    <a:pt x="63" y="1067"/>
                    <a:pt x="42" y="1088"/>
                    <a:pt x="21" y="1109"/>
                  </a:cubicBezTo>
                  <a:cubicBezTo>
                    <a:pt x="0" y="1193"/>
                    <a:pt x="63" y="1255"/>
                    <a:pt x="147" y="1255"/>
                  </a:cubicBezTo>
                  <a:lnTo>
                    <a:pt x="461" y="1172"/>
                  </a:lnTo>
                  <a:cubicBezTo>
                    <a:pt x="921" y="1088"/>
                    <a:pt x="1360" y="983"/>
                    <a:pt x="1821" y="879"/>
                  </a:cubicBezTo>
                  <a:lnTo>
                    <a:pt x="1821" y="879"/>
                  </a:lnTo>
                  <a:cubicBezTo>
                    <a:pt x="1632" y="963"/>
                    <a:pt x="1507" y="1004"/>
                    <a:pt x="1402" y="1046"/>
                  </a:cubicBezTo>
                  <a:lnTo>
                    <a:pt x="1026" y="1235"/>
                  </a:lnTo>
                  <a:cubicBezTo>
                    <a:pt x="963" y="1276"/>
                    <a:pt x="963" y="1339"/>
                    <a:pt x="1005" y="1381"/>
                  </a:cubicBezTo>
                  <a:cubicBezTo>
                    <a:pt x="1026" y="1423"/>
                    <a:pt x="1067" y="1423"/>
                    <a:pt x="1088" y="1423"/>
                  </a:cubicBezTo>
                  <a:cubicBezTo>
                    <a:pt x="1925" y="1235"/>
                    <a:pt x="2720" y="900"/>
                    <a:pt x="3557" y="691"/>
                  </a:cubicBezTo>
                  <a:lnTo>
                    <a:pt x="3557" y="691"/>
                  </a:lnTo>
                  <a:cubicBezTo>
                    <a:pt x="2825" y="942"/>
                    <a:pt x="2114" y="1276"/>
                    <a:pt x="1465" y="1674"/>
                  </a:cubicBezTo>
                  <a:cubicBezTo>
                    <a:pt x="1402" y="1695"/>
                    <a:pt x="1402" y="1758"/>
                    <a:pt x="1423" y="1800"/>
                  </a:cubicBezTo>
                  <a:cubicBezTo>
                    <a:pt x="1444" y="1841"/>
                    <a:pt x="1486" y="1862"/>
                    <a:pt x="1528" y="1862"/>
                  </a:cubicBezTo>
                  <a:cubicBezTo>
                    <a:pt x="2135" y="1758"/>
                    <a:pt x="2741" y="1569"/>
                    <a:pt x="3306" y="1339"/>
                  </a:cubicBezTo>
                  <a:cubicBezTo>
                    <a:pt x="3552" y="1241"/>
                    <a:pt x="3810" y="1143"/>
                    <a:pt x="4070" y="1055"/>
                  </a:cubicBezTo>
                  <a:lnTo>
                    <a:pt x="4070" y="1055"/>
                  </a:lnTo>
                  <a:cubicBezTo>
                    <a:pt x="3915" y="1113"/>
                    <a:pt x="3763" y="1184"/>
                    <a:pt x="3620" y="1255"/>
                  </a:cubicBezTo>
                  <a:cubicBezTo>
                    <a:pt x="3390" y="1360"/>
                    <a:pt x="3160" y="1486"/>
                    <a:pt x="2930" y="1632"/>
                  </a:cubicBezTo>
                  <a:cubicBezTo>
                    <a:pt x="2720" y="1758"/>
                    <a:pt x="2511" y="1883"/>
                    <a:pt x="2323" y="2030"/>
                  </a:cubicBezTo>
                  <a:cubicBezTo>
                    <a:pt x="2264" y="2069"/>
                    <a:pt x="2279" y="2199"/>
                    <a:pt x="2366" y="2199"/>
                  </a:cubicBezTo>
                  <a:cubicBezTo>
                    <a:pt x="2372" y="2199"/>
                    <a:pt x="2379" y="2198"/>
                    <a:pt x="2386" y="2197"/>
                  </a:cubicBezTo>
                  <a:cubicBezTo>
                    <a:pt x="3181" y="2134"/>
                    <a:pt x="3892" y="1779"/>
                    <a:pt x="4645" y="1507"/>
                  </a:cubicBezTo>
                  <a:lnTo>
                    <a:pt x="4645" y="1507"/>
                  </a:lnTo>
                  <a:cubicBezTo>
                    <a:pt x="4248" y="1653"/>
                    <a:pt x="3850" y="1841"/>
                    <a:pt x="3495" y="2072"/>
                  </a:cubicBezTo>
                  <a:cubicBezTo>
                    <a:pt x="3327" y="2176"/>
                    <a:pt x="3139" y="2281"/>
                    <a:pt x="2992" y="2385"/>
                  </a:cubicBezTo>
                  <a:cubicBezTo>
                    <a:pt x="2825" y="2490"/>
                    <a:pt x="2658" y="2616"/>
                    <a:pt x="2511" y="2720"/>
                  </a:cubicBezTo>
                  <a:cubicBezTo>
                    <a:pt x="2427" y="2762"/>
                    <a:pt x="2448" y="2908"/>
                    <a:pt x="2553" y="2908"/>
                  </a:cubicBezTo>
                  <a:cubicBezTo>
                    <a:pt x="3453" y="2825"/>
                    <a:pt x="4227" y="2469"/>
                    <a:pt x="5064" y="2155"/>
                  </a:cubicBezTo>
                  <a:cubicBezTo>
                    <a:pt x="5330" y="2053"/>
                    <a:pt x="5466" y="1996"/>
                    <a:pt x="5481" y="1996"/>
                  </a:cubicBezTo>
                  <a:cubicBezTo>
                    <a:pt x="5498" y="1996"/>
                    <a:pt x="5383" y="2058"/>
                    <a:pt x="5148" y="2197"/>
                  </a:cubicBezTo>
                  <a:cubicBezTo>
                    <a:pt x="4750" y="2406"/>
                    <a:pt x="4373" y="2574"/>
                    <a:pt x="3997" y="2804"/>
                  </a:cubicBezTo>
                  <a:cubicBezTo>
                    <a:pt x="3913" y="2846"/>
                    <a:pt x="3808" y="2908"/>
                    <a:pt x="3725" y="2971"/>
                  </a:cubicBezTo>
                  <a:cubicBezTo>
                    <a:pt x="3704" y="2992"/>
                    <a:pt x="3683" y="3034"/>
                    <a:pt x="3683" y="3076"/>
                  </a:cubicBezTo>
                  <a:cubicBezTo>
                    <a:pt x="3683" y="3118"/>
                    <a:pt x="3725" y="3160"/>
                    <a:pt x="3767" y="3160"/>
                  </a:cubicBezTo>
                  <a:cubicBezTo>
                    <a:pt x="4290" y="3118"/>
                    <a:pt x="4792" y="2950"/>
                    <a:pt x="5252" y="2699"/>
                  </a:cubicBezTo>
                  <a:lnTo>
                    <a:pt x="5545" y="2553"/>
                  </a:lnTo>
                  <a:cubicBezTo>
                    <a:pt x="5796" y="2427"/>
                    <a:pt x="5984" y="2344"/>
                    <a:pt x="6089" y="2302"/>
                  </a:cubicBezTo>
                  <a:cubicBezTo>
                    <a:pt x="6131" y="2260"/>
                    <a:pt x="6194" y="2260"/>
                    <a:pt x="6236" y="2260"/>
                  </a:cubicBezTo>
                  <a:cubicBezTo>
                    <a:pt x="6319" y="2260"/>
                    <a:pt x="6194" y="2385"/>
                    <a:pt x="6026" y="2511"/>
                  </a:cubicBezTo>
                  <a:cubicBezTo>
                    <a:pt x="5859" y="2657"/>
                    <a:pt x="5671" y="2783"/>
                    <a:pt x="5482" y="2908"/>
                  </a:cubicBezTo>
                  <a:cubicBezTo>
                    <a:pt x="5064" y="3139"/>
                    <a:pt x="4645" y="3327"/>
                    <a:pt x="4248" y="3599"/>
                  </a:cubicBezTo>
                  <a:cubicBezTo>
                    <a:pt x="4164" y="3641"/>
                    <a:pt x="4185" y="3766"/>
                    <a:pt x="4290" y="3766"/>
                  </a:cubicBezTo>
                  <a:cubicBezTo>
                    <a:pt x="4698" y="3735"/>
                    <a:pt x="5107" y="3644"/>
                    <a:pt x="5489" y="3486"/>
                  </a:cubicBezTo>
                  <a:lnTo>
                    <a:pt x="5489" y="3486"/>
                  </a:lnTo>
                  <a:cubicBezTo>
                    <a:pt x="5353" y="3551"/>
                    <a:pt x="5216" y="3617"/>
                    <a:pt x="5085" y="3683"/>
                  </a:cubicBezTo>
                  <a:cubicBezTo>
                    <a:pt x="4917" y="3766"/>
                    <a:pt x="4750" y="3850"/>
                    <a:pt x="4583" y="3934"/>
                  </a:cubicBezTo>
                  <a:cubicBezTo>
                    <a:pt x="4562" y="3955"/>
                    <a:pt x="4541" y="3996"/>
                    <a:pt x="4541" y="4038"/>
                  </a:cubicBezTo>
                  <a:cubicBezTo>
                    <a:pt x="4541" y="4080"/>
                    <a:pt x="4583" y="4122"/>
                    <a:pt x="4645" y="4122"/>
                  </a:cubicBezTo>
                  <a:lnTo>
                    <a:pt x="4729" y="4122"/>
                  </a:lnTo>
                  <a:cubicBezTo>
                    <a:pt x="4938" y="4122"/>
                    <a:pt x="5148" y="4080"/>
                    <a:pt x="5357" y="4038"/>
                  </a:cubicBezTo>
                  <a:lnTo>
                    <a:pt x="5461" y="4017"/>
                  </a:lnTo>
                  <a:cubicBezTo>
                    <a:pt x="5901" y="3913"/>
                    <a:pt x="6319" y="3766"/>
                    <a:pt x="6717" y="3599"/>
                  </a:cubicBezTo>
                  <a:cubicBezTo>
                    <a:pt x="6984" y="3490"/>
                    <a:pt x="7108" y="3449"/>
                    <a:pt x="7146" y="3449"/>
                  </a:cubicBezTo>
                  <a:cubicBezTo>
                    <a:pt x="7239" y="3449"/>
                    <a:pt x="6815" y="3692"/>
                    <a:pt x="6696" y="3766"/>
                  </a:cubicBezTo>
                  <a:cubicBezTo>
                    <a:pt x="6528" y="3850"/>
                    <a:pt x="6403" y="3913"/>
                    <a:pt x="6256" y="3976"/>
                  </a:cubicBezTo>
                  <a:cubicBezTo>
                    <a:pt x="6110" y="4038"/>
                    <a:pt x="5922" y="4122"/>
                    <a:pt x="5775" y="4206"/>
                  </a:cubicBezTo>
                  <a:cubicBezTo>
                    <a:pt x="5671" y="4268"/>
                    <a:pt x="5566" y="4331"/>
                    <a:pt x="5461" y="4394"/>
                  </a:cubicBezTo>
                  <a:cubicBezTo>
                    <a:pt x="5420" y="4394"/>
                    <a:pt x="5399" y="4457"/>
                    <a:pt x="5420" y="4499"/>
                  </a:cubicBezTo>
                  <a:cubicBezTo>
                    <a:pt x="5440" y="4541"/>
                    <a:pt x="5482" y="4561"/>
                    <a:pt x="5545" y="4561"/>
                  </a:cubicBezTo>
                  <a:cubicBezTo>
                    <a:pt x="6445" y="4436"/>
                    <a:pt x="7240" y="4080"/>
                    <a:pt x="8098" y="3808"/>
                  </a:cubicBezTo>
                  <a:lnTo>
                    <a:pt x="8140" y="3808"/>
                  </a:lnTo>
                  <a:cubicBezTo>
                    <a:pt x="8363" y="3752"/>
                    <a:pt x="8474" y="3724"/>
                    <a:pt x="8505" y="3724"/>
                  </a:cubicBezTo>
                  <a:cubicBezTo>
                    <a:pt x="8521" y="3724"/>
                    <a:pt x="8516" y="3731"/>
                    <a:pt x="8495" y="3745"/>
                  </a:cubicBezTo>
                  <a:cubicBezTo>
                    <a:pt x="8380" y="3861"/>
                    <a:pt x="7395" y="4278"/>
                    <a:pt x="7370" y="4278"/>
                  </a:cubicBezTo>
                  <a:cubicBezTo>
                    <a:pt x="7368" y="4278"/>
                    <a:pt x="7373" y="4275"/>
                    <a:pt x="7386" y="4268"/>
                  </a:cubicBezTo>
                  <a:lnTo>
                    <a:pt x="7386" y="4268"/>
                  </a:lnTo>
                  <a:cubicBezTo>
                    <a:pt x="6989" y="4436"/>
                    <a:pt x="6612" y="4603"/>
                    <a:pt x="6256" y="4833"/>
                  </a:cubicBezTo>
                  <a:cubicBezTo>
                    <a:pt x="6215" y="4833"/>
                    <a:pt x="6215" y="4875"/>
                    <a:pt x="6215" y="4896"/>
                  </a:cubicBezTo>
                  <a:cubicBezTo>
                    <a:pt x="6194" y="4959"/>
                    <a:pt x="6236" y="5001"/>
                    <a:pt x="6298" y="5001"/>
                  </a:cubicBezTo>
                  <a:lnTo>
                    <a:pt x="6382" y="5001"/>
                  </a:lnTo>
                  <a:cubicBezTo>
                    <a:pt x="7052" y="4938"/>
                    <a:pt x="7679" y="4771"/>
                    <a:pt x="8286" y="4478"/>
                  </a:cubicBezTo>
                  <a:cubicBezTo>
                    <a:pt x="8453" y="4415"/>
                    <a:pt x="8621" y="4352"/>
                    <a:pt x="8788" y="4289"/>
                  </a:cubicBezTo>
                  <a:cubicBezTo>
                    <a:pt x="9007" y="4212"/>
                    <a:pt x="9107" y="4182"/>
                    <a:pt x="9131" y="4182"/>
                  </a:cubicBezTo>
                  <a:cubicBezTo>
                    <a:pt x="9178" y="4182"/>
                    <a:pt x="8933" y="4297"/>
                    <a:pt x="8725" y="4394"/>
                  </a:cubicBezTo>
                  <a:lnTo>
                    <a:pt x="8453" y="4520"/>
                  </a:lnTo>
                  <a:cubicBezTo>
                    <a:pt x="8014" y="4729"/>
                    <a:pt x="7596" y="4980"/>
                    <a:pt x="7198" y="5252"/>
                  </a:cubicBezTo>
                  <a:cubicBezTo>
                    <a:pt x="7156" y="5294"/>
                    <a:pt x="7135" y="5377"/>
                    <a:pt x="7198" y="5419"/>
                  </a:cubicBezTo>
                  <a:cubicBezTo>
                    <a:pt x="7198" y="5419"/>
                    <a:pt x="7219" y="5440"/>
                    <a:pt x="7240" y="5440"/>
                  </a:cubicBezTo>
                  <a:lnTo>
                    <a:pt x="7282" y="5440"/>
                  </a:lnTo>
                  <a:cubicBezTo>
                    <a:pt x="8077" y="5231"/>
                    <a:pt x="8872" y="4938"/>
                    <a:pt x="9625" y="4561"/>
                  </a:cubicBezTo>
                  <a:cubicBezTo>
                    <a:pt x="9869" y="4464"/>
                    <a:pt x="10049" y="4385"/>
                    <a:pt x="10085" y="4385"/>
                  </a:cubicBezTo>
                  <a:cubicBezTo>
                    <a:pt x="10127" y="4385"/>
                    <a:pt x="9979" y="4490"/>
                    <a:pt x="9521" y="4792"/>
                  </a:cubicBezTo>
                  <a:cubicBezTo>
                    <a:pt x="9332" y="4917"/>
                    <a:pt x="9165" y="5022"/>
                    <a:pt x="8977" y="5126"/>
                  </a:cubicBezTo>
                  <a:lnTo>
                    <a:pt x="8935" y="5147"/>
                  </a:lnTo>
                  <a:cubicBezTo>
                    <a:pt x="8830" y="5147"/>
                    <a:pt x="8725" y="5210"/>
                    <a:pt x="8663" y="5294"/>
                  </a:cubicBezTo>
                  <a:cubicBezTo>
                    <a:pt x="8558" y="5357"/>
                    <a:pt x="8433" y="5419"/>
                    <a:pt x="8328" y="5482"/>
                  </a:cubicBezTo>
                  <a:lnTo>
                    <a:pt x="8265" y="5524"/>
                  </a:lnTo>
                  <a:cubicBezTo>
                    <a:pt x="8159" y="5577"/>
                    <a:pt x="8218" y="5705"/>
                    <a:pt x="8301" y="5705"/>
                  </a:cubicBezTo>
                  <a:cubicBezTo>
                    <a:pt x="8317" y="5705"/>
                    <a:pt x="8333" y="5701"/>
                    <a:pt x="8349" y="5691"/>
                  </a:cubicBezTo>
                  <a:cubicBezTo>
                    <a:pt x="8621" y="5566"/>
                    <a:pt x="8872" y="5440"/>
                    <a:pt x="9144" y="5315"/>
                  </a:cubicBezTo>
                  <a:lnTo>
                    <a:pt x="9353" y="5189"/>
                  </a:lnTo>
                  <a:cubicBezTo>
                    <a:pt x="9583" y="5085"/>
                    <a:pt x="9939" y="4896"/>
                    <a:pt x="10148" y="4813"/>
                  </a:cubicBezTo>
                  <a:cubicBezTo>
                    <a:pt x="10229" y="4768"/>
                    <a:pt x="10282" y="4742"/>
                    <a:pt x="10298" y="4742"/>
                  </a:cubicBezTo>
                  <a:cubicBezTo>
                    <a:pt x="10319" y="4742"/>
                    <a:pt x="10271" y="4788"/>
                    <a:pt x="10127" y="4896"/>
                  </a:cubicBezTo>
                  <a:lnTo>
                    <a:pt x="10085" y="4917"/>
                  </a:lnTo>
                  <a:cubicBezTo>
                    <a:pt x="9688" y="5168"/>
                    <a:pt x="9290" y="5294"/>
                    <a:pt x="8935" y="5629"/>
                  </a:cubicBezTo>
                  <a:cubicBezTo>
                    <a:pt x="8877" y="5686"/>
                    <a:pt x="8925" y="5778"/>
                    <a:pt x="9013" y="5778"/>
                  </a:cubicBezTo>
                  <a:cubicBezTo>
                    <a:pt x="9021" y="5778"/>
                    <a:pt x="9030" y="5777"/>
                    <a:pt x="9039" y="5775"/>
                  </a:cubicBezTo>
                  <a:lnTo>
                    <a:pt x="9081" y="5775"/>
                  </a:lnTo>
                  <a:cubicBezTo>
                    <a:pt x="9500" y="5712"/>
                    <a:pt x="9897" y="5587"/>
                    <a:pt x="10295" y="5461"/>
                  </a:cubicBezTo>
                  <a:cubicBezTo>
                    <a:pt x="10525" y="5377"/>
                    <a:pt x="10755" y="5336"/>
                    <a:pt x="11006" y="5315"/>
                  </a:cubicBezTo>
                  <a:lnTo>
                    <a:pt x="11006" y="5315"/>
                  </a:lnTo>
                  <a:cubicBezTo>
                    <a:pt x="11153" y="5336"/>
                    <a:pt x="11132" y="5440"/>
                    <a:pt x="10650" y="5754"/>
                  </a:cubicBezTo>
                  <a:cubicBezTo>
                    <a:pt x="10190" y="6047"/>
                    <a:pt x="9709" y="6277"/>
                    <a:pt x="9207" y="6465"/>
                  </a:cubicBezTo>
                  <a:lnTo>
                    <a:pt x="8705" y="6654"/>
                  </a:lnTo>
                  <a:cubicBezTo>
                    <a:pt x="8606" y="6693"/>
                    <a:pt x="8656" y="6844"/>
                    <a:pt x="8749" y="6844"/>
                  </a:cubicBezTo>
                  <a:cubicBezTo>
                    <a:pt x="8755" y="6844"/>
                    <a:pt x="8761" y="6843"/>
                    <a:pt x="8767" y="6842"/>
                  </a:cubicBezTo>
                  <a:cubicBezTo>
                    <a:pt x="9018" y="6779"/>
                    <a:pt x="9249" y="6696"/>
                    <a:pt x="9479" y="6591"/>
                  </a:cubicBezTo>
                  <a:cubicBezTo>
                    <a:pt x="10274" y="6277"/>
                    <a:pt x="11048" y="5901"/>
                    <a:pt x="11843" y="5587"/>
                  </a:cubicBezTo>
                  <a:cubicBezTo>
                    <a:pt x="12055" y="5501"/>
                    <a:pt x="12155" y="5467"/>
                    <a:pt x="12180" y="5467"/>
                  </a:cubicBezTo>
                  <a:cubicBezTo>
                    <a:pt x="12273" y="5467"/>
                    <a:pt x="11368" y="5923"/>
                    <a:pt x="11236" y="6005"/>
                  </a:cubicBezTo>
                  <a:lnTo>
                    <a:pt x="10881" y="6173"/>
                  </a:lnTo>
                  <a:cubicBezTo>
                    <a:pt x="10692" y="6277"/>
                    <a:pt x="10525" y="6382"/>
                    <a:pt x="10357" y="6465"/>
                  </a:cubicBezTo>
                  <a:cubicBezTo>
                    <a:pt x="10169" y="6570"/>
                    <a:pt x="10065" y="6654"/>
                    <a:pt x="9918" y="6758"/>
                  </a:cubicBezTo>
                  <a:cubicBezTo>
                    <a:pt x="9897" y="6758"/>
                    <a:pt x="9876" y="6779"/>
                    <a:pt x="9876" y="6821"/>
                  </a:cubicBezTo>
                  <a:cubicBezTo>
                    <a:pt x="9855" y="6863"/>
                    <a:pt x="9897" y="6926"/>
                    <a:pt x="9981" y="6926"/>
                  </a:cubicBezTo>
                  <a:lnTo>
                    <a:pt x="10085" y="6926"/>
                  </a:lnTo>
                  <a:cubicBezTo>
                    <a:pt x="11069" y="6863"/>
                    <a:pt x="11885" y="6277"/>
                    <a:pt x="12806" y="5942"/>
                  </a:cubicBezTo>
                  <a:lnTo>
                    <a:pt x="12806" y="5942"/>
                  </a:lnTo>
                  <a:cubicBezTo>
                    <a:pt x="13245" y="6005"/>
                    <a:pt x="13182" y="6152"/>
                    <a:pt x="12617" y="6361"/>
                  </a:cubicBezTo>
                  <a:cubicBezTo>
                    <a:pt x="12429" y="6465"/>
                    <a:pt x="12220" y="6570"/>
                    <a:pt x="12031" y="6654"/>
                  </a:cubicBezTo>
                  <a:cubicBezTo>
                    <a:pt x="11822" y="6737"/>
                    <a:pt x="11697" y="6800"/>
                    <a:pt x="11529" y="6884"/>
                  </a:cubicBezTo>
                  <a:cubicBezTo>
                    <a:pt x="11362" y="6947"/>
                    <a:pt x="11153" y="7030"/>
                    <a:pt x="10985" y="7114"/>
                  </a:cubicBezTo>
                  <a:lnTo>
                    <a:pt x="10692" y="7240"/>
                  </a:lnTo>
                  <a:lnTo>
                    <a:pt x="10609" y="7281"/>
                  </a:lnTo>
                  <a:cubicBezTo>
                    <a:pt x="10515" y="7337"/>
                    <a:pt x="10555" y="7476"/>
                    <a:pt x="10654" y="7476"/>
                  </a:cubicBezTo>
                  <a:cubicBezTo>
                    <a:pt x="10666" y="7476"/>
                    <a:pt x="10679" y="7474"/>
                    <a:pt x="10692" y="7470"/>
                  </a:cubicBezTo>
                  <a:lnTo>
                    <a:pt x="10985" y="7386"/>
                  </a:lnTo>
                  <a:cubicBezTo>
                    <a:pt x="11153" y="7344"/>
                    <a:pt x="11341" y="7281"/>
                    <a:pt x="11529" y="7198"/>
                  </a:cubicBezTo>
                  <a:lnTo>
                    <a:pt x="11906" y="7030"/>
                  </a:lnTo>
                  <a:lnTo>
                    <a:pt x="12534" y="6779"/>
                  </a:lnTo>
                  <a:lnTo>
                    <a:pt x="12680" y="6717"/>
                  </a:lnTo>
                  <a:cubicBezTo>
                    <a:pt x="12910" y="6622"/>
                    <a:pt x="13041" y="6575"/>
                    <a:pt x="13072" y="6575"/>
                  </a:cubicBezTo>
                  <a:cubicBezTo>
                    <a:pt x="13104" y="6575"/>
                    <a:pt x="13036" y="6622"/>
                    <a:pt x="12868" y="6717"/>
                  </a:cubicBezTo>
                  <a:lnTo>
                    <a:pt x="12847" y="6717"/>
                  </a:lnTo>
                  <a:cubicBezTo>
                    <a:pt x="12659" y="6821"/>
                    <a:pt x="12492" y="6905"/>
                    <a:pt x="12303" y="6989"/>
                  </a:cubicBezTo>
                  <a:cubicBezTo>
                    <a:pt x="11927" y="7135"/>
                    <a:pt x="11571" y="7302"/>
                    <a:pt x="11257" y="7512"/>
                  </a:cubicBezTo>
                  <a:cubicBezTo>
                    <a:pt x="11153" y="7574"/>
                    <a:pt x="11048" y="7637"/>
                    <a:pt x="10964" y="7721"/>
                  </a:cubicBezTo>
                  <a:cubicBezTo>
                    <a:pt x="10881" y="7784"/>
                    <a:pt x="10964" y="7888"/>
                    <a:pt x="11027" y="7888"/>
                  </a:cubicBezTo>
                  <a:cubicBezTo>
                    <a:pt x="11131" y="7903"/>
                    <a:pt x="11235" y="7910"/>
                    <a:pt x="11337" y="7910"/>
                  </a:cubicBezTo>
                  <a:cubicBezTo>
                    <a:pt x="11525" y="7910"/>
                    <a:pt x="11709" y="7887"/>
                    <a:pt x="11885" y="7846"/>
                  </a:cubicBezTo>
                  <a:cubicBezTo>
                    <a:pt x="12282" y="7763"/>
                    <a:pt x="12659" y="7637"/>
                    <a:pt x="13015" y="7470"/>
                  </a:cubicBezTo>
                  <a:lnTo>
                    <a:pt x="13370" y="7302"/>
                  </a:lnTo>
                  <a:cubicBezTo>
                    <a:pt x="13559" y="7219"/>
                    <a:pt x="13768" y="7135"/>
                    <a:pt x="13956" y="7072"/>
                  </a:cubicBezTo>
                  <a:cubicBezTo>
                    <a:pt x="14082" y="7030"/>
                    <a:pt x="14228" y="6968"/>
                    <a:pt x="14354" y="6947"/>
                  </a:cubicBezTo>
                  <a:lnTo>
                    <a:pt x="14354" y="6968"/>
                  </a:lnTo>
                  <a:cubicBezTo>
                    <a:pt x="14354" y="7051"/>
                    <a:pt x="14333" y="7114"/>
                    <a:pt x="14312" y="7177"/>
                  </a:cubicBezTo>
                  <a:lnTo>
                    <a:pt x="14312" y="7198"/>
                  </a:lnTo>
                  <a:cubicBezTo>
                    <a:pt x="14124" y="7281"/>
                    <a:pt x="13956" y="7386"/>
                    <a:pt x="13768" y="7470"/>
                  </a:cubicBezTo>
                  <a:cubicBezTo>
                    <a:pt x="13454" y="7574"/>
                    <a:pt x="13182" y="7763"/>
                    <a:pt x="12952" y="8014"/>
                  </a:cubicBezTo>
                  <a:cubicBezTo>
                    <a:pt x="12931" y="8035"/>
                    <a:pt x="12910" y="8056"/>
                    <a:pt x="12889" y="8077"/>
                  </a:cubicBezTo>
                  <a:cubicBezTo>
                    <a:pt x="12847" y="8118"/>
                    <a:pt x="12847" y="8181"/>
                    <a:pt x="12889" y="8223"/>
                  </a:cubicBezTo>
                  <a:cubicBezTo>
                    <a:pt x="12889" y="8244"/>
                    <a:pt x="12931" y="8244"/>
                    <a:pt x="12952" y="8244"/>
                  </a:cubicBezTo>
                  <a:cubicBezTo>
                    <a:pt x="13119" y="8223"/>
                    <a:pt x="13308" y="8202"/>
                    <a:pt x="13475" y="8160"/>
                  </a:cubicBezTo>
                  <a:cubicBezTo>
                    <a:pt x="13747" y="8098"/>
                    <a:pt x="13998" y="8035"/>
                    <a:pt x="14249" y="7930"/>
                  </a:cubicBezTo>
                  <a:cubicBezTo>
                    <a:pt x="14563" y="7826"/>
                    <a:pt x="14877" y="7721"/>
                    <a:pt x="15212" y="7616"/>
                  </a:cubicBezTo>
                  <a:cubicBezTo>
                    <a:pt x="15560" y="7498"/>
                    <a:pt x="15756" y="7451"/>
                    <a:pt x="15846" y="7451"/>
                  </a:cubicBezTo>
                  <a:cubicBezTo>
                    <a:pt x="16025" y="7451"/>
                    <a:pt x="15784" y="7637"/>
                    <a:pt x="15505" y="7805"/>
                  </a:cubicBezTo>
                  <a:cubicBezTo>
                    <a:pt x="15316" y="7909"/>
                    <a:pt x="15128" y="8014"/>
                    <a:pt x="15023" y="8056"/>
                  </a:cubicBezTo>
                  <a:cubicBezTo>
                    <a:pt x="14689" y="8223"/>
                    <a:pt x="14375" y="8432"/>
                    <a:pt x="14103" y="8683"/>
                  </a:cubicBezTo>
                  <a:cubicBezTo>
                    <a:pt x="14040" y="8746"/>
                    <a:pt x="14061" y="8830"/>
                    <a:pt x="14145" y="8851"/>
                  </a:cubicBezTo>
                  <a:lnTo>
                    <a:pt x="14166" y="8851"/>
                  </a:lnTo>
                  <a:cubicBezTo>
                    <a:pt x="14240" y="8866"/>
                    <a:pt x="14324" y="8880"/>
                    <a:pt x="14412" y="8880"/>
                  </a:cubicBezTo>
                  <a:cubicBezTo>
                    <a:pt x="14448" y="8880"/>
                    <a:pt x="14485" y="8878"/>
                    <a:pt x="14521" y="8872"/>
                  </a:cubicBezTo>
                  <a:cubicBezTo>
                    <a:pt x="14793" y="8872"/>
                    <a:pt x="15044" y="8809"/>
                    <a:pt x="15295" y="8704"/>
                  </a:cubicBezTo>
                  <a:cubicBezTo>
                    <a:pt x="15505" y="8642"/>
                    <a:pt x="15714" y="8537"/>
                    <a:pt x="15923" y="8453"/>
                  </a:cubicBezTo>
                  <a:lnTo>
                    <a:pt x="16111" y="8390"/>
                  </a:lnTo>
                  <a:cubicBezTo>
                    <a:pt x="16378" y="8284"/>
                    <a:pt x="16873" y="8101"/>
                    <a:pt x="17020" y="8101"/>
                  </a:cubicBezTo>
                  <a:cubicBezTo>
                    <a:pt x="17104" y="8101"/>
                    <a:pt x="17074" y="8160"/>
                    <a:pt x="16823" y="8328"/>
                  </a:cubicBezTo>
                  <a:lnTo>
                    <a:pt x="16781" y="8349"/>
                  </a:lnTo>
                  <a:cubicBezTo>
                    <a:pt x="16676" y="8411"/>
                    <a:pt x="16551" y="8474"/>
                    <a:pt x="16446" y="8537"/>
                  </a:cubicBezTo>
                  <a:cubicBezTo>
                    <a:pt x="15944" y="8788"/>
                    <a:pt x="15463" y="9060"/>
                    <a:pt x="14982" y="9374"/>
                  </a:cubicBezTo>
                  <a:lnTo>
                    <a:pt x="14982" y="9395"/>
                  </a:lnTo>
                  <a:cubicBezTo>
                    <a:pt x="14940" y="9437"/>
                    <a:pt x="14940" y="9541"/>
                    <a:pt x="15023" y="9562"/>
                  </a:cubicBezTo>
                  <a:cubicBezTo>
                    <a:pt x="15149" y="9583"/>
                    <a:pt x="15275" y="9583"/>
                    <a:pt x="15400" y="9583"/>
                  </a:cubicBezTo>
                  <a:cubicBezTo>
                    <a:pt x="15630" y="9583"/>
                    <a:pt x="15860" y="9562"/>
                    <a:pt x="16091" y="9499"/>
                  </a:cubicBezTo>
                  <a:cubicBezTo>
                    <a:pt x="16300" y="9458"/>
                    <a:pt x="16488" y="9395"/>
                    <a:pt x="16697" y="9332"/>
                  </a:cubicBezTo>
                  <a:cubicBezTo>
                    <a:pt x="16865" y="9269"/>
                    <a:pt x="17032" y="9206"/>
                    <a:pt x="17200" y="9144"/>
                  </a:cubicBezTo>
                  <a:cubicBezTo>
                    <a:pt x="17367" y="9081"/>
                    <a:pt x="17597" y="8997"/>
                    <a:pt x="17785" y="8934"/>
                  </a:cubicBezTo>
                  <a:lnTo>
                    <a:pt x="17785" y="8934"/>
                  </a:lnTo>
                  <a:cubicBezTo>
                    <a:pt x="17513" y="9039"/>
                    <a:pt x="17241" y="9165"/>
                    <a:pt x="16990" y="9311"/>
                  </a:cubicBezTo>
                  <a:cubicBezTo>
                    <a:pt x="16907" y="9332"/>
                    <a:pt x="16844" y="9374"/>
                    <a:pt x="16781" y="9395"/>
                  </a:cubicBezTo>
                  <a:cubicBezTo>
                    <a:pt x="16635" y="9437"/>
                    <a:pt x="16509" y="9499"/>
                    <a:pt x="16383" y="9541"/>
                  </a:cubicBezTo>
                  <a:cubicBezTo>
                    <a:pt x="16195" y="9625"/>
                    <a:pt x="16028" y="9709"/>
                    <a:pt x="15860" y="9813"/>
                  </a:cubicBezTo>
                  <a:cubicBezTo>
                    <a:pt x="15798" y="9834"/>
                    <a:pt x="15756" y="9855"/>
                    <a:pt x="15693" y="9897"/>
                  </a:cubicBezTo>
                  <a:cubicBezTo>
                    <a:pt x="15609" y="9960"/>
                    <a:pt x="15651" y="10085"/>
                    <a:pt x="15756" y="10085"/>
                  </a:cubicBezTo>
                  <a:cubicBezTo>
                    <a:pt x="15944" y="10085"/>
                    <a:pt x="16153" y="10064"/>
                    <a:pt x="16342" y="10043"/>
                  </a:cubicBezTo>
                  <a:cubicBezTo>
                    <a:pt x="17053" y="9897"/>
                    <a:pt x="17744" y="9709"/>
                    <a:pt x="18434" y="9499"/>
                  </a:cubicBezTo>
                  <a:lnTo>
                    <a:pt x="18434" y="9499"/>
                  </a:lnTo>
                  <a:lnTo>
                    <a:pt x="18267" y="9750"/>
                  </a:lnTo>
                  <a:cubicBezTo>
                    <a:pt x="18036" y="9855"/>
                    <a:pt x="17806" y="9939"/>
                    <a:pt x="17555" y="10022"/>
                  </a:cubicBezTo>
                  <a:lnTo>
                    <a:pt x="17430" y="10064"/>
                  </a:lnTo>
                  <a:lnTo>
                    <a:pt x="17388" y="10085"/>
                  </a:lnTo>
                  <a:cubicBezTo>
                    <a:pt x="17220" y="10148"/>
                    <a:pt x="17053" y="10211"/>
                    <a:pt x="16886" y="10274"/>
                  </a:cubicBezTo>
                  <a:cubicBezTo>
                    <a:pt x="16802" y="10315"/>
                    <a:pt x="16718" y="10357"/>
                    <a:pt x="16635" y="10399"/>
                  </a:cubicBezTo>
                  <a:cubicBezTo>
                    <a:pt x="16551" y="10441"/>
                    <a:pt x="16593" y="10567"/>
                    <a:pt x="16676" y="10587"/>
                  </a:cubicBezTo>
                  <a:cubicBezTo>
                    <a:pt x="16928" y="10587"/>
                    <a:pt x="17179" y="10567"/>
                    <a:pt x="17430" y="10546"/>
                  </a:cubicBezTo>
                  <a:cubicBezTo>
                    <a:pt x="17845" y="10496"/>
                    <a:pt x="18248" y="10406"/>
                    <a:pt x="18637" y="10277"/>
                  </a:cubicBezTo>
                  <a:lnTo>
                    <a:pt x="18637" y="10277"/>
                  </a:lnTo>
                  <a:cubicBezTo>
                    <a:pt x="18349" y="10395"/>
                    <a:pt x="18077" y="10547"/>
                    <a:pt x="17827" y="10734"/>
                  </a:cubicBezTo>
                  <a:cubicBezTo>
                    <a:pt x="17723" y="10818"/>
                    <a:pt x="17639" y="10922"/>
                    <a:pt x="17555" y="11048"/>
                  </a:cubicBezTo>
                  <a:cubicBezTo>
                    <a:pt x="17513" y="11111"/>
                    <a:pt x="17576" y="11194"/>
                    <a:pt x="17660" y="11194"/>
                  </a:cubicBezTo>
                  <a:cubicBezTo>
                    <a:pt x="17890" y="11111"/>
                    <a:pt x="18120" y="11048"/>
                    <a:pt x="18350" y="10964"/>
                  </a:cubicBezTo>
                  <a:cubicBezTo>
                    <a:pt x="18455" y="10943"/>
                    <a:pt x="18580" y="10901"/>
                    <a:pt x="18706" y="10859"/>
                  </a:cubicBezTo>
                  <a:lnTo>
                    <a:pt x="18832" y="10818"/>
                  </a:lnTo>
                  <a:cubicBezTo>
                    <a:pt x="19480" y="10608"/>
                    <a:pt x="20108" y="10378"/>
                    <a:pt x="20757" y="10232"/>
                  </a:cubicBezTo>
                  <a:cubicBezTo>
                    <a:pt x="21148" y="10145"/>
                    <a:pt x="21373" y="10110"/>
                    <a:pt x="21484" y="10110"/>
                  </a:cubicBezTo>
                  <a:cubicBezTo>
                    <a:pt x="21799" y="10110"/>
                    <a:pt x="21192" y="10391"/>
                    <a:pt x="20882" y="10546"/>
                  </a:cubicBezTo>
                  <a:lnTo>
                    <a:pt x="20861" y="10546"/>
                  </a:lnTo>
                  <a:cubicBezTo>
                    <a:pt x="20673" y="10650"/>
                    <a:pt x="20485" y="10734"/>
                    <a:pt x="20296" y="10818"/>
                  </a:cubicBezTo>
                  <a:cubicBezTo>
                    <a:pt x="19899" y="11006"/>
                    <a:pt x="19501" y="11173"/>
                    <a:pt x="19124" y="11341"/>
                  </a:cubicBezTo>
                  <a:lnTo>
                    <a:pt x="18978" y="11424"/>
                  </a:lnTo>
                  <a:cubicBezTo>
                    <a:pt x="18903" y="11462"/>
                    <a:pt x="18945" y="11598"/>
                    <a:pt x="19029" y="11598"/>
                  </a:cubicBezTo>
                  <a:cubicBezTo>
                    <a:pt x="19039" y="11598"/>
                    <a:pt x="19050" y="11596"/>
                    <a:pt x="19062" y="11592"/>
                  </a:cubicBezTo>
                  <a:lnTo>
                    <a:pt x="19396" y="11466"/>
                  </a:lnTo>
                  <a:cubicBezTo>
                    <a:pt x="20338" y="11111"/>
                    <a:pt x="21259" y="10692"/>
                    <a:pt x="22284" y="10629"/>
                  </a:cubicBezTo>
                  <a:lnTo>
                    <a:pt x="22284" y="10629"/>
                  </a:lnTo>
                  <a:cubicBezTo>
                    <a:pt x="22117" y="10901"/>
                    <a:pt x="21845" y="11090"/>
                    <a:pt x="21531" y="11131"/>
                  </a:cubicBezTo>
                  <a:cubicBezTo>
                    <a:pt x="21342" y="11194"/>
                    <a:pt x="21175" y="11257"/>
                    <a:pt x="20987" y="11320"/>
                  </a:cubicBezTo>
                  <a:lnTo>
                    <a:pt x="20903" y="11341"/>
                  </a:lnTo>
                  <a:lnTo>
                    <a:pt x="20861" y="11362"/>
                  </a:lnTo>
                  <a:cubicBezTo>
                    <a:pt x="20526" y="11466"/>
                    <a:pt x="20192" y="11592"/>
                    <a:pt x="19878" y="11717"/>
                  </a:cubicBezTo>
                  <a:cubicBezTo>
                    <a:pt x="19773" y="11759"/>
                    <a:pt x="19689" y="11801"/>
                    <a:pt x="19606" y="11864"/>
                  </a:cubicBezTo>
                  <a:cubicBezTo>
                    <a:pt x="19528" y="11903"/>
                    <a:pt x="19559" y="12033"/>
                    <a:pt x="19632" y="12033"/>
                  </a:cubicBezTo>
                  <a:cubicBezTo>
                    <a:pt x="19637" y="12033"/>
                    <a:pt x="19642" y="12033"/>
                    <a:pt x="19648" y="12031"/>
                  </a:cubicBezTo>
                  <a:cubicBezTo>
                    <a:pt x="19857" y="12010"/>
                    <a:pt x="20066" y="11989"/>
                    <a:pt x="20275" y="11947"/>
                  </a:cubicBezTo>
                  <a:cubicBezTo>
                    <a:pt x="21133" y="11759"/>
                    <a:pt x="21949" y="11466"/>
                    <a:pt x="22765" y="11215"/>
                  </a:cubicBezTo>
                  <a:lnTo>
                    <a:pt x="22954" y="11152"/>
                  </a:lnTo>
                  <a:lnTo>
                    <a:pt x="23142" y="11111"/>
                  </a:lnTo>
                  <a:cubicBezTo>
                    <a:pt x="23255" y="11081"/>
                    <a:pt x="23329" y="11069"/>
                    <a:pt x="23371" y="11069"/>
                  </a:cubicBezTo>
                  <a:cubicBezTo>
                    <a:pt x="23604" y="11069"/>
                    <a:pt x="22902" y="11447"/>
                    <a:pt x="22619" y="11571"/>
                  </a:cubicBezTo>
                  <a:cubicBezTo>
                    <a:pt x="22137" y="11780"/>
                    <a:pt x="21635" y="12031"/>
                    <a:pt x="21175" y="12282"/>
                  </a:cubicBezTo>
                  <a:cubicBezTo>
                    <a:pt x="21133" y="12324"/>
                    <a:pt x="21112" y="12387"/>
                    <a:pt x="21154" y="12429"/>
                  </a:cubicBezTo>
                  <a:cubicBezTo>
                    <a:pt x="21175" y="12450"/>
                    <a:pt x="21196" y="12471"/>
                    <a:pt x="21217" y="12471"/>
                  </a:cubicBezTo>
                  <a:cubicBezTo>
                    <a:pt x="21267" y="12473"/>
                    <a:pt x="21317" y="12474"/>
                    <a:pt x="21366" y="12474"/>
                  </a:cubicBezTo>
                  <a:cubicBezTo>
                    <a:pt x="22224" y="12474"/>
                    <a:pt x="22980" y="12142"/>
                    <a:pt x="23811" y="11885"/>
                  </a:cubicBezTo>
                  <a:cubicBezTo>
                    <a:pt x="24218" y="11758"/>
                    <a:pt x="24431" y="11710"/>
                    <a:pt x="24520" y="11710"/>
                  </a:cubicBezTo>
                  <a:cubicBezTo>
                    <a:pt x="24709" y="11710"/>
                    <a:pt x="24327" y="11930"/>
                    <a:pt x="24042" y="12073"/>
                  </a:cubicBezTo>
                  <a:lnTo>
                    <a:pt x="23979" y="12115"/>
                  </a:lnTo>
                  <a:cubicBezTo>
                    <a:pt x="23707" y="12240"/>
                    <a:pt x="23435" y="12345"/>
                    <a:pt x="23142" y="12450"/>
                  </a:cubicBezTo>
                  <a:cubicBezTo>
                    <a:pt x="22912" y="12533"/>
                    <a:pt x="22661" y="12617"/>
                    <a:pt x="22409" y="12722"/>
                  </a:cubicBezTo>
                  <a:cubicBezTo>
                    <a:pt x="22315" y="12759"/>
                    <a:pt x="22340" y="12916"/>
                    <a:pt x="22438" y="12916"/>
                  </a:cubicBezTo>
                  <a:cubicBezTo>
                    <a:pt x="22448" y="12916"/>
                    <a:pt x="22460" y="12914"/>
                    <a:pt x="22472" y="12910"/>
                  </a:cubicBezTo>
                  <a:lnTo>
                    <a:pt x="22744" y="12805"/>
                  </a:lnTo>
                  <a:cubicBezTo>
                    <a:pt x="22755" y="12816"/>
                    <a:pt x="22769" y="12821"/>
                    <a:pt x="22786" y="12821"/>
                  </a:cubicBezTo>
                  <a:cubicBezTo>
                    <a:pt x="22835" y="12821"/>
                    <a:pt x="22913" y="12778"/>
                    <a:pt x="23037" y="12701"/>
                  </a:cubicBezTo>
                  <a:cubicBezTo>
                    <a:pt x="23644" y="12471"/>
                    <a:pt x="24251" y="12282"/>
                    <a:pt x="24899" y="12115"/>
                  </a:cubicBezTo>
                  <a:cubicBezTo>
                    <a:pt x="25113" y="12066"/>
                    <a:pt x="25238" y="12045"/>
                    <a:pt x="25299" y="12045"/>
                  </a:cubicBezTo>
                  <a:cubicBezTo>
                    <a:pt x="25590" y="12045"/>
                    <a:pt x="24392" y="12514"/>
                    <a:pt x="24374" y="12514"/>
                  </a:cubicBezTo>
                  <a:cubicBezTo>
                    <a:pt x="24373" y="12514"/>
                    <a:pt x="24374" y="12514"/>
                    <a:pt x="24376" y="12512"/>
                  </a:cubicBezTo>
                  <a:lnTo>
                    <a:pt x="24376" y="12512"/>
                  </a:lnTo>
                  <a:cubicBezTo>
                    <a:pt x="24104" y="12617"/>
                    <a:pt x="23874" y="12722"/>
                    <a:pt x="23644" y="12847"/>
                  </a:cubicBezTo>
                  <a:cubicBezTo>
                    <a:pt x="23539" y="12889"/>
                    <a:pt x="23456" y="12931"/>
                    <a:pt x="23351" y="12994"/>
                  </a:cubicBezTo>
                  <a:cubicBezTo>
                    <a:pt x="23309" y="13015"/>
                    <a:pt x="23288" y="13056"/>
                    <a:pt x="23309" y="13098"/>
                  </a:cubicBezTo>
                  <a:cubicBezTo>
                    <a:pt x="23325" y="13145"/>
                    <a:pt x="23352" y="13169"/>
                    <a:pt x="23392" y="13169"/>
                  </a:cubicBezTo>
                  <a:cubicBezTo>
                    <a:pt x="23405" y="13169"/>
                    <a:pt x="23419" y="13166"/>
                    <a:pt x="23435" y="13161"/>
                  </a:cubicBezTo>
                  <a:cubicBezTo>
                    <a:pt x="23581" y="13119"/>
                    <a:pt x="23749" y="13056"/>
                    <a:pt x="23916" y="12994"/>
                  </a:cubicBezTo>
                  <a:cubicBezTo>
                    <a:pt x="24314" y="12826"/>
                    <a:pt x="24690" y="12659"/>
                    <a:pt x="25088" y="12512"/>
                  </a:cubicBezTo>
                  <a:cubicBezTo>
                    <a:pt x="25464" y="12345"/>
                    <a:pt x="25862" y="12240"/>
                    <a:pt x="26280" y="12199"/>
                  </a:cubicBezTo>
                  <a:lnTo>
                    <a:pt x="26280" y="12199"/>
                  </a:lnTo>
                  <a:lnTo>
                    <a:pt x="26259" y="12219"/>
                  </a:lnTo>
                  <a:cubicBezTo>
                    <a:pt x="26176" y="12282"/>
                    <a:pt x="25904" y="12429"/>
                    <a:pt x="25715" y="12554"/>
                  </a:cubicBezTo>
                  <a:lnTo>
                    <a:pt x="25653" y="12596"/>
                  </a:lnTo>
                  <a:cubicBezTo>
                    <a:pt x="25171" y="12743"/>
                    <a:pt x="24690" y="12931"/>
                    <a:pt x="24230" y="13161"/>
                  </a:cubicBezTo>
                  <a:cubicBezTo>
                    <a:pt x="24146" y="13161"/>
                    <a:pt x="24083" y="13203"/>
                    <a:pt x="24062" y="13245"/>
                  </a:cubicBezTo>
                  <a:cubicBezTo>
                    <a:pt x="23937" y="13287"/>
                    <a:pt x="23811" y="13349"/>
                    <a:pt x="23707" y="13433"/>
                  </a:cubicBezTo>
                  <a:cubicBezTo>
                    <a:pt x="23597" y="13488"/>
                    <a:pt x="23648" y="13608"/>
                    <a:pt x="23733" y="13608"/>
                  </a:cubicBezTo>
                  <a:cubicBezTo>
                    <a:pt x="23744" y="13608"/>
                    <a:pt x="23757" y="13606"/>
                    <a:pt x="23770" y="13600"/>
                  </a:cubicBezTo>
                  <a:cubicBezTo>
                    <a:pt x="24272" y="13412"/>
                    <a:pt x="24753" y="13224"/>
                    <a:pt x="25234" y="12994"/>
                  </a:cubicBezTo>
                  <a:cubicBezTo>
                    <a:pt x="25422" y="12910"/>
                    <a:pt x="25611" y="12826"/>
                    <a:pt x="25799" y="12722"/>
                  </a:cubicBezTo>
                  <a:lnTo>
                    <a:pt x="26008" y="12617"/>
                  </a:lnTo>
                  <a:cubicBezTo>
                    <a:pt x="26040" y="12601"/>
                    <a:pt x="26075" y="12594"/>
                    <a:pt x="26111" y="12594"/>
                  </a:cubicBezTo>
                  <a:cubicBezTo>
                    <a:pt x="26169" y="12594"/>
                    <a:pt x="26229" y="12612"/>
                    <a:pt x="26280" y="12638"/>
                  </a:cubicBezTo>
                  <a:cubicBezTo>
                    <a:pt x="26343" y="12680"/>
                    <a:pt x="26406" y="12743"/>
                    <a:pt x="26448" y="12826"/>
                  </a:cubicBezTo>
                  <a:cubicBezTo>
                    <a:pt x="26280" y="12952"/>
                    <a:pt x="26113" y="13056"/>
                    <a:pt x="25925" y="13140"/>
                  </a:cubicBezTo>
                  <a:cubicBezTo>
                    <a:pt x="25694" y="13224"/>
                    <a:pt x="25464" y="13328"/>
                    <a:pt x="25234" y="13433"/>
                  </a:cubicBezTo>
                  <a:cubicBezTo>
                    <a:pt x="25088" y="13496"/>
                    <a:pt x="24941" y="13559"/>
                    <a:pt x="24816" y="13642"/>
                  </a:cubicBezTo>
                  <a:cubicBezTo>
                    <a:pt x="24523" y="13768"/>
                    <a:pt x="24230" y="13893"/>
                    <a:pt x="23958" y="14040"/>
                  </a:cubicBezTo>
                  <a:cubicBezTo>
                    <a:pt x="23895" y="14061"/>
                    <a:pt x="23895" y="14124"/>
                    <a:pt x="23937" y="14165"/>
                  </a:cubicBezTo>
                  <a:cubicBezTo>
                    <a:pt x="23952" y="14196"/>
                    <a:pt x="23990" y="14215"/>
                    <a:pt x="24026" y="14215"/>
                  </a:cubicBezTo>
                  <a:cubicBezTo>
                    <a:pt x="24039" y="14215"/>
                    <a:pt x="24051" y="14213"/>
                    <a:pt x="24062" y="14207"/>
                  </a:cubicBezTo>
                  <a:lnTo>
                    <a:pt x="24669" y="13914"/>
                  </a:lnTo>
                  <a:lnTo>
                    <a:pt x="24816" y="13852"/>
                  </a:lnTo>
                  <a:cubicBezTo>
                    <a:pt x="25255" y="13663"/>
                    <a:pt x="25736" y="13496"/>
                    <a:pt x="26155" y="13245"/>
                  </a:cubicBezTo>
                  <a:lnTo>
                    <a:pt x="26197" y="13224"/>
                  </a:lnTo>
                  <a:cubicBezTo>
                    <a:pt x="26424" y="13137"/>
                    <a:pt x="26543" y="13102"/>
                    <a:pt x="26586" y="13102"/>
                  </a:cubicBezTo>
                  <a:cubicBezTo>
                    <a:pt x="26759" y="13102"/>
                    <a:pt x="25678" y="13684"/>
                    <a:pt x="25527" y="13768"/>
                  </a:cubicBezTo>
                  <a:cubicBezTo>
                    <a:pt x="25439" y="13821"/>
                    <a:pt x="25485" y="13949"/>
                    <a:pt x="25577" y="13949"/>
                  </a:cubicBezTo>
                  <a:cubicBezTo>
                    <a:pt x="25594" y="13949"/>
                    <a:pt x="25612" y="13945"/>
                    <a:pt x="25632" y="13935"/>
                  </a:cubicBezTo>
                  <a:cubicBezTo>
                    <a:pt x="26176" y="13684"/>
                    <a:pt x="26678" y="13349"/>
                    <a:pt x="27138" y="12973"/>
                  </a:cubicBezTo>
                  <a:cubicBezTo>
                    <a:pt x="27195" y="12896"/>
                    <a:pt x="27148" y="12803"/>
                    <a:pt x="27060" y="12803"/>
                  </a:cubicBezTo>
                  <a:cubicBezTo>
                    <a:pt x="27052" y="12803"/>
                    <a:pt x="27043" y="12803"/>
                    <a:pt x="27034" y="12805"/>
                  </a:cubicBezTo>
                  <a:cubicBezTo>
                    <a:pt x="26929" y="12826"/>
                    <a:pt x="26803" y="12868"/>
                    <a:pt x="26699" y="12889"/>
                  </a:cubicBezTo>
                  <a:lnTo>
                    <a:pt x="26720" y="12868"/>
                  </a:lnTo>
                  <a:cubicBezTo>
                    <a:pt x="26866" y="12743"/>
                    <a:pt x="26992" y="12617"/>
                    <a:pt x="27096" y="12471"/>
                  </a:cubicBezTo>
                  <a:cubicBezTo>
                    <a:pt x="27117" y="12450"/>
                    <a:pt x="27138" y="12450"/>
                    <a:pt x="27138" y="12429"/>
                  </a:cubicBezTo>
                  <a:cubicBezTo>
                    <a:pt x="27180" y="12345"/>
                    <a:pt x="27138" y="12282"/>
                    <a:pt x="27055" y="12282"/>
                  </a:cubicBezTo>
                  <a:cubicBezTo>
                    <a:pt x="26845" y="12301"/>
                    <a:pt x="26636" y="12338"/>
                    <a:pt x="26442" y="12376"/>
                  </a:cubicBezTo>
                  <a:lnTo>
                    <a:pt x="26442" y="12376"/>
                  </a:lnTo>
                  <a:cubicBezTo>
                    <a:pt x="26521" y="12319"/>
                    <a:pt x="26598" y="12278"/>
                    <a:pt x="26657" y="12219"/>
                  </a:cubicBezTo>
                  <a:cubicBezTo>
                    <a:pt x="26741" y="12157"/>
                    <a:pt x="26720" y="12031"/>
                    <a:pt x="26615" y="12031"/>
                  </a:cubicBezTo>
                  <a:cubicBezTo>
                    <a:pt x="26556" y="12028"/>
                    <a:pt x="26496" y="12026"/>
                    <a:pt x="26436" y="12026"/>
                  </a:cubicBezTo>
                  <a:cubicBezTo>
                    <a:pt x="26135" y="12026"/>
                    <a:pt x="25827" y="12070"/>
                    <a:pt x="25548" y="12157"/>
                  </a:cubicBezTo>
                  <a:lnTo>
                    <a:pt x="25715" y="12052"/>
                  </a:lnTo>
                  <a:cubicBezTo>
                    <a:pt x="25778" y="11989"/>
                    <a:pt x="25757" y="11864"/>
                    <a:pt x="25653" y="11864"/>
                  </a:cubicBezTo>
                  <a:cubicBezTo>
                    <a:pt x="25548" y="11864"/>
                    <a:pt x="25402" y="11885"/>
                    <a:pt x="25276" y="11906"/>
                  </a:cubicBezTo>
                  <a:cubicBezTo>
                    <a:pt x="25046" y="11927"/>
                    <a:pt x="24795" y="11968"/>
                    <a:pt x="24544" y="12031"/>
                  </a:cubicBezTo>
                  <a:lnTo>
                    <a:pt x="24648" y="11968"/>
                  </a:lnTo>
                  <a:cubicBezTo>
                    <a:pt x="24732" y="11906"/>
                    <a:pt x="24837" y="11843"/>
                    <a:pt x="24920" y="11780"/>
                  </a:cubicBezTo>
                  <a:cubicBezTo>
                    <a:pt x="25004" y="11717"/>
                    <a:pt x="24962" y="11592"/>
                    <a:pt x="24878" y="11592"/>
                  </a:cubicBezTo>
                  <a:cubicBezTo>
                    <a:pt x="24842" y="11590"/>
                    <a:pt x="24806" y="11590"/>
                    <a:pt x="24769" y="11590"/>
                  </a:cubicBezTo>
                  <a:cubicBezTo>
                    <a:pt x="23645" y="11590"/>
                    <a:pt x="22687" y="12202"/>
                    <a:pt x="21573" y="12324"/>
                  </a:cubicBezTo>
                  <a:cubicBezTo>
                    <a:pt x="21782" y="12282"/>
                    <a:pt x="21991" y="12199"/>
                    <a:pt x="22179" y="12115"/>
                  </a:cubicBezTo>
                  <a:cubicBezTo>
                    <a:pt x="22389" y="12010"/>
                    <a:pt x="22598" y="11885"/>
                    <a:pt x="22786" y="11759"/>
                  </a:cubicBezTo>
                  <a:cubicBezTo>
                    <a:pt x="23163" y="11550"/>
                    <a:pt x="23498" y="11278"/>
                    <a:pt x="23811" y="10985"/>
                  </a:cubicBezTo>
                  <a:cubicBezTo>
                    <a:pt x="23869" y="10909"/>
                    <a:pt x="23821" y="10815"/>
                    <a:pt x="23733" y="10815"/>
                  </a:cubicBezTo>
                  <a:cubicBezTo>
                    <a:pt x="23725" y="10815"/>
                    <a:pt x="23716" y="10816"/>
                    <a:pt x="23707" y="10818"/>
                  </a:cubicBezTo>
                  <a:cubicBezTo>
                    <a:pt x="23288" y="10880"/>
                    <a:pt x="22870" y="10964"/>
                    <a:pt x="22430" y="11069"/>
                  </a:cubicBezTo>
                  <a:cubicBezTo>
                    <a:pt x="22137" y="11152"/>
                    <a:pt x="21845" y="11215"/>
                    <a:pt x="21573" y="11320"/>
                  </a:cubicBezTo>
                  <a:cubicBezTo>
                    <a:pt x="21677" y="11278"/>
                    <a:pt x="21782" y="11215"/>
                    <a:pt x="21886" y="11173"/>
                  </a:cubicBezTo>
                  <a:cubicBezTo>
                    <a:pt x="22179" y="11027"/>
                    <a:pt x="22451" y="10859"/>
                    <a:pt x="22681" y="10629"/>
                  </a:cubicBezTo>
                  <a:cubicBezTo>
                    <a:pt x="22723" y="10567"/>
                    <a:pt x="22681" y="10462"/>
                    <a:pt x="22598" y="10462"/>
                  </a:cubicBezTo>
                  <a:cubicBezTo>
                    <a:pt x="22504" y="10451"/>
                    <a:pt x="22404" y="10446"/>
                    <a:pt x="22305" y="10446"/>
                  </a:cubicBezTo>
                  <a:cubicBezTo>
                    <a:pt x="22205" y="10446"/>
                    <a:pt x="22106" y="10451"/>
                    <a:pt x="22012" y="10462"/>
                  </a:cubicBezTo>
                  <a:cubicBezTo>
                    <a:pt x="21677" y="10483"/>
                    <a:pt x="21342" y="10567"/>
                    <a:pt x="21029" y="10650"/>
                  </a:cubicBezTo>
                  <a:cubicBezTo>
                    <a:pt x="21154" y="10587"/>
                    <a:pt x="21280" y="10504"/>
                    <a:pt x="21426" y="10441"/>
                  </a:cubicBezTo>
                  <a:cubicBezTo>
                    <a:pt x="21614" y="10336"/>
                    <a:pt x="21782" y="10232"/>
                    <a:pt x="21949" y="10106"/>
                  </a:cubicBezTo>
                  <a:cubicBezTo>
                    <a:pt x="22033" y="10043"/>
                    <a:pt x="22012" y="9918"/>
                    <a:pt x="21907" y="9918"/>
                  </a:cubicBezTo>
                  <a:cubicBezTo>
                    <a:pt x="20945" y="9939"/>
                    <a:pt x="20003" y="10127"/>
                    <a:pt x="19124" y="10483"/>
                  </a:cubicBezTo>
                  <a:cubicBezTo>
                    <a:pt x="18999" y="10525"/>
                    <a:pt x="18308" y="10776"/>
                    <a:pt x="18078" y="10818"/>
                  </a:cubicBezTo>
                  <a:cubicBezTo>
                    <a:pt x="18016" y="10818"/>
                    <a:pt x="17974" y="10818"/>
                    <a:pt x="18016" y="10797"/>
                  </a:cubicBezTo>
                  <a:cubicBezTo>
                    <a:pt x="18078" y="10713"/>
                    <a:pt x="18162" y="10671"/>
                    <a:pt x="18267" y="10608"/>
                  </a:cubicBezTo>
                  <a:cubicBezTo>
                    <a:pt x="18664" y="10378"/>
                    <a:pt x="19166" y="10253"/>
                    <a:pt x="19585" y="10022"/>
                  </a:cubicBezTo>
                  <a:lnTo>
                    <a:pt x="19606" y="10022"/>
                  </a:lnTo>
                  <a:cubicBezTo>
                    <a:pt x="19702" y="9964"/>
                    <a:pt x="19638" y="9853"/>
                    <a:pt x="19545" y="9853"/>
                  </a:cubicBezTo>
                  <a:cubicBezTo>
                    <a:pt x="19538" y="9853"/>
                    <a:pt x="19530" y="9854"/>
                    <a:pt x="19522" y="9855"/>
                  </a:cubicBezTo>
                  <a:cubicBezTo>
                    <a:pt x="19041" y="9939"/>
                    <a:pt x="18580" y="10043"/>
                    <a:pt x="18120" y="10169"/>
                  </a:cubicBezTo>
                  <a:lnTo>
                    <a:pt x="17911" y="10232"/>
                  </a:lnTo>
                  <a:cubicBezTo>
                    <a:pt x="17555" y="10315"/>
                    <a:pt x="17325" y="10378"/>
                    <a:pt x="17179" y="10420"/>
                  </a:cubicBezTo>
                  <a:cubicBezTo>
                    <a:pt x="17104" y="10435"/>
                    <a:pt x="17059" y="10442"/>
                    <a:pt x="17037" y="10442"/>
                  </a:cubicBezTo>
                  <a:cubicBezTo>
                    <a:pt x="16997" y="10442"/>
                    <a:pt x="17035" y="10419"/>
                    <a:pt x="17116" y="10378"/>
                  </a:cubicBezTo>
                  <a:cubicBezTo>
                    <a:pt x="17262" y="10336"/>
                    <a:pt x="17430" y="10253"/>
                    <a:pt x="17597" y="10211"/>
                  </a:cubicBezTo>
                  <a:lnTo>
                    <a:pt x="17764" y="10148"/>
                  </a:lnTo>
                  <a:cubicBezTo>
                    <a:pt x="17911" y="10085"/>
                    <a:pt x="18078" y="10043"/>
                    <a:pt x="18225" y="9960"/>
                  </a:cubicBezTo>
                  <a:cubicBezTo>
                    <a:pt x="18497" y="9855"/>
                    <a:pt x="18748" y="9646"/>
                    <a:pt x="18936" y="9374"/>
                  </a:cubicBezTo>
                  <a:cubicBezTo>
                    <a:pt x="18978" y="9311"/>
                    <a:pt x="18915" y="9248"/>
                    <a:pt x="18852" y="9248"/>
                  </a:cubicBezTo>
                  <a:lnTo>
                    <a:pt x="18832" y="9248"/>
                  </a:lnTo>
                  <a:cubicBezTo>
                    <a:pt x="18560" y="9269"/>
                    <a:pt x="18288" y="9332"/>
                    <a:pt x="18036" y="9395"/>
                  </a:cubicBezTo>
                  <a:cubicBezTo>
                    <a:pt x="17848" y="9437"/>
                    <a:pt x="17660" y="9499"/>
                    <a:pt x="17472" y="9541"/>
                  </a:cubicBezTo>
                  <a:cubicBezTo>
                    <a:pt x="17011" y="9688"/>
                    <a:pt x="16530" y="9792"/>
                    <a:pt x="16049" y="9876"/>
                  </a:cubicBezTo>
                  <a:lnTo>
                    <a:pt x="16028" y="9876"/>
                  </a:lnTo>
                  <a:cubicBezTo>
                    <a:pt x="16174" y="9771"/>
                    <a:pt x="16342" y="9709"/>
                    <a:pt x="16509" y="9667"/>
                  </a:cubicBezTo>
                  <a:cubicBezTo>
                    <a:pt x="16676" y="9583"/>
                    <a:pt x="16844" y="9541"/>
                    <a:pt x="17011" y="9478"/>
                  </a:cubicBezTo>
                  <a:cubicBezTo>
                    <a:pt x="17179" y="9416"/>
                    <a:pt x="17346" y="9332"/>
                    <a:pt x="17513" y="9248"/>
                  </a:cubicBezTo>
                  <a:cubicBezTo>
                    <a:pt x="17723" y="9144"/>
                    <a:pt x="17890" y="8976"/>
                    <a:pt x="18057" y="8809"/>
                  </a:cubicBezTo>
                  <a:cubicBezTo>
                    <a:pt x="18078" y="8767"/>
                    <a:pt x="18078" y="8704"/>
                    <a:pt x="18057" y="8683"/>
                  </a:cubicBezTo>
                  <a:cubicBezTo>
                    <a:pt x="18016" y="8642"/>
                    <a:pt x="17995" y="8642"/>
                    <a:pt x="17953" y="8642"/>
                  </a:cubicBezTo>
                  <a:cubicBezTo>
                    <a:pt x="17806" y="8683"/>
                    <a:pt x="17639" y="8725"/>
                    <a:pt x="17492" y="8788"/>
                  </a:cubicBezTo>
                  <a:cubicBezTo>
                    <a:pt x="16948" y="8976"/>
                    <a:pt x="16404" y="9186"/>
                    <a:pt x="15819" y="9332"/>
                  </a:cubicBezTo>
                  <a:cubicBezTo>
                    <a:pt x="15641" y="9382"/>
                    <a:pt x="15531" y="9403"/>
                    <a:pt x="15470" y="9403"/>
                  </a:cubicBezTo>
                  <a:cubicBezTo>
                    <a:pt x="15353" y="9403"/>
                    <a:pt x="15422" y="9324"/>
                    <a:pt x="15547" y="9227"/>
                  </a:cubicBezTo>
                  <a:cubicBezTo>
                    <a:pt x="15651" y="9144"/>
                    <a:pt x="15798" y="9060"/>
                    <a:pt x="15902" y="8997"/>
                  </a:cubicBezTo>
                  <a:lnTo>
                    <a:pt x="16132" y="8872"/>
                  </a:lnTo>
                  <a:cubicBezTo>
                    <a:pt x="16383" y="8746"/>
                    <a:pt x="16614" y="8600"/>
                    <a:pt x="16844" y="8495"/>
                  </a:cubicBezTo>
                  <a:lnTo>
                    <a:pt x="16928" y="8432"/>
                  </a:lnTo>
                  <a:cubicBezTo>
                    <a:pt x="17137" y="8307"/>
                    <a:pt x="17325" y="8181"/>
                    <a:pt x="17513" y="8035"/>
                  </a:cubicBezTo>
                  <a:cubicBezTo>
                    <a:pt x="17576" y="7993"/>
                    <a:pt x="17555" y="7867"/>
                    <a:pt x="17451" y="7846"/>
                  </a:cubicBezTo>
                  <a:cubicBezTo>
                    <a:pt x="17426" y="7846"/>
                    <a:pt x="17402" y="7845"/>
                    <a:pt x="17379" y="7845"/>
                  </a:cubicBezTo>
                  <a:cubicBezTo>
                    <a:pt x="16699" y="7845"/>
                    <a:pt x="16131" y="8128"/>
                    <a:pt x="15505" y="8390"/>
                  </a:cubicBezTo>
                  <a:cubicBezTo>
                    <a:pt x="15379" y="8453"/>
                    <a:pt x="15295" y="8474"/>
                    <a:pt x="15212" y="8516"/>
                  </a:cubicBezTo>
                  <a:cubicBezTo>
                    <a:pt x="15107" y="8558"/>
                    <a:pt x="15003" y="8579"/>
                    <a:pt x="14877" y="8579"/>
                  </a:cubicBezTo>
                  <a:cubicBezTo>
                    <a:pt x="14731" y="8537"/>
                    <a:pt x="15065" y="8223"/>
                    <a:pt x="15442" y="8056"/>
                  </a:cubicBezTo>
                  <a:cubicBezTo>
                    <a:pt x="15735" y="7909"/>
                    <a:pt x="16028" y="7721"/>
                    <a:pt x="16300" y="7512"/>
                  </a:cubicBezTo>
                  <a:cubicBezTo>
                    <a:pt x="16383" y="7449"/>
                    <a:pt x="16300" y="7344"/>
                    <a:pt x="16237" y="7344"/>
                  </a:cubicBezTo>
                  <a:cubicBezTo>
                    <a:pt x="16096" y="7321"/>
                    <a:pt x="15957" y="7309"/>
                    <a:pt x="15820" y="7309"/>
                  </a:cubicBezTo>
                  <a:cubicBezTo>
                    <a:pt x="15591" y="7309"/>
                    <a:pt x="15363" y="7342"/>
                    <a:pt x="15128" y="7407"/>
                  </a:cubicBezTo>
                  <a:cubicBezTo>
                    <a:pt x="14877" y="7470"/>
                    <a:pt x="14647" y="7554"/>
                    <a:pt x="14396" y="7658"/>
                  </a:cubicBezTo>
                  <a:cubicBezTo>
                    <a:pt x="14233" y="7719"/>
                    <a:pt x="13434" y="7820"/>
                    <a:pt x="13335" y="7883"/>
                  </a:cubicBezTo>
                  <a:lnTo>
                    <a:pt x="13335" y="7883"/>
                  </a:lnTo>
                  <a:cubicBezTo>
                    <a:pt x="13899" y="7449"/>
                    <a:pt x="14586" y="7405"/>
                    <a:pt x="15003" y="6800"/>
                  </a:cubicBezTo>
                  <a:cubicBezTo>
                    <a:pt x="15044" y="6737"/>
                    <a:pt x="15003" y="6654"/>
                    <a:pt x="14919" y="6633"/>
                  </a:cubicBezTo>
                  <a:cubicBezTo>
                    <a:pt x="14228" y="6737"/>
                    <a:pt x="13538" y="6947"/>
                    <a:pt x="12910" y="7281"/>
                  </a:cubicBezTo>
                  <a:cubicBezTo>
                    <a:pt x="12701" y="7365"/>
                    <a:pt x="12492" y="7449"/>
                    <a:pt x="12262" y="7533"/>
                  </a:cubicBezTo>
                  <a:cubicBezTo>
                    <a:pt x="12115" y="7595"/>
                    <a:pt x="11948" y="7637"/>
                    <a:pt x="11801" y="7658"/>
                  </a:cubicBezTo>
                  <a:cubicBezTo>
                    <a:pt x="11738" y="7679"/>
                    <a:pt x="11676" y="7679"/>
                    <a:pt x="11592" y="7700"/>
                  </a:cubicBezTo>
                  <a:cubicBezTo>
                    <a:pt x="11529" y="7700"/>
                    <a:pt x="11404" y="7721"/>
                    <a:pt x="11320" y="7721"/>
                  </a:cubicBezTo>
                  <a:cubicBezTo>
                    <a:pt x="11383" y="7700"/>
                    <a:pt x="11425" y="7679"/>
                    <a:pt x="11487" y="7637"/>
                  </a:cubicBezTo>
                  <a:cubicBezTo>
                    <a:pt x="11843" y="7449"/>
                    <a:pt x="12575" y="7030"/>
                    <a:pt x="12617" y="7009"/>
                  </a:cubicBezTo>
                  <a:cubicBezTo>
                    <a:pt x="12701" y="6968"/>
                    <a:pt x="12785" y="6926"/>
                    <a:pt x="12868" y="6884"/>
                  </a:cubicBezTo>
                  <a:cubicBezTo>
                    <a:pt x="13036" y="6800"/>
                    <a:pt x="13203" y="6696"/>
                    <a:pt x="13350" y="6591"/>
                  </a:cubicBezTo>
                  <a:cubicBezTo>
                    <a:pt x="13412" y="6549"/>
                    <a:pt x="13454" y="6507"/>
                    <a:pt x="13517" y="6465"/>
                  </a:cubicBezTo>
                  <a:cubicBezTo>
                    <a:pt x="13575" y="6407"/>
                    <a:pt x="13526" y="6296"/>
                    <a:pt x="13435" y="6296"/>
                  </a:cubicBezTo>
                  <a:cubicBezTo>
                    <a:pt x="13428" y="6296"/>
                    <a:pt x="13420" y="6297"/>
                    <a:pt x="13412" y="6298"/>
                  </a:cubicBezTo>
                  <a:cubicBezTo>
                    <a:pt x="13224" y="6340"/>
                    <a:pt x="13015" y="6382"/>
                    <a:pt x="12826" y="6424"/>
                  </a:cubicBezTo>
                  <a:cubicBezTo>
                    <a:pt x="13119" y="6256"/>
                    <a:pt x="13350" y="6026"/>
                    <a:pt x="13538" y="5733"/>
                  </a:cubicBezTo>
                  <a:cubicBezTo>
                    <a:pt x="13559" y="5670"/>
                    <a:pt x="13517" y="5608"/>
                    <a:pt x="13454" y="5587"/>
                  </a:cubicBezTo>
                  <a:cubicBezTo>
                    <a:pt x="13119" y="5629"/>
                    <a:pt x="12785" y="5712"/>
                    <a:pt x="12471" y="5838"/>
                  </a:cubicBezTo>
                  <a:cubicBezTo>
                    <a:pt x="12241" y="5921"/>
                    <a:pt x="12031" y="6026"/>
                    <a:pt x="11801" y="6131"/>
                  </a:cubicBezTo>
                  <a:cubicBezTo>
                    <a:pt x="11404" y="6319"/>
                    <a:pt x="11027" y="6507"/>
                    <a:pt x="10629" y="6654"/>
                  </a:cubicBezTo>
                  <a:cubicBezTo>
                    <a:pt x="10496" y="6698"/>
                    <a:pt x="10421" y="6717"/>
                    <a:pt x="10389" y="6717"/>
                  </a:cubicBezTo>
                  <a:cubicBezTo>
                    <a:pt x="10287" y="6717"/>
                    <a:pt x="10640" y="6521"/>
                    <a:pt x="10943" y="6361"/>
                  </a:cubicBezTo>
                  <a:cubicBezTo>
                    <a:pt x="11111" y="6277"/>
                    <a:pt x="11278" y="6193"/>
                    <a:pt x="11320" y="6173"/>
                  </a:cubicBezTo>
                  <a:cubicBezTo>
                    <a:pt x="11446" y="6110"/>
                    <a:pt x="11571" y="6047"/>
                    <a:pt x="11676" y="5963"/>
                  </a:cubicBezTo>
                  <a:cubicBezTo>
                    <a:pt x="12010" y="5796"/>
                    <a:pt x="12345" y="5566"/>
                    <a:pt x="12638" y="5336"/>
                  </a:cubicBezTo>
                  <a:cubicBezTo>
                    <a:pt x="12716" y="5278"/>
                    <a:pt x="12650" y="5166"/>
                    <a:pt x="12573" y="5166"/>
                  </a:cubicBezTo>
                  <a:cubicBezTo>
                    <a:pt x="12567" y="5166"/>
                    <a:pt x="12561" y="5167"/>
                    <a:pt x="12554" y="5168"/>
                  </a:cubicBezTo>
                  <a:cubicBezTo>
                    <a:pt x="12052" y="5294"/>
                    <a:pt x="11592" y="5461"/>
                    <a:pt x="11132" y="5649"/>
                  </a:cubicBezTo>
                  <a:cubicBezTo>
                    <a:pt x="11320" y="5503"/>
                    <a:pt x="11466" y="5336"/>
                    <a:pt x="11613" y="5126"/>
                  </a:cubicBezTo>
                  <a:cubicBezTo>
                    <a:pt x="11655" y="5064"/>
                    <a:pt x="11592" y="4980"/>
                    <a:pt x="11529" y="4980"/>
                  </a:cubicBezTo>
                  <a:cubicBezTo>
                    <a:pt x="11404" y="4980"/>
                    <a:pt x="11278" y="5022"/>
                    <a:pt x="11153" y="5043"/>
                  </a:cubicBezTo>
                  <a:cubicBezTo>
                    <a:pt x="10567" y="5168"/>
                    <a:pt x="9981" y="5336"/>
                    <a:pt x="9395" y="5524"/>
                  </a:cubicBezTo>
                  <a:cubicBezTo>
                    <a:pt x="9897" y="5336"/>
                    <a:pt x="10357" y="5022"/>
                    <a:pt x="10734" y="4624"/>
                  </a:cubicBezTo>
                  <a:cubicBezTo>
                    <a:pt x="10792" y="4566"/>
                    <a:pt x="10725" y="4454"/>
                    <a:pt x="10648" y="4454"/>
                  </a:cubicBezTo>
                  <a:cubicBezTo>
                    <a:pt x="10642" y="4454"/>
                    <a:pt x="10636" y="4455"/>
                    <a:pt x="10629" y="4457"/>
                  </a:cubicBezTo>
                  <a:cubicBezTo>
                    <a:pt x="10420" y="4520"/>
                    <a:pt x="10232" y="4582"/>
                    <a:pt x="10044" y="4645"/>
                  </a:cubicBezTo>
                  <a:cubicBezTo>
                    <a:pt x="10190" y="4541"/>
                    <a:pt x="10337" y="4415"/>
                    <a:pt x="10462" y="4289"/>
                  </a:cubicBezTo>
                  <a:cubicBezTo>
                    <a:pt x="10519" y="4213"/>
                    <a:pt x="10472" y="4119"/>
                    <a:pt x="10384" y="4119"/>
                  </a:cubicBezTo>
                  <a:cubicBezTo>
                    <a:pt x="10376" y="4119"/>
                    <a:pt x="10367" y="4120"/>
                    <a:pt x="10357" y="4122"/>
                  </a:cubicBezTo>
                  <a:cubicBezTo>
                    <a:pt x="9416" y="4394"/>
                    <a:pt x="8558" y="4854"/>
                    <a:pt x="7616" y="5168"/>
                  </a:cubicBezTo>
                  <a:cubicBezTo>
                    <a:pt x="8181" y="4938"/>
                    <a:pt x="8705" y="4645"/>
                    <a:pt x="9207" y="4310"/>
                  </a:cubicBezTo>
                  <a:lnTo>
                    <a:pt x="9479" y="4122"/>
                  </a:lnTo>
                  <a:cubicBezTo>
                    <a:pt x="9500" y="4101"/>
                    <a:pt x="9521" y="4101"/>
                    <a:pt x="9521" y="4080"/>
                  </a:cubicBezTo>
                  <a:cubicBezTo>
                    <a:pt x="9541" y="3996"/>
                    <a:pt x="9479" y="3934"/>
                    <a:pt x="9416" y="3934"/>
                  </a:cubicBezTo>
                  <a:cubicBezTo>
                    <a:pt x="8997" y="4017"/>
                    <a:pt x="8579" y="4143"/>
                    <a:pt x="8181" y="4310"/>
                  </a:cubicBezTo>
                  <a:cubicBezTo>
                    <a:pt x="7909" y="4415"/>
                    <a:pt x="7637" y="4520"/>
                    <a:pt x="7344" y="4624"/>
                  </a:cubicBezTo>
                  <a:cubicBezTo>
                    <a:pt x="7219" y="4666"/>
                    <a:pt x="7093" y="4708"/>
                    <a:pt x="6947" y="4750"/>
                  </a:cubicBezTo>
                  <a:cubicBezTo>
                    <a:pt x="6806" y="4790"/>
                    <a:pt x="6730" y="4807"/>
                    <a:pt x="6703" y="4807"/>
                  </a:cubicBezTo>
                  <a:cubicBezTo>
                    <a:pt x="6619" y="4807"/>
                    <a:pt x="7016" y="4637"/>
                    <a:pt x="7365" y="4478"/>
                  </a:cubicBezTo>
                  <a:lnTo>
                    <a:pt x="7449" y="4457"/>
                  </a:lnTo>
                  <a:lnTo>
                    <a:pt x="7826" y="4310"/>
                  </a:lnTo>
                  <a:cubicBezTo>
                    <a:pt x="8223" y="4143"/>
                    <a:pt x="8600" y="3913"/>
                    <a:pt x="8977" y="3683"/>
                  </a:cubicBezTo>
                  <a:cubicBezTo>
                    <a:pt x="9035" y="3624"/>
                    <a:pt x="9021" y="3492"/>
                    <a:pt x="8933" y="3492"/>
                  </a:cubicBezTo>
                  <a:cubicBezTo>
                    <a:pt x="8927" y="3492"/>
                    <a:pt x="8921" y="3493"/>
                    <a:pt x="8914" y="3494"/>
                  </a:cubicBezTo>
                  <a:lnTo>
                    <a:pt x="8872" y="3494"/>
                  </a:lnTo>
                  <a:cubicBezTo>
                    <a:pt x="8035" y="3557"/>
                    <a:pt x="7282" y="3871"/>
                    <a:pt x="6487" y="4122"/>
                  </a:cubicBezTo>
                  <a:cubicBezTo>
                    <a:pt x="6324" y="4176"/>
                    <a:pt x="6161" y="4230"/>
                    <a:pt x="5999" y="4271"/>
                  </a:cubicBezTo>
                  <a:lnTo>
                    <a:pt x="5999" y="4271"/>
                  </a:lnTo>
                  <a:cubicBezTo>
                    <a:pt x="6092" y="4243"/>
                    <a:pt x="6178" y="4197"/>
                    <a:pt x="6277" y="4164"/>
                  </a:cubicBezTo>
                  <a:cubicBezTo>
                    <a:pt x="6466" y="4059"/>
                    <a:pt x="6654" y="3976"/>
                    <a:pt x="6842" y="3871"/>
                  </a:cubicBezTo>
                  <a:cubicBezTo>
                    <a:pt x="7114" y="3704"/>
                    <a:pt x="7365" y="3515"/>
                    <a:pt x="7596" y="3306"/>
                  </a:cubicBezTo>
                  <a:cubicBezTo>
                    <a:pt x="7653" y="3230"/>
                    <a:pt x="7606" y="3136"/>
                    <a:pt x="7517" y="3136"/>
                  </a:cubicBezTo>
                  <a:cubicBezTo>
                    <a:pt x="7509" y="3136"/>
                    <a:pt x="7500" y="3137"/>
                    <a:pt x="7491" y="3139"/>
                  </a:cubicBezTo>
                  <a:cubicBezTo>
                    <a:pt x="6780" y="3306"/>
                    <a:pt x="6131" y="3620"/>
                    <a:pt x="5440" y="3829"/>
                  </a:cubicBezTo>
                  <a:cubicBezTo>
                    <a:pt x="5192" y="3907"/>
                    <a:pt x="5068" y="3937"/>
                    <a:pt x="5026" y="3937"/>
                  </a:cubicBezTo>
                  <a:cubicBezTo>
                    <a:pt x="4889" y="3937"/>
                    <a:pt x="5637" y="3610"/>
                    <a:pt x="5733" y="3578"/>
                  </a:cubicBezTo>
                  <a:lnTo>
                    <a:pt x="5901" y="3494"/>
                  </a:lnTo>
                  <a:cubicBezTo>
                    <a:pt x="6131" y="3390"/>
                    <a:pt x="6340" y="3264"/>
                    <a:pt x="6528" y="3139"/>
                  </a:cubicBezTo>
                  <a:cubicBezTo>
                    <a:pt x="6612" y="3097"/>
                    <a:pt x="6696" y="3034"/>
                    <a:pt x="6780" y="2971"/>
                  </a:cubicBezTo>
                  <a:cubicBezTo>
                    <a:pt x="6871" y="2916"/>
                    <a:pt x="6834" y="2796"/>
                    <a:pt x="6753" y="2796"/>
                  </a:cubicBezTo>
                  <a:cubicBezTo>
                    <a:pt x="6742" y="2796"/>
                    <a:pt x="6730" y="2799"/>
                    <a:pt x="6717" y="2804"/>
                  </a:cubicBezTo>
                  <a:cubicBezTo>
                    <a:pt x="6403" y="2867"/>
                    <a:pt x="6110" y="2971"/>
                    <a:pt x="5817" y="3118"/>
                  </a:cubicBezTo>
                  <a:cubicBezTo>
                    <a:pt x="5613" y="3196"/>
                    <a:pt x="4788" y="3556"/>
                    <a:pt x="4711" y="3556"/>
                  </a:cubicBezTo>
                  <a:cubicBezTo>
                    <a:pt x="4685" y="3556"/>
                    <a:pt x="4744" y="3516"/>
                    <a:pt x="4938" y="3411"/>
                  </a:cubicBezTo>
                  <a:cubicBezTo>
                    <a:pt x="5482" y="3097"/>
                    <a:pt x="6005" y="2867"/>
                    <a:pt x="6424" y="2406"/>
                  </a:cubicBezTo>
                  <a:cubicBezTo>
                    <a:pt x="6487" y="2344"/>
                    <a:pt x="6549" y="2260"/>
                    <a:pt x="6612" y="2197"/>
                  </a:cubicBezTo>
                  <a:cubicBezTo>
                    <a:pt x="6612" y="2176"/>
                    <a:pt x="6633" y="2176"/>
                    <a:pt x="6654" y="2155"/>
                  </a:cubicBezTo>
                  <a:cubicBezTo>
                    <a:pt x="6691" y="2080"/>
                    <a:pt x="6628" y="2005"/>
                    <a:pt x="6555" y="2005"/>
                  </a:cubicBezTo>
                  <a:cubicBezTo>
                    <a:pt x="6546" y="2005"/>
                    <a:pt x="6537" y="2007"/>
                    <a:pt x="6528" y="2009"/>
                  </a:cubicBezTo>
                  <a:cubicBezTo>
                    <a:pt x="6068" y="2113"/>
                    <a:pt x="5608" y="2281"/>
                    <a:pt x="5189" y="2511"/>
                  </a:cubicBezTo>
                  <a:cubicBezTo>
                    <a:pt x="4917" y="2636"/>
                    <a:pt x="4687" y="2762"/>
                    <a:pt x="4394" y="2867"/>
                  </a:cubicBezTo>
                  <a:cubicBezTo>
                    <a:pt x="4244" y="2931"/>
                    <a:pt x="4171" y="2957"/>
                    <a:pt x="4150" y="2957"/>
                  </a:cubicBezTo>
                  <a:cubicBezTo>
                    <a:pt x="4090" y="2957"/>
                    <a:pt x="4469" y="2740"/>
                    <a:pt x="4687" y="2616"/>
                  </a:cubicBezTo>
                  <a:lnTo>
                    <a:pt x="4855" y="2532"/>
                  </a:lnTo>
                  <a:cubicBezTo>
                    <a:pt x="5231" y="2364"/>
                    <a:pt x="5566" y="2155"/>
                    <a:pt x="5901" y="1925"/>
                  </a:cubicBezTo>
                  <a:cubicBezTo>
                    <a:pt x="5974" y="1870"/>
                    <a:pt x="5951" y="1750"/>
                    <a:pt x="5859" y="1750"/>
                  </a:cubicBezTo>
                  <a:cubicBezTo>
                    <a:pt x="5846" y="1750"/>
                    <a:pt x="5832" y="1753"/>
                    <a:pt x="5817" y="1758"/>
                  </a:cubicBezTo>
                  <a:cubicBezTo>
                    <a:pt x="5399" y="1841"/>
                    <a:pt x="4980" y="1967"/>
                    <a:pt x="4583" y="2134"/>
                  </a:cubicBezTo>
                  <a:cubicBezTo>
                    <a:pt x="4171" y="2278"/>
                    <a:pt x="3232" y="2423"/>
                    <a:pt x="2883" y="2666"/>
                  </a:cubicBezTo>
                  <a:lnTo>
                    <a:pt x="2883" y="2666"/>
                  </a:lnTo>
                  <a:cubicBezTo>
                    <a:pt x="3109" y="2504"/>
                    <a:pt x="3355" y="2361"/>
                    <a:pt x="3620" y="2239"/>
                  </a:cubicBezTo>
                  <a:cubicBezTo>
                    <a:pt x="3850" y="2113"/>
                    <a:pt x="4101" y="2009"/>
                    <a:pt x="4331" y="1883"/>
                  </a:cubicBezTo>
                  <a:cubicBezTo>
                    <a:pt x="4583" y="1758"/>
                    <a:pt x="4834" y="1590"/>
                    <a:pt x="5043" y="1381"/>
                  </a:cubicBezTo>
                  <a:cubicBezTo>
                    <a:pt x="5097" y="1327"/>
                    <a:pt x="5058" y="1226"/>
                    <a:pt x="4992" y="1226"/>
                  </a:cubicBezTo>
                  <a:cubicBezTo>
                    <a:pt x="4982" y="1226"/>
                    <a:pt x="4971" y="1229"/>
                    <a:pt x="4959" y="1235"/>
                  </a:cubicBezTo>
                  <a:cubicBezTo>
                    <a:pt x="4583" y="1318"/>
                    <a:pt x="4206" y="1465"/>
                    <a:pt x="3829" y="1611"/>
                  </a:cubicBezTo>
                  <a:cubicBezTo>
                    <a:pt x="3721" y="1658"/>
                    <a:pt x="2862" y="2000"/>
                    <a:pt x="2737" y="2000"/>
                  </a:cubicBezTo>
                  <a:cubicBezTo>
                    <a:pt x="2693" y="2000"/>
                    <a:pt x="2742" y="1957"/>
                    <a:pt x="2951" y="1841"/>
                  </a:cubicBezTo>
                  <a:cubicBezTo>
                    <a:pt x="3285" y="1674"/>
                    <a:pt x="3620" y="1528"/>
                    <a:pt x="3934" y="1381"/>
                  </a:cubicBezTo>
                  <a:cubicBezTo>
                    <a:pt x="4143" y="1276"/>
                    <a:pt x="4331" y="1172"/>
                    <a:pt x="4499" y="1025"/>
                  </a:cubicBezTo>
                  <a:cubicBezTo>
                    <a:pt x="4562" y="983"/>
                    <a:pt x="4645" y="921"/>
                    <a:pt x="4708" y="858"/>
                  </a:cubicBezTo>
                  <a:cubicBezTo>
                    <a:pt x="4762" y="804"/>
                    <a:pt x="4723" y="703"/>
                    <a:pt x="4644" y="703"/>
                  </a:cubicBezTo>
                  <a:cubicBezTo>
                    <a:pt x="4632" y="703"/>
                    <a:pt x="4618" y="706"/>
                    <a:pt x="4603" y="711"/>
                  </a:cubicBezTo>
                  <a:cubicBezTo>
                    <a:pt x="3662" y="921"/>
                    <a:pt x="2804" y="1360"/>
                    <a:pt x="1883" y="1611"/>
                  </a:cubicBezTo>
                  <a:cubicBezTo>
                    <a:pt x="2616" y="1381"/>
                    <a:pt x="3327" y="1046"/>
                    <a:pt x="3976" y="628"/>
                  </a:cubicBezTo>
                  <a:cubicBezTo>
                    <a:pt x="4059" y="565"/>
                    <a:pt x="4039" y="439"/>
                    <a:pt x="3934" y="439"/>
                  </a:cubicBezTo>
                  <a:lnTo>
                    <a:pt x="3892" y="439"/>
                  </a:lnTo>
                  <a:cubicBezTo>
                    <a:pt x="3495" y="502"/>
                    <a:pt x="3097" y="607"/>
                    <a:pt x="2699" y="732"/>
                  </a:cubicBezTo>
                  <a:cubicBezTo>
                    <a:pt x="2825" y="670"/>
                    <a:pt x="2930" y="628"/>
                    <a:pt x="3097" y="544"/>
                  </a:cubicBezTo>
                  <a:cubicBezTo>
                    <a:pt x="3195" y="485"/>
                    <a:pt x="3128" y="354"/>
                    <a:pt x="3034" y="354"/>
                  </a:cubicBezTo>
                  <a:cubicBezTo>
                    <a:pt x="3027" y="354"/>
                    <a:pt x="3020" y="354"/>
                    <a:pt x="3013" y="356"/>
                  </a:cubicBezTo>
                  <a:lnTo>
                    <a:pt x="2386" y="523"/>
                  </a:lnTo>
                  <a:lnTo>
                    <a:pt x="1800" y="670"/>
                  </a:lnTo>
                  <a:cubicBezTo>
                    <a:pt x="2176" y="523"/>
                    <a:pt x="2553" y="356"/>
                    <a:pt x="2930" y="188"/>
                  </a:cubicBezTo>
                  <a:cubicBezTo>
                    <a:pt x="2951" y="167"/>
                    <a:pt x="2971" y="147"/>
                    <a:pt x="2971" y="105"/>
                  </a:cubicBezTo>
                  <a:cubicBezTo>
                    <a:pt x="2971" y="84"/>
                    <a:pt x="2971" y="63"/>
                    <a:pt x="2951" y="42"/>
                  </a:cubicBezTo>
                  <a:cubicBezTo>
                    <a:pt x="2930" y="21"/>
                    <a:pt x="2888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49"/>
            <p:cNvSpPr/>
            <p:nvPr/>
          </p:nvSpPr>
          <p:spPr>
            <a:xfrm>
              <a:off x="2351614" y="3107716"/>
              <a:ext cx="158525" cy="137075"/>
            </a:xfrm>
            <a:custGeom>
              <a:rect b="b" l="l" r="r" t="t"/>
              <a:pathLst>
                <a:path extrusionOk="0" h="5483" w="6341">
                  <a:moveTo>
                    <a:pt x="210" y="1"/>
                  </a:moveTo>
                  <a:lnTo>
                    <a:pt x="210" y="85"/>
                  </a:lnTo>
                  <a:cubicBezTo>
                    <a:pt x="252" y="398"/>
                    <a:pt x="210" y="712"/>
                    <a:pt x="64" y="1005"/>
                  </a:cubicBezTo>
                  <a:cubicBezTo>
                    <a:pt x="64" y="1047"/>
                    <a:pt x="22" y="1068"/>
                    <a:pt x="1" y="1089"/>
                  </a:cubicBezTo>
                  <a:cubicBezTo>
                    <a:pt x="147" y="1173"/>
                    <a:pt x="315" y="1277"/>
                    <a:pt x="482" y="1382"/>
                  </a:cubicBezTo>
                  <a:cubicBezTo>
                    <a:pt x="2344" y="2658"/>
                    <a:pt x="3914" y="4311"/>
                    <a:pt x="5839" y="5483"/>
                  </a:cubicBezTo>
                  <a:cubicBezTo>
                    <a:pt x="5567" y="5148"/>
                    <a:pt x="5776" y="4646"/>
                    <a:pt x="6215" y="4604"/>
                  </a:cubicBezTo>
                  <a:lnTo>
                    <a:pt x="6341" y="4604"/>
                  </a:lnTo>
                  <a:cubicBezTo>
                    <a:pt x="5880" y="4311"/>
                    <a:pt x="5441" y="4018"/>
                    <a:pt x="5002" y="3683"/>
                  </a:cubicBezTo>
                  <a:lnTo>
                    <a:pt x="4688" y="3453"/>
                  </a:lnTo>
                  <a:cubicBezTo>
                    <a:pt x="4674" y="3494"/>
                    <a:pt x="4635" y="3517"/>
                    <a:pt x="4591" y="3517"/>
                  </a:cubicBezTo>
                  <a:cubicBezTo>
                    <a:pt x="4567" y="3517"/>
                    <a:pt x="4543" y="3510"/>
                    <a:pt x="4520" y="3495"/>
                  </a:cubicBezTo>
                  <a:lnTo>
                    <a:pt x="4458" y="3432"/>
                  </a:lnTo>
                  <a:lnTo>
                    <a:pt x="4416" y="3474"/>
                  </a:lnTo>
                  <a:cubicBezTo>
                    <a:pt x="4385" y="3505"/>
                    <a:pt x="4355" y="3524"/>
                    <a:pt x="4324" y="3524"/>
                  </a:cubicBezTo>
                  <a:cubicBezTo>
                    <a:pt x="4313" y="3524"/>
                    <a:pt x="4301" y="3522"/>
                    <a:pt x="4290" y="3516"/>
                  </a:cubicBezTo>
                  <a:lnTo>
                    <a:pt x="4186" y="3516"/>
                  </a:lnTo>
                  <a:cubicBezTo>
                    <a:pt x="4060" y="3432"/>
                    <a:pt x="3955" y="3349"/>
                    <a:pt x="3851" y="3244"/>
                  </a:cubicBezTo>
                  <a:cubicBezTo>
                    <a:pt x="3830" y="3254"/>
                    <a:pt x="3809" y="3260"/>
                    <a:pt x="3791" y="3260"/>
                  </a:cubicBezTo>
                  <a:cubicBezTo>
                    <a:pt x="3772" y="3260"/>
                    <a:pt x="3757" y="3254"/>
                    <a:pt x="3746" y="3244"/>
                  </a:cubicBezTo>
                  <a:cubicBezTo>
                    <a:pt x="3537" y="2972"/>
                    <a:pt x="3391" y="2679"/>
                    <a:pt x="3307" y="2365"/>
                  </a:cubicBezTo>
                  <a:lnTo>
                    <a:pt x="3014" y="2114"/>
                  </a:lnTo>
                  <a:lnTo>
                    <a:pt x="3014" y="2114"/>
                  </a:lnTo>
                  <a:cubicBezTo>
                    <a:pt x="3181" y="2407"/>
                    <a:pt x="3349" y="2679"/>
                    <a:pt x="3537" y="2951"/>
                  </a:cubicBezTo>
                  <a:cubicBezTo>
                    <a:pt x="3594" y="3022"/>
                    <a:pt x="3536" y="3083"/>
                    <a:pt x="3466" y="3083"/>
                  </a:cubicBezTo>
                  <a:cubicBezTo>
                    <a:pt x="3433" y="3083"/>
                    <a:pt x="3397" y="3069"/>
                    <a:pt x="3370" y="3035"/>
                  </a:cubicBezTo>
                  <a:cubicBezTo>
                    <a:pt x="3098" y="2637"/>
                    <a:pt x="2847" y="2219"/>
                    <a:pt x="2616" y="1779"/>
                  </a:cubicBezTo>
                  <a:lnTo>
                    <a:pt x="2554" y="1737"/>
                  </a:lnTo>
                  <a:cubicBezTo>
                    <a:pt x="2554" y="1821"/>
                    <a:pt x="2533" y="1884"/>
                    <a:pt x="2512" y="1968"/>
                  </a:cubicBezTo>
                  <a:cubicBezTo>
                    <a:pt x="2498" y="2009"/>
                    <a:pt x="2458" y="2041"/>
                    <a:pt x="2414" y="2041"/>
                  </a:cubicBezTo>
                  <a:cubicBezTo>
                    <a:pt x="2391" y="2041"/>
                    <a:pt x="2366" y="2031"/>
                    <a:pt x="2344" y="2009"/>
                  </a:cubicBezTo>
                  <a:lnTo>
                    <a:pt x="2344" y="2009"/>
                  </a:lnTo>
                  <a:cubicBezTo>
                    <a:pt x="2359" y="2069"/>
                    <a:pt x="2311" y="2128"/>
                    <a:pt x="2252" y="2128"/>
                  </a:cubicBezTo>
                  <a:cubicBezTo>
                    <a:pt x="2228" y="2128"/>
                    <a:pt x="2201" y="2118"/>
                    <a:pt x="2177" y="2093"/>
                  </a:cubicBezTo>
                  <a:cubicBezTo>
                    <a:pt x="1884" y="1779"/>
                    <a:pt x="1633" y="1445"/>
                    <a:pt x="1424" y="1047"/>
                  </a:cubicBezTo>
                  <a:cubicBezTo>
                    <a:pt x="1424" y="1131"/>
                    <a:pt x="1403" y="1193"/>
                    <a:pt x="1382" y="1277"/>
                  </a:cubicBezTo>
                  <a:cubicBezTo>
                    <a:pt x="1368" y="1318"/>
                    <a:pt x="1329" y="1341"/>
                    <a:pt x="1291" y="1341"/>
                  </a:cubicBezTo>
                  <a:cubicBezTo>
                    <a:pt x="1270" y="1341"/>
                    <a:pt x="1250" y="1334"/>
                    <a:pt x="1235" y="1319"/>
                  </a:cubicBezTo>
                  <a:cubicBezTo>
                    <a:pt x="942" y="1089"/>
                    <a:pt x="754" y="775"/>
                    <a:pt x="650" y="440"/>
                  </a:cubicBezTo>
                  <a:lnTo>
                    <a:pt x="440" y="147"/>
                  </a:lnTo>
                  <a:lnTo>
                    <a:pt x="2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0" name="Google Shape;5290;p49"/>
          <p:cNvGrpSpPr/>
          <p:nvPr/>
        </p:nvGrpSpPr>
        <p:grpSpPr>
          <a:xfrm>
            <a:off x="2829150" y="3249400"/>
            <a:ext cx="1298350" cy="876400"/>
            <a:chOff x="2829150" y="3249400"/>
            <a:chExt cx="1298350" cy="876400"/>
          </a:xfrm>
        </p:grpSpPr>
        <p:sp>
          <p:nvSpPr>
            <p:cNvPr id="5291" name="Google Shape;5291;p49"/>
            <p:cNvSpPr/>
            <p:nvPr/>
          </p:nvSpPr>
          <p:spPr>
            <a:xfrm>
              <a:off x="2855825" y="3480875"/>
              <a:ext cx="456175" cy="219650"/>
            </a:xfrm>
            <a:custGeom>
              <a:rect b="b" l="l" r="r" t="t"/>
              <a:pathLst>
                <a:path extrusionOk="0" h="8786" w="18247">
                  <a:moveTo>
                    <a:pt x="15222" y="0"/>
                  </a:moveTo>
                  <a:cubicBezTo>
                    <a:pt x="12954" y="0"/>
                    <a:pt x="10633" y="784"/>
                    <a:pt x="8621" y="1650"/>
                  </a:cubicBezTo>
                  <a:cubicBezTo>
                    <a:pt x="5420" y="3052"/>
                    <a:pt x="1800" y="5312"/>
                    <a:pt x="64" y="8450"/>
                  </a:cubicBezTo>
                  <a:cubicBezTo>
                    <a:pt x="1" y="8555"/>
                    <a:pt x="1" y="8681"/>
                    <a:pt x="43" y="8785"/>
                  </a:cubicBezTo>
                  <a:cubicBezTo>
                    <a:pt x="94" y="8618"/>
                    <a:pt x="249" y="8521"/>
                    <a:pt x="405" y="8521"/>
                  </a:cubicBezTo>
                  <a:cubicBezTo>
                    <a:pt x="501" y="8521"/>
                    <a:pt x="598" y="8559"/>
                    <a:pt x="670" y="8639"/>
                  </a:cubicBezTo>
                  <a:lnTo>
                    <a:pt x="796" y="8743"/>
                  </a:lnTo>
                  <a:cubicBezTo>
                    <a:pt x="2365" y="6023"/>
                    <a:pt x="5357" y="4140"/>
                    <a:pt x="8077" y="2759"/>
                  </a:cubicBezTo>
                  <a:cubicBezTo>
                    <a:pt x="10116" y="1747"/>
                    <a:pt x="12705" y="767"/>
                    <a:pt x="15159" y="767"/>
                  </a:cubicBezTo>
                  <a:cubicBezTo>
                    <a:pt x="16156" y="767"/>
                    <a:pt x="17131" y="929"/>
                    <a:pt x="18037" y="1316"/>
                  </a:cubicBezTo>
                  <a:cubicBezTo>
                    <a:pt x="17765" y="1148"/>
                    <a:pt x="17158" y="918"/>
                    <a:pt x="16865" y="792"/>
                  </a:cubicBezTo>
                  <a:cubicBezTo>
                    <a:pt x="16753" y="736"/>
                    <a:pt x="16824" y="597"/>
                    <a:pt x="16930" y="597"/>
                  </a:cubicBezTo>
                  <a:cubicBezTo>
                    <a:pt x="16943" y="597"/>
                    <a:pt x="16956" y="600"/>
                    <a:pt x="16970" y="604"/>
                  </a:cubicBezTo>
                  <a:cubicBezTo>
                    <a:pt x="17346" y="772"/>
                    <a:pt x="17702" y="918"/>
                    <a:pt x="18058" y="1085"/>
                  </a:cubicBezTo>
                  <a:cubicBezTo>
                    <a:pt x="18058" y="939"/>
                    <a:pt x="18142" y="813"/>
                    <a:pt x="18246" y="730"/>
                  </a:cubicBezTo>
                  <a:cubicBezTo>
                    <a:pt x="18142" y="688"/>
                    <a:pt x="18058" y="583"/>
                    <a:pt x="18058" y="479"/>
                  </a:cubicBezTo>
                  <a:cubicBezTo>
                    <a:pt x="17141" y="142"/>
                    <a:pt x="16186" y="0"/>
                    <a:pt x="15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49"/>
            <p:cNvSpPr/>
            <p:nvPr/>
          </p:nvSpPr>
          <p:spPr>
            <a:xfrm>
              <a:off x="3306725" y="3249400"/>
              <a:ext cx="403350" cy="249725"/>
            </a:xfrm>
            <a:custGeom>
              <a:rect b="b" l="l" r="r" t="t"/>
              <a:pathLst>
                <a:path extrusionOk="0" h="9989" w="16134">
                  <a:moveTo>
                    <a:pt x="15532" y="0"/>
                  </a:moveTo>
                  <a:cubicBezTo>
                    <a:pt x="9082" y="0"/>
                    <a:pt x="2279" y="3165"/>
                    <a:pt x="22" y="9591"/>
                  </a:cubicBezTo>
                  <a:cubicBezTo>
                    <a:pt x="1" y="9633"/>
                    <a:pt x="1" y="9696"/>
                    <a:pt x="1" y="9759"/>
                  </a:cubicBezTo>
                  <a:cubicBezTo>
                    <a:pt x="43" y="9863"/>
                    <a:pt x="106" y="9947"/>
                    <a:pt x="210" y="9989"/>
                  </a:cubicBezTo>
                  <a:cubicBezTo>
                    <a:pt x="273" y="9947"/>
                    <a:pt x="341" y="9926"/>
                    <a:pt x="409" y="9926"/>
                  </a:cubicBezTo>
                  <a:cubicBezTo>
                    <a:pt x="477" y="9926"/>
                    <a:pt x="545" y="9947"/>
                    <a:pt x="608" y="9989"/>
                  </a:cubicBezTo>
                  <a:cubicBezTo>
                    <a:pt x="691" y="9947"/>
                    <a:pt x="754" y="9863"/>
                    <a:pt x="796" y="9779"/>
                  </a:cubicBezTo>
                  <a:cubicBezTo>
                    <a:pt x="2927" y="3694"/>
                    <a:pt x="9453" y="778"/>
                    <a:pt x="15559" y="778"/>
                  </a:cubicBezTo>
                  <a:cubicBezTo>
                    <a:pt x="15688" y="778"/>
                    <a:pt x="15816" y="780"/>
                    <a:pt x="15945" y="782"/>
                  </a:cubicBezTo>
                  <a:lnTo>
                    <a:pt x="15819" y="678"/>
                  </a:lnTo>
                  <a:cubicBezTo>
                    <a:pt x="15600" y="418"/>
                    <a:pt x="15761" y="25"/>
                    <a:pt x="16085" y="8"/>
                  </a:cubicBezTo>
                  <a:lnTo>
                    <a:pt x="16085" y="8"/>
                  </a:lnTo>
                  <a:cubicBezTo>
                    <a:pt x="16087" y="8"/>
                    <a:pt x="16089" y="8"/>
                    <a:pt x="16091" y="8"/>
                  </a:cubicBezTo>
                  <a:lnTo>
                    <a:pt x="16133" y="8"/>
                  </a:lnTo>
                  <a:cubicBezTo>
                    <a:pt x="16124" y="8"/>
                    <a:pt x="16116" y="7"/>
                    <a:pt x="16108" y="7"/>
                  </a:cubicBezTo>
                  <a:cubicBezTo>
                    <a:pt x="16100" y="7"/>
                    <a:pt x="16093" y="8"/>
                    <a:pt x="16085" y="8"/>
                  </a:cubicBezTo>
                  <a:lnTo>
                    <a:pt x="16085" y="8"/>
                  </a:lnTo>
                  <a:cubicBezTo>
                    <a:pt x="15901" y="3"/>
                    <a:pt x="15717" y="0"/>
                    <a:pt x="155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49"/>
            <p:cNvSpPr/>
            <p:nvPr/>
          </p:nvSpPr>
          <p:spPr>
            <a:xfrm>
              <a:off x="3515450" y="3685850"/>
              <a:ext cx="164800" cy="142825"/>
            </a:xfrm>
            <a:custGeom>
              <a:rect b="b" l="l" r="r" t="t"/>
              <a:pathLst>
                <a:path extrusionOk="0" h="5713" w="6592">
                  <a:moveTo>
                    <a:pt x="398" y="0"/>
                  </a:moveTo>
                  <a:lnTo>
                    <a:pt x="398" y="0"/>
                  </a:lnTo>
                  <a:cubicBezTo>
                    <a:pt x="408" y="9"/>
                    <a:pt x="418" y="17"/>
                    <a:pt x="427" y="26"/>
                  </a:cubicBezTo>
                  <a:lnTo>
                    <a:pt x="427" y="26"/>
                  </a:lnTo>
                  <a:cubicBezTo>
                    <a:pt x="418" y="17"/>
                    <a:pt x="408" y="8"/>
                    <a:pt x="398" y="0"/>
                  </a:cubicBezTo>
                  <a:close/>
                  <a:moveTo>
                    <a:pt x="427" y="26"/>
                  </a:moveTo>
                  <a:lnTo>
                    <a:pt x="427" y="26"/>
                  </a:lnTo>
                  <a:cubicBezTo>
                    <a:pt x="679" y="262"/>
                    <a:pt x="510" y="692"/>
                    <a:pt x="147" y="712"/>
                  </a:cubicBezTo>
                  <a:lnTo>
                    <a:pt x="0" y="712"/>
                  </a:lnTo>
                  <a:cubicBezTo>
                    <a:pt x="900" y="1465"/>
                    <a:pt x="1779" y="2218"/>
                    <a:pt x="2658" y="2992"/>
                  </a:cubicBezTo>
                  <a:cubicBezTo>
                    <a:pt x="2867" y="2972"/>
                    <a:pt x="3097" y="2951"/>
                    <a:pt x="3306" y="2930"/>
                  </a:cubicBezTo>
                  <a:cubicBezTo>
                    <a:pt x="3314" y="2929"/>
                    <a:pt x="3322" y="2929"/>
                    <a:pt x="3329" y="2929"/>
                  </a:cubicBezTo>
                  <a:cubicBezTo>
                    <a:pt x="3768" y="2929"/>
                    <a:pt x="3803" y="3518"/>
                    <a:pt x="3474" y="3683"/>
                  </a:cubicBezTo>
                  <a:cubicBezTo>
                    <a:pt x="4185" y="4311"/>
                    <a:pt x="4897" y="4938"/>
                    <a:pt x="5587" y="5566"/>
                  </a:cubicBezTo>
                  <a:lnTo>
                    <a:pt x="6194" y="5545"/>
                  </a:lnTo>
                  <a:cubicBezTo>
                    <a:pt x="6319" y="5545"/>
                    <a:pt x="6424" y="5608"/>
                    <a:pt x="6508" y="5713"/>
                  </a:cubicBezTo>
                  <a:cubicBezTo>
                    <a:pt x="6529" y="5608"/>
                    <a:pt x="6550" y="5503"/>
                    <a:pt x="6591" y="5420"/>
                  </a:cubicBezTo>
                  <a:cubicBezTo>
                    <a:pt x="5880" y="4750"/>
                    <a:pt x="5148" y="4101"/>
                    <a:pt x="4415" y="3474"/>
                  </a:cubicBezTo>
                  <a:cubicBezTo>
                    <a:pt x="4185" y="3453"/>
                    <a:pt x="4018" y="3306"/>
                    <a:pt x="3976" y="3097"/>
                  </a:cubicBezTo>
                  <a:cubicBezTo>
                    <a:pt x="2793" y="2059"/>
                    <a:pt x="1610" y="1042"/>
                    <a:pt x="427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49"/>
            <p:cNvSpPr/>
            <p:nvPr/>
          </p:nvSpPr>
          <p:spPr>
            <a:xfrm>
              <a:off x="3423900" y="3608425"/>
              <a:ext cx="101000" cy="77975"/>
            </a:xfrm>
            <a:custGeom>
              <a:rect b="b" l="l" r="r" t="t"/>
              <a:pathLst>
                <a:path extrusionOk="0" h="3119" w="4040">
                  <a:moveTo>
                    <a:pt x="503" y="1"/>
                  </a:moveTo>
                  <a:cubicBezTo>
                    <a:pt x="658" y="291"/>
                    <a:pt x="454" y="635"/>
                    <a:pt x="141" y="635"/>
                  </a:cubicBezTo>
                  <a:cubicBezTo>
                    <a:pt x="116" y="635"/>
                    <a:pt x="90" y="633"/>
                    <a:pt x="64" y="628"/>
                  </a:cubicBezTo>
                  <a:lnTo>
                    <a:pt x="1" y="628"/>
                  </a:lnTo>
                  <a:lnTo>
                    <a:pt x="273" y="879"/>
                  </a:lnTo>
                  <a:lnTo>
                    <a:pt x="336" y="900"/>
                  </a:lnTo>
                  <a:cubicBezTo>
                    <a:pt x="398" y="900"/>
                    <a:pt x="419" y="942"/>
                    <a:pt x="419" y="1005"/>
                  </a:cubicBezTo>
                  <a:lnTo>
                    <a:pt x="817" y="1361"/>
                  </a:lnTo>
                  <a:cubicBezTo>
                    <a:pt x="1047" y="1340"/>
                    <a:pt x="1256" y="1319"/>
                    <a:pt x="1486" y="1319"/>
                  </a:cubicBezTo>
                  <a:cubicBezTo>
                    <a:pt x="1884" y="1340"/>
                    <a:pt x="2010" y="1863"/>
                    <a:pt x="1654" y="2072"/>
                  </a:cubicBezTo>
                  <a:cubicBezTo>
                    <a:pt x="2030" y="2386"/>
                    <a:pt x="2407" y="2721"/>
                    <a:pt x="2763" y="3035"/>
                  </a:cubicBezTo>
                  <a:cubicBezTo>
                    <a:pt x="2941" y="3024"/>
                    <a:pt x="3118" y="3019"/>
                    <a:pt x="3294" y="3019"/>
                  </a:cubicBezTo>
                  <a:cubicBezTo>
                    <a:pt x="3469" y="3019"/>
                    <a:pt x="3642" y="3024"/>
                    <a:pt x="3809" y="3035"/>
                  </a:cubicBezTo>
                  <a:cubicBezTo>
                    <a:pt x="3880" y="3035"/>
                    <a:pt x="3952" y="3050"/>
                    <a:pt x="4010" y="3093"/>
                  </a:cubicBezTo>
                  <a:lnTo>
                    <a:pt x="4010" y="3093"/>
                  </a:lnTo>
                  <a:lnTo>
                    <a:pt x="2491" y="1779"/>
                  </a:lnTo>
                  <a:cubicBezTo>
                    <a:pt x="2419" y="1828"/>
                    <a:pt x="2344" y="1850"/>
                    <a:pt x="2272" y="1850"/>
                  </a:cubicBezTo>
                  <a:cubicBezTo>
                    <a:pt x="2005" y="1850"/>
                    <a:pt x="1778" y="1557"/>
                    <a:pt x="1926" y="1277"/>
                  </a:cubicBezTo>
                  <a:cubicBezTo>
                    <a:pt x="1445" y="859"/>
                    <a:pt x="963" y="440"/>
                    <a:pt x="503" y="1"/>
                  </a:cubicBezTo>
                  <a:close/>
                  <a:moveTo>
                    <a:pt x="4010" y="3093"/>
                  </a:moveTo>
                  <a:lnTo>
                    <a:pt x="4039" y="3118"/>
                  </a:lnTo>
                  <a:cubicBezTo>
                    <a:pt x="4030" y="3109"/>
                    <a:pt x="4020" y="3101"/>
                    <a:pt x="4010" y="309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49"/>
            <p:cNvSpPr/>
            <p:nvPr/>
          </p:nvSpPr>
          <p:spPr>
            <a:xfrm>
              <a:off x="3675000" y="3835975"/>
              <a:ext cx="73250" cy="49725"/>
            </a:xfrm>
            <a:custGeom>
              <a:rect b="b" l="l" r="r" t="t"/>
              <a:pathLst>
                <a:path extrusionOk="0" h="1989" w="2930">
                  <a:moveTo>
                    <a:pt x="837" y="0"/>
                  </a:moveTo>
                  <a:cubicBezTo>
                    <a:pt x="837" y="0"/>
                    <a:pt x="837" y="21"/>
                    <a:pt x="837" y="42"/>
                  </a:cubicBezTo>
                  <a:cubicBezTo>
                    <a:pt x="789" y="221"/>
                    <a:pt x="626" y="319"/>
                    <a:pt x="463" y="319"/>
                  </a:cubicBezTo>
                  <a:cubicBezTo>
                    <a:pt x="341" y="319"/>
                    <a:pt x="219" y="264"/>
                    <a:pt x="147" y="147"/>
                  </a:cubicBezTo>
                  <a:cubicBezTo>
                    <a:pt x="105" y="210"/>
                    <a:pt x="63" y="252"/>
                    <a:pt x="0" y="272"/>
                  </a:cubicBezTo>
                  <a:cubicBezTo>
                    <a:pt x="335" y="586"/>
                    <a:pt x="670" y="900"/>
                    <a:pt x="1005" y="1214"/>
                  </a:cubicBezTo>
                  <a:cubicBezTo>
                    <a:pt x="1130" y="1235"/>
                    <a:pt x="1256" y="1256"/>
                    <a:pt x="1360" y="1298"/>
                  </a:cubicBezTo>
                  <a:lnTo>
                    <a:pt x="1674" y="1319"/>
                  </a:lnTo>
                  <a:cubicBezTo>
                    <a:pt x="1716" y="1319"/>
                    <a:pt x="1758" y="1361"/>
                    <a:pt x="1758" y="1423"/>
                  </a:cubicBezTo>
                  <a:cubicBezTo>
                    <a:pt x="2134" y="1549"/>
                    <a:pt x="2490" y="1716"/>
                    <a:pt x="2825" y="1925"/>
                  </a:cubicBezTo>
                  <a:lnTo>
                    <a:pt x="2888" y="1946"/>
                  </a:lnTo>
                  <a:lnTo>
                    <a:pt x="2888" y="1946"/>
                  </a:lnTo>
                  <a:cubicBezTo>
                    <a:pt x="2230" y="1291"/>
                    <a:pt x="1534" y="636"/>
                    <a:pt x="837" y="0"/>
                  </a:cubicBezTo>
                  <a:close/>
                  <a:moveTo>
                    <a:pt x="2888" y="1946"/>
                  </a:moveTo>
                  <a:lnTo>
                    <a:pt x="2888" y="1946"/>
                  </a:lnTo>
                  <a:cubicBezTo>
                    <a:pt x="2888" y="1946"/>
                    <a:pt x="2888" y="1946"/>
                    <a:pt x="2888" y="1946"/>
                  </a:cubicBezTo>
                  <a:lnTo>
                    <a:pt x="2888" y="1946"/>
                  </a:lnTo>
                  <a:cubicBezTo>
                    <a:pt x="2888" y="1946"/>
                    <a:pt x="2888" y="1946"/>
                    <a:pt x="2888" y="1946"/>
                  </a:cubicBezTo>
                  <a:lnTo>
                    <a:pt x="2888" y="1946"/>
                  </a:lnTo>
                  <a:close/>
                  <a:moveTo>
                    <a:pt x="2888" y="1946"/>
                  </a:moveTo>
                  <a:lnTo>
                    <a:pt x="2888" y="1946"/>
                  </a:lnTo>
                  <a:cubicBezTo>
                    <a:pt x="2888" y="1967"/>
                    <a:pt x="2908" y="1967"/>
                    <a:pt x="2909" y="1967"/>
                  </a:cubicBezTo>
                  <a:lnTo>
                    <a:pt x="2909" y="1967"/>
                  </a:lnTo>
                  <a:cubicBezTo>
                    <a:pt x="2902" y="1960"/>
                    <a:pt x="2895" y="1953"/>
                    <a:pt x="2888" y="1946"/>
                  </a:cubicBezTo>
                  <a:close/>
                  <a:moveTo>
                    <a:pt x="2909" y="1967"/>
                  </a:moveTo>
                  <a:cubicBezTo>
                    <a:pt x="2916" y="1974"/>
                    <a:pt x="2923" y="1981"/>
                    <a:pt x="2930" y="1988"/>
                  </a:cubicBezTo>
                  <a:lnTo>
                    <a:pt x="2909" y="1967"/>
                  </a:lnTo>
                  <a:cubicBezTo>
                    <a:pt x="2909" y="1967"/>
                    <a:pt x="2909" y="1967"/>
                    <a:pt x="2909" y="196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49"/>
            <p:cNvSpPr/>
            <p:nvPr/>
          </p:nvSpPr>
          <p:spPr>
            <a:xfrm>
              <a:off x="3307250" y="3497150"/>
              <a:ext cx="126625" cy="108700"/>
            </a:xfrm>
            <a:custGeom>
              <a:rect b="b" l="l" r="r" t="t"/>
              <a:pathLst>
                <a:path extrusionOk="0" h="4348" w="5065">
                  <a:moveTo>
                    <a:pt x="396" y="0"/>
                  </a:moveTo>
                  <a:cubicBezTo>
                    <a:pt x="325" y="0"/>
                    <a:pt x="252" y="26"/>
                    <a:pt x="189" y="79"/>
                  </a:cubicBezTo>
                  <a:cubicBezTo>
                    <a:pt x="85" y="141"/>
                    <a:pt x="1" y="267"/>
                    <a:pt x="1" y="413"/>
                  </a:cubicBezTo>
                  <a:cubicBezTo>
                    <a:pt x="210" y="518"/>
                    <a:pt x="419" y="623"/>
                    <a:pt x="608" y="748"/>
                  </a:cubicBezTo>
                  <a:cubicBezTo>
                    <a:pt x="670" y="790"/>
                    <a:pt x="670" y="916"/>
                    <a:pt x="587" y="937"/>
                  </a:cubicBezTo>
                  <a:cubicBezTo>
                    <a:pt x="524" y="937"/>
                    <a:pt x="440" y="957"/>
                    <a:pt x="378" y="957"/>
                  </a:cubicBezTo>
                  <a:lnTo>
                    <a:pt x="650" y="1229"/>
                  </a:lnTo>
                  <a:cubicBezTo>
                    <a:pt x="859" y="1250"/>
                    <a:pt x="1068" y="1292"/>
                    <a:pt x="1277" y="1334"/>
                  </a:cubicBezTo>
                  <a:cubicBezTo>
                    <a:pt x="1591" y="1418"/>
                    <a:pt x="1675" y="1794"/>
                    <a:pt x="1424" y="2004"/>
                  </a:cubicBezTo>
                  <a:lnTo>
                    <a:pt x="1424" y="2025"/>
                  </a:lnTo>
                  <a:cubicBezTo>
                    <a:pt x="1654" y="2255"/>
                    <a:pt x="1884" y="2464"/>
                    <a:pt x="2114" y="2694"/>
                  </a:cubicBezTo>
                  <a:cubicBezTo>
                    <a:pt x="2302" y="2736"/>
                    <a:pt x="2491" y="2778"/>
                    <a:pt x="2679" y="2841"/>
                  </a:cubicBezTo>
                  <a:cubicBezTo>
                    <a:pt x="2784" y="2862"/>
                    <a:pt x="2763" y="3029"/>
                    <a:pt x="2637" y="3029"/>
                  </a:cubicBezTo>
                  <a:lnTo>
                    <a:pt x="2470" y="3029"/>
                  </a:lnTo>
                  <a:lnTo>
                    <a:pt x="2658" y="3196"/>
                  </a:lnTo>
                  <a:cubicBezTo>
                    <a:pt x="2972" y="3259"/>
                    <a:pt x="3286" y="3364"/>
                    <a:pt x="3579" y="3489"/>
                  </a:cubicBezTo>
                  <a:cubicBezTo>
                    <a:pt x="3663" y="3510"/>
                    <a:pt x="3704" y="3657"/>
                    <a:pt x="3579" y="3678"/>
                  </a:cubicBezTo>
                  <a:cubicBezTo>
                    <a:pt x="3453" y="3698"/>
                    <a:pt x="3328" y="3719"/>
                    <a:pt x="3223" y="3719"/>
                  </a:cubicBezTo>
                  <a:lnTo>
                    <a:pt x="3642" y="4117"/>
                  </a:lnTo>
                  <a:cubicBezTo>
                    <a:pt x="4081" y="4159"/>
                    <a:pt x="4520" y="4222"/>
                    <a:pt x="4939" y="4305"/>
                  </a:cubicBezTo>
                  <a:cubicBezTo>
                    <a:pt x="4981" y="4305"/>
                    <a:pt x="5023" y="4326"/>
                    <a:pt x="5064" y="4347"/>
                  </a:cubicBezTo>
                  <a:lnTo>
                    <a:pt x="4876" y="4180"/>
                  </a:lnTo>
                  <a:cubicBezTo>
                    <a:pt x="4863" y="4181"/>
                    <a:pt x="4851" y="4181"/>
                    <a:pt x="4838" y="4181"/>
                  </a:cubicBezTo>
                  <a:cubicBezTo>
                    <a:pt x="4606" y="4181"/>
                    <a:pt x="4437" y="4001"/>
                    <a:pt x="4437" y="3782"/>
                  </a:cubicBezTo>
                  <a:cubicBezTo>
                    <a:pt x="3851" y="3259"/>
                    <a:pt x="3265" y="2715"/>
                    <a:pt x="2700" y="2171"/>
                  </a:cubicBezTo>
                  <a:cubicBezTo>
                    <a:pt x="2658" y="2255"/>
                    <a:pt x="2616" y="2359"/>
                    <a:pt x="2554" y="2443"/>
                  </a:cubicBezTo>
                  <a:cubicBezTo>
                    <a:pt x="2488" y="2588"/>
                    <a:pt x="2377" y="2648"/>
                    <a:pt x="2262" y="2648"/>
                  </a:cubicBezTo>
                  <a:cubicBezTo>
                    <a:pt x="2011" y="2648"/>
                    <a:pt x="1740" y="2361"/>
                    <a:pt x="1884" y="2045"/>
                  </a:cubicBezTo>
                  <a:cubicBezTo>
                    <a:pt x="1968" y="1899"/>
                    <a:pt x="2030" y="1753"/>
                    <a:pt x="2114" y="1585"/>
                  </a:cubicBezTo>
                  <a:cubicBezTo>
                    <a:pt x="1654" y="1146"/>
                    <a:pt x="1194" y="685"/>
                    <a:pt x="754" y="225"/>
                  </a:cubicBezTo>
                  <a:lnTo>
                    <a:pt x="670" y="121"/>
                  </a:lnTo>
                  <a:cubicBezTo>
                    <a:pt x="650" y="121"/>
                    <a:pt x="629" y="100"/>
                    <a:pt x="608" y="79"/>
                  </a:cubicBezTo>
                  <a:lnTo>
                    <a:pt x="587" y="79"/>
                  </a:lnTo>
                  <a:cubicBezTo>
                    <a:pt x="534" y="26"/>
                    <a:pt x="466" y="0"/>
                    <a:pt x="3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49"/>
            <p:cNvSpPr/>
            <p:nvPr/>
          </p:nvSpPr>
          <p:spPr>
            <a:xfrm>
              <a:off x="3379975" y="3583325"/>
              <a:ext cx="7350" cy="2125"/>
            </a:xfrm>
            <a:custGeom>
              <a:rect b="b" l="l" r="r" t="t"/>
              <a:pathLst>
                <a:path extrusionOk="0" h="85" w="294">
                  <a:moveTo>
                    <a:pt x="0" y="0"/>
                  </a:moveTo>
                  <a:lnTo>
                    <a:pt x="105" y="84"/>
                  </a:lnTo>
                  <a:cubicBezTo>
                    <a:pt x="272" y="84"/>
                    <a:pt x="293" y="6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49"/>
            <p:cNvSpPr/>
            <p:nvPr/>
          </p:nvSpPr>
          <p:spPr>
            <a:xfrm>
              <a:off x="3658250" y="3863525"/>
              <a:ext cx="50775" cy="4900"/>
            </a:xfrm>
            <a:custGeom>
              <a:rect b="b" l="l" r="r" t="t"/>
              <a:pathLst>
                <a:path extrusionOk="0" h="196" w="2031">
                  <a:moveTo>
                    <a:pt x="507" y="0"/>
                  </a:moveTo>
                  <a:cubicBezTo>
                    <a:pt x="394" y="0"/>
                    <a:pt x="281" y="3"/>
                    <a:pt x="168" y="7"/>
                  </a:cubicBezTo>
                  <a:lnTo>
                    <a:pt x="1" y="49"/>
                  </a:lnTo>
                  <a:cubicBezTo>
                    <a:pt x="670" y="91"/>
                    <a:pt x="1361" y="175"/>
                    <a:pt x="2030" y="196"/>
                  </a:cubicBezTo>
                  <a:cubicBezTo>
                    <a:pt x="1926" y="175"/>
                    <a:pt x="1800" y="133"/>
                    <a:pt x="1675" y="112"/>
                  </a:cubicBezTo>
                  <a:cubicBezTo>
                    <a:pt x="1285" y="31"/>
                    <a:pt x="896" y="0"/>
                    <a:pt x="5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49"/>
            <p:cNvSpPr/>
            <p:nvPr/>
          </p:nvSpPr>
          <p:spPr>
            <a:xfrm>
              <a:off x="3747175" y="38846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49"/>
            <p:cNvSpPr/>
            <p:nvPr/>
          </p:nvSpPr>
          <p:spPr>
            <a:xfrm>
              <a:off x="3358525" y="3868400"/>
              <a:ext cx="386575" cy="216075"/>
            </a:xfrm>
            <a:custGeom>
              <a:rect b="b" l="l" r="r" t="t"/>
              <a:pathLst>
                <a:path extrusionOk="0" h="8643" w="15463">
                  <a:moveTo>
                    <a:pt x="11236" y="1"/>
                  </a:moveTo>
                  <a:cubicBezTo>
                    <a:pt x="10985" y="22"/>
                    <a:pt x="10713" y="43"/>
                    <a:pt x="10462" y="64"/>
                  </a:cubicBezTo>
                  <a:cubicBezTo>
                    <a:pt x="9060" y="440"/>
                    <a:pt x="7742" y="1005"/>
                    <a:pt x="6508" y="1758"/>
                  </a:cubicBezTo>
                  <a:cubicBezTo>
                    <a:pt x="3955" y="3244"/>
                    <a:pt x="1277" y="5483"/>
                    <a:pt x="0" y="8245"/>
                  </a:cubicBezTo>
                  <a:lnTo>
                    <a:pt x="356" y="8496"/>
                  </a:lnTo>
                  <a:cubicBezTo>
                    <a:pt x="398" y="8538"/>
                    <a:pt x="440" y="8579"/>
                    <a:pt x="482" y="8642"/>
                  </a:cubicBezTo>
                  <a:lnTo>
                    <a:pt x="754" y="8454"/>
                  </a:lnTo>
                  <a:cubicBezTo>
                    <a:pt x="1946" y="5985"/>
                    <a:pt x="4394" y="3997"/>
                    <a:pt x="6633" y="2595"/>
                  </a:cubicBezTo>
                  <a:cubicBezTo>
                    <a:pt x="8257" y="1569"/>
                    <a:pt x="10375" y="587"/>
                    <a:pt x="12396" y="587"/>
                  </a:cubicBezTo>
                  <a:cubicBezTo>
                    <a:pt x="13134" y="587"/>
                    <a:pt x="13859" y="718"/>
                    <a:pt x="14542" y="1026"/>
                  </a:cubicBezTo>
                  <a:cubicBezTo>
                    <a:pt x="14752" y="900"/>
                    <a:pt x="14940" y="775"/>
                    <a:pt x="15128" y="649"/>
                  </a:cubicBezTo>
                  <a:cubicBezTo>
                    <a:pt x="15189" y="613"/>
                    <a:pt x="15257" y="591"/>
                    <a:pt x="15324" y="591"/>
                  </a:cubicBezTo>
                  <a:cubicBezTo>
                    <a:pt x="15372" y="591"/>
                    <a:pt x="15419" y="602"/>
                    <a:pt x="15463" y="628"/>
                  </a:cubicBezTo>
                  <a:cubicBezTo>
                    <a:pt x="15128" y="419"/>
                    <a:pt x="14772" y="252"/>
                    <a:pt x="14417" y="126"/>
                  </a:cubicBezTo>
                  <a:cubicBezTo>
                    <a:pt x="14417" y="168"/>
                    <a:pt x="14375" y="210"/>
                    <a:pt x="14333" y="210"/>
                  </a:cubicBezTo>
                  <a:cubicBezTo>
                    <a:pt x="13475" y="189"/>
                    <a:pt x="12638" y="43"/>
                    <a:pt x="11801" y="22"/>
                  </a:cubicBezTo>
                  <a:cubicBezTo>
                    <a:pt x="11613" y="22"/>
                    <a:pt x="11425" y="1"/>
                    <a:pt x="112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49"/>
            <p:cNvSpPr/>
            <p:nvPr/>
          </p:nvSpPr>
          <p:spPr>
            <a:xfrm>
              <a:off x="3747700" y="3885675"/>
              <a:ext cx="550" cy="550"/>
            </a:xfrm>
            <a:custGeom>
              <a:rect b="b" l="l" r="r" t="t"/>
              <a:pathLst>
                <a:path extrusionOk="0" h="22" w="22">
                  <a:moveTo>
                    <a:pt x="1" y="0"/>
                  </a:moveTo>
                  <a:lnTo>
                    <a:pt x="22" y="21"/>
                  </a:lnTo>
                  <a:cubicBezTo>
                    <a:pt x="22" y="0"/>
                    <a:pt x="22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49"/>
            <p:cNvSpPr/>
            <p:nvPr/>
          </p:nvSpPr>
          <p:spPr>
            <a:xfrm>
              <a:off x="2899775" y="3747050"/>
              <a:ext cx="2650" cy="3150"/>
            </a:xfrm>
            <a:custGeom>
              <a:rect b="b" l="l" r="r" t="t"/>
              <a:pathLst>
                <a:path extrusionOk="0" h="126" w="106">
                  <a:moveTo>
                    <a:pt x="21" y="0"/>
                  </a:moveTo>
                  <a:cubicBezTo>
                    <a:pt x="21" y="0"/>
                    <a:pt x="21" y="21"/>
                    <a:pt x="0" y="42"/>
                  </a:cubicBezTo>
                  <a:lnTo>
                    <a:pt x="105" y="126"/>
                  </a:lnTo>
                  <a:cubicBezTo>
                    <a:pt x="63" y="84"/>
                    <a:pt x="42" y="42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49"/>
            <p:cNvSpPr/>
            <p:nvPr/>
          </p:nvSpPr>
          <p:spPr>
            <a:xfrm>
              <a:off x="2904475" y="3741825"/>
              <a:ext cx="305000" cy="227550"/>
            </a:xfrm>
            <a:custGeom>
              <a:rect b="b" l="l" r="r" t="t"/>
              <a:pathLst>
                <a:path extrusionOk="0" h="9102" w="12200">
                  <a:moveTo>
                    <a:pt x="712" y="0"/>
                  </a:moveTo>
                  <a:cubicBezTo>
                    <a:pt x="628" y="105"/>
                    <a:pt x="524" y="209"/>
                    <a:pt x="440" y="335"/>
                  </a:cubicBezTo>
                  <a:cubicBezTo>
                    <a:pt x="379" y="420"/>
                    <a:pt x="282" y="463"/>
                    <a:pt x="188" y="463"/>
                  </a:cubicBezTo>
                  <a:cubicBezTo>
                    <a:pt x="120" y="463"/>
                    <a:pt x="53" y="441"/>
                    <a:pt x="1" y="398"/>
                  </a:cubicBezTo>
                  <a:lnTo>
                    <a:pt x="1" y="398"/>
                  </a:lnTo>
                  <a:cubicBezTo>
                    <a:pt x="377" y="733"/>
                    <a:pt x="775" y="1046"/>
                    <a:pt x="1172" y="1360"/>
                  </a:cubicBezTo>
                  <a:lnTo>
                    <a:pt x="1340" y="1297"/>
                  </a:lnTo>
                  <a:cubicBezTo>
                    <a:pt x="1347" y="1296"/>
                    <a:pt x="1354" y="1295"/>
                    <a:pt x="1361" y="1295"/>
                  </a:cubicBezTo>
                  <a:cubicBezTo>
                    <a:pt x="1434" y="1295"/>
                    <a:pt x="1481" y="1389"/>
                    <a:pt x="1424" y="1465"/>
                  </a:cubicBezTo>
                  <a:lnTo>
                    <a:pt x="1382" y="1507"/>
                  </a:lnTo>
                  <a:cubicBezTo>
                    <a:pt x="1968" y="1967"/>
                    <a:pt x="2553" y="2386"/>
                    <a:pt x="3160" y="2825"/>
                  </a:cubicBezTo>
                  <a:cubicBezTo>
                    <a:pt x="3244" y="2804"/>
                    <a:pt x="3328" y="2762"/>
                    <a:pt x="3411" y="2741"/>
                  </a:cubicBezTo>
                  <a:cubicBezTo>
                    <a:pt x="3418" y="2740"/>
                    <a:pt x="3424" y="2739"/>
                    <a:pt x="3430" y="2739"/>
                  </a:cubicBezTo>
                  <a:cubicBezTo>
                    <a:pt x="3510" y="2739"/>
                    <a:pt x="3593" y="2851"/>
                    <a:pt x="3516" y="2909"/>
                  </a:cubicBezTo>
                  <a:lnTo>
                    <a:pt x="3390" y="2992"/>
                  </a:lnTo>
                  <a:cubicBezTo>
                    <a:pt x="4813" y="3997"/>
                    <a:pt x="6278" y="4938"/>
                    <a:pt x="7722" y="5922"/>
                  </a:cubicBezTo>
                  <a:cubicBezTo>
                    <a:pt x="9144" y="6905"/>
                    <a:pt x="10525" y="7951"/>
                    <a:pt x="11864" y="9102"/>
                  </a:cubicBezTo>
                  <a:cubicBezTo>
                    <a:pt x="11802" y="8956"/>
                    <a:pt x="11823" y="8788"/>
                    <a:pt x="11906" y="8684"/>
                  </a:cubicBezTo>
                  <a:cubicBezTo>
                    <a:pt x="12011" y="8558"/>
                    <a:pt x="12115" y="8453"/>
                    <a:pt x="12199" y="8328"/>
                  </a:cubicBezTo>
                  <a:cubicBezTo>
                    <a:pt x="11488" y="7721"/>
                    <a:pt x="10755" y="7114"/>
                    <a:pt x="10002" y="6549"/>
                  </a:cubicBezTo>
                  <a:cubicBezTo>
                    <a:pt x="9989" y="6551"/>
                    <a:pt x="9976" y="6551"/>
                    <a:pt x="9962" y="6551"/>
                  </a:cubicBezTo>
                  <a:cubicBezTo>
                    <a:pt x="9767" y="6551"/>
                    <a:pt x="9582" y="6410"/>
                    <a:pt x="9563" y="6215"/>
                  </a:cubicBezTo>
                  <a:cubicBezTo>
                    <a:pt x="9333" y="6047"/>
                    <a:pt x="9082" y="5880"/>
                    <a:pt x="8851" y="5712"/>
                  </a:cubicBezTo>
                  <a:cubicBezTo>
                    <a:pt x="8286" y="5336"/>
                    <a:pt x="7722" y="4959"/>
                    <a:pt x="7157" y="4562"/>
                  </a:cubicBezTo>
                  <a:cubicBezTo>
                    <a:pt x="7069" y="4680"/>
                    <a:pt x="6955" y="4730"/>
                    <a:pt x="6844" y="4730"/>
                  </a:cubicBezTo>
                  <a:cubicBezTo>
                    <a:pt x="6584" y="4730"/>
                    <a:pt x="6340" y="4457"/>
                    <a:pt x="6487" y="4164"/>
                  </a:cubicBezTo>
                  <a:lnTo>
                    <a:pt x="6508" y="4143"/>
                  </a:lnTo>
                  <a:cubicBezTo>
                    <a:pt x="5608" y="3536"/>
                    <a:pt x="4688" y="2930"/>
                    <a:pt x="3809" y="2302"/>
                  </a:cubicBezTo>
                  <a:lnTo>
                    <a:pt x="3704" y="2406"/>
                  </a:lnTo>
                  <a:cubicBezTo>
                    <a:pt x="3623" y="2488"/>
                    <a:pt x="3532" y="2522"/>
                    <a:pt x="3443" y="2522"/>
                  </a:cubicBezTo>
                  <a:cubicBezTo>
                    <a:pt x="3146" y="2522"/>
                    <a:pt x="2881" y="2132"/>
                    <a:pt x="3139" y="1841"/>
                  </a:cubicBezTo>
                  <a:cubicBezTo>
                    <a:pt x="2323" y="1256"/>
                    <a:pt x="1507" y="649"/>
                    <a:pt x="7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49"/>
            <p:cNvSpPr/>
            <p:nvPr/>
          </p:nvSpPr>
          <p:spPr>
            <a:xfrm>
              <a:off x="2854775" y="3693900"/>
              <a:ext cx="52350" cy="44275"/>
            </a:xfrm>
            <a:custGeom>
              <a:rect b="b" l="l" r="r" t="t"/>
              <a:pathLst>
                <a:path extrusionOk="0" h="1771" w="2094">
                  <a:moveTo>
                    <a:pt x="436" y="0"/>
                  </a:moveTo>
                  <a:cubicBezTo>
                    <a:pt x="280" y="0"/>
                    <a:pt x="128" y="97"/>
                    <a:pt x="64" y="264"/>
                  </a:cubicBezTo>
                  <a:cubicBezTo>
                    <a:pt x="1" y="390"/>
                    <a:pt x="43" y="557"/>
                    <a:pt x="147" y="662"/>
                  </a:cubicBezTo>
                  <a:cubicBezTo>
                    <a:pt x="503" y="997"/>
                    <a:pt x="859" y="1331"/>
                    <a:pt x="1194" y="1645"/>
                  </a:cubicBezTo>
                  <a:cubicBezTo>
                    <a:pt x="1256" y="1624"/>
                    <a:pt x="1319" y="1603"/>
                    <a:pt x="1361" y="1582"/>
                  </a:cubicBezTo>
                  <a:cubicBezTo>
                    <a:pt x="1411" y="1560"/>
                    <a:pt x="1460" y="1550"/>
                    <a:pt x="1508" y="1550"/>
                  </a:cubicBezTo>
                  <a:cubicBezTo>
                    <a:pt x="1641" y="1550"/>
                    <a:pt x="1760" y="1632"/>
                    <a:pt x="1821" y="1771"/>
                  </a:cubicBezTo>
                  <a:cubicBezTo>
                    <a:pt x="1821" y="1729"/>
                    <a:pt x="1842" y="1708"/>
                    <a:pt x="1863" y="1687"/>
                  </a:cubicBezTo>
                  <a:lnTo>
                    <a:pt x="2093" y="1394"/>
                  </a:lnTo>
                  <a:cubicBezTo>
                    <a:pt x="1675" y="1018"/>
                    <a:pt x="1256" y="620"/>
                    <a:pt x="838" y="222"/>
                  </a:cubicBezTo>
                  <a:lnTo>
                    <a:pt x="712" y="118"/>
                  </a:lnTo>
                  <a:cubicBezTo>
                    <a:pt x="632" y="38"/>
                    <a:pt x="533" y="0"/>
                    <a:pt x="4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49"/>
            <p:cNvSpPr/>
            <p:nvPr/>
          </p:nvSpPr>
          <p:spPr>
            <a:xfrm>
              <a:off x="3208400" y="3963075"/>
              <a:ext cx="162175" cy="132900"/>
            </a:xfrm>
            <a:custGeom>
              <a:rect b="b" l="l" r="r" t="t"/>
              <a:pathLst>
                <a:path extrusionOk="0" h="5316" w="6487">
                  <a:moveTo>
                    <a:pt x="649" y="1"/>
                  </a:moveTo>
                  <a:cubicBezTo>
                    <a:pt x="523" y="126"/>
                    <a:pt x="419" y="273"/>
                    <a:pt x="314" y="398"/>
                  </a:cubicBezTo>
                  <a:cubicBezTo>
                    <a:pt x="244" y="486"/>
                    <a:pt x="160" y="529"/>
                    <a:pt x="61" y="529"/>
                  </a:cubicBezTo>
                  <a:cubicBezTo>
                    <a:pt x="42" y="529"/>
                    <a:pt x="21" y="527"/>
                    <a:pt x="0" y="524"/>
                  </a:cubicBezTo>
                  <a:lnTo>
                    <a:pt x="0" y="524"/>
                  </a:lnTo>
                  <a:cubicBezTo>
                    <a:pt x="1925" y="2156"/>
                    <a:pt x="3788" y="3851"/>
                    <a:pt x="5838" y="5316"/>
                  </a:cubicBezTo>
                  <a:cubicBezTo>
                    <a:pt x="6068" y="5148"/>
                    <a:pt x="6277" y="5002"/>
                    <a:pt x="6487" y="4855"/>
                  </a:cubicBezTo>
                  <a:cubicBezTo>
                    <a:pt x="6466" y="4792"/>
                    <a:pt x="6424" y="4751"/>
                    <a:pt x="6382" y="4709"/>
                  </a:cubicBezTo>
                  <a:lnTo>
                    <a:pt x="6005" y="4458"/>
                  </a:lnTo>
                  <a:cubicBezTo>
                    <a:pt x="4122" y="3077"/>
                    <a:pt x="2407" y="1507"/>
                    <a:pt x="6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49"/>
            <p:cNvSpPr/>
            <p:nvPr/>
          </p:nvSpPr>
          <p:spPr>
            <a:xfrm>
              <a:off x="4025475" y="3542000"/>
              <a:ext cx="102025" cy="115625"/>
            </a:xfrm>
            <a:custGeom>
              <a:rect b="b" l="l" r="r" t="t"/>
              <a:pathLst>
                <a:path extrusionOk="0" h="4625" w="4081">
                  <a:moveTo>
                    <a:pt x="586" y="0"/>
                  </a:moveTo>
                  <a:lnTo>
                    <a:pt x="586" y="0"/>
                  </a:lnTo>
                  <a:cubicBezTo>
                    <a:pt x="646" y="263"/>
                    <a:pt x="415" y="525"/>
                    <a:pt x="136" y="525"/>
                  </a:cubicBezTo>
                  <a:cubicBezTo>
                    <a:pt x="126" y="525"/>
                    <a:pt x="115" y="524"/>
                    <a:pt x="105" y="523"/>
                  </a:cubicBezTo>
                  <a:lnTo>
                    <a:pt x="0" y="523"/>
                  </a:lnTo>
                  <a:cubicBezTo>
                    <a:pt x="1067" y="1591"/>
                    <a:pt x="2030" y="2783"/>
                    <a:pt x="2887" y="4039"/>
                  </a:cubicBezTo>
                  <a:cubicBezTo>
                    <a:pt x="3118" y="4018"/>
                    <a:pt x="3348" y="3997"/>
                    <a:pt x="3578" y="3997"/>
                  </a:cubicBezTo>
                  <a:cubicBezTo>
                    <a:pt x="3892" y="3997"/>
                    <a:pt x="4080" y="4373"/>
                    <a:pt x="3871" y="4625"/>
                  </a:cubicBezTo>
                  <a:cubicBezTo>
                    <a:pt x="3976" y="4520"/>
                    <a:pt x="3996" y="4332"/>
                    <a:pt x="3913" y="4185"/>
                  </a:cubicBezTo>
                  <a:cubicBezTo>
                    <a:pt x="2971" y="2679"/>
                    <a:pt x="1862" y="1256"/>
                    <a:pt x="5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49"/>
            <p:cNvSpPr/>
            <p:nvPr/>
          </p:nvSpPr>
          <p:spPr>
            <a:xfrm>
              <a:off x="3826700" y="3357350"/>
              <a:ext cx="208725" cy="178925"/>
            </a:xfrm>
            <a:custGeom>
              <a:rect b="b" l="l" r="r" t="t"/>
              <a:pathLst>
                <a:path extrusionOk="0" h="7157" w="8349">
                  <a:moveTo>
                    <a:pt x="502" y="0"/>
                  </a:moveTo>
                  <a:lnTo>
                    <a:pt x="502" y="0"/>
                  </a:lnTo>
                  <a:cubicBezTo>
                    <a:pt x="691" y="251"/>
                    <a:pt x="502" y="607"/>
                    <a:pt x="188" y="607"/>
                  </a:cubicBezTo>
                  <a:lnTo>
                    <a:pt x="0" y="607"/>
                  </a:lnTo>
                  <a:cubicBezTo>
                    <a:pt x="586" y="1088"/>
                    <a:pt x="1172" y="1570"/>
                    <a:pt x="1758" y="2051"/>
                  </a:cubicBezTo>
                  <a:cubicBezTo>
                    <a:pt x="2051" y="2009"/>
                    <a:pt x="2343" y="1988"/>
                    <a:pt x="2636" y="1967"/>
                  </a:cubicBezTo>
                  <a:cubicBezTo>
                    <a:pt x="2650" y="1966"/>
                    <a:pt x="2662" y="1966"/>
                    <a:pt x="2675" y="1966"/>
                  </a:cubicBezTo>
                  <a:cubicBezTo>
                    <a:pt x="3138" y="1966"/>
                    <a:pt x="3125" y="2701"/>
                    <a:pt x="2636" y="2741"/>
                  </a:cubicBezTo>
                  <a:lnTo>
                    <a:pt x="2595" y="2741"/>
                  </a:lnTo>
                  <a:cubicBezTo>
                    <a:pt x="2908" y="3013"/>
                    <a:pt x="3201" y="3285"/>
                    <a:pt x="3515" y="3557"/>
                  </a:cubicBezTo>
                  <a:cubicBezTo>
                    <a:pt x="3745" y="3536"/>
                    <a:pt x="3976" y="3536"/>
                    <a:pt x="4206" y="3516"/>
                  </a:cubicBezTo>
                  <a:cubicBezTo>
                    <a:pt x="4666" y="3516"/>
                    <a:pt x="4708" y="4206"/>
                    <a:pt x="4289" y="4311"/>
                  </a:cubicBezTo>
                  <a:cubicBezTo>
                    <a:pt x="4750" y="4750"/>
                    <a:pt x="5189" y="5210"/>
                    <a:pt x="5649" y="5650"/>
                  </a:cubicBezTo>
                  <a:cubicBezTo>
                    <a:pt x="5963" y="5629"/>
                    <a:pt x="6277" y="5608"/>
                    <a:pt x="6591" y="5608"/>
                  </a:cubicBezTo>
                  <a:cubicBezTo>
                    <a:pt x="7107" y="5629"/>
                    <a:pt x="7114" y="6403"/>
                    <a:pt x="6611" y="6403"/>
                  </a:cubicBezTo>
                  <a:cubicBezTo>
                    <a:pt x="6604" y="6403"/>
                    <a:pt x="6598" y="6403"/>
                    <a:pt x="6591" y="6403"/>
                  </a:cubicBezTo>
                  <a:lnTo>
                    <a:pt x="6445" y="6403"/>
                  </a:lnTo>
                  <a:cubicBezTo>
                    <a:pt x="6696" y="6654"/>
                    <a:pt x="6947" y="6884"/>
                    <a:pt x="7198" y="7135"/>
                  </a:cubicBezTo>
                  <a:cubicBezTo>
                    <a:pt x="7376" y="7114"/>
                    <a:pt x="7553" y="7104"/>
                    <a:pt x="7731" y="7104"/>
                  </a:cubicBezTo>
                  <a:cubicBezTo>
                    <a:pt x="7909" y="7104"/>
                    <a:pt x="8087" y="7114"/>
                    <a:pt x="8265" y="7135"/>
                  </a:cubicBezTo>
                  <a:lnTo>
                    <a:pt x="8349" y="7156"/>
                  </a:lnTo>
                  <a:cubicBezTo>
                    <a:pt x="7930" y="6738"/>
                    <a:pt x="7512" y="6319"/>
                    <a:pt x="7093" y="5922"/>
                  </a:cubicBezTo>
                  <a:cubicBezTo>
                    <a:pt x="5838" y="4729"/>
                    <a:pt x="4624" y="3474"/>
                    <a:pt x="3327" y="2323"/>
                  </a:cubicBezTo>
                  <a:cubicBezTo>
                    <a:pt x="2406" y="1528"/>
                    <a:pt x="1465" y="754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49"/>
            <p:cNvSpPr/>
            <p:nvPr/>
          </p:nvSpPr>
          <p:spPr>
            <a:xfrm>
              <a:off x="3748225" y="3862125"/>
              <a:ext cx="23575" cy="40200"/>
            </a:xfrm>
            <a:custGeom>
              <a:rect b="b" l="l" r="r" t="t"/>
              <a:pathLst>
                <a:path extrusionOk="0" h="1608" w="943">
                  <a:moveTo>
                    <a:pt x="733" y="1"/>
                  </a:moveTo>
                  <a:cubicBezTo>
                    <a:pt x="482" y="315"/>
                    <a:pt x="252" y="628"/>
                    <a:pt x="1" y="942"/>
                  </a:cubicBezTo>
                  <a:cubicBezTo>
                    <a:pt x="168" y="1110"/>
                    <a:pt x="168" y="1361"/>
                    <a:pt x="1" y="1507"/>
                  </a:cubicBezTo>
                  <a:cubicBezTo>
                    <a:pt x="92" y="1568"/>
                    <a:pt x="184" y="1607"/>
                    <a:pt x="284" y="1607"/>
                  </a:cubicBezTo>
                  <a:cubicBezTo>
                    <a:pt x="321" y="1607"/>
                    <a:pt x="359" y="1602"/>
                    <a:pt x="398" y="1591"/>
                  </a:cubicBezTo>
                  <a:cubicBezTo>
                    <a:pt x="84" y="1486"/>
                    <a:pt x="63" y="1068"/>
                    <a:pt x="335" y="900"/>
                  </a:cubicBezTo>
                  <a:cubicBezTo>
                    <a:pt x="545" y="817"/>
                    <a:pt x="754" y="712"/>
                    <a:pt x="942" y="587"/>
                  </a:cubicBezTo>
                  <a:cubicBezTo>
                    <a:pt x="712" y="482"/>
                    <a:pt x="628" y="210"/>
                    <a:pt x="7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49"/>
            <p:cNvSpPr/>
            <p:nvPr/>
          </p:nvSpPr>
          <p:spPr>
            <a:xfrm>
              <a:off x="3769150" y="3641375"/>
              <a:ext cx="358350" cy="217650"/>
            </a:xfrm>
            <a:custGeom>
              <a:rect b="b" l="l" r="r" t="t"/>
              <a:pathLst>
                <a:path extrusionOk="0" h="8706" w="14334">
                  <a:moveTo>
                    <a:pt x="13831" y="1"/>
                  </a:moveTo>
                  <a:cubicBezTo>
                    <a:pt x="13601" y="1"/>
                    <a:pt x="13371" y="22"/>
                    <a:pt x="13140" y="43"/>
                  </a:cubicBezTo>
                  <a:cubicBezTo>
                    <a:pt x="10358" y="315"/>
                    <a:pt x="7826" y="1800"/>
                    <a:pt x="5608" y="3411"/>
                  </a:cubicBezTo>
                  <a:cubicBezTo>
                    <a:pt x="3516" y="4918"/>
                    <a:pt x="1632" y="6717"/>
                    <a:pt x="0" y="8705"/>
                  </a:cubicBezTo>
                  <a:cubicBezTo>
                    <a:pt x="0" y="8705"/>
                    <a:pt x="21" y="8705"/>
                    <a:pt x="21" y="8684"/>
                  </a:cubicBezTo>
                  <a:cubicBezTo>
                    <a:pt x="2072" y="7136"/>
                    <a:pt x="3955" y="5378"/>
                    <a:pt x="6068" y="3893"/>
                  </a:cubicBezTo>
                  <a:cubicBezTo>
                    <a:pt x="6822" y="3370"/>
                    <a:pt x="7617" y="2888"/>
                    <a:pt x="8454" y="2470"/>
                  </a:cubicBezTo>
                  <a:cubicBezTo>
                    <a:pt x="9709" y="1717"/>
                    <a:pt x="11069" y="1194"/>
                    <a:pt x="12492" y="922"/>
                  </a:cubicBezTo>
                  <a:cubicBezTo>
                    <a:pt x="12250" y="647"/>
                    <a:pt x="12517" y="262"/>
                    <a:pt x="12806" y="262"/>
                  </a:cubicBezTo>
                  <a:cubicBezTo>
                    <a:pt x="12892" y="262"/>
                    <a:pt x="12980" y="296"/>
                    <a:pt x="13057" y="378"/>
                  </a:cubicBezTo>
                  <a:cubicBezTo>
                    <a:pt x="13161" y="503"/>
                    <a:pt x="13245" y="650"/>
                    <a:pt x="13287" y="817"/>
                  </a:cubicBezTo>
                  <a:cubicBezTo>
                    <a:pt x="13454" y="796"/>
                    <a:pt x="13643" y="796"/>
                    <a:pt x="13831" y="796"/>
                  </a:cubicBezTo>
                  <a:cubicBezTo>
                    <a:pt x="13936" y="796"/>
                    <a:pt x="14061" y="733"/>
                    <a:pt x="14124" y="629"/>
                  </a:cubicBezTo>
                  <a:cubicBezTo>
                    <a:pt x="14333" y="378"/>
                    <a:pt x="14145" y="1"/>
                    <a:pt x="13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49"/>
            <p:cNvSpPr/>
            <p:nvPr/>
          </p:nvSpPr>
          <p:spPr>
            <a:xfrm>
              <a:off x="3763925" y="3647700"/>
              <a:ext cx="340025" cy="229100"/>
            </a:xfrm>
            <a:custGeom>
              <a:rect b="b" l="l" r="r" t="t"/>
              <a:pathLst>
                <a:path extrusionOk="0" h="9164" w="13601">
                  <a:moveTo>
                    <a:pt x="13011" y="0"/>
                  </a:moveTo>
                  <a:cubicBezTo>
                    <a:pt x="12724" y="0"/>
                    <a:pt x="12460" y="396"/>
                    <a:pt x="12701" y="669"/>
                  </a:cubicBezTo>
                  <a:cubicBezTo>
                    <a:pt x="12785" y="752"/>
                    <a:pt x="11362" y="1129"/>
                    <a:pt x="11257" y="1150"/>
                  </a:cubicBezTo>
                  <a:cubicBezTo>
                    <a:pt x="10692" y="1296"/>
                    <a:pt x="10169" y="1485"/>
                    <a:pt x="9646" y="1715"/>
                  </a:cubicBezTo>
                  <a:cubicBezTo>
                    <a:pt x="9311" y="1861"/>
                    <a:pt x="8976" y="2029"/>
                    <a:pt x="8663" y="2196"/>
                  </a:cubicBezTo>
                  <a:cubicBezTo>
                    <a:pt x="7826" y="2635"/>
                    <a:pt x="7031" y="3117"/>
                    <a:pt x="6277" y="3640"/>
                  </a:cubicBezTo>
                  <a:cubicBezTo>
                    <a:pt x="4164" y="5104"/>
                    <a:pt x="2281" y="6883"/>
                    <a:pt x="230" y="8431"/>
                  </a:cubicBezTo>
                  <a:cubicBezTo>
                    <a:pt x="209" y="8431"/>
                    <a:pt x="209" y="8431"/>
                    <a:pt x="209" y="8452"/>
                  </a:cubicBezTo>
                  <a:cubicBezTo>
                    <a:pt x="168" y="8473"/>
                    <a:pt x="126" y="8515"/>
                    <a:pt x="105" y="8557"/>
                  </a:cubicBezTo>
                  <a:cubicBezTo>
                    <a:pt x="0" y="8787"/>
                    <a:pt x="84" y="9059"/>
                    <a:pt x="314" y="9164"/>
                  </a:cubicBezTo>
                  <a:cubicBezTo>
                    <a:pt x="649" y="8975"/>
                    <a:pt x="963" y="8787"/>
                    <a:pt x="1277" y="8599"/>
                  </a:cubicBezTo>
                  <a:cubicBezTo>
                    <a:pt x="3599" y="6778"/>
                    <a:pt x="5754" y="4770"/>
                    <a:pt x="8307" y="3263"/>
                  </a:cubicBezTo>
                  <a:cubicBezTo>
                    <a:pt x="8579" y="3096"/>
                    <a:pt x="8851" y="2949"/>
                    <a:pt x="9144" y="2824"/>
                  </a:cubicBezTo>
                  <a:cubicBezTo>
                    <a:pt x="10316" y="2070"/>
                    <a:pt x="11529" y="1422"/>
                    <a:pt x="12785" y="857"/>
                  </a:cubicBezTo>
                  <a:cubicBezTo>
                    <a:pt x="12845" y="829"/>
                    <a:pt x="12905" y="817"/>
                    <a:pt x="12962" y="817"/>
                  </a:cubicBezTo>
                  <a:cubicBezTo>
                    <a:pt x="13335" y="817"/>
                    <a:pt x="13581" y="1345"/>
                    <a:pt x="13182" y="1526"/>
                  </a:cubicBezTo>
                  <a:lnTo>
                    <a:pt x="13119" y="1568"/>
                  </a:lnTo>
                  <a:cubicBezTo>
                    <a:pt x="13559" y="1464"/>
                    <a:pt x="13601" y="961"/>
                    <a:pt x="13475" y="564"/>
                  </a:cubicBezTo>
                  <a:cubicBezTo>
                    <a:pt x="13433" y="397"/>
                    <a:pt x="13370" y="250"/>
                    <a:pt x="13266" y="125"/>
                  </a:cubicBezTo>
                  <a:cubicBezTo>
                    <a:pt x="13188" y="37"/>
                    <a:pt x="13098" y="0"/>
                    <a:pt x="130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49"/>
            <p:cNvSpPr/>
            <p:nvPr/>
          </p:nvSpPr>
          <p:spPr>
            <a:xfrm>
              <a:off x="3749275" y="3668100"/>
              <a:ext cx="354200" cy="234600"/>
            </a:xfrm>
            <a:custGeom>
              <a:rect b="b" l="l" r="r" t="t"/>
              <a:pathLst>
                <a:path extrusionOk="0" h="9384" w="14168">
                  <a:moveTo>
                    <a:pt x="13548" y="1"/>
                  </a:moveTo>
                  <a:cubicBezTo>
                    <a:pt x="13491" y="1"/>
                    <a:pt x="13431" y="13"/>
                    <a:pt x="13371" y="41"/>
                  </a:cubicBezTo>
                  <a:cubicBezTo>
                    <a:pt x="12115" y="606"/>
                    <a:pt x="10902" y="1275"/>
                    <a:pt x="9730" y="2008"/>
                  </a:cubicBezTo>
                  <a:cubicBezTo>
                    <a:pt x="8767" y="2614"/>
                    <a:pt x="7826" y="3263"/>
                    <a:pt x="6884" y="3954"/>
                  </a:cubicBezTo>
                  <a:cubicBezTo>
                    <a:pt x="5189" y="5230"/>
                    <a:pt x="3641" y="6653"/>
                    <a:pt x="1883" y="7783"/>
                  </a:cubicBezTo>
                  <a:cubicBezTo>
                    <a:pt x="1570" y="7992"/>
                    <a:pt x="1235" y="8180"/>
                    <a:pt x="900" y="8348"/>
                  </a:cubicBezTo>
                  <a:cubicBezTo>
                    <a:pt x="712" y="8452"/>
                    <a:pt x="503" y="8557"/>
                    <a:pt x="293" y="8661"/>
                  </a:cubicBezTo>
                  <a:cubicBezTo>
                    <a:pt x="0" y="8829"/>
                    <a:pt x="42" y="9247"/>
                    <a:pt x="377" y="9352"/>
                  </a:cubicBezTo>
                  <a:cubicBezTo>
                    <a:pt x="419" y="9373"/>
                    <a:pt x="471" y="9383"/>
                    <a:pt x="526" y="9383"/>
                  </a:cubicBezTo>
                  <a:cubicBezTo>
                    <a:pt x="581" y="9383"/>
                    <a:pt x="639" y="9373"/>
                    <a:pt x="691" y="9352"/>
                  </a:cubicBezTo>
                  <a:cubicBezTo>
                    <a:pt x="3181" y="8180"/>
                    <a:pt x="5148" y="6297"/>
                    <a:pt x="7282" y="4644"/>
                  </a:cubicBezTo>
                  <a:cubicBezTo>
                    <a:pt x="9270" y="3096"/>
                    <a:pt x="11425" y="1798"/>
                    <a:pt x="13705" y="752"/>
                  </a:cubicBezTo>
                  <a:lnTo>
                    <a:pt x="13768" y="710"/>
                  </a:lnTo>
                  <a:cubicBezTo>
                    <a:pt x="14167" y="529"/>
                    <a:pt x="13921" y="1"/>
                    <a:pt x="135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49"/>
            <p:cNvSpPr/>
            <p:nvPr/>
          </p:nvSpPr>
          <p:spPr>
            <a:xfrm>
              <a:off x="3337075" y="4123675"/>
              <a:ext cx="8400" cy="2125"/>
            </a:xfrm>
            <a:custGeom>
              <a:rect b="b" l="l" r="r" t="t"/>
              <a:pathLst>
                <a:path extrusionOk="0" h="85" w="336">
                  <a:moveTo>
                    <a:pt x="1" y="0"/>
                  </a:moveTo>
                  <a:cubicBezTo>
                    <a:pt x="49" y="49"/>
                    <a:pt x="119" y="77"/>
                    <a:pt x="190" y="83"/>
                  </a:cubicBezTo>
                  <a:lnTo>
                    <a:pt x="190" y="83"/>
                  </a:lnTo>
                  <a:cubicBezTo>
                    <a:pt x="137" y="76"/>
                    <a:pt x="87" y="55"/>
                    <a:pt x="42" y="21"/>
                  </a:cubicBezTo>
                  <a:lnTo>
                    <a:pt x="1" y="0"/>
                  </a:lnTo>
                  <a:close/>
                  <a:moveTo>
                    <a:pt x="335" y="63"/>
                  </a:moveTo>
                  <a:lnTo>
                    <a:pt x="335" y="63"/>
                  </a:lnTo>
                  <a:cubicBezTo>
                    <a:pt x="300" y="77"/>
                    <a:pt x="261" y="84"/>
                    <a:pt x="221" y="84"/>
                  </a:cubicBezTo>
                  <a:cubicBezTo>
                    <a:pt x="211" y="84"/>
                    <a:pt x="200" y="84"/>
                    <a:pt x="190" y="83"/>
                  </a:cubicBezTo>
                  <a:lnTo>
                    <a:pt x="190" y="83"/>
                  </a:lnTo>
                  <a:cubicBezTo>
                    <a:pt x="202" y="84"/>
                    <a:pt x="213" y="85"/>
                    <a:pt x="225" y="85"/>
                  </a:cubicBezTo>
                  <a:cubicBezTo>
                    <a:pt x="261" y="85"/>
                    <a:pt x="298" y="78"/>
                    <a:pt x="335" y="6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49"/>
            <p:cNvSpPr/>
            <p:nvPr/>
          </p:nvSpPr>
          <p:spPr>
            <a:xfrm>
              <a:off x="3345975" y="4125250"/>
              <a:ext cx="550" cy="25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49"/>
            <p:cNvSpPr/>
            <p:nvPr/>
          </p:nvSpPr>
          <p:spPr>
            <a:xfrm>
              <a:off x="3343350" y="3883150"/>
              <a:ext cx="409600" cy="240550"/>
            </a:xfrm>
            <a:custGeom>
              <a:rect b="b" l="l" r="r" t="t"/>
              <a:pathLst>
                <a:path extrusionOk="0" h="9622" w="16384">
                  <a:moveTo>
                    <a:pt x="15951" y="1"/>
                  </a:moveTo>
                  <a:cubicBezTo>
                    <a:pt x="15885" y="1"/>
                    <a:pt x="15817" y="23"/>
                    <a:pt x="15756" y="59"/>
                  </a:cubicBezTo>
                  <a:cubicBezTo>
                    <a:pt x="15568" y="185"/>
                    <a:pt x="15359" y="310"/>
                    <a:pt x="15170" y="436"/>
                  </a:cubicBezTo>
                  <a:cubicBezTo>
                    <a:pt x="10755" y="3219"/>
                    <a:pt x="5755" y="4997"/>
                    <a:pt x="1382" y="7864"/>
                  </a:cubicBezTo>
                  <a:lnTo>
                    <a:pt x="1110" y="8052"/>
                  </a:lnTo>
                  <a:cubicBezTo>
                    <a:pt x="879" y="8199"/>
                    <a:pt x="670" y="8345"/>
                    <a:pt x="440" y="8492"/>
                  </a:cubicBezTo>
                  <a:cubicBezTo>
                    <a:pt x="294" y="8617"/>
                    <a:pt x="147" y="8722"/>
                    <a:pt x="1" y="8826"/>
                  </a:cubicBezTo>
                  <a:lnTo>
                    <a:pt x="189" y="8973"/>
                  </a:lnTo>
                  <a:cubicBezTo>
                    <a:pt x="419" y="9119"/>
                    <a:pt x="440" y="9454"/>
                    <a:pt x="231" y="9621"/>
                  </a:cubicBezTo>
                  <a:cubicBezTo>
                    <a:pt x="5127" y="5960"/>
                    <a:pt x="11069" y="4098"/>
                    <a:pt x="16154" y="750"/>
                  </a:cubicBezTo>
                  <a:cubicBezTo>
                    <a:pt x="16175" y="729"/>
                    <a:pt x="16196" y="708"/>
                    <a:pt x="16216" y="687"/>
                  </a:cubicBezTo>
                  <a:cubicBezTo>
                    <a:pt x="16384" y="541"/>
                    <a:pt x="16363" y="269"/>
                    <a:pt x="16196" y="122"/>
                  </a:cubicBezTo>
                  <a:cubicBezTo>
                    <a:pt x="16196" y="101"/>
                    <a:pt x="16196" y="101"/>
                    <a:pt x="16175" y="101"/>
                  </a:cubicBezTo>
                  <a:cubicBezTo>
                    <a:pt x="16175" y="80"/>
                    <a:pt x="16154" y="80"/>
                    <a:pt x="16154" y="59"/>
                  </a:cubicBezTo>
                  <a:lnTo>
                    <a:pt x="16091" y="38"/>
                  </a:lnTo>
                  <a:cubicBezTo>
                    <a:pt x="16047" y="12"/>
                    <a:pt x="16000" y="1"/>
                    <a:pt x="159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49"/>
            <p:cNvSpPr/>
            <p:nvPr/>
          </p:nvSpPr>
          <p:spPr>
            <a:xfrm>
              <a:off x="2830725" y="3732625"/>
              <a:ext cx="70125" cy="61525"/>
            </a:xfrm>
            <a:custGeom>
              <a:rect b="b" l="l" r="r" t="t"/>
              <a:pathLst>
                <a:path extrusionOk="0" h="2461" w="2805">
                  <a:moveTo>
                    <a:pt x="2499" y="1"/>
                  </a:moveTo>
                  <a:cubicBezTo>
                    <a:pt x="2454" y="1"/>
                    <a:pt x="2409" y="11"/>
                    <a:pt x="2365" y="33"/>
                  </a:cubicBezTo>
                  <a:cubicBezTo>
                    <a:pt x="2302" y="54"/>
                    <a:pt x="2239" y="75"/>
                    <a:pt x="2197" y="96"/>
                  </a:cubicBezTo>
                  <a:cubicBezTo>
                    <a:pt x="1277" y="536"/>
                    <a:pt x="775" y="1519"/>
                    <a:pt x="105" y="2230"/>
                  </a:cubicBezTo>
                  <a:cubicBezTo>
                    <a:pt x="42" y="2293"/>
                    <a:pt x="0" y="2377"/>
                    <a:pt x="0" y="2461"/>
                  </a:cubicBezTo>
                  <a:cubicBezTo>
                    <a:pt x="33" y="2265"/>
                    <a:pt x="205" y="2133"/>
                    <a:pt x="397" y="2133"/>
                  </a:cubicBezTo>
                  <a:cubicBezTo>
                    <a:pt x="452" y="2133"/>
                    <a:pt x="509" y="2144"/>
                    <a:pt x="565" y="2168"/>
                  </a:cubicBezTo>
                  <a:lnTo>
                    <a:pt x="984" y="2377"/>
                  </a:lnTo>
                  <a:lnTo>
                    <a:pt x="1109" y="2230"/>
                  </a:lnTo>
                  <a:cubicBezTo>
                    <a:pt x="1068" y="2189"/>
                    <a:pt x="1068" y="2105"/>
                    <a:pt x="1109" y="2084"/>
                  </a:cubicBezTo>
                  <a:cubicBezTo>
                    <a:pt x="1235" y="1958"/>
                    <a:pt x="1361" y="1854"/>
                    <a:pt x="1507" y="1749"/>
                  </a:cubicBezTo>
                  <a:lnTo>
                    <a:pt x="1528" y="1728"/>
                  </a:lnTo>
                  <a:cubicBezTo>
                    <a:pt x="1695" y="1498"/>
                    <a:pt x="1884" y="1289"/>
                    <a:pt x="2093" y="1080"/>
                  </a:cubicBezTo>
                  <a:lnTo>
                    <a:pt x="2093" y="1080"/>
                  </a:lnTo>
                  <a:cubicBezTo>
                    <a:pt x="2009" y="1101"/>
                    <a:pt x="1884" y="1142"/>
                    <a:pt x="1737" y="1184"/>
                  </a:cubicBezTo>
                  <a:cubicBezTo>
                    <a:pt x="1716" y="1192"/>
                    <a:pt x="1697" y="1196"/>
                    <a:pt x="1681" y="1196"/>
                  </a:cubicBezTo>
                  <a:cubicBezTo>
                    <a:pt x="1571" y="1196"/>
                    <a:pt x="1583" y="1032"/>
                    <a:pt x="1674" y="996"/>
                  </a:cubicBezTo>
                  <a:cubicBezTo>
                    <a:pt x="1988" y="912"/>
                    <a:pt x="2302" y="829"/>
                    <a:pt x="2595" y="745"/>
                  </a:cubicBezTo>
                  <a:cubicBezTo>
                    <a:pt x="2605" y="734"/>
                    <a:pt x="2616" y="729"/>
                    <a:pt x="2626" y="729"/>
                  </a:cubicBezTo>
                  <a:cubicBezTo>
                    <a:pt x="2637" y="729"/>
                    <a:pt x="2647" y="734"/>
                    <a:pt x="2658" y="745"/>
                  </a:cubicBezTo>
                  <a:cubicBezTo>
                    <a:pt x="2700" y="703"/>
                    <a:pt x="2741" y="661"/>
                    <a:pt x="2783" y="619"/>
                  </a:cubicBezTo>
                  <a:cubicBezTo>
                    <a:pt x="2783" y="598"/>
                    <a:pt x="2783" y="577"/>
                    <a:pt x="2804" y="577"/>
                  </a:cubicBezTo>
                  <a:cubicBezTo>
                    <a:pt x="2741" y="452"/>
                    <a:pt x="2741" y="326"/>
                    <a:pt x="2804" y="222"/>
                  </a:cubicBezTo>
                  <a:cubicBezTo>
                    <a:pt x="2743" y="83"/>
                    <a:pt x="2624" y="1"/>
                    <a:pt x="24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49"/>
            <p:cNvSpPr/>
            <p:nvPr/>
          </p:nvSpPr>
          <p:spPr>
            <a:xfrm>
              <a:off x="2829150" y="3785675"/>
              <a:ext cx="525225" cy="339900"/>
            </a:xfrm>
            <a:custGeom>
              <a:rect b="b" l="l" r="r" t="t"/>
              <a:pathLst>
                <a:path extrusionOk="0" h="13596" w="21009">
                  <a:moveTo>
                    <a:pt x="439" y="0"/>
                  </a:moveTo>
                  <a:cubicBezTo>
                    <a:pt x="248" y="0"/>
                    <a:pt x="74" y="134"/>
                    <a:pt x="43" y="339"/>
                  </a:cubicBezTo>
                  <a:cubicBezTo>
                    <a:pt x="1" y="485"/>
                    <a:pt x="84" y="652"/>
                    <a:pt x="231" y="715"/>
                  </a:cubicBezTo>
                  <a:cubicBezTo>
                    <a:pt x="3788" y="2494"/>
                    <a:pt x="7470" y="4126"/>
                    <a:pt x="10735" y="6427"/>
                  </a:cubicBezTo>
                  <a:cubicBezTo>
                    <a:pt x="13978" y="8729"/>
                    <a:pt x="17033" y="11261"/>
                    <a:pt x="20338" y="13500"/>
                  </a:cubicBezTo>
                  <a:lnTo>
                    <a:pt x="20359" y="13541"/>
                  </a:lnTo>
                  <a:cubicBezTo>
                    <a:pt x="20412" y="13581"/>
                    <a:pt x="20474" y="13596"/>
                    <a:pt x="20538" y="13596"/>
                  </a:cubicBezTo>
                  <a:cubicBezTo>
                    <a:pt x="20576" y="13596"/>
                    <a:pt x="20614" y="13591"/>
                    <a:pt x="20652" y="13583"/>
                  </a:cubicBezTo>
                  <a:lnTo>
                    <a:pt x="20694" y="13583"/>
                  </a:lnTo>
                  <a:cubicBezTo>
                    <a:pt x="20715" y="13562"/>
                    <a:pt x="20757" y="13541"/>
                    <a:pt x="20778" y="13520"/>
                  </a:cubicBezTo>
                  <a:cubicBezTo>
                    <a:pt x="21008" y="13353"/>
                    <a:pt x="20987" y="13018"/>
                    <a:pt x="20757" y="12851"/>
                  </a:cubicBezTo>
                  <a:lnTo>
                    <a:pt x="20569" y="12704"/>
                  </a:lnTo>
                  <a:cubicBezTo>
                    <a:pt x="17325" y="10507"/>
                    <a:pt x="14292" y="8038"/>
                    <a:pt x="11132" y="5758"/>
                  </a:cubicBezTo>
                  <a:lnTo>
                    <a:pt x="11111" y="5737"/>
                  </a:lnTo>
                  <a:cubicBezTo>
                    <a:pt x="10253" y="5381"/>
                    <a:pt x="9458" y="4795"/>
                    <a:pt x="8705" y="4335"/>
                  </a:cubicBezTo>
                  <a:cubicBezTo>
                    <a:pt x="8558" y="4251"/>
                    <a:pt x="8454" y="4126"/>
                    <a:pt x="8370" y="3979"/>
                  </a:cubicBezTo>
                  <a:cubicBezTo>
                    <a:pt x="7031" y="3205"/>
                    <a:pt x="5650" y="2494"/>
                    <a:pt x="4269" y="1824"/>
                  </a:cubicBezTo>
                  <a:lnTo>
                    <a:pt x="4248" y="1824"/>
                  </a:lnTo>
                  <a:cubicBezTo>
                    <a:pt x="4206" y="1824"/>
                    <a:pt x="4185" y="1803"/>
                    <a:pt x="4165" y="1761"/>
                  </a:cubicBezTo>
                  <a:cubicBezTo>
                    <a:pt x="3118" y="1259"/>
                    <a:pt x="2072" y="757"/>
                    <a:pt x="1047" y="255"/>
                  </a:cubicBezTo>
                  <a:lnTo>
                    <a:pt x="628" y="46"/>
                  </a:lnTo>
                  <a:cubicBezTo>
                    <a:pt x="566" y="15"/>
                    <a:pt x="502" y="0"/>
                    <a:pt x="4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49"/>
            <p:cNvSpPr/>
            <p:nvPr/>
          </p:nvSpPr>
          <p:spPr>
            <a:xfrm>
              <a:off x="2898200" y="3527350"/>
              <a:ext cx="401750" cy="225875"/>
            </a:xfrm>
            <a:custGeom>
              <a:rect b="b" l="l" r="r" t="t"/>
              <a:pathLst>
                <a:path extrusionOk="0" h="9035" w="16070">
                  <a:moveTo>
                    <a:pt x="14145" y="1"/>
                  </a:moveTo>
                  <a:cubicBezTo>
                    <a:pt x="11760" y="273"/>
                    <a:pt x="9437" y="1277"/>
                    <a:pt x="7345" y="2470"/>
                  </a:cubicBezTo>
                  <a:cubicBezTo>
                    <a:pt x="4834" y="3913"/>
                    <a:pt x="2239" y="5796"/>
                    <a:pt x="356" y="8056"/>
                  </a:cubicBezTo>
                  <a:lnTo>
                    <a:pt x="105" y="8349"/>
                  </a:lnTo>
                  <a:cubicBezTo>
                    <a:pt x="84" y="8370"/>
                    <a:pt x="84" y="8391"/>
                    <a:pt x="63" y="8433"/>
                  </a:cubicBezTo>
                  <a:cubicBezTo>
                    <a:pt x="1" y="8537"/>
                    <a:pt x="1" y="8663"/>
                    <a:pt x="63" y="8788"/>
                  </a:cubicBezTo>
                  <a:cubicBezTo>
                    <a:pt x="84" y="8830"/>
                    <a:pt x="105" y="8872"/>
                    <a:pt x="147" y="8914"/>
                  </a:cubicBezTo>
                  <a:cubicBezTo>
                    <a:pt x="168" y="8935"/>
                    <a:pt x="210" y="8956"/>
                    <a:pt x="252" y="8977"/>
                  </a:cubicBezTo>
                  <a:cubicBezTo>
                    <a:pt x="307" y="9016"/>
                    <a:pt x="368" y="9035"/>
                    <a:pt x="429" y="9035"/>
                  </a:cubicBezTo>
                  <a:cubicBezTo>
                    <a:pt x="528" y="9035"/>
                    <a:pt x="626" y="8984"/>
                    <a:pt x="691" y="8893"/>
                  </a:cubicBezTo>
                  <a:cubicBezTo>
                    <a:pt x="775" y="8788"/>
                    <a:pt x="879" y="8663"/>
                    <a:pt x="984" y="8558"/>
                  </a:cubicBezTo>
                  <a:cubicBezTo>
                    <a:pt x="2616" y="6633"/>
                    <a:pt x="4750" y="5043"/>
                    <a:pt x="6864" y="3683"/>
                  </a:cubicBezTo>
                  <a:cubicBezTo>
                    <a:pt x="9333" y="2114"/>
                    <a:pt x="12283" y="754"/>
                    <a:pt x="15233" y="691"/>
                  </a:cubicBezTo>
                  <a:cubicBezTo>
                    <a:pt x="15444" y="610"/>
                    <a:pt x="15667" y="579"/>
                    <a:pt x="15884" y="579"/>
                  </a:cubicBezTo>
                  <a:cubicBezTo>
                    <a:pt x="15947" y="579"/>
                    <a:pt x="16009" y="582"/>
                    <a:pt x="16070" y="586"/>
                  </a:cubicBezTo>
                  <a:cubicBezTo>
                    <a:pt x="15400" y="503"/>
                    <a:pt x="14752" y="314"/>
                    <a:pt x="14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49"/>
            <p:cNvSpPr/>
            <p:nvPr/>
          </p:nvSpPr>
          <p:spPr>
            <a:xfrm>
              <a:off x="3255825" y="3525250"/>
              <a:ext cx="93300" cy="22000"/>
            </a:xfrm>
            <a:custGeom>
              <a:rect b="b" l="l" r="r" t="t"/>
              <a:pathLst>
                <a:path extrusionOk="0" h="880" w="3732">
                  <a:moveTo>
                    <a:pt x="1430" y="1"/>
                  </a:moveTo>
                  <a:cubicBezTo>
                    <a:pt x="1870" y="85"/>
                    <a:pt x="2330" y="168"/>
                    <a:pt x="2769" y="273"/>
                  </a:cubicBezTo>
                  <a:cubicBezTo>
                    <a:pt x="2888" y="312"/>
                    <a:pt x="2839" y="463"/>
                    <a:pt x="2728" y="463"/>
                  </a:cubicBezTo>
                  <a:cubicBezTo>
                    <a:pt x="2721" y="463"/>
                    <a:pt x="2714" y="462"/>
                    <a:pt x="2707" y="461"/>
                  </a:cubicBezTo>
                  <a:cubicBezTo>
                    <a:pt x="2163" y="377"/>
                    <a:pt x="1618" y="252"/>
                    <a:pt x="1074" y="189"/>
                  </a:cubicBezTo>
                  <a:cubicBezTo>
                    <a:pt x="585" y="120"/>
                    <a:pt x="335" y="94"/>
                    <a:pt x="235" y="94"/>
                  </a:cubicBezTo>
                  <a:cubicBezTo>
                    <a:pt x="0" y="94"/>
                    <a:pt x="587" y="235"/>
                    <a:pt x="865" y="294"/>
                  </a:cubicBezTo>
                  <a:cubicBezTo>
                    <a:pt x="1702" y="482"/>
                    <a:pt x="2581" y="545"/>
                    <a:pt x="3418" y="796"/>
                  </a:cubicBezTo>
                  <a:cubicBezTo>
                    <a:pt x="3460" y="817"/>
                    <a:pt x="3481" y="838"/>
                    <a:pt x="3481" y="880"/>
                  </a:cubicBezTo>
                  <a:cubicBezTo>
                    <a:pt x="3732" y="670"/>
                    <a:pt x="3648" y="294"/>
                    <a:pt x="3334" y="210"/>
                  </a:cubicBezTo>
                  <a:cubicBezTo>
                    <a:pt x="3125" y="168"/>
                    <a:pt x="2916" y="126"/>
                    <a:pt x="2707" y="105"/>
                  </a:cubicBezTo>
                  <a:cubicBezTo>
                    <a:pt x="2267" y="43"/>
                    <a:pt x="1849" y="1"/>
                    <a:pt x="14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49"/>
            <p:cNvSpPr/>
            <p:nvPr/>
          </p:nvSpPr>
          <p:spPr>
            <a:xfrm>
              <a:off x="2976650" y="3600050"/>
              <a:ext cx="433150" cy="204525"/>
            </a:xfrm>
            <a:custGeom>
              <a:rect b="b" l="l" r="r" t="t"/>
              <a:pathLst>
                <a:path extrusionOk="0" h="8181" w="17326">
                  <a:moveTo>
                    <a:pt x="14313" y="1"/>
                  </a:moveTo>
                  <a:cubicBezTo>
                    <a:pt x="8977" y="461"/>
                    <a:pt x="3893" y="3725"/>
                    <a:pt x="273" y="7512"/>
                  </a:cubicBezTo>
                  <a:cubicBezTo>
                    <a:pt x="0" y="7785"/>
                    <a:pt x="269" y="8181"/>
                    <a:pt x="560" y="8181"/>
                  </a:cubicBezTo>
                  <a:cubicBezTo>
                    <a:pt x="648" y="8181"/>
                    <a:pt x="739" y="8144"/>
                    <a:pt x="817" y="8057"/>
                  </a:cubicBezTo>
                  <a:lnTo>
                    <a:pt x="922" y="7973"/>
                  </a:lnTo>
                  <a:cubicBezTo>
                    <a:pt x="4353" y="4416"/>
                    <a:pt x="9166" y="1256"/>
                    <a:pt x="14208" y="775"/>
                  </a:cubicBezTo>
                  <a:cubicBezTo>
                    <a:pt x="14208" y="712"/>
                    <a:pt x="14250" y="670"/>
                    <a:pt x="14313" y="670"/>
                  </a:cubicBezTo>
                  <a:cubicBezTo>
                    <a:pt x="14501" y="691"/>
                    <a:pt x="14710" y="712"/>
                    <a:pt x="14920" y="733"/>
                  </a:cubicBezTo>
                  <a:cubicBezTo>
                    <a:pt x="15134" y="726"/>
                    <a:pt x="15346" y="721"/>
                    <a:pt x="15557" y="721"/>
                  </a:cubicBezTo>
                  <a:cubicBezTo>
                    <a:pt x="15922" y="721"/>
                    <a:pt x="16285" y="735"/>
                    <a:pt x="16656" y="775"/>
                  </a:cubicBezTo>
                  <a:cubicBezTo>
                    <a:pt x="16970" y="775"/>
                    <a:pt x="17326" y="733"/>
                    <a:pt x="16845" y="608"/>
                  </a:cubicBezTo>
                  <a:cubicBezTo>
                    <a:pt x="16635" y="545"/>
                    <a:pt x="16426" y="503"/>
                    <a:pt x="16217" y="461"/>
                  </a:cubicBezTo>
                  <a:cubicBezTo>
                    <a:pt x="15547" y="378"/>
                    <a:pt x="14878" y="315"/>
                    <a:pt x="14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49"/>
            <p:cNvSpPr/>
            <p:nvPr/>
          </p:nvSpPr>
          <p:spPr>
            <a:xfrm>
              <a:off x="3342300" y="3598800"/>
              <a:ext cx="98050" cy="25000"/>
            </a:xfrm>
            <a:custGeom>
              <a:rect b="b" l="l" r="r" t="t"/>
              <a:pathLst>
                <a:path extrusionOk="0" h="1000" w="3922">
                  <a:moveTo>
                    <a:pt x="1015" y="1"/>
                  </a:moveTo>
                  <a:cubicBezTo>
                    <a:pt x="678" y="1"/>
                    <a:pt x="339" y="11"/>
                    <a:pt x="1" y="30"/>
                  </a:cubicBezTo>
                  <a:cubicBezTo>
                    <a:pt x="126" y="72"/>
                    <a:pt x="231" y="93"/>
                    <a:pt x="336" y="114"/>
                  </a:cubicBezTo>
                  <a:cubicBezTo>
                    <a:pt x="1193" y="302"/>
                    <a:pt x="2072" y="323"/>
                    <a:pt x="2867" y="741"/>
                  </a:cubicBezTo>
                  <a:cubicBezTo>
                    <a:pt x="2951" y="783"/>
                    <a:pt x="2909" y="888"/>
                    <a:pt x="2825" y="909"/>
                  </a:cubicBezTo>
                  <a:cubicBezTo>
                    <a:pt x="2972" y="930"/>
                    <a:pt x="3118" y="972"/>
                    <a:pt x="3265" y="992"/>
                  </a:cubicBezTo>
                  <a:lnTo>
                    <a:pt x="3328" y="992"/>
                  </a:lnTo>
                  <a:cubicBezTo>
                    <a:pt x="3354" y="997"/>
                    <a:pt x="3380" y="999"/>
                    <a:pt x="3406" y="999"/>
                  </a:cubicBezTo>
                  <a:cubicBezTo>
                    <a:pt x="3719" y="999"/>
                    <a:pt x="3922" y="657"/>
                    <a:pt x="3767" y="386"/>
                  </a:cubicBezTo>
                  <a:cubicBezTo>
                    <a:pt x="3746" y="344"/>
                    <a:pt x="3704" y="302"/>
                    <a:pt x="3662" y="281"/>
                  </a:cubicBezTo>
                  <a:cubicBezTo>
                    <a:pt x="3621" y="260"/>
                    <a:pt x="3579" y="260"/>
                    <a:pt x="3537" y="239"/>
                  </a:cubicBezTo>
                  <a:cubicBezTo>
                    <a:pt x="3118" y="156"/>
                    <a:pt x="2679" y="93"/>
                    <a:pt x="2240" y="51"/>
                  </a:cubicBezTo>
                  <a:cubicBezTo>
                    <a:pt x="1836" y="16"/>
                    <a:pt x="1427" y="1"/>
                    <a:pt x="10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49"/>
            <p:cNvSpPr/>
            <p:nvPr/>
          </p:nvSpPr>
          <p:spPr>
            <a:xfrm>
              <a:off x="3062975" y="3647150"/>
              <a:ext cx="379525" cy="212950"/>
            </a:xfrm>
            <a:custGeom>
              <a:rect b="b" l="l" r="r" t="t"/>
              <a:pathLst>
                <a:path extrusionOk="0" h="8518" w="15181">
                  <a:moveTo>
                    <a:pt x="12910" y="0"/>
                  </a:moveTo>
                  <a:cubicBezTo>
                    <a:pt x="7742" y="732"/>
                    <a:pt x="2909" y="3285"/>
                    <a:pt x="168" y="7909"/>
                  </a:cubicBezTo>
                  <a:lnTo>
                    <a:pt x="147" y="7951"/>
                  </a:lnTo>
                  <a:cubicBezTo>
                    <a:pt x="0" y="8244"/>
                    <a:pt x="244" y="8517"/>
                    <a:pt x="504" y="8517"/>
                  </a:cubicBezTo>
                  <a:cubicBezTo>
                    <a:pt x="615" y="8517"/>
                    <a:pt x="729" y="8467"/>
                    <a:pt x="817" y="8349"/>
                  </a:cubicBezTo>
                  <a:cubicBezTo>
                    <a:pt x="3788" y="3306"/>
                    <a:pt x="9312" y="879"/>
                    <a:pt x="14961" y="586"/>
                  </a:cubicBezTo>
                  <a:cubicBezTo>
                    <a:pt x="15003" y="565"/>
                    <a:pt x="15066" y="544"/>
                    <a:pt x="15107" y="523"/>
                  </a:cubicBezTo>
                  <a:cubicBezTo>
                    <a:pt x="15180" y="495"/>
                    <a:pt x="15160" y="485"/>
                    <a:pt x="15092" y="485"/>
                  </a:cubicBezTo>
                  <a:cubicBezTo>
                    <a:pt x="14923" y="485"/>
                    <a:pt x="14463" y="546"/>
                    <a:pt x="14402" y="546"/>
                  </a:cubicBezTo>
                  <a:cubicBezTo>
                    <a:pt x="14395" y="546"/>
                    <a:pt x="14393" y="545"/>
                    <a:pt x="14396" y="544"/>
                  </a:cubicBezTo>
                  <a:lnTo>
                    <a:pt x="14396" y="544"/>
                  </a:lnTo>
                  <a:cubicBezTo>
                    <a:pt x="14050" y="571"/>
                    <a:pt x="13708" y="593"/>
                    <a:pt x="13369" y="593"/>
                  </a:cubicBezTo>
                  <a:cubicBezTo>
                    <a:pt x="12906" y="593"/>
                    <a:pt x="12448" y="551"/>
                    <a:pt x="11990" y="419"/>
                  </a:cubicBezTo>
                  <a:cubicBezTo>
                    <a:pt x="11906" y="398"/>
                    <a:pt x="11906" y="272"/>
                    <a:pt x="11990" y="230"/>
                  </a:cubicBezTo>
                  <a:cubicBezTo>
                    <a:pt x="12366" y="105"/>
                    <a:pt x="12743" y="21"/>
                    <a:pt x="131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49"/>
            <p:cNvSpPr/>
            <p:nvPr/>
          </p:nvSpPr>
          <p:spPr>
            <a:xfrm>
              <a:off x="3373175" y="3641375"/>
              <a:ext cx="100975" cy="19900"/>
            </a:xfrm>
            <a:custGeom>
              <a:rect b="b" l="l" r="r" t="t"/>
              <a:pathLst>
                <a:path extrusionOk="0" h="796" w="4039">
                  <a:moveTo>
                    <a:pt x="0" y="566"/>
                  </a:moveTo>
                  <a:cubicBezTo>
                    <a:pt x="2" y="566"/>
                    <a:pt x="3" y="566"/>
                    <a:pt x="5" y="567"/>
                  </a:cubicBezTo>
                  <a:lnTo>
                    <a:pt x="5" y="567"/>
                  </a:lnTo>
                  <a:cubicBezTo>
                    <a:pt x="3" y="566"/>
                    <a:pt x="2" y="566"/>
                    <a:pt x="0" y="566"/>
                  </a:cubicBezTo>
                  <a:close/>
                  <a:moveTo>
                    <a:pt x="3515" y="1"/>
                  </a:moveTo>
                  <a:cubicBezTo>
                    <a:pt x="3285" y="1"/>
                    <a:pt x="3076" y="1"/>
                    <a:pt x="2867" y="22"/>
                  </a:cubicBezTo>
                  <a:cubicBezTo>
                    <a:pt x="2637" y="22"/>
                    <a:pt x="2427" y="43"/>
                    <a:pt x="2218" y="64"/>
                  </a:cubicBezTo>
                  <a:lnTo>
                    <a:pt x="2490" y="64"/>
                  </a:lnTo>
                  <a:cubicBezTo>
                    <a:pt x="2595" y="64"/>
                    <a:pt x="2637" y="231"/>
                    <a:pt x="2511" y="273"/>
                  </a:cubicBezTo>
                  <a:cubicBezTo>
                    <a:pt x="2114" y="357"/>
                    <a:pt x="1695" y="398"/>
                    <a:pt x="1277" y="419"/>
                  </a:cubicBezTo>
                  <a:cubicBezTo>
                    <a:pt x="1001" y="419"/>
                    <a:pt x="206" y="568"/>
                    <a:pt x="26" y="568"/>
                  </a:cubicBezTo>
                  <a:cubicBezTo>
                    <a:pt x="18" y="568"/>
                    <a:pt x="11" y="567"/>
                    <a:pt x="5" y="567"/>
                  </a:cubicBezTo>
                  <a:lnTo>
                    <a:pt x="5" y="567"/>
                  </a:lnTo>
                  <a:cubicBezTo>
                    <a:pt x="317" y="616"/>
                    <a:pt x="628" y="632"/>
                    <a:pt x="940" y="632"/>
                  </a:cubicBezTo>
                  <a:cubicBezTo>
                    <a:pt x="1528" y="632"/>
                    <a:pt x="2117" y="575"/>
                    <a:pt x="2705" y="575"/>
                  </a:cubicBezTo>
                  <a:cubicBezTo>
                    <a:pt x="2850" y="575"/>
                    <a:pt x="2994" y="578"/>
                    <a:pt x="3139" y="587"/>
                  </a:cubicBezTo>
                  <a:cubicBezTo>
                    <a:pt x="3264" y="587"/>
                    <a:pt x="3285" y="754"/>
                    <a:pt x="3181" y="796"/>
                  </a:cubicBezTo>
                  <a:lnTo>
                    <a:pt x="3515" y="796"/>
                  </a:lnTo>
                  <a:cubicBezTo>
                    <a:pt x="3557" y="796"/>
                    <a:pt x="3620" y="775"/>
                    <a:pt x="3683" y="754"/>
                  </a:cubicBezTo>
                  <a:cubicBezTo>
                    <a:pt x="4039" y="545"/>
                    <a:pt x="3913" y="22"/>
                    <a:pt x="35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49"/>
            <p:cNvSpPr/>
            <p:nvPr/>
          </p:nvSpPr>
          <p:spPr>
            <a:xfrm>
              <a:off x="3143000" y="3685325"/>
              <a:ext cx="344750" cy="220300"/>
            </a:xfrm>
            <a:custGeom>
              <a:rect b="b" l="l" r="r" t="t"/>
              <a:pathLst>
                <a:path extrusionOk="0" h="8812" w="13790">
                  <a:moveTo>
                    <a:pt x="13329" y="0"/>
                  </a:moveTo>
                  <a:lnTo>
                    <a:pt x="13329" y="0"/>
                  </a:lnTo>
                  <a:cubicBezTo>
                    <a:pt x="7994" y="503"/>
                    <a:pt x="3181" y="3976"/>
                    <a:pt x="85" y="8244"/>
                  </a:cubicBezTo>
                  <a:cubicBezTo>
                    <a:pt x="43" y="8307"/>
                    <a:pt x="1" y="8391"/>
                    <a:pt x="22" y="8475"/>
                  </a:cubicBezTo>
                  <a:cubicBezTo>
                    <a:pt x="41" y="8670"/>
                    <a:pt x="226" y="8811"/>
                    <a:pt x="421" y="8811"/>
                  </a:cubicBezTo>
                  <a:cubicBezTo>
                    <a:pt x="435" y="8811"/>
                    <a:pt x="448" y="8811"/>
                    <a:pt x="461" y="8809"/>
                  </a:cubicBezTo>
                  <a:cubicBezTo>
                    <a:pt x="587" y="8809"/>
                    <a:pt x="691" y="8747"/>
                    <a:pt x="754" y="8642"/>
                  </a:cubicBezTo>
                  <a:cubicBezTo>
                    <a:pt x="3788" y="4457"/>
                    <a:pt x="8538" y="1109"/>
                    <a:pt x="13790" y="754"/>
                  </a:cubicBezTo>
                  <a:lnTo>
                    <a:pt x="13685" y="754"/>
                  </a:lnTo>
                  <a:cubicBezTo>
                    <a:pt x="12806" y="754"/>
                    <a:pt x="11927" y="837"/>
                    <a:pt x="11049" y="858"/>
                  </a:cubicBezTo>
                  <a:cubicBezTo>
                    <a:pt x="10923" y="858"/>
                    <a:pt x="10923" y="712"/>
                    <a:pt x="11028" y="670"/>
                  </a:cubicBezTo>
                  <a:cubicBezTo>
                    <a:pt x="11467" y="503"/>
                    <a:pt x="11927" y="356"/>
                    <a:pt x="12388" y="272"/>
                  </a:cubicBezTo>
                  <a:cubicBezTo>
                    <a:pt x="12576" y="231"/>
                    <a:pt x="13748" y="21"/>
                    <a:pt x="133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49"/>
            <p:cNvSpPr/>
            <p:nvPr/>
          </p:nvSpPr>
          <p:spPr>
            <a:xfrm>
              <a:off x="3429675" y="3684275"/>
              <a:ext cx="103050" cy="19375"/>
            </a:xfrm>
            <a:custGeom>
              <a:rect b="b" l="l" r="r" t="t"/>
              <a:pathLst>
                <a:path extrusionOk="0" h="775" w="4122">
                  <a:moveTo>
                    <a:pt x="2427" y="1"/>
                  </a:moveTo>
                  <a:cubicBezTo>
                    <a:pt x="2427" y="42"/>
                    <a:pt x="2406" y="84"/>
                    <a:pt x="2364" y="105"/>
                  </a:cubicBezTo>
                  <a:cubicBezTo>
                    <a:pt x="1590" y="398"/>
                    <a:pt x="816" y="586"/>
                    <a:pt x="0" y="691"/>
                  </a:cubicBezTo>
                  <a:cubicBezTo>
                    <a:pt x="640" y="653"/>
                    <a:pt x="1265" y="601"/>
                    <a:pt x="1889" y="601"/>
                  </a:cubicBezTo>
                  <a:cubicBezTo>
                    <a:pt x="2305" y="601"/>
                    <a:pt x="2720" y="624"/>
                    <a:pt x="3139" y="691"/>
                  </a:cubicBezTo>
                  <a:cubicBezTo>
                    <a:pt x="3180" y="691"/>
                    <a:pt x="3201" y="712"/>
                    <a:pt x="3201" y="754"/>
                  </a:cubicBezTo>
                  <a:lnTo>
                    <a:pt x="3599" y="754"/>
                  </a:lnTo>
                  <a:lnTo>
                    <a:pt x="3578" y="775"/>
                  </a:lnTo>
                  <a:cubicBezTo>
                    <a:pt x="3955" y="754"/>
                    <a:pt x="4122" y="294"/>
                    <a:pt x="3829" y="63"/>
                  </a:cubicBezTo>
                  <a:cubicBezTo>
                    <a:pt x="3745" y="22"/>
                    <a:pt x="3683" y="1"/>
                    <a:pt x="35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49"/>
            <p:cNvSpPr/>
            <p:nvPr/>
          </p:nvSpPr>
          <p:spPr>
            <a:xfrm>
              <a:off x="3532200" y="3759075"/>
              <a:ext cx="78325" cy="20425"/>
            </a:xfrm>
            <a:custGeom>
              <a:rect b="b" l="l" r="r" t="t"/>
              <a:pathLst>
                <a:path extrusionOk="0" h="817" w="3133">
                  <a:moveTo>
                    <a:pt x="2659" y="0"/>
                  </a:moveTo>
                  <a:cubicBezTo>
                    <a:pt x="2652" y="0"/>
                    <a:pt x="2644" y="0"/>
                    <a:pt x="2636" y="1"/>
                  </a:cubicBezTo>
                  <a:cubicBezTo>
                    <a:pt x="2427" y="22"/>
                    <a:pt x="2197" y="43"/>
                    <a:pt x="1988" y="63"/>
                  </a:cubicBezTo>
                  <a:cubicBezTo>
                    <a:pt x="1841" y="63"/>
                    <a:pt x="1695" y="84"/>
                    <a:pt x="1548" y="84"/>
                  </a:cubicBezTo>
                  <a:cubicBezTo>
                    <a:pt x="1611" y="126"/>
                    <a:pt x="1611" y="210"/>
                    <a:pt x="1548" y="252"/>
                  </a:cubicBezTo>
                  <a:cubicBezTo>
                    <a:pt x="1046" y="503"/>
                    <a:pt x="544" y="670"/>
                    <a:pt x="0" y="775"/>
                  </a:cubicBezTo>
                  <a:cubicBezTo>
                    <a:pt x="495" y="699"/>
                    <a:pt x="983" y="630"/>
                    <a:pt x="1472" y="630"/>
                  </a:cubicBezTo>
                  <a:cubicBezTo>
                    <a:pt x="1789" y="630"/>
                    <a:pt x="2106" y="659"/>
                    <a:pt x="2427" y="733"/>
                  </a:cubicBezTo>
                  <a:cubicBezTo>
                    <a:pt x="2469" y="754"/>
                    <a:pt x="2490" y="775"/>
                    <a:pt x="2490" y="817"/>
                  </a:cubicBezTo>
                  <a:lnTo>
                    <a:pt x="2636" y="817"/>
                  </a:lnTo>
                  <a:cubicBezTo>
                    <a:pt x="2699" y="796"/>
                    <a:pt x="2741" y="775"/>
                    <a:pt x="2804" y="754"/>
                  </a:cubicBezTo>
                  <a:cubicBezTo>
                    <a:pt x="3133" y="589"/>
                    <a:pt x="3098" y="0"/>
                    <a:pt x="26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49"/>
            <p:cNvSpPr/>
            <p:nvPr/>
          </p:nvSpPr>
          <p:spPr>
            <a:xfrm>
              <a:off x="3198975" y="3763800"/>
              <a:ext cx="380675" cy="212000"/>
            </a:xfrm>
            <a:custGeom>
              <a:rect b="b" l="l" r="r" t="t"/>
              <a:pathLst>
                <a:path extrusionOk="0" h="8480" w="15227">
                  <a:moveTo>
                    <a:pt x="13978" y="0"/>
                  </a:moveTo>
                  <a:cubicBezTo>
                    <a:pt x="8705" y="711"/>
                    <a:pt x="3851" y="3369"/>
                    <a:pt x="419" y="7449"/>
                  </a:cubicBezTo>
                  <a:cubicBezTo>
                    <a:pt x="335" y="7574"/>
                    <a:pt x="231" y="7679"/>
                    <a:pt x="126" y="7805"/>
                  </a:cubicBezTo>
                  <a:cubicBezTo>
                    <a:pt x="22" y="7909"/>
                    <a:pt x="1" y="8077"/>
                    <a:pt x="63" y="8223"/>
                  </a:cubicBezTo>
                  <a:cubicBezTo>
                    <a:pt x="126" y="8349"/>
                    <a:pt x="231" y="8453"/>
                    <a:pt x="377" y="8474"/>
                  </a:cubicBezTo>
                  <a:cubicBezTo>
                    <a:pt x="398" y="8478"/>
                    <a:pt x="419" y="8479"/>
                    <a:pt x="438" y="8479"/>
                  </a:cubicBezTo>
                  <a:cubicBezTo>
                    <a:pt x="537" y="8479"/>
                    <a:pt x="621" y="8436"/>
                    <a:pt x="691" y="8349"/>
                  </a:cubicBezTo>
                  <a:cubicBezTo>
                    <a:pt x="796" y="8223"/>
                    <a:pt x="900" y="8097"/>
                    <a:pt x="1026" y="7951"/>
                  </a:cubicBezTo>
                  <a:cubicBezTo>
                    <a:pt x="4562" y="3745"/>
                    <a:pt x="9626" y="1130"/>
                    <a:pt x="15087" y="670"/>
                  </a:cubicBezTo>
                  <a:cubicBezTo>
                    <a:pt x="15212" y="614"/>
                    <a:pt x="15226" y="577"/>
                    <a:pt x="15048" y="577"/>
                  </a:cubicBezTo>
                  <a:cubicBezTo>
                    <a:pt x="14959" y="577"/>
                    <a:pt x="14822" y="586"/>
                    <a:pt x="14626" y="607"/>
                  </a:cubicBezTo>
                  <a:cubicBezTo>
                    <a:pt x="13807" y="683"/>
                    <a:pt x="13005" y="863"/>
                    <a:pt x="12189" y="863"/>
                  </a:cubicBezTo>
                  <a:cubicBezTo>
                    <a:pt x="12109" y="863"/>
                    <a:pt x="12028" y="862"/>
                    <a:pt x="11948" y="858"/>
                  </a:cubicBezTo>
                  <a:cubicBezTo>
                    <a:pt x="11843" y="858"/>
                    <a:pt x="11823" y="711"/>
                    <a:pt x="11927" y="670"/>
                  </a:cubicBezTo>
                  <a:cubicBezTo>
                    <a:pt x="12325" y="565"/>
                    <a:pt x="12743" y="502"/>
                    <a:pt x="13141" y="418"/>
                  </a:cubicBezTo>
                  <a:cubicBezTo>
                    <a:pt x="13434" y="356"/>
                    <a:pt x="13706" y="293"/>
                    <a:pt x="13978" y="209"/>
                  </a:cubicBezTo>
                  <a:lnTo>
                    <a:pt x="1397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49"/>
            <p:cNvSpPr/>
            <p:nvPr/>
          </p:nvSpPr>
          <p:spPr>
            <a:xfrm>
              <a:off x="3290625" y="3830250"/>
              <a:ext cx="331500" cy="190125"/>
            </a:xfrm>
            <a:custGeom>
              <a:rect b="b" l="l" r="r" t="t"/>
              <a:pathLst>
                <a:path extrusionOk="0" h="7605" w="13260">
                  <a:moveTo>
                    <a:pt x="12921" y="1"/>
                  </a:moveTo>
                  <a:cubicBezTo>
                    <a:pt x="12855" y="1"/>
                    <a:pt x="12743" y="7"/>
                    <a:pt x="12571" y="20"/>
                  </a:cubicBezTo>
                  <a:cubicBezTo>
                    <a:pt x="12216" y="41"/>
                    <a:pt x="11839" y="83"/>
                    <a:pt x="11483" y="104"/>
                  </a:cubicBezTo>
                  <a:cubicBezTo>
                    <a:pt x="6964" y="857"/>
                    <a:pt x="2800" y="3033"/>
                    <a:pt x="206" y="7030"/>
                  </a:cubicBezTo>
                  <a:cubicBezTo>
                    <a:pt x="1" y="7322"/>
                    <a:pt x="277" y="7605"/>
                    <a:pt x="555" y="7605"/>
                  </a:cubicBezTo>
                  <a:cubicBezTo>
                    <a:pt x="674" y="7605"/>
                    <a:pt x="793" y="7553"/>
                    <a:pt x="875" y="7427"/>
                  </a:cubicBezTo>
                  <a:cubicBezTo>
                    <a:pt x="3428" y="3494"/>
                    <a:pt x="7613" y="1443"/>
                    <a:pt x="12090" y="794"/>
                  </a:cubicBezTo>
                  <a:cubicBezTo>
                    <a:pt x="11630" y="794"/>
                    <a:pt x="11190" y="753"/>
                    <a:pt x="10730" y="690"/>
                  </a:cubicBezTo>
                  <a:cubicBezTo>
                    <a:pt x="10646" y="669"/>
                    <a:pt x="10646" y="522"/>
                    <a:pt x="10730" y="501"/>
                  </a:cubicBezTo>
                  <a:cubicBezTo>
                    <a:pt x="11232" y="355"/>
                    <a:pt x="11734" y="292"/>
                    <a:pt x="12237" y="188"/>
                  </a:cubicBezTo>
                  <a:cubicBezTo>
                    <a:pt x="12412" y="153"/>
                    <a:pt x="13259" y="1"/>
                    <a:pt x="129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49"/>
            <p:cNvSpPr/>
            <p:nvPr/>
          </p:nvSpPr>
          <p:spPr>
            <a:xfrm>
              <a:off x="3553100" y="3824475"/>
              <a:ext cx="125575" cy="21000"/>
            </a:xfrm>
            <a:custGeom>
              <a:rect b="b" l="l" r="r" t="t"/>
              <a:pathLst>
                <a:path extrusionOk="0" h="840" w="5023">
                  <a:moveTo>
                    <a:pt x="4688" y="0"/>
                  </a:moveTo>
                  <a:lnTo>
                    <a:pt x="4081" y="21"/>
                  </a:lnTo>
                  <a:cubicBezTo>
                    <a:pt x="3704" y="21"/>
                    <a:pt x="3307" y="63"/>
                    <a:pt x="2909" y="84"/>
                  </a:cubicBezTo>
                  <a:cubicBezTo>
                    <a:pt x="2993" y="105"/>
                    <a:pt x="2993" y="230"/>
                    <a:pt x="2909" y="272"/>
                  </a:cubicBezTo>
                  <a:cubicBezTo>
                    <a:pt x="2428" y="460"/>
                    <a:pt x="1926" y="586"/>
                    <a:pt x="1403" y="670"/>
                  </a:cubicBezTo>
                  <a:cubicBezTo>
                    <a:pt x="1215" y="712"/>
                    <a:pt x="1" y="795"/>
                    <a:pt x="1089" y="837"/>
                  </a:cubicBezTo>
                  <a:cubicBezTo>
                    <a:pt x="1183" y="839"/>
                    <a:pt x="1277" y="840"/>
                    <a:pt x="1371" y="840"/>
                  </a:cubicBezTo>
                  <a:cubicBezTo>
                    <a:pt x="2320" y="840"/>
                    <a:pt x="3253" y="752"/>
                    <a:pt x="4186" y="732"/>
                  </a:cubicBezTo>
                  <a:cubicBezTo>
                    <a:pt x="4197" y="729"/>
                    <a:pt x="4208" y="727"/>
                    <a:pt x="4218" y="727"/>
                  </a:cubicBezTo>
                  <a:cubicBezTo>
                    <a:pt x="4262" y="727"/>
                    <a:pt x="4290" y="761"/>
                    <a:pt x="4290" y="795"/>
                  </a:cubicBezTo>
                  <a:lnTo>
                    <a:pt x="4688" y="795"/>
                  </a:lnTo>
                  <a:cubicBezTo>
                    <a:pt x="4751" y="795"/>
                    <a:pt x="4813" y="774"/>
                    <a:pt x="4876" y="753"/>
                  </a:cubicBezTo>
                  <a:cubicBezTo>
                    <a:pt x="4939" y="712"/>
                    <a:pt x="4981" y="670"/>
                    <a:pt x="5023" y="607"/>
                  </a:cubicBezTo>
                  <a:cubicBezTo>
                    <a:pt x="4960" y="523"/>
                    <a:pt x="4939" y="398"/>
                    <a:pt x="4960" y="293"/>
                  </a:cubicBezTo>
                  <a:cubicBezTo>
                    <a:pt x="4960" y="251"/>
                    <a:pt x="4981" y="209"/>
                    <a:pt x="5002" y="168"/>
                  </a:cubicBezTo>
                  <a:cubicBezTo>
                    <a:pt x="4939" y="63"/>
                    <a:pt x="4813" y="0"/>
                    <a:pt x="4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49"/>
            <p:cNvSpPr/>
            <p:nvPr/>
          </p:nvSpPr>
          <p:spPr>
            <a:xfrm>
              <a:off x="3676050" y="3534875"/>
              <a:ext cx="365600" cy="309075"/>
            </a:xfrm>
            <a:custGeom>
              <a:rect b="b" l="l" r="r" t="t"/>
              <a:pathLst>
                <a:path extrusionOk="0" h="12363" w="14624">
                  <a:moveTo>
                    <a:pt x="13614" y="1"/>
                  </a:moveTo>
                  <a:cubicBezTo>
                    <a:pt x="13484" y="1"/>
                    <a:pt x="13354" y="6"/>
                    <a:pt x="13224" y="13"/>
                  </a:cubicBezTo>
                  <a:cubicBezTo>
                    <a:pt x="10859" y="285"/>
                    <a:pt x="8349" y="2210"/>
                    <a:pt x="6654" y="3487"/>
                  </a:cubicBezTo>
                  <a:cubicBezTo>
                    <a:pt x="4017" y="5495"/>
                    <a:pt x="1172" y="8174"/>
                    <a:pt x="167" y="11438"/>
                  </a:cubicBezTo>
                  <a:cubicBezTo>
                    <a:pt x="126" y="11542"/>
                    <a:pt x="105" y="11647"/>
                    <a:pt x="84" y="11731"/>
                  </a:cubicBezTo>
                  <a:cubicBezTo>
                    <a:pt x="84" y="11793"/>
                    <a:pt x="42" y="11814"/>
                    <a:pt x="42" y="11877"/>
                  </a:cubicBezTo>
                  <a:cubicBezTo>
                    <a:pt x="0" y="11982"/>
                    <a:pt x="21" y="12086"/>
                    <a:pt x="84" y="12191"/>
                  </a:cubicBezTo>
                  <a:cubicBezTo>
                    <a:pt x="165" y="12308"/>
                    <a:pt x="292" y="12363"/>
                    <a:pt x="417" y="12363"/>
                  </a:cubicBezTo>
                  <a:cubicBezTo>
                    <a:pt x="584" y="12363"/>
                    <a:pt x="747" y="12265"/>
                    <a:pt x="795" y="12086"/>
                  </a:cubicBezTo>
                  <a:cubicBezTo>
                    <a:pt x="795" y="12065"/>
                    <a:pt x="795" y="12044"/>
                    <a:pt x="795" y="12024"/>
                  </a:cubicBezTo>
                  <a:cubicBezTo>
                    <a:pt x="1611" y="8948"/>
                    <a:pt x="4206" y="6479"/>
                    <a:pt x="6591" y="4512"/>
                  </a:cubicBezTo>
                  <a:cubicBezTo>
                    <a:pt x="7846" y="3487"/>
                    <a:pt x="9227" y="2608"/>
                    <a:pt x="10671" y="1855"/>
                  </a:cubicBezTo>
                  <a:cubicBezTo>
                    <a:pt x="11515" y="1394"/>
                    <a:pt x="12658" y="793"/>
                    <a:pt x="13697" y="793"/>
                  </a:cubicBezTo>
                  <a:cubicBezTo>
                    <a:pt x="13791" y="793"/>
                    <a:pt x="13885" y="798"/>
                    <a:pt x="13977" y="808"/>
                  </a:cubicBezTo>
                  <a:lnTo>
                    <a:pt x="14082" y="808"/>
                  </a:lnTo>
                  <a:cubicBezTo>
                    <a:pt x="14092" y="809"/>
                    <a:pt x="14103" y="810"/>
                    <a:pt x="14113" y="810"/>
                  </a:cubicBezTo>
                  <a:cubicBezTo>
                    <a:pt x="14392" y="810"/>
                    <a:pt x="14623" y="548"/>
                    <a:pt x="14563" y="285"/>
                  </a:cubicBezTo>
                  <a:cubicBezTo>
                    <a:pt x="14542" y="181"/>
                    <a:pt x="14458" y="97"/>
                    <a:pt x="14375" y="76"/>
                  </a:cubicBezTo>
                  <a:lnTo>
                    <a:pt x="14291" y="55"/>
                  </a:lnTo>
                  <a:cubicBezTo>
                    <a:pt x="14065" y="15"/>
                    <a:pt x="13840" y="1"/>
                    <a:pt x="136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49"/>
            <p:cNvSpPr/>
            <p:nvPr/>
          </p:nvSpPr>
          <p:spPr>
            <a:xfrm>
              <a:off x="3614825" y="3497525"/>
              <a:ext cx="389725" cy="275175"/>
            </a:xfrm>
            <a:custGeom>
              <a:rect b="b" l="l" r="r" t="t"/>
              <a:pathLst>
                <a:path extrusionOk="0" h="11007" w="15589">
                  <a:moveTo>
                    <a:pt x="15087" y="1"/>
                  </a:moveTo>
                  <a:cubicBezTo>
                    <a:pt x="14773" y="1"/>
                    <a:pt x="14459" y="1"/>
                    <a:pt x="14145" y="22"/>
                  </a:cubicBezTo>
                  <a:cubicBezTo>
                    <a:pt x="11321" y="273"/>
                    <a:pt x="8601" y="1884"/>
                    <a:pt x="6362" y="3495"/>
                  </a:cubicBezTo>
                  <a:cubicBezTo>
                    <a:pt x="3893" y="5274"/>
                    <a:pt x="1340" y="7575"/>
                    <a:pt x="43" y="10400"/>
                  </a:cubicBezTo>
                  <a:cubicBezTo>
                    <a:pt x="1" y="10463"/>
                    <a:pt x="1" y="10546"/>
                    <a:pt x="1" y="10630"/>
                  </a:cubicBezTo>
                  <a:cubicBezTo>
                    <a:pt x="43" y="10839"/>
                    <a:pt x="210" y="10986"/>
                    <a:pt x="440" y="11007"/>
                  </a:cubicBezTo>
                  <a:cubicBezTo>
                    <a:pt x="566" y="10986"/>
                    <a:pt x="671" y="10923"/>
                    <a:pt x="712" y="10797"/>
                  </a:cubicBezTo>
                  <a:cubicBezTo>
                    <a:pt x="1968" y="8077"/>
                    <a:pt x="4374" y="5901"/>
                    <a:pt x="6738" y="4165"/>
                  </a:cubicBezTo>
                  <a:cubicBezTo>
                    <a:pt x="9040" y="2470"/>
                    <a:pt x="11948" y="775"/>
                    <a:pt x="14899" y="775"/>
                  </a:cubicBezTo>
                  <a:lnTo>
                    <a:pt x="15087" y="775"/>
                  </a:lnTo>
                  <a:cubicBezTo>
                    <a:pt x="15094" y="775"/>
                    <a:pt x="15100" y="775"/>
                    <a:pt x="15107" y="775"/>
                  </a:cubicBezTo>
                  <a:cubicBezTo>
                    <a:pt x="15589" y="775"/>
                    <a:pt x="15582" y="22"/>
                    <a:pt x="150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49"/>
            <p:cNvSpPr/>
            <p:nvPr/>
          </p:nvSpPr>
          <p:spPr>
            <a:xfrm>
              <a:off x="3532600" y="3445225"/>
              <a:ext cx="411800" cy="255325"/>
            </a:xfrm>
            <a:custGeom>
              <a:rect b="b" l="l" r="r" t="t"/>
              <a:pathLst>
                <a:path extrusionOk="0" h="10213" w="16472">
                  <a:moveTo>
                    <a:pt x="15970" y="1"/>
                  </a:moveTo>
                  <a:cubicBezTo>
                    <a:pt x="15740" y="1"/>
                    <a:pt x="15509" y="21"/>
                    <a:pt x="15279" y="42"/>
                  </a:cubicBezTo>
                  <a:cubicBezTo>
                    <a:pt x="9065" y="461"/>
                    <a:pt x="4190" y="5085"/>
                    <a:pt x="256" y="9542"/>
                  </a:cubicBezTo>
                  <a:cubicBezTo>
                    <a:pt x="1" y="9829"/>
                    <a:pt x="256" y="10213"/>
                    <a:pt x="540" y="10213"/>
                  </a:cubicBezTo>
                  <a:cubicBezTo>
                    <a:pt x="629" y="10213"/>
                    <a:pt x="720" y="10175"/>
                    <a:pt x="800" y="10086"/>
                  </a:cubicBezTo>
                  <a:cubicBezTo>
                    <a:pt x="4755" y="5650"/>
                    <a:pt x="9651" y="900"/>
                    <a:pt x="15970" y="796"/>
                  </a:cubicBezTo>
                  <a:lnTo>
                    <a:pt x="16053" y="796"/>
                  </a:lnTo>
                  <a:cubicBezTo>
                    <a:pt x="16472" y="691"/>
                    <a:pt x="16430" y="1"/>
                    <a:pt x="159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49"/>
            <p:cNvSpPr/>
            <p:nvPr/>
          </p:nvSpPr>
          <p:spPr>
            <a:xfrm>
              <a:off x="3467725" y="3405950"/>
              <a:ext cx="437450" cy="248700"/>
            </a:xfrm>
            <a:custGeom>
              <a:rect b="b" l="l" r="r" t="t"/>
              <a:pathLst>
                <a:path extrusionOk="0" h="9948" w="17498">
                  <a:moveTo>
                    <a:pt x="17033" y="1"/>
                  </a:moveTo>
                  <a:cubicBezTo>
                    <a:pt x="17021" y="1"/>
                    <a:pt x="17008" y="1"/>
                    <a:pt x="16995" y="2"/>
                  </a:cubicBezTo>
                  <a:cubicBezTo>
                    <a:pt x="16702" y="23"/>
                    <a:pt x="16410" y="65"/>
                    <a:pt x="16138" y="86"/>
                  </a:cubicBezTo>
                  <a:cubicBezTo>
                    <a:pt x="9672" y="797"/>
                    <a:pt x="3562" y="3517"/>
                    <a:pt x="173" y="9355"/>
                  </a:cubicBezTo>
                  <a:cubicBezTo>
                    <a:pt x="0" y="9671"/>
                    <a:pt x="262" y="9948"/>
                    <a:pt x="531" y="9948"/>
                  </a:cubicBezTo>
                  <a:cubicBezTo>
                    <a:pt x="654" y="9948"/>
                    <a:pt x="778" y="9890"/>
                    <a:pt x="863" y="9753"/>
                  </a:cubicBezTo>
                  <a:cubicBezTo>
                    <a:pt x="4232" y="3915"/>
                    <a:pt x="10488" y="1341"/>
                    <a:pt x="16954" y="797"/>
                  </a:cubicBezTo>
                  <a:lnTo>
                    <a:pt x="16995" y="797"/>
                  </a:lnTo>
                  <a:cubicBezTo>
                    <a:pt x="17485" y="757"/>
                    <a:pt x="17497" y="1"/>
                    <a:pt x="170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49"/>
            <p:cNvSpPr/>
            <p:nvPr/>
          </p:nvSpPr>
          <p:spPr>
            <a:xfrm>
              <a:off x="3418150" y="3352125"/>
              <a:ext cx="425700" cy="249575"/>
            </a:xfrm>
            <a:custGeom>
              <a:rect b="b" l="l" r="r" t="t"/>
              <a:pathLst>
                <a:path extrusionOk="0" h="9983" w="17028">
                  <a:moveTo>
                    <a:pt x="15338" y="0"/>
                  </a:moveTo>
                  <a:cubicBezTo>
                    <a:pt x="9082" y="126"/>
                    <a:pt x="3537" y="4415"/>
                    <a:pt x="63" y="9416"/>
                  </a:cubicBezTo>
                  <a:cubicBezTo>
                    <a:pt x="22" y="9458"/>
                    <a:pt x="1" y="9520"/>
                    <a:pt x="1" y="9583"/>
                  </a:cubicBezTo>
                  <a:cubicBezTo>
                    <a:pt x="1" y="9802"/>
                    <a:pt x="170" y="9982"/>
                    <a:pt x="402" y="9982"/>
                  </a:cubicBezTo>
                  <a:cubicBezTo>
                    <a:pt x="415" y="9982"/>
                    <a:pt x="427" y="9982"/>
                    <a:pt x="440" y="9981"/>
                  </a:cubicBezTo>
                  <a:cubicBezTo>
                    <a:pt x="566" y="9981"/>
                    <a:pt x="670" y="9918"/>
                    <a:pt x="733" y="9813"/>
                  </a:cubicBezTo>
                  <a:cubicBezTo>
                    <a:pt x="4134" y="4935"/>
                    <a:pt x="9591" y="781"/>
                    <a:pt x="15721" y="781"/>
                  </a:cubicBezTo>
                  <a:cubicBezTo>
                    <a:pt x="15927" y="781"/>
                    <a:pt x="16134" y="786"/>
                    <a:pt x="16342" y="795"/>
                  </a:cubicBezTo>
                  <a:lnTo>
                    <a:pt x="16530" y="795"/>
                  </a:lnTo>
                  <a:cubicBezTo>
                    <a:pt x="16539" y="796"/>
                    <a:pt x="16548" y="796"/>
                    <a:pt x="16557" y="796"/>
                  </a:cubicBezTo>
                  <a:cubicBezTo>
                    <a:pt x="16855" y="796"/>
                    <a:pt x="17027" y="453"/>
                    <a:pt x="16844" y="209"/>
                  </a:cubicBezTo>
                  <a:cubicBezTo>
                    <a:pt x="16781" y="105"/>
                    <a:pt x="16656" y="21"/>
                    <a:pt x="16530" y="21"/>
                  </a:cubicBezTo>
                  <a:cubicBezTo>
                    <a:pt x="16133" y="0"/>
                    <a:pt x="15735" y="0"/>
                    <a:pt x="153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49"/>
            <p:cNvSpPr/>
            <p:nvPr/>
          </p:nvSpPr>
          <p:spPr>
            <a:xfrm>
              <a:off x="3350725" y="3301375"/>
              <a:ext cx="425075" cy="262400"/>
            </a:xfrm>
            <a:custGeom>
              <a:rect b="b" l="l" r="r" t="t"/>
              <a:pathLst>
                <a:path extrusionOk="0" h="10496" w="17003">
                  <a:moveTo>
                    <a:pt x="16465" y="0"/>
                  </a:moveTo>
                  <a:cubicBezTo>
                    <a:pt x="16458" y="0"/>
                    <a:pt x="16451" y="0"/>
                    <a:pt x="16445" y="1"/>
                  </a:cubicBezTo>
                  <a:lnTo>
                    <a:pt x="15628" y="1"/>
                  </a:lnTo>
                  <a:cubicBezTo>
                    <a:pt x="12636" y="168"/>
                    <a:pt x="9665" y="1737"/>
                    <a:pt x="7175" y="3223"/>
                  </a:cubicBezTo>
                  <a:cubicBezTo>
                    <a:pt x="4706" y="4708"/>
                    <a:pt x="1819" y="6759"/>
                    <a:pt x="375" y="9416"/>
                  </a:cubicBezTo>
                  <a:cubicBezTo>
                    <a:pt x="291" y="9584"/>
                    <a:pt x="229" y="9730"/>
                    <a:pt x="145" y="9897"/>
                  </a:cubicBezTo>
                  <a:cubicBezTo>
                    <a:pt x="0" y="10201"/>
                    <a:pt x="276" y="10495"/>
                    <a:pt x="529" y="10495"/>
                  </a:cubicBezTo>
                  <a:cubicBezTo>
                    <a:pt x="642" y="10495"/>
                    <a:pt x="750" y="10437"/>
                    <a:pt x="815" y="10295"/>
                  </a:cubicBezTo>
                  <a:cubicBezTo>
                    <a:pt x="877" y="10190"/>
                    <a:pt x="919" y="10086"/>
                    <a:pt x="961" y="10002"/>
                  </a:cubicBezTo>
                  <a:cubicBezTo>
                    <a:pt x="2321" y="7366"/>
                    <a:pt x="5125" y="5420"/>
                    <a:pt x="7573" y="3913"/>
                  </a:cubicBezTo>
                  <a:cubicBezTo>
                    <a:pt x="10055" y="2400"/>
                    <a:pt x="13102" y="789"/>
                    <a:pt x="16112" y="789"/>
                  </a:cubicBezTo>
                  <a:cubicBezTo>
                    <a:pt x="16223" y="789"/>
                    <a:pt x="16334" y="791"/>
                    <a:pt x="16445" y="796"/>
                  </a:cubicBezTo>
                  <a:lnTo>
                    <a:pt x="16507" y="796"/>
                  </a:lnTo>
                  <a:cubicBezTo>
                    <a:pt x="17002" y="713"/>
                    <a:pt x="16928" y="0"/>
                    <a:pt x="16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49"/>
            <p:cNvSpPr/>
            <p:nvPr/>
          </p:nvSpPr>
          <p:spPr>
            <a:xfrm>
              <a:off x="2856875" y="3751225"/>
              <a:ext cx="277800" cy="184675"/>
            </a:xfrm>
            <a:custGeom>
              <a:rect b="b" l="l" r="r" t="t"/>
              <a:pathLst>
                <a:path extrusionOk="0" h="7387" w="11112">
                  <a:moveTo>
                    <a:pt x="1528" y="1"/>
                  </a:moveTo>
                  <a:cubicBezTo>
                    <a:pt x="1214" y="105"/>
                    <a:pt x="921" y="168"/>
                    <a:pt x="607" y="273"/>
                  </a:cubicBezTo>
                  <a:cubicBezTo>
                    <a:pt x="513" y="311"/>
                    <a:pt x="538" y="467"/>
                    <a:pt x="635" y="467"/>
                  </a:cubicBezTo>
                  <a:cubicBezTo>
                    <a:pt x="646" y="467"/>
                    <a:pt x="658" y="465"/>
                    <a:pt x="670" y="461"/>
                  </a:cubicBezTo>
                  <a:cubicBezTo>
                    <a:pt x="775" y="419"/>
                    <a:pt x="942" y="377"/>
                    <a:pt x="1026" y="357"/>
                  </a:cubicBezTo>
                  <a:cubicBezTo>
                    <a:pt x="1079" y="345"/>
                    <a:pt x="1119" y="340"/>
                    <a:pt x="1148" y="340"/>
                  </a:cubicBezTo>
                  <a:cubicBezTo>
                    <a:pt x="1374" y="340"/>
                    <a:pt x="849" y="689"/>
                    <a:pt x="440" y="1005"/>
                  </a:cubicBezTo>
                  <a:cubicBezTo>
                    <a:pt x="294" y="1110"/>
                    <a:pt x="168" y="1214"/>
                    <a:pt x="43" y="1340"/>
                  </a:cubicBezTo>
                  <a:cubicBezTo>
                    <a:pt x="1" y="1382"/>
                    <a:pt x="1" y="1445"/>
                    <a:pt x="43" y="1486"/>
                  </a:cubicBezTo>
                  <a:cubicBezTo>
                    <a:pt x="63" y="1507"/>
                    <a:pt x="84" y="1507"/>
                    <a:pt x="105" y="1507"/>
                  </a:cubicBezTo>
                  <a:cubicBezTo>
                    <a:pt x="294" y="1486"/>
                    <a:pt x="482" y="1465"/>
                    <a:pt x="649" y="1424"/>
                  </a:cubicBezTo>
                  <a:lnTo>
                    <a:pt x="649" y="1424"/>
                  </a:lnTo>
                  <a:cubicBezTo>
                    <a:pt x="587" y="1486"/>
                    <a:pt x="503" y="1528"/>
                    <a:pt x="440" y="1591"/>
                  </a:cubicBezTo>
                  <a:cubicBezTo>
                    <a:pt x="363" y="1649"/>
                    <a:pt x="428" y="1761"/>
                    <a:pt x="505" y="1761"/>
                  </a:cubicBezTo>
                  <a:cubicBezTo>
                    <a:pt x="511" y="1761"/>
                    <a:pt x="517" y="1760"/>
                    <a:pt x="524" y="1758"/>
                  </a:cubicBezTo>
                  <a:cubicBezTo>
                    <a:pt x="921" y="1654"/>
                    <a:pt x="1298" y="1528"/>
                    <a:pt x="1654" y="1361"/>
                  </a:cubicBezTo>
                  <a:cubicBezTo>
                    <a:pt x="2172" y="1132"/>
                    <a:pt x="2370" y="1048"/>
                    <a:pt x="2386" y="1048"/>
                  </a:cubicBezTo>
                  <a:cubicBezTo>
                    <a:pt x="2419" y="1048"/>
                    <a:pt x="1645" y="1421"/>
                    <a:pt x="1361" y="1591"/>
                  </a:cubicBezTo>
                  <a:cubicBezTo>
                    <a:pt x="1268" y="1628"/>
                    <a:pt x="1307" y="1765"/>
                    <a:pt x="1406" y="1765"/>
                  </a:cubicBezTo>
                  <a:cubicBezTo>
                    <a:pt x="1418" y="1765"/>
                    <a:pt x="1431" y="1763"/>
                    <a:pt x="1444" y="1758"/>
                  </a:cubicBezTo>
                  <a:cubicBezTo>
                    <a:pt x="1821" y="1696"/>
                    <a:pt x="2219" y="1570"/>
                    <a:pt x="2553" y="1382"/>
                  </a:cubicBezTo>
                  <a:cubicBezTo>
                    <a:pt x="2801" y="1258"/>
                    <a:pt x="2919" y="1209"/>
                    <a:pt x="2954" y="1209"/>
                  </a:cubicBezTo>
                  <a:cubicBezTo>
                    <a:pt x="3065" y="1209"/>
                    <a:pt x="2295" y="1719"/>
                    <a:pt x="2135" y="1863"/>
                  </a:cubicBezTo>
                  <a:cubicBezTo>
                    <a:pt x="2072" y="1905"/>
                    <a:pt x="2114" y="2030"/>
                    <a:pt x="2198" y="2030"/>
                  </a:cubicBezTo>
                  <a:cubicBezTo>
                    <a:pt x="2428" y="2010"/>
                    <a:pt x="2658" y="1968"/>
                    <a:pt x="2888" y="1884"/>
                  </a:cubicBezTo>
                  <a:cubicBezTo>
                    <a:pt x="2929" y="1874"/>
                    <a:pt x="2963" y="1870"/>
                    <a:pt x="2989" y="1870"/>
                  </a:cubicBezTo>
                  <a:cubicBezTo>
                    <a:pt x="3300" y="1870"/>
                    <a:pt x="2677" y="2492"/>
                    <a:pt x="2658" y="2512"/>
                  </a:cubicBezTo>
                  <a:cubicBezTo>
                    <a:pt x="2638" y="2531"/>
                    <a:pt x="2637" y="2681"/>
                    <a:pt x="2707" y="2681"/>
                  </a:cubicBezTo>
                  <a:cubicBezTo>
                    <a:pt x="2711" y="2681"/>
                    <a:pt x="2716" y="2680"/>
                    <a:pt x="2721" y="2679"/>
                  </a:cubicBezTo>
                  <a:cubicBezTo>
                    <a:pt x="3090" y="2644"/>
                    <a:pt x="3554" y="2457"/>
                    <a:pt x="3676" y="2457"/>
                  </a:cubicBezTo>
                  <a:cubicBezTo>
                    <a:pt x="3775" y="2457"/>
                    <a:pt x="3647" y="2582"/>
                    <a:pt x="3056" y="3014"/>
                  </a:cubicBezTo>
                  <a:cubicBezTo>
                    <a:pt x="3014" y="3056"/>
                    <a:pt x="3014" y="3118"/>
                    <a:pt x="3035" y="3160"/>
                  </a:cubicBezTo>
                  <a:cubicBezTo>
                    <a:pt x="3056" y="3181"/>
                    <a:pt x="3076" y="3202"/>
                    <a:pt x="3118" y="3202"/>
                  </a:cubicBezTo>
                  <a:cubicBezTo>
                    <a:pt x="3579" y="3139"/>
                    <a:pt x="3997" y="3035"/>
                    <a:pt x="4416" y="2867"/>
                  </a:cubicBezTo>
                  <a:cubicBezTo>
                    <a:pt x="4625" y="2784"/>
                    <a:pt x="4855" y="2700"/>
                    <a:pt x="5064" y="2637"/>
                  </a:cubicBezTo>
                  <a:lnTo>
                    <a:pt x="5064" y="2637"/>
                  </a:lnTo>
                  <a:cubicBezTo>
                    <a:pt x="4646" y="2805"/>
                    <a:pt x="4227" y="3014"/>
                    <a:pt x="3851" y="3286"/>
                  </a:cubicBezTo>
                  <a:cubicBezTo>
                    <a:pt x="3767" y="3349"/>
                    <a:pt x="3809" y="3474"/>
                    <a:pt x="3892" y="3474"/>
                  </a:cubicBezTo>
                  <a:cubicBezTo>
                    <a:pt x="4018" y="3481"/>
                    <a:pt x="4144" y="3486"/>
                    <a:pt x="4269" y="3486"/>
                  </a:cubicBezTo>
                  <a:cubicBezTo>
                    <a:pt x="4520" y="3486"/>
                    <a:pt x="4771" y="3467"/>
                    <a:pt x="5022" y="3411"/>
                  </a:cubicBezTo>
                  <a:lnTo>
                    <a:pt x="5252" y="3370"/>
                  </a:lnTo>
                  <a:lnTo>
                    <a:pt x="5252" y="3370"/>
                  </a:lnTo>
                  <a:cubicBezTo>
                    <a:pt x="5127" y="3411"/>
                    <a:pt x="5001" y="3474"/>
                    <a:pt x="4897" y="3558"/>
                  </a:cubicBezTo>
                  <a:cubicBezTo>
                    <a:pt x="4834" y="3579"/>
                    <a:pt x="4834" y="3704"/>
                    <a:pt x="4918" y="3725"/>
                  </a:cubicBezTo>
                  <a:cubicBezTo>
                    <a:pt x="4962" y="3733"/>
                    <a:pt x="5015" y="3736"/>
                    <a:pt x="5074" y="3736"/>
                  </a:cubicBezTo>
                  <a:cubicBezTo>
                    <a:pt x="5257" y="3736"/>
                    <a:pt x="5493" y="3707"/>
                    <a:pt x="5667" y="3707"/>
                  </a:cubicBezTo>
                  <a:cubicBezTo>
                    <a:pt x="5882" y="3707"/>
                    <a:pt x="6000" y="3752"/>
                    <a:pt x="5797" y="3955"/>
                  </a:cubicBezTo>
                  <a:cubicBezTo>
                    <a:pt x="5734" y="4018"/>
                    <a:pt x="5776" y="4123"/>
                    <a:pt x="5859" y="4123"/>
                  </a:cubicBezTo>
                  <a:cubicBezTo>
                    <a:pt x="5880" y="4124"/>
                    <a:pt x="5903" y="4125"/>
                    <a:pt x="5928" y="4125"/>
                  </a:cubicBezTo>
                  <a:cubicBezTo>
                    <a:pt x="6010" y="4125"/>
                    <a:pt x="6108" y="4118"/>
                    <a:pt x="6201" y="4118"/>
                  </a:cubicBezTo>
                  <a:cubicBezTo>
                    <a:pt x="6443" y="4118"/>
                    <a:pt x="6647" y="4165"/>
                    <a:pt x="6424" y="4499"/>
                  </a:cubicBezTo>
                  <a:cubicBezTo>
                    <a:pt x="6382" y="4562"/>
                    <a:pt x="6445" y="4646"/>
                    <a:pt x="6508" y="4646"/>
                  </a:cubicBezTo>
                  <a:cubicBezTo>
                    <a:pt x="7345" y="4730"/>
                    <a:pt x="7094" y="5023"/>
                    <a:pt x="7240" y="5378"/>
                  </a:cubicBezTo>
                  <a:cubicBezTo>
                    <a:pt x="7324" y="5525"/>
                    <a:pt x="7429" y="5629"/>
                    <a:pt x="7575" y="5713"/>
                  </a:cubicBezTo>
                  <a:cubicBezTo>
                    <a:pt x="8328" y="6173"/>
                    <a:pt x="9123" y="6780"/>
                    <a:pt x="9981" y="7136"/>
                  </a:cubicBezTo>
                  <a:cubicBezTo>
                    <a:pt x="10295" y="7261"/>
                    <a:pt x="10630" y="7345"/>
                    <a:pt x="10965" y="7387"/>
                  </a:cubicBezTo>
                  <a:cubicBezTo>
                    <a:pt x="11111" y="7387"/>
                    <a:pt x="11111" y="7199"/>
                    <a:pt x="10986" y="7178"/>
                  </a:cubicBezTo>
                  <a:cubicBezTo>
                    <a:pt x="10462" y="7115"/>
                    <a:pt x="7073" y="5734"/>
                    <a:pt x="7533" y="4709"/>
                  </a:cubicBezTo>
                  <a:cubicBezTo>
                    <a:pt x="7575" y="4646"/>
                    <a:pt x="7533" y="4562"/>
                    <a:pt x="7449" y="4562"/>
                  </a:cubicBezTo>
                  <a:cubicBezTo>
                    <a:pt x="6843" y="4499"/>
                    <a:pt x="6738" y="4541"/>
                    <a:pt x="6885" y="4039"/>
                  </a:cubicBezTo>
                  <a:cubicBezTo>
                    <a:pt x="6903" y="3985"/>
                    <a:pt x="6858" y="3930"/>
                    <a:pt x="6805" y="3930"/>
                  </a:cubicBezTo>
                  <a:cubicBezTo>
                    <a:pt x="6797" y="3930"/>
                    <a:pt x="6788" y="3932"/>
                    <a:pt x="6780" y="3934"/>
                  </a:cubicBezTo>
                  <a:cubicBezTo>
                    <a:pt x="6546" y="3977"/>
                    <a:pt x="6384" y="4000"/>
                    <a:pt x="6284" y="4000"/>
                  </a:cubicBezTo>
                  <a:cubicBezTo>
                    <a:pt x="6090" y="4000"/>
                    <a:pt x="6133" y="3912"/>
                    <a:pt x="6341" y="3704"/>
                  </a:cubicBezTo>
                  <a:cubicBezTo>
                    <a:pt x="6403" y="3642"/>
                    <a:pt x="6361" y="3537"/>
                    <a:pt x="6278" y="3537"/>
                  </a:cubicBezTo>
                  <a:cubicBezTo>
                    <a:pt x="6158" y="3546"/>
                    <a:pt x="5806" y="3575"/>
                    <a:pt x="5553" y="3575"/>
                  </a:cubicBezTo>
                  <a:cubicBezTo>
                    <a:pt x="5230" y="3575"/>
                    <a:pt x="5071" y="3527"/>
                    <a:pt x="5776" y="3328"/>
                  </a:cubicBezTo>
                  <a:cubicBezTo>
                    <a:pt x="5880" y="3307"/>
                    <a:pt x="5859" y="3139"/>
                    <a:pt x="5755" y="3139"/>
                  </a:cubicBezTo>
                  <a:cubicBezTo>
                    <a:pt x="5273" y="3181"/>
                    <a:pt x="4792" y="3265"/>
                    <a:pt x="4311" y="3307"/>
                  </a:cubicBezTo>
                  <a:cubicBezTo>
                    <a:pt x="4499" y="3286"/>
                    <a:pt x="5022" y="2846"/>
                    <a:pt x="5315" y="2616"/>
                  </a:cubicBezTo>
                  <a:lnTo>
                    <a:pt x="5441" y="2533"/>
                  </a:lnTo>
                  <a:cubicBezTo>
                    <a:pt x="5495" y="2460"/>
                    <a:pt x="5456" y="2357"/>
                    <a:pt x="5377" y="2357"/>
                  </a:cubicBezTo>
                  <a:cubicBezTo>
                    <a:pt x="5364" y="2357"/>
                    <a:pt x="5350" y="2359"/>
                    <a:pt x="5336" y="2365"/>
                  </a:cubicBezTo>
                  <a:cubicBezTo>
                    <a:pt x="5232" y="2386"/>
                    <a:pt x="5148" y="2407"/>
                    <a:pt x="5064" y="2428"/>
                  </a:cubicBezTo>
                  <a:cubicBezTo>
                    <a:pt x="4729" y="2554"/>
                    <a:pt x="4395" y="2679"/>
                    <a:pt x="4060" y="2805"/>
                  </a:cubicBezTo>
                  <a:cubicBezTo>
                    <a:pt x="3829" y="2887"/>
                    <a:pt x="3700" y="2922"/>
                    <a:pt x="3643" y="2922"/>
                  </a:cubicBezTo>
                  <a:cubicBezTo>
                    <a:pt x="3481" y="2922"/>
                    <a:pt x="3876" y="2648"/>
                    <a:pt x="4123" y="2386"/>
                  </a:cubicBezTo>
                  <a:cubicBezTo>
                    <a:pt x="4200" y="2328"/>
                    <a:pt x="4134" y="2216"/>
                    <a:pt x="4058" y="2216"/>
                  </a:cubicBezTo>
                  <a:cubicBezTo>
                    <a:pt x="4052" y="2216"/>
                    <a:pt x="4045" y="2217"/>
                    <a:pt x="4039" y="2219"/>
                  </a:cubicBezTo>
                  <a:cubicBezTo>
                    <a:pt x="3704" y="2261"/>
                    <a:pt x="3369" y="2302"/>
                    <a:pt x="3035" y="2386"/>
                  </a:cubicBezTo>
                  <a:cubicBezTo>
                    <a:pt x="3223" y="2156"/>
                    <a:pt x="3453" y="1968"/>
                    <a:pt x="3620" y="1717"/>
                  </a:cubicBezTo>
                  <a:cubicBezTo>
                    <a:pt x="3662" y="1654"/>
                    <a:pt x="3620" y="1570"/>
                    <a:pt x="3537" y="1570"/>
                  </a:cubicBezTo>
                  <a:cubicBezTo>
                    <a:pt x="3272" y="1605"/>
                    <a:pt x="3102" y="1633"/>
                    <a:pt x="3012" y="1633"/>
                  </a:cubicBezTo>
                  <a:cubicBezTo>
                    <a:pt x="2832" y="1633"/>
                    <a:pt x="2972" y="1521"/>
                    <a:pt x="3307" y="1131"/>
                  </a:cubicBezTo>
                  <a:lnTo>
                    <a:pt x="3348" y="1089"/>
                  </a:lnTo>
                  <a:cubicBezTo>
                    <a:pt x="3406" y="1013"/>
                    <a:pt x="3358" y="919"/>
                    <a:pt x="3270" y="919"/>
                  </a:cubicBezTo>
                  <a:cubicBezTo>
                    <a:pt x="3262" y="919"/>
                    <a:pt x="3253" y="920"/>
                    <a:pt x="3244" y="921"/>
                  </a:cubicBezTo>
                  <a:lnTo>
                    <a:pt x="3097" y="984"/>
                  </a:lnTo>
                  <a:cubicBezTo>
                    <a:pt x="2658" y="1131"/>
                    <a:pt x="2239" y="1340"/>
                    <a:pt x="1779" y="1507"/>
                  </a:cubicBezTo>
                  <a:cubicBezTo>
                    <a:pt x="2135" y="1361"/>
                    <a:pt x="2470" y="1173"/>
                    <a:pt x="2784" y="963"/>
                  </a:cubicBezTo>
                  <a:cubicBezTo>
                    <a:pt x="2875" y="908"/>
                    <a:pt x="2838" y="789"/>
                    <a:pt x="2757" y="789"/>
                  </a:cubicBezTo>
                  <a:cubicBezTo>
                    <a:pt x="2746" y="789"/>
                    <a:pt x="2733" y="791"/>
                    <a:pt x="2721" y="796"/>
                  </a:cubicBezTo>
                  <a:cubicBezTo>
                    <a:pt x="2449" y="838"/>
                    <a:pt x="2177" y="921"/>
                    <a:pt x="1926" y="1026"/>
                  </a:cubicBezTo>
                  <a:cubicBezTo>
                    <a:pt x="1570" y="1193"/>
                    <a:pt x="1214" y="1340"/>
                    <a:pt x="859" y="1486"/>
                  </a:cubicBezTo>
                  <a:cubicBezTo>
                    <a:pt x="984" y="1382"/>
                    <a:pt x="1131" y="1319"/>
                    <a:pt x="1256" y="1235"/>
                  </a:cubicBezTo>
                  <a:cubicBezTo>
                    <a:pt x="1507" y="1131"/>
                    <a:pt x="1758" y="984"/>
                    <a:pt x="1988" y="838"/>
                  </a:cubicBezTo>
                  <a:cubicBezTo>
                    <a:pt x="2080" y="783"/>
                    <a:pt x="2027" y="663"/>
                    <a:pt x="1942" y="663"/>
                  </a:cubicBezTo>
                  <a:cubicBezTo>
                    <a:pt x="1930" y="663"/>
                    <a:pt x="1917" y="665"/>
                    <a:pt x="1905" y="670"/>
                  </a:cubicBezTo>
                  <a:cubicBezTo>
                    <a:pt x="1675" y="775"/>
                    <a:pt x="1486" y="880"/>
                    <a:pt x="1277" y="1005"/>
                  </a:cubicBezTo>
                  <a:cubicBezTo>
                    <a:pt x="921" y="1068"/>
                    <a:pt x="440" y="1193"/>
                    <a:pt x="440" y="1193"/>
                  </a:cubicBezTo>
                  <a:cubicBezTo>
                    <a:pt x="796" y="817"/>
                    <a:pt x="1277" y="545"/>
                    <a:pt x="1633" y="168"/>
                  </a:cubicBezTo>
                  <a:cubicBezTo>
                    <a:pt x="1675" y="105"/>
                    <a:pt x="1654" y="22"/>
                    <a:pt x="15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49"/>
            <p:cNvSpPr/>
            <p:nvPr/>
          </p:nvSpPr>
          <p:spPr>
            <a:xfrm>
              <a:off x="3236225" y="3496675"/>
              <a:ext cx="483175" cy="376975"/>
            </a:xfrm>
            <a:custGeom>
              <a:rect b="b" l="l" r="r" t="t"/>
              <a:pathLst>
                <a:path extrusionOk="0" h="15079" w="19327">
                  <a:moveTo>
                    <a:pt x="2415" y="2947"/>
                  </a:moveTo>
                  <a:cubicBezTo>
                    <a:pt x="2428" y="2947"/>
                    <a:pt x="2582" y="2958"/>
                    <a:pt x="2967" y="2985"/>
                  </a:cubicBezTo>
                  <a:cubicBezTo>
                    <a:pt x="3127" y="2998"/>
                    <a:pt x="3288" y="3010"/>
                    <a:pt x="3450" y="3021"/>
                  </a:cubicBezTo>
                  <a:lnTo>
                    <a:pt x="3450" y="3021"/>
                  </a:lnTo>
                  <a:cubicBezTo>
                    <a:pt x="3114" y="3002"/>
                    <a:pt x="2384" y="2947"/>
                    <a:pt x="2415" y="2947"/>
                  </a:cubicBezTo>
                  <a:close/>
                  <a:moveTo>
                    <a:pt x="1686" y="0"/>
                  </a:moveTo>
                  <a:cubicBezTo>
                    <a:pt x="1602" y="0"/>
                    <a:pt x="1543" y="128"/>
                    <a:pt x="1649" y="181"/>
                  </a:cubicBezTo>
                  <a:cubicBezTo>
                    <a:pt x="1921" y="307"/>
                    <a:pt x="2549" y="537"/>
                    <a:pt x="2821" y="704"/>
                  </a:cubicBezTo>
                  <a:cubicBezTo>
                    <a:pt x="2955" y="783"/>
                    <a:pt x="2994" y="825"/>
                    <a:pt x="2878" y="825"/>
                  </a:cubicBezTo>
                  <a:cubicBezTo>
                    <a:pt x="2778" y="825"/>
                    <a:pt x="2563" y="793"/>
                    <a:pt x="2193" y="725"/>
                  </a:cubicBezTo>
                  <a:cubicBezTo>
                    <a:pt x="1503" y="600"/>
                    <a:pt x="833" y="370"/>
                    <a:pt x="143" y="244"/>
                  </a:cubicBezTo>
                  <a:cubicBezTo>
                    <a:pt x="136" y="242"/>
                    <a:pt x="129" y="241"/>
                    <a:pt x="122" y="241"/>
                  </a:cubicBezTo>
                  <a:cubicBezTo>
                    <a:pt x="64" y="241"/>
                    <a:pt x="1" y="316"/>
                    <a:pt x="38" y="391"/>
                  </a:cubicBezTo>
                  <a:cubicBezTo>
                    <a:pt x="268" y="704"/>
                    <a:pt x="603" y="935"/>
                    <a:pt x="980" y="1039"/>
                  </a:cubicBezTo>
                  <a:cubicBezTo>
                    <a:pt x="875" y="1039"/>
                    <a:pt x="770" y="1018"/>
                    <a:pt x="645" y="1018"/>
                  </a:cubicBezTo>
                  <a:cubicBezTo>
                    <a:pt x="540" y="1018"/>
                    <a:pt x="519" y="1144"/>
                    <a:pt x="603" y="1207"/>
                  </a:cubicBezTo>
                  <a:lnTo>
                    <a:pt x="645" y="1228"/>
                  </a:lnTo>
                  <a:cubicBezTo>
                    <a:pt x="1231" y="1541"/>
                    <a:pt x="1900" y="1730"/>
                    <a:pt x="2570" y="1813"/>
                  </a:cubicBezTo>
                  <a:cubicBezTo>
                    <a:pt x="2504" y="1809"/>
                    <a:pt x="2439" y="1806"/>
                    <a:pt x="2375" y="1806"/>
                  </a:cubicBezTo>
                  <a:cubicBezTo>
                    <a:pt x="2155" y="1806"/>
                    <a:pt x="1944" y="1837"/>
                    <a:pt x="1733" y="1918"/>
                  </a:cubicBezTo>
                  <a:lnTo>
                    <a:pt x="1670" y="1939"/>
                  </a:lnTo>
                  <a:cubicBezTo>
                    <a:pt x="1607" y="1960"/>
                    <a:pt x="1566" y="2085"/>
                    <a:pt x="1649" y="2127"/>
                  </a:cubicBezTo>
                  <a:cubicBezTo>
                    <a:pt x="2507" y="2483"/>
                    <a:pt x="3407" y="2608"/>
                    <a:pt x="4327" y="2776"/>
                  </a:cubicBezTo>
                  <a:cubicBezTo>
                    <a:pt x="4809" y="2860"/>
                    <a:pt x="5562" y="2881"/>
                    <a:pt x="4474" y="2881"/>
                  </a:cubicBezTo>
                  <a:cubicBezTo>
                    <a:pt x="3637" y="2881"/>
                    <a:pt x="2800" y="2755"/>
                    <a:pt x="1963" y="2713"/>
                  </a:cubicBezTo>
                  <a:cubicBezTo>
                    <a:pt x="1838" y="2713"/>
                    <a:pt x="1817" y="2881"/>
                    <a:pt x="1921" y="2922"/>
                  </a:cubicBezTo>
                  <a:cubicBezTo>
                    <a:pt x="3135" y="3278"/>
                    <a:pt x="4390" y="3194"/>
                    <a:pt x="5625" y="3445"/>
                  </a:cubicBezTo>
                  <a:lnTo>
                    <a:pt x="5750" y="3466"/>
                  </a:lnTo>
                  <a:cubicBezTo>
                    <a:pt x="6043" y="3529"/>
                    <a:pt x="6001" y="3550"/>
                    <a:pt x="5855" y="3550"/>
                  </a:cubicBezTo>
                  <a:cubicBezTo>
                    <a:pt x="5800" y="3554"/>
                    <a:pt x="5734" y="3556"/>
                    <a:pt x="5663" y="3556"/>
                  </a:cubicBezTo>
                  <a:cubicBezTo>
                    <a:pt x="5375" y="3556"/>
                    <a:pt x="4997" y="3529"/>
                    <a:pt x="4913" y="3529"/>
                  </a:cubicBezTo>
                  <a:cubicBezTo>
                    <a:pt x="4747" y="3507"/>
                    <a:pt x="4581" y="3496"/>
                    <a:pt x="4416" y="3496"/>
                  </a:cubicBezTo>
                  <a:cubicBezTo>
                    <a:pt x="4102" y="3496"/>
                    <a:pt x="3792" y="3538"/>
                    <a:pt x="3491" y="3634"/>
                  </a:cubicBezTo>
                  <a:cubicBezTo>
                    <a:pt x="3428" y="3655"/>
                    <a:pt x="3407" y="3759"/>
                    <a:pt x="3449" y="3801"/>
                  </a:cubicBezTo>
                  <a:cubicBezTo>
                    <a:pt x="3595" y="3948"/>
                    <a:pt x="3763" y="4052"/>
                    <a:pt x="3930" y="4136"/>
                  </a:cubicBezTo>
                  <a:cubicBezTo>
                    <a:pt x="4495" y="4450"/>
                    <a:pt x="5164" y="4513"/>
                    <a:pt x="5813" y="4617"/>
                  </a:cubicBezTo>
                  <a:cubicBezTo>
                    <a:pt x="6043" y="4638"/>
                    <a:pt x="6252" y="4701"/>
                    <a:pt x="6462" y="4764"/>
                  </a:cubicBezTo>
                  <a:cubicBezTo>
                    <a:pt x="6943" y="4889"/>
                    <a:pt x="6587" y="4910"/>
                    <a:pt x="6252" y="4910"/>
                  </a:cubicBezTo>
                  <a:lnTo>
                    <a:pt x="5918" y="4910"/>
                  </a:lnTo>
                  <a:cubicBezTo>
                    <a:pt x="5783" y="4916"/>
                    <a:pt x="5648" y="4919"/>
                    <a:pt x="5513" y="4919"/>
                  </a:cubicBezTo>
                  <a:cubicBezTo>
                    <a:pt x="5188" y="4919"/>
                    <a:pt x="4862" y="4904"/>
                    <a:pt x="4537" y="4889"/>
                  </a:cubicBezTo>
                  <a:cubicBezTo>
                    <a:pt x="4327" y="4868"/>
                    <a:pt x="4118" y="4847"/>
                    <a:pt x="3930" y="4826"/>
                  </a:cubicBezTo>
                  <a:cubicBezTo>
                    <a:pt x="3922" y="4824"/>
                    <a:pt x="3913" y="4822"/>
                    <a:pt x="3906" y="4822"/>
                  </a:cubicBezTo>
                  <a:cubicBezTo>
                    <a:pt x="3857" y="4822"/>
                    <a:pt x="3825" y="4877"/>
                    <a:pt x="3825" y="4931"/>
                  </a:cubicBezTo>
                  <a:cubicBezTo>
                    <a:pt x="3825" y="4973"/>
                    <a:pt x="3846" y="4994"/>
                    <a:pt x="3888" y="5015"/>
                  </a:cubicBezTo>
                  <a:cubicBezTo>
                    <a:pt x="5060" y="5203"/>
                    <a:pt x="6252" y="5182"/>
                    <a:pt x="7424" y="5412"/>
                  </a:cubicBezTo>
                  <a:cubicBezTo>
                    <a:pt x="7415" y="5411"/>
                    <a:pt x="7399" y="5410"/>
                    <a:pt x="7379" y="5410"/>
                  </a:cubicBezTo>
                  <a:cubicBezTo>
                    <a:pt x="7132" y="5410"/>
                    <a:pt x="6162" y="5517"/>
                    <a:pt x="5834" y="5517"/>
                  </a:cubicBezTo>
                  <a:cubicBezTo>
                    <a:pt x="5756" y="5513"/>
                    <a:pt x="5679" y="5511"/>
                    <a:pt x="5602" y="5511"/>
                  </a:cubicBezTo>
                  <a:cubicBezTo>
                    <a:pt x="5246" y="5511"/>
                    <a:pt x="4902" y="5549"/>
                    <a:pt x="4558" y="5601"/>
                  </a:cubicBezTo>
                  <a:cubicBezTo>
                    <a:pt x="4453" y="5621"/>
                    <a:pt x="4474" y="5768"/>
                    <a:pt x="4558" y="5789"/>
                  </a:cubicBezTo>
                  <a:cubicBezTo>
                    <a:pt x="5018" y="5935"/>
                    <a:pt x="5499" y="6019"/>
                    <a:pt x="5980" y="6019"/>
                  </a:cubicBezTo>
                  <a:lnTo>
                    <a:pt x="6232" y="6019"/>
                  </a:lnTo>
                  <a:cubicBezTo>
                    <a:pt x="5834" y="6040"/>
                    <a:pt x="5436" y="6124"/>
                    <a:pt x="5081" y="6249"/>
                  </a:cubicBezTo>
                  <a:cubicBezTo>
                    <a:pt x="4976" y="6291"/>
                    <a:pt x="4976" y="6417"/>
                    <a:pt x="5081" y="6438"/>
                  </a:cubicBezTo>
                  <a:cubicBezTo>
                    <a:pt x="5564" y="6577"/>
                    <a:pt x="6039" y="6617"/>
                    <a:pt x="6526" y="6617"/>
                  </a:cubicBezTo>
                  <a:cubicBezTo>
                    <a:pt x="6840" y="6617"/>
                    <a:pt x="7159" y="6600"/>
                    <a:pt x="7487" y="6584"/>
                  </a:cubicBezTo>
                  <a:cubicBezTo>
                    <a:pt x="7441" y="6584"/>
                    <a:pt x="7997" y="6504"/>
                    <a:pt x="8183" y="6504"/>
                  </a:cubicBezTo>
                  <a:cubicBezTo>
                    <a:pt x="8250" y="6504"/>
                    <a:pt x="8270" y="6515"/>
                    <a:pt x="8198" y="6542"/>
                  </a:cubicBezTo>
                  <a:cubicBezTo>
                    <a:pt x="8156" y="6563"/>
                    <a:pt x="8094" y="6584"/>
                    <a:pt x="8052" y="6605"/>
                  </a:cubicBezTo>
                  <a:cubicBezTo>
                    <a:pt x="7403" y="6814"/>
                    <a:pt x="6671" y="6814"/>
                    <a:pt x="6022" y="6898"/>
                  </a:cubicBezTo>
                  <a:cubicBezTo>
                    <a:pt x="5897" y="6919"/>
                    <a:pt x="5876" y="7107"/>
                    <a:pt x="6022" y="7107"/>
                  </a:cubicBezTo>
                  <a:lnTo>
                    <a:pt x="8429" y="7107"/>
                  </a:lnTo>
                  <a:cubicBezTo>
                    <a:pt x="7738" y="7149"/>
                    <a:pt x="7048" y="7254"/>
                    <a:pt x="6378" y="7442"/>
                  </a:cubicBezTo>
                  <a:cubicBezTo>
                    <a:pt x="6294" y="7463"/>
                    <a:pt x="6273" y="7609"/>
                    <a:pt x="6378" y="7630"/>
                  </a:cubicBezTo>
                  <a:cubicBezTo>
                    <a:pt x="6645" y="7670"/>
                    <a:pt x="6910" y="7685"/>
                    <a:pt x="7172" y="7685"/>
                  </a:cubicBezTo>
                  <a:cubicBezTo>
                    <a:pt x="7875" y="7685"/>
                    <a:pt x="8565" y="7577"/>
                    <a:pt x="9265" y="7546"/>
                  </a:cubicBezTo>
                  <a:lnTo>
                    <a:pt x="9600" y="7546"/>
                  </a:lnTo>
                  <a:cubicBezTo>
                    <a:pt x="10019" y="7567"/>
                    <a:pt x="8847" y="7798"/>
                    <a:pt x="8659" y="7818"/>
                  </a:cubicBezTo>
                  <a:cubicBezTo>
                    <a:pt x="8198" y="7902"/>
                    <a:pt x="7738" y="8049"/>
                    <a:pt x="7278" y="8216"/>
                  </a:cubicBezTo>
                  <a:cubicBezTo>
                    <a:pt x="7199" y="8255"/>
                    <a:pt x="7194" y="8406"/>
                    <a:pt x="7299" y="8406"/>
                  </a:cubicBezTo>
                  <a:cubicBezTo>
                    <a:pt x="7305" y="8406"/>
                    <a:pt x="7312" y="8406"/>
                    <a:pt x="7320" y="8404"/>
                  </a:cubicBezTo>
                  <a:cubicBezTo>
                    <a:pt x="8198" y="8383"/>
                    <a:pt x="9056" y="8300"/>
                    <a:pt x="9935" y="8300"/>
                  </a:cubicBezTo>
                  <a:lnTo>
                    <a:pt x="10040" y="8300"/>
                  </a:lnTo>
                  <a:cubicBezTo>
                    <a:pt x="11086" y="8321"/>
                    <a:pt x="9935" y="8488"/>
                    <a:pt x="9684" y="8551"/>
                  </a:cubicBezTo>
                  <a:cubicBezTo>
                    <a:pt x="9286" y="8655"/>
                    <a:pt x="8868" y="8760"/>
                    <a:pt x="8470" y="8865"/>
                  </a:cubicBezTo>
                  <a:cubicBezTo>
                    <a:pt x="8366" y="8907"/>
                    <a:pt x="8366" y="9053"/>
                    <a:pt x="8470" y="9053"/>
                  </a:cubicBezTo>
                  <a:cubicBezTo>
                    <a:pt x="8732" y="9099"/>
                    <a:pt x="8990" y="9116"/>
                    <a:pt x="9247" y="9116"/>
                  </a:cubicBezTo>
                  <a:cubicBezTo>
                    <a:pt x="9811" y="9116"/>
                    <a:pt x="10371" y="9033"/>
                    <a:pt x="10960" y="8990"/>
                  </a:cubicBezTo>
                  <a:cubicBezTo>
                    <a:pt x="11087" y="8982"/>
                    <a:pt x="11187" y="8978"/>
                    <a:pt x="11265" y="8978"/>
                  </a:cubicBezTo>
                  <a:cubicBezTo>
                    <a:pt x="11978" y="8978"/>
                    <a:pt x="10848" y="9291"/>
                    <a:pt x="10584" y="9367"/>
                  </a:cubicBezTo>
                  <a:cubicBezTo>
                    <a:pt x="10144" y="9471"/>
                    <a:pt x="9684" y="9534"/>
                    <a:pt x="9245" y="9660"/>
                  </a:cubicBezTo>
                  <a:cubicBezTo>
                    <a:pt x="9140" y="9702"/>
                    <a:pt x="9161" y="9848"/>
                    <a:pt x="9265" y="9848"/>
                  </a:cubicBezTo>
                  <a:cubicBezTo>
                    <a:pt x="9998" y="9848"/>
                    <a:pt x="10730" y="9785"/>
                    <a:pt x="11462" y="9743"/>
                  </a:cubicBezTo>
                  <a:cubicBezTo>
                    <a:pt x="11744" y="9725"/>
                    <a:pt x="11864" y="9711"/>
                    <a:pt x="11870" y="9711"/>
                  </a:cubicBezTo>
                  <a:lnTo>
                    <a:pt x="11870" y="9711"/>
                  </a:lnTo>
                  <a:cubicBezTo>
                    <a:pt x="11878" y="9711"/>
                    <a:pt x="11693" y="9735"/>
                    <a:pt x="11421" y="9806"/>
                  </a:cubicBezTo>
                  <a:cubicBezTo>
                    <a:pt x="10856" y="9932"/>
                    <a:pt x="10249" y="10015"/>
                    <a:pt x="9663" y="10057"/>
                  </a:cubicBezTo>
                  <a:cubicBezTo>
                    <a:pt x="9558" y="10057"/>
                    <a:pt x="9558" y="10225"/>
                    <a:pt x="9663" y="10246"/>
                  </a:cubicBezTo>
                  <a:cubicBezTo>
                    <a:pt x="9806" y="10249"/>
                    <a:pt x="9949" y="10251"/>
                    <a:pt x="10092" y="10251"/>
                  </a:cubicBezTo>
                  <a:cubicBezTo>
                    <a:pt x="10807" y="10251"/>
                    <a:pt x="11522" y="10207"/>
                    <a:pt x="12237" y="10120"/>
                  </a:cubicBezTo>
                  <a:lnTo>
                    <a:pt x="12237" y="10120"/>
                  </a:lnTo>
                  <a:cubicBezTo>
                    <a:pt x="11525" y="10225"/>
                    <a:pt x="10835" y="10371"/>
                    <a:pt x="10165" y="10580"/>
                  </a:cubicBezTo>
                  <a:cubicBezTo>
                    <a:pt x="10061" y="10601"/>
                    <a:pt x="10081" y="10769"/>
                    <a:pt x="10186" y="10769"/>
                  </a:cubicBezTo>
                  <a:cubicBezTo>
                    <a:pt x="10960" y="10748"/>
                    <a:pt x="11714" y="10664"/>
                    <a:pt x="12488" y="10643"/>
                  </a:cubicBezTo>
                  <a:lnTo>
                    <a:pt x="12488" y="10706"/>
                  </a:lnTo>
                  <a:lnTo>
                    <a:pt x="12488" y="10915"/>
                  </a:lnTo>
                  <a:cubicBezTo>
                    <a:pt x="12216" y="10978"/>
                    <a:pt x="11923" y="11062"/>
                    <a:pt x="11651" y="11103"/>
                  </a:cubicBezTo>
                  <a:cubicBezTo>
                    <a:pt x="11232" y="11187"/>
                    <a:pt x="10835" y="11250"/>
                    <a:pt x="10416" y="11355"/>
                  </a:cubicBezTo>
                  <a:cubicBezTo>
                    <a:pt x="10312" y="11396"/>
                    <a:pt x="10333" y="11543"/>
                    <a:pt x="10437" y="11564"/>
                  </a:cubicBezTo>
                  <a:cubicBezTo>
                    <a:pt x="10513" y="11567"/>
                    <a:pt x="10588" y="11569"/>
                    <a:pt x="10663" y="11569"/>
                  </a:cubicBezTo>
                  <a:cubicBezTo>
                    <a:pt x="11499" y="11569"/>
                    <a:pt x="12290" y="11369"/>
                    <a:pt x="13115" y="11292"/>
                  </a:cubicBezTo>
                  <a:cubicBezTo>
                    <a:pt x="13318" y="11278"/>
                    <a:pt x="13459" y="11271"/>
                    <a:pt x="13552" y="11271"/>
                  </a:cubicBezTo>
                  <a:cubicBezTo>
                    <a:pt x="13736" y="11271"/>
                    <a:pt x="13722" y="11299"/>
                    <a:pt x="13597" y="11355"/>
                  </a:cubicBezTo>
                  <a:cubicBezTo>
                    <a:pt x="13408" y="11417"/>
                    <a:pt x="13199" y="11480"/>
                    <a:pt x="12990" y="11522"/>
                  </a:cubicBezTo>
                  <a:cubicBezTo>
                    <a:pt x="12425" y="11647"/>
                    <a:pt x="11881" y="11794"/>
                    <a:pt x="11337" y="12003"/>
                  </a:cubicBezTo>
                  <a:cubicBezTo>
                    <a:pt x="11238" y="12043"/>
                    <a:pt x="11251" y="12193"/>
                    <a:pt x="11340" y="12193"/>
                  </a:cubicBezTo>
                  <a:cubicBezTo>
                    <a:pt x="11346" y="12193"/>
                    <a:pt x="11352" y="12193"/>
                    <a:pt x="11358" y="12192"/>
                  </a:cubicBezTo>
                  <a:cubicBezTo>
                    <a:pt x="12091" y="12172"/>
                    <a:pt x="12806" y="12077"/>
                    <a:pt x="13519" y="11996"/>
                  </a:cubicBezTo>
                  <a:lnTo>
                    <a:pt x="13519" y="11996"/>
                  </a:lnTo>
                  <a:cubicBezTo>
                    <a:pt x="12952" y="12065"/>
                    <a:pt x="12388" y="12205"/>
                    <a:pt x="11860" y="12401"/>
                  </a:cubicBezTo>
                  <a:cubicBezTo>
                    <a:pt x="11755" y="12443"/>
                    <a:pt x="11776" y="12589"/>
                    <a:pt x="11881" y="12589"/>
                  </a:cubicBezTo>
                  <a:cubicBezTo>
                    <a:pt x="12299" y="12631"/>
                    <a:pt x="12718" y="12631"/>
                    <a:pt x="13136" y="12631"/>
                  </a:cubicBezTo>
                  <a:cubicBezTo>
                    <a:pt x="13160" y="12630"/>
                    <a:pt x="13185" y="12629"/>
                    <a:pt x="13211" y="12629"/>
                  </a:cubicBezTo>
                  <a:cubicBezTo>
                    <a:pt x="13536" y="12629"/>
                    <a:pt x="14056" y="12708"/>
                    <a:pt x="14467" y="12708"/>
                  </a:cubicBezTo>
                  <a:cubicBezTo>
                    <a:pt x="14629" y="12708"/>
                    <a:pt x="14774" y="12696"/>
                    <a:pt x="14884" y="12662"/>
                  </a:cubicBezTo>
                  <a:lnTo>
                    <a:pt x="14884" y="12662"/>
                  </a:lnTo>
                  <a:cubicBezTo>
                    <a:pt x="14034" y="12943"/>
                    <a:pt x="13105" y="12886"/>
                    <a:pt x="12258" y="13175"/>
                  </a:cubicBezTo>
                  <a:cubicBezTo>
                    <a:pt x="12174" y="13217"/>
                    <a:pt x="12153" y="13342"/>
                    <a:pt x="12258" y="13363"/>
                  </a:cubicBezTo>
                  <a:cubicBezTo>
                    <a:pt x="12564" y="13419"/>
                    <a:pt x="12871" y="13447"/>
                    <a:pt x="13178" y="13447"/>
                  </a:cubicBezTo>
                  <a:cubicBezTo>
                    <a:pt x="13332" y="13447"/>
                    <a:pt x="13485" y="13440"/>
                    <a:pt x="13638" y="13426"/>
                  </a:cubicBezTo>
                  <a:cubicBezTo>
                    <a:pt x="14015" y="13405"/>
                    <a:pt x="14371" y="13384"/>
                    <a:pt x="14747" y="13363"/>
                  </a:cubicBezTo>
                  <a:cubicBezTo>
                    <a:pt x="14934" y="13348"/>
                    <a:pt x="15050" y="13342"/>
                    <a:pt x="15114" y="13342"/>
                  </a:cubicBezTo>
                  <a:cubicBezTo>
                    <a:pt x="15406" y="13342"/>
                    <a:pt x="14585" y="13475"/>
                    <a:pt x="14413" y="13510"/>
                  </a:cubicBezTo>
                  <a:cubicBezTo>
                    <a:pt x="13910" y="13635"/>
                    <a:pt x="13408" y="13698"/>
                    <a:pt x="12906" y="13824"/>
                  </a:cubicBezTo>
                  <a:cubicBezTo>
                    <a:pt x="12822" y="13865"/>
                    <a:pt x="12802" y="14012"/>
                    <a:pt x="12906" y="14012"/>
                  </a:cubicBezTo>
                  <a:cubicBezTo>
                    <a:pt x="13346" y="14096"/>
                    <a:pt x="13806" y="14137"/>
                    <a:pt x="14245" y="14137"/>
                  </a:cubicBezTo>
                  <a:lnTo>
                    <a:pt x="14915" y="14137"/>
                  </a:lnTo>
                  <a:cubicBezTo>
                    <a:pt x="14559" y="14200"/>
                    <a:pt x="14182" y="14284"/>
                    <a:pt x="13827" y="14368"/>
                  </a:cubicBezTo>
                  <a:cubicBezTo>
                    <a:pt x="13728" y="14387"/>
                    <a:pt x="13741" y="14557"/>
                    <a:pt x="13832" y="14557"/>
                  </a:cubicBezTo>
                  <a:cubicBezTo>
                    <a:pt x="13837" y="14557"/>
                    <a:pt x="13842" y="14557"/>
                    <a:pt x="13848" y="14556"/>
                  </a:cubicBezTo>
                  <a:cubicBezTo>
                    <a:pt x="14559" y="14493"/>
                    <a:pt x="15271" y="14430"/>
                    <a:pt x="15982" y="14388"/>
                  </a:cubicBezTo>
                  <a:cubicBezTo>
                    <a:pt x="16135" y="14382"/>
                    <a:pt x="16286" y="14379"/>
                    <a:pt x="16437" y="14379"/>
                  </a:cubicBezTo>
                  <a:cubicBezTo>
                    <a:pt x="16713" y="14379"/>
                    <a:pt x="16986" y="14387"/>
                    <a:pt x="17266" y="14388"/>
                  </a:cubicBezTo>
                  <a:lnTo>
                    <a:pt x="17266" y="14388"/>
                  </a:lnTo>
                  <a:cubicBezTo>
                    <a:pt x="16891" y="14405"/>
                    <a:pt x="16233" y="14662"/>
                    <a:pt x="15940" y="14681"/>
                  </a:cubicBezTo>
                  <a:cubicBezTo>
                    <a:pt x="15773" y="14681"/>
                    <a:pt x="15584" y="14681"/>
                    <a:pt x="15417" y="14702"/>
                  </a:cubicBezTo>
                  <a:cubicBezTo>
                    <a:pt x="15312" y="14702"/>
                    <a:pt x="15250" y="14702"/>
                    <a:pt x="15229" y="14723"/>
                  </a:cubicBezTo>
                  <a:cubicBezTo>
                    <a:pt x="15103" y="14723"/>
                    <a:pt x="14999" y="14744"/>
                    <a:pt x="14894" y="14744"/>
                  </a:cubicBezTo>
                  <a:cubicBezTo>
                    <a:pt x="14789" y="14765"/>
                    <a:pt x="14768" y="14953"/>
                    <a:pt x="14894" y="14953"/>
                  </a:cubicBezTo>
                  <a:cubicBezTo>
                    <a:pt x="15019" y="14953"/>
                    <a:pt x="15208" y="14953"/>
                    <a:pt x="15354" y="14933"/>
                  </a:cubicBezTo>
                  <a:cubicBezTo>
                    <a:pt x="15605" y="14912"/>
                    <a:pt x="15877" y="14891"/>
                    <a:pt x="16128" y="14849"/>
                  </a:cubicBezTo>
                  <a:cubicBezTo>
                    <a:pt x="16317" y="14849"/>
                    <a:pt x="16505" y="14870"/>
                    <a:pt x="16693" y="14870"/>
                  </a:cubicBezTo>
                  <a:cubicBezTo>
                    <a:pt x="17530" y="14912"/>
                    <a:pt x="18367" y="15058"/>
                    <a:pt x="19225" y="15079"/>
                  </a:cubicBezTo>
                  <a:cubicBezTo>
                    <a:pt x="19267" y="15079"/>
                    <a:pt x="19309" y="15037"/>
                    <a:pt x="19309" y="14995"/>
                  </a:cubicBezTo>
                  <a:cubicBezTo>
                    <a:pt x="19327" y="14941"/>
                    <a:pt x="19298" y="14887"/>
                    <a:pt x="19249" y="14887"/>
                  </a:cubicBezTo>
                  <a:cubicBezTo>
                    <a:pt x="19242" y="14887"/>
                    <a:pt x="19233" y="14888"/>
                    <a:pt x="19225" y="14891"/>
                  </a:cubicBezTo>
                  <a:lnTo>
                    <a:pt x="18932" y="14870"/>
                  </a:lnTo>
                  <a:cubicBezTo>
                    <a:pt x="18242" y="14828"/>
                    <a:pt x="17551" y="14765"/>
                    <a:pt x="16882" y="14723"/>
                  </a:cubicBezTo>
                  <a:lnTo>
                    <a:pt x="17049" y="14681"/>
                  </a:lnTo>
                  <a:cubicBezTo>
                    <a:pt x="17321" y="14598"/>
                    <a:pt x="17572" y="14514"/>
                    <a:pt x="17844" y="14409"/>
                  </a:cubicBezTo>
                  <a:cubicBezTo>
                    <a:pt x="17928" y="14368"/>
                    <a:pt x="17865" y="14242"/>
                    <a:pt x="17781" y="14242"/>
                  </a:cubicBezTo>
                  <a:cubicBezTo>
                    <a:pt x="17394" y="14211"/>
                    <a:pt x="17007" y="14195"/>
                    <a:pt x="16620" y="14195"/>
                  </a:cubicBezTo>
                  <a:cubicBezTo>
                    <a:pt x="16233" y="14195"/>
                    <a:pt x="15846" y="14211"/>
                    <a:pt x="15459" y="14242"/>
                  </a:cubicBezTo>
                  <a:cubicBezTo>
                    <a:pt x="15940" y="14158"/>
                    <a:pt x="16400" y="14096"/>
                    <a:pt x="16882" y="14054"/>
                  </a:cubicBezTo>
                  <a:cubicBezTo>
                    <a:pt x="16923" y="14033"/>
                    <a:pt x="16965" y="13991"/>
                    <a:pt x="16965" y="13928"/>
                  </a:cubicBezTo>
                  <a:cubicBezTo>
                    <a:pt x="16965" y="13865"/>
                    <a:pt x="16923" y="13844"/>
                    <a:pt x="16882" y="13844"/>
                  </a:cubicBezTo>
                  <a:cubicBezTo>
                    <a:pt x="15983" y="13862"/>
                    <a:pt x="15100" y="13958"/>
                    <a:pt x="14206" y="13958"/>
                  </a:cubicBezTo>
                  <a:cubicBezTo>
                    <a:pt x="14059" y="13958"/>
                    <a:pt x="13912" y="13955"/>
                    <a:pt x="13764" y="13949"/>
                  </a:cubicBezTo>
                  <a:cubicBezTo>
                    <a:pt x="12676" y="13928"/>
                    <a:pt x="13890" y="13844"/>
                    <a:pt x="14078" y="13803"/>
                  </a:cubicBezTo>
                  <a:cubicBezTo>
                    <a:pt x="14601" y="13719"/>
                    <a:pt x="15103" y="13572"/>
                    <a:pt x="15584" y="13384"/>
                  </a:cubicBezTo>
                  <a:cubicBezTo>
                    <a:pt x="15668" y="13363"/>
                    <a:pt x="15668" y="13238"/>
                    <a:pt x="15584" y="13217"/>
                  </a:cubicBezTo>
                  <a:cubicBezTo>
                    <a:pt x="15584" y="13196"/>
                    <a:pt x="15563" y="13196"/>
                    <a:pt x="15563" y="13196"/>
                  </a:cubicBezTo>
                  <a:cubicBezTo>
                    <a:pt x="15354" y="13185"/>
                    <a:pt x="15150" y="13180"/>
                    <a:pt x="14946" y="13180"/>
                  </a:cubicBezTo>
                  <a:cubicBezTo>
                    <a:pt x="14742" y="13180"/>
                    <a:pt x="14538" y="13185"/>
                    <a:pt x="14329" y="13196"/>
                  </a:cubicBezTo>
                  <a:cubicBezTo>
                    <a:pt x="14260" y="13202"/>
                    <a:pt x="14181" y="13205"/>
                    <a:pt x="14096" y="13205"/>
                  </a:cubicBezTo>
                  <a:cubicBezTo>
                    <a:pt x="13856" y="13205"/>
                    <a:pt x="13565" y="13185"/>
                    <a:pt x="13295" y="13185"/>
                  </a:cubicBezTo>
                  <a:cubicBezTo>
                    <a:pt x="13056" y="13185"/>
                    <a:pt x="12833" y="13201"/>
                    <a:pt x="12676" y="13259"/>
                  </a:cubicBezTo>
                  <a:cubicBezTo>
                    <a:pt x="13513" y="12945"/>
                    <a:pt x="14455" y="13028"/>
                    <a:pt x="15312" y="12736"/>
                  </a:cubicBezTo>
                  <a:cubicBezTo>
                    <a:pt x="15396" y="12694"/>
                    <a:pt x="15417" y="12568"/>
                    <a:pt x="15312" y="12547"/>
                  </a:cubicBezTo>
                  <a:cubicBezTo>
                    <a:pt x="14720" y="12461"/>
                    <a:pt x="14128" y="12414"/>
                    <a:pt x="13529" y="12414"/>
                  </a:cubicBezTo>
                  <a:cubicBezTo>
                    <a:pt x="13260" y="12414"/>
                    <a:pt x="12990" y="12423"/>
                    <a:pt x="12718" y="12443"/>
                  </a:cubicBezTo>
                  <a:cubicBezTo>
                    <a:pt x="12048" y="12443"/>
                    <a:pt x="12299" y="12443"/>
                    <a:pt x="12739" y="12317"/>
                  </a:cubicBezTo>
                  <a:cubicBezTo>
                    <a:pt x="13283" y="12150"/>
                    <a:pt x="13848" y="12108"/>
                    <a:pt x="14413" y="11940"/>
                  </a:cubicBezTo>
                  <a:cubicBezTo>
                    <a:pt x="14517" y="11920"/>
                    <a:pt x="14496" y="11752"/>
                    <a:pt x="14371" y="11752"/>
                  </a:cubicBezTo>
                  <a:cubicBezTo>
                    <a:pt x="13513" y="11794"/>
                    <a:pt x="12676" y="11920"/>
                    <a:pt x="11818" y="12003"/>
                  </a:cubicBezTo>
                  <a:cubicBezTo>
                    <a:pt x="12446" y="11940"/>
                    <a:pt x="13513" y="11627"/>
                    <a:pt x="14266" y="11417"/>
                  </a:cubicBezTo>
                  <a:cubicBezTo>
                    <a:pt x="14329" y="11417"/>
                    <a:pt x="14350" y="11355"/>
                    <a:pt x="14350" y="11313"/>
                  </a:cubicBezTo>
                  <a:cubicBezTo>
                    <a:pt x="14350" y="11271"/>
                    <a:pt x="14308" y="11229"/>
                    <a:pt x="14287" y="11229"/>
                  </a:cubicBezTo>
                  <a:cubicBezTo>
                    <a:pt x="13956" y="11146"/>
                    <a:pt x="13631" y="11116"/>
                    <a:pt x="13309" y="11116"/>
                  </a:cubicBezTo>
                  <a:cubicBezTo>
                    <a:pt x="12818" y="11116"/>
                    <a:pt x="12332" y="11187"/>
                    <a:pt x="11839" y="11250"/>
                  </a:cubicBezTo>
                  <a:cubicBezTo>
                    <a:pt x="12383" y="11145"/>
                    <a:pt x="12906" y="10978"/>
                    <a:pt x="13387" y="10727"/>
                  </a:cubicBezTo>
                  <a:cubicBezTo>
                    <a:pt x="13450" y="10706"/>
                    <a:pt x="13450" y="10601"/>
                    <a:pt x="13387" y="10580"/>
                  </a:cubicBezTo>
                  <a:cubicBezTo>
                    <a:pt x="13387" y="10580"/>
                    <a:pt x="13366" y="10559"/>
                    <a:pt x="13366" y="10559"/>
                  </a:cubicBezTo>
                  <a:cubicBezTo>
                    <a:pt x="12952" y="10484"/>
                    <a:pt x="12538" y="10446"/>
                    <a:pt x="12124" y="10446"/>
                  </a:cubicBezTo>
                  <a:cubicBezTo>
                    <a:pt x="11847" y="10446"/>
                    <a:pt x="11571" y="10463"/>
                    <a:pt x="11295" y="10497"/>
                  </a:cubicBezTo>
                  <a:cubicBezTo>
                    <a:pt x="11776" y="10392"/>
                    <a:pt x="12258" y="10267"/>
                    <a:pt x="12718" y="10078"/>
                  </a:cubicBezTo>
                  <a:cubicBezTo>
                    <a:pt x="12802" y="10057"/>
                    <a:pt x="12802" y="9890"/>
                    <a:pt x="12676" y="9890"/>
                  </a:cubicBezTo>
                  <a:cubicBezTo>
                    <a:pt x="12163" y="9908"/>
                    <a:pt x="11649" y="9959"/>
                    <a:pt x="11136" y="9999"/>
                  </a:cubicBezTo>
                  <a:lnTo>
                    <a:pt x="11136" y="9999"/>
                  </a:lnTo>
                  <a:cubicBezTo>
                    <a:pt x="11544" y="9956"/>
                    <a:pt x="11947" y="9844"/>
                    <a:pt x="12320" y="9702"/>
                  </a:cubicBezTo>
                  <a:cubicBezTo>
                    <a:pt x="12399" y="9662"/>
                    <a:pt x="12404" y="9511"/>
                    <a:pt x="12299" y="9511"/>
                  </a:cubicBezTo>
                  <a:cubicBezTo>
                    <a:pt x="12293" y="9511"/>
                    <a:pt x="12286" y="9512"/>
                    <a:pt x="12278" y="9513"/>
                  </a:cubicBezTo>
                  <a:cubicBezTo>
                    <a:pt x="11552" y="9513"/>
                    <a:pt x="10721" y="9513"/>
                    <a:pt x="10000" y="9653"/>
                  </a:cubicBezTo>
                  <a:lnTo>
                    <a:pt x="10000" y="9653"/>
                  </a:lnTo>
                  <a:cubicBezTo>
                    <a:pt x="10635" y="9520"/>
                    <a:pt x="11278" y="9451"/>
                    <a:pt x="11818" y="9032"/>
                  </a:cubicBezTo>
                  <a:cubicBezTo>
                    <a:pt x="11881" y="8990"/>
                    <a:pt x="11881" y="8865"/>
                    <a:pt x="11797" y="8844"/>
                  </a:cubicBezTo>
                  <a:cubicBezTo>
                    <a:pt x="11496" y="8816"/>
                    <a:pt x="11190" y="8801"/>
                    <a:pt x="10885" y="8801"/>
                  </a:cubicBezTo>
                  <a:cubicBezTo>
                    <a:pt x="10490" y="8801"/>
                    <a:pt x="10094" y="8827"/>
                    <a:pt x="9705" y="8886"/>
                  </a:cubicBezTo>
                  <a:cubicBezTo>
                    <a:pt x="9606" y="8898"/>
                    <a:pt x="9129" y="8968"/>
                    <a:pt x="8969" y="8968"/>
                  </a:cubicBezTo>
                  <a:cubicBezTo>
                    <a:pt x="8857" y="8968"/>
                    <a:pt x="8899" y="8934"/>
                    <a:pt x="9328" y="8823"/>
                  </a:cubicBezTo>
                  <a:cubicBezTo>
                    <a:pt x="9851" y="8676"/>
                    <a:pt x="10374" y="8572"/>
                    <a:pt x="10877" y="8383"/>
                  </a:cubicBezTo>
                  <a:cubicBezTo>
                    <a:pt x="10939" y="8362"/>
                    <a:pt x="10960" y="8300"/>
                    <a:pt x="10939" y="8258"/>
                  </a:cubicBezTo>
                  <a:cubicBezTo>
                    <a:pt x="10939" y="8216"/>
                    <a:pt x="10897" y="8195"/>
                    <a:pt x="10877" y="8195"/>
                  </a:cubicBezTo>
                  <a:cubicBezTo>
                    <a:pt x="10434" y="8124"/>
                    <a:pt x="9992" y="8098"/>
                    <a:pt x="9550" y="8098"/>
                  </a:cubicBezTo>
                  <a:cubicBezTo>
                    <a:pt x="8946" y="8098"/>
                    <a:pt x="8342" y="8147"/>
                    <a:pt x="7738" y="8195"/>
                  </a:cubicBezTo>
                  <a:cubicBezTo>
                    <a:pt x="8533" y="8090"/>
                    <a:pt x="9328" y="7902"/>
                    <a:pt x="10081" y="7609"/>
                  </a:cubicBezTo>
                  <a:cubicBezTo>
                    <a:pt x="10144" y="7588"/>
                    <a:pt x="10165" y="7546"/>
                    <a:pt x="10165" y="7505"/>
                  </a:cubicBezTo>
                  <a:cubicBezTo>
                    <a:pt x="10165" y="7463"/>
                    <a:pt x="10123" y="7442"/>
                    <a:pt x="10081" y="7421"/>
                  </a:cubicBezTo>
                  <a:cubicBezTo>
                    <a:pt x="9828" y="7382"/>
                    <a:pt x="9575" y="7367"/>
                    <a:pt x="9322" y="7367"/>
                  </a:cubicBezTo>
                  <a:cubicBezTo>
                    <a:pt x="8757" y="7367"/>
                    <a:pt x="8190" y="7440"/>
                    <a:pt x="7612" y="7484"/>
                  </a:cubicBezTo>
                  <a:cubicBezTo>
                    <a:pt x="7527" y="7484"/>
                    <a:pt x="7057" y="7534"/>
                    <a:pt x="6892" y="7534"/>
                  </a:cubicBezTo>
                  <a:cubicBezTo>
                    <a:pt x="6774" y="7534"/>
                    <a:pt x="6812" y="7508"/>
                    <a:pt x="7257" y="7421"/>
                  </a:cubicBezTo>
                  <a:cubicBezTo>
                    <a:pt x="7801" y="7316"/>
                    <a:pt x="8366" y="7254"/>
                    <a:pt x="8910" y="7086"/>
                  </a:cubicBezTo>
                  <a:cubicBezTo>
                    <a:pt x="9035" y="7065"/>
                    <a:pt x="9014" y="6898"/>
                    <a:pt x="8889" y="6898"/>
                  </a:cubicBezTo>
                  <a:lnTo>
                    <a:pt x="7445" y="6898"/>
                  </a:lnTo>
                  <a:cubicBezTo>
                    <a:pt x="7843" y="6835"/>
                    <a:pt x="8240" y="6730"/>
                    <a:pt x="8617" y="6584"/>
                  </a:cubicBezTo>
                  <a:lnTo>
                    <a:pt x="8659" y="6584"/>
                  </a:lnTo>
                  <a:cubicBezTo>
                    <a:pt x="8757" y="6545"/>
                    <a:pt x="8744" y="6394"/>
                    <a:pt x="8638" y="6394"/>
                  </a:cubicBezTo>
                  <a:cubicBezTo>
                    <a:pt x="8631" y="6394"/>
                    <a:pt x="8624" y="6394"/>
                    <a:pt x="8617" y="6396"/>
                  </a:cubicBezTo>
                  <a:cubicBezTo>
                    <a:pt x="8429" y="6381"/>
                    <a:pt x="8241" y="6375"/>
                    <a:pt x="8052" y="6375"/>
                  </a:cubicBezTo>
                  <a:cubicBezTo>
                    <a:pt x="7513" y="6375"/>
                    <a:pt x="6974" y="6421"/>
                    <a:pt x="6435" y="6421"/>
                  </a:cubicBezTo>
                  <a:cubicBezTo>
                    <a:pt x="6118" y="6421"/>
                    <a:pt x="5800" y="6405"/>
                    <a:pt x="5483" y="6355"/>
                  </a:cubicBezTo>
                  <a:lnTo>
                    <a:pt x="5483" y="6355"/>
                  </a:lnTo>
                  <a:cubicBezTo>
                    <a:pt x="5489" y="6355"/>
                    <a:pt x="5496" y="6356"/>
                    <a:pt x="5504" y="6356"/>
                  </a:cubicBezTo>
                  <a:cubicBezTo>
                    <a:pt x="5684" y="6356"/>
                    <a:pt x="6479" y="6207"/>
                    <a:pt x="6755" y="6207"/>
                  </a:cubicBezTo>
                  <a:cubicBezTo>
                    <a:pt x="7173" y="6186"/>
                    <a:pt x="7592" y="6145"/>
                    <a:pt x="8010" y="6061"/>
                  </a:cubicBezTo>
                  <a:cubicBezTo>
                    <a:pt x="8115" y="6040"/>
                    <a:pt x="8073" y="5873"/>
                    <a:pt x="7968" y="5873"/>
                  </a:cubicBezTo>
                  <a:lnTo>
                    <a:pt x="7696" y="5852"/>
                  </a:lnTo>
                  <a:cubicBezTo>
                    <a:pt x="6776" y="5810"/>
                    <a:pt x="5834" y="5894"/>
                    <a:pt x="4913" y="5705"/>
                  </a:cubicBezTo>
                  <a:lnTo>
                    <a:pt x="4913" y="5705"/>
                  </a:lnTo>
                  <a:cubicBezTo>
                    <a:pt x="5277" y="5767"/>
                    <a:pt x="5646" y="5798"/>
                    <a:pt x="6015" y="5798"/>
                  </a:cubicBezTo>
                  <a:cubicBezTo>
                    <a:pt x="6644" y="5798"/>
                    <a:pt x="7270" y="5709"/>
                    <a:pt x="7864" y="5538"/>
                  </a:cubicBezTo>
                  <a:cubicBezTo>
                    <a:pt x="7968" y="5496"/>
                    <a:pt x="7968" y="5370"/>
                    <a:pt x="7864" y="5349"/>
                  </a:cubicBezTo>
                  <a:lnTo>
                    <a:pt x="7780" y="5329"/>
                  </a:lnTo>
                  <a:cubicBezTo>
                    <a:pt x="7340" y="5203"/>
                    <a:pt x="6880" y="5119"/>
                    <a:pt x="6399" y="5077"/>
                  </a:cubicBezTo>
                  <a:cubicBezTo>
                    <a:pt x="6629" y="5057"/>
                    <a:pt x="6838" y="5036"/>
                    <a:pt x="7068" y="5015"/>
                  </a:cubicBezTo>
                  <a:cubicBezTo>
                    <a:pt x="7152" y="4994"/>
                    <a:pt x="7194" y="4889"/>
                    <a:pt x="7110" y="4847"/>
                  </a:cubicBezTo>
                  <a:cubicBezTo>
                    <a:pt x="6315" y="4429"/>
                    <a:pt x="5436" y="4408"/>
                    <a:pt x="4579" y="4220"/>
                  </a:cubicBezTo>
                  <a:cubicBezTo>
                    <a:pt x="4474" y="4199"/>
                    <a:pt x="4369" y="4157"/>
                    <a:pt x="4265" y="4136"/>
                  </a:cubicBezTo>
                  <a:cubicBezTo>
                    <a:pt x="3672" y="3926"/>
                    <a:pt x="4336" y="3733"/>
                    <a:pt x="4791" y="3733"/>
                  </a:cubicBezTo>
                  <a:cubicBezTo>
                    <a:pt x="4834" y="3733"/>
                    <a:pt x="4875" y="3735"/>
                    <a:pt x="4913" y="3738"/>
                  </a:cubicBezTo>
                  <a:cubicBezTo>
                    <a:pt x="5134" y="3763"/>
                    <a:pt x="5355" y="3773"/>
                    <a:pt x="5579" y="3773"/>
                  </a:cubicBezTo>
                  <a:cubicBezTo>
                    <a:pt x="5738" y="3773"/>
                    <a:pt x="5899" y="3768"/>
                    <a:pt x="6064" y="3759"/>
                  </a:cubicBezTo>
                  <a:cubicBezTo>
                    <a:pt x="6190" y="3759"/>
                    <a:pt x="6315" y="3738"/>
                    <a:pt x="6441" y="3717"/>
                  </a:cubicBezTo>
                  <a:cubicBezTo>
                    <a:pt x="6545" y="3697"/>
                    <a:pt x="6504" y="3550"/>
                    <a:pt x="6441" y="3529"/>
                  </a:cubicBezTo>
                  <a:cubicBezTo>
                    <a:pt x="6127" y="3404"/>
                    <a:pt x="5834" y="3299"/>
                    <a:pt x="5520" y="3236"/>
                  </a:cubicBezTo>
                  <a:cubicBezTo>
                    <a:pt x="4961" y="3146"/>
                    <a:pt x="4418" y="3087"/>
                    <a:pt x="3863" y="3046"/>
                  </a:cubicBezTo>
                  <a:lnTo>
                    <a:pt x="3863" y="3046"/>
                  </a:lnTo>
                  <a:cubicBezTo>
                    <a:pt x="4210" y="3064"/>
                    <a:pt x="4559" y="3074"/>
                    <a:pt x="4909" y="3074"/>
                  </a:cubicBezTo>
                  <a:cubicBezTo>
                    <a:pt x="5050" y="3074"/>
                    <a:pt x="5191" y="3073"/>
                    <a:pt x="5332" y="3069"/>
                  </a:cubicBezTo>
                  <a:lnTo>
                    <a:pt x="5499" y="3069"/>
                  </a:lnTo>
                  <a:cubicBezTo>
                    <a:pt x="5604" y="3069"/>
                    <a:pt x="5625" y="2901"/>
                    <a:pt x="5520" y="2881"/>
                  </a:cubicBezTo>
                  <a:cubicBezTo>
                    <a:pt x="5332" y="2818"/>
                    <a:pt x="5143" y="2776"/>
                    <a:pt x="4976" y="2734"/>
                  </a:cubicBezTo>
                  <a:cubicBezTo>
                    <a:pt x="4244" y="2567"/>
                    <a:pt x="3511" y="2462"/>
                    <a:pt x="2779" y="2316"/>
                  </a:cubicBezTo>
                  <a:cubicBezTo>
                    <a:pt x="2750" y="2321"/>
                    <a:pt x="2720" y="2324"/>
                    <a:pt x="2691" y="2324"/>
                  </a:cubicBezTo>
                  <a:cubicBezTo>
                    <a:pt x="2493" y="2324"/>
                    <a:pt x="2311" y="2202"/>
                    <a:pt x="2256" y="2002"/>
                  </a:cubicBezTo>
                  <a:cubicBezTo>
                    <a:pt x="2591" y="2002"/>
                    <a:pt x="2926" y="2044"/>
                    <a:pt x="3239" y="2106"/>
                  </a:cubicBezTo>
                  <a:cubicBezTo>
                    <a:pt x="3469" y="2137"/>
                    <a:pt x="3699" y="2156"/>
                    <a:pt x="3929" y="2156"/>
                  </a:cubicBezTo>
                  <a:cubicBezTo>
                    <a:pt x="4013" y="2156"/>
                    <a:pt x="4097" y="2154"/>
                    <a:pt x="4181" y="2148"/>
                  </a:cubicBezTo>
                  <a:cubicBezTo>
                    <a:pt x="4223" y="2148"/>
                    <a:pt x="4265" y="2106"/>
                    <a:pt x="4265" y="2064"/>
                  </a:cubicBezTo>
                  <a:lnTo>
                    <a:pt x="4265" y="2044"/>
                  </a:lnTo>
                  <a:cubicBezTo>
                    <a:pt x="4265" y="2002"/>
                    <a:pt x="4244" y="1960"/>
                    <a:pt x="4202" y="1960"/>
                  </a:cubicBezTo>
                  <a:cubicBezTo>
                    <a:pt x="3365" y="1688"/>
                    <a:pt x="2486" y="1646"/>
                    <a:pt x="1649" y="1458"/>
                  </a:cubicBezTo>
                  <a:cubicBezTo>
                    <a:pt x="1371" y="1399"/>
                    <a:pt x="784" y="1258"/>
                    <a:pt x="1012" y="1258"/>
                  </a:cubicBezTo>
                  <a:cubicBezTo>
                    <a:pt x="1109" y="1258"/>
                    <a:pt x="1355" y="1284"/>
                    <a:pt x="1838" y="1353"/>
                  </a:cubicBezTo>
                  <a:cubicBezTo>
                    <a:pt x="2402" y="1416"/>
                    <a:pt x="2947" y="1541"/>
                    <a:pt x="3491" y="1625"/>
                  </a:cubicBezTo>
                  <a:cubicBezTo>
                    <a:pt x="3497" y="1626"/>
                    <a:pt x="3504" y="1627"/>
                    <a:pt x="3510" y="1627"/>
                  </a:cubicBezTo>
                  <a:cubicBezTo>
                    <a:pt x="3622" y="1627"/>
                    <a:pt x="3672" y="1457"/>
                    <a:pt x="3553" y="1437"/>
                  </a:cubicBezTo>
                  <a:cubicBezTo>
                    <a:pt x="3114" y="1311"/>
                    <a:pt x="2654" y="1248"/>
                    <a:pt x="2214" y="1165"/>
                  </a:cubicBezTo>
                  <a:lnTo>
                    <a:pt x="2130" y="1144"/>
                  </a:lnTo>
                  <a:cubicBezTo>
                    <a:pt x="1921" y="1102"/>
                    <a:pt x="1712" y="1060"/>
                    <a:pt x="1503" y="997"/>
                  </a:cubicBezTo>
                  <a:cubicBezTo>
                    <a:pt x="1105" y="914"/>
                    <a:pt x="708" y="558"/>
                    <a:pt x="394" y="495"/>
                  </a:cubicBezTo>
                  <a:lnTo>
                    <a:pt x="394" y="495"/>
                  </a:lnTo>
                  <a:cubicBezTo>
                    <a:pt x="1225" y="643"/>
                    <a:pt x="2039" y="1019"/>
                    <a:pt x="2881" y="1019"/>
                  </a:cubicBezTo>
                  <a:cubicBezTo>
                    <a:pt x="2993" y="1019"/>
                    <a:pt x="3105" y="1012"/>
                    <a:pt x="3219" y="997"/>
                  </a:cubicBezTo>
                  <a:cubicBezTo>
                    <a:pt x="3281" y="997"/>
                    <a:pt x="3344" y="976"/>
                    <a:pt x="3407" y="976"/>
                  </a:cubicBezTo>
                  <a:cubicBezTo>
                    <a:pt x="3491" y="956"/>
                    <a:pt x="3511" y="830"/>
                    <a:pt x="3449" y="788"/>
                  </a:cubicBezTo>
                  <a:cubicBezTo>
                    <a:pt x="3239" y="663"/>
                    <a:pt x="3051" y="558"/>
                    <a:pt x="2842" y="474"/>
                  </a:cubicBezTo>
                  <a:cubicBezTo>
                    <a:pt x="2486" y="307"/>
                    <a:pt x="2110" y="160"/>
                    <a:pt x="1733" y="14"/>
                  </a:cubicBezTo>
                  <a:cubicBezTo>
                    <a:pt x="1717" y="4"/>
                    <a:pt x="1701" y="0"/>
                    <a:pt x="16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5337" name="Shape 5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8" name="Google Shape;5338;p50"/>
          <p:cNvSpPr/>
          <p:nvPr/>
        </p:nvSpPr>
        <p:spPr>
          <a:xfrm>
            <a:off x="135025" y="564475"/>
            <a:ext cx="8547950" cy="4148371"/>
          </a:xfrm>
          <a:custGeom>
            <a:rect b="b" l="l" r="r" t="t"/>
            <a:pathLst>
              <a:path extrusionOk="0" h="138533" w="285455">
                <a:moveTo>
                  <a:pt x="46429" y="3065"/>
                </a:moveTo>
                <a:cubicBezTo>
                  <a:pt x="46805" y="3172"/>
                  <a:pt x="47155" y="3253"/>
                  <a:pt x="47531" y="3307"/>
                </a:cubicBezTo>
                <a:cubicBezTo>
                  <a:pt x="47235" y="3387"/>
                  <a:pt x="46940" y="3441"/>
                  <a:pt x="46671" y="3549"/>
                </a:cubicBezTo>
                <a:cubicBezTo>
                  <a:pt x="46509" y="3549"/>
                  <a:pt x="46375" y="3549"/>
                  <a:pt x="46214" y="3522"/>
                </a:cubicBezTo>
                <a:cubicBezTo>
                  <a:pt x="46079" y="3441"/>
                  <a:pt x="45945" y="3334"/>
                  <a:pt x="45810" y="3199"/>
                </a:cubicBezTo>
                <a:lnTo>
                  <a:pt x="45864" y="3065"/>
                </a:lnTo>
                <a:close/>
                <a:moveTo>
                  <a:pt x="45300" y="3253"/>
                </a:moveTo>
                <a:cubicBezTo>
                  <a:pt x="45380" y="3334"/>
                  <a:pt x="45461" y="3414"/>
                  <a:pt x="45542" y="3495"/>
                </a:cubicBezTo>
                <a:lnTo>
                  <a:pt x="45542" y="3522"/>
                </a:lnTo>
                <a:cubicBezTo>
                  <a:pt x="45085" y="3522"/>
                  <a:pt x="44601" y="3576"/>
                  <a:pt x="44144" y="3629"/>
                </a:cubicBezTo>
                <a:cubicBezTo>
                  <a:pt x="44359" y="3441"/>
                  <a:pt x="44654" y="3307"/>
                  <a:pt x="44950" y="3253"/>
                </a:cubicBezTo>
                <a:close/>
                <a:moveTo>
                  <a:pt x="47755" y="3463"/>
                </a:moveTo>
                <a:cubicBezTo>
                  <a:pt x="47841" y="3463"/>
                  <a:pt x="47903" y="3481"/>
                  <a:pt x="47934" y="3522"/>
                </a:cubicBezTo>
                <a:cubicBezTo>
                  <a:pt x="47961" y="3549"/>
                  <a:pt x="47934" y="3602"/>
                  <a:pt x="47907" y="3656"/>
                </a:cubicBezTo>
                <a:cubicBezTo>
                  <a:pt x="47665" y="3629"/>
                  <a:pt x="47423" y="3602"/>
                  <a:pt x="47182" y="3576"/>
                </a:cubicBezTo>
                <a:cubicBezTo>
                  <a:pt x="47414" y="3509"/>
                  <a:pt x="47616" y="3463"/>
                  <a:pt x="47755" y="3463"/>
                </a:cubicBezTo>
                <a:close/>
                <a:moveTo>
                  <a:pt x="50085" y="2446"/>
                </a:moveTo>
                <a:cubicBezTo>
                  <a:pt x="50838" y="2796"/>
                  <a:pt x="51591" y="3172"/>
                  <a:pt x="52316" y="3576"/>
                </a:cubicBezTo>
                <a:lnTo>
                  <a:pt x="52478" y="3791"/>
                </a:lnTo>
                <a:lnTo>
                  <a:pt x="52478" y="3791"/>
                </a:lnTo>
                <a:lnTo>
                  <a:pt x="52370" y="3764"/>
                </a:lnTo>
                <a:lnTo>
                  <a:pt x="50676" y="3011"/>
                </a:lnTo>
                <a:cubicBezTo>
                  <a:pt x="50461" y="2823"/>
                  <a:pt x="50273" y="2635"/>
                  <a:pt x="50085" y="2446"/>
                </a:cubicBezTo>
                <a:close/>
                <a:moveTo>
                  <a:pt x="45649" y="3925"/>
                </a:moveTo>
                <a:lnTo>
                  <a:pt x="45434" y="4033"/>
                </a:lnTo>
                <a:lnTo>
                  <a:pt x="45434" y="4033"/>
                </a:lnTo>
                <a:lnTo>
                  <a:pt x="45488" y="3925"/>
                </a:lnTo>
                <a:close/>
                <a:moveTo>
                  <a:pt x="46913" y="3925"/>
                </a:moveTo>
                <a:cubicBezTo>
                  <a:pt x="47101" y="3925"/>
                  <a:pt x="47316" y="3952"/>
                  <a:pt x="47531" y="3979"/>
                </a:cubicBezTo>
                <a:lnTo>
                  <a:pt x="47343" y="4113"/>
                </a:lnTo>
                <a:cubicBezTo>
                  <a:pt x="47182" y="4059"/>
                  <a:pt x="47047" y="4006"/>
                  <a:pt x="46913" y="3952"/>
                </a:cubicBezTo>
                <a:lnTo>
                  <a:pt x="46913" y="3925"/>
                </a:lnTo>
                <a:close/>
                <a:moveTo>
                  <a:pt x="47854" y="4033"/>
                </a:moveTo>
                <a:cubicBezTo>
                  <a:pt x="47988" y="4059"/>
                  <a:pt x="48149" y="4059"/>
                  <a:pt x="48284" y="4086"/>
                </a:cubicBezTo>
                <a:lnTo>
                  <a:pt x="47773" y="4275"/>
                </a:lnTo>
                <a:cubicBezTo>
                  <a:pt x="47719" y="4248"/>
                  <a:pt x="47665" y="4221"/>
                  <a:pt x="47612" y="4221"/>
                </a:cubicBezTo>
                <a:cubicBezTo>
                  <a:pt x="47692" y="4167"/>
                  <a:pt x="47773" y="4086"/>
                  <a:pt x="47854" y="4033"/>
                </a:cubicBezTo>
                <a:close/>
                <a:moveTo>
                  <a:pt x="48445" y="3495"/>
                </a:moveTo>
                <a:cubicBezTo>
                  <a:pt x="49332" y="3683"/>
                  <a:pt x="50219" y="3844"/>
                  <a:pt x="51133" y="3979"/>
                </a:cubicBezTo>
                <a:cubicBezTo>
                  <a:pt x="51268" y="4059"/>
                  <a:pt x="51375" y="4140"/>
                  <a:pt x="51510" y="4221"/>
                </a:cubicBezTo>
                <a:cubicBezTo>
                  <a:pt x="51214" y="4248"/>
                  <a:pt x="50972" y="4275"/>
                  <a:pt x="50703" y="4275"/>
                </a:cubicBezTo>
                <a:cubicBezTo>
                  <a:pt x="50676" y="4248"/>
                  <a:pt x="50676" y="4248"/>
                  <a:pt x="50650" y="4221"/>
                </a:cubicBezTo>
                <a:cubicBezTo>
                  <a:pt x="50166" y="4086"/>
                  <a:pt x="49682" y="3952"/>
                  <a:pt x="49171" y="3844"/>
                </a:cubicBezTo>
                <a:cubicBezTo>
                  <a:pt x="49144" y="3818"/>
                  <a:pt x="49090" y="3818"/>
                  <a:pt x="49037" y="3818"/>
                </a:cubicBezTo>
                <a:cubicBezTo>
                  <a:pt x="48768" y="3764"/>
                  <a:pt x="48499" y="3737"/>
                  <a:pt x="48230" y="3683"/>
                </a:cubicBezTo>
                <a:lnTo>
                  <a:pt x="48445" y="3495"/>
                </a:lnTo>
                <a:close/>
                <a:moveTo>
                  <a:pt x="48929" y="4194"/>
                </a:moveTo>
                <a:cubicBezTo>
                  <a:pt x="49198" y="4275"/>
                  <a:pt x="49440" y="4301"/>
                  <a:pt x="49682" y="4382"/>
                </a:cubicBezTo>
                <a:lnTo>
                  <a:pt x="49252" y="4436"/>
                </a:lnTo>
                <a:cubicBezTo>
                  <a:pt x="49010" y="4436"/>
                  <a:pt x="48768" y="4436"/>
                  <a:pt x="48553" y="4409"/>
                </a:cubicBezTo>
                <a:lnTo>
                  <a:pt x="48929" y="4194"/>
                </a:lnTo>
                <a:close/>
                <a:moveTo>
                  <a:pt x="52827" y="4517"/>
                </a:moveTo>
                <a:lnTo>
                  <a:pt x="53284" y="4678"/>
                </a:lnTo>
                <a:lnTo>
                  <a:pt x="53338" y="4758"/>
                </a:lnTo>
                <a:cubicBezTo>
                  <a:pt x="53177" y="4678"/>
                  <a:pt x="53015" y="4597"/>
                  <a:pt x="52827" y="4517"/>
                </a:cubicBezTo>
                <a:close/>
                <a:moveTo>
                  <a:pt x="53849" y="5431"/>
                </a:moveTo>
                <a:lnTo>
                  <a:pt x="54091" y="5511"/>
                </a:lnTo>
                <a:lnTo>
                  <a:pt x="54252" y="5646"/>
                </a:lnTo>
                <a:lnTo>
                  <a:pt x="54037" y="5780"/>
                </a:lnTo>
                <a:lnTo>
                  <a:pt x="53365" y="5914"/>
                </a:lnTo>
                <a:cubicBezTo>
                  <a:pt x="53392" y="5834"/>
                  <a:pt x="53338" y="5780"/>
                  <a:pt x="53284" y="5753"/>
                </a:cubicBezTo>
                <a:cubicBezTo>
                  <a:pt x="53472" y="5646"/>
                  <a:pt x="53661" y="5511"/>
                  <a:pt x="53849" y="5431"/>
                </a:cubicBezTo>
                <a:close/>
                <a:moveTo>
                  <a:pt x="52370" y="4732"/>
                </a:moveTo>
                <a:cubicBezTo>
                  <a:pt x="52800" y="4974"/>
                  <a:pt x="53257" y="5189"/>
                  <a:pt x="53714" y="5350"/>
                </a:cubicBezTo>
                <a:cubicBezTo>
                  <a:pt x="53472" y="5484"/>
                  <a:pt x="53204" y="5619"/>
                  <a:pt x="52962" y="5753"/>
                </a:cubicBezTo>
                <a:lnTo>
                  <a:pt x="48902" y="6183"/>
                </a:lnTo>
                <a:cubicBezTo>
                  <a:pt x="50112" y="5807"/>
                  <a:pt x="51268" y="5323"/>
                  <a:pt x="52370" y="4732"/>
                </a:cubicBezTo>
                <a:close/>
                <a:moveTo>
                  <a:pt x="53496" y="6072"/>
                </a:moveTo>
                <a:cubicBezTo>
                  <a:pt x="53535" y="6072"/>
                  <a:pt x="52592" y="6391"/>
                  <a:pt x="52343" y="6506"/>
                </a:cubicBezTo>
                <a:cubicBezTo>
                  <a:pt x="52182" y="6560"/>
                  <a:pt x="52021" y="6640"/>
                  <a:pt x="51859" y="6694"/>
                </a:cubicBezTo>
                <a:lnTo>
                  <a:pt x="52263" y="6425"/>
                </a:lnTo>
                <a:cubicBezTo>
                  <a:pt x="52451" y="6371"/>
                  <a:pt x="52666" y="6318"/>
                  <a:pt x="52854" y="6264"/>
                </a:cubicBezTo>
                <a:cubicBezTo>
                  <a:pt x="53304" y="6124"/>
                  <a:pt x="53481" y="6072"/>
                  <a:pt x="53496" y="6072"/>
                </a:cubicBezTo>
                <a:close/>
                <a:moveTo>
                  <a:pt x="87029" y="983"/>
                </a:moveTo>
                <a:cubicBezTo>
                  <a:pt x="87075" y="983"/>
                  <a:pt x="86475" y="1951"/>
                  <a:pt x="86432" y="2016"/>
                </a:cubicBezTo>
                <a:cubicBezTo>
                  <a:pt x="86056" y="2769"/>
                  <a:pt x="85679" y="3495"/>
                  <a:pt x="85276" y="4194"/>
                </a:cubicBezTo>
                <a:cubicBezTo>
                  <a:pt x="84819" y="5027"/>
                  <a:pt x="84335" y="5861"/>
                  <a:pt x="83851" y="6694"/>
                </a:cubicBezTo>
                <a:cubicBezTo>
                  <a:pt x="84550" y="5027"/>
                  <a:pt x="85384" y="3414"/>
                  <a:pt x="86378" y="1909"/>
                </a:cubicBezTo>
                <a:cubicBezTo>
                  <a:pt x="86540" y="1667"/>
                  <a:pt x="86701" y="1425"/>
                  <a:pt x="86862" y="1183"/>
                </a:cubicBezTo>
                <a:cubicBezTo>
                  <a:pt x="86968" y="1041"/>
                  <a:pt x="87017" y="983"/>
                  <a:pt x="87029" y="983"/>
                </a:cubicBezTo>
                <a:close/>
                <a:moveTo>
                  <a:pt x="63690" y="5342"/>
                </a:moveTo>
                <a:lnTo>
                  <a:pt x="63690" y="5342"/>
                </a:lnTo>
                <a:cubicBezTo>
                  <a:pt x="63766" y="5533"/>
                  <a:pt x="63859" y="5724"/>
                  <a:pt x="63930" y="5914"/>
                </a:cubicBezTo>
                <a:lnTo>
                  <a:pt x="64118" y="6909"/>
                </a:lnTo>
                <a:cubicBezTo>
                  <a:pt x="63967" y="6403"/>
                  <a:pt x="63839" y="5873"/>
                  <a:pt x="63690" y="5342"/>
                </a:cubicBezTo>
                <a:close/>
                <a:moveTo>
                  <a:pt x="55650" y="5941"/>
                </a:moveTo>
                <a:cubicBezTo>
                  <a:pt x="56188" y="6291"/>
                  <a:pt x="56725" y="6613"/>
                  <a:pt x="57236" y="6990"/>
                </a:cubicBezTo>
                <a:cubicBezTo>
                  <a:pt x="57451" y="7124"/>
                  <a:pt x="57613" y="7286"/>
                  <a:pt x="57828" y="7420"/>
                </a:cubicBezTo>
                <a:cubicBezTo>
                  <a:pt x="57048" y="6990"/>
                  <a:pt x="56322" y="6479"/>
                  <a:pt x="55623" y="5941"/>
                </a:cubicBezTo>
                <a:close/>
                <a:moveTo>
                  <a:pt x="57989" y="4490"/>
                </a:moveTo>
                <a:lnTo>
                  <a:pt x="57989" y="4490"/>
                </a:lnTo>
                <a:cubicBezTo>
                  <a:pt x="58930" y="5457"/>
                  <a:pt x="59817" y="6479"/>
                  <a:pt x="60650" y="7554"/>
                </a:cubicBezTo>
                <a:cubicBezTo>
                  <a:pt x="60677" y="7581"/>
                  <a:pt x="60677" y="7608"/>
                  <a:pt x="60677" y="7635"/>
                </a:cubicBezTo>
                <a:cubicBezTo>
                  <a:pt x="60086" y="6990"/>
                  <a:pt x="59468" y="6318"/>
                  <a:pt x="58849" y="5699"/>
                </a:cubicBezTo>
                <a:cubicBezTo>
                  <a:pt x="58553" y="5296"/>
                  <a:pt x="58258" y="4893"/>
                  <a:pt x="57989" y="4490"/>
                </a:cubicBezTo>
                <a:close/>
                <a:moveTo>
                  <a:pt x="52451" y="6721"/>
                </a:moveTo>
                <a:lnTo>
                  <a:pt x="52451" y="6721"/>
                </a:lnTo>
                <a:cubicBezTo>
                  <a:pt x="51967" y="6990"/>
                  <a:pt x="51564" y="7205"/>
                  <a:pt x="51429" y="7286"/>
                </a:cubicBezTo>
                <a:cubicBezTo>
                  <a:pt x="51107" y="7447"/>
                  <a:pt x="50730" y="7581"/>
                  <a:pt x="50381" y="7743"/>
                </a:cubicBezTo>
                <a:lnTo>
                  <a:pt x="50999" y="7286"/>
                </a:lnTo>
                <a:cubicBezTo>
                  <a:pt x="51483" y="7097"/>
                  <a:pt x="51967" y="6909"/>
                  <a:pt x="52451" y="6721"/>
                </a:cubicBezTo>
                <a:close/>
                <a:moveTo>
                  <a:pt x="82883" y="3145"/>
                </a:moveTo>
                <a:cubicBezTo>
                  <a:pt x="82883" y="3226"/>
                  <a:pt x="82883" y="3334"/>
                  <a:pt x="82883" y="3414"/>
                </a:cubicBezTo>
                <a:cubicBezTo>
                  <a:pt x="82910" y="3737"/>
                  <a:pt x="82910" y="4059"/>
                  <a:pt x="82857" y="4382"/>
                </a:cubicBezTo>
                <a:cubicBezTo>
                  <a:pt x="82857" y="4758"/>
                  <a:pt x="82830" y="5135"/>
                  <a:pt x="82830" y="5484"/>
                </a:cubicBezTo>
                <a:cubicBezTo>
                  <a:pt x="82561" y="6318"/>
                  <a:pt x="82373" y="7205"/>
                  <a:pt x="82265" y="8065"/>
                </a:cubicBezTo>
                <a:lnTo>
                  <a:pt x="82453" y="4221"/>
                </a:lnTo>
                <a:cubicBezTo>
                  <a:pt x="82507" y="3898"/>
                  <a:pt x="82615" y="3602"/>
                  <a:pt x="82776" y="3307"/>
                </a:cubicBezTo>
                <a:lnTo>
                  <a:pt x="82803" y="3307"/>
                </a:lnTo>
                <a:cubicBezTo>
                  <a:pt x="82830" y="3253"/>
                  <a:pt x="82857" y="3199"/>
                  <a:pt x="82883" y="3145"/>
                </a:cubicBezTo>
                <a:close/>
                <a:moveTo>
                  <a:pt x="55193" y="6452"/>
                </a:moveTo>
                <a:cubicBezTo>
                  <a:pt x="55919" y="7044"/>
                  <a:pt x="56698" y="7554"/>
                  <a:pt x="57505" y="8038"/>
                </a:cubicBezTo>
                <a:lnTo>
                  <a:pt x="55758" y="8253"/>
                </a:lnTo>
                <a:cubicBezTo>
                  <a:pt x="55919" y="8119"/>
                  <a:pt x="56080" y="7985"/>
                  <a:pt x="56241" y="7850"/>
                </a:cubicBezTo>
                <a:cubicBezTo>
                  <a:pt x="56336" y="7779"/>
                  <a:pt x="56285" y="7626"/>
                  <a:pt x="56180" y="7626"/>
                </a:cubicBezTo>
                <a:cubicBezTo>
                  <a:pt x="56166" y="7626"/>
                  <a:pt x="56150" y="7628"/>
                  <a:pt x="56134" y="7635"/>
                </a:cubicBezTo>
                <a:cubicBezTo>
                  <a:pt x="54978" y="7743"/>
                  <a:pt x="53849" y="7958"/>
                  <a:pt x="52747" y="8253"/>
                </a:cubicBezTo>
                <a:cubicBezTo>
                  <a:pt x="53580" y="7716"/>
                  <a:pt x="54413" y="7097"/>
                  <a:pt x="55193" y="6452"/>
                </a:cubicBezTo>
                <a:close/>
                <a:moveTo>
                  <a:pt x="55467" y="7898"/>
                </a:moveTo>
                <a:cubicBezTo>
                  <a:pt x="55536" y="7898"/>
                  <a:pt x="55582" y="7908"/>
                  <a:pt x="55596" y="7931"/>
                </a:cubicBezTo>
                <a:cubicBezTo>
                  <a:pt x="55677" y="8038"/>
                  <a:pt x="55542" y="8146"/>
                  <a:pt x="55327" y="8307"/>
                </a:cubicBezTo>
                <a:lnTo>
                  <a:pt x="52074" y="8684"/>
                </a:lnTo>
                <a:lnTo>
                  <a:pt x="52074" y="8684"/>
                </a:lnTo>
                <a:lnTo>
                  <a:pt x="52209" y="8603"/>
                </a:lnTo>
                <a:cubicBezTo>
                  <a:pt x="52854" y="8415"/>
                  <a:pt x="53526" y="8280"/>
                  <a:pt x="54171" y="8146"/>
                </a:cubicBezTo>
                <a:cubicBezTo>
                  <a:pt x="54283" y="8124"/>
                  <a:pt x="55133" y="7898"/>
                  <a:pt x="55467" y="7898"/>
                </a:cubicBezTo>
                <a:close/>
                <a:moveTo>
                  <a:pt x="50004" y="7662"/>
                </a:moveTo>
                <a:lnTo>
                  <a:pt x="50004" y="7662"/>
                </a:lnTo>
                <a:cubicBezTo>
                  <a:pt x="49816" y="7796"/>
                  <a:pt x="49628" y="7931"/>
                  <a:pt x="49440" y="8065"/>
                </a:cubicBezTo>
                <a:cubicBezTo>
                  <a:pt x="48579" y="8361"/>
                  <a:pt x="47719" y="8576"/>
                  <a:pt x="46832" y="8737"/>
                </a:cubicBezTo>
                <a:lnTo>
                  <a:pt x="46805" y="8710"/>
                </a:lnTo>
                <a:lnTo>
                  <a:pt x="46859" y="8710"/>
                </a:lnTo>
                <a:cubicBezTo>
                  <a:pt x="47558" y="8495"/>
                  <a:pt x="48257" y="8280"/>
                  <a:pt x="48956" y="8038"/>
                </a:cubicBezTo>
                <a:cubicBezTo>
                  <a:pt x="49305" y="7931"/>
                  <a:pt x="49655" y="7796"/>
                  <a:pt x="50004" y="7662"/>
                </a:cubicBezTo>
                <a:close/>
                <a:moveTo>
                  <a:pt x="54653" y="6646"/>
                </a:moveTo>
                <a:cubicBezTo>
                  <a:pt x="54659" y="6646"/>
                  <a:pt x="54609" y="6688"/>
                  <a:pt x="54467" y="6802"/>
                </a:cubicBezTo>
                <a:lnTo>
                  <a:pt x="54467" y="6775"/>
                </a:lnTo>
                <a:cubicBezTo>
                  <a:pt x="53741" y="7366"/>
                  <a:pt x="52988" y="7904"/>
                  <a:pt x="52182" y="8388"/>
                </a:cubicBezTo>
                <a:cubicBezTo>
                  <a:pt x="51725" y="8522"/>
                  <a:pt x="51268" y="8657"/>
                  <a:pt x="50811" y="8818"/>
                </a:cubicBezTo>
                <a:lnTo>
                  <a:pt x="50515" y="8872"/>
                </a:lnTo>
                <a:cubicBezTo>
                  <a:pt x="51107" y="8549"/>
                  <a:pt x="51725" y="8226"/>
                  <a:pt x="52316" y="7904"/>
                </a:cubicBezTo>
                <a:cubicBezTo>
                  <a:pt x="52908" y="7608"/>
                  <a:pt x="53499" y="7339"/>
                  <a:pt x="54064" y="7017"/>
                </a:cubicBezTo>
                <a:cubicBezTo>
                  <a:pt x="54183" y="6977"/>
                  <a:pt x="54637" y="6646"/>
                  <a:pt x="54653" y="6646"/>
                </a:cubicBezTo>
                <a:close/>
                <a:moveTo>
                  <a:pt x="50972" y="9141"/>
                </a:moveTo>
                <a:cubicBezTo>
                  <a:pt x="50757" y="9248"/>
                  <a:pt x="50542" y="9356"/>
                  <a:pt x="50327" y="9463"/>
                </a:cubicBezTo>
                <a:cubicBezTo>
                  <a:pt x="50193" y="9436"/>
                  <a:pt x="50058" y="9409"/>
                  <a:pt x="49924" y="9383"/>
                </a:cubicBezTo>
                <a:cubicBezTo>
                  <a:pt x="50112" y="9329"/>
                  <a:pt x="50300" y="9248"/>
                  <a:pt x="50488" y="9167"/>
                </a:cubicBezTo>
                <a:lnTo>
                  <a:pt x="50569" y="9167"/>
                </a:lnTo>
                <a:lnTo>
                  <a:pt x="50972" y="9141"/>
                </a:lnTo>
                <a:close/>
                <a:moveTo>
                  <a:pt x="54736" y="8657"/>
                </a:moveTo>
                <a:lnTo>
                  <a:pt x="54521" y="8764"/>
                </a:lnTo>
                <a:cubicBezTo>
                  <a:pt x="53553" y="9275"/>
                  <a:pt x="52451" y="9544"/>
                  <a:pt x="51322" y="9544"/>
                </a:cubicBezTo>
                <a:cubicBezTo>
                  <a:pt x="51241" y="9544"/>
                  <a:pt x="50972" y="9517"/>
                  <a:pt x="50650" y="9490"/>
                </a:cubicBezTo>
                <a:cubicBezTo>
                  <a:pt x="50918" y="9356"/>
                  <a:pt x="51160" y="9221"/>
                  <a:pt x="51429" y="9060"/>
                </a:cubicBezTo>
                <a:lnTo>
                  <a:pt x="54118" y="8737"/>
                </a:lnTo>
                <a:lnTo>
                  <a:pt x="54736" y="8657"/>
                </a:lnTo>
                <a:close/>
                <a:moveTo>
                  <a:pt x="85496" y="850"/>
                </a:moveTo>
                <a:cubicBezTo>
                  <a:pt x="85689" y="850"/>
                  <a:pt x="85207" y="1776"/>
                  <a:pt x="85115" y="2097"/>
                </a:cubicBezTo>
                <a:cubicBezTo>
                  <a:pt x="84846" y="2930"/>
                  <a:pt x="84577" y="3737"/>
                  <a:pt x="84335" y="4570"/>
                </a:cubicBezTo>
                <a:lnTo>
                  <a:pt x="83636" y="6829"/>
                </a:lnTo>
                <a:cubicBezTo>
                  <a:pt x="83529" y="7070"/>
                  <a:pt x="83421" y="7339"/>
                  <a:pt x="83341" y="7608"/>
                </a:cubicBezTo>
                <a:cubicBezTo>
                  <a:pt x="83152" y="7877"/>
                  <a:pt x="82991" y="8173"/>
                  <a:pt x="82830" y="8442"/>
                </a:cubicBezTo>
                <a:cubicBezTo>
                  <a:pt x="82791" y="8519"/>
                  <a:pt x="82849" y="8582"/>
                  <a:pt x="82915" y="8582"/>
                </a:cubicBezTo>
                <a:cubicBezTo>
                  <a:pt x="82935" y="8582"/>
                  <a:pt x="82957" y="8576"/>
                  <a:pt x="82976" y="8562"/>
                </a:cubicBezTo>
                <a:lnTo>
                  <a:pt x="82976" y="8562"/>
                </a:lnTo>
                <a:cubicBezTo>
                  <a:pt x="82848" y="8900"/>
                  <a:pt x="82745" y="9261"/>
                  <a:pt x="82642" y="9598"/>
                </a:cubicBezTo>
                <a:cubicBezTo>
                  <a:pt x="82803" y="8200"/>
                  <a:pt x="82937" y="6802"/>
                  <a:pt x="83018" y="5404"/>
                </a:cubicBezTo>
                <a:cubicBezTo>
                  <a:pt x="83099" y="5108"/>
                  <a:pt x="83206" y="4812"/>
                  <a:pt x="83341" y="4517"/>
                </a:cubicBezTo>
                <a:cubicBezTo>
                  <a:pt x="83771" y="3468"/>
                  <a:pt x="84416" y="1667"/>
                  <a:pt x="85330" y="941"/>
                </a:cubicBezTo>
                <a:cubicBezTo>
                  <a:pt x="85409" y="877"/>
                  <a:pt x="85463" y="850"/>
                  <a:pt x="85496" y="850"/>
                </a:cubicBezTo>
                <a:close/>
                <a:moveTo>
                  <a:pt x="80518" y="4732"/>
                </a:moveTo>
                <a:cubicBezTo>
                  <a:pt x="80518" y="5135"/>
                  <a:pt x="80571" y="5565"/>
                  <a:pt x="80571" y="5968"/>
                </a:cubicBezTo>
                <a:lnTo>
                  <a:pt x="80706" y="8630"/>
                </a:lnTo>
                <a:cubicBezTo>
                  <a:pt x="80706" y="9087"/>
                  <a:pt x="80733" y="9517"/>
                  <a:pt x="80760" y="9947"/>
                </a:cubicBezTo>
                <a:cubicBezTo>
                  <a:pt x="80652" y="9383"/>
                  <a:pt x="80518" y="8818"/>
                  <a:pt x="80383" y="8253"/>
                </a:cubicBezTo>
                <a:cubicBezTo>
                  <a:pt x="80383" y="7070"/>
                  <a:pt x="80410" y="5888"/>
                  <a:pt x="80518" y="4732"/>
                </a:cubicBezTo>
                <a:close/>
                <a:moveTo>
                  <a:pt x="82158" y="5807"/>
                </a:moveTo>
                <a:lnTo>
                  <a:pt x="82158" y="5807"/>
                </a:lnTo>
                <a:cubicBezTo>
                  <a:pt x="82131" y="6452"/>
                  <a:pt x="82104" y="7124"/>
                  <a:pt x="82077" y="7769"/>
                </a:cubicBezTo>
                <a:lnTo>
                  <a:pt x="82050" y="7769"/>
                </a:lnTo>
                <a:cubicBezTo>
                  <a:pt x="82023" y="8522"/>
                  <a:pt x="81943" y="9302"/>
                  <a:pt x="81862" y="10108"/>
                </a:cubicBezTo>
                <a:lnTo>
                  <a:pt x="81862" y="9920"/>
                </a:lnTo>
                <a:cubicBezTo>
                  <a:pt x="81862" y="8549"/>
                  <a:pt x="81943" y="7178"/>
                  <a:pt x="82158" y="5807"/>
                </a:cubicBezTo>
                <a:close/>
                <a:moveTo>
                  <a:pt x="88556" y="10216"/>
                </a:moveTo>
                <a:lnTo>
                  <a:pt x="88422" y="10323"/>
                </a:lnTo>
                <a:lnTo>
                  <a:pt x="88018" y="10458"/>
                </a:lnTo>
                <a:lnTo>
                  <a:pt x="88180" y="10323"/>
                </a:lnTo>
                <a:lnTo>
                  <a:pt x="88556" y="10216"/>
                </a:lnTo>
                <a:close/>
                <a:moveTo>
                  <a:pt x="82776" y="6183"/>
                </a:moveTo>
                <a:lnTo>
                  <a:pt x="82776" y="6183"/>
                </a:lnTo>
                <a:cubicBezTo>
                  <a:pt x="82722" y="7097"/>
                  <a:pt x="82642" y="8011"/>
                  <a:pt x="82534" y="8872"/>
                </a:cubicBezTo>
                <a:cubicBezTo>
                  <a:pt x="82480" y="9302"/>
                  <a:pt x="82426" y="9732"/>
                  <a:pt x="82373" y="10162"/>
                </a:cubicBezTo>
                <a:lnTo>
                  <a:pt x="82373" y="10512"/>
                </a:lnTo>
                <a:lnTo>
                  <a:pt x="82319" y="10700"/>
                </a:lnTo>
                <a:cubicBezTo>
                  <a:pt x="82319" y="10673"/>
                  <a:pt x="82319" y="10619"/>
                  <a:pt x="82292" y="10565"/>
                </a:cubicBezTo>
                <a:cubicBezTo>
                  <a:pt x="82238" y="9947"/>
                  <a:pt x="82265" y="9329"/>
                  <a:pt x="82346" y="8737"/>
                </a:cubicBezTo>
                <a:cubicBezTo>
                  <a:pt x="82400" y="7877"/>
                  <a:pt x="82561" y="7017"/>
                  <a:pt x="82776" y="6183"/>
                </a:cubicBezTo>
                <a:close/>
                <a:moveTo>
                  <a:pt x="90868" y="2500"/>
                </a:moveTo>
                <a:cubicBezTo>
                  <a:pt x="90465" y="3199"/>
                  <a:pt x="89631" y="3844"/>
                  <a:pt x="89067" y="4490"/>
                </a:cubicBezTo>
                <a:lnTo>
                  <a:pt x="86835" y="6963"/>
                </a:lnTo>
                <a:lnTo>
                  <a:pt x="86567" y="7232"/>
                </a:lnTo>
                <a:cubicBezTo>
                  <a:pt x="85706" y="8146"/>
                  <a:pt x="84873" y="9060"/>
                  <a:pt x="84039" y="10001"/>
                </a:cubicBezTo>
                <a:cubicBezTo>
                  <a:pt x="83771" y="10243"/>
                  <a:pt x="83502" y="10512"/>
                  <a:pt x="83260" y="10807"/>
                </a:cubicBezTo>
                <a:cubicBezTo>
                  <a:pt x="83529" y="10270"/>
                  <a:pt x="83798" y="9759"/>
                  <a:pt x="84093" y="9221"/>
                </a:cubicBezTo>
                <a:cubicBezTo>
                  <a:pt x="85034" y="8092"/>
                  <a:pt x="86002" y="7017"/>
                  <a:pt x="87051" y="5995"/>
                </a:cubicBezTo>
                <a:cubicBezTo>
                  <a:pt x="87669" y="5377"/>
                  <a:pt x="88287" y="4785"/>
                  <a:pt x="88932" y="4194"/>
                </a:cubicBezTo>
                <a:cubicBezTo>
                  <a:pt x="89470" y="3710"/>
                  <a:pt x="90572" y="2984"/>
                  <a:pt x="90868" y="2500"/>
                </a:cubicBezTo>
                <a:close/>
                <a:moveTo>
                  <a:pt x="54360" y="5753"/>
                </a:moveTo>
                <a:cubicBezTo>
                  <a:pt x="54575" y="5941"/>
                  <a:pt x="54790" y="6130"/>
                  <a:pt x="55005" y="6318"/>
                </a:cubicBezTo>
                <a:lnTo>
                  <a:pt x="50219" y="8818"/>
                </a:lnTo>
                <a:lnTo>
                  <a:pt x="49977" y="8952"/>
                </a:lnTo>
                <a:lnTo>
                  <a:pt x="48902" y="9060"/>
                </a:lnTo>
                <a:cubicBezTo>
                  <a:pt x="48768" y="9114"/>
                  <a:pt x="48741" y="9302"/>
                  <a:pt x="48875" y="9356"/>
                </a:cubicBezTo>
                <a:lnTo>
                  <a:pt x="49063" y="9409"/>
                </a:lnTo>
                <a:lnTo>
                  <a:pt x="47612" y="10162"/>
                </a:lnTo>
                <a:cubicBezTo>
                  <a:pt x="47397" y="10297"/>
                  <a:pt x="46993" y="10565"/>
                  <a:pt x="46725" y="10727"/>
                </a:cubicBezTo>
                <a:lnTo>
                  <a:pt x="46617" y="10780"/>
                </a:lnTo>
                <a:cubicBezTo>
                  <a:pt x="46579" y="10800"/>
                  <a:pt x="46551" y="10810"/>
                  <a:pt x="46536" y="10810"/>
                </a:cubicBezTo>
                <a:cubicBezTo>
                  <a:pt x="46486" y="10810"/>
                  <a:pt x="46565" y="10704"/>
                  <a:pt x="46832" y="10458"/>
                </a:cubicBezTo>
                <a:cubicBezTo>
                  <a:pt x="47101" y="10189"/>
                  <a:pt x="48311" y="9221"/>
                  <a:pt x="49762" y="8200"/>
                </a:cubicBezTo>
                <a:cubicBezTo>
                  <a:pt x="51214" y="7689"/>
                  <a:pt x="52585" y="6990"/>
                  <a:pt x="53822" y="6130"/>
                </a:cubicBezTo>
                <a:lnTo>
                  <a:pt x="54144" y="5995"/>
                </a:lnTo>
                <a:cubicBezTo>
                  <a:pt x="54198" y="5968"/>
                  <a:pt x="54225" y="5914"/>
                  <a:pt x="54198" y="5861"/>
                </a:cubicBezTo>
                <a:lnTo>
                  <a:pt x="54360" y="5753"/>
                </a:lnTo>
                <a:close/>
                <a:moveTo>
                  <a:pt x="49547" y="9544"/>
                </a:moveTo>
                <a:cubicBezTo>
                  <a:pt x="49655" y="9571"/>
                  <a:pt x="49789" y="9624"/>
                  <a:pt x="49924" y="9651"/>
                </a:cubicBezTo>
                <a:cubicBezTo>
                  <a:pt x="49601" y="9786"/>
                  <a:pt x="49305" y="9920"/>
                  <a:pt x="48956" y="10055"/>
                </a:cubicBezTo>
                <a:cubicBezTo>
                  <a:pt x="48560" y="10224"/>
                  <a:pt x="47117" y="10858"/>
                  <a:pt x="46971" y="10858"/>
                </a:cubicBezTo>
                <a:cubicBezTo>
                  <a:pt x="46909" y="10858"/>
                  <a:pt x="47080" y="10744"/>
                  <a:pt x="47665" y="10431"/>
                </a:cubicBezTo>
                <a:cubicBezTo>
                  <a:pt x="48284" y="10108"/>
                  <a:pt x="48902" y="9813"/>
                  <a:pt x="49547" y="9544"/>
                </a:cubicBezTo>
                <a:close/>
                <a:moveTo>
                  <a:pt x="58338" y="8495"/>
                </a:moveTo>
                <a:cubicBezTo>
                  <a:pt x="58876" y="8737"/>
                  <a:pt x="59414" y="8979"/>
                  <a:pt x="59951" y="9194"/>
                </a:cubicBezTo>
                <a:cubicBezTo>
                  <a:pt x="60624" y="9840"/>
                  <a:pt x="61296" y="10485"/>
                  <a:pt x="61941" y="11157"/>
                </a:cubicBezTo>
                <a:cubicBezTo>
                  <a:pt x="61202" y="11184"/>
                  <a:pt x="60469" y="11197"/>
                  <a:pt x="59736" y="11197"/>
                </a:cubicBezTo>
                <a:cubicBezTo>
                  <a:pt x="59004" y="11197"/>
                  <a:pt x="58271" y="11184"/>
                  <a:pt x="57532" y="11157"/>
                </a:cubicBezTo>
                <a:cubicBezTo>
                  <a:pt x="58419" y="10888"/>
                  <a:pt x="59252" y="10458"/>
                  <a:pt x="60005" y="9920"/>
                </a:cubicBezTo>
                <a:cubicBezTo>
                  <a:pt x="60086" y="9840"/>
                  <a:pt x="60032" y="9705"/>
                  <a:pt x="59925" y="9678"/>
                </a:cubicBezTo>
                <a:lnTo>
                  <a:pt x="54602" y="9893"/>
                </a:lnTo>
                <a:lnTo>
                  <a:pt x="53607" y="9947"/>
                </a:lnTo>
                <a:cubicBezTo>
                  <a:pt x="54198" y="9786"/>
                  <a:pt x="54790" y="9624"/>
                  <a:pt x="55300" y="9490"/>
                </a:cubicBezTo>
                <a:cubicBezTo>
                  <a:pt x="56322" y="9221"/>
                  <a:pt x="57344" y="8872"/>
                  <a:pt x="58338" y="8495"/>
                </a:cubicBezTo>
                <a:close/>
                <a:moveTo>
                  <a:pt x="84873" y="9732"/>
                </a:moveTo>
                <a:lnTo>
                  <a:pt x="84873" y="9732"/>
                </a:lnTo>
                <a:cubicBezTo>
                  <a:pt x="84497" y="10135"/>
                  <a:pt x="84120" y="10539"/>
                  <a:pt x="83771" y="10942"/>
                </a:cubicBezTo>
                <a:lnTo>
                  <a:pt x="83475" y="11237"/>
                </a:lnTo>
                <a:lnTo>
                  <a:pt x="83636" y="11022"/>
                </a:lnTo>
                <a:lnTo>
                  <a:pt x="84873" y="9732"/>
                </a:lnTo>
                <a:close/>
                <a:moveTo>
                  <a:pt x="53338" y="11076"/>
                </a:moveTo>
                <a:lnTo>
                  <a:pt x="53634" y="11130"/>
                </a:lnTo>
                <a:cubicBezTo>
                  <a:pt x="54252" y="11184"/>
                  <a:pt x="54843" y="11237"/>
                  <a:pt x="55462" y="11291"/>
                </a:cubicBezTo>
                <a:lnTo>
                  <a:pt x="54763" y="11291"/>
                </a:lnTo>
                <a:cubicBezTo>
                  <a:pt x="54467" y="11264"/>
                  <a:pt x="54171" y="11237"/>
                  <a:pt x="53876" y="11184"/>
                </a:cubicBezTo>
                <a:lnTo>
                  <a:pt x="53338" y="11076"/>
                </a:lnTo>
                <a:close/>
                <a:moveTo>
                  <a:pt x="90411" y="3737"/>
                </a:moveTo>
                <a:cubicBezTo>
                  <a:pt x="89389" y="4893"/>
                  <a:pt x="86567" y="7689"/>
                  <a:pt x="86244" y="8038"/>
                </a:cubicBezTo>
                <a:lnTo>
                  <a:pt x="83018" y="11453"/>
                </a:lnTo>
                <a:lnTo>
                  <a:pt x="86620" y="7420"/>
                </a:lnTo>
                <a:lnTo>
                  <a:pt x="87185" y="6829"/>
                </a:lnTo>
                <a:cubicBezTo>
                  <a:pt x="87508" y="6506"/>
                  <a:pt x="89551" y="4651"/>
                  <a:pt x="90411" y="3737"/>
                </a:cubicBezTo>
                <a:close/>
                <a:moveTo>
                  <a:pt x="56645" y="11372"/>
                </a:moveTo>
                <a:cubicBezTo>
                  <a:pt x="57155" y="11426"/>
                  <a:pt x="57693" y="11453"/>
                  <a:pt x="58204" y="11453"/>
                </a:cubicBezTo>
                <a:cubicBezTo>
                  <a:pt x="58473" y="11453"/>
                  <a:pt x="59199" y="11506"/>
                  <a:pt x="59925" y="11533"/>
                </a:cubicBezTo>
                <a:cubicBezTo>
                  <a:pt x="58742" y="11533"/>
                  <a:pt x="57424" y="11479"/>
                  <a:pt x="57048" y="11479"/>
                </a:cubicBezTo>
                <a:cubicBezTo>
                  <a:pt x="56806" y="11479"/>
                  <a:pt x="56591" y="11453"/>
                  <a:pt x="56349" y="11426"/>
                </a:cubicBezTo>
                <a:lnTo>
                  <a:pt x="56645" y="11372"/>
                </a:lnTo>
                <a:close/>
                <a:moveTo>
                  <a:pt x="82131" y="10646"/>
                </a:moveTo>
                <a:cubicBezTo>
                  <a:pt x="82158" y="10834"/>
                  <a:pt x="82158" y="11049"/>
                  <a:pt x="82184" y="11264"/>
                </a:cubicBezTo>
                <a:lnTo>
                  <a:pt x="82158" y="11264"/>
                </a:lnTo>
                <a:cubicBezTo>
                  <a:pt x="82131" y="11399"/>
                  <a:pt x="82104" y="11506"/>
                  <a:pt x="82077" y="11641"/>
                </a:cubicBezTo>
                <a:cubicBezTo>
                  <a:pt x="82077" y="11318"/>
                  <a:pt x="82104" y="10969"/>
                  <a:pt x="82131" y="10646"/>
                </a:cubicBezTo>
                <a:close/>
                <a:moveTo>
                  <a:pt x="85760" y="10996"/>
                </a:moveTo>
                <a:lnTo>
                  <a:pt x="83986" y="11775"/>
                </a:lnTo>
                <a:lnTo>
                  <a:pt x="84470" y="11453"/>
                </a:lnTo>
                <a:cubicBezTo>
                  <a:pt x="84900" y="11291"/>
                  <a:pt x="85330" y="11130"/>
                  <a:pt x="85760" y="10996"/>
                </a:cubicBezTo>
                <a:close/>
                <a:moveTo>
                  <a:pt x="89121" y="1237"/>
                </a:moveTo>
                <a:cubicBezTo>
                  <a:pt x="88959" y="1317"/>
                  <a:pt x="88368" y="2796"/>
                  <a:pt x="88153" y="3145"/>
                </a:cubicBezTo>
                <a:cubicBezTo>
                  <a:pt x="88099" y="3253"/>
                  <a:pt x="88018" y="3334"/>
                  <a:pt x="87965" y="3414"/>
                </a:cubicBezTo>
                <a:cubicBezTo>
                  <a:pt x="87158" y="4248"/>
                  <a:pt x="86432" y="5135"/>
                  <a:pt x="85760" y="6049"/>
                </a:cubicBezTo>
                <a:cubicBezTo>
                  <a:pt x="85653" y="6183"/>
                  <a:pt x="85518" y="6291"/>
                  <a:pt x="85384" y="6425"/>
                </a:cubicBezTo>
                <a:cubicBezTo>
                  <a:pt x="85330" y="6452"/>
                  <a:pt x="85330" y="6533"/>
                  <a:pt x="85384" y="6560"/>
                </a:cubicBezTo>
                <a:cubicBezTo>
                  <a:pt x="84550" y="7743"/>
                  <a:pt x="83798" y="9006"/>
                  <a:pt x="83125" y="10297"/>
                </a:cubicBezTo>
                <a:cubicBezTo>
                  <a:pt x="83018" y="10431"/>
                  <a:pt x="82883" y="10592"/>
                  <a:pt x="82776" y="10754"/>
                </a:cubicBezTo>
                <a:cubicBezTo>
                  <a:pt x="82776" y="10773"/>
                  <a:pt x="82776" y="10792"/>
                  <a:pt x="82785" y="10792"/>
                </a:cubicBezTo>
                <a:cubicBezTo>
                  <a:pt x="82789" y="10792"/>
                  <a:pt x="82795" y="10788"/>
                  <a:pt x="82803" y="10780"/>
                </a:cubicBezTo>
                <a:cubicBezTo>
                  <a:pt x="82883" y="10700"/>
                  <a:pt x="82937" y="10592"/>
                  <a:pt x="83018" y="10512"/>
                </a:cubicBezTo>
                <a:lnTo>
                  <a:pt x="83018" y="10512"/>
                </a:lnTo>
                <a:cubicBezTo>
                  <a:pt x="82776" y="11022"/>
                  <a:pt x="82534" y="11506"/>
                  <a:pt x="82292" y="12044"/>
                </a:cubicBezTo>
                <a:lnTo>
                  <a:pt x="82131" y="12125"/>
                </a:lnTo>
                <a:cubicBezTo>
                  <a:pt x="82158" y="12098"/>
                  <a:pt x="82158" y="12098"/>
                  <a:pt x="82158" y="12071"/>
                </a:cubicBezTo>
                <a:lnTo>
                  <a:pt x="82346" y="11506"/>
                </a:lnTo>
                <a:cubicBezTo>
                  <a:pt x="82346" y="11479"/>
                  <a:pt x="82346" y="11479"/>
                  <a:pt x="82346" y="11479"/>
                </a:cubicBezTo>
                <a:lnTo>
                  <a:pt x="82346" y="11426"/>
                </a:lnTo>
                <a:lnTo>
                  <a:pt x="83448" y="7958"/>
                </a:lnTo>
                <a:lnTo>
                  <a:pt x="88260" y="2285"/>
                </a:lnTo>
                <a:cubicBezTo>
                  <a:pt x="88368" y="2178"/>
                  <a:pt x="88932" y="1317"/>
                  <a:pt x="89121" y="1237"/>
                </a:cubicBezTo>
                <a:close/>
                <a:moveTo>
                  <a:pt x="64656" y="8011"/>
                </a:moveTo>
                <a:cubicBezTo>
                  <a:pt x="65086" y="9383"/>
                  <a:pt x="65463" y="10754"/>
                  <a:pt x="65812" y="12152"/>
                </a:cubicBezTo>
                <a:cubicBezTo>
                  <a:pt x="65543" y="11372"/>
                  <a:pt x="65301" y="10646"/>
                  <a:pt x="65059" y="9893"/>
                </a:cubicBezTo>
                <a:lnTo>
                  <a:pt x="65033" y="9893"/>
                </a:lnTo>
                <a:cubicBezTo>
                  <a:pt x="64925" y="9383"/>
                  <a:pt x="64817" y="8845"/>
                  <a:pt x="64710" y="8307"/>
                </a:cubicBezTo>
                <a:cubicBezTo>
                  <a:pt x="64683" y="8200"/>
                  <a:pt x="64656" y="8119"/>
                  <a:pt x="64656" y="8011"/>
                </a:cubicBezTo>
                <a:close/>
                <a:moveTo>
                  <a:pt x="83690" y="11721"/>
                </a:moveTo>
                <a:lnTo>
                  <a:pt x="83636" y="11748"/>
                </a:lnTo>
                <a:cubicBezTo>
                  <a:pt x="83159" y="12081"/>
                  <a:pt x="82939" y="12234"/>
                  <a:pt x="82904" y="12234"/>
                </a:cubicBezTo>
                <a:cubicBezTo>
                  <a:pt x="82873" y="12234"/>
                  <a:pt x="82980" y="12121"/>
                  <a:pt x="83179" y="11910"/>
                </a:cubicBezTo>
                <a:lnTo>
                  <a:pt x="83690" y="11721"/>
                </a:lnTo>
                <a:close/>
                <a:moveTo>
                  <a:pt x="82776" y="12098"/>
                </a:moveTo>
                <a:lnTo>
                  <a:pt x="82776" y="12098"/>
                </a:lnTo>
                <a:cubicBezTo>
                  <a:pt x="82695" y="12178"/>
                  <a:pt x="82615" y="12286"/>
                  <a:pt x="82534" y="12367"/>
                </a:cubicBezTo>
                <a:cubicBezTo>
                  <a:pt x="82534" y="12340"/>
                  <a:pt x="82561" y="12313"/>
                  <a:pt x="82588" y="12259"/>
                </a:cubicBezTo>
                <a:lnTo>
                  <a:pt x="82776" y="12098"/>
                </a:lnTo>
                <a:close/>
                <a:moveTo>
                  <a:pt x="82104" y="12394"/>
                </a:moveTo>
                <a:lnTo>
                  <a:pt x="82050" y="12447"/>
                </a:lnTo>
                <a:lnTo>
                  <a:pt x="82050" y="12420"/>
                </a:lnTo>
                <a:lnTo>
                  <a:pt x="82104" y="12394"/>
                </a:lnTo>
                <a:close/>
                <a:moveTo>
                  <a:pt x="64898" y="12424"/>
                </a:moveTo>
                <a:lnTo>
                  <a:pt x="64925" y="12474"/>
                </a:lnTo>
                <a:cubicBezTo>
                  <a:pt x="64904" y="12453"/>
                  <a:pt x="64899" y="12433"/>
                  <a:pt x="64898" y="12424"/>
                </a:cubicBezTo>
                <a:close/>
                <a:moveTo>
                  <a:pt x="62210" y="11453"/>
                </a:moveTo>
                <a:cubicBezTo>
                  <a:pt x="62586" y="11883"/>
                  <a:pt x="62962" y="12313"/>
                  <a:pt x="63312" y="12743"/>
                </a:cubicBezTo>
                <a:lnTo>
                  <a:pt x="58500" y="12474"/>
                </a:lnTo>
                <a:cubicBezTo>
                  <a:pt x="57935" y="12394"/>
                  <a:pt x="57371" y="12313"/>
                  <a:pt x="56833" y="12205"/>
                </a:cubicBezTo>
                <a:cubicBezTo>
                  <a:pt x="55784" y="12017"/>
                  <a:pt x="54736" y="11775"/>
                  <a:pt x="53741" y="11506"/>
                </a:cubicBezTo>
                <a:lnTo>
                  <a:pt x="53741" y="11506"/>
                </a:lnTo>
                <a:cubicBezTo>
                  <a:pt x="54171" y="11533"/>
                  <a:pt x="54575" y="11533"/>
                  <a:pt x="54790" y="11560"/>
                </a:cubicBezTo>
                <a:cubicBezTo>
                  <a:pt x="55650" y="11668"/>
                  <a:pt x="56510" y="11721"/>
                  <a:pt x="57344" y="11721"/>
                </a:cubicBezTo>
                <a:cubicBezTo>
                  <a:pt x="57546" y="11725"/>
                  <a:pt x="57747" y="11726"/>
                  <a:pt x="57948" y="11726"/>
                </a:cubicBezTo>
                <a:cubicBezTo>
                  <a:pt x="59381" y="11726"/>
                  <a:pt x="60795" y="11641"/>
                  <a:pt x="62210" y="11453"/>
                </a:cubicBezTo>
                <a:close/>
                <a:moveTo>
                  <a:pt x="64925" y="12528"/>
                </a:moveTo>
                <a:lnTo>
                  <a:pt x="65033" y="12770"/>
                </a:lnTo>
                <a:lnTo>
                  <a:pt x="64952" y="12635"/>
                </a:lnTo>
                <a:cubicBezTo>
                  <a:pt x="64925" y="12609"/>
                  <a:pt x="64925" y="12555"/>
                  <a:pt x="64925" y="12528"/>
                </a:cubicBezTo>
                <a:close/>
                <a:moveTo>
                  <a:pt x="62586" y="11533"/>
                </a:moveTo>
                <a:lnTo>
                  <a:pt x="62586" y="11533"/>
                </a:lnTo>
                <a:cubicBezTo>
                  <a:pt x="62645" y="11578"/>
                  <a:pt x="62713" y="11598"/>
                  <a:pt x="62779" y="11598"/>
                </a:cubicBezTo>
                <a:cubicBezTo>
                  <a:pt x="62833" y="11598"/>
                  <a:pt x="62887" y="11584"/>
                  <a:pt x="62936" y="11560"/>
                </a:cubicBezTo>
                <a:lnTo>
                  <a:pt x="62962" y="11614"/>
                </a:lnTo>
                <a:cubicBezTo>
                  <a:pt x="63204" y="12017"/>
                  <a:pt x="63446" y="12394"/>
                  <a:pt x="63688" y="12797"/>
                </a:cubicBezTo>
                <a:lnTo>
                  <a:pt x="63661" y="12797"/>
                </a:lnTo>
                <a:cubicBezTo>
                  <a:pt x="63339" y="12367"/>
                  <a:pt x="62962" y="11963"/>
                  <a:pt x="62586" y="11533"/>
                </a:cubicBezTo>
                <a:close/>
                <a:moveTo>
                  <a:pt x="80452" y="9568"/>
                </a:moveTo>
                <a:cubicBezTo>
                  <a:pt x="80519" y="9968"/>
                  <a:pt x="80693" y="11390"/>
                  <a:pt x="80867" y="12582"/>
                </a:cubicBezTo>
                <a:cubicBezTo>
                  <a:pt x="80867" y="12733"/>
                  <a:pt x="80891" y="12837"/>
                  <a:pt x="80894" y="12983"/>
                </a:cubicBezTo>
                <a:lnTo>
                  <a:pt x="80894" y="12983"/>
                </a:lnTo>
                <a:cubicBezTo>
                  <a:pt x="80733" y="11854"/>
                  <a:pt x="80518" y="10377"/>
                  <a:pt x="80491" y="10081"/>
                </a:cubicBezTo>
                <a:cubicBezTo>
                  <a:pt x="80470" y="9914"/>
                  <a:pt x="80465" y="9747"/>
                  <a:pt x="80452" y="9568"/>
                </a:cubicBezTo>
                <a:close/>
                <a:moveTo>
                  <a:pt x="78130" y="5420"/>
                </a:moveTo>
                <a:cubicBezTo>
                  <a:pt x="78177" y="5420"/>
                  <a:pt x="78299" y="6052"/>
                  <a:pt x="78394" y="6398"/>
                </a:cubicBezTo>
                <a:cubicBezTo>
                  <a:pt x="79120" y="8684"/>
                  <a:pt x="79738" y="10969"/>
                  <a:pt x="80276" y="13254"/>
                </a:cubicBezTo>
                <a:cubicBezTo>
                  <a:pt x="79846" y="11990"/>
                  <a:pt x="79308" y="10754"/>
                  <a:pt x="78716" y="9571"/>
                </a:cubicBezTo>
                <a:cubicBezTo>
                  <a:pt x="78555" y="9006"/>
                  <a:pt x="78448" y="8442"/>
                  <a:pt x="78340" y="7877"/>
                </a:cubicBezTo>
                <a:cubicBezTo>
                  <a:pt x="78286" y="7474"/>
                  <a:pt x="78233" y="7097"/>
                  <a:pt x="78179" y="6694"/>
                </a:cubicBezTo>
                <a:cubicBezTo>
                  <a:pt x="78101" y="5736"/>
                  <a:pt x="78097" y="5420"/>
                  <a:pt x="78130" y="5420"/>
                </a:cubicBezTo>
                <a:close/>
                <a:moveTo>
                  <a:pt x="73329" y="10677"/>
                </a:moveTo>
                <a:cubicBezTo>
                  <a:pt x="73355" y="10677"/>
                  <a:pt x="73409" y="10716"/>
                  <a:pt x="73501" y="10807"/>
                </a:cubicBezTo>
                <a:cubicBezTo>
                  <a:pt x="73931" y="11318"/>
                  <a:pt x="74281" y="11910"/>
                  <a:pt x="74549" y="12528"/>
                </a:cubicBezTo>
                <a:cubicBezTo>
                  <a:pt x="74469" y="12528"/>
                  <a:pt x="74388" y="12582"/>
                  <a:pt x="74361" y="12689"/>
                </a:cubicBezTo>
                <a:cubicBezTo>
                  <a:pt x="74307" y="12877"/>
                  <a:pt x="74254" y="13092"/>
                  <a:pt x="74227" y="13281"/>
                </a:cubicBezTo>
                <a:cubicBezTo>
                  <a:pt x="74039" y="12770"/>
                  <a:pt x="73850" y="12205"/>
                  <a:pt x="73689" y="11668"/>
                </a:cubicBezTo>
                <a:cubicBezTo>
                  <a:pt x="73602" y="11384"/>
                  <a:pt x="73215" y="10677"/>
                  <a:pt x="73329" y="10677"/>
                </a:cubicBezTo>
                <a:close/>
                <a:moveTo>
                  <a:pt x="53850" y="12313"/>
                </a:moveTo>
                <a:cubicBezTo>
                  <a:pt x="55385" y="12313"/>
                  <a:pt x="57185" y="12624"/>
                  <a:pt x="58688" y="12716"/>
                </a:cubicBezTo>
                <a:cubicBezTo>
                  <a:pt x="60301" y="12904"/>
                  <a:pt x="61914" y="13012"/>
                  <a:pt x="63527" y="13012"/>
                </a:cubicBezTo>
                <a:cubicBezTo>
                  <a:pt x="63715" y="13227"/>
                  <a:pt x="63903" y="13469"/>
                  <a:pt x="64092" y="13711"/>
                </a:cubicBezTo>
                <a:cubicBezTo>
                  <a:pt x="62237" y="13711"/>
                  <a:pt x="60408" y="13603"/>
                  <a:pt x="58580" y="13361"/>
                </a:cubicBezTo>
                <a:cubicBezTo>
                  <a:pt x="57559" y="13254"/>
                  <a:pt x="56537" y="13092"/>
                  <a:pt x="55542" y="12877"/>
                </a:cubicBezTo>
                <a:cubicBezTo>
                  <a:pt x="54865" y="12747"/>
                  <a:pt x="53782" y="12339"/>
                  <a:pt x="53178" y="12339"/>
                </a:cubicBezTo>
                <a:cubicBezTo>
                  <a:pt x="53159" y="12339"/>
                  <a:pt x="53141" y="12339"/>
                  <a:pt x="53123" y="12340"/>
                </a:cubicBezTo>
                <a:cubicBezTo>
                  <a:pt x="53357" y="12321"/>
                  <a:pt x="53600" y="12313"/>
                  <a:pt x="53850" y="12313"/>
                </a:cubicBezTo>
                <a:close/>
                <a:moveTo>
                  <a:pt x="89094" y="11802"/>
                </a:moveTo>
                <a:lnTo>
                  <a:pt x="88852" y="12044"/>
                </a:lnTo>
                <a:cubicBezTo>
                  <a:pt x="87938" y="12635"/>
                  <a:pt x="86997" y="13227"/>
                  <a:pt x="86083" y="13845"/>
                </a:cubicBezTo>
                <a:cubicBezTo>
                  <a:pt x="87051" y="13146"/>
                  <a:pt x="88045" y="12447"/>
                  <a:pt x="89094" y="11802"/>
                </a:cubicBezTo>
                <a:close/>
                <a:moveTo>
                  <a:pt x="53885" y="13237"/>
                </a:moveTo>
                <a:cubicBezTo>
                  <a:pt x="54120" y="13237"/>
                  <a:pt x="54548" y="13268"/>
                  <a:pt x="54817" y="13281"/>
                </a:cubicBezTo>
                <a:cubicBezTo>
                  <a:pt x="55596" y="13308"/>
                  <a:pt x="56376" y="13361"/>
                  <a:pt x="57129" y="13496"/>
                </a:cubicBezTo>
                <a:cubicBezTo>
                  <a:pt x="58070" y="13630"/>
                  <a:pt x="58984" y="13845"/>
                  <a:pt x="59871" y="14087"/>
                </a:cubicBezTo>
                <a:cubicBezTo>
                  <a:pt x="58312" y="14087"/>
                  <a:pt x="56725" y="13926"/>
                  <a:pt x="55193" y="13603"/>
                </a:cubicBezTo>
                <a:cubicBezTo>
                  <a:pt x="55112" y="13576"/>
                  <a:pt x="55005" y="13523"/>
                  <a:pt x="54924" y="13496"/>
                </a:cubicBezTo>
                <a:cubicBezTo>
                  <a:pt x="54916" y="13488"/>
                  <a:pt x="54906" y="13485"/>
                  <a:pt x="54895" y="13485"/>
                </a:cubicBezTo>
                <a:cubicBezTo>
                  <a:pt x="54868" y="13485"/>
                  <a:pt x="54836" y="13504"/>
                  <a:pt x="54817" y="13523"/>
                </a:cubicBezTo>
                <a:lnTo>
                  <a:pt x="54279" y="13415"/>
                </a:lnTo>
                <a:cubicBezTo>
                  <a:pt x="53603" y="13274"/>
                  <a:pt x="53628" y="13237"/>
                  <a:pt x="53885" y="13237"/>
                </a:cubicBezTo>
                <a:close/>
                <a:moveTo>
                  <a:pt x="59064" y="13657"/>
                </a:moveTo>
                <a:cubicBezTo>
                  <a:pt x="60032" y="13765"/>
                  <a:pt x="61000" y="13845"/>
                  <a:pt x="61968" y="13899"/>
                </a:cubicBezTo>
                <a:lnTo>
                  <a:pt x="62505" y="13899"/>
                </a:lnTo>
                <a:cubicBezTo>
                  <a:pt x="61833" y="13953"/>
                  <a:pt x="61188" y="14033"/>
                  <a:pt x="60516" y="14087"/>
                </a:cubicBezTo>
                <a:cubicBezTo>
                  <a:pt x="60032" y="13926"/>
                  <a:pt x="59548" y="13791"/>
                  <a:pt x="59064" y="13657"/>
                </a:cubicBezTo>
                <a:close/>
                <a:moveTo>
                  <a:pt x="84255" y="12044"/>
                </a:moveTo>
                <a:lnTo>
                  <a:pt x="84255" y="12044"/>
                </a:lnTo>
                <a:cubicBezTo>
                  <a:pt x="83341" y="12662"/>
                  <a:pt x="82534" y="13415"/>
                  <a:pt x="81808" y="14275"/>
                </a:cubicBezTo>
                <a:cubicBezTo>
                  <a:pt x="81996" y="13765"/>
                  <a:pt x="82158" y="13308"/>
                  <a:pt x="82346" y="12851"/>
                </a:cubicBezTo>
                <a:cubicBezTo>
                  <a:pt x="82346" y="12864"/>
                  <a:pt x="82353" y="12871"/>
                  <a:pt x="82363" y="12871"/>
                </a:cubicBezTo>
                <a:cubicBezTo>
                  <a:pt x="82373" y="12871"/>
                  <a:pt x="82386" y="12864"/>
                  <a:pt x="82400" y="12851"/>
                </a:cubicBezTo>
                <a:lnTo>
                  <a:pt x="83287" y="12232"/>
                </a:lnTo>
                <a:cubicBezTo>
                  <a:pt x="83341" y="12313"/>
                  <a:pt x="83394" y="12313"/>
                  <a:pt x="83475" y="12313"/>
                </a:cubicBezTo>
                <a:lnTo>
                  <a:pt x="84255" y="12044"/>
                </a:lnTo>
                <a:close/>
                <a:moveTo>
                  <a:pt x="82426" y="753"/>
                </a:moveTo>
                <a:cubicBezTo>
                  <a:pt x="82615" y="914"/>
                  <a:pt x="82319" y="2769"/>
                  <a:pt x="82319" y="3119"/>
                </a:cubicBezTo>
                <a:cubicBezTo>
                  <a:pt x="82292" y="3629"/>
                  <a:pt x="82265" y="4140"/>
                  <a:pt x="82238" y="4651"/>
                </a:cubicBezTo>
                <a:cubicBezTo>
                  <a:pt x="81620" y="7286"/>
                  <a:pt x="81674" y="10028"/>
                  <a:pt x="81781" y="12743"/>
                </a:cubicBezTo>
                <a:lnTo>
                  <a:pt x="81727" y="12824"/>
                </a:lnTo>
                <a:cubicBezTo>
                  <a:pt x="81647" y="12877"/>
                  <a:pt x="81701" y="12985"/>
                  <a:pt x="81808" y="12985"/>
                </a:cubicBezTo>
                <a:lnTo>
                  <a:pt x="81808" y="13227"/>
                </a:lnTo>
                <a:cubicBezTo>
                  <a:pt x="81647" y="13603"/>
                  <a:pt x="81512" y="13953"/>
                  <a:pt x="81351" y="14329"/>
                </a:cubicBezTo>
                <a:cubicBezTo>
                  <a:pt x="81270" y="13576"/>
                  <a:pt x="81190" y="12851"/>
                  <a:pt x="81082" y="12098"/>
                </a:cubicBezTo>
                <a:cubicBezTo>
                  <a:pt x="81028" y="10189"/>
                  <a:pt x="81055" y="8280"/>
                  <a:pt x="81217" y="6345"/>
                </a:cubicBezTo>
                <a:lnTo>
                  <a:pt x="81244" y="6371"/>
                </a:lnTo>
                <a:cubicBezTo>
                  <a:pt x="81351" y="4920"/>
                  <a:pt x="81620" y="3468"/>
                  <a:pt x="81996" y="2070"/>
                </a:cubicBezTo>
                <a:cubicBezTo>
                  <a:pt x="82077" y="1774"/>
                  <a:pt x="82426" y="753"/>
                  <a:pt x="82426" y="753"/>
                </a:cubicBezTo>
                <a:close/>
                <a:moveTo>
                  <a:pt x="86567" y="11237"/>
                </a:moveTo>
                <a:cubicBezTo>
                  <a:pt x="86244" y="11506"/>
                  <a:pt x="85948" y="11775"/>
                  <a:pt x="85653" y="12071"/>
                </a:cubicBezTo>
                <a:cubicBezTo>
                  <a:pt x="85411" y="12232"/>
                  <a:pt x="85169" y="12420"/>
                  <a:pt x="84927" y="12609"/>
                </a:cubicBezTo>
                <a:cubicBezTo>
                  <a:pt x="84429" y="12949"/>
                  <a:pt x="82758" y="14386"/>
                  <a:pt x="82076" y="14386"/>
                </a:cubicBezTo>
                <a:cubicBezTo>
                  <a:pt x="82058" y="14386"/>
                  <a:pt x="82042" y="14385"/>
                  <a:pt x="82026" y="14383"/>
                </a:cubicBezTo>
                <a:lnTo>
                  <a:pt x="82026" y="14383"/>
                </a:lnTo>
                <a:cubicBezTo>
                  <a:pt x="82026" y="14383"/>
                  <a:pt x="82027" y="14383"/>
                  <a:pt x="82028" y="14383"/>
                </a:cubicBezTo>
                <a:cubicBezTo>
                  <a:pt x="82207" y="14383"/>
                  <a:pt x="83398" y="13009"/>
                  <a:pt x="83798" y="12689"/>
                </a:cubicBezTo>
                <a:cubicBezTo>
                  <a:pt x="84281" y="12313"/>
                  <a:pt x="84792" y="11963"/>
                  <a:pt x="85330" y="11668"/>
                </a:cubicBezTo>
                <a:lnTo>
                  <a:pt x="86567" y="11237"/>
                </a:lnTo>
                <a:close/>
                <a:moveTo>
                  <a:pt x="79012" y="10673"/>
                </a:moveTo>
                <a:lnTo>
                  <a:pt x="79012" y="10673"/>
                </a:lnTo>
                <a:cubicBezTo>
                  <a:pt x="79308" y="11291"/>
                  <a:pt x="79604" y="11936"/>
                  <a:pt x="79819" y="12609"/>
                </a:cubicBezTo>
                <a:cubicBezTo>
                  <a:pt x="79899" y="12824"/>
                  <a:pt x="80330" y="13845"/>
                  <a:pt x="80571" y="14571"/>
                </a:cubicBezTo>
                <a:lnTo>
                  <a:pt x="80598" y="14706"/>
                </a:lnTo>
                <a:cubicBezTo>
                  <a:pt x="80383" y="14195"/>
                  <a:pt x="80061" y="13603"/>
                  <a:pt x="79980" y="13361"/>
                </a:cubicBezTo>
                <a:cubicBezTo>
                  <a:pt x="79631" y="12474"/>
                  <a:pt x="79308" y="11587"/>
                  <a:pt x="79012" y="10673"/>
                </a:cubicBezTo>
                <a:close/>
                <a:moveTo>
                  <a:pt x="65516" y="13899"/>
                </a:moveTo>
                <a:lnTo>
                  <a:pt x="65785" y="14222"/>
                </a:lnTo>
                <a:cubicBezTo>
                  <a:pt x="65866" y="14517"/>
                  <a:pt x="65920" y="14840"/>
                  <a:pt x="66000" y="15136"/>
                </a:cubicBezTo>
                <a:cubicBezTo>
                  <a:pt x="65839" y="14759"/>
                  <a:pt x="65651" y="14383"/>
                  <a:pt x="65436" y="14007"/>
                </a:cubicBezTo>
                <a:cubicBezTo>
                  <a:pt x="65463" y="13980"/>
                  <a:pt x="65490" y="13953"/>
                  <a:pt x="65516" y="13899"/>
                </a:cubicBezTo>
                <a:close/>
                <a:moveTo>
                  <a:pt x="79469" y="6130"/>
                </a:moveTo>
                <a:lnTo>
                  <a:pt x="79469" y="6130"/>
                </a:lnTo>
                <a:cubicBezTo>
                  <a:pt x="79604" y="6452"/>
                  <a:pt x="79765" y="6775"/>
                  <a:pt x="79819" y="6963"/>
                </a:cubicBezTo>
                <a:cubicBezTo>
                  <a:pt x="79953" y="7393"/>
                  <a:pt x="80061" y="7796"/>
                  <a:pt x="80168" y="8226"/>
                </a:cubicBezTo>
                <a:cubicBezTo>
                  <a:pt x="80222" y="10055"/>
                  <a:pt x="80437" y="11856"/>
                  <a:pt x="80867" y="13630"/>
                </a:cubicBezTo>
                <a:cubicBezTo>
                  <a:pt x="80840" y="13738"/>
                  <a:pt x="80867" y="13845"/>
                  <a:pt x="80921" y="13926"/>
                </a:cubicBezTo>
                <a:cubicBezTo>
                  <a:pt x="80921" y="14168"/>
                  <a:pt x="80948" y="14383"/>
                  <a:pt x="80948" y="14598"/>
                </a:cubicBezTo>
                <a:cubicBezTo>
                  <a:pt x="80948" y="14680"/>
                  <a:pt x="81011" y="14715"/>
                  <a:pt x="81064" y="14715"/>
                </a:cubicBezTo>
                <a:cubicBezTo>
                  <a:pt x="81081" y="14715"/>
                  <a:pt x="81096" y="14712"/>
                  <a:pt x="81109" y="14706"/>
                </a:cubicBezTo>
                <a:lnTo>
                  <a:pt x="81163" y="14813"/>
                </a:lnTo>
                <a:lnTo>
                  <a:pt x="81028" y="15189"/>
                </a:lnTo>
                <a:cubicBezTo>
                  <a:pt x="80975" y="14974"/>
                  <a:pt x="80921" y="14759"/>
                  <a:pt x="80867" y="14517"/>
                </a:cubicBezTo>
                <a:cubicBezTo>
                  <a:pt x="80437" y="11721"/>
                  <a:pt x="80007" y="8925"/>
                  <a:pt x="79469" y="6130"/>
                </a:cubicBezTo>
                <a:close/>
                <a:moveTo>
                  <a:pt x="74576" y="14813"/>
                </a:moveTo>
                <a:cubicBezTo>
                  <a:pt x="74657" y="15028"/>
                  <a:pt x="74738" y="15216"/>
                  <a:pt x="74818" y="15431"/>
                </a:cubicBezTo>
                <a:cubicBezTo>
                  <a:pt x="74738" y="15324"/>
                  <a:pt x="74630" y="15216"/>
                  <a:pt x="74549" y="15082"/>
                </a:cubicBezTo>
                <a:cubicBezTo>
                  <a:pt x="74549" y="15028"/>
                  <a:pt x="74576" y="14921"/>
                  <a:pt x="74576" y="14813"/>
                </a:cubicBezTo>
                <a:close/>
                <a:moveTo>
                  <a:pt x="74553" y="9042"/>
                </a:moveTo>
                <a:cubicBezTo>
                  <a:pt x="74589" y="9042"/>
                  <a:pt x="74655" y="9126"/>
                  <a:pt x="74765" y="9329"/>
                </a:cubicBezTo>
                <a:cubicBezTo>
                  <a:pt x="75006" y="9759"/>
                  <a:pt x="75195" y="10216"/>
                  <a:pt x="75329" y="10700"/>
                </a:cubicBezTo>
                <a:cubicBezTo>
                  <a:pt x="75571" y="12340"/>
                  <a:pt x="75921" y="13980"/>
                  <a:pt x="76351" y="15593"/>
                </a:cubicBezTo>
                <a:cubicBezTo>
                  <a:pt x="75974" y="14840"/>
                  <a:pt x="75598" y="14114"/>
                  <a:pt x="75195" y="13388"/>
                </a:cubicBezTo>
                <a:cubicBezTo>
                  <a:pt x="75006" y="12474"/>
                  <a:pt x="74872" y="11560"/>
                  <a:pt x="74765" y="10646"/>
                </a:cubicBezTo>
                <a:cubicBezTo>
                  <a:pt x="74743" y="10304"/>
                  <a:pt x="74415" y="9042"/>
                  <a:pt x="74553" y="9042"/>
                </a:cubicBezTo>
                <a:close/>
                <a:moveTo>
                  <a:pt x="56241" y="14033"/>
                </a:moveTo>
                <a:cubicBezTo>
                  <a:pt x="57491" y="14222"/>
                  <a:pt x="58740" y="14307"/>
                  <a:pt x="59972" y="14307"/>
                </a:cubicBezTo>
                <a:cubicBezTo>
                  <a:pt x="60145" y="14307"/>
                  <a:pt x="60317" y="14306"/>
                  <a:pt x="60489" y="14302"/>
                </a:cubicBezTo>
                <a:cubicBezTo>
                  <a:pt x="61054" y="14490"/>
                  <a:pt x="61618" y="14679"/>
                  <a:pt x="62156" y="14921"/>
                </a:cubicBezTo>
                <a:cubicBezTo>
                  <a:pt x="62210" y="14947"/>
                  <a:pt x="63715" y="15700"/>
                  <a:pt x="63715" y="15700"/>
                </a:cubicBezTo>
                <a:cubicBezTo>
                  <a:pt x="63701" y="15722"/>
                  <a:pt x="63652" y="15730"/>
                  <a:pt x="63587" y="15730"/>
                </a:cubicBezTo>
                <a:cubicBezTo>
                  <a:pt x="63415" y="15730"/>
                  <a:pt x="63129" y="15673"/>
                  <a:pt x="63070" y="15673"/>
                </a:cubicBezTo>
                <a:cubicBezTo>
                  <a:pt x="63034" y="15674"/>
                  <a:pt x="62998" y="15675"/>
                  <a:pt x="62962" y="15675"/>
                </a:cubicBezTo>
                <a:cubicBezTo>
                  <a:pt x="61941" y="15675"/>
                  <a:pt x="60804" y="15317"/>
                  <a:pt x="59817" y="15109"/>
                </a:cubicBezTo>
                <a:cubicBezTo>
                  <a:pt x="58607" y="14840"/>
                  <a:pt x="57424" y="14490"/>
                  <a:pt x="56241" y="14033"/>
                </a:cubicBezTo>
                <a:close/>
                <a:moveTo>
                  <a:pt x="66283" y="14814"/>
                </a:moveTo>
                <a:cubicBezTo>
                  <a:pt x="66356" y="14966"/>
                  <a:pt x="66408" y="15120"/>
                  <a:pt x="66484" y="15297"/>
                </a:cubicBezTo>
                <a:lnTo>
                  <a:pt x="66484" y="15324"/>
                </a:lnTo>
                <a:cubicBezTo>
                  <a:pt x="66538" y="15566"/>
                  <a:pt x="66565" y="15808"/>
                  <a:pt x="66592" y="16023"/>
                </a:cubicBezTo>
                <a:cubicBezTo>
                  <a:pt x="66489" y="15637"/>
                  <a:pt x="66386" y="15226"/>
                  <a:pt x="66283" y="14814"/>
                </a:cubicBezTo>
                <a:close/>
                <a:moveTo>
                  <a:pt x="66215" y="15915"/>
                </a:moveTo>
                <a:lnTo>
                  <a:pt x="66269" y="16103"/>
                </a:lnTo>
                <a:cubicBezTo>
                  <a:pt x="66215" y="16050"/>
                  <a:pt x="66189" y="15996"/>
                  <a:pt x="66162" y="15969"/>
                </a:cubicBezTo>
                <a:cubicBezTo>
                  <a:pt x="66189" y="15942"/>
                  <a:pt x="66189" y="15942"/>
                  <a:pt x="66215" y="15915"/>
                </a:cubicBezTo>
                <a:close/>
                <a:moveTo>
                  <a:pt x="73474" y="14222"/>
                </a:moveTo>
                <a:cubicBezTo>
                  <a:pt x="73635" y="14383"/>
                  <a:pt x="73743" y="14517"/>
                  <a:pt x="73877" y="14652"/>
                </a:cubicBezTo>
                <a:cubicBezTo>
                  <a:pt x="73770" y="15163"/>
                  <a:pt x="73662" y="15646"/>
                  <a:pt x="73528" y="16157"/>
                </a:cubicBezTo>
                <a:cubicBezTo>
                  <a:pt x="73367" y="15862"/>
                  <a:pt x="73232" y="15539"/>
                  <a:pt x="73178" y="15189"/>
                </a:cubicBezTo>
                <a:cubicBezTo>
                  <a:pt x="73286" y="14840"/>
                  <a:pt x="73393" y="14544"/>
                  <a:pt x="73474" y="14222"/>
                </a:cubicBezTo>
                <a:close/>
                <a:moveTo>
                  <a:pt x="84147" y="13496"/>
                </a:moveTo>
                <a:lnTo>
                  <a:pt x="84147" y="13496"/>
                </a:lnTo>
                <a:cubicBezTo>
                  <a:pt x="83556" y="14060"/>
                  <a:pt x="82991" y="14625"/>
                  <a:pt x="82400" y="15216"/>
                </a:cubicBezTo>
                <a:cubicBezTo>
                  <a:pt x="81996" y="15593"/>
                  <a:pt x="81566" y="16023"/>
                  <a:pt x="81163" y="16426"/>
                </a:cubicBezTo>
                <a:lnTo>
                  <a:pt x="81163" y="16372"/>
                </a:lnTo>
                <a:cubicBezTo>
                  <a:pt x="81297" y="15888"/>
                  <a:pt x="81432" y="15405"/>
                  <a:pt x="81593" y="14947"/>
                </a:cubicBezTo>
                <a:lnTo>
                  <a:pt x="81620" y="14947"/>
                </a:lnTo>
                <a:cubicBezTo>
                  <a:pt x="82480" y="14490"/>
                  <a:pt x="83341" y="14007"/>
                  <a:pt x="84147" y="13496"/>
                </a:cubicBezTo>
                <a:close/>
                <a:moveTo>
                  <a:pt x="77050" y="7124"/>
                </a:moveTo>
                <a:lnTo>
                  <a:pt x="77050" y="7124"/>
                </a:lnTo>
                <a:cubicBezTo>
                  <a:pt x="77157" y="7286"/>
                  <a:pt x="77345" y="7635"/>
                  <a:pt x="77668" y="8146"/>
                </a:cubicBezTo>
                <a:cubicBezTo>
                  <a:pt x="77964" y="8630"/>
                  <a:pt x="78259" y="9141"/>
                  <a:pt x="78528" y="9678"/>
                </a:cubicBezTo>
                <a:cubicBezTo>
                  <a:pt x="79120" y="11829"/>
                  <a:pt x="79872" y="13899"/>
                  <a:pt x="80787" y="15942"/>
                </a:cubicBezTo>
                <a:cubicBezTo>
                  <a:pt x="80733" y="16103"/>
                  <a:pt x="80652" y="16265"/>
                  <a:pt x="80625" y="16453"/>
                </a:cubicBezTo>
                <a:cubicBezTo>
                  <a:pt x="79792" y="14679"/>
                  <a:pt x="78985" y="12877"/>
                  <a:pt x="78286" y="11049"/>
                </a:cubicBezTo>
                <a:cubicBezTo>
                  <a:pt x="77829" y="9759"/>
                  <a:pt x="77399" y="8442"/>
                  <a:pt x="77050" y="7124"/>
                </a:cubicBezTo>
                <a:close/>
                <a:moveTo>
                  <a:pt x="65354" y="4620"/>
                </a:moveTo>
                <a:cubicBezTo>
                  <a:pt x="65378" y="4620"/>
                  <a:pt x="65451" y="4757"/>
                  <a:pt x="65624" y="5081"/>
                </a:cubicBezTo>
                <a:lnTo>
                  <a:pt x="65624" y="5108"/>
                </a:lnTo>
                <a:cubicBezTo>
                  <a:pt x="66081" y="5968"/>
                  <a:pt x="66296" y="7044"/>
                  <a:pt x="66538" y="8011"/>
                </a:cubicBezTo>
                <a:cubicBezTo>
                  <a:pt x="66699" y="8657"/>
                  <a:pt x="66861" y="9302"/>
                  <a:pt x="66995" y="9947"/>
                </a:cubicBezTo>
                <a:cubicBezTo>
                  <a:pt x="66995" y="12071"/>
                  <a:pt x="67183" y="14195"/>
                  <a:pt x="67560" y="16292"/>
                </a:cubicBezTo>
                <a:lnTo>
                  <a:pt x="67560" y="16534"/>
                </a:lnTo>
                <a:cubicBezTo>
                  <a:pt x="66995" y="14598"/>
                  <a:pt x="66430" y="12662"/>
                  <a:pt x="65866" y="10727"/>
                </a:cubicBezTo>
                <a:cubicBezTo>
                  <a:pt x="65866" y="10619"/>
                  <a:pt x="65839" y="10512"/>
                  <a:pt x="65812" y="10404"/>
                </a:cubicBezTo>
                <a:cubicBezTo>
                  <a:pt x="65543" y="8737"/>
                  <a:pt x="65409" y="7070"/>
                  <a:pt x="65409" y="5377"/>
                </a:cubicBezTo>
                <a:cubicBezTo>
                  <a:pt x="65393" y="4926"/>
                  <a:pt x="65319" y="4620"/>
                  <a:pt x="65354" y="4620"/>
                </a:cubicBezTo>
                <a:close/>
                <a:moveTo>
                  <a:pt x="69495" y="11668"/>
                </a:moveTo>
                <a:cubicBezTo>
                  <a:pt x="69603" y="13119"/>
                  <a:pt x="69683" y="14625"/>
                  <a:pt x="69683" y="16103"/>
                </a:cubicBezTo>
                <a:cubicBezTo>
                  <a:pt x="69657" y="16426"/>
                  <a:pt x="69630" y="16722"/>
                  <a:pt x="69603" y="17018"/>
                </a:cubicBezTo>
                <a:cubicBezTo>
                  <a:pt x="69576" y="16587"/>
                  <a:pt x="69549" y="16130"/>
                  <a:pt x="69522" y="15700"/>
                </a:cubicBezTo>
                <a:lnTo>
                  <a:pt x="69522" y="15082"/>
                </a:lnTo>
                <a:lnTo>
                  <a:pt x="69495" y="11668"/>
                </a:lnTo>
                <a:close/>
                <a:moveTo>
                  <a:pt x="75759" y="12017"/>
                </a:moveTo>
                <a:cubicBezTo>
                  <a:pt x="75947" y="12555"/>
                  <a:pt x="76136" y="13066"/>
                  <a:pt x="76324" y="13603"/>
                </a:cubicBezTo>
                <a:lnTo>
                  <a:pt x="76297" y="13603"/>
                </a:lnTo>
                <a:cubicBezTo>
                  <a:pt x="76512" y="14840"/>
                  <a:pt x="76781" y="16050"/>
                  <a:pt x="77130" y="17233"/>
                </a:cubicBezTo>
                <a:lnTo>
                  <a:pt x="76915" y="16749"/>
                </a:lnTo>
                <a:cubicBezTo>
                  <a:pt x="76673" y="15969"/>
                  <a:pt x="76458" y="15216"/>
                  <a:pt x="76270" y="14437"/>
                </a:cubicBezTo>
                <a:cubicBezTo>
                  <a:pt x="76082" y="13684"/>
                  <a:pt x="75921" y="12851"/>
                  <a:pt x="75759" y="12017"/>
                </a:cubicBezTo>
                <a:close/>
                <a:moveTo>
                  <a:pt x="74818" y="13039"/>
                </a:moveTo>
                <a:lnTo>
                  <a:pt x="75087" y="13496"/>
                </a:lnTo>
                <a:cubicBezTo>
                  <a:pt x="75383" y="14813"/>
                  <a:pt x="75759" y="16077"/>
                  <a:pt x="76243" y="17340"/>
                </a:cubicBezTo>
                <a:cubicBezTo>
                  <a:pt x="76001" y="16991"/>
                  <a:pt x="75759" y="16668"/>
                  <a:pt x="75517" y="16319"/>
                </a:cubicBezTo>
                <a:cubicBezTo>
                  <a:pt x="75544" y="16184"/>
                  <a:pt x="75571" y="16023"/>
                  <a:pt x="75598" y="15862"/>
                </a:cubicBezTo>
                <a:cubicBezTo>
                  <a:pt x="75657" y="15624"/>
                  <a:pt x="75469" y="15430"/>
                  <a:pt x="75258" y="15430"/>
                </a:cubicBezTo>
                <a:cubicBezTo>
                  <a:pt x="75183" y="15430"/>
                  <a:pt x="75104" y="15455"/>
                  <a:pt x="75033" y="15512"/>
                </a:cubicBezTo>
                <a:cubicBezTo>
                  <a:pt x="74899" y="15163"/>
                  <a:pt x="74765" y="14813"/>
                  <a:pt x="74630" y="14464"/>
                </a:cubicBezTo>
                <a:cubicBezTo>
                  <a:pt x="74684" y="13980"/>
                  <a:pt x="74765" y="13496"/>
                  <a:pt x="74818" y="13039"/>
                </a:cubicBezTo>
                <a:close/>
                <a:moveTo>
                  <a:pt x="73151" y="17179"/>
                </a:moveTo>
                <a:lnTo>
                  <a:pt x="73259" y="17313"/>
                </a:lnTo>
                <a:cubicBezTo>
                  <a:pt x="73259" y="17340"/>
                  <a:pt x="73259" y="17367"/>
                  <a:pt x="73232" y="17394"/>
                </a:cubicBezTo>
                <a:lnTo>
                  <a:pt x="73151" y="17179"/>
                </a:lnTo>
                <a:close/>
                <a:moveTo>
                  <a:pt x="74496" y="15378"/>
                </a:moveTo>
                <a:cubicBezTo>
                  <a:pt x="74630" y="15539"/>
                  <a:pt x="74765" y="15700"/>
                  <a:pt x="74872" y="15835"/>
                </a:cubicBezTo>
                <a:cubicBezTo>
                  <a:pt x="74711" y="16426"/>
                  <a:pt x="74523" y="16991"/>
                  <a:pt x="74361" y="17555"/>
                </a:cubicBezTo>
                <a:lnTo>
                  <a:pt x="74254" y="17367"/>
                </a:lnTo>
                <a:cubicBezTo>
                  <a:pt x="74334" y="16695"/>
                  <a:pt x="74415" y="16023"/>
                  <a:pt x="74496" y="15378"/>
                </a:cubicBezTo>
                <a:close/>
                <a:moveTo>
                  <a:pt x="68931" y="13092"/>
                </a:moveTo>
                <a:lnTo>
                  <a:pt x="68931" y="13092"/>
                </a:lnTo>
                <a:cubicBezTo>
                  <a:pt x="69038" y="13953"/>
                  <a:pt x="69146" y="14840"/>
                  <a:pt x="69200" y="15727"/>
                </a:cubicBezTo>
                <a:lnTo>
                  <a:pt x="69200" y="17770"/>
                </a:lnTo>
                <a:cubicBezTo>
                  <a:pt x="69038" y="16211"/>
                  <a:pt x="68958" y="14652"/>
                  <a:pt x="68931" y="13092"/>
                </a:cubicBezTo>
                <a:close/>
                <a:moveTo>
                  <a:pt x="64253" y="13926"/>
                </a:moveTo>
                <a:cubicBezTo>
                  <a:pt x="64817" y="14652"/>
                  <a:pt x="65355" y="15405"/>
                  <a:pt x="65866" y="16157"/>
                </a:cubicBezTo>
                <a:cubicBezTo>
                  <a:pt x="66108" y="16507"/>
                  <a:pt x="66323" y="16829"/>
                  <a:pt x="66538" y="17179"/>
                </a:cubicBezTo>
                <a:cubicBezTo>
                  <a:pt x="66619" y="17421"/>
                  <a:pt x="66672" y="17636"/>
                  <a:pt x="66753" y="17878"/>
                </a:cubicBezTo>
                <a:lnTo>
                  <a:pt x="59172" y="15189"/>
                </a:lnTo>
                <a:lnTo>
                  <a:pt x="59172" y="15189"/>
                </a:lnTo>
                <a:cubicBezTo>
                  <a:pt x="60865" y="15620"/>
                  <a:pt x="62559" y="15888"/>
                  <a:pt x="64280" y="16023"/>
                </a:cubicBezTo>
                <a:cubicBezTo>
                  <a:pt x="64387" y="16023"/>
                  <a:pt x="64441" y="15862"/>
                  <a:pt x="64334" y="15808"/>
                </a:cubicBezTo>
                <a:cubicBezTo>
                  <a:pt x="63312" y="15216"/>
                  <a:pt x="62210" y="14706"/>
                  <a:pt x="61081" y="14302"/>
                </a:cubicBezTo>
                <a:cubicBezTo>
                  <a:pt x="62102" y="14248"/>
                  <a:pt x="63151" y="14141"/>
                  <a:pt x="64172" y="13953"/>
                </a:cubicBezTo>
                <a:cubicBezTo>
                  <a:pt x="64199" y="13953"/>
                  <a:pt x="64226" y="13953"/>
                  <a:pt x="64253" y="13926"/>
                </a:cubicBezTo>
                <a:close/>
                <a:moveTo>
                  <a:pt x="66995" y="16480"/>
                </a:moveTo>
                <a:lnTo>
                  <a:pt x="66995" y="16480"/>
                </a:lnTo>
                <a:cubicBezTo>
                  <a:pt x="67183" y="16964"/>
                  <a:pt x="67371" y="17421"/>
                  <a:pt x="67560" y="17878"/>
                </a:cubicBezTo>
                <a:lnTo>
                  <a:pt x="67103" y="17259"/>
                </a:lnTo>
                <a:cubicBezTo>
                  <a:pt x="67076" y="16991"/>
                  <a:pt x="67022" y="16749"/>
                  <a:pt x="66995" y="16480"/>
                </a:cubicBezTo>
                <a:close/>
                <a:moveTo>
                  <a:pt x="74200" y="17690"/>
                </a:moveTo>
                <a:lnTo>
                  <a:pt x="74281" y="17824"/>
                </a:lnTo>
                <a:cubicBezTo>
                  <a:pt x="74281" y="17878"/>
                  <a:pt x="74254" y="17932"/>
                  <a:pt x="74227" y="18012"/>
                </a:cubicBezTo>
                <a:lnTo>
                  <a:pt x="74173" y="17878"/>
                </a:lnTo>
                <a:cubicBezTo>
                  <a:pt x="74200" y="17824"/>
                  <a:pt x="74200" y="17770"/>
                  <a:pt x="74200" y="17717"/>
                </a:cubicBezTo>
                <a:lnTo>
                  <a:pt x="74200" y="17690"/>
                </a:lnTo>
                <a:close/>
                <a:moveTo>
                  <a:pt x="81808" y="17636"/>
                </a:moveTo>
                <a:lnTo>
                  <a:pt x="81324" y="18012"/>
                </a:lnTo>
                <a:lnTo>
                  <a:pt x="81270" y="17905"/>
                </a:lnTo>
                <a:cubicBezTo>
                  <a:pt x="81459" y="17824"/>
                  <a:pt x="81620" y="17717"/>
                  <a:pt x="81808" y="17636"/>
                </a:cubicBezTo>
                <a:close/>
                <a:moveTo>
                  <a:pt x="73609" y="17717"/>
                </a:moveTo>
                <a:lnTo>
                  <a:pt x="73609" y="17717"/>
                </a:lnTo>
                <a:cubicBezTo>
                  <a:pt x="73582" y="17878"/>
                  <a:pt x="73555" y="18012"/>
                  <a:pt x="73528" y="18174"/>
                </a:cubicBezTo>
                <a:cubicBezTo>
                  <a:pt x="73528" y="18147"/>
                  <a:pt x="73528" y="18120"/>
                  <a:pt x="73501" y="18093"/>
                </a:cubicBezTo>
                <a:cubicBezTo>
                  <a:pt x="73555" y="17985"/>
                  <a:pt x="73582" y="17851"/>
                  <a:pt x="73609" y="17717"/>
                </a:cubicBezTo>
                <a:close/>
                <a:moveTo>
                  <a:pt x="67882" y="18120"/>
                </a:moveTo>
                <a:cubicBezTo>
                  <a:pt x="67909" y="18227"/>
                  <a:pt x="67936" y="18362"/>
                  <a:pt x="67963" y="18469"/>
                </a:cubicBezTo>
                <a:lnTo>
                  <a:pt x="67963" y="18496"/>
                </a:lnTo>
                <a:lnTo>
                  <a:pt x="67882" y="18362"/>
                </a:lnTo>
                <a:lnTo>
                  <a:pt x="67882" y="18120"/>
                </a:lnTo>
                <a:close/>
                <a:moveTo>
                  <a:pt x="81055" y="18012"/>
                </a:moveTo>
                <a:cubicBezTo>
                  <a:pt x="81082" y="18039"/>
                  <a:pt x="81109" y="18093"/>
                  <a:pt x="81136" y="18147"/>
                </a:cubicBezTo>
                <a:lnTo>
                  <a:pt x="80625" y="18523"/>
                </a:lnTo>
                <a:cubicBezTo>
                  <a:pt x="80625" y="18416"/>
                  <a:pt x="80652" y="18308"/>
                  <a:pt x="80679" y="18200"/>
                </a:cubicBezTo>
                <a:lnTo>
                  <a:pt x="81055" y="18012"/>
                </a:lnTo>
                <a:close/>
                <a:moveTo>
                  <a:pt x="74092" y="18442"/>
                </a:moveTo>
                <a:cubicBezTo>
                  <a:pt x="74119" y="18469"/>
                  <a:pt x="74092" y="18523"/>
                  <a:pt x="74092" y="18550"/>
                </a:cubicBezTo>
                <a:lnTo>
                  <a:pt x="74092" y="18442"/>
                </a:lnTo>
                <a:close/>
                <a:moveTo>
                  <a:pt x="77103" y="13415"/>
                </a:moveTo>
                <a:lnTo>
                  <a:pt x="77103" y="13415"/>
                </a:lnTo>
                <a:cubicBezTo>
                  <a:pt x="77184" y="13765"/>
                  <a:pt x="77292" y="14087"/>
                  <a:pt x="77372" y="14437"/>
                </a:cubicBezTo>
                <a:cubicBezTo>
                  <a:pt x="77749" y="15835"/>
                  <a:pt x="78125" y="17206"/>
                  <a:pt x="78528" y="18604"/>
                </a:cubicBezTo>
                <a:lnTo>
                  <a:pt x="78501" y="18604"/>
                </a:lnTo>
                <a:cubicBezTo>
                  <a:pt x="78286" y="17958"/>
                  <a:pt x="78071" y="17286"/>
                  <a:pt x="77883" y="16641"/>
                </a:cubicBezTo>
                <a:cubicBezTo>
                  <a:pt x="77560" y="15566"/>
                  <a:pt x="77318" y="14490"/>
                  <a:pt x="77103" y="13415"/>
                </a:cubicBezTo>
                <a:close/>
                <a:moveTo>
                  <a:pt x="65543" y="18416"/>
                </a:moveTo>
                <a:cubicBezTo>
                  <a:pt x="66000" y="18469"/>
                  <a:pt x="66484" y="18550"/>
                  <a:pt x="66941" y="18604"/>
                </a:cubicBezTo>
                <a:lnTo>
                  <a:pt x="67049" y="18953"/>
                </a:lnTo>
                <a:cubicBezTo>
                  <a:pt x="66538" y="18765"/>
                  <a:pt x="66027" y="18604"/>
                  <a:pt x="65543" y="18416"/>
                </a:cubicBezTo>
                <a:close/>
                <a:moveTo>
                  <a:pt x="72345" y="17125"/>
                </a:moveTo>
                <a:cubicBezTo>
                  <a:pt x="72506" y="17663"/>
                  <a:pt x="72694" y="18227"/>
                  <a:pt x="72910" y="18792"/>
                </a:cubicBezTo>
                <a:lnTo>
                  <a:pt x="72829" y="19061"/>
                </a:lnTo>
                <a:cubicBezTo>
                  <a:pt x="72641" y="18738"/>
                  <a:pt x="72452" y="18416"/>
                  <a:pt x="72237" y="18093"/>
                </a:cubicBezTo>
                <a:lnTo>
                  <a:pt x="72345" y="17125"/>
                </a:lnTo>
                <a:close/>
                <a:moveTo>
                  <a:pt x="75410" y="16776"/>
                </a:moveTo>
                <a:cubicBezTo>
                  <a:pt x="75679" y="17394"/>
                  <a:pt x="75974" y="18012"/>
                  <a:pt x="76297" y="18631"/>
                </a:cubicBezTo>
                <a:cubicBezTo>
                  <a:pt x="76234" y="18586"/>
                  <a:pt x="76162" y="18565"/>
                  <a:pt x="76093" y="18565"/>
                </a:cubicBezTo>
                <a:cubicBezTo>
                  <a:pt x="75953" y="18565"/>
                  <a:pt x="75822" y="18649"/>
                  <a:pt x="75786" y="18792"/>
                </a:cubicBezTo>
                <a:cubicBezTo>
                  <a:pt x="75732" y="18980"/>
                  <a:pt x="75679" y="19141"/>
                  <a:pt x="75625" y="19330"/>
                </a:cubicBezTo>
                <a:lnTo>
                  <a:pt x="75248" y="18792"/>
                </a:lnTo>
                <a:cubicBezTo>
                  <a:pt x="75195" y="18711"/>
                  <a:pt x="75114" y="18604"/>
                  <a:pt x="75033" y="18523"/>
                </a:cubicBezTo>
                <a:cubicBezTo>
                  <a:pt x="75168" y="17932"/>
                  <a:pt x="75275" y="17340"/>
                  <a:pt x="75410" y="16776"/>
                </a:cubicBezTo>
                <a:close/>
                <a:moveTo>
                  <a:pt x="77372" y="18174"/>
                </a:moveTo>
                <a:lnTo>
                  <a:pt x="77560" y="18604"/>
                </a:lnTo>
                <a:cubicBezTo>
                  <a:pt x="77668" y="18925"/>
                  <a:pt x="77775" y="19230"/>
                  <a:pt x="77896" y="19545"/>
                </a:cubicBezTo>
                <a:lnTo>
                  <a:pt x="77883" y="19545"/>
                </a:lnTo>
                <a:cubicBezTo>
                  <a:pt x="77722" y="19088"/>
                  <a:pt x="77560" y="18631"/>
                  <a:pt x="77372" y="18174"/>
                </a:cubicBezTo>
                <a:close/>
                <a:moveTo>
                  <a:pt x="85814" y="18711"/>
                </a:moveTo>
                <a:lnTo>
                  <a:pt x="85814" y="18711"/>
                </a:lnTo>
                <a:cubicBezTo>
                  <a:pt x="85599" y="19007"/>
                  <a:pt x="85384" y="19303"/>
                  <a:pt x="85142" y="19598"/>
                </a:cubicBezTo>
                <a:cubicBezTo>
                  <a:pt x="85128" y="19585"/>
                  <a:pt x="85115" y="19578"/>
                  <a:pt x="85101" y="19578"/>
                </a:cubicBezTo>
                <a:cubicBezTo>
                  <a:pt x="85088" y="19578"/>
                  <a:pt x="85075" y="19585"/>
                  <a:pt x="85061" y="19598"/>
                </a:cubicBezTo>
                <a:cubicBezTo>
                  <a:pt x="85303" y="19303"/>
                  <a:pt x="85572" y="19007"/>
                  <a:pt x="85814" y="18711"/>
                </a:cubicBezTo>
                <a:close/>
                <a:moveTo>
                  <a:pt x="72291" y="13818"/>
                </a:moveTo>
                <a:lnTo>
                  <a:pt x="72291" y="13818"/>
                </a:lnTo>
                <a:cubicBezTo>
                  <a:pt x="72237" y="14437"/>
                  <a:pt x="72184" y="15082"/>
                  <a:pt x="72103" y="15700"/>
                </a:cubicBezTo>
                <a:cubicBezTo>
                  <a:pt x="72080" y="15670"/>
                  <a:pt x="72048" y="15656"/>
                  <a:pt x="72016" y="15656"/>
                </a:cubicBezTo>
                <a:cubicBezTo>
                  <a:pt x="71937" y="15656"/>
                  <a:pt x="71857" y="15739"/>
                  <a:pt x="71915" y="15835"/>
                </a:cubicBezTo>
                <a:cubicBezTo>
                  <a:pt x="71969" y="15942"/>
                  <a:pt x="72022" y="16050"/>
                  <a:pt x="72076" y="16157"/>
                </a:cubicBezTo>
                <a:lnTo>
                  <a:pt x="71888" y="17985"/>
                </a:lnTo>
                <a:cubicBezTo>
                  <a:pt x="71727" y="18039"/>
                  <a:pt x="71673" y="18200"/>
                  <a:pt x="71754" y="18308"/>
                </a:cubicBezTo>
                <a:lnTo>
                  <a:pt x="71834" y="18442"/>
                </a:lnTo>
                <a:lnTo>
                  <a:pt x="71700" y="19625"/>
                </a:lnTo>
                <a:cubicBezTo>
                  <a:pt x="71646" y="19518"/>
                  <a:pt x="71592" y="19437"/>
                  <a:pt x="71538" y="19356"/>
                </a:cubicBezTo>
                <a:cubicBezTo>
                  <a:pt x="71431" y="19168"/>
                  <a:pt x="71350" y="18980"/>
                  <a:pt x="71243" y="18792"/>
                </a:cubicBezTo>
                <a:cubicBezTo>
                  <a:pt x="71512" y="17125"/>
                  <a:pt x="71861" y="15458"/>
                  <a:pt x="72291" y="13818"/>
                </a:cubicBezTo>
                <a:close/>
                <a:moveTo>
                  <a:pt x="74980" y="18792"/>
                </a:moveTo>
                <a:lnTo>
                  <a:pt x="75544" y="19572"/>
                </a:lnTo>
                <a:lnTo>
                  <a:pt x="75517" y="19652"/>
                </a:lnTo>
                <a:lnTo>
                  <a:pt x="74953" y="18980"/>
                </a:lnTo>
                <a:cubicBezTo>
                  <a:pt x="74953" y="18899"/>
                  <a:pt x="74980" y="18846"/>
                  <a:pt x="74980" y="18792"/>
                </a:cubicBezTo>
                <a:close/>
                <a:moveTo>
                  <a:pt x="73151" y="19518"/>
                </a:moveTo>
                <a:cubicBezTo>
                  <a:pt x="73205" y="19572"/>
                  <a:pt x="73232" y="19679"/>
                  <a:pt x="73259" y="19760"/>
                </a:cubicBezTo>
                <a:lnTo>
                  <a:pt x="73151" y="19572"/>
                </a:lnTo>
                <a:lnTo>
                  <a:pt x="73151" y="19518"/>
                </a:lnTo>
                <a:close/>
                <a:moveTo>
                  <a:pt x="67425" y="18550"/>
                </a:moveTo>
                <a:cubicBezTo>
                  <a:pt x="67694" y="19007"/>
                  <a:pt x="67936" y="19491"/>
                  <a:pt x="68205" y="19948"/>
                </a:cubicBezTo>
                <a:lnTo>
                  <a:pt x="67156" y="19572"/>
                </a:lnTo>
                <a:lnTo>
                  <a:pt x="67210" y="19572"/>
                </a:lnTo>
                <a:cubicBezTo>
                  <a:pt x="67226" y="19574"/>
                  <a:pt x="67241" y="19576"/>
                  <a:pt x="67255" y="19576"/>
                </a:cubicBezTo>
                <a:cubicBezTo>
                  <a:pt x="67513" y="19576"/>
                  <a:pt x="67572" y="19137"/>
                  <a:pt x="67318" y="19061"/>
                </a:cubicBezTo>
                <a:cubicBezTo>
                  <a:pt x="67345" y="19034"/>
                  <a:pt x="67371" y="18980"/>
                  <a:pt x="67371" y="18926"/>
                </a:cubicBezTo>
                <a:cubicBezTo>
                  <a:pt x="67371" y="18819"/>
                  <a:pt x="67318" y="18711"/>
                  <a:pt x="67318" y="18631"/>
                </a:cubicBezTo>
                <a:cubicBezTo>
                  <a:pt x="67345" y="18604"/>
                  <a:pt x="67398" y="18577"/>
                  <a:pt x="67425" y="18550"/>
                </a:cubicBezTo>
                <a:close/>
                <a:moveTo>
                  <a:pt x="75356" y="13980"/>
                </a:moveTo>
                <a:cubicBezTo>
                  <a:pt x="75813" y="14786"/>
                  <a:pt x="76216" y="15620"/>
                  <a:pt x="76620" y="16453"/>
                </a:cubicBezTo>
                <a:cubicBezTo>
                  <a:pt x="76969" y="17636"/>
                  <a:pt x="77372" y="18792"/>
                  <a:pt x="77829" y="19948"/>
                </a:cubicBezTo>
                <a:cubicBezTo>
                  <a:pt x="77453" y="19249"/>
                  <a:pt x="77050" y="18550"/>
                  <a:pt x="76620" y="17878"/>
                </a:cubicBezTo>
                <a:cubicBezTo>
                  <a:pt x="76216" y="16910"/>
                  <a:pt x="75867" y="15888"/>
                  <a:pt x="75571" y="14840"/>
                </a:cubicBezTo>
                <a:cubicBezTo>
                  <a:pt x="75490" y="14571"/>
                  <a:pt x="75410" y="14275"/>
                  <a:pt x="75356" y="13980"/>
                </a:cubicBezTo>
                <a:close/>
                <a:moveTo>
                  <a:pt x="74926" y="19249"/>
                </a:moveTo>
                <a:lnTo>
                  <a:pt x="75437" y="19867"/>
                </a:lnTo>
                <a:cubicBezTo>
                  <a:pt x="75383" y="19921"/>
                  <a:pt x="75329" y="19975"/>
                  <a:pt x="75302" y="20029"/>
                </a:cubicBezTo>
                <a:cubicBezTo>
                  <a:pt x="75168" y="19760"/>
                  <a:pt x="75060" y="19491"/>
                  <a:pt x="74926" y="19249"/>
                </a:cubicBezTo>
                <a:close/>
                <a:moveTo>
                  <a:pt x="77641" y="9974"/>
                </a:moveTo>
                <a:lnTo>
                  <a:pt x="77641" y="9974"/>
                </a:lnTo>
                <a:cubicBezTo>
                  <a:pt x="77802" y="10431"/>
                  <a:pt x="77964" y="10861"/>
                  <a:pt x="78125" y="11318"/>
                </a:cubicBezTo>
                <a:cubicBezTo>
                  <a:pt x="78233" y="11614"/>
                  <a:pt x="78286" y="11829"/>
                  <a:pt x="78340" y="11910"/>
                </a:cubicBezTo>
                <a:cubicBezTo>
                  <a:pt x="78797" y="13173"/>
                  <a:pt x="79335" y="14410"/>
                  <a:pt x="79899" y="15646"/>
                </a:cubicBezTo>
                <a:cubicBezTo>
                  <a:pt x="80061" y="16077"/>
                  <a:pt x="80276" y="16561"/>
                  <a:pt x="80437" y="16964"/>
                </a:cubicBezTo>
                <a:lnTo>
                  <a:pt x="80330" y="17340"/>
                </a:lnTo>
                <a:cubicBezTo>
                  <a:pt x="79980" y="17690"/>
                  <a:pt x="79657" y="18039"/>
                  <a:pt x="79308" y="18416"/>
                </a:cubicBezTo>
                <a:cubicBezTo>
                  <a:pt x="79205" y="18539"/>
                  <a:pt x="79292" y="18711"/>
                  <a:pt x="79411" y="18711"/>
                </a:cubicBezTo>
                <a:cubicBezTo>
                  <a:pt x="79447" y="18711"/>
                  <a:pt x="79485" y="18695"/>
                  <a:pt x="79523" y="18657"/>
                </a:cubicBezTo>
                <a:lnTo>
                  <a:pt x="79926" y="18281"/>
                </a:lnTo>
                <a:cubicBezTo>
                  <a:pt x="79953" y="18335"/>
                  <a:pt x="79980" y="18362"/>
                  <a:pt x="80034" y="18389"/>
                </a:cubicBezTo>
                <a:cubicBezTo>
                  <a:pt x="79899" y="18899"/>
                  <a:pt x="79738" y="19383"/>
                  <a:pt x="79631" y="19894"/>
                </a:cubicBezTo>
                <a:lnTo>
                  <a:pt x="79550" y="20217"/>
                </a:lnTo>
                <a:cubicBezTo>
                  <a:pt x="79227" y="18389"/>
                  <a:pt x="78340" y="13415"/>
                  <a:pt x="77641" y="9974"/>
                </a:cubicBezTo>
                <a:close/>
                <a:moveTo>
                  <a:pt x="74738" y="20217"/>
                </a:moveTo>
                <a:cubicBezTo>
                  <a:pt x="74744" y="20244"/>
                  <a:pt x="74750" y="20271"/>
                  <a:pt x="74756" y="20297"/>
                </a:cubicBezTo>
                <a:lnTo>
                  <a:pt x="74738" y="20297"/>
                </a:lnTo>
                <a:cubicBezTo>
                  <a:pt x="74738" y="20270"/>
                  <a:pt x="74738" y="20244"/>
                  <a:pt x="74738" y="20217"/>
                </a:cubicBezTo>
                <a:close/>
                <a:moveTo>
                  <a:pt x="71296" y="13872"/>
                </a:moveTo>
                <a:cubicBezTo>
                  <a:pt x="71216" y="15028"/>
                  <a:pt x="71135" y="16211"/>
                  <a:pt x="71028" y="17367"/>
                </a:cubicBezTo>
                <a:lnTo>
                  <a:pt x="70866" y="19034"/>
                </a:lnTo>
                <a:cubicBezTo>
                  <a:pt x="70813" y="19491"/>
                  <a:pt x="70732" y="19948"/>
                  <a:pt x="70678" y="20378"/>
                </a:cubicBezTo>
                <a:lnTo>
                  <a:pt x="70571" y="20244"/>
                </a:lnTo>
                <a:cubicBezTo>
                  <a:pt x="70705" y="18362"/>
                  <a:pt x="70893" y="16480"/>
                  <a:pt x="71162" y="14598"/>
                </a:cubicBezTo>
                <a:cubicBezTo>
                  <a:pt x="71162" y="14383"/>
                  <a:pt x="71216" y="14141"/>
                  <a:pt x="71270" y="13872"/>
                </a:cubicBezTo>
                <a:close/>
                <a:moveTo>
                  <a:pt x="63527" y="19787"/>
                </a:moveTo>
                <a:lnTo>
                  <a:pt x="64979" y="20029"/>
                </a:lnTo>
                <a:cubicBezTo>
                  <a:pt x="65113" y="20055"/>
                  <a:pt x="65973" y="20244"/>
                  <a:pt x="66646" y="20351"/>
                </a:cubicBezTo>
                <a:lnTo>
                  <a:pt x="66834" y="20432"/>
                </a:lnTo>
                <a:cubicBezTo>
                  <a:pt x="65731" y="20244"/>
                  <a:pt x="64629" y="20055"/>
                  <a:pt x="63527" y="19787"/>
                </a:cubicBezTo>
                <a:close/>
                <a:moveTo>
                  <a:pt x="59898" y="19679"/>
                </a:moveTo>
                <a:lnTo>
                  <a:pt x="59898" y="19679"/>
                </a:lnTo>
                <a:cubicBezTo>
                  <a:pt x="60167" y="19733"/>
                  <a:pt x="60543" y="19813"/>
                  <a:pt x="60731" y="19840"/>
                </a:cubicBezTo>
                <a:cubicBezTo>
                  <a:pt x="61672" y="19975"/>
                  <a:pt x="62586" y="20190"/>
                  <a:pt x="63500" y="20486"/>
                </a:cubicBezTo>
                <a:cubicBezTo>
                  <a:pt x="62479" y="20405"/>
                  <a:pt x="61457" y="20217"/>
                  <a:pt x="60462" y="19921"/>
                </a:cubicBezTo>
                <a:lnTo>
                  <a:pt x="59898" y="19679"/>
                </a:lnTo>
                <a:close/>
                <a:moveTo>
                  <a:pt x="68339" y="20217"/>
                </a:moveTo>
                <a:cubicBezTo>
                  <a:pt x="68393" y="20324"/>
                  <a:pt x="68447" y="20405"/>
                  <a:pt x="68474" y="20512"/>
                </a:cubicBezTo>
                <a:lnTo>
                  <a:pt x="68285" y="20432"/>
                </a:lnTo>
                <a:cubicBezTo>
                  <a:pt x="68285" y="20405"/>
                  <a:pt x="68285" y="20378"/>
                  <a:pt x="68285" y="20378"/>
                </a:cubicBezTo>
                <a:cubicBezTo>
                  <a:pt x="68312" y="20324"/>
                  <a:pt x="68312" y="20270"/>
                  <a:pt x="68339" y="20217"/>
                </a:cubicBezTo>
                <a:close/>
                <a:moveTo>
                  <a:pt x="76539" y="9356"/>
                </a:moveTo>
                <a:lnTo>
                  <a:pt x="76539" y="9356"/>
                </a:lnTo>
                <a:cubicBezTo>
                  <a:pt x="76620" y="9598"/>
                  <a:pt x="76700" y="9840"/>
                  <a:pt x="76727" y="9974"/>
                </a:cubicBezTo>
                <a:cubicBezTo>
                  <a:pt x="77372" y="12555"/>
                  <a:pt x="78017" y="15136"/>
                  <a:pt x="78636" y="17717"/>
                </a:cubicBezTo>
                <a:cubicBezTo>
                  <a:pt x="78743" y="18281"/>
                  <a:pt x="78878" y="18819"/>
                  <a:pt x="79039" y="19330"/>
                </a:cubicBezTo>
                <a:cubicBezTo>
                  <a:pt x="79173" y="19840"/>
                  <a:pt x="79281" y="20324"/>
                  <a:pt x="79415" y="20808"/>
                </a:cubicBezTo>
                <a:lnTo>
                  <a:pt x="79415" y="20862"/>
                </a:lnTo>
                <a:cubicBezTo>
                  <a:pt x="78421" y="17501"/>
                  <a:pt x="77507" y="14087"/>
                  <a:pt x="76700" y="10673"/>
                </a:cubicBezTo>
                <a:cubicBezTo>
                  <a:pt x="76646" y="10216"/>
                  <a:pt x="76593" y="9786"/>
                  <a:pt x="76539" y="9356"/>
                </a:cubicBezTo>
                <a:close/>
                <a:moveTo>
                  <a:pt x="72130" y="19061"/>
                </a:moveTo>
                <a:cubicBezTo>
                  <a:pt x="72291" y="19356"/>
                  <a:pt x="72452" y="19679"/>
                  <a:pt x="72614" y="19975"/>
                </a:cubicBezTo>
                <a:cubicBezTo>
                  <a:pt x="72533" y="20324"/>
                  <a:pt x="72452" y="20620"/>
                  <a:pt x="72372" y="20969"/>
                </a:cubicBezTo>
                <a:cubicBezTo>
                  <a:pt x="72237" y="20728"/>
                  <a:pt x="72103" y="20512"/>
                  <a:pt x="71995" y="20297"/>
                </a:cubicBezTo>
                <a:cubicBezTo>
                  <a:pt x="72049" y="19867"/>
                  <a:pt x="72103" y="19464"/>
                  <a:pt x="72130" y="19061"/>
                </a:cubicBezTo>
                <a:close/>
                <a:moveTo>
                  <a:pt x="74760" y="20316"/>
                </a:moveTo>
                <a:cubicBezTo>
                  <a:pt x="74807" y="20524"/>
                  <a:pt x="74856" y="20730"/>
                  <a:pt x="74926" y="20916"/>
                </a:cubicBezTo>
                <a:lnTo>
                  <a:pt x="74899" y="20996"/>
                </a:lnTo>
                <a:lnTo>
                  <a:pt x="74684" y="20620"/>
                </a:lnTo>
                <a:cubicBezTo>
                  <a:pt x="74709" y="20493"/>
                  <a:pt x="74734" y="20415"/>
                  <a:pt x="74760" y="20316"/>
                </a:cubicBezTo>
                <a:close/>
                <a:moveTo>
                  <a:pt x="77193" y="19175"/>
                </a:moveTo>
                <a:lnTo>
                  <a:pt x="77193" y="19175"/>
                </a:lnTo>
                <a:cubicBezTo>
                  <a:pt x="77608" y="19881"/>
                  <a:pt x="77974" y="20587"/>
                  <a:pt x="78340" y="21319"/>
                </a:cubicBezTo>
                <a:lnTo>
                  <a:pt x="78313" y="21319"/>
                </a:lnTo>
                <a:cubicBezTo>
                  <a:pt x="77910" y="20701"/>
                  <a:pt x="77560" y="20055"/>
                  <a:pt x="77265" y="19356"/>
                </a:cubicBezTo>
                <a:cubicBezTo>
                  <a:pt x="77245" y="19296"/>
                  <a:pt x="77224" y="19235"/>
                  <a:pt x="77193" y="19175"/>
                </a:cubicBezTo>
                <a:close/>
                <a:moveTo>
                  <a:pt x="71162" y="19330"/>
                </a:moveTo>
                <a:cubicBezTo>
                  <a:pt x="71296" y="19706"/>
                  <a:pt x="71458" y="20055"/>
                  <a:pt x="71592" y="20405"/>
                </a:cubicBezTo>
                <a:lnTo>
                  <a:pt x="71485" y="21346"/>
                </a:lnTo>
                <a:cubicBezTo>
                  <a:pt x="71323" y="21131"/>
                  <a:pt x="71162" y="20969"/>
                  <a:pt x="71001" y="20781"/>
                </a:cubicBezTo>
                <a:cubicBezTo>
                  <a:pt x="71028" y="20351"/>
                  <a:pt x="71081" y="19921"/>
                  <a:pt x="71108" y="19518"/>
                </a:cubicBezTo>
                <a:cubicBezTo>
                  <a:pt x="71108" y="19464"/>
                  <a:pt x="71135" y="19410"/>
                  <a:pt x="71162" y="19330"/>
                </a:cubicBezTo>
                <a:close/>
                <a:moveTo>
                  <a:pt x="86567" y="15351"/>
                </a:moveTo>
                <a:lnTo>
                  <a:pt x="86567" y="15351"/>
                </a:lnTo>
                <a:cubicBezTo>
                  <a:pt x="84954" y="17394"/>
                  <a:pt x="83341" y="19437"/>
                  <a:pt x="81727" y="21480"/>
                </a:cubicBezTo>
                <a:lnTo>
                  <a:pt x="81727" y="21453"/>
                </a:lnTo>
                <a:cubicBezTo>
                  <a:pt x="81889" y="21211"/>
                  <a:pt x="82023" y="20943"/>
                  <a:pt x="82184" y="20701"/>
                </a:cubicBezTo>
                <a:lnTo>
                  <a:pt x="83179" y="19168"/>
                </a:lnTo>
                <a:cubicBezTo>
                  <a:pt x="83475" y="18765"/>
                  <a:pt x="83798" y="18362"/>
                  <a:pt x="84120" y="17985"/>
                </a:cubicBezTo>
                <a:cubicBezTo>
                  <a:pt x="84443" y="17609"/>
                  <a:pt x="84765" y="17233"/>
                  <a:pt x="85061" y="16856"/>
                </a:cubicBezTo>
                <a:cubicBezTo>
                  <a:pt x="85088" y="16802"/>
                  <a:pt x="85115" y="16749"/>
                  <a:pt x="85088" y="16695"/>
                </a:cubicBezTo>
                <a:lnTo>
                  <a:pt x="86567" y="15351"/>
                </a:lnTo>
                <a:close/>
                <a:moveTo>
                  <a:pt x="70409" y="12394"/>
                </a:moveTo>
                <a:lnTo>
                  <a:pt x="70409" y="12394"/>
                </a:lnTo>
                <a:cubicBezTo>
                  <a:pt x="70356" y="13469"/>
                  <a:pt x="70275" y="14544"/>
                  <a:pt x="70221" y="15620"/>
                </a:cubicBezTo>
                <a:cubicBezTo>
                  <a:pt x="70140" y="17636"/>
                  <a:pt x="70087" y="19652"/>
                  <a:pt x="70060" y="21668"/>
                </a:cubicBezTo>
                <a:lnTo>
                  <a:pt x="69791" y="21211"/>
                </a:lnTo>
                <a:cubicBezTo>
                  <a:pt x="69899" y="19464"/>
                  <a:pt x="69979" y="17743"/>
                  <a:pt x="69979" y="16023"/>
                </a:cubicBezTo>
                <a:cubicBezTo>
                  <a:pt x="70087" y="14813"/>
                  <a:pt x="70248" y="13603"/>
                  <a:pt x="70409" y="12394"/>
                </a:cubicBezTo>
                <a:close/>
                <a:moveTo>
                  <a:pt x="76037" y="8890"/>
                </a:moveTo>
                <a:cubicBezTo>
                  <a:pt x="76047" y="8943"/>
                  <a:pt x="76061" y="9024"/>
                  <a:pt x="76082" y="9141"/>
                </a:cubicBezTo>
                <a:cubicBezTo>
                  <a:pt x="76189" y="9786"/>
                  <a:pt x="76351" y="10404"/>
                  <a:pt x="76485" y="11049"/>
                </a:cubicBezTo>
                <a:cubicBezTo>
                  <a:pt x="76969" y="14544"/>
                  <a:pt x="77910" y="17985"/>
                  <a:pt x="79281" y="21238"/>
                </a:cubicBezTo>
                <a:cubicBezTo>
                  <a:pt x="79281" y="21265"/>
                  <a:pt x="79281" y="21265"/>
                  <a:pt x="79308" y="21292"/>
                </a:cubicBezTo>
                <a:cubicBezTo>
                  <a:pt x="79254" y="21480"/>
                  <a:pt x="79200" y="21695"/>
                  <a:pt x="79173" y="21910"/>
                </a:cubicBezTo>
                <a:cubicBezTo>
                  <a:pt x="79066" y="21615"/>
                  <a:pt x="78958" y="21319"/>
                  <a:pt x="78878" y="21023"/>
                </a:cubicBezTo>
                <a:cubicBezTo>
                  <a:pt x="78286" y="19007"/>
                  <a:pt x="77668" y="16991"/>
                  <a:pt x="76996" y="14974"/>
                </a:cubicBezTo>
                <a:cubicBezTo>
                  <a:pt x="76781" y="14248"/>
                  <a:pt x="76593" y="13523"/>
                  <a:pt x="76404" y="12797"/>
                </a:cubicBezTo>
                <a:cubicBezTo>
                  <a:pt x="76324" y="12232"/>
                  <a:pt x="76243" y="11695"/>
                  <a:pt x="76189" y="11130"/>
                </a:cubicBezTo>
                <a:cubicBezTo>
                  <a:pt x="76162" y="10565"/>
                  <a:pt x="76162" y="9920"/>
                  <a:pt x="76109" y="9356"/>
                </a:cubicBezTo>
                <a:cubicBezTo>
                  <a:pt x="76096" y="9239"/>
                  <a:pt x="76058" y="9012"/>
                  <a:pt x="76037" y="8890"/>
                </a:cubicBezTo>
                <a:close/>
                <a:moveTo>
                  <a:pt x="71915" y="21104"/>
                </a:moveTo>
                <a:lnTo>
                  <a:pt x="72184" y="21695"/>
                </a:lnTo>
                <a:lnTo>
                  <a:pt x="72103" y="22045"/>
                </a:lnTo>
                <a:lnTo>
                  <a:pt x="71861" y="21749"/>
                </a:lnTo>
                <a:cubicBezTo>
                  <a:pt x="71888" y="21534"/>
                  <a:pt x="71888" y="21319"/>
                  <a:pt x="71915" y="21104"/>
                </a:cubicBezTo>
                <a:close/>
                <a:moveTo>
                  <a:pt x="72910" y="20539"/>
                </a:moveTo>
                <a:lnTo>
                  <a:pt x="73125" y="20943"/>
                </a:lnTo>
                <a:lnTo>
                  <a:pt x="72963" y="22045"/>
                </a:lnTo>
                <a:cubicBezTo>
                  <a:pt x="72856" y="21857"/>
                  <a:pt x="72775" y="21668"/>
                  <a:pt x="72668" y="21507"/>
                </a:cubicBezTo>
                <a:cubicBezTo>
                  <a:pt x="72748" y="21158"/>
                  <a:pt x="72829" y="20862"/>
                  <a:pt x="72910" y="20539"/>
                </a:cubicBezTo>
                <a:close/>
                <a:moveTo>
                  <a:pt x="70974" y="21050"/>
                </a:moveTo>
                <a:lnTo>
                  <a:pt x="71081" y="21131"/>
                </a:lnTo>
                <a:cubicBezTo>
                  <a:pt x="71216" y="21265"/>
                  <a:pt x="71350" y="21400"/>
                  <a:pt x="71485" y="21534"/>
                </a:cubicBezTo>
                <a:cubicBezTo>
                  <a:pt x="71458" y="21776"/>
                  <a:pt x="71431" y="21991"/>
                  <a:pt x="71404" y="22233"/>
                </a:cubicBezTo>
                <a:lnTo>
                  <a:pt x="71243" y="21910"/>
                </a:lnTo>
                <a:cubicBezTo>
                  <a:pt x="71162" y="21722"/>
                  <a:pt x="71055" y="21561"/>
                  <a:pt x="70947" y="21373"/>
                </a:cubicBezTo>
                <a:lnTo>
                  <a:pt x="70974" y="21050"/>
                </a:lnTo>
                <a:close/>
                <a:moveTo>
                  <a:pt x="70517" y="20781"/>
                </a:moveTo>
                <a:lnTo>
                  <a:pt x="70597" y="20996"/>
                </a:lnTo>
                <a:cubicBezTo>
                  <a:pt x="70544" y="21400"/>
                  <a:pt x="70517" y="21830"/>
                  <a:pt x="70463" y="22260"/>
                </a:cubicBezTo>
                <a:lnTo>
                  <a:pt x="70436" y="22233"/>
                </a:lnTo>
                <a:cubicBezTo>
                  <a:pt x="70436" y="22072"/>
                  <a:pt x="70436" y="21910"/>
                  <a:pt x="70436" y="21749"/>
                </a:cubicBezTo>
                <a:cubicBezTo>
                  <a:pt x="70436" y="21427"/>
                  <a:pt x="70490" y="21104"/>
                  <a:pt x="70517" y="20781"/>
                </a:cubicBezTo>
                <a:close/>
                <a:moveTo>
                  <a:pt x="72668" y="22126"/>
                </a:moveTo>
                <a:lnTo>
                  <a:pt x="72668" y="22126"/>
                </a:lnTo>
                <a:cubicBezTo>
                  <a:pt x="72748" y="22260"/>
                  <a:pt x="72829" y="22394"/>
                  <a:pt x="72910" y="22529"/>
                </a:cubicBezTo>
                <a:lnTo>
                  <a:pt x="72910" y="22583"/>
                </a:lnTo>
                <a:cubicBezTo>
                  <a:pt x="72829" y="22421"/>
                  <a:pt x="72748" y="22260"/>
                  <a:pt x="72668" y="22126"/>
                </a:cubicBezTo>
                <a:close/>
                <a:moveTo>
                  <a:pt x="72479" y="22287"/>
                </a:moveTo>
                <a:cubicBezTo>
                  <a:pt x="72516" y="22379"/>
                  <a:pt x="72553" y="22483"/>
                  <a:pt x="72598" y="22583"/>
                </a:cubicBezTo>
                <a:lnTo>
                  <a:pt x="72598" y="22583"/>
                </a:lnTo>
                <a:lnTo>
                  <a:pt x="72452" y="22421"/>
                </a:lnTo>
                <a:cubicBezTo>
                  <a:pt x="72452" y="22367"/>
                  <a:pt x="72479" y="22341"/>
                  <a:pt x="72479" y="22287"/>
                </a:cubicBezTo>
                <a:close/>
                <a:moveTo>
                  <a:pt x="66189" y="20754"/>
                </a:moveTo>
                <a:cubicBezTo>
                  <a:pt x="67049" y="20889"/>
                  <a:pt x="67936" y="21023"/>
                  <a:pt x="68796" y="21131"/>
                </a:cubicBezTo>
                <a:cubicBezTo>
                  <a:pt x="68958" y="21453"/>
                  <a:pt x="69146" y="21749"/>
                  <a:pt x="69280" y="22099"/>
                </a:cubicBezTo>
                <a:lnTo>
                  <a:pt x="69280" y="22636"/>
                </a:lnTo>
                <a:cubicBezTo>
                  <a:pt x="67882" y="21964"/>
                  <a:pt x="66484" y="21319"/>
                  <a:pt x="65033" y="20781"/>
                </a:cubicBezTo>
                <a:cubicBezTo>
                  <a:pt x="65409" y="20781"/>
                  <a:pt x="65785" y="20781"/>
                  <a:pt x="66189" y="20754"/>
                </a:cubicBezTo>
                <a:close/>
                <a:moveTo>
                  <a:pt x="75544" y="16695"/>
                </a:moveTo>
                <a:lnTo>
                  <a:pt x="75544" y="16695"/>
                </a:lnTo>
                <a:cubicBezTo>
                  <a:pt x="75921" y="17179"/>
                  <a:pt x="76270" y="17690"/>
                  <a:pt x="76620" y="18200"/>
                </a:cubicBezTo>
                <a:cubicBezTo>
                  <a:pt x="77211" y="19625"/>
                  <a:pt x="77937" y="20969"/>
                  <a:pt x="78743" y="22260"/>
                </a:cubicBezTo>
                <a:cubicBezTo>
                  <a:pt x="78743" y="22287"/>
                  <a:pt x="78770" y="22314"/>
                  <a:pt x="78770" y="22314"/>
                </a:cubicBezTo>
                <a:cubicBezTo>
                  <a:pt x="78878" y="22583"/>
                  <a:pt x="78932" y="22744"/>
                  <a:pt x="78985" y="22851"/>
                </a:cubicBezTo>
                <a:cubicBezTo>
                  <a:pt x="78985" y="22878"/>
                  <a:pt x="78985" y="22905"/>
                  <a:pt x="78985" y="22932"/>
                </a:cubicBezTo>
                <a:cubicBezTo>
                  <a:pt x="78905" y="22798"/>
                  <a:pt x="78716" y="22475"/>
                  <a:pt x="78448" y="22099"/>
                </a:cubicBezTo>
                <a:cubicBezTo>
                  <a:pt x="78098" y="21534"/>
                  <a:pt x="77749" y="20969"/>
                  <a:pt x="77399" y="20378"/>
                </a:cubicBezTo>
                <a:cubicBezTo>
                  <a:pt x="76727" y="19195"/>
                  <a:pt x="76109" y="17958"/>
                  <a:pt x="75544" y="16695"/>
                </a:cubicBezTo>
                <a:close/>
                <a:moveTo>
                  <a:pt x="61564" y="20405"/>
                </a:moveTo>
                <a:cubicBezTo>
                  <a:pt x="62479" y="20593"/>
                  <a:pt x="63393" y="20728"/>
                  <a:pt x="64334" y="20754"/>
                </a:cubicBezTo>
                <a:cubicBezTo>
                  <a:pt x="65651" y="21211"/>
                  <a:pt x="66914" y="21749"/>
                  <a:pt x="68178" y="22341"/>
                </a:cubicBezTo>
                <a:cubicBezTo>
                  <a:pt x="68554" y="22475"/>
                  <a:pt x="68904" y="22636"/>
                  <a:pt x="69226" y="22851"/>
                </a:cubicBezTo>
                <a:lnTo>
                  <a:pt x="69280" y="22878"/>
                </a:lnTo>
                <a:lnTo>
                  <a:pt x="69280" y="23040"/>
                </a:lnTo>
                <a:cubicBezTo>
                  <a:pt x="69092" y="22986"/>
                  <a:pt x="68796" y="22851"/>
                  <a:pt x="68635" y="22824"/>
                </a:cubicBezTo>
                <a:cubicBezTo>
                  <a:pt x="67586" y="22636"/>
                  <a:pt x="66538" y="22421"/>
                  <a:pt x="65516" y="22125"/>
                </a:cubicBezTo>
                <a:cubicBezTo>
                  <a:pt x="65328" y="22072"/>
                  <a:pt x="65113" y="21991"/>
                  <a:pt x="64925" y="21937"/>
                </a:cubicBezTo>
                <a:cubicBezTo>
                  <a:pt x="63796" y="21427"/>
                  <a:pt x="62667" y="20916"/>
                  <a:pt x="61564" y="20405"/>
                </a:cubicBezTo>
                <a:close/>
                <a:moveTo>
                  <a:pt x="84255" y="16587"/>
                </a:moveTo>
                <a:lnTo>
                  <a:pt x="84013" y="16937"/>
                </a:lnTo>
                <a:cubicBezTo>
                  <a:pt x="82830" y="18039"/>
                  <a:pt x="81620" y="19114"/>
                  <a:pt x="80437" y="20217"/>
                </a:cubicBezTo>
                <a:cubicBezTo>
                  <a:pt x="80276" y="20354"/>
                  <a:pt x="80390" y="20648"/>
                  <a:pt x="80577" y="20648"/>
                </a:cubicBezTo>
                <a:cubicBezTo>
                  <a:pt x="80609" y="20648"/>
                  <a:pt x="80643" y="20640"/>
                  <a:pt x="80679" y="20620"/>
                </a:cubicBezTo>
                <a:cubicBezTo>
                  <a:pt x="81217" y="20324"/>
                  <a:pt x="81701" y="19975"/>
                  <a:pt x="82184" y="19625"/>
                </a:cubicBezTo>
                <a:lnTo>
                  <a:pt x="82184" y="19625"/>
                </a:lnTo>
                <a:cubicBezTo>
                  <a:pt x="81432" y="20754"/>
                  <a:pt x="80706" y="21910"/>
                  <a:pt x="79980" y="23066"/>
                </a:cubicBezTo>
                <a:cubicBezTo>
                  <a:pt x="80061" y="22233"/>
                  <a:pt x="80141" y="21400"/>
                  <a:pt x="80276" y="20566"/>
                </a:cubicBezTo>
                <a:lnTo>
                  <a:pt x="80249" y="20566"/>
                </a:lnTo>
                <a:cubicBezTo>
                  <a:pt x="80330" y="20109"/>
                  <a:pt x="80383" y="19679"/>
                  <a:pt x="80464" y="19222"/>
                </a:cubicBezTo>
                <a:cubicBezTo>
                  <a:pt x="80518" y="19222"/>
                  <a:pt x="80545" y="19195"/>
                  <a:pt x="80571" y="19168"/>
                </a:cubicBezTo>
                <a:cubicBezTo>
                  <a:pt x="81808" y="18335"/>
                  <a:pt x="83045" y="17475"/>
                  <a:pt x="84255" y="16587"/>
                </a:cubicBezTo>
                <a:close/>
                <a:moveTo>
                  <a:pt x="71834" y="21910"/>
                </a:moveTo>
                <a:cubicBezTo>
                  <a:pt x="71915" y="21991"/>
                  <a:pt x="71995" y="22099"/>
                  <a:pt x="72076" y="22179"/>
                </a:cubicBezTo>
                <a:lnTo>
                  <a:pt x="71861" y="23093"/>
                </a:lnTo>
                <a:lnTo>
                  <a:pt x="71754" y="22878"/>
                </a:lnTo>
                <a:lnTo>
                  <a:pt x="71834" y="21910"/>
                </a:lnTo>
                <a:close/>
                <a:moveTo>
                  <a:pt x="75759" y="21480"/>
                </a:moveTo>
                <a:cubicBezTo>
                  <a:pt x="76055" y="22152"/>
                  <a:pt x="76351" y="22878"/>
                  <a:pt x="76620" y="23577"/>
                </a:cubicBezTo>
                <a:cubicBezTo>
                  <a:pt x="76485" y="23362"/>
                  <a:pt x="76351" y="23174"/>
                  <a:pt x="76189" y="22986"/>
                </a:cubicBezTo>
                <a:cubicBezTo>
                  <a:pt x="76136" y="22824"/>
                  <a:pt x="76082" y="22663"/>
                  <a:pt x="76028" y="22502"/>
                </a:cubicBezTo>
                <a:lnTo>
                  <a:pt x="75732" y="21534"/>
                </a:lnTo>
                <a:cubicBezTo>
                  <a:pt x="75732" y="21534"/>
                  <a:pt x="75732" y="21507"/>
                  <a:pt x="75759" y="21480"/>
                </a:cubicBezTo>
                <a:close/>
                <a:moveTo>
                  <a:pt x="70920" y="21668"/>
                </a:moveTo>
                <a:cubicBezTo>
                  <a:pt x="71055" y="21964"/>
                  <a:pt x="71216" y="22287"/>
                  <a:pt x="71377" y="22583"/>
                </a:cubicBezTo>
                <a:cubicBezTo>
                  <a:pt x="71323" y="22932"/>
                  <a:pt x="71296" y="23255"/>
                  <a:pt x="71270" y="23604"/>
                </a:cubicBezTo>
                <a:lnTo>
                  <a:pt x="70813" y="22824"/>
                </a:lnTo>
                <a:lnTo>
                  <a:pt x="70920" y="21668"/>
                </a:lnTo>
                <a:close/>
                <a:moveTo>
                  <a:pt x="76458" y="18926"/>
                </a:moveTo>
                <a:cubicBezTo>
                  <a:pt x="77211" y="20378"/>
                  <a:pt x="78044" y="21749"/>
                  <a:pt x="78932" y="23093"/>
                </a:cubicBezTo>
                <a:lnTo>
                  <a:pt x="78851" y="23604"/>
                </a:lnTo>
                <a:cubicBezTo>
                  <a:pt x="78448" y="23093"/>
                  <a:pt x="78017" y="22609"/>
                  <a:pt x="77910" y="22475"/>
                </a:cubicBezTo>
                <a:cubicBezTo>
                  <a:pt x="77318" y="21668"/>
                  <a:pt x="76754" y="20862"/>
                  <a:pt x="76162" y="20029"/>
                </a:cubicBezTo>
                <a:cubicBezTo>
                  <a:pt x="76270" y="19706"/>
                  <a:pt x="76351" y="19356"/>
                  <a:pt x="76458" y="19007"/>
                </a:cubicBezTo>
                <a:cubicBezTo>
                  <a:pt x="76458" y="18980"/>
                  <a:pt x="76458" y="18953"/>
                  <a:pt x="76458" y="18926"/>
                </a:cubicBezTo>
                <a:close/>
                <a:moveTo>
                  <a:pt x="71727" y="23201"/>
                </a:moveTo>
                <a:lnTo>
                  <a:pt x="71807" y="23362"/>
                </a:lnTo>
                <a:cubicBezTo>
                  <a:pt x="71754" y="23523"/>
                  <a:pt x="71700" y="23685"/>
                  <a:pt x="71673" y="23873"/>
                </a:cubicBezTo>
                <a:lnTo>
                  <a:pt x="71646" y="23873"/>
                </a:lnTo>
                <a:lnTo>
                  <a:pt x="71727" y="23201"/>
                </a:lnTo>
                <a:close/>
                <a:moveTo>
                  <a:pt x="62962" y="21427"/>
                </a:moveTo>
                <a:lnTo>
                  <a:pt x="62962" y="21427"/>
                </a:lnTo>
                <a:cubicBezTo>
                  <a:pt x="63527" y="21668"/>
                  <a:pt x="64118" y="21857"/>
                  <a:pt x="64710" y="22045"/>
                </a:cubicBezTo>
                <a:lnTo>
                  <a:pt x="67586" y="23362"/>
                </a:lnTo>
                <a:cubicBezTo>
                  <a:pt x="67909" y="23523"/>
                  <a:pt x="68312" y="23739"/>
                  <a:pt x="68716" y="23954"/>
                </a:cubicBezTo>
                <a:cubicBezTo>
                  <a:pt x="68527" y="23900"/>
                  <a:pt x="68366" y="23846"/>
                  <a:pt x="68178" y="23792"/>
                </a:cubicBezTo>
                <a:cubicBezTo>
                  <a:pt x="67425" y="23550"/>
                  <a:pt x="66699" y="23282"/>
                  <a:pt x="65973" y="22986"/>
                </a:cubicBezTo>
                <a:cubicBezTo>
                  <a:pt x="64979" y="22448"/>
                  <a:pt x="63984" y="21937"/>
                  <a:pt x="62962" y="21427"/>
                </a:cubicBezTo>
                <a:close/>
                <a:moveTo>
                  <a:pt x="66108" y="22475"/>
                </a:moveTo>
                <a:lnTo>
                  <a:pt x="66108" y="22475"/>
                </a:lnTo>
                <a:cubicBezTo>
                  <a:pt x="67129" y="22744"/>
                  <a:pt x="68178" y="22986"/>
                  <a:pt x="69253" y="23147"/>
                </a:cubicBezTo>
                <a:lnTo>
                  <a:pt x="69253" y="23765"/>
                </a:lnTo>
                <a:cubicBezTo>
                  <a:pt x="69239" y="23866"/>
                  <a:pt x="69317" y="23921"/>
                  <a:pt x="69397" y="23921"/>
                </a:cubicBezTo>
                <a:cubicBezTo>
                  <a:pt x="69466" y="23921"/>
                  <a:pt x="69537" y="23880"/>
                  <a:pt x="69549" y="23792"/>
                </a:cubicBezTo>
                <a:cubicBezTo>
                  <a:pt x="69576" y="23604"/>
                  <a:pt x="69576" y="23416"/>
                  <a:pt x="69603" y="23228"/>
                </a:cubicBezTo>
                <a:cubicBezTo>
                  <a:pt x="69657" y="23389"/>
                  <a:pt x="69683" y="23577"/>
                  <a:pt x="69737" y="23739"/>
                </a:cubicBezTo>
                <a:cubicBezTo>
                  <a:pt x="69756" y="23849"/>
                  <a:pt x="69837" y="23922"/>
                  <a:pt x="69930" y="23922"/>
                </a:cubicBezTo>
                <a:cubicBezTo>
                  <a:pt x="69973" y="23922"/>
                  <a:pt x="70018" y="23907"/>
                  <a:pt x="70060" y="23873"/>
                </a:cubicBezTo>
                <a:lnTo>
                  <a:pt x="70060" y="24169"/>
                </a:lnTo>
                <a:cubicBezTo>
                  <a:pt x="70060" y="24254"/>
                  <a:pt x="70135" y="24307"/>
                  <a:pt x="70211" y="24307"/>
                </a:cubicBezTo>
                <a:cubicBezTo>
                  <a:pt x="70255" y="24307"/>
                  <a:pt x="70299" y="24289"/>
                  <a:pt x="70329" y="24249"/>
                </a:cubicBezTo>
                <a:lnTo>
                  <a:pt x="70329" y="24384"/>
                </a:lnTo>
                <a:lnTo>
                  <a:pt x="66108" y="22475"/>
                </a:lnTo>
                <a:close/>
                <a:moveTo>
                  <a:pt x="80410" y="23739"/>
                </a:moveTo>
                <a:lnTo>
                  <a:pt x="79926" y="24438"/>
                </a:lnTo>
                <a:lnTo>
                  <a:pt x="79926" y="24330"/>
                </a:lnTo>
                <a:cubicBezTo>
                  <a:pt x="80061" y="24142"/>
                  <a:pt x="80222" y="23954"/>
                  <a:pt x="80383" y="23739"/>
                </a:cubicBezTo>
                <a:close/>
                <a:moveTo>
                  <a:pt x="72426" y="22609"/>
                </a:moveTo>
                <a:lnTo>
                  <a:pt x="72829" y="23120"/>
                </a:lnTo>
                <a:lnTo>
                  <a:pt x="72641" y="24464"/>
                </a:lnTo>
                <a:cubicBezTo>
                  <a:pt x="72479" y="24196"/>
                  <a:pt x="72318" y="23927"/>
                  <a:pt x="72157" y="23631"/>
                </a:cubicBezTo>
                <a:cubicBezTo>
                  <a:pt x="72237" y="23308"/>
                  <a:pt x="72318" y="22959"/>
                  <a:pt x="72426" y="22609"/>
                </a:cubicBezTo>
                <a:close/>
                <a:moveTo>
                  <a:pt x="72103" y="23900"/>
                </a:moveTo>
                <a:cubicBezTo>
                  <a:pt x="72237" y="24169"/>
                  <a:pt x="72399" y="24438"/>
                  <a:pt x="72560" y="24706"/>
                </a:cubicBezTo>
                <a:cubicBezTo>
                  <a:pt x="72372" y="24545"/>
                  <a:pt x="72184" y="24384"/>
                  <a:pt x="71995" y="24222"/>
                </a:cubicBezTo>
                <a:lnTo>
                  <a:pt x="72022" y="24196"/>
                </a:lnTo>
                <a:cubicBezTo>
                  <a:pt x="72049" y="24115"/>
                  <a:pt x="72076" y="24007"/>
                  <a:pt x="72103" y="23900"/>
                </a:cubicBezTo>
                <a:close/>
                <a:moveTo>
                  <a:pt x="76539" y="22771"/>
                </a:moveTo>
                <a:cubicBezTo>
                  <a:pt x="76915" y="23443"/>
                  <a:pt x="77292" y="24115"/>
                  <a:pt x="77641" y="24787"/>
                </a:cubicBezTo>
                <a:cubicBezTo>
                  <a:pt x="77670" y="24874"/>
                  <a:pt x="77774" y="25055"/>
                  <a:pt x="77895" y="25249"/>
                </a:cubicBezTo>
                <a:lnTo>
                  <a:pt x="77895" y="25249"/>
                </a:lnTo>
                <a:cubicBezTo>
                  <a:pt x="77615" y="24862"/>
                  <a:pt x="77319" y="24475"/>
                  <a:pt x="77023" y="24088"/>
                </a:cubicBezTo>
                <a:cubicBezTo>
                  <a:pt x="76861" y="23658"/>
                  <a:pt x="76700" y="23201"/>
                  <a:pt x="76539" y="22771"/>
                </a:cubicBezTo>
                <a:close/>
                <a:moveTo>
                  <a:pt x="47375" y="25207"/>
                </a:moveTo>
                <a:cubicBezTo>
                  <a:pt x="47418" y="25207"/>
                  <a:pt x="47461" y="25210"/>
                  <a:pt x="47504" y="25217"/>
                </a:cubicBezTo>
                <a:lnTo>
                  <a:pt x="47343" y="25378"/>
                </a:lnTo>
                <a:cubicBezTo>
                  <a:pt x="47262" y="25325"/>
                  <a:pt x="47155" y="25298"/>
                  <a:pt x="47047" y="25271"/>
                </a:cubicBezTo>
                <a:cubicBezTo>
                  <a:pt x="47146" y="25232"/>
                  <a:pt x="47258" y="25207"/>
                  <a:pt x="47375" y="25207"/>
                </a:cubicBezTo>
                <a:close/>
                <a:moveTo>
                  <a:pt x="71969" y="24384"/>
                </a:moveTo>
                <a:cubicBezTo>
                  <a:pt x="72103" y="24518"/>
                  <a:pt x="72345" y="24733"/>
                  <a:pt x="72560" y="24948"/>
                </a:cubicBezTo>
                <a:cubicBezTo>
                  <a:pt x="72536" y="25092"/>
                  <a:pt x="72512" y="25235"/>
                  <a:pt x="72488" y="25378"/>
                </a:cubicBezTo>
                <a:lnTo>
                  <a:pt x="72488" y="25378"/>
                </a:lnTo>
                <a:lnTo>
                  <a:pt x="72452" y="25325"/>
                </a:lnTo>
                <a:cubicBezTo>
                  <a:pt x="72318" y="25029"/>
                  <a:pt x="72157" y="24733"/>
                  <a:pt x="71969" y="24438"/>
                </a:cubicBezTo>
                <a:lnTo>
                  <a:pt x="71969" y="24384"/>
                </a:lnTo>
                <a:close/>
                <a:moveTo>
                  <a:pt x="76539" y="23819"/>
                </a:moveTo>
                <a:lnTo>
                  <a:pt x="76915" y="24357"/>
                </a:lnTo>
                <a:cubicBezTo>
                  <a:pt x="76996" y="24572"/>
                  <a:pt x="77103" y="25029"/>
                  <a:pt x="77265" y="25567"/>
                </a:cubicBezTo>
                <a:cubicBezTo>
                  <a:pt x="76996" y="24975"/>
                  <a:pt x="76781" y="24384"/>
                  <a:pt x="76539" y="23819"/>
                </a:cubicBezTo>
                <a:close/>
                <a:moveTo>
                  <a:pt x="47854" y="25244"/>
                </a:moveTo>
                <a:cubicBezTo>
                  <a:pt x="48338" y="25298"/>
                  <a:pt x="48902" y="25378"/>
                  <a:pt x="49063" y="25405"/>
                </a:cubicBezTo>
                <a:cubicBezTo>
                  <a:pt x="49440" y="25432"/>
                  <a:pt x="49789" y="25486"/>
                  <a:pt x="50139" y="25513"/>
                </a:cubicBezTo>
                <a:lnTo>
                  <a:pt x="49951" y="25674"/>
                </a:lnTo>
                <a:cubicBezTo>
                  <a:pt x="49305" y="25674"/>
                  <a:pt x="48687" y="25674"/>
                  <a:pt x="48042" y="25701"/>
                </a:cubicBezTo>
                <a:lnTo>
                  <a:pt x="47665" y="25540"/>
                </a:lnTo>
                <a:lnTo>
                  <a:pt x="47827" y="25325"/>
                </a:lnTo>
                <a:cubicBezTo>
                  <a:pt x="47854" y="25298"/>
                  <a:pt x="47854" y="25271"/>
                  <a:pt x="47854" y="25244"/>
                </a:cubicBezTo>
                <a:close/>
                <a:moveTo>
                  <a:pt x="50757" y="25594"/>
                </a:moveTo>
                <a:lnTo>
                  <a:pt x="50945" y="25701"/>
                </a:lnTo>
                <a:lnTo>
                  <a:pt x="50488" y="25701"/>
                </a:lnTo>
                <a:lnTo>
                  <a:pt x="50623" y="25594"/>
                </a:lnTo>
                <a:close/>
                <a:moveTo>
                  <a:pt x="72184" y="25244"/>
                </a:moveTo>
                <a:lnTo>
                  <a:pt x="72452" y="25647"/>
                </a:lnTo>
                <a:lnTo>
                  <a:pt x="72452" y="25701"/>
                </a:lnTo>
                <a:lnTo>
                  <a:pt x="72184" y="25244"/>
                </a:lnTo>
                <a:close/>
                <a:moveTo>
                  <a:pt x="78027" y="25459"/>
                </a:moveTo>
                <a:lnTo>
                  <a:pt x="78027" y="25459"/>
                </a:lnTo>
                <a:cubicBezTo>
                  <a:pt x="78097" y="25568"/>
                  <a:pt x="78165" y="25672"/>
                  <a:pt x="78220" y="25755"/>
                </a:cubicBezTo>
                <a:lnTo>
                  <a:pt x="78220" y="25755"/>
                </a:lnTo>
                <a:cubicBezTo>
                  <a:pt x="78170" y="25681"/>
                  <a:pt x="78103" y="25584"/>
                  <a:pt x="78017" y="25459"/>
                </a:cubicBezTo>
                <a:close/>
                <a:moveTo>
                  <a:pt x="67291" y="23712"/>
                </a:moveTo>
                <a:cubicBezTo>
                  <a:pt x="68285" y="24061"/>
                  <a:pt x="69307" y="24384"/>
                  <a:pt x="70329" y="24653"/>
                </a:cubicBezTo>
                <a:cubicBezTo>
                  <a:pt x="70368" y="24692"/>
                  <a:pt x="70422" y="24717"/>
                  <a:pt x="70469" y="24717"/>
                </a:cubicBezTo>
                <a:cubicBezTo>
                  <a:pt x="70486" y="24717"/>
                  <a:pt x="70502" y="24714"/>
                  <a:pt x="70517" y="24706"/>
                </a:cubicBezTo>
                <a:cubicBezTo>
                  <a:pt x="70705" y="25056"/>
                  <a:pt x="70866" y="25405"/>
                  <a:pt x="71001" y="25755"/>
                </a:cubicBezTo>
                <a:lnTo>
                  <a:pt x="71001" y="25835"/>
                </a:lnTo>
                <a:cubicBezTo>
                  <a:pt x="69791" y="25110"/>
                  <a:pt x="68554" y="24384"/>
                  <a:pt x="67291" y="23712"/>
                </a:cubicBezTo>
                <a:close/>
                <a:moveTo>
                  <a:pt x="76001" y="20566"/>
                </a:moveTo>
                <a:cubicBezTo>
                  <a:pt x="76861" y="21615"/>
                  <a:pt x="77695" y="22690"/>
                  <a:pt x="78528" y="23765"/>
                </a:cubicBezTo>
                <a:cubicBezTo>
                  <a:pt x="78582" y="23792"/>
                  <a:pt x="78663" y="23927"/>
                  <a:pt x="78770" y="24061"/>
                </a:cubicBezTo>
                <a:cubicBezTo>
                  <a:pt x="78663" y="24679"/>
                  <a:pt x="78582" y="25298"/>
                  <a:pt x="78501" y="25916"/>
                </a:cubicBezTo>
                <a:lnTo>
                  <a:pt x="78501" y="25889"/>
                </a:lnTo>
                <a:cubicBezTo>
                  <a:pt x="77614" y="24303"/>
                  <a:pt x="76727" y="22690"/>
                  <a:pt x="75867" y="21077"/>
                </a:cubicBezTo>
                <a:cubicBezTo>
                  <a:pt x="75894" y="20916"/>
                  <a:pt x="75947" y="20728"/>
                  <a:pt x="76001" y="20566"/>
                </a:cubicBezTo>
                <a:close/>
                <a:moveTo>
                  <a:pt x="44251" y="26084"/>
                </a:moveTo>
                <a:lnTo>
                  <a:pt x="44332" y="26104"/>
                </a:lnTo>
                <a:lnTo>
                  <a:pt x="44224" y="26131"/>
                </a:lnTo>
                <a:cubicBezTo>
                  <a:pt x="44224" y="26131"/>
                  <a:pt x="44247" y="26109"/>
                  <a:pt x="44251" y="26084"/>
                </a:cubicBezTo>
                <a:close/>
                <a:moveTo>
                  <a:pt x="81217" y="24115"/>
                </a:moveTo>
                <a:lnTo>
                  <a:pt x="81217" y="24115"/>
                </a:lnTo>
                <a:cubicBezTo>
                  <a:pt x="80760" y="24787"/>
                  <a:pt x="80330" y="25459"/>
                  <a:pt x="79899" y="26131"/>
                </a:cubicBezTo>
                <a:cubicBezTo>
                  <a:pt x="79872" y="25997"/>
                  <a:pt x="79872" y="25889"/>
                  <a:pt x="79872" y="25755"/>
                </a:cubicBezTo>
                <a:lnTo>
                  <a:pt x="79899" y="25755"/>
                </a:lnTo>
                <a:cubicBezTo>
                  <a:pt x="80330" y="25217"/>
                  <a:pt x="80760" y="24653"/>
                  <a:pt x="81217" y="24115"/>
                </a:cubicBezTo>
                <a:close/>
                <a:moveTo>
                  <a:pt x="84819" y="22367"/>
                </a:moveTo>
                <a:lnTo>
                  <a:pt x="84819" y="22367"/>
                </a:lnTo>
                <a:cubicBezTo>
                  <a:pt x="84470" y="22878"/>
                  <a:pt x="84120" y="23362"/>
                  <a:pt x="83771" y="23873"/>
                </a:cubicBezTo>
                <a:cubicBezTo>
                  <a:pt x="83179" y="24626"/>
                  <a:pt x="82615" y="25405"/>
                  <a:pt x="82023" y="26185"/>
                </a:cubicBezTo>
                <a:cubicBezTo>
                  <a:pt x="82184" y="25889"/>
                  <a:pt x="82373" y="25647"/>
                  <a:pt x="82534" y="25378"/>
                </a:cubicBezTo>
                <a:lnTo>
                  <a:pt x="82534" y="25405"/>
                </a:lnTo>
                <a:cubicBezTo>
                  <a:pt x="83233" y="24357"/>
                  <a:pt x="84013" y="23335"/>
                  <a:pt x="84819" y="22367"/>
                </a:cubicBezTo>
                <a:close/>
                <a:moveTo>
                  <a:pt x="84954" y="19733"/>
                </a:moveTo>
                <a:lnTo>
                  <a:pt x="84470" y="20512"/>
                </a:lnTo>
                <a:cubicBezTo>
                  <a:pt x="84470" y="20539"/>
                  <a:pt x="84443" y="20566"/>
                  <a:pt x="84443" y="20566"/>
                </a:cubicBezTo>
                <a:cubicBezTo>
                  <a:pt x="84281" y="20728"/>
                  <a:pt x="84174" y="20916"/>
                  <a:pt x="84066" y="21104"/>
                </a:cubicBezTo>
                <a:cubicBezTo>
                  <a:pt x="83421" y="21991"/>
                  <a:pt x="82830" y="22905"/>
                  <a:pt x="82238" y="23873"/>
                </a:cubicBezTo>
                <a:cubicBezTo>
                  <a:pt x="81512" y="24760"/>
                  <a:pt x="80813" y="25674"/>
                  <a:pt x="80061" y="26561"/>
                </a:cubicBezTo>
                <a:cubicBezTo>
                  <a:pt x="81539" y="24169"/>
                  <a:pt x="83179" y="21884"/>
                  <a:pt x="84954" y="19733"/>
                </a:cubicBezTo>
                <a:close/>
                <a:moveTo>
                  <a:pt x="52988" y="26454"/>
                </a:moveTo>
                <a:lnTo>
                  <a:pt x="53069" y="26481"/>
                </a:lnTo>
                <a:cubicBezTo>
                  <a:pt x="52988" y="26508"/>
                  <a:pt x="52908" y="26561"/>
                  <a:pt x="52827" y="26588"/>
                </a:cubicBezTo>
                <a:lnTo>
                  <a:pt x="52988" y="26454"/>
                </a:lnTo>
                <a:close/>
                <a:moveTo>
                  <a:pt x="45273" y="26319"/>
                </a:moveTo>
                <a:cubicBezTo>
                  <a:pt x="45488" y="26346"/>
                  <a:pt x="45703" y="26373"/>
                  <a:pt x="45945" y="26400"/>
                </a:cubicBezTo>
                <a:lnTo>
                  <a:pt x="43875" y="26642"/>
                </a:lnTo>
                <a:cubicBezTo>
                  <a:pt x="43929" y="26588"/>
                  <a:pt x="43955" y="26534"/>
                  <a:pt x="43982" y="26481"/>
                </a:cubicBezTo>
                <a:cubicBezTo>
                  <a:pt x="44412" y="26427"/>
                  <a:pt x="44843" y="26346"/>
                  <a:pt x="45273" y="26319"/>
                </a:cubicBezTo>
                <a:close/>
                <a:moveTo>
                  <a:pt x="43740" y="26534"/>
                </a:moveTo>
                <a:lnTo>
                  <a:pt x="43740" y="26534"/>
                </a:lnTo>
                <a:cubicBezTo>
                  <a:pt x="43687" y="26561"/>
                  <a:pt x="43687" y="26615"/>
                  <a:pt x="43660" y="26642"/>
                </a:cubicBezTo>
                <a:lnTo>
                  <a:pt x="43687" y="26669"/>
                </a:lnTo>
                <a:lnTo>
                  <a:pt x="43283" y="26696"/>
                </a:lnTo>
                <a:cubicBezTo>
                  <a:pt x="43283" y="26669"/>
                  <a:pt x="43256" y="26642"/>
                  <a:pt x="43230" y="26642"/>
                </a:cubicBezTo>
                <a:lnTo>
                  <a:pt x="43740" y="26534"/>
                </a:lnTo>
                <a:close/>
                <a:moveTo>
                  <a:pt x="46348" y="26642"/>
                </a:moveTo>
                <a:lnTo>
                  <a:pt x="46241" y="26750"/>
                </a:lnTo>
                <a:cubicBezTo>
                  <a:pt x="46026" y="26750"/>
                  <a:pt x="45784" y="26723"/>
                  <a:pt x="45542" y="26723"/>
                </a:cubicBezTo>
                <a:lnTo>
                  <a:pt x="46348" y="26642"/>
                </a:lnTo>
                <a:close/>
                <a:moveTo>
                  <a:pt x="68339" y="25405"/>
                </a:moveTo>
                <a:lnTo>
                  <a:pt x="68339" y="25405"/>
                </a:lnTo>
                <a:cubicBezTo>
                  <a:pt x="69200" y="25674"/>
                  <a:pt x="70087" y="25943"/>
                  <a:pt x="71001" y="26158"/>
                </a:cubicBezTo>
                <a:lnTo>
                  <a:pt x="70974" y="26158"/>
                </a:lnTo>
                <a:cubicBezTo>
                  <a:pt x="70947" y="26373"/>
                  <a:pt x="70920" y="26588"/>
                  <a:pt x="70920" y="26776"/>
                </a:cubicBezTo>
                <a:lnTo>
                  <a:pt x="68339" y="25405"/>
                </a:lnTo>
                <a:close/>
                <a:moveTo>
                  <a:pt x="51779" y="26212"/>
                </a:moveTo>
                <a:lnTo>
                  <a:pt x="52451" y="26293"/>
                </a:lnTo>
                <a:cubicBezTo>
                  <a:pt x="52101" y="26481"/>
                  <a:pt x="51698" y="26669"/>
                  <a:pt x="51322" y="26857"/>
                </a:cubicBezTo>
                <a:lnTo>
                  <a:pt x="51295" y="26857"/>
                </a:lnTo>
                <a:cubicBezTo>
                  <a:pt x="51483" y="26669"/>
                  <a:pt x="51644" y="26454"/>
                  <a:pt x="51779" y="26212"/>
                </a:cubicBezTo>
                <a:close/>
                <a:moveTo>
                  <a:pt x="47397" y="26508"/>
                </a:moveTo>
                <a:cubicBezTo>
                  <a:pt x="47477" y="26521"/>
                  <a:pt x="47558" y="26528"/>
                  <a:pt x="47639" y="26528"/>
                </a:cubicBezTo>
                <a:cubicBezTo>
                  <a:pt x="47719" y="26528"/>
                  <a:pt x="47800" y="26521"/>
                  <a:pt x="47881" y="26508"/>
                </a:cubicBezTo>
                <a:lnTo>
                  <a:pt x="47881" y="26508"/>
                </a:lnTo>
                <a:lnTo>
                  <a:pt x="47477" y="26884"/>
                </a:lnTo>
                <a:cubicBezTo>
                  <a:pt x="47262" y="26857"/>
                  <a:pt x="47047" y="26830"/>
                  <a:pt x="46832" y="26803"/>
                </a:cubicBezTo>
                <a:lnTo>
                  <a:pt x="46993" y="26561"/>
                </a:lnTo>
                <a:lnTo>
                  <a:pt x="47397" y="26508"/>
                </a:lnTo>
                <a:close/>
                <a:moveTo>
                  <a:pt x="48929" y="26481"/>
                </a:moveTo>
                <a:cubicBezTo>
                  <a:pt x="48768" y="26615"/>
                  <a:pt x="48606" y="26750"/>
                  <a:pt x="48418" y="26911"/>
                </a:cubicBezTo>
                <a:lnTo>
                  <a:pt x="48768" y="26481"/>
                </a:lnTo>
                <a:close/>
                <a:moveTo>
                  <a:pt x="96998" y="26239"/>
                </a:moveTo>
                <a:lnTo>
                  <a:pt x="96998" y="26239"/>
                </a:lnTo>
                <a:cubicBezTo>
                  <a:pt x="96567" y="26454"/>
                  <a:pt x="96110" y="26615"/>
                  <a:pt x="95680" y="26803"/>
                </a:cubicBezTo>
                <a:lnTo>
                  <a:pt x="95653" y="26830"/>
                </a:lnTo>
                <a:cubicBezTo>
                  <a:pt x="95519" y="26857"/>
                  <a:pt x="95385" y="26884"/>
                  <a:pt x="95250" y="26938"/>
                </a:cubicBezTo>
                <a:lnTo>
                  <a:pt x="95089" y="26830"/>
                </a:lnTo>
                <a:cubicBezTo>
                  <a:pt x="95707" y="26615"/>
                  <a:pt x="96352" y="26400"/>
                  <a:pt x="96998" y="26239"/>
                </a:cubicBezTo>
                <a:close/>
                <a:moveTo>
                  <a:pt x="54655" y="26615"/>
                </a:moveTo>
                <a:lnTo>
                  <a:pt x="54655" y="26615"/>
                </a:lnTo>
                <a:cubicBezTo>
                  <a:pt x="55112" y="26696"/>
                  <a:pt x="55569" y="26776"/>
                  <a:pt x="56053" y="26884"/>
                </a:cubicBezTo>
                <a:lnTo>
                  <a:pt x="55946" y="26965"/>
                </a:lnTo>
                <a:cubicBezTo>
                  <a:pt x="55516" y="26857"/>
                  <a:pt x="55085" y="26750"/>
                  <a:pt x="54655" y="26615"/>
                </a:cubicBezTo>
                <a:close/>
                <a:moveTo>
                  <a:pt x="104901" y="26319"/>
                </a:moveTo>
                <a:lnTo>
                  <a:pt x="104901" y="26319"/>
                </a:lnTo>
                <a:cubicBezTo>
                  <a:pt x="104794" y="26373"/>
                  <a:pt x="104821" y="26534"/>
                  <a:pt x="104928" y="26588"/>
                </a:cubicBezTo>
                <a:cubicBezTo>
                  <a:pt x="105090" y="26669"/>
                  <a:pt x="105224" y="26723"/>
                  <a:pt x="105359" y="26776"/>
                </a:cubicBezTo>
                <a:cubicBezTo>
                  <a:pt x="105385" y="26803"/>
                  <a:pt x="105385" y="26830"/>
                  <a:pt x="105439" y="26857"/>
                </a:cubicBezTo>
                <a:cubicBezTo>
                  <a:pt x="105654" y="26965"/>
                  <a:pt x="105869" y="27072"/>
                  <a:pt x="106111" y="27153"/>
                </a:cubicBezTo>
                <a:cubicBezTo>
                  <a:pt x="105493" y="26991"/>
                  <a:pt x="104901" y="26884"/>
                  <a:pt x="104283" y="26776"/>
                </a:cubicBezTo>
                <a:cubicBezTo>
                  <a:pt x="104383" y="26751"/>
                  <a:pt x="104437" y="26633"/>
                  <a:pt x="104400" y="26530"/>
                </a:cubicBezTo>
                <a:lnTo>
                  <a:pt x="104400" y="26530"/>
                </a:lnTo>
                <a:cubicBezTo>
                  <a:pt x="104503" y="26476"/>
                  <a:pt x="104581" y="26398"/>
                  <a:pt x="104660" y="26346"/>
                </a:cubicBezTo>
                <a:lnTo>
                  <a:pt x="104901" y="26319"/>
                </a:lnTo>
                <a:close/>
                <a:moveTo>
                  <a:pt x="56779" y="27126"/>
                </a:moveTo>
                <a:lnTo>
                  <a:pt x="56914" y="27207"/>
                </a:lnTo>
                <a:lnTo>
                  <a:pt x="56645" y="27153"/>
                </a:lnTo>
                <a:cubicBezTo>
                  <a:pt x="56698" y="27126"/>
                  <a:pt x="56725" y="27126"/>
                  <a:pt x="56779" y="27126"/>
                </a:cubicBezTo>
                <a:close/>
                <a:moveTo>
                  <a:pt x="71404" y="26696"/>
                </a:moveTo>
                <a:lnTo>
                  <a:pt x="71565" y="26938"/>
                </a:lnTo>
                <a:cubicBezTo>
                  <a:pt x="71592" y="27018"/>
                  <a:pt x="71646" y="27126"/>
                  <a:pt x="71700" y="27207"/>
                </a:cubicBezTo>
                <a:lnTo>
                  <a:pt x="71323" y="27018"/>
                </a:lnTo>
                <a:cubicBezTo>
                  <a:pt x="71350" y="26884"/>
                  <a:pt x="71377" y="26803"/>
                  <a:pt x="71404" y="26696"/>
                </a:cubicBezTo>
                <a:close/>
                <a:moveTo>
                  <a:pt x="99794" y="27180"/>
                </a:moveTo>
                <a:lnTo>
                  <a:pt x="100331" y="27207"/>
                </a:lnTo>
                <a:cubicBezTo>
                  <a:pt x="99962" y="27259"/>
                  <a:pt x="99619" y="27312"/>
                  <a:pt x="99251" y="27339"/>
                </a:cubicBezTo>
                <a:lnTo>
                  <a:pt x="99251" y="27339"/>
                </a:lnTo>
                <a:cubicBezTo>
                  <a:pt x="99173" y="27313"/>
                  <a:pt x="99120" y="27287"/>
                  <a:pt x="99068" y="27260"/>
                </a:cubicBezTo>
                <a:cubicBezTo>
                  <a:pt x="99310" y="27233"/>
                  <a:pt x="99552" y="27207"/>
                  <a:pt x="99794" y="27180"/>
                </a:cubicBezTo>
                <a:close/>
                <a:moveTo>
                  <a:pt x="49977" y="26131"/>
                </a:moveTo>
                <a:cubicBezTo>
                  <a:pt x="50300" y="26131"/>
                  <a:pt x="50650" y="26158"/>
                  <a:pt x="50999" y="26185"/>
                </a:cubicBezTo>
                <a:cubicBezTo>
                  <a:pt x="50892" y="26454"/>
                  <a:pt x="50730" y="26723"/>
                  <a:pt x="50542" y="26991"/>
                </a:cubicBezTo>
                <a:cubicBezTo>
                  <a:pt x="50461" y="27099"/>
                  <a:pt x="50354" y="27233"/>
                  <a:pt x="50219" y="27341"/>
                </a:cubicBezTo>
                <a:cubicBezTo>
                  <a:pt x="49770" y="27235"/>
                  <a:pt x="49296" y="27156"/>
                  <a:pt x="48820" y="27076"/>
                </a:cubicBezTo>
                <a:lnTo>
                  <a:pt x="48820" y="27076"/>
                </a:lnTo>
                <a:cubicBezTo>
                  <a:pt x="49055" y="26869"/>
                  <a:pt x="49314" y="26661"/>
                  <a:pt x="49547" y="26454"/>
                </a:cubicBezTo>
                <a:cubicBezTo>
                  <a:pt x="49709" y="26481"/>
                  <a:pt x="49843" y="26508"/>
                  <a:pt x="50004" y="26508"/>
                </a:cubicBezTo>
                <a:cubicBezTo>
                  <a:pt x="50013" y="26509"/>
                  <a:pt x="50021" y="26509"/>
                  <a:pt x="50029" y="26509"/>
                </a:cubicBezTo>
                <a:cubicBezTo>
                  <a:pt x="50219" y="26509"/>
                  <a:pt x="50211" y="26211"/>
                  <a:pt x="50004" y="26185"/>
                </a:cubicBezTo>
                <a:lnTo>
                  <a:pt x="49924" y="26185"/>
                </a:lnTo>
                <a:lnTo>
                  <a:pt x="49977" y="26131"/>
                </a:lnTo>
                <a:close/>
                <a:moveTo>
                  <a:pt x="77238" y="24841"/>
                </a:moveTo>
                <a:lnTo>
                  <a:pt x="77238" y="24841"/>
                </a:lnTo>
                <a:cubicBezTo>
                  <a:pt x="77641" y="25378"/>
                  <a:pt x="78017" y="25889"/>
                  <a:pt x="78448" y="26400"/>
                </a:cubicBezTo>
                <a:cubicBezTo>
                  <a:pt x="78421" y="26588"/>
                  <a:pt x="78394" y="26776"/>
                  <a:pt x="78367" y="26965"/>
                </a:cubicBezTo>
                <a:lnTo>
                  <a:pt x="78098" y="27341"/>
                </a:lnTo>
                <a:cubicBezTo>
                  <a:pt x="78071" y="27368"/>
                  <a:pt x="78071" y="27395"/>
                  <a:pt x="78071" y="27422"/>
                </a:cubicBezTo>
                <a:lnTo>
                  <a:pt x="77964" y="27260"/>
                </a:lnTo>
                <a:cubicBezTo>
                  <a:pt x="77749" y="26427"/>
                  <a:pt x="77507" y="25647"/>
                  <a:pt x="77238" y="24841"/>
                </a:cubicBezTo>
                <a:close/>
                <a:moveTo>
                  <a:pt x="97912" y="27422"/>
                </a:moveTo>
                <a:lnTo>
                  <a:pt x="97965" y="27449"/>
                </a:lnTo>
                <a:lnTo>
                  <a:pt x="97750" y="27449"/>
                </a:lnTo>
                <a:lnTo>
                  <a:pt x="97912" y="27422"/>
                </a:lnTo>
                <a:close/>
                <a:moveTo>
                  <a:pt x="52048" y="26884"/>
                </a:moveTo>
                <a:lnTo>
                  <a:pt x="52048" y="26884"/>
                </a:lnTo>
                <a:cubicBezTo>
                  <a:pt x="51940" y="26991"/>
                  <a:pt x="51832" y="27099"/>
                  <a:pt x="51698" y="27207"/>
                </a:cubicBezTo>
                <a:cubicBezTo>
                  <a:pt x="51591" y="27287"/>
                  <a:pt x="51429" y="27395"/>
                  <a:pt x="51241" y="27502"/>
                </a:cubicBezTo>
                <a:lnTo>
                  <a:pt x="51214" y="27502"/>
                </a:lnTo>
                <a:lnTo>
                  <a:pt x="50945" y="27449"/>
                </a:lnTo>
                <a:cubicBezTo>
                  <a:pt x="51295" y="27260"/>
                  <a:pt x="51671" y="27072"/>
                  <a:pt x="52048" y="26884"/>
                </a:cubicBezTo>
                <a:close/>
                <a:moveTo>
                  <a:pt x="94766" y="26911"/>
                </a:moveTo>
                <a:lnTo>
                  <a:pt x="94766" y="26938"/>
                </a:lnTo>
                <a:cubicBezTo>
                  <a:pt x="94766" y="26965"/>
                  <a:pt x="94793" y="27018"/>
                  <a:pt x="94820" y="27045"/>
                </a:cubicBezTo>
                <a:lnTo>
                  <a:pt x="94847" y="27045"/>
                </a:lnTo>
                <a:cubicBezTo>
                  <a:pt x="94686" y="27099"/>
                  <a:pt x="94524" y="27180"/>
                  <a:pt x="94363" y="27260"/>
                </a:cubicBezTo>
                <a:cubicBezTo>
                  <a:pt x="93960" y="27395"/>
                  <a:pt x="93530" y="27502"/>
                  <a:pt x="93126" y="27610"/>
                </a:cubicBezTo>
                <a:cubicBezTo>
                  <a:pt x="93395" y="27449"/>
                  <a:pt x="93610" y="27341"/>
                  <a:pt x="93718" y="27287"/>
                </a:cubicBezTo>
                <a:cubicBezTo>
                  <a:pt x="94067" y="27153"/>
                  <a:pt x="94444" y="27045"/>
                  <a:pt x="94766" y="26911"/>
                </a:cubicBezTo>
                <a:close/>
                <a:moveTo>
                  <a:pt x="94968" y="25578"/>
                </a:moveTo>
                <a:cubicBezTo>
                  <a:pt x="94974" y="25578"/>
                  <a:pt x="94897" y="25650"/>
                  <a:pt x="94686" y="25835"/>
                </a:cubicBezTo>
                <a:lnTo>
                  <a:pt x="94686" y="25862"/>
                </a:lnTo>
                <a:cubicBezTo>
                  <a:pt x="94282" y="26212"/>
                  <a:pt x="93906" y="26588"/>
                  <a:pt x="93503" y="26911"/>
                </a:cubicBezTo>
                <a:cubicBezTo>
                  <a:pt x="93314" y="27045"/>
                  <a:pt x="93153" y="27180"/>
                  <a:pt x="92965" y="27314"/>
                </a:cubicBezTo>
                <a:cubicBezTo>
                  <a:pt x="92723" y="27422"/>
                  <a:pt x="92454" y="27529"/>
                  <a:pt x="92185" y="27664"/>
                </a:cubicBezTo>
                <a:lnTo>
                  <a:pt x="94013" y="26346"/>
                </a:lnTo>
                <a:cubicBezTo>
                  <a:pt x="94075" y="26305"/>
                  <a:pt x="94947" y="25578"/>
                  <a:pt x="94968" y="25578"/>
                </a:cubicBezTo>
                <a:close/>
                <a:moveTo>
                  <a:pt x="103100" y="27099"/>
                </a:moveTo>
                <a:cubicBezTo>
                  <a:pt x="103288" y="27260"/>
                  <a:pt x="103504" y="27449"/>
                  <a:pt x="103692" y="27610"/>
                </a:cubicBezTo>
                <a:lnTo>
                  <a:pt x="103719" y="27610"/>
                </a:lnTo>
                <a:cubicBezTo>
                  <a:pt x="103665" y="27637"/>
                  <a:pt x="103611" y="27664"/>
                  <a:pt x="103611" y="27690"/>
                </a:cubicBezTo>
                <a:cubicBezTo>
                  <a:pt x="103235" y="27529"/>
                  <a:pt x="102885" y="27368"/>
                  <a:pt x="102509" y="27233"/>
                </a:cubicBezTo>
                <a:cubicBezTo>
                  <a:pt x="102455" y="27233"/>
                  <a:pt x="102374" y="27260"/>
                  <a:pt x="102347" y="27314"/>
                </a:cubicBezTo>
                <a:lnTo>
                  <a:pt x="102213" y="27287"/>
                </a:lnTo>
                <a:cubicBezTo>
                  <a:pt x="102509" y="27233"/>
                  <a:pt x="102805" y="27153"/>
                  <a:pt x="103100" y="27099"/>
                </a:cubicBezTo>
                <a:close/>
                <a:moveTo>
                  <a:pt x="102156" y="27507"/>
                </a:moveTo>
                <a:cubicBezTo>
                  <a:pt x="102223" y="27507"/>
                  <a:pt x="102330" y="27536"/>
                  <a:pt x="102455" y="27583"/>
                </a:cubicBezTo>
                <a:cubicBezTo>
                  <a:pt x="102406" y="27632"/>
                  <a:pt x="102402" y="27681"/>
                  <a:pt x="102401" y="27730"/>
                </a:cubicBezTo>
                <a:lnTo>
                  <a:pt x="102401" y="27730"/>
                </a:lnTo>
                <a:lnTo>
                  <a:pt x="102079" y="27556"/>
                </a:lnTo>
                <a:cubicBezTo>
                  <a:pt x="102079" y="27522"/>
                  <a:pt x="102107" y="27507"/>
                  <a:pt x="102156" y="27507"/>
                </a:cubicBezTo>
                <a:close/>
                <a:moveTo>
                  <a:pt x="53311" y="26588"/>
                </a:moveTo>
                <a:lnTo>
                  <a:pt x="53472" y="26642"/>
                </a:lnTo>
                <a:cubicBezTo>
                  <a:pt x="53150" y="26991"/>
                  <a:pt x="52854" y="27368"/>
                  <a:pt x="52558" y="27744"/>
                </a:cubicBezTo>
                <a:cubicBezTo>
                  <a:pt x="52343" y="27690"/>
                  <a:pt x="52074" y="27664"/>
                  <a:pt x="51806" y="27610"/>
                </a:cubicBezTo>
                <a:lnTo>
                  <a:pt x="51779" y="27610"/>
                </a:lnTo>
                <a:lnTo>
                  <a:pt x="52101" y="27314"/>
                </a:lnTo>
                <a:cubicBezTo>
                  <a:pt x="52505" y="27045"/>
                  <a:pt x="52908" y="26803"/>
                  <a:pt x="53311" y="26588"/>
                </a:cubicBezTo>
                <a:close/>
                <a:moveTo>
                  <a:pt x="58285" y="27825"/>
                </a:moveTo>
                <a:lnTo>
                  <a:pt x="58392" y="27852"/>
                </a:lnTo>
                <a:lnTo>
                  <a:pt x="58285" y="27852"/>
                </a:lnTo>
                <a:lnTo>
                  <a:pt x="58285" y="27825"/>
                </a:lnTo>
                <a:close/>
                <a:moveTo>
                  <a:pt x="80840" y="26212"/>
                </a:moveTo>
                <a:cubicBezTo>
                  <a:pt x="80501" y="26761"/>
                  <a:pt x="80212" y="27310"/>
                  <a:pt x="79899" y="27858"/>
                </a:cubicBezTo>
                <a:lnTo>
                  <a:pt x="79899" y="27858"/>
                </a:lnTo>
                <a:lnTo>
                  <a:pt x="79899" y="27314"/>
                </a:lnTo>
                <a:cubicBezTo>
                  <a:pt x="80222" y="26965"/>
                  <a:pt x="80545" y="26588"/>
                  <a:pt x="80840" y="26212"/>
                </a:cubicBezTo>
                <a:close/>
                <a:moveTo>
                  <a:pt x="58070" y="27798"/>
                </a:moveTo>
                <a:lnTo>
                  <a:pt x="57989" y="27879"/>
                </a:lnTo>
                <a:lnTo>
                  <a:pt x="57935" y="27879"/>
                </a:lnTo>
                <a:lnTo>
                  <a:pt x="58043" y="27798"/>
                </a:lnTo>
                <a:close/>
                <a:moveTo>
                  <a:pt x="61027" y="27269"/>
                </a:moveTo>
                <a:cubicBezTo>
                  <a:pt x="61242" y="27269"/>
                  <a:pt x="61844" y="27603"/>
                  <a:pt x="62317" y="27879"/>
                </a:cubicBezTo>
                <a:cubicBezTo>
                  <a:pt x="61860" y="27717"/>
                  <a:pt x="61403" y="27583"/>
                  <a:pt x="60973" y="27422"/>
                </a:cubicBezTo>
                <a:cubicBezTo>
                  <a:pt x="60923" y="27314"/>
                  <a:pt x="60949" y="27269"/>
                  <a:pt x="61027" y="27269"/>
                </a:cubicBezTo>
                <a:close/>
                <a:moveTo>
                  <a:pt x="78179" y="27610"/>
                </a:moveTo>
                <a:lnTo>
                  <a:pt x="78179" y="27610"/>
                </a:lnTo>
                <a:cubicBezTo>
                  <a:pt x="78233" y="27637"/>
                  <a:pt x="78286" y="27637"/>
                  <a:pt x="78340" y="27637"/>
                </a:cubicBezTo>
                <a:lnTo>
                  <a:pt x="78313" y="27879"/>
                </a:lnTo>
                <a:lnTo>
                  <a:pt x="78179" y="27610"/>
                </a:lnTo>
                <a:close/>
                <a:moveTo>
                  <a:pt x="53903" y="26776"/>
                </a:moveTo>
                <a:cubicBezTo>
                  <a:pt x="54333" y="26911"/>
                  <a:pt x="54790" y="27045"/>
                  <a:pt x="55274" y="27180"/>
                </a:cubicBezTo>
                <a:cubicBezTo>
                  <a:pt x="55059" y="27287"/>
                  <a:pt x="54870" y="27422"/>
                  <a:pt x="54682" y="27529"/>
                </a:cubicBezTo>
                <a:cubicBezTo>
                  <a:pt x="54360" y="27637"/>
                  <a:pt x="54010" y="27798"/>
                  <a:pt x="53687" y="27906"/>
                </a:cubicBezTo>
                <a:lnTo>
                  <a:pt x="53634" y="27906"/>
                </a:lnTo>
                <a:lnTo>
                  <a:pt x="53446" y="27879"/>
                </a:lnTo>
                <a:cubicBezTo>
                  <a:pt x="53553" y="27717"/>
                  <a:pt x="53661" y="27556"/>
                  <a:pt x="53768" y="27395"/>
                </a:cubicBezTo>
                <a:cubicBezTo>
                  <a:pt x="53825" y="27300"/>
                  <a:pt x="53748" y="27205"/>
                  <a:pt x="53660" y="27205"/>
                </a:cubicBezTo>
                <a:cubicBezTo>
                  <a:pt x="53623" y="27205"/>
                  <a:pt x="53585" y="27221"/>
                  <a:pt x="53553" y="27260"/>
                </a:cubicBezTo>
                <a:cubicBezTo>
                  <a:pt x="53446" y="27449"/>
                  <a:pt x="53311" y="27637"/>
                  <a:pt x="53177" y="27825"/>
                </a:cubicBezTo>
                <a:lnTo>
                  <a:pt x="53015" y="27825"/>
                </a:lnTo>
                <a:cubicBezTo>
                  <a:pt x="53311" y="27475"/>
                  <a:pt x="53607" y="27126"/>
                  <a:pt x="53903" y="26776"/>
                </a:cubicBezTo>
                <a:close/>
                <a:moveTo>
                  <a:pt x="54951" y="27717"/>
                </a:moveTo>
                <a:lnTo>
                  <a:pt x="54951" y="27717"/>
                </a:lnTo>
                <a:cubicBezTo>
                  <a:pt x="54924" y="27798"/>
                  <a:pt x="54897" y="27852"/>
                  <a:pt x="54843" y="27932"/>
                </a:cubicBezTo>
                <a:lnTo>
                  <a:pt x="54817" y="27959"/>
                </a:lnTo>
                <a:lnTo>
                  <a:pt x="54521" y="27959"/>
                </a:lnTo>
                <a:lnTo>
                  <a:pt x="54817" y="27771"/>
                </a:lnTo>
                <a:lnTo>
                  <a:pt x="54951" y="27717"/>
                </a:lnTo>
                <a:close/>
                <a:moveTo>
                  <a:pt x="56430" y="27449"/>
                </a:moveTo>
                <a:cubicBezTo>
                  <a:pt x="56860" y="27556"/>
                  <a:pt x="57290" y="27664"/>
                  <a:pt x="57720" y="27744"/>
                </a:cubicBezTo>
                <a:lnTo>
                  <a:pt x="57505" y="27879"/>
                </a:lnTo>
                <a:cubicBezTo>
                  <a:pt x="57048" y="27906"/>
                  <a:pt x="56618" y="27932"/>
                  <a:pt x="56161" y="27959"/>
                </a:cubicBezTo>
                <a:cubicBezTo>
                  <a:pt x="56241" y="27798"/>
                  <a:pt x="56349" y="27610"/>
                  <a:pt x="56430" y="27449"/>
                </a:cubicBezTo>
                <a:close/>
                <a:moveTo>
                  <a:pt x="62452" y="24142"/>
                </a:moveTo>
                <a:lnTo>
                  <a:pt x="62452" y="24142"/>
                </a:lnTo>
                <a:cubicBezTo>
                  <a:pt x="65597" y="25110"/>
                  <a:pt x="68662" y="26373"/>
                  <a:pt x="71619" y="27879"/>
                </a:cubicBezTo>
                <a:lnTo>
                  <a:pt x="71592" y="27906"/>
                </a:lnTo>
                <a:cubicBezTo>
                  <a:pt x="71592" y="27906"/>
                  <a:pt x="71646" y="27932"/>
                  <a:pt x="71646" y="27959"/>
                </a:cubicBezTo>
                <a:cubicBezTo>
                  <a:pt x="69065" y="26750"/>
                  <a:pt x="66430" y="25647"/>
                  <a:pt x="63742" y="24706"/>
                </a:cubicBezTo>
                <a:lnTo>
                  <a:pt x="62452" y="24142"/>
                </a:lnTo>
                <a:close/>
                <a:moveTo>
                  <a:pt x="56053" y="27368"/>
                </a:moveTo>
                <a:lnTo>
                  <a:pt x="56188" y="27395"/>
                </a:lnTo>
                <a:cubicBezTo>
                  <a:pt x="56107" y="27583"/>
                  <a:pt x="55973" y="27798"/>
                  <a:pt x="55838" y="27959"/>
                </a:cubicBezTo>
                <a:cubicBezTo>
                  <a:pt x="55623" y="27986"/>
                  <a:pt x="55408" y="27986"/>
                  <a:pt x="55166" y="27986"/>
                </a:cubicBezTo>
                <a:cubicBezTo>
                  <a:pt x="55300" y="27825"/>
                  <a:pt x="55462" y="27637"/>
                  <a:pt x="55623" y="27502"/>
                </a:cubicBezTo>
                <a:lnTo>
                  <a:pt x="56053" y="27368"/>
                </a:lnTo>
                <a:close/>
                <a:moveTo>
                  <a:pt x="74791" y="26427"/>
                </a:moveTo>
                <a:cubicBezTo>
                  <a:pt x="75086" y="26967"/>
                  <a:pt x="75403" y="27508"/>
                  <a:pt x="75743" y="28007"/>
                </a:cubicBezTo>
                <a:lnTo>
                  <a:pt x="75743" y="28007"/>
                </a:lnTo>
                <a:cubicBezTo>
                  <a:pt x="75403" y="27624"/>
                  <a:pt x="75046" y="27240"/>
                  <a:pt x="74711" y="26857"/>
                </a:cubicBezTo>
                <a:cubicBezTo>
                  <a:pt x="74738" y="26723"/>
                  <a:pt x="74765" y="26588"/>
                  <a:pt x="74791" y="26427"/>
                </a:cubicBezTo>
                <a:close/>
                <a:moveTo>
                  <a:pt x="53338" y="28040"/>
                </a:moveTo>
                <a:lnTo>
                  <a:pt x="53311" y="28067"/>
                </a:lnTo>
                <a:lnTo>
                  <a:pt x="53311" y="28040"/>
                </a:lnTo>
                <a:close/>
                <a:moveTo>
                  <a:pt x="71915" y="27691"/>
                </a:moveTo>
                <a:lnTo>
                  <a:pt x="72076" y="28013"/>
                </a:lnTo>
                <a:lnTo>
                  <a:pt x="72076" y="28067"/>
                </a:lnTo>
                <a:lnTo>
                  <a:pt x="71888" y="27852"/>
                </a:lnTo>
                <a:cubicBezTo>
                  <a:pt x="71915" y="27798"/>
                  <a:pt x="71942" y="27744"/>
                  <a:pt x="71915" y="27691"/>
                </a:cubicBezTo>
                <a:close/>
                <a:moveTo>
                  <a:pt x="92266" y="28147"/>
                </a:moveTo>
                <a:lnTo>
                  <a:pt x="92132" y="28201"/>
                </a:lnTo>
                <a:lnTo>
                  <a:pt x="92212" y="28147"/>
                </a:lnTo>
                <a:close/>
                <a:moveTo>
                  <a:pt x="75087" y="24706"/>
                </a:moveTo>
                <a:lnTo>
                  <a:pt x="76942" y="28228"/>
                </a:lnTo>
                <a:cubicBezTo>
                  <a:pt x="76270" y="27287"/>
                  <a:pt x="75598" y="26319"/>
                  <a:pt x="74980" y="25325"/>
                </a:cubicBezTo>
                <a:lnTo>
                  <a:pt x="75087" y="24706"/>
                </a:lnTo>
                <a:close/>
                <a:moveTo>
                  <a:pt x="58123" y="28121"/>
                </a:moveTo>
                <a:lnTo>
                  <a:pt x="57854" y="28309"/>
                </a:lnTo>
                <a:lnTo>
                  <a:pt x="58043" y="28121"/>
                </a:lnTo>
                <a:close/>
                <a:moveTo>
                  <a:pt x="40918" y="27233"/>
                </a:moveTo>
                <a:cubicBezTo>
                  <a:pt x="40192" y="27449"/>
                  <a:pt x="39520" y="27744"/>
                  <a:pt x="38874" y="28147"/>
                </a:cubicBezTo>
                <a:lnTo>
                  <a:pt x="38632" y="28174"/>
                </a:lnTo>
                <a:cubicBezTo>
                  <a:pt x="38283" y="28255"/>
                  <a:pt x="37907" y="28336"/>
                  <a:pt x="37557" y="28389"/>
                </a:cubicBezTo>
                <a:cubicBezTo>
                  <a:pt x="38606" y="27932"/>
                  <a:pt x="39681" y="27556"/>
                  <a:pt x="40783" y="27233"/>
                </a:cubicBezTo>
                <a:close/>
                <a:moveTo>
                  <a:pt x="52854" y="27959"/>
                </a:moveTo>
                <a:lnTo>
                  <a:pt x="53042" y="27986"/>
                </a:lnTo>
                <a:cubicBezTo>
                  <a:pt x="52988" y="28094"/>
                  <a:pt x="52935" y="28174"/>
                  <a:pt x="52881" y="28255"/>
                </a:cubicBezTo>
                <a:lnTo>
                  <a:pt x="52424" y="28470"/>
                </a:lnTo>
                <a:cubicBezTo>
                  <a:pt x="52585" y="28309"/>
                  <a:pt x="52720" y="28121"/>
                  <a:pt x="52854" y="27959"/>
                </a:cubicBezTo>
                <a:close/>
                <a:moveTo>
                  <a:pt x="46590" y="27126"/>
                </a:moveTo>
                <a:cubicBezTo>
                  <a:pt x="46751" y="27126"/>
                  <a:pt x="46913" y="27153"/>
                  <a:pt x="47101" y="27180"/>
                </a:cubicBezTo>
                <a:cubicBezTo>
                  <a:pt x="46563" y="27637"/>
                  <a:pt x="46052" y="28121"/>
                  <a:pt x="45568" y="28631"/>
                </a:cubicBezTo>
                <a:lnTo>
                  <a:pt x="45542" y="28658"/>
                </a:lnTo>
                <a:cubicBezTo>
                  <a:pt x="45891" y="28147"/>
                  <a:pt x="46241" y="27637"/>
                  <a:pt x="46590" y="27126"/>
                </a:cubicBezTo>
                <a:close/>
                <a:moveTo>
                  <a:pt x="61941" y="24438"/>
                </a:moveTo>
                <a:cubicBezTo>
                  <a:pt x="62532" y="24626"/>
                  <a:pt x="63097" y="24814"/>
                  <a:pt x="63688" y="25029"/>
                </a:cubicBezTo>
                <a:lnTo>
                  <a:pt x="71969" y="28470"/>
                </a:lnTo>
                <a:cubicBezTo>
                  <a:pt x="71969" y="28524"/>
                  <a:pt x="71942" y="28605"/>
                  <a:pt x="71915" y="28658"/>
                </a:cubicBezTo>
                <a:cubicBezTo>
                  <a:pt x="71243" y="28416"/>
                  <a:pt x="70597" y="28174"/>
                  <a:pt x="69925" y="27959"/>
                </a:cubicBezTo>
                <a:lnTo>
                  <a:pt x="61941" y="24438"/>
                </a:lnTo>
                <a:close/>
                <a:moveTo>
                  <a:pt x="101084" y="27502"/>
                </a:moveTo>
                <a:cubicBezTo>
                  <a:pt x="101487" y="27906"/>
                  <a:pt x="101890" y="28282"/>
                  <a:pt x="102294" y="28685"/>
                </a:cubicBezTo>
                <a:lnTo>
                  <a:pt x="100143" y="27637"/>
                </a:lnTo>
                <a:cubicBezTo>
                  <a:pt x="100466" y="27610"/>
                  <a:pt x="100761" y="27556"/>
                  <a:pt x="101057" y="27502"/>
                </a:cubicBezTo>
                <a:close/>
                <a:moveTo>
                  <a:pt x="38041" y="27879"/>
                </a:moveTo>
                <a:lnTo>
                  <a:pt x="38041" y="27879"/>
                </a:lnTo>
                <a:cubicBezTo>
                  <a:pt x="37503" y="28094"/>
                  <a:pt x="36992" y="28336"/>
                  <a:pt x="36455" y="28551"/>
                </a:cubicBezTo>
                <a:lnTo>
                  <a:pt x="36267" y="28605"/>
                </a:lnTo>
                <a:cubicBezTo>
                  <a:pt x="35899" y="28671"/>
                  <a:pt x="35732" y="28697"/>
                  <a:pt x="35692" y="28697"/>
                </a:cubicBezTo>
                <a:cubicBezTo>
                  <a:pt x="35586" y="28697"/>
                  <a:pt x="36370" y="28514"/>
                  <a:pt x="36643" y="28416"/>
                </a:cubicBezTo>
                <a:cubicBezTo>
                  <a:pt x="37073" y="28282"/>
                  <a:pt x="37557" y="28040"/>
                  <a:pt x="38041" y="27879"/>
                </a:cubicBezTo>
                <a:close/>
                <a:moveTo>
                  <a:pt x="102052" y="27932"/>
                </a:moveTo>
                <a:cubicBezTo>
                  <a:pt x="102267" y="28040"/>
                  <a:pt x="102482" y="28174"/>
                  <a:pt x="102724" y="28309"/>
                </a:cubicBezTo>
                <a:cubicBezTo>
                  <a:pt x="102932" y="28448"/>
                  <a:pt x="103140" y="28606"/>
                  <a:pt x="103349" y="28751"/>
                </a:cubicBezTo>
                <a:lnTo>
                  <a:pt x="103349" y="28751"/>
                </a:lnTo>
                <a:cubicBezTo>
                  <a:pt x="102939" y="28527"/>
                  <a:pt x="102549" y="28281"/>
                  <a:pt x="102159" y="28013"/>
                </a:cubicBezTo>
                <a:lnTo>
                  <a:pt x="102052" y="27932"/>
                </a:lnTo>
                <a:close/>
                <a:moveTo>
                  <a:pt x="61027" y="28443"/>
                </a:moveTo>
                <a:lnTo>
                  <a:pt x="61215" y="28497"/>
                </a:lnTo>
                <a:cubicBezTo>
                  <a:pt x="61000" y="28605"/>
                  <a:pt x="60812" y="28712"/>
                  <a:pt x="60597" y="28820"/>
                </a:cubicBezTo>
                <a:cubicBezTo>
                  <a:pt x="60758" y="28712"/>
                  <a:pt x="60892" y="28551"/>
                  <a:pt x="61027" y="28443"/>
                </a:cubicBezTo>
                <a:close/>
                <a:moveTo>
                  <a:pt x="53419" y="28363"/>
                </a:moveTo>
                <a:lnTo>
                  <a:pt x="53419" y="28363"/>
                </a:lnTo>
                <a:cubicBezTo>
                  <a:pt x="53204" y="28524"/>
                  <a:pt x="52988" y="28685"/>
                  <a:pt x="52773" y="28846"/>
                </a:cubicBezTo>
                <a:lnTo>
                  <a:pt x="52773" y="28820"/>
                </a:lnTo>
                <a:lnTo>
                  <a:pt x="52935" y="28578"/>
                </a:lnTo>
                <a:cubicBezTo>
                  <a:pt x="53096" y="28524"/>
                  <a:pt x="53284" y="28443"/>
                  <a:pt x="53419" y="28363"/>
                </a:cubicBezTo>
                <a:close/>
                <a:moveTo>
                  <a:pt x="109284" y="28443"/>
                </a:moveTo>
                <a:cubicBezTo>
                  <a:pt x="109445" y="28497"/>
                  <a:pt x="109579" y="28551"/>
                  <a:pt x="109741" y="28605"/>
                </a:cubicBezTo>
                <a:cubicBezTo>
                  <a:pt x="109848" y="28685"/>
                  <a:pt x="109929" y="28766"/>
                  <a:pt x="110009" y="28846"/>
                </a:cubicBezTo>
                <a:cubicBezTo>
                  <a:pt x="109902" y="28793"/>
                  <a:pt x="109794" y="28712"/>
                  <a:pt x="109687" y="28658"/>
                </a:cubicBezTo>
                <a:cubicBezTo>
                  <a:pt x="109579" y="28605"/>
                  <a:pt x="109418" y="28524"/>
                  <a:pt x="109284" y="28443"/>
                </a:cubicBezTo>
                <a:close/>
                <a:moveTo>
                  <a:pt x="80652" y="27475"/>
                </a:moveTo>
                <a:lnTo>
                  <a:pt x="80652" y="27475"/>
                </a:lnTo>
                <a:cubicBezTo>
                  <a:pt x="80410" y="27932"/>
                  <a:pt x="80168" y="28389"/>
                  <a:pt x="79926" y="28873"/>
                </a:cubicBezTo>
                <a:lnTo>
                  <a:pt x="79899" y="28900"/>
                </a:lnTo>
                <a:lnTo>
                  <a:pt x="79899" y="28739"/>
                </a:lnTo>
                <a:lnTo>
                  <a:pt x="80652" y="27475"/>
                </a:lnTo>
                <a:close/>
                <a:moveTo>
                  <a:pt x="103745" y="27153"/>
                </a:moveTo>
                <a:lnTo>
                  <a:pt x="105251" y="27475"/>
                </a:lnTo>
                <a:cubicBezTo>
                  <a:pt x="105412" y="27986"/>
                  <a:pt x="105654" y="28497"/>
                  <a:pt x="105923" y="29008"/>
                </a:cubicBezTo>
                <a:lnTo>
                  <a:pt x="105735" y="28873"/>
                </a:lnTo>
                <a:lnTo>
                  <a:pt x="104875" y="27852"/>
                </a:lnTo>
                <a:cubicBezTo>
                  <a:pt x="104843" y="27812"/>
                  <a:pt x="104807" y="27796"/>
                  <a:pt x="104772" y="27796"/>
                </a:cubicBezTo>
                <a:cubicBezTo>
                  <a:pt x="104689" y="27796"/>
                  <a:pt x="104614" y="27891"/>
                  <a:pt x="104633" y="27986"/>
                </a:cubicBezTo>
                <a:lnTo>
                  <a:pt x="103961" y="27395"/>
                </a:lnTo>
                <a:lnTo>
                  <a:pt x="103745" y="27153"/>
                </a:lnTo>
                <a:close/>
                <a:moveTo>
                  <a:pt x="50623" y="27664"/>
                </a:moveTo>
                <a:lnTo>
                  <a:pt x="50892" y="27717"/>
                </a:lnTo>
                <a:cubicBezTo>
                  <a:pt x="50219" y="28121"/>
                  <a:pt x="49547" y="28605"/>
                  <a:pt x="48902" y="29088"/>
                </a:cubicBezTo>
                <a:lnTo>
                  <a:pt x="48875" y="29115"/>
                </a:lnTo>
                <a:cubicBezTo>
                  <a:pt x="49198" y="28766"/>
                  <a:pt x="49574" y="28470"/>
                  <a:pt x="49897" y="28121"/>
                </a:cubicBezTo>
                <a:lnTo>
                  <a:pt x="50085" y="27959"/>
                </a:lnTo>
                <a:cubicBezTo>
                  <a:pt x="50273" y="27852"/>
                  <a:pt x="50434" y="27771"/>
                  <a:pt x="50623" y="27664"/>
                </a:cubicBezTo>
                <a:close/>
                <a:moveTo>
                  <a:pt x="93987" y="28739"/>
                </a:moveTo>
                <a:cubicBezTo>
                  <a:pt x="94255" y="28900"/>
                  <a:pt x="94524" y="29088"/>
                  <a:pt x="94793" y="29250"/>
                </a:cubicBezTo>
                <a:cubicBezTo>
                  <a:pt x="94659" y="29223"/>
                  <a:pt x="94551" y="29196"/>
                  <a:pt x="94444" y="29196"/>
                </a:cubicBezTo>
                <a:lnTo>
                  <a:pt x="93745" y="28846"/>
                </a:lnTo>
                <a:lnTo>
                  <a:pt x="93987" y="28739"/>
                </a:lnTo>
                <a:close/>
                <a:moveTo>
                  <a:pt x="35810" y="28873"/>
                </a:moveTo>
                <a:cubicBezTo>
                  <a:pt x="35460" y="29035"/>
                  <a:pt x="35138" y="29196"/>
                  <a:pt x="34788" y="29384"/>
                </a:cubicBezTo>
                <a:cubicBezTo>
                  <a:pt x="34896" y="29250"/>
                  <a:pt x="34949" y="29115"/>
                  <a:pt x="35030" y="28981"/>
                </a:cubicBezTo>
                <a:cubicBezTo>
                  <a:pt x="35030" y="28954"/>
                  <a:pt x="35030" y="28927"/>
                  <a:pt x="35030" y="28900"/>
                </a:cubicBezTo>
                <a:cubicBezTo>
                  <a:pt x="35057" y="28927"/>
                  <a:pt x="35084" y="28927"/>
                  <a:pt x="35111" y="28927"/>
                </a:cubicBezTo>
                <a:cubicBezTo>
                  <a:pt x="35326" y="28900"/>
                  <a:pt x="35568" y="28873"/>
                  <a:pt x="35810" y="28873"/>
                </a:cubicBezTo>
                <a:close/>
                <a:moveTo>
                  <a:pt x="58957" y="28067"/>
                </a:moveTo>
                <a:cubicBezTo>
                  <a:pt x="59145" y="28094"/>
                  <a:pt x="59387" y="28094"/>
                  <a:pt x="59629" y="28121"/>
                </a:cubicBezTo>
                <a:lnTo>
                  <a:pt x="59629" y="28094"/>
                </a:lnTo>
                <a:cubicBezTo>
                  <a:pt x="59925" y="28094"/>
                  <a:pt x="60193" y="28147"/>
                  <a:pt x="60489" y="28228"/>
                </a:cubicBezTo>
                <a:cubicBezTo>
                  <a:pt x="59978" y="28497"/>
                  <a:pt x="59494" y="28766"/>
                  <a:pt x="59010" y="29035"/>
                </a:cubicBezTo>
                <a:cubicBezTo>
                  <a:pt x="58634" y="29223"/>
                  <a:pt x="58285" y="29411"/>
                  <a:pt x="57935" y="29599"/>
                </a:cubicBezTo>
                <a:cubicBezTo>
                  <a:pt x="58285" y="29115"/>
                  <a:pt x="58607" y="28578"/>
                  <a:pt x="58957" y="28067"/>
                </a:cubicBezTo>
                <a:close/>
                <a:moveTo>
                  <a:pt x="64923" y="27713"/>
                </a:moveTo>
                <a:cubicBezTo>
                  <a:pt x="65201" y="27713"/>
                  <a:pt x="66438" y="28798"/>
                  <a:pt x="66646" y="28954"/>
                </a:cubicBezTo>
                <a:cubicBezTo>
                  <a:pt x="66914" y="29169"/>
                  <a:pt x="67210" y="29384"/>
                  <a:pt x="67479" y="29626"/>
                </a:cubicBezTo>
                <a:cubicBezTo>
                  <a:pt x="67398" y="29599"/>
                  <a:pt x="67291" y="29599"/>
                  <a:pt x="67210" y="29599"/>
                </a:cubicBezTo>
                <a:lnTo>
                  <a:pt x="66538" y="29384"/>
                </a:lnTo>
                <a:cubicBezTo>
                  <a:pt x="66514" y="29372"/>
                  <a:pt x="66491" y="29367"/>
                  <a:pt x="66469" y="29367"/>
                </a:cubicBezTo>
                <a:cubicBezTo>
                  <a:pt x="66390" y="29367"/>
                  <a:pt x="66329" y="29435"/>
                  <a:pt x="66350" y="29519"/>
                </a:cubicBezTo>
                <a:lnTo>
                  <a:pt x="66296" y="29519"/>
                </a:lnTo>
                <a:lnTo>
                  <a:pt x="66269" y="29465"/>
                </a:lnTo>
                <a:cubicBezTo>
                  <a:pt x="66269" y="29399"/>
                  <a:pt x="66234" y="29316"/>
                  <a:pt x="66163" y="29316"/>
                </a:cubicBezTo>
                <a:cubicBezTo>
                  <a:pt x="66146" y="29316"/>
                  <a:pt x="66128" y="29320"/>
                  <a:pt x="66108" y="29330"/>
                </a:cubicBezTo>
                <a:cubicBezTo>
                  <a:pt x="65355" y="28524"/>
                  <a:pt x="64683" y="27798"/>
                  <a:pt x="64898" y="27717"/>
                </a:cubicBezTo>
                <a:cubicBezTo>
                  <a:pt x="64905" y="27715"/>
                  <a:pt x="64914" y="27713"/>
                  <a:pt x="64923" y="27713"/>
                </a:cubicBezTo>
                <a:close/>
                <a:moveTo>
                  <a:pt x="84689" y="23875"/>
                </a:moveTo>
                <a:lnTo>
                  <a:pt x="83341" y="25567"/>
                </a:lnTo>
                <a:lnTo>
                  <a:pt x="79926" y="29814"/>
                </a:lnTo>
                <a:lnTo>
                  <a:pt x="79926" y="29626"/>
                </a:lnTo>
                <a:cubicBezTo>
                  <a:pt x="80168" y="29196"/>
                  <a:pt x="80437" y="28739"/>
                  <a:pt x="80706" y="28282"/>
                </a:cubicBezTo>
                <a:cubicBezTo>
                  <a:pt x="81975" y="26780"/>
                  <a:pt x="83318" y="25303"/>
                  <a:pt x="84689" y="23875"/>
                </a:cubicBezTo>
                <a:close/>
                <a:moveTo>
                  <a:pt x="103046" y="28820"/>
                </a:moveTo>
                <a:cubicBezTo>
                  <a:pt x="103504" y="29088"/>
                  <a:pt x="103961" y="29357"/>
                  <a:pt x="104444" y="29599"/>
                </a:cubicBezTo>
                <a:lnTo>
                  <a:pt x="104740" y="29868"/>
                </a:lnTo>
                <a:lnTo>
                  <a:pt x="103665" y="29357"/>
                </a:lnTo>
                <a:cubicBezTo>
                  <a:pt x="103450" y="29169"/>
                  <a:pt x="103235" y="29008"/>
                  <a:pt x="103046" y="28820"/>
                </a:cubicBezTo>
                <a:close/>
                <a:moveTo>
                  <a:pt x="94417" y="24653"/>
                </a:moveTo>
                <a:cubicBezTo>
                  <a:pt x="95304" y="24653"/>
                  <a:pt x="95626" y="24760"/>
                  <a:pt x="95411" y="25029"/>
                </a:cubicBezTo>
                <a:lnTo>
                  <a:pt x="95385" y="25029"/>
                </a:lnTo>
                <a:lnTo>
                  <a:pt x="90868" y="28309"/>
                </a:lnTo>
                <a:cubicBezTo>
                  <a:pt x="90492" y="28497"/>
                  <a:pt x="90115" y="28685"/>
                  <a:pt x="89766" y="28900"/>
                </a:cubicBezTo>
                <a:cubicBezTo>
                  <a:pt x="89658" y="28954"/>
                  <a:pt x="89658" y="29062"/>
                  <a:pt x="89712" y="29142"/>
                </a:cubicBezTo>
                <a:lnTo>
                  <a:pt x="89578" y="29223"/>
                </a:lnTo>
                <a:cubicBezTo>
                  <a:pt x="89094" y="29465"/>
                  <a:pt x="88610" y="29734"/>
                  <a:pt x="88153" y="30002"/>
                </a:cubicBezTo>
                <a:cubicBezTo>
                  <a:pt x="88905" y="29384"/>
                  <a:pt x="89658" y="28712"/>
                  <a:pt x="90357" y="28040"/>
                </a:cubicBezTo>
                <a:lnTo>
                  <a:pt x="91890" y="26750"/>
                </a:lnTo>
                <a:lnTo>
                  <a:pt x="93395" y="25486"/>
                </a:lnTo>
                <a:lnTo>
                  <a:pt x="94417" y="24653"/>
                </a:lnTo>
                <a:close/>
                <a:moveTo>
                  <a:pt x="63419" y="29357"/>
                </a:moveTo>
                <a:cubicBezTo>
                  <a:pt x="63500" y="29384"/>
                  <a:pt x="63554" y="29411"/>
                  <a:pt x="63635" y="29438"/>
                </a:cubicBezTo>
                <a:cubicBezTo>
                  <a:pt x="63661" y="29438"/>
                  <a:pt x="63715" y="29438"/>
                  <a:pt x="63769" y="29384"/>
                </a:cubicBezTo>
                <a:lnTo>
                  <a:pt x="64065" y="29519"/>
                </a:lnTo>
                <a:cubicBezTo>
                  <a:pt x="64360" y="29653"/>
                  <a:pt x="64683" y="29814"/>
                  <a:pt x="64979" y="29949"/>
                </a:cubicBezTo>
                <a:cubicBezTo>
                  <a:pt x="64871" y="30002"/>
                  <a:pt x="64791" y="30056"/>
                  <a:pt x="64710" y="30110"/>
                </a:cubicBezTo>
                <a:cubicBezTo>
                  <a:pt x="64253" y="29868"/>
                  <a:pt x="63823" y="29626"/>
                  <a:pt x="63419" y="29357"/>
                </a:cubicBezTo>
                <a:close/>
                <a:moveTo>
                  <a:pt x="84013" y="25163"/>
                </a:moveTo>
                <a:lnTo>
                  <a:pt x="84013" y="25163"/>
                </a:lnTo>
                <a:cubicBezTo>
                  <a:pt x="83367" y="26212"/>
                  <a:pt x="82642" y="27207"/>
                  <a:pt x="81889" y="28147"/>
                </a:cubicBezTo>
                <a:lnTo>
                  <a:pt x="81889" y="28174"/>
                </a:lnTo>
                <a:cubicBezTo>
                  <a:pt x="81297" y="28900"/>
                  <a:pt x="80652" y="29492"/>
                  <a:pt x="80007" y="30137"/>
                </a:cubicBezTo>
                <a:lnTo>
                  <a:pt x="79926" y="30218"/>
                </a:lnTo>
                <a:lnTo>
                  <a:pt x="79926" y="30164"/>
                </a:lnTo>
                <a:cubicBezTo>
                  <a:pt x="80061" y="30002"/>
                  <a:pt x="80222" y="29841"/>
                  <a:pt x="80303" y="29734"/>
                </a:cubicBezTo>
                <a:cubicBezTo>
                  <a:pt x="81539" y="28201"/>
                  <a:pt x="82749" y="26696"/>
                  <a:pt x="84013" y="25163"/>
                </a:cubicBezTo>
                <a:close/>
                <a:moveTo>
                  <a:pt x="108423" y="28228"/>
                </a:moveTo>
                <a:cubicBezTo>
                  <a:pt x="108719" y="28363"/>
                  <a:pt x="109042" y="28524"/>
                  <a:pt x="109364" y="28685"/>
                </a:cubicBezTo>
                <a:cubicBezTo>
                  <a:pt x="109552" y="28793"/>
                  <a:pt x="109741" y="28900"/>
                  <a:pt x="109929" y="29035"/>
                </a:cubicBezTo>
                <a:cubicBezTo>
                  <a:pt x="109848" y="29035"/>
                  <a:pt x="109821" y="29115"/>
                  <a:pt x="109821" y="29169"/>
                </a:cubicBezTo>
                <a:lnTo>
                  <a:pt x="109794" y="29169"/>
                </a:lnTo>
                <a:cubicBezTo>
                  <a:pt x="109929" y="29545"/>
                  <a:pt x="110036" y="29895"/>
                  <a:pt x="110171" y="30244"/>
                </a:cubicBezTo>
                <a:cubicBezTo>
                  <a:pt x="109606" y="29545"/>
                  <a:pt x="109015" y="28873"/>
                  <a:pt x="108423" y="28228"/>
                </a:cubicBezTo>
                <a:close/>
                <a:moveTo>
                  <a:pt x="41617" y="27502"/>
                </a:moveTo>
                <a:lnTo>
                  <a:pt x="41617" y="27502"/>
                </a:lnTo>
                <a:cubicBezTo>
                  <a:pt x="41160" y="28013"/>
                  <a:pt x="40702" y="28524"/>
                  <a:pt x="40272" y="29062"/>
                </a:cubicBezTo>
                <a:lnTo>
                  <a:pt x="40676" y="28389"/>
                </a:lnTo>
                <a:cubicBezTo>
                  <a:pt x="40700" y="28317"/>
                  <a:pt x="40638" y="28224"/>
                  <a:pt x="40548" y="28224"/>
                </a:cubicBezTo>
                <a:cubicBezTo>
                  <a:pt x="40537" y="28224"/>
                  <a:pt x="40526" y="28225"/>
                  <a:pt x="40514" y="28228"/>
                </a:cubicBezTo>
                <a:lnTo>
                  <a:pt x="40487" y="28228"/>
                </a:lnTo>
                <a:cubicBezTo>
                  <a:pt x="39708" y="28873"/>
                  <a:pt x="38982" y="29572"/>
                  <a:pt x="38283" y="30298"/>
                </a:cubicBezTo>
                <a:cubicBezTo>
                  <a:pt x="38659" y="29626"/>
                  <a:pt x="39063" y="28954"/>
                  <a:pt x="39439" y="28255"/>
                </a:cubicBezTo>
                <a:cubicBezTo>
                  <a:pt x="39439" y="28255"/>
                  <a:pt x="39439" y="28228"/>
                  <a:pt x="39439" y="28228"/>
                </a:cubicBezTo>
                <a:lnTo>
                  <a:pt x="39600" y="28147"/>
                </a:lnTo>
                <a:cubicBezTo>
                  <a:pt x="40272" y="27959"/>
                  <a:pt x="40944" y="27744"/>
                  <a:pt x="41617" y="27502"/>
                </a:cubicBezTo>
                <a:close/>
                <a:moveTo>
                  <a:pt x="65248" y="30083"/>
                </a:moveTo>
                <a:lnTo>
                  <a:pt x="65328" y="30110"/>
                </a:lnTo>
                <a:lnTo>
                  <a:pt x="65140" y="30298"/>
                </a:lnTo>
                <a:lnTo>
                  <a:pt x="64979" y="30244"/>
                </a:lnTo>
                <a:lnTo>
                  <a:pt x="65248" y="30083"/>
                </a:lnTo>
                <a:close/>
                <a:moveTo>
                  <a:pt x="105602" y="27808"/>
                </a:moveTo>
                <a:cubicBezTo>
                  <a:pt x="105616" y="27808"/>
                  <a:pt x="105649" y="27822"/>
                  <a:pt x="105708" y="27852"/>
                </a:cubicBezTo>
                <a:cubicBezTo>
                  <a:pt x="106353" y="28685"/>
                  <a:pt x="106998" y="29519"/>
                  <a:pt x="107697" y="30325"/>
                </a:cubicBezTo>
                <a:cubicBezTo>
                  <a:pt x="107267" y="29976"/>
                  <a:pt x="106837" y="29680"/>
                  <a:pt x="106434" y="29357"/>
                </a:cubicBezTo>
                <a:cubicBezTo>
                  <a:pt x="106380" y="29304"/>
                  <a:pt x="106326" y="29250"/>
                  <a:pt x="106299" y="29169"/>
                </a:cubicBezTo>
                <a:cubicBezTo>
                  <a:pt x="106111" y="28900"/>
                  <a:pt x="105977" y="28605"/>
                  <a:pt x="105842" y="28282"/>
                </a:cubicBezTo>
                <a:cubicBezTo>
                  <a:pt x="105737" y="27988"/>
                  <a:pt x="105550" y="27808"/>
                  <a:pt x="105602" y="27808"/>
                </a:cubicBezTo>
                <a:close/>
                <a:moveTo>
                  <a:pt x="57102" y="28174"/>
                </a:moveTo>
                <a:lnTo>
                  <a:pt x="57102" y="28174"/>
                </a:lnTo>
                <a:cubicBezTo>
                  <a:pt x="56080" y="28873"/>
                  <a:pt x="55085" y="29599"/>
                  <a:pt x="54118" y="30352"/>
                </a:cubicBezTo>
                <a:cubicBezTo>
                  <a:pt x="54817" y="29707"/>
                  <a:pt x="55462" y="29008"/>
                  <a:pt x="56026" y="28228"/>
                </a:cubicBezTo>
                <a:cubicBezTo>
                  <a:pt x="56376" y="28228"/>
                  <a:pt x="56752" y="28201"/>
                  <a:pt x="57102" y="28174"/>
                </a:cubicBezTo>
                <a:close/>
                <a:moveTo>
                  <a:pt x="91002" y="30164"/>
                </a:moveTo>
                <a:lnTo>
                  <a:pt x="91917" y="30460"/>
                </a:lnTo>
                <a:lnTo>
                  <a:pt x="90976" y="30191"/>
                </a:lnTo>
                <a:lnTo>
                  <a:pt x="91002" y="30164"/>
                </a:lnTo>
                <a:close/>
                <a:moveTo>
                  <a:pt x="78206" y="30244"/>
                </a:moveTo>
                <a:lnTo>
                  <a:pt x="78206" y="30486"/>
                </a:lnTo>
                <a:lnTo>
                  <a:pt x="78071" y="30271"/>
                </a:lnTo>
                <a:lnTo>
                  <a:pt x="78071" y="30271"/>
                </a:lnTo>
                <a:cubicBezTo>
                  <a:pt x="78087" y="30279"/>
                  <a:pt x="78103" y="30282"/>
                  <a:pt x="78118" y="30282"/>
                </a:cubicBezTo>
                <a:cubicBezTo>
                  <a:pt x="78154" y="30282"/>
                  <a:pt x="78187" y="30263"/>
                  <a:pt x="78206" y="30244"/>
                </a:cubicBezTo>
                <a:close/>
                <a:moveTo>
                  <a:pt x="65570" y="30191"/>
                </a:moveTo>
                <a:cubicBezTo>
                  <a:pt x="65893" y="30352"/>
                  <a:pt x="66189" y="30486"/>
                  <a:pt x="66484" y="30648"/>
                </a:cubicBezTo>
                <a:lnTo>
                  <a:pt x="66215" y="30594"/>
                </a:lnTo>
                <a:cubicBezTo>
                  <a:pt x="65947" y="30540"/>
                  <a:pt x="65678" y="30460"/>
                  <a:pt x="65409" y="30379"/>
                </a:cubicBezTo>
                <a:lnTo>
                  <a:pt x="65570" y="30191"/>
                </a:lnTo>
                <a:close/>
                <a:moveTo>
                  <a:pt x="67909" y="28094"/>
                </a:moveTo>
                <a:lnTo>
                  <a:pt x="67909" y="28094"/>
                </a:lnTo>
                <a:cubicBezTo>
                  <a:pt x="69173" y="28524"/>
                  <a:pt x="70463" y="28927"/>
                  <a:pt x="71780" y="29250"/>
                </a:cubicBezTo>
                <a:cubicBezTo>
                  <a:pt x="71754" y="29330"/>
                  <a:pt x="71727" y="29384"/>
                  <a:pt x="71700" y="29465"/>
                </a:cubicBezTo>
                <a:cubicBezTo>
                  <a:pt x="71666" y="29632"/>
                  <a:pt x="71820" y="29758"/>
                  <a:pt x="71960" y="29758"/>
                </a:cubicBezTo>
                <a:cubicBezTo>
                  <a:pt x="72046" y="29758"/>
                  <a:pt x="72126" y="29711"/>
                  <a:pt x="72157" y="29599"/>
                </a:cubicBezTo>
                <a:lnTo>
                  <a:pt x="72157" y="29626"/>
                </a:lnTo>
                <a:lnTo>
                  <a:pt x="72211" y="29384"/>
                </a:lnTo>
                <a:lnTo>
                  <a:pt x="72399" y="29465"/>
                </a:lnTo>
                <a:cubicBezTo>
                  <a:pt x="72426" y="29478"/>
                  <a:pt x="72446" y="29485"/>
                  <a:pt x="72466" y="29485"/>
                </a:cubicBezTo>
                <a:cubicBezTo>
                  <a:pt x="72486" y="29485"/>
                  <a:pt x="72506" y="29478"/>
                  <a:pt x="72533" y="29465"/>
                </a:cubicBezTo>
                <a:lnTo>
                  <a:pt x="72587" y="29492"/>
                </a:lnTo>
                <a:lnTo>
                  <a:pt x="72802" y="29787"/>
                </a:lnTo>
                <a:cubicBezTo>
                  <a:pt x="72775" y="30056"/>
                  <a:pt x="72748" y="30352"/>
                  <a:pt x="72721" y="30648"/>
                </a:cubicBezTo>
                <a:cubicBezTo>
                  <a:pt x="72049" y="30298"/>
                  <a:pt x="71350" y="30002"/>
                  <a:pt x="70678" y="29653"/>
                </a:cubicBezTo>
                <a:cubicBezTo>
                  <a:pt x="69737" y="29169"/>
                  <a:pt x="68823" y="28658"/>
                  <a:pt x="67909" y="28094"/>
                </a:cubicBezTo>
                <a:close/>
                <a:moveTo>
                  <a:pt x="90465" y="30460"/>
                </a:moveTo>
                <a:cubicBezTo>
                  <a:pt x="90572" y="30540"/>
                  <a:pt x="90707" y="30621"/>
                  <a:pt x="90814" y="30701"/>
                </a:cubicBezTo>
                <a:cubicBezTo>
                  <a:pt x="90653" y="30648"/>
                  <a:pt x="90465" y="30621"/>
                  <a:pt x="90303" y="30567"/>
                </a:cubicBezTo>
                <a:cubicBezTo>
                  <a:pt x="90357" y="30540"/>
                  <a:pt x="90411" y="30513"/>
                  <a:pt x="90465" y="30460"/>
                </a:cubicBezTo>
                <a:close/>
                <a:moveTo>
                  <a:pt x="62290" y="29062"/>
                </a:moveTo>
                <a:lnTo>
                  <a:pt x="62505" y="29223"/>
                </a:lnTo>
                <a:cubicBezTo>
                  <a:pt x="62022" y="29734"/>
                  <a:pt x="61511" y="30218"/>
                  <a:pt x="61027" y="30755"/>
                </a:cubicBezTo>
                <a:cubicBezTo>
                  <a:pt x="61484" y="30218"/>
                  <a:pt x="61887" y="29653"/>
                  <a:pt x="62290" y="29062"/>
                </a:cubicBezTo>
                <a:close/>
                <a:moveTo>
                  <a:pt x="67371" y="30029"/>
                </a:moveTo>
                <a:lnTo>
                  <a:pt x="68554" y="30513"/>
                </a:lnTo>
                <a:lnTo>
                  <a:pt x="68662" y="30594"/>
                </a:lnTo>
                <a:cubicBezTo>
                  <a:pt x="68689" y="30648"/>
                  <a:pt x="68742" y="30728"/>
                  <a:pt x="68796" y="30782"/>
                </a:cubicBezTo>
                <a:cubicBezTo>
                  <a:pt x="68393" y="30567"/>
                  <a:pt x="68017" y="30379"/>
                  <a:pt x="67640" y="30164"/>
                </a:cubicBezTo>
                <a:lnTo>
                  <a:pt x="67371" y="30029"/>
                </a:lnTo>
                <a:close/>
                <a:moveTo>
                  <a:pt x="91970" y="29653"/>
                </a:moveTo>
                <a:cubicBezTo>
                  <a:pt x="92589" y="30083"/>
                  <a:pt x="93207" y="30513"/>
                  <a:pt x="93825" y="30943"/>
                </a:cubicBezTo>
                <a:lnTo>
                  <a:pt x="91164" y="30056"/>
                </a:lnTo>
                <a:cubicBezTo>
                  <a:pt x="91433" y="29922"/>
                  <a:pt x="91701" y="29787"/>
                  <a:pt x="91970" y="29653"/>
                </a:cubicBezTo>
                <a:close/>
                <a:moveTo>
                  <a:pt x="69226" y="30782"/>
                </a:moveTo>
                <a:lnTo>
                  <a:pt x="69307" y="30809"/>
                </a:lnTo>
                <a:lnTo>
                  <a:pt x="69441" y="30917"/>
                </a:lnTo>
                <a:cubicBezTo>
                  <a:pt x="69441" y="30943"/>
                  <a:pt x="69415" y="30970"/>
                  <a:pt x="69415" y="30997"/>
                </a:cubicBezTo>
                <a:lnTo>
                  <a:pt x="69280" y="30863"/>
                </a:lnTo>
                <a:lnTo>
                  <a:pt x="69226" y="30782"/>
                </a:lnTo>
                <a:close/>
                <a:moveTo>
                  <a:pt x="96084" y="27986"/>
                </a:moveTo>
                <a:cubicBezTo>
                  <a:pt x="97508" y="29035"/>
                  <a:pt x="98933" y="30029"/>
                  <a:pt x="100385" y="30997"/>
                </a:cubicBezTo>
                <a:cubicBezTo>
                  <a:pt x="99471" y="30567"/>
                  <a:pt x="98503" y="30191"/>
                  <a:pt x="97535" y="29895"/>
                </a:cubicBezTo>
                <a:lnTo>
                  <a:pt x="97535" y="29895"/>
                </a:lnTo>
                <a:lnTo>
                  <a:pt x="97562" y="29922"/>
                </a:lnTo>
                <a:lnTo>
                  <a:pt x="94470" y="28578"/>
                </a:lnTo>
                <a:cubicBezTo>
                  <a:pt x="95008" y="28363"/>
                  <a:pt x="95546" y="28147"/>
                  <a:pt x="96084" y="27986"/>
                </a:cubicBezTo>
                <a:close/>
                <a:moveTo>
                  <a:pt x="74899" y="25835"/>
                </a:moveTo>
                <a:cubicBezTo>
                  <a:pt x="74953" y="25889"/>
                  <a:pt x="75006" y="25943"/>
                  <a:pt x="75033" y="25997"/>
                </a:cubicBezTo>
                <a:cubicBezTo>
                  <a:pt x="75625" y="26884"/>
                  <a:pt x="76243" y="27771"/>
                  <a:pt x="76861" y="28658"/>
                </a:cubicBezTo>
                <a:cubicBezTo>
                  <a:pt x="76888" y="28712"/>
                  <a:pt x="76915" y="28766"/>
                  <a:pt x="76969" y="28793"/>
                </a:cubicBezTo>
                <a:cubicBezTo>
                  <a:pt x="77372" y="29492"/>
                  <a:pt x="77776" y="30191"/>
                  <a:pt x="78179" y="30890"/>
                </a:cubicBezTo>
                <a:lnTo>
                  <a:pt x="78206" y="30863"/>
                </a:lnTo>
                <a:lnTo>
                  <a:pt x="78206" y="30997"/>
                </a:lnTo>
                <a:lnTo>
                  <a:pt x="78206" y="31024"/>
                </a:lnTo>
                <a:cubicBezTo>
                  <a:pt x="78125" y="30917"/>
                  <a:pt x="78017" y="30809"/>
                  <a:pt x="77937" y="30701"/>
                </a:cubicBezTo>
                <a:cubicBezTo>
                  <a:pt x="76808" y="29223"/>
                  <a:pt x="75786" y="27717"/>
                  <a:pt x="74845" y="26131"/>
                </a:cubicBezTo>
                <a:cubicBezTo>
                  <a:pt x="74845" y="26024"/>
                  <a:pt x="74899" y="25943"/>
                  <a:pt x="74899" y="25835"/>
                </a:cubicBezTo>
                <a:close/>
                <a:moveTo>
                  <a:pt x="38390" y="28443"/>
                </a:moveTo>
                <a:lnTo>
                  <a:pt x="38390" y="28443"/>
                </a:lnTo>
                <a:cubicBezTo>
                  <a:pt x="38068" y="28685"/>
                  <a:pt x="37772" y="28954"/>
                  <a:pt x="37503" y="29250"/>
                </a:cubicBezTo>
                <a:cubicBezTo>
                  <a:pt x="36804" y="29814"/>
                  <a:pt x="36078" y="30433"/>
                  <a:pt x="35406" y="31051"/>
                </a:cubicBezTo>
                <a:cubicBezTo>
                  <a:pt x="35836" y="30406"/>
                  <a:pt x="36240" y="29761"/>
                  <a:pt x="36643" y="29088"/>
                </a:cubicBezTo>
                <a:cubicBezTo>
                  <a:pt x="36697" y="28981"/>
                  <a:pt x="36643" y="28846"/>
                  <a:pt x="36535" y="28820"/>
                </a:cubicBezTo>
                <a:lnTo>
                  <a:pt x="36697" y="28739"/>
                </a:lnTo>
                <a:cubicBezTo>
                  <a:pt x="37261" y="28658"/>
                  <a:pt x="37826" y="28551"/>
                  <a:pt x="38390" y="28443"/>
                </a:cubicBezTo>
                <a:close/>
                <a:moveTo>
                  <a:pt x="89739" y="30917"/>
                </a:moveTo>
                <a:lnTo>
                  <a:pt x="90303" y="31239"/>
                </a:lnTo>
                <a:cubicBezTo>
                  <a:pt x="89954" y="31212"/>
                  <a:pt x="89631" y="31212"/>
                  <a:pt x="89309" y="31185"/>
                </a:cubicBezTo>
                <a:lnTo>
                  <a:pt x="89739" y="30917"/>
                </a:lnTo>
                <a:close/>
                <a:moveTo>
                  <a:pt x="105923" y="27610"/>
                </a:moveTo>
                <a:lnTo>
                  <a:pt x="107912" y="28013"/>
                </a:lnTo>
                <a:lnTo>
                  <a:pt x="108101" y="28094"/>
                </a:lnTo>
                <a:cubicBezTo>
                  <a:pt x="108074" y="28121"/>
                  <a:pt x="108074" y="28174"/>
                  <a:pt x="108074" y="28228"/>
                </a:cubicBezTo>
                <a:cubicBezTo>
                  <a:pt x="108450" y="29277"/>
                  <a:pt x="108934" y="30298"/>
                  <a:pt x="109526" y="31266"/>
                </a:cubicBezTo>
                <a:cubicBezTo>
                  <a:pt x="108558" y="30244"/>
                  <a:pt x="107590" y="29277"/>
                  <a:pt x="106595" y="28309"/>
                </a:cubicBezTo>
                <a:lnTo>
                  <a:pt x="105923" y="27610"/>
                </a:lnTo>
                <a:close/>
                <a:moveTo>
                  <a:pt x="90787" y="30298"/>
                </a:moveTo>
                <a:cubicBezTo>
                  <a:pt x="91298" y="30379"/>
                  <a:pt x="92051" y="30755"/>
                  <a:pt x="92508" y="30890"/>
                </a:cubicBezTo>
                <a:lnTo>
                  <a:pt x="93798" y="31266"/>
                </a:lnTo>
                <a:cubicBezTo>
                  <a:pt x="93728" y="31269"/>
                  <a:pt x="93657" y="31271"/>
                  <a:pt x="93586" y="31271"/>
                </a:cubicBezTo>
                <a:cubicBezTo>
                  <a:pt x="93086" y="31271"/>
                  <a:pt x="92572" y="31189"/>
                  <a:pt x="92078" y="31024"/>
                </a:cubicBezTo>
                <a:cubicBezTo>
                  <a:pt x="91782" y="30917"/>
                  <a:pt x="91083" y="30486"/>
                  <a:pt x="90707" y="30325"/>
                </a:cubicBezTo>
                <a:lnTo>
                  <a:pt x="90787" y="30298"/>
                </a:lnTo>
                <a:close/>
                <a:moveTo>
                  <a:pt x="60435" y="28685"/>
                </a:moveTo>
                <a:lnTo>
                  <a:pt x="59629" y="29357"/>
                </a:lnTo>
                <a:lnTo>
                  <a:pt x="59575" y="29411"/>
                </a:lnTo>
                <a:cubicBezTo>
                  <a:pt x="58527" y="30029"/>
                  <a:pt x="57505" y="30675"/>
                  <a:pt x="56537" y="31347"/>
                </a:cubicBezTo>
                <a:cubicBezTo>
                  <a:pt x="56698" y="31185"/>
                  <a:pt x="56833" y="31024"/>
                  <a:pt x="56994" y="30836"/>
                </a:cubicBezTo>
                <a:cubicBezTo>
                  <a:pt x="58150" y="30110"/>
                  <a:pt x="59279" y="29411"/>
                  <a:pt x="60435" y="28685"/>
                </a:cubicBezTo>
                <a:close/>
                <a:moveTo>
                  <a:pt x="42450" y="27233"/>
                </a:moveTo>
                <a:lnTo>
                  <a:pt x="42450" y="27233"/>
                </a:lnTo>
                <a:cubicBezTo>
                  <a:pt x="41885" y="27959"/>
                  <a:pt x="41401" y="28739"/>
                  <a:pt x="40998" y="29545"/>
                </a:cubicBezTo>
                <a:cubicBezTo>
                  <a:pt x="40667" y="30141"/>
                  <a:pt x="40336" y="30737"/>
                  <a:pt x="40020" y="31347"/>
                </a:cubicBezTo>
                <a:lnTo>
                  <a:pt x="40020" y="31347"/>
                </a:lnTo>
                <a:lnTo>
                  <a:pt x="42074" y="27314"/>
                </a:lnTo>
                <a:lnTo>
                  <a:pt x="42127" y="27314"/>
                </a:lnTo>
                <a:lnTo>
                  <a:pt x="42450" y="27233"/>
                </a:lnTo>
                <a:close/>
                <a:moveTo>
                  <a:pt x="58688" y="28094"/>
                </a:moveTo>
                <a:cubicBezTo>
                  <a:pt x="58446" y="28470"/>
                  <a:pt x="57854" y="29304"/>
                  <a:pt x="57424" y="29895"/>
                </a:cubicBezTo>
                <a:cubicBezTo>
                  <a:pt x="56591" y="30352"/>
                  <a:pt x="55784" y="30836"/>
                  <a:pt x="54978" y="31374"/>
                </a:cubicBezTo>
                <a:lnTo>
                  <a:pt x="54978" y="31374"/>
                </a:lnTo>
                <a:cubicBezTo>
                  <a:pt x="55596" y="30675"/>
                  <a:pt x="56241" y="30002"/>
                  <a:pt x="56860" y="29357"/>
                </a:cubicBezTo>
                <a:cubicBezTo>
                  <a:pt x="57344" y="28900"/>
                  <a:pt x="57828" y="28470"/>
                  <a:pt x="58365" y="28094"/>
                </a:cubicBezTo>
                <a:close/>
                <a:moveTo>
                  <a:pt x="90062" y="30701"/>
                </a:moveTo>
                <a:cubicBezTo>
                  <a:pt x="90223" y="30782"/>
                  <a:pt x="90357" y="30836"/>
                  <a:pt x="90519" y="30863"/>
                </a:cubicBezTo>
                <a:cubicBezTo>
                  <a:pt x="91352" y="31078"/>
                  <a:pt x="92185" y="31347"/>
                  <a:pt x="93019" y="31616"/>
                </a:cubicBezTo>
                <a:cubicBezTo>
                  <a:pt x="92293" y="31454"/>
                  <a:pt x="91567" y="31347"/>
                  <a:pt x="90814" y="31293"/>
                </a:cubicBezTo>
                <a:cubicBezTo>
                  <a:pt x="90525" y="31135"/>
                  <a:pt x="90236" y="30977"/>
                  <a:pt x="89971" y="30769"/>
                </a:cubicBezTo>
                <a:lnTo>
                  <a:pt x="89971" y="30769"/>
                </a:lnTo>
                <a:lnTo>
                  <a:pt x="90062" y="30701"/>
                </a:lnTo>
                <a:close/>
                <a:moveTo>
                  <a:pt x="98422" y="27825"/>
                </a:moveTo>
                <a:lnTo>
                  <a:pt x="98422" y="27852"/>
                </a:lnTo>
                <a:cubicBezTo>
                  <a:pt x="98315" y="27879"/>
                  <a:pt x="98261" y="28067"/>
                  <a:pt x="98342" y="28147"/>
                </a:cubicBezTo>
                <a:cubicBezTo>
                  <a:pt x="99713" y="29438"/>
                  <a:pt x="101138" y="30621"/>
                  <a:pt x="102643" y="31723"/>
                </a:cubicBezTo>
                <a:lnTo>
                  <a:pt x="96783" y="27906"/>
                </a:lnTo>
                <a:cubicBezTo>
                  <a:pt x="97347" y="27906"/>
                  <a:pt x="97885" y="27879"/>
                  <a:pt x="98422" y="27825"/>
                </a:cubicBezTo>
                <a:close/>
                <a:moveTo>
                  <a:pt x="74630" y="27126"/>
                </a:moveTo>
                <a:cubicBezTo>
                  <a:pt x="75463" y="28013"/>
                  <a:pt x="76297" y="28954"/>
                  <a:pt x="77050" y="29949"/>
                </a:cubicBezTo>
                <a:lnTo>
                  <a:pt x="77480" y="30486"/>
                </a:lnTo>
                <a:cubicBezTo>
                  <a:pt x="77668" y="30728"/>
                  <a:pt x="77856" y="30970"/>
                  <a:pt x="78044" y="31212"/>
                </a:cubicBezTo>
                <a:cubicBezTo>
                  <a:pt x="77996" y="31284"/>
                  <a:pt x="78034" y="31378"/>
                  <a:pt x="78119" y="31378"/>
                </a:cubicBezTo>
                <a:cubicBezTo>
                  <a:pt x="78130" y="31378"/>
                  <a:pt x="78140" y="31376"/>
                  <a:pt x="78152" y="31374"/>
                </a:cubicBezTo>
                <a:lnTo>
                  <a:pt x="78179" y="31427"/>
                </a:lnTo>
                <a:cubicBezTo>
                  <a:pt x="78204" y="31528"/>
                  <a:pt x="78206" y="31651"/>
                  <a:pt x="78206" y="31777"/>
                </a:cubicBezTo>
                <a:lnTo>
                  <a:pt x="78206" y="31777"/>
                </a:lnTo>
                <a:lnTo>
                  <a:pt x="77856" y="31400"/>
                </a:lnTo>
                <a:cubicBezTo>
                  <a:pt x="76673" y="30164"/>
                  <a:pt x="75571" y="28846"/>
                  <a:pt x="74549" y="27449"/>
                </a:cubicBezTo>
                <a:lnTo>
                  <a:pt x="74630" y="27126"/>
                </a:lnTo>
                <a:close/>
                <a:moveTo>
                  <a:pt x="50972" y="30621"/>
                </a:moveTo>
                <a:lnTo>
                  <a:pt x="50972" y="30621"/>
                </a:lnTo>
                <a:cubicBezTo>
                  <a:pt x="50542" y="31051"/>
                  <a:pt x="50112" y="31454"/>
                  <a:pt x="49682" y="31857"/>
                </a:cubicBezTo>
                <a:cubicBezTo>
                  <a:pt x="49897" y="31642"/>
                  <a:pt x="50112" y="31427"/>
                  <a:pt x="50354" y="31212"/>
                </a:cubicBezTo>
                <a:cubicBezTo>
                  <a:pt x="50542" y="31024"/>
                  <a:pt x="50757" y="30809"/>
                  <a:pt x="50972" y="30621"/>
                </a:cubicBezTo>
                <a:close/>
                <a:moveTo>
                  <a:pt x="62909" y="29545"/>
                </a:moveTo>
                <a:cubicBezTo>
                  <a:pt x="63231" y="29761"/>
                  <a:pt x="63554" y="30002"/>
                  <a:pt x="63903" y="30244"/>
                </a:cubicBezTo>
                <a:cubicBezTo>
                  <a:pt x="64011" y="30298"/>
                  <a:pt x="64092" y="30352"/>
                  <a:pt x="64199" y="30406"/>
                </a:cubicBezTo>
                <a:cubicBezTo>
                  <a:pt x="63366" y="30917"/>
                  <a:pt x="62559" y="31454"/>
                  <a:pt x="61780" y="32019"/>
                </a:cubicBezTo>
                <a:cubicBezTo>
                  <a:pt x="62425" y="31347"/>
                  <a:pt x="63231" y="30433"/>
                  <a:pt x="62828" y="29626"/>
                </a:cubicBezTo>
                <a:lnTo>
                  <a:pt x="62909" y="29545"/>
                </a:lnTo>
                <a:close/>
                <a:moveTo>
                  <a:pt x="72694" y="31616"/>
                </a:moveTo>
                <a:cubicBezTo>
                  <a:pt x="73017" y="31723"/>
                  <a:pt x="73367" y="31831"/>
                  <a:pt x="73743" y="31911"/>
                </a:cubicBezTo>
                <a:lnTo>
                  <a:pt x="73850" y="31938"/>
                </a:lnTo>
                <a:cubicBezTo>
                  <a:pt x="73877" y="32019"/>
                  <a:pt x="73904" y="32099"/>
                  <a:pt x="73958" y="32180"/>
                </a:cubicBezTo>
                <a:cubicBezTo>
                  <a:pt x="73528" y="32019"/>
                  <a:pt x="73098" y="31831"/>
                  <a:pt x="72694" y="31616"/>
                </a:cubicBezTo>
                <a:close/>
                <a:moveTo>
                  <a:pt x="56914" y="30567"/>
                </a:moveTo>
                <a:lnTo>
                  <a:pt x="56860" y="30621"/>
                </a:lnTo>
                <a:lnTo>
                  <a:pt x="54171" y="32288"/>
                </a:lnTo>
                <a:lnTo>
                  <a:pt x="54171" y="32288"/>
                </a:lnTo>
                <a:cubicBezTo>
                  <a:pt x="55059" y="31696"/>
                  <a:pt x="55973" y="31105"/>
                  <a:pt x="56914" y="30567"/>
                </a:cubicBezTo>
                <a:close/>
                <a:moveTo>
                  <a:pt x="65006" y="30755"/>
                </a:moveTo>
                <a:cubicBezTo>
                  <a:pt x="65355" y="30863"/>
                  <a:pt x="65705" y="30970"/>
                  <a:pt x="66054" y="31024"/>
                </a:cubicBezTo>
                <a:cubicBezTo>
                  <a:pt x="65785" y="31185"/>
                  <a:pt x="65490" y="31347"/>
                  <a:pt x="65194" y="31508"/>
                </a:cubicBezTo>
                <a:cubicBezTo>
                  <a:pt x="64549" y="31777"/>
                  <a:pt x="63957" y="32019"/>
                  <a:pt x="63366" y="32315"/>
                </a:cubicBezTo>
                <a:lnTo>
                  <a:pt x="63393" y="32288"/>
                </a:lnTo>
                <a:cubicBezTo>
                  <a:pt x="63930" y="31777"/>
                  <a:pt x="64495" y="31266"/>
                  <a:pt x="65006" y="30755"/>
                </a:cubicBezTo>
                <a:close/>
                <a:moveTo>
                  <a:pt x="102132" y="30137"/>
                </a:moveTo>
                <a:lnTo>
                  <a:pt x="102132" y="30137"/>
                </a:lnTo>
                <a:cubicBezTo>
                  <a:pt x="102939" y="30567"/>
                  <a:pt x="103745" y="30943"/>
                  <a:pt x="104579" y="31320"/>
                </a:cubicBezTo>
                <a:cubicBezTo>
                  <a:pt x="105090" y="31642"/>
                  <a:pt x="105574" y="31992"/>
                  <a:pt x="106057" y="32341"/>
                </a:cubicBezTo>
                <a:cubicBezTo>
                  <a:pt x="105117" y="31965"/>
                  <a:pt x="104176" y="31535"/>
                  <a:pt x="103262" y="31024"/>
                </a:cubicBezTo>
                <a:lnTo>
                  <a:pt x="103262" y="31051"/>
                </a:lnTo>
                <a:lnTo>
                  <a:pt x="102132" y="30137"/>
                </a:lnTo>
                <a:close/>
                <a:moveTo>
                  <a:pt x="88932" y="31427"/>
                </a:moveTo>
                <a:cubicBezTo>
                  <a:pt x="89443" y="31481"/>
                  <a:pt x="90357" y="31535"/>
                  <a:pt x="90922" y="31562"/>
                </a:cubicBezTo>
                <a:cubicBezTo>
                  <a:pt x="91433" y="31857"/>
                  <a:pt x="91970" y="32126"/>
                  <a:pt x="92508" y="32368"/>
                </a:cubicBezTo>
                <a:lnTo>
                  <a:pt x="92239" y="32315"/>
                </a:lnTo>
                <a:cubicBezTo>
                  <a:pt x="91970" y="32261"/>
                  <a:pt x="89631" y="31750"/>
                  <a:pt x="88852" y="31508"/>
                </a:cubicBezTo>
                <a:lnTo>
                  <a:pt x="88932" y="31427"/>
                </a:lnTo>
                <a:close/>
                <a:moveTo>
                  <a:pt x="82319" y="28013"/>
                </a:moveTo>
                <a:lnTo>
                  <a:pt x="82319" y="28013"/>
                </a:lnTo>
                <a:cubicBezTo>
                  <a:pt x="81674" y="29142"/>
                  <a:pt x="81082" y="30271"/>
                  <a:pt x="80491" y="31400"/>
                </a:cubicBezTo>
                <a:lnTo>
                  <a:pt x="80491" y="31427"/>
                </a:lnTo>
                <a:cubicBezTo>
                  <a:pt x="80303" y="31777"/>
                  <a:pt x="80141" y="32126"/>
                  <a:pt x="80007" y="32476"/>
                </a:cubicBezTo>
                <a:cubicBezTo>
                  <a:pt x="80007" y="32261"/>
                  <a:pt x="79980" y="32046"/>
                  <a:pt x="79980" y="31831"/>
                </a:cubicBezTo>
                <a:cubicBezTo>
                  <a:pt x="79953" y="31400"/>
                  <a:pt x="79926" y="30943"/>
                  <a:pt x="79926" y="30486"/>
                </a:cubicBezTo>
                <a:cubicBezTo>
                  <a:pt x="80813" y="29761"/>
                  <a:pt x="81620" y="28927"/>
                  <a:pt x="82319" y="28013"/>
                </a:cubicBezTo>
                <a:close/>
                <a:moveTo>
                  <a:pt x="50166" y="30191"/>
                </a:moveTo>
                <a:lnTo>
                  <a:pt x="50166" y="30191"/>
                </a:lnTo>
                <a:cubicBezTo>
                  <a:pt x="49225" y="31024"/>
                  <a:pt x="48257" y="31804"/>
                  <a:pt x="47235" y="32503"/>
                </a:cubicBezTo>
                <a:cubicBezTo>
                  <a:pt x="48149" y="31669"/>
                  <a:pt x="49117" y="30890"/>
                  <a:pt x="50166" y="30191"/>
                </a:cubicBezTo>
                <a:close/>
                <a:moveTo>
                  <a:pt x="36320" y="28927"/>
                </a:moveTo>
                <a:cubicBezTo>
                  <a:pt x="35218" y="30083"/>
                  <a:pt x="34143" y="31293"/>
                  <a:pt x="33121" y="32556"/>
                </a:cubicBezTo>
                <a:lnTo>
                  <a:pt x="33094" y="32556"/>
                </a:lnTo>
                <a:cubicBezTo>
                  <a:pt x="33605" y="31669"/>
                  <a:pt x="34116" y="30755"/>
                  <a:pt x="34573" y="29814"/>
                </a:cubicBezTo>
                <a:cubicBezTo>
                  <a:pt x="35164" y="29492"/>
                  <a:pt x="35729" y="29196"/>
                  <a:pt x="36320" y="28927"/>
                </a:cubicBezTo>
                <a:close/>
                <a:moveTo>
                  <a:pt x="53634" y="29465"/>
                </a:moveTo>
                <a:lnTo>
                  <a:pt x="53634" y="29465"/>
                </a:lnTo>
                <a:cubicBezTo>
                  <a:pt x="52800" y="30486"/>
                  <a:pt x="51913" y="31454"/>
                  <a:pt x="50972" y="32395"/>
                </a:cubicBezTo>
                <a:lnTo>
                  <a:pt x="50972" y="32368"/>
                </a:lnTo>
                <a:cubicBezTo>
                  <a:pt x="50892" y="32449"/>
                  <a:pt x="50811" y="32530"/>
                  <a:pt x="50730" y="32610"/>
                </a:cubicBezTo>
                <a:cubicBezTo>
                  <a:pt x="51591" y="31589"/>
                  <a:pt x="52478" y="30621"/>
                  <a:pt x="53392" y="29707"/>
                </a:cubicBezTo>
                <a:cubicBezTo>
                  <a:pt x="53472" y="29626"/>
                  <a:pt x="53553" y="29545"/>
                  <a:pt x="53634" y="29465"/>
                </a:cubicBezTo>
                <a:close/>
                <a:moveTo>
                  <a:pt x="94497" y="31454"/>
                </a:moveTo>
                <a:lnTo>
                  <a:pt x="94712" y="31535"/>
                </a:lnTo>
                <a:cubicBezTo>
                  <a:pt x="95304" y="31911"/>
                  <a:pt x="95895" y="32288"/>
                  <a:pt x="96487" y="32637"/>
                </a:cubicBezTo>
                <a:cubicBezTo>
                  <a:pt x="95492" y="32234"/>
                  <a:pt x="94444" y="31857"/>
                  <a:pt x="93422" y="31508"/>
                </a:cubicBezTo>
                <a:lnTo>
                  <a:pt x="93422" y="31508"/>
                </a:lnTo>
                <a:cubicBezTo>
                  <a:pt x="93516" y="31515"/>
                  <a:pt x="93609" y="31519"/>
                  <a:pt x="93703" y="31519"/>
                </a:cubicBezTo>
                <a:cubicBezTo>
                  <a:pt x="93961" y="31519"/>
                  <a:pt x="94222" y="31494"/>
                  <a:pt x="94497" y="31454"/>
                </a:cubicBezTo>
                <a:close/>
                <a:moveTo>
                  <a:pt x="74523" y="27690"/>
                </a:moveTo>
                <a:cubicBezTo>
                  <a:pt x="75652" y="29223"/>
                  <a:pt x="76888" y="30701"/>
                  <a:pt x="78233" y="32046"/>
                </a:cubicBezTo>
                <a:lnTo>
                  <a:pt x="78233" y="32664"/>
                </a:lnTo>
                <a:cubicBezTo>
                  <a:pt x="77130" y="30997"/>
                  <a:pt x="75867" y="29438"/>
                  <a:pt x="74442" y="28040"/>
                </a:cubicBezTo>
                <a:lnTo>
                  <a:pt x="74469" y="28013"/>
                </a:lnTo>
                <a:cubicBezTo>
                  <a:pt x="74469" y="27906"/>
                  <a:pt x="74496" y="27798"/>
                  <a:pt x="74523" y="27690"/>
                </a:cubicBezTo>
                <a:close/>
                <a:moveTo>
                  <a:pt x="86353" y="25784"/>
                </a:moveTo>
                <a:cubicBezTo>
                  <a:pt x="86416" y="25784"/>
                  <a:pt x="86319" y="26036"/>
                  <a:pt x="85921" y="26750"/>
                </a:cubicBezTo>
                <a:cubicBezTo>
                  <a:pt x="85599" y="27314"/>
                  <a:pt x="85222" y="27825"/>
                  <a:pt x="84792" y="28309"/>
                </a:cubicBezTo>
                <a:cubicBezTo>
                  <a:pt x="83609" y="29787"/>
                  <a:pt x="82400" y="31239"/>
                  <a:pt x="81190" y="32691"/>
                </a:cubicBezTo>
                <a:cubicBezTo>
                  <a:pt x="81620" y="31965"/>
                  <a:pt x="82104" y="31239"/>
                  <a:pt x="82588" y="30540"/>
                </a:cubicBezTo>
                <a:lnTo>
                  <a:pt x="82588" y="30540"/>
                </a:lnTo>
                <a:lnTo>
                  <a:pt x="82561" y="30567"/>
                </a:lnTo>
                <a:cubicBezTo>
                  <a:pt x="83394" y="29384"/>
                  <a:pt x="84255" y="28228"/>
                  <a:pt x="85196" y="27126"/>
                </a:cubicBezTo>
                <a:cubicBezTo>
                  <a:pt x="85481" y="26769"/>
                  <a:pt x="86229" y="25784"/>
                  <a:pt x="86353" y="25784"/>
                </a:cubicBezTo>
                <a:close/>
                <a:moveTo>
                  <a:pt x="103020" y="31427"/>
                </a:moveTo>
                <a:lnTo>
                  <a:pt x="103423" y="31642"/>
                </a:lnTo>
                <a:lnTo>
                  <a:pt x="104713" y="32691"/>
                </a:lnTo>
                <a:cubicBezTo>
                  <a:pt x="104337" y="32422"/>
                  <a:pt x="103987" y="32180"/>
                  <a:pt x="103638" y="31938"/>
                </a:cubicBezTo>
                <a:lnTo>
                  <a:pt x="103638" y="31965"/>
                </a:lnTo>
                <a:lnTo>
                  <a:pt x="103020" y="31427"/>
                </a:lnTo>
                <a:close/>
                <a:moveTo>
                  <a:pt x="58392" y="30379"/>
                </a:moveTo>
                <a:lnTo>
                  <a:pt x="58392" y="30379"/>
                </a:lnTo>
                <a:cubicBezTo>
                  <a:pt x="57639" y="30997"/>
                  <a:pt x="56860" y="31589"/>
                  <a:pt x="56080" y="32153"/>
                </a:cubicBezTo>
                <a:cubicBezTo>
                  <a:pt x="55784" y="32341"/>
                  <a:pt x="55516" y="32530"/>
                  <a:pt x="55220" y="32718"/>
                </a:cubicBezTo>
                <a:lnTo>
                  <a:pt x="55731" y="32234"/>
                </a:lnTo>
                <a:cubicBezTo>
                  <a:pt x="56510" y="31642"/>
                  <a:pt x="57290" y="31078"/>
                  <a:pt x="58123" y="30540"/>
                </a:cubicBezTo>
                <a:lnTo>
                  <a:pt x="58392" y="30379"/>
                </a:lnTo>
                <a:close/>
                <a:moveTo>
                  <a:pt x="73904" y="32745"/>
                </a:moveTo>
                <a:lnTo>
                  <a:pt x="74254" y="32825"/>
                </a:lnTo>
                <a:cubicBezTo>
                  <a:pt x="74254" y="32841"/>
                  <a:pt x="74244" y="32857"/>
                  <a:pt x="74237" y="32873"/>
                </a:cubicBezTo>
                <a:lnTo>
                  <a:pt x="74237" y="32873"/>
                </a:lnTo>
                <a:lnTo>
                  <a:pt x="73904" y="32745"/>
                </a:lnTo>
                <a:close/>
                <a:moveTo>
                  <a:pt x="97992" y="30782"/>
                </a:moveTo>
                <a:cubicBezTo>
                  <a:pt x="98422" y="30917"/>
                  <a:pt x="98879" y="31078"/>
                  <a:pt x="99336" y="31239"/>
                </a:cubicBezTo>
                <a:cubicBezTo>
                  <a:pt x="100519" y="31669"/>
                  <a:pt x="101675" y="32207"/>
                  <a:pt x="102724" y="32879"/>
                </a:cubicBezTo>
                <a:cubicBezTo>
                  <a:pt x="101299" y="32234"/>
                  <a:pt x="99901" y="31642"/>
                  <a:pt x="98449" y="31051"/>
                </a:cubicBezTo>
                <a:lnTo>
                  <a:pt x="98449" y="31078"/>
                </a:lnTo>
                <a:lnTo>
                  <a:pt x="97992" y="30782"/>
                </a:lnTo>
                <a:close/>
                <a:moveTo>
                  <a:pt x="69200" y="32153"/>
                </a:moveTo>
                <a:cubicBezTo>
                  <a:pt x="69303" y="32257"/>
                  <a:pt x="69456" y="32335"/>
                  <a:pt x="69587" y="32436"/>
                </a:cubicBezTo>
                <a:lnTo>
                  <a:pt x="69587" y="32436"/>
                </a:lnTo>
                <a:cubicBezTo>
                  <a:pt x="69198" y="32570"/>
                  <a:pt x="68810" y="32752"/>
                  <a:pt x="68447" y="32960"/>
                </a:cubicBezTo>
                <a:lnTo>
                  <a:pt x="69200" y="32153"/>
                </a:lnTo>
                <a:close/>
                <a:moveTo>
                  <a:pt x="74657" y="28497"/>
                </a:moveTo>
                <a:lnTo>
                  <a:pt x="74657" y="28497"/>
                </a:lnTo>
                <a:cubicBezTo>
                  <a:pt x="74845" y="28685"/>
                  <a:pt x="75033" y="28900"/>
                  <a:pt x="75248" y="29115"/>
                </a:cubicBezTo>
                <a:cubicBezTo>
                  <a:pt x="75894" y="29814"/>
                  <a:pt x="76485" y="30540"/>
                  <a:pt x="77050" y="31293"/>
                </a:cubicBezTo>
                <a:cubicBezTo>
                  <a:pt x="77211" y="31508"/>
                  <a:pt x="78017" y="32610"/>
                  <a:pt x="78259" y="32987"/>
                </a:cubicBezTo>
                <a:lnTo>
                  <a:pt x="77991" y="32610"/>
                </a:lnTo>
                <a:cubicBezTo>
                  <a:pt x="76915" y="31212"/>
                  <a:pt x="75732" y="29895"/>
                  <a:pt x="74657" y="28497"/>
                </a:cubicBezTo>
                <a:close/>
                <a:moveTo>
                  <a:pt x="62505" y="30110"/>
                </a:moveTo>
                <a:lnTo>
                  <a:pt x="62505" y="30110"/>
                </a:lnTo>
                <a:cubicBezTo>
                  <a:pt x="62694" y="30809"/>
                  <a:pt x="60839" y="32637"/>
                  <a:pt x="60543" y="32933"/>
                </a:cubicBezTo>
                <a:lnTo>
                  <a:pt x="60570" y="32906"/>
                </a:lnTo>
                <a:lnTo>
                  <a:pt x="60570" y="32906"/>
                </a:lnTo>
                <a:cubicBezTo>
                  <a:pt x="60489" y="32960"/>
                  <a:pt x="60435" y="33013"/>
                  <a:pt x="60355" y="33094"/>
                </a:cubicBezTo>
                <a:cubicBezTo>
                  <a:pt x="61107" y="32126"/>
                  <a:pt x="61833" y="31132"/>
                  <a:pt x="62505" y="30110"/>
                </a:cubicBezTo>
                <a:close/>
                <a:moveTo>
                  <a:pt x="70463" y="32960"/>
                </a:moveTo>
                <a:lnTo>
                  <a:pt x="70544" y="33013"/>
                </a:lnTo>
                <a:lnTo>
                  <a:pt x="70329" y="33175"/>
                </a:lnTo>
                <a:lnTo>
                  <a:pt x="70221" y="33175"/>
                </a:lnTo>
                <a:lnTo>
                  <a:pt x="70463" y="32960"/>
                </a:lnTo>
                <a:close/>
                <a:moveTo>
                  <a:pt x="91540" y="31642"/>
                </a:moveTo>
                <a:lnTo>
                  <a:pt x="91540" y="31642"/>
                </a:lnTo>
                <a:cubicBezTo>
                  <a:pt x="93422" y="31884"/>
                  <a:pt x="95250" y="32395"/>
                  <a:pt x="96971" y="33175"/>
                </a:cubicBezTo>
                <a:cubicBezTo>
                  <a:pt x="95788" y="32987"/>
                  <a:pt x="94605" y="32798"/>
                  <a:pt x="93449" y="32556"/>
                </a:cubicBezTo>
                <a:cubicBezTo>
                  <a:pt x="92804" y="32261"/>
                  <a:pt x="92158" y="31965"/>
                  <a:pt x="91540" y="31642"/>
                </a:cubicBezTo>
                <a:close/>
                <a:moveTo>
                  <a:pt x="87319" y="32664"/>
                </a:moveTo>
                <a:lnTo>
                  <a:pt x="88180" y="33202"/>
                </a:lnTo>
                <a:lnTo>
                  <a:pt x="88180" y="33202"/>
                </a:lnTo>
                <a:lnTo>
                  <a:pt x="87212" y="32745"/>
                </a:lnTo>
                <a:lnTo>
                  <a:pt x="87319" y="32664"/>
                </a:lnTo>
                <a:close/>
                <a:moveTo>
                  <a:pt x="106353" y="28416"/>
                </a:moveTo>
                <a:lnTo>
                  <a:pt x="106353" y="28416"/>
                </a:lnTo>
                <a:cubicBezTo>
                  <a:pt x="106783" y="29008"/>
                  <a:pt x="107267" y="29545"/>
                  <a:pt x="107832" y="30002"/>
                </a:cubicBezTo>
                <a:cubicBezTo>
                  <a:pt x="108880" y="31105"/>
                  <a:pt x="109875" y="32261"/>
                  <a:pt x="110870" y="33417"/>
                </a:cubicBezTo>
                <a:cubicBezTo>
                  <a:pt x="110682" y="33229"/>
                  <a:pt x="110520" y="33067"/>
                  <a:pt x="110359" y="32879"/>
                </a:cubicBezTo>
                <a:lnTo>
                  <a:pt x="110359" y="32933"/>
                </a:lnTo>
                <a:cubicBezTo>
                  <a:pt x="109929" y="32368"/>
                  <a:pt x="109445" y="31857"/>
                  <a:pt x="108934" y="31400"/>
                </a:cubicBezTo>
                <a:cubicBezTo>
                  <a:pt x="108638" y="31051"/>
                  <a:pt x="108316" y="30701"/>
                  <a:pt x="108020" y="30352"/>
                </a:cubicBezTo>
                <a:cubicBezTo>
                  <a:pt x="107617" y="29868"/>
                  <a:pt x="106756" y="29088"/>
                  <a:pt x="106353" y="28416"/>
                </a:cubicBezTo>
                <a:close/>
                <a:moveTo>
                  <a:pt x="63742" y="32368"/>
                </a:moveTo>
                <a:cubicBezTo>
                  <a:pt x="63178" y="32691"/>
                  <a:pt x="62613" y="33067"/>
                  <a:pt x="62075" y="33444"/>
                </a:cubicBezTo>
                <a:cubicBezTo>
                  <a:pt x="62263" y="33282"/>
                  <a:pt x="62479" y="33094"/>
                  <a:pt x="62694" y="32879"/>
                </a:cubicBezTo>
                <a:lnTo>
                  <a:pt x="62720" y="32852"/>
                </a:lnTo>
                <a:lnTo>
                  <a:pt x="63070" y="32664"/>
                </a:lnTo>
                <a:cubicBezTo>
                  <a:pt x="63204" y="32610"/>
                  <a:pt x="63446" y="32503"/>
                  <a:pt x="63742" y="32368"/>
                </a:cubicBezTo>
                <a:close/>
                <a:moveTo>
                  <a:pt x="50838" y="28067"/>
                </a:moveTo>
                <a:lnTo>
                  <a:pt x="50838" y="28067"/>
                </a:lnTo>
                <a:cubicBezTo>
                  <a:pt x="49332" y="29519"/>
                  <a:pt x="47773" y="30917"/>
                  <a:pt x="46133" y="32261"/>
                </a:cubicBezTo>
                <a:lnTo>
                  <a:pt x="46106" y="32261"/>
                </a:lnTo>
                <a:cubicBezTo>
                  <a:pt x="45622" y="32745"/>
                  <a:pt x="45138" y="33175"/>
                  <a:pt x="44601" y="33578"/>
                </a:cubicBezTo>
                <a:cubicBezTo>
                  <a:pt x="44628" y="33551"/>
                  <a:pt x="44628" y="33524"/>
                  <a:pt x="44654" y="33497"/>
                </a:cubicBezTo>
                <a:cubicBezTo>
                  <a:pt x="44977" y="33094"/>
                  <a:pt x="45327" y="32718"/>
                  <a:pt x="45676" y="32341"/>
                </a:cubicBezTo>
                <a:cubicBezTo>
                  <a:pt x="46536" y="31427"/>
                  <a:pt x="47450" y="30594"/>
                  <a:pt x="48418" y="29814"/>
                </a:cubicBezTo>
                <a:cubicBezTo>
                  <a:pt x="49198" y="29196"/>
                  <a:pt x="50004" y="28605"/>
                  <a:pt x="50838" y="28067"/>
                </a:cubicBezTo>
                <a:close/>
                <a:moveTo>
                  <a:pt x="74388" y="28470"/>
                </a:moveTo>
                <a:cubicBezTo>
                  <a:pt x="75598" y="30137"/>
                  <a:pt x="76888" y="31723"/>
                  <a:pt x="78286" y="33282"/>
                </a:cubicBezTo>
                <a:lnTo>
                  <a:pt x="78286" y="33578"/>
                </a:lnTo>
                <a:cubicBezTo>
                  <a:pt x="77050" y="31938"/>
                  <a:pt x="75705" y="30406"/>
                  <a:pt x="74281" y="28954"/>
                </a:cubicBezTo>
                <a:lnTo>
                  <a:pt x="74388" y="28470"/>
                </a:lnTo>
                <a:close/>
                <a:moveTo>
                  <a:pt x="33605" y="30513"/>
                </a:moveTo>
                <a:lnTo>
                  <a:pt x="33605" y="30513"/>
                </a:lnTo>
                <a:cubicBezTo>
                  <a:pt x="32906" y="31535"/>
                  <a:pt x="32207" y="32556"/>
                  <a:pt x="31508" y="33605"/>
                </a:cubicBezTo>
                <a:cubicBezTo>
                  <a:pt x="31804" y="32825"/>
                  <a:pt x="32073" y="32046"/>
                  <a:pt x="32261" y="31239"/>
                </a:cubicBezTo>
                <a:lnTo>
                  <a:pt x="32745" y="30943"/>
                </a:lnTo>
                <a:cubicBezTo>
                  <a:pt x="33041" y="30863"/>
                  <a:pt x="33363" y="30701"/>
                  <a:pt x="33605" y="30513"/>
                </a:cubicBezTo>
                <a:close/>
                <a:moveTo>
                  <a:pt x="107106" y="30218"/>
                </a:moveTo>
                <a:lnTo>
                  <a:pt x="107106" y="30218"/>
                </a:lnTo>
                <a:cubicBezTo>
                  <a:pt x="107482" y="30513"/>
                  <a:pt x="107832" y="30782"/>
                  <a:pt x="108208" y="31078"/>
                </a:cubicBezTo>
                <a:cubicBezTo>
                  <a:pt x="108423" y="31266"/>
                  <a:pt x="108638" y="31454"/>
                  <a:pt x="108827" y="31642"/>
                </a:cubicBezTo>
                <a:cubicBezTo>
                  <a:pt x="109284" y="32153"/>
                  <a:pt x="109741" y="32637"/>
                  <a:pt x="110225" y="33121"/>
                </a:cubicBezTo>
                <a:cubicBezTo>
                  <a:pt x="110534" y="33489"/>
                  <a:pt x="110738" y="33704"/>
                  <a:pt x="110714" y="33704"/>
                </a:cubicBezTo>
                <a:cubicBezTo>
                  <a:pt x="110694" y="33704"/>
                  <a:pt x="110518" y="33557"/>
                  <a:pt x="110117" y="33229"/>
                </a:cubicBezTo>
                <a:lnTo>
                  <a:pt x="110117" y="33255"/>
                </a:lnTo>
                <a:lnTo>
                  <a:pt x="110063" y="33229"/>
                </a:lnTo>
                <a:cubicBezTo>
                  <a:pt x="109687" y="32449"/>
                  <a:pt x="108961" y="31965"/>
                  <a:pt x="108181" y="31535"/>
                </a:cubicBezTo>
                <a:cubicBezTo>
                  <a:pt x="108101" y="31454"/>
                  <a:pt x="107993" y="31374"/>
                  <a:pt x="107912" y="31293"/>
                </a:cubicBezTo>
                <a:cubicBezTo>
                  <a:pt x="108020" y="31266"/>
                  <a:pt x="108101" y="31132"/>
                  <a:pt x="108020" y="31051"/>
                </a:cubicBezTo>
                <a:lnTo>
                  <a:pt x="107160" y="30298"/>
                </a:lnTo>
                <a:lnTo>
                  <a:pt x="107106" y="30218"/>
                </a:lnTo>
                <a:close/>
                <a:moveTo>
                  <a:pt x="70167" y="33605"/>
                </a:moveTo>
                <a:lnTo>
                  <a:pt x="70356" y="33632"/>
                </a:lnTo>
                <a:cubicBezTo>
                  <a:pt x="70329" y="33659"/>
                  <a:pt x="70275" y="33686"/>
                  <a:pt x="70248" y="33739"/>
                </a:cubicBezTo>
                <a:cubicBezTo>
                  <a:pt x="70194" y="33753"/>
                  <a:pt x="70140" y="33760"/>
                  <a:pt x="70090" y="33760"/>
                </a:cubicBezTo>
                <a:cubicBezTo>
                  <a:pt x="70040" y="33760"/>
                  <a:pt x="69993" y="33753"/>
                  <a:pt x="69952" y="33739"/>
                </a:cubicBezTo>
                <a:cubicBezTo>
                  <a:pt x="70006" y="33686"/>
                  <a:pt x="70087" y="33659"/>
                  <a:pt x="70167" y="33605"/>
                </a:cubicBezTo>
                <a:close/>
                <a:moveTo>
                  <a:pt x="74200" y="29250"/>
                </a:moveTo>
                <a:cubicBezTo>
                  <a:pt x="75087" y="30110"/>
                  <a:pt x="75921" y="31024"/>
                  <a:pt x="76700" y="31965"/>
                </a:cubicBezTo>
                <a:cubicBezTo>
                  <a:pt x="76859" y="32150"/>
                  <a:pt x="78110" y="33740"/>
                  <a:pt x="78176" y="33766"/>
                </a:cubicBezTo>
                <a:lnTo>
                  <a:pt x="78125" y="33766"/>
                </a:lnTo>
                <a:cubicBezTo>
                  <a:pt x="77668" y="33336"/>
                  <a:pt x="77184" y="32906"/>
                  <a:pt x="76754" y="32476"/>
                </a:cubicBezTo>
                <a:cubicBezTo>
                  <a:pt x="76109" y="31750"/>
                  <a:pt x="75463" y="31078"/>
                  <a:pt x="74765" y="30460"/>
                </a:cubicBezTo>
                <a:cubicBezTo>
                  <a:pt x="74684" y="30325"/>
                  <a:pt x="74576" y="30218"/>
                  <a:pt x="74496" y="30110"/>
                </a:cubicBezTo>
                <a:cubicBezTo>
                  <a:pt x="74388" y="29868"/>
                  <a:pt x="74281" y="29626"/>
                  <a:pt x="74173" y="29411"/>
                </a:cubicBezTo>
                <a:lnTo>
                  <a:pt x="74200" y="29250"/>
                </a:lnTo>
                <a:close/>
                <a:moveTo>
                  <a:pt x="108531" y="28739"/>
                </a:moveTo>
                <a:lnTo>
                  <a:pt x="108531" y="28739"/>
                </a:lnTo>
                <a:cubicBezTo>
                  <a:pt x="108746" y="29035"/>
                  <a:pt x="108988" y="29304"/>
                  <a:pt x="109257" y="29572"/>
                </a:cubicBezTo>
                <a:cubicBezTo>
                  <a:pt x="109687" y="30056"/>
                  <a:pt x="110090" y="30567"/>
                  <a:pt x="110493" y="31105"/>
                </a:cubicBezTo>
                <a:cubicBezTo>
                  <a:pt x="110870" y="32019"/>
                  <a:pt x="111273" y="32906"/>
                  <a:pt x="111757" y="33766"/>
                </a:cubicBezTo>
                <a:cubicBezTo>
                  <a:pt x="111354" y="33255"/>
                  <a:pt x="110923" y="32798"/>
                  <a:pt x="110520" y="32341"/>
                </a:cubicBezTo>
                <a:lnTo>
                  <a:pt x="110520" y="32368"/>
                </a:lnTo>
                <a:cubicBezTo>
                  <a:pt x="110359" y="32126"/>
                  <a:pt x="110198" y="31884"/>
                  <a:pt x="110036" y="31642"/>
                </a:cubicBezTo>
                <a:cubicBezTo>
                  <a:pt x="109660" y="30997"/>
                  <a:pt x="109284" y="30352"/>
                  <a:pt x="108988" y="29680"/>
                </a:cubicBezTo>
                <a:cubicBezTo>
                  <a:pt x="108988" y="29682"/>
                  <a:pt x="108987" y="29683"/>
                  <a:pt x="108987" y="29683"/>
                </a:cubicBezTo>
                <a:cubicBezTo>
                  <a:pt x="108962" y="29683"/>
                  <a:pt x="108609" y="28973"/>
                  <a:pt x="108531" y="28739"/>
                </a:cubicBezTo>
                <a:close/>
                <a:moveTo>
                  <a:pt x="86809" y="33148"/>
                </a:moveTo>
                <a:cubicBezTo>
                  <a:pt x="87158" y="33363"/>
                  <a:pt x="87534" y="33578"/>
                  <a:pt x="87911" y="33793"/>
                </a:cubicBezTo>
                <a:cubicBezTo>
                  <a:pt x="87615" y="33686"/>
                  <a:pt x="87346" y="33578"/>
                  <a:pt x="87051" y="33497"/>
                </a:cubicBezTo>
                <a:lnTo>
                  <a:pt x="86620" y="33309"/>
                </a:lnTo>
                <a:lnTo>
                  <a:pt x="86809" y="33148"/>
                </a:lnTo>
                <a:close/>
                <a:moveTo>
                  <a:pt x="66457" y="31159"/>
                </a:moveTo>
                <a:lnTo>
                  <a:pt x="66861" y="31212"/>
                </a:lnTo>
                <a:cubicBezTo>
                  <a:pt x="65581" y="32116"/>
                  <a:pt x="64300" y="33019"/>
                  <a:pt x="63020" y="33923"/>
                </a:cubicBezTo>
                <a:lnTo>
                  <a:pt x="63020" y="33923"/>
                </a:lnTo>
                <a:lnTo>
                  <a:pt x="66457" y="31159"/>
                </a:lnTo>
                <a:close/>
                <a:moveTo>
                  <a:pt x="110284" y="29709"/>
                </a:moveTo>
                <a:cubicBezTo>
                  <a:pt x="110361" y="29709"/>
                  <a:pt x="110862" y="30744"/>
                  <a:pt x="111031" y="30997"/>
                </a:cubicBezTo>
                <a:lnTo>
                  <a:pt x="111031" y="31024"/>
                </a:lnTo>
                <a:cubicBezTo>
                  <a:pt x="111327" y="31454"/>
                  <a:pt x="111596" y="31884"/>
                  <a:pt x="111864" y="32315"/>
                </a:cubicBezTo>
                <a:cubicBezTo>
                  <a:pt x="112080" y="32691"/>
                  <a:pt x="112295" y="33040"/>
                  <a:pt x="112510" y="33417"/>
                </a:cubicBezTo>
                <a:cubicBezTo>
                  <a:pt x="112617" y="33632"/>
                  <a:pt x="112752" y="33874"/>
                  <a:pt x="112859" y="34089"/>
                </a:cubicBezTo>
                <a:cubicBezTo>
                  <a:pt x="112187" y="32960"/>
                  <a:pt x="111434" y="31884"/>
                  <a:pt x="110628" y="30836"/>
                </a:cubicBezTo>
                <a:cubicBezTo>
                  <a:pt x="110520" y="30540"/>
                  <a:pt x="110413" y="30271"/>
                  <a:pt x="110332" y="29976"/>
                </a:cubicBezTo>
                <a:cubicBezTo>
                  <a:pt x="110275" y="29786"/>
                  <a:pt x="110264" y="29709"/>
                  <a:pt x="110284" y="29709"/>
                </a:cubicBezTo>
                <a:close/>
                <a:moveTo>
                  <a:pt x="78259" y="34223"/>
                </a:moveTo>
                <a:lnTo>
                  <a:pt x="78340" y="34277"/>
                </a:lnTo>
                <a:lnTo>
                  <a:pt x="78340" y="34331"/>
                </a:lnTo>
                <a:lnTo>
                  <a:pt x="78259" y="34223"/>
                </a:lnTo>
                <a:close/>
                <a:moveTo>
                  <a:pt x="88744" y="31750"/>
                </a:moveTo>
                <a:cubicBezTo>
                  <a:pt x="90277" y="32207"/>
                  <a:pt x="91836" y="32583"/>
                  <a:pt x="93422" y="32879"/>
                </a:cubicBezTo>
                <a:lnTo>
                  <a:pt x="93718" y="32933"/>
                </a:lnTo>
                <a:cubicBezTo>
                  <a:pt x="95008" y="33524"/>
                  <a:pt x="96325" y="34035"/>
                  <a:pt x="97670" y="34465"/>
                </a:cubicBezTo>
                <a:cubicBezTo>
                  <a:pt x="97240" y="34438"/>
                  <a:pt x="96836" y="34385"/>
                  <a:pt x="96406" y="34304"/>
                </a:cubicBezTo>
                <a:lnTo>
                  <a:pt x="96433" y="34304"/>
                </a:lnTo>
                <a:cubicBezTo>
                  <a:pt x="95411" y="34116"/>
                  <a:pt x="94444" y="33847"/>
                  <a:pt x="93476" y="33551"/>
                </a:cubicBezTo>
                <a:cubicBezTo>
                  <a:pt x="92212" y="33202"/>
                  <a:pt x="90976" y="32798"/>
                  <a:pt x="89766" y="32368"/>
                </a:cubicBezTo>
                <a:cubicBezTo>
                  <a:pt x="89416" y="32153"/>
                  <a:pt x="89094" y="31965"/>
                  <a:pt x="88744" y="31750"/>
                </a:cubicBezTo>
                <a:close/>
                <a:moveTo>
                  <a:pt x="94659" y="33094"/>
                </a:moveTo>
                <a:cubicBezTo>
                  <a:pt x="95600" y="33229"/>
                  <a:pt x="96863" y="33444"/>
                  <a:pt x="97858" y="33605"/>
                </a:cubicBezTo>
                <a:lnTo>
                  <a:pt x="97858" y="33632"/>
                </a:lnTo>
                <a:cubicBezTo>
                  <a:pt x="98127" y="33739"/>
                  <a:pt x="98369" y="33874"/>
                  <a:pt x="98611" y="34035"/>
                </a:cubicBezTo>
                <a:lnTo>
                  <a:pt x="99175" y="34358"/>
                </a:lnTo>
                <a:cubicBezTo>
                  <a:pt x="98960" y="34411"/>
                  <a:pt x="98772" y="34438"/>
                  <a:pt x="98557" y="34465"/>
                </a:cubicBezTo>
                <a:cubicBezTo>
                  <a:pt x="97455" y="34116"/>
                  <a:pt x="96325" y="33739"/>
                  <a:pt x="95250" y="33309"/>
                </a:cubicBezTo>
                <a:cubicBezTo>
                  <a:pt x="95035" y="33229"/>
                  <a:pt x="94847" y="33148"/>
                  <a:pt x="94659" y="33094"/>
                </a:cubicBezTo>
                <a:close/>
                <a:moveTo>
                  <a:pt x="44520" y="27045"/>
                </a:moveTo>
                <a:cubicBezTo>
                  <a:pt x="45004" y="27045"/>
                  <a:pt x="45488" y="27045"/>
                  <a:pt x="45972" y="27072"/>
                </a:cubicBezTo>
                <a:cubicBezTo>
                  <a:pt x="44090" y="29438"/>
                  <a:pt x="42342" y="31911"/>
                  <a:pt x="40729" y="34492"/>
                </a:cubicBezTo>
                <a:cubicBezTo>
                  <a:pt x="40837" y="34304"/>
                  <a:pt x="40918" y="34089"/>
                  <a:pt x="41025" y="33901"/>
                </a:cubicBezTo>
                <a:cubicBezTo>
                  <a:pt x="42181" y="31616"/>
                  <a:pt x="43337" y="29330"/>
                  <a:pt x="44520" y="27045"/>
                </a:cubicBezTo>
                <a:close/>
                <a:moveTo>
                  <a:pt x="104014" y="34062"/>
                </a:moveTo>
                <a:cubicBezTo>
                  <a:pt x="104149" y="34223"/>
                  <a:pt x="104283" y="34411"/>
                  <a:pt x="104391" y="34627"/>
                </a:cubicBezTo>
                <a:lnTo>
                  <a:pt x="104391" y="34653"/>
                </a:lnTo>
                <a:lnTo>
                  <a:pt x="103423" y="34062"/>
                </a:lnTo>
                <a:lnTo>
                  <a:pt x="103423" y="34062"/>
                </a:lnTo>
                <a:lnTo>
                  <a:pt x="103745" y="34116"/>
                </a:lnTo>
                <a:cubicBezTo>
                  <a:pt x="103774" y="34123"/>
                  <a:pt x="103801" y="34126"/>
                  <a:pt x="103827" y="34126"/>
                </a:cubicBezTo>
                <a:cubicBezTo>
                  <a:pt x="103896" y="34126"/>
                  <a:pt x="103955" y="34101"/>
                  <a:pt x="104014" y="34062"/>
                </a:cubicBezTo>
                <a:close/>
                <a:moveTo>
                  <a:pt x="69200" y="33712"/>
                </a:moveTo>
                <a:lnTo>
                  <a:pt x="69361" y="33847"/>
                </a:lnTo>
                <a:cubicBezTo>
                  <a:pt x="69065" y="34089"/>
                  <a:pt x="68769" y="34331"/>
                  <a:pt x="68608" y="34492"/>
                </a:cubicBezTo>
                <a:lnTo>
                  <a:pt x="68608" y="34465"/>
                </a:lnTo>
                <a:cubicBezTo>
                  <a:pt x="68527" y="34546"/>
                  <a:pt x="68420" y="34627"/>
                  <a:pt x="68339" y="34707"/>
                </a:cubicBezTo>
                <a:cubicBezTo>
                  <a:pt x="68635" y="34358"/>
                  <a:pt x="68931" y="34035"/>
                  <a:pt x="69200" y="33712"/>
                </a:cubicBezTo>
                <a:close/>
                <a:moveTo>
                  <a:pt x="71727" y="34062"/>
                </a:moveTo>
                <a:lnTo>
                  <a:pt x="71780" y="34089"/>
                </a:lnTo>
                <a:lnTo>
                  <a:pt x="71323" y="34788"/>
                </a:lnTo>
                <a:cubicBezTo>
                  <a:pt x="71285" y="34769"/>
                  <a:pt x="71234" y="34750"/>
                  <a:pt x="71178" y="34750"/>
                </a:cubicBezTo>
                <a:cubicBezTo>
                  <a:pt x="71156" y="34750"/>
                  <a:pt x="71132" y="34753"/>
                  <a:pt x="71108" y="34761"/>
                </a:cubicBezTo>
                <a:cubicBezTo>
                  <a:pt x="71270" y="34600"/>
                  <a:pt x="71404" y="34438"/>
                  <a:pt x="71538" y="34277"/>
                </a:cubicBezTo>
                <a:cubicBezTo>
                  <a:pt x="71565" y="34277"/>
                  <a:pt x="71565" y="34250"/>
                  <a:pt x="71565" y="34250"/>
                </a:cubicBezTo>
                <a:cubicBezTo>
                  <a:pt x="71619" y="34196"/>
                  <a:pt x="71673" y="34143"/>
                  <a:pt x="71727" y="34062"/>
                </a:cubicBezTo>
                <a:close/>
                <a:moveTo>
                  <a:pt x="72533" y="34573"/>
                </a:moveTo>
                <a:cubicBezTo>
                  <a:pt x="72641" y="34653"/>
                  <a:pt x="72721" y="34734"/>
                  <a:pt x="72829" y="34815"/>
                </a:cubicBezTo>
                <a:cubicBezTo>
                  <a:pt x="72744" y="34764"/>
                  <a:pt x="72658" y="34745"/>
                  <a:pt x="72573" y="34745"/>
                </a:cubicBezTo>
                <a:cubicBezTo>
                  <a:pt x="72537" y="34745"/>
                  <a:pt x="72501" y="34748"/>
                  <a:pt x="72465" y="34754"/>
                </a:cubicBezTo>
                <a:lnTo>
                  <a:pt x="72465" y="34754"/>
                </a:lnTo>
                <a:lnTo>
                  <a:pt x="72533" y="34573"/>
                </a:lnTo>
                <a:close/>
                <a:moveTo>
                  <a:pt x="64468" y="30513"/>
                </a:moveTo>
                <a:cubicBezTo>
                  <a:pt x="64549" y="30567"/>
                  <a:pt x="64656" y="30621"/>
                  <a:pt x="64764" y="30648"/>
                </a:cubicBezTo>
                <a:cubicBezTo>
                  <a:pt x="64038" y="31347"/>
                  <a:pt x="63312" y="32046"/>
                  <a:pt x="62559" y="32691"/>
                </a:cubicBezTo>
                <a:cubicBezTo>
                  <a:pt x="61323" y="33336"/>
                  <a:pt x="60167" y="34062"/>
                  <a:pt x="59037" y="34868"/>
                </a:cubicBezTo>
                <a:cubicBezTo>
                  <a:pt x="59629" y="34277"/>
                  <a:pt x="60220" y="33659"/>
                  <a:pt x="60812" y="33040"/>
                </a:cubicBezTo>
                <a:lnTo>
                  <a:pt x="60812" y="33013"/>
                </a:lnTo>
                <a:cubicBezTo>
                  <a:pt x="61188" y="32718"/>
                  <a:pt x="61564" y="32422"/>
                  <a:pt x="61941" y="32153"/>
                </a:cubicBezTo>
                <a:cubicBezTo>
                  <a:pt x="62747" y="31562"/>
                  <a:pt x="63608" y="31024"/>
                  <a:pt x="64468" y="30513"/>
                </a:cubicBezTo>
                <a:close/>
                <a:moveTo>
                  <a:pt x="99417" y="34546"/>
                </a:moveTo>
                <a:lnTo>
                  <a:pt x="99955" y="34895"/>
                </a:lnTo>
                <a:cubicBezTo>
                  <a:pt x="99794" y="34815"/>
                  <a:pt x="99390" y="34707"/>
                  <a:pt x="99121" y="34627"/>
                </a:cubicBezTo>
                <a:cubicBezTo>
                  <a:pt x="99229" y="34600"/>
                  <a:pt x="99310" y="34573"/>
                  <a:pt x="99417" y="34546"/>
                </a:cubicBezTo>
                <a:close/>
                <a:moveTo>
                  <a:pt x="68151" y="31589"/>
                </a:moveTo>
                <a:lnTo>
                  <a:pt x="68205" y="31616"/>
                </a:lnTo>
                <a:cubicBezTo>
                  <a:pt x="68366" y="31723"/>
                  <a:pt x="68527" y="31857"/>
                  <a:pt x="68689" y="31938"/>
                </a:cubicBezTo>
                <a:cubicBezTo>
                  <a:pt x="67371" y="32933"/>
                  <a:pt x="66108" y="33954"/>
                  <a:pt x="64871" y="35057"/>
                </a:cubicBezTo>
                <a:lnTo>
                  <a:pt x="68124" y="31616"/>
                </a:lnTo>
                <a:cubicBezTo>
                  <a:pt x="68151" y="31616"/>
                  <a:pt x="68151" y="31616"/>
                  <a:pt x="68151" y="31589"/>
                </a:cubicBezTo>
                <a:close/>
                <a:moveTo>
                  <a:pt x="70356" y="34465"/>
                </a:moveTo>
                <a:cubicBezTo>
                  <a:pt x="70434" y="34491"/>
                  <a:pt x="70537" y="34517"/>
                  <a:pt x="70616" y="34543"/>
                </a:cubicBezTo>
                <a:lnTo>
                  <a:pt x="70616" y="34543"/>
                </a:lnTo>
                <a:cubicBezTo>
                  <a:pt x="70359" y="34721"/>
                  <a:pt x="70102" y="34877"/>
                  <a:pt x="69845" y="35057"/>
                </a:cubicBezTo>
                <a:lnTo>
                  <a:pt x="70356" y="34465"/>
                </a:lnTo>
                <a:close/>
                <a:moveTo>
                  <a:pt x="81996" y="32503"/>
                </a:moveTo>
                <a:cubicBezTo>
                  <a:pt x="81351" y="33336"/>
                  <a:pt x="80733" y="34196"/>
                  <a:pt x="80141" y="35084"/>
                </a:cubicBezTo>
                <a:cubicBezTo>
                  <a:pt x="80141" y="34949"/>
                  <a:pt x="80141" y="34815"/>
                  <a:pt x="80114" y="34680"/>
                </a:cubicBezTo>
                <a:cubicBezTo>
                  <a:pt x="80168" y="34546"/>
                  <a:pt x="80249" y="34438"/>
                  <a:pt x="80303" y="34331"/>
                </a:cubicBezTo>
                <a:lnTo>
                  <a:pt x="80303" y="34358"/>
                </a:lnTo>
                <a:lnTo>
                  <a:pt x="81996" y="32503"/>
                </a:lnTo>
                <a:close/>
                <a:moveTo>
                  <a:pt x="112994" y="32234"/>
                </a:moveTo>
                <a:cubicBezTo>
                  <a:pt x="113354" y="32724"/>
                  <a:pt x="114036" y="33880"/>
                  <a:pt x="114045" y="33880"/>
                </a:cubicBezTo>
                <a:cubicBezTo>
                  <a:pt x="114045" y="33880"/>
                  <a:pt x="114044" y="33878"/>
                  <a:pt x="114042" y="33874"/>
                </a:cubicBezTo>
                <a:lnTo>
                  <a:pt x="114042" y="33874"/>
                </a:lnTo>
                <a:cubicBezTo>
                  <a:pt x="114311" y="34277"/>
                  <a:pt x="114553" y="34680"/>
                  <a:pt x="114768" y="35084"/>
                </a:cubicBezTo>
                <a:lnTo>
                  <a:pt x="113639" y="33659"/>
                </a:lnTo>
                <a:cubicBezTo>
                  <a:pt x="113451" y="33175"/>
                  <a:pt x="113236" y="32691"/>
                  <a:pt x="112967" y="32234"/>
                </a:cubicBezTo>
                <a:close/>
                <a:moveTo>
                  <a:pt x="75732" y="32126"/>
                </a:moveTo>
                <a:lnTo>
                  <a:pt x="75732" y="32126"/>
                </a:lnTo>
                <a:cubicBezTo>
                  <a:pt x="76593" y="33013"/>
                  <a:pt x="77399" y="33981"/>
                  <a:pt x="78125" y="35003"/>
                </a:cubicBezTo>
                <a:cubicBezTo>
                  <a:pt x="78152" y="35057"/>
                  <a:pt x="78206" y="35110"/>
                  <a:pt x="78233" y="35164"/>
                </a:cubicBezTo>
                <a:cubicBezTo>
                  <a:pt x="77937" y="34842"/>
                  <a:pt x="77722" y="34600"/>
                  <a:pt x="77614" y="34492"/>
                </a:cubicBezTo>
                <a:cubicBezTo>
                  <a:pt x="76969" y="33712"/>
                  <a:pt x="76351" y="32933"/>
                  <a:pt x="75732" y="32126"/>
                </a:cubicBezTo>
                <a:close/>
                <a:moveTo>
                  <a:pt x="73017" y="34976"/>
                </a:moveTo>
                <a:cubicBezTo>
                  <a:pt x="73071" y="35057"/>
                  <a:pt x="73151" y="35110"/>
                  <a:pt x="73205" y="35191"/>
                </a:cubicBezTo>
                <a:lnTo>
                  <a:pt x="73071" y="35272"/>
                </a:lnTo>
                <a:cubicBezTo>
                  <a:pt x="73098" y="35164"/>
                  <a:pt x="73071" y="35057"/>
                  <a:pt x="72990" y="34976"/>
                </a:cubicBezTo>
                <a:close/>
                <a:moveTo>
                  <a:pt x="61968" y="28927"/>
                </a:moveTo>
                <a:lnTo>
                  <a:pt x="62022" y="28954"/>
                </a:lnTo>
                <a:lnTo>
                  <a:pt x="59468" y="32153"/>
                </a:lnTo>
                <a:lnTo>
                  <a:pt x="59387" y="32234"/>
                </a:lnTo>
                <a:cubicBezTo>
                  <a:pt x="58553" y="33094"/>
                  <a:pt x="57639" y="33874"/>
                  <a:pt x="56672" y="34600"/>
                </a:cubicBezTo>
                <a:cubicBezTo>
                  <a:pt x="56411" y="34786"/>
                  <a:pt x="55827" y="35399"/>
                  <a:pt x="55726" y="35399"/>
                </a:cubicBezTo>
                <a:cubicBezTo>
                  <a:pt x="55681" y="35399"/>
                  <a:pt x="55731" y="35279"/>
                  <a:pt x="55946" y="34949"/>
                </a:cubicBezTo>
                <a:cubicBezTo>
                  <a:pt x="56403" y="34331"/>
                  <a:pt x="56887" y="33739"/>
                  <a:pt x="57424" y="33229"/>
                </a:cubicBezTo>
                <a:cubicBezTo>
                  <a:pt x="58876" y="31696"/>
                  <a:pt x="60382" y="30271"/>
                  <a:pt x="61968" y="28927"/>
                </a:cubicBezTo>
                <a:close/>
                <a:moveTo>
                  <a:pt x="70705" y="35191"/>
                </a:moveTo>
                <a:lnTo>
                  <a:pt x="70597" y="35406"/>
                </a:lnTo>
                <a:lnTo>
                  <a:pt x="70544" y="35379"/>
                </a:lnTo>
                <a:lnTo>
                  <a:pt x="70705" y="35191"/>
                </a:lnTo>
                <a:close/>
                <a:moveTo>
                  <a:pt x="62210" y="29949"/>
                </a:moveTo>
                <a:lnTo>
                  <a:pt x="62263" y="29976"/>
                </a:lnTo>
                <a:cubicBezTo>
                  <a:pt x="61269" y="31293"/>
                  <a:pt x="60408" y="32691"/>
                  <a:pt x="59360" y="33954"/>
                </a:cubicBezTo>
                <a:cubicBezTo>
                  <a:pt x="58795" y="34465"/>
                  <a:pt x="58231" y="34949"/>
                  <a:pt x="57693" y="35460"/>
                </a:cubicBezTo>
                <a:cubicBezTo>
                  <a:pt x="57881" y="35191"/>
                  <a:pt x="58016" y="34895"/>
                  <a:pt x="58096" y="34761"/>
                </a:cubicBezTo>
                <a:cubicBezTo>
                  <a:pt x="58661" y="33954"/>
                  <a:pt x="59226" y="33175"/>
                  <a:pt x="59844" y="32422"/>
                </a:cubicBezTo>
                <a:lnTo>
                  <a:pt x="59844" y="32449"/>
                </a:lnTo>
                <a:lnTo>
                  <a:pt x="60193" y="31992"/>
                </a:lnTo>
                <a:cubicBezTo>
                  <a:pt x="60570" y="31616"/>
                  <a:pt x="60919" y="31239"/>
                  <a:pt x="61269" y="30863"/>
                </a:cubicBezTo>
                <a:cubicBezTo>
                  <a:pt x="61564" y="30540"/>
                  <a:pt x="61887" y="30244"/>
                  <a:pt x="62210" y="29949"/>
                </a:cubicBezTo>
                <a:close/>
                <a:moveTo>
                  <a:pt x="86352" y="33605"/>
                </a:moveTo>
                <a:lnTo>
                  <a:pt x="89927" y="34976"/>
                </a:lnTo>
                <a:lnTo>
                  <a:pt x="90760" y="35460"/>
                </a:lnTo>
                <a:cubicBezTo>
                  <a:pt x="89121" y="35110"/>
                  <a:pt x="87508" y="34627"/>
                  <a:pt x="85948" y="34062"/>
                </a:cubicBezTo>
                <a:lnTo>
                  <a:pt x="85948" y="34035"/>
                </a:lnTo>
                <a:cubicBezTo>
                  <a:pt x="86083" y="33901"/>
                  <a:pt x="86217" y="33739"/>
                  <a:pt x="86352" y="33605"/>
                </a:cubicBezTo>
                <a:close/>
                <a:moveTo>
                  <a:pt x="114338" y="33121"/>
                </a:moveTo>
                <a:lnTo>
                  <a:pt x="114338" y="33121"/>
                </a:lnTo>
                <a:cubicBezTo>
                  <a:pt x="114875" y="33874"/>
                  <a:pt x="115359" y="34653"/>
                  <a:pt x="115816" y="35460"/>
                </a:cubicBezTo>
                <a:lnTo>
                  <a:pt x="115816" y="35487"/>
                </a:lnTo>
                <a:cubicBezTo>
                  <a:pt x="115332" y="34707"/>
                  <a:pt x="114822" y="33901"/>
                  <a:pt x="114338" y="33121"/>
                </a:cubicBezTo>
                <a:close/>
                <a:moveTo>
                  <a:pt x="51832" y="34062"/>
                </a:moveTo>
                <a:cubicBezTo>
                  <a:pt x="51402" y="34546"/>
                  <a:pt x="50999" y="35057"/>
                  <a:pt x="50596" y="35541"/>
                </a:cubicBezTo>
                <a:lnTo>
                  <a:pt x="50596" y="35514"/>
                </a:lnTo>
                <a:cubicBezTo>
                  <a:pt x="50488" y="35003"/>
                  <a:pt x="50784" y="34842"/>
                  <a:pt x="51133" y="34519"/>
                </a:cubicBezTo>
                <a:lnTo>
                  <a:pt x="51187" y="34465"/>
                </a:lnTo>
                <a:lnTo>
                  <a:pt x="51832" y="34062"/>
                </a:lnTo>
                <a:close/>
                <a:moveTo>
                  <a:pt x="73313" y="35299"/>
                </a:moveTo>
                <a:lnTo>
                  <a:pt x="73367" y="35352"/>
                </a:lnTo>
                <a:cubicBezTo>
                  <a:pt x="73261" y="35405"/>
                  <a:pt x="73155" y="35510"/>
                  <a:pt x="72946" y="35668"/>
                </a:cubicBezTo>
                <a:lnTo>
                  <a:pt x="72946" y="35668"/>
                </a:lnTo>
                <a:lnTo>
                  <a:pt x="72990" y="35514"/>
                </a:lnTo>
                <a:cubicBezTo>
                  <a:pt x="73098" y="35433"/>
                  <a:pt x="73205" y="35352"/>
                  <a:pt x="73313" y="35299"/>
                </a:cubicBezTo>
                <a:close/>
                <a:moveTo>
                  <a:pt x="44224" y="27072"/>
                </a:moveTo>
                <a:cubicBezTo>
                  <a:pt x="43015" y="28739"/>
                  <a:pt x="41859" y="30486"/>
                  <a:pt x="40810" y="32261"/>
                </a:cubicBezTo>
                <a:cubicBezTo>
                  <a:pt x="40272" y="33121"/>
                  <a:pt x="39762" y="34008"/>
                  <a:pt x="39278" y="34922"/>
                </a:cubicBezTo>
                <a:cubicBezTo>
                  <a:pt x="39116" y="35177"/>
                  <a:pt x="38914" y="35491"/>
                  <a:pt x="38723" y="35814"/>
                </a:cubicBezTo>
                <a:lnTo>
                  <a:pt x="38723" y="35814"/>
                </a:lnTo>
                <a:cubicBezTo>
                  <a:pt x="38844" y="35599"/>
                  <a:pt x="38944" y="35391"/>
                  <a:pt x="39009" y="35218"/>
                </a:cubicBezTo>
                <a:cubicBezTo>
                  <a:pt x="39546" y="34062"/>
                  <a:pt x="40111" y="32906"/>
                  <a:pt x="40729" y="31750"/>
                </a:cubicBezTo>
                <a:cubicBezTo>
                  <a:pt x="41590" y="30164"/>
                  <a:pt x="42557" y="28605"/>
                  <a:pt x="43579" y="27099"/>
                </a:cubicBezTo>
                <a:cubicBezTo>
                  <a:pt x="43794" y="27099"/>
                  <a:pt x="44009" y="27072"/>
                  <a:pt x="44224" y="27072"/>
                </a:cubicBezTo>
                <a:close/>
                <a:moveTo>
                  <a:pt x="68931" y="32046"/>
                </a:moveTo>
                <a:lnTo>
                  <a:pt x="68984" y="32073"/>
                </a:lnTo>
                <a:cubicBezTo>
                  <a:pt x="68823" y="32234"/>
                  <a:pt x="68689" y="32395"/>
                  <a:pt x="68608" y="32476"/>
                </a:cubicBezTo>
                <a:lnTo>
                  <a:pt x="67694" y="33444"/>
                </a:lnTo>
                <a:cubicBezTo>
                  <a:pt x="66726" y="34196"/>
                  <a:pt x="65785" y="34976"/>
                  <a:pt x="64925" y="35836"/>
                </a:cubicBezTo>
                <a:cubicBezTo>
                  <a:pt x="65059" y="35675"/>
                  <a:pt x="65140" y="35541"/>
                  <a:pt x="65194" y="35487"/>
                </a:cubicBezTo>
                <a:cubicBezTo>
                  <a:pt x="65973" y="34573"/>
                  <a:pt x="66834" y="33712"/>
                  <a:pt x="67748" y="32933"/>
                </a:cubicBezTo>
                <a:cubicBezTo>
                  <a:pt x="68151" y="32637"/>
                  <a:pt x="68554" y="32341"/>
                  <a:pt x="68931" y="32046"/>
                </a:cubicBezTo>
                <a:close/>
                <a:moveTo>
                  <a:pt x="56322" y="31212"/>
                </a:moveTo>
                <a:cubicBezTo>
                  <a:pt x="56080" y="31508"/>
                  <a:pt x="55838" y="31777"/>
                  <a:pt x="55596" y="32019"/>
                </a:cubicBezTo>
                <a:cubicBezTo>
                  <a:pt x="54628" y="32745"/>
                  <a:pt x="53687" y="33497"/>
                  <a:pt x="52800" y="34277"/>
                </a:cubicBezTo>
                <a:cubicBezTo>
                  <a:pt x="52706" y="34372"/>
                  <a:pt x="52777" y="34528"/>
                  <a:pt x="52869" y="34528"/>
                </a:cubicBezTo>
                <a:cubicBezTo>
                  <a:pt x="52882" y="34528"/>
                  <a:pt x="52895" y="34525"/>
                  <a:pt x="52908" y="34519"/>
                </a:cubicBezTo>
                <a:lnTo>
                  <a:pt x="52988" y="34465"/>
                </a:lnTo>
                <a:lnTo>
                  <a:pt x="52988" y="34465"/>
                </a:lnTo>
                <a:cubicBezTo>
                  <a:pt x="52451" y="34976"/>
                  <a:pt x="51806" y="35352"/>
                  <a:pt x="51107" y="35621"/>
                </a:cubicBezTo>
                <a:cubicBezTo>
                  <a:pt x="50843" y="35693"/>
                  <a:pt x="50772" y="35872"/>
                  <a:pt x="50721" y="35872"/>
                </a:cubicBezTo>
                <a:cubicBezTo>
                  <a:pt x="50715" y="35872"/>
                  <a:pt x="50709" y="35869"/>
                  <a:pt x="50703" y="35863"/>
                </a:cubicBezTo>
                <a:lnTo>
                  <a:pt x="53230" y="33175"/>
                </a:lnTo>
                <a:lnTo>
                  <a:pt x="56322" y="31212"/>
                </a:lnTo>
                <a:close/>
                <a:moveTo>
                  <a:pt x="67264" y="31293"/>
                </a:moveTo>
                <a:lnTo>
                  <a:pt x="67694" y="31347"/>
                </a:lnTo>
                <a:lnTo>
                  <a:pt x="67936" y="31481"/>
                </a:lnTo>
                <a:cubicBezTo>
                  <a:pt x="66511" y="32610"/>
                  <a:pt x="65086" y="33766"/>
                  <a:pt x="63688" y="34976"/>
                </a:cubicBezTo>
                <a:cubicBezTo>
                  <a:pt x="63285" y="35326"/>
                  <a:pt x="62882" y="35702"/>
                  <a:pt x="62479" y="36051"/>
                </a:cubicBezTo>
                <a:lnTo>
                  <a:pt x="62828" y="35702"/>
                </a:lnTo>
                <a:lnTo>
                  <a:pt x="67237" y="31293"/>
                </a:lnTo>
                <a:close/>
                <a:moveTo>
                  <a:pt x="58527" y="35003"/>
                </a:moveTo>
                <a:lnTo>
                  <a:pt x="58392" y="35191"/>
                </a:lnTo>
                <a:cubicBezTo>
                  <a:pt x="58258" y="35326"/>
                  <a:pt x="58096" y="35487"/>
                  <a:pt x="57935" y="35621"/>
                </a:cubicBezTo>
                <a:cubicBezTo>
                  <a:pt x="57801" y="35783"/>
                  <a:pt x="57666" y="35890"/>
                  <a:pt x="57532" y="35998"/>
                </a:cubicBezTo>
                <a:lnTo>
                  <a:pt x="57371" y="36132"/>
                </a:lnTo>
                <a:cubicBezTo>
                  <a:pt x="57747" y="35729"/>
                  <a:pt x="58150" y="35352"/>
                  <a:pt x="58527" y="35003"/>
                </a:cubicBezTo>
                <a:close/>
                <a:moveTo>
                  <a:pt x="33740" y="30809"/>
                </a:moveTo>
                <a:lnTo>
                  <a:pt x="33740" y="30809"/>
                </a:lnTo>
                <a:cubicBezTo>
                  <a:pt x="33417" y="31374"/>
                  <a:pt x="33121" y="31911"/>
                  <a:pt x="33041" y="32046"/>
                </a:cubicBezTo>
                <a:cubicBezTo>
                  <a:pt x="32557" y="32960"/>
                  <a:pt x="32019" y="33847"/>
                  <a:pt x="31454" y="34680"/>
                </a:cubicBezTo>
                <a:lnTo>
                  <a:pt x="31428" y="34680"/>
                </a:lnTo>
                <a:cubicBezTo>
                  <a:pt x="31051" y="35218"/>
                  <a:pt x="30702" y="35729"/>
                  <a:pt x="30325" y="36240"/>
                </a:cubicBezTo>
                <a:cubicBezTo>
                  <a:pt x="30567" y="35783"/>
                  <a:pt x="30809" y="35326"/>
                  <a:pt x="30997" y="34842"/>
                </a:cubicBezTo>
                <a:cubicBezTo>
                  <a:pt x="31616" y="33901"/>
                  <a:pt x="32207" y="32987"/>
                  <a:pt x="32825" y="32073"/>
                </a:cubicBezTo>
                <a:cubicBezTo>
                  <a:pt x="32906" y="31938"/>
                  <a:pt x="33336" y="31400"/>
                  <a:pt x="33740" y="30809"/>
                </a:cubicBezTo>
                <a:close/>
                <a:moveTo>
                  <a:pt x="70947" y="34546"/>
                </a:moveTo>
                <a:lnTo>
                  <a:pt x="70947" y="34546"/>
                </a:lnTo>
                <a:cubicBezTo>
                  <a:pt x="70813" y="34842"/>
                  <a:pt x="70356" y="35191"/>
                  <a:pt x="70114" y="35433"/>
                </a:cubicBezTo>
                <a:cubicBezTo>
                  <a:pt x="69791" y="35783"/>
                  <a:pt x="69468" y="36078"/>
                  <a:pt x="69173" y="36401"/>
                </a:cubicBezTo>
                <a:lnTo>
                  <a:pt x="69630" y="35541"/>
                </a:lnTo>
                <a:cubicBezTo>
                  <a:pt x="69952" y="35299"/>
                  <a:pt x="70275" y="35057"/>
                  <a:pt x="70624" y="34842"/>
                </a:cubicBezTo>
                <a:cubicBezTo>
                  <a:pt x="70732" y="34761"/>
                  <a:pt x="70839" y="34653"/>
                  <a:pt x="70947" y="34546"/>
                </a:cubicBezTo>
                <a:close/>
                <a:moveTo>
                  <a:pt x="74738" y="36213"/>
                </a:moveTo>
                <a:lnTo>
                  <a:pt x="74791" y="36266"/>
                </a:lnTo>
                <a:cubicBezTo>
                  <a:pt x="74576" y="36266"/>
                  <a:pt x="74361" y="36293"/>
                  <a:pt x="74173" y="36401"/>
                </a:cubicBezTo>
                <a:lnTo>
                  <a:pt x="74173" y="36347"/>
                </a:lnTo>
                <a:cubicBezTo>
                  <a:pt x="74361" y="36293"/>
                  <a:pt x="74549" y="36240"/>
                  <a:pt x="74738" y="36213"/>
                </a:cubicBezTo>
                <a:close/>
                <a:moveTo>
                  <a:pt x="69630" y="34089"/>
                </a:moveTo>
                <a:cubicBezTo>
                  <a:pt x="69791" y="34196"/>
                  <a:pt x="69979" y="34304"/>
                  <a:pt x="70167" y="34385"/>
                </a:cubicBezTo>
                <a:cubicBezTo>
                  <a:pt x="70033" y="34546"/>
                  <a:pt x="69872" y="34707"/>
                  <a:pt x="69710" y="34842"/>
                </a:cubicBezTo>
                <a:cubicBezTo>
                  <a:pt x="69670" y="34811"/>
                  <a:pt x="69622" y="34796"/>
                  <a:pt x="69574" y="34796"/>
                </a:cubicBezTo>
                <a:cubicBezTo>
                  <a:pt x="69493" y="34796"/>
                  <a:pt x="69411" y="34838"/>
                  <a:pt x="69361" y="34922"/>
                </a:cubicBezTo>
                <a:lnTo>
                  <a:pt x="68447" y="36132"/>
                </a:lnTo>
                <a:cubicBezTo>
                  <a:pt x="68312" y="36240"/>
                  <a:pt x="68178" y="36347"/>
                  <a:pt x="68044" y="36455"/>
                </a:cubicBezTo>
                <a:lnTo>
                  <a:pt x="69630" y="34089"/>
                </a:lnTo>
                <a:close/>
                <a:moveTo>
                  <a:pt x="73689" y="35326"/>
                </a:moveTo>
                <a:lnTo>
                  <a:pt x="74496" y="35998"/>
                </a:lnTo>
                <a:cubicBezTo>
                  <a:pt x="74388" y="35998"/>
                  <a:pt x="74281" y="36051"/>
                  <a:pt x="74146" y="36078"/>
                </a:cubicBezTo>
                <a:cubicBezTo>
                  <a:pt x="74077" y="35870"/>
                  <a:pt x="73884" y="35751"/>
                  <a:pt x="73691" y="35751"/>
                </a:cubicBezTo>
                <a:cubicBezTo>
                  <a:pt x="73585" y="35751"/>
                  <a:pt x="73479" y="35787"/>
                  <a:pt x="73393" y="35863"/>
                </a:cubicBezTo>
                <a:lnTo>
                  <a:pt x="72694" y="36589"/>
                </a:lnTo>
                <a:lnTo>
                  <a:pt x="72587" y="36643"/>
                </a:lnTo>
                <a:lnTo>
                  <a:pt x="72748" y="36159"/>
                </a:lnTo>
                <a:lnTo>
                  <a:pt x="73689" y="35326"/>
                </a:lnTo>
                <a:close/>
                <a:moveTo>
                  <a:pt x="114580" y="35352"/>
                </a:moveTo>
                <a:lnTo>
                  <a:pt x="114580" y="35352"/>
                </a:lnTo>
                <a:cubicBezTo>
                  <a:pt x="114849" y="35702"/>
                  <a:pt x="115117" y="36024"/>
                  <a:pt x="115413" y="36374"/>
                </a:cubicBezTo>
                <a:cubicBezTo>
                  <a:pt x="115494" y="36535"/>
                  <a:pt x="115574" y="36723"/>
                  <a:pt x="115655" y="36912"/>
                </a:cubicBezTo>
                <a:lnTo>
                  <a:pt x="114580" y="35352"/>
                </a:lnTo>
                <a:close/>
                <a:moveTo>
                  <a:pt x="88475" y="35218"/>
                </a:moveTo>
                <a:lnTo>
                  <a:pt x="88583" y="35245"/>
                </a:lnTo>
                <a:cubicBezTo>
                  <a:pt x="89578" y="35514"/>
                  <a:pt x="90545" y="35756"/>
                  <a:pt x="91540" y="35944"/>
                </a:cubicBezTo>
                <a:lnTo>
                  <a:pt x="91594" y="35944"/>
                </a:lnTo>
                <a:lnTo>
                  <a:pt x="93341" y="36939"/>
                </a:lnTo>
                <a:cubicBezTo>
                  <a:pt x="92427" y="36670"/>
                  <a:pt x="91486" y="36347"/>
                  <a:pt x="90572" y="36024"/>
                </a:cubicBezTo>
                <a:lnTo>
                  <a:pt x="90599" y="36024"/>
                </a:lnTo>
                <a:cubicBezTo>
                  <a:pt x="89873" y="35756"/>
                  <a:pt x="89174" y="35487"/>
                  <a:pt x="88475" y="35218"/>
                </a:cubicBezTo>
                <a:close/>
                <a:moveTo>
                  <a:pt x="110090" y="29142"/>
                </a:moveTo>
                <a:lnTo>
                  <a:pt x="110090" y="29142"/>
                </a:lnTo>
                <a:cubicBezTo>
                  <a:pt x="110413" y="29330"/>
                  <a:pt x="110708" y="29545"/>
                  <a:pt x="111004" y="29734"/>
                </a:cubicBezTo>
                <a:cubicBezTo>
                  <a:pt x="111273" y="29949"/>
                  <a:pt x="111488" y="30137"/>
                  <a:pt x="111730" y="30325"/>
                </a:cubicBezTo>
                <a:cubicBezTo>
                  <a:pt x="112483" y="30943"/>
                  <a:pt x="113182" y="31669"/>
                  <a:pt x="113800" y="32449"/>
                </a:cubicBezTo>
                <a:cubicBezTo>
                  <a:pt x="113746" y="32476"/>
                  <a:pt x="113719" y="32530"/>
                  <a:pt x="113746" y="32583"/>
                </a:cubicBezTo>
                <a:cubicBezTo>
                  <a:pt x="114338" y="33605"/>
                  <a:pt x="114929" y="34653"/>
                  <a:pt x="115548" y="35675"/>
                </a:cubicBezTo>
                <a:cubicBezTo>
                  <a:pt x="115655" y="35836"/>
                  <a:pt x="115951" y="36401"/>
                  <a:pt x="116273" y="36939"/>
                </a:cubicBezTo>
                <a:cubicBezTo>
                  <a:pt x="116058" y="36697"/>
                  <a:pt x="115843" y="36428"/>
                  <a:pt x="115601" y="36132"/>
                </a:cubicBezTo>
                <a:cubicBezTo>
                  <a:pt x="114741" y="34465"/>
                  <a:pt x="113773" y="32879"/>
                  <a:pt x="112644" y="31374"/>
                </a:cubicBezTo>
                <a:cubicBezTo>
                  <a:pt x="112618" y="31339"/>
                  <a:pt x="112581" y="31324"/>
                  <a:pt x="112543" y="31324"/>
                </a:cubicBezTo>
                <a:cubicBezTo>
                  <a:pt x="112464" y="31324"/>
                  <a:pt x="112384" y="31390"/>
                  <a:pt x="112402" y="31481"/>
                </a:cubicBezTo>
                <a:cubicBezTo>
                  <a:pt x="112537" y="31884"/>
                  <a:pt x="112671" y="32261"/>
                  <a:pt x="112805" y="32637"/>
                </a:cubicBezTo>
                <a:lnTo>
                  <a:pt x="112778" y="32610"/>
                </a:lnTo>
                <a:cubicBezTo>
                  <a:pt x="112756" y="32576"/>
                  <a:pt x="112724" y="32562"/>
                  <a:pt x="112691" y="32562"/>
                </a:cubicBezTo>
                <a:cubicBezTo>
                  <a:pt x="112644" y="32562"/>
                  <a:pt x="112595" y="32590"/>
                  <a:pt x="112563" y="32637"/>
                </a:cubicBezTo>
                <a:cubicBezTo>
                  <a:pt x="112295" y="32234"/>
                  <a:pt x="112026" y="31831"/>
                  <a:pt x="111784" y="31427"/>
                </a:cubicBezTo>
                <a:cubicBezTo>
                  <a:pt x="111751" y="31394"/>
                  <a:pt x="111707" y="31371"/>
                  <a:pt x="111660" y="31371"/>
                </a:cubicBezTo>
                <a:cubicBezTo>
                  <a:pt x="111630" y="31371"/>
                  <a:pt x="111600" y="31380"/>
                  <a:pt x="111569" y="31400"/>
                </a:cubicBezTo>
                <a:cubicBezTo>
                  <a:pt x="111112" y="30621"/>
                  <a:pt x="110601" y="29868"/>
                  <a:pt x="110090" y="29142"/>
                </a:cubicBezTo>
                <a:close/>
                <a:moveTo>
                  <a:pt x="111112" y="31911"/>
                </a:moveTo>
                <a:lnTo>
                  <a:pt x="111112" y="31911"/>
                </a:lnTo>
                <a:cubicBezTo>
                  <a:pt x="111515" y="32476"/>
                  <a:pt x="111891" y="33040"/>
                  <a:pt x="112268" y="33632"/>
                </a:cubicBezTo>
                <a:cubicBezTo>
                  <a:pt x="112671" y="34250"/>
                  <a:pt x="113047" y="34895"/>
                  <a:pt x="113424" y="35567"/>
                </a:cubicBezTo>
                <a:cubicBezTo>
                  <a:pt x="113567" y="35833"/>
                  <a:pt x="114236" y="37012"/>
                  <a:pt x="114209" y="37012"/>
                </a:cubicBezTo>
                <a:cubicBezTo>
                  <a:pt x="114201" y="37012"/>
                  <a:pt x="114122" y="36893"/>
                  <a:pt x="113934" y="36589"/>
                </a:cubicBezTo>
                <a:cubicBezTo>
                  <a:pt x="113047" y="35137"/>
                  <a:pt x="112026" y="33847"/>
                  <a:pt x="111300" y="32288"/>
                </a:cubicBezTo>
                <a:cubicBezTo>
                  <a:pt x="111219" y="32153"/>
                  <a:pt x="111165" y="32046"/>
                  <a:pt x="111112" y="31911"/>
                </a:cubicBezTo>
                <a:close/>
                <a:moveTo>
                  <a:pt x="61753" y="33417"/>
                </a:moveTo>
                <a:lnTo>
                  <a:pt x="61753" y="33417"/>
                </a:lnTo>
                <a:cubicBezTo>
                  <a:pt x="61269" y="33820"/>
                  <a:pt x="60812" y="34196"/>
                  <a:pt x="60355" y="34573"/>
                </a:cubicBezTo>
                <a:cubicBezTo>
                  <a:pt x="59226" y="35487"/>
                  <a:pt x="57962" y="36266"/>
                  <a:pt x="56779" y="37100"/>
                </a:cubicBezTo>
                <a:lnTo>
                  <a:pt x="56860" y="37019"/>
                </a:lnTo>
                <a:cubicBezTo>
                  <a:pt x="57155" y="36723"/>
                  <a:pt x="57478" y="36428"/>
                  <a:pt x="57774" y="36132"/>
                </a:cubicBezTo>
                <a:cubicBezTo>
                  <a:pt x="57989" y="35971"/>
                  <a:pt x="58204" y="35783"/>
                  <a:pt x="58419" y="35621"/>
                </a:cubicBezTo>
                <a:cubicBezTo>
                  <a:pt x="59468" y="34815"/>
                  <a:pt x="60597" y="34089"/>
                  <a:pt x="61753" y="33417"/>
                </a:cubicBezTo>
                <a:close/>
                <a:moveTo>
                  <a:pt x="76808" y="34170"/>
                </a:moveTo>
                <a:lnTo>
                  <a:pt x="77184" y="34465"/>
                </a:lnTo>
                <a:lnTo>
                  <a:pt x="78421" y="35998"/>
                </a:lnTo>
                <a:cubicBezTo>
                  <a:pt x="78421" y="36051"/>
                  <a:pt x="78448" y="36105"/>
                  <a:pt x="78475" y="36132"/>
                </a:cubicBezTo>
                <a:cubicBezTo>
                  <a:pt x="78501" y="36401"/>
                  <a:pt x="78528" y="36697"/>
                  <a:pt x="78555" y="36965"/>
                </a:cubicBezTo>
                <a:lnTo>
                  <a:pt x="78501" y="37100"/>
                </a:lnTo>
                <a:cubicBezTo>
                  <a:pt x="78206" y="36347"/>
                  <a:pt x="77802" y="35648"/>
                  <a:pt x="77292" y="35003"/>
                </a:cubicBezTo>
                <a:lnTo>
                  <a:pt x="76808" y="34170"/>
                </a:lnTo>
                <a:close/>
                <a:moveTo>
                  <a:pt x="68796" y="37127"/>
                </a:moveTo>
                <a:lnTo>
                  <a:pt x="68716" y="37234"/>
                </a:lnTo>
                <a:lnTo>
                  <a:pt x="68716" y="37234"/>
                </a:lnTo>
                <a:lnTo>
                  <a:pt x="68742" y="37181"/>
                </a:lnTo>
                <a:lnTo>
                  <a:pt x="68796" y="37127"/>
                </a:lnTo>
                <a:close/>
                <a:moveTo>
                  <a:pt x="82695" y="32987"/>
                </a:moveTo>
                <a:lnTo>
                  <a:pt x="82695" y="33013"/>
                </a:lnTo>
                <a:cubicBezTo>
                  <a:pt x="81996" y="34223"/>
                  <a:pt x="81055" y="35917"/>
                  <a:pt x="80303" y="37288"/>
                </a:cubicBezTo>
                <a:cubicBezTo>
                  <a:pt x="80276" y="36885"/>
                  <a:pt x="80249" y="36482"/>
                  <a:pt x="80222" y="36078"/>
                </a:cubicBezTo>
                <a:cubicBezTo>
                  <a:pt x="81028" y="35084"/>
                  <a:pt x="81996" y="33928"/>
                  <a:pt x="82695" y="32987"/>
                </a:cubicBezTo>
                <a:close/>
                <a:moveTo>
                  <a:pt x="85975" y="35137"/>
                </a:moveTo>
                <a:cubicBezTo>
                  <a:pt x="87158" y="35917"/>
                  <a:pt x="88395" y="36723"/>
                  <a:pt x="89658" y="37422"/>
                </a:cubicBezTo>
                <a:cubicBezTo>
                  <a:pt x="88395" y="36831"/>
                  <a:pt x="87158" y="36186"/>
                  <a:pt x="85975" y="35460"/>
                </a:cubicBezTo>
                <a:lnTo>
                  <a:pt x="85975" y="35137"/>
                </a:lnTo>
                <a:close/>
                <a:moveTo>
                  <a:pt x="63850" y="32583"/>
                </a:moveTo>
                <a:cubicBezTo>
                  <a:pt x="63043" y="33202"/>
                  <a:pt x="62048" y="34008"/>
                  <a:pt x="61860" y="34170"/>
                </a:cubicBezTo>
                <a:cubicBezTo>
                  <a:pt x="60839" y="34922"/>
                  <a:pt x="59790" y="35675"/>
                  <a:pt x="58715" y="36401"/>
                </a:cubicBezTo>
                <a:cubicBezTo>
                  <a:pt x="58204" y="36777"/>
                  <a:pt x="57666" y="37154"/>
                  <a:pt x="57129" y="37476"/>
                </a:cubicBezTo>
                <a:cubicBezTo>
                  <a:pt x="57115" y="37485"/>
                  <a:pt x="57108" y="37490"/>
                  <a:pt x="57108" y="37490"/>
                </a:cubicBezTo>
                <a:cubicBezTo>
                  <a:pt x="57106" y="37490"/>
                  <a:pt x="57819" y="37003"/>
                  <a:pt x="58016" y="36831"/>
                </a:cubicBezTo>
                <a:cubicBezTo>
                  <a:pt x="59844" y="35245"/>
                  <a:pt x="61780" y="33820"/>
                  <a:pt x="63850" y="32583"/>
                </a:cubicBezTo>
                <a:close/>
                <a:moveTo>
                  <a:pt x="92750" y="36159"/>
                </a:moveTo>
                <a:lnTo>
                  <a:pt x="93180" y="36213"/>
                </a:lnTo>
                <a:lnTo>
                  <a:pt x="95492" y="37638"/>
                </a:lnTo>
                <a:lnTo>
                  <a:pt x="95492" y="37638"/>
                </a:lnTo>
                <a:lnTo>
                  <a:pt x="94659" y="37396"/>
                </a:lnTo>
                <a:cubicBezTo>
                  <a:pt x="94148" y="37073"/>
                  <a:pt x="93637" y="36697"/>
                  <a:pt x="93207" y="36428"/>
                </a:cubicBezTo>
                <a:lnTo>
                  <a:pt x="92750" y="36159"/>
                </a:lnTo>
                <a:close/>
                <a:moveTo>
                  <a:pt x="67721" y="37073"/>
                </a:moveTo>
                <a:lnTo>
                  <a:pt x="67452" y="37422"/>
                </a:lnTo>
                <a:lnTo>
                  <a:pt x="67264" y="37638"/>
                </a:lnTo>
                <a:lnTo>
                  <a:pt x="67506" y="37261"/>
                </a:lnTo>
                <a:lnTo>
                  <a:pt x="67721" y="37073"/>
                </a:lnTo>
                <a:close/>
                <a:moveTo>
                  <a:pt x="58096" y="34358"/>
                </a:moveTo>
                <a:lnTo>
                  <a:pt x="58096" y="34358"/>
                </a:lnTo>
                <a:cubicBezTo>
                  <a:pt x="57666" y="35003"/>
                  <a:pt x="57236" y="35675"/>
                  <a:pt x="56833" y="36374"/>
                </a:cubicBezTo>
                <a:cubicBezTo>
                  <a:pt x="56564" y="36670"/>
                  <a:pt x="56268" y="36965"/>
                  <a:pt x="55999" y="37261"/>
                </a:cubicBezTo>
                <a:cubicBezTo>
                  <a:pt x="55750" y="37461"/>
                  <a:pt x="55500" y="37684"/>
                  <a:pt x="55250" y="37909"/>
                </a:cubicBezTo>
                <a:lnTo>
                  <a:pt x="55250" y="37909"/>
                </a:lnTo>
                <a:lnTo>
                  <a:pt x="55408" y="37691"/>
                </a:lnTo>
                <a:cubicBezTo>
                  <a:pt x="55919" y="37154"/>
                  <a:pt x="56349" y="36589"/>
                  <a:pt x="56752" y="35971"/>
                </a:cubicBezTo>
                <a:lnTo>
                  <a:pt x="57129" y="35514"/>
                </a:lnTo>
                <a:cubicBezTo>
                  <a:pt x="57451" y="35137"/>
                  <a:pt x="57774" y="34734"/>
                  <a:pt x="58096" y="34358"/>
                </a:cubicBezTo>
                <a:close/>
                <a:moveTo>
                  <a:pt x="30003" y="36428"/>
                </a:moveTo>
                <a:lnTo>
                  <a:pt x="30003" y="36428"/>
                </a:lnTo>
                <a:cubicBezTo>
                  <a:pt x="29680" y="37019"/>
                  <a:pt x="29331" y="37584"/>
                  <a:pt x="28954" y="38148"/>
                </a:cubicBezTo>
                <a:lnTo>
                  <a:pt x="28927" y="38148"/>
                </a:lnTo>
                <a:cubicBezTo>
                  <a:pt x="29277" y="37584"/>
                  <a:pt x="29653" y="36992"/>
                  <a:pt x="30003" y="36428"/>
                </a:cubicBezTo>
                <a:close/>
                <a:moveTo>
                  <a:pt x="66807" y="34411"/>
                </a:moveTo>
                <a:lnTo>
                  <a:pt x="63339" y="38175"/>
                </a:lnTo>
                <a:cubicBezTo>
                  <a:pt x="63769" y="37557"/>
                  <a:pt x="64199" y="36885"/>
                  <a:pt x="64522" y="36401"/>
                </a:cubicBezTo>
                <a:cubicBezTo>
                  <a:pt x="65274" y="35702"/>
                  <a:pt x="66027" y="35057"/>
                  <a:pt x="66807" y="34411"/>
                </a:cubicBezTo>
                <a:close/>
                <a:moveTo>
                  <a:pt x="88099" y="38014"/>
                </a:moveTo>
                <a:lnTo>
                  <a:pt x="88099" y="38014"/>
                </a:lnTo>
                <a:cubicBezTo>
                  <a:pt x="88395" y="38229"/>
                  <a:pt x="88717" y="38444"/>
                  <a:pt x="89013" y="38659"/>
                </a:cubicBezTo>
                <a:cubicBezTo>
                  <a:pt x="88825" y="38552"/>
                  <a:pt x="88637" y="38444"/>
                  <a:pt x="88448" y="38310"/>
                </a:cubicBezTo>
                <a:lnTo>
                  <a:pt x="88180" y="38121"/>
                </a:lnTo>
                <a:lnTo>
                  <a:pt x="88099" y="38014"/>
                </a:lnTo>
                <a:close/>
                <a:moveTo>
                  <a:pt x="84927" y="36024"/>
                </a:moveTo>
                <a:lnTo>
                  <a:pt x="84927" y="36024"/>
                </a:lnTo>
                <a:cubicBezTo>
                  <a:pt x="85061" y="36240"/>
                  <a:pt x="85169" y="36428"/>
                  <a:pt x="85303" y="36616"/>
                </a:cubicBezTo>
                <a:cubicBezTo>
                  <a:pt x="85384" y="36912"/>
                  <a:pt x="85464" y="37234"/>
                  <a:pt x="85545" y="37557"/>
                </a:cubicBezTo>
                <a:lnTo>
                  <a:pt x="85518" y="37557"/>
                </a:lnTo>
                <a:cubicBezTo>
                  <a:pt x="85491" y="38041"/>
                  <a:pt x="85491" y="38471"/>
                  <a:pt x="85464" y="38874"/>
                </a:cubicBezTo>
                <a:lnTo>
                  <a:pt x="85061" y="36562"/>
                </a:lnTo>
                <a:cubicBezTo>
                  <a:pt x="85061" y="36482"/>
                  <a:pt x="85007" y="36266"/>
                  <a:pt x="84927" y="36024"/>
                </a:cubicBezTo>
                <a:close/>
                <a:moveTo>
                  <a:pt x="81781" y="36186"/>
                </a:moveTo>
                <a:cubicBezTo>
                  <a:pt x="81674" y="36428"/>
                  <a:pt x="81566" y="36643"/>
                  <a:pt x="81432" y="36885"/>
                </a:cubicBezTo>
                <a:lnTo>
                  <a:pt x="80464" y="38901"/>
                </a:lnTo>
                <a:cubicBezTo>
                  <a:pt x="80437" y="38686"/>
                  <a:pt x="80410" y="38444"/>
                  <a:pt x="80383" y="38229"/>
                </a:cubicBezTo>
                <a:cubicBezTo>
                  <a:pt x="80706" y="37799"/>
                  <a:pt x="81002" y="37369"/>
                  <a:pt x="81297" y="36939"/>
                </a:cubicBezTo>
                <a:lnTo>
                  <a:pt x="81297" y="36965"/>
                </a:lnTo>
                <a:cubicBezTo>
                  <a:pt x="81459" y="36697"/>
                  <a:pt x="81620" y="36455"/>
                  <a:pt x="81781" y="36186"/>
                </a:cubicBezTo>
                <a:close/>
                <a:moveTo>
                  <a:pt x="71055" y="38121"/>
                </a:moveTo>
                <a:lnTo>
                  <a:pt x="71001" y="38283"/>
                </a:lnTo>
                <a:cubicBezTo>
                  <a:pt x="70571" y="38471"/>
                  <a:pt x="70140" y="38713"/>
                  <a:pt x="69737" y="38928"/>
                </a:cubicBezTo>
                <a:cubicBezTo>
                  <a:pt x="69764" y="38847"/>
                  <a:pt x="69818" y="38767"/>
                  <a:pt x="69845" y="38686"/>
                </a:cubicBezTo>
                <a:lnTo>
                  <a:pt x="69872" y="38713"/>
                </a:lnTo>
                <a:lnTo>
                  <a:pt x="70006" y="38578"/>
                </a:lnTo>
                <a:lnTo>
                  <a:pt x="70033" y="38578"/>
                </a:lnTo>
                <a:lnTo>
                  <a:pt x="70114" y="38552"/>
                </a:lnTo>
                <a:cubicBezTo>
                  <a:pt x="70165" y="38569"/>
                  <a:pt x="70216" y="38578"/>
                  <a:pt x="70265" y="38578"/>
                </a:cubicBezTo>
                <a:cubicBezTo>
                  <a:pt x="70372" y="38578"/>
                  <a:pt x="70470" y="38536"/>
                  <a:pt x="70544" y="38444"/>
                </a:cubicBezTo>
                <a:cubicBezTo>
                  <a:pt x="70624" y="38390"/>
                  <a:pt x="70678" y="38310"/>
                  <a:pt x="70759" y="38256"/>
                </a:cubicBezTo>
                <a:lnTo>
                  <a:pt x="71055" y="38121"/>
                </a:lnTo>
                <a:close/>
                <a:moveTo>
                  <a:pt x="65893" y="38928"/>
                </a:moveTo>
                <a:lnTo>
                  <a:pt x="65839" y="39009"/>
                </a:lnTo>
                <a:lnTo>
                  <a:pt x="65812" y="39035"/>
                </a:lnTo>
                <a:cubicBezTo>
                  <a:pt x="65839" y="38982"/>
                  <a:pt x="65866" y="38955"/>
                  <a:pt x="65893" y="38928"/>
                </a:cubicBezTo>
                <a:close/>
                <a:moveTo>
                  <a:pt x="31105" y="32099"/>
                </a:moveTo>
                <a:lnTo>
                  <a:pt x="31105" y="32099"/>
                </a:lnTo>
                <a:cubicBezTo>
                  <a:pt x="29653" y="33820"/>
                  <a:pt x="28470" y="35783"/>
                  <a:pt x="27610" y="37906"/>
                </a:cubicBezTo>
                <a:cubicBezTo>
                  <a:pt x="27825" y="36939"/>
                  <a:pt x="27986" y="35971"/>
                  <a:pt x="28094" y="34976"/>
                </a:cubicBezTo>
                <a:cubicBezTo>
                  <a:pt x="28094" y="34923"/>
                  <a:pt x="28048" y="34882"/>
                  <a:pt x="28002" y="34882"/>
                </a:cubicBezTo>
                <a:cubicBezTo>
                  <a:pt x="27977" y="34882"/>
                  <a:pt x="27951" y="34894"/>
                  <a:pt x="27933" y="34922"/>
                </a:cubicBezTo>
                <a:cubicBezTo>
                  <a:pt x="27287" y="36240"/>
                  <a:pt x="26481" y="37664"/>
                  <a:pt x="25863" y="39089"/>
                </a:cubicBezTo>
                <a:cubicBezTo>
                  <a:pt x="26024" y="38283"/>
                  <a:pt x="26131" y="37476"/>
                  <a:pt x="26212" y="36670"/>
                </a:cubicBezTo>
                <a:cubicBezTo>
                  <a:pt x="27664" y="34976"/>
                  <a:pt x="29304" y="33444"/>
                  <a:pt x="31105" y="32099"/>
                </a:cubicBezTo>
                <a:close/>
                <a:moveTo>
                  <a:pt x="73770" y="38901"/>
                </a:moveTo>
                <a:lnTo>
                  <a:pt x="73850" y="39089"/>
                </a:lnTo>
                <a:cubicBezTo>
                  <a:pt x="73824" y="39076"/>
                  <a:pt x="73790" y="39069"/>
                  <a:pt x="73756" y="39069"/>
                </a:cubicBezTo>
                <a:cubicBezTo>
                  <a:pt x="73723" y="39069"/>
                  <a:pt x="73689" y="39076"/>
                  <a:pt x="73662" y="39089"/>
                </a:cubicBezTo>
                <a:lnTo>
                  <a:pt x="73743" y="38901"/>
                </a:lnTo>
                <a:close/>
                <a:moveTo>
                  <a:pt x="72506" y="39170"/>
                </a:moveTo>
                <a:lnTo>
                  <a:pt x="72479" y="39251"/>
                </a:lnTo>
                <a:cubicBezTo>
                  <a:pt x="72466" y="39237"/>
                  <a:pt x="72446" y="39230"/>
                  <a:pt x="72422" y="39230"/>
                </a:cubicBezTo>
                <a:cubicBezTo>
                  <a:pt x="72406" y="39230"/>
                  <a:pt x="72388" y="39234"/>
                  <a:pt x="72370" y="39240"/>
                </a:cubicBezTo>
                <a:lnTo>
                  <a:pt x="72370" y="39240"/>
                </a:lnTo>
                <a:cubicBezTo>
                  <a:pt x="72415" y="39216"/>
                  <a:pt x="72461" y="39193"/>
                  <a:pt x="72506" y="39170"/>
                </a:cubicBezTo>
                <a:close/>
                <a:moveTo>
                  <a:pt x="82910" y="38471"/>
                </a:moveTo>
                <a:cubicBezTo>
                  <a:pt x="82910" y="38901"/>
                  <a:pt x="82964" y="39304"/>
                  <a:pt x="82964" y="39734"/>
                </a:cubicBezTo>
                <a:cubicBezTo>
                  <a:pt x="82910" y="39385"/>
                  <a:pt x="82803" y="39089"/>
                  <a:pt x="82722" y="38767"/>
                </a:cubicBezTo>
                <a:lnTo>
                  <a:pt x="82910" y="38471"/>
                </a:lnTo>
                <a:close/>
                <a:moveTo>
                  <a:pt x="73420" y="39681"/>
                </a:moveTo>
                <a:cubicBezTo>
                  <a:pt x="73420" y="39708"/>
                  <a:pt x="73447" y="39761"/>
                  <a:pt x="73447" y="39788"/>
                </a:cubicBezTo>
                <a:lnTo>
                  <a:pt x="73393" y="39788"/>
                </a:lnTo>
                <a:cubicBezTo>
                  <a:pt x="73393" y="39734"/>
                  <a:pt x="73420" y="39708"/>
                  <a:pt x="73420" y="39681"/>
                </a:cubicBezTo>
                <a:close/>
                <a:moveTo>
                  <a:pt x="62936" y="39976"/>
                </a:moveTo>
                <a:lnTo>
                  <a:pt x="62936" y="39976"/>
                </a:lnTo>
                <a:cubicBezTo>
                  <a:pt x="62905" y="40005"/>
                  <a:pt x="62874" y="40033"/>
                  <a:pt x="62843" y="40061"/>
                </a:cubicBezTo>
                <a:lnTo>
                  <a:pt x="62843" y="40061"/>
                </a:lnTo>
                <a:cubicBezTo>
                  <a:pt x="62875" y="40034"/>
                  <a:pt x="62906" y="40006"/>
                  <a:pt x="62936" y="39976"/>
                </a:cubicBezTo>
                <a:close/>
                <a:moveTo>
                  <a:pt x="67452" y="38417"/>
                </a:moveTo>
                <a:lnTo>
                  <a:pt x="67452" y="38444"/>
                </a:lnTo>
                <a:lnTo>
                  <a:pt x="66941" y="39385"/>
                </a:lnTo>
                <a:lnTo>
                  <a:pt x="66780" y="39519"/>
                </a:lnTo>
                <a:cubicBezTo>
                  <a:pt x="66672" y="39627"/>
                  <a:pt x="66430" y="39842"/>
                  <a:pt x="66162" y="40084"/>
                </a:cubicBezTo>
                <a:cubicBezTo>
                  <a:pt x="66135" y="40057"/>
                  <a:pt x="66135" y="40003"/>
                  <a:pt x="66135" y="39976"/>
                </a:cubicBezTo>
                <a:lnTo>
                  <a:pt x="66968" y="38901"/>
                </a:lnTo>
                <a:cubicBezTo>
                  <a:pt x="67129" y="38713"/>
                  <a:pt x="67291" y="38552"/>
                  <a:pt x="67452" y="38417"/>
                </a:cubicBezTo>
                <a:close/>
                <a:moveTo>
                  <a:pt x="69925" y="32664"/>
                </a:moveTo>
                <a:lnTo>
                  <a:pt x="70248" y="32852"/>
                </a:lnTo>
                <a:lnTo>
                  <a:pt x="70221" y="32879"/>
                </a:lnTo>
                <a:cubicBezTo>
                  <a:pt x="70194" y="32987"/>
                  <a:pt x="70140" y="33094"/>
                  <a:pt x="70060" y="33175"/>
                </a:cubicBezTo>
                <a:cubicBezTo>
                  <a:pt x="69952" y="33175"/>
                  <a:pt x="69818" y="33175"/>
                  <a:pt x="69710" y="33148"/>
                </a:cubicBezTo>
                <a:lnTo>
                  <a:pt x="69818" y="33013"/>
                </a:lnTo>
                <a:cubicBezTo>
                  <a:pt x="69859" y="32972"/>
                  <a:pt x="69821" y="32915"/>
                  <a:pt x="69777" y="32915"/>
                </a:cubicBezTo>
                <a:cubicBezTo>
                  <a:pt x="69764" y="32915"/>
                  <a:pt x="69750" y="32920"/>
                  <a:pt x="69737" y="32933"/>
                </a:cubicBezTo>
                <a:cubicBezTo>
                  <a:pt x="69683" y="32987"/>
                  <a:pt x="69576" y="33067"/>
                  <a:pt x="69522" y="33148"/>
                </a:cubicBezTo>
                <a:lnTo>
                  <a:pt x="69119" y="33148"/>
                </a:lnTo>
                <a:cubicBezTo>
                  <a:pt x="68958" y="33175"/>
                  <a:pt x="68877" y="33390"/>
                  <a:pt x="68984" y="33524"/>
                </a:cubicBezTo>
                <a:lnTo>
                  <a:pt x="69065" y="33605"/>
                </a:lnTo>
                <a:cubicBezTo>
                  <a:pt x="68447" y="34277"/>
                  <a:pt x="67802" y="34949"/>
                  <a:pt x="67183" y="35621"/>
                </a:cubicBezTo>
                <a:cubicBezTo>
                  <a:pt x="65409" y="37073"/>
                  <a:pt x="63715" y="38605"/>
                  <a:pt x="62075" y="40218"/>
                </a:cubicBezTo>
                <a:cubicBezTo>
                  <a:pt x="62183" y="40030"/>
                  <a:pt x="62425" y="39654"/>
                  <a:pt x="62694" y="39197"/>
                </a:cubicBezTo>
                <a:lnTo>
                  <a:pt x="67775" y="33686"/>
                </a:lnTo>
                <a:lnTo>
                  <a:pt x="68097" y="33444"/>
                </a:lnTo>
                <a:cubicBezTo>
                  <a:pt x="68527" y="33094"/>
                  <a:pt x="68984" y="32825"/>
                  <a:pt x="69495" y="32664"/>
                </a:cubicBezTo>
                <a:close/>
                <a:moveTo>
                  <a:pt x="67775" y="39815"/>
                </a:moveTo>
                <a:cubicBezTo>
                  <a:pt x="67694" y="39976"/>
                  <a:pt x="67613" y="40138"/>
                  <a:pt x="67533" y="40272"/>
                </a:cubicBezTo>
                <a:cubicBezTo>
                  <a:pt x="67506" y="40245"/>
                  <a:pt x="67452" y="40218"/>
                  <a:pt x="67425" y="40165"/>
                </a:cubicBezTo>
                <a:cubicBezTo>
                  <a:pt x="67533" y="40057"/>
                  <a:pt x="67640" y="39923"/>
                  <a:pt x="67775" y="39815"/>
                </a:cubicBezTo>
                <a:close/>
                <a:moveTo>
                  <a:pt x="65328" y="39734"/>
                </a:moveTo>
                <a:lnTo>
                  <a:pt x="64952" y="40299"/>
                </a:lnTo>
                <a:lnTo>
                  <a:pt x="64468" y="40729"/>
                </a:lnTo>
                <a:cubicBezTo>
                  <a:pt x="64602" y="40541"/>
                  <a:pt x="64737" y="40353"/>
                  <a:pt x="64871" y="40192"/>
                </a:cubicBezTo>
                <a:lnTo>
                  <a:pt x="65194" y="39842"/>
                </a:lnTo>
                <a:cubicBezTo>
                  <a:pt x="65248" y="39815"/>
                  <a:pt x="65274" y="39761"/>
                  <a:pt x="65328" y="39734"/>
                </a:cubicBezTo>
                <a:close/>
                <a:moveTo>
                  <a:pt x="72668" y="38632"/>
                </a:moveTo>
                <a:lnTo>
                  <a:pt x="72641" y="38740"/>
                </a:lnTo>
                <a:cubicBezTo>
                  <a:pt x="71458" y="39143"/>
                  <a:pt x="70356" y="39734"/>
                  <a:pt x="69361" y="40460"/>
                </a:cubicBezTo>
                <a:cubicBezTo>
                  <a:pt x="69361" y="40421"/>
                  <a:pt x="69332" y="40396"/>
                  <a:pt x="69306" y="40396"/>
                </a:cubicBezTo>
                <a:cubicBezTo>
                  <a:pt x="69297" y="40396"/>
                  <a:pt x="69287" y="40399"/>
                  <a:pt x="69280" y="40407"/>
                </a:cubicBezTo>
                <a:cubicBezTo>
                  <a:pt x="68904" y="40541"/>
                  <a:pt x="68554" y="40649"/>
                  <a:pt x="68178" y="40783"/>
                </a:cubicBezTo>
                <a:lnTo>
                  <a:pt x="68232" y="40702"/>
                </a:lnTo>
                <a:cubicBezTo>
                  <a:pt x="69280" y="40245"/>
                  <a:pt x="70275" y="39734"/>
                  <a:pt x="71296" y="39251"/>
                </a:cubicBezTo>
                <a:cubicBezTo>
                  <a:pt x="71754" y="39035"/>
                  <a:pt x="72237" y="38874"/>
                  <a:pt x="72668" y="38632"/>
                </a:cubicBezTo>
                <a:close/>
                <a:moveTo>
                  <a:pt x="84255" y="39815"/>
                </a:moveTo>
                <a:lnTo>
                  <a:pt x="84335" y="40057"/>
                </a:lnTo>
                <a:cubicBezTo>
                  <a:pt x="84416" y="40353"/>
                  <a:pt x="84470" y="40649"/>
                  <a:pt x="84550" y="40944"/>
                </a:cubicBezTo>
                <a:lnTo>
                  <a:pt x="84497" y="40944"/>
                </a:lnTo>
                <a:cubicBezTo>
                  <a:pt x="84470" y="40810"/>
                  <a:pt x="84443" y="40702"/>
                  <a:pt x="84416" y="40595"/>
                </a:cubicBezTo>
                <a:lnTo>
                  <a:pt x="84389" y="40595"/>
                </a:lnTo>
                <a:cubicBezTo>
                  <a:pt x="84362" y="40433"/>
                  <a:pt x="84308" y="40272"/>
                  <a:pt x="84281" y="40138"/>
                </a:cubicBezTo>
                <a:cubicBezTo>
                  <a:pt x="84281" y="40030"/>
                  <a:pt x="84281" y="39923"/>
                  <a:pt x="84255" y="39815"/>
                </a:cubicBezTo>
                <a:close/>
                <a:moveTo>
                  <a:pt x="84712" y="35702"/>
                </a:moveTo>
                <a:lnTo>
                  <a:pt x="85276" y="39089"/>
                </a:lnTo>
                <a:cubicBezTo>
                  <a:pt x="85303" y="39385"/>
                  <a:pt x="85357" y="39681"/>
                  <a:pt x="85411" y="39976"/>
                </a:cubicBezTo>
                <a:cubicBezTo>
                  <a:pt x="85411" y="40192"/>
                  <a:pt x="85411" y="40353"/>
                  <a:pt x="85384" y="40433"/>
                </a:cubicBezTo>
                <a:cubicBezTo>
                  <a:pt x="85384" y="40514"/>
                  <a:pt x="85437" y="40568"/>
                  <a:pt x="85518" y="40568"/>
                </a:cubicBezTo>
                <a:lnTo>
                  <a:pt x="85599" y="41052"/>
                </a:lnTo>
                <a:lnTo>
                  <a:pt x="85330" y="41025"/>
                </a:lnTo>
                <a:cubicBezTo>
                  <a:pt x="84980" y="39842"/>
                  <a:pt x="84577" y="38686"/>
                  <a:pt x="84120" y="37557"/>
                </a:cubicBezTo>
                <a:cubicBezTo>
                  <a:pt x="84039" y="37369"/>
                  <a:pt x="83959" y="37154"/>
                  <a:pt x="83878" y="36965"/>
                </a:cubicBezTo>
                <a:cubicBezTo>
                  <a:pt x="84147" y="36535"/>
                  <a:pt x="84416" y="36105"/>
                  <a:pt x="84712" y="35702"/>
                </a:cubicBezTo>
                <a:close/>
                <a:moveTo>
                  <a:pt x="86163" y="36777"/>
                </a:moveTo>
                <a:lnTo>
                  <a:pt x="86163" y="36777"/>
                </a:lnTo>
                <a:cubicBezTo>
                  <a:pt x="86728" y="37342"/>
                  <a:pt x="87319" y="37853"/>
                  <a:pt x="87965" y="38310"/>
                </a:cubicBezTo>
                <a:cubicBezTo>
                  <a:pt x="88395" y="38820"/>
                  <a:pt x="88771" y="39358"/>
                  <a:pt x="89174" y="39896"/>
                </a:cubicBezTo>
                <a:lnTo>
                  <a:pt x="89981" y="41106"/>
                </a:lnTo>
                <a:lnTo>
                  <a:pt x="89927" y="41079"/>
                </a:lnTo>
                <a:cubicBezTo>
                  <a:pt x="89255" y="40729"/>
                  <a:pt x="88637" y="40030"/>
                  <a:pt x="88099" y="39519"/>
                </a:cubicBezTo>
                <a:cubicBezTo>
                  <a:pt x="87776" y="39224"/>
                  <a:pt x="87481" y="38928"/>
                  <a:pt x="87212" y="38605"/>
                </a:cubicBezTo>
                <a:cubicBezTo>
                  <a:pt x="86889" y="38095"/>
                  <a:pt x="86567" y="37584"/>
                  <a:pt x="86244" y="37100"/>
                </a:cubicBezTo>
                <a:cubicBezTo>
                  <a:pt x="86217" y="36992"/>
                  <a:pt x="86190" y="36885"/>
                  <a:pt x="86163" y="36777"/>
                </a:cubicBezTo>
                <a:close/>
                <a:moveTo>
                  <a:pt x="85814" y="39143"/>
                </a:moveTo>
                <a:cubicBezTo>
                  <a:pt x="85894" y="39788"/>
                  <a:pt x="85975" y="40460"/>
                  <a:pt x="86029" y="41106"/>
                </a:cubicBezTo>
                <a:lnTo>
                  <a:pt x="86029" y="41132"/>
                </a:lnTo>
                <a:lnTo>
                  <a:pt x="85841" y="41106"/>
                </a:lnTo>
                <a:lnTo>
                  <a:pt x="85787" y="40729"/>
                </a:lnTo>
                <a:cubicBezTo>
                  <a:pt x="85787" y="40729"/>
                  <a:pt x="85787" y="40702"/>
                  <a:pt x="85787" y="40675"/>
                </a:cubicBezTo>
                <a:cubicBezTo>
                  <a:pt x="85841" y="40192"/>
                  <a:pt x="85841" y="39681"/>
                  <a:pt x="85814" y="39170"/>
                </a:cubicBezTo>
                <a:lnTo>
                  <a:pt x="85814" y="39143"/>
                </a:lnTo>
                <a:close/>
                <a:moveTo>
                  <a:pt x="77964" y="40890"/>
                </a:moveTo>
                <a:cubicBezTo>
                  <a:pt x="77991" y="40917"/>
                  <a:pt x="78017" y="40917"/>
                  <a:pt x="78071" y="40917"/>
                </a:cubicBezTo>
                <a:cubicBezTo>
                  <a:pt x="78098" y="40971"/>
                  <a:pt x="78125" y="40998"/>
                  <a:pt x="78179" y="41025"/>
                </a:cubicBezTo>
                <a:lnTo>
                  <a:pt x="78044" y="41159"/>
                </a:lnTo>
                <a:cubicBezTo>
                  <a:pt x="78017" y="41079"/>
                  <a:pt x="77991" y="40971"/>
                  <a:pt x="77964" y="40890"/>
                </a:cubicBezTo>
                <a:close/>
                <a:moveTo>
                  <a:pt x="86029" y="37987"/>
                </a:moveTo>
                <a:cubicBezTo>
                  <a:pt x="86083" y="38175"/>
                  <a:pt x="86163" y="38363"/>
                  <a:pt x="86244" y="38552"/>
                </a:cubicBezTo>
                <a:cubicBezTo>
                  <a:pt x="86352" y="39412"/>
                  <a:pt x="86405" y="40299"/>
                  <a:pt x="86405" y="41159"/>
                </a:cubicBezTo>
                <a:lnTo>
                  <a:pt x="86325" y="41159"/>
                </a:lnTo>
                <a:cubicBezTo>
                  <a:pt x="86271" y="40783"/>
                  <a:pt x="86217" y="40380"/>
                  <a:pt x="86163" y="40003"/>
                </a:cubicBezTo>
                <a:cubicBezTo>
                  <a:pt x="86083" y="39331"/>
                  <a:pt x="86056" y="38659"/>
                  <a:pt x="86029" y="37987"/>
                </a:cubicBezTo>
                <a:close/>
                <a:moveTo>
                  <a:pt x="68716" y="34895"/>
                </a:moveTo>
                <a:cubicBezTo>
                  <a:pt x="68205" y="35567"/>
                  <a:pt x="67506" y="36589"/>
                  <a:pt x="66753" y="37664"/>
                </a:cubicBezTo>
                <a:lnTo>
                  <a:pt x="66780" y="37664"/>
                </a:lnTo>
                <a:cubicBezTo>
                  <a:pt x="66000" y="38417"/>
                  <a:pt x="65301" y="39224"/>
                  <a:pt x="64629" y="40111"/>
                </a:cubicBezTo>
                <a:cubicBezTo>
                  <a:pt x="64253" y="40460"/>
                  <a:pt x="63903" y="40837"/>
                  <a:pt x="63527" y="41213"/>
                </a:cubicBezTo>
                <a:cubicBezTo>
                  <a:pt x="65140" y="39277"/>
                  <a:pt x="67506" y="36374"/>
                  <a:pt x="68716" y="34895"/>
                </a:cubicBezTo>
                <a:close/>
                <a:moveTo>
                  <a:pt x="86459" y="38148"/>
                </a:moveTo>
                <a:lnTo>
                  <a:pt x="86459" y="38148"/>
                </a:lnTo>
                <a:cubicBezTo>
                  <a:pt x="86593" y="38337"/>
                  <a:pt x="86755" y="38525"/>
                  <a:pt x="86916" y="38713"/>
                </a:cubicBezTo>
                <a:cubicBezTo>
                  <a:pt x="87292" y="39304"/>
                  <a:pt x="87642" y="39896"/>
                  <a:pt x="87991" y="40487"/>
                </a:cubicBezTo>
                <a:cubicBezTo>
                  <a:pt x="88153" y="40783"/>
                  <a:pt x="88287" y="41052"/>
                  <a:pt x="88448" y="41321"/>
                </a:cubicBezTo>
                <a:cubicBezTo>
                  <a:pt x="88368" y="41294"/>
                  <a:pt x="88287" y="41294"/>
                  <a:pt x="88180" y="41294"/>
                </a:cubicBezTo>
                <a:cubicBezTo>
                  <a:pt x="87991" y="41052"/>
                  <a:pt x="87830" y="40810"/>
                  <a:pt x="87696" y="40622"/>
                </a:cubicBezTo>
                <a:cubicBezTo>
                  <a:pt x="87212" y="39950"/>
                  <a:pt x="86809" y="39197"/>
                  <a:pt x="86486" y="38444"/>
                </a:cubicBezTo>
                <a:cubicBezTo>
                  <a:pt x="86486" y="38363"/>
                  <a:pt x="86459" y="38256"/>
                  <a:pt x="86459" y="38148"/>
                </a:cubicBezTo>
                <a:close/>
                <a:moveTo>
                  <a:pt x="86620" y="39304"/>
                </a:moveTo>
                <a:lnTo>
                  <a:pt x="86620" y="39304"/>
                </a:lnTo>
                <a:cubicBezTo>
                  <a:pt x="86970" y="40003"/>
                  <a:pt x="87400" y="40675"/>
                  <a:pt x="87884" y="41294"/>
                </a:cubicBezTo>
                <a:lnTo>
                  <a:pt x="87696" y="41294"/>
                </a:lnTo>
                <a:cubicBezTo>
                  <a:pt x="87688" y="41290"/>
                  <a:pt x="87681" y="41288"/>
                  <a:pt x="87674" y="41288"/>
                </a:cubicBezTo>
                <a:cubicBezTo>
                  <a:pt x="87628" y="41288"/>
                  <a:pt x="87588" y="41355"/>
                  <a:pt x="87588" y="41401"/>
                </a:cubicBezTo>
                <a:cubicBezTo>
                  <a:pt x="87292" y="41348"/>
                  <a:pt x="87024" y="41294"/>
                  <a:pt x="86728" y="41240"/>
                </a:cubicBezTo>
                <a:cubicBezTo>
                  <a:pt x="86728" y="40595"/>
                  <a:pt x="86701" y="39950"/>
                  <a:pt x="86620" y="39304"/>
                </a:cubicBezTo>
                <a:close/>
                <a:moveTo>
                  <a:pt x="87830" y="39654"/>
                </a:moveTo>
                <a:lnTo>
                  <a:pt x="87830" y="39654"/>
                </a:lnTo>
                <a:cubicBezTo>
                  <a:pt x="88502" y="40299"/>
                  <a:pt x="89228" y="40917"/>
                  <a:pt x="89981" y="41482"/>
                </a:cubicBezTo>
                <a:cubicBezTo>
                  <a:pt x="89604" y="41428"/>
                  <a:pt x="89201" y="41348"/>
                  <a:pt x="88798" y="41321"/>
                </a:cubicBezTo>
                <a:cubicBezTo>
                  <a:pt x="88475" y="40756"/>
                  <a:pt x="88180" y="40192"/>
                  <a:pt x="87830" y="39654"/>
                </a:cubicBezTo>
                <a:close/>
                <a:moveTo>
                  <a:pt x="68097" y="41321"/>
                </a:moveTo>
                <a:lnTo>
                  <a:pt x="68097" y="41321"/>
                </a:lnTo>
                <a:cubicBezTo>
                  <a:pt x="67963" y="41428"/>
                  <a:pt x="67802" y="41509"/>
                  <a:pt x="67667" y="41616"/>
                </a:cubicBezTo>
                <a:cubicBezTo>
                  <a:pt x="67667" y="41589"/>
                  <a:pt x="67694" y="41589"/>
                  <a:pt x="67694" y="41563"/>
                </a:cubicBezTo>
                <a:lnTo>
                  <a:pt x="67721" y="41536"/>
                </a:lnTo>
                <a:cubicBezTo>
                  <a:pt x="67855" y="41455"/>
                  <a:pt x="67963" y="41401"/>
                  <a:pt x="68097" y="41321"/>
                </a:cubicBezTo>
                <a:close/>
                <a:moveTo>
                  <a:pt x="86432" y="42127"/>
                </a:moveTo>
                <a:lnTo>
                  <a:pt x="86459" y="42154"/>
                </a:lnTo>
                <a:lnTo>
                  <a:pt x="86432" y="42181"/>
                </a:lnTo>
                <a:lnTo>
                  <a:pt x="86432" y="42127"/>
                </a:lnTo>
                <a:close/>
                <a:moveTo>
                  <a:pt x="67479" y="41751"/>
                </a:moveTo>
                <a:cubicBezTo>
                  <a:pt x="67237" y="41912"/>
                  <a:pt x="66995" y="42073"/>
                  <a:pt x="66726" y="42208"/>
                </a:cubicBezTo>
                <a:cubicBezTo>
                  <a:pt x="66780" y="42127"/>
                  <a:pt x="66807" y="42073"/>
                  <a:pt x="66834" y="42020"/>
                </a:cubicBezTo>
                <a:cubicBezTo>
                  <a:pt x="67022" y="41939"/>
                  <a:pt x="67183" y="41831"/>
                  <a:pt x="67371" y="41751"/>
                </a:cubicBezTo>
                <a:close/>
                <a:moveTo>
                  <a:pt x="78286" y="42100"/>
                </a:moveTo>
                <a:lnTo>
                  <a:pt x="78206" y="42208"/>
                </a:lnTo>
                <a:lnTo>
                  <a:pt x="78152" y="42208"/>
                </a:lnTo>
                <a:lnTo>
                  <a:pt x="78286" y="42100"/>
                </a:lnTo>
                <a:close/>
                <a:moveTo>
                  <a:pt x="63285" y="42073"/>
                </a:moveTo>
                <a:lnTo>
                  <a:pt x="63285" y="42073"/>
                </a:lnTo>
                <a:cubicBezTo>
                  <a:pt x="63204" y="42181"/>
                  <a:pt x="63178" y="42262"/>
                  <a:pt x="63124" y="42342"/>
                </a:cubicBezTo>
                <a:lnTo>
                  <a:pt x="63124" y="42315"/>
                </a:lnTo>
                <a:lnTo>
                  <a:pt x="62882" y="42396"/>
                </a:lnTo>
                <a:lnTo>
                  <a:pt x="62882" y="42396"/>
                </a:lnTo>
                <a:lnTo>
                  <a:pt x="63285" y="42073"/>
                </a:lnTo>
                <a:close/>
                <a:moveTo>
                  <a:pt x="86916" y="42127"/>
                </a:moveTo>
                <a:lnTo>
                  <a:pt x="87373" y="42235"/>
                </a:lnTo>
                <a:lnTo>
                  <a:pt x="87588" y="42504"/>
                </a:lnTo>
                <a:lnTo>
                  <a:pt x="87588" y="42504"/>
                </a:lnTo>
                <a:lnTo>
                  <a:pt x="86970" y="42235"/>
                </a:lnTo>
                <a:cubicBezTo>
                  <a:pt x="86970" y="42208"/>
                  <a:pt x="86943" y="42181"/>
                  <a:pt x="86916" y="42127"/>
                </a:cubicBezTo>
                <a:close/>
                <a:moveTo>
                  <a:pt x="68474" y="34922"/>
                </a:moveTo>
                <a:lnTo>
                  <a:pt x="68474" y="34922"/>
                </a:lnTo>
                <a:cubicBezTo>
                  <a:pt x="67640" y="35917"/>
                  <a:pt x="66780" y="36912"/>
                  <a:pt x="65947" y="37906"/>
                </a:cubicBezTo>
                <a:lnTo>
                  <a:pt x="63823" y="40433"/>
                </a:lnTo>
                <a:cubicBezTo>
                  <a:pt x="63312" y="41025"/>
                  <a:pt x="62694" y="42127"/>
                  <a:pt x="62102" y="42557"/>
                </a:cubicBezTo>
                <a:cubicBezTo>
                  <a:pt x="62344" y="42369"/>
                  <a:pt x="62936" y="41052"/>
                  <a:pt x="63339" y="40541"/>
                </a:cubicBezTo>
                <a:cubicBezTo>
                  <a:pt x="63903" y="39788"/>
                  <a:pt x="64495" y="39062"/>
                  <a:pt x="65086" y="38337"/>
                </a:cubicBezTo>
                <a:cubicBezTo>
                  <a:pt x="65301" y="38095"/>
                  <a:pt x="65490" y="37879"/>
                  <a:pt x="65705" y="37638"/>
                </a:cubicBezTo>
                <a:lnTo>
                  <a:pt x="68474" y="34922"/>
                </a:lnTo>
                <a:close/>
                <a:moveTo>
                  <a:pt x="63715" y="37154"/>
                </a:moveTo>
                <a:lnTo>
                  <a:pt x="63715" y="37154"/>
                </a:lnTo>
                <a:cubicBezTo>
                  <a:pt x="63312" y="37745"/>
                  <a:pt x="62936" y="38363"/>
                  <a:pt x="62586" y="39009"/>
                </a:cubicBezTo>
                <a:lnTo>
                  <a:pt x="62210" y="39412"/>
                </a:lnTo>
                <a:cubicBezTo>
                  <a:pt x="61915" y="39733"/>
                  <a:pt x="59436" y="42665"/>
                  <a:pt x="59308" y="42665"/>
                </a:cubicBezTo>
                <a:cubicBezTo>
                  <a:pt x="59307" y="42665"/>
                  <a:pt x="59307" y="42665"/>
                  <a:pt x="59306" y="42665"/>
                </a:cubicBezTo>
                <a:cubicBezTo>
                  <a:pt x="59145" y="42611"/>
                  <a:pt x="61968" y="39035"/>
                  <a:pt x="62102" y="38874"/>
                </a:cubicBezTo>
                <a:cubicBezTo>
                  <a:pt x="62613" y="38310"/>
                  <a:pt x="63151" y="37718"/>
                  <a:pt x="63715" y="37154"/>
                </a:cubicBezTo>
                <a:close/>
                <a:moveTo>
                  <a:pt x="78770" y="42073"/>
                </a:moveTo>
                <a:cubicBezTo>
                  <a:pt x="78851" y="42208"/>
                  <a:pt x="78932" y="42369"/>
                  <a:pt x="79012" y="42530"/>
                </a:cubicBezTo>
                <a:lnTo>
                  <a:pt x="78824" y="42745"/>
                </a:lnTo>
                <a:cubicBezTo>
                  <a:pt x="78784" y="42651"/>
                  <a:pt x="78696" y="42604"/>
                  <a:pt x="78612" y="42604"/>
                </a:cubicBezTo>
                <a:cubicBezTo>
                  <a:pt x="78552" y="42604"/>
                  <a:pt x="78493" y="42629"/>
                  <a:pt x="78455" y="42678"/>
                </a:cubicBezTo>
                <a:lnTo>
                  <a:pt x="78455" y="42678"/>
                </a:lnTo>
                <a:cubicBezTo>
                  <a:pt x="78551" y="42485"/>
                  <a:pt x="78650" y="42293"/>
                  <a:pt x="78770" y="42100"/>
                </a:cubicBezTo>
                <a:lnTo>
                  <a:pt x="78770" y="42073"/>
                </a:lnTo>
                <a:close/>
                <a:moveTo>
                  <a:pt x="72883" y="41025"/>
                </a:moveTo>
                <a:cubicBezTo>
                  <a:pt x="72936" y="41106"/>
                  <a:pt x="72963" y="41159"/>
                  <a:pt x="72990" y="41213"/>
                </a:cubicBezTo>
                <a:cubicBezTo>
                  <a:pt x="73125" y="41778"/>
                  <a:pt x="73232" y="42342"/>
                  <a:pt x="73313" y="42907"/>
                </a:cubicBezTo>
                <a:lnTo>
                  <a:pt x="73178" y="42665"/>
                </a:lnTo>
                <a:cubicBezTo>
                  <a:pt x="73071" y="42396"/>
                  <a:pt x="72990" y="42100"/>
                  <a:pt x="72910" y="41831"/>
                </a:cubicBezTo>
                <a:cubicBezTo>
                  <a:pt x="72856" y="41724"/>
                  <a:pt x="72802" y="41616"/>
                  <a:pt x="72694" y="41536"/>
                </a:cubicBezTo>
                <a:cubicBezTo>
                  <a:pt x="72775" y="41348"/>
                  <a:pt x="72829" y="41186"/>
                  <a:pt x="72883" y="41025"/>
                </a:cubicBezTo>
                <a:close/>
                <a:moveTo>
                  <a:pt x="85572" y="41858"/>
                </a:moveTo>
                <a:lnTo>
                  <a:pt x="85733" y="41912"/>
                </a:lnTo>
                <a:cubicBezTo>
                  <a:pt x="85814" y="42208"/>
                  <a:pt x="85921" y="42638"/>
                  <a:pt x="86002" y="42961"/>
                </a:cubicBezTo>
                <a:lnTo>
                  <a:pt x="85948" y="42961"/>
                </a:lnTo>
                <a:cubicBezTo>
                  <a:pt x="85894" y="42826"/>
                  <a:pt x="85841" y="42692"/>
                  <a:pt x="85760" y="42557"/>
                </a:cubicBezTo>
                <a:cubicBezTo>
                  <a:pt x="85706" y="42342"/>
                  <a:pt x="85653" y="42100"/>
                  <a:pt x="85572" y="41858"/>
                </a:cubicBezTo>
                <a:close/>
                <a:moveTo>
                  <a:pt x="90277" y="42907"/>
                </a:moveTo>
                <a:lnTo>
                  <a:pt x="90626" y="42987"/>
                </a:lnTo>
                <a:lnTo>
                  <a:pt x="90653" y="43014"/>
                </a:lnTo>
                <a:lnTo>
                  <a:pt x="90653" y="43014"/>
                </a:lnTo>
                <a:lnTo>
                  <a:pt x="90277" y="42907"/>
                </a:lnTo>
                <a:close/>
                <a:moveTo>
                  <a:pt x="63500" y="39815"/>
                </a:moveTo>
                <a:lnTo>
                  <a:pt x="63500" y="39815"/>
                </a:lnTo>
                <a:cubicBezTo>
                  <a:pt x="62747" y="40675"/>
                  <a:pt x="62156" y="41643"/>
                  <a:pt x="61753" y="42692"/>
                </a:cubicBezTo>
                <a:lnTo>
                  <a:pt x="61780" y="42692"/>
                </a:lnTo>
                <a:cubicBezTo>
                  <a:pt x="61242" y="42826"/>
                  <a:pt x="60731" y="42934"/>
                  <a:pt x="60220" y="43068"/>
                </a:cubicBezTo>
                <a:lnTo>
                  <a:pt x="63500" y="39815"/>
                </a:lnTo>
                <a:close/>
                <a:moveTo>
                  <a:pt x="62183" y="39761"/>
                </a:moveTo>
                <a:lnTo>
                  <a:pt x="62183" y="39761"/>
                </a:lnTo>
                <a:cubicBezTo>
                  <a:pt x="62075" y="40003"/>
                  <a:pt x="61941" y="40245"/>
                  <a:pt x="61833" y="40487"/>
                </a:cubicBezTo>
                <a:cubicBezTo>
                  <a:pt x="60973" y="41348"/>
                  <a:pt x="60140" y="42208"/>
                  <a:pt x="59333" y="43122"/>
                </a:cubicBezTo>
                <a:lnTo>
                  <a:pt x="59091" y="43122"/>
                </a:lnTo>
                <a:cubicBezTo>
                  <a:pt x="60113" y="41993"/>
                  <a:pt x="61161" y="40890"/>
                  <a:pt x="62183" y="39761"/>
                </a:cubicBezTo>
                <a:close/>
                <a:moveTo>
                  <a:pt x="64952" y="43122"/>
                </a:moveTo>
                <a:lnTo>
                  <a:pt x="64952" y="43149"/>
                </a:lnTo>
                <a:lnTo>
                  <a:pt x="64925" y="43176"/>
                </a:lnTo>
                <a:lnTo>
                  <a:pt x="64952" y="43122"/>
                </a:lnTo>
                <a:close/>
                <a:moveTo>
                  <a:pt x="66404" y="42987"/>
                </a:moveTo>
                <a:lnTo>
                  <a:pt x="66215" y="43203"/>
                </a:lnTo>
                <a:lnTo>
                  <a:pt x="66296" y="43041"/>
                </a:lnTo>
                <a:lnTo>
                  <a:pt x="66404" y="42987"/>
                </a:lnTo>
                <a:close/>
                <a:moveTo>
                  <a:pt x="66027" y="36939"/>
                </a:moveTo>
                <a:lnTo>
                  <a:pt x="65570" y="37449"/>
                </a:lnTo>
                <a:lnTo>
                  <a:pt x="65006" y="38014"/>
                </a:lnTo>
                <a:lnTo>
                  <a:pt x="64791" y="38229"/>
                </a:lnTo>
                <a:lnTo>
                  <a:pt x="63635" y="39358"/>
                </a:lnTo>
                <a:lnTo>
                  <a:pt x="62936" y="39976"/>
                </a:lnTo>
                <a:cubicBezTo>
                  <a:pt x="63083" y="39878"/>
                  <a:pt x="63230" y="39758"/>
                  <a:pt x="63377" y="39615"/>
                </a:cubicBezTo>
                <a:lnTo>
                  <a:pt x="63377" y="39615"/>
                </a:lnTo>
                <a:lnTo>
                  <a:pt x="59763" y="43176"/>
                </a:lnTo>
                <a:lnTo>
                  <a:pt x="59548" y="43229"/>
                </a:lnTo>
                <a:cubicBezTo>
                  <a:pt x="60247" y="42477"/>
                  <a:pt x="60973" y="41724"/>
                  <a:pt x="61699" y="40971"/>
                </a:cubicBezTo>
                <a:lnTo>
                  <a:pt x="61780" y="40971"/>
                </a:lnTo>
                <a:cubicBezTo>
                  <a:pt x="62150" y="40650"/>
                  <a:pt x="62497" y="40375"/>
                  <a:pt x="62843" y="40061"/>
                </a:cubicBezTo>
                <a:lnTo>
                  <a:pt x="62843" y="40061"/>
                </a:lnTo>
                <a:cubicBezTo>
                  <a:pt x="62671" y="40206"/>
                  <a:pt x="62467" y="40316"/>
                  <a:pt x="62263" y="40407"/>
                </a:cubicBezTo>
                <a:cubicBezTo>
                  <a:pt x="62290" y="40380"/>
                  <a:pt x="62344" y="40326"/>
                  <a:pt x="62398" y="40272"/>
                </a:cubicBezTo>
                <a:cubicBezTo>
                  <a:pt x="63554" y="39116"/>
                  <a:pt x="64764" y="38014"/>
                  <a:pt x="66027" y="36939"/>
                </a:cubicBezTo>
                <a:close/>
                <a:moveTo>
                  <a:pt x="85975" y="41966"/>
                </a:moveTo>
                <a:lnTo>
                  <a:pt x="86136" y="41993"/>
                </a:lnTo>
                <a:cubicBezTo>
                  <a:pt x="86190" y="42423"/>
                  <a:pt x="86271" y="42853"/>
                  <a:pt x="86325" y="43283"/>
                </a:cubicBezTo>
                <a:lnTo>
                  <a:pt x="86190" y="43068"/>
                </a:lnTo>
                <a:cubicBezTo>
                  <a:pt x="86190" y="43041"/>
                  <a:pt x="86163" y="43041"/>
                  <a:pt x="86163" y="43014"/>
                </a:cubicBezTo>
                <a:cubicBezTo>
                  <a:pt x="86083" y="42692"/>
                  <a:pt x="86029" y="42315"/>
                  <a:pt x="85975" y="41966"/>
                </a:cubicBezTo>
                <a:close/>
                <a:moveTo>
                  <a:pt x="92669" y="42665"/>
                </a:moveTo>
                <a:lnTo>
                  <a:pt x="93422" y="42772"/>
                </a:lnTo>
                <a:lnTo>
                  <a:pt x="94282" y="42934"/>
                </a:lnTo>
                <a:cubicBezTo>
                  <a:pt x="94874" y="43122"/>
                  <a:pt x="95519" y="43283"/>
                  <a:pt x="96137" y="43418"/>
                </a:cubicBezTo>
                <a:cubicBezTo>
                  <a:pt x="95653" y="43418"/>
                  <a:pt x="95169" y="43391"/>
                  <a:pt x="94686" y="43337"/>
                </a:cubicBezTo>
                <a:cubicBezTo>
                  <a:pt x="94309" y="43203"/>
                  <a:pt x="93906" y="43068"/>
                  <a:pt x="93530" y="42934"/>
                </a:cubicBezTo>
                <a:cubicBezTo>
                  <a:pt x="93234" y="42853"/>
                  <a:pt x="92965" y="42745"/>
                  <a:pt x="92669" y="42665"/>
                </a:cubicBezTo>
                <a:close/>
                <a:moveTo>
                  <a:pt x="62828" y="43498"/>
                </a:moveTo>
                <a:lnTo>
                  <a:pt x="62828" y="43498"/>
                </a:lnTo>
                <a:cubicBezTo>
                  <a:pt x="62801" y="43525"/>
                  <a:pt x="62801" y="43579"/>
                  <a:pt x="62801" y="43606"/>
                </a:cubicBezTo>
                <a:cubicBezTo>
                  <a:pt x="62694" y="43660"/>
                  <a:pt x="62586" y="43713"/>
                  <a:pt x="62505" y="43767"/>
                </a:cubicBezTo>
                <a:cubicBezTo>
                  <a:pt x="62532" y="43713"/>
                  <a:pt x="62532" y="43633"/>
                  <a:pt x="62505" y="43579"/>
                </a:cubicBezTo>
                <a:lnTo>
                  <a:pt x="62828" y="43498"/>
                </a:lnTo>
                <a:close/>
                <a:moveTo>
                  <a:pt x="77749" y="42880"/>
                </a:moveTo>
                <a:cubicBezTo>
                  <a:pt x="77534" y="43283"/>
                  <a:pt x="77292" y="43660"/>
                  <a:pt x="77103" y="44063"/>
                </a:cubicBezTo>
                <a:lnTo>
                  <a:pt x="77077" y="44036"/>
                </a:lnTo>
                <a:lnTo>
                  <a:pt x="76969" y="43660"/>
                </a:lnTo>
                <a:cubicBezTo>
                  <a:pt x="77130" y="43418"/>
                  <a:pt x="77318" y="43176"/>
                  <a:pt x="77507" y="42934"/>
                </a:cubicBezTo>
                <a:cubicBezTo>
                  <a:pt x="77587" y="42934"/>
                  <a:pt x="77668" y="42907"/>
                  <a:pt x="77749" y="42880"/>
                </a:cubicBezTo>
                <a:close/>
                <a:moveTo>
                  <a:pt x="93288" y="43740"/>
                </a:moveTo>
                <a:cubicBezTo>
                  <a:pt x="93556" y="43821"/>
                  <a:pt x="93825" y="43928"/>
                  <a:pt x="94094" y="44009"/>
                </a:cubicBezTo>
                <a:lnTo>
                  <a:pt x="94121" y="44036"/>
                </a:lnTo>
                <a:lnTo>
                  <a:pt x="94175" y="44224"/>
                </a:lnTo>
                <a:lnTo>
                  <a:pt x="93288" y="43740"/>
                </a:lnTo>
                <a:close/>
                <a:moveTo>
                  <a:pt x="78448" y="42772"/>
                </a:moveTo>
                <a:lnTo>
                  <a:pt x="78448" y="42772"/>
                </a:lnTo>
                <a:cubicBezTo>
                  <a:pt x="78286" y="43149"/>
                  <a:pt x="78125" y="43498"/>
                  <a:pt x="77964" y="43875"/>
                </a:cubicBezTo>
                <a:lnTo>
                  <a:pt x="77856" y="44036"/>
                </a:lnTo>
                <a:cubicBezTo>
                  <a:pt x="77802" y="44117"/>
                  <a:pt x="77749" y="44197"/>
                  <a:pt x="77668" y="44278"/>
                </a:cubicBezTo>
                <a:cubicBezTo>
                  <a:pt x="77776" y="44063"/>
                  <a:pt x="77883" y="43875"/>
                  <a:pt x="77964" y="43660"/>
                </a:cubicBezTo>
                <a:cubicBezTo>
                  <a:pt x="78125" y="43364"/>
                  <a:pt x="78286" y="43068"/>
                  <a:pt x="78448" y="42772"/>
                </a:cubicBezTo>
                <a:close/>
                <a:moveTo>
                  <a:pt x="85411" y="42772"/>
                </a:moveTo>
                <a:lnTo>
                  <a:pt x="85411" y="42772"/>
                </a:lnTo>
                <a:cubicBezTo>
                  <a:pt x="85599" y="43337"/>
                  <a:pt x="85760" y="43901"/>
                  <a:pt x="85921" y="44466"/>
                </a:cubicBezTo>
                <a:cubicBezTo>
                  <a:pt x="85760" y="44197"/>
                  <a:pt x="85599" y="43928"/>
                  <a:pt x="85491" y="43686"/>
                </a:cubicBezTo>
                <a:lnTo>
                  <a:pt x="85491" y="43660"/>
                </a:lnTo>
                <a:cubicBezTo>
                  <a:pt x="85464" y="43364"/>
                  <a:pt x="85437" y="43068"/>
                  <a:pt x="85411" y="42772"/>
                </a:cubicBezTo>
                <a:close/>
                <a:moveTo>
                  <a:pt x="59360" y="44305"/>
                </a:moveTo>
                <a:lnTo>
                  <a:pt x="59360" y="44305"/>
                </a:lnTo>
                <a:cubicBezTo>
                  <a:pt x="59306" y="44359"/>
                  <a:pt x="59252" y="44439"/>
                  <a:pt x="59172" y="44520"/>
                </a:cubicBezTo>
                <a:lnTo>
                  <a:pt x="59252" y="44332"/>
                </a:lnTo>
                <a:lnTo>
                  <a:pt x="59360" y="44305"/>
                </a:lnTo>
                <a:close/>
                <a:moveTo>
                  <a:pt x="64656" y="43122"/>
                </a:moveTo>
                <a:lnTo>
                  <a:pt x="64307" y="43579"/>
                </a:lnTo>
                <a:lnTo>
                  <a:pt x="64145" y="43686"/>
                </a:lnTo>
                <a:cubicBezTo>
                  <a:pt x="64135" y="43666"/>
                  <a:pt x="64117" y="43657"/>
                  <a:pt x="64098" y="43657"/>
                </a:cubicBezTo>
                <a:cubicBezTo>
                  <a:pt x="64069" y="43657"/>
                  <a:pt x="64038" y="43680"/>
                  <a:pt x="64038" y="43713"/>
                </a:cubicBezTo>
                <a:lnTo>
                  <a:pt x="64038" y="43740"/>
                </a:lnTo>
                <a:cubicBezTo>
                  <a:pt x="63285" y="43928"/>
                  <a:pt x="62532" y="44197"/>
                  <a:pt x="61833" y="44520"/>
                </a:cubicBezTo>
                <a:cubicBezTo>
                  <a:pt x="61860" y="44466"/>
                  <a:pt x="61914" y="44439"/>
                  <a:pt x="61968" y="44385"/>
                </a:cubicBezTo>
                <a:cubicBezTo>
                  <a:pt x="62290" y="44170"/>
                  <a:pt x="62640" y="43982"/>
                  <a:pt x="63016" y="43821"/>
                </a:cubicBezTo>
                <a:cubicBezTo>
                  <a:pt x="63097" y="43821"/>
                  <a:pt x="63151" y="43794"/>
                  <a:pt x="63204" y="43740"/>
                </a:cubicBezTo>
                <a:cubicBezTo>
                  <a:pt x="63272" y="43794"/>
                  <a:pt x="63346" y="43821"/>
                  <a:pt x="63419" y="43821"/>
                </a:cubicBezTo>
                <a:cubicBezTo>
                  <a:pt x="63493" y="43821"/>
                  <a:pt x="63567" y="43794"/>
                  <a:pt x="63635" y="43740"/>
                </a:cubicBezTo>
                <a:lnTo>
                  <a:pt x="64011" y="43364"/>
                </a:lnTo>
                <a:cubicBezTo>
                  <a:pt x="64226" y="43283"/>
                  <a:pt x="64441" y="43203"/>
                  <a:pt x="64656" y="43122"/>
                </a:cubicBezTo>
                <a:close/>
                <a:moveTo>
                  <a:pt x="64844" y="43901"/>
                </a:moveTo>
                <a:cubicBezTo>
                  <a:pt x="64710" y="44143"/>
                  <a:pt x="64602" y="44385"/>
                  <a:pt x="64468" y="44654"/>
                </a:cubicBezTo>
                <a:cubicBezTo>
                  <a:pt x="64414" y="44574"/>
                  <a:pt x="64360" y="44520"/>
                  <a:pt x="64253" y="44493"/>
                </a:cubicBezTo>
                <a:lnTo>
                  <a:pt x="64253" y="44412"/>
                </a:lnTo>
                <a:lnTo>
                  <a:pt x="64791" y="43901"/>
                </a:lnTo>
                <a:close/>
                <a:moveTo>
                  <a:pt x="87938" y="42342"/>
                </a:moveTo>
                <a:lnTo>
                  <a:pt x="88717" y="42504"/>
                </a:lnTo>
                <a:cubicBezTo>
                  <a:pt x="88502" y="42557"/>
                  <a:pt x="88475" y="42853"/>
                  <a:pt x="88690" y="42934"/>
                </a:cubicBezTo>
                <a:cubicBezTo>
                  <a:pt x="89900" y="43337"/>
                  <a:pt x="91083" y="43848"/>
                  <a:pt x="92212" y="44439"/>
                </a:cubicBezTo>
                <a:lnTo>
                  <a:pt x="92320" y="44654"/>
                </a:lnTo>
                <a:lnTo>
                  <a:pt x="88771" y="43041"/>
                </a:lnTo>
                <a:cubicBezTo>
                  <a:pt x="88502" y="42799"/>
                  <a:pt x="88233" y="42584"/>
                  <a:pt x="87938" y="42342"/>
                </a:cubicBezTo>
                <a:close/>
                <a:moveTo>
                  <a:pt x="82158" y="44332"/>
                </a:moveTo>
                <a:lnTo>
                  <a:pt x="82158" y="44332"/>
                </a:lnTo>
                <a:cubicBezTo>
                  <a:pt x="82238" y="44385"/>
                  <a:pt x="82319" y="44439"/>
                  <a:pt x="82373" y="44493"/>
                </a:cubicBezTo>
                <a:cubicBezTo>
                  <a:pt x="82373" y="44493"/>
                  <a:pt x="82373" y="44520"/>
                  <a:pt x="82400" y="44547"/>
                </a:cubicBezTo>
                <a:lnTo>
                  <a:pt x="82453" y="44574"/>
                </a:lnTo>
                <a:lnTo>
                  <a:pt x="82507" y="44681"/>
                </a:lnTo>
                <a:cubicBezTo>
                  <a:pt x="82400" y="44574"/>
                  <a:pt x="82265" y="44466"/>
                  <a:pt x="82158" y="44332"/>
                </a:cubicBezTo>
                <a:close/>
                <a:moveTo>
                  <a:pt x="63688" y="44600"/>
                </a:moveTo>
                <a:cubicBezTo>
                  <a:pt x="63715" y="44654"/>
                  <a:pt x="63742" y="44681"/>
                  <a:pt x="63796" y="44681"/>
                </a:cubicBezTo>
                <a:lnTo>
                  <a:pt x="63715" y="44762"/>
                </a:lnTo>
                <a:cubicBezTo>
                  <a:pt x="63661" y="44735"/>
                  <a:pt x="63581" y="44735"/>
                  <a:pt x="63527" y="44735"/>
                </a:cubicBezTo>
                <a:lnTo>
                  <a:pt x="63688" y="44600"/>
                </a:lnTo>
                <a:close/>
                <a:moveTo>
                  <a:pt x="79147" y="42880"/>
                </a:moveTo>
                <a:cubicBezTo>
                  <a:pt x="79254" y="43256"/>
                  <a:pt x="79335" y="43633"/>
                  <a:pt x="79389" y="44036"/>
                </a:cubicBezTo>
                <a:cubicBezTo>
                  <a:pt x="79200" y="44278"/>
                  <a:pt x="79012" y="44547"/>
                  <a:pt x="78851" y="44816"/>
                </a:cubicBezTo>
                <a:cubicBezTo>
                  <a:pt x="78851" y="44688"/>
                  <a:pt x="78750" y="44611"/>
                  <a:pt x="78641" y="44611"/>
                </a:cubicBezTo>
                <a:cubicBezTo>
                  <a:pt x="78612" y="44611"/>
                  <a:pt x="78583" y="44616"/>
                  <a:pt x="78555" y="44627"/>
                </a:cubicBezTo>
                <a:cubicBezTo>
                  <a:pt x="78716" y="44197"/>
                  <a:pt x="78797" y="43740"/>
                  <a:pt x="78851" y="43283"/>
                </a:cubicBezTo>
                <a:lnTo>
                  <a:pt x="79147" y="42880"/>
                </a:lnTo>
                <a:close/>
                <a:moveTo>
                  <a:pt x="94470" y="44170"/>
                </a:moveTo>
                <a:lnTo>
                  <a:pt x="94470" y="44170"/>
                </a:lnTo>
                <a:cubicBezTo>
                  <a:pt x="94820" y="44305"/>
                  <a:pt x="95116" y="44412"/>
                  <a:pt x="95438" y="44547"/>
                </a:cubicBezTo>
                <a:cubicBezTo>
                  <a:pt x="95438" y="44681"/>
                  <a:pt x="95438" y="44789"/>
                  <a:pt x="95465" y="44923"/>
                </a:cubicBezTo>
                <a:lnTo>
                  <a:pt x="94659" y="44493"/>
                </a:lnTo>
                <a:lnTo>
                  <a:pt x="94470" y="44170"/>
                </a:lnTo>
                <a:close/>
                <a:moveTo>
                  <a:pt x="84308" y="41589"/>
                </a:moveTo>
                <a:lnTo>
                  <a:pt x="84443" y="42020"/>
                </a:lnTo>
                <a:cubicBezTo>
                  <a:pt x="84416" y="42047"/>
                  <a:pt x="84416" y="42100"/>
                  <a:pt x="84416" y="42154"/>
                </a:cubicBezTo>
                <a:cubicBezTo>
                  <a:pt x="84497" y="42934"/>
                  <a:pt x="84604" y="43740"/>
                  <a:pt x="84712" y="44520"/>
                </a:cubicBezTo>
                <a:lnTo>
                  <a:pt x="84765" y="44977"/>
                </a:lnTo>
                <a:cubicBezTo>
                  <a:pt x="84550" y="44170"/>
                  <a:pt x="84362" y="43337"/>
                  <a:pt x="84201" y="42504"/>
                </a:cubicBezTo>
                <a:cubicBezTo>
                  <a:pt x="84228" y="42208"/>
                  <a:pt x="84255" y="41885"/>
                  <a:pt x="84281" y="41589"/>
                </a:cubicBezTo>
                <a:close/>
                <a:moveTo>
                  <a:pt x="98906" y="43713"/>
                </a:moveTo>
                <a:lnTo>
                  <a:pt x="99041" y="43740"/>
                </a:lnTo>
                <a:cubicBezTo>
                  <a:pt x="100842" y="44063"/>
                  <a:pt x="102670" y="44466"/>
                  <a:pt x="104444" y="44977"/>
                </a:cubicBezTo>
                <a:cubicBezTo>
                  <a:pt x="104095" y="44896"/>
                  <a:pt x="103772" y="44816"/>
                  <a:pt x="103423" y="44735"/>
                </a:cubicBezTo>
                <a:cubicBezTo>
                  <a:pt x="102589" y="44520"/>
                  <a:pt x="101729" y="44332"/>
                  <a:pt x="100869" y="44197"/>
                </a:cubicBezTo>
                <a:cubicBezTo>
                  <a:pt x="99901" y="44009"/>
                  <a:pt x="98933" y="43848"/>
                  <a:pt x="97939" y="43713"/>
                </a:cubicBezTo>
                <a:close/>
                <a:moveTo>
                  <a:pt x="76781" y="43928"/>
                </a:moveTo>
                <a:lnTo>
                  <a:pt x="76915" y="44385"/>
                </a:lnTo>
                <a:lnTo>
                  <a:pt x="76700" y="44735"/>
                </a:lnTo>
                <a:cubicBezTo>
                  <a:pt x="76620" y="44869"/>
                  <a:pt x="76539" y="44977"/>
                  <a:pt x="76431" y="45111"/>
                </a:cubicBezTo>
                <a:lnTo>
                  <a:pt x="76431" y="45058"/>
                </a:lnTo>
                <a:cubicBezTo>
                  <a:pt x="76512" y="44977"/>
                  <a:pt x="76566" y="44842"/>
                  <a:pt x="76539" y="44708"/>
                </a:cubicBezTo>
                <a:cubicBezTo>
                  <a:pt x="76512" y="44600"/>
                  <a:pt x="76485" y="44520"/>
                  <a:pt x="76458" y="44412"/>
                </a:cubicBezTo>
                <a:cubicBezTo>
                  <a:pt x="76566" y="44251"/>
                  <a:pt x="76673" y="44090"/>
                  <a:pt x="76781" y="43928"/>
                </a:cubicBezTo>
                <a:close/>
                <a:moveTo>
                  <a:pt x="58070" y="44574"/>
                </a:moveTo>
                <a:cubicBezTo>
                  <a:pt x="57908" y="44762"/>
                  <a:pt x="57747" y="44950"/>
                  <a:pt x="57586" y="45165"/>
                </a:cubicBezTo>
                <a:cubicBezTo>
                  <a:pt x="57613" y="44977"/>
                  <a:pt x="57639" y="44816"/>
                  <a:pt x="57666" y="44654"/>
                </a:cubicBezTo>
                <a:lnTo>
                  <a:pt x="58070" y="44574"/>
                </a:lnTo>
                <a:close/>
                <a:moveTo>
                  <a:pt x="83986" y="43928"/>
                </a:moveTo>
                <a:cubicBezTo>
                  <a:pt x="84093" y="44385"/>
                  <a:pt x="84201" y="44842"/>
                  <a:pt x="84308" y="45299"/>
                </a:cubicBezTo>
                <a:lnTo>
                  <a:pt x="84066" y="45058"/>
                </a:lnTo>
                <a:cubicBezTo>
                  <a:pt x="84013" y="44789"/>
                  <a:pt x="83986" y="44466"/>
                  <a:pt x="83932" y="44170"/>
                </a:cubicBezTo>
                <a:cubicBezTo>
                  <a:pt x="83959" y="44090"/>
                  <a:pt x="83959" y="44009"/>
                  <a:pt x="83986" y="43928"/>
                </a:cubicBezTo>
                <a:close/>
                <a:moveTo>
                  <a:pt x="93987" y="44789"/>
                </a:moveTo>
                <a:lnTo>
                  <a:pt x="94444" y="45004"/>
                </a:lnTo>
                <a:lnTo>
                  <a:pt x="94551" y="45299"/>
                </a:lnTo>
                <a:lnTo>
                  <a:pt x="94202" y="45084"/>
                </a:lnTo>
                <a:lnTo>
                  <a:pt x="93987" y="44789"/>
                </a:lnTo>
                <a:close/>
                <a:moveTo>
                  <a:pt x="61645" y="43794"/>
                </a:moveTo>
                <a:lnTo>
                  <a:pt x="61538" y="43875"/>
                </a:lnTo>
                <a:cubicBezTo>
                  <a:pt x="60785" y="44332"/>
                  <a:pt x="60032" y="44816"/>
                  <a:pt x="59333" y="45326"/>
                </a:cubicBezTo>
                <a:cubicBezTo>
                  <a:pt x="59521" y="45058"/>
                  <a:pt x="59683" y="44816"/>
                  <a:pt x="59844" y="44520"/>
                </a:cubicBezTo>
                <a:cubicBezTo>
                  <a:pt x="59898" y="44412"/>
                  <a:pt x="59898" y="44305"/>
                  <a:pt x="59790" y="44197"/>
                </a:cubicBezTo>
                <a:cubicBezTo>
                  <a:pt x="60408" y="44063"/>
                  <a:pt x="61027" y="43928"/>
                  <a:pt x="61645" y="43794"/>
                </a:cubicBezTo>
                <a:close/>
                <a:moveTo>
                  <a:pt x="72130" y="43444"/>
                </a:moveTo>
                <a:cubicBezTo>
                  <a:pt x="72184" y="43660"/>
                  <a:pt x="72237" y="43875"/>
                  <a:pt x="72318" y="44117"/>
                </a:cubicBezTo>
                <a:lnTo>
                  <a:pt x="72399" y="44385"/>
                </a:lnTo>
                <a:lnTo>
                  <a:pt x="72399" y="44385"/>
                </a:lnTo>
                <a:lnTo>
                  <a:pt x="72049" y="44090"/>
                </a:lnTo>
                <a:cubicBezTo>
                  <a:pt x="72049" y="44090"/>
                  <a:pt x="72022" y="44117"/>
                  <a:pt x="72022" y="44117"/>
                </a:cubicBezTo>
                <a:cubicBezTo>
                  <a:pt x="72157" y="44224"/>
                  <a:pt x="72291" y="44305"/>
                  <a:pt x="72399" y="44412"/>
                </a:cubicBezTo>
                <a:cubicBezTo>
                  <a:pt x="72399" y="44439"/>
                  <a:pt x="72399" y="44466"/>
                  <a:pt x="72399" y="44466"/>
                </a:cubicBezTo>
                <a:cubicBezTo>
                  <a:pt x="72211" y="44600"/>
                  <a:pt x="72130" y="44842"/>
                  <a:pt x="72211" y="45084"/>
                </a:cubicBezTo>
                <a:cubicBezTo>
                  <a:pt x="72237" y="45138"/>
                  <a:pt x="72264" y="45219"/>
                  <a:pt x="72291" y="45299"/>
                </a:cubicBezTo>
                <a:cubicBezTo>
                  <a:pt x="72232" y="45252"/>
                  <a:pt x="72168" y="45231"/>
                  <a:pt x="72106" y="45231"/>
                </a:cubicBezTo>
                <a:cubicBezTo>
                  <a:pt x="72026" y="45231"/>
                  <a:pt x="71948" y="45266"/>
                  <a:pt x="71888" y="45326"/>
                </a:cubicBezTo>
                <a:lnTo>
                  <a:pt x="71834" y="45165"/>
                </a:lnTo>
                <a:cubicBezTo>
                  <a:pt x="71807" y="45138"/>
                  <a:pt x="71780" y="45084"/>
                  <a:pt x="71754" y="45031"/>
                </a:cubicBezTo>
                <a:cubicBezTo>
                  <a:pt x="71727" y="44977"/>
                  <a:pt x="71754" y="44923"/>
                  <a:pt x="71754" y="44869"/>
                </a:cubicBezTo>
                <a:cubicBezTo>
                  <a:pt x="71861" y="44385"/>
                  <a:pt x="71995" y="43928"/>
                  <a:pt x="72130" y="43444"/>
                </a:cubicBezTo>
                <a:close/>
                <a:moveTo>
                  <a:pt x="97670" y="44681"/>
                </a:moveTo>
                <a:lnTo>
                  <a:pt x="98369" y="44923"/>
                </a:lnTo>
                <a:cubicBezTo>
                  <a:pt x="98664" y="45058"/>
                  <a:pt x="98933" y="45219"/>
                  <a:pt x="99202" y="45380"/>
                </a:cubicBezTo>
                <a:cubicBezTo>
                  <a:pt x="98906" y="45246"/>
                  <a:pt x="98584" y="45111"/>
                  <a:pt x="98288" y="44977"/>
                </a:cubicBezTo>
                <a:lnTo>
                  <a:pt x="98234" y="44977"/>
                </a:lnTo>
                <a:cubicBezTo>
                  <a:pt x="98046" y="44869"/>
                  <a:pt x="97858" y="44789"/>
                  <a:pt x="97670" y="44681"/>
                </a:cubicBezTo>
                <a:close/>
                <a:moveTo>
                  <a:pt x="50031" y="45326"/>
                </a:moveTo>
                <a:lnTo>
                  <a:pt x="49762" y="45407"/>
                </a:lnTo>
                <a:lnTo>
                  <a:pt x="49090" y="45407"/>
                </a:lnTo>
                <a:lnTo>
                  <a:pt x="50031" y="45326"/>
                </a:lnTo>
                <a:close/>
                <a:moveTo>
                  <a:pt x="63211" y="45044"/>
                </a:moveTo>
                <a:cubicBezTo>
                  <a:pt x="63210" y="45054"/>
                  <a:pt x="63216" y="45069"/>
                  <a:pt x="63231" y="45084"/>
                </a:cubicBezTo>
                <a:lnTo>
                  <a:pt x="63178" y="45326"/>
                </a:lnTo>
                <a:lnTo>
                  <a:pt x="63043" y="45434"/>
                </a:lnTo>
                <a:cubicBezTo>
                  <a:pt x="63022" y="45349"/>
                  <a:pt x="63001" y="45280"/>
                  <a:pt x="62993" y="45216"/>
                </a:cubicBezTo>
                <a:lnTo>
                  <a:pt x="62993" y="45216"/>
                </a:lnTo>
                <a:cubicBezTo>
                  <a:pt x="63066" y="45143"/>
                  <a:pt x="63138" y="45093"/>
                  <a:pt x="63211" y="45044"/>
                </a:cubicBezTo>
                <a:close/>
                <a:moveTo>
                  <a:pt x="75248" y="45434"/>
                </a:moveTo>
                <a:lnTo>
                  <a:pt x="75262" y="45474"/>
                </a:lnTo>
                <a:lnTo>
                  <a:pt x="75262" y="45474"/>
                </a:lnTo>
                <a:cubicBezTo>
                  <a:pt x="75255" y="45461"/>
                  <a:pt x="75248" y="45447"/>
                  <a:pt x="75248" y="45434"/>
                </a:cubicBezTo>
                <a:close/>
                <a:moveTo>
                  <a:pt x="56833" y="44789"/>
                </a:moveTo>
                <a:lnTo>
                  <a:pt x="56457" y="45515"/>
                </a:lnTo>
                <a:cubicBezTo>
                  <a:pt x="56510" y="45299"/>
                  <a:pt x="56537" y="45058"/>
                  <a:pt x="56564" y="44842"/>
                </a:cubicBezTo>
                <a:lnTo>
                  <a:pt x="56833" y="44789"/>
                </a:lnTo>
                <a:close/>
                <a:moveTo>
                  <a:pt x="72334" y="39259"/>
                </a:moveTo>
                <a:lnTo>
                  <a:pt x="71807" y="39654"/>
                </a:lnTo>
                <a:cubicBezTo>
                  <a:pt x="71270" y="40003"/>
                  <a:pt x="70732" y="40407"/>
                  <a:pt x="70248" y="40810"/>
                </a:cubicBezTo>
                <a:cubicBezTo>
                  <a:pt x="69495" y="41428"/>
                  <a:pt x="68796" y="42073"/>
                  <a:pt x="68124" y="42772"/>
                </a:cubicBezTo>
                <a:cubicBezTo>
                  <a:pt x="67586" y="43310"/>
                  <a:pt x="67076" y="43848"/>
                  <a:pt x="66565" y="44439"/>
                </a:cubicBezTo>
                <a:cubicBezTo>
                  <a:pt x="66377" y="44654"/>
                  <a:pt x="66081" y="45138"/>
                  <a:pt x="65812" y="45515"/>
                </a:cubicBezTo>
                <a:cubicBezTo>
                  <a:pt x="65973" y="45111"/>
                  <a:pt x="66081" y="44681"/>
                  <a:pt x="66189" y="44251"/>
                </a:cubicBezTo>
                <a:lnTo>
                  <a:pt x="66189" y="44278"/>
                </a:lnTo>
                <a:cubicBezTo>
                  <a:pt x="66242" y="44090"/>
                  <a:pt x="66162" y="43901"/>
                  <a:pt x="65973" y="43821"/>
                </a:cubicBezTo>
                <a:cubicBezTo>
                  <a:pt x="66242" y="43444"/>
                  <a:pt x="66511" y="43095"/>
                  <a:pt x="66834" y="42799"/>
                </a:cubicBezTo>
                <a:cubicBezTo>
                  <a:pt x="68714" y="41728"/>
                  <a:pt x="70392" y="40277"/>
                  <a:pt x="72334" y="39259"/>
                </a:cubicBezTo>
                <a:close/>
                <a:moveTo>
                  <a:pt x="76162" y="45165"/>
                </a:moveTo>
                <a:cubicBezTo>
                  <a:pt x="76162" y="45246"/>
                  <a:pt x="76189" y="45353"/>
                  <a:pt x="76216" y="45434"/>
                </a:cubicBezTo>
                <a:cubicBezTo>
                  <a:pt x="76189" y="45461"/>
                  <a:pt x="76162" y="45515"/>
                  <a:pt x="76109" y="45568"/>
                </a:cubicBezTo>
                <a:cubicBezTo>
                  <a:pt x="76082" y="45434"/>
                  <a:pt x="76055" y="45299"/>
                  <a:pt x="76001" y="45192"/>
                </a:cubicBezTo>
                <a:lnTo>
                  <a:pt x="76028" y="45192"/>
                </a:lnTo>
                <a:lnTo>
                  <a:pt x="76028" y="45165"/>
                </a:lnTo>
                <a:close/>
                <a:moveTo>
                  <a:pt x="91029" y="44493"/>
                </a:moveTo>
                <a:lnTo>
                  <a:pt x="92562" y="45192"/>
                </a:lnTo>
                <a:lnTo>
                  <a:pt x="92831" y="45730"/>
                </a:lnTo>
                <a:cubicBezTo>
                  <a:pt x="92239" y="45299"/>
                  <a:pt x="91648" y="44896"/>
                  <a:pt x="91029" y="44493"/>
                </a:cubicBezTo>
                <a:close/>
                <a:moveTo>
                  <a:pt x="74872" y="45488"/>
                </a:moveTo>
                <a:cubicBezTo>
                  <a:pt x="74899" y="45595"/>
                  <a:pt x="74953" y="45676"/>
                  <a:pt x="74980" y="45756"/>
                </a:cubicBezTo>
                <a:lnTo>
                  <a:pt x="74872" y="45595"/>
                </a:lnTo>
                <a:lnTo>
                  <a:pt x="74872" y="45488"/>
                </a:lnTo>
                <a:close/>
                <a:moveTo>
                  <a:pt x="95275" y="45390"/>
                </a:moveTo>
                <a:lnTo>
                  <a:pt x="95385" y="45434"/>
                </a:lnTo>
                <a:cubicBezTo>
                  <a:pt x="95411" y="45461"/>
                  <a:pt x="95465" y="45461"/>
                  <a:pt x="95519" y="45461"/>
                </a:cubicBezTo>
                <a:cubicBezTo>
                  <a:pt x="95519" y="45595"/>
                  <a:pt x="95546" y="45730"/>
                  <a:pt x="95546" y="45864"/>
                </a:cubicBezTo>
                <a:cubicBezTo>
                  <a:pt x="95471" y="45690"/>
                  <a:pt x="95374" y="45539"/>
                  <a:pt x="95275" y="45390"/>
                </a:cubicBezTo>
                <a:close/>
                <a:moveTo>
                  <a:pt x="59387" y="45864"/>
                </a:moveTo>
                <a:lnTo>
                  <a:pt x="59306" y="45945"/>
                </a:lnTo>
                <a:lnTo>
                  <a:pt x="59226" y="45998"/>
                </a:lnTo>
                <a:lnTo>
                  <a:pt x="59387" y="45864"/>
                </a:lnTo>
                <a:close/>
                <a:moveTo>
                  <a:pt x="61860" y="44923"/>
                </a:moveTo>
                <a:lnTo>
                  <a:pt x="61860" y="44923"/>
                </a:lnTo>
                <a:cubicBezTo>
                  <a:pt x="61376" y="45273"/>
                  <a:pt x="60919" y="45676"/>
                  <a:pt x="60570" y="45918"/>
                </a:cubicBezTo>
                <a:lnTo>
                  <a:pt x="60435" y="46025"/>
                </a:lnTo>
                <a:cubicBezTo>
                  <a:pt x="60650" y="45783"/>
                  <a:pt x="60865" y="45595"/>
                  <a:pt x="61054" y="45353"/>
                </a:cubicBezTo>
                <a:lnTo>
                  <a:pt x="61081" y="45353"/>
                </a:lnTo>
                <a:cubicBezTo>
                  <a:pt x="61323" y="45219"/>
                  <a:pt x="61591" y="45058"/>
                  <a:pt x="61860" y="44923"/>
                </a:cubicBezTo>
                <a:close/>
                <a:moveTo>
                  <a:pt x="78206" y="44305"/>
                </a:moveTo>
                <a:lnTo>
                  <a:pt x="78206" y="44305"/>
                </a:lnTo>
                <a:cubicBezTo>
                  <a:pt x="78017" y="44896"/>
                  <a:pt x="77802" y="45488"/>
                  <a:pt x="77534" y="46052"/>
                </a:cubicBezTo>
                <a:lnTo>
                  <a:pt x="77534" y="46025"/>
                </a:lnTo>
                <a:lnTo>
                  <a:pt x="77480" y="45783"/>
                </a:lnTo>
                <a:cubicBezTo>
                  <a:pt x="77749" y="45299"/>
                  <a:pt x="77991" y="44816"/>
                  <a:pt x="78206" y="44305"/>
                </a:cubicBezTo>
                <a:close/>
                <a:moveTo>
                  <a:pt x="90841" y="44708"/>
                </a:moveTo>
                <a:lnTo>
                  <a:pt x="90841" y="44708"/>
                </a:lnTo>
                <a:cubicBezTo>
                  <a:pt x="91567" y="45192"/>
                  <a:pt x="92293" y="45676"/>
                  <a:pt x="92992" y="46214"/>
                </a:cubicBezTo>
                <a:lnTo>
                  <a:pt x="93073" y="46267"/>
                </a:lnTo>
                <a:lnTo>
                  <a:pt x="93073" y="46294"/>
                </a:lnTo>
                <a:cubicBezTo>
                  <a:pt x="92535" y="45945"/>
                  <a:pt x="91970" y="45568"/>
                  <a:pt x="91459" y="45192"/>
                </a:cubicBezTo>
                <a:lnTo>
                  <a:pt x="91459" y="45219"/>
                </a:lnTo>
                <a:cubicBezTo>
                  <a:pt x="91244" y="45058"/>
                  <a:pt x="91029" y="44869"/>
                  <a:pt x="90841" y="44708"/>
                </a:cubicBezTo>
                <a:close/>
                <a:moveTo>
                  <a:pt x="75571" y="46133"/>
                </a:moveTo>
                <a:lnTo>
                  <a:pt x="75625" y="46240"/>
                </a:lnTo>
                <a:cubicBezTo>
                  <a:pt x="75583" y="46303"/>
                  <a:pt x="75541" y="46366"/>
                  <a:pt x="75537" y="46390"/>
                </a:cubicBezTo>
                <a:lnTo>
                  <a:pt x="75537" y="46390"/>
                </a:lnTo>
                <a:cubicBezTo>
                  <a:pt x="75523" y="46352"/>
                  <a:pt x="75547" y="46253"/>
                  <a:pt x="75571" y="46133"/>
                </a:cubicBezTo>
                <a:close/>
                <a:moveTo>
                  <a:pt x="92965" y="45380"/>
                </a:moveTo>
                <a:lnTo>
                  <a:pt x="93207" y="45488"/>
                </a:lnTo>
                <a:cubicBezTo>
                  <a:pt x="93368" y="45783"/>
                  <a:pt x="93530" y="46106"/>
                  <a:pt x="93691" y="46402"/>
                </a:cubicBezTo>
                <a:cubicBezTo>
                  <a:pt x="93556" y="46294"/>
                  <a:pt x="93422" y="46214"/>
                  <a:pt x="93314" y="46106"/>
                </a:cubicBezTo>
                <a:cubicBezTo>
                  <a:pt x="93207" y="45864"/>
                  <a:pt x="93073" y="45622"/>
                  <a:pt x="92965" y="45380"/>
                </a:cubicBezTo>
                <a:close/>
                <a:moveTo>
                  <a:pt x="62801" y="45353"/>
                </a:moveTo>
                <a:lnTo>
                  <a:pt x="62801" y="45515"/>
                </a:lnTo>
                <a:cubicBezTo>
                  <a:pt x="62667" y="45541"/>
                  <a:pt x="62586" y="45622"/>
                  <a:pt x="62559" y="45756"/>
                </a:cubicBezTo>
                <a:cubicBezTo>
                  <a:pt x="62263" y="45972"/>
                  <a:pt x="61995" y="46214"/>
                  <a:pt x="61699" y="46429"/>
                </a:cubicBezTo>
                <a:lnTo>
                  <a:pt x="61672" y="46321"/>
                </a:lnTo>
                <a:cubicBezTo>
                  <a:pt x="62048" y="45998"/>
                  <a:pt x="62398" y="45676"/>
                  <a:pt x="62801" y="45353"/>
                </a:cubicBezTo>
                <a:close/>
                <a:moveTo>
                  <a:pt x="71028" y="45541"/>
                </a:moveTo>
                <a:cubicBezTo>
                  <a:pt x="71028" y="45783"/>
                  <a:pt x="71001" y="45998"/>
                  <a:pt x="71001" y="46240"/>
                </a:cubicBezTo>
                <a:cubicBezTo>
                  <a:pt x="70947" y="46294"/>
                  <a:pt x="70893" y="46375"/>
                  <a:pt x="70839" y="46455"/>
                </a:cubicBezTo>
                <a:lnTo>
                  <a:pt x="70651" y="46214"/>
                </a:lnTo>
                <a:cubicBezTo>
                  <a:pt x="70732" y="45998"/>
                  <a:pt x="70866" y="45756"/>
                  <a:pt x="70974" y="45541"/>
                </a:cubicBezTo>
                <a:close/>
                <a:moveTo>
                  <a:pt x="100062" y="46106"/>
                </a:moveTo>
                <a:lnTo>
                  <a:pt x="100062" y="46106"/>
                </a:lnTo>
                <a:cubicBezTo>
                  <a:pt x="100277" y="46214"/>
                  <a:pt x="100492" y="46294"/>
                  <a:pt x="100708" y="46375"/>
                </a:cubicBezTo>
                <a:cubicBezTo>
                  <a:pt x="100654" y="46375"/>
                  <a:pt x="100600" y="46402"/>
                  <a:pt x="100573" y="46455"/>
                </a:cubicBezTo>
                <a:cubicBezTo>
                  <a:pt x="100385" y="46348"/>
                  <a:pt x="100224" y="46214"/>
                  <a:pt x="100062" y="46106"/>
                </a:cubicBezTo>
                <a:close/>
                <a:moveTo>
                  <a:pt x="80760" y="45945"/>
                </a:moveTo>
                <a:lnTo>
                  <a:pt x="80760" y="45945"/>
                </a:lnTo>
                <a:cubicBezTo>
                  <a:pt x="80894" y="46133"/>
                  <a:pt x="81028" y="46294"/>
                  <a:pt x="81190" y="46482"/>
                </a:cubicBezTo>
                <a:lnTo>
                  <a:pt x="81082" y="46375"/>
                </a:lnTo>
                <a:cubicBezTo>
                  <a:pt x="81048" y="46341"/>
                  <a:pt x="81005" y="46326"/>
                  <a:pt x="80962" y="46326"/>
                </a:cubicBezTo>
                <a:cubicBezTo>
                  <a:pt x="80903" y="46326"/>
                  <a:pt x="80845" y="46355"/>
                  <a:pt x="80813" y="46402"/>
                </a:cubicBezTo>
                <a:cubicBezTo>
                  <a:pt x="80787" y="46240"/>
                  <a:pt x="80787" y="46106"/>
                  <a:pt x="80760" y="45945"/>
                </a:cubicBezTo>
                <a:close/>
                <a:moveTo>
                  <a:pt x="71001" y="46348"/>
                </a:moveTo>
                <a:lnTo>
                  <a:pt x="71001" y="46644"/>
                </a:lnTo>
                <a:lnTo>
                  <a:pt x="70893" y="46509"/>
                </a:lnTo>
                <a:lnTo>
                  <a:pt x="71001" y="46348"/>
                </a:lnTo>
                <a:close/>
                <a:moveTo>
                  <a:pt x="52800" y="45515"/>
                </a:moveTo>
                <a:cubicBezTo>
                  <a:pt x="52693" y="45728"/>
                  <a:pt x="52587" y="45968"/>
                  <a:pt x="52480" y="46183"/>
                </a:cubicBezTo>
                <a:lnTo>
                  <a:pt x="52480" y="46183"/>
                </a:lnTo>
                <a:cubicBezTo>
                  <a:pt x="52465" y="46181"/>
                  <a:pt x="52452" y="46180"/>
                  <a:pt x="52438" y="46180"/>
                </a:cubicBezTo>
                <a:cubicBezTo>
                  <a:pt x="52336" y="46180"/>
                  <a:pt x="52258" y="46232"/>
                  <a:pt x="52236" y="46321"/>
                </a:cubicBezTo>
                <a:lnTo>
                  <a:pt x="52128" y="46671"/>
                </a:lnTo>
                <a:cubicBezTo>
                  <a:pt x="52128" y="46348"/>
                  <a:pt x="52101" y="46052"/>
                  <a:pt x="52048" y="45756"/>
                </a:cubicBezTo>
                <a:cubicBezTo>
                  <a:pt x="52021" y="45703"/>
                  <a:pt x="52021" y="45676"/>
                  <a:pt x="51994" y="45649"/>
                </a:cubicBezTo>
                <a:lnTo>
                  <a:pt x="52800" y="45515"/>
                </a:lnTo>
                <a:close/>
                <a:moveTo>
                  <a:pt x="54521" y="45192"/>
                </a:moveTo>
                <a:lnTo>
                  <a:pt x="54521" y="45192"/>
                </a:lnTo>
                <a:cubicBezTo>
                  <a:pt x="54333" y="45488"/>
                  <a:pt x="54171" y="45756"/>
                  <a:pt x="54037" y="46025"/>
                </a:cubicBezTo>
                <a:cubicBezTo>
                  <a:pt x="54010" y="45998"/>
                  <a:pt x="53980" y="45986"/>
                  <a:pt x="53951" y="45986"/>
                </a:cubicBezTo>
                <a:cubicBezTo>
                  <a:pt x="53894" y="45986"/>
                  <a:pt x="53840" y="46034"/>
                  <a:pt x="53822" y="46106"/>
                </a:cubicBezTo>
                <a:cubicBezTo>
                  <a:pt x="53768" y="46294"/>
                  <a:pt x="53714" y="46482"/>
                  <a:pt x="53687" y="46671"/>
                </a:cubicBezTo>
                <a:lnTo>
                  <a:pt x="53687" y="46240"/>
                </a:lnTo>
                <a:cubicBezTo>
                  <a:pt x="53663" y="46093"/>
                  <a:pt x="53526" y="45968"/>
                  <a:pt x="53380" y="45968"/>
                </a:cubicBezTo>
                <a:cubicBezTo>
                  <a:pt x="53366" y="45968"/>
                  <a:pt x="53352" y="45969"/>
                  <a:pt x="53338" y="45972"/>
                </a:cubicBezTo>
                <a:cubicBezTo>
                  <a:pt x="53338" y="45918"/>
                  <a:pt x="53338" y="45891"/>
                  <a:pt x="53311" y="45864"/>
                </a:cubicBezTo>
                <a:cubicBezTo>
                  <a:pt x="53338" y="45756"/>
                  <a:pt x="53365" y="45649"/>
                  <a:pt x="53392" y="45541"/>
                </a:cubicBezTo>
                <a:cubicBezTo>
                  <a:pt x="53419" y="45488"/>
                  <a:pt x="53419" y="45434"/>
                  <a:pt x="53392" y="45407"/>
                </a:cubicBezTo>
                <a:lnTo>
                  <a:pt x="54521" y="45192"/>
                </a:lnTo>
                <a:close/>
                <a:moveTo>
                  <a:pt x="77292" y="46160"/>
                </a:moveTo>
                <a:cubicBezTo>
                  <a:pt x="77317" y="46261"/>
                  <a:pt x="77318" y="46339"/>
                  <a:pt x="77341" y="46437"/>
                </a:cubicBezTo>
                <a:lnTo>
                  <a:pt x="77341" y="46437"/>
                </a:lnTo>
                <a:lnTo>
                  <a:pt x="77211" y="46697"/>
                </a:lnTo>
                <a:lnTo>
                  <a:pt x="77103" y="46482"/>
                </a:lnTo>
                <a:lnTo>
                  <a:pt x="77292" y="46160"/>
                </a:lnTo>
                <a:close/>
                <a:moveTo>
                  <a:pt x="80840" y="46590"/>
                </a:moveTo>
                <a:lnTo>
                  <a:pt x="80921" y="46697"/>
                </a:lnTo>
                <a:cubicBezTo>
                  <a:pt x="80894" y="46671"/>
                  <a:pt x="80867" y="46671"/>
                  <a:pt x="80840" y="46644"/>
                </a:cubicBezTo>
                <a:lnTo>
                  <a:pt x="80840" y="46590"/>
                </a:lnTo>
                <a:close/>
                <a:moveTo>
                  <a:pt x="75759" y="46482"/>
                </a:moveTo>
                <a:lnTo>
                  <a:pt x="75786" y="46536"/>
                </a:lnTo>
                <a:lnTo>
                  <a:pt x="75652" y="46778"/>
                </a:lnTo>
                <a:cubicBezTo>
                  <a:pt x="75652" y="46724"/>
                  <a:pt x="75625" y="46697"/>
                  <a:pt x="75625" y="46644"/>
                </a:cubicBezTo>
                <a:cubicBezTo>
                  <a:pt x="75679" y="46617"/>
                  <a:pt x="75732" y="46563"/>
                  <a:pt x="75759" y="46482"/>
                </a:cubicBezTo>
                <a:close/>
                <a:moveTo>
                  <a:pt x="80491" y="44251"/>
                </a:moveTo>
                <a:cubicBezTo>
                  <a:pt x="80975" y="44654"/>
                  <a:pt x="81808" y="45353"/>
                  <a:pt x="81943" y="45541"/>
                </a:cubicBezTo>
                <a:cubicBezTo>
                  <a:pt x="82292" y="45918"/>
                  <a:pt x="82615" y="46348"/>
                  <a:pt x="82910" y="46778"/>
                </a:cubicBezTo>
                <a:lnTo>
                  <a:pt x="82104" y="46025"/>
                </a:lnTo>
                <a:cubicBezTo>
                  <a:pt x="81916" y="45837"/>
                  <a:pt x="81082" y="45192"/>
                  <a:pt x="80545" y="44654"/>
                </a:cubicBezTo>
                <a:cubicBezTo>
                  <a:pt x="80545" y="44493"/>
                  <a:pt x="80518" y="44359"/>
                  <a:pt x="80491" y="44251"/>
                </a:cubicBezTo>
                <a:close/>
                <a:moveTo>
                  <a:pt x="79442" y="44547"/>
                </a:moveTo>
                <a:cubicBezTo>
                  <a:pt x="79469" y="44574"/>
                  <a:pt x="79469" y="44600"/>
                  <a:pt x="79469" y="44627"/>
                </a:cubicBezTo>
                <a:cubicBezTo>
                  <a:pt x="79012" y="45326"/>
                  <a:pt x="78582" y="46052"/>
                  <a:pt x="78179" y="46805"/>
                </a:cubicBezTo>
                <a:cubicBezTo>
                  <a:pt x="78286" y="46482"/>
                  <a:pt x="78394" y="46160"/>
                  <a:pt x="78501" y="45837"/>
                </a:cubicBezTo>
                <a:cubicBezTo>
                  <a:pt x="78555" y="45730"/>
                  <a:pt x="78636" y="45622"/>
                  <a:pt x="78716" y="45515"/>
                </a:cubicBezTo>
                <a:cubicBezTo>
                  <a:pt x="78878" y="45246"/>
                  <a:pt x="79066" y="45004"/>
                  <a:pt x="79254" y="44762"/>
                </a:cubicBezTo>
                <a:cubicBezTo>
                  <a:pt x="79308" y="44708"/>
                  <a:pt x="79362" y="44627"/>
                  <a:pt x="79442" y="44547"/>
                </a:cubicBezTo>
                <a:close/>
                <a:moveTo>
                  <a:pt x="85545" y="45299"/>
                </a:moveTo>
                <a:lnTo>
                  <a:pt x="86163" y="46859"/>
                </a:lnTo>
                <a:cubicBezTo>
                  <a:pt x="85948" y="46724"/>
                  <a:pt x="85733" y="46563"/>
                  <a:pt x="85518" y="46429"/>
                </a:cubicBezTo>
                <a:cubicBezTo>
                  <a:pt x="85518" y="46052"/>
                  <a:pt x="85545" y="45676"/>
                  <a:pt x="85545" y="45299"/>
                </a:cubicBezTo>
                <a:close/>
                <a:moveTo>
                  <a:pt x="61457" y="46536"/>
                </a:moveTo>
                <a:cubicBezTo>
                  <a:pt x="61457" y="46563"/>
                  <a:pt x="61484" y="46590"/>
                  <a:pt x="61484" y="46617"/>
                </a:cubicBezTo>
                <a:cubicBezTo>
                  <a:pt x="61313" y="46725"/>
                  <a:pt x="61152" y="46843"/>
                  <a:pt x="60994" y="46974"/>
                </a:cubicBezTo>
                <a:lnTo>
                  <a:pt x="60994" y="46974"/>
                </a:lnTo>
                <a:cubicBezTo>
                  <a:pt x="61148" y="46823"/>
                  <a:pt x="61303" y="46675"/>
                  <a:pt x="61457" y="46536"/>
                </a:cubicBezTo>
                <a:close/>
                <a:moveTo>
                  <a:pt x="79523" y="45058"/>
                </a:moveTo>
                <a:cubicBezTo>
                  <a:pt x="79550" y="45273"/>
                  <a:pt x="79550" y="45461"/>
                  <a:pt x="79577" y="45622"/>
                </a:cubicBezTo>
                <a:cubicBezTo>
                  <a:pt x="79227" y="46106"/>
                  <a:pt x="78878" y="46617"/>
                  <a:pt x="78555" y="47154"/>
                </a:cubicBezTo>
                <a:cubicBezTo>
                  <a:pt x="78528" y="47141"/>
                  <a:pt x="78501" y="47134"/>
                  <a:pt x="78475" y="47134"/>
                </a:cubicBezTo>
                <a:cubicBezTo>
                  <a:pt x="78448" y="47134"/>
                  <a:pt x="78421" y="47141"/>
                  <a:pt x="78394" y="47154"/>
                </a:cubicBezTo>
                <a:cubicBezTo>
                  <a:pt x="78555" y="46805"/>
                  <a:pt x="78716" y="46482"/>
                  <a:pt x="78932" y="46133"/>
                </a:cubicBezTo>
                <a:cubicBezTo>
                  <a:pt x="79010" y="46028"/>
                  <a:pt x="79622" y="45136"/>
                  <a:pt x="79508" y="45136"/>
                </a:cubicBezTo>
                <a:cubicBezTo>
                  <a:pt x="79504" y="45136"/>
                  <a:pt x="79501" y="45137"/>
                  <a:pt x="79496" y="45138"/>
                </a:cubicBezTo>
                <a:lnTo>
                  <a:pt x="79496" y="45111"/>
                </a:lnTo>
                <a:lnTo>
                  <a:pt x="79523" y="45058"/>
                </a:lnTo>
                <a:close/>
                <a:moveTo>
                  <a:pt x="76996" y="46671"/>
                </a:moveTo>
                <a:cubicBezTo>
                  <a:pt x="77023" y="46751"/>
                  <a:pt x="77077" y="46859"/>
                  <a:pt x="77103" y="46939"/>
                </a:cubicBezTo>
                <a:cubicBezTo>
                  <a:pt x="77077" y="46993"/>
                  <a:pt x="77050" y="47047"/>
                  <a:pt x="77050" y="47101"/>
                </a:cubicBezTo>
                <a:lnTo>
                  <a:pt x="76996" y="47181"/>
                </a:lnTo>
                <a:cubicBezTo>
                  <a:pt x="76969" y="47074"/>
                  <a:pt x="76942" y="46939"/>
                  <a:pt x="76915" y="46805"/>
                </a:cubicBezTo>
                <a:lnTo>
                  <a:pt x="76996" y="46671"/>
                </a:lnTo>
                <a:close/>
                <a:moveTo>
                  <a:pt x="85841" y="46778"/>
                </a:moveTo>
                <a:cubicBezTo>
                  <a:pt x="85975" y="46886"/>
                  <a:pt x="86110" y="46993"/>
                  <a:pt x="86244" y="47101"/>
                </a:cubicBezTo>
                <a:lnTo>
                  <a:pt x="86352" y="47370"/>
                </a:lnTo>
                <a:cubicBezTo>
                  <a:pt x="86163" y="47181"/>
                  <a:pt x="86002" y="46993"/>
                  <a:pt x="85814" y="46778"/>
                </a:cubicBezTo>
                <a:close/>
                <a:moveTo>
                  <a:pt x="76001" y="46966"/>
                </a:moveTo>
                <a:cubicBezTo>
                  <a:pt x="76028" y="46966"/>
                  <a:pt x="76028" y="46966"/>
                  <a:pt x="76055" y="46993"/>
                </a:cubicBezTo>
                <a:cubicBezTo>
                  <a:pt x="75974" y="47128"/>
                  <a:pt x="75921" y="47262"/>
                  <a:pt x="75840" y="47396"/>
                </a:cubicBezTo>
                <a:cubicBezTo>
                  <a:pt x="75813" y="47316"/>
                  <a:pt x="75786" y="47262"/>
                  <a:pt x="75759" y="47181"/>
                </a:cubicBezTo>
                <a:cubicBezTo>
                  <a:pt x="75840" y="47181"/>
                  <a:pt x="75894" y="47154"/>
                  <a:pt x="75947" y="47101"/>
                </a:cubicBezTo>
                <a:lnTo>
                  <a:pt x="75921" y="47074"/>
                </a:lnTo>
                <a:cubicBezTo>
                  <a:pt x="75947" y="47047"/>
                  <a:pt x="75974" y="46993"/>
                  <a:pt x="76001" y="46966"/>
                </a:cubicBezTo>
                <a:close/>
                <a:moveTo>
                  <a:pt x="84228" y="46133"/>
                </a:moveTo>
                <a:lnTo>
                  <a:pt x="84738" y="46697"/>
                </a:lnTo>
                <a:cubicBezTo>
                  <a:pt x="84819" y="46939"/>
                  <a:pt x="84900" y="47181"/>
                  <a:pt x="84980" y="47423"/>
                </a:cubicBezTo>
                <a:cubicBezTo>
                  <a:pt x="84738" y="47128"/>
                  <a:pt x="84497" y="46832"/>
                  <a:pt x="84255" y="46509"/>
                </a:cubicBezTo>
                <a:cubicBezTo>
                  <a:pt x="84281" y="46455"/>
                  <a:pt x="84281" y="46429"/>
                  <a:pt x="84255" y="46375"/>
                </a:cubicBezTo>
                <a:cubicBezTo>
                  <a:pt x="84255" y="46267"/>
                  <a:pt x="84255" y="46214"/>
                  <a:pt x="84228" y="46133"/>
                </a:cubicBezTo>
                <a:close/>
                <a:moveTo>
                  <a:pt x="47047" y="45945"/>
                </a:moveTo>
                <a:cubicBezTo>
                  <a:pt x="47289" y="45972"/>
                  <a:pt x="47531" y="46025"/>
                  <a:pt x="47800" y="46052"/>
                </a:cubicBezTo>
                <a:cubicBezTo>
                  <a:pt x="47235" y="46240"/>
                  <a:pt x="46698" y="46429"/>
                  <a:pt x="46160" y="46644"/>
                </a:cubicBezTo>
                <a:lnTo>
                  <a:pt x="46160" y="46536"/>
                </a:lnTo>
                <a:cubicBezTo>
                  <a:pt x="46160" y="46447"/>
                  <a:pt x="46087" y="46407"/>
                  <a:pt x="46007" y="46407"/>
                </a:cubicBezTo>
                <a:cubicBezTo>
                  <a:pt x="45942" y="46407"/>
                  <a:pt x="45874" y="46434"/>
                  <a:pt x="45837" y="46482"/>
                </a:cubicBezTo>
                <a:cubicBezTo>
                  <a:pt x="45757" y="46590"/>
                  <a:pt x="45676" y="46724"/>
                  <a:pt x="45595" y="46859"/>
                </a:cubicBezTo>
                <a:cubicBezTo>
                  <a:pt x="44762" y="47047"/>
                  <a:pt x="43929" y="47235"/>
                  <a:pt x="43068" y="47450"/>
                </a:cubicBezTo>
                <a:cubicBezTo>
                  <a:pt x="42665" y="47450"/>
                  <a:pt x="42262" y="47423"/>
                  <a:pt x="41859" y="47370"/>
                </a:cubicBezTo>
                <a:lnTo>
                  <a:pt x="41859" y="47343"/>
                </a:lnTo>
                <a:cubicBezTo>
                  <a:pt x="43498" y="46617"/>
                  <a:pt x="45273" y="46133"/>
                  <a:pt x="47047" y="45945"/>
                </a:cubicBezTo>
                <a:close/>
                <a:moveTo>
                  <a:pt x="58123" y="45622"/>
                </a:moveTo>
                <a:lnTo>
                  <a:pt x="58123" y="45622"/>
                </a:lnTo>
                <a:cubicBezTo>
                  <a:pt x="58043" y="45783"/>
                  <a:pt x="57962" y="45918"/>
                  <a:pt x="57881" y="46079"/>
                </a:cubicBezTo>
                <a:cubicBezTo>
                  <a:pt x="57613" y="46429"/>
                  <a:pt x="57317" y="46805"/>
                  <a:pt x="57075" y="47181"/>
                </a:cubicBezTo>
                <a:lnTo>
                  <a:pt x="56752" y="47477"/>
                </a:lnTo>
                <a:lnTo>
                  <a:pt x="56779" y="47423"/>
                </a:lnTo>
                <a:cubicBezTo>
                  <a:pt x="57182" y="46805"/>
                  <a:pt x="57639" y="46214"/>
                  <a:pt x="58123" y="45622"/>
                </a:cubicBezTo>
                <a:close/>
                <a:moveTo>
                  <a:pt x="62290" y="44950"/>
                </a:moveTo>
                <a:cubicBezTo>
                  <a:pt x="61672" y="45407"/>
                  <a:pt x="61081" y="45918"/>
                  <a:pt x="60489" y="46429"/>
                </a:cubicBezTo>
                <a:lnTo>
                  <a:pt x="60247" y="46590"/>
                </a:lnTo>
                <a:lnTo>
                  <a:pt x="60247" y="46563"/>
                </a:lnTo>
                <a:cubicBezTo>
                  <a:pt x="60247" y="46516"/>
                  <a:pt x="60216" y="46495"/>
                  <a:pt x="60181" y="46495"/>
                </a:cubicBezTo>
                <a:cubicBezTo>
                  <a:pt x="60137" y="46495"/>
                  <a:pt x="60086" y="46530"/>
                  <a:pt x="60086" y="46590"/>
                </a:cubicBezTo>
                <a:lnTo>
                  <a:pt x="60113" y="46697"/>
                </a:lnTo>
                <a:lnTo>
                  <a:pt x="59521" y="47101"/>
                </a:lnTo>
                <a:cubicBezTo>
                  <a:pt x="59508" y="47087"/>
                  <a:pt x="59494" y="47081"/>
                  <a:pt x="59481" y="47081"/>
                </a:cubicBezTo>
                <a:cubicBezTo>
                  <a:pt x="59468" y="47081"/>
                  <a:pt x="59454" y="47087"/>
                  <a:pt x="59441" y="47101"/>
                </a:cubicBezTo>
                <a:cubicBezTo>
                  <a:pt x="59226" y="47262"/>
                  <a:pt x="59010" y="47396"/>
                  <a:pt x="58769" y="47558"/>
                </a:cubicBezTo>
                <a:cubicBezTo>
                  <a:pt x="59145" y="47208"/>
                  <a:pt x="59521" y="46886"/>
                  <a:pt x="59871" y="46563"/>
                </a:cubicBezTo>
                <a:cubicBezTo>
                  <a:pt x="60032" y="46429"/>
                  <a:pt x="60193" y="46321"/>
                  <a:pt x="60382" y="46187"/>
                </a:cubicBezTo>
                <a:cubicBezTo>
                  <a:pt x="60946" y="45810"/>
                  <a:pt x="61511" y="45434"/>
                  <a:pt x="62075" y="45058"/>
                </a:cubicBezTo>
                <a:lnTo>
                  <a:pt x="62290" y="44950"/>
                </a:lnTo>
                <a:close/>
                <a:moveTo>
                  <a:pt x="72426" y="39466"/>
                </a:moveTo>
                <a:cubicBezTo>
                  <a:pt x="72264" y="39788"/>
                  <a:pt x="72157" y="40111"/>
                  <a:pt x="72049" y="40460"/>
                </a:cubicBezTo>
                <a:cubicBezTo>
                  <a:pt x="72020" y="40417"/>
                  <a:pt x="71961" y="40389"/>
                  <a:pt x="71899" y="40389"/>
                </a:cubicBezTo>
                <a:cubicBezTo>
                  <a:pt x="71846" y="40389"/>
                  <a:pt x="71791" y="40410"/>
                  <a:pt x="71754" y="40460"/>
                </a:cubicBezTo>
                <a:cubicBezTo>
                  <a:pt x="69495" y="42611"/>
                  <a:pt x="67237" y="44896"/>
                  <a:pt x="65678" y="47585"/>
                </a:cubicBezTo>
                <a:cubicBezTo>
                  <a:pt x="65920" y="46859"/>
                  <a:pt x="66215" y="45998"/>
                  <a:pt x="66269" y="45864"/>
                </a:cubicBezTo>
                <a:cubicBezTo>
                  <a:pt x="66672" y="45058"/>
                  <a:pt x="67156" y="44278"/>
                  <a:pt x="67721" y="43579"/>
                </a:cubicBezTo>
                <a:cubicBezTo>
                  <a:pt x="68393" y="42745"/>
                  <a:pt x="69146" y="41993"/>
                  <a:pt x="69952" y="41321"/>
                </a:cubicBezTo>
                <a:lnTo>
                  <a:pt x="69952" y="41348"/>
                </a:lnTo>
                <a:cubicBezTo>
                  <a:pt x="70490" y="40998"/>
                  <a:pt x="71001" y="40568"/>
                  <a:pt x="71485" y="40138"/>
                </a:cubicBezTo>
                <a:cubicBezTo>
                  <a:pt x="71807" y="39896"/>
                  <a:pt x="72103" y="39681"/>
                  <a:pt x="72426" y="39466"/>
                </a:cubicBezTo>
                <a:close/>
                <a:moveTo>
                  <a:pt x="59790" y="46133"/>
                </a:moveTo>
                <a:lnTo>
                  <a:pt x="59790" y="46133"/>
                </a:lnTo>
                <a:cubicBezTo>
                  <a:pt x="59252" y="46644"/>
                  <a:pt x="58715" y="47128"/>
                  <a:pt x="58150" y="47611"/>
                </a:cubicBezTo>
                <a:lnTo>
                  <a:pt x="58096" y="47638"/>
                </a:lnTo>
                <a:cubicBezTo>
                  <a:pt x="58392" y="47316"/>
                  <a:pt x="58715" y="46966"/>
                  <a:pt x="59010" y="46644"/>
                </a:cubicBezTo>
                <a:cubicBezTo>
                  <a:pt x="59279" y="46455"/>
                  <a:pt x="59521" y="46294"/>
                  <a:pt x="59790" y="46133"/>
                </a:cubicBezTo>
                <a:close/>
                <a:moveTo>
                  <a:pt x="86862" y="46805"/>
                </a:moveTo>
                <a:lnTo>
                  <a:pt x="87158" y="47638"/>
                </a:lnTo>
                <a:cubicBezTo>
                  <a:pt x="87077" y="47585"/>
                  <a:pt x="87024" y="47531"/>
                  <a:pt x="86943" y="47477"/>
                </a:cubicBezTo>
                <a:cubicBezTo>
                  <a:pt x="86943" y="47262"/>
                  <a:pt x="86916" y="47020"/>
                  <a:pt x="86862" y="46805"/>
                </a:cubicBezTo>
                <a:close/>
                <a:moveTo>
                  <a:pt x="85071" y="47551"/>
                </a:moveTo>
                <a:cubicBezTo>
                  <a:pt x="85082" y="47558"/>
                  <a:pt x="85098" y="47558"/>
                  <a:pt x="85115" y="47558"/>
                </a:cubicBezTo>
                <a:lnTo>
                  <a:pt x="85115" y="47585"/>
                </a:lnTo>
                <a:lnTo>
                  <a:pt x="85142" y="47692"/>
                </a:lnTo>
                <a:lnTo>
                  <a:pt x="85071" y="47551"/>
                </a:lnTo>
                <a:close/>
                <a:moveTo>
                  <a:pt x="94229" y="46267"/>
                </a:moveTo>
                <a:lnTo>
                  <a:pt x="94229" y="46267"/>
                </a:lnTo>
                <a:cubicBezTo>
                  <a:pt x="94497" y="46509"/>
                  <a:pt x="94739" y="46724"/>
                  <a:pt x="95035" y="46939"/>
                </a:cubicBezTo>
                <a:lnTo>
                  <a:pt x="95008" y="46966"/>
                </a:lnTo>
                <a:cubicBezTo>
                  <a:pt x="95089" y="47235"/>
                  <a:pt x="95169" y="47504"/>
                  <a:pt x="95250" y="47773"/>
                </a:cubicBezTo>
                <a:cubicBezTo>
                  <a:pt x="95035" y="47585"/>
                  <a:pt x="94820" y="47370"/>
                  <a:pt x="94578" y="47154"/>
                </a:cubicBezTo>
                <a:lnTo>
                  <a:pt x="94551" y="47101"/>
                </a:lnTo>
                <a:cubicBezTo>
                  <a:pt x="94444" y="46832"/>
                  <a:pt x="94336" y="46536"/>
                  <a:pt x="94229" y="46267"/>
                </a:cubicBezTo>
                <a:close/>
                <a:moveTo>
                  <a:pt x="95600" y="47396"/>
                </a:moveTo>
                <a:lnTo>
                  <a:pt x="95815" y="47558"/>
                </a:lnTo>
                <a:cubicBezTo>
                  <a:pt x="95868" y="47719"/>
                  <a:pt x="95895" y="47853"/>
                  <a:pt x="95949" y="48015"/>
                </a:cubicBezTo>
                <a:lnTo>
                  <a:pt x="95922" y="48015"/>
                </a:lnTo>
                <a:cubicBezTo>
                  <a:pt x="95815" y="47800"/>
                  <a:pt x="95707" y="47611"/>
                  <a:pt x="95600" y="47396"/>
                </a:cubicBezTo>
                <a:close/>
                <a:moveTo>
                  <a:pt x="76646" y="47289"/>
                </a:moveTo>
                <a:cubicBezTo>
                  <a:pt x="76673" y="47450"/>
                  <a:pt x="76727" y="47638"/>
                  <a:pt x="76754" y="47773"/>
                </a:cubicBezTo>
                <a:lnTo>
                  <a:pt x="76646" y="48069"/>
                </a:lnTo>
                <a:lnTo>
                  <a:pt x="76458" y="47585"/>
                </a:lnTo>
                <a:cubicBezTo>
                  <a:pt x="76512" y="47477"/>
                  <a:pt x="76593" y="47396"/>
                  <a:pt x="76620" y="47289"/>
                </a:cubicBezTo>
                <a:close/>
                <a:moveTo>
                  <a:pt x="71586" y="47888"/>
                </a:moveTo>
                <a:lnTo>
                  <a:pt x="71727" y="48122"/>
                </a:lnTo>
                <a:cubicBezTo>
                  <a:pt x="71700" y="48095"/>
                  <a:pt x="71673" y="48095"/>
                  <a:pt x="71646" y="48095"/>
                </a:cubicBezTo>
                <a:lnTo>
                  <a:pt x="71565" y="47961"/>
                </a:lnTo>
                <a:cubicBezTo>
                  <a:pt x="71576" y="47930"/>
                  <a:pt x="71582" y="47906"/>
                  <a:pt x="71586" y="47888"/>
                </a:cubicBezTo>
                <a:close/>
                <a:moveTo>
                  <a:pt x="71619" y="47101"/>
                </a:moveTo>
                <a:cubicBezTo>
                  <a:pt x="71754" y="47450"/>
                  <a:pt x="71888" y="47800"/>
                  <a:pt x="72022" y="48176"/>
                </a:cubicBezTo>
                <a:cubicBezTo>
                  <a:pt x="71888" y="47961"/>
                  <a:pt x="71727" y="47773"/>
                  <a:pt x="71592" y="47558"/>
                </a:cubicBezTo>
                <a:lnTo>
                  <a:pt x="71619" y="47101"/>
                </a:lnTo>
                <a:close/>
                <a:moveTo>
                  <a:pt x="77345" y="47827"/>
                </a:moveTo>
                <a:lnTo>
                  <a:pt x="77345" y="47827"/>
                </a:lnTo>
                <a:cubicBezTo>
                  <a:pt x="77292" y="47961"/>
                  <a:pt x="77238" y="48122"/>
                  <a:pt x="77211" y="48257"/>
                </a:cubicBezTo>
                <a:lnTo>
                  <a:pt x="77184" y="48149"/>
                </a:lnTo>
                <a:lnTo>
                  <a:pt x="77345" y="47827"/>
                </a:lnTo>
                <a:close/>
                <a:moveTo>
                  <a:pt x="79442" y="45998"/>
                </a:moveTo>
                <a:cubicBezTo>
                  <a:pt x="79442" y="46025"/>
                  <a:pt x="79415" y="46079"/>
                  <a:pt x="79389" y="46160"/>
                </a:cubicBezTo>
                <a:cubicBezTo>
                  <a:pt x="79254" y="46751"/>
                  <a:pt x="78851" y="47370"/>
                  <a:pt x="78582" y="47880"/>
                </a:cubicBezTo>
                <a:lnTo>
                  <a:pt x="78394" y="48257"/>
                </a:lnTo>
                <a:cubicBezTo>
                  <a:pt x="78421" y="48149"/>
                  <a:pt x="78448" y="48069"/>
                  <a:pt x="78448" y="47988"/>
                </a:cubicBezTo>
                <a:lnTo>
                  <a:pt x="78421" y="47961"/>
                </a:lnTo>
                <a:cubicBezTo>
                  <a:pt x="78501" y="47746"/>
                  <a:pt x="78555" y="47558"/>
                  <a:pt x="78636" y="47343"/>
                </a:cubicBezTo>
                <a:cubicBezTo>
                  <a:pt x="78636" y="47262"/>
                  <a:pt x="78609" y="47208"/>
                  <a:pt x="78582" y="47154"/>
                </a:cubicBezTo>
                <a:cubicBezTo>
                  <a:pt x="78770" y="46805"/>
                  <a:pt x="79012" y="46455"/>
                  <a:pt x="79308" y="46160"/>
                </a:cubicBezTo>
                <a:cubicBezTo>
                  <a:pt x="79362" y="46106"/>
                  <a:pt x="79415" y="46052"/>
                  <a:pt x="79442" y="45998"/>
                </a:cubicBezTo>
                <a:close/>
                <a:moveTo>
                  <a:pt x="56618" y="47719"/>
                </a:moveTo>
                <a:cubicBezTo>
                  <a:pt x="56618" y="47746"/>
                  <a:pt x="56645" y="47773"/>
                  <a:pt x="56645" y="47800"/>
                </a:cubicBezTo>
                <a:lnTo>
                  <a:pt x="56403" y="48203"/>
                </a:lnTo>
                <a:lnTo>
                  <a:pt x="56322" y="48284"/>
                </a:lnTo>
                <a:cubicBezTo>
                  <a:pt x="56430" y="48095"/>
                  <a:pt x="56537" y="47907"/>
                  <a:pt x="56618" y="47719"/>
                </a:cubicBezTo>
                <a:close/>
                <a:moveTo>
                  <a:pt x="70463" y="46455"/>
                </a:moveTo>
                <a:lnTo>
                  <a:pt x="70597" y="46671"/>
                </a:lnTo>
                <a:cubicBezTo>
                  <a:pt x="70167" y="47208"/>
                  <a:pt x="69791" y="47746"/>
                  <a:pt x="69415" y="48310"/>
                </a:cubicBezTo>
                <a:lnTo>
                  <a:pt x="70463" y="46455"/>
                </a:lnTo>
                <a:close/>
                <a:moveTo>
                  <a:pt x="86997" y="47692"/>
                </a:moveTo>
                <a:lnTo>
                  <a:pt x="87266" y="47880"/>
                </a:lnTo>
                <a:lnTo>
                  <a:pt x="87427" y="48337"/>
                </a:lnTo>
                <a:cubicBezTo>
                  <a:pt x="87292" y="48230"/>
                  <a:pt x="87185" y="48149"/>
                  <a:pt x="87051" y="48042"/>
                </a:cubicBezTo>
                <a:lnTo>
                  <a:pt x="87051" y="47988"/>
                </a:lnTo>
                <a:cubicBezTo>
                  <a:pt x="87051" y="47880"/>
                  <a:pt x="87024" y="47773"/>
                  <a:pt x="86997" y="47692"/>
                </a:cubicBezTo>
                <a:close/>
                <a:moveTo>
                  <a:pt x="42480" y="48029"/>
                </a:moveTo>
                <a:lnTo>
                  <a:pt x="41536" y="48310"/>
                </a:lnTo>
                <a:cubicBezTo>
                  <a:pt x="41428" y="48310"/>
                  <a:pt x="41294" y="48337"/>
                  <a:pt x="41160" y="48364"/>
                </a:cubicBezTo>
                <a:cubicBezTo>
                  <a:pt x="41607" y="48252"/>
                  <a:pt x="42041" y="48141"/>
                  <a:pt x="42480" y="48029"/>
                </a:cubicBezTo>
                <a:close/>
                <a:moveTo>
                  <a:pt x="88690" y="43471"/>
                </a:moveTo>
                <a:lnTo>
                  <a:pt x="88690" y="43471"/>
                </a:lnTo>
                <a:cubicBezTo>
                  <a:pt x="88879" y="43552"/>
                  <a:pt x="89067" y="43660"/>
                  <a:pt x="89255" y="43767"/>
                </a:cubicBezTo>
                <a:cubicBezTo>
                  <a:pt x="89309" y="43821"/>
                  <a:pt x="89389" y="43901"/>
                  <a:pt x="89470" y="43955"/>
                </a:cubicBezTo>
                <a:cubicBezTo>
                  <a:pt x="89896" y="44355"/>
                  <a:pt x="93540" y="48500"/>
                  <a:pt x="93766" y="48500"/>
                </a:cubicBezTo>
                <a:cubicBezTo>
                  <a:pt x="93768" y="48500"/>
                  <a:pt x="93770" y="48499"/>
                  <a:pt x="93772" y="48499"/>
                </a:cubicBezTo>
                <a:lnTo>
                  <a:pt x="93772" y="48499"/>
                </a:lnTo>
                <a:lnTo>
                  <a:pt x="93745" y="48526"/>
                </a:lnTo>
                <a:cubicBezTo>
                  <a:pt x="93731" y="48531"/>
                  <a:pt x="93716" y="48534"/>
                  <a:pt x="93699" y="48534"/>
                </a:cubicBezTo>
                <a:cubicBezTo>
                  <a:pt x="93225" y="48534"/>
                  <a:pt x="91287" y="46471"/>
                  <a:pt x="90976" y="46160"/>
                </a:cubicBezTo>
                <a:cubicBezTo>
                  <a:pt x="90734" y="45945"/>
                  <a:pt x="90519" y="45703"/>
                  <a:pt x="90277" y="45461"/>
                </a:cubicBezTo>
                <a:cubicBezTo>
                  <a:pt x="89766" y="44789"/>
                  <a:pt x="89228" y="44117"/>
                  <a:pt x="88690" y="43471"/>
                </a:cubicBezTo>
                <a:close/>
                <a:moveTo>
                  <a:pt x="76404" y="47665"/>
                </a:moveTo>
                <a:lnTo>
                  <a:pt x="76593" y="48122"/>
                </a:lnTo>
                <a:cubicBezTo>
                  <a:pt x="76539" y="48284"/>
                  <a:pt x="76458" y="48445"/>
                  <a:pt x="76378" y="48606"/>
                </a:cubicBezTo>
                <a:cubicBezTo>
                  <a:pt x="76324" y="48472"/>
                  <a:pt x="76243" y="48310"/>
                  <a:pt x="76162" y="48176"/>
                </a:cubicBezTo>
                <a:cubicBezTo>
                  <a:pt x="76162" y="48149"/>
                  <a:pt x="76136" y="48149"/>
                  <a:pt x="76109" y="48149"/>
                </a:cubicBezTo>
                <a:lnTo>
                  <a:pt x="76109" y="48122"/>
                </a:lnTo>
                <a:cubicBezTo>
                  <a:pt x="76216" y="47961"/>
                  <a:pt x="76297" y="47800"/>
                  <a:pt x="76404" y="47665"/>
                </a:cubicBezTo>
                <a:close/>
                <a:moveTo>
                  <a:pt x="57559" y="47773"/>
                </a:moveTo>
                <a:cubicBezTo>
                  <a:pt x="57397" y="47988"/>
                  <a:pt x="57236" y="48203"/>
                  <a:pt x="57048" y="48445"/>
                </a:cubicBezTo>
                <a:lnTo>
                  <a:pt x="56779" y="48660"/>
                </a:lnTo>
                <a:cubicBezTo>
                  <a:pt x="56940" y="48445"/>
                  <a:pt x="57129" y="48230"/>
                  <a:pt x="57290" y="47988"/>
                </a:cubicBezTo>
                <a:lnTo>
                  <a:pt x="57559" y="47773"/>
                </a:lnTo>
                <a:close/>
                <a:moveTo>
                  <a:pt x="45273" y="47611"/>
                </a:moveTo>
                <a:lnTo>
                  <a:pt x="45273" y="47611"/>
                </a:lnTo>
                <a:cubicBezTo>
                  <a:pt x="45192" y="47961"/>
                  <a:pt x="45138" y="48337"/>
                  <a:pt x="45111" y="48687"/>
                </a:cubicBezTo>
                <a:cubicBezTo>
                  <a:pt x="45085" y="48337"/>
                  <a:pt x="45031" y="48015"/>
                  <a:pt x="44977" y="47692"/>
                </a:cubicBezTo>
                <a:lnTo>
                  <a:pt x="45111" y="47638"/>
                </a:lnTo>
                <a:lnTo>
                  <a:pt x="45273" y="47611"/>
                </a:lnTo>
                <a:close/>
                <a:moveTo>
                  <a:pt x="96460" y="45004"/>
                </a:moveTo>
                <a:lnTo>
                  <a:pt x="96460" y="45004"/>
                </a:lnTo>
                <a:cubicBezTo>
                  <a:pt x="96836" y="45192"/>
                  <a:pt x="97213" y="45380"/>
                  <a:pt x="97589" y="45568"/>
                </a:cubicBezTo>
                <a:cubicBezTo>
                  <a:pt x="97723" y="46644"/>
                  <a:pt x="97858" y="47719"/>
                  <a:pt x="98019" y="48794"/>
                </a:cubicBezTo>
                <a:cubicBezTo>
                  <a:pt x="97535" y="47531"/>
                  <a:pt x="97024" y="46240"/>
                  <a:pt x="96460" y="45004"/>
                </a:cubicBezTo>
                <a:close/>
                <a:moveTo>
                  <a:pt x="87803" y="47101"/>
                </a:moveTo>
                <a:cubicBezTo>
                  <a:pt x="88099" y="47692"/>
                  <a:pt x="88422" y="48284"/>
                  <a:pt x="88717" y="48875"/>
                </a:cubicBezTo>
                <a:cubicBezTo>
                  <a:pt x="88556" y="48741"/>
                  <a:pt x="88341" y="48579"/>
                  <a:pt x="88153" y="48418"/>
                </a:cubicBezTo>
                <a:cubicBezTo>
                  <a:pt x="88045" y="47988"/>
                  <a:pt x="87938" y="47531"/>
                  <a:pt x="87803" y="47101"/>
                </a:cubicBezTo>
                <a:close/>
                <a:moveTo>
                  <a:pt x="101353" y="48122"/>
                </a:moveTo>
                <a:lnTo>
                  <a:pt x="101353" y="48122"/>
                </a:lnTo>
                <a:cubicBezTo>
                  <a:pt x="101487" y="48230"/>
                  <a:pt x="101595" y="48337"/>
                  <a:pt x="101702" y="48445"/>
                </a:cubicBezTo>
                <a:cubicBezTo>
                  <a:pt x="101649" y="48472"/>
                  <a:pt x="101622" y="48552"/>
                  <a:pt x="101622" y="48633"/>
                </a:cubicBezTo>
                <a:cubicBezTo>
                  <a:pt x="101600" y="48720"/>
                  <a:pt x="101596" y="48807"/>
                  <a:pt x="101595" y="48893"/>
                </a:cubicBezTo>
                <a:lnTo>
                  <a:pt x="101595" y="48893"/>
                </a:lnTo>
                <a:lnTo>
                  <a:pt x="101541" y="48767"/>
                </a:lnTo>
                <a:cubicBezTo>
                  <a:pt x="101514" y="48741"/>
                  <a:pt x="101487" y="48714"/>
                  <a:pt x="101433" y="48714"/>
                </a:cubicBezTo>
                <a:lnTo>
                  <a:pt x="101353" y="48122"/>
                </a:lnTo>
                <a:close/>
                <a:moveTo>
                  <a:pt x="76969" y="48579"/>
                </a:moveTo>
                <a:cubicBezTo>
                  <a:pt x="76996" y="48687"/>
                  <a:pt x="77023" y="48767"/>
                  <a:pt x="77050" y="48821"/>
                </a:cubicBezTo>
                <a:cubicBezTo>
                  <a:pt x="77050" y="48875"/>
                  <a:pt x="77050" y="48875"/>
                  <a:pt x="77023" y="48902"/>
                </a:cubicBezTo>
                <a:cubicBezTo>
                  <a:pt x="76969" y="48821"/>
                  <a:pt x="76942" y="48767"/>
                  <a:pt x="76915" y="48714"/>
                </a:cubicBezTo>
                <a:lnTo>
                  <a:pt x="76969" y="48579"/>
                </a:lnTo>
                <a:close/>
                <a:moveTo>
                  <a:pt x="86701" y="43149"/>
                </a:moveTo>
                <a:cubicBezTo>
                  <a:pt x="87024" y="43713"/>
                  <a:pt x="87373" y="44278"/>
                  <a:pt x="87723" y="44842"/>
                </a:cubicBezTo>
                <a:cubicBezTo>
                  <a:pt x="88287" y="46187"/>
                  <a:pt x="88798" y="47558"/>
                  <a:pt x="89255" y="48983"/>
                </a:cubicBezTo>
                <a:cubicBezTo>
                  <a:pt x="88395" y="47262"/>
                  <a:pt x="87508" y="45541"/>
                  <a:pt x="86620" y="43848"/>
                </a:cubicBezTo>
                <a:cubicBezTo>
                  <a:pt x="86647" y="43821"/>
                  <a:pt x="86674" y="43767"/>
                  <a:pt x="86674" y="43740"/>
                </a:cubicBezTo>
                <a:cubicBezTo>
                  <a:pt x="86674" y="43552"/>
                  <a:pt x="86701" y="43364"/>
                  <a:pt x="86701" y="43149"/>
                </a:cubicBezTo>
                <a:close/>
                <a:moveTo>
                  <a:pt x="80061" y="48633"/>
                </a:moveTo>
                <a:lnTo>
                  <a:pt x="80061" y="48687"/>
                </a:lnTo>
                <a:cubicBezTo>
                  <a:pt x="79960" y="48787"/>
                  <a:pt x="79860" y="48902"/>
                  <a:pt x="79771" y="49021"/>
                </a:cubicBezTo>
                <a:lnTo>
                  <a:pt x="79771" y="49021"/>
                </a:lnTo>
                <a:cubicBezTo>
                  <a:pt x="79868" y="48883"/>
                  <a:pt x="79956" y="48758"/>
                  <a:pt x="80061" y="48633"/>
                </a:cubicBezTo>
                <a:close/>
                <a:moveTo>
                  <a:pt x="41549" y="48788"/>
                </a:moveTo>
                <a:cubicBezTo>
                  <a:pt x="41419" y="48864"/>
                  <a:pt x="41289" y="48944"/>
                  <a:pt x="41160" y="49036"/>
                </a:cubicBezTo>
                <a:cubicBezTo>
                  <a:pt x="41133" y="48983"/>
                  <a:pt x="41106" y="48956"/>
                  <a:pt x="41079" y="48956"/>
                </a:cubicBezTo>
                <a:cubicBezTo>
                  <a:pt x="41232" y="48917"/>
                  <a:pt x="41386" y="48852"/>
                  <a:pt x="41549" y="48788"/>
                </a:cubicBezTo>
                <a:close/>
                <a:moveTo>
                  <a:pt x="43955" y="48069"/>
                </a:moveTo>
                <a:lnTo>
                  <a:pt x="43955" y="48069"/>
                </a:lnTo>
                <a:cubicBezTo>
                  <a:pt x="43875" y="48257"/>
                  <a:pt x="43767" y="48418"/>
                  <a:pt x="43687" y="48606"/>
                </a:cubicBezTo>
                <a:lnTo>
                  <a:pt x="43687" y="48579"/>
                </a:lnTo>
                <a:cubicBezTo>
                  <a:pt x="43633" y="48606"/>
                  <a:pt x="43579" y="48660"/>
                  <a:pt x="43579" y="48741"/>
                </a:cubicBezTo>
                <a:lnTo>
                  <a:pt x="43579" y="48794"/>
                </a:lnTo>
                <a:cubicBezTo>
                  <a:pt x="43552" y="48902"/>
                  <a:pt x="43498" y="48983"/>
                  <a:pt x="43445" y="49090"/>
                </a:cubicBezTo>
                <a:cubicBezTo>
                  <a:pt x="43445" y="48821"/>
                  <a:pt x="43418" y="48526"/>
                  <a:pt x="43418" y="48257"/>
                </a:cubicBezTo>
                <a:lnTo>
                  <a:pt x="43955" y="48069"/>
                </a:lnTo>
                <a:close/>
                <a:moveTo>
                  <a:pt x="78286" y="47289"/>
                </a:moveTo>
                <a:lnTo>
                  <a:pt x="78152" y="47773"/>
                </a:lnTo>
                <a:lnTo>
                  <a:pt x="78152" y="47800"/>
                </a:lnTo>
                <a:cubicBezTo>
                  <a:pt x="78098" y="47827"/>
                  <a:pt x="78071" y="47880"/>
                  <a:pt x="78071" y="47934"/>
                </a:cubicBezTo>
                <a:cubicBezTo>
                  <a:pt x="77829" y="48310"/>
                  <a:pt x="77614" y="48714"/>
                  <a:pt x="77426" y="49117"/>
                </a:cubicBezTo>
                <a:lnTo>
                  <a:pt x="77426" y="49063"/>
                </a:lnTo>
                <a:cubicBezTo>
                  <a:pt x="77534" y="48821"/>
                  <a:pt x="77641" y="48606"/>
                  <a:pt x="77749" y="48364"/>
                </a:cubicBezTo>
                <a:cubicBezTo>
                  <a:pt x="77937" y="48015"/>
                  <a:pt x="78098" y="47638"/>
                  <a:pt x="78286" y="47289"/>
                </a:cubicBezTo>
                <a:close/>
                <a:moveTo>
                  <a:pt x="44224" y="48015"/>
                </a:moveTo>
                <a:lnTo>
                  <a:pt x="44224" y="48015"/>
                </a:lnTo>
                <a:cubicBezTo>
                  <a:pt x="44197" y="48418"/>
                  <a:pt x="44117" y="48848"/>
                  <a:pt x="43955" y="49225"/>
                </a:cubicBezTo>
                <a:cubicBezTo>
                  <a:pt x="43955" y="49117"/>
                  <a:pt x="43955" y="49009"/>
                  <a:pt x="43955" y="48875"/>
                </a:cubicBezTo>
                <a:cubicBezTo>
                  <a:pt x="44090" y="48606"/>
                  <a:pt x="44171" y="48310"/>
                  <a:pt x="44224" y="48015"/>
                </a:cubicBezTo>
                <a:close/>
                <a:moveTo>
                  <a:pt x="66941" y="44278"/>
                </a:moveTo>
                <a:cubicBezTo>
                  <a:pt x="65920" y="45676"/>
                  <a:pt x="65248" y="47316"/>
                  <a:pt x="64952" y="49036"/>
                </a:cubicBezTo>
                <a:cubicBezTo>
                  <a:pt x="64898" y="49144"/>
                  <a:pt x="64871" y="49225"/>
                  <a:pt x="64817" y="49332"/>
                </a:cubicBezTo>
                <a:cubicBezTo>
                  <a:pt x="64764" y="49144"/>
                  <a:pt x="64764" y="48956"/>
                  <a:pt x="64737" y="48767"/>
                </a:cubicBezTo>
                <a:lnTo>
                  <a:pt x="64791" y="48767"/>
                </a:lnTo>
                <a:cubicBezTo>
                  <a:pt x="64817" y="48391"/>
                  <a:pt x="64844" y="48015"/>
                  <a:pt x="64871" y="47638"/>
                </a:cubicBezTo>
                <a:cubicBezTo>
                  <a:pt x="65006" y="47343"/>
                  <a:pt x="65113" y="47047"/>
                  <a:pt x="65194" y="46724"/>
                </a:cubicBezTo>
                <a:cubicBezTo>
                  <a:pt x="65409" y="46375"/>
                  <a:pt x="65597" y="46025"/>
                  <a:pt x="65785" y="45649"/>
                </a:cubicBezTo>
                <a:cubicBezTo>
                  <a:pt x="66162" y="45192"/>
                  <a:pt x="66538" y="44708"/>
                  <a:pt x="66941" y="44278"/>
                </a:cubicBezTo>
                <a:close/>
                <a:moveTo>
                  <a:pt x="84308" y="48418"/>
                </a:moveTo>
                <a:cubicBezTo>
                  <a:pt x="84577" y="48714"/>
                  <a:pt x="84846" y="49009"/>
                  <a:pt x="85088" y="49332"/>
                </a:cubicBezTo>
                <a:cubicBezTo>
                  <a:pt x="84846" y="49090"/>
                  <a:pt x="84658" y="48848"/>
                  <a:pt x="84550" y="48741"/>
                </a:cubicBezTo>
                <a:lnTo>
                  <a:pt x="84308" y="48418"/>
                </a:lnTo>
                <a:close/>
                <a:moveTo>
                  <a:pt x="76861" y="48794"/>
                </a:moveTo>
                <a:cubicBezTo>
                  <a:pt x="76888" y="48902"/>
                  <a:pt x="76942" y="49009"/>
                  <a:pt x="76969" y="49117"/>
                </a:cubicBezTo>
                <a:cubicBezTo>
                  <a:pt x="76969" y="49144"/>
                  <a:pt x="76942" y="49198"/>
                  <a:pt x="76942" y="49251"/>
                </a:cubicBezTo>
                <a:cubicBezTo>
                  <a:pt x="76888" y="49359"/>
                  <a:pt x="76835" y="49466"/>
                  <a:pt x="76781" y="49574"/>
                </a:cubicBezTo>
                <a:cubicBezTo>
                  <a:pt x="76754" y="49466"/>
                  <a:pt x="76700" y="49359"/>
                  <a:pt x="76673" y="49251"/>
                </a:cubicBezTo>
                <a:cubicBezTo>
                  <a:pt x="76727" y="49117"/>
                  <a:pt x="76781" y="48983"/>
                  <a:pt x="76835" y="48848"/>
                </a:cubicBezTo>
                <a:lnTo>
                  <a:pt x="76835" y="48875"/>
                </a:lnTo>
                <a:lnTo>
                  <a:pt x="76861" y="48794"/>
                </a:lnTo>
                <a:close/>
                <a:moveTo>
                  <a:pt x="99390" y="46644"/>
                </a:moveTo>
                <a:lnTo>
                  <a:pt x="99874" y="46993"/>
                </a:lnTo>
                <a:cubicBezTo>
                  <a:pt x="99874" y="47880"/>
                  <a:pt x="99901" y="48767"/>
                  <a:pt x="99928" y="49628"/>
                </a:cubicBezTo>
                <a:cubicBezTo>
                  <a:pt x="99767" y="48633"/>
                  <a:pt x="99578" y="47638"/>
                  <a:pt x="99390" y="46644"/>
                </a:cubicBezTo>
                <a:close/>
                <a:moveTo>
                  <a:pt x="61672" y="48552"/>
                </a:moveTo>
                <a:lnTo>
                  <a:pt x="61672" y="48848"/>
                </a:lnTo>
                <a:lnTo>
                  <a:pt x="61269" y="49682"/>
                </a:lnTo>
                <a:cubicBezTo>
                  <a:pt x="61242" y="49520"/>
                  <a:pt x="61215" y="49386"/>
                  <a:pt x="61188" y="49251"/>
                </a:cubicBezTo>
                <a:cubicBezTo>
                  <a:pt x="61215" y="49225"/>
                  <a:pt x="61215" y="49225"/>
                  <a:pt x="61215" y="49225"/>
                </a:cubicBezTo>
                <a:cubicBezTo>
                  <a:pt x="61376" y="48983"/>
                  <a:pt x="61538" y="48767"/>
                  <a:pt x="61672" y="48552"/>
                </a:cubicBezTo>
                <a:close/>
                <a:moveTo>
                  <a:pt x="80760" y="43794"/>
                </a:moveTo>
                <a:lnTo>
                  <a:pt x="80760" y="43794"/>
                </a:lnTo>
                <a:cubicBezTo>
                  <a:pt x="80813" y="43848"/>
                  <a:pt x="80867" y="43901"/>
                  <a:pt x="80948" y="43928"/>
                </a:cubicBezTo>
                <a:lnTo>
                  <a:pt x="81136" y="43982"/>
                </a:lnTo>
                <a:cubicBezTo>
                  <a:pt x="81889" y="44681"/>
                  <a:pt x="82588" y="45353"/>
                  <a:pt x="83287" y="46079"/>
                </a:cubicBezTo>
                <a:cubicBezTo>
                  <a:pt x="83367" y="46267"/>
                  <a:pt x="83448" y="46429"/>
                  <a:pt x="83529" y="46617"/>
                </a:cubicBezTo>
                <a:cubicBezTo>
                  <a:pt x="83593" y="46744"/>
                  <a:pt x="83724" y="46822"/>
                  <a:pt x="83856" y="46822"/>
                </a:cubicBezTo>
                <a:cubicBezTo>
                  <a:pt x="83890" y="46822"/>
                  <a:pt x="83925" y="46816"/>
                  <a:pt x="83959" y="46805"/>
                </a:cubicBezTo>
                <a:cubicBezTo>
                  <a:pt x="84416" y="47289"/>
                  <a:pt x="84873" y="47800"/>
                  <a:pt x="85303" y="48310"/>
                </a:cubicBezTo>
                <a:cubicBezTo>
                  <a:pt x="85411" y="48767"/>
                  <a:pt x="85437" y="49225"/>
                  <a:pt x="85437" y="49708"/>
                </a:cubicBezTo>
                <a:lnTo>
                  <a:pt x="85384" y="49655"/>
                </a:lnTo>
                <a:cubicBezTo>
                  <a:pt x="85007" y="49009"/>
                  <a:pt x="84550" y="48391"/>
                  <a:pt x="84039" y="47853"/>
                </a:cubicBezTo>
                <a:cubicBezTo>
                  <a:pt x="83824" y="47638"/>
                  <a:pt x="83636" y="47423"/>
                  <a:pt x="83394" y="47235"/>
                </a:cubicBezTo>
                <a:cubicBezTo>
                  <a:pt x="83287" y="47047"/>
                  <a:pt x="83152" y="46859"/>
                  <a:pt x="83018" y="46697"/>
                </a:cubicBezTo>
                <a:cubicBezTo>
                  <a:pt x="82346" y="45703"/>
                  <a:pt x="81512" y="44816"/>
                  <a:pt x="80571" y="44063"/>
                </a:cubicBezTo>
                <a:cubicBezTo>
                  <a:pt x="80706" y="44036"/>
                  <a:pt x="80787" y="43901"/>
                  <a:pt x="80760" y="43794"/>
                </a:cubicBezTo>
                <a:close/>
                <a:moveTo>
                  <a:pt x="88207" y="48660"/>
                </a:moveTo>
                <a:lnTo>
                  <a:pt x="88207" y="48660"/>
                </a:lnTo>
                <a:cubicBezTo>
                  <a:pt x="88448" y="48848"/>
                  <a:pt x="88690" y="49036"/>
                  <a:pt x="88905" y="49251"/>
                </a:cubicBezTo>
                <a:cubicBezTo>
                  <a:pt x="89013" y="49440"/>
                  <a:pt x="89094" y="49628"/>
                  <a:pt x="89201" y="49816"/>
                </a:cubicBezTo>
                <a:cubicBezTo>
                  <a:pt x="88905" y="49574"/>
                  <a:pt x="88610" y="49305"/>
                  <a:pt x="88314" y="49063"/>
                </a:cubicBezTo>
                <a:lnTo>
                  <a:pt x="88314" y="49036"/>
                </a:lnTo>
                <a:cubicBezTo>
                  <a:pt x="88287" y="48929"/>
                  <a:pt x="88260" y="48794"/>
                  <a:pt x="88207" y="48660"/>
                </a:cubicBezTo>
                <a:close/>
                <a:moveTo>
                  <a:pt x="95089" y="48015"/>
                </a:moveTo>
                <a:lnTo>
                  <a:pt x="95411" y="48230"/>
                </a:lnTo>
                <a:cubicBezTo>
                  <a:pt x="95600" y="48767"/>
                  <a:pt x="95788" y="49305"/>
                  <a:pt x="95976" y="49816"/>
                </a:cubicBezTo>
                <a:cubicBezTo>
                  <a:pt x="95707" y="49198"/>
                  <a:pt x="95411" y="48606"/>
                  <a:pt x="95089" y="48015"/>
                </a:cubicBezTo>
                <a:close/>
                <a:moveTo>
                  <a:pt x="40138" y="49386"/>
                </a:moveTo>
                <a:lnTo>
                  <a:pt x="40138" y="49386"/>
                </a:lnTo>
                <a:cubicBezTo>
                  <a:pt x="39842" y="49520"/>
                  <a:pt x="39546" y="49682"/>
                  <a:pt x="39251" y="49843"/>
                </a:cubicBezTo>
                <a:lnTo>
                  <a:pt x="39251" y="49789"/>
                </a:lnTo>
                <a:lnTo>
                  <a:pt x="40138" y="49386"/>
                </a:lnTo>
                <a:close/>
                <a:moveTo>
                  <a:pt x="77883" y="48418"/>
                </a:moveTo>
                <a:lnTo>
                  <a:pt x="77883" y="48418"/>
                </a:lnTo>
                <a:cubicBezTo>
                  <a:pt x="77776" y="48741"/>
                  <a:pt x="77668" y="49090"/>
                  <a:pt x="77641" y="49144"/>
                </a:cubicBezTo>
                <a:cubicBezTo>
                  <a:pt x="77582" y="49342"/>
                  <a:pt x="77435" y="49919"/>
                  <a:pt x="77372" y="49919"/>
                </a:cubicBezTo>
                <a:cubicBezTo>
                  <a:pt x="77350" y="49919"/>
                  <a:pt x="77338" y="49846"/>
                  <a:pt x="77345" y="49655"/>
                </a:cubicBezTo>
                <a:cubicBezTo>
                  <a:pt x="77345" y="49628"/>
                  <a:pt x="77372" y="49601"/>
                  <a:pt x="77372" y="49574"/>
                </a:cubicBezTo>
                <a:lnTo>
                  <a:pt x="77372" y="49466"/>
                </a:lnTo>
                <a:lnTo>
                  <a:pt x="77372" y="49413"/>
                </a:lnTo>
                <a:cubicBezTo>
                  <a:pt x="77534" y="49090"/>
                  <a:pt x="77695" y="48741"/>
                  <a:pt x="77883" y="48418"/>
                </a:cubicBezTo>
                <a:close/>
                <a:moveTo>
                  <a:pt x="85653" y="47746"/>
                </a:moveTo>
                <a:lnTo>
                  <a:pt x="86378" y="48633"/>
                </a:lnTo>
                <a:cubicBezTo>
                  <a:pt x="86244" y="48983"/>
                  <a:pt x="86136" y="49332"/>
                  <a:pt x="86029" y="49682"/>
                </a:cubicBezTo>
                <a:lnTo>
                  <a:pt x="85921" y="49359"/>
                </a:lnTo>
                <a:cubicBezTo>
                  <a:pt x="85921" y="49350"/>
                  <a:pt x="85915" y="49347"/>
                  <a:pt x="85908" y="49347"/>
                </a:cubicBezTo>
                <a:cubicBezTo>
                  <a:pt x="85894" y="49347"/>
                  <a:pt x="85877" y="49359"/>
                  <a:pt x="85894" y="49359"/>
                </a:cubicBezTo>
                <a:cubicBezTo>
                  <a:pt x="86022" y="49789"/>
                  <a:pt x="85998" y="49946"/>
                  <a:pt x="85885" y="49946"/>
                </a:cubicBezTo>
                <a:cubicBezTo>
                  <a:pt x="85807" y="49946"/>
                  <a:pt x="85687" y="49872"/>
                  <a:pt x="85545" y="49762"/>
                </a:cubicBezTo>
                <a:cubicBezTo>
                  <a:pt x="85545" y="49332"/>
                  <a:pt x="85518" y="48875"/>
                  <a:pt x="85437" y="48418"/>
                </a:cubicBezTo>
                <a:lnTo>
                  <a:pt x="85437" y="48418"/>
                </a:lnTo>
                <a:lnTo>
                  <a:pt x="85464" y="48472"/>
                </a:lnTo>
                <a:cubicBezTo>
                  <a:pt x="85486" y="48486"/>
                  <a:pt x="85511" y="48493"/>
                  <a:pt x="85536" y="48493"/>
                </a:cubicBezTo>
                <a:cubicBezTo>
                  <a:pt x="85604" y="48493"/>
                  <a:pt x="85665" y="48443"/>
                  <a:pt x="85626" y="48364"/>
                </a:cubicBezTo>
                <a:lnTo>
                  <a:pt x="85518" y="48203"/>
                </a:lnTo>
                <a:cubicBezTo>
                  <a:pt x="85626" y="48203"/>
                  <a:pt x="85733" y="48095"/>
                  <a:pt x="85706" y="47988"/>
                </a:cubicBezTo>
                <a:cubicBezTo>
                  <a:pt x="85679" y="47907"/>
                  <a:pt x="85653" y="47827"/>
                  <a:pt x="85653" y="47746"/>
                </a:cubicBezTo>
                <a:close/>
                <a:moveTo>
                  <a:pt x="79792" y="46939"/>
                </a:moveTo>
                <a:cubicBezTo>
                  <a:pt x="79846" y="47208"/>
                  <a:pt x="79872" y="47504"/>
                  <a:pt x="79926" y="47773"/>
                </a:cubicBezTo>
                <a:cubicBezTo>
                  <a:pt x="79389" y="48472"/>
                  <a:pt x="78851" y="49198"/>
                  <a:pt x="78367" y="49950"/>
                </a:cubicBezTo>
                <a:cubicBezTo>
                  <a:pt x="78824" y="48956"/>
                  <a:pt x="79308" y="47934"/>
                  <a:pt x="79792" y="46939"/>
                </a:cubicBezTo>
                <a:close/>
                <a:moveTo>
                  <a:pt x="56241" y="48902"/>
                </a:moveTo>
                <a:cubicBezTo>
                  <a:pt x="56295" y="48929"/>
                  <a:pt x="56322" y="48956"/>
                  <a:pt x="56376" y="48956"/>
                </a:cubicBezTo>
                <a:cubicBezTo>
                  <a:pt x="56107" y="49171"/>
                  <a:pt x="55838" y="49386"/>
                  <a:pt x="55569" y="49601"/>
                </a:cubicBezTo>
                <a:lnTo>
                  <a:pt x="55112" y="49977"/>
                </a:lnTo>
                <a:lnTo>
                  <a:pt x="55112" y="49977"/>
                </a:lnTo>
                <a:cubicBezTo>
                  <a:pt x="55489" y="49601"/>
                  <a:pt x="55865" y="49251"/>
                  <a:pt x="56241" y="48902"/>
                </a:cubicBezTo>
                <a:close/>
                <a:moveTo>
                  <a:pt x="86427" y="48843"/>
                </a:moveTo>
                <a:cubicBezTo>
                  <a:pt x="86460" y="48843"/>
                  <a:pt x="86239" y="49702"/>
                  <a:pt x="86163" y="50004"/>
                </a:cubicBezTo>
                <a:lnTo>
                  <a:pt x="86163" y="50031"/>
                </a:lnTo>
                <a:lnTo>
                  <a:pt x="86083" y="49816"/>
                </a:lnTo>
                <a:cubicBezTo>
                  <a:pt x="86110" y="49682"/>
                  <a:pt x="86163" y="49547"/>
                  <a:pt x="86217" y="49413"/>
                </a:cubicBezTo>
                <a:cubicBezTo>
                  <a:pt x="86353" y="48997"/>
                  <a:pt x="86413" y="48843"/>
                  <a:pt x="86427" y="48843"/>
                </a:cubicBezTo>
                <a:close/>
                <a:moveTo>
                  <a:pt x="46859" y="47128"/>
                </a:moveTo>
                <a:lnTo>
                  <a:pt x="46859" y="47128"/>
                </a:lnTo>
                <a:cubicBezTo>
                  <a:pt x="46483" y="47988"/>
                  <a:pt x="46429" y="49063"/>
                  <a:pt x="46375" y="50058"/>
                </a:cubicBezTo>
                <a:cubicBezTo>
                  <a:pt x="46321" y="49144"/>
                  <a:pt x="46267" y="48257"/>
                  <a:pt x="46187" y="47370"/>
                </a:cubicBezTo>
                <a:cubicBezTo>
                  <a:pt x="46429" y="47289"/>
                  <a:pt x="46644" y="47208"/>
                  <a:pt x="46859" y="47128"/>
                </a:cubicBezTo>
                <a:close/>
                <a:moveTo>
                  <a:pt x="51160" y="45810"/>
                </a:moveTo>
                <a:cubicBezTo>
                  <a:pt x="50703" y="46267"/>
                  <a:pt x="50569" y="47289"/>
                  <a:pt x="50408" y="47800"/>
                </a:cubicBezTo>
                <a:cubicBezTo>
                  <a:pt x="50166" y="48552"/>
                  <a:pt x="49924" y="49305"/>
                  <a:pt x="49682" y="50085"/>
                </a:cubicBezTo>
                <a:cubicBezTo>
                  <a:pt x="49924" y="48741"/>
                  <a:pt x="50112" y="47370"/>
                  <a:pt x="50246" y="45998"/>
                </a:cubicBezTo>
                <a:lnTo>
                  <a:pt x="51160" y="45810"/>
                </a:lnTo>
                <a:close/>
                <a:moveTo>
                  <a:pt x="87212" y="42745"/>
                </a:moveTo>
                <a:lnTo>
                  <a:pt x="87319" y="42799"/>
                </a:lnTo>
                <a:cubicBezTo>
                  <a:pt x="88771" y="45111"/>
                  <a:pt x="90223" y="47423"/>
                  <a:pt x="91675" y="49735"/>
                </a:cubicBezTo>
                <a:cubicBezTo>
                  <a:pt x="91728" y="49789"/>
                  <a:pt x="91809" y="49950"/>
                  <a:pt x="91890" y="50112"/>
                </a:cubicBezTo>
                <a:cubicBezTo>
                  <a:pt x="91271" y="49359"/>
                  <a:pt x="90680" y="48606"/>
                  <a:pt x="90115" y="47827"/>
                </a:cubicBezTo>
                <a:cubicBezTo>
                  <a:pt x="89416" y="46455"/>
                  <a:pt x="88610" y="45138"/>
                  <a:pt x="87749" y="43875"/>
                </a:cubicBezTo>
                <a:cubicBezTo>
                  <a:pt x="87561" y="43498"/>
                  <a:pt x="87400" y="43122"/>
                  <a:pt x="87212" y="42745"/>
                </a:cubicBezTo>
                <a:close/>
                <a:moveTo>
                  <a:pt x="76458" y="49735"/>
                </a:moveTo>
                <a:cubicBezTo>
                  <a:pt x="76485" y="49870"/>
                  <a:pt x="76512" y="49977"/>
                  <a:pt x="76539" y="50112"/>
                </a:cubicBezTo>
                <a:lnTo>
                  <a:pt x="76512" y="50165"/>
                </a:lnTo>
                <a:cubicBezTo>
                  <a:pt x="76485" y="50058"/>
                  <a:pt x="76458" y="49923"/>
                  <a:pt x="76431" y="49816"/>
                </a:cubicBezTo>
                <a:lnTo>
                  <a:pt x="76431" y="49789"/>
                </a:lnTo>
                <a:cubicBezTo>
                  <a:pt x="76431" y="49789"/>
                  <a:pt x="76431" y="49762"/>
                  <a:pt x="76458" y="49735"/>
                </a:cubicBezTo>
                <a:close/>
                <a:moveTo>
                  <a:pt x="40057" y="49735"/>
                </a:moveTo>
                <a:lnTo>
                  <a:pt x="39923" y="49843"/>
                </a:lnTo>
                <a:cubicBezTo>
                  <a:pt x="39708" y="49977"/>
                  <a:pt x="39466" y="50112"/>
                  <a:pt x="39251" y="50246"/>
                </a:cubicBezTo>
                <a:lnTo>
                  <a:pt x="39251" y="50192"/>
                </a:lnTo>
                <a:cubicBezTo>
                  <a:pt x="39520" y="50058"/>
                  <a:pt x="39815" y="49897"/>
                  <a:pt x="40057" y="49735"/>
                </a:cubicBezTo>
                <a:close/>
                <a:moveTo>
                  <a:pt x="56725" y="50192"/>
                </a:moveTo>
                <a:cubicBezTo>
                  <a:pt x="56703" y="50215"/>
                  <a:pt x="56681" y="50237"/>
                  <a:pt x="56658" y="50260"/>
                </a:cubicBezTo>
                <a:lnTo>
                  <a:pt x="56658" y="50260"/>
                </a:lnTo>
                <a:lnTo>
                  <a:pt x="56752" y="50192"/>
                </a:lnTo>
                <a:close/>
                <a:moveTo>
                  <a:pt x="38982" y="49950"/>
                </a:moveTo>
                <a:cubicBezTo>
                  <a:pt x="38982" y="49950"/>
                  <a:pt x="38982" y="49977"/>
                  <a:pt x="38982" y="50004"/>
                </a:cubicBezTo>
                <a:cubicBezTo>
                  <a:pt x="38821" y="50085"/>
                  <a:pt x="38659" y="50192"/>
                  <a:pt x="38471" y="50273"/>
                </a:cubicBezTo>
                <a:cubicBezTo>
                  <a:pt x="38444" y="50273"/>
                  <a:pt x="38444" y="50273"/>
                  <a:pt x="38444" y="50246"/>
                </a:cubicBezTo>
                <a:cubicBezTo>
                  <a:pt x="38471" y="50219"/>
                  <a:pt x="38471" y="50219"/>
                  <a:pt x="38444" y="50192"/>
                </a:cubicBezTo>
                <a:cubicBezTo>
                  <a:pt x="38632" y="50112"/>
                  <a:pt x="38794" y="50031"/>
                  <a:pt x="38982" y="49950"/>
                </a:cubicBezTo>
                <a:close/>
                <a:moveTo>
                  <a:pt x="87803" y="43014"/>
                </a:moveTo>
                <a:lnTo>
                  <a:pt x="88072" y="43149"/>
                </a:lnTo>
                <a:cubicBezTo>
                  <a:pt x="88744" y="44036"/>
                  <a:pt x="89497" y="44896"/>
                  <a:pt x="90277" y="45703"/>
                </a:cubicBezTo>
                <a:cubicBezTo>
                  <a:pt x="90465" y="45945"/>
                  <a:pt x="90626" y="46160"/>
                  <a:pt x="90814" y="46375"/>
                </a:cubicBezTo>
                <a:cubicBezTo>
                  <a:pt x="91567" y="47423"/>
                  <a:pt x="92293" y="48472"/>
                  <a:pt x="92965" y="49574"/>
                </a:cubicBezTo>
                <a:cubicBezTo>
                  <a:pt x="93284" y="50087"/>
                  <a:pt x="93398" y="50279"/>
                  <a:pt x="93389" y="50279"/>
                </a:cubicBezTo>
                <a:cubicBezTo>
                  <a:pt x="93366" y="50279"/>
                  <a:pt x="92599" y="49123"/>
                  <a:pt x="92293" y="48741"/>
                </a:cubicBezTo>
                <a:lnTo>
                  <a:pt x="87803" y="43014"/>
                </a:lnTo>
                <a:close/>
                <a:moveTo>
                  <a:pt x="71807" y="48203"/>
                </a:moveTo>
                <a:cubicBezTo>
                  <a:pt x="71915" y="48391"/>
                  <a:pt x="71995" y="48526"/>
                  <a:pt x="72049" y="48606"/>
                </a:cubicBezTo>
                <a:cubicBezTo>
                  <a:pt x="72211" y="48848"/>
                  <a:pt x="72399" y="49090"/>
                  <a:pt x="72533" y="49332"/>
                </a:cubicBezTo>
                <a:cubicBezTo>
                  <a:pt x="72694" y="49574"/>
                  <a:pt x="72775" y="49870"/>
                  <a:pt x="72910" y="50139"/>
                </a:cubicBezTo>
                <a:cubicBezTo>
                  <a:pt x="72910" y="50192"/>
                  <a:pt x="72936" y="50246"/>
                  <a:pt x="72963" y="50300"/>
                </a:cubicBezTo>
                <a:lnTo>
                  <a:pt x="71807" y="48284"/>
                </a:lnTo>
                <a:lnTo>
                  <a:pt x="71807" y="48257"/>
                </a:lnTo>
                <a:cubicBezTo>
                  <a:pt x="71807" y="48230"/>
                  <a:pt x="71807" y="48230"/>
                  <a:pt x="71807" y="48203"/>
                </a:cubicBezTo>
                <a:close/>
                <a:moveTo>
                  <a:pt x="58715" y="49413"/>
                </a:moveTo>
                <a:cubicBezTo>
                  <a:pt x="58715" y="49520"/>
                  <a:pt x="58769" y="49628"/>
                  <a:pt x="58849" y="49708"/>
                </a:cubicBezTo>
                <a:cubicBezTo>
                  <a:pt x="58876" y="49923"/>
                  <a:pt x="58903" y="50139"/>
                  <a:pt x="58957" y="50354"/>
                </a:cubicBezTo>
                <a:cubicBezTo>
                  <a:pt x="58903" y="50139"/>
                  <a:pt x="58849" y="49977"/>
                  <a:pt x="58795" y="49816"/>
                </a:cubicBezTo>
                <a:lnTo>
                  <a:pt x="58795" y="49870"/>
                </a:lnTo>
                <a:cubicBezTo>
                  <a:pt x="58795" y="49843"/>
                  <a:pt x="58769" y="49816"/>
                  <a:pt x="58742" y="49789"/>
                </a:cubicBezTo>
                <a:lnTo>
                  <a:pt x="58688" y="49466"/>
                </a:lnTo>
                <a:lnTo>
                  <a:pt x="58715" y="49413"/>
                </a:lnTo>
                <a:close/>
                <a:moveTo>
                  <a:pt x="43579" y="49708"/>
                </a:moveTo>
                <a:cubicBezTo>
                  <a:pt x="43579" y="49843"/>
                  <a:pt x="43579" y="50004"/>
                  <a:pt x="43606" y="50165"/>
                </a:cubicBezTo>
                <a:cubicBezTo>
                  <a:pt x="43579" y="50273"/>
                  <a:pt x="43525" y="50354"/>
                  <a:pt x="43498" y="50461"/>
                </a:cubicBezTo>
                <a:cubicBezTo>
                  <a:pt x="43498" y="50273"/>
                  <a:pt x="43498" y="50112"/>
                  <a:pt x="43498" y="49923"/>
                </a:cubicBezTo>
                <a:lnTo>
                  <a:pt x="43472" y="49923"/>
                </a:lnTo>
                <a:cubicBezTo>
                  <a:pt x="43525" y="49843"/>
                  <a:pt x="43552" y="49789"/>
                  <a:pt x="43579" y="49708"/>
                </a:cubicBezTo>
                <a:close/>
                <a:moveTo>
                  <a:pt x="85572" y="50004"/>
                </a:moveTo>
                <a:lnTo>
                  <a:pt x="85868" y="50246"/>
                </a:lnTo>
                <a:cubicBezTo>
                  <a:pt x="85841" y="50327"/>
                  <a:pt x="85841" y="50407"/>
                  <a:pt x="85814" y="50488"/>
                </a:cubicBezTo>
                <a:lnTo>
                  <a:pt x="85787" y="50488"/>
                </a:lnTo>
                <a:cubicBezTo>
                  <a:pt x="85733" y="50327"/>
                  <a:pt x="85653" y="50139"/>
                  <a:pt x="85572" y="50004"/>
                </a:cubicBezTo>
                <a:close/>
                <a:moveTo>
                  <a:pt x="74872" y="48069"/>
                </a:moveTo>
                <a:cubicBezTo>
                  <a:pt x="75006" y="48445"/>
                  <a:pt x="75114" y="48794"/>
                  <a:pt x="75248" y="49144"/>
                </a:cubicBezTo>
                <a:cubicBezTo>
                  <a:pt x="75114" y="49601"/>
                  <a:pt x="75033" y="50058"/>
                  <a:pt x="74953" y="50542"/>
                </a:cubicBezTo>
                <a:lnTo>
                  <a:pt x="74899" y="50434"/>
                </a:lnTo>
                <a:cubicBezTo>
                  <a:pt x="74820" y="50146"/>
                  <a:pt x="74716" y="49858"/>
                  <a:pt x="74636" y="49545"/>
                </a:cubicBezTo>
                <a:lnTo>
                  <a:pt x="74636" y="49545"/>
                </a:lnTo>
                <a:cubicBezTo>
                  <a:pt x="74901" y="49462"/>
                  <a:pt x="75060" y="49169"/>
                  <a:pt x="75006" y="48902"/>
                </a:cubicBezTo>
                <a:cubicBezTo>
                  <a:pt x="75033" y="48821"/>
                  <a:pt x="75033" y="48741"/>
                  <a:pt x="75006" y="48660"/>
                </a:cubicBezTo>
                <a:cubicBezTo>
                  <a:pt x="74953" y="48499"/>
                  <a:pt x="74899" y="48310"/>
                  <a:pt x="74845" y="48149"/>
                </a:cubicBezTo>
                <a:cubicBezTo>
                  <a:pt x="74872" y="48122"/>
                  <a:pt x="74872" y="48095"/>
                  <a:pt x="74872" y="48069"/>
                </a:cubicBezTo>
                <a:close/>
                <a:moveTo>
                  <a:pt x="93798" y="47181"/>
                </a:moveTo>
                <a:lnTo>
                  <a:pt x="94148" y="47423"/>
                </a:lnTo>
                <a:cubicBezTo>
                  <a:pt x="94632" y="48445"/>
                  <a:pt x="95035" y="49493"/>
                  <a:pt x="95411" y="50542"/>
                </a:cubicBezTo>
                <a:cubicBezTo>
                  <a:pt x="95277" y="50300"/>
                  <a:pt x="95169" y="50085"/>
                  <a:pt x="95143" y="50004"/>
                </a:cubicBezTo>
                <a:cubicBezTo>
                  <a:pt x="94686" y="49063"/>
                  <a:pt x="94255" y="48122"/>
                  <a:pt x="93798" y="47181"/>
                </a:cubicBezTo>
                <a:close/>
                <a:moveTo>
                  <a:pt x="102267" y="49466"/>
                </a:moveTo>
                <a:cubicBezTo>
                  <a:pt x="102401" y="49843"/>
                  <a:pt x="102563" y="50192"/>
                  <a:pt x="102751" y="50542"/>
                </a:cubicBezTo>
                <a:cubicBezTo>
                  <a:pt x="102616" y="50327"/>
                  <a:pt x="102455" y="50139"/>
                  <a:pt x="102321" y="49977"/>
                </a:cubicBezTo>
                <a:lnTo>
                  <a:pt x="102347" y="49977"/>
                </a:lnTo>
                <a:lnTo>
                  <a:pt x="102267" y="49466"/>
                </a:lnTo>
                <a:close/>
                <a:moveTo>
                  <a:pt x="56914" y="48714"/>
                </a:moveTo>
                <a:cubicBezTo>
                  <a:pt x="56940" y="48767"/>
                  <a:pt x="56967" y="48794"/>
                  <a:pt x="56994" y="48821"/>
                </a:cubicBezTo>
                <a:cubicBezTo>
                  <a:pt x="56215" y="49386"/>
                  <a:pt x="55462" y="49977"/>
                  <a:pt x="54709" y="50596"/>
                </a:cubicBezTo>
                <a:cubicBezTo>
                  <a:pt x="54709" y="50569"/>
                  <a:pt x="54736" y="50569"/>
                  <a:pt x="54736" y="50542"/>
                </a:cubicBezTo>
                <a:lnTo>
                  <a:pt x="54817" y="50381"/>
                </a:lnTo>
                <a:cubicBezTo>
                  <a:pt x="55516" y="49816"/>
                  <a:pt x="56215" y="49251"/>
                  <a:pt x="56914" y="48714"/>
                </a:cubicBezTo>
                <a:close/>
                <a:moveTo>
                  <a:pt x="38901" y="50381"/>
                </a:moveTo>
                <a:lnTo>
                  <a:pt x="38901" y="50434"/>
                </a:lnTo>
                <a:lnTo>
                  <a:pt x="38471" y="50649"/>
                </a:lnTo>
                <a:lnTo>
                  <a:pt x="38471" y="50596"/>
                </a:lnTo>
                <a:lnTo>
                  <a:pt x="38901" y="50381"/>
                </a:lnTo>
                <a:close/>
                <a:moveTo>
                  <a:pt x="71485" y="41401"/>
                </a:moveTo>
                <a:cubicBezTo>
                  <a:pt x="71565" y="41509"/>
                  <a:pt x="71646" y="41643"/>
                  <a:pt x="71727" y="41778"/>
                </a:cubicBezTo>
                <a:cubicBezTo>
                  <a:pt x="71646" y="41993"/>
                  <a:pt x="71592" y="42235"/>
                  <a:pt x="71538" y="42504"/>
                </a:cubicBezTo>
                <a:cubicBezTo>
                  <a:pt x="70624" y="42772"/>
                  <a:pt x="69872" y="43794"/>
                  <a:pt x="69253" y="44762"/>
                </a:cubicBezTo>
                <a:cubicBezTo>
                  <a:pt x="69253" y="44789"/>
                  <a:pt x="69200" y="44816"/>
                  <a:pt x="69200" y="44842"/>
                </a:cubicBezTo>
                <a:cubicBezTo>
                  <a:pt x="68232" y="45918"/>
                  <a:pt x="67371" y="47128"/>
                  <a:pt x="66619" y="48391"/>
                </a:cubicBezTo>
                <a:cubicBezTo>
                  <a:pt x="66054" y="49144"/>
                  <a:pt x="65463" y="49950"/>
                  <a:pt x="64871" y="50730"/>
                </a:cubicBezTo>
                <a:cubicBezTo>
                  <a:pt x="64871" y="50622"/>
                  <a:pt x="64871" y="50542"/>
                  <a:pt x="64844" y="50434"/>
                </a:cubicBezTo>
                <a:cubicBezTo>
                  <a:pt x="65006" y="50004"/>
                  <a:pt x="65167" y="49574"/>
                  <a:pt x="65355" y="49171"/>
                </a:cubicBezTo>
                <a:cubicBezTo>
                  <a:pt x="67291" y="46482"/>
                  <a:pt x="69334" y="43875"/>
                  <a:pt x="71485" y="41401"/>
                </a:cubicBezTo>
                <a:close/>
                <a:moveTo>
                  <a:pt x="71727" y="45434"/>
                </a:moveTo>
                <a:lnTo>
                  <a:pt x="71942" y="45837"/>
                </a:lnTo>
                <a:cubicBezTo>
                  <a:pt x="72264" y="46805"/>
                  <a:pt x="72641" y="47746"/>
                  <a:pt x="73071" y="48660"/>
                </a:cubicBezTo>
                <a:cubicBezTo>
                  <a:pt x="73340" y="49359"/>
                  <a:pt x="73582" y="50058"/>
                  <a:pt x="73824" y="50757"/>
                </a:cubicBezTo>
                <a:cubicBezTo>
                  <a:pt x="73555" y="50354"/>
                  <a:pt x="73286" y="49950"/>
                  <a:pt x="73017" y="49547"/>
                </a:cubicBezTo>
                <a:lnTo>
                  <a:pt x="72883" y="49278"/>
                </a:lnTo>
                <a:cubicBezTo>
                  <a:pt x="72560" y="48391"/>
                  <a:pt x="72184" y="47531"/>
                  <a:pt x="71807" y="46671"/>
                </a:cubicBezTo>
                <a:cubicBezTo>
                  <a:pt x="71780" y="46590"/>
                  <a:pt x="71700" y="46563"/>
                  <a:pt x="71619" y="46563"/>
                </a:cubicBezTo>
                <a:cubicBezTo>
                  <a:pt x="71646" y="46187"/>
                  <a:pt x="71700" y="45810"/>
                  <a:pt x="71727" y="45434"/>
                </a:cubicBezTo>
                <a:close/>
                <a:moveTo>
                  <a:pt x="80598" y="44816"/>
                </a:moveTo>
                <a:lnTo>
                  <a:pt x="80598" y="44816"/>
                </a:lnTo>
                <a:cubicBezTo>
                  <a:pt x="81270" y="45568"/>
                  <a:pt x="81996" y="46240"/>
                  <a:pt x="82749" y="46939"/>
                </a:cubicBezTo>
                <a:cubicBezTo>
                  <a:pt x="82991" y="47154"/>
                  <a:pt x="83314" y="47450"/>
                  <a:pt x="83690" y="47800"/>
                </a:cubicBezTo>
                <a:cubicBezTo>
                  <a:pt x="84174" y="48499"/>
                  <a:pt x="84738" y="49171"/>
                  <a:pt x="85357" y="49789"/>
                </a:cubicBezTo>
                <a:cubicBezTo>
                  <a:pt x="85384" y="49843"/>
                  <a:pt x="85411" y="49923"/>
                  <a:pt x="85464" y="49977"/>
                </a:cubicBezTo>
                <a:cubicBezTo>
                  <a:pt x="85464" y="50273"/>
                  <a:pt x="85437" y="50542"/>
                  <a:pt x="85437" y="50811"/>
                </a:cubicBezTo>
                <a:lnTo>
                  <a:pt x="85411" y="50811"/>
                </a:lnTo>
                <a:cubicBezTo>
                  <a:pt x="85303" y="50703"/>
                  <a:pt x="85142" y="50434"/>
                  <a:pt x="85034" y="50300"/>
                </a:cubicBezTo>
                <a:lnTo>
                  <a:pt x="84550" y="49843"/>
                </a:lnTo>
                <a:cubicBezTo>
                  <a:pt x="83341" y="48230"/>
                  <a:pt x="82050" y="46724"/>
                  <a:pt x="80652" y="45299"/>
                </a:cubicBezTo>
                <a:cubicBezTo>
                  <a:pt x="80625" y="45138"/>
                  <a:pt x="80625" y="44977"/>
                  <a:pt x="80598" y="44816"/>
                </a:cubicBezTo>
                <a:close/>
                <a:moveTo>
                  <a:pt x="60193" y="48821"/>
                </a:moveTo>
                <a:cubicBezTo>
                  <a:pt x="60301" y="49090"/>
                  <a:pt x="60408" y="49332"/>
                  <a:pt x="60516" y="49574"/>
                </a:cubicBezTo>
                <a:cubicBezTo>
                  <a:pt x="60624" y="49843"/>
                  <a:pt x="60677" y="50112"/>
                  <a:pt x="60758" y="50354"/>
                </a:cubicBezTo>
                <a:cubicBezTo>
                  <a:pt x="60758" y="50434"/>
                  <a:pt x="60758" y="50515"/>
                  <a:pt x="60785" y="50596"/>
                </a:cubicBezTo>
                <a:cubicBezTo>
                  <a:pt x="60731" y="50676"/>
                  <a:pt x="60677" y="50784"/>
                  <a:pt x="60650" y="50891"/>
                </a:cubicBezTo>
                <a:cubicBezTo>
                  <a:pt x="60489" y="50219"/>
                  <a:pt x="60328" y="49547"/>
                  <a:pt x="60167" y="48875"/>
                </a:cubicBezTo>
                <a:lnTo>
                  <a:pt x="60193" y="48821"/>
                </a:lnTo>
                <a:close/>
                <a:moveTo>
                  <a:pt x="85545" y="50246"/>
                </a:moveTo>
                <a:cubicBezTo>
                  <a:pt x="85572" y="50381"/>
                  <a:pt x="85599" y="50542"/>
                  <a:pt x="85599" y="50676"/>
                </a:cubicBezTo>
                <a:lnTo>
                  <a:pt x="85599" y="50703"/>
                </a:lnTo>
                <a:cubicBezTo>
                  <a:pt x="85599" y="50838"/>
                  <a:pt x="85545" y="50891"/>
                  <a:pt x="85518" y="50891"/>
                </a:cubicBezTo>
                <a:cubicBezTo>
                  <a:pt x="85518" y="50676"/>
                  <a:pt x="85545" y="50461"/>
                  <a:pt x="85545" y="50246"/>
                </a:cubicBezTo>
                <a:close/>
                <a:moveTo>
                  <a:pt x="58554" y="49601"/>
                </a:moveTo>
                <a:cubicBezTo>
                  <a:pt x="58554" y="49673"/>
                  <a:pt x="58556" y="49744"/>
                  <a:pt x="58580" y="49816"/>
                </a:cubicBezTo>
                <a:cubicBezTo>
                  <a:pt x="58580" y="49843"/>
                  <a:pt x="58580" y="49843"/>
                  <a:pt x="58580" y="49870"/>
                </a:cubicBezTo>
                <a:lnTo>
                  <a:pt x="58580" y="49977"/>
                </a:lnTo>
                <a:cubicBezTo>
                  <a:pt x="58607" y="50300"/>
                  <a:pt x="58634" y="50622"/>
                  <a:pt x="58661" y="50945"/>
                </a:cubicBezTo>
                <a:cubicBezTo>
                  <a:pt x="58473" y="50676"/>
                  <a:pt x="58285" y="50434"/>
                  <a:pt x="58070" y="50192"/>
                </a:cubicBezTo>
                <a:cubicBezTo>
                  <a:pt x="58223" y="49988"/>
                  <a:pt x="58377" y="49783"/>
                  <a:pt x="58554" y="49601"/>
                </a:cubicBezTo>
                <a:close/>
                <a:moveTo>
                  <a:pt x="85921" y="50300"/>
                </a:moveTo>
                <a:lnTo>
                  <a:pt x="86083" y="50407"/>
                </a:lnTo>
                <a:lnTo>
                  <a:pt x="85975" y="50945"/>
                </a:lnTo>
                <a:cubicBezTo>
                  <a:pt x="85948" y="50838"/>
                  <a:pt x="85894" y="50703"/>
                  <a:pt x="85841" y="50569"/>
                </a:cubicBezTo>
                <a:lnTo>
                  <a:pt x="85921" y="50300"/>
                </a:lnTo>
                <a:close/>
                <a:moveTo>
                  <a:pt x="55220" y="47396"/>
                </a:moveTo>
                <a:lnTo>
                  <a:pt x="55220" y="47396"/>
                </a:lnTo>
                <a:cubicBezTo>
                  <a:pt x="54924" y="48337"/>
                  <a:pt x="54575" y="49251"/>
                  <a:pt x="54118" y="50139"/>
                </a:cubicBezTo>
                <a:cubicBezTo>
                  <a:pt x="54064" y="50246"/>
                  <a:pt x="54064" y="50381"/>
                  <a:pt x="54118" y="50488"/>
                </a:cubicBezTo>
                <a:cubicBezTo>
                  <a:pt x="53983" y="50649"/>
                  <a:pt x="53822" y="50811"/>
                  <a:pt x="53687" y="50972"/>
                </a:cubicBezTo>
                <a:cubicBezTo>
                  <a:pt x="53714" y="50838"/>
                  <a:pt x="53741" y="50703"/>
                  <a:pt x="53768" y="50596"/>
                </a:cubicBezTo>
                <a:cubicBezTo>
                  <a:pt x="53849" y="50542"/>
                  <a:pt x="53903" y="50488"/>
                  <a:pt x="53929" y="50407"/>
                </a:cubicBezTo>
                <a:cubicBezTo>
                  <a:pt x="54225" y="49816"/>
                  <a:pt x="54467" y="49198"/>
                  <a:pt x="54682" y="48579"/>
                </a:cubicBezTo>
                <a:cubicBezTo>
                  <a:pt x="54897" y="48203"/>
                  <a:pt x="55059" y="47800"/>
                  <a:pt x="55220" y="47396"/>
                </a:cubicBezTo>
                <a:close/>
                <a:moveTo>
                  <a:pt x="61833" y="50569"/>
                </a:moveTo>
                <a:cubicBezTo>
                  <a:pt x="61833" y="50703"/>
                  <a:pt x="61860" y="50838"/>
                  <a:pt x="61887" y="50972"/>
                </a:cubicBezTo>
                <a:lnTo>
                  <a:pt x="61753" y="50703"/>
                </a:lnTo>
                <a:lnTo>
                  <a:pt x="61833" y="50569"/>
                </a:lnTo>
                <a:close/>
                <a:moveTo>
                  <a:pt x="38068" y="50784"/>
                </a:moveTo>
                <a:lnTo>
                  <a:pt x="38068" y="50838"/>
                </a:lnTo>
                <a:lnTo>
                  <a:pt x="37691" y="50999"/>
                </a:lnTo>
                <a:lnTo>
                  <a:pt x="37691" y="50999"/>
                </a:lnTo>
                <a:lnTo>
                  <a:pt x="37880" y="50891"/>
                </a:lnTo>
                <a:lnTo>
                  <a:pt x="38068" y="50784"/>
                </a:lnTo>
                <a:close/>
                <a:moveTo>
                  <a:pt x="64764" y="50676"/>
                </a:moveTo>
                <a:lnTo>
                  <a:pt x="64764" y="50703"/>
                </a:lnTo>
                <a:lnTo>
                  <a:pt x="64764" y="50891"/>
                </a:lnTo>
                <a:lnTo>
                  <a:pt x="64656" y="51026"/>
                </a:lnTo>
                <a:lnTo>
                  <a:pt x="64656" y="50972"/>
                </a:lnTo>
                <a:cubicBezTo>
                  <a:pt x="64683" y="50864"/>
                  <a:pt x="64737" y="50784"/>
                  <a:pt x="64764" y="50676"/>
                </a:cubicBezTo>
                <a:close/>
                <a:moveTo>
                  <a:pt x="38229" y="51053"/>
                </a:moveTo>
                <a:lnTo>
                  <a:pt x="38229" y="51080"/>
                </a:lnTo>
                <a:lnTo>
                  <a:pt x="38202" y="51106"/>
                </a:lnTo>
                <a:lnTo>
                  <a:pt x="38202" y="51080"/>
                </a:lnTo>
                <a:lnTo>
                  <a:pt x="38229" y="51053"/>
                </a:lnTo>
                <a:close/>
                <a:moveTo>
                  <a:pt x="95331" y="48956"/>
                </a:moveTo>
                <a:lnTo>
                  <a:pt x="95331" y="48956"/>
                </a:lnTo>
                <a:cubicBezTo>
                  <a:pt x="95707" y="49682"/>
                  <a:pt x="96030" y="50407"/>
                  <a:pt x="96352" y="51160"/>
                </a:cubicBezTo>
                <a:cubicBezTo>
                  <a:pt x="96299" y="51053"/>
                  <a:pt x="96245" y="50972"/>
                  <a:pt x="96218" y="50891"/>
                </a:cubicBezTo>
                <a:cubicBezTo>
                  <a:pt x="95895" y="50246"/>
                  <a:pt x="95600" y="49601"/>
                  <a:pt x="95331" y="48956"/>
                </a:cubicBezTo>
                <a:close/>
                <a:moveTo>
                  <a:pt x="54413" y="50703"/>
                </a:moveTo>
                <a:cubicBezTo>
                  <a:pt x="54440" y="50717"/>
                  <a:pt x="54467" y="50723"/>
                  <a:pt x="54494" y="50723"/>
                </a:cubicBezTo>
                <a:cubicBezTo>
                  <a:pt x="54521" y="50723"/>
                  <a:pt x="54548" y="50717"/>
                  <a:pt x="54575" y="50703"/>
                </a:cubicBezTo>
                <a:lnTo>
                  <a:pt x="54575" y="50703"/>
                </a:lnTo>
                <a:cubicBezTo>
                  <a:pt x="54360" y="50864"/>
                  <a:pt x="54171" y="51026"/>
                  <a:pt x="53983" y="51187"/>
                </a:cubicBezTo>
                <a:cubicBezTo>
                  <a:pt x="54091" y="51026"/>
                  <a:pt x="54225" y="50891"/>
                  <a:pt x="54360" y="50757"/>
                </a:cubicBezTo>
                <a:lnTo>
                  <a:pt x="54413" y="50703"/>
                </a:lnTo>
                <a:close/>
                <a:moveTo>
                  <a:pt x="75383" y="49574"/>
                </a:moveTo>
                <a:cubicBezTo>
                  <a:pt x="75463" y="49870"/>
                  <a:pt x="75544" y="50139"/>
                  <a:pt x="75625" y="50407"/>
                </a:cubicBezTo>
                <a:cubicBezTo>
                  <a:pt x="75571" y="50515"/>
                  <a:pt x="75517" y="50622"/>
                  <a:pt x="75463" y="50730"/>
                </a:cubicBezTo>
                <a:cubicBezTo>
                  <a:pt x="75437" y="50784"/>
                  <a:pt x="75437" y="50838"/>
                  <a:pt x="75490" y="50891"/>
                </a:cubicBezTo>
                <a:cubicBezTo>
                  <a:pt x="75437" y="50999"/>
                  <a:pt x="75410" y="51106"/>
                  <a:pt x="75383" y="51241"/>
                </a:cubicBezTo>
                <a:lnTo>
                  <a:pt x="75141" y="50811"/>
                </a:lnTo>
                <a:cubicBezTo>
                  <a:pt x="75195" y="50407"/>
                  <a:pt x="75275" y="50004"/>
                  <a:pt x="75383" y="49574"/>
                </a:cubicBezTo>
                <a:close/>
                <a:moveTo>
                  <a:pt x="64602" y="48176"/>
                </a:moveTo>
                <a:lnTo>
                  <a:pt x="64602" y="48391"/>
                </a:lnTo>
                <a:cubicBezTo>
                  <a:pt x="64549" y="48902"/>
                  <a:pt x="64549" y="49413"/>
                  <a:pt x="64522" y="49923"/>
                </a:cubicBezTo>
                <a:cubicBezTo>
                  <a:pt x="64360" y="50354"/>
                  <a:pt x="64226" y="50811"/>
                  <a:pt x="64092" y="51268"/>
                </a:cubicBezTo>
                <a:cubicBezTo>
                  <a:pt x="64092" y="50945"/>
                  <a:pt x="64092" y="50649"/>
                  <a:pt x="64092" y="50327"/>
                </a:cubicBezTo>
                <a:cubicBezTo>
                  <a:pt x="64280" y="49601"/>
                  <a:pt x="64441" y="48902"/>
                  <a:pt x="64602" y="48176"/>
                </a:cubicBezTo>
                <a:close/>
                <a:moveTo>
                  <a:pt x="89282" y="47692"/>
                </a:moveTo>
                <a:lnTo>
                  <a:pt x="89282" y="47692"/>
                </a:lnTo>
                <a:cubicBezTo>
                  <a:pt x="89927" y="48875"/>
                  <a:pt x="90599" y="50085"/>
                  <a:pt x="91271" y="51268"/>
                </a:cubicBezTo>
                <a:cubicBezTo>
                  <a:pt x="90868" y="50864"/>
                  <a:pt x="90465" y="50461"/>
                  <a:pt x="90062" y="50085"/>
                </a:cubicBezTo>
                <a:cubicBezTo>
                  <a:pt x="89793" y="49278"/>
                  <a:pt x="89551" y="48472"/>
                  <a:pt x="89282" y="47692"/>
                </a:cubicBezTo>
                <a:close/>
                <a:moveTo>
                  <a:pt x="85491" y="51106"/>
                </a:moveTo>
                <a:lnTo>
                  <a:pt x="85599" y="51214"/>
                </a:lnTo>
                <a:lnTo>
                  <a:pt x="85599" y="51295"/>
                </a:lnTo>
                <a:lnTo>
                  <a:pt x="85491" y="51133"/>
                </a:lnTo>
                <a:lnTo>
                  <a:pt x="85491" y="51106"/>
                </a:lnTo>
                <a:close/>
                <a:moveTo>
                  <a:pt x="97939" y="45756"/>
                </a:moveTo>
                <a:lnTo>
                  <a:pt x="97939" y="45756"/>
                </a:lnTo>
                <a:cubicBezTo>
                  <a:pt x="98288" y="45972"/>
                  <a:pt x="98638" y="46160"/>
                  <a:pt x="98987" y="46375"/>
                </a:cubicBezTo>
                <a:cubicBezTo>
                  <a:pt x="98987" y="48042"/>
                  <a:pt x="99121" y="49708"/>
                  <a:pt x="99363" y="51375"/>
                </a:cubicBezTo>
                <a:cubicBezTo>
                  <a:pt x="98879" y="49520"/>
                  <a:pt x="98396" y="47638"/>
                  <a:pt x="97939" y="45756"/>
                </a:cubicBezTo>
                <a:close/>
                <a:moveTo>
                  <a:pt x="41966" y="49009"/>
                </a:moveTo>
                <a:lnTo>
                  <a:pt x="41966" y="49009"/>
                </a:lnTo>
                <a:cubicBezTo>
                  <a:pt x="41724" y="49816"/>
                  <a:pt x="41482" y="50622"/>
                  <a:pt x="41267" y="51402"/>
                </a:cubicBezTo>
                <a:cubicBezTo>
                  <a:pt x="41348" y="50757"/>
                  <a:pt x="41455" y="50112"/>
                  <a:pt x="41536" y="49440"/>
                </a:cubicBezTo>
                <a:cubicBezTo>
                  <a:pt x="41536" y="49386"/>
                  <a:pt x="41509" y="49359"/>
                  <a:pt x="41482" y="49332"/>
                </a:cubicBezTo>
                <a:cubicBezTo>
                  <a:pt x="41482" y="49305"/>
                  <a:pt x="41482" y="49305"/>
                  <a:pt x="41482" y="49278"/>
                </a:cubicBezTo>
                <a:lnTo>
                  <a:pt x="41966" y="49009"/>
                </a:lnTo>
                <a:close/>
                <a:moveTo>
                  <a:pt x="79684" y="46025"/>
                </a:moveTo>
                <a:cubicBezTo>
                  <a:pt x="79711" y="46187"/>
                  <a:pt x="79738" y="46375"/>
                  <a:pt x="79765" y="46563"/>
                </a:cubicBezTo>
                <a:cubicBezTo>
                  <a:pt x="78892" y="48177"/>
                  <a:pt x="78123" y="49792"/>
                  <a:pt x="77406" y="51457"/>
                </a:cubicBezTo>
                <a:lnTo>
                  <a:pt x="77406" y="51457"/>
                </a:lnTo>
                <a:cubicBezTo>
                  <a:pt x="77593" y="50794"/>
                  <a:pt x="77805" y="50157"/>
                  <a:pt x="77991" y="49493"/>
                </a:cubicBezTo>
                <a:cubicBezTo>
                  <a:pt x="78636" y="48364"/>
                  <a:pt x="79200" y="47208"/>
                  <a:pt x="79684" y="46025"/>
                </a:cubicBezTo>
                <a:close/>
                <a:moveTo>
                  <a:pt x="38014" y="51160"/>
                </a:moveTo>
                <a:lnTo>
                  <a:pt x="37987" y="51268"/>
                </a:lnTo>
                <a:lnTo>
                  <a:pt x="37826" y="51375"/>
                </a:lnTo>
                <a:lnTo>
                  <a:pt x="37665" y="51483"/>
                </a:lnTo>
                <a:lnTo>
                  <a:pt x="37665" y="51348"/>
                </a:lnTo>
                <a:cubicBezTo>
                  <a:pt x="37745" y="51321"/>
                  <a:pt x="37880" y="51241"/>
                  <a:pt x="37987" y="51187"/>
                </a:cubicBezTo>
                <a:lnTo>
                  <a:pt x="38014" y="51160"/>
                </a:lnTo>
                <a:close/>
                <a:moveTo>
                  <a:pt x="75867" y="51321"/>
                </a:moveTo>
                <a:lnTo>
                  <a:pt x="75867" y="51375"/>
                </a:lnTo>
                <a:cubicBezTo>
                  <a:pt x="75840" y="51429"/>
                  <a:pt x="75813" y="51483"/>
                  <a:pt x="75786" y="51537"/>
                </a:cubicBezTo>
                <a:cubicBezTo>
                  <a:pt x="75813" y="51456"/>
                  <a:pt x="75840" y="51402"/>
                  <a:pt x="75867" y="51321"/>
                </a:cubicBezTo>
                <a:close/>
                <a:moveTo>
                  <a:pt x="85653" y="51241"/>
                </a:moveTo>
                <a:lnTo>
                  <a:pt x="85868" y="51456"/>
                </a:lnTo>
                <a:lnTo>
                  <a:pt x="85841" y="51671"/>
                </a:lnTo>
                <a:cubicBezTo>
                  <a:pt x="85788" y="51566"/>
                  <a:pt x="85709" y="51460"/>
                  <a:pt x="85630" y="51329"/>
                </a:cubicBezTo>
                <a:lnTo>
                  <a:pt x="85630" y="51329"/>
                </a:lnTo>
                <a:lnTo>
                  <a:pt x="85653" y="51241"/>
                </a:lnTo>
                <a:close/>
                <a:moveTo>
                  <a:pt x="58930" y="50999"/>
                </a:moveTo>
                <a:lnTo>
                  <a:pt x="58930" y="50999"/>
                </a:lnTo>
                <a:cubicBezTo>
                  <a:pt x="58984" y="51214"/>
                  <a:pt x="59064" y="51483"/>
                  <a:pt x="59145" y="51725"/>
                </a:cubicBezTo>
                <a:lnTo>
                  <a:pt x="59037" y="51537"/>
                </a:lnTo>
                <a:cubicBezTo>
                  <a:pt x="59010" y="51348"/>
                  <a:pt x="58957" y="51160"/>
                  <a:pt x="58930" y="50999"/>
                </a:cubicBezTo>
                <a:close/>
                <a:moveTo>
                  <a:pt x="57747" y="50649"/>
                </a:moveTo>
                <a:cubicBezTo>
                  <a:pt x="57801" y="51053"/>
                  <a:pt x="57854" y="51429"/>
                  <a:pt x="57935" y="51832"/>
                </a:cubicBezTo>
                <a:cubicBezTo>
                  <a:pt x="57747" y="51590"/>
                  <a:pt x="57586" y="51348"/>
                  <a:pt x="57397" y="51133"/>
                </a:cubicBezTo>
                <a:lnTo>
                  <a:pt x="57747" y="50649"/>
                </a:lnTo>
                <a:close/>
                <a:moveTo>
                  <a:pt x="65328" y="50891"/>
                </a:moveTo>
                <a:lnTo>
                  <a:pt x="65328" y="50918"/>
                </a:lnTo>
                <a:cubicBezTo>
                  <a:pt x="65194" y="51214"/>
                  <a:pt x="65059" y="51537"/>
                  <a:pt x="64925" y="51832"/>
                </a:cubicBezTo>
                <a:lnTo>
                  <a:pt x="64925" y="51456"/>
                </a:lnTo>
                <a:cubicBezTo>
                  <a:pt x="65059" y="51268"/>
                  <a:pt x="65194" y="51080"/>
                  <a:pt x="65328" y="50891"/>
                </a:cubicBezTo>
                <a:close/>
                <a:moveTo>
                  <a:pt x="41186" y="51537"/>
                </a:moveTo>
                <a:lnTo>
                  <a:pt x="41186" y="51778"/>
                </a:lnTo>
                <a:lnTo>
                  <a:pt x="41160" y="51859"/>
                </a:lnTo>
                <a:cubicBezTo>
                  <a:pt x="41133" y="51778"/>
                  <a:pt x="41160" y="51644"/>
                  <a:pt x="41160" y="51563"/>
                </a:cubicBezTo>
                <a:lnTo>
                  <a:pt x="41186" y="51537"/>
                </a:lnTo>
                <a:close/>
                <a:moveTo>
                  <a:pt x="57854" y="50515"/>
                </a:moveTo>
                <a:cubicBezTo>
                  <a:pt x="57908" y="51026"/>
                  <a:pt x="57962" y="51510"/>
                  <a:pt x="58043" y="51994"/>
                </a:cubicBezTo>
                <a:lnTo>
                  <a:pt x="57962" y="51886"/>
                </a:lnTo>
                <a:lnTo>
                  <a:pt x="57747" y="50622"/>
                </a:lnTo>
                <a:lnTo>
                  <a:pt x="57854" y="50515"/>
                </a:lnTo>
                <a:close/>
                <a:moveTo>
                  <a:pt x="71619" y="51644"/>
                </a:moveTo>
                <a:cubicBezTo>
                  <a:pt x="71646" y="51752"/>
                  <a:pt x="71700" y="51886"/>
                  <a:pt x="71754" y="51994"/>
                </a:cubicBezTo>
                <a:cubicBezTo>
                  <a:pt x="71700" y="51940"/>
                  <a:pt x="71673" y="51913"/>
                  <a:pt x="71619" y="51886"/>
                </a:cubicBezTo>
                <a:cubicBezTo>
                  <a:pt x="71619" y="51805"/>
                  <a:pt x="71619" y="51725"/>
                  <a:pt x="71619" y="51644"/>
                </a:cubicBezTo>
                <a:close/>
                <a:moveTo>
                  <a:pt x="58419" y="47880"/>
                </a:moveTo>
                <a:lnTo>
                  <a:pt x="58258" y="48015"/>
                </a:lnTo>
                <a:cubicBezTo>
                  <a:pt x="56591" y="49251"/>
                  <a:pt x="54951" y="50622"/>
                  <a:pt x="53392" y="52020"/>
                </a:cubicBezTo>
                <a:lnTo>
                  <a:pt x="53419" y="51859"/>
                </a:lnTo>
                <a:lnTo>
                  <a:pt x="53499" y="51805"/>
                </a:lnTo>
                <a:cubicBezTo>
                  <a:pt x="54521" y="50864"/>
                  <a:pt x="55623" y="50004"/>
                  <a:pt x="56725" y="49144"/>
                </a:cubicBezTo>
                <a:cubicBezTo>
                  <a:pt x="56860" y="49063"/>
                  <a:pt x="56994" y="48956"/>
                  <a:pt x="57102" y="48848"/>
                </a:cubicBezTo>
                <a:cubicBezTo>
                  <a:pt x="57155" y="48848"/>
                  <a:pt x="57182" y="48848"/>
                  <a:pt x="57182" y="48821"/>
                </a:cubicBezTo>
                <a:cubicBezTo>
                  <a:pt x="57532" y="48552"/>
                  <a:pt x="57854" y="48284"/>
                  <a:pt x="58204" y="48015"/>
                </a:cubicBezTo>
                <a:cubicBezTo>
                  <a:pt x="58285" y="47961"/>
                  <a:pt x="58365" y="47907"/>
                  <a:pt x="58419" y="47880"/>
                </a:cubicBezTo>
                <a:close/>
                <a:moveTo>
                  <a:pt x="38149" y="50354"/>
                </a:moveTo>
                <a:lnTo>
                  <a:pt x="38149" y="50434"/>
                </a:lnTo>
                <a:cubicBezTo>
                  <a:pt x="37530" y="50757"/>
                  <a:pt x="36912" y="51106"/>
                  <a:pt x="36294" y="51456"/>
                </a:cubicBezTo>
                <a:cubicBezTo>
                  <a:pt x="35729" y="51644"/>
                  <a:pt x="35218" y="51859"/>
                  <a:pt x="35164" y="52047"/>
                </a:cubicBezTo>
                <a:cubicBezTo>
                  <a:pt x="35299" y="51563"/>
                  <a:pt x="37423" y="50703"/>
                  <a:pt x="38149" y="50354"/>
                </a:cubicBezTo>
                <a:close/>
                <a:moveTo>
                  <a:pt x="43122" y="48391"/>
                </a:moveTo>
                <a:lnTo>
                  <a:pt x="43095" y="48687"/>
                </a:lnTo>
                <a:cubicBezTo>
                  <a:pt x="43095" y="48687"/>
                  <a:pt x="43068" y="48714"/>
                  <a:pt x="43068" y="48741"/>
                </a:cubicBezTo>
                <a:lnTo>
                  <a:pt x="43068" y="48714"/>
                </a:lnTo>
                <a:cubicBezTo>
                  <a:pt x="42557" y="49816"/>
                  <a:pt x="42100" y="50945"/>
                  <a:pt x="41724" y="52101"/>
                </a:cubicBezTo>
                <a:cubicBezTo>
                  <a:pt x="41912" y="50999"/>
                  <a:pt x="42127" y="49923"/>
                  <a:pt x="42316" y="48821"/>
                </a:cubicBezTo>
                <a:cubicBezTo>
                  <a:pt x="42584" y="48660"/>
                  <a:pt x="42853" y="48526"/>
                  <a:pt x="43122" y="48391"/>
                </a:cubicBezTo>
                <a:close/>
                <a:moveTo>
                  <a:pt x="79980" y="48095"/>
                </a:moveTo>
                <a:cubicBezTo>
                  <a:pt x="79980" y="48176"/>
                  <a:pt x="80007" y="48284"/>
                  <a:pt x="80034" y="48391"/>
                </a:cubicBezTo>
                <a:cubicBezTo>
                  <a:pt x="79066" y="49547"/>
                  <a:pt x="78233" y="50784"/>
                  <a:pt x="77507" y="52101"/>
                </a:cubicBezTo>
                <a:lnTo>
                  <a:pt x="77480" y="52047"/>
                </a:lnTo>
                <a:cubicBezTo>
                  <a:pt x="77507" y="51994"/>
                  <a:pt x="77534" y="51913"/>
                  <a:pt x="77560" y="51859"/>
                </a:cubicBezTo>
                <a:cubicBezTo>
                  <a:pt x="78286" y="50569"/>
                  <a:pt x="79093" y="49305"/>
                  <a:pt x="79980" y="48095"/>
                </a:cubicBezTo>
                <a:close/>
                <a:moveTo>
                  <a:pt x="86486" y="48767"/>
                </a:moveTo>
                <a:cubicBezTo>
                  <a:pt x="86782" y="49117"/>
                  <a:pt x="87051" y="49466"/>
                  <a:pt x="87319" y="49816"/>
                </a:cubicBezTo>
                <a:cubicBezTo>
                  <a:pt x="87239" y="50192"/>
                  <a:pt x="87131" y="50542"/>
                  <a:pt x="87051" y="50891"/>
                </a:cubicBezTo>
                <a:cubicBezTo>
                  <a:pt x="87104" y="50488"/>
                  <a:pt x="87158" y="50112"/>
                  <a:pt x="87185" y="49708"/>
                </a:cubicBezTo>
                <a:cubicBezTo>
                  <a:pt x="87200" y="49664"/>
                  <a:pt x="87174" y="49644"/>
                  <a:pt x="87143" y="49644"/>
                </a:cubicBezTo>
                <a:cubicBezTo>
                  <a:pt x="87118" y="49644"/>
                  <a:pt x="87089" y="49657"/>
                  <a:pt x="87077" y="49682"/>
                </a:cubicBezTo>
                <a:cubicBezTo>
                  <a:pt x="86728" y="50488"/>
                  <a:pt x="86405" y="51295"/>
                  <a:pt x="86136" y="52128"/>
                </a:cubicBezTo>
                <a:cubicBezTo>
                  <a:pt x="86083" y="52020"/>
                  <a:pt x="86029" y="51940"/>
                  <a:pt x="85948" y="51859"/>
                </a:cubicBezTo>
                <a:cubicBezTo>
                  <a:pt x="85975" y="51725"/>
                  <a:pt x="86002" y="51590"/>
                  <a:pt x="86029" y="51483"/>
                </a:cubicBezTo>
                <a:cubicBezTo>
                  <a:pt x="86083" y="51456"/>
                  <a:pt x="86136" y="51402"/>
                  <a:pt x="86110" y="51348"/>
                </a:cubicBezTo>
                <a:cubicBezTo>
                  <a:pt x="86110" y="51295"/>
                  <a:pt x="86083" y="51268"/>
                  <a:pt x="86083" y="51214"/>
                </a:cubicBezTo>
                <a:cubicBezTo>
                  <a:pt x="86110" y="50972"/>
                  <a:pt x="86163" y="50730"/>
                  <a:pt x="86190" y="50488"/>
                </a:cubicBezTo>
                <a:cubicBezTo>
                  <a:pt x="86217" y="50515"/>
                  <a:pt x="86244" y="50542"/>
                  <a:pt x="86271" y="50542"/>
                </a:cubicBezTo>
                <a:cubicBezTo>
                  <a:pt x="86279" y="50550"/>
                  <a:pt x="86287" y="50553"/>
                  <a:pt x="86294" y="50553"/>
                </a:cubicBezTo>
                <a:cubicBezTo>
                  <a:pt x="86311" y="50553"/>
                  <a:pt x="86325" y="50534"/>
                  <a:pt x="86325" y="50515"/>
                </a:cubicBezTo>
                <a:lnTo>
                  <a:pt x="86244" y="50246"/>
                </a:lnTo>
                <a:cubicBezTo>
                  <a:pt x="86325" y="49762"/>
                  <a:pt x="86405" y="49278"/>
                  <a:pt x="86486" y="48767"/>
                </a:cubicBezTo>
                <a:close/>
                <a:moveTo>
                  <a:pt x="38659" y="51537"/>
                </a:moveTo>
                <a:cubicBezTo>
                  <a:pt x="38606" y="51832"/>
                  <a:pt x="38552" y="52101"/>
                  <a:pt x="38498" y="52370"/>
                </a:cubicBezTo>
                <a:lnTo>
                  <a:pt x="38498" y="51671"/>
                </a:lnTo>
                <a:lnTo>
                  <a:pt x="38659" y="51537"/>
                </a:lnTo>
                <a:close/>
                <a:moveTo>
                  <a:pt x="43041" y="50945"/>
                </a:moveTo>
                <a:cubicBezTo>
                  <a:pt x="43041" y="51151"/>
                  <a:pt x="43066" y="51333"/>
                  <a:pt x="43068" y="51537"/>
                </a:cubicBezTo>
                <a:lnTo>
                  <a:pt x="43068" y="51537"/>
                </a:lnTo>
                <a:cubicBezTo>
                  <a:pt x="42988" y="51833"/>
                  <a:pt x="42880" y="52101"/>
                  <a:pt x="42799" y="52370"/>
                </a:cubicBezTo>
                <a:cubicBezTo>
                  <a:pt x="42880" y="51752"/>
                  <a:pt x="42934" y="51295"/>
                  <a:pt x="42988" y="51133"/>
                </a:cubicBezTo>
                <a:cubicBezTo>
                  <a:pt x="42988" y="51080"/>
                  <a:pt x="43015" y="51026"/>
                  <a:pt x="43041" y="50945"/>
                </a:cubicBezTo>
                <a:close/>
                <a:moveTo>
                  <a:pt x="76028" y="52101"/>
                </a:moveTo>
                <a:lnTo>
                  <a:pt x="76028" y="52128"/>
                </a:lnTo>
                <a:cubicBezTo>
                  <a:pt x="76028" y="52155"/>
                  <a:pt x="76055" y="52182"/>
                  <a:pt x="76055" y="52236"/>
                </a:cubicBezTo>
                <a:lnTo>
                  <a:pt x="76001" y="52370"/>
                </a:lnTo>
                <a:lnTo>
                  <a:pt x="75947" y="52262"/>
                </a:lnTo>
                <a:cubicBezTo>
                  <a:pt x="75974" y="52209"/>
                  <a:pt x="76001" y="52155"/>
                  <a:pt x="76028" y="52101"/>
                </a:cubicBezTo>
                <a:close/>
                <a:moveTo>
                  <a:pt x="58196" y="48794"/>
                </a:moveTo>
                <a:lnTo>
                  <a:pt x="58196" y="48794"/>
                </a:lnTo>
                <a:cubicBezTo>
                  <a:pt x="57799" y="49257"/>
                  <a:pt x="57416" y="49733"/>
                  <a:pt x="57048" y="50219"/>
                </a:cubicBezTo>
                <a:lnTo>
                  <a:pt x="56645" y="50569"/>
                </a:lnTo>
                <a:cubicBezTo>
                  <a:pt x="56618" y="50569"/>
                  <a:pt x="56591" y="50569"/>
                  <a:pt x="56564" y="50596"/>
                </a:cubicBezTo>
                <a:lnTo>
                  <a:pt x="56457" y="50703"/>
                </a:lnTo>
                <a:cubicBezTo>
                  <a:pt x="55784" y="51268"/>
                  <a:pt x="55112" y="51832"/>
                  <a:pt x="54467" y="52424"/>
                </a:cubicBezTo>
                <a:cubicBezTo>
                  <a:pt x="55197" y="51719"/>
                  <a:pt x="55928" y="50990"/>
                  <a:pt x="56658" y="50260"/>
                </a:cubicBezTo>
                <a:lnTo>
                  <a:pt x="56658" y="50260"/>
                </a:lnTo>
                <a:lnTo>
                  <a:pt x="56564" y="50327"/>
                </a:lnTo>
                <a:cubicBezTo>
                  <a:pt x="56779" y="50139"/>
                  <a:pt x="56967" y="49977"/>
                  <a:pt x="57155" y="49789"/>
                </a:cubicBezTo>
                <a:lnTo>
                  <a:pt x="57774" y="49144"/>
                </a:lnTo>
                <a:lnTo>
                  <a:pt x="57774" y="49144"/>
                </a:lnTo>
                <a:cubicBezTo>
                  <a:pt x="57774" y="49171"/>
                  <a:pt x="57747" y="49198"/>
                  <a:pt x="57720" y="49251"/>
                </a:cubicBezTo>
                <a:lnTo>
                  <a:pt x="58196" y="48794"/>
                </a:lnTo>
                <a:close/>
                <a:moveTo>
                  <a:pt x="59763" y="47101"/>
                </a:moveTo>
                <a:cubicBezTo>
                  <a:pt x="59307" y="47557"/>
                  <a:pt x="58863" y="48030"/>
                  <a:pt x="58434" y="48519"/>
                </a:cubicBezTo>
                <a:lnTo>
                  <a:pt x="58434" y="48519"/>
                </a:lnTo>
                <a:cubicBezTo>
                  <a:pt x="58431" y="48512"/>
                  <a:pt x="58426" y="48505"/>
                  <a:pt x="58419" y="48499"/>
                </a:cubicBezTo>
                <a:cubicBezTo>
                  <a:pt x="58553" y="48364"/>
                  <a:pt x="58688" y="48230"/>
                  <a:pt x="58822" y="48069"/>
                </a:cubicBezTo>
                <a:lnTo>
                  <a:pt x="58822" y="48069"/>
                </a:lnTo>
                <a:cubicBezTo>
                  <a:pt x="58688" y="48203"/>
                  <a:pt x="58500" y="48364"/>
                  <a:pt x="58365" y="48472"/>
                </a:cubicBezTo>
                <a:cubicBezTo>
                  <a:pt x="58349" y="48439"/>
                  <a:pt x="58312" y="48416"/>
                  <a:pt x="58273" y="48416"/>
                </a:cubicBezTo>
                <a:cubicBezTo>
                  <a:pt x="58249" y="48416"/>
                  <a:pt x="58225" y="48424"/>
                  <a:pt x="58204" y="48445"/>
                </a:cubicBezTo>
                <a:cubicBezTo>
                  <a:pt x="57236" y="49251"/>
                  <a:pt x="56268" y="50085"/>
                  <a:pt x="55354" y="50945"/>
                </a:cubicBezTo>
                <a:cubicBezTo>
                  <a:pt x="54682" y="51456"/>
                  <a:pt x="53983" y="51967"/>
                  <a:pt x="53311" y="52504"/>
                </a:cubicBezTo>
                <a:lnTo>
                  <a:pt x="53338" y="52397"/>
                </a:lnTo>
                <a:cubicBezTo>
                  <a:pt x="55139" y="50676"/>
                  <a:pt x="57048" y="49090"/>
                  <a:pt x="59064" y="47611"/>
                </a:cubicBezTo>
                <a:cubicBezTo>
                  <a:pt x="59118" y="47611"/>
                  <a:pt x="59145" y="47611"/>
                  <a:pt x="59145" y="47638"/>
                </a:cubicBezTo>
                <a:lnTo>
                  <a:pt x="59306" y="47450"/>
                </a:lnTo>
                <a:lnTo>
                  <a:pt x="59763" y="47101"/>
                </a:lnTo>
                <a:close/>
                <a:moveTo>
                  <a:pt x="64871" y="51590"/>
                </a:moveTo>
                <a:cubicBezTo>
                  <a:pt x="64871" y="51752"/>
                  <a:pt x="64871" y="51913"/>
                  <a:pt x="64898" y="52074"/>
                </a:cubicBezTo>
                <a:cubicBezTo>
                  <a:pt x="64844" y="52236"/>
                  <a:pt x="64791" y="52370"/>
                  <a:pt x="64737" y="52504"/>
                </a:cubicBezTo>
                <a:cubicBezTo>
                  <a:pt x="64737" y="52262"/>
                  <a:pt x="64737" y="52020"/>
                  <a:pt x="64710" y="51778"/>
                </a:cubicBezTo>
                <a:lnTo>
                  <a:pt x="64871" y="51590"/>
                </a:lnTo>
                <a:close/>
                <a:moveTo>
                  <a:pt x="76109" y="52397"/>
                </a:moveTo>
                <a:lnTo>
                  <a:pt x="76109" y="52451"/>
                </a:lnTo>
                <a:cubicBezTo>
                  <a:pt x="76109" y="52477"/>
                  <a:pt x="76109" y="52477"/>
                  <a:pt x="76109" y="52504"/>
                </a:cubicBezTo>
                <a:lnTo>
                  <a:pt x="76082" y="52451"/>
                </a:lnTo>
                <a:cubicBezTo>
                  <a:pt x="76082" y="52451"/>
                  <a:pt x="76109" y="52424"/>
                  <a:pt x="76109" y="52397"/>
                </a:cubicBezTo>
                <a:close/>
                <a:moveTo>
                  <a:pt x="74334" y="50811"/>
                </a:moveTo>
                <a:lnTo>
                  <a:pt x="74334" y="50811"/>
                </a:lnTo>
                <a:cubicBezTo>
                  <a:pt x="74442" y="50864"/>
                  <a:pt x="74549" y="50864"/>
                  <a:pt x="74657" y="50864"/>
                </a:cubicBezTo>
                <a:cubicBezTo>
                  <a:pt x="74711" y="50999"/>
                  <a:pt x="74791" y="51160"/>
                  <a:pt x="74872" y="51295"/>
                </a:cubicBezTo>
                <a:cubicBezTo>
                  <a:pt x="74872" y="51752"/>
                  <a:pt x="74872" y="52182"/>
                  <a:pt x="74926" y="52612"/>
                </a:cubicBezTo>
                <a:lnTo>
                  <a:pt x="74791" y="52424"/>
                </a:lnTo>
                <a:cubicBezTo>
                  <a:pt x="74657" y="51886"/>
                  <a:pt x="74496" y="51348"/>
                  <a:pt x="74334" y="50811"/>
                </a:cubicBezTo>
                <a:close/>
                <a:moveTo>
                  <a:pt x="76754" y="52236"/>
                </a:moveTo>
                <a:lnTo>
                  <a:pt x="76754" y="52639"/>
                </a:lnTo>
                <a:cubicBezTo>
                  <a:pt x="76754" y="52504"/>
                  <a:pt x="76727" y="52370"/>
                  <a:pt x="76700" y="52236"/>
                </a:cubicBezTo>
                <a:close/>
                <a:moveTo>
                  <a:pt x="37826" y="52236"/>
                </a:moveTo>
                <a:lnTo>
                  <a:pt x="37826" y="52236"/>
                </a:lnTo>
                <a:cubicBezTo>
                  <a:pt x="37799" y="52370"/>
                  <a:pt x="37772" y="52558"/>
                  <a:pt x="37745" y="52719"/>
                </a:cubicBezTo>
                <a:cubicBezTo>
                  <a:pt x="37745" y="52585"/>
                  <a:pt x="37718" y="52451"/>
                  <a:pt x="37718" y="52316"/>
                </a:cubicBezTo>
                <a:lnTo>
                  <a:pt x="37826" y="52236"/>
                </a:lnTo>
                <a:close/>
                <a:moveTo>
                  <a:pt x="81943" y="47800"/>
                </a:moveTo>
                <a:lnTo>
                  <a:pt x="82050" y="47880"/>
                </a:lnTo>
                <a:cubicBezTo>
                  <a:pt x="83072" y="49009"/>
                  <a:pt x="84066" y="50192"/>
                  <a:pt x="84980" y="51429"/>
                </a:cubicBezTo>
                <a:cubicBezTo>
                  <a:pt x="85115" y="51590"/>
                  <a:pt x="85222" y="51752"/>
                  <a:pt x="85330" y="51913"/>
                </a:cubicBezTo>
                <a:cubicBezTo>
                  <a:pt x="85303" y="52128"/>
                  <a:pt x="85276" y="52370"/>
                  <a:pt x="85249" y="52585"/>
                </a:cubicBezTo>
                <a:cubicBezTo>
                  <a:pt x="85249" y="52639"/>
                  <a:pt x="85222" y="52693"/>
                  <a:pt x="85222" y="52746"/>
                </a:cubicBezTo>
                <a:cubicBezTo>
                  <a:pt x="84550" y="51859"/>
                  <a:pt x="83932" y="50811"/>
                  <a:pt x="83367" y="49950"/>
                </a:cubicBezTo>
                <a:cubicBezTo>
                  <a:pt x="82883" y="49251"/>
                  <a:pt x="82400" y="48526"/>
                  <a:pt x="81943" y="47800"/>
                </a:cubicBezTo>
                <a:close/>
                <a:moveTo>
                  <a:pt x="57290" y="51295"/>
                </a:moveTo>
                <a:cubicBezTo>
                  <a:pt x="57424" y="51778"/>
                  <a:pt x="57532" y="52289"/>
                  <a:pt x="57693" y="52773"/>
                </a:cubicBezTo>
                <a:cubicBezTo>
                  <a:pt x="57451" y="52424"/>
                  <a:pt x="57182" y="52128"/>
                  <a:pt x="56914" y="51832"/>
                </a:cubicBezTo>
                <a:cubicBezTo>
                  <a:pt x="56994" y="51644"/>
                  <a:pt x="57129" y="51483"/>
                  <a:pt x="57263" y="51321"/>
                </a:cubicBezTo>
                <a:lnTo>
                  <a:pt x="57290" y="51295"/>
                </a:lnTo>
                <a:close/>
                <a:moveTo>
                  <a:pt x="75033" y="51590"/>
                </a:moveTo>
                <a:cubicBezTo>
                  <a:pt x="75033" y="51617"/>
                  <a:pt x="75060" y="51671"/>
                  <a:pt x="75087" y="51698"/>
                </a:cubicBezTo>
                <a:cubicBezTo>
                  <a:pt x="75114" y="51752"/>
                  <a:pt x="75141" y="51859"/>
                  <a:pt x="75195" y="51940"/>
                </a:cubicBezTo>
                <a:cubicBezTo>
                  <a:pt x="75114" y="52236"/>
                  <a:pt x="75060" y="52531"/>
                  <a:pt x="75006" y="52827"/>
                </a:cubicBezTo>
                <a:cubicBezTo>
                  <a:pt x="75006" y="52800"/>
                  <a:pt x="74980" y="52773"/>
                  <a:pt x="74980" y="52719"/>
                </a:cubicBezTo>
                <a:cubicBezTo>
                  <a:pt x="74953" y="52343"/>
                  <a:pt x="74980" y="51967"/>
                  <a:pt x="75033" y="51590"/>
                </a:cubicBezTo>
                <a:close/>
                <a:moveTo>
                  <a:pt x="71001" y="51725"/>
                </a:moveTo>
                <a:lnTo>
                  <a:pt x="71001" y="51940"/>
                </a:lnTo>
                <a:cubicBezTo>
                  <a:pt x="71001" y="51922"/>
                  <a:pt x="70995" y="51916"/>
                  <a:pt x="70987" y="51916"/>
                </a:cubicBezTo>
                <a:cubicBezTo>
                  <a:pt x="70971" y="51916"/>
                  <a:pt x="70947" y="51940"/>
                  <a:pt x="70947" y="51940"/>
                </a:cubicBezTo>
                <a:lnTo>
                  <a:pt x="71001" y="52612"/>
                </a:lnTo>
                <a:cubicBezTo>
                  <a:pt x="71001" y="52612"/>
                  <a:pt x="71028" y="52585"/>
                  <a:pt x="71028" y="52585"/>
                </a:cubicBezTo>
                <a:lnTo>
                  <a:pt x="71028" y="52585"/>
                </a:lnTo>
                <a:cubicBezTo>
                  <a:pt x="71001" y="52693"/>
                  <a:pt x="71001" y="52773"/>
                  <a:pt x="71028" y="52881"/>
                </a:cubicBezTo>
                <a:cubicBezTo>
                  <a:pt x="70920" y="52773"/>
                  <a:pt x="70813" y="52639"/>
                  <a:pt x="70705" y="52531"/>
                </a:cubicBezTo>
                <a:cubicBezTo>
                  <a:pt x="70813" y="52262"/>
                  <a:pt x="70893" y="51994"/>
                  <a:pt x="71001" y="51725"/>
                </a:cubicBezTo>
                <a:close/>
                <a:moveTo>
                  <a:pt x="54386" y="51805"/>
                </a:moveTo>
                <a:cubicBezTo>
                  <a:pt x="53983" y="52182"/>
                  <a:pt x="53580" y="52558"/>
                  <a:pt x="53204" y="52934"/>
                </a:cubicBezTo>
                <a:cubicBezTo>
                  <a:pt x="53204" y="52854"/>
                  <a:pt x="53230" y="52773"/>
                  <a:pt x="53230" y="52719"/>
                </a:cubicBezTo>
                <a:lnTo>
                  <a:pt x="53714" y="52316"/>
                </a:lnTo>
                <a:cubicBezTo>
                  <a:pt x="53929" y="52155"/>
                  <a:pt x="54144" y="51994"/>
                  <a:pt x="54386" y="51805"/>
                </a:cubicBezTo>
                <a:close/>
                <a:moveTo>
                  <a:pt x="102401" y="49090"/>
                </a:moveTo>
                <a:lnTo>
                  <a:pt x="102401" y="49090"/>
                </a:lnTo>
                <a:cubicBezTo>
                  <a:pt x="103181" y="49897"/>
                  <a:pt x="103934" y="50730"/>
                  <a:pt x="104606" y="51644"/>
                </a:cubicBezTo>
                <a:cubicBezTo>
                  <a:pt x="104579" y="51671"/>
                  <a:pt x="104579" y="51698"/>
                  <a:pt x="104579" y="51725"/>
                </a:cubicBezTo>
                <a:cubicBezTo>
                  <a:pt x="104579" y="52128"/>
                  <a:pt x="104579" y="52531"/>
                  <a:pt x="104579" y="52934"/>
                </a:cubicBezTo>
                <a:cubicBezTo>
                  <a:pt x="104310" y="52531"/>
                  <a:pt x="104068" y="52128"/>
                  <a:pt x="103799" y="51698"/>
                </a:cubicBezTo>
                <a:cubicBezTo>
                  <a:pt x="103369" y="50811"/>
                  <a:pt x="102885" y="49950"/>
                  <a:pt x="102401" y="49090"/>
                </a:cubicBezTo>
                <a:close/>
                <a:moveTo>
                  <a:pt x="71485" y="42907"/>
                </a:moveTo>
                <a:lnTo>
                  <a:pt x="71485" y="42907"/>
                </a:lnTo>
                <a:cubicBezTo>
                  <a:pt x="71431" y="43068"/>
                  <a:pt x="71404" y="43203"/>
                  <a:pt x="71377" y="43364"/>
                </a:cubicBezTo>
                <a:lnTo>
                  <a:pt x="71055" y="43767"/>
                </a:lnTo>
                <a:cubicBezTo>
                  <a:pt x="71028" y="43767"/>
                  <a:pt x="71001" y="43794"/>
                  <a:pt x="70974" y="43821"/>
                </a:cubicBezTo>
                <a:cubicBezTo>
                  <a:pt x="70651" y="44251"/>
                  <a:pt x="70302" y="44708"/>
                  <a:pt x="70006" y="45165"/>
                </a:cubicBezTo>
                <a:cubicBezTo>
                  <a:pt x="69011" y="46509"/>
                  <a:pt x="68070" y="47880"/>
                  <a:pt x="67183" y="49305"/>
                </a:cubicBezTo>
                <a:cubicBezTo>
                  <a:pt x="66511" y="50407"/>
                  <a:pt x="65839" y="51537"/>
                  <a:pt x="65221" y="52693"/>
                </a:cubicBezTo>
                <a:cubicBezTo>
                  <a:pt x="65167" y="52800"/>
                  <a:pt x="65113" y="52908"/>
                  <a:pt x="65033" y="53015"/>
                </a:cubicBezTo>
                <a:cubicBezTo>
                  <a:pt x="65006" y="52881"/>
                  <a:pt x="64979" y="52746"/>
                  <a:pt x="64979" y="52639"/>
                </a:cubicBezTo>
                <a:lnTo>
                  <a:pt x="65033" y="52639"/>
                </a:lnTo>
                <a:cubicBezTo>
                  <a:pt x="65086" y="52370"/>
                  <a:pt x="65167" y="52128"/>
                  <a:pt x="65248" y="51886"/>
                </a:cubicBezTo>
                <a:cubicBezTo>
                  <a:pt x="65570" y="51133"/>
                  <a:pt x="65893" y="50407"/>
                  <a:pt x="66269" y="49682"/>
                </a:cubicBezTo>
                <a:cubicBezTo>
                  <a:pt x="67183" y="48445"/>
                  <a:pt x="68097" y="47208"/>
                  <a:pt x="68984" y="45972"/>
                </a:cubicBezTo>
                <a:cubicBezTo>
                  <a:pt x="69495" y="45273"/>
                  <a:pt x="70463" y="44305"/>
                  <a:pt x="70893" y="43444"/>
                </a:cubicBezTo>
                <a:cubicBezTo>
                  <a:pt x="71081" y="43256"/>
                  <a:pt x="71270" y="43068"/>
                  <a:pt x="71485" y="42907"/>
                </a:cubicBezTo>
                <a:close/>
                <a:moveTo>
                  <a:pt x="79227" y="49735"/>
                </a:moveTo>
                <a:lnTo>
                  <a:pt x="79227" y="49735"/>
                </a:lnTo>
                <a:cubicBezTo>
                  <a:pt x="78636" y="50730"/>
                  <a:pt x="78125" y="51778"/>
                  <a:pt x="77695" y="52854"/>
                </a:cubicBezTo>
                <a:lnTo>
                  <a:pt x="77614" y="53069"/>
                </a:lnTo>
                <a:cubicBezTo>
                  <a:pt x="77614" y="52881"/>
                  <a:pt x="77587" y="52693"/>
                  <a:pt x="77560" y="52504"/>
                </a:cubicBezTo>
                <a:lnTo>
                  <a:pt x="77560" y="52477"/>
                </a:lnTo>
                <a:cubicBezTo>
                  <a:pt x="78044" y="51537"/>
                  <a:pt x="78609" y="50622"/>
                  <a:pt x="79227" y="49735"/>
                </a:cubicBezTo>
                <a:close/>
                <a:moveTo>
                  <a:pt x="86915" y="50314"/>
                </a:moveTo>
                <a:cubicBezTo>
                  <a:pt x="86952" y="50314"/>
                  <a:pt x="86960" y="50495"/>
                  <a:pt x="86916" y="50999"/>
                </a:cubicBezTo>
                <a:cubicBezTo>
                  <a:pt x="86889" y="51268"/>
                  <a:pt x="86862" y="51563"/>
                  <a:pt x="86835" y="51859"/>
                </a:cubicBezTo>
                <a:cubicBezTo>
                  <a:pt x="86755" y="52262"/>
                  <a:pt x="86674" y="52666"/>
                  <a:pt x="86593" y="53069"/>
                </a:cubicBezTo>
                <a:cubicBezTo>
                  <a:pt x="86486" y="52773"/>
                  <a:pt x="86352" y="52504"/>
                  <a:pt x="86190" y="52262"/>
                </a:cubicBezTo>
                <a:cubicBezTo>
                  <a:pt x="86298" y="51967"/>
                  <a:pt x="86405" y="51671"/>
                  <a:pt x="86513" y="51375"/>
                </a:cubicBezTo>
                <a:cubicBezTo>
                  <a:pt x="86639" y="51068"/>
                  <a:pt x="86838" y="50314"/>
                  <a:pt x="86915" y="50314"/>
                </a:cubicBezTo>
                <a:close/>
                <a:moveTo>
                  <a:pt x="75867" y="53150"/>
                </a:moveTo>
                <a:cubicBezTo>
                  <a:pt x="75867" y="53176"/>
                  <a:pt x="75840" y="53176"/>
                  <a:pt x="75840" y="53203"/>
                </a:cubicBezTo>
                <a:cubicBezTo>
                  <a:pt x="75840" y="53176"/>
                  <a:pt x="75840" y="53150"/>
                  <a:pt x="75867" y="53150"/>
                </a:cubicBezTo>
                <a:close/>
                <a:moveTo>
                  <a:pt x="85437" y="52047"/>
                </a:moveTo>
                <a:lnTo>
                  <a:pt x="85706" y="52477"/>
                </a:lnTo>
                <a:cubicBezTo>
                  <a:pt x="85653" y="52719"/>
                  <a:pt x="85626" y="52934"/>
                  <a:pt x="85572" y="53176"/>
                </a:cubicBezTo>
                <a:lnTo>
                  <a:pt x="85572" y="53203"/>
                </a:lnTo>
                <a:cubicBezTo>
                  <a:pt x="85491" y="53096"/>
                  <a:pt x="85411" y="52988"/>
                  <a:pt x="85330" y="52881"/>
                </a:cubicBezTo>
                <a:cubicBezTo>
                  <a:pt x="85330" y="52746"/>
                  <a:pt x="85357" y="52612"/>
                  <a:pt x="85357" y="52477"/>
                </a:cubicBezTo>
                <a:cubicBezTo>
                  <a:pt x="85357" y="52343"/>
                  <a:pt x="85384" y="52289"/>
                  <a:pt x="85384" y="52209"/>
                </a:cubicBezTo>
                <a:lnTo>
                  <a:pt x="85437" y="52047"/>
                </a:lnTo>
                <a:close/>
                <a:moveTo>
                  <a:pt x="82803" y="49977"/>
                </a:moveTo>
                <a:lnTo>
                  <a:pt x="83421" y="50864"/>
                </a:lnTo>
                <a:cubicBezTo>
                  <a:pt x="83932" y="51617"/>
                  <a:pt x="84550" y="52370"/>
                  <a:pt x="85115" y="53150"/>
                </a:cubicBezTo>
                <a:cubicBezTo>
                  <a:pt x="85115" y="53203"/>
                  <a:pt x="85088" y="53257"/>
                  <a:pt x="85088" y="53284"/>
                </a:cubicBezTo>
                <a:cubicBezTo>
                  <a:pt x="84819" y="52934"/>
                  <a:pt x="84523" y="52558"/>
                  <a:pt x="84281" y="52182"/>
                </a:cubicBezTo>
                <a:cubicBezTo>
                  <a:pt x="83744" y="51456"/>
                  <a:pt x="83260" y="50703"/>
                  <a:pt x="82803" y="49977"/>
                </a:cubicBezTo>
                <a:close/>
                <a:moveTo>
                  <a:pt x="64925" y="53042"/>
                </a:moveTo>
                <a:lnTo>
                  <a:pt x="64925" y="53230"/>
                </a:lnTo>
                <a:cubicBezTo>
                  <a:pt x="64925" y="53284"/>
                  <a:pt x="64871" y="53311"/>
                  <a:pt x="64844" y="53365"/>
                </a:cubicBezTo>
                <a:cubicBezTo>
                  <a:pt x="64817" y="53257"/>
                  <a:pt x="64871" y="53150"/>
                  <a:pt x="64871" y="53042"/>
                </a:cubicBezTo>
                <a:close/>
                <a:moveTo>
                  <a:pt x="85814" y="52693"/>
                </a:moveTo>
                <a:lnTo>
                  <a:pt x="85894" y="52827"/>
                </a:lnTo>
                <a:cubicBezTo>
                  <a:pt x="85841" y="52988"/>
                  <a:pt x="85787" y="53176"/>
                  <a:pt x="85733" y="53365"/>
                </a:cubicBezTo>
                <a:lnTo>
                  <a:pt x="85706" y="53365"/>
                </a:lnTo>
                <a:cubicBezTo>
                  <a:pt x="85733" y="53123"/>
                  <a:pt x="85787" y="52908"/>
                  <a:pt x="85814" y="52693"/>
                </a:cubicBezTo>
                <a:close/>
                <a:moveTo>
                  <a:pt x="85142" y="53176"/>
                </a:moveTo>
                <a:lnTo>
                  <a:pt x="85196" y="53230"/>
                </a:lnTo>
                <a:cubicBezTo>
                  <a:pt x="85196" y="53284"/>
                  <a:pt x="85196" y="53338"/>
                  <a:pt x="85169" y="53392"/>
                </a:cubicBezTo>
                <a:lnTo>
                  <a:pt x="85115" y="53338"/>
                </a:lnTo>
                <a:cubicBezTo>
                  <a:pt x="85115" y="53284"/>
                  <a:pt x="85142" y="53230"/>
                  <a:pt x="85142" y="53176"/>
                </a:cubicBezTo>
                <a:close/>
                <a:moveTo>
                  <a:pt x="96836" y="49171"/>
                </a:moveTo>
                <a:lnTo>
                  <a:pt x="96836" y="49171"/>
                </a:lnTo>
                <a:cubicBezTo>
                  <a:pt x="97455" y="50542"/>
                  <a:pt x="97939" y="51967"/>
                  <a:pt x="98315" y="53418"/>
                </a:cubicBezTo>
                <a:cubicBezTo>
                  <a:pt x="98288" y="53392"/>
                  <a:pt x="98261" y="53365"/>
                  <a:pt x="98261" y="53311"/>
                </a:cubicBezTo>
                <a:cubicBezTo>
                  <a:pt x="97858" y="51913"/>
                  <a:pt x="97374" y="50515"/>
                  <a:pt x="96836" y="49171"/>
                </a:cubicBezTo>
                <a:close/>
                <a:moveTo>
                  <a:pt x="105009" y="49171"/>
                </a:moveTo>
                <a:lnTo>
                  <a:pt x="105009" y="49171"/>
                </a:lnTo>
                <a:cubicBezTo>
                  <a:pt x="106138" y="49628"/>
                  <a:pt x="107213" y="50165"/>
                  <a:pt x="108262" y="50784"/>
                </a:cubicBezTo>
                <a:lnTo>
                  <a:pt x="108235" y="50784"/>
                </a:lnTo>
                <a:cubicBezTo>
                  <a:pt x="108585" y="50999"/>
                  <a:pt x="111273" y="52988"/>
                  <a:pt x="110923" y="53472"/>
                </a:cubicBezTo>
                <a:cubicBezTo>
                  <a:pt x="110574" y="53338"/>
                  <a:pt x="110225" y="53176"/>
                  <a:pt x="109902" y="52961"/>
                </a:cubicBezTo>
                <a:cubicBezTo>
                  <a:pt x="108907" y="52236"/>
                  <a:pt x="107886" y="51510"/>
                  <a:pt x="106837" y="50811"/>
                </a:cubicBezTo>
                <a:cubicBezTo>
                  <a:pt x="106246" y="50246"/>
                  <a:pt x="105627" y="49708"/>
                  <a:pt x="105009" y="49171"/>
                </a:cubicBezTo>
                <a:close/>
                <a:moveTo>
                  <a:pt x="55354" y="51241"/>
                </a:moveTo>
                <a:lnTo>
                  <a:pt x="55354" y="51241"/>
                </a:lnTo>
                <a:cubicBezTo>
                  <a:pt x="55005" y="51590"/>
                  <a:pt x="54682" y="51967"/>
                  <a:pt x="54333" y="52316"/>
                </a:cubicBezTo>
                <a:lnTo>
                  <a:pt x="53580" y="53042"/>
                </a:lnTo>
                <a:lnTo>
                  <a:pt x="53096" y="53526"/>
                </a:lnTo>
                <a:lnTo>
                  <a:pt x="53123" y="53338"/>
                </a:lnTo>
                <a:cubicBezTo>
                  <a:pt x="53526" y="52961"/>
                  <a:pt x="53929" y="52558"/>
                  <a:pt x="54333" y="52182"/>
                </a:cubicBezTo>
                <a:cubicBezTo>
                  <a:pt x="54682" y="51859"/>
                  <a:pt x="55005" y="51537"/>
                  <a:pt x="55354" y="51241"/>
                </a:cubicBezTo>
                <a:close/>
                <a:moveTo>
                  <a:pt x="52182" y="50999"/>
                </a:moveTo>
                <a:lnTo>
                  <a:pt x="52182" y="50999"/>
                </a:lnTo>
                <a:cubicBezTo>
                  <a:pt x="52128" y="51187"/>
                  <a:pt x="52101" y="51348"/>
                  <a:pt x="52048" y="51510"/>
                </a:cubicBezTo>
                <a:cubicBezTo>
                  <a:pt x="51996" y="51819"/>
                  <a:pt x="52240" y="52103"/>
                  <a:pt x="52568" y="52103"/>
                </a:cubicBezTo>
                <a:cubicBezTo>
                  <a:pt x="52583" y="52103"/>
                  <a:pt x="52597" y="52102"/>
                  <a:pt x="52612" y="52101"/>
                </a:cubicBezTo>
                <a:lnTo>
                  <a:pt x="52612" y="52101"/>
                </a:lnTo>
                <a:cubicBezTo>
                  <a:pt x="52074" y="52585"/>
                  <a:pt x="51537" y="53069"/>
                  <a:pt x="51026" y="53580"/>
                </a:cubicBezTo>
                <a:cubicBezTo>
                  <a:pt x="51187" y="53096"/>
                  <a:pt x="51349" y="52585"/>
                  <a:pt x="51537" y="52101"/>
                </a:cubicBezTo>
                <a:cubicBezTo>
                  <a:pt x="51565" y="52113"/>
                  <a:pt x="51595" y="52118"/>
                  <a:pt x="51625" y="52118"/>
                </a:cubicBezTo>
                <a:cubicBezTo>
                  <a:pt x="51735" y="52118"/>
                  <a:pt x="51844" y="52045"/>
                  <a:pt x="51886" y="51940"/>
                </a:cubicBezTo>
                <a:lnTo>
                  <a:pt x="52182" y="50999"/>
                </a:lnTo>
                <a:close/>
                <a:moveTo>
                  <a:pt x="59548" y="49547"/>
                </a:moveTo>
                <a:lnTo>
                  <a:pt x="59656" y="49816"/>
                </a:lnTo>
                <a:cubicBezTo>
                  <a:pt x="59683" y="51080"/>
                  <a:pt x="59790" y="52370"/>
                  <a:pt x="60005" y="53607"/>
                </a:cubicBezTo>
                <a:cubicBezTo>
                  <a:pt x="59898" y="53418"/>
                  <a:pt x="59817" y="53257"/>
                  <a:pt x="59763" y="53096"/>
                </a:cubicBezTo>
                <a:lnTo>
                  <a:pt x="59790" y="53096"/>
                </a:lnTo>
                <a:cubicBezTo>
                  <a:pt x="59683" y="52666"/>
                  <a:pt x="59575" y="52236"/>
                  <a:pt x="59441" y="51832"/>
                </a:cubicBezTo>
                <a:cubicBezTo>
                  <a:pt x="59414" y="51698"/>
                  <a:pt x="59387" y="51590"/>
                  <a:pt x="59360" y="51456"/>
                </a:cubicBezTo>
                <a:cubicBezTo>
                  <a:pt x="59279" y="51026"/>
                  <a:pt x="58984" y="50273"/>
                  <a:pt x="59010" y="49789"/>
                </a:cubicBezTo>
                <a:lnTo>
                  <a:pt x="59010" y="49789"/>
                </a:lnTo>
                <a:cubicBezTo>
                  <a:pt x="59061" y="49819"/>
                  <a:pt x="59115" y="49834"/>
                  <a:pt x="59169" y="49834"/>
                </a:cubicBezTo>
                <a:cubicBezTo>
                  <a:pt x="59258" y="49834"/>
                  <a:pt x="59347" y="49792"/>
                  <a:pt x="59414" y="49708"/>
                </a:cubicBezTo>
                <a:lnTo>
                  <a:pt x="59548" y="49547"/>
                </a:lnTo>
                <a:close/>
                <a:moveTo>
                  <a:pt x="56376" y="52585"/>
                </a:moveTo>
                <a:cubicBezTo>
                  <a:pt x="56457" y="52934"/>
                  <a:pt x="56537" y="53284"/>
                  <a:pt x="56645" y="53633"/>
                </a:cubicBezTo>
                <a:cubicBezTo>
                  <a:pt x="56537" y="53418"/>
                  <a:pt x="56430" y="53203"/>
                  <a:pt x="56295" y="52988"/>
                </a:cubicBezTo>
                <a:lnTo>
                  <a:pt x="56295" y="52988"/>
                </a:lnTo>
                <a:cubicBezTo>
                  <a:pt x="56302" y="52990"/>
                  <a:pt x="56309" y="52991"/>
                  <a:pt x="56316" y="52991"/>
                </a:cubicBezTo>
                <a:cubicBezTo>
                  <a:pt x="56409" y="52991"/>
                  <a:pt x="56449" y="52825"/>
                  <a:pt x="56349" y="52800"/>
                </a:cubicBezTo>
                <a:lnTo>
                  <a:pt x="56268" y="52773"/>
                </a:lnTo>
                <a:lnTo>
                  <a:pt x="56376" y="52585"/>
                </a:lnTo>
                <a:close/>
                <a:moveTo>
                  <a:pt x="40756" y="49708"/>
                </a:moveTo>
                <a:cubicBezTo>
                  <a:pt x="40756" y="49950"/>
                  <a:pt x="40729" y="50192"/>
                  <a:pt x="40729" y="50407"/>
                </a:cubicBezTo>
                <a:cubicBezTo>
                  <a:pt x="40541" y="51026"/>
                  <a:pt x="40353" y="51617"/>
                  <a:pt x="40219" y="52236"/>
                </a:cubicBezTo>
                <a:cubicBezTo>
                  <a:pt x="40057" y="52719"/>
                  <a:pt x="39896" y="53176"/>
                  <a:pt x="39762" y="53660"/>
                </a:cubicBezTo>
                <a:lnTo>
                  <a:pt x="39762" y="53633"/>
                </a:lnTo>
                <a:cubicBezTo>
                  <a:pt x="39950" y="52424"/>
                  <a:pt x="40165" y="51187"/>
                  <a:pt x="40380" y="49977"/>
                </a:cubicBezTo>
                <a:lnTo>
                  <a:pt x="40756" y="49708"/>
                </a:lnTo>
                <a:close/>
                <a:moveTo>
                  <a:pt x="58159" y="50634"/>
                </a:moveTo>
                <a:cubicBezTo>
                  <a:pt x="58242" y="50634"/>
                  <a:pt x="58384" y="50801"/>
                  <a:pt x="58607" y="51214"/>
                </a:cubicBezTo>
                <a:lnTo>
                  <a:pt x="58715" y="51456"/>
                </a:lnTo>
                <a:cubicBezTo>
                  <a:pt x="58822" y="52182"/>
                  <a:pt x="58930" y="52908"/>
                  <a:pt x="59037" y="53660"/>
                </a:cubicBezTo>
                <a:lnTo>
                  <a:pt x="59037" y="53687"/>
                </a:lnTo>
                <a:cubicBezTo>
                  <a:pt x="58795" y="53203"/>
                  <a:pt x="58527" y="52719"/>
                  <a:pt x="58231" y="52262"/>
                </a:cubicBezTo>
                <a:cubicBezTo>
                  <a:pt x="58082" y="51480"/>
                  <a:pt x="57972" y="50634"/>
                  <a:pt x="58159" y="50634"/>
                </a:cubicBezTo>
                <a:close/>
                <a:moveTo>
                  <a:pt x="37261" y="51483"/>
                </a:moveTo>
                <a:lnTo>
                  <a:pt x="37261" y="51698"/>
                </a:lnTo>
                <a:cubicBezTo>
                  <a:pt x="35971" y="52424"/>
                  <a:pt x="34680" y="53123"/>
                  <a:pt x="33336" y="53741"/>
                </a:cubicBezTo>
                <a:cubicBezTo>
                  <a:pt x="34250" y="53123"/>
                  <a:pt x="35164" y="52531"/>
                  <a:pt x="36105" y="51967"/>
                </a:cubicBezTo>
                <a:lnTo>
                  <a:pt x="36105" y="51940"/>
                </a:lnTo>
                <a:cubicBezTo>
                  <a:pt x="36482" y="51805"/>
                  <a:pt x="36885" y="51644"/>
                  <a:pt x="37261" y="51483"/>
                </a:cubicBezTo>
                <a:close/>
                <a:moveTo>
                  <a:pt x="85276" y="53338"/>
                </a:moveTo>
                <a:lnTo>
                  <a:pt x="85464" y="53633"/>
                </a:lnTo>
                <a:cubicBezTo>
                  <a:pt x="85464" y="53687"/>
                  <a:pt x="85464" y="53741"/>
                  <a:pt x="85464" y="53768"/>
                </a:cubicBezTo>
                <a:cubicBezTo>
                  <a:pt x="85384" y="53687"/>
                  <a:pt x="85330" y="53580"/>
                  <a:pt x="85249" y="53499"/>
                </a:cubicBezTo>
                <a:lnTo>
                  <a:pt x="85276" y="53338"/>
                </a:lnTo>
                <a:close/>
                <a:moveTo>
                  <a:pt x="61806" y="52451"/>
                </a:moveTo>
                <a:lnTo>
                  <a:pt x="61806" y="52451"/>
                </a:lnTo>
                <a:cubicBezTo>
                  <a:pt x="61941" y="52719"/>
                  <a:pt x="62048" y="52961"/>
                  <a:pt x="62156" y="53203"/>
                </a:cubicBezTo>
                <a:cubicBezTo>
                  <a:pt x="62183" y="53392"/>
                  <a:pt x="62210" y="53580"/>
                  <a:pt x="62263" y="53795"/>
                </a:cubicBezTo>
                <a:cubicBezTo>
                  <a:pt x="62210" y="53687"/>
                  <a:pt x="62156" y="53580"/>
                  <a:pt x="62102" y="53472"/>
                </a:cubicBezTo>
                <a:cubicBezTo>
                  <a:pt x="62022" y="53284"/>
                  <a:pt x="61941" y="53069"/>
                  <a:pt x="61887" y="52881"/>
                </a:cubicBezTo>
                <a:lnTo>
                  <a:pt x="61806" y="52451"/>
                </a:lnTo>
                <a:close/>
                <a:moveTo>
                  <a:pt x="74953" y="53633"/>
                </a:moveTo>
                <a:lnTo>
                  <a:pt x="74953" y="53795"/>
                </a:lnTo>
                <a:lnTo>
                  <a:pt x="74872" y="53660"/>
                </a:lnTo>
                <a:cubicBezTo>
                  <a:pt x="74899" y="53660"/>
                  <a:pt x="74926" y="53633"/>
                  <a:pt x="74953" y="53633"/>
                </a:cubicBezTo>
                <a:close/>
                <a:moveTo>
                  <a:pt x="71700" y="48633"/>
                </a:moveTo>
                <a:lnTo>
                  <a:pt x="71700" y="48660"/>
                </a:lnTo>
                <a:cubicBezTo>
                  <a:pt x="72264" y="49574"/>
                  <a:pt x="72802" y="50515"/>
                  <a:pt x="73340" y="51456"/>
                </a:cubicBezTo>
                <a:cubicBezTo>
                  <a:pt x="73582" y="52236"/>
                  <a:pt x="73824" y="53015"/>
                  <a:pt x="74012" y="53822"/>
                </a:cubicBezTo>
                <a:cubicBezTo>
                  <a:pt x="73232" y="52477"/>
                  <a:pt x="72399" y="51214"/>
                  <a:pt x="71538" y="49923"/>
                </a:cubicBezTo>
                <a:lnTo>
                  <a:pt x="71538" y="49843"/>
                </a:lnTo>
                <a:lnTo>
                  <a:pt x="71538" y="49144"/>
                </a:lnTo>
                <a:cubicBezTo>
                  <a:pt x="71619" y="48929"/>
                  <a:pt x="71673" y="48767"/>
                  <a:pt x="71700" y="48633"/>
                </a:cubicBezTo>
                <a:close/>
                <a:moveTo>
                  <a:pt x="42344" y="51035"/>
                </a:moveTo>
                <a:lnTo>
                  <a:pt x="42344" y="51035"/>
                </a:lnTo>
                <a:cubicBezTo>
                  <a:pt x="42039" y="52024"/>
                  <a:pt x="41733" y="52990"/>
                  <a:pt x="41428" y="53956"/>
                </a:cubicBezTo>
                <a:cubicBezTo>
                  <a:pt x="41685" y="52982"/>
                  <a:pt x="41990" y="52008"/>
                  <a:pt x="42344" y="51035"/>
                </a:cubicBezTo>
                <a:close/>
                <a:moveTo>
                  <a:pt x="43633" y="50596"/>
                </a:moveTo>
                <a:cubicBezTo>
                  <a:pt x="43660" y="51725"/>
                  <a:pt x="43660" y="52854"/>
                  <a:pt x="43633" y="53956"/>
                </a:cubicBezTo>
                <a:cubicBezTo>
                  <a:pt x="43552" y="53472"/>
                  <a:pt x="43472" y="52961"/>
                  <a:pt x="43418" y="52477"/>
                </a:cubicBezTo>
                <a:cubicBezTo>
                  <a:pt x="43445" y="51994"/>
                  <a:pt x="43472" y="51537"/>
                  <a:pt x="43472" y="51053"/>
                </a:cubicBezTo>
                <a:cubicBezTo>
                  <a:pt x="43525" y="50918"/>
                  <a:pt x="43579" y="50757"/>
                  <a:pt x="43633" y="50596"/>
                </a:cubicBezTo>
                <a:close/>
                <a:moveTo>
                  <a:pt x="61000" y="51913"/>
                </a:moveTo>
                <a:cubicBezTo>
                  <a:pt x="61107" y="52585"/>
                  <a:pt x="61242" y="53257"/>
                  <a:pt x="61376" y="53956"/>
                </a:cubicBezTo>
                <a:cubicBezTo>
                  <a:pt x="61296" y="53741"/>
                  <a:pt x="61215" y="53526"/>
                  <a:pt x="61107" y="53284"/>
                </a:cubicBezTo>
                <a:cubicBezTo>
                  <a:pt x="61030" y="52817"/>
                  <a:pt x="60952" y="52401"/>
                  <a:pt x="60874" y="51986"/>
                </a:cubicBezTo>
                <a:lnTo>
                  <a:pt x="60874" y="51986"/>
                </a:lnTo>
                <a:cubicBezTo>
                  <a:pt x="60903" y="51961"/>
                  <a:pt x="60951" y="51937"/>
                  <a:pt x="61000" y="51913"/>
                </a:cubicBezTo>
                <a:close/>
                <a:moveTo>
                  <a:pt x="75625" y="53123"/>
                </a:moveTo>
                <a:lnTo>
                  <a:pt x="75652" y="53284"/>
                </a:lnTo>
                <a:lnTo>
                  <a:pt x="75679" y="53365"/>
                </a:lnTo>
                <a:cubicBezTo>
                  <a:pt x="75625" y="53472"/>
                  <a:pt x="75598" y="53607"/>
                  <a:pt x="75544" y="53714"/>
                </a:cubicBezTo>
                <a:cubicBezTo>
                  <a:pt x="75527" y="53766"/>
                  <a:pt x="75577" y="53796"/>
                  <a:pt x="75621" y="53796"/>
                </a:cubicBezTo>
                <a:cubicBezTo>
                  <a:pt x="75646" y="53796"/>
                  <a:pt x="75669" y="53787"/>
                  <a:pt x="75679" y="53768"/>
                </a:cubicBezTo>
                <a:lnTo>
                  <a:pt x="75732" y="53580"/>
                </a:lnTo>
                <a:lnTo>
                  <a:pt x="75732" y="53607"/>
                </a:lnTo>
                <a:cubicBezTo>
                  <a:pt x="75705" y="53741"/>
                  <a:pt x="75652" y="53849"/>
                  <a:pt x="75625" y="53983"/>
                </a:cubicBezTo>
                <a:cubicBezTo>
                  <a:pt x="75571" y="53875"/>
                  <a:pt x="75544" y="53795"/>
                  <a:pt x="75490" y="53687"/>
                </a:cubicBezTo>
                <a:cubicBezTo>
                  <a:pt x="75517" y="53499"/>
                  <a:pt x="75544" y="53311"/>
                  <a:pt x="75625" y="53123"/>
                </a:cubicBezTo>
                <a:close/>
                <a:moveTo>
                  <a:pt x="81593" y="53203"/>
                </a:moveTo>
                <a:lnTo>
                  <a:pt x="81727" y="53338"/>
                </a:lnTo>
                <a:cubicBezTo>
                  <a:pt x="81754" y="53392"/>
                  <a:pt x="81808" y="53445"/>
                  <a:pt x="81862" y="53472"/>
                </a:cubicBezTo>
                <a:cubicBezTo>
                  <a:pt x="81808" y="53526"/>
                  <a:pt x="81781" y="53580"/>
                  <a:pt x="81808" y="53633"/>
                </a:cubicBezTo>
                <a:cubicBezTo>
                  <a:pt x="81889" y="53768"/>
                  <a:pt x="81969" y="53875"/>
                  <a:pt x="82050" y="54010"/>
                </a:cubicBezTo>
                <a:lnTo>
                  <a:pt x="81808" y="53795"/>
                </a:lnTo>
                <a:cubicBezTo>
                  <a:pt x="81754" y="53687"/>
                  <a:pt x="81701" y="53607"/>
                  <a:pt x="81620" y="53553"/>
                </a:cubicBezTo>
                <a:cubicBezTo>
                  <a:pt x="81620" y="53445"/>
                  <a:pt x="81620" y="53311"/>
                  <a:pt x="81593" y="53203"/>
                </a:cubicBezTo>
                <a:close/>
                <a:moveTo>
                  <a:pt x="88422" y="51321"/>
                </a:moveTo>
                <a:lnTo>
                  <a:pt x="88529" y="51456"/>
                </a:lnTo>
                <a:cubicBezTo>
                  <a:pt x="88771" y="51778"/>
                  <a:pt x="88986" y="52101"/>
                  <a:pt x="89201" y="52424"/>
                </a:cubicBezTo>
                <a:cubicBezTo>
                  <a:pt x="89147" y="52424"/>
                  <a:pt x="89094" y="52504"/>
                  <a:pt x="89094" y="52585"/>
                </a:cubicBezTo>
                <a:cubicBezTo>
                  <a:pt x="89121" y="53069"/>
                  <a:pt x="89147" y="53553"/>
                  <a:pt x="89174" y="54037"/>
                </a:cubicBezTo>
                <a:cubicBezTo>
                  <a:pt x="89067" y="53365"/>
                  <a:pt x="88959" y="52693"/>
                  <a:pt x="88852" y="52020"/>
                </a:cubicBezTo>
                <a:cubicBezTo>
                  <a:pt x="88840" y="51919"/>
                  <a:pt x="88773" y="51874"/>
                  <a:pt x="88700" y="51874"/>
                </a:cubicBezTo>
                <a:cubicBezTo>
                  <a:pt x="88598" y="51874"/>
                  <a:pt x="88487" y="51960"/>
                  <a:pt x="88502" y="52101"/>
                </a:cubicBezTo>
                <a:lnTo>
                  <a:pt x="88502" y="52209"/>
                </a:lnTo>
                <a:lnTo>
                  <a:pt x="88422" y="52209"/>
                </a:lnTo>
                <a:lnTo>
                  <a:pt x="88422" y="51321"/>
                </a:lnTo>
                <a:close/>
                <a:moveTo>
                  <a:pt x="104901" y="52719"/>
                </a:moveTo>
                <a:cubicBezTo>
                  <a:pt x="105009" y="53015"/>
                  <a:pt x="105170" y="53445"/>
                  <a:pt x="105197" y="53553"/>
                </a:cubicBezTo>
                <a:cubicBezTo>
                  <a:pt x="105224" y="53633"/>
                  <a:pt x="105278" y="53768"/>
                  <a:pt x="105332" y="53875"/>
                </a:cubicBezTo>
                <a:lnTo>
                  <a:pt x="105332" y="54037"/>
                </a:lnTo>
                <a:lnTo>
                  <a:pt x="105063" y="53660"/>
                </a:lnTo>
                <a:lnTo>
                  <a:pt x="104901" y="53445"/>
                </a:lnTo>
                <a:cubicBezTo>
                  <a:pt x="104901" y="53188"/>
                  <a:pt x="104901" y="52930"/>
                  <a:pt x="104901" y="52719"/>
                </a:cubicBezTo>
                <a:close/>
                <a:moveTo>
                  <a:pt x="89578" y="51483"/>
                </a:moveTo>
                <a:lnTo>
                  <a:pt x="89578" y="51483"/>
                </a:lnTo>
                <a:cubicBezTo>
                  <a:pt x="89954" y="51913"/>
                  <a:pt x="90330" y="52343"/>
                  <a:pt x="90734" y="52746"/>
                </a:cubicBezTo>
                <a:cubicBezTo>
                  <a:pt x="91029" y="53176"/>
                  <a:pt x="91325" y="53633"/>
                  <a:pt x="91648" y="54064"/>
                </a:cubicBezTo>
                <a:cubicBezTo>
                  <a:pt x="91621" y="54037"/>
                  <a:pt x="91594" y="54010"/>
                  <a:pt x="91567" y="54010"/>
                </a:cubicBezTo>
                <a:lnTo>
                  <a:pt x="90949" y="53150"/>
                </a:lnTo>
                <a:cubicBezTo>
                  <a:pt x="90913" y="53102"/>
                  <a:pt x="90868" y="53081"/>
                  <a:pt x="90823" y="53081"/>
                </a:cubicBezTo>
                <a:cubicBezTo>
                  <a:pt x="90766" y="53081"/>
                  <a:pt x="90710" y="53116"/>
                  <a:pt x="90680" y="53176"/>
                </a:cubicBezTo>
                <a:cubicBezTo>
                  <a:pt x="90330" y="52585"/>
                  <a:pt x="89954" y="52047"/>
                  <a:pt x="89578" y="51483"/>
                </a:cubicBezTo>
                <a:close/>
                <a:moveTo>
                  <a:pt x="90142" y="50381"/>
                </a:moveTo>
                <a:cubicBezTo>
                  <a:pt x="90707" y="50918"/>
                  <a:pt x="91271" y="51483"/>
                  <a:pt x="91809" y="52047"/>
                </a:cubicBezTo>
                <a:cubicBezTo>
                  <a:pt x="92185" y="52477"/>
                  <a:pt x="92589" y="52908"/>
                  <a:pt x="92965" y="53338"/>
                </a:cubicBezTo>
                <a:cubicBezTo>
                  <a:pt x="93216" y="53643"/>
                  <a:pt x="93660" y="54116"/>
                  <a:pt x="93654" y="54116"/>
                </a:cubicBezTo>
                <a:cubicBezTo>
                  <a:pt x="93651" y="54116"/>
                  <a:pt x="93537" y="54000"/>
                  <a:pt x="93234" y="53687"/>
                </a:cubicBezTo>
                <a:lnTo>
                  <a:pt x="93073" y="53526"/>
                </a:lnTo>
                <a:cubicBezTo>
                  <a:pt x="92158" y="52558"/>
                  <a:pt x="91218" y="51644"/>
                  <a:pt x="90250" y="50757"/>
                </a:cubicBezTo>
                <a:cubicBezTo>
                  <a:pt x="90223" y="50622"/>
                  <a:pt x="90169" y="50515"/>
                  <a:pt x="90142" y="50381"/>
                </a:cubicBezTo>
                <a:close/>
                <a:moveTo>
                  <a:pt x="57669" y="51626"/>
                </a:moveTo>
                <a:cubicBezTo>
                  <a:pt x="57726" y="51626"/>
                  <a:pt x="57835" y="51763"/>
                  <a:pt x="57962" y="51967"/>
                </a:cubicBezTo>
                <a:lnTo>
                  <a:pt x="57989" y="51967"/>
                </a:lnTo>
                <a:cubicBezTo>
                  <a:pt x="58056" y="52435"/>
                  <a:pt x="58141" y="52921"/>
                  <a:pt x="58230" y="53395"/>
                </a:cubicBezTo>
                <a:lnTo>
                  <a:pt x="58230" y="53395"/>
                </a:lnTo>
                <a:cubicBezTo>
                  <a:pt x="58151" y="52955"/>
                  <a:pt x="58076" y="52515"/>
                  <a:pt x="58016" y="52074"/>
                </a:cubicBezTo>
                <a:cubicBezTo>
                  <a:pt x="58043" y="52074"/>
                  <a:pt x="58070" y="52128"/>
                  <a:pt x="58096" y="52182"/>
                </a:cubicBezTo>
                <a:lnTo>
                  <a:pt x="58096" y="52236"/>
                </a:lnTo>
                <a:cubicBezTo>
                  <a:pt x="58204" y="52881"/>
                  <a:pt x="58338" y="53526"/>
                  <a:pt x="58527" y="54171"/>
                </a:cubicBezTo>
                <a:lnTo>
                  <a:pt x="58312" y="53849"/>
                </a:lnTo>
                <a:cubicBezTo>
                  <a:pt x="58301" y="53793"/>
                  <a:pt x="58291" y="53738"/>
                  <a:pt x="58281" y="53683"/>
                </a:cubicBezTo>
                <a:lnTo>
                  <a:pt x="58281" y="53683"/>
                </a:lnTo>
                <a:cubicBezTo>
                  <a:pt x="58282" y="53684"/>
                  <a:pt x="58284" y="53686"/>
                  <a:pt x="58285" y="53687"/>
                </a:cubicBezTo>
                <a:cubicBezTo>
                  <a:pt x="58266" y="53591"/>
                  <a:pt x="58248" y="53493"/>
                  <a:pt x="58230" y="53395"/>
                </a:cubicBezTo>
                <a:lnTo>
                  <a:pt x="58230" y="53395"/>
                </a:lnTo>
                <a:cubicBezTo>
                  <a:pt x="58247" y="53491"/>
                  <a:pt x="58264" y="53587"/>
                  <a:pt x="58281" y="53683"/>
                </a:cubicBezTo>
                <a:lnTo>
                  <a:pt x="58281" y="53683"/>
                </a:lnTo>
                <a:cubicBezTo>
                  <a:pt x="58148" y="53496"/>
                  <a:pt x="58042" y="53309"/>
                  <a:pt x="57908" y="53123"/>
                </a:cubicBezTo>
                <a:cubicBezTo>
                  <a:pt x="57828" y="52827"/>
                  <a:pt x="57774" y="52531"/>
                  <a:pt x="57720" y="52236"/>
                </a:cubicBezTo>
                <a:cubicBezTo>
                  <a:pt x="57607" y="51796"/>
                  <a:pt x="57605" y="51626"/>
                  <a:pt x="57669" y="51626"/>
                </a:cubicBezTo>
                <a:close/>
                <a:moveTo>
                  <a:pt x="58822" y="51671"/>
                </a:moveTo>
                <a:lnTo>
                  <a:pt x="58903" y="51805"/>
                </a:lnTo>
                <a:cubicBezTo>
                  <a:pt x="58984" y="52128"/>
                  <a:pt x="59037" y="52451"/>
                  <a:pt x="59118" y="52800"/>
                </a:cubicBezTo>
                <a:lnTo>
                  <a:pt x="59091" y="52800"/>
                </a:lnTo>
                <a:lnTo>
                  <a:pt x="59118" y="52961"/>
                </a:lnTo>
                <a:cubicBezTo>
                  <a:pt x="59172" y="53365"/>
                  <a:pt x="59226" y="53768"/>
                  <a:pt x="59279" y="54171"/>
                </a:cubicBezTo>
                <a:cubicBezTo>
                  <a:pt x="59252" y="54091"/>
                  <a:pt x="59199" y="54010"/>
                  <a:pt x="59172" y="53929"/>
                </a:cubicBezTo>
                <a:cubicBezTo>
                  <a:pt x="59037" y="53176"/>
                  <a:pt x="58930" y="52424"/>
                  <a:pt x="58822" y="51671"/>
                </a:cubicBezTo>
                <a:close/>
                <a:moveTo>
                  <a:pt x="85948" y="52908"/>
                </a:moveTo>
                <a:cubicBezTo>
                  <a:pt x="86136" y="53203"/>
                  <a:pt x="86298" y="53499"/>
                  <a:pt x="86432" y="53795"/>
                </a:cubicBezTo>
                <a:lnTo>
                  <a:pt x="86432" y="53822"/>
                </a:lnTo>
                <a:lnTo>
                  <a:pt x="86405" y="54171"/>
                </a:lnTo>
                <a:cubicBezTo>
                  <a:pt x="86352" y="54091"/>
                  <a:pt x="86271" y="54010"/>
                  <a:pt x="86217" y="53875"/>
                </a:cubicBezTo>
                <a:cubicBezTo>
                  <a:pt x="86056" y="53741"/>
                  <a:pt x="85921" y="53607"/>
                  <a:pt x="85787" y="53472"/>
                </a:cubicBezTo>
                <a:cubicBezTo>
                  <a:pt x="85841" y="53338"/>
                  <a:pt x="85868" y="53203"/>
                  <a:pt x="85921" y="53069"/>
                </a:cubicBezTo>
                <a:lnTo>
                  <a:pt x="85948" y="52908"/>
                </a:lnTo>
                <a:close/>
                <a:moveTo>
                  <a:pt x="44574" y="47853"/>
                </a:moveTo>
                <a:cubicBezTo>
                  <a:pt x="44601" y="49977"/>
                  <a:pt x="44654" y="52101"/>
                  <a:pt x="44708" y="54225"/>
                </a:cubicBezTo>
                <a:cubicBezTo>
                  <a:pt x="44386" y="52934"/>
                  <a:pt x="44144" y="51617"/>
                  <a:pt x="43982" y="50300"/>
                </a:cubicBezTo>
                <a:lnTo>
                  <a:pt x="43955" y="49520"/>
                </a:lnTo>
                <a:cubicBezTo>
                  <a:pt x="44144" y="48983"/>
                  <a:pt x="44305" y="48445"/>
                  <a:pt x="44439" y="47907"/>
                </a:cubicBezTo>
                <a:lnTo>
                  <a:pt x="44574" y="47853"/>
                </a:lnTo>
                <a:close/>
                <a:moveTo>
                  <a:pt x="50408" y="54064"/>
                </a:moveTo>
                <a:cubicBezTo>
                  <a:pt x="50434" y="54091"/>
                  <a:pt x="50461" y="54091"/>
                  <a:pt x="50488" y="54117"/>
                </a:cubicBezTo>
                <a:lnTo>
                  <a:pt x="50354" y="54252"/>
                </a:lnTo>
                <a:cubicBezTo>
                  <a:pt x="50381" y="54198"/>
                  <a:pt x="50381" y="54117"/>
                  <a:pt x="50408" y="54064"/>
                </a:cubicBezTo>
                <a:close/>
                <a:moveTo>
                  <a:pt x="80114" y="48983"/>
                </a:moveTo>
                <a:cubicBezTo>
                  <a:pt x="80168" y="49359"/>
                  <a:pt x="80222" y="49735"/>
                  <a:pt x="80303" y="50112"/>
                </a:cubicBezTo>
                <a:cubicBezTo>
                  <a:pt x="80276" y="50085"/>
                  <a:pt x="80276" y="50085"/>
                  <a:pt x="80276" y="50058"/>
                </a:cubicBezTo>
                <a:cubicBezTo>
                  <a:pt x="80276" y="49977"/>
                  <a:pt x="80195" y="49897"/>
                  <a:pt x="80114" y="49897"/>
                </a:cubicBezTo>
                <a:lnTo>
                  <a:pt x="80195" y="49708"/>
                </a:lnTo>
                <a:cubicBezTo>
                  <a:pt x="80251" y="49559"/>
                  <a:pt x="80126" y="49449"/>
                  <a:pt x="80008" y="49449"/>
                </a:cubicBezTo>
                <a:cubicBezTo>
                  <a:pt x="79956" y="49449"/>
                  <a:pt x="79905" y="49471"/>
                  <a:pt x="79872" y="49520"/>
                </a:cubicBezTo>
                <a:lnTo>
                  <a:pt x="79872" y="49547"/>
                </a:lnTo>
                <a:cubicBezTo>
                  <a:pt x="78824" y="50918"/>
                  <a:pt x="78286" y="52612"/>
                  <a:pt x="77722" y="54252"/>
                </a:cubicBezTo>
                <a:cubicBezTo>
                  <a:pt x="77722" y="53983"/>
                  <a:pt x="77695" y="53741"/>
                  <a:pt x="77668" y="53499"/>
                </a:cubicBezTo>
                <a:cubicBezTo>
                  <a:pt x="78259" y="51886"/>
                  <a:pt x="79093" y="50381"/>
                  <a:pt x="80114" y="48983"/>
                </a:cubicBezTo>
                <a:close/>
                <a:moveTo>
                  <a:pt x="64522" y="51994"/>
                </a:moveTo>
                <a:cubicBezTo>
                  <a:pt x="64522" y="52289"/>
                  <a:pt x="64522" y="52585"/>
                  <a:pt x="64549" y="52881"/>
                </a:cubicBezTo>
                <a:cubicBezTo>
                  <a:pt x="64387" y="53392"/>
                  <a:pt x="64199" y="53902"/>
                  <a:pt x="64065" y="54440"/>
                </a:cubicBezTo>
                <a:cubicBezTo>
                  <a:pt x="64065" y="54252"/>
                  <a:pt x="64038" y="54064"/>
                  <a:pt x="64011" y="53875"/>
                </a:cubicBezTo>
                <a:cubicBezTo>
                  <a:pt x="64065" y="53822"/>
                  <a:pt x="64092" y="53741"/>
                  <a:pt x="64092" y="53660"/>
                </a:cubicBezTo>
                <a:lnTo>
                  <a:pt x="64092" y="52370"/>
                </a:lnTo>
                <a:cubicBezTo>
                  <a:pt x="64172" y="52370"/>
                  <a:pt x="64253" y="52316"/>
                  <a:pt x="64307" y="52262"/>
                </a:cubicBezTo>
                <a:lnTo>
                  <a:pt x="64522" y="51994"/>
                </a:lnTo>
                <a:close/>
                <a:moveTo>
                  <a:pt x="81701" y="49651"/>
                </a:moveTo>
                <a:cubicBezTo>
                  <a:pt x="81747" y="49651"/>
                  <a:pt x="82397" y="50474"/>
                  <a:pt x="82588" y="50703"/>
                </a:cubicBezTo>
                <a:cubicBezTo>
                  <a:pt x="83125" y="51348"/>
                  <a:pt x="83636" y="51994"/>
                  <a:pt x="84147" y="52693"/>
                </a:cubicBezTo>
                <a:cubicBezTo>
                  <a:pt x="84201" y="52746"/>
                  <a:pt x="84523" y="53284"/>
                  <a:pt x="84927" y="53956"/>
                </a:cubicBezTo>
                <a:lnTo>
                  <a:pt x="84927" y="53983"/>
                </a:lnTo>
                <a:cubicBezTo>
                  <a:pt x="84900" y="54171"/>
                  <a:pt x="84846" y="54359"/>
                  <a:pt x="84819" y="54521"/>
                </a:cubicBezTo>
                <a:cubicBezTo>
                  <a:pt x="83798" y="53123"/>
                  <a:pt x="82991" y="51590"/>
                  <a:pt x="82023" y="50165"/>
                </a:cubicBezTo>
                <a:cubicBezTo>
                  <a:pt x="81765" y="49790"/>
                  <a:pt x="81682" y="49651"/>
                  <a:pt x="81701" y="49651"/>
                </a:cubicBezTo>
                <a:close/>
                <a:moveTo>
                  <a:pt x="53146" y="54221"/>
                </a:moveTo>
                <a:lnTo>
                  <a:pt x="52854" y="54548"/>
                </a:lnTo>
                <a:lnTo>
                  <a:pt x="52854" y="54548"/>
                </a:lnTo>
                <a:lnTo>
                  <a:pt x="52881" y="54467"/>
                </a:lnTo>
                <a:cubicBezTo>
                  <a:pt x="52977" y="54387"/>
                  <a:pt x="53063" y="54307"/>
                  <a:pt x="53146" y="54221"/>
                </a:cubicBezTo>
                <a:close/>
                <a:moveTo>
                  <a:pt x="50031" y="46052"/>
                </a:moveTo>
                <a:lnTo>
                  <a:pt x="50031" y="46052"/>
                </a:lnTo>
                <a:cubicBezTo>
                  <a:pt x="49951" y="46966"/>
                  <a:pt x="49816" y="47880"/>
                  <a:pt x="49682" y="48794"/>
                </a:cubicBezTo>
                <a:cubicBezTo>
                  <a:pt x="49520" y="49843"/>
                  <a:pt x="49332" y="50864"/>
                  <a:pt x="49117" y="51913"/>
                </a:cubicBezTo>
                <a:lnTo>
                  <a:pt x="48284" y="54574"/>
                </a:lnTo>
                <a:cubicBezTo>
                  <a:pt x="48633" y="52343"/>
                  <a:pt x="49090" y="50112"/>
                  <a:pt x="49628" y="47934"/>
                </a:cubicBezTo>
                <a:cubicBezTo>
                  <a:pt x="49762" y="47343"/>
                  <a:pt x="49924" y="46617"/>
                  <a:pt x="50031" y="46052"/>
                </a:cubicBezTo>
                <a:close/>
                <a:moveTo>
                  <a:pt x="80948" y="47423"/>
                </a:moveTo>
                <a:lnTo>
                  <a:pt x="80948" y="47423"/>
                </a:lnTo>
                <a:cubicBezTo>
                  <a:pt x="81539" y="48499"/>
                  <a:pt x="82158" y="49547"/>
                  <a:pt x="82803" y="50569"/>
                </a:cubicBezTo>
                <a:cubicBezTo>
                  <a:pt x="82373" y="50058"/>
                  <a:pt x="81916" y="49574"/>
                  <a:pt x="81459" y="49090"/>
                </a:cubicBezTo>
                <a:cubicBezTo>
                  <a:pt x="81428" y="49059"/>
                  <a:pt x="81388" y="49046"/>
                  <a:pt x="81350" y="49046"/>
                </a:cubicBezTo>
                <a:cubicBezTo>
                  <a:pt x="81252" y="49046"/>
                  <a:pt x="81159" y="49129"/>
                  <a:pt x="81217" y="49225"/>
                </a:cubicBezTo>
                <a:cubicBezTo>
                  <a:pt x="82184" y="51106"/>
                  <a:pt x="83287" y="52908"/>
                  <a:pt x="84550" y="54601"/>
                </a:cubicBezTo>
                <a:lnTo>
                  <a:pt x="84093" y="54144"/>
                </a:lnTo>
                <a:cubicBezTo>
                  <a:pt x="83690" y="53633"/>
                  <a:pt x="83394" y="53257"/>
                  <a:pt x="83287" y="53123"/>
                </a:cubicBezTo>
                <a:cubicBezTo>
                  <a:pt x="82857" y="52612"/>
                  <a:pt x="82184" y="51321"/>
                  <a:pt x="81378" y="51160"/>
                </a:cubicBezTo>
                <a:cubicBezTo>
                  <a:pt x="81297" y="50327"/>
                  <a:pt x="81190" y="49466"/>
                  <a:pt x="81082" y="48606"/>
                </a:cubicBezTo>
                <a:cubicBezTo>
                  <a:pt x="81055" y="48230"/>
                  <a:pt x="81002" y="47827"/>
                  <a:pt x="80948" y="47423"/>
                </a:cubicBezTo>
                <a:close/>
                <a:moveTo>
                  <a:pt x="103880" y="53096"/>
                </a:moveTo>
                <a:lnTo>
                  <a:pt x="104606" y="54306"/>
                </a:lnTo>
                <a:lnTo>
                  <a:pt x="104606" y="54601"/>
                </a:lnTo>
                <a:cubicBezTo>
                  <a:pt x="104498" y="54386"/>
                  <a:pt x="104364" y="54171"/>
                  <a:pt x="104256" y="53956"/>
                </a:cubicBezTo>
                <a:cubicBezTo>
                  <a:pt x="104122" y="53660"/>
                  <a:pt x="103987" y="53392"/>
                  <a:pt x="103880" y="53096"/>
                </a:cubicBezTo>
                <a:close/>
                <a:moveTo>
                  <a:pt x="75517" y="54359"/>
                </a:moveTo>
                <a:lnTo>
                  <a:pt x="75571" y="54440"/>
                </a:lnTo>
                <a:lnTo>
                  <a:pt x="75571" y="54628"/>
                </a:lnTo>
                <a:cubicBezTo>
                  <a:pt x="75490" y="54574"/>
                  <a:pt x="75437" y="54521"/>
                  <a:pt x="75383" y="54440"/>
                </a:cubicBezTo>
                <a:cubicBezTo>
                  <a:pt x="75437" y="54440"/>
                  <a:pt x="75490" y="54386"/>
                  <a:pt x="75517" y="54359"/>
                </a:cubicBezTo>
                <a:close/>
                <a:moveTo>
                  <a:pt x="76189" y="53768"/>
                </a:moveTo>
                <a:cubicBezTo>
                  <a:pt x="76216" y="53822"/>
                  <a:pt x="76243" y="53902"/>
                  <a:pt x="76297" y="53956"/>
                </a:cubicBezTo>
                <a:cubicBezTo>
                  <a:pt x="76189" y="54171"/>
                  <a:pt x="76109" y="54413"/>
                  <a:pt x="76001" y="54628"/>
                </a:cubicBezTo>
                <a:cubicBezTo>
                  <a:pt x="76055" y="54386"/>
                  <a:pt x="76136" y="54064"/>
                  <a:pt x="76189" y="53768"/>
                </a:cubicBezTo>
                <a:close/>
                <a:moveTo>
                  <a:pt x="86067" y="54196"/>
                </a:moveTo>
                <a:lnTo>
                  <a:pt x="86352" y="54548"/>
                </a:lnTo>
                <a:lnTo>
                  <a:pt x="86352" y="54655"/>
                </a:lnTo>
                <a:cubicBezTo>
                  <a:pt x="86248" y="54500"/>
                  <a:pt x="86155" y="54344"/>
                  <a:pt x="86067" y="54196"/>
                </a:cubicBezTo>
                <a:close/>
                <a:moveTo>
                  <a:pt x="87508" y="50031"/>
                </a:moveTo>
                <a:cubicBezTo>
                  <a:pt x="87481" y="50300"/>
                  <a:pt x="87454" y="50542"/>
                  <a:pt x="87427" y="50784"/>
                </a:cubicBezTo>
                <a:cubicBezTo>
                  <a:pt x="87373" y="51160"/>
                  <a:pt x="87346" y="51537"/>
                  <a:pt x="87346" y="51886"/>
                </a:cubicBezTo>
                <a:cubicBezTo>
                  <a:pt x="87239" y="52827"/>
                  <a:pt x="87185" y="53741"/>
                  <a:pt x="87131" y="54655"/>
                </a:cubicBezTo>
                <a:lnTo>
                  <a:pt x="87131" y="54628"/>
                </a:lnTo>
                <a:cubicBezTo>
                  <a:pt x="87077" y="54440"/>
                  <a:pt x="86997" y="54252"/>
                  <a:pt x="86916" y="54064"/>
                </a:cubicBezTo>
                <a:cubicBezTo>
                  <a:pt x="86889" y="53929"/>
                  <a:pt x="86862" y="53795"/>
                  <a:pt x="86809" y="53660"/>
                </a:cubicBezTo>
                <a:cubicBezTo>
                  <a:pt x="87077" y="52451"/>
                  <a:pt x="87292" y="51241"/>
                  <a:pt x="87508" y="50031"/>
                </a:cubicBezTo>
                <a:close/>
                <a:moveTo>
                  <a:pt x="52558" y="52316"/>
                </a:moveTo>
                <a:lnTo>
                  <a:pt x="52558" y="52316"/>
                </a:lnTo>
                <a:cubicBezTo>
                  <a:pt x="52451" y="52451"/>
                  <a:pt x="52343" y="52585"/>
                  <a:pt x="52263" y="52693"/>
                </a:cubicBezTo>
                <a:cubicBezTo>
                  <a:pt x="51565" y="53339"/>
                  <a:pt x="50916" y="53985"/>
                  <a:pt x="50246" y="54656"/>
                </a:cubicBezTo>
                <a:lnTo>
                  <a:pt x="50246" y="54656"/>
                </a:lnTo>
                <a:cubicBezTo>
                  <a:pt x="50246" y="54655"/>
                  <a:pt x="50246" y="54655"/>
                  <a:pt x="50246" y="54655"/>
                </a:cubicBezTo>
                <a:lnTo>
                  <a:pt x="50246" y="54628"/>
                </a:lnTo>
                <a:lnTo>
                  <a:pt x="50676" y="54144"/>
                </a:lnTo>
                <a:cubicBezTo>
                  <a:pt x="50757" y="54144"/>
                  <a:pt x="50838" y="54064"/>
                  <a:pt x="50865" y="53983"/>
                </a:cubicBezTo>
                <a:cubicBezTo>
                  <a:pt x="50865" y="53956"/>
                  <a:pt x="50865" y="53956"/>
                  <a:pt x="50865" y="53929"/>
                </a:cubicBezTo>
                <a:cubicBezTo>
                  <a:pt x="51402" y="53365"/>
                  <a:pt x="51967" y="52827"/>
                  <a:pt x="52558" y="52316"/>
                </a:cubicBezTo>
                <a:close/>
                <a:moveTo>
                  <a:pt x="91728" y="54144"/>
                </a:moveTo>
                <a:lnTo>
                  <a:pt x="92078" y="54682"/>
                </a:lnTo>
                <a:lnTo>
                  <a:pt x="92051" y="54682"/>
                </a:lnTo>
                <a:lnTo>
                  <a:pt x="91728" y="54144"/>
                </a:lnTo>
                <a:close/>
                <a:moveTo>
                  <a:pt x="67909" y="48579"/>
                </a:moveTo>
                <a:cubicBezTo>
                  <a:pt x="67828" y="48767"/>
                  <a:pt x="67721" y="48929"/>
                  <a:pt x="67640" y="49117"/>
                </a:cubicBezTo>
                <a:cubicBezTo>
                  <a:pt x="67371" y="49628"/>
                  <a:pt x="67076" y="50139"/>
                  <a:pt x="66807" y="50622"/>
                </a:cubicBezTo>
                <a:cubicBezTo>
                  <a:pt x="66054" y="51994"/>
                  <a:pt x="65355" y="53284"/>
                  <a:pt x="65059" y="54736"/>
                </a:cubicBezTo>
                <a:cubicBezTo>
                  <a:pt x="65059" y="54359"/>
                  <a:pt x="65033" y="53983"/>
                  <a:pt x="65033" y="53607"/>
                </a:cubicBezTo>
                <a:cubicBezTo>
                  <a:pt x="65893" y="51913"/>
                  <a:pt x="66834" y="50273"/>
                  <a:pt x="67855" y="48687"/>
                </a:cubicBezTo>
                <a:lnTo>
                  <a:pt x="67909" y="48579"/>
                </a:lnTo>
                <a:close/>
                <a:moveTo>
                  <a:pt x="92212" y="53714"/>
                </a:moveTo>
                <a:lnTo>
                  <a:pt x="92212" y="53714"/>
                </a:lnTo>
                <a:cubicBezTo>
                  <a:pt x="92535" y="54037"/>
                  <a:pt x="92831" y="54386"/>
                  <a:pt x="93153" y="54736"/>
                </a:cubicBezTo>
                <a:lnTo>
                  <a:pt x="92750" y="54386"/>
                </a:lnTo>
                <a:lnTo>
                  <a:pt x="92212" y="53714"/>
                </a:lnTo>
                <a:close/>
                <a:moveTo>
                  <a:pt x="59333" y="53902"/>
                </a:moveTo>
                <a:lnTo>
                  <a:pt x="59333" y="53902"/>
                </a:lnTo>
                <a:cubicBezTo>
                  <a:pt x="59414" y="54171"/>
                  <a:pt x="59494" y="54467"/>
                  <a:pt x="59548" y="54763"/>
                </a:cubicBezTo>
                <a:cubicBezTo>
                  <a:pt x="59521" y="54655"/>
                  <a:pt x="59468" y="54548"/>
                  <a:pt x="59414" y="54440"/>
                </a:cubicBezTo>
                <a:lnTo>
                  <a:pt x="59333" y="53902"/>
                </a:lnTo>
                <a:close/>
                <a:moveTo>
                  <a:pt x="106301" y="54711"/>
                </a:moveTo>
                <a:lnTo>
                  <a:pt x="106326" y="54763"/>
                </a:lnTo>
                <a:cubicBezTo>
                  <a:pt x="106309" y="54746"/>
                  <a:pt x="106303" y="54729"/>
                  <a:pt x="106301" y="54711"/>
                </a:cubicBezTo>
                <a:close/>
                <a:moveTo>
                  <a:pt x="63473" y="53687"/>
                </a:moveTo>
                <a:cubicBezTo>
                  <a:pt x="63473" y="53768"/>
                  <a:pt x="63500" y="53822"/>
                  <a:pt x="63554" y="53849"/>
                </a:cubicBezTo>
                <a:lnTo>
                  <a:pt x="63581" y="53983"/>
                </a:lnTo>
                <a:cubicBezTo>
                  <a:pt x="63608" y="54252"/>
                  <a:pt x="63635" y="54521"/>
                  <a:pt x="63661" y="54789"/>
                </a:cubicBezTo>
                <a:cubicBezTo>
                  <a:pt x="63581" y="54548"/>
                  <a:pt x="63500" y="54252"/>
                  <a:pt x="63419" y="53983"/>
                </a:cubicBezTo>
                <a:lnTo>
                  <a:pt x="63446" y="53956"/>
                </a:lnTo>
                <a:cubicBezTo>
                  <a:pt x="63446" y="53875"/>
                  <a:pt x="63446" y="53795"/>
                  <a:pt x="63473" y="53687"/>
                </a:cubicBezTo>
                <a:close/>
                <a:moveTo>
                  <a:pt x="63876" y="53956"/>
                </a:moveTo>
                <a:cubicBezTo>
                  <a:pt x="63903" y="54252"/>
                  <a:pt x="63903" y="54521"/>
                  <a:pt x="63930" y="54789"/>
                </a:cubicBezTo>
                <a:lnTo>
                  <a:pt x="63796" y="54198"/>
                </a:lnTo>
                <a:lnTo>
                  <a:pt x="63769" y="53956"/>
                </a:lnTo>
                <a:lnTo>
                  <a:pt x="63769" y="53956"/>
                </a:lnTo>
                <a:cubicBezTo>
                  <a:pt x="63782" y="53970"/>
                  <a:pt x="63803" y="53976"/>
                  <a:pt x="63823" y="53976"/>
                </a:cubicBezTo>
                <a:cubicBezTo>
                  <a:pt x="63843" y="53976"/>
                  <a:pt x="63863" y="53970"/>
                  <a:pt x="63876" y="53956"/>
                </a:cubicBezTo>
                <a:close/>
                <a:moveTo>
                  <a:pt x="84954" y="54010"/>
                </a:moveTo>
                <a:lnTo>
                  <a:pt x="85088" y="54225"/>
                </a:lnTo>
                <a:cubicBezTo>
                  <a:pt x="85034" y="54386"/>
                  <a:pt x="85034" y="54574"/>
                  <a:pt x="84980" y="54763"/>
                </a:cubicBezTo>
                <a:lnTo>
                  <a:pt x="84980" y="54789"/>
                </a:lnTo>
                <a:lnTo>
                  <a:pt x="84846" y="54548"/>
                </a:lnTo>
                <a:cubicBezTo>
                  <a:pt x="84873" y="54386"/>
                  <a:pt x="84927" y="54198"/>
                  <a:pt x="84954" y="54010"/>
                </a:cubicBezTo>
                <a:close/>
                <a:moveTo>
                  <a:pt x="85690" y="53944"/>
                </a:moveTo>
                <a:cubicBezTo>
                  <a:pt x="85901" y="54262"/>
                  <a:pt x="86113" y="54580"/>
                  <a:pt x="86298" y="54897"/>
                </a:cubicBezTo>
                <a:lnTo>
                  <a:pt x="86298" y="54924"/>
                </a:lnTo>
                <a:cubicBezTo>
                  <a:pt x="86056" y="54601"/>
                  <a:pt x="85841" y="54279"/>
                  <a:pt x="85653" y="54037"/>
                </a:cubicBezTo>
                <a:cubicBezTo>
                  <a:pt x="85672" y="54017"/>
                  <a:pt x="85678" y="53983"/>
                  <a:pt x="85690" y="53944"/>
                </a:cubicBezTo>
                <a:close/>
                <a:moveTo>
                  <a:pt x="104901" y="53929"/>
                </a:moveTo>
                <a:lnTo>
                  <a:pt x="105009" y="54064"/>
                </a:lnTo>
                <a:cubicBezTo>
                  <a:pt x="105143" y="54225"/>
                  <a:pt x="105251" y="54413"/>
                  <a:pt x="105359" y="54574"/>
                </a:cubicBezTo>
                <a:cubicBezTo>
                  <a:pt x="105359" y="54682"/>
                  <a:pt x="105359" y="54816"/>
                  <a:pt x="105385" y="54951"/>
                </a:cubicBezTo>
                <a:cubicBezTo>
                  <a:pt x="105332" y="54897"/>
                  <a:pt x="105305" y="54843"/>
                  <a:pt x="105278" y="54816"/>
                </a:cubicBezTo>
                <a:cubicBezTo>
                  <a:pt x="105143" y="54521"/>
                  <a:pt x="105036" y="54252"/>
                  <a:pt x="104901" y="53983"/>
                </a:cubicBezTo>
                <a:lnTo>
                  <a:pt x="104901" y="53929"/>
                </a:lnTo>
                <a:close/>
                <a:moveTo>
                  <a:pt x="70281" y="48589"/>
                </a:moveTo>
                <a:lnTo>
                  <a:pt x="70281" y="48589"/>
                </a:lnTo>
                <a:cubicBezTo>
                  <a:pt x="70284" y="48589"/>
                  <a:pt x="70204" y="48736"/>
                  <a:pt x="69979" y="49144"/>
                </a:cubicBezTo>
                <a:lnTo>
                  <a:pt x="69952" y="49144"/>
                </a:lnTo>
                <a:cubicBezTo>
                  <a:pt x="68912" y="51038"/>
                  <a:pt x="68083" y="53039"/>
                  <a:pt x="67071" y="54962"/>
                </a:cubicBezTo>
                <a:lnTo>
                  <a:pt x="67071" y="54962"/>
                </a:lnTo>
                <a:cubicBezTo>
                  <a:pt x="67080" y="54935"/>
                  <a:pt x="67086" y="54903"/>
                  <a:pt x="67103" y="54870"/>
                </a:cubicBezTo>
                <a:cubicBezTo>
                  <a:pt x="67586" y="53553"/>
                  <a:pt x="68178" y="52262"/>
                  <a:pt x="68823" y="51026"/>
                </a:cubicBezTo>
                <a:cubicBezTo>
                  <a:pt x="69119" y="50542"/>
                  <a:pt x="69388" y="50031"/>
                  <a:pt x="69683" y="49547"/>
                </a:cubicBezTo>
                <a:cubicBezTo>
                  <a:pt x="69851" y="49324"/>
                  <a:pt x="70274" y="48589"/>
                  <a:pt x="70281" y="48589"/>
                </a:cubicBezTo>
                <a:close/>
                <a:moveTo>
                  <a:pt x="58123" y="53902"/>
                </a:moveTo>
                <a:lnTo>
                  <a:pt x="58123" y="53902"/>
                </a:lnTo>
                <a:cubicBezTo>
                  <a:pt x="58204" y="54037"/>
                  <a:pt x="58285" y="54198"/>
                  <a:pt x="58365" y="54359"/>
                </a:cubicBezTo>
                <a:lnTo>
                  <a:pt x="58392" y="54386"/>
                </a:lnTo>
                <a:cubicBezTo>
                  <a:pt x="58446" y="54601"/>
                  <a:pt x="58473" y="54843"/>
                  <a:pt x="58527" y="55085"/>
                </a:cubicBezTo>
                <a:cubicBezTo>
                  <a:pt x="58392" y="54682"/>
                  <a:pt x="58258" y="54306"/>
                  <a:pt x="58123" y="53902"/>
                </a:cubicBezTo>
                <a:close/>
                <a:moveTo>
                  <a:pt x="85142" y="54359"/>
                </a:moveTo>
                <a:cubicBezTo>
                  <a:pt x="85196" y="54440"/>
                  <a:pt x="85249" y="54521"/>
                  <a:pt x="85303" y="54628"/>
                </a:cubicBezTo>
                <a:lnTo>
                  <a:pt x="85222" y="55085"/>
                </a:lnTo>
                <a:lnTo>
                  <a:pt x="85061" y="54897"/>
                </a:lnTo>
                <a:lnTo>
                  <a:pt x="85142" y="54359"/>
                </a:lnTo>
                <a:close/>
                <a:moveTo>
                  <a:pt x="56161" y="51483"/>
                </a:moveTo>
                <a:cubicBezTo>
                  <a:pt x="56026" y="51671"/>
                  <a:pt x="55892" y="51886"/>
                  <a:pt x="55758" y="52074"/>
                </a:cubicBezTo>
                <a:cubicBezTo>
                  <a:pt x="55744" y="52061"/>
                  <a:pt x="55731" y="52054"/>
                  <a:pt x="55717" y="52054"/>
                </a:cubicBezTo>
                <a:cubicBezTo>
                  <a:pt x="55704" y="52054"/>
                  <a:pt x="55690" y="52061"/>
                  <a:pt x="55677" y="52074"/>
                </a:cubicBezTo>
                <a:cubicBezTo>
                  <a:pt x="54628" y="53096"/>
                  <a:pt x="53634" y="54171"/>
                  <a:pt x="52666" y="55273"/>
                </a:cubicBezTo>
                <a:lnTo>
                  <a:pt x="52693" y="55139"/>
                </a:lnTo>
                <a:lnTo>
                  <a:pt x="55435" y="52262"/>
                </a:lnTo>
                <a:cubicBezTo>
                  <a:pt x="55704" y="52020"/>
                  <a:pt x="55946" y="51778"/>
                  <a:pt x="56134" y="51483"/>
                </a:cubicBezTo>
                <a:close/>
                <a:moveTo>
                  <a:pt x="81459" y="51832"/>
                </a:moveTo>
                <a:lnTo>
                  <a:pt x="81459" y="51832"/>
                </a:lnTo>
                <a:cubicBezTo>
                  <a:pt x="82426" y="52934"/>
                  <a:pt x="83421" y="54171"/>
                  <a:pt x="84470" y="55273"/>
                </a:cubicBezTo>
                <a:lnTo>
                  <a:pt x="83798" y="54709"/>
                </a:lnTo>
                <a:cubicBezTo>
                  <a:pt x="83072" y="54064"/>
                  <a:pt x="82319" y="53418"/>
                  <a:pt x="81566" y="52773"/>
                </a:cubicBezTo>
                <a:cubicBezTo>
                  <a:pt x="81512" y="52451"/>
                  <a:pt x="81486" y="52128"/>
                  <a:pt x="81459" y="51832"/>
                </a:cubicBezTo>
                <a:close/>
                <a:moveTo>
                  <a:pt x="59306" y="54628"/>
                </a:moveTo>
                <a:lnTo>
                  <a:pt x="59360" y="54789"/>
                </a:lnTo>
                <a:cubicBezTo>
                  <a:pt x="59387" y="54951"/>
                  <a:pt x="59414" y="55166"/>
                  <a:pt x="59441" y="55354"/>
                </a:cubicBezTo>
                <a:cubicBezTo>
                  <a:pt x="59387" y="55112"/>
                  <a:pt x="59333" y="54870"/>
                  <a:pt x="59306" y="54628"/>
                </a:cubicBezTo>
                <a:close/>
                <a:moveTo>
                  <a:pt x="66592" y="51510"/>
                </a:moveTo>
                <a:cubicBezTo>
                  <a:pt x="66430" y="51994"/>
                  <a:pt x="66269" y="52477"/>
                  <a:pt x="66081" y="52961"/>
                </a:cubicBezTo>
                <a:cubicBezTo>
                  <a:pt x="66054" y="53042"/>
                  <a:pt x="66081" y="53150"/>
                  <a:pt x="66162" y="53230"/>
                </a:cubicBezTo>
                <a:cubicBezTo>
                  <a:pt x="66054" y="53526"/>
                  <a:pt x="65947" y="53849"/>
                  <a:pt x="65866" y="54144"/>
                </a:cubicBezTo>
                <a:cubicBezTo>
                  <a:pt x="65705" y="54574"/>
                  <a:pt x="65490" y="54978"/>
                  <a:pt x="65194" y="55354"/>
                </a:cubicBezTo>
                <a:lnTo>
                  <a:pt x="65194" y="55327"/>
                </a:lnTo>
                <a:cubicBezTo>
                  <a:pt x="65194" y="55327"/>
                  <a:pt x="65194" y="55327"/>
                  <a:pt x="65194" y="55327"/>
                </a:cubicBezTo>
                <a:cubicBezTo>
                  <a:pt x="65200" y="55327"/>
                  <a:pt x="65598" y="53631"/>
                  <a:pt x="65731" y="53284"/>
                </a:cubicBezTo>
                <a:cubicBezTo>
                  <a:pt x="65973" y="52693"/>
                  <a:pt x="66269" y="52101"/>
                  <a:pt x="66592" y="51510"/>
                </a:cubicBezTo>
                <a:close/>
                <a:moveTo>
                  <a:pt x="79738" y="53956"/>
                </a:moveTo>
                <a:cubicBezTo>
                  <a:pt x="79711" y="54413"/>
                  <a:pt x="79711" y="54870"/>
                  <a:pt x="79684" y="55354"/>
                </a:cubicBezTo>
                <a:cubicBezTo>
                  <a:pt x="79631" y="55085"/>
                  <a:pt x="79577" y="54843"/>
                  <a:pt x="79523" y="54601"/>
                </a:cubicBezTo>
                <a:cubicBezTo>
                  <a:pt x="79550" y="54467"/>
                  <a:pt x="79604" y="54359"/>
                  <a:pt x="79631" y="54225"/>
                </a:cubicBezTo>
                <a:lnTo>
                  <a:pt x="79738" y="53956"/>
                </a:lnTo>
                <a:close/>
                <a:moveTo>
                  <a:pt x="50166" y="54763"/>
                </a:moveTo>
                <a:cubicBezTo>
                  <a:pt x="49977" y="54978"/>
                  <a:pt x="49762" y="55166"/>
                  <a:pt x="49574" y="55381"/>
                </a:cubicBezTo>
                <a:cubicBezTo>
                  <a:pt x="49736" y="55193"/>
                  <a:pt x="49897" y="55005"/>
                  <a:pt x="50058" y="54816"/>
                </a:cubicBezTo>
                <a:cubicBezTo>
                  <a:pt x="50085" y="54816"/>
                  <a:pt x="50139" y="54789"/>
                  <a:pt x="50166" y="54763"/>
                </a:cubicBezTo>
                <a:close/>
                <a:moveTo>
                  <a:pt x="39842" y="50569"/>
                </a:moveTo>
                <a:lnTo>
                  <a:pt x="39842" y="50569"/>
                </a:lnTo>
                <a:cubicBezTo>
                  <a:pt x="39573" y="51725"/>
                  <a:pt x="39331" y="52881"/>
                  <a:pt x="39089" y="54037"/>
                </a:cubicBezTo>
                <a:lnTo>
                  <a:pt x="39089" y="54010"/>
                </a:lnTo>
                <a:cubicBezTo>
                  <a:pt x="39009" y="54467"/>
                  <a:pt x="38901" y="54951"/>
                  <a:pt x="38767" y="55408"/>
                </a:cubicBezTo>
                <a:lnTo>
                  <a:pt x="38794" y="55085"/>
                </a:lnTo>
                <a:cubicBezTo>
                  <a:pt x="38901" y="53768"/>
                  <a:pt x="39009" y="52451"/>
                  <a:pt x="39116" y="51133"/>
                </a:cubicBezTo>
                <a:lnTo>
                  <a:pt x="39842" y="50569"/>
                </a:lnTo>
                <a:close/>
                <a:moveTo>
                  <a:pt x="52316" y="54144"/>
                </a:moveTo>
                <a:lnTo>
                  <a:pt x="52316" y="54252"/>
                </a:lnTo>
                <a:lnTo>
                  <a:pt x="50999" y="55488"/>
                </a:lnTo>
                <a:cubicBezTo>
                  <a:pt x="51429" y="55031"/>
                  <a:pt x="51886" y="54574"/>
                  <a:pt x="52316" y="54144"/>
                </a:cubicBezTo>
                <a:close/>
                <a:moveTo>
                  <a:pt x="80518" y="51644"/>
                </a:moveTo>
                <a:cubicBezTo>
                  <a:pt x="80652" y="52558"/>
                  <a:pt x="80787" y="53499"/>
                  <a:pt x="80921" y="54413"/>
                </a:cubicBezTo>
                <a:cubicBezTo>
                  <a:pt x="80679" y="54763"/>
                  <a:pt x="80437" y="55139"/>
                  <a:pt x="80222" y="55488"/>
                </a:cubicBezTo>
                <a:cubicBezTo>
                  <a:pt x="80330" y="54198"/>
                  <a:pt x="80437" y="52908"/>
                  <a:pt x="80518" y="51644"/>
                </a:cubicBezTo>
                <a:close/>
                <a:moveTo>
                  <a:pt x="85599" y="54440"/>
                </a:moveTo>
                <a:lnTo>
                  <a:pt x="85599" y="54440"/>
                </a:lnTo>
                <a:cubicBezTo>
                  <a:pt x="85814" y="54709"/>
                  <a:pt x="86029" y="54978"/>
                  <a:pt x="86271" y="55247"/>
                </a:cubicBezTo>
                <a:lnTo>
                  <a:pt x="86244" y="55408"/>
                </a:lnTo>
                <a:lnTo>
                  <a:pt x="86217" y="55569"/>
                </a:lnTo>
                <a:cubicBezTo>
                  <a:pt x="86002" y="55166"/>
                  <a:pt x="85814" y="54789"/>
                  <a:pt x="85599" y="54440"/>
                </a:cubicBezTo>
                <a:close/>
                <a:moveTo>
                  <a:pt x="63204" y="55462"/>
                </a:moveTo>
                <a:lnTo>
                  <a:pt x="63258" y="55623"/>
                </a:lnTo>
                <a:lnTo>
                  <a:pt x="63204" y="55515"/>
                </a:lnTo>
                <a:lnTo>
                  <a:pt x="63204" y="55462"/>
                </a:lnTo>
                <a:close/>
                <a:moveTo>
                  <a:pt x="103611" y="53257"/>
                </a:moveTo>
                <a:lnTo>
                  <a:pt x="103611" y="53257"/>
                </a:lnTo>
                <a:cubicBezTo>
                  <a:pt x="103772" y="53553"/>
                  <a:pt x="103907" y="53849"/>
                  <a:pt x="104068" y="54117"/>
                </a:cubicBezTo>
                <a:cubicBezTo>
                  <a:pt x="104176" y="54386"/>
                  <a:pt x="104310" y="54655"/>
                  <a:pt x="104418" y="54951"/>
                </a:cubicBezTo>
                <a:cubicBezTo>
                  <a:pt x="104498" y="55166"/>
                  <a:pt x="104579" y="55408"/>
                  <a:pt x="104660" y="55623"/>
                </a:cubicBezTo>
                <a:cubicBezTo>
                  <a:pt x="104337" y="54843"/>
                  <a:pt x="103987" y="54037"/>
                  <a:pt x="103611" y="53257"/>
                </a:cubicBezTo>
                <a:close/>
                <a:moveTo>
                  <a:pt x="78609" y="53150"/>
                </a:moveTo>
                <a:cubicBezTo>
                  <a:pt x="78609" y="53203"/>
                  <a:pt x="78582" y="53230"/>
                  <a:pt x="78582" y="53257"/>
                </a:cubicBezTo>
                <a:cubicBezTo>
                  <a:pt x="78286" y="54064"/>
                  <a:pt x="78017" y="54870"/>
                  <a:pt x="77722" y="55650"/>
                </a:cubicBezTo>
                <a:lnTo>
                  <a:pt x="77722" y="55542"/>
                </a:lnTo>
                <a:cubicBezTo>
                  <a:pt x="77883" y="55031"/>
                  <a:pt x="78071" y="54521"/>
                  <a:pt x="78206" y="54037"/>
                </a:cubicBezTo>
                <a:lnTo>
                  <a:pt x="78609" y="53150"/>
                </a:lnTo>
                <a:close/>
                <a:moveTo>
                  <a:pt x="86567" y="54789"/>
                </a:moveTo>
                <a:cubicBezTo>
                  <a:pt x="86620" y="54897"/>
                  <a:pt x="86674" y="54951"/>
                  <a:pt x="86755" y="55031"/>
                </a:cubicBezTo>
                <a:lnTo>
                  <a:pt x="86728" y="55031"/>
                </a:lnTo>
                <a:cubicBezTo>
                  <a:pt x="86768" y="55058"/>
                  <a:pt x="86809" y="55072"/>
                  <a:pt x="86849" y="55072"/>
                </a:cubicBezTo>
                <a:cubicBezTo>
                  <a:pt x="86889" y="55072"/>
                  <a:pt x="86930" y="55058"/>
                  <a:pt x="86970" y="55031"/>
                </a:cubicBezTo>
                <a:cubicBezTo>
                  <a:pt x="86997" y="55112"/>
                  <a:pt x="87024" y="55193"/>
                  <a:pt x="87024" y="55300"/>
                </a:cubicBezTo>
                <a:cubicBezTo>
                  <a:pt x="87051" y="55354"/>
                  <a:pt x="87051" y="55435"/>
                  <a:pt x="87077" y="55488"/>
                </a:cubicBezTo>
                <a:lnTo>
                  <a:pt x="87077" y="55650"/>
                </a:lnTo>
                <a:lnTo>
                  <a:pt x="86970" y="55596"/>
                </a:lnTo>
                <a:cubicBezTo>
                  <a:pt x="86916" y="55542"/>
                  <a:pt x="86862" y="55515"/>
                  <a:pt x="86809" y="55488"/>
                </a:cubicBezTo>
                <a:cubicBezTo>
                  <a:pt x="86728" y="55300"/>
                  <a:pt x="86647" y="55139"/>
                  <a:pt x="86540" y="54951"/>
                </a:cubicBezTo>
                <a:cubicBezTo>
                  <a:pt x="86540" y="54897"/>
                  <a:pt x="86567" y="54843"/>
                  <a:pt x="86567" y="54789"/>
                </a:cubicBezTo>
                <a:close/>
                <a:moveTo>
                  <a:pt x="64898" y="53849"/>
                </a:moveTo>
                <a:cubicBezTo>
                  <a:pt x="64898" y="54252"/>
                  <a:pt x="64925" y="54655"/>
                  <a:pt x="64952" y="55058"/>
                </a:cubicBezTo>
                <a:cubicBezTo>
                  <a:pt x="64952" y="55112"/>
                  <a:pt x="64952" y="55247"/>
                  <a:pt x="64979" y="55435"/>
                </a:cubicBezTo>
                <a:cubicBezTo>
                  <a:pt x="64979" y="55542"/>
                  <a:pt x="64952" y="55677"/>
                  <a:pt x="64952" y="55784"/>
                </a:cubicBezTo>
                <a:cubicBezTo>
                  <a:pt x="64871" y="55220"/>
                  <a:pt x="64817" y="54682"/>
                  <a:pt x="64764" y="54144"/>
                </a:cubicBezTo>
                <a:lnTo>
                  <a:pt x="64764" y="54117"/>
                </a:lnTo>
                <a:lnTo>
                  <a:pt x="64898" y="53849"/>
                </a:lnTo>
                <a:close/>
                <a:moveTo>
                  <a:pt x="76620" y="54440"/>
                </a:moveTo>
                <a:cubicBezTo>
                  <a:pt x="76646" y="54467"/>
                  <a:pt x="76673" y="54467"/>
                  <a:pt x="76727" y="54467"/>
                </a:cubicBezTo>
                <a:cubicBezTo>
                  <a:pt x="76700" y="54789"/>
                  <a:pt x="76673" y="55166"/>
                  <a:pt x="76620" y="55515"/>
                </a:cubicBezTo>
                <a:cubicBezTo>
                  <a:pt x="76593" y="55650"/>
                  <a:pt x="76539" y="55757"/>
                  <a:pt x="76485" y="55865"/>
                </a:cubicBezTo>
                <a:cubicBezTo>
                  <a:pt x="76404" y="55677"/>
                  <a:pt x="76351" y="55515"/>
                  <a:pt x="76270" y="55327"/>
                </a:cubicBezTo>
                <a:cubicBezTo>
                  <a:pt x="76378" y="55031"/>
                  <a:pt x="76512" y="54736"/>
                  <a:pt x="76620" y="54440"/>
                </a:cubicBezTo>
                <a:close/>
                <a:moveTo>
                  <a:pt x="71619" y="51321"/>
                </a:moveTo>
                <a:lnTo>
                  <a:pt x="74361" y="56026"/>
                </a:lnTo>
                <a:cubicBezTo>
                  <a:pt x="73877" y="55300"/>
                  <a:pt x="73420" y="54574"/>
                  <a:pt x="72936" y="53875"/>
                </a:cubicBezTo>
                <a:cubicBezTo>
                  <a:pt x="72775" y="53607"/>
                  <a:pt x="72399" y="52881"/>
                  <a:pt x="72049" y="52370"/>
                </a:cubicBezTo>
                <a:cubicBezTo>
                  <a:pt x="71915" y="52020"/>
                  <a:pt x="71780" y="51671"/>
                  <a:pt x="71619" y="51321"/>
                </a:cubicBezTo>
                <a:close/>
                <a:moveTo>
                  <a:pt x="104955" y="54843"/>
                </a:moveTo>
                <a:lnTo>
                  <a:pt x="105332" y="55462"/>
                </a:lnTo>
                <a:cubicBezTo>
                  <a:pt x="105385" y="55569"/>
                  <a:pt x="105412" y="55677"/>
                  <a:pt x="105466" y="55784"/>
                </a:cubicBezTo>
                <a:lnTo>
                  <a:pt x="105493" y="56080"/>
                </a:lnTo>
                <a:cubicBezTo>
                  <a:pt x="105332" y="55838"/>
                  <a:pt x="105197" y="55623"/>
                  <a:pt x="105063" y="55381"/>
                </a:cubicBezTo>
                <a:lnTo>
                  <a:pt x="104955" y="55220"/>
                </a:lnTo>
                <a:lnTo>
                  <a:pt x="104955" y="54843"/>
                </a:lnTo>
                <a:close/>
                <a:moveTo>
                  <a:pt x="34062" y="55435"/>
                </a:moveTo>
                <a:lnTo>
                  <a:pt x="34062" y="55435"/>
                </a:lnTo>
                <a:cubicBezTo>
                  <a:pt x="33847" y="55677"/>
                  <a:pt x="33659" y="55892"/>
                  <a:pt x="33471" y="56107"/>
                </a:cubicBezTo>
                <a:cubicBezTo>
                  <a:pt x="33444" y="56053"/>
                  <a:pt x="33471" y="55972"/>
                  <a:pt x="33471" y="55892"/>
                </a:cubicBezTo>
                <a:cubicBezTo>
                  <a:pt x="33659" y="55730"/>
                  <a:pt x="33874" y="55596"/>
                  <a:pt x="34062" y="55435"/>
                </a:cubicBezTo>
                <a:close/>
                <a:moveTo>
                  <a:pt x="99336" y="47907"/>
                </a:moveTo>
                <a:lnTo>
                  <a:pt x="99336" y="47907"/>
                </a:lnTo>
                <a:cubicBezTo>
                  <a:pt x="99605" y="49466"/>
                  <a:pt x="99874" y="51026"/>
                  <a:pt x="100116" y="52558"/>
                </a:cubicBezTo>
                <a:cubicBezTo>
                  <a:pt x="100222" y="53749"/>
                  <a:pt x="100380" y="54940"/>
                  <a:pt x="100564" y="56131"/>
                </a:cubicBezTo>
                <a:lnTo>
                  <a:pt x="100564" y="56131"/>
                </a:lnTo>
                <a:cubicBezTo>
                  <a:pt x="100489" y="55870"/>
                  <a:pt x="100436" y="55586"/>
                  <a:pt x="100358" y="55327"/>
                </a:cubicBezTo>
                <a:cubicBezTo>
                  <a:pt x="100304" y="54843"/>
                  <a:pt x="100062" y="54037"/>
                  <a:pt x="100035" y="53849"/>
                </a:cubicBezTo>
                <a:cubicBezTo>
                  <a:pt x="99740" y="52397"/>
                  <a:pt x="99525" y="50945"/>
                  <a:pt x="99390" y="49493"/>
                </a:cubicBezTo>
                <a:cubicBezTo>
                  <a:pt x="99336" y="48983"/>
                  <a:pt x="99363" y="48445"/>
                  <a:pt x="99336" y="47907"/>
                </a:cubicBezTo>
                <a:close/>
                <a:moveTo>
                  <a:pt x="58312" y="52612"/>
                </a:moveTo>
                <a:lnTo>
                  <a:pt x="58312" y="52612"/>
                </a:lnTo>
                <a:cubicBezTo>
                  <a:pt x="58473" y="52934"/>
                  <a:pt x="58634" y="53284"/>
                  <a:pt x="58715" y="53418"/>
                </a:cubicBezTo>
                <a:cubicBezTo>
                  <a:pt x="58849" y="53714"/>
                  <a:pt x="59010" y="54010"/>
                  <a:pt x="59145" y="54306"/>
                </a:cubicBezTo>
                <a:cubicBezTo>
                  <a:pt x="59252" y="54924"/>
                  <a:pt x="59387" y="55542"/>
                  <a:pt x="59521" y="56161"/>
                </a:cubicBezTo>
                <a:cubicBezTo>
                  <a:pt x="59279" y="55677"/>
                  <a:pt x="59037" y="55166"/>
                  <a:pt x="58795" y="54682"/>
                </a:cubicBezTo>
                <a:cubicBezTo>
                  <a:pt x="58688" y="54252"/>
                  <a:pt x="58580" y="53849"/>
                  <a:pt x="58473" y="53445"/>
                </a:cubicBezTo>
                <a:lnTo>
                  <a:pt x="58473" y="53472"/>
                </a:lnTo>
                <a:cubicBezTo>
                  <a:pt x="58446" y="53338"/>
                  <a:pt x="58365" y="52988"/>
                  <a:pt x="58312" y="52612"/>
                </a:cubicBezTo>
                <a:close/>
                <a:moveTo>
                  <a:pt x="85491" y="54870"/>
                </a:moveTo>
                <a:cubicBezTo>
                  <a:pt x="85706" y="55247"/>
                  <a:pt x="85948" y="55650"/>
                  <a:pt x="86136" y="55999"/>
                </a:cubicBezTo>
                <a:cubicBezTo>
                  <a:pt x="86136" y="56053"/>
                  <a:pt x="86110" y="56107"/>
                  <a:pt x="86110" y="56161"/>
                </a:cubicBezTo>
                <a:lnTo>
                  <a:pt x="86083" y="56134"/>
                </a:lnTo>
                <a:cubicBezTo>
                  <a:pt x="85841" y="55865"/>
                  <a:pt x="85626" y="55569"/>
                  <a:pt x="85411" y="55300"/>
                </a:cubicBezTo>
                <a:lnTo>
                  <a:pt x="85491" y="54870"/>
                </a:lnTo>
                <a:close/>
                <a:moveTo>
                  <a:pt x="100277" y="47289"/>
                </a:moveTo>
                <a:lnTo>
                  <a:pt x="100277" y="47289"/>
                </a:lnTo>
                <a:cubicBezTo>
                  <a:pt x="100519" y="47450"/>
                  <a:pt x="100734" y="47638"/>
                  <a:pt x="100976" y="47827"/>
                </a:cubicBezTo>
                <a:cubicBezTo>
                  <a:pt x="100950" y="47827"/>
                  <a:pt x="100923" y="47853"/>
                  <a:pt x="100923" y="47880"/>
                </a:cubicBezTo>
                <a:cubicBezTo>
                  <a:pt x="100886" y="47862"/>
                  <a:pt x="100849" y="47853"/>
                  <a:pt x="100814" y="47853"/>
                </a:cubicBezTo>
                <a:cubicBezTo>
                  <a:pt x="100697" y="47853"/>
                  <a:pt x="100606" y="47950"/>
                  <a:pt x="100627" y="48095"/>
                </a:cubicBezTo>
                <a:cubicBezTo>
                  <a:pt x="100896" y="50784"/>
                  <a:pt x="101165" y="53472"/>
                  <a:pt x="101433" y="56187"/>
                </a:cubicBezTo>
                <a:cubicBezTo>
                  <a:pt x="100896" y="53230"/>
                  <a:pt x="100492" y="50273"/>
                  <a:pt x="100277" y="47289"/>
                </a:cubicBezTo>
                <a:close/>
                <a:moveTo>
                  <a:pt x="47422" y="47074"/>
                </a:moveTo>
                <a:cubicBezTo>
                  <a:pt x="47343" y="47094"/>
                  <a:pt x="47316" y="49521"/>
                  <a:pt x="47316" y="49762"/>
                </a:cubicBezTo>
                <a:lnTo>
                  <a:pt x="47316" y="49977"/>
                </a:lnTo>
                <a:cubicBezTo>
                  <a:pt x="47208" y="50784"/>
                  <a:pt x="47155" y="51617"/>
                  <a:pt x="47074" y="52343"/>
                </a:cubicBezTo>
                <a:cubicBezTo>
                  <a:pt x="46886" y="53607"/>
                  <a:pt x="46725" y="54924"/>
                  <a:pt x="46644" y="56214"/>
                </a:cubicBezTo>
                <a:lnTo>
                  <a:pt x="46617" y="55193"/>
                </a:lnTo>
                <a:lnTo>
                  <a:pt x="46617" y="53580"/>
                </a:lnTo>
                <a:cubicBezTo>
                  <a:pt x="46617" y="52128"/>
                  <a:pt x="46644" y="50649"/>
                  <a:pt x="46778" y="49225"/>
                </a:cubicBezTo>
                <a:cubicBezTo>
                  <a:pt x="46832" y="48821"/>
                  <a:pt x="46778" y="47156"/>
                  <a:pt x="47422" y="47074"/>
                </a:cubicBezTo>
                <a:close/>
                <a:moveTo>
                  <a:pt x="48176" y="55166"/>
                </a:moveTo>
                <a:cubicBezTo>
                  <a:pt x="48203" y="55193"/>
                  <a:pt x="48230" y="55193"/>
                  <a:pt x="48257" y="55220"/>
                </a:cubicBezTo>
                <a:cubicBezTo>
                  <a:pt x="48176" y="55542"/>
                  <a:pt x="48096" y="55865"/>
                  <a:pt x="48042" y="56187"/>
                </a:cubicBezTo>
                <a:lnTo>
                  <a:pt x="48015" y="56214"/>
                </a:lnTo>
                <a:cubicBezTo>
                  <a:pt x="48069" y="55865"/>
                  <a:pt x="48122" y="55515"/>
                  <a:pt x="48176" y="55166"/>
                </a:cubicBezTo>
                <a:close/>
                <a:moveTo>
                  <a:pt x="71673" y="52612"/>
                </a:moveTo>
                <a:lnTo>
                  <a:pt x="71673" y="52612"/>
                </a:lnTo>
                <a:cubicBezTo>
                  <a:pt x="71915" y="52961"/>
                  <a:pt x="72157" y="53338"/>
                  <a:pt x="72372" y="53714"/>
                </a:cubicBezTo>
                <a:cubicBezTo>
                  <a:pt x="72641" y="54440"/>
                  <a:pt x="72883" y="55193"/>
                  <a:pt x="73098" y="55946"/>
                </a:cubicBezTo>
                <a:cubicBezTo>
                  <a:pt x="73125" y="56026"/>
                  <a:pt x="73178" y="56134"/>
                  <a:pt x="73232" y="56268"/>
                </a:cubicBezTo>
                <a:cubicBezTo>
                  <a:pt x="72802" y="55435"/>
                  <a:pt x="72318" y="54628"/>
                  <a:pt x="71807" y="53849"/>
                </a:cubicBezTo>
                <a:cubicBezTo>
                  <a:pt x="71754" y="53445"/>
                  <a:pt x="71700" y="53015"/>
                  <a:pt x="71673" y="52612"/>
                </a:cubicBezTo>
                <a:close/>
                <a:moveTo>
                  <a:pt x="56026" y="53150"/>
                </a:moveTo>
                <a:cubicBezTo>
                  <a:pt x="56241" y="54225"/>
                  <a:pt x="56483" y="55300"/>
                  <a:pt x="56779" y="56322"/>
                </a:cubicBezTo>
                <a:cubicBezTo>
                  <a:pt x="56430" y="55730"/>
                  <a:pt x="56107" y="55139"/>
                  <a:pt x="55758" y="54574"/>
                </a:cubicBezTo>
                <a:cubicBezTo>
                  <a:pt x="55717" y="54494"/>
                  <a:pt x="55637" y="54453"/>
                  <a:pt x="55556" y="54453"/>
                </a:cubicBezTo>
                <a:cubicBezTo>
                  <a:pt x="55475" y="54453"/>
                  <a:pt x="55395" y="54494"/>
                  <a:pt x="55354" y="54574"/>
                </a:cubicBezTo>
                <a:cubicBezTo>
                  <a:pt x="55354" y="54521"/>
                  <a:pt x="55327" y="54440"/>
                  <a:pt x="55300" y="54386"/>
                </a:cubicBezTo>
                <a:cubicBezTo>
                  <a:pt x="55542" y="53983"/>
                  <a:pt x="55784" y="53553"/>
                  <a:pt x="56026" y="53150"/>
                </a:cubicBezTo>
                <a:close/>
                <a:moveTo>
                  <a:pt x="82400" y="53956"/>
                </a:moveTo>
                <a:cubicBezTo>
                  <a:pt x="82588" y="54117"/>
                  <a:pt x="82776" y="54252"/>
                  <a:pt x="82937" y="54386"/>
                </a:cubicBezTo>
                <a:cubicBezTo>
                  <a:pt x="83179" y="54601"/>
                  <a:pt x="83394" y="54789"/>
                  <a:pt x="83609" y="54978"/>
                </a:cubicBezTo>
                <a:cubicBezTo>
                  <a:pt x="83932" y="55247"/>
                  <a:pt x="84228" y="55542"/>
                  <a:pt x="84523" y="55838"/>
                </a:cubicBezTo>
                <a:lnTo>
                  <a:pt x="84738" y="56053"/>
                </a:lnTo>
                <a:cubicBezTo>
                  <a:pt x="84738" y="56161"/>
                  <a:pt x="84712" y="56295"/>
                  <a:pt x="84685" y="56429"/>
                </a:cubicBezTo>
                <a:lnTo>
                  <a:pt x="83663" y="55488"/>
                </a:lnTo>
                <a:cubicBezTo>
                  <a:pt x="83233" y="54978"/>
                  <a:pt x="82830" y="54467"/>
                  <a:pt x="82400" y="53956"/>
                </a:cubicBezTo>
                <a:close/>
                <a:moveTo>
                  <a:pt x="73931" y="52397"/>
                </a:moveTo>
                <a:lnTo>
                  <a:pt x="73931" y="52397"/>
                </a:lnTo>
                <a:cubicBezTo>
                  <a:pt x="74254" y="52961"/>
                  <a:pt x="74603" y="53553"/>
                  <a:pt x="74926" y="54117"/>
                </a:cubicBezTo>
                <a:cubicBezTo>
                  <a:pt x="74926" y="54440"/>
                  <a:pt x="74926" y="54789"/>
                  <a:pt x="74953" y="55112"/>
                </a:cubicBezTo>
                <a:cubicBezTo>
                  <a:pt x="74953" y="55149"/>
                  <a:pt x="74980" y="55163"/>
                  <a:pt x="75010" y="55163"/>
                </a:cubicBezTo>
                <a:cubicBezTo>
                  <a:pt x="75047" y="55163"/>
                  <a:pt x="75087" y="55142"/>
                  <a:pt x="75087" y="55112"/>
                </a:cubicBezTo>
                <a:cubicBezTo>
                  <a:pt x="75087" y="54897"/>
                  <a:pt x="75114" y="54682"/>
                  <a:pt x="75141" y="54494"/>
                </a:cubicBezTo>
                <a:lnTo>
                  <a:pt x="75544" y="55220"/>
                </a:lnTo>
                <a:lnTo>
                  <a:pt x="75544" y="55354"/>
                </a:lnTo>
                <a:cubicBezTo>
                  <a:pt x="75571" y="55408"/>
                  <a:pt x="75598" y="55435"/>
                  <a:pt x="75625" y="55462"/>
                </a:cubicBezTo>
                <a:lnTo>
                  <a:pt x="75679" y="55462"/>
                </a:lnTo>
                <a:lnTo>
                  <a:pt x="75679" y="55488"/>
                </a:lnTo>
                <a:cubicBezTo>
                  <a:pt x="75625" y="55704"/>
                  <a:pt x="75571" y="55919"/>
                  <a:pt x="75517" y="56161"/>
                </a:cubicBezTo>
                <a:cubicBezTo>
                  <a:pt x="75490" y="56241"/>
                  <a:pt x="75463" y="56349"/>
                  <a:pt x="75437" y="56456"/>
                </a:cubicBezTo>
                <a:cubicBezTo>
                  <a:pt x="75141" y="55811"/>
                  <a:pt x="74791" y="55166"/>
                  <a:pt x="74442" y="54521"/>
                </a:cubicBezTo>
                <a:cubicBezTo>
                  <a:pt x="74307" y="53822"/>
                  <a:pt x="74119" y="53096"/>
                  <a:pt x="73931" y="52397"/>
                </a:cubicBezTo>
                <a:close/>
                <a:moveTo>
                  <a:pt x="71350" y="55972"/>
                </a:moveTo>
                <a:cubicBezTo>
                  <a:pt x="71377" y="56161"/>
                  <a:pt x="71404" y="56349"/>
                  <a:pt x="71431" y="56537"/>
                </a:cubicBezTo>
                <a:cubicBezTo>
                  <a:pt x="71377" y="56537"/>
                  <a:pt x="71350" y="56537"/>
                  <a:pt x="71296" y="56564"/>
                </a:cubicBezTo>
                <a:cubicBezTo>
                  <a:pt x="71323" y="56349"/>
                  <a:pt x="71350" y="56161"/>
                  <a:pt x="71350" y="55972"/>
                </a:cubicBezTo>
                <a:close/>
                <a:moveTo>
                  <a:pt x="61995" y="53687"/>
                </a:moveTo>
                <a:cubicBezTo>
                  <a:pt x="62129" y="53983"/>
                  <a:pt x="62263" y="54306"/>
                  <a:pt x="62398" y="54601"/>
                </a:cubicBezTo>
                <a:cubicBezTo>
                  <a:pt x="62425" y="54924"/>
                  <a:pt x="62479" y="55273"/>
                  <a:pt x="62559" y="55596"/>
                </a:cubicBezTo>
                <a:lnTo>
                  <a:pt x="62559" y="56591"/>
                </a:lnTo>
                <a:cubicBezTo>
                  <a:pt x="62425" y="56053"/>
                  <a:pt x="62290" y="55515"/>
                  <a:pt x="62156" y="54978"/>
                </a:cubicBezTo>
                <a:cubicBezTo>
                  <a:pt x="62102" y="54548"/>
                  <a:pt x="62048" y="54117"/>
                  <a:pt x="61995" y="53687"/>
                </a:cubicBezTo>
                <a:close/>
                <a:moveTo>
                  <a:pt x="84846" y="56107"/>
                </a:moveTo>
                <a:lnTo>
                  <a:pt x="84980" y="56241"/>
                </a:lnTo>
                <a:cubicBezTo>
                  <a:pt x="84980" y="56349"/>
                  <a:pt x="84954" y="56483"/>
                  <a:pt x="84927" y="56618"/>
                </a:cubicBezTo>
                <a:lnTo>
                  <a:pt x="84765" y="56483"/>
                </a:lnTo>
                <a:cubicBezTo>
                  <a:pt x="84792" y="56376"/>
                  <a:pt x="84819" y="56241"/>
                  <a:pt x="84846" y="56107"/>
                </a:cubicBezTo>
                <a:close/>
                <a:moveTo>
                  <a:pt x="64979" y="55999"/>
                </a:moveTo>
                <a:cubicBezTo>
                  <a:pt x="64979" y="55999"/>
                  <a:pt x="64979" y="55999"/>
                  <a:pt x="65006" y="56026"/>
                </a:cubicBezTo>
                <a:cubicBezTo>
                  <a:pt x="65041" y="56366"/>
                  <a:pt x="65065" y="56669"/>
                  <a:pt x="65054" y="56669"/>
                </a:cubicBezTo>
                <a:cubicBezTo>
                  <a:pt x="65048" y="56669"/>
                  <a:pt x="65033" y="56592"/>
                  <a:pt x="65006" y="56403"/>
                </a:cubicBezTo>
                <a:lnTo>
                  <a:pt x="65006" y="56376"/>
                </a:lnTo>
                <a:cubicBezTo>
                  <a:pt x="65006" y="56241"/>
                  <a:pt x="64979" y="56107"/>
                  <a:pt x="64979" y="55999"/>
                </a:cubicBezTo>
                <a:close/>
                <a:moveTo>
                  <a:pt x="52128" y="55784"/>
                </a:moveTo>
                <a:lnTo>
                  <a:pt x="52128" y="55865"/>
                </a:lnTo>
                <a:cubicBezTo>
                  <a:pt x="52128" y="55865"/>
                  <a:pt x="52101" y="55919"/>
                  <a:pt x="52101" y="55919"/>
                </a:cubicBezTo>
                <a:lnTo>
                  <a:pt x="52128" y="55919"/>
                </a:lnTo>
                <a:cubicBezTo>
                  <a:pt x="51832" y="56214"/>
                  <a:pt x="51537" y="56510"/>
                  <a:pt x="51241" y="56779"/>
                </a:cubicBezTo>
                <a:cubicBezTo>
                  <a:pt x="51537" y="56456"/>
                  <a:pt x="51832" y="56107"/>
                  <a:pt x="52128" y="55784"/>
                </a:cubicBezTo>
                <a:close/>
                <a:moveTo>
                  <a:pt x="38794" y="52236"/>
                </a:moveTo>
                <a:cubicBezTo>
                  <a:pt x="38740" y="52612"/>
                  <a:pt x="38713" y="52934"/>
                  <a:pt x="38713" y="53069"/>
                </a:cubicBezTo>
                <a:lnTo>
                  <a:pt x="38390" y="56806"/>
                </a:lnTo>
                <a:cubicBezTo>
                  <a:pt x="38444" y="55838"/>
                  <a:pt x="38471" y="54897"/>
                  <a:pt x="38498" y="53929"/>
                </a:cubicBezTo>
                <a:lnTo>
                  <a:pt x="38498" y="53902"/>
                </a:lnTo>
                <a:cubicBezTo>
                  <a:pt x="38525" y="53714"/>
                  <a:pt x="38659" y="52988"/>
                  <a:pt x="38794" y="52236"/>
                </a:cubicBezTo>
                <a:close/>
                <a:moveTo>
                  <a:pt x="51479" y="46872"/>
                </a:moveTo>
                <a:cubicBezTo>
                  <a:pt x="51985" y="46872"/>
                  <a:pt x="51477" y="48071"/>
                  <a:pt x="51375" y="48552"/>
                </a:cubicBezTo>
                <a:cubicBezTo>
                  <a:pt x="51026" y="49735"/>
                  <a:pt x="50650" y="50918"/>
                  <a:pt x="50193" y="52074"/>
                </a:cubicBezTo>
                <a:cubicBezTo>
                  <a:pt x="50139" y="52155"/>
                  <a:pt x="50193" y="52262"/>
                  <a:pt x="50273" y="52316"/>
                </a:cubicBezTo>
                <a:cubicBezTo>
                  <a:pt x="50085" y="53042"/>
                  <a:pt x="49897" y="53741"/>
                  <a:pt x="49709" y="54494"/>
                </a:cubicBezTo>
                <a:cubicBezTo>
                  <a:pt x="49682" y="54601"/>
                  <a:pt x="49736" y="54736"/>
                  <a:pt x="49843" y="54789"/>
                </a:cubicBezTo>
                <a:cubicBezTo>
                  <a:pt x="49278" y="55435"/>
                  <a:pt x="48741" y="56107"/>
                  <a:pt x="48230" y="56806"/>
                </a:cubicBezTo>
                <a:cubicBezTo>
                  <a:pt x="48526" y="55596"/>
                  <a:pt x="48821" y="54386"/>
                  <a:pt x="49063" y="53176"/>
                </a:cubicBezTo>
                <a:cubicBezTo>
                  <a:pt x="49709" y="51133"/>
                  <a:pt x="50381" y="49117"/>
                  <a:pt x="51026" y="47074"/>
                </a:cubicBezTo>
                <a:cubicBezTo>
                  <a:pt x="51107" y="46966"/>
                  <a:pt x="51241" y="46912"/>
                  <a:pt x="51375" y="46886"/>
                </a:cubicBezTo>
                <a:cubicBezTo>
                  <a:pt x="51414" y="46876"/>
                  <a:pt x="51448" y="46872"/>
                  <a:pt x="51479" y="46872"/>
                </a:cubicBezTo>
                <a:close/>
                <a:moveTo>
                  <a:pt x="90357" y="51429"/>
                </a:moveTo>
                <a:lnTo>
                  <a:pt x="91970" y="52827"/>
                </a:lnTo>
                <a:cubicBezTo>
                  <a:pt x="93180" y="54144"/>
                  <a:pt x="94309" y="55542"/>
                  <a:pt x="95600" y="56806"/>
                </a:cubicBezTo>
                <a:cubicBezTo>
                  <a:pt x="95277" y="56510"/>
                  <a:pt x="94954" y="56214"/>
                  <a:pt x="94578" y="55972"/>
                </a:cubicBezTo>
                <a:cubicBezTo>
                  <a:pt x="93234" y="54386"/>
                  <a:pt x="91836" y="52881"/>
                  <a:pt x="90357" y="51429"/>
                </a:cubicBezTo>
                <a:close/>
                <a:moveTo>
                  <a:pt x="38229" y="51886"/>
                </a:moveTo>
                <a:lnTo>
                  <a:pt x="38229" y="52854"/>
                </a:lnTo>
                <a:cubicBezTo>
                  <a:pt x="38256" y="53257"/>
                  <a:pt x="38229" y="53660"/>
                  <a:pt x="38229" y="54064"/>
                </a:cubicBezTo>
                <a:cubicBezTo>
                  <a:pt x="38095" y="54978"/>
                  <a:pt x="37987" y="55919"/>
                  <a:pt x="37907" y="56833"/>
                </a:cubicBezTo>
                <a:cubicBezTo>
                  <a:pt x="37907" y="56053"/>
                  <a:pt x="37880" y="55273"/>
                  <a:pt x="37853" y="54494"/>
                </a:cubicBezTo>
                <a:cubicBezTo>
                  <a:pt x="37933" y="53660"/>
                  <a:pt x="38041" y="52827"/>
                  <a:pt x="38122" y="51967"/>
                </a:cubicBezTo>
                <a:lnTo>
                  <a:pt x="38229" y="51886"/>
                </a:lnTo>
                <a:close/>
                <a:moveTo>
                  <a:pt x="72318" y="55327"/>
                </a:moveTo>
                <a:lnTo>
                  <a:pt x="72318" y="55327"/>
                </a:lnTo>
                <a:cubicBezTo>
                  <a:pt x="72452" y="55515"/>
                  <a:pt x="72587" y="55704"/>
                  <a:pt x="72694" y="55892"/>
                </a:cubicBezTo>
                <a:cubicBezTo>
                  <a:pt x="72883" y="56214"/>
                  <a:pt x="73044" y="56510"/>
                  <a:pt x="73178" y="56779"/>
                </a:cubicBezTo>
                <a:cubicBezTo>
                  <a:pt x="73098" y="56860"/>
                  <a:pt x="73017" y="56886"/>
                  <a:pt x="72910" y="56886"/>
                </a:cubicBezTo>
                <a:cubicBezTo>
                  <a:pt x="72829" y="56886"/>
                  <a:pt x="72372" y="55435"/>
                  <a:pt x="72318" y="55327"/>
                </a:cubicBezTo>
                <a:close/>
                <a:moveTo>
                  <a:pt x="59252" y="52558"/>
                </a:moveTo>
                <a:lnTo>
                  <a:pt x="59252" y="52558"/>
                </a:lnTo>
                <a:cubicBezTo>
                  <a:pt x="59387" y="52827"/>
                  <a:pt x="59494" y="53096"/>
                  <a:pt x="59602" y="53338"/>
                </a:cubicBezTo>
                <a:cubicBezTo>
                  <a:pt x="59763" y="53956"/>
                  <a:pt x="59925" y="54574"/>
                  <a:pt x="60113" y="55193"/>
                </a:cubicBezTo>
                <a:cubicBezTo>
                  <a:pt x="60274" y="55811"/>
                  <a:pt x="60382" y="56349"/>
                  <a:pt x="60516" y="56940"/>
                </a:cubicBezTo>
                <a:lnTo>
                  <a:pt x="60516" y="56994"/>
                </a:lnTo>
                <a:lnTo>
                  <a:pt x="60408" y="56752"/>
                </a:lnTo>
                <a:cubicBezTo>
                  <a:pt x="60355" y="56618"/>
                  <a:pt x="60301" y="56483"/>
                  <a:pt x="60247" y="56349"/>
                </a:cubicBezTo>
                <a:cubicBezTo>
                  <a:pt x="59898" y="55220"/>
                  <a:pt x="59602" y="54064"/>
                  <a:pt x="59333" y="52908"/>
                </a:cubicBezTo>
                <a:cubicBezTo>
                  <a:pt x="59333" y="52854"/>
                  <a:pt x="59306" y="52719"/>
                  <a:pt x="59252" y="52558"/>
                </a:cubicBezTo>
                <a:close/>
                <a:moveTo>
                  <a:pt x="83609" y="55946"/>
                </a:moveTo>
                <a:lnTo>
                  <a:pt x="83905" y="56241"/>
                </a:lnTo>
                <a:cubicBezTo>
                  <a:pt x="84120" y="56510"/>
                  <a:pt x="84362" y="56779"/>
                  <a:pt x="84577" y="57048"/>
                </a:cubicBezTo>
                <a:cubicBezTo>
                  <a:pt x="84416" y="56886"/>
                  <a:pt x="84255" y="56725"/>
                  <a:pt x="84066" y="56564"/>
                </a:cubicBezTo>
                <a:lnTo>
                  <a:pt x="83959" y="56429"/>
                </a:lnTo>
                <a:cubicBezTo>
                  <a:pt x="83905" y="56349"/>
                  <a:pt x="83771" y="56161"/>
                  <a:pt x="83609" y="55946"/>
                </a:cubicBezTo>
                <a:close/>
                <a:moveTo>
                  <a:pt x="86459" y="55488"/>
                </a:moveTo>
                <a:cubicBezTo>
                  <a:pt x="86593" y="55623"/>
                  <a:pt x="86701" y="55757"/>
                  <a:pt x="86809" y="55919"/>
                </a:cubicBezTo>
                <a:cubicBezTo>
                  <a:pt x="86889" y="56053"/>
                  <a:pt x="86970" y="56214"/>
                  <a:pt x="87051" y="56403"/>
                </a:cubicBezTo>
                <a:cubicBezTo>
                  <a:pt x="87051" y="56644"/>
                  <a:pt x="87051" y="56860"/>
                  <a:pt x="87024" y="57075"/>
                </a:cubicBezTo>
                <a:lnTo>
                  <a:pt x="86916" y="56967"/>
                </a:lnTo>
                <a:cubicBezTo>
                  <a:pt x="86755" y="56618"/>
                  <a:pt x="86567" y="56295"/>
                  <a:pt x="86432" y="55946"/>
                </a:cubicBezTo>
                <a:cubicBezTo>
                  <a:pt x="86432" y="55811"/>
                  <a:pt x="86459" y="55650"/>
                  <a:pt x="86459" y="55488"/>
                </a:cubicBezTo>
                <a:close/>
                <a:moveTo>
                  <a:pt x="40514" y="52666"/>
                </a:moveTo>
                <a:lnTo>
                  <a:pt x="40514" y="52666"/>
                </a:lnTo>
                <a:cubicBezTo>
                  <a:pt x="40353" y="54171"/>
                  <a:pt x="40084" y="55677"/>
                  <a:pt x="39762" y="57155"/>
                </a:cubicBezTo>
                <a:cubicBezTo>
                  <a:pt x="39923" y="55623"/>
                  <a:pt x="40165" y="54117"/>
                  <a:pt x="40514" y="52666"/>
                </a:cubicBezTo>
                <a:close/>
                <a:moveTo>
                  <a:pt x="55085" y="54763"/>
                </a:moveTo>
                <a:cubicBezTo>
                  <a:pt x="55220" y="55220"/>
                  <a:pt x="55354" y="55704"/>
                  <a:pt x="55489" y="56161"/>
                </a:cubicBezTo>
                <a:cubicBezTo>
                  <a:pt x="55516" y="56483"/>
                  <a:pt x="55569" y="56833"/>
                  <a:pt x="55650" y="57182"/>
                </a:cubicBezTo>
                <a:lnTo>
                  <a:pt x="54790" y="55623"/>
                </a:lnTo>
                <a:cubicBezTo>
                  <a:pt x="54763" y="55569"/>
                  <a:pt x="54736" y="55542"/>
                  <a:pt x="54682" y="55542"/>
                </a:cubicBezTo>
                <a:cubicBezTo>
                  <a:pt x="54817" y="55273"/>
                  <a:pt x="54951" y="55005"/>
                  <a:pt x="55085" y="54763"/>
                </a:cubicBezTo>
                <a:close/>
                <a:moveTo>
                  <a:pt x="71001" y="50354"/>
                </a:moveTo>
                <a:lnTo>
                  <a:pt x="71001" y="50542"/>
                </a:lnTo>
                <a:cubicBezTo>
                  <a:pt x="70974" y="50542"/>
                  <a:pt x="70947" y="50569"/>
                  <a:pt x="70920" y="50622"/>
                </a:cubicBezTo>
                <a:cubicBezTo>
                  <a:pt x="69845" y="52827"/>
                  <a:pt x="68769" y="55031"/>
                  <a:pt x="67694" y="57236"/>
                </a:cubicBezTo>
                <a:cubicBezTo>
                  <a:pt x="68232" y="55865"/>
                  <a:pt x="68796" y="54494"/>
                  <a:pt x="69415" y="53150"/>
                </a:cubicBezTo>
                <a:cubicBezTo>
                  <a:pt x="69522" y="52908"/>
                  <a:pt x="69657" y="52639"/>
                  <a:pt x="69791" y="52370"/>
                </a:cubicBezTo>
                <a:cubicBezTo>
                  <a:pt x="70221" y="51698"/>
                  <a:pt x="70624" y="51053"/>
                  <a:pt x="71001" y="50354"/>
                </a:cubicBezTo>
                <a:close/>
                <a:moveTo>
                  <a:pt x="80948" y="54709"/>
                </a:moveTo>
                <a:cubicBezTo>
                  <a:pt x="80948" y="54816"/>
                  <a:pt x="80975" y="54897"/>
                  <a:pt x="80975" y="55005"/>
                </a:cubicBezTo>
                <a:cubicBezTo>
                  <a:pt x="80965" y="55003"/>
                  <a:pt x="80955" y="55002"/>
                  <a:pt x="80945" y="55002"/>
                </a:cubicBezTo>
                <a:cubicBezTo>
                  <a:pt x="80825" y="55002"/>
                  <a:pt x="80739" y="55149"/>
                  <a:pt x="80813" y="55273"/>
                </a:cubicBezTo>
                <a:cubicBezTo>
                  <a:pt x="80867" y="55327"/>
                  <a:pt x="80894" y="55354"/>
                  <a:pt x="80921" y="55408"/>
                </a:cubicBezTo>
                <a:cubicBezTo>
                  <a:pt x="80598" y="55999"/>
                  <a:pt x="80249" y="56618"/>
                  <a:pt x="79926" y="57236"/>
                </a:cubicBezTo>
                <a:cubicBezTo>
                  <a:pt x="79926" y="56967"/>
                  <a:pt x="79899" y="56725"/>
                  <a:pt x="79872" y="56483"/>
                </a:cubicBezTo>
                <a:cubicBezTo>
                  <a:pt x="79899" y="56429"/>
                  <a:pt x="79926" y="56376"/>
                  <a:pt x="79953" y="56322"/>
                </a:cubicBezTo>
                <a:cubicBezTo>
                  <a:pt x="80088" y="56322"/>
                  <a:pt x="80168" y="56214"/>
                  <a:pt x="80168" y="56107"/>
                </a:cubicBezTo>
                <a:lnTo>
                  <a:pt x="80168" y="55972"/>
                </a:lnTo>
                <a:cubicBezTo>
                  <a:pt x="80410" y="55542"/>
                  <a:pt x="80679" y="55112"/>
                  <a:pt x="80948" y="54709"/>
                </a:cubicBezTo>
                <a:close/>
                <a:moveTo>
                  <a:pt x="45004" y="51026"/>
                </a:moveTo>
                <a:cubicBezTo>
                  <a:pt x="45058" y="51644"/>
                  <a:pt x="45111" y="52289"/>
                  <a:pt x="45165" y="52908"/>
                </a:cubicBezTo>
                <a:cubicBezTo>
                  <a:pt x="45165" y="54386"/>
                  <a:pt x="45165" y="55838"/>
                  <a:pt x="45219" y="57317"/>
                </a:cubicBezTo>
                <a:cubicBezTo>
                  <a:pt x="45192" y="57021"/>
                  <a:pt x="45165" y="56725"/>
                  <a:pt x="45111" y="56429"/>
                </a:cubicBezTo>
                <a:lnTo>
                  <a:pt x="45111" y="56403"/>
                </a:lnTo>
                <a:lnTo>
                  <a:pt x="45004" y="51026"/>
                </a:lnTo>
                <a:close/>
                <a:moveTo>
                  <a:pt x="54494" y="55919"/>
                </a:moveTo>
                <a:cubicBezTo>
                  <a:pt x="54575" y="56376"/>
                  <a:pt x="54682" y="56833"/>
                  <a:pt x="54790" y="57317"/>
                </a:cubicBezTo>
                <a:cubicBezTo>
                  <a:pt x="54628" y="57128"/>
                  <a:pt x="54467" y="56994"/>
                  <a:pt x="54279" y="56833"/>
                </a:cubicBezTo>
                <a:cubicBezTo>
                  <a:pt x="54306" y="56833"/>
                  <a:pt x="54306" y="56806"/>
                  <a:pt x="54333" y="56806"/>
                </a:cubicBezTo>
                <a:cubicBezTo>
                  <a:pt x="54354" y="56784"/>
                  <a:pt x="54341" y="56745"/>
                  <a:pt x="54307" y="56745"/>
                </a:cubicBezTo>
                <a:cubicBezTo>
                  <a:pt x="54298" y="56745"/>
                  <a:pt x="54289" y="56747"/>
                  <a:pt x="54279" y="56752"/>
                </a:cubicBezTo>
                <a:lnTo>
                  <a:pt x="54252" y="56806"/>
                </a:lnTo>
                <a:lnTo>
                  <a:pt x="54225" y="56806"/>
                </a:lnTo>
                <a:cubicBezTo>
                  <a:pt x="54198" y="56725"/>
                  <a:pt x="54171" y="56671"/>
                  <a:pt x="54144" y="56618"/>
                </a:cubicBezTo>
                <a:cubicBezTo>
                  <a:pt x="54279" y="56376"/>
                  <a:pt x="54386" y="56134"/>
                  <a:pt x="54494" y="55919"/>
                </a:cubicBezTo>
                <a:close/>
                <a:moveTo>
                  <a:pt x="59199" y="55999"/>
                </a:moveTo>
                <a:lnTo>
                  <a:pt x="59199" y="55999"/>
                </a:lnTo>
                <a:cubicBezTo>
                  <a:pt x="59333" y="56241"/>
                  <a:pt x="59494" y="56537"/>
                  <a:pt x="59629" y="56833"/>
                </a:cubicBezTo>
                <a:lnTo>
                  <a:pt x="59629" y="56860"/>
                </a:lnTo>
                <a:cubicBezTo>
                  <a:pt x="59656" y="57021"/>
                  <a:pt x="59656" y="57182"/>
                  <a:pt x="59683" y="57343"/>
                </a:cubicBezTo>
                <a:lnTo>
                  <a:pt x="59629" y="57236"/>
                </a:lnTo>
                <a:cubicBezTo>
                  <a:pt x="59468" y="56833"/>
                  <a:pt x="59333" y="56403"/>
                  <a:pt x="59199" y="55999"/>
                </a:cubicBezTo>
                <a:close/>
                <a:moveTo>
                  <a:pt x="41643" y="51241"/>
                </a:moveTo>
                <a:cubicBezTo>
                  <a:pt x="41617" y="51375"/>
                  <a:pt x="41590" y="51510"/>
                  <a:pt x="41563" y="51644"/>
                </a:cubicBezTo>
                <a:cubicBezTo>
                  <a:pt x="41401" y="52585"/>
                  <a:pt x="41240" y="53526"/>
                  <a:pt x="41079" y="54467"/>
                </a:cubicBezTo>
                <a:cubicBezTo>
                  <a:pt x="40918" y="55112"/>
                  <a:pt x="40783" y="55730"/>
                  <a:pt x="40676" y="56376"/>
                </a:cubicBezTo>
                <a:lnTo>
                  <a:pt x="40353" y="57370"/>
                </a:lnTo>
                <a:cubicBezTo>
                  <a:pt x="40514" y="56268"/>
                  <a:pt x="40676" y="55139"/>
                  <a:pt x="40837" y="54010"/>
                </a:cubicBezTo>
                <a:cubicBezTo>
                  <a:pt x="40918" y="53633"/>
                  <a:pt x="41025" y="53230"/>
                  <a:pt x="41133" y="52827"/>
                </a:cubicBezTo>
                <a:cubicBezTo>
                  <a:pt x="41267" y="52316"/>
                  <a:pt x="41455" y="51778"/>
                  <a:pt x="41643" y="51241"/>
                </a:cubicBezTo>
                <a:close/>
                <a:moveTo>
                  <a:pt x="76136" y="55677"/>
                </a:moveTo>
                <a:cubicBezTo>
                  <a:pt x="76189" y="55838"/>
                  <a:pt x="76270" y="55999"/>
                  <a:pt x="76351" y="56187"/>
                </a:cubicBezTo>
                <a:cubicBezTo>
                  <a:pt x="76189" y="56591"/>
                  <a:pt x="76028" y="56994"/>
                  <a:pt x="75894" y="57397"/>
                </a:cubicBezTo>
                <a:cubicBezTo>
                  <a:pt x="75867" y="57370"/>
                  <a:pt x="75840" y="57290"/>
                  <a:pt x="75813" y="57236"/>
                </a:cubicBezTo>
                <a:cubicBezTo>
                  <a:pt x="75786" y="57048"/>
                  <a:pt x="75786" y="56860"/>
                  <a:pt x="75786" y="56671"/>
                </a:cubicBezTo>
                <a:cubicBezTo>
                  <a:pt x="75894" y="56349"/>
                  <a:pt x="76001" y="56053"/>
                  <a:pt x="76109" y="55730"/>
                </a:cubicBezTo>
                <a:cubicBezTo>
                  <a:pt x="76109" y="55704"/>
                  <a:pt x="76109" y="55704"/>
                  <a:pt x="76136" y="55677"/>
                </a:cubicBezTo>
                <a:close/>
                <a:moveTo>
                  <a:pt x="85169" y="56403"/>
                </a:moveTo>
                <a:cubicBezTo>
                  <a:pt x="85384" y="56618"/>
                  <a:pt x="85626" y="56806"/>
                  <a:pt x="85868" y="57021"/>
                </a:cubicBezTo>
                <a:cubicBezTo>
                  <a:pt x="85841" y="57155"/>
                  <a:pt x="85814" y="57290"/>
                  <a:pt x="85787" y="57424"/>
                </a:cubicBezTo>
                <a:lnTo>
                  <a:pt x="85599" y="57236"/>
                </a:lnTo>
                <a:lnTo>
                  <a:pt x="85088" y="56779"/>
                </a:lnTo>
                <a:cubicBezTo>
                  <a:pt x="85115" y="56671"/>
                  <a:pt x="85142" y="56537"/>
                  <a:pt x="85169" y="56403"/>
                </a:cubicBezTo>
                <a:close/>
                <a:moveTo>
                  <a:pt x="104982" y="55757"/>
                </a:moveTo>
                <a:cubicBezTo>
                  <a:pt x="105143" y="56053"/>
                  <a:pt x="105305" y="56322"/>
                  <a:pt x="105520" y="56618"/>
                </a:cubicBezTo>
                <a:lnTo>
                  <a:pt x="105574" y="57505"/>
                </a:lnTo>
                <a:cubicBezTo>
                  <a:pt x="105385" y="56940"/>
                  <a:pt x="105197" y="56376"/>
                  <a:pt x="104982" y="55838"/>
                </a:cubicBezTo>
                <a:cubicBezTo>
                  <a:pt x="104982" y="55802"/>
                  <a:pt x="104982" y="55777"/>
                  <a:pt x="104982" y="55757"/>
                </a:cubicBezTo>
                <a:close/>
                <a:moveTo>
                  <a:pt x="61269" y="54064"/>
                </a:moveTo>
                <a:lnTo>
                  <a:pt x="61564" y="54843"/>
                </a:lnTo>
                <a:cubicBezTo>
                  <a:pt x="61618" y="55031"/>
                  <a:pt x="61672" y="55247"/>
                  <a:pt x="61699" y="55435"/>
                </a:cubicBezTo>
                <a:cubicBezTo>
                  <a:pt x="61780" y="56134"/>
                  <a:pt x="61860" y="56833"/>
                  <a:pt x="61941" y="57532"/>
                </a:cubicBezTo>
                <a:cubicBezTo>
                  <a:pt x="61806" y="56967"/>
                  <a:pt x="61699" y="56376"/>
                  <a:pt x="61591" y="55811"/>
                </a:cubicBezTo>
                <a:cubicBezTo>
                  <a:pt x="61484" y="55247"/>
                  <a:pt x="61376" y="54655"/>
                  <a:pt x="61269" y="54064"/>
                </a:cubicBezTo>
                <a:close/>
                <a:moveTo>
                  <a:pt x="102939" y="52558"/>
                </a:moveTo>
                <a:lnTo>
                  <a:pt x="102939" y="52558"/>
                </a:lnTo>
                <a:cubicBezTo>
                  <a:pt x="103073" y="52908"/>
                  <a:pt x="103235" y="53284"/>
                  <a:pt x="103396" y="53633"/>
                </a:cubicBezTo>
                <a:lnTo>
                  <a:pt x="104740" y="56644"/>
                </a:lnTo>
                <a:cubicBezTo>
                  <a:pt x="104767" y="56967"/>
                  <a:pt x="104794" y="57317"/>
                  <a:pt x="104821" y="57639"/>
                </a:cubicBezTo>
                <a:cubicBezTo>
                  <a:pt x="104525" y="56860"/>
                  <a:pt x="104229" y="56080"/>
                  <a:pt x="103961" y="55327"/>
                </a:cubicBezTo>
                <a:lnTo>
                  <a:pt x="103961" y="55354"/>
                </a:lnTo>
                <a:cubicBezTo>
                  <a:pt x="103611" y="54413"/>
                  <a:pt x="103262" y="53499"/>
                  <a:pt x="102939" y="52558"/>
                </a:cubicBezTo>
                <a:close/>
                <a:moveTo>
                  <a:pt x="51779" y="53365"/>
                </a:moveTo>
                <a:lnTo>
                  <a:pt x="51779" y="53365"/>
                </a:lnTo>
                <a:cubicBezTo>
                  <a:pt x="51671" y="53526"/>
                  <a:pt x="51537" y="53687"/>
                  <a:pt x="51456" y="53849"/>
                </a:cubicBezTo>
                <a:cubicBezTo>
                  <a:pt x="51402" y="53929"/>
                  <a:pt x="51429" y="54010"/>
                  <a:pt x="51510" y="54064"/>
                </a:cubicBezTo>
                <a:lnTo>
                  <a:pt x="51537" y="54064"/>
                </a:lnTo>
                <a:cubicBezTo>
                  <a:pt x="50650" y="54870"/>
                  <a:pt x="49789" y="55730"/>
                  <a:pt x="48956" y="56591"/>
                </a:cubicBezTo>
                <a:cubicBezTo>
                  <a:pt x="48606" y="56940"/>
                  <a:pt x="48338" y="57317"/>
                  <a:pt x="48015" y="57666"/>
                </a:cubicBezTo>
                <a:cubicBezTo>
                  <a:pt x="48042" y="57532"/>
                  <a:pt x="48096" y="57397"/>
                  <a:pt x="48122" y="57263"/>
                </a:cubicBezTo>
                <a:cubicBezTo>
                  <a:pt x="48176" y="57182"/>
                  <a:pt x="48203" y="57128"/>
                  <a:pt x="48257" y="57048"/>
                </a:cubicBezTo>
                <a:cubicBezTo>
                  <a:pt x="48445" y="56860"/>
                  <a:pt x="48606" y="56644"/>
                  <a:pt x="48795" y="56429"/>
                </a:cubicBezTo>
                <a:cubicBezTo>
                  <a:pt x="49736" y="55381"/>
                  <a:pt x="50730" y="54359"/>
                  <a:pt x="51779" y="53365"/>
                </a:cubicBezTo>
                <a:close/>
                <a:moveTo>
                  <a:pt x="86029" y="57128"/>
                </a:moveTo>
                <a:lnTo>
                  <a:pt x="86110" y="57182"/>
                </a:lnTo>
                <a:cubicBezTo>
                  <a:pt x="86110" y="57370"/>
                  <a:pt x="86083" y="57505"/>
                  <a:pt x="86083" y="57666"/>
                </a:cubicBezTo>
                <a:lnTo>
                  <a:pt x="85948" y="57532"/>
                </a:lnTo>
                <a:lnTo>
                  <a:pt x="86029" y="57128"/>
                </a:lnTo>
                <a:close/>
                <a:moveTo>
                  <a:pt x="43041" y="49628"/>
                </a:moveTo>
                <a:lnTo>
                  <a:pt x="43041" y="50246"/>
                </a:lnTo>
                <a:cubicBezTo>
                  <a:pt x="42665" y="51375"/>
                  <a:pt x="42423" y="52558"/>
                  <a:pt x="42316" y="53741"/>
                </a:cubicBezTo>
                <a:cubicBezTo>
                  <a:pt x="41832" y="55085"/>
                  <a:pt x="41294" y="56403"/>
                  <a:pt x="40756" y="57693"/>
                </a:cubicBezTo>
                <a:cubicBezTo>
                  <a:pt x="40864" y="57102"/>
                  <a:pt x="40971" y="56537"/>
                  <a:pt x="41052" y="55946"/>
                </a:cubicBezTo>
                <a:cubicBezTo>
                  <a:pt x="41724" y="53849"/>
                  <a:pt x="42396" y="51752"/>
                  <a:pt x="43041" y="49628"/>
                </a:cubicBezTo>
                <a:close/>
                <a:moveTo>
                  <a:pt x="46993" y="54870"/>
                </a:moveTo>
                <a:cubicBezTo>
                  <a:pt x="46940" y="55811"/>
                  <a:pt x="46859" y="56752"/>
                  <a:pt x="46805" y="57693"/>
                </a:cubicBezTo>
                <a:lnTo>
                  <a:pt x="46805" y="57505"/>
                </a:lnTo>
                <a:cubicBezTo>
                  <a:pt x="46832" y="56644"/>
                  <a:pt x="46913" y="55757"/>
                  <a:pt x="46993" y="54870"/>
                </a:cubicBezTo>
                <a:close/>
                <a:moveTo>
                  <a:pt x="49843" y="46106"/>
                </a:moveTo>
                <a:cubicBezTo>
                  <a:pt x="48848" y="49897"/>
                  <a:pt x="48096" y="53741"/>
                  <a:pt x="47585" y="57612"/>
                </a:cubicBezTo>
                <a:lnTo>
                  <a:pt x="47504" y="57720"/>
                </a:lnTo>
                <a:cubicBezTo>
                  <a:pt x="47558" y="56618"/>
                  <a:pt x="47665" y="55542"/>
                  <a:pt x="47773" y="54467"/>
                </a:cubicBezTo>
                <a:cubicBezTo>
                  <a:pt x="48069" y="51886"/>
                  <a:pt x="48391" y="49332"/>
                  <a:pt x="48714" y="46778"/>
                </a:cubicBezTo>
                <a:cubicBezTo>
                  <a:pt x="48750" y="46687"/>
                  <a:pt x="48688" y="46621"/>
                  <a:pt x="48619" y="46621"/>
                </a:cubicBezTo>
                <a:cubicBezTo>
                  <a:pt x="48586" y="46621"/>
                  <a:pt x="48552" y="46636"/>
                  <a:pt x="48526" y="46671"/>
                </a:cubicBezTo>
                <a:cubicBezTo>
                  <a:pt x="48096" y="47154"/>
                  <a:pt x="47800" y="47719"/>
                  <a:pt x="47612" y="48364"/>
                </a:cubicBezTo>
                <a:cubicBezTo>
                  <a:pt x="47639" y="47827"/>
                  <a:pt x="47665" y="47289"/>
                  <a:pt x="47692" y="46778"/>
                </a:cubicBezTo>
                <a:cubicBezTo>
                  <a:pt x="47719" y="46751"/>
                  <a:pt x="47746" y="46697"/>
                  <a:pt x="47746" y="46644"/>
                </a:cubicBezTo>
                <a:cubicBezTo>
                  <a:pt x="48445" y="46455"/>
                  <a:pt x="49144" y="46267"/>
                  <a:pt x="49843" y="46106"/>
                </a:cubicBezTo>
                <a:close/>
                <a:moveTo>
                  <a:pt x="59978" y="51429"/>
                </a:moveTo>
                <a:lnTo>
                  <a:pt x="59978" y="51429"/>
                </a:lnTo>
                <a:cubicBezTo>
                  <a:pt x="60328" y="53553"/>
                  <a:pt x="60839" y="55650"/>
                  <a:pt x="61511" y="57720"/>
                </a:cubicBezTo>
                <a:cubicBezTo>
                  <a:pt x="61296" y="57236"/>
                  <a:pt x="61107" y="56725"/>
                  <a:pt x="60919" y="56241"/>
                </a:cubicBezTo>
                <a:cubicBezTo>
                  <a:pt x="60865" y="56107"/>
                  <a:pt x="60812" y="55972"/>
                  <a:pt x="60758" y="55838"/>
                </a:cubicBezTo>
                <a:cubicBezTo>
                  <a:pt x="60650" y="55462"/>
                  <a:pt x="60570" y="55058"/>
                  <a:pt x="60462" y="54682"/>
                </a:cubicBezTo>
                <a:cubicBezTo>
                  <a:pt x="60301" y="53902"/>
                  <a:pt x="60167" y="53150"/>
                  <a:pt x="60086" y="52370"/>
                </a:cubicBezTo>
                <a:cubicBezTo>
                  <a:pt x="60059" y="52047"/>
                  <a:pt x="60005" y="51725"/>
                  <a:pt x="59978" y="51429"/>
                </a:cubicBezTo>
                <a:close/>
                <a:moveTo>
                  <a:pt x="85559" y="57529"/>
                </a:moveTo>
                <a:lnTo>
                  <a:pt x="85706" y="57666"/>
                </a:lnTo>
                <a:lnTo>
                  <a:pt x="85706" y="57720"/>
                </a:lnTo>
                <a:cubicBezTo>
                  <a:pt x="85661" y="57652"/>
                  <a:pt x="85611" y="57589"/>
                  <a:pt x="85559" y="57529"/>
                </a:cubicBezTo>
                <a:close/>
                <a:moveTo>
                  <a:pt x="43122" y="52155"/>
                </a:moveTo>
                <a:cubicBezTo>
                  <a:pt x="43149" y="52343"/>
                  <a:pt x="43149" y="52558"/>
                  <a:pt x="43176" y="52746"/>
                </a:cubicBezTo>
                <a:cubicBezTo>
                  <a:pt x="43176" y="53069"/>
                  <a:pt x="43149" y="53365"/>
                  <a:pt x="43122" y="53660"/>
                </a:cubicBezTo>
                <a:lnTo>
                  <a:pt x="43095" y="53660"/>
                </a:lnTo>
                <a:cubicBezTo>
                  <a:pt x="43041" y="54225"/>
                  <a:pt x="42638" y="57774"/>
                  <a:pt x="42342" y="57774"/>
                </a:cubicBezTo>
                <a:cubicBezTo>
                  <a:pt x="42208" y="57774"/>
                  <a:pt x="42423" y="55381"/>
                  <a:pt x="42665" y="53472"/>
                </a:cubicBezTo>
                <a:cubicBezTo>
                  <a:pt x="42799" y="53015"/>
                  <a:pt x="42961" y="52585"/>
                  <a:pt x="43122" y="52155"/>
                </a:cubicBezTo>
                <a:close/>
                <a:moveTo>
                  <a:pt x="76485" y="56725"/>
                </a:moveTo>
                <a:cubicBezTo>
                  <a:pt x="76485" y="56860"/>
                  <a:pt x="76458" y="57021"/>
                  <a:pt x="76431" y="57182"/>
                </a:cubicBezTo>
                <a:cubicBezTo>
                  <a:pt x="76324" y="57424"/>
                  <a:pt x="76216" y="57666"/>
                  <a:pt x="76109" y="57908"/>
                </a:cubicBezTo>
                <a:lnTo>
                  <a:pt x="76082" y="57881"/>
                </a:lnTo>
                <a:cubicBezTo>
                  <a:pt x="76216" y="57505"/>
                  <a:pt x="76351" y="57102"/>
                  <a:pt x="76485" y="56725"/>
                </a:cubicBezTo>
                <a:close/>
                <a:moveTo>
                  <a:pt x="56725" y="52074"/>
                </a:moveTo>
                <a:lnTo>
                  <a:pt x="56940" y="52155"/>
                </a:lnTo>
                <a:cubicBezTo>
                  <a:pt x="57290" y="52316"/>
                  <a:pt x="57586" y="52854"/>
                  <a:pt x="57801" y="53311"/>
                </a:cubicBezTo>
                <a:cubicBezTo>
                  <a:pt x="58043" y="54091"/>
                  <a:pt x="58312" y="54870"/>
                  <a:pt x="58607" y="55623"/>
                </a:cubicBezTo>
                <a:cubicBezTo>
                  <a:pt x="58742" y="56403"/>
                  <a:pt x="58903" y="57182"/>
                  <a:pt x="59064" y="57935"/>
                </a:cubicBezTo>
                <a:lnTo>
                  <a:pt x="58123" y="56349"/>
                </a:lnTo>
                <a:lnTo>
                  <a:pt x="57263" y="54924"/>
                </a:lnTo>
                <a:cubicBezTo>
                  <a:pt x="57236" y="54870"/>
                  <a:pt x="57182" y="54763"/>
                  <a:pt x="57129" y="54628"/>
                </a:cubicBezTo>
                <a:cubicBezTo>
                  <a:pt x="56940" y="53983"/>
                  <a:pt x="56752" y="53338"/>
                  <a:pt x="56618" y="52693"/>
                </a:cubicBezTo>
                <a:cubicBezTo>
                  <a:pt x="56591" y="52585"/>
                  <a:pt x="56564" y="52477"/>
                  <a:pt x="56510" y="52370"/>
                </a:cubicBezTo>
                <a:lnTo>
                  <a:pt x="56725" y="52074"/>
                </a:lnTo>
                <a:close/>
                <a:moveTo>
                  <a:pt x="32503" y="56886"/>
                </a:moveTo>
                <a:lnTo>
                  <a:pt x="32261" y="57478"/>
                </a:lnTo>
                <a:cubicBezTo>
                  <a:pt x="32100" y="57666"/>
                  <a:pt x="31965" y="57854"/>
                  <a:pt x="31804" y="58042"/>
                </a:cubicBezTo>
                <a:cubicBezTo>
                  <a:pt x="31777" y="57962"/>
                  <a:pt x="31723" y="57881"/>
                  <a:pt x="31643" y="57854"/>
                </a:cubicBezTo>
                <a:cubicBezTo>
                  <a:pt x="31938" y="57532"/>
                  <a:pt x="32207" y="57182"/>
                  <a:pt x="32503" y="56886"/>
                </a:cubicBezTo>
                <a:close/>
                <a:moveTo>
                  <a:pt x="88285" y="51266"/>
                </a:moveTo>
                <a:cubicBezTo>
                  <a:pt x="88275" y="51592"/>
                  <a:pt x="88233" y="51901"/>
                  <a:pt x="88233" y="52209"/>
                </a:cubicBezTo>
                <a:cubicBezTo>
                  <a:pt x="88260" y="53526"/>
                  <a:pt x="88233" y="54816"/>
                  <a:pt x="88207" y="56107"/>
                </a:cubicBezTo>
                <a:lnTo>
                  <a:pt x="88180" y="56107"/>
                </a:lnTo>
                <a:cubicBezTo>
                  <a:pt x="88153" y="56752"/>
                  <a:pt x="88126" y="57397"/>
                  <a:pt x="88099" y="58069"/>
                </a:cubicBezTo>
                <a:lnTo>
                  <a:pt x="88099" y="58042"/>
                </a:lnTo>
                <a:cubicBezTo>
                  <a:pt x="88045" y="55766"/>
                  <a:pt x="88099" y="53516"/>
                  <a:pt x="88285" y="51266"/>
                </a:cubicBezTo>
                <a:close/>
                <a:moveTo>
                  <a:pt x="85868" y="57800"/>
                </a:moveTo>
                <a:lnTo>
                  <a:pt x="86056" y="57989"/>
                </a:lnTo>
                <a:lnTo>
                  <a:pt x="86056" y="58096"/>
                </a:lnTo>
                <a:lnTo>
                  <a:pt x="85868" y="57854"/>
                </a:lnTo>
                <a:cubicBezTo>
                  <a:pt x="85868" y="57827"/>
                  <a:pt x="85868" y="57827"/>
                  <a:pt x="85868" y="57800"/>
                </a:cubicBezTo>
                <a:close/>
                <a:moveTo>
                  <a:pt x="70624" y="46778"/>
                </a:moveTo>
                <a:cubicBezTo>
                  <a:pt x="70759" y="47020"/>
                  <a:pt x="70893" y="47262"/>
                  <a:pt x="71028" y="47504"/>
                </a:cubicBezTo>
                <a:cubicBezTo>
                  <a:pt x="71001" y="48042"/>
                  <a:pt x="71001" y="48579"/>
                  <a:pt x="70974" y="49117"/>
                </a:cubicBezTo>
                <a:lnTo>
                  <a:pt x="70651" y="48606"/>
                </a:lnTo>
                <a:cubicBezTo>
                  <a:pt x="70597" y="48552"/>
                  <a:pt x="70544" y="48526"/>
                  <a:pt x="70490" y="48526"/>
                </a:cubicBezTo>
                <a:lnTo>
                  <a:pt x="70651" y="48122"/>
                </a:lnTo>
                <a:cubicBezTo>
                  <a:pt x="70688" y="48012"/>
                  <a:pt x="70612" y="47927"/>
                  <a:pt x="70526" y="47927"/>
                </a:cubicBezTo>
                <a:cubicBezTo>
                  <a:pt x="70486" y="47927"/>
                  <a:pt x="70443" y="47945"/>
                  <a:pt x="70409" y="47988"/>
                </a:cubicBezTo>
                <a:cubicBezTo>
                  <a:pt x="68662" y="50515"/>
                  <a:pt x="67291" y="53311"/>
                  <a:pt x="66377" y="56241"/>
                </a:cubicBezTo>
                <a:cubicBezTo>
                  <a:pt x="66296" y="56349"/>
                  <a:pt x="66242" y="56456"/>
                  <a:pt x="66189" y="56591"/>
                </a:cubicBezTo>
                <a:cubicBezTo>
                  <a:pt x="66109" y="56697"/>
                  <a:pt x="65369" y="58097"/>
                  <a:pt x="65198" y="58097"/>
                </a:cubicBezTo>
                <a:cubicBezTo>
                  <a:pt x="65197" y="58097"/>
                  <a:pt x="65195" y="58096"/>
                  <a:pt x="65194" y="58096"/>
                </a:cubicBezTo>
                <a:cubicBezTo>
                  <a:pt x="65409" y="57559"/>
                  <a:pt x="65570" y="57021"/>
                  <a:pt x="65705" y="56483"/>
                </a:cubicBezTo>
                <a:cubicBezTo>
                  <a:pt x="65866" y="55999"/>
                  <a:pt x="66054" y="55488"/>
                  <a:pt x="66242" y="55005"/>
                </a:cubicBezTo>
                <a:cubicBezTo>
                  <a:pt x="66296" y="54951"/>
                  <a:pt x="66350" y="54870"/>
                  <a:pt x="66377" y="54789"/>
                </a:cubicBezTo>
                <a:cubicBezTo>
                  <a:pt x="66484" y="54467"/>
                  <a:pt x="66592" y="54117"/>
                  <a:pt x="66726" y="53768"/>
                </a:cubicBezTo>
                <a:cubicBezTo>
                  <a:pt x="66780" y="53607"/>
                  <a:pt x="66834" y="53418"/>
                  <a:pt x="66914" y="53284"/>
                </a:cubicBezTo>
                <a:cubicBezTo>
                  <a:pt x="67936" y="50999"/>
                  <a:pt x="69173" y="48821"/>
                  <a:pt x="70624" y="46778"/>
                </a:cubicBezTo>
                <a:close/>
                <a:moveTo>
                  <a:pt x="90435" y="55980"/>
                </a:moveTo>
                <a:cubicBezTo>
                  <a:pt x="90562" y="56677"/>
                  <a:pt x="90616" y="57386"/>
                  <a:pt x="90629" y="58103"/>
                </a:cubicBezTo>
                <a:lnTo>
                  <a:pt x="90629" y="58103"/>
                </a:lnTo>
                <a:cubicBezTo>
                  <a:pt x="90631" y="57369"/>
                  <a:pt x="90582" y="56650"/>
                  <a:pt x="90435" y="55980"/>
                </a:cubicBezTo>
                <a:close/>
                <a:moveTo>
                  <a:pt x="58446" y="54521"/>
                </a:moveTo>
                <a:lnTo>
                  <a:pt x="58446" y="54521"/>
                </a:lnTo>
                <a:cubicBezTo>
                  <a:pt x="58580" y="54736"/>
                  <a:pt x="58688" y="54978"/>
                  <a:pt x="58822" y="55220"/>
                </a:cubicBezTo>
                <a:cubicBezTo>
                  <a:pt x="59091" y="56107"/>
                  <a:pt x="59387" y="56967"/>
                  <a:pt x="59736" y="57800"/>
                </a:cubicBezTo>
                <a:cubicBezTo>
                  <a:pt x="59736" y="57908"/>
                  <a:pt x="59790" y="58016"/>
                  <a:pt x="59790" y="58123"/>
                </a:cubicBezTo>
                <a:cubicBezTo>
                  <a:pt x="59360" y="57236"/>
                  <a:pt x="58957" y="56322"/>
                  <a:pt x="58607" y="55408"/>
                </a:cubicBezTo>
                <a:lnTo>
                  <a:pt x="58634" y="55408"/>
                </a:lnTo>
                <a:cubicBezTo>
                  <a:pt x="58553" y="55112"/>
                  <a:pt x="58500" y="54816"/>
                  <a:pt x="58446" y="54521"/>
                </a:cubicBezTo>
                <a:close/>
                <a:moveTo>
                  <a:pt x="59744" y="57129"/>
                </a:moveTo>
                <a:cubicBezTo>
                  <a:pt x="59849" y="57496"/>
                  <a:pt x="59954" y="57863"/>
                  <a:pt x="60059" y="58231"/>
                </a:cubicBezTo>
                <a:cubicBezTo>
                  <a:pt x="59978" y="58042"/>
                  <a:pt x="59898" y="57854"/>
                  <a:pt x="59817" y="57666"/>
                </a:cubicBezTo>
                <a:cubicBezTo>
                  <a:pt x="59793" y="57448"/>
                  <a:pt x="59768" y="57295"/>
                  <a:pt x="59744" y="57129"/>
                </a:cubicBezTo>
                <a:close/>
                <a:moveTo>
                  <a:pt x="59494" y="55085"/>
                </a:moveTo>
                <a:lnTo>
                  <a:pt x="59898" y="56026"/>
                </a:lnTo>
                <a:cubicBezTo>
                  <a:pt x="60032" y="56483"/>
                  <a:pt x="60167" y="56967"/>
                  <a:pt x="60328" y="57424"/>
                </a:cubicBezTo>
                <a:cubicBezTo>
                  <a:pt x="60408" y="57666"/>
                  <a:pt x="60489" y="57962"/>
                  <a:pt x="60570" y="58231"/>
                </a:cubicBezTo>
                <a:lnTo>
                  <a:pt x="60113" y="57343"/>
                </a:lnTo>
                <a:cubicBezTo>
                  <a:pt x="59978" y="57075"/>
                  <a:pt x="59844" y="56806"/>
                  <a:pt x="59709" y="56537"/>
                </a:cubicBezTo>
                <a:cubicBezTo>
                  <a:pt x="59683" y="56429"/>
                  <a:pt x="59656" y="56349"/>
                  <a:pt x="59656" y="56295"/>
                </a:cubicBezTo>
                <a:lnTo>
                  <a:pt x="59656" y="56322"/>
                </a:lnTo>
                <a:cubicBezTo>
                  <a:pt x="59602" y="55919"/>
                  <a:pt x="59548" y="55488"/>
                  <a:pt x="59494" y="55085"/>
                </a:cubicBezTo>
                <a:close/>
                <a:moveTo>
                  <a:pt x="85330" y="58042"/>
                </a:moveTo>
                <a:lnTo>
                  <a:pt x="85572" y="58231"/>
                </a:lnTo>
                <a:cubicBezTo>
                  <a:pt x="85572" y="58258"/>
                  <a:pt x="85572" y="58284"/>
                  <a:pt x="85572" y="58284"/>
                </a:cubicBezTo>
                <a:lnTo>
                  <a:pt x="85330" y="58042"/>
                </a:lnTo>
                <a:close/>
                <a:moveTo>
                  <a:pt x="48333" y="47395"/>
                </a:moveTo>
                <a:cubicBezTo>
                  <a:pt x="48484" y="47395"/>
                  <a:pt x="48216" y="48642"/>
                  <a:pt x="48176" y="48956"/>
                </a:cubicBezTo>
                <a:cubicBezTo>
                  <a:pt x="48096" y="49682"/>
                  <a:pt x="48015" y="50407"/>
                  <a:pt x="47907" y="51160"/>
                </a:cubicBezTo>
                <a:cubicBezTo>
                  <a:pt x="47639" y="53418"/>
                  <a:pt x="47370" y="55704"/>
                  <a:pt x="47235" y="57989"/>
                </a:cubicBezTo>
                <a:lnTo>
                  <a:pt x="46966" y="58311"/>
                </a:lnTo>
                <a:cubicBezTo>
                  <a:pt x="47235" y="55354"/>
                  <a:pt x="47423" y="52397"/>
                  <a:pt x="47558" y="49440"/>
                </a:cubicBezTo>
                <a:cubicBezTo>
                  <a:pt x="47612" y="48929"/>
                  <a:pt x="47746" y="48472"/>
                  <a:pt x="47961" y="48015"/>
                </a:cubicBezTo>
                <a:cubicBezTo>
                  <a:pt x="48164" y="47565"/>
                  <a:pt x="48277" y="47395"/>
                  <a:pt x="48333" y="47395"/>
                </a:cubicBezTo>
                <a:close/>
                <a:moveTo>
                  <a:pt x="92427" y="54440"/>
                </a:moveTo>
                <a:lnTo>
                  <a:pt x="92535" y="54548"/>
                </a:lnTo>
                <a:cubicBezTo>
                  <a:pt x="93637" y="55865"/>
                  <a:pt x="94739" y="57182"/>
                  <a:pt x="95815" y="58499"/>
                </a:cubicBezTo>
                <a:cubicBezTo>
                  <a:pt x="95680" y="58392"/>
                  <a:pt x="95573" y="58258"/>
                  <a:pt x="95465" y="58177"/>
                </a:cubicBezTo>
                <a:cubicBezTo>
                  <a:pt x="94605" y="57263"/>
                  <a:pt x="93772" y="56295"/>
                  <a:pt x="93046" y="55273"/>
                </a:cubicBezTo>
                <a:lnTo>
                  <a:pt x="92427" y="54440"/>
                </a:lnTo>
                <a:close/>
                <a:moveTo>
                  <a:pt x="70920" y="55354"/>
                </a:moveTo>
                <a:lnTo>
                  <a:pt x="70920" y="55354"/>
                </a:lnTo>
                <a:cubicBezTo>
                  <a:pt x="70998" y="56421"/>
                  <a:pt x="70900" y="57487"/>
                  <a:pt x="70601" y="58505"/>
                </a:cubicBezTo>
                <a:lnTo>
                  <a:pt x="70601" y="58505"/>
                </a:lnTo>
                <a:cubicBezTo>
                  <a:pt x="70656" y="57455"/>
                  <a:pt x="70763" y="56404"/>
                  <a:pt x="70920" y="55354"/>
                </a:cubicBezTo>
                <a:close/>
                <a:moveTo>
                  <a:pt x="52397" y="53445"/>
                </a:moveTo>
                <a:cubicBezTo>
                  <a:pt x="52397" y="53526"/>
                  <a:pt x="52370" y="53633"/>
                  <a:pt x="52370" y="53741"/>
                </a:cubicBezTo>
                <a:cubicBezTo>
                  <a:pt x="50972" y="55112"/>
                  <a:pt x="49655" y="56537"/>
                  <a:pt x="48338" y="57989"/>
                </a:cubicBezTo>
                <a:lnTo>
                  <a:pt x="47773" y="58553"/>
                </a:lnTo>
                <a:cubicBezTo>
                  <a:pt x="47827" y="58365"/>
                  <a:pt x="47881" y="58177"/>
                  <a:pt x="47934" y="57989"/>
                </a:cubicBezTo>
                <a:cubicBezTo>
                  <a:pt x="49305" y="56376"/>
                  <a:pt x="50811" y="54843"/>
                  <a:pt x="52397" y="53445"/>
                </a:cubicBezTo>
                <a:close/>
                <a:moveTo>
                  <a:pt x="79120" y="56107"/>
                </a:moveTo>
                <a:lnTo>
                  <a:pt x="79120" y="56134"/>
                </a:lnTo>
                <a:cubicBezTo>
                  <a:pt x="79147" y="56537"/>
                  <a:pt x="79147" y="56940"/>
                  <a:pt x="79147" y="57343"/>
                </a:cubicBezTo>
                <a:cubicBezTo>
                  <a:pt x="78932" y="57747"/>
                  <a:pt x="78716" y="58150"/>
                  <a:pt x="78501" y="58580"/>
                </a:cubicBezTo>
                <a:cubicBezTo>
                  <a:pt x="78716" y="57747"/>
                  <a:pt x="78905" y="56940"/>
                  <a:pt x="79120" y="56107"/>
                </a:cubicBezTo>
                <a:close/>
                <a:moveTo>
                  <a:pt x="86325" y="57370"/>
                </a:moveTo>
                <a:cubicBezTo>
                  <a:pt x="86567" y="57585"/>
                  <a:pt x="86782" y="57800"/>
                  <a:pt x="86997" y="58042"/>
                </a:cubicBezTo>
                <a:cubicBezTo>
                  <a:pt x="86997" y="58247"/>
                  <a:pt x="86997" y="58428"/>
                  <a:pt x="86997" y="58607"/>
                </a:cubicBezTo>
                <a:cubicBezTo>
                  <a:pt x="86782" y="58365"/>
                  <a:pt x="86567" y="58096"/>
                  <a:pt x="86325" y="57881"/>
                </a:cubicBezTo>
                <a:lnTo>
                  <a:pt x="86325" y="57370"/>
                </a:lnTo>
                <a:close/>
                <a:moveTo>
                  <a:pt x="81701" y="54091"/>
                </a:moveTo>
                <a:cubicBezTo>
                  <a:pt x="82588" y="55354"/>
                  <a:pt x="83502" y="56618"/>
                  <a:pt x="84389" y="57881"/>
                </a:cubicBezTo>
                <a:cubicBezTo>
                  <a:pt x="84335" y="58150"/>
                  <a:pt x="84255" y="58392"/>
                  <a:pt x="84201" y="58661"/>
                </a:cubicBezTo>
                <a:cubicBezTo>
                  <a:pt x="83986" y="58419"/>
                  <a:pt x="83798" y="58150"/>
                  <a:pt x="83582" y="57908"/>
                </a:cubicBezTo>
                <a:cubicBezTo>
                  <a:pt x="83099" y="57343"/>
                  <a:pt x="82480" y="56322"/>
                  <a:pt x="81862" y="55865"/>
                </a:cubicBezTo>
                <a:cubicBezTo>
                  <a:pt x="81808" y="55273"/>
                  <a:pt x="81754" y="54682"/>
                  <a:pt x="81674" y="54091"/>
                </a:cubicBezTo>
                <a:close/>
                <a:moveTo>
                  <a:pt x="84873" y="57962"/>
                </a:moveTo>
                <a:cubicBezTo>
                  <a:pt x="85034" y="58150"/>
                  <a:pt x="85222" y="58392"/>
                  <a:pt x="85437" y="58634"/>
                </a:cubicBezTo>
                <a:lnTo>
                  <a:pt x="85411" y="58715"/>
                </a:lnTo>
                <a:cubicBezTo>
                  <a:pt x="85222" y="58473"/>
                  <a:pt x="85061" y="58231"/>
                  <a:pt x="84873" y="57989"/>
                </a:cubicBezTo>
                <a:lnTo>
                  <a:pt x="84873" y="57962"/>
                </a:lnTo>
                <a:close/>
                <a:moveTo>
                  <a:pt x="60704" y="57021"/>
                </a:moveTo>
                <a:cubicBezTo>
                  <a:pt x="60892" y="57585"/>
                  <a:pt x="61081" y="58177"/>
                  <a:pt x="61296" y="58741"/>
                </a:cubicBezTo>
                <a:lnTo>
                  <a:pt x="61296" y="58795"/>
                </a:lnTo>
                <a:lnTo>
                  <a:pt x="60839" y="57639"/>
                </a:lnTo>
                <a:cubicBezTo>
                  <a:pt x="60785" y="57451"/>
                  <a:pt x="60758" y="57236"/>
                  <a:pt x="60704" y="57021"/>
                </a:cubicBezTo>
                <a:close/>
                <a:moveTo>
                  <a:pt x="110332" y="57182"/>
                </a:moveTo>
                <a:lnTo>
                  <a:pt x="110332" y="57182"/>
                </a:lnTo>
                <a:cubicBezTo>
                  <a:pt x="110735" y="57559"/>
                  <a:pt x="111112" y="57962"/>
                  <a:pt x="111515" y="58338"/>
                </a:cubicBezTo>
                <a:lnTo>
                  <a:pt x="111811" y="58795"/>
                </a:lnTo>
                <a:cubicBezTo>
                  <a:pt x="111300" y="58284"/>
                  <a:pt x="110816" y="57747"/>
                  <a:pt x="110332" y="57182"/>
                </a:cubicBezTo>
                <a:close/>
                <a:moveTo>
                  <a:pt x="47504" y="58473"/>
                </a:moveTo>
                <a:lnTo>
                  <a:pt x="47477" y="58822"/>
                </a:lnTo>
                <a:lnTo>
                  <a:pt x="47450" y="58849"/>
                </a:lnTo>
                <a:cubicBezTo>
                  <a:pt x="47423" y="58741"/>
                  <a:pt x="47450" y="58607"/>
                  <a:pt x="47450" y="58526"/>
                </a:cubicBezTo>
                <a:lnTo>
                  <a:pt x="47477" y="58499"/>
                </a:lnTo>
                <a:lnTo>
                  <a:pt x="47504" y="58473"/>
                </a:lnTo>
                <a:close/>
                <a:moveTo>
                  <a:pt x="85733" y="58365"/>
                </a:moveTo>
                <a:lnTo>
                  <a:pt x="85948" y="58526"/>
                </a:lnTo>
                <a:lnTo>
                  <a:pt x="86083" y="58661"/>
                </a:lnTo>
                <a:lnTo>
                  <a:pt x="86083" y="58849"/>
                </a:lnTo>
                <a:cubicBezTo>
                  <a:pt x="86002" y="58795"/>
                  <a:pt x="85975" y="58741"/>
                  <a:pt x="85948" y="58715"/>
                </a:cubicBezTo>
                <a:cubicBezTo>
                  <a:pt x="85868" y="58634"/>
                  <a:pt x="85787" y="58553"/>
                  <a:pt x="85706" y="58473"/>
                </a:cubicBezTo>
                <a:cubicBezTo>
                  <a:pt x="85733" y="58446"/>
                  <a:pt x="85733" y="58392"/>
                  <a:pt x="85733" y="58365"/>
                </a:cubicBezTo>
                <a:close/>
                <a:moveTo>
                  <a:pt x="87696" y="50300"/>
                </a:moveTo>
                <a:cubicBezTo>
                  <a:pt x="87830" y="50515"/>
                  <a:pt x="87991" y="50703"/>
                  <a:pt x="88153" y="50918"/>
                </a:cubicBezTo>
                <a:cubicBezTo>
                  <a:pt x="87938" y="53553"/>
                  <a:pt x="87857" y="56214"/>
                  <a:pt x="87938" y="58849"/>
                </a:cubicBezTo>
                <a:cubicBezTo>
                  <a:pt x="87776" y="58526"/>
                  <a:pt x="87561" y="58231"/>
                  <a:pt x="87319" y="57962"/>
                </a:cubicBezTo>
                <a:cubicBezTo>
                  <a:pt x="87319" y="57935"/>
                  <a:pt x="87319" y="57935"/>
                  <a:pt x="87319" y="57908"/>
                </a:cubicBezTo>
                <a:cubicBezTo>
                  <a:pt x="87334" y="57913"/>
                  <a:pt x="87348" y="57915"/>
                  <a:pt x="87362" y="57915"/>
                </a:cubicBezTo>
                <a:cubicBezTo>
                  <a:pt x="87426" y="57915"/>
                  <a:pt x="87481" y="57867"/>
                  <a:pt x="87481" y="57800"/>
                </a:cubicBezTo>
                <a:cubicBezTo>
                  <a:pt x="87454" y="57505"/>
                  <a:pt x="87400" y="57236"/>
                  <a:pt x="87346" y="56940"/>
                </a:cubicBezTo>
                <a:lnTo>
                  <a:pt x="87373" y="56510"/>
                </a:lnTo>
                <a:cubicBezTo>
                  <a:pt x="87393" y="56520"/>
                  <a:pt x="87413" y="56524"/>
                  <a:pt x="87432" y="56524"/>
                </a:cubicBezTo>
                <a:cubicBezTo>
                  <a:pt x="87516" y="56524"/>
                  <a:pt x="87588" y="56437"/>
                  <a:pt x="87588" y="56349"/>
                </a:cubicBezTo>
                <a:cubicBezTo>
                  <a:pt x="87534" y="56080"/>
                  <a:pt x="87481" y="55811"/>
                  <a:pt x="87400" y="55569"/>
                </a:cubicBezTo>
                <a:lnTo>
                  <a:pt x="87696" y="50300"/>
                </a:lnTo>
                <a:close/>
                <a:moveTo>
                  <a:pt x="92965" y="58741"/>
                </a:moveTo>
                <a:lnTo>
                  <a:pt x="93046" y="58903"/>
                </a:lnTo>
                <a:cubicBezTo>
                  <a:pt x="93019" y="58876"/>
                  <a:pt x="92992" y="58876"/>
                  <a:pt x="92965" y="58876"/>
                </a:cubicBezTo>
                <a:cubicBezTo>
                  <a:pt x="92965" y="58822"/>
                  <a:pt x="92965" y="58795"/>
                  <a:pt x="92965" y="58741"/>
                </a:cubicBezTo>
                <a:close/>
                <a:moveTo>
                  <a:pt x="70302" y="49009"/>
                </a:moveTo>
                <a:lnTo>
                  <a:pt x="70705" y="49682"/>
                </a:lnTo>
                <a:cubicBezTo>
                  <a:pt x="70167" y="50703"/>
                  <a:pt x="69657" y="51752"/>
                  <a:pt x="69173" y="52773"/>
                </a:cubicBezTo>
                <a:cubicBezTo>
                  <a:pt x="68178" y="54359"/>
                  <a:pt x="67291" y="55999"/>
                  <a:pt x="66511" y="57693"/>
                </a:cubicBezTo>
                <a:cubicBezTo>
                  <a:pt x="66323" y="58096"/>
                  <a:pt x="66135" y="58526"/>
                  <a:pt x="65973" y="58930"/>
                </a:cubicBezTo>
                <a:cubicBezTo>
                  <a:pt x="66000" y="58768"/>
                  <a:pt x="66027" y="58607"/>
                  <a:pt x="66081" y="58419"/>
                </a:cubicBezTo>
                <a:cubicBezTo>
                  <a:pt x="66242" y="57693"/>
                  <a:pt x="66430" y="56967"/>
                  <a:pt x="66646" y="56268"/>
                </a:cubicBezTo>
                <a:cubicBezTo>
                  <a:pt x="68044" y="53956"/>
                  <a:pt x="69280" y="51510"/>
                  <a:pt x="70302" y="49009"/>
                </a:cubicBezTo>
                <a:close/>
                <a:moveTo>
                  <a:pt x="52289" y="54386"/>
                </a:moveTo>
                <a:lnTo>
                  <a:pt x="52289" y="54440"/>
                </a:lnTo>
                <a:cubicBezTo>
                  <a:pt x="51107" y="55650"/>
                  <a:pt x="49924" y="56833"/>
                  <a:pt x="48741" y="58042"/>
                </a:cubicBezTo>
                <a:lnTo>
                  <a:pt x="47827" y="58957"/>
                </a:lnTo>
                <a:cubicBezTo>
                  <a:pt x="48364" y="58311"/>
                  <a:pt x="48929" y="57693"/>
                  <a:pt x="49467" y="57075"/>
                </a:cubicBezTo>
                <a:lnTo>
                  <a:pt x="52289" y="54386"/>
                </a:lnTo>
                <a:close/>
                <a:moveTo>
                  <a:pt x="86325" y="58231"/>
                </a:moveTo>
                <a:cubicBezTo>
                  <a:pt x="86486" y="58392"/>
                  <a:pt x="86782" y="58688"/>
                  <a:pt x="86997" y="58930"/>
                </a:cubicBezTo>
                <a:lnTo>
                  <a:pt x="86997" y="58957"/>
                </a:lnTo>
                <a:lnTo>
                  <a:pt x="86782" y="58795"/>
                </a:lnTo>
                <a:cubicBezTo>
                  <a:pt x="86701" y="58768"/>
                  <a:pt x="86647" y="58715"/>
                  <a:pt x="86593" y="58661"/>
                </a:cubicBezTo>
                <a:cubicBezTo>
                  <a:pt x="86486" y="58553"/>
                  <a:pt x="86405" y="58446"/>
                  <a:pt x="86298" y="58338"/>
                </a:cubicBezTo>
                <a:lnTo>
                  <a:pt x="86325" y="58338"/>
                </a:lnTo>
                <a:lnTo>
                  <a:pt x="86325" y="58231"/>
                </a:lnTo>
                <a:close/>
                <a:moveTo>
                  <a:pt x="34385" y="55757"/>
                </a:moveTo>
                <a:lnTo>
                  <a:pt x="34385" y="55757"/>
                </a:lnTo>
                <a:cubicBezTo>
                  <a:pt x="33955" y="56860"/>
                  <a:pt x="33551" y="57962"/>
                  <a:pt x="33175" y="59064"/>
                </a:cubicBezTo>
                <a:cubicBezTo>
                  <a:pt x="33229" y="58607"/>
                  <a:pt x="33283" y="58177"/>
                  <a:pt x="33336" y="57720"/>
                </a:cubicBezTo>
                <a:cubicBezTo>
                  <a:pt x="33498" y="57478"/>
                  <a:pt x="33686" y="57236"/>
                  <a:pt x="33820" y="56967"/>
                </a:cubicBezTo>
                <a:cubicBezTo>
                  <a:pt x="33921" y="56816"/>
                  <a:pt x="33810" y="56642"/>
                  <a:pt x="33641" y="56642"/>
                </a:cubicBezTo>
                <a:cubicBezTo>
                  <a:pt x="33629" y="56642"/>
                  <a:pt x="33617" y="56643"/>
                  <a:pt x="33605" y="56644"/>
                </a:cubicBezTo>
                <a:cubicBezTo>
                  <a:pt x="33847" y="56349"/>
                  <a:pt x="34116" y="56053"/>
                  <a:pt x="34385" y="55757"/>
                </a:cubicBezTo>
                <a:close/>
                <a:moveTo>
                  <a:pt x="58742" y="55972"/>
                </a:moveTo>
                <a:lnTo>
                  <a:pt x="58742" y="55972"/>
                </a:lnTo>
                <a:cubicBezTo>
                  <a:pt x="59064" y="56860"/>
                  <a:pt x="59441" y="57720"/>
                  <a:pt x="59844" y="58580"/>
                </a:cubicBezTo>
                <a:cubicBezTo>
                  <a:pt x="59871" y="58822"/>
                  <a:pt x="59898" y="59091"/>
                  <a:pt x="59925" y="59333"/>
                </a:cubicBezTo>
                <a:lnTo>
                  <a:pt x="59844" y="59198"/>
                </a:lnTo>
                <a:lnTo>
                  <a:pt x="59199" y="58123"/>
                </a:lnTo>
                <a:cubicBezTo>
                  <a:pt x="59037" y="57397"/>
                  <a:pt x="58876" y="56698"/>
                  <a:pt x="58742" y="55972"/>
                </a:cubicBezTo>
                <a:close/>
                <a:moveTo>
                  <a:pt x="47262" y="58231"/>
                </a:moveTo>
                <a:lnTo>
                  <a:pt x="47262" y="58365"/>
                </a:lnTo>
                <a:cubicBezTo>
                  <a:pt x="47182" y="58499"/>
                  <a:pt x="47101" y="58661"/>
                  <a:pt x="47020" y="58795"/>
                </a:cubicBezTo>
                <a:cubicBezTo>
                  <a:pt x="46981" y="58874"/>
                  <a:pt x="47042" y="58924"/>
                  <a:pt x="47099" y="58924"/>
                </a:cubicBezTo>
                <a:cubicBezTo>
                  <a:pt x="47120" y="58924"/>
                  <a:pt x="47140" y="58917"/>
                  <a:pt x="47155" y="58903"/>
                </a:cubicBezTo>
                <a:lnTo>
                  <a:pt x="47235" y="58795"/>
                </a:lnTo>
                <a:lnTo>
                  <a:pt x="47235" y="59064"/>
                </a:lnTo>
                <a:lnTo>
                  <a:pt x="46940" y="59360"/>
                </a:lnTo>
                <a:cubicBezTo>
                  <a:pt x="46913" y="59091"/>
                  <a:pt x="46940" y="58849"/>
                  <a:pt x="46966" y="58580"/>
                </a:cubicBezTo>
                <a:lnTo>
                  <a:pt x="47262" y="58231"/>
                </a:lnTo>
                <a:close/>
                <a:moveTo>
                  <a:pt x="87266" y="58392"/>
                </a:moveTo>
                <a:cubicBezTo>
                  <a:pt x="87319" y="58473"/>
                  <a:pt x="87373" y="58553"/>
                  <a:pt x="87427" y="58634"/>
                </a:cubicBezTo>
                <a:cubicBezTo>
                  <a:pt x="87769" y="59204"/>
                  <a:pt x="87802" y="59384"/>
                  <a:pt x="87688" y="59384"/>
                </a:cubicBezTo>
                <a:cubicBezTo>
                  <a:pt x="87640" y="59384"/>
                  <a:pt x="87567" y="59353"/>
                  <a:pt x="87481" y="59306"/>
                </a:cubicBezTo>
                <a:cubicBezTo>
                  <a:pt x="87373" y="59172"/>
                  <a:pt x="87319" y="59064"/>
                  <a:pt x="87239" y="58957"/>
                </a:cubicBezTo>
                <a:cubicBezTo>
                  <a:pt x="87239" y="58768"/>
                  <a:pt x="87266" y="58580"/>
                  <a:pt x="87266" y="58392"/>
                </a:cubicBezTo>
                <a:close/>
                <a:moveTo>
                  <a:pt x="55059" y="56886"/>
                </a:moveTo>
                <a:lnTo>
                  <a:pt x="55865" y="58365"/>
                </a:lnTo>
                <a:cubicBezTo>
                  <a:pt x="55946" y="58715"/>
                  <a:pt x="56026" y="59037"/>
                  <a:pt x="56134" y="59387"/>
                </a:cubicBezTo>
                <a:cubicBezTo>
                  <a:pt x="55919" y="58849"/>
                  <a:pt x="55650" y="58365"/>
                  <a:pt x="55327" y="57908"/>
                </a:cubicBezTo>
                <a:cubicBezTo>
                  <a:pt x="55220" y="57585"/>
                  <a:pt x="55139" y="57236"/>
                  <a:pt x="55059" y="56886"/>
                </a:cubicBezTo>
                <a:close/>
                <a:moveTo>
                  <a:pt x="59898" y="58069"/>
                </a:moveTo>
                <a:lnTo>
                  <a:pt x="59898" y="58069"/>
                </a:lnTo>
                <a:cubicBezTo>
                  <a:pt x="60032" y="58419"/>
                  <a:pt x="60193" y="58768"/>
                  <a:pt x="60355" y="59118"/>
                </a:cubicBezTo>
                <a:cubicBezTo>
                  <a:pt x="60408" y="59225"/>
                  <a:pt x="60435" y="59333"/>
                  <a:pt x="60462" y="59440"/>
                </a:cubicBezTo>
                <a:cubicBezTo>
                  <a:pt x="60274" y="59091"/>
                  <a:pt x="60086" y="58715"/>
                  <a:pt x="59925" y="58365"/>
                </a:cubicBezTo>
                <a:lnTo>
                  <a:pt x="59898" y="58069"/>
                </a:lnTo>
                <a:close/>
                <a:moveTo>
                  <a:pt x="86325" y="58930"/>
                </a:moveTo>
                <a:cubicBezTo>
                  <a:pt x="86513" y="59118"/>
                  <a:pt x="86701" y="59333"/>
                  <a:pt x="86889" y="59521"/>
                </a:cubicBezTo>
                <a:cubicBezTo>
                  <a:pt x="86674" y="59440"/>
                  <a:pt x="86459" y="59306"/>
                  <a:pt x="86325" y="59118"/>
                </a:cubicBezTo>
                <a:lnTo>
                  <a:pt x="86325" y="58930"/>
                </a:lnTo>
                <a:close/>
                <a:moveTo>
                  <a:pt x="81163" y="56187"/>
                </a:moveTo>
                <a:cubicBezTo>
                  <a:pt x="81190" y="56403"/>
                  <a:pt x="81217" y="56591"/>
                  <a:pt x="81217" y="56806"/>
                </a:cubicBezTo>
                <a:cubicBezTo>
                  <a:pt x="80840" y="57720"/>
                  <a:pt x="80437" y="58634"/>
                  <a:pt x="80061" y="59548"/>
                </a:cubicBezTo>
                <a:lnTo>
                  <a:pt x="80061" y="58768"/>
                </a:lnTo>
                <a:cubicBezTo>
                  <a:pt x="80168" y="58446"/>
                  <a:pt x="80276" y="58123"/>
                  <a:pt x="80410" y="57800"/>
                </a:cubicBezTo>
                <a:lnTo>
                  <a:pt x="80437" y="57800"/>
                </a:lnTo>
                <a:cubicBezTo>
                  <a:pt x="80491" y="57639"/>
                  <a:pt x="80813" y="56967"/>
                  <a:pt x="81028" y="56403"/>
                </a:cubicBezTo>
                <a:cubicBezTo>
                  <a:pt x="81082" y="56322"/>
                  <a:pt x="81109" y="56268"/>
                  <a:pt x="81163" y="56187"/>
                </a:cubicBezTo>
                <a:close/>
                <a:moveTo>
                  <a:pt x="93960" y="55838"/>
                </a:moveTo>
                <a:lnTo>
                  <a:pt x="94470" y="56268"/>
                </a:lnTo>
                <a:cubicBezTo>
                  <a:pt x="95169" y="57075"/>
                  <a:pt x="95842" y="57881"/>
                  <a:pt x="96487" y="58715"/>
                </a:cubicBezTo>
                <a:lnTo>
                  <a:pt x="96487" y="58741"/>
                </a:lnTo>
                <a:cubicBezTo>
                  <a:pt x="96624" y="58902"/>
                  <a:pt x="97387" y="59589"/>
                  <a:pt x="97243" y="59589"/>
                </a:cubicBezTo>
                <a:cubicBezTo>
                  <a:pt x="97218" y="59589"/>
                  <a:pt x="97166" y="59569"/>
                  <a:pt x="97078" y="59521"/>
                </a:cubicBezTo>
                <a:cubicBezTo>
                  <a:pt x="96998" y="59494"/>
                  <a:pt x="96971" y="59467"/>
                  <a:pt x="96890" y="59414"/>
                </a:cubicBezTo>
                <a:cubicBezTo>
                  <a:pt x="95922" y="58204"/>
                  <a:pt x="94954" y="57021"/>
                  <a:pt x="93960" y="55838"/>
                </a:cubicBezTo>
                <a:close/>
                <a:moveTo>
                  <a:pt x="85626" y="58849"/>
                </a:moveTo>
                <a:cubicBezTo>
                  <a:pt x="85760" y="59010"/>
                  <a:pt x="85921" y="59172"/>
                  <a:pt x="86083" y="59333"/>
                </a:cubicBezTo>
                <a:lnTo>
                  <a:pt x="86083" y="59602"/>
                </a:lnTo>
                <a:lnTo>
                  <a:pt x="85599" y="58930"/>
                </a:lnTo>
                <a:cubicBezTo>
                  <a:pt x="85599" y="58903"/>
                  <a:pt x="85626" y="58876"/>
                  <a:pt x="85626" y="58849"/>
                </a:cubicBezTo>
                <a:close/>
                <a:moveTo>
                  <a:pt x="47208" y="59225"/>
                </a:moveTo>
                <a:lnTo>
                  <a:pt x="47208" y="59252"/>
                </a:lnTo>
                <a:lnTo>
                  <a:pt x="46886" y="59655"/>
                </a:lnTo>
                <a:lnTo>
                  <a:pt x="46886" y="59548"/>
                </a:lnTo>
                <a:lnTo>
                  <a:pt x="47208" y="59225"/>
                </a:lnTo>
                <a:close/>
                <a:moveTo>
                  <a:pt x="92615" y="58069"/>
                </a:moveTo>
                <a:lnTo>
                  <a:pt x="92777" y="58392"/>
                </a:lnTo>
                <a:lnTo>
                  <a:pt x="92777" y="58688"/>
                </a:lnTo>
                <a:cubicBezTo>
                  <a:pt x="92750" y="58688"/>
                  <a:pt x="92723" y="58715"/>
                  <a:pt x="92723" y="58741"/>
                </a:cubicBezTo>
                <a:lnTo>
                  <a:pt x="92696" y="58849"/>
                </a:lnTo>
                <a:lnTo>
                  <a:pt x="92642" y="58849"/>
                </a:lnTo>
                <a:cubicBezTo>
                  <a:pt x="92636" y="58846"/>
                  <a:pt x="92631" y="58845"/>
                  <a:pt x="92626" y="58845"/>
                </a:cubicBezTo>
                <a:cubicBezTo>
                  <a:pt x="92584" y="58845"/>
                  <a:pt x="92571" y="58930"/>
                  <a:pt x="92642" y="58930"/>
                </a:cubicBezTo>
                <a:lnTo>
                  <a:pt x="92669" y="58930"/>
                </a:lnTo>
                <a:cubicBezTo>
                  <a:pt x="92615" y="59225"/>
                  <a:pt x="92562" y="59494"/>
                  <a:pt x="92481" y="59763"/>
                </a:cubicBezTo>
                <a:lnTo>
                  <a:pt x="92481" y="59602"/>
                </a:lnTo>
                <a:cubicBezTo>
                  <a:pt x="92535" y="59145"/>
                  <a:pt x="92589" y="58499"/>
                  <a:pt x="92615" y="58069"/>
                </a:cubicBezTo>
                <a:close/>
                <a:moveTo>
                  <a:pt x="94255" y="59736"/>
                </a:moveTo>
                <a:lnTo>
                  <a:pt x="94282" y="59763"/>
                </a:lnTo>
                <a:lnTo>
                  <a:pt x="94282" y="59790"/>
                </a:lnTo>
                <a:lnTo>
                  <a:pt x="94255" y="59736"/>
                </a:lnTo>
                <a:close/>
                <a:moveTo>
                  <a:pt x="84443" y="57962"/>
                </a:moveTo>
                <a:lnTo>
                  <a:pt x="84658" y="58231"/>
                </a:lnTo>
                <a:cubicBezTo>
                  <a:pt x="84604" y="58446"/>
                  <a:pt x="84577" y="58634"/>
                  <a:pt x="84550" y="58849"/>
                </a:cubicBezTo>
                <a:cubicBezTo>
                  <a:pt x="84550" y="58903"/>
                  <a:pt x="84591" y="58930"/>
                  <a:pt x="84634" y="58930"/>
                </a:cubicBezTo>
                <a:cubicBezTo>
                  <a:pt x="84678" y="58930"/>
                  <a:pt x="84725" y="58903"/>
                  <a:pt x="84738" y="58849"/>
                </a:cubicBezTo>
                <a:cubicBezTo>
                  <a:pt x="84738" y="58741"/>
                  <a:pt x="84765" y="58580"/>
                  <a:pt x="84792" y="58446"/>
                </a:cubicBezTo>
                <a:cubicBezTo>
                  <a:pt x="84927" y="58607"/>
                  <a:pt x="85034" y="58741"/>
                  <a:pt x="85142" y="58903"/>
                </a:cubicBezTo>
                <a:cubicBezTo>
                  <a:pt x="85142" y="58930"/>
                  <a:pt x="85142" y="58930"/>
                  <a:pt x="85169" y="58930"/>
                </a:cubicBezTo>
                <a:cubicBezTo>
                  <a:pt x="85196" y="58983"/>
                  <a:pt x="85196" y="59010"/>
                  <a:pt x="85222" y="59037"/>
                </a:cubicBezTo>
                <a:lnTo>
                  <a:pt x="85303" y="59145"/>
                </a:lnTo>
                <a:cubicBezTo>
                  <a:pt x="85249" y="59360"/>
                  <a:pt x="85196" y="59575"/>
                  <a:pt x="85142" y="59817"/>
                </a:cubicBezTo>
                <a:cubicBezTo>
                  <a:pt x="84873" y="59440"/>
                  <a:pt x="84550" y="59091"/>
                  <a:pt x="84255" y="58741"/>
                </a:cubicBezTo>
                <a:cubicBezTo>
                  <a:pt x="84308" y="58473"/>
                  <a:pt x="84389" y="58231"/>
                  <a:pt x="84443" y="57962"/>
                </a:cubicBezTo>
                <a:close/>
                <a:moveTo>
                  <a:pt x="105735" y="52262"/>
                </a:moveTo>
                <a:lnTo>
                  <a:pt x="105735" y="52262"/>
                </a:lnTo>
                <a:cubicBezTo>
                  <a:pt x="106031" y="52531"/>
                  <a:pt x="106326" y="52800"/>
                  <a:pt x="106622" y="53069"/>
                </a:cubicBezTo>
                <a:lnTo>
                  <a:pt x="106756" y="53257"/>
                </a:lnTo>
                <a:cubicBezTo>
                  <a:pt x="106756" y="53284"/>
                  <a:pt x="106756" y="53338"/>
                  <a:pt x="106756" y="53365"/>
                </a:cubicBezTo>
                <a:cubicBezTo>
                  <a:pt x="107724" y="55273"/>
                  <a:pt x="108827" y="57102"/>
                  <a:pt x="110117" y="58822"/>
                </a:cubicBezTo>
                <a:cubicBezTo>
                  <a:pt x="110332" y="59172"/>
                  <a:pt x="110547" y="59548"/>
                  <a:pt x="110789" y="59897"/>
                </a:cubicBezTo>
                <a:cubicBezTo>
                  <a:pt x="110359" y="59333"/>
                  <a:pt x="109929" y="58768"/>
                  <a:pt x="109499" y="58204"/>
                </a:cubicBezTo>
                <a:lnTo>
                  <a:pt x="109472" y="58231"/>
                </a:lnTo>
                <a:cubicBezTo>
                  <a:pt x="109149" y="57800"/>
                  <a:pt x="108827" y="57370"/>
                  <a:pt x="108531" y="56940"/>
                </a:cubicBezTo>
                <a:cubicBezTo>
                  <a:pt x="108423" y="56725"/>
                  <a:pt x="108289" y="56510"/>
                  <a:pt x="108181" y="56268"/>
                </a:cubicBezTo>
                <a:cubicBezTo>
                  <a:pt x="108162" y="56210"/>
                  <a:pt x="108101" y="56166"/>
                  <a:pt x="108038" y="56166"/>
                </a:cubicBezTo>
                <a:cubicBezTo>
                  <a:pt x="108013" y="56166"/>
                  <a:pt x="107989" y="56172"/>
                  <a:pt x="107966" y="56187"/>
                </a:cubicBezTo>
                <a:cubicBezTo>
                  <a:pt x="107859" y="56026"/>
                  <a:pt x="107778" y="55892"/>
                  <a:pt x="107671" y="55730"/>
                </a:cubicBezTo>
                <a:cubicBezTo>
                  <a:pt x="107079" y="54548"/>
                  <a:pt x="106434" y="53392"/>
                  <a:pt x="105735" y="52262"/>
                </a:cubicBezTo>
                <a:close/>
                <a:moveTo>
                  <a:pt x="56134" y="57343"/>
                </a:moveTo>
                <a:lnTo>
                  <a:pt x="56134" y="57343"/>
                </a:lnTo>
                <a:cubicBezTo>
                  <a:pt x="56468" y="58243"/>
                  <a:pt x="56826" y="59142"/>
                  <a:pt x="57186" y="60041"/>
                </a:cubicBezTo>
                <a:lnTo>
                  <a:pt x="57186" y="60041"/>
                </a:lnTo>
                <a:cubicBezTo>
                  <a:pt x="57010" y="59701"/>
                  <a:pt x="56816" y="59380"/>
                  <a:pt x="56645" y="59037"/>
                </a:cubicBezTo>
                <a:cubicBezTo>
                  <a:pt x="56457" y="58473"/>
                  <a:pt x="56295" y="57908"/>
                  <a:pt x="56134" y="57343"/>
                </a:cubicBezTo>
                <a:close/>
                <a:moveTo>
                  <a:pt x="37208" y="52719"/>
                </a:moveTo>
                <a:lnTo>
                  <a:pt x="37208" y="52719"/>
                </a:lnTo>
                <a:cubicBezTo>
                  <a:pt x="37100" y="55193"/>
                  <a:pt x="36912" y="57639"/>
                  <a:pt x="36643" y="60113"/>
                </a:cubicBezTo>
                <a:cubicBezTo>
                  <a:pt x="36643" y="57854"/>
                  <a:pt x="36643" y="55596"/>
                  <a:pt x="36643" y="53338"/>
                </a:cubicBezTo>
                <a:cubicBezTo>
                  <a:pt x="36751" y="53257"/>
                  <a:pt x="36831" y="53150"/>
                  <a:pt x="36939" y="53042"/>
                </a:cubicBezTo>
                <a:cubicBezTo>
                  <a:pt x="36992" y="52988"/>
                  <a:pt x="36992" y="52934"/>
                  <a:pt x="36992" y="52881"/>
                </a:cubicBezTo>
                <a:lnTo>
                  <a:pt x="37208" y="52719"/>
                </a:lnTo>
                <a:close/>
                <a:moveTo>
                  <a:pt x="105117" y="57505"/>
                </a:moveTo>
                <a:lnTo>
                  <a:pt x="105117" y="57505"/>
                </a:lnTo>
                <a:cubicBezTo>
                  <a:pt x="105305" y="57935"/>
                  <a:pt x="105466" y="58338"/>
                  <a:pt x="105654" y="58741"/>
                </a:cubicBezTo>
                <a:cubicBezTo>
                  <a:pt x="105681" y="59198"/>
                  <a:pt x="105708" y="59682"/>
                  <a:pt x="105762" y="60166"/>
                </a:cubicBezTo>
                <a:lnTo>
                  <a:pt x="105681" y="60005"/>
                </a:lnTo>
                <a:cubicBezTo>
                  <a:pt x="105789" y="59763"/>
                  <a:pt x="105520" y="59118"/>
                  <a:pt x="105224" y="58499"/>
                </a:cubicBezTo>
                <a:cubicBezTo>
                  <a:pt x="105197" y="58150"/>
                  <a:pt x="105143" y="57827"/>
                  <a:pt x="105117" y="57505"/>
                </a:cubicBezTo>
                <a:close/>
                <a:moveTo>
                  <a:pt x="80141" y="59951"/>
                </a:moveTo>
                <a:lnTo>
                  <a:pt x="80141" y="59951"/>
                </a:lnTo>
                <a:cubicBezTo>
                  <a:pt x="80114" y="60032"/>
                  <a:pt x="80088" y="60139"/>
                  <a:pt x="80061" y="60220"/>
                </a:cubicBezTo>
                <a:cubicBezTo>
                  <a:pt x="80061" y="60193"/>
                  <a:pt x="80061" y="60193"/>
                  <a:pt x="80061" y="60166"/>
                </a:cubicBezTo>
                <a:lnTo>
                  <a:pt x="80141" y="59951"/>
                </a:lnTo>
                <a:close/>
                <a:moveTo>
                  <a:pt x="52209" y="55085"/>
                </a:moveTo>
                <a:lnTo>
                  <a:pt x="52182" y="55273"/>
                </a:lnTo>
                <a:lnTo>
                  <a:pt x="51591" y="55946"/>
                </a:lnTo>
                <a:lnTo>
                  <a:pt x="47558" y="60247"/>
                </a:lnTo>
                <a:lnTo>
                  <a:pt x="47558" y="60247"/>
                </a:lnTo>
                <a:lnTo>
                  <a:pt x="47585" y="59871"/>
                </a:lnTo>
                <a:cubicBezTo>
                  <a:pt x="47881" y="59494"/>
                  <a:pt x="48203" y="59145"/>
                  <a:pt x="48499" y="58795"/>
                </a:cubicBezTo>
                <a:cubicBezTo>
                  <a:pt x="49709" y="57532"/>
                  <a:pt x="50945" y="56295"/>
                  <a:pt x="52209" y="55085"/>
                </a:cubicBezTo>
                <a:close/>
                <a:moveTo>
                  <a:pt x="87669" y="59709"/>
                </a:moveTo>
                <a:cubicBezTo>
                  <a:pt x="87776" y="59790"/>
                  <a:pt x="87857" y="59871"/>
                  <a:pt x="87965" y="59924"/>
                </a:cubicBezTo>
                <a:cubicBezTo>
                  <a:pt x="87965" y="60032"/>
                  <a:pt x="87965" y="60166"/>
                  <a:pt x="87991" y="60274"/>
                </a:cubicBezTo>
                <a:lnTo>
                  <a:pt x="87776" y="60059"/>
                </a:lnTo>
                <a:cubicBezTo>
                  <a:pt x="87749" y="59951"/>
                  <a:pt x="87696" y="59844"/>
                  <a:pt x="87669" y="59709"/>
                </a:cubicBezTo>
                <a:close/>
                <a:moveTo>
                  <a:pt x="59978" y="57451"/>
                </a:moveTo>
                <a:lnTo>
                  <a:pt x="59978" y="57451"/>
                </a:lnTo>
                <a:cubicBezTo>
                  <a:pt x="60328" y="58150"/>
                  <a:pt x="60677" y="58876"/>
                  <a:pt x="61027" y="59575"/>
                </a:cubicBezTo>
                <a:lnTo>
                  <a:pt x="61161" y="60354"/>
                </a:lnTo>
                <a:lnTo>
                  <a:pt x="61107" y="60274"/>
                </a:lnTo>
                <a:cubicBezTo>
                  <a:pt x="60812" y="59736"/>
                  <a:pt x="60543" y="59198"/>
                  <a:pt x="60274" y="58634"/>
                </a:cubicBezTo>
                <a:cubicBezTo>
                  <a:pt x="60167" y="58231"/>
                  <a:pt x="60059" y="57800"/>
                  <a:pt x="59978" y="57451"/>
                </a:cubicBezTo>
                <a:close/>
                <a:moveTo>
                  <a:pt x="57424" y="55542"/>
                </a:moveTo>
                <a:cubicBezTo>
                  <a:pt x="57774" y="56134"/>
                  <a:pt x="58096" y="56698"/>
                  <a:pt x="58446" y="57290"/>
                </a:cubicBezTo>
                <a:cubicBezTo>
                  <a:pt x="58553" y="57424"/>
                  <a:pt x="58822" y="57881"/>
                  <a:pt x="59199" y="58499"/>
                </a:cubicBezTo>
                <a:cubicBezTo>
                  <a:pt x="59360" y="59118"/>
                  <a:pt x="59521" y="59763"/>
                  <a:pt x="59683" y="60381"/>
                </a:cubicBezTo>
                <a:cubicBezTo>
                  <a:pt x="59521" y="60113"/>
                  <a:pt x="59360" y="59817"/>
                  <a:pt x="59199" y="59521"/>
                </a:cubicBezTo>
                <a:cubicBezTo>
                  <a:pt x="58500" y="58258"/>
                  <a:pt x="57908" y="56913"/>
                  <a:pt x="57424" y="55542"/>
                </a:cubicBezTo>
                <a:close/>
                <a:moveTo>
                  <a:pt x="82131" y="59602"/>
                </a:moveTo>
                <a:lnTo>
                  <a:pt x="82211" y="59682"/>
                </a:lnTo>
                <a:lnTo>
                  <a:pt x="82588" y="60408"/>
                </a:lnTo>
                <a:lnTo>
                  <a:pt x="82588" y="60408"/>
                </a:lnTo>
                <a:lnTo>
                  <a:pt x="82158" y="59871"/>
                </a:lnTo>
                <a:lnTo>
                  <a:pt x="82131" y="59602"/>
                </a:lnTo>
                <a:close/>
                <a:moveTo>
                  <a:pt x="60973" y="58446"/>
                </a:moveTo>
                <a:cubicBezTo>
                  <a:pt x="61215" y="58983"/>
                  <a:pt x="61430" y="59494"/>
                  <a:pt x="61645" y="60005"/>
                </a:cubicBezTo>
                <a:lnTo>
                  <a:pt x="61833" y="60435"/>
                </a:lnTo>
                <a:cubicBezTo>
                  <a:pt x="61780" y="60408"/>
                  <a:pt x="61726" y="60354"/>
                  <a:pt x="61672" y="60328"/>
                </a:cubicBezTo>
                <a:cubicBezTo>
                  <a:pt x="61645" y="60301"/>
                  <a:pt x="61618" y="60274"/>
                  <a:pt x="61618" y="60247"/>
                </a:cubicBezTo>
                <a:lnTo>
                  <a:pt x="61269" y="59575"/>
                </a:lnTo>
                <a:cubicBezTo>
                  <a:pt x="61188" y="59333"/>
                  <a:pt x="61107" y="59091"/>
                  <a:pt x="61054" y="58849"/>
                </a:cubicBezTo>
                <a:cubicBezTo>
                  <a:pt x="61027" y="58715"/>
                  <a:pt x="61000" y="58580"/>
                  <a:pt x="60973" y="58446"/>
                </a:cubicBezTo>
                <a:close/>
                <a:moveTo>
                  <a:pt x="62156" y="59817"/>
                </a:moveTo>
                <a:cubicBezTo>
                  <a:pt x="62129" y="59844"/>
                  <a:pt x="62156" y="59871"/>
                  <a:pt x="62183" y="59924"/>
                </a:cubicBezTo>
                <a:cubicBezTo>
                  <a:pt x="62210" y="60086"/>
                  <a:pt x="62210" y="60274"/>
                  <a:pt x="62183" y="60462"/>
                </a:cubicBezTo>
                <a:cubicBezTo>
                  <a:pt x="62102" y="60274"/>
                  <a:pt x="62022" y="60059"/>
                  <a:pt x="61941" y="59871"/>
                </a:cubicBezTo>
                <a:lnTo>
                  <a:pt x="61941" y="59871"/>
                </a:lnTo>
                <a:cubicBezTo>
                  <a:pt x="61962" y="59878"/>
                  <a:pt x="61984" y="59881"/>
                  <a:pt x="62005" y="59881"/>
                </a:cubicBezTo>
                <a:cubicBezTo>
                  <a:pt x="62063" y="59881"/>
                  <a:pt x="62117" y="59856"/>
                  <a:pt x="62156" y="59817"/>
                </a:cubicBezTo>
                <a:close/>
                <a:moveTo>
                  <a:pt x="72802" y="54386"/>
                </a:moveTo>
                <a:lnTo>
                  <a:pt x="72802" y="54386"/>
                </a:lnTo>
                <a:cubicBezTo>
                  <a:pt x="73178" y="55005"/>
                  <a:pt x="73555" y="55596"/>
                  <a:pt x="73904" y="56214"/>
                </a:cubicBezTo>
                <a:cubicBezTo>
                  <a:pt x="74119" y="56618"/>
                  <a:pt x="74334" y="57021"/>
                  <a:pt x="74576" y="57424"/>
                </a:cubicBezTo>
                <a:cubicBezTo>
                  <a:pt x="74845" y="57935"/>
                  <a:pt x="75087" y="58446"/>
                  <a:pt x="75356" y="58957"/>
                </a:cubicBezTo>
                <a:cubicBezTo>
                  <a:pt x="75302" y="59118"/>
                  <a:pt x="75248" y="59279"/>
                  <a:pt x="75195" y="59414"/>
                </a:cubicBezTo>
                <a:cubicBezTo>
                  <a:pt x="75154" y="59535"/>
                  <a:pt x="75250" y="59640"/>
                  <a:pt x="75357" y="59640"/>
                </a:cubicBezTo>
                <a:cubicBezTo>
                  <a:pt x="75393" y="59640"/>
                  <a:pt x="75430" y="59629"/>
                  <a:pt x="75463" y="59602"/>
                </a:cubicBezTo>
                <a:cubicBezTo>
                  <a:pt x="75517" y="59548"/>
                  <a:pt x="75544" y="59521"/>
                  <a:pt x="75598" y="59467"/>
                </a:cubicBezTo>
                <a:cubicBezTo>
                  <a:pt x="75652" y="59575"/>
                  <a:pt x="75732" y="59709"/>
                  <a:pt x="75786" y="59844"/>
                </a:cubicBezTo>
                <a:lnTo>
                  <a:pt x="75598" y="60462"/>
                </a:lnTo>
                <a:cubicBezTo>
                  <a:pt x="75356" y="60139"/>
                  <a:pt x="75114" y="59817"/>
                  <a:pt x="74926" y="59494"/>
                </a:cubicBezTo>
                <a:cubicBezTo>
                  <a:pt x="74657" y="58903"/>
                  <a:pt x="74361" y="58338"/>
                  <a:pt x="74039" y="57774"/>
                </a:cubicBezTo>
                <a:cubicBezTo>
                  <a:pt x="74012" y="57666"/>
                  <a:pt x="73797" y="57343"/>
                  <a:pt x="73528" y="56886"/>
                </a:cubicBezTo>
                <a:cubicBezTo>
                  <a:pt x="73501" y="56806"/>
                  <a:pt x="73474" y="56725"/>
                  <a:pt x="73420" y="56671"/>
                </a:cubicBezTo>
                <a:cubicBezTo>
                  <a:pt x="73393" y="56510"/>
                  <a:pt x="73367" y="56349"/>
                  <a:pt x="73340" y="56187"/>
                </a:cubicBezTo>
                <a:cubicBezTo>
                  <a:pt x="73205" y="55596"/>
                  <a:pt x="73017" y="54978"/>
                  <a:pt x="72802" y="54386"/>
                </a:cubicBezTo>
                <a:close/>
                <a:moveTo>
                  <a:pt x="89846" y="57559"/>
                </a:moveTo>
                <a:lnTo>
                  <a:pt x="90035" y="58983"/>
                </a:lnTo>
                <a:cubicBezTo>
                  <a:pt x="90088" y="59521"/>
                  <a:pt x="90142" y="60032"/>
                  <a:pt x="90196" y="60570"/>
                </a:cubicBezTo>
                <a:cubicBezTo>
                  <a:pt x="90142" y="60247"/>
                  <a:pt x="90115" y="59924"/>
                  <a:pt x="90062" y="59629"/>
                </a:cubicBezTo>
                <a:cubicBezTo>
                  <a:pt x="89927" y="58930"/>
                  <a:pt x="89873" y="58258"/>
                  <a:pt x="89793" y="57559"/>
                </a:cubicBezTo>
                <a:close/>
                <a:moveTo>
                  <a:pt x="86325" y="59548"/>
                </a:moveTo>
                <a:cubicBezTo>
                  <a:pt x="86513" y="59736"/>
                  <a:pt x="86728" y="59897"/>
                  <a:pt x="86943" y="60032"/>
                </a:cubicBezTo>
                <a:cubicBezTo>
                  <a:pt x="86943" y="60247"/>
                  <a:pt x="86916" y="60462"/>
                  <a:pt x="86916" y="60677"/>
                </a:cubicBezTo>
                <a:cubicBezTo>
                  <a:pt x="86809" y="60570"/>
                  <a:pt x="86701" y="60462"/>
                  <a:pt x="86620" y="60354"/>
                </a:cubicBezTo>
                <a:cubicBezTo>
                  <a:pt x="86513" y="60220"/>
                  <a:pt x="86405" y="60086"/>
                  <a:pt x="86325" y="59924"/>
                </a:cubicBezTo>
                <a:lnTo>
                  <a:pt x="86325" y="59548"/>
                </a:lnTo>
                <a:close/>
                <a:moveTo>
                  <a:pt x="75275" y="60274"/>
                </a:moveTo>
                <a:lnTo>
                  <a:pt x="75544" y="60623"/>
                </a:lnTo>
                <a:lnTo>
                  <a:pt x="75490" y="60785"/>
                </a:lnTo>
                <a:lnTo>
                  <a:pt x="75275" y="60274"/>
                </a:lnTo>
                <a:close/>
                <a:moveTo>
                  <a:pt x="48149" y="59978"/>
                </a:moveTo>
                <a:cubicBezTo>
                  <a:pt x="47934" y="60274"/>
                  <a:pt x="47692" y="60543"/>
                  <a:pt x="47477" y="60838"/>
                </a:cubicBezTo>
                <a:lnTo>
                  <a:pt x="47477" y="60811"/>
                </a:lnTo>
                <a:cubicBezTo>
                  <a:pt x="47477" y="60785"/>
                  <a:pt x="47477" y="60731"/>
                  <a:pt x="47477" y="60677"/>
                </a:cubicBezTo>
                <a:lnTo>
                  <a:pt x="48149" y="59978"/>
                </a:lnTo>
                <a:close/>
                <a:moveTo>
                  <a:pt x="52612" y="60435"/>
                </a:moveTo>
                <a:cubicBezTo>
                  <a:pt x="52612" y="60569"/>
                  <a:pt x="52612" y="60722"/>
                  <a:pt x="52612" y="60862"/>
                </a:cubicBezTo>
                <a:lnTo>
                  <a:pt x="52612" y="60862"/>
                </a:lnTo>
                <a:cubicBezTo>
                  <a:pt x="52597" y="60809"/>
                  <a:pt x="52585" y="60757"/>
                  <a:pt x="52585" y="60704"/>
                </a:cubicBezTo>
                <a:cubicBezTo>
                  <a:pt x="52585" y="60677"/>
                  <a:pt x="52558" y="60677"/>
                  <a:pt x="52558" y="60650"/>
                </a:cubicBezTo>
                <a:lnTo>
                  <a:pt x="52558" y="60623"/>
                </a:lnTo>
                <a:lnTo>
                  <a:pt x="52612" y="60435"/>
                </a:lnTo>
                <a:close/>
                <a:moveTo>
                  <a:pt x="60462" y="59387"/>
                </a:moveTo>
                <a:cubicBezTo>
                  <a:pt x="60704" y="59844"/>
                  <a:pt x="60946" y="60301"/>
                  <a:pt x="61188" y="60758"/>
                </a:cubicBezTo>
                <a:lnTo>
                  <a:pt x="61215" y="60865"/>
                </a:lnTo>
                <a:cubicBezTo>
                  <a:pt x="61000" y="60516"/>
                  <a:pt x="60812" y="60166"/>
                  <a:pt x="60624" y="59790"/>
                </a:cubicBezTo>
                <a:cubicBezTo>
                  <a:pt x="60570" y="59736"/>
                  <a:pt x="60570" y="59682"/>
                  <a:pt x="60543" y="59629"/>
                </a:cubicBezTo>
                <a:cubicBezTo>
                  <a:pt x="60516" y="59548"/>
                  <a:pt x="60489" y="59467"/>
                  <a:pt x="60462" y="59387"/>
                </a:cubicBezTo>
                <a:close/>
                <a:moveTo>
                  <a:pt x="81918" y="56543"/>
                </a:moveTo>
                <a:lnTo>
                  <a:pt x="82400" y="57075"/>
                </a:lnTo>
                <a:cubicBezTo>
                  <a:pt x="82964" y="57747"/>
                  <a:pt x="83529" y="58392"/>
                  <a:pt x="84066" y="59037"/>
                </a:cubicBezTo>
                <a:cubicBezTo>
                  <a:pt x="84039" y="59172"/>
                  <a:pt x="84013" y="59279"/>
                  <a:pt x="83986" y="59387"/>
                </a:cubicBezTo>
                <a:cubicBezTo>
                  <a:pt x="83986" y="59420"/>
                  <a:pt x="84006" y="59443"/>
                  <a:pt x="84028" y="59443"/>
                </a:cubicBezTo>
                <a:cubicBezTo>
                  <a:pt x="84042" y="59443"/>
                  <a:pt x="84056" y="59434"/>
                  <a:pt x="84066" y="59414"/>
                </a:cubicBezTo>
                <a:cubicBezTo>
                  <a:pt x="84066" y="59360"/>
                  <a:pt x="84093" y="59225"/>
                  <a:pt x="84120" y="59118"/>
                </a:cubicBezTo>
                <a:cubicBezTo>
                  <a:pt x="84443" y="59494"/>
                  <a:pt x="84738" y="59871"/>
                  <a:pt x="85061" y="60247"/>
                </a:cubicBezTo>
                <a:cubicBezTo>
                  <a:pt x="84980" y="60462"/>
                  <a:pt x="84927" y="60677"/>
                  <a:pt x="84873" y="60919"/>
                </a:cubicBezTo>
                <a:cubicBezTo>
                  <a:pt x="83905" y="59817"/>
                  <a:pt x="82937" y="58715"/>
                  <a:pt x="81969" y="57612"/>
                </a:cubicBezTo>
                <a:cubicBezTo>
                  <a:pt x="81969" y="57248"/>
                  <a:pt x="81944" y="56883"/>
                  <a:pt x="81918" y="56543"/>
                </a:cubicBezTo>
                <a:close/>
                <a:moveTo>
                  <a:pt x="107832" y="54467"/>
                </a:moveTo>
                <a:lnTo>
                  <a:pt x="107832" y="54467"/>
                </a:lnTo>
                <a:cubicBezTo>
                  <a:pt x="108128" y="54816"/>
                  <a:pt x="108423" y="55139"/>
                  <a:pt x="108719" y="55488"/>
                </a:cubicBezTo>
                <a:cubicBezTo>
                  <a:pt x="108988" y="55892"/>
                  <a:pt x="109257" y="56295"/>
                  <a:pt x="109526" y="56698"/>
                </a:cubicBezTo>
                <a:cubicBezTo>
                  <a:pt x="109687" y="56940"/>
                  <a:pt x="111246" y="59414"/>
                  <a:pt x="112187" y="60892"/>
                </a:cubicBezTo>
                <a:lnTo>
                  <a:pt x="112187" y="60919"/>
                </a:lnTo>
                <a:cubicBezTo>
                  <a:pt x="111864" y="60570"/>
                  <a:pt x="111569" y="60247"/>
                  <a:pt x="111300" y="59897"/>
                </a:cubicBezTo>
                <a:lnTo>
                  <a:pt x="107832" y="54467"/>
                </a:lnTo>
                <a:close/>
                <a:moveTo>
                  <a:pt x="82023" y="58231"/>
                </a:moveTo>
                <a:lnTo>
                  <a:pt x="82023" y="58231"/>
                </a:lnTo>
                <a:cubicBezTo>
                  <a:pt x="82776" y="59145"/>
                  <a:pt x="83556" y="60086"/>
                  <a:pt x="84362" y="60946"/>
                </a:cubicBezTo>
                <a:cubicBezTo>
                  <a:pt x="83609" y="60247"/>
                  <a:pt x="82857" y="59548"/>
                  <a:pt x="82104" y="58849"/>
                </a:cubicBezTo>
                <a:lnTo>
                  <a:pt x="82077" y="58849"/>
                </a:lnTo>
                <a:cubicBezTo>
                  <a:pt x="82077" y="58634"/>
                  <a:pt x="82050" y="58446"/>
                  <a:pt x="82023" y="58231"/>
                </a:cubicBezTo>
                <a:close/>
                <a:moveTo>
                  <a:pt x="31051" y="58607"/>
                </a:moveTo>
                <a:lnTo>
                  <a:pt x="31051" y="58607"/>
                </a:lnTo>
                <a:cubicBezTo>
                  <a:pt x="30970" y="58822"/>
                  <a:pt x="30863" y="59037"/>
                  <a:pt x="30782" y="59279"/>
                </a:cubicBezTo>
                <a:lnTo>
                  <a:pt x="30648" y="59414"/>
                </a:lnTo>
                <a:cubicBezTo>
                  <a:pt x="30621" y="59494"/>
                  <a:pt x="30621" y="59575"/>
                  <a:pt x="30648" y="59629"/>
                </a:cubicBezTo>
                <a:cubicBezTo>
                  <a:pt x="30594" y="59817"/>
                  <a:pt x="30513" y="60005"/>
                  <a:pt x="30433" y="60193"/>
                </a:cubicBezTo>
                <a:cubicBezTo>
                  <a:pt x="30245" y="60435"/>
                  <a:pt x="30083" y="60704"/>
                  <a:pt x="29895" y="60973"/>
                </a:cubicBezTo>
                <a:lnTo>
                  <a:pt x="29895" y="60301"/>
                </a:lnTo>
                <a:cubicBezTo>
                  <a:pt x="29895" y="60247"/>
                  <a:pt x="29895" y="60193"/>
                  <a:pt x="29868" y="60166"/>
                </a:cubicBezTo>
                <a:cubicBezTo>
                  <a:pt x="30245" y="59629"/>
                  <a:pt x="30648" y="59118"/>
                  <a:pt x="31051" y="58607"/>
                </a:cubicBezTo>
                <a:close/>
                <a:moveTo>
                  <a:pt x="59333" y="58688"/>
                </a:moveTo>
                <a:cubicBezTo>
                  <a:pt x="59521" y="58983"/>
                  <a:pt x="59736" y="59333"/>
                  <a:pt x="59951" y="59682"/>
                </a:cubicBezTo>
                <a:cubicBezTo>
                  <a:pt x="60005" y="60032"/>
                  <a:pt x="60032" y="60354"/>
                  <a:pt x="60032" y="60704"/>
                </a:cubicBezTo>
                <a:lnTo>
                  <a:pt x="60059" y="60704"/>
                </a:lnTo>
                <a:lnTo>
                  <a:pt x="60059" y="60973"/>
                </a:lnTo>
                <a:cubicBezTo>
                  <a:pt x="59978" y="60838"/>
                  <a:pt x="59871" y="60704"/>
                  <a:pt x="59790" y="60570"/>
                </a:cubicBezTo>
                <a:cubicBezTo>
                  <a:pt x="59709" y="60435"/>
                  <a:pt x="59736" y="60247"/>
                  <a:pt x="59709" y="60139"/>
                </a:cubicBezTo>
                <a:cubicBezTo>
                  <a:pt x="59575" y="59655"/>
                  <a:pt x="59441" y="59172"/>
                  <a:pt x="59333" y="58688"/>
                </a:cubicBezTo>
                <a:close/>
                <a:moveTo>
                  <a:pt x="82211" y="60731"/>
                </a:moveTo>
                <a:lnTo>
                  <a:pt x="82373" y="60973"/>
                </a:lnTo>
                <a:cubicBezTo>
                  <a:pt x="82319" y="60919"/>
                  <a:pt x="82265" y="60865"/>
                  <a:pt x="82238" y="60811"/>
                </a:cubicBezTo>
                <a:lnTo>
                  <a:pt x="82211" y="60731"/>
                </a:lnTo>
                <a:close/>
                <a:moveTo>
                  <a:pt x="85464" y="59360"/>
                </a:moveTo>
                <a:cubicBezTo>
                  <a:pt x="85626" y="59602"/>
                  <a:pt x="85814" y="59844"/>
                  <a:pt x="85975" y="60086"/>
                </a:cubicBezTo>
                <a:lnTo>
                  <a:pt x="86083" y="60220"/>
                </a:lnTo>
                <a:cubicBezTo>
                  <a:pt x="86083" y="60462"/>
                  <a:pt x="86110" y="60731"/>
                  <a:pt x="86110" y="61000"/>
                </a:cubicBezTo>
                <a:cubicBezTo>
                  <a:pt x="85868" y="60677"/>
                  <a:pt x="85626" y="60381"/>
                  <a:pt x="85384" y="60086"/>
                </a:cubicBezTo>
                <a:cubicBezTo>
                  <a:pt x="85357" y="60059"/>
                  <a:pt x="85330" y="60005"/>
                  <a:pt x="85303" y="59978"/>
                </a:cubicBezTo>
                <a:lnTo>
                  <a:pt x="85384" y="59602"/>
                </a:lnTo>
                <a:cubicBezTo>
                  <a:pt x="85411" y="59521"/>
                  <a:pt x="85437" y="59440"/>
                  <a:pt x="85464" y="59360"/>
                </a:cubicBezTo>
                <a:close/>
                <a:moveTo>
                  <a:pt x="79147" y="57747"/>
                </a:moveTo>
                <a:cubicBezTo>
                  <a:pt x="79147" y="58123"/>
                  <a:pt x="79120" y="58499"/>
                  <a:pt x="79120" y="58876"/>
                </a:cubicBezTo>
                <a:cubicBezTo>
                  <a:pt x="78770" y="59602"/>
                  <a:pt x="78421" y="60328"/>
                  <a:pt x="78098" y="61053"/>
                </a:cubicBezTo>
                <a:lnTo>
                  <a:pt x="78071" y="61053"/>
                </a:lnTo>
                <a:cubicBezTo>
                  <a:pt x="78044" y="60919"/>
                  <a:pt x="78017" y="60758"/>
                  <a:pt x="77991" y="60623"/>
                </a:cubicBezTo>
                <a:cubicBezTo>
                  <a:pt x="78071" y="60220"/>
                  <a:pt x="78179" y="59790"/>
                  <a:pt x="78286" y="59387"/>
                </a:cubicBezTo>
                <a:cubicBezTo>
                  <a:pt x="78555" y="58822"/>
                  <a:pt x="78851" y="58284"/>
                  <a:pt x="79147" y="57747"/>
                </a:cubicBezTo>
                <a:close/>
                <a:moveTo>
                  <a:pt x="47208" y="60301"/>
                </a:moveTo>
                <a:lnTo>
                  <a:pt x="47208" y="60596"/>
                </a:lnTo>
                <a:lnTo>
                  <a:pt x="46751" y="61080"/>
                </a:lnTo>
                <a:cubicBezTo>
                  <a:pt x="46751" y="61000"/>
                  <a:pt x="46751" y="60892"/>
                  <a:pt x="46778" y="60811"/>
                </a:cubicBezTo>
                <a:lnTo>
                  <a:pt x="47208" y="60301"/>
                </a:lnTo>
                <a:close/>
                <a:moveTo>
                  <a:pt x="77722" y="60811"/>
                </a:moveTo>
                <a:cubicBezTo>
                  <a:pt x="77722" y="60919"/>
                  <a:pt x="77749" y="61027"/>
                  <a:pt x="77776" y="61134"/>
                </a:cubicBezTo>
                <a:cubicBezTo>
                  <a:pt x="77722" y="61053"/>
                  <a:pt x="77695" y="60973"/>
                  <a:pt x="77641" y="60919"/>
                </a:cubicBezTo>
                <a:cubicBezTo>
                  <a:pt x="77614" y="60838"/>
                  <a:pt x="77668" y="60838"/>
                  <a:pt x="77668" y="60811"/>
                </a:cubicBezTo>
                <a:close/>
                <a:moveTo>
                  <a:pt x="59925" y="58795"/>
                </a:moveTo>
                <a:lnTo>
                  <a:pt x="59925" y="58795"/>
                </a:lnTo>
                <a:cubicBezTo>
                  <a:pt x="60193" y="59333"/>
                  <a:pt x="60462" y="59844"/>
                  <a:pt x="60758" y="60381"/>
                </a:cubicBezTo>
                <a:cubicBezTo>
                  <a:pt x="60839" y="60677"/>
                  <a:pt x="60946" y="60946"/>
                  <a:pt x="61054" y="61215"/>
                </a:cubicBezTo>
                <a:lnTo>
                  <a:pt x="60005" y="59494"/>
                </a:lnTo>
                <a:cubicBezTo>
                  <a:pt x="59978" y="59252"/>
                  <a:pt x="59951" y="59010"/>
                  <a:pt x="59925" y="58795"/>
                </a:cubicBezTo>
                <a:close/>
                <a:moveTo>
                  <a:pt x="46483" y="59172"/>
                </a:moveTo>
                <a:lnTo>
                  <a:pt x="46483" y="59736"/>
                </a:lnTo>
                <a:lnTo>
                  <a:pt x="46375" y="59844"/>
                </a:lnTo>
                <a:cubicBezTo>
                  <a:pt x="45972" y="60247"/>
                  <a:pt x="45380" y="61107"/>
                  <a:pt x="44896" y="61322"/>
                </a:cubicBezTo>
                <a:lnTo>
                  <a:pt x="44896" y="61295"/>
                </a:lnTo>
                <a:cubicBezTo>
                  <a:pt x="45327" y="61107"/>
                  <a:pt x="46106" y="59736"/>
                  <a:pt x="46483" y="59172"/>
                </a:cubicBezTo>
                <a:close/>
                <a:moveTo>
                  <a:pt x="59925" y="61107"/>
                </a:moveTo>
                <a:lnTo>
                  <a:pt x="60059" y="61295"/>
                </a:lnTo>
                <a:cubicBezTo>
                  <a:pt x="60051" y="61345"/>
                  <a:pt x="60040" y="61367"/>
                  <a:pt x="60027" y="61367"/>
                </a:cubicBezTo>
                <a:cubicBezTo>
                  <a:pt x="59999" y="61367"/>
                  <a:pt x="59962" y="61256"/>
                  <a:pt x="59925" y="61107"/>
                </a:cubicBezTo>
                <a:close/>
                <a:moveTo>
                  <a:pt x="60785" y="60435"/>
                </a:moveTo>
                <a:cubicBezTo>
                  <a:pt x="60946" y="60758"/>
                  <a:pt x="61107" y="61053"/>
                  <a:pt x="61269" y="61349"/>
                </a:cubicBezTo>
                <a:cubicBezTo>
                  <a:pt x="61296" y="61430"/>
                  <a:pt x="61296" y="61457"/>
                  <a:pt x="61269" y="61457"/>
                </a:cubicBezTo>
                <a:cubicBezTo>
                  <a:pt x="61161" y="61457"/>
                  <a:pt x="60973" y="61053"/>
                  <a:pt x="60785" y="60435"/>
                </a:cubicBezTo>
                <a:close/>
                <a:moveTo>
                  <a:pt x="77184" y="60892"/>
                </a:moveTo>
                <a:lnTo>
                  <a:pt x="77292" y="61080"/>
                </a:lnTo>
                <a:cubicBezTo>
                  <a:pt x="77238" y="61215"/>
                  <a:pt x="77157" y="61349"/>
                  <a:pt x="77103" y="61510"/>
                </a:cubicBezTo>
                <a:cubicBezTo>
                  <a:pt x="77130" y="61349"/>
                  <a:pt x="77157" y="61188"/>
                  <a:pt x="77184" y="61027"/>
                </a:cubicBezTo>
                <a:lnTo>
                  <a:pt x="77184" y="60892"/>
                </a:lnTo>
                <a:close/>
                <a:moveTo>
                  <a:pt x="92185" y="54816"/>
                </a:moveTo>
                <a:cubicBezTo>
                  <a:pt x="93503" y="56591"/>
                  <a:pt x="94928" y="58284"/>
                  <a:pt x="96621" y="59521"/>
                </a:cubicBezTo>
                <a:cubicBezTo>
                  <a:pt x="97268" y="60323"/>
                  <a:pt x="98287" y="61597"/>
                  <a:pt x="98460" y="61597"/>
                </a:cubicBezTo>
                <a:cubicBezTo>
                  <a:pt x="98463" y="61597"/>
                  <a:pt x="98465" y="61597"/>
                  <a:pt x="98468" y="61596"/>
                </a:cubicBezTo>
                <a:lnTo>
                  <a:pt x="98468" y="61596"/>
                </a:lnTo>
                <a:cubicBezTo>
                  <a:pt x="98462" y="61598"/>
                  <a:pt x="98456" y="61599"/>
                  <a:pt x="98448" y="61599"/>
                </a:cubicBezTo>
                <a:cubicBezTo>
                  <a:pt x="98178" y="61599"/>
                  <a:pt x="96609" y="60157"/>
                  <a:pt x="95707" y="59333"/>
                </a:cubicBezTo>
                <a:cubicBezTo>
                  <a:pt x="94739" y="58069"/>
                  <a:pt x="93745" y="56833"/>
                  <a:pt x="92723" y="55596"/>
                </a:cubicBezTo>
                <a:cubicBezTo>
                  <a:pt x="92535" y="55354"/>
                  <a:pt x="92374" y="55112"/>
                  <a:pt x="92185" y="54870"/>
                </a:cubicBezTo>
                <a:cubicBezTo>
                  <a:pt x="92185" y="54870"/>
                  <a:pt x="92185" y="54843"/>
                  <a:pt x="92185" y="54816"/>
                </a:cubicBezTo>
                <a:close/>
                <a:moveTo>
                  <a:pt x="53230" y="58795"/>
                </a:moveTo>
                <a:cubicBezTo>
                  <a:pt x="53311" y="59763"/>
                  <a:pt x="53419" y="60704"/>
                  <a:pt x="53580" y="61645"/>
                </a:cubicBezTo>
                <a:cubicBezTo>
                  <a:pt x="53392" y="60865"/>
                  <a:pt x="53204" y="60059"/>
                  <a:pt x="53042" y="59252"/>
                </a:cubicBezTo>
                <a:cubicBezTo>
                  <a:pt x="53096" y="59118"/>
                  <a:pt x="53150" y="58957"/>
                  <a:pt x="53230" y="58795"/>
                </a:cubicBezTo>
                <a:close/>
                <a:moveTo>
                  <a:pt x="71942" y="54628"/>
                </a:moveTo>
                <a:lnTo>
                  <a:pt x="72049" y="54816"/>
                </a:lnTo>
                <a:cubicBezTo>
                  <a:pt x="72399" y="55730"/>
                  <a:pt x="72721" y="56644"/>
                  <a:pt x="73071" y="57585"/>
                </a:cubicBezTo>
                <a:cubicBezTo>
                  <a:pt x="73084" y="57599"/>
                  <a:pt x="73104" y="57606"/>
                  <a:pt x="73125" y="57606"/>
                </a:cubicBezTo>
                <a:cubicBezTo>
                  <a:pt x="73145" y="57606"/>
                  <a:pt x="73165" y="57599"/>
                  <a:pt x="73178" y="57585"/>
                </a:cubicBezTo>
                <a:cubicBezTo>
                  <a:pt x="73286" y="57478"/>
                  <a:pt x="73367" y="57317"/>
                  <a:pt x="73447" y="57182"/>
                </a:cubicBezTo>
                <a:lnTo>
                  <a:pt x="73770" y="57854"/>
                </a:lnTo>
                <a:cubicBezTo>
                  <a:pt x="74012" y="58311"/>
                  <a:pt x="74281" y="58768"/>
                  <a:pt x="74549" y="59198"/>
                </a:cubicBezTo>
                <a:cubicBezTo>
                  <a:pt x="74872" y="59790"/>
                  <a:pt x="75141" y="60408"/>
                  <a:pt x="75410" y="61053"/>
                </a:cubicBezTo>
                <a:cubicBezTo>
                  <a:pt x="75356" y="61242"/>
                  <a:pt x="75302" y="61457"/>
                  <a:pt x="75222" y="61645"/>
                </a:cubicBezTo>
                <a:cubicBezTo>
                  <a:pt x="74388" y="59817"/>
                  <a:pt x="73367" y="58069"/>
                  <a:pt x="72211" y="56456"/>
                </a:cubicBezTo>
                <a:cubicBezTo>
                  <a:pt x="72076" y="55838"/>
                  <a:pt x="71969" y="55247"/>
                  <a:pt x="71888" y="54628"/>
                </a:cubicBezTo>
                <a:close/>
                <a:moveTo>
                  <a:pt x="87158" y="60139"/>
                </a:moveTo>
                <a:cubicBezTo>
                  <a:pt x="87292" y="60193"/>
                  <a:pt x="87454" y="60220"/>
                  <a:pt x="87642" y="60220"/>
                </a:cubicBezTo>
                <a:lnTo>
                  <a:pt x="87911" y="60462"/>
                </a:lnTo>
                <a:cubicBezTo>
                  <a:pt x="87924" y="60475"/>
                  <a:pt x="87938" y="60482"/>
                  <a:pt x="87951" y="60482"/>
                </a:cubicBezTo>
                <a:cubicBezTo>
                  <a:pt x="87965" y="60482"/>
                  <a:pt x="87978" y="60475"/>
                  <a:pt x="87991" y="60462"/>
                </a:cubicBezTo>
                <a:lnTo>
                  <a:pt x="87991" y="60623"/>
                </a:lnTo>
                <a:lnTo>
                  <a:pt x="87938" y="61645"/>
                </a:lnTo>
                <a:cubicBezTo>
                  <a:pt x="87696" y="61457"/>
                  <a:pt x="87427" y="61215"/>
                  <a:pt x="87158" y="60946"/>
                </a:cubicBezTo>
                <a:lnTo>
                  <a:pt x="87131" y="60946"/>
                </a:lnTo>
                <a:lnTo>
                  <a:pt x="87131" y="60650"/>
                </a:lnTo>
                <a:lnTo>
                  <a:pt x="87131" y="60516"/>
                </a:lnTo>
                <a:lnTo>
                  <a:pt x="87158" y="60139"/>
                </a:lnTo>
                <a:close/>
                <a:moveTo>
                  <a:pt x="89470" y="52800"/>
                </a:moveTo>
                <a:cubicBezTo>
                  <a:pt x="90250" y="53983"/>
                  <a:pt x="90976" y="55193"/>
                  <a:pt x="91675" y="56403"/>
                </a:cubicBezTo>
                <a:cubicBezTo>
                  <a:pt x="91352" y="58150"/>
                  <a:pt x="91029" y="59897"/>
                  <a:pt x="90734" y="61672"/>
                </a:cubicBezTo>
                <a:lnTo>
                  <a:pt x="90572" y="60543"/>
                </a:lnTo>
                <a:lnTo>
                  <a:pt x="90572" y="60516"/>
                </a:lnTo>
                <a:cubicBezTo>
                  <a:pt x="90610" y="59706"/>
                  <a:pt x="90644" y="58900"/>
                  <a:pt x="90629" y="58103"/>
                </a:cubicBezTo>
                <a:lnTo>
                  <a:pt x="90629" y="58103"/>
                </a:lnTo>
                <a:cubicBezTo>
                  <a:pt x="90628" y="58706"/>
                  <a:pt x="90591" y="59320"/>
                  <a:pt x="90545" y="59924"/>
                </a:cubicBezTo>
                <a:cubicBezTo>
                  <a:pt x="90250" y="58123"/>
                  <a:pt x="89981" y="56349"/>
                  <a:pt x="89739" y="54574"/>
                </a:cubicBezTo>
                <a:lnTo>
                  <a:pt x="89766" y="54574"/>
                </a:lnTo>
                <a:cubicBezTo>
                  <a:pt x="89766" y="54488"/>
                  <a:pt x="89779" y="54437"/>
                  <a:pt x="89808" y="54437"/>
                </a:cubicBezTo>
                <a:cubicBezTo>
                  <a:pt x="89852" y="54437"/>
                  <a:pt x="89932" y="54553"/>
                  <a:pt x="90062" y="54843"/>
                </a:cubicBezTo>
                <a:cubicBezTo>
                  <a:pt x="90227" y="55200"/>
                  <a:pt x="90348" y="55582"/>
                  <a:pt x="90435" y="55980"/>
                </a:cubicBezTo>
                <a:lnTo>
                  <a:pt x="90435" y="55980"/>
                </a:lnTo>
                <a:cubicBezTo>
                  <a:pt x="90300" y="55237"/>
                  <a:pt x="90081" y="54507"/>
                  <a:pt x="89739" y="53795"/>
                </a:cubicBezTo>
                <a:cubicBezTo>
                  <a:pt x="89727" y="53771"/>
                  <a:pt x="89698" y="53757"/>
                  <a:pt x="89671" y="53757"/>
                </a:cubicBezTo>
                <a:cubicBezTo>
                  <a:pt x="89637" y="53757"/>
                  <a:pt x="89604" y="53777"/>
                  <a:pt x="89604" y="53822"/>
                </a:cubicBezTo>
                <a:cubicBezTo>
                  <a:pt x="89578" y="53472"/>
                  <a:pt x="89524" y="53150"/>
                  <a:pt x="89470" y="52800"/>
                </a:cubicBezTo>
                <a:close/>
                <a:moveTo>
                  <a:pt x="29870" y="61750"/>
                </a:moveTo>
                <a:cubicBezTo>
                  <a:pt x="29868" y="61760"/>
                  <a:pt x="29868" y="61769"/>
                  <a:pt x="29868" y="61779"/>
                </a:cubicBezTo>
                <a:lnTo>
                  <a:pt x="29868" y="61752"/>
                </a:lnTo>
                <a:lnTo>
                  <a:pt x="29870" y="61750"/>
                </a:lnTo>
                <a:close/>
                <a:moveTo>
                  <a:pt x="81701" y="61484"/>
                </a:moveTo>
                <a:lnTo>
                  <a:pt x="81701" y="61537"/>
                </a:lnTo>
                <a:lnTo>
                  <a:pt x="81620" y="61779"/>
                </a:lnTo>
                <a:cubicBezTo>
                  <a:pt x="81647" y="61699"/>
                  <a:pt x="81674" y="61591"/>
                  <a:pt x="81701" y="61484"/>
                </a:cubicBezTo>
                <a:close/>
                <a:moveTo>
                  <a:pt x="105554" y="60424"/>
                </a:moveTo>
                <a:cubicBezTo>
                  <a:pt x="105603" y="60526"/>
                  <a:pt x="105630" y="60628"/>
                  <a:pt x="105681" y="60731"/>
                </a:cubicBezTo>
                <a:cubicBezTo>
                  <a:pt x="105703" y="60775"/>
                  <a:pt x="105725" y="60819"/>
                  <a:pt x="105762" y="60819"/>
                </a:cubicBezTo>
                <a:cubicBezTo>
                  <a:pt x="105770" y="60819"/>
                  <a:pt x="105779" y="60816"/>
                  <a:pt x="105789" y="60811"/>
                </a:cubicBezTo>
                <a:cubicBezTo>
                  <a:pt x="105816" y="61161"/>
                  <a:pt x="105842" y="61457"/>
                  <a:pt x="105869" y="61779"/>
                </a:cubicBezTo>
                <a:cubicBezTo>
                  <a:pt x="105739" y="61336"/>
                  <a:pt x="105634" y="60868"/>
                  <a:pt x="105554" y="60424"/>
                </a:cubicBezTo>
                <a:close/>
                <a:moveTo>
                  <a:pt x="78824" y="60301"/>
                </a:moveTo>
                <a:lnTo>
                  <a:pt x="78824" y="60301"/>
                </a:lnTo>
                <a:cubicBezTo>
                  <a:pt x="78690" y="60623"/>
                  <a:pt x="78555" y="60919"/>
                  <a:pt x="78421" y="61242"/>
                </a:cubicBezTo>
                <a:cubicBezTo>
                  <a:pt x="78367" y="61430"/>
                  <a:pt x="78286" y="61618"/>
                  <a:pt x="78206" y="61806"/>
                </a:cubicBezTo>
                <a:cubicBezTo>
                  <a:pt x="78206" y="61779"/>
                  <a:pt x="78206" y="61752"/>
                  <a:pt x="78179" y="61699"/>
                </a:cubicBezTo>
                <a:cubicBezTo>
                  <a:pt x="78394" y="61242"/>
                  <a:pt x="78609" y="60758"/>
                  <a:pt x="78824" y="60301"/>
                </a:cubicBezTo>
                <a:close/>
                <a:moveTo>
                  <a:pt x="86352" y="60596"/>
                </a:moveTo>
                <a:lnTo>
                  <a:pt x="86352" y="60596"/>
                </a:lnTo>
                <a:cubicBezTo>
                  <a:pt x="86540" y="60838"/>
                  <a:pt x="86701" y="61107"/>
                  <a:pt x="86862" y="61376"/>
                </a:cubicBezTo>
                <a:lnTo>
                  <a:pt x="86835" y="61914"/>
                </a:lnTo>
                <a:cubicBezTo>
                  <a:pt x="86701" y="61726"/>
                  <a:pt x="86540" y="61537"/>
                  <a:pt x="86405" y="61349"/>
                </a:cubicBezTo>
                <a:cubicBezTo>
                  <a:pt x="86378" y="61080"/>
                  <a:pt x="86352" y="60838"/>
                  <a:pt x="86352" y="60596"/>
                </a:cubicBezTo>
                <a:close/>
                <a:moveTo>
                  <a:pt x="29331" y="61779"/>
                </a:moveTo>
                <a:cubicBezTo>
                  <a:pt x="29331" y="61806"/>
                  <a:pt x="29331" y="61833"/>
                  <a:pt x="29331" y="61860"/>
                </a:cubicBezTo>
                <a:lnTo>
                  <a:pt x="29250" y="61994"/>
                </a:lnTo>
                <a:lnTo>
                  <a:pt x="29250" y="61994"/>
                </a:lnTo>
                <a:lnTo>
                  <a:pt x="29331" y="61779"/>
                </a:lnTo>
                <a:close/>
                <a:moveTo>
                  <a:pt x="61269" y="60139"/>
                </a:moveTo>
                <a:cubicBezTo>
                  <a:pt x="61296" y="60166"/>
                  <a:pt x="61323" y="60193"/>
                  <a:pt x="61349" y="60247"/>
                </a:cubicBezTo>
                <a:cubicBezTo>
                  <a:pt x="61645" y="60865"/>
                  <a:pt x="61968" y="61484"/>
                  <a:pt x="62263" y="62102"/>
                </a:cubicBezTo>
                <a:lnTo>
                  <a:pt x="61968" y="61726"/>
                </a:lnTo>
                <a:cubicBezTo>
                  <a:pt x="61753" y="61376"/>
                  <a:pt x="61564" y="61053"/>
                  <a:pt x="61376" y="60704"/>
                </a:cubicBezTo>
                <a:cubicBezTo>
                  <a:pt x="61296" y="60516"/>
                  <a:pt x="61269" y="60328"/>
                  <a:pt x="61242" y="60139"/>
                </a:cubicBezTo>
                <a:close/>
                <a:moveTo>
                  <a:pt x="85169" y="60381"/>
                </a:moveTo>
                <a:cubicBezTo>
                  <a:pt x="85518" y="60785"/>
                  <a:pt x="85841" y="61215"/>
                  <a:pt x="86163" y="61618"/>
                </a:cubicBezTo>
                <a:cubicBezTo>
                  <a:pt x="86190" y="61860"/>
                  <a:pt x="86190" y="62129"/>
                  <a:pt x="86217" y="62371"/>
                </a:cubicBezTo>
                <a:cubicBezTo>
                  <a:pt x="86056" y="62209"/>
                  <a:pt x="85921" y="62075"/>
                  <a:pt x="85760" y="61914"/>
                </a:cubicBezTo>
                <a:lnTo>
                  <a:pt x="84980" y="61053"/>
                </a:lnTo>
                <a:cubicBezTo>
                  <a:pt x="85061" y="60811"/>
                  <a:pt x="85115" y="60596"/>
                  <a:pt x="85169" y="60381"/>
                </a:cubicBezTo>
                <a:close/>
                <a:moveTo>
                  <a:pt x="75786" y="61941"/>
                </a:moveTo>
                <a:lnTo>
                  <a:pt x="75786" y="61941"/>
                </a:lnTo>
                <a:cubicBezTo>
                  <a:pt x="75759" y="62102"/>
                  <a:pt x="75732" y="62236"/>
                  <a:pt x="75732" y="62398"/>
                </a:cubicBezTo>
                <a:lnTo>
                  <a:pt x="75490" y="62048"/>
                </a:lnTo>
                <a:cubicBezTo>
                  <a:pt x="75490" y="62048"/>
                  <a:pt x="75517" y="62021"/>
                  <a:pt x="75517" y="62021"/>
                </a:cubicBezTo>
                <a:lnTo>
                  <a:pt x="75571" y="62021"/>
                </a:lnTo>
                <a:cubicBezTo>
                  <a:pt x="75652" y="61994"/>
                  <a:pt x="75732" y="61968"/>
                  <a:pt x="75786" y="61941"/>
                </a:cubicBezTo>
                <a:close/>
                <a:moveTo>
                  <a:pt x="46509" y="61134"/>
                </a:moveTo>
                <a:cubicBezTo>
                  <a:pt x="46536" y="61161"/>
                  <a:pt x="46590" y="61188"/>
                  <a:pt x="46644" y="61188"/>
                </a:cubicBezTo>
                <a:lnTo>
                  <a:pt x="45461" y="62451"/>
                </a:lnTo>
                <a:cubicBezTo>
                  <a:pt x="45810" y="62021"/>
                  <a:pt x="46160" y="61564"/>
                  <a:pt x="46509" y="61134"/>
                </a:cubicBezTo>
                <a:close/>
                <a:moveTo>
                  <a:pt x="87131" y="61914"/>
                </a:moveTo>
                <a:cubicBezTo>
                  <a:pt x="87336" y="62297"/>
                  <a:pt x="87565" y="62778"/>
                  <a:pt x="87517" y="62778"/>
                </a:cubicBezTo>
                <a:cubicBezTo>
                  <a:pt x="87515" y="62778"/>
                  <a:pt x="87511" y="62777"/>
                  <a:pt x="87508" y="62774"/>
                </a:cubicBezTo>
                <a:cubicBezTo>
                  <a:pt x="87481" y="62774"/>
                  <a:pt x="87454" y="62747"/>
                  <a:pt x="87427" y="62720"/>
                </a:cubicBezTo>
                <a:cubicBezTo>
                  <a:pt x="87346" y="62586"/>
                  <a:pt x="87239" y="62451"/>
                  <a:pt x="87131" y="62290"/>
                </a:cubicBezTo>
                <a:lnTo>
                  <a:pt x="87131" y="61914"/>
                </a:lnTo>
                <a:close/>
                <a:moveTo>
                  <a:pt x="108343" y="59037"/>
                </a:moveTo>
                <a:lnTo>
                  <a:pt x="108343" y="59037"/>
                </a:lnTo>
                <a:cubicBezTo>
                  <a:pt x="108585" y="59629"/>
                  <a:pt x="108638" y="60704"/>
                  <a:pt x="108746" y="61161"/>
                </a:cubicBezTo>
                <a:cubicBezTo>
                  <a:pt x="108853" y="61699"/>
                  <a:pt x="108934" y="62236"/>
                  <a:pt x="108988" y="62801"/>
                </a:cubicBezTo>
                <a:cubicBezTo>
                  <a:pt x="108853" y="61968"/>
                  <a:pt x="108719" y="61134"/>
                  <a:pt x="108585" y="60328"/>
                </a:cubicBezTo>
                <a:lnTo>
                  <a:pt x="108585" y="60354"/>
                </a:lnTo>
                <a:cubicBezTo>
                  <a:pt x="108531" y="59897"/>
                  <a:pt x="108450" y="59467"/>
                  <a:pt x="108343" y="59037"/>
                </a:cubicBezTo>
                <a:close/>
                <a:moveTo>
                  <a:pt x="62962" y="58365"/>
                </a:moveTo>
                <a:cubicBezTo>
                  <a:pt x="62962" y="58392"/>
                  <a:pt x="62989" y="58419"/>
                  <a:pt x="62989" y="58473"/>
                </a:cubicBezTo>
                <a:cubicBezTo>
                  <a:pt x="63178" y="58930"/>
                  <a:pt x="64307" y="62828"/>
                  <a:pt x="64334" y="62855"/>
                </a:cubicBezTo>
                <a:cubicBezTo>
                  <a:pt x="63661" y="62828"/>
                  <a:pt x="63124" y="59521"/>
                  <a:pt x="62962" y="58957"/>
                </a:cubicBezTo>
                <a:lnTo>
                  <a:pt x="62962" y="58930"/>
                </a:lnTo>
                <a:cubicBezTo>
                  <a:pt x="62936" y="58768"/>
                  <a:pt x="62882" y="58607"/>
                  <a:pt x="62855" y="58446"/>
                </a:cubicBezTo>
                <a:cubicBezTo>
                  <a:pt x="62882" y="58419"/>
                  <a:pt x="62936" y="58392"/>
                  <a:pt x="62962" y="58365"/>
                </a:cubicBezTo>
                <a:close/>
                <a:moveTo>
                  <a:pt x="86432" y="61968"/>
                </a:moveTo>
                <a:lnTo>
                  <a:pt x="86432" y="61968"/>
                </a:lnTo>
                <a:cubicBezTo>
                  <a:pt x="86567" y="62129"/>
                  <a:pt x="86674" y="62317"/>
                  <a:pt x="86809" y="62478"/>
                </a:cubicBezTo>
                <a:lnTo>
                  <a:pt x="86809" y="62613"/>
                </a:lnTo>
                <a:cubicBezTo>
                  <a:pt x="86809" y="62693"/>
                  <a:pt x="86809" y="62774"/>
                  <a:pt x="86782" y="62882"/>
                </a:cubicBezTo>
                <a:lnTo>
                  <a:pt x="86486" y="62586"/>
                </a:lnTo>
                <a:cubicBezTo>
                  <a:pt x="86459" y="62371"/>
                  <a:pt x="86459" y="62156"/>
                  <a:pt x="86432" y="61968"/>
                </a:cubicBezTo>
                <a:close/>
                <a:moveTo>
                  <a:pt x="106998" y="55838"/>
                </a:moveTo>
                <a:lnTo>
                  <a:pt x="106998" y="55838"/>
                </a:lnTo>
                <a:cubicBezTo>
                  <a:pt x="107294" y="56322"/>
                  <a:pt x="107590" y="56806"/>
                  <a:pt x="107886" y="57263"/>
                </a:cubicBezTo>
                <a:cubicBezTo>
                  <a:pt x="107778" y="57263"/>
                  <a:pt x="107697" y="57370"/>
                  <a:pt x="107697" y="57478"/>
                </a:cubicBezTo>
                <a:cubicBezTo>
                  <a:pt x="107805" y="58338"/>
                  <a:pt x="107912" y="59198"/>
                  <a:pt x="108047" y="60059"/>
                </a:cubicBezTo>
                <a:cubicBezTo>
                  <a:pt x="108154" y="61000"/>
                  <a:pt x="108289" y="61941"/>
                  <a:pt x="108423" y="62882"/>
                </a:cubicBezTo>
                <a:cubicBezTo>
                  <a:pt x="108262" y="62290"/>
                  <a:pt x="108101" y="61699"/>
                  <a:pt x="107966" y="61134"/>
                </a:cubicBezTo>
                <a:lnTo>
                  <a:pt x="107966" y="61161"/>
                </a:lnTo>
                <a:cubicBezTo>
                  <a:pt x="107778" y="59817"/>
                  <a:pt x="107536" y="58473"/>
                  <a:pt x="107267" y="57128"/>
                </a:cubicBezTo>
                <a:lnTo>
                  <a:pt x="107267" y="57128"/>
                </a:lnTo>
                <a:cubicBezTo>
                  <a:pt x="107321" y="57182"/>
                  <a:pt x="107348" y="57236"/>
                  <a:pt x="107402" y="57290"/>
                </a:cubicBezTo>
                <a:cubicBezTo>
                  <a:pt x="107430" y="57325"/>
                  <a:pt x="107465" y="57340"/>
                  <a:pt x="107497" y="57340"/>
                </a:cubicBezTo>
                <a:cubicBezTo>
                  <a:pt x="107588" y="57340"/>
                  <a:pt x="107669" y="57227"/>
                  <a:pt x="107590" y="57128"/>
                </a:cubicBezTo>
                <a:lnTo>
                  <a:pt x="107133" y="56510"/>
                </a:lnTo>
                <a:cubicBezTo>
                  <a:pt x="107079" y="56295"/>
                  <a:pt x="107025" y="56053"/>
                  <a:pt x="106998" y="55838"/>
                </a:cubicBezTo>
                <a:close/>
                <a:moveTo>
                  <a:pt x="91110" y="60596"/>
                </a:moveTo>
                <a:cubicBezTo>
                  <a:pt x="91056" y="61403"/>
                  <a:pt x="91002" y="62209"/>
                  <a:pt x="90922" y="62962"/>
                </a:cubicBezTo>
                <a:lnTo>
                  <a:pt x="90841" y="62317"/>
                </a:lnTo>
                <a:cubicBezTo>
                  <a:pt x="90868" y="62129"/>
                  <a:pt x="90895" y="61994"/>
                  <a:pt x="90895" y="61914"/>
                </a:cubicBezTo>
                <a:cubicBezTo>
                  <a:pt x="90976" y="61484"/>
                  <a:pt x="91029" y="61027"/>
                  <a:pt x="91110" y="60596"/>
                </a:cubicBezTo>
                <a:close/>
                <a:moveTo>
                  <a:pt x="87051" y="62908"/>
                </a:moveTo>
                <a:lnTo>
                  <a:pt x="87051" y="63097"/>
                </a:lnTo>
                <a:lnTo>
                  <a:pt x="87024" y="63097"/>
                </a:lnTo>
                <a:lnTo>
                  <a:pt x="87051" y="62908"/>
                </a:lnTo>
                <a:close/>
                <a:moveTo>
                  <a:pt x="87131" y="61269"/>
                </a:moveTo>
                <a:lnTo>
                  <a:pt x="87131" y="61269"/>
                </a:lnTo>
                <a:cubicBezTo>
                  <a:pt x="87400" y="61510"/>
                  <a:pt x="87669" y="61726"/>
                  <a:pt x="87938" y="61941"/>
                </a:cubicBezTo>
                <a:lnTo>
                  <a:pt x="87857" y="63150"/>
                </a:lnTo>
                <a:cubicBezTo>
                  <a:pt x="87723" y="62478"/>
                  <a:pt x="87481" y="61860"/>
                  <a:pt x="87131" y="61269"/>
                </a:cubicBezTo>
                <a:close/>
                <a:moveTo>
                  <a:pt x="54440" y="57478"/>
                </a:moveTo>
                <a:cubicBezTo>
                  <a:pt x="54575" y="57478"/>
                  <a:pt x="54763" y="57612"/>
                  <a:pt x="54924" y="57854"/>
                </a:cubicBezTo>
                <a:cubicBezTo>
                  <a:pt x="55379" y="59674"/>
                  <a:pt x="55943" y="61464"/>
                  <a:pt x="56657" y="63187"/>
                </a:cubicBezTo>
                <a:lnTo>
                  <a:pt x="56657" y="63187"/>
                </a:lnTo>
                <a:cubicBezTo>
                  <a:pt x="55851" y="61314"/>
                  <a:pt x="55110" y="59411"/>
                  <a:pt x="54440" y="57478"/>
                </a:cubicBezTo>
                <a:close/>
                <a:moveTo>
                  <a:pt x="93153" y="57478"/>
                </a:moveTo>
                <a:lnTo>
                  <a:pt x="93207" y="57559"/>
                </a:lnTo>
                <a:cubicBezTo>
                  <a:pt x="94309" y="59333"/>
                  <a:pt x="95492" y="61027"/>
                  <a:pt x="96756" y="62666"/>
                </a:cubicBezTo>
                <a:cubicBezTo>
                  <a:pt x="96894" y="62851"/>
                  <a:pt x="97024" y="63045"/>
                  <a:pt x="97155" y="63237"/>
                </a:cubicBezTo>
                <a:lnTo>
                  <a:pt x="97155" y="63237"/>
                </a:lnTo>
                <a:cubicBezTo>
                  <a:pt x="96377" y="62153"/>
                  <a:pt x="95539" y="61109"/>
                  <a:pt x="94659" y="60086"/>
                </a:cubicBezTo>
                <a:cubicBezTo>
                  <a:pt x="94605" y="60032"/>
                  <a:pt x="94551" y="59978"/>
                  <a:pt x="94497" y="59924"/>
                </a:cubicBezTo>
                <a:cubicBezTo>
                  <a:pt x="94470" y="59871"/>
                  <a:pt x="94497" y="59817"/>
                  <a:pt x="94497" y="59763"/>
                </a:cubicBezTo>
                <a:cubicBezTo>
                  <a:pt x="94497" y="59710"/>
                  <a:pt x="94452" y="59669"/>
                  <a:pt x="94398" y="59669"/>
                </a:cubicBezTo>
                <a:cubicBezTo>
                  <a:pt x="94369" y="59669"/>
                  <a:pt x="94337" y="59681"/>
                  <a:pt x="94309" y="59709"/>
                </a:cubicBezTo>
                <a:lnTo>
                  <a:pt x="94202" y="59602"/>
                </a:lnTo>
                <a:cubicBezTo>
                  <a:pt x="93879" y="58903"/>
                  <a:pt x="93530" y="58204"/>
                  <a:pt x="93153" y="57478"/>
                </a:cubicBezTo>
                <a:close/>
                <a:moveTo>
                  <a:pt x="62075" y="61080"/>
                </a:moveTo>
                <a:lnTo>
                  <a:pt x="62183" y="61134"/>
                </a:lnTo>
                <a:lnTo>
                  <a:pt x="62452" y="61752"/>
                </a:lnTo>
                <a:cubicBezTo>
                  <a:pt x="62586" y="62102"/>
                  <a:pt x="63043" y="62801"/>
                  <a:pt x="63204" y="63258"/>
                </a:cubicBezTo>
                <a:lnTo>
                  <a:pt x="62075" y="61080"/>
                </a:lnTo>
                <a:close/>
                <a:moveTo>
                  <a:pt x="68742" y="59064"/>
                </a:moveTo>
                <a:cubicBezTo>
                  <a:pt x="68447" y="60005"/>
                  <a:pt x="68151" y="60919"/>
                  <a:pt x="67855" y="61860"/>
                </a:cubicBezTo>
                <a:cubicBezTo>
                  <a:pt x="67721" y="62290"/>
                  <a:pt x="67640" y="62962"/>
                  <a:pt x="67398" y="63339"/>
                </a:cubicBezTo>
                <a:cubicBezTo>
                  <a:pt x="67748" y="61887"/>
                  <a:pt x="68205" y="60462"/>
                  <a:pt x="68742" y="59064"/>
                </a:cubicBezTo>
                <a:close/>
                <a:moveTo>
                  <a:pt x="62505" y="60811"/>
                </a:moveTo>
                <a:lnTo>
                  <a:pt x="62505" y="60811"/>
                </a:lnTo>
                <a:cubicBezTo>
                  <a:pt x="62532" y="60919"/>
                  <a:pt x="62559" y="61000"/>
                  <a:pt x="62613" y="61107"/>
                </a:cubicBezTo>
                <a:cubicBezTo>
                  <a:pt x="62828" y="61699"/>
                  <a:pt x="62989" y="62317"/>
                  <a:pt x="63258" y="62908"/>
                </a:cubicBezTo>
                <a:cubicBezTo>
                  <a:pt x="63451" y="63359"/>
                  <a:pt x="63519" y="63523"/>
                  <a:pt x="63516" y="63523"/>
                </a:cubicBezTo>
                <a:cubicBezTo>
                  <a:pt x="63508" y="63523"/>
                  <a:pt x="63110" y="62624"/>
                  <a:pt x="63016" y="62398"/>
                </a:cubicBezTo>
                <a:cubicBezTo>
                  <a:pt x="62828" y="62021"/>
                  <a:pt x="62667" y="61618"/>
                  <a:pt x="62505" y="61242"/>
                </a:cubicBezTo>
                <a:cubicBezTo>
                  <a:pt x="62532" y="61215"/>
                  <a:pt x="62559" y="61161"/>
                  <a:pt x="62559" y="61107"/>
                </a:cubicBezTo>
                <a:lnTo>
                  <a:pt x="62505" y="60811"/>
                </a:lnTo>
                <a:close/>
                <a:moveTo>
                  <a:pt x="95116" y="61618"/>
                </a:moveTo>
                <a:lnTo>
                  <a:pt x="95116" y="61618"/>
                </a:lnTo>
                <a:cubicBezTo>
                  <a:pt x="95438" y="62156"/>
                  <a:pt x="95788" y="62693"/>
                  <a:pt x="96110" y="63231"/>
                </a:cubicBezTo>
                <a:lnTo>
                  <a:pt x="96030" y="63581"/>
                </a:lnTo>
                <a:lnTo>
                  <a:pt x="95842" y="63339"/>
                </a:lnTo>
                <a:cubicBezTo>
                  <a:pt x="95600" y="62747"/>
                  <a:pt x="95358" y="62183"/>
                  <a:pt x="95116" y="61618"/>
                </a:cubicBezTo>
                <a:close/>
                <a:moveTo>
                  <a:pt x="83341" y="60408"/>
                </a:moveTo>
                <a:lnTo>
                  <a:pt x="83341" y="60408"/>
                </a:lnTo>
                <a:cubicBezTo>
                  <a:pt x="84362" y="61349"/>
                  <a:pt x="85384" y="62290"/>
                  <a:pt x="86325" y="63312"/>
                </a:cubicBezTo>
                <a:lnTo>
                  <a:pt x="86378" y="63634"/>
                </a:lnTo>
                <a:cubicBezTo>
                  <a:pt x="85787" y="63150"/>
                  <a:pt x="85249" y="62666"/>
                  <a:pt x="84738" y="62129"/>
                </a:cubicBezTo>
                <a:cubicBezTo>
                  <a:pt x="84281" y="61537"/>
                  <a:pt x="83824" y="60973"/>
                  <a:pt x="83341" y="60408"/>
                </a:cubicBezTo>
                <a:close/>
                <a:moveTo>
                  <a:pt x="87104" y="62882"/>
                </a:moveTo>
                <a:cubicBezTo>
                  <a:pt x="87319" y="63150"/>
                  <a:pt x="87508" y="63392"/>
                  <a:pt x="87696" y="63661"/>
                </a:cubicBezTo>
                <a:cubicBezTo>
                  <a:pt x="87508" y="63500"/>
                  <a:pt x="87319" y="63339"/>
                  <a:pt x="87104" y="63150"/>
                </a:cubicBezTo>
                <a:lnTo>
                  <a:pt x="87104" y="62882"/>
                </a:lnTo>
                <a:close/>
                <a:moveTo>
                  <a:pt x="72372" y="57585"/>
                </a:moveTo>
                <a:lnTo>
                  <a:pt x="72372" y="57585"/>
                </a:lnTo>
                <a:cubicBezTo>
                  <a:pt x="73178" y="58930"/>
                  <a:pt x="73985" y="60247"/>
                  <a:pt x="74872" y="61537"/>
                </a:cubicBezTo>
                <a:cubicBezTo>
                  <a:pt x="75114" y="62075"/>
                  <a:pt x="75329" y="62640"/>
                  <a:pt x="75544" y="63177"/>
                </a:cubicBezTo>
                <a:cubicBezTo>
                  <a:pt x="75517" y="63392"/>
                  <a:pt x="75463" y="63607"/>
                  <a:pt x="75437" y="63796"/>
                </a:cubicBezTo>
                <a:cubicBezTo>
                  <a:pt x="74980" y="63097"/>
                  <a:pt x="74523" y="62371"/>
                  <a:pt x="74092" y="61645"/>
                </a:cubicBezTo>
                <a:cubicBezTo>
                  <a:pt x="73555" y="60731"/>
                  <a:pt x="73044" y="59790"/>
                  <a:pt x="72587" y="58849"/>
                </a:cubicBezTo>
                <a:lnTo>
                  <a:pt x="72587" y="58822"/>
                </a:lnTo>
                <a:cubicBezTo>
                  <a:pt x="72506" y="58419"/>
                  <a:pt x="72452" y="58016"/>
                  <a:pt x="72372" y="57585"/>
                </a:cubicBezTo>
                <a:close/>
                <a:moveTo>
                  <a:pt x="86513" y="63527"/>
                </a:moveTo>
                <a:cubicBezTo>
                  <a:pt x="86567" y="63581"/>
                  <a:pt x="86593" y="63607"/>
                  <a:pt x="86647" y="63661"/>
                </a:cubicBezTo>
                <a:lnTo>
                  <a:pt x="86620" y="63849"/>
                </a:lnTo>
                <a:lnTo>
                  <a:pt x="86540" y="63796"/>
                </a:lnTo>
                <a:cubicBezTo>
                  <a:pt x="86540" y="63715"/>
                  <a:pt x="86513" y="63607"/>
                  <a:pt x="86513" y="63527"/>
                </a:cubicBezTo>
                <a:close/>
                <a:moveTo>
                  <a:pt x="88099" y="62183"/>
                </a:moveTo>
                <a:cubicBezTo>
                  <a:pt x="88126" y="62747"/>
                  <a:pt x="88180" y="63312"/>
                  <a:pt x="88233" y="63876"/>
                </a:cubicBezTo>
                <a:lnTo>
                  <a:pt x="88018" y="63527"/>
                </a:lnTo>
                <a:lnTo>
                  <a:pt x="88099" y="62183"/>
                </a:lnTo>
                <a:close/>
                <a:moveTo>
                  <a:pt x="77480" y="61349"/>
                </a:moveTo>
                <a:lnTo>
                  <a:pt x="77749" y="61833"/>
                </a:lnTo>
                <a:cubicBezTo>
                  <a:pt x="77614" y="62156"/>
                  <a:pt x="77480" y="62451"/>
                  <a:pt x="77345" y="62774"/>
                </a:cubicBezTo>
                <a:cubicBezTo>
                  <a:pt x="77238" y="62989"/>
                  <a:pt x="76996" y="63392"/>
                  <a:pt x="76781" y="63903"/>
                </a:cubicBezTo>
                <a:cubicBezTo>
                  <a:pt x="76781" y="63849"/>
                  <a:pt x="76781" y="63796"/>
                  <a:pt x="76781" y="63742"/>
                </a:cubicBezTo>
                <a:cubicBezTo>
                  <a:pt x="76808" y="63581"/>
                  <a:pt x="76835" y="63419"/>
                  <a:pt x="76861" y="63258"/>
                </a:cubicBezTo>
                <a:cubicBezTo>
                  <a:pt x="76888" y="63204"/>
                  <a:pt x="76915" y="63124"/>
                  <a:pt x="76942" y="63070"/>
                </a:cubicBezTo>
                <a:cubicBezTo>
                  <a:pt x="77077" y="62478"/>
                  <a:pt x="77265" y="61914"/>
                  <a:pt x="77480" y="61349"/>
                </a:cubicBezTo>
                <a:close/>
                <a:moveTo>
                  <a:pt x="86970" y="64011"/>
                </a:moveTo>
                <a:lnTo>
                  <a:pt x="87104" y="64145"/>
                </a:lnTo>
                <a:lnTo>
                  <a:pt x="87104" y="64199"/>
                </a:lnTo>
                <a:cubicBezTo>
                  <a:pt x="87104" y="64199"/>
                  <a:pt x="87024" y="64118"/>
                  <a:pt x="86970" y="64091"/>
                </a:cubicBezTo>
                <a:lnTo>
                  <a:pt x="86970" y="64011"/>
                </a:lnTo>
                <a:close/>
                <a:moveTo>
                  <a:pt x="87588" y="64011"/>
                </a:moveTo>
                <a:lnTo>
                  <a:pt x="87857" y="64226"/>
                </a:lnTo>
                <a:lnTo>
                  <a:pt x="87857" y="64333"/>
                </a:lnTo>
                <a:lnTo>
                  <a:pt x="87588" y="64011"/>
                </a:lnTo>
                <a:close/>
                <a:moveTo>
                  <a:pt x="71081" y="57774"/>
                </a:moveTo>
                <a:lnTo>
                  <a:pt x="71081" y="57774"/>
                </a:lnTo>
                <a:cubicBezTo>
                  <a:pt x="70947" y="60005"/>
                  <a:pt x="70786" y="62209"/>
                  <a:pt x="70651" y="64414"/>
                </a:cubicBezTo>
                <a:lnTo>
                  <a:pt x="70651" y="64387"/>
                </a:lnTo>
                <a:cubicBezTo>
                  <a:pt x="70544" y="62962"/>
                  <a:pt x="70490" y="61537"/>
                  <a:pt x="70544" y="60113"/>
                </a:cubicBezTo>
                <a:lnTo>
                  <a:pt x="70678" y="59467"/>
                </a:lnTo>
                <a:cubicBezTo>
                  <a:pt x="70813" y="58903"/>
                  <a:pt x="70974" y="58365"/>
                  <a:pt x="71081" y="57774"/>
                </a:cubicBezTo>
                <a:close/>
                <a:moveTo>
                  <a:pt x="85948" y="63742"/>
                </a:moveTo>
                <a:lnTo>
                  <a:pt x="86432" y="64145"/>
                </a:lnTo>
                <a:cubicBezTo>
                  <a:pt x="86459" y="64253"/>
                  <a:pt x="86486" y="64387"/>
                  <a:pt x="86513" y="64521"/>
                </a:cubicBezTo>
                <a:cubicBezTo>
                  <a:pt x="86325" y="64253"/>
                  <a:pt x="86136" y="63984"/>
                  <a:pt x="85948" y="63742"/>
                </a:cubicBezTo>
                <a:close/>
                <a:moveTo>
                  <a:pt x="60032" y="59817"/>
                </a:moveTo>
                <a:cubicBezTo>
                  <a:pt x="60435" y="60462"/>
                  <a:pt x="60865" y="61161"/>
                  <a:pt x="61269" y="61806"/>
                </a:cubicBezTo>
                <a:cubicBezTo>
                  <a:pt x="61323" y="61914"/>
                  <a:pt x="61349" y="61994"/>
                  <a:pt x="61376" y="62075"/>
                </a:cubicBezTo>
                <a:cubicBezTo>
                  <a:pt x="61376" y="62094"/>
                  <a:pt x="61403" y="62113"/>
                  <a:pt x="61428" y="62113"/>
                </a:cubicBezTo>
                <a:cubicBezTo>
                  <a:pt x="61439" y="62113"/>
                  <a:pt x="61449" y="62110"/>
                  <a:pt x="61457" y="62102"/>
                </a:cubicBezTo>
                <a:cubicBezTo>
                  <a:pt x="62156" y="63285"/>
                  <a:pt x="62747" y="64280"/>
                  <a:pt x="62882" y="64575"/>
                </a:cubicBezTo>
                <a:cubicBezTo>
                  <a:pt x="62667" y="64387"/>
                  <a:pt x="62479" y="64172"/>
                  <a:pt x="62290" y="63957"/>
                </a:cubicBezTo>
                <a:cubicBezTo>
                  <a:pt x="61914" y="63554"/>
                  <a:pt x="61591" y="63124"/>
                  <a:pt x="61242" y="62693"/>
                </a:cubicBezTo>
                <a:cubicBezTo>
                  <a:pt x="60865" y="62183"/>
                  <a:pt x="60516" y="61672"/>
                  <a:pt x="60167" y="61161"/>
                </a:cubicBezTo>
                <a:cubicBezTo>
                  <a:pt x="60140" y="60731"/>
                  <a:pt x="60086" y="60274"/>
                  <a:pt x="60032" y="59817"/>
                </a:cubicBezTo>
                <a:close/>
                <a:moveTo>
                  <a:pt x="86593" y="64253"/>
                </a:moveTo>
                <a:lnTo>
                  <a:pt x="86620" y="64280"/>
                </a:lnTo>
                <a:cubicBezTo>
                  <a:pt x="86620" y="64360"/>
                  <a:pt x="86647" y="64468"/>
                  <a:pt x="86674" y="64548"/>
                </a:cubicBezTo>
                <a:lnTo>
                  <a:pt x="86674" y="64575"/>
                </a:lnTo>
                <a:cubicBezTo>
                  <a:pt x="86620" y="64468"/>
                  <a:pt x="86620" y="64360"/>
                  <a:pt x="86593" y="64253"/>
                </a:cubicBezTo>
                <a:close/>
                <a:moveTo>
                  <a:pt x="96084" y="60892"/>
                </a:moveTo>
                <a:lnTo>
                  <a:pt x="96084" y="60892"/>
                </a:lnTo>
                <a:cubicBezTo>
                  <a:pt x="96245" y="61080"/>
                  <a:pt x="96406" y="61295"/>
                  <a:pt x="96594" y="61484"/>
                </a:cubicBezTo>
                <a:lnTo>
                  <a:pt x="98826" y="64602"/>
                </a:lnTo>
                <a:cubicBezTo>
                  <a:pt x="98234" y="63903"/>
                  <a:pt x="97643" y="63204"/>
                  <a:pt x="97078" y="62478"/>
                </a:cubicBezTo>
                <a:cubicBezTo>
                  <a:pt x="96756" y="61941"/>
                  <a:pt x="96406" y="61430"/>
                  <a:pt x="96084" y="60892"/>
                </a:cubicBezTo>
                <a:close/>
                <a:moveTo>
                  <a:pt x="54360" y="57505"/>
                </a:moveTo>
                <a:cubicBezTo>
                  <a:pt x="54494" y="57935"/>
                  <a:pt x="54602" y="58473"/>
                  <a:pt x="54682" y="58715"/>
                </a:cubicBezTo>
                <a:cubicBezTo>
                  <a:pt x="54951" y="59387"/>
                  <a:pt x="55193" y="60059"/>
                  <a:pt x="55462" y="60731"/>
                </a:cubicBezTo>
                <a:cubicBezTo>
                  <a:pt x="55999" y="62075"/>
                  <a:pt x="56591" y="63392"/>
                  <a:pt x="57182" y="64710"/>
                </a:cubicBezTo>
                <a:cubicBezTo>
                  <a:pt x="56806" y="63930"/>
                  <a:pt x="56430" y="63150"/>
                  <a:pt x="56080" y="62371"/>
                </a:cubicBezTo>
                <a:cubicBezTo>
                  <a:pt x="55811" y="61779"/>
                  <a:pt x="54010" y="57908"/>
                  <a:pt x="54360" y="57505"/>
                </a:cubicBezTo>
                <a:close/>
                <a:moveTo>
                  <a:pt x="74415" y="62828"/>
                </a:moveTo>
                <a:cubicBezTo>
                  <a:pt x="74711" y="63312"/>
                  <a:pt x="75033" y="63796"/>
                  <a:pt x="75356" y="64280"/>
                </a:cubicBezTo>
                <a:cubicBezTo>
                  <a:pt x="75356" y="64414"/>
                  <a:pt x="75329" y="64575"/>
                  <a:pt x="75302" y="64710"/>
                </a:cubicBezTo>
                <a:lnTo>
                  <a:pt x="74415" y="62828"/>
                </a:lnTo>
                <a:close/>
                <a:moveTo>
                  <a:pt x="89658" y="59414"/>
                </a:moveTo>
                <a:cubicBezTo>
                  <a:pt x="89685" y="59602"/>
                  <a:pt x="89712" y="59790"/>
                  <a:pt x="89739" y="60005"/>
                </a:cubicBezTo>
                <a:cubicBezTo>
                  <a:pt x="89900" y="61242"/>
                  <a:pt x="90062" y="62505"/>
                  <a:pt x="90277" y="63769"/>
                </a:cubicBezTo>
                <a:lnTo>
                  <a:pt x="90223" y="64710"/>
                </a:lnTo>
                <a:cubicBezTo>
                  <a:pt x="90169" y="64360"/>
                  <a:pt x="90115" y="64011"/>
                  <a:pt x="90088" y="63661"/>
                </a:cubicBezTo>
                <a:cubicBezTo>
                  <a:pt x="89954" y="62236"/>
                  <a:pt x="89793" y="60811"/>
                  <a:pt x="89658" y="59414"/>
                </a:cubicBezTo>
                <a:close/>
                <a:moveTo>
                  <a:pt x="87965" y="64306"/>
                </a:moveTo>
                <a:lnTo>
                  <a:pt x="88314" y="64575"/>
                </a:lnTo>
                <a:lnTo>
                  <a:pt x="88341" y="64898"/>
                </a:lnTo>
                <a:lnTo>
                  <a:pt x="88341" y="64898"/>
                </a:lnTo>
                <a:lnTo>
                  <a:pt x="87965" y="64468"/>
                </a:lnTo>
                <a:cubicBezTo>
                  <a:pt x="87991" y="64414"/>
                  <a:pt x="87991" y="64360"/>
                  <a:pt x="87991" y="64333"/>
                </a:cubicBezTo>
                <a:lnTo>
                  <a:pt x="87965" y="64306"/>
                </a:lnTo>
                <a:close/>
                <a:moveTo>
                  <a:pt x="52585" y="62263"/>
                </a:moveTo>
                <a:lnTo>
                  <a:pt x="52585" y="62263"/>
                </a:lnTo>
                <a:cubicBezTo>
                  <a:pt x="52791" y="63240"/>
                  <a:pt x="52996" y="64216"/>
                  <a:pt x="53202" y="65193"/>
                </a:cubicBezTo>
                <a:lnTo>
                  <a:pt x="52773" y="64145"/>
                </a:lnTo>
                <a:cubicBezTo>
                  <a:pt x="52693" y="63527"/>
                  <a:pt x="52612" y="62882"/>
                  <a:pt x="52585" y="62263"/>
                </a:cubicBezTo>
                <a:close/>
                <a:moveTo>
                  <a:pt x="77991" y="62183"/>
                </a:moveTo>
                <a:cubicBezTo>
                  <a:pt x="78017" y="62183"/>
                  <a:pt x="78071" y="62209"/>
                  <a:pt x="78098" y="62209"/>
                </a:cubicBezTo>
                <a:cubicBezTo>
                  <a:pt x="77829" y="63231"/>
                  <a:pt x="77453" y="64226"/>
                  <a:pt x="76996" y="65194"/>
                </a:cubicBezTo>
                <a:cubicBezTo>
                  <a:pt x="76969" y="65032"/>
                  <a:pt x="76942" y="64871"/>
                  <a:pt x="76915" y="64710"/>
                </a:cubicBezTo>
                <a:cubicBezTo>
                  <a:pt x="76915" y="64683"/>
                  <a:pt x="76942" y="64629"/>
                  <a:pt x="76969" y="64575"/>
                </a:cubicBezTo>
                <a:cubicBezTo>
                  <a:pt x="77103" y="64199"/>
                  <a:pt x="77238" y="63849"/>
                  <a:pt x="77399" y="63500"/>
                </a:cubicBezTo>
                <a:cubicBezTo>
                  <a:pt x="77587" y="63070"/>
                  <a:pt x="77802" y="62613"/>
                  <a:pt x="77991" y="62183"/>
                </a:cubicBezTo>
                <a:close/>
                <a:moveTo>
                  <a:pt x="61376" y="61080"/>
                </a:moveTo>
                <a:lnTo>
                  <a:pt x="61376" y="61080"/>
                </a:lnTo>
                <a:cubicBezTo>
                  <a:pt x="61887" y="61941"/>
                  <a:pt x="62425" y="62747"/>
                  <a:pt x="63016" y="63554"/>
                </a:cubicBezTo>
                <a:cubicBezTo>
                  <a:pt x="63204" y="63903"/>
                  <a:pt x="63419" y="64253"/>
                  <a:pt x="63608" y="64575"/>
                </a:cubicBezTo>
                <a:cubicBezTo>
                  <a:pt x="63713" y="64751"/>
                  <a:pt x="63990" y="65213"/>
                  <a:pt x="63983" y="65213"/>
                </a:cubicBezTo>
                <a:cubicBezTo>
                  <a:pt x="63979" y="65213"/>
                  <a:pt x="63895" y="65083"/>
                  <a:pt x="63661" y="64710"/>
                </a:cubicBezTo>
                <a:cubicBezTo>
                  <a:pt x="63258" y="64064"/>
                  <a:pt x="62774" y="63446"/>
                  <a:pt x="62344" y="62801"/>
                </a:cubicBezTo>
                <a:cubicBezTo>
                  <a:pt x="62022" y="62290"/>
                  <a:pt x="61699" y="61779"/>
                  <a:pt x="61403" y="61242"/>
                </a:cubicBezTo>
                <a:lnTo>
                  <a:pt x="61376" y="61080"/>
                </a:lnTo>
                <a:close/>
                <a:moveTo>
                  <a:pt x="58634" y="60516"/>
                </a:moveTo>
                <a:cubicBezTo>
                  <a:pt x="59494" y="62075"/>
                  <a:pt x="60328" y="63661"/>
                  <a:pt x="61161" y="65247"/>
                </a:cubicBezTo>
                <a:cubicBezTo>
                  <a:pt x="60220" y="63742"/>
                  <a:pt x="59360" y="62156"/>
                  <a:pt x="58634" y="60516"/>
                </a:cubicBezTo>
                <a:close/>
                <a:moveTo>
                  <a:pt x="83394" y="61161"/>
                </a:moveTo>
                <a:lnTo>
                  <a:pt x="83394" y="61161"/>
                </a:lnTo>
                <a:cubicBezTo>
                  <a:pt x="83717" y="61510"/>
                  <a:pt x="84039" y="61833"/>
                  <a:pt x="84335" y="62156"/>
                </a:cubicBezTo>
                <a:lnTo>
                  <a:pt x="84308" y="62156"/>
                </a:lnTo>
                <a:cubicBezTo>
                  <a:pt x="85142" y="63204"/>
                  <a:pt x="85921" y="64253"/>
                  <a:pt x="86647" y="65355"/>
                </a:cubicBezTo>
                <a:cubicBezTo>
                  <a:pt x="86163" y="64952"/>
                  <a:pt x="85733" y="64495"/>
                  <a:pt x="85303" y="63984"/>
                </a:cubicBezTo>
                <a:cubicBezTo>
                  <a:pt x="85007" y="63554"/>
                  <a:pt x="84685" y="63150"/>
                  <a:pt x="84362" y="62720"/>
                </a:cubicBezTo>
                <a:cubicBezTo>
                  <a:pt x="84039" y="62209"/>
                  <a:pt x="83690" y="61699"/>
                  <a:pt x="83394" y="61161"/>
                </a:cubicBezTo>
                <a:close/>
                <a:moveTo>
                  <a:pt x="86943" y="64495"/>
                </a:moveTo>
                <a:lnTo>
                  <a:pt x="87104" y="64629"/>
                </a:lnTo>
                <a:cubicBezTo>
                  <a:pt x="87104" y="64898"/>
                  <a:pt x="87131" y="65194"/>
                  <a:pt x="87158" y="65489"/>
                </a:cubicBezTo>
                <a:lnTo>
                  <a:pt x="86916" y="65086"/>
                </a:lnTo>
                <a:lnTo>
                  <a:pt x="86943" y="64495"/>
                </a:lnTo>
                <a:close/>
                <a:moveTo>
                  <a:pt x="88422" y="65409"/>
                </a:moveTo>
                <a:cubicBezTo>
                  <a:pt x="88422" y="65436"/>
                  <a:pt x="88448" y="65436"/>
                  <a:pt x="88475" y="65436"/>
                </a:cubicBezTo>
                <a:cubicBezTo>
                  <a:pt x="88475" y="65516"/>
                  <a:pt x="88475" y="65570"/>
                  <a:pt x="88502" y="65651"/>
                </a:cubicBezTo>
                <a:cubicBezTo>
                  <a:pt x="88422" y="65597"/>
                  <a:pt x="88395" y="65489"/>
                  <a:pt x="88368" y="65436"/>
                </a:cubicBezTo>
                <a:lnTo>
                  <a:pt x="88395" y="65409"/>
                </a:lnTo>
                <a:close/>
                <a:moveTo>
                  <a:pt x="87239" y="64710"/>
                </a:moveTo>
                <a:lnTo>
                  <a:pt x="87239" y="64710"/>
                </a:lnTo>
                <a:cubicBezTo>
                  <a:pt x="87400" y="64844"/>
                  <a:pt x="87588" y="64952"/>
                  <a:pt x="87776" y="65086"/>
                </a:cubicBezTo>
                <a:cubicBezTo>
                  <a:pt x="87776" y="65113"/>
                  <a:pt x="87776" y="65167"/>
                  <a:pt x="87749" y="65194"/>
                </a:cubicBezTo>
                <a:cubicBezTo>
                  <a:pt x="87776" y="65436"/>
                  <a:pt x="87749" y="65651"/>
                  <a:pt x="87749" y="65866"/>
                </a:cubicBezTo>
                <a:lnTo>
                  <a:pt x="87723" y="65839"/>
                </a:lnTo>
                <a:cubicBezTo>
                  <a:pt x="87373" y="65731"/>
                  <a:pt x="87185" y="65355"/>
                  <a:pt x="87292" y="65032"/>
                </a:cubicBezTo>
                <a:cubicBezTo>
                  <a:pt x="87266" y="64925"/>
                  <a:pt x="87266" y="64817"/>
                  <a:pt x="87239" y="64710"/>
                </a:cubicBezTo>
                <a:close/>
                <a:moveTo>
                  <a:pt x="87991" y="65220"/>
                </a:moveTo>
                <a:cubicBezTo>
                  <a:pt x="88175" y="65588"/>
                  <a:pt x="88308" y="65981"/>
                  <a:pt x="87938" y="66100"/>
                </a:cubicBezTo>
                <a:lnTo>
                  <a:pt x="87938" y="66100"/>
                </a:lnTo>
                <a:lnTo>
                  <a:pt x="87991" y="65220"/>
                </a:lnTo>
                <a:close/>
                <a:moveTo>
                  <a:pt x="70275" y="56779"/>
                </a:moveTo>
                <a:cubicBezTo>
                  <a:pt x="70114" y="58150"/>
                  <a:pt x="70033" y="59521"/>
                  <a:pt x="70006" y="60892"/>
                </a:cubicBezTo>
                <a:lnTo>
                  <a:pt x="70006" y="60919"/>
                </a:lnTo>
                <a:cubicBezTo>
                  <a:pt x="69629" y="62604"/>
                  <a:pt x="68992" y="64525"/>
                  <a:pt x="68846" y="66175"/>
                </a:cubicBezTo>
                <a:lnTo>
                  <a:pt x="68846" y="66175"/>
                </a:lnTo>
                <a:cubicBezTo>
                  <a:pt x="69072" y="63009"/>
                  <a:pt x="69548" y="59869"/>
                  <a:pt x="70275" y="56779"/>
                </a:cubicBezTo>
                <a:close/>
                <a:moveTo>
                  <a:pt x="79012" y="60462"/>
                </a:moveTo>
                <a:lnTo>
                  <a:pt x="78958" y="60946"/>
                </a:lnTo>
                <a:cubicBezTo>
                  <a:pt x="78555" y="62183"/>
                  <a:pt x="78179" y="63446"/>
                  <a:pt x="77749" y="64683"/>
                </a:cubicBezTo>
                <a:cubicBezTo>
                  <a:pt x="77614" y="65086"/>
                  <a:pt x="77399" y="65597"/>
                  <a:pt x="77157" y="66188"/>
                </a:cubicBezTo>
                <a:cubicBezTo>
                  <a:pt x="77130" y="65973"/>
                  <a:pt x="77103" y="65758"/>
                  <a:pt x="77050" y="65570"/>
                </a:cubicBezTo>
                <a:lnTo>
                  <a:pt x="77077" y="65570"/>
                </a:lnTo>
                <a:cubicBezTo>
                  <a:pt x="77614" y="63822"/>
                  <a:pt x="78259" y="62129"/>
                  <a:pt x="79012" y="60462"/>
                </a:cubicBezTo>
                <a:close/>
                <a:moveTo>
                  <a:pt x="80975" y="63500"/>
                </a:moveTo>
                <a:cubicBezTo>
                  <a:pt x="80652" y="64414"/>
                  <a:pt x="80303" y="65301"/>
                  <a:pt x="80007" y="66188"/>
                </a:cubicBezTo>
                <a:cubicBezTo>
                  <a:pt x="80061" y="65946"/>
                  <a:pt x="80141" y="65704"/>
                  <a:pt x="80222" y="65462"/>
                </a:cubicBezTo>
                <a:cubicBezTo>
                  <a:pt x="80437" y="64790"/>
                  <a:pt x="80706" y="64145"/>
                  <a:pt x="80975" y="63500"/>
                </a:cubicBezTo>
                <a:close/>
                <a:moveTo>
                  <a:pt x="57317" y="61053"/>
                </a:moveTo>
                <a:lnTo>
                  <a:pt x="58553" y="63285"/>
                </a:lnTo>
                <a:cubicBezTo>
                  <a:pt x="58957" y="64306"/>
                  <a:pt x="59387" y="65301"/>
                  <a:pt x="59817" y="66323"/>
                </a:cubicBezTo>
                <a:cubicBezTo>
                  <a:pt x="59602" y="65973"/>
                  <a:pt x="59387" y="65651"/>
                  <a:pt x="59145" y="65274"/>
                </a:cubicBezTo>
                <a:cubicBezTo>
                  <a:pt x="58446" y="63903"/>
                  <a:pt x="57828" y="62505"/>
                  <a:pt x="57317" y="61053"/>
                </a:cubicBezTo>
                <a:close/>
                <a:moveTo>
                  <a:pt x="91917" y="56806"/>
                </a:moveTo>
                <a:cubicBezTo>
                  <a:pt x="92051" y="57021"/>
                  <a:pt x="92158" y="57236"/>
                  <a:pt x="92293" y="57451"/>
                </a:cubicBezTo>
                <a:cubicBezTo>
                  <a:pt x="92185" y="58903"/>
                  <a:pt x="92132" y="60328"/>
                  <a:pt x="92078" y="61779"/>
                </a:cubicBezTo>
                <a:cubicBezTo>
                  <a:pt x="91782" y="63285"/>
                  <a:pt x="91540" y="64790"/>
                  <a:pt x="91406" y="66323"/>
                </a:cubicBezTo>
                <a:cubicBezTo>
                  <a:pt x="91298" y="65516"/>
                  <a:pt x="91191" y="64710"/>
                  <a:pt x="91083" y="63876"/>
                </a:cubicBezTo>
                <a:cubicBezTo>
                  <a:pt x="91298" y="61537"/>
                  <a:pt x="91594" y="59172"/>
                  <a:pt x="91917" y="56806"/>
                </a:cubicBezTo>
                <a:close/>
                <a:moveTo>
                  <a:pt x="52397" y="58715"/>
                </a:moveTo>
                <a:lnTo>
                  <a:pt x="52343" y="58822"/>
                </a:lnTo>
                <a:lnTo>
                  <a:pt x="51832" y="59387"/>
                </a:lnTo>
                <a:cubicBezTo>
                  <a:pt x="49924" y="61591"/>
                  <a:pt x="48122" y="63930"/>
                  <a:pt x="46483" y="66350"/>
                </a:cubicBezTo>
                <a:cubicBezTo>
                  <a:pt x="47343" y="65032"/>
                  <a:pt x="48203" y="63742"/>
                  <a:pt x="49171" y="62505"/>
                </a:cubicBezTo>
                <a:lnTo>
                  <a:pt x="49144" y="62505"/>
                </a:lnTo>
                <a:cubicBezTo>
                  <a:pt x="50166" y="61188"/>
                  <a:pt x="51241" y="59924"/>
                  <a:pt x="52397" y="58715"/>
                </a:cubicBezTo>
                <a:close/>
                <a:moveTo>
                  <a:pt x="95895" y="64898"/>
                </a:moveTo>
                <a:cubicBezTo>
                  <a:pt x="96030" y="65167"/>
                  <a:pt x="96137" y="65462"/>
                  <a:pt x="96245" y="65758"/>
                </a:cubicBezTo>
                <a:cubicBezTo>
                  <a:pt x="96218" y="65973"/>
                  <a:pt x="96191" y="66188"/>
                  <a:pt x="96164" y="66403"/>
                </a:cubicBezTo>
                <a:cubicBezTo>
                  <a:pt x="96110" y="66054"/>
                  <a:pt x="96030" y="65704"/>
                  <a:pt x="95895" y="65355"/>
                </a:cubicBezTo>
                <a:cubicBezTo>
                  <a:pt x="95868" y="65328"/>
                  <a:pt x="95842" y="65301"/>
                  <a:pt x="95815" y="65274"/>
                </a:cubicBezTo>
                <a:cubicBezTo>
                  <a:pt x="95842" y="65140"/>
                  <a:pt x="95868" y="65032"/>
                  <a:pt x="95895" y="64898"/>
                </a:cubicBezTo>
                <a:close/>
                <a:moveTo>
                  <a:pt x="52343" y="61188"/>
                </a:moveTo>
                <a:lnTo>
                  <a:pt x="52343" y="61215"/>
                </a:lnTo>
                <a:cubicBezTo>
                  <a:pt x="52217" y="63030"/>
                  <a:pt x="52233" y="64846"/>
                  <a:pt x="52369" y="66662"/>
                </a:cubicBezTo>
                <a:lnTo>
                  <a:pt x="52369" y="66662"/>
                </a:lnTo>
                <a:cubicBezTo>
                  <a:pt x="52157" y="65249"/>
                  <a:pt x="52016" y="63835"/>
                  <a:pt x="51967" y="62398"/>
                </a:cubicBezTo>
                <a:cubicBezTo>
                  <a:pt x="52074" y="61994"/>
                  <a:pt x="52209" y="61591"/>
                  <a:pt x="52343" y="61188"/>
                </a:cubicBezTo>
                <a:close/>
                <a:moveTo>
                  <a:pt x="74576" y="65194"/>
                </a:moveTo>
                <a:cubicBezTo>
                  <a:pt x="74738" y="65409"/>
                  <a:pt x="74899" y="65651"/>
                  <a:pt x="75087" y="65893"/>
                </a:cubicBezTo>
                <a:cubicBezTo>
                  <a:pt x="75033" y="66161"/>
                  <a:pt x="74980" y="66430"/>
                  <a:pt x="74926" y="66699"/>
                </a:cubicBezTo>
                <a:cubicBezTo>
                  <a:pt x="74791" y="66188"/>
                  <a:pt x="74684" y="65704"/>
                  <a:pt x="74549" y="65194"/>
                </a:cubicBezTo>
                <a:close/>
                <a:moveTo>
                  <a:pt x="97186" y="65731"/>
                </a:moveTo>
                <a:lnTo>
                  <a:pt x="97481" y="66215"/>
                </a:lnTo>
                <a:cubicBezTo>
                  <a:pt x="97580" y="66377"/>
                  <a:pt x="97679" y="66539"/>
                  <a:pt x="97778" y="66701"/>
                </a:cubicBezTo>
                <a:lnTo>
                  <a:pt x="97778" y="66701"/>
                </a:lnTo>
                <a:cubicBezTo>
                  <a:pt x="97758" y="66685"/>
                  <a:pt x="97733" y="66672"/>
                  <a:pt x="97697" y="66672"/>
                </a:cubicBezTo>
                <a:lnTo>
                  <a:pt x="97186" y="65731"/>
                </a:lnTo>
                <a:close/>
                <a:moveTo>
                  <a:pt x="53822" y="57370"/>
                </a:moveTo>
                <a:lnTo>
                  <a:pt x="53822" y="57370"/>
                </a:lnTo>
                <a:cubicBezTo>
                  <a:pt x="53795" y="60113"/>
                  <a:pt x="54870" y="62828"/>
                  <a:pt x="55758" y="65409"/>
                </a:cubicBezTo>
                <a:cubicBezTo>
                  <a:pt x="55946" y="65893"/>
                  <a:pt x="56107" y="66376"/>
                  <a:pt x="56268" y="66887"/>
                </a:cubicBezTo>
                <a:cubicBezTo>
                  <a:pt x="54897" y="64199"/>
                  <a:pt x="53929" y="61376"/>
                  <a:pt x="53365" y="58419"/>
                </a:cubicBezTo>
                <a:cubicBezTo>
                  <a:pt x="53499" y="58069"/>
                  <a:pt x="53661" y="57720"/>
                  <a:pt x="53822" y="57370"/>
                </a:cubicBezTo>
                <a:close/>
                <a:moveTo>
                  <a:pt x="70597" y="52773"/>
                </a:moveTo>
                <a:cubicBezTo>
                  <a:pt x="70759" y="52988"/>
                  <a:pt x="70947" y="53230"/>
                  <a:pt x="71108" y="53472"/>
                </a:cubicBezTo>
                <a:cubicBezTo>
                  <a:pt x="71135" y="53875"/>
                  <a:pt x="71162" y="54252"/>
                  <a:pt x="71189" y="54655"/>
                </a:cubicBezTo>
                <a:cubicBezTo>
                  <a:pt x="71135" y="54467"/>
                  <a:pt x="71108" y="54306"/>
                  <a:pt x="71055" y="54144"/>
                </a:cubicBezTo>
                <a:cubicBezTo>
                  <a:pt x="71013" y="54060"/>
                  <a:pt x="70950" y="54025"/>
                  <a:pt x="70886" y="54025"/>
                </a:cubicBezTo>
                <a:cubicBezTo>
                  <a:pt x="70787" y="54025"/>
                  <a:pt x="70684" y="54110"/>
                  <a:pt x="70651" y="54225"/>
                </a:cubicBezTo>
                <a:cubicBezTo>
                  <a:pt x="70624" y="54225"/>
                  <a:pt x="70597" y="54252"/>
                  <a:pt x="70597" y="54279"/>
                </a:cubicBezTo>
                <a:cubicBezTo>
                  <a:pt x="69952" y="56591"/>
                  <a:pt x="69334" y="58930"/>
                  <a:pt x="68689" y="61242"/>
                </a:cubicBezTo>
                <a:lnTo>
                  <a:pt x="68689" y="61215"/>
                </a:lnTo>
                <a:cubicBezTo>
                  <a:pt x="68339" y="62478"/>
                  <a:pt x="67963" y="63742"/>
                  <a:pt x="67613" y="65005"/>
                </a:cubicBezTo>
                <a:cubicBezTo>
                  <a:pt x="67479" y="65489"/>
                  <a:pt x="67425" y="66188"/>
                  <a:pt x="67156" y="66592"/>
                </a:cubicBezTo>
                <a:cubicBezTo>
                  <a:pt x="67119" y="66805"/>
                  <a:pt x="67087" y="66912"/>
                  <a:pt x="67067" y="66912"/>
                </a:cubicBezTo>
                <a:cubicBezTo>
                  <a:pt x="67043" y="66912"/>
                  <a:pt x="67034" y="66771"/>
                  <a:pt x="67049" y="66484"/>
                </a:cubicBezTo>
                <a:cubicBezTo>
                  <a:pt x="67049" y="66215"/>
                  <a:pt x="67049" y="65919"/>
                  <a:pt x="67076" y="65651"/>
                </a:cubicBezTo>
                <a:cubicBezTo>
                  <a:pt x="67076" y="65274"/>
                  <a:pt x="67129" y="64898"/>
                  <a:pt x="67183" y="64521"/>
                </a:cubicBezTo>
                <a:cubicBezTo>
                  <a:pt x="67237" y="64521"/>
                  <a:pt x="67264" y="64468"/>
                  <a:pt x="67291" y="64441"/>
                </a:cubicBezTo>
                <a:cubicBezTo>
                  <a:pt x="68017" y="62021"/>
                  <a:pt x="68769" y="59629"/>
                  <a:pt x="69522" y="57209"/>
                </a:cubicBezTo>
                <a:cubicBezTo>
                  <a:pt x="69603" y="56967"/>
                  <a:pt x="70651" y="54279"/>
                  <a:pt x="70624" y="53822"/>
                </a:cubicBezTo>
                <a:cubicBezTo>
                  <a:pt x="70678" y="53607"/>
                  <a:pt x="70759" y="53392"/>
                  <a:pt x="70813" y="53150"/>
                </a:cubicBezTo>
                <a:cubicBezTo>
                  <a:pt x="70829" y="53083"/>
                  <a:pt x="70764" y="53037"/>
                  <a:pt x="70705" y="53037"/>
                </a:cubicBezTo>
                <a:cubicBezTo>
                  <a:pt x="70668" y="53037"/>
                  <a:pt x="70635" y="53055"/>
                  <a:pt x="70624" y="53096"/>
                </a:cubicBezTo>
                <a:cubicBezTo>
                  <a:pt x="70275" y="54171"/>
                  <a:pt x="69952" y="55247"/>
                  <a:pt x="69603" y="56322"/>
                </a:cubicBezTo>
                <a:cubicBezTo>
                  <a:pt x="68742" y="58741"/>
                  <a:pt x="67694" y="61080"/>
                  <a:pt x="67156" y="63527"/>
                </a:cubicBezTo>
                <a:cubicBezTo>
                  <a:pt x="67156" y="63473"/>
                  <a:pt x="67156" y="63419"/>
                  <a:pt x="67156" y="63365"/>
                </a:cubicBezTo>
                <a:cubicBezTo>
                  <a:pt x="66968" y="62908"/>
                  <a:pt x="66995" y="62425"/>
                  <a:pt x="67237" y="62021"/>
                </a:cubicBezTo>
                <a:cubicBezTo>
                  <a:pt x="68070" y="58903"/>
                  <a:pt x="69415" y="55811"/>
                  <a:pt x="70597" y="52773"/>
                </a:cubicBezTo>
                <a:close/>
                <a:moveTo>
                  <a:pt x="92884" y="60113"/>
                </a:moveTo>
                <a:lnTo>
                  <a:pt x="92884" y="60193"/>
                </a:lnTo>
                <a:cubicBezTo>
                  <a:pt x="92911" y="61080"/>
                  <a:pt x="92911" y="61968"/>
                  <a:pt x="92911" y="62828"/>
                </a:cubicBezTo>
                <a:cubicBezTo>
                  <a:pt x="92938" y="64280"/>
                  <a:pt x="92938" y="65704"/>
                  <a:pt x="92911" y="67156"/>
                </a:cubicBezTo>
                <a:cubicBezTo>
                  <a:pt x="92857" y="66081"/>
                  <a:pt x="92831" y="65032"/>
                  <a:pt x="92804" y="63957"/>
                </a:cubicBezTo>
                <a:cubicBezTo>
                  <a:pt x="92804" y="62666"/>
                  <a:pt x="92857" y="61376"/>
                  <a:pt x="92884" y="60113"/>
                </a:cubicBezTo>
                <a:close/>
                <a:moveTo>
                  <a:pt x="49521" y="64500"/>
                </a:moveTo>
                <a:cubicBezTo>
                  <a:pt x="49346" y="64861"/>
                  <a:pt x="49153" y="65202"/>
                  <a:pt x="48983" y="65543"/>
                </a:cubicBezTo>
                <a:cubicBezTo>
                  <a:pt x="48633" y="66081"/>
                  <a:pt x="48284" y="66645"/>
                  <a:pt x="47961" y="67183"/>
                </a:cubicBezTo>
                <a:cubicBezTo>
                  <a:pt x="48391" y="66350"/>
                  <a:pt x="48848" y="65543"/>
                  <a:pt x="49359" y="64763"/>
                </a:cubicBezTo>
                <a:cubicBezTo>
                  <a:pt x="49416" y="64668"/>
                  <a:pt x="49473" y="64587"/>
                  <a:pt x="49521" y="64500"/>
                </a:cubicBezTo>
                <a:close/>
                <a:moveTo>
                  <a:pt x="55704" y="59306"/>
                </a:moveTo>
                <a:lnTo>
                  <a:pt x="55704" y="59306"/>
                </a:lnTo>
                <a:cubicBezTo>
                  <a:pt x="56053" y="60139"/>
                  <a:pt x="56349" y="61000"/>
                  <a:pt x="56430" y="61188"/>
                </a:cubicBezTo>
                <a:cubicBezTo>
                  <a:pt x="57210" y="63243"/>
                  <a:pt x="58116" y="65247"/>
                  <a:pt x="59173" y="67202"/>
                </a:cubicBezTo>
                <a:lnTo>
                  <a:pt x="59173" y="67202"/>
                </a:lnTo>
                <a:cubicBezTo>
                  <a:pt x="57639" y="64748"/>
                  <a:pt x="56466" y="62091"/>
                  <a:pt x="55704" y="59306"/>
                </a:cubicBezTo>
                <a:close/>
                <a:moveTo>
                  <a:pt x="50031" y="67022"/>
                </a:moveTo>
                <a:cubicBezTo>
                  <a:pt x="50031" y="67129"/>
                  <a:pt x="50004" y="67264"/>
                  <a:pt x="49977" y="67371"/>
                </a:cubicBezTo>
                <a:cubicBezTo>
                  <a:pt x="49951" y="67317"/>
                  <a:pt x="49924" y="67291"/>
                  <a:pt x="49897" y="67291"/>
                </a:cubicBezTo>
                <a:lnTo>
                  <a:pt x="50031" y="67022"/>
                </a:lnTo>
                <a:close/>
                <a:moveTo>
                  <a:pt x="90492" y="65220"/>
                </a:moveTo>
                <a:cubicBezTo>
                  <a:pt x="90519" y="65516"/>
                  <a:pt x="90572" y="65812"/>
                  <a:pt x="90626" y="66108"/>
                </a:cubicBezTo>
                <a:cubicBezTo>
                  <a:pt x="90599" y="66538"/>
                  <a:pt x="90572" y="66968"/>
                  <a:pt x="90519" y="67398"/>
                </a:cubicBezTo>
                <a:cubicBezTo>
                  <a:pt x="90492" y="66968"/>
                  <a:pt x="90438" y="66511"/>
                  <a:pt x="90384" y="66108"/>
                </a:cubicBezTo>
                <a:cubicBezTo>
                  <a:pt x="90411" y="65812"/>
                  <a:pt x="90438" y="65516"/>
                  <a:pt x="90492" y="65220"/>
                </a:cubicBezTo>
                <a:close/>
                <a:moveTo>
                  <a:pt x="86889" y="66054"/>
                </a:moveTo>
                <a:lnTo>
                  <a:pt x="86889" y="66054"/>
                </a:lnTo>
                <a:cubicBezTo>
                  <a:pt x="87051" y="66161"/>
                  <a:pt x="87212" y="66269"/>
                  <a:pt x="87400" y="66350"/>
                </a:cubicBezTo>
                <a:cubicBezTo>
                  <a:pt x="87667" y="66689"/>
                  <a:pt x="87868" y="67051"/>
                  <a:pt x="88043" y="67434"/>
                </a:cubicBezTo>
                <a:lnTo>
                  <a:pt x="88043" y="67434"/>
                </a:lnTo>
                <a:cubicBezTo>
                  <a:pt x="87864" y="67228"/>
                  <a:pt x="87682" y="67012"/>
                  <a:pt x="87481" y="66834"/>
                </a:cubicBezTo>
                <a:lnTo>
                  <a:pt x="87292" y="66645"/>
                </a:lnTo>
                <a:lnTo>
                  <a:pt x="86889" y="66054"/>
                </a:lnTo>
                <a:close/>
                <a:moveTo>
                  <a:pt x="81727" y="61941"/>
                </a:moveTo>
                <a:cubicBezTo>
                  <a:pt x="81781" y="62102"/>
                  <a:pt x="81781" y="62263"/>
                  <a:pt x="81808" y="62425"/>
                </a:cubicBezTo>
                <a:lnTo>
                  <a:pt x="81781" y="62451"/>
                </a:lnTo>
                <a:cubicBezTo>
                  <a:pt x="81754" y="62451"/>
                  <a:pt x="81727" y="62478"/>
                  <a:pt x="81727" y="62478"/>
                </a:cubicBezTo>
                <a:cubicBezTo>
                  <a:pt x="81136" y="64064"/>
                  <a:pt x="80518" y="65624"/>
                  <a:pt x="79899" y="67183"/>
                </a:cubicBezTo>
                <a:cubicBezTo>
                  <a:pt x="79819" y="67371"/>
                  <a:pt x="79711" y="67559"/>
                  <a:pt x="79631" y="67748"/>
                </a:cubicBezTo>
                <a:cubicBezTo>
                  <a:pt x="79684" y="67586"/>
                  <a:pt x="79738" y="67425"/>
                  <a:pt x="79792" y="67291"/>
                </a:cubicBezTo>
                <a:cubicBezTo>
                  <a:pt x="80437" y="65489"/>
                  <a:pt x="81082" y="63715"/>
                  <a:pt x="81727" y="61941"/>
                </a:cubicBezTo>
                <a:close/>
                <a:moveTo>
                  <a:pt x="95546" y="65839"/>
                </a:moveTo>
                <a:cubicBezTo>
                  <a:pt x="95385" y="66484"/>
                  <a:pt x="95223" y="67129"/>
                  <a:pt x="95089" y="67748"/>
                </a:cubicBezTo>
                <a:cubicBezTo>
                  <a:pt x="95223" y="67129"/>
                  <a:pt x="95358" y="66484"/>
                  <a:pt x="95519" y="65866"/>
                </a:cubicBezTo>
                <a:lnTo>
                  <a:pt x="95546" y="65839"/>
                </a:lnTo>
                <a:close/>
                <a:moveTo>
                  <a:pt x="88422" y="55166"/>
                </a:moveTo>
                <a:cubicBezTo>
                  <a:pt x="88529" y="58177"/>
                  <a:pt x="88744" y="61161"/>
                  <a:pt x="89040" y="64145"/>
                </a:cubicBezTo>
                <a:cubicBezTo>
                  <a:pt x="89040" y="64414"/>
                  <a:pt x="89040" y="64683"/>
                  <a:pt x="89067" y="64952"/>
                </a:cubicBezTo>
                <a:cubicBezTo>
                  <a:pt x="89094" y="65919"/>
                  <a:pt x="89067" y="66860"/>
                  <a:pt x="89094" y="67828"/>
                </a:cubicBezTo>
                <a:cubicBezTo>
                  <a:pt x="88986" y="67344"/>
                  <a:pt x="88879" y="66860"/>
                  <a:pt x="88798" y="66403"/>
                </a:cubicBezTo>
                <a:lnTo>
                  <a:pt x="88825" y="66403"/>
                </a:lnTo>
                <a:cubicBezTo>
                  <a:pt x="88744" y="65812"/>
                  <a:pt x="88690" y="65220"/>
                  <a:pt x="88610" y="64629"/>
                </a:cubicBezTo>
                <a:cubicBezTo>
                  <a:pt x="88690" y="64575"/>
                  <a:pt x="88717" y="64468"/>
                  <a:pt x="88664" y="64360"/>
                </a:cubicBezTo>
                <a:lnTo>
                  <a:pt x="88556" y="64226"/>
                </a:lnTo>
                <a:cubicBezTo>
                  <a:pt x="88502" y="63554"/>
                  <a:pt x="88422" y="62908"/>
                  <a:pt x="88368" y="62236"/>
                </a:cubicBezTo>
                <a:lnTo>
                  <a:pt x="88368" y="62236"/>
                </a:lnTo>
                <a:cubicBezTo>
                  <a:pt x="88475" y="62317"/>
                  <a:pt x="88556" y="62371"/>
                  <a:pt x="88637" y="62451"/>
                </a:cubicBezTo>
                <a:cubicBezTo>
                  <a:pt x="88648" y="62459"/>
                  <a:pt x="88660" y="62462"/>
                  <a:pt x="88674" y="62462"/>
                </a:cubicBezTo>
                <a:cubicBezTo>
                  <a:pt x="88757" y="62462"/>
                  <a:pt x="88864" y="62333"/>
                  <a:pt x="88771" y="62263"/>
                </a:cubicBezTo>
                <a:cubicBezTo>
                  <a:pt x="88637" y="62183"/>
                  <a:pt x="88475" y="62048"/>
                  <a:pt x="88341" y="61941"/>
                </a:cubicBezTo>
                <a:cubicBezTo>
                  <a:pt x="88314" y="61403"/>
                  <a:pt x="88260" y="60838"/>
                  <a:pt x="88233" y="60274"/>
                </a:cubicBezTo>
                <a:cubicBezTo>
                  <a:pt x="88314" y="58580"/>
                  <a:pt x="88368" y="56860"/>
                  <a:pt x="88422" y="55166"/>
                </a:cubicBezTo>
                <a:close/>
                <a:moveTo>
                  <a:pt x="71458" y="60973"/>
                </a:moveTo>
                <a:lnTo>
                  <a:pt x="71458" y="60973"/>
                </a:lnTo>
                <a:cubicBezTo>
                  <a:pt x="71592" y="61564"/>
                  <a:pt x="71754" y="62129"/>
                  <a:pt x="71915" y="62666"/>
                </a:cubicBezTo>
                <a:cubicBezTo>
                  <a:pt x="72264" y="64387"/>
                  <a:pt x="72399" y="66108"/>
                  <a:pt x="72372" y="67855"/>
                </a:cubicBezTo>
                <a:cubicBezTo>
                  <a:pt x="71700" y="65624"/>
                  <a:pt x="71404" y="63312"/>
                  <a:pt x="71458" y="60973"/>
                </a:cubicBezTo>
                <a:close/>
                <a:moveTo>
                  <a:pt x="78069" y="66012"/>
                </a:moveTo>
                <a:cubicBezTo>
                  <a:pt x="77928" y="66700"/>
                  <a:pt x="77771" y="67376"/>
                  <a:pt x="77614" y="68070"/>
                </a:cubicBezTo>
                <a:cubicBezTo>
                  <a:pt x="77726" y="67379"/>
                  <a:pt x="77893" y="66688"/>
                  <a:pt x="78069" y="66012"/>
                </a:cubicBezTo>
                <a:close/>
                <a:moveTo>
                  <a:pt x="51779" y="63043"/>
                </a:moveTo>
                <a:cubicBezTo>
                  <a:pt x="51779" y="64898"/>
                  <a:pt x="51779" y="66780"/>
                  <a:pt x="51886" y="68635"/>
                </a:cubicBezTo>
                <a:cubicBezTo>
                  <a:pt x="51644" y="67479"/>
                  <a:pt x="51429" y="66296"/>
                  <a:pt x="51241" y="65140"/>
                </a:cubicBezTo>
                <a:cubicBezTo>
                  <a:pt x="51402" y="64441"/>
                  <a:pt x="51591" y="63742"/>
                  <a:pt x="51779" y="63043"/>
                </a:cubicBezTo>
                <a:close/>
                <a:moveTo>
                  <a:pt x="81835" y="62693"/>
                </a:moveTo>
                <a:cubicBezTo>
                  <a:pt x="81862" y="63043"/>
                  <a:pt x="81889" y="63419"/>
                  <a:pt x="81916" y="63769"/>
                </a:cubicBezTo>
                <a:cubicBezTo>
                  <a:pt x="81055" y="65382"/>
                  <a:pt x="80222" y="67049"/>
                  <a:pt x="79550" y="68742"/>
                </a:cubicBezTo>
                <a:lnTo>
                  <a:pt x="79523" y="68715"/>
                </a:lnTo>
                <a:cubicBezTo>
                  <a:pt x="79684" y="68339"/>
                  <a:pt x="79819" y="67990"/>
                  <a:pt x="79953" y="67613"/>
                </a:cubicBezTo>
                <a:cubicBezTo>
                  <a:pt x="80195" y="67022"/>
                  <a:pt x="80491" y="66403"/>
                  <a:pt x="80760" y="65785"/>
                </a:cubicBezTo>
                <a:cubicBezTo>
                  <a:pt x="80804" y="65741"/>
                  <a:pt x="80740" y="65697"/>
                  <a:pt x="80686" y="65697"/>
                </a:cubicBezTo>
                <a:cubicBezTo>
                  <a:pt x="80674" y="65697"/>
                  <a:pt x="80662" y="65699"/>
                  <a:pt x="80652" y="65704"/>
                </a:cubicBezTo>
                <a:cubicBezTo>
                  <a:pt x="80840" y="65220"/>
                  <a:pt x="81028" y="64710"/>
                  <a:pt x="81217" y="64226"/>
                </a:cubicBezTo>
                <a:cubicBezTo>
                  <a:pt x="81244" y="64226"/>
                  <a:pt x="81244" y="64199"/>
                  <a:pt x="81270" y="64199"/>
                </a:cubicBezTo>
                <a:cubicBezTo>
                  <a:pt x="81324" y="64011"/>
                  <a:pt x="81405" y="63822"/>
                  <a:pt x="81459" y="63634"/>
                </a:cubicBezTo>
                <a:lnTo>
                  <a:pt x="81459" y="63607"/>
                </a:lnTo>
                <a:cubicBezTo>
                  <a:pt x="81593" y="63312"/>
                  <a:pt x="81701" y="63016"/>
                  <a:pt x="81835" y="62693"/>
                </a:cubicBezTo>
                <a:close/>
                <a:moveTo>
                  <a:pt x="85169" y="65624"/>
                </a:moveTo>
                <a:cubicBezTo>
                  <a:pt x="85975" y="66645"/>
                  <a:pt x="86674" y="67721"/>
                  <a:pt x="87266" y="68904"/>
                </a:cubicBezTo>
                <a:cubicBezTo>
                  <a:pt x="86432" y="67882"/>
                  <a:pt x="85733" y="66780"/>
                  <a:pt x="85142" y="65624"/>
                </a:cubicBezTo>
                <a:close/>
                <a:moveTo>
                  <a:pt x="112832" y="67479"/>
                </a:moveTo>
                <a:cubicBezTo>
                  <a:pt x="112994" y="67936"/>
                  <a:pt x="113128" y="68420"/>
                  <a:pt x="113262" y="68904"/>
                </a:cubicBezTo>
                <a:cubicBezTo>
                  <a:pt x="113155" y="68635"/>
                  <a:pt x="113020" y="68366"/>
                  <a:pt x="112940" y="68097"/>
                </a:cubicBezTo>
                <a:lnTo>
                  <a:pt x="112698" y="67479"/>
                </a:lnTo>
                <a:close/>
                <a:moveTo>
                  <a:pt x="88932" y="55972"/>
                </a:moveTo>
                <a:cubicBezTo>
                  <a:pt x="89309" y="59629"/>
                  <a:pt x="89685" y="63285"/>
                  <a:pt x="90062" y="66968"/>
                </a:cubicBezTo>
                <a:cubicBezTo>
                  <a:pt x="90062" y="66968"/>
                  <a:pt x="90062" y="66995"/>
                  <a:pt x="90062" y="67022"/>
                </a:cubicBezTo>
                <a:cubicBezTo>
                  <a:pt x="89981" y="67586"/>
                  <a:pt x="89954" y="68151"/>
                  <a:pt x="89981" y="68715"/>
                </a:cubicBezTo>
                <a:lnTo>
                  <a:pt x="90008" y="68715"/>
                </a:lnTo>
                <a:lnTo>
                  <a:pt x="90008" y="69065"/>
                </a:lnTo>
                <a:cubicBezTo>
                  <a:pt x="89981" y="68823"/>
                  <a:pt x="89846" y="67963"/>
                  <a:pt x="89846" y="67828"/>
                </a:cubicBezTo>
                <a:cubicBezTo>
                  <a:pt x="89658" y="66538"/>
                  <a:pt x="89524" y="65247"/>
                  <a:pt x="89389" y="63957"/>
                </a:cubicBezTo>
                <a:cubicBezTo>
                  <a:pt x="89336" y="63607"/>
                  <a:pt x="89309" y="63231"/>
                  <a:pt x="89282" y="62855"/>
                </a:cubicBezTo>
                <a:cubicBezTo>
                  <a:pt x="89201" y="60570"/>
                  <a:pt x="89094" y="58258"/>
                  <a:pt x="88932" y="55972"/>
                </a:cubicBezTo>
                <a:close/>
                <a:moveTo>
                  <a:pt x="60919" y="67694"/>
                </a:moveTo>
                <a:lnTo>
                  <a:pt x="61753" y="69253"/>
                </a:lnTo>
                <a:cubicBezTo>
                  <a:pt x="61484" y="68930"/>
                  <a:pt x="61215" y="68581"/>
                  <a:pt x="60973" y="68231"/>
                </a:cubicBezTo>
                <a:cubicBezTo>
                  <a:pt x="61054" y="68178"/>
                  <a:pt x="61081" y="68043"/>
                  <a:pt x="61027" y="67963"/>
                </a:cubicBezTo>
                <a:cubicBezTo>
                  <a:pt x="61000" y="67882"/>
                  <a:pt x="60946" y="67774"/>
                  <a:pt x="60919" y="67694"/>
                </a:cubicBezTo>
                <a:close/>
                <a:moveTo>
                  <a:pt x="78743" y="62505"/>
                </a:moveTo>
                <a:lnTo>
                  <a:pt x="78743" y="62505"/>
                </a:lnTo>
                <a:cubicBezTo>
                  <a:pt x="78690" y="62855"/>
                  <a:pt x="78636" y="63177"/>
                  <a:pt x="78582" y="63500"/>
                </a:cubicBezTo>
                <a:cubicBezTo>
                  <a:pt x="78394" y="64064"/>
                  <a:pt x="78206" y="64656"/>
                  <a:pt x="78044" y="65247"/>
                </a:cubicBezTo>
                <a:cubicBezTo>
                  <a:pt x="77829" y="66027"/>
                  <a:pt x="77641" y="66807"/>
                  <a:pt x="77480" y="67586"/>
                </a:cubicBezTo>
                <a:cubicBezTo>
                  <a:pt x="77399" y="68070"/>
                  <a:pt x="77426" y="68877"/>
                  <a:pt x="77238" y="69361"/>
                </a:cubicBezTo>
                <a:cubicBezTo>
                  <a:pt x="77265" y="68608"/>
                  <a:pt x="77265" y="67855"/>
                  <a:pt x="77211" y="67102"/>
                </a:cubicBezTo>
                <a:cubicBezTo>
                  <a:pt x="77292" y="66914"/>
                  <a:pt x="77372" y="66726"/>
                  <a:pt x="77426" y="66538"/>
                </a:cubicBezTo>
                <a:cubicBezTo>
                  <a:pt x="77856" y="65194"/>
                  <a:pt x="78286" y="63849"/>
                  <a:pt x="78743" y="62505"/>
                </a:cubicBezTo>
                <a:close/>
                <a:moveTo>
                  <a:pt x="97844" y="66810"/>
                </a:moveTo>
                <a:cubicBezTo>
                  <a:pt x="98394" y="67715"/>
                  <a:pt x="98942" y="68627"/>
                  <a:pt x="99471" y="69576"/>
                </a:cubicBezTo>
                <a:cubicBezTo>
                  <a:pt x="99014" y="68904"/>
                  <a:pt x="98638" y="68366"/>
                  <a:pt x="98557" y="68205"/>
                </a:cubicBezTo>
                <a:lnTo>
                  <a:pt x="98530" y="68231"/>
                </a:lnTo>
                <a:lnTo>
                  <a:pt x="98503" y="68151"/>
                </a:lnTo>
                <a:cubicBezTo>
                  <a:pt x="98422" y="68016"/>
                  <a:pt x="98342" y="67828"/>
                  <a:pt x="98261" y="67694"/>
                </a:cubicBezTo>
                <a:lnTo>
                  <a:pt x="97844" y="66810"/>
                </a:lnTo>
                <a:close/>
                <a:moveTo>
                  <a:pt x="110466" y="62317"/>
                </a:moveTo>
                <a:lnTo>
                  <a:pt x="110466" y="62317"/>
                </a:lnTo>
                <a:cubicBezTo>
                  <a:pt x="110601" y="62693"/>
                  <a:pt x="110735" y="63070"/>
                  <a:pt x="110870" y="63419"/>
                </a:cubicBezTo>
                <a:cubicBezTo>
                  <a:pt x="110870" y="63446"/>
                  <a:pt x="110870" y="63473"/>
                  <a:pt x="110870" y="63473"/>
                </a:cubicBezTo>
                <a:lnTo>
                  <a:pt x="111784" y="66941"/>
                </a:lnTo>
                <a:cubicBezTo>
                  <a:pt x="111891" y="67452"/>
                  <a:pt x="111945" y="68016"/>
                  <a:pt x="111999" y="68554"/>
                </a:cubicBezTo>
                <a:lnTo>
                  <a:pt x="111999" y="68581"/>
                </a:lnTo>
                <a:cubicBezTo>
                  <a:pt x="111838" y="67828"/>
                  <a:pt x="111676" y="67075"/>
                  <a:pt x="111515" y="66350"/>
                </a:cubicBezTo>
                <a:cubicBezTo>
                  <a:pt x="111491" y="66278"/>
                  <a:pt x="111430" y="66244"/>
                  <a:pt x="111370" y="66244"/>
                </a:cubicBezTo>
                <a:cubicBezTo>
                  <a:pt x="111294" y="66244"/>
                  <a:pt x="111219" y="66298"/>
                  <a:pt x="111219" y="66403"/>
                </a:cubicBezTo>
                <a:lnTo>
                  <a:pt x="111649" y="69629"/>
                </a:lnTo>
                <a:cubicBezTo>
                  <a:pt x="111515" y="68930"/>
                  <a:pt x="111381" y="68231"/>
                  <a:pt x="111246" y="67532"/>
                </a:cubicBezTo>
                <a:cubicBezTo>
                  <a:pt x="111112" y="66834"/>
                  <a:pt x="111085" y="66027"/>
                  <a:pt x="110843" y="65382"/>
                </a:cubicBezTo>
                <a:cubicBezTo>
                  <a:pt x="110789" y="65059"/>
                  <a:pt x="110708" y="64710"/>
                  <a:pt x="110628" y="64387"/>
                </a:cubicBezTo>
                <a:cubicBezTo>
                  <a:pt x="110628" y="64333"/>
                  <a:pt x="110574" y="64280"/>
                  <a:pt x="110520" y="64280"/>
                </a:cubicBezTo>
                <a:cubicBezTo>
                  <a:pt x="110493" y="63634"/>
                  <a:pt x="110466" y="62962"/>
                  <a:pt x="110466" y="62317"/>
                </a:cubicBezTo>
                <a:close/>
                <a:moveTo>
                  <a:pt x="83878" y="63204"/>
                </a:moveTo>
                <a:lnTo>
                  <a:pt x="83878" y="63204"/>
                </a:lnTo>
                <a:cubicBezTo>
                  <a:pt x="84792" y="64521"/>
                  <a:pt x="85868" y="65785"/>
                  <a:pt x="87024" y="66914"/>
                </a:cubicBezTo>
                <a:cubicBezTo>
                  <a:pt x="87239" y="67237"/>
                  <a:pt x="87454" y="67559"/>
                  <a:pt x="87642" y="67909"/>
                </a:cubicBezTo>
                <a:cubicBezTo>
                  <a:pt x="87749" y="68124"/>
                  <a:pt x="88610" y="69791"/>
                  <a:pt x="88422" y="69898"/>
                </a:cubicBezTo>
                <a:lnTo>
                  <a:pt x="88448" y="69925"/>
                </a:lnTo>
                <a:cubicBezTo>
                  <a:pt x="88430" y="69932"/>
                  <a:pt x="88411" y="69936"/>
                  <a:pt x="88390" y="69936"/>
                </a:cubicBezTo>
                <a:cubicBezTo>
                  <a:pt x="88257" y="69936"/>
                  <a:pt x="88077" y="69796"/>
                  <a:pt x="87938" y="69656"/>
                </a:cubicBezTo>
                <a:cubicBezTo>
                  <a:pt x="87131" y="67479"/>
                  <a:pt x="85653" y="65677"/>
                  <a:pt x="84228" y="63849"/>
                </a:cubicBezTo>
                <a:lnTo>
                  <a:pt x="83878" y="63204"/>
                </a:lnTo>
                <a:close/>
                <a:moveTo>
                  <a:pt x="77184" y="69871"/>
                </a:moveTo>
                <a:lnTo>
                  <a:pt x="77130" y="70006"/>
                </a:lnTo>
                <a:cubicBezTo>
                  <a:pt x="77130" y="70006"/>
                  <a:pt x="77103" y="69979"/>
                  <a:pt x="77077" y="69979"/>
                </a:cubicBezTo>
                <a:cubicBezTo>
                  <a:pt x="77130" y="69952"/>
                  <a:pt x="77157" y="69898"/>
                  <a:pt x="77184" y="69871"/>
                </a:cubicBezTo>
                <a:close/>
                <a:moveTo>
                  <a:pt x="81297" y="57317"/>
                </a:moveTo>
                <a:cubicBezTo>
                  <a:pt x="81324" y="57720"/>
                  <a:pt x="81378" y="58123"/>
                  <a:pt x="81432" y="58499"/>
                </a:cubicBezTo>
                <a:cubicBezTo>
                  <a:pt x="81405" y="58553"/>
                  <a:pt x="81405" y="58607"/>
                  <a:pt x="81432" y="58661"/>
                </a:cubicBezTo>
                <a:cubicBezTo>
                  <a:pt x="81459" y="59064"/>
                  <a:pt x="81512" y="59440"/>
                  <a:pt x="81539" y="59844"/>
                </a:cubicBezTo>
                <a:cubicBezTo>
                  <a:pt x="81593" y="60139"/>
                  <a:pt x="81620" y="60462"/>
                  <a:pt x="81647" y="60785"/>
                </a:cubicBezTo>
                <a:cubicBezTo>
                  <a:pt x="81459" y="61349"/>
                  <a:pt x="81244" y="62156"/>
                  <a:pt x="81190" y="62344"/>
                </a:cubicBezTo>
                <a:cubicBezTo>
                  <a:pt x="80975" y="62882"/>
                  <a:pt x="80733" y="63446"/>
                  <a:pt x="80518" y="64011"/>
                </a:cubicBezTo>
                <a:cubicBezTo>
                  <a:pt x="80034" y="65194"/>
                  <a:pt x="79631" y="66403"/>
                  <a:pt x="79308" y="67640"/>
                </a:cubicBezTo>
                <a:cubicBezTo>
                  <a:pt x="79281" y="67748"/>
                  <a:pt x="79227" y="68097"/>
                  <a:pt x="79173" y="68500"/>
                </a:cubicBezTo>
                <a:cubicBezTo>
                  <a:pt x="79093" y="68662"/>
                  <a:pt x="79039" y="68823"/>
                  <a:pt x="78985" y="69011"/>
                </a:cubicBezTo>
                <a:cubicBezTo>
                  <a:pt x="78851" y="69361"/>
                  <a:pt x="78716" y="69737"/>
                  <a:pt x="78582" y="70113"/>
                </a:cubicBezTo>
                <a:cubicBezTo>
                  <a:pt x="79281" y="67210"/>
                  <a:pt x="79765" y="64280"/>
                  <a:pt x="80007" y="61295"/>
                </a:cubicBezTo>
                <a:cubicBezTo>
                  <a:pt x="80410" y="59951"/>
                  <a:pt x="80840" y="58634"/>
                  <a:pt x="81297" y="57317"/>
                </a:cubicBezTo>
                <a:close/>
                <a:moveTo>
                  <a:pt x="108074" y="57532"/>
                </a:moveTo>
                <a:lnTo>
                  <a:pt x="108074" y="57532"/>
                </a:lnTo>
                <a:cubicBezTo>
                  <a:pt x="108316" y="57935"/>
                  <a:pt x="108585" y="58338"/>
                  <a:pt x="108853" y="58715"/>
                </a:cubicBezTo>
                <a:cubicBezTo>
                  <a:pt x="109391" y="59736"/>
                  <a:pt x="109875" y="60758"/>
                  <a:pt x="110278" y="61806"/>
                </a:cubicBezTo>
                <a:cubicBezTo>
                  <a:pt x="110278" y="64559"/>
                  <a:pt x="110491" y="67709"/>
                  <a:pt x="110282" y="70229"/>
                </a:cubicBezTo>
                <a:lnTo>
                  <a:pt x="110282" y="70229"/>
                </a:lnTo>
                <a:cubicBezTo>
                  <a:pt x="110311" y="69459"/>
                  <a:pt x="109978" y="68476"/>
                  <a:pt x="109848" y="67721"/>
                </a:cubicBezTo>
                <a:lnTo>
                  <a:pt x="109687" y="66860"/>
                </a:lnTo>
                <a:cubicBezTo>
                  <a:pt x="109794" y="66834"/>
                  <a:pt x="109848" y="66753"/>
                  <a:pt x="109821" y="66672"/>
                </a:cubicBezTo>
                <a:cubicBezTo>
                  <a:pt x="109579" y="63742"/>
                  <a:pt x="109042" y="60865"/>
                  <a:pt x="108208" y="58069"/>
                </a:cubicBezTo>
                <a:cubicBezTo>
                  <a:pt x="108208" y="58042"/>
                  <a:pt x="108181" y="57989"/>
                  <a:pt x="108128" y="57989"/>
                </a:cubicBezTo>
                <a:cubicBezTo>
                  <a:pt x="108128" y="57827"/>
                  <a:pt x="108101" y="57693"/>
                  <a:pt x="108074" y="57532"/>
                </a:cubicBezTo>
                <a:close/>
                <a:moveTo>
                  <a:pt x="97273" y="69407"/>
                </a:moveTo>
                <a:cubicBezTo>
                  <a:pt x="97285" y="69705"/>
                  <a:pt x="97305" y="70007"/>
                  <a:pt x="97331" y="70311"/>
                </a:cubicBezTo>
                <a:lnTo>
                  <a:pt x="97331" y="70311"/>
                </a:lnTo>
                <a:cubicBezTo>
                  <a:pt x="97310" y="70010"/>
                  <a:pt x="97290" y="69709"/>
                  <a:pt x="97273" y="69407"/>
                </a:cubicBezTo>
                <a:close/>
                <a:moveTo>
                  <a:pt x="111891" y="69495"/>
                </a:moveTo>
                <a:lnTo>
                  <a:pt x="111891" y="69495"/>
                </a:lnTo>
                <a:cubicBezTo>
                  <a:pt x="111945" y="69737"/>
                  <a:pt x="111999" y="69979"/>
                  <a:pt x="112053" y="70221"/>
                </a:cubicBezTo>
                <a:cubicBezTo>
                  <a:pt x="112053" y="70328"/>
                  <a:pt x="112053" y="70463"/>
                  <a:pt x="112053" y="70570"/>
                </a:cubicBezTo>
                <a:lnTo>
                  <a:pt x="112053" y="70597"/>
                </a:lnTo>
                <a:cubicBezTo>
                  <a:pt x="111999" y="70221"/>
                  <a:pt x="111945" y="69845"/>
                  <a:pt x="111891" y="69495"/>
                </a:cubicBezTo>
                <a:close/>
                <a:moveTo>
                  <a:pt x="76915" y="70463"/>
                </a:moveTo>
                <a:cubicBezTo>
                  <a:pt x="76942" y="70490"/>
                  <a:pt x="76969" y="70517"/>
                  <a:pt x="76996" y="70570"/>
                </a:cubicBezTo>
                <a:lnTo>
                  <a:pt x="76969" y="70732"/>
                </a:lnTo>
                <a:lnTo>
                  <a:pt x="76915" y="70463"/>
                </a:lnTo>
                <a:close/>
                <a:moveTo>
                  <a:pt x="91002" y="66672"/>
                </a:moveTo>
                <a:cubicBezTo>
                  <a:pt x="91110" y="67237"/>
                  <a:pt x="91191" y="67801"/>
                  <a:pt x="91325" y="68393"/>
                </a:cubicBezTo>
                <a:lnTo>
                  <a:pt x="91325" y="69307"/>
                </a:lnTo>
                <a:cubicBezTo>
                  <a:pt x="91298" y="69414"/>
                  <a:pt x="91271" y="69549"/>
                  <a:pt x="91244" y="69656"/>
                </a:cubicBezTo>
                <a:cubicBezTo>
                  <a:pt x="91083" y="70140"/>
                  <a:pt x="90868" y="70597"/>
                  <a:pt x="90572" y="71001"/>
                </a:cubicBezTo>
                <a:cubicBezTo>
                  <a:pt x="90277" y="70651"/>
                  <a:pt x="90599" y="69307"/>
                  <a:pt x="90626" y="68904"/>
                </a:cubicBezTo>
                <a:cubicBezTo>
                  <a:pt x="90680" y="68151"/>
                  <a:pt x="90734" y="67425"/>
                  <a:pt x="90814" y="66699"/>
                </a:cubicBezTo>
                <a:cubicBezTo>
                  <a:pt x="90837" y="66710"/>
                  <a:pt x="90863" y="66717"/>
                  <a:pt x="90891" y="66717"/>
                </a:cubicBezTo>
                <a:cubicBezTo>
                  <a:pt x="90930" y="66717"/>
                  <a:pt x="90971" y="66704"/>
                  <a:pt x="91002" y="66672"/>
                </a:cubicBezTo>
                <a:close/>
                <a:moveTo>
                  <a:pt x="94524" y="59978"/>
                </a:moveTo>
                <a:cubicBezTo>
                  <a:pt x="95438" y="60865"/>
                  <a:pt x="96191" y="62156"/>
                  <a:pt x="96729" y="62882"/>
                </a:cubicBezTo>
                <a:cubicBezTo>
                  <a:pt x="97939" y="64521"/>
                  <a:pt x="99041" y="66242"/>
                  <a:pt x="100035" y="68016"/>
                </a:cubicBezTo>
                <a:cubicBezTo>
                  <a:pt x="100412" y="68688"/>
                  <a:pt x="100761" y="69361"/>
                  <a:pt x="101111" y="70060"/>
                </a:cubicBezTo>
                <a:lnTo>
                  <a:pt x="101111" y="70086"/>
                </a:lnTo>
                <a:cubicBezTo>
                  <a:pt x="101277" y="70419"/>
                  <a:pt x="101622" y="71032"/>
                  <a:pt x="101584" y="71032"/>
                </a:cubicBezTo>
                <a:cubicBezTo>
                  <a:pt x="101567" y="71032"/>
                  <a:pt x="101472" y="70906"/>
                  <a:pt x="101245" y="70570"/>
                </a:cubicBezTo>
                <a:cubicBezTo>
                  <a:pt x="100116" y="68877"/>
                  <a:pt x="98906" y="67264"/>
                  <a:pt x="97777" y="65543"/>
                </a:cubicBezTo>
                <a:lnTo>
                  <a:pt x="96325" y="63150"/>
                </a:lnTo>
                <a:cubicBezTo>
                  <a:pt x="96325" y="63043"/>
                  <a:pt x="96352" y="62935"/>
                  <a:pt x="96379" y="62801"/>
                </a:cubicBezTo>
                <a:cubicBezTo>
                  <a:pt x="96394" y="62743"/>
                  <a:pt x="96369" y="62717"/>
                  <a:pt x="96340" y="62717"/>
                </a:cubicBezTo>
                <a:cubicBezTo>
                  <a:pt x="96314" y="62717"/>
                  <a:pt x="96284" y="62737"/>
                  <a:pt x="96272" y="62774"/>
                </a:cubicBezTo>
                <a:cubicBezTo>
                  <a:pt x="96245" y="62855"/>
                  <a:pt x="96218" y="62882"/>
                  <a:pt x="96191" y="62962"/>
                </a:cubicBezTo>
                <a:lnTo>
                  <a:pt x="94524" y="60193"/>
                </a:lnTo>
                <a:lnTo>
                  <a:pt x="94524" y="59978"/>
                </a:lnTo>
                <a:close/>
                <a:moveTo>
                  <a:pt x="52289" y="58983"/>
                </a:moveTo>
                <a:lnTo>
                  <a:pt x="52289" y="58983"/>
                </a:lnTo>
                <a:cubicBezTo>
                  <a:pt x="52074" y="59521"/>
                  <a:pt x="51886" y="60059"/>
                  <a:pt x="51698" y="60596"/>
                </a:cubicBezTo>
                <a:cubicBezTo>
                  <a:pt x="51617" y="60838"/>
                  <a:pt x="51564" y="61053"/>
                  <a:pt x="51483" y="61269"/>
                </a:cubicBezTo>
                <a:cubicBezTo>
                  <a:pt x="50219" y="62828"/>
                  <a:pt x="49090" y="64495"/>
                  <a:pt x="48069" y="66242"/>
                </a:cubicBezTo>
                <a:cubicBezTo>
                  <a:pt x="49198" y="64253"/>
                  <a:pt x="50381" y="62290"/>
                  <a:pt x="51644" y="60408"/>
                </a:cubicBezTo>
                <a:lnTo>
                  <a:pt x="51644" y="60381"/>
                </a:lnTo>
                <a:cubicBezTo>
                  <a:pt x="51682" y="60325"/>
                  <a:pt x="51614" y="60255"/>
                  <a:pt x="51552" y="60255"/>
                </a:cubicBezTo>
                <a:cubicBezTo>
                  <a:pt x="51525" y="60255"/>
                  <a:pt x="51499" y="60268"/>
                  <a:pt x="51483" y="60301"/>
                </a:cubicBezTo>
                <a:lnTo>
                  <a:pt x="50945" y="61080"/>
                </a:lnTo>
                <a:cubicBezTo>
                  <a:pt x="50139" y="62021"/>
                  <a:pt x="49440" y="63070"/>
                  <a:pt x="48902" y="64172"/>
                </a:cubicBezTo>
                <a:cubicBezTo>
                  <a:pt x="47558" y="66188"/>
                  <a:pt x="46241" y="68205"/>
                  <a:pt x="44789" y="70113"/>
                </a:cubicBezTo>
                <a:cubicBezTo>
                  <a:pt x="44288" y="70789"/>
                  <a:pt x="44062" y="71040"/>
                  <a:pt x="44001" y="71040"/>
                </a:cubicBezTo>
                <a:cubicBezTo>
                  <a:pt x="43866" y="71040"/>
                  <a:pt x="44546" y="69801"/>
                  <a:pt x="44843" y="69226"/>
                </a:cubicBezTo>
                <a:cubicBezTo>
                  <a:pt x="45246" y="68473"/>
                  <a:pt x="45649" y="67721"/>
                  <a:pt x="46106" y="66995"/>
                </a:cubicBezTo>
                <a:lnTo>
                  <a:pt x="46160" y="66914"/>
                </a:lnTo>
                <a:cubicBezTo>
                  <a:pt x="48015" y="64118"/>
                  <a:pt x="50058" y="61484"/>
                  <a:pt x="52289" y="58983"/>
                </a:cubicBezTo>
                <a:close/>
                <a:moveTo>
                  <a:pt x="50632" y="70635"/>
                </a:moveTo>
                <a:lnTo>
                  <a:pt x="50632" y="70635"/>
                </a:lnTo>
                <a:cubicBezTo>
                  <a:pt x="50665" y="70787"/>
                  <a:pt x="50699" y="70938"/>
                  <a:pt x="50733" y="71088"/>
                </a:cubicBezTo>
                <a:lnTo>
                  <a:pt x="50733" y="71088"/>
                </a:lnTo>
                <a:cubicBezTo>
                  <a:pt x="50702" y="70934"/>
                  <a:pt x="50668" y="70782"/>
                  <a:pt x="50632" y="70635"/>
                </a:cubicBezTo>
                <a:close/>
                <a:moveTo>
                  <a:pt x="94578" y="61914"/>
                </a:moveTo>
                <a:cubicBezTo>
                  <a:pt x="94981" y="62774"/>
                  <a:pt x="95358" y="63634"/>
                  <a:pt x="95734" y="64495"/>
                </a:cubicBezTo>
                <a:cubicBezTo>
                  <a:pt x="95089" y="66645"/>
                  <a:pt x="94605" y="68823"/>
                  <a:pt x="94282" y="71054"/>
                </a:cubicBezTo>
                <a:cubicBezTo>
                  <a:pt x="94255" y="71216"/>
                  <a:pt x="94202" y="71377"/>
                  <a:pt x="94175" y="71511"/>
                </a:cubicBezTo>
                <a:cubicBezTo>
                  <a:pt x="94202" y="70759"/>
                  <a:pt x="94202" y="70033"/>
                  <a:pt x="94229" y="69280"/>
                </a:cubicBezTo>
                <a:cubicBezTo>
                  <a:pt x="94255" y="68984"/>
                  <a:pt x="94282" y="68688"/>
                  <a:pt x="94309" y="68393"/>
                </a:cubicBezTo>
                <a:cubicBezTo>
                  <a:pt x="94497" y="66242"/>
                  <a:pt x="94605" y="64091"/>
                  <a:pt x="94578" y="61914"/>
                </a:cubicBezTo>
                <a:close/>
                <a:moveTo>
                  <a:pt x="83018" y="66511"/>
                </a:moveTo>
                <a:lnTo>
                  <a:pt x="83018" y="66511"/>
                </a:lnTo>
                <a:cubicBezTo>
                  <a:pt x="83717" y="67613"/>
                  <a:pt x="84738" y="69334"/>
                  <a:pt x="84873" y="69549"/>
                </a:cubicBezTo>
                <a:cubicBezTo>
                  <a:pt x="85249" y="70221"/>
                  <a:pt x="85599" y="70920"/>
                  <a:pt x="85948" y="71619"/>
                </a:cubicBezTo>
                <a:cubicBezTo>
                  <a:pt x="85464" y="70893"/>
                  <a:pt x="84980" y="70167"/>
                  <a:pt x="84523" y="69441"/>
                </a:cubicBezTo>
                <a:cubicBezTo>
                  <a:pt x="84201" y="68688"/>
                  <a:pt x="83798" y="67990"/>
                  <a:pt x="83394" y="67291"/>
                </a:cubicBezTo>
                <a:cubicBezTo>
                  <a:pt x="83260" y="67075"/>
                  <a:pt x="83152" y="66834"/>
                  <a:pt x="83045" y="66618"/>
                </a:cubicBezTo>
                <a:lnTo>
                  <a:pt x="83018" y="66511"/>
                </a:lnTo>
                <a:close/>
                <a:moveTo>
                  <a:pt x="49736" y="68662"/>
                </a:moveTo>
                <a:lnTo>
                  <a:pt x="49736" y="68662"/>
                </a:lnTo>
                <a:cubicBezTo>
                  <a:pt x="49628" y="69280"/>
                  <a:pt x="49547" y="69925"/>
                  <a:pt x="49467" y="70570"/>
                </a:cubicBezTo>
                <a:lnTo>
                  <a:pt x="49440" y="70570"/>
                </a:lnTo>
                <a:cubicBezTo>
                  <a:pt x="49421" y="70551"/>
                  <a:pt x="49395" y="70542"/>
                  <a:pt x="49368" y="70542"/>
                </a:cubicBezTo>
                <a:cubicBezTo>
                  <a:pt x="49320" y="70542"/>
                  <a:pt x="49269" y="70572"/>
                  <a:pt x="49252" y="70624"/>
                </a:cubicBezTo>
                <a:cubicBezTo>
                  <a:pt x="49117" y="70974"/>
                  <a:pt x="48983" y="71350"/>
                  <a:pt x="48848" y="71726"/>
                </a:cubicBezTo>
                <a:cubicBezTo>
                  <a:pt x="49171" y="70785"/>
                  <a:pt x="49440" y="69871"/>
                  <a:pt x="49655" y="68930"/>
                </a:cubicBezTo>
                <a:cubicBezTo>
                  <a:pt x="49682" y="68823"/>
                  <a:pt x="49709" y="68742"/>
                  <a:pt x="49736" y="68662"/>
                </a:cubicBezTo>
                <a:close/>
                <a:moveTo>
                  <a:pt x="80545" y="69280"/>
                </a:moveTo>
                <a:lnTo>
                  <a:pt x="80571" y="69307"/>
                </a:lnTo>
                <a:lnTo>
                  <a:pt x="79684" y="71726"/>
                </a:lnTo>
                <a:cubicBezTo>
                  <a:pt x="79819" y="71296"/>
                  <a:pt x="79953" y="70893"/>
                  <a:pt x="80114" y="70490"/>
                </a:cubicBezTo>
                <a:cubicBezTo>
                  <a:pt x="80276" y="70060"/>
                  <a:pt x="80383" y="69683"/>
                  <a:pt x="80545" y="69280"/>
                </a:cubicBezTo>
                <a:close/>
                <a:moveTo>
                  <a:pt x="110628" y="65651"/>
                </a:moveTo>
                <a:lnTo>
                  <a:pt x="110628" y="65651"/>
                </a:lnTo>
                <a:cubicBezTo>
                  <a:pt x="110708" y="66135"/>
                  <a:pt x="110789" y="66618"/>
                  <a:pt x="110897" y="67102"/>
                </a:cubicBezTo>
                <a:cubicBezTo>
                  <a:pt x="111085" y="68258"/>
                  <a:pt x="111219" y="69441"/>
                  <a:pt x="111300" y="70624"/>
                </a:cubicBezTo>
                <a:cubicBezTo>
                  <a:pt x="111300" y="70613"/>
                  <a:pt x="111300" y="70607"/>
                  <a:pt x="111300" y="70607"/>
                </a:cubicBezTo>
                <a:cubicBezTo>
                  <a:pt x="111304" y="70607"/>
                  <a:pt x="111329" y="71245"/>
                  <a:pt x="111354" y="71861"/>
                </a:cubicBezTo>
                <a:cubicBezTo>
                  <a:pt x="111327" y="71511"/>
                  <a:pt x="111273" y="71216"/>
                  <a:pt x="111246" y="71135"/>
                </a:cubicBezTo>
                <a:cubicBezTo>
                  <a:pt x="110950" y="69307"/>
                  <a:pt x="110735" y="67479"/>
                  <a:pt x="110628" y="65651"/>
                </a:cubicBezTo>
                <a:close/>
                <a:moveTo>
                  <a:pt x="100062" y="71027"/>
                </a:moveTo>
                <a:lnTo>
                  <a:pt x="100062" y="71027"/>
                </a:lnTo>
                <a:cubicBezTo>
                  <a:pt x="100331" y="71431"/>
                  <a:pt x="100600" y="71834"/>
                  <a:pt x="100869" y="72237"/>
                </a:cubicBezTo>
                <a:cubicBezTo>
                  <a:pt x="100976" y="72452"/>
                  <a:pt x="101057" y="72694"/>
                  <a:pt x="101165" y="72909"/>
                </a:cubicBezTo>
                <a:cubicBezTo>
                  <a:pt x="100788" y="72291"/>
                  <a:pt x="100439" y="71646"/>
                  <a:pt x="100062" y="71027"/>
                </a:cubicBezTo>
                <a:close/>
                <a:moveTo>
                  <a:pt x="92051" y="63070"/>
                </a:moveTo>
                <a:lnTo>
                  <a:pt x="92051" y="63070"/>
                </a:lnTo>
                <a:cubicBezTo>
                  <a:pt x="91997" y="64495"/>
                  <a:pt x="91997" y="65919"/>
                  <a:pt x="91970" y="67317"/>
                </a:cubicBezTo>
                <a:cubicBezTo>
                  <a:pt x="91970" y="68393"/>
                  <a:pt x="91943" y="69468"/>
                  <a:pt x="91943" y="70543"/>
                </a:cubicBezTo>
                <a:cubicBezTo>
                  <a:pt x="91943" y="70974"/>
                  <a:pt x="91943" y="71431"/>
                  <a:pt x="91917" y="71834"/>
                </a:cubicBezTo>
                <a:cubicBezTo>
                  <a:pt x="91917" y="72103"/>
                  <a:pt x="91971" y="73142"/>
                  <a:pt x="91934" y="73142"/>
                </a:cubicBezTo>
                <a:cubicBezTo>
                  <a:pt x="91919" y="73142"/>
                  <a:pt x="91889" y="72977"/>
                  <a:pt x="91836" y="72533"/>
                </a:cubicBezTo>
                <a:cubicBezTo>
                  <a:pt x="91728" y="71538"/>
                  <a:pt x="91621" y="70517"/>
                  <a:pt x="91567" y="69549"/>
                </a:cubicBezTo>
                <a:lnTo>
                  <a:pt x="91567" y="69549"/>
                </a:lnTo>
                <a:cubicBezTo>
                  <a:pt x="91605" y="69579"/>
                  <a:pt x="91646" y="69592"/>
                  <a:pt x="91686" y="69592"/>
                </a:cubicBezTo>
                <a:cubicBezTo>
                  <a:pt x="91790" y="69592"/>
                  <a:pt x="91882" y="69504"/>
                  <a:pt x="91863" y="69387"/>
                </a:cubicBezTo>
                <a:cubicBezTo>
                  <a:pt x="91755" y="68688"/>
                  <a:pt x="91648" y="67990"/>
                  <a:pt x="91567" y="67291"/>
                </a:cubicBezTo>
                <a:cubicBezTo>
                  <a:pt x="91567" y="67183"/>
                  <a:pt x="91567" y="67049"/>
                  <a:pt x="91567" y="66941"/>
                </a:cubicBezTo>
                <a:cubicBezTo>
                  <a:pt x="91675" y="65651"/>
                  <a:pt x="91836" y="64360"/>
                  <a:pt x="92051" y="63070"/>
                </a:cubicBezTo>
                <a:close/>
                <a:moveTo>
                  <a:pt x="57397" y="69307"/>
                </a:moveTo>
                <a:lnTo>
                  <a:pt x="57397" y="69307"/>
                </a:lnTo>
                <a:cubicBezTo>
                  <a:pt x="58096" y="70490"/>
                  <a:pt x="58769" y="71673"/>
                  <a:pt x="59387" y="72909"/>
                </a:cubicBezTo>
                <a:lnTo>
                  <a:pt x="59360" y="72909"/>
                </a:lnTo>
                <a:cubicBezTo>
                  <a:pt x="59448" y="73081"/>
                  <a:pt x="59475" y="73150"/>
                  <a:pt x="59462" y="73150"/>
                </a:cubicBezTo>
                <a:cubicBezTo>
                  <a:pt x="59409" y="73150"/>
                  <a:pt x="58746" y="72118"/>
                  <a:pt x="58661" y="71968"/>
                </a:cubicBezTo>
                <a:cubicBezTo>
                  <a:pt x="58312" y="71431"/>
                  <a:pt x="58043" y="70893"/>
                  <a:pt x="57801" y="70302"/>
                </a:cubicBezTo>
                <a:cubicBezTo>
                  <a:pt x="57666" y="69979"/>
                  <a:pt x="57532" y="69629"/>
                  <a:pt x="57397" y="69307"/>
                </a:cubicBezTo>
                <a:close/>
                <a:moveTo>
                  <a:pt x="93960" y="71753"/>
                </a:moveTo>
                <a:cubicBezTo>
                  <a:pt x="93960" y="71968"/>
                  <a:pt x="93960" y="72210"/>
                  <a:pt x="93960" y="72425"/>
                </a:cubicBezTo>
                <a:cubicBezTo>
                  <a:pt x="93933" y="72560"/>
                  <a:pt x="93879" y="72856"/>
                  <a:pt x="93825" y="73178"/>
                </a:cubicBezTo>
                <a:cubicBezTo>
                  <a:pt x="93825" y="73017"/>
                  <a:pt x="93852" y="72856"/>
                  <a:pt x="93879" y="72694"/>
                </a:cubicBezTo>
                <a:cubicBezTo>
                  <a:pt x="93906" y="72372"/>
                  <a:pt x="93933" y="72076"/>
                  <a:pt x="93960" y="71753"/>
                </a:cubicBezTo>
                <a:close/>
                <a:moveTo>
                  <a:pt x="96245" y="63473"/>
                </a:moveTo>
                <a:cubicBezTo>
                  <a:pt x="96514" y="63903"/>
                  <a:pt x="96809" y="64360"/>
                  <a:pt x="97078" y="64817"/>
                </a:cubicBezTo>
                <a:cubicBezTo>
                  <a:pt x="97885" y="66108"/>
                  <a:pt x="98664" y="67425"/>
                  <a:pt x="99471" y="68715"/>
                </a:cubicBezTo>
                <a:cubicBezTo>
                  <a:pt x="99847" y="69361"/>
                  <a:pt x="100251" y="70006"/>
                  <a:pt x="100627" y="70678"/>
                </a:cubicBezTo>
                <a:lnTo>
                  <a:pt x="100627" y="70705"/>
                </a:lnTo>
                <a:cubicBezTo>
                  <a:pt x="100761" y="70947"/>
                  <a:pt x="101944" y="72936"/>
                  <a:pt x="101756" y="73232"/>
                </a:cubicBezTo>
                <a:cubicBezTo>
                  <a:pt x="101810" y="73124"/>
                  <a:pt x="101326" y="72345"/>
                  <a:pt x="100734" y="71431"/>
                </a:cubicBezTo>
                <a:cubicBezTo>
                  <a:pt x="99310" y="68823"/>
                  <a:pt x="97804" y="66296"/>
                  <a:pt x="96164" y="63796"/>
                </a:cubicBezTo>
                <a:lnTo>
                  <a:pt x="96245" y="63473"/>
                </a:lnTo>
                <a:close/>
                <a:moveTo>
                  <a:pt x="82346" y="62209"/>
                </a:moveTo>
                <a:lnTo>
                  <a:pt x="82346" y="62209"/>
                </a:lnTo>
                <a:cubicBezTo>
                  <a:pt x="83771" y="64011"/>
                  <a:pt x="85007" y="65973"/>
                  <a:pt x="86083" y="68016"/>
                </a:cubicBezTo>
                <a:cubicBezTo>
                  <a:pt x="86701" y="69199"/>
                  <a:pt x="87239" y="70409"/>
                  <a:pt x="87723" y="71646"/>
                </a:cubicBezTo>
                <a:cubicBezTo>
                  <a:pt x="87842" y="72003"/>
                  <a:pt x="88003" y="72763"/>
                  <a:pt x="88188" y="73286"/>
                </a:cubicBezTo>
                <a:lnTo>
                  <a:pt x="88188" y="73286"/>
                </a:lnTo>
                <a:cubicBezTo>
                  <a:pt x="87971" y="72870"/>
                  <a:pt x="87673" y="72284"/>
                  <a:pt x="87534" y="72076"/>
                </a:cubicBezTo>
                <a:cubicBezTo>
                  <a:pt x="86620" y="70678"/>
                  <a:pt x="85760" y="69280"/>
                  <a:pt x="84900" y="67828"/>
                </a:cubicBezTo>
                <a:cubicBezTo>
                  <a:pt x="84335" y="66807"/>
                  <a:pt x="83771" y="65785"/>
                  <a:pt x="83179" y="64763"/>
                </a:cubicBezTo>
                <a:cubicBezTo>
                  <a:pt x="83099" y="64495"/>
                  <a:pt x="82937" y="64253"/>
                  <a:pt x="82776" y="64038"/>
                </a:cubicBezTo>
                <a:lnTo>
                  <a:pt x="82453" y="63527"/>
                </a:lnTo>
                <a:lnTo>
                  <a:pt x="82346" y="62209"/>
                </a:lnTo>
                <a:close/>
                <a:moveTo>
                  <a:pt x="92618" y="60003"/>
                </a:moveTo>
                <a:cubicBezTo>
                  <a:pt x="92556" y="60753"/>
                  <a:pt x="92529" y="61519"/>
                  <a:pt x="92481" y="62263"/>
                </a:cubicBezTo>
                <a:cubicBezTo>
                  <a:pt x="92481" y="62277"/>
                  <a:pt x="92495" y="62283"/>
                  <a:pt x="92508" y="62283"/>
                </a:cubicBezTo>
                <a:cubicBezTo>
                  <a:pt x="92521" y="62283"/>
                  <a:pt x="92535" y="62277"/>
                  <a:pt x="92535" y="62263"/>
                </a:cubicBezTo>
                <a:cubicBezTo>
                  <a:pt x="92589" y="61860"/>
                  <a:pt x="92615" y="61484"/>
                  <a:pt x="92669" y="61080"/>
                </a:cubicBezTo>
                <a:lnTo>
                  <a:pt x="92669" y="61080"/>
                </a:lnTo>
                <a:cubicBezTo>
                  <a:pt x="92562" y="63903"/>
                  <a:pt x="92642" y="66699"/>
                  <a:pt x="92857" y="69522"/>
                </a:cubicBezTo>
                <a:cubicBezTo>
                  <a:pt x="92857" y="70463"/>
                  <a:pt x="92831" y="71404"/>
                  <a:pt x="92777" y="72345"/>
                </a:cubicBezTo>
                <a:cubicBezTo>
                  <a:pt x="92777" y="72561"/>
                  <a:pt x="92933" y="73300"/>
                  <a:pt x="92785" y="73300"/>
                </a:cubicBezTo>
                <a:cubicBezTo>
                  <a:pt x="92748" y="73300"/>
                  <a:pt x="92694" y="73256"/>
                  <a:pt x="92615" y="73151"/>
                </a:cubicBezTo>
                <a:cubicBezTo>
                  <a:pt x="92347" y="72802"/>
                  <a:pt x="92427" y="72318"/>
                  <a:pt x="92400" y="71888"/>
                </a:cubicBezTo>
                <a:cubicBezTo>
                  <a:pt x="92374" y="71135"/>
                  <a:pt x="92374" y="70382"/>
                  <a:pt x="92347" y="69629"/>
                </a:cubicBezTo>
                <a:cubicBezTo>
                  <a:pt x="92347" y="68231"/>
                  <a:pt x="92320" y="66807"/>
                  <a:pt x="92347" y="65409"/>
                </a:cubicBezTo>
                <a:cubicBezTo>
                  <a:pt x="92374" y="63903"/>
                  <a:pt x="92427" y="62398"/>
                  <a:pt x="92454" y="60892"/>
                </a:cubicBezTo>
                <a:cubicBezTo>
                  <a:pt x="92535" y="60596"/>
                  <a:pt x="92589" y="60301"/>
                  <a:pt x="92615" y="60032"/>
                </a:cubicBezTo>
                <a:cubicBezTo>
                  <a:pt x="92615" y="60026"/>
                  <a:pt x="92617" y="60017"/>
                  <a:pt x="92618" y="60003"/>
                </a:cubicBezTo>
                <a:close/>
                <a:moveTo>
                  <a:pt x="92992" y="58983"/>
                </a:moveTo>
                <a:lnTo>
                  <a:pt x="92992" y="58983"/>
                </a:lnTo>
                <a:cubicBezTo>
                  <a:pt x="93019" y="59010"/>
                  <a:pt x="93073" y="59010"/>
                  <a:pt x="93126" y="59037"/>
                </a:cubicBezTo>
                <a:cubicBezTo>
                  <a:pt x="93503" y="59763"/>
                  <a:pt x="93879" y="60516"/>
                  <a:pt x="94255" y="61269"/>
                </a:cubicBezTo>
                <a:cubicBezTo>
                  <a:pt x="94202" y="63500"/>
                  <a:pt x="94148" y="65704"/>
                  <a:pt x="94094" y="67936"/>
                </a:cubicBezTo>
                <a:cubicBezTo>
                  <a:pt x="93933" y="69737"/>
                  <a:pt x="93718" y="71565"/>
                  <a:pt x="93503" y="73366"/>
                </a:cubicBezTo>
                <a:cubicBezTo>
                  <a:pt x="93368" y="72291"/>
                  <a:pt x="93234" y="71216"/>
                  <a:pt x="93126" y="70140"/>
                </a:cubicBezTo>
                <a:cubicBezTo>
                  <a:pt x="93153" y="66430"/>
                  <a:pt x="93073" y="62720"/>
                  <a:pt x="92992" y="58983"/>
                </a:cubicBezTo>
                <a:close/>
                <a:moveTo>
                  <a:pt x="75894" y="72990"/>
                </a:moveTo>
                <a:lnTo>
                  <a:pt x="76109" y="73071"/>
                </a:lnTo>
                <a:lnTo>
                  <a:pt x="76162" y="73071"/>
                </a:lnTo>
                <a:lnTo>
                  <a:pt x="76109" y="73259"/>
                </a:lnTo>
                <a:lnTo>
                  <a:pt x="75974" y="73393"/>
                </a:lnTo>
                <a:cubicBezTo>
                  <a:pt x="75974" y="73259"/>
                  <a:pt x="75947" y="73124"/>
                  <a:pt x="75894" y="72990"/>
                </a:cubicBezTo>
                <a:close/>
                <a:moveTo>
                  <a:pt x="74953" y="72372"/>
                </a:moveTo>
                <a:lnTo>
                  <a:pt x="75329" y="72909"/>
                </a:lnTo>
                <a:cubicBezTo>
                  <a:pt x="75463" y="73124"/>
                  <a:pt x="75598" y="73366"/>
                  <a:pt x="75679" y="73608"/>
                </a:cubicBezTo>
                <a:cubicBezTo>
                  <a:pt x="75598" y="73662"/>
                  <a:pt x="75517" y="73716"/>
                  <a:pt x="75410" y="73770"/>
                </a:cubicBezTo>
                <a:lnTo>
                  <a:pt x="75275" y="73689"/>
                </a:lnTo>
                <a:cubicBezTo>
                  <a:pt x="75060" y="73554"/>
                  <a:pt x="74872" y="73420"/>
                  <a:pt x="74657" y="73286"/>
                </a:cubicBezTo>
                <a:cubicBezTo>
                  <a:pt x="74765" y="72990"/>
                  <a:pt x="74845" y="72694"/>
                  <a:pt x="74953" y="72372"/>
                </a:cubicBezTo>
                <a:close/>
                <a:moveTo>
                  <a:pt x="52881" y="64737"/>
                </a:moveTo>
                <a:lnTo>
                  <a:pt x="52881" y="64737"/>
                </a:lnTo>
                <a:cubicBezTo>
                  <a:pt x="52935" y="64952"/>
                  <a:pt x="53015" y="65328"/>
                  <a:pt x="53096" y="65489"/>
                </a:cubicBezTo>
                <a:cubicBezTo>
                  <a:pt x="53230" y="65973"/>
                  <a:pt x="53419" y="66430"/>
                  <a:pt x="53607" y="66914"/>
                </a:cubicBezTo>
                <a:cubicBezTo>
                  <a:pt x="54037" y="68715"/>
                  <a:pt x="54467" y="70517"/>
                  <a:pt x="54951" y="72318"/>
                </a:cubicBezTo>
                <a:cubicBezTo>
                  <a:pt x="55085" y="72802"/>
                  <a:pt x="55220" y="73313"/>
                  <a:pt x="55354" y="73850"/>
                </a:cubicBezTo>
                <a:cubicBezTo>
                  <a:pt x="54602" y="71807"/>
                  <a:pt x="53956" y="69737"/>
                  <a:pt x="53446" y="67640"/>
                </a:cubicBezTo>
                <a:cubicBezTo>
                  <a:pt x="53257" y="66860"/>
                  <a:pt x="53096" y="66081"/>
                  <a:pt x="52962" y="65274"/>
                </a:cubicBezTo>
                <a:cubicBezTo>
                  <a:pt x="52935" y="65086"/>
                  <a:pt x="52908" y="64898"/>
                  <a:pt x="52881" y="64737"/>
                </a:cubicBezTo>
                <a:close/>
                <a:moveTo>
                  <a:pt x="96663" y="69049"/>
                </a:moveTo>
                <a:cubicBezTo>
                  <a:pt x="96679" y="69049"/>
                  <a:pt x="96744" y="70475"/>
                  <a:pt x="96783" y="70974"/>
                </a:cubicBezTo>
                <a:cubicBezTo>
                  <a:pt x="96889" y="72043"/>
                  <a:pt x="96943" y="73112"/>
                  <a:pt x="96970" y="74154"/>
                </a:cubicBezTo>
                <a:lnTo>
                  <a:pt x="96970" y="74154"/>
                </a:lnTo>
                <a:cubicBezTo>
                  <a:pt x="96967" y="74083"/>
                  <a:pt x="96944" y="74032"/>
                  <a:pt x="96944" y="73958"/>
                </a:cubicBezTo>
                <a:cubicBezTo>
                  <a:pt x="96809" y="72614"/>
                  <a:pt x="96729" y="71269"/>
                  <a:pt x="96675" y="69898"/>
                </a:cubicBezTo>
                <a:cubicBezTo>
                  <a:pt x="96660" y="69280"/>
                  <a:pt x="96657" y="69049"/>
                  <a:pt x="96663" y="69049"/>
                </a:cubicBezTo>
                <a:close/>
                <a:moveTo>
                  <a:pt x="76109" y="74065"/>
                </a:moveTo>
                <a:lnTo>
                  <a:pt x="76028" y="74388"/>
                </a:lnTo>
                <a:lnTo>
                  <a:pt x="76028" y="74361"/>
                </a:lnTo>
                <a:cubicBezTo>
                  <a:pt x="76028" y="74334"/>
                  <a:pt x="76028" y="74307"/>
                  <a:pt x="76028" y="74307"/>
                </a:cubicBezTo>
                <a:lnTo>
                  <a:pt x="76028" y="74146"/>
                </a:lnTo>
                <a:cubicBezTo>
                  <a:pt x="76055" y="74119"/>
                  <a:pt x="76082" y="74092"/>
                  <a:pt x="76109" y="74065"/>
                </a:cubicBezTo>
                <a:close/>
                <a:moveTo>
                  <a:pt x="54198" y="64333"/>
                </a:moveTo>
                <a:lnTo>
                  <a:pt x="54198" y="64333"/>
                </a:lnTo>
                <a:cubicBezTo>
                  <a:pt x="54790" y="66215"/>
                  <a:pt x="55489" y="68043"/>
                  <a:pt x="56322" y="69818"/>
                </a:cubicBezTo>
                <a:cubicBezTo>
                  <a:pt x="56887" y="71054"/>
                  <a:pt x="57532" y="72264"/>
                  <a:pt x="58204" y="73447"/>
                </a:cubicBezTo>
                <a:cubicBezTo>
                  <a:pt x="58392" y="73931"/>
                  <a:pt x="58688" y="74334"/>
                  <a:pt x="59010" y="74710"/>
                </a:cubicBezTo>
                <a:cubicBezTo>
                  <a:pt x="58392" y="74200"/>
                  <a:pt x="57908" y="73232"/>
                  <a:pt x="57478" y="72560"/>
                </a:cubicBezTo>
                <a:cubicBezTo>
                  <a:pt x="56053" y="70167"/>
                  <a:pt x="54978" y="67586"/>
                  <a:pt x="54333" y="64898"/>
                </a:cubicBezTo>
                <a:cubicBezTo>
                  <a:pt x="54279" y="64710"/>
                  <a:pt x="54225" y="64521"/>
                  <a:pt x="54198" y="64333"/>
                </a:cubicBezTo>
                <a:close/>
                <a:moveTo>
                  <a:pt x="82507" y="64333"/>
                </a:moveTo>
                <a:lnTo>
                  <a:pt x="82507" y="64333"/>
                </a:lnTo>
                <a:cubicBezTo>
                  <a:pt x="82668" y="64602"/>
                  <a:pt x="82937" y="65059"/>
                  <a:pt x="83152" y="65409"/>
                </a:cubicBezTo>
                <a:cubicBezTo>
                  <a:pt x="83475" y="66000"/>
                  <a:pt x="83824" y="66592"/>
                  <a:pt x="84147" y="67183"/>
                </a:cubicBezTo>
                <a:cubicBezTo>
                  <a:pt x="84577" y="67963"/>
                  <a:pt x="85007" y="68715"/>
                  <a:pt x="85411" y="69495"/>
                </a:cubicBezTo>
                <a:cubicBezTo>
                  <a:pt x="85975" y="70597"/>
                  <a:pt x="86540" y="71699"/>
                  <a:pt x="87104" y="72829"/>
                </a:cubicBezTo>
                <a:lnTo>
                  <a:pt x="87131" y="72802"/>
                </a:lnTo>
                <a:cubicBezTo>
                  <a:pt x="87454" y="73447"/>
                  <a:pt x="87749" y="74119"/>
                  <a:pt x="88045" y="74764"/>
                </a:cubicBezTo>
                <a:cubicBezTo>
                  <a:pt x="88056" y="74808"/>
                  <a:pt x="88076" y="74855"/>
                  <a:pt x="88099" y="74904"/>
                </a:cubicBezTo>
                <a:lnTo>
                  <a:pt x="88099" y="74904"/>
                </a:lnTo>
                <a:cubicBezTo>
                  <a:pt x="87790" y="74379"/>
                  <a:pt x="87495" y="73875"/>
                  <a:pt x="87158" y="73393"/>
                </a:cubicBezTo>
                <a:cubicBezTo>
                  <a:pt x="85921" y="70543"/>
                  <a:pt x="84389" y="67855"/>
                  <a:pt x="82588" y="65355"/>
                </a:cubicBezTo>
                <a:lnTo>
                  <a:pt x="82507" y="64333"/>
                </a:lnTo>
                <a:close/>
                <a:moveTo>
                  <a:pt x="81932" y="64170"/>
                </a:moveTo>
                <a:cubicBezTo>
                  <a:pt x="81963" y="64170"/>
                  <a:pt x="81336" y="65424"/>
                  <a:pt x="81163" y="65866"/>
                </a:cubicBezTo>
                <a:cubicBezTo>
                  <a:pt x="80437" y="67882"/>
                  <a:pt x="79738" y="69898"/>
                  <a:pt x="79012" y="71915"/>
                </a:cubicBezTo>
                <a:cubicBezTo>
                  <a:pt x="78690" y="72829"/>
                  <a:pt x="78044" y="73958"/>
                  <a:pt x="77749" y="75060"/>
                </a:cubicBezTo>
                <a:cubicBezTo>
                  <a:pt x="77668" y="74791"/>
                  <a:pt x="77614" y="74522"/>
                  <a:pt x="77614" y="74227"/>
                </a:cubicBezTo>
                <a:cubicBezTo>
                  <a:pt x="77749" y="73796"/>
                  <a:pt x="77856" y="73339"/>
                  <a:pt x="77964" y="72882"/>
                </a:cubicBezTo>
                <a:cubicBezTo>
                  <a:pt x="78044" y="72560"/>
                  <a:pt x="78098" y="72264"/>
                  <a:pt x="78179" y="71941"/>
                </a:cubicBezTo>
                <a:lnTo>
                  <a:pt x="78286" y="71673"/>
                </a:lnTo>
                <a:lnTo>
                  <a:pt x="78340" y="71753"/>
                </a:lnTo>
                <a:cubicBezTo>
                  <a:pt x="78286" y="71995"/>
                  <a:pt x="78233" y="72210"/>
                  <a:pt x="78179" y="72452"/>
                </a:cubicBezTo>
                <a:cubicBezTo>
                  <a:pt x="77991" y="73071"/>
                  <a:pt x="77802" y="73689"/>
                  <a:pt x="77641" y="74307"/>
                </a:cubicBezTo>
                <a:cubicBezTo>
                  <a:pt x="77641" y="74321"/>
                  <a:pt x="77648" y="74327"/>
                  <a:pt x="77655" y="74327"/>
                </a:cubicBezTo>
                <a:cubicBezTo>
                  <a:pt x="77661" y="74327"/>
                  <a:pt x="77668" y="74321"/>
                  <a:pt x="77668" y="74307"/>
                </a:cubicBezTo>
                <a:cubicBezTo>
                  <a:pt x="77776" y="73904"/>
                  <a:pt x="77910" y="73501"/>
                  <a:pt x="78044" y="73097"/>
                </a:cubicBezTo>
                <a:lnTo>
                  <a:pt x="78044" y="73097"/>
                </a:lnTo>
                <a:cubicBezTo>
                  <a:pt x="77991" y="73393"/>
                  <a:pt x="77937" y="73689"/>
                  <a:pt x="77883" y="73985"/>
                </a:cubicBezTo>
                <a:cubicBezTo>
                  <a:pt x="77883" y="74028"/>
                  <a:pt x="77914" y="74056"/>
                  <a:pt x="77947" y="74056"/>
                </a:cubicBezTo>
                <a:cubicBezTo>
                  <a:pt x="77975" y="74056"/>
                  <a:pt x="78005" y="74035"/>
                  <a:pt x="78017" y="73985"/>
                </a:cubicBezTo>
                <a:cubicBezTo>
                  <a:pt x="78152" y="73178"/>
                  <a:pt x="78340" y="72372"/>
                  <a:pt x="78555" y="71592"/>
                </a:cubicBezTo>
                <a:cubicBezTo>
                  <a:pt x="78743" y="71189"/>
                  <a:pt x="78878" y="70785"/>
                  <a:pt x="79012" y="70355"/>
                </a:cubicBezTo>
                <a:cubicBezTo>
                  <a:pt x="79281" y="69629"/>
                  <a:pt x="79577" y="68930"/>
                  <a:pt x="79872" y="68205"/>
                </a:cubicBezTo>
                <a:cubicBezTo>
                  <a:pt x="80383" y="67102"/>
                  <a:pt x="80921" y="65973"/>
                  <a:pt x="81512" y="64898"/>
                </a:cubicBezTo>
                <a:cubicBezTo>
                  <a:pt x="81803" y="64369"/>
                  <a:pt x="81920" y="64170"/>
                  <a:pt x="81932" y="64170"/>
                </a:cubicBezTo>
                <a:close/>
                <a:moveTo>
                  <a:pt x="48176" y="69871"/>
                </a:moveTo>
                <a:lnTo>
                  <a:pt x="48176" y="69871"/>
                </a:lnTo>
                <a:cubicBezTo>
                  <a:pt x="47639" y="71001"/>
                  <a:pt x="47128" y="72157"/>
                  <a:pt x="46671" y="73313"/>
                </a:cubicBezTo>
                <a:lnTo>
                  <a:pt x="45810" y="75087"/>
                </a:lnTo>
                <a:cubicBezTo>
                  <a:pt x="46267" y="73796"/>
                  <a:pt x="46778" y="72506"/>
                  <a:pt x="47370" y="71242"/>
                </a:cubicBezTo>
                <a:cubicBezTo>
                  <a:pt x="47639" y="70812"/>
                  <a:pt x="47907" y="70355"/>
                  <a:pt x="48176" y="69871"/>
                </a:cubicBezTo>
                <a:close/>
                <a:moveTo>
                  <a:pt x="74926" y="74307"/>
                </a:moveTo>
                <a:cubicBezTo>
                  <a:pt x="75069" y="74379"/>
                  <a:pt x="75225" y="74427"/>
                  <a:pt x="75384" y="74427"/>
                </a:cubicBezTo>
                <a:cubicBezTo>
                  <a:pt x="75463" y="74427"/>
                  <a:pt x="75544" y="74415"/>
                  <a:pt x="75625" y="74388"/>
                </a:cubicBezTo>
                <a:lnTo>
                  <a:pt x="75732" y="74442"/>
                </a:lnTo>
                <a:cubicBezTo>
                  <a:pt x="75759" y="74469"/>
                  <a:pt x="75813" y="74469"/>
                  <a:pt x="75840" y="74469"/>
                </a:cubicBezTo>
                <a:cubicBezTo>
                  <a:pt x="75894" y="74495"/>
                  <a:pt x="75947" y="74549"/>
                  <a:pt x="75974" y="74603"/>
                </a:cubicBezTo>
                <a:lnTo>
                  <a:pt x="75894" y="74979"/>
                </a:lnTo>
                <a:cubicBezTo>
                  <a:pt x="75840" y="75006"/>
                  <a:pt x="75786" y="75033"/>
                  <a:pt x="75759" y="75060"/>
                </a:cubicBezTo>
                <a:cubicBezTo>
                  <a:pt x="75598" y="75114"/>
                  <a:pt x="75437" y="75141"/>
                  <a:pt x="75275" y="75141"/>
                </a:cubicBezTo>
                <a:cubicBezTo>
                  <a:pt x="75168" y="74872"/>
                  <a:pt x="75060" y="74576"/>
                  <a:pt x="74926" y="74307"/>
                </a:cubicBezTo>
                <a:close/>
                <a:moveTo>
                  <a:pt x="74496" y="73877"/>
                </a:moveTo>
                <a:lnTo>
                  <a:pt x="74549" y="73958"/>
                </a:lnTo>
                <a:cubicBezTo>
                  <a:pt x="74684" y="74334"/>
                  <a:pt x="74899" y="74791"/>
                  <a:pt x="75060" y="75168"/>
                </a:cubicBezTo>
                <a:cubicBezTo>
                  <a:pt x="74818" y="75141"/>
                  <a:pt x="74603" y="75087"/>
                  <a:pt x="74388" y="75006"/>
                </a:cubicBezTo>
                <a:cubicBezTo>
                  <a:pt x="74334" y="74899"/>
                  <a:pt x="74281" y="74791"/>
                  <a:pt x="74227" y="74657"/>
                </a:cubicBezTo>
                <a:cubicBezTo>
                  <a:pt x="74307" y="74415"/>
                  <a:pt x="74415" y="74146"/>
                  <a:pt x="74496" y="73877"/>
                </a:cubicBezTo>
                <a:close/>
                <a:moveTo>
                  <a:pt x="95953" y="66143"/>
                </a:moveTo>
                <a:cubicBezTo>
                  <a:pt x="96090" y="66143"/>
                  <a:pt x="96030" y="67466"/>
                  <a:pt x="96030" y="67667"/>
                </a:cubicBezTo>
                <a:lnTo>
                  <a:pt x="96057" y="67640"/>
                </a:lnTo>
                <a:lnTo>
                  <a:pt x="96057" y="67774"/>
                </a:lnTo>
                <a:cubicBezTo>
                  <a:pt x="95976" y="68742"/>
                  <a:pt x="95922" y="69737"/>
                  <a:pt x="95895" y="70705"/>
                </a:cubicBezTo>
                <a:cubicBezTo>
                  <a:pt x="95868" y="70974"/>
                  <a:pt x="95868" y="71242"/>
                  <a:pt x="95842" y="71511"/>
                </a:cubicBezTo>
                <a:cubicBezTo>
                  <a:pt x="95788" y="72802"/>
                  <a:pt x="95707" y="74119"/>
                  <a:pt x="95626" y="75409"/>
                </a:cubicBezTo>
                <a:lnTo>
                  <a:pt x="95626" y="75651"/>
                </a:lnTo>
                <a:cubicBezTo>
                  <a:pt x="95358" y="73097"/>
                  <a:pt x="95358" y="70517"/>
                  <a:pt x="95600" y="67963"/>
                </a:cubicBezTo>
                <a:cubicBezTo>
                  <a:pt x="95600" y="67532"/>
                  <a:pt x="95653" y="67102"/>
                  <a:pt x="95734" y="66699"/>
                </a:cubicBezTo>
                <a:cubicBezTo>
                  <a:pt x="95836" y="66296"/>
                  <a:pt x="95906" y="66143"/>
                  <a:pt x="95953" y="66143"/>
                </a:cubicBezTo>
                <a:close/>
                <a:moveTo>
                  <a:pt x="99838" y="72739"/>
                </a:moveTo>
                <a:lnTo>
                  <a:pt x="99838" y="72739"/>
                </a:lnTo>
                <a:cubicBezTo>
                  <a:pt x="99839" y="72739"/>
                  <a:pt x="100238" y="73671"/>
                  <a:pt x="100277" y="73770"/>
                </a:cubicBezTo>
                <a:cubicBezTo>
                  <a:pt x="100573" y="74388"/>
                  <a:pt x="100842" y="75006"/>
                  <a:pt x="101057" y="75651"/>
                </a:cubicBezTo>
                <a:cubicBezTo>
                  <a:pt x="100842" y="75194"/>
                  <a:pt x="100627" y="74710"/>
                  <a:pt x="100412" y="74227"/>
                </a:cubicBezTo>
                <a:cubicBezTo>
                  <a:pt x="100277" y="73904"/>
                  <a:pt x="100170" y="73528"/>
                  <a:pt x="100035" y="73205"/>
                </a:cubicBezTo>
                <a:cubicBezTo>
                  <a:pt x="99891" y="72865"/>
                  <a:pt x="99838" y="72739"/>
                  <a:pt x="99838" y="72739"/>
                </a:cubicBezTo>
                <a:close/>
                <a:moveTo>
                  <a:pt x="50757" y="63876"/>
                </a:moveTo>
                <a:cubicBezTo>
                  <a:pt x="50623" y="64360"/>
                  <a:pt x="50515" y="64871"/>
                  <a:pt x="50381" y="65355"/>
                </a:cubicBezTo>
                <a:cubicBezTo>
                  <a:pt x="49225" y="66995"/>
                  <a:pt x="48203" y="68715"/>
                  <a:pt x="47343" y="70490"/>
                </a:cubicBezTo>
                <a:lnTo>
                  <a:pt x="47289" y="70570"/>
                </a:lnTo>
                <a:cubicBezTo>
                  <a:pt x="46321" y="72157"/>
                  <a:pt x="45407" y="74200"/>
                  <a:pt x="44144" y="75678"/>
                </a:cubicBezTo>
                <a:cubicBezTo>
                  <a:pt x="44574" y="74603"/>
                  <a:pt x="45058" y="73501"/>
                  <a:pt x="45595" y="72452"/>
                </a:cubicBezTo>
                <a:lnTo>
                  <a:pt x="50757" y="63876"/>
                </a:lnTo>
                <a:close/>
                <a:moveTo>
                  <a:pt x="81969" y="64468"/>
                </a:moveTo>
                <a:cubicBezTo>
                  <a:pt x="81969" y="64656"/>
                  <a:pt x="81996" y="64844"/>
                  <a:pt x="82023" y="65032"/>
                </a:cubicBezTo>
                <a:cubicBezTo>
                  <a:pt x="81996" y="65059"/>
                  <a:pt x="81996" y="65113"/>
                  <a:pt x="82023" y="65140"/>
                </a:cubicBezTo>
                <a:lnTo>
                  <a:pt x="82050" y="65651"/>
                </a:lnTo>
                <a:cubicBezTo>
                  <a:pt x="82036" y="65643"/>
                  <a:pt x="82019" y="65640"/>
                  <a:pt x="82003" y="65640"/>
                </a:cubicBezTo>
                <a:cubicBezTo>
                  <a:pt x="81957" y="65640"/>
                  <a:pt x="81908" y="65665"/>
                  <a:pt x="81889" y="65704"/>
                </a:cubicBezTo>
                <a:cubicBezTo>
                  <a:pt x="81055" y="67532"/>
                  <a:pt x="80249" y="69334"/>
                  <a:pt x="79604" y="71242"/>
                </a:cubicBezTo>
                <a:cubicBezTo>
                  <a:pt x="79281" y="72076"/>
                  <a:pt x="79012" y="72936"/>
                  <a:pt x="78770" y="73796"/>
                </a:cubicBezTo>
                <a:cubicBezTo>
                  <a:pt x="78663" y="74280"/>
                  <a:pt x="78528" y="74737"/>
                  <a:pt x="78340" y="75194"/>
                </a:cubicBezTo>
                <a:cubicBezTo>
                  <a:pt x="78221" y="75432"/>
                  <a:pt x="78124" y="75723"/>
                  <a:pt x="78095" y="75723"/>
                </a:cubicBezTo>
                <a:cubicBezTo>
                  <a:pt x="78079" y="75723"/>
                  <a:pt x="78085" y="75624"/>
                  <a:pt x="78125" y="75356"/>
                </a:cubicBezTo>
                <a:cubicBezTo>
                  <a:pt x="78233" y="74469"/>
                  <a:pt x="78797" y="73474"/>
                  <a:pt x="79093" y="72640"/>
                </a:cubicBezTo>
                <a:cubicBezTo>
                  <a:pt x="79442" y="71619"/>
                  <a:pt x="79819" y="70624"/>
                  <a:pt x="80168" y="69603"/>
                </a:cubicBezTo>
                <a:cubicBezTo>
                  <a:pt x="80787" y="67909"/>
                  <a:pt x="81405" y="66188"/>
                  <a:pt x="81969" y="64468"/>
                </a:cubicBezTo>
                <a:close/>
                <a:moveTo>
                  <a:pt x="93933" y="73501"/>
                </a:moveTo>
                <a:lnTo>
                  <a:pt x="93933" y="73501"/>
                </a:lnTo>
                <a:cubicBezTo>
                  <a:pt x="93906" y="73662"/>
                  <a:pt x="93906" y="73823"/>
                  <a:pt x="93906" y="73985"/>
                </a:cubicBezTo>
                <a:cubicBezTo>
                  <a:pt x="93906" y="74173"/>
                  <a:pt x="93879" y="75302"/>
                  <a:pt x="93879" y="75732"/>
                </a:cubicBezTo>
                <a:cubicBezTo>
                  <a:pt x="93852" y="75463"/>
                  <a:pt x="93772" y="74952"/>
                  <a:pt x="93691" y="74495"/>
                </a:cubicBezTo>
                <a:cubicBezTo>
                  <a:pt x="93772" y="74173"/>
                  <a:pt x="93852" y="73823"/>
                  <a:pt x="93933" y="73501"/>
                </a:cubicBezTo>
                <a:close/>
                <a:moveTo>
                  <a:pt x="74630" y="75302"/>
                </a:moveTo>
                <a:lnTo>
                  <a:pt x="74630" y="75302"/>
                </a:lnTo>
                <a:cubicBezTo>
                  <a:pt x="74818" y="75383"/>
                  <a:pt x="75006" y="75436"/>
                  <a:pt x="75195" y="75490"/>
                </a:cubicBezTo>
                <a:cubicBezTo>
                  <a:pt x="75275" y="75625"/>
                  <a:pt x="75302" y="75759"/>
                  <a:pt x="75302" y="75893"/>
                </a:cubicBezTo>
                <a:cubicBezTo>
                  <a:pt x="75087" y="75732"/>
                  <a:pt x="74899" y="75571"/>
                  <a:pt x="74684" y="75383"/>
                </a:cubicBezTo>
                <a:cubicBezTo>
                  <a:pt x="74657" y="75356"/>
                  <a:pt x="74630" y="75329"/>
                  <a:pt x="74630" y="75302"/>
                </a:cubicBezTo>
                <a:close/>
                <a:moveTo>
                  <a:pt x="85706" y="71995"/>
                </a:moveTo>
                <a:cubicBezTo>
                  <a:pt x="86136" y="72667"/>
                  <a:pt x="86567" y="73339"/>
                  <a:pt x="87051" y="74012"/>
                </a:cubicBezTo>
                <a:cubicBezTo>
                  <a:pt x="87292" y="74630"/>
                  <a:pt x="87534" y="75248"/>
                  <a:pt x="87776" y="75893"/>
                </a:cubicBezTo>
                <a:cubicBezTo>
                  <a:pt x="86943" y="74657"/>
                  <a:pt x="86244" y="73339"/>
                  <a:pt x="85653" y="71995"/>
                </a:cubicBezTo>
                <a:close/>
                <a:moveTo>
                  <a:pt x="75417" y="75544"/>
                </a:moveTo>
                <a:lnTo>
                  <a:pt x="75417" y="75544"/>
                </a:lnTo>
                <a:cubicBezTo>
                  <a:pt x="75522" y="75545"/>
                  <a:pt x="75627" y="75571"/>
                  <a:pt x="75732" y="75571"/>
                </a:cubicBezTo>
                <a:cubicBezTo>
                  <a:pt x="75705" y="75759"/>
                  <a:pt x="75652" y="75920"/>
                  <a:pt x="75598" y="76108"/>
                </a:cubicBezTo>
                <a:cubicBezTo>
                  <a:pt x="75521" y="75904"/>
                  <a:pt x="75469" y="75723"/>
                  <a:pt x="75417" y="75544"/>
                </a:cubicBezTo>
                <a:close/>
                <a:moveTo>
                  <a:pt x="51080" y="65731"/>
                </a:moveTo>
                <a:cubicBezTo>
                  <a:pt x="51160" y="66108"/>
                  <a:pt x="51268" y="66457"/>
                  <a:pt x="51322" y="66753"/>
                </a:cubicBezTo>
                <a:cubicBezTo>
                  <a:pt x="51510" y="67801"/>
                  <a:pt x="51725" y="68850"/>
                  <a:pt x="51967" y="69898"/>
                </a:cubicBezTo>
                <a:cubicBezTo>
                  <a:pt x="52148" y="72008"/>
                  <a:pt x="52469" y="74096"/>
                  <a:pt x="53023" y="76118"/>
                </a:cubicBezTo>
                <a:lnTo>
                  <a:pt x="53023" y="76118"/>
                </a:lnTo>
                <a:cubicBezTo>
                  <a:pt x="52882" y="75624"/>
                  <a:pt x="52745" y="75128"/>
                  <a:pt x="52612" y="74630"/>
                </a:cubicBezTo>
                <a:cubicBezTo>
                  <a:pt x="52289" y="73097"/>
                  <a:pt x="51994" y="71565"/>
                  <a:pt x="51698" y="70033"/>
                </a:cubicBezTo>
                <a:cubicBezTo>
                  <a:pt x="51483" y="68984"/>
                  <a:pt x="51295" y="67936"/>
                  <a:pt x="51187" y="66887"/>
                </a:cubicBezTo>
                <a:cubicBezTo>
                  <a:pt x="51187" y="66887"/>
                  <a:pt x="51133" y="66323"/>
                  <a:pt x="51080" y="65785"/>
                </a:cubicBezTo>
                <a:lnTo>
                  <a:pt x="51080" y="65731"/>
                </a:lnTo>
                <a:close/>
                <a:moveTo>
                  <a:pt x="73770" y="75786"/>
                </a:moveTo>
                <a:cubicBezTo>
                  <a:pt x="73824" y="75840"/>
                  <a:pt x="73904" y="75893"/>
                  <a:pt x="74066" y="76028"/>
                </a:cubicBezTo>
                <a:cubicBezTo>
                  <a:pt x="74119" y="76082"/>
                  <a:pt x="74200" y="76162"/>
                  <a:pt x="74254" y="76216"/>
                </a:cubicBezTo>
                <a:lnTo>
                  <a:pt x="73877" y="76028"/>
                </a:lnTo>
                <a:cubicBezTo>
                  <a:pt x="73824" y="75974"/>
                  <a:pt x="73797" y="75893"/>
                  <a:pt x="73770" y="75867"/>
                </a:cubicBezTo>
                <a:lnTo>
                  <a:pt x="73770" y="75867"/>
                </a:lnTo>
                <a:lnTo>
                  <a:pt x="73850" y="76028"/>
                </a:lnTo>
                <a:lnTo>
                  <a:pt x="73716" y="75947"/>
                </a:lnTo>
                <a:cubicBezTo>
                  <a:pt x="73716" y="75893"/>
                  <a:pt x="73743" y="75867"/>
                  <a:pt x="73743" y="75840"/>
                </a:cubicBezTo>
                <a:lnTo>
                  <a:pt x="73770" y="75786"/>
                </a:lnTo>
                <a:close/>
                <a:moveTo>
                  <a:pt x="49704" y="68084"/>
                </a:moveTo>
                <a:cubicBezTo>
                  <a:pt x="49711" y="68084"/>
                  <a:pt x="49702" y="68141"/>
                  <a:pt x="49682" y="68231"/>
                </a:cubicBezTo>
                <a:cubicBezTo>
                  <a:pt x="49063" y="70033"/>
                  <a:pt x="48526" y="71807"/>
                  <a:pt x="48015" y="73635"/>
                </a:cubicBezTo>
                <a:lnTo>
                  <a:pt x="47988" y="73635"/>
                </a:lnTo>
                <a:cubicBezTo>
                  <a:pt x="47907" y="73823"/>
                  <a:pt x="47827" y="74038"/>
                  <a:pt x="47746" y="74227"/>
                </a:cubicBezTo>
                <a:cubicBezTo>
                  <a:pt x="47450" y="74926"/>
                  <a:pt x="47128" y="75625"/>
                  <a:pt x="46778" y="76297"/>
                </a:cubicBezTo>
                <a:cubicBezTo>
                  <a:pt x="47397" y="74576"/>
                  <a:pt x="48015" y="72856"/>
                  <a:pt x="48633" y="71162"/>
                </a:cubicBezTo>
                <a:cubicBezTo>
                  <a:pt x="48929" y="70328"/>
                  <a:pt x="49278" y="69495"/>
                  <a:pt x="49520" y="68662"/>
                </a:cubicBezTo>
                <a:cubicBezTo>
                  <a:pt x="49638" y="68242"/>
                  <a:pt x="49693" y="68084"/>
                  <a:pt x="49704" y="68084"/>
                </a:cubicBezTo>
                <a:close/>
                <a:moveTo>
                  <a:pt x="74845" y="75920"/>
                </a:moveTo>
                <a:lnTo>
                  <a:pt x="74845" y="75920"/>
                </a:lnTo>
                <a:cubicBezTo>
                  <a:pt x="74953" y="75974"/>
                  <a:pt x="75060" y="76055"/>
                  <a:pt x="75141" y="76135"/>
                </a:cubicBezTo>
                <a:lnTo>
                  <a:pt x="75141" y="76162"/>
                </a:lnTo>
                <a:cubicBezTo>
                  <a:pt x="75302" y="76377"/>
                  <a:pt x="75275" y="76485"/>
                  <a:pt x="75114" y="76485"/>
                </a:cubicBezTo>
                <a:cubicBezTo>
                  <a:pt x="75033" y="76297"/>
                  <a:pt x="74953" y="76108"/>
                  <a:pt x="74845" y="75920"/>
                </a:cubicBezTo>
                <a:close/>
                <a:moveTo>
                  <a:pt x="74012" y="75221"/>
                </a:moveTo>
                <a:cubicBezTo>
                  <a:pt x="74119" y="75248"/>
                  <a:pt x="74227" y="75302"/>
                  <a:pt x="74334" y="75383"/>
                </a:cubicBezTo>
                <a:lnTo>
                  <a:pt x="74334" y="75436"/>
                </a:lnTo>
                <a:cubicBezTo>
                  <a:pt x="74496" y="75759"/>
                  <a:pt x="74845" y="76270"/>
                  <a:pt x="74899" y="76404"/>
                </a:cubicBezTo>
                <a:lnTo>
                  <a:pt x="74953" y="76512"/>
                </a:lnTo>
                <a:cubicBezTo>
                  <a:pt x="74791" y="76458"/>
                  <a:pt x="74630" y="76404"/>
                  <a:pt x="74469" y="76350"/>
                </a:cubicBezTo>
                <a:cubicBezTo>
                  <a:pt x="74254" y="76108"/>
                  <a:pt x="74039" y="75867"/>
                  <a:pt x="73850" y="75625"/>
                </a:cubicBezTo>
                <a:lnTo>
                  <a:pt x="74012" y="75221"/>
                </a:lnTo>
                <a:close/>
                <a:moveTo>
                  <a:pt x="75006" y="76619"/>
                </a:moveTo>
                <a:cubicBezTo>
                  <a:pt x="75086" y="76778"/>
                  <a:pt x="75113" y="76837"/>
                  <a:pt x="75099" y="76837"/>
                </a:cubicBezTo>
                <a:cubicBezTo>
                  <a:pt x="75080" y="76837"/>
                  <a:pt x="74985" y="76728"/>
                  <a:pt x="74845" y="76619"/>
                </a:cubicBezTo>
                <a:close/>
                <a:moveTo>
                  <a:pt x="75195" y="76646"/>
                </a:moveTo>
                <a:lnTo>
                  <a:pt x="75437" y="76673"/>
                </a:lnTo>
                <a:cubicBezTo>
                  <a:pt x="75383" y="76754"/>
                  <a:pt x="75356" y="76861"/>
                  <a:pt x="75329" y="76942"/>
                </a:cubicBezTo>
                <a:cubicBezTo>
                  <a:pt x="75302" y="76861"/>
                  <a:pt x="75248" y="76754"/>
                  <a:pt x="75195" y="76646"/>
                </a:cubicBezTo>
                <a:close/>
                <a:moveTo>
                  <a:pt x="82077" y="65893"/>
                </a:moveTo>
                <a:cubicBezTo>
                  <a:pt x="82077" y="66161"/>
                  <a:pt x="82104" y="66430"/>
                  <a:pt x="82131" y="66726"/>
                </a:cubicBezTo>
                <a:cubicBezTo>
                  <a:pt x="82077" y="66726"/>
                  <a:pt x="82050" y="66753"/>
                  <a:pt x="82050" y="66807"/>
                </a:cubicBezTo>
                <a:cubicBezTo>
                  <a:pt x="81405" y="68608"/>
                  <a:pt x="80760" y="70409"/>
                  <a:pt x="80141" y="72237"/>
                </a:cubicBezTo>
                <a:cubicBezTo>
                  <a:pt x="79819" y="73151"/>
                  <a:pt x="79523" y="74065"/>
                  <a:pt x="79200" y="74952"/>
                </a:cubicBezTo>
                <a:cubicBezTo>
                  <a:pt x="79039" y="75356"/>
                  <a:pt x="78905" y="75759"/>
                  <a:pt x="78770" y="76162"/>
                </a:cubicBezTo>
                <a:cubicBezTo>
                  <a:pt x="78709" y="76305"/>
                  <a:pt x="78541" y="77062"/>
                  <a:pt x="78346" y="77062"/>
                </a:cubicBezTo>
                <a:cubicBezTo>
                  <a:pt x="78283" y="77062"/>
                  <a:pt x="78217" y="76984"/>
                  <a:pt x="78152" y="76781"/>
                </a:cubicBezTo>
                <a:cubicBezTo>
                  <a:pt x="78125" y="76673"/>
                  <a:pt x="78125" y="76565"/>
                  <a:pt x="78152" y="76458"/>
                </a:cubicBezTo>
                <a:cubicBezTo>
                  <a:pt x="78313" y="76055"/>
                  <a:pt x="78475" y="75625"/>
                  <a:pt x="78636" y="75168"/>
                </a:cubicBezTo>
                <a:cubicBezTo>
                  <a:pt x="78797" y="74818"/>
                  <a:pt x="78985" y="74495"/>
                  <a:pt x="79012" y="74334"/>
                </a:cubicBezTo>
                <a:lnTo>
                  <a:pt x="80034" y="71592"/>
                </a:lnTo>
                <a:cubicBezTo>
                  <a:pt x="80706" y="69683"/>
                  <a:pt x="81432" y="67801"/>
                  <a:pt x="82077" y="65893"/>
                </a:cubicBezTo>
                <a:close/>
                <a:moveTo>
                  <a:pt x="82668" y="66914"/>
                </a:moveTo>
                <a:lnTo>
                  <a:pt x="82668" y="66914"/>
                </a:lnTo>
                <a:cubicBezTo>
                  <a:pt x="84389" y="70275"/>
                  <a:pt x="86083" y="73635"/>
                  <a:pt x="87104" y="77264"/>
                </a:cubicBezTo>
                <a:cubicBezTo>
                  <a:pt x="86835" y="76673"/>
                  <a:pt x="86567" y="76082"/>
                  <a:pt x="86298" y="75490"/>
                </a:cubicBezTo>
                <a:cubicBezTo>
                  <a:pt x="85330" y="72990"/>
                  <a:pt x="84201" y="70570"/>
                  <a:pt x="82910" y="68231"/>
                </a:cubicBezTo>
                <a:cubicBezTo>
                  <a:pt x="82866" y="68188"/>
                  <a:pt x="82805" y="68144"/>
                  <a:pt x="82754" y="68144"/>
                </a:cubicBezTo>
                <a:cubicBezTo>
                  <a:pt x="82743" y="68144"/>
                  <a:pt x="82732" y="68146"/>
                  <a:pt x="82722" y="68151"/>
                </a:cubicBezTo>
                <a:cubicBezTo>
                  <a:pt x="82722" y="67748"/>
                  <a:pt x="82668" y="67344"/>
                  <a:pt x="82668" y="66914"/>
                </a:cubicBezTo>
                <a:close/>
                <a:moveTo>
                  <a:pt x="73877" y="76404"/>
                </a:moveTo>
                <a:lnTo>
                  <a:pt x="73877" y="76404"/>
                </a:lnTo>
                <a:cubicBezTo>
                  <a:pt x="74119" y="76485"/>
                  <a:pt x="74361" y="76565"/>
                  <a:pt x="74630" y="76592"/>
                </a:cubicBezTo>
                <a:cubicBezTo>
                  <a:pt x="74845" y="76807"/>
                  <a:pt x="75033" y="77023"/>
                  <a:pt x="75275" y="77211"/>
                </a:cubicBezTo>
                <a:cubicBezTo>
                  <a:pt x="75248" y="77291"/>
                  <a:pt x="75222" y="77372"/>
                  <a:pt x="75195" y="77453"/>
                </a:cubicBezTo>
                <a:cubicBezTo>
                  <a:pt x="74845" y="77157"/>
                  <a:pt x="74227" y="76673"/>
                  <a:pt x="73877" y="76404"/>
                </a:cubicBezTo>
                <a:close/>
                <a:moveTo>
                  <a:pt x="53983" y="66645"/>
                </a:moveTo>
                <a:cubicBezTo>
                  <a:pt x="54171" y="67344"/>
                  <a:pt x="54413" y="68016"/>
                  <a:pt x="54655" y="68688"/>
                </a:cubicBezTo>
                <a:lnTo>
                  <a:pt x="54682" y="68688"/>
                </a:lnTo>
                <a:cubicBezTo>
                  <a:pt x="55704" y="71458"/>
                  <a:pt x="56887" y="74146"/>
                  <a:pt x="58204" y="76781"/>
                </a:cubicBezTo>
                <a:cubicBezTo>
                  <a:pt x="58334" y="77041"/>
                  <a:pt x="58866" y="77755"/>
                  <a:pt x="58715" y="77755"/>
                </a:cubicBezTo>
                <a:cubicBezTo>
                  <a:pt x="58679" y="77755"/>
                  <a:pt x="58603" y="77713"/>
                  <a:pt x="58473" y="77614"/>
                </a:cubicBezTo>
                <a:cubicBezTo>
                  <a:pt x="58043" y="77184"/>
                  <a:pt x="57666" y="76700"/>
                  <a:pt x="57397" y="76135"/>
                </a:cubicBezTo>
                <a:cubicBezTo>
                  <a:pt x="56430" y="73339"/>
                  <a:pt x="55354" y="70570"/>
                  <a:pt x="54252" y="67801"/>
                </a:cubicBezTo>
                <a:cubicBezTo>
                  <a:pt x="54171" y="67425"/>
                  <a:pt x="54064" y="67049"/>
                  <a:pt x="53983" y="66645"/>
                </a:cubicBezTo>
                <a:close/>
                <a:moveTo>
                  <a:pt x="72856" y="78044"/>
                </a:moveTo>
                <a:cubicBezTo>
                  <a:pt x="72883" y="78098"/>
                  <a:pt x="72910" y="78179"/>
                  <a:pt x="72936" y="78232"/>
                </a:cubicBezTo>
                <a:lnTo>
                  <a:pt x="72802" y="78179"/>
                </a:lnTo>
                <a:lnTo>
                  <a:pt x="72856" y="78044"/>
                </a:lnTo>
                <a:close/>
                <a:moveTo>
                  <a:pt x="95411" y="66941"/>
                </a:moveTo>
                <a:lnTo>
                  <a:pt x="95411" y="66941"/>
                </a:lnTo>
                <a:cubicBezTo>
                  <a:pt x="95008" y="70355"/>
                  <a:pt x="95035" y="73796"/>
                  <a:pt x="95519" y="77184"/>
                </a:cubicBezTo>
                <a:cubicBezTo>
                  <a:pt x="95429" y="77814"/>
                  <a:pt x="95207" y="78350"/>
                  <a:pt x="94774" y="78350"/>
                </a:cubicBezTo>
                <a:cubicBezTo>
                  <a:pt x="94690" y="78350"/>
                  <a:pt x="94598" y="78330"/>
                  <a:pt x="94497" y="78286"/>
                </a:cubicBezTo>
                <a:cubicBezTo>
                  <a:pt x="93987" y="78071"/>
                  <a:pt x="94255" y="74576"/>
                  <a:pt x="94255" y="73931"/>
                </a:cubicBezTo>
                <a:cubicBezTo>
                  <a:pt x="94309" y="72882"/>
                  <a:pt x="94390" y="71861"/>
                  <a:pt x="94524" y="70812"/>
                </a:cubicBezTo>
                <a:cubicBezTo>
                  <a:pt x="94820" y="69522"/>
                  <a:pt x="95116" y="68231"/>
                  <a:pt x="95411" y="66941"/>
                </a:cubicBezTo>
                <a:close/>
                <a:moveTo>
                  <a:pt x="82561" y="78071"/>
                </a:moveTo>
                <a:lnTo>
                  <a:pt x="82561" y="78447"/>
                </a:lnTo>
                <a:cubicBezTo>
                  <a:pt x="82534" y="78447"/>
                  <a:pt x="82534" y="78447"/>
                  <a:pt x="82507" y="78474"/>
                </a:cubicBezTo>
                <a:cubicBezTo>
                  <a:pt x="82561" y="78340"/>
                  <a:pt x="82561" y="78205"/>
                  <a:pt x="82561" y="78071"/>
                </a:cubicBezTo>
                <a:close/>
                <a:moveTo>
                  <a:pt x="74085" y="78591"/>
                </a:moveTo>
                <a:cubicBezTo>
                  <a:pt x="74088" y="78597"/>
                  <a:pt x="74090" y="78603"/>
                  <a:pt x="74092" y="78609"/>
                </a:cubicBezTo>
                <a:cubicBezTo>
                  <a:pt x="74164" y="78619"/>
                  <a:pt x="74231" y="78625"/>
                  <a:pt x="74298" y="78626"/>
                </a:cubicBezTo>
                <a:lnTo>
                  <a:pt x="74298" y="78626"/>
                </a:lnTo>
                <a:cubicBezTo>
                  <a:pt x="74228" y="78616"/>
                  <a:pt x="74157" y="78605"/>
                  <a:pt x="74085" y="78591"/>
                </a:cubicBezTo>
                <a:close/>
                <a:moveTo>
                  <a:pt x="55489" y="72614"/>
                </a:moveTo>
                <a:lnTo>
                  <a:pt x="55489" y="72614"/>
                </a:lnTo>
                <a:cubicBezTo>
                  <a:pt x="55784" y="73447"/>
                  <a:pt x="56134" y="74227"/>
                  <a:pt x="56537" y="75033"/>
                </a:cubicBezTo>
                <a:cubicBezTo>
                  <a:pt x="56934" y="76250"/>
                  <a:pt x="57331" y="77494"/>
                  <a:pt x="57754" y="78737"/>
                </a:cubicBezTo>
                <a:lnTo>
                  <a:pt x="57754" y="78737"/>
                </a:lnTo>
                <a:cubicBezTo>
                  <a:pt x="57007" y="77779"/>
                  <a:pt x="56664" y="76568"/>
                  <a:pt x="56295" y="75383"/>
                </a:cubicBezTo>
                <a:cubicBezTo>
                  <a:pt x="56026" y="74469"/>
                  <a:pt x="55758" y="73554"/>
                  <a:pt x="55489" y="72614"/>
                </a:cubicBezTo>
                <a:close/>
                <a:moveTo>
                  <a:pt x="49494" y="77963"/>
                </a:moveTo>
                <a:lnTo>
                  <a:pt x="49736" y="79039"/>
                </a:lnTo>
                <a:cubicBezTo>
                  <a:pt x="49655" y="78931"/>
                  <a:pt x="49574" y="78824"/>
                  <a:pt x="49467" y="78716"/>
                </a:cubicBezTo>
                <a:cubicBezTo>
                  <a:pt x="49467" y="78447"/>
                  <a:pt x="49494" y="78205"/>
                  <a:pt x="49494" y="77963"/>
                </a:cubicBezTo>
                <a:close/>
                <a:moveTo>
                  <a:pt x="82749" y="68715"/>
                </a:moveTo>
                <a:lnTo>
                  <a:pt x="86136" y="76001"/>
                </a:lnTo>
                <a:cubicBezTo>
                  <a:pt x="86163" y="76108"/>
                  <a:pt x="86217" y="76216"/>
                  <a:pt x="86244" y="76297"/>
                </a:cubicBezTo>
                <a:cubicBezTo>
                  <a:pt x="86402" y="76743"/>
                  <a:pt x="87329" y="78807"/>
                  <a:pt x="87246" y="79152"/>
                </a:cubicBezTo>
                <a:lnTo>
                  <a:pt x="87246" y="79152"/>
                </a:lnTo>
                <a:cubicBezTo>
                  <a:pt x="86959" y="78834"/>
                  <a:pt x="86723" y="78465"/>
                  <a:pt x="86513" y="78071"/>
                </a:cubicBezTo>
                <a:cubicBezTo>
                  <a:pt x="86352" y="77802"/>
                  <a:pt x="86217" y="77533"/>
                  <a:pt x="86056" y="77238"/>
                </a:cubicBezTo>
                <a:cubicBezTo>
                  <a:pt x="85115" y="74684"/>
                  <a:pt x="84013" y="72157"/>
                  <a:pt x="82776" y="69737"/>
                </a:cubicBezTo>
                <a:cubicBezTo>
                  <a:pt x="82776" y="69387"/>
                  <a:pt x="82749" y="69065"/>
                  <a:pt x="82749" y="68715"/>
                </a:cubicBezTo>
                <a:close/>
                <a:moveTo>
                  <a:pt x="72560" y="78609"/>
                </a:moveTo>
                <a:lnTo>
                  <a:pt x="72587" y="78662"/>
                </a:lnTo>
                <a:cubicBezTo>
                  <a:pt x="72641" y="78851"/>
                  <a:pt x="72721" y="79012"/>
                  <a:pt x="72775" y="79200"/>
                </a:cubicBezTo>
                <a:cubicBezTo>
                  <a:pt x="72694" y="79039"/>
                  <a:pt x="72614" y="78904"/>
                  <a:pt x="72533" y="78743"/>
                </a:cubicBezTo>
                <a:cubicBezTo>
                  <a:pt x="72560" y="78716"/>
                  <a:pt x="72560" y="78662"/>
                  <a:pt x="72560" y="78609"/>
                </a:cubicBezTo>
                <a:close/>
                <a:moveTo>
                  <a:pt x="73609" y="76297"/>
                </a:moveTo>
                <a:cubicBezTo>
                  <a:pt x="73904" y="76539"/>
                  <a:pt x="74200" y="76781"/>
                  <a:pt x="74442" y="77076"/>
                </a:cubicBezTo>
                <a:lnTo>
                  <a:pt x="74872" y="77453"/>
                </a:lnTo>
                <a:cubicBezTo>
                  <a:pt x="74872" y="77614"/>
                  <a:pt x="74765" y="77748"/>
                  <a:pt x="74603" y="77775"/>
                </a:cubicBezTo>
                <a:cubicBezTo>
                  <a:pt x="74765" y="77802"/>
                  <a:pt x="74953" y="77829"/>
                  <a:pt x="75114" y="77829"/>
                </a:cubicBezTo>
                <a:cubicBezTo>
                  <a:pt x="75087" y="77910"/>
                  <a:pt x="75060" y="78017"/>
                  <a:pt x="75033" y="78098"/>
                </a:cubicBezTo>
                <a:cubicBezTo>
                  <a:pt x="74872" y="77990"/>
                  <a:pt x="74711" y="77883"/>
                  <a:pt x="74549" y="77802"/>
                </a:cubicBezTo>
                <a:cubicBezTo>
                  <a:pt x="74415" y="77802"/>
                  <a:pt x="74281" y="77802"/>
                  <a:pt x="74173" y="77775"/>
                </a:cubicBezTo>
                <a:lnTo>
                  <a:pt x="74173" y="77775"/>
                </a:lnTo>
                <a:cubicBezTo>
                  <a:pt x="74066" y="78071"/>
                  <a:pt x="74738" y="78098"/>
                  <a:pt x="75006" y="78205"/>
                </a:cubicBezTo>
                <a:cubicBezTo>
                  <a:pt x="74980" y="78286"/>
                  <a:pt x="74953" y="78367"/>
                  <a:pt x="74926" y="78447"/>
                </a:cubicBezTo>
                <a:cubicBezTo>
                  <a:pt x="74872" y="78474"/>
                  <a:pt x="74765" y="78528"/>
                  <a:pt x="74630" y="78582"/>
                </a:cubicBezTo>
                <a:cubicBezTo>
                  <a:pt x="74520" y="78613"/>
                  <a:pt x="74419" y="78626"/>
                  <a:pt x="74316" y="78626"/>
                </a:cubicBezTo>
                <a:cubicBezTo>
                  <a:pt x="74310" y="78626"/>
                  <a:pt x="74304" y="78626"/>
                  <a:pt x="74298" y="78626"/>
                </a:cubicBezTo>
                <a:lnTo>
                  <a:pt x="74298" y="78626"/>
                </a:lnTo>
                <a:cubicBezTo>
                  <a:pt x="74470" y="78650"/>
                  <a:pt x="74638" y="78662"/>
                  <a:pt x="74818" y="78662"/>
                </a:cubicBezTo>
                <a:cubicBezTo>
                  <a:pt x="74765" y="78878"/>
                  <a:pt x="74684" y="79119"/>
                  <a:pt x="74603" y="79335"/>
                </a:cubicBezTo>
                <a:lnTo>
                  <a:pt x="74603" y="79361"/>
                </a:lnTo>
                <a:cubicBezTo>
                  <a:pt x="74442" y="79254"/>
                  <a:pt x="74307" y="79146"/>
                  <a:pt x="74173" y="79012"/>
                </a:cubicBezTo>
                <a:cubicBezTo>
                  <a:pt x="74146" y="78878"/>
                  <a:pt x="74092" y="78743"/>
                  <a:pt x="74039" y="78582"/>
                </a:cubicBezTo>
                <a:lnTo>
                  <a:pt x="74039" y="78582"/>
                </a:lnTo>
                <a:cubicBezTo>
                  <a:pt x="74054" y="78585"/>
                  <a:pt x="74070" y="78588"/>
                  <a:pt x="74085" y="78591"/>
                </a:cubicBezTo>
                <a:lnTo>
                  <a:pt x="74085" y="78591"/>
                </a:lnTo>
                <a:cubicBezTo>
                  <a:pt x="73981" y="78328"/>
                  <a:pt x="73902" y="78066"/>
                  <a:pt x="73797" y="77856"/>
                </a:cubicBezTo>
                <a:cubicBezTo>
                  <a:pt x="73797" y="77847"/>
                  <a:pt x="73794" y="77844"/>
                  <a:pt x="73790" y="77844"/>
                </a:cubicBezTo>
                <a:cubicBezTo>
                  <a:pt x="73782" y="77844"/>
                  <a:pt x="73770" y="77856"/>
                  <a:pt x="73770" y="77856"/>
                </a:cubicBezTo>
                <a:cubicBezTo>
                  <a:pt x="73689" y="78071"/>
                  <a:pt x="73662" y="78286"/>
                  <a:pt x="73716" y="78501"/>
                </a:cubicBezTo>
                <a:cubicBezTo>
                  <a:pt x="73759" y="78258"/>
                  <a:pt x="73794" y="78137"/>
                  <a:pt x="73826" y="78137"/>
                </a:cubicBezTo>
                <a:cubicBezTo>
                  <a:pt x="73854" y="78137"/>
                  <a:pt x="73879" y="78231"/>
                  <a:pt x="73904" y="78420"/>
                </a:cubicBezTo>
                <a:cubicBezTo>
                  <a:pt x="73958" y="78582"/>
                  <a:pt x="73985" y="78716"/>
                  <a:pt x="74039" y="78878"/>
                </a:cubicBezTo>
                <a:cubicBezTo>
                  <a:pt x="73877" y="78743"/>
                  <a:pt x="73770" y="78636"/>
                  <a:pt x="73635" y="78501"/>
                </a:cubicBezTo>
                <a:lnTo>
                  <a:pt x="73635" y="78501"/>
                </a:lnTo>
                <a:lnTo>
                  <a:pt x="73743" y="78528"/>
                </a:lnTo>
                <a:lnTo>
                  <a:pt x="73743" y="78528"/>
                </a:lnTo>
                <a:lnTo>
                  <a:pt x="73635" y="78474"/>
                </a:lnTo>
                <a:cubicBezTo>
                  <a:pt x="73393" y="78232"/>
                  <a:pt x="73178" y="77937"/>
                  <a:pt x="73017" y="77614"/>
                </a:cubicBezTo>
                <a:lnTo>
                  <a:pt x="73178" y="77291"/>
                </a:lnTo>
                <a:cubicBezTo>
                  <a:pt x="73582" y="77506"/>
                  <a:pt x="74012" y="77668"/>
                  <a:pt x="74469" y="77775"/>
                </a:cubicBezTo>
                <a:cubicBezTo>
                  <a:pt x="74092" y="77533"/>
                  <a:pt x="73689" y="77318"/>
                  <a:pt x="73259" y="77103"/>
                </a:cubicBezTo>
                <a:cubicBezTo>
                  <a:pt x="73393" y="76834"/>
                  <a:pt x="73474" y="76565"/>
                  <a:pt x="73609" y="76297"/>
                </a:cubicBezTo>
                <a:close/>
                <a:moveTo>
                  <a:pt x="74227" y="79281"/>
                </a:moveTo>
                <a:cubicBezTo>
                  <a:pt x="74334" y="79335"/>
                  <a:pt x="74469" y="79388"/>
                  <a:pt x="74576" y="79442"/>
                </a:cubicBezTo>
                <a:lnTo>
                  <a:pt x="74549" y="79469"/>
                </a:lnTo>
                <a:cubicBezTo>
                  <a:pt x="74496" y="79657"/>
                  <a:pt x="74442" y="79818"/>
                  <a:pt x="74388" y="80007"/>
                </a:cubicBezTo>
                <a:cubicBezTo>
                  <a:pt x="74334" y="79765"/>
                  <a:pt x="74281" y="79523"/>
                  <a:pt x="74227" y="79281"/>
                </a:cubicBezTo>
                <a:close/>
                <a:moveTo>
                  <a:pt x="97589" y="69361"/>
                </a:moveTo>
                <a:cubicBezTo>
                  <a:pt x="97804" y="69952"/>
                  <a:pt x="97992" y="70543"/>
                  <a:pt x="98180" y="71135"/>
                </a:cubicBezTo>
                <a:cubicBezTo>
                  <a:pt x="98171" y="71130"/>
                  <a:pt x="98160" y="71128"/>
                  <a:pt x="98149" y="71128"/>
                </a:cubicBezTo>
                <a:cubicBezTo>
                  <a:pt x="98100" y="71128"/>
                  <a:pt x="98046" y="71172"/>
                  <a:pt x="98046" y="71216"/>
                </a:cubicBezTo>
                <a:cubicBezTo>
                  <a:pt x="98261" y="73528"/>
                  <a:pt x="98476" y="75840"/>
                  <a:pt x="98664" y="78125"/>
                </a:cubicBezTo>
                <a:cubicBezTo>
                  <a:pt x="98718" y="78767"/>
                  <a:pt x="98798" y="79383"/>
                  <a:pt x="98825" y="80025"/>
                </a:cubicBezTo>
                <a:lnTo>
                  <a:pt x="98825" y="80025"/>
                </a:lnTo>
                <a:cubicBezTo>
                  <a:pt x="98819" y="79916"/>
                  <a:pt x="98717" y="79004"/>
                  <a:pt x="98691" y="78770"/>
                </a:cubicBezTo>
                <a:cubicBezTo>
                  <a:pt x="98476" y="77722"/>
                  <a:pt x="98288" y="76673"/>
                  <a:pt x="98100" y="75625"/>
                </a:cubicBezTo>
                <a:cubicBezTo>
                  <a:pt x="97992" y="73528"/>
                  <a:pt x="97804" y="71458"/>
                  <a:pt x="97589" y="69361"/>
                </a:cubicBezTo>
                <a:close/>
                <a:moveTo>
                  <a:pt x="49912" y="78919"/>
                </a:moveTo>
                <a:lnTo>
                  <a:pt x="49912" y="78919"/>
                </a:lnTo>
                <a:cubicBezTo>
                  <a:pt x="49918" y="78934"/>
                  <a:pt x="49924" y="78946"/>
                  <a:pt x="49924" y="78958"/>
                </a:cubicBezTo>
                <a:lnTo>
                  <a:pt x="50327" y="80141"/>
                </a:lnTo>
                <a:cubicBezTo>
                  <a:pt x="50246" y="79926"/>
                  <a:pt x="50139" y="79738"/>
                  <a:pt x="50031" y="79550"/>
                </a:cubicBezTo>
                <a:cubicBezTo>
                  <a:pt x="50007" y="79331"/>
                  <a:pt x="49961" y="79134"/>
                  <a:pt x="49912" y="78919"/>
                </a:cubicBezTo>
                <a:close/>
                <a:moveTo>
                  <a:pt x="49547" y="68070"/>
                </a:moveTo>
                <a:lnTo>
                  <a:pt x="49547" y="68070"/>
                </a:lnTo>
                <a:cubicBezTo>
                  <a:pt x="48687" y="70409"/>
                  <a:pt x="47827" y="72775"/>
                  <a:pt x="46993" y="75114"/>
                </a:cubicBezTo>
                <a:cubicBezTo>
                  <a:pt x="46617" y="76135"/>
                  <a:pt x="46106" y="77211"/>
                  <a:pt x="45757" y="78313"/>
                </a:cubicBezTo>
                <a:lnTo>
                  <a:pt x="45353" y="79066"/>
                </a:lnTo>
                <a:cubicBezTo>
                  <a:pt x="45203" y="79328"/>
                  <a:pt x="44844" y="80154"/>
                  <a:pt x="44805" y="80154"/>
                </a:cubicBezTo>
                <a:cubicBezTo>
                  <a:pt x="44788" y="80154"/>
                  <a:pt x="44831" y="79999"/>
                  <a:pt x="44977" y="79576"/>
                </a:cubicBezTo>
                <a:cubicBezTo>
                  <a:pt x="45246" y="78743"/>
                  <a:pt x="45434" y="77829"/>
                  <a:pt x="45703" y="76969"/>
                </a:cubicBezTo>
                <a:cubicBezTo>
                  <a:pt x="45972" y="76055"/>
                  <a:pt x="46294" y="75114"/>
                  <a:pt x="46617" y="74200"/>
                </a:cubicBezTo>
                <a:cubicBezTo>
                  <a:pt x="47612" y="72157"/>
                  <a:pt x="48579" y="70113"/>
                  <a:pt x="49547" y="68070"/>
                </a:cubicBezTo>
                <a:close/>
                <a:moveTo>
                  <a:pt x="82158" y="67291"/>
                </a:moveTo>
                <a:cubicBezTo>
                  <a:pt x="82211" y="68016"/>
                  <a:pt x="82238" y="68769"/>
                  <a:pt x="82265" y="69522"/>
                </a:cubicBezTo>
                <a:cubicBezTo>
                  <a:pt x="81539" y="71646"/>
                  <a:pt x="80787" y="73743"/>
                  <a:pt x="80141" y="75920"/>
                </a:cubicBezTo>
                <a:cubicBezTo>
                  <a:pt x="80124" y="75954"/>
                  <a:pt x="80172" y="75988"/>
                  <a:pt x="80216" y="75988"/>
                </a:cubicBezTo>
                <a:cubicBezTo>
                  <a:pt x="80241" y="75988"/>
                  <a:pt x="80266" y="75977"/>
                  <a:pt x="80276" y="75947"/>
                </a:cubicBezTo>
                <a:cubicBezTo>
                  <a:pt x="81028" y="74012"/>
                  <a:pt x="81647" y="72022"/>
                  <a:pt x="82292" y="70060"/>
                </a:cubicBezTo>
                <a:cubicBezTo>
                  <a:pt x="82319" y="70409"/>
                  <a:pt x="82319" y="70759"/>
                  <a:pt x="82346" y="71108"/>
                </a:cubicBezTo>
                <a:cubicBezTo>
                  <a:pt x="81459" y="73420"/>
                  <a:pt x="80625" y="75732"/>
                  <a:pt x="79899" y="78071"/>
                </a:cubicBezTo>
                <a:cubicBezTo>
                  <a:pt x="79657" y="78824"/>
                  <a:pt x="79362" y="79603"/>
                  <a:pt x="79120" y="80383"/>
                </a:cubicBezTo>
                <a:cubicBezTo>
                  <a:pt x="78394" y="78313"/>
                  <a:pt x="79899" y="75248"/>
                  <a:pt x="80464" y="73259"/>
                </a:cubicBezTo>
                <a:lnTo>
                  <a:pt x="80491" y="73259"/>
                </a:lnTo>
                <a:cubicBezTo>
                  <a:pt x="81055" y="71269"/>
                  <a:pt x="81593" y="69280"/>
                  <a:pt x="82158" y="67291"/>
                </a:cubicBezTo>
                <a:close/>
                <a:moveTo>
                  <a:pt x="53311" y="72049"/>
                </a:moveTo>
                <a:lnTo>
                  <a:pt x="53311" y="72049"/>
                </a:lnTo>
                <a:cubicBezTo>
                  <a:pt x="53365" y="72237"/>
                  <a:pt x="53446" y="72452"/>
                  <a:pt x="53499" y="72667"/>
                </a:cubicBezTo>
                <a:lnTo>
                  <a:pt x="53472" y="72667"/>
                </a:lnTo>
                <a:cubicBezTo>
                  <a:pt x="54037" y="74603"/>
                  <a:pt x="54736" y="76512"/>
                  <a:pt x="55542" y="78367"/>
                </a:cubicBezTo>
                <a:cubicBezTo>
                  <a:pt x="55731" y="78743"/>
                  <a:pt x="56161" y="80141"/>
                  <a:pt x="56537" y="80491"/>
                </a:cubicBezTo>
                <a:cubicBezTo>
                  <a:pt x="56188" y="80168"/>
                  <a:pt x="55650" y="78985"/>
                  <a:pt x="55462" y="78609"/>
                </a:cubicBezTo>
                <a:cubicBezTo>
                  <a:pt x="55112" y="77937"/>
                  <a:pt x="54843" y="77238"/>
                  <a:pt x="54575" y="76512"/>
                </a:cubicBezTo>
                <a:cubicBezTo>
                  <a:pt x="54064" y="75060"/>
                  <a:pt x="53634" y="73554"/>
                  <a:pt x="53311" y="72049"/>
                </a:cubicBezTo>
                <a:close/>
                <a:moveTo>
                  <a:pt x="72775" y="78232"/>
                </a:moveTo>
                <a:lnTo>
                  <a:pt x="72963" y="78313"/>
                </a:lnTo>
                <a:cubicBezTo>
                  <a:pt x="73232" y="79039"/>
                  <a:pt x="73474" y="79792"/>
                  <a:pt x="73689" y="80544"/>
                </a:cubicBezTo>
                <a:cubicBezTo>
                  <a:pt x="73447" y="80195"/>
                  <a:pt x="73232" y="79899"/>
                  <a:pt x="73017" y="79550"/>
                </a:cubicBezTo>
                <a:cubicBezTo>
                  <a:pt x="72883" y="79227"/>
                  <a:pt x="72748" y="78904"/>
                  <a:pt x="72614" y="78582"/>
                </a:cubicBezTo>
                <a:lnTo>
                  <a:pt x="72775" y="78232"/>
                </a:lnTo>
                <a:close/>
                <a:moveTo>
                  <a:pt x="50219" y="70382"/>
                </a:moveTo>
                <a:cubicBezTo>
                  <a:pt x="50273" y="71296"/>
                  <a:pt x="50327" y="72210"/>
                  <a:pt x="50434" y="73097"/>
                </a:cubicBezTo>
                <a:cubicBezTo>
                  <a:pt x="50327" y="72721"/>
                  <a:pt x="50246" y="72345"/>
                  <a:pt x="50166" y="71968"/>
                </a:cubicBezTo>
                <a:cubicBezTo>
                  <a:pt x="50166" y="71941"/>
                  <a:pt x="50132" y="71928"/>
                  <a:pt x="50102" y="71928"/>
                </a:cubicBezTo>
                <a:cubicBezTo>
                  <a:pt x="50072" y="71928"/>
                  <a:pt x="50045" y="71941"/>
                  <a:pt x="50058" y="71968"/>
                </a:cubicBezTo>
                <a:cubicBezTo>
                  <a:pt x="50219" y="74899"/>
                  <a:pt x="50676" y="77775"/>
                  <a:pt x="51429" y="80598"/>
                </a:cubicBezTo>
                <a:cubicBezTo>
                  <a:pt x="50811" y="78501"/>
                  <a:pt x="50300" y="76377"/>
                  <a:pt x="49843" y="74253"/>
                </a:cubicBezTo>
                <a:lnTo>
                  <a:pt x="49843" y="74280"/>
                </a:lnTo>
                <a:cubicBezTo>
                  <a:pt x="49843" y="74241"/>
                  <a:pt x="49814" y="74216"/>
                  <a:pt x="49788" y="74216"/>
                </a:cubicBezTo>
                <a:cubicBezTo>
                  <a:pt x="49779" y="74216"/>
                  <a:pt x="49770" y="74219"/>
                  <a:pt x="49762" y="74227"/>
                </a:cubicBezTo>
                <a:lnTo>
                  <a:pt x="49762" y="74038"/>
                </a:lnTo>
                <a:cubicBezTo>
                  <a:pt x="49897" y="72802"/>
                  <a:pt x="50031" y="71592"/>
                  <a:pt x="50219" y="70382"/>
                </a:cubicBezTo>
                <a:close/>
                <a:moveTo>
                  <a:pt x="47773" y="74522"/>
                </a:moveTo>
                <a:lnTo>
                  <a:pt x="47773" y="74522"/>
                </a:lnTo>
                <a:cubicBezTo>
                  <a:pt x="47665" y="74926"/>
                  <a:pt x="47558" y="75302"/>
                  <a:pt x="47450" y="75705"/>
                </a:cubicBezTo>
                <a:cubicBezTo>
                  <a:pt x="46993" y="77157"/>
                  <a:pt x="46429" y="78555"/>
                  <a:pt x="45784" y="79926"/>
                </a:cubicBezTo>
                <a:cubicBezTo>
                  <a:pt x="45689" y="80132"/>
                  <a:pt x="45529" y="80625"/>
                  <a:pt x="45490" y="80625"/>
                </a:cubicBezTo>
                <a:cubicBezTo>
                  <a:pt x="45462" y="80625"/>
                  <a:pt x="45494" y="80383"/>
                  <a:pt x="45649" y="79630"/>
                </a:cubicBezTo>
                <a:cubicBezTo>
                  <a:pt x="45730" y="79281"/>
                  <a:pt x="45837" y="78931"/>
                  <a:pt x="45972" y="78609"/>
                </a:cubicBezTo>
                <a:cubicBezTo>
                  <a:pt x="46106" y="78286"/>
                  <a:pt x="46214" y="77910"/>
                  <a:pt x="46348" y="77560"/>
                </a:cubicBezTo>
                <a:cubicBezTo>
                  <a:pt x="46832" y="76565"/>
                  <a:pt x="47316" y="75544"/>
                  <a:pt x="47773" y="74522"/>
                </a:cubicBezTo>
                <a:close/>
                <a:moveTo>
                  <a:pt x="72963" y="77802"/>
                </a:moveTo>
                <a:cubicBezTo>
                  <a:pt x="73071" y="77990"/>
                  <a:pt x="73178" y="78179"/>
                  <a:pt x="73340" y="78367"/>
                </a:cubicBezTo>
                <a:lnTo>
                  <a:pt x="73340" y="78420"/>
                </a:lnTo>
                <a:cubicBezTo>
                  <a:pt x="73555" y="78689"/>
                  <a:pt x="73797" y="78958"/>
                  <a:pt x="74092" y="79173"/>
                </a:cubicBezTo>
                <a:cubicBezTo>
                  <a:pt x="74146" y="79388"/>
                  <a:pt x="74200" y="79630"/>
                  <a:pt x="74227" y="79872"/>
                </a:cubicBezTo>
                <a:cubicBezTo>
                  <a:pt x="74254" y="80007"/>
                  <a:pt x="74281" y="80168"/>
                  <a:pt x="74281" y="80302"/>
                </a:cubicBezTo>
                <a:lnTo>
                  <a:pt x="74066" y="81001"/>
                </a:lnTo>
                <a:cubicBezTo>
                  <a:pt x="74012" y="80733"/>
                  <a:pt x="73958" y="80464"/>
                  <a:pt x="73850" y="80195"/>
                </a:cubicBezTo>
                <a:cubicBezTo>
                  <a:pt x="73850" y="80181"/>
                  <a:pt x="73837" y="80175"/>
                  <a:pt x="73824" y="80175"/>
                </a:cubicBezTo>
                <a:cubicBezTo>
                  <a:pt x="73810" y="80175"/>
                  <a:pt x="73797" y="80181"/>
                  <a:pt x="73797" y="80195"/>
                </a:cubicBezTo>
                <a:cubicBezTo>
                  <a:pt x="73877" y="80410"/>
                  <a:pt x="73931" y="80625"/>
                  <a:pt x="73958" y="80867"/>
                </a:cubicBezTo>
                <a:cubicBezTo>
                  <a:pt x="73904" y="80786"/>
                  <a:pt x="73850" y="80733"/>
                  <a:pt x="73824" y="80652"/>
                </a:cubicBezTo>
                <a:cubicBezTo>
                  <a:pt x="73797" y="80491"/>
                  <a:pt x="73770" y="80329"/>
                  <a:pt x="73743" y="80249"/>
                </a:cubicBezTo>
                <a:lnTo>
                  <a:pt x="73716" y="80249"/>
                </a:lnTo>
                <a:cubicBezTo>
                  <a:pt x="73528" y="79603"/>
                  <a:pt x="73313" y="78931"/>
                  <a:pt x="73044" y="78313"/>
                </a:cubicBezTo>
                <a:lnTo>
                  <a:pt x="73044" y="78313"/>
                </a:lnTo>
                <a:cubicBezTo>
                  <a:pt x="73151" y="78340"/>
                  <a:pt x="73259" y="78394"/>
                  <a:pt x="73340" y="78420"/>
                </a:cubicBezTo>
                <a:cubicBezTo>
                  <a:pt x="73232" y="78367"/>
                  <a:pt x="73125" y="78340"/>
                  <a:pt x="73044" y="78286"/>
                </a:cubicBezTo>
                <a:cubicBezTo>
                  <a:pt x="72990" y="78179"/>
                  <a:pt x="72936" y="78071"/>
                  <a:pt x="72910" y="77937"/>
                </a:cubicBezTo>
                <a:lnTo>
                  <a:pt x="72963" y="77802"/>
                </a:lnTo>
                <a:close/>
                <a:moveTo>
                  <a:pt x="73824" y="80894"/>
                </a:moveTo>
                <a:lnTo>
                  <a:pt x="73958" y="81028"/>
                </a:lnTo>
                <a:lnTo>
                  <a:pt x="73958" y="81216"/>
                </a:lnTo>
                <a:lnTo>
                  <a:pt x="73931" y="81324"/>
                </a:lnTo>
                <a:cubicBezTo>
                  <a:pt x="73877" y="81190"/>
                  <a:pt x="73850" y="81055"/>
                  <a:pt x="73824" y="80894"/>
                </a:cubicBezTo>
                <a:close/>
                <a:moveTo>
                  <a:pt x="96514" y="66376"/>
                </a:moveTo>
                <a:cubicBezTo>
                  <a:pt x="96756" y="66995"/>
                  <a:pt x="96998" y="67586"/>
                  <a:pt x="97213" y="68205"/>
                </a:cubicBezTo>
                <a:cubicBezTo>
                  <a:pt x="97229" y="68606"/>
                  <a:pt x="97249" y="69007"/>
                  <a:pt x="97273" y="69407"/>
                </a:cubicBezTo>
                <a:lnTo>
                  <a:pt x="97273" y="69407"/>
                </a:lnTo>
                <a:cubicBezTo>
                  <a:pt x="97259" y="69073"/>
                  <a:pt x="97256" y="68743"/>
                  <a:pt x="97266" y="68420"/>
                </a:cubicBezTo>
                <a:lnTo>
                  <a:pt x="97266" y="68420"/>
                </a:lnTo>
                <a:lnTo>
                  <a:pt x="97266" y="68447"/>
                </a:lnTo>
                <a:cubicBezTo>
                  <a:pt x="97266" y="70167"/>
                  <a:pt x="97643" y="72130"/>
                  <a:pt x="97831" y="73877"/>
                </a:cubicBezTo>
                <a:cubicBezTo>
                  <a:pt x="97639" y="72724"/>
                  <a:pt x="97435" y="71504"/>
                  <a:pt x="97331" y="70311"/>
                </a:cubicBezTo>
                <a:lnTo>
                  <a:pt x="97331" y="70311"/>
                </a:lnTo>
                <a:cubicBezTo>
                  <a:pt x="97464" y="72179"/>
                  <a:pt x="97672" y="74036"/>
                  <a:pt x="97965" y="75893"/>
                </a:cubicBezTo>
                <a:cubicBezTo>
                  <a:pt x="98019" y="76834"/>
                  <a:pt x="98073" y="77775"/>
                  <a:pt x="98100" y="78716"/>
                </a:cubicBezTo>
                <a:cubicBezTo>
                  <a:pt x="98127" y="79469"/>
                  <a:pt x="98369" y="80786"/>
                  <a:pt x="98207" y="81431"/>
                </a:cubicBezTo>
                <a:lnTo>
                  <a:pt x="98207" y="81405"/>
                </a:lnTo>
                <a:cubicBezTo>
                  <a:pt x="98315" y="81001"/>
                  <a:pt x="97885" y="79980"/>
                  <a:pt x="97804" y="79576"/>
                </a:cubicBezTo>
                <a:cubicBezTo>
                  <a:pt x="97670" y="78958"/>
                  <a:pt x="97562" y="78340"/>
                  <a:pt x="97455" y="77695"/>
                </a:cubicBezTo>
                <a:cubicBezTo>
                  <a:pt x="97347" y="77076"/>
                  <a:pt x="97240" y="76485"/>
                  <a:pt x="97159" y="75893"/>
                </a:cubicBezTo>
                <a:cubicBezTo>
                  <a:pt x="97132" y="73339"/>
                  <a:pt x="96944" y="70812"/>
                  <a:pt x="96675" y="68312"/>
                </a:cubicBezTo>
                <a:cubicBezTo>
                  <a:pt x="96662" y="68258"/>
                  <a:pt x="96621" y="68231"/>
                  <a:pt x="96584" y="68231"/>
                </a:cubicBezTo>
                <a:cubicBezTo>
                  <a:pt x="96547" y="68231"/>
                  <a:pt x="96514" y="68258"/>
                  <a:pt x="96514" y="68312"/>
                </a:cubicBezTo>
                <a:cubicBezTo>
                  <a:pt x="96487" y="70866"/>
                  <a:pt x="96648" y="73420"/>
                  <a:pt x="96998" y="75947"/>
                </a:cubicBezTo>
                <a:lnTo>
                  <a:pt x="96998" y="76888"/>
                </a:lnTo>
                <a:cubicBezTo>
                  <a:pt x="96998" y="77399"/>
                  <a:pt x="96648" y="79173"/>
                  <a:pt x="96890" y="79550"/>
                </a:cubicBezTo>
                <a:cubicBezTo>
                  <a:pt x="96675" y="79227"/>
                  <a:pt x="96594" y="77614"/>
                  <a:pt x="96514" y="77049"/>
                </a:cubicBezTo>
                <a:cubicBezTo>
                  <a:pt x="96352" y="75947"/>
                  <a:pt x="96245" y="74845"/>
                  <a:pt x="96191" y="73716"/>
                </a:cubicBezTo>
                <a:lnTo>
                  <a:pt x="96514" y="66376"/>
                </a:lnTo>
                <a:close/>
                <a:moveTo>
                  <a:pt x="46751" y="79576"/>
                </a:moveTo>
                <a:cubicBezTo>
                  <a:pt x="46725" y="79738"/>
                  <a:pt x="46671" y="79899"/>
                  <a:pt x="46644" y="80087"/>
                </a:cubicBezTo>
                <a:lnTo>
                  <a:pt x="46509" y="80544"/>
                </a:lnTo>
                <a:cubicBezTo>
                  <a:pt x="46429" y="80867"/>
                  <a:pt x="46321" y="81216"/>
                  <a:pt x="46214" y="81566"/>
                </a:cubicBezTo>
                <a:cubicBezTo>
                  <a:pt x="46348" y="80921"/>
                  <a:pt x="46617" y="80060"/>
                  <a:pt x="46751" y="79576"/>
                </a:cubicBezTo>
                <a:close/>
                <a:moveTo>
                  <a:pt x="49736" y="74630"/>
                </a:moveTo>
                <a:cubicBezTo>
                  <a:pt x="50004" y="76969"/>
                  <a:pt x="50408" y="79308"/>
                  <a:pt x="50972" y="81593"/>
                </a:cubicBezTo>
                <a:cubicBezTo>
                  <a:pt x="50488" y="80141"/>
                  <a:pt x="50004" y="78662"/>
                  <a:pt x="49520" y="77211"/>
                </a:cubicBezTo>
                <a:cubicBezTo>
                  <a:pt x="49574" y="76350"/>
                  <a:pt x="49655" y="75490"/>
                  <a:pt x="49736" y="74630"/>
                </a:cubicBezTo>
                <a:close/>
                <a:moveTo>
                  <a:pt x="73286" y="80222"/>
                </a:moveTo>
                <a:lnTo>
                  <a:pt x="73286" y="80222"/>
                </a:lnTo>
                <a:cubicBezTo>
                  <a:pt x="73420" y="80437"/>
                  <a:pt x="73582" y="80625"/>
                  <a:pt x="73770" y="80813"/>
                </a:cubicBezTo>
                <a:cubicBezTo>
                  <a:pt x="73824" y="81001"/>
                  <a:pt x="73877" y="81190"/>
                  <a:pt x="73904" y="81405"/>
                </a:cubicBezTo>
                <a:lnTo>
                  <a:pt x="73824" y="81620"/>
                </a:lnTo>
                <a:cubicBezTo>
                  <a:pt x="73635" y="81163"/>
                  <a:pt x="73474" y="80679"/>
                  <a:pt x="73286" y="80222"/>
                </a:cubicBezTo>
                <a:close/>
                <a:moveTo>
                  <a:pt x="50569" y="71888"/>
                </a:moveTo>
                <a:cubicBezTo>
                  <a:pt x="50918" y="74119"/>
                  <a:pt x="51429" y="76324"/>
                  <a:pt x="52101" y="78501"/>
                </a:cubicBezTo>
                <a:cubicBezTo>
                  <a:pt x="52384" y="79440"/>
                  <a:pt x="52630" y="80601"/>
                  <a:pt x="52996" y="81706"/>
                </a:cubicBezTo>
                <a:lnTo>
                  <a:pt x="52996" y="81706"/>
                </a:lnTo>
                <a:cubicBezTo>
                  <a:pt x="52142" y="79271"/>
                  <a:pt x="51398" y="76797"/>
                  <a:pt x="50757" y="74280"/>
                </a:cubicBezTo>
                <a:lnTo>
                  <a:pt x="50757" y="74173"/>
                </a:lnTo>
                <a:cubicBezTo>
                  <a:pt x="50703" y="73554"/>
                  <a:pt x="50623" y="72936"/>
                  <a:pt x="50569" y="72318"/>
                </a:cubicBezTo>
                <a:lnTo>
                  <a:pt x="50569" y="71888"/>
                </a:lnTo>
                <a:close/>
                <a:moveTo>
                  <a:pt x="72318" y="79227"/>
                </a:moveTo>
                <a:cubicBezTo>
                  <a:pt x="72694" y="80087"/>
                  <a:pt x="72963" y="80974"/>
                  <a:pt x="73125" y="81889"/>
                </a:cubicBezTo>
                <a:lnTo>
                  <a:pt x="73125" y="81942"/>
                </a:lnTo>
                <a:cubicBezTo>
                  <a:pt x="72748" y="81297"/>
                  <a:pt x="72345" y="80679"/>
                  <a:pt x="71915" y="80060"/>
                </a:cubicBezTo>
                <a:cubicBezTo>
                  <a:pt x="72049" y="79792"/>
                  <a:pt x="72184" y="79523"/>
                  <a:pt x="72318" y="79227"/>
                </a:cubicBezTo>
                <a:close/>
                <a:moveTo>
                  <a:pt x="53580" y="79119"/>
                </a:moveTo>
                <a:cubicBezTo>
                  <a:pt x="53768" y="79738"/>
                  <a:pt x="53983" y="80383"/>
                  <a:pt x="54198" y="81001"/>
                </a:cubicBezTo>
                <a:cubicBezTo>
                  <a:pt x="54360" y="81431"/>
                  <a:pt x="54494" y="81889"/>
                  <a:pt x="54628" y="82346"/>
                </a:cubicBezTo>
                <a:cubicBezTo>
                  <a:pt x="54521" y="82023"/>
                  <a:pt x="54413" y="81700"/>
                  <a:pt x="54306" y="81405"/>
                </a:cubicBezTo>
                <a:cubicBezTo>
                  <a:pt x="54010" y="80652"/>
                  <a:pt x="53768" y="79899"/>
                  <a:pt x="53580" y="79119"/>
                </a:cubicBezTo>
                <a:close/>
                <a:moveTo>
                  <a:pt x="82373" y="71726"/>
                </a:moveTo>
                <a:cubicBezTo>
                  <a:pt x="82373" y="71888"/>
                  <a:pt x="82373" y="72049"/>
                  <a:pt x="82373" y="72237"/>
                </a:cubicBezTo>
                <a:cubicBezTo>
                  <a:pt x="82373" y="72264"/>
                  <a:pt x="82346" y="72264"/>
                  <a:pt x="82319" y="72291"/>
                </a:cubicBezTo>
                <a:lnTo>
                  <a:pt x="82346" y="72291"/>
                </a:lnTo>
                <a:cubicBezTo>
                  <a:pt x="81862" y="73635"/>
                  <a:pt x="81432" y="74979"/>
                  <a:pt x="81028" y="76324"/>
                </a:cubicBezTo>
                <a:cubicBezTo>
                  <a:pt x="80545" y="77748"/>
                  <a:pt x="80168" y="79200"/>
                  <a:pt x="79738" y="80625"/>
                </a:cubicBezTo>
                <a:cubicBezTo>
                  <a:pt x="79657" y="80867"/>
                  <a:pt x="79415" y="82211"/>
                  <a:pt x="79200" y="82372"/>
                </a:cubicBezTo>
                <a:cubicBezTo>
                  <a:pt x="79147" y="81781"/>
                  <a:pt x="79200" y="81163"/>
                  <a:pt x="79415" y="80598"/>
                </a:cubicBezTo>
                <a:cubicBezTo>
                  <a:pt x="79469" y="80437"/>
                  <a:pt x="79523" y="80275"/>
                  <a:pt x="79577" y="80087"/>
                </a:cubicBezTo>
                <a:cubicBezTo>
                  <a:pt x="79590" y="80128"/>
                  <a:pt x="79617" y="80148"/>
                  <a:pt x="79644" y="80148"/>
                </a:cubicBezTo>
                <a:cubicBezTo>
                  <a:pt x="79671" y="80148"/>
                  <a:pt x="79698" y="80128"/>
                  <a:pt x="79711" y="80087"/>
                </a:cubicBezTo>
                <a:cubicBezTo>
                  <a:pt x="80034" y="79093"/>
                  <a:pt x="80383" y="78071"/>
                  <a:pt x="80625" y="77076"/>
                </a:cubicBezTo>
                <a:cubicBezTo>
                  <a:pt x="80625" y="77032"/>
                  <a:pt x="80589" y="76988"/>
                  <a:pt x="80547" y="76988"/>
                </a:cubicBezTo>
                <a:cubicBezTo>
                  <a:pt x="80537" y="76988"/>
                  <a:pt x="80528" y="76991"/>
                  <a:pt x="80518" y="76996"/>
                </a:cubicBezTo>
                <a:cubicBezTo>
                  <a:pt x="81082" y="75221"/>
                  <a:pt x="81701" y="73474"/>
                  <a:pt x="82373" y="71726"/>
                </a:cubicBezTo>
                <a:close/>
                <a:moveTo>
                  <a:pt x="98234" y="71296"/>
                </a:moveTo>
                <a:lnTo>
                  <a:pt x="98234" y="71296"/>
                </a:lnTo>
                <a:cubicBezTo>
                  <a:pt x="99041" y="73823"/>
                  <a:pt x="99767" y="76350"/>
                  <a:pt x="100466" y="78904"/>
                </a:cubicBezTo>
                <a:cubicBezTo>
                  <a:pt x="100492" y="78985"/>
                  <a:pt x="100492" y="79066"/>
                  <a:pt x="100492" y="79119"/>
                </a:cubicBezTo>
                <a:cubicBezTo>
                  <a:pt x="100492" y="79254"/>
                  <a:pt x="100492" y="79388"/>
                  <a:pt x="100519" y="79523"/>
                </a:cubicBezTo>
                <a:cubicBezTo>
                  <a:pt x="100600" y="80759"/>
                  <a:pt x="100708" y="82453"/>
                  <a:pt x="100600" y="82480"/>
                </a:cubicBezTo>
                <a:cubicBezTo>
                  <a:pt x="100599" y="82480"/>
                  <a:pt x="100597" y="82481"/>
                  <a:pt x="100596" y="82481"/>
                </a:cubicBezTo>
                <a:cubicBezTo>
                  <a:pt x="100423" y="82481"/>
                  <a:pt x="99524" y="79465"/>
                  <a:pt x="99417" y="78958"/>
                </a:cubicBezTo>
                <a:cubicBezTo>
                  <a:pt x="99014" y="77291"/>
                  <a:pt x="98718" y="75598"/>
                  <a:pt x="98530" y="73877"/>
                </a:cubicBezTo>
                <a:cubicBezTo>
                  <a:pt x="98530" y="73313"/>
                  <a:pt x="98449" y="72748"/>
                  <a:pt x="98342" y="72210"/>
                </a:cubicBezTo>
                <a:cubicBezTo>
                  <a:pt x="98288" y="71915"/>
                  <a:pt x="98261" y="71619"/>
                  <a:pt x="98234" y="71296"/>
                </a:cubicBezTo>
                <a:close/>
                <a:moveTo>
                  <a:pt x="52209" y="70920"/>
                </a:moveTo>
                <a:lnTo>
                  <a:pt x="52209" y="70920"/>
                </a:lnTo>
                <a:cubicBezTo>
                  <a:pt x="52451" y="71888"/>
                  <a:pt x="52720" y="72909"/>
                  <a:pt x="52988" y="73904"/>
                </a:cubicBezTo>
                <a:cubicBezTo>
                  <a:pt x="53553" y="75867"/>
                  <a:pt x="54198" y="77802"/>
                  <a:pt x="54924" y="79738"/>
                </a:cubicBezTo>
                <a:cubicBezTo>
                  <a:pt x="55139" y="80302"/>
                  <a:pt x="55354" y="80894"/>
                  <a:pt x="55596" y="81458"/>
                </a:cubicBezTo>
                <a:cubicBezTo>
                  <a:pt x="55656" y="81618"/>
                  <a:pt x="56173" y="82544"/>
                  <a:pt x="56120" y="82544"/>
                </a:cubicBezTo>
                <a:cubicBezTo>
                  <a:pt x="56102" y="82544"/>
                  <a:pt x="56013" y="82430"/>
                  <a:pt x="55811" y="82130"/>
                </a:cubicBezTo>
                <a:cubicBezTo>
                  <a:pt x="55059" y="81001"/>
                  <a:pt x="54467" y="79765"/>
                  <a:pt x="53983" y="78501"/>
                </a:cubicBezTo>
                <a:cubicBezTo>
                  <a:pt x="53069" y="76055"/>
                  <a:pt x="52478" y="73501"/>
                  <a:pt x="52209" y="70920"/>
                </a:cubicBezTo>
                <a:close/>
                <a:moveTo>
                  <a:pt x="72479" y="78904"/>
                </a:moveTo>
                <a:cubicBezTo>
                  <a:pt x="72668" y="79254"/>
                  <a:pt x="72856" y="79603"/>
                  <a:pt x="73098" y="79953"/>
                </a:cubicBezTo>
                <a:lnTo>
                  <a:pt x="73098" y="80007"/>
                </a:lnTo>
                <a:cubicBezTo>
                  <a:pt x="73340" y="80571"/>
                  <a:pt x="73555" y="81136"/>
                  <a:pt x="73824" y="81727"/>
                </a:cubicBezTo>
                <a:cubicBezTo>
                  <a:pt x="73689" y="82104"/>
                  <a:pt x="73528" y="82480"/>
                  <a:pt x="73393" y="82856"/>
                </a:cubicBezTo>
                <a:cubicBezTo>
                  <a:pt x="73393" y="82722"/>
                  <a:pt x="73367" y="82614"/>
                  <a:pt x="73367" y="82480"/>
                </a:cubicBezTo>
                <a:lnTo>
                  <a:pt x="73367" y="82480"/>
                </a:lnTo>
                <a:cubicBezTo>
                  <a:pt x="73374" y="82488"/>
                  <a:pt x="73382" y="82491"/>
                  <a:pt x="73389" y="82491"/>
                </a:cubicBezTo>
                <a:cubicBezTo>
                  <a:pt x="73405" y="82491"/>
                  <a:pt x="73412" y="82472"/>
                  <a:pt x="73393" y="82453"/>
                </a:cubicBezTo>
                <a:cubicBezTo>
                  <a:pt x="73393" y="82426"/>
                  <a:pt x="73367" y="82372"/>
                  <a:pt x="73340" y="82346"/>
                </a:cubicBezTo>
                <a:cubicBezTo>
                  <a:pt x="73205" y="81216"/>
                  <a:pt x="72883" y="80141"/>
                  <a:pt x="72372" y="79146"/>
                </a:cubicBezTo>
                <a:cubicBezTo>
                  <a:pt x="72399" y="79066"/>
                  <a:pt x="72426" y="78985"/>
                  <a:pt x="72479" y="78904"/>
                </a:cubicBezTo>
                <a:close/>
                <a:moveTo>
                  <a:pt x="48203" y="75248"/>
                </a:moveTo>
                <a:lnTo>
                  <a:pt x="48203" y="75248"/>
                </a:lnTo>
                <a:cubicBezTo>
                  <a:pt x="48149" y="75786"/>
                  <a:pt x="48069" y="76324"/>
                  <a:pt x="48015" y="76861"/>
                </a:cubicBezTo>
                <a:cubicBezTo>
                  <a:pt x="47692" y="78904"/>
                  <a:pt x="47316" y="80948"/>
                  <a:pt x="46859" y="82991"/>
                </a:cubicBezTo>
                <a:cubicBezTo>
                  <a:pt x="46805" y="81593"/>
                  <a:pt x="47074" y="80195"/>
                  <a:pt x="47316" y="78851"/>
                </a:cubicBezTo>
                <a:cubicBezTo>
                  <a:pt x="47397" y="78474"/>
                  <a:pt x="47477" y="78098"/>
                  <a:pt x="47531" y="77722"/>
                </a:cubicBezTo>
                <a:cubicBezTo>
                  <a:pt x="47773" y="76888"/>
                  <a:pt x="47988" y="76082"/>
                  <a:pt x="48203" y="75248"/>
                </a:cubicBezTo>
                <a:close/>
                <a:moveTo>
                  <a:pt x="50252" y="72601"/>
                </a:moveTo>
                <a:cubicBezTo>
                  <a:pt x="50307" y="72601"/>
                  <a:pt x="50458" y="73615"/>
                  <a:pt x="50515" y="73823"/>
                </a:cubicBezTo>
                <a:lnTo>
                  <a:pt x="50542" y="73904"/>
                </a:lnTo>
                <a:cubicBezTo>
                  <a:pt x="50784" y="75974"/>
                  <a:pt x="51133" y="78044"/>
                  <a:pt x="51617" y="80060"/>
                </a:cubicBezTo>
                <a:cubicBezTo>
                  <a:pt x="51832" y="81028"/>
                  <a:pt x="52048" y="82238"/>
                  <a:pt x="52397" y="83421"/>
                </a:cubicBezTo>
                <a:cubicBezTo>
                  <a:pt x="52316" y="83206"/>
                  <a:pt x="52236" y="82991"/>
                  <a:pt x="52155" y="82776"/>
                </a:cubicBezTo>
                <a:cubicBezTo>
                  <a:pt x="52048" y="82319"/>
                  <a:pt x="51913" y="81862"/>
                  <a:pt x="51806" y="81431"/>
                </a:cubicBezTo>
                <a:cubicBezTo>
                  <a:pt x="51187" y="79173"/>
                  <a:pt x="50703" y="76861"/>
                  <a:pt x="50381" y="74522"/>
                </a:cubicBezTo>
                <a:cubicBezTo>
                  <a:pt x="50327" y="74119"/>
                  <a:pt x="50273" y="73689"/>
                  <a:pt x="50246" y="73259"/>
                </a:cubicBezTo>
                <a:cubicBezTo>
                  <a:pt x="50223" y="72777"/>
                  <a:pt x="50229" y="72601"/>
                  <a:pt x="50252" y="72601"/>
                </a:cubicBezTo>
                <a:close/>
                <a:moveTo>
                  <a:pt x="51125" y="70026"/>
                </a:moveTo>
                <a:lnTo>
                  <a:pt x="51125" y="70026"/>
                </a:lnTo>
                <a:cubicBezTo>
                  <a:pt x="51189" y="70359"/>
                  <a:pt x="51246" y="70650"/>
                  <a:pt x="51268" y="70759"/>
                </a:cubicBezTo>
                <a:lnTo>
                  <a:pt x="51295" y="70759"/>
                </a:lnTo>
                <a:cubicBezTo>
                  <a:pt x="51564" y="71915"/>
                  <a:pt x="51832" y="73071"/>
                  <a:pt x="52155" y="74200"/>
                </a:cubicBezTo>
                <a:cubicBezTo>
                  <a:pt x="52263" y="74603"/>
                  <a:pt x="52370" y="75006"/>
                  <a:pt x="52478" y="75409"/>
                </a:cubicBezTo>
                <a:cubicBezTo>
                  <a:pt x="52962" y="77963"/>
                  <a:pt x="53338" y="80679"/>
                  <a:pt x="54709" y="82883"/>
                </a:cubicBezTo>
                <a:cubicBezTo>
                  <a:pt x="54682" y="82937"/>
                  <a:pt x="54655" y="82991"/>
                  <a:pt x="54682" y="83045"/>
                </a:cubicBezTo>
                <a:cubicBezTo>
                  <a:pt x="54755" y="83262"/>
                  <a:pt x="54803" y="83386"/>
                  <a:pt x="54820" y="83427"/>
                </a:cubicBezTo>
                <a:lnTo>
                  <a:pt x="54820" y="83427"/>
                </a:lnTo>
                <a:cubicBezTo>
                  <a:pt x="54788" y="83354"/>
                  <a:pt x="54640" y="83032"/>
                  <a:pt x="54333" y="82534"/>
                </a:cubicBezTo>
                <a:cubicBezTo>
                  <a:pt x="54064" y="82050"/>
                  <a:pt x="53849" y="81593"/>
                  <a:pt x="53661" y="81082"/>
                </a:cubicBezTo>
                <a:cubicBezTo>
                  <a:pt x="53230" y="79792"/>
                  <a:pt x="52854" y="78474"/>
                  <a:pt x="52558" y="77130"/>
                </a:cubicBezTo>
                <a:cubicBezTo>
                  <a:pt x="52289" y="76055"/>
                  <a:pt x="52021" y="74979"/>
                  <a:pt x="51779" y="73904"/>
                </a:cubicBezTo>
                <a:cubicBezTo>
                  <a:pt x="51473" y="72616"/>
                  <a:pt x="51327" y="71328"/>
                  <a:pt x="51125" y="70026"/>
                </a:cubicBezTo>
                <a:close/>
                <a:moveTo>
                  <a:pt x="71861" y="80195"/>
                </a:moveTo>
                <a:cubicBezTo>
                  <a:pt x="72318" y="80813"/>
                  <a:pt x="72748" y="81485"/>
                  <a:pt x="73178" y="82157"/>
                </a:cubicBezTo>
                <a:lnTo>
                  <a:pt x="73178" y="82211"/>
                </a:lnTo>
                <a:cubicBezTo>
                  <a:pt x="73232" y="82507"/>
                  <a:pt x="73259" y="82803"/>
                  <a:pt x="73286" y="83098"/>
                </a:cubicBezTo>
                <a:cubicBezTo>
                  <a:pt x="73178" y="83421"/>
                  <a:pt x="73044" y="83744"/>
                  <a:pt x="72910" y="84039"/>
                </a:cubicBezTo>
                <a:cubicBezTo>
                  <a:pt x="72479" y="83045"/>
                  <a:pt x="71942" y="82023"/>
                  <a:pt x="71431" y="81055"/>
                </a:cubicBezTo>
                <a:cubicBezTo>
                  <a:pt x="71565" y="80786"/>
                  <a:pt x="71727" y="80491"/>
                  <a:pt x="71861" y="80195"/>
                </a:cubicBezTo>
                <a:close/>
                <a:moveTo>
                  <a:pt x="48338" y="77264"/>
                </a:moveTo>
                <a:lnTo>
                  <a:pt x="48338" y="77506"/>
                </a:lnTo>
                <a:cubicBezTo>
                  <a:pt x="47988" y="79711"/>
                  <a:pt x="48364" y="81942"/>
                  <a:pt x="47934" y="84147"/>
                </a:cubicBezTo>
                <a:cubicBezTo>
                  <a:pt x="47934" y="81996"/>
                  <a:pt x="48042" y="79872"/>
                  <a:pt x="48284" y="77748"/>
                </a:cubicBezTo>
                <a:cubicBezTo>
                  <a:pt x="48284" y="77587"/>
                  <a:pt x="48311" y="77426"/>
                  <a:pt x="48338" y="77264"/>
                </a:cubicBezTo>
                <a:close/>
                <a:moveTo>
                  <a:pt x="82776" y="70624"/>
                </a:moveTo>
                <a:lnTo>
                  <a:pt x="84954" y="75517"/>
                </a:lnTo>
                <a:cubicBezTo>
                  <a:pt x="85088" y="75813"/>
                  <a:pt x="85222" y="76135"/>
                  <a:pt x="85384" y="76458"/>
                </a:cubicBezTo>
                <a:cubicBezTo>
                  <a:pt x="85798" y="77596"/>
                  <a:pt x="86212" y="78760"/>
                  <a:pt x="86602" y="79900"/>
                </a:cubicBezTo>
                <a:lnTo>
                  <a:pt x="86602" y="79900"/>
                </a:lnTo>
                <a:cubicBezTo>
                  <a:pt x="86174" y="79106"/>
                  <a:pt x="85792" y="78267"/>
                  <a:pt x="85411" y="77453"/>
                </a:cubicBezTo>
                <a:cubicBezTo>
                  <a:pt x="84792" y="75517"/>
                  <a:pt x="84066" y="73608"/>
                  <a:pt x="83233" y="71726"/>
                </a:cubicBezTo>
                <a:cubicBezTo>
                  <a:pt x="83203" y="71666"/>
                  <a:pt x="83143" y="71640"/>
                  <a:pt x="83081" y="71640"/>
                </a:cubicBezTo>
                <a:cubicBezTo>
                  <a:pt x="82977" y="71640"/>
                  <a:pt x="82867" y="71716"/>
                  <a:pt x="82883" y="71834"/>
                </a:cubicBezTo>
                <a:cubicBezTo>
                  <a:pt x="83529" y="73823"/>
                  <a:pt x="84281" y="75759"/>
                  <a:pt x="85142" y="77668"/>
                </a:cubicBezTo>
                <a:cubicBezTo>
                  <a:pt x="85518" y="78824"/>
                  <a:pt x="85868" y="80007"/>
                  <a:pt x="86163" y="81190"/>
                </a:cubicBezTo>
                <a:cubicBezTo>
                  <a:pt x="86163" y="81190"/>
                  <a:pt x="86271" y="81485"/>
                  <a:pt x="86378" y="81781"/>
                </a:cubicBezTo>
                <a:cubicBezTo>
                  <a:pt x="86190" y="81458"/>
                  <a:pt x="85948" y="81109"/>
                  <a:pt x="85868" y="80921"/>
                </a:cubicBezTo>
                <a:cubicBezTo>
                  <a:pt x="85545" y="80249"/>
                  <a:pt x="85276" y="79550"/>
                  <a:pt x="85034" y="78851"/>
                </a:cubicBezTo>
                <a:cubicBezTo>
                  <a:pt x="84470" y="76942"/>
                  <a:pt x="83851" y="75060"/>
                  <a:pt x="83206" y="73178"/>
                </a:cubicBezTo>
                <a:cubicBezTo>
                  <a:pt x="83186" y="73109"/>
                  <a:pt x="83130" y="73080"/>
                  <a:pt x="83070" y="73080"/>
                </a:cubicBezTo>
                <a:cubicBezTo>
                  <a:pt x="82966" y="73080"/>
                  <a:pt x="82849" y="73167"/>
                  <a:pt x="82883" y="73286"/>
                </a:cubicBezTo>
                <a:cubicBezTo>
                  <a:pt x="83125" y="74012"/>
                  <a:pt x="85868" y="83528"/>
                  <a:pt x="85814" y="83528"/>
                </a:cubicBezTo>
                <a:lnTo>
                  <a:pt x="85760" y="83528"/>
                </a:lnTo>
                <a:cubicBezTo>
                  <a:pt x="85330" y="81862"/>
                  <a:pt x="84873" y="80222"/>
                  <a:pt x="84362" y="78582"/>
                </a:cubicBezTo>
                <a:cubicBezTo>
                  <a:pt x="84120" y="77453"/>
                  <a:pt x="83771" y="76377"/>
                  <a:pt x="83287" y="75329"/>
                </a:cubicBezTo>
                <a:cubicBezTo>
                  <a:pt x="83251" y="75257"/>
                  <a:pt x="83194" y="75227"/>
                  <a:pt x="83136" y="75227"/>
                </a:cubicBezTo>
                <a:cubicBezTo>
                  <a:pt x="83021" y="75227"/>
                  <a:pt x="82901" y="75347"/>
                  <a:pt x="82937" y="75490"/>
                </a:cubicBezTo>
                <a:cubicBezTo>
                  <a:pt x="83341" y="76673"/>
                  <a:pt x="83717" y="77856"/>
                  <a:pt x="84093" y="79039"/>
                </a:cubicBezTo>
                <a:cubicBezTo>
                  <a:pt x="84335" y="80356"/>
                  <a:pt x="84712" y="81647"/>
                  <a:pt x="85222" y="82910"/>
                </a:cubicBezTo>
                <a:cubicBezTo>
                  <a:pt x="85303" y="83152"/>
                  <a:pt x="85357" y="83421"/>
                  <a:pt x="85437" y="83663"/>
                </a:cubicBezTo>
                <a:cubicBezTo>
                  <a:pt x="84497" y="81727"/>
                  <a:pt x="83959" y="79630"/>
                  <a:pt x="83475" y="77533"/>
                </a:cubicBezTo>
                <a:cubicBezTo>
                  <a:pt x="83451" y="77439"/>
                  <a:pt x="83376" y="77396"/>
                  <a:pt x="83301" y="77396"/>
                </a:cubicBezTo>
                <a:cubicBezTo>
                  <a:pt x="83205" y="77396"/>
                  <a:pt x="83110" y="77466"/>
                  <a:pt x="83125" y="77587"/>
                </a:cubicBezTo>
                <a:cubicBezTo>
                  <a:pt x="83609" y="79792"/>
                  <a:pt x="84039" y="81969"/>
                  <a:pt x="84523" y="84174"/>
                </a:cubicBezTo>
                <a:cubicBezTo>
                  <a:pt x="84550" y="84254"/>
                  <a:pt x="84550" y="84335"/>
                  <a:pt x="84577" y="84416"/>
                </a:cubicBezTo>
                <a:cubicBezTo>
                  <a:pt x="84335" y="83770"/>
                  <a:pt x="84147" y="83125"/>
                  <a:pt x="84013" y="82453"/>
                </a:cubicBezTo>
                <a:cubicBezTo>
                  <a:pt x="83999" y="82372"/>
                  <a:pt x="83932" y="82332"/>
                  <a:pt x="83868" y="82332"/>
                </a:cubicBezTo>
                <a:cubicBezTo>
                  <a:pt x="83804" y="82332"/>
                  <a:pt x="83744" y="82372"/>
                  <a:pt x="83744" y="82453"/>
                </a:cubicBezTo>
                <a:cubicBezTo>
                  <a:pt x="83744" y="82614"/>
                  <a:pt x="83744" y="82749"/>
                  <a:pt x="83744" y="82883"/>
                </a:cubicBezTo>
                <a:cubicBezTo>
                  <a:pt x="83529" y="81727"/>
                  <a:pt x="83287" y="80544"/>
                  <a:pt x="83072" y="79388"/>
                </a:cubicBezTo>
                <a:lnTo>
                  <a:pt x="83072" y="77641"/>
                </a:lnTo>
                <a:cubicBezTo>
                  <a:pt x="83072" y="77553"/>
                  <a:pt x="82982" y="77465"/>
                  <a:pt x="82891" y="77465"/>
                </a:cubicBezTo>
                <a:cubicBezTo>
                  <a:pt x="82870" y="77465"/>
                  <a:pt x="82849" y="77470"/>
                  <a:pt x="82830" y="77480"/>
                </a:cubicBezTo>
                <a:cubicBezTo>
                  <a:pt x="82883" y="75194"/>
                  <a:pt x="82857" y="72909"/>
                  <a:pt x="82776" y="70624"/>
                </a:cubicBezTo>
                <a:close/>
                <a:moveTo>
                  <a:pt x="49578" y="79338"/>
                </a:moveTo>
                <a:cubicBezTo>
                  <a:pt x="49631" y="79338"/>
                  <a:pt x="49716" y="79384"/>
                  <a:pt x="49843" y="79496"/>
                </a:cubicBezTo>
                <a:cubicBezTo>
                  <a:pt x="50139" y="80867"/>
                  <a:pt x="50434" y="82211"/>
                  <a:pt x="50730" y="83582"/>
                </a:cubicBezTo>
                <a:cubicBezTo>
                  <a:pt x="50811" y="83878"/>
                  <a:pt x="50865" y="84174"/>
                  <a:pt x="50918" y="84496"/>
                </a:cubicBezTo>
                <a:cubicBezTo>
                  <a:pt x="50408" y="83179"/>
                  <a:pt x="50031" y="81808"/>
                  <a:pt x="49736" y="80437"/>
                </a:cubicBezTo>
                <a:cubicBezTo>
                  <a:pt x="49692" y="80197"/>
                  <a:pt x="49347" y="79338"/>
                  <a:pt x="49578" y="79338"/>
                </a:cubicBezTo>
                <a:close/>
                <a:moveTo>
                  <a:pt x="71323" y="81243"/>
                </a:moveTo>
                <a:cubicBezTo>
                  <a:pt x="71807" y="82184"/>
                  <a:pt x="72318" y="83179"/>
                  <a:pt x="72883" y="84120"/>
                </a:cubicBezTo>
                <a:lnTo>
                  <a:pt x="72883" y="84147"/>
                </a:lnTo>
                <a:cubicBezTo>
                  <a:pt x="72775" y="84389"/>
                  <a:pt x="72694" y="84604"/>
                  <a:pt x="72587" y="84819"/>
                </a:cubicBezTo>
                <a:cubicBezTo>
                  <a:pt x="72049" y="83824"/>
                  <a:pt x="71485" y="82803"/>
                  <a:pt x="71055" y="81754"/>
                </a:cubicBezTo>
                <a:cubicBezTo>
                  <a:pt x="71135" y="81593"/>
                  <a:pt x="71243" y="81405"/>
                  <a:pt x="71323" y="81243"/>
                </a:cubicBezTo>
                <a:close/>
                <a:moveTo>
                  <a:pt x="82507" y="78770"/>
                </a:moveTo>
                <a:cubicBezTo>
                  <a:pt x="82507" y="78904"/>
                  <a:pt x="82534" y="79039"/>
                  <a:pt x="82561" y="79200"/>
                </a:cubicBezTo>
                <a:cubicBezTo>
                  <a:pt x="82373" y="80706"/>
                  <a:pt x="82265" y="82238"/>
                  <a:pt x="82158" y="83770"/>
                </a:cubicBezTo>
                <a:lnTo>
                  <a:pt x="82184" y="83770"/>
                </a:lnTo>
                <a:cubicBezTo>
                  <a:pt x="82164" y="83978"/>
                  <a:pt x="82111" y="85298"/>
                  <a:pt x="81926" y="85298"/>
                </a:cubicBezTo>
                <a:cubicBezTo>
                  <a:pt x="81872" y="85298"/>
                  <a:pt x="81806" y="85185"/>
                  <a:pt x="81727" y="84900"/>
                </a:cubicBezTo>
                <a:cubicBezTo>
                  <a:pt x="81647" y="84550"/>
                  <a:pt x="81781" y="83985"/>
                  <a:pt x="81781" y="83636"/>
                </a:cubicBezTo>
                <a:cubicBezTo>
                  <a:pt x="81808" y="83286"/>
                  <a:pt x="81835" y="82856"/>
                  <a:pt x="81862" y="82453"/>
                </a:cubicBezTo>
                <a:cubicBezTo>
                  <a:pt x="82104" y="81243"/>
                  <a:pt x="82373" y="80007"/>
                  <a:pt x="82507" y="78770"/>
                </a:cubicBezTo>
                <a:close/>
                <a:moveTo>
                  <a:pt x="83260" y="82292"/>
                </a:moveTo>
                <a:cubicBezTo>
                  <a:pt x="83367" y="82883"/>
                  <a:pt x="83502" y="83448"/>
                  <a:pt x="83663" y="84012"/>
                </a:cubicBezTo>
                <a:cubicBezTo>
                  <a:pt x="83663" y="84066"/>
                  <a:pt x="83717" y="84120"/>
                  <a:pt x="83744" y="84120"/>
                </a:cubicBezTo>
                <a:cubicBezTo>
                  <a:pt x="83690" y="84711"/>
                  <a:pt x="83636" y="85276"/>
                  <a:pt x="83556" y="85840"/>
                </a:cubicBezTo>
                <a:lnTo>
                  <a:pt x="83260" y="82292"/>
                </a:lnTo>
                <a:close/>
                <a:moveTo>
                  <a:pt x="68474" y="86190"/>
                </a:moveTo>
                <a:cubicBezTo>
                  <a:pt x="68501" y="86271"/>
                  <a:pt x="68527" y="86297"/>
                  <a:pt x="68554" y="86351"/>
                </a:cubicBezTo>
                <a:lnTo>
                  <a:pt x="68420" y="86271"/>
                </a:lnTo>
                <a:lnTo>
                  <a:pt x="68474" y="86190"/>
                </a:lnTo>
                <a:close/>
                <a:moveTo>
                  <a:pt x="68904" y="85545"/>
                </a:moveTo>
                <a:cubicBezTo>
                  <a:pt x="69038" y="85625"/>
                  <a:pt x="69280" y="85787"/>
                  <a:pt x="69388" y="85840"/>
                </a:cubicBezTo>
                <a:cubicBezTo>
                  <a:pt x="69495" y="86029"/>
                  <a:pt x="69576" y="86217"/>
                  <a:pt x="69630" y="86405"/>
                </a:cubicBezTo>
                <a:cubicBezTo>
                  <a:pt x="69307" y="86244"/>
                  <a:pt x="69011" y="86002"/>
                  <a:pt x="68796" y="85706"/>
                </a:cubicBezTo>
                <a:lnTo>
                  <a:pt x="68904" y="85545"/>
                </a:lnTo>
                <a:close/>
                <a:moveTo>
                  <a:pt x="52263" y="83179"/>
                </a:moveTo>
                <a:lnTo>
                  <a:pt x="52263" y="83179"/>
                </a:lnTo>
                <a:cubicBezTo>
                  <a:pt x="52370" y="83475"/>
                  <a:pt x="52505" y="83770"/>
                  <a:pt x="52612" y="84066"/>
                </a:cubicBezTo>
                <a:cubicBezTo>
                  <a:pt x="52693" y="84308"/>
                  <a:pt x="52773" y="84523"/>
                  <a:pt x="52854" y="84738"/>
                </a:cubicBezTo>
                <a:lnTo>
                  <a:pt x="52935" y="84900"/>
                </a:lnTo>
                <a:cubicBezTo>
                  <a:pt x="52988" y="85034"/>
                  <a:pt x="53499" y="86566"/>
                  <a:pt x="53607" y="86593"/>
                </a:cubicBezTo>
                <a:cubicBezTo>
                  <a:pt x="53177" y="86539"/>
                  <a:pt x="53015" y="85491"/>
                  <a:pt x="52881" y="85115"/>
                </a:cubicBezTo>
                <a:cubicBezTo>
                  <a:pt x="52639" y="84496"/>
                  <a:pt x="52451" y="83851"/>
                  <a:pt x="52263" y="83179"/>
                </a:cubicBezTo>
                <a:close/>
                <a:moveTo>
                  <a:pt x="69146" y="85115"/>
                </a:moveTo>
                <a:cubicBezTo>
                  <a:pt x="69872" y="85464"/>
                  <a:pt x="70839" y="86002"/>
                  <a:pt x="70678" y="86405"/>
                </a:cubicBezTo>
                <a:lnTo>
                  <a:pt x="70678" y="86459"/>
                </a:lnTo>
                <a:cubicBezTo>
                  <a:pt x="70651" y="86459"/>
                  <a:pt x="70651" y="86486"/>
                  <a:pt x="70651" y="86486"/>
                </a:cubicBezTo>
                <a:lnTo>
                  <a:pt x="70651" y="86513"/>
                </a:lnTo>
                <a:cubicBezTo>
                  <a:pt x="70624" y="86539"/>
                  <a:pt x="70597" y="86566"/>
                  <a:pt x="70571" y="86593"/>
                </a:cubicBezTo>
                <a:cubicBezTo>
                  <a:pt x="70194" y="86297"/>
                  <a:pt x="69818" y="86029"/>
                  <a:pt x="69415" y="85787"/>
                </a:cubicBezTo>
                <a:cubicBezTo>
                  <a:pt x="69388" y="85760"/>
                  <a:pt x="69388" y="85733"/>
                  <a:pt x="69361" y="85706"/>
                </a:cubicBezTo>
                <a:cubicBezTo>
                  <a:pt x="69361" y="85693"/>
                  <a:pt x="69347" y="85686"/>
                  <a:pt x="69334" y="85686"/>
                </a:cubicBezTo>
                <a:cubicBezTo>
                  <a:pt x="69321" y="85686"/>
                  <a:pt x="69307" y="85693"/>
                  <a:pt x="69307" y="85706"/>
                </a:cubicBezTo>
                <a:lnTo>
                  <a:pt x="68931" y="85491"/>
                </a:lnTo>
                <a:lnTo>
                  <a:pt x="69146" y="85115"/>
                </a:lnTo>
                <a:close/>
                <a:moveTo>
                  <a:pt x="69522" y="85921"/>
                </a:moveTo>
                <a:cubicBezTo>
                  <a:pt x="69845" y="86136"/>
                  <a:pt x="70167" y="86351"/>
                  <a:pt x="70490" y="86593"/>
                </a:cubicBezTo>
                <a:cubicBezTo>
                  <a:pt x="70444" y="86598"/>
                  <a:pt x="70398" y="86600"/>
                  <a:pt x="70354" y="86600"/>
                </a:cubicBezTo>
                <a:cubicBezTo>
                  <a:pt x="70139" y="86600"/>
                  <a:pt x="69942" y="86548"/>
                  <a:pt x="69764" y="86459"/>
                </a:cubicBezTo>
                <a:cubicBezTo>
                  <a:pt x="69683" y="86271"/>
                  <a:pt x="69576" y="86109"/>
                  <a:pt x="69495" y="85921"/>
                </a:cubicBezTo>
                <a:close/>
                <a:moveTo>
                  <a:pt x="50112" y="79872"/>
                </a:moveTo>
                <a:lnTo>
                  <a:pt x="50112" y="79872"/>
                </a:lnTo>
                <a:cubicBezTo>
                  <a:pt x="50273" y="80222"/>
                  <a:pt x="50408" y="80625"/>
                  <a:pt x="50515" y="81028"/>
                </a:cubicBezTo>
                <a:cubicBezTo>
                  <a:pt x="50865" y="82104"/>
                  <a:pt x="51080" y="83260"/>
                  <a:pt x="51349" y="84389"/>
                </a:cubicBezTo>
                <a:cubicBezTo>
                  <a:pt x="51537" y="84953"/>
                  <a:pt x="51671" y="85572"/>
                  <a:pt x="51779" y="86163"/>
                </a:cubicBezTo>
                <a:cubicBezTo>
                  <a:pt x="51820" y="86564"/>
                  <a:pt x="51847" y="86745"/>
                  <a:pt x="51828" y="86745"/>
                </a:cubicBezTo>
                <a:cubicBezTo>
                  <a:pt x="51809" y="86745"/>
                  <a:pt x="51748" y="86584"/>
                  <a:pt x="51617" y="86297"/>
                </a:cubicBezTo>
                <a:cubicBezTo>
                  <a:pt x="51160" y="85249"/>
                  <a:pt x="51026" y="83985"/>
                  <a:pt x="50784" y="82883"/>
                </a:cubicBezTo>
                <a:cubicBezTo>
                  <a:pt x="50569" y="81889"/>
                  <a:pt x="50327" y="80867"/>
                  <a:pt x="50112" y="79872"/>
                </a:cubicBezTo>
                <a:close/>
                <a:moveTo>
                  <a:pt x="49386" y="71081"/>
                </a:moveTo>
                <a:lnTo>
                  <a:pt x="49386" y="71081"/>
                </a:lnTo>
                <a:cubicBezTo>
                  <a:pt x="49278" y="72049"/>
                  <a:pt x="49171" y="73017"/>
                  <a:pt x="49090" y="73985"/>
                </a:cubicBezTo>
                <a:cubicBezTo>
                  <a:pt x="48821" y="77049"/>
                  <a:pt x="48660" y="80141"/>
                  <a:pt x="49090" y="83152"/>
                </a:cubicBezTo>
                <a:cubicBezTo>
                  <a:pt x="49117" y="83475"/>
                  <a:pt x="49144" y="83851"/>
                  <a:pt x="49171" y="84201"/>
                </a:cubicBezTo>
                <a:lnTo>
                  <a:pt x="49144" y="84201"/>
                </a:lnTo>
                <a:cubicBezTo>
                  <a:pt x="49144" y="84684"/>
                  <a:pt x="49090" y="85195"/>
                  <a:pt x="49037" y="85679"/>
                </a:cubicBezTo>
                <a:cubicBezTo>
                  <a:pt x="48913" y="86570"/>
                  <a:pt x="48863" y="86869"/>
                  <a:pt x="48843" y="86869"/>
                </a:cubicBezTo>
                <a:cubicBezTo>
                  <a:pt x="48819" y="86869"/>
                  <a:pt x="48836" y="86458"/>
                  <a:pt x="48821" y="86109"/>
                </a:cubicBezTo>
                <a:cubicBezTo>
                  <a:pt x="48768" y="85222"/>
                  <a:pt x="48633" y="84362"/>
                  <a:pt x="48579" y="83502"/>
                </a:cubicBezTo>
                <a:cubicBezTo>
                  <a:pt x="48579" y="83233"/>
                  <a:pt x="48553" y="82937"/>
                  <a:pt x="48553" y="82668"/>
                </a:cubicBezTo>
                <a:cubicBezTo>
                  <a:pt x="48795" y="80356"/>
                  <a:pt x="48633" y="77910"/>
                  <a:pt x="48714" y="75705"/>
                </a:cubicBezTo>
                <a:cubicBezTo>
                  <a:pt x="48736" y="75616"/>
                  <a:pt x="48685" y="75564"/>
                  <a:pt x="48620" y="75564"/>
                </a:cubicBezTo>
                <a:cubicBezTo>
                  <a:pt x="48607" y="75564"/>
                  <a:pt x="48593" y="75566"/>
                  <a:pt x="48579" y="75571"/>
                </a:cubicBezTo>
                <a:cubicBezTo>
                  <a:pt x="48633" y="75033"/>
                  <a:pt x="48714" y="74495"/>
                  <a:pt x="48768" y="73958"/>
                </a:cubicBezTo>
                <a:cubicBezTo>
                  <a:pt x="48768" y="73850"/>
                  <a:pt x="48714" y="73770"/>
                  <a:pt x="48633" y="73770"/>
                </a:cubicBezTo>
                <a:cubicBezTo>
                  <a:pt x="48875" y="72856"/>
                  <a:pt x="49144" y="71968"/>
                  <a:pt x="49386" y="71081"/>
                </a:cubicBezTo>
                <a:close/>
                <a:moveTo>
                  <a:pt x="68716" y="85787"/>
                </a:moveTo>
                <a:cubicBezTo>
                  <a:pt x="68958" y="86136"/>
                  <a:pt x="69280" y="86405"/>
                  <a:pt x="69657" y="86539"/>
                </a:cubicBezTo>
                <a:cubicBezTo>
                  <a:pt x="69710" y="86647"/>
                  <a:pt x="69764" y="86781"/>
                  <a:pt x="69791" y="86889"/>
                </a:cubicBezTo>
                <a:cubicBezTo>
                  <a:pt x="69388" y="86755"/>
                  <a:pt x="68984" y="86566"/>
                  <a:pt x="68608" y="86378"/>
                </a:cubicBezTo>
                <a:lnTo>
                  <a:pt x="68501" y="86163"/>
                </a:lnTo>
                <a:cubicBezTo>
                  <a:pt x="68554" y="86029"/>
                  <a:pt x="68635" y="85894"/>
                  <a:pt x="68716" y="85787"/>
                </a:cubicBezTo>
                <a:close/>
                <a:moveTo>
                  <a:pt x="50865" y="75141"/>
                </a:moveTo>
                <a:lnTo>
                  <a:pt x="50865" y="75141"/>
                </a:lnTo>
                <a:cubicBezTo>
                  <a:pt x="51080" y="75893"/>
                  <a:pt x="51268" y="76619"/>
                  <a:pt x="51510" y="77372"/>
                </a:cubicBezTo>
                <a:cubicBezTo>
                  <a:pt x="52048" y="79146"/>
                  <a:pt x="52612" y="80921"/>
                  <a:pt x="53257" y="82668"/>
                </a:cubicBezTo>
                <a:cubicBezTo>
                  <a:pt x="53607" y="83636"/>
                  <a:pt x="53956" y="84604"/>
                  <a:pt x="54333" y="85572"/>
                </a:cubicBezTo>
                <a:cubicBezTo>
                  <a:pt x="54386" y="85706"/>
                  <a:pt x="55005" y="86862"/>
                  <a:pt x="54709" y="86996"/>
                </a:cubicBezTo>
                <a:cubicBezTo>
                  <a:pt x="54689" y="87004"/>
                  <a:pt x="54669" y="87008"/>
                  <a:pt x="54647" y="87008"/>
                </a:cubicBezTo>
                <a:cubicBezTo>
                  <a:pt x="54228" y="87008"/>
                  <a:pt x="53491" y="85583"/>
                  <a:pt x="53338" y="85276"/>
                </a:cubicBezTo>
                <a:cubicBezTo>
                  <a:pt x="52263" y="83071"/>
                  <a:pt x="51779" y="80302"/>
                  <a:pt x="51322" y="77910"/>
                </a:cubicBezTo>
                <a:cubicBezTo>
                  <a:pt x="51133" y="76996"/>
                  <a:pt x="50972" y="76055"/>
                  <a:pt x="50865" y="75141"/>
                </a:cubicBezTo>
                <a:close/>
                <a:moveTo>
                  <a:pt x="69818" y="86593"/>
                </a:moveTo>
                <a:cubicBezTo>
                  <a:pt x="69995" y="86633"/>
                  <a:pt x="70172" y="86658"/>
                  <a:pt x="70360" y="86658"/>
                </a:cubicBezTo>
                <a:cubicBezTo>
                  <a:pt x="70428" y="86658"/>
                  <a:pt x="70499" y="86654"/>
                  <a:pt x="70571" y="86647"/>
                </a:cubicBezTo>
                <a:lnTo>
                  <a:pt x="70624" y="86674"/>
                </a:lnTo>
                <a:cubicBezTo>
                  <a:pt x="70624" y="86835"/>
                  <a:pt x="70597" y="86970"/>
                  <a:pt x="70597" y="87104"/>
                </a:cubicBezTo>
                <a:cubicBezTo>
                  <a:pt x="70356" y="87050"/>
                  <a:pt x="70140" y="86996"/>
                  <a:pt x="69925" y="86916"/>
                </a:cubicBezTo>
                <a:cubicBezTo>
                  <a:pt x="69899" y="86808"/>
                  <a:pt x="69845" y="86701"/>
                  <a:pt x="69791" y="86593"/>
                </a:cubicBezTo>
                <a:close/>
                <a:moveTo>
                  <a:pt x="70947" y="81915"/>
                </a:moveTo>
                <a:cubicBezTo>
                  <a:pt x="71350" y="82991"/>
                  <a:pt x="71861" y="84012"/>
                  <a:pt x="72533" y="84926"/>
                </a:cubicBezTo>
                <a:cubicBezTo>
                  <a:pt x="72291" y="85464"/>
                  <a:pt x="72076" y="85975"/>
                  <a:pt x="71834" y="86513"/>
                </a:cubicBezTo>
                <a:cubicBezTo>
                  <a:pt x="71700" y="86728"/>
                  <a:pt x="71565" y="86970"/>
                  <a:pt x="71458" y="87212"/>
                </a:cubicBezTo>
                <a:cubicBezTo>
                  <a:pt x="71216" y="87023"/>
                  <a:pt x="70974" y="86835"/>
                  <a:pt x="70732" y="86647"/>
                </a:cubicBezTo>
                <a:lnTo>
                  <a:pt x="70732" y="86620"/>
                </a:lnTo>
                <a:cubicBezTo>
                  <a:pt x="70813" y="86593"/>
                  <a:pt x="70893" y="86566"/>
                  <a:pt x="70974" y="86539"/>
                </a:cubicBezTo>
                <a:cubicBezTo>
                  <a:pt x="71001" y="86539"/>
                  <a:pt x="71028" y="86486"/>
                  <a:pt x="71001" y="86459"/>
                </a:cubicBezTo>
                <a:cubicBezTo>
                  <a:pt x="70544" y="85814"/>
                  <a:pt x="69925" y="85303"/>
                  <a:pt x="69226" y="84953"/>
                </a:cubicBezTo>
                <a:cubicBezTo>
                  <a:pt x="69522" y="84469"/>
                  <a:pt x="69818" y="83985"/>
                  <a:pt x="70087" y="83502"/>
                </a:cubicBezTo>
                <a:cubicBezTo>
                  <a:pt x="70571" y="84550"/>
                  <a:pt x="70947" y="85598"/>
                  <a:pt x="71323" y="86701"/>
                </a:cubicBezTo>
                <a:cubicBezTo>
                  <a:pt x="71323" y="86709"/>
                  <a:pt x="71328" y="86712"/>
                  <a:pt x="71334" y="86712"/>
                </a:cubicBezTo>
                <a:cubicBezTo>
                  <a:pt x="71350" y="86712"/>
                  <a:pt x="71377" y="86693"/>
                  <a:pt x="71377" y="86674"/>
                </a:cubicBezTo>
                <a:cubicBezTo>
                  <a:pt x="71108" y="85545"/>
                  <a:pt x="70678" y="84442"/>
                  <a:pt x="70140" y="83421"/>
                </a:cubicBezTo>
                <a:lnTo>
                  <a:pt x="70114" y="83421"/>
                </a:lnTo>
                <a:lnTo>
                  <a:pt x="70463" y="82829"/>
                </a:lnTo>
                <a:cubicBezTo>
                  <a:pt x="70920" y="83663"/>
                  <a:pt x="71323" y="84523"/>
                  <a:pt x="71754" y="85357"/>
                </a:cubicBezTo>
                <a:cubicBezTo>
                  <a:pt x="71762" y="85373"/>
                  <a:pt x="71773" y="85380"/>
                  <a:pt x="71784" y="85380"/>
                </a:cubicBezTo>
                <a:cubicBezTo>
                  <a:pt x="71809" y="85380"/>
                  <a:pt x="71834" y="85348"/>
                  <a:pt x="71834" y="85330"/>
                </a:cubicBezTo>
                <a:cubicBezTo>
                  <a:pt x="71485" y="84416"/>
                  <a:pt x="71055" y="83528"/>
                  <a:pt x="70544" y="82695"/>
                </a:cubicBezTo>
                <a:cubicBezTo>
                  <a:pt x="70678" y="82426"/>
                  <a:pt x="70813" y="82157"/>
                  <a:pt x="70947" y="81915"/>
                </a:cubicBezTo>
                <a:close/>
                <a:moveTo>
                  <a:pt x="70732" y="86835"/>
                </a:moveTo>
                <a:cubicBezTo>
                  <a:pt x="70866" y="86916"/>
                  <a:pt x="71001" y="87023"/>
                  <a:pt x="71108" y="87131"/>
                </a:cubicBezTo>
                <a:cubicBezTo>
                  <a:pt x="71232" y="87267"/>
                  <a:pt x="71288" y="87306"/>
                  <a:pt x="71282" y="87306"/>
                </a:cubicBezTo>
                <a:cubicBezTo>
                  <a:pt x="71276" y="87306"/>
                  <a:pt x="71187" y="87253"/>
                  <a:pt x="71028" y="87238"/>
                </a:cubicBezTo>
                <a:lnTo>
                  <a:pt x="70732" y="87185"/>
                </a:lnTo>
                <a:cubicBezTo>
                  <a:pt x="70732" y="87049"/>
                  <a:pt x="70732" y="86933"/>
                  <a:pt x="70732" y="86835"/>
                </a:cubicBezTo>
                <a:close/>
                <a:moveTo>
                  <a:pt x="69117" y="87292"/>
                </a:moveTo>
                <a:cubicBezTo>
                  <a:pt x="69155" y="87365"/>
                  <a:pt x="69191" y="87437"/>
                  <a:pt x="69226" y="87507"/>
                </a:cubicBezTo>
                <a:cubicBezTo>
                  <a:pt x="69190" y="87434"/>
                  <a:pt x="69154" y="87363"/>
                  <a:pt x="69117" y="87292"/>
                </a:cubicBezTo>
                <a:close/>
                <a:moveTo>
                  <a:pt x="153861" y="87864"/>
                </a:moveTo>
                <a:cubicBezTo>
                  <a:pt x="153489" y="88004"/>
                  <a:pt x="153122" y="88154"/>
                  <a:pt x="152755" y="88314"/>
                </a:cubicBezTo>
                <a:cubicBezTo>
                  <a:pt x="153126" y="88155"/>
                  <a:pt x="153497" y="88007"/>
                  <a:pt x="153861" y="87864"/>
                </a:cubicBezTo>
                <a:close/>
                <a:moveTo>
                  <a:pt x="70732" y="87265"/>
                </a:moveTo>
                <a:cubicBezTo>
                  <a:pt x="70947" y="87346"/>
                  <a:pt x="71135" y="87373"/>
                  <a:pt x="71350" y="87427"/>
                </a:cubicBezTo>
                <a:cubicBezTo>
                  <a:pt x="71162" y="87722"/>
                  <a:pt x="71001" y="88045"/>
                  <a:pt x="70813" y="88368"/>
                </a:cubicBezTo>
                <a:lnTo>
                  <a:pt x="70813" y="88421"/>
                </a:lnTo>
                <a:cubicBezTo>
                  <a:pt x="70813" y="88126"/>
                  <a:pt x="70759" y="87803"/>
                  <a:pt x="70732" y="87507"/>
                </a:cubicBezTo>
                <a:lnTo>
                  <a:pt x="70732" y="87265"/>
                </a:lnTo>
                <a:close/>
                <a:moveTo>
                  <a:pt x="69952" y="86970"/>
                </a:moveTo>
                <a:lnTo>
                  <a:pt x="69952" y="86970"/>
                </a:lnTo>
                <a:cubicBezTo>
                  <a:pt x="70167" y="87050"/>
                  <a:pt x="70356" y="87131"/>
                  <a:pt x="70571" y="87185"/>
                </a:cubicBezTo>
                <a:lnTo>
                  <a:pt x="70597" y="87185"/>
                </a:lnTo>
                <a:cubicBezTo>
                  <a:pt x="70571" y="87615"/>
                  <a:pt x="70597" y="88072"/>
                  <a:pt x="70732" y="88502"/>
                </a:cubicBezTo>
                <a:cubicBezTo>
                  <a:pt x="70571" y="88744"/>
                  <a:pt x="70409" y="89013"/>
                  <a:pt x="70275" y="89282"/>
                </a:cubicBezTo>
                <a:cubicBezTo>
                  <a:pt x="70302" y="88502"/>
                  <a:pt x="70194" y="87722"/>
                  <a:pt x="69952" y="86970"/>
                </a:cubicBezTo>
                <a:close/>
                <a:moveTo>
                  <a:pt x="244433" y="89803"/>
                </a:moveTo>
                <a:cubicBezTo>
                  <a:pt x="244336" y="89990"/>
                  <a:pt x="244239" y="90177"/>
                  <a:pt x="244142" y="90365"/>
                </a:cubicBezTo>
                <a:lnTo>
                  <a:pt x="244142" y="90365"/>
                </a:lnTo>
                <a:cubicBezTo>
                  <a:pt x="244257" y="90169"/>
                  <a:pt x="244364" y="89972"/>
                  <a:pt x="244433" y="89803"/>
                </a:cubicBezTo>
                <a:close/>
                <a:moveTo>
                  <a:pt x="164017" y="90287"/>
                </a:moveTo>
                <a:lnTo>
                  <a:pt x="163724" y="90545"/>
                </a:lnTo>
                <a:cubicBezTo>
                  <a:pt x="163906" y="90410"/>
                  <a:pt x="163995" y="90329"/>
                  <a:pt x="164017" y="90287"/>
                </a:cubicBezTo>
                <a:close/>
                <a:moveTo>
                  <a:pt x="146491" y="90572"/>
                </a:moveTo>
                <a:lnTo>
                  <a:pt x="146491" y="90599"/>
                </a:lnTo>
                <a:cubicBezTo>
                  <a:pt x="146410" y="90626"/>
                  <a:pt x="146330" y="90680"/>
                  <a:pt x="146249" y="90733"/>
                </a:cubicBezTo>
                <a:cubicBezTo>
                  <a:pt x="146303" y="90653"/>
                  <a:pt x="146410" y="90626"/>
                  <a:pt x="146491" y="90572"/>
                </a:cubicBezTo>
                <a:close/>
                <a:moveTo>
                  <a:pt x="176251" y="90303"/>
                </a:moveTo>
                <a:cubicBezTo>
                  <a:pt x="175740" y="90545"/>
                  <a:pt x="175230" y="90787"/>
                  <a:pt x="174746" y="91029"/>
                </a:cubicBezTo>
                <a:cubicBezTo>
                  <a:pt x="174800" y="90841"/>
                  <a:pt x="174881" y="90626"/>
                  <a:pt x="174934" y="90411"/>
                </a:cubicBezTo>
                <a:lnTo>
                  <a:pt x="174934" y="90411"/>
                </a:lnTo>
                <a:lnTo>
                  <a:pt x="174719" y="91056"/>
                </a:lnTo>
                <a:cubicBezTo>
                  <a:pt x="175230" y="90814"/>
                  <a:pt x="175740" y="90545"/>
                  <a:pt x="176251" y="90303"/>
                </a:cubicBezTo>
                <a:close/>
                <a:moveTo>
                  <a:pt x="91459" y="89712"/>
                </a:moveTo>
                <a:lnTo>
                  <a:pt x="91594" y="89819"/>
                </a:lnTo>
                <a:cubicBezTo>
                  <a:pt x="91648" y="89927"/>
                  <a:pt x="91701" y="90034"/>
                  <a:pt x="91701" y="90034"/>
                </a:cubicBezTo>
                <a:cubicBezTo>
                  <a:pt x="91710" y="90043"/>
                  <a:pt x="91719" y="90046"/>
                  <a:pt x="91726" y="90046"/>
                </a:cubicBezTo>
                <a:cubicBezTo>
                  <a:pt x="91740" y="90046"/>
                  <a:pt x="91746" y="90034"/>
                  <a:pt x="91728" y="90034"/>
                </a:cubicBezTo>
                <a:lnTo>
                  <a:pt x="91701" y="89927"/>
                </a:lnTo>
                <a:lnTo>
                  <a:pt x="92051" y="90196"/>
                </a:lnTo>
                <a:cubicBezTo>
                  <a:pt x="91836" y="90518"/>
                  <a:pt x="91621" y="90868"/>
                  <a:pt x="91459" y="91217"/>
                </a:cubicBezTo>
                <a:cubicBezTo>
                  <a:pt x="91406" y="90787"/>
                  <a:pt x="91379" y="90384"/>
                  <a:pt x="91325" y="89954"/>
                </a:cubicBezTo>
                <a:cubicBezTo>
                  <a:pt x="91379" y="89873"/>
                  <a:pt x="91406" y="89792"/>
                  <a:pt x="91459" y="89712"/>
                </a:cubicBezTo>
                <a:close/>
                <a:moveTo>
                  <a:pt x="160551" y="86271"/>
                </a:moveTo>
                <a:cubicBezTo>
                  <a:pt x="157567" y="87158"/>
                  <a:pt x="154610" y="88179"/>
                  <a:pt x="151707" y="89335"/>
                </a:cubicBezTo>
                <a:cubicBezTo>
                  <a:pt x="150174" y="89954"/>
                  <a:pt x="148642" y="90626"/>
                  <a:pt x="147136" y="91325"/>
                </a:cubicBezTo>
                <a:lnTo>
                  <a:pt x="147105" y="91346"/>
                </a:lnTo>
                <a:lnTo>
                  <a:pt x="147105" y="91346"/>
                </a:lnTo>
                <a:cubicBezTo>
                  <a:pt x="147697" y="91092"/>
                  <a:pt x="148279" y="90889"/>
                  <a:pt x="148588" y="90760"/>
                </a:cubicBezTo>
                <a:cubicBezTo>
                  <a:pt x="149825" y="90223"/>
                  <a:pt x="151061" y="89685"/>
                  <a:pt x="152325" y="89201"/>
                </a:cubicBezTo>
                <a:cubicBezTo>
                  <a:pt x="155013" y="88126"/>
                  <a:pt x="157755" y="87185"/>
                  <a:pt x="160551" y="86324"/>
                </a:cubicBezTo>
                <a:cubicBezTo>
                  <a:pt x="160578" y="86324"/>
                  <a:pt x="160551" y="86271"/>
                  <a:pt x="160551" y="86271"/>
                </a:cubicBezTo>
                <a:close/>
                <a:moveTo>
                  <a:pt x="146464" y="91379"/>
                </a:moveTo>
                <a:cubicBezTo>
                  <a:pt x="146437" y="91459"/>
                  <a:pt x="146410" y="91540"/>
                  <a:pt x="146383" y="91594"/>
                </a:cubicBezTo>
                <a:lnTo>
                  <a:pt x="146276" y="91647"/>
                </a:lnTo>
                <a:cubicBezTo>
                  <a:pt x="146330" y="91540"/>
                  <a:pt x="146383" y="91459"/>
                  <a:pt x="146437" y="91379"/>
                </a:cubicBezTo>
                <a:close/>
                <a:moveTo>
                  <a:pt x="244835" y="88936"/>
                </a:moveTo>
                <a:cubicBezTo>
                  <a:pt x="244825" y="88936"/>
                  <a:pt x="244814" y="88942"/>
                  <a:pt x="244806" y="88959"/>
                </a:cubicBezTo>
                <a:cubicBezTo>
                  <a:pt x="244107" y="90007"/>
                  <a:pt x="243247" y="90975"/>
                  <a:pt x="242279" y="91782"/>
                </a:cubicBezTo>
                <a:cubicBezTo>
                  <a:pt x="242252" y="91809"/>
                  <a:pt x="242279" y="91836"/>
                  <a:pt x="242306" y="91836"/>
                </a:cubicBezTo>
                <a:cubicBezTo>
                  <a:pt x="242870" y="91352"/>
                  <a:pt x="244456" y="90034"/>
                  <a:pt x="244510" y="89524"/>
                </a:cubicBezTo>
                <a:lnTo>
                  <a:pt x="244510" y="89524"/>
                </a:lnTo>
                <a:cubicBezTo>
                  <a:pt x="244505" y="89600"/>
                  <a:pt x="244477" y="89696"/>
                  <a:pt x="244433" y="89803"/>
                </a:cubicBezTo>
                <a:lnTo>
                  <a:pt x="244433" y="89803"/>
                </a:lnTo>
                <a:cubicBezTo>
                  <a:pt x="244575" y="89530"/>
                  <a:pt x="244717" y="89258"/>
                  <a:pt x="244860" y="88986"/>
                </a:cubicBezTo>
                <a:cubicBezTo>
                  <a:pt x="244878" y="88967"/>
                  <a:pt x="244858" y="88936"/>
                  <a:pt x="244835" y="88936"/>
                </a:cubicBezTo>
                <a:close/>
                <a:moveTo>
                  <a:pt x="146841" y="90518"/>
                </a:moveTo>
                <a:cubicBezTo>
                  <a:pt x="146787" y="90572"/>
                  <a:pt x="146760" y="90626"/>
                  <a:pt x="146733" y="90706"/>
                </a:cubicBezTo>
                <a:cubicBezTo>
                  <a:pt x="146572" y="90868"/>
                  <a:pt x="146437" y="91056"/>
                  <a:pt x="146303" y="91244"/>
                </a:cubicBezTo>
                <a:lnTo>
                  <a:pt x="146249" y="91271"/>
                </a:lnTo>
                <a:cubicBezTo>
                  <a:pt x="146222" y="91298"/>
                  <a:pt x="146222" y="91325"/>
                  <a:pt x="146249" y="91325"/>
                </a:cubicBezTo>
                <a:cubicBezTo>
                  <a:pt x="146168" y="91459"/>
                  <a:pt x="146088" y="91594"/>
                  <a:pt x="146034" y="91755"/>
                </a:cubicBezTo>
                <a:cubicBezTo>
                  <a:pt x="145926" y="91782"/>
                  <a:pt x="145819" y="91836"/>
                  <a:pt x="145738" y="91889"/>
                </a:cubicBezTo>
                <a:cubicBezTo>
                  <a:pt x="145792" y="91540"/>
                  <a:pt x="145926" y="91190"/>
                  <a:pt x="146088" y="90868"/>
                </a:cubicBezTo>
                <a:lnTo>
                  <a:pt x="146115" y="90841"/>
                </a:lnTo>
                <a:cubicBezTo>
                  <a:pt x="146303" y="90733"/>
                  <a:pt x="146464" y="90653"/>
                  <a:pt x="146652" y="90545"/>
                </a:cubicBezTo>
                <a:lnTo>
                  <a:pt x="146841" y="90518"/>
                </a:lnTo>
                <a:close/>
                <a:moveTo>
                  <a:pt x="92105" y="90223"/>
                </a:moveTo>
                <a:lnTo>
                  <a:pt x="92454" y="90518"/>
                </a:lnTo>
                <a:cubicBezTo>
                  <a:pt x="92158" y="91029"/>
                  <a:pt x="91836" y="91513"/>
                  <a:pt x="91540" y="92024"/>
                </a:cubicBezTo>
                <a:cubicBezTo>
                  <a:pt x="91513" y="91836"/>
                  <a:pt x="91486" y="91647"/>
                  <a:pt x="91486" y="91459"/>
                </a:cubicBezTo>
                <a:cubicBezTo>
                  <a:pt x="91648" y="91029"/>
                  <a:pt x="91863" y="90626"/>
                  <a:pt x="92105" y="90223"/>
                </a:cubicBezTo>
                <a:close/>
                <a:moveTo>
                  <a:pt x="174665" y="91056"/>
                </a:moveTo>
                <a:cubicBezTo>
                  <a:pt x="174048" y="91365"/>
                  <a:pt x="173446" y="91689"/>
                  <a:pt x="172836" y="92042"/>
                </a:cubicBezTo>
                <a:lnTo>
                  <a:pt x="172836" y="92042"/>
                </a:lnTo>
                <a:cubicBezTo>
                  <a:pt x="173443" y="91708"/>
                  <a:pt x="174049" y="91382"/>
                  <a:pt x="174656" y="91087"/>
                </a:cubicBezTo>
                <a:lnTo>
                  <a:pt x="174656" y="91087"/>
                </a:lnTo>
                <a:cubicBezTo>
                  <a:pt x="174659" y="91076"/>
                  <a:pt x="174662" y="91066"/>
                  <a:pt x="174665" y="91056"/>
                </a:cubicBezTo>
                <a:close/>
                <a:moveTo>
                  <a:pt x="146357" y="91701"/>
                </a:moveTo>
                <a:cubicBezTo>
                  <a:pt x="146263" y="91841"/>
                  <a:pt x="146190" y="92002"/>
                  <a:pt x="146102" y="92165"/>
                </a:cubicBezTo>
                <a:lnTo>
                  <a:pt x="146102" y="92165"/>
                </a:lnTo>
                <a:cubicBezTo>
                  <a:pt x="146132" y="92028"/>
                  <a:pt x="146181" y="91892"/>
                  <a:pt x="146249" y="91755"/>
                </a:cubicBezTo>
                <a:lnTo>
                  <a:pt x="146357" y="91701"/>
                </a:lnTo>
                <a:close/>
                <a:moveTo>
                  <a:pt x="239859" y="91889"/>
                </a:moveTo>
                <a:cubicBezTo>
                  <a:pt x="239614" y="92048"/>
                  <a:pt x="239375" y="92213"/>
                  <a:pt x="239137" y="92378"/>
                </a:cubicBezTo>
                <a:lnTo>
                  <a:pt x="239137" y="92378"/>
                </a:lnTo>
                <a:cubicBezTo>
                  <a:pt x="239380" y="92213"/>
                  <a:pt x="239622" y="92051"/>
                  <a:pt x="239859" y="91889"/>
                </a:cubicBezTo>
                <a:close/>
                <a:moveTo>
                  <a:pt x="65355" y="90115"/>
                </a:moveTo>
                <a:lnTo>
                  <a:pt x="65355" y="90115"/>
                </a:lnTo>
                <a:cubicBezTo>
                  <a:pt x="64817" y="90895"/>
                  <a:pt x="64253" y="91674"/>
                  <a:pt x="63715" y="92454"/>
                </a:cubicBezTo>
                <a:cubicBezTo>
                  <a:pt x="63850" y="92185"/>
                  <a:pt x="64065" y="91916"/>
                  <a:pt x="64253" y="91674"/>
                </a:cubicBezTo>
                <a:lnTo>
                  <a:pt x="64253" y="91647"/>
                </a:lnTo>
                <a:cubicBezTo>
                  <a:pt x="64629" y="91137"/>
                  <a:pt x="64979" y="90653"/>
                  <a:pt x="65355" y="90115"/>
                </a:cubicBezTo>
                <a:close/>
                <a:moveTo>
                  <a:pt x="239137" y="92378"/>
                </a:moveTo>
                <a:cubicBezTo>
                  <a:pt x="238970" y="92491"/>
                  <a:pt x="238803" y="92605"/>
                  <a:pt x="238638" y="92722"/>
                </a:cubicBezTo>
                <a:lnTo>
                  <a:pt x="238638" y="92722"/>
                </a:lnTo>
                <a:cubicBezTo>
                  <a:pt x="238805" y="92608"/>
                  <a:pt x="238971" y="92493"/>
                  <a:pt x="239137" y="92378"/>
                </a:cubicBezTo>
                <a:close/>
                <a:moveTo>
                  <a:pt x="64334" y="92373"/>
                </a:moveTo>
                <a:cubicBezTo>
                  <a:pt x="64387" y="92535"/>
                  <a:pt x="64495" y="92696"/>
                  <a:pt x="64575" y="92830"/>
                </a:cubicBezTo>
                <a:lnTo>
                  <a:pt x="64145" y="92642"/>
                </a:lnTo>
                <a:lnTo>
                  <a:pt x="64334" y="92373"/>
                </a:lnTo>
                <a:close/>
                <a:moveTo>
                  <a:pt x="145953" y="91889"/>
                </a:moveTo>
                <a:lnTo>
                  <a:pt x="145953" y="91889"/>
                </a:lnTo>
                <a:cubicBezTo>
                  <a:pt x="145900" y="92104"/>
                  <a:pt x="145846" y="92319"/>
                  <a:pt x="145846" y="92561"/>
                </a:cubicBezTo>
                <a:cubicBezTo>
                  <a:pt x="145685" y="92749"/>
                  <a:pt x="145524" y="92937"/>
                  <a:pt x="145336" y="93098"/>
                </a:cubicBezTo>
                <a:lnTo>
                  <a:pt x="145336" y="93098"/>
                </a:lnTo>
                <a:cubicBezTo>
                  <a:pt x="145354" y="93065"/>
                  <a:pt x="145371" y="93036"/>
                  <a:pt x="145389" y="93018"/>
                </a:cubicBezTo>
                <a:lnTo>
                  <a:pt x="145362" y="93018"/>
                </a:lnTo>
                <a:cubicBezTo>
                  <a:pt x="145469" y="92723"/>
                  <a:pt x="145550" y="92427"/>
                  <a:pt x="145631" y="92131"/>
                </a:cubicBezTo>
                <a:cubicBezTo>
                  <a:pt x="145738" y="92024"/>
                  <a:pt x="145846" y="91943"/>
                  <a:pt x="145953" y="91889"/>
                </a:cubicBezTo>
                <a:close/>
                <a:moveTo>
                  <a:pt x="145873" y="93664"/>
                </a:moveTo>
                <a:lnTo>
                  <a:pt x="145953" y="93717"/>
                </a:lnTo>
                <a:lnTo>
                  <a:pt x="145792" y="93717"/>
                </a:lnTo>
                <a:lnTo>
                  <a:pt x="145873" y="93664"/>
                </a:lnTo>
                <a:close/>
                <a:moveTo>
                  <a:pt x="68447" y="86351"/>
                </a:moveTo>
                <a:lnTo>
                  <a:pt x="68662" y="86459"/>
                </a:lnTo>
                <a:cubicBezTo>
                  <a:pt x="68814" y="86719"/>
                  <a:pt x="68965" y="86997"/>
                  <a:pt x="69117" y="87292"/>
                </a:cubicBezTo>
                <a:lnTo>
                  <a:pt x="69117" y="87292"/>
                </a:lnTo>
                <a:cubicBezTo>
                  <a:pt x="68984" y="87032"/>
                  <a:pt x="68842" y="86759"/>
                  <a:pt x="68716" y="86486"/>
                </a:cubicBezTo>
                <a:lnTo>
                  <a:pt x="68716" y="86486"/>
                </a:lnTo>
                <a:cubicBezTo>
                  <a:pt x="69092" y="86674"/>
                  <a:pt x="69468" y="86835"/>
                  <a:pt x="69872" y="86970"/>
                </a:cubicBezTo>
                <a:cubicBezTo>
                  <a:pt x="70087" y="87776"/>
                  <a:pt x="70221" y="88610"/>
                  <a:pt x="70221" y="89470"/>
                </a:cubicBezTo>
                <a:lnTo>
                  <a:pt x="69979" y="89846"/>
                </a:lnTo>
                <a:cubicBezTo>
                  <a:pt x="69952" y="89550"/>
                  <a:pt x="69899" y="89282"/>
                  <a:pt x="69791" y="89013"/>
                </a:cubicBezTo>
                <a:lnTo>
                  <a:pt x="69791" y="89013"/>
                </a:lnTo>
                <a:cubicBezTo>
                  <a:pt x="69899" y="89335"/>
                  <a:pt x="69925" y="89658"/>
                  <a:pt x="69899" y="90007"/>
                </a:cubicBezTo>
                <a:cubicBezTo>
                  <a:pt x="69576" y="90491"/>
                  <a:pt x="69253" y="91002"/>
                  <a:pt x="68931" y="91486"/>
                </a:cubicBezTo>
                <a:cubicBezTo>
                  <a:pt x="68366" y="92346"/>
                  <a:pt x="67775" y="93180"/>
                  <a:pt x="67210" y="93986"/>
                </a:cubicBezTo>
                <a:lnTo>
                  <a:pt x="64737" y="92911"/>
                </a:lnTo>
                <a:cubicBezTo>
                  <a:pt x="64602" y="92723"/>
                  <a:pt x="64495" y="92508"/>
                  <a:pt x="64387" y="92293"/>
                </a:cubicBezTo>
                <a:cubicBezTo>
                  <a:pt x="65812" y="90357"/>
                  <a:pt x="67183" y="88368"/>
                  <a:pt x="68447" y="86351"/>
                </a:cubicBezTo>
                <a:close/>
                <a:moveTo>
                  <a:pt x="188323" y="93637"/>
                </a:moveTo>
                <a:lnTo>
                  <a:pt x="188323" y="93637"/>
                </a:lnTo>
                <a:cubicBezTo>
                  <a:pt x="188121" y="93771"/>
                  <a:pt x="187926" y="93912"/>
                  <a:pt x="187734" y="94057"/>
                </a:cubicBezTo>
                <a:lnTo>
                  <a:pt x="187734" y="94057"/>
                </a:lnTo>
                <a:cubicBezTo>
                  <a:pt x="187930" y="93917"/>
                  <a:pt x="188126" y="93777"/>
                  <a:pt x="188323" y="93637"/>
                </a:cubicBezTo>
                <a:close/>
                <a:moveTo>
                  <a:pt x="64038" y="92777"/>
                </a:moveTo>
                <a:cubicBezTo>
                  <a:pt x="64199" y="92857"/>
                  <a:pt x="64468" y="92992"/>
                  <a:pt x="64575" y="93045"/>
                </a:cubicBezTo>
                <a:lnTo>
                  <a:pt x="64602" y="93045"/>
                </a:lnTo>
                <a:lnTo>
                  <a:pt x="64791" y="93126"/>
                </a:lnTo>
                <a:cubicBezTo>
                  <a:pt x="64871" y="93207"/>
                  <a:pt x="64925" y="93260"/>
                  <a:pt x="64979" y="93314"/>
                </a:cubicBezTo>
                <a:cubicBezTo>
                  <a:pt x="65059" y="93583"/>
                  <a:pt x="65113" y="93825"/>
                  <a:pt x="65167" y="94067"/>
                </a:cubicBezTo>
                <a:cubicBezTo>
                  <a:pt x="64844" y="93933"/>
                  <a:pt x="64549" y="93717"/>
                  <a:pt x="64307" y="93475"/>
                </a:cubicBezTo>
                <a:cubicBezTo>
                  <a:pt x="64145" y="93341"/>
                  <a:pt x="63984" y="93180"/>
                  <a:pt x="63876" y="92992"/>
                </a:cubicBezTo>
                <a:lnTo>
                  <a:pt x="64038" y="92777"/>
                </a:lnTo>
                <a:close/>
                <a:moveTo>
                  <a:pt x="145846" y="90975"/>
                </a:moveTo>
                <a:lnTo>
                  <a:pt x="145846" y="90975"/>
                </a:lnTo>
                <a:cubicBezTo>
                  <a:pt x="145711" y="91325"/>
                  <a:pt x="145577" y="91701"/>
                  <a:pt x="145443" y="92051"/>
                </a:cubicBezTo>
                <a:cubicBezTo>
                  <a:pt x="145281" y="92158"/>
                  <a:pt x="145174" y="92319"/>
                  <a:pt x="145093" y="92481"/>
                </a:cubicBezTo>
                <a:cubicBezTo>
                  <a:pt x="144475" y="92911"/>
                  <a:pt x="143830" y="93341"/>
                  <a:pt x="143211" y="93798"/>
                </a:cubicBezTo>
                <a:cubicBezTo>
                  <a:pt x="143184" y="93825"/>
                  <a:pt x="143211" y="93852"/>
                  <a:pt x="143238" y="93852"/>
                </a:cubicBezTo>
                <a:cubicBezTo>
                  <a:pt x="143883" y="93422"/>
                  <a:pt x="144528" y="92992"/>
                  <a:pt x="145147" y="92561"/>
                </a:cubicBezTo>
                <a:cubicBezTo>
                  <a:pt x="145174" y="92588"/>
                  <a:pt x="145201" y="92588"/>
                  <a:pt x="145201" y="92615"/>
                </a:cubicBezTo>
                <a:cubicBezTo>
                  <a:pt x="145093" y="92938"/>
                  <a:pt x="144959" y="93260"/>
                  <a:pt x="144770" y="93556"/>
                </a:cubicBezTo>
                <a:cubicBezTo>
                  <a:pt x="144582" y="93691"/>
                  <a:pt x="144367" y="93798"/>
                  <a:pt x="144152" y="93933"/>
                </a:cubicBezTo>
                <a:lnTo>
                  <a:pt x="143937" y="93933"/>
                </a:lnTo>
                <a:cubicBezTo>
                  <a:pt x="143883" y="93959"/>
                  <a:pt x="143830" y="94013"/>
                  <a:pt x="143856" y="94067"/>
                </a:cubicBezTo>
                <a:lnTo>
                  <a:pt x="143749" y="94121"/>
                </a:lnTo>
                <a:cubicBezTo>
                  <a:pt x="143386" y="94107"/>
                  <a:pt x="143016" y="94101"/>
                  <a:pt x="142643" y="94101"/>
                </a:cubicBezTo>
                <a:cubicBezTo>
                  <a:pt x="142270" y="94101"/>
                  <a:pt x="141894" y="94107"/>
                  <a:pt x="141517" y="94121"/>
                </a:cubicBezTo>
                <a:cubicBezTo>
                  <a:pt x="142862" y="92911"/>
                  <a:pt x="144313" y="91862"/>
                  <a:pt x="145846" y="90975"/>
                </a:cubicBezTo>
                <a:close/>
                <a:moveTo>
                  <a:pt x="64952" y="93207"/>
                </a:moveTo>
                <a:lnTo>
                  <a:pt x="65328" y="93368"/>
                </a:lnTo>
                <a:lnTo>
                  <a:pt x="66780" y="93986"/>
                </a:lnTo>
                <a:lnTo>
                  <a:pt x="67076" y="94094"/>
                </a:lnTo>
                <a:lnTo>
                  <a:pt x="66995" y="94201"/>
                </a:lnTo>
                <a:cubicBezTo>
                  <a:pt x="66780" y="94201"/>
                  <a:pt x="66565" y="94148"/>
                  <a:pt x="66350" y="94067"/>
                </a:cubicBezTo>
                <a:cubicBezTo>
                  <a:pt x="65812" y="93906"/>
                  <a:pt x="65328" y="93610"/>
                  <a:pt x="64952" y="93207"/>
                </a:cubicBezTo>
                <a:close/>
                <a:moveTo>
                  <a:pt x="145308" y="94174"/>
                </a:moveTo>
                <a:cubicBezTo>
                  <a:pt x="145308" y="94201"/>
                  <a:pt x="145335" y="94228"/>
                  <a:pt x="145335" y="94228"/>
                </a:cubicBezTo>
                <a:lnTo>
                  <a:pt x="145174" y="94201"/>
                </a:lnTo>
                <a:cubicBezTo>
                  <a:pt x="145227" y="94201"/>
                  <a:pt x="145254" y="94201"/>
                  <a:pt x="145308" y="94174"/>
                </a:cubicBezTo>
                <a:close/>
                <a:moveTo>
                  <a:pt x="65006" y="93395"/>
                </a:moveTo>
                <a:lnTo>
                  <a:pt x="65006" y="93395"/>
                </a:lnTo>
                <a:cubicBezTo>
                  <a:pt x="65140" y="93529"/>
                  <a:pt x="65301" y="93637"/>
                  <a:pt x="65436" y="93744"/>
                </a:cubicBezTo>
                <a:lnTo>
                  <a:pt x="65463" y="93744"/>
                </a:lnTo>
                <a:cubicBezTo>
                  <a:pt x="65516" y="93906"/>
                  <a:pt x="65543" y="94067"/>
                  <a:pt x="65597" y="94255"/>
                </a:cubicBezTo>
                <a:cubicBezTo>
                  <a:pt x="65463" y="94201"/>
                  <a:pt x="65328" y="94174"/>
                  <a:pt x="65221" y="94094"/>
                </a:cubicBezTo>
                <a:cubicBezTo>
                  <a:pt x="65167" y="93879"/>
                  <a:pt x="65086" y="93637"/>
                  <a:pt x="65006" y="93395"/>
                </a:cubicBezTo>
                <a:close/>
                <a:moveTo>
                  <a:pt x="68635" y="93986"/>
                </a:moveTo>
                <a:cubicBezTo>
                  <a:pt x="68517" y="94083"/>
                  <a:pt x="68401" y="94181"/>
                  <a:pt x="68287" y="94280"/>
                </a:cubicBezTo>
                <a:lnTo>
                  <a:pt x="68287" y="94280"/>
                </a:lnTo>
                <a:cubicBezTo>
                  <a:pt x="68401" y="94181"/>
                  <a:pt x="68518" y="94083"/>
                  <a:pt x="68635" y="93986"/>
                </a:cubicBezTo>
                <a:close/>
                <a:moveTo>
                  <a:pt x="139851" y="91728"/>
                </a:moveTo>
                <a:lnTo>
                  <a:pt x="139851" y="91728"/>
                </a:lnTo>
                <a:cubicBezTo>
                  <a:pt x="139286" y="92561"/>
                  <a:pt x="138775" y="93395"/>
                  <a:pt x="138238" y="94228"/>
                </a:cubicBezTo>
                <a:lnTo>
                  <a:pt x="136463" y="94282"/>
                </a:lnTo>
                <a:cubicBezTo>
                  <a:pt x="137566" y="93395"/>
                  <a:pt x="138695" y="92561"/>
                  <a:pt x="139851" y="91728"/>
                </a:cubicBezTo>
                <a:close/>
                <a:moveTo>
                  <a:pt x="146276" y="93879"/>
                </a:moveTo>
                <a:lnTo>
                  <a:pt x="146276" y="93879"/>
                </a:lnTo>
                <a:cubicBezTo>
                  <a:pt x="146437" y="93959"/>
                  <a:pt x="146625" y="94040"/>
                  <a:pt x="146787" y="94121"/>
                </a:cubicBezTo>
                <a:lnTo>
                  <a:pt x="146437" y="94282"/>
                </a:lnTo>
                <a:cubicBezTo>
                  <a:pt x="146410" y="94148"/>
                  <a:pt x="146357" y="94013"/>
                  <a:pt x="146276" y="93879"/>
                </a:cubicBezTo>
                <a:close/>
                <a:moveTo>
                  <a:pt x="145980" y="93744"/>
                </a:moveTo>
                <a:lnTo>
                  <a:pt x="146034" y="93771"/>
                </a:lnTo>
                <a:cubicBezTo>
                  <a:pt x="146115" y="93879"/>
                  <a:pt x="146195" y="94013"/>
                  <a:pt x="146249" y="94148"/>
                </a:cubicBezTo>
                <a:cubicBezTo>
                  <a:pt x="146276" y="94201"/>
                  <a:pt x="146303" y="94282"/>
                  <a:pt x="146330" y="94336"/>
                </a:cubicBezTo>
                <a:cubicBezTo>
                  <a:pt x="146330" y="94336"/>
                  <a:pt x="146303" y="94363"/>
                  <a:pt x="146303" y="94363"/>
                </a:cubicBezTo>
                <a:cubicBezTo>
                  <a:pt x="146061" y="94336"/>
                  <a:pt x="145846" y="94282"/>
                  <a:pt x="145631" y="94255"/>
                </a:cubicBezTo>
                <a:cubicBezTo>
                  <a:pt x="145604" y="94201"/>
                  <a:pt x="145604" y="94121"/>
                  <a:pt x="145631" y="94040"/>
                </a:cubicBezTo>
                <a:cubicBezTo>
                  <a:pt x="145738" y="93986"/>
                  <a:pt x="145846" y="93906"/>
                  <a:pt x="145953" y="93825"/>
                </a:cubicBezTo>
                <a:cubicBezTo>
                  <a:pt x="146007" y="93825"/>
                  <a:pt x="146007" y="93771"/>
                  <a:pt x="145980" y="93744"/>
                </a:cubicBezTo>
                <a:close/>
                <a:moveTo>
                  <a:pt x="65490" y="93771"/>
                </a:moveTo>
                <a:lnTo>
                  <a:pt x="65490" y="93771"/>
                </a:lnTo>
                <a:cubicBezTo>
                  <a:pt x="65947" y="94040"/>
                  <a:pt x="66430" y="94228"/>
                  <a:pt x="66941" y="94282"/>
                </a:cubicBezTo>
                <a:lnTo>
                  <a:pt x="66888" y="94390"/>
                </a:lnTo>
                <a:cubicBezTo>
                  <a:pt x="66814" y="94394"/>
                  <a:pt x="66741" y="94396"/>
                  <a:pt x="66668" y="94396"/>
                </a:cubicBezTo>
                <a:cubicBezTo>
                  <a:pt x="66319" y="94396"/>
                  <a:pt x="65985" y="94344"/>
                  <a:pt x="65651" y="94255"/>
                </a:cubicBezTo>
                <a:cubicBezTo>
                  <a:pt x="65597" y="94094"/>
                  <a:pt x="65543" y="93933"/>
                  <a:pt x="65490" y="93771"/>
                </a:cubicBezTo>
                <a:close/>
                <a:moveTo>
                  <a:pt x="92508" y="90572"/>
                </a:moveTo>
                <a:cubicBezTo>
                  <a:pt x="92938" y="90922"/>
                  <a:pt x="93368" y="91325"/>
                  <a:pt x="93772" y="91701"/>
                </a:cubicBezTo>
                <a:cubicBezTo>
                  <a:pt x="93099" y="92615"/>
                  <a:pt x="92400" y="93529"/>
                  <a:pt x="91755" y="94443"/>
                </a:cubicBezTo>
                <a:cubicBezTo>
                  <a:pt x="91755" y="94390"/>
                  <a:pt x="91755" y="94336"/>
                  <a:pt x="91755" y="94255"/>
                </a:cubicBezTo>
                <a:lnTo>
                  <a:pt x="91728" y="94255"/>
                </a:lnTo>
                <a:cubicBezTo>
                  <a:pt x="91728" y="94094"/>
                  <a:pt x="91701" y="93906"/>
                  <a:pt x="91701" y="93744"/>
                </a:cubicBezTo>
                <a:cubicBezTo>
                  <a:pt x="91809" y="93502"/>
                  <a:pt x="91943" y="93287"/>
                  <a:pt x="92105" y="93045"/>
                </a:cubicBezTo>
                <a:cubicBezTo>
                  <a:pt x="92481" y="92535"/>
                  <a:pt x="92884" y="92078"/>
                  <a:pt x="93341" y="91647"/>
                </a:cubicBezTo>
                <a:cubicBezTo>
                  <a:pt x="93383" y="91606"/>
                  <a:pt x="93345" y="91549"/>
                  <a:pt x="93313" y="91549"/>
                </a:cubicBezTo>
                <a:cubicBezTo>
                  <a:pt x="93303" y="91549"/>
                  <a:pt x="93294" y="91554"/>
                  <a:pt x="93288" y="91567"/>
                </a:cubicBezTo>
                <a:cubicBezTo>
                  <a:pt x="92642" y="92131"/>
                  <a:pt x="92105" y="92750"/>
                  <a:pt x="91675" y="93449"/>
                </a:cubicBezTo>
                <a:cubicBezTo>
                  <a:pt x="91675" y="93341"/>
                  <a:pt x="91648" y="93207"/>
                  <a:pt x="91621" y="93072"/>
                </a:cubicBezTo>
                <a:cubicBezTo>
                  <a:pt x="92051" y="92454"/>
                  <a:pt x="92454" y="91782"/>
                  <a:pt x="92857" y="91163"/>
                </a:cubicBezTo>
                <a:cubicBezTo>
                  <a:pt x="92857" y="91144"/>
                  <a:pt x="92857" y="91125"/>
                  <a:pt x="92848" y="91125"/>
                </a:cubicBezTo>
                <a:cubicBezTo>
                  <a:pt x="92844" y="91125"/>
                  <a:pt x="92838" y="91129"/>
                  <a:pt x="92831" y="91137"/>
                </a:cubicBezTo>
                <a:cubicBezTo>
                  <a:pt x="92427" y="91728"/>
                  <a:pt x="91997" y="92319"/>
                  <a:pt x="91621" y="92911"/>
                </a:cubicBezTo>
                <a:cubicBezTo>
                  <a:pt x="91594" y="92669"/>
                  <a:pt x="91567" y="92427"/>
                  <a:pt x="91540" y="92185"/>
                </a:cubicBezTo>
                <a:cubicBezTo>
                  <a:pt x="91890" y="91647"/>
                  <a:pt x="92185" y="91110"/>
                  <a:pt x="92508" y="90572"/>
                </a:cubicBezTo>
                <a:close/>
                <a:moveTo>
                  <a:pt x="141249" y="84926"/>
                </a:moveTo>
                <a:lnTo>
                  <a:pt x="141249" y="84926"/>
                </a:lnTo>
                <a:cubicBezTo>
                  <a:pt x="138856" y="88072"/>
                  <a:pt x="136463" y="91190"/>
                  <a:pt x="134178" y="94416"/>
                </a:cubicBezTo>
                <a:lnTo>
                  <a:pt x="132404" y="94470"/>
                </a:lnTo>
                <a:cubicBezTo>
                  <a:pt x="133640" y="93153"/>
                  <a:pt x="134662" y="91379"/>
                  <a:pt x="135711" y="89954"/>
                </a:cubicBezTo>
                <a:cubicBezTo>
                  <a:pt x="136571" y="88771"/>
                  <a:pt x="137431" y="87615"/>
                  <a:pt x="138345" y="86459"/>
                </a:cubicBezTo>
                <a:cubicBezTo>
                  <a:pt x="139313" y="85948"/>
                  <a:pt x="140281" y="85437"/>
                  <a:pt x="141249" y="84926"/>
                </a:cubicBezTo>
                <a:close/>
                <a:moveTo>
                  <a:pt x="161761" y="86835"/>
                </a:moveTo>
                <a:cubicBezTo>
                  <a:pt x="162406" y="87238"/>
                  <a:pt x="162595" y="87749"/>
                  <a:pt x="162326" y="88421"/>
                </a:cubicBezTo>
                <a:cubicBezTo>
                  <a:pt x="162326" y="88421"/>
                  <a:pt x="162326" y="88421"/>
                  <a:pt x="162326" y="88448"/>
                </a:cubicBezTo>
                <a:lnTo>
                  <a:pt x="162460" y="88771"/>
                </a:lnTo>
                <a:cubicBezTo>
                  <a:pt x="157944" y="90411"/>
                  <a:pt x="153535" y="92293"/>
                  <a:pt x="149233" y="94390"/>
                </a:cubicBezTo>
                <a:cubicBezTo>
                  <a:pt x="149045" y="94416"/>
                  <a:pt x="148857" y="94443"/>
                  <a:pt x="148669" y="94470"/>
                </a:cubicBezTo>
                <a:cubicBezTo>
                  <a:pt x="148696" y="94443"/>
                  <a:pt x="148669" y="94416"/>
                  <a:pt x="148642" y="94416"/>
                </a:cubicBezTo>
                <a:cubicBezTo>
                  <a:pt x="148454" y="94390"/>
                  <a:pt x="148292" y="94363"/>
                  <a:pt x="148131" y="94309"/>
                </a:cubicBezTo>
                <a:cubicBezTo>
                  <a:pt x="149583" y="93610"/>
                  <a:pt x="151061" y="92911"/>
                  <a:pt x="152513" y="92239"/>
                </a:cubicBezTo>
                <a:cubicBezTo>
                  <a:pt x="155228" y="90975"/>
                  <a:pt x="158374" y="88986"/>
                  <a:pt x="161412" y="88878"/>
                </a:cubicBezTo>
                <a:cubicBezTo>
                  <a:pt x="161439" y="88878"/>
                  <a:pt x="161439" y="88825"/>
                  <a:pt x="161412" y="88825"/>
                </a:cubicBezTo>
                <a:cubicBezTo>
                  <a:pt x="158696" y="88905"/>
                  <a:pt x="156089" y="90491"/>
                  <a:pt x="153669" y="91594"/>
                </a:cubicBezTo>
                <a:cubicBezTo>
                  <a:pt x="151760" y="92481"/>
                  <a:pt x="149825" y="93341"/>
                  <a:pt x="147916" y="94255"/>
                </a:cubicBezTo>
                <a:cubicBezTo>
                  <a:pt x="147593" y="94201"/>
                  <a:pt x="147298" y="94121"/>
                  <a:pt x="147002" y="94013"/>
                </a:cubicBezTo>
                <a:cubicBezTo>
                  <a:pt x="151707" y="91621"/>
                  <a:pt x="156599" y="89631"/>
                  <a:pt x="161654" y="88072"/>
                </a:cubicBezTo>
                <a:cubicBezTo>
                  <a:pt x="161707" y="88072"/>
                  <a:pt x="161680" y="87991"/>
                  <a:pt x="161654" y="87991"/>
                </a:cubicBezTo>
                <a:cubicBezTo>
                  <a:pt x="156573" y="89524"/>
                  <a:pt x="151653" y="91540"/>
                  <a:pt x="146948" y="94013"/>
                </a:cubicBezTo>
                <a:cubicBezTo>
                  <a:pt x="146652" y="93906"/>
                  <a:pt x="146383" y="93798"/>
                  <a:pt x="146115" y="93664"/>
                </a:cubicBezTo>
                <a:cubicBezTo>
                  <a:pt x="146061" y="93610"/>
                  <a:pt x="146034" y="93583"/>
                  <a:pt x="146007" y="93556"/>
                </a:cubicBezTo>
                <a:cubicBezTo>
                  <a:pt x="146061" y="93502"/>
                  <a:pt x="146142" y="93422"/>
                  <a:pt x="146195" y="93341"/>
                </a:cubicBezTo>
                <a:cubicBezTo>
                  <a:pt x="146249" y="93260"/>
                  <a:pt x="146276" y="93234"/>
                  <a:pt x="146303" y="93180"/>
                </a:cubicBezTo>
                <a:lnTo>
                  <a:pt x="146625" y="93018"/>
                </a:lnTo>
                <a:cubicBezTo>
                  <a:pt x="147351" y="92642"/>
                  <a:pt x="148104" y="92266"/>
                  <a:pt x="148884" y="91916"/>
                </a:cubicBezTo>
                <a:cubicBezTo>
                  <a:pt x="150201" y="91298"/>
                  <a:pt x="151545" y="90680"/>
                  <a:pt x="152889" y="90115"/>
                </a:cubicBezTo>
                <a:cubicBezTo>
                  <a:pt x="155793" y="88878"/>
                  <a:pt x="158750" y="87803"/>
                  <a:pt x="161761" y="86835"/>
                </a:cubicBezTo>
                <a:close/>
                <a:moveTo>
                  <a:pt x="146841" y="94148"/>
                </a:moveTo>
                <a:cubicBezTo>
                  <a:pt x="147136" y="94255"/>
                  <a:pt x="147405" y="94336"/>
                  <a:pt x="147701" y="94390"/>
                </a:cubicBezTo>
                <a:lnTo>
                  <a:pt x="147324" y="94578"/>
                </a:lnTo>
                <a:cubicBezTo>
                  <a:pt x="147029" y="94497"/>
                  <a:pt x="146733" y="94443"/>
                  <a:pt x="146437" y="94390"/>
                </a:cubicBezTo>
                <a:cubicBezTo>
                  <a:pt x="146437" y="94363"/>
                  <a:pt x="146437" y="94363"/>
                  <a:pt x="146437" y="94336"/>
                </a:cubicBezTo>
                <a:lnTo>
                  <a:pt x="146841" y="94148"/>
                </a:lnTo>
                <a:close/>
                <a:moveTo>
                  <a:pt x="147916" y="94443"/>
                </a:moveTo>
                <a:cubicBezTo>
                  <a:pt x="148131" y="94470"/>
                  <a:pt x="148373" y="94497"/>
                  <a:pt x="148615" y="94497"/>
                </a:cubicBezTo>
                <a:lnTo>
                  <a:pt x="147674" y="94685"/>
                </a:lnTo>
                <a:lnTo>
                  <a:pt x="147513" y="94632"/>
                </a:lnTo>
                <a:lnTo>
                  <a:pt x="147916" y="94443"/>
                </a:lnTo>
                <a:close/>
                <a:moveTo>
                  <a:pt x="138668" y="94658"/>
                </a:moveTo>
                <a:cubicBezTo>
                  <a:pt x="138426" y="94712"/>
                  <a:pt x="138211" y="94739"/>
                  <a:pt x="137996" y="94820"/>
                </a:cubicBezTo>
                <a:lnTo>
                  <a:pt x="138103" y="94658"/>
                </a:lnTo>
                <a:close/>
                <a:moveTo>
                  <a:pt x="162487" y="88851"/>
                </a:moveTo>
                <a:cubicBezTo>
                  <a:pt x="162595" y="89174"/>
                  <a:pt x="162756" y="89497"/>
                  <a:pt x="162917" y="89792"/>
                </a:cubicBezTo>
                <a:cubicBezTo>
                  <a:pt x="163025" y="89981"/>
                  <a:pt x="163132" y="90169"/>
                  <a:pt x="163267" y="90357"/>
                </a:cubicBezTo>
                <a:cubicBezTo>
                  <a:pt x="160928" y="91244"/>
                  <a:pt x="158643" y="92239"/>
                  <a:pt x="156331" y="93207"/>
                </a:cubicBezTo>
                <a:cubicBezTo>
                  <a:pt x="155067" y="93717"/>
                  <a:pt x="153615" y="94201"/>
                  <a:pt x="152298" y="94820"/>
                </a:cubicBezTo>
                <a:cubicBezTo>
                  <a:pt x="152083" y="94739"/>
                  <a:pt x="151868" y="94658"/>
                  <a:pt x="151626" y="94605"/>
                </a:cubicBezTo>
                <a:lnTo>
                  <a:pt x="151653" y="94578"/>
                </a:lnTo>
                <a:cubicBezTo>
                  <a:pt x="152863" y="93986"/>
                  <a:pt x="154099" y="93395"/>
                  <a:pt x="155309" y="92830"/>
                </a:cubicBezTo>
                <a:cubicBezTo>
                  <a:pt x="157782" y="91701"/>
                  <a:pt x="160256" y="90626"/>
                  <a:pt x="162783" y="89631"/>
                </a:cubicBezTo>
                <a:lnTo>
                  <a:pt x="162783" y="89631"/>
                </a:lnTo>
                <a:cubicBezTo>
                  <a:pt x="159852" y="90733"/>
                  <a:pt x="156976" y="91916"/>
                  <a:pt x="154153" y="93260"/>
                </a:cubicBezTo>
                <a:cubicBezTo>
                  <a:pt x="153266" y="93691"/>
                  <a:pt x="152379" y="94121"/>
                  <a:pt x="151491" y="94578"/>
                </a:cubicBezTo>
                <a:cubicBezTo>
                  <a:pt x="151061" y="94470"/>
                  <a:pt x="150631" y="94390"/>
                  <a:pt x="150201" y="94363"/>
                </a:cubicBezTo>
                <a:lnTo>
                  <a:pt x="149583" y="94363"/>
                </a:lnTo>
                <a:cubicBezTo>
                  <a:pt x="153803" y="92319"/>
                  <a:pt x="158105" y="90491"/>
                  <a:pt x="162487" y="88851"/>
                </a:cubicBezTo>
                <a:close/>
                <a:moveTo>
                  <a:pt x="138802" y="94847"/>
                </a:moveTo>
                <a:lnTo>
                  <a:pt x="138587" y="94927"/>
                </a:lnTo>
                <a:lnTo>
                  <a:pt x="138587" y="94927"/>
                </a:lnTo>
                <a:lnTo>
                  <a:pt x="138668" y="94847"/>
                </a:lnTo>
                <a:close/>
                <a:moveTo>
                  <a:pt x="93879" y="91809"/>
                </a:moveTo>
                <a:cubicBezTo>
                  <a:pt x="94013" y="91943"/>
                  <a:pt x="94148" y="92078"/>
                  <a:pt x="94282" y="92212"/>
                </a:cubicBezTo>
                <a:lnTo>
                  <a:pt x="94309" y="92212"/>
                </a:lnTo>
                <a:cubicBezTo>
                  <a:pt x="93476" y="93126"/>
                  <a:pt x="92615" y="94013"/>
                  <a:pt x="91836" y="94954"/>
                </a:cubicBezTo>
                <a:lnTo>
                  <a:pt x="91809" y="94739"/>
                </a:lnTo>
                <a:cubicBezTo>
                  <a:pt x="92508" y="93798"/>
                  <a:pt x="93207" y="92803"/>
                  <a:pt x="93879" y="91809"/>
                </a:cubicBezTo>
                <a:close/>
                <a:moveTo>
                  <a:pt x="132081" y="94685"/>
                </a:moveTo>
                <a:lnTo>
                  <a:pt x="131947" y="94820"/>
                </a:lnTo>
                <a:cubicBezTo>
                  <a:pt x="131490" y="94793"/>
                  <a:pt x="131033" y="94766"/>
                  <a:pt x="130576" y="94766"/>
                </a:cubicBezTo>
                <a:cubicBezTo>
                  <a:pt x="129420" y="94766"/>
                  <a:pt x="128264" y="94847"/>
                  <a:pt x="127135" y="94981"/>
                </a:cubicBezTo>
                <a:lnTo>
                  <a:pt x="127188" y="94927"/>
                </a:lnTo>
                <a:lnTo>
                  <a:pt x="127807" y="94873"/>
                </a:lnTo>
                <a:cubicBezTo>
                  <a:pt x="129231" y="94766"/>
                  <a:pt x="130656" y="94712"/>
                  <a:pt x="132081" y="94685"/>
                </a:cubicBezTo>
                <a:close/>
                <a:moveTo>
                  <a:pt x="172219" y="92400"/>
                </a:moveTo>
                <a:cubicBezTo>
                  <a:pt x="172031" y="92830"/>
                  <a:pt x="171843" y="93287"/>
                  <a:pt x="171654" y="93744"/>
                </a:cubicBezTo>
                <a:lnTo>
                  <a:pt x="170821" y="94201"/>
                </a:lnTo>
                <a:cubicBezTo>
                  <a:pt x="170283" y="94416"/>
                  <a:pt x="169746" y="94685"/>
                  <a:pt x="169235" y="94981"/>
                </a:cubicBezTo>
                <a:lnTo>
                  <a:pt x="168563" y="94578"/>
                </a:lnTo>
                <a:cubicBezTo>
                  <a:pt x="169773" y="93825"/>
                  <a:pt x="170982" y="93099"/>
                  <a:pt x="172219" y="92400"/>
                </a:cubicBezTo>
                <a:close/>
                <a:moveTo>
                  <a:pt x="126973" y="94927"/>
                </a:moveTo>
                <a:cubicBezTo>
                  <a:pt x="127000" y="94954"/>
                  <a:pt x="127000" y="94981"/>
                  <a:pt x="127000" y="95008"/>
                </a:cubicBezTo>
                <a:lnTo>
                  <a:pt x="126489" y="95062"/>
                </a:lnTo>
                <a:cubicBezTo>
                  <a:pt x="126570" y="95035"/>
                  <a:pt x="126651" y="94981"/>
                  <a:pt x="126731" y="94954"/>
                </a:cubicBezTo>
                <a:lnTo>
                  <a:pt x="126973" y="94927"/>
                </a:lnTo>
                <a:close/>
                <a:moveTo>
                  <a:pt x="66565" y="95062"/>
                </a:moveTo>
                <a:lnTo>
                  <a:pt x="66588" y="95085"/>
                </a:lnTo>
                <a:lnTo>
                  <a:pt x="66588" y="95085"/>
                </a:lnTo>
                <a:lnTo>
                  <a:pt x="66565" y="95115"/>
                </a:lnTo>
                <a:cubicBezTo>
                  <a:pt x="66565" y="95115"/>
                  <a:pt x="66565" y="95089"/>
                  <a:pt x="66565" y="95062"/>
                </a:cubicBezTo>
                <a:close/>
                <a:moveTo>
                  <a:pt x="137981" y="95015"/>
                </a:moveTo>
                <a:lnTo>
                  <a:pt x="137539" y="95223"/>
                </a:lnTo>
                <a:cubicBezTo>
                  <a:pt x="137663" y="95123"/>
                  <a:pt x="137811" y="95047"/>
                  <a:pt x="137981" y="95015"/>
                </a:cubicBezTo>
                <a:close/>
                <a:moveTo>
                  <a:pt x="126914" y="95253"/>
                </a:moveTo>
                <a:lnTo>
                  <a:pt x="126893" y="95277"/>
                </a:lnTo>
                <a:cubicBezTo>
                  <a:pt x="126900" y="95269"/>
                  <a:pt x="126907" y="95261"/>
                  <a:pt x="126914" y="95253"/>
                </a:cubicBezTo>
                <a:close/>
                <a:moveTo>
                  <a:pt x="138560" y="94873"/>
                </a:moveTo>
                <a:lnTo>
                  <a:pt x="138399" y="95008"/>
                </a:lnTo>
                <a:lnTo>
                  <a:pt x="137458" y="95411"/>
                </a:lnTo>
                <a:cubicBezTo>
                  <a:pt x="137458" y="95411"/>
                  <a:pt x="137458" y="95384"/>
                  <a:pt x="137458" y="95357"/>
                </a:cubicBezTo>
                <a:cubicBezTo>
                  <a:pt x="137727" y="95223"/>
                  <a:pt x="137996" y="95062"/>
                  <a:pt x="138265" y="94927"/>
                </a:cubicBezTo>
                <a:lnTo>
                  <a:pt x="138291" y="94927"/>
                </a:lnTo>
                <a:cubicBezTo>
                  <a:pt x="138372" y="94900"/>
                  <a:pt x="138453" y="94900"/>
                  <a:pt x="138560" y="94873"/>
                </a:cubicBezTo>
                <a:close/>
                <a:moveTo>
                  <a:pt x="68287" y="94280"/>
                </a:moveTo>
                <a:lnTo>
                  <a:pt x="68287" y="94280"/>
                </a:lnTo>
                <a:cubicBezTo>
                  <a:pt x="67842" y="94663"/>
                  <a:pt x="67417" y="95063"/>
                  <a:pt x="67033" y="95491"/>
                </a:cubicBezTo>
                <a:lnTo>
                  <a:pt x="67033" y="95491"/>
                </a:lnTo>
                <a:cubicBezTo>
                  <a:pt x="67021" y="95509"/>
                  <a:pt x="67008" y="95527"/>
                  <a:pt x="66995" y="95546"/>
                </a:cubicBezTo>
                <a:cubicBezTo>
                  <a:pt x="67404" y="95094"/>
                  <a:pt x="67830" y="94677"/>
                  <a:pt x="68287" y="94280"/>
                </a:cubicBezTo>
                <a:close/>
                <a:moveTo>
                  <a:pt x="137996" y="94658"/>
                </a:moveTo>
                <a:lnTo>
                  <a:pt x="137888" y="94847"/>
                </a:lnTo>
                <a:cubicBezTo>
                  <a:pt x="137539" y="94927"/>
                  <a:pt x="137189" y="95035"/>
                  <a:pt x="136813" y="95169"/>
                </a:cubicBezTo>
                <a:cubicBezTo>
                  <a:pt x="136732" y="95196"/>
                  <a:pt x="136732" y="95304"/>
                  <a:pt x="136813" y="95357"/>
                </a:cubicBezTo>
                <a:lnTo>
                  <a:pt x="136974" y="95492"/>
                </a:lnTo>
                <a:lnTo>
                  <a:pt x="136759" y="95599"/>
                </a:lnTo>
                <a:lnTo>
                  <a:pt x="136625" y="95572"/>
                </a:lnTo>
                <a:cubicBezTo>
                  <a:pt x="136604" y="95490"/>
                  <a:pt x="136552" y="95455"/>
                  <a:pt x="136493" y="95455"/>
                </a:cubicBezTo>
                <a:cubicBezTo>
                  <a:pt x="136474" y="95455"/>
                  <a:pt x="136455" y="95459"/>
                  <a:pt x="136436" y="95465"/>
                </a:cubicBezTo>
                <a:lnTo>
                  <a:pt x="136410" y="95492"/>
                </a:lnTo>
                <a:cubicBezTo>
                  <a:pt x="136194" y="95411"/>
                  <a:pt x="135979" y="95357"/>
                  <a:pt x="135872" y="95330"/>
                </a:cubicBezTo>
                <a:cubicBezTo>
                  <a:pt x="135469" y="95250"/>
                  <a:pt x="135038" y="95169"/>
                  <a:pt x="134635" y="95089"/>
                </a:cubicBezTo>
                <a:cubicBezTo>
                  <a:pt x="133802" y="94954"/>
                  <a:pt x="132941" y="94873"/>
                  <a:pt x="132081" y="94820"/>
                </a:cubicBezTo>
                <a:lnTo>
                  <a:pt x="132189" y="94685"/>
                </a:lnTo>
                <a:lnTo>
                  <a:pt x="133990" y="94658"/>
                </a:lnTo>
                <a:lnTo>
                  <a:pt x="133990" y="94658"/>
                </a:lnTo>
                <a:cubicBezTo>
                  <a:pt x="133971" y="94677"/>
                  <a:pt x="133992" y="94696"/>
                  <a:pt x="134016" y="94696"/>
                </a:cubicBezTo>
                <a:cubicBezTo>
                  <a:pt x="134026" y="94696"/>
                  <a:pt x="134036" y="94693"/>
                  <a:pt x="134044" y="94685"/>
                </a:cubicBezTo>
                <a:lnTo>
                  <a:pt x="134071" y="94658"/>
                </a:lnTo>
                <a:lnTo>
                  <a:pt x="135979" y="94658"/>
                </a:lnTo>
                <a:cubicBezTo>
                  <a:pt x="135872" y="94766"/>
                  <a:pt x="135737" y="94847"/>
                  <a:pt x="135630" y="94954"/>
                </a:cubicBezTo>
                <a:cubicBezTo>
                  <a:pt x="135608" y="94954"/>
                  <a:pt x="135621" y="94989"/>
                  <a:pt x="135641" y="94989"/>
                </a:cubicBezTo>
                <a:cubicBezTo>
                  <a:pt x="135646" y="94989"/>
                  <a:pt x="135651" y="94986"/>
                  <a:pt x="135657" y="94981"/>
                </a:cubicBezTo>
                <a:lnTo>
                  <a:pt x="136060" y="94658"/>
                </a:lnTo>
                <a:close/>
                <a:moveTo>
                  <a:pt x="136651" y="95626"/>
                </a:moveTo>
                <a:lnTo>
                  <a:pt x="136598" y="95653"/>
                </a:lnTo>
                <a:cubicBezTo>
                  <a:pt x="136598" y="95653"/>
                  <a:pt x="136598" y="95626"/>
                  <a:pt x="136598" y="95626"/>
                </a:cubicBezTo>
                <a:close/>
                <a:moveTo>
                  <a:pt x="137082" y="95572"/>
                </a:moveTo>
                <a:lnTo>
                  <a:pt x="137109" y="95599"/>
                </a:lnTo>
                <a:lnTo>
                  <a:pt x="136947" y="95653"/>
                </a:lnTo>
                <a:lnTo>
                  <a:pt x="137082" y="95572"/>
                </a:lnTo>
                <a:close/>
                <a:moveTo>
                  <a:pt x="94390" y="92319"/>
                </a:moveTo>
                <a:lnTo>
                  <a:pt x="94793" y="92723"/>
                </a:lnTo>
                <a:cubicBezTo>
                  <a:pt x="93852" y="93610"/>
                  <a:pt x="92723" y="94632"/>
                  <a:pt x="91970" y="95761"/>
                </a:cubicBezTo>
                <a:cubicBezTo>
                  <a:pt x="91917" y="95572"/>
                  <a:pt x="91890" y="95357"/>
                  <a:pt x="91863" y="95169"/>
                </a:cubicBezTo>
                <a:cubicBezTo>
                  <a:pt x="92212" y="94712"/>
                  <a:pt x="92723" y="94282"/>
                  <a:pt x="93019" y="93933"/>
                </a:cubicBezTo>
                <a:cubicBezTo>
                  <a:pt x="93476" y="93395"/>
                  <a:pt x="93933" y="92857"/>
                  <a:pt x="94390" y="92319"/>
                </a:cubicBezTo>
                <a:close/>
                <a:moveTo>
                  <a:pt x="65705" y="94470"/>
                </a:moveTo>
                <a:lnTo>
                  <a:pt x="65705" y="94470"/>
                </a:lnTo>
                <a:cubicBezTo>
                  <a:pt x="65926" y="94521"/>
                  <a:pt x="66148" y="94540"/>
                  <a:pt x="66369" y="94540"/>
                </a:cubicBezTo>
                <a:cubicBezTo>
                  <a:pt x="66497" y="94540"/>
                  <a:pt x="66625" y="94534"/>
                  <a:pt x="66753" y="94524"/>
                </a:cubicBezTo>
                <a:lnTo>
                  <a:pt x="66753" y="94524"/>
                </a:lnTo>
                <a:lnTo>
                  <a:pt x="66592" y="94766"/>
                </a:lnTo>
                <a:cubicBezTo>
                  <a:pt x="66605" y="94739"/>
                  <a:pt x="66585" y="94726"/>
                  <a:pt x="66565" y="94726"/>
                </a:cubicBezTo>
                <a:cubicBezTo>
                  <a:pt x="66545" y="94726"/>
                  <a:pt x="66525" y="94739"/>
                  <a:pt x="66538" y="94766"/>
                </a:cubicBezTo>
                <a:cubicBezTo>
                  <a:pt x="66538" y="94820"/>
                  <a:pt x="66538" y="94847"/>
                  <a:pt x="66511" y="94900"/>
                </a:cubicBezTo>
                <a:cubicBezTo>
                  <a:pt x="66296" y="95196"/>
                  <a:pt x="66054" y="95519"/>
                  <a:pt x="65839" y="95814"/>
                </a:cubicBezTo>
                <a:cubicBezTo>
                  <a:pt x="65866" y="95357"/>
                  <a:pt x="65812" y="94900"/>
                  <a:pt x="65705" y="94470"/>
                </a:cubicBezTo>
                <a:close/>
                <a:moveTo>
                  <a:pt x="151223" y="95626"/>
                </a:moveTo>
                <a:lnTo>
                  <a:pt x="151330" y="95653"/>
                </a:lnTo>
                <a:lnTo>
                  <a:pt x="150873" y="95814"/>
                </a:lnTo>
                <a:lnTo>
                  <a:pt x="151223" y="95626"/>
                </a:lnTo>
                <a:close/>
                <a:moveTo>
                  <a:pt x="136840" y="95680"/>
                </a:moveTo>
                <a:lnTo>
                  <a:pt x="136893" y="95707"/>
                </a:lnTo>
                <a:lnTo>
                  <a:pt x="136490" y="95868"/>
                </a:lnTo>
                <a:lnTo>
                  <a:pt x="136840" y="95680"/>
                </a:lnTo>
                <a:close/>
                <a:moveTo>
                  <a:pt x="150497" y="95492"/>
                </a:moveTo>
                <a:cubicBezTo>
                  <a:pt x="150658" y="95519"/>
                  <a:pt x="150819" y="95546"/>
                  <a:pt x="150954" y="95572"/>
                </a:cubicBezTo>
                <a:cubicBezTo>
                  <a:pt x="150795" y="95678"/>
                  <a:pt x="150610" y="95784"/>
                  <a:pt x="150450" y="95916"/>
                </a:cubicBezTo>
                <a:lnTo>
                  <a:pt x="150450" y="95916"/>
                </a:lnTo>
                <a:cubicBezTo>
                  <a:pt x="150418" y="95906"/>
                  <a:pt x="150391" y="95902"/>
                  <a:pt x="150366" y="95902"/>
                </a:cubicBezTo>
                <a:cubicBezTo>
                  <a:pt x="150335" y="95902"/>
                  <a:pt x="150309" y="95908"/>
                  <a:pt x="150282" y="95922"/>
                </a:cubicBezTo>
                <a:lnTo>
                  <a:pt x="150120" y="95949"/>
                </a:lnTo>
                <a:cubicBezTo>
                  <a:pt x="150067" y="95895"/>
                  <a:pt x="150013" y="95841"/>
                  <a:pt x="149959" y="95814"/>
                </a:cubicBezTo>
                <a:cubicBezTo>
                  <a:pt x="150147" y="95707"/>
                  <a:pt x="150335" y="95572"/>
                  <a:pt x="150497" y="95492"/>
                </a:cubicBezTo>
                <a:close/>
                <a:moveTo>
                  <a:pt x="171601" y="93852"/>
                </a:moveTo>
                <a:lnTo>
                  <a:pt x="171601" y="93852"/>
                </a:lnTo>
                <a:cubicBezTo>
                  <a:pt x="171305" y="94578"/>
                  <a:pt x="171009" y="95304"/>
                  <a:pt x="170740" y="96029"/>
                </a:cubicBezTo>
                <a:cubicBezTo>
                  <a:pt x="170552" y="95922"/>
                  <a:pt x="170391" y="95761"/>
                  <a:pt x="170176" y="95626"/>
                </a:cubicBezTo>
                <a:lnTo>
                  <a:pt x="170203" y="95626"/>
                </a:lnTo>
                <a:cubicBezTo>
                  <a:pt x="170226" y="95603"/>
                  <a:pt x="170209" y="95540"/>
                  <a:pt x="170170" y="95540"/>
                </a:cubicBezTo>
                <a:cubicBezTo>
                  <a:pt x="170163" y="95540"/>
                  <a:pt x="170156" y="95542"/>
                  <a:pt x="170149" y="95546"/>
                </a:cubicBezTo>
                <a:lnTo>
                  <a:pt x="170068" y="95546"/>
                </a:lnTo>
                <a:cubicBezTo>
                  <a:pt x="169880" y="95411"/>
                  <a:pt x="169692" y="95277"/>
                  <a:pt x="169504" y="95142"/>
                </a:cubicBezTo>
                <a:cubicBezTo>
                  <a:pt x="170176" y="94685"/>
                  <a:pt x="171305" y="94013"/>
                  <a:pt x="171466" y="93933"/>
                </a:cubicBezTo>
                <a:lnTo>
                  <a:pt x="171601" y="93852"/>
                </a:lnTo>
                <a:close/>
                <a:moveTo>
                  <a:pt x="150255" y="95438"/>
                </a:moveTo>
                <a:cubicBezTo>
                  <a:pt x="150040" y="95572"/>
                  <a:pt x="149825" y="95707"/>
                  <a:pt x="149636" y="95841"/>
                </a:cubicBezTo>
                <a:lnTo>
                  <a:pt x="148669" y="96083"/>
                </a:lnTo>
                <a:cubicBezTo>
                  <a:pt x="148803" y="95949"/>
                  <a:pt x="148991" y="95868"/>
                  <a:pt x="149179" y="95868"/>
                </a:cubicBezTo>
                <a:lnTo>
                  <a:pt x="150013" y="95438"/>
                </a:lnTo>
                <a:close/>
                <a:moveTo>
                  <a:pt x="163294" y="90411"/>
                </a:moveTo>
                <a:cubicBezTo>
                  <a:pt x="163509" y="90733"/>
                  <a:pt x="163724" y="91056"/>
                  <a:pt x="163966" y="91379"/>
                </a:cubicBezTo>
                <a:cubicBezTo>
                  <a:pt x="160713" y="92696"/>
                  <a:pt x="157594" y="94309"/>
                  <a:pt x="154637" y="96137"/>
                </a:cubicBezTo>
                <a:cubicBezTo>
                  <a:pt x="154395" y="95976"/>
                  <a:pt x="154153" y="95814"/>
                  <a:pt x="153911" y="95680"/>
                </a:cubicBezTo>
                <a:cubicBezTo>
                  <a:pt x="153911" y="95626"/>
                  <a:pt x="153884" y="95599"/>
                  <a:pt x="153857" y="95572"/>
                </a:cubicBezTo>
                <a:cubicBezTo>
                  <a:pt x="154287" y="95277"/>
                  <a:pt x="154718" y="95008"/>
                  <a:pt x="154852" y="94927"/>
                </a:cubicBezTo>
                <a:cubicBezTo>
                  <a:pt x="155820" y="94416"/>
                  <a:pt x="156788" y="93933"/>
                  <a:pt x="157782" y="93475"/>
                </a:cubicBezTo>
                <a:cubicBezTo>
                  <a:pt x="159691" y="92588"/>
                  <a:pt x="161627" y="91836"/>
                  <a:pt x="163589" y="91163"/>
                </a:cubicBezTo>
                <a:cubicBezTo>
                  <a:pt x="163636" y="91140"/>
                  <a:pt x="163622" y="91077"/>
                  <a:pt x="163583" y="91077"/>
                </a:cubicBezTo>
                <a:cubicBezTo>
                  <a:pt x="163577" y="91077"/>
                  <a:pt x="163570" y="91079"/>
                  <a:pt x="163562" y="91083"/>
                </a:cubicBezTo>
                <a:cubicBezTo>
                  <a:pt x="161277" y="91809"/>
                  <a:pt x="159073" y="92669"/>
                  <a:pt x="156922" y="93691"/>
                </a:cubicBezTo>
                <a:cubicBezTo>
                  <a:pt x="155847" y="94228"/>
                  <a:pt x="154798" y="94766"/>
                  <a:pt x="153750" y="95384"/>
                </a:cubicBezTo>
                <a:cubicBezTo>
                  <a:pt x="153696" y="95411"/>
                  <a:pt x="153642" y="95438"/>
                  <a:pt x="153562" y="95465"/>
                </a:cubicBezTo>
                <a:cubicBezTo>
                  <a:pt x="153239" y="95277"/>
                  <a:pt x="152889" y="95089"/>
                  <a:pt x="152513" y="94954"/>
                </a:cubicBezTo>
                <a:cubicBezTo>
                  <a:pt x="154072" y="94201"/>
                  <a:pt x="155766" y="93610"/>
                  <a:pt x="157272" y="92965"/>
                </a:cubicBezTo>
                <a:cubicBezTo>
                  <a:pt x="158454" y="92454"/>
                  <a:pt x="159664" y="91943"/>
                  <a:pt x="160847" y="91459"/>
                </a:cubicBezTo>
                <a:lnTo>
                  <a:pt x="162621" y="90706"/>
                </a:lnTo>
                <a:cubicBezTo>
                  <a:pt x="162702" y="90680"/>
                  <a:pt x="162998" y="90545"/>
                  <a:pt x="163294" y="90411"/>
                </a:cubicBezTo>
                <a:close/>
                <a:moveTo>
                  <a:pt x="65248" y="94309"/>
                </a:moveTo>
                <a:lnTo>
                  <a:pt x="65248" y="94309"/>
                </a:lnTo>
                <a:cubicBezTo>
                  <a:pt x="65382" y="94363"/>
                  <a:pt x="65490" y="94390"/>
                  <a:pt x="65624" y="94443"/>
                </a:cubicBezTo>
                <a:cubicBezTo>
                  <a:pt x="65705" y="94954"/>
                  <a:pt x="65731" y="95465"/>
                  <a:pt x="65678" y="95976"/>
                </a:cubicBezTo>
                <a:cubicBezTo>
                  <a:pt x="65624" y="96056"/>
                  <a:pt x="65543" y="96164"/>
                  <a:pt x="65490" y="96245"/>
                </a:cubicBezTo>
                <a:cubicBezTo>
                  <a:pt x="65463" y="95599"/>
                  <a:pt x="65382" y="94954"/>
                  <a:pt x="65248" y="94309"/>
                </a:cubicBezTo>
                <a:close/>
                <a:moveTo>
                  <a:pt x="66484" y="95223"/>
                </a:moveTo>
                <a:lnTo>
                  <a:pt x="66484" y="95304"/>
                </a:lnTo>
                <a:lnTo>
                  <a:pt x="66189" y="95707"/>
                </a:lnTo>
                <a:cubicBezTo>
                  <a:pt x="66054" y="95895"/>
                  <a:pt x="65920" y="96056"/>
                  <a:pt x="65785" y="96245"/>
                </a:cubicBezTo>
                <a:cubicBezTo>
                  <a:pt x="65785" y="96191"/>
                  <a:pt x="65785" y="96137"/>
                  <a:pt x="65785" y="96083"/>
                </a:cubicBezTo>
                <a:lnTo>
                  <a:pt x="65812" y="96110"/>
                </a:lnTo>
                <a:cubicBezTo>
                  <a:pt x="66027" y="95814"/>
                  <a:pt x="66242" y="95519"/>
                  <a:pt x="66484" y="95223"/>
                </a:cubicBezTo>
                <a:close/>
                <a:moveTo>
                  <a:pt x="151760" y="95788"/>
                </a:moveTo>
                <a:cubicBezTo>
                  <a:pt x="151895" y="95841"/>
                  <a:pt x="152056" y="95895"/>
                  <a:pt x="152190" y="95976"/>
                </a:cubicBezTo>
                <a:lnTo>
                  <a:pt x="151948" y="96029"/>
                </a:lnTo>
                <a:cubicBezTo>
                  <a:pt x="151948" y="95960"/>
                  <a:pt x="151908" y="95890"/>
                  <a:pt x="151845" y="95890"/>
                </a:cubicBezTo>
                <a:cubicBezTo>
                  <a:pt x="151835" y="95890"/>
                  <a:pt x="151825" y="95891"/>
                  <a:pt x="151814" y="95895"/>
                </a:cubicBezTo>
                <a:lnTo>
                  <a:pt x="150685" y="96271"/>
                </a:lnTo>
                <a:lnTo>
                  <a:pt x="150685" y="96245"/>
                </a:lnTo>
                <a:cubicBezTo>
                  <a:pt x="151061" y="96110"/>
                  <a:pt x="151411" y="95949"/>
                  <a:pt x="151760" y="95788"/>
                </a:cubicBezTo>
                <a:close/>
                <a:moveTo>
                  <a:pt x="121785" y="95519"/>
                </a:moveTo>
                <a:lnTo>
                  <a:pt x="121785" y="95519"/>
                </a:lnTo>
                <a:cubicBezTo>
                  <a:pt x="120817" y="95761"/>
                  <a:pt x="119876" y="96003"/>
                  <a:pt x="118881" y="96164"/>
                </a:cubicBezTo>
                <a:cubicBezTo>
                  <a:pt x="118370" y="96245"/>
                  <a:pt x="117698" y="96298"/>
                  <a:pt x="117026" y="96379"/>
                </a:cubicBezTo>
                <a:cubicBezTo>
                  <a:pt x="117349" y="96298"/>
                  <a:pt x="117671" y="96245"/>
                  <a:pt x="117994" y="96191"/>
                </a:cubicBezTo>
                <a:cubicBezTo>
                  <a:pt x="119231" y="95922"/>
                  <a:pt x="120521" y="95707"/>
                  <a:pt x="121785" y="95519"/>
                </a:cubicBezTo>
                <a:close/>
                <a:moveTo>
                  <a:pt x="152863" y="96271"/>
                </a:moveTo>
                <a:lnTo>
                  <a:pt x="152916" y="96298"/>
                </a:lnTo>
                <a:lnTo>
                  <a:pt x="152674" y="96379"/>
                </a:lnTo>
                <a:lnTo>
                  <a:pt x="152647" y="96352"/>
                </a:lnTo>
                <a:lnTo>
                  <a:pt x="152863" y="96271"/>
                </a:lnTo>
                <a:close/>
                <a:moveTo>
                  <a:pt x="149744" y="95438"/>
                </a:moveTo>
                <a:cubicBezTo>
                  <a:pt x="149287" y="95572"/>
                  <a:pt x="148857" y="95841"/>
                  <a:pt x="148507" y="96137"/>
                </a:cubicBezTo>
                <a:lnTo>
                  <a:pt x="147459" y="96406"/>
                </a:lnTo>
                <a:lnTo>
                  <a:pt x="148696" y="95922"/>
                </a:lnTo>
                <a:cubicBezTo>
                  <a:pt x="148884" y="95841"/>
                  <a:pt x="148803" y="95572"/>
                  <a:pt x="148615" y="95546"/>
                </a:cubicBezTo>
                <a:cubicBezTo>
                  <a:pt x="148991" y="95492"/>
                  <a:pt x="149368" y="95438"/>
                  <a:pt x="149744" y="95438"/>
                </a:cubicBezTo>
                <a:close/>
                <a:moveTo>
                  <a:pt x="124097" y="96460"/>
                </a:moveTo>
                <a:lnTo>
                  <a:pt x="124043" y="96513"/>
                </a:lnTo>
                <a:cubicBezTo>
                  <a:pt x="124043" y="96487"/>
                  <a:pt x="124070" y="96487"/>
                  <a:pt x="124097" y="96460"/>
                </a:cubicBezTo>
                <a:close/>
                <a:moveTo>
                  <a:pt x="96003" y="94228"/>
                </a:moveTo>
                <a:cubicBezTo>
                  <a:pt x="96057" y="94363"/>
                  <a:pt x="96110" y="94524"/>
                  <a:pt x="96164" y="94712"/>
                </a:cubicBezTo>
                <a:cubicBezTo>
                  <a:pt x="95223" y="95223"/>
                  <a:pt x="94363" y="95868"/>
                  <a:pt x="93583" y="96567"/>
                </a:cubicBezTo>
                <a:cubicBezTo>
                  <a:pt x="94363" y="95761"/>
                  <a:pt x="95169" y="94981"/>
                  <a:pt x="96003" y="94228"/>
                </a:cubicBezTo>
                <a:close/>
                <a:moveTo>
                  <a:pt x="135442" y="96487"/>
                </a:moveTo>
                <a:cubicBezTo>
                  <a:pt x="135334" y="96540"/>
                  <a:pt x="135227" y="96567"/>
                  <a:pt x="135119" y="96621"/>
                </a:cubicBezTo>
                <a:lnTo>
                  <a:pt x="135280" y="96540"/>
                </a:lnTo>
                <a:lnTo>
                  <a:pt x="135415" y="96487"/>
                </a:lnTo>
                <a:close/>
                <a:moveTo>
                  <a:pt x="65651" y="96245"/>
                </a:moveTo>
                <a:lnTo>
                  <a:pt x="65678" y="96271"/>
                </a:lnTo>
                <a:lnTo>
                  <a:pt x="65678" y="96406"/>
                </a:lnTo>
                <a:lnTo>
                  <a:pt x="65490" y="96648"/>
                </a:lnTo>
                <a:lnTo>
                  <a:pt x="65490" y="96487"/>
                </a:lnTo>
                <a:cubicBezTo>
                  <a:pt x="65543" y="96406"/>
                  <a:pt x="65597" y="96352"/>
                  <a:pt x="65651" y="96245"/>
                </a:cubicBezTo>
                <a:close/>
                <a:moveTo>
                  <a:pt x="130549" y="95868"/>
                </a:moveTo>
                <a:cubicBezTo>
                  <a:pt x="129769" y="96110"/>
                  <a:pt x="129016" y="96406"/>
                  <a:pt x="128237" y="96675"/>
                </a:cubicBezTo>
                <a:cubicBezTo>
                  <a:pt x="129043" y="96352"/>
                  <a:pt x="129850" y="96083"/>
                  <a:pt x="130549" y="95868"/>
                </a:cubicBezTo>
                <a:close/>
                <a:moveTo>
                  <a:pt x="164046" y="91486"/>
                </a:moveTo>
                <a:cubicBezTo>
                  <a:pt x="164181" y="91647"/>
                  <a:pt x="164288" y="91782"/>
                  <a:pt x="164423" y="91943"/>
                </a:cubicBezTo>
                <a:cubicBezTo>
                  <a:pt x="161331" y="93368"/>
                  <a:pt x="158293" y="94927"/>
                  <a:pt x="155363" y="96675"/>
                </a:cubicBezTo>
                <a:lnTo>
                  <a:pt x="155282" y="96621"/>
                </a:lnTo>
                <a:cubicBezTo>
                  <a:pt x="155282" y="96488"/>
                  <a:pt x="155191" y="96392"/>
                  <a:pt x="155084" y="96392"/>
                </a:cubicBezTo>
                <a:cubicBezTo>
                  <a:pt x="155061" y="96392"/>
                  <a:pt x="155037" y="96396"/>
                  <a:pt x="155013" y="96406"/>
                </a:cubicBezTo>
                <a:lnTo>
                  <a:pt x="154986" y="96406"/>
                </a:lnTo>
                <a:lnTo>
                  <a:pt x="154825" y="96298"/>
                </a:lnTo>
                <a:cubicBezTo>
                  <a:pt x="154986" y="96164"/>
                  <a:pt x="155148" y="96029"/>
                  <a:pt x="155309" y="95922"/>
                </a:cubicBezTo>
                <a:cubicBezTo>
                  <a:pt x="155658" y="95707"/>
                  <a:pt x="156008" y="95519"/>
                  <a:pt x="156357" y="95304"/>
                </a:cubicBezTo>
                <a:cubicBezTo>
                  <a:pt x="157245" y="94793"/>
                  <a:pt x="158132" y="94309"/>
                  <a:pt x="159046" y="93852"/>
                </a:cubicBezTo>
                <a:cubicBezTo>
                  <a:pt x="160686" y="93018"/>
                  <a:pt x="162353" y="92212"/>
                  <a:pt x="164046" y="91486"/>
                </a:cubicBezTo>
                <a:close/>
                <a:moveTo>
                  <a:pt x="153212" y="96433"/>
                </a:moveTo>
                <a:lnTo>
                  <a:pt x="153588" y="96648"/>
                </a:lnTo>
                <a:cubicBezTo>
                  <a:pt x="153355" y="96700"/>
                  <a:pt x="153097" y="96751"/>
                  <a:pt x="152863" y="96803"/>
                </a:cubicBezTo>
                <a:lnTo>
                  <a:pt x="152863" y="96803"/>
                </a:lnTo>
                <a:cubicBezTo>
                  <a:pt x="152863" y="96782"/>
                  <a:pt x="152863" y="96780"/>
                  <a:pt x="152863" y="96755"/>
                </a:cubicBezTo>
                <a:lnTo>
                  <a:pt x="153104" y="96648"/>
                </a:lnTo>
                <a:cubicBezTo>
                  <a:pt x="153185" y="96621"/>
                  <a:pt x="153212" y="96540"/>
                  <a:pt x="153212" y="96433"/>
                </a:cubicBezTo>
                <a:close/>
                <a:moveTo>
                  <a:pt x="144394" y="95599"/>
                </a:moveTo>
                <a:cubicBezTo>
                  <a:pt x="143157" y="95976"/>
                  <a:pt x="141921" y="96379"/>
                  <a:pt x="140711" y="96809"/>
                </a:cubicBezTo>
                <a:cubicBezTo>
                  <a:pt x="140496" y="96836"/>
                  <a:pt x="140281" y="96890"/>
                  <a:pt x="140039" y="96944"/>
                </a:cubicBezTo>
                <a:cubicBezTo>
                  <a:pt x="141114" y="96567"/>
                  <a:pt x="142216" y="96218"/>
                  <a:pt x="143319" y="95895"/>
                </a:cubicBezTo>
                <a:lnTo>
                  <a:pt x="144394" y="95599"/>
                </a:lnTo>
                <a:close/>
                <a:moveTo>
                  <a:pt x="96191" y="94900"/>
                </a:moveTo>
                <a:cubicBezTo>
                  <a:pt x="96218" y="95465"/>
                  <a:pt x="95949" y="96029"/>
                  <a:pt x="95492" y="96352"/>
                </a:cubicBezTo>
                <a:lnTo>
                  <a:pt x="95492" y="96379"/>
                </a:lnTo>
                <a:cubicBezTo>
                  <a:pt x="95196" y="96621"/>
                  <a:pt x="94847" y="96863"/>
                  <a:pt x="94524" y="97078"/>
                </a:cubicBezTo>
                <a:cubicBezTo>
                  <a:pt x="94578" y="96944"/>
                  <a:pt x="94659" y="96782"/>
                  <a:pt x="94712" y="96648"/>
                </a:cubicBezTo>
                <a:cubicBezTo>
                  <a:pt x="95143" y="96191"/>
                  <a:pt x="95573" y="95707"/>
                  <a:pt x="95976" y="95223"/>
                </a:cubicBezTo>
                <a:cubicBezTo>
                  <a:pt x="96018" y="95160"/>
                  <a:pt x="95963" y="95098"/>
                  <a:pt x="95911" y="95098"/>
                </a:cubicBezTo>
                <a:cubicBezTo>
                  <a:pt x="95903" y="95098"/>
                  <a:pt x="95895" y="95099"/>
                  <a:pt x="95888" y="95102"/>
                </a:cubicBezTo>
                <a:lnTo>
                  <a:pt x="95888" y="95102"/>
                </a:lnTo>
                <a:lnTo>
                  <a:pt x="96191" y="94900"/>
                </a:lnTo>
                <a:close/>
                <a:moveTo>
                  <a:pt x="164476" y="91970"/>
                </a:moveTo>
                <a:cubicBezTo>
                  <a:pt x="164557" y="92051"/>
                  <a:pt x="164638" y="92131"/>
                  <a:pt x="164691" y="92212"/>
                </a:cubicBezTo>
                <a:cubicBezTo>
                  <a:pt x="161734" y="93744"/>
                  <a:pt x="158723" y="95330"/>
                  <a:pt x="155874" y="97078"/>
                </a:cubicBezTo>
                <a:lnTo>
                  <a:pt x="155874" y="97051"/>
                </a:lnTo>
                <a:lnTo>
                  <a:pt x="155443" y="96728"/>
                </a:lnTo>
                <a:cubicBezTo>
                  <a:pt x="158481" y="95169"/>
                  <a:pt x="161439" y="93475"/>
                  <a:pt x="164476" y="91970"/>
                </a:cubicBezTo>
                <a:close/>
                <a:moveTo>
                  <a:pt x="63742" y="93153"/>
                </a:moveTo>
                <a:lnTo>
                  <a:pt x="63742" y="93153"/>
                </a:lnTo>
                <a:cubicBezTo>
                  <a:pt x="64118" y="93664"/>
                  <a:pt x="64602" y="94040"/>
                  <a:pt x="65194" y="94282"/>
                </a:cubicBezTo>
                <a:cubicBezTo>
                  <a:pt x="65248" y="94658"/>
                  <a:pt x="65301" y="95035"/>
                  <a:pt x="65328" y="95411"/>
                </a:cubicBezTo>
                <a:lnTo>
                  <a:pt x="65355" y="95411"/>
                </a:lnTo>
                <a:cubicBezTo>
                  <a:pt x="65382" y="95734"/>
                  <a:pt x="65382" y="96056"/>
                  <a:pt x="65382" y="96379"/>
                </a:cubicBezTo>
                <a:lnTo>
                  <a:pt x="64764" y="97185"/>
                </a:lnTo>
                <a:cubicBezTo>
                  <a:pt x="64791" y="95788"/>
                  <a:pt x="64441" y="94390"/>
                  <a:pt x="63742" y="93153"/>
                </a:cubicBezTo>
                <a:close/>
                <a:moveTo>
                  <a:pt x="143399" y="95008"/>
                </a:moveTo>
                <a:cubicBezTo>
                  <a:pt x="143776" y="95089"/>
                  <a:pt x="144098" y="95169"/>
                  <a:pt x="144448" y="95277"/>
                </a:cubicBezTo>
                <a:lnTo>
                  <a:pt x="144421" y="95277"/>
                </a:lnTo>
                <a:lnTo>
                  <a:pt x="144797" y="95384"/>
                </a:lnTo>
                <a:cubicBezTo>
                  <a:pt x="142781" y="95841"/>
                  <a:pt x="140792" y="96433"/>
                  <a:pt x="138856" y="97159"/>
                </a:cubicBezTo>
                <a:lnTo>
                  <a:pt x="138506" y="97212"/>
                </a:lnTo>
                <a:cubicBezTo>
                  <a:pt x="138560" y="97078"/>
                  <a:pt x="138533" y="96944"/>
                  <a:pt x="138426" y="96863"/>
                </a:cubicBezTo>
                <a:cubicBezTo>
                  <a:pt x="138829" y="96675"/>
                  <a:pt x="139232" y="96513"/>
                  <a:pt x="139636" y="96352"/>
                </a:cubicBezTo>
                <a:cubicBezTo>
                  <a:pt x="140899" y="95949"/>
                  <a:pt x="142163" y="95492"/>
                  <a:pt x="143399" y="95008"/>
                </a:cubicBezTo>
                <a:close/>
                <a:moveTo>
                  <a:pt x="152029" y="96513"/>
                </a:moveTo>
                <a:cubicBezTo>
                  <a:pt x="152029" y="96523"/>
                  <a:pt x="152029" y="96532"/>
                  <a:pt x="152029" y="96540"/>
                </a:cubicBezTo>
                <a:cubicBezTo>
                  <a:pt x="151518" y="96728"/>
                  <a:pt x="150981" y="96917"/>
                  <a:pt x="150443" y="97105"/>
                </a:cubicBezTo>
                <a:cubicBezTo>
                  <a:pt x="150255" y="97159"/>
                  <a:pt x="150067" y="97212"/>
                  <a:pt x="149878" y="97239"/>
                </a:cubicBezTo>
                <a:lnTo>
                  <a:pt x="149932" y="97185"/>
                </a:lnTo>
                <a:cubicBezTo>
                  <a:pt x="150093" y="97105"/>
                  <a:pt x="150255" y="97024"/>
                  <a:pt x="150443" y="96944"/>
                </a:cubicBezTo>
                <a:cubicBezTo>
                  <a:pt x="150981" y="96836"/>
                  <a:pt x="151518" y="96675"/>
                  <a:pt x="152029" y="96513"/>
                </a:cubicBezTo>
                <a:close/>
                <a:moveTo>
                  <a:pt x="142647" y="94873"/>
                </a:moveTo>
                <a:lnTo>
                  <a:pt x="142942" y="94900"/>
                </a:lnTo>
                <a:lnTo>
                  <a:pt x="143050" y="94927"/>
                </a:lnTo>
                <a:cubicBezTo>
                  <a:pt x="141948" y="95304"/>
                  <a:pt x="140845" y="95734"/>
                  <a:pt x="139770" y="96164"/>
                </a:cubicBezTo>
                <a:cubicBezTo>
                  <a:pt x="138802" y="96460"/>
                  <a:pt x="137807" y="96728"/>
                  <a:pt x="136840" y="96997"/>
                </a:cubicBezTo>
                <a:cubicBezTo>
                  <a:pt x="136516" y="97087"/>
                  <a:pt x="135782" y="97310"/>
                  <a:pt x="135728" y="97310"/>
                </a:cubicBezTo>
                <a:cubicBezTo>
                  <a:pt x="135701" y="97310"/>
                  <a:pt x="135840" y="97256"/>
                  <a:pt x="136275" y="97105"/>
                </a:cubicBezTo>
                <a:cubicBezTo>
                  <a:pt x="137055" y="96836"/>
                  <a:pt x="137807" y="96460"/>
                  <a:pt x="138587" y="96191"/>
                </a:cubicBezTo>
                <a:cubicBezTo>
                  <a:pt x="139931" y="95707"/>
                  <a:pt x="141276" y="95250"/>
                  <a:pt x="142647" y="94873"/>
                </a:cubicBezTo>
                <a:close/>
                <a:moveTo>
                  <a:pt x="140039" y="94739"/>
                </a:moveTo>
                <a:lnTo>
                  <a:pt x="140765" y="94766"/>
                </a:lnTo>
                <a:cubicBezTo>
                  <a:pt x="140711" y="94820"/>
                  <a:pt x="140630" y="94873"/>
                  <a:pt x="140577" y="94954"/>
                </a:cubicBezTo>
                <a:cubicBezTo>
                  <a:pt x="140545" y="94986"/>
                  <a:pt x="140550" y="94999"/>
                  <a:pt x="140566" y="94999"/>
                </a:cubicBezTo>
                <a:cubicBezTo>
                  <a:pt x="140577" y="94999"/>
                  <a:pt x="140592" y="94992"/>
                  <a:pt x="140603" y="94981"/>
                </a:cubicBezTo>
                <a:cubicBezTo>
                  <a:pt x="140684" y="94900"/>
                  <a:pt x="140765" y="94847"/>
                  <a:pt x="140845" y="94766"/>
                </a:cubicBezTo>
                <a:lnTo>
                  <a:pt x="142324" y="94847"/>
                </a:lnTo>
                <a:cubicBezTo>
                  <a:pt x="139904" y="95492"/>
                  <a:pt x="137539" y="96325"/>
                  <a:pt x="135254" y="97347"/>
                </a:cubicBezTo>
                <a:cubicBezTo>
                  <a:pt x="135926" y="96997"/>
                  <a:pt x="136598" y="96621"/>
                  <a:pt x="137270" y="96245"/>
                </a:cubicBezTo>
                <a:cubicBezTo>
                  <a:pt x="137324" y="96218"/>
                  <a:pt x="137350" y="96191"/>
                  <a:pt x="137377" y="96137"/>
                </a:cubicBezTo>
                <a:cubicBezTo>
                  <a:pt x="137566" y="96083"/>
                  <a:pt x="137754" y="96029"/>
                  <a:pt x="137942" y="95949"/>
                </a:cubicBezTo>
                <a:cubicBezTo>
                  <a:pt x="137965" y="95949"/>
                  <a:pt x="137968" y="95890"/>
                  <a:pt x="137935" y="95890"/>
                </a:cubicBezTo>
                <a:cubicBezTo>
                  <a:pt x="137929" y="95890"/>
                  <a:pt x="137923" y="95891"/>
                  <a:pt x="137915" y="95895"/>
                </a:cubicBezTo>
                <a:cubicBezTo>
                  <a:pt x="137861" y="95895"/>
                  <a:pt x="137619" y="95949"/>
                  <a:pt x="137377" y="96003"/>
                </a:cubicBezTo>
                <a:cubicBezTo>
                  <a:pt x="137350" y="95895"/>
                  <a:pt x="137270" y="95814"/>
                  <a:pt x="137162" y="95814"/>
                </a:cubicBezTo>
                <a:lnTo>
                  <a:pt x="137216" y="95788"/>
                </a:lnTo>
                <a:cubicBezTo>
                  <a:pt x="137350" y="95841"/>
                  <a:pt x="137512" y="95868"/>
                  <a:pt x="137646" y="95895"/>
                </a:cubicBezTo>
                <a:cubicBezTo>
                  <a:pt x="137655" y="95898"/>
                  <a:pt x="137663" y="95899"/>
                  <a:pt x="137671" y="95899"/>
                </a:cubicBezTo>
                <a:cubicBezTo>
                  <a:pt x="137737" y="95899"/>
                  <a:pt x="137772" y="95809"/>
                  <a:pt x="137700" y="95761"/>
                </a:cubicBezTo>
                <a:cubicBezTo>
                  <a:pt x="137646" y="95734"/>
                  <a:pt x="137619" y="95680"/>
                  <a:pt x="137566" y="95653"/>
                </a:cubicBezTo>
                <a:lnTo>
                  <a:pt x="137825" y="95549"/>
                </a:lnTo>
                <a:lnTo>
                  <a:pt x="137825" y="95549"/>
                </a:lnTo>
                <a:cubicBezTo>
                  <a:pt x="137818" y="95558"/>
                  <a:pt x="137830" y="95580"/>
                  <a:pt x="137846" y="95580"/>
                </a:cubicBezTo>
                <a:cubicBezTo>
                  <a:pt x="137851" y="95580"/>
                  <a:pt x="137856" y="95578"/>
                  <a:pt x="137861" y="95572"/>
                </a:cubicBezTo>
                <a:lnTo>
                  <a:pt x="137969" y="95465"/>
                </a:lnTo>
                <a:cubicBezTo>
                  <a:pt x="138345" y="95304"/>
                  <a:pt x="138695" y="95169"/>
                  <a:pt x="139044" y="94981"/>
                </a:cubicBezTo>
                <a:lnTo>
                  <a:pt x="139044" y="94981"/>
                </a:lnTo>
                <a:cubicBezTo>
                  <a:pt x="138937" y="95115"/>
                  <a:pt x="138856" y="95250"/>
                  <a:pt x="138775" y="95384"/>
                </a:cubicBezTo>
                <a:cubicBezTo>
                  <a:pt x="138756" y="95403"/>
                  <a:pt x="138778" y="95422"/>
                  <a:pt x="138801" y="95422"/>
                </a:cubicBezTo>
                <a:cubicBezTo>
                  <a:pt x="138811" y="95422"/>
                  <a:pt x="138821" y="95419"/>
                  <a:pt x="138829" y="95411"/>
                </a:cubicBezTo>
                <a:cubicBezTo>
                  <a:pt x="138910" y="95250"/>
                  <a:pt x="139044" y="95089"/>
                  <a:pt x="139152" y="94954"/>
                </a:cubicBezTo>
                <a:lnTo>
                  <a:pt x="139582" y="94739"/>
                </a:lnTo>
                <a:close/>
                <a:moveTo>
                  <a:pt x="117537" y="96917"/>
                </a:moveTo>
                <a:lnTo>
                  <a:pt x="116919" y="97454"/>
                </a:lnTo>
                <a:cubicBezTo>
                  <a:pt x="116892" y="97320"/>
                  <a:pt x="116838" y="97185"/>
                  <a:pt x="116784" y="97078"/>
                </a:cubicBezTo>
                <a:cubicBezTo>
                  <a:pt x="117026" y="97024"/>
                  <a:pt x="117295" y="96970"/>
                  <a:pt x="117537" y="96917"/>
                </a:cubicBezTo>
                <a:close/>
                <a:moveTo>
                  <a:pt x="154314" y="97078"/>
                </a:moveTo>
                <a:lnTo>
                  <a:pt x="154664" y="97266"/>
                </a:lnTo>
                <a:cubicBezTo>
                  <a:pt x="154072" y="97347"/>
                  <a:pt x="153481" y="97427"/>
                  <a:pt x="152889" y="97454"/>
                </a:cubicBezTo>
                <a:cubicBezTo>
                  <a:pt x="152889" y="97454"/>
                  <a:pt x="152889" y="97427"/>
                  <a:pt x="152889" y="97427"/>
                </a:cubicBezTo>
                <a:cubicBezTo>
                  <a:pt x="153373" y="97320"/>
                  <a:pt x="153830" y="97185"/>
                  <a:pt x="154314" y="97078"/>
                </a:cubicBezTo>
                <a:close/>
                <a:moveTo>
                  <a:pt x="95815" y="95115"/>
                </a:moveTo>
                <a:lnTo>
                  <a:pt x="95815" y="95115"/>
                </a:lnTo>
                <a:cubicBezTo>
                  <a:pt x="94901" y="95922"/>
                  <a:pt x="93987" y="96702"/>
                  <a:pt x="93046" y="97481"/>
                </a:cubicBezTo>
                <a:cubicBezTo>
                  <a:pt x="93879" y="96594"/>
                  <a:pt x="94820" y="95814"/>
                  <a:pt x="95815" y="95115"/>
                </a:cubicBezTo>
                <a:close/>
                <a:moveTo>
                  <a:pt x="94013" y="97347"/>
                </a:moveTo>
                <a:lnTo>
                  <a:pt x="93960" y="97427"/>
                </a:lnTo>
                <a:lnTo>
                  <a:pt x="93879" y="97481"/>
                </a:lnTo>
                <a:lnTo>
                  <a:pt x="94013" y="97347"/>
                </a:lnTo>
                <a:close/>
                <a:moveTo>
                  <a:pt x="170445" y="97105"/>
                </a:moveTo>
                <a:cubicBezTo>
                  <a:pt x="170606" y="97185"/>
                  <a:pt x="170740" y="97320"/>
                  <a:pt x="170875" y="97427"/>
                </a:cubicBezTo>
                <a:lnTo>
                  <a:pt x="170230" y="97508"/>
                </a:lnTo>
                <a:lnTo>
                  <a:pt x="170230" y="97508"/>
                </a:lnTo>
                <a:lnTo>
                  <a:pt x="170364" y="97132"/>
                </a:lnTo>
                <a:lnTo>
                  <a:pt x="170445" y="97105"/>
                </a:lnTo>
                <a:close/>
                <a:moveTo>
                  <a:pt x="131248" y="96621"/>
                </a:moveTo>
                <a:lnTo>
                  <a:pt x="131248" y="96621"/>
                </a:lnTo>
                <a:cubicBezTo>
                  <a:pt x="130979" y="96782"/>
                  <a:pt x="130683" y="96944"/>
                  <a:pt x="130414" y="97078"/>
                </a:cubicBezTo>
                <a:cubicBezTo>
                  <a:pt x="130119" y="97212"/>
                  <a:pt x="129769" y="97374"/>
                  <a:pt x="129473" y="97535"/>
                </a:cubicBezTo>
                <a:cubicBezTo>
                  <a:pt x="130065" y="97212"/>
                  <a:pt x="130656" y="96917"/>
                  <a:pt x="131248" y="96621"/>
                </a:cubicBezTo>
                <a:close/>
                <a:moveTo>
                  <a:pt x="125898" y="97051"/>
                </a:moveTo>
                <a:lnTo>
                  <a:pt x="125898" y="97051"/>
                </a:lnTo>
                <a:cubicBezTo>
                  <a:pt x="125710" y="97159"/>
                  <a:pt x="125522" y="97239"/>
                  <a:pt x="125333" y="97347"/>
                </a:cubicBezTo>
                <a:lnTo>
                  <a:pt x="124097" y="97589"/>
                </a:lnTo>
                <a:lnTo>
                  <a:pt x="124500" y="97427"/>
                </a:lnTo>
                <a:lnTo>
                  <a:pt x="125898" y="97051"/>
                </a:lnTo>
                <a:close/>
                <a:moveTo>
                  <a:pt x="170276" y="97200"/>
                </a:moveTo>
                <a:cubicBezTo>
                  <a:pt x="170227" y="97303"/>
                  <a:pt x="170200" y="97405"/>
                  <a:pt x="170149" y="97508"/>
                </a:cubicBezTo>
                <a:cubicBezTo>
                  <a:pt x="169799" y="97562"/>
                  <a:pt x="169477" y="97589"/>
                  <a:pt x="169127" y="97643"/>
                </a:cubicBezTo>
                <a:cubicBezTo>
                  <a:pt x="169545" y="97512"/>
                  <a:pt x="169911" y="97356"/>
                  <a:pt x="170276" y="97200"/>
                </a:cubicBezTo>
                <a:close/>
                <a:moveTo>
                  <a:pt x="65382" y="96621"/>
                </a:moveTo>
                <a:lnTo>
                  <a:pt x="65382" y="96755"/>
                </a:lnTo>
                <a:cubicBezTo>
                  <a:pt x="65167" y="97078"/>
                  <a:pt x="64952" y="97374"/>
                  <a:pt x="64710" y="97696"/>
                </a:cubicBezTo>
                <a:cubicBezTo>
                  <a:pt x="64710" y="97616"/>
                  <a:pt x="64737" y="97508"/>
                  <a:pt x="64737" y="97427"/>
                </a:cubicBezTo>
                <a:cubicBezTo>
                  <a:pt x="64952" y="97159"/>
                  <a:pt x="65167" y="96890"/>
                  <a:pt x="65382" y="96621"/>
                </a:cubicBezTo>
                <a:close/>
                <a:moveTo>
                  <a:pt x="94928" y="92830"/>
                </a:moveTo>
                <a:cubicBezTo>
                  <a:pt x="95304" y="93207"/>
                  <a:pt x="95653" y="93637"/>
                  <a:pt x="95922" y="94121"/>
                </a:cubicBezTo>
                <a:cubicBezTo>
                  <a:pt x="94578" y="95223"/>
                  <a:pt x="93341" y="96406"/>
                  <a:pt x="92158" y="97696"/>
                </a:cubicBezTo>
                <a:lnTo>
                  <a:pt x="92158" y="97374"/>
                </a:lnTo>
                <a:cubicBezTo>
                  <a:pt x="92642" y="96809"/>
                  <a:pt x="93530" y="96083"/>
                  <a:pt x="93718" y="95895"/>
                </a:cubicBezTo>
                <a:cubicBezTo>
                  <a:pt x="94336" y="95304"/>
                  <a:pt x="94954" y="94712"/>
                  <a:pt x="95600" y="94148"/>
                </a:cubicBezTo>
                <a:cubicBezTo>
                  <a:pt x="95665" y="94104"/>
                  <a:pt x="95607" y="94025"/>
                  <a:pt x="95554" y="94025"/>
                </a:cubicBezTo>
                <a:cubicBezTo>
                  <a:pt x="95541" y="94025"/>
                  <a:pt x="95529" y="94030"/>
                  <a:pt x="95519" y="94040"/>
                </a:cubicBezTo>
                <a:cubicBezTo>
                  <a:pt x="94686" y="94766"/>
                  <a:pt x="93852" y="95492"/>
                  <a:pt x="93073" y="96245"/>
                </a:cubicBezTo>
                <a:cubicBezTo>
                  <a:pt x="92831" y="96460"/>
                  <a:pt x="92454" y="96755"/>
                  <a:pt x="92132" y="97078"/>
                </a:cubicBezTo>
                <a:lnTo>
                  <a:pt x="92132" y="97051"/>
                </a:lnTo>
                <a:cubicBezTo>
                  <a:pt x="92535" y="96567"/>
                  <a:pt x="92884" y="96029"/>
                  <a:pt x="93288" y="95546"/>
                </a:cubicBezTo>
                <a:cubicBezTo>
                  <a:pt x="93933" y="94793"/>
                  <a:pt x="94605" y="94094"/>
                  <a:pt x="95358" y="93422"/>
                </a:cubicBezTo>
                <a:cubicBezTo>
                  <a:pt x="95398" y="93361"/>
                  <a:pt x="95363" y="93286"/>
                  <a:pt x="95309" y="93286"/>
                </a:cubicBezTo>
                <a:cubicBezTo>
                  <a:pt x="95290" y="93286"/>
                  <a:pt x="95270" y="93294"/>
                  <a:pt x="95250" y="93314"/>
                </a:cubicBezTo>
                <a:cubicBezTo>
                  <a:pt x="94175" y="94255"/>
                  <a:pt x="92884" y="95384"/>
                  <a:pt x="92078" y="96675"/>
                </a:cubicBezTo>
                <a:cubicBezTo>
                  <a:pt x="92078" y="96487"/>
                  <a:pt x="92051" y="96298"/>
                  <a:pt x="92024" y="96110"/>
                </a:cubicBezTo>
                <a:cubicBezTo>
                  <a:pt x="92400" y="95653"/>
                  <a:pt x="92777" y="95142"/>
                  <a:pt x="93153" y="94685"/>
                </a:cubicBezTo>
                <a:cubicBezTo>
                  <a:pt x="93718" y="94040"/>
                  <a:pt x="94309" y="93422"/>
                  <a:pt x="94928" y="92830"/>
                </a:cubicBezTo>
                <a:close/>
                <a:moveTo>
                  <a:pt x="148372" y="95587"/>
                </a:moveTo>
                <a:cubicBezTo>
                  <a:pt x="146632" y="96243"/>
                  <a:pt x="144841" y="96846"/>
                  <a:pt x="143050" y="97347"/>
                </a:cubicBezTo>
                <a:cubicBezTo>
                  <a:pt x="142432" y="97454"/>
                  <a:pt x="141813" y="97562"/>
                  <a:pt x="141195" y="97696"/>
                </a:cubicBezTo>
                <a:cubicBezTo>
                  <a:pt x="143238" y="97159"/>
                  <a:pt x="145227" y="96513"/>
                  <a:pt x="147190" y="95734"/>
                </a:cubicBezTo>
                <a:cubicBezTo>
                  <a:pt x="147584" y="95709"/>
                  <a:pt x="147978" y="95639"/>
                  <a:pt x="148372" y="95587"/>
                </a:cubicBezTo>
                <a:close/>
                <a:moveTo>
                  <a:pt x="118612" y="96594"/>
                </a:moveTo>
                <a:cubicBezTo>
                  <a:pt x="118030" y="96938"/>
                  <a:pt x="117474" y="97308"/>
                  <a:pt x="116919" y="97704"/>
                </a:cubicBezTo>
                <a:lnTo>
                  <a:pt x="116919" y="97704"/>
                </a:lnTo>
                <a:cubicBezTo>
                  <a:pt x="116919" y="97640"/>
                  <a:pt x="116919" y="97578"/>
                  <a:pt x="116919" y="97535"/>
                </a:cubicBezTo>
                <a:lnTo>
                  <a:pt x="117644" y="96890"/>
                </a:lnTo>
                <a:lnTo>
                  <a:pt x="117779" y="96836"/>
                </a:lnTo>
                <a:cubicBezTo>
                  <a:pt x="118048" y="96755"/>
                  <a:pt x="118343" y="96675"/>
                  <a:pt x="118612" y="96594"/>
                </a:cubicBezTo>
                <a:close/>
                <a:moveTo>
                  <a:pt x="145443" y="95572"/>
                </a:moveTo>
                <a:lnTo>
                  <a:pt x="145658" y="95599"/>
                </a:lnTo>
                <a:cubicBezTo>
                  <a:pt x="143641" y="96487"/>
                  <a:pt x="141571" y="97185"/>
                  <a:pt x="139447" y="97723"/>
                </a:cubicBezTo>
                <a:lnTo>
                  <a:pt x="139421" y="97723"/>
                </a:lnTo>
                <a:cubicBezTo>
                  <a:pt x="139421" y="97669"/>
                  <a:pt x="139394" y="97616"/>
                  <a:pt x="139367" y="97589"/>
                </a:cubicBezTo>
                <a:lnTo>
                  <a:pt x="139797" y="97427"/>
                </a:lnTo>
                <a:cubicBezTo>
                  <a:pt x="141249" y="96863"/>
                  <a:pt x="142727" y="96379"/>
                  <a:pt x="144206" y="95922"/>
                </a:cubicBezTo>
                <a:lnTo>
                  <a:pt x="145039" y="95680"/>
                </a:lnTo>
                <a:lnTo>
                  <a:pt x="144717" y="95841"/>
                </a:lnTo>
                <a:cubicBezTo>
                  <a:pt x="144695" y="95863"/>
                  <a:pt x="144708" y="95902"/>
                  <a:pt x="144729" y="95902"/>
                </a:cubicBezTo>
                <a:cubicBezTo>
                  <a:pt x="144733" y="95902"/>
                  <a:pt x="144738" y="95900"/>
                  <a:pt x="144744" y="95895"/>
                </a:cubicBezTo>
                <a:lnTo>
                  <a:pt x="145443" y="95572"/>
                </a:lnTo>
                <a:close/>
                <a:moveTo>
                  <a:pt x="164799" y="92319"/>
                </a:moveTo>
                <a:cubicBezTo>
                  <a:pt x="164880" y="92400"/>
                  <a:pt x="164960" y="92481"/>
                  <a:pt x="165068" y="92535"/>
                </a:cubicBezTo>
                <a:lnTo>
                  <a:pt x="165041" y="92535"/>
                </a:lnTo>
                <a:cubicBezTo>
                  <a:pt x="165552" y="92965"/>
                  <a:pt x="166063" y="93314"/>
                  <a:pt x="166627" y="93637"/>
                </a:cubicBezTo>
                <a:cubicBezTo>
                  <a:pt x="163562" y="94900"/>
                  <a:pt x="160578" y="96325"/>
                  <a:pt x="157621" y="97858"/>
                </a:cubicBezTo>
                <a:cubicBezTo>
                  <a:pt x="157540" y="97831"/>
                  <a:pt x="157487" y="97831"/>
                  <a:pt x="157406" y="97831"/>
                </a:cubicBezTo>
                <a:lnTo>
                  <a:pt x="157191" y="97858"/>
                </a:lnTo>
                <a:cubicBezTo>
                  <a:pt x="158239" y="97347"/>
                  <a:pt x="161035" y="95761"/>
                  <a:pt x="161385" y="95572"/>
                </a:cubicBezTo>
                <a:cubicBezTo>
                  <a:pt x="162810" y="94793"/>
                  <a:pt x="164234" y="93959"/>
                  <a:pt x="165606" y="93099"/>
                </a:cubicBezTo>
                <a:cubicBezTo>
                  <a:pt x="165652" y="93076"/>
                  <a:pt x="165618" y="93013"/>
                  <a:pt x="165591" y="93013"/>
                </a:cubicBezTo>
                <a:cubicBezTo>
                  <a:pt x="165587" y="93013"/>
                  <a:pt x="165582" y="93015"/>
                  <a:pt x="165579" y="93018"/>
                </a:cubicBezTo>
                <a:cubicBezTo>
                  <a:pt x="163751" y="94148"/>
                  <a:pt x="161896" y="95223"/>
                  <a:pt x="159987" y="96191"/>
                </a:cubicBezTo>
                <a:cubicBezTo>
                  <a:pt x="159100" y="96621"/>
                  <a:pt x="158051" y="96970"/>
                  <a:pt x="157218" y="97508"/>
                </a:cubicBezTo>
                <a:cubicBezTo>
                  <a:pt x="157030" y="97643"/>
                  <a:pt x="156895" y="97669"/>
                  <a:pt x="156814" y="97750"/>
                </a:cubicBezTo>
                <a:lnTo>
                  <a:pt x="156734" y="97696"/>
                </a:lnTo>
                <a:cubicBezTo>
                  <a:pt x="156759" y="97443"/>
                  <a:pt x="156569" y="97237"/>
                  <a:pt x="156322" y="97237"/>
                </a:cubicBezTo>
                <a:cubicBezTo>
                  <a:pt x="156307" y="97237"/>
                  <a:pt x="156292" y="97238"/>
                  <a:pt x="156277" y="97239"/>
                </a:cubicBezTo>
                <a:lnTo>
                  <a:pt x="156142" y="97266"/>
                </a:lnTo>
                <a:lnTo>
                  <a:pt x="156062" y="97212"/>
                </a:lnTo>
                <a:cubicBezTo>
                  <a:pt x="158965" y="95572"/>
                  <a:pt x="161842" y="93879"/>
                  <a:pt x="164799" y="92319"/>
                </a:cubicBezTo>
                <a:close/>
                <a:moveTo>
                  <a:pt x="132484" y="97159"/>
                </a:moveTo>
                <a:lnTo>
                  <a:pt x="132484" y="97159"/>
                </a:lnTo>
                <a:cubicBezTo>
                  <a:pt x="132243" y="97320"/>
                  <a:pt x="131974" y="97454"/>
                  <a:pt x="131732" y="97589"/>
                </a:cubicBezTo>
                <a:cubicBezTo>
                  <a:pt x="131533" y="97699"/>
                  <a:pt x="131317" y="97791"/>
                  <a:pt x="131112" y="97895"/>
                </a:cubicBezTo>
                <a:lnTo>
                  <a:pt x="131112" y="97895"/>
                </a:lnTo>
                <a:cubicBezTo>
                  <a:pt x="131574" y="97649"/>
                  <a:pt x="132018" y="97404"/>
                  <a:pt x="132484" y="97159"/>
                </a:cubicBezTo>
                <a:close/>
                <a:moveTo>
                  <a:pt x="139824" y="97132"/>
                </a:moveTo>
                <a:lnTo>
                  <a:pt x="139824" y="97132"/>
                </a:lnTo>
                <a:cubicBezTo>
                  <a:pt x="139447" y="97266"/>
                  <a:pt x="139098" y="97401"/>
                  <a:pt x="138722" y="97562"/>
                </a:cubicBezTo>
                <a:lnTo>
                  <a:pt x="137243" y="97992"/>
                </a:lnTo>
                <a:cubicBezTo>
                  <a:pt x="137619" y="97831"/>
                  <a:pt x="137996" y="97696"/>
                  <a:pt x="138372" y="97562"/>
                </a:cubicBezTo>
                <a:lnTo>
                  <a:pt x="139098" y="97293"/>
                </a:lnTo>
                <a:lnTo>
                  <a:pt x="139824" y="97132"/>
                </a:lnTo>
                <a:close/>
                <a:moveTo>
                  <a:pt x="169934" y="97078"/>
                </a:moveTo>
                <a:lnTo>
                  <a:pt x="168213" y="97777"/>
                </a:lnTo>
                <a:lnTo>
                  <a:pt x="168160" y="97804"/>
                </a:lnTo>
                <a:cubicBezTo>
                  <a:pt x="167783" y="97858"/>
                  <a:pt x="167434" y="97938"/>
                  <a:pt x="167057" y="97992"/>
                </a:cubicBezTo>
                <a:cubicBezTo>
                  <a:pt x="167245" y="97938"/>
                  <a:pt x="167434" y="97858"/>
                  <a:pt x="167622" y="97777"/>
                </a:cubicBezTo>
                <a:cubicBezTo>
                  <a:pt x="167837" y="97723"/>
                  <a:pt x="168993" y="97374"/>
                  <a:pt x="169934" y="97078"/>
                </a:cubicBezTo>
                <a:close/>
                <a:moveTo>
                  <a:pt x="125952" y="97589"/>
                </a:moveTo>
                <a:lnTo>
                  <a:pt x="125952" y="97589"/>
                </a:lnTo>
                <a:cubicBezTo>
                  <a:pt x="125710" y="97696"/>
                  <a:pt x="125468" y="97831"/>
                  <a:pt x="125226" y="97965"/>
                </a:cubicBezTo>
                <a:lnTo>
                  <a:pt x="124688" y="98019"/>
                </a:lnTo>
                <a:cubicBezTo>
                  <a:pt x="125064" y="97884"/>
                  <a:pt x="125441" y="97750"/>
                  <a:pt x="125817" y="97616"/>
                </a:cubicBezTo>
                <a:lnTo>
                  <a:pt x="125952" y="97589"/>
                </a:lnTo>
                <a:close/>
                <a:moveTo>
                  <a:pt x="176278" y="91298"/>
                </a:moveTo>
                <a:lnTo>
                  <a:pt x="176278" y="91298"/>
                </a:lnTo>
                <a:cubicBezTo>
                  <a:pt x="175553" y="93664"/>
                  <a:pt x="174719" y="95922"/>
                  <a:pt x="173805" y="98207"/>
                </a:cubicBezTo>
                <a:cubicBezTo>
                  <a:pt x="173429" y="97965"/>
                  <a:pt x="173026" y="97750"/>
                  <a:pt x="172595" y="97589"/>
                </a:cubicBezTo>
                <a:lnTo>
                  <a:pt x="172192" y="97401"/>
                </a:lnTo>
                <a:cubicBezTo>
                  <a:pt x="172542" y="96648"/>
                  <a:pt x="172864" y="95895"/>
                  <a:pt x="173160" y="95142"/>
                </a:cubicBezTo>
                <a:lnTo>
                  <a:pt x="173160" y="95142"/>
                </a:lnTo>
                <a:cubicBezTo>
                  <a:pt x="172837" y="95895"/>
                  <a:pt x="172488" y="96621"/>
                  <a:pt x="172165" y="97374"/>
                </a:cubicBezTo>
                <a:lnTo>
                  <a:pt x="171090" y="96836"/>
                </a:lnTo>
                <a:lnTo>
                  <a:pt x="171681" y="96567"/>
                </a:lnTo>
                <a:cubicBezTo>
                  <a:pt x="171833" y="96491"/>
                  <a:pt x="171771" y="96296"/>
                  <a:pt x="171628" y="96296"/>
                </a:cubicBezTo>
                <a:cubicBezTo>
                  <a:pt x="171619" y="96296"/>
                  <a:pt x="171610" y="96297"/>
                  <a:pt x="171601" y="96298"/>
                </a:cubicBezTo>
                <a:lnTo>
                  <a:pt x="170848" y="96487"/>
                </a:lnTo>
                <a:cubicBezTo>
                  <a:pt x="170875" y="96433"/>
                  <a:pt x="170929" y="96379"/>
                  <a:pt x="170982" y="96352"/>
                </a:cubicBezTo>
                <a:cubicBezTo>
                  <a:pt x="171009" y="96325"/>
                  <a:pt x="171009" y="96298"/>
                  <a:pt x="170982" y="96271"/>
                </a:cubicBezTo>
                <a:lnTo>
                  <a:pt x="170767" y="96110"/>
                </a:lnTo>
                <a:cubicBezTo>
                  <a:pt x="171090" y="95357"/>
                  <a:pt x="171386" y="94605"/>
                  <a:pt x="171681" y="93825"/>
                </a:cubicBezTo>
                <a:lnTo>
                  <a:pt x="174047" y="92535"/>
                </a:lnTo>
                <a:lnTo>
                  <a:pt x="174182" y="92454"/>
                </a:lnTo>
                <a:lnTo>
                  <a:pt x="174182" y="92454"/>
                </a:lnTo>
                <a:cubicBezTo>
                  <a:pt x="173859" y="93368"/>
                  <a:pt x="173536" y="94255"/>
                  <a:pt x="173187" y="95142"/>
                </a:cubicBezTo>
                <a:cubicBezTo>
                  <a:pt x="173563" y="94255"/>
                  <a:pt x="173913" y="93368"/>
                  <a:pt x="174235" y="92454"/>
                </a:cubicBezTo>
                <a:lnTo>
                  <a:pt x="176278" y="91298"/>
                </a:lnTo>
                <a:close/>
                <a:moveTo>
                  <a:pt x="124392" y="97884"/>
                </a:moveTo>
                <a:cubicBezTo>
                  <a:pt x="124285" y="97965"/>
                  <a:pt x="124177" y="98019"/>
                  <a:pt x="124097" y="98073"/>
                </a:cubicBezTo>
                <a:lnTo>
                  <a:pt x="124070" y="98100"/>
                </a:lnTo>
                <a:lnTo>
                  <a:pt x="122994" y="98234"/>
                </a:lnTo>
                <a:lnTo>
                  <a:pt x="122994" y="98234"/>
                </a:lnTo>
                <a:lnTo>
                  <a:pt x="124392" y="97884"/>
                </a:lnTo>
                <a:close/>
                <a:moveTo>
                  <a:pt x="56053" y="96271"/>
                </a:moveTo>
                <a:lnTo>
                  <a:pt x="53677" y="98244"/>
                </a:lnTo>
                <a:lnTo>
                  <a:pt x="53677" y="98244"/>
                </a:lnTo>
                <a:cubicBezTo>
                  <a:pt x="54474" y="97595"/>
                  <a:pt x="55288" y="96947"/>
                  <a:pt x="56080" y="96298"/>
                </a:cubicBezTo>
                <a:cubicBezTo>
                  <a:pt x="56107" y="96298"/>
                  <a:pt x="56080" y="96271"/>
                  <a:pt x="56053" y="96271"/>
                </a:cubicBezTo>
                <a:close/>
                <a:moveTo>
                  <a:pt x="171386" y="97992"/>
                </a:moveTo>
                <a:cubicBezTo>
                  <a:pt x="171460" y="98116"/>
                  <a:pt x="171534" y="98217"/>
                  <a:pt x="171587" y="98337"/>
                </a:cubicBezTo>
                <a:lnTo>
                  <a:pt x="171587" y="98337"/>
                </a:lnTo>
                <a:cubicBezTo>
                  <a:pt x="171431" y="98285"/>
                  <a:pt x="171274" y="98232"/>
                  <a:pt x="171117" y="98153"/>
                </a:cubicBezTo>
                <a:lnTo>
                  <a:pt x="171224" y="98126"/>
                </a:lnTo>
                <a:cubicBezTo>
                  <a:pt x="171278" y="98100"/>
                  <a:pt x="171332" y="98073"/>
                  <a:pt x="171386" y="97992"/>
                </a:cubicBezTo>
                <a:close/>
                <a:moveTo>
                  <a:pt x="133694" y="96030"/>
                </a:moveTo>
                <a:cubicBezTo>
                  <a:pt x="132511" y="96890"/>
                  <a:pt x="130575" y="97777"/>
                  <a:pt x="129097" y="98422"/>
                </a:cubicBezTo>
                <a:lnTo>
                  <a:pt x="129393" y="98234"/>
                </a:lnTo>
                <a:cubicBezTo>
                  <a:pt x="130764" y="97508"/>
                  <a:pt x="132511" y="96890"/>
                  <a:pt x="133694" y="96030"/>
                </a:cubicBezTo>
                <a:close/>
                <a:moveTo>
                  <a:pt x="148507" y="97723"/>
                </a:moveTo>
                <a:cubicBezTo>
                  <a:pt x="148534" y="97804"/>
                  <a:pt x="148615" y="97831"/>
                  <a:pt x="148696" y="97831"/>
                </a:cubicBezTo>
                <a:lnTo>
                  <a:pt x="148964" y="97777"/>
                </a:lnTo>
                <a:lnTo>
                  <a:pt x="148964" y="97777"/>
                </a:lnTo>
                <a:cubicBezTo>
                  <a:pt x="148050" y="97992"/>
                  <a:pt x="147136" y="98207"/>
                  <a:pt x="146249" y="98449"/>
                </a:cubicBezTo>
                <a:lnTo>
                  <a:pt x="148507" y="97723"/>
                </a:lnTo>
                <a:close/>
                <a:moveTo>
                  <a:pt x="119607" y="96298"/>
                </a:moveTo>
                <a:lnTo>
                  <a:pt x="116435" y="98530"/>
                </a:lnTo>
                <a:lnTo>
                  <a:pt x="116193" y="98476"/>
                </a:lnTo>
                <a:cubicBezTo>
                  <a:pt x="116354" y="98395"/>
                  <a:pt x="116488" y="98288"/>
                  <a:pt x="116650" y="98180"/>
                </a:cubicBezTo>
                <a:cubicBezTo>
                  <a:pt x="116757" y="98100"/>
                  <a:pt x="116838" y="97992"/>
                  <a:pt x="116865" y="97884"/>
                </a:cubicBezTo>
                <a:cubicBezTo>
                  <a:pt x="117483" y="97427"/>
                  <a:pt x="118102" y="96970"/>
                  <a:pt x="118747" y="96567"/>
                </a:cubicBezTo>
                <a:lnTo>
                  <a:pt x="119607" y="96298"/>
                </a:lnTo>
                <a:close/>
                <a:moveTo>
                  <a:pt x="125737" y="96271"/>
                </a:moveTo>
                <a:lnTo>
                  <a:pt x="125737" y="96271"/>
                </a:lnTo>
                <a:cubicBezTo>
                  <a:pt x="125011" y="96621"/>
                  <a:pt x="124258" y="96997"/>
                  <a:pt x="123532" y="97347"/>
                </a:cubicBezTo>
                <a:cubicBezTo>
                  <a:pt x="123505" y="97374"/>
                  <a:pt x="123478" y="97401"/>
                  <a:pt x="123505" y="97427"/>
                </a:cubicBezTo>
                <a:lnTo>
                  <a:pt x="120575" y="98234"/>
                </a:lnTo>
                <a:lnTo>
                  <a:pt x="120198" y="98315"/>
                </a:lnTo>
                <a:cubicBezTo>
                  <a:pt x="120763" y="98100"/>
                  <a:pt x="121301" y="97858"/>
                  <a:pt x="121865" y="97589"/>
                </a:cubicBezTo>
                <a:lnTo>
                  <a:pt x="121865" y="97589"/>
                </a:lnTo>
                <a:cubicBezTo>
                  <a:pt x="121328" y="97804"/>
                  <a:pt x="120817" y="97992"/>
                  <a:pt x="120414" y="98153"/>
                </a:cubicBezTo>
                <a:cubicBezTo>
                  <a:pt x="120198" y="98234"/>
                  <a:pt x="120010" y="98315"/>
                  <a:pt x="119795" y="98395"/>
                </a:cubicBezTo>
                <a:lnTo>
                  <a:pt x="119016" y="98557"/>
                </a:lnTo>
                <a:lnTo>
                  <a:pt x="118908" y="98583"/>
                </a:lnTo>
                <a:lnTo>
                  <a:pt x="119661" y="98261"/>
                </a:lnTo>
                <a:cubicBezTo>
                  <a:pt x="120198" y="98073"/>
                  <a:pt x="120655" y="97911"/>
                  <a:pt x="120790" y="97858"/>
                </a:cubicBezTo>
                <a:cubicBezTo>
                  <a:pt x="121543" y="97535"/>
                  <a:pt x="122752" y="97185"/>
                  <a:pt x="123586" y="96755"/>
                </a:cubicBezTo>
                <a:lnTo>
                  <a:pt x="123586" y="96782"/>
                </a:lnTo>
                <a:lnTo>
                  <a:pt x="123693" y="96755"/>
                </a:lnTo>
                <a:lnTo>
                  <a:pt x="123613" y="96809"/>
                </a:lnTo>
                <a:lnTo>
                  <a:pt x="123613" y="96809"/>
                </a:lnTo>
                <a:lnTo>
                  <a:pt x="123720" y="96755"/>
                </a:lnTo>
                <a:cubicBezTo>
                  <a:pt x="124365" y="96621"/>
                  <a:pt x="125064" y="96487"/>
                  <a:pt x="125737" y="96271"/>
                </a:cubicBezTo>
                <a:close/>
                <a:moveTo>
                  <a:pt x="171923" y="97911"/>
                </a:moveTo>
                <a:cubicBezTo>
                  <a:pt x="172111" y="98126"/>
                  <a:pt x="172246" y="98368"/>
                  <a:pt x="172380" y="98610"/>
                </a:cubicBezTo>
                <a:lnTo>
                  <a:pt x="172273" y="98583"/>
                </a:lnTo>
                <a:cubicBezTo>
                  <a:pt x="172165" y="98368"/>
                  <a:pt x="172058" y="98126"/>
                  <a:pt x="171923" y="97938"/>
                </a:cubicBezTo>
                <a:lnTo>
                  <a:pt x="171923" y="97911"/>
                </a:lnTo>
                <a:close/>
                <a:moveTo>
                  <a:pt x="138157" y="96809"/>
                </a:moveTo>
                <a:lnTo>
                  <a:pt x="138103" y="96836"/>
                </a:lnTo>
                <a:cubicBezTo>
                  <a:pt x="136248" y="97454"/>
                  <a:pt x="134393" y="98073"/>
                  <a:pt x="132538" y="98664"/>
                </a:cubicBezTo>
                <a:cubicBezTo>
                  <a:pt x="133367" y="98290"/>
                  <a:pt x="134169" y="97889"/>
                  <a:pt x="134997" y="97488"/>
                </a:cubicBezTo>
                <a:lnTo>
                  <a:pt x="134997" y="97488"/>
                </a:lnTo>
                <a:cubicBezTo>
                  <a:pt x="134982" y="97553"/>
                  <a:pt x="135034" y="97620"/>
                  <a:pt x="135093" y="97620"/>
                </a:cubicBezTo>
                <a:cubicBezTo>
                  <a:pt x="135102" y="97620"/>
                  <a:pt x="135110" y="97618"/>
                  <a:pt x="135119" y="97616"/>
                </a:cubicBezTo>
                <a:cubicBezTo>
                  <a:pt x="136141" y="97374"/>
                  <a:pt x="137162" y="97105"/>
                  <a:pt x="138157" y="96809"/>
                </a:cubicBezTo>
                <a:close/>
                <a:moveTo>
                  <a:pt x="126516" y="94981"/>
                </a:moveTo>
                <a:lnTo>
                  <a:pt x="126140" y="95142"/>
                </a:lnTo>
                <a:cubicBezTo>
                  <a:pt x="125038" y="95330"/>
                  <a:pt x="123962" y="95572"/>
                  <a:pt x="122887" y="95868"/>
                </a:cubicBezTo>
                <a:lnTo>
                  <a:pt x="122887" y="95895"/>
                </a:lnTo>
                <a:cubicBezTo>
                  <a:pt x="123882" y="95626"/>
                  <a:pt x="124930" y="95384"/>
                  <a:pt x="125952" y="95223"/>
                </a:cubicBezTo>
                <a:lnTo>
                  <a:pt x="125952" y="95223"/>
                </a:lnTo>
                <a:cubicBezTo>
                  <a:pt x="125118" y="95626"/>
                  <a:pt x="124285" y="96056"/>
                  <a:pt x="123478" y="96487"/>
                </a:cubicBezTo>
                <a:lnTo>
                  <a:pt x="122188" y="96997"/>
                </a:lnTo>
                <a:cubicBezTo>
                  <a:pt x="122645" y="96755"/>
                  <a:pt x="123102" y="96513"/>
                  <a:pt x="123586" y="96271"/>
                </a:cubicBezTo>
                <a:cubicBezTo>
                  <a:pt x="123680" y="96224"/>
                  <a:pt x="123630" y="96074"/>
                  <a:pt x="123525" y="96074"/>
                </a:cubicBezTo>
                <a:cubicBezTo>
                  <a:pt x="123511" y="96074"/>
                  <a:pt x="123495" y="96077"/>
                  <a:pt x="123478" y="96083"/>
                </a:cubicBezTo>
                <a:cubicBezTo>
                  <a:pt x="122107" y="96702"/>
                  <a:pt x="120736" y="97320"/>
                  <a:pt x="119365" y="97965"/>
                </a:cubicBezTo>
                <a:cubicBezTo>
                  <a:pt x="120252" y="97481"/>
                  <a:pt x="121113" y="96970"/>
                  <a:pt x="122000" y="96433"/>
                </a:cubicBezTo>
                <a:cubicBezTo>
                  <a:pt x="122053" y="96406"/>
                  <a:pt x="122027" y="96298"/>
                  <a:pt x="121946" y="96298"/>
                </a:cubicBezTo>
                <a:cubicBezTo>
                  <a:pt x="121032" y="96513"/>
                  <a:pt x="120118" y="96836"/>
                  <a:pt x="119284" y="97266"/>
                </a:cubicBezTo>
                <a:cubicBezTo>
                  <a:pt x="119661" y="97024"/>
                  <a:pt x="120010" y="96755"/>
                  <a:pt x="120387" y="96487"/>
                </a:cubicBezTo>
                <a:cubicBezTo>
                  <a:pt x="120408" y="96465"/>
                  <a:pt x="120395" y="96425"/>
                  <a:pt x="120361" y="96425"/>
                </a:cubicBezTo>
                <a:cubicBezTo>
                  <a:pt x="120352" y="96425"/>
                  <a:pt x="120343" y="96428"/>
                  <a:pt x="120333" y="96433"/>
                </a:cubicBezTo>
                <a:cubicBezTo>
                  <a:pt x="119768" y="96863"/>
                  <a:pt x="119177" y="97239"/>
                  <a:pt x="118585" y="97643"/>
                </a:cubicBezTo>
                <a:cubicBezTo>
                  <a:pt x="117994" y="98019"/>
                  <a:pt x="117322" y="98341"/>
                  <a:pt x="116704" y="98745"/>
                </a:cubicBezTo>
                <a:cubicBezTo>
                  <a:pt x="116704" y="98664"/>
                  <a:pt x="116677" y="98610"/>
                  <a:pt x="116596" y="98583"/>
                </a:cubicBezTo>
                <a:lnTo>
                  <a:pt x="116569" y="98583"/>
                </a:lnTo>
                <a:lnTo>
                  <a:pt x="119903" y="96218"/>
                </a:lnTo>
                <a:cubicBezTo>
                  <a:pt x="120763" y="95949"/>
                  <a:pt x="121623" y="95680"/>
                  <a:pt x="122484" y="95438"/>
                </a:cubicBezTo>
                <a:cubicBezTo>
                  <a:pt x="123828" y="95223"/>
                  <a:pt x="125172" y="95089"/>
                  <a:pt x="126516" y="94981"/>
                </a:cubicBezTo>
                <a:close/>
                <a:moveTo>
                  <a:pt x="166708" y="93691"/>
                </a:moveTo>
                <a:lnTo>
                  <a:pt x="166896" y="93798"/>
                </a:lnTo>
                <a:cubicBezTo>
                  <a:pt x="166842" y="93852"/>
                  <a:pt x="166762" y="93879"/>
                  <a:pt x="166708" y="93933"/>
                </a:cubicBezTo>
                <a:cubicBezTo>
                  <a:pt x="166649" y="93972"/>
                  <a:pt x="166676" y="93997"/>
                  <a:pt x="166706" y="93997"/>
                </a:cubicBezTo>
                <a:cubicBezTo>
                  <a:pt x="166716" y="93997"/>
                  <a:pt x="166727" y="93993"/>
                  <a:pt x="166735" y="93986"/>
                </a:cubicBezTo>
                <a:lnTo>
                  <a:pt x="166950" y="93825"/>
                </a:lnTo>
                <a:lnTo>
                  <a:pt x="167138" y="93933"/>
                </a:lnTo>
                <a:cubicBezTo>
                  <a:pt x="165202" y="94739"/>
                  <a:pt x="163294" y="95653"/>
                  <a:pt x="161465" y="96675"/>
                </a:cubicBezTo>
                <a:cubicBezTo>
                  <a:pt x="160686" y="97105"/>
                  <a:pt x="158616" y="97804"/>
                  <a:pt x="158374" y="98691"/>
                </a:cubicBezTo>
                <a:cubicBezTo>
                  <a:pt x="158374" y="98718"/>
                  <a:pt x="158374" y="98718"/>
                  <a:pt x="158374" y="98745"/>
                </a:cubicBezTo>
                <a:cubicBezTo>
                  <a:pt x="158186" y="98637"/>
                  <a:pt x="157997" y="98530"/>
                  <a:pt x="157836" y="98422"/>
                </a:cubicBezTo>
                <a:cubicBezTo>
                  <a:pt x="157917" y="98261"/>
                  <a:pt x="157890" y="98073"/>
                  <a:pt x="157782" y="97938"/>
                </a:cubicBezTo>
                <a:lnTo>
                  <a:pt x="158320" y="97669"/>
                </a:lnTo>
                <a:cubicBezTo>
                  <a:pt x="159288" y="97185"/>
                  <a:pt x="160256" y="96702"/>
                  <a:pt x="161223" y="96245"/>
                </a:cubicBezTo>
                <a:cubicBezTo>
                  <a:pt x="163025" y="95357"/>
                  <a:pt x="164880" y="94524"/>
                  <a:pt x="166708" y="93691"/>
                </a:cubicBezTo>
                <a:close/>
                <a:moveTo>
                  <a:pt x="167245" y="93986"/>
                </a:moveTo>
                <a:lnTo>
                  <a:pt x="167568" y="94174"/>
                </a:lnTo>
                <a:lnTo>
                  <a:pt x="167864" y="94336"/>
                </a:lnTo>
                <a:cubicBezTo>
                  <a:pt x="164718" y="95599"/>
                  <a:pt x="161654" y="97078"/>
                  <a:pt x="158696" y="98745"/>
                </a:cubicBezTo>
                <a:cubicBezTo>
                  <a:pt x="158696" y="98718"/>
                  <a:pt x="158643" y="98691"/>
                  <a:pt x="158616" y="98691"/>
                </a:cubicBezTo>
                <a:cubicBezTo>
                  <a:pt x="161143" y="96675"/>
                  <a:pt x="164288" y="95304"/>
                  <a:pt x="167219" y="94013"/>
                </a:cubicBezTo>
                <a:cubicBezTo>
                  <a:pt x="167219" y="94013"/>
                  <a:pt x="167245" y="93986"/>
                  <a:pt x="167245" y="93986"/>
                </a:cubicBezTo>
                <a:close/>
                <a:moveTo>
                  <a:pt x="157272" y="98691"/>
                </a:moveTo>
                <a:lnTo>
                  <a:pt x="157540" y="98825"/>
                </a:lnTo>
                <a:lnTo>
                  <a:pt x="157487" y="98852"/>
                </a:lnTo>
                <a:cubicBezTo>
                  <a:pt x="157325" y="98852"/>
                  <a:pt x="157164" y="98852"/>
                  <a:pt x="157030" y="98879"/>
                </a:cubicBezTo>
                <a:cubicBezTo>
                  <a:pt x="157003" y="98825"/>
                  <a:pt x="156976" y="98799"/>
                  <a:pt x="156949" y="98772"/>
                </a:cubicBezTo>
                <a:lnTo>
                  <a:pt x="157272" y="98691"/>
                </a:lnTo>
                <a:close/>
                <a:moveTo>
                  <a:pt x="120725" y="96873"/>
                </a:moveTo>
                <a:cubicBezTo>
                  <a:pt x="120811" y="96873"/>
                  <a:pt x="120888" y="96901"/>
                  <a:pt x="120951" y="96970"/>
                </a:cubicBezTo>
                <a:cubicBezTo>
                  <a:pt x="120924" y="96970"/>
                  <a:pt x="119042" y="98046"/>
                  <a:pt x="118881" y="98153"/>
                </a:cubicBezTo>
                <a:cubicBezTo>
                  <a:pt x="118370" y="98368"/>
                  <a:pt x="117860" y="98610"/>
                  <a:pt x="117349" y="98852"/>
                </a:cubicBezTo>
                <a:lnTo>
                  <a:pt x="117349" y="98879"/>
                </a:lnTo>
                <a:lnTo>
                  <a:pt x="116972" y="98933"/>
                </a:lnTo>
                <a:cubicBezTo>
                  <a:pt x="117913" y="98368"/>
                  <a:pt x="118827" y="97804"/>
                  <a:pt x="119795" y="97320"/>
                </a:cubicBezTo>
                <a:cubicBezTo>
                  <a:pt x="120063" y="97176"/>
                  <a:pt x="120442" y="96873"/>
                  <a:pt x="120725" y="96873"/>
                </a:cubicBezTo>
                <a:close/>
                <a:moveTo>
                  <a:pt x="169262" y="98019"/>
                </a:moveTo>
                <a:cubicBezTo>
                  <a:pt x="168079" y="98288"/>
                  <a:pt x="166923" y="98583"/>
                  <a:pt x="165794" y="98933"/>
                </a:cubicBezTo>
                <a:cubicBezTo>
                  <a:pt x="166305" y="98772"/>
                  <a:pt x="166842" y="98557"/>
                  <a:pt x="167353" y="98368"/>
                </a:cubicBezTo>
                <a:cubicBezTo>
                  <a:pt x="167998" y="98234"/>
                  <a:pt x="168617" y="98126"/>
                  <a:pt x="169262" y="98019"/>
                </a:cubicBezTo>
                <a:close/>
                <a:moveTo>
                  <a:pt x="172380" y="97965"/>
                </a:moveTo>
                <a:lnTo>
                  <a:pt x="172380" y="97965"/>
                </a:lnTo>
                <a:cubicBezTo>
                  <a:pt x="172730" y="98073"/>
                  <a:pt x="173052" y="98261"/>
                  <a:pt x="173321" y="98503"/>
                </a:cubicBezTo>
                <a:cubicBezTo>
                  <a:pt x="173402" y="98637"/>
                  <a:pt x="173456" y="98799"/>
                  <a:pt x="173402" y="98933"/>
                </a:cubicBezTo>
                <a:lnTo>
                  <a:pt x="173375" y="98933"/>
                </a:lnTo>
                <a:lnTo>
                  <a:pt x="173214" y="98879"/>
                </a:lnTo>
                <a:cubicBezTo>
                  <a:pt x="173133" y="98825"/>
                  <a:pt x="173026" y="98799"/>
                  <a:pt x="172945" y="98799"/>
                </a:cubicBezTo>
                <a:lnTo>
                  <a:pt x="172891" y="98799"/>
                </a:lnTo>
                <a:cubicBezTo>
                  <a:pt x="172757" y="98503"/>
                  <a:pt x="172595" y="98207"/>
                  <a:pt x="172380" y="97965"/>
                </a:cubicBezTo>
                <a:close/>
                <a:moveTo>
                  <a:pt x="125898" y="98422"/>
                </a:moveTo>
                <a:lnTo>
                  <a:pt x="125898" y="98422"/>
                </a:lnTo>
                <a:cubicBezTo>
                  <a:pt x="125602" y="98610"/>
                  <a:pt x="125306" y="98772"/>
                  <a:pt x="124984" y="98933"/>
                </a:cubicBezTo>
                <a:cubicBezTo>
                  <a:pt x="124124" y="98960"/>
                  <a:pt x="123263" y="99040"/>
                  <a:pt x="122376" y="99067"/>
                </a:cubicBezTo>
                <a:lnTo>
                  <a:pt x="125898" y="98422"/>
                </a:lnTo>
                <a:close/>
                <a:moveTo>
                  <a:pt x="115964" y="98822"/>
                </a:moveTo>
                <a:cubicBezTo>
                  <a:pt x="116019" y="98822"/>
                  <a:pt x="115910" y="98877"/>
                  <a:pt x="115628" y="98987"/>
                </a:cubicBezTo>
                <a:cubicBezTo>
                  <a:pt x="115548" y="99014"/>
                  <a:pt x="115440" y="99067"/>
                  <a:pt x="115359" y="99094"/>
                </a:cubicBezTo>
                <a:lnTo>
                  <a:pt x="115601" y="98906"/>
                </a:lnTo>
                <a:cubicBezTo>
                  <a:pt x="115803" y="98850"/>
                  <a:pt x="115925" y="98822"/>
                  <a:pt x="115964" y="98822"/>
                </a:cubicBezTo>
                <a:close/>
                <a:moveTo>
                  <a:pt x="126113" y="98987"/>
                </a:moveTo>
                <a:lnTo>
                  <a:pt x="125817" y="99121"/>
                </a:lnTo>
                <a:cubicBezTo>
                  <a:pt x="125817" y="99121"/>
                  <a:pt x="125817" y="99094"/>
                  <a:pt x="125817" y="99067"/>
                </a:cubicBezTo>
                <a:lnTo>
                  <a:pt x="126113" y="98987"/>
                </a:lnTo>
                <a:close/>
                <a:moveTo>
                  <a:pt x="137969" y="97481"/>
                </a:moveTo>
                <a:lnTo>
                  <a:pt x="137969" y="97481"/>
                </a:lnTo>
                <a:cubicBezTo>
                  <a:pt x="137189" y="97777"/>
                  <a:pt x="136436" y="98100"/>
                  <a:pt x="135684" y="98449"/>
                </a:cubicBezTo>
                <a:cubicBezTo>
                  <a:pt x="135657" y="98449"/>
                  <a:pt x="135657" y="98449"/>
                  <a:pt x="135630" y="98476"/>
                </a:cubicBezTo>
                <a:lnTo>
                  <a:pt x="134474" y="98825"/>
                </a:lnTo>
                <a:cubicBezTo>
                  <a:pt x="134071" y="98960"/>
                  <a:pt x="133640" y="99067"/>
                  <a:pt x="133210" y="99175"/>
                </a:cubicBezTo>
                <a:lnTo>
                  <a:pt x="137781" y="97508"/>
                </a:lnTo>
                <a:lnTo>
                  <a:pt x="137969" y="97481"/>
                </a:lnTo>
                <a:close/>
                <a:moveTo>
                  <a:pt x="177193" y="97374"/>
                </a:moveTo>
                <a:lnTo>
                  <a:pt x="177193" y="97401"/>
                </a:lnTo>
                <a:cubicBezTo>
                  <a:pt x="176977" y="97992"/>
                  <a:pt x="176736" y="98583"/>
                  <a:pt x="176494" y="99175"/>
                </a:cubicBezTo>
                <a:cubicBezTo>
                  <a:pt x="176474" y="99136"/>
                  <a:pt x="176440" y="99111"/>
                  <a:pt x="176402" y="99111"/>
                </a:cubicBezTo>
                <a:cubicBezTo>
                  <a:pt x="176388" y="99111"/>
                  <a:pt x="176374" y="99114"/>
                  <a:pt x="176359" y="99121"/>
                </a:cubicBezTo>
                <a:lnTo>
                  <a:pt x="175875" y="99121"/>
                </a:lnTo>
                <a:cubicBezTo>
                  <a:pt x="176305" y="98503"/>
                  <a:pt x="176736" y="97938"/>
                  <a:pt x="177193" y="97374"/>
                </a:cubicBezTo>
                <a:close/>
                <a:moveTo>
                  <a:pt x="165417" y="98772"/>
                </a:moveTo>
                <a:lnTo>
                  <a:pt x="164826" y="98987"/>
                </a:lnTo>
                <a:cubicBezTo>
                  <a:pt x="164584" y="99067"/>
                  <a:pt x="164342" y="99148"/>
                  <a:pt x="164073" y="99202"/>
                </a:cubicBezTo>
                <a:lnTo>
                  <a:pt x="164315" y="99067"/>
                </a:lnTo>
                <a:cubicBezTo>
                  <a:pt x="164691" y="98960"/>
                  <a:pt x="165068" y="98879"/>
                  <a:pt x="165417" y="98772"/>
                </a:cubicBezTo>
                <a:close/>
                <a:moveTo>
                  <a:pt x="170579" y="98315"/>
                </a:moveTo>
                <a:cubicBezTo>
                  <a:pt x="170498" y="98449"/>
                  <a:pt x="170498" y="98637"/>
                  <a:pt x="170579" y="98772"/>
                </a:cubicBezTo>
                <a:lnTo>
                  <a:pt x="169799" y="98906"/>
                </a:lnTo>
                <a:lnTo>
                  <a:pt x="168375" y="99148"/>
                </a:lnTo>
                <a:lnTo>
                  <a:pt x="167622" y="99202"/>
                </a:lnTo>
                <a:lnTo>
                  <a:pt x="168401" y="98879"/>
                </a:lnTo>
                <a:cubicBezTo>
                  <a:pt x="169127" y="98691"/>
                  <a:pt x="169853" y="98503"/>
                  <a:pt x="170579" y="98315"/>
                </a:cubicBezTo>
                <a:close/>
                <a:moveTo>
                  <a:pt x="115359" y="98960"/>
                </a:moveTo>
                <a:cubicBezTo>
                  <a:pt x="115252" y="99040"/>
                  <a:pt x="115171" y="99121"/>
                  <a:pt x="115064" y="99202"/>
                </a:cubicBezTo>
                <a:lnTo>
                  <a:pt x="114956" y="99229"/>
                </a:lnTo>
                <a:lnTo>
                  <a:pt x="114956" y="99229"/>
                </a:lnTo>
                <a:lnTo>
                  <a:pt x="115225" y="99014"/>
                </a:lnTo>
                <a:lnTo>
                  <a:pt x="115359" y="98960"/>
                </a:lnTo>
                <a:close/>
                <a:moveTo>
                  <a:pt x="167998" y="94416"/>
                </a:moveTo>
                <a:lnTo>
                  <a:pt x="168375" y="94605"/>
                </a:lnTo>
                <a:cubicBezTo>
                  <a:pt x="168186" y="94739"/>
                  <a:pt x="167998" y="94873"/>
                  <a:pt x="167783" y="95008"/>
                </a:cubicBezTo>
                <a:cubicBezTo>
                  <a:pt x="167783" y="95035"/>
                  <a:pt x="167783" y="95062"/>
                  <a:pt x="167810" y="95062"/>
                </a:cubicBezTo>
                <a:lnTo>
                  <a:pt x="168455" y="94658"/>
                </a:lnTo>
                <a:cubicBezTo>
                  <a:pt x="168697" y="94766"/>
                  <a:pt x="168912" y="94900"/>
                  <a:pt x="169154" y="95062"/>
                </a:cubicBezTo>
                <a:cubicBezTo>
                  <a:pt x="169127" y="95062"/>
                  <a:pt x="169100" y="95089"/>
                  <a:pt x="169074" y="95142"/>
                </a:cubicBezTo>
                <a:cubicBezTo>
                  <a:pt x="168859" y="95492"/>
                  <a:pt x="168939" y="95142"/>
                  <a:pt x="168859" y="95519"/>
                </a:cubicBezTo>
                <a:cubicBezTo>
                  <a:pt x="168859" y="95546"/>
                  <a:pt x="168885" y="95572"/>
                  <a:pt x="168885" y="95572"/>
                </a:cubicBezTo>
                <a:lnTo>
                  <a:pt x="169020" y="95626"/>
                </a:lnTo>
                <a:cubicBezTo>
                  <a:pt x="169047" y="95626"/>
                  <a:pt x="169047" y="95599"/>
                  <a:pt x="169020" y="95572"/>
                </a:cubicBezTo>
                <a:cubicBezTo>
                  <a:pt x="169020" y="95546"/>
                  <a:pt x="169154" y="95411"/>
                  <a:pt x="169423" y="95223"/>
                </a:cubicBezTo>
                <a:cubicBezTo>
                  <a:pt x="169531" y="95277"/>
                  <a:pt x="169719" y="95438"/>
                  <a:pt x="169907" y="95599"/>
                </a:cubicBezTo>
                <a:cubicBezTo>
                  <a:pt x="166923" y="96487"/>
                  <a:pt x="163993" y="97696"/>
                  <a:pt x="161223" y="99175"/>
                </a:cubicBezTo>
                <a:lnTo>
                  <a:pt x="161170" y="99175"/>
                </a:lnTo>
                <a:cubicBezTo>
                  <a:pt x="161250" y="99121"/>
                  <a:pt x="161358" y="99067"/>
                  <a:pt x="161519" y="98987"/>
                </a:cubicBezTo>
                <a:cubicBezTo>
                  <a:pt x="161842" y="98799"/>
                  <a:pt x="162164" y="98637"/>
                  <a:pt x="162487" y="98449"/>
                </a:cubicBezTo>
                <a:cubicBezTo>
                  <a:pt x="163052" y="98180"/>
                  <a:pt x="163616" y="97884"/>
                  <a:pt x="164181" y="97643"/>
                </a:cubicBezTo>
                <a:cubicBezTo>
                  <a:pt x="165417" y="97078"/>
                  <a:pt x="166654" y="96567"/>
                  <a:pt x="167944" y="96137"/>
                </a:cubicBezTo>
                <a:cubicBezTo>
                  <a:pt x="168020" y="96112"/>
                  <a:pt x="167978" y="95946"/>
                  <a:pt x="167884" y="95946"/>
                </a:cubicBezTo>
                <a:cubicBezTo>
                  <a:pt x="167878" y="95946"/>
                  <a:pt x="167871" y="95947"/>
                  <a:pt x="167864" y="95949"/>
                </a:cubicBezTo>
                <a:cubicBezTo>
                  <a:pt x="165364" y="96755"/>
                  <a:pt x="162944" y="97858"/>
                  <a:pt x="160659" y="99202"/>
                </a:cubicBezTo>
                <a:lnTo>
                  <a:pt x="160417" y="99229"/>
                </a:lnTo>
                <a:cubicBezTo>
                  <a:pt x="160390" y="99175"/>
                  <a:pt x="160363" y="99148"/>
                  <a:pt x="160336" y="99094"/>
                </a:cubicBezTo>
                <a:cubicBezTo>
                  <a:pt x="160471" y="99014"/>
                  <a:pt x="160632" y="98960"/>
                  <a:pt x="160766" y="98906"/>
                </a:cubicBezTo>
                <a:cubicBezTo>
                  <a:pt x="161116" y="98691"/>
                  <a:pt x="161465" y="98503"/>
                  <a:pt x="161842" y="98288"/>
                </a:cubicBezTo>
                <a:cubicBezTo>
                  <a:pt x="162460" y="97965"/>
                  <a:pt x="163105" y="97616"/>
                  <a:pt x="163724" y="97293"/>
                </a:cubicBezTo>
                <a:cubicBezTo>
                  <a:pt x="165095" y="96594"/>
                  <a:pt x="166493" y="95949"/>
                  <a:pt x="167891" y="95330"/>
                </a:cubicBezTo>
                <a:cubicBezTo>
                  <a:pt x="167960" y="95307"/>
                  <a:pt x="167930" y="95185"/>
                  <a:pt x="167852" y="95185"/>
                </a:cubicBezTo>
                <a:cubicBezTo>
                  <a:pt x="167839" y="95185"/>
                  <a:pt x="167825" y="95188"/>
                  <a:pt x="167810" y="95196"/>
                </a:cubicBezTo>
                <a:cubicBezTo>
                  <a:pt x="165175" y="96271"/>
                  <a:pt x="162621" y="97562"/>
                  <a:pt x="160148" y="98987"/>
                </a:cubicBezTo>
                <a:cubicBezTo>
                  <a:pt x="160121" y="98973"/>
                  <a:pt x="160088" y="98967"/>
                  <a:pt x="160051" y="98967"/>
                </a:cubicBezTo>
                <a:cubicBezTo>
                  <a:pt x="160014" y="98967"/>
                  <a:pt x="159973" y="98973"/>
                  <a:pt x="159933" y="98987"/>
                </a:cubicBezTo>
                <a:lnTo>
                  <a:pt x="159315" y="99094"/>
                </a:lnTo>
                <a:lnTo>
                  <a:pt x="159126" y="99121"/>
                </a:lnTo>
                <a:lnTo>
                  <a:pt x="158938" y="99014"/>
                </a:lnTo>
                <a:cubicBezTo>
                  <a:pt x="159368" y="98718"/>
                  <a:pt x="159825" y="98395"/>
                  <a:pt x="160041" y="98288"/>
                </a:cubicBezTo>
                <a:cubicBezTo>
                  <a:pt x="160955" y="97804"/>
                  <a:pt x="161896" y="97320"/>
                  <a:pt x="162836" y="96836"/>
                </a:cubicBezTo>
                <a:cubicBezTo>
                  <a:pt x="164530" y="96003"/>
                  <a:pt x="166278" y="95196"/>
                  <a:pt x="167998" y="94416"/>
                </a:cubicBezTo>
                <a:close/>
                <a:moveTo>
                  <a:pt x="114875" y="99175"/>
                </a:moveTo>
                <a:lnTo>
                  <a:pt x="114741" y="99309"/>
                </a:lnTo>
                <a:lnTo>
                  <a:pt x="114553" y="99363"/>
                </a:lnTo>
                <a:lnTo>
                  <a:pt x="114580" y="99336"/>
                </a:lnTo>
                <a:lnTo>
                  <a:pt x="114875" y="99175"/>
                </a:lnTo>
                <a:close/>
                <a:moveTo>
                  <a:pt x="170041" y="95707"/>
                </a:moveTo>
                <a:cubicBezTo>
                  <a:pt x="170445" y="96060"/>
                  <a:pt x="170802" y="96438"/>
                  <a:pt x="170332" y="96438"/>
                </a:cubicBezTo>
                <a:cubicBezTo>
                  <a:pt x="170301" y="96438"/>
                  <a:pt x="170267" y="96436"/>
                  <a:pt x="170230" y="96433"/>
                </a:cubicBezTo>
                <a:cubicBezTo>
                  <a:pt x="170203" y="96433"/>
                  <a:pt x="170149" y="96460"/>
                  <a:pt x="170149" y="96487"/>
                </a:cubicBezTo>
                <a:cubicBezTo>
                  <a:pt x="170068" y="96540"/>
                  <a:pt x="170041" y="96621"/>
                  <a:pt x="170041" y="96702"/>
                </a:cubicBezTo>
                <a:cubicBezTo>
                  <a:pt x="168832" y="97051"/>
                  <a:pt x="167622" y="97454"/>
                  <a:pt x="166466" y="97884"/>
                </a:cubicBezTo>
                <a:cubicBezTo>
                  <a:pt x="167434" y="97454"/>
                  <a:pt x="168428" y="97078"/>
                  <a:pt x="169450" y="96782"/>
                </a:cubicBezTo>
                <a:cubicBezTo>
                  <a:pt x="169549" y="96757"/>
                  <a:pt x="169534" y="96618"/>
                  <a:pt x="169425" y="96618"/>
                </a:cubicBezTo>
                <a:cubicBezTo>
                  <a:pt x="169416" y="96618"/>
                  <a:pt x="169406" y="96619"/>
                  <a:pt x="169396" y="96621"/>
                </a:cubicBezTo>
                <a:cubicBezTo>
                  <a:pt x="167353" y="97078"/>
                  <a:pt x="165364" y="97831"/>
                  <a:pt x="163509" y="98852"/>
                </a:cubicBezTo>
                <a:cubicBezTo>
                  <a:pt x="162863" y="99040"/>
                  <a:pt x="162218" y="99256"/>
                  <a:pt x="161573" y="99471"/>
                </a:cubicBezTo>
                <a:cubicBezTo>
                  <a:pt x="161546" y="99417"/>
                  <a:pt x="161519" y="99363"/>
                  <a:pt x="161492" y="99336"/>
                </a:cubicBezTo>
                <a:cubicBezTo>
                  <a:pt x="161546" y="99282"/>
                  <a:pt x="161627" y="99229"/>
                  <a:pt x="161707" y="99175"/>
                </a:cubicBezTo>
                <a:cubicBezTo>
                  <a:pt x="161869" y="99094"/>
                  <a:pt x="162030" y="99040"/>
                  <a:pt x="162191" y="98960"/>
                </a:cubicBezTo>
                <a:cubicBezTo>
                  <a:pt x="162971" y="98530"/>
                  <a:pt x="163777" y="98153"/>
                  <a:pt x="164611" y="97777"/>
                </a:cubicBezTo>
                <a:cubicBezTo>
                  <a:pt x="166385" y="96970"/>
                  <a:pt x="168186" y="96298"/>
                  <a:pt x="170041" y="95707"/>
                </a:cubicBezTo>
                <a:close/>
                <a:moveTo>
                  <a:pt x="175035" y="99351"/>
                </a:moveTo>
                <a:cubicBezTo>
                  <a:pt x="175081" y="99351"/>
                  <a:pt x="175122" y="99363"/>
                  <a:pt x="175176" y="99363"/>
                </a:cubicBezTo>
                <a:lnTo>
                  <a:pt x="175203" y="99417"/>
                </a:lnTo>
                <a:lnTo>
                  <a:pt x="174934" y="99498"/>
                </a:lnTo>
                <a:lnTo>
                  <a:pt x="174961" y="99363"/>
                </a:lnTo>
                <a:cubicBezTo>
                  <a:pt x="174988" y="99354"/>
                  <a:pt x="175012" y="99351"/>
                  <a:pt x="175035" y="99351"/>
                </a:cubicBezTo>
                <a:close/>
                <a:moveTo>
                  <a:pt x="130433" y="94864"/>
                </a:moveTo>
                <a:cubicBezTo>
                  <a:pt x="130912" y="94864"/>
                  <a:pt x="131390" y="94876"/>
                  <a:pt x="131866" y="94900"/>
                </a:cubicBezTo>
                <a:cubicBezTo>
                  <a:pt x="131880" y="94914"/>
                  <a:pt x="131893" y="94921"/>
                  <a:pt x="131903" y="94921"/>
                </a:cubicBezTo>
                <a:cubicBezTo>
                  <a:pt x="131913" y="94921"/>
                  <a:pt x="131920" y="94914"/>
                  <a:pt x="131920" y="94900"/>
                </a:cubicBezTo>
                <a:lnTo>
                  <a:pt x="131947" y="94900"/>
                </a:lnTo>
                <a:cubicBezTo>
                  <a:pt x="133399" y="94981"/>
                  <a:pt x="134850" y="95196"/>
                  <a:pt x="136275" y="95546"/>
                </a:cubicBezTo>
                <a:lnTo>
                  <a:pt x="128990" y="99417"/>
                </a:lnTo>
                <a:lnTo>
                  <a:pt x="128667" y="99524"/>
                </a:lnTo>
                <a:cubicBezTo>
                  <a:pt x="128425" y="99551"/>
                  <a:pt x="128183" y="99578"/>
                  <a:pt x="127941" y="99605"/>
                </a:cubicBezTo>
                <a:cubicBezTo>
                  <a:pt x="128237" y="99471"/>
                  <a:pt x="128533" y="99336"/>
                  <a:pt x="128721" y="99229"/>
                </a:cubicBezTo>
                <a:lnTo>
                  <a:pt x="129016" y="99040"/>
                </a:lnTo>
                <a:cubicBezTo>
                  <a:pt x="131221" y="98073"/>
                  <a:pt x="133345" y="96917"/>
                  <a:pt x="135388" y="95626"/>
                </a:cubicBezTo>
                <a:cubicBezTo>
                  <a:pt x="135457" y="95557"/>
                  <a:pt x="135427" y="95427"/>
                  <a:pt x="135331" y="95427"/>
                </a:cubicBezTo>
                <a:cubicBezTo>
                  <a:pt x="135316" y="95427"/>
                  <a:pt x="135299" y="95431"/>
                  <a:pt x="135280" y="95438"/>
                </a:cubicBezTo>
                <a:cubicBezTo>
                  <a:pt x="134259" y="95949"/>
                  <a:pt x="133264" y="96460"/>
                  <a:pt x="132269" y="96997"/>
                </a:cubicBezTo>
                <a:cubicBezTo>
                  <a:pt x="132941" y="96621"/>
                  <a:pt x="133587" y="96245"/>
                  <a:pt x="134232" y="95841"/>
                </a:cubicBezTo>
                <a:cubicBezTo>
                  <a:pt x="134330" y="95768"/>
                  <a:pt x="134272" y="95650"/>
                  <a:pt x="134179" y="95650"/>
                </a:cubicBezTo>
                <a:cubicBezTo>
                  <a:pt x="134170" y="95650"/>
                  <a:pt x="134161" y="95651"/>
                  <a:pt x="134151" y="95653"/>
                </a:cubicBezTo>
                <a:cubicBezTo>
                  <a:pt x="131920" y="96648"/>
                  <a:pt x="129715" y="97777"/>
                  <a:pt x="127592" y="98987"/>
                </a:cubicBezTo>
                <a:cubicBezTo>
                  <a:pt x="127188" y="99121"/>
                  <a:pt x="126785" y="99256"/>
                  <a:pt x="126382" y="99363"/>
                </a:cubicBezTo>
                <a:cubicBezTo>
                  <a:pt x="126005" y="99462"/>
                  <a:pt x="125525" y="99620"/>
                  <a:pt x="125419" y="99620"/>
                </a:cubicBezTo>
                <a:cubicBezTo>
                  <a:pt x="125381" y="99620"/>
                  <a:pt x="125390" y="99600"/>
                  <a:pt x="125468" y="99551"/>
                </a:cubicBezTo>
                <a:lnTo>
                  <a:pt x="125575" y="99524"/>
                </a:lnTo>
                <a:cubicBezTo>
                  <a:pt x="125656" y="99498"/>
                  <a:pt x="125710" y="99471"/>
                  <a:pt x="125763" y="99390"/>
                </a:cubicBezTo>
                <a:lnTo>
                  <a:pt x="125952" y="99309"/>
                </a:lnTo>
                <a:cubicBezTo>
                  <a:pt x="126624" y="98960"/>
                  <a:pt x="127296" y="98637"/>
                  <a:pt x="127968" y="98288"/>
                </a:cubicBezTo>
                <a:cubicBezTo>
                  <a:pt x="129904" y="97508"/>
                  <a:pt x="131785" y="96567"/>
                  <a:pt x="133587" y="95465"/>
                </a:cubicBezTo>
                <a:cubicBezTo>
                  <a:pt x="133660" y="95416"/>
                  <a:pt x="133622" y="95300"/>
                  <a:pt x="133534" y="95300"/>
                </a:cubicBezTo>
                <a:cubicBezTo>
                  <a:pt x="133525" y="95300"/>
                  <a:pt x="133516" y="95301"/>
                  <a:pt x="133506" y="95304"/>
                </a:cubicBezTo>
                <a:cubicBezTo>
                  <a:pt x="131113" y="96433"/>
                  <a:pt x="128748" y="97616"/>
                  <a:pt x="126409" y="98825"/>
                </a:cubicBezTo>
                <a:cubicBezTo>
                  <a:pt x="126194" y="98906"/>
                  <a:pt x="125979" y="98987"/>
                  <a:pt x="125763" y="99067"/>
                </a:cubicBezTo>
                <a:cubicBezTo>
                  <a:pt x="125719" y="98978"/>
                  <a:pt x="125656" y="98926"/>
                  <a:pt x="125574" y="98926"/>
                </a:cubicBezTo>
                <a:cubicBezTo>
                  <a:pt x="125558" y="98926"/>
                  <a:pt x="125540" y="98928"/>
                  <a:pt x="125522" y="98933"/>
                </a:cubicBezTo>
                <a:lnTo>
                  <a:pt x="125441" y="98933"/>
                </a:lnTo>
                <a:cubicBezTo>
                  <a:pt x="125790" y="98772"/>
                  <a:pt x="126194" y="98530"/>
                  <a:pt x="126597" y="98315"/>
                </a:cubicBezTo>
                <a:lnTo>
                  <a:pt x="127054" y="98234"/>
                </a:lnTo>
                <a:cubicBezTo>
                  <a:pt x="127188" y="98207"/>
                  <a:pt x="127269" y="98073"/>
                  <a:pt x="127242" y="97965"/>
                </a:cubicBezTo>
                <a:lnTo>
                  <a:pt x="128022" y="97535"/>
                </a:lnTo>
                <a:cubicBezTo>
                  <a:pt x="129339" y="97051"/>
                  <a:pt x="130603" y="96460"/>
                  <a:pt x="131812" y="95814"/>
                </a:cubicBezTo>
                <a:cubicBezTo>
                  <a:pt x="131905" y="95791"/>
                  <a:pt x="131858" y="95669"/>
                  <a:pt x="131792" y="95669"/>
                </a:cubicBezTo>
                <a:cubicBezTo>
                  <a:pt x="131781" y="95669"/>
                  <a:pt x="131770" y="95672"/>
                  <a:pt x="131759" y="95680"/>
                </a:cubicBezTo>
                <a:cubicBezTo>
                  <a:pt x="130361" y="96245"/>
                  <a:pt x="129016" y="96836"/>
                  <a:pt x="127672" y="97508"/>
                </a:cubicBezTo>
                <a:cubicBezTo>
                  <a:pt x="127430" y="97589"/>
                  <a:pt x="127161" y="97669"/>
                  <a:pt x="126919" y="97777"/>
                </a:cubicBezTo>
                <a:lnTo>
                  <a:pt x="125575" y="97938"/>
                </a:lnTo>
                <a:cubicBezTo>
                  <a:pt x="125898" y="97750"/>
                  <a:pt x="126247" y="97562"/>
                  <a:pt x="126570" y="97401"/>
                </a:cubicBezTo>
                <a:lnTo>
                  <a:pt x="127054" y="97266"/>
                </a:lnTo>
                <a:cubicBezTo>
                  <a:pt x="127108" y="97266"/>
                  <a:pt x="127161" y="97185"/>
                  <a:pt x="127135" y="97132"/>
                </a:cubicBezTo>
                <a:cubicBezTo>
                  <a:pt x="128479" y="96648"/>
                  <a:pt x="129796" y="96164"/>
                  <a:pt x="131140" y="95707"/>
                </a:cubicBezTo>
                <a:cubicBezTo>
                  <a:pt x="131163" y="95707"/>
                  <a:pt x="131147" y="95648"/>
                  <a:pt x="131125" y="95648"/>
                </a:cubicBezTo>
                <a:cubicBezTo>
                  <a:pt x="131121" y="95648"/>
                  <a:pt x="131117" y="95649"/>
                  <a:pt x="131113" y="95653"/>
                </a:cubicBezTo>
                <a:cubicBezTo>
                  <a:pt x="129769" y="96003"/>
                  <a:pt x="128452" y="96460"/>
                  <a:pt x="127161" y="97024"/>
                </a:cubicBezTo>
                <a:lnTo>
                  <a:pt x="127081" y="97051"/>
                </a:lnTo>
                <a:cubicBezTo>
                  <a:pt x="127067" y="97038"/>
                  <a:pt x="127054" y="97031"/>
                  <a:pt x="127040" y="97031"/>
                </a:cubicBezTo>
                <a:cubicBezTo>
                  <a:pt x="127027" y="97031"/>
                  <a:pt x="127014" y="97038"/>
                  <a:pt x="127000" y="97051"/>
                </a:cubicBezTo>
                <a:lnTo>
                  <a:pt x="125575" y="97320"/>
                </a:lnTo>
                <a:cubicBezTo>
                  <a:pt x="125925" y="97159"/>
                  <a:pt x="126247" y="96997"/>
                  <a:pt x="126382" y="96917"/>
                </a:cubicBezTo>
                <a:lnTo>
                  <a:pt x="126678" y="96836"/>
                </a:lnTo>
                <a:cubicBezTo>
                  <a:pt x="126704" y="96836"/>
                  <a:pt x="126731" y="96782"/>
                  <a:pt x="126704" y="96755"/>
                </a:cubicBezTo>
                <a:cubicBezTo>
                  <a:pt x="127565" y="96325"/>
                  <a:pt x="128452" y="95949"/>
                  <a:pt x="129339" y="95626"/>
                </a:cubicBezTo>
                <a:cubicBezTo>
                  <a:pt x="129411" y="95602"/>
                  <a:pt x="129376" y="95514"/>
                  <a:pt x="129311" y="95514"/>
                </a:cubicBezTo>
                <a:cubicBezTo>
                  <a:pt x="129303" y="95514"/>
                  <a:pt x="129294" y="95516"/>
                  <a:pt x="129285" y="95519"/>
                </a:cubicBezTo>
                <a:cubicBezTo>
                  <a:pt x="128291" y="95895"/>
                  <a:pt x="127296" y="96325"/>
                  <a:pt x="126328" y="96809"/>
                </a:cubicBezTo>
                <a:lnTo>
                  <a:pt x="125790" y="96970"/>
                </a:lnTo>
                <a:lnTo>
                  <a:pt x="125763" y="96970"/>
                </a:lnTo>
                <a:cubicBezTo>
                  <a:pt x="125575" y="96997"/>
                  <a:pt x="125387" y="97024"/>
                  <a:pt x="125172" y="97078"/>
                </a:cubicBezTo>
                <a:cubicBezTo>
                  <a:pt x="125172" y="97039"/>
                  <a:pt x="125143" y="97014"/>
                  <a:pt x="125107" y="97014"/>
                </a:cubicBezTo>
                <a:cubicBezTo>
                  <a:pt x="125093" y="97014"/>
                  <a:pt x="125079" y="97017"/>
                  <a:pt x="125064" y="97024"/>
                </a:cubicBezTo>
                <a:lnTo>
                  <a:pt x="124231" y="97239"/>
                </a:lnTo>
                <a:lnTo>
                  <a:pt x="124016" y="97239"/>
                </a:lnTo>
                <a:cubicBezTo>
                  <a:pt x="124070" y="97239"/>
                  <a:pt x="124097" y="97212"/>
                  <a:pt x="124124" y="97185"/>
                </a:cubicBezTo>
                <a:cubicBezTo>
                  <a:pt x="124419" y="97024"/>
                  <a:pt x="124769" y="96890"/>
                  <a:pt x="125064" y="96728"/>
                </a:cubicBezTo>
                <a:lnTo>
                  <a:pt x="126624" y="95976"/>
                </a:lnTo>
                <a:cubicBezTo>
                  <a:pt x="126973" y="95841"/>
                  <a:pt x="127296" y="95653"/>
                  <a:pt x="127618" y="95465"/>
                </a:cubicBezTo>
                <a:lnTo>
                  <a:pt x="128425" y="95089"/>
                </a:lnTo>
                <a:cubicBezTo>
                  <a:pt x="128495" y="95042"/>
                  <a:pt x="128444" y="94976"/>
                  <a:pt x="128412" y="94976"/>
                </a:cubicBezTo>
                <a:cubicBezTo>
                  <a:pt x="128406" y="94976"/>
                  <a:pt x="128402" y="94977"/>
                  <a:pt x="128398" y="94981"/>
                </a:cubicBezTo>
                <a:cubicBezTo>
                  <a:pt x="127753" y="95304"/>
                  <a:pt x="127108" y="95572"/>
                  <a:pt x="126436" y="95814"/>
                </a:cubicBezTo>
                <a:cubicBezTo>
                  <a:pt x="126194" y="95895"/>
                  <a:pt x="125925" y="96003"/>
                  <a:pt x="125656" y="96083"/>
                </a:cubicBezTo>
                <a:cubicBezTo>
                  <a:pt x="125575" y="96110"/>
                  <a:pt x="124957" y="96271"/>
                  <a:pt x="124392" y="96406"/>
                </a:cubicBezTo>
                <a:lnTo>
                  <a:pt x="124849" y="96191"/>
                </a:lnTo>
                <a:cubicBezTo>
                  <a:pt x="124947" y="96142"/>
                  <a:pt x="124889" y="96026"/>
                  <a:pt x="124797" y="96026"/>
                </a:cubicBezTo>
                <a:cubicBezTo>
                  <a:pt x="124788" y="96026"/>
                  <a:pt x="124778" y="96027"/>
                  <a:pt x="124769" y="96029"/>
                </a:cubicBezTo>
                <a:lnTo>
                  <a:pt x="124016" y="96298"/>
                </a:lnTo>
                <a:cubicBezTo>
                  <a:pt x="124688" y="95949"/>
                  <a:pt x="125763" y="95465"/>
                  <a:pt x="125898" y="95411"/>
                </a:cubicBezTo>
                <a:cubicBezTo>
                  <a:pt x="126005" y="95357"/>
                  <a:pt x="126140" y="95277"/>
                  <a:pt x="126328" y="95169"/>
                </a:cubicBezTo>
                <a:cubicBezTo>
                  <a:pt x="126570" y="95115"/>
                  <a:pt x="126785" y="95089"/>
                  <a:pt x="127000" y="95062"/>
                </a:cubicBezTo>
                <a:lnTo>
                  <a:pt x="127000" y="95062"/>
                </a:lnTo>
                <a:cubicBezTo>
                  <a:pt x="126977" y="95131"/>
                  <a:pt x="126954" y="95200"/>
                  <a:pt x="126914" y="95253"/>
                </a:cubicBezTo>
                <a:lnTo>
                  <a:pt x="126914" y="95253"/>
                </a:lnTo>
                <a:lnTo>
                  <a:pt x="127081" y="95062"/>
                </a:lnTo>
                <a:cubicBezTo>
                  <a:pt x="128191" y="94930"/>
                  <a:pt x="129315" y="94864"/>
                  <a:pt x="130433" y="94864"/>
                </a:cubicBezTo>
                <a:close/>
                <a:moveTo>
                  <a:pt x="130818" y="97777"/>
                </a:moveTo>
                <a:lnTo>
                  <a:pt x="130818" y="97777"/>
                </a:lnTo>
                <a:cubicBezTo>
                  <a:pt x="130038" y="98207"/>
                  <a:pt x="129258" y="98664"/>
                  <a:pt x="128452" y="99094"/>
                </a:cubicBezTo>
                <a:cubicBezTo>
                  <a:pt x="128102" y="99256"/>
                  <a:pt x="127726" y="99390"/>
                  <a:pt x="127350" y="99551"/>
                </a:cubicBezTo>
                <a:lnTo>
                  <a:pt x="126812" y="99739"/>
                </a:lnTo>
                <a:lnTo>
                  <a:pt x="126704" y="99739"/>
                </a:lnTo>
                <a:lnTo>
                  <a:pt x="126785" y="99713"/>
                </a:lnTo>
                <a:cubicBezTo>
                  <a:pt x="127269" y="99471"/>
                  <a:pt x="127726" y="99229"/>
                  <a:pt x="128183" y="98933"/>
                </a:cubicBezTo>
                <a:cubicBezTo>
                  <a:pt x="129070" y="98583"/>
                  <a:pt x="129957" y="98207"/>
                  <a:pt x="130818" y="97777"/>
                </a:cubicBezTo>
                <a:close/>
                <a:moveTo>
                  <a:pt x="116112" y="99121"/>
                </a:moveTo>
                <a:lnTo>
                  <a:pt x="116005" y="99175"/>
                </a:lnTo>
                <a:cubicBezTo>
                  <a:pt x="115655" y="99390"/>
                  <a:pt x="115279" y="99605"/>
                  <a:pt x="114902" y="99793"/>
                </a:cubicBezTo>
                <a:lnTo>
                  <a:pt x="115386" y="99444"/>
                </a:lnTo>
                <a:lnTo>
                  <a:pt x="116112" y="99121"/>
                </a:lnTo>
                <a:close/>
                <a:moveTo>
                  <a:pt x="57424" y="99766"/>
                </a:moveTo>
                <a:cubicBezTo>
                  <a:pt x="57451" y="99793"/>
                  <a:pt x="57451" y="99820"/>
                  <a:pt x="57478" y="99847"/>
                </a:cubicBezTo>
                <a:cubicBezTo>
                  <a:pt x="57478" y="99820"/>
                  <a:pt x="57451" y="99793"/>
                  <a:pt x="57451" y="99766"/>
                </a:cubicBezTo>
                <a:close/>
                <a:moveTo>
                  <a:pt x="174074" y="98987"/>
                </a:moveTo>
                <a:cubicBezTo>
                  <a:pt x="174316" y="99148"/>
                  <a:pt x="174612" y="99282"/>
                  <a:pt x="174907" y="99336"/>
                </a:cubicBezTo>
                <a:cubicBezTo>
                  <a:pt x="174881" y="99390"/>
                  <a:pt x="174854" y="99444"/>
                  <a:pt x="174854" y="99498"/>
                </a:cubicBezTo>
                <a:lnTo>
                  <a:pt x="173456" y="99874"/>
                </a:lnTo>
                <a:cubicBezTo>
                  <a:pt x="173483" y="99820"/>
                  <a:pt x="173536" y="99766"/>
                  <a:pt x="173563" y="99713"/>
                </a:cubicBezTo>
                <a:cubicBezTo>
                  <a:pt x="173671" y="99605"/>
                  <a:pt x="173751" y="99471"/>
                  <a:pt x="173859" y="99363"/>
                </a:cubicBezTo>
                <a:cubicBezTo>
                  <a:pt x="173913" y="99256"/>
                  <a:pt x="173966" y="99148"/>
                  <a:pt x="174020" y="99040"/>
                </a:cubicBezTo>
                <a:lnTo>
                  <a:pt x="174047" y="99067"/>
                </a:lnTo>
                <a:cubicBezTo>
                  <a:pt x="174047" y="99040"/>
                  <a:pt x="174047" y="99014"/>
                  <a:pt x="174074" y="98987"/>
                </a:cubicBezTo>
                <a:close/>
                <a:moveTo>
                  <a:pt x="126919" y="99417"/>
                </a:moveTo>
                <a:lnTo>
                  <a:pt x="126220" y="99820"/>
                </a:lnTo>
                <a:lnTo>
                  <a:pt x="124849" y="99928"/>
                </a:lnTo>
                <a:cubicBezTo>
                  <a:pt x="125548" y="99793"/>
                  <a:pt x="126247" y="99632"/>
                  <a:pt x="126919" y="99417"/>
                </a:cubicBezTo>
                <a:close/>
                <a:moveTo>
                  <a:pt x="172676" y="99847"/>
                </a:moveTo>
                <a:cubicBezTo>
                  <a:pt x="172676" y="99873"/>
                  <a:pt x="172676" y="99923"/>
                  <a:pt x="172676" y="99975"/>
                </a:cubicBezTo>
                <a:lnTo>
                  <a:pt x="172676" y="99975"/>
                </a:lnTo>
                <a:lnTo>
                  <a:pt x="172380" y="99901"/>
                </a:lnTo>
                <a:lnTo>
                  <a:pt x="172676" y="99847"/>
                </a:lnTo>
                <a:close/>
                <a:moveTo>
                  <a:pt x="124742" y="99713"/>
                </a:moveTo>
                <a:lnTo>
                  <a:pt x="124688" y="99739"/>
                </a:lnTo>
                <a:cubicBezTo>
                  <a:pt x="124661" y="99739"/>
                  <a:pt x="124661" y="99766"/>
                  <a:pt x="124634" y="99793"/>
                </a:cubicBezTo>
                <a:cubicBezTo>
                  <a:pt x="123962" y="99901"/>
                  <a:pt x="123317" y="100008"/>
                  <a:pt x="122672" y="100089"/>
                </a:cubicBezTo>
                <a:cubicBezTo>
                  <a:pt x="123344" y="99981"/>
                  <a:pt x="124043" y="99847"/>
                  <a:pt x="124742" y="99713"/>
                </a:cubicBezTo>
                <a:close/>
                <a:moveTo>
                  <a:pt x="63473" y="92723"/>
                </a:moveTo>
                <a:lnTo>
                  <a:pt x="63473" y="92750"/>
                </a:lnTo>
                <a:cubicBezTo>
                  <a:pt x="61618" y="95277"/>
                  <a:pt x="59683" y="97750"/>
                  <a:pt x="57693" y="100170"/>
                </a:cubicBezTo>
                <a:cubicBezTo>
                  <a:pt x="57666" y="100089"/>
                  <a:pt x="57639" y="100035"/>
                  <a:pt x="57586" y="99955"/>
                </a:cubicBezTo>
                <a:lnTo>
                  <a:pt x="57935" y="99605"/>
                </a:lnTo>
                <a:cubicBezTo>
                  <a:pt x="59898" y="97427"/>
                  <a:pt x="61753" y="95115"/>
                  <a:pt x="63473" y="92723"/>
                </a:cubicBezTo>
                <a:close/>
                <a:moveTo>
                  <a:pt x="139985" y="100196"/>
                </a:moveTo>
                <a:cubicBezTo>
                  <a:pt x="139985" y="100196"/>
                  <a:pt x="140012" y="100223"/>
                  <a:pt x="140012" y="100223"/>
                </a:cubicBezTo>
                <a:lnTo>
                  <a:pt x="139851" y="100223"/>
                </a:lnTo>
                <a:lnTo>
                  <a:pt x="139985" y="100196"/>
                </a:lnTo>
                <a:close/>
                <a:moveTo>
                  <a:pt x="171386" y="100035"/>
                </a:moveTo>
                <a:lnTo>
                  <a:pt x="171412" y="100062"/>
                </a:lnTo>
                <a:cubicBezTo>
                  <a:pt x="171493" y="100116"/>
                  <a:pt x="171574" y="100170"/>
                  <a:pt x="171654" y="100223"/>
                </a:cubicBezTo>
                <a:lnTo>
                  <a:pt x="169611" y="100223"/>
                </a:lnTo>
                <a:cubicBezTo>
                  <a:pt x="170203" y="100170"/>
                  <a:pt x="170794" y="100116"/>
                  <a:pt x="171386" y="100035"/>
                </a:cubicBezTo>
                <a:close/>
                <a:moveTo>
                  <a:pt x="174639" y="99901"/>
                </a:moveTo>
                <a:lnTo>
                  <a:pt x="174639" y="99901"/>
                </a:lnTo>
                <a:cubicBezTo>
                  <a:pt x="174612" y="100008"/>
                  <a:pt x="174558" y="100116"/>
                  <a:pt x="174504" y="100223"/>
                </a:cubicBezTo>
                <a:lnTo>
                  <a:pt x="173617" y="100223"/>
                </a:lnTo>
                <a:lnTo>
                  <a:pt x="173563" y="100196"/>
                </a:lnTo>
                <a:lnTo>
                  <a:pt x="174639" y="99901"/>
                </a:lnTo>
                <a:close/>
                <a:moveTo>
                  <a:pt x="189102" y="97132"/>
                </a:moveTo>
                <a:cubicBezTo>
                  <a:pt x="188914" y="97669"/>
                  <a:pt x="188726" y="98180"/>
                  <a:pt x="188538" y="98718"/>
                </a:cubicBezTo>
                <a:cubicBezTo>
                  <a:pt x="187704" y="99202"/>
                  <a:pt x="186871" y="99713"/>
                  <a:pt x="186064" y="100223"/>
                </a:cubicBezTo>
                <a:cubicBezTo>
                  <a:pt x="186091" y="99874"/>
                  <a:pt x="186118" y="99524"/>
                  <a:pt x="186145" y="99175"/>
                </a:cubicBezTo>
                <a:cubicBezTo>
                  <a:pt x="187113" y="98476"/>
                  <a:pt x="188107" y="97777"/>
                  <a:pt x="189102" y="97132"/>
                </a:cubicBezTo>
                <a:close/>
                <a:moveTo>
                  <a:pt x="175311" y="99766"/>
                </a:moveTo>
                <a:lnTo>
                  <a:pt x="174961" y="100250"/>
                </a:lnTo>
                <a:lnTo>
                  <a:pt x="174585" y="100250"/>
                </a:lnTo>
                <a:cubicBezTo>
                  <a:pt x="174639" y="100143"/>
                  <a:pt x="174692" y="100035"/>
                  <a:pt x="174746" y="99928"/>
                </a:cubicBezTo>
                <a:lnTo>
                  <a:pt x="175311" y="99766"/>
                </a:lnTo>
                <a:close/>
                <a:moveTo>
                  <a:pt x="176386" y="99444"/>
                </a:moveTo>
                <a:lnTo>
                  <a:pt x="176090" y="100250"/>
                </a:lnTo>
                <a:lnTo>
                  <a:pt x="175042" y="100250"/>
                </a:lnTo>
                <a:lnTo>
                  <a:pt x="175418" y="99713"/>
                </a:lnTo>
                <a:lnTo>
                  <a:pt x="176386" y="99444"/>
                </a:lnTo>
                <a:close/>
                <a:moveTo>
                  <a:pt x="188511" y="98852"/>
                </a:moveTo>
                <a:lnTo>
                  <a:pt x="188511" y="98852"/>
                </a:lnTo>
                <a:cubicBezTo>
                  <a:pt x="188349" y="99309"/>
                  <a:pt x="188188" y="99793"/>
                  <a:pt x="188027" y="100277"/>
                </a:cubicBezTo>
                <a:lnTo>
                  <a:pt x="186064" y="100277"/>
                </a:lnTo>
                <a:cubicBezTo>
                  <a:pt x="186871" y="99793"/>
                  <a:pt x="187677" y="99309"/>
                  <a:pt x="188511" y="98852"/>
                </a:cubicBezTo>
                <a:close/>
                <a:moveTo>
                  <a:pt x="119204" y="99981"/>
                </a:moveTo>
                <a:lnTo>
                  <a:pt x="119204" y="99981"/>
                </a:lnTo>
                <a:cubicBezTo>
                  <a:pt x="118209" y="100143"/>
                  <a:pt x="117161" y="100250"/>
                  <a:pt x="116139" y="100358"/>
                </a:cubicBezTo>
                <a:lnTo>
                  <a:pt x="116247" y="100331"/>
                </a:lnTo>
                <a:cubicBezTo>
                  <a:pt x="117241" y="100196"/>
                  <a:pt x="118236" y="100089"/>
                  <a:pt x="119204" y="99981"/>
                </a:cubicBezTo>
                <a:close/>
                <a:moveTo>
                  <a:pt x="113988" y="100331"/>
                </a:moveTo>
                <a:cubicBezTo>
                  <a:pt x="113988" y="100358"/>
                  <a:pt x="113988" y="100358"/>
                  <a:pt x="113988" y="100358"/>
                </a:cubicBezTo>
                <a:lnTo>
                  <a:pt x="113881" y="100412"/>
                </a:lnTo>
                <a:lnTo>
                  <a:pt x="113854" y="100412"/>
                </a:lnTo>
                <a:lnTo>
                  <a:pt x="113988" y="100331"/>
                </a:lnTo>
                <a:close/>
                <a:moveTo>
                  <a:pt x="109015" y="100358"/>
                </a:moveTo>
                <a:cubicBezTo>
                  <a:pt x="109042" y="100412"/>
                  <a:pt x="109095" y="100438"/>
                  <a:pt x="109149" y="100465"/>
                </a:cubicBezTo>
                <a:lnTo>
                  <a:pt x="109015" y="100465"/>
                </a:lnTo>
                <a:lnTo>
                  <a:pt x="109015" y="100358"/>
                </a:lnTo>
                <a:close/>
                <a:moveTo>
                  <a:pt x="114768" y="99739"/>
                </a:moveTo>
                <a:lnTo>
                  <a:pt x="114418" y="99981"/>
                </a:lnTo>
                <a:lnTo>
                  <a:pt x="114230" y="100008"/>
                </a:lnTo>
                <a:cubicBezTo>
                  <a:pt x="114096" y="100008"/>
                  <a:pt x="113988" y="100143"/>
                  <a:pt x="114015" y="100277"/>
                </a:cubicBezTo>
                <a:lnTo>
                  <a:pt x="113746" y="100465"/>
                </a:lnTo>
                <a:lnTo>
                  <a:pt x="113397" y="100465"/>
                </a:lnTo>
                <a:cubicBezTo>
                  <a:pt x="113693" y="100250"/>
                  <a:pt x="114015" y="100062"/>
                  <a:pt x="114338" y="99901"/>
                </a:cubicBezTo>
                <a:lnTo>
                  <a:pt x="114365" y="99928"/>
                </a:lnTo>
                <a:lnTo>
                  <a:pt x="114392" y="99928"/>
                </a:lnTo>
                <a:lnTo>
                  <a:pt x="114418" y="99901"/>
                </a:lnTo>
                <a:lnTo>
                  <a:pt x="114768" y="99739"/>
                </a:lnTo>
                <a:close/>
                <a:moveTo>
                  <a:pt x="107993" y="92830"/>
                </a:moveTo>
                <a:cubicBezTo>
                  <a:pt x="107160" y="95330"/>
                  <a:pt x="106541" y="97911"/>
                  <a:pt x="106138" y="100519"/>
                </a:cubicBezTo>
                <a:lnTo>
                  <a:pt x="104794" y="100519"/>
                </a:lnTo>
                <a:cubicBezTo>
                  <a:pt x="105251" y="98476"/>
                  <a:pt x="105681" y="96406"/>
                  <a:pt x="106111" y="94363"/>
                </a:cubicBezTo>
                <a:cubicBezTo>
                  <a:pt x="106703" y="93825"/>
                  <a:pt x="107348" y="93341"/>
                  <a:pt x="107993" y="92830"/>
                </a:cubicBezTo>
                <a:close/>
                <a:moveTo>
                  <a:pt x="58966" y="100668"/>
                </a:moveTo>
                <a:cubicBezTo>
                  <a:pt x="58960" y="100668"/>
                  <a:pt x="58966" y="100680"/>
                  <a:pt x="58984" y="100680"/>
                </a:cubicBezTo>
                <a:cubicBezTo>
                  <a:pt x="58975" y="100671"/>
                  <a:pt x="58969" y="100668"/>
                  <a:pt x="58966" y="100668"/>
                </a:cubicBezTo>
                <a:close/>
                <a:moveTo>
                  <a:pt x="238177" y="93075"/>
                </a:moveTo>
                <a:lnTo>
                  <a:pt x="236714" y="95868"/>
                </a:lnTo>
                <a:cubicBezTo>
                  <a:pt x="234509" y="97401"/>
                  <a:pt x="232332" y="99014"/>
                  <a:pt x="230262" y="100680"/>
                </a:cubicBezTo>
                <a:lnTo>
                  <a:pt x="228272" y="100654"/>
                </a:lnTo>
                <a:cubicBezTo>
                  <a:pt x="231458" y="98003"/>
                  <a:pt x="234751" y="95459"/>
                  <a:pt x="238177" y="93075"/>
                </a:cubicBezTo>
                <a:close/>
                <a:moveTo>
                  <a:pt x="236579" y="96110"/>
                </a:moveTo>
                <a:lnTo>
                  <a:pt x="236579" y="96110"/>
                </a:lnTo>
                <a:cubicBezTo>
                  <a:pt x="235773" y="97669"/>
                  <a:pt x="234966" y="99202"/>
                  <a:pt x="234160" y="100734"/>
                </a:cubicBezTo>
                <a:lnTo>
                  <a:pt x="230423" y="100680"/>
                </a:lnTo>
                <a:cubicBezTo>
                  <a:pt x="232466" y="99121"/>
                  <a:pt x="234509" y="97589"/>
                  <a:pt x="236579" y="96110"/>
                </a:cubicBezTo>
                <a:close/>
                <a:moveTo>
                  <a:pt x="240451" y="93449"/>
                </a:moveTo>
                <a:lnTo>
                  <a:pt x="240451" y="93449"/>
                </a:lnTo>
                <a:cubicBezTo>
                  <a:pt x="239053" y="95868"/>
                  <a:pt x="237628" y="98315"/>
                  <a:pt x="236257" y="100761"/>
                </a:cubicBezTo>
                <a:lnTo>
                  <a:pt x="234214" y="100734"/>
                </a:lnTo>
                <a:lnTo>
                  <a:pt x="236660" y="96029"/>
                </a:lnTo>
                <a:cubicBezTo>
                  <a:pt x="237923" y="95169"/>
                  <a:pt x="239187" y="94282"/>
                  <a:pt x="240451" y="93449"/>
                </a:cubicBezTo>
                <a:close/>
                <a:moveTo>
                  <a:pt x="240988" y="98610"/>
                </a:moveTo>
                <a:lnTo>
                  <a:pt x="240988" y="98610"/>
                </a:lnTo>
                <a:cubicBezTo>
                  <a:pt x="240719" y="99336"/>
                  <a:pt x="240477" y="100089"/>
                  <a:pt x="240236" y="100842"/>
                </a:cubicBezTo>
                <a:lnTo>
                  <a:pt x="238703" y="100815"/>
                </a:lnTo>
                <a:cubicBezTo>
                  <a:pt x="238918" y="100412"/>
                  <a:pt x="239133" y="100008"/>
                  <a:pt x="239348" y="99605"/>
                </a:cubicBezTo>
                <a:lnTo>
                  <a:pt x="240988" y="98610"/>
                </a:lnTo>
                <a:close/>
                <a:moveTo>
                  <a:pt x="58930" y="100196"/>
                </a:moveTo>
                <a:cubicBezTo>
                  <a:pt x="59233" y="100424"/>
                  <a:pt x="59537" y="100676"/>
                  <a:pt x="59840" y="100928"/>
                </a:cubicBezTo>
                <a:lnTo>
                  <a:pt x="59840" y="100928"/>
                </a:lnTo>
                <a:cubicBezTo>
                  <a:pt x="59484" y="100764"/>
                  <a:pt x="59174" y="100513"/>
                  <a:pt x="58930" y="100196"/>
                </a:cubicBezTo>
                <a:close/>
                <a:moveTo>
                  <a:pt x="71861" y="96997"/>
                </a:moveTo>
                <a:cubicBezTo>
                  <a:pt x="71512" y="97508"/>
                  <a:pt x="71189" y="98046"/>
                  <a:pt x="70920" y="98637"/>
                </a:cubicBezTo>
                <a:cubicBezTo>
                  <a:pt x="69818" y="99363"/>
                  <a:pt x="68689" y="100089"/>
                  <a:pt x="67560" y="100815"/>
                </a:cubicBezTo>
                <a:cubicBezTo>
                  <a:pt x="67533" y="100815"/>
                  <a:pt x="67560" y="100869"/>
                  <a:pt x="67586" y="100869"/>
                </a:cubicBezTo>
                <a:cubicBezTo>
                  <a:pt x="68716" y="100223"/>
                  <a:pt x="69791" y="99524"/>
                  <a:pt x="70866" y="98772"/>
                </a:cubicBezTo>
                <a:lnTo>
                  <a:pt x="70866" y="98772"/>
                </a:lnTo>
                <a:cubicBezTo>
                  <a:pt x="70544" y="99498"/>
                  <a:pt x="70329" y="100277"/>
                  <a:pt x="70221" y="101057"/>
                </a:cubicBezTo>
                <a:lnTo>
                  <a:pt x="65409" y="101137"/>
                </a:lnTo>
                <a:lnTo>
                  <a:pt x="65409" y="101137"/>
                </a:lnTo>
                <a:lnTo>
                  <a:pt x="71861" y="96997"/>
                </a:lnTo>
                <a:close/>
                <a:moveTo>
                  <a:pt x="57586" y="99981"/>
                </a:moveTo>
                <a:cubicBezTo>
                  <a:pt x="57639" y="100035"/>
                  <a:pt x="57666" y="100116"/>
                  <a:pt x="57693" y="100196"/>
                </a:cubicBezTo>
                <a:cubicBezTo>
                  <a:pt x="57397" y="100573"/>
                  <a:pt x="57075" y="100922"/>
                  <a:pt x="56752" y="101299"/>
                </a:cubicBezTo>
                <a:lnTo>
                  <a:pt x="56349" y="101299"/>
                </a:lnTo>
                <a:lnTo>
                  <a:pt x="57586" y="99981"/>
                </a:lnTo>
                <a:close/>
                <a:moveTo>
                  <a:pt x="52370" y="101406"/>
                </a:moveTo>
                <a:cubicBezTo>
                  <a:pt x="52370" y="101406"/>
                  <a:pt x="52370" y="101406"/>
                  <a:pt x="52370" y="101406"/>
                </a:cubicBezTo>
                <a:lnTo>
                  <a:pt x="52343" y="101406"/>
                </a:lnTo>
                <a:lnTo>
                  <a:pt x="52370" y="101406"/>
                </a:lnTo>
                <a:close/>
                <a:moveTo>
                  <a:pt x="63742" y="93180"/>
                </a:moveTo>
                <a:cubicBezTo>
                  <a:pt x="64414" y="94497"/>
                  <a:pt x="64683" y="95976"/>
                  <a:pt x="64522" y="97454"/>
                </a:cubicBezTo>
                <a:cubicBezTo>
                  <a:pt x="63473" y="98799"/>
                  <a:pt x="62398" y="100143"/>
                  <a:pt x="61296" y="101460"/>
                </a:cubicBezTo>
                <a:cubicBezTo>
                  <a:pt x="61000" y="101379"/>
                  <a:pt x="60731" y="101299"/>
                  <a:pt x="60462" y="101191"/>
                </a:cubicBezTo>
                <a:cubicBezTo>
                  <a:pt x="59871" y="100654"/>
                  <a:pt x="59226" y="100143"/>
                  <a:pt x="58580" y="99686"/>
                </a:cubicBezTo>
                <a:cubicBezTo>
                  <a:pt x="60301" y="97562"/>
                  <a:pt x="62022" y="95384"/>
                  <a:pt x="63688" y="93180"/>
                </a:cubicBezTo>
                <a:close/>
                <a:moveTo>
                  <a:pt x="64522" y="97723"/>
                </a:moveTo>
                <a:lnTo>
                  <a:pt x="64495" y="97992"/>
                </a:lnTo>
                <a:cubicBezTo>
                  <a:pt x="63554" y="99202"/>
                  <a:pt x="62613" y="100412"/>
                  <a:pt x="61645" y="101568"/>
                </a:cubicBezTo>
                <a:lnTo>
                  <a:pt x="61403" y="101487"/>
                </a:lnTo>
                <a:cubicBezTo>
                  <a:pt x="62452" y="100250"/>
                  <a:pt x="63500" y="98987"/>
                  <a:pt x="64522" y="97723"/>
                </a:cubicBezTo>
                <a:close/>
                <a:moveTo>
                  <a:pt x="58473" y="99874"/>
                </a:moveTo>
                <a:cubicBezTo>
                  <a:pt x="58984" y="100680"/>
                  <a:pt x="59763" y="101326"/>
                  <a:pt x="60677" y="101621"/>
                </a:cubicBezTo>
                <a:cubicBezTo>
                  <a:pt x="60785" y="101702"/>
                  <a:pt x="60892" y="101810"/>
                  <a:pt x="60973" y="101890"/>
                </a:cubicBezTo>
                <a:lnTo>
                  <a:pt x="60973" y="101944"/>
                </a:lnTo>
                <a:cubicBezTo>
                  <a:pt x="60220" y="101675"/>
                  <a:pt x="59575" y="101272"/>
                  <a:pt x="59010" y="100761"/>
                </a:cubicBezTo>
                <a:cubicBezTo>
                  <a:pt x="59010" y="100734"/>
                  <a:pt x="59010" y="100707"/>
                  <a:pt x="58984" y="100680"/>
                </a:cubicBezTo>
                <a:cubicBezTo>
                  <a:pt x="58984" y="100680"/>
                  <a:pt x="58984" y="100707"/>
                  <a:pt x="58984" y="100734"/>
                </a:cubicBezTo>
                <a:cubicBezTo>
                  <a:pt x="58742" y="100519"/>
                  <a:pt x="58527" y="100277"/>
                  <a:pt x="58338" y="100035"/>
                </a:cubicBezTo>
                <a:lnTo>
                  <a:pt x="58473" y="99874"/>
                </a:lnTo>
                <a:close/>
                <a:moveTo>
                  <a:pt x="61161" y="101756"/>
                </a:moveTo>
                <a:lnTo>
                  <a:pt x="61430" y="101810"/>
                </a:lnTo>
                <a:lnTo>
                  <a:pt x="61296" y="101971"/>
                </a:lnTo>
                <a:lnTo>
                  <a:pt x="61107" y="101810"/>
                </a:lnTo>
                <a:lnTo>
                  <a:pt x="61161" y="101756"/>
                </a:lnTo>
                <a:close/>
                <a:moveTo>
                  <a:pt x="60812" y="102078"/>
                </a:moveTo>
                <a:lnTo>
                  <a:pt x="60785" y="102105"/>
                </a:lnTo>
                <a:cubicBezTo>
                  <a:pt x="60785" y="102078"/>
                  <a:pt x="60785" y="102078"/>
                  <a:pt x="60785" y="102078"/>
                </a:cubicBezTo>
                <a:close/>
                <a:moveTo>
                  <a:pt x="60892" y="102105"/>
                </a:moveTo>
                <a:lnTo>
                  <a:pt x="61161" y="102186"/>
                </a:lnTo>
                <a:lnTo>
                  <a:pt x="60865" y="102535"/>
                </a:lnTo>
                <a:cubicBezTo>
                  <a:pt x="60839" y="102428"/>
                  <a:pt x="60839" y="102320"/>
                  <a:pt x="60812" y="102213"/>
                </a:cubicBezTo>
                <a:lnTo>
                  <a:pt x="60892" y="102105"/>
                </a:lnTo>
                <a:close/>
                <a:moveTo>
                  <a:pt x="59494" y="101379"/>
                </a:moveTo>
                <a:cubicBezTo>
                  <a:pt x="59871" y="101648"/>
                  <a:pt x="60247" y="101863"/>
                  <a:pt x="60677" y="102025"/>
                </a:cubicBezTo>
                <a:lnTo>
                  <a:pt x="60704" y="102186"/>
                </a:lnTo>
                <a:lnTo>
                  <a:pt x="59951" y="103100"/>
                </a:lnTo>
                <a:cubicBezTo>
                  <a:pt x="59844" y="102509"/>
                  <a:pt x="59709" y="101944"/>
                  <a:pt x="59494" y="101379"/>
                </a:cubicBezTo>
                <a:close/>
                <a:moveTo>
                  <a:pt x="59064" y="101057"/>
                </a:moveTo>
                <a:lnTo>
                  <a:pt x="59064" y="101057"/>
                </a:lnTo>
                <a:cubicBezTo>
                  <a:pt x="59145" y="101164"/>
                  <a:pt x="59279" y="101245"/>
                  <a:pt x="59414" y="101326"/>
                </a:cubicBezTo>
                <a:lnTo>
                  <a:pt x="59414" y="101352"/>
                </a:lnTo>
                <a:cubicBezTo>
                  <a:pt x="59629" y="101971"/>
                  <a:pt x="59763" y="102589"/>
                  <a:pt x="59817" y="103234"/>
                </a:cubicBezTo>
                <a:lnTo>
                  <a:pt x="59521" y="103584"/>
                </a:lnTo>
                <a:cubicBezTo>
                  <a:pt x="59494" y="102724"/>
                  <a:pt x="59333" y="101863"/>
                  <a:pt x="59064" y="101057"/>
                </a:cubicBezTo>
                <a:close/>
                <a:moveTo>
                  <a:pt x="60731" y="102293"/>
                </a:moveTo>
                <a:cubicBezTo>
                  <a:pt x="60731" y="102401"/>
                  <a:pt x="60758" y="102509"/>
                  <a:pt x="60785" y="102616"/>
                </a:cubicBezTo>
                <a:lnTo>
                  <a:pt x="60005" y="103584"/>
                </a:lnTo>
                <a:cubicBezTo>
                  <a:pt x="60005" y="103449"/>
                  <a:pt x="59978" y="103342"/>
                  <a:pt x="59951" y="103207"/>
                </a:cubicBezTo>
                <a:lnTo>
                  <a:pt x="60731" y="102293"/>
                </a:lnTo>
                <a:close/>
                <a:moveTo>
                  <a:pt x="55811" y="102455"/>
                </a:moveTo>
                <a:lnTo>
                  <a:pt x="54736" y="103772"/>
                </a:lnTo>
                <a:lnTo>
                  <a:pt x="54198" y="103772"/>
                </a:lnTo>
                <a:cubicBezTo>
                  <a:pt x="54548" y="103315"/>
                  <a:pt x="54897" y="102885"/>
                  <a:pt x="55274" y="102482"/>
                </a:cubicBezTo>
                <a:lnTo>
                  <a:pt x="55300" y="102455"/>
                </a:lnTo>
                <a:close/>
                <a:moveTo>
                  <a:pt x="129554" y="101568"/>
                </a:moveTo>
                <a:lnTo>
                  <a:pt x="129554" y="101568"/>
                </a:lnTo>
                <a:cubicBezTo>
                  <a:pt x="128317" y="101648"/>
                  <a:pt x="127108" y="101729"/>
                  <a:pt x="125898" y="101783"/>
                </a:cubicBezTo>
                <a:cubicBezTo>
                  <a:pt x="121032" y="102078"/>
                  <a:pt x="116058" y="102078"/>
                  <a:pt x="111246" y="102724"/>
                </a:cubicBezTo>
                <a:cubicBezTo>
                  <a:pt x="112856" y="102818"/>
                  <a:pt x="114474" y="102849"/>
                  <a:pt x="116095" y="102849"/>
                </a:cubicBezTo>
                <a:cubicBezTo>
                  <a:pt x="119356" y="102849"/>
                  <a:pt x="122629" y="102722"/>
                  <a:pt x="125871" y="102722"/>
                </a:cubicBezTo>
                <a:cubicBezTo>
                  <a:pt x="126077" y="102722"/>
                  <a:pt x="126283" y="102722"/>
                  <a:pt x="126489" y="102724"/>
                </a:cubicBezTo>
                <a:cubicBezTo>
                  <a:pt x="127618" y="102724"/>
                  <a:pt x="128748" y="102726"/>
                  <a:pt x="129877" y="102726"/>
                </a:cubicBezTo>
                <a:cubicBezTo>
                  <a:pt x="132700" y="102726"/>
                  <a:pt x="135522" y="102712"/>
                  <a:pt x="138345" y="102616"/>
                </a:cubicBezTo>
                <a:cubicBezTo>
                  <a:pt x="142458" y="102697"/>
                  <a:pt x="146572" y="102750"/>
                  <a:pt x="150685" y="102804"/>
                </a:cubicBezTo>
                <a:cubicBezTo>
                  <a:pt x="146679" y="102912"/>
                  <a:pt x="142700" y="103073"/>
                  <a:pt x="138695" y="103154"/>
                </a:cubicBezTo>
                <a:cubicBezTo>
                  <a:pt x="134837" y="103207"/>
                  <a:pt x="130972" y="103234"/>
                  <a:pt x="127108" y="103234"/>
                </a:cubicBezTo>
                <a:cubicBezTo>
                  <a:pt x="123243" y="103234"/>
                  <a:pt x="119379" y="103207"/>
                  <a:pt x="115521" y="103154"/>
                </a:cubicBezTo>
                <a:cubicBezTo>
                  <a:pt x="115494" y="103154"/>
                  <a:pt x="115494" y="103181"/>
                  <a:pt x="115521" y="103181"/>
                </a:cubicBezTo>
                <a:cubicBezTo>
                  <a:pt x="123371" y="103369"/>
                  <a:pt x="131194" y="103476"/>
                  <a:pt x="139017" y="103503"/>
                </a:cubicBezTo>
                <a:lnTo>
                  <a:pt x="142163" y="103530"/>
                </a:lnTo>
                <a:cubicBezTo>
                  <a:pt x="124715" y="103530"/>
                  <a:pt x="107267" y="103584"/>
                  <a:pt x="89846" y="103745"/>
                </a:cubicBezTo>
                <a:lnTo>
                  <a:pt x="82534" y="103799"/>
                </a:lnTo>
                <a:lnTo>
                  <a:pt x="61269" y="103772"/>
                </a:lnTo>
                <a:cubicBezTo>
                  <a:pt x="61618" y="103288"/>
                  <a:pt x="61968" y="102831"/>
                  <a:pt x="62344" y="102347"/>
                </a:cubicBezTo>
                <a:cubicBezTo>
                  <a:pt x="75679" y="102105"/>
                  <a:pt x="89067" y="101917"/>
                  <a:pt x="102428" y="101783"/>
                </a:cubicBezTo>
                <a:lnTo>
                  <a:pt x="102455" y="101783"/>
                </a:lnTo>
                <a:cubicBezTo>
                  <a:pt x="111488" y="101702"/>
                  <a:pt x="120521" y="101621"/>
                  <a:pt x="129554" y="101568"/>
                </a:cubicBezTo>
                <a:close/>
                <a:moveTo>
                  <a:pt x="129662" y="103638"/>
                </a:moveTo>
                <a:cubicBezTo>
                  <a:pt x="142297" y="103638"/>
                  <a:pt x="154933" y="103638"/>
                  <a:pt x="167568" y="103718"/>
                </a:cubicBezTo>
                <a:lnTo>
                  <a:pt x="159288" y="103772"/>
                </a:lnTo>
                <a:lnTo>
                  <a:pt x="139205" y="103933"/>
                </a:lnTo>
                <a:lnTo>
                  <a:pt x="96514" y="103826"/>
                </a:lnTo>
                <a:lnTo>
                  <a:pt x="89228" y="103826"/>
                </a:lnTo>
                <a:cubicBezTo>
                  <a:pt x="102697" y="103718"/>
                  <a:pt x="116193" y="103665"/>
                  <a:pt x="129662" y="103638"/>
                </a:cubicBezTo>
                <a:close/>
                <a:moveTo>
                  <a:pt x="160551" y="103880"/>
                </a:moveTo>
                <a:cubicBezTo>
                  <a:pt x="159718" y="103906"/>
                  <a:pt x="158885" y="103933"/>
                  <a:pt x="158051" y="103960"/>
                </a:cubicBezTo>
                <a:lnTo>
                  <a:pt x="149556" y="103960"/>
                </a:lnTo>
                <a:lnTo>
                  <a:pt x="160551" y="103880"/>
                </a:lnTo>
                <a:close/>
                <a:moveTo>
                  <a:pt x="61188" y="103826"/>
                </a:moveTo>
                <a:lnTo>
                  <a:pt x="76942" y="103880"/>
                </a:lnTo>
                <a:cubicBezTo>
                  <a:pt x="71646" y="103933"/>
                  <a:pt x="66323" y="103987"/>
                  <a:pt x="61027" y="104068"/>
                </a:cubicBezTo>
                <a:lnTo>
                  <a:pt x="61188" y="103826"/>
                </a:lnTo>
                <a:close/>
                <a:moveTo>
                  <a:pt x="176063" y="103745"/>
                </a:moveTo>
                <a:cubicBezTo>
                  <a:pt x="189048" y="103826"/>
                  <a:pt x="202033" y="103933"/>
                  <a:pt x="215018" y="104095"/>
                </a:cubicBezTo>
                <a:lnTo>
                  <a:pt x="186306" y="104041"/>
                </a:lnTo>
                <a:lnTo>
                  <a:pt x="172058" y="104014"/>
                </a:lnTo>
                <a:lnTo>
                  <a:pt x="172192" y="103987"/>
                </a:lnTo>
                <a:cubicBezTo>
                  <a:pt x="172327" y="103987"/>
                  <a:pt x="172327" y="103799"/>
                  <a:pt x="172192" y="103799"/>
                </a:cubicBezTo>
                <a:lnTo>
                  <a:pt x="171762" y="103799"/>
                </a:lnTo>
                <a:lnTo>
                  <a:pt x="176063" y="103745"/>
                </a:lnTo>
                <a:close/>
                <a:moveTo>
                  <a:pt x="59844" y="103369"/>
                </a:moveTo>
                <a:cubicBezTo>
                  <a:pt x="59844" y="103476"/>
                  <a:pt x="59871" y="103611"/>
                  <a:pt x="59871" y="103745"/>
                </a:cubicBezTo>
                <a:lnTo>
                  <a:pt x="59521" y="104122"/>
                </a:lnTo>
                <a:lnTo>
                  <a:pt x="59521" y="103718"/>
                </a:lnTo>
                <a:lnTo>
                  <a:pt x="59844" y="103369"/>
                </a:lnTo>
                <a:close/>
                <a:moveTo>
                  <a:pt x="54682" y="103799"/>
                </a:moveTo>
                <a:lnTo>
                  <a:pt x="54413" y="104148"/>
                </a:lnTo>
                <a:lnTo>
                  <a:pt x="53903" y="104148"/>
                </a:lnTo>
                <a:cubicBezTo>
                  <a:pt x="53956" y="104041"/>
                  <a:pt x="54064" y="103933"/>
                  <a:pt x="54144" y="103799"/>
                </a:cubicBezTo>
                <a:close/>
                <a:moveTo>
                  <a:pt x="82265" y="103880"/>
                </a:moveTo>
                <a:cubicBezTo>
                  <a:pt x="98207" y="103933"/>
                  <a:pt x="114150" y="103960"/>
                  <a:pt x="130119" y="104014"/>
                </a:cubicBezTo>
                <a:lnTo>
                  <a:pt x="60624" y="104579"/>
                </a:lnTo>
                <a:lnTo>
                  <a:pt x="61000" y="104095"/>
                </a:lnTo>
                <a:cubicBezTo>
                  <a:pt x="68070" y="104014"/>
                  <a:pt x="75168" y="103933"/>
                  <a:pt x="82265" y="103880"/>
                </a:cubicBezTo>
                <a:close/>
                <a:moveTo>
                  <a:pt x="54360" y="104175"/>
                </a:moveTo>
                <a:cubicBezTo>
                  <a:pt x="54252" y="104337"/>
                  <a:pt x="54118" y="104471"/>
                  <a:pt x="54010" y="104632"/>
                </a:cubicBezTo>
                <a:lnTo>
                  <a:pt x="53526" y="104632"/>
                </a:lnTo>
                <a:cubicBezTo>
                  <a:pt x="53607" y="104471"/>
                  <a:pt x="53741" y="104337"/>
                  <a:pt x="53849" y="104202"/>
                </a:cubicBezTo>
                <a:lnTo>
                  <a:pt x="53849" y="104175"/>
                </a:lnTo>
                <a:close/>
                <a:moveTo>
                  <a:pt x="59441" y="103826"/>
                </a:moveTo>
                <a:lnTo>
                  <a:pt x="59441" y="103826"/>
                </a:lnTo>
                <a:cubicBezTo>
                  <a:pt x="59414" y="103960"/>
                  <a:pt x="59414" y="104122"/>
                  <a:pt x="59414" y="104256"/>
                </a:cubicBezTo>
                <a:lnTo>
                  <a:pt x="59441" y="104256"/>
                </a:lnTo>
                <a:lnTo>
                  <a:pt x="58957" y="104821"/>
                </a:lnTo>
                <a:cubicBezTo>
                  <a:pt x="58957" y="104686"/>
                  <a:pt x="58957" y="104552"/>
                  <a:pt x="58957" y="104390"/>
                </a:cubicBezTo>
                <a:lnTo>
                  <a:pt x="59441" y="103826"/>
                </a:lnTo>
                <a:close/>
                <a:moveTo>
                  <a:pt x="58231" y="100143"/>
                </a:moveTo>
                <a:cubicBezTo>
                  <a:pt x="58473" y="100465"/>
                  <a:pt x="58742" y="100761"/>
                  <a:pt x="59010" y="101057"/>
                </a:cubicBezTo>
                <a:cubicBezTo>
                  <a:pt x="59279" y="101917"/>
                  <a:pt x="59414" y="102804"/>
                  <a:pt x="59414" y="103718"/>
                </a:cubicBezTo>
                <a:lnTo>
                  <a:pt x="58957" y="104283"/>
                </a:lnTo>
                <a:cubicBezTo>
                  <a:pt x="58930" y="102939"/>
                  <a:pt x="58715" y="101621"/>
                  <a:pt x="58312" y="100358"/>
                </a:cubicBezTo>
                <a:lnTo>
                  <a:pt x="58285" y="100358"/>
                </a:lnTo>
                <a:cubicBezTo>
                  <a:pt x="58634" y="101648"/>
                  <a:pt x="58849" y="103019"/>
                  <a:pt x="58849" y="104390"/>
                </a:cubicBezTo>
                <a:lnTo>
                  <a:pt x="58312" y="105009"/>
                </a:lnTo>
                <a:cubicBezTo>
                  <a:pt x="58419" y="103503"/>
                  <a:pt x="58392" y="101998"/>
                  <a:pt x="57854" y="100573"/>
                </a:cubicBezTo>
                <a:lnTo>
                  <a:pt x="58231" y="100143"/>
                </a:lnTo>
                <a:close/>
                <a:moveTo>
                  <a:pt x="58876" y="104498"/>
                </a:moveTo>
                <a:cubicBezTo>
                  <a:pt x="58876" y="104632"/>
                  <a:pt x="58876" y="104767"/>
                  <a:pt x="58876" y="104901"/>
                </a:cubicBezTo>
                <a:cubicBezTo>
                  <a:pt x="58688" y="105143"/>
                  <a:pt x="58500" y="105385"/>
                  <a:pt x="58285" y="105627"/>
                </a:cubicBezTo>
                <a:cubicBezTo>
                  <a:pt x="58285" y="105466"/>
                  <a:pt x="58312" y="105304"/>
                  <a:pt x="58338" y="105143"/>
                </a:cubicBezTo>
                <a:lnTo>
                  <a:pt x="58876" y="104498"/>
                </a:lnTo>
                <a:close/>
                <a:moveTo>
                  <a:pt x="53903" y="104713"/>
                </a:moveTo>
                <a:lnTo>
                  <a:pt x="53903" y="104713"/>
                </a:lnTo>
                <a:cubicBezTo>
                  <a:pt x="53446" y="105278"/>
                  <a:pt x="52962" y="105842"/>
                  <a:pt x="52505" y="106380"/>
                </a:cubicBezTo>
                <a:lnTo>
                  <a:pt x="52424" y="106380"/>
                </a:lnTo>
                <a:cubicBezTo>
                  <a:pt x="52424" y="106380"/>
                  <a:pt x="52397" y="106353"/>
                  <a:pt x="52397" y="106353"/>
                </a:cubicBezTo>
                <a:cubicBezTo>
                  <a:pt x="52720" y="105788"/>
                  <a:pt x="53069" y="105251"/>
                  <a:pt x="53446" y="104740"/>
                </a:cubicBezTo>
                <a:lnTo>
                  <a:pt x="53903" y="104713"/>
                </a:lnTo>
                <a:close/>
                <a:moveTo>
                  <a:pt x="53365" y="107186"/>
                </a:moveTo>
                <a:cubicBezTo>
                  <a:pt x="53661" y="107455"/>
                  <a:pt x="53983" y="107724"/>
                  <a:pt x="54333" y="107939"/>
                </a:cubicBezTo>
                <a:lnTo>
                  <a:pt x="54333" y="107966"/>
                </a:lnTo>
                <a:lnTo>
                  <a:pt x="54440" y="108154"/>
                </a:lnTo>
                <a:cubicBezTo>
                  <a:pt x="54118" y="107966"/>
                  <a:pt x="53795" y="107778"/>
                  <a:pt x="53499" y="107563"/>
                </a:cubicBezTo>
                <a:cubicBezTo>
                  <a:pt x="53446" y="107428"/>
                  <a:pt x="53419" y="107321"/>
                  <a:pt x="53365" y="107186"/>
                </a:cubicBezTo>
                <a:close/>
                <a:moveTo>
                  <a:pt x="58258" y="105251"/>
                </a:moveTo>
                <a:lnTo>
                  <a:pt x="58204" y="105708"/>
                </a:lnTo>
                <a:cubicBezTo>
                  <a:pt x="57505" y="106568"/>
                  <a:pt x="56806" y="107428"/>
                  <a:pt x="56107" y="108289"/>
                </a:cubicBezTo>
                <a:lnTo>
                  <a:pt x="55919" y="108073"/>
                </a:lnTo>
                <a:cubicBezTo>
                  <a:pt x="56698" y="107133"/>
                  <a:pt x="57478" y="106192"/>
                  <a:pt x="58258" y="105251"/>
                </a:cubicBezTo>
                <a:close/>
                <a:moveTo>
                  <a:pt x="54440" y="108020"/>
                </a:moveTo>
                <a:cubicBezTo>
                  <a:pt x="54709" y="108208"/>
                  <a:pt x="55005" y="108396"/>
                  <a:pt x="55300" y="108584"/>
                </a:cubicBezTo>
                <a:cubicBezTo>
                  <a:pt x="55005" y="108450"/>
                  <a:pt x="54763" y="108315"/>
                  <a:pt x="54494" y="108181"/>
                </a:cubicBezTo>
                <a:lnTo>
                  <a:pt x="54521" y="108181"/>
                </a:lnTo>
                <a:cubicBezTo>
                  <a:pt x="54494" y="108127"/>
                  <a:pt x="54467" y="108073"/>
                  <a:pt x="54440" y="108020"/>
                </a:cubicBezTo>
                <a:close/>
                <a:moveTo>
                  <a:pt x="55758" y="108262"/>
                </a:moveTo>
                <a:lnTo>
                  <a:pt x="55973" y="108477"/>
                </a:lnTo>
                <a:lnTo>
                  <a:pt x="55865" y="108584"/>
                </a:lnTo>
                <a:lnTo>
                  <a:pt x="55623" y="108423"/>
                </a:lnTo>
                <a:lnTo>
                  <a:pt x="55758" y="108262"/>
                </a:lnTo>
                <a:close/>
                <a:moveTo>
                  <a:pt x="54628" y="108423"/>
                </a:moveTo>
                <a:cubicBezTo>
                  <a:pt x="54843" y="108531"/>
                  <a:pt x="55059" y="108638"/>
                  <a:pt x="55274" y="108746"/>
                </a:cubicBezTo>
                <a:lnTo>
                  <a:pt x="54924" y="109176"/>
                </a:lnTo>
                <a:cubicBezTo>
                  <a:pt x="54843" y="108934"/>
                  <a:pt x="54736" y="108665"/>
                  <a:pt x="54628" y="108423"/>
                </a:cubicBezTo>
                <a:close/>
                <a:moveTo>
                  <a:pt x="51940" y="106971"/>
                </a:moveTo>
                <a:lnTo>
                  <a:pt x="51886" y="107106"/>
                </a:lnTo>
                <a:lnTo>
                  <a:pt x="49736" y="109606"/>
                </a:lnTo>
                <a:cubicBezTo>
                  <a:pt x="50408" y="108692"/>
                  <a:pt x="51080" y="107643"/>
                  <a:pt x="51940" y="106971"/>
                </a:cubicBezTo>
                <a:close/>
                <a:moveTo>
                  <a:pt x="55354" y="108772"/>
                </a:moveTo>
                <a:cubicBezTo>
                  <a:pt x="55435" y="108799"/>
                  <a:pt x="55516" y="108826"/>
                  <a:pt x="55623" y="108880"/>
                </a:cubicBezTo>
                <a:lnTo>
                  <a:pt x="55032" y="109633"/>
                </a:lnTo>
                <a:cubicBezTo>
                  <a:pt x="55005" y="109498"/>
                  <a:pt x="54978" y="109391"/>
                  <a:pt x="54951" y="109283"/>
                </a:cubicBezTo>
                <a:lnTo>
                  <a:pt x="55354" y="108772"/>
                </a:lnTo>
                <a:close/>
                <a:moveTo>
                  <a:pt x="53580" y="107805"/>
                </a:moveTo>
                <a:lnTo>
                  <a:pt x="53580" y="107805"/>
                </a:lnTo>
                <a:cubicBezTo>
                  <a:pt x="53876" y="108020"/>
                  <a:pt x="54198" y="108208"/>
                  <a:pt x="54521" y="108369"/>
                </a:cubicBezTo>
                <a:lnTo>
                  <a:pt x="54521" y="108396"/>
                </a:lnTo>
                <a:cubicBezTo>
                  <a:pt x="54655" y="108665"/>
                  <a:pt x="54763" y="108988"/>
                  <a:pt x="54817" y="109283"/>
                </a:cubicBezTo>
                <a:cubicBezTo>
                  <a:pt x="54602" y="109552"/>
                  <a:pt x="54386" y="109821"/>
                  <a:pt x="54198" y="110117"/>
                </a:cubicBezTo>
                <a:cubicBezTo>
                  <a:pt x="54037" y="109337"/>
                  <a:pt x="53822" y="108557"/>
                  <a:pt x="53580" y="107805"/>
                </a:cubicBezTo>
                <a:close/>
                <a:moveTo>
                  <a:pt x="54870" y="109391"/>
                </a:moveTo>
                <a:cubicBezTo>
                  <a:pt x="54897" y="109525"/>
                  <a:pt x="54924" y="109633"/>
                  <a:pt x="54951" y="109767"/>
                </a:cubicBezTo>
                <a:cubicBezTo>
                  <a:pt x="54736" y="110036"/>
                  <a:pt x="54521" y="110305"/>
                  <a:pt x="54279" y="110601"/>
                </a:cubicBezTo>
                <a:cubicBezTo>
                  <a:pt x="54279" y="110466"/>
                  <a:pt x="54252" y="110332"/>
                  <a:pt x="54225" y="110224"/>
                </a:cubicBezTo>
                <a:lnTo>
                  <a:pt x="54870" y="109391"/>
                </a:lnTo>
                <a:close/>
                <a:moveTo>
                  <a:pt x="57828" y="100600"/>
                </a:moveTo>
                <a:cubicBezTo>
                  <a:pt x="58338" y="102025"/>
                  <a:pt x="58365" y="103557"/>
                  <a:pt x="58258" y="105116"/>
                </a:cubicBezTo>
                <a:lnTo>
                  <a:pt x="58123" y="105224"/>
                </a:lnTo>
                <a:cubicBezTo>
                  <a:pt x="57371" y="106165"/>
                  <a:pt x="56591" y="107079"/>
                  <a:pt x="55838" y="108020"/>
                </a:cubicBezTo>
                <a:cubicBezTo>
                  <a:pt x="55327" y="107536"/>
                  <a:pt x="54736" y="107133"/>
                  <a:pt x="54091" y="106837"/>
                </a:cubicBezTo>
                <a:cubicBezTo>
                  <a:pt x="54083" y="106834"/>
                  <a:pt x="54076" y="106833"/>
                  <a:pt x="54069" y="106833"/>
                </a:cubicBezTo>
                <a:cubicBezTo>
                  <a:pt x="53997" y="106833"/>
                  <a:pt x="53937" y="106947"/>
                  <a:pt x="54010" y="106971"/>
                </a:cubicBezTo>
                <a:cubicBezTo>
                  <a:pt x="54602" y="107348"/>
                  <a:pt x="55166" y="107751"/>
                  <a:pt x="55677" y="108208"/>
                </a:cubicBezTo>
                <a:lnTo>
                  <a:pt x="55542" y="108369"/>
                </a:lnTo>
                <a:lnTo>
                  <a:pt x="53069" y="106649"/>
                </a:lnTo>
                <a:cubicBezTo>
                  <a:pt x="53054" y="106633"/>
                  <a:pt x="53036" y="106627"/>
                  <a:pt x="53019" y="106627"/>
                </a:cubicBezTo>
                <a:cubicBezTo>
                  <a:pt x="52945" y="106627"/>
                  <a:pt x="52869" y="106745"/>
                  <a:pt x="52935" y="106810"/>
                </a:cubicBezTo>
                <a:cubicBezTo>
                  <a:pt x="53015" y="106891"/>
                  <a:pt x="53150" y="107025"/>
                  <a:pt x="53284" y="107106"/>
                </a:cubicBezTo>
                <a:cubicBezTo>
                  <a:pt x="53311" y="107240"/>
                  <a:pt x="53365" y="107375"/>
                  <a:pt x="53392" y="107509"/>
                </a:cubicBezTo>
                <a:cubicBezTo>
                  <a:pt x="53150" y="107321"/>
                  <a:pt x="52908" y="107133"/>
                  <a:pt x="52693" y="106944"/>
                </a:cubicBezTo>
                <a:cubicBezTo>
                  <a:pt x="52672" y="106924"/>
                  <a:pt x="52650" y="106915"/>
                  <a:pt x="52629" y="106915"/>
                </a:cubicBezTo>
                <a:cubicBezTo>
                  <a:pt x="52569" y="106915"/>
                  <a:pt x="52525" y="106985"/>
                  <a:pt x="52585" y="107025"/>
                </a:cubicBezTo>
                <a:cubicBezTo>
                  <a:pt x="52854" y="107267"/>
                  <a:pt x="53150" y="107509"/>
                  <a:pt x="53472" y="107724"/>
                </a:cubicBezTo>
                <a:cubicBezTo>
                  <a:pt x="53714" y="108557"/>
                  <a:pt x="53929" y="109364"/>
                  <a:pt x="54091" y="110197"/>
                </a:cubicBezTo>
                <a:lnTo>
                  <a:pt x="53661" y="110789"/>
                </a:lnTo>
                <a:cubicBezTo>
                  <a:pt x="53392" y="109498"/>
                  <a:pt x="52988" y="108262"/>
                  <a:pt x="52370" y="107106"/>
                </a:cubicBezTo>
                <a:lnTo>
                  <a:pt x="52693" y="106729"/>
                </a:lnTo>
                <a:cubicBezTo>
                  <a:pt x="52747" y="106729"/>
                  <a:pt x="52800" y="106702"/>
                  <a:pt x="52935" y="106568"/>
                </a:cubicBezTo>
                <a:cubicBezTo>
                  <a:pt x="52935" y="106541"/>
                  <a:pt x="52935" y="106487"/>
                  <a:pt x="52935" y="106460"/>
                </a:cubicBezTo>
                <a:cubicBezTo>
                  <a:pt x="53983" y="105224"/>
                  <a:pt x="55005" y="103987"/>
                  <a:pt x="56053" y="102750"/>
                </a:cubicBezTo>
                <a:lnTo>
                  <a:pt x="56564" y="102132"/>
                </a:lnTo>
                <a:cubicBezTo>
                  <a:pt x="56806" y="101836"/>
                  <a:pt x="57075" y="101568"/>
                  <a:pt x="57317" y="101326"/>
                </a:cubicBezTo>
                <a:lnTo>
                  <a:pt x="57236" y="101326"/>
                </a:lnTo>
                <a:lnTo>
                  <a:pt x="57828" y="100600"/>
                </a:lnTo>
                <a:close/>
                <a:moveTo>
                  <a:pt x="54144" y="110305"/>
                </a:moveTo>
                <a:cubicBezTo>
                  <a:pt x="54144" y="110466"/>
                  <a:pt x="54171" y="110574"/>
                  <a:pt x="54198" y="110681"/>
                </a:cubicBezTo>
                <a:lnTo>
                  <a:pt x="54225" y="110681"/>
                </a:lnTo>
                <a:cubicBezTo>
                  <a:pt x="54064" y="110896"/>
                  <a:pt x="53903" y="111084"/>
                  <a:pt x="53768" y="111300"/>
                </a:cubicBezTo>
                <a:cubicBezTo>
                  <a:pt x="53741" y="111165"/>
                  <a:pt x="53714" y="111031"/>
                  <a:pt x="53687" y="110896"/>
                </a:cubicBezTo>
                <a:lnTo>
                  <a:pt x="54144" y="110305"/>
                </a:lnTo>
                <a:close/>
                <a:moveTo>
                  <a:pt x="52343" y="107106"/>
                </a:moveTo>
                <a:cubicBezTo>
                  <a:pt x="52881" y="108342"/>
                  <a:pt x="53284" y="109606"/>
                  <a:pt x="53526" y="110923"/>
                </a:cubicBezTo>
                <a:lnTo>
                  <a:pt x="53230" y="111326"/>
                </a:lnTo>
                <a:cubicBezTo>
                  <a:pt x="53177" y="109955"/>
                  <a:pt x="52747" y="108638"/>
                  <a:pt x="52021" y="107455"/>
                </a:cubicBezTo>
                <a:lnTo>
                  <a:pt x="52343" y="107106"/>
                </a:lnTo>
                <a:close/>
                <a:moveTo>
                  <a:pt x="53553" y="111031"/>
                </a:moveTo>
                <a:cubicBezTo>
                  <a:pt x="53580" y="111165"/>
                  <a:pt x="53607" y="111273"/>
                  <a:pt x="53634" y="111407"/>
                </a:cubicBezTo>
                <a:lnTo>
                  <a:pt x="53230" y="111918"/>
                </a:lnTo>
                <a:lnTo>
                  <a:pt x="53230" y="111434"/>
                </a:lnTo>
                <a:cubicBezTo>
                  <a:pt x="53365" y="111300"/>
                  <a:pt x="53472" y="111165"/>
                  <a:pt x="53553" y="111031"/>
                </a:cubicBezTo>
                <a:close/>
                <a:moveTo>
                  <a:pt x="47773" y="111918"/>
                </a:moveTo>
                <a:cubicBezTo>
                  <a:pt x="47316" y="112456"/>
                  <a:pt x="46832" y="113020"/>
                  <a:pt x="46375" y="113585"/>
                </a:cubicBezTo>
                <a:lnTo>
                  <a:pt x="46348" y="113558"/>
                </a:lnTo>
                <a:cubicBezTo>
                  <a:pt x="46335" y="113544"/>
                  <a:pt x="46315" y="113538"/>
                  <a:pt x="46294" y="113538"/>
                </a:cubicBezTo>
                <a:cubicBezTo>
                  <a:pt x="46274" y="113538"/>
                  <a:pt x="46254" y="113544"/>
                  <a:pt x="46241" y="113558"/>
                </a:cubicBezTo>
                <a:cubicBezTo>
                  <a:pt x="46778" y="112993"/>
                  <a:pt x="47289" y="112456"/>
                  <a:pt x="47773" y="111918"/>
                </a:cubicBezTo>
                <a:close/>
                <a:moveTo>
                  <a:pt x="46187" y="113612"/>
                </a:moveTo>
                <a:cubicBezTo>
                  <a:pt x="46187" y="113638"/>
                  <a:pt x="46187" y="113692"/>
                  <a:pt x="46214" y="113719"/>
                </a:cubicBezTo>
                <a:lnTo>
                  <a:pt x="46241" y="113746"/>
                </a:lnTo>
                <a:lnTo>
                  <a:pt x="46106" y="113907"/>
                </a:lnTo>
                <a:lnTo>
                  <a:pt x="45999" y="113827"/>
                </a:lnTo>
                <a:cubicBezTo>
                  <a:pt x="46052" y="113746"/>
                  <a:pt x="46106" y="113692"/>
                  <a:pt x="46187" y="113612"/>
                </a:cubicBezTo>
                <a:close/>
                <a:moveTo>
                  <a:pt x="45918" y="113880"/>
                </a:moveTo>
                <a:lnTo>
                  <a:pt x="46026" y="113988"/>
                </a:lnTo>
                <a:lnTo>
                  <a:pt x="45434" y="114687"/>
                </a:lnTo>
                <a:lnTo>
                  <a:pt x="45300" y="114553"/>
                </a:lnTo>
                <a:lnTo>
                  <a:pt x="45918" y="113880"/>
                </a:lnTo>
                <a:close/>
                <a:moveTo>
                  <a:pt x="46483" y="113961"/>
                </a:moveTo>
                <a:cubicBezTo>
                  <a:pt x="46563" y="114069"/>
                  <a:pt x="46725" y="114203"/>
                  <a:pt x="46859" y="114311"/>
                </a:cubicBezTo>
                <a:lnTo>
                  <a:pt x="46886" y="114311"/>
                </a:lnTo>
                <a:lnTo>
                  <a:pt x="46886" y="114337"/>
                </a:lnTo>
                <a:cubicBezTo>
                  <a:pt x="46993" y="114499"/>
                  <a:pt x="47101" y="114687"/>
                  <a:pt x="47182" y="114848"/>
                </a:cubicBezTo>
                <a:cubicBezTo>
                  <a:pt x="46886" y="114606"/>
                  <a:pt x="46617" y="114364"/>
                  <a:pt x="46348" y="114122"/>
                </a:cubicBezTo>
                <a:lnTo>
                  <a:pt x="46483" y="113961"/>
                </a:lnTo>
                <a:close/>
                <a:moveTo>
                  <a:pt x="51967" y="107536"/>
                </a:moveTo>
                <a:cubicBezTo>
                  <a:pt x="52612" y="108772"/>
                  <a:pt x="52988" y="110090"/>
                  <a:pt x="53150" y="111434"/>
                </a:cubicBezTo>
                <a:cubicBezTo>
                  <a:pt x="52101" y="112859"/>
                  <a:pt x="51053" y="114284"/>
                  <a:pt x="50112" y="115762"/>
                </a:cubicBezTo>
                <a:cubicBezTo>
                  <a:pt x="49736" y="115655"/>
                  <a:pt x="49386" y="115547"/>
                  <a:pt x="49063" y="115386"/>
                </a:cubicBezTo>
                <a:cubicBezTo>
                  <a:pt x="48230" y="114875"/>
                  <a:pt x="47423" y="114337"/>
                  <a:pt x="46617" y="113746"/>
                </a:cubicBezTo>
                <a:cubicBezTo>
                  <a:pt x="48391" y="111676"/>
                  <a:pt x="50193" y="109606"/>
                  <a:pt x="51967" y="107536"/>
                </a:cubicBezTo>
                <a:close/>
                <a:moveTo>
                  <a:pt x="53177" y="111568"/>
                </a:moveTo>
                <a:cubicBezTo>
                  <a:pt x="53177" y="111703"/>
                  <a:pt x="53177" y="111864"/>
                  <a:pt x="53177" y="111999"/>
                </a:cubicBezTo>
                <a:lnTo>
                  <a:pt x="53204" y="111999"/>
                </a:lnTo>
                <a:cubicBezTo>
                  <a:pt x="52263" y="113262"/>
                  <a:pt x="51349" y="114553"/>
                  <a:pt x="50461" y="115870"/>
                </a:cubicBezTo>
                <a:lnTo>
                  <a:pt x="50219" y="115789"/>
                </a:lnTo>
                <a:cubicBezTo>
                  <a:pt x="51133" y="114364"/>
                  <a:pt x="52128" y="112966"/>
                  <a:pt x="53177" y="111568"/>
                </a:cubicBezTo>
                <a:close/>
                <a:moveTo>
                  <a:pt x="50166" y="116031"/>
                </a:moveTo>
                <a:lnTo>
                  <a:pt x="50327" y="116085"/>
                </a:lnTo>
                <a:lnTo>
                  <a:pt x="50300" y="116139"/>
                </a:lnTo>
                <a:lnTo>
                  <a:pt x="50166" y="116031"/>
                </a:lnTo>
                <a:close/>
                <a:moveTo>
                  <a:pt x="46913" y="114337"/>
                </a:moveTo>
                <a:lnTo>
                  <a:pt x="46913" y="114337"/>
                </a:lnTo>
                <a:cubicBezTo>
                  <a:pt x="47585" y="114875"/>
                  <a:pt x="48338" y="115332"/>
                  <a:pt x="49117" y="115682"/>
                </a:cubicBezTo>
                <a:cubicBezTo>
                  <a:pt x="49386" y="115816"/>
                  <a:pt x="49628" y="115977"/>
                  <a:pt x="49897" y="116112"/>
                </a:cubicBezTo>
                <a:lnTo>
                  <a:pt x="49736" y="116354"/>
                </a:lnTo>
                <a:cubicBezTo>
                  <a:pt x="49225" y="116112"/>
                  <a:pt x="48714" y="115870"/>
                  <a:pt x="48257" y="115574"/>
                </a:cubicBezTo>
                <a:cubicBezTo>
                  <a:pt x="48203" y="115520"/>
                  <a:pt x="48176" y="115467"/>
                  <a:pt x="48122" y="115413"/>
                </a:cubicBezTo>
                <a:cubicBezTo>
                  <a:pt x="48114" y="115396"/>
                  <a:pt x="48106" y="115390"/>
                  <a:pt x="48099" y="115390"/>
                </a:cubicBezTo>
                <a:cubicBezTo>
                  <a:pt x="48084" y="115390"/>
                  <a:pt x="48077" y="115421"/>
                  <a:pt x="48096" y="115440"/>
                </a:cubicBezTo>
                <a:cubicBezTo>
                  <a:pt x="48096" y="115467"/>
                  <a:pt x="48122" y="115467"/>
                  <a:pt x="48122" y="115493"/>
                </a:cubicBezTo>
                <a:cubicBezTo>
                  <a:pt x="47827" y="115305"/>
                  <a:pt x="47531" y="115117"/>
                  <a:pt x="47262" y="114902"/>
                </a:cubicBezTo>
                <a:cubicBezTo>
                  <a:pt x="47128" y="114714"/>
                  <a:pt x="47020" y="114526"/>
                  <a:pt x="46913" y="114337"/>
                </a:cubicBezTo>
                <a:close/>
                <a:moveTo>
                  <a:pt x="50004" y="116192"/>
                </a:moveTo>
                <a:lnTo>
                  <a:pt x="50193" y="116300"/>
                </a:lnTo>
                <a:cubicBezTo>
                  <a:pt x="50139" y="116354"/>
                  <a:pt x="50112" y="116434"/>
                  <a:pt x="50085" y="116488"/>
                </a:cubicBezTo>
                <a:lnTo>
                  <a:pt x="49897" y="116408"/>
                </a:lnTo>
                <a:lnTo>
                  <a:pt x="49816" y="116381"/>
                </a:lnTo>
                <a:lnTo>
                  <a:pt x="49951" y="116192"/>
                </a:lnTo>
                <a:close/>
                <a:moveTo>
                  <a:pt x="48418" y="115843"/>
                </a:moveTo>
                <a:lnTo>
                  <a:pt x="48418" y="115843"/>
                </a:lnTo>
                <a:cubicBezTo>
                  <a:pt x="48821" y="116058"/>
                  <a:pt x="49252" y="116273"/>
                  <a:pt x="49655" y="116461"/>
                </a:cubicBezTo>
                <a:cubicBezTo>
                  <a:pt x="49447" y="116774"/>
                  <a:pt x="49289" y="117061"/>
                  <a:pt x="49084" y="117347"/>
                </a:cubicBezTo>
                <a:lnTo>
                  <a:pt x="49084" y="117347"/>
                </a:lnTo>
                <a:cubicBezTo>
                  <a:pt x="48949" y="116794"/>
                  <a:pt x="48735" y="116292"/>
                  <a:pt x="48418" y="115843"/>
                </a:cubicBezTo>
                <a:close/>
                <a:moveTo>
                  <a:pt x="49762" y="116515"/>
                </a:moveTo>
                <a:cubicBezTo>
                  <a:pt x="49843" y="116542"/>
                  <a:pt x="49897" y="116569"/>
                  <a:pt x="49977" y="116596"/>
                </a:cubicBezTo>
                <a:cubicBezTo>
                  <a:pt x="49717" y="117012"/>
                  <a:pt x="49457" y="117429"/>
                  <a:pt x="49196" y="117846"/>
                </a:cubicBezTo>
                <a:lnTo>
                  <a:pt x="49196" y="117846"/>
                </a:lnTo>
                <a:cubicBezTo>
                  <a:pt x="49187" y="117729"/>
                  <a:pt x="49144" y="117630"/>
                  <a:pt x="49144" y="117510"/>
                </a:cubicBezTo>
                <a:cubicBezTo>
                  <a:pt x="49332" y="117187"/>
                  <a:pt x="49547" y="116838"/>
                  <a:pt x="49762" y="116515"/>
                </a:cubicBezTo>
                <a:close/>
                <a:moveTo>
                  <a:pt x="47397" y="115171"/>
                </a:moveTo>
                <a:lnTo>
                  <a:pt x="47397" y="115171"/>
                </a:lnTo>
                <a:cubicBezTo>
                  <a:pt x="47665" y="115386"/>
                  <a:pt x="47961" y="115574"/>
                  <a:pt x="48284" y="115762"/>
                </a:cubicBezTo>
                <a:lnTo>
                  <a:pt x="48311" y="115762"/>
                </a:lnTo>
                <a:cubicBezTo>
                  <a:pt x="48633" y="116300"/>
                  <a:pt x="48875" y="116891"/>
                  <a:pt x="49010" y="117537"/>
                </a:cubicBezTo>
                <a:lnTo>
                  <a:pt x="48714" y="118021"/>
                </a:lnTo>
                <a:cubicBezTo>
                  <a:pt x="48364" y="117026"/>
                  <a:pt x="47934" y="116058"/>
                  <a:pt x="47397" y="115171"/>
                </a:cubicBezTo>
                <a:close/>
                <a:moveTo>
                  <a:pt x="49037" y="117671"/>
                </a:moveTo>
                <a:cubicBezTo>
                  <a:pt x="49063" y="117779"/>
                  <a:pt x="49090" y="117913"/>
                  <a:pt x="49090" y="118047"/>
                </a:cubicBezTo>
                <a:lnTo>
                  <a:pt x="48848" y="118478"/>
                </a:lnTo>
                <a:cubicBezTo>
                  <a:pt x="48821" y="118370"/>
                  <a:pt x="48768" y="118263"/>
                  <a:pt x="48741" y="118155"/>
                </a:cubicBezTo>
                <a:cubicBezTo>
                  <a:pt x="48821" y="117994"/>
                  <a:pt x="48929" y="117859"/>
                  <a:pt x="49010" y="117671"/>
                </a:cubicBezTo>
                <a:close/>
                <a:moveTo>
                  <a:pt x="46267" y="114230"/>
                </a:moveTo>
                <a:cubicBezTo>
                  <a:pt x="46590" y="114526"/>
                  <a:pt x="46940" y="114821"/>
                  <a:pt x="47289" y="115090"/>
                </a:cubicBezTo>
                <a:lnTo>
                  <a:pt x="47316" y="115090"/>
                </a:lnTo>
                <a:cubicBezTo>
                  <a:pt x="47854" y="116085"/>
                  <a:pt x="48311" y="117133"/>
                  <a:pt x="48660" y="118182"/>
                </a:cubicBezTo>
                <a:lnTo>
                  <a:pt x="48391" y="118666"/>
                </a:lnTo>
                <a:cubicBezTo>
                  <a:pt x="47854" y="117133"/>
                  <a:pt x="47101" y="115655"/>
                  <a:pt x="46187" y="114311"/>
                </a:cubicBezTo>
                <a:lnTo>
                  <a:pt x="46267" y="114230"/>
                </a:lnTo>
                <a:close/>
                <a:moveTo>
                  <a:pt x="48660" y="118289"/>
                </a:moveTo>
                <a:lnTo>
                  <a:pt x="48768" y="118585"/>
                </a:lnTo>
                <a:cubicBezTo>
                  <a:pt x="48687" y="118746"/>
                  <a:pt x="48579" y="118908"/>
                  <a:pt x="48499" y="119069"/>
                </a:cubicBezTo>
                <a:lnTo>
                  <a:pt x="48391" y="118773"/>
                </a:lnTo>
                <a:cubicBezTo>
                  <a:pt x="48499" y="118612"/>
                  <a:pt x="48579" y="118424"/>
                  <a:pt x="48660" y="118289"/>
                </a:cubicBezTo>
                <a:close/>
                <a:moveTo>
                  <a:pt x="46106" y="114391"/>
                </a:moveTo>
                <a:cubicBezTo>
                  <a:pt x="47020" y="115762"/>
                  <a:pt x="47773" y="117241"/>
                  <a:pt x="48311" y="118800"/>
                </a:cubicBezTo>
                <a:cubicBezTo>
                  <a:pt x="48203" y="118988"/>
                  <a:pt x="48096" y="119177"/>
                  <a:pt x="47988" y="119365"/>
                </a:cubicBezTo>
                <a:cubicBezTo>
                  <a:pt x="47558" y="117725"/>
                  <a:pt x="46751" y="116219"/>
                  <a:pt x="45676" y="114929"/>
                </a:cubicBezTo>
                <a:lnTo>
                  <a:pt x="46106" y="114391"/>
                </a:lnTo>
                <a:close/>
                <a:moveTo>
                  <a:pt x="48364" y="118881"/>
                </a:moveTo>
                <a:lnTo>
                  <a:pt x="48364" y="118881"/>
                </a:lnTo>
                <a:cubicBezTo>
                  <a:pt x="48338" y="119015"/>
                  <a:pt x="48364" y="119096"/>
                  <a:pt x="48391" y="119203"/>
                </a:cubicBezTo>
                <a:lnTo>
                  <a:pt x="48445" y="119203"/>
                </a:lnTo>
                <a:cubicBezTo>
                  <a:pt x="48311" y="119392"/>
                  <a:pt x="48203" y="119607"/>
                  <a:pt x="48096" y="119822"/>
                </a:cubicBezTo>
                <a:cubicBezTo>
                  <a:pt x="48069" y="119714"/>
                  <a:pt x="48042" y="119607"/>
                  <a:pt x="48015" y="119472"/>
                </a:cubicBezTo>
                <a:cubicBezTo>
                  <a:pt x="48122" y="119284"/>
                  <a:pt x="48230" y="119069"/>
                  <a:pt x="48364" y="118881"/>
                </a:cubicBezTo>
                <a:close/>
                <a:moveTo>
                  <a:pt x="38928" y="122268"/>
                </a:moveTo>
                <a:lnTo>
                  <a:pt x="39139" y="122461"/>
                </a:lnTo>
                <a:lnTo>
                  <a:pt x="39139" y="122461"/>
                </a:lnTo>
                <a:cubicBezTo>
                  <a:pt x="39074" y="122390"/>
                  <a:pt x="39001" y="122323"/>
                  <a:pt x="38928" y="122268"/>
                </a:cubicBezTo>
                <a:close/>
                <a:moveTo>
                  <a:pt x="233955" y="121173"/>
                </a:moveTo>
                <a:cubicBezTo>
                  <a:pt x="235362" y="121173"/>
                  <a:pt x="236766" y="121188"/>
                  <a:pt x="238165" y="121220"/>
                </a:cubicBezTo>
                <a:lnTo>
                  <a:pt x="238165" y="121247"/>
                </a:lnTo>
                <a:cubicBezTo>
                  <a:pt x="234321" y="121489"/>
                  <a:pt x="230450" y="121757"/>
                  <a:pt x="226578" y="121999"/>
                </a:cubicBezTo>
                <a:cubicBezTo>
                  <a:pt x="222358" y="122268"/>
                  <a:pt x="218164" y="122537"/>
                  <a:pt x="213943" y="122833"/>
                </a:cubicBezTo>
                <a:cubicBezTo>
                  <a:pt x="216443" y="122376"/>
                  <a:pt x="218917" y="121946"/>
                  <a:pt x="221417" y="121515"/>
                </a:cubicBezTo>
                <a:cubicBezTo>
                  <a:pt x="223433" y="121408"/>
                  <a:pt x="225449" y="121327"/>
                  <a:pt x="227466" y="121274"/>
                </a:cubicBezTo>
                <a:cubicBezTo>
                  <a:pt x="229631" y="121208"/>
                  <a:pt x="231796" y="121173"/>
                  <a:pt x="233955" y="121173"/>
                </a:cubicBezTo>
                <a:close/>
                <a:moveTo>
                  <a:pt x="174881" y="123290"/>
                </a:moveTo>
                <a:lnTo>
                  <a:pt x="174881" y="123290"/>
                </a:lnTo>
                <a:cubicBezTo>
                  <a:pt x="175326" y="123349"/>
                  <a:pt x="175772" y="123408"/>
                  <a:pt x="176218" y="123466"/>
                </a:cubicBezTo>
                <a:lnTo>
                  <a:pt x="176218" y="123466"/>
                </a:lnTo>
                <a:cubicBezTo>
                  <a:pt x="176185" y="123461"/>
                  <a:pt x="176151" y="123456"/>
                  <a:pt x="176117" y="123451"/>
                </a:cubicBezTo>
                <a:lnTo>
                  <a:pt x="174881" y="123290"/>
                </a:lnTo>
                <a:close/>
                <a:moveTo>
                  <a:pt x="45273" y="114579"/>
                </a:moveTo>
                <a:lnTo>
                  <a:pt x="45407" y="114741"/>
                </a:lnTo>
                <a:cubicBezTo>
                  <a:pt x="44789" y="115440"/>
                  <a:pt x="44197" y="116166"/>
                  <a:pt x="43633" y="116865"/>
                </a:cubicBezTo>
                <a:cubicBezTo>
                  <a:pt x="42289" y="118504"/>
                  <a:pt x="40998" y="120171"/>
                  <a:pt x="39735" y="121865"/>
                </a:cubicBezTo>
                <a:lnTo>
                  <a:pt x="39520" y="121704"/>
                </a:lnTo>
                <a:cubicBezTo>
                  <a:pt x="39507" y="121695"/>
                  <a:pt x="39493" y="121691"/>
                  <a:pt x="39479" y="121691"/>
                </a:cubicBezTo>
                <a:cubicBezTo>
                  <a:pt x="39410" y="121691"/>
                  <a:pt x="39349" y="121793"/>
                  <a:pt x="39439" y="121838"/>
                </a:cubicBezTo>
                <a:lnTo>
                  <a:pt x="39654" y="121999"/>
                </a:lnTo>
                <a:lnTo>
                  <a:pt x="39251" y="122564"/>
                </a:lnTo>
                <a:lnTo>
                  <a:pt x="39139" y="122461"/>
                </a:lnTo>
                <a:lnTo>
                  <a:pt x="39139" y="122461"/>
                </a:lnTo>
                <a:cubicBezTo>
                  <a:pt x="39169" y="122495"/>
                  <a:pt x="39198" y="122529"/>
                  <a:pt x="39224" y="122564"/>
                </a:cubicBezTo>
                <a:cubicBezTo>
                  <a:pt x="38928" y="122994"/>
                  <a:pt x="38632" y="123424"/>
                  <a:pt x="38310" y="123854"/>
                </a:cubicBezTo>
                <a:lnTo>
                  <a:pt x="37933" y="123720"/>
                </a:lnTo>
                <a:cubicBezTo>
                  <a:pt x="38256" y="123236"/>
                  <a:pt x="38579" y="122752"/>
                  <a:pt x="38928" y="122268"/>
                </a:cubicBezTo>
                <a:cubicBezTo>
                  <a:pt x="39923" y="120870"/>
                  <a:pt x="40971" y="119526"/>
                  <a:pt x="42047" y="118209"/>
                </a:cubicBezTo>
                <a:cubicBezTo>
                  <a:pt x="43068" y="116972"/>
                  <a:pt x="44171" y="115762"/>
                  <a:pt x="45273" y="114579"/>
                </a:cubicBezTo>
                <a:close/>
                <a:moveTo>
                  <a:pt x="42235" y="123478"/>
                </a:moveTo>
                <a:lnTo>
                  <a:pt x="42235" y="123478"/>
                </a:lnTo>
                <a:cubicBezTo>
                  <a:pt x="42477" y="123586"/>
                  <a:pt x="42719" y="123666"/>
                  <a:pt x="42961" y="123747"/>
                </a:cubicBezTo>
                <a:lnTo>
                  <a:pt x="43068" y="123881"/>
                </a:lnTo>
                <a:cubicBezTo>
                  <a:pt x="42799" y="123774"/>
                  <a:pt x="42504" y="123639"/>
                  <a:pt x="42235" y="123478"/>
                </a:cubicBezTo>
                <a:close/>
                <a:moveTo>
                  <a:pt x="47881" y="119660"/>
                </a:moveTo>
                <a:cubicBezTo>
                  <a:pt x="47907" y="119795"/>
                  <a:pt x="47934" y="119902"/>
                  <a:pt x="47961" y="120010"/>
                </a:cubicBezTo>
                <a:lnTo>
                  <a:pt x="47988" y="119983"/>
                </a:lnTo>
                <a:lnTo>
                  <a:pt x="47988" y="119983"/>
                </a:lnTo>
                <a:cubicBezTo>
                  <a:pt x="47289" y="121247"/>
                  <a:pt x="46671" y="122564"/>
                  <a:pt x="46106" y="123908"/>
                </a:cubicBezTo>
                <a:lnTo>
                  <a:pt x="46079" y="123827"/>
                </a:lnTo>
                <a:cubicBezTo>
                  <a:pt x="46070" y="123808"/>
                  <a:pt x="46050" y="123800"/>
                  <a:pt x="46029" y="123800"/>
                </a:cubicBezTo>
                <a:cubicBezTo>
                  <a:pt x="45990" y="123800"/>
                  <a:pt x="45945" y="123829"/>
                  <a:pt x="45945" y="123881"/>
                </a:cubicBezTo>
                <a:cubicBezTo>
                  <a:pt x="45972" y="123962"/>
                  <a:pt x="45918" y="124043"/>
                  <a:pt x="45837" y="124069"/>
                </a:cubicBezTo>
                <a:cubicBezTo>
                  <a:pt x="46429" y="122564"/>
                  <a:pt x="47128" y="121085"/>
                  <a:pt x="47881" y="119660"/>
                </a:cubicBezTo>
                <a:close/>
                <a:moveTo>
                  <a:pt x="45622" y="114983"/>
                </a:moveTo>
                <a:cubicBezTo>
                  <a:pt x="46671" y="116327"/>
                  <a:pt x="47423" y="117859"/>
                  <a:pt x="47854" y="119526"/>
                </a:cubicBezTo>
                <a:lnTo>
                  <a:pt x="47907" y="119526"/>
                </a:lnTo>
                <a:cubicBezTo>
                  <a:pt x="47074" y="121032"/>
                  <a:pt x="46348" y="122564"/>
                  <a:pt x="45730" y="124123"/>
                </a:cubicBezTo>
                <a:cubicBezTo>
                  <a:pt x="45687" y="124128"/>
                  <a:pt x="45641" y="124130"/>
                  <a:pt x="45592" y="124130"/>
                </a:cubicBezTo>
                <a:cubicBezTo>
                  <a:pt x="44795" y="124130"/>
                  <a:pt x="43154" y="123551"/>
                  <a:pt x="42799" y="123424"/>
                </a:cubicBezTo>
                <a:cubicBezTo>
                  <a:pt x="42746" y="123370"/>
                  <a:pt x="42719" y="123317"/>
                  <a:pt x="42665" y="123263"/>
                </a:cubicBezTo>
                <a:cubicBezTo>
                  <a:pt x="42649" y="123255"/>
                  <a:pt x="42640" y="123252"/>
                  <a:pt x="42636" y="123252"/>
                </a:cubicBezTo>
                <a:cubicBezTo>
                  <a:pt x="42625" y="123252"/>
                  <a:pt x="42638" y="123271"/>
                  <a:pt x="42638" y="123290"/>
                </a:cubicBezTo>
                <a:lnTo>
                  <a:pt x="42719" y="123397"/>
                </a:lnTo>
                <a:cubicBezTo>
                  <a:pt x="41778" y="123021"/>
                  <a:pt x="40891" y="122564"/>
                  <a:pt x="40030" y="122026"/>
                </a:cubicBezTo>
                <a:cubicBezTo>
                  <a:pt x="41805" y="119607"/>
                  <a:pt x="43687" y="117268"/>
                  <a:pt x="45622" y="114983"/>
                </a:cubicBezTo>
                <a:close/>
                <a:moveTo>
                  <a:pt x="248059" y="121865"/>
                </a:moveTo>
                <a:cubicBezTo>
                  <a:pt x="251285" y="122214"/>
                  <a:pt x="254511" y="122752"/>
                  <a:pt x="257683" y="123505"/>
                </a:cubicBezTo>
                <a:cubicBezTo>
                  <a:pt x="258302" y="123639"/>
                  <a:pt x="258947" y="123827"/>
                  <a:pt x="259565" y="123989"/>
                </a:cubicBezTo>
                <a:lnTo>
                  <a:pt x="259269" y="124043"/>
                </a:lnTo>
                <a:cubicBezTo>
                  <a:pt x="257333" y="124275"/>
                  <a:pt x="255373" y="124343"/>
                  <a:pt x="253398" y="124343"/>
                </a:cubicBezTo>
                <a:cubicBezTo>
                  <a:pt x="251726" y="124343"/>
                  <a:pt x="250043" y="124295"/>
                  <a:pt x="248354" y="124258"/>
                </a:cubicBezTo>
                <a:cubicBezTo>
                  <a:pt x="244512" y="124163"/>
                  <a:pt x="240679" y="124124"/>
                  <a:pt x="236844" y="124124"/>
                </a:cubicBezTo>
                <a:cubicBezTo>
                  <a:pt x="234132" y="124124"/>
                  <a:pt x="231419" y="124144"/>
                  <a:pt x="228702" y="124177"/>
                </a:cubicBezTo>
                <a:cubicBezTo>
                  <a:pt x="226874" y="124204"/>
                  <a:pt x="225019" y="124231"/>
                  <a:pt x="223191" y="124285"/>
                </a:cubicBezTo>
                <a:lnTo>
                  <a:pt x="220073" y="124285"/>
                </a:lnTo>
                <a:cubicBezTo>
                  <a:pt x="229401" y="123586"/>
                  <a:pt x="238730" y="122752"/>
                  <a:pt x="248059" y="121865"/>
                </a:cubicBezTo>
                <a:close/>
                <a:moveTo>
                  <a:pt x="220798" y="121542"/>
                </a:moveTo>
                <a:lnTo>
                  <a:pt x="220798" y="121542"/>
                </a:lnTo>
                <a:cubicBezTo>
                  <a:pt x="219454" y="121757"/>
                  <a:pt x="218137" y="121999"/>
                  <a:pt x="216820" y="122241"/>
                </a:cubicBezTo>
                <a:cubicBezTo>
                  <a:pt x="215825" y="122430"/>
                  <a:pt x="214830" y="122645"/>
                  <a:pt x="213835" y="122833"/>
                </a:cubicBezTo>
                <a:lnTo>
                  <a:pt x="206173" y="123344"/>
                </a:lnTo>
                <a:cubicBezTo>
                  <a:pt x="200662" y="123720"/>
                  <a:pt x="195124" y="124204"/>
                  <a:pt x="189586" y="124419"/>
                </a:cubicBezTo>
                <a:cubicBezTo>
                  <a:pt x="199963" y="123128"/>
                  <a:pt x="210367" y="122053"/>
                  <a:pt x="220798" y="121542"/>
                </a:cubicBezTo>
                <a:close/>
                <a:moveTo>
                  <a:pt x="39493" y="122779"/>
                </a:moveTo>
                <a:cubicBezTo>
                  <a:pt x="40002" y="123315"/>
                  <a:pt x="40485" y="123878"/>
                  <a:pt x="40940" y="124494"/>
                </a:cubicBezTo>
                <a:lnTo>
                  <a:pt x="40940" y="124494"/>
                </a:lnTo>
                <a:cubicBezTo>
                  <a:pt x="40171" y="124360"/>
                  <a:pt x="39402" y="124174"/>
                  <a:pt x="38659" y="123962"/>
                </a:cubicBezTo>
                <a:cubicBezTo>
                  <a:pt x="38928" y="123559"/>
                  <a:pt x="39197" y="123155"/>
                  <a:pt x="39493" y="122779"/>
                </a:cubicBezTo>
                <a:close/>
                <a:moveTo>
                  <a:pt x="43068" y="123801"/>
                </a:moveTo>
                <a:lnTo>
                  <a:pt x="43068" y="123801"/>
                </a:lnTo>
                <a:cubicBezTo>
                  <a:pt x="43875" y="124043"/>
                  <a:pt x="44708" y="124285"/>
                  <a:pt x="45542" y="124446"/>
                </a:cubicBezTo>
                <a:lnTo>
                  <a:pt x="45515" y="124526"/>
                </a:lnTo>
                <a:cubicBezTo>
                  <a:pt x="44708" y="124446"/>
                  <a:pt x="43929" y="124258"/>
                  <a:pt x="43203" y="123935"/>
                </a:cubicBezTo>
                <a:lnTo>
                  <a:pt x="43068" y="123801"/>
                </a:lnTo>
                <a:close/>
                <a:moveTo>
                  <a:pt x="45703" y="124473"/>
                </a:moveTo>
                <a:lnTo>
                  <a:pt x="45864" y="124526"/>
                </a:lnTo>
                <a:lnTo>
                  <a:pt x="45864" y="124553"/>
                </a:lnTo>
                <a:lnTo>
                  <a:pt x="45676" y="124553"/>
                </a:lnTo>
                <a:lnTo>
                  <a:pt x="45703" y="124473"/>
                </a:lnTo>
                <a:close/>
                <a:moveTo>
                  <a:pt x="45810" y="124634"/>
                </a:moveTo>
                <a:lnTo>
                  <a:pt x="45810" y="124661"/>
                </a:lnTo>
                <a:lnTo>
                  <a:pt x="45622" y="124661"/>
                </a:lnTo>
                <a:lnTo>
                  <a:pt x="45622" y="124634"/>
                </a:lnTo>
                <a:close/>
                <a:moveTo>
                  <a:pt x="39923" y="122161"/>
                </a:moveTo>
                <a:cubicBezTo>
                  <a:pt x="40944" y="122913"/>
                  <a:pt x="42047" y="123532"/>
                  <a:pt x="43176" y="124016"/>
                </a:cubicBezTo>
                <a:lnTo>
                  <a:pt x="43230" y="124043"/>
                </a:lnTo>
                <a:cubicBezTo>
                  <a:pt x="43418" y="124258"/>
                  <a:pt x="43579" y="124500"/>
                  <a:pt x="43740" y="124742"/>
                </a:cubicBezTo>
                <a:lnTo>
                  <a:pt x="42692" y="124742"/>
                </a:lnTo>
                <a:cubicBezTo>
                  <a:pt x="42396" y="124338"/>
                  <a:pt x="42127" y="123962"/>
                  <a:pt x="41832" y="123559"/>
                </a:cubicBezTo>
                <a:cubicBezTo>
                  <a:pt x="41832" y="123551"/>
                  <a:pt x="41827" y="123548"/>
                  <a:pt x="41821" y="123548"/>
                </a:cubicBezTo>
                <a:cubicBezTo>
                  <a:pt x="41807" y="123548"/>
                  <a:pt x="41786" y="123567"/>
                  <a:pt x="41805" y="123586"/>
                </a:cubicBezTo>
                <a:cubicBezTo>
                  <a:pt x="42074" y="123962"/>
                  <a:pt x="42316" y="124338"/>
                  <a:pt x="42557" y="124742"/>
                </a:cubicBezTo>
                <a:lnTo>
                  <a:pt x="41939" y="124661"/>
                </a:lnTo>
                <a:cubicBezTo>
                  <a:pt x="41321" y="123827"/>
                  <a:pt x="40676" y="123048"/>
                  <a:pt x="40004" y="122268"/>
                </a:cubicBezTo>
                <a:cubicBezTo>
                  <a:pt x="40004" y="122260"/>
                  <a:pt x="40001" y="122257"/>
                  <a:pt x="39998" y="122257"/>
                </a:cubicBezTo>
                <a:cubicBezTo>
                  <a:pt x="39990" y="122257"/>
                  <a:pt x="39977" y="122276"/>
                  <a:pt x="39977" y="122295"/>
                </a:cubicBezTo>
                <a:cubicBezTo>
                  <a:pt x="40622" y="123048"/>
                  <a:pt x="41213" y="123854"/>
                  <a:pt x="41778" y="124634"/>
                </a:cubicBezTo>
                <a:cubicBezTo>
                  <a:pt x="41563" y="124607"/>
                  <a:pt x="41321" y="124580"/>
                  <a:pt x="41079" y="124553"/>
                </a:cubicBezTo>
                <a:cubicBezTo>
                  <a:pt x="40595" y="123908"/>
                  <a:pt x="40084" y="123317"/>
                  <a:pt x="39520" y="122752"/>
                </a:cubicBezTo>
                <a:cubicBezTo>
                  <a:pt x="39654" y="122564"/>
                  <a:pt x="39788" y="122376"/>
                  <a:pt x="39923" y="122161"/>
                </a:cubicBezTo>
                <a:close/>
                <a:moveTo>
                  <a:pt x="43310" y="124069"/>
                </a:moveTo>
                <a:cubicBezTo>
                  <a:pt x="44009" y="124338"/>
                  <a:pt x="44735" y="124526"/>
                  <a:pt x="45488" y="124607"/>
                </a:cubicBezTo>
                <a:lnTo>
                  <a:pt x="45461" y="124661"/>
                </a:lnTo>
                <a:cubicBezTo>
                  <a:pt x="44896" y="124688"/>
                  <a:pt x="44359" y="124715"/>
                  <a:pt x="43794" y="124742"/>
                </a:cubicBezTo>
                <a:cubicBezTo>
                  <a:pt x="43633" y="124526"/>
                  <a:pt x="43472" y="124311"/>
                  <a:pt x="43310" y="124069"/>
                </a:cubicBezTo>
                <a:close/>
                <a:moveTo>
                  <a:pt x="211255" y="123317"/>
                </a:moveTo>
                <a:lnTo>
                  <a:pt x="211255" y="123317"/>
                </a:lnTo>
                <a:cubicBezTo>
                  <a:pt x="209991" y="123532"/>
                  <a:pt x="208727" y="123774"/>
                  <a:pt x="207464" y="123989"/>
                </a:cubicBezTo>
                <a:cubicBezTo>
                  <a:pt x="203336" y="124712"/>
                  <a:pt x="199229" y="125003"/>
                  <a:pt x="195129" y="125003"/>
                </a:cubicBezTo>
                <a:cubicBezTo>
                  <a:pt x="192526" y="125003"/>
                  <a:pt x="189927" y="124886"/>
                  <a:pt x="187328" y="124688"/>
                </a:cubicBezTo>
                <a:lnTo>
                  <a:pt x="187570" y="124661"/>
                </a:lnTo>
                <a:cubicBezTo>
                  <a:pt x="195474" y="124526"/>
                  <a:pt x="203378" y="123908"/>
                  <a:pt x="211255" y="123317"/>
                </a:cubicBezTo>
                <a:close/>
                <a:moveTo>
                  <a:pt x="235169" y="124320"/>
                </a:moveTo>
                <a:cubicBezTo>
                  <a:pt x="239446" y="124320"/>
                  <a:pt x="243720" y="124362"/>
                  <a:pt x="248005" y="124446"/>
                </a:cubicBezTo>
                <a:cubicBezTo>
                  <a:pt x="250282" y="124495"/>
                  <a:pt x="252670" y="124611"/>
                  <a:pt x="255069" y="124611"/>
                </a:cubicBezTo>
                <a:cubicBezTo>
                  <a:pt x="255304" y="124611"/>
                  <a:pt x="255539" y="124610"/>
                  <a:pt x="255774" y="124607"/>
                </a:cubicBezTo>
                <a:lnTo>
                  <a:pt x="255801" y="124607"/>
                </a:lnTo>
                <a:cubicBezTo>
                  <a:pt x="252907" y="124967"/>
                  <a:pt x="249995" y="125099"/>
                  <a:pt x="247075" y="125099"/>
                </a:cubicBezTo>
                <a:cubicBezTo>
                  <a:pt x="244977" y="125099"/>
                  <a:pt x="242875" y="125031"/>
                  <a:pt x="240773" y="124930"/>
                </a:cubicBezTo>
                <a:cubicBezTo>
                  <a:pt x="236337" y="124742"/>
                  <a:pt x="231901" y="124500"/>
                  <a:pt x="227466" y="124365"/>
                </a:cubicBezTo>
                <a:cubicBezTo>
                  <a:pt x="230036" y="124335"/>
                  <a:pt x="232603" y="124320"/>
                  <a:pt x="235169" y="124320"/>
                </a:cubicBezTo>
                <a:close/>
                <a:moveTo>
                  <a:pt x="45784" y="124715"/>
                </a:moveTo>
                <a:lnTo>
                  <a:pt x="45784" y="124715"/>
                </a:lnTo>
                <a:cubicBezTo>
                  <a:pt x="45703" y="124957"/>
                  <a:pt x="45595" y="125199"/>
                  <a:pt x="45515" y="125441"/>
                </a:cubicBezTo>
                <a:lnTo>
                  <a:pt x="45353" y="125441"/>
                </a:lnTo>
                <a:cubicBezTo>
                  <a:pt x="45434" y="125199"/>
                  <a:pt x="45515" y="124957"/>
                  <a:pt x="45595" y="124742"/>
                </a:cubicBezTo>
                <a:lnTo>
                  <a:pt x="45784" y="124715"/>
                </a:lnTo>
                <a:close/>
                <a:moveTo>
                  <a:pt x="45434" y="124742"/>
                </a:moveTo>
                <a:cubicBezTo>
                  <a:pt x="45353" y="124983"/>
                  <a:pt x="45273" y="125225"/>
                  <a:pt x="45165" y="125467"/>
                </a:cubicBezTo>
                <a:lnTo>
                  <a:pt x="44359" y="125521"/>
                </a:lnTo>
                <a:cubicBezTo>
                  <a:pt x="44197" y="125279"/>
                  <a:pt x="44009" y="125037"/>
                  <a:pt x="43848" y="124822"/>
                </a:cubicBezTo>
                <a:cubicBezTo>
                  <a:pt x="44386" y="124795"/>
                  <a:pt x="44896" y="124768"/>
                  <a:pt x="45434" y="124742"/>
                </a:cubicBezTo>
                <a:close/>
                <a:moveTo>
                  <a:pt x="42665" y="124768"/>
                </a:moveTo>
                <a:lnTo>
                  <a:pt x="42665" y="124768"/>
                </a:lnTo>
                <a:cubicBezTo>
                  <a:pt x="43015" y="124795"/>
                  <a:pt x="43364" y="124795"/>
                  <a:pt x="43740" y="124795"/>
                </a:cubicBezTo>
                <a:cubicBezTo>
                  <a:pt x="43902" y="125037"/>
                  <a:pt x="44063" y="125279"/>
                  <a:pt x="44197" y="125521"/>
                </a:cubicBezTo>
                <a:lnTo>
                  <a:pt x="44197" y="125548"/>
                </a:lnTo>
                <a:lnTo>
                  <a:pt x="43230" y="125602"/>
                </a:lnTo>
                <a:cubicBezTo>
                  <a:pt x="43041" y="125306"/>
                  <a:pt x="42853" y="125037"/>
                  <a:pt x="42665" y="124768"/>
                </a:cubicBezTo>
                <a:close/>
                <a:moveTo>
                  <a:pt x="203544" y="125571"/>
                </a:moveTo>
                <a:cubicBezTo>
                  <a:pt x="206581" y="125571"/>
                  <a:pt x="209624" y="125687"/>
                  <a:pt x="212653" y="125898"/>
                </a:cubicBezTo>
                <a:cubicBezTo>
                  <a:pt x="210139" y="125847"/>
                  <a:pt x="207626" y="125820"/>
                  <a:pt x="205116" y="125820"/>
                </a:cubicBezTo>
                <a:cubicBezTo>
                  <a:pt x="202309" y="125820"/>
                  <a:pt x="199506" y="125853"/>
                  <a:pt x="196710" y="125924"/>
                </a:cubicBezTo>
                <a:cubicBezTo>
                  <a:pt x="197759" y="125817"/>
                  <a:pt x="198834" y="125709"/>
                  <a:pt x="199883" y="125629"/>
                </a:cubicBezTo>
                <a:cubicBezTo>
                  <a:pt x="201101" y="125590"/>
                  <a:pt x="202322" y="125571"/>
                  <a:pt x="203544" y="125571"/>
                </a:cubicBezTo>
                <a:close/>
                <a:moveTo>
                  <a:pt x="170283" y="124553"/>
                </a:moveTo>
                <a:cubicBezTo>
                  <a:pt x="167729" y="125010"/>
                  <a:pt x="165175" y="125521"/>
                  <a:pt x="162621" y="126032"/>
                </a:cubicBezTo>
                <a:cubicBezTo>
                  <a:pt x="157997" y="125924"/>
                  <a:pt x="153373" y="125763"/>
                  <a:pt x="148749" y="125548"/>
                </a:cubicBezTo>
                <a:cubicBezTo>
                  <a:pt x="152889" y="125172"/>
                  <a:pt x="157003" y="124876"/>
                  <a:pt x="161170" y="124688"/>
                </a:cubicBezTo>
                <a:lnTo>
                  <a:pt x="161170" y="124715"/>
                </a:lnTo>
                <a:cubicBezTo>
                  <a:pt x="164208" y="124580"/>
                  <a:pt x="167245" y="124553"/>
                  <a:pt x="170283" y="124553"/>
                </a:cubicBezTo>
                <a:close/>
                <a:moveTo>
                  <a:pt x="239456" y="121274"/>
                </a:moveTo>
                <a:cubicBezTo>
                  <a:pt x="242064" y="121354"/>
                  <a:pt x="244671" y="121515"/>
                  <a:pt x="247279" y="121784"/>
                </a:cubicBezTo>
                <a:lnTo>
                  <a:pt x="247306" y="121784"/>
                </a:lnTo>
                <a:lnTo>
                  <a:pt x="247494" y="121811"/>
                </a:lnTo>
                <a:cubicBezTo>
                  <a:pt x="236902" y="122752"/>
                  <a:pt x="226283" y="123666"/>
                  <a:pt x="215664" y="124392"/>
                </a:cubicBezTo>
                <a:cubicBezTo>
                  <a:pt x="211389" y="124526"/>
                  <a:pt x="207088" y="124768"/>
                  <a:pt x="202786" y="125118"/>
                </a:cubicBezTo>
                <a:cubicBezTo>
                  <a:pt x="200447" y="125252"/>
                  <a:pt x="198108" y="125387"/>
                  <a:pt x="195769" y="125548"/>
                </a:cubicBezTo>
                <a:cubicBezTo>
                  <a:pt x="189398" y="125844"/>
                  <a:pt x="183026" y="126005"/>
                  <a:pt x="176655" y="126086"/>
                </a:cubicBezTo>
                <a:cubicBezTo>
                  <a:pt x="179988" y="125656"/>
                  <a:pt x="183295" y="125199"/>
                  <a:pt x="186629" y="124795"/>
                </a:cubicBezTo>
                <a:cubicBezTo>
                  <a:pt x="189438" y="125046"/>
                  <a:pt x="192255" y="125202"/>
                  <a:pt x="195071" y="125202"/>
                </a:cubicBezTo>
                <a:cubicBezTo>
                  <a:pt x="197699" y="125202"/>
                  <a:pt x="200326" y="125066"/>
                  <a:pt x="202947" y="124742"/>
                </a:cubicBezTo>
                <a:cubicBezTo>
                  <a:pt x="205851" y="124392"/>
                  <a:pt x="208701" y="123854"/>
                  <a:pt x="211577" y="123290"/>
                </a:cubicBezTo>
                <a:cubicBezTo>
                  <a:pt x="214803" y="123048"/>
                  <a:pt x="218056" y="122779"/>
                  <a:pt x="221282" y="122564"/>
                </a:cubicBezTo>
                <a:lnTo>
                  <a:pt x="221954" y="122510"/>
                </a:lnTo>
                <a:cubicBezTo>
                  <a:pt x="222535" y="123000"/>
                  <a:pt x="223250" y="123257"/>
                  <a:pt x="223975" y="123257"/>
                </a:cubicBezTo>
                <a:cubicBezTo>
                  <a:pt x="224325" y="123257"/>
                  <a:pt x="224678" y="123197"/>
                  <a:pt x="225019" y="123075"/>
                </a:cubicBezTo>
                <a:cubicBezTo>
                  <a:pt x="225063" y="123053"/>
                  <a:pt x="225053" y="123014"/>
                  <a:pt x="225034" y="123014"/>
                </a:cubicBezTo>
                <a:cubicBezTo>
                  <a:pt x="225029" y="123014"/>
                  <a:pt x="225024" y="123016"/>
                  <a:pt x="225019" y="123021"/>
                </a:cubicBezTo>
                <a:cubicBezTo>
                  <a:pt x="224676" y="123098"/>
                  <a:pt x="224342" y="123140"/>
                  <a:pt x="224016" y="123140"/>
                </a:cubicBezTo>
                <a:cubicBezTo>
                  <a:pt x="223321" y="123140"/>
                  <a:pt x="222666" y="122950"/>
                  <a:pt x="222062" y="122510"/>
                </a:cubicBezTo>
                <a:lnTo>
                  <a:pt x="239456" y="121274"/>
                </a:lnTo>
                <a:close/>
                <a:moveTo>
                  <a:pt x="171251" y="124526"/>
                </a:moveTo>
                <a:cubicBezTo>
                  <a:pt x="174612" y="124580"/>
                  <a:pt x="177999" y="124634"/>
                  <a:pt x="181360" y="124661"/>
                </a:cubicBezTo>
                <a:lnTo>
                  <a:pt x="181386" y="124688"/>
                </a:lnTo>
                <a:lnTo>
                  <a:pt x="182973" y="124688"/>
                </a:lnTo>
                <a:cubicBezTo>
                  <a:pt x="179531" y="125145"/>
                  <a:pt x="176117" y="125629"/>
                  <a:pt x="172676" y="126113"/>
                </a:cubicBezTo>
                <a:cubicBezTo>
                  <a:pt x="169719" y="126113"/>
                  <a:pt x="166762" y="126086"/>
                  <a:pt x="163831" y="126059"/>
                </a:cubicBezTo>
                <a:cubicBezTo>
                  <a:pt x="166305" y="125575"/>
                  <a:pt x="168778" y="125064"/>
                  <a:pt x="171251" y="124526"/>
                </a:cubicBezTo>
                <a:close/>
                <a:moveTo>
                  <a:pt x="191172" y="125978"/>
                </a:moveTo>
                <a:cubicBezTo>
                  <a:pt x="190850" y="126032"/>
                  <a:pt x="190527" y="126059"/>
                  <a:pt x="190204" y="126086"/>
                </a:cubicBezTo>
                <a:lnTo>
                  <a:pt x="188511" y="126166"/>
                </a:lnTo>
                <a:lnTo>
                  <a:pt x="188511" y="126166"/>
                </a:lnTo>
                <a:lnTo>
                  <a:pt x="190393" y="126005"/>
                </a:lnTo>
                <a:lnTo>
                  <a:pt x="191172" y="125978"/>
                </a:lnTo>
                <a:close/>
                <a:moveTo>
                  <a:pt x="45138" y="125548"/>
                </a:moveTo>
                <a:lnTo>
                  <a:pt x="45138" y="125548"/>
                </a:lnTo>
                <a:cubicBezTo>
                  <a:pt x="45058" y="125817"/>
                  <a:pt x="44950" y="126113"/>
                  <a:pt x="44870" y="126381"/>
                </a:cubicBezTo>
                <a:cubicBezTo>
                  <a:pt x="44713" y="126121"/>
                  <a:pt x="44557" y="125861"/>
                  <a:pt x="44401" y="125601"/>
                </a:cubicBezTo>
                <a:lnTo>
                  <a:pt x="44401" y="125601"/>
                </a:lnTo>
                <a:lnTo>
                  <a:pt x="45138" y="125548"/>
                </a:lnTo>
                <a:close/>
                <a:moveTo>
                  <a:pt x="37933" y="123747"/>
                </a:moveTo>
                <a:cubicBezTo>
                  <a:pt x="38041" y="123774"/>
                  <a:pt x="38175" y="123827"/>
                  <a:pt x="38310" y="123881"/>
                </a:cubicBezTo>
                <a:cubicBezTo>
                  <a:pt x="38202" y="124043"/>
                  <a:pt x="38068" y="124204"/>
                  <a:pt x="37987" y="124392"/>
                </a:cubicBezTo>
                <a:cubicBezTo>
                  <a:pt x="37396" y="125091"/>
                  <a:pt x="36804" y="125763"/>
                  <a:pt x="36213" y="126462"/>
                </a:cubicBezTo>
                <a:cubicBezTo>
                  <a:pt x="36751" y="125521"/>
                  <a:pt x="37315" y="124634"/>
                  <a:pt x="37907" y="123747"/>
                </a:cubicBezTo>
                <a:close/>
                <a:moveTo>
                  <a:pt x="45488" y="125521"/>
                </a:moveTo>
                <a:cubicBezTo>
                  <a:pt x="45327" y="125951"/>
                  <a:pt x="45192" y="126355"/>
                  <a:pt x="45085" y="126785"/>
                </a:cubicBezTo>
                <a:cubicBezTo>
                  <a:pt x="45031" y="126704"/>
                  <a:pt x="45004" y="126623"/>
                  <a:pt x="44977" y="126597"/>
                </a:cubicBezTo>
                <a:lnTo>
                  <a:pt x="44977" y="126570"/>
                </a:lnTo>
                <a:cubicBezTo>
                  <a:pt x="45085" y="126220"/>
                  <a:pt x="45192" y="125871"/>
                  <a:pt x="45300" y="125521"/>
                </a:cubicBezTo>
                <a:close/>
                <a:moveTo>
                  <a:pt x="188000" y="126516"/>
                </a:moveTo>
                <a:lnTo>
                  <a:pt x="185312" y="126812"/>
                </a:lnTo>
                <a:cubicBezTo>
                  <a:pt x="186064" y="126704"/>
                  <a:pt x="186844" y="126623"/>
                  <a:pt x="187597" y="126516"/>
                </a:cubicBezTo>
                <a:close/>
                <a:moveTo>
                  <a:pt x="179155" y="126919"/>
                </a:moveTo>
                <a:lnTo>
                  <a:pt x="179155" y="126919"/>
                </a:lnTo>
                <a:cubicBezTo>
                  <a:pt x="178268" y="127000"/>
                  <a:pt x="177381" y="127080"/>
                  <a:pt x="176467" y="127188"/>
                </a:cubicBezTo>
                <a:cubicBezTo>
                  <a:pt x="175768" y="127188"/>
                  <a:pt x="175069" y="127188"/>
                  <a:pt x="174343" y="127215"/>
                </a:cubicBezTo>
                <a:lnTo>
                  <a:pt x="177246" y="127027"/>
                </a:lnTo>
                <a:cubicBezTo>
                  <a:pt x="177892" y="126973"/>
                  <a:pt x="178510" y="126946"/>
                  <a:pt x="179155" y="126919"/>
                </a:cubicBezTo>
                <a:close/>
                <a:moveTo>
                  <a:pt x="186199" y="126597"/>
                </a:moveTo>
                <a:cubicBezTo>
                  <a:pt x="185096" y="126731"/>
                  <a:pt x="183994" y="126919"/>
                  <a:pt x="182892" y="127080"/>
                </a:cubicBezTo>
                <a:cubicBezTo>
                  <a:pt x="182892" y="127080"/>
                  <a:pt x="182865" y="127107"/>
                  <a:pt x="182865" y="127107"/>
                </a:cubicBezTo>
                <a:lnTo>
                  <a:pt x="182032" y="127215"/>
                </a:lnTo>
                <a:lnTo>
                  <a:pt x="176762" y="127215"/>
                </a:lnTo>
                <a:cubicBezTo>
                  <a:pt x="177892" y="127107"/>
                  <a:pt x="179048" y="127000"/>
                  <a:pt x="180204" y="126865"/>
                </a:cubicBezTo>
                <a:cubicBezTo>
                  <a:pt x="182193" y="126758"/>
                  <a:pt x="184209" y="126677"/>
                  <a:pt x="186199" y="126597"/>
                </a:cubicBezTo>
                <a:close/>
                <a:moveTo>
                  <a:pt x="260399" y="124231"/>
                </a:moveTo>
                <a:lnTo>
                  <a:pt x="260560" y="124285"/>
                </a:lnTo>
                <a:cubicBezTo>
                  <a:pt x="256043" y="125172"/>
                  <a:pt x="251607" y="126597"/>
                  <a:pt x="246957" y="126704"/>
                </a:cubicBezTo>
                <a:cubicBezTo>
                  <a:pt x="245923" y="126728"/>
                  <a:pt x="244887" y="126738"/>
                  <a:pt x="243851" y="126738"/>
                </a:cubicBezTo>
                <a:cubicBezTo>
                  <a:pt x="237804" y="126738"/>
                  <a:pt x="231732" y="126385"/>
                  <a:pt x="225718" y="126247"/>
                </a:cubicBezTo>
                <a:cubicBezTo>
                  <a:pt x="225638" y="126247"/>
                  <a:pt x="225611" y="126355"/>
                  <a:pt x="225718" y="126355"/>
                </a:cubicBezTo>
                <a:cubicBezTo>
                  <a:pt x="231736" y="126515"/>
                  <a:pt x="237812" y="126872"/>
                  <a:pt x="243864" y="126872"/>
                </a:cubicBezTo>
                <a:cubicBezTo>
                  <a:pt x="244896" y="126872"/>
                  <a:pt x="245927" y="126862"/>
                  <a:pt x="246957" y="126838"/>
                </a:cubicBezTo>
                <a:cubicBezTo>
                  <a:pt x="251876" y="126731"/>
                  <a:pt x="256608" y="125279"/>
                  <a:pt x="261393" y="124526"/>
                </a:cubicBezTo>
                <a:cubicBezTo>
                  <a:pt x="261716" y="124634"/>
                  <a:pt x="262038" y="124742"/>
                  <a:pt x="262334" y="124822"/>
                </a:cubicBezTo>
                <a:cubicBezTo>
                  <a:pt x="263383" y="125172"/>
                  <a:pt x="266421" y="125790"/>
                  <a:pt x="267039" y="127107"/>
                </a:cubicBezTo>
                <a:cubicBezTo>
                  <a:pt x="262951" y="127388"/>
                  <a:pt x="258833" y="127489"/>
                  <a:pt x="254719" y="127489"/>
                </a:cubicBezTo>
                <a:cubicBezTo>
                  <a:pt x="253313" y="127489"/>
                  <a:pt x="251908" y="127477"/>
                  <a:pt x="250505" y="127457"/>
                </a:cubicBezTo>
                <a:cubicBezTo>
                  <a:pt x="239375" y="127269"/>
                  <a:pt x="228326" y="126381"/>
                  <a:pt x="217196" y="126005"/>
                </a:cubicBezTo>
                <a:cubicBezTo>
                  <a:pt x="213002" y="125602"/>
                  <a:pt x="208781" y="125360"/>
                  <a:pt x="204560" y="125333"/>
                </a:cubicBezTo>
                <a:cubicBezTo>
                  <a:pt x="207330" y="125199"/>
                  <a:pt x="210125" y="125010"/>
                  <a:pt x="212894" y="124822"/>
                </a:cubicBezTo>
                <a:lnTo>
                  <a:pt x="213889" y="124742"/>
                </a:lnTo>
                <a:cubicBezTo>
                  <a:pt x="216520" y="124651"/>
                  <a:pt x="219150" y="124609"/>
                  <a:pt x="221781" y="124609"/>
                </a:cubicBezTo>
                <a:cubicBezTo>
                  <a:pt x="226947" y="124609"/>
                  <a:pt x="232112" y="124770"/>
                  <a:pt x="237278" y="125037"/>
                </a:cubicBezTo>
                <a:cubicBezTo>
                  <a:pt x="240354" y="125209"/>
                  <a:pt x="243441" y="125354"/>
                  <a:pt x="246518" y="125354"/>
                </a:cubicBezTo>
                <a:cubicBezTo>
                  <a:pt x="250166" y="125354"/>
                  <a:pt x="253801" y="125151"/>
                  <a:pt x="257388" y="124553"/>
                </a:cubicBezTo>
                <a:cubicBezTo>
                  <a:pt x="258409" y="124500"/>
                  <a:pt x="259404" y="124392"/>
                  <a:pt x="260399" y="124231"/>
                </a:cubicBezTo>
                <a:close/>
                <a:moveTo>
                  <a:pt x="188833" y="126059"/>
                </a:moveTo>
                <a:lnTo>
                  <a:pt x="187059" y="126193"/>
                </a:lnTo>
                <a:cubicBezTo>
                  <a:pt x="179935" y="126516"/>
                  <a:pt x="172810" y="126973"/>
                  <a:pt x="165713" y="127564"/>
                </a:cubicBezTo>
                <a:lnTo>
                  <a:pt x="174531" y="126381"/>
                </a:lnTo>
                <a:cubicBezTo>
                  <a:pt x="179289" y="126328"/>
                  <a:pt x="184048" y="126220"/>
                  <a:pt x="188833" y="126059"/>
                </a:cubicBezTo>
                <a:close/>
                <a:moveTo>
                  <a:pt x="44251" y="125602"/>
                </a:moveTo>
                <a:cubicBezTo>
                  <a:pt x="44439" y="125924"/>
                  <a:pt x="44628" y="126247"/>
                  <a:pt x="44789" y="126597"/>
                </a:cubicBezTo>
                <a:cubicBezTo>
                  <a:pt x="44681" y="126973"/>
                  <a:pt x="44574" y="127376"/>
                  <a:pt x="44466" y="127753"/>
                </a:cubicBezTo>
                <a:cubicBezTo>
                  <a:pt x="44117" y="127027"/>
                  <a:pt x="43713" y="126328"/>
                  <a:pt x="43283" y="125682"/>
                </a:cubicBezTo>
                <a:lnTo>
                  <a:pt x="44251" y="125602"/>
                </a:lnTo>
                <a:close/>
                <a:moveTo>
                  <a:pt x="44896" y="126785"/>
                </a:moveTo>
                <a:lnTo>
                  <a:pt x="44896" y="126812"/>
                </a:lnTo>
                <a:cubicBezTo>
                  <a:pt x="44923" y="126865"/>
                  <a:pt x="44977" y="126946"/>
                  <a:pt x="45004" y="127027"/>
                </a:cubicBezTo>
                <a:cubicBezTo>
                  <a:pt x="44896" y="127430"/>
                  <a:pt x="44762" y="127806"/>
                  <a:pt x="44681" y="128210"/>
                </a:cubicBezTo>
                <a:cubicBezTo>
                  <a:pt x="44628" y="128129"/>
                  <a:pt x="44601" y="128075"/>
                  <a:pt x="44547" y="127994"/>
                </a:cubicBezTo>
                <a:cubicBezTo>
                  <a:pt x="44681" y="127591"/>
                  <a:pt x="44789" y="127188"/>
                  <a:pt x="44896" y="126785"/>
                </a:cubicBezTo>
                <a:close/>
                <a:moveTo>
                  <a:pt x="41912" y="124715"/>
                </a:moveTo>
                <a:cubicBezTo>
                  <a:pt x="42100" y="124715"/>
                  <a:pt x="42316" y="124742"/>
                  <a:pt x="42531" y="124768"/>
                </a:cubicBezTo>
                <a:cubicBezTo>
                  <a:pt x="42746" y="125037"/>
                  <a:pt x="42907" y="125306"/>
                  <a:pt x="43095" y="125602"/>
                </a:cubicBezTo>
                <a:lnTo>
                  <a:pt x="43068" y="125629"/>
                </a:lnTo>
                <a:lnTo>
                  <a:pt x="42934" y="125629"/>
                </a:lnTo>
                <a:cubicBezTo>
                  <a:pt x="42907" y="125629"/>
                  <a:pt x="42907" y="125682"/>
                  <a:pt x="42934" y="125682"/>
                </a:cubicBezTo>
                <a:lnTo>
                  <a:pt x="43095" y="125682"/>
                </a:lnTo>
                <a:cubicBezTo>
                  <a:pt x="43552" y="126435"/>
                  <a:pt x="43982" y="127188"/>
                  <a:pt x="44386" y="127968"/>
                </a:cubicBezTo>
                <a:cubicBezTo>
                  <a:pt x="44332" y="128156"/>
                  <a:pt x="44278" y="128371"/>
                  <a:pt x="44224" y="128559"/>
                </a:cubicBezTo>
                <a:cubicBezTo>
                  <a:pt x="43579" y="127215"/>
                  <a:pt x="42799" y="125924"/>
                  <a:pt x="41912" y="124715"/>
                </a:cubicBezTo>
                <a:close/>
                <a:moveTo>
                  <a:pt x="147271" y="125682"/>
                </a:moveTo>
                <a:cubicBezTo>
                  <a:pt x="151975" y="125951"/>
                  <a:pt x="156680" y="126166"/>
                  <a:pt x="161412" y="126301"/>
                </a:cubicBezTo>
                <a:cubicBezTo>
                  <a:pt x="158374" y="126892"/>
                  <a:pt x="155363" y="127511"/>
                  <a:pt x="152325" y="128102"/>
                </a:cubicBezTo>
                <a:lnTo>
                  <a:pt x="152352" y="128102"/>
                </a:lnTo>
                <a:cubicBezTo>
                  <a:pt x="147075" y="128367"/>
                  <a:pt x="141820" y="128567"/>
                  <a:pt x="136529" y="128567"/>
                </a:cubicBezTo>
                <a:cubicBezTo>
                  <a:pt x="135916" y="128567"/>
                  <a:pt x="135303" y="128565"/>
                  <a:pt x="134689" y="128559"/>
                </a:cubicBezTo>
                <a:cubicBezTo>
                  <a:pt x="130737" y="128505"/>
                  <a:pt x="126785" y="128425"/>
                  <a:pt x="122833" y="128317"/>
                </a:cubicBezTo>
                <a:cubicBezTo>
                  <a:pt x="128882" y="127645"/>
                  <a:pt x="134931" y="126919"/>
                  <a:pt x="140980" y="126301"/>
                </a:cubicBezTo>
                <a:cubicBezTo>
                  <a:pt x="143077" y="126086"/>
                  <a:pt x="145174" y="125871"/>
                  <a:pt x="147271" y="125682"/>
                </a:cubicBezTo>
                <a:close/>
                <a:moveTo>
                  <a:pt x="35245" y="127806"/>
                </a:moveTo>
                <a:lnTo>
                  <a:pt x="35245" y="127806"/>
                </a:lnTo>
                <a:cubicBezTo>
                  <a:pt x="35084" y="128129"/>
                  <a:pt x="34896" y="128478"/>
                  <a:pt x="34707" y="128801"/>
                </a:cubicBezTo>
                <a:lnTo>
                  <a:pt x="34465" y="128774"/>
                </a:lnTo>
                <a:cubicBezTo>
                  <a:pt x="34734" y="128452"/>
                  <a:pt x="35003" y="128129"/>
                  <a:pt x="35245" y="127806"/>
                </a:cubicBezTo>
                <a:close/>
                <a:moveTo>
                  <a:pt x="37799" y="124715"/>
                </a:moveTo>
                <a:lnTo>
                  <a:pt x="37799" y="124715"/>
                </a:lnTo>
                <a:cubicBezTo>
                  <a:pt x="36831" y="126059"/>
                  <a:pt x="35944" y="127430"/>
                  <a:pt x="35111" y="128855"/>
                </a:cubicBezTo>
                <a:lnTo>
                  <a:pt x="35164" y="128882"/>
                </a:lnTo>
                <a:lnTo>
                  <a:pt x="34896" y="128855"/>
                </a:lnTo>
                <a:cubicBezTo>
                  <a:pt x="35245" y="128263"/>
                  <a:pt x="35541" y="127672"/>
                  <a:pt x="35890" y="127080"/>
                </a:cubicBezTo>
                <a:cubicBezTo>
                  <a:pt x="36509" y="126274"/>
                  <a:pt x="37154" y="125494"/>
                  <a:pt x="37799" y="124715"/>
                </a:cubicBezTo>
                <a:close/>
                <a:moveTo>
                  <a:pt x="64334" y="128398"/>
                </a:moveTo>
                <a:cubicBezTo>
                  <a:pt x="64387" y="128505"/>
                  <a:pt x="64468" y="128613"/>
                  <a:pt x="64575" y="128693"/>
                </a:cubicBezTo>
                <a:cubicBezTo>
                  <a:pt x="64683" y="128828"/>
                  <a:pt x="64791" y="128935"/>
                  <a:pt x="64898" y="129043"/>
                </a:cubicBezTo>
                <a:lnTo>
                  <a:pt x="63527" y="129043"/>
                </a:lnTo>
                <a:cubicBezTo>
                  <a:pt x="63715" y="128962"/>
                  <a:pt x="64118" y="128452"/>
                  <a:pt x="64226" y="128425"/>
                </a:cubicBezTo>
                <a:cubicBezTo>
                  <a:pt x="64280" y="128425"/>
                  <a:pt x="64307" y="128398"/>
                  <a:pt x="64334" y="128398"/>
                </a:cubicBezTo>
                <a:close/>
                <a:moveTo>
                  <a:pt x="44520" y="128183"/>
                </a:moveTo>
                <a:cubicBezTo>
                  <a:pt x="44547" y="128236"/>
                  <a:pt x="44601" y="128317"/>
                  <a:pt x="44628" y="128398"/>
                </a:cubicBezTo>
                <a:cubicBezTo>
                  <a:pt x="44574" y="128613"/>
                  <a:pt x="44547" y="128828"/>
                  <a:pt x="44493" y="129070"/>
                </a:cubicBezTo>
                <a:lnTo>
                  <a:pt x="44359" y="128801"/>
                </a:lnTo>
                <a:cubicBezTo>
                  <a:pt x="44412" y="128613"/>
                  <a:pt x="44466" y="128398"/>
                  <a:pt x="44520" y="128183"/>
                </a:cubicBezTo>
                <a:close/>
                <a:moveTo>
                  <a:pt x="41079" y="124580"/>
                </a:moveTo>
                <a:lnTo>
                  <a:pt x="41079" y="124580"/>
                </a:lnTo>
                <a:cubicBezTo>
                  <a:pt x="41294" y="124607"/>
                  <a:pt x="41536" y="124634"/>
                  <a:pt x="41778" y="124661"/>
                </a:cubicBezTo>
                <a:cubicBezTo>
                  <a:pt x="42665" y="125951"/>
                  <a:pt x="43472" y="127322"/>
                  <a:pt x="44224" y="128693"/>
                </a:cubicBezTo>
                <a:lnTo>
                  <a:pt x="44197" y="128720"/>
                </a:lnTo>
                <a:lnTo>
                  <a:pt x="44171" y="128855"/>
                </a:lnTo>
                <a:cubicBezTo>
                  <a:pt x="44114" y="128798"/>
                  <a:pt x="44038" y="128773"/>
                  <a:pt x="43956" y="128773"/>
                </a:cubicBezTo>
                <a:cubicBezTo>
                  <a:pt x="43764" y="128773"/>
                  <a:pt x="43539" y="128909"/>
                  <a:pt x="43445" y="129097"/>
                </a:cubicBezTo>
                <a:cubicBezTo>
                  <a:pt x="42934" y="127457"/>
                  <a:pt x="42127" y="125924"/>
                  <a:pt x="41079" y="124580"/>
                </a:cubicBezTo>
                <a:close/>
                <a:moveTo>
                  <a:pt x="180634" y="127376"/>
                </a:moveTo>
                <a:lnTo>
                  <a:pt x="177596" y="127753"/>
                </a:lnTo>
                <a:cubicBezTo>
                  <a:pt x="173214" y="128290"/>
                  <a:pt x="168859" y="128855"/>
                  <a:pt x="164476" y="129419"/>
                </a:cubicBezTo>
                <a:cubicBezTo>
                  <a:pt x="167837" y="128586"/>
                  <a:pt x="171197" y="127833"/>
                  <a:pt x="174746" y="127645"/>
                </a:cubicBezTo>
                <a:cubicBezTo>
                  <a:pt x="176709" y="127537"/>
                  <a:pt x="178671" y="127457"/>
                  <a:pt x="180634" y="127376"/>
                </a:cubicBezTo>
                <a:close/>
                <a:moveTo>
                  <a:pt x="85599" y="129339"/>
                </a:moveTo>
                <a:lnTo>
                  <a:pt x="85599" y="129339"/>
                </a:lnTo>
                <a:cubicBezTo>
                  <a:pt x="85806" y="129369"/>
                  <a:pt x="86013" y="129398"/>
                  <a:pt x="86219" y="129427"/>
                </a:cubicBezTo>
                <a:lnTo>
                  <a:pt x="86219" y="129427"/>
                </a:lnTo>
                <a:cubicBezTo>
                  <a:pt x="86012" y="129398"/>
                  <a:pt x="85805" y="129368"/>
                  <a:pt x="85599" y="129339"/>
                </a:cubicBezTo>
                <a:close/>
                <a:moveTo>
                  <a:pt x="34761" y="129070"/>
                </a:moveTo>
                <a:lnTo>
                  <a:pt x="35030" y="129097"/>
                </a:lnTo>
                <a:lnTo>
                  <a:pt x="34842" y="129446"/>
                </a:lnTo>
                <a:lnTo>
                  <a:pt x="34573" y="129473"/>
                </a:lnTo>
                <a:lnTo>
                  <a:pt x="34761" y="129070"/>
                </a:lnTo>
                <a:close/>
                <a:moveTo>
                  <a:pt x="67533" y="129311"/>
                </a:moveTo>
                <a:cubicBezTo>
                  <a:pt x="67462" y="129377"/>
                  <a:pt x="67392" y="129425"/>
                  <a:pt x="67345" y="129473"/>
                </a:cubicBezTo>
                <a:lnTo>
                  <a:pt x="67355" y="129473"/>
                </a:lnTo>
                <a:cubicBezTo>
                  <a:pt x="67423" y="129422"/>
                  <a:pt x="67492" y="129357"/>
                  <a:pt x="67560" y="129312"/>
                </a:cubicBezTo>
                <a:cubicBezTo>
                  <a:pt x="67551" y="129311"/>
                  <a:pt x="67542" y="129311"/>
                  <a:pt x="67533" y="129311"/>
                </a:cubicBezTo>
                <a:close/>
                <a:moveTo>
                  <a:pt x="34277" y="129043"/>
                </a:moveTo>
                <a:lnTo>
                  <a:pt x="34573" y="129070"/>
                </a:lnTo>
                <a:lnTo>
                  <a:pt x="34358" y="129473"/>
                </a:lnTo>
                <a:lnTo>
                  <a:pt x="33928" y="129500"/>
                </a:lnTo>
                <a:cubicBezTo>
                  <a:pt x="34035" y="129339"/>
                  <a:pt x="34170" y="129204"/>
                  <a:pt x="34277" y="129043"/>
                </a:cubicBezTo>
                <a:close/>
                <a:moveTo>
                  <a:pt x="67560" y="129285"/>
                </a:moveTo>
                <a:lnTo>
                  <a:pt x="67586" y="129312"/>
                </a:lnTo>
                <a:cubicBezTo>
                  <a:pt x="69092" y="129339"/>
                  <a:pt x="70597" y="129392"/>
                  <a:pt x="72103" y="129473"/>
                </a:cubicBezTo>
                <a:lnTo>
                  <a:pt x="67355" y="129473"/>
                </a:lnTo>
                <a:cubicBezTo>
                  <a:pt x="67343" y="129483"/>
                  <a:pt x="67330" y="129492"/>
                  <a:pt x="67318" y="129500"/>
                </a:cubicBezTo>
                <a:lnTo>
                  <a:pt x="66081" y="129500"/>
                </a:lnTo>
                <a:cubicBezTo>
                  <a:pt x="65973" y="129446"/>
                  <a:pt x="65866" y="129366"/>
                  <a:pt x="65758" y="129285"/>
                </a:cubicBezTo>
                <a:cubicBezTo>
                  <a:pt x="66341" y="129285"/>
                  <a:pt x="66950" y="129285"/>
                  <a:pt x="67533" y="129311"/>
                </a:cubicBezTo>
                <a:lnTo>
                  <a:pt x="67533" y="129311"/>
                </a:lnTo>
                <a:cubicBezTo>
                  <a:pt x="67542" y="129302"/>
                  <a:pt x="67551" y="129294"/>
                  <a:pt x="67560" y="129285"/>
                </a:cubicBezTo>
                <a:close/>
                <a:moveTo>
                  <a:pt x="44332" y="128935"/>
                </a:moveTo>
                <a:lnTo>
                  <a:pt x="44466" y="129204"/>
                </a:lnTo>
                <a:cubicBezTo>
                  <a:pt x="44439" y="129312"/>
                  <a:pt x="44412" y="129419"/>
                  <a:pt x="44386" y="129527"/>
                </a:cubicBezTo>
                <a:cubicBezTo>
                  <a:pt x="44332" y="129473"/>
                  <a:pt x="44278" y="129419"/>
                  <a:pt x="44251" y="129339"/>
                </a:cubicBezTo>
                <a:lnTo>
                  <a:pt x="44332" y="128935"/>
                </a:lnTo>
                <a:close/>
                <a:moveTo>
                  <a:pt x="97281" y="123106"/>
                </a:moveTo>
                <a:cubicBezTo>
                  <a:pt x="107715" y="123106"/>
                  <a:pt x="118152" y="123529"/>
                  <a:pt x="128559" y="124365"/>
                </a:cubicBezTo>
                <a:cubicBezTo>
                  <a:pt x="134581" y="124849"/>
                  <a:pt x="140577" y="125279"/>
                  <a:pt x="146599" y="125629"/>
                </a:cubicBezTo>
                <a:cubicBezTo>
                  <a:pt x="138453" y="126381"/>
                  <a:pt x="130361" y="127376"/>
                  <a:pt x="122269" y="128317"/>
                </a:cubicBezTo>
                <a:lnTo>
                  <a:pt x="112994" y="128075"/>
                </a:lnTo>
                <a:cubicBezTo>
                  <a:pt x="102643" y="127833"/>
                  <a:pt x="92293" y="127591"/>
                  <a:pt x="81916" y="127591"/>
                </a:cubicBezTo>
                <a:cubicBezTo>
                  <a:pt x="81674" y="127376"/>
                  <a:pt x="81512" y="127080"/>
                  <a:pt x="81459" y="126758"/>
                </a:cubicBezTo>
                <a:cubicBezTo>
                  <a:pt x="81442" y="126725"/>
                  <a:pt x="81405" y="126702"/>
                  <a:pt x="81373" y="126702"/>
                </a:cubicBezTo>
                <a:cubicBezTo>
                  <a:pt x="81353" y="126702"/>
                  <a:pt x="81334" y="126710"/>
                  <a:pt x="81324" y="126731"/>
                </a:cubicBezTo>
                <a:lnTo>
                  <a:pt x="79926" y="126570"/>
                </a:lnTo>
                <a:cubicBezTo>
                  <a:pt x="80034" y="126543"/>
                  <a:pt x="80141" y="126516"/>
                  <a:pt x="80276" y="126462"/>
                </a:cubicBezTo>
                <a:cubicBezTo>
                  <a:pt x="80356" y="126435"/>
                  <a:pt x="80303" y="126328"/>
                  <a:pt x="80249" y="126328"/>
                </a:cubicBezTo>
                <a:cubicBezTo>
                  <a:pt x="80216" y="126318"/>
                  <a:pt x="80183" y="126314"/>
                  <a:pt x="80151" y="126314"/>
                </a:cubicBezTo>
                <a:cubicBezTo>
                  <a:pt x="79999" y="126314"/>
                  <a:pt x="79863" y="126414"/>
                  <a:pt x="79819" y="126570"/>
                </a:cubicBezTo>
                <a:lnTo>
                  <a:pt x="79362" y="126516"/>
                </a:lnTo>
                <a:cubicBezTo>
                  <a:pt x="79066" y="126516"/>
                  <a:pt x="78797" y="126462"/>
                  <a:pt x="78528" y="126301"/>
                </a:cubicBezTo>
                <a:cubicBezTo>
                  <a:pt x="78259" y="126193"/>
                  <a:pt x="78017" y="126032"/>
                  <a:pt x="77802" y="125844"/>
                </a:cubicBezTo>
                <a:cubicBezTo>
                  <a:pt x="77789" y="125831"/>
                  <a:pt x="77777" y="125826"/>
                  <a:pt x="77765" y="125826"/>
                </a:cubicBezTo>
                <a:cubicBezTo>
                  <a:pt x="77729" y="125826"/>
                  <a:pt x="77708" y="125877"/>
                  <a:pt x="77749" y="125898"/>
                </a:cubicBezTo>
                <a:cubicBezTo>
                  <a:pt x="78172" y="126366"/>
                  <a:pt x="78781" y="126631"/>
                  <a:pt x="79406" y="126631"/>
                </a:cubicBezTo>
                <a:cubicBezTo>
                  <a:pt x="79534" y="126631"/>
                  <a:pt x="79663" y="126619"/>
                  <a:pt x="79792" y="126597"/>
                </a:cubicBezTo>
                <a:lnTo>
                  <a:pt x="79792" y="126597"/>
                </a:lnTo>
                <a:cubicBezTo>
                  <a:pt x="79656" y="127004"/>
                  <a:pt x="79978" y="127393"/>
                  <a:pt x="80372" y="127393"/>
                </a:cubicBezTo>
                <a:cubicBezTo>
                  <a:pt x="80446" y="127393"/>
                  <a:pt x="80522" y="127379"/>
                  <a:pt x="80598" y="127349"/>
                </a:cubicBezTo>
                <a:cubicBezTo>
                  <a:pt x="80806" y="127303"/>
                  <a:pt x="81034" y="127059"/>
                  <a:pt x="81247" y="127059"/>
                </a:cubicBezTo>
                <a:cubicBezTo>
                  <a:pt x="81282" y="127059"/>
                  <a:pt x="81317" y="127065"/>
                  <a:pt x="81351" y="127080"/>
                </a:cubicBezTo>
                <a:cubicBezTo>
                  <a:pt x="81486" y="127242"/>
                  <a:pt x="81620" y="127403"/>
                  <a:pt x="81701" y="127591"/>
                </a:cubicBezTo>
                <a:cubicBezTo>
                  <a:pt x="77883" y="127591"/>
                  <a:pt x="74039" y="127645"/>
                  <a:pt x="70248" y="127726"/>
                </a:cubicBezTo>
                <a:cubicBezTo>
                  <a:pt x="68312" y="127779"/>
                  <a:pt x="66404" y="127833"/>
                  <a:pt x="64468" y="127914"/>
                </a:cubicBezTo>
                <a:lnTo>
                  <a:pt x="64468" y="127860"/>
                </a:lnTo>
                <a:cubicBezTo>
                  <a:pt x="64468" y="127845"/>
                  <a:pt x="64441" y="127829"/>
                  <a:pt x="64418" y="127829"/>
                </a:cubicBezTo>
                <a:cubicBezTo>
                  <a:pt x="64402" y="127829"/>
                  <a:pt x="64387" y="127837"/>
                  <a:pt x="64387" y="127860"/>
                </a:cubicBezTo>
                <a:cubicBezTo>
                  <a:pt x="64387" y="127887"/>
                  <a:pt x="64360" y="127887"/>
                  <a:pt x="64360" y="127914"/>
                </a:cubicBezTo>
                <a:cubicBezTo>
                  <a:pt x="62801" y="127994"/>
                  <a:pt x="61269" y="128075"/>
                  <a:pt x="59736" y="128156"/>
                </a:cubicBezTo>
                <a:lnTo>
                  <a:pt x="59709" y="128129"/>
                </a:lnTo>
                <a:cubicBezTo>
                  <a:pt x="59683" y="128129"/>
                  <a:pt x="59656" y="128129"/>
                  <a:pt x="59656" y="128156"/>
                </a:cubicBezTo>
                <a:cubicBezTo>
                  <a:pt x="55354" y="128398"/>
                  <a:pt x="51053" y="128720"/>
                  <a:pt x="46778" y="129150"/>
                </a:cubicBezTo>
                <a:cubicBezTo>
                  <a:pt x="51080" y="128720"/>
                  <a:pt x="55408" y="128425"/>
                  <a:pt x="59709" y="128210"/>
                </a:cubicBezTo>
                <a:cubicBezTo>
                  <a:pt x="60059" y="128559"/>
                  <a:pt x="60543" y="128801"/>
                  <a:pt x="61054" y="128801"/>
                </a:cubicBezTo>
                <a:cubicBezTo>
                  <a:pt x="60597" y="128693"/>
                  <a:pt x="60167" y="128478"/>
                  <a:pt x="59790" y="128183"/>
                </a:cubicBezTo>
                <a:cubicBezTo>
                  <a:pt x="61296" y="128102"/>
                  <a:pt x="62801" y="128048"/>
                  <a:pt x="64307" y="127994"/>
                </a:cubicBezTo>
                <a:lnTo>
                  <a:pt x="64307" y="127994"/>
                </a:lnTo>
                <a:cubicBezTo>
                  <a:pt x="63975" y="128705"/>
                  <a:pt x="63165" y="128977"/>
                  <a:pt x="62297" y="128977"/>
                </a:cubicBezTo>
                <a:cubicBezTo>
                  <a:pt x="62179" y="128977"/>
                  <a:pt x="62060" y="128972"/>
                  <a:pt x="61941" y="128962"/>
                </a:cubicBezTo>
                <a:lnTo>
                  <a:pt x="61941" y="128962"/>
                </a:lnTo>
                <a:lnTo>
                  <a:pt x="62022" y="129016"/>
                </a:lnTo>
                <a:cubicBezTo>
                  <a:pt x="60086" y="129016"/>
                  <a:pt x="58177" y="129070"/>
                  <a:pt x="56241" y="129150"/>
                </a:cubicBezTo>
                <a:cubicBezTo>
                  <a:pt x="54171" y="129204"/>
                  <a:pt x="52128" y="129312"/>
                  <a:pt x="50058" y="129419"/>
                </a:cubicBezTo>
                <a:lnTo>
                  <a:pt x="46805" y="129581"/>
                </a:lnTo>
                <a:cubicBezTo>
                  <a:pt x="46590" y="129581"/>
                  <a:pt x="46187" y="129661"/>
                  <a:pt x="45730" y="129688"/>
                </a:cubicBezTo>
                <a:cubicBezTo>
                  <a:pt x="45784" y="129473"/>
                  <a:pt x="45837" y="129258"/>
                  <a:pt x="45891" y="129043"/>
                </a:cubicBezTo>
                <a:cubicBezTo>
                  <a:pt x="45918" y="129124"/>
                  <a:pt x="45945" y="129177"/>
                  <a:pt x="45972" y="129258"/>
                </a:cubicBezTo>
                <a:cubicBezTo>
                  <a:pt x="45980" y="129266"/>
                  <a:pt x="45990" y="129269"/>
                  <a:pt x="46000" y="129269"/>
                </a:cubicBezTo>
                <a:cubicBezTo>
                  <a:pt x="46026" y="129269"/>
                  <a:pt x="46052" y="129250"/>
                  <a:pt x="46052" y="129231"/>
                </a:cubicBezTo>
                <a:cubicBezTo>
                  <a:pt x="46026" y="129124"/>
                  <a:pt x="45972" y="129016"/>
                  <a:pt x="45945" y="128909"/>
                </a:cubicBezTo>
                <a:cubicBezTo>
                  <a:pt x="46241" y="127699"/>
                  <a:pt x="46617" y="126543"/>
                  <a:pt x="47047" y="125387"/>
                </a:cubicBezTo>
                <a:cubicBezTo>
                  <a:pt x="60113" y="124473"/>
                  <a:pt x="73205" y="123612"/>
                  <a:pt x="86298" y="123263"/>
                </a:cubicBezTo>
                <a:cubicBezTo>
                  <a:pt x="89957" y="123158"/>
                  <a:pt x="93619" y="123106"/>
                  <a:pt x="97281" y="123106"/>
                </a:cubicBezTo>
                <a:close/>
                <a:moveTo>
                  <a:pt x="162541" y="126301"/>
                </a:moveTo>
                <a:cubicBezTo>
                  <a:pt x="165256" y="126355"/>
                  <a:pt x="167971" y="126381"/>
                  <a:pt x="170687" y="126381"/>
                </a:cubicBezTo>
                <a:cubicBezTo>
                  <a:pt x="165552" y="127107"/>
                  <a:pt x="160417" y="127833"/>
                  <a:pt x="155282" y="128505"/>
                </a:cubicBezTo>
                <a:cubicBezTo>
                  <a:pt x="152110" y="128828"/>
                  <a:pt x="148911" y="129150"/>
                  <a:pt x="145711" y="129527"/>
                </a:cubicBezTo>
                <a:lnTo>
                  <a:pt x="144287" y="129688"/>
                </a:lnTo>
                <a:cubicBezTo>
                  <a:pt x="146572" y="129312"/>
                  <a:pt x="148857" y="128909"/>
                  <a:pt x="151142" y="128478"/>
                </a:cubicBezTo>
                <a:cubicBezTo>
                  <a:pt x="152863" y="128371"/>
                  <a:pt x="154610" y="128210"/>
                  <a:pt x="156331" y="127994"/>
                </a:cubicBezTo>
                <a:cubicBezTo>
                  <a:pt x="156384" y="127994"/>
                  <a:pt x="156384" y="127887"/>
                  <a:pt x="156331" y="127887"/>
                </a:cubicBezTo>
                <a:lnTo>
                  <a:pt x="153454" y="128048"/>
                </a:lnTo>
                <a:lnTo>
                  <a:pt x="153642" y="127994"/>
                </a:lnTo>
                <a:cubicBezTo>
                  <a:pt x="156599" y="127430"/>
                  <a:pt x="159584" y="126865"/>
                  <a:pt x="162541" y="126301"/>
                </a:cubicBezTo>
                <a:close/>
                <a:moveTo>
                  <a:pt x="63504" y="129249"/>
                </a:moveTo>
                <a:cubicBezTo>
                  <a:pt x="64067" y="129249"/>
                  <a:pt x="64631" y="129252"/>
                  <a:pt x="65194" y="129258"/>
                </a:cubicBezTo>
                <a:cubicBezTo>
                  <a:pt x="65301" y="129339"/>
                  <a:pt x="65436" y="129419"/>
                  <a:pt x="65570" y="129500"/>
                </a:cubicBezTo>
                <a:lnTo>
                  <a:pt x="64118" y="129500"/>
                </a:lnTo>
                <a:lnTo>
                  <a:pt x="63742" y="129446"/>
                </a:lnTo>
                <a:lnTo>
                  <a:pt x="64038" y="129500"/>
                </a:lnTo>
                <a:lnTo>
                  <a:pt x="61860" y="129527"/>
                </a:lnTo>
                <a:cubicBezTo>
                  <a:pt x="58661" y="129554"/>
                  <a:pt x="55462" y="129608"/>
                  <a:pt x="52263" y="129661"/>
                </a:cubicBezTo>
                <a:lnTo>
                  <a:pt x="49037" y="129715"/>
                </a:lnTo>
                <a:lnTo>
                  <a:pt x="49037" y="129715"/>
                </a:lnTo>
                <a:lnTo>
                  <a:pt x="50703" y="129634"/>
                </a:lnTo>
                <a:cubicBezTo>
                  <a:pt x="54956" y="129421"/>
                  <a:pt x="59229" y="129249"/>
                  <a:pt x="63504" y="129249"/>
                </a:cubicBezTo>
                <a:close/>
                <a:moveTo>
                  <a:pt x="144206" y="129903"/>
                </a:moveTo>
                <a:cubicBezTo>
                  <a:pt x="142566" y="130091"/>
                  <a:pt x="140953" y="130280"/>
                  <a:pt x="139340" y="130468"/>
                </a:cubicBezTo>
                <a:cubicBezTo>
                  <a:pt x="140953" y="130253"/>
                  <a:pt x="142566" y="130065"/>
                  <a:pt x="144179" y="129903"/>
                </a:cubicBezTo>
                <a:close/>
                <a:moveTo>
                  <a:pt x="33336" y="130333"/>
                </a:moveTo>
                <a:lnTo>
                  <a:pt x="33524" y="130495"/>
                </a:lnTo>
                <a:lnTo>
                  <a:pt x="33524" y="130495"/>
                </a:lnTo>
                <a:lnTo>
                  <a:pt x="33283" y="130414"/>
                </a:lnTo>
                <a:lnTo>
                  <a:pt x="33336" y="130333"/>
                </a:lnTo>
                <a:close/>
                <a:moveTo>
                  <a:pt x="34277" y="129661"/>
                </a:moveTo>
                <a:cubicBezTo>
                  <a:pt x="34143" y="129957"/>
                  <a:pt x="33981" y="130280"/>
                  <a:pt x="33820" y="130575"/>
                </a:cubicBezTo>
                <a:lnTo>
                  <a:pt x="33632" y="130522"/>
                </a:lnTo>
                <a:lnTo>
                  <a:pt x="33336" y="130280"/>
                </a:lnTo>
                <a:lnTo>
                  <a:pt x="33793" y="129688"/>
                </a:lnTo>
                <a:lnTo>
                  <a:pt x="34277" y="129661"/>
                </a:lnTo>
                <a:close/>
                <a:moveTo>
                  <a:pt x="81916" y="130145"/>
                </a:moveTo>
                <a:cubicBezTo>
                  <a:pt x="82695" y="130172"/>
                  <a:pt x="83448" y="130199"/>
                  <a:pt x="84228" y="130226"/>
                </a:cubicBezTo>
                <a:cubicBezTo>
                  <a:pt x="84604" y="130333"/>
                  <a:pt x="84980" y="130441"/>
                  <a:pt x="85357" y="130548"/>
                </a:cubicBezTo>
                <a:lnTo>
                  <a:pt x="85357" y="130575"/>
                </a:lnTo>
                <a:lnTo>
                  <a:pt x="82964" y="130414"/>
                </a:lnTo>
                <a:cubicBezTo>
                  <a:pt x="82373" y="130307"/>
                  <a:pt x="81808" y="130226"/>
                  <a:pt x="81244" y="130145"/>
                </a:cubicBezTo>
                <a:close/>
                <a:moveTo>
                  <a:pt x="98535" y="130545"/>
                </a:moveTo>
                <a:cubicBezTo>
                  <a:pt x="98007" y="130574"/>
                  <a:pt x="97477" y="130602"/>
                  <a:pt x="96944" y="130629"/>
                </a:cubicBezTo>
                <a:cubicBezTo>
                  <a:pt x="96988" y="130634"/>
                  <a:pt x="97033" y="130640"/>
                  <a:pt x="97078" y="130645"/>
                </a:cubicBezTo>
                <a:lnTo>
                  <a:pt x="97078" y="130645"/>
                </a:lnTo>
                <a:cubicBezTo>
                  <a:pt x="97564" y="130612"/>
                  <a:pt x="98049" y="130579"/>
                  <a:pt x="98535" y="130545"/>
                </a:cubicBezTo>
                <a:close/>
                <a:moveTo>
                  <a:pt x="34734" y="129634"/>
                </a:moveTo>
                <a:cubicBezTo>
                  <a:pt x="34519" y="129984"/>
                  <a:pt x="34331" y="130333"/>
                  <a:pt x="34143" y="130683"/>
                </a:cubicBezTo>
                <a:lnTo>
                  <a:pt x="33955" y="130629"/>
                </a:lnTo>
                <a:cubicBezTo>
                  <a:pt x="34116" y="130280"/>
                  <a:pt x="34277" y="129957"/>
                  <a:pt x="34439" y="129634"/>
                </a:cubicBezTo>
                <a:close/>
                <a:moveTo>
                  <a:pt x="32933" y="130817"/>
                </a:moveTo>
                <a:cubicBezTo>
                  <a:pt x="32960" y="130844"/>
                  <a:pt x="32987" y="130871"/>
                  <a:pt x="33014" y="130871"/>
                </a:cubicBezTo>
                <a:lnTo>
                  <a:pt x="33041" y="130898"/>
                </a:lnTo>
                <a:lnTo>
                  <a:pt x="32906" y="130871"/>
                </a:lnTo>
                <a:lnTo>
                  <a:pt x="32933" y="130817"/>
                </a:lnTo>
                <a:close/>
                <a:moveTo>
                  <a:pt x="84389" y="130226"/>
                </a:moveTo>
                <a:lnTo>
                  <a:pt x="84389" y="130226"/>
                </a:lnTo>
                <a:cubicBezTo>
                  <a:pt x="87615" y="130333"/>
                  <a:pt x="90868" y="130522"/>
                  <a:pt x="94094" y="130790"/>
                </a:cubicBezTo>
                <a:cubicBezTo>
                  <a:pt x="92938" y="130844"/>
                  <a:pt x="91755" y="130871"/>
                  <a:pt x="90599" y="130898"/>
                </a:cubicBezTo>
                <a:lnTo>
                  <a:pt x="85626" y="130575"/>
                </a:lnTo>
                <a:cubicBezTo>
                  <a:pt x="85196" y="130468"/>
                  <a:pt x="84792" y="130333"/>
                  <a:pt x="84389" y="130226"/>
                </a:cubicBezTo>
                <a:close/>
                <a:moveTo>
                  <a:pt x="67345" y="130011"/>
                </a:moveTo>
                <a:cubicBezTo>
                  <a:pt x="69361" y="130280"/>
                  <a:pt x="71377" y="130495"/>
                  <a:pt x="73447" y="130656"/>
                </a:cubicBezTo>
                <a:cubicBezTo>
                  <a:pt x="72096" y="130609"/>
                  <a:pt x="70744" y="130590"/>
                  <a:pt x="69392" y="130590"/>
                </a:cubicBezTo>
                <a:cubicBezTo>
                  <a:pt x="63490" y="130590"/>
                  <a:pt x="57579" y="130953"/>
                  <a:pt x="51665" y="130953"/>
                </a:cubicBezTo>
                <a:cubicBezTo>
                  <a:pt x="49606" y="130953"/>
                  <a:pt x="47547" y="130909"/>
                  <a:pt x="45488" y="130790"/>
                </a:cubicBezTo>
                <a:cubicBezTo>
                  <a:pt x="45542" y="130602"/>
                  <a:pt x="45595" y="130387"/>
                  <a:pt x="45622" y="130199"/>
                </a:cubicBezTo>
                <a:cubicBezTo>
                  <a:pt x="46939" y="130235"/>
                  <a:pt x="48256" y="130250"/>
                  <a:pt x="49572" y="130250"/>
                </a:cubicBezTo>
                <a:cubicBezTo>
                  <a:pt x="54088" y="130250"/>
                  <a:pt x="58601" y="130079"/>
                  <a:pt x="63097" y="130038"/>
                </a:cubicBezTo>
                <a:lnTo>
                  <a:pt x="67345" y="130011"/>
                </a:lnTo>
                <a:close/>
                <a:moveTo>
                  <a:pt x="72209" y="130022"/>
                </a:moveTo>
                <a:cubicBezTo>
                  <a:pt x="74416" y="130022"/>
                  <a:pt x="76625" y="130040"/>
                  <a:pt x="78824" y="130091"/>
                </a:cubicBezTo>
                <a:cubicBezTo>
                  <a:pt x="80840" y="130360"/>
                  <a:pt x="82883" y="130656"/>
                  <a:pt x="84900" y="130979"/>
                </a:cubicBezTo>
                <a:lnTo>
                  <a:pt x="82749" y="130979"/>
                </a:lnTo>
                <a:cubicBezTo>
                  <a:pt x="77937" y="130925"/>
                  <a:pt x="73151" y="130548"/>
                  <a:pt x="68393" y="130038"/>
                </a:cubicBezTo>
                <a:cubicBezTo>
                  <a:pt x="69662" y="130028"/>
                  <a:pt x="70935" y="130022"/>
                  <a:pt x="72209" y="130022"/>
                </a:cubicBezTo>
                <a:close/>
                <a:moveTo>
                  <a:pt x="84039" y="130575"/>
                </a:moveTo>
                <a:lnTo>
                  <a:pt x="85868" y="130710"/>
                </a:lnTo>
                <a:cubicBezTo>
                  <a:pt x="86217" y="130817"/>
                  <a:pt x="86567" y="130898"/>
                  <a:pt x="86916" y="130979"/>
                </a:cubicBezTo>
                <a:lnTo>
                  <a:pt x="86378" y="130979"/>
                </a:lnTo>
                <a:cubicBezTo>
                  <a:pt x="85599" y="130844"/>
                  <a:pt x="84819" y="130710"/>
                  <a:pt x="84039" y="130575"/>
                </a:cubicBezTo>
                <a:close/>
                <a:moveTo>
                  <a:pt x="86217" y="130737"/>
                </a:moveTo>
                <a:cubicBezTo>
                  <a:pt x="87239" y="130817"/>
                  <a:pt x="88260" y="130898"/>
                  <a:pt x="89282" y="130952"/>
                </a:cubicBezTo>
                <a:cubicBezTo>
                  <a:pt x="88610" y="130952"/>
                  <a:pt x="87911" y="130979"/>
                  <a:pt x="87239" y="130979"/>
                </a:cubicBezTo>
                <a:cubicBezTo>
                  <a:pt x="86889" y="130898"/>
                  <a:pt x="86540" y="130817"/>
                  <a:pt x="86217" y="130737"/>
                </a:cubicBezTo>
                <a:close/>
                <a:moveTo>
                  <a:pt x="33067" y="130985"/>
                </a:moveTo>
                <a:cubicBezTo>
                  <a:pt x="33155" y="130985"/>
                  <a:pt x="33269" y="131005"/>
                  <a:pt x="33390" y="131032"/>
                </a:cubicBezTo>
                <a:lnTo>
                  <a:pt x="33417" y="131059"/>
                </a:lnTo>
                <a:lnTo>
                  <a:pt x="33605" y="131140"/>
                </a:lnTo>
                <a:lnTo>
                  <a:pt x="33471" y="131436"/>
                </a:lnTo>
                <a:lnTo>
                  <a:pt x="32906" y="131059"/>
                </a:lnTo>
                <a:cubicBezTo>
                  <a:pt x="32920" y="131005"/>
                  <a:pt x="32980" y="130985"/>
                  <a:pt x="33067" y="130985"/>
                </a:cubicBezTo>
                <a:close/>
                <a:moveTo>
                  <a:pt x="87212" y="131059"/>
                </a:moveTo>
                <a:cubicBezTo>
                  <a:pt x="87924" y="131220"/>
                  <a:pt x="88616" y="131361"/>
                  <a:pt x="89338" y="131483"/>
                </a:cubicBezTo>
                <a:lnTo>
                  <a:pt x="89338" y="131483"/>
                </a:lnTo>
                <a:cubicBezTo>
                  <a:pt x="88469" y="131341"/>
                  <a:pt x="87601" y="131200"/>
                  <a:pt x="86755" y="131059"/>
                </a:cubicBezTo>
                <a:close/>
                <a:moveTo>
                  <a:pt x="94255" y="130790"/>
                </a:moveTo>
                <a:cubicBezTo>
                  <a:pt x="96567" y="130979"/>
                  <a:pt x="98879" y="131221"/>
                  <a:pt x="101191" y="131516"/>
                </a:cubicBezTo>
                <a:cubicBezTo>
                  <a:pt x="97804" y="131355"/>
                  <a:pt x="94417" y="131167"/>
                  <a:pt x="91029" y="130925"/>
                </a:cubicBezTo>
                <a:cubicBezTo>
                  <a:pt x="92105" y="130898"/>
                  <a:pt x="93180" y="130844"/>
                  <a:pt x="94255" y="130790"/>
                </a:cubicBezTo>
                <a:close/>
                <a:moveTo>
                  <a:pt x="33713" y="131194"/>
                </a:moveTo>
                <a:lnTo>
                  <a:pt x="33847" y="131221"/>
                </a:lnTo>
                <a:lnTo>
                  <a:pt x="33659" y="131570"/>
                </a:lnTo>
                <a:lnTo>
                  <a:pt x="33578" y="131516"/>
                </a:lnTo>
                <a:lnTo>
                  <a:pt x="33713" y="131194"/>
                </a:lnTo>
                <a:close/>
                <a:moveTo>
                  <a:pt x="44117" y="129876"/>
                </a:moveTo>
                <a:lnTo>
                  <a:pt x="44305" y="129930"/>
                </a:lnTo>
                <a:cubicBezTo>
                  <a:pt x="44197" y="130548"/>
                  <a:pt x="44090" y="131167"/>
                  <a:pt x="44036" y="131812"/>
                </a:cubicBezTo>
                <a:lnTo>
                  <a:pt x="43794" y="131812"/>
                </a:lnTo>
                <a:cubicBezTo>
                  <a:pt x="43875" y="131167"/>
                  <a:pt x="43982" y="130495"/>
                  <a:pt x="44117" y="129876"/>
                </a:cubicBezTo>
                <a:close/>
                <a:moveTo>
                  <a:pt x="38579" y="123962"/>
                </a:moveTo>
                <a:cubicBezTo>
                  <a:pt x="39358" y="124204"/>
                  <a:pt x="40138" y="124392"/>
                  <a:pt x="40944" y="124553"/>
                </a:cubicBezTo>
                <a:cubicBezTo>
                  <a:pt x="42020" y="126005"/>
                  <a:pt x="42853" y="127645"/>
                  <a:pt x="43418" y="129366"/>
                </a:cubicBezTo>
                <a:cubicBezTo>
                  <a:pt x="43445" y="129392"/>
                  <a:pt x="43445" y="129446"/>
                  <a:pt x="43472" y="129473"/>
                </a:cubicBezTo>
                <a:cubicBezTo>
                  <a:pt x="43579" y="129796"/>
                  <a:pt x="43687" y="130145"/>
                  <a:pt x="43794" y="130495"/>
                </a:cubicBezTo>
                <a:cubicBezTo>
                  <a:pt x="43794" y="130508"/>
                  <a:pt x="43801" y="130515"/>
                  <a:pt x="43808" y="130515"/>
                </a:cubicBezTo>
                <a:cubicBezTo>
                  <a:pt x="43814" y="130515"/>
                  <a:pt x="43821" y="130508"/>
                  <a:pt x="43821" y="130495"/>
                </a:cubicBezTo>
                <a:cubicBezTo>
                  <a:pt x="43767" y="130226"/>
                  <a:pt x="43687" y="129930"/>
                  <a:pt x="43606" y="129661"/>
                </a:cubicBezTo>
                <a:lnTo>
                  <a:pt x="43606" y="129661"/>
                </a:lnTo>
                <a:cubicBezTo>
                  <a:pt x="43713" y="129715"/>
                  <a:pt x="43821" y="129796"/>
                  <a:pt x="43955" y="129823"/>
                </a:cubicBezTo>
                <a:cubicBezTo>
                  <a:pt x="43821" y="130495"/>
                  <a:pt x="43713" y="131140"/>
                  <a:pt x="43606" y="131812"/>
                </a:cubicBezTo>
                <a:cubicBezTo>
                  <a:pt x="43230" y="131812"/>
                  <a:pt x="42853" y="131839"/>
                  <a:pt x="42477" y="131839"/>
                </a:cubicBezTo>
                <a:cubicBezTo>
                  <a:pt x="42423" y="131758"/>
                  <a:pt x="42369" y="131651"/>
                  <a:pt x="42316" y="131570"/>
                </a:cubicBezTo>
                <a:cubicBezTo>
                  <a:pt x="42307" y="131553"/>
                  <a:pt x="42294" y="131547"/>
                  <a:pt x="42279" y="131547"/>
                </a:cubicBezTo>
                <a:cubicBezTo>
                  <a:pt x="42246" y="131547"/>
                  <a:pt x="42208" y="131578"/>
                  <a:pt x="42208" y="131597"/>
                </a:cubicBezTo>
                <a:cubicBezTo>
                  <a:pt x="42208" y="131624"/>
                  <a:pt x="42208" y="131758"/>
                  <a:pt x="42208" y="131839"/>
                </a:cubicBezTo>
                <a:cubicBezTo>
                  <a:pt x="42119" y="131840"/>
                  <a:pt x="42030" y="131840"/>
                  <a:pt x="41941" y="131840"/>
                </a:cubicBezTo>
                <a:cubicBezTo>
                  <a:pt x="39371" y="131840"/>
                  <a:pt x="36826" y="131465"/>
                  <a:pt x="34331" y="130764"/>
                </a:cubicBezTo>
                <a:cubicBezTo>
                  <a:pt x="34654" y="130199"/>
                  <a:pt x="34976" y="129661"/>
                  <a:pt x="35299" y="129124"/>
                </a:cubicBezTo>
                <a:lnTo>
                  <a:pt x="36885" y="129231"/>
                </a:lnTo>
                <a:cubicBezTo>
                  <a:pt x="36992" y="129231"/>
                  <a:pt x="36992" y="129070"/>
                  <a:pt x="36885" y="129043"/>
                </a:cubicBezTo>
                <a:lnTo>
                  <a:pt x="35406" y="128882"/>
                </a:lnTo>
                <a:cubicBezTo>
                  <a:pt x="36401" y="127215"/>
                  <a:pt x="37450" y="125575"/>
                  <a:pt x="38579" y="123962"/>
                </a:cubicBezTo>
                <a:close/>
                <a:moveTo>
                  <a:pt x="82023" y="127672"/>
                </a:moveTo>
                <a:cubicBezTo>
                  <a:pt x="95089" y="127672"/>
                  <a:pt x="108154" y="128075"/>
                  <a:pt x="121193" y="128425"/>
                </a:cubicBezTo>
                <a:cubicBezTo>
                  <a:pt x="116677" y="128935"/>
                  <a:pt x="112160" y="129419"/>
                  <a:pt x="107644" y="129823"/>
                </a:cubicBezTo>
                <a:cubicBezTo>
                  <a:pt x="104627" y="130097"/>
                  <a:pt x="101590" y="130332"/>
                  <a:pt x="98535" y="130545"/>
                </a:cubicBezTo>
                <a:lnTo>
                  <a:pt x="98535" y="130545"/>
                </a:lnTo>
                <a:cubicBezTo>
                  <a:pt x="99551" y="130490"/>
                  <a:pt x="100559" y="130431"/>
                  <a:pt x="101568" y="130360"/>
                </a:cubicBezTo>
                <a:cubicBezTo>
                  <a:pt x="108316" y="129876"/>
                  <a:pt x="115037" y="129177"/>
                  <a:pt x="121758" y="128425"/>
                </a:cubicBezTo>
                <a:cubicBezTo>
                  <a:pt x="125414" y="128532"/>
                  <a:pt x="129043" y="128613"/>
                  <a:pt x="132673" y="128667"/>
                </a:cubicBezTo>
                <a:lnTo>
                  <a:pt x="132700" y="128667"/>
                </a:lnTo>
                <a:cubicBezTo>
                  <a:pt x="135721" y="128724"/>
                  <a:pt x="138781" y="128788"/>
                  <a:pt x="141843" y="128788"/>
                </a:cubicBezTo>
                <a:cubicBezTo>
                  <a:pt x="144555" y="128788"/>
                  <a:pt x="147269" y="128737"/>
                  <a:pt x="149959" y="128586"/>
                </a:cubicBezTo>
                <a:lnTo>
                  <a:pt x="149959" y="128586"/>
                </a:lnTo>
                <a:cubicBezTo>
                  <a:pt x="147459" y="129043"/>
                  <a:pt x="144932" y="129473"/>
                  <a:pt x="142405" y="129876"/>
                </a:cubicBezTo>
                <a:cubicBezTo>
                  <a:pt x="138614" y="130333"/>
                  <a:pt x="134823" y="130764"/>
                  <a:pt x="131060" y="131221"/>
                </a:cubicBezTo>
                <a:cubicBezTo>
                  <a:pt x="130441" y="131274"/>
                  <a:pt x="129823" y="131355"/>
                  <a:pt x="129178" y="131382"/>
                </a:cubicBezTo>
                <a:cubicBezTo>
                  <a:pt x="124348" y="131704"/>
                  <a:pt x="119500" y="131862"/>
                  <a:pt x="114649" y="131862"/>
                </a:cubicBezTo>
                <a:cubicBezTo>
                  <a:pt x="111399" y="131862"/>
                  <a:pt x="108148" y="131791"/>
                  <a:pt x="104901" y="131651"/>
                </a:cubicBezTo>
                <a:cubicBezTo>
                  <a:pt x="103584" y="131436"/>
                  <a:pt x="102240" y="131274"/>
                  <a:pt x="100923" y="131086"/>
                </a:cubicBezTo>
                <a:lnTo>
                  <a:pt x="100923" y="131086"/>
                </a:lnTo>
                <a:cubicBezTo>
                  <a:pt x="104310" y="131355"/>
                  <a:pt x="107724" y="131543"/>
                  <a:pt x="111112" y="131651"/>
                </a:cubicBezTo>
                <a:cubicBezTo>
                  <a:pt x="111139" y="131651"/>
                  <a:pt x="111139" y="131597"/>
                  <a:pt x="111112" y="131597"/>
                </a:cubicBezTo>
                <a:cubicBezTo>
                  <a:pt x="107052" y="131436"/>
                  <a:pt x="103020" y="131194"/>
                  <a:pt x="98960" y="130871"/>
                </a:cubicBezTo>
                <a:cubicBezTo>
                  <a:pt x="98333" y="130796"/>
                  <a:pt x="97705" y="130720"/>
                  <a:pt x="97078" y="130645"/>
                </a:cubicBezTo>
                <a:lnTo>
                  <a:pt x="97078" y="130645"/>
                </a:lnTo>
                <a:cubicBezTo>
                  <a:pt x="97024" y="130649"/>
                  <a:pt x="96971" y="130652"/>
                  <a:pt x="96917" y="130656"/>
                </a:cubicBezTo>
                <a:cubicBezTo>
                  <a:pt x="95573" y="130495"/>
                  <a:pt x="94229" y="130387"/>
                  <a:pt x="92857" y="130280"/>
                </a:cubicBezTo>
                <a:cubicBezTo>
                  <a:pt x="90645" y="130009"/>
                  <a:pt x="88432" y="129739"/>
                  <a:pt x="86219" y="129427"/>
                </a:cubicBezTo>
                <a:lnTo>
                  <a:pt x="86219" y="129427"/>
                </a:lnTo>
                <a:cubicBezTo>
                  <a:pt x="88087" y="129693"/>
                  <a:pt x="89972" y="129954"/>
                  <a:pt x="91836" y="130172"/>
                </a:cubicBezTo>
                <a:cubicBezTo>
                  <a:pt x="88825" y="129957"/>
                  <a:pt x="85787" y="129796"/>
                  <a:pt x="82749" y="129661"/>
                </a:cubicBezTo>
                <a:cubicBezTo>
                  <a:pt x="82346" y="129527"/>
                  <a:pt x="81943" y="129366"/>
                  <a:pt x="81566" y="129231"/>
                </a:cubicBezTo>
                <a:lnTo>
                  <a:pt x="81566" y="129231"/>
                </a:lnTo>
                <a:cubicBezTo>
                  <a:pt x="81916" y="129392"/>
                  <a:pt x="82292" y="129527"/>
                  <a:pt x="82668" y="129661"/>
                </a:cubicBezTo>
                <a:lnTo>
                  <a:pt x="81324" y="129608"/>
                </a:lnTo>
                <a:cubicBezTo>
                  <a:pt x="79523" y="129554"/>
                  <a:pt x="77722" y="129527"/>
                  <a:pt x="75947" y="129500"/>
                </a:cubicBezTo>
                <a:cubicBezTo>
                  <a:pt x="73501" y="129258"/>
                  <a:pt x="71055" y="129124"/>
                  <a:pt x="68581" y="129070"/>
                </a:cubicBezTo>
                <a:lnTo>
                  <a:pt x="67802" y="129043"/>
                </a:lnTo>
                <a:cubicBezTo>
                  <a:pt x="67882" y="128935"/>
                  <a:pt x="67963" y="128855"/>
                  <a:pt x="68044" y="128747"/>
                </a:cubicBezTo>
                <a:cubicBezTo>
                  <a:pt x="68044" y="128728"/>
                  <a:pt x="68030" y="128709"/>
                  <a:pt x="68013" y="128709"/>
                </a:cubicBezTo>
                <a:cubicBezTo>
                  <a:pt x="68005" y="128709"/>
                  <a:pt x="67998" y="128712"/>
                  <a:pt x="67990" y="128720"/>
                </a:cubicBezTo>
                <a:cubicBezTo>
                  <a:pt x="67936" y="128828"/>
                  <a:pt x="67855" y="128935"/>
                  <a:pt x="67775" y="129043"/>
                </a:cubicBezTo>
                <a:cubicBezTo>
                  <a:pt x="66888" y="129043"/>
                  <a:pt x="65973" y="129016"/>
                  <a:pt x="65086" y="129016"/>
                </a:cubicBezTo>
                <a:cubicBezTo>
                  <a:pt x="64683" y="128828"/>
                  <a:pt x="64441" y="128425"/>
                  <a:pt x="64468" y="127994"/>
                </a:cubicBezTo>
                <a:cubicBezTo>
                  <a:pt x="70248" y="127779"/>
                  <a:pt x="76001" y="127672"/>
                  <a:pt x="81781" y="127672"/>
                </a:cubicBezTo>
                <a:cubicBezTo>
                  <a:pt x="81781" y="127699"/>
                  <a:pt x="81808" y="127699"/>
                  <a:pt x="81835" y="127726"/>
                </a:cubicBezTo>
                <a:cubicBezTo>
                  <a:pt x="82112" y="127971"/>
                  <a:pt x="82467" y="128094"/>
                  <a:pt x="82826" y="128094"/>
                </a:cubicBezTo>
                <a:cubicBezTo>
                  <a:pt x="83096" y="128094"/>
                  <a:pt x="83367" y="128025"/>
                  <a:pt x="83609" y="127887"/>
                </a:cubicBezTo>
                <a:cubicBezTo>
                  <a:pt x="83674" y="127865"/>
                  <a:pt x="83652" y="127791"/>
                  <a:pt x="83613" y="127791"/>
                </a:cubicBezTo>
                <a:cubicBezTo>
                  <a:pt x="83603" y="127791"/>
                  <a:pt x="83593" y="127796"/>
                  <a:pt x="83582" y="127806"/>
                </a:cubicBezTo>
                <a:cubicBezTo>
                  <a:pt x="83369" y="127907"/>
                  <a:pt x="83142" y="127957"/>
                  <a:pt x="82917" y="127957"/>
                </a:cubicBezTo>
                <a:cubicBezTo>
                  <a:pt x="82602" y="127957"/>
                  <a:pt x="82290" y="127860"/>
                  <a:pt x="82023" y="127672"/>
                </a:cubicBezTo>
                <a:close/>
                <a:moveTo>
                  <a:pt x="42289" y="132269"/>
                </a:moveTo>
                <a:lnTo>
                  <a:pt x="42289" y="132269"/>
                </a:lnTo>
                <a:cubicBezTo>
                  <a:pt x="42262" y="132295"/>
                  <a:pt x="42262" y="132321"/>
                  <a:pt x="42262" y="132348"/>
                </a:cubicBezTo>
                <a:lnTo>
                  <a:pt x="42262" y="132348"/>
                </a:lnTo>
                <a:lnTo>
                  <a:pt x="41939" y="132323"/>
                </a:lnTo>
                <a:lnTo>
                  <a:pt x="41939" y="132296"/>
                </a:lnTo>
                <a:lnTo>
                  <a:pt x="42289" y="132269"/>
                </a:lnTo>
                <a:close/>
                <a:moveTo>
                  <a:pt x="42611" y="132242"/>
                </a:moveTo>
                <a:cubicBezTo>
                  <a:pt x="42611" y="132296"/>
                  <a:pt x="42638" y="132350"/>
                  <a:pt x="42638" y="132403"/>
                </a:cubicBezTo>
                <a:lnTo>
                  <a:pt x="42369" y="132350"/>
                </a:lnTo>
                <a:lnTo>
                  <a:pt x="42369" y="132296"/>
                </a:lnTo>
                <a:lnTo>
                  <a:pt x="42369" y="132269"/>
                </a:lnTo>
                <a:lnTo>
                  <a:pt x="42611" y="132242"/>
                </a:lnTo>
                <a:close/>
                <a:moveTo>
                  <a:pt x="106138" y="131866"/>
                </a:moveTo>
                <a:cubicBezTo>
                  <a:pt x="109606" y="132001"/>
                  <a:pt x="113056" y="132061"/>
                  <a:pt x="116518" y="132061"/>
                </a:cubicBezTo>
                <a:cubicBezTo>
                  <a:pt x="117189" y="132061"/>
                  <a:pt x="117860" y="132058"/>
                  <a:pt x="118532" y="132054"/>
                </a:cubicBezTo>
                <a:cubicBezTo>
                  <a:pt x="119311" y="132054"/>
                  <a:pt x="120091" y="132027"/>
                  <a:pt x="120844" y="132000"/>
                </a:cubicBezTo>
                <a:lnTo>
                  <a:pt x="120844" y="132000"/>
                </a:lnTo>
                <a:cubicBezTo>
                  <a:pt x="116946" y="132215"/>
                  <a:pt x="113047" y="132350"/>
                  <a:pt x="109149" y="132403"/>
                </a:cubicBezTo>
                <a:cubicBezTo>
                  <a:pt x="108128" y="132215"/>
                  <a:pt x="107133" y="132027"/>
                  <a:pt x="106111" y="131866"/>
                </a:cubicBezTo>
                <a:close/>
                <a:moveTo>
                  <a:pt x="89820" y="130979"/>
                </a:moveTo>
                <a:cubicBezTo>
                  <a:pt x="94229" y="131301"/>
                  <a:pt x="98664" y="131570"/>
                  <a:pt x="103100" y="131758"/>
                </a:cubicBezTo>
                <a:cubicBezTo>
                  <a:pt x="104579" y="131946"/>
                  <a:pt x="106084" y="132188"/>
                  <a:pt x="107590" y="132430"/>
                </a:cubicBezTo>
                <a:cubicBezTo>
                  <a:pt x="105869" y="132430"/>
                  <a:pt x="104149" y="132430"/>
                  <a:pt x="102455" y="132403"/>
                </a:cubicBezTo>
                <a:cubicBezTo>
                  <a:pt x="97455" y="132323"/>
                  <a:pt x="92400" y="132108"/>
                  <a:pt x="87508" y="131059"/>
                </a:cubicBezTo>
                <a:cubicBezTo>
                  <a:pt x="88260" y="131032"/>
                  <a:pt x="89040" y="131005"/>
                  <a:pt x="89820" y="130979"/>
                </a:cubicBezTo>
                <a:close/>
                <a:moveTo>
                  <a:pt x="43633" y="132188"/>
                </a:moveTo>
                <a:cubicBezTo>
                  <a:pt x="43579" y="132323"/>
                  <a:pt x="43552" y="132484"/>
                  <a:pt x="43552" y="132672"/>
                </a:cubicBezTo>
                <a:cubicBezTo>
                  <a:pt x="43552" y="132672"/>
                  <a:pt x="43542" y="132672"/>
                  <a:pt x="43534" y="132679"/>
                </a:cubicBezTo>
                <a:lnTo>
                  <a:pt x="43534" y="132679"/>
                </a:lnTo>
                <a:cubicBezTo>
                  <a:pt x="43572" y="132575"/>
                  <a:pt x="43517" y="132457"/>
                  <a:pt x="43391" y="132457"/>
                </a:cubicBezTo>
                <a:lnTo>
                  <a:pt x="43068" y="132457"/>
                </a:lnTo>
                <a:cubicBezTo>
                  <a:pt x="43056" y="132407"/>
                  <a:pt x="43020" y="132386"/>
                  <a:pt x="42980" y="132386"/>
                </a:cubicBezTo>
                <a:cubicBezTo>
                  <a:pt x="42934" y="132386"/>
                  <a:pt x="42882" y="132414"/>
                  <a:pt x="42853" y="132457"/>
                </a:cubicBezTo>
                <a:lnTo>
                  <a:pt x="42773" y="132457"/>
                </a:lnTo>
                <a:cubicBezTo>
                  <a:pt x="42773" y="132403"/>
                  <a:pt x="42746" y="132323"/>
                  <a:pt x="42719" y="132269"/>
                </a:cubicBezTo>
                <a:cubicBezTo>
                  <a:pt x="43015" y="132242"/>
                  <a:pt x="43310" y="132215"/>
                  <a:pt x="43633" y="132188"/>
                </a:cubicBezTo>
                <a:close/>
                <a:moveTo>
                  <a:pt x="34062" y="131328"/>
                </a:moveTo>
                <a:lnTo>
                  <a:pt x="34627" y="131543"/>
                </a:lnTo>
                <a:cubicBezTo>
                  <a:pt x="35111" y="131946"/>
                  <a:pt x="35568" y="132377"/>
                  <a:pt x="35971" y="132834"/>
                </a:cubicBezTo>
                <a:cubicBezTo>
                  <a:pt x="35541" y="132645"/>
                  <a:pt x="35111" y="132430"/>
                  <a:pt x="34680" y="132215"/>
                </a:cubicBezTo>
                <a:cubicBezTo>
                  <a:pt x="34627" y="132162"/>
                  <a:pt x="34250" y="131946"/>
                  <a:pt x="33874" y="131704"/>
                </a:cubicBezTo>
                <a:cubicBezTo>
                  <a:pt x="33928" y="131570"/>
                  <a:pt x="34008" y="131463"/>
                  <a:pt x="34062" y="131328"/>
                </a:cubicBezTo>
                <a:close/>
                <a:moveTo>
                  <a:pt x="44036" y="132108"/>
                </a:moveTo>
                <a:cubicBezTo>
                  <a:pt x="44009" y="132457"/>
                  <a:pt x="43982" y="132834"/>
                  <a:pt x="43955" y="133210"/>
                </a:cubicBezTo>
                <a:cubicBezTo>
                  <a:pt x="43902" y="133022"/>
                  <a:pt x="43848" y="132860"/>
                  <a:pt x="43821" y="132699"/>
                </a:cubicBezTo>
                <a:cubicBezTo>
                  <a:pt x="43821" y="132645"/>
                  <a:pt x="43767" y="132619"/>
                  <a:pt x="43713" y="132592"/>
                </a:cubicBezTo>
                <a:cubicBezTo>
                  <a:pt x="43713" y="132457"/>
                  <a:pt x="43767" y="132296"/>
                  <a:pt x="43767" y="132135"/>
                </a:cubicBezTo>
                <a:lnTo>
                  <a:pt x="44036" y="132108"/>
                </a:lnTo>
                <a:close/>
                <a:moveTo>
                  <a:pt x="33498" y="131570"/>
                </a:moveTo>
                <a:lnTo>
                  <a:pt x="33578" y="131624"/>
                </a:lnTo>
                <a:cubicBezTo>
                  <a:pt x="33283" y="132188"/>
                  <a:pt x="33014" y="132780"/>
                  <a:pt x="32718" y="133371"/>
                </a:cubicBezTo>
                <a:cubicBezTo>
                  <a:pt x="32960" y="132753"/>
                  <a:pt x="33229" y="132162"/>
                  <a:pt x="33498" y="131570"/>
                </a:cubicBezTo>
                <a:close/>
                <a:moveTo>
                  <a:pt x="43472" y="132740"/>
                </a:moveTo>
                <a:cubicBezTo>
                  <a:pt x="43382" y="132888"/>
                  <a:pt x="43337" y="133038"/>
                  <a:pt x="43337" y="133210"/>
                </a:cubicBezTo>
                <a:cubicBezTo>
                  <a:pt x="43337" y="133264"/>
                  <a:pt x="43337" y="133344"/>
                  <a:pt x="43337" y="133398"/>
                </a:cubicBezTo>
                <a:cubicBezTo>
                  <a:pt x="43283" y="133183"/>
                  <a:pt x="43230" y="132968"/>
                  <a:pt x="43176" y="132753"/>
                </a:cubicBezTo>
                <a:lnTo>
                  <a:pt x="43418" y="132753"/>
                </a:lnTo>
                <a:cubicBezTo>
                  <a:pt x="43441" y="132753"/>
                  <a:pt x="43459" y="132748"/>
                  <a:pt x="43472" y="132740"/>
                </a:cubicBezTo>
                <a:close/>
                <a:moveTo>
                  <a:pt x="91836" y="131893"/>
                </a:moveTo>
                <a:lnTo>
                  <a:pt x="91836" y="131893"/>
                </a:lnTo>
                <a:cubicBezTo>
                  <a:pt x="93906" y="132135"/>
                  <a:pt x="96003" y="132296"/>
                  <a:pt x="98073" y="132403"/>
                </a:cubicBezTo>
                <a:lnTo>
                  <a:pt x="98073" y="132430"/>
                </a:lnTo>
                <a:cubicBezTo>
                  <a:pt x="101068" y="132565"/>
                  <a:pt x="104064" y="132625"/>
                  <a:pt x="107043" y="132625"/>
                </a:cubicBezTo>
                <a:cubicBezTo>
                  <a:pt x="107620" y="132625"/>
                  <a:pt x="108197" y="132623"/>
                  <a:pt x="108773" y="132619"/>
                </a:cubicBezTo>
                <a:cubicBezTo>
                  <a:pt x="110198" y="132860"/>
                  <a:pt x="111596" y="133129"/>
                  <a:pt x="112994" y="133398"/>
                </a:cubicBezTo>
                <a:cubicBezTo>
                  <a:pt x="106111" y="133344"/>
                  <a:pt x="99229" y="132860"/>
                  <a:pt x="92400" y="131973"/>
                </a:cubicBezTo>
                <a:cubicBezTo>
                  <a:pt x="92212" y="131946"/>
                  <a:pt x="92024" y="131920"/>
                  <a:pt x="91836" y="131893"/>
                </a:cubicBezTo>
                <a:close/>
                <a:moveTo>
                  <a:pt x="124876" y="132027"/>
                </a:moveTo>
                <a:lnTo>
                  <a:pt x="124876" y="132027"/>
                </a:lnTo>
                <a:cubicBezTo>
                  <a:pt x="121354" y="132457"/>
                  <a:pt x="117806" y="132941"/>
                  <a:pt x="114284" y="133398"/>
                </a:cubicBezTo>
                <a:lnTo>
                  <a:pt x="114042" y="133398"/>
                </a:lnTo>
                <a:cubicBezTo>
                  <a:pt x="112778" y="133102"/>
                  <a:pt x="111515" y="132834"/>
                  <a:pt x="110225" y="132592"/>
                </a:cubicBezTo>
                <a:cubicBezTo>
                  <a:pt x="112348" y="132565"/>
                  <a:pt x="114472" y="132511"/>
                  <a:pt x="116569" y="132430"/>
                </a:cubicBezTo>
                <a:cubicBezTo>
                  <a:pt x="119338" y="132350"/>
                  <a:pt x="122107" y="132188"/>
                  <a:pt x="124876" y="132027"/>
                </a:cubicBezTo>
                <a:close/>
                <a:moveTo>
                  <a:pt x="168455" y="127618"/>
                </a:moveTo>
                <a:lnTo>
                  <a:pt x="168455" y="127618"/>
                </a:lnTo>
                <a:cubicBezTo>
                  <a:pt x="166896" y="127833"/>
                  <a:pt x="165364" y="128183"/>
                  <a:pt x="163858" y="128640"/>
                </a:cubicBezTo>
                <a:cubicBezTo>
                  <a:pt x="162487" y="129043"/>
                  <a:pt x="161143" y="129554"/>
                  <a:pt x="159799" y="130011"/>
                </a:cubicBezTo>
                <a:cubicBezTo>
                  <a:pt x="145151" y="131835"/>
                  <a:pt x="130451" y="133399"/>
                  <a:pt x="115750" y="133399"/>
                </a:cubicBezTo>
                <a:cubicBezTo>
                  <a:pt x="115503" y="133399"/>
                  <a:pt x="115257" y="133399"/>
                  <a:pt x="115010" y="133398"/>
                </a:cubicBezTo>
                <a:cubicBezTo>
                  <a:pt x="119177" y="132887"/>
                  <a:pt x="123371" y="132350"/>
                  <a:pt x="127538" y="131839"/>
                </a:cubicBezTo>
                <a:cubicBezTo>
                  <a:pt x="136006" y="131221"/>
                  <a:pt x="144421" y="130307"/>
                  <a:pt x="152836" y="129258"/>
                </a:cubicBezTo>
                <a:cubicBezTo>
                  <a:pt x="155282" y="128935"/>
                  <a:pt x="157729" y="128613"/>
                  <a:pt x="160175" y="128290"/>
                </a:cubicBezTo>
                <a:cubicBezTo>
                  <a:pt x="162944" y="128048"/>
                  <a:pt x="165713" y="127833"/>
                  <a:pt x="168455" y="127618"/>
                </a:cubicBezTo>
                <a:close/>
                <a:moveTo>
                  <a:pt x="34949" y="131624"/>
                </a:moveTo>
                <a:lnTo>
                  <a:pt x="34949" y="131624"/>
                </a:lnTo>
                <a:cubicBezTo>
                  <a:pt x="35460" y="131812"/>
                  <a:pt x="35971" y="131973"/>
                  <a:pt x="36509" y="132108"/>
                </a:cubicBezTo>
                <a:cubicBezTo>
                  <a:pt x="36939" y="132538"/>
                  <a:pt x="37342" y="132995"/>
                  <a:pt x="37691" y="133479"/>
                </a:cubicBezTo>
                <a:cubicBezTo>
                  <a:pt x="37234" y="133344"/>
                  <a:pt x="36777" y="133156"/>
                  <a:pt x="36320" y="132968"/>
                </a:cubicBezTo>
                <a:cubicBezTo>
                  <a:pt x="35890" y="132511"/>
                  <a:pt x="35433" y="132054"/>
                  <a:pt x="34949" y="131624"/>
                </a:cubicBezTo>
                <a:close/>
                <a:moveTo>
                  <a:pt x="36643" y="132108"/>
                </a:moveTo>
                <a:lnTo>
                  <a:pt x="36643" y="132108"/>
                </a:lnTo>
                <a:cubicBezTo>
                  <a:pt x="36966" y="132215"/>
                  <a:pt x="37315" y="132296"/>
                  <a:pt x="37638" y="132350"/>
                </a:cubicBezTo>
                <a:lnTo>
                  <a:pt x="38471" y="133694"/>
                </a:lnTo>
                <a:cubicBezTo>
                  <a:pt x="38283" y="133667"/>
                  <a:pt x="38095" y="133613"/>
                  <a:pt x="37907" y="133533"/>
                </a:cubicBezTo>
                <a:cubicBezTo>
                  <a:pt x="37503" y="133049"/>
                  <a:pt x="37100" y="132565"/>
                  <a:pt x="36643" y="132108"/>
                </a:cubicBezTo>
                <a:close/>
                <a:moveTo>
                  <a:pt x="78071" y="130925"/>
                </a:moveTo>
                <a:cubicBezTo>
                  <a:pt x="80518" y="131032"/>
                  <a:pt x="82964" y="131059"/>
                  <a:pt x="85411" y="131059"/>
                </a:cubicBezTo>
                <a:cubicBezTo>
                  <a:pt x="89363" y="131704"/>
                  <a:pt x="93314" y="132377"/>
                  <a:pt x="97320" y="132780"/>
                </a:cubicBezTo>
                <a:cubicBezTo>
                  <a:pt x="102401" y="133291"/>
                  <a:pt x="107536" y="133559"/>
                  <a:pt x="112644" y="133613"/>
                </a:cubicBezTo>
                <a:lnTo>
                  <a:pt x="111219" y="133801"/>
                </a:lnTo>
                <a:cubicBezTo>
                  <a:pt x="106945" y="133775"/>
                  <a:pt x="102643" y="133640"/>
                  <a:pt x="98369" y="133371"/>
                </a:cubicBezTo>
                <a:cubicBezTo>
                  <a:pt x="92911" y="133022"/>
                  <a:pt x="87481" y="132215"/>
                  <a:pt x="82077" y="131409"/>
                </a:cubicBezTo>
                <a:cubicBezTo>
                  <a:pt x="80733" y="131194"/>
                  <a:pt x="79415" y="131032"/>
                  <a:pt x="78071" y="130925"/>
                </a:cubicBezTo>
                <a:close/>
                <a:moveTo>
                  <a:pt x="114230" y="133640"/>
                </a:moveTo>
                <a:lnTo>
                  <a:pt x="115144" y="133828"/>
                </a:lnTo>
                <a:lnTo>
                  <a:pt x="111784" y="133828"/>
                </a:lnTo>
                <a:lnTo>
                  <a:pt x="113236" y="133640"/>
                </a:lnTo>
                <a:close/>
                <a:moveTo>
                  <a:pt x="37745" y="132377"/>
                </a:moveTo>
                <a:lnTo>
                  <a:pt x="37745" y="132377"/>
                </a:lnTo>
                <a:cubicBezTo>
                  <a:pt x="37960" y="132403"/>
                  <a:pt x="38175" y="132457"/>
                  <a:pt x="38417" y="132484"/>
                </a:cubicBezTo>
                <a:lnTo>
                  <a:pt x="38417" y="132511"/>
                </a:lnTo>
                <a:cubicBezTo>
                  <a:pt x="38659" y="132968"/>
                  <a:pt x="38874" y="133425"/>
                  <a:pt x="39143" y="133855"/>
                </a:cubicBezTo>
                <a:lnTo>
                  <a:pt x="38632" y="133748"/>
                </a:lnTo>
                <a:cubicBezTo>
                  <a:pt x="38337" y="133291"/>
                  <a:pt x="38041" y="132834"/>
                  <a:pt x="37745" y="132377"/>
                </a:cubicBezTo>
                <a:close/>
                <a:moveTo>
                  <a:pt x="158535" y="130414"/>
                </a:moveTo>
                <a:lnTo>
                  <a:pt x="158535" y="130414"/>
                </a:lnTo>
                <a:cubicBezTo>
                  <a:pt x="157836" y="130656"/>
                  <a:pt x="157164" y="130844"/>
                  <a:pt x="156465" y="131032"/>
                </a:cubicBezTo>
                <a:cubicBezTo>
                  <a:pt x="153857" y="131651"/>
                  <a:pt x="151223" y="132135"/>
                  <a:pt x="148561" y="132457"/>
                </a:cubicBezTo>
                <a:cubicBezTo>
                  <a:pt x="138728" y="133686"/>
                  <a:pt x="128625" y="133859"/>
                  <a:pt x="118684" y="133859"/>
                </a:cubicBezTo>
                <a:cubicBezTo>
                  <a:pt x="117754" y="133859"/>
                  <a:pt x="116825" y="133857"/>
                  <a:pt x="115897" y="133855"/>
                </a:cubicBezTo>
                <a:lnTo>
                  <a:pt x="115091" y="133640"/>
                </a:lnTo>
                <a:cubicBezTo>
                  <a:pt x="116730" y="133640"/>
                  <a:pt x="118370" y="133640"/>
                  <a:pt x="120010" y="133586"/>
                </a:cubicBezTo>
                <a:cubicBezTo>
                  <a:pt x="132915" y="133318"/>
                  <a:pt x="145738" y="131973"/>
                  <a:pt x="158535" y="130414"/>
                </a:cubicBezTo>
                <a:close/>
                <a:moveTo>
                  <a:pt x="38498" y="132511"/>
                </a:moveTo>
                <a:lnTo>
                  <a:pt x="38498" y="132511"/>
                </a:lnTo>
                <a:cubicBezTo>
                  <a:pt x="38740" y="132538"/>
                  <a:pt x="38982" y="132592"/>
                  <a:pt x="39251" y="132645"/>
                </a:cubicBezTo>
                <a:lnTo>
                  <a:pt x="39251" y="132619"/>
                </a:lnTo>
                <a:lnTo>
                  <a:pt x="39977" y="134016"/>
                </a:lnTo>
                <a:cubicBezTo>
                  <a:pt x="39735" y="133990"/>
                  <a:pt x="39520" y="133963"/>
                  <a:pt x="39331" y="133909"/>
                </a:cubicBezTo>
                <a:cubicBezTo>
                  <a:pt x="39036" y="133452"/>
                  <a:pt x="38767" y="132995"/>
                  <a:pt x="38498" y="132511"/>
                </a:cubicBezTo>
                <a:close/>
                <a:moveTo>
                  <a:pt x="39331" y="132645"/>
                </a:moveTo>
                <a:lnTo>
                  <a:pt x="39977" y="132726"/>
                </a:lnTo>
                <a:cubicBezTo>
                  <a:pt x="40219" y="133156"/>
                  <a:pt x="40407" y="133613"/>
                  <a:pt x="40622" y="134070"/>
                </a:cubicBezTo>
                <a:lnTo>
                  <a:pt x="40138" y="134043"/>
                </a:lnTo>
                <a:lnTo>
                  <a:pt x="39331" y="132645"/>
                </a:lnTo>
                <a:close/>
                <a:moveTo>
                  <a:pt x="40111" y="132726"/>
                </a:moveTo>
                <a:cubicBezTo>
                  <a:pt x="40299" y="132726"/>
                  <a:pt x="40514" y="132753"/>
                  <a:pt x="40729" y="132753"/>
                </a:cubicBezTo>
                <a:lnTo>
                  <a:pt x="40729" y="132780"/>
                </a:lnTo>
                <a:lnTo>
                  <a:pt x="41240" y="134124"/>
                </a:lnTo>
                <a:lnTo>
                  <a:pt x="40837" y="134097"/>
                </a:lnTo>
                <a:cubicBezTo>
                  <a:pt x="40595" y="133640"/>
                  <a:pt x="40353" y="133156"/>
                  <a:pt x="40111" y="132726"/>
                </a:cubicBezTo>
                <a:close/>
                <a:moveTo>
                  <a:pt x="40864" y="132780"/>
                </a:moveTo>
                <a:lnTo>
                  <a:pt x="41348" y="132807"/>
                </a:lnTo>
                <a:cubicBezTo>
                  <a:pt x="41509" y="133237"/>
                  <a:pt x="41670" y="133694"/>
                  <a:pt x="41832" y="134151"/>
                </a:cubicBezTo>
                <a:lnTo>
                  <a:pt x="41428" y="134124"/>
                </a:lnTo>
                <a:cubicBezTo>
                  <a:pt x="41240" y="133667"/>
                  <a:pt x="41052" y="133210"/>
                  <a:pt x="40864" y="132780"/>
                </a:cubicBezTo>
                <a:close/>
                <a:moveTo>
                  <a:pt x="41939" y="132807"/>
                </a:moveTo>
                <a:cubicBezTo>
                  <a:pt x="42074" y="133264"/>
                  <a:pt x="42208" y="133721"/>
                  <a:pt x="42342" y="134178"/>
                </a:cubicBezTo>
                <a:lnTo>
                  <a:pt x="42074" y="134178"/>
                </a:lnTo>
                <a:cubicBezTo>
                  <a:pt x="41885" y="133694"/>
                  <a:pt x="41697" y="133237"/>
                  <a:pt x="41509" y="132807"/>
                </a:cubicBezTo>
                <a:close/>
                <a:moveTo>
                  <a:pt x="42719" y="132780"/>
                </a:moveTo>
                <a:cubicBezTo>
                  <a:pt x="42773" y="133156"/>
                  <a:pt x="42799" y="133533"/>
                  <a:pt x="42826" y="133694"/>
                </a:cubicBezTo>
                <a:lnTo>
                  <a:pt x="42907" y="134232"/>
                </a:lnTo>
                <a:lnTo>
                  <a:pt x="42531" y="134205"/>
                </a:lnTo>
                <a:cubicBezTo>
                  <a:pt x="42396" y="133721"/>
                  <a:pt x="42235" y="133264"/>
                  <a:pt x="42100" y="132807"/>
                </a:cubicBezTo>
                <a:lnTo>
                  <a:pt x="42342" y="132807"/>
                </a:lnTo>
                <a:cubicBezTo>
                  <a:pt x="42369" y="132995"/>
                  <a:pt x="42423" y="133183"/>
                  <a:pt x="42477" y="133371"/>
                </a:cubicBezTo>
                <a:cubicBezTo>
                  <a:pt x="42477" y="133380"/>
                  <a:pt x="42480" y="133383"/>
                  <a:pt x="42484" y="133383"/>
                </a:cubicBezTo>
                <a:cubicBezTo>
                  <a:pt x="42492" y="133383"/>
                  <a:pt x="42504" y="133371"/>
                  <a:pt x="42504" y="133371"/>
                </a:cubicBezTo>
                <a:cubicBezTo>
                  <a:pt x="42450" y="133183"/>
                  <a:pt x="42396" y="132995"/>
                  <a:pt x="42369" y="132807"/>
                </a:cubicBezTo>
                <a:lnTo>
                  <a:pt x="42396" y="132780"/>
                </a:lnTo>
                <a:close/>
                <a:moveTo>
                  <a:pt x="43660" y="133129"/>
                </a:moveTo>
                <a:cubicBezTo>
                  <a:pt x="43767" y="133559"/>
                  <a:pt x="43848" y="133990"/>
                  <a:pt x="43929" y="134420"/>
                </a:cubicBezTo>
                <a:lnTo>
                  <a:pt x="43606" y="134339"/>
                </a:lnTo>
                <a:cubicBezTo>
                  <a:pt x="43579" y="134232"/>
                  <a:pt x="43579" y="134124"/>
                  <a:pt x="43579" y="134016"/>
                </a:cubicBezTo>
                <a:cubicBezTo>
                  <a:pt x="43606" y="133721"/>
                  <a:pt x="43633" y="133425"/>
                  <a:pt x="43660" y="133129"/>
                </a:cubicBezTo>
                <a:close/>
                <a:moveTo>
                  <a:pt x="42853" y="134803"/>
                </a:moveTo>
                <a:cubicBezTo>
                  <a:pt x="42840" y="134803"/>
                  <a:pt x="42826" y="134810"/>
                  <a:pt x="42826" y="134823"/>
                </a:cubicBezTo>
                <a:cubicBezTo>
                  <a:pt x="42826" y="134832"/>
                  <a:pt x="42826" y="134841"/>
                  <a:pt x="42826" y="134850"/>
                </a:cubicBezTo>
                <a:lnTo>
                  <a:pt x="42826" y="134850"/>
                </a:lnTo>
                <a:lnTo>
                  <a:pt x="42880" y="134823"/>
                </a:lnTo>
                <a:cubicBezTo>
                  <a:pt x="42880" y="134810"/>
                  <a:pt x="42867" y="134803"/>
                  <a:pt x="42853" y="134803"/>
                </a:cubicBezTo>
                <a:close/>
                <a:moveTo>
                  <a:pt x="42826" y="134850"/>
                </a:moveTo>
                <a:lnTo>
                  <a:pt x="42826" y="134850"/>
                </a:lnTo>
                <a:cubicBezTo>
                  <a:pt x="42826" y="134850"/>
                  <a:pt x="42826" y="134850"/>
                  <a:pt x="42826" y="134850"/>
                </a:cubicBezTo>
                <a:lnTo>
                  <a:pt x="42826" y="134850"/>
                </a:lnTo>
                <a:cubicBezTo>
                  <a:pt x="42826" y="134850"/>
                  <a:pt x="42826" y="134850"/>
                  <a:pt x="42826" y="134850"/>
                </a:cubicBezTo>
                <a:close/>
                <a:moveTo>
                  <a:pt x="43633" y="134527"/>
                </a:moveTo>
                <a:lnTo>
                  <a:pt x="43633" y="134527"/>
                </a:lnTo>
                <a:cubicBezTo>
                  <a:pt x="43740" y="134554"/>
                  <a:pt x="43848" y="134554"/>
                  <a:pt x="43982" y="134581"/>
                </a:cubicBezTo>
                <a:lnTo>
                  <a:pt x="43982" y="135092"/>
                </a:lnTo>
                <a:lnTo>
                  <a:pt x="43713" y="135146"/>
                </a:lnTo>
                <a:cubicBezTo>
                  <a:pt x="43713" y="134984"/>
                  <a:pt x="43660" y="134769"/>
                  <a:pt x="43633" y="134527"/>
                </a:cubicBezTo>
                <a:close/>
                <a:moveTo>
                  <a:pt x="42961" y="134420"/>
                </a:moveTo>
                <a:cubicBezTo>
                  <a:pt x="42988" y="134715"/>
                  <a:pt x="43041" y="134984"/>
                  <a:pt x="43122" y="135226"/>
                </a:cubicBezTo>
                <a:lnTo>
                  <a:pt x="42961" y="135253"/>
                </a:lnTo>
                <a:cubicBezTo>
                  <a:pt x="42880" y="135146"/>
                  <a:pt x="42853" y="134984"/>
                  <a:pt x="42826" y="134850"/>
                </a:cubicBezTo>
                <a:lnTo>
                  <a:pt x="42826" y="134850"/>
                </a:lnTo>
                <a:cubicBezTo>
                  <a:pt x="42827" y="134949"/>
                  <a:pt x="42829" y="135047"/>
                  <a:pt x="42853" y="135146"/>
                </a:cubicBezTo>
                <a:cubicBezTo>
                  <a:pt x="42773" y="134904"/>
                  <a:pt x="42692" y="134662"/>
                  <a:pt x="42611" y="134420"/>
                </a:cubicBezTo>
                <a:close/>
                <a:moveTo>
                  <a:pt x="42423" y="134420"/>
                </a:moveTo>
                <a:cubicBezTo>
                  <a:pt x="42477" y="134742"/>
                  <a:pt x="42584" y="135038"/>
                  <a:pt x="42692" y="135334"/>
                </a:cubicBezTo>
                <a:lnTo>
                  <a:pt x="42477" y="135361"/>
                </a:lnTo>
                <a:cubicBezTo>
                  <a:pt x="42369" y="135038"/>
                  <a:pt x="42289" y="134742"/>
                  <a:pt x="42154" y="134420"/>
                </a:cubicBezTo>
                <a:close/>
                <a:moveTo>
                  <a:pt x="41939" y="134447"/>
                </a:moveTo>
                <a:lnTo>
                  <a:pt x="42289" y="135414"/>
                </a:lnTo>
                <a:lnTo>
                  <a:pt x="41993" y="135468"/>
                </a:lnTo>
                <a:cubicBezTo>
                  <a:pt x="41859" y="135146"/>
                  <a:pt x="41697" y="134796"/>
                  <a:pt x="41563" y="134447"/>
                </a:cubicBezTo>
                <a:close/>
                <a:moveTo>
                  <a:pt x="40971" y="134366"/>
                </a:moveTo>
                <a:lnTo>
                  <a:pt x="40998" y="134393"/>
                </a:lnTo>
                <a:lnTo>
                  <a:pt x="41375" y="134420"/>
                </a:lnTo>
                <a:cubicBezTo>
                  <a:pt x="41509" y="134796"/>
                  <a:pt x="41643" y="135146"/>
                  <a:pt x="41778" y="135495"/>
                </a:cubicBezTo>
                <a:lnTo>
                  <a:pt x="41536" y="135549"/>
                </a:lnTo>
                <a:cubicBezTo>
                  <a:pt x="41348" y="135146"/>
                  <a:pt x="41186" y="134742"/>
                  <a:pt x="40971" y="134366"/>
                </a:cubicBezTo>
                <a:close/>
                <a:moveTo>
                  <a:pt x="43902" y="135468"/>
                </a:moveTo>
                <a:cubicBezTo>
                  <a:pt x="43902" y="135468"/>
                  <a:pt x="43929" y="135495"/>
                  <a:pt x="43929" y="135495"/>
                </a:cubicBezTo>
                <a:cubicBezTo>
                  <a:pt x="43794" y="135522"/>
                  <a:pt x="43687" y="135522"/>
                  <a:pt x="43552" y="135549"/>
                </a:cubicBezTo>
                <a:cubicBezTo>
                  <a:pt x="43525" y="135522"/>
                  <a:pt x="43525" y="135495"/>
                  <a:pt x="43525" y="135495"/>
                </a:cubicBezTo>
                <a:lnTo>
                  <a:pt x="43552" y="135495"/>
                </a:lnTo>
                <a:lnTo>
                  <a:pt x="43902" y="135468"/>
                </a:lnTo>
                <a:close/>
                <a:moveTo>
                  <a:pt x="43149" y="135549"/>
                </a:moveTo>
                <a:lnTo>
                  <a:pt x="43149" y="135603"/>
                </a:lnTo>
                <a:lnTo>
                  <a:pt x="43015" y="135603"/>
                </a:lnTo>
                <a:cubicBezTo>
                  <a:pt x="42988" y="135576"/>
                  <a:pt x="42988" y="135576"/>
                  <a:pt x="43015" y="135576"/>
                </a:cubicBezTo>
                <a:lnTo>
                  <a:pt x="43149" y="135549"/>
                </a:lnTo>
                <a:close/>
                <a:moveTo>
                  <a:pt x="40272" y="134285"/>
                </a:moveTo>
                <a:lnTo>
                  <a:pt x="40756" y="134366"/>
                </a:lnTo>
                <a:cubicBezTo>
                  <a:pt x="40918" y="134769"/>
                  <a:pt x="41106" y="135173"/>
                  <a:pt x="41294" y="135576"/>
                </a:cubicBezTo>
                <a:lnTo>
                  <a:pt x="40998" y="135630"/>
                </a:lnTo>
                <a:cubicBezTo>
                  <a:pt x="40756" y="135173"/>
                  <a:pt x="40514" y="134715"/>
                  <a:pt x="40272" y="134285"/>
                </a:cubicBezTo>
                <a:close/>
                <a:moveTo>
                  <a:pt x="32718" y="131032"/>
                </a:moveTo>
                <a:cubicBezTo>
                  <a:pt x="32933" y="131194"/>
                  <a:pt x="33175" y="131355"/>
                  <a:pt x="33390" y="131516"/>
                </a:cubicBezTo>
                <a:cubicBezTo>
                  <a:pt x="32799" y="132860"/>
                  <a:pt x="32261" y="134258"/>
                  <a:pt x="31777" y="135656"/>
                </a:cubicBezTo>
                <a:lnTo>
                  <a:pt x="29277" y="135522"/>
                </a:lnTo>
                <a:cubicBezTo>
                  <a:pt x="29707" y="135011"/>
                  <a:pt x="30137" y="134500"/>
                  <a:pt x="30487" y="133963"/>
                </a:cubicBezTo>
                <a:cubicBezTo>
                  <a:pt x="31159" y="132941"/>
                  <a:pt x="31965" y="131973"/>
                  <a:pt x="32718" y="131032"/>
                </a:cubicBezTo>
                <a:close/>
                <a:moveTo>
                  <a:pt x="39466" y="134124"/>
                </a:moveTo>
                <a:cubicBezTo>
                  <a:pt x="39681" y="134178"/>
                  <a:pt x="39869" y="134205"/>
                  <a:pt x="40084" y="134258"/>
                </a:cubicBezTo>
                <a:cubicBezTo>
                  <a:pt x="40326" y="134715"/>
                  <a:pt x="40568" y="135199"/>
                  <a:pt x="40837" y="135656"/>
                </a:cubicBezTo>
                <a:lnTo>
                  <a:pt x="40434" y="135710"/>
                </a:lnTo>
                <a:cubicBezTo>
                  <a:pt x="40084" y="135173"/>
                  <a:pt x="39762" y="134635"/>
                  <a:pt x="39439" y="134124"/>
                </a:cubicBezTo>
                <a:close/>
                <a:moveTo>
                  <a:pt x="38794" y="133963"/>
                </a:moveTo>
                <a:cubicBezTo>
                  <a:pt x="38928" y="134016"/>
                  <a:pt x="39089" y="134043"/>
                  <a:pt x="39251" y="134070"/>
                </a:cubicBezTo>
                <a:cubicBezTo>
                  <a:pt x="39573" y="134635"/>
                  <a:pt x="39896" y="135199"/>
                  <a:pt x="40245" y="135737"/>
                </a:cubicBezTo>
                <a:lnTo>
                  <a:pt x="39923" y="135764"/>
                </a:lnTo>
                <a:cubicBezTo>
                  <a:pt x="39546" y="135146"/>
                  <a:pt x="39170" y="134554"/>
                  <a:pt x="38767" y="133963"/>
                </a:cubicBezTo>
                <a:close/>
                <a:moveTo>
                  <a:pt x="38095" y="133748"/>
                </a:moveTo>
                <a:lnTo>
                  <a:pt x="38175" y="133775"/>
                </a:lnTo>
                <a:cubicBezTo>
                  <a:pt x="38337" y="133828"/>
                  <a:pt x="38471" y="133855"/>
                  <a:pt x="38632" y="133909"/>
                </a:cubicBezTo>
                <a:cubicBezTo>
                  <a:pt x="39009" y="134527"/>
                  <a:pt x="39412" y="135146"/>
                  <a:pt x="39815" y="135764"/>
                </a:cubicBezTo>
                <a:cubicBezTo>
                  <a:pt x="39600" y="135791"/>
                  <a:pt x="39439" y="135818"/>
                  <a:pt x="39278" y="135845"/>
                </a:cubicBezTo>
                <a:lnTo>
                  <a:pt x="39305" y="135818"/>
                </a:lnTo>
                <a:cubicBezTo>
                  <a:pt x="38982" y="135092"/>
                  <a:pt x="38579" y="134393"/>
                  <a:pt x="38095" y="133748"/>
                </a:cubicBezTo>
                <a:close/>
                <a:moveTo>
                  <a:pt x="36562" y="133237"/>
                </a:moveTo>
                <a:lnTo>
                  <a:pt x="36562" y="133237"/>
                </a:lnTo>
                <a:cubicBezTo>
                  <a:pt x="36966" y="133398"/>
                  <a:pt x="37423" y="133559"/>
                  <a:pt x="37880" y="133694"/>
                </a:cubicBezTo>
                <a:lnTo>
                  <a:pt x="37880" y="133721"/>
                </a:lnTo>
                <a:cubicBezTo>
                  <a:pt x="38364" y="134393"/>
                  <a:pt x="38794" y="135119"/>
                  <a:pt x="39170" y="135871"/>
                </a:cubicBezTo>
                <a:lnTo>
                  <a:pt x="38417" y="135952"/>
                </a:lnTo>
                <a:cubicBezTo>
                  <a:pt x="37933" y="134957"/>
                  <a:pt x="37288" y="134043"/>
                  <a:pt x="36562" y="133237"/>
                </a:cubicBezTo>
                <a:close/>
                <a:moveTo>
                  <a:pt x="33820" y="131785"/>
                </a:moveTo>
                <a:cubicBezTo>
                  <a:pt x="34600" y="132269"/>
                  <a:pt x="35406" y="132699"/>
                  <a:pt x="36240" y="133076"/>
                </a:cubicBezTo>
                <a:cubicBezTo>
                  <a:pt x="37046" y="133936"/>
                  <a:pt x="37745" y="134904"/>
                  <a:pt x="38310" y="135952"/>
                </a:cubicBezTo>
                <a:cubicBezTo>
                  <a:pt x="38041" y="135979"/>
                  <a:pt x="37745" y="136006"/>
                  <a:pt x="37476" y="136033"/>
                </a:cubicBezTo>
                <a:lnTo>
                  <a:pt x="36966" y="136006"/>
                </a:lnTo>
                <a:cubicBezTo>
                  <a:pt x="35272" y="135871"/>
                  <a:pt x="33578" y="135764"/>
                  <a:pt x="31858" y="135683"/>
                </a:cubicBezTo>
                <a:cubicBezTo>
                  <a:pt x="32073" y="135065"/>
                  <a:pt x="32288" y="134447"/>
                  <a:pt x="32530" y="133855"/>
                </a:cubicBezTo>
                <a:cubicBezTo>
                  <a:pt x="32557" y="133909"/>
                  <a:pt x="32617" y="133936"/>
                  <a:pt x="32678" y="133936"/>
                </a:cubicBezTo>
                <a:cubicBezTo>
                  <a:pt x="32738" y="133936"/>
                  <a:pt x="32799" y="133909"/>
                  <a:pt x="32825" y="133855"/>
                </a:cubicBezTo>
                <a:cubicBezTo>
                  <a:pt x="33148" y="133156"/>
                  <a:pt x="33471" y="132457"/>
                  <a:pt x="33820" y="131785"/>
                </a:cubicBezTo>
                <a:close/>
                <a:moveTo>
                  <a:pt x="46671" y="136006"/>
                </a:moveTo>
                <a:cubicBezTo>
                  <a:pt x="47044" y="136006"/>
                  <a:pt x="45847" y="136259"/>
                  <a:pt x="45353" y="136409"/>
                </a:cubicBezTo>
                <a:lnTo>
                  <a:pt x="45180" y="136459"/>
                </a:lnTo>
                <a:lnTo>
                  <a:pt x="45180" y="136459"/>
                </a:lnTo>
                <a:cubicBezTo>
                  <a:pt x="45191" y="136450"/>
                  <a:pt x="45186" y="136430"/>
                  <a:pt x="45165" y="136409"/>
                </a:cubicBezTo>
                <a:cubicBezTo>
                  <a:pt x="45165" y="136329"/>
                  <a:pt x="45138" y="136221"/>
                  <a:pt x="45111" y="136140"/>
                </a:cubicBezTo>
                <a:cubicBezTo>
                  <a:pt x="45434" y="136113"/>
                  <a:pt x="45757" y="136087"/>
                  <a:pt x="46052" y="136060"/>
                </a:cubicBezTo>
                <a:cubicBezTo>
                  <a:pt x="46383" y="136022"/>
                  <a:pt x="46577" y="136006"/>
                  <a:pt x="46671" y="136006"/>
                </a:cubicBezTo>
                <a:close/>
                <a:moveTo>
                  <a:pt x="28954" y="135952"/>
                </a:moveTo>
                <a:cubicBezTo>
                  <a:pt x="29841" y="136033"/>
                  <a:pt x="30702" y="136140"/>
                  <a:pt x="31589" y="136248"/>
                </a:cubicBezTo>
                <a:lnTo>
                  <a:pt x="31589" y="136275"/>
                </a:lnTo>
                <a:cubicBezTo>
                  <a:pt x="31589" y="136294"/>
                  <a:pt x="31616" y="136313"/>
                  <a:pt x="31631" y="136313"/>
                </a:cubicBezTo>
                <a:cubicBezTo>
                  <a:pt x="31638" y="136313"/>
                  <a:pt x="31643" y="136310"/>
                  <a:pt x="31643" y="136302"/>
                </a:cubicBezTo>
                <a:cubicBezTo>
                  <a:pt x="31643" y="136275"/>
                  <a:pt x="31643" y="136275"/>
                  <a:pt x="31643" y="136248"/>
                </a:cubicBezTo>
                <a:lnTo>
                  <a:pt x="32745" y="136382"/>
                </a:lnTo>
                <a:cubicBezTo>
                  <a:pt x="31347" y="136436"/>
                  <a:pt x="29976" y="136463"/>
                  <a:pt x="28578" y="136463"/>
                </a:cubicBezTo>
                <a:cubicBezTo>
                  <a:pt x="28685" y="136302"/>
                  <a:pt x="28820" y="136140"/>
                  <a:pt x="28954" y="135952"/>
                </a:cubicBezTo>
                <a:close/>
                <a:moveTo>
                  <a:pt x="28847" y="136651"/>
                </a:moveTo>
                <a:lnTo>
                  <a:pt x="28443" y="136678"/>
                </a:lnTo>
                <a:lnTo>
                  <a:pt x="28443" y="136651"/>
                </a:lnTo>
                <a:close/>
                <a:moveTo>
                  <a:pt x="25540" y="136544"/>
                </a:moveTo>
                <a:lnTo>
                  <a:pt x="25540" y="136544"/>
                </a:lnTo>
                <a:cubicBezTo>
                  <a:pt x="26320" y="136624"/>
                  <a:pt x="27099" y="136651"/>
                  <a:pt x="27879" y="136651"/>
                </a:cubicBezTo>
                <a:cubicBezTo>
                  <a:pt x="27879" y="136651"/>
                  <a:pt x="27879" y="136678"/>
                  <a:pt x="27879" y="136678"/>
                </a:cubicBezTo>
                <a:cubicBezTo>
                  <a:pt x="27502" y="136691"/>
                  <a:pt x="27133" y="136698"/>
                  <a:pt x="26763" y="136698"/>
                </a:cubicBezTo>
                <a:cubicBezTo>
                  <a:pt x="26393" y="136698"/>
                  <a:pt x="26024" y="136691"/>
                  <a:pt x="25647" y="136678"/>
                </a:cubicBezTo>
                <a:cubicBezTo>
                  <a:pt x="25567" y="136624"/>
                  <a:pt x="25540" y="136597"/>
                  <a:pt x="25540" y="136544"/>
                </a:cubicBezTo>
                <a:close/>
                <a:moveTo>
                  <a:pt x="44843" y="136167"/>
                </a:moveTo>
                <a:cubicBezTo>
                  <a:pt x="44870" y="136275"/>
                  <a:pt x="44923" y="136409"/>
                  <a:pt x="44950" y="136517"/>
                </a:cubicBezTo>
                <a:cubicBezTo>
                  <a:pt x="44950" y="136517"/>
                  <a:pt x="44977" y="136544"/>
                  <a:pt x="44977" y="136544"/>
                </a:cubicBezTo>
                <a:cubicBezTo>
                  <a:pt x="44439" y="136705"/>
                  <a:pt x="43902" y="136866"/>
                  <a:pt x="43364" y="137001"/>
                </a:cubicBezTo>
                <a:cubicBezTo>
                  <a:pt x="41993" y="137323"/>
                  <a:pt x="40595" y="137565"/>
                  <a:pt x="39197" y="137726"/>
                </a:cubicBezTo>
                <a:cubicBezTo>
                  <a:pt x="37873" y="137880"/>
                  <a:pt x="36549" y="137956"/>
                  <a:pt x="35229" y="137956"/>
                </a:cubicBezTo>
                <a:cubicBezTo>
                  <a:pt x="33548" y="137956"/>
                  <a:pt x="31874" y="137833"/>
                  <a:pt x="30218" y="137592"/>
                </a:cubicBezTo>
                <a:lnTo>
                  <a:pt x="29357" y="137458"/>
                </a:lnTo>
                <a:cubicBezTo>
                  <a:pt x="31831" y="137296"/>
                  <a:pt x="34304" y="137054"/>
                  <a:pt x="36804" y="136839"/>
                </a:cubicBezTo>
                <a:lnTo>
                  <a:pt x="37638" y="136759"/>
                </a:lnTo>
                <a:cubicBezTo>
                  <a:pt x="37853" y="136759"/>
                  <a:pt x="38092" y="136771"/>
                  <a:pt x="38331" y="136771"/>
                </a:cubicBezTo>
                <a:cubicBezTo>
                  <a:pt x="38450" y="136771"/>
                  <a:pt x="38570" y="136768"/>
                  <a:pt x="38686" y="136759"/>
                </a:cubicBezTo>
                <a:cubicBezTo>
                  <a:pt x="38700" y="136772"/>
                  <a:pt x="38713" y="136779"/>
                  <a:pt x="38727" y="136779"/>
                </a:cubicBezTo>
                <a:cubicBezTo>
                  <a:pt x="38740" y="136779"/>
                  <a:pt x="38753" y="136772"/>
                  <a:pt x="38767" y="136759"/>
                </a:cubicBezTo>
                <a:cubicBezTo>
                  <a:pt x="39627" y="136759"/>
                  <a:pt x="40514" y="136705"/>
                  <a:pt x="41375" y="136624"/>
                </a:cubicBezTo>
                <a:lnTo>
                  <a:pt x="41536" y="136866"/>
                </a:lnTo>
                <a:cubicBezTo>
                  <a:pt x="41544" y="136883"/>
                  <a:pt x="41555" y="136889"/>
                  <a:pt x="41565" y="136889"/>
                </a:cubicBezTo>
                <a:cubicBezTo>
                  <a:pt x="41588" y="136889"/>
                  <a:pt x="41608" y="136858"/>
                  <a:pt x="41590" y="136839"/>
                </a:cubicBezTo>
                <a:lnTo>
                  <a:pt x="41482" y="136597"/>
                </a:lnTo>
                <a:lnTo>
                  <a:pt x="41832" y="136570"/>
                </a:lnTo>
                <a:cubicBezTo>
                  <a:pt x="41832" y="136584"/>
                  <a:pt x="41838" y="136591"/>
                  <a:pt x="41848" y="136591"/>
                </a:cubicBezTo>
                <a:cubicBezTo>
                  <a:pt x="41859" y="136591"/>
                  <a:pt x="41872" y="136584"/>
                  <a:pt x="41885" y="136570"/>
                </a:cubicBezTo>
                <a:cubicBezTo>
                  <a:pt x="42396" y="136490"/>
                  <a:pt x="42880" y="136409"/>
                  <a:pt x="43418" y="136302"/>
                </a:cubicBezTo>
                <a:lnTo>
                  <a:pt x="43472" y="136302"/>
                </a:lnTo>
                <a:cubicBezTo>
                  <a:pt x="43740" y="136302"/>
                  <a:pt x="43982" y="136275"/>
                  <a:pt x="44251" y="136221"/>
                </a:cubicBezTo>
                <a:cubicBezTo>
                  <a:pt x="44251" y="136302"/>
                  <a:pt x="44251" y="136355"/>
                  <a:pt x="44278" y="136436"/>
                </a:cubicBezTo>
                <a:cubicBezTo>
                  <a:pt x="44290" y="136520"/>
                  <a:pt x="44344" y="136555"/>
                  <a:pt x="44406" y="136555"/>
                </a:cubicBezTo>
                <a:cubicBezTo>
                  <a:pt x="44483" y="136555"/>
                  <a:pt x="44571" y="136499"/>
                  <a:pt x="44601" y="136409"/>
                </a:cubicBezTo>
                <a:lnTo>
                  <a:pt x="44628" y="136194"/>
                </a:lnTo>
                <a:lnTo>
                  <a:pt x="44843" y="136167"/>
                </a:lnTo>
                <a:close/>
                <a:moveTo>
                  <a:pt x="82558" y="1"/>
                </a:moveTo>
                <a:cubicBezTo>
                  <a:pt x="82518" y="1"/>
                  <a:pt x="82476" y="24"/>
                  <a:pt x="82453" y="81"/>
                </a:cubicBezTo>
                <a:cubicBezTo>
                  <a:pt x="81486" y="2688"/>
                  <a:pt x="80975" y="5431"/>
                  <a:pt x="80894" y="8226"/>
                </a:cubicBezTo>
                <a:cubicBezTo>
                  <a:pt x="80813" y="6587"/>
                  <a:pt x="80760" y="4974"/>
                  <a:pt x="80679" y="3334"/>
                </a:cubicBezTo>
                <a:cubicBezTo>
                  <a:pt x="80679" y="3253"/>
                  <a:pt x="80625" y="3213"/>
                  <a:pt x="80571" y="3213"/>
                </a:cubicBezTo>
                <a:cubicBezTo>
                  <a:pt x="80518" y="3213"/>
                  <a:pt x="80464" y="3253"/>
                  <a:pt x="80464" y="3334"/>
                </a:cubicBezTo>
                <a:cubicBezTo>
                  <a:pt x="80249" y="4678"/>
                  <a:pt x="80168" y="6049"/>
                  <a:pt x="80168" y="7420"/>
                </a:cubicBezTo>
                <a:cubicBezTo>
                  <a:pt x="79899" y="6506"/>
                  <a:pt x="79604" y="5619"/>
                  <a:pt x="79227" y="4758"/>
                </a:cubicBezTo>
                <a:cubicBezTo>
                  <a:pt x="79195" y="4704"/>
                  <a:pt x="79149" y="4681"/>
                  <a:pt x="79108" y="4681"/>
                </a:cubicBezTo>
                <a:cubicBezTo>
                  <a:pt x="79047" y="4681"/>
                  <a:pt x="78996" y="4732"/>
                  <a:pt x="79012" y="4812"/>
                </a:cubicBezTo>
                <a:lnTo>
                  <a:pt x="80061" y="11237"/>
                </a:lnTo>
                <a:lnTo>
                  <a:pt x="80168" y="11748"/>
                </a:lnTo>
                <a:cubicBezTo>
                  <a:pt x="80034" y="11237"/>
                  <a:pt x="79899" y="10727"/>
                  <a:pt x="79765" y="10270"/>
                </a:cubicBezTo>
                <a:cubicBezTo>
                  <a:pt x="79281" y="8442"/>
                  <a:pt x="78743" y="6640"/>
                  <a:pt x="78125" y="4893"/>
                </a:cubicBezTo>
                <a:cubicBezTo>
                  <a:pt x="78113" y="4846"/>
                  <a:pt x="78070" y="4824"/>
                  <a:pt x="78026" y="4824"/>
                </a:cubicBezTo>
                <a:cubicBezTo>
                  <a:pt x="77969" y="4824"/>
                  <a:pt x="77910" y="4859"/>
                  <a:pt x="77910" y="4920"/>
                </a:cubicBezTo>
                <a:cubicBezTo>
                  <a:pt x="77910" y="6264"/>
                  <a:pt x="78044" y="7608"/>
                  <a:pt x="78340" y="8925"/>
                </a:cubicBezTo>
                <a:cubicBezTo>
                  <a:pt x="77883" y="8119"/>
                  <a:pt x="77399" y="7339"/>
                  <a:pt x="76888" y="6587"/>
                </a:cubicBezTo>
                <a:cubicBezTo>
                  <a:pt x="76808" y="6345"/>
                  <a:pt x="76754" y="6103"/>
                  <a:pt x="76700" y="5834"/>
                </a:cubicBezTo>
                <a:cubicBezTo>
                  <a:pt x="76678" y="5789"/>
                  <a:pt x="76632" y="5767"/>
                  <a:pt x="76586" y="5767"/>
                </a:cubicBezTo>
                <a:cubicBezTo>
                  <a:pt x="76522" y="5767"/>
                  <a:pt x="76458" y="5809"/>
                  <a:pt x="76458" y="5888"/>
                </a:cubicBezTo>
                <a:cubicBezTo>
                  <a:pt x="76485" y="6049"/>
                  <a:pt x="76512" y="6183"/>
                  <a:pt x="76539" y="6345"/>
                </a:cubicBezTo>
                <a:cubicBezTo>
                  <a:pt x="76512" y="6371"/>
                  <a:pt x="76512" y="6398"/>
                  <a:pt x="76512" y="6425"/>
                </a:cubicBezTo>
                <a:cubicBezTo>
                  <a:pt x="76566" y="6613"/>
                  <a:pt x="76620" y="6775"/>
                  <a:pt x="76673" y="6963"/>
                </a:cubicBezTo>
                <a:cubicBezTo>
                  <a:pt x="77077" y="9006"/>
                  <a:pt x="77480" y="11049"/>
                  <a:pt x="77883" y="13092"/>
                </a:cubicBezTo>
                <a:cubicBezTo>
                  <a:pt x="77991" y="13684"/>
                  <a:pt x="78098" y="14275"/>
                  <a:pt x="78179" y="14894"/>
                </a:cubicBezTo>
                <a:lnTo>
                  <a:pt x="78125" y="14652"/>
                </a:lnTo>
                <a:lnTo>
                  <a:pt x="76431" y="7769"/>
                </a:lnTo>
                <a:cubicBezTo>
                  <a:pt x="76404" y="7716"/>
                  <a:pt x="76344" y="7682"/>
                  <a:pt x="76290" y="7682"/>
                </a:cubicBezTo>
                <a:cubicBezTo>
                  <a:pt x="76236" y="7682"/>
                  <a:pt x="76189" y="7716"/>
                  <a:pt x="76189" y="7796"/>
                </a:cubicBezTo>
                <a:cubicBezTo>
                  <a:pt x="76216" y="8173"/>
                  <a:pt x="76243" y="8549"/>
                  <a:pt x="76270" y="8925"/>
                </a:cubicBezTo>
                <a:cubicBezTo>
                  <a:pt x="76216" y="8684"/>
                  <a:pt x="76162" y="8442"/>
                  <a:pt x="76109" y="8200"/>
                </a:cubicBezTo>
                <a:cubicBezTo>
                  <a:pt x="76095" y="8132"/>
                  <a:pt x="76035" y="8099"/>
                  <a:pt x="75978" y="8099"/>
                </a:cubicBezTo>
                <a:cubicBezTo>
                  <a:pt x="75921" y="8099"/>
                  <a:pt x="75867" y="8132"/>
                  <a:pt x="75867" y="8200"/>
                </a:cubicBezTo>
                <a:cubicBezTo>
                  <a:pt x="75867" y="9275"/>
                  <a:pt x="75921" y="10323"/>
                  <a:pt x="76028" y="11372"/>
                </a:cubicBezTo>
                <a:cubicBezTo>
                  <a:pt x="75786" y="10458"/>
                  <a:pt x="75544" y="9517"/>
                  <a:pt x="75329" y="8576"/>
                </a:cubicBezTo>
                <a:cubicBezTo>
                  <a:pt x="75317" y="8506"/>
                  <a:pt x="75265" y="8477"/>
                  <a:pt x="75212" y="8477"/>
                </a:cubicBezTo>
                <a:cubicBezTo>
                  <a:pt x="75143" y="8477"/>
                  <a:pt x="75072" y="8527"/>
                  <a:pt x="75087" y="8603"/>
                </a:cubicBezTo>
                <a:cubicBezTo>
                  <a:pt x="75141" y="9087"/>
                  <a:pt x="75195" y="9544"/>
                  <a:pt x="75248" y="10028"/>
                </a:cubicBezTo>
                <a:cubicBezTo>
                  <a:pt x="75060" y="9463"/>
                  <a:pt x="74845" y="8899"/>
                  <a:pt x="74630" y="8334"/>
                </a:cubicBezTo>
                <a:cubicBezTo>
                  <a:pt x="74608" y="8300"/>
                  <a:pt x="74571" y="8285"/>
                  <a:pt x="74536" y="8285"/>
                </a:cubicBezTo>
                <a:cubicBezTo>
                  <a:pt x="74487" y="8285"/>
                  <a:pt x="74442" y="8314"/>
                  <a:pt x="74442" y="8361"/>
                </a:cubicBezTo>
                <a:cubicBezTo>
                  <a:pt x="74496" y="9893"/>
                  <a:pt x="74657" y="11426"/>
                  <a:pt x="74953" y="12904"/>
                </a:cubicBezTo>
                <a:cubicBezTo>
                  <a:pt x="74415" y="11910"/>
                  <a:pt x="73824" y="10942"/>
                  <a:pt x="73205" y="9974"/>
                </a:cubicBezTo>
                <a:cubicBezTo>
                  <a:pt x="73184" y="9942"/>
                  <a:pt x="73142" y="9927"/>
                  <a:pt x="73100" y="9927"/>
                </a:cubicBezTo>
                <a:cubicBezTo>
                  <a:pt x="73036" y="9927"/>
                  <a:pt x="72974" y="9963"/>
                  <a:pt x="72990" y="10028"/>
                </a:cubicBezTo>
                <a:cubicBezTo>
                  <a:pt x="73313" y="11264"/>
                  <a:pt x="73716" y="12474"/>
                  <a:pt x="74146" y="13657"/>
                </a:cubicBezTo>
                <a:cubicBezTo>
                  <a:pt x="74066" y="13926"/>
                  <a:pt x="74012" y="14168"/>
                  <a:pt x="73931" y="14437"/>
                </a:cubicBezTo>
                <a:cubicBezTo>
                  <a:pt x="73716" y="14195"/>
                  <a:pt x="73501" y="13926"/>
                  <a:pt x="73259" y="13711"/>
                </a:cubicBezTo>
                <a:cubicBezTo>
                  <a:pt x="73236" y="13677"/>
                  <a:pt x="73205" y="13662"/>
                  <a:pt x="73173" y="13662"/>
                </a:cubicBezTo>
                <a:cubicBezTo>
                  <a:pt x="73129" y="13662"/>
                  <a:pt x="73086" y="13691"/>
                  <a:pt x="73071" y="13738"/>
                </a:cubicBezTo>
                <a:cubicBezTo>
                  <a:pt x="72829" y="14679"/>
                  <a:pt x="72990" y="15646"/>
                  <a:pt x="73474" y="16480"/>
                </a:cubicBezTo>
                <a:cubicBezTo>
                  <a:pt x="73474" y="16534"/>
                  <a:pt x="73447" y="16561"/>
                  <a:pt x="73447" y="16614"/>
                </a:cubicBezTo>
                <a:cubicBezTo>
                  <a:pt x="73313" y="16426"/>
                  <a:pt x="73205" y="16238"/>
                  <a:pt x="73098" y="16050"/>
                </a:cubicBezTo>
                <a:cubicBezTo>
                  <a:pt x="73063" y="15988"/>
                  <a:pt x="73019" y="15964"/>
                  <a:pt x="72979" y="15964"/>
                </a:cubicBezTo>
                <a:cubicBezTo>
                  <a:pt x="72896" y="15964"/>
                  <a:pt x="72828" y="16067"/>
                  <a:pt x="72883" y="16157"/>
                </a:cubicBezTo>
                <a:cubicBezTo>
                  <a:pt x="73017" y="16453"/>
                  <a:pt x="73178" y="16722"/>
                  <a:pt x="73340" y="17018"/>
                </a:cubicBezTo>
                <a:cubicBezTo>
                  <a:pt x="73340" y="17044"/>
                  <a:pt x="73340" y="17044"/>
                  <a:pt x="73313" y="17071"/>
                </a:cubicBezTo>
                <a:cubicBezTo>
                  <a:pt x="73044" y="16749"/>
                  <a:pt x="72748" y="16399"/>
                  <a:pt x="72452" y="16077"/>
                </a:cubicBezTo>
                <a:lnTo>
                  <a:pt x="72910" y="11695"/>
                </a:lnTo>
                <a:cubicBezTo>
                  <a:pt x="72924" y="11564"/>
                  <a:pt x="72821" y="11488"/>
                  <a:pt x="72719" y="11488"/>
                </a:cubicBezTo>
                <a:cubicBezTo>
                  <a:pt x="72632" y="11488"/>
                  <a:pt x="72546" y="11544"/>
                  <a:pt x="72533" y="11668"/>
                </a:cubicBezTo>
                <a:cubicBezTo>
                  <a:pt x="72103" y="13092"/>
                  <a:pt x="71727" y="14544"/>
                  <a:pt x="71404" y="16023"/>
                </a:cubicBezTo>
                <a:cubicBezTo>
                  <a:pt x="71538" y="14302"/>
                  <a:pt x="71673" y="12582"/>
                  <a:pt x="71754" y="10834"/>
                </a:cubicBezTo>
                <a:cubicBezTo>
                  <a:pt x="71754" y="10754"/>
                  <a:pt x="71693" y="10713"/>
                  <a:pt x="71629" y="10713"/>
                </a:cubicBezTo>
                <a:cubicBezTo>
                  <a:pt x="71565" y="10713"/>
                  <a:pt x="71498" y="10754"/>
                  <a:pt x="71485" y="10834"/>
                </a:cubicBezTo>
                <a:cubicBezTo>
                  <a:pt x="71055" y="13146"/>
                  <a:pt x="70732" y="15458"/>
                  <a:pt x="70490" y="17797"/>
                </a:cubicBezTo>
                <a:cubicBezTo>
                  <a:pt x="70436" y="18120"/>
                  <a:pt x="70409" y="18496"/>
                  <a:pt x="70382" y="18846"/>
                </a:cubicBezTo>
                <a:cubicBezTo>
                  <a:pt x="70409" y="17985"/>
                  <a:pt x="70436" y="17125"/>
                  <a:pt x="70463" y="16292"/>
                </a:cubicBezTo>
                <a:cubicBezTo>
                  <a:pt x="70571" y="13872"/>
                  <a:pt x="70732" y="11453"/>
                  <a:pt x="70947" y="9060"/>
                </a:cubicBezTo>
                <a:cubicBezTo>
                  <a:pt x="70961" y="8959"/>
                  <a:pt x="70891" y="8905"/>
                  <a:pt x="70818" y="8905"/>
                </a:cubicBezTo>
                <a:cubicBezTo>
                  <a:pt x="70755" y="8905"/>
                  <a:pt x="70691" y="8946"/>
                  <a:pt x="70678" y="9033"/>
                </a:cubicBezTo>
                <a:cubicBezTo>
                  <a:pt x="70356" y="10646"/>
                  <a:pt x="70114" y="12286"/>
                  <a:pt x="69899" y="13926"/>
                </a:cubicBezTo>
                <a:cubicBezTo>
                  <a:pt x="69845" y="12044"/>
                  <a:pt x="69710" y="10162"/>
                  <a:pt x="69468" y="8280"/>
                </a:cubicBezTo>
                <a:cubicBezTo>
                  <a:pt x="69443" y="8203"/>
                  <a:pt x="69373" y="8162"/>
                  <a:pt x="69305" y="8162"/>
                </a:cubicBezTo>
                <a:cubicBezTo>
                  <a:pt x="69232" y="8162"/>
                  <a:pt x="69160" y="8209"/>
                  <a:pt x="69146" y="8307"/>
                </a:cubicBezTo>
                <a:cubicBezTo>
                  <a:pt x="69146" y="9651"/>
                  <a:pt x="69146" y="10996"/>
                  <a:pt x="69173" y="12340"/>
                </a:cubicBezTo>
                <a:cubicBezTo>
                  <a:pt x="69092" y="11829"/>
                  <a:pt x="69038" y="11318"/>
                  <a:pt x="68931" y="10780"/>
                </a:cubicBezTo>
                <a:cubicBezTo>
                  <a:pt x="68906" y="10706"/>
                  <a:pt x="68842" y="10672"/>
                  <a:pt x="68777" y="10672"/>
                </a:cubicBezTo>
                <a:cubicBezTo>
                  <a:pt x="68700" y="10672"/>
                  <a:pt x="68623" y="10720"/>
                  <a:pt x="68608" y="10807"/>
                </a:cubicBezTo>
                <a:cubicBezTo>
                  <a:pt x="68581" y="11668"/>
                  <a:pt x="68581" y="12501"/>
                  <a:pt x="68608" y="13334"/>
                </a:cubicBezTo>
                <a:cubicBezTo>
                  <a:pt x="68554" y="13254"/>
                  <a:pt x="68467" y="13213"/>
                  <a:pt x="68380" y="13213"/>
                </a:cubicBezTo>
                <a:cubicBezTo>
                  <a:pt x="68292" y="13213"/>
                  <a:pt x="68205" y="13254"/>
                  <a:pt x="68151" y="13334"/>
                </a:cubicBezTo>
                <a:cubicBezTo>
                  <a:pt x="68124" y="13227"/>
                  <a:pt x="68097" y="13092"/>
                  <a:pt x="68070" y="12958"/>
                </a:cubicBezTo>
                <a:cubicBezTo>
                  <a:pt x="68044" y="12851"/>
                  <a:pt x="67990" y="12770"/>
                  <a:pt x="67882" y="12743"/>
                </a:cubicBezTo>
                <a:cubicBezTo>
                  <a:pt x="67882" y="12420"/>
                  <a:pt x="67855" y="12125"/>
                  <a:pt x="67855" y="11802"/>
                </a:cubicBezTo>
                <a:lnTo>
                  <a:pt x="67828" y="5914"/>
                </a:lnTo>
                <a:cubicBezTo>
                  <a:pt x="67828" y="5702"/>
                  <a:pt x="67672" y="5594"/>
                  <a:pt x="67516" y="5594"/>
                </a:cubicBezTo>
                <a:cubicBezTo>
                  <a:pt x="67376" y="5594"/>
                  <a:pt x="67236" y="5682"/>
                  <a:pt x="67210" y="5861"/>
                </a:cubicBezTo>
                <a:cubicBezTo>
                  <a:pt x="67103" y="6882"/>
                  <a:pt x="67049" y="7850"/>
                  <a:pt x="67022" y="8845"/>
                </a:cubicBezTo>
                <a:cubicBezTo>
                  <a:pt x="66619" y="7151"/>
                  <a:pt x="66081" y="5457"/>
                  <a:pt x="65436" y="3844"/>
                </a:cubicBezTo>
                <a:cubicBezTo>
                  <a:pt x="65402" y="3800"/>
                  <a:pt x="65354" y="3778"/>
                  <a:pt x="65310" y="3778"/>
                </a:cubicBezTo>
                <a:cubicBezTo>
                  <a:pt x="65249" y="3778"/>
                  <a:pt x="65194" y="3820"/>
                  <a:pt x="65194" y="3898"/>
                </a:cubicBezTo>
                <a:cubicBezTo>
                  <a:pt x="65113" y="5646"/>
                  <a:pt x="65167" y="7393"/>
                  <a:pt x="65382" y="9114"/>
                </a:cubicBezTo>
                <a:lnTo>
                  <a:pt x="63850" y="3871"/>
                </a:lnTo>
                <a:cubicBezTo>
                  <a:pt x="63838" y="3790"/>
                  <a:pt x="63782" y="3754"/>
                  <a:pt x="63723" y="3754"/>
                </a:cubicBezTo>
                <a:cubicBezTo>
                  <a:pt x="63646" y="3754"/>
                  <a:pt x="63565" y="3818"/>
                  <a:pt x="63581" y="3925"/>
                </a:cubicBezTo>
                <a:lnTo>
                  <a:pt x="63608" y="4140"/>
                </a:lnTo>
                <a:cubicBezTo>
                  <a:pt x="63393" y="3522"/>
                  <a:pt x="63151" y="2930"/>
                  <a:pt x="62909" y="2339"/>
                </a:cubicBezTo>
                <a:cubicBezTo>
                  <a:pt x="62869" y="2279"/>
                  <a:pt x="62810" y="2252"/>
                  <a:pt x="62754" y="2252"/>
                </a:cubicBezTo>
                <a:cubicBezTo>
                  <a:pt x="62658" y="2252"/>
                  <a:pt x="62569" y="2328"/>
                  <a:pt x="62586" y="2446"/>
                </a:cubicBezTo>
                <a:cubicBezTo>
                  <a:pt x="63285" y="5135"/>
                  <a:pt x="64038" y="7796"/>
                  <a:pt x="64898" y="10458"/>
                </a:cubicBezTo>
                <a:cubicBezTo>
                  <a:pt x="64979" y="10780"/>
                  <a:pt x="65059" y="11103"/>
                  <a:pt x="65113" y="11426"/>
                </a:cubicBezTo>
                <a:cubicBezTo>
                  <a:pt x="63608" y="8307"/>
                  <a:pt x="61887" y="5296"/>
                  <a:pt x="60005" y="2420"/>
                </a:cubicBezTo>
                <a:cubicBezTo>
                  <a:pt x="59960" y="2348"/>
                  <a:pt x="59895" y="2318"/>
                  <a:pt x="59831" y="2318"/>
                </a:cubicBezTo>
                <a:cubicBezTo>
                  <a:pt x="59704" y="2318"/>
                  <a:pt x="59584" y="2437"/>
                  <a:pt x="59656" y="2581"/>
                </a:cubicBezTo>
                <a:lnTo>
                  <a:pt x="64893" y="12414"/>
                </a:lnTo>
                <a:lnTo>
                  <a:pt x="64893" y="12414"/>
                </a:lnTo>
                <a:cubicBezTo>
                  <a:pt x="64545" y="11986"/>
                  <a:pt x="64197" y="11585"/>
                  <a:pt x="63850" y="11184"/>
                </a:cubicBezTo>
                <a:lnTo>
                  <a:pt x="63769" y="11049"/>
                </a:lnTo>
                <a:cubicBezTo>
                  <a:pt x="63151" y="10055"/>
                  <a:pt x="62479" y="9060"/>
                  <a:pt x="61753" y="8119"/>
                </a:cubicBezTo>
                <a:cubicBezTo>
                  <a:pt x="60650" y="6345"/>
                  <a:pt x="59629" y="4543"/>
                  <a:pt x="58742" y="2662"/>
                </a:cubicBezTo>
                <a:cubicBezTo>
                  <a:pt x="58696" y="2569"/>
                  <a:pt x="58618" y="2531"/>
                  <a:pt x="58541" y="2531"/>
                </a:cubicBezTo>
                <a:cubicBezTo>
                  <a:pt x="58394" y="2531"/>
                  <a:pt x="58250" y="2673"/>
                  <a:pt x="58338" y="2850"/>
                </a:cubicBezTo>
                <a:cubicBezTo>
                  <a:pt x="58715" y="3710"/>
                  <a:pt x="59118" y="4570"/>
                  <a:pt x="59548" y="5404"/>
                </a:cubicBezTo>
                <a:cubicBezTo>
                  <a:pt x="58607" y="4328"/>
                  <a:pt x="57586" y="3307"/>
                  <a:pt x="56537" y="2312"/>
                </a:cubicBezTo>
                <a:cubicBezTo>
                  <a:pt x="56477" y="2260"/>
                  <a:pt x="56403" y="2237"/>
                  <a:pt x="56331" y="2237"/>
                </a:cubicBezTo>
                <a:cubicBezTo>
                  <a:pt x="56142" y="2237"/>
                  <a:pt x="55964" y="2394"/>
                  <a:pt x="56080" y="2608"/>
                </a:cubicBezTo>
                <a:cubicBezTo>
                  <a:pt x="56268" y="2903"/>
                  <a:pt x="56483" y="3226"/>
                  <a:pt x="56698" y="3522"/>
                </a:cubicBezTo>
                <a:lnTo>
                  <a:pt x="55919" y="2769"/>
                </a:lnTo>
                <a:cubicBezTo>
                  <a:pt x="55851" y="2707"/>
                  <a:pt x="55772" y="2681"/>
                  <a:pt x="55696" y="2681"/>
                </a:cubicBezTo>
                <a:cubicBezTo>
                  <a:pt x="55441" y="2681"/>
                  <a:pt x="55207" y="2972"/>
                  <a:pt x="55435" y="3199"/>
                </a:cubicBezTo>
                <a:cubicBezTo>
                  <a:pt x="55731" y="3495"/>
                  <a:pt x="56107" y="3898"/>
                  <a:pt x="56430" y="4248"/>
                </a:cubicBezTo>
                <a:cubicBezTo>
                  <a:pt x="55838" y="3791"/>
                  <a:pt x="55220" y="3360"/>
                  <a:pt x="54575" y="2930"/>
                </a:cubicBezTo>
                <a:cubicBezTo>
                  <a:pt x="54525" y="2905"/>
                  <a:pt x="54470" y="2893"/>
                  <a:pt x="54414" y="2893"/>
                </a:cubicBezTo>
                <a:cubicBezTo>
                  <a:pt x="54290" y="2893"/>
                  <a:pt x="54165" y="2953"/>
                  <a:pt x="54091" y="3065"/>
                </a:cubicBezTo>
                <a:cubicBezTo>
                  <a:pt x="53311" y="2527"/>
                  <a:pt x="52531" y="2043"/>
                  <a:pt x="51725" y="1559"/>
                </a:cubicBezTo>
                <a:cubicBezTo>
                  <a:pt x="51673" y="1528"/>
                  <a:pt x="51614" y="1514"/>
                  <a:pt x="51556" y="1514"/>
                </a:cubicBezTo>
                <a:cubicBezTo>
                  <a:pt x="51312" y="1514"/>
                  <a:pt x="51062" y="1756"/>
                  <a:pt x="51214" y="2016"/>
                </a:cubicBezTo>
                <a:cubicBezTo>
                  <a:pt x="51322" y="2178"/>
                  <a:pt x="51402" y="2312"/>
                  <a:pt x="51510" y="2473"/>
                </a:cubicBezTo>
                <a:cubicBezTo>
                  <a:pt x="50730" y="2070"/>
                  <a:pt x="49924" y="1694"/>
                  <a:pt x="49117" y="1344"/>
                </a:cubicBezTo>
                <a:cubicBezTo>
                  <a:pt x="49081" y="1331"/>
                  <a:pt x="49047" y="1325"/>
                  <a:pt x="49015" y="1325"/>
                </a:cubicBezTo>
                <a:cubicBezTo>
                  <a:pt x="48781" y="1325"/>
                  <a:pt x="48653" y="1639"/>
                  <a:pt x="48795" y="1828"/>
                </a:cubicBezTo>
                <a:cubicBezTo>
                  <a:pt x="48956" y="2043"/>
                  <a:pt x="49117" y="2204"/>
                  <a:pt x="49278" y="2393"/>
                </a:cubicBezTo>
                <a:lnTo>
                  <a:pt x="47773" y="1721"/>
                </a:lnTo>
                <a:cubicBezTo>
                  <a:pt x="47743" y="1706"/>
                  <a:pt x="47714" y="1699"/>
                  <a:pt x="47688" y="1699"/>
                </a:cubicBezTo>
                <a:cubicBezTo>
                  <a:pt x="47526" y="1699"/>
                  <a:pt x="47446" y="1951"/>
                  <a:pt x="47585" y="2043"/>
                </a:cubicBezTo>
                <a:cubicBezTo>
                  <a:pt x="48230" y="2473"/>
                  <a:pt x="48902" y="2877"/>
                  <a:pt x="49574" y="3199"/>
                </a:cubicBezTo>
                <a:cubicBezTo>
                  <a:pt x="48902" y="3065"/>
                  <a:pt x="48230" y="2984"/>
                  <a:pt x="47558" y="2957"/>
                </a:cubicBezTo>
                <a:cubicBezTo>
                  <a:pt x="46698" y="2769"/>
                  <a:pt x="45864" y="2581"/>
                  <a:pt x="45004" y="2366"/>
                </a:cubicBezTo>
                <a:cubicBezTo>
                  <a:pt x="44984" y="2360"/>
                  <a:pt x="44964" y="2357"/>
                  <a:pt x="44945" y="2357"/>
                </a:cubicBezTo>
                <a:cubicBezTo>
                  <a:pt x="44790" y="2357"/>
                  <a:pt x="44693" y="2542"/>
                  <a:pt x="44789" y="2662"/>
                </a:cubicBezTo>
                <a:cubicBezTo>
                  <a:pt x="44870" y="2769"/>
                  <a:pt x="44977" y="2877"/>
                  <a:pt x="45058" y="2957"/>
                </a:cubicBezTo>
                <a:cubicBezTo>
                  <a:pt x="44117" y="3387"/>
                  <a:pt x="43283" y="4059"/>
                  <a:pt x="42665" y="4893"/>
                </a:cubicBezTo>
                <a:cubicBezTo>
                  <a:pt x="42585" y="4972"/>
                  <a:pt x="42683" y="5067"/>
                  <a:pt x="42771" y="5067"/>
                </a:cubicBezTo>
                <a:cubicBezTo>
                  <a:pt x="42802" y="5067"/>
                  <a:pt x="42832" y="5055"/>
                  <a:pt x="42853" y="5027"/>
                </a:cubicBezTo>
                <a:cubicBezTo>
                  <a:pt x="43176" y="4597"/>
                  <a:pt x="43498" y="4221"/>
                  <a:pt x="43875" y="3871"/>
                </a:cubicBezTo>
                <a:cubicBezTo>
                  <a:pt x="43902" y="3979"/>
                  <a:pt x="43982" y="4033"/>
                  <a:pt x="44090" y="4033"/>
                </a:cubicBezTo>
                <a:cubicBezTo>
                  <a:pt x="44466" y="3979"/>
                  <a:pt x="44870" y="3952"/>
                  <a:pt x="45246" y="3925"/>
                </a:cubicBezTo>
                <a:lnTo>
                  <a:pt x="45246" y="3925"/>
                </a:lnTo>
                <a:cubicBezTo>
                  <a:pt x="45085" y="4113"/>
                  <a:pt x="44870" y="4275"/>
                  <a:pt x="44654" y="4436"/>
                </a:cubicBezTo>
                <a:cubicBezTo>
                  <a:pt x="44278" y="4678"/>
                  <a:pt x="43929" y="4920"/>
                  <a:pt x="43579" y="5189"/>
                </a:cubicBezTo>
                <a:cubicBezTo>
                  <a:pt x="43461" y="5283"/>
                  <a:pt x="43551" y="5440"/>
                  <a:pt x="43665" y="5440"/>
                </a:cubicBezTo>
                <a:cubicBezTo>
                  <a:pt x="43681" y="5440"/>
                  <a:pt x="43697" y="5437"/>
                  <a:pt x="43713" y="5431"/>
                </a:cubicBezTo>
                <a:cubicBezTo>
                  <a:pt x="44305" y="5215"/>
                  <a:pt x="44843" y="4839"/>
                  <a:pt x="45219" y="4355"/>
                </a:cubicBezTo>
                <a:cubicBezTo>
                  <a:pt x="45515" y="4221"/>
                  <a:pt x="45864" y="4059"/>
                  <a:pt x="46160" y="3952"/>
                </a:cubicBezTo>
                <a:cubicBezTo>
                  <a:pt x="46429" y="4113"/>
                  <a:pt x="46698" y="4248"/>
                  <a:pt x="46966" y="4382"/>
                </a:cubicBezTo>
                <a:cubicBezTo>
                  <a:pt x="46725" y="4517"/>
                  <a:pt x="46429" y="4678"/>
                  <a:pt x="46160" y="4812"/>
                </a:cubicBezTo>
                <a:lnTo>
                  <a:pt x="43633" y="5673"/>
                </a:lnTo>
                <a:cubicBezTo>
                  <a:pt x="43480" y="5723"/>
                  <a:pt x="43569" y="5943"/>
                  <a:pt x="43693" y="5943"/>
                </a:cubicBezTo>
                <a:cubicBezTo>
                  <a:pt x="43700" y="5943"/>
                  <a:pt x="43706" y="5943"/>
                  <a:pt x="43713" y="5941"/>
                </a:cubicBezTo>
                <a:cubicBezTo>
                  <a:pt x="44305" y="5834"/>
                  <a:pt x="44896" y="5673"/>
                  <a:pt x="45434" y="5457"/>
                </a:cubicBezTo>
                <a:cubicBezTo>
                  <a:pt x="45581" y="5415"/>
                  <a:pt x="45745" y="5373"/>
                  <a:pt x="45899" y="5318"/>
                </a:cubicBezTo>
                <a:lnTo>
                  <a:pt x="45899" y="5318"/>
                </a:lnTo>
                <a:cubicBezTo>
                  <a:pt x="45111" y="5627"/>
                  <a:pt x="44346" y="5963"/>
                  <a:pt x="43606" y="6371"/>
                </a:cubicBezTo>
                <a:cubicBezTo>
                  <a:pt x="43467" y="6441"/>
                  <a:pt x="43547" y="6630"/>
                  <a:pt x="43675" y="6630"/>
                </a:cubicBezTo>
                <a:cubicBezTo>
                  <a:pt x="43696" y="6630"/>
                  <a:pt x="43718" y="6625"/>
                  <a:pt x="43740" y="6613"/>
                </a:cubicBezTo>
                <a:cubicBezTo>
                  <a:pt x="44762" y="6210"/>
                  <a:pt x="45757" y="5780"/>
                  <a:pt x="46751" y="5296"/>
                </a:cubicBezTo>
                <a:lnTo>
                  <a:pt x="46966" y="5242"/>
                </a:lnTo>
                <a:cubicBezTo>
                  <a:pt x="47423" y="5081"/>
                  <a:pt x="47961" y="4920"/>
                  <a:pt x="48526" y="4785"/>
                </a:cubicBezTo>
                <a:cubicBezTo>
                  <a:pt x="48735" y="4810"/>
                  <a:pt x="48948" y="4822"/>
                  <a:pt x="49161" y="4822"/>
                </a:cubicBezTo>
                <a:cubicBezTo>
                  <a:pt x="49658" y="4822"/>
                  <a:pt x="50160" y="4756"/>
                  <a:pt x="50650" y="4624"/>
                </a:cubicBezTo>
                <a:cubicBezTo>
                  <a:pt x="50703" y="4597"/>
                  <a:pt x="50784" y="4543"/>
                  <a:pt x="50784" y="4463"/>
                </a:cubicBezTo>
                <a:cubicBezTo>
                  <a:pt x="51053" y="4463"/>
                  <a:pt x="51322" y="4463"/>
                  <a:pt x="51591" y="4517"/>
                </a:cubicBezTo>
                <a:cubicBezTo>
                  <a:pt x="51806" y="4543"/>
                  <a:pt x="51940" y="4543"/>
                  <a:pt x="52021" y="4543"/>
                </a:cubicBezTo>
                <a:cubicBezTo>
                  <a:pt x="52048" y="4570"/>
                  <a:pt x="52074" y="4597"/>
                  <a:pt x="52101" y="4597"/>
                </a:cubicBezTo>
                <a:cubicBezTo>
                  <a:pt x="51967" y="4651"/>
                  <a:pt x="51832" y="4732"/>
                  <a:pt x="51698" y="4812"/>
                </a:cubicBezTo>
                <a:cubicBezTo>
                  <a:pt x="51080" y="5323"/>
                  <a:pt x="49789" y="5646"/>
                  <a:pt x="49063" y="5888"/>
                </a:cubicBezTo>
                <a:cubicBezTo>
                  <a:pt x="48848" y="5941"/>
                  <a:pt x="47450" y="6183"/>
                  <a:pt x="46375" y="6452"/>
                </a:cubicBezTo>
                <a:lnTo>
                  <a:pt x="44520" y="6613"/>
                </a:lnTo>
                <a:cubicBezTo>
                  <a:pt x="44359" y="6613"/>
                  <a:pt x="44386" y="6909"/>
                  <a:pt x="44520" y="6909"/>
                </a:cubicBezTo>
                <a:cubicBezTo>
                  <a:pt x="45300" y="6855"/>
                  <a:pt x="46106" y="6775"/>
                  <a:pt x="46886" y="6640"/>
                </a:cubicBezTo>
                <a:lnTo>
                  <a:pt x="49520" y="6398"/>
                </a:lnTo>
                <a:cubicBezTo>
                  <a:pt x="50354" y="6371"/>
                  <a:pt x="51160" y="6291"/>
                  <a:pt x="51994" y="6156"/>
                </a:cubicBezTo>
                <a:lnTo>
                  <a:pt x="51994" y="6156"/>
                </a:lnTo>
                <a:lnTo>
                  <a:pt x="51698" y="6237"/>
                </a:lnTo>
                <a:lnTo>
                  <a:pt x="51537" y="6264"/>
                </a:lnTo>
                <a:lnTo>
                  <a:pt x="45219" y="7554"/>
                </a:lnTo>
                <a:cubicBezTo>
                  <a:pt x="45058" y="7608"/>
                  <a:pt x="45111" y="7823"/>
                  <a:pt x="45273" y="7823"/>
                </a:cubicBezTo>
                <a:cubicBezTo>
                  <a:pt x="47155" y="7581"/>
                  <a:pt x="49037" y="7205"/>
                  <a:pt x="50892" y="6721"/>
                </a:cubicBezTo>
                <a:cubicBezTo>
                  <a:pt x="51133" y="6667"/>
                  <a:pt x="51402" y="6613"/>
                  <a:pt x="51644" y="6560"/>
                </a:cubicBezTo>
                <a:lnTo>
                  <a:pt x="51644" y="6560"/>
                </a:lnTo>
                <a:cubicBezTo>
                  <a:pt x="51375" y="6748"/>
                  <a:pt x="51080" y="6936"/>
                  <a:pt x="50811" y="7124"/>
                </a:cubicBezTo>
                <a:lnTo>
                  <a:pt x="50596" y="7205"/>
                </a:lnTo>
                <a:cubicBezTo>
                  <a:pt x="48875" y="7850"/>
                  <a:pt x="47101" y="8415"/>
                  <a:pt x="45327" y="8899"/>
                </a:cubicBezTo>
                <a:cubicBezTo>
                  <a:pt x="45175" y="8924"/>
                  <a:pt x="45213" y="9116"/>
                  <a:pt x="45331" y="9116"/>
                </a:cubicBezTo>
                <a:cubicBezTo>
                  <a:pt x="45338" y="9116"/>
                  <a:pt x="45346" y="9115"/>
                  <a:pt x="45353" y="9114"/>
                </a:cubicBezTo>
                <a:cubicBezTo>
                  <a:pt x="46590" y="9006"/>
                  <a:pt x="47773" y="8791"/>
                  <a:pt x="48956" y="8442"/>
                </a:cubicBezTo>
                <a:lnTo>
                  <a:pt x="48956" y="8442"/>
                </a:lnTo>
                <a:cubicBezTo>
                  <a:pt x="47881" y="9275"/>
                  <a:pt x="46832" y="10162"/>
                  <a:pt x="45864" y="11076"/>
                </a:cubicBezTo>
                <a:cubicBezTo>
                  <a:pt x="45796" y="11144"/>
                  <a:pt x="45843" y="11250"/>
                  <a:pt x="45923" y="11250"/>
                </a:cubicBezTo>
                <a:cubicBezTo>
                  <a:pt x="45938" y="11250"/>
                  <a:pt x="45955" y="11246"/>
                  <a:pt x="45972" y="11237"/>
                </a:cubicBezTo>
                <a:lnTo>
                  <a:pt x="46267" y="11103"/>
                </a:lnTo>
                <a:cubicBezTo>
                  <a:pt x="46267" y="11142"/>
                  <a:pt x="46296" y="11167"/>
                  <a:pt x="46333" y="11167"/>
                </a:cubicBezTo>
                <a:cubicBezTo>
                  <a:pt x="46346" y="11167"/>
                  <a:pt x="46361" y="11164"/>
                  <a:pt x="46375" y="11157"/>
                </a:cubicBezTo>
                <a:cubicBezTo>
                  <a:pt x="47692" y="10780"/>
                  <a:pt x="48983" y="10297"/>
                  <a:pt x="50219" y="9678"/>
                </a:cubicBezTo>
                <a:cubicBezTo>
                  <a:pt x="50595" y="9742"/>
                  <a:pt x="50974" y="9773"/>
                  <a:pt x="51351" y="9773"/>
                </a:cubicBezTo>
                <a:cubicBezTo>
                  <a:pt x="52727" y="9773"/>
                  <a:pt x="54086" y="9357"/>
                  <a:pt x="55247" y="8576"/>
                </a:cubicBezTo>
                <a:lnTo>
                  <a:pt x="57317" y="8334"/>
                </a:lnTo>
                <a:cubicBezTo>
                  <a:pt x="57344" y="8334"/>
                  <a:pt x="57639" y="8334"/>
                  <a:pt x="57989" y="8280"/>
                </a:cubicBezTo>
                <a:lnTo>
                  <a:pt x="58016" y="8280"/>
                </a:lnTo>
                <a:cubicBezTo>
                  <a:pt x="57337" y="8532"/>
                  <a:pt x="56353" y="8877"/>
                  <a:pt x="56382" y="8877"/>
                </a:cubicBezTo>
                <a:cubicBezTo>
                  <a:pt x="56384" y="8877"/>
                  <a:pt x="56390" y="8875"/>
                  <a:pt x="56403" y="8872"/>
                </a:cubicBezTo>
                <a:lnTo>
                  <a:pt x="56403" y="8872"/>
                </a:lnTo>
                <a:cubicBezTo>
                  <a:pt x="54279" y="9517"/>
                  <a:pt x="52101" y="9920"/>
                  <a:pt x="49924" y="10081"/>
                </a:cubicBezTo>
                <a:cubicBezTo>
                  <a:pt x="49762" y="10081"/>
                  <a:pt x="49789" y="10350"/>
                  <a:pt x="49924" y="10350"/>
                </a:cubicBezTo>
                <a:lnTo>
                  <a:pt x="54897" y="10135"/>
                </a:lnTo>
                <a:lnTo>
                  <a:pt x="57209" y="10055"/>
                </a:lnTo>
                <a:lnTo>
                  <a:pt x="58553" y="10001"/>
                </a:lnTo>
                <a:cubicBezTo>
                  <a:pt x="58798" y="9935"/>
                  <a:pt x="58974" y="9902"/>
                  <a:pt x="59080" y="9902"/>
                </a:cubicBezTo>
                <a:cubicBezTo>
                  <a:pt x="59277" y="9902"/>
                  <a:pt x="59236" y="10016"/>
                  <a:pt x="58957" y="10243"/>
                </a:cubicBezTo>
                <a:cubicBezTo>
                  <a:pt x="58553" y="10700"/>
                  <a:pt x="57801" y="10969"/>
                  <a:pt x="57021" y="11103"/>
                </a:cubicBezTo>
                <a:cubicBezTo>
                  <a:pt x="55220" y="11022"/>
                  <a:pt x="53446" y="10834"/>
                  <a:pt x="51671" y="10565"/>
                </a:cubicBezTo>
                <a:cubicBezTo>
                  <a:pt x="51564" y="10565"/>
                  <a:pt x="51510" y="10700"/>
                  <a:pt x="51591" y="10780"/>
                </a:cubicBezTo>
                <a:lnTo>
                  <a:pt x="51322" y="10754"/>
                </a:lnTo>
                <a:cubicBezTo>
                  <a:pt x="51307" y="10748"/>
                  <a:pt x="51293" y="10745"/>
                  <a:pt x="51280" y="10745"/>
                </a:cubicBezTo>
                <a:cubicBezTo>
                  <a:pt x="51172" y="10745"/>
                  <a:pt x="51121" y="10921"/>
                  <a:pt x="51241" y="10969"/>
                </a:cubicBezTo>
                <a:cubicBezTo>
                  <a:pt x="52935" y="11533"/>
                  <a:pt x="54628" y="11990"/>
                  <a:pt x="56376" y="12313"/>
                </a:cubicBezTo>
                <a:lnTo>
                  <a:pt x="52451" y="12098"/>
                </a:lnTo>
                <a:cubicBezTo>
                  <a:pt x="52443" y="12096"/>
                  <a:pt x="52435" y="12095"/>
                  <a:pt x="52428" y="12095"/>
                </a:cubicBezTo>
                <a:cubicBezTo>
                  <a:pt x="52311" y="12095"/>
                  <a:pt x="52272" y="12288"/>
                  <a:pt x="52424" y="12313"/>
                </a:cubicBezTo>
                <a:cubicBezTo>
                  <a:pt x="53472" y="12609"/>
                  <a:pt x="54548" y="12877"/>
                  <a:pt x="55623" y="13092"/>
                </a:cubicBezTo>
                <a:cubicBezTo>
                  <a:pt x="55091" y="13059"/>
                  <a:pt x="54560" y="13036"/>
                  <a:pt x="54028" y="13036"/>
                </a:cubicBezTo>
                <a:cubicBezTo>
                  <a:pt x="53699" y="13036"/>
                  <a:pt x="53371" y="13045"/>
                  <a:pt x="53042" y="13066"/>
                </a:cubicBezTo>
                <a:cubicBezTo>
                  <a:pt x="52908" y="13066"/>
                  <a:pt x="52854" y="13254"/>
                  <a:pt x="52988" y="13281"/>
                </a:cubicBezTo>
                <a:cubicBezTo>
                  <a:pt x="53607" y="13469"/>
                  <a:pt x="54252" y="13630"/>
                  <a:pt x="54870" y="13765"/>
                </a:cubicBezTo>
                <a:lnTo>
                  <a:pt x="55516" y="14087"/>
                </a:lnTo>
                <a:cubicBezTo>
                  <a:pt x="55381" y="14195"/>
                  <a:pt x="55381" y="14410"/>
                  <a:pt x="55542" y="14490"/>
                </a:cubicBezTo>
                <a:lnTo>
                  <a:pt x="55623" y="14544"/>
                </a:lnTo>
                <a:lnTo>
                  <a:pt x="56322" y="14867"/>
                </a:lnTo>
                <a:cubicBezTo>
                  <a:pt x="56215" y="15001"/>
                  <a:pt x="56241" y="15189"/>
                  <a:pt x="56376" y="15270"/>
                </a:cubicBezTo>
                <a:cubicBezTo>
                  <a:pt x="58016" y="16157"/>
                  <a:pt x="59736" y="16883"/>
                  <a:pt x="61511" y="17421"/>
                </a:cubicBezTo>
                <a:cubicBezTo>
                  <a:pt x="62156" y="17690"/>
                  <a:pt x="62801" y="17932"/>
                  <a:pt x="63446" y="18174"/>
                </a:cubicBezTo>
                <a:lnTo>
                  <a:pt x="63339" y="18147"/>
                </a:lnTo>
                <a:lnTo>
                  <a:pt x="57290" y="15942"/>
                </a:lnTo>
                <a:cubicBezTo>
                  <a:pt x="57258" y="15932"/>
                  <a:pt x="57228" y="15927"/>
                  <a:pt x="57200" y="15927"/>
                </a:cubicBezTo>
                <a:cubicBezTo>
                  <a:pt x="56945" y="15927"/>
                  <a:pt x="56862" y="16332"/>
                  <a:pt x="57129" y="16453"/>
                </a:cubicBezTo>
                <a:lnTo>
                  <a:pt x="57720" y="16695"/>
                </a:lnTo>
                <a:lnTo>
                  <a:pt x="57639" y="16668"/>
                </a:lnTo>
                <a:cubicBezTo>
                  <a:pt x="57608" y="16657"/>
                  <a:pt x="57577" y="16653"/>
                  <a:pt x="57549" y="16653"/>
                </a:cubicBezTo>
                <a:cubicBezTo>
                  <a:pt x="57289" y="16653"/>
                  <a:pt x="57185" y="17058"/>
                  <a:pt x="57451" y="17179"/>
                </a:cubicBezTo>
                <a:cubicBezTo>
                  <a:pt x="59736" y="18147"/>
                  <a:pt x="62075" y="18953"/>
                  <a:pt x="64468" y="19598"/>
                </a:cubicBezTo>
                <a:lnTo>
                  <a:pt x="59951" y="18846"/>
                </a:lnTo>
                <a:cubicBezTo>
                  <a:pt x="59936" y="18842"/>
                  <a:pt x="59922" y="18840"/>
                  <a:pt x="59908" y="18840"/>
                </a:cubicBezTo>
                <a:cubicBezTo>
                  <a:pt x="59730" y="18840"/>
                  <a:pt x="59698" y="19145"/>
                  <a:pt x="59898" y="19195"/>
                </a:cubicBezTo>
                <a:cubicBezTo>
                  <a:pt x="61591" y="19733"/>
                  <a:pt x="63312" y="20190"/>
                  <a:pt x="65086" y="20512"/>
                </a:cubicBezTo>
                <a:lnTo>
                  <a:pt x="64307" y="20512"/>
                </a:lnTo>
                <a:cubicBezTo>
                  <a:pt x="62747" y="19975"/>
                  <a:pt x="61107" y="19598"/>
                  <a:pt x="59441" y="19464"/>
                </a:cubicBezTo>
                <a:lnTo>
                  <a:pt x="59091" y="19303"/>
                </a:lnTo>
                <a:cubicBezTo>
                  <a:pt x="59080" y="19299"/>
                  <a:pt x="59070" y="19297"/>
                  <a:pt x="59060" y="19297"/>
                </a:cubicBezTo>
                <a:cubicBezTo>
                  <a:pt x="58998" y="19297"/>
                  <a:pt x="58960" y="19367"/>
                  <a:pt x="58984" y="19437"/>
                </a:cubicBezTo>
                <a:cubicBezTo>
                  <a:pt x="58849" y="19437"/>
                  <a:pt x="58822" y="19598"/>
                  <a:pt x="58930" y="19652"/>
                </a:cubicBezTo>
                <a:cubicBezTo>
                  <a:pt x="59279" y="19787"/>
                  <a:pt x="59602" y="19894"/>
                  <a:pt x="59925" y="20002"/>
                </a:cubicBezTo>
                <a:cubicBezTo>
                  <a:pt x="60086" y="20082"/>
                  <a:pt x="60247" y="20190"/>
                  <a:pt x="60435" y="20270"/>
                </a:cubicBezTo>
                <a:cubicBezTo>
                  <a:pt x="60382" y="20324"/>
                  <a:pt x="60382" y="20432"/>
                  <a:pt x="60435" y="20486"/>
                </a:cubicBezTo>
                <a:cubicBezTo>
                  <a:pt x="62075" y="21453"/>
                  <a:pt x="63769" y="22314"/>
                  <a:pt x="65543" y="23040"/>
                </a:cubicBezTo>
                <a:cubicBezTo>
                  <a:pt x="66189" y="23362"/>
                  <a:pt x="66834" y="23739"/>
                  <a:pt x="67506" y="24088"/>
                </a:cubicBezTo>
                <a:cubicBezTo>
                  <a:pt x="68151" y="24464"/>
                  <a:pt x="68769" y="24814"/>
                  <a:pt x="69415" y="25190"/>
                </a:cubicBezTo>
                <a:cubicBezTo>
                  <a:pt x="69412" y="25189"/>
                  <a:pt x="69411" y="25188"/>
                  <a:pt x="69410" y="25188"/>
                </a:cubicBezTo>
                <a:lnTo>
                  <a:pt x="69410" y="25188"/>
                </a:lnTo>
                <a:cubicBezTo>
                  <a:pt x="69401" y="25188"/>
                  <a:pt x="69807" y="25442"/>
                  <a:pt x="70140" y="25647"/>
                </a:cubicBezTo>
                <a:cubicBezTo>
                  <a:pt x="69872" y="25567"/>
                  <a:pt x="69549" y="25486"/>
                  <a:pt x="69468" y="25459"/>
                </a:cubicBezTo>
                <a:cubicBezTo>
                  <a:pt x="68554" y="25190"/>
                  <a:pt x="67640" y="24895"/>
                  <a:pt x="66780" y="24545"/>
                </a:cubicBezTo>
                <a:lnTo>
                  <a:pt x="60167" y="20969"/>
                </a:lnTo>
                <a:cubicBezTo>
                  <a:pt x="60136" y="20952"/>
                  <a:pt x="60106" y="20945"/>
                  <a:pt x="60079" y="20945"/>
                </a:cubicBezTo>
                <a:cubicBezTo>
                  <a:pt x="59935" y="20945"/>
                  <a:pt x="59843" y="21148"/>
                  <a:pt x="59978" y="21238"/>
                </a:cubicBezTo>
                <a:cubicBezTo>
                  <a:pt x="61914" y="22556"/>
                  <a:pt x="63984" y="23685"/>
                  <a:pt x="66162" y="24599"/>
                </a:cubicBezTo>
                <a:lnTo>
                  <a:pt x="66914" y="25002"/>
                </a:lnTo>
                <a:lnTo>
                  <a:pt x="66914" y="25002"/>
                </a:lnTo>
                <a:lnTo>
                  <a:pt x="62022" y="22690"/>
                </a:lnTo>
                <a:cubicBezTo>
                  <a:pt x="62001" y="22681"/>
                  <a:pt x="61981" y="22677"/>
                  <a:pt x="61962" y="22677"/>
                </a:cubicBezTo>
                <a:cubicBezTo>
                  <a:pt x="61807" y="22677"/>
                  <a:pt x="61717" y="22941"/>
                  <a:pt x="61860" y="23013"/>
                </a:cubicBezTo>
                <a:lnTo>
                  <a:pt x="65570" y="24868"/>
                </a:lnTo>
                <a:cubicBezTo>
                  <a:pt x="63688" y="24169"/>
                  <a:pt x="61753" y="23550"/>
                  <a:pt x="59817" y="23066"/>
                </a:cubicBezTo>
                <a:cubicBezTo>
                  <a:pt x="59799" y="23061"/>
                  <a:pt x="59781" y="23059"/>
                  <a:pt x="59764" y="23059"/>
                </a:cubicBezTo>
                <a:cubicBezTo>
                  <a:pt x="59610" y="23059"/>
                  <a:pt x="59537" y="23265"/>
                  <a:pt x="59683" y="23362"/>
                </a:cubicBezTo>
                <a:lnTo>
                  <a:pt x="59145" y="23174"/>
                </a:lnTo>
                <a:cubicBezTo>
                  <a:pt x="59129" y="23170"/>
                  <a:pt x="59113" y="23168"/>
                  <a:pt x="59098" y="23168"/>
                </a:cubicBezTo>
                <a:cubicBezTo>
                  <a:pt x="58915" y="23168"/>
                  <a:pt x="58839" y="23449"/>
                  <a:pt x="59037" y="23523"/>
                </a:cubicBezTo>
                <a:lnTo>
                  <a:pt x="66619" y="26884"/>
                </a:lnTo>
                <a:cubicBezTo>
                  <a:pt x="66027" y="26696"/>
                  <a:pt x="65409" y="26534"/>
                  <a:pt x="64791" y="26373"/>
                </a:cubicBezTo>
                <a:lnTo>
                  <a:pt x="59871" y="24599"/>
                </a:lnTo>
                <a:cubicBezTo>
                  <a:pt x="59853" y="24594"/>
                  <a:pt x="59836" y="24592"/>
                  <a:pt x="59821" y="24592"/>
                </a:cubicBezTo>
                <a:cubicBezTo>
                  <a:pt x="59644" y="24592"/>
                  <a:pt x="59591" y="24850"/>
                  <a:pt x="59763" y="24948"/>
                </a:cubicBezTo>
                <a:cubicBezTo>
                  <a:pt x="60785" y="25378"/>
                  <a:pt x="61780" y="25782"/>
                  <a:pt x="62801" y="26185"/>
                </a:cubicBezTo>
                <a:cubicBezTo>
                  <a:pt x="62022" y="26051"/>
                  <a:pt x="61242" y="25916"/>
                  <a:pt x="60462" y="25809"/>
                </a:cubicBezTo>
                <a:cubicBezTo>
                  <a:pt x="60454" y="25808"/>
                  <a:pt x="60447" y="25807"/>
                  <a:pt x="60439" y="25807"/>
                </a:cubicBezTo>
                <a:cubicBezTo>
                  <a:pt x="60247" y="25807"/>
                  <a:pt x="60255" y="26132"/>
                  <a:pt x="60462" y="26158"/>
                </a:cubicBezTo>
                <a:cubicBezTo>
                  <a:pt x="61672" y="26373"/>
                  <a:pt x="62909" y="26615"/>
                  <a:pt x="64145" y="26884"/>
                </a:cubicBezTo>
                <a:cubicBezTo>
                  <a:pt x="65033" y="27341"/>
                  <a:pt x="65947" y="27825"/>
                  <a:pt x="66861" y="28282"/>
                </a:cubicBezTo>
                <a:cubicBezTo>
                  <a:pt x="66780" y="28443"/>
                  <a:pt x="66834" y="28658"/>
                  <a:pt x="66995" y="28766"/>
                </a:cubicBezTo>
                <a:cubicBezTo>
                  <a:pt x="67398" y="29169"/>
                  <a:pt x="67828" y="29545"/>
                  <a:pt x="68259" y="29895"/>
                </a:cubicBezTo>
                <a:lnTo>
                  <a:pt x="68124" y="29841"/>
                </a:lnTo>
                <a:cubicBezTo>
                  <a:pt x="66995" y="28900"/>
                  <a:pt x="65812" y="28013"/>
                  <a:pt x="64602" y="27180"/>
                </a:cubicBezTo>
                <a:cubicBezTo>
                  <a:pt x="64583" y="27170"/>
                  <a:pt x="64563" y="27166"/>
                  <a:pt x="64543" y="27166"/>
                </a:cubicBezTo>
                <a:cubicBezTo>
                  <a:pt x="64452" y="27166"/>
                  <a:pt x="64370" y="27258"/>
                  <a:pt x="64414" y="27368"/>
                </a:cubicBezTo>
                <a:cubicBezTo>
                  <a:pt x="64737" y="27986"/>
                  <a:pt x="65140" y="28605"/>
                  <a:pt x="65597" y="29169"/>
                </a:cubicBezTo>
                <a:cubicBezTo>
                  <a:pt x="65006" y="28927"/>
                  <a:pt x="64441" y="28685"/>
                  <a:pt x="63850" y="28443"/>
                </a:cubicBezTo>
                <a:cubicBezTo>
                  <a:pt x="63581" y="28282"/>
                  <a:pt x="63312" y="28147"/>
                  <a:pt x="63043" y="27986"/>
                </a:cubicBezTo>
                <a:lnTo>
                  <a:pt x="63366" y="27690"/>
                </a:lnTo>
                <a:cubicBezTo>
                  <a:pt x="63439" y="27592"/>
                  <a:pt x="63379" y="27472"/>
                  <a:pt x="63265" y="27472"/>
                </a:cubicBezTo>
                <a:cubicBezTo>
                  <a:pt x="63254" y="27472"/>
                  <a:pt x="63243" y="27473"/>
                  <a:pt x="63231" y="27475"/>
                </a:cubicBezTo>
                <a:lnTo>
                  <a:pt x="62613" y="27771"/>
                </a:lnTo>
                <a:cubicBezTo>
                  <a:pt x="61887" y="27395"/>
                  <a:pt x="61161" y="27018"/>
                  <a:pt x="60408" y="26669"/>
                </a:cubicBezTo>
                <a:cubicBezTo>
                  <a:pt x="60390" y="26661"/>
                  <a:pt x="60372" y="26658"/>
                  <a:pt x="60355" y="26658"/>
                </a:cubicBezTo>
                <a:cubicBezTo>
                  <a:pt x="60247" y="26658"/>
                  <a:pt x="60174" y="26788"/>
                  <a:pt x="60220" y="26857"/>
                </a:cubicBezTo>
                <a:cubicBezTo>
                  <a:pt x="60301" y="27018"/>
                  <a:pt x="60408" y="27153"/>
                  <a:pt x="60489" y="27287"/>
                </a:cubicBezTo>
                <a:cubicBezTo>
                  <a:pt x="59468" y="26991"/>
                  <a:pt x="58419" y="26723"/>
                  <a:pt x="57371" y="26508"/>
                </a:cubicBezTo>
                <a:lnTo>
                  <a:pt x="55704" y="25835"/>
                </a:lnTo>
                <a:cubicBezTo>
                  <a:pt x="55686" y="25830"/>
                  <a:pt x="55669" y="25827"/>
                  <a:pt x="55653" y="25827"/>
                </a:cubicBezTo>
                <a:cubicBezTo>
                  <a:pt x="55516" y="25827"/>
                  <a:pt x="55420" y="26011"/>
                  <a:pt x="55516" y="26131"/>
                </a:cubicBezTo>
                <a:lnTo>
                  <a:pt x="55569" y="26185"/>
                </a:lnTo>
                <a:lnTo>
                  <a:pt x="55435" y="26158"/>
                </a:lnTo>
                <a:cubicBezTo>
                  <a:pt x="55166" y="26104"/>
                  <a:pt x="54870" y="26077"/>
                  <a:pt x="54602" y="26024"/>
                </a:cubicBezTo>
                <a:cubicBezTo>
                  <a:pt x="53795" y="25755"/>
                  <a:pt x="52962" y="25540"/>
                  <a:pt x="52101" y="25405"/>
                </a:cubicBezTo>
                <a:cubicBezTo>
                  <a:pt x="52128" y="25110"/>
                  <a:pt x="52074" y="24814"/>
                  <a:pt x="51913" y="24572"/>
                </a:cubicBezTo>
                <a:cubicBezTo>
                  <a:pt x="51874" y="24514"/>
                  <a:pt x="51808" y="24470"/>
                  <a:pt x="51733" y="24470"/>
                </a:cubicBezTo>
                <a:cubicBezTo>
                  <a:pt x="51704" y="24470"/>
                  <a:pt x="51674" y="24476"/>
                  <a:pt x="51644" y="24491"/>
                </a:cubicBezTo>
                <a:cubicBezTo>
                  <a:pt x="51322" y="24706"/>
                  <a:pt x="50972" y="24948"/>
                  <a:pt x="50650" y="25190"/>
                </a:cubicBezTo>
                <a:lnTo>
                  <a:pt x="50623" y="25190"/>
                </a:lnTo>
                <a:cubicBezTo>
                  <a:pt x="50608" y="25183"/>
                  <a:pt x="50592" y="25180"/>
                  <a:pt x="50575" y="25180"/>
                </a:cubicBezTo>
                <a:cubicBezTo>
                  <a:pt x="50530" y="25180"/>
                  <a:pt x="50481" y="25205"/>
                  <a:pt x="50461" y="25244"/>
                </a:cubicBezTo>
                <a:cubicBezTo>
                  <a:pt x="49144" y="25056"/>
                  <a:pt x="47854" y="24975"/>
                  <a:pt x="46509" y="24948"/>
                </a:cubicBezTo>
                <a:cubicBezTo>
                  <a:pt x="46321" y="24948"/>
                  <a:pt x="46241" y="25190"/>
                  <a:pt x="46402" y="25298"/>
                </a:cubicBezTo>
                <a:cubicBezTo>
                  <a:pt x="46644" y="25432"/>
                  <a:pt x="46886" y="25567"/>
                  <a:pt x="47101" y="25701"/>
                </a:cubicBezTo>
                <a:lnTo>
                  <a:pt x="47020" y="25809"/>
                </a:lnTo>
                <a:lnTo>
                  <a:pt x="46698" y="25835"/>
                </a:lnTo>
                <a:lnTo>
                  <a:pt x="42961" y="25432"/>
                </a:lnTo>
                <a:cubicBezTo>
                  <a:pt x="42952" y="25431"/>
                  <a:pt x="42944" y="25430"/>
                  <a:pt x="42936" y="25430"/>
                </a:cubicBezTo>
                <a:cubicBezTo>
                  <a:pt x="42794" y="25430"/>
                  <a:pt x="42754" y="25651"/>
                  <a:pt x="42907" y="25728"/>
                </a:cubicBezTo>
                <a:cubicBezTo>
                  <a:pt x="43283" y="25862"/>
                  <a:pt x="43660" y="25970"/>
                  <a:pt x="44063" y="26077"/>
                </a:cubicBezTo>
                <a:cubicBezTo>
                  <a:pt x="43929" y="26131"/>
                  <a:pt x="43794" y="26185"/>
                  <a:pt x="43660" y="26266"/>
                </a:cubicBezTo>
                <a:cubicBezTo>
                  <a:pt x="42692" y="26454"/>
                  <a:pt x="41724" y="26696"/>
                  <a:pt x="40756" y="26965"/>
                </a:cubicBezTo>
                <a:lnTo>
                  <a:pt x="38874" y="27207"/>
                </a:lnTo>
                <a:cubicBezTo>
                  <a:pt x="38713" y="27233"/>
                  <a:pt x="38740" y="27422"/>
                  <a:pt x="38874" y="27449"/>
                </a:cubicBezTo>
                <a:lnTo>
                  <a:pt x="35030" y="28739"/>
                </a:lnTo>
                <a:cubicBezTo>
                  <a:pt x="35003" y="28739"/>
                  <a:pt x="34976" y="28766"/>
                  <a:pt x="34976" y="28820"/>
                </a:cubicBezTo>
                <a:cubicBezTo>
                  <a:pt x="34945" y="28799"/>
                  <a:pt x="34915" y="28790"/>
                  <a:pt x="34887" y="28790"/>
                </a:cubicBezTo>
                <a:cubicBezTo>
                  <a:pt x="34842" y="28790"/>
                  <a:pt x="34805" y="28813"/>
                  <a:pt x="34788" y="28846"/>
                </a:cubicBezTo>
                <a:cubicBezTo>
                  <a:pt x="34573" y="29169"/>
                  <a:pt x="34358" y="29492"/>
                  <a:pt x="34116" y="29787"/>
                </a:cubicBezTo>
                <a:lnTo>
                  <a:pt x="34062" y="29814"/>
                </a:lnTo>
                <a:lnTo>
                  <a:pt x="31965" y="30836"/>
                </a:lnTo>
                <a:cubicBezTo>
                  <a:pt x="31938" y="30836"/>
                  <a:pt x="31938" y="30863"/>
                  <a:pt x="31938" y="30863"/>
                </a:cubicBezTo>
                <a:cubicBezTo>
                  <a:pt x="29573" y="31992"/>
                  <a:pt x="27529" y="33739"/>
                  <a:pt x="26051" y="35917"/>
                </a:cubicBezTo>
                <a:cubicBezTo>
                  <a:pt x="25994" y="35993"/>
                  <a:pt x="26071" y="36069"/>
                  <a:pt x="26150" y="36069"/>
                </a:cubicBezTo>
                <a:cubicBezTo>
                  <a:pt x="26182" y="36069"/>
                  <a:pt x="26215" y="36056"/>
                  <a:pt x="26239" y="36024"/>
                </a:cubicBezTo>
                <a:cubicBezTo>
                  <a:pt x="27798" y="33766"/>
                  <a:pt x="29761" y="32234"/>
                  <a:pt x="31938" y="31024"/>
                </a:cubicBezTo>
                <a:cubicBezTo>
                  <a:pt x="31965" y="31024"/>
                  <a:pt x="31992" y="31051"/>
                  <a:pt x="31992" y="31051"/>
                </a:cubicBezTo>
                <a:lnTo>
                  <a:pt x="31858" y="31212"/>
                </a:lnTo>
                <a:cubicBezTo>
                  <a:pt x="31723" y="31293"/>
                  <a:pt x="31589" y="31400"/>
                  <a:pt x="31481" y="31481"/>
                </a:cubicBezTo>
                <a:cubicBezTo>
                  <a:pt x="29546" y="32879"/>
                  <a:pt x="27771" y="34492"/>
                  <a:pt x="26212" y="36320"/>
                </a:cubicBezTo>
                <a:cubicBezTo>
                  <a:pt x="26212" y="36293"/>
                  <a:pt x="26212" y="36266"/>
                  <a:pt x="26212" y="36213"/>
                </a:cubicBezTo>
                <a:cubicBezTo>
                  <a:pt x="26212" y="36166"/>
                  <a:pt x="26176" y="36137"/>
                  <a:pt x="26140" y="36137"/>
                </a:cubicBezTo>
                <a:cubicBezTo>
                  <a:pt x="26114" y="36137"/>
                  <a:pt x="26089" y="36152"/>
                  <a:pt x="26078" y="36186"/>
                </a:cubicBezTo>
                <a:cubicBezTo>
                  <a:pt x="25970" y="36428"/>
                  <a:pt x="25863" y="36643"/>
                  <a:pt x="25755" y="36858"/>
                </a:cubicBezTo>
                <a:cubicBezTo>
                  <a:pt x="24491" y="38417"/>
                  <a:pt x="23389" y="40111"/>
                  <a:pt x="22448" y="41885"/>
                </a:cubicBezTo>
                <a:cubicBezTo>
                  <a:pt x="22429" y="41923"/>
                  <a:pt x="22464" y="41961"/>
                  <a:pt x="22495" y="41961"/>
                </a:cubicBezTo>
                <a:cubicBezTo>
                  <a:pt x="22509" y="41961"/>
                  <a:pt x="22521" y="41955"/>
                  <a:pt x="22529" y="41939"/>
                </a:cubicBezTo>
                <a:cubicBezTo>
                  <a:pt x="23362" y="40407"/>
                  <a:pt x="24330" y="38955"/>
                  <a:pt x="25432" y="37584"/>
                </a:cubicBezTo>
                <a:lnTo>
                  <a:pt x="25432" y="37584"/>
                </a:lnTo>
                <a:cubicBezTo>
                  <a:pt x="24223" y="40192"/>
                  <a:pt x="23040" y="42772"/>
                  <a:pt x="21857" y="45380"/>
                </a:cubicBezTo>
                <a:cubicBezTo>
                  <a:pt x="21822" y="45433"/>
                  <a:pt x="21878" y="45474"/>
                  <a:pt x="21936" y="45474"/>
                </a:cubicBezTo>
                <a:cubicBezTo>
                  <a:pt x="21968" y="45474"/>
                  <a:pt x="21999" y="45462"/>
                  <a:pt x="22018" y="45434"/>
                </a:cubicBezTo>
                <a:cubicBezTo>
                  <a:pt x="23093" y="43122"/>
                  <a:pt x="24142" y="40837"/>
                  <a:pt x="25190" y="38552"/>
                </a:cubicBezTo>
                <a:cubicBezTo>
                  <a:pt x="25405" y="38068"/>
                  <a:pt x="25647" y="37422"/>
                  <a:pt x="25809" y="37127"/>
                </a:cubicBezTo>
                <a:cubicBezTo>
                  <a:pt x="25863" y="37046"/>
                  <a:pt x="25916" y="36992"/>
                  <a:pt x="25970" y="36939"/>
                </a:cubicBezTo>
                <a:lnTo>
                  <a:pt x="25970" y="36939"/>
                </a:lnTo>
                <a:cubicBezTo>
                  <a:pt x="26024" y="36965"/>
                  <a:pt x="26024" y="37288"/>
                  <a:pt x="25889" y="38095"/>
                </a:cubicBezTo>
                <a:cubicBezTo>
                  <a:pt x="25674" y="39519"/>
                  <a:pt x="25298" y="40944"/>
                  <a:pt x="24760" y="42288"/>
                </a:cubicBezTo>
                <a:cubicBezTo>
                  <a:pt x="24743" y="42374"/>
                  <a:pt x="24812" y="42426"/>
                  <a:pt x="24872" y="42426"/>
                </a:cubicBezTo>
                <a:cubicBezTo>
                  <a:pt x="24907" y="42426"/>
                  <a:pt x="24939" y="42409"/>
                  <a:pt x="24948" y="42369"/>
                </a:cubicBezTo>
                <a:cubicBezTo>
                  <a:pt x="25405" y="41213"/>
                  <a:pt x="25863" y="40057"/>
                  <a:pt x="26320" y="38928"/>
                </a:cubicBezTo>
                <a:cubicBezTo>
                  <a:pt x="26696" y="38041"/>
                  <a:pt x="27045" y="36562"/>
                  <a:pt x="27691" y="35836"/>
                </a:cubicBezTo>
                <a:cubicBezTo>
                  <a:pt x="27813" y="35706"/>
                  <a:pt x="27873" y="35652"/>
                  <a:pt x="27896" y="35652"/>
                </a:cubicBezTo>
                <a:cubicBezTo>
                  <a:pt x="27949" y="35652"/>
                  <a:pt x="27801" y="35939"/>
                  <a:pt x="27744" y="36240"/>
                </a:cubicBezTo>
                <a:cubicBezTo>
                  <a:pt x="27637" y="37100"/>
                  <a:pt x="27476" y="37933"/>
                  <a:pt x="27260" y="38740"/>
                </a:cubicBezTo>
                <a:cubicBezTo>
                  <a:pt x="27260" y="38739"/>
                  <a:pt x="27260" y="38738"/>
                  <a:pt x="27260" y="38738"/>
                </a:cubicBezTo>
                <a:cubicBezTo>
                  <a:pt x="27253" y="38738"/>
                  <a:pt x="27150" y="39102"/>
                  <a:pt x="27072" y="39466"/>
                </a:cubicBezTo>
                <a:cubicBezTo>
                  <a:pt x="26992" y="39842"/>
                  <a:pt x="26857" y="40218"/>
                  <a:pt x="26723" y="40622"/>
                </a:cubicBezTo>
                <a:cubicBezTo>
                  <a:pt x="26707" y="40702"/>
                  <a:pt x="26777" y="40753"/>
                  <a:pt x="26842" y="40753"/>
                </a:cubicBezTo>
                <a:cubicBezTo>
                  <a:pt x="26886" y="40753"/>
                  <a:pt x="26927" y="40730"/>
                  <a:pt x="26938" y="40675"/>
                </a:cubicBezTo>
                <a:cubicBezTo>
                  <a:pt x="26992" y="40541"/>
                  <a:pt x="27045" y="40353"/>
                  <a:pt x="27072" y="40165"/>
                </a:cubicBezTo>
                <a:cubicBezTo>
                  <a:pt x="27153" y="40138"/>
                  <a:pt x="27529" y="38740"/>
                  <a:pt x="27556" y="38632"/>
                </a:cubicBezTo>
                <a:cubicBezTo>
                  <a:pt x="28282" y="36616"/>
                  <a:pt x="29304" y="34734"/>
                  <a:pt x="30594" y="33040"/>
                </a:cubicBezTo>
                <a:cubicBezTo>
                  <a:pt x="30863" y="32691"/>
                  <a:pt x="31266" y="32073"/>
                  <a:pt x="31535" y="31750"/>
                </a:cubicBezTo>
                <a:lnTo>
                  <a:pt x="31885" y="31508"/>
                </a:lnTo>
                <a:lnTo>
                  <a:pt x="31885" y="31508"/>
                </a:lnTo>
                <a:cubicBezTo>
                  <a:pt x="31965" y="31589"/>
                  <a:pt x="31911" y="31884"/>
                  <a:pt x="31696" y="32556"/>
                </a:cubicBezTo>
                <a:cubicBezTo>
                  <a:pt x="31508" y="33175"/>
                  <a:pt x="31266" y="33793"/>
                  <a:pt x="31024" y="34385"/>
                </a:cubicBezTo>
                <a:cubicBezTo>
                  <a:pt x="29841" y="36213"/>
                  <a:pt x="28685" y="38068"/>
                  <a:pt x="27583" y="39923"/>
                </a:cubicBezTo>
                <a:cubicBezTo>
                  <a:pt x="27543" y="40023"/>
                  <a:pt x="27622" y="40123"/>
                  <a:pt x="27710" y="40123"/>
                </a:cubicBezTo>
                <a:cubicBezTo>
                  <a:pt x="27740" y="40123"/>
                  <a:pt x="27771" y="40111"/>
                  <a:pt x="27798" y="40084"/>
                </a:cubicBezTo>
                <a:cubicBezTo>
                  <a:pt x="28228" y="39546"/>
                  <a:pt x="28658" y="38982"/>
                  <a:pt x="29035" y="38417"/>
                </a:cubicBezTo>
                <a:cubicBezTo>
                  <a:pt x="29075" y="38457"/>
                  <a:pt x="29129" y="38478"/>
                  <a:pt x="29179" y="38478"/>
                </a:cubicBezTo>
                <a:cubicBezTo>
                  <a:pt x="29230" y="38478"/>
                  <a:pt x="29277" y="38457"/>
                  <a:pt x="29304" y="38417"/>
                </a:cubicBezTo>
                <a:cubicBezTo>
                  <a:pt x="30137" y="37261"/>
                  <a:pt x="30944" y="36105"/>
                  <a:pt x="31696" y="34922"/>
                </a:cubicBezTo>
                <a:cubicBezTo>
                  <a:pt x="31911" y="34627"/>
                  <a:pt x="32126" y="34304"/>
                  <a:pt x="32368" y="34008"/>
                </a:cubicBezTo>
                <a:cubicBezTo>
                  <a:pt x="32906" y="33309"/>
                  <a:pt x="33471" y="32610"/>
                  <a:pt x="34035" y="31938"/>
                </a:cubicBezTo>
                <a:cubicBezTo>
                  <a:pt x="34277" y="31669"/>
                  <a:pt x="34707" y="31266"/>
                  <a:pt x="35138" y="30863"/>
                </a:cubicBezTo>
                <a:lnTo>
                  <a:pt x="35138" y="30863"/>
                </a:lnTo>
                <a:cubicBezTo>
                  <a:pt x="35138" y="30863"/>
                  <a:pt x="35137" y="30890"/>
                  <a:pt x="35111" y="30917"/>
                </a:cubicBezTo>
                <a:cubicBezTo>
                  <a:pt x="34842" y="31347"/>
                  <a:pt x="34546" y="31777"/>
                  <a:pt x="34223" y="32234"/>
                </a:cubicBezTo>
                <a:cubicBezTo>
                  <a:pt x="32691" y="33847"/>
                  <a:pt x="31320" y="35621"/>
                  <a:pt x="30137" y="37530"/>
                </a:cubicBezTo>
                <a:cubicBezTo>
                  <a:pt x="30061" y="37664"/>
                  <a:pt x="30161" y="37784"/>
                  <a:pt x="30284" y="37784"/>
                </a:cubicBezTo>
                <a:cubicBezTo>
                  <a:pt x="30333" y="37784"/>
                  <a:pt x="30386" y="37765"/>
                  <a:pt x="30433" y="37718"/>
                </a:cubicBezTo>
                <a:cubicBezTo>
                  <a:pt x="31911" y="35998"/>
                  <a:pt x="33309" y="34170"/>
                  <a:pt x="34600" y="32288"/>
                </a:cubicBezTo>
                <a:cubicBezTo>
                  <a:pt x="34949" y="31965"/>
                  <a:pt x="35272" y="31616"/>
                  <a:pt x="35621" y="31293"/>
                </a:cubicBezTo>
                <a:cubicBezTo>
                  <a:pt x="36562" y="30379"/>
                  <a:pt x="37638" y="29653"/>
                  <a:pt x="38606" y="28793"/>
                </a:cubicBezTo>
                <a:lnTo>
                  <a:pt x="38740" y="28685"/>
                </a:lnTo>
                <a:lnTo>
                  <a:pt x="38740" y="28685"/>
                </a:lnTo>
                <a:cubicBezTo>
                  <a:pt x="36428" y="31857"/>
                  <a:pt x="34089" y="35030"/>
                  <a:pt x="31777" y="38229"/>
                </a:cubicBezTo>
                <a:cubicBezTo>
                  <a:pt x="31681" y="38363"/>
                  <a:pt x="31790" y="38483"/>
                  <a:pt x="31909" y="38483"/>
                </a:cubicBezTo>
                <a:cubicBezTo>
                  <a:pt x="31957" y="38483"/>
                  <a:pt x="32007" y="38464"/>
                  <a:pt x="32046" y="38417"/>
                </a:cubicBezTo>
                <a:lnTo>
                  <a:pt x="32879" y="37261"/>
                </a:lnTo>
                <a:lnTo>
                  <a:pt x="33014" y="37073"/>
                </a:lnTo>
                <a:cubicBezTo>
                  <a:pt x="34546" y="34976"/>
                  <a:pt x="36105" y="32852"/>
                  <a:pt x="37638" y="30755"/>
                </a:cubicBezTo>
                <a:lnTo>
                  <a:pt x="37638" y="30755"/>
                </a:lnTo>
                <a:cubicBezTo>
                  <a:pt x="37476" y="31024"/>
                  <a:pt x="37315" y="31320"/>
                  <a:pt x="37127" y="31589"/>
                </a:cubicBezTo>
                <a:cubicBezTo>
                  <a:pt x="35783" y="33175"/>
                  <a:pt x="34627" y="34922"/>
                  <a:pt x="33686" y="36777"/>
                </a:cubicBezTo>
                <a:cubicBezTo>
                  <a:pt x="33610" y="36891"/>
                  <a:pt x="33720" y="37017"/>
                  <a:pt x="33839" y="37017"/>
                </a:cubicBezTo>
                <a:cubicBezTo>
                  <a:pt x="33890" y="37017"/>
                  <a:pt x="33942" y="36995"/>
                  <a:pt x="33981" y="36939"/>
                </a:cubicBezTo>
                <a:cubicBezTo>
                  <a:pt x="35245" y="35137"/>
                  <a:pt x="36455" y="33282"/>
                  <a:pt x="37611" y="31400"/>
                </a:cubicBezTo>
                <a:cubicBezTo>
                  <a:pt x="38337" y="30513"/>
                  <a:pt x="39170" y="29545"/>
                  <a:pt x="40057" y="28954"/>
                </a:cubicBezTo>
                <a:cubicBezTo>
                  <a:pt x="40149" y="28892"/>
                  <a:pt x="40203" y="28865"/>
                  <a:pt x="40228" y="28865"/>
                </a:cubicBezTo>
                <a:cubicBezTo>
                  <a:pt x="40368" y="28865"/>
                  <a:pt x="39652" y="29672"/>
                  <a:pt x="39493" y="29922"/>
                </a:cubicBezTo>
                <a:cubicBezTo>
                  <a:pt x="39305" y="30218"/>
                  <a:pt x="39170" y="30460"/>
                  <a:pt x="39009" y="30728"/>
                </a:cubicBezTo>
                <a:cubicBezTo>
                  <a:pt x="37530" y="32772"/>
                  <a:pt x="36240" y="34922"/>
                  <a:pt x="35164" y="37154"/>
                </a:cubicBezTo>
                <a:cubicBezTo>
                  <a:pt x="35128" y="37245"/>
                  <a:pt x="35202" y="37311"/>
                  <a:pt x="35271" y="37311"/>
                </a:cubicBezTo>
                <a:cubicBezTo>
                  <a:pt x="35304" y="37311"/>
                  <a:pt x="35335" y="37296"/>
                  <a:pt x="35353" y="37261"/>
                </a:cubicBezTo>
                <a:cubicBezTo>
                  <a:pt x="36724" y="34976"/>
                  <a:pt x="38122" y="32664"/>
                  <a:pt x="39493" y="30379"/>
                </a:cubicBezTo>
                <a:lnTo>
                  <a:pt x="39896" y="29868"/>
                </a:lnTo>
                <a:cubicBezTo>
                  <a:pt x="40219" y="29438"/>
                  <a:pt x="41697" y="28040"/>
                  <a:pt x="41724" y="27664"/>
                </a:cubicBezTo>
                <a:lnTo>
                  <a:pt x="41724" y="27664"/>
                </a:lnTo>
                <a:cubicBezTo>
                  <a:pt x="41697" y="28040"/>
                  <a:pt x="41106" y="28820"/>
                  <a:pt x="40918" y="29196"/>
                </a:cubicBezTo>
                <a:lnTo>
                  <a:pt x="36724" y="37342"/>
                </a:lnTo>
                <a:cubicBezTo>
                  <a:pt x="36697" y="37422"/>
                  <a:pt x="36643" y="37503"/>
                  <a:pt x="36616" y="37584"/>
                </a:cubicBezTo>
                <a:lnTo>
                  <a:pt x="35863" y="39035"/>
                </a:lnTo>
                <a:cubicBezTo>
                  <a:pt x="35807" y="39111"/>
                  <a:pt x="35869" y="39199"/>
                  <a:pt x="35939" y="39199"/>
                </a:cubicBezTo>
                <a:cubicBezTo>
                  <a:pt x="35969" y="39199"/>
                  <a:pt x="36001" y="39183"/>
                  <a:pt x="36025" y="39143"/>
                </a:cubicBezTo>
                <a:lnTo>
                  <a:pt x="36831" y="37664"/>
                </a:lnTo>
                <a:cubicBezTo>
                  <a:pt x="37100" y="37234"/>
                  <a:pt x="37342" y="36777"/>
                  <a:pt x="37557" y="36320"/>
                </a:cubicBezTo>
                <a:cubicBezTo>
                  <a:pt x="38256" y="35030"/>
                  <a:pt x="38955" y="33739"/>
                  <a:pt x="39654" y="32449"/>
                </a:cubicBezTo>
                <a:cubicBezTo>
                  <a:pt x="39815" y="32153"/>
                  <a:pt x="41590" y="28820"/>
                  <a:pt x="42773" y="27207"/>
                </a:cubicBezTo>
                <a:cubicBezTo>
                  <a:pt x="43015" y="27180"/>
                  <a:pt x="43230" y="27153"/>
                  <a:pt x="43418" y="27126"/>
                </a:cubicBezTo>
                <a:lnTo>
                  <a:pt x="43418" y="27126"/>
                </a:lnTo>
                <a:cubicBezTo>
                  <a:pt x="42584" y="28605"/>
                  <a:pt x="40568" y="31750"/>
                  <a:pt x="40326" y="32207"/>
                </a:cubicBezTo>
                <a:cubicBezTo>
                  <a:pt x="39305" y="34143"/>
                  <a:pt x="38364" y="36159"/>
                  <a:pt x="37557" y="38202"/>
                </a:cubicBezTo>
                <a:cubicBezTo>
                  <a:pt x="37539" y="38274"/>
                  <a:pt x="37605" y="38334"/>
                  <a:pt x="37667" y="38334"/>
                </a:cubicBezTo>
                <a:cubicBezTo>
                  <a:pt x="37697" y="38334"/>
                  <a:pt x="37727" y="38319"/>
                  <a:pt x="37745" y="38283"/>
                </a:cubicBezTo>
                <a:cubicBezTo>
                  <a:pt x="39654" y="34438"/>
                  <a:pt x="42047" y="30755"/>
                  <a:pt x="44278" y="27233"/>
                </a:cubicBezTo>
                <a:lnTo>
                  <a:pt x="44278" y="27233"/>
                </a:lnTo>
                <a:cubicBezTo>
                  <a:pt x="42181" y="30567"/>
                  <a:pt x="40434" y="34385"/>
                  <a:pt x="38606" y="38014"/>
                </a:cubicBezTo>
                <a:cubicBezTo>
                  <a:pt x="38552" y="38121"/>
                  <a:pt x="38498" y="38229"/>
                  <a:pt x="38444" y="38337"/>
                </a:cubicBezTo>
                <a:lnTo>
                  <a:pt x="38014" y="39170"/>
                </a:lnTo>
                <a:cubicBezTo>
                  <a:pt x="37957" y="39284"/>
                  <a:pt x="38061" y="39398"/>
                  <a:pt x="38156" y="39398"/>
                </a:cubicBezTo>
                <a:cubicBezTo>
                  <a:pt x="38195" y="39398"/>
                  <a:pt x="38232" y="39378"/>
                  <a:pt x="38256" y="39331"/>
                </a:cubicBezTo>
                <a:cubicBezTo>
                  <a:pt x="40299" y="35514"/>
                  <a:pt x="42665" y="31884"/>
                  <a:pt x="45273" y="28470"/>
                </a:cubicBezTo>
                <a:lnTo>
                  <a:pt x="45273" y="28470"/>
                </a:lnTo>
                <a:lnTo>
                  <a:pt x="43794" y="30594"/>
                </a:lnTo>
                <a:cubicBezTo>
                  <a:pt x="42853" y="31777"/>
                  <a:pt x="42020" y="33013"/>
                  <a:pt x="41267" y="34304"/>
                </a:cubicBezTo>
                <a:cubicBezTo>
                  <a:pt x="41172" y="34437"/>
                  <a:pt x="41292" y="34570"/>
                  <a:pt x="41418" y="34570"/>
                </a:cubicBezTo>
                <a:cubicBezTo>
                  <a:pt x="41470" y="34570"/>
                  <a:pt x="41523" y="34547"/>
                  <a:pt x="41563" y="34492"/>
                </a:cubicBezTo>
                <a:lnTo>
                  <a:pt x="43955" y="30997"/>
                </a:lnTo>
                <a:cubicBezTo>
                  <a:pt x="45058" y="29626"/>
                  <a:pt x="46267" y="28363"/>
                  <a:pt x="47612" y="27207"/>
                </a:cubicBezTo>
                <a:lnTo>
                  <a:pt x="47719" y="27207"/>
                </a:lnTo>
                <a:lnTo>
                  <a:pt x="46751" y="28470"/>
                </a:lnTo>
                <a:cubicBezTo>
                  <a:pt x="45004" y="30218"/>
                  <a:pt x="43498" y="32180"/>
                  <a:pt x="42235" y="34331"/>
                </a:cubicBezTo>
                <a:cubicBezTo>
                  <a:pt x="42121" y="34483"/>
                  <a:pt x="42262" y="34635"/>
                  <a:pt x="42402" y="34635"/>
                </a:cubicBezTo>
                <a:cubicBezTo>
                  <a:pt x="42460" y="34635"/>
                  <a:pt x="42518" y="34609"/>
                  <a:pt x="42557" y="34546"/>
                </a:cubicBezTo>
                <a:lnTo>
                  <a:pt x="46966" y="28793"/>
                </a:lnTo>
                <a:cubicBezTo>
                  <a:pt x="47477" y="28282"/>
                  <a:pt x="47988" y="27825"/>
                  <a:pt x="48526" y="27341"/>
                </a:cubicBezTo>
                <a:cubicBezTo>
                  <a:pt x="49010" y="27422"/>
                  <a:pt x="49520" y="27502"/>
                  <a:pt x="50031" y="27583"/>
                </a:cubicBezTo>
                <a:cubicBezTo>
                  <a:pt x="50031" y="27583"/>
                  <a:pt x="50004" y="27583"/>
                  <a:pt x="50004" y="27610"/>
                </a:cubicBezTo>
                <a:cubicBezTo>
                  <a:pt x="47558" y="29062"/>
                  <a:pt x="45407" y="30997"/>
                  <a:pt x="43687" y="33255"/>
                </a:cubicBezTo>
                <a:cubicBezTo>
                  <a:pt x="43581" y="33403"/>
                  <a:pt x="43723" y="33566"/>
                  <a:pt x="43880" y="33566"/>
                </a:cubicBezTo>
                <a:cubicBezTo>
                  <a:pt x="43923" y="33566"/>
                  <a:pt x="43968" y="33554"/>
                  <a:pt x="44009" y="33524"/>
                </a:cubicBezTo>
                <a:cubicBezTo>
                  <a:pt x="44386" y="33202"/>
                  <a:pt x="44762" y="32852"/>
                  <a:pt x="45138" y="32530"/>
                </a:cubicBezTo>
                <a:lnTo>
                  <a:pt x="45138" y="32530"/>
                </a:lnTo>
                <a:cubicBezTo>
                  <a:pt x="44654" y="33040"/>
                  <a:pt x="44197" y="33578"/>
                  <a:pt x="43740" y="34143"/>
                </a:cubicBezTo>
                <a:cubicBezTo>
                  <a:pt x="43657" y="34268"/>
                  <a:pt x="43767" y="34393"/>
                  <a:pt x="43884" y="34393"/>
                </a:cubicBezTo>
                <a:cubicBezTo>
                  <a:pt x="43918" y="34393"/>
                  <a:pt x="43952" y="34382"/>
                  <a:pt x="43982" y="34358"/>
                </a:cubicBezTo>
                <a:cubicBezTo>
                  <a:pt x="46644" y="32315"/>
                  <a:pt x="49198" y="30137"/>
                  <a:pt x="51617" y="27798"/>
                </a:cubicBezTo>
                <a:lnTo>
                  <a:pt x="52451" y="27906"/>
                </a:lnTo>
                <a:lnTo>
                  <a:pt x="52316" y="28094"/>
                </a:lnTo>
                <a:cubicBezTo>
                  <a:pt x="52048" y="28389"/>
                  <a:pt x="51779" y="28658"/>
                  <a:pt x="51510" y="28927"/>
                </a:cubicBezTo>
                <a:cubicBezTo>
                  <a:pt x="49198" y="30191"/>
                  <a:pt x="47128" y="31804"/>
                  <a:pt x="45380" y="33766"/>
                </a:cubicBezTo>
                <a:cubicBezTo>
                  <a:pt x="45244" y="33902"/>
                  <a:pt x="45338" y="34173"/>
                  <a:pt x="45516" y="34173"/>
                </a:cubicBezTo>
                <a:cubicBezTo>
                  <a:pt x="45549" y="34173"/>
                  <a:pt x="45585" y="34164"/>
                  <a:pt x="45622" y="34143"/>
                </a:cubicBezTo>
                <a:cubicBezTo>
                  <a:pt x="47827" y="32745"/>
                  <a:pt x="49843" y="31132"/>
                  <a:pt x="51671" y="29277"/>
                </a:cubicBezTo>
                <a:cubicBezTo>
                  <a:pt x="51913" y="29115"/>
                  <a:pt x="52182" y="28981"/>
                  <a:pt x="52451" y="28846"/>
                </a:cubicBezTo>
                <a:lnTo>
                  <a:pt x="52451" y="28846"/>
                </a:lnTo>
                <a:cubicBezTo>
                  <a:pt x="52289" y="29035"/>
                  <a:pt x="52155" y="29223"/>
                  <a:pt x="52021" y="29411"/>
                </a:cubicBezTo>
                <a:cubicBezTo>
                  <a:pt x="50408" y="30701"/>
                  <a:pt x="48956" y="32126"/>
                  <a:pt x="47665" y="33712"/>
                </a:cubicBezTo>
                <a:cubicBezTo>
                  <a:pt x="47580" y="33819"/>
                  <a:pt x="47697" y="33925"/>
                  <a:pt x="47803" y="33925"/>
                </a:cubicBezTo>
                <a:cubicBezTo>
                  <a:pt x="47831" y="33925"/>
                  <a:pt x="47858" y="33918"/>
                  <a:pt x="47881" y="33901"/>
                </a:cubicBezTo>
                <a:cubicBezTo>
                  <a:pt x="49467" y="32637"/>
                  <a:pt x="50892" y="31212"/>
                  <a:pt x="52155" y="29626"/>
                </a:cubicBezTo>
                <a:cubicBezTo>
                  <a:pt x="52558" y="29330"/>
                  <a:pt x="52962" y="29008"/>
                  <a:pt x="53392" y="28712"/>
                </a:cubicBezTo>
                <a:cubicBezTo>
                  <a:pt x="53446" y="28658"/>
                  <a:pt x="53876" y="28389"/>
                  <a:pt x="54279" y="28147"/>
                </a:cubicBezTo>
                <a:lnTo>
                  <a:pt x="54602" y="28174"/>
                </a:lnTo>
                <a:cubicBezTo>
                  <a:pt x="52585" y="30056"/>
                  <a:pt x="50730" y="32099"/>
                  <a:pt x="49010" y="34277"/>
                </a:cubicBezTo>
                <a:cubicBezTo>
                  <a:pt x="48947" y="34381"/>
                  <a:pt x="49045" y="34500"/>
                  <a:pt x="49155" y="34500"/>
                </a:cubicBezTo>
                <a:cubicBezTo>
                  <a:pt x="49187" y="34500"/>
                  <a:pt x="49221" y="34490"/>
                  <a:pt x="49252" y="34465"/>
                </a:cubicBezTo>
                <a:cubicBezTo>
                  <a:pt x="51268" y="32530"/>
                  <a:pt x="53284" y="30567"/>
                  <a:pt x="54897" y="28282"/>
                </a:cubicBezTo>
                <a:lnTo>
                  <a:pt x="54924" y="28255"/>
                </a:lnTo>
                <a:lnTo>
                  <a:pt x="54951" y="28201"/>
                </a:lnTo>
                <a:cubicBezTo>
                  <a:pt x="55220" y="28228"/>
                  <a:pt x="55462" y="28228"/>
                  <a:pt x="55704" y="28228"/>
                </a:cubicBezTo>
                <a:lnTo>
                  <a:pt x="55677" y="28255"/>
                </a:lnTo>
                <a:cubicBezTo>
                  <a:pt x="55139" y="28927"/>
                  <a:pt x="54548" y="29599"/>
                  <a:pt x="53876" y="30191"/>
                </a:cubicBezTo>
                <a:lnTo>
                  <a:pt x="51402" y="32637"/>
                </a:lnTo>
                <a:cubicBezTo>
                  <a:pt x="50515" y="33417"/>
                  <a:pt x="49682" y="34223"/>
                  <a:pt x="48848" y="35084"/>
                </a:cubicBezTo>
                <a:cubicBezTo>
                  <a:pt x="48418" y="35433"/>
                  <a:pt x="47934" y="35863"/>
                  <a:pt x="47854" y="36105"/>
                </a:cubicBezTo>
                <a:cubicBezTo>
                  <a:pt x="47719" y="36266"/>
                  <a:pt x="47531" y="36428"/>
                  <a:pt x="47397" y="36616"/>
                </a:cubicBezTo>
                <a:cubicBezTo>
                  <a:pt x="47292" y="36741"/>
                  <a:pt x="47382" y="36866"/>
                  <a:pt x="47490" y="36866"/>
                </a:cubicBezTo>
                <a:cubicBezTo>
                  <a:pt x="47521" y="36866"/>
                  <a:pt x="47554" y="36855"/>
                  <a:pt x="47585" y="36831"/>
                </a:cubicBezTo>
                <a:lnTo>
                  <a:pt x="51886" y="32556"/>
                </a:lnTo>
                <a:cubicBezTo>
                  <a:pt x="52263" y="32207"/>
                  <a:pt x="52639" y="31884"/>
                  <a:pt x="53015" y="31562"/>
                </a:cubicBezTo>
                <a:cubicBezTo>
                  <a:pt x="53983" y="30755"/>
                  <a:pt x="54978" y="29976"/>
                  <a:pt x="56026" y="29250"/>
                </a:cubicBezTo>
                <a:cubicBezTo>
                  <a:pt x="56537" y="28873"/>
                  <a:pt x="57129" y="28551"/>
                  <a:pt x="57639" y="28147"/>
                </a:cubicBezTo>
                <a:lnTo>
                  <a:pt x="57747" y="28147"/>
                </a:lnTo>
                <a:cubicBezTo>
                  <a:pt x="57424" y="28416"/>
                  <a:pt x="57021" y="28820"/>
                  <a:pt x="56914" y="28900"/>
                </a:cubicBezTo>
                <a:lnTo>
                  <a:pt x="56134" y="29734"/>
                </a:lnTo>
                <a:cubicBezTo>
                  <a:pt x="55085" y="30621"/>
                  <a:pt x="54091" y="31562"/>
                  <a:pt x="53150" y="32556"/>
                </a:cubicBezTo>
                <a:cubicBezTo>
                  <a:pt x="52316" y="33067"/>
                  <a:pt x="51537" y="33659"/>
                  <a:pt x="50838" y="34331"/>
                </a:cubicBezTo>
                <a:cubicBezTo>
                  <a:pt x="50676" y="34438"/>
                  <a:pt x="50515" y="34573"/>
                  <a:pt x="50354" y="34680"/>
                </a:cubicBezTo>
                <a:cubicBezTo>
                  <a:pt x="50300" y="34734"/>
                  <a:pt x="50300" y="34842"/>
                  <a:pt x="50408" y="34868"/>
                </a:cubicBezTo>
                <a:cubicBezTo>
                  <a:pt x="50112" y="35272"/>
                  <a:pt x="50004" y="35783"/>
                  <a:pt x="50112" y="36266"/>
                </a:cubicBezTo>
                <a:cubicBezTo>
                  <a:pt x="50134" y="36310"/>
                  <a:pt x="50192" y="36354"/>
                  <a:pt x="50256" y="36354"/>
                </a:cubicBezTo>
                <a:cubicBezTo>
                  <a:pt x="50270" y="36354"/>
                  <a:pt x="50285" y="36352"/>
                  <a:pt x="50300" y="36347"/>
                </a:cubicBezTo>
                <a:cubicBezTo>
                  <a:pt x="51564" y="35621"/>
                  <a:pt x="52800" y="34788"/>
                  <a:pt x="53929" y="33847"/>
                </a:cubicBezTo>
                <a:cubicBezTo>
                  <a:pt x="55946" y="32556"/>
                  <a:pt x="57881" y="31105"/>
                  <a:pt x="59736" y="29545"/>
                </a:cubicBezTo>
                <a:cubicBezTo>
                  <a:pt x="60301" y="29223"/>
                  <a:pt x="60892" y="28900"/>
                  <a:pt x="61457" y="28605"/>
                </a:cubicBezTo>
                <a:cubicBezTo>
                  <a:pt x="61564" y="28658"/>
                  <a:pt x="61645" y="28712"/>
                  <a:pt x="61753" y="28739"/>
                </a:cubicBezTo>
                <a:cubicBezTo>
                  <a:pt x="61349" y="29088"/>
                  <a:pt x="60973" y="29438"/>
                  <a:pt x="60570" y="29761"/>
                </a:cubicBezTo>
                <a:cubicBezTo>
                  <a:pt x="58527" y="31535"/>
                  <a:pt x="56672" y="33524"/>
                  <a:pt x="55032" y="35675"/>
                </a:cubicBezTo>
                <a:cubicBezTo>
                  <a:pt x="54986" y="35766"/>
                  <a:pt x="55056" y="35875"/>
                  <a:pt x="55143" y="35875"/>
                </a:cubicBezTo>
                <a:cubicBezTo>
                  <a:pt x="55159" y="35875"/>
                  <a:pt x="55176" y="35872"/>
                  <a:pt x="55193" y="35863"/>
                </a:cubicBezTo>
                <a:cubicBezTo>
                  <a:pt x="56349" y="35137"/>
                  <a:pt x="57451" y="34304"/>
                  <a:pt x="58446" y="33390"/>
                </a:cubicBezTo>
                <a:lnTo>
                  <a:pt x="58446" y="33390"/>
                </a:lnTo>
                <a:lnTo>
                  <a:pt x="58392" y="33471"/>
                </a:lnTo>
                <a:lnTo>
                  <a:pt x="56645" y="35675"/>
                </a:lnTo>
                <a:cubicBezTo>
                  <a:pt x="55865" y="36616"/>
                  <a:pt x="55112" y="37584"/>
                  <a:pt x="54360" y="38578"/>
                </a:cubicBezTo>
                <a:cubicBezTo>
                  <a:pt x="54333" y="38605"/>
                  <a:pt x="54333" y="38659"/>
                  <a:pt x="54360" y="38713"/>
                </a:cubicBezTo>
                <a:lnTo>
                  <a:pt x="54010" y="39009"/>
                </a:lnTo>
                <a:cubicBezTo>
                  <a:pt x="53921" y="39098"/>
                  <a:pt x="53980" y="39243"/>
                  <a:pt x="54080" y="39243"/>
                </a:cubicBezTo>
                <a:cubicBezTo>
                  <a:pt x="54100" y="39243"/>
                  <a:pt x="54122" y="39237"/>
                  <a:pt x="54144" y="39224"/>
                </a:cubicBezTo>
                <a:cubicBezTo>
                  <a:pt x="55247" y="38552"/>
                  <a:pt x="56295" y="37853"/>
                  <a:pt x="57344" y="37127"/>
                </a:cubicBezTo>
                <a:lnTo>
                  <a:pt x="57344" y="37127"/>
                </a:lnTo>
                <a:cubicBezTo>
                  <a:pt x="57075" y="37342"/>
                  <a:pt x="56833" y="37584"/>
                  <a:pt x="56564" y="37799"/>
                </a:cubicBezTo>
                <a:cubicBezTo>
                  <a:pt x="56494" y="37892"/>
                  <a:pt x="56545" y="38025"/>
                  <a:pt x="56647" y="38025"/>
                </a:cubicBezTo>
                <a:cubicBezTo>
                  <a:pt x="56663" y="38025"/>
                  <a:pt x="56680" y="38021"/>
                  <a:pt x="56698" y="38014"/>
                </a:cubicBezTo>
                <a:cubicBezTo>
                  <a:pt x="58930" y="36508"/>
                  <a:pt x="61134" y="34976"/>
                  <a:pt x="63312" y="33363"/>
                </a:cubicBezTo>
                <a:lnTo>
                  <a:pt x="63312" y="33363"/>
                </a:lnTo>
                <a:lnTo>
                  <a:pt x="62882" y="33686"/>
                </a:lnTo>
                <a:lnTo>
                  <a:pt x="58930" y="36858"/>
                </a:lnTo>
                <a:cubicBezTo>
                  <a:pt x="58204" y="37369"/>
                  <a:pt x="57236" y="38041"/>
                  <a:pt x="57182" y="38256"/>
                </a:cubicBezTo>
                <a:lnTo>
                  <a:pt x="56672" y="38686"/>
                </a:lnTo>
                <a:cubicBezTo>
                  <a:pt x="56584" y="38773"/>
                  <a:pt x="56674" y="38896"/>
                  <a:pt x="56769" y="38896"/>
                </a:cubicBezTo>
                <a:cubicBezTo>
                  <a:pt x="56790" y="38896"/>
                  <a:pt x="56813" y="38889"/>
                  <a:pt x="56833" y="38874"/>
                </a:cubicBezTo>
                <a:cubicBezTo>
                  <a:pt x="58392" y="37664"/>
                  <a:pt x="59925" y="36508"/>
                  <a:pt x="61511" y="35352"/>
                </a:cubicBezTo>
                <a:cubicBezTo>
                  <a:pt x="62936" y="34277"/>
                  <a:pt x="64522" y="33336"/>
                  <a:pt x="65947" y="32207"/>
                </a:cubicBezTo>
                <a:lnTo>
                  <a:pt x="65947" y="32207"/>
                </a:lnTo>
                <a:cubicBezTo>
                  <a:pt x="65731" y="32449"/>
                  <a:pt x="65490" y="32691"/>
                  <a:pt x="65274" y="32879"/>
                </a:cubicBezTo>
                <a:lnTo>
                  <a:pt x="63151" y="35030"/>
                </a:lnTo>
                <a:lnTo>
                  <a:pt x="60301" y="37879"/>
                </a:lnTo>
                <a:cubicBezTo>
                  <a:pt x="59978" y="38121"/>
                  <a:pt x="59683" y="38417"/>
                  <a:pt x="59414" y="38767"/>
                </a:cubicBezTo>
                <a:lnTo>
                  <a:pt x="58661" y="39546"/>
                </a:lnTo>
                <a:cubicBezTo>
                  <a:pt x="58574" y="39634"/>
                  <a:pt x="58646" y="39756"/>
                  <a:pt x="58734" y="39756"/>
                </a:cubicBezTo>
                <a:cubicBezTo>
                  <a:pt x="58754" y="39756"/>
                  <a:pt x="58775" y="39750"/>
                  <a:pt x="58795" y="39734"/>
                </a:cubicBezTo>
                <a:cubicBezTo>
                  <a:pt x="59118" y="39412"/>
                  <a:pt x="59441" y="39116"/>
                  <a:pt x="59763" y="38820"/>
                </a:cubicBezTo>
                <a:cubicBezTo>
                  <a:pt x="59817" y="38767"/>
                  <a:pt x="59871" y="38713"/>
                  <a:pt x="59951" y="38659"/>
                </a:cubicBezTo>
                <a:cubicBezTo>
                  <a:pt x="61833" y="36912"/>
                  <a:pt x="63742" y="35218"/>
                  <a:pt x="65731" y="33578"/>
                </a:cubicBezTo>
                <a:cubicBezTo>
                  <a:pt x="66027" y="33336"/>
                  <a:pt x="66350" y="33094"/>
                  <a:pt x="66646" y="32879"/>
                </a:cubicBezTo>
                <a:lnTo>
                  <a:pt x="66646" y="32879"/>
                </a:lnTo>
                <a:lnTo>
                  <a:pt x="66619" y="32906"/>
                </a:lnTo>
                <a:lnTo>
                  <a:pt x="63151" y="36535"/>
                </a:lnTo>
                <a:cubicBezTo>
                  <a:pt x="62640" y="37073"/>
                  <a:pt x="62156" y="37611"/>
                  <a:pt x="61618" y="38148"/>
                </a:cubicBezTo>
                <a:cubicBezTo>
                  <a:pt x="61107" y="38686"/>
                  <a:pt x="60650" y="39143"/>
                  <a:pt x="60167" y="39681"/>
                </a:cubicBezTo>
                <a:cubicBezTo>
                  <a:pt x="60103" y="39744"/>
                  <a:pt x="60173" y="39874"/>
                  <a:pt x="60258" y="39874"/>
                </a:cubicBezTo>
                <a:cubicBezTo>
                  <a:pt x="60281" y="39874"/>
                  <a:pt x="60305" y="39865"/>
                  <a:pt x="60328" y="39842"/>
                </a:cubicBezTo>
                <a:lnTo>
                  <a:pt x="61000" y="39116"/>
                </a:lnTo>
                <a:cubicBezTo>
                  <a:pt x="62102" y="38283"/>
                  <a:pt x="63043" y="36992"/>
                  <a:pt x="64065" y="36051"/>
                </a:cubicBezTo>
                <a:cubicBezTo>
                  <a:pt x="64817" y="35379"/>
                  <a:pt x="65570" y="34707"/>
                  <a:pt x="66350" y="34062"/>
                </a:cubicBezTo>
                <a:lnTo>
                  <a:pt x="66350" y="34062"/>
                </a:lnTo>
                <a:cubicBezTo>
                  <a:pt x="65570" y="34815"/>
                  <a:pt x="64871" y="35621"/>
                  <a:pt x="64226" y="36482"/>
                </a:cubicBezTo>
                <a:cubicBezTo>
                  <a:pt x="62129" y="38417"/>
                  <a:pt x="60193" y="40514"/>
                  <a:pt x="58876" y="43068"/>
                </a:cubicBezTo>
                <a:cubicBezTo>
                  <a:pt x="58849" y="43095"/>
                  <a:pt x="58849" y="43122"/>
                  <a:pt x="58876" y="43149"/>
                </a:cubicBezTo>
                <a:cubicBezTo>
                  <a:pt x="57586" y="43229"/>
                  <a:pt x="56322" y="43444"/>
                  <a:pt x="55085" y="43821"/>
                </a:cubicBezTo>
                <a:cubicBezTo>
                  <a:pt x="54594" y="43852"/>
                  <a:pt x="54102" y="43867"/>
                  <a:pt x="53611" y="43867"/>
                </a:cubicBezTo>
                <a:cubicBezTo>
                  <a:pt x="52384" y="43867"/>
                  <a:pt x="51160" y="43771"/>
                  <a:pt x="49951" y="43579"/>
                </a:cubicBezTo>
                <a:cubicBezTo>
                  <a:pt x="49934" y="43576"/>
                  <a:pt x="49919" y="43575"/>
                  <a:pt x="49904" y="43575"/>
                </a:cubicBezTo>
                <a:cubicBezTo>
                  <a:pt x="49647" y="43575"/>
                  <a:pt x="49589" y="43987"/>
                  <a:pt x="49843" y="44063"/>
                </a:cubicBezTo>
                <a:cubicBezTo>
                  <a:pt x="50811" y="44305"/>
                  <a:pt x="51832" y="44439"/>
                  <a:pt x="52827" y="44493"/>
                </a:cubicBezTo>
                <a:cubicBezTo>
                  <a:pt x="53015" y="44493"/>
                  <a:pt x="53177" y="44520"/>
                  <a:pt x="53365" y="44520"/>
                </a:cubicBezTo>
                <a:cubicBezTo>
                  <a:pt x="52854" y="44627"/>
                  <a:pt x="52343" y="44762"/>
                  <a:pt x="51859" y="44869"/>
                </a:cubicBezTo>
                <a:cubicBezTo>
                  <a:pt x="50327" y="44789"/>
                  <a:pt x="48821" y="44520"/>
                  <a:pt x="47397" y="44036"/>
                </a:cubicBezTo>
                <a:cubicBezTo>
                  <a:pt x="47379" y="44030"/>
                  <a:pt x="47362" y="44027"/>
                  <a:pt x="47346" y="44027"/>
                </a:cubicBezTo>
                <a:cubicBezTo>
                  <a:pt x="47215" y="44027"/>
                  <a:pt x="47142" y="44206"/>
                  <a:pt x="47262" y="44278"/>
                </a:cubicBezTo>
                <a:cubicBezTo>
                  <a:pt x="47961" y="44681"/>
                  <a:pt x="48687" y="44950"/>
                  <a:pt x="49467" y="45111"/>
                </a:cubicBezTo>
                <a:lnTo>
                  <a:pt x="46079" y="45353"/>
                </a:lnTo>
                <a:cubicBezTo>
                  <a:pt x="45918" y="45353"/>
                  <a:pt x="45918" y="45568"/>
                  <a:pt x="46079" y="45622"/>
                </a:cubicBezTo>
                <a:lnTo>
                  <a:pt x="46160" y="45649"/>
                </a:lnTo>
                <a:cubicBezTo>
                  <a:pt x="44412" y="45945"/>
                  <a:pt x="42719" y="46482"/>
                  <a:pt x="41160" y="47289"/>
                </a:cubicBezTo>
                <a:cubicBezTo>
                  <a:pt x="41025" y="47343"/>
                  <a:pt x="40998" y="47585"/>
                  <a:pt x="41186" y="47611"/>
                </a:cubicBezTo>
                <a:cubicBezTo>
                  <a:pt x="41428" y="47665"/>
                  <a:pt x="41670" y="47692"/>
                  <a:pt x="41912" y="47746"/>
                </a:cubicBezTo>
                <a:cubicBezTo>
                  <a:pt x="41052" y="47961"/>
                  <a:pt x="40192" y="48230"/>
                  <a:pt x="39331" y="48499"/>
                </a:cubicBezTo>
                <a:cubicBezTo>
                  <a:pt x="39116" y="48552"/>
                  <a:pt x="39089" y="48902"/>
                  <a:pt x="39358" y="48902"/>
                </a:cubicBezTo>
                <a:lnTo>
                  <a:pt x="39681" y="48902"/>
                </a:lnTo>
                <a:cubicBezTo>
                  <a:pt x="38982" y="49117"/>
                  <a:pt x="38283" y="49332"/>
                  <a:pt x="37557" y="49574"/>
                </a:cubicBezTo>
                <a:cubicBezTo>
                  <a:pt x="37364" y="49622"/>
                  <a:pt x="37409" y="49909"/>
                  <a:pt x="37576" y="49909"/>
                </a:cubicBezTo>
                <a:cubicBezTo>
                  <a:pt x="37595" y="49909"/>
                  <a:pt x="37616" y="49905"/>
                  <a:pt x="37638" y="49897"/>
                </a:cubicBezTo>
                <a:lnTo>
                  <a:pt x="39708" y="49278"/>
                </a:lnTo>
                <a:lnTo>
                  <a:pt x="39708" y="49278"/>
                </a:lnTo>
                <a:cubicBezTo>
                  <a:pt x="37907" y="50085"/>
                  <a:pt x="36159" y="51026"/>
                  <a:pt x="34492" y="52074"/>
                </a:cubicBezTo>
                <a:cubicBezTo>
                  <a:pt x="34344" y="52148"/>
                  <a:pt x="34377" y="52403"/>
                  <a:pt x="34550" y="52403"/>
                </a:cubicBezTo>
                <a:cubicBezTo>
                  <a:pt x="34565" y="52403"/>
                  <a:pt x="34582" y="52401"/>
                  <a:pt x="34600" y="52397"/>
                </a:cubicBezTo>
                <a:cubicBezTo>
                  <a:pt x="34707" y="52370"/>
                  <a:pt x="34815" y="52316"/>
                  <a:pt x="34949" y="52289"/>
                </a:cubicBezTo>
                <a:lnTo>
                  <a:pt x="34949" y="52289"/>
                </a:lnTo>
                <a:cubicBezTo>
                  <a:pt x="33793" y="53015"/>
                  <a:pt x="32691" y="53768"/>
                  <a:pt x="31589" y="54548"/>
                </a:cubicBezTo>
                <a:cubicBezTo>
                  <a:pt x="31424" y="54665"/>
                  <a:pt x="31568" y="54885"/>
                  <a:pt x="31732" y="54885"/>
                </a:cubicBezTo>
                <a:cubicBezTo>
                  <a:pt x="31756" y="54885"/>
                  <a:pt x="31780" y="54880"/>
                  <a:pt x="31804" y="54870"/>
                </a:cubicBezTo>
                <a:cubicBezTo>
                  <a:pt x="33202" y="54279"/>
                  <a:pt x="34573" y="53607"/>
                  <a:pt x="35917" y="52881"/>
                </a:cubicBezTo>
                <a:lnTo>
                  <a:pt x="35917" y="52881"/>
                </a:lnTo>
                <a:cubicBezTo>
                  <a:pt x="35890" y="52961"/>
                  <a:pt x="35863" y="53015"/>
                  <a:pt x="35836" y="53096"/>
                </a:cubicBezTo>
                <a:cubicBezTo>
                  <a:pt x="35353" y="53553"/>
                  <a:pt x="34869" y="54010"/>
                  <a:pt x="34412" y="54467"/>
                </a:cubicBezTo>
                <a:lnTo>
                  <a:pt x="30997" y="57155"/>
                </a:lnTo>
                <a:cubicBezTo>
                  <a:pt x="30823" y="57286"/>
                  <a:pt x="30966" y="57522"/>
                  <a:pt x="31141" y="57522"/>
                </a:cubicBezTo>
                <a:cubicBezTo>
                  <a:pt x="31182" y="57522"/>
                  <a:pt x="31225" y="57509"/>
                  <a:pt x="31266" y="57478"/>
                </a:cubicBezTo>
                <a:cubicBezTo>
                  <a:pt x="31616" y="57263"/>
                  <a:pt x="31938" y="57021"/>
                  <a:pt x="32288" y="56779"/>
                </a:cubicBezTo>
                <a:lnTo>
                  <a:pt x="32288" y="56779"/>
                </a:lnTo>
                <a:cubicBezTo>
                  <a:pt x="31374" y="57827"/>
                  <a:pt x="30540" y="58903"/>
                  <a:pt x="29707" y="60005"/>
                </a:cubicBezTo>
                <a:cubicBezTo>
                  <a:pt x="29678" y="59993"/>
                  <a:pt x="29649" y="59988"/>
                  <a:pt x="29622" y="59988"/>
                </a:cubicBezTo>
                <a:cubicBezTo>
                  <a:pt x="29519" y="59988"/>
                  <a:pt x="29427" y="60061"/>
                  <a:pt x="29384" y="60166"/>
                </a:cubicBezTo>
                <a:lnTo>
                  <a:pt x="29142" y="60811"/>
                </a:lnTo>
                <a:cubicBezTo>
                  <a:pt x="28390" y="61860"/>
                  <a:pt x="27664" y="62935"/>
                  <a:pt x="26965" y="64011"/>
                </a:cubicBezTo>
                <a:cubicBezTo>
                  <a:pt x="26946" y="64029"/>
                  <a:pt x="26966" y="64061"/>
                  <a:pt x="26989" y="64061"/>
                </a:cubicBezTo>
                <a:cubicBezTo>
                  <a:pt x="26999" y="64061"/>
                  <a:pt x="27010" y="64054"/>
                  <a:pt x="27019" y="64038"/>
                </a:cubicBezTo>
                <a:cubicBezTo>
                  <a:pt x="27637" y="63150"/>
                  <a:pt x="28255" y="62263"/>
                  <a:pt x="28900" y="61376"/>
                </a:cubicBezTo>
                <a:lnTo>
                  <a:pt x="28900" y="61376"/>
                </a:lnTo>
                <a:cubicBezTo>
                  <a:pt x="28793" y="61699"/>
                  <a:pt x="28658" y="62021"/>
                  <a:pt x="28551" y="62344"/>
                </a:cubicBezTo>
                <a:cubicBezTo>
                  <a:pt x="28524" y="62344"/>
                  <a:pt x="28470" y="62371"/>
                  <a:pt x="28470" y="62398"/>
                </a:cubicBezTo>
                <a:lnTo>
                  <a:pt x="28443" y="62425"/>
                </a:lnTo>
                <a:cubicBezTo>
                  <a:pt x="28363" y="62425"/>
                  <a:pt x="28282" y="62478"/>
                  <a:pt x="28228" y="62532"/>
                </a:cubicBezTo>
                <a:cubicBezTo>
                  <a:pt x="27798" y="63204"/>
                  <a:pt x="27341" y="63903"/>
                  <a:pt x="26911" y="64575"/>
                </a:cubicBezTo>
                <a:cubicBezTo>
                  <a:pt x="26778" y="64784"/>
                  <a:pt x="26967" y="64993"/>
                  <a:pt x="27147" y="64993"/>
                </a:cubicBezTo>
                <a:cubicBezTo>
                  <a:pt x="27221" y="64993"/>
                  <a:pt x="27294" y="64958"/>
                  <a:pt x="27341" y="64871"/>
                </a:cubicBezTo>
                <a:lnTo>
                  <a:pt x="27933" y="63984"/>
                </a:lnTo>
                <a:lnTo>
                  <a:pt x="27933" y="63984"/>
                </a:lnTo>
                <a:cubicBezTo>
                  <a:pt x="27903" y="64149"/>
                  <a:pt x="28041" y="64239"/>
                  <a:pt x="28187" y="64239"/>
                </a:cubicBezTo>
                <a:cubicBezTo>
                  <a:pt x="28302" y="64239"/>
                  <a:pt x="28423" y="64183"/>
                  <a:pt x="28470" y="64064"/>
                </a:cubicBezTo>
                <a:lnTo>
                  <a:pt x="28578" y="63742"/>
                </a:lnTo>
                <a:cubicBezTo>
                  <a:pt x="28632" y="63742"/>
                  <a:pt x="28685" y="63715"/>
                  <a:pt x="28712" y="63661"/>
                </a:cubicBezTo>
                <a:cubicBezTo>
                  <a:pt x="28900" y="63339"/>
                  <a:pt x="29089" y="62989"/>
                  <a:pt x="29277" y="62666"/>
                </a:cubicBezTo>
                <a:lnTo>
                  <a:pt x="29277" y="62666"/>
                </a:lnTo>
                <a:cubicBezTo>
                  <a:pt x="29223" y="63527"/>
                  <a:pt x="29115" y="64387"/>
                  <a:pt x="28954" y="65247"/>
                </a:cubicBezTo>
                <a:cubicBezTo>
                  <a:pt x="28924" y="65415"/>
                  <a:pt x="29075" y="65514"/>
                  <a:pt x="29221" y="65514"/>
                </a:cubicBezTo>
                <a:cubicBezTo>
                  <a:pt x="29333" y="65514"/>
                  <a:pt x="29442" y="65456"/>
                  <a:pt x="29465" y="65328"/>
                </a:cubicBezTo>
                <a:cubicBezTo>
                  <a:pt x="29841" y="63527"/>
                  <a:pt x="30379" y="61779"/>
                  <a:pt x="31051" y="60059"/>
                </a:cubicBezTo>
                <a:lnTo>
                  <a:pt x="31266" y="59763"/>
                </a:lnTo>
                <a:lnTo>
                  <a:pt x="31266" y="59763"/>
                </a:lnTo>
                <a:cubicBezTo>
                  <a:pt x="31239" y="60032"/>
                  <a:pt x="31212" y="60301"/>
                  <a:pt x="31186" y="60570"/>
                </a:cubicBezTo>
                <a:cubicBezTo>
                  <a:pt x="30729" y="61941"/>
                  <a:pt x="30325" y="63365"/>
                  <a:pt x="29976" y="64790"/>
                </a:cubicBezTo>
                <a:cubicBezTo>
                  <a:pt x="29942" y="64975"/>
                  <a:pt x="30097" y="65097"/>
                  <a:pt x="30251" y="65097"/>
                </a:cubicBezTo>
                <a:cubicBezTo>
                  <a:pt x="30344" y="65097"/>
                  <a:pt x="30436" y="65053"/>
                  <a:pt x="30487" y="64952"/>
                </a:cubicBezTo>
                <a:cubicBezTo>
                  <a:pt x="30997" y="63581"/>
                  <a:pt x="31401" y="62156"/>
                  <a:pt x="31669" y="60731"/>
                </a:cubicBezTo>
                <a:cubicBezTo>
                  <a:pt x="31885" y="60059"/>
                  <a:pt x="32100" y="59414"/>
                  <a:pt x="32342" y="58768"/>
                </a:cubicBezTo>
                <a:cubicBezTo>
                  <a:pt x="32476" y="58661"/>
                  <a:pt x="32610" y="58526"/>
                  <a:pt x="32745" y="58392"/>
                </a:cubicBezTo>
                <a:lnTo>
                  <a:pt x="32745" y="58392"/>
                </a:lnTo>
                <a:cubicBezTo>
                  <a:pt x="32530" y="60381"/>
                  <a:pt x="32126" y="62371"/>
                  <a:pt x="31589" y="64280"/>
                </a:cubicBezTo>
                <a:cubicBezTo>
                  <a:pt x="31522" y="64479"/>
                  <a:pt x="31682" y="64617"/>
                  <a:pt x="31832" y="64617"/>
                </a:cubicBezTo>
                <a:cubicBezTo>
                  <a:pt x="31925" y="64617"/>
                  <a:pt x="32015" y="64564"/>
                  <a:pt x="32046" y="64441"/>
                </a:cubicBezTo>
                <a:cubicBezTo>
                  <a:pt x="32100" y="64280"/>
                  <a:pt x="32153" y="64118"/>
                  <a:pt x="32207" y="63930"/>
                </a:cubicBezTo>
                <a:cubicBezTo>
                  <a:pt x="32242" y="63944"/>
                  <a:pt x="32278" y="63951"/>
                  <a:pt x="32314" y="63951"/>
                </a:cubicBezTo>
                <a:cubicBezTo>
                  <a:pt x="32418" y="63951"/>
                  <a:pt x="32517" y="63895"/>
                  <a:pt x="32557" y="63796"/>
                </a:cubicBezTo>
                <a:lnTo>
                  <a:pt x="32718" y="63312"/>
                </a:lnTo>
                <a:cubicBezTo>
                  <a:pt x="32718" y="63463"/>
                  <a:pt x="32844" y="63562"/>
                  <a:pt x="32972" y="63562"/>
                </a:cubicBezTo>
                <a:cubicBezTo>
                  <a:pt x="33048" y="63562"/>
                  <a:pt x="33125" y="63527"/>
                  <a:pt x="33175" y="63446"/>
                </a:cubicBezTo>
                <a:cubicBezTo>
                  <a:pt x="33632" y="62666"/>
                  <a:pt x="34035" y="61860"/>
                  <a:pt x="34358" y="61027"/>
                </a:cubicBezTo>
                <a:lnTo>
                  <a:pt x="34358" y="61027"/>
                </a:lnTo>
                <a:lnTo>
                  <a:pt x="34116" y="62156"/>
                </a:lnTo>
                <a:cubicBezTo>
                  <a:pt x="34066" y="62355"/>
                  <a:pt x="34242" y="62493"/>
                  <a:pt x="34403" y="62493"/>
                </a:cubicBezTo>
                <a:cubicBezTo>
                  <a:pt x="34502" y="62493"/>
                  <a:pt x="34596" y="62440"/>
                  <a:pt x="34627" y="62317"/>
                </a:cubicBezTo>
                <a:cubicBezTo>
                  <a:pt x="35164" y="59978"/>
                  <a:pt x="35675" y="57639"/>
                  <a:pt x="36186" y="55300"/>
                </a:cubicBezTo>
                <a:lnTo>
                  <a:pt x="36240" y="63554"/>
                </a:lnTo>
                <a:cubicBezTo>
                  <a:pt x="36226" y="63695"/>
                  <a:pt x="36337" y="63769"/>
                  <a:pt x="36447" y="63769"/>
                </a:cubicBezTo>
                <a:cubicBezTo>
                  <a:pt x="36546" y="63769"/>
                  <a:pt x="36643" y="63708"/>
                  <a:pt x="36643" y="63581"/>
                </a:cubicBezTo>
                <a:cubicBezTo>
                  <a:pt x="37073" y="60570"/>
                  <a:pt x="37342" y="57559"/>
                  <a:pt x="37530" y="54521"/>
                </a:cubicBezTo>
                <a:lnTo>
                  <a:pt x="37530" y="54736"/>
                </a:lnTo>
                <a:cubicBezTo>
                  <a:pt x="37369" y="56537"/>
                  <a:pt x="37315" y="58338"/>
                  <a:pt x="37423" y="60139"/>
                </a:cubicBezTo>
                <a:cubicBezTo>
                  <a:pt x="37423" y="60247"/>
                  <a:pt x="37423" y="60328"/>
                  <a:pt x="37450" y="60435"/>
                </a:cubicBezTo>
                <a:cubicBezTo>
                  <a:pt x="37450" y="60731"/>
                  <a:pt x="37476" y="61053"/>
                  <a:pt x="37503" y="61376"/>
                </a:cubicBezTo>
                <a:cubicBezTo>
                  <a:pt x="37503" y="61448"/>
                  <a:pt x="37563" y="61484"/>
                  <a:pt x="37635" y="61484"/>
                </a:cubicBezTo>
                <a:cubicBezTo>
                  <a:pt x="37671" y="61484"/>
                  <a:pt x="37709" y="61475"/>
                  <a:pt x="37745" y="61457"/>
                </a:cubicBezTo>
                <a:cubicBezTo>
                  <a:pt x="37772" y="61484"/>
                  <a:pt x="37802" y="61496"/>
                  <a:pt x="37831" y="61496"/>
                </a:cubicBezTo>
                <a:cubicBezTo>
                  <a:pt x="37889" y="61496"/>
                  <a:pt x="37942" y="61448"/>
                  <a:pt x="37960" y="61376"/>
                </a:cubicBezTo>
                <a:cubicBezTo>
                  <a:pt x="38014" y="60865"/>
                  <a:pt x="38095" y="60354"/>
                  <a:pt x="38149" y="59844"/>
                </a:cubicBezTo>
                <a:cubicBezTo>
                  <a:pt x="38169" y="59885"/>
                  <a:pt x="38205" y="59902"/>
                  <a:pt x="38244" y="59902"/>
                </a:cubicBezTo>
                <a:cubicBezTo>
                  <a:pt x="38306" y="59902"/>
                  <a:pt x="38374" y="59856"/>
                  <a:pt x="38390" y="59790"/>
                </a:cubicBezTo>
                <a:cubicBezTo>
                  <a:pt x="38686" y="57774"/>
                  <a:pt x="39036" y="55757"/>
                  <a:pt x="39439" y="53768"/>
                </a:cubicBezTo>
                <a:lnTo>
                  <a:pt x="39439" y="53768"/>
                </a:lnTo>
                <a:cubicBezTo>
                  <a:pt x="39358" y="54386"/>
                  <a:pt x="39251" y="55005"/>
                  <a:pt x="39143" y="55623"/>
                </a:cubicBezTo>
                <a:cubicBezTo>
                  <a:pt x="39063" y="56214"/>
                  <a:pt x="38955" y="56913"/>
                  <a:pt x="38847" y="57585"/>
                </a:cubicBezTo>
                <a:cubicBezTo>
                  <a:pt x="38767" y="57881"/>
                  <a:pt x="38740" y="58177"/>
                  <a:pt x="38713" y="58473"/>
                </a:cubicBezTo>
                <a:cubicBezTo>
                  <a:pt x="38659" y="58822"/>
                  <a:pt x="38606" y="59198"/>
                  <a:pt x="38552" y="59548"/>
                </a:cubicBezTo>
                <a:cubicBezTo>
                  <a:pt x="38538" y="59645"/>
                  <a:pt x="38610" y="59699"/>
                  <a:pt x="38687" y="59699"/>
                </a:cubicBezTo>
                <a:cubicBezTo>
                  <a:pt x="38759" y="59699"/>
                  <a:pt x="38834" y="59652"/>
                  <a:pt x="38847" y="59548"/>
                </a:cubicBezTo>
                <a:lnTo>
                  <a:pt x="38955" y="58903"/>
                </a:lnTo>
                <a:cubicBezTo>
                  <a:pt x="39089" y="58365"/>
                  <a:pt x="39170" y="57827"/>
                  <a:pt x="39197" y="57263"/>
                </a:cubicBezTo>
                <a:cubicBezTo>
                  <a:pt x="39197" y="57182"/>
                  <a:pt x="39224" y="57102"/>
                  <a:pt x="39251" y="57021"/>
                </a:cubicBezTo>
                <a:cubicBezTo>
                  <a:pt x="39331" y="56618"/>
                  <a:pt x="39412" y="56187"/>
                  <a:pt x="39493" y="55757"/>
                </a:cubicBezTo>
                <a:lnTo>
                  <a:pt x="39493" y="55757"/>
                </a:lnTo>
                <a:cubicBezTo>
                  <a:pt x="39331" y="56994"/>
                  <a:pt x="39224" y="58231"/>
                  <a:pt x="39170" y="59467"/>
                </a:cubicBezTo>
                <a:cubicBezTo>
                  <a:pt x="39170" y="59610"/>
                  <a:pt x="39282" y="59705"/>
                  <a:pt x="39396" y="59705"/>
                </a:cubicBezTo>
                <a:cubicBezTo>
                  <a:pt x="39475" y="59705"/>
                  <a:pt x="39556" y="59659"/>
                  <a:pt x="39600" y="59548"/>
                </a:cubicBezTo>
                <a:cubicBezTo>
                  <a:pt x="39627" y="59440"/>
                  <a:pt x="39654" y="59306"/>
                  <a:pt x="39708" y="59172"/>
                </a:cubicBezTo>
                <a:lnTo>
                  <a:pt x="39708" y="59172"/>
                </a:lnTo>
                <a:cubicBezTo>
                  <a:pt x="39708" y="59279"/>
                  <a:pt x="39681" y="59414"/>
                  <a:pt x="39681" y="59548"/>
                </a:cubicBezTo>
                <a:lnTo>
                  <a:pt x="39116" y="61269"/>
                </a:lnTo>
                <a:cubicBezTo>
                  <a:pt x="39083" y="61368"/>
                  <a:pt x="39163" y="61437"/>
                  <a:pt x="39241" y="61437"/>
                </a:cubicBezTo>
                <a:cubicBezTo>
                  <a:pt x="39290" y="61437"/>
                  <a:pt x="39338" y="61411"/>
                  <a:pt x="39358" y="61349"/>
                </a:cubicBezTo>
                <a:cubicBezTo>
                  <a:pt x="39493" y="61080"/>
                  <a:pt x="39600" y="60811"/>
                  <a:pt x="39735" y="60543"/>
                </a:cubicBezTo>
                <a:cubicBezTo>
                  <a:pt x="39745" y="60546"/>
                  <a:pt x="39757" y="60548"/>
                  <a:pt x="39768" y="60548"/>
                </a:cubicBezTo>
                <a:cubicBezTo>
                  <a:pt x="39842" y="60548"/>
                  <a:pt x="39923" y="60478"/>
                  <a:pt x="39923" y="60408"/>
                </a:cubicBezTo>
                <a:cubicBezTo>
                  <a:pt x="39923" y="60274"/>
                  <a:pt x="39950" y="60139"/>
                  <a:pt x="39977" y="60005"/>
                </a:cubicBezTo>
                <a:lnTo>
                  <a:pt x="40138" y="59682"/>
                </a:lnTo>
                <a:lnTo>
                  <a:pt x="40111" y="60005"/>
                </a:lnTo>
                <a:cubicBezTo>
                  <a:pt x="40098" y="60072"/>
                  <a:pt x="40145" y="60106"/>
                  <a:pt x="40198" y="60106"/>
                </a:cubicBezTo>
                <a:cubicBezTo>
                  <a:pt x="40252" y="60106"/>
                  <a:pt x="40313" y="60072"/>
                  <a:pt x="40326" y="60005"/>
                </a:cubicBezTo>
                <a:cubicBezTo>
                  <a:pt x="40407" y="59548"/>
                  <a:pt x="40487" y="59118"/>
                  <a:pt x="40568" y="58688"/>
                </a:cubicBezTo>
                <a:cubicBezTo>
                  <a:pt x="41160" y="57343"/>
                  <a:pt x="41697" y="55999"/>
                  <a:pt x="42235" y="54628"/>
                </a:cubicBezTo>
                <a:lnTo>
                  <a:pt x="42235" y="54628"/>
                </a:lnTo>
                <a:cubicBezTo>
                  <a:pt x="42154" y="55865"/>
                  <a:pt x="42154" y="57128"/>
                  <a:pt x="42181" y="58392"/>
                </a:cubicBezTo>
                <a:cubicBezTo>
                  <a:pt x="42181" y="58456"/>
                  <a:pt x="42247" y="58510"/>
                  <a:pt x="42312" y="58510"/>
                </a:cubicBezTo>
                <a:cubicBezTo>
                  <a:pt x="42357" y="58510"/>
                  <a:pt x="42401" y="58484"/>
                  <a:pt x="42423" y="58419"/>
                </a:cubicBezTo>
                <a:cubicBezTo>
                  <a:pt x="42826" y="56913"/>
                  <a:pt x="43122" y="55381"/>
                  <a:pt x="43310" y="53822"/>
                </a:cubicBezTo>
                <a:cubicBezTo>
                  <a:pt x="43391" y="54655"/>
                  <a:pt x="43498" y="55462"/>
                  <a:pt x="43552" y="56295"/>
                </a:cubicBezTo>
                <a:cubicBezTo>
                  <a:pt x="43498" y="57720"/>
                  <a:pt x="43418" y="59172"/>
                  <a:pt x="43310" y="60623"/>
                </a:cubicBezTo>
                <a:cubicBezTo>
                  <a:pt x="43310" y="60731"/>
                  <a:pt x="43406" y="60794"/>
                  <a:pt x="43494" y="60794"/>
                </a:cubicBezTo>
                <a:cubicBezTo>
                  <a:pt x="43560" y="60794"/>
                  <a:pt x="43621" y="60758"/>
                  <a:pt x="43633" y="60677"/>
                </a:cubicBezTo>
                <a:cubicBezTo>
                  <a:pt x="43955" y="59279"/>
                  <a:pt x="44036" y="57827"/>
                  <a:pt x="43902" y="56403"/>
                </a:cubicBezTo>
                <a:cubicBezTo>
                  <a:pt x="43955" y="55166"/>
                  <a:pt x="43982" y="53902"/>
                  <a:pt x="43982" y="52666"/>
                </a:cubicBezTo>
                <a:cubicBezTo>
                  <a:pt x="44251" y="53902"/>
                  <a:pt x="44547" y="55139"/>
                  <a:pt x="44735" y="56349"/>
                </a:cubicBezTo>
                <a:lnTo>
                  <a:pt x="44816" y="59467"/>
                </a:lnTo>
                <a:cubicBezTo>
                  <a:pt x="44802" y="59595"/>
                  <a:pt x="44900" y="59663"/>
                  <a:pt x="44995" y="59663"/>
                </a:cubicBezTo>
                <a:cubicBezTo>
                  <a:pt x="45081" y="59663"/>
                  <a:pt x="45165" y="59608"/>
                  <a:pt x="45165" y="59494"/>
                </a:cubicBezTo>
                <a:cubicBezTo>
                  <a:pt x="45219" y="59091"/>
                  <a:pt x="45246" y="58688"/>
                  <a:pt x="45246" y="58311"/>
                </a:cubicBezTo>
                <a:cubicBezTo>
                  <a:pt x="45273" y="58795"/>
                  <a:pt x="45300" y="59279"/>
                  <a:pt x="45327" y="59763"/>
                </a:cubicBezTo>
                <a:cubicBezTo>
                  <a:pt x="45327" y="59880"/>
                  <a:pt x="45430" y="59949"/>
                  <a:pt x="45524" y="59949"/>
                </a:cubicBezTo>
                <a:cubicBezTo>
                  <a:pt x="45603" y="59949"/>
                  <a:pt x="45676" y="59900"/>
                  <a:pt x="45676" y="59790"/>
                </a:cubicBezTo>
                <a:cubicBezTo>
                  <a:pt x="45757" y="57397"/>
                  <a:pt x="45676" y="55005"/>
                  <a:pt x="45515" y="52639"/>
                </a:cubicBezTo>
                <a:cubicBezTo>
                  <a:pt x="45515" y="51752"/>
                  <a:pt x="45515" y="50838"/>
                  <a:pt x="45542" y="49923"/>
                </a:cubicBezTo>
                <a:cubicBezTo>
                  <a:pt x="45542" y="49332"/>
                  <a:pt x="45515" y="48741"/>
                  <a:pt x="45568" y="48176"/>
                </a:cubicBezTo>
                <a:cubicBezTo>
                  <a:pt x="45595" y="47853"/>
                  <a:pt x="45622" y="47638"/>
                  <a:pt x="45649" y="47504"/>
                </a:cubicBezTo>
                <a:lnTo>
                  <a:pt x="45837" y="47450"/>
                </a:lnTo>
                <a:cubicBezTo>
                  <a:pt x="45891" y="47719"/>
                  <a:pt x="45918" y="48149"/>
                  <a:pt x="45945" y="48445"/>
                </a:cubicBezTo>
                <a:cubicBezTo>
                  <a:pt x="46052" y="50139"/>
                  <a:pt x="46160" y="51805"/>
                  <a:pt x="46241" y="53499"/>
                </a:cubicBezTo>
                <a:cubicBezTo>
                  <a:pt x="46241" y="54010"/>
                  <a:pt x="45999" y="57666"/>
                  <a:pt x="46321" y="57935"/>
                </a:cubicBezTo>
                <a:lnTo>
                  <a:pt x="46321" y="58580"/>
                </a:lnTo>
                <a:cubicBezTo>
                  <a:pt x="46321" y="58661"/>
                  <a:pt x="46402" y="58715"/>
                  <a:pt x="46483" y="58741"/>
                </a:cubicBezTo>
                <a:lnTo>
                  <a:pt x="46483" y="58930"/>
                </a:lnTo>
                <a:cubicBezTo>
                  <a:pt x="45757" y="59817"/>
                  <a:pt x="45085" y="60731"/>
                  <a:pt x="44412" y="61672"/>
                </a:cubicBezTo>
                <a:cubicBezTo>
                  <a:pt x="44371" y="61734"/>
                  <a:pt x="44426" y="61797"/>
                  <a:pt x="44490" y="61797"/>
                </a:cubicBezTo>
                <a:cubicBezTo>
                  <a:pt x="44509" y="61797"/>
                  <a:pt x="44529" y="61791"/>
                  <a:pt x="44547" y="61779"/>
                </a:cubicBezTo>
                <a:cubicBezTo>
                  <a:pt x="45165" y="61161"/>
                  <a:pt x="45810" y="60543"/>
                  <a:pt x="46456" y="59951"/>
                </a:cubicBezTo>
                <a:lnTo>
                  <a:pt x="46456" y="60139"/>
                </a:lnTo>
                <a:lnTo>
                  <a:pt x="46267" y="60408"/>
                </a:lnTo>
                <a:cubicBezTo>
                  <a:pt x="45918" y="60785"/>
                  <a:pt x="45595" y="61161"/>
                  <a:pt x="45246" y="61537"/>
                </a:cubicBezTo>
                <a:cubicBezTo>
                  <a:pt x="45219" y="61564"/>
                  <a:pt x="45219" y="61591"/>
                  <a:pt x="45246" y="61645"/>
                </a:cubicBezTo>
                <a:cubicBezTo>
                  <a:pt x="44870" y="62102"/>
                  <a:pt x="44493" y="62586"/>
                  <a:pt x="44117" y="63070"/>
                </a:cubicBezTo>
                <a:cubicBezTo>
                  <a:pt x="44056" y="63151"/>
                  <a:pt x="44148" y="63278"/>
                  <a:pt x="44231" y="63278"/>
                </a:cubicBezTo>
                <a:cubicBezTo>
                  <a:pt x="44259" y="63278"/>
                  <a:pt x="44285" y="63264"/>
                  <a:pt x="44305" y="63231"/>
                </a:cubicBezTo>
                <a:cubicBezTo>
                  <a:pt x="44789" y="62720"/>
                  <a:pt x="45246" y="62209"/>
                  <a:pt x="45730" y="61699"/>
                </a:cubicBezTo>
                <a:lnTo>
                  <a:pt x="45730" y="61699"/>
                </a:lnTo>
                <a:cubicBezTo>
                  <a:pt x="45058" y="62505"/>
                  <a:pt x="44439" y="63339"/>
                  <a:pt x="43794" y="64199"/>
                </a:cubicBezTo>
                <a:cubicBezTo>
                  <a:pt x="43732" y="64281"/>
                  <a:pt x="43829" y="64396"/>
                  <a:pt x="43926" y="64396"/>
                </a:cubicBezTo>
                <a:cubicBezTo>
                  <a:pt x="43955" y="64396"/>
                  <a:pt x="43984" y="64385"/>
                  <a:pt x="44009" y="64360"/>
                </a:cubicBezTo>
                <a:cubicBezTo>
                  <a:pt x="45058" y="63231"/>
                  <a:pt x="46133" y="62129"/>
                  <a:pt x="47182" y="60973"/>
                </a:cubicBezTo>
                <a:lnTo>
                  <a:pt x="47182" y="61027"/>
                </a:lnTo>
                <a:cubicBezTo>
                  <a:pt x="47182" y="61053"/>
                  <a:pt x="47182" y="61080"/>
                  <a:pt x="47208" y="61107"/>
                </a:cubicBezTo>
                <a:cubicBezTo>
                  <a:pt x="46805" y="61591"/>
                  <a:pt x="45111" y="63554"/>
                  <a:pt x="45192" y="63715"/>
                </a:cubicBezTo>
                <a:cubicBezTo>
                  <a:pt x="45085" y="63876"/>
                  <a:pt x="44950" y="64064"/>
                  <a:pt x="44843" y="64199"/>
                </a:cubicBezTo>
                <a:cubicBezTo>
                  <a:pt x="44743" y="64318"/>
                  <a:pt x="44864" y="64437"/>
                  <a:pt x="44977" y="64437"/>
                </a:cubicBezTo>
                <a:cubicBezTo>
                  <a:pt x="45017" y="64437"/>
                  <a:pt x="45056" y="64422"/>
                  <a:pt x="45085" y="64387"/>
                </a:cubicBezTo>
                <a:cubicBezTo>
                  <a:pt x="45380" y="63984"/>
                  <a:pt x="45676" y="63581"/>
                  <a:pt x="45999" y="63177"/>
                </a:cubicBezTo>
                <a:cubicBezTo>
                  <a:pt x="46536" y="62559"/>
                  <a:pt x="47182" y="61645"/>
                  <a:pt x="47370" y="61403"/>
                </a:cubicBezTo>
                <a:cubicBezTo>
                  <a:pt x="48499" y="60059"/>
                  <a:pt x="49655" y="58715"/>
                  <a:pt x="50865" y="57397"/>
                </a:cubicBezTo>
                <a:lnTo>
                  <a:pt x="50865" y="57397"/>
                </a:lnTo>
                <a:cubicBezTo>
                  <a:pt x="47827" y="61107"/>
                  <a:pt x="45165" y="65086"/>
                  <a:pt x="42907" y="69280"/>
                </a:cubicBezTo>
                <a:cubicBezTo>
                  <a:pt x="42887" y="69340"/>
                  <a:pt x="42927" y="69416"/>
                  <a:pt x="42983" y="69416"/>
                </a:cubicBezTo>
                <a:cubicBezTo>
                  <a:pt x="43001" y="69416"/>
                  <a:pt x="43021" y="69408"/>
                  <a:pt x="43041" y="69387"/>
                </a:cubicBezTo>
                <a:cubicBezTo>
                  <a:pt x="43929" y="68527"/>
                  <a:pt x="44654" y="67506"/>
                  <a:pt x="45192" y="66376"/>
                </a:cubicBezTo>
                <a:cubicBezTo>
                  <a:pt x="45211" y="66358"/>
                  <a:pt x="45191" y="66327"/>
                  <a:pt x="45168" y="66327"/>
                </a:cubicBezTo>
                <a:cubicBezTo>
                  <a:pt x="45158" y="66327"/>
                  <a:pt x="45147" y="66333"/>
                  <a:pt x="45138" y="66350"/>
                </a:cubicBezTo>
                <a:cubicBezTo>
                  <a:pt x="44981" y="66637"/>
                  <a:pt x="43502" y="68909"/>
                  <a:pt x="43322" y="68909"/>
                </a:cubicBezTo>
                <a:cubicBezTo>
                  <a:pt x="43317" y="68909"/>
                  <a:pt x="43313" y="68907"/>
                  <a:pt x="43310" y="68904"/>
                </a:cubicBezTo>
                <a:cubicBezTo>
                  <a:pt x="43230" y="68769"/>
                  <a:pt x="44412" y="66995"/>
                  <a:pt x="44520" y="66780"/>
                </a:cubicBezTo>
                <a:cubicBezTo>
                  <a:pt x="45542" y="65086"/>
                  <a:pt x="46617" y="63419"/>
                  <a:pt x="47773" y="61779"/>
                </a:cubicBezTo>
                <a:cubicBezTo>
                  <a:pt x="49171" y="59817"/>
                  <a:pt x="50650" y="57908"/>
                  <a:pt x="52236" y="56080"/>
                </a:cubicBezTo>
                <a:cubicBezTo>
                  <a:pt x="52264" y="56094"/>
                  <a:pt x="52293" y="56101"/>
                  <a:pt x="52323" y="56101"/>
                </a:cubicBezTo>
                <a:cubicBezTo>
                  <a:pt x="52407" y="56101"/>
                  <a:pt x="52492" y="56045"/>
                  <a:pt x="52531" y="55946"/>
                </a:cubicBezTo>
                <a:cubicBezTo>
                  <a:pt x="52558" y="55838"/>
                  <a:pt x="52558" y="55730"/>
                  <a:pt x="52585" y="55623"/>
                </a:cubicBezTo>
                <a:cubicBezTo>
                  <a:pt x="53580" y="54494"/>
                  <a:pt x="54602" y="53365"/>
                  <a:pt x="55623" y="52289"/>
                </a:cubicBezTo>
                <a:lnTo>
                  <a:pt x="55623" y="52289"/>
                </a:lnTo>
                <a:cubicBezTo>
                  <a:pt x="54655" y="53795"/>
                  <a:pt x="53822" y="55408"/>
                  <a:pt x="53069" y="57048"/>
                </a:cubicBezTo>
                <a:cubicBezTo>
                  <a:pt x="53042" y="57048"/>
                  <a:pt x="53042" y="57075"/>
                  <a:pt x="53042" y="57128"/>
                </a:cubicBezTo>
                <a:cubicBezTo>
                  <a:pt x="53042" y="57128"/>
                  <a:pt x="53042" y="57128"/>
                  <a:pt x="53042" y="57155"/>
                </a:cubicBezTo>
                <a:cubicBezTo>
                  <a:pt x="52935" y="57370"/>
                  <a:pt x="52854" y="57585"/>
                  <a:pt x="52747" y="57827"/>
                </a:cubicBezTo>
                <a:lnTo>
                  <a:pt x="52747" y="57774"/>
                </a:lnTo>
                <a:cubicBezTo>
                  <a:pt x="52747" y="57733"/>
                  <a:pt x="52713" y="57713"/>
                  <a:pt x="52679" y="57713"/>
                </a:cubicBezTo>
                <a:cubicBezTo>
                  <a:pt x="52646" y="57713"/>
                  <a:pt x="52612" y="57733"/>
                  <a:pt x="52612" y="57774"/>
                </a:cubicBezTo>
                <a:cubicBezTo>
                  <a:pt x="52612" y="57908"/>
                  <a:pt x="52612" y="58069"/>
                  <a:pt x="52612" y="58204"/>
                </a:cubicBezTo>
                <a:lnTo>
                  <a:pt x="52478" y="58526"/>
                </a:lnTo>
                <a:cubicBezTo>
                  <a:pt x="48768" y="62290"/>
                  <a:pt x="45757" y="66672"/>
                  <a:pt x="43525" y="71484"/>
                </a:cubicBezTo>
                <a:cubicBezTo>
                  <a:pt x="43506" y="71543"/>
                  <a:pt x="43570" y="71587"/>
                  <a:pt x="43628" y="71587"/>
                </a:cubicBezTo>
                <a:cubicBezTo>
                  <a:pt x="43650" y="71587"/>
                  <a:pt x="43672" y="71580"/>
                  <a:pt x="43687" y="71565"/>
                </a:cubicBezTo>
                <a:cubicBezTo>
                  <a:pt x="45407" y="70302"/>
                  <a:pt x="46483" y="68016"/>
                  <a:pt x="47665" y="66269"/>
                </a:cubicBezTo>
                <a:lnTo>
                  <a:pt x="48364" y="65247"/>
                </a:lnTo>
                <a:lnTo>
                  <a:pt x="48364" y="65247"/>
                </a:lnTo>
                <a:cubicBezTo>
                  <a:pt x="48015" y="65893"/>
                  <a:pt x="47719" y="66511"/>
                  <a:pt x="47397" y="67102"/>
                </a:cubicBezTo>
                <a:cubicBezTo>
                  <a:pt x="46348" y="69092"/>
                  <a:pt x="45380" y="71135"/>
                  <a:pt x="44547" y="73178"/>
                </a:cubicBezTo>
                <a:cubicBezTo>
                  <a:pt x="44520" y="73205"/>
                  <a:pt x="44520" y="73232"/>
                  <a:pt x="44547" y="73259"/>
                </a:cubicBezTo>
                <a:lnTo>
                  <a:pt x="44386" y="73608"/>
                </a:lnTo>
                <a:cubicBezTo>
                  <a:pt x="44332" y="73689"/>
                  <a:pt x="44386" y="73796"/>
                  <a:pt x="44466" y="73823"/>
                </a:cubicBezTo>
                <a:cubicBezTo>
                  <a:pt x="44063" y="74710"/>
                  <a:pt x="43687" y="75625"/>
                  <a:pt x="43310" y="76512"/>
                </a:cubicBezTo>
                <a:cubicBezTo>
                  <a:pt x="43269" y="76675"/>
                  <a:pt x="43383" y="76792"/>
                  <a:pt x="43511" y="76792"/>
                </a:cubicBezTo>
                <a:cubicBezTo>
                  <a:pt x="43552" y="76792"/>
                  <a:pt x="43594" y="76780"/>
                  <a:pt x="43633" y="76754"/>
                </a:cubicBezTo>
                <a:cubicBezTo>
                  <a:pt x="44547" y="75920"/>
                  <a:pt x="45300" y="74926"/>
                  <a:pt x="45864" y="73850"/>
                </a:cubicBezTo>
                <a:lnTo>
                  <a:pt x="45864" y="73850"/>
                </a:lnTo>
                <a:cubicBezTo>
                  <a:pt x="45461" y="74926"/>
                  <a:pt x="45111" y="76028"/>
                  <a:pt x="44789" y="77157"/>
                </a:cubicBezTo>
                <a:cubicBezTo>
                  <a:pt x="44756" y="77304"/>
                  <a:pt x="44862" y="77401"/>
                  <a:pt x="44968" y="77401"/>
                </a:cubicBezTo>
                <a:cubicBezTo>
                  <a:pt x="45037" y="77401"/>
                  <a:pt x="45107" y="77360"/>
                  <a:pt x="45138" y="77264"/>
                </a:cubicBezTo>
                <a:cubicBezTo>
                  <a:pt x="45273" y="76996"/>
                  <a:pt x="45434" y="76673"/>
                  <a:pt x="45568" y="76377"/>
                </a:cubicBezTo>
                <a:lnTo>
                  <a:pt x="45568" y="76377"/>
                </a:lnTo>
                <a:cubicBezTo>
                  <a:pt x="45111" y="77802"/>
                  <a:pt x="44735" y="79227"/>
                  <a:pt x="44439" y="80652"/>
                </a:cubicBezTo>
                <a:cubicBezTo>
                  <a:pt x="44421" y="80743"/>
                  <a:pt x="44501" y="80821"/>
                  <a:pt x="44572" y="80821"/>
                </a:cubicBezTo>
                <a:cubicBezTo>
                  <a:pt x="44605" y="80821"/>
                  <a:pt x="44637" y="80803"/>
                  <a:pt x="44654" y="80759"/>
                </a:cubicBezTo>
                <a:cubicBezTo>
                  <a:pt x="44923" y="80249"/>
                  <a:pt x="45192" y="79765"/>
                  <a:pt x="45461" y="79227"/>
                </a:cubicBezTo>
                <a:lnTo>
                  <a:pt x="45461" y="79227"/>
                </a:lnTo>
                <a:cubicBezTo>
                  <a:pt x="45300" y="79845"/>
                  <a:pt x="45246" y="80491"/>
                  <a:pt x="45300" y="81136"/>
                </a:cubicBezTo>
                <a:cubicBezTo>
                  <a:pt x="45300" y="81190"/>
                  <a:pt x="45347" y="81216"/>
                  <a:pt x="45397" y="81216"/>
                </a:cubicBezTo>
                <a:cubicBezTo>
                  <a:pt x="45448" y="81216"/>
                  <a:pt x="45501" y="81190"/>
                  <a:pt x="45515" y="81136"/>
                </a:cubicBezTo>
                <a:cubicBezTo>
                  <a:pt x="46106" y="79603"/>
                  <a:pt x="46698" y="78044"/>
                  <a:pt x="47235" y="76485"/>
                </a:cubicBezTo>
                <a:lnTo>
                  <a:pt x="47235" y="76485"/>
                </a:lnTo>
                <a:cubicBezTo>
                  <a:pt x="46698" y="78636"/>
                  <a:pt x="46214" y="80813"/>
                  <a:pt x="45810" y="83018"/>
                </a:cubicBezTo>
                <a:cubicBezTo>
                  <a:pt x="45810" y="83092"/>
                  <a:pt x="45875" y="83133"/>
                  <a:pt x="45938" y="83133"/>
                </a:cubicBezTo>
                <a:cubicBezTo>
                  <a:pt x="45990" y="83133"/>
                  <a:pt x="46040" y="83105"/>
                  <a:pt x="46052" y="83045"/>
                </a:cubicBezTo>
                <a:cubicBezTo>
                  <a:pt x="46187" y="82614"/>
                  <a:pt x="46294" y="82157"/>
                  <a:pt x="46429" y="81700"/>
                </a:cubicBezTo>
                <a:lnTo>
                  <a:pt x="46429" y="81700"/>
                </a:lnTo>
                <a:cubicBezTo>
                  <a:pt x="46348" y="82587"/>
                  <a:pt x="46402" y="83448"/>
                  <a:pt x="46563" y="84281"/>
                </a:cubicBezTo>
                <a:cubicBezTo>
                  <a:pt x="46592" y="84398"/>
                  <a:pt x="46709" y="84467"/>
                  <a:pt x="46818" y="84467"/>
                </a:cubicBezTo>
                <a:cubicBezTo>
                  <a:pt x="46910" y="84467"/>
                  <a:pt x="46996" y="84419"/>
                  <a:pt x="47020" y="84308"/>
                </a:cubicBezTo>
                <a:cubicBezTo>
                  <a:pt x="47235" y="83340"/>
                  <a:pt x="47450" y="82346"/>
                  <a:pt x="47639" y="81378"/>
                </a:cubicBezTo>
                <a:lnTo>
                  <a:pt x="47639" y="81378"/>
                </a:lnTo>
                <a:cubicBezTo>
                  <a:pt x="47585" y="82722"/>
                  <a:pt x="47558" y="84093"/>
                  <a:pt x="47585" y="85464"/>
                </a:cubicBezTo>
                <a:cubicBezTo>
                  <a:pt x="47585" y="85558"/>
                  <a:pt x="47667" y="85615"/>
                  <a:pt x="47751" y="85615"/>
                </a:cubicBezTo>
                <a:cubicBezTo>
                  <a:pt x="47812" y="85615"/>
                  <a:pt x="47874" y="85585"/>
                  <a:pt x="47907" y="85518"/>
                </a:cubicBezTo>
                <a:cubicBezTo>
                  <a:pt x="48096" y="85007"/>
                  <a:pt x="48230" y="84496"/>
                  <a:pt x="48338" y="83959"/>
                </a:cubicBezTo>
                <a:cubicBezTo>
                  <a:pt x="48418" y="85115"/>
                  <a:pt x="48526" y="86271"/>
                  <a:pt x="48660" y="87427"/>
                </a:cubicBezTo>
                <a:cubicBezTo>
                  <a:pt x="48690" y="87500"/>
                  <a:pt x="48760" y="87542"/>
                  <a:pt x="48826" y="87542"/>
                </a:cubicBezTo>
                <a:cubicBezTo>
                  <a:pt x="48880" y="87542"/>
                  <a:pt x="48932" y="87514"/>
                  <a:pt x="48956" y="87453"/>
                </a:cubicBezTo>
                <a:cubicBezTo>
                  <a:pt x="49090" y="86862"/>
                  <a:pt x="49225" y="86271"/>
                  <a:pt x="49305" y="85652"/>
                </a:cubicBezTo>
                <a:cubicBezTo>
                  <a:pt x="49386" y="86271"/>
                  <a:pt x="49467" y="86916"/>
                  <a:pt x="49601" y="87534"/>
                </a:cubicBezTo>
                <a:cubicBezTo>
                  <a:pt x="49613" y="87615"/>
                  <a:pt x="49674" y="87651"/>
                  <a:pt x="49736" y="87651"/>
                </a:cubicBezTo>
                <a:cubicBezTo>
                  <a:pt x="49818" y="87651"/>
                  <a:pt x="49901" y="87588"/>
                  <a:pt x="49870" y="87480"/>
                </a:cubicBezTo>
                <a:cubicBezTo>
                  <a:pt x="49762" y="86835"/>
                  <a:pt x="49655" y="86217"/>
                  <a:pt x="49574" y="85572"/>
                </a:cubicBezTo>
                <a:lnTo>
                  <a:pt x="49574" y="85572"/>
                </a:lnTo>
                <a:cubicBezTo>
                  <a:pt x="49709" y="86082"/>
                  <a:pt x="49870" y="86593"/>
                  <a:pt x="50058" y="87050"/>
                </a:cubicBezTo>
                <a:cubicBezTo>
                  <a:pt x="50068" y="87099"/>
                  <a:pt x="50106" y="87119"/>
                  <a:pt x="50149" y="87119"/>
                </a:cubicBezTo>
                <a:cubicBezTo>
                  <a:pt x="50225" y="87119"/>
                  <a:pt x="50317" y="87055"/>
                  <a:pt x="50300" y="86970"/>
                </a:cubicBezTo>
                <a:cubicBezTo>
                  <a:pt x="49709" y="84604"/>
                  <a:pt x="49413" y="82157"/>
                  <a:pt x="49440" y="79684"/>
                </a:cubicBezTo>
                <a:lnTo>
                  <a:pt x="49440" y="79684"/>
                </a:lnTo>
                <a:cubicBezTo>
                  <a:pt x="49574" y="80517"/>
                  <a:pt x="49736" y="81351"/>
                  <a:pt x="49951" y="82157"/>
                </a:cubicBezTo>
                <a:cubicBezTo>
                  <a:pt x="49924" y="82184"/>
                  <a:pt x="49924" y="82211"/>
                  <a:pt x="49951" y="82211"/>
                </a:cubicBezTo>
                <a:cubicBezTo>
                  <a:pt x="50381" y="85007"/>
                  <a:pt x="51080" y="87776"/>
                  <a:pt x="51994" y="90438"/>
                </a:cubicBezTo>
                <a:cubicBezTo>
                  <a:pt x="52003" y="90466"/>
                  <a:pt x="52026" y="90478"/>
                  <a:pt x="52050" y="90478"/>
                </a:cubicBezTo>
                <a:cubicBezTo>
                  <a:pt x="52095" y="90478"/>
                  <a:pt x="52146" y="90436"/>
                  <a:pt x="52128" y="90384"/>
                </a:cubicBezTo>
                <a:cubicBezTo>
                  <a:pt x="51375" y="88179"/>
                  <a:pt x="50488" y="85706"/>
                  <a:pt x="50273" y="83394"/>
                </a:cubicBezTo>
                <a:cubicBezTo>
                  <a:pt x="50273" y="83313"/>
                  <a:pt x="50219" y="83179"/>
                  <a:pt x="50193" y="83045"/>
                </a:cubicBezTo>
                <a:lnTo>
                  <a:pt x="50193" y="83045"/>
                </a:lnTo>
                <a:cubicBezTo>
                  <a:pt x="50623" y="84631"/>
                  <a:pt x="51214" y="86136"/>
                  <a:pt x="51967" y="87615"/>
                </a:cubicBezTo>
                <a:cubicBezTo>
                  <a:pt x="51974" y="87630"/>
                  <a:pt x="51988" y="87636"/>
                  <a:pt x="52004" y="87636"/>
                </a:cubicBezTo>
                <a:cubicBezTo>
                  <a:pt x="52043" y="87636"/>
                  <a:pt x="52094" y="87592"/>
                  <a:pt x="52074" y="87534"/>
                </a:cubicBezTo>
                <a:lnTo>
                  <a:pt x="51967" y="87238"/>
                </a:lnTo>
                <a:lnTo>
                  <a:pt x="51967" y="87238"/>
                </a:lnTo>
                <a:cubicBezTo>
                  <a:pt x="51994" y="87292"/>
                  <a:pt x="52048" y="87319"/>
                  <a:pt x="52101" y="87373"/>
                </a:cubicBezTo>
                <a:cubicBezTo>
                  <a:pt x="52116" y="87387"/>
                  <a:pt x="52136" y="87394"/>
                  <a:pt x="52157" y="87394"/>
                </a:cubicBezTo>
                <a:cubicBezTo>
                  <a:pt x="52216" y="87394"/>
                  <a:pt x="52282" y="87344"/>
                  <a:pt x="52263" y="87265"/>
                </a:cubicBezTo>
                <a:cubicBezTo>
                  <a:pt x="51806" y="85518"/>
                  <a:pt x="51375" y="83744"/>
                  <a:pt x="50918" y="81969"/>
                </a:cubicBezTo>
                <a:cubicBezTo>
                  <a:pt x="50892" y="81835"/>
                  <a:pt x="50865" y="81700"/>
                  <a:pt x="50838" y="81593"/>
                </a:cubicBezTo>
                <a:lnTo>
                  <a:pt x="50838" y="81593"/>
                </a:lnTo>
                <a:cubicBezTo>
                  <a:pt x="51080" y="82372"/>
                  <a:pt x="51349" y="83179"/>
                  <a:pt x="51617" y="83959"/>
                </a:cubicBezTo>
                <a:cubicBezTo>
                  <a:pt x="52048" y="85464"/>
                  <a:pt x="52531" y="86970"/>
                  <a:pt x="53069" y="88421"/>
                </a:cubicBezTo>
                <a:cubicBezTo>
                  <a:pt x="53087" y="88457"/>
                  <a:pt x="53114" y="88472"/>
                  <a:pt x="53141" y="88472"/>
                </a:cubicBezTo>
                <a:cubicBezTo>
                  <a:pt x="53195" y="88472"/>
                  <a:pt x="53248" y="88412"/>
                  <a:pt x="53230" y="88341"/>
                </a:cubicBezTo>
                <a:lnTo>
                  <a:pt x="52720" y="86862"/>
                </a:lnTo>
                <a:cubicBezTo>
                  <a:pt x="52451" y="85545"/>
                  <a:pt x="51832" y="84227"/>
                  <a:pt x="51483" y="82937"/>
                </a:cubicBezTo>
                <a:cubicBezTo>
                  <a:pt x="50892" y="80706"/>
                  <a:pt x="50434" y="78420"/>
                  <a:pt x="50085" y="76135"/>
                </a:cubicBezTo>
                <a:cubicBezTo>
                  <a:pt x="50058" y="75813"/>
                  <a:pt x="49870" y="75141"/>
                  <a:pt x="49924" y="74872"/>
                </a:cubicBezTo>
                <a:lnTo>
                  <a:pt x="49924" y="74872"/>
                </a:lnTo>
                <a:cubicBezTo>
                  <a:pt x="49951" y="75275"/>
                  <a:pt x="50004" y="75678"/>
                  <a:pt x="50112" y="76055"/>
                </a:cubicBezTo>
                <a:cubicBezTo>
                  <a:pt x="50408" y="77264"/>
                  <a:pt x="50730" y="78447"/>
                  <a:pt x="51080" y="79630"/>
                </a:cubicBezTo>
                <a:cubicBezTo>
                  <a:pt x="51295" y="80275"/>
                  <a:pt x="51510" y="80921"/>
                  <a:pt x="51725" y="81566"/>
                </a:cubicBezTo>
                <a:cubicBezTo>
                  <a:pt x="52101" y="82964"/>
                  <a:pt x="52478" y="84362"/>
                  <a:pt x="52935" y="85733"/>
                </a:cubicBezTo>
                <a:cubicBezTo>
                  <a:pt x="53123" y="86351"/>
                  <a:pt x="53177" y="86943"/>
                  <a:pt x="53876" y="87158"/>
                </a:cubicBezTo>
                <a:cubicBezTo>
                  <a:pt x="53881" y="87163"/>
                  <a:pt x="53887" y="87165"/>
                  <a:pt x="53893" y="87165"/>
                </a:cubicBezTo>
                <a:cubicBezTo>
                  <a:pt x="53920" y="87165"/>
                  <a:pt x="53951" y="87126"/>
                  <a:pt x="53929" y="87104"/>
                </a:cubicBezTo>
                <a:cubicBezTo>
                  <a:pt x="53661" y="86513"/>
                  <a:pt x="53392" y="85894"/>
                  <a:pt x="53150" y="85303"/>
                </a:cubicBezTo>
                <a:lnTo>
                  <a:pt x="53150" y="85303"/>
                </a:lnTo>
                <a:cubicBezTo>
                  <a:pt x="53526" y="86163"/>
                  <a:pt x="54198" y="86862"/>
                  <a:pt x="55032" y="87319"/>
                </a:cubicBezTo>
                <a:cubicBezTo>
                  <a:pt x="55041" y="87324"/>
                  <a:pt x="55052" y="87326"/>
                  <a:pt x="55062" y="87326"/>
                </a:cubicBezTo>
                <a:cubicBezTo>
                  <a:pt x="55111" y="87326"/>
                  <a:pt x="55161" y="87278"/>
                  <a:pt x="55139" y="87212"/>
                </a:cubicBezTo>
                <a:cubicBezTo>
                  <a:pt x="54439" y="85581"/>
                  <a:pt x="53792" y="83935"/>
                  <a:pt x="53196" y="82271"/>
                </a:cubicBezTo>
                <a:lnTo>
                  <a:pt x="53196" y="82271"/>
                </a:lnTo>
                <a:cubicBezTo>
                  <a:pt x="53573" y="83260"/>
                  <a:pt x="54073" y="84163"/>
                  <a:pt x="54817" y="84765"/>
                </a:cubicBezTo>
                <a:cubicBezTo>
                  <a:pt x="54822" y="84770"/>
                  <a:pt x="54828" y="84772"/>
                  <a:pt x="54834" y="84772"/>
                </a:cubicBezTo>
                <a:cubicBezTo>
                  <a:pt x="54861" y="84772"/>
                  <a:pt x="54892" y="84733"/>
                  <a:pt x="54870" y="84711"/>
                </a:cubicBezTo>
                <a:cubicBezTo>
                  <a:pt x="53714" y="83475"/>
                  <a:pt x="53338" y="81808"/>
                  <a:pt x="52827" y="80249"/>
                </a:cubicBezTo>
                <a:cubicBezTo>
                  <a:pt x="52397" y="78851"/>
                  <a:pt x="51967" y="77453"/>
                  <a:pt x="51591" y="76055"/>
                </a:cubicBezTo>
                <a:cubicBezTo>
                  <a:pt x="51214" y="74657"/>
                  <a:pt x="50892" y="73232"/>
                  <a:pt x="50676" y="71807"/>
                </a:cubicBezTo>
                <a:cubicBezTo>
                  <a:pt x="50623" y="71619"/>
                  <a:pt x="50569" y="71404"/>
                  <a:pt x="50515" y="71189"/>
                </a:cubicBezTo>
                <a:lnTo>
                  <a:pt x="50515" y="70624"/>
                </a:lnTo>
                <a:cubicBezTo>
                  <a:pt x="50596" y="70920"/>
                  <a:pt x="50676" y="71269"/>
                  <a:pt x="50703" y="71458"/>
                </a:cubicBezTo>
                <a:cubicBezTo>
                  <a:pt x="50703" y="71471"/>
                  <a:pt x="50717" y="71478"/>
                  <a:pt x="50730" y="71478"/>
                </a:cubicBezTo>
                <a:cubicBezTo>
                  <a:pt x="50744" y="71478"/>
                  <a:pt x="50757" y="71471"/>
                  <a:pt x="50757" y="71458"/>
                </a:cubicBezTo>
                <a:cubicBezTo>
                  <a:pt x="50676" y="71054"/>
                  <a:pt x="50596" y="70624"/>
                  <a:pt x="50515" y="70221"/>
                </a:cubicBezTo>
                <a:lnTo>
                  <a:pt x="50515" y="70221"/>
                </a:lnTo>
                <a:cubicBezTo>
                  <a:pt x="50558" y="70352"/>
                  <a:pt x="50596" y="70491"/>
                  <a:pt x="50632" y="70635"/>
                </a:cubicBezTo>
                <a:lnTo>
                  <a:pt x="50632" y="70635"/>
                </a:lnTo>
                <a:cubicBezTo>
                  <a:pt x="50546" y="70240"/>
                  <a:pt x="50463" y="69840"/>
                  <a:pt x="50381" y="69441"/>
                </a:cubicBezTo>
                <a:cubicBezTo>
                  <a:pt x="50542" y="68447"/>
                  <a:pt x="50730" y="67452"/>
                  <a:pt x="50918" y="66484"/>
                </a:cubicBezTo>
                <a:cubicBezTo>
                  <a:pt x="50964" y="67099"/>
                  <a:pt x="51029" y="67733"/>
                  <a:pt x="51113" y="68370"/>
                </a:cubicBezTo>
                <a:lnTo>
                  <a:pt x="51113" y="68370"/>
                </a:lnTo>
                <a:cubicBezTo>
                  <a:pt x="51073" y="68204"/>
                  <a:pt x="51031" y="68043"/>
                  <a:pt x="50999" y="67882"/>
                </a:cubicBezTo>
                <a:cubicBezTo>
                  <a:pt x="50999" y="67765"/>
                  <a:pt x="50917" y="67710"/>
                  <a:pt x="50835" y="67710"/>
                </a:cubicBezTo>
                <a:cubicBezTo>
                  <a:pt x="50748" y="67710"/>
                  <a:pt x="50663" y="67771"/>
                  <a:pt x="50676" y="67882"/>
                </a:cubicBezTo>
                <a:cubicBezTo>
                  <a:pt x="50596" y="69199"/>
                  <a:pt x="50650" y="70490"/>
                  <a:pt x="50892" y="71753"/>
                </a:cubicBezTo>
                <a:cubicBezTo>
                  <a:pt x="50837" y="71534"/>
                  <a:pt x="50784" y="71312"/>
                  <a:pt x="50733" y="71088"/>
                </a:cubicBezTo>
                <a:lnTo>
                  <a:pt x="50733" y="71088"/>
                </a:lnTo>
                <a:cubicBezTo>
                  <a:pt x="50885" y="71839"/>
                  <a:pt x="50989" y="72664"/>
                  <a:pt x="51160" y="73313"/>
                </a:cubicBezTo>
                <a:cubicBezTo>
                  <a:pt x="51349" y="74038"/>
                  <a:pt x="51537" y="74737"/>
                  <a:pt x="51725" y="75463"/>
                </a:cubicBezTo>
                <a:cubicBezTo>
                  <a:pt x="51859" y="75947"/>
                  <a:pt x="51967" y="76404"/>
                  <a:pt x="52101" y="76888"/>
                </a:cubicBezTo>
                <a:cubicBezTo>
                  <a:pt x="52585" y="78904"/>
                  <a:pt x="52962" y="81216"/>
                  <a:pt x="54171" y="82964"/>
                </a:cubicBezTo>
                <a:cubicBezTo>
                  <a:pt x="54306" y="83340"/>
                  <a:pt x="54413" y="83690"/>
                  <a:pt x="54548" y="84039"/>
                </a:cubicBezTo>
                <a:cubicBezTo>
                  <a:pt x="54548" y="84048"/>
                  <a:pt x="54554" y="84051"/>
                  <a:pt x="54562" y="84051"/>
                </a:cubicBezTo>
                <a:cubicBezTo>
                  <a:pt x="54578" y="84051"/>
                  <a:pt x="54602" y="84039"/>
                  <a:pt x="54602" y="84039"/>
                </a:cubicBezTo>
                <a:cubicBezTo>
                  <a:pt x="54494" y="83717"/>
                  <a:pt x="54386" y="83421"/>
                  <a:pt x="54252" y="83125"/>
                </a:cubicBezTo>
                <a:lnTo>
                  <a:pt x="54252" y="83125"/>
                </a:lnTo>
                <a:cubicBezTo>
                  <a:pt x="54467" y="83421"/>
                  <a:pt x="54709" y="83717"/>
                  <a:pt x="55005" y="83959"/>
                </a:cubicBezTo>
                <a:cubicBezTo>
                  <a:pt x="55035" y="83996"/>
                  <a:pt x="55076" y="84013"/>
                  <a:pt x="55117" y="84013"/>
                </a:cubicBezTo>
                <a:cubicBezTo>
                  <a:pt x="55223" y="84013"/>
                  <a:pt x="55332" y="83906"/>
                  <a:pt x="55274" y="83770"/>
                </a:cubicBezTo>
                <a:lnTo>
                  <a:pt x="55166" y="83528"/>
                </a:lnTo>
                <a:lnTo>
                  <a:pt x="55166" y="83528"/>
                </a:lnTo>
                <a:cubicBezTo>
                  <a:pt x="55178" y="83531"/>
                  <a:pt x="55189" y="83532"/>
                  <a:pt x="55201" y="83532"/>
                </a:cubicBezTo>
                <a:cubicBezTo>
                  <a:pt x="55318" y="83532"/>
                  <a:pt x="55406" y="83409"/>
                  <a:pt x="55381" y="83286"/>
                </a:cubicBezTo>
                <a:cubicBezTo>
                  <a:pt x="54610" y="81192"/>
                  <a:pt x="53898" y="79083"/>
                  <a:pt x="53265" y="76948"/>
                </a:cubicBezTo>
                <a:lnTo>
                  <a:pt x="53265" y="76948"/>
                </a:lnTo>
                <a:cubicBezTo>
                  <a:pt x="53942" y="79138"/>
                  <a:pt x="54912" y="81243"/>
                  <a:pt x="56295" y="83206"/>
                </a:cubicBezTo>
                <a:cubicBezTo>
                  <a:pt x="56310" y="83229"/>
                  <a:pt x="56332" y="83239"/>
                  <a:pt x="56355" y="83239"/>
                </a:cubicBezTo>
                <a:cubicBezTo>
                  <a:pt x="56412" y="83239"/>
                  <a:pt x="56476" y="83175"/>
                  <a:pt x="56457" y="83098"/>
                </a:cubicBezTo>
                <a:cubicBezTo>
                  <a:pt x="54575" y="78743"/>
                  <a:pt x="53096" y="74227"/>
                  <a:pt x="52074" y="69603"/>
                </a:cubicBezTo>
                <a:cubicBezTo>
                  <a:pt x="51913" y="67586"/>
                  <a:pt x="51886" y="65570"/>
                  <a:pt x="51886" y="63554"/>
                </a:cubicBezTo>
                <a:lnTo>
                  <a:pt x="51886" y="63554"/>
                </a:lnTo>
                <a:cubicBezTo>
                  <a:pt x="51913" y="64038"/>
                  <a:pt x="51940" y="64521"/>
                  <a:pt x="51994" y="65005"/>
                </a:cubicBezTo>
                <a:cubicBezTo>
                  <a:pt x="52128" y="66430"/>
                  <a:pt x="52370" y="67855"/>
                  <a:pt x="52639" y="69280"/>
                </a:cubicBezTo>
                <a:cubicBezTo>
                  <a:pt x="52747" y="70060"/>
                  <a:pt x="52881" y="70812"/>
                  <a:pt x="53042" y="71592"/>
                </a:cubicBezTo>
                <a:cubicBezTo>
                  <a:pt x="53714" y="74926"/>
                  <a:pt x="54709" y="78420"/>
                  <a:pt x="56860" y="81109"/>
                </a:cubicBezTo>
                <a:cubicBezTo>
                  <a:pt x="56875" y="81124"/>
                  <a:pt x="56894" y="81131"/>
                  <a:pt x="56913" y="81131"/>
                </a:cubicBezTo>
                <a:cubicBezTo>
                  <a:pt x="56963" y="81131"/>
                  <a:pt x="57014" y="81086"/>
                  <a:pt x="56994" y="81028"/>
                </a:cubicBezTo>
                <a:cubicBezTo>
                  <a:pt x="55085" y="77426"/>
                  <a:pt x="53687" y="73581"/>
                  <a:pt x="52854" y="69576"/>
                </a:cubicBezTo>
                <a:cubicBezTo>
                  <a:pt x="52773" y="69119"/>
                  <a:pt x="52720" y="68635"/>
                  <a:pt x="52666" y="68178"/>
                </a:cubicBezTo>
                <a:cubicBezTo>
                  <a:pt x="52478" y="66538"/>
                  <a:pt x="52370" y="64898"/>
                  <a:pt x="52397" y="63231"/>
                </a:cubicBezTo>
                <a:lnTo>
                  <a:pt x="52397" y="63070"/>
                </a:lnTo>
                <a:cubicBezTo>
                  <a:pt x="52397" y="63365"/>
                  <a:pt x="52424" y="63634"/>
                  <a:pt x="52451" y="63903"/>
                </a:cubicBezTo>
                <a:cubicBezTo>
                  <a:pt x="52424" y="63930"/>
                  <a:pt x="52424" y="63957"/>
                  <a:pt x="52424" y="63984"/>
                </a:cubicBezTo>
                <a:cubicBezTo>
                  <a:pt x="52451" y="64145"/>
                  <a:pt x="52478" y="64280"/>
                  <a:pt x="52505" y="64441"/>
                </a:cubicBezTo>
                <a:cubicBezTo>
                  <a:pt x="52693" y="65919"/>
                  <a:pt x="53015" y="67398"/>
                  <a:pt x="53446" y="68850"/>
                </a:cubicBezTo>
                <a:cubicBezTo>
                  <a:pt x="53822" y="70490"/>
                  <a:pt x="54252" y="72103"/>
                  <a:pt x="54709" y="73689"/>
                </a:cubicBezTo>
                <a:cubicBezTo>
                  <a:pt x="55381" y="76082"/>
                  <a:pt x="56107" y="78474"/>
                  <a:pt x="57828" y="80383"/>
                </a:cubicBezTo>
                <a:cubicBezTo>
                  <a:pt x="57847" y="80408"/>
                  <a:pt x="57870" y="80419"/>
                  <a:pt x="57894" y="80419"/>
                </a:cubicBezTo>
                <a:cubicBezTo>
                  <a:pt x="57971" y="80419"/>
                  <a:pt x="58050" y="80310"/>
                  <a:pt x="57989" y="80249"/>
                </a:cubicBezTo>
                <a:cubicBezTo>
                  <a:pt x="56107" y="78125"/>
                  <a:pt x="55408" y="75383"/>
                  <a:pt x="54655" y="72721"/>
                </a:cubicBezTo>
                <a:cubicBezTo>
                  <a:pt x="54602" y="72479"/>
                  <a:pt x="54548" y="72264"/>
                  <a:pt x="54467" y="72022"/>
                </a:cubicBezTo>
                <a:lnTo>
                  <a:pt x="54467" y="72022"/>
                </a:lnTo>
                <a:cubicBezTo>
                  <a:pt x="54843" y="73017"/>
                  <a:pt x="55193" y="74012"/>
                  <a:pt x="55569" y="74952"/>
                </a:cubicBezTo>
                <a:cubicBezTo>
                  <a:pt x="56053" y="76861"/>
                  <a:pt x="56752" y="78770"/>
                  <a:pt x="58204" y="79980"/>
                </a:cubicBezTo>
                <a:cubicBezTo>
                  <a:pt x="58245" y="80014"/>
                  <a:pt x="58291" y="80029"/>
                  <a:pt x="58337" y="80029"/>
                </a:cubicBezTo>
                <a:cubicBezTo>
                  <a:pt x="58471" y="80029"/>
                  <a:pt x="58600" y="79898"/>
                  <a:pt x="58580" y="79738"/>
                </a:cubicBezTo>
                <a:cubicBezTo>
                  <a:pt x="58285" y="78797"/>
                  <a:pt x="57962" y="77856"/>
                  <a:pt x="57639" y="76942"/>
                </a:cubicBezTo>
                <a:lnTo>
                  <a:pt x="57639" y="76942"/>
                </a:lnTo>
                <a:cubicBezTo>
                  <a:pt x="58043" y="77506"/>
                  <a:pt x="58527" y="78017"/>
                  <a:pt x="59064" y="78474"/>
                </a:cubicBezTo>
                <a:cubicBezTo>
                  <a:pt x="59079" y="78484"/>
                  <a:pt x="59095" y="78489"/>
                  <a:pt x="59111" y="78489"/>
                </a:cubicBezTo>
                <a:cubicBezTo>
                  <a:pt x="59180" y="78489"/>
                  <a:pt x="59242" y="78405"/>
                  <a:pt x="59199" y="78340"/>
                </a:cubicBezTo>
                <a:cubicBezTo>
                  <a:pt x="56833" y="73877"/>
                  <a:pt x="54897" y="69199"/>
                  <a:pt x="53499" y="64360"/>
                </a:cubicBezTo>
                <a:cubicBezTo>
                  <a:pt x="53284" y="63177"/>
                  <a:pt x="52988" y="61806"/>
                  <a:pt x="52773" y="61457"/>
                </a:cubicBezTo>
                <a:cubicBezTo>
                  <a:pt x="52747" y="61053"/>
                  <a:pt x="52693" y="60596"/>
                  <a:pt x="52666" y="60166"/>
                </a:cubicBezTo>
                <a:cubicBezTo>
                  <a:pt x="52773" y="59924"/>
                  <a:pt x="52854" y="59682"/>
                  <a:pt x="52935" y="59467"/>
                </a:cubicBezTo>
                <a:cubicBezTo>
                  <a:pt x="53177" y="60570"/>
                  <a:pt x="53553" y="62183"/>
                  <a:pt x="53607" y="62425"/>
                </a:cubicBezTo>
                <a:cubicBezTo>
                  <a:pt x="53687" y="62693"/>
                  <a:pt x="53768" y="62989"/>
                  <a:pt x="53849" y="63285"/>
                </a:cubicBezTo>
                <a:cubicBezTo>
                  <a:pt x="54736" y="67613"/>
                  <a:pt x="56322" y="71753"/>
                  <a:pt x="59252" y="75248"/>
                </a:cubicBezTo>
                <a:cubicBezTo>
                  <a:pt x="59267" y="75263"/>
                  <a:pt x="59287" y="75270"/>
                  <a:pt x="59305" y="75270"/>
                </a:cubicBezTo>
                <a:cubicBezTo>
                  <a:pt x="59354" y="75270"/>
                  <a:pt x="59399" y="75226"/>
                  <a:pt x="59360" y="75168"/>
                </a:cubicBezTo>
                <a:cubicBezTo>
                  <a:pt x="56914" y="71269"/>
                  <a:pt x="55032" y="67022"/>
                  <a:pt x="53795" y="62559"/>
                </a:cubicBezTo>
                <a:cubicBezTo>
                  <a:pt x="53741" y="62209"/>
                  <a:pt x="53661" y="61833"/>
                  <a:pt x="53607" y="61457"/>
                </a:cubicBezTo>
                <a:cubicBezTo>
                  <a:pt x="53499" y="60811"/>
                  <a:pt x="53419" y="60193"/>
                  <a:pt x="53338" y="59548"/>
                </a:cubicBezTo>
                <a:lnTo>
                  <a:pt x="53338" y="59548"/>
                </a:lnTo>
                <a:cubicBezTo>
                  <a:pt x="53795" y="61591"/>
                  <a:pt x="54467" y="63581"/>
                  <a:pt x="55354" y="65489"/>
                </a:cubicBezTo>
                <a:cubicBezTo>
                  <a:pt x="55704" y="66296"/>
                  <a:pt x="56134" y="67075"/>
                  <a:pt x="56564" y="67855"/>
                </a:cubicBezTo>
                <a:cubicBezTo>
                  <a:pt x="57290" y="70006"/>
                  <a:pt x="58177" y="72183"/>
                  <a:pt x="59817" y="73689"/>
                </a:cubicBezTo>
                <a:cubicBezTo>
                  <a:pt x="59840" y="73712"/>
                  <a:pt x="59867" y="73722"/>
                  <a:pt x="59893" y="73722"/>
                </a:cubicBezTo>
                <a:cubicBezTo>
                  <a:pt x="59959" y="73722"/>
                  <a:pt x="60017" y="73658"/>
                  <a:pt x="59978" y="73581"/>
                </a:cubicBezTo>
                <a:cubicBezTo>
                  <a:pt x="59010" y="71968"/>
                  <a:pt x="58016" y="70328"/>
                  <a:pt x="57129" y="68635"/>
                </a:cubicBezTo>
                <a:cubicBezTo>
                  <a:pt x="56806" y="67828"/>
                  <a:pt x="56537" y="67022"/>
                  <a:pt x="56241" y="66188"/>
                </a:cubicBezTo>
                <a:cubicBezTo>
                  <a:pt x="55704" y="64656"/>
                  <a:pt x="55166" y="63124"/>
                  <a:pt x="54709" y="61564"/>
                </a:cubicBezTo>
                <a:cubicBezTo>
                  <a:pt x="54521" y="60892"/>
                  <a:pt x="54333" y="60220"/>
                  <a:pt x="54198" y="59548"/>
                </a:cubicBezTo>
                <a:cubicBezTo>
                  <a:pt x="54144" y="59010"/>
                  <a:pt x="54118" y="58499"/>
                  <a:pt x="54091" y="57962"/>
                </a:cubicBezTo>
                <a:lnTo>
                  <a:pt x="54091" y="57962"/>
                </a:lnTo>
                <a:cubicBezTo>
                  <a:pt x="54548" y="60354"/>
                  <a:pt x="55731" y="62586"/>
                  <a:pt x="56779" y="64763"/>
                </a:cubicBezTo>
                <a:cubicBezTo>
                  <a:pt x="58096" y="67506"/>
                  <a:pt x="59575" y="70167"/>
                  <a:pt x="61242" y="72748"/>
                </a:cubicBezTo>
                <a:cubicBezTo>
                  <a:pt x="61276" y="72791"/>
                  <a:pt x="61321" y="72809"/>
                  <a:pt x="61364" y="72809"/>
                </a:cubicBezTo>
                <a:cubicBezTo>
                  <a:pt x="61456" y="72809"/>
                  <a:pt x="61539" y="72724"/>
                  <a:pt x="61484" y="72614"/>
                </a:cubicBezTo>
                <a:cubicBezTo>
                  <a:pt x="61296" y="72318"/>
                  <a:pt x="61134" y="72022"/>
                  <a:pt x="60946" y="71726"/>
                </a:cubicBezTo>
                <a:cubicBezTo>
                  <a:pt x="60839" y="71511"/>
                  <a:pt x="60677" y="71242"/>
                  <a:pt x="60570" y="71054"/>
                </a:cubicBezTo>
                <a:cubicBezTo>
                  <a:pt x="60247" y="70517"/>
                  <a:pt x="59951" y="69952"/>
                  <a:pt x="59629" y="69414"/>
                </a:cubicBezTo>
                <a:cubicBezTo>
                  <a:pt x="58769" y="67775"/>
                  <a:pt x="57958" y="66111"/>
                  <a:pt x="57200" y="64422"/>
                </a:cubicBezTo>
                <a:lnTo>
                  <a:pt x="57200" y="64422"/>
                </a:lnTo>
                <a:cubicBezTo>
                  <a:pt x="58178" y="66519"/>
                  <a:pt x="59401" y="68501"/>
                  <a:pt x="60946" y="70302"/>
                </a:cubicBezTo>
                <a:cubicBezTo>
                  <a:pt x="60981" y="70336"/>
                  <a:pt x="61024" y="70351"/>
                  <a:pt x="61068" y="70351"/>
                </a:cubicBezTo>
                <a:cubicBezTo>
                  <a:pt x="61194" y="70351"/>
                  <a:pt x="61322" y="70226"/>
                  <a:pt x="61242" y="70086"/>
                </a:cubicBezTo>
                <a:cubicBezTo>
                  <a:pt x="60167" y="68393"/>
                  <a:pt x="59199" y="66618"/>
                  <a:pt x="58338" y="64817"/>
                </a:cubicBezTo>
                <a:lnTo>
                  <a:pt x="58338" y="64817"/>
                </a:lnTo>
                <a:cubicBezTo>
                  <a:pt x="58795" y="65624"/>
                  <a:pt x="59306" y="66430"/>
                  <a:pt x="59844" y="67183"/>
                </a:cubicBezTo>
                <a:cubicBezTo>
                  <a:pt x="60597" y="68420"/>
                  <a:pt x="61511" y="69576"/>
                  <a:pt x="62505" y="70651"/>
                </a:cubicBezTo>
                <a:cubicBezTo>
                  <a:pt x="62543" y="70689"/>
                  <a:pt x="62590" y="70705"/>
                  <a:pt x="62634" y="70705"/>
                </a:cubicBezTo>
                <a:cubicBezTo>
                  <a:pt x="62748" y="70705"/>
                  <a:pt x="62851" y="70598"/>
                  <a:pt x="62774" y="70463"/>
                </a:cubicBezTo>
                <a:cubicBezTo>
                  <a:pt x="61538" y="68124"/>
                  <a:pt x="60274" y="65812"/>
                  <a:pt x="59010" y="63473"/>
                </a:cubicBezTo>
                <a:cubicBezTo>
                  <a:pt x="57935" y="60973"/>
                  <a:pt x="56887" y="58473"/>
                  <a:pt x="55892" y="55946"/>
                </a:cubicBezTo>
                <a:cubicBezTo>
                  <a:pt x="55892" y="55838"/>
                  <a:pt x="55865" y="55757"/>
                  <a:pt x="55865" y="55677"/>
                </a:cubicBezTo>
                <a:lnTo>
                  <a:pt x="55865" y="55677"/>
                </a:lnTo>
                <a:cubicBezTo>
                  <a:pt x="56376" y="56564"/>
                  <a:pt x="56887" y="57451"/>
                  <a:pt x="57397" y="58365"/>
                </a:cubicBezTo>
                <a:cubicBezTo>
                  <a:pt x="58634" y="61806"/>
                  <a:pt x="60355" y="65032"/>
                  <a:pt x="62505" y="67963"/>
                </a:cubicBezTo>
                <a:cubicBezTo>
                  <a:pt x="62542" y="68014"/>
                  <a:pt x="62591" y="68035"/>
                  <a:pt x="62640" y="68035"/>
                </a:cubicBezTo>
                <a:cubicBezTo>
                  <a:pt x="62771" y="68035"/>
                  <a:pt x="62906" y="67884"/>
                  <a:pt x="62828" y="67748"/>
                </a:cubicBezTo>
                <a:cubicBezTo>
                  <a:pt x="61161" y="64253"/>
                  <a:pt x="59333" y="60811"/>
                  <a:pt x="57424" y="57451"/>
                </a:cubicBezTo>
                <a:cubicBezTo>
                  <a:pt x="56994" y="56268"/>
                  <a:pt x="56645" y="55058"/>
                  <a:pt x="56349" y="53822"/>
                </a:cubicBezTo>
                <a:lnTo>
                  <a:pt x="56349" y="53822"/>
                </a:lnTo>
                <a:cubicBezTo>
                  <a:pt x="56376" y="53849"/>
                  <a:pt x="56376" y="53849"/>
                  <a:pt x="56403" y="53875"/>
                </a:cubicBezTo>
                <a:cubicBezTo>
                  <a:pt x="56591" y="54225"/>
                  <a:pt x="56779" y="54521"/>
                  <a:pt x="56967" y="54843"/>
                </a:cubicBezTo>
                <a:cubicBezTo>
                  <a:pt x="57666" y="57021"/>
                  <a:pt x="58634" y="59118"/>
                  <a:pt x="59871" y="61053"/>
                </a:cubicBezTo>
                <a:cubicBezTo>
                  <a:pt x="59951" y="61376"/>
                  <a:pt x="60059" y="61699"/>
                  <a:pt x="60140" y="62021"/>
                </a:cubicBezTo>
                <a:cubicBezTo>
                  <a:pt x="60151" y="62032"/>
                  <a:pt x="60171" y="62039"/>
                  <a:pt x="60191" y="62039"/>
                </a:cubicBezTo>
                <a:cubicBezTo>
                  <a:pt x="60219" y="62039"/>
                  <a:pt x="60247" y="62026"/>
                  <a:pt x="60247" y="61994"/>
                </a:cubicBezTo>
                <a:cubicBezTo>
                  <a:pt x="60247" y="61860"/>
                  <a:pt x="60220" y="61699"/>
                  <a:pt x="60193" y="61564"/>
                </a:cubicBezTo>
                <a:lnTo>
                  <a:pt x="60193" y="61564"/>
                </a:lnTo>
                <a:cubicBezTo>
                  <a:pt x="61081" y="62882"/>
                  <a:pt x="62102" y="64145"/>
                  <a:pt x="63231" y="65301"/>
                </a:cubicBezTo>
                <a:cubicBezTo>
                  <a:pt x="63247" y="65324"/>
                  <a:pt x="63270" y="65334"/>
                  <a:pt x="63296" y="65334"/>
                </a:cubicBezTo>
                <a:cubicBezTo>
                  <a:pt x="63359" y="65334"/>
                  <a:pt x="63431" y="65271"/>
                  <a:pt x="63393" y="65194"/>
                </a:cubicBezTo>
                <a:lnTo>
                  <a:pt x="61511" y="61994"/>
                </a:lnTo>
                <a:cubicBezTo>
                  <a:pt x="61511" y="61887"/>
                  <a:pt x="61484" y="61779"/>
                  <a:pt x="61457" y="61645"/>
                </a:cubicBezTo>
                <a:lnTo>
                  <a:pt x="61457" y="61645"/>
                </a:lnTo>
                <a:cubicBezTo>
                  <a:pt x="62290" y="63070"/>
                  <a:pt x="63204" y="64441"/>
                  <a:pt x="64226" y="65758"/>
                </a:cubicBezTo>
                <a:cubicBezTo>
                  <a:pt x="64241" y="65781"/>
                  <a:pt x="64265" y="65791"/>
                  <a:pt x="64290" y="65791"/>
                </a:cubicBezTo>
                <a:cubicBezTo>
                  <a:pt x="64354" y="65791"/>
                  <a:pt x="64426" y="65728"/>
                  <a:pt x="64387" y="65651"/>
                </a:cubicBezTo>
                <a:lnTo>
                  <a:pt x="63581" y="64091"/>
                </a:lnTo>
                <a:cubicBezTo>
                  <a:pt x="63608" y="64064"/>
                  <a:pt x="63608" y="64038"/>
                  <a:pt x="63581" y="64011"/>
                </a:cubicBezTo>
                <a:lnTo>
                  <a:pt x="63473" y="63742"/>
                </a:lnTo>
                <a:lnTo>
                  <a:pt x="63473" y="63742"/>
                </a:lnTo>
                <a:lnTo>
                  <a:pt x="63661" y="64118"/>
                </a:lnTo>
                <a:cubicBezTo>
                  <a:pt x="63677" y="64142"/>
                  <a:pt x="63700" y="64152"/>
                  <a:pt x="63723" y="64152"/>
                </a:cubicBezTo>
                <a:cubicBezTo>
                  <a:pt x="63780" y="64152"/>
                  <a:pt x="63842" y="64095"/>
                  <a:pt x="63823" y="64038"/>
                </a:cubicBezTo>
                <a:cubicBezTo>
                  <a:pt x="63339" y="62693"/>
                  <a:pt x="62855" y="61349"/>
                  <a:pt x="62371" y="60032"/>
                </a:cubicBezTo>
                <a:cubicBezTo>
                  <a:pt x="62344" y="59897"/>
                  <a:pt x="62317" y="59763"/>
                  <a:pt x="62290" y="59602"/>
                </a:cubicBezTo>
                <a:cubicBezTo>
                  <a:pt x="62452" y="59575"/>
                  <a:pt x="62532" y="59467"/>
                  <a:pt x="62532" y="59333"/>
                </a:cubicBezTo>
                <a:cubicBezTo>
                  <a:pt x="62507" y="58976"/>
                  <a:pt x="62481" y="58619"/>
                  <a:pt x="62456" y="58262"/>
                </a:cubicBezTo>
                <a:lnTo>
                  <a:pt x="62456" y="58262"/>
                </a:lnTo>
                <a:cubicBezTo>
                  <a:pt x="62479" y="58287"/>
                  <a:pt x="62480" y="58313"/>
                  <a:pt x="62505" y="58338"/>
                </a:cubicBezTo>
                <a:cubicBezTo>
                  <a:pt x="62909" y="60166"/>
                  <a:pt x="63366" y="62021"/>
                  <a:pt x="64414" y="63473"/>
                </a:cubicBezTo>
                <a:cubicBezTo>
                  <a:pt x="64430" y="63497"/>
                  <a:pt x="64450" y="63506"/>
                  <a:pt x="64471" y="63506"/>
                </a:cubicBezTo>
                <a:cubicBezTo>
                  <a:pt x="64522" y="63506"/>
                  <a:pt x="64575" y="63449"/>
                  <a:pt x="64575" y="63392"/>
                </a:cubicBezTo>
                <a:cubicBezTo>
                  <a:pt x="64253" y="61537"/>
                  <a:pt x="63715" y="59736"/>
                  <a:pt x="62989" y="58016"/>
                </a:cubicBezTo>
                <a:cubicBezTo>
                  <a:pt x="63043" y="57343"/>
                  <a:pt x="63043" y="56671"/>
                  <a:pt x="63070" y="55999"/>
                </a:cubicBezTo>
                <a:cubicBezTo>
                  <a:pt x="63312" y="56456"/>
                  <a:pt x="63608" y="56913"/>
                  <a:pt x="63903" y="57370"/>
                </a:cubicBezTo>
                <a:cubicBezTo>
                  <a:pt x="63957" y="57532"/>
                  <a:pt x="64038" y="57693"/>
                  <a:pt x="64092" y="57881"/>
                </a:cubicBezTo>
                <a:cubicBezTo>
                  <a:pt x="64172" y="58069"/>
                  <a:pt x="64226" y="58231"/>
                  <a:pt x="64280" y="58392"/>
                </a:cubicBezTo>
                <a:cubicBezTo>
                  <a:pt x="64387" y="58849"/>
                  <a:pt x="64468" y="59306"/>
                  <a:pt x="64575" y="59736"/>
                </a:cubicBezTo>
                <a:cubicBezTo>
                  <a:pt x="64587" y="59793"/>
                  <a:pt x="64627" y="59816"/>
                  <a:pt x="64667" y="59816"/>
                </a:cubicBezTo>
                <a:cubicBezTo>
                  <a:pt x="64723" y="59816"/>
                  <a:pt x="64779" y="59772"/>
                  <a:pt x="64764" y="59709"/>
                </a:cubicBezTo>
                <a:lnTo>
                  <a:pt x="64737" y="59521"/>
                </a:lnTo>
                <a:lnTo>
                  <a:pt x="64737" y="59521"/>
                </a:lnTo>
                <a:cubicBezTo>
                  <a:pt x="64755" y="59533"/>
                  <a:pt x="64776" y="59538"/>
                  <a:pt x="64797" y="59538"/>
                </a:cubicBezTo>
                <a:cubicBezTo>
                  <a:pt x="64868" y="59538"/>
                  <a:pt x="64940" y="59476"/>
                  <a:pt x="64898" y="59414"/>
                </a:cubicBezTo>
                <a:cubicBezTo>
                  <a:pt x="64817" y="59064"/>
                  <a:pt x="64710" y="58741"/>
                  <a:pt x="64602" y="58365"/>
                </a:cubicBezTo>
                <a:cubicBezTo>
                  <a:pt x="64575" y="58150"/>
                  <a:pt x="64522" y="57854"/>
                  <a:pt x="64468" y="57559"/>
                </a:cubicBezTo>
                <a:cubicBezTo>
                  <a:pt x="64522" y="57532"/>
                  <a:pt x="64549" y="57451"/>
                  <a:pt x="64522" y="57397"/>
                </a:cubicBezTo>
                <a:lnTo>
                  <a:pt x="64334" y="56967"/>
                </a:lnTo>
                <a:lnTo>
                  <a:pt x="64253" y="56644"/>
                </a:lnTo>
                <a:lnTo>
                  <a:pt x="64145" y="55946"/>
                </a:lnTo>
                <a:cubicBezTo>
                  <a:pt x="64145" y="55757"/>
                  <a:pt x="64118" y="55596"/>
                  <a:pt x="64092" y="55435"/>
                </a:cubicBezTo>
                <a:cubicBezTo>
                  <a:pt x="64253" y="55058"/>
                  <a:pt x="64441" y="54709"/>
                  <a:pt x="64629" y="54359"/>
                </a:cubicBezTo>
                <a:cubicBezTo>
                  <a:pt x="64710" y="55381"/>
                  <a:pt x="64817" y="56376"/>
                  <a:pt x="64952" y="57370"/>
                </a:cubicBezTo>
                <a:cubicBezTo>
                  <a:pt x="64952" y="57411"/>
                  <a:pt x="64992" y="57431"/>
                  <a:pt x="65033" y="57431"/>
                </a:cubicBezTo>
                <a:cubicBezTo>
                  <a:pt x="65073" y="57431"/>
                  <a:pt x="65113" y="57411"/>
                  <a:pt x="65113" y="57370"/>
                </a:cubicBezTo>
                <a:cubicBezTo>
                  <a:pt x="65113" y="56913"/>
                  <a:pt x="65086" y="56456"/>
                  <a:pt x="65059" y="56026"/>
                </a:cubicBezTo>
                <a:cubicBezTo>
                  <a:pt x="65274" y="55623"/>
                  <a:pt x="65463" y="55220"/>
                  <a:pt x="65651" y="54816"/>
                </a:cubicBezTo>
                <a:cubicBezTo>
                  <a:pt x="65705" y="54951"/>
                  <a:pt x="65812" y="55031"/>
                  <a:pt x="65947" y="55058"/>
                </a:cubicBezTo>
                <a:cubicBezTo>
                  <a:pt x="65516" y="56214"/>
                  <a:pt x="65167" y="57424"/>
                  <a:pt x="64871" y="58607"/>
                </a:cubicBezTo>
                <a:cubicBezTo>
                  <a:pt x="64835" y="58698"/>
                  <a:pt x="64909" y="58764"/>
                  <a:pt x="64986" y="58764"/>
                </a:cubicBezTo>
                <a:cubicBezTo>
                  <a:pt x="65023" y="58764"/>
                  <a:pt x="65060" y="58749"/>
                  <a:pt x="65086" y="58715"/>
                </a:cubicBezTo>
                <a:cubicBezTo>
                  <a:pt x="65436" y="58177"/>
                  <a:pt x="65785" y="57666"/>
                  <a:pt x="66108" y="57128"/>
                </a:cubicBezTo>
                <a:lnTo>
                  <a:pt x="66108" y="57128"/>
                </a:lnTo>
                <a:cubicBezTo>
                  <a:pt x="65812" y="58258"/>
                  <a:pt x="65543" y="59414"/>
                  <a:pt x="65382" y="60596"/>
                </a:cubicBezTo>
                <a:cubicBezTo>
                  <a:pt x="65367" y="60688"/>
                  <a:pt x="65438" y="60736"/>
                  <a:pt x="65513" y="60736"/>
                </a:cubicBezTo>
                <a:cubicBezTo>
                  <a:pt x="65569" y="60736"/>
                  <a:pt x="65628" y="60708"/>
                  <a:pt x="65651" y="60650"/>
                </a:cubicBezTo>
                <a:cubicBezTo>
                  <a:pt x="66350" y="58715"/>
                  <a:pt x="67183" y="56833"/>
                  <a:pt x="68178" y="55031"/>
                </a:cubicBezTo>
                <a:lnTo>
                  <a:pt x="68178" y="55031"/>
                </a:lnTo>
                <a:cubicBezTo>
                  <a:pt x="67345" y="56967"/>
                  <a:pt x="66592" y="58930"/>
                  <a:pt x="65920" y="60919"/>
                </a:cubicBezTo>
                <a:cubicBezTo>
                  <a:pt x="65866" y="61082"/>
                  <a:pt x="66005" y="61220"/>
                  <a:pt x="66136" y="61220"/>
                </a:cubicBezTo>
                <a:cubicBezTo>
                  <a:pt x="66199" y="61220"/>
                  <a:pt x="66261" y="61187"/>
                  <a:pt x="66296" y="61107"/>
                </a:cubicBezTo>
                <a:cubicBezTo>
                  <a:pt x="67345" y="58983"/>
                  <a:pt x="68393" y="56833"/>
                  <a:pt x="69441" y="54682"/>
                </a:cubicBezTo>
                <a:lnTo>
                  <a:pt x="69441" y="54682"/>
                </a:lnTo>
                <a:cubicBezTo>
                  <a:pt x="68958" y="56053"/>
                  <a:pt x="68474" y="57451"/>
                  <a:pt x="67990" y="58822"/>
                </a:cubicBezTo>
                <a:cubicBezTo>
                  <a:pt x="67371" y="60570"/>
                  <a:pt x="66296" y="62532"/>
                  <a:pt x="66995" y="64387"/>
                </a:cubicBezTo>
                <a:cubicBezTo>
                  <a:pt x="66834" y="65436"/>
                  <a:pt x="66780" y="66511"/>
                  <a:pt x="66888" y="67613"/>
                </a:cubicBezTo>
                <a:cubicBezTo>
                  <a:pt x="66888" y="67667"/>
                  <a:pt x="66935" y="67694"/>
                  <a:pt x="66985" y="67694"/>
                </a:cubicBezTo>
                <a:cubicBezTo>
                  <a:pt x="67035" y="67694"/>
                  <a:pt x="67089" y="67667"/>
                  <a:pt x="67103" y="67613"/>
                </a:cubicBezTo>
                <a:cubicBezTo>
                  <a:pt x="67264" y="66968"/>
                  <a:pt x="68339" y="63339"/>
                  <a:pt x="69253" y="60113"/>
                </a:cubicBezTo>
                <a:lnTo>
                  <a:pt x="69253" y="60113"/>
                </a:lnTo>
                <a:cubicBezTo>
                  <a:pt x="69253" y="60220"/>
                  <a:pt x="69226" y="60301"/>
                  <a:pt x="69226" y="60354"/>
                </a:cubicBezTo>
                <a:cubicBezTo>
                  <a:pt x="68796" y="62586"/>
                  <a:pt x="68581" y="64844"/>
                  <a:pt x="68608" y="67129"/>
                </a:cubicBezTo>
                <a:cubicBezTo>
                  <a:pt x="68608" y="67225"/>
                  <a:pt x="68693" y="67292"/>
                  <a:pt x="68773" y="67292"/>
                </a:cubicBezTo>
                <a:cubicBezTo>
                  <a:pt x="68829" y="67292"/>
                  <a:pt x="68882" y="67260"/>
                  <a:pt x="68904" y="67183"/>
                </a:cubicBezTo>
                <a:cubicBezTo>
                  <a:pt x="69280" y="65543"/>
                  <a:pt x="69657" y="63903"/>
                  <a:pt x="70033" y="62263"/>
                </a:cubicBezTo>
                <a:cubicBezTo>
                  <a:pt x="70060" y="63984"/>
                  <a:pt x="70221" y="65677"/>
                  <a:pt x="70490" y="67371"/>
                </a:cubicBezTo>
                <a:cubicBezTo>
                  <a:pt x="70516" y="67512"/>
                  <a:pt x="70627" y="67580"/>
                  <a:pt x="70739" y="67580"/>
                </a:cubicBezTo>
                <a:cubicBezTo>
                  <a:pt x="70862" y="67580"/>
                  <a:pt x="70987" y="67499"/>
                  <a:pt x="71001" y="67344"/>
                </a:cubicBezTo>
                <a:cubicBezTo>
                  <a:pt x="71055" y="66323"/>
                  <a:pt x="71135" y="65301"/>
                  <a:pt x="71189" y="64280"/>
                </a:cubicBezTo>
                <a:cubicBezTo>
                  <a:pt x="71377" y="65866"/>
                  <a:pt x="71754" y="67452"/>
                  <a:pt x="72345" y="68957"/>
                </a:cubicBezTo>
                <a:cubicBezTo>
                  <a:pt x="72378" y="69023"/>
                  <a:pt x="72441" y="69053"/>
                  <a:pt x="72506" y="69053"/>
                </a:cubicBezTo>
                <a:cubicBezTo>
                  <a:pt x="72600" y="69053"/>
                  <a:pt x="72694" y="68988"/>
                  <a:pt x="72694" y="68877"/>
                </a:cubicBezTo>
                <a:cubicBezTo>
                  <a:pt x="72748" y="67291"/>
                  <a:pt x="72641" y="65704"/>
                  <a:pt x="72426" y="64145"/>
                </a:cubicBezTo>
                <a:lnTo>
                  <a:pt x="72426" y="64145"/>
                </a:lnTo>
                <a:cubicBezTo>
                  <a:pt x="72829" y="65194"/>
                  <a:pt x="73286" y="66242"/>
                  <a:pt x="73797" y="67264"/>
                </a:cubicBezTo>
                <a:cubicBezTo>
                  <a:pt x="73823" y="67307"/>
                  <a:pt x="73863" y="67325"/>
                  <a:pt x="73904" y="67325"/>
                </a:cubicBezTo>
                <a:cubicBezTo>
                  <a:pt x="73989" y="67325"/>
                  <a:pt x="74075" y="67247"/>
                  <a:pt x="74039" y="67156"/>
                </a:cubicBezTo>
                <a:cubicBezTo>
                  <a:pt x="73850" y="66753"/>
                  <a:pt x="73689" y="66323"/>
                  <a:pt x="73528" y="65919"/>
                </a:cubicBezTo>
                <a:cubicBezTo>
                  <a:pt x="73474" y="65812"/>
                  <a:pt x="73447" y="65731"/>
                  <a:pt x="73420" y="65651"/>
                </a:cubicBezTo>
                <a:cubicBezTo>
                  <a:pt x="73151" y="64979"/>
                  <a:pt x="72910" y="64306"/>
                  <a:pt x="72721" y="63607"/>
                </a:cubicBezTo>
                <a:cubicBezTo>
                  <a:pt x="72694" y="63500"/>
                  <a:pt x="72668" y="63419"/>
                  <a:pt x="72641" y="63339"/>
                </a:cubicBezTo>
                <a:lnTo>
                  <a:pt x="72641" y="63339"/>
                </a:lnTo>
                <a:cubicBezTo>
                  <a:pt x="73232" y="64871"/>
                  <a:pt x="73958" y="66726"/>
                  <a:pt x="74039" y="66914"/>
                </a:cubicBezTo>
                <a:cubicBezTo>
                  <a:pt x="74056" y="66958"/>
                  <a:pt x="74088" y="66976"/>
                  <a:pt x="74121" y="66976"/>
                </a:cubicBezTo>
                <a:cubicBezTo>
                  <a:pt x="74189" y="66976"/>
                  <a:pt x="74263" y="66897"/>
                  <a:pt x="74227" y="66807"/>
                </a:cubicBezTo>
                <a:cubicBezTo>
                  <a:pt x="73393" y="64737"/>
                  <a:pt x="72668" y="62586"/>
                  <a:pt x="72049" y="60435"/>
                </a:cubicBezTo>
                <a:cubicBezTo>
                  <a:pt x="72038" y="60354"/>
                  <a:pt x="71981" y="60318"/>
                  <a:pt x="71923" y="60318"/>
                </a:cubicBezTo>
                <a:cubicBezTo>
                  <a:pt x="71846" y="60318"/>
                  <a:pt x="71765" y="60382"/>
                  <a:pt x="71780" y="60489"/>
                </a:cubicBezTo>
                <a:cubicBezTo>
                  <a:pt x="71915" y="61242"/>
                  <a:pt x="72049" y="61994"/>
                  <a:pt x="72237" y="62720"/>
                </a:cubicBezTo>
                <a:lnTo>
                  <a:pt x="72076" y="62156"/>
                </a:lnTo>
                <a:cubicBezTo>
                  <a:pt x="71915" y="61484"/>
                  <a:pt x="71727" y="60785"/>
                  <a:pt x="71512" y="60113"/>
                </a:cubicBezTo>
                <a:cubicBezTo>
                  <a:pt x="71512" y="60086"/>
                  <a:pt x="71485" y="60059"/>
                  <a:pt x="71458" y="60032"/>
                </a:cubicBezTo>
                <a:lnTo>
                  <a:pt x="71458" y="59709"/>
                </a:lnTo>
                <a:lnTo>
                  <a:pt x="71592" y="57693"/>
                </a:lnTo>
                <a:lnTo>
                  <a:pt x="71592" y="57720"/>
                </a:lnTo>
                <a:cubicBezTo>
                  <a:pt x="71942" y="59871"/>
                  <a:pt x="72533" y="61968"/>
                  <a:pt x="73393" y="63984"/>
                </a:cubicBezTo>
                <a:cubicBezTo>
                  <a:pt x="73407" y="64038"/>
                  <a:pt x="73454" y="64064"/>
                  <a:pt x="73504" y="64064"/>
                </a:cubicBezTo>
                <a:cubicBezTo>
                  <a:pt x="73555" y="64064"/>
                  <a:pt x="73609" y="64038"/>
                  <a:pt x="73635" y="63984"/>
                </a:cubicBezTo>
                <a:cubicBezTo>
                  <a:pt x="73985" y="65220"/>
                  <a:pt x="74307" y="66430"/>
                  <a:pt x="74603" y="67694"/>
                </a:cubicBezTo>
                <a:cubicBezTo>
                  <a:pt x="74603" y="67721"/>
                  <a:pt x="74630" y="67774"/>
                  <a:pt x="74684" y="67801"/>
                </a:cubicBezTo>
                <a:cubicBezTo>
                  <a:pt x="74630" y="68070"/>
                  <a:pt x="74576" y="68339"/>
                  <a:pt x="74523" y="68608"/>
                </a:cubicBezTo>
                <a:cubicBezTo>
                  <a:pt x="74388" y="69172"/>
                  <a:pt x="74254" y="69737"/>
                  <a:pt x="74119" y="70302"/>
                </a:cubicBezTo>
                <a:cubicBezTo>
                  <a:pt x="74039" y="70436"/>
                  <a:pt x="73985" y="70597"/>
                  <a:pt x="74039" y="70732"/>
                </a:cubicBezTo>
                <a:cubicBezTo>
                  <a:pt x="73474" y="73071"/>
                  <a:pt x="72802" y="75383"/>
                  <a:pt x="71995" y="77668"/>
                </a:cubicBezTo>
                <a:lnTo>
                  <a:pt x="71888" y="77587"/>
                </a:lnTo>
                <a:cubicBezTo>
                  <a:pt x="71878" y="77582"/>
                  <a:pt x="71868" y="77580"/>
                  <a:pt x="71860" y="77580"/>
                </a:cubicBezTo>
                <a:cubicBezTo>
                  <a:pt x="71826" y="77580"/>
                  <a:pt x="71812" y="77619"/>
                  <a:pt x="71834" y="77641"/>
                </a:cubicBezTo>
                <a:lnTo>
                  <a:pt x="71942" y="77722"/>
                </a:lnTo>
                <a:cubicBezTo>
                  <a:pt x="71942" y="77722"/>
                  <a:pt x="71942" y="77748"/>
                  <a:pt x="71942" y="77748"/>
                </a:cubicBezTo>
                <a:lnTo>
                  <a:pt x="71942" y="77775"/>
                </a:lnTo>
                <a:cubicBezTo>
                  <a:pt x="71754" y="78286"/>
                  <a:pt x="71565" y="78824"/>
                  <a:pt x="71350" y="79335"/>
                </a:cubicBezTo>
                <a:lnTo>
                  <a:pt x="71323" y="79281"/>
                </a:lnTo>
                <a:cubicBezTo>
                  <a:pt x="71311" y="79268"/>
                  <a:pt x="71297" y="79263"/>
                  <a:pt x="71284" y="79263"/>
                </a:cubicBezTo>
                <a:cubicBezTo>
                  <a:pt x="71239" y="79263"/>
                  <a:pt x="71201" y="79320"/>
                  <a:pt x="71243" y="79361"/>
                </a:cubicBezTo>
                <a:cubicBezTo>
                  <a:pt x="71296" y="79415"/>
                  <a:pt x="71270" y="79415"/>
                  <a:pt x="71296" y="79442"/>
                </a:cubicBezTo>
                <a:cubicBezTo>
                  <a:pt x="71189" y="79711"/>
                  <a:pt x="71081" y="79980"/>
                  <a:pt x="70974" y="80222"/>
                </a:cubicBezTo>
                <a:lnTo>
                  <a:pt x="70839" y="79980"/>
                </a:lnTo>
                <a:cubicBezTo>
                  <a:pt x="70821" y="79952"/>
                  <a:pt x="70792" y="79940"/>
                  <a:pt x="70765" y="79940"/>
                </a:cubicBezTo>
                <a:cubicBezTo>
                  <a:pt x="70715" y="79940"/>
                  <a:pt x="70670" y="79981"/>
                  <a:pt x="70705" y="80034"/>
                </a:cubicBezTo>
                <a:cubicBezTo>
                  <a:pt x="70759" y="80168"/>
                  <a:pt x="70839" y="80302"/>
                  <a:pt x="70893" y="80410"/>
                </a:cubicBezTo>
                <a:cubicBezTo>
                  <a:pt x="70813" y="80571"/>
                  <a:pt x="70759" y="80733"/>
                  <a:pt x="70678" y="80894"/>
                </a:cubicBezTo>
                <a:cubicBezTo>
                  <a:pt x="70678" y="80867"/>
                  <a:pt x="70678" y="80867"/>
                  <a:pt x="70678" y="80840"/>
                </a:cubicBezTo>
                <a:cubicBezTo>
                  <a:pt x="70669" y="80812"/>
                  <a:pt x="70650" y="80800"/>
                  <a:pt x="70630" y="80800"/>
                </a:cubicBezTo>
                <a:cubicBezTo>
                  <a:pt x="70593" y="80800"/>
                  <a:pt x="70553" y="80841"/>
                  <a:pt x="70571" y="80894"/>
                </a:cubicBezTo>
                <a:lnTo>
                  <a:pt x="70624" y="81082"/>
                </a:lnTo>
                <a:cubicBezTo>
                  <a:pt x="70463" y="81405"/>
                  <a:pt x="70302" y="81754"/>
                  <a:pt x="70140" y="82104"/>
                </a:cubicBezTo>
                <a:lnTo>
                  <a:pt x="70033" y="81969"/>
                </a:lnTo>
                <a:cubicBezTo>
                  <a:pt x="70017" y="81945"/>
                  <a:pt x="69995" y="81935"/>
                  <a:pt x="69975" y="81935"/>
                </a:cubicBezTo>
                <a:cubicBezTo>
                  <a:pt x="69929" y="81935"/>
                  <a:pt x="69888" y="81986"/>
                  <a:pt x="69925" y="82023"/>
                </a:cubicBezTo>
                <a:cubicBezTo>
                  <a:pt x="69952" y="82077"/>
                  <a:pt x="70006" y="82184"/>
                  <a:pt x="70060" y="82265"/>
                </a:cubicBezTo>
                <a:cubicBezTo>
                  <a:pt x="69979" y="82453"/>
                  <a:pt x="69872" y="82641"/>
                  <a:pt x="69791" y="82829"/>
                </a:cubicBezTo>
                <a:lnTo>
                  <a:pt x="69549" y="82426"/>
                </a:lnTo>
                <a:cubicBezTo>
                  <a:pt x="69549" y="82418"/>
                  <a:pt x="69544" y="82415"/>
                  <a:pt x="69538" y="82415"/>
                </a:cubicBezTo>
                <a:cubicBezTo>
                  <a:pt x="69522" y="82415"/>
                  <a:pt x="69495" y="82434"/>
                  <a:pt x="69495" y="82453"/>
                </a:cubicBezTo>
                <a:cubicBezTo>
                  <a:pt x="69603" y="82587"/>
                  <a:pt x="69683" y="82749"/>
                  <a:pt x="69737" y="82910"/>
                </a:cubicBezTo>
                <a:cubicBezTo>
                  <a:pt x="69522" y="83367"/>
                  <a:pt x="69280" y="83797"/>
                  <a:pt x="69038" y="84254"/>
                </a:cubicBezTo>
                <a:cubicBezTo>
                  <a:pt x="68931" y="84416"/>
                  <a:pt x="68850" y="84577"/>
                  <a:pt x="68742" y="84765"/>
                </a:cubicBezTo>
                <a:cubicBezTo>
                  <a:pt x="68635" y="84738"/>
                  <a:pt x="68527" y="84711"/>
                  <a:pt x="68447" y="84684"/>
                </a:cubicBezTo>
                <a:cubicBezTo>
                  <a:pt x="68439" y="84681"/>
                  <a:pt x="68432" y="84679"/>
                  <a:pt x="68426" y="84679"/>
                </a:cubicBezTo>
                <a:cubicBezTo>
                  <a:pt x="68387" y="84679"/>
                  <a:pt x="68374" y="84742"/>
                  <a:pt x="68420" y="84765"/>
                </a:cubicBezTo>
                <a:lnTo>
                  <a:pt x="68662" y="84873"/>
                </a:lnTo>
                <a:cubicBezTo>
                  <a:pt x="68501" y="85141"/>
                  <a:pt x="68339" y="85383"/>
                  <a:pt x="68178" y="85652"/>
                </a:cubicBezTo>
                <a:cubicBezTo>
                  <a:pt x="68151" y="85652"/>
                  <a:pt x="68124" y="85652"/>
                  <a:pt x="68151" y="85679"/>
                </a:cubicBezTo>
                <a:lnTo>
                  <a:pt x="68151" y="85706"/>
                </a:lnTo>
                <a:cubicBezTo>
                  <a:pt x="68070" y="85814"/>
                  <a:pt x="67990" y="85921"/>
                  <a:pt x="67936" y="86056"/>
                </a:cubicBezTo>
                <a:lnTo>
                  <a:pt x="67775" y="85948"/>
                </a:lnTo>
                <a:cubicBezTo>
                  <a:pt x="67764" y="85943"/>
                  <a:pt x="67755" y="85941"/>
                  <a:pt x="67747" y="85941"/>
                </a:cubicBezTo>
                <a:cubicBezTo>
                  <a:pt x="67713" y="85941"/>
                  <a:pt x="67699" y="85980"/>
                  <a:pt x="67721" y="86002"/>
                </a:cubicBezTo>
                <a:lnTo>
                  <a:pt x="67909" y="86109"/>
                </a:lnTo>
                <a:cubicBezTo>
                  <a:pt x="66538" y="88260"/>
                  <a:pt x="65033" y="90330"/>
                  <a:pt x="63527" y="92400"/>
                </a:cubicBezTo>
                <a:lnTo>
                  <a:pt x="63393" y="92346"/>
                </a:lnTo>
                <a:cubicBezTo>
                  <a:pt x="63382" y="92343"/>
                  <a:pt x="63371" y="92341"/>
                  <a:pt x="63362" y="92341"/>
                </a:cubicBezTo>
                <a:cubicBezTo>
                  <a:pt x="63299" y="92341"/>
                  <a:pt x="63262" y="92411"/>
                  <a:pt x="63285" y="92481"/>
                </a:cubicBezTo>
                <a:cubicBezTo>
                  <a:pt x="63312" y="92535"/>
                  <a:pt x="63339" y="92588"/>
                  <a:pt x="63366" y="92615"/>
                </a:cubicBezTo>
                <a:cubicBezTo>
                  <a:pt x="61538" y="95142"/>
                  <a:pt x="59575" y="97535"/>
                  <a:pt x="57478" y="99847"/>
                </a:cubicBezTo>
                <a:cubicBezTo>
                  <a:pt x="57129" y="100196"/>
                  <a:pt x="56806" y="100573"/>
                  <a:pt x="56457" y="100949"/>
                </a:cubicBezTo>
                <a:lnTo>
                  <a:pt x="56107" y="101326"/>
                </a:lnTo>
                <a:lnTo>
                  <a:pt x="52370" y="101406"/>
                </a:lnTo>
                <a:lnTo>
                  <a:pt x="52370" y="101406"/>
                </a:lnTo>
                <a:cubicBezTo>
                  <a:pt x="52489" y="100920"/>
                  <a:pt x="52626" y="100440"/>
                  <a:pt x="52786" y="99970"/>
                </a:cubicBezTo>
                <a:lnTo>
                  <a:pt x="52786" y="99970"/>
                </a:lnTo>
                <a:cubicBezTo>
                  <a:pt x="52620" y="100438"/>
                  <a:pt x="52472" y="100916"/>
                  <a:pt x="52343" y="101406"/>
                </a:cubicBezTo>
                <a:lnTo>
                  <a:pt x="51591" y="101406"/>
                </a:lnTo>
                <a:cubicBezTo>
                  <a:pt x="51591" y="101406"/>
                  <a:pt x="51591" y="101379"/>
                  <a:pt x="51591" y="101379"/>
                </a:cubicBezTo>
                <a:cubicBezTo>
                  <a:pt x="51608" y="101379"/>
                  <a:pt x="51602" y="101367"/>
                  <a:pt x="51589" y="101367"/>
                </a:cubicBezTo>
                <a:cubicBezTo>
                  <a:pt x="51582" y="101367"/>
                  <a:pt x="51573" y="101370"/>
                  <a:pt x="51564" y="101379"/>
                </a:cubicBezTo>
                <a:cubicBezTo>
                  <a:pt x="51268" y="101137"/>
                  <a:pt x="51214" y="100869"/>
                  <a:pt x="51429" y="100627"/>
                </a:cubicBezTo>
                <a:lnTo>
                  <a:pt x="51671" y="100062"/>
                </a:lnTo>
                <a:lnTo>
                  <a:pt x="51806" y="99793"/>
                </a:lnTo>
                <a:cubicBezTo>
                  <a:pt x="52343" y="99363"/>
                  <a:pt x="52854" y="98960"/>
                  <a:pt x="53365" y="98530"/>
                </a:cubicBezTo>
                <a:lnTo>
                  <a:pt x="53365" y="98530"/>
                </a:lnTo>
                <a:cubicBezTo>
                  <a:pt x="53145" y="98997"/>
                  <a:pt x="52953" y="99478"/>
                  <a:pt x="52786" y="99970"/>
                </a:cubicBezTo>
                <a:lnTo>
                  <a:pt x="52786" y="99970"/>
                </a:lnTo>
                <a:cubicBezTo>
                  <a:pt x="52966" y="99462"/>
                  <a:pt x="53168" y="98965"/>
                  <a:pt x="53392" y="98476"/>
                </a:cubicBezTo>
                <a:cubicBezTo>
                  <a:pt x="53437" y="98439"/>
                  <a:pt x="53482" y="98402"/>
                  <a:pt x="53528" y="98365"/>
                </a:cubicBezTo>
                <a:lnTo>
                  <a:pt x="53528" y="98365"/>
                </a:lnTo>
                <a:cubicBezTo>
                  <a:pt x="53527" y="98366"/>
                  <a:pt x="53527" y="98367"/>
                  <a:pt x="53526" y="98368"/>
                </a:cubicBezTo>
                <a:lnTo>
                  <a:pt x="53677" y="98244"/>
                </a:lnTo>
                <a:lnTo>
                  <a:pt x="53677" y="98244"/>
                </a:lnTo>
                <a:cubicBezTo>
                  <a:pt x="53627" y="98284"/>
                  <a:pt x="53577" y="98324"/>
                  <a:pt x="53528" y="98365"/>
                </a:cubicBezTo>
                <a:lnTo>
                  <a:pt x="53528" y="98365"/>
                </a:lnTo>
                <a:cubicBezTo>
                  <a:pt x="53769" y="97828"/>
                  <a:pt x="54065" y="97292"/>
                  <a:pt x="54386" y="96809"/>
                </a:cubicBezTo>
                <a:cubicBezTo>
                  <a:pt x="54386" y="96809"/>
                  <a:pt x="54386" y="96797"/>
                  <a:pt x="54378" y="96797"/>
                </a:cubicBezTo>
                <a:cubicBezTo>
                  <a:pt x="54374" y="96797"/>
                  <a:pt x="54369" y="96800"/>
                  <a:pt x="54360" y="96809"/>
                </a:cubicBezTo>
                <a:cubicBezTo>
                  <a:pt x="54010" y="97320"/>
                  <a:pt x="53714" y="97858"/>
                  <a:pt x="53446" y="98422"/>
                </a:cubicBezTo>
                <a:lnTo>
                  <a:pt x="51859" y="99713"/>
                </a:lnTo>
                <a:lnTo>
                  <a:pt x="52074" y="99229"/>
                </a:lnTo>
                <a:cubicBezTo>
                  <a:pt x="52370" y="98583"/>
                  <a:pt x="52666" y="97938"/>
                  <a:pt x="52935" y="97266"/>
                </a:cubicBezTo>
                <a:cubicBezTo>
                  <a:pt x="52935" y="97266"/>
                  <a:pt x="52935" y="97254"/>
                  <a:pt x="52927" y="97254"/>
                </a:cubicBezTo>
                <a:cubicBezTo>
                  <a:pt x="52923" y="97254"/>
                  <a:pt x="52917" y="97257"/>
                  <a:pt x="52908" y="97266"/>
                </a:cubicBezTo>
                <a:cubicBezTo>
                  <a:pt x="52720" y="97481"/>
                  <a:pt x="52505" y="97696"/>
                  <a:pt x="52289" y="97884"/>
                </a:cubicBezTo>
                <a:cubicBezTo>
                  <a:pt x="52289" y="97884"/>
                  <a:pt x="52289" y="97919"/>
                  <a:pt x="52303" y="97919"/>
                </a:cubicBezTo>
                <a:cubicBezTo>
                  <a:pt x="52307" y="97919"/>
                  <a:pt x="52311" y="97917"/>
                  <a:pt x="52316" y="97911"/>
                </a:cubicBezTo>
                <a:cubicBezTo>
                  <a:pt x="52410" y="97818"/>
                  <a:pt x="52605" y="97542"/>
                  <a:pt x="52725" y="97542"/>
                </a:cubicBezTo>
                <a:cubicBezTo>
                  <a:pt x="52743" y="97542"/>
                  <a:pt x="52759" y="97548"/>
                  <a:pt x="52773" y="97562"/>
                </a:cubicBezTo>
                <a:cubicBezTo>
                  <a:pt x="52612" y="97938"/>
                  <a:pt x="52451" y="98315"/>
                  <a:pt x="52236" y="98664"/>
                </a:cubicBezTo>
                <a:cubicBezTo>
                  <a:pt x="52074" y="99067"/>
                  <a:pt x="51832" y="99471"/>
                  <a:pt x="51617" y="99901"/>
                </a:cubicBezTo>
                <a:lnTo>
                  <a:pt x="50999" y="100385"/>
                </a:lnTo>
                <a:cubicBezTo>
                  <a:pt x="50999" y="100385"/>
                  <a:pt x="50999" y="100412"/>
                  <a:pt x="51026" y="100412"/>
                </a:cubicBezTo>
                <a:lnTo>
                  <a:pt x="51564" y="99955"/>
                </a:lnTo>
                <a:lnTo>
                  <a:pt x="51564" y="99955"/>
                </a:lnTo>
                <a:cubicBezTo>
                  <a:pt x="51402" y="100277"/>
                  <a:pt x="51268" y="100627"/>
                  <a:pt x="51187" y="100976"/>
                </a:cubicBezTo>
                <a:cubicBezTo>
                  <a:pt x="51160" y="101137"/>
                  <a:pt x="51187" y="101272"/>
                  <a:pt x="51241" y="101406"/>
                </a:cubicBezTo>
                <a:lnTo>
                  <a:pt x="48848" y="101460"/>
                </a:lnTo>
                <a:cubicBezTo>
                  <a:pt x="49252" y="101164"/>
                  <a:pt x="49682" y="100869"/>
                  <a:pt x="50085" y="100573"/>
                </a:cubicBezTo>
                <a:cubicBezTo>
                  <a:pt x="50107" y="100551"/>
                  <a:pt x="50093" y="100512"/>
                  <a:pt x="50073" y="100512"/>
                </a:cubicBezTo>
                <a:cubicBezTo>
                  <a:pt x="50068" y="100512"/>
                  <a:pt x="50063" y="100514"/>
                  <a:pt x="50058" y="100519"/>
                </a:cubicBezTo>
                <a:cubicBezTo>
                  <a:pt x="49601" y="100842"/>
                  <a:pt x="49117" y="101137"/>
                  <a:pt x="48660" y="101460"/>
                </a:cubicBezTo>
                <a:lnTo>
                  <a:pt x="46348" y="101514"/>
                </a:lnTo>
                <a:cubicBezTo>
                  <a:pt x="47450" y="100707"/>
                  <a:pt x="48633" y="100035"/>
                  <a:pt x="49870" y="99471"/>
                </a:cubicBezTo>
                <a:cubicBezTo>
                  <a:pt x="49897" y="99471"/>
                  <a:pt x="49870" y="99417"/>
                  <a:pt x="49843" y="99417"/>
                </a:cubicBezTo>
                <a:cubicBezTo>
                  <a:pt x="48553" y="99955"/>
                  <a:pt x="47316" y="100654"/>
                  <a:pt x="46214" y="101514"/>
                </a:cubicBezTo>
                <a:lnTo>
                  <a:pt x="43848" y="101568"/>
                </a:lnTo>
                <a:cubicBezTo>
                  <a:pt x="45488" y="100707"/>
                  <a:pt x="47101" y="99820"/>
                  <a:pt x="48714" y="98960"/>
                </a:cubicBezTo>
                <a:cubicBezTo>
                  <a:pt x="48741" y="98960"/>
                  <a:pt x="48741" y="98933"/>
                  <a:pt x="48714" y="98933"/>
                </a:cubicBezTo>
                <a:cubicBezTo>
                  <a:pt x="47020" y="99820"/>
                  <a:pt x="45353" y="100680"/>
                  <a:pt x="43660" y="101568"/>
                </a:cubicBezTo>
                <a:lnTo>
                  <a:pt x="42047" y="101594"/>
                </a:lnTo>
                <a:cubicBezTo>
                  <a:pt x="44654" y="100223"/>
                  <a:pt x="47343" y="98987"/>
                  <a:pt x="50085" y="97884"/>
                </a:cubicBezTo>
                <a:lnTo>
                  <a:pt x="50085" y="97858"/>
                </a:lnTo>
                <a:cubicBezTo>
                  <a:pt x="47289" y="98933"/>
                  <a:pt x="44547" y="100196"/>
                  <a:pt x="41912" y="101621"/>
                </a:cubicBezTo>
                <a:lnTo>
                  <a:pt x="40487" y="101648"/>
                </a:lnTo>
                <a:cubicBezTo>
                  <a:pt x="41240" y="101137"/>
                  <a:pt x="41993" y="100654"/>
                  <a:pt x="42773" y="100196"/>
                </a:cubicBezTo>
                <a:lnTo>
                  <a:pt x="42773" y="100196"/>
                </a:lnTo>
                <a:cubicBezTo>
                  <a:pt x="41966" y="100654"/>
                  <a:pt x="41186" y="101137"/>
                  <a:pt x="40407" y="101648"/>
                </a:cubicBezTo>
                <a:cubicBezTo>
                  <a:pt x="33363" y="101783"/>
                  <a:pt x="26293" y="101944"/>
                  <a:pt x="19249" y="102186"/>
                </a:cubicBezTo>
                <a:cubicBezTo>
                  <a:pt x="19437" y="101836"/>
                  <a:pt x="19733" y="101514"/>
                  <a:pt x="20082" y="101272"/>
                </a:cubicBezTo>
                <a:cubicBezTo>
                  <a:pt x="20126" y="101250"/>
                  <a:pt x="20099" y="101211"/>
                  <a:pt x="20059" y="101211"/>
                </a:cubicBezTo>
                <a:cubicBezTo>
                  <a:pt x="20049" y="101211"/>
                  <a:pt x="20039" y="101213"/>
                  <a:pt x="20029" y="101218"/>
                </a:cubicBezTo>
                <a:cubicBezTo>
                  <a:pt x="19679" y="101487"/>
                  <a:pt x="19383" y="101810"/>
                  <a:pt x="19168" y="102186"/>
                </a:cubicBezTo>
                <a:cubicBezTo>
                  <a:pt x="18281" y="102213"/>
                  <a:pt x="17421" y="102240"/>
                  <a:pt x="16561" y="102293"/>
                </a:cubicBezTo>
                <a:cubicBezTo>
                  <a:pt x="16453" y="102025"/>
                  <a:pt x="16346" y="101756"/>
                  <a:pt x="16265" y="101460"/>
                </a:cubicBezTo>
                <a:cubicBezTo>
                  <a:pt x="17045" y="100707"/>
                  <a:pt x="17636" y="99793"/>
                  <a:pt x="18066" y="98772"/>
                </a:cubicBezTo>
                <a:cubicBezTo>
                  <a:pt x="18066" y="98772"/>
                  <a:pt x="18054" y="98760"/>
                  <a:pt x="18046" y="98760"/>
                </a:cubicBezTo>
                <a:cubicBezTo>
                  <a:pt x="18042" y="98760"/>
                  <a:pt x="18039" y="98763"/>
                  <a:pt x="18039" y="98772"/>
                </a:cubicBezTo>
                <a:cubicBezTo>
                  <a:pt x="17609" y="99793"/>
                  <a:pt x="17018" y="100707"/>
                  <a:pt x="16238" y="101460"/>
                </a:cubicBezTo>
                <a:cubicBezTo>
                  <a:pt x="15673" y="99955"/>
                  <a:pt x="15324" y="98368"/>
                  <a:pt x="15163" y="96755"/>
                </a:cubicBezTo>
                <a:lnTo>
                  <a:pt x="15136" y="96755"/>
                </a:lnTo>
                <a:cubicBezTo>
                  <a:pt x="15270" y="98664"/>
                  <a:pt x="15727" y="100546"/>
                  <a:pt x="16480" y="102293"/>
                </a:cubicBezTo>
                <a:lnTo>
                  <a:pt x="14652" y="102347"/>
                </a:lnTo>
                <a:cubicBezTo>
                  <a:pt x="14007" y="100546"/>
                  <a:pt x="13523" y="98664"/>
                  <a:pt x="13227" y="96755"/>
                </a:cubicBezTo>
                <a:cubicBezTo>
                  <a:pt x="13227" y="96728"/>
                  <a:pt x="13214" y="96715"/>
                  <a:pt x="13200" y="96715"/>
                </a:cubicBezTo>
                <a:cubicBezTo>
                  <a:pt x="13187" y="96715"/>
                  <a:pt x="13173" y="96728"/>
                  <a:pt x="13173" y="96755"/>
                </a:cubicBezTo>
                <a:cubicBezTo>
                  <a:pt x="13469" y="98664"/>
                  <a:pt x="13926" y="100546"/>
                  <a:pt x="14598" y="102347"/>
                </a:cubicBezTo>
                <a:cubicBezTo>
                  <a:pt x="11587" y="102482"/>
                  <a:pt x="8603" y="102589"/>
                  <a:pt x="5619" y="102750"/>
                </a:cubicBezTo>
                <a:cubicBezTo>
                  <a:pt x="7716" y="99417"/>
                  <a:pt x="9840" y="96056"/>
                  <a:pt x="11937" y="92696"/>
                </a:cubicBezTo>
                <a:cubicBezTo>
                  <a:pt x="11937" y="92696"/>
                  <a:pt x="11937" y="92684"/>
                  <a:pt x="11929" y="92684"/>
                </a:cubicBezTo>
                <a:cubicBezTo>
                  <a:pt x="11925" y="92684"/>
                  <a:pt x="11919" y="92687"/>
                  <a:pt x="11910" y="92696"/>
                </a:cubicBezTo>
                <a:cubicBezTo>
                  <a:pt x="9786" y="96056"/>
                  <a:pt x="7662" y="99417"/>
                  <a:pt x="5565" y="102777"/>
                </a:cubicBezTo>
                <a:cubicBezTo>
                  <a:pt x="3925" y="102858"/>
                  <a:pt x="2285" y="102939"/>
                  <a:pt x="645" y="103046"/>
                </a:cubicBezTo>
                <a:cubicBezTo>
                  <a:pt x="323" y="103046"/>
                  <a:pt x="323" y="103638"/>
                  <a:pt x="672" y="103638"/>
                </a:cubicBezTo>
                <a:cubicBezTo>
                  <a:pt x="17636" y="103584"/>
                  <a:pt x="34600" y="102885"/>
                  <a:pt x="51537" y="102562"/>
                </a:cubicBezTo>
                <a:lnTo>
                  <a:pt x="55112" y="102482"/>
                </a:lnTo>
                <a:lnTo>
                  <a:pt x="55112" y="102482"/>
                </a:lnTo>
                <a:cubicBezTo>
                  <a:pt x="54736" y="102912"/>
                  <a:pt x="54386" y="103342"/>
                  <a:pt x="54037" y="103772"/>
                </a:cubicBezTo>
                <a:lnTo>
                  <a:pt x="45595" y="103772"/>
                </a:lnTo>
                <a:cubicBezTo>
                  <a:pt x="45568" y="103772"/>
                  <a:pt x="45568" y="103826"/>
                  <a:pt x="45595" y="103826"/>
                </a:cubicBezTo>
                <a:lnTo>
                  <a:pt x="54010" y="103826"/>
                </a:lnTo>
                <a:cubicBezTo>
                  <a:pt x="53903" y="103960"/>
                  <a:pt x="53822" y="104068"/>
                  <a:pt x="53741" y="104175"/>
                </a:cubicBezTo>
                <a:cubicBezTo>
                  <a:pt x="48768" y="104256"/>
                  <a:pt x="43821" y="104310"/>
                  <a:pt x="38874" y="104390"/>
                </a:cubicBezTo>
                <a:lnTo>
                  <a:pt x="38874" y="104417"/>
                </a:lnTo>
                <a:cubicBezTo>
                  <a:pt x="43821" y="104337"/>
                  <a:pt x="48768" y="104283"/>
                  <a:pt x="53714" y="104202"/>
                </a:cubicBezTo>
                <a:lnTo>
                  <a:pt x="53714" y="104202"/>
                </a:lnTo>
                <a:lnTo>
                  <a:pt x="53392" y="104632"/>
                </a:lnTo>
                <a:cubicBezTo>
                  <a:pt x="36347" y="104767"/>
                  <a:pt x="19276" y="104928"/>
                  <a:pt x="2231" y="105089"/>
                </a:cubicBezTo>
                <a:cubicBezTo>
                  <a:pt x="2205" y="105089"/>
                  <a:pt x="2205" y="105116"/>
                  <a:pt x="2231" y="105116"/>
                </a:cubicBezTo>
                <a:cubicBezTo>
                  <a:pt x="19249" y="105036"/>
                  <a:pt x="36294" y="104901"/>
                  <a:pt x="53311" y="104767"/>
                </a:cubicBezTo>
                <a:lnTo>
                  <a:pt x="53311" y="104767"/>
                </a:lnTo>
                <a:cubicBezTo>
                  <a:pt x="52962" y="105278"/>
                  <a:pt x="52612" y="105788"/>
                  <a:pt x="52316" y="106353"/>
                </a:cubicBezTo>
                <a:cubicBezTo>
                  <a:pt x="52289" y="106353"/>
                  <a:pt x="52289" y="106353"/>
                  <a:pt x="52263" y="106380"/>
                </a:cubicBezTo>
                <a:cubicBezTo>
                  <a:pt x="50945" y="107724"/>
                  <a:pt x="49736" y="109176"/>
                  <a:pt x="48579" y="110681"/>
                </a:cubicBezTo>
                <a:cubicBezTo>
                  <a:pt x="47639" y="111649"/>
                  <a:pt x="46698" y="112644"/>
                  <a:pt x="45784" y="113638"/>
                </a:cubicBezTo>
                <a:lnTo>
                  <a:pt x="45676" y="113531"/>
                </a:lnTo>
                <a:cubicBezTo>
                  <a:pt x="45661" y="113516"/>
                  <a:pt x="45642" y="113509"/>
                  <a:pt x="45623" y="113509"/>
                </a:cubicBezTo>
                <a:cubicBezTo>
                  <a:pt x="45575" y="113509"/>
                  <a:pt x="45530" y="113553"/>
                  <a:pt x="45568" y="113612"/>
                </a:cubicBezTo>
                <a:lnTo>
                  <a:pt x="45730" y="113746"/>
                </a:lnTo>
                <a:cubicBezTo>
                  <a:pt x="43256" y="116408"/>
                  <a:pt x="40971" y="119230"/>
                  <a:pt x="38847" y="122161"/>
                </a:cubicBezTo>
                <a:lnTo>
                  <a:pt x="38686" y="122053"/>
                </a:lnTo>
                <a:lnTo>
                  <a:pt x="38847" y="122188"/>
                </a:lnTo>
                <a:cubicBezTo>
                  <a:pt x="38471" y="122671"/>
                  <a:pt x="38149" y="123182"/>
                  <a:pt x="37799" y="123693"/>
                </a:cubicBezTo>
                <a:cubicBezTo>
                  <a:pt x="37046" y="124795"/>
                  <a:pt x="36374" y="125898"/>
                  <a:pt x="35702" y="127027"/>
                </a:cubicBezTo>
                <a:cubicBezTo>
                  <a:pt x="35191" y="127618"/>
                  <a:pt x="34680" y="128183"/>
                  <a:pt x="34170" y="128774"/>
                </a:cubicBezTo>
                <a:cubicBezTo>
                  <a:pt x="30089" y="128359"/>
                  <a:pt x="25946" y="128069"/>
                  <a:pt x="21816" y="128069"/>
                </a:cubicBezTo>
                <a:cubicBezTo>
                  <a:pt x="16586" y="128069"/>
                  <a:pt x="11377" y="128534"/>
                  <a:pt x="6345" y="129796"/>
                </a:cubicBezTo>
                <a:cubicBezTo>
                  <a:pt x="6318" y="129796"/>
                  <a:pt x="6318" y="129849"/>
                  <a:pt x="6345" y="129849"/>
                </a:cubicBezTo>
                <a:cubicBezTo>
                  <a:pt x="11016" y="128726"/>
                  <a:pt x="15687" y="128364"/>
                  <a:pt x="20369" y="128364"/>
                </a:cubicBezTo>
                <a:cubicBezTo>
                  <a:pt x="24875" y="128364"/>
                  <a:pt x="29392" y="128700"/>
                  <a:pt x="33928" y="129016"/>
                </a:cubicBezTo>
                <a:lnTo>
                  <a:pt x="33471" y="129554"/>
                </a:lnTo>
                <a:cubicBezTo>
                  <a:pt x="30836" y="129742"/>
                  <a:pt x="28201" y="129957"/>
                  <a:pt x="25567" y="130065"/>
                </a:cubicBezTo>
                <a:cubicBezTo>
                  <a:pt x="22771" y="130172"/>
                  <a:pt x="19975" y="130091"/>
                  <a:pt x="17179" y="130307"/>
                </a:cubicBezTo>
                <a:cubicBezTo>
                  <a:pt x="11480" y="130764"/>
                  <a:pt x="5807" y="131274"/>
                  <a:pt x="135" y="131866"/>
                </a:cubicBezTo>
                <a:cubicBezTo>
                  <a:pt x="0" y="131866"/>
                  <a:pt x="27" y="132081"/>
                  <a:pt x="135" y="132108"/>
                </a:cubicBezTo>
                <a:cubicBezTo>
                  <a:pt x="1465" y="132188"/>
                  <a:pt x="2796" y="132229"/>
                  <a:pt x="4130" y="132229"/>
                </a:cubicBezTo>
                <a:cubicBezTo>
                  <a:pt x="5464" y="132229"/>
                  <a:pt x="6802" y="132188"/>
                  <a:pt x="8146" y="132108"/>
                </a:cubicBezTo>
                <a:cubicBezTo>
                  <a:pt x="8375" y="132111"/>
                  <a:pt x="8605" y="132113"/>
                  <a:pt x="8835" y="132113"/>
                </a:cubicBezTo>
                <a:cubicBezTo>
                  <a:pt x="11892" y="132113"/>
                  <a:pt x="14987" y="131797"/>
                  <a:pt x="18012" y="131597"/>
                </a:cubicBezTo>
                <a:cubicBezTo>
                  <a:pt x="22610" y="131301"/>
                  <a:pt x="27260" y="131221"/>
                  <a:pt x="31831" y="130683"/>
                </a:cubicBezTo>
                <a:cubicBezTo>
                  <a:pt x="31885" y="130683"/>
                  <a:pt x="31885" y="130548"/>
                  <a:pt x="31831" y="130548"/>
                </a:cubicBezTo>
                <a:cubicBezTo>
                  <a:pt x="27556" y="130602"/>
                  <a:pt x="23255" y="131113"/>
                  <a:pt x="18980" y="131409"/>
                </a:cubicBezTo>
                <a:cubicBezTo>
                  <a:pt x="15781" y="131624"/>
                  <a:pt x="12528" y="132000"/>
                  <a:pt x="9302" y="132054"/>
                </a:cubicBezTo>
                <a:cubicBezTo>
                  <a:pt x="11883" y="131893"/>
                  <a:pt x="14491" y="131678"/>
                  <a:pt x="17071" y="131489"/>
                </a:cubicBezTo>
                <a:cubicBezTo>
                  <a:pt x="19948" y="131274"/>
                  <a:pt x="22744" y="130737"/>
                  <a:pt x="25594" y="130441"/>
                </a:cubicBezTo>
                <a:cubicBezTo>
                  <a:pt x="28148" y="130145"/>
                  <a:pt x="30729" y="129957"/>
                  <a:pt x="33283" y="129769"/>
                </a:cubicBezTo>
                <a:lnTo>
                  <a:pt x="33283" y="129769"/>
                </a:lnTo>
                <a:cubicBezTo>
                  <a:pt x="32987" y="130091"/>
                  <a:pt x="32718" y="130414"/>
                  <a:pt x="32422" y="130737"/>
                </a:cubicBezTo>
                <a:cubicBezTo>
                  <a:pt x="32395" y="130737"/>
                  <a:pt x="32368" y="130764"/>
                  <a:pt x="32368" y="130790"/>
                </a:cubicBezTo>
                <a:lnTo>
                  <a:pt x="31885" y="131328"/>
                </a:lnTo>
                <a:cubicBezTo>
                  <a:pt x="30729" y="132672"/>
                  <a:pt x="28954" y="133882"/>
                  <a:pt x="28201" y="135549"/>
                </a:cubicBezTo>
                <a:cubicBezTo>
                  <a:pt x="27556" y="135441"/>
                  <a:pt x="26911" y="135307"/>
                  <a:pt x="26266" y="135173"/>
                </a:cubicBezTo>
                <a:cubicBezTo>
                  <a:pt x="26239" y="135173"/>
                  <a:pt x="26212" y="135199"/>
                  <a:pt x="26239" y="135226"/>
                </a:cubicBezTo>
                <a:cubicBezTo>
                  <a:pt x="26884" y="135388"/>
                  <a:pt x="27529" y="135522"/>
                  <a:pt x="28175" y="135656"/>
                </a:cubicBezTo>
                <a:cubicBezTo>
                  <a:pt x="28067" y="135925"/>
                  <a:pt x="27986" y="136194"/>
                  <a:pt x="27933" y="136490"/>
                </a:cubicBezTo>
                <a:cubicBezTo>
                  <a:pt x="26911" y="136490"/>
                  <a:pt x="25943" y="136436"/>
                  <a:pt x="24948" y="136382"/>
                </a:cubicBezTo>
                <a:cubicBezTo>
                  <a:pt x="24868" y="136382"/>
                  <a:pt x="24841" y="136490"/>
                  <a:pt x="24922" y="136517"/>
                </a:cubicBezTo>
                <a:cubicBezTo>
                  <a:pt x="25083" y="136570"/>
                  <a:pt x="25244" y="136624"/>
                  <a:pt x="25405" y="136651"/>
                </a:cubicBezTo>
                <a:lnTo>
                  <a:pt x="24922" y="136624"/>
                </a:lnTo>
                <a:cubicBezTo>
                  <a:pt x="23802" y="136529"/>
                  <a:pt x="22454" y="135952"/>
                  <a:pt x="21247" y="135952"/>
                </a:cubicBezTo>
                <a:cubicBezTo>
                  <a:pt x="20745" y="135952"/>
                  <a:pt x="20267" y="136052"/>
                  <a:pt x="19841" y="136329"/>
                </a:cubicBezTo>
                <a:cubicBezTo>
                  <a:pt x="19652" y="136436"/>
                  <a:pt x="19652" y="136705"/>
                  <a:pt x="19867" y="136786"/>
                </a:cubicBezTo>
                <a:cubicBezTo>
                  <a:pt x="20943" y="137189"/>
                  <a:pt x="22072" y="137511"/>
                  <a:pt x="23228" y="137726"/>
                </a:cubicBezTo>
                <a:cubicBezTo>
                  <a:pt x="22314" y="137511"/>
                  <a:pt x="21427" y="137189"/>
                  <a:pt x="20620" y="136705"/>
                </a:cubicBezTo>
                <a:cubicBezTo>
                  <a:pt x="21696" y="136705"/>
                  <a:pt x="22959" y="137377"/>
                  <a:pt x="23981" y="137511"/>
                </a:cubicBezTo>
                <a:cubicBezTo>
                  <a:pt x="24723" y="137608"/>
                  <a:pt x="25474" y="137657"/>
                  <a:pt x="26224" y="137657"/>
                </a:cubicBezTo>
                <a:cubicBezTo>
                  <a:pt x="26724" y="137657"/>
                  <a:pt x="27223" y="137635"/>
                  <a:pt x="27718" y="137592"/>
                </a:cubicBezTo>
                <a:lnTo>
                  <a:pt x="28874" y="137538"/>
                </a:lnTo>
                <a:cubicBezTo>
                  <a:pt x="31020" y="137947"/>
                  <a:pt x="33192" y="138150"/>
                  <a:pt x="35361" y="138150"/>
                </a:cubicBezTo>
                <a:cubicBezTo>
                  <a:pt x="39467" y="138150"/>
                  <a:pt x="43562" y="137422"/>
                  <a:pt x="47450" y="135979"/>
                </a:cubicBezTo>
                <a:cubicBezTo>
                  <a:pt x="47585" y="135952"/>
                  <a:pt x="47477" y="135764"/>
                  <a:pt x="47370" y="135764"/>
                </a:cubicBezTo>
                <a:cubicBezTo>
                  <a:pt x="46832" y="135818"/>
                  <a:pt x="46267" y="135845"/>
                  <a:pt x="45730" y="135871"/>
                </a:cubicBezTo>
                <a:cubicBezTo>
                  <a:pt x="45972" y="135737"/>
                  <a:pt x="46214" y="135576"/>
                  <a:pt x="46429" y="135388"/>
                </a:cubicBezTo>
                <a:cubicBezTo>
                  <a:pt x="46717" y="135373"/>
                  <a:pt x="47005" y="135366"/>
                  <a:pt x="47293" y="135366"/>
                </a:cubicBezTo>
                <a:cubicBezTo>
                  <a:pt x="48080" y="135366"/>
                  <a:pt x="48868" y="135416"/>
                  <a:pt x="49655" y="135495"/>
                </a:cubicBezTo>
                <a:cubicBezTo>
                  <a:pt x="50219" y="135549"/>
                  <a:pt x="53069" y="135495"/>
                  <a:pt x="51510" y="136275"/>
                </a:cubicBezTo>
                <a:cubicBezTo>
                  <a:pt x="50784" y="136651"/>
                  <a:pt x="49870" y="136812"/>
                  <a:pt x="49117" y="137027"/>
                </a:cubicBezTo>
                <a:cubicBezTo>
                  <a:pt x="47047" y="137700"/>
                  <a:pt x="44923" y="138184"/>
                  <a:pt x="42799" y="138533"/>
                </a:cubicBezTo>
                <a:cubicBezTo>
                  <a:pt x="46133" y="138049"/>
                  <a:pt x="49359" y="137108"/>
                  <a:pt x="52720" y="136033"/>
                </a:cubicBezTo>
                <a:cubicBezTo>
                  <a:pt x="52800" y="136033"/>
                  <a:pt x="52827" y="135898"/>
                  <a:pt x="52720" y="135898"/>
                </a:cubicBezTo>
                <a:cubicBezTo>
                  <a:pt x="50757" y="135361"/>
                  <a:pt x="48741" y="135065"/>
                  <a:pt x="46725" y="135038"/>
                </a:cubicBezTo>
                <a:lnTo>
                  <a:pt x="46751" y="134984"/>
                </a:lnTo>
                <a:cubicBezTo>
                  <a:pt x="46897" y="134742"/>
                  <a:pt x="46737" y="134435"/>
                  <a:pt x="46468" y="134435"/>
                </a:cubicBezTo>
                <a:cubicBezTo>
                  <a:pt x="46438" y="134435"/>
                  <a:pt x="46407" y="134439"/>
                  <a:pt x="46375" y="134447"/>
                </a:cubicBezTo>
                <a:cubicBezTo>
                  <a:pt x="45945" y="134581"/>
                  <a:pt x="45515" y="134689"/>
                  <a:pt x="45085" y="134796"/>
                </a:cubicBezTo>
                <a:lnTo>
                  <a:pt x="45004" y="134769"/>
                </a:lnTo>
                <a:cubicBezTo>
                  <a:pt x="45004" y="134715"/>
                  <a:pt x="44977" y="134689"/>
                  <a:pt x="44977" y="134635"/>
                </a:cubicBezTo>
                <a:cubicBezTo>
                  <a:pt x="45058" y="133506"/>
                  <a:pt x="45219" y="132377"/>
                  <a:pt x="45407" y="131274"/>
                </a:cubicBezTo>
                <a:cubicBezTo>
                  <a:pt x="48709" y="131688"/>
                  <a:pt x="52029" y="131817"/>
                  <a:pt x="55356" y="131817"/>
                </a:cubicBezTo>
                <a:cubicBezTo>
                  <a:pt x="60808" y="131817"/>
                  <a:pt x="66281" y="131472"/>
                  <a:pt x="71729" y="131472"/>
                </a:cubicBezTo>
                <a:cubicBezTo>
                  <a:pt x="73757" y="131472"/>
                  <a:pt x="75783" y="131519"/>
                  <a:pt x="77802" y="131651"/>
                </a:cubicBezTo>
                <a:cubicBezTo>
                  <a:pt x="83260" y="132000"/>
                  <a:pt x="88637" y="132834"/>
                  <a:pt x="94067" y="133318"/>
                </a:cubicBezTo>
                <a:cubicBezTo>
                  <a:pt x="99202" y="133801"/>
                  <a:pt x="104364" y="133963"/>
                  <a:pt x="109499" y="134043"/>
                </a:cubicBezTo>
                <a:lnTo>
                  <a:pt x="106004" y="134527"/>
                </a:lnTo>
                <a:cubicBezTo>
                  <a:pt x="105977" y="134527"/>
                  <a:pt x="106004" y="134554"/>
                  <a:pt x="106004" y="134554"/>
                </a:cubicBezTo>
                <a:lnTo>
                  <a:pt x="109956" y="134043"/>
                </a:lnTo>
                <a:lnTo>
                  <a:pt x="110601" y="134043"/>
                </a:lnTo>
                <a:cubicBezTo>
                  <a:pt x="112483" y="134070"/>
                  <a:pt x="114392" y="134097"/>
                  <a:pt x="116273" y="134097"/>
                </a:cubicBezTo>
                <a:cubicBezTo>
                  <a:pt x="117268" y="134312"/>
                  <a:pt x="118263" y="134554"/>
                  <a:pt x="119231" y="134796"/>
                </a:cubicBezTo>
                <a:cubicBezTo>
                  <a:pt x="119284" y="134796"/>
                  <a:pt x="119311" y="134742"/>
                  <a:pt x="119258" y="134715"/>
                </a:cubicBezTo>
                <a:cubicBezTo>
                  <a:pt x="118478" y="134500"/>
                  <a:pt x="117698" y="134285"/>
                  <a:pt x="116919" y="134097"/>
                </a:cubicBezTo>
                <a:cubicBezTo>
                  <a:pt x="125656" y="134097"/>
                  <a:pt x="134420" y="133828"/>
                  <a:pt x="143157" y="133210"/>
                </a:cubicBezTo>
                <a:cubicBezTo>
                  <a:pt x="148480" y="132860"/>
                  <a:pt x="153777" y="132054"/>
                  <a:pt x="158992" y="130790"/>
                </a:cubicBezTo>
                <a:cubicBezTo>
                  <a:pt x="160148" y="130522"/>
                  <a:pt x="161277" y="130226"/>
                  <a:pt x="162406" y="129930"/>
                </a:cubicBezTo>
                <a:cubicBezTo>
                  <a:pt x="169531" y="129043"/>
                  <a:pt x="176682" y="128102"/>
                  <a:pt x="183806" y="127269"/>
                </a:cubicBezTo>
                <a:cubicBezTo>
                  <a:pt x="184747" y="127242"/>
                  <a:pt x="185688" y="127215"/>
                  <a:pt x="186629" y="127188"/>
                </a:cubicBezTo>
                <a:lnTo>
                  <a:pt x="184371" y="127188"/>
                </a:lnTo>
                <a:cubicBezTo>
                  <a:pt x="186790" y="126919"/>
                  <a:pt x="189210" y="126650"/>
                  <a:pt x="191629" y="126381"/>
                </a:cubicBezTo>
                <a:cubicBezTo>
                  <a:pt x="195226" y="126284"/>
                  <a:pt x="198816" y="126230"/>
                  <a:pt x="202407" y="126230"/>
                </a:cubicBezTo>
                <a:cubicBezTo>
                  <a:pt x="205766" y="126230"/>
                  <a:pt x="209125" y="126277"/>
                  <a:pt x="212491" y="126381"/>
                </a:cubicBezTo>
                <a:cubicBezTo>
                  <a:pt x="215287" y="126462"/>
                  <a:pt x="218110" y="126597"/>
                  <a:pt x="220906" y="126731"/>
                </a:cubicBezTo>
                <a:cubicBezTo>
                  <a:pt x="221255" y="126785"/>
                  <a:pt x="221632" y="126838"/>
                  <a:pt x="222008" y="126892"/>
                </a:cubicBezTo>
                <a:cubicBezTo>
                  <a:pt x="228353" y="127833"/>
                  <a:pt x="234671" y="129177"/>
                  <a:pt x="241042" y="129903"/>
                </a:cubicBezTo>
                <a:cubicBezTo>
                  <a:pt x="245008" y="130355"/>
                  <a:pt x="248984" y="130578"/>
                  <a:pt x="252964" y="130578"/>
                </a:cubicBezTo>
                <a:cubicBezTo>
                  <a:pt x="255379" y="130578"/>
                  <a:pt x="257795" y="130496"/>
                  <a:pt x="260210" y="130333"/>
                </a:cubicBezTo>
                <a:cubicBezTo>
                  <a:pt x="267388" y="129823"/>
                  <a:pt x="274540" y="128882"/>
                  <a:pt x="281610" y="127457"/>
                </a:cubicBezTo>
                <a:cubicBezTo>
                  <a:pt x="282076" y="127327"/>
                  <a:pt x="281969" y="126674"/>
                  <a:pt x="281528" y="126674"/>
                </a:cubicBezTo>
                <a:cubicBezTo>
                  <a:pt x="281511" y="126674"/>
                  <a:pt x="281493" y="126675"/>
                  <a:pt x="281476" y="126677"/>
                </a:cubicBezTo>
                <a:cubicBezTo>
                  <a:pt x="271660" y="128587"/>
                  <a:pt x="261657" y="129979"/>
                  <a:pt x="251645" y="129979"/>
                </a:cubicBezTo>
                <a:cubicBezTo>
                  <a:pt x="248549" y="129979"/>
                  <a:pt x="245452" y="129846"/>
                  <a:pt x="242359" y="129554"/>
                </a:cubicBezTo>
                <a:cubicBezTo>
                  <a:pt x="236418" y="128989"/>
                  <a:pt x="230530" y="127860"/>
                  <a:pt x="224643" y="126946"/>
                </a:cubicBezTo>
                <a:lnTo>
                  <a:pt x="224643" y="126946"/>
                </a:lnTo>
                <a:cubicBezTo>
                  <a:pt x="232143" y="127403"/>
                  <a:pt x="239644" y="127968"/>
                  <a:pt x="247172" y="128290"/>
                </a:cubicBezTo>
                <a:cubicBezTo>
                  <a:pt x="250399" y="128428"/>
                  <a:pt x="253633" y="128509"/>
                  <a:pt x="256867" y="128509"/>
                </a:cubicBezTo>
                <a:cubicBezTo>
                  <a:pt x="259964" y="128509"/>
                  <a:pt x="263061" y="128434"/>
                  <a:pt x="266152" y="128263"/>
                </a:cubicBezTo>
                <a:cubicBezTo>
                  <a:pt x="272469" y="127914"/>
                  <a:pt x="278922" y="127269"/>
                  <a:pt x="284997" y="125521"/>
                </a:cubicBezTo>
                <a:cubicBezTo>
                  <a:pt x="285454" y="125333"/>
                  <a:pt x="285320" y="124661"/>
                  <a:pt x="284836" y="124634"/>
                </a:cubicBezTo>
                <a:cubicBezTo>
                  <a:pt x="279271" y="125602"/>
                  <a:pt x="273760" y="126597"/>
                  <a:pt x="268114" y="127027"/>
                </a:cubicBezTo>
                <a:cubicBezTo>
                  <a:pt x="267765" y="125602"/>
                  <a:pt x="266017" y="125010"/>
                  <a:pt x="264700" y="124526"/>
                </a:cubicBezTo>
                <a:cubicBezTo>
                  <a:pt x="264431" y="124419"/>
                  <a:pt x="264135" y="124338"/>
                  <a:pt x="263840" y="124231"/>
                </a:cubicBezTo>
                <a:cubicBezTo>
                  <a:pt x="264636" y="124164"/>
                  <a:pt x="265414" y="124116"/>
                  <a:pt x="266204" y="124116"/>
                </a:cubicBezTo>
                <a:cubicBezTo>
                  <a:pt x="266374" y="124116"/>
                  <a:pt x="266545" y="124118"/>
                  <a:pt x="266716" y="124123"/>
                </a:cubicBezTo>
                <a:cubicBezTo>
                  <a:pt x="267093" y="124123"/>
                  <a:pt x="267120" y="123559"/>
                  <a:pt x="266770" y="123559"/>
                </a:cubicBezTo>
                <a:cubicBezTo>
                  <a:pt x="265426" y="123586"/>
                  <a:pt x="264109" y="123693"/>
                  <a:pt x="262791" y="123908"/>
                </a:cubicBezTo>
                <a:lnTo>
                  <a:pt x="262495" y="123801"/>
                </a:lnTo>
                <a:cubicBezTo>
                  <a:pt x="263840" y="123451"/>
                  <a:pt x="265130" y="122967"/>
                  <a:pt x="266340" y="122322"/>
                </a:cubicBezTo>
                <a:cubicBezTo>
                  <a:pt x="266386" y="122276"/>
                  <a:pt x="266373" y="122209"/>
                  <a:pt x="266316" y="122209"/>
                </a:cubicBezTo>
                <a:cubicBezTo>
                  <a:pt x="266307" y="122209"/>
                  <a:pt x="266297" y="122211"/>
                  <a:pt x="266286" y="122214"/>
                </a:cubicBezTo>
                <a:cubicBezTo>
                  <a:pt x="264888" y="122833"/>
                  <a:pt x="263410" y="123290"/>
                  <a:pt x="261877" y="123612"/>
                </a:cubicBezTo>
                <a:lnTo>
                  <a:pt x="261796" y="123586"/>
                </a:lnTo>
                <a:cubicBezTo>
                  <a:pt x="262012" y="123532"/>
                  <a:pt x="262254" y="123478"/>
                  <a:pt x="262469" y="123397"/>
                </a:cubicBezTo>
                <a:cubicBezTo>
                  <a:pt x="262516" y="123397"/>
                  <a:pt x="262500" y="123312"/>
                  <a:pt x="262477" y="123312"/>
                </a:cubicBezTo>
                <a:cubicBezTo>
                  <a:pt x="262475" y="123312"/>
                  <a:pt x="262472" y="123314"/>
                  <a:pt x="262469" y="123317"/>
                </a:cubicBezTo>
                <a:cubicBezTo>
                  <a:pt x="262173" y="123397"/>
                  <a:pt x="261904" y="123451"/>
                  <a:pt x="261608" y="123532"/>
                </a:cubicBezTo>
                <a:cubicBezTo>
                  <a:pt x="259726" y="122967"/>
                  <a:pt x="257845" y="122510"/>
                  <a:pt x="255909" y="122134"/>
                </a:cubicBezTo>
                <a:cubicBezTo>
                  <a:pt x="254645" y="121865"/>
                  <a:pt x="253382" y="121677"/>
                  <a:pt x="252091" y="121489"/>
                </a:cubicBezTo>
                <a:lnTo>
                  <a:pt x="260856" y="120628"/>
                </a:lnTo>
                <a:lnTo>
                  <a:pt x="260856" y="120628"/>
                </a:lnTo>
                <a:lnTo>
                  <a:pt x="251769" y="121435"/>
                </a:lnTo>
                <a:cubicBezTo>
                  <a:pt x="249914" y="121166"/>
                  <a:pt x="248059" y="120951"/>
                  <a:pt x="246177" y="120816"/>
                </a:cubicBezTo>
                <a:cubicBezTo>
                  <a:pt x="253247" y="120306"/>
                  <a:pt x="260318" y="119822"/>
                  <a:pt x="267415" y="119365"/>
                </a:cubicBezTo>
                <a:cubicBezTo>
                  <a:pt x="267442" y="119365"/>
                  <a:pt x="267442" y="119284"/>
                  <a:pt x="267415" y="119284"/>
                </a:cubicBezTo>
                <a:cubicBezTo>
                  <a:pt x="260130" y="119795"/>
                  <a:pt x="252844" y="120279"/>
                  <a:pt x="245559" y="120763"/>
                </a:cubicBezTo>
                <a:cubicBezTo>
                  <a:pt x="243112" y="120575"/>
                  <a:pt x="240639" y="120467"/>
                  <a:pt x="238165" y="120413"/>
                </a:cubicBezTo>
                <a:cubicBezTo>
                  <a:pt x="236796" y="120391"/>
                  <a:pt x="235426" y="120378"/>
                  <a:pt x="234056" y="120378"/>
                </a:cubicBezTo>
                <a:cubicBezTo>
                  <a:pt x="232119" y="120378"/>
                  <a:pt x="230182" y="120404"/>
                  <a:pt x="228245" y="120467"/>
                </a:cubicBezTo>
                <a:cubicBezTo>
                  <a:pt x="228917" y="120386"/>
                  <a:pt x="229616" y="120279"/>
                  <a:pt x="230288" y="120198"/>
                </a:cubicBezTo>
                <a:cubicBezTo>
                  <a:pt x="240746" y="118988"/>
                  <a:pt x="251258" y="118531"/>
                  <a:pt x="261743" y="118047"/>
                </a:cubicBezTo>
                <a:cubicBezTo>
                  <a:pt x="261770" y="118047"/>
                  <a:pt x="261770" y="117994"/>
                  <a:pt x="261743" y="117994"/>
                </a:cubicBezTo>
                <a:cubicBezTo>
                  <a:pt x="252763" y="118397"/>
                  <a:pt x="243757" y="118800"/>
                  <a:pt x="234805" y="119660"/>
                </a:cubicBezTo>
                <a:cubicBezTo>
                  <a:pt x="232574" y="119876"/>
                  <a:pt x="230369" y="120171"/>
                  <a:pt x="228165" y="120467"/>
                </a:cubicBezTo>
                <a:cubicBezTo>
                  <a:pt x="218997" y="120709"/>
                  <a:pt x="209857" y="121489"/>
                  <a:pt x="200743" y="122483"/>
                </a:cubicBezTo>
                <a:lnTo>
                  <a:pt x="198646" y="122725"/>
                </a:lnTo>
                <a:cubicBezTo>
                  <a:pt x="198700" y="122698"/>
                  <a:pt x="198754" y="122698"/>
                  <a:pt x="198807" y="122671"/>
                </a:cubicBezTo>
                <a:cubicBezTo>
                  <a:pt x="198834" y="122671"/>
                  <a:pt x="198861" y="122645"/>
                  <a:pt x="198834" y="122618"/>
                </a:cubicBezTo>
                <a:cubicBezTo>
                  <a:pt x="198695" y="122453"/>
                  <a:pt x="198495" y="122372"/>
                  <a:pt x="198295" y="122372"/>
                </a:cubicBezTo>
                <a:cubicBezTo>
                  <a:pt x="198071" y="122372"/>
                  <a:pt x="197847" y="122473"/>
                  <a:pt x="197705" y="122671"/>
                </a:cubicBezTo>
                <a:cubicBezTo>
                  <a:pt x="197678" y="122698"/>
                  <a:pt x="197705" y="122725"/>
                  <a:pt x="197732" y="122752"/>
                </a:cubicBezTo>
                <a:cubicBezTo>
                  <a:pt x="197759" y="122752"/>
                  <a:pt x="197813" y="122779"/>
                  <a:pt x="197866" y="122806"/>
                </a:cubicBezTo>
                <a:cubicBezTo>
                  <a:pt x="197705" y="122806"/>
                  <a:pt x="197544" y="122779"/>
                  <a:pt x="197382" y="122752"/>
                </a:cubicBezTo>
                <a:cubicBezTo>
                  <a:pt x="196899" y="122645"/>
                  <a:pt x="196468" y="122456"/>
                  <a:pt x="196092" y="122134"/>
                </a:cubicBezTo>
                <a:lnTo>
                  <a:pt x="196092" y="122134"/>
                </a:lnTo>
                <a:cubicBezTo>
                  <a:pt x="196549" y="122537"/>
                  <a:pt x="197140" y="122779"/>
                  <a:pt x="197759" y="122806"/>
                </a:cubicBezTo>
                <a:cubicBezTo>
                  <a:pt x="193377" y="123317"/>
                  <a:pt x="189022" y="123881"/>
                  <a:pt x="184666" y="124473"/>
                </a:cubicBezTo>
                <a:cubicBezTo>
                  <a:pt x="181836" y="124194"/>
                  <a:pt x="179026" y="123836"/>
                  <a:pt x="176218" y="123466"/>
                </a:cubicBezTo>
                <a:lnTo>
                  <a:pt x="176218" y="123466"/>
                </a:lnTo>
                <a:cubicBezTo>
                  <a:pt x="178847" y="123864"/>
                  <a:pt x="181501" y="124234"/>
                  <a:pt x="184156" y="124526"/>
                </a:cubicBezTo>
                <a:lnTo>
                  <a:pt x="184021" y="124553"/>
                </a:lnTo>
                <a:cubicBezTo>
                  <a:pt x="183659" y="124556"/>
                  <a:pt x="183296" y="124557"/>
                  <a:pt x="182933" y="124557"/>
                </a:cubicBezTo>
                <a:cubicBezTo>
                  <a:pt x="179236" y="124557"/>
                  <a:pt x="175540" y="124441"/>
                  <a:pt x="171843" y="124392"/>
                </a:cubicBezTo>
                <a:cubicBezTo>
                  <a:pt x="172380" y="124285"/>
                  <a:pt x="172918" y="124177"/>
                  <a:pt x="173483" y="124043"/>
                </a:cubicBezTo>
                <a:cubicBezTo>
                  <a:pt x="173509" y="124043"/>
                  <a:pt x="173509" y="123989"/>
                  <a:pt x="173483" y="123962"/>
                </a:cubicBezTo>
                <a:cubicBezTo>
                  <a:pt x="172676" y="124096"/>
                  <a:pt x="171870" y="124258"/>
                  <a:pt x="171063" y="124392"/>
                </a:cubicBezTo>
                <a:cubicBezTo>
                  <a:pt x="169262" y="124392"/>
                  <a:pt x="167461" y="124392"/>
                  <a:pt x="165686" y="124419"/>
                </a:cubicBezTo>
                <a:cubicBezTo>
                  <a:pt x="159799" y="124580"/>
                  <a:pt x="153911" y="124983"/>
                  <a:pt x="148050" y="125494"/>
                </a:cubicBezTo>
                <a:cubicBezTo>
                  <a:pt x="142889" y="125225"/>
                  <a:pt x="137727" y="124903"/>
                  <a:pt x="132565" y="124500"/>
                </a:cubicBezTo>
                <a:cubicBezTo>
                  <a:pt x="120783" y="123555"/>
                  <a:pt x="109058" y="122949"/>
                  <a:pt x="97263" y="122949"/>
                </a:cubicBezTo>
                <a:cubicBezTo>
                  <a:pt x="94955" y="122949"/>
                  <a:pt x="92644" y="122973"/>
                  <a:pt x="90330" y="123021"/>
                </a:cubicBezTo>
                <a:cubicBezTo>
                  <a:pt x="75894" y="123290"/>
                  <a:pt x="61511" y="124285"/>
                  <a:pt x="47101" y="125333"/>
                </a:cubicBezTo>
                <a:cubicBezTo>
                  <a:pt x="48042" y="122887"/>
                  <a:pt x="49198" y="120548"/>
                  <a:pt x="50542" y="118316"/>
                </a:cubicBezTo>
                <a:lnTo>
                  <a:pt x="50838" y="117832"/>
                </a:lnTo>
                <a:cubicBezTo>
                  <a:pt x="50999" y="117564"/>
                  <a:pt x="51160" y="117322"/>
                  <a:pt x="51322" y="117080"/>
                </a:cubicBezTo>
                <a:cubicBezTo>
                  <a:pt x="51537" y="117160"/>
                  <a:pt x="51779" y="117214"/>
                  <a:pt x="52021" y="117268"/>
                </a:cubicBezTo>
                <a:cubicBezTo>
                  <a:pt x="52028" y="117270"/>
                  <a:pt x="52035" y="117271"/>
                  <a:pt x="52043" y="117271"/>
                </a:cubicBezTo>
                <a:cubicBezTo>
                  <a:pt x="52119" y="117271"/>
                  <a:pt x="52199" y="117155"/>
                  <a:pt x="52101" y="117106"/>
                </a:cubicBezTo>
                <a:cubicBezTo>
                  <a:pt x="51886" y="116999"/>
                  <a:pt x="51698" y="116891"/>
                  <a:pt x="51510" y="116784"/>
                </a:cubicBezTo>
                <a:cubicBezTo>
                  <a:pt x="51967" y="116058"/>
                  <a:pt x="52451" y="115332"/>
                  <a:pt x="52935" y="114633"/>
                </a:cubicBezTo>
                <a:cubicBezTo>
                  <a:pt x="54548" y="112267"/>
                  <a:pt x="56349" y="109982"/>
                  <a:pt x="58177" y="107724"/>
                </a:cubicBezTo>
                <a:cubicBezTo>
                  <a:pt x="58984" y="106702"/>
                  <a:pt x="59790" y="105708"/>
                  <a:pt x="60570" y="104686"/>
                </a:cubicBezTo>
                <a:cubicBezTo>
                  <a:pt x="74684" y="104579"/>
                  <a:pt x="88798" y="104444"/>
                  <a:pt x="102939" y="104337"/>
                </a:cubicBezTo>
                <a:lnTo>
                  <a:pt x="140146" y="104041"/>
                </a:lnTo>
                <a:lnTo>
                  <a:pt x="156142" y="104068"/>
                </a:lnTo>
                <a:cubicBezTo>
                  <a:pt x="153723" y="104202"/>
                  <a:pt x="151330" y="104310"/>
                  <a:pt x="148911" y="104390"/>
                </a:cubicBezTo>
                <a:cubicBezTo>
                  <a:pt x="145564" y="104518"/>
                  <a:pt x="142218" y="104565"/>
                  <a:pt x="138871" y="104565"/>
                </a:cubicBezTo>
                <a:cubicBezTo>
                  <a:pt x="134448" y="104565"/>
                  <a:pt x="130025" y="104482"/>
                  <a:pt x="125602" y="104390"/>
                </a:cubicBezTo>
                <a:cubicBezTo>
                  <a:pt x="125548" y="104390"/>
                  <a:pt x="125548" y="104471"/>
                  <a:pt x="125602" y="104471"/>
                </a:cubicBezTo>
                <a:cubicBezTo>
                  <a:pt x="133479" y="104713"/>
                  <a:pt x="141356" y="104767"/>
                  <a:pt x="149233" y="104794"/>
                </a:cubicBezTo>
                <a:cubicBezTo>
                  <a:pt x="151619" y="104811"/>
                  <a:pt x="154004" y="104840"/>
                  <a:pt x="156388" y="104840"/>
                </a:cubicBezTo>
                <a:cubicBezTo>
                  <a:pt x="161392" y="104840"/>
                  <a:pt x="166388" y="104714"/>
                  <a:pt x="171359" y="104095"/>
                </a:cubicBezTo>
                <a:lnTo>
                  <a:pt x="222788" y="104202"/>
                </a:lnTo>
                <a:cubicBezTo>
                  <a:pt x="238999" y="104444"/>
                  <a:pt x="255210" y="104713"/>
                  <a:pt x="271421" y="105062"/>
                </a:cubicBezTo>
                <a:cubicBezTo>
                  <a:pt x="271502" y="105062"/>
                  <a:pt x="271502" y="104955"/>
                  <a:pt x="271421" y="104955"/>
                </a:cubicBezTo>
                <a:cubicBezTo>
                  <a:pt x="257952" y="104659"/>
                  <a:pt x="244483" y="104417"/>
                  <a:pt x="231014" y="104229"/>
                </a:cubicBezTo>
                <a:lnTo>
                  <a:pt x="231014" y="104229"/>
                </a:lnTo>
                <a:cubicBezTo>
                  <a:pt x="246258" y="104256"/>
                  <a:pt x="261528" y="104283"/>
                  <a:pt x="276798" y="104310"/>
                </a:cubicBezTo>
                <a:cubicBezTo>
                  <a:pt x="276825" y="104310"/>
                  <a:pt x="276825" y="104283"/>
                  <a:pt x="276798" y="104283"/>
                </a:cubicBezTo>
                <a:cubicBezTo>
                  <a:pt x="259296" y="104229"/>
                  <a:pt x="241795" y="104175"/>
                  <a:pt x="224293" y="104122"/>
                </a:cubicBezTo>
                <a:cubicBezTo>
                  <a:pt x="210636" y="103933"/>
                  <a:pt x="196979" y="103799"/>
                  <a:pt x="183322" y="103691"/>
                </a:cubicBezTo>
                <a:lnTo>
                  <a:pt x="203593" y="103530"/>
                </a:lnTo>
                <a:lnTo>
                  <a:pt x="259995" y="103073"/>
                </a:lnTo>
                <a:cubicBezTo>
                  <a:pt x="260049" y="103073"/>
                  <a:pt x="260076" y="102939"/>
                  <a:pt x="259995" y="102939"/>
                </a:cubicBezTo>
                <a:lnTo>
                  <a:pt x="175902" y="103611"/>
                </a:lnTo>
                <a:cubicBezTo>
                  <a:pt x="167165" y="103557"/>
                  <a:pt x="158454" y="103530"/>
                  <a:pt x="149717" y="103503"/>
                </a:cubicBezTo>
                <a:cubicBezTo>
                  <a:pt x="153777" y="103476"/>
                  <a:pt x="157836" y="103342"/>
                  <a:pt x="161869" y="102939"/>
                </a:cubicBezTo>
                <a:cubicBezTo>
                  <a:pt x="161869" y="102939"/>
                  <a:pt x="161896" y="102939"/>
                  <a:pt x="161896" y="102912"/>
                </a:cubicBezTo>
                <a:cubicBezTo>
                  <a:pt x="164826" y="102912"/>
                  <a:pt x="167729" y="102831"/>
                  <a:pt x="170633" y="102589"/>
                </a:cubicBezTo>
                <a:cubicBezTo>
                  <a:pt x="170767" y="102589"/>
                  <a:pt x="170740" y="102374"/>
                  <a:pt x="170633" y="102374"/>
                </a:cubicBezTo>
                <a:cubicBezTo>
                  <a:pt x="167253" y="102074"/>
                  <a:pt x="163849" y="101991"/>
                  <a:pt x="160442" y="101991"/>
                </a:cubicBezTo>
                <a:cubicBezTo>
                  <a:pt x="157752" y="101991"/>
                  <a:pt x="155060" y="102043"/>
                  <a:pt x="152379" y="102078"/>
                </a:cubicBezTo>
                <a:lnTo>
                  <a:pt x="147056" y="102132"/>
                </a:lnTo>
                <a:cubicBezTo>
                  <a:pt x="150174" y="101971"/>
                  <a:pt x="153293" y="101836"/>
                  <a:pt x="156438" y="101810"/>
                </a:cubicBezTo>
                <a:cubicBezTo>
                  <a:pt x="158107" y="101791"/>
                  <a:pt x="159789" y="101760"/>
                  <a:pt x="161475" y="101760"/>
                </a:cubicBezTo>
                <a:cubicBezTo>
                  <a:pt x="162233" y="101760"/>
                  <a:pt x="162992" y="101766"/>
                  <a:pt x="163751" y="101783"/>
                </a:cubicBezTo>
                <a:cubicBezTo>
                  <a:pt x="165135" y="101815"/>
                  <a:pt x="166683" y="101972"/>
                  <a:pt x="168188" y="101972"/>
                </a:cubicBezTo>
                <a:cubicBezTo>
                  <a:pt x="169196" y="101972"/>
                  <a:pt x="170184" y="101902"/>
                  <a:pt x="171090" y="101675"/>
                </a:cubicBezTo>
                <a:cubicBezTo>
                  <a:pt x="171171" y="101648"/>
                  <a:pt x="171224" y="101568"/>
                  <a:pt x="171197" y="101487"/>
                </a:cubicBezTo>
                <a:lnTo>
                  <a:pt x="173940" y="101487"/>
                </a:lnTo>
                <a:lnTo>
                  <a:pt x="173913" y="101621"/>
                </a:lnTo>
                <a:cubicBezTo>
                  <a:pt x="173897" y="101637"/>
                  <a:pt x="173909" y="101652"/>
                  <a:pt x="173926" y="101652"/>
                </a:cubicBezTo>
                <a:cubicBezTo>
                  <a:pt x="173939" y="101652"/>
                  <a:pt x="173955" y="101644"/>
                  <a:pt x="173966" y="101621"/>
                </a:cubicBezTo>
                <a:cubicBezTo>
                  <a:pt x="173966" y="101594"/>
                  <a:pt x="173993" y="101541"/>
                  <a:pt x="174020" y="101487"/>
                </a:cubicBezTo>
                <a:lnTo>
                  <a:pt x="175606" y="101487"/>
                </a:lnTo>
                <a:cubicBezTo>
                  <a:pt x="175526" y="101675"/>
                  <a:pt x="175472" y="101863"/>
                  <a:pt x="175391" y="102051"/>
                </a:cubicBezTo>
                <a:cubicBezTo>
                  <a:pt x="175391" y="102067"/>
                  <a:pt x="175409" y="102083"/>
                  <a:pt x="175430" y="102083"/>
                </a:cubicBezTo>
                <a:cubicBezTo>
                  <a:pt x="175444" y="102083"/>
                  <a:pt x="175461" y="102074"/>
                  <a:pt x="175472" y="102051"/>
                </a:cubicBezTo>
                <a:cubicBezTo>
                  <a:pt x="175526" y="101863"/>
                  <a:pt x="175606" y="101675"/>
                  <a:pt x="175687" y="101487"/>
                </a:cubicBezTo>
                <a:lnTo>
                  <a:pt x="177085" y="101487"/>
                </a:lnTo>
                <a:lnTo>
                  <a:pt x="177031" y="101568"/>
                </a:lnTo>
                <a:cubicBezTo>
                  <a:pt x="177012" y="101587"/>
                  <a:pt x="177020" y="101606"/>
                  <a:pt x="177045" y="101606"/>
                </a:cubicBezTo>
                <a:cubicBezTo>
                  <a:pt x="177056" y="101606"/>
                  <a:pt x="177069" y="101602"/>
                  <a:pt x="177085" y="101594"/>
                </a:cubicBezTo>
                <a:lnTo>
                  <a:pt x="177193" y="101487"/>
                </a:lnTo>
                <a:cubicBezTo>
                  <a:pt x="186091" y="101541"/>
                  <a:pt x="195017" y="101594"/>
                  <a:pt x="203915" y="101675"/>
                </a:cubicBezTo>
                <a:cubicBezTo>
                  <a:pt x="211497" y="101756"/>
                  <a:pt x="219078" y="101836"/>
                  <a:pt x="226659" y="101944"/>
                </a:cubicBezTo>
                <a:lnTo>
                  <a:pt x="226175" y="102401"/>
                </a:lnTo>
                <a:cubicBezTo>
                  <a:pt x="226154" y="102401"/>
                  <a:pt x="226167" y="102435"/>
                  <a:pt x="226186" y="102435"/>
                </a:cubicBezTo>
                <a:cubicBezTo>
                  <a:pt x="226191" y="102435"/>
                  <a:pt x="226197" y="102433"/>
                  <a:pt x="226202" y="102428"/>
                </a:cubicBezTo>
                <a:cubicBezTo>
                  <a:pt x="226363" y="102267"/>
                  <a:pt x="226552" y="102132"/>
                  <a:pt x="226713" y="101998"/>
                </a:cubicBezTo>
                <a:cubicBezTo>
                  <a:pt x="228944" y="102025"/>
                  <a:pt x="231202" y="102051"/>
                  <a:pt x="233434" y="102078"/>
                </a:cubicBezTo>
                <a:lnTo>
                  <a:pt x="233057" y="102804"/>
                </a:lnTo>
                <a:cubicBezTo>
                  <a:pt x="233057" y="102823"/>
                  <a:pt x="233071" y="102842"/>
                  <a:pt x="233088" y="102842"/>
                </a:cubicBezTo>
                <a:cubicBezTo>
                  <a:pt x="233096" y="102842"/>
                  <a:pt x="233103" y="102839"/>
                  <a:pt x="233111" y="102831"/>
                </a:cubicBezTo>
                <a:lnTo>
                  <a:pt x="233488" y="102078"/>
                </a:lnTo>
                <a:lnTo>
                  <a:pt x="235504" y="102132"/>
                </a:lnTo>
                <a:cubicBezTo>
                  <a:pt x="235316" y="102428"/>
                  <a:pt x="235154" y="102750"/>
                  <a:pt x="234966" y="103073"/>
                </a:cubicBezTo>
                <a:cubicBezTo>
                  <a:pt x="234966" y="103092"/>
                  <a:pt x="234980" y="103111"/>
                  <a:pt x="234997" y="103111"/>
                </a:cubicBezTo>
                <a:cubicBezTo>
                  <a:pt x="235004" y="103111"/>
                  <a:pt x="235012" y="103108"/>
                  <a:pt x="235020" y="103100"/>
                </a:cubicBezTo>
                <a:cubicBezTo>
                  <a:pt x="235208" y="102777"/>
                  <a:pt x="235396" y="102428"/>
                  <a:pt x="235585" y="102132"/>
                </a:cubicBezTo>
                <a:lnTo>
                  <a:pt x="238918" y="102186"/>
                </a:lnTo>
                <a:lnTo>
                  <a:pt x="238569" y="102401"/>
                </a:lnTo>
                <a:cubicBezTo>
                  <a:pt x="238542" y="102428"/>
                  <a:pt x="238569" y="102455"/>
                  <a:pt x="238596" y="102455"/>
                </a:cubicBezTo>
                <a:lnTo>
                  <a:pt x="239026" y="102186"/>
                </a:lnTo>
                <a:cubicBezTo>
                  <a:pt x="246392" y="102293"/>
                  <a:pt x="253758" y="102428"/>
                  <a:pt x="261124" y="102589"/>
                </a:cubicBezTo>
                <a:cubicBezTo>
                  <a:pt x="262012" y="102589"/>
                  <a:pt x="262146" y="101245"/>
                  <a:pt x="261259" y="101218"/>
                </a:cubicBezTo>
                <a:cubicBezTo>
                  <a:pt x="255990" y="101111"/>
                  <a:pt x="250720" y="101003"/>
                  <a:pt x="245451" y="100922"/>
                </a:cubicBezTo>
                <a:cubicBezTo>
                  <a:pt x="250828" y="97884"/>
                  <a:pt x="256258" y="95062"/>
                  <a:pt x="262012" y="92696"/>
                </a:cubicBezTo>
                <a:lnTo>
                  <a:pt x="262012" y="92669"/>
                </a:lnTo>
                <a:cubicBezTo>
                  <a:pt x="256285" y="95008"/>
                  <a:pt x="250586" y="97669"/>
                  <a:pt x="245317" y="100922"/>
                </a:cubicBezTo>
                <a:lnTo>
                  <a:pt x="243811" y="100895"/>
                </a:lnTo>
                <a:cubicBezTo>
                  <a:pt x="248865" y="97589"/>
                  <a:pt x="254135" y="94658"/>
                  <a:pt x="259565" y="92104"/>
                </a:cubicBezTo>
                <a:cubicBezTo>
                  <a:pt x="259609" y="92083"/>
                  <a:pt x="259582" y="92043"/>
                  <a:pt x="259570" y="92043"/>
                </a:cubicBezTo>
                <a:cubicBezTo>
                  <a:pt x="259567" y="92043"/>
                  <a:pt x="259565" y="92046"/>
                  <a:pt x="259565" y="92051"/>
                </a:cubicBezTo>
                <a:cubicBezTo>
                  <a:pt x="254027" y="94551"/>
                  <a:pt x="248704" y="97508"/>
                  <a:pt x="243650" y="100895"/>
                </a:cubicBezTo>
                <a:lnTo>
                  <a:pt x="241123" y="100842"/>
                </a:lnTo>
                <a:cubicBezTo>
                  <a:pt x="247440" y="96890"/>
                  <a:pt x="253785" y="93018"/>
                  <a:pt x="260425" y="89550"/>
                </a:cubicBezTo>
                <a:cubicBezTo>
                  <a:pt x="260425" y="89550"/>
                  <a:pt x="260425" y="89524"/>
                  <a:pt x="260425" y="89524"/>
                </a:cubicBezTo>
                <a:cubicBezTo>
                  <a:pt x="253758" y="92965"/>
                  <a:pt x="247118" y="96648"/>
                  <a:pt x="240881" y="100842"/>
                </a:cubicBezTo>
                <a:lnTo>
                  <a:pt x="240343" y="100842"/>
                </a:lnTo>
                <a:cubicBezTo>
                  <a:pt x="240639" y="100062"/>
                  <a:pt x="240908" y="99282"/>
                  <a:pt x="241230" y="98503"/>
                </a:cubicBezTo>
                <a:cubicBezTo>
                  <a:pt x="247440" y="94766"/>
                  <a:pt x="253678" y="91110"/>
                  <a:pt x="259941" y="87480"/>
                </a:cubicBezTo>
                <a:lnTo>
                  <a:pt x="259941" y="87480"/>
                </a:lnTo>
                <a:cubicBezTo>
                  <a:pt x="253678" y="91056"/>
                  <a:pt x="247440" y="94712"/>
                  <a:pt x="241257" y="98449"/>
                </a:cubicBezTo>
                <a:cubicBezTo>
                  <a:pt x="241741" y="97185"/>
                  <a:pt x="242252" y="95949"/>
                  <a:pt x="242789" y="94712"/>
                </a:cubicBezTo>
                <a:cubicBezTo>
                  <a:pt x="248059" y="91244"/>
                  <a:pt x="253409" y="87857"/>
                  <a:pt x="258812" y="84550"/>
                </a:cubicBezTo>
                <a:lnTo>
                  <a:pt x="258812" y="84523"/>
                </a:lnTo>
                <a:cubicBezTo>
                  <a:pt x="253409" y="87830"/>
                  <a:pt x="248059" y="91217"/>
                  <a:pt x="242789" y="94685"/>
                </a:cubicBezTo>
                <a:cubicBezTo>
                  <a:pt x="243542" y="92911"/>
                  <a:pt x="244376" y="91137"/>
                  <a:pt x="245290" y="89416"/>
                </a:cubicBezTo>
                <a:cubicBezTo>
                  <a:pt x="245308" y="89397"/>
                  <a:pt x="245288" y="89366"/>
                  <a:pt x="245266" y="89366"/>
                </a:cubicBezTo>
                <a:cubicBezTo>
                  <a:pt x="245255" y="89366"/>
                  <a:pt x="245244" y="89372"/>
                  <a:pt x="245236" y="89389"/>
                </a:cubicBezTo>
                <a:cubicBezTo>
                  <a:pt x="244295" y="91163"/>
                  <a:pt x="243408" y="92965"/>
                  <a:pt x="242574" y="94820"/>
                </a:cubicBezTo>
                <a:lnTo>
                  <a:pt x="242537" y="94844"/>
                </a:lnTo>
                <a:lnTo>
                  <a:pt x="242537" y="94844"/>
                </a:lnTo>
                <a:cubicBezTo>
                  <a:pt x="242540" y="94836"/>
                  <a:pt x="242544" y="94828"/>
                  <a:pt x="242548" y="94820"/>
                </a:cubicBezTo>
                <a:lnTo>
                  <a:pt x="242548" y="94820"/>
                </a:lnTo>
                <a:lnTo>
                  <a:pt x="241499" y="95519"/>
                </a:lnTo>
                <a:lnTo>
                  <a:pt x="242537" y="94844"/>
                </a:lnTo>
                <a:lnTo>
                  <a:pt x="242537" y="94844"/>
                </a:lnTo>
                <a:cubicBezTo>
                  <a:pt x="242003" y="96073"/>
                  <a:pt x="241496" y="97301"/>
                  <a:pt x="241015" y="98557"/>
                </a:cubicBezTo>
                <a:lnTo>
                  <a:pt x="239375" y="99551"/>
                </a:lnTo>
                <a:cubicBezTo>
                  <a:pt x="240101" y="98207"/>
                  <a:pt x="240800" y="96863"/>
                  <a:pt x="241499" y="95519"/>
                </a:cubicBezTo>
                <a:cubicBezTo>
                  <a:pt x="242388" y="93804"/>
                  <a:pt x="243260" y="92073"/>
                  <a:pt x="244142" y="90365"/>
                </a:cubicBezTo>
                <a:lnTo>
                  <a:pt x="244142" y="90365"/>
                </a:lnTo>
                <a:cubicBezTo>
                  <a:pt x="243943" y="90703"/>
                  <a:pt x="243719" y="91038"/>
                  <a:pt x="243623" y="91217"/>
                </a:cubicBezTo>
                <a:lnTo>
                  <a:pt x="242413" y="93502"/>
                </a:lnTo>
                <a:cubicBezTo>
                  <a:pt x="242037" y="94228"/>
                  <a:pt x="241660" y="94954"/>
                  <a:pt x="241257" y="95680"/>
                </a:cubicBezTo>
                <a:cubicBezTo>
                  <a:pt x="240531" y="97024"/>
                  <a:pt x="239832" y="98341"/>
                  <a:pt x="239133" y="99686"/>
                </a:cubicBezTo>
                <a:lnTo>
                  <a:pt x="238730" y="99928"/>
                </a:lnTo>
                <a:lnTo>
                  <a:pt x="238730" y="99955"/>
                </a:lnTo>
                <a:lnTo>
                  <a:pt x="239080" y="99739"/>
                </a:lnTo>
                <a:lnTo>
                  <a:pt x="239080" y="99739"/>
                </a:lnTo>
                <a:lnTo>
                  <a:pt x="238569" y="100788"/>
                </a:lnTo>
                <a:lnTo>
                  <a:pt x="236391" y="100761"/>
                </a:lnTo>
                <a:cubicBezTo>
                  <a:pt x="237816" y="98288"/>
                  <a:pt x="239241" y="95814"/>
                  <a:pt x="240639" y="93314"/>
                </a:cubicBezTo>
                <a:cubicBezTo>
                  <a:pt x="241042" y="93045"/>
                  <a:pt x="241445" y="92777"/>
                  <a:pt x="241849" y="92535"/>
                </a:cubicBezTo>
                <a:cubicBezTo>
                  <a:pt x="241895" y="92511"/>
                  <a:pt x="241861" y="92448"/>
                  <a:pt x="241834" y="92448"/>
                </a:cubicBezTo>
                <a:cubicBezTo>
                  <a:pt x="241830" y="92448"/>
                  <a:pt x="241825" y="92450"/>
                  <a:pt x="241822" y="92454"/>
                </a:cubicBezTo>
                <a:lnTo>
                  <a:pt x="240719" y="93153"/>
                </a:lnTo>
                <a:cubicBezTo>
                  <a:pt x="241284" y="92185"/>
                  <a:pt x="241849" y="91190"/>
                  <a:pt x="242413" y="90196"/>
                </a:cubicBezTo>
                <a:cubicBezTo>
                  <a:pt x="242432" y="90177"/>
                  <a:pt x="242411" y="90158"/>
                  <a:pt x="242387" y="90158"/>
                </a:cubicBezTo>
                <a:cubicBezTo>
                  <a:pt x="242377" y="90158"/>
                  <a:pt x="242367" y="90161"/>
                  <a:pt x="242359" y="90169"/>
                </a:cubicBezTo>
                <a:lnTo>
                  <a:pt x="240558" y="93287"/>
                </a:lnTo>
                <a:cubicBezTo>
                  <a:pt x="239295" y="94094"/>
                  <a:pt x="238031" y="94954"/>
                  <a:pt x="236794" y="95814"/>
                </a:cubicBezTo>
                <a:lnTo>
                  <a:pt x="238273" y="92965"/>
                </a:lnTo>
                <a:cubicBezTo>
                  <a:pt x="238287" y="92956"/>
                  <a:pt x="238300" y="92947"/>
                  <a:pt x="238314" y="92938"/>
                </a:cubicBezTo>
                <a:lnTo>
                  <a:pt x="238314" y="92938"/>
                </a:lnTo>
                <a:lnTo>
                  <a:pt x="238300" y="92965"/>
                </a:lnTo>
                <a:cubicBezTo>
                  <a:pt x="238411" y="92883"/>
                  <a:pt x="238524" y="92802"/>
                  <a:pt x="238638" y="92722"/>
                </a:cubicBezTo>
                <a:lnTo>
                  <a:pt x="238638" y="92722"/>
                </a:lnTo>
                <a:cubicBezTo>
                  <a:pt x="238531" y="92795"/>
                  <a:pt x="238423" y="92867"/>
                  <a:pt x="238314" y="92938"/>
                </a:cubicBezTo>
                <a:lnTo>
                  <a:pt x="238314" y="92938"/>
                </a:lnTo>
                <a:lnTo>
                  <a:pt x="240155" y="89416"/>
                </a:lnTo>
                <a:cubicBezTo>
                  <a:pt x="240155" y="89389"/>
                  <a:pt x="240128" y="89389"/>
                  <a:pt x="240128" y="89389"/>
                </a:cubicBezTo>
                <a:lnTo>
                  <a:pt x="238219" y="93018"/>
                </a:lnTo>
                <a:cubicBezTo>
                  <a:pt x="234778" y="95411"/>
                  <a:pt x="231444" y="97965"/>
                  <a:pt x="228218" y="100654"/>
                </a:cubicBezTo>
                <a:cubicBezTo>
                  <a:pt x="218271" y="100519"/>
                  <a:pt x="208351" y="100412"/>
                  <a:pt x="198404" y="100331"/>
                </a:cubicBezTo>
                <a:cubicBezTo>
                  <a:pt x="199211" y="98906"/>
                  <a:pt x="200205" y="97562"/>
                  <a:pt x="201361" y="96379"/>
                </a:cubicBezTo>
                <a:cubicBezTo>
                  <a:pt x="201383" y="96357"/>
                  <a:pt x="201370" y="96318"/>
                  <a:pt x="201335" y="96318"/>
                </a:cubicBezTo>
                <a:cubicBezTo>
                  <a:pt x="201327" y="96318"/>
                  <a:pt x="201318" y="96320"/>
                  <a:pt x="201307" y="96325"/>
                </a:cubicBezTo>
                <a:cubicBezTo>
                  <a:pt x="200125" y="97508"/>
                  <a:pt x="199130" y="98852"/>
                  <a:pt x="198350" y="100331"/>
                </a:cubicBezTo>
                <a:lnTo>
                  <a:pt x="197087" y="100331"/>
                </a:lnTo>
                <a:cubicBezTo>
                  <a:pt x="197705" y="98422"/>
                  <a:pt x="198592" y="96621"/>
                  <a:pt x="199748" y="95008"/>
                </a:cubicBezTo>
                <a:cubicBezTo>
                  <a:pt x="199768" y="94969"/>
                  <a:pt x="199744" y="94944"/>
                  <a:pt x="199730" y="94944"/>
                </a:cubicBezTo>
                <a:cubicBezTo>
                  <a:pt x="199725" y="94944"/>
                  <a:pt x="199721" y="94947"/>
                  <a:pt x="199721" y="94954"/>
                </a:cubicBezTo>
                <a:cubicBezTo>
                  <a:pt x="198512" y="96594"/>
                  <a:pt x="197597" y="98395"/>
                  <a:pt x="197033" y="100331"/>
                </a:cubicBezTo>
                <a:cubicBezTo>
                  <a:pt x="194775" y="100331"/>
                  <a:pt x="192490" y="100304"/>
                  <a:pt x="190231" y="100304"/>
                </a:cubicBezTo>
                <a:cubicBezTo>
                  <a:pt x="191629" y="99551"/>
                  <a:pt x="193027" y="98799"/>
                  <a:pt x="194452" y="98073"/>
                </a:cubicBezTo>
                <a:lnTo>
                  <a:pt x="194452" y="98073"/>
                </a:lnTo>
                <a:cubicBezTo>
                  <a:pt x="193000" y="98799"/>
                  <a:pt x="191575" y="99524"/>
                  <a:pt x="190151" y="100304"/>
                </a:cubicBezTo>
                <a:lnTo>
                  <a:pt x="188995" y="100304"/>
                </a:lnTo>
                <a:cubicBezTo>
                  <a:pt x="192328" y="98234"/>
                  <a:pt x="195743" y="96271"/>
                  <a:pt x="199264" y="94497"/>
                </a:cubicBezTo>
                <a:lnTo>
                  <a:pt x="199264" y="94470"/>
                </a:lnTo>
                <a:cubicBezTo>
                  <a:pt x="195689" y="96218"/>
                  <a:pt x="192221" y="98180"/>
                  <a:pt x="188860" y="100304"/>
                </a:cubicBezTo>
                <a:lnTo>
                  <a:pt x="188134" y="100304"/>
                </a:lnTo>
                <a:lnTo>
                  <a:pt x="188645" y="98772"/>
                </a:lnTo>
                <a:cubicBezTo>
                  <a:pt x="191172" y="97347"/>
                  <a:pt x="193753" y="96003"/>
                  <a:pt x="196388" y="94739"/>
                </a:cubicBezTo>
                <a:cubicBezTo>
                  <a:pt x="196415" y="94739"/>
                  <a:pt x="196388" y="94712"/>
                  <a:pt x="196361" y="94712"/>
                </a:cubicBezTo>
                <a:cubicBezTo>
                  <a:pt x="193753" y="95922"/>
                  <a:pt x="191172" y="97212"/>
                  <a:pt x="188672" y="98637"/>
                </a:cubicBezTo>
                <a:lnTo>
                  <a:pt x="189237" y="97051"/>
                </a:lnTo>
                <a:cubicBezTo>
                  <a:pt x="191656" y="95492"/>
                  <a:pt x="194183" y="94094"/>
                  <a:pt x="196764" y="92857"/>
                </a:cubicBezTo>
                <a:lnTo>
                  <a:pt x="196764" y="92830"/>
                </a:lnTo>
                <a:cubicBezTo>
                  <a:pt x="194183" y="94040"/>
                  <a:pt x="191683" y="95411"/>
                  <a:pt x="189290" y="96970"/>
                </a:cubicBezTo>
                <a:cubicBezTo>
                  <a:pt x="189720" y="95707"/>
                  <a:pt x="190178" y="94443"/>
                  <a:pt x="190661" y="93207"/>
                </a:cubicBezTo>
                <a:lnTo>
                  <a:pt x="190608" y="93207"/>
                </a:lnTo>
                <a:cubicBezTo>
                  <a:pt x="190124" y="94497"/>
                  <a:pt x="189613" y="95761"/>
                  <a:pt x="189156" y="97051"/>
                </a:cubicBezTo>
                <a:cubicBezTo>
                  <a:pt x="188161" y="97696"/>
                  <a:pt x="187167" y="98395"/>
                  <a:pt x="186172" y="99094"/>
                </a:cubicBezTo>
                <a:cubicBezTo>
                  <a:pt x="186360" y="97535"/>
                  <a:pt x="186683" y="95976"/>
                  <a:pt x="187167" y="94497"/>
                </a:cubicBezTo>
                <a:cubicBezTo>
                  <a:pt x="187355" y="94349"/>
                  <a:pt x="187543" y="94201"/>
                  <a:pt x="187734" y="94057"/>
                </a:cubicBezTo>
                <a:lnTo>
                  <a:pt x="187734" y="94057"/>
                </a:lnTo>
                <a:cubicBezTo>
                  <a:pt x="187554" y="94186"/>
                  <a:pt x="187374" y="94315"/>
                  <a:pt x="187193" y="94443"/>
                </a:cubicBezTo>
                <a:cubicBezTo>
                  <a:pt x="187408" y="93744"/>
                  <a:pt x="187677" y="93045"/>
                  <a:pt x="187973" y="92346"/>
                </a:cubicBezTo>
                <a:cubicBezTo>
                  <a:pt x="187990" y="92313"/>
                  <a:pt x="187965" y="92290"/>
                  <a:pt x="187944" y="92290"/>
                </a:cubicBezTo>
                <a:cubicBezTo>
                  <a:pt x="187931" y="92290"/>
                  <a:pt x="187919" y="92299"/>
                  <a:pt x="187919" y="92319"/>
                </a:cubicBezTo>
                <a:cubicBezTo>
                  <a:pt x="187597" y="93045"/>
                  <a:pt x="187301" y="93771"/>
                  <a:pt x="187059" y="94524"/>
                </a:cubicBezTo>
                <a:cubicBezTo>
                  <a:pt x="187039" y="94539"/>
                  <a:pt x="187019" y="94553"/>
                  <a:pt x="187000" y="94568"/>
                </a:cubicBezTo>
                <a:lnTo>
                  <a:pt x="187000" y="94568"/>
                </a:lnTo>
                <a:cubicBezTo>
                  <a:pt x="187002" y="94562"/>
                  <a:pt x="187003" y="94557"/>
                  <a:pt x="187005" y="94551"/>
                </a:cubicBezTo>
                <a:lnTo>
                  <a:pt x="187005" y="94551"/>
                </a:lnTo>
                <a:cubicBezTo>
                  <a:pt x="186642" y="94820"/>
                  <a:pt x="186278" y="95096"/>
                  <a:pt x="185915" y="95375"/>
                </a:cubicBezTo>
                <a:lnTo>
                  <a:pt x="185915" y="95375"/>
                </a:lnTo>
                <a:cubicBezTo>
                  <a:pt x="186277" y="95104"/>
                  <a:pt x="186638" y="94836"/>
                  <a:pt x="187000" y="94568"/>
                </a:cubicBezTo>
                <a:lnTo>
                  <a:pt x="187000" y="94568"/>
                </a:lnTo>
                <a:cubicBezTo>
                  <a:pt x="186519" y="96068"/>
                  <a:pt x="186198" y="97595"/>
                  <a:pt x="186064" y="99175"/>
                </a:cubicBezTo>
                <a:cubicBezTo>
                  <a:pt x="185634" y="99498"/>
                  <a:pt x="185177" y="99847"/>
                  <a:pt x="184747" y="100170"/>
                </a:cubicBezTo>
                <a:cubicBezTo>
                  <a:pt x="184728" y="100189"/>
                  <a:pt x="184736" y="100208"/>
                  <a:pt x="184752" y="100208"/>
                </a:cubicBezTo>
                <a:cubicBezTo>
                  <a:pt x="184758" y="100208"/>
                  <a:pt x="184766" y="100204"/>
                  <a:pt x="184774" y="100196"/>
                </a:cubicBezTo>
                <a:cubicBezTo>
                  <a:pt x="185204" y="99874"/>
                  <a:pt x="185634" y="99551"/>
                  <a:pt x="186064" y="99256"/>
                </a:cubicBezTo>
                <a:lnTo>
                  <a:pt x="186064" y="99256"/>
                </a:lnTo>
                <a:cubicBezTo>
                  <a:pt x="186010" y="99578"/>
                  <a:pt x="186010" y="99928"/>
                  <a:pt x="185984" y="100250"/>
                </a:cubicBezTo>
                <a:lnTo>
                  <a:pt x="184666" y="100250"/>
                </a:lnTo>
                <a:cubicBezTo>
                  <a:pt x="184666" y="100223"/>
                  <a:pt x="184693" y="100196"/>
                  <a:pt x="184720" y="100170"/>
                </a:cubicBezTo>
                <a:cubicBezTo>
                  <a:pt x="184730" y="100150"/>
                  <a:pt x="184733" y="100145"/>
                  <a:pt x="184732" y="100145"/>
                </a:cubicBezTo>
                <a:lnTo>
                  <a:pt x="184732" y="100145"/>
                </a:lnTo>
                <a:cubicBezTo>
                  <a:pt x="184731" y="100145"/>
                  <a:pt x="184727" y="100151"/>
                  <a:pt x="184723" y="100151"/>
                </a:cubicBezTo>
                <a:cubicBezTo>
                  <a:pt x="184721" y="100151"/>
                  <a:pt x="184720" y="100149"/>
                  <a:pt x="184720" y="100143"/>
                </a:cubicBezTo>
                <a:lnTo>
                  <a:pt x="184639" y="100062"/>
                </a:lnTo>
                <a:cubicBezTo>
                  <a:pt x="184613" y="100062"/>
                  <a:pt x="184586" y="100062"/>
                  <a:pt x="184613" y="100089"/>
                </a:cubicBezTo>
                <a:cubicBezTo>
                  <a:pt x="184371" y="99874"/>
                  <a:pt x="184371" y="99282"/>
                  <a:pt x="184451" y="98691"/>
                </a:cubicBezTo>
                <a:lnTo>
                  <a:pt x="184451" y="98691"/>
                </a:lnTo>
                <a:cubicBezTo>
                  <a:pt x="184344" y="99229"/>
                  <a:pt x="184209" y="99847"/>
                  <a:pt x="184451" y="100250"/>
                </a:cubicBezTo>
                <a:lnTo>
                  <a:pt x="178429" y="100223"/>
                </a:lnTo>
                <a:cubicBezTo>
                  <a:pt x="180499" y="98126"/>
                  <a:pt x="182704" y="96137"/>
                  <a:pt x="185043" y="94282"/>
                </a:cubicBezTo>
                <a:lnTo>
                  <a:pt x="185043" y="94282"/>
                </a:lnTo>
                <a:cubicBezTo>
                  <a:pt x="184962" y="94927"/>
                  <a:pt x="184881" y="95546"/>
                  <a:pt x="184801" y="96164"/>
                </a:cubicBezTo>
                <a:cubicBezTo>
                  <a:pt x="183376" y="97266"/>
                  <a:pt x="181978" y="98422"/>
                  <a:pt x="180634" y="99632"/>
                </a:cubicBezTo>
                <a:cubicBezTo>
                  <a:pt x="180634" y="99651"/>
                  <a:pt x="180634" y="99670"/>
                  <a:pt x="180643" y="99670"/>
                </a:cubicBezTo>
                <a:cubicBezTo>
                  <a:pt x="180647" y="99670"/>
                  <a:pt x="180653" y="99667"/>
                  <a:pt x="180661" y="99659"/>
                </a:cubicBezTo>
                <a:cubicBezTo>
                  <a:pt x="182005" y="98503"/>
                  <a:pt x="183376" y="97347"/>
                  <a:pt x="184774" y="96245"/>
                </a:cubicBezTo>
                <a:lnTo>
                  <a:pt x="184774" y="96245"/>
                </a:lnTo>
                <a:cubicBezTo>
                  <a:pt x="184720" y="96755"/>
                  <a:pt x="184666" y="97239"/>
                  <a:pt x="184613" y="97750"/>
                </a:cubicBezTo>
                <a:cubicBezTo>
                  <a:pt x="184666" y="97427"/>
                  <a:pt x="184720" y="97185"/>
                  <a:pt x="184747" y="96997"/>
                </a:cubicBezTo>
                <a:cubicBezTo>
                  <a:pt x="184774" y="96755"/>
                  <a:pt x="184801" y="96487"/>
                  <a:pt x="184828" y="96218"/>
                </a:cubicBezTo>
                <a:cubicBezTo>
                  <a:pt x="185190" y="95936"/>
                  <a:pt x="185553" y="95654"/>
                  <a:pt x="185915" y="95375"/>
                </a:cubicBezTo>
                <a:lnTo>
                  <a:pt x="185915" y="95375"/>
                </a:lnTo>
                <a:cubicBezTo>
                  <a:pt x="185570" y="95634"/>
                  <a:pt x="185226" y="95896"/>
                  <a:pt x="184881" y="96164"/>
                </a:cubicBezTo>
                <a:lnTo>
                  <a:pt x="185096" y="94282"/>
                </a:lnTo>
                <a:cubicBezTo>
                  <a:pt x="185930" y="93637"/>
                  <a:pt x="186736" y="93018"/>
                  <a:pt x="187597" y="92427"/>
                </a:cubicBezTo>
                <a:cubicBezTo>
                  <a:pt x="187618" y="92427"/>
                  <a:pt x="187605" y="92393"/>
                  <a:pt x="187585" y="92393"/>
                </a:cubicBezTo>
                <a:cubicBezTo>
                  <a:pt x="187581" y="92393"/>
                  <a:pt x="187575" y="92395"/>
                  <a:pt x="187570" y="92400"/>
                </a:cubicBezTo>
                <a:cubicBezTo>
                  <a:pt x="186736" y="92965"/>
                  <a:pt x="185930" y="93556"/>
                  <a:pt x="185123" y="94174"/>
                </a:cubicBezTo>
                <a:cubicBezTo>
                  <a:pt x="185150" y="93986"/>
                  <a:pt x="185150" y="93825"/>
                  <a:pt x="185177" y="93664"/>
                </a:cubicBezTo>
                <a:cubicBezTo>
                  <a:pt x="185177" y="93650"/>
                  <a:pt x="185170" y="93644"/>
                  <a:pt x="185164" y="93644"/>
                </a:cubicBezTo>
                <a:cubicBezTo>
                  <a:pt x="185157" y="93644"/>
                  <a:pt x="185150" y="93650"/>
                  <a:pt x="185150" y="93664"/>
                </a:cubicBezTo>
                <a:lnTo>
                  <a:pt x="185070" y="94201"/>
                </a:lnTo>
                <a:cubicBezTo>
                  <a:pt x="182650" y="96029"/>
                  <a:pt x="180392" y="98073"/>
                  <a:pt x="178295" y="100250"/>
                </a:cubicBezTo>
                <a:lnTo>
                  <a:pt x="176225" y="100250"/>
                </a:lnTo>
                <a:cubicBezTo>
                  <a:pt x="178886" y="97347"/>
                  <a:pt x="181736" y="94632"/>
                  <a:pt x="184801" y="92131"/>
                </a:cubicBezTo>
                <a:cubicBezTo>
                  <a:pt x="184822" y="92131"/>
                  <a:pt x="184809" y="92097"/>
                  <a:pt x="184790" y="92097"/>
                </a:cubicBezTo>
                <a:cubicBezTo>
                  <a:pt x="184785" y="92097"/>
                  <a:pt x="184779" y="92099"/>
                  <a:pt x="184774" y="92104"/>
                </a:cubicBezTo>
                <a:cubicBezTo>
                  <a:pt x="181709" y="94605"/>
                  <a:pt x="178859" y="97320"/>
                  <a:pt x="176198" y="100223"/>
                </a:cubicBezTo>
                <a:lnTo>
                  <a:pt x="176494" y="99417"/>
                </a:lnTo>
                <a:cubicBezTo>
                  <a:pt x="176547" y="99390"/>
                  <a:pt x="176574" y="99309"/>
                  <a:pt x="176547" y="99229"/>
                </a:cubicBezTo>
                <a:cubicBezTo>
                  <a:pt x="176816" y="98557"/>
                  <a:pt x="177085" y="97884"/>
                  <a:pt x="177354" y="97212"/>
                </a:cubicBezTo>
                <a:cubicBezTo>
                  <a:pt x="179263" y="94820"/>
                  <a:pt x="181333" y="92561"/>
                  <a:pt x="183564" y="90438"/>
                </a:cubicBezTo>
                <a:cubicBezTo>
                  <a:pt x="183564" y="90411"/>
                  <a:pt x="183564" y="90384"/>
                  <a:pt x="183537" y="90384"/>
                </a:cubicBezTo>
                <a:cubicBezTo>
                  <a:pt x="181360" y="92454"/>
                  <a:pt x="179316" y="94658"/>
                  <a:pt x="177435" y="96970"/>
                </a:cubicBezTo>
                <a:cubicBezTo>
                  <a:pt x="178133" y="95250"/>
                  <a:pt x="178832" y="93556"/>
                  <a:pt x="179585" y="91836"/>
                </a:cubicBezTo>
                <a:lnTo>
                  <a:pt x="179558" y="91836"/>
                </a:lnTo>
                <a:cubicBezTo>
                  <a:pt x="178779" y="93610"/>
                  <a:pt x="178026" y="95357"/>
                  <a:pt x="177300" y="97132"/>
                </a:cubicBezTo>
                <a:cubicBezTo>
                  <a:pt x="176789" y="97777"/>
                  <a:pt x="176305" y="98422"/>
                  <a:pt x="175795" y="99094"/>
                </a:cubicBezTo>
                <a:cubicBezTo>
                  <a:pt x="175580" y="99067"/>
                  <a:pt x="175364" y="99040"/>
                  <a:pt x="175122" y="99014"/>
                </a:cubicBezTo>
                <a:cubicBezTo>
                  <a:pt x="176225" y="96325"/>
                  <a:pt x="177139" y="93556"/>
                  <a:pt x="177838" y="90733"/>
                </a:cubicBezTo>
                <a:lnTo>
                  <a:pt x="177838" y="90733"/>
                </a:lnTo>
                <a:cubicBezTo>
                  <a:pt x="177085" y="93556"/>
                  <a:pt x="176171" y="96298"/>
                  <a:pt x="175069" y="98987"/>
                </a:cubicBezTo>
                <a:cubicBezTo>
                  <a:pt x="174746" y="98933"/>
                  <a:pt x="174450" y="98852"/>
                  <a:pt x="174128" y="98772"/>
                </a:cubicBezTo>
                <a:cubicBezTo>
                  <a:pt x="174128" y="98583"/>
                  <a:pt x="174047" y="98395"/>
                  <a:pt x="173886" y="98261"/>
                </a:cubicBezTo>
                <a:cubicBezTo>
                  <a:pt x="174827" y="95976"/>
                  <a:pt x="175633" y="93637"/>
                  <a:pt x="176359" y="91298"/>
                </a:cubicBezTo>
                <a:lnTo>
                  <a:pt x="179021" y="89819"/>
                </a:lnTo>
                <a:lnTo>
                  <a:pt x="179021" y="89792"/>
                </a:lnTo>
                <a:lnTo>
                  <a:pt x="176386" y="91217"/>
                </a:lnTo>
                <a:cubicBezTo>
                  <a:pt x="176520" y="90841"/>
                  <a:pt x="176628" y="90464"/>
                  <a:pt x="176736" y="90061"/>
                </a:cubicBezTo>
                <a:cubicBezTo>
                  <a:pt x="176736" y="90061"/>
                  <a:pt x="176724" y="90049"/>
                  <a:pt x="176716" y="90049"/>
                </a:cubicBezTo>
                <a:cubicBezTo>
                  <a:pt x="176712" y="90049"/>
                  <a:pt x="176709" y="90052"/>
                  <a:pt x="176709" y="90061"/>
                </a:cubicBezTo>
                <a:cubicBezTo>
                  <a:pt x="176574" y="90464"/>
                  <a:pt x="176467" y="90868"/>
                  <a:pt x="176332" y="91244"/>
                </a:cubicBezTo>
                <a:lnTo>
                  <a:pt x="174289" y="92373"/>
                </a:lnTo>
                <a:cubicBezTo>
                  <a:pt x="174450" y="91943"/>
                  <a:pt x="174585" y="91513"/>
                  <a:pt x="174719" y="91056"/>
                </a:cubicBezTo>
                <a:lnTo>
                  <a:pt x="174719" y="91056"/>
                </a:lnTo>
                <a:cubicBezTo>
                  <a:pt x="174698" y="91066"/>
                  <a:pt x="174677" y="91076"/>
                  <a:pt x="174656" y="91087"/>
                </a:cubicBezTo>
                <a:lnTo>
                  <a:pt x="174656" y="91087"/>
                </a:lnTo>
                <a:cubicBezTo>
                  <a:pt x="174523" y="91508"/>
                  <a:pt x="174366" y="91953"/>
                  <a:pt x="174208" y="92373"/>
                </a:cubicBezTo>
                <a:lnTo>
                  <a:pt x="172273" y="93422"/>
                </a:lnTo>
                <a:lnTo>
                  <a:pt x="171735" y="93717"/>
                </a:lnTo>
                <a:cubicBezTo>
                  <a:pt x="171923" y="93260"/>
                  <a:pt x="172085" y="92803"/>
                  <a:pt x="172273" y="92373"/>
                </a:cubicBezTo>
                <a:cubicBezTo>
                  <a:pt x="172462" y="92260"/>
                  <a:pt x="172649" y="92149"/>
                  <a:pt x="172836" y="92042"/>
                </a:cubicBezTo>
                <a:lnTo>
                  <a:pt x="172836" y="92042"/>
                </a:lnTo>
                <a:cubicBezTo>
                  <a:pt x="172684" y="92125"/>
                  <a:pt x="172532" y="92209"/>
                  <a:pt x="172380" y="92293"/>
                </a:cubicBezTo>
                <a:cubicBezTo>
                  <a:pt x="172703" y="91459"/>
                  <a:pt x="173052" y="90626"/>
                  <a:pt x="173402" y="89792"/>
                </a:cubicBezTo>
                <a:cubicBezTo>
                  <a:pt x="174988" y="88851"/>
                  <a:pt x="176601" y="87964"/>
                  <a:pt x="178241" y="87104"/>
                </a:cubicBezTo>
                <a:lnTo>
                  <a:pt x="178241" y="87077"/>
                </a:lnTo>
                <a:cubicBezTo>
                  <a:pt x="176655" y="87884"/>
                  <a:pt x="175042" y="88744"/>
                  <a:pt x="173483" y="89631"/>
                </a:cubicBezTo>
                <a:lnTo>
                  <a:pt x="173698" y="89147"/>
                </a:lnTo>
                <a:cubicBezTo>
                  <a:pt x="173698" y="89134"/>
                  <a:pt x="173691" y="89127"/>
                  <a:pt x="173684" y="89127"/>
                </a:cubicBezTo>
                <a:cubicBezTo>
                  <a:pt x="173677" y="89127"/>
                  <a:pt x="173671" y="89134"/>
                  <a:pt x="173671" y="89147"/>
                </a:cubicBezTo>
                <a:cubicBezTo>
                  <a:pt x="173590" y="89308"/>
                  <a:pt x="173509" y="89497"/>
                  <a:pt x="173429" y="89685"/>
                </a:cubicBezTo>
                <a:cubicBezTo>
                  <a:pt x="171251" y="90922"/>
                  <a:pt x="169154" y="92266"/>
                  <a:pt x="167111" y="93744"/>
                </a:cubicBezTo>
                <a:cubicBezTo>
                  <a:pt x="169154" y="92373"/>
                  <a:pt x="171197" y="91056"/>
                  <a:pt x="173294" y="89792"/>
                </a:cubicBezTo>
                <a:lnTo>
                  <a:pt x="173294" y="89792"/>
                </a:lnTo>
                <a:cubicBezTo>
                  <a:pt x="172945" y="90626"/>
                  <a:pt x="172595" y="91459"/>
                  <a:pt x="172246" y="92293"/>
                </a:cubicBezTo>
                <a:cubicBezTo>
                  <a:pt x="170955" y="92992"/>
                  <a:pt x="169719" y="93744"/>
                  <a:pt x="168482" y="94551"/>
                </a:cubicBezTo>
                <a:lnTo>
                  <a:pt x="168160" y="94363"/>
                </a:lnTo>
                <a:lnTo>
                  <a:pt x="168536" y="94174"/>
                </a:lnTo>
                <a:cubicBezTo>
                  <a:pt x="168582" y="94151"/>
                  <a:pt x="168569" y="94088"/>
                  <a:pt x="168513" y="94088"/>
                </a:cubicBezTo>
                <a:cubicBezTo>
                  <a:pt x="168504" y="94088"/>
                  <a:pt x="168493" y="94090"/>
                  <a:pt x="168482" y="94094"/>
                </a:cubicBezTo>
                <a:lnTo>
                  <a:pt x="168025" y="94282"/>
                </a:lnTo>
                <a:lnTo>
                  <a:pt x="167111" y="93744"/>
                </a:lnTo>
                <a:cubicBezTo>
                  <a:pt x="166815" y="93556"/>
                  <a:pt x="166493" y="93368"/>
                  <a:pt x="166197" y="93153"/>
                </a:cubicBezTo>
                <a:cubicBezTo>
                  <a:pt x="169799" y="90196"/>
                  <a:pt x="173536" y="87373"/>
                  <a:pt x="177408" y="84765"/>
                </a:cubicBezTo>
                <a:lnTo>
                  <a:pt x="177408" y="84765"/>
                </a:lnTo>
                <a:cubicBezTo>
                  <a:pt x="173509" y="87319"/>
                  <a:pt x="169746" y="90115"/>
                  <a:pt x="166170" y="93153"/>
                </a:cubicBezTo>
                <a:cubicBezTo>
                  <a:pt x="165767" y="92884"/>
                  <a:pt x="165390" y="92615"/>
                  <a:pt x="165014" y="92293"/>
                </a:cubicBezTo>
                <a:cubicBezTo>
                  <a:pt x="165175" y="92212"/>
                  <a:pt x="165337" y="92131"/>
                  <a:pt x="165471" y="92051"/>
                </a:cubicBezTo>
                <a:cubicBezTo>
                  <a:pt x="165543" y="92027"/>
                  <a:pt x="165508" y="91939"/>
                  <a:pt x="165462" y="91939"/>
                </a:cubicBezTo>
                <a:cubicBezTo>
                  <a:pt x="165456" y="91939"/>
                  <a:pt x="165450" y="91940"/>
                  <a:pt x="165444" y="91943"/>
                </a:cubicBezTo>
                <a:lnTo>
                  <a:pt x="164907" y="92212"/>
                </a:lnTo>
                <a:cubicBezTo>
                  <a:pt x="164665" y="91997"/>
                  <a:pt x="164423" y="91755"/>
                  <a:pt x="164208" y="91513"/>
                </a:cubicBezTo>
                <a:lnTo>
                  <a:pt x="164315" y="91459"/>
                </a:lnTo>
                <a:cubicBezTo>
                  <a:pt x="164387" y="91435"/>
                  <a:pt x="164352" y="91347"/>
                  <a:pt x="164287" y="91347"/>
                </a:cubicBezTo>
                <a:cubicBezTo>
                  <a:pt x="164279" y="91347"/>
                  <a:pt x="164270" y="91349"/>
                  <a:pt x="164261" y="91352"/>
                </a:cubicBezTo>
                <a:lnTo>
                  <a:pt x="164100" y="91432"/>
                </a:lnTo>
                <a:cubicBezTo>
                  <a:pt x="163858" y="91110"/>
                  <a:pt x="163616" y="90787"/>
                  <a:pt x="163401" y="90438"/>
                </a:cubicBezTo>
                <a:cubicBezTo>
                  <a:pt x="163653" y="90340"/>
                  <a:pt x="163897" y="90249"/>
                  <a:pt x="163987" y="90249"/>
                </a:cubicBezTo>
                <a:cubicBezTo>
                  <a:pt x="164019" y="90249"/>
                  <a:pt x="164031" y="90260"/>
                  <a:pt x="164017" y="90287"/>
                </a:cubicBezTo>
                <a:lnTo>
                  <a:pt x="164017" y="90287"/>
                </a:lnTo>
                <a:lnTo>
                  <a:pt x="164396" y="89954"/>
                </a:lnTo>
                <a:lnTo>
                  <a:pt x="164396" y="89927"/>
                </a:lnTo>
                <a:cubicBezTo>
                  <a:pt x="164046" y="90061"/>
                  <a:pt x="163670" y="90223"/>
                  <a:pt x="163320" y="90357"/>
                </a:cubicBezTo>
                <a:cubicBezTo>
                  <a:pt x="163105" y="90007"/>
                  <a:pt x="162917" y="89631"/>
                  <a:pt x="162756" y="89255"/>
                </a:cubicBezTo>
                <a:cubicBezTo>
                  <a:pt x="162702" y="89093"/>
                  <a:pt x="162675" y="88959"/>
                  <a:pt x="162675" y="88798"/>
                </a:cubicBezTo>
                <a:lnTo>
                  <a:pt x="162998" y="88690"/>
                </a:lnTo>
                <a:cubicBezTo>
                  <a:pt x="163020" y="88668"/>
                  <a:pt x="163006" y="88629"/>
                  <a:pt x="162986" y="88629"/>
                </a:cubicBezTo>
                <a:cubicBezTo>
                  <a:pt x="162981" y="88629"/>
                  <a:pt x="162976" y="88631"/>
                  <a:pt x="162971" y="88636"/>
                </a:cubicBezTo>
                <a:lnTo>
                  <a:pt x="162675" y="88744"/>
                </a:lnTo>
                <a:cubicBezTo>
                  <a:pt x="162621" y="87991"/>
                  <a:pt x="162971" y="87158"/>
                  <a:pt x="162460" y="86539"/>
                </a:cubicBezTo>
                <a:cubicBezTo>
                  <a:pt x="162180" y="86204"/>
                  <a:pt x="161864" y="86072"/>
                  <a:pt x="161538" y="86072"/>
                </a:cubicBezTo>
                <a:cubicBezTo>
                  <a:pt x="161237" y="86072"/>
                  <a:pt x="160929" y="86184"/>
                  <a:pt x="160632" y="86351"/>
                </a:cubicBezTo>
                <a:cubicBezTo>
                  <a:pt x="160609" y="86374"/>
                  <a:pt x="160626" y="86437"/>
                  <a:pt x="160648" y="86437"/>
                </a:cubicBezTo>
                <a:cubicBezTo>
                  <a:pt x="160651" y="86437"/>
                  <a:pt x="160655" y="86436"/>
                  <a:pt x="160659" y="86432"/>
                </a:cubicBezTo>
                <a:cubicBezTo>
                  <a:pt x="160847" y="86486"/>
                  <a:pt x="161035" y="86539"/>
                  <a:pt x="161197" y="86593"/>
                </a:cubicBezTo>
                <a:cubicBezTo>
                  <a:pt x="161385" y="86647"/>
                  <a:pt x="161546" y="86728"/>
                  <a:pt x="161707" y="86835"/>
                </a:cubicBezTo>
                <a:cubicBezTo>
                  <a:pt x="156438" y="88475"/>
                  <a:pt x="151330" y="90545"/>
                  <a:pt x="146410" y="93018"/>
                </a:cubicBezTo>
                <a:cubicBezTo>
                  <a:pt x="146491" y="92857"/>
                  <a:pt x="146572" y="92696"/>
                  <a:pt x="146652" y="92535"/>
                </a:cubicBezTo>
                <a:cubicBezTo>
                  <a:pt x="151249" y="89981"/>
                  <a:pt x="156115" y="87964"/>
                  <a:pt x="161197" y="86593"/>
                </a:cubicBezTo>
                <a:lnTo>
                  <a:pt x="161197" y="86593"/>
                </a:lnTo>
                <a:cubicBezTo>
                  <a:pt x="156142" y="87911"/>
                  <a:pt x="151276" y="89873"/>
                  <a:pt x="146706" y="92427"/>
                </a:cubicBezTo>
                <a:cubicBezTo>
                  <a:pt x="146760" y="92266"/>
                  <a:pt x="146841" y="92078"/>
                  <a:pt x="146867" y="91916"/>
                </a:cubicBezTo>
                <a:cubicBezTo>
                  <a:pt x="146921" y="91755"/>
                  <a:pt x="146975" y="91540"/>
                  <a:pt x="147029" y="91379"/>
                </a:cubicBezTo>
                <a:cubicBezTo>
                  <a:pt x="147038" y="91374"/>
                  <a:pt x="147048" y="91370"/>
                  <a:pt x="147057" y="91366"/>
                </a:cubicBezTo>
                <a:lnTo>
                  <a:pt x="147057" y="91366"/>
                </a:lnTo>
                <a:cubicBezTo>
                  <a:pt x="147057" y="91370"/>
                  <a:pt x="147056" y="91374"/>
                  <a:pt x="147056" y="91379"/>
                </a:cubicBezTo>
                <a:lnTo>
                  <a:pt x="147105" y="91346"/>
                </a:lnTo>
                <a:lnTo>
                  <a:pt x="147105" y="91346"/>
                </a:lnTo>
                <a:cubicBezTo>
                  <a:pt x="147089" y="91352"/>
                  <a:pt x="147073" y="91359"/>
                  <a:pt x="147057" y="91366"/>
                </a:cubicBezTo>
                <a:lnTo>
                  <a:pt x="147057" y="91366"/>
                </a:lnTo>
                <a:cubicBezTo>
                  <a:pt x="147085" y="91183"/>
                  <a:pt x="147137" y="91026"/>
                  <a:pt x="147190" y="90895"/>
                </a:cubicBezTo>
                <a:cubicBezTo>
                  <a:pt x="147432" y="90760"/>
                  <a:pt x="147701" y="90626"/>
                  <a:pt x="147943" y="90491"/>
                </a:cubicBezTo>
                <a:cubicBezTo>
                  <a:pt x="148400" y="90276"/>
                  <a:pt x="148857" y="90061"/>
                  <a:pt x="149341" y="89819"/>
                </a:cubicBezTo>
                <a:cubicBezTo>
                  <a:pt x="150362" y="89335"/>
                  <a:pt x="151384" y="88878"/>
                  <a:pt x="152432" y="88448"/>
                </a:cubicBezTo>
                <a:lnTo>
                  <a:pt x="152755" y="88314"/>
                </a:lnTo>
                <a:lnTo>
                  <a:pt x="152755" y="88314"/>
                </a:lnTo>
                <a:cubicBezTo>
                  <a:pt x="150900" y="89067"/>
                  <a:pt x="149045" y="89873"/>
                  <a:pt x="147217" y="90787"/>
                </a:cubicBezTo>
                <a:cubicBezTo>
                  <a:pt x="147244" y="90680"/>
                  <a:pt x="147271" y="90572"/>
                  <a:pt x="147324" y="90464"/>
                </a:cubicBezTo>
                <a:lnTo>
                  <a:pt x="147539" y="90330"/>
                </a:lnTo>
                <a:cubicBezTo>
                  <a:pt x="147611" y="90282"/>
                  <a:pt x="147555" y="90191"/>
                  <a:pt x="147485" y="90191"/>
                </a:cubicBezTo>
                <a:cubicBezTo>
                  <a:pt x="147476" y="90191"/>
                  <a:pt x="147468" y="90193"/>
                  <a:pt x="147459" y="90196"/>
                </a:cubicBezTo>
                <a:cubicBezTo>
                  <a:pt x="147781" y="89631"/>
                  <a:pt x="148319" y="89228"/>
                  <a:pt x="148964" y="89093"/>
                </a:cubicBezTo>
                <a:cubicBezTo>
                  <a:pt x="150766" y="88556"/>
                  <a:pt x="152594" y="88099"/>
                  <a:pt x="154422" y="87642"/>
                </a:cubicBezTo>
                <a:lnTo>
                  <a:pt x="154422" y="87642"/>
                </a:lnTo>
                <a:cubicBezTo>
                  <a:pt x="154238" y="87715"/>
                  <a:pt x="154050" y="87789"/>
                  <a:pt x="153861" y="87864"/>
                </a:cubicBezTo>
                <a:lnTo>
                  <a:pt x="153861" y="87864"/>
                </a:lnTo>
                <a:cubicBezTo>
                  <a:pt x="154116" y="87767"/>
                  <a:pt x="154374" y="87675"/>
                  <a:pt x="154637" y="87588"/>
                </a:cubicBezTo>
                <a:cubicBezTo>
                  <a:pt x="156868" y="87023"/>
                  <a:pt x="159126" y="86486"/>
                  <a:pt x="161358" y="85867"/>
                </a:cubicBezTo>
                <a:cubicBezTo>
                  <a:pt x="161431" y="85843"/>
                  <a:pt x="161416" y="85729"/>
                  <a:pt x="161351" y="85729"/>
                </a:cubicBezTo>
                <a:cubicBezTo>
                  <a:pt x="161345" y="85729"/>
                  <a:pt x="161338" y="85730"/>
                  <a:pt x="161331" y="85733"/>
                </a:cubicBezTo>
                <a:cubicBezTo>
                  <a:pt x="159449" y="86190"/>
                  <a:pt x="157594" y="86674"/>
                  <a:pt x="155739" y="87158"/>
                </a:cubicBezTo>
                <a:cubicBezTo>
                  <a:pt x="156680" y="86808"/>
                  <a:pt x="157621" y="86486"/>
                  <a:pt x="158589" y="86136"/>
                </a:cubicBezTo>
                <a:lnTo>
                  <a:pt x="158589" y="86136"/>
                </a:lnTo>
                <a:cubicBezTo>
                  <a:pt x="157513" y="86486"/>
                  <a:pt x="156465" y="86835"/>
                  <a:pt x="155417" y="87238"/>
                </a:cubicBezTo>
                <a:cubicBezTo>
                  <a:pt x="153346" y="87776"/>
                  <a:pt x="151276" y="88314"/>
                  <a:pt x="149233" y="88878"/>
                </a:cubicBezTo>
                <a:cubicBezTo>
                  <a:pt x="148238" y="89120"/>
                  <a:pt x="147378" y="89362"/>
                  <a:pt x="146894" y="90330"/>
                </a:cubicBezTo>
                <a:lnTo>
                  <a:pt x="146894" y="90357"/>
                </a:lnTo>
                <a:cubicBezTo>
                  <a:pt x="146652" y="90411"/>
                  <a:pt x="146383" y="90464"/>
                  <a:pt x="146115" y="90464"/>
                </a:cubicBezTo>
                <a:cubicBezTo>
                  <a:pt x="146088" y="90464"/>
                  <a:pt x="146034" y="90491"/>
                  <a:pt x="146034" y="90518"/>
                </a:cubicBezTo>
                <a:cubicBezTo>
                  <a:pt x="145980" y="90653"/>
                  <a:pt x="145926" y="90787"/>
                  <a:pt x="145900" y="90895"/>
                </a:cubicBezTo>
                <a:cubicBezTo>
                  <a:pt x="144260" y="91782"/>
                  <a:pt x="142754" y="92857"/>
                  <a:pt x="141410" y="94121"/>
                </a:cubicBezTo>
                <a:cubicBezTo>
                  <a:pt x="141141" y="94121"/>
                  <a:pt x="140872" y="94148"/>
                  <a:pt x="140577" y="94148"/>
                </a:cubicBezTo>
                <a:cubicBezTo>
                  <a:pt x="140577" y="94134"/>
                  <a:pt x="140563" y="94127"/>
                  <a:pt x="140550" y="94127"/>
                </a:cubicBezTo>
                <a:cubicBezTo>
                  <a:pt x="140536" y="94127"/>
                  <a:pt x="140523" y="94134"/>
                  <a:pt x="140523" y="94148"/>
                </a:cubicBezTo>
                <a:lnTo>
                  <a:pt x="140469" y="94148"/>
                </a:lnTo>
                <a:lnTo>
                  <a:pt x="139904" y="94174"/>
                </a:lnTo>
                <a:cubicBezTo>
                  <a:pt x="139904" y="94155"/>
                  <a:pt x="139891" y="94136"/>
                  <a:pt x="139874" y="94136"/>
                </a:cubicBezTo>
                <a:cubicBezTo>
                  <a:pt x="139866" y="94136"/>
                  <a:pt x="139859" y="94140"/>
                  <a:pt x="139851" y="94148"/>
                </a:cubicBezTo>
                <a:lnTo>
                  <a:pt x="139743" y="94174"/>
                </a:lnTo>
                <a:lnTo>
                  <a:pt x="139447" y="94174"/>
                </a:lnTo>
                <a:cubicBezTo>
                  <a:pt x="142001" y="91970"/>
                  <a:pt x="144717" y="89900"/>
                  <a:pt x="147539" y="88018"/>
                </a:cubicBezTo>
                <a:cubicBezTo>
                  <a:pt x="147566" y="88018"/>
                  <a:pt x="147539" y="87964"/>
                  <a:pt x="147513" y="87964"/>
                </a:cubicBezTo>
                <a:cubicBezTo>
                  <a:pt x="144636" y="89873"/>
                  <a:pt x="141894" y="91943"/>
                  <a:pt x="139313" y="94201"/>
                </a:cubicBezTo>
                <a:lnTo>
                  <a:pt x="138372" y="94255"/>
                </a:lnTo>
                <a:cubicBezTo>
                  <a:pt x="138990" y="93314"/>
                  <a:pt x="139582" y="92400"/>
                  <a:pt x="140173" y="91513"/>
                </a:cubicBezTo>
                <a:cubicBezTo>
                  <a:pt x="142727" y="89739"/>
                  <a:pt x="145416" y="88206"/>
                  <a:pt x="148212" y="86889"/>
                </a:cubicBezTo>
                <a:cubicBezTo>
                  <a:pt x="148233" y="86889"/>
                  <a:pt x="148220" y="86855"/>
                  <a:pt x="148200" y="86855"/>
                </a:cubicBezTo>
                <a:cubicBezTo>
                  <a:pt x="148195" y="86855"/>
                  <a:pt x="148190" y="86857"/>
                  <a:pt x="148185" y="86862"/>
                </a:cubicBezTo>
                <a:cubicBezTo>
                  <a:pt x="145416" y="88152"/>
                  <a:pt x="142754" y="89658"/>
                  <a:pt x="140254" y="91405"/>
                </a:cubicBezTo>
                <a:cubicBezTo>
                  <a:pt x="140845" y="90518"/>
                  <a:pt x="141437" y="89658"/>
                  <a:pt x="142082" y="88798"/>
                </a:cubicBezTo>
                <a:cubicBezTo>
                  <a:pt x="142862" y="87722"/>
                  <a:pt x="143722" y="86701"/>
                  <a:pt x="144636" y="85706"/>
                </a:cubicBezTo>
                <a:cubicBezTo>
                  <a:pt x="145039" y="85276"/>
                  <a:pt x="145443" y="84873"/>
                  <a:pt x="145846" y="84469"/>
                </a:cubicBezTo>
                <a:lnTo>
                  <a:pt x="145980" y="84335"/>
                </a:lnTo>
                <a:lnTo>
                  <a:pt x="145846" y="84389"/>
                </a:lnTo>
                <a:cubicBezTo>
                  <a:pt x="143588" y="86566"/>
                  <a:pt x="141598" y="88986"/>
                  <a:pt x="139904" y="91647"/>
                </a:cubicBezTo>
                <a:cubicBezTo>
                  <a:pt x="138695" y="92481"/>
                  <a:pt x="137539" y="93368"/>
                  <a:pt x="136383" y="94336"/>
                </a:cubicBezTo>
                <a:lnTo>
                  <a:pt x="135711" y="94336"/>
                </a:lnTo>
                <a:cubicBezTo>
                  <a:pt x="138480" y="90922"/>
                  <a:pt x="141356" y="87615"/>
                  <a:pt x="144367" y="84416"/>
                </a:cubicBezTo>
                <a:cubicBezTo>
                  <a:pt x="144389" y="84416"/>
                  <a:pt x="144376" y="84381"/>
                  <a:pt x="144356" y="84381"/>
                </a:cubicBezTo>
                <a:cubicBezTo>
                  <a:pt x="144351" y="84381"/>
                  <a:pt x="144346" y="84383"/>
                  <a:pt x="144340" y="84389"/>
                </a:cubicBezTo>
                <a:cubicBezTo>
                  <a:pt x="141329" y="87588"/>
                  <a:pt x="138426" y="90895"/>
                  <a:pt x="135684" y="94336"/>
                </a:cubicBezTo>
                <a:lnTo>
                  <a:pt x="134259" y="94390"/>
                </a:lnTo>
                <a:cubicBezTo>
                  <a:pt x="136705" y="91244"/>
                  <a:pt x="139044" y="88018"/>
                  <a:pt x="141410" y="84819"/>
                </a:cubicBezTo>
                <a:cubicBezTo>
                  <a:pt x="143668" y="83663"/>
                  <a:pt x="145926" y="82561"/>
                  <a:pt x="148185" y="81512"/>
                </a:cubicBezTo>
                <a:cubicBezTo>
                  <a:pt x="148212" y="81512"/>
                  <a:pt x="148212" y="81458"/>
                  <a:pt x="148185" y="81458"/>
                </a:cubicBezTo>
                <a:cubicBezTo>
                  <a:pt x="145926" y="82507"/>
                  <a:pt x="143695" y="83609"/>
                  <a:pt x="141491" y="84738"/>
                </a:cubicBezTo>
                <a:lnTo>
                  <a:pt x="142566" y="83286"/>
                </a:lnTo>
                <a:cubicBezTo>
                  <a:pt x="142586" y="83247"/>
                  <a:pt x="142562" y="83222"/>
                  <a:pt x="142538" y="83222"/>
                </a:cubicBezTo>
                <a:cubicBezTo>
                  <a:pt x="142529" y="83222"/>
                  <a:pt x="142519" y="83226"/>
                  <a:pt x="142512" y="83233"/>
                </a:cubicBezTo>
                <a:cubicBezTo>
                  <a:pt x="142109" y="83770"/>
                  <a:pt x="141706" y="84308"/>
                  <a:pt x="141302" y="84819"/>
                </a:cubicBezTo>
                <a:cubicBezTo>
                  <a:pt x="140335" y="85330"/>
                  <a:pt x="139367" y="85840"/>
                  <a:pt x="138399" y="86351"/>
                </a:cubicBezTo>
                <a:cubicBezTo>
                  <a:pt x="139098" y="85464"/>
                  <a:pt x="139824" y="84604"/>
                  <a:pt x="140603" y="83770"/>
                </a:cubicBezTo>
                <a:cubicBezTo>
                  <a:pt x="140625" y="83749"/>
                  <a:pt x="140594" y="83709"/>
                  <a:pt x="140567" y="83709"/>
                </a:cubicBezTo>
                <a:cubicBezTo>
                  <a:pt x="140561" y="83709"/>
                  <a:pt x="140555" y="83711"/>
                  <a:pt x="140550" y="83717"/>
                </a:cubicBezTo>
                <a:cubicBezTo>
                  <a:pt x="139770" y="84604"/>
                  <a:pt x="139017" y="85491"/>
                  <a:pt x="138265" y="86405"/>
                </a:cubicBezTo>
                <a:cubicBezTo>
                  <a:pt x="134555" y="88421"/>
                  <a:pt x="130871" y="90572"/>
                  <a:pt x="127296" y="92803"/>
                </a:cubicBezTo>
                <a:cubicBezTo>
                  <a:pt x="127269" y="92803"/>
                  <a:pt x="127296" y="92857"/>
                  <a:pt x="127296" y="92857"/>
                </a:cubicBezTo>
                <a:cubicBezTo>
                  <a:pt x="130871" y="90599"/>
                  <a:pt x="134501" y="88502"/>
                  <a:pt x="138211" y="86513"/>
                </a:cubicBezTo>
                <a:lnTo>
                  <a:pt x="138211" y="86513"/>
                </a:lnTo>
                <a:cubicBezTo>
                  <a:pt x="137377" y="87534"/>
                  <a:pt x="136598" y="88583"/>
                  <a:pt x="135818" y="89631"/>
                </a:cubicBezTo>
                <a:cubicBezTo>
                  <a:pt x="135065" y="90706"/>
                  <a:pt x="134286" y="91782"/>
                  <a:pt x="133479" y="92830"/>
                </a:cubicBezTo>
                <a:cubicBezTo>
                  <a:pt x="133103" y="93314"/>
                  <a:pt x="132726" y="93798"/>
                  <a:pt x="132377" y="94282"/>
                </a:cubicBezTo>
                <a:lnTo>
                  <a:pt x="132269" y="94443"/>
                </a:lnTo>
                <a:lnTo>
                  <a:pt x="131060" y="94497"/>
                </a:lnTo>
                <a:cubicBezTo>
                  <a:pt x="130576" y="94416"/>
                  <a:pt x="130092" y="94363"/>
                  <a:pt x="129581" y="94282"/>
                </a:cubicBezTo>
                <a:cubicBezTo>
                  <a:pt x="129581" y="94282"/>
                  <a:pt x="129554" y="94309"/>
                  <a:pt x="129581" y="94309"/>
                </a:cubicBezTo>
                <a:cubicBezTo>
                  <a:pt x="129984" y="94390"/>
                  <a:pt x="130388" y="94443"/>
                  <a:pt x="130818" y="94497"/>
                </a:cubicBezTo>
                <a:cubicBezTo>
                  <a:pt x="129796" y="94551"/>
                  <a:pt x="128801" y="94605"/>
                  <a:pt x="127807" y="94658"/>
                </a:cubicBezTo>
                <a:lnTo>
                  <a:pt x="127323" y="94685"/>
                </a:lnTo>
                <a:cubicBezTo>
                  <a:pt x="127323" y="94664"/>
                  <a:pt x="127305" y="94624"/>
                  <a:pt x="127284" y="94624"/>
                </a:cubicBezTo>
                <a:cubicBezTo>
                  <a:pt x="127279" y="94624"/>
                  <a:pt x="127274" y="94626"/>
                  <a:pt x="127269" y="94632"/>
                </a:cubicBezTo>
                <a:lnTo>
                  <a:pt x="127081" y="94712"/>
                </a:lnTo>
                <a:cubicBezTo>
                  <a:pt x="126005" y="94766"/>
                  <a:pt x="124930" y="94847"/>
                  <a:pt x="123882" y="94954"/>
                </a:cubicBezTo>
                <a:lnTo>
                  <a:pt x="124876" y="94658"/>
                </a:lnTo>
                <a:cubicBezTo>
                  <a:pt x="124876" y="94658"/>
                  <a:pt x="124876" y="94632"/>
                  <a:pt x="124876" y="94632"/>
                </a:cubicBezTo>
                <a:lnTo>
                  <a:pt x="123613" y="95008"/>
                </a:lnTo>
                <a:cubicBezTo>
                  <a:pt x="121731" y="95169"/>
                  <a:pt x="119876" y="95384"/>
                  <a:pt x="117994" y="95626"/>
                </a:cubicBezTo>
                <a:cubicBezTo>
                  <a:pt x="118801" y="94954"/>
                  <a:pt x="119715" y="94363"/>
                  <a:pt x="120655" y="93852"/>
                </a:cubicBezTo>
                <a:cubicBezTo>
                  <a:pt x="120677" y="93852"/>
                  <a:pt x="120664" y="93817"/>
                  <a:pt x="120644" y="93817"/>
                </a:cubicBezTo>
                <a:cubicBezTo>
                  <a:pt x="120639" y="93817"/>
                  <a:pt x="120634" y="93820"/>
                  <a:pt x="120629" y="93825"/>
                </a:cubicBezTo>
                <a:cubicBezTo>
                  <a:pt x="119661" y="94309"/>
                  <a:pt x="118747" y="94900"/>
                  <a:pt x="117940" y="95599"/>
                </a:cubicBezTo>
                <a:cubicBezTo>
                  <a:pt x="117940" y="95626"/>
                  <a:pt x="117940" y="95626"/>
                  <a:pt x="117940" y="95626"/>
                </a:cubicBezTo>
                <a:lnTo>
                  <a:pt x="117886" y="95626"/>
                </a:lnTo>
                <a:cubicBezTo>
                  <a:pt x="117322" y="95680"/>
                  <a:pt x="116784" y="95788"/>
                  <a:pt x="116220" y="95922"/>
                </a:cubicBezTo>
                <a:cubicBezTo>
                  <a:pt x="117806" y="94470"/>
                  <a:pt x="119392" y="93072"/>
                  <a:pt x="121059" y="91755"/>
                </a:cubicBezTo>
                <a:cubicBezTo>
                  <a:pt x="121086" y="91755"/>
                  <a:pt x="121059" y="91728"/>
                  <a:pt x="121032" y="91728"/>
                </a:cubicBezTo>
                <a:cubicBezTo>
                  <a:pt x="119338" y="93072"/>
                  <a:pt x="117671" y="94470"/>
                  <a:pt x="116112" y="95949"/>
                </a:cubicBezTo>
                <a:cubicBezTo>
                  <a:pt x="115951" y="96003"/>
                  <a:pt x="115789" y="96056"/>
                  <a:pt x="115628" y="96137"/>
                </a:cubicBezTo>
                <a:cubicBezTo>
                  <a:pt x="115610" y="96135"/>
                  <a:pt x="115592" y="96135"/>
                  <a:pt x="115574" y="96135"/>
                </a:cubicBezTo>
                <a:cubicBezTo>
                  <a:pt x="115270" y="96135"/>
                  <a:pt x="114977" y="96343"/>
                  <a:pt x="114875" y="96648"/>
                </a:cubicBezTo>
                <a:lnTo>
                  <a:pt x="114849" y="96675"/>
                </a:lnTo>
                <a:cubicBezTo>
                  <a:pt x="115091" y="96191"/>
                  <a:pt x="115306" y="95707"/>
                  <a:pt x="115548" y="95250"/>
                </a:cubicBezTo>
                <a:cubicBezTo>
                  <a:pt x="117349" y="93529"/>
                  <a:pt x="119123" y="91809"/>
                  <a:pt x="120924" y="90061"/>
                </a:cubicBezTo>
                <a:lnTo>
                  <a:pt x="120924" y="90061"/>
                </a:lnTo>
                <a:cubicBezTo>
                  <a:pt x="119150" y="91755"/>
                  <a:pt x="117376" y="93449"/>
                  <a:pt x="115601" y="95169"/>
                </a:cubicBezTo>
                <a:cubicBezTo>
                  <a:pt x="116273" y="93825"/>
                  <a:pt x="116892" y="92508"/>
                  <a:pt x="117537" y="91163"/>
                </a:cubicBezTo>
                <a:cubicBezTo>
                  <a:pt x="117557" y="91124"/>
                  <a:pt x="117533" y="91099"/>
                  <a:pt x="117509" y="91099"/>
                </a:cubicBezTo>
                <a:cubicBezTo>
                  <a:pt x="117500" y="91099"/>
                  <a:pt x="117490" y="91103"/>
                  <a:pt x="117483" y="91110"/>
                </a:cubicBezTo>
                <a:cubicBezTo>
                  <a:pt x="116784" y="92535"/>
                  <a:pt x="116085" y="93959"/>
                  <a:pt x="115386" y="95384"/>
                </a:cubicBezTo>
                <a:lnTo>
                  <a:pt x="114875" y="95868"/>
                </a:lnTo>
                <a:cubicBezTo>
                  <a:pt x="114849" y="95895"/>
                  <a:pt x="114875" y="95922"/>
                  <a:pt x="114902" y="95922"/>
                </a:cubicBezTo>
                <a:lnTo>
                  <a:pt x="115359" y="95465"/>
                </a:lnTo>
                <a:lnTo>
                  <a:pt x="115359" y="95465"/>
                </a:lnTo>
                <a:cubicBezTo>
                  <a:pt x="115117" y="95922"/>
                  <a:pt x="114929" y="96379"/>
                  <a:pt x="114714" y="96836"/>
                </a:cubicBezTo>
                <a:cubicBezTo>
                  <a:pt x="114633" y="96917"/>
                  <a:pt x="114580" y="96970"/>
                  <a:pt x="114526" y="97078"/>
                </a:cubicBezTo>
                <a:cubicBezTo>
                  <a:pt x="114445" y="97105"/>
                  <a:pt x="114392" y="97159"/>
                  <a:pt x="114311" y="97212"/>
                </a:cubicBezTo>
                <a:cubicBezTo>
                  <a:pt x="114069" y="97401"/>
                  <a:pt x="113881" y="97669"/>
                  <a:pt x="113800" y="97965"/>
                </a:cubicBezTo>
                <a:cubicBezTo>
                  <a:pt x="113746" y="98126"/>
                  <a:pt x="113719" y="98288"/>
                  <a:pt x="113746" y="98449"/>
                </a:cubicBezTo>
                <a:cubicBezTo>
                  <a:pt x="113236" y="98772"/>
                  <a:pt x="112671" y="99040"/>
                  <a:pt x="112106" y="99256"/>
                </a:cubicBezTo>
                <a:cubicBezTo>
                  <a:pt x="112590" y="98341"/>
                  <a:pt x="113101" y="97454"/>
                  <a:pt x="113585" y="96567"/>
                </a:cubicBezTo>
                <a:lnTo>
                  <a:pt x="113585" y="96567"/>
                </a:lnTo>
                <a:cubicBezTo>
                  <a:pt x="113074" y="97454"/>
                  <a:pt x="112563" y="98341"/>
                  <a:pt x="112053" y="99256"/>
                </a:cubicBezTo>
                <a:cubicBezTo>
                  <a:pt x="111757" y="99336"/>
                  <a:pt x="111461" y="99417"/>
                  <a:pt x="111139" y="99498"/>
                </a:cubicBezTo>
                <a:cubicBezTo>
                  <a:pt x="112241" y="97696"/>
                  <a:pt x="113316" y="95868"/>
                  <a:pt x="114418" y="94040"/>
                </a:cubicBezTo>
                <a:lnTo>
                  <a:pt x="114392" y="94040"/>
                </a:lnTo>
                <a:cubicBezTo>
                  <a:pt x="113289" y="95868"/>
                  <a:pt x="112160" y="97696"/>
                  <a:pt x="111058" y="99524"/>
                </a:cubicBezTo>
                <a:cubicBezTo>
                  <a:pt x="110493" y="99632"/>
                  <a:pt x="109956" y="99686"/>
                  <a:pt x="109391" y="99686"/>
                </a:cubicBezTo>
                <a:cubicBezTo>
                  <a:pt x="109284" y="99686"/>
                  <a:pt x="109203" y="99713"/>
                  <a:pt x="109122" y="99793"/>
                </a:cubicBezTo>
                <a:cubicBezTo>
                  <a:pt x="110332" y="97858"/>
                  <a:pt x="111569" y="95976"/>
                  <a:pt x="112886" y="94094"/>
                </a:cubicBezTo>
                <a:cubicBezTo>
                  <a:pt x="112886" y="94094"/>
                  <a:pt x="112886" y="94082"/>
                  <a:pt x="112878" y="94082"/>
                </a:cubicBezTo>
                <a:cubicBezTo>
                  <a:pt x="112874" y="94082"/>
                  <a:pt x="112868" y="94085"/>
                  <a:pt x="112859" y="94094"/>
                </a:cubicBezTo>
                <a:cubicBezTo>
                  <a:pt x="111569" y="95922"/>
                  <a:pt x="110332" y="97804"/>
                  <a:pt x="109122" y="99713"/>
                </a:cubicBezTo>
                <a:cubicBezTo>
                  <a:pt x="109230" y="98772"/>
                  <a:pt x="109391" y="97804"/>
                  <a:pt x="109579" y="96890"/>
                </a:cubicBezTo>
                <a:cubicBezTo>
                  <a:pt x="110601" y="95196"/>
                  <a:pt x="111596" y="93502"/>
                  <a:pt x="112590" y="91836"/>
                </a:cubicBezTo>
                <a:cubicBezTo>
                  <a:pt x="112590" y="91817"/>
                  <a:pt x="112577" y="91798"/>
                  <a:pt x="112569" y="91798"/>
                </a:cubicBezTo>
                <a:cubicBezTo>
                  <a:pt x="112566" y="91798"/>
                  <a:pt x="112563" y="91801"/>
                  <a:pt x="112563" y="91809"/>
                </a:cubicBezTo>
                <a:cubicBezTo>
                  <a:pt x="111569" y="93449"/>
                  <a:pt x="110601" y="95089"/>
                  <a:pt x="109633" y="96728"/>
                </a:cubicBezTo>
                <a:cubicBezTo>
                  <a:pt x="109875" y="95519"/>
                  <a:pt x="110171" y="94336"/>
                  <a:pt x="110574" y="93180"/>
                </a:cubicBezTo>
                <a:lnTo>
                  <a:pt x="110574" y="93180"/>
                </a:lnTo>
                <a:cubicBezTo>
                  <a:pt x="110144" y="94390"/>
                  <a:pt x="109767" y="95626"/>
                  <a:pt x="109499" y="96890"/>
                </a:cubicBezTo>
                <a:cubicBezTo>
                  <a:pt x="109042" y="97669"/>
                  <a:pt x="108558" y="98449"/>
                  <a:pt x="108101" y="99229"/>
                </a:cubicBezTo>
                <a:cubicBezTo>
                  <a:pt x="108101" y="99248"/>
                  <a:pt x="108101" y="99267"/>
                  <a:pt x="108110" y="99267"/>
                </a:cubicBezTo>
                <a:cubicBezTo>
                  <a:pt x="108114" y="99267"/>
                  <a:pt x="108120" y="99263"/>
                  <a:pt x="108128" y="99256"/>
                </a:cubicBezTo>
                <a:cubicBezTo>
                  <a:pt x="108585" y="98530"/>
                  <a:pt x="109015" y="97777"/>
                  <a:pt x="109445" y="97051"/>
                </a:cubicBezTo>
                <a:lnTo>
                  <a:pt x="109445" y="97051"/>
                </a:lnTo>
                <a:cubicBezTo>
                  <a:pt x="109257" y="97965"/>
                  <a:pt x="109095" y="98906"/>
                  <a:pt x="109015" y="99847"/>
                </a:cubicBezTo>
                <a:lnTo>
                  <a:pt x="108880" y="100035"/>
                </a:lnTo>
                <a:cubicBezTo>
                  <a:pt x="108880" y="100054"/>
                  <a:pt x="108894" y="100073"/>
                  <a:pt x="108911" y="100073"/>
                </a:cubicBezTo>
                <a:cubicBezTo>
                  <a:pt x="108918" y="100073"/>
                  <a:pt x="108926" y="100070"/>
                  <a:pt x="108934" y="100062"/>
                </a:cubicBezTo>
                <a:cubicBezTo>
                  <a:pt x="108934" y="100035"/>
                  <a:pt x="108961" y="100008"/>
                  <a:pt x="108988" y="99981"/>
                </a:cubicBezTo>
                <a:lnTo>
                  <a:pt x="108988" y="99981"/>
                </a:lnTo>
                <a:cubicBezTo>
                  <a:pt x="108961" y="100062"/>
                  <a:pt x="108961" y="100170"/>
                  <a:pt x="108988" y="100250"/>
                </a:cubicBezTo>
                <a:cubicBezTo>
                  <a:pt x="108988" y="100331"/>
                  <a:pt x="108988" y="100385"/>
                  <a:pt x="108961" y="100465"/>
                </a:cubicBezTo>
                <a:lnTo>
                  <a:pt x="107724" y="100465"/>
                </a:lnTo>
                <a:cubicBezTo>
                  <a:pt x="108235" y="97777"/>
                  <a:pt x="108773" y="95115"/>
                  <a:pt x="109499" y="92481"/>
                </a:cubicBezTo>
                <a:cubicBezTo>
                  <a:pt x="109499" y="92448"/>
                  <a:pt x="109478" y="92425"/>
                  <a:pt x="109456" y="92425"/>
                </a:cubicBezTo>
                <a:cubicBezTo>
                  <a:pt x="109442" y="92425"/>
                  <a:pt x="109428" y="92433"/>
                  <a:pt x="109418" y="92454"/>
                </a:cubicBezTo>
                <a:cubicBezTo>
                  <a:pt x="108665" y="95089"/>
                  <a:pt x="108074" y="97777"/>
                  <a:pt x="107644" y="100465"/>
                </a:cubicBezTo>
                <a:lnTo>
                  <a:pt x="106192" y="100465"/>
                </a:lnTo>
                <a:cubicBezTo>
                  <a:pt x="106622" y="97831"/>
                  <a:pt x="107267" y="95250"/>
                  <a:pt x="108101" y="92723"/>
                </a:cubicBezTo>
                <a:lnTo>
                  <a:pt x="108289" y="92588"/>
                </a:lnTo>
                <a:lnTo>
                  <a:pt x="108289" y="92561"/>
                </a:lnTo>
                <a:lnTo>
                  <a:pt x="108128" y="92696"/>
                </a:lnTo>
                <a:lnTo>
                  <a:pt x="108181" y="92481"/>
                </a:lnTo>
                <a:cubicBezTo>
                  <a:pt x="108181" y="92449"/>
                  <a:pt x="108172" y="92436"/>
                  <a:pt x="108159" y="92436"/>
                </a:cubicBezTo>
                <a:cubicBezTo>
                  <a:pt x="108150" y="92436"/>
                  <a:pt x="108139" y="92443"/>
                  <a:pt x="108128" y="92454"/>
                </a:cubicBezTo>
                <a:cubicBezTo>
                  <a:pt x="108101" y="92561"/>
                  <a:pt x="108074" y="92642"/>
                  <a:pt x="108047" y="92750"/>
                </a:cubicBezTo>
                <a:cubicBezTo>
                  <a:pt x="107402" y="93234"/>
                  <a:pt x="106756" y="93717"/>
                  <a:pt x="106165" y="94228"/>
                </a:cubicBezTo>
                <a:cubicBezTo>
                  <a:pt x="106246" y="93798"/>
                  <a:pt x="106326" y="93341"/>
                  <a:pt x="106434" y="92911"/>
                </a:cubicBezTo>
                <a:cubicBezTo>
                  <a:pt x="106434" y="92897"/>
                  <a:pt x="106420" y="92891"/>
                  <a:pt x="106407" y="92891"/>
                </a:cubicBezTo>
                <a:cubicBezTo>
                  <a:pt x="106394" y="92891"/>
                  <a:pt x="106380" y="92897"/>
                  <a:pt x="106380" y="92911"/>
                </a:cubicBezTo>
                <a:cubicBezTo>
                  <a:pt x="106273" y="93368"/>
                  <a:pt x="106192" y="93852"/>
                  <a:pt x="106084" y="94309"/>
                </a:cubicBezTo>
                <a:cubicBezTo>
                  <a:pt x="104364" y="95707"/>
                  <a:pt x="102805" y="97266"/>
                  <a:pt x="101380" y="98933"/>
                </a:cubicBezTo>
                <a:cubicBezTo>
                  <a:pt x="101361" y="98952"/>
                  <a:pt x="101369" y="98971"/>
                  <a:pt x="101384" y="98971"/>
                </a:cubicBezTo>
                <a:cubicBezTo>
                  <a:pt x="101391" y="98971"/>
                  <a:pt x="101399" y="98968"/>
                  <a:pt x="101407" y="98960"/>
                </a:cubicBezTo>
                <a:cubicBezTo>
                  <a:pt x="102831" y="97320"/>
                  <a:pt x="104391" y="95788"/>
                  <a:pt x="106057" y="94390"/>
                </a:cubicBezTo>
                <a:lnTo>
                  <a:pt x="106057" y="94390"/>
                </a:lnTo>
                <a:cubicBezTo>
                  <a:pt x="105600" y="96406"/>
                  <a:pt x="105143" y="98449"/>
                  <a:pt x="104740" y="100492"/>
                </a:cubicBezTo>
                <a:cubicBezTo>
                  <a:pt x="102724" y="100519"/>
                  <a:pt x="100708" y="100519"/>
                  <a:pt x="98691" y="100546"/>
                </a:cubicBezTo>
                <a:cubicBezTo>
                  <a:pt x="98906" y="100331"/>
                  <a:pt x="99121" y="100116"/>
                  <a:pt x="99283" y="99847"/>
                </a:cubicBezTo>
                <a:cubicBezTo>
                  <a:pt x="99363" y="99739"/>
                  <a:pt x="99390" y="99632"/>
                  <a:pt x="99390" y="99498"/>
                </a:cubicBezTo>
                <a:cubicBezTo>
                  <a:pt x="99444" y="99444"/>
                  <a:pt x="99498" y="99390"/>
                  <a:pt x="99552" y="99336"/>
                </a:cubicBezTo>
                <a:cubicBezTo>
                  <a:pt x="99639" y="99249"/>
                  <a:pt x="99567" y="99126"/>
                  <a:pt x="99465" y="99126"/>
                </a:cubicBezTo>
                <a:cubicBezTo>
                  <a:pt x="99441" y="99126"/>
                  <a:pt x="99416" y="99133"/>
                  <a:pt x="99390" y="99148"/>
                </a:cubicBezTo>
                <a:lnTo>
                  <a:pt x="99310" y="99202"/>
                </a:lnTo>
                <a:cubicBezTo>
                  <a:pt x="99310" y="99175"/>
                  <a:pt x="99283" y="99121"/>
                  <a:pt x="99256" y="99094"/>
                </a:cubicBezTo>
                <a:cubicBezTo>
                  <a:pt x="99444" y="99014"/>
                  <a:pt x="99632" y="98933"/>
                  <a:pt x="99847" y="98906"/>
                </a:cubicBezTo>
                <a:cubicBezTo>
                  <a:pt x="99874" y="98906"/>
                  <a:pt x="99874" y="98879"/>
                  <a:pt x="99847" y="98879"/>
                </a:cubicBezTo>
                <a:cubicBezTo>
                  <a:pt x="99741" y="98847"/>
                  <a:pt x="99635" y="98832"/>
                  <a:pt x="99531" y="98832"/>
                </a:cubicBezTo>
                <a:cubicBezTo>
                  <a:pt x="99371" y="98832"/>
                  <a:pt x="99214" y="98868"/>
                  <a:pt x="99068" y="98933"/>
                </a:cubicBezTo>
                <a:cubicBezTo>
                  <a:pt x="98987" y="98879"/>
                  <a:pt x="98879" y="98852"/>
                  <a:pt x="98799" y="98852"/>
                </a:cubicBezTo>
                <a:lnTo>
                  <a:pt x="98261" y="98852"/>
                </a:lnTo>
                <a:lnTo>
                  <a:pt x="98154" y="98664"/>
                </a:lnTo>
                <a:cubicBezTo>
                  <a:pt x="98019" y="98315"/>
                  <a:pt x="97831" y="97938"/>
                  <a:pt x="97616" y="97616"/>
                </a:cubicBezTo>
                <a:cubicBezTo>
                  <a:pt x="97885" y="97320"/>
                  <a:pt x="98046" y="96917"/>
                  <a:pt x="98019" y="96513"/>
                </a:cubicBezTo>
                <a:cubicBezTo>
                  <a:pt x="98043" y="96248"/>
                  <a:pt x="97830" y="96048"/>
                  <a:pt x="97592" y="96048"/>
                </a:cubicBezTo>
                <a:cubicBezTo>
                  <a:pt x="97564" y="96048"/>
                  <a:pt x="97536" y="96051"/>
                  <a:pt x="97508" y="96056"/>
                </a:cubicBezTo>
                <a:cubicBezTo>
                  <a:pt x="97428" y="96083"/>
                  <a:pt x="97347" y="96083"/>
                  <a:pt x="97266" y="96137"/>
                </a:cubicBezTo>
                <a:cubicBezTo>
                  <a:pt x="97186" y="96137"/>
                  <a:pt x="97105" y="96164"/>
                  <a:pt x="97051" y="96218"/>
                </a:cubicBezTo>
                <a:lnTo>
                  <a:pt x="96971" y="96271"/>
                </a:lnTo>
                <a:cubicBezTo>
                  <a:pt x="96917" y="96298"/>
                  <a:pt x="96890" y="96325"/>
                  <a:pt x="96863" y="96352"/>
                </a:cubicBezTo>
                <a:lnTo>
                  <a:pt x="96783" y="96406"/>
                </a:lnTo>
                <a:cubicBezTo>
                  <a:pt x="96191" y="96675"/>
                  <a:pt x="95895" y="97347"/>
                  <a:pt x="96110" y="97965"/>
                </a:cubicBezTo>
                <a:cubicBezTo>
                  <a:pt x="96181" y="98106"/>
                  <a:pt x="96333" y="98185"/>
                  <a:pt x="96496" y="98185"/>
                </a:cubicBezTo>
                <a:cubicBezTo>
                  <a:pt x="96520" y="98185"/>
                  <a:pt x="96544" y="98184"/>
                  <a:pt x="96567" y="98180"/>
                </a:cubicBezTo>
                <a:lnTo>
                  <a:pt x="96621" y="98180"/>
                </a:lnTo>
                <a:cubicBezTo>
                  <a:pt x="96594" y="98422"/>
                  <a:pt x="96594" y="98664"/>
                  <a:pt x="96621" y="98906"/>
                </a:cubicBezTo>
                <a:cubicBezTo>
                  <a:pt x="95143" y="98933"/>
                  <a:pt x="93664" y="98987"/>
                  <a:pt x="92212" y="99014"/>
                </a:cubicBezTo>
                <a:cubicBezTo>
                  <a:pt x="92454" y="98745"/>
                  <a:pt x="92723" y="98503"/>
                  <a:pt x="93019" y="98261"/>
                </a:cubicBezTo>
                <a:cubicBezTo>
                  <a:pt x="93288" y="97992"/>
                  <a:pt x="93503" y="97858"/>
                  <a:pt x="93745" y="97696"/>
                </a:cubicBezTo>
                <a:lnTo>
                  <a:pt x="93745" y="97696"/>
                </a:lnTo>
                <a:cubicBezTo>
                  <a:pt x="93530" y="97965"/>
                  <a:pt x="93341" y="98261"/>
                  <a:pt x="93099" y="98557"/>
                </a:cubicBezTo>
                <a:cubicBezTo>
                  <a:pt x="93059" y="98617"/>
                  <a:pt x="93125" y="98693"/>
                  <a:pt x="93194" y="98693"/>
                </a:cubicBezTo>
                <a:cubicBezTo>
                  <a:pt x="93217" y="98693"/>
                  <a:pt x="93241" y="98684"/>
                  <a:pt x="93261" y="98664"/>
                </a:cubicBezTo>
                <a:cubicBezTo>
                  <a:pt x="93745" y="98288"/>
                  <a:pt x="94148" y="97804"/>
                  <a:pt x="94417" y="97239"/>
                </a:cubicBezTo>
                <a:cubicBezTo>
                  <a:pt x="94766" y="97024"/>
                  <a:pt x="95089" y="96809"/>
                  <a:pt x="95438" y="96594"/>
                </a:cubicBezTo>
                <a:cubicBezTo>
                  <a:pt x="96030" y="96218"/>
                  <a:pt x="96863" y="95707"/>
                  <a:pt x="96729" y="94873"/>
                </a:cubicBezTo>
                <a:cubicBezTo>
                  <a:pt x="96567" y="93959"/>
                  <a:pt x="95411" y="93072"/>
                  <a:pt x="94820" y="92454"/>
                </a:cubicBezTo>
                <a:cubicBezTo>
                  <a:pt x="94712" y="92346"/>
                  <a:pt x="94605" y="92239"/>
                  <a:pt x="94497" y="92158"/>
                </a:cubicBezTo>
                <a:lnTo>
                  <a:pt x="94551" y="92078"/>
                </a:lnTo>
                <a:cubicBezTo>
                  <a:pt x="94572" y="92057"/>
                  <a:pt x="94545" y="92006"/>
                  <a:pt x="94508" y="92006"/>
                </a:cubicBezTo>
                <a:cubicBezTo>
                  <a:pt x="94496" y="92006"/>
                  <a:pt x="94483" y="92011"/>
                  <a:pt x="94470" y="92024"/>
                </a:cubicBezTo>
                <a:lnTo>
                  <a:pt x="94417" y="92078"/>
                </a:lnTo>
                <a:cubicBezTo>
                  <a:pt x="94282" y="91943"/>
                  <a:pt x="94148" y="91782"/>
                  <a:pt x="93987" y="91647"/>
                </a:cubicBezTo>
                <a:lnTo>
                  <a:pt x="94040" y="91594"/>
                </a:lnTo>
                <a:cubicBezTo>
                  <a:pt x="94078" y="91537"/>
                  <a:pt x="94036" y="91480"/>
                  <a:pt x="93988" y="91480"/>
                </a:cubicBezTo>
                <a:cubicBezTo>
                  <a:pt x="93969" y="91480"/>
                  <a:pt x="93949" y="91489"/>
                  <a:pt x="93933" y="91513"/>
                </a:cubicBezTo>
                <a:lnTo>
                  <a:pt x="93879" y="91540"/>
                </a:lnTo>
                <a:cubicBezTo>
                  <a:pt x="93476" y="91163"/>
                  <a:pt x="93019" y="90760"/>
                  <a:pt x="92589" y="90411"/>
                </a:cubicBezTo>
                <a:lnTo>
                  <a:pt x="92696" y="90223"/>
                </a:lnTo>
                <a:cubicBezTo>
                  <a:pt x="92696" y="90223"/>
                  <a:pt x="92684" y="90211"/>
                  <a:pt x="92668" y="90211"/>
                </a:cubicBezTo>
                <a:cubicBezTo>
                  <a:pt x="92660" y="90211"/>
                  <a:pt x="92651" y="90214"/>
                  <a:pt x="92642" y="90223"/>
                </a:cubicBezTo>
                <a:cubicBezTo>
                  <a:pt x="92642" y="90223"/>
                  <a:pt x="92589" y="90330"/>
                  <a:pt x="92535" y="90384"/>
                </a:cubicBezTo>
                <a:cubicBezTo>
                  <a:pt x="92427" y="90276"/>
                  <a:pt x="92320" y="90169"/>
                  <a:pt x="92185" y="90088"/>
                </a:cubicBezTo>
                <a:cubicBezTo>
                  <a:pt x="92212" y="90061"/>
                  <a:pt x="92212" y="90034"/>
                  <a:pt x="92239" y="90007"/>
                </a:cubicBezTo>
                <a:cubicBezTo>
                  <a:pt x="92239" y="89986"/>
                  <a:pt x="92222" y="89946"/>
                  <a:pt x="92201" y="89946"/>
                </a:cubicBezTo>
                <a:cubicBezTo>
                  <a:pt x="92196" y="89946"/>
                  <a:pt x="92190" y="89949"/>
                  <a:pt x="92185" y="89954"/>
                </a:cubicBezTo>
                <a:lnTo>
                  <a:pt x="92132" y="90034"/>
                </a:lnTo>
                <a:cubicBezTo>
                  <a:pt x="91970" y="89927"/>
                  <a:pt x="91836" y="89819"/>
                  <a:pt x="91701" y="89712"/>
                </a:cubicBezTo>
                <a:lnTo>
                  <a:pt x="91621" y="89470"/>
                </a:lnTo>
                <a:cubicBezTo>
                  <a:pt x="91621" y="89451"/>
                  <a:pt x="91594" y="89432"/>
                  <a:pt x="91578" y="89432"/>
                </a:cubicBezTo>
                <a:cubicBezTo>
                  <a:pt x="91572" y="89432"/>
                  <a:pt x="91567" y="89435"/>
                  <a:pt x="91567" y="89443"/>
                </a:cubicBezTo>
                <a:cubicBezTo>
                  <a:pt x="91540" y="89497"/>
                  <a:pt x="91513" y="89524"/>
                  <a:pt x="91486" y="89577"/>
                </a:cubicBezTo>
                <a:cubicBezTo>
                  <a:pt x="91325" y="89470"/>
                  <a:pt x="91164" y="89335"/>
                  <a:pt x="91002" y="89228"/>
                </a:cubicBezTo>
                <a:lnTo>
                  <a:pt x="91002" y="89255"/>
                </a:lnTo>
                <a:lnTo>
                  <a:pt x="91459" y="89631"/>
                </a:lnTo>
                <a:lnTo>
                  <a:pt x="91352" y="89819"/>
                </a:lnTo>
                <a:lnTo>
                  <a:pt x="91352" y="89739"/>
                </a:lnTo>
                <a:cubicBezTo>
                  <a:pt x="91341" y="89637"/>
                  <a:pt x="91268" y="89593"/>
                  <a:pt x="91190" y="89593"/>
                </a:cubicBezTo>
                <a:cubicBezTo>
                  <a:pt x="91081" y="89593"/>
                  <a:pt x="90960" y="89679"/>
                  <a:pt x="90976" y="89819"/>
                </a:cubicBezTo>
                <a:cubicBezTo>
                  <a:pt x="91002" y="90061"/>
                  <a:pt x="91002" y="90196"/>
                  <a:pt x="91029" y="90411"/>
                </a:cubicBezTo>
                <a:cubicBezTo>
                  <a:pt x="90760" y="90868"/>
                  <a:pt x="90572" y="91325"/>
                  <a:pt x="90411" y="91836"/>
                </a:cubicBezTo>
                <a:cubicBezTo>
                  <a:pt x="90411" y="91855"/>
                  <a:pt x="90424" y="91874"/>
                  <a:pt x="90442" y="91874"/>
                </a:cubicBezTo>
                <a:cubicBezTo>
                  <a:pt x="90449" y="91874"/>
                  <a:pt x="90457" y="91870"/>
                  <a:pt x="90465" y="91862"/>
                </a:cubicBezTo>
                <a:cubicBezTo>
                  <a:pt x="90680" y="91459"/>
                  <a:pt x="90868" y="91083"/>
                  <a:pt x="91029" y="90653"/>
                </a:cubicBezTo>
                <a:cubicBezTo>
                  <a:pt x="91083" y="91110"/>
                  <a:pt x="91110" y="91540"/>
                  <a:pt x="91164" y="91970"/>
                </a:cubicBezTo>
                <a:cubicBezTo>
                  <a:pt x="91110" y="92158"/>
                  <a:pt x="91056" y="92319"/>
                  <a:pt x="91029" y="92481"/>
                </a:cubicBezTo>
                <a:cubicBezTo>
                  <a:pt x="91029" y="92512"/>
                  <a:pt x="91039" y="92525"/>
                  <a:pt x="91052" y="92525"/>
                </a:cubicBezTo>
                <a:cubicBezTo>
                  <a:pt x="91061" y="92525"/>
                  <a:pt x="91072" y="92519"/>
                  <a:pt x="91083" y="92508"/>
                </a:cubicBezTo>
                <a:lnTo>
                  <a:pt x="91191" y="92239"/>
                </a:lnTo>
                <a:cubicBezTo>
                  <a:pt x="91191" y="92346"/>
                  <a:pt x="91191" y="92454"/>
                  <a:pt x="91218" y="92561"/>
                </a:cubicBezTo>
                <a:lnTo>
                  <a:pt x="91029" y="92911"/>
                </a:lnTo>
                <a:cubicBezTo>
                  <a:pt x="91010" y="92930"/>
                  <a:pt x="91032" y="92949"/>
                  <a:pt x="91046" y="92949"/>
                </a:cubicBezTo>
                <a:cubicBezTo>
                  <a:pt x="91052" y="92949"/>
                  <a:pt x="91056" y="92946"/>
                  <a:pt x="91056" y="92938"/>
                </a:cubicBezTo>
                <a:lnTo>
                  <a:pt x="91218" y="92669"/>
                </a:lnTo>
                <a:lnTo>
                  <a:pt x="91298" y="93422"/>
                </a:lnTo>
                <a:cubicBezTo>
                  <a:pt x="91271" y="93475"/>
                  <a:pt x="91244" y="93502"/>
                  <a:pt x="91218" y="93556"/>
                </a:cubicBezTo>
                <a:cubicBezTo>
                  <a:pt x="91199" y="93575"/>
                  <a:pt x="91220" y="93594"/>
                  <a:pt x="91243" y="93594"/>
                </a:cubicBezTo>
                <a:cubicBezTo>
                  <a:pt x="91253" y="93594"/>
                  <a:pt x="91263" y="93591"/>
                  <a:pt x="91271" y="93583"/>
                </a:cubicBezTo>
                <a:lnTo>
                  <a:pt x="91298" y="93529"/>
                </a:lnTo>
                <a:lnTo>
                  <a:pt x="91352" y="94040"/>
                </a:lnTo>
                <a:cubicBezTo>
                  <a:pt x="91298" y="94174"/>
                  <a:pt x="91244" y="94309"/>
                  <a:pt x="91191" y="94470"/>
                </a:cubicBezTo>
                <a:cubicBezTo>
                  <a:pt x="91191" y="94489"/>
                  <a:pt x="91216" y="94520"/>
                  <a:pt x="91241" y="94520"/>
                </a:cubicBezTo>
                <a:cubicBezTo>
                  <a:pt x="91252" y="94520"/>
                  <a:pt x="91263" y="94514"/>
                  <a:pt x="91271" y="94497"/>
                </a:cubicBezTo>
                <a:cubicBezTo>
                  <a:pt x="91298" y="94470"/>
                  <a:pt x="91352" y="94363"/>
                  <a:pt x="91379" y="94309"/>
                </a:cubicBezTo>
                <a:lnTo>
                  <a:pt x="91433" y="94927"/>
                </a:lnTo>
                <a:cubicBezTo>
                  <a:pt x="91352" y="95035"/>
                  <a:pt x="91271" y="95169"/>
                  <a:pt x="91164" y="95304"/>
                </a:cubicBezTo>
                <a:cubicBezTo>
                  <a:pt x="91109" y="95395"/>
                  <a:pt x="91166" y="95449"/>
                  <a:pt x="91225" y="95449"/>
                </a:cubicBezTo>
                <a:cubicBezTo>
                  <a:pt x="91253" y="95449"/>
                  <a:pt x="91281" y="95437"/>
                  <a:pt x="91298" y="95411"/>
                </a:cubicBezTo>
                <a:lnTo>
                  <a:pt x="91459" y="95196"/>
                </a:lnTo>
                <a:lnTo>
                  <a:pt x="91486" y="95411"/>
                </a:lnTo>
                <a:cubicBezTo>
                  <a:pt x="91406" y="95572"/>
                  <a:pt x="91325" y="95814"/>
                  <a:pt x="91540" y="95814"/>
                </a:cubicBezTo>
                <a:cubicBezTo>
                  <a:pt x="91540" y="96003"/>
                  <a:pt x="91567" y="96191"/>
                  <a:pt x="91594" y="96352"/>
                </a:cubicBezTo>
                <a:lnTo>
                  <a:pt x="91567" y="96406"/>
                </a:lnTo>
                <a:cubicBezTo>
                  <a:pt x="91567" y="96433"/>
                  <a:pt x="91567" y="96460"/>
                  <a:pt x="91594" y="96460"/>
                </a:cubicBezTo>
                <a:lnTo>
                  <a:pt x="91701" y="97374"/>
                </a:lnTo>
                <a:lnTo>
                  <a:pt x="91701" y="97401"/>
                </a:lnTo>
                <a:cubicBezTo>
                  <a:pt x="91675" y="97401"/>
                  <a:pt x="91701" y="97427"/>
                  <a:pt x="91728" y="97454"/>
                </a:cubicBezTo>
                <a:lnTo>
                  <a:pt x="91728" y="97562"/>
                </a:lnTo>
                <a:cubicBezTo>
                  <a:pt x="91621" y="97696"/>
                  <a:pt x="91567" y="97858"/>
                  <a:pt x="91567" y="98019"/>
                </a:cubicBezTo>
                <a:cubicBezTo>
                  <a:pt x="91567" y="98073"/>
                  <a:pt x="91594" y="98100"/>
                  <a:pt x="91648" y="98126"/>
                </a:cubicBezTo>
                <a:lnTo>
                  <a:pt x="91701" y="98126"/>
                </a:lnTo>
                <a:cubicBezTo>
                  <a:pt x="91621" y="98207"/>
                  <a:pt x="91540" y="98288"/>
                  <a:pt x="91486" y="98368"/>
                </a:cubicBezTo>
                <a:cubicBezTo>
                  <a:pt x="91421" y="98433"/>
                  <a:pt x="91479" y="98586"/>
                  <a:pt x="91574" y="98586"/>
                </a:cubicBezTo>
                <a:cubicBezTo>
                  <a:pt x="91597" y="98586"/>
                  <a:pt x="91622" y="98577"/>
                  <a:pt x="91648" y="98557"/>
                </a:cubicBezTo>
                <a:lnTo>
                  <a:pt x="91809" y="98395"/>
                </a:lnTo>
                <a:lnTo>
                  <a:pt x="91809" y="98449"/>
                </a:lnTo>
                <a:lnTo>
                  <a:pt x="91675" y="98610"/>
                </a:lnTo>
                <a:cubicBezTo>
                  <a:pt x="91601" y="98708"/>
                  <a:pt x="91706" y="98829"/>
                  <a:pt x="91807" y="98829"/>
                </a:cubicBezTo>
                <a:cubicBezTo>
                  <a:pt x="91817" y="98829"/>
                  <a:pt x="91826" y="98828"/>
                  <a:pt x="91836" y="98825"/>
                </a:cubicBezTo>
                <a:cubicBezTo>
                  <a:pt x="91836" y="98906"/>
                  <a:pt x="91863" y="98960"/>
                  <a:pt x="91863" y="99040"/>
                </a:cubicBezTo>
                <a:cubicBezTo>
                  <a:pt x="90519" y="99094"/>
                  <a:pt x="89174" y="99121"/>
                  <a:pt x="87857" y="99202"/>
                </a:cubicBezTo>
                <a:cubicBezTo>
                  <a:pt x="87723" y="99202"/>
                  <a:pt x="87615" y="99229"/>
                  <a:pt x="87508" y="99309"/>
                </a:cubicBezTo>
                <a:cubicBezTo>
                  <a:pt x="87427" y="99256"/>
                  <a:pt x="87373" y="99229"/>
                  <a:pt x="87266" y="99202"/>
                </a:cubicBezTo>
                <a:cubicBezTo>
                  <a:pt x="87257" y="99199"/>
                  <a:pt x="87249" y="99198"/>
                  <a:pt x="87241" y="99198"/>
                </a:cubicBezTo>
                <a:cubicBezTo>
                  <a:pt x="87175" y="99198"/>
                  <a:pt x="87140" y="99291"/>
                  <a:pt x="87212" y="99363"/>
                </a:cubicBezTo>
                <a:lnTo>
                  <a:pt x="87346" y="99444"/>
                </a:lnTo>
                <a:cubicBezTo>
                  <a:pt x="87319" y="99471"/>
                  <a:pt x="87266" y="99524"/>
                  <a:pt x="87266" y="99578"/>
                </a:cubicBezTo>
                <a:cubicBezTo>
                  <a:pt x="87024" y="99524"/>
                  <a:pt x="86809" y="99498"/>
                  <a:pt x="86593" y="99471"/>
                </a:cubicBezTo>
                <a:cubicBezTo>
                  <a:pt x="86513" y="99471"/>
                  <a:pt x="86513" y="99551"/>
                  <a:pt x="86593" y="99551"/>
                </a:cubicBezTo>
                <a:lnTo>
                  <a:pt x="86701" y="99578"/>
                </a:lnTo>
                <a:cubicBezTo>
                  <a:pt x="86620" y="99605"/>
                  <a:pt x="86620" y="99713"/>
                  <a:pt x="86701" y="99766"/>
                </a:cubicBezTo>
                <a:cubicBezTo>
                  <a:pt x="86862" y="99847"/>
                  <a:pt x="87024" y="99955"/>
                  <a:pt x="87212" y="100062"/>
                </a:cubicBezTo>
                <a:cubicBezTo>
                  <a:pt x="87266" y="100170"/>
                  <a:pt x="87346" y="100277"/>
                  <a:pt x="87454" y="100358"/>
                </a:cubicBezTo>
                <a:cubicBezTo>
                  <a:pt x="87642" y="100465"/>
                  <a:pt x="87857" y="100600"/>
                  <a:pt x="88045" y="100707"/>
                </a:cubicBezTo>
                <a:cubicBezTo>
                  <a:pt x="82131" y="100788"/>
                  <a:pt x="76216" y="100895"/>
                  <a:pt x="70302" y="101030"/>
                </a:cubicBezTo>
                <a:cubicBezTo>
                  <a:pt x="70463" y="100196"/>
                  <a:pt x="70732" y="99363"/>
                  <a:pt x="71055" y="98610"/>
                </a:cubicBezTo>
                <a:cubicBezTo>
                  <a:pt x="71834" y="98046"/>
                  <a:pt x="72614" y="97508"/>
                  <a:pt x="73367" y="96944"/>
                </a:cubicBezTo>
                <a:cubicBezTo>
                  <a:pt x="73393" y="96944"/>
                  <a:pt x="73367" y="96917"/>
                  <a:pt x="73340" y="96917"/>
                </a:cubicBezTo>
                <a:cubicBezTo>
                  <a:pt x="72614" y="97454"/>
                  <a:pt x="71861" y="97938"/>
                  <a:pt x="71135" y="98449"/>
                </a:cubicBezTo>
                <a:cubicBezTo>
                  <a:pt x="71377" y="97884"/>
                  <a:pt x="71673" y="97347"/>
                  <a:pt x="72049" y="96836"/>
                </a:cubicBezTo>
                <a:lnTo>
                  <a:pt x="73582" y="95841"/>
                </a:lnTo>
                <a:lnTo>
                  <a:pt x="73582" y="95814"/>
                </a:lnTo>
                <a:lnTo>
                  <a:pt x="72103" y="96755"/>
                </a:lnTo>
                <a:cubicBezTo>
                  <a:pt x="72237" y="96594"/>
                  <a:pt x="72345" y="96406"/>
                  <a:pt x="72479" y="96271"/>
                </a:cubicBezTo>
                <a:cubicBezTo>
                  <a:pt x="72519" y="96232"/>
                  <a:pt x="72486" y="96207"/>
                  <a:pt x="72455" y="96207"/>
                </a:cubicBezTo>
                <a:cubicBezTo>
                  <a:pt x="72444" y="96207"/>
                  <a:pt x="72433" y="96210"/>
                  <a:pt x="72426" y="96218"/>
                </a:cubicBezTo>
                <a:cubicBezTo>
                  <a:pt x="72237" y="96433"/>
                  <a:pt x="72076" y="96648"/>
                  <a:pt x="71915" y="96890"/>
                </a:cubicBezTo>
                <a:lnTo>
                  <a:pt x="65328" y="101111"/>
                </a:lnTo>
                <a:lnTo>
                  <a:pt x="63984" y="101137"/>
                </a:lnTo>
                <a:lnTo>
                  <a:pt x="72022" y="95572"/>
                </a:lnTo>
                <a:cubicBezTo>
                  <a:pt x="72044" y="95572"/>
                  <a:pt x="72031" y="95538"/>
                  <a:pt x="72011" y="95538"/>
                </a:cubicBezTo>
                <a:cubicBezTo>
                  <a:pt x="72006" y="95538"/>
                  <a:pt x="72001" y="95540"/>
                  <a:pt x="71995" y="95546"/>
                </a:cubicBezTo>
                <a:lnTo>
                  <a:pt x="63930" y="101137"/>
                </a:lnTo>
                <a:lnTo>
                  <a:pt x="63151" y="101137"/>
                </a:lnTo>
                <a:cubicBezTo>
                  <a:pt x="63312" y="100895"/>
                  <a:pt x="63500" y="100680"/>
                  <a:pt x="63661" y="100438"/>
                </a:cubicBezTo>
                <a:lnTo>
                  <a:pt x="72533" y="94067"/>
                </a:lnTo>
                <a:cubicBezTo>
                  <a:pt x="72552" y="94048"/>
                  <a:pt x="72544" y="94029"/>
                  <a:pt x="72519" y="94029"/>
                </a:cubicBezTo>
                <a:cubicBezTo>
                  <a:pt x="72509" y="94029"/>
                  <a:pt x="72495" y="94032"/>
                  <a:pt x="72479" y="94040"/>
                </a:cubicBezTo>
                <a:lnTo>
                  <a:pt x="63742" y="100304"/>
                </a:lnTo>
                <a:cubicBezTo>
                  <a:pt x="64092" y="99847"/>
                  <a:pt x="64441" y="99363"/>
                  <a:pt x="64764" y="98852"/>
                </a:cubicBezTo>
                <a:cubicBezTo>
                  <a:pt x="65731" y="98019"/>
                  <a:pt x="66726" y="97239"/>
                  <a:pt x="67775" y="96513"/>
                </a:cubicBezTo>
                <a:lnTo>
                  <a:pt x="67775" y="96513"/>
                </a:lnTo>
                <a:cubicBezTo>
                  <a:pt x="66753" y="97212"/>
                  <a:pt x="65731" y="97992"/>
                  <a:pt x="64791" y="98825"/>
                </a:cubicBezTo>
                <a:cubicBezTo>
                  <a:pt x="65490" y="97804"/>
                  <a:pt x="66162" y="96809"/>
                  <a:pt x="66807" y="95788"/>
                </a:cubicBezTo>
                <a:lnTo>
                  <a:pt x="66914" y="95626"/>
                </a:lnTo>
                <a:cubicBezTo>
                  <a:pt x="66954" y="95581"/>
                  <a:pt x="66993" y="95536"/>
                  <a:pt x="67033" y="95491"/>
                </a:cubicBezTo>
                <a:lnTo>
                  <a:pt x="67033" y="95491"/>
                </a:lnTo>
                <a:cubicBezTo>
                  <a:pt x="68418" y="93519"/>
                  <a:pt x="69749" y="91521"/>
                  <a:pt x="71028" y="89497"/>
                </a:cubicBezTo>
                <a:cubicBezTo>
                  <a:pt x="73797" y="85088"/>
                  <a:pt x="75894" y="80302"/>
                  <a:pt x="77292" y="75302"/>
                </a:cubicBezTo>
                <a:cubicBezTo>
                  <a:pt x="77292" y="75329"/>
                  <a:pt x="77292" y="75356"/>
                  <a:pt x="77318" y="75383"/>
                </a:cubicBezTo>
                <a:cubicBezTo>
                  <a:pt x="77334" y="75398"/>
                  <a:pt x="77358" y="75414"/>
                  <a:pt x="77376" y="75414"/>
                </a:cubicBezTo>
                <a:cubicBezTo>
                  <a:pt x="77390" y="75414"/>
                  <a:pt x="77399" y="75405"/>
                  <a:pt x="77399" y="75383"/>
                </a:cubicBezTo>
                <a:lnTo>
                  <a:pt x="77399" y="75006"/>
                </a:lnTo>
                <a:cubicBezTo>
                  <a:pt x="77399" y="74952"/>
                  <a:pt x="77426" y="74872"/>
                  <a:pt x="77426" y="74818"/>
                </a:cubicBezTo>
                <a:cubicBezTo>
                  <a:pt x="77480" y="74952"/>
                  <a:pt x="77534" y="75114"/>
                  <a:pt x="77587" y="75248"/>
                </a:cubicBezTo>
                <a:cubicBezTo>
                  <a:pt x="77614" y="75275"/>
                  <a:pt x="77641" y="75275"/>
                  <a:pt x="77668" y="75275"/>
                </a:cubicBezTo>
                <a:cubicBezTo>
                  <a:pt x="77507" y="75813"/>
                  <a:pt x="77507" y="76350"/>
                  <a:pt x="77614" y="76888"/>
                </a:cubicBezTo>
                <a:cubicBezTo>
                  <a:pt x="77636" y="76954"/>
                  <a:pt x="77677" y="77003"/>
                  <a:pt x="77735" y="77003"/>
                </a:cubicBezTo>
                <a:cubicBezTo>
                  <a:pt x="77748" y="77003"/>
                  <a:pt x="77761" y="77000"/>
                  <a:pt x="77776" y="76996"/>
                </a:cubicBezTo>
                <a:lnTo>
                  <a:pt x="77776" y="76996"/>
                </a:lnTo>
                <a:cubicBezTo>
                  <a:pt x="77695" y="77345"/>
                  <a:pt x="77883" y="77695"/>
                  <a:pt x="78233" y="77802"/>
                </a:cubicBezTo>
                <a:cubicBezTo>
                  <a:pt x="78246" y="77809"/>
                  <a:pt x="78259" y="77812"/>
                  <a:pt x="78272" y="77812"/>
                </a:cubicBezTo>
                <a:cubicBezTo>
                  <a:pt x="78312" y="77812"/>
                  <a:pt x="78347" y="77782"/>
                  <a:pt x="78367" y="77722"/>
                </a:cubicBezTo>
                <a:cubicBezTo>
                  <a:pt x="79039" y="75490"/>
                  <a:pt x="79899" y="73286"/>
                  <a:pt x="80706" y="71081"/>
                </a:cubicBezTo>
                <a:cubicBezTo>
                  <a:pt x="80787" y="70866"/>
                  <a:pt x="80867" y="70624"/>
                  <a:pt x="80948" y="70409"/>
                </a:cubicBezTo>
                <a:lnTo>
                  <a:pt x="80948" y="70409"/>
                </a:lnTo>
                <a:cubicBezTo>
                  <a:pt x="80383" y="72398"/>
                  <a:pt x="79846" y="74361"/>
                  <a:pt x="79281" y="76350"/>
                </a:cubicBezTo>
                <a:cubicBezTo>
                  <a:pt x="78878" y="77722"/>
                  <a:pt x="78259" y="79119"/>
                  <a:pt x="78905" y="80517"/>
                </a:cubicBezTo>
                <a:cubicBezTo>
                  <a:pt x="78924" y="80557"/>
                  <a:pt x="78958" y="80582"/>
                  <a:pt x="78996" y="80582"/>
                </a:cubicBezTo>
                <a:cubicBezTo>
                  <a:pt x="79010" y="80582"/>
                  <a:pt x="79025" y="80578"/>
                  <a:pt x="79039" y="80571"/>
                </a:cubicBezTo>
                <a:lnTo>
                  <a:pt x="79039" y="80571"/>
                </a:lnTo>
                <a:cubicBezTo>
                  <a:pt x="78932" y="80948"/>
                  <a:pt x="78851" y="81351"/>
                  <a:pt x="78797" y="81754"/>
                </a:cubicBezTo>
                <a:cubicBezTo>
                  <a:pt x="78797" y="81835"/>
                  <a:pt x="78770" y="81915"/>
                  <a:pt x="78743" y="81996"/>
                </a:cubicBezTo>
                <a:cubicBezTo>
                  <a:pt x="78663" y="81996"/>
                  <a:pt x="78636" y="82157"/>
                  <a:pt x="78743" y="82157"/>
                </a:cubicBezTo>
                <a:cubicBezTo>
                  <a:pt x="78716" y="82453"/>
                  <a:pt x="78824" y="82776"/>
                  <a:pt x="79039" y="82964"/>
                </a:cubicBezTo>
                <a:cubicBezTo>
                  <a:pt x="79071" y="82996"/>
                  <a:pt x="79111" y="83011"/>
                  <a:pt x="79150" y="83011"/>
                </a:cubicBezTo>
                <a:cubicBezTo>
                  <a:pt x="79209" y="83011"/>
                  <a:pt x="79265" y="82975"/>
                  <a:pt x="79281" y="82910"/>
                </a:cubicBezTo>
                <a:cubicBezTo>
                  <a:pt x="79335" y="82749"/>
                  <a:pt x="79389" y="82614"/>
                  <a:pt x="79442" y="82453"/>
                </a:cubicBezTo>
                <a:lnTo>
                  <a:pt x="79442" y="82453"/>
                </a:lnTo>
                <a:cubicBezTo>
                  <a:pt x="79281" y="83313"/>
                  <a:pt x="79281" y="84147"/>
                  <a:pt x="79953" y="84469"/>
                </a:cubicBezTo>
                <a:cubicBezTo>
                  <a:pt x="79963" y="84472"/>
                  <a:pt x="79972" y="84473"/>
                  <a:pt x="79980" y="84473"/>
                </a:cubicBezTo>
                <a:cubicBezTo>
                  <a:pt x="80069" y="84473"/>
                  <a:pt x="80107" y="84355"/>
                  <a:pt x="80034" y="84281"/>
                </a:cubicBezTo>
                <a:cubicBezTo>
                  <a:pt x="79173" y="83555"/>
                  <a:pt x="80061" y="81270"/>
                  <a:pt x="80249" y="80437"/>
                </a:cubicBezTo>
                <a:cubicBezTo>
                  <a:pt x="80410" y="79738"/>
                  <a:pt x="80571" y="79066"/>
                  <a:pt x="80733" y="78367"/>
                </a:cubicBezTo>
                <a:cubicBezTo>
                  <a:pt x="80894" y="77856"/>
                  <a:pt x="81028" y="77345"/>
                  <a:pt x="81163" y="76807"/>
                </a:cubicBezTo>
                <a:cubicBezTo>
                  <a:pt x="81539" y="75517"/>
                  <a:pt x="81943" y="74227"/>
                  <a:pt x="82400" y="72963"/>
                </a:cubicBezTo>
                <a:cubicBezTo>
                  <a:pt x="82400" y="73178"/>
                  <a:pt x="82400" y="73393"/>
                  <a:pt x="82426" y="73635"/>
                </a:cubicBezTo>
                <a:cubicBezTo>
                  <a:pt x="82373" y="73635"/>
                  <a:pt x="82346" y="73689"/>
                  <a:pt x="82346" y="73716"/>
                </a:cubicBezTo>
                <a:cubicBezTo>
                  <a:pt x="82050" y="75221"/>
                  <a:pt x="81808" y="76727"/>
                  <a:pt x="81593" y="78232"/>
                </a:cubicBezTo>
                <a:lnTo>
                  <a:pt x="81593" y="78259"/>
                </a:lnTo>
                <a:cubicBezTo>
                  <a:pt x="81324" y="78904"/>
                  <a:pt x="81190" y="79603"/>
                  <a:pt x="81002" y="80275"/>
                </a:cubicBezTo>
                <a:cubicBezTo>
                  <a:pt x="80968" y="80343"/>
                  <a:pt x="81040" y="80400"/>
                  <a:pt x="81105" y="80400"/>
                </a:cubicBezTo>
                <a:cubicBezTo>
                  <a:pt x="81143" y="80400"/>
                  <a:pt x="81180" y="80379"/>
                  <a:pt x="81190" y="80329"/>
                </a:cubicBezTo>
                <a:cubicBezTo>
                  <a:pt x="81270" y="80034"/>
                  <a:pt x="81351" y="79765"/>
                  <a:pt x="81459" y="79469"/>
                </a:cubicBezTo>
                <a:lnTo>
                  <a:pt x="81459" y="79469"/>
                </a:lnTo>
                <a:cubicBezTo>
                  <a:pt x="81244" y="81216"/>
                  <a:pt x="81109" y="82991"/>
                  <a:pt x="81002" y="84738"/>
                </a:cubicBezTo>
                <a:cubicBezTo>
                  <a:pt x="81002" y="84862"/>
                  <a:pt x="81096" y="84954"/>
                  <a:pt x="81201" y="84954"/>
                </a:cubicBezTo>
                <a:cubicBezTo>
                  <a:pt x="81233" y="84954"/>
                  <a:pt x="81266" y="84945"/>
                  <a:pt x="81297" y="84926"/>
                </a:cubicBezTo>
                <a:cubicBezTo>
                  <a:pt x="81324" y="85357"/>
                  <a:pt x="81539" y="85787"/>
                  <a:pt x="81862" y="86082"/>
                </a:cubicBezTo>
                <a:cubicBezTo>
                  <a:pt x="81891" y="86097"/>
                  <a:pt x="81921" y="86104"/>
                  <a:pt x="81952" y="86104"/>
                </a:cubicBezTo>
                <a:cubicBezTo>
                  <a:pt x="82034" y="86104"/>
                  <a:pt x="82111" y="86054"/>
                  <a:pt x="82131" y="85975"/>
                </a:cubicBezTo>
                <a:cubicBezTo>
                  <a:pt x="82453" y="84792"/>
                  <a:pt x="82642" y="83555"/>
                  <a:pt x="82722" y="82346"/>
                </a:cubicBezTo>
                <a:cubicBezTo>
                  <a:pt x="82803" y="84147"/>
                  <a:pt x="83018" y="85975"/>
                  <a:pt x="83314" y="87749"/>
                </a:cubicBezTo>
                <a:cubicBezTo>
                  <a:pt x="83337" y="87864"/>
                  <a:pt x="83418" y="87915"/>
                  <a:pt x="83502" y="87915"/>
                </a:cubicBezTo>
                <a:cubicBezTo>
                  <a:pt x="83615" y="87915"/>
                  <a:pt x="83732" y="87823"/>
                  <a:pt x="83717" y="87669"/>
                </a:cubicBezTo>
                <a:lnTo>
                  <a:pt x="83556" y="86002"/>
                </a:lnTo>
                <a:lnTo>
                  <a:pt x="83556" y="86002"/>
                </a:lnTo>
                <a:cubicBezTo>
                  <a:pt x="83599" y="86045"/>
                  <a:pt x="83655" y="86066"/>
                  <a:pt x="83708" y="86066"/>
                </a:cubicBezTo>
                <a:cubicBezTo>
                  <a:pt x="83788" y="86066"/>
                  <a:pt x="83862" y="86018"/>
                  <a:pt x="83878" y="85921"/>
                </a:cubicBezTo>
                <a:cubicBezTo>
                  <a:pt x="83932" y="85437"/>
                  <a:pt x="84066" y="84846"/>
                  <a:pt x="84093" y="84281"/>
                </a:cubicBezTo>
                <a:cubicBezTo>
                  <a:pt x="84362" y="85249"/>
                  <a:pt x="84738" y="86163"/>
                  <a:pt x="85169" y="87050"/>
                </a:cubicBezTo>
                <a:cubicBezTo>
                  <a:pt x="85199" y="87110"/>
                  <a:pt x="85251" y="87137"/>
                  <a:pt x="85303" y="87137"/>
                </a:cubicBezTo>
                <a:cubicBezTo>
                  <a:pt x="85392" y="87137"/>
                  <a:pt x="85481" y="87061"/>
                  <a:pt x="85464" y="86943"/>
                </a:cubicBezTo>
                <a:cubicBezTo>
                  <a:pt x="85384" y="86513"/>
                  <a:pt x="84954" y="84227"/>
                  <a:pt x="84523" y="82104"/>
                </a:cubicBezTo>
                <a:lnTo>
                  <a:pt x="84523" y="82104"/>
                </a:lnTo>
                <a:cubicBezTo>
                  <a:pt x="85088" y="83555"/>
                  <a:pt x="85679" y="84926"/>
                  <a:pt x="85841" y="85168"/>
                </a:cubicBezTo>
                <a:cubicBezTo>
                  <a:pt x="85871" y="85228"/>
                  <a:pt x="85930" y="85255"/>
                  <a:pt x="85991" y="85255"/>
                </a:cubicBezTo>
                <a:cubicBezTo>
                  <a:pt x="86093" y="85255"/>
                  <a:pt x="86197" y="85179"/>
                  <a:pt x="86163" y="85061"/>
                </a:cubicBezTo>
                <a:cubicBezTo>
                  <a:pt x="86111" y="84773"/>
                  <a:pt x="86033" y="84486"/>
                  <a:pt x="85955" y="84198"/>
                </a:cubicBezTo>
                <a:lnTo>
                  <a:pt x="85955" y="84198"/>
                </a:lnTo>
                <a:cubicBezTo>
                  <a:pt x="85965" y="84217"/>
                  <a:pt x="85983" y="84236"/>
                  <a:pt x="86002" y="84254"/>
                </a:cubicBezTo>
                <a:cubicBezTo>
                  <a:pt x="86033" y="84293"/>
                  <a:pt x="86073" y="84309"/>
                  <a:pt x="86113" y="84309"/>
                </a:cubicBezTo>
                <a:cubicBezTo>
                  <a:pt x="86213" y="84309"/>
                  <a:pt x="86317" y="84208"/>
                  <a:pt x="86298" y="84093"/>
                </a:cubicBezTo>
                <a:cubicBezTo>
                  <a:pt x="86110" y="83125"/>
                  <a:pt x="85921" y="82184"/>
                  <a:pt x="85679" y="81243"/>
                </a:cubicBezTo>
                <a:lnTo>
                  <a:pt x="85679" y="81243"/>
                </a:lnTo>
                <a:cubicBezTo>
                  <a:pt x="85975" y="81862"/>
                  <a:pt x="86298" y="82453"/>
                  <a:pt x="86647" y="83045"/>
                </a:cubicBezTo>
                <a:cubicBezTo>
                  <a:pt x="86677" y="83104"/>
                  <a:pt x="86729" y="83131"/>
                  <a:pt x="86782" y="83131"/>
                </a:cubicBezTo>
                <a:cubicBezTo>
                  <a:pt x="86871" y="83131"/>
                  <a:pt x="86960" y="83055"/>
                  <a:pt x="86943" y="82937"/>
                </a:cubicBezTo>
                <a:cubicBezTo>
                  <a:pt x="86701" y="81862"/>
                  <a:pt x="86432" y="80786"/>
                  <a:pt x="86110" y="79738"/>
                </a:cubicBezTo>
                <a:lnTo>
                  <a:pt x="86110" y="79738"/>
                </a:lnTo>
                <a:cubicBezTo>
                  <a:pt x="86486" y="80464"/>
                  <a:pt x="86862" y="81190"/>
                  <a:pt x="87239" y="81889"/>
                </a:cubicBezTo>
                <a:cubicBezTo>
                  <a:pt x="87280" y="81961"/>
                  <a:pt x="87350" y="81994"/>
                  <a:pt x="87417" y="81994"/>
                </a:cubicBezTo>
                <a:cubicBezTo>
                  <a:pt x="87523" y="81994"/>
                  <a:pt x="87621" y="81913"/>
                  <a:pt x="87588" y="81781"/>
                </a:cubicBezTo>
                <a:cubicBezTo>
                  <a:pt x="87292" y="80786"/>
                  <a:pt x="86943" y="79765"/>
                  <a:pt x="86620" y="78797"/>
                </a:cubicBezTo>
                <a:lnTo>
                  <a:pt x="86620" y="78797"/>
                </a:lnTo>
                <a:cubicBezTo>
                  <a:pt x="86862" y="79173"/>
                  <a:pt x="87158" y="79550"/>
                  <a:pt x="87481" y="79899"/>
                </a:cubicBezTo>
                <a:cubicBezTo>
                  <a:pt x="87514" y="79933"/>
                  <a:pt x="87559" y="79948"/>
                  <a:pt x="87602" y="79948"/>
                </a:cubicBezTo>
                <a:cubicBezTo>
                  <a:pt x="87697" y="79948"/>
                  <a:pt x="87786" y="79875"/>
                  <a:pt x="87749" y="79765"/>
                </a:cubicBezTo>
                <a:cubicBezTo>
                  <a:pt x="87669" y="79469"/>
                  <a:pt x="87561" y="79173"/>
                  <a:pt x="87481" y="78878"/>
                </a:cubicBezTo>
                <a:lnTo>
                  <a:pt x="87481" y="78878"/>
                </a:lnTo>
                <a:cubicBezTo>
                  <a:pt x="87508" y="78958"/>
                  <a:pt x="87534" y="79012"/>
                  <a:pt x="87561" y="79093"/>
                </a:cubicBezTo>
                <a:cubicBezTo>
                  <a:pt x="87601" y="79162"/>
                  <a:pt x="87662" y="79191"/>
                  <a:pt x="87722" y="79191"/>
                </a:cubicBezTo>
                <a:cubicBezTo>
                  <a:pt x="87826" y="79191"/>
                  <a:pt x="87928" y="79104"/>
                  <a:pt x="87911" y="78985"/>
                </a:cubicBezTo>
                <a:cubicBezTo>
                  <a:pt x="87615" y="77641"/>
                  <a:pt x="87239" y="76324"/>
                  <a:pt x="86782" y="75060"/>
                </a:cubicBezTo>
                <a:lnTo>
                  <a:pt x="86782" y="75060"/>
                </a:lnTo>
                <a:cubicBezTo>
                  <a:pt x="87185" y="75759"/>
                  <a:pt x="87642" y="76431"/>
                  <a:pt x="88153" y="77076"/>
                </a:cubicBezTo>
                <a:cubicBezTo>
                  <a:pt x="88194" y="77118"/>
                  <a:pt x="88249" y="77136"/>
                  <a:pt x="88303" y="77136"/>
                </a:cubicBezTo>
                <a:cubicBezTo>
                  <a:pt x="88423" y="77136"/>
                  <a:pt x="88539" y="77045"/>
                  <a:pt x="88502" y="76915"/>
                </a:cubicBezTo>
                <a:cubicBezTo>
                  <a:pt x="88314" y="76324"/>
                  <a:pt x="88099" y="75759"/>
                  <a:pt x="87884" y="75194"/>
                </a:cubicBezTo>
                <a:lnTo>
                  <a:pt x="87884" y="75194"/>
                </a:lnTo>
                <a:cubicBezTo>
                  <a:pt x="88153" y="75544"/>
                  <a:pt x="88422" y="75893"/>
                  <a:pt x="88690" y="76243"/>
                </a:cubicBezTo>
                <a:cubicBezTo>
                  <a:pt x="88722" y="76290"/>
                  <a:pt x="88763" y="76310"/>
                  <a:pt x="88802" y="76310"/>
                </a:cubicBezTo>
                <a:cubicBezTo>
                  <a:pt x="88899" y="76310"/>
                  <a:pt x="88989" y="76196"/>
                  <a:pt x="88932" y="76082"/>
                </a:cubicBezTo>
                <a:cubicBezTo>
                  <a:pt x="88341" y="74630"/>
                  <a:pt x="87669" y="73205"/>
                  <a:pt x="86970" y="71807"/>
                </a:cubicBezTo>
                <a:lnTo>
                  <a:pt x="86970" y="71807"/>
                </a:lnTo>
                <a:cubicBezTo>
                  <a:pt x="87534" y="72667"/>
                  <a:pt x="88099" y="73528"/>
                  <a:pt x="88664" y="74361"/>
                </a:cubicBezTo>
                <a:cubicBezTo>
                  <a:pt x="88687" y="74400"/>
                  <a:pt x="88725" y="74417"/>
                  <a:pt x="88765" y="74417"/>
                </a:cubicBezTo>
                <a:cubicBezTo>
                  <a:pt x="88863" y="74417"/>
                  <a:pt x="88978" y="74322"/>
                  <a:pt x="88959" y="74227"/>
                </a:cubicBezTo>
                <a:cubicBezTo>
                  <a:pt x="88368" y="72345"/>
                  <a:pt x="87642" y="70543"/>
                  <a:pt x="86809" y="68796"/>
                </a:cubicBezTo>
                <a:lnTo>
                  <a:pt x="86809" y="68796"/>
                </a:lnTo>
                <a:cubicBezTo>
                  <a:pt x="87051" y="69092"/>
                  <a:pt x="87292" y="69387"/>
                  <a:pt x="87588" y="69683"/>
                </a:cubicBezTo>
                <a:cubicBezTo>
                  <a:pt x="87749" y="70167"/>
                  <a:pt x="87911" y="70651"/>
                  <a:pt x="87991" y="71135"/>
                </a:cubicBezTo>
                <a:cubicBezTo>
                  <a:pt x="88015" y="71216"/>
                  <a:pt x="88082" y="71252"/>
                  <a:pt x="88148" y="71252"/>
                </a:cubicBezTo>
                <a:cubicBezTo>
                  <a:pt x="88235" y="71252"/>
                  <a:pt x="88318" y="71188"/>
                  <a:pt x="88287" y="71081"/>
                </a:cubicBezTo>
                <a:cubicBezTo>
                  <a:pt x="88233" y="70759"/>
                  <a:pt x="88153" y="70463"/>
                  <a:pt x="88072" y="70167"/>
                </a:cubicBezTo>
                <a:lnTo>
                  <a:pt x="88072" y="70167"/>
                </a:lnTo>
                <a:cubicBezTo>
                  <a:pt x="88233" y="70302"/>
                  <a:pt x="88368" y="70436"/>
                  <a:pt x="88529" y="70543"/>
                </a:cubicBezTo>
                <a:cubicBezTo>
                  <a:pt x="88564" y="70571"/>
                  <a:pt x="88599" y="70583"/>
                  <a:pt x="88631" y="70583"/>
                </a:cubicBezTo>
                <a:cubicBezTo>
                  <a:pt x="88722" y="70583"/>
                  <a:pt x="88791" y="70489"/>
                  <a:pt x="88771" y="70409"/>
                </a:cubicBezTo>
                <a:cubicBezTo>
                  <a:pt x="88637" y="69414"/>
                  <a:pt x="88314" y="68473"/>
                  <a:pt x="87830" y="67640"/>
                </a:cubicBezTo>
                <a:lnTo>
                  <a:pt x="87830" y="67640"/>
                </a:lnTo>
                <a:cubicBezTo>
                  <a:pt x="88045" y="67801"/>
                  <a:pt x="88260" y="67963"/>
                  <a:pt x="88475" y="68151"/>
                </a:cubicBezTo>
                <a:cubicBezTo>
                  <a:pt x="88500" y="68166"/>
                  <a:pt x="88526" y="68172"/>
                  <a:pt x="88553" y="68172"/>
                </a:cubicBezTo>
                <a:cubicBezTo>
                  <a:pt x="88670" y="68172"/>
                  <a:pt x="88783" y="68041"/>
                  <a:pt x="88717" y="67909"/>
                </a:cubicBezTo>
                <a:cubicBezTo>
                  <a:pt x="88448" y="67452"/>
                  <a:pt x="88180" y="67022"/>
                  <a:pt x="87884" y="66565"/>
                </a:cubicBezTo>
                <a:lnTo>
                  <a:pt x="87884" y="66565"/>
                </a:lnTo>
                <a:cubicBezTo>
                  <a:pt x="88126" y="66645"/>
                  <a:pt x="88368" y="66672"/>
                  <a:pt x="88610" y="66699"/>
                </a:cubicBezTo>
                <a:cubicBezTo>
                  <a:pt x="88744" y="67694"/>
                  <a:pt x="88905" y="68662"/>
                  <a:pt x="89094" y="69656"/>
                </a:cubicBezTo>
                <a:cubicBezTo>
                  <a:pt x="89106" y="69717"/>
                  <a:pt x="89151" y="69745"/>
                  <a:pt x="89199" y="69745"/>
                </a:cubicBezTo>
                <a:cubicBezTo>
                  <a:pt x="89257" y="69745"/>
                  <a:pt x="89321" y="69703"/>
                  <a:pt x="89336" y="69629"/>
                </a:cubicBezTo>
                <a:cubicBezTo>
                  <a:pt x="89336" y="68769"/>
                  <a:pt x="89336" y="67909"/>
                  <a:pt x="89309" y="67049"/>
                </a:cubicBezTo>
                <a:lnTo>
                  <a:pt x="89309" y="67049"/>
                </a:lnTo>
                <a:cubicBezTo>
                  <a:pt x="89443" y="67963"/>
                  <a:pt x="89551" y="68904"/>
                  <a:pt x="89685" y="69845"/>
                </a:cubicBezTo>
                <a:cubicBezTo>
                  <a:pt x="89708" y="69914"/>
                  <a:pt x="89792" y="69984"/>
                  <a:pt x="89867" y="69984"/>
                </a:cubicBezTo>
                <a:cubicBezTo>
                  <a:pt x="89878" y="69984"/>
                  <a:pt x="89889" y="69983"/>
                  <a:pt x="89900" y="69979"/>
                </a:cubicBezTo>
                <a:cubicBezTo>
                  <a:pt x="90062" y="69952"/>
                  <a:pt x="90223" y="69898"/>
                  <a:pt x="90330" y="69764"/>
                </a:cubicBezTo>
                <a:lnTo>
                  <a:pt x="90330" y="69764"/>
                </a:lnTo>
                <a:cubicBezTo>
                  <a:pt x="90303" y="70328"/>
                  <a:pt x="90250" y="70893"/>
                  <a:pt x="90223" y="71458"/>
                </a:cubicBezTo>
                <a:cubicBezTo>
                  <a:pt x="90223" y="71529"/>
                  <a:pt x="90295" y="71577"/>
                  <a:pt x="90358" y="71577"/>
                </a:cubicBezTo>
                <a:cubicBezTo>
                  <a:pt x="90390" y="71577"/>
                  <a:pt x="90420" y="71565"/>
                  <a:pt x="90438" y="71538"/>
                </a:cubicBezTo>
                <a:cubicBezTo>
                  <a:pt x="90868" y="71027"/>
                  <a:pt x="91164" y="70409"/>
                  <a:pt x="91325" y="69764"/>
                </a:cubicBezTo>
                <a:cubicBezTo>
                  <a:pt x="91379" y="71135"/>
                  <a:pt x="91567" y="72479"/>
                  <a:pt x="91863" y="73796"/>
                </a:cubicBezTo>
                <a:cubicBezTo>
                  <a:pt x="91876" y="73864"/>
                  <a:pt x="91937" y="73897"/>
                  <a:pt x="91994" y="73897"/>
                </a:cubicBezTo>
                <a:cubicBezTo>
                  <a:pt x="92051" y="73897"/>
                  <a:pt x="92105" y="73864"/>
                  <a:pt x="92105" y="73796"/>
                </a:cubicBezTo>
                <a:lnTo>
                  <a:pt x="92132" y="73124"/>
                </a:lnTo>
                <a:cubicBezTo>
                  <a:pt x="92212" y="73554"/>
                  <a:pt x="92454" y="73931"/>
                  <a:pt x="92804" y="74146"/>
                </a:cubicBezTo>
                <a:cubicBezTo>
                  <a:pt x="92833" y="74168"/>
                  <a:pt x="92867" y="74178"/>
                  <a:pt x="92901" y="74178"/>
                </a:cubicBezTo>
                <a:cubicBezTo>
                  <a:pt x="92990" y="74178"/>
                  <a:pt x="93080" y="74109"/>
                  <a:pt x="93099" y="74012"/>
                </a:cubicBezTo>
                <a:cubicBezTo>
                  <a:pt x="93099" y="73313"/>
                  <a:pt x="93126" y="72614"/>
                  <a:pt x="93126" y="71941"/>
                </a:cubicBezTo>
                <a:cubicBezTo>
                  <a:pt x="93207" y="72694"/>
                  <a:pt x="93314" y="73420"/>
                  <a:pt x="93422" y="74173"/>
                </a:cubicBezTo>
                <a:cubicBezTo>
                  <a:pt x="93395" y="74442"/>
                  <a:pt x="93368" y="74710"/>
                  <a:pt x="93341" y="74979"/>
                </a:cubicBezTo>
                <a:cubicBezTo>
                  <a:pt x="93341" y="75059"/>
                  <a:pt x="93399" y="75111"/>
                  <a:pt x="93462" y="75111"/>
                </a:cubicBezTo>
                <a:cubicBezTo>
                  <a:pt x="93505" y="75111"/>
                  <a:pt x="93551" y="75087"/>
                  <a:pt x="93583" y="75033"/>
                </a:cubicBezTo>
                <a:cubicBezTo>
                  <a:pt x="93664" y="75571"/>
                  <a:pt x="93745" y="76082"/>
                  <a:pt x="93852" y="76592"/>
                </a:cubicBezTo>
                <a:cubicBezTo>
                  <a:pt x="93852" y="76660"/>
                  <a:pt x="93899" y="76693"/>
                  <a:pt x="93946" y="76693"/>
                </a:cubicBezTo>
                <a:cubicBezTo>
                  <a:pt x="93993" y="76693"/>
                  <a:pt x="94040" y="76660"/>
                  <a:pt x="94040" y="76592"/>
                </a:cubicBezTo>
                <a:lnTo>
                  <a:pt x="94040" y="76297"/>
                </a:lnTo>
                <a:cubicBezTo>
                  <a:pt x="94094" y="77211"/>
                  <a:pt x="94202" y="78098"/>
                  <a:pt x="94336" y="78958"/>
                </a:cubicBezTo>
                <a:cubicBezTo>
                  <a:pt x="94336" y="79025"/>
                  <a:pt x="94391" y="79073"/>
                  <a:pt x="94455" y="79073"/>
                </a:cubicBezTo>
                <a:cubicBezTo>
                  <a:pt x="94469" y="79073"/>
                  <a:pt x="94483" y="79070"/>
                  <a:pt x="94497" y="79066"/>
                </a:cubicBezTo>
                <a:cubicBezTo>
                  <a:pt x="95035" y="78904"/>
                  <a:pt x="95465" y="78474"/>
                  <a:pt x="95626" y="77937"/>
                </a:cubicBezTo>
                <a:cubicBezTo>
                  <a:pt x="95653" y="78044"/>
                  <a:pt x="95680" y="78152"/>
                  <a:pt x="95680" y="78259"/>
                </a:cubicBezTo>
                <a:cubicBezTo>
                  <a:pt x="95706" y="78337"/>
                  <a:pt x="95769" y="78377"/>
                  <a:pt x="95831" y="78377"/>
                </a:cubicBezTo>
                <a:cubicBezTo>
                  <a:pt x="95897" y="78377"/>
                  <a:pt x="95962" y="78330"/>
                  <a:pt x="95976" y="78232"/>
                </a:cubicBezTo>
                <a:lnTo>
                  <a:pt x="96110" y="75544"/>
                </a:lnTo>
                <a:cubicBezTo>
                  <a:pt x="96272" y="77130"/>
                  <a:pt x="96514" y="78716"/>
                  <a:pt x="96863" y="80275"/>
                </a:cubicBezTo>
                <a:cubicBezTo>
                  <a:pt x="96876" y="80326"/>
                  <a:pt x="96925" y="80353"/>
                  <a:pt x="96975" y="80353"/>
                </a:cubicBezTo>
                <a:cubicBezTo>
                  <a:pt x="97032" y="80353"/>
                  <a:pt x="97091" y="80320"/>
                  <a:pt x="97105" y="80249"/>
                </a:cubicBezTo>
                <a:cubicBezTo>
                  <a:pt x="97159" y="79254"/>
                  <a:pt x="97186" y="78286"/>
                  <a:pt x="97186" y="77291"/>
                </a:cubicBezTo>
                <a:cubicBezTo>
                  <a:pt x="97428" y="78878"/>
                  <a:pt x="97750" y="80491"/>
                  <a:pt x="98154" y="82077"/>
                </a:cubicBezTo>
                <a:cubicBezTo>
                  <a:pt x="98180" y="82130"/>
                  <a:pt x="98234" y="82157"/>
                  <a:pt x="98281" y="82157"/>
                </a:cubicBezTo>
                <a:cubicBezTo>
                  <a:pt x="98328" y="82157"/>
                  <a:pt x="98369" y="82130"/>
                  <a:pt x="98369" y="82077"/>
                </a:cubicBezTo>
                <a:cubicBezTo>
                  <a:pt x="98342" y="80491"/>
                  <a:pt x="98288" y="78931"/>
                  <a:pt x="98207" y="77372"/>
                </a:cubicBezTo>
                <a:lnTo>
                  <a:pt x="98207" y="77372"/>
                </a:lnTo>
                <a:cubicBezTo>
                  <a:pt x="98422" y="78474"/>
                  <a:pt x="98638" y="79550"/>
                  <a:pt x="98906" y="80652"/>
                </a:cubicBezTo>
                <a:cubicBezTo>
                  <a:pt x="98918" y="80712"/>
                  <a:pt x="98963" y="80740"/>
                  <a:pt x="99006" y="80740"/>
                </a:cubicBezTo>
                <a:cubicBezTo>
                  <a:pt x="99059" y="80740"/>
                  <a:pt x="99109" y="80699"/>
                  <a:pt x="99095" y="80625"/>
                </a:cubicBezTo>
                <a:cubicBezTo>
                  <a:pt x="98960" y="79227"/>
                  <a:pt x="98853" y="77829"/>
                  <a:pt x="98718" y="76458"/>
                </a:cubicBezTo>
                <a:lnTo>
                  <a:pt x="98718" y="76458"/>
                </a:lnTo>
                <a:cubicBezTo>
                  <a:pt x="99068" y="78770"/>
                  <a:pt x="99713" y="81001"/>
                  <a:pt x="100654" y="83152"/>
                </a:cubicBezTo>
                <a:cubicBezTo>
                  <a:pt x="100677" y="83187"/>
                  <a:pt x="100721" y="83207"/>
                  <a:pt x="100763" y="83207"/>
                </a:cubicBezTo>
                <a:cubicBezTo>
                  <a:pt x="100818" y="83207"/>
                  <a:pt x="100869" y="83174"/>
                  <a:pt x="100869" y="83098"/>
                </a:cubicBezTo>
                <a:cubicBezTo>
                  <a:pt x="100815" y="82104"/>
                  <a:pt x="100761" y="81109"/>
                  <a:pt x="100734" y="80114"/>
                </a:cubicBezTo>
                <a:lnTo>
                  <a:pt x="100734" y="80007"/>
                </a:lnTo>
                <a:cubicBezTo>
                  <a:pt x="100734" y="80007"/>
                  <a:pt x="100761" y="79980"/>
                  <a:pt x="100761" y="79980"/>
                </a:cubicBezTo>
                <a:lnTo>
                  <a:pt x="101514" y="82803"/>
                </a:lnTo>
                <a:cubicBezTo>
                  <a:pt x="101525" y="82836"/>
                  <a:pt x="101551" y="82851"/>
                  <a:pt x="101576" y="82851"/>
                </a:cubicBezTo>
                <a:cubicBezTo>
                  <a:pt x="101612" y="82851"/>
                  <a:pt x="101649" y="82823"/>
                  <a:pt x="101649" y="82776"/>
                </a:cubicBezTo>
                <a:cubicBezTo>
                  <a:pt x="100708" y="77426"/>
                  <a:pt x="99256" y="72183"/>
                  <a:pt x="97347" y="67102"/>
                </a:cubicBezTo>
                <a:lnTo>
                  <a:pt x="97320" y="66860"/>
                </a:lnTo>
                <a:cubicBezTo>
                  <a:pt x="97293" y="66807"/>
                  <a:pt x="97266" y="66780"/>
                  <a:pt x="97213" y="66780"/>
                </a:cubicBezTo>
                <a:cubicBezTo>
                  <a:pt x="97078" y="66376"/>
                  <a:pt x="96917" y="66000"/>
                  <a:pt x="96756" y="65597"/>
                </a:cubicBezTo>
                <a:lnTo>
                  <a:pt x="96756" y="65597"/>
                </a:lnTo>
                <a:cubicBezTo>
                  <a:pt x="97240" y="66403"/>
                  <a:pt x="97697" y="67210"/>
                  <a:pt x="98207" y="68016"/>
                </a:cubicBezTo>
                <a:cubicBezTo>
                  <a:pt x="98772" y="69737"/>
                  <a:pt x="99874" y="71431"/>
                  <a:pt x="100627" y="73124"/>
                </a:cubicBezTo>
                <a:cubicBezTo>
                  <a:pt x="101057" y="74092"/>
                  <a:pt x="101487" y="75060"/>
                  <a:pt x="101890" y="76055"/>
                </a:cubicBezTo>
                <a:cubicBezTo>
                  <a:pt x="102186" y="76779"/>
                  <a:pt x="103124" y="78227"/>
                  <a:pt x="103074" y="78981"/>
                </a:cubicBezTo>
                <a:lnTo>
                  <a:pt x="103074" y="78981"/>
                </a:lnTo>
                <a:cubicBezTo>
                  <a:pt x="103092" y="78652"/>
                  <a:pt x="101997" y="77343"/>
                  <a:pt x="101649" y="76754"/>
                </a:cubicBezTo>
                <a:cubicBezTo>
                  <a:pt x="101165" y="75141"/>
                  <a:pt x="100492" y="73608"/>
                  <a:pt x="99686" y="72157"/>
                </a:cubicBezTo>
                <a:cubicBezTo>
                  <a:pt x="99665" y="72115"/>
                  <a:pt x="99625" y="72098"/>
                  <a:pt x="99585" y="72098"/>
                </a:cubicBezTo>
                <a:cubicBezTo>
                  <a:pt x="99520" y="72098"/>
                  <a:pt x="99454" y="72144"/>
                  <a:pt x="99471" y="72210"/>
                </a:cubicBezTo>
                <a:cubicBezTo>
                  <a:pt x="99982" y="73796"/>
                  <a:pt x="100627" y="75302"/>
                  <a:pt x="101407" y="76754"/>
                </a:cubicBezTo>
                <a:cubicBezTo>
                  <a:pt x="101433" y="76834"/>
                  <a:pt x="101460" y="76888"/>
                  <a:pt x="101487" y="76969"/>
                </a:cubicBezTo>
                <a:cubicBezTo>
                  <a:pt x="101729" y="77802"/>
                  <a:pt x="101917" y="78636"/>
                  <a:pt x="102052" y="79496"/>
                </a:cubicBezTo>
                <a:cubicBezTo>
                  <a:pt x="102119" y="79853"/>
                  <a:pt x="102501" y="81471"/>
                  <a:pt x="102182" y="81471"/>
                </a:cubicBezTo>
                <a:cubicBezTo>
                  <a:pt x="102117" y="81471"/>
                  <a:pt x="102023" y="81403"/>
                  <a:pt x="101890" y="81243"/>
                </a:cubicBezTo>
                <a:cubicBezTo>
                  <a:pt x="101875" y="81228"/>
                  <a:pt x="101859" y="81221"/>
                  <a:pt x="101845" y="81221"/>
                </a:cubicBezTo>
                <a:cubicBezTo>
                  <a:pt x="101812" y="81221"/>
                  <a:pt x="101791" y="81259"/>
                  <a:pt x="101810" y="81297"/>
                </a:cubicBezTo>
                <a:lnTo>
                  <a:pt x="102347" y="82104"/>
                </a:lnTo>
                <a:cubicBezTo>
                  <a:pt x="102376" y="82132"/>
                  <a:pt x="102407" y="82143"/>
                  <a:pt x="102436" y="82143"/>
                </a:cubicBezTo>
                <a:cubicBezTo>
                  <a:pt x="102490" y="82143"/>
                  <a:pt x="102536" y="82102"/>
                  <a:pt x="102536" y="82050"/>
                </a:cubicBezTo>
                <a:cubicBezTo>
                  <a:pt x="102482" y="80491"/>
                  <a:pt x="102240" y="78958"/>
                  <a:pt x="101864" y="77480"/>
                </a:cubicBezTo>
                <a:lnTo>
                  <a:pt x="101864" y="77480"/>
                </a:lnTo>
                <a:cubicBezTo>
                  <a:pt x="102294" y="78205"/>
                  <a:pt x="102805" y="78931"/>
                  <a:pt x="103315" y="79630"/>
                </a:cubicBezTo>
                <a:cubicBezTo>
                  <a:pt x="103338" y="79652"/>
                  <a:pt x="103364" y="79662"/>
                  <a:pt x="103389" y="79662"/>
                </a:cubicBezTo>
                <a:cubicBezTo>
                  <a:pt x="103456" y="79662"/>
                  <a:pt x="103516" y="79593"/>
                  <a:pt x="103477" y="79496"/>
                </a:cubicBezTo>
                <a:cubicBezTo>
                  <a:pt x="102455" y="76754"/>
                  <a:pt x="101299" y="74065"/>
                  <a:pt x="100089" y="71404"/>
                </a:cubicBezTo>
                <a:lnTo>
                  <a:pt x="100089" y="71404"/>
                </a:lnTo>
                <a:cubicBezTo>
                  <a:pt x="100976" y="72963"/>
                  <a:pt x="101890" y="74522"/>
                  <a:pt x="102885" y="76028"/>
                </a:cubicBezTo>
                <a:cubicBezTo>
                  <a:pt x="102912" y="76064"/>
                  <a:pt x="102948" y="76079"/>
                  <a:pt x="102982" y="76079"/>
                </a:cubicBezTo>
                <a:cubicBezTo>
                  <a:pt x="103049" y="76079"/>
                  <a:pt x="103109" y="76019"/>
                  <a:pt x="103073" y="75947"/>
                </a:cubicBezTo>
                <a:cubicBezTo>
                  <a:pt x="102751" y="75275"/>
                  <a:pt x="102401" y="74576"/>
                  <a:pt x="102052" y="73904"/>
                </a:cubicBezTo>
                <a:cubicBezTo>
                  <a:pt x="102132" y="73877"/>
                  <a:pt x="102159" y="73850"/>
                  <a:pt x="102159" y="73770"/>
                </a:cubicBezTo>
                <a:cubicBezTo>
                  <a:pt x="101622" y="71915"/>
                  <a:pt x="100654" y="70221"/>
                  <a:pt x="99659" y="68581"/>
                </a:cubicBezTo>
                <a:lnTo>
                  <a:pt x="99659" y="68581"/>
                </a:lnTo>
                <a:cubicBezTo>
                  <a:pt x="100385" y="69629"/>
                  <a:pt x="101138" y="70651"/>
                  <a:pt x="101890" y="71673"/>
                </a:cubicBezTo>
                <a:cubicBezTo>
                  <a:pt x="101906" y="71695"/>
                  <a:pt x="101927" y="71705"/>
                  <a:pt x="101950" y="71705"/>
                </a:cubicBezTo>
                <a:cubicBezTo>
                  <a:pt x="102005" y="71705"/>
                  <a:pt x="102063" y="71642"/>
                  <a:pt x="102025" y="71565"/>
                </a:cubicBezTo>
                <a:cubicBezTo>
                  <a:pt x="101037" y="69433"/>
                  <a:pt x="99898" y="67377"/>
                  <a:pt x="98633" y="65396"/>
                </a:cubicBezTo>
                <a:lnTo>
                  <a:pt x="98633" y="65396"/>
                </a:lnTo>
                <a:cubicBezTo>
                  <a:pt x="98644" y="65400"/>
                  <a:pt x="98658" y="65402"/>
                  <a:pt x="98673" y="65402"/>
                </a:cubicBezTo>
                <a:cubicBezTo>
                  <a:pt x="98745" y="65402"/>
                  <a:pt x="98839" y="65347"/>
                  <a:pt x="98799" y="65247"/>
                </a:cubicBezTo>
                <a:lnTo>
                  <a:pt x="98422" y="64629"/>
                </a:lnTo>
                <a:lnTo>
                  <a:pt x="98422" y="64629"/>
                </a:lnTo>
                <a:cubicBezTo>
                  <a:pt x="99121" y="65462"/>
                  <a:pt x="99874" y="66269"/>
                  <a:pt x="100627" y="67049"/>
                </a:cubicBezTo>
                <a:cubicBezTo>
                  <a:pt x="100667" y="67088"/>
                  <a:pt x="100713" y="67105"/>
                  <a:pt x="100758" y="67105"/>
                </a:cubicBezTo>
                <a:cubicBezTo>
                  <a:pt x="100895" y="67105"/>
                  <a:pt x="101017" y="66948"/>
                  <a:pt x="100896" y="66807"/>
                </a:cubicBezTo>
                <a:lnTo>
                  <a:pt x="98611" y="63661"/>
                </a:lnTo>
                <a:lnTo>
                  <a:pt x="98611" y="63661"/>
                </a:lnTo>
                <a:cubicBezTo>
                  <a:pt x="98633" y="63675"/>
                  <a:pt x="98657" y="63681"/>
                  <a:pt x="98679" y="63681"/>
                </a:cubicBezTo>
                <a:cubicBezTo>
                  <a:pt x="98792" y="63681"/>
                  <a:pt x="98888" y="63536"/>
                  <a:pt x="98799" y="63446"/>
                </a:cubicBezTo>
                <a:cubicBezTo>
                  <a:pt x="98530" y="63097"/>
                  <a:pt x="98288" y="62801"/>
                  <a:pt x="98019" y="62478"/>
                </a:cubicBezTo>
                <a:cubicBezTo>
                  <a:pt x="98046" y="62425"/>
                  <a:pt x="98046" y="62371"/>
                  <a:pt x="98019" y="62317"/>
                </a:cubicBezTo>
                <a:cubicBezTo>
                  <a:pt x="97562" y="61672"/>
                  <a:pt x="97051" y="61027"/>
                  <a:pt x="96567" y="60381"/>
                </a:cubicBezTo>
                <a:lnTo>
                  <a:pt x="96567" y="60381"/>
                </a:lnTo>
                <a:cubicBezTo>
                  <a:pt x="97293" y="61000"/>
                  <a:pt x="98046" y="61591"/>
                  <a:pt x="98799" y="62156"/>
                </a:cubicBezTo>
                <a:cubicBezTo>
                  <a:pt x="98824" y="62171"/>
                  <a:pt x="98849" y="62177"/>
                  <a:pt x="98873" y="62177"/>
                </a:cubicBezTo>
                <a:cubicBezTo>
                  <a:pt x="98976" y="62177"/>
                  <a:pt x="99052" y="62055"/>
                  <a:pt x="98987" y="61968"/>
                </a:cubicBezTo>
                <a:cubicBezTo>
                  <a:pt x="98476" y="61322"/>
                  <a:pt x="97992" y="60704"/>
                  <a:pt x="97481" y="60086"/>
                </a:cubicBezTo>
                <a:lnTo>
                  <a:pt x="97481" y="60086"/>
                </a:lnTo>
                <a:lnTo>
                  <a:pt x="97643" y="60193"/>
                </a:lnTo>
                <a:cubicBezTo>
                  <a:pt x="97665" y="60207"/>
                  <a:pt x="97689" y="60213"/>
                  <a:pt x="97711" y="60213"/>
                </a:cubicBezTo>
                <a:cubicBezTo>
                  <a:pt x="97823" y="60213"/>
                  <a:pt x="97916" y="60068"/>
                  <a:pt x="97804" y="59978"/>
                </a:cubicBezTo>
                <a:cubicBezTo>
                  <a:pt x="97105" y="59010"/>
                  <a:pt x="96379" y="58069"/>
                  <a:pt x="95626" y="57155"/>
                </a:cubicBezTo>
                <a:lnTo>
                  <a:pt x="95626" y="57155"/>
                </a:lnTo>
                <a:cubicBezTo>
                  <a:pt x="95868" y="57343"/>
                  <a:pt x="96137" y="57559"/>
                  <a:pt x="96406" y="57747"/>
                </a:cubicBezTo>
                <a:cubicBezTo>
                  <a:pt x="96434" y="57769"/>
                  <a:pt x="96462" y="57779"/>
                  <a:pt x="96488" y="57779"/>
                </a:cubicBezTo>
                <a:cubicBezTo>
                  <a:pt x="96587" y="57779"/>
                  <a:pt x="96658" y="57638"/>
                  <a:pt x="96594" y="57532"/>
                </a:cubicBezTo>
                <a:cubicBezTo>
                  <a:pt x="95815" y="56564"/>
                  <a:pt x="95008" y="55623"/>
                  <a:pt x="94202" y="54709"/>
                </a:cubicBezTo>
                <a:cubicBezTo>
                  <a:pt x="94255" y="54682"/>
                  <a:pt x="94282" y="54601"/>
                  <a:pt x="94255" y="54548"/>
                </a:cubicBezTo>
                <a:cubicBezTo>
                  <a:pt x="93368" y="53445"/>
                  <a:pt x="92427" y="52424"/>
                  <a:pt x="91459" y="51429"/>
                </a:cubicBezTo>
                <a:lnTo>
                  <a:pt x="91459" y="51429"/>
                </a:lnTo>
                <a:cubicBezTo>
                  <a:pt x="91474" y="51431"/>
                  <a:pt x="91487" y="51432"/>
                  <a:pt x="91500" y="51432"/>
                </a:cubicBezTo>
                <a:cubicBezTo>
                  <a:pt x="91638" y="51432"/>
                  <a:pt x="91724" y="51310"/>
                  <a:pt x="91675" y="51187"/>
                </a:cubicBezTo>
                <a:cubicBezTo>
                  <a:pt x="91406" y="50515"/>
                  <a:pt x="91110" y="49843"/>
                  <a:pt x="90814" y="49171"/>
                </a:cubicBezTo>
                <a:lnTo>
                  <a:pt x="90814" y="49171"/>
                </a:lnTo>
                <a:cubicBezTo>
                  <a:pt x="91540" y="50112"/>
                  <a:pt x="92293" y="51026"/>
                  <a:pt x="93099" y="51913"/>
                </a:cubicBezTo>
                <a:cubicBezTo>
                  <a:pt x="93127" y="51940"/>
                  <a:pt x="93161" y="51952"/>
                  <a:pt x="93196" y="51952"/>
                </a:cubicBezTo>
                <a:cubicBezTo>
                  <a:pt x="93297" y="51952"/>
                  <a:pt x="93401" y="51852"/>
                  <a:pt x="93341" y="51752"/>
                </a:cubicBezTo>
                <a:lnTo>
                  <a:pt x="90599" y="47477"/>
                </a:lnTo>
                <a:lnTo>
                  <a:pt x="89282" y="45407"/>
                </a:lnTo>
                <a:lnTo>
                  <a:pt x="89282" y="45407"/>
                </a:lnTo>
                <a:cubicBezTo>
                  <a:pt x="89820" y="45998"/>
                  <a:pt x="90330" y="46536"/>
                  <a:pt x="90572" y="46832"/>
                </a:cubicBezTo>
                <a:lnTo>
                  <a:pt x="93798" y="50864"/>
                </a:lnTo>
                <a:cubicBezTo>
                  <a:pt x="93814" y="50888"/>
                  <a:pt x="93837" y="50898"/>
                  <a:pt x="93860" y="50898"/>
                </a:cubicBezTo>
                <a:cubicBezTo>
                  <a:pt x="93915" y="50898"/>
                  <a:pt x="93971" y="50841"/>
                  <a:pt x="93933" y="50784"/>
                </a:cubicBezTo>
                <a:cubicBezTo>
                  <a:pt x="93046" y="49278"/>
                  <a:pt x="92078" y="47853"/>
                  <a:pt x="91056" y="46455"/>
                </a:cubicBezTo>
                <a:lnTo>
                  <a:pt x="91056" y="46455"/>
                </a:lnTo>
                <a:cubicBezTo>
                  <a:pt x="92024" y="47370"/>
                  <a:pt x="93046" y="48230"/>
                  <a:pt x="94121" y="49009"/>
                </a:cubicBezTo>
                <a:cubicBezTo>
                  <a:pt x="94144" y="49027"/>
                  <a:pt x="94168" y="49034"/>
                  <a:pt x="94189" y="49034"/>
                </a:cubicBezTo>
                <a:cubicBezTo>
                  <a:pt x="94266" y="49034"/>
                  <a:pt x="94319" y="48938"/>
                  <a:pt x="94255" y="48875"/>
                </a:cubicBezTo>
                <a:cubicBezTo>
                  <a:pt x="93234" y="47531"/>
                  <a:pt x="92132" y="46267"/>
                  <a:pt x="90949" y="45084"/>
                </a:cubicBezTo>
                <a:lnTo>
                  <a:pt x="90949" y="45084"/>
                </a:lnTo>
                <a:cubicBezTo>
                  <a:pt x="91755" y="45676"/>
                  <a:pt x="92562" y="46267"/>
                  <a:pt x="93368" y="46859"/>
                </a:cubicBezTo>
                <a:cubicBezTo>
                  <a:pt x="94282" y="48821"/>
                  <a:pt x="95223" y="50811"/>
                  <a:pt x="96137" y="52800"/>
                </a:cubicBezTo>
                <a:cubicBezTo>
                  <a:pt x="96167" y="52860"/>
                  <a:pt x="96223" y="52887"/>
                  <a:pt x="96279" y="52887"/>
                </a:cubicBezTo>
                <a:cubicBezTo>
                  <a:pt x="96373" y="52887"/>
                  <a:pt x="96467" y="52811"/>
                  <a:pt x="96433" y="52693"/>
                </a:cubicBezTo>
                <a:cubicBezTo>
                  <a:pt x="96218" y="51832"/>
                  <a:pt x="95949" y="50999"/>
                  <a:pt x="95680" y="50165"/>
                </a:cubicBezTo>
                <a:lnTo>
                  <a:pt x="95680" y="50165"/>
                </a:lnTo>
                <a:cubicBezTo>
                  <a:pt x="96137" y="51187"/>
                  <a:pt x="96648" y="52209"/>
                  <a:pt x="97159" y="53230"/>
                </a:cubicBezTo>
                <a:cubicBezTo>
                  <a:pt x="97185" y="53274"/>
                  <a:pt x="97223" y="53292"/>
                  <a:pt x="97259" y="53292"/>
                </a:cubicBezTo>
                <a:cubicBezTo>
                  <a:pt x="97336" y="53292"/>
                  <a:pt x="97410" y="53213"/>
                  <a:pt x="97374" y="53123"/>
                </a:cubicBezTo>
                <a:cubicBezTo>
                  <a:pt x="97240" y="52800"/>
                  <a:pt x="97132" y="52504"/>
                  <a:pt x="97024" y="52182"/>
                </a:cubicBezTo>
                <a:lnTo>
                  <a:pt x="97024" y="52182"/>
                </a:lnTo>
                <a:cubicBezTo>
                  <a:pt x="97159" y="52477"/>
                  <a:pt x="97293" y="52746"/>
                  <a:pt x="97428" y="53042"/>
                </a:cubicBezTo>
                <a:lnTo>
                  <a:pt x="98180" y="55058"/>
                </a:lnTo>
                <a:cubicBezTo>
                  <a:pt x="98200" y="55107"/>
                  <a:pt x="98237" y="55127"/>
                  <a:pt x="98275" y="55127"/>
                </a:cubicBezTo>
                <a:cubicBezTo>
                  <a:pt x="98342" y="55127"/>
                  <a:pt x="98413" y="55064"/>
                  <a:pt x="98396" y="54978"/>
                </a:cubicBezTo>
                <a:cubicBezTo>
                  <a:pt x="98396" y="54924"/>
                  <a:pt x="98369" y="54843"/>
                  <a:pt x="98369" y="54763"/>
                </a:cubicBezTo>
                <a:lnTo>
                  <a:pt x="98369" y="54763"/>
                </a:lnTo>
                <a:lnTo>
                  <a:pt x="98396" y="54843"/>
                </a:lnTo>
                <a:cubicBezTo>
                  <a:pt x="98430" y="54895"/>
                  <a:pt x="98487" y="54925"/>
                  <a:pt x="98545" y="54925"/>
                </a:cubicBezTo>
                <a:cubicBezTo>
                  <a:pt x="98577" y="54925"/>
                  <a:pt x="98609" y="54916"/>
                  <a:pt x="98638" y="54897"/>
                </a:cubicBezTo>
                <a:cubicBezTo>
                  <a:pt x="98664" y="54951"/>
                  <a:pt x="98718" y="55005"/>
                  <a:pt x="98745" y="55058"/>
                </a:cubicBezTo>
                <a:cubicBezTo>
                  <a:pt x="98785" y="55139"/>
                  <a:pt x="98859" y="55174"/>
                  <a:pt x="98934" y="55174"/>
                </a:cubicBezTo>
                <a:cubicBezTo>
                  <a:pt x="99058" y="55174"/>
                  <a:pt x="99182" y="55075"/>
                  <a:pt x="99148" y="54924"/>
                </a:cubicBezTo>
                <a:cubicBezTo>
                  <a:pt x="98584" y="52155"/>
                  <a:pt x="97616" y="49466"/>
                  <a:pt x="96245" y="46966"/>
                </a:cubicBezTo>
                <a:cubicBezTo>
                  <a:pt x="96245" y="46912"/>
                  <a:pt x="96245" y="46859"/>
                  <a:pt x="96218" y="46805"/>
                </a:cubicBezTo>
                <a:cubicBezTo>
                  <a:pt x="96406" y="46778"/>
                  <a:pt x="96460" y="46536"/>
                  <a:pt x="96325" y="46429"/>
                </a:cubicBezTo>
                <a:lnTo>
                  <a:pt x="96164" y="46321"/>
                </a:lnTo>
                <a:cubicBezTo>
                  <a:pt x="96084" y="45918"/>
                  <a:pt x="96057" y="45515"/>
                  <a:pt x="96003" y="45111"/>
                </a:cubicBezTo>
                <a:lnTo>
                  <a:pt x="96003" y="45111"/>
                </a:lnTo>
                <a:cubicBezTo>
                  <a:pt x="96998" y="47289"/>
                  <a:pt x="97858" y="49520"/>
                  <a:pt x="98584" y="51805"/>
                </a:cubicBezTo>
                <a:cubicBezTo>
                  <a:pt x="99068" y="54413"/>
                  <a:pt x="99659" y="56967"/>
                  <a:pt x="100385" y="59521"/>
                </a:cubicBezTo>
                <a:cubicBezTo>
                  <a:pt x="100419" y="59634"/>
                  <a:pt x="100514" y="59685"/>
                  <a:pt x="100609" y="59685"/>
                </a:cubicBezTo>
                <a:cubicBezTo>
                  <a:pt x="100741" y="59685"/>
                  <a:pt x="100873" y="59586"/>
                  <a:pt x="100842" y="59414"/>
                </a:cubicBezTo>
                <a:cubicBezTo>
                  <a:pt x="100385" y="56456"/>
                  <a:pt x="99686" y="53526"/>
                  <a:pt x="98745" y="50676"/>
                </a:cubicBezTo>
                <a:cubicBezTo>
                  <a:pt x="98745" y="50649"/>
                  <a:pt x="98745" y="50622"/>
                  <a:pt x="98718" y="50596"/>
                </a:cubicBezTo>
                <a:cubicBezTo>
                  <a:pt x="98611" y="49950"/>
                  <a:pt x="98476" y="49332"/>
                  <a:pt x="98369" y="48687"/>
                </a:cubicBezTo>
                <a:cubicBezTo>
                  <a:pt x="98369" y="48606"/>
                  <a:pt x="98342" y="48472"/>
                  <a:pt x="98288" y="48284"/>
                </a:cubicBezTo>
                <a:lnTo>
                  <a:pt x="98288" y="48284"/>
                </a:lnTo>
                <a:cubicBezTo>
                  <a:pt x="98422" y="48714"/>
                  <a:pt x="98557" y="49090"/>
                  <a:pt x="98638" y="49332"/>
                </a:cubicBezTo>
                <a:lnTo>
                  <a:pt x="99767" y="53795"/>
                </a:lnTo>
                <a:cubicBezTo>
                  <a:pt x="99874" y="54359"/>
                  <a:pt x="100009" y="54924"/>
                  <a:pt x="100197" y="55462"/>
                </a:cubicBezTo>
                <a:cubicBezTo>
                  <a:pt x="100251" y="55757"/>
                  <a:pt x="100331" y="56026"/>
                  <a:pt x="100412" y="56322"/>
                </a:cubicBezTo>
                <a:cubicBezTo>
                  <a:pt x="100425" y="56376"/>
                  <a:pt x="100479" y="56403"/>
                  <a:pt x="100533" y="56403"/>
                </a:cubicBezTo>
                <a:cubicBezTo>
                  <a:pt x="100587" y="56403"/>
                  <a:pt x="100640" y="56376"/>
                  <a:pt x="100654" y="56322"/>
                </a:cubicBezTo>
                <a:cubicBezTo>
                  <a:pt x="100815" y="57155"/>
                  <a:pt x="100950" y="57989"/>
                  <a:pt x="101138" y="58822"/>
                </a:cubicBezTo>
                <a:cubicBezTo>
                  <a:pt x="101161" y="58903"/>
                  <a:pt x="101219" y="58939"/>
                  <a:pt x="101277" y="58939"/>
                </a:cubicBezTo>
                <a:cubicBezTo>
                  <a:pt x="101355" y="58939"/>
                  <a:pt x="101433" y="58876"/>
                  <a:pt x="101433" y="58768"/>
                </a:cubicBezTo>
                <a:cubicBezTo>
                  <a:pt x="101138" y="56698"/>
                  <a:pt x="100815" y="54628"/>
                  <a:pt x="100466" y="52531"/>
                </a:cubicBezTo>
                <a:cubicBezTo>
                  <a:pt x="100466" y="52343"/>
                  <a:pt x="100439" y="52155"/>
                  <a:pt x="100412" y="51967"/>
                </a:cubicBezTo>
                <a:cubicBezTo>
                  <a:pt x="100389" y="51625"/>
                  <a:pt x="100366" y="51303"/>
                  <a:pt x="100344" y="50968"/>
                </a:cubicBezTo>
                <a:lnTo>
                  <a:pt x="100344" y="50968"/>
                </a:lnTo>
                <a:cubicBezTo>
                  <a:pt x="100693" y="53863"/>
                  <a:pt x="101199" y="56732"/>
                  <a:pt x="101810" y="59575"/>
                </a:cubicBezTo>
                <a:cubicBezTo>
                  <a:pt x="101843" y="59640"/>
                  <a:pt x="101906" y="59670"/>
                  <a:pt x="101970" y="59670"/>
                </a:cubicBezTo>
                <a:cubicBezTo>
                  <a:pt x="102064" y="59670"/>
                  <a:pt x="102159" y="59606"/>
                  <a:pt x="102159" y="59494"/>
                </a:cubicBezTo>
                <a:cubicBezTo>
                  <a:pt x="102052" y="58311"/>
                  <a:pt x="101944" y="57102"/>
                  <a:pt x="101810" y="55919"/>
                </a:cubicBezTo>
                <a:lnTo>
                  <a:pt x="101810" y="55919"/>
                </a:lnTo>
                <a:lnTo>
                  <a:pt x="102240" y="58822"/>
                </a:lnTo>
                <a:cubicBezTo>
                  <a:pt x="102263" y="58937"/>
                  <a:pt x="102349" y="58988"/>
                  <a:pt x="102437" y="58988"/>
                </a:cubicBezTo>
                <a:cubicBezTo>
                  <a:pt x="102555" y="58988"/>
                  <a:pt x="102674" y="58896"/>
                  <a:pt x="102643" y="58741"/>
                </a:cubicBezTo>
                <a:lnTo>
                  <a:pt x="102321" y="55892"/>
                </a:lnTo>
                <a:lnTo>
                  <a:pt x="102321" y="55892"/>
                </a:lnTo>
                <a:cubicBezTo>
                  <a:pt x="102589" y="56913"/>
                  <a:pt x="102858" y="57935"/>
                  <a:pt x="103181" y="58957"/>
                </a:cubicBezTo>
                <a:cubicBezTo>
                  <a:pt x="103215" y="59092"/>
                  <a:pt x="103319" y="59151"/>
                  <a:pt x="103423" y="59151"/>
                </a:cubicBezTo>
                <a:cubicBezTo>
                  <a:pt x="103568" y="59151"/>
                  <a:pt x="103712" y="59036"/>
                  <a:pt x="103665" y="58849"/>
                </a:cubicBezTo>
                <a:cubicBezTo>
                  <a:pt x="103611" y="58392"/>
                  <a:pt x="103530" y="57935"/>
                  <a:pt x="103477" y="57478"/>
                </a:cubicBezTo>
                <a:lnTo>
                  <a:pt x="103477" y="57478"/>
                </a:lnTo>
                <a:cubicBezTo>
                  <a:pt x="103745" y="58123"/>
                  <a:pt x="104068" y="58741"/>
                  <a:pt x="104418" y="59387"/>
                </a:cubicBezTo>
                <a:cubicBezTo>
                  <a:pt x="104468" y="59477"/>
                  <a:pt x="104566" y="59518"/>
                  <a:pt x="104665" y="59518"/>
                </a:cubicBezTo>
                <a:cubicBezTo>
                  <a:pt x="104831" y="59518"/>
                  <a:pt x="104996" y="59401"/>
                  <a:pt x="104928" y="59198"/>
                </a:cubicBezTo>
                <a:lnTo>
                  <a:pt x="103799" y="56026"/>
                </a:lnTo>
                <a:lnTo>
                  <a:pt x="103799" y="56026"/>
                </a:lnTo>
                <a:cubicBezTo>
                  <a:pt x="104202" y="56994"/>
                  <a:pt x="104579" y="57962"/>
                  <a:pt x="104955" y="58930"/>
                </a:cubicBezTo>
                <a:cubicBezTo>
                  <a:pt x="105170" y="60408"/>
                  <a:pt x="105493" y="61860"/>
                  <a:pt x="105977" y="63285"/>
                </a:cubicBezTo>
                <a:cubicBezTo>
                  <a:pt x="105977" y="63312"/>
                  <a:pt x="105977" y="63312"/>
                  <a:pt x="105977" y="63339"/>
                </a:cubicBezTo>
                <a:cubicBezTo>
                  <a:pt x="105995" y="63404"/>
                  <a:pt x="106040" y="63430"/>
                  <a:pt x="106090" y="63430"/>
                </a:cubicBezTo>
                <a:cubicBezTo>
                  <a:pt x="106185" y="63430"/>
                  <a:pt x="106299" y="63336"/>
                  <a:pt x="106299" y="63231"/>
                </a:cubicBezTo>
                <a:cubicBezTo>
                  <a:pt x="106192" y="61349"/>
                  <a:pt x="106057" y="59440"/>
                  <a:pt x="105923" y="57559"/>
                </a:cubicBezTo>
                <a:lnTo>
                  <a:pt x="105923" y="57559"/>
                </a:lnTo>
                <a:cubicBezTo>
                  <a:pt x="106353" y="60059"/>
                  <a:pt x="106891" y="62505"/>
                  <a:pt x="107536" y="64952"/>
                </a:cubicBezTo>
                <a:cubicBezTo>
                  <a:pt x="107560" y="65059"/>
                  <a:pt x="107643" y="65108"/>
                  <a:pt x="107724" y="65108"/>
                </a:cubicBezTo>
                <a:cubicBezTo>
                  <a:pt x="107826" y="65108"/>
                  <a:pt x="107927" y="65032"/>
                  <a:pt x="107912" y="64898"/>
                </a:cubicBezTo>
                <a:lnTo>
                  <a:pt x="107912" y="64844"/>
                </a:lnTo>
                <a:cubicBezTo>
                  <a:pt x="107964" y="64881"/>
                  <a:pt x="108021" y="64897"/>
                  <a:pt x="108077" y="64897"/>
                </a:cubicBezTo>
                <a:cubicBezTo>
                  <a:pt x="108225" y="64897"/>
                  <a:pt x="108362" y="64778"/>
                  <a:pt x="108343" y="64602"/>
                </a:cubicBezTo>
                <a:cubicBezTo>
                  <a:pt x="108343" y="64468"/>
                  <a:pt x="108316" y="64333"/>
                  <a:pt x="108289" y="64226"/>
                </a:cubicBezTo>
                <a:lnTo>
                  <a:pt x="108289" y="64226"/>
                </a:lnTo>
                <a:cubicBezTo>
                  <a:pt x="108477" y="64710"/>
                  <a:pt x="108638" y="65194"/>
                  <a:pt x="108827" y="65677"/>
                </a:cubicBezTo>
                <a:cubicBezTo>
                  <a:pt x="108870" y="65765"/>
                  <a:pt x="108961" y="65813"/>
                  <a:pt x="109052" y="65813"/>
                </a:cubicBezTo>
                <a:cubicBezTo>
                  <a:pt x="109130" y="65813"/>
                  <a:pt x="109207" y="65778"/>
                  <a:pt x="109257" y="65704"/>
                </a:cubicBezTo>
                <a:cubicBezTo>
                  <a:pt x="109284" y="65893"/>
                  <a:pt x="109337" y="66081"/>
                  <a:pt x="109391" y="66269"/>
                </a:cubicBezTo>
                <a:cubicBezTo>
                  <a:pt x="109660" y="67828"/>
                  <a:pt x="109902" y="69361"/>
                  <a:pt x="110171" y="70920"/>
                </a:cubicBezTo>
                <a:cubicBezTo>
                  <a:pt x="110183" y="70983"/>
                  <a:pt x="110232" y="71011"/>
                  <a:pt x="110280" y="71011"/>
                </a:cubicBezTo>
                <a:cubicBezTo>
                  <a:pt x="110333" y="71011"/>
                  <a:pt x="110386" y="70977"/>
                  <a:pt x="110386" y="70920"/>
                </a:cubicBezTo>
                <a:cubicBezTo>
                  <a:pt x="110413" y="69146"/>
                  <a:pt x="110413" y="67344"/>
                  <a:pt x="110440" y="65516"/>
                </a:cubicBezTo>
                <a:cubicBezTo>
                  <a:pt x="110440" y="65489"/>
                  <a:pt x="110440" y="65462"/>
                  <a:pt x="110440" y="65436"/>
                </a:cubicBezTo>
                <a:cubicBezTo>
                  <a:pt x="110601" y="68205"/>
                  <a:pt x="110923" y="70974"/>
                  <a:pt x="111434" y="73716"/>
                </a:cubicBezTo>
                <a:cubicBezTo>
                  <a:pt x="111447" y="73793"/>
                  <a:pt x="111509" y="73827"/>
                  <a:pt x="111567" y="73827"/>
                </a:cubicBezTo>
                <a:cubicBezTo>
                  <a:pt x="111631" y="73827"/>
                  <a:pt x="111690" y="73786"/>
                  <a:pt x="111676" y="73716"/>
                </a:cubicBezTo>
                <a:cubicBezTo>
                  <a:pt x="111676" y="72614"/>
                  <a:pt x="111622" y="71538"/>
                  <a:pt x="111542" y="70436"/>
                </a:cubicBezTo>
                <a:lnTo>
                  <a:pt x="111542" y="70436"/>
                </a:lnTo>
                <a:lnTo>
                  <a:pt x="112214" y="73877"/>
                </a:lnTo>
                <a:cubicBezTo>
                  <a:pt x="112225" y="73958"/>
                  <a:pt x="112277" y="73994"/>
                  <a:pt x="112332" y="73994"/>
                </a:cubicBezTo>
                <a:cubicBezTo>
                  <a:pt x="112404" y="73994"/>
                  <a:pt x="112483" y="73931"/>
                  <a:pt x="112483" y="73823"/>
                </a:cubicBezTo>
                <a:cubicBezTo>
                  <a:pt x="112429" y="73554"/>
                  <a:pt x="112295" y="72345"/>
                  <a:pt x="112106" y="71001"/>
                </a:cubicBezTo>
                <a:cubicBezTo>
                  <a:pt x="112106" y="71001"/>
                  <a:pt x="112106" y="70974"/>
                  <a:pt x="112106" y="70974"/>
                </a:cubicBezTo>
                <a:cubicBezTo>
                  <a:pt x="112133" y="70866"/>
                  <a:pt x="112133" y="70759"/>
                  <a:pt x="112160" y="70651"/>
                </a:cubicBezTo>
                <a:cubicBezTo>
                  <a:pt x="112456" y="72049"/>
                  <a:pt x="112752" y="73339"/>
                  <a:pt x="112805" y="73608"/>
                </a:cubicBezTo>
                <a:cubicBezTo>
                  <a:pt x="112817" y="73689"/>
                  <a:pt x="112878" y="73725"/>
                  <a:pt x="112940" y="73725"/>
                </a:cubicBezTo>
                <a:cubicBezTo>
                  <a:pt x="113022" y="73725"/>
                  <a:pt x="113105" y="73662"/>
                  <a:pt x="113074" y="73554"/>
                </a:cubicBezTo>
                <a:cubicBezTo>
                  <a:pt x="112967" y="72694"/>
                  <a:pt x="112832" y="71834"/>
                  <a:pt x="112698" y="70947"/>
                </a:cubicBezTo>
                <a:cubicBezTo>
                  <a:pt x="112698" y="70889"/>
                  <a:pt x="112628" y="70844"/>
                  <a:pt x="112559" y="70844"/>
                </a:cubicBezTo>
                <a:cubicBezTo>
                  <a:pt x="112532" y="70844"/>
                  <a:pt x="112505" y="70851"/>
                  <a:pt x="112483" y="70866"/>
                </a:cubicBezTo>
                <a:lnTo>
                  <a:pt x="112483" y="70839"/>
                </a:lnTo>
                <a:lnTo>
                  <a:pt x="112241" y="69683"/>
                </a:lnTo>
                <a:cubicBezTo>
                  <a:pt x="112268" y="69361"/>
                  <a:pt x="112268" y="69011"/>
                  <a:pt x="112241" y="68688"/>
                </a:cubicBezTo>
                <a:lnTo>
                  <a:pt x="112241" y="68688"/>
                </a:lnTo>
                <a:lnTo>
                  <a:pt x="113666" y="74119"/>
                </a:lnTo>
                <a:cubicBezTo>
                  <a:pt x="113677" y="74173"/>
                  <a:pt x="113718" y="74197"/>
                  <a:pt x="113762" y="74197"/>
                </a:cubicBezTo>
                <a:cubicBezTo>
                  <a:pt x="113827" y="74197"/>
                  <a:pt x="113897" y="74145"/>
                  <a:pt x="113881" y="74065"/>
                </a:cubicBezTo>
                <a:cubicBezTo>
                  <a:pt x="113289" y="71834"/>
                  <a:pt x="112725" y="69629"/>
                  <a:pt x="112133" y="67398"/>
                </a:cubicBezTo>
                <a:cubicBezTo>
                  <a:pt x="112080" y="67022"/>
                  <a:pt x="112026" y="66672"/>
                  <a:pt x="111972" y="66296"/>
                </a:cubicBezTo>
                <a:lnTo>
                  <a:pt x="111972" y="66296"/>
                </a:lnTo>
                <a:cubicBezTo>
                  <a:pt x="112026" y="66430"/>
                  <a:pt x="112080" y="66565"/>
                  <a:pt x="112133" y="66699"/>
                </a:cubicBezTo>
                <a:cubicBezTo>
                  <a:pt x="112698" y="68178"/>
                  <a:pt x="113262" y="69656"/>
                  <a:pt x="113854" y="71135"/>
                </a:cubicBezTo>
                <a:cubicBezTo>
                  <a:pt x="113864" y="71174"/>
                  <a:pt x="113899" y="71192"/>
                  <a:pt x="113938" y="71192"/>
                </a:cubicBezTo>
                <a:cubicBezTo>
                  <a:pt x="114006" y="71192"/>
                  <a:pt x="114086" y="71139"/>
                  <a:pt x="114069" y="71054"/>
                </a:cubicBezTo>
                <a:cubicBezTo>
                  <a:pt x="113558" y="68877"/>
                  <a:pt x="112859" y="66726"/>
                  <a:pt x="111999" y="64656"/>
                </a:cubicBezTo>
                <a:cubicBezTo>
                  <a:pt x="111649" y="63661"/>
                  <a:pt x="111192" y="62693"/>
                  <a:pt x="110708" y="61752"/>
                </a:cubicBezTo>
                <a:cubicBezTo>
                  <a:pt x="110574" y="61457"/>
                  <a:pt x="110440" y="61188"/>
                  <a:pt x="110332" y="60892"/>
                </a:cubicBezTo>
                <a:lnTo>
                  <a:pt x="110332" y="60892"/>
                </a:lnTo>
                <a:cubicBezTo>
                  <a:pt x="110520" y="61188"/>
                  <a:pt x="110735" y="61457"/>
                  <a:pt x="110923" y="61752"/>
                </a:cubicBezTo>
                <a:cubicBezTo>
                  <a:pt x="111622" y="62774"/>
                  <a:pt x="112375" y="63769"/>
                  <a:pt x="113155" y="64710"/>
                </a:cubicBezTo>
                <a:cubicBezTo>
                  <a:pt x="113197" y="64758"/>
                  <a:pt x="113244" y="64778"/>
                  <a:pt x="113288" y="64778"/>
                </a:cubicBezTo>
                <a:cubicBezTo>
                  <a:pt x="113416" y="64778"/>
                  <a:pt x="113523" y="64614"/>
                  <a:pt x="113424" y="64495"/>
                </a:cubicBezTo>
                <a:cubicBezTo>
                  <a:pt x="112886" y="63822"/>
                  <a:pt x="112348" y="63124"/>
                  <a:pt x="111838" y="62425"/>
                </a:cubicBezTo>
                <a:cubicBezTo>
                  <a:pt x="110923" y="61161"/>
                  <a:pt x="110090" y="59817"/>
                  <a:pt x="109337" y="58446"/>
                </a:cubicBezTo>
                <a:lnTo>
                  <a:pt x="109337" y="58446"/>
                </a:lnTo>
                <a:cubicBezTo>
                  <a:pt x="110574" y="60113"/>
                  <a:pt x="111864" y="61726"/>
                  <a:pt x="113182" y="63312"/>
                </a:cubicBezTo>
                <a:cubicBezTo>
                  <a:pt x="113205" y="63351"/>
                  <a:pt x="113243" y="63367"/>
                  <a:pt x="113281" y="63367"/>
                </a:cubicBezTo>
                <a:cubicBezTo>
                  <a:pt x="113374" y="63367"/>
                  <a:pt x="113473" y="63272"/>
                  <a:pt x="113397" y="63177"/>
                </a:cubicBezTo>
                <a:cubicBezTo>
                  <a:pt x="113020" y="62559"/>
                  <a:pt x="112644" y="61968"/>
                  <a:pt x="112268" y="61376"/>
                </a:cubicBezTo>
                <a:lnTo>
                  <a:pt x="112268" y="61376"/>
                </a:lnTo>
                <a:cubicBezTo>
                  <a:pt x="112590" y="61752"/>
                  <a:pt x="112940" y="62102"/>
                  <a:pt x="113289" y="62478"/>
                </a:cubicBezTo>
                <a:cubicBezTo>
                  <a:pt x="113322" y="62511"/>
                  <a:pt x="113358" y="62525"/>
                  <a:pt x="113392" y="62525"/>
                </a:cubicBezTo>
                <a:cubicBezTo>
                  <a:pt x="113498" y="62525"/>
                  <a:pt x="113586" y="62392"/>
                  <a:pt x="113504" y="62290"/>
                </a:cubicBezTo>
                <a:cubicBezTo>
                  <a:pt x="112752" y="61188"/>
                  <a:pt x="112026" y="60086"/>
                  <a:pt x="111300" y="58983"/>
                </a:cubicBezTo>
                <a:lnTo>
                  <a:pt x="111300" y="58983"/>
                </a:lnTo>
                <a:cubicBezTo>
                  <a:pt x="111864" y="59655"/>
                  <a:pt x="112483" y="60274"/>
                  <a:pt x="113155" y="60865"/>
                </a:cubicBezTo>
                <a:cubicBezTo>
                  <a:pt x="113214" y="60925"/>
                  <a:pt x="113294" y="60951"/>
                  <a:pt x="113375" y="60951"/>
                </a:cubicBezTo>
                <a:cubicBezTo>
                  <a:pt x="113586" y="60951"/>
                  <a:pt x="113802" y="60769"/>
                  <a:pt x="113666" y="60516"/>
                </a:cubicBezTo>
                <a:cubicBezTo>
                  <a:pt x="113289" y="59924"/>
                  <a:pt x="112940" y="59333"/>
                  <a:pt x="112563" y="58741"/>
                </a:cubicBezTo>
                <a:cubicBezTo>
                  <a:pt x="112752" y="58553"/>
                  <a:pt x="112778" y="58284"/>
                  <a:pt x="112590" y="58069"/>
                </a:cubicBezTo>
                <a:cubicBezTo>
                  <a:pt x="112375" y="57827"/>
                  <a:pt x="112187" y="57559"/>
                  <a:pt x="111972" y="57290"/>
                </a:cubicBezTo>
                <a:cubicBezTo>
                  <a:pt x="112268" y="57182"/>
                  <a:pt x="112348" y="56806"/>
                  <a:pt x="112187" y="56564"/>
                </a:cubicBezTo>
                <a:cubicBezTo>
                  <a:pt x="111838" y="56134"/>
                  <a:pt x="111488" y="55704"/>
                  <a:pt x="111139" y="55273"/>
                </a:cubicBezTo>
                <a:lnTo>
                  <a:pt x="111139" y="55273"/>
                </a:lnTo>
                <a:cubicBezTo>
                  <a:pt x="111488" y="55569"/>
                  <a:pt x="111891" y="55838"/>
                  <a:pt x="112268" y="56107"/>
                </a:cubicBezTo>
                <a:cubicBezTo>
                  <a:pt x="112301" y="56130"/>
                  <a:pt x="112336" y="56141"/>
                  <a:pt x="112371" y="56141"/>
                </a:cubicBezTo>
                <a:cubicBezTo>
                  <a:pt x="112536" y="56141"/>
                  <a:pt x="112692" y="55912"/>
                  <a:pt x="112537" y="55757"/>
                </a:cubicBezTo>
                <a:cubicBezTo>
                  <a:pt x="111622" y="54897"/>
                  <a:pt x="110682" y="54064"/>
                  <a:pt x="109714" y="53230"/>
                </a:cubicBezTo>
                <a:lnTo>
                  <a:pt x="109714" y="53230"/>
                </a:lnTo>
                <a:lnTo>
                  <a:pt x="110655" y="53822"/>
                </a:lnTo>
                <a:cubicBezTo>
                  <a:pt x="110673" y="53834"/>
                  <a:pt x="110694" y="53839"/>
                  <a:pt x="110715" y="53839"/>
                </a:cubicBezTo>
                <a:cubicBezTo>
                  <a:pt x="110788" y="53839"/>
                  <a:pt x="110864" y="53777"/>
                  <a:pt x="110843" y="53714"/>
                </a:cubicBezTo>
                <a:lnTo>
                  <a:pt x="110843" y="53714"/>
                </a:lnTo>
                <a:cubicBezTo>
                  <a:pt x="110950" y="53768"/>
                  <a:pt x="111031" y="53822"/>
                  <a:pt x="111139" y="53875"/>
                </a:cubicBezTo>
                <a:cubicBezTo>
                  <a:pt x="111158" y="53885"/>
                  <a:pt x="111178" y="53890"/>
                  <a:pt x="111197" y="53890"/>
                </a:cubicBezTo>
                <a:cubicBezTo>
                  <a:pt x="111280" y="53890"/>
                  <a:pt x="111344" y="53802"/>
                  <a:pt x="111300" y="53714"/>
                </a:cubicBezTo>
                <a:cubicBezTo>
                  <a:pt x="110009" y="51214"/>
                  <a:pt x="107536" y="49977"/>
                  <a:pt x="105036" y="48929"/>
                </a:cubicBezTo>
                <a:cubicBezTo>
                  <a:pt x="104848" y="48821"/>
                  <a:pt x="104633" y="48741"/>
                  <a:pt x="104444" y="48660"/>
                </a:cubicBezTo>
                <a:cubicBezTo>
                  <a:pt x="104256" y="48579"/>
                  <a:pt x="104122" y="48391"/>
                  <a:pt x="103987" y="48284"/>
                </a:cubicBezTo>
                <a:cubicBezTo>
                  <a:pt x="103938" y="48246"/>
                  <a:pt x="103876" y="48226"/>
                  <a:pt x="103816" y="48226"/>
                </a:cubicBezTo>
                <a:cubicBezTo>
                  <a:pt x="103748" y="48226"/>
                  <a:pt x="103681" y="48253"/>
                  <a:pt x="103638" y="48310"/>
                </a:cubicBezTo>
                <a:lnTo>
                  <a:pt x="103315" y="48176"/>
                </a:lnTo>
                <a:cubicBezTo>
                  <a:pt x="102482" y="47558"/>
                  <a:pt x="101649" y="46966"/>
                  <a:pt x="100788" y="46402"/>
                </a:cubicBezTo>
                <a:lnTo>
                  <a:pt x="100788" y="46402"/>
                </a:lnTo>
                <a:cubicBezTo>
                  <a:pt x="101380" y="46644"/>
                  <a:pt x="101971" y="46859"/>
                  <a:pt x="102536" y="47074"/>
                </a:cubicBezTo>
                <a:lnTo>
                  <a:pt x="103288" y="47370"/>
                </a:lnTo>
                <a:cubicBezTo>
                  <a:pt x="104337" y="47773"/>
                  <a:pt x="105359" y="48122"/>
                  <a:pt x="106434" y="48445"/>
                </a:cubicBezTo>
                <a:cubicBezTo>
                  <a:pt x="106810" y="48606"/>
                  <a:pt x="107187" y="48687"/>
                  <a:pt x="107590" y="48741"/>
                </a:cubicBezTo>
                <a:cubicBezTo>
                  <a:pt x="107778" y="48794"/>
                  <a:pt x="107993" y="48848"/>
                  <a:pt x="108208" y="48902"/>
                </a:cubicBezTo>
                <a:cubicBezTo>
                  <a:pt x="108228" y="48907"/>
                  <a:pt x="108246" y="48909"/>
                  <a:pt x="108262" y="48909"/>
                </a:cubicBezTo>
                <a:cubicBezTo>
                  <a:pt x="108431" y="48909"/>
                  <a:pt x="108460" y="48682"/>
                  <a:pt x="108289" y="48633"/>
                </a:cubicBezTo>
                <a:cubicBezTo>
                  <a:pt x="106246" y="48095"/>
                  <a:pt x="104256" y="47423"/>
                  <a:pt x="102294" y="46671"/>
                </a:cubicBezTo>
                <a:cubicBezTo>
                  <a:pt x="101487" y="46321"/>
                  <a:pt x="100708" y="45918"/>
                  <a:pt x="99928" y="45488"/>
                </a:cubicBezTo>
                <a:cubicBezTo>
                  <a:pt x="99820" y="45434"/>
                  <a:pt x="99713" y="45353"/>
                  <a:pt x="99605" y="45299"/>
                </a:cubicBezTo>
                <a:lnTo>
                  <a:pt x="99605" y="45299"/>
                </a:lnTo>
                <a:cubicBezTo>
                  <a:pt x="100412" y="45622"/>
                  <a:pt x="101326" y="45918"/>
                  <a:pt x="102132" y="46187"/>
                </a:cubicBezTo>
                <a:cubicBezTo>
                  <a:pt x="104202" y="46966"/>
                  <a:pt x="106380" y="47531"/>
                  <a:pt x="108585" y="47880"/>
                </a:cubicBezTo>
                <a:cubicBezTo>
                  <a:pt x="108746" y="47880"/>
                  <a:pt x="108773" y="47665"/>
                  <a:pt x="108638" y="47638"/>
                </a:cubicBezTo>
                <a:lnTo>
                  <a:pt x="99767" y="44977"/>
                </a:lnTo>
                <a:lnTo>
                  <a:pt x="99498" y="44869"/>
                </a:lnTo>
                <a:lnTo>
                  <a:pt x="100466" y="45084"/>
                </a:lnTo>
                <a:lnTo>
                  <a:pt x="103584" y="45783"/>
                </a:lnTo>
                <a:cubicBezTo>
                  <a:pt x="104229" y="46052"/>
                  <a:pt x="104928" y="46214"/>
                  <a:pt x="105654" y="46267"/>
                </a:cubicBezTo>
                <a:lnTo>
                  <a:pt x="106676" y="46509"/>
                </a:lnTo>
                <a:cubicBezTo>
                  <a:pt x="106684" y="46511"/>
                  <a:pt x="106693" y="46511"/>
                  <a:pt x="106701" y="46511"/>
                </a:cubicBezTo>
                <a:cubicBezTo>
                  <a:pt x="106845" y="46511"/>
                  <a:pt x="106909" y="46293"/>
                  <a:pt x="106756" y="46267"/>
                </a:cubicBezTo>
                <a:lnTo>
                  <a:pt x="100950" y="44923"/>
                </a:lnTo>
                <a:cubicBezTo>
                  <a:pt x="100600" y="44842"/>
                  <a:pt x="97939" y="44090"/>
                  <a:pt x="96352" y="43713"/>
                </a:cubicBezTo>
                <a:lnTo>
                  <a:pt x="96621" y="43713"/>
                </a:lnTo>
                <a:cubicBezTo>
                  <a:pt x="97858" y="43901"/>
                  <a:pt x="99498" y="44197"/>
                  <a:pt x="99901" y="44251"/>
                </a:cubicBezTo>
                <a:cubicBezTo>
                  <a:pt x="102132" y="44654"/>
                  <a:pt x="104310" y="45165"/>
                  <a:pt x="106461" y="45810"/>
                </a:cubicBezTo>
                <a:cubicBezTo>
                  <a:pt x="106470" y="45812"/>
                  <a:pt x="106478" y="45813"/>
                  <a:pt x="106487" y="45813"/>
                </a:cubicBezTo>
                <a:cubicBezTo>
                  <a:pt x="106608" y="45813"/>
                  <a:pt x="106694" y="45645"/>
                  <a:pt x="106568" y="45595"/>
                </a:cubicBezTo>
                <a:cubicBezTo>
                  <a:pt x="104444" y="44493"/>
                  <a:pt x="102159" y="44009"/>
                  <a:pt x="99847" y="43633"/>
                </a:cubicBezTo>
                <a:cubicBezTo>
                  <a:pt x="100035" y="43579"/>
                  <a:pt x="100224" y="43552"/>
                  <a:pt x="100439" y="43498"/>
                </a:cubicBezTo>
                <a:cubicBezTo>
                  <a:pt x="100566" y="43473"/>
                  <a:pt x="100549" y="43254"/>
                  <a:pt x="100409" y="43254"/>
                </a:cubicBezTo>
                <a:cubicBezTo>
                  <a:pt x="100402" y="43254"/>
                  <a:pt x="100393" y="43255"/>
                  <a:pt x="100385" y="43256"/>
                </a:cubicBezTo>
                <a:cubicBezTo>
                  <a:pt x="99874" y="43310"/>
                  <a:pt x="99363" y="43364"/>
                  <a:pt x="98879" y="43391"/>
                </a:cubicBezTo>
                <a:cubicBezTo>
                  <a:pt x="98449" y="43283"/>
                  <a:pt x="98019" y="43203"/>
                  <a:pt x="97562" y="43176"/>
                </a:cubicBezTo>
                <a:lnTo>
                  <a:pt x="93046" y="42315"/>
                </a:lnTo>
                <a:cubicBezTo>
                  <a:pt x="92239" y="42073"/>
                  <a:pt x="91459" y="41831"/>
                  <a:pt x="90653" y="41643"/>
                </a:cubicBezTo>
                <a:lnTo>
                  <a:pt x="90653" y="41616"/>
                </a:lnTo>
                <a:cubicBezTo>
                  <a:pt x="90035" y="40649"/>
                  <a:pt x="89389" y="39708"/>
                  <a:pt x="88717" y="38794"/>
                </a:cubicBezTo>
                <a:lnTo>
                  <a:pt x="88717" y="38794"/>
                </a:lnTo>
                <a:cubicBezTo>
                  <a:pt x="89470" y="39277"/>
                  <a:pt x="90303" y="39681"/>
                  <a:pt x="91137" y="40003"/>
                </a:cubicBezTo>
                <a:cubicBezTo>
                  <a:pt x="91154" y="40009"/>
                  <a:pt x="91171" y="40012"/>
                  <a:pt x="91187" y="40012"/>
                </a:cubicBezTo>
                <a:cubicBezTo>
                  <a:pt x="91319" y="40012"/>
                  <a:pt x="91391" y="39830"/>
                  <a:pt x="91271" y="39734"/>
                </a:cubicBezTo>
                <a:cubicBezTo>
                  <a:pt x="89954" y="38955"/>
                  <a:pt x="88664" y="38095"/>
                  <a:pt x="87400" y="37181"/>
                </a:cubicBezTo>
                <a:lnTo>
                  <a:pt x="87346" y="37127"/>
                </a:lnTo>
                <a:lnTo>
                  <a:pt x="87346" y="37127"/>
                </a:lnTo>
                <a:cubicBezTo>
                  <a:pt x="89067" y="38175"/>
                  <a:pt x="90868" y="39089"/>
                  <a:pt x="92750" y="39815"/>
                </a:cubicBezTo>
                <a:cubicBezTo>
                  <a:pt x="92767" y="39820"/>
                  <a:pt x="92783" y="39822"/>
                  <a:pt x="92798" y="39822"/>
                </a:cubicBezTo>
                <a:cubicBezTo>
                  <a:pt x="92951" y="39822"/>
                  <a:pt x="93004" y="39595"/>
                  <a:pt x="92857" y="39546"/>
                </a:cubicBezTo>
                <a:cubicBezTo>
                  <a:pt x="91191" y="38820"/>
                  <a:pt x="89604" y="38014"/>
                  <a:pt x="88072" y="37073"/>
                </a:cubicBezTo>
                <a:cubicBezTo>
                  <a:pt x="87749" y="36858"/>
                  <a:pt x="87427" y="36643"/>
                  <a:pt x="87104" y="36455"/>
                </a:cubicBezTo>
                <a:lnTo>
                  <a:pt x="87104" y="36455"/>
                </a:lnTo>
                <a:cubicBezTo>
                  <a:pt x="89363" y="37664"/>
                  <a:pt x="91728" y="38686"/>
                  <a:pt x="94148" y="39466"/>
                </a:cubicBezTo>
                <a:cubicBezTo>
                  <a:pt x="94164" y="39471"/>
                  <a:pt x="94179" y="39473"/>
                  <a:pt x="94193" y="39473"/>
                </a:cubicBezTo>
                <a:cubicBezTo>
                  <a:pt x="94323" y="39473"/>
                  <a:pt x="94374" y="39270"/>
                  <a:pt x="94229" y="39197"/>
                </a:cubicBezTo>
                <a:cubicBezTo>
                  <a:pt x="92185" y="38310"/>
                  <a:pt x="90196" y="37288"/>
                  <a:pt x="88260" y="36186"/>
                </a:cubicBezTo>
                <a:cubicBezTo>
                  <a:pt x="87642" y="35836"/>
                  <a:pt x="87051" y="35460"/>
                  <a:pt x="86459" y="35084"/>
                </a:cubicBezTo>
                <a:lnTo>
                  <a:pt x="86459" y="35084"/>
                </a:lnTo>
                <a:cubicBezTo>
                  <a:pt x="87723" y="35648"/>
                  <a:pt x="89147" y="36051"/>
                  <a:pt x="90303" y="36455"/>
                </a:cubicBezTo>
                <a:cubicBezTo>
                  <a:pt x="91755" y="36965"/>
                  <a:pt x="93207" y="37396"/>
                  <a:pt x="94686" y="37772"/>
                </a:cubicBezTo>
                <a:lnTo>
                  <a:pt x="96030" y="38578"/>
                </a:lnTo>
                <a:cubicBezTo>
                  <a:pt x="96061" y="38597"/>
                  <a:pt x="96096" y="38606"/>
                  <a:pt x="96131" y="38606"/>
                </a:cubicBezTo>
                <a:cubicBezTo>
                  <a:pt x="96249" y="38606"/>
                  <a:pt x="96367" y="38508"/>
                  <a:pt x="96325" y="38363"/>
                </a:cubicBezTo>
                <a:lnTo>
                  <a:pt x="96245" y="38148"/>
                </a:lnTo>
                <a:lnTo>
                  <a:pt x="96272" y="38148"/>
                </a:lnTo>
                <a:cubicBezTo>
                  <a:pt x="96292" y="38155"/>
                  <a:pt x="96310" y="38158"/>
                  <a:pt x="96327" y="38158"/>
                </a:cubicBezTo>
                <a:cubicBezTo>
                  <a:pt x="96378" y="38158"/>
                  <a:pt x="96413" y="38128"/>
                  <a:pt x="96433" y="38068"/>
                </a:cubicBezTo>
                <a:cubicBezTo>
                  <a:pt x="96621" y="38014"/>
                  <a:pt x="96675" y="37799"/>
                  <a:pt x="96541" y="37664"/>
                </a:cubicBezTo>
                <a:lnTo>
                  <a:pt x="96487" y="37611"/>
                </a:lnTo>
                <a:cubicBezTo>
                  <a:pt x="96621" y="37503"/>
                  <a:pt x="96621" y="37288"/>
                  <a:pt x="96487" y="37207"/>
                </a:cubicBezTo>
                <a:cubicBezTo>
                  <a:pt x="96137" y="36965"/>
                  <a:pt x="95761" y="36723"/>
                  <a:pt x="95411" y="36508"/>
                </a:cubicBezTo>
                <a:lnTo>
                  <a:pt x="95411" y="36508"/>
                </a:lnTo>
                <a:cubicBezTo>
                  <a:pt x="95842" y="36670"/>
                  <a:pt x="96272" y="36831"/>
                  <a:pt x="96702" y="36992"/>
                </a:cubicBezTo>
                <a:cubicBezTo>
                  <a:pt x="96737" y="37004"/>
                  <a:pt x="96772" y="37010"/>
                  <a:pt x="96805" y="37010"/>
                </a:cubicBezTo>
                <a:cubicBezTo>
                  <a:pt x="96994" y="37010"/>
                  <a:pt x="97124" y="36826"/>
                  <a:pt x="97078" y="36643"/>
                </a:cubicBezTo>
                <a:lnTo>
                  <a:pt x="97266" y="36643"/>
                </a:lnTo>
                <a:cubicBezTo>
                  <a:pt x="97481" y="36643"/>
                  <a:pt x="97508" y="36320"/>
                  <a:pt x="97266" y="36293"/>
                </a:cubicBezTo>
                <a:cubicBezTo>
                  <a:pt x="97024" y="36240"/>
                  <a:pt x="96756" y="36186"/>
                  <a:pt x="96514" y="36132"/>
                </a:cubicBezTo>
                <a:cubicBezTo>
                  <a:pt x="95331" y="35299"/>
                  <a:pt x="94094" y="34546"/>
                  <a:pt x="92804" y="33847"/>
                </a:cubicBezTo>
                <a:lnTo>
                  <a:pt x="92804" y="33847"/>
                </a:lnTo>
                <a:cubicBezTo>
                  <a:pt x="93718" y="34089"/>
                  <a:pt x="94659" y="34331"/>
                  <a:pt x="95573" y="34546"/>
                </a:cubicBezTo>
                <a:cubicBezTo>
                  <a:pt x="96225" y="34709"/>
                  <a:pt x="96902" y="34799"/>
                  <a:pt x="97579" y="34799"/>
                </a:cubicBezTo>
                <a:cubicBezTo>
                  <a:pt x="97906" y="34799"/>
                  <a:pt x="98233" y="34778"/>
                  <a:pt x="98557" y="34734"/>
                </a:cubicBezTo>
                <a:cubicBezTo>
                  <a:pt x="99175" y="34922"/>
                  <a:pt x="99820" y="35084"/>
                  <a:pt x="100439" y="35245"/>
                </a:cubicBezTo>
                <a:cubicBezTo>
                  <a:pt x="100460" y="35252"/>
                  <a:pt x="100480" y="35255"/>
                  <a:pt x="100498" y="35255"/>
                </a:cubicBezTo>
                <a:cubicBezTo>
                  <a:pt x="100546" y="35255"/>
                  <a:pt x="100580" y="35230"/>
                  <a:pt x="100600" y="35191"/>
                </a:cubicBezTo>
                <a:cubicBezTo>
                  <a:pt x="100788" y="35326"/>
                  <a:pt x="100976" y="35433"/>
                  <a:pt x="101165" y="35567"/>
                </a:cubicBezTo>
                <a:cubicBezTo>
                  <a:pt x="101229" y="35622"/>
                  <a:pt x="101296" y="35646"/>
                  <a:pt x="101359" y="35646"/>
                </a:cubicBezTo>
                <a:cubicBezTo>
                  <a:pt x="101637" y="35646"/>
                  <a:pt x="101848" y="35195"/>
                  <a:pt x="101541" y="34976"/>
                </a:cubicBezTo>
                <a:cubicBezTo>
                  <a:pt x="101111" y="34653"/>
                  <a:pt x="100654" y="34331"/>
                  <a:pt x="100197" y="34008"/>
                </a:cubicBezTo>
                <a:lnTo>
                  <a:pt x="100304" y="33928"/>
                </a:lnTo>
                <a:cubicBezTo>
                  <a:pt x="100412" y="33847"/>
                  <a:pt x="100358" y="33659"/>
                  <a:pt x="100197" y="33632"/>
                </a:cubicBezTo>
                <a:lnTo>
                  <a:pt x="99552" y="33551"/>
                </a:lnTo>
                <a:cubicBezTo>
                  <a:pt x="98933" y="33121"/>
                  <a:pt x="98315" y="32691"/>
                  <a:pt x="97670" y="32261"/>
                </a:cubicBezTo>
                <a:lnTo>
                  <a:pt x="97670" y="32261"/>
                </a:lnTo>
                <a:cubicBezTo>
                  <a:pt x="98369" y="32583"/>
                  <a:pt x="99095" y="32879"/>
                  <a:pt x="99847" y="33121"/>
                </a:cubicBezTo>
                <a:cubicBezTo>
                  <a:pt x="100331" y="33390"/>
                  <a:pt x="100788" y="33632"/>
                  <a:pt x="101272" y="33901"/>
                </a:cubicBezTo>
                <a:cubicBezTo>
                  <a:pt x="101336" y="33941"/>
                  <a:pt x="101405" y="33959"/>
                  <a:pt x="101471" y="33959"/>
                </a:cubicBezTo>
                <a:cubicBezTo>
                  <a:pt x="101628" y="33959"/>
                  <a:pt x="101772" y="33856"/>
                  <a:pt x="101810" y="33686"/>
                </a:cubicBezTo>
                <a:lnTo>
                  <a:pt x="101917" y="33712"/>
                </a:lnTo>
                <a:cubicBezTo>
                  <a:pt x="102858" y="34304"/>
                  <a:pt x="103799" y="34895"/>
                  <a:pt x="104767" y="35460"/>
                </a:cubicBezTo>
                <a:cubicBezTo>
                  <a:pt x="104807" y="35494"/>
                  <a:pt x="104856" y="35509"/>
                  <a:pt x="104906" y="35509"/>
                </a:cubicBezTo>
                <a:cubicBezTo>
                  <a:pt x="105054" y="35509"/>
                  <a:pt x="105211" y="35373"/>
                  <a:pt x="105170" y="35191"/>
                </a:cubicBezTo>
                <a:cubicBezTo>
                  <a:pt x="104955" y="34519"/>
                  <a:pt x="104606" y="33874"/>
                  <a:pt x="104122" y="33336"/>
                </a:cubicBezTo>
                <a:lnTo>
                  <a:pt x="104122" y="33336"/>
                </a:lnTo>
                <a:cubicBezTo>
                  <a:pt x="104901" y="33820"/>
                  <a:pt x="105708" y="34304"/>
                  <a:pt x="106515" y="34788"/>
                </a:cubicBezTo>
                <a:cubicBezTo>
                  <a:pt x="106540" y="34799"/>
                  <a:pt x="106566" y="34804"/>
                  <a:pt x="106590" y="34804"/>
                </a:cubicBezTo>
                <a:cubicBezTo>
                  <a:pt x="106741" y="34804"/>
                  <a:pt x="106842" y="34608"/>
                  <a:pt x="106703" y="34492"/>
                </a:cubicBezTo>
                <a:cubicBezTo>
                  <a:pt x="106461" y="34304"/>
                  <a:pt x="106219" y="34089"/>
                  <a:pt x="105977" y="33901"/>
                </a:cubicBezTo>
                <a:lnTo>
                  <a:pt x="105977" y="33901"/>
                </a:lnTo>
                <a:cubicBezTo>
                  <a:pt x="106326" y="34089"/>
                  <a:pt x="106622" y="34277"/>
                  <a:pt x="106972" y="34465"/>
                </a:cubicBezTo>
                <a:cubicBezTo>
                  <a:pt x="107010" y="34489"/>
                  <a:pt x="107047" y="34499"/>
                  <a:pt x="107081" y="34499"/>
                </a:cubicBezTo>
                <a:cubicBezTo>
                  <a:pt x="107241" y="34499"/>
                  <a:pt x="107342" y="34275"/>
                  <a:pt x="107187" y="34143"/>
                </a:cubicBezTo>
                <a:lnTo>
                  <a:pt x="104982" y="32422"/>
                </a:lnTo>
                <a:lnTo>
                  <a:pt x="104982" y="32422"/>
                </a:lnTo>
                <a:cubicBezTo>
                  <a:pt x="105842" y="32825"/>
                  <a:pt x="106730" y="33175"/>
                  <a:pt x="107644" y="33497"/>
                </a:cubicBezTo>
                <a:cubicBezTo>
                  <a:pt x="107680" y="33508"/>
                  <a:pt x="107714" y="33513"/>
                  <a:pt x="107745" y="33513"/>
                </a:cubicBezTo>
                <a:cubicBezTo>
                  <a:pt x="107945" y="33513"/>
                  <a:pt x="108036" y="33307"/>
                  <a:pt x="107966" y="33121"/>
                </a:cubicBezTo>
                <a:lnTo>
                  <a:pt x="107966" y="33121"/>
                </a:lnTo>
                <a:cubicBezTo>
                  <a:pt x="108907" y="34089"/>
                  <a:pt x="109875" y="35030"/>
                  <a:pt x="110870" y="35917"/>
                </a:cubicBezTo>
                <a:cubicBezTo>
                  <a:pt x="110892" y="35951"/>
                  <a:pt x="110929" y="35966"/>
                  <a:pt x="110968" y="35966"/>
                </a:cubicBezTo>
                <a:cubicBezTo>
                  <a:pt x="111022" y="35966"/>
                  <a:pt x="111080" y="35937"/>
                  <a:pt x="111112" y="35890"/>
                </a:cubicBezTo>
                <a:lnTo>
                  <a:pt x="112456" y="37315"/>
                </a:lnTo>
                <a:cubicBezTo>
                  <a:pt x="112492" y="37358"/>
                  <a:pt x="112536" y="37377"/>
                  <a:pt x="112579" y="37377"/>
                </a:cubicBezTo>
                <a:cubicBezTo>
                  <a:pt x="112694" y="37377"/>
                  <a:pt x="112796" y="37244"/>
                  <a:pt x="112698" y="37127"/>
                </a:cubicBezTo>
                <a:cubicBezTo>
                  <a:pt x="112537" y="36939"/>
                  <a:pt x="112375" y="36750"/>
                  <a:pt x="112241" y="36589"/>
                </a:cubicBezTo>
                <a:cubicBezTo>
                  <a:pt x="112160" y="36320"/>
                  <a:pt x="111730" y="35890"/>
                  <a:pt x="111273" y="35460"/>
                </a:cubicBezTo>
                <a:lnTo>
                  <a:pt x="110225" y="34196"/>
                </a:lnTo>
                <a:cubicBezTo>
                  <a:pt x="110251" y="34143"/>
                  <a:pt x="110251" y="34089"/>
                  <a:pt x="110225" y="34035"/>
                </a:cubicBezTo>
                <a:cubicBezTo>
                  <a:pt x="110251" y="33981"/>
                  <a:pt x="110278" y="33928"/>
                  <a:pt x="110251" y="33874"/>
                </a:cubicBezTo>
                <a:lnTo>
                  <a:pt x="110225" y="33686"/>
                </a:lnTo>
                <a:lnTo>
                  <a:pt x="110225" y="33686"/>
                </a:lnTo>
                <a:cubicBezTo>
                  <a:pt x="110466" y="33874"/>
                  <a:pt x="110708" y="34062"/>
                  <a:pt x="110977" y="34277"/>
                </a:cubicBezTo>
                <a:cubicBezTo>
                  <a:pt x="110994" y="34285"/>
                  <a:pt x="111012" y="34289"/>
                  <a:pt x="111031" y="34289"/>
                </a:cubicBezTo>
                <a:cubicBezTo>
                  <a:pt x="111130" y="34289"/>
                  <a:pt x="111238" y="34180"/>
                  <a:pt x="111192" y="34089"/>
                </a:cubicBezTo>
                <a:lnTo>
                  <a:pt x="111192" y="34089"/>
                </a:lnTo>
                <a:cubicBezTo>
                  <a:pt x="111569" y="34465"/>
                  <a:pt x="111945" y="34815"/>
                  <a:pt x="112348" y="35191"/>
                </a:cubicBezTo>
                <a:cubicBezTo>
                  <a:pt x="112375" y="35218"/>
                  <a:pt x="112409" y="35231"/>
                  <a:pt x="112442" y="35231"/>
                </a:cubicBezTo>
                <a:cubicBezTo>
                  <a:pt x="112476" y="35231"/>
                  <a:pt x="112510" y="35218"/>
                  <a:pt x="112537" y="35191"/>
                </a:cubicBezTo>
                <a:lnTo>
                  <a:pt x="112778" y="35433"/>
                </a:lnTo>
                <a:cubicBezTo>
                  <a:pt x="113289" y="36186"/>
                  <a:pt x="113854" y="36912"/>
                  <a:pt x="114472" y="37611"/>
                </a:cubicBezTo>
                <a:cubicBezTo>
                  <a:pt x="114495" y="37644"/>
                  <a:pt x="114531" y="37659"/>
                  <a:pt x="114568" y="37659"/>
                </a:cubicBezTo>
                <a:cubicBezTo>
                  <a:pt x="114620" y="37659"/>
                  <a:pt x="114672" y="37631"/>
                  <a:pt x="114687" y="37584"/>
                </a:cubicBezTo>
                <a:cubicBezTo>
                  <a:pt x="115010" y="38175"/>
                  <a:pt x="115306" y="38767"/>
                  <a:pt x="115628" y="39358"/>
                </a:cubicBezTo>
                <a:cubicBezTo>
                  <a:pt x="115656" y="39423"/>
                  <a:pt x="115704" y="39450"/>
                  <a:pt x="115750" y="39450"/>
                </a:cubicBezTo>
                <a:cubicBezTo>
                  <a:pt x="115838" y="39450"/>
                  <a:pt x="115923" y="39356"/>
                  <a:pt x="115870" y="39251"/>
                </a:cubicBezTo>
                <a:cubicBezTo>
                  <a:pt x="115091" y="37557"/>
                  <a:pt x="114230" y="35890"/>
                  <a:pt x="113316" y="34277"/>
                </a:cubicBezTo>
                <a:lnTo>
                  <a:pt x="113316" y="34277"/>
                </a:lnTo>
                <a:lnTo>
                  <a:pt x="116408" y="39009"/>
                </a:lnTo>
                <a:cubicBezTo>
                  <a:pt x="116439" y="39061"/>
                  <a:pt x="116491" y="39085"/>
                  <a:pt x="116541" y="39085"/>
                </a:cubicBezTo>
                <a:cubicBezTo>
                  <a:pt x="116619" y="39085"/>
                  <a:pt x="116693" y="39026"/>
                  <a:pt x="116677" y="38928"/>
                </a:cubicBezTo>
                <a:lnTo>
                  <a:pt x="116677" y="38901"/>
                </a:lnTo>
                <a:lnTo>
                  <a:pt x="116757" y="39009"/>
                </a:lnTo>
                <a:cubicBezTo>
                  <a:pt x="116789" y="39041"/>
                  <a:pt x="116826" y="39054"/>
                  <a:pt x="116862" y="39054"/>
                </a:cubicBezTo>
                <a:cubicBezTo>
                  <a:pt x="116975" y="39054"/>
                  <a:pt x="117075" y="38916"/>
                  <a:pt x="116972" y="38794"/>
                </a:cubicBezTo>
                <a:cubicBezTo>
                  <a:pt x="116865" y="38659"/>
                  <a:pt x="116677" y="38363"/>
                  <a:pt x="116381" y="37933"/>
                </a:cubicBezTo>
                <a:cubicBezTo>
                  <a:pt x="116273" y="37664"/>
                  <a:pt x="116193" y="37396"/>
                  <a:pt x="116085" y="37127"/>
                </a:cubicBezTo>
                <a:lnTo>
                  <a:pt x="116085" y="37127"/>
                </a:lnTo>
                <a:cubicBezTo>
                  <a:pt x="116757" y="37933"/>
                  <a:pt x="117322" y="38578"/>
                  <a:pt x="117456" y="38767"/>
                </a:cubicBezTo>
                <a:cubicBezTo>
                  <a:pt x="117500" y="38810"/>
                  <a:pt x="117545" y="38828"/>
                  <a:pt x="117587" y="38828"/>
                </a:cubicBezTo>
                <a:cubicBezTo>
                  <a:pt x="117700" y="38828"/>
                  <a:pt x="117784" y="38696"/>
                  <a:pt x="117725" y="38578"/>
                </a:cubicBezTo>
                <a:lnTo>
                  <a:pt x="116515" y="36616"/>
                </a:lnTo>
                <a:cubicBezTo>
                  <a:pt x="115924" y="34600"/>
                  <a:pt x="114633" y="32718"/>
                  <a:pt x="113047" y="31185"/>
                </a:cubicBezTo>
                <a:lnTo>
                  <a:pt x="113047" y="31185"/>
                </a:lnTo>
                <a:cubicBezTo>
                  <a:pt x="113424" y="31400"/>
                  <a:pt x="113827" y="31642"/>
                  <a:pt x="114257" y="31831"/>
                </a:cubicBezTo>
                <a:cubicBezTo>
                  <a:pt x="114281" y="31850"/>
                  <a:pt x="114305" y="31858"/>
                  <a:pt x="114329" y="31858"/>
                </a:cubicBezTo>
                <a:cubicBezTo>
                  <a:pt x="114438" y="31858"/>
                  <a:pt x="114524" y="31682"/>
                  <a:pt x="114392" y="31616"/>
                </a:cubicBezTo>
                <a:cubicBezTo>
                  <a:pt x="114203" y="31427"/>
                  <a:pt x="114015" y="31266"/>
                  <a:pt x="113827" y="31105"/>
                </a:cubicBezTo>
                <a:cubicBezTo>
                  <a:pt x="114123" y="31051"/>
                  <a:pt x="114365" y="30836"/>
                  <a:pt x="114499" y="30540"/>
                </a:cubicBezTo>
                <a:cubicBezTo>
                  <a:pt x="114537" y="30425"/>
                  <a:pt x="114439" y="30324"/>
                  <a:pt x="114350" y="30324"/>
                </a:cubicBezTo>
                <a:cubicBezTo>
                  <a:pt x="114314" y="30324"/>
                  <a:pt x="114280" y="30340"/>
                  <a:pt x="114257" y="30379"/>
                </a:cubicBezTo>
                <a:lnTo>
                  <a:pt x="113182" y="30648"/>
                </a:lnTo>
                <a:cubicBezTo>
                  <a:pt x="113158" y="30629"/>
                  <a:pt x="113134" y="30621"/>
                  <a:pt x="113112" y="30621"/>
                </a:cubicBezTo>
                <a:cubicBezTo>
                  <a:pt x="113008" y="30621"/>
                  <a:pt x="112937" y="30796"/>
                  <a:pt x="113047" y="30863"/>
                </a:cubicBezTo>
                <a:lnTo>
                  <a:pt x="113074" y="30917"/>
                </a:lnTo>
                <a:lnTo>
                  <a:pt x="113074" y="30917"/>
                </a:lnTo>
                <a:lnTo>
                  <a:pt x="112994" y="30863"/>
                </a:lnTo>
                <a:cubicBezTo>
                  <a:pt x="112106" y="30325"/>
                  <a:pt x="111273" y="29680"/>
                  <a:pt x="110493" y="28954"/>
                </a:cubicBezTo>
                <a:lnTo>
                  <a:pt x="110305" y="28793"/>
                </a:lnTo>
                <a:lnTo>
                  <a:pt x="110520" y="28846"/>
                </a:lnTo>
                <a:cubicBezTo>
                  <a:pt x="110655" y="28927"/>
                  <a:pt x="110762" y="28981"/>
                  <a:pt x="110897" y="29035"/>
                </a:cubicBezTo>
                <a:cubicBezTo>
                  <a:pt x="111703" y="29304"/>
                  <a:pt x="112563" y="29492"/>
                  <a:pt x="113424" y="29572"/>
                </a:cubicBezTo>
                <a:cubicBezTo>
                  <a:pt x="113558" y="29572"/>
                  <a:pt x="113612" y="29330"/>
                  <a:pt x="113451" y="29304"/>
                </a:cubicBezTo>
                <a:cubicBezTo>
                  <a:pt x="112510" y="29088"/>
                  <a:pt x="111569" y="28873"/>
                  <a:pt x="110628" y="28631"/>
                </a:cubicBezTo>
                <a:lnTo>
                  <a:pt x="110359" y="28524"/>
                </a:lnTo>
                <a:lnTo>
                  <a:pt x="111246" y="28685"/>
                </a:lnTo>
                <a:cubicBezTo>
                  <a:pt x="111273" y="28685"/>
                  <a:pt x="111327" y="28685"/>
                  <a:pt x="111381" y="28658"/>
                </a:cubicBezTo>
                <a:cubicBezTo>
                  <a:pt x="111676" y="28712"/>
                  <a:pt x="111972" y="28766"/>
                  <a:pt x="112295" y="28820"/>
                </a:cubicBezTo>
                <a:cubicBezTo>
                  <a:pt x="112303" y="28821"/>
                  <a:pt x="112311" y="28822"/>
                  <a:pt x="112319" y="28822"/>
                </a:cubicBezTo>
                <a:cubicBezTo>
                  <a:pt x="112458" y="28822"/>
                  <a:pt x="112476" y="28602"/>
                  <a:pt x="112348" y="28551"/>
                </a:cubicBezTo>
                <a:cubicBezTo>
                  <a:pt x="110601" y="27879"/>
                  <a:pt x="108800" y="27341"/>
                  <a:pt x="106972" y="26911"/>
                </a:cubicBezTo>
                <a:lnTo>
                  <a:pt x="105063" y="26293"/>
                </a:lnTo>
                <a:lnTo>
                  <a:pt x="108235" y="25835"/>
                </a:lnTo>
                <a:cubicBezTo>
                  <a:pt x="108522" y="25809"/>
                  <a:pt x="108455" y="25404"/>
                  <a:pt x="108181" y="25404"/>
                </a:cubicBezTo>
                <a:cubicBezTo>
                  <a:pt x="108172" y="25404"/>
                  <a:pt x="108163" y="25405"/>
                  <a:pt x="108154" y="25405"/>
                </a:cubicBezTo>
                <a:lnTo>
                  <a:pt x="102374" y="25970"/>
                </a:lnTo>
                <a:cubicBezTo>
                  <a:pt x="102321" y="25970"/>
                  <a:pt x="102267" y="25970"/>
                  <a:pt x="102213" y="25997"/>
                </a:cubicBezTo>
                <a:lnTo>
                  <a:pt x="100654" y="26158"/>
                </a:lnTo>
                <a:cubicBezTo>
                  <a:pt x="100573" y="26158"/>
                  <a:pt x="100492" y="26239"/>
                  <a:pt x="100492" y="26319"/>
                </a:cubicBezTo>
                <a:cubicBezTo>
                  <a:pt x="99659" y="26454"/>
                  <a:pt x="98853" y="26588"/>
                  <a:pt x="98019" y="26723"/>
                </a:cubicBezTo>
                <a:cubicBezTo>
                  <a:pt x="97643" y="26696"/>
                  <a:pt x="97266" y="26696"/>
                  <a:pt x="96890" y="26696"/>
                </a:cubicBezTo>
                <a:cubicBezTo>
                  <a:pt x="97401" y="26454"/>
                  <a:pt x="97912" y="26185"/>
                  <a:pt x="98422" y="25889"/>
                </a:cubicBezTo>
                <a:cubicBezTo>
                  <a:pt x="98570" y="25815"/>
                  <a:pt x="98537" y="25560"/>
                  <a:pt x="98365" y="25560"/>
                </a:cubicBezTo>
                <a:cubicBezTo>
                  <a:pt x="98349" y="25560"/>
                  <a:pt x="98333" y="25562"/>
                  <a:pt x="98315" y="25567"/>
                </a:cubicBezTo>
                <a:cubicBezTo>
                  <a:pt x="96809" y="25916"/>
                  <a:pt x="95304" y="26400"/>
                  <a:pt x="93852" y="26965"/>
                </a:cubicBezTo>
                <a:cubicBezTo>
                  <a:pt x="94497" y="26454"/>
                  <a:pt x="95089" y="25862"/>
                  <a:pt x="95626" y="25217"/>
                </a:cubicBezTo>
                <a:cubicBezTo>
                  <a:pt x="95653" y="25217"/>
                  <a:pt x="95653" y="25163"/>
                  <a:pt x="95653" y="25136"/>
                </a:cubicBezTo>
                <a:cubicBezTo>
                  <a:pt x="95895" y="24895"/>
                  <a:pt x="96137" y="24626"/>
                  <a:pt x="96352" y="24357"/>
                </a:cubicBezTo>
                <a:cubicBezTo>
                  <a:pt x="96379" y="24303"/>
                  <a:pt x="96379" y="24222"/>
                  <a:pt x="96325" y="24196"/>
                </a:cubicBezTo>
                <a:cubicBezTo>
                  <a:pt x="96083" y="24000"/>
                  <a:pt x="95826" y="23918"/>
                  <a:pt x="95561" y="23918"/>
                </a:cubicBezTo>
                <a:cubicBezTo>
                  <a:pt x="94444" y="23918"/>
                  <a:pt x="93203" y="25383"/>
                  <a:pt x="92508" y="25970"/>
                </a:cubicBezTo>
                <a:lnTo>
                  <a:pt x="91917" y="26454"/>
                </a:lnTo>
                <a:cubicBezTo>
                  <a:pt x="92132" y="26212"/>
                  <a:pt x="92347" y="25970"/>
                  <a:pt x="92562" y="25728"/>
                </a:cubicBezTo>
                <a:cubicBezTo>
                  <a:pt x="92646" y="25643"/>
                  <a:pt x="92548" y="25542"/>
                  <a:pt x="92450" y="25542"/>
                </a:cubicBezTo>
                <a:cubicBezTo>
                  <a:pt x="92423" y="25542"/>
                  <a:pt x="92396" y="25549"/>
                  <a:pt x="92374" y="25567"/>
                </a:cubicBezTo>
                <a:cubicBezTo>
                  <a:pt x="91379" y="26427"/>
                  <a:pt x="90384" y="27287"/>
                  <a:pt x="89416" y="28201"/>
                </a:cubicBezTo>
                <a:cubicBezTo>
                  <a:pt x="89631" y="27959"/>
                  <a:pt x="89820" y="27717"/>
                  <a:pt x="90035" y="27475"/>
                </a:cubicBezTo>
                <a:cubicBezTo>
                  <a:pt x="90160" y="27330"/>
                  <a:pt x="89994" y="27119"/>
                  <a:pt x="89826" y="27119"/>
                </a:cubicBezTo>
                <a:cubicBezTo>
                  <a:pt x="89777" y="27119"/>
                  <a:pt x="89728" y="27137"/>
                  <a:pt x="89685" y="27180"/>
                </a:cubicBezTo>
                <a:cubicBezTo>
                  <a:pt x="88422" y="28605"/>
                  <a:pt x="87158" y="30056"/>
                  <a:pt x="85868" y="31481"/>
                </a:cubicBezTo>
                <a:lnTo>
                  <a:pt x="85733" y="31589"/>
                </a:lnTo>
                <a:cubicBezTo>
                  <a:pt x="85706" y="31616"/>
                  <a:pt x="85679" y="31669"/>
                  <a:pt x="85679" y="31696"/>
                </a:cubicBezTo>
                <a:cubicBezTo>
                  <a:pt x="85142" y="32315"/>
                  <a:pt x="84577" y="32933"/>
                  <a:pt x="84039" y="33551"/>
                </a:cubicBezTo>
                <a:cubicBezTo>
                  <a:pt x="83986" y="33551"/>
                  <a:pt x="83932" y="33605"/>
                  <a:pt x="83932" y="33686"/>
                </a:cubicBezTo>
                <a:cubicBezTo>
                  <a:pt x="83636" y="34008"/>
                  <a:pt x="83314" y="34358"/>
                  <a:pt x="83018" y="34707"/>
                </a:cubicBezTo>
                <a:cubicBezTo>
                  <a:pt x="82964" y="34707"/>
                  <a:pt x="82910" y="34734"/>
                  <a:pt x="82883" y="34761"/>
                </a:cubicBezTo>
                <a:cubicBezTo>
                  <a:pt x="82857" y="34842"/>
                  <a:pt x="82830" y="34895"/>
                  <a:pt x="82803" y="34976"/>
                </a:cubicBezTo>
                <a:lnTo>
                  <a:pt x="82722" y="35030"/>
                </a:lnTo>
                <a:cubicBezTo>
                  <a:pt x="82695" y="35084"/>
                  <a:pt x="82668" y="35137"/>
                  <a:pt x="82668" y="35191"/>
                </a:cubicBezTo>
                <a:cubicBezTo>
                  <a:pt x="82561" y="35379"/>
                  <a:pt x="82480" y="35594"/>
                  <a:pt x="82373" y="35809"/>
                </a:cubicBezTo>
                <a:cubicBezTo>
                  <a:pt x="82319" y="35890"/>
                  <a:pt x="82265" y="35944"/>
                  <a:pt x="82238" y="36024"/>
                </a:cubicBezTo>
                <a:lnTo>
                  <a:pt x="82131" y="36159"/>
                </a:lnTo>
                <a:cubicBezTo>
                  <a:pt x="82561" y="35245"/>
                  <a:pt x="82991" y="34358"/>
                  <a:pt x="83421" y="33471"/>
                </a:cubicBezTo>
                <a:cubicBezTo>
                  <a:pt x="83476" y="33361"/>
                  <a:pt x="83394" y="33263"/>
                  <a:pt x="83310" y="33263"/>
                </a:cubicBezTo>
                <a:cubicBezTo>
                  <a:pt x="83271" y="33263"/>
                  <a:pt x="83232" y="33285"/>
                  <a:pt x="83206" y="33336"/>
                </a:cubicBezTo>
                <a:cubicBezTo>
                  <a:pt x="82534" y="34519"/>
                  <a:pt x="81835" y="35675"/>
                  <a:pt x="81082" y="36831"/>
                </a:cubicBezTo>
                <a:cubicBezTo>
                  <a:pt x="80975" y="36965"/>
                  <a:pt x="80894" y="37073"/>
                  <a:pt x="80787" y="37207"/>
                </a:cubicBezTo>
                <a:cubicBezTo>
                  <a:pt x="81217" y="36428"/>
                  <a:pt x="81593" y="35594"/>
                  <a:pt x="81996" y="34868"/>
                </a:cubicBezTo>
                <a:lnTo>
                  <a:pt x="84147" y="30997"/>
                </a:lnTo>
                <a:cubicBezTo>
                  <a:pt x="84204" y="30903"/>
                  <a:pt x="84115" y="30795"/>
                  <a:pt x="84019" y="30795"/>
                </a:cubicBezTo>
                <a:cubicBezTo>
                  <a:pt x="83979" y="30795"/>
                  <a:pt x="83937" y="30815"/>
                  <a:pt x="83905" y="30863"/>
                </a:cubicBezTo>
                <a:cubicBezTo>
                  <a:pt x="83072" y="32153"/>
                  <a:pt x="82158" y="33390"/>
                  <a:pt x="81190" y="34600"/>
                </a:cubicBezTo>
                <a:cubicBezTo>
                  <a:pt x="80894" y="34976"/>
                  <a:pt x="80545" y="35352"/>
                  <a:pt x="80195" y="35702"/>
                </a:cubicBezTo>
                <a:lnTo>
                  <a:pt x="80195" y="35541"/>
                </a:lnTo>
                <a:cubicBezTo>
                  <a:pt x="81620" y="33390"/>
                  <a:pt x="83179" y="31347"/>
                  <a:pt x="84900" y="29384"/>
                </a:cubicBezTo>
                <a:cubicBezTo>
                  <a:pt x="85034" y="29277"/>
                  <a:pt x="85169" y="29115"/>
                  <a:pt x="85276" y="28954"/>
                </a:cubicBezTo>
                <a:cubicBezTo>
                  <a:pt x="85464" y="28739"/>
                  <a:pt x="85653" y="28551"/>
                  <a:pt x="85841" y="28336"/>
                </a:cubicBezTo>
                <a:cubicBezTo>
                  <a:pt x="85926" y="28251"/>
                  <a:pt x="85826" y="28115"/>
                  <a:pt x="85727" y="28115"/>
                </a:cubicBezTo>
                <a:cubicBezTo>
                  <a:pt x="85701" y="28115"/>
                  <a:pt x="85675" y="28125"/>
                  <a:pt x="85653" y="28147"/>
                </a:cubicBezTo>
                <a:lnTo>
                  <a:pt x="85115" y="28739"/>
                </a:lnTo>
                <a:cubicBezTo>
                  <a:pt x="84954" y="28900"/>
                  <a:pt x="84765" y="29062"/>
                  <a:pt x="84631" y="29277"/>
                </a:cubicBezTo>
                <a:lnTo>
                  <a:pt x="81835" y="32288"/>
                </a:lnTo>
                <a:lnTo>
                  <a:pt x="84013" y="29680"/>
                </a:lnTo>
                <a:cubicBezTo>
                  <a:pt x="85115" y="28336"/>
                  <a:pt x="86298" y="27072"/>
                  <a:pt x="86728" y="25352"/>
                </a:cubicBezTo>
                <a:cubicBezTo>
                  <a:pt x="86769" y="25270"/>
                  <a:pt x="86686" y="25189"/>
                  <a:pt x="86609" y="25189"/>
                </a:cubicBezTo>
                <a:cubicBezTo>
                  <a:pt x="86584" y="25189"/>
                  <a:pt x="86559" y="25197"/>
                  <a:pt x="86540" y="25217"/>
                </a:cubicBezTo>
                <a:cubicBezTo>
                  <a:pt x="85007" y="26911"/>
                  <a:pt x="83582" y="28712"/>
                  <a:pt x="82292" y="30594"/>
                </a:cubicBezTo>
                <a:lnTo>
                  <a:pt x="83314" y="28658"/>
                </a:lnTo>
                <a:cubicBezTo>
                  <a:pt x="83556" y="28228"/>
                  <a:pt x="84120" y="27314"/>
                  <a:pt x="84093" y="27180"/>
                </a:cubicBezTo>
                <a:lnTo>
                  <a:pt x="84416" y="26615"/>
                </a:lnTo>
                <a:cubicBezTo>
                  <a:pt x="84452" y="26505"/>
                  <a:pt x="84377" y="26408"/>
                  <a:pt x="84299" y="26408"/>
                </a:cubicBezTo>
                <a:cubicBezTo>
                  <a:pt x="84263" y="26408"/>
                  <a:pt x="84227" y="26429"/>
                  <a:pt x="84201" y="26481"/>
                </a:cubicBezTo>
                <a:lnTo>
                  <a:pt x="83771" y="27287"/>
                </a:lnTo>
                <a:cubicBezTo>
                  <a:pt x="83582" y="27556"/>
                  <a:pt x="83448" y="27825"/>
                  <a:pt x="83314" y="28121"/>
                </a:cubicBezTo>
                <a:lnTo>
                  <a:pt x="80383" y="33605"/>
                </a:lnTo>
                <a:cubicBezTo>
                  <a:pt x="80330" y="33686"/>
                  <a:pt x="80276" y="33766"/>
                  <a:pt x="80222" y="33847"/>
                </a:cubicBezTo>
                <a:lnTo>
                  <a:pt x="80088" y="34035"/>
                </a:lnTo>
                <a:cubicBezTo>
                  <a:pt x="80061" y="33686"/>
                  <a:pt x="80034" y="33309"/>
                  <a:pt x="80034" y="32960"/>
                </a:cubicBezTo>
                <a:cubicBezTo>
                  <a:pt x="80249" y="32395"/>
                  <a:pt x="80545" y="31831"/>
                  <a:pt x="80840" y="31293"/>
                </a:cubicBezTo>
                <a:cubicBezTo>
                  <a:pt x="81701" y="29626"/>
                  <a:pt x="82615" y="27932"/>
                  <a:pt x="83609" y="26319"/>
                </a:cubicBezTo>
                <a:cubicBezTo>
                  <a:pt x="83717" y="26158"/>
                  <a:pt x="83798" y="25997"/>
                  <a:pt x="83905" y="25835"/>
                </a:cubicBezTo>
                <a:cubicBezTo>
                  <a:pt x="84147" y="25432"/>
                  <a:pt x="84389" y="25029"/>
                  <a:pt x="84631" y="24626"/>
                </a:cubicBezTo>
                <a:cubicBezTo>
                  <a:pt x="84658" y="24572"/>
                  <a:pt x="84658" y="24491"/>
                  <a:pt x="84577" y="24464"/>
                </a:cubicBezTo>
                <a:lnTo>
                  <a:pt x="86593" y="21991"/>
                </a:lnTo>
                <a:cubicBezTo>
                  <a:pt x="86655" y="21909"/>
                  <a:pt x="86575" y="21794"/>
                  <a:pt x="86485" y="21794"/>
                </a:cubicBezTo>
                <a:cubicBezTo>
                  <a:pt x="86458" y="21794"/>
                  <a:pt x="86430" y="21805"/>
                  <a:pt x="86405" y="21830"/>
                </a:cubicBezTo>
                <a:cubicBezTo>
                  <a:pt x="85169" y="23040"/>
                  <a:pt x="83959" y="24303"/>
                  <a:pt x="82803" y="25594"/>
                </a:cubicBezTo>
                <a:cubicBezTo>
                  <a:pt x="84308" y="23577"/>
                  <a:pt x="85787" y="21534"/>
                  <a:pt x="87212" y="19464"/>
                </a:cubicBezTo>
                <a:cubicBezTo>
                  <a:pt x="87274" y="19381"/>
                  <a:pt x="87193" y="19267"/>
                  <a:pt x="87104" y="19267"/>
                </a:cubicBezTo>
                <a:cubicBezTo>
                  <a:pt x="87077" y="19267"/>
                  <a:pt x="87049" y="19278"/>
                  <a:pt x="87024" y="19303"/>
                </a:cubicBezTo>
                <a:cubicBezTo>
                  <a:pt x="85088" y="21346"/>
                  <a:pt x="83367" y="23577"/>
                  <a:pt x="81862" y="25970"/>
                </a:cubicBezTo>
                <a:cubicBezTo>
                  <a:pt x="82534" y="24706"/>
                  <a:pt x="83260" y="23443"/>
                  <a:pt x="83959" y="22206"/>
                </a:cubicBezTo>
                <a:cubicBezTo>
                  <a:pt x="84765" y="21077"/>
                  <a:pt x="85545" y="19948"/>
                  <a:pt x="86271" y="18765"/>
                </a:cubicBezTo>
                <a:cubicBezTo>
                  <a:pt x="86359" y="18633"/>
                  <a:pt x="86267" y="18502"/>
                  <a:pt x="86143" y="18502"/>
                </a:cubicBezTo>
                <a:cubicBezTo>
                  <a:pt x="86115" y="18502"/>
                  <a:pt x="86085" y="18508"/>
                  <a:pt x="86056" y="18523"/>
                </a:cubicBezTo>
                <a:lnTo>
                  <a:pt x="86190" y="18335"/>
                </a:lnTo>
                <a:cubicBezTo>
                  <a:pt x="86647" y="17824"/>
                  <a:pt x="87104" y="17340"/>
                  <a:pt x="87534" y="16829"/>
                </a:cubicBezTo>
                <a:cubicBezTo>
                  <a:pt x="87680" y="16684"/>
                  <a:pt x="87552" y="16473"/>
                  <a:pt x="87412" y="16473"/>
                </a:cubicBezTo>
                <a:cubicBezTo>
                  <a:pt x="87371" y="16473"/>
                  <a:pt x="87329" y="16491"/>
                  <a:pt x="87292" y="16534"/>
                </a:cubicBezTo>
                <a:cubicBezTo>
                  <a:pt x="86136" y="17770"/>
                  <a:pt x="85007" y="19034"/>
                  <a:pt x="83905" y="20324"/>
                </a:cubicBezTo>
                <a:cubicBezTo>
                  <a:pt x="85007" y="18819"/>
                  <a:pt x="86136" y="17313"/>
                  <a:pt x="87239" y="15808"/>
                </a:cubicBezTo>
                <a:cubicBezTo>
                  <a:pt x="87363" y="15658"/>
                  <a:pt x="87211" y="15509"/>
                  <a:pt x="87038" y="15509"/>
                </a:cubicBezTo>
                <a:cubicBezTo>
                  <a:pt x="87025" y="15509"/>
                  <a:pt x="87011" y="15510"/>
                  <a:pt x="86997" y="15512"/>
                </a:cubicBezTo>
                <a:lnTo>
                  <a:pt x="87669" y="14571"/>
                </a:lnTo>
                <a:cubicBezTo>
                  <a:pt x="87723" y="14517"/>
                  <a:pt x="87723" y="14437"/>
                  <a:pt x="87669" y="14383"/>
                </a:cubicBezTo>
                <a:lnTo>
                  <a:pt x="89551" y="12689"/>
                </a:lnTo>
                <a:cubicBezTo>
                  <a:pt x="89631" y="12609"/>
                  <a:pt x="89658" y="12447"/>
                  <a:pt x="89551" y="12367"/>
                </a:cubicBezTo>
                <a:lnTo>
                  <a:pt x="90868" y="11318"/>
                </a:lnTo>
                <a:cubicBezTo>
                  <a:pt x="91002" y="11184"/>
                  <a:pt x="90949" y="10942"/>
                  <a:pt x="90760" y="10888"/>
                </a:cubicBezTo>
                <a:lnTo>
                  <a:pt x="90895" y="10754"/>
                </a:lnTo>
                <a:cubicBezTo>
                  <a:pt x="91051" y="10597"/>
                  <a:pt x="90948" y="10311"/>
                  <a:pt x="90754" y="10311"/>
                </a:cubicBezTo>
                <a:cubicBezTo>
                  <a:pt x="90715" y="10311"/>
                  <a:pt x="90672" y="10323"/>
                  <a:pt x="90626" y="10350"/>
                </a:cubicBezTo>
                <a:cubicBezTo>
                  <a:pt x="89309" y="11076"/>
                  <a:pt x="88045" y="11856"/>
                  <a:pt x="86809" y="12716"/>
                </a:cubicBezTo>
                <a:cubicBezTo>
                  <a:pt x="87723" y="11910"/>
                  <a:pt x="88583" y="11076"/>
                  <a:pt x="89470" y="10243"/>
                </a:cubicBezTo>
                <a:lnTo>
                  <a:pt x="90922" y="9759"/>
                </a:lnTo>
                <a:cubicBezTo>
                  <a:pt x="91048" y="9708"/>
                  <a:pt x="90984" y="9515"/>
                  <a:pt x="90864" y="9515"/>
                </a:cubicBezTo>
                <a:cubicBezTo>
                  <a:pt x="90857" y="9515"/>
                  <a:pt x="90849" y="9515"/>
                  <a:pt x="90841" y="9517"/>
                </a:cubicBezTo>
                <a:lnTo>
                  <a:pt x="90062" y="9651"/>
                </a:lnTo>
                <a:lnTo>
                  <a:pt x="90088" y="9624"/>
                </a:lnTo>
                <a:cubicBezTo>
                  <a:pt x="90142" y="9544"/>
                  <a:pt x="90196" y="9463"/>
                  <a:pt x="90169" y="9383"/>
                </a:cubicBezTo>
                <a:lnTo>
                  <a:pt x="90653" y="9167"/>
                </a:lnTo>
                <a:cubicBezTo>
                  <a:pt x="90794" y="9097"/>
                  <a:pt x="90730" y="8884"/>
                  <a:pt x="90586" y="8884"/>
                </a:cubicBezTo>
                <a:cubicBezTo>
                  <a:pt x="90565" y="8884"/>
                  <a:pt x="90543" y="8888"/>
                  <a:pt x="90519" y="8899"/>
                </a:cubicBezTo>
                <a:cubicBezTo>
                  <a:pt x="90142" y="9060"/>
                  <a:pt x="89766" y="9221"/>
                  <a:pt x="89363" y="9383"/>
                </a:cubicBezTo>
                <a:cubicBezTo>
                  <a:pt x="89228" y="9409"/>
                  <a:pt x="89094" y="9463"/>
                  <a:pt x="88959" y="9517"/>
                </a:cubicBezTo>
                <a:lnTo>
                  <a:pt x="89040" y="9436"/>
                </a:lnTo>
                <a:cubicBezTo>
                  <a:pt x="89147" y="9330"/>
                  <a:pt x="89050" y="9155"/>
                  <a:pt x="88925" y="9155"/>
                </a:cubicBezTo>
                <a:cubicBezTo>
                  <a:pt x="88892" y="9155"/>
                  <a:pt x="88858" y="9167"/>
                  <a:pt x="88825" y="9194"/>
                </a:cubicBezTo>
                <a:cubicBezTo>
                  <a:pt x="88556" y="9436"/>
                  <a:pt x="88287" y="9705"/>
                  <a:pt x="87991" y="9947"/>
                </a:cubicBezTo>
                <a:lnTo>
                  <a:pt x="87723" y="10081"/>
                </a:lnTo>
                <a:lnTo>
                  <a:pt x="87212" y="10323"/>
                </a:lnTo>
                <a:cubicBezTo>
                  <a:pt x="86540" y="10512"/>
                  <a:pt x="85868" y="10700"/>
                  <a:pt x="85196" y="10915"/>
                </a:cubicBezTo>
                <a:lnTo>
                  <a:pt x="85545" y="10700"/>
                </a:lnTo>
                <a:cubicBezTo>
                  <a:pt x="87292" y="9705"/>
                  <a:pt x="88959" y="8576"/>
                  <a:pt x="90492" y="7312"/>
                </a:cubicBezTo>
                <a:cubicBezTo>
                  <a:pt x="90582" y="7245"/>
                  <a:pt x="90501" y="7139"/>
                  <a:pt x="90410" y="7139"/>
                </a:cubicBezTo>
                <a:cubicBezTo>
                  <a:pt x="90392" y="7139"/>
                  <a:pt x="90374" y="7143"/>
                  <a:pt x="90357" y="7151"/>
                </a:cubicBezTo>
                <a:lnTo>
                  <a:pt x="86029" y="10108"/>
                </a:lnTo>
                <a:lnTo>
                  <a:pt x="85464" y="10485"/>
                </a:lnTo>
                <a:lnTo>
                  <a:pt x="85088" y="10727"/>
                </a:lnTo>
                <a:cubicBezTo>
                  <a:pt x="84604" y="10969"/>
                  <a:pt x="84066" y="11184"/>
                  <a:pt x="83582" y="11426"/>
                </a:cubicBezTo>
                <a:cubicBezTo>
                  <a:pt x="83744" y="11237"/>
                  <a:pt x="83905" y="11103"/>
                  <a:pt x="84066" y="10915"/>
                </a:cubicBezTo>
                <a:cubicBezTo>
                  <a:pt x="85921" y="9167"/>
                  <a:pt x="87696" y="7339"/>
                  <a:pt x="89389" y="5431"/>
                </a:cubicBezTo>
                <a:cubicBezTo>
                  <a:pt x="89451" y="5369"/>
                  <a:pt x="89403" y="5260"/>
                  <a:pt x="89341" y="5260"/>
                </a:cubicBezTo>
                <a:cubicBezTo>
                  <a:pt x="89321" y="5260"/>
                  <a:pt x="89301" y="5271"/>
                  <a:pt x="89282" y="5296"/>
                </a:cubicBezTo>
                <a:cubicBezTo>
                  <a:pt x="88287" y="6210"/>
                  <a:pt x="87346" y="7151"/>
                  <a:pt x="86405" y="8092"/>
                </a:cubicBezTo>
                <a:lnTo>
                  <a:pt x="91352" y="2903"/>
                </a:lnTo>
                <a:cubicBezTo>
                  <a:pt x="91415" y="2840"/>
                  <a:pt x="91363" y="2744"/>
                  <a:pt x="91298" y="2744"/>
                </a:cubicBezTo>
                <a:cubicBezTo>
                  <a:pt x="91281" y="2744"/>
                  <a:pt x="91262" y="2752"/>
                  <a:pt x="91244" y="2769"/>
                </a:cubicBezTo>
                <a:cubicBezTo>
                  <a:pt x="90330" y="3576"/>
                  <a:pt x="89443" y="4382"/>
                  <a:pt x="88583" y="5242"/>
                </a:cubicBezTo>
                <a:lnTo>
                  <a:pt x="91379" y="2124"/>
                </a:lnTo>
                <a:cubicBezTo>
                  <a:pt x="91420" y="2061"/>
                  <a:pt x="91381" y="1999"/>
                  <a:pt x="91324" y="1999"/>
                </a:cubicBezTo>
                <a:cubicBezTo>
                  <a:pt x="91308" y="1999"/>
                  <a:pt x="91289" y="2004"/>
                  <a:pt x="91271" y="2016"/>
                </a:cubicBezTo>
                <a:cubicBezTo>
                  <a:pt x="88717" y="4086"/>
                  <a:pt x="86378" y="6398"/>
                  <a:pt x="84255" y="8925"/>
                </a:cubicBezTo>
                <a:cubicBezTo>
                  <a:pt x="84873" y="7850"/>
                  <a:pt x="85518" y="6829"/>
                  <a:pt x="86244" y="5834"/>
                </a:cubicBezTo>
                <a:cubicBezTo>
                  <a:pt x="86943" y="5108"/>
                  <a:pt x="87588" y="4301"/>
                  <a:pt x="88126" y="3468"/>
                </a:cubicBezTo>
                <a:cubicBezTo>
                  <a:pt x="88395" y="3145"/>
                  <a:pt x="88664" y="2850"/>
                  <a:pt x="88932" y="2554"/>
                </a:cubicBezTo>
                <a:cubicBezTo>
                  <a:pt x="88954" y="2532"/>
                  <a:pt x="88941" y="2493"/>
                  <a:pt x="88906" y="2493"/>
                </a:cubicBezTo>
                <a:cubicBezTo>
                  <a:pt x="88898" y="2493"/>
                  <a:pt x="88889" y="2495"/>
                  <a:pt x="88879" y="2500"/>
                </a:cubicBezTo>
                <a:cubicBezTo>
                  <a:pt x="88717" y="2635"/>
                  <a:pt x="88583" y="2796"/>
                  <a:pt x="88448" y="2930"/>
                </a:cubicBezTo>
                <a:cubicBezTo>
                  <a:pt x="88852" y="2231"/>
                  <a:pt x="89201" y="1532"/>
                  <a:pt x="89497" y="807"/>
                </a:cubicBezTo>
                <a:cubicBezTo>
                  <a:pt x="89533" y="735"/>
                  <a:pt x="89485" y="687"/>
                  <a:pt x="89425" y="687"/>
                </a:cubicBezTo>
                <a:cubicBezTo>
                  <a:pt x="89395" y="687"/>
                  <a:pt x="89363" y="699"/>
                  <a:pt x="89336" y="726"/>
                </a:cubicBezTo>
                <a:cubicBezTo>
                  <a:pt x="88879" y="1264"/>
                  <a:pt x="84819" y="5968"/>
                  <a:pt x="83582" y="7528"/>
                </a:cubicBezTo>
                <a:lnTo>
                  <a:pt x="83717" y="7124"/>
                </a:lnTo>
                <a:cubicBezTo>
                  <a:pt x="84712" y="5269"/>
                  <a:pt x="87077" y="1102"/>
                  <a:pt x="87373" y="457"/>
                </a:cubicBezTo>
                <a:cubicBezTo>
                  <a:pt x="87411" y="400"/>
                  <a:pt x="87342" y="343"/>
                  <a:pt x="87279" y="343"/>
                </a:cubicBezTo>
                <a:cubicBezTo>
                  <a:pt x="87253" y="343"/>
                  <a:pt x="87228" y="353"/>
                  <a:pt x="87212" y="376"/>
                </a:cubicBezTo>
                <a:cubicBezTo>
                  <a:pt x="86083" y="1936"/>
                  <a:pt x="85088" y="3602"/>
                  <a:pt x="84255" y="5377"/>
                </a:cubicBezTo>
                <a:cubicBezTo>
                  <a:pt x="84792" y="3683"/>
                  <a:pt x="85303" y="1989"/>
                  <a:pt x="85841" y="296"/>
                </a:cubicBezTo>
                <a:cubicBezTo>
                  <a:pt x="85859" y="224"/>
                  <a:pt x="85805" y="176"/>
                  <a:pt x="85751" y="176"/>
                </a:cubicBezTo>
                <a:cubicBezTo>
                  <a:pt x="85724" y="176"/>
                  <a:pt x="85697" y="188"/>
                  <a:pt x="85679" y="215"/>
                </a:cubicBezTo>
                <a:cubicBezTo>
                  <a:pt x="84523" y="1586"/>
                  <a:pt x="83636" y="3172"/>
                  <a:pt x="83045" y="4866"/>
                </a:cubicBezTo>
                <a:cubicBezTo>
                  <a:pt x="83072" y="4059"/>
                  <a:pt x="83099" y="3253"/>
                  <a:pt x="83099" y="2473"/>
                </a:cubicBezTo>
                <a:cubicBezTo>
                  <a:pt x="83099" y="2413"/>
                  <a:pt x="83056" y="2378"/>
                  <a:pt x="83009" y="2378"/>
                </a:cubicBezTo>
                <a:cubicBezTo>
                  <a:pt x="82973" y="2378"/>
                  <a:pt x="82934" y="2399"/>
                  <a:pt x="82910" y="2446"/>
                </a:cubicBezTo>
                <a:cubicBezTo>
                  <a:pt x="82749" y="2850"/>
                  <a:pt x="82615" y="3280"/>
                  <a:pt x="82480" y="3683"/>
                </a:cubicBezTo>
                <a:cubicBezTo>
                  <a:pt x="82534" y="2500"/>
                  <a:pt x="82588" y="1290"/>
                  <a:pt x="82668" y="108"/>
                </a:cubicBezTo>
                <a:cubicBezTo>
                  <a:pt x="82668" y="45"/>
                  <a:pt x="82614" y="1"/>
                  <a:pt x="82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39" name="Google Shape;5339;p50"/>
          <p:cNvSpPr txBox="1"/>
          <p:nvPr>
            <p:ph type="title"/>
          </p:nvPr>
        </p:nvSpPr>
        <p:spPr>
          <a:xfrm>
            <a:off x="3984075" y="549223"/>
            <a:ext cx="4223700" cy="222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7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grpSp>
        <p:nvGrpSpPr>
          <p:cNvPr id="5340" name="Google Shape;5340;p50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5341" name="Google Shape;5341;p50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342" name="Google Shape;5342;p50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343" name="Google Shape;5343;p50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344" name="Google Shape;5344;p50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345" name="Google Shape;5345;p50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346" name="Google Shape;5346;p50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347" name="Google Shape;5347;p50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348" name="Google Shape;5348;p50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349" name="Google Shape;5349;p50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350" name="Google Shape;5350;p50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351" name="Google Shape;5351;p50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352" name="Google Shape;5352;p50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353" name="Google Shape;5353;p50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354" name="Google Shape;5354;p50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355" name="Google Shape;5355;p50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356" name="Google Shape;5356;p50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357" name="Google Shape;5357;p50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358" name="Google Shape;5358;p50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359" name="Google Shape;5359;p50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360" name="Google Shape;5360;p50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361" name="Google Shape;5361;p50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362" name="Google Shape;5362;p50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363" name="Google Shape;5363;p50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364" name="Google Shape;5364;p50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365" name="Google Shape;5365;p50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5366" name="Google Shape;5366;p50"/>
          <p:cNvSpPr/>
          <p:nvPr/>
        </p:nvSpPr>
        <p:spPr>
          <a:xfrm>
            <a:off x="1833648" y="2039287"/>
            <a:ext cx="29017" cy="28208"/>
          </a:xfrm>
          <a:custGeom>
            <a:rect b="b" l="l" r="r" t="t"/>
            <a:pathLst>
              <a:path extrusionOk="0" h="942" w="969">
                <a:moveTo>
                  <a:pt x="968" y="0"/>
                </a:moveTo>
                <a:lnTo>
                  <a:pt x="404" y="538"/>
                </a:lnTo>
                <a:lnTo>
                  <a:pt x="0" y="941"/>
                </a:lnTo>
                <a:cubicBezTo>
                  <a:pt x="350" y="646"/>
                  <a:pt x="672" y="350"/>
                  <a:pt x="96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7" name="Google Shape;5367;p50"/>
          <p:cNvSpPr/>
          <p:nvPr/>
        </p:nvSpPr>
        <p:spPr>
          <a:xfrm>
            <a:off x="1896442" y="1991795"/>
            <a:ext cx="9672" cy="12098"/>
          </a:xfrm>
          <a:custGeom>
            <a:rect b="b" l="l" r="r" t="t"/>
            <a:pathLst>
              <a:path extrusionOk="0" h="404" w="323">
                <a:moveTo>
                  <a:pt x="323" y="0"/>
                </a:moveTo>
                <a:lnTo>
                  <a:pt x="323" y="0"/>
                </a:lnTo>
                <a:cubicBezTo>
                  <a:pt x="215" y="135"/>
                  <a:pt x="108" y="269"/>
                  <a:pt x="0" y="404"/>
                </a:cubicBezTo>
                <a:cubicBezTo>
                  <a:pt x="188" y="215"/>
                  <a:pt x="323" y="54"/>
                  <a:pt x="3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8" name="Google Shape;5368;p50"/>
          <p:cNvSpPr/>
          <p:nvPr/>
        </p:nvSpPr>
        <p:spPr>
          <a:xfrm>
            <a:off x="1440082" y="2162600"/>
            <a:ext cx="340804" cy="495141"/>
          </a:xfrm>
          <a:custGeom>
            <a:rect b="b" l="l" r="r" t="t"/>
            <a:pathLst>
              <a:path extrusionOk="0" h="16535" w="11381">
                <a:moveTo>
                  <a:pt x="11290" y="0"/>
                </a:moveTo>
                <a:cubicBezTo>
                  <a:pt x="11271" y="0"/>
                  <a:pt x="11250" y="7"/>
                  <a:pt x="11235" y="23"/>
                </a:cubicBezTo>
                <a:cubicBezTo>
                  <a:pt x="7175" y="5238"/>
                  <a:pt x="3411" y="10722"/>
                  <a:pt x="24" y="16422"/>
                </a:cubicBezTo>
                <a:cubicBezTo>
                  <a:pt x="1" y="16468"/>
                  <a:pt x="18" y="16535"/>
                  <a:pt x="75" y="16535"/>
                </a:cubicBezTo>
                <a:cubicBezTo>
                  <a:pt x="84" y="16535"/>
                  <a:pt x="94" y="16533"/>
                  <a:pt x="105" y="16529"/>
                </a:cubicBezTo>
                <a:cubicBezTo>
                  <a:pt x="320" y="16476"/>
                  <a:pt x="562" y="16422"/>
                  <a:pt x="777" y="16368"/>
                </a:cubicBezTo>
                <a:cubicBezTo>
                  <a:pt x="830" y="16368"/>
                  <a:pt x="830" y="16260"/>
                  <a:pt x="777" y="16260"/>
                </a:cubicBezTo>
                <a:cubicBezTo>
                  <a:pt x="732" y="16268"/>
                  <a:pt x="692" y="16271"/>
                  <a:pt x="658" y="16271"/>
                </a:cubicBezTo>
                <a:cubicBezTo>
                  <a:pt x="73" y="16271"/>
                  <a:pt x="923" y="15246"/>
                  <a:pt x="1126" y="14916"/>
                </a:cubicBezTo>
                <a:cubicBezTo>
                  <a:pt x="1556" y="14190"/>
                  <a:pt x="1986" y="13491"/>
                  <a:pt x="2417" y="12792"/>
                </a:cubicBezTo>
                <a:cubicBezTo>
                  <a:pt x="3358" y="11314"/>
                  <a:pt x="4325" y="9835"/>
                  <a:pt x="5320" y="8383"/>
                </a:cubicBezTo>
                <a:cubicBezTo>
                  <a:pt x="7256" y="5561"/>
                  <a:pt x="9272" y="2792"/>
                  <a:pt x="11342" y="76"/>
                </a:cubicBezTo>
                <a:cubicBezTo>
                  <a:pt x="11380" y="38"/>
                  <a:pt x="11338" y="0"/>
                  <a:pt x="112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9" name="Google Shape;5369;p50"/>
          <p:cNvSpPr/>
          <p:nvPr/>
        </p:nvSpPr>
        <p:spPr>
          <a:xfrm>
            <a:off x="912693" y="4699106"/>
            <a:ext cx="424261" cy="22069"/>
          </a:xfrm>
          <a:custGeom>
            <a:rect b="b" l="l" r="r" t="t"/>
            <a:pathLst>
              <a:path extrusionOk="0" h="737" w="14168">
                <a:moveTo>
                  <a:pt x="0" y="1"/>
                </a:moveTo>
                <a:cubicBezTo>
                  <a:pt x="3119" y="297"/>
                  <a:pt x="6291" y="189"/>
                  <a:pt x="9409" y="566"/>
                </a:cubicBezTo>
                <a:cubicBezTo>
                  <a:pt x="10505" y="677"/>
                  <a:pt x="11600" y="737"/>
                  <a:pt x="12695" y="737"/>
                </a:cubicBezTo>
                <a:cubicBezTo>
                  <a:pt x="13186" y="737"/>
                  <a:pt x="13677" y="725"/>
                  <a:pt x="14168" y="700"/>
                </a:cubicBezTo>
                <a:cubicBezTo>
                  <a:pt x="13845" y="700"/>
                  <a:pt x="13523" y="712"/>
                  <a:pt x="13192" y="712"/>
                </a:cubicBezTo>
                <a:cubicBezTo>
                  <a:pt x="13027" y="712"/>
                  <a:pt x="12860" y="709"/>
                  <a:pt x="12689" y="700"/>
                </a:cubicBezTo>
                <a:cubicBezTo>
                  <a:pt x="9625" y="646"/>
                  <a:pt x="6587" y="109"/>
                  <a:pt x="3495" y="82"/>
                </a:cubicBezTo>
                <a:cubicBezTo>
                  <a:pt x="2339" y="82"/>
                  <a:pt x="1183" y="82"/>
                  <a:pt x="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0" name="Google Shape;5370;p50"/>
          <p:cNvSpPr/>
          <p:nvPr/>
        </p:nvSpPr>
        <p:spPr>
          <a:xfrm>
            <a:off x="1337731" y="4712012"/>
            <a:ext cx="78127" cy="8055"/>
          </a:xfrm>
          <a:custGeom>
            <a:rect b="b" l="l" r="r" t="t"/>
            <a:pathLst>
              <a:path extrusionOk="0" h="269" w="2609">
                <a:moveTo>
                  <a:pt x="2609" y="0"/>
                </a:moveTo>
                <a:lnTo>
                  <a:pt x="2609" y="0"/>
                </a:lnTo>
                <a:cubicBezTo>
                  <a:pt x="1748" y="108"/>
                  <a:pt x="861" y="215"/>
                  <a:pt x="1" y="269"/>
                </a:cubicBezTo>
                <a:cubicBezTo>
                  <a:pt x="861" y="215"/>
                  <a:pt x="1748" y="135"/>
                  <a:pt x="260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1" name="Google Shape;5371;p50"/>
          <p:cNvSpPr/>
          <p:nvPr/>
        </p:nvSpPr>
        <p:spPr>
          <a:xfrm>
            <a:off x="829776" y="4687846"/>
            <a:ext cx="82948" cy="11289"/>
          </a:xfrm>
          <a:custGeom>
            <a:rect b="b" l="l" r="r" t="t"/>
            <a:pathLst>
              <a:path extrusionOk="0" h="377" w="2770">
                <a:moveTo>
                  <a:pt x="0" y="1"/>
                </a:moveTo>
                <a:lnTo>
                  <a:pt x="0" y="1"/>
                </a:lnTo>
                <a:cubicBezTo>
                  <a:pt x="914" y="216"/>
                  <a:pt x="1828" y="350"/>
                  <a:pt x="2769" y="377"/>
                </a:cubicBezTo>
                <a:cubicBezTo>
                  <a:pt x="1855" y="296"/>
                  <a:pt x="914" y="189"/>
                  <a:pt x="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2" name="Google Shape;5372;p50"/>
          <p:cNvSpPr/>
          <p:nvPr/>
        </p:nvSpPr>
        <p:spPr>
          <a:xfrm>
            <a:off x="2184632" y="3152635"/>
            <a:ext cx="30" cy="838"/>
          </a:xfrm>
          <a:custGeom>
            <a:rect b="b" l="l" r="r" t="t"/>
            <a:pathLst>
              <a:path extrusionOk="0" h="28" w="1">
                <a:moveTo>
                  <a:pt x="1" y="1"/>
                </a:moveTo>
                <a:lnTo>
                  <a:pt x="1" y="28"/>
                </a:lnTo>
                <a:cubicBezTo>
                  <a:pt x="1" y="28"/>
                  <a:pt x="1" y="1"/>
                  <a:pt x="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3" name="Google Shape;5373;p50"/>
          <p:cNvSpPr/>
          <p:nvPr/>
        </p:nvSpPr>
        <p:spPr>
          <a:xfrm>
            <a:off x="2364960" y="2891816"/>
            <a:ext cx="3264" cy="838"/>
          </a:xfrm>
          <a:custGeom>
            <a:rect b="b" l="l" r="r" t="t"/>
            <a:pathLst>
              <a:path extrusionOk="0" h="28" w="109">
                <a:moveTo>
                  <a:pt x="1" y="1"/>
                </a:moveTo>
                <a:lnTo>
                  <a:pt x="55" y="27"/>
                </a:lnTo>
                <a:lnTo>
                  <a:pt x="108" y="27"/>
                </a:lnTo>
                <a:lnTo>
                  <a:pt x="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4" name="Google Shape;5374;p50"/>
          <p:cNvSpPr/>
          <p:nvPr/>
        </p:nvSpPr>
        <p:spPr>
          <a:xfrm>
            <a:off x="2206371" y="3184856"/>
            <a:ext cx="17757" cy="45097"/>
          </a:xfrm>
          <a:custGeom>
            <a:rect b="b" l="l" r="r" t="t"/>
            <a:pathLst>
              <a:path extrusionOk="0" h="1506" w="593">
                <a:moveTo>
                  <a:pt x="1" y="0"/>
                </a:moveTo>
                <a:cubicBezTo>
                  <a:pt x="216" y="457"/>
                  <a:pt x="404" y="914"/>
                  <a:pt x="538" y="1398"/>
                </a:cubicBezTo>
                <a:cubicBezTo>
                  <a:pt x="565" y="1452"/>
                  <a:pt x="565" y="1479"/>
                  <a:pt x="592" y="1506"/>
                </a:cubicBezTo>
                <a:cubicBezTo>
                  <a:pt x="431" y="968"/>
                  <a:pt x="243" y="457"/>
                  <a:pt x="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5" name="Google Shape;5375;p50"/>
          <p:cNvSpPr/>
          <p:nvPr/>
        </p:nvSpPr>
        <p:spPr>
          <a:xfrm>
            <a:off x="1433554" y="4190583"/>
            <a:ext cx="14493" cy="36323"/>
          </a:xfrm>
          <a:custGeom>
            <a:rect b="b" l="l" r="r" t="t"/>
            <a:pathLst>
              <a:path extrusionOk="0" h="1213" w="484">
                <a:moveTo>
                  <a:pt x="307" y="1"/>
                </a:moveTo>
                <a:cubicBezTo>
                  <a:pt x="271" y="1"/>
                  <a:pt x="235" y="16"/>
                  <a:pt x="215" y="46"/>
                </a:cubicBezTo>
                <a:cubicBezTo>
                  <a:pt x="54" y="234"/>
                  <a:pt x="0" y="449"/>
                  <a:pt x="27" y="664"/>
                </a:cubicBezTo>
                <a:cubicBezTo>
                  <a:pt x="54" y="879"/>
                  <a:pt x="161" y="1095"/>
                  <a:pt x="349" y="1202"/>
                </a:cubicBezTo>
                <a:cubicBezTo>
                  <a:pt x="370" y="1209"/>
                  <a:pt x="388" y="1212"/>
                  <a:pt x="405" y="1212"/>
                </a:cubicBezTo>
                <a:cubicBezTo>
                  <a:pt x="454" y="1212"/>
                  <a:pt x="484" y="1182"/>
                  <a:pt x="484" y="1121"/>
                </a:cubicBezTo>
                <a:cubicBezTo>
                  <a:pt x="484" y="960"/>
                  <a:pt x="430" y="772"/>
                  <a:pt x="430" y="638"/>
                </a:cubicBezTo>
                <a:cubicBezTo>
                  <a:pt x="403" y="449"/>
                  <a:pt x="403" y="288"/>
                  <a:pt x="430" y="127"/>
                </a:cubicBezTo>
                <a:cubicBezTo>
                  <a:pt x="430" y="43"/>
                  <a:pt x="367" y="1"/>
                  <a:pt x="30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6" name="Google Shape;5376;p50"/>
          <p:cNvSpPr/>
          <p:nvPr/>
        </p:nvSpPr>
        <p:spPr>
          <a:xfrm>
            <a:off x="1467362" y="4217713"/>
            <a:ext cx="19973" cy="9013"/>
          </a:xfrm>
          <a:custGeom>
            <a:rect b="b" l="l" r="r" t="t"/>
            <a:pathLst>
              <a:path extrusionOk="0" h="301" w="667">
                <a:moveTo>
                  <a:pt x="81" y="0"/>
                </a:moveTo>
                <a:cubicBezTo>
                  <a:pt x="6" y="0"/>
                  <a:pt x="1" y="138"/>
                  <a:pt x="85" y="138"/>
                </a:cubicBezTo>
                <a:cubicBezTo>
                  <a:pt x="92" y="138"/>
                  <a:pt x="99" y="137"/>
                  <a:pt x="108" y="135"/>
                </a:cubicBezTo>
                <a:cubicBezTo>
                  <a:pt x="242" y="215"/>
                  <a:pt x="403" y="269"/>
                  <a:pt x="565" y="296"/>
                </a:cubicBezTo>
                <a:cubicBezTo>
                  <a:pt x="574" y="299"/>
                  <a:pt x="582" y="300"/>
                  <a:pt x="589" y="300"/>
                </a:cubicBezTo>
                <a:cubicBezTo>
                  <a:pt x="650" y="300"/>
                  <a:pt x="666" y="212"/>
                  <a:pt x="618" y="189"/>
                </a:cubicBezTo>
                <a:cubicBezTo>
                  <a:pt x="511" y="135"/>
                  <a:pt x="403" y="108"/>
                  <a:pt x="269" y="81"/>
                </a:cubicBezTo>
                <a:cubicBezTo>
                  <a:pt x="269" y="54"/>
                  <a:pt x="269" y="54"/>
                  <a:pt x="242" y="54"/>
                </a:cubicBez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7" name="Google Shape;5377;p50"/>
          <p:cNvSpPr/>
          <p:nvPr/>
        </p:nvSpPr>
        <p:spPr>
          <a:xfrm>
            <a:off x="1322459" y="4378007"/>
            <a:ext cx="25513" cy="65550"/>
          </a:xfrm>
          <a:custGeom>
            <a:rect b="b" l="l" r="r" t="t"/>
            <a:pathLst>
              <a:path extrusionOk="0" h="2189" w="852">
                <a:moveTo>
                  <a:pt x="724" y="0"/>
                </a:moveTo>
                <a:cubicBezTo>
                  <a:pt x="693" y="0"/>
                  <a:pt x="663" y="15"/>
                  <a:pt x="645" y="51"/>
                </a:cubicBezTo>
                <a:cubicBezTo>
                  <a:pt x="350" y="616"/>
                  <a:pt x="0" y="1503"/>
                  <a:pt x="242" y="2148"/>
                </a:cubicBezTo>
                <a:cubicBezTo>
                  <a:pt x="255" y="2175"/>
                  <a:pt x="282" y="2188"/>
                  <a:pt x="309" y="2188"/>
                </a:cubicBezTo>
                <a:cubicBezTo>
                  <a:pt x="336" y="2188"/>
                  <a:pt x="363" y="2175"/>
                  <a:pt x="376" y="2148"/>
                </a:cubicBezTo>
                <a:cubicBezTo>
                  <a:pt x="457" y="1825"/>
                  <a:pt x="430" y="1503"/>
                  <a:pt x="484" y="1180"/>
                </a:cubicBezTo>
                <a:cubicBezTo>
                  <a:pt x="538" y="804"/>
                  <a:pt x="672" y="454"/>
                  <a:pt x="833" y="132"/>
                </a:cubicBezTo>
                <a:cubicBezTo>
                  <a:pt x="851" y="60"/>
                  <a:pt x="786" y="0"/>
                  <a:pt x="7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8" name="Google Shape;5378;p50"/>
          <p:cNvSpPr/>
          <p:nvPr/>
        </p:nvSpPr>
        <p:spPr>
          <a:xfrm>
            <a:off x="1626759" y="3895087"/>
            <a:ext cx="8055" cy="49828"/>
          </a:xfrm>
          <a:custGeom>
            <a:rect b="b" l="l" r="r" t="t"/>
            <a:pathLst>
              <a:path extrusionOk="0" h="1664" w="269">
                <a:moveTo>
                  <a:pt x="145" y="1"/>
                </a:moveTo>
                <a:cubicBezTo>
                  <a:pt x="94" y="1"/>
                  <a:pt x="40" y="34"/>
                  <a:pt x="27" y="101"/>
                </a:cubicBezTo>
                <a:cubicBezTo>
                  <a:pt x="0" y="612"/>
                  <a:pt x="27" y="1123"/>
                  <a:pt x="81" y="1634"/>
                </a:cubicBezTo>
                <a:cubicBezTo>
                  <a:pt x="91" y="1654"/>
                  <a:pt x="109" y="1663"/>
                  <a:pt x="128" y="1663"/>
                </a:cubicBezTo>
                <a:cubicBezTo>
                  <a:pt x="158" y="1663"/>
                  <a:pt x="188" y="1640"/>
                  <a:pt x="188" y="1607"/>
                </a:cubicBezTo>
                <a:cubicBezTo>
                  <a:pt x="269" y="1123"/>
                  <a:pt x="269" y="612"/>
                  <a:pt x="242" y="101"/>
                </a:cubicBezTo>
                <a:cubicBezTo>
                  <a:pt x="242" y="34"/>
                  <a:pt x="195" y="1"/>
                  <a:pt x="14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9" name="Google Shape;5379;p50"/>
          <p:cNvSpPr/>
          <p:nvPr/>
        </p:nvSpPr>
        <p:spPr>
          <a:xfrm>
            <a:off x="1657332" y="3885445"/>
            <a:ext cx="7277" cy="49319"/>
          </a:xfrm>
          <a:custGeom>
            <a:rect b="b" l="l" r="r" t="t"/>
            <a:pathLst>
              <a:path extrusionOk="0" h="1647" w="243">
                <a:moveTo>
                  <a:pt x="122" y="0"/>
                </a:moveTo>
                <a:cubicBezTo>
                  <a:pt x="75" y="0"/>
                  <a:pt x="28" y="34"/>
                  <a:pt x="28" y="101"/>
                </a:cubicBezTo>
                <a:cubicBezTo>
                  <a:pt x="1" y="585"/>
                  <a:pt x="28" y="1096"/>
                  <a:pt x="81" y="1606"/>
                </a:cubicBezTo>
                <a:cubicBezTo>
                  <a:pt x="81" y="1633"/>
                  <a:pt x="102" y="1647"/>
                  <a:pt x="125" y="1647"/>
                </a:cubicBezTo>
                <a:cubicBezTo>
                  <a:pt x="149" y="1647"/>
                  <a:pt x="176" y="1633"/>
                  <a:pt x="189" y="1606"/>
                </a:cubicBezTo>
                <a:cubicBezTo>
                  <a:pt x="243" y="1096"/>
                  <a:pt x="243" y="585"/>
                  <a:pt x="216" y="101"/>
                </a:cubicBezTo>
                <a:cubicBezTo>
                  <a:pt x="216" y="34"/>
                  <a:pt x="169" y="0"/>
                  <a:pt x="12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0" name="Google Shape;5380;p50"/>
          <p:cNvSpPr/>
          <p:nvPr/>
        </p:nvSpPr>
        <p:spPr>
          <a:xfrm>
            <a:off x="1675868" y="3896465"/>
            <a:ext cx="8055" cy="17847"/>
          </a:xfrm>
          <a:custGeom>
            <a:rect b="b" l="l" r="r" t="t"/>
            <a:pathLst>
              <a:path extrusionOk="0" h="596" w="269">
                <a:moveTo>
                  <a:pt x="197" y="1"/>
                </a:moveTo>
                <a:cubicBezTo>
                  <a:pt x="176" y="1"/>
                  <a:pt x="154" y="10"/>
                  <a:pt x="135" y="29"/>
                </a:cubicBezTo>
                <a:cubicBezTo>
                  <a:pt x="81" y="217"/>
                  <a:pt x="54" y="378"/>
                  <a:pt x="0" y="539"/>
                </a:cubicBezTo>
                <a:cubicBezTo>
                  <a:pt x="0" y="573"/>
                  <a:pt x="21" y="596"/>
                  <a:pt x="43" y="596"/>
                </a:cubicBezTo>
                <a:cubicBezTo>
                  <a:pt x="56" y="596"/>
                  <a:pt x="70" y="587"/>
                  <a:pt x="81" y="566"/>
                </a:cubicBezTo>
                <a:cubicBezTo>
                  <a:pt x="161" y="405"/>
                  <a:pt x="215" y="244"/>
                  <a:pt x="269" y="82"/>
                </a:cubicBezTo>
                <a:cubicBezTo>
                  <a:pt x="269" y="30"/>
                  <a:pt x="235" y="1"/>
                  <a:pt x="1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1" name="Google Shape;5381;p50"/>
          <p:cNvSpPr/>
          <p:nvPr/>
        </p:nvSpPr>
        <p:spPr>
          <a:xfrm>
            <a:off x="1815142" y="3684575"/>
            <a:ext cx="4043" cy="23477"/>
          </a:xfrm>
          <a:custGeom>
            <a:rect b="b" l="l" r="r" t="t"/>
            <a:pathLst>
              <a:path extrusionOk="0" h="784" w="135">
                <a:moveTo>
                  <a:pt x="67" y="0"/>
                </a:moveTo>
                <a:cubicBezTo>
                  <a:pt x="34" y="0"/>
                  <a:pt x="0" y="21"/>
                  <a:pt x="0" y="61"/>
                </a:cubicBezTo>
                <a:cubicBezTo>
                  <a:pt x="0" y="303"/>
                  <a:pt x="0" y="518"/>
                  <a:pt x="27" y="733"/>
                </a:cubicBezTo>
                <a:cubicBezTo>
                  <a:pt x="27" y="769"/>
                  <a:pt x="43" y="784"/>
                  <a:pt x="61" y="784"/>
                </a:cubicBezTo>
                <a:cubicBezTo>
                  <a:pt x="83" y="784"/>
                  <a:pt x="108" y="763"/>
                  <a:pt x="108" y="733"/>
                </a:cubicBezTo>
                <a:cubicBezTo>
                  <a:pt x="134" y="518"/>
                  <a:pt x="134" y="303"/>
                  <a:pt x="134" y="61"/>
                </a:cubicBezTo>
                <a:cubicBezTo>
                  <a:pt x="134" y="21"/>
                  <a:pt x="101" y="0"/>
                  <a:pt x="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2" name="Google Shape;5382;p50"/>
          <p:cNvSpPr/>
          <p:nvPr/>
        </p:nvSpPr>
        <p:spPr>
          <a:xfrm>
            <a:off x="1852154" y="3696853"/>
            <a:ext cx="30" cy="30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lnTo>
                  <a:pt x="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3" name="Google Shape;5383;p50"/>
          <p:cNvSpPr/>
          <p:nvPr/>
        </p:nvSpPr>
        <p:spPr>
          <a:xfrm>
            <a:off x="2114261" y="3251483"/>
            <a:ext cx="25004" cy="50996"/>
          </a:xfrm>
          <a:custGeom>
            <a:rect b="b" l="l" r="r" t="t"/>
            <a:pathLst>
              <a:path extrusionOk="0" h="1703" w="835">
                <a:moveTo>
                  <a:pt x="124" y="0"/>
                </a:moveTo>
                <a:cubicBezTo>
                  <a:pt x="70" y="0"/>
                  <a:pt x="1" y="57"/>
                  <a:pt x="39" y="114"/>
                </a:cubicBezTo>
                <a:cubicBezTo>
                  <a:pt x="254" y="652"/>
                  <a:pt x="442" y="1163"/>
                  <a:pt x="738" y="1673"/>
                </a:cubicBezTo>
                <a:cubicBezTo>
                  <a:pt x="748" y="1694"/>
                  <a:pt x="766" y="1703"/>
                  <a:pt x="783" y="1703"/>
                </a:cubicBezTo>
                <a:cubicBezTo>
                  <a:pt x="811" y="1703"/>
                  <a:pt x="835" y="1680"/>
                  <a:pt x="818" y="1647"/>
                </a:cubicBezTo>
                <a:cubicBezTo>
                  <a:pt x="657" y="1082"/>
                  <a:pt x="415" y="571"/>
                  <a:pt x="173" y="34"/>
                </a:cubicBezTo>
                <a:cubicBezTo>
                  <a:pt x="165" y="10"/>
                  <a:pt x="146" y="0"/>
                  <a:pt x="1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4" name="Google Shape;5384;p50"/>
          <p:cNvSpPr/>
          <p:nvPr/>
        </p:nvSpPr>
        <p:spPr>
          <a:xfrm>
            <a:off x="2154327" y="3245644"/>
            <a:ext cx="17967" cy="43929"/>
          </a:xfrm>
          <a:custGeom>
            <a:rect b="b" l="l" r="r" t="t"/>
            <a:pathLst>
              <a:path extrusionOk="0" h="1467" w="600">
                <a:moveTo>
                  <a:pt x="85" y="0"/>
                </a:moveTo>
                <a:cubicBezTo>
                  <a:pt x="40" y="0"/>
                  <a:pt x="1" y="42"/>
                  <a:pt x="18" y="94"/>
                </a:cubicBezTo>
                <a:cubicBezTo>
                  <a:pt x="126" y="551"/>
                  <a:pt x="287" y="1008"/>
                  <a:pt x="502" y="1438"/>
                </a:cubicBezTo>
                <a:cubicBezTo>
                  <a:pt x="512" y="1457"/>
                  <a:pt x="528" y="1466"/>
                  <a:pt x="544" y="1466"/>
                </a:cubicBezTo>
                <a:cubicBezTo>
                  <a:pt x="573" y="1466"/>
                  <a:pt x="600" y="1437"/>
                  <a:pt x="583" y="1385"/>
                </a:cubicBezTo>
                <a:cubicBezTo>
                  <a:pt x="475" y="927"/>
                  <a:pt x="341" y="470"/>
                  <a:pt x="152" y="40"/>
                </a:cubicBezTo>
                <a:cubicBezTo>
                  <a:pt x="134" y="12"/>
                  <a:pt x="108" y="0"/>
                  <a:pt x="8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5" name="Google Shape;5385;p50"/>
          <p:cNvSpPr/>
          <p:nvPr/>
        </p:nvSpPr>
        <p:spPr>
          <a:xfrm>
            <a:off x="5724385" y="4367437"/>
            <a:ext cx="570812" cy="6468"/>
          </a:xfrm>
          <a:custGeom>
            <a:rect b="b" l="l" r="r" t="t"/>
            <a:pathLst>
              <a:path extrusionOk="0" h="216" w="19062">
                <a:moveTo>
                  <a:pt x="19061" y="1"/>
                </a:moveTo>
                <a:cubicBezTo>
                  <a:pt x="12717" y="55"/>
                  <a:pt x="6345" y="55"/>
                  <a:pt x="1" y="216"/>
                </a:cubicBezTo>
                <a:cubicBezTo>
                  <a:pt x="6345" y="162"/>
                  <a:pt x="12717" y="81"/>
                  <a:pt x="190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6" name="Google Shape;5386;p50"/>
          <p:cNvSpPr/>
          <p:nvPr/>
        </p:nvSpPr>
        <p:spPr>
          <a:xfrm>
            <a:off x="6295164" y="4365041"/>
            <a:ext cx="195661" cy="2426"/>
          </a:xfrm>
          <a:custGeom>
            <a:rect b="b" l="l" r="r" t="t"/>
            <a:pathLst>
              <a:path extrusionOk="0" h="81" w="6534">
                <a:moveTo>
                  <a:pt x="6533" y="0"/>
                </a:moveTo>
                <a:lnTo>
                  <a:pt x="0" y="81"/>
                </a:lnTo>
                <a:cubicBezTo>
                  <a:pt x="2178" y="81"/>
                  <a:pt x="4356" y="54"/>
                  <a:pt x="6533" y="27"/>
                </a:cubicBezTo>
                <a:lnTo>
                  <a:pt x="653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7" name="Google Shape;5387;p50"/>
          <p:cNvSpPr/>
          <p:nvPr/>
        </p:nvSpPr>
        <p:spPr>
          <a:xfrm>
            <a:off x="1922195" y="4440712"/>
            <a:ext cx="41893" cy="838"/>
          </a:xfrm>
          <a:custGeom>
            <a:rect b="b" l="l" r="r" t="t"/>
            <a:pathLst>
              <a:path extrusionOk="0" h="28" w="1399">
                <a:moveTo>
                  <a:pt x="27" y="0"/>
                </a:moveTo>
                <a:cubicBezTo>
                  <a:pt x="1" y="0"/>
                  <a:pt x="1" y="27"/>
                  <a:pt x="27" y="27"/>
                </a:cubicBezTo>
                <a:lnTo>
                  <a:pt x="1372" y="27"/>
                </a:lnTo>
                <a:cubicBezTo>
                  <a:pt x="1399" y="27"/>
                  <a:pt x="1399" y="0"/>
                  <a:pt x="137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8" name="Google Shape;5388;p50"/>
          <p:cNvSpPr/>
          <p:nvPr/>
        </p:nvSpPr>
        <p:spPr>
          <a:xfrm>
            <a:off x="2022031" y="4437478"/>
            <a:ext cx="21770" cy="4073"/>
          </a:xfrm>
          <a:custGeom>
            <a:rect b="b" l="l" r="r" t="t"/>
            <a:pathLst>
              <a:path extrusionOk="0" h="136" w="727">
                <a:moveTo>
                  <a:pt x="27" y="1"/>
                </a:moveTo>
                <a:cubicBezTo>
                  <a:pt x="27" y="1"/>
                  <a:pt x="0" y="28"/>
                  <a:pt x="27" y="28"/>
                </a:cubicBezTo>
                <a:lnTo>
                  <a:pt x="726" y="135"/>
                </a:lnTo>
                <a:cubicBezTo>
                  <a:pt x="511" y="81"/>
                  <a:pt x="269" y="54"/>
                  <a:pt x="2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9" name="Google Shape;5389;p50"/>
          <p:cNvSpPr/>
          <p:nvPr/>
        </p:nvSpPr>
        <p:spPr>
          <a:xfrm>
            <a:off x="8060623" y="4169412"/>
            <a:ext cx="41085" cy="838"/>
          </a:xfrm>
          <a:custGeom>
            <a:rect b="b" l="l" r="r" t="t"/>
            <a:pathLst>
              <a:path extrusionOk="0" h="28" w="1372">
                <a:moveTo>
                  <a:pt x="27" y="0"/>
                </a:moveTo>
                <a:cubicBezTo>
                  <a:pt x="27" y="0"/>
                  <a:pt x="0" y="27"/>
                  <a:pt x="27" y="27"/>
                </a:cubicBezTo>
                <a:lnTo>
                  <a:pt x="1371" y="27"/>
                </a:lnTo>
                <a:lnTo>
                  <a:pt x="137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0" name="Google Shape;5390;p50"/>
          <p:cNvSpPr/>
          <p:nvPr/>
        </p:nvSpPr>
        <p:spPr>
          <a:xfrm>
            <a:off x="403091" y="4336683"/>
            <a:ext cx="775845" cy="38270"/>
          </a:xfrm>
          <a:custGeom>
            <a:rect b="b" l="l" r="r" t="t"/>
            <a:pathLst>
              <a:path extrusionOk="0" h="1278" w="25909">
                <a:moveTo>
                  <a:pt x="25857" y="1"/>
                </a:moveTo>
                <a:cubicBezTo>
                  <a:pt x="25851" y="1"/>
                  <a:pt x="25844" y="2"/>
                  <a:pt x="25836" y="6"/>
                </a:cubicBezTo>
                <a:cubicBezTo>
                  <a:pt x="23570" y="1020"/>
                  <a:pt x="20976" y="1222"/>
                  <a:pt x="18386" y="1222"/>
                </a:cubicBezTo>
                <a:cubicBezTo>
                  <a:pt x="16680" y="1222"/>
                  <a:pt x="14974" y="1134"/>
                  <a:pt x="13365" y="1134"/>
                </a:cubicBezTo>
                <a:cubicBezTo>
                  <a:pt x="13274" y="1134"/>
                  <a:pt x="13183" y="1135"/>
                  <a:pt x="13093" y="1135"/>
                </a:cubicBezTo>
                <a:cubicBezTo>
                  <a:pt x="8738" y="1135"/>
                  <a:pt x="4356" y="1135"/>
                  <a:pt x="27" y="1216"/>
                </a:cubicBezTo>
                <a:cubicBezTo>
                  <a:pt x="0" y="1216"/>
                  <a:pt x="0" y="1243"/>
                  <a:pt x="27" y="1270"/>
                </a:cubicBezTo>
                <a:cubicBezTo>
                  <a:pt x="941" y="1275"/>
                  <a:pt x="1856" y="1277"/>
                  <a:pt x="2772" y="1277"/>
                </a:cubicBezTo>
                <a:cubicBezTo>
                  <a:pt x="6651" y="1277"/>
                  <a:pt x="10544" y="1238"/>
                  <a:pt x="14437" y="1216"/>
                </a:cubicBezTo>
                <a:cubicBezTo>
                  <a:pt x="14550" y="1215"/>
                  <a:pt x="14663" y="1215"/>
                  <a:pt x="14776" y="1215"/>
                </a:cubicBezTo>
                <a:cubicBezTo>
                  <a:pt x="15991" y="1215"/>
                  <a:pt x="17249" y="1257"/>
                  <a:pt x="18513" y="1257"/>
                </a:cubicBezTo>
                <a:cubicBezTo>
                  <a:pt x="21047" y="1257"/>
                  <a:pt x="23601" y="1086"/>
                  <a:pt x="25863" y="60"/>
                </a:cubicBezTo>
                <a:cubicBezTo>
                  <a:pt x="25909" y="60"/>
                  <a:pt x="25896" y="1"/>
                  <a:pt x="2585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1" name="Google Shape;5391;p50"/>
          <p:cNvSpPr/>
          <p:nvPr/>
        </p:nvSpPr>
        <p:spPr>
          <a:xfrm>
            <a:off x="2918820" y="3907784"/>
            <a:ext cx="838" cy="809"/>
          </a:xfrm>
          <a:custGeom>
            <a:rect b="b" l="l" r="r" t="t"/>
            <a:pathLst>
              <a:path extrusionOk="0" h="27" w="28">
                <a:moveTo>
                  <a:pt x="1" y="0"/>
                </a:moveTo>
                <a:cubicBezTo>
                  <a:pt x="1" y="0"/>
                  <a:pt x="1" y="27"/>
                  <a:pt x="1" y="27"/>
                </a:cubicBezTo>
                <a:cubicBezTo>
                  <a:pt x="1" y="27"/>
                  <a:pt x="28" y="0"/>
                  <a:pt x="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2" name="Google Shape;5392;p50"/>
          <p:cNvSpPr/>
          <p:nvPr/>
        </p:nvSpPr>
        <p:spPr>
          <a:xfrm>
            <a:off x="3768146" y="4155158"/>
            <a:ext cx="693975" cy="23926"/>
          </a:xfrm>
          <a:custGeom>
            <a:rect b="b" l="l" r="r" t="t"/>
            <a:pathLst>
              <a:path extrusionOk="0" h="799" w="23175">
                <a:moveTo>
                  <a:pt x="15743" y="0"/>
                </a:moveTo>
                <a:cubicBezTo>
                  <a:pt x="10487" y="0"/>
                  <a:pt x="5225" y="269"/>
                  <a:pt x="1" y="799"/>
                </a:cubicBezTo>
                <a:cubicBezTo>
                  <a:pt x="6214" y="411"/>
                  <a:pt x="12409" y="126"/>
                  <a:pt x="18601" y="126"/>
                </a:cubicBezTo>
                <a:cubicBezTo>
                  <a:pt x="20126" y="126"/>
                  <a:pt x="21650" y="143"/>
                  <a:pt x="23175" y="181"/>
                </a:cubicBezTo>
                <a:cubicBezTo>
                  <a:pt x="20702" y="60"/>
                  <a:pt x="18223" y="0"/>
                  <a:pt x="157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3" name="Google Shape;5393;p50"/>
          <p:cNvSpPr/>
          <p:nvPr/>
        </p:nvSpPr>
        <p:spPr>
          <a:xfrm>
            <a:off x="3744789" y="4179054"/>
            <a:ext cx="22579" cy="2455"/>
          </a:xfrm>
          <a:custGeom>
            <a:rect b="b" l="l" r="r" t="t"/>
            <a:pathLst>
              <a:path extrusionOk="0" h="82" w="754">
                <a:moveTo>
                  <a:pt x="754" y="1"/>
                </a:moveTo>
                <a:lnTo>
                  <a:pt x="28" y="28"/>
                </a:lnTo>
                <a:cubicBezTo>
                  <a:pt x="1" y="55"/>
                  <a:pt x="1" y="82"/>
                  <a:pt x="28" y="82"/>
                </a:cubicBezTo>
                <a:lnTo>
                  <a:pt x="75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4" name="Google Shape;5394;p50"/>
          <p:cNvSpPr/>
          <p:nvPr/>
        </p:nvSpPr>
        <p:spPr>
          <a:xfrm>
            <a:off x="2687795" y="4107426"/>
            <a:ext cx="460494" cy="53152"/>
          </a:xfrm>
          <a:custGeom>
            <a:rect b="b" l="l" r="r" t="t"/>
            <a:pathLst>
              <a:path extrusionOk="0" h="1775" w="15378">
                <a:moveTo>
                  <a:pt x="15378" y="0"/>
                </a:moveTo>
                <a:cubicBezTo>
                  <a:pt x="10270" y="565"/>
                  <a:pt x="5162" y="1129"/>
                  <a:pt x="54" y="1721"/>
                </a:cubicBezTo>
                <a:cubicBezTo>
                  <a:pt x="0" y="1721"/>
                  <a:pt x="27" y="1775"/>
                  <a:pt x="54" y="1775"/>
                </a:cubicBezTo>
                <a:cubicBezTo>
                  <a:pt x="5162" y="1210"/>
                  <a:pt x="10270" y="592"/>
                  <a:pt x="1537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5" name="Google Shape;5395;p50"/>
          <p:cNvSpPr/>
          <p:nvPr/>
        </p:nvSpPr>
        <p:spPr>
          <a:xfrm>
            <a:off x="4085322" y="3978933"/>
            <a:ext cx="3786156" cy="133585"/>
          </a:xfrm>
          <a:custGeom>
            <a:rect b="b" l="l" r="r" t="t"/>
            <a:pathLst>
              <a:path extrusionOk="0" h="4461" w="126437">
                <a:moveTo>
                  <a:pt x="21969" y="0"/>
                </a:moveTo>
                <a:cubicBezTo>
                  <a:pt x="14638" y="0"/>
                  <a:pt x="7308" y="408"/>
                  <a:pt x="1" y="1011"/>
                </a:cubicBezTo>
                <a:cubicBezTo>
                  <a:pt x="7071" y="474"/>
                  <a:pt x="14115" y="124"/>
                  <a:pt x="21185" y="97"/>
                </a:cubicBezTo>
                <a:cubicBezTo>
                  <a:pt x="21401" y="96"/>
                  <a:pt x="21616" y="96"/>
                  <a:pt x="21831" y="96"/>
                </a:cubicBezTo>
                <a:cubicBezTo>
                  <a:pt x="32899" y="96"/>
                  <a:pt x="43766" y="1440"/>
                  <a:pt x="54737" y="2732"/>
                </a:cubicBezTo>
                <a:cubicBezTo>
                  <a:pt x="64640" y="3885"/>
                  <a:pt x="74605" y="4461"/>
                  <a:pt x="84578" y="4461"/>
                </a:cubicBezTo>
                <a:cubicBezTo>
                  <a:pt x="86003" y="4461"/>
                  <a:pt x="87428" y="4449"/>
                  <a:pt x="88853" y="4426"/>
                </a:cubicBezTo>
                <a:cubicBezTo>
                  <a:pt x="101380" y="4264"/>
                  <a:pt x="113882" y="3404"/>
                  <a:pt x="126383" y="2544"/>
                </a:cubicBezTo>
                <a:cubicBezTo>
                  <a:pt x="126436" y="2544"/>
                  <a:pt x="126409" y="2490"/>
                  <a:pt x="126383" y="2490"/>
                </a:cubicBezTo>
                <a:cubicBezTo>
                  <a:pt x="112433" y="3430"/>
                  <a:pt x="98443" y="4350"/>
                  <a:pt x="84462" y="4350"/>
                </a:cubicBezTo>
                <a:cubicBezTo>
                  <a:pt x="75648" y="4350"/>
                  <a:pt x="66838" y="3984"/>
                  <a:pt x="58043" y="3028"/>
                </a:cubicBezTo>
                <a:cubicBezTo>
                  <a:pt x="46860" y="1791"/>
                  <a:pt x="35783" y="151"/>
                  <a:pt x="24492" y="17"/>
                </a:cubicBezTo>
                <a:cubicBezTo>
                  <a:pt x="23651" y="6"/>
                  <a:pt x="22810" y="0"/>
                  <a:pt x="219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6" name="Google Shape;5396;p50"/>
          <p:cNvSpPr/>
          <p:nvPr/>
        </p:nvSpPr>
        <p:spPr>
          <a:xfrm>
            <a:off x="3148257" y="4010015"/>
            <a:ext cx="937099" cy="97441"/>
          </a:xfrm>
          <a:custGeom>
            <a:rect b="b" l="l" r="r" t="t"/>
            <a:pathLst>
              <a:path extrusionOk="0" h="3254" w="31294">
                <a:moveTo>
                  <a:pt x="31294" y="0"/>
                </a:moveTo>
                <a:lnTo>
                  <a:pt x="31294" y="0"/>
                </a:lnTo>
                <a:cubicBezTo>
                  <a:pt x="20836" y="780"/>
                  <a:pt x="10405" y="2017"/>
                  <a:pt x="1" y="3253"/>
                </a:cubicBezTo>
                <a:cubicBezTo>
                  <a:pt x="7448" y="2393"/>
                  <a:pt x="14922" y="1586"/>
                  <a:pt x="22368" y="834"/>
                </a:cubicBezTo>
                <a:cubicBezTo>
                  <a:pt x="25353" y="511"/>
                  <a:pt x="28310" y="242"/>
                  <a:pt x="312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7" name="Google Shape;5397;p50"/>
          <p:cNvSpPr/>
          <p:nvPr/>
        </p:nvSpPr>
        <p:spPr>
          <a:xfrm>
            <a:off x="2053413" y="4179862"/>
            <a:ext cx="131249" cy="30"/>
          </a:xfrm>
          <a:custGeom>
            <a:rect b="b" l="l" r="r" t="t"/>
            <a:pathLst>
              <a:path extrusionOk="0" h="1" w="4383">
                <a:moveTo>
                  <a:pt x="1" y="1"/>
                </a:moveTo>
                <a:lnTo>
                  <a:pt x="4383" y="1"/>
                </a:lnTo>
                <a:lnTo>
                  <a:pt x="4383" y="1"/>
                </a:lnTo>
                <a:lnTo>
                  <a:pt x="1" y="1"/>
                </a:lnTo>
                <a:cubicBezTo>
                  <a:pt x="1" y="1"/>
                  <a:pt x="1" y="1"/>
                  <a:pt x="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8" name="Google Shape;5398;p50"/>
          <p:cNvSpPr/>
          <p:nvPr/>
        </p:nvSpPr>
        <p:spPr>
          <a:xfrm>
            <a:off x="5230893" y="4262780"/>
            <a:ext cx="56386" cy="19554"/>
          </a:xfrm>
          <a:custGeom>
            <a:rect b="b" l="l" r="r" t="t"/>
            <a:pathLst>
              <a:path extrusionOk="0" h="653" w="1883">
                <a:moveTo>
                  <a:pt x="1479" y="1"/>
                </a:moveTo>
                <a:cubicBezTo>
                  <a:pt x="1113" y="207"/>
                  <a:pt x="668" y="335"/>
                  <a:pt x="228" y="335"/>
                </a:cubicBezTo>
                <a:cubicBezTo>
                  <a:pt x="152" y="335"/>
                  <a:pt x="76" y="331"/>
                  <a:pt x="1" y="323"/>
                </a:cubicBezTo>
                <a:lnTo>
                  <a:pt x="1" y="323"/>
                </a:lnTo>
                <a:cubicBezTo>
                  <a:pt x="116" y="542"/>
                  <a:pt x="300" y="652"/>
                  <a:pt x="548" y="652"/>
                </a:cubicBezTo>
                <a:cubicBezTo>
                  <a:pt x="881" y="652"/>
                  <a:pt x="1329" y="455"/>
                  <a:pt x="1883" y="55"/>
                </a:cubicBezTo>
                <a:cubicBezTo>
                  <a:pt x="1748" y="55"/>
                  <a:pt x="1614" y="28"/>
                  <a:pt x="147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9" name="Google Shape;5399;p50"/>
          <p:cNvSpPr/>
          <p:nvPr/>
        </p:nvSpPr>
        <p:spPr>
          <a:xfrm>
            <a:off x="5287249" y="4256312"/>
            <a:ext cx="78127" cy="8624"/>
          </a:xfrm>
          <a:custGeom>
            <a:rect b="b" l="l" r="r" t="t"/>
            <a:pathLst>
              <a:path extrusionOk="0" h="288" w="2609">
                <a:moveTo>
                  <a:pt x="1598" y="1"/>
                </a:moveTo>
                <a:cubicBezTo>
                  <a:pt x="1145" y="1"/>
                  <a:pt x="689" y="73"/>
                  <a:pt x="216" y="136"/>
                </a:cubicBezTo>
                <a:lnTo>
                  <a:pt x="1" y="271"/>
                </a:lnTo>
                <a:cubicBezTo>
                  <a:pt x="131" y="282"/>
                  <a:pt x="265" y="287"/>
                  <a:pt x="402" y="287"/>
                </a:cubicBezTo>
                <a:cubicBezTo>
                  <a:pt x="1062" y="287"/>
                  <a:pt x="1775" y="173"/>
                  <a:pt x="2274" y="173"/>
                </a:cubicBezTo>
                <a:cubicBezTo>
                  <a:pt x="2378" y="173"/>
                  <a:pt x="2472" y="178"/>
                  <a:pt x="2555" y="190"/>
                </a:cubicBezTo>
                <a:cubicBezTo>
                  <a:pt x="2608" y="190"/>
                  <a:pt x="2608" y="136"/>
                  <a:pt x="2555" y="136"/>
                </a:cubicBezTo>
                <a:cubicBezTo>
                  <a:pt x="2233" y="36"/>
                  <a:pt x="1916" y="1"/>
                  <a:pt x="159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00" name="Google Shape;5400;p50"/>
          <p:cNvSpPr/>
          <p:nvPr/>
        </p:nvSpPr>
        <p:spPr>
          <a:xfrm>
            <a:off x="5090841" y="4206663"/>
            <a:ext cx="202488" cy="67466"/>
          </a:xfrm>
          <a:custGeom>
            <a:rect b="b" l="l" r="r" t="t"/>
            <a:pathLst>
              <a:path extrusionOk="0" h="2253" w="6762">
                <a:moveTo>
                  <a:pt x="5994" y="0"/>
                </a:moveTo>
                <a:cubicBezTo>
                  <a:pt x="5943" y="0"/>
                  <a:pt x="5890" y="6"/>
                  <a:pt x="5834" y="20"/>
                </a:cubicBezTo>
                <a:cubicBezTo>
                  <a:pt x="5242" y="154"/>
                  <a:pt x="5189" y="988"/>
                  <a:pt x="5457" y="1391"/>
                </a:cubicBezTo>
                <a:cubicBezTo>
                  <a:pt x="5484" y="1418"/>
                  <a:pt x="5511" y="1472"/>
                  <a:pt x="5538" y="1498"/>
                </a:cubicBezTo>
                <a:lnTo>
                  <a:pt x="5404" y="1552"/>
                </a:lnTo>
                <a:cubicBezTo>
                  <a:pt x="5324" y="1526"/>
                  <a:pt x="5243" y="1512"/>
                  <a:pt x="5161" y="1512"/>
                </a:cubicBezTo>
                <a:cubicBezTo>
                  <a:pt x="4909" y="1512"/>
                  <a:pt x="4646" y="1638"/>
                  <a:pt x="4382" y="1902"/>
                </a:cubicBezTo>
                <a:cubicBezTo>
                  <a:pt x="3752" y="2037"/>
                  <a:pt x="3121" y="2097"/>
                  <a:pt x="2475" y="2097"/>
                </a:cubicBezTo>
                <a:cubicBezTo>
                  <a:pt x="2349" y="2097"/>
                  <a:pt x="2223" y="2094"/>
                  <a:pt x="2097" y="2090"/>
                </a:cubicBezTo>
                <a:cubicBezTo>
                  <a:pt x="1398" y="1956"/>
                  <a:pt x="699" y="1794"/>
                  <a:pt x="0" y="1606"/>
                </a:cubicBezTo>
                <a:lnTo>
                  <a:pt x="0" y="1606"/>
                </a:lnTo>
                <a:cubicBezTo>
                  <a:pt x="134" y="1687"/>
                  <a:pt x="269" y="1767"/>
                  <a:pt x="403" y="1848"/>
                </a:cubicBezTo>
                <a:cubicBezTo>
                  <a:pt x="989" y="2134"/>
                  <a:pt x="1666" y="2253"/>
                  <a:pt x="2366" y="2253"/>
                </a:cubicBezTo>
                <a:cubicBezTo>
                  <a:pt x="2982" y="2253"/>
                  <a:pt x="3616" y="2160"/>
                  <a:pt x="4221" y="2009"/>
                </a:cubicBezTo>
                <a:lnTo>
                  <a:pt x="4221" y="2009"/>
                </a:lnTo>
                <a:lnTo>
                  <a:pt x="4059" y="2063"/>
                </a:lnTo>
                <a:cubicBezTo>
                  <a:pt x="4033" y="2090"/>
                  <a:pt x="4033" y="2171"/>
                  <a:pt x="4086" y="2171"/>
                </a:cubicBezTo>
                <a:cubicBezTo>
                  <a:pt x="4275" y="2171"/>
                  <a:pt x="4463" y="2197"/>
                  <a:pt x="4678" y="2197"/>
                </a:cubicBezTo>
                <a:cubicBezTo>
                  <a:pt x="4651" y="2144"/>
                  <a:pt x="4624" y="2090"/>
                  <a:pt x="4624" y="2036"/>
                </a:cubicBezTo>
                <a:cubicBezTo>
                  <a:pt x="4597" y="2009"/>
                  <a:pt x="4570" y="1956"/>
                  <a:pt x="4597" y="1929"/>
                </a:cubicBezTo>
                <a:cubicBezTo>
                  <a:pt x="4732" y="1875"/>
                  <a:pt x="4893" y="1821"/>
                  <a:pt x="5027" y="1794"/>
                </a:cubicBezTo>
                <a:lnTo>
                  <a:pt x="5054" y="1794"/>
                </a:lnTo>
                <a:cubicBezTo>
                  <a:pt x="5511" y="1714"/>
                  <a:pt x="5673" y="1660"/>
                  <a:pt x="5538" y="1606"/>
                </a:cubicBezTo>
                <a:lnTo>
                  <a:pt x="5619" y="1579"/>
                </a:lnTo>
                <a:cubicBezTo>
                  <a:pt x="5780" y="1714"/>
                  <a:pt x="5968" y="1821"/>
                  <a:pt x="6156" y="1875"/>
                </a:cubicBezTo>
                <a:cubicBezTo>
                  <a:pt x="6372" y="1714"/>
                  <a:pt x="6533" y="1472"/>
                  <a:pt x="6613" y="1230"/>
                </a:cubicBezTo>
                <a:cubicBezTo>
                  <a:pt x="6761" y="762"/>
                  <a:pt x="6548" y="0"/>
                  <a:pt x="59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01" name="Google Shape;5401;p50"/>
          <p:cNvSpPr/>
          <p:nvPr/>
        </p:nvSpPr>
        <p:spPr>
          <a:xfrm>
            <a:off x="5077935" y="4222234"/>
            <a:ext cx="9702" cy="15631"/>
          </a:xfrm>
          <a:custGeom>
            <a:rect b="b" l="l" r="r" t="t"/>
            <a:pathLst>
              <a:path extrusionOk="0" h="522" w="324">
                <a:moveTo>
                  <a:pt x="269" y="0"/>
                </a:moveTo>
                <a:cubicBezTo>
                  <a:pt x="259" y="0"/>
                  <a:pt x="250" y="3"/>
                  <a:pt x="243" y="11"/>
                </a:cubicBezTo>
                <a:cubicBezTo>
                  <a:pt x="82" y="118"/>
                  <a:pt x="1" y="333"/>
                  <a:pt x="28" y="521"/>
                </a:cubicBezTo>
                <a:cubicBezTo>
                  <a:pt x="135" y="387"/>
                  <a:pt x="243" y="226"/>
                  <a:pt x="323" y="64"/>
                </a:cubicBezTo>
                <a:cubicBezTo>
                  <a:pt x="323" y="25"/>
                  <a:pt x="295" y="0"/>
                  <a:pt x="2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02" name="Google Shape;5402;p50"/>
          <p:cNvSpPr/>
          <p:nvPr/>
        </p:nvSpPr>
        <p:spPr>
          <a:xfrm>
            <a:off x="4461280" y="4160548"/>
            <a:ext cx="764825" cy="109239"/>
          </a:xfrm>
          <a:custGeom>
            <a:rect b="b" l="l" r="r" t="t"/>
            <a:pathLst>
              <a:path extrusionOk="0" h="3648" w="25541">
                <a:moveTo>
                  <a:pt x="16965" y="1399"/>
                </a:moveTo>
                <a:lnTo>
                  <a:pt x="17341" y="1452"/>
                </a:lnTo>
                <a:cubicBezTo>
                  <a:pt x="17260" y="1533"/>
                  <a:pt x="17180" y="1641"/>
                  <a:pt x="17126" y="1748"/>
                </a:cubicBezTo>
                <a:cubicBezTo>
                  <a:pt x="17045" y="1721"/>
                  <a:pt x="16965" y="1641"/>
                  <a:pt x="16911" y="1587"/>
                </a:cubicBezTo>
                <a:cubicBezTo>
                  <a:pt x="16938" y="1533"/>
                  <a:pt x="16938" y="1452"/>
                  <a:pt x="16965" y="1399"/>
                </a:cubicBezTo>
                <a:close/>
                <a:moveTo>
                  <a:pt x="1" y="1"/>
                </a:moveTo>
                <a:lnTo>
                  <a:pt x="1" y="1"/>
                </a:lnTo>
                <a:cubicBezTo>
                  <a:pt x="5351" y="216"/>
                  <a:pt x="10674" y="673"/>
                  <a:pt x="15970" y="1264"/>
                </a:cubicBezTo>
                <a:cubicBezTo>
                  <a:pt x="15620" y="1721"/>
                  <a:pt x="15620" y="2340"/>
                  <a:pt x="15970" y="2770"/>
                </a:cubicBezTo>
                <a:cubicBezTo>
                  <a:pt x="15643" y="3031"/>
                  <a:pt x="15228" y="3169"/>
                  <a:pt x="14825" y="3169"/>
                </a:cubicBezTo>
                <a:cubicBezTo>
                  <a:pt x="14731" y="3169"/>
                  <a:pt x="14637" y="3161"/>
                  <a:pt x="14545" y="3146"/>
                </a:cubicBezTo>
                <a:cubicBezTo>
                  <a:pt x="14432" y="3155"/>
                  <a:pt x="14322" y="3159"/>
                  <a:pt x="14216" y="3159"/>
                </a:cubicBezTo>
                <a:cubicBezTo>
                  <a:pt x="13026" y="3159"/>
                  <a:pt x="12218" y="2603"/>
                  <a:pt x="11749" y="1345"/>
                </a:cubicBezTo>
                <a:cubicBezTo>
                  <a:pt x="11749" y="1328"/>
                  <a:pt x="11741" y="1322"/>
                  <a:pt x="11731" y="1322"/>
                </a:cubicBezTo>
                <a:cubicBezTo>
                  <a:pt x="11709" y="1322"/>
                  <a:pt x="11677" y="1353"/>
                  <a:pt x="11695" y="1372"/>
                </a:cubicBezTo>
                <a:cubicBezTo>
                  <a:pt x="12185" y="2701"/>
                  <a:pt x="13267" y="3336"/>
                  <a:pt x="14341" y="3336"/>
                </a:cubicBezTo>
                <a:cubicBezTo>
                  <a:pt x="14917" y="3336"/>
                  <a:pt x="15491" y="3153"/>
                  <a:pt x="15970" y="2797"/>
                </a:cubicBezTo>
                <a:cubicBezTo>
                  <a:pt x="16077" y="2931"/>
                  <a:pt x="16239" y="3065"/>
                  <a:pt x="16400" y="3146"/>
                </a:cubicBezTo>
                <a:cubicBezTo>
                  <a:pt x="16602" y="3230"/>
                  <a:pt x="16803" y="3272"/>
                  <a:pt x="17011" y="3272"/>
                </a:cubicBezTo>
                <a:cubicBezTo>
                  <a:pt x="17136" y="3272"/>
                  <a:pt x="17264" y="3257"/>
                  <a:pt x="17395" y="3227"/>
                </a:cubicBezTo>
                <a:cubicBezTo>
                  <a:pt x="17669" y="3522"/>
                  <a:pt x="18042" y="3648"/>
                  <a:pt x="18445" y="3648"/>
                </a:cubicBezTo>
                <a:cubicBezTo>
                  <a:pt x="19069" y="3648"/>
                  <a:pt x="19765" y="3345"/>
                  <a:pt x="20271" y="2904"/>
                </a:cubicBezTo>
                <a:cubicBezTo>
                  <a:pt x="19787" y="2770"/>
                  <a:pt x="19277" y="2608"/>
                  <a:pt x="18820" y="2474"/>
                </a:cubicBezTo>
                <a:cubicBezTo>
                  <a:pt x="19035" y="2232"/>
                  <a:pt x="19035" y="1882"/>
                  <a:pt x="18846" y="1614"/>
                </a:cubicBezTo>
                <a:lnTo>
                  <a:pt x="18846" y="1614"/>
                </a:lnTo>
                <a:cubicBezTo>
                  <a:pt x="21105" y="1882"/>
                  <a:pt x="23336" y="2178"/>
                  <a:pt x="25541" y="2474"/>
                </a:cubicBezTo>
                <a:cubicBezTo>
                  <a:pt x="23282" y="2151"/>
                  <a:pt x="21051" y="1829"/>
                  <a:pt x="18793" y="1533"/>
                </a:cubicBezTo>
                <a:cubicBezTo>
                  <a:pt x="18739" y="1479"/>
                  <a:pt x="18685" y="1425"/>
                  <a:pt x="18631" y="1399"/>
                </a:cubicBezTo>
                <a:cubicBezTo>
                  <a:pt x="18463" y="1244"/>
                  <a:pt x="18243" y="1163"/>
                  <a:pt x="18021" y="1163"/>
                </a:cubicBezTo>
                <a:cubicBezTo>
                  <a:pt x="17819" y="1163"/>
                  <a:pt x="17615" y="1231"/>
                  <a:pt x="17448" y="1372"/>
                </a:cubicBezTo>
                <a:lnTo>
                  <a:pt x="16991" y="1291"/>
                </a:lnTo>
                <a:cubicBezTo>
                  <a:pt x="17045" y="1184"/>
                  <a:pt x="17072" y="1076"/>
                  <a:pt x="17099" y="968"/>
                </a:cubicBezTo>
                <a:cubicBezTo>
                  <a:pt x="17099" y="942"/>
                  <a:pt x="17072" y="888"/>
                  <a:pt x="17045" y="888"/>
                </a:cubicBezTo>
                <a:cubicBezTo>
                  <a:pt x="16968" y="870"/>
                  <a:pt x="16889" y="861"/>
                  <a:pt x="16811" y="861"/>
                </a:cubicBezTo>
                <a:cubicBezTo>
                  <a:pt x="16534" y="861"/>
                  <a:pt x="16260" y="968"/>
                  <a:pt x="16050" y="1157"/>
                </a:cubicBezTo>
                <a:cubicBezTo>
                  <a:pt x="13201" y="834"/>
                  <a:pt x="10378" y="511"/>
                  <a:pt x="7501" y="323"/>
                </a:cubicBezTo>
                <a:cubicBezTo>
                  <a:pt x="5001" y="162"/>
                  <a:pt x="2501" y="54"/>
                  <a:pt x="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03" name="Google Shape;5403;p50"/>
          <p:cNvSpPr/>
          <p:nvPr/>
        </p:nvSpPr>
        <p:spPr>
          <a:xfrm>
            <a:off x="5068292" y="4237836"/>
            <a:ext cx="22549" cy="16140"/>
          </a:xfrm>
          <a:custGeom>
            <a:rect b="b" l="l" r="r" t="t"/>
            <a:pathLst>
              <a:path extrusionOk="0" h="539" w="753">
                <a:moveTo>
                  <a:pt x="350" y="0"/>
                </a:moveTo>
                <a:cubicBezTo>
                  <a:pt x="242" y="135"/>
                  <a:pt x="135" y="242"/>
                  <a:pt x="0" y="350"/>
                </a:cubicBezTo>
                <a:lnTo>
                  <a:pt x="753" y="538"/>
                </a:lnTo>
                <a:cubicBezTo>
                  <a:pt x="565" y="404"/>
                  <a:pt x="430" y="216"/>
                  <a:pt x="35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04" name="Google Shape;5404;p50"/>
          <p:cNvSpPr/>
          <p:nvPr/>
        </p:nvSpPr>
        <p:spPr>
          <a:xfrm>
            <a:off x="6681752" y="4218551"/>
            <a:ext cx="62645" cy="12307"/>
          </a:xfrm>
          <a:custGeom>
            <a:rect b="b" l="l" r="r" t="t"/>
            <a:pathLst>
              <a:path extrusionOk="0" h="411" w="2092">
                <a:moveTo>
                  <a:pt x="1620" y="0"/>
                </a:moveTo>
                <a:cubicBezTo>
                  <a:pt x="1064" y="0"/>
                  <a:pt x="509" y="121"/>
                  <a:pt x="22" y="376"/>
                </a:cubicBezTo>
                <a:cubicBezTo>
                  <a:pt x="0" y="376"/>
                  <a:pt x="13" y="410"/>
                  <a:pt x="33" y="410"/>
                </a:cubicBezTo>
                <a:cubicBezTo>
                  <a:pt x="38" y="410"/>
                  <a:pt x="43" y="408"/>
                  <a:pt x="49" y="403"/>
                </a:cubicBezTo>
                <a:cubicBezTo>
                  <a:pt x="534" y="170"/>
                  <a:pt x="1070" y="54"/>
                  <a:pt x="1616" y="54"/>
                </a:cubicBezTo>
                <a:cubicBezTo>
                  <a:pt x="1765" y="54"/>
                  <a:pt x="1915" y="63"/>
                  <a:pt x="2065" y="80"/>
                </a:cubicBezTo>
                <a:cubicBezTo>
                  <a:pt x="2092" y="80"/>
                  <a:pt x="2092" y="26"/>
                  <a:pt x="2065" y="26"/>
                </a:cubicBezTo>
                <a:cubicBezTo>
                  <a:pt x="1917" y="9"/>
                  <a:pt x="1769" y="0"/>
                  <a:pt x="162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05" name="Google Shape;5405;p50"/>
          <p:cNvSpPr/>
          <p:nvPr/>
        </p:nvSpPr>
        <p:spPr>
          <a:xfrm>
            <a:off x="3904186" y="4298893"/>
            <a:ext cx="194613" cy="41893"/>
          </a:xfrm>
          <a:custGeom>
            <a:rect b="b" l="l" r="r" t="t"/>
            <a:pathLst>
              <a:path extrusionOk="0" h="1399" w="6499">
                <a:moveTo>
                  <a:pt x="1414" y="701"/>
                </a:moveTo>
                <a:cubicBezTo>
                  <a:pt x="1346" y="720"/>
                  <a:pt x="1279" y="739"/>
                  <a:pt x="1211" y="757"/>
                </a:cubicBezTo>
                <a:cubicBezTo>
                  <a:pt x="1286" y="747"/>
                  <a:pt x="1353" y="727"/>
                  <a:pt x="1414" y="701"/>
                </a:cubicBezTo>
                <a:close/>
                <a:moveTo>
                  <a:pt x="1583" y="1"/>
                </a:moveTo>
                <a:cubicBezTo>
                  <a:pt x="1091" y="1"/>
                  <a:pt x="606" y="291"/>
                  <a:pt x="404" y="811"/>
                </a:cubicBezTo>
                <a:cubicBezTo>
                  <a:pt x="404" y="865"/>
                  <a:pt x="431" y="892"/>
                  <a:pt x="458" y="919"/>
                </a:cubicBezTo>
                <a:lnTo>
                  <a:pt x="539" y="946"/>
                </a:lnTo>
                <a:cubicBezTo>
                  <a:pt x="377" y="972"/>
                  <a:pt x="189" y="999"/>
                  <a:pt x="28" y="1053"/>
                </a:cubicBezTo>
                <a:cubicBezTo>
                  <a:pt x="1" y="1053"/>
                  <a:pt x="28" y="1107"/>
                  <a:pt x="55" y="1107"/>
                </a:cubicBezTo>
                <a:lnTo>
                  <a:pt x="566" y="946"/>
                </a:lnTo>
                <a:cubicBezTo>
                  <a:pt x="1425" y="1248"/>
                  <a:pt x="2322" y="1398"/>
                  <a:pt x="3218" y="1398"/>
                </a:cubicBezTo>
                <a:cubicBezTo>
                  <a:pt x="4313" y="1398"/>
                  <a:pt x="5406" y="1174"/>
                  <a:pt x="6426" y="731"/>
                </a:cubicBezTo>
                <a:cubicBezTo>
                  <a:pt x="6498" y="707"/>
                  <a:pt x="6463" y="619"/>
                  <a:pt x="6398" y="619"/>
                </a:cubicBezTo>
                <a:cubicBezTo>
                  <a:pt x="6390" y="619"/>
                  <a:pt x="6381" y="620"/>
                  <a:pt x="6373" y="623"/>
                </a:cubicBezTo>
                <a:cubicBezTo>
                  <a:pt x="5391" y="1041"/>
                  <a:pt x="4336" y="1262"/>
                  <a:pt x="3274" y="1262"/>
                </a:cubicBezTo>
                <a:cubicBezTo>
                  <a:pt x="2765" y="1262"/>
                  <a:pt x="2254" y="1211"/>
                  <a:pt x="1748" y="1107"/>
                </a:cubicBezTo>
                <a:cubicBezTo>
                  <a:pt x="1265" y="1026"/>
                  <a:pt x="888" y="1080"/>
                  <a:pt x="1049" y="811"/>
                </a:cubicBezTo>
                <a:cubicBezTo>
                  <a:pt x="1130" y="704"/>
                  <a:pt x="1211" y="596"/>
                  <a:pt x="1291" y="515"/>
                </a:cubicBezTo>
                <a:cubicBezTo>
                  <a:pt x="1419" y="244"/>
                  <a:pt x="1528" y="105"/>
                  <a:pt x="1624" y="105"/>
                </a:cubicBezTo>
                <a:cubicBezTo>
                  <a:pt x="1689" y="105"/>
                  <a:pt x="1748" y="170"/>
                  <a:pt x="1802" y="300"/>
                </a:cubicBezTo>
                <a:cubicBezTo>
                  <a:pt x="1990" y="462"/>
                  <a:pt x="1964" y="542"/>
                  <a:pt x="1668" y="542"/>
                </a:cubicBezTo>
                <a:cubicBezTo>
                  <a:pt x="1587" y="607"/>
                  <a:pt x="1506" y="662"/>
                  <a:pt x="1414" y="701"/>
                </a:cubicBezTo>
                <a:lnTo>
                  <a:pt x="1414" y="701"/>
                </a:lnTo>
                <a:cubicBezTo>
                  <a:pt x="1749" y="605"/>
                  <a:pt x="2081" y="497"/>
                  <a:pt x="2394" y="408"/>
                </a:cubicBezTo>
                <a:cubicBezTo>
                  <a:pt x="2421" y="408"/>
                  <a:pt x="2447" y="354"/>
                  <a:pt x="2421" y="327"/>
                </a:cubicBezTo>
                <a:cubicBezTo>
                  <a:pt x="2178" y="105"/>
                  <a:pt x="1879" y="1"/>
                  <a:pt x="158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06" name="Google Shape;5406;p50"/>
          <p:cNvSpPr/>
          <p:nvPr/>
        </p:nvSpPr>
        <p:spPr>
          <a:xfrm>
            <a:off x="1963249" y="4418972"/>
            <a:ext cx="26591" cy="7277"/>
          </a:xfrm>
          <a:custGeom>
            <a:rect b="b" l="l" r="r" t="t"/>
            <a:pathLst>
              <a:path extrusionOk="0" h="243" w="888">
                <a:moveTo>
                  <a:pt x="646" y="0"/>
                </a:moveTo>
                <a:lnTo>
                  <a:pt x="646" y="0"/>
                </a:lnTo>
                <a:cubicBezTo>
                  <a:pt x="431" y="54"/>
                  <a:pt x="216" y="108"/>
                  <a:pt x="1" y="108"/>
                </a:cubicBezTo>
                <a:cubicBezTo>
                  <a:pt x="296" y="189"/>
                  <a:pt x="565" y="215"/>
                  <a:pt x="888" y="242"/>
                </a:cubicBezTo>
                <a:cubicBezTo>
                  <a:pt x="780" y="215"/>
                  <a:pt x="727" y="162"/>
                  <a:pt x="646" y="135"/>
                </a:cubicBezTo>
                <a:cubicBezTo>
                  <a:pt x="619" y="108"/>
                  <a:pt x="619" y="81"/>
                  <a:pt x="619" y="54"/>
                </a:cubicBezTo>
                <a:cubicBezTo>
                  <a:pt x="619" y="27"/>
                  <a:pt x="619" y="27"/>
                  <a:pt x="64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07" name="Google Shape;5407;p50"/>
          <p:cNvSpPr/>
          <p:nvPr/>
        </p:nvSpPr>
        <p:spPr>
          <a:xfrm>
            <a:off x="1982564" y="4404479"/>
            <a:ext cx="21770" cy="14523"/>
          </a:xfrm>
          <a:custGeom>
            <a:rect b="b" l="l" r="r" t="t"/>
            <a:pathLst>
              <a:path extrusionOk="0" h="485" w="727">
                <a:moveTo>
                  <a:pt x="646" y="0"/>
                </a:moveTo>
                <a:cubicBezTo>
                  <a:pt x="270" y="54"/>
                  <a:pt x="135" y="135"/>
                  <a:pt x="1" y="484"/>
                </a:cubicBezTo>
                <a:cubicBezTo>
                  <a:pt x="243" y="377"/>
                  <a:pt x="485" y="269"/>
                  <a:pt x="673" y="108"/>
                </a:cubicBezTo>
                <a:cubicBezTo>
                  <a:pt x="727" y="54"/>
                  <a:pt x="673" y="0"/>
                  <a:pt x="64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08" name="Google Shape;5408;p50"/>
          <p:cNvSpPr/>
          <p:nvPr/>
        </p:nvSpPr>
        <p:spPr>
          <a:xfrm>
            <a:off x="4917730" y="4588819"/>
            <a:ext cx="56386" cy="15332"/>
          </a:xfrm>
          <a:custGeom>
            <a:rect b="b" l="l" r="r" t="t"/>
            <a:pathLst>
              <a:path extrusionOk="0" h="512" w="1883">
                <a:moveTo>
                  <a:pt x="1802" y="1"/>
                </a:moveTo>
                <a:cubicBezTo>
                  <a:pt x="1238" y="55"/>
                  <a:pt x="646" y="162"/>
                  <a:pt x="108" y="350"/>
                </a:cubicBezTo>
                <a:cubicBezTo>
                  <a:pt x="1" y="377"/>
                  <a:pt x="28" y="512"/>
                  <a:pt x="135" y="512"/>
                </a:cubicBezTo>
                <a:cubicBezTo>
                  <a:pt x="700" y="431"/>
                  <a:pt x="1264" y="297"/>
                  <a:pt x="1829" y="135"/>
                </a:cubicBezTo>
                <a:cubicBezTo>
                  <a:pt x="1883" y="108"/>
                  <a:pt x="1883" y="1"/>
                  <a:pt x="180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09" name="Google Shape;5409;p50"/>
          <p:cNvSpPr/>
          <p:nvPr/>
        </p:nvSpPr>
        <p:spPr>
          <a:xfrm>
            <a:off x="5358907" y="4559862"/>
            <a:ext cx="140921" cy="85283"/>
          </a:xfrm>
          <a:custGeom>
            <a:rect b="b" l="l" r="r" t="t"/>
            <a:pathLst>
              <a:path extrusionOk="0" h="2848" w="4706">
                <a:moveTo>
                  <a:pt x="3173" y="376"/>
                </a:moveTo>
                <a:lnTo>
                  <a:pt x="4194" y="538"/>
                </a:lnTo>
                <a:cubicBezTo>
                  <a:pt x="4087" y="645"/>
                  <a:pt x="3979" y="753"/>
                  <a:pt x="3845" y="887"/>
                </a:cubicBezTo>
                <a:lnTo>
                  <a:pt x="2985" y="403"/>
                </a:lnTo>
                <a:lnTo>
                  <a:pt x="3173" y="376"/>
                </a:lnTo>
                <a:close/>
                <a:moveTo>
                  <a:pt x="2608" y="484"/>
                </a:moveTo>
                <a:lnTo>
                  <a:pt x="3307" y="833"/>
                </a:lnTo>
                <a:lnTo>
                  <a:pt x="3710" y="1022"/>
                </a:lnTo>
                <a:cubicBezTo>
                  <a:pt x="3046" y="1664"/>
                  <a:pt x="2253" y="2234"/>
                  <a:pt x="1393" y="2234"/>
                </a:cubicBezTo>
                <a:cubicBezTo>
                  <a:pt x="1210" y="2234"/>
                  <a:pt x="1023" y="2208"/>
                  <a:pt x="834" y="2151"/>
                </a:cubicBezTo>
                <a:cubicBezTo>
                  <a:pt x="807" y="1989"/>
                  <a:pt x="861" y="1828"/>
                  <a:pt x="941" y="1694"/>
                </a:cubicBezTo>
                <a:lnTo>
                  <a:pt x="1882" y="1102"/>
                </a:lnTo>
                <a:cubicBezTo>
                  <a:pt x="1929" y="1079"/>
                  <a:pt x="1895" y="1016"/>
                  <a:pt x="1851" y="1016"/>
                </a:cubicBezTo>
                <a:cubicBezTo>
                  <a:pt x="1844" y="1016"/>
                  <a:pt x="1836" y="1018"/>
                  <a:pt x="1828" y="1022"/>
                </a:cubicBezTo>
                <a:lnTo>
                  <a:pt x="1210" y="1344"/>
                </a:lnTo>
                <a:cubicBezTo>
                  <a:pt x="1318" y="1210"/>
                  <a:pt x="1452" y="1075"/>
                  <a:pt x="1613" y="968"/>
                </a:cubicBezTo>
                <a:cubicBezTo>
                  <a:pt x="1909" y="726"/>
                  <a:pt x="2259" y="565"/>
                  <a:pt x="2608" y="484"/>
                </a:cubicBezTo>
                <a:close/>
                <a:moveTo>
                  <a:pt x="3979" y="1156"/>
                </a:moveTo>
                <a:cubicBezTo>
                  <a:pt x="4087" y="1210"/>
                  <a:pt x="4194" y="1290"/>
                  <a:pt x="4194" y="1317"/>
                </a:cubicBezTo>
                <a:cubicBezTo>
                  <a:pt x="4302" y="1667"/>
                  <a:pt x="2662" y="2285"/>
                  <a:pt x="2420" y="2366"/>
                </a:cubicBezTo>
                <a:cubicBezTo>
                  <a:pt x="2097" y="2527"/>
                  <a:pt x="1775" y="2581"/>
                  <a:pt x="1425" y="2581"/>
                </a:cubicBezTo>
                <a:lnTo>
                  <a:pt x="1345" y="2554"/>
                </a:lnTo>
                <a:cubicBezTo>
                  <a:pt x="2312" y="2554"/>
                  <a:pt x="3226" y="1882"/>
                  <a:pt x="3979" y="1156"/>
                </a:cubicBezTo>
                <a:close/>
                <a:moveTo>
                  <a:pt x="2232" y="0"/>
                </a:moveTo>
                <a:cubicBezTo>
                  <a:pt x="2097" y="0"/>
                  <a:pt x="2044" y="161"/>
                  <a:pt x="2151" y="215"/>
                </a:cubicBezTo>
                <a:lnTo>
                  <a:pt x="2393" y="350"/>
                </a:lnTo>
                <a:cubicBezTo>
                  <a:pt x="2151" y="430"/>
                  <a:pt x="1909" y="565"/>
                  <a:pt x="1694" y="699"/>
                </a:cubicBezTo>
                <a:cubicBezTo>
                  <a:pt x="1345" y="914"/>
                  <a:pt x="1022" y="1210"/>
                  <a:pt x="780" y="1532"/>
                </a:cubicBezTo>
                <a:lnTo>
                  <a:pt x="108" y="1882"/>
                </a:lnTo>
                <a:cubicBezTo>
                  <a:pt x="0" y="1936"/>
                  <a:pt x="0" y="2070"/>
                  <a:pt x="108" y="2151"/>
                </a:cubicBezTo>
                <a:cubicBezTo>
                  <a:pt x="269" y="2285"/>
                  <a:pt x="484" y="2366"/>
                  <a:pt x="672" y="2446"/>
                </a:cubicBezTo>
                <a:cubicBezTo>
                  <a:pt x="836" y="2735"/>
                  <a:pt x="1120" y="2847"/>
                  <a:pt x="1463" y="2847"/>
                </a:cubicBezTo>
                <a:cubicBezTo>
                  <a:pt x="2529" y="2847"/>
                  <a:pt x="4171" y="1763"/>
                  <a:pt x="4598" y="1479"/>
                </a:cubicBezTo>
                <a:cubicBezTo>
                  <a:pt x="4651" y="1452"/>
                  <a:pt x="4705" y="1344"/>
                  <a:pt x="4598" y="1290"/>
                </a:cubicBezTo>
                <a:lnTo>
                  <a:pt x="4114" y="995"/>
                </a:lnTo>
                <a:cubicBezTo>
                  <a:pt x="4275" y="860"/>
                  <a:pt x="4409" y="699"/>
                  <a:pt x="4544" y="538"/>
                </a:cubicBezTo>
                <a:cubicBezTo>
                  <a:pt x="4624" y="457"/>
                  <a:pt x="4571" y="323"/>
                  <a:pt x="4463" y="323"/>
                </a:cubicBezTo>
                <a:lnTo>
                  <a:pt x="2232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0" name="Google Shape;5410;p50"/>
          <p:cNvSpPr/>
          <p:nvPr/>
        </p:nvSpPr>
        <p:spPr>
          <a:xfrm>
            <a:off x="5513902" y="4592682"/>
            <a:ext cx="34227" cy="29047"/>
          </a:xfrm>
          <a:custGeom>
            <a:rect b="b" l="l" r="r" t="t"/>
            <a:pathLst>
              <a:path extrusionOk="0" h="970" w="1143">
                <a:moveTo>
                  <a:pt x="797" y="0"/>
                </a:moveTo>
                <a:cubicBezTo>
                  <a:pt x="367" y="0"/>
                  <a:pt x="1" y="407"/>
                  <a:pt x="94" y="893"/>
                </a:cubicBezTo>
                <a:cubicBezTo>
                  <a:pt x="125" y="946"/>
                  <a:pt x="177" y="970"/>
                  <a:pt x="227" y="970"/>
                </a:cubicBezTo>
                <a:cubicBezTo>
                  <a:pt x="305" y="970"/>
                  <a:pt x="379" y="911"/>
                  <a:pt x="362" y="813"/>
                </a:cubicBezTo>
                <a:cubicBezTo>
                  <a:pt x="282" y="490"/>
                  <a:pt x="927" y="544"/>
                  <a:pt x="1061" y="463"/>
                </a:cubicBezTo>
                <a:cubicBezTo>
                  <a:pt x="1142" y="410"/>
                  <a:pt x="1142" y="302"/>
                  <a:pt x="1061" y="248"/>
                </a:cubicBezTo>
                <a:cubicBezTo>
                  <a:pt x="1061" y="221"/>
                  <a:pt x="1035" y="221"/>
                  <a:pt x="1008" y="194"/>
                </a:cubicBezTo>
                <a:cubicBezTo>
                  <a:pt x="1088" y="168"/>
                  <a:pt x="1088" y="60"/>
                  <a:pt x="1008" y="33"/>
                </a:cubicBezTo>
                <a:cubicBezTo>
                  <a:pt x="937" y="11"/>
                  <a:pt x="866" y="0"/>
                  <a:pt x="79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1" name="Google Shape;5411;p50"/>
          <p:cNvSpPr/>
          <p:nvPr/>
        </p:nvSpPr>
        <p:spPr>
          <a:xfrm>
            <a:off x="5616523" y="4525246"/>
            <a:ext cx="18536" cy="13715"/>
          </a:xfrm>
          <a:custGeom>
            <a:rect b="b" l="l" r="r" t="t"/>
            <a:pathLst>
              <a:path extrusionOk="0" h="458" w="619">
                <a:moveTo>
                  <a:pt x="323" y="0"/>
                </a:moveTo>
                <a:cubicBezTo>
                  <a:pt x="27" y="0"/>
                  <a:pt x="0" y="457"/>
                  <a:pt x="296" y="457"/>
                </a:cubicBezTo>
                <a:cubicBezTo>
                  <a:pt x="592" y="457"/>
                  <a:pt x="619" y="0"/>
                  <a:pt x="3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2" name="Google Shape;5412;p50"/>
          <p:cNvSpPr/>
          <p:nvPr/>
        </p:nvSpPr>
        <p:spPr>
          <a:xfrm>
            <a:off x="6129329" y="4463200"/>
            <a:ext cx="187605" cy="110677"/>
          </a:xfrm>
          <a:custGeom>
            <a:rect b="b" l="l" r="r" t="t"/>
            <a:pathLst>
              <a:path extrusionOk="0" h="3696" w="6265">
                <a:moveTo>
                  <a:pt x="4920" y="1723"/>
                </a:moveTo>
                <a:cubicBezTo>
                  <a:pt x="4947" y="1776"/>
                  <a:pt x="4974" y="1803"/>
                  <a:pt x="4974" y="1830"/>
                </a:cubicBezTo>
                <a:lnTo>
                  <a:pt x="4893" y="1857"/>
                </a:lnTo>
                <a:cubicBezTo>
                  <a:pt x="4893" y="1803"/>
                  <a:pt x="4893" y="1749"/>
                  <a:pt x="4920" y="1723"/>
                </a:cubicBezTo>
                <a:close/>
                <a:moveTo>
                  <a:pt x="5055" y="2260"/>
                </a:moveTo>
                <a:cubicBezTo>
                  <a:pt x="5055" y="2314"/>
                  <a:pt x="5055" y="2341"/>
                  <a:pt x="5055" y="2395"/>
                </a:cubicBezTo>
                <a:cubicBezTo>
                  <a:pt x="4920" y="2448"/>
                  <a:pt x="4786" y="2448"/>
                  <a:pt x="4651" y="2448"/>
                </a:cubicBezTo>
                <a:cubicBezTo>
                  <a:pt x="4786" y="2368"/>
                  <a:pt x="4920" y="2314"/>
                  <a:pt x="5055" y="2260"/>
                </a:cubicBezTo>
                <a:close/>
                <a:moveTo>
                  <a:pt x="2393" y="1803"/>
                </a:moveTo>
                <a:cubicBezTo>
                  <a:pt x="2501" y="1803"/>
                  <a:pt x="2608" y="1803"/>
                  <a:pt x="2716" y="1830"/>
                </a:cubicBezTo>
                <a:cubicBezTo>
                  <a:pt x="2581" y="1991"/>
                  <a:pt x="2447" y="2126"/>
                  <a:pt x="2259" y="2233"/>
                </a:cubicBezTo>
                <a:cubicBezTo>
                  <a:pt x="2017" y="2395"/>
                  <a:pt x="1775" y="2502"/>
                  <a:pt x="1533" y="2610"/>
                </a:cubicBezTo>
                <a:cubicBezTo>
                  <a:pt x="1264" y="2126"/>
                  <a:pt x="1990" y="1803"/>
                  <a:pt x="2393" y="1803"/>
                </a:cubicBezTo>
                <a:close/>
                <a:moveTo>
                  <a:pt x="3415" y="593"/>
                </a:moveTo>
                <a:cubicBezTo>
                  <a:pt x="3791" y="593"/>
                  <a:pt x="4140" y="835"/>
                  <a:pt x="4275" y="1185"/>
                </a:cubicBezTo>
                <a:cubicBezTo>
                  <a:pt x="4382" y="1534"/>
                  <a:pt x="4302" y="1911"/>
                  <a:pt x="4060" y="2180"/>
                </a:cubicBezTo>
                <a:cubicBezTo>
                  <a:pt x="4006" y="2260"/>
                  <a:pt x="3952" y="2314"/>
                  <a:pt x="3899" y="2368"/>
                </a:cubicBezTo>
                <a:lnTo>
                  <a:pt x="3845" y="2395"/>
                </a:lnTo>
                <a:cubicBezTo>
                  <a:pt x="3442" y="2771"/>
                  <a:pt x="2877" y="2959"/>
                  <a:pt x="2312" y="2959"/>
                </a:cubicBezTo>
                <a:lnTo>
                  <a:pt x="2205" y="2959"/>
                </a:lnTo>
                <a:cubicBezTo>
                  <a:pt x="2501" y="2798"/>
                  <a:pt x="2769" y="2610"/>
                  <a:pt x="3011" y="2395"/>
                </a:cubicBezTo>
                <a:cubicBezTo>
                  <a:pt x="3146" y="2260"/>
                  <a:pt x="3253" y="2126"/>
                  <a:pt x="3334" y="1991"/>
                </a:cubicBezTo>
                <a:cubicBezTo>
                  <a:pt x="3549" y="2045"/>
                  <a:pt x="3737" y="2099"/>
                  <a:pt x="3952" y="2153"/>
                </a:cubicBezTo>
                <a:cubicBezTo>
                  <a:pt x="4087" y="2153"/>
                  <a:pt x="4114" y="2018"/>
                  <a:pt x="4060" y="1938"/>
                </a:cubicBezTo>
                <a:cubicBezTo>
                  <a:pt x="3925" y="1723"/>
                  <a:pt x="3737" y="1561"/>
                  <a:pt x="3549" y="1400"/>
                </a:cubicBezTo>
                <a:cubicBezTo>
                  <a:pt x="3603" y="1131"/>
                  <a:pt x="3549" y="862"/>
                  <a:pt x="3415" y="593"/>
                </a:cubicBezTo>
                <a:close/>
                <a:moveTo>
                  <a:pt x="3483" y="0"/>
                </a:moveTo>
                <a:cubicBezTo>
                  <a:pt x="3230" y="0"/>
                  <a:pt x="2974" y="75"/>
                  <a:pt x="2743" y="244"/>
                </a:cubicBezTo>
                <a:cubicBezTo>
                  <a:pt x="2635" y="351"/>
                  <a:pt x="2608" y="540"/>
                  <a:pt x="2716" y="674"/>
                </a:cubicBezTo>
                <a:cubicBezTo>
                  <a:pt x="2850" y="782"/>
                  <a:pt x="2931" y="916"/>
                  <a:pt x="2984" y="1077"/>
                </a:cubicBezTo>
                <a:lnTo>
                  <a:pt x="2796" y="997"/>
                </a:lnTo>
                <a:cubicBezTo>
                  <a:pt x="2796" y="916"/>
                  <a:pt x="2716" y="835"/>
                  <a:pt x="2635" y="808"/>
                </a:cubicBezTo>
                <a:cubicBezTo>
                  <a:pt x="2431" y="781"/>
                  <a:pt x="2212" y="763"/>
                  <a:pt x="1990" y="763"/>
                </a:cubicBezTo>
                <a:cubicBezTo>
                  <a:pt x="1336" y="763"/>
                  <a:pt x="664" y="925"/>
                  <a:pt x="323" y="1507"/>
                </a:cubicBezTo>
                <a:cubicBezTo>
                  <a:pt x="0" y="2018"/>
                  <a:pt x="54" y="2852"/>
                  <a:pt x="619" y="3174"/>
                </a:cubicBezTo>
                <a:cubicBezTo>
                  <a:pt x="753" y="3228"/>
                  <a:pt x="888" y="3255"/>
                  <a:pt x="1022" y="3282"/>
                </a:cubicBezTo>
                <a:cubicBezTo>
                  <a:pt x="1374" y="3540"/>
                  <a:pt x="1807" y="3695"/>
                  <a:pt x="2269" y="3695"/>
                </a:cubicBezTo>
                <a:cubicBezTo>
                  <a:pt x="2336" y="3695"/>
                  <a:pt x="2405" y="3692"/>
                  <a:pt x="2474" y="3685"/>
                </a:cubicBezTo>
                <a:cubicBezTo>
                  <a:pt x="3146" y="3604"/>
                  <a:pt x="3764" y="3309"/>
                  <a:pt x="4275" y="2879"/>
                </a:cubicBezTo>
                <a:cubicBezTo>
                  <a:pt x="4382" y="2905"/>
                  <a:pt x="4490" y="2905"/>
                  <a:pt x="4624" y="2905"/>
                </a:cubicBezTo>
                <a:cubicBezTo>
                  <a:pt x="4839" y="2879"/>
                  <a:pt x="5055" y="2879"/>
                  <a:pt x="5270" y="2879"/>
                </a:cubicBezTo>
                <a:cubicBezTo>
                  <a:pt x="5305" y="2890"/>
                  <a:pt x="5340" y="2896"/>
                  <a:pt x="5373" y="2896"/>
                </a:cubicBezTo>
                <a:cubicBezTo>
                  <a:pt x="5569" y="2896"/>
                  <a:pt x="5723" y="2709"/>
                  <a:pt x="5700" y="2502"/>
                </a:cubicBezTo>
                <a:cubicBezTo>
                  <a:pt x="5673" y="2395"/>
                  <a:pt x="5619" y="2260"/>
                  <a:pt x="5592" y="2153"/>
                </a:cubicBezTo>
                <a:cubicBezTo>
                  <a:pt x="5727" y="2126"/>
                  <a:pt x="5888" y="2126"/>
                  <a:pt x="6049" y="2126"/>
                </a:cubicBezTo>
                <a:cubicBezTo>
                  <a:pt x="6264" y="2126"/>
                  <a:pt x="6264" y="1803"/>
                  <a:pt x="6049" y="1803"/>
                </a:cubicBezTo>
                <a:cubicBezTo>
                  <a:pt x="5908" y="1772"/>
                  <a:pt x="5766" y="1759"/>
                  <a:pt x="5624" y="1759"/>
                </a:cubicBezTo>
                <a:cubicBezTo>
                  <a:pt x="5524" y="1759"/>
                  <a:pt x="5424" y="1765"/>
                  <a:pt x="5323" y="1776"/>
                </a:cubicBezTo>
                <a:cubicBezTo>
                  <a:pt x="5243" y="1696"/>
                  <a:pt x="5162" y="1615"/>
                  <a:pt x="5081" y="1561"/>
                </a:cubicBezTo>
                <a:cubicBezTo>
                  <a:pt x="5059" y="1539"/>
                  <a:pt x="5036" y="1530"/>
                  <a:pt x="5015" y="1530"/>
                </a:cubicBezTo>
                <a:cubicBezTo>
                  <a:pt x="4987" y="1530"/>
                  <a:pt x="4963" y="1546"/>
                  <a:pt x="4947" y="1561"/>
                </a:cubicBezTo>
                <a:cubicBezTo>
                  <a:pt x="4947" y="1507"/>
                  <a:pt x="4947" y="1427"/>
                  <a:pt x="4947" y="1373"/>
                </a:cubicBezTo>
                <a:cubicBezTo>
                  <a:pt x="4887" y="599"/>
                  <a:pt x="4197" y="0"/>
                  <a:pt x="348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3" name="Google Shape;5413;p50"/>
          <p:cNvSpPr/>
          <p:nvPr/>
        </p:nvSpPr>
        <p:spPr>
          <a:xfrm>
            <a:off x="6107589" y="4449036"/>
            <a:ext cx="47044" cy="23237"/>
          </a:xfrm>
          <a:custGeom>
            <a:rect b="b" l="l" r="r" t="t"/>
            <a:pathLst>
              <a:path extrusionOk="0" h="776" w="1571">
                <a:moveTo>
                  <a:pt x="380" y="1"/>
                </a:moveTo>
                <a:cubicBezTo>
                  <a:pt x="218" y="1"/>
                  <a:pt x="93" y="72"/>
                  <a:pt x="54" y="314"/>
                </a:cubicBezTo>
                <a:cubicBezTo>
                  <a:pt x="0" y="475"/>
                  <a:pt x="54" y="636"/>
                  <a:pt x="162" y="744"/>
                </a:cubicBezTo>
                <a:cubicBezTo>
                  <a:pt x="198" y="765"/>
                  <a:pt x="234" y="775"/>
                  <a:pt x="268" y="775"/>
                </a:cubicBezTo>
                <a:cubicBezTo>
                  <a:pt x="361" y="775"/>
                  <a:pt x="438" y="701"/>
                  <a:pt x="458" y="583"/>
                </a:cubicBezTo>
                <a:cubicBezTo>
                  <a:pt x="458" y="529"/>
                  <a:pt x="377" y="502"/>
                  <a:pt x="350" y="502"/>
                </a:cubicBezTo>
                <a:cubicBezTo>
                  <a:pt x="323" y="502"/>
                  <a:pt x="323" y="475"/>
                  <a:pt x="350" y="448"/>
                </a:cubicBezTo>
                <a:cubicBezTo>
                  <a:pt x="350" y="344"/>
                  <a:pt x="366" y="304"/>
                  <a:pt x="424" y="304"/>
                </a:cubicBezTo>
                <a:cubicBezTo>
                  <a:pt x="440" y="304"/>
                  <a:pt x="460" y="308"/>
                  <a:pt x="484" y="314"/>
                </a:cubicBezTo>
                <a:cubicBezTo>
                  <a:pt x="731" y="352"/>
                  <a:pt x="938" y="470"/>
                  <a:pt x="1152" y="470"/>
                </a:cubicBezTo>
                <a:cubicBezTo>
                  <a:pt x="1240" y="470"/>
                  <a:pt x="1331" y="450"/>
                  <a:pt x="1425" y="394"/>
                </a:cubicBezTo>
                <a:cubicBezTo>
                  <a:pt x="1571" y="322"/>
                  <a:pt x="1498" y="118"/>
                  <a:pt x="1364" y="118"/>
                </a:cubicBezTo>
                <a:cubicBezTo>
                  <a:pt x="1349" y="118"/>
                  <a:pt x="1334" y="120"/>
                  <a:pt x="1318" y="125"/>
                </a:cubicBezTo>
                <a:cubicBezTo>
                  <a:pt x="1273" y="145"/>
                  <a:pt x="1223" y="152"/>
                  <a:pt x="1169" y="152"/>
                </a:cubicBezTo>
                <a:cubicBezTo>
                  <a:pt x="930" y="152"/>
                  <a:pt x="616" y="1"/>
                  <a:pt x="38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4" name="Google Shape;5414;p50"/>
          <p:cNvSpPr/>
          <p:nvPr/>
        </p:nvSpPr>
        <p:spPr>
          <a:xfrm>
            <a:off x="4622294" y="4657213"/>
            <a:ext cx="41594" cy="29196"/>
          </a:xfrm>
          <a:custGeom>
            <a:rect b="b" l="l" r="r" t="t"/>
            <a:pathLst>
              <a:path extrusionOk="0" h="975" w="1389">
                <a:moveTo>
                  <a:pt x="324" y="1"/>
                </a:moveTo>
                <a:cubicBezTo>
                  <a:pt x="306" y="1"/>
                  <a:pt x="288" y="1"/>
                  <a:pt x="269" y="2"/>
                </a:cubicBezTo>
                <a:cubicBezTo>
                  <a:pt x="1" y="29"/>
                  <a:pt x="27" y="459"/>
                  <a:pt x="296" y="459"/>
                </a:cubicBezTo>
                <a:cubicBezTo>
                  <a:pt x="337" y="452"/>
                  <a:pt x="379" y="449"/>
                  <a:pt x="421" y="449"/>
                </a:cubicBezTo>
                <a:cubicBezTo>
                  <a:pt x="550" y="449"/>
                  <a:pt x="686" y="479"/>
                  <a:pt x="807" y="540"/>
                </a:cubicBezTo>
                <a:cubicBezTo>
                  <a:pt x="968" y="620"/>
                  <a:pt x="1076" y="755"/>
                  <a:pt x="1157" y="916"/>
                </a:cubicBezTo>
                <a:cubicBezTo>
                  <a:pt x="1177" y="957"/>
                  <a:pt x="1217" y="975"/>
                  <a:pt x="1258" y="975"/>
                </a:cubicBezTo>
                <a:cubicBezTo>
                  <a:pt x="1323" y="975"/>
                  <a:pt x="1388" y="929"/>
                  <a:pt x="1372" y="862"/>
                </a:cubicBezTo>
                <a:cubicBezTo>
                  <a:pt x="1268" y="344"/>
                  <a:pt x="815" y="1"/>
                  <a:pt x="32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5" name="Google Shape;5415;p50"/>
          <p:cNvSpPr/>
          <p:nvPr/>
        </p:nvSpPr>
        <p:spPr>
          <a:xfrm>
            <a:off x="1848141" y="4574954"/>
            <a:ext cx="132866" cy="53512"/>
          </a:xfrm>
          <a:custGeom>
            <a:rect b="b" l="l" r="r" t="t"/>
            <a:pathLst>
              <a:path extrusionOk="0" h="1787" w="4437">
                <a:moveTo>
                  <a:pt x="1694" y="437"/>
                </a:moveTo>
                <a:cubicBezTo>
                  <a:pt x="1721" y="464"/>
                  <a:pt x="1748" y="518"/>
                  <a:pt x="1775" y="545"/>
                </a:cubicBezTo>
                <a:lnTo>
                  <a:pt x="2232" y="921"/>
                </a:lnTo>
                <a:cubicBezTo>
                  <a:pt x="2077" y="978"/>
                  <a:pt x="1915" y="1005"/>
                  <a:pt x="1752" y="1005"/>
                </a:cubicBezTo>
                <a:cubicBezTo>
                  <a:pt x="1380" y="1005"/>
                  <a:pt x="1007" y="861"/>
                  <a:pt x="726" y="598"/>
                </a:cubicBezTo>
                <a:cubicBezTo>
                  <a:pt x="1049" y="518"/>
                  <a:pt x="1371" y="464"/>
                  <a:pt x="1694" y="437"/>
                </a:cubicBezTo>
                <a:close/>
                <a:moveTo>
                  <a:pt x="2420" y="0"/>
                </a:moveTo>
                <a:cubicBezTo>
                  <a:pt x="2296" y="0"/>
                  <a:pt x="2170" y="11"/>
                  <a:pt x="2043" y="34"/>
                </a:cubicBezTo>
                <a:cubicBezTo>
                  <a:pt x="1896" y="20"/>
                  <a:pt x="1746" y="14"/>
                  <a:pt x="1596" y="14"/>
                </a:cubicBezTo>
                <a:cubicBezTo>
                  <a:pt x="1145" y="14"/>
                  <a:pt x="686" y="74"/>
                  <a:pt x="242" y="195"/>
                </a:cubicBezTo>
                <a:cubicBezTo>
                  <a:pt x="81" y="222"/>
                  <a:pt x="0" y="383"/>
                  <a:pt x="81" y="545"/>
                </a:cubicBezTo>
                <a:cubicBezTo>
                  <a:pt x="421" y="1156"/>
                  <a:pt x="1061" y="1500"/>
                  <a:pt x="1724" y="1500"/>
                </a:cubicBezTo>
                <a:cubicBezTo>
                  <a:pt x="2110" y="1500"/>
                  <a:pt x="2504" y="1383"/>
                  <a:pt x="2850" y="1136"/>
                </a:cubicBezTo>
                <a:cubicBezTo>
                  <a:pt x="2984" y="1055"/>
                  <a:pt x="2931" y="840"/>
                  <a:pt x="2823" y="733"/>
                </a:cubicBezTo>
                <a:lnTo>
                  <a:pt x="2474" y="464"/>
                </a:lnTo>
                <a:cubicBezTo>
                  <a:pt x="3092" y="464"/>
                  <a:pt x="3656" y="786"/>
                  <a:pt x="3925" y="1351"/>
                </a:cubicBezTo>
                <a:cubicBezTo>
                  <a:pt x="3683" y="1351"/>
                  <a:pt x="3441" y="1270"/>
                  <a:pt x="3253" y="1136"/>
                </a:cubicBezTo>
                <a:cubicBezTo>
                  <a:pt x="3236" y="1128"/>
                  <a:pt x="3219" y="1124"/>
                  <a:pt x="3202" y="1124"/>
                </a:cubicBezTo>
                <a:cubicBezTo>
                  <a:pt x="3109" y="1124"/>
                  <a:pt x="3024" y="1233"/>
                  <a:pt x="3092" y="1324"/>
                </a:cubicBezTo>
                <a:cubicBezTo>
                  <a:pt x="3306" y="1624"/>
                  <a:pt x="3639" y="1787"/>
                  <a:pt x="3983" y="1787"/>
                </a:cubicBezTo>
                <a:cubicBezTo>
                  <a:pt x="4071" y="1787"/>
                  <a:pt x="4160" y="1776"/>
                  <a:pt x="4248" y="1754"/>
                </a:cubicBezTo>
                <a:cubicBezTo>
                  <a:pt x="4382" y="1727"/>
                  <a:pt x="4436" y="1620"/>
                  <a:pt x="4436" y="1485"/>
                </a:cubicBezTo>
                <a:cubicBezTo>
                  <a:pt x="4176" y="587"/>
                  <a:pt x="3333" y="0"/>
                  <a:pt x="242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6" name="Google Shape;5416;p50"/>
          <p:cNvSpPr/>
          <p:nvPr/>
        </p:nvSpPr>
        <p:spPr>
          <a:xfrm>
            <a:off x="821092" y="4538242"/>
            <a:ext cx="36084" cy="8564"/>
          </a:xfrm>
          <a:custGeom>
            <a:rect b="b" l="l" r="r" t="t"/>
            <a:pathLst>
              <a:path extrusionOk="0" h="286" w="1205">
                <a:moveTo>
                  <a:pt x="128" y="1"/>
                </a:moveTo>
                <a:cubicBezTo>
                  <a:pt x="1" y="1"/>
                  <a:pt x="24" y="286"/>
                  <a:pt x="165" y="286"/>
                </a:cubicBezTo>
                <a:cubicBezTo>
                  <a:pt x="186" y="286"/>
                  <a:pt x="210" y="280"/>
                  <a:pt x="236" y="265"/>
                </a:cubicBezTo>
                <a:cubicBezTo>
                  <a:pt x="282" y="230"/>
                  <a:pt x="358" y="221"/>
                  <a:pt x="442" y="221"/>
                </a:cubicBezTo>
                <a:cubicBezTo>
                  <a:pt x="554" y="221"/>
                  <a:pt x="682" y="238"/>
                  <a:pt x="774" y="238"/>
                </a:cubicBezTo>
                <a:lnTo>
                  <a:pt x="962" y="238"/>
                </a:lnTo>
                <a:cubicBezTo>
                  <a:pt x="989" y="238"/>
                  <a:pt x="1150" y="184"/>
                  <a:pt x="1177" y="184"/>
                </a:cubicBezTo>
                <a:cubicBezTo>
                  <a:pt x="1204" y="184"/>
                  <a:pt x="1204" y="131"/>
                  <a:pt x="1177" y="131"/>
                </a:cubicBezTo>
                <a:cubicBezTo>
                  <a:pt x="1150" y="131"/>
                  <a:pt x="1070" y="104"/>
                  <a:pt x="1016" y="104"/>
                </a:cubicBezTo>
                <a:cubicBezTo>
                  <a:pt x="935" y="77"/>
                  <a:pt x="828" y="77"/>
                  <a:pt x="747" y="77"/>
                </a:cubicBezTo>
                <a:cubicBezTo>
                  <a:pt x="700" y="85"/>
                  <a:pt x="650" y="88"/>
                  <a:pt x="600" y="88"/>
                </a:cubicBezTo>
                <a:cubicBezTo>
                  <a:pt x="478" y="88"/>
                  <a:pt x="350" y="69"/>
                  <a:pt x="236" y="50"/>
                </a:cubicBezTo>
                <a:cubicBezTo>
                  <a:pt x="192" y="15"/>
                  <a:pt x="156" y="1"/>
                  <a:pt x="1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7" name="Google Shape;5417;p50"/>
          <p:cNvSpPr/>
          <p:nvPr/>
        </p:nvSpPr>
        <p:spPr>
          <a:xfrm>
            <a:off x="531884" y="4580255"/>
            <a:ext cx="85164" cy="45097"/>
          </a:xfrm>
          <a:custGeom>
            <a:rect b="b" l="l" r="r" t="t"/>
            <a:pathLst>
              <a:path extrusionOk="0" h="1506" w="2844">
                <a:moveTo>
                  <a:pt x="743" y="0"/>
                </a:moveTo>
                <a:cubicBezTo>
                  <a:pt x="728" y="0"/>
                  <a:pt x="712" y="6"/>
                  <a:pt x="700" y="18"/>
                </a:cubicBezTo>
                <a:cubicBezTo>
                  <a:pt x="324" y="368"/>
                  <a:pt x="82" y="851"/>
                  <a:pt x="1" y="1362"/>
                </a:cubicBezTo>
                <a:cubicBezTo>
                  <a:pt x="1" y="1416"/>
                  <a:pt x="28" y="1470"/>
                  <a:pt x="108" y="1470"/>
                </a:cubicBezTo>
                <a:cubicBezTo>
                  <a:pt x="314" y="1494"/>
                  <a:pt x="520" y="1506"/>
                  <a:pt x="725" y="1506"/>
                </a:cubicBezTo>
                <a:cubicBezTo>
                  <a:pt x="1431" y="1506"/>
                  <a:pt x="2130" y="1364"/>
                  <a:pt x="2797" y="1093"/>
                </a:cubicBezTo>
                <a:cubicBezTo>
                  <a:pt x="2843" y="1070"/>
                  <a:pt x="2810" y="1007"/>
                  <a:pt x="2765" y="1007"/>
                </a:cubicBezTo>
                <a:cubicBezTo>
                  <a:pt x="2758" y="1007"/>
                  <a:pt x="2751" y="1009"/>
                  <a:pt x="2743" y="1013"/>
                </a:cubicBezTo>
                <a:cubicBezTo>
                  <a:pt x="2167" y="1205"/>
                  <a:pt x="1577" y="1301"/>
                  <a:pt x="983" y="1301"/>
                </a:cubicBezTo>
                <a:cubicBezTo>
                  <a:pt x="746" y="1301"/>
                  <a:pt x="508" y="1285"/>
                  <a:pt x="270" y="1255"/>
                </a:cubicBezTo>
                <a:cubicBezTo>
                  <a:pt x="377" y="851"/>
                  <a:pt x="565" y="448"/>
                  <a:pt x="807" y="99"/>
                </a:cubicBezTo>
                <a:cubicBezTo>
                  <a:pt x="849" y="57"/>
                  <a:pt x="795" y="0"/>
                  <a:pt x="7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8" name="Google Shape;5418;p50"/>
          <p:cNvSpPr/>
          <p:nvPr/>
        </p:nvSpPr>
        <p:spPr>
          <a:xfrm>
            <a:off x="3929160" y="3421540"/>
            <a:ext cx="30" cy="30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9" name="Google Shape;5419;p50"/>
          <p:cNvSpPr/>
          <p:nvPr/>
        </p:nvSpPr>
        <p:spPr>
          <a:xfrm>
            <a:off x="3784256" y="3462594"/>
            <a:ext cx="52344" cy="24166"/>
          </a:xfrm>
          <a:custGeom>
            <a:rect b="b" l="l" r="r" t="t"/>
            <a:pathLst>
              <a:path extrusionOk="0" h="807" w="1748">
                <a:moveTo>
                  <a:pt x="1748" y="0"/>
                </a:moveTo>
                <a:lnTo>
                  <a:pt x="1748" y="0"/>
                </a:lnTo>
                <a:cubicBezTo>
                  <a:pt x="1156" y="296"/>
                  <a:pt x="592" y="565"/>
                  <a:pt x="0" y="807"/>
                </a:cubicBezTo>
                <a:cubicBezTo>
                  <a:pt x="592" y="592"/>
                  <a:pt x="1183" y="323"/>
                  <a:pt x="174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20" name="Google Shape;5420;p50"/>
          <p:cNvSpPr/>
          <p:nvPr/>
        </p:nvSpPr>
        <p:spPr>
          <a:xfrm>
            <a:off x="3923530" y="3417497"/>
            <a:ext cx="11289" cy="14523"/>
          </a:xfrm>
          <a:custGeom>
            <a:rect b="b" l="l" r="r" t="t"/>
            <a:pathLst>
              <a:path extrusionOk="0" h="485" w="377">
                <a:moveTo>
                  <a:pt x="377" y="1"/>
                </a:moveTo>
                <a:cubicBezTo>
                  <a:pt x="269" y="162"/>
                  <a:pt x="135" y="323"/>
                  <a:pt x="0" y="485"/>
                </a:cubicBezTo>
                <a:cubicBezTo>
                  <a:pt x="135" y="323"/>
                  <a:pt x="269" y="189"/>
                  <a:pt x="3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21" name="Google Shape;5421;p50"/>
          <p:cNvSpPr/>
          <p:nvPr/>
        </p:nvSpPr>
        <p:spPr>
          <a:xfrm>
            <a:off x="4895211" y="3146197"/>
            <a:ext cx="30" cy="1647"/>
          </a:xfrm>
          <a:custGeom>
            <a:rect b="b" l="l" r="r" t="t"/>
            <a:pathLst>
              <a:path extrusionOk="0" h="55" w="1">
                <a:moveTo>
                  <a:pt x="0" y="55"/>
                </a:moveTo>
                <a:lnTo>
                  <a:pt x="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22" name="Google Shape;5422;p50"/>
          <p:cNvSpPr/>
          <p:nvPr/>
        </p:nvSpPr>
        <p:spPr>
          <a:xfrm>
            <a:off x="4883922" y="3135747"/>
            <a:ext cx="24196" cy="8085"/>
          </a:xfrm>
          <a:custGeom>
            <a:rect b="b" l="l" r="r" t="t"/>
            <a:pathLst>
              <a:path extrusionOk="0" h="270" w="808">
                <a:moveTo>
                  <a:pt x="780" y="0"/>
                </a:moveTo>
                <a:lnTo>
                  <a:pt x="1" y="269"/>
                </a:lnTo>
                <a:cubicBezTo>
                  <a:pt x="270" y="189"/>
                  <a:pt x="512" y="108"/>
                  <a:pt x="780" y="54"/>
                </a:cubicBezTo>
                <a:cubicBezTo>
                  <a:pt x="807" y="27"/>
                  <a:pt x="780" y="0"/>
                  <a:pt x="7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23" name="Google Shape;5423;p50"/>
          <p:cNvSpPr/>
          <p:nvPr/>
        </p:nvSpPr>
        <p:spPr>
          <a:xfrm>
            <a:off x="3632915" y="3717784"/>
            <a:ext cx="1416099" cy="64442"/>
          </a:xfrm>
          <a:custGeom>
            <a:rect b="b" l="l" r="r" t="t"/>
            <a:pathLst>
              <a:path extrusionOk="0" h="2152" w="47290">
                <a:moveTo>
                  <a:pt x="47101" y="0"/>
                </a:moveTo>
                <a:cubicBezTo>
                  <a:pt x="43014" y="0"/>
                  <a:pt x="38928" y="350"/>
                  <a:pt x="34842" y="646"/>
                </a:cubicBezTo>
                <a:cubicBezTo>
                  <a:pt x="33707" y="501"/>
                  <a:pt x="32569" y="452"/>
                  <a:pt x="31429" y="452"/>
                </a:cubicBezTo>
                <a:cubicBezTo>
                  <a:pt x="29599" y="452"/>
                  <a:pt x="27766" y="579"/>
                  <a:pt x="25943" y="646"/>
                </a:cubicBezTo>
                <a:cubicBezTo>
                  <a:pt x="23255" y="753"/>
                  <a:pt x="20566" y="861"/>
                  <a:pt x="17878" y="1076"/>
                </a:cubicBezTo>
                <a:lnTo>
                  <a:pt x="17824" y="1076"/>
                </a:lnTo>
                <a:cubicBezTo>
                  <a:pt x="15781" y="1022"/>
                  <a:pt x="13711" y="968"/>
                  <a:pt x="11668" y="914"/>
                </a:cubicBezTo>
                <a:cubicBezTo>
                  <a:pt x="11641" y="914"/>
                  <a:pt x="11641" y="941"/>
                  <a:pt x="11668" y="941"/>
                </a:cubicBezTo>
                <a:cubicBezTo>
                  <a:pt x="13442" y="1022"/>
                  <a:pt x="15216" y="1103"/>
                  <a:pt x="16991" y="1130"/>
                </a:cubicBezTo>
                <a:cubicBezTo>
                  <a:pt x="11345" y="1587"/>
                  <a:pt x="5673" y="1694"/>
                  <a:pt x="27" y="2124"/>
                </a:cubicBezTo>
                <a:cubicBezTo>
                  <a:pt x="0" y="2124"/>
                  <a:pt x="0" y="2151"/>
                  <a:pt x="27" y="2151"/>
                </a:cubicBezTo>
                <a:cubicBezTo>
                  <a:pt x="5536" y="2151"/>
                  <a:pt x="11022" y="1876"/>
                  <a:pt x="16528" y="1876"/>
                </a:cubicBezTo>
                <a:cubicBezTo>
                  <a:pt x="16987" y="1876"/>
                  <a:pt x="17446" y="1878"/>
                  <a:pt x="17905" y="1882"/>
                </a:cubicBezTo>
                <a:cubicBezTo>
                  <a:pt x="18209" y="1885"/>
                  <a:pt x="18512" y="1886"/>
                  <a:pt x="18816" y="1886"/>
                </a:cubicBezTo>
                <a:cubicBezTo>
                  <a:pt x="21389" y="1886"/>
                  <a:pt x="23962" y="1790"/>
                  <a:pt x="26535" y="1694"/>
                </a:cubicBezTo>
                <a:cubicBezTo>
                  <a:pt x="28954" y="1613"/>
                  <a:pt x="31401" y="1613"/>
                  <a:pt x="33793" y="1237"/>
                </a:cubicBezTo>
                <a:cubicBezTo>
                  <a:pt x="38256" y="1210"/>
                  <a:pt x="42799" y="1076"/>
                  <a:pt x="47128" y="323"/>
                </a:cubicBezTo>
                <a:cubicBezTo>
                  <a:pt x="47289" y="296"/>
                  <a:pt x="47289" y="27"/>
                  <a:pt x="4710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24" name="Google Shape;5424;p50"/>
          <p:cNvSpPr/>
          <p:nvPr/>
        </p:nvSpPr>
        <p:spPr>
          <a:xfrm>
            <a:off x="3894543" y="3707154"/>
            <a:ext cx="822769" cy="25034"/>
          </a:xfrm>
          <a:custGeom>
            <a:rect b="b" l="l" r="r" t="t"/>
            <a:pathLst>
              <a:path extrusionOk="0" h="836" w="27476">
                <a:moveTo>
                  <a:pt x="19433" y="0"/>
                </a:moveTo>
                <a:cubicBezTo>
                  <a:pt x="16554" y="0"/>
                  <a:pt x="13633" y="291"/>
                  <a:pt x="10781" y="355"/>
                </a:cubicBezTo>
                <a:cubicBezTo>
                  <a:pt x="8993" y="396"/>
                  <a:pt x="7199" y="409"/>
                  <a:pt x="5404" y="409"/>
                </a:cubicBezTo>
                <a:cubicBezTo>
                  <a:pt x="3610" y="409"/>
                  <a:pt x="1815" y="396"/>
                  <a:pt x="27" y="382"/>
                </a:cubicBezTo>
                <a:cubicBezTo>
                  <a:pt x="0" y="382"/>
                  <a:pt x="0" y="436"/>
                  <a:pt x="27" y="436"/>
                </a:cubicBezTo>
                <a:cubicBezTo>
                  <a:pt x="3710" y="517"/>
                  <a:pt x="7420" y="517"/>
                  <a:pt x="11103" y="517"/>
                </a:cubicBezTo>
                <a:cubicBezTo>
                  <a:pt x="12842" y="517"/>
                  <a:pt x="14628" y="576"/>
                  <a:pt x="16415" y="576"/>
                </a:cubicBezTo>
                <a:cubicBezTo>
                  <a:pt x="17308" y="576"/>
                  <a:pt x="18201" y="562"/>
                  <a:pt x="19088" y="517"/>
                </a:cubicBezTo>
                <a:cubicBezTo>
                  <a:pt x="20943" y="664"/>
                  <a:pt x="22873" y="836"/>
                  <a:pt x="24767" y="836"/>
                </a:cubicBezTo>
                <a:cubicBezTo>
                  <a:pt x="25645" y="836"/>
                  <a:pt x="26516" y="799"/>
                  <a:pt x="27368" y="705"/>
                </a:cubicBezTo>
                <a:cubicBezTo>
                  <a:pt x="27476" y="705"/>
                  <a:pt x="27449" y="517"/>
                  <a:pt x="27368" y="517"/>
                </a:cubicBezTo>
                <a:cubicBezTo>
                  <a:pt x="26278" y="443"/>
                  <a:pt x="25181" y="426"/>
                  <a:pt x="24082" y="426"/>
                </a:cubicBezTo>
                <a:cubicBezTo>
                  <a:pt x="23065" y="426"/>
                  <a:pt x="22046" y="441"/>
                  <a:pt x="21026" y="441"/>
                </a:cubicBezTo>
                <a:cubicBezTo>
                  <a:pt x="20729" y="441"/>
                  <a:pt x="20433" y="439"/>
                  <a:pt x="20137" y="436"/>
                </a:cubicBezTo>
                <a:cubicBezTo>
                  <a:pt x="20620" y="382"/>
                  <a:pt x="21077" y="329"/>
                  <a:pt x="21561" y="275"/>
                </a:cubicBezTo>
                <a:cubicBezTo>
                  <a:pt x="21696" y="248"/>
                  <a:pt x="21669" y="60"/>
                  <a:pt x="21534" y="60"/>
                </a:cubicBezTo>
                <a:cubicBezTo>
                  <a:pt x="20838" y="17"/>
                  <a:pt x="20136" y="0"/>
                  <a:pt x="1943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25" name="Google Shape;5425;p50"/>
          <p:cNvSpPr/>
          <p:nvPr/>
        </p:nvSpPr>
        <p:spPr>
          <a:xfrm>
            <a:off x="4317185" y="3773481"/>
            <a:ext cx="748715" cy="25633"/>
          </a:xfrm>
          <a:custGeom>
            <a:rect b="b" l="l" r="r" t="t"/>
            <a:pathLst>
              <a:path extrusionOk="0" h="856" w="25003">
                <a:moveTo>
                  <a:pt x="21828" y="1"/>
                </a:moveTo>
                <a:cubicBezTo>
                  <a:pt x="18710" y="1"/>
                  <a:pt x="15547" y="264"/>
                  <a:pt x="12475" y="345"/>
                </a:cubicBezTo>
                <a:cubicBezTo>
                  <a:pt x="8361" y="479"/>
                  <a:pt x="4168" y="641"/>
                  <a:pt x="27" y="802"/>
                </a:cubicBezTo>
                <a:cubicBezTo>
                  <a:pt x="0" y="802"/>
                  <a:pt x="0" y="856"/>
                  <a:pt x="27" y="856"/>
                </a:cubicBezTo>
                <a:cubicBezTo>
                  <a:pt x="4275" y="721"/>
                  <a:pt x="8523" y="587"/>
                  <a:pt x="12770" y="506"/>
                </a:cubicBezTo>
                <a:cubicBezTo>
                  <a:pt x="13552" y="485"/>
                  <a:pt x="14337" y="479"/>
                  <a:pt x="15123" y="479"/>
                </a:cubicBezTo>
                <a:cubicBezTo>
                  <a:pt x="16540" y="479"/>
                  <a:pt x="17961" y="500"/>
                  <a:pt x="19380" y="500"/>
                </a:cubicBezTo>
                <a:cubicBezTo>
                  <a:pt x="21238" y="500"/>
                  <a:pt x="23091" y="463"/>
                  <a:pt x="24922" y="291"/>
                </a:cubicBezTo>
                <a:cubicBezTo>
                  <a:pt x="25003" y="264"/>
                  <a:pt x="25003" y="103"/>
                  <a:pt x="24895" y="103"/>
                </a:cubicBezTo>
                <a:cubicBezTo>
                  <a:pt x="23881" y="30"/>
                  <a:pt x="22857" y="1"/>
                  <a:pt x="218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26" name="Google Shape;5426;p50"/>
          <p:cNvSpPr/>
          <p:nvPr/>
        </p:nvSpPr>
        <p:spPr>
          <a:xfrm>
            <a:off x="4183541" y="3798276"/>
            <a:ext cx="863045" cy="37880"/>
          </a:xfrm>
          <a:custGeom>
            <a:rect b="b" l="l" r="r" t="t"/>
            <a:pathLst>
              <a:path extrusionOk="0" h="1265" w="28821">
                <a:moveTo>
                  <a:pt x="28498" y="1"/>
                </a:moveTo>
                <a:cubicBezTo>
                  <a:pt x="26186" y="1"/>
                  <a:pt x="23847" y="458"/>
                  <a:pt x="21535" y="512"/>
                </a:cubicBezTo>
                <a:cubicBezTo>
                  <a:pt x="21057" y="522"/>
                  <a:pt x="20579" y="526"/>
                  <a:pt x="20102" y="526"/>
                </a:cubicBezTo>
                <a:cubicBezTo>
                  <a:pt x="18133" y="526"/>
                  <a:pt x="16164" y="453"/>
                  <a:pt x="14195" y="431"/>
                </a:cubicBezTo>
                <a:cubicBezTo>
                  <a:pt x="13272" y="426"/>
                  <a:pt x="12348" y="422"/>
                  <a:pt x="11425" y="422"/>
                </a:cubicBezTo>
                <a:cubicBezTo>
                  <a:pt x="7618" y="422"/>
                  <a:pt x="3814" y="493"/>
                  <a:pt x="28" y="861"/>
                </a:cubicBezTo>
                <a:cubicBezTo>
                  <a:pt x="1" y="861"/>
                  <a:pt x="1" y="915"/>
                  <a:pt x="28" y="915"/>
                </a:cubicBezTo>
                <a:cubicBezTo>
                  <a:pt x="2541" y="740"/>
                  <a:pt x="5062" y="653"/>
                  <a:pt x="7582" y="653"/>
                </a:cubicBezTo>
                <a:cubicBezTo>
                  <a:pt x="10102" y="653"/>
                  <a:pt x="12623" y="740"/>
                  <a:pt x="15136" y="915"/>
                </a:cubicBezTo>
                <a:cubicBezTo>
                  <a:pt x="17475" y="1076"/>
                  <a:pt x="19814" y="1237"/>
                  <a:pt x="22126" y="1237"/>
                </a:cubicBezTo>
                <a:cubicBezTo>
                  <a:pt x="24223" y="1211"/>
                  <a:pt x="26589" y="1264"/>
                  <a:pt x="28578" y="539"/>
                </a:cubicBezTo>
                <a:cubicBezTo>
                  <a:pt x="28820" y="404"/>
                  <a:pt x="28767" y="28"/>
                  <a:pt x="2849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27" name="Google Shape;5427;p50"/>
          <p:cNvSpPr/>
          <p:nvPr/>
        </p:nvSpPr>
        <p:spPr>
          <a:xfrm>
            <a:off x="4322006" y="3864424"/>
            <a:ext cx="494332" cy="22459"/>
          </a:xfrm>
          <a:custGeom>
            <a:rect b="b" l="l" r="r" t="t"/>
            <a:pathLst>
              <a:path extrusionOk="0" h="750" w="16508">
                <a:moveTo>
                  <a:pt x="15217" y="0"/>
                </a:moveTo>
                <a:cubicBezTo>
                  <a:pt x="12861" y="0"/>
                  <a:pt x="10508" y="231"/>
                  <a:pt x="8174" y="346"/>
                </a:cubicBezTo>
                <a:cubicBezTo>
                  <a:pt x="6588" y="444"/>
                  <a:pt x="4874" y="671"/>
                  <a:pt x="3199" y="671"/>
                </a:cubicBezTo>
                <a:cubicBezTo>
                  <a:pt x="2119" y="671"/>
                  <a:pt x="1056" y="577"/>
                  <a:pt x="55" y="292"/>
                </a:cubicBezTo>
                <a:cubicBezTo>
                  <a:pt x="28" y="292"/>
                  <a:pt x="1" y="346"/>
                  <a:pt x="28" y="346"/>
                </a:cubicBezTo>
                <a:cubicBezTo>
                  <a:pt x="1095" y="656"/>
                  <a:pt x="2212" y="750"/>
                  <a:pt x="3340" y="750"/>
                </a:cubicBezTo>
                <a:cubicBezTo>
                  <a:pt x="4853" y="750"/>
                  <a:pt x="6387" y="580"/>
                  <a:pt x="7851" y="534"/>
                </a:cubicBezTo>
                <a:cubicBezTo>
                  <a:pt x="10701" y="453"/>
                  <a:pt x="13604" y="480"/>
                  <a:pt x="16454" y="131"/>
                </a:cubicBezTo>
                <a:cubicBezTo>
                  <a:pt x="16508" y="131"/>
                  <a:pt x="16508" y="50"/>
                  <a:pt x="16454" y="23"/>
                </a:cubicBezTo>
                <a:cubicBezTo>
                  <a:pt x="16042" y="7"/>
                  <a:pt x="15630" y="0"/>
                  <a:pt x="1521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28" name="Google Shape;5428;p50"/>
          <p:cNvSpPr/>
          <p:nvPr/>
        </p:nvSpPr>
        <p:spPr>
          <a:xfrm>
            <a:off x="5095662" y="3732457"/>
            <a:ext cx="184371" cy="13535"/>
          </a:xfrm>
          <a:custGeom>
            <a:rect b="b" l="l" r="r" t="t"/>
            <a:pathLst>
              <a:path extrusionOk="0" h="452" w="6157">
                <a:moveTo>
                  <a:pt x="4609" y="1"/>
                </a:moveTo>
                <a:cubicBezTo>
                  <a:pt x="3075" y="1"/>
                  <a:pt x="1512" y="214"/>
                  <a:pt x="27" y="398"/>
                </a:cubicBezTo>
                <a:cubicBezTo>
                  <a:pt x="0" y="398"/>
                  <a:pt x="0" y="451"/>
                  <a:pt x="27" y="451"/>
                </a:cubicBezTo>
                <a:cubicBezTo>
                  <a:pt x="2043" y="290"/>
                  <a:pt x="4060" y="398"/>
                  <a:pt x="6076" y="209"/>
                </a:cubicBezTo>
                <a:cubicBezTo>
                  <a:pt x="6157" y="209"/>
                  <a:pt x="6157" y="75"/>
                  <a:pt x="6076" y="75"/>
                </a:cubicBezTo>
                <a:cubicBezTo>
                  <a:pt x="5592" y="23"/>
                  <a:pt x="5102" y="1"/>
                  <a:pt x="460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29" name="Google Shape;5429;p50"/>
          <p:cNvSpPr/>
          <p:nvPr/>
        </p:nvSpPr>
        <p:spPr>
          <a:xfrm>
            <a:off x="8326435" y="2306743"/>
            <a:ext cx="314512" cy="160326"/>
          </a:xfrm>
          <a:custGeom>
            <a:rect b="b" l="l" r="r" t="t"/>
            <a:pathLst>
              <a:path extrusionOk="0" h="5354" w="10503">
                <a:moveTo>
                  <a:pt x="8467" y="1"/>
                </a:moveTo>
                <a:cubicBezTo>
                  <a:pt x="8205" y="1"/>
                  <a:pt x="7952" y="46"/>
                  <a:pt x="7733" y="141"/>
                </a:cubicBezTo>
                <a:cubicBezTo>
                  <a:pt x="6846" y="544"/>
                  <a:pt x="6254" y="1539"/>
                  <a:pt x="6147" y="2560"/>
                </a:cubicBezTo>
                <a:cubicBezTo>
                  <a:pt x="5548" y="1883"/>
                  <a:pt x="4646" y="1484"/>
                  <a:pt x="3735" y="1484"/>
                </a:cubicBezTo>
                <a:cubicBezTo>
                  <a:pt x="3706" y="1484"/>
                  <a:pt x="3676" y="1484"/>
                  <a:pt x="3647" y="1485"/>
                </a:cubicBezTo>
                <a:cubicBezTo>
                  <a:pt x="1792" y="1539"/>
                  <a:pt x="609" y="3098"/>
                  <a:pt x="17" y="4657"/>
                </a:cubicBezTo>
                <a:cubicBezTo>
                  <a:pt x="1" y="4691"/>
                  <a:pt x="25" y="4713"/>
                  <a:pt x="53" y="4713"/>
                </a:cubicBezTo>
                <a:cubicBezTo>
                  <a:pt x="70" y="4713"/>
                  <a:pt x="88" y="4705"/>
                  <a:pt x="98" y="4684"/>
                </a:cubicBezTo>
                <a:cubicBezTo>
                  <a:pt x="689" y="3394"/>
                  <a:pt x="1872" y="2184"/>
                  <a:pt x="3378" y="2130"/>
                </a:cubicBezTo>
                <a:cubicBezTo>
                  <a:pt x="3408" y="2129"/>
                  <a:pt x="3438" y="2129"/>
                  <a:pt x="3467" y="2129"/>
                </a:cubicBezTo>
                <a:cubicBezTo>
                  <a:pt x="4267" y="2129"/>
                  <a:pt x="5011" y="2475"/>
                  <a:pt x="5555" y="3071"/>
                </a:cubicBezTo>
                <a:cubicBezTo>
                  <a:pt x="4507" y="3340"/>
                  <a:pt x="3593" y="4039"/>
                  <a:pt x="3432" y="5114"/>
                </a:cubicBezTo>
                <a:cubicBezTo>
                  <a:pt x="3410" y="5242"/>
                  <a:pt x="3524" y="5353"/>
                  <a:pt x="3640" y="5353"/>
                </a:cubicBezTo>
                <a:cubicBezTo>
                  <a:pt x="3670" y="5353"/>
                  <a:pt x="3700" y="5346"/>
                  <a:pt x="3727" y="5329"/>
                </a:cubicBezTo>
                <a:cubicBezTo>
                  <a:pt x="4346" y="4953"/>
                  <a:pt x="4856" y="4442"/>
                  <a:pt x="5502" y="4146"/>
                </a:cubicBezTo>
                <a:cubicBezTo>
                  <a:pt x="5744" y="4039"/>
                  <a:pt x="5986" y="3958"/>
                  <a:pt x="6227" y="3905"/>
                </a:cubicBezTo>
                <a:cubicBezTo>
                  <a:pt x="6254" y="3931"/>
                  <a:pt x="6308" y="3931"/>
                  <a:pt x="6362" y="3931"/>
                </a:cubicBezTo>
                <a:lnTo>
                  <a:pt x="6416" y="4066"/>
                </a:lnTo>
                <a:cubicBezTo>
                  <a:pt x="6440" y="4140"/>
                  <a:pt x="6505" y="4174"/>
                  <a:pt x="6569" y="4174"/>
                </a:cubicBezTo>
                <a:cubicBezTo>
                  <a:pt x="6646" y="4174"/>
                  <a:pt x="6724" y="4126"/>
                  <a:pt x="6738" y="4039"/>
                </a:cubicBezTo>
                <a:cubicBezTo>
                  <a:pt x="6765" y="3958"/>
                  <a:pt x="6792" y="3878"/>
                  <a:pt x="6792" y="3770"/>
                </a:cubicBezTo>
                <a:cubicBezTo>
                  <a:pt x="7058" y="3751"/>
                  <a:pt x="7311" y="3732"/>
                  <a:pt x="7569" y="3732"/>
                </a:cubicBezTo>
                <a:cubicBezTo>
                  <a:pt x="7676" y="3732"/>
                  <a:pt x="7784" y="3735"/>
                  <a:pt x="7894" y="3743"/>
                </a:cubicBezTo>
                <a:cubicBezTo>
                  <a:pt x="8190" y="3743"/>
                  <a:pt x="8271" y="3313"/>
                  <a:pt x="8002" y="3206"/>
                </a:cubicBezTo>
                <a:cubicBezTo>
                  <a:pt x="7652" y="3071"/>
                  <a:pt x="7303" y="2990"/>
                  <a:pt x="6953" y="2964"/>
                </a:cubicBezTo>
                <a:cubicBezTo>
                  <a:pt x="7061" y="2291"/>
                  <a:pt x="7249" y="1646"/>
                  <a:pt x="7787" y="1189"/>
                </a:cubicBezTo>
                <a:cubicBezTo>
                  <a:pt x="8149" y="897"/>
                  <a:pt x="8578" y="742"/>
                  <a:pt x="8991" y="742"/>
                </a:cubicBezTo>
                <a:cubicBezTo>
                  <a:pt x="9527" y="742"/>
                  <a:pt x="10037" y="1004"/>
                  <a:pt x="10341" y="1566"/>
                </a:cubicBezTo>
                <a:cubicBezTo>
                  <a:pt x="10359" y="1594"/>
                  <a:pt x="10385" y="1606"/>
                  <a:pt x="10410" y="1606"/>
                </a:cubicBezTo>
                <a:cubicBezTo>
                  <a:pt x="10456" y="1606"/>
                  <a:pt x="10502" y="1564"/>
                  <a:pt x="10502" y="1512"/>
                </a:cubicBezTo>
                <a:cubicBezTo>
                  <a:pt x="10439" y="568"/>
                  <a:pt x="9395" y="1"/>
                  <a:pt x="846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0" name="Google Shape;5430;p50"/>
          <p:cNvSpPr/>
          <p:nvPr/>
        </p:nvSpPr>
        <p:spPr>
          <a:xfrm>
            <a:off x="8560587" y="1934495"/>
            <a:ext cx="262348" cy="175118"/>
          </a:xfrm>
          <a:custGeom>
            <a:rect b="b" l="l" r="r" t="t"/>
            <a:pathLst>
              <a:path extrusionOk="0" h="5848" w="8761">
                <a:moveTo>
                  <a:pt x="7152" y="1"/>
                </a:moveTo>
                <a:cubicBezTo>
                  <a:pt x="6603" y="1"/>
                  <a:pt x="6049" y="188"/>
                  <a:pt x="5646" y="539"/>
                </a:cubicBezTo>
                <a:cubicBezTo>
                  <a:pt x="5136" y="1023"/>
                  <a:pt x="4813" y="1695"/>
                  <a:pt x="4813" y="2394"/>
                </a:cubicBezTo>
                <a:cubicBezTo>
                  <a:pt x="4362" y="2109"/>
                  <a:pt x="3853" y="1966"/>
                  <a:pt x="3341" y="1966"/>
                </a:cubicBezTo>
                <a:cubicBezTo>
                  <a:pt x="2937" y="1966"/>
                  <a:pt x="2531" y="2055"/>
                  <a:pt x="2152" y="2233"/>
                </a:cubicBezTo>
                <a:cubicBezTo>
                  <a:pt x="861" y="2824"/>
                  <a:pt x="1" y="4303"/>
                  <a:pt x="485" y="5701"/>
                </a:cubicBezTo>
                <a:cubicBezTo>
                  <a:pt x="500" y="5791"/>
                  <a:pt x="581" y="5847"/>
                  <a:pt x="660" y="5847"/>
                </a:cubicBezTo>
                <a:cubicBezTo>
                  <a:pt x="723" y="5847"/>
                  <a:pt x="783" y="5811"/>
                  <a:pt x="807" y="5728"/>
                </a:cubicBezTo>
                <a:cubicBezTo>
                  <a:pt x="1049" y="4760"/>
                  <a:pt x="1506" y="3765"/>
                  <a:pt x="2420" y="3254"/>
                </a:cubicBezTo>
                <a:cubicBezTo>
                  <a:pt x="2887" y="2995"/>
                  <a:pt x="3419" y="2869"/>
                  <a:pt x="3954" y="2869"/>
                </a:cubicBezTo>
                <a:cubicBezTo>
                  <a:pt x="4252" y="2869"/>
                  <a:pt x="4551" y="2909"/>
                  <a:pt x="4840" y="2986"/>
                </a:cubicBezTo>
                <a:cubicBezTo>
                  <a:pt x="4598" y="3093"/>
                  <a:pt x="4383" y="3228"/>
                  <a:pt x="4168" y="3362"/>
                </a:cubicBezTo>
                <a:cubicBezTo>
                  <a:pt x="3657" y="3711"/>
                  <a:pt x="2743" y="4276"/>
                  <a:pt x="2743" y="4975"/>
                </a:cubicBezTo>
                <a:cubicBezTo>
                  <a:pt x="2743" y="5071"/>
                  <a:pt x="2829" y="5167"/>
                  <a:pt x="2924" y="5167"/>
                </a:cubicBezTo>
                <a:cubicBezTo>
                  <a:pt x="2935" y="5167"/>
                  <a:pt x="2947" y="5166"/>
                  <a:pt x="2958" y="5163"/>
                </a:cubicBezTo>
                <a:cubicBezTo>
                  <a:pt x="3576" y="5056"/>
                  <a:pt x="4060" y="4330"/>
                  <a:pt x="4571" y="3980"/>
                </a:cubicBezTo>
                <a:cubicBezTo>
                  <a:pt x="4786" y="3846"/>
                  <a:pt x="5001" y="3711"/>
                  <a:pt x="5216" y="3604"/>
                </a:cubicBezTo>
                <a:lnTo>
                  <a:pt x="5324" y="3711"/>
                </a:lnTo>
                <a:cubicBezTo>
                  <a:pt x="5384" y="3780"/>
                  <a:pt x="5460" y="3810"/>
                  <a:pt x="5535" y="3810"/>
                </a:cubicBezTo>
                <a:cubicBezTo>
                  <a:pt x="5696" y="3810"/>
                  <a:pt x="5853" y="3671"/>
                  <a:pt x="5835" y="3469"/>
                </a:cubicBezTo>
                <a:lnTo>
                  <a:pt x="5835" y="3416"/>
                </a:lnTo>
                <a:cubicBezTo>
                  <a:pt x="5888" y="3389"/>
                  <a:pt x="5915" y="3335"/>
                  <a:pt x="5862" y="3281"/>
                </a:cubicBezTo>
                <a:lnTo>
                  <a:pt x="5835" y="3254"/>
                </a:lnTo>
                <a:cubicBezTo>
                  <a:pt x="6050" y="3147"/>
                  <a:pt x="6238" y="3012"/>
                  <a:pt x="6426" y="2851"/>
                </a:cubicBezTo>
                <a:cubicBezTo>
                  <a:pt x="6480" y="2797"/>
                  <a:pt x="6426" y="2717"/>
                  <a:pt x="6372" y="2690"/>
                </a:cubicBezTo>
                <a:cubicBezTo>
                  <a:pt x="6265" y="2676"/>
                  <a:pt x="6164" y="2670"/>
                  <a:pt x="6067" y="2670"/>
                </a:cubicBezTo>
                <a:cubicBezTo>
                  <a:pt x="5969" y="2670"/>
                  <a:pt x="5875" y="2676"/>
                  <a:pt x="5781" y="2690"/>
                </a:cubicBezTo>
                <a:cubicBezTo>
                  <a:pt x="5754" y="2179"/>
                  <a:pt x="5942" y="1668"/>
                  <a:pt x="6319" y="1319"/>
                </a:cubicBezTo>
                <a:cubicBezTo>
                  <a:pt x="6748" y="945"/>
                  <a:pt x="7295" y="740"/>
                  <a:pt x="7850" y="740"/>
                </a:cubicBezTo>
                <a:cubicBezTo>
                  <a:pt x="8094" y="740"/>
                  <a:pt x="8339" y="780"/>
                  <a:pt x="8577" y="862"/>
                </a:cubicBezTo>
                <a:cubicBezTo>
                  <a:pt x="8586" y="864"/>
                  <a:pt x="8596" y="865"/>
                  <a:pt x="8605" y="865"/>
                </a:cubicBezTo>
                <a:cubicBezTo>
                  <a:pt x="8698" y="865"/>
                  <a:pt x="8760" y="747"/>
                  <a:pt x="8711" y="674"/>
                </a:cubicBezTo>
                <a:cubicBezTo>
                  <a:pt x="8322" y="215"/>
                  <a:pt x="7740" y="1"/>
                  <a:pt x="71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1" name="Google Shape;5431;p50"/>
          <p:cNvSpPr/>
          <p:nvPr/>
        </p:nvSpPr>
        <p:spPr>
          <a:xfrm>
            <a:off x="324282" y="1980728"/>
            <a:ext cx="218000" cy="150773"/>
          </a:xfrm>
          <a:custGeom>
            <a:rect b="b" l="l" r="r" t="t"/>
            <a:pathLst>
              <a:path extrusionOk="0" h="5035" w="7280">
                <a:moveTo>
                  <a:pt x="6272" y="1"/>
                </a:moveTo>
                <a:cubicBezTo>
                  <a:pt x="6039" y="1"/>
                  <a:pt x="5803" y="60"/>
                  <a:pt x="5626" y="178"/>
                </a:cubicBezTo>
                <a:cubicBezTo>
                  <a:pt x="5008" y="582"/>
                  <a:pt x="4578" y="1200"/>
                  <a:pt x="4417" y="1899"/>
                </a:cubicBezTo>
                <a:cubicBezTo>
                  <a:pt x="4069" y="1763"/>
                  <a:pt x="3712" y="1695"/>
                  <a:pt x="3357" y="1695"/>
                </a:cubicBezTo>
                <a:cubicBezTo>
                  <a:pt x="3081" y="1695"/>
                  <a:pt x="2805" y="1736"/>
                  <a:pt x="2535" y="1818"/>
                </a:cubicBezTo>
                <a:cubicBezTo>
                  <a:pt x="1352" y="2195"/>
                  <a:pt x="518" y="3351"/>
                  <a:pt x="61" y="4453"/>
                </a:cubicBezTo>
                <a:cubicBezTo>
                  <a:pt x="1" y="4574"/>
                  <a:pt x="107" y="4680"/>
                  <a:pt x="220" y="4680"/>
                </a:cubicBezTo>
                <a:cubicBezTo>
                  <a:pt x="258" y="4680"/>
                  <a:pt x="297" y="4668"/>
                  <a:pt x="330" y="4641"/>
                </a:cubicBezTo>
                <a:cubicBezTo>
                  <a:pt x="1029" y="4050"/>
                  <a:pt x="1594" y="3324"/>
                  <a:pt x="2454" y="2948"/>
                </a:cubicBezTo>
                <a:cubicBezTo>
                  <a:pt x="2741" y="2811"/>
                  <a:pt x="3054" y="2743"/>
                  <a:pt x="3373" y="2743"/>
                </a:cubicBezTo>
                <a:cubicBezTo>
                  <a:pt x="3622" y="2743"/>
                  <a:pt x="3874" y="2785"/>
                  <a:pt x="4121" y="2867"/>
                </a:cubicBezTo>
                <a:cubicBezTo>
                  <a:pt x="3341" y="3351"/>
                  <a:pt x="2723" y="4050"/>
                  <a:pt x="2320" y="4883"/>
                </a:cubicBezTo>
                <a:cubicBezTo>
                  <a:pt x="2299" y="4967"/>
                  <a:pt x="2376" y="5035"/>
                  <a:pt x="2449" y="5035"/>
                </a:cubicBezTo>
                <a:cubicBezTo>
                  <a:pt x="2470" y="5035"/>
                  <a:pt x="2490" y="5029"/>
                  <a:pt x="2508" y="5018"/>
                </a:cubicBezTo>
                <a:cubicBezTo>
                  <a:pt x="3019" y="4507"/>
                  <a:pt x="3529" y="4050"/>
                  <a:pt x="4094" y="3620"/>
                </a:cubicBezTo>
                <a:cubicBezTo>
                  <a:pt x="4336" y="3431"/>
                  <a:pt x="4605" y="3270"/>
                  <a:pt x="4874" y="3136"/>
                </a:cubicBezTo>
                <a:cubicBezTo>
                  <a:pt x="4954" y="3136"/>
                  <a:pt x="5035" y="3082"/>
                  <a:pt x="5089" y="3028"/>
                </a:cubicBezTo>
                <a:cubicBezTo>
                  <a:pt x="5411" y="2867"/>
                  <a:pt x="5734" y="2679"/>
                  <a:pt x="6056" y="2517"/>
                </a:cubicBezTo>
                <a:cubicBezTo>
                  <a:pt x="6229" y="2443"/>
                  <a:pt x="6153" y="2188"/>
                  <a:pt x="5994" y="2188"/>
                </a:cubicBezTo>
                <a:cubicBezTo>
                  <a:pt x="5979" y="2188"/>
                  <a:pt x="5964" y="2190"/>
                  <a:pt x="5949" y="2195"/>
                </a:cubicBezTo>
                <a:cubicBezTo>
                  <a:pt x="5626" y="2222"/>
                  <a:pt x="5304" y="2302"/>
                  <a:pt x="4981" y="2410"/>
                </a:cubicBezTo>
                <a:cubicBezTo>
                  <a:pt x="5035" y="2168"/>
                  <a:pt x="5116" y="1899"/>
                  <a:pt x="5250" y="1684"/>
                </a:cubicBezTo>
                <a:cubicBezTo>
                  <a:pt x="5411" y="1422"/>
                  <a:pt x="6130" y="512"/>
                  <a:pt x="6594" y="512"/>
                </a:cubicBezTo>
                <a:cubicBezTo>
                  <a:pt x="6749" y="512"/>
                  <a:pt x="6876" y="614"/>
                  <a:pt x="6944" y="877"/>
                </a:cubicBezTo>
                <a:cubicBezTo>
                  <a:pt x="6944" y="921"/>
                  <a:pt x="6990" y="948"/>
                  <a:pt x="7037" y="948"/>
                </a:cubicBezTo>
                <a:cubicBezTo>
                  <a:pt x="7078" y="948"/>
                  <a:pt x="7119" y="927"/>
                  <a:pt x="7132" y="877"/>
                </a:cubicBezTo>
                <a:cubicBezTo>
                  <a:pt x="7279" y="287"/>
                  <a:pt x="6781" y="1"/>
                  <a:pt x="62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2" name="Google Shape;5432;p50"/>
          <p:cNvSpPr/>
          <p:nvPr/>
        </p:nvSpPr>
        <p:spPr>
          <a:xfrm>
            <a:off x="1064238" y="215528"/>
            <a:ext cx="240309" cy="138436"/>
          </a:xfrm>
          <a:custGeom>
            <a:rect b="b" l="l" r="r" t="t"/>
            <a:pathLst>
              <a:path extrusionOk="0" h="4623" w="8025">
                <a:moveTo>
                  <a:pt x="6547" y="1"/>
                </a:moveTo>
                <a:cubicBezTo>
                  <a:pt x="6420" y="1"/>
                  <a:pt x="6292" y="13"/>
                  <a:pt x="6170" y="39"/>
                </a:cubicBezTo>
                <a:cubicBezTo>
                  <a:pt x="5363" y="227"/>
                  <a:pt x="4718" y="845"/>
                  <a:pt x="4530" y="1652"/>
                </a:cubicBezTo>
                <a:cubicBezTo>
                  <a:pt x="4258" y="1565"/>
                  <a:pt x="3962" y="1524"/>
                  <a:pt x="3656" y="1524"/>
                </a:cubicBezTo>
                <a:cubicBezTo>
                  <a:pt x="1970" y="1524"/>
                  <a:pt x="1" y="2776"/>
                  <a:pt x="228" y="4528"/>
                </a:cubicBezTo>
                <a:cubicBezTo>
                  <a:pt x="228" y="4596"/>
                  <a:pt x="275" y="4622"/>
                  <a:pt x="326" y="4622"/>
                </a:cubicBezTo>
                <a:cubicBezTo>
                  <a:pt x="376" y="4622"/>
                  <a:pt x="430" y="4596"/>
                  <a:pt x="443" y="4555"/>
                </a:cubicBezTo>
                <a:cubicBezTo>
                  <a:pt x="847" y="3668"/>
                  <a:pt x="1223" y="2915"/>
                  <a:pt x="2083" y="2405"/>
                </a:cubicBezTo>
                <a:cubicBezTo>
                  <a:pt x="2563" y="2109"/>
                  <a:pt x="3119" y="1966"/>
                  <a:pt x="3681" y="1966"/>
                </a:cubicBezTo>
                <a:cubicBezTo>
                  <a:pt x="3938" y="1966"/>
                  <a:pt x="4196" y="1996"/>
                  <a:pt x="4449" y="2055"/>
                </a:cubicBezTo>
                <a:cubicBezTo>
                  <a:pt x="4449" y="2109"/>
                  <a:pt x="4422" y="2163"/>
                  <a:pt x="4422" y="2216"/>
                </a:cubicBezTo>
                <a:cubicBezTo>
                  <a:pt x="3723" y="2566"/>
                  <a:pt x="3132" y="3104"/>
                  <a:pt x="2782" y="3803"/>
                </a:cubicBezTo>
                <a:cubicBezTo>
                  <a:pt x="2744" y="3880"/>
                  <a:pt x="2816" y="3943"/>
                  <a:pt x="2879" y="3943"/>
                </a:cubicBezTo>
                <a:cubicBezTo>
                  <a:pt x="2904" y="3943"/>
                  <a:pt x="2928" y="3933"/>
                  <a:pt x="2944" y="3910"/>
                </a:cubicBezTo>
                <a:cubicBezTo>
                  <a:pt x="3454" y="3507"/>
                  <a:pt x="3831" y="3023"/>
                  <a:pt x="4368" y="2673"/>
                </a:cubicBezTo>
                <a:cubicBezTo>
                  <a:pt x="4879" y="2324"/>
                  <a:pt x="5444" y="2055"/>
                  <a:pt x="6035" y="1867"/>
                </a:cubicBezTo>
                <a:cubicBezTo>
                  <a:pt x="6161" y="1817"/>
                  <a:pt x="6099" y="1649"/>
                  <a:pt x="5980" y="1649"/>
                </a:cubicBezTo>
                <a:cubicBezTo>
                  <a:pt x="5972" y="1649"/>
                  <a:pt x="5963" y="1650"/>
                  <a:pt x="5955" y="1652"/>
                </a:cubicBezTo>
                <a:cubicBezTo>
                  <a:pt x="5632" y="1706"/>
                  <a:pt x="5309" y="1813"/>
                  <a:pt x="5014" y="1948"/>
                </a:cubicBezTo>
                <a:cubicBezTo>
                  <a:pt x="5014" y="1867"/>
                  <a:pt x="4960" y="1813"/>
                  <a:pt x="4906" y="1813"/>
                </a:cubicBezTo>
                <a:lnTo>
                  <a:pt x="4879" y="1813"/>
                </a:lnTo>
                <a:cubicBezTo>
                  <a:pt x="5121" y="1249"/>
                  <a:pt x="5578" y="818"/>
                  <a:pt x="6143" y="603"/>
                </a:cubicBezTo>
                <a:cubicBezTo>
                  <a:pt x="6276" y="570"/>
                  <a:pt x="6411" y="554"/>
                  <a:pt x="6545" y="554"/>
                </a:cubicBezTo>
                <a:cubicBezTo>
                  <a:pt x="7055" y="554"/>
                  <a:pt x="7544" y="790"/>
                  <a:pt x="7863" y="1195"/>
                </a:cubicBezTo>
                <a:cubicBezTo>
                  <a:pt x="7879" y="1218"/>
                  <a:pt x="7899" y="1228"/>
                  <a:pt x="7920" y="1228"/>
                </a:cubicBezTo>
                <a:cubicBezTo>
                  <a:pt x="7971" y="1228"/>
                  <a:pt x="8025" y="1171"/>
                  <a:pt x="8025" y="1114"/>
                </a:cubicBezTo>
                <a:cubicBezTo>
                  <a:pt x="7934" y="366"/>
                  <a:pt x="7232" y="1"/>
                  <a:pt x="654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3" name="Google Shape;5433;p50"/>
          <p:cNvSpPr/>
          <p:nvPr/>
        </p:nvSpPr>
        <p:spPr>
          <a:xfrm>
            <a:off x="8556508" y="408333"/>
            <a:ext cx="270523" cy="160595"/>
          </a:xfrm>
          <a:custGeom>
            <a:rect b="b" l="l" r="r" t="t"/>
            <a:pathLst>
              <a:path extrusionOk="0" h="5363" w="9034">
                <a:moveTo>
                  <a:pt x="7679" y="1"/>
                </a:moveTo>
                <a:cubicBezTo>
                  <a:pt x="6308" y="1"/>
                  <a:pt x="4898" y="841"/>
                  <a:pt x="4221" y="2009"/>
                </a:cubicBezTo>
                <a:cubicBezTo>
                  <a:pt x="3972" y="1849"/>
                  <a:pt x="3653" y="1783"/>
                  <a:pt x="3314" y="1783"/>
                </a:cubicBezTo>
                <a:cubicBezTo>
                  <a:pt x="2629" y="1783"/>
                  <a:pt x="1866" y="2053"/>
                  <a:pt x="1452" y="2358"/>
                </a:cubicBezTo>
                <a:cubicBezTo>
                  <a:pt x="565" y="3031"/>
                  <a:pt x="1" y="4294"/>
                  <a:pt x="485" y="5343"/>
                </a:cubicBezTo>
                <a:cubicBezTo>
                  <a:pt x="498" y="5356"/>
                  <a:pt x="518" y="5363"/>
                  <a:pt x="535" y="5363"/>
                </a:cubicBezTo>
                <a:cubicBezTo>
                  <a:pt x="552" y="5363"/>
                  <a:pt x="565" y="5356"/>
                  <a:pt x="565" y="5343"/>
                </a:cubicBezTo>
                <a:cubicBezTo>
                  <a:pt x="646" y="4321"/>
                  <a:pt x="861" y="3272"/>
                  <a:pt x="1829" y="2708"/>
                </a:cubicBezTo>
                <a:cubicBezTo>
                  <a:pt x="2216" y="2490"/>
                  <a:pt x="2668" y="2381"/>
                  <a:pt x="3108" y="2381"/>
                </a:cubicBezTo>
                <a:cubicBezTo>
                  <a:pt x="3157" y="2381"/>
                  <a:pt x="3205" y="2383"/>
                  <a:pt x="3254" y="2385"/>
                </a:cubicBezTo>
                <a:cubicBezTo>
                  <a:pt x="3522" y="2412"/>
                  <a:pt x="3764" y="2466"/>
                  <a:pt x="4033" y="2547"/>
                </a:cubicBezTo>
                <a:lnTo>
                  <a:pt x="3926" y="2600"/>
                </a:lnTo>
                <a:cubicBezTo>
                  <a:pt x="3334" y="2923"/>
                  <a:pt x="2904" y="3514"/>
                  <a:pt x="2797" y="4213"/>
                </a:cubicBezTo>
                <a:cubicBezTo>
                  <a:pt x="2797" y="4298"/>
                  <a:pt x="2861" y="4351"/>
                  <a:pt x="2929" y="4351"/>
                </a:cubicBezTo>
                <a:cubicBezTo>
                  <a:pt x="2968" y="4351"/>
                  <a:pt x="3009" y="4334"/>
                  <a:pt x="3039" y="4294"/>
                </a:cubicBezTo>
                <a:cubicBezTo>
                  <a:pt x="3361" y="3783"/>
                  <a:pt x="3791" y="3353"/>
                  <a:pt x="4302" y="3031"/>
                </a:cubicBezTo>
                <a:cubicBezTo>
                  <a:pt x="4571" y="2896"/>
                  <a:pt x="4840" y="2789"/>
                  <a:pt x="5136" y="2735"/>
                </a:cubicBezTo>
                <a:cubicBezTo>
                  <a:pt x="5324" y="2654"/>
                  <a:pt x="5539" y="2600"/>
                  <a:pt x="5781" y="2547"/>
                </a:cubicBezTo>
                <a:cubicBezTo>
                  <a:pt x="5834" y="2547"/>
                  <a:pt x="5888" y="2439"/>
                  <a:pt x="5808" y="2412"/>
                </a:cubicBezTo>
                <a:cubicBezTo>
                  <a:pt x="5489" y="2339"/>
                  <a:pt x="5349" y="2220"/>
                  <a:pt x="5042" y="2220"/>
                </a:cubicBezTo>
                <a:cubicBezTo>
                  <a:pt x="5012" y="2220"/>
                  <a:pt x="4981" y="2222"/>
                  <a:pt x="4947" y="2224"/>
                </a:cubicBezTo>
                <a:cubicBezTo>
                  <a:pt x="4813" y="2251"/>
                  <a:pt x="4678" y="2278"/>
                  <a:pt x="4544" y="2332"/>
                </a:cubicBezTo>
                <a:cubicBezTo>
                  <a:pt x="4571" y="2251"/>
                  <a:pt x="4598" y="2170"/>
                  <a:pt x="4625" y="2090"/>
                </a:cubicBezTo>
                <a:cubicBezTo>
                  <a:pt x="4759" y="1848"/>
                  <a:pt x="4947" y="1659"/>
                  <a:pt x="5162" y="1471"/>
                </a:cubicBezTo>
                <a:cubicBezTo>
                  <a:pt x="5512" y="1176"/>
                  <a:pt x="5888" y="934"/>
                  <a:pt x="6292" y="772"/>
                </a:cubicBezTo>
                <a:cubicBezTo>
                  <a:pt x="6967" y="511"/>
                  <a:pt x="7677" y="373"/>
                  <a:pt x="8395" y="373"/>
                </a:cubicBezTo>
                <a:cubicBezTo>
                  <a:pt x="8563" y="373"/>
                  <a:pt x="8731" y="381"/>
                  <a:pt x="8899" y="396"/>
                </a:cubicBezTo>
                <a:cubicBezTo>
                  <a:pt x="9007" y="396"/>
                  <a:pt x="9034" y="261"/>
                  <a:pt x="8926" y="261"/>
                </a:cubicBezTo>
                <a:cubicBezTo>
                  <a:pt x="8530" y="83"/>
                  <a:pt x="8106" y="1"/>
                  <a:pt x="767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4" name="Google Shape;5434;p50"/>
          <p:cNvSpPr/>
          <p:nvPr/>
        </p:nvSpPr>
        <p:spPr>
          <a:xfrm>
            <a:off x="3388316" y="331344"/>
            <a:ext cx="247046" cy="76989"/>
          </a:xfrm>
          <a:custGeom>
            <a:rect b="b" l="l" r="r" t="t"/>
            <a:pathLst>
              <a:path extrusionOk="0" h="2571" w="8250">
                <a:moveTo>
                  <a:pt x="2456" y="0"/>
                </a:moveTo>
                <a:cubicBezTo>
                  <a:pt x="2426" y="0"/>
                  <a:pt x="2396" y="1"/>
                  <a:pt x="2367" y="2"/>
                </a:cubicBezTo>
                <a:cubicBezTo>
                  <a:pt x="1265" y="56"/>
                  <a:pt x="55" y="862"/>
                  <a:pt x="1" y="2045"/>
                </a:cubicBezTo>
                <a:cubicBezTo>
                  <a:pt x="1" y="2149"/>
                  <a:pt x="79" y="2209"/>
                  <a:pt x="150" y="2209"/>
                </a:cubicBezTo>
                <a:cubicBezTo>
                  <a:pt x="188" y="2209"/>
                  <a:pt x="224" y="2191"/>
                  <a:pt x="243" y="2153"/>
                </a:cubicBezTo>
                <a:cubicBezTo>
                  <a:pt x="700" y="1534"/>
                  <a:pt x="1157" y="1024"/>
                  <a:pt x="1910" y="782"/>
                </a:cubicBezTo>
                <a:cubicBezTo>
                  <a:pt x="2021" y="742"/>
                  <a:pt x="2204" y="719"/>
                  <a:pt x="2414" y="719"/>
                </a:cubicBezTo>
                <a:cubicBezTo>
                  <a:pt x="2916" y="719"/>
                  <a:pt x="3567" y="852"/>
                  <a:pt x="3738" y="1212"/>
                </a:cubicBezTo>
                <a:cubicBezTo>
                  <a:pt x="3738" y="1212"/>
                  <a:pt x="3738" y="1239"/>
                  <a:pt x="3765" y="1265"/>
                </a:cubicBezTo>
                <a:cubicBezTo>
                  <a:pt x="3765" y="1319"/>
                  <a:pt x="3765" y="1346"/>
                  <a:pt x="3765" y="1400"/>
                </a:cubicBezTo>
                <a:cubicBezTo>
                  <a:pt x="3646" y="1383"/>
                  <a:pt x="3526" y="1374"/>
                  <a:pt x="3407" y="1374"/>
                </a:cubicBezTo>
                <a:cubicBezTo>
                  <a:pt x="3150" y="1374"/>
                  <a:pt x="2893" y="1416"/>
                  <a:pt x="2636" y="1507"/>
                </a:cubicBezTo>
                <a:cubicBezTo>
                  <a:pt x="2528" y="1561"/>
                  <a:pt x="2555" y="1723"/>
                  <a:pt x="2689" y="1723"/>
                </a:cubicBezTo>
                <a:cubicBezTo>
                  <a:pt x="2761" y="1718"/>
                  <a:pt x="2833" y="1716"/>
                  <a:pt x="2904" y="1716"/>
                </a:cubicBezTo>
                <a:cubicBezTo>
                  <a:pt x="3263" y="1716"/>
                  <a:pt x="3621" y="1772"/>
                  <a:pt x="3980" y="1884"/>
                </a:cubicBezTo>
                <a:cubicBezTo>
                  <a:pt x="4383" y="2072"/>
                  <a:pt x="4759" y="2287"/>
                  <a:pt x="5136" y="2556"/>
                </a:cubicBezTo>
                <a:cubicBezTo>
                  <a:pt x="5151" y="2566"/>
                  <a:pt x="5167" y="2570"/>
                  <a:pt x="5183" y="2570"/>
                </a:cubicBezTo>
                <a:cubicBezTo>
                  <a:pt x="5251" y="2570"/>
                  <a:pt x="5314" y="2487"/>
                  <a:pt x="5270" y="2421"/>
                </a:cubicBezTo>
                <a:cubicBezTo>
                  <a:pt x="5028" y="1911"/>
                  <a:pt x="4544" y="1561"/>
                  <a:pt x="4007" y="1454"/>
                </a:cubicBezTo>
                <a:cubicBezTo>
                  <a:pt x="4034" y="1346"/>
                  <a:pt x="4060" y="1239"/>
                  <a:pt x="4060" y="1131"/>
                </a:cubicBezTo>
                <a:cubicBezTo>
                  <a:pt x="4453" y="674"/>
                  <a:pt x="4906" y="508"/>
                  <a:pt x="5384" y="508"/>
                </a:cubicBezTo>
                <a:cubicBezTo>
                  <a:pt x="6283" y="508"/>
                  <a:pt x="7268" y="1093"/>
                  <a:pt x="8093" y="1427"/>
                </a:cubicBezTo>
                <a:cubicBezTo>
                  <a:pt x="8100" y="1429"/>
                  <a:pt x="8107" y="1430"/>
                  <a:pt x="8115" y="1430"/>
                </a:cubicBezTo>
                <a:cubicBezTo>
                  <a:pt x="8187" y="1430"/>
                  <a:pt x="8250" y="1314"/>
                  <a:pt x="8201" y="1265"/>
                </a:cubicBezTo>
                <a:cubicBezTo>
                  <a:pt x="7525" y="658"/>
                  <a:pt x="6458" y="124"/>
                  <a:pt x="5491" y="124"/>
                </a:cubicBezTo>
                <a:cubicBezTo>
                  <a:pt x="4918" y="124"/>
                  <a:pt x="4380" y="311"/>
                  <a:pt x="3980" y="782"/>
                </a:cubicBezTo>
                <a:cubicBezTo>
                  <a:pt x="3775" y="268"/>
                  <a:pt x="3079" y="0"/>
                  <a:pt x="24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5" name="Google Shape;5435;p50"/>
          <p:cNvSpPr/>
          <p:nvPr/>
        </p:nvSpPr>
        <p:spPr>
          <a:xfrm>
            <a:off x="319366" y="4295150"/>
            <a:ext cx="879934" cy="45756"/>
          </a:xfrm>
          <a:custGeom>
            <a:rect b="b" l="l" r="r" t="t"/>
            <a:pathLst>
              <a:path extrusionOk="0" h="1528" w="29385">
                <a:moveTo>
                  <a:pt x="7912" y="1"/>
                </a:moveTo>
                <a:cubicBezTo>
                  <a:pt x="5133" y="1"/>
                  <a:pt x="2342" y="282"/>
                  <a:pt x="1" y="1501"/>
                </a:cubicBezTo>
                <a:lnTo>
                  <a:pt x="1" y="1528"/>
                </a:lnTo>
                <a:cubicBezTo>
                  <a:pt x="2447" y="264"/>
                  <a:pt x="5135" y="210"/>
                  <a:pt x="7824" y="183"/>
                </a:cubicBezTo>
                <a:cubicBezTo>
                  <a:pt x="10351" y="183"/>
                  <a:pt x="12851" y="237"/>
                  <a:pt x="15351" y="345"/>
                </a:cubicBezTo>
                <a:cubicBezTo>
                  <a:pt x="17852" y="452"/>
                  <a:pt x="20352" y="640"/>
                  <a:pt x="22852" y="856"/>
                </a:cubicBezTo>
                <a:cubicBezTo>
                  <a:pt x="23957" y="965"/>
                  <a:pt x="25062" y="1081"/>
                  <a:pt x="26164" y="1081"/>
                </a:cubicBezTo>
                <a:cubicBezTo>
                  <a:pt x="27233" y="1081"/>
                  <a:pt x="28299" y="971"/>
                  <a:pt x="29358" y="640"/>
                </a:cubicBezTo>
                <a:cubicBezTo>
                  <a:pt x="29385" y="640"/>
                  <a:pt x="29385" y="587"/>
                  <a:pt x="29358" y="587"/>
                </a:cubicBezTo>
                <a:cubicBezTo>
                  <a:pt x="28218" y="843"/>
                  <a:pt x="27099" y="932"/>
                  <a:pt x="25982" y="932"/>
                </a:cubicBezTo>
                <a:cubicBezTo>
                  <a:pt x="24517" y="932"/>
                  <a:pt x="23057" y="778"/>
                  <a:pt x="21562" y="640"/>
                </a:cubicBezTo>
                <a:cubicBezTo>
                  <a:pt x="18846" y="425"/>
                  <a:pt x="16131" y="264"/>
                  <a:pt x="13389" y="183"/>
                </a:cubicBezTo>
                <a:cubicBezTo>
                  <a:pt x="11664" y="129"/>
                  <a:pt x="9791" y="1"/>
                  <a:pt x="791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6" name="Google Shape;5436;p50"/>
          <p:cNvSpPr/>
          <p:nvPr/>
        </p:nvSpPr>
        <p:spPr>
          <a:xfrm>
            <a:off x="634146" y="3996870"/>
            <a:ext cx="699605" cy="8325"/>
          </a:xfrm>
          <a:custGeom>
            <a:rect b="b" l="l" r="r" t="t"/>
            <a:pathLst>
              <a:path extrusionOk="0" h="278" w="23363">
                <a:moveTo>
                  <a:pt x="20794" y="1"/>
                </a:moveTo>
                <a:cubicBezTo>
                  <a:pt x="13888" y="1"/>
                  <a:pt x="6950" y="182"/>
                  <a:pt x="53" y="278"/>
                </a:cubicBezTo>
                <a:lnTo>
                  <a:pt x="53" y="278"/>
                </a:lnTo>
                <a:cubicBezTo>
                  <a:pt x="7805" y="224"/>
                  <a:pt x="15584" y="278"/>
                  <a:pt x="23309" y="63"/>
                </a:cubicBezTo>
                <a:cubicBezTo>
                  <a:pt x="23336" y="63"/>
                  <a:pt x="23362" y="9"/>
                  <a:pt x="23309" y="9"/>
                </a:cubicBezTo>
                <a:cubicBezTo>
                  <a:pt x="22471" y="3"/>
                  <a:pt x="21633" y="1"/>
                  <a:pt x="20794" y="1"/>
                </a:cubicBezTo>
                <a:close/>
                <a:moveTo>
                  <a:pt x="53" y="278"/>
                </a:moveTo>
                <a:lnTo>
                  <a:pt x="53" y="278"/>
                </a:lnTo>
                <a:cubicBezTo>
                  <a:pt x="36" y="278"/>
                  <a:pt x="18" y="278"/>
                  <a:pt x="0" y="278"/>
                </a:cubicBezTo>
                <a:lnTo>
                  <a:pt x="27" y="278"/>
                </a:lnTo>
                <a:cubicBezTo>
                  <a:pt x="36" y="278"/>
                  <a:pt x="45" y="278"/>
                  <a:pt x="53" y="27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7" name="Google Shape;5437;p50"/>
          <p:cNvSpPr/>
          <p:nvPr/>
        </p:nvSpPr>
        <p:spPr>
          <a:xfrm>
            <a:off x="1224240" y="3903741"/>
            <a:ext cx="55578" cy="8085"/>
          </a:xfrm>
          <a:custGeom>
            <a:rect b="b" l="l" r="r" t="t"/>
            <a:pathLst>
              <a:path extrusionOk="0" h="270" w="1856">
                <a:moveTo>
                  <a:pt x="1828" y="1"/>
                </a:moveTo>
                <a:cubicBezTo>
                  <a:pt x="1237" y="54"/>
                  <a:pt x="618" y="135"/>
                  <a:pt x="27" y="216"/>
                </a:cubicBezTo>
                <a:cubicBezTo>
                  <a:pt x="0" y="216"/>
                  <a:pt x="0" y="269"/>
                  <a:pt x="27" y="269"/>
                </a:cubicBezTo>
                <a:cubicBezTo>
                  <a:pt x="618" y="189"/>
                  <a:pt x="1237" y="135"/>
                  <a:pt x="1828" y="28"/>
                </a:cubicBezTo>
                <a:cubicBezTo>
                  <a:pt x="1855" y="28"/>
                  <a:pt x="1855" y="1"/>
                  <a:pt x="18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8" name="Google Shape;5438;p50"/>
          <p:cNvSpPr/>
          <p:nvPr/>
        </p:nvSpPr>
        <p:spPr>
          <a:xfrm>
            <a:off x="2157262" y="3884457"/>
            <a:ext cx="2825730" cy="55548"/>
          </a:xfrm>
          <a:custGeom>
            <a:rect b="b" l="l" r="r" t="t"/>
            <a:pathLst>
              <a:path extrusionOk="0" h="1855" w="94364">
                <a:moveTo>
                  <a:pt x="30724" y="1"/>
                </a:moveTo>
                <a:cubicBezTo>
                  <a:pt x="27232" y="1"/>
                  <a:pt x="23738" y="47"/>
                  <a:pt x="20244" y="161"/>
                </a:cubicBezTo>
                <a:cubicBezTo>
                  <a:pt x="13470" y="349"/>
                  <a:pt x="6722" y="913"/>
                  <a:pt x="28" y="1801"/>
                </a:cubicBezTo>
                <a:cubicBezTo>
                  <a:pt x="1" y="1801"/>
                  <a:pt x="1" y="1854"/>
                  <a:pt x="28" y="1854"/>
                </a:cubicBezTo>
                <a:cubicBezTo>
                  <a:pt x="9788" y="518"/>
                  <a:pt x="19586" y="121"/>
                  <a:pt x="29400" y="121"/>
                </a:cubicBezTo>
                <a:cubicBezTo>
                  <a:pt x="43757" y="121"/>
                  <a:pt x="58149" y="971"/>
                  <a:pt x="72507" y="971"/>
                </a:cubicBezTo>
                <a:cubicBezTo>
                  <a:pt x="73018" y="971"/>
                  <a:pt x="73529" y="969"/>
                  <a:pt x="74039" y="967"/>
                </a:cubicBezTo>
                <a:cubicBezTo>
                  <a:pt x="80787" y="967"/>
                  <a:pt x="87589" y="752"/>
                  <a:pt x="94337" y="80"/>
                </a:cubicBezTo>
                <a:cubicBezTo>
                  <a:pt x="94364" y="80"/>
                  <a:pt x="94364" y="26"/>
                  <a:pt x="94337" y="26"/>
                </a:cubicBezTo>
                <a:cubicBezTo>
                  <a:pt x="87337" y="575"/>
                  <a:pt x="80340" y="758"/>
                  <a:pt x="73343" y="758"/>
                </a:cubicBezTo>
                <a:cubicBezTo>
                  <a:pt x="59137" y="758"/>
                  <a:pt x="44934" y="1"/>
                  <a:pt x="3072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9" name="Google Shape;5439;p50"/>
          <p:cNvSpPr/>
          <p:nvPr/>
        </p:nvSpPr>
        <p:spPr>
          <a:xfrm>
            <a:off x="331433" y="3052500"/>
            <a:ext cx="203716" cy="193924"/>
          </a:xfrm>
          <a:custGeom>
            <a:rect b="b" l="l" r="r" t="t"/>
            <a:pathLst>
              <a:path extrusionOk="0" h="6476" w="6803">
                <a:moveTo>
                  <a:pt x="6793" y="0"/>
                </a:moveTo>
                <a:cubicBezTo>
                  <a:pt x="6789" y="0"/>
                  <a:pt x="6783" y="3"/>
                  <a:pt x="6776" y="11"/>
                </a:cubicBezTo>
                <a:cubicBezTo>
                  <a:pt x="4383" y="2028"/>
                  <a:pt x="2125" y="4178"/>
                  <a:pt x="1" y="6463"/>
                </a:cubicBezTo>
                <a:cubicBezTo>
                  <a:pt x="1" y="6463"/>
                  <a:pt x="1" y="6475"/>
                  <a:pt x="9" y="6475"/>
                </a:cubicBezTo>
                <a:cubicBezTo>
                  <a:pt x="13" y="6475"/>
                  <a:pt x="19" y="6472"/>
                  <a:pt x="28" y="6463"/>
                </a:cubicBezTo>
                <a:cubicBezTo>
                  <a:pt x="2178" y="4232"/>
                  <a:pt x="4410" y="2054"/>
                  <a:pt x="6802" y="38"/>
                </a:cubicBezTo>
                <a:cubicBezTo>
                  <a:pt x="6802" y="19"/>
                  <a:pt x="6802" y="0"/>
                  <a:pt x="679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0" name="Google Shape;5440;p50"/>
          <p:cNvSpPr/>
          <p:nvPr/>
        </p:nvSpPr>
        <p:spPr>
          <a:xfrm>
            <a:off x="370901" y="3041331"/>
            <a:ext cx="239770" cy="224048"/>
          </a:xfrm>
          <a:custGeom>
            <a:rect b="b" l="l" r="r" t="t"/>
            <a:pathLst>
              <a:path extrusionOk="0" h="7482" w="8007">
                <a:moveTo>
                  <a:pt x="7973" y="0"/>
                </a:moveTo>
                <a:cubicBezTo>
                  <a:pt x="7969" y="0"/>
                  <a:pt x="7963" y="3"/>
                  <a:pt x="7958" y="8"/>
                </a:cubicBezTo>
                <a:cubicBezTo>
                  <a:pt x="5189" y="2374"/>
                  <a:pt x="2527" y="4847"/>
                  <a:pt x="0" y="7455"/>
                </a:cubicBezTo>
                <a:cubicBezTo>
                  <a:pt x="0" y="7455"/>
                  <a:pt x="0" y="7472"/>
                  <a:pt x="0" y="7482"/>
                </a:cubicBezTo>
                <a:cubicBezTo>
                  <a:pt x="2554" y="4874"/>
                  <a:pt x="5216" y="2401"/>
                  <a:pt x="7985" y="35"/>
                </a:cubicBezTo>
                <a:cubicBezTo>
                  <a:pt x="8006" y="35"/>
                  <a:pt x="7993" y="0"/>
                  <a:pt x="79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1" name="Google Shape;5441;p50"/>
          <p:cNvSpPr/>
          <p:nvPr/>
        </p:nvSpPr>
        <p:spPr>
          <a:xfrm>
            <a:off x="269687" y="3072952"/>
            <a:ext cx="366078" cy="368264"/>
          </a:xfrm>
          <a:custGeom>
            <a:rect b="b" l="l" r="r" t="t"/>
            <a:pathLst>
              <a:path extrusionOk="0" h="12298" w="12225">
                <a:moveTo>
                  <a:pt x="12198" y="0"/>
                </a:moveTo>
                <a:cubicBezTo>
                  <a:pt x="7682" y="3603"/>
                  <a:pt x="3595" y="7716"/>
                  <a:pt x="20" y="12259"/>
                </a:cubicBezTo>
                <a:cubicBezTo>
                  <a:pt x="1" y="12278"/>
                  <a:pt x="22" y="12297"/>
                  <a:pt x="46" y="12297"/>
                </a:cubicBezTo>
                <a:cubicBezTo>
                  <a:pt x="55" y="12297"/>
                  <a:pt x="66" y="12294"/>
                  <a:pt x="73" y="12286"/>
                </a:cubicBezTo>
                <a:cubicBezTo>
                  <a:pt x="3649" y="7770"/>
                  <a:pt x="7735" y="3657"/>
                  <a:pt x="12225" y="27"/>
                </a:cubicBezTo>
                <a:lnTo>
                  <a:pt x="1219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2" name="Google Shape;5442;p50"/>
          <p:cNvSpPr/>
          <p:nvPr/>
        </p:nvSpPr>
        <p:spPr>
          <a:xfrm>
            <a:off x="270496" y="3211417"/>
            <a:ext cx="246956" cy="418541"/>
          </a:xfrm>
          <a:custGeom>
            <a:rect b="b" l="l" r="r" t="t"/>
            <a:pathLst>
              <a:path extrusionOk="0" h="13977" w="8247">
                <a:moveTo>
                  <a:pt x="8246" y="0"/>
                </a:moveTo>
                <a:lnTo>
                  <a:pt x="8246" y="0"/>
                </a:lnTo>
                <a:cubicBezTo>
                  <a:pt x="5477" y="4651"/>
                  <a:pt x="2735" y="9275"/>
                  <a:pt x="20" y="13926"/>
                </a:cubicBezTo>
                <a:cubicBezTo>
                  <a:pt x="1" y="13945"/>
                  <a:pt x="21" y="13976"/>
                  <a:pt x="35" y="13976"/>
                </a:cubicBezTo>
                <a:cubicBezTo>
                  <a:pt x="41" y="13976"/>
                  <a:pt x="46" y="13970"/>
                  <a:pt x="46" y="13953"/>
                </a:cubicBezTo>
                <a:cubicBezTo>
                  <a:pt x="2789" y="9329"/>
                  <a:pt x="5531" y="4678"/>
                  <a:pt x="824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3" name="Google Shape;5443;p50"/>
          <p:cNvSpPr/>
          <p:nvPr/>
        </p:nvSpPr>
        <p:spPr>
          <a:xfrm>
            <a:off x="485200" y="3407855"/>
            <a:ext cx="16140" cy="22549"/>
          </a:xfrm>
          <a:custGeom>
            <a:rect b="b" l="l" r="r" t="t"/>
            <a:pathLst>
              <a:path extrusionOk="0" h="753" w="539">
                <a:moveTo>
                  <a:pt x="511" y="0"/>
                </a:moveTo>
                <a:lnTo>
                  <a:pt x="1" y="753"/>
                </a:lnTo>
                <a:cubicBezTo>
                  <a:pt x="189" y="511"/>
                  <a:pt x="350" y="269"/>
                  <a:pt x="538" y="27"/>
                </a:cubicBezTo>
                <a:cubicBezTo>
                  <a:pt x="538" y="0"/>
                  <a:pt x="511" y="0"/>
                  <a:pt x="5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4" name="Google Shape;5444;p50"/>
          <p:cNvSpPr/>
          <p:nvPr/>
        </p:nvSpPr>
        <p:spPr>
          <a:xfrm>
            <a:off x="353652" y="3551950"/>
            <a:ext cx="51086" cy="85703"/>
          </a:xfrm>
          <a:custGeom>
            <a:rect b="b" l="l" r="r" t="t"/>
            <a:pathLst>
              <a:path extrusionOk="0" h="2862" w="1706">
                <a:moveTo>
                  <a:pt x="1705" y="1"/>
                </a:moveTo>
                <a:cubicBezTo>
                  <a:pt x="1114" y="941"/>
                  <a:pt x="549" y="1855"/>
                  <a:pt x="38" y="2823"/>
                </a:cubicBezTo>
                <a:cubicBezTo>
                  <a:pt x="0" y="2842"/>
                  <a:pt x="3" y="2861"/>
                  <a:pt x="17" y="2861"/>
                </a:cubicBezTo>
                <a:cubicBezTo>
                  <a:pt x="23" y="2861"/>
                  <a:pt x="31" y="2858"/>
                  <a:pt x="38" y="2850"/>
                </a:cubicBezTo>
                <a:cubicBezTo>
                  <a:pt x="576" y="1909"/>
                  <a:pt x="1114" y="941"/>
                  <a:pt x="170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5" name="Google Shape;5445;p50"/>
          <p:cNvSpPr/>
          <p:nvPr/>
        </p:nvSpPr>
        <p:spPr>
          <a:xfrm>
            <a:off x="403900" y="3427978"/>
            <a:ext cx="144125" cy="201889"/>
          </a:xfrm>
          <a:custGeom>
            <a:rect b="b" l="l" r="r" t="t"/>
            <a:pathLst>
              <a:path extrusionOk="0" h="6742" w="4813">
                <a:moveTo>
                  <a:pt x="2608" y="0"/>
                </a:moveTo>
                <a:lnTo>
                  <a:pt x="2638" y="74"/>
                </a:lnTo>
                <a:lnTo>
                  <a:pt x="2638" y="74"/>
                </a:lnTo>
                <a:cubicBezTo>
                  <a:pt x="2630" y="34"/>
                  <a:pt x="2623" y="0"/>
                  <a:pt x="2608" y="0"/>
                </a:cubicBezTo>
                <a:close/>
                <a:moveTo>
                  <a:pt x="3307" y="2608"/>
                </a:moveTo>
                <a:cubicBezTo>
                  <a:pt x="3229" y="2694"/>
                  <a:pt x="3151" y="2781"/>
                  <a:pt x="3073" y="2868"/>
                </a:cubicBezTo>
                <a:lnTo>
                  <a:pt x="3073" y="2868"/>
                </a:lnTo>
                <a:cubicBezTo>
                  <a:pt x="3153" y="2787"/>
                  <a:pt x="3232" y="2707"/>
                  <a:pt x="3313" y="2628"/>
                </a:cubicBezTo>
                <a:lnTo>
                  <a:pt x="3313" y="2628"/>
                </a:lnTo>
                <a:cubicBezTo>
                  <a:pt x="3311" y="2622"/>
                  <a:pt x="3309" y="2615"/>
                  <a:pt x="3307" y="2608"/>
                </a:cubicBezTo>
                <a:close/>
                <a:moveTo>
                  <a:pt x="2662" y="162"/>
                </a:moveTo>
                <a:cubicBezTo>
                  <a:pt x="1721" y="1452"/>
                  <a:pt x="834" y="2769"/>
                  <a:pt x="0" y="4140"/>
                </a:cubicBezTo>
                <a:cubicBezTo>
                  <a:pt x="861" y="2796"/>
                  <a:pt x="1748" y="1479"/>
                  <a:pt x="2662" y="162"/>
                </a:cubicBezTo>
                <a:close/>
                <a:moveTo>
                  <a:pt x="3073" y="2868"/>
                </a:moveTo>
                <a:cubicBezTo>
                  <a:pt x="2001" y="3960"/>
                  <a:pt x="1068" y="5185"/>
                  <a:pt x="296" y="6479"/>
                </a:cubicBezTo>
                <a:cubicBezTo>
                  <a:pt x="277" y="6498"/>
                  <a:pt x="285" y="6517"/>
                  <a:pt x="301" y="6517"/>
                </a:cubicBezTo>
                <a:cubicBezTo>
                  <a:pt x="307" y="6517"/>
                  <a:pt x="315" y="6514"/>
                  <a:pt x="323" y="6506"/>
                </a:cubicBezTo>
                <a:cubicBezTo>
                  <a:pt x="1147" y="5233"/>
                  <a:pt x="2064" y="4005"/>
                  <a:pt x="3073" y="2868"/>
                </a:cubicBezTo>
                <a:close/>
                <a:moveTo>
                  <a:pt x="2638" y="74"/>
                </a:moveTo>
                <a:cubicBezTo>
                  <a:pt x="2644" y="104"/>
                  <a:pt x="2650" y="138"/>
                  <a:pt x="2662" y="162"/>
                </a:cubicBezTo>
                <a:cubicBezTo>
                  <a:pt x="2877" y="968"/>
                  <a:pt x="3092" y="1801"/>
                  <a:pt x="3334" y="2608"/>
                </a:cubicBezTo>
                <a:cubicBezTo>
                  <a:pt x="3327" y="2615"/>
                  <a:pt x="3320" y="2622"/>
                  <a:pt x="3313" y="2628"/>
                </a:cubicBezTo>
                <a:lnTo>
                  <a:pt x="3313" y="2628"/>
                </a:lnTo>
                <a:cubicBezTo>
                  <a:pt x="3714" y="3993"/>
                  <a:pt x="4089" y="5384"/>
                  <a:pt x="4517" y="6721"/>
                </a:cubicBezTo>
                <a:cubicBezTo>
                  <a:pt x="4517" y="6735"/>
                  <a:pt x="4524" y="6741"/>
                  <a:pt x="4530" y="6741"/>
                </a:cubicBezTo>
                <a:cubicBezTo>
                  <a:pt x="4537" y="6741"/>
                  <a:pt x="4544" y="6735"/>
                  <a:pt x="4544" y="6721"/>
                </a:cubicBezTo>
                <a:cubicBezTo>
                  <a:pt x="4651" y="6506"/>
                  <a:pt x="4732" y="6291"/>
                  <a:pt x="4813" y="6049"/>
                </a:cubicBezTo>
                <a:cubicBezTo>
                  <a:pt x="4813" y="6036"/>
                  <a:pt x="4806" y="6029"/>
                  <a:pt x="4799" y="6029"/>
                </a:cubicBezTo>
                <a:cubicBezTo>
                  <a:pt x="4792" y="6029"/>
                  <a:pt x="4786" y="6036"/>
                  <a:pt x="4786" y="6049"/>
                </a:cubicBezTo>
                <a:cubicBezTo>
                  <a:pt x="4695" y="6249"/>
                  <a:pt x="4616" y="6328"/>
                  <a:pt x="4546" y="6328"/>
                </a:cubicBezTo>
                <a:cubicBezTo>
                  <a:pt x="4324" y="6328"/>
                  <a:pt x="4195" y="5535"/>
                  <a:pt x="4114" y="5269"/>
                </a:cubicBezTo>
                <a:cubicBezTo>
                  <a:pt x="3925" y="4732"/>
                  <a:pt x="3764" y="4167"/>
                  <a:pt x="3603" y="3603"/>
                </a:cubicBezTo>
                <a:cubicBezTo>
                  <a:pt x="3522" y="3253"/>
                  <a:pt x="3415" y="2931"/>
                  <a:pt x="3334" y="2581"/>
                </a:cubicBezTo>
                <a:cubicBezTo>
                  <a:pt x="3092" y="1775"/>
                  <a:pt x="2877" y="968"/>
                  <a:pt x="2662" y="135"/>
                </a:cubicBezTo>
                <a:lnTo>
                  <a:pt x="2638" y="74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6" name="Google Shape;5446;p50"/>
          <p:cNvSpPr/>
          <p:nvPr/>
        </p:nvSpPr>
        <p:spPr>
          <a:xfrm>
            <a:off x="527872" y="3455348"/>
            <a:ext cx="30" cy="30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lnTo>
                  <a:pt x="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7" name="Google Shape;5447;p50"/>
          <p:cNvSpPr/>
          <p:nvPr/>
        </p:nvSpPr>
        <p:spPr>
          <a:xfrm>
            <a:off x="667954" y="3575277"/>
            <a:ext cx="27400" cy="41114"/>
          </a:xfrm>
          <a:custGeom>
            <a:rect b="b" l="l" r="r" t="t"/>
            <a:pathLst>
              <a:path extrusionOk="0" h="1373" w="915">
                <a:moveTo>
                  <a:pt x="0" y="1345"/>
                </a:moveTo>
                <a:lnTo>
                  <a:pt x="914" y="1"/>
                </a:lnTo>
                <a:lnTo>
                  <a:pt x="914" y="1"/>
                </a:lnTo>
                <a:lnTo>
                  <a:pt x="0" y="1345"/>
                </a:lnTo>
                <a:cubicBezTo>
                  <a:pt x="0" y="1345"/>
                  <a:pt x="0" y="1372"/>
                  <a:pt x="0" y="1345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8" name="Google Shape;5448;p50"/>
          <p:cNvSpPr/>
          <p:nvPr/>
        </p:nvSpPr>
        <p:spPr>
          <a:xfrm>
            <a:off x="1565551" y="3353925"/>
            <a:ext cx="128823" cy="141221"/>
          </a:xfrm>
          <a:custGeom>
            <a:rect b="b" l="l" r="r" t="t"/>
            <a:pathLst>
              <a:path extrusionOk="0" h="4716" w="4302">
                <a:moveTo>
                  <a:pt x="4301" y="1"/>
                </a:moveTo>
                <a:cubicBezTo>
                  <a:pt x="2608" y="1318"/>
                  <a:pt x="1157" y="2904"/>
                  <a:pt x="1" y="4678"/>
                </a:cubicBezTo>
                <a:cubicBezTo>
                  <a:pt x="1" y="4697"/>
                  <a:pt x="14" y="4716"/>
                  <a:pt x="22" y="4716"/>
                </a:cubicBezTo>
                <a:cubicBezTo>
                  <a:pt x="26" y="4716"/>
                  <a:pt x="28" y="4712"/>
                  <a:pt x="28" y="4705"/>
                </a:cubicBezTo>
                <a:cubicBezTo>
                  <a:pt x="1184" y="2904"/>
                  <a:pt x="2608" y="1318"/>
                  <a:pt x="430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9" name="Google Shape;5449;p50"/>
          <p:cNvSpPr/>
          <p:nvPr/>
        </p:nvSpPr>
        <p:spPr>
          <a:xfrm>
            <a:off x="1620320" y="3374826"/>
            <a:ext cx="155385" cy="141730"/>
          </a:xfrm>
          <a:custGeom>
            <a:rect b="b" l="l" r="r" t="t"/>
            <a:pathLst>
              <a:path extrusionOk="0" h="4733" w="5189">
                <a:moveTo>
                  <a:pt x="5189" y="1"/>
                </a:moveTo>
                <a:cubicBezTo>
                  <a:pt x="3199" y="1238"/>
                  <a:pt x="1452" y="2851"/>
                  <a:pt x="27" y="4706"/>
                </a:cubicBezTo>
                <a:cubicBezTo>
                  <a:pt x="0" y="4732"/>
                  <a:pt x="27" y="4732"/>
                  <a:pt x="54" y="4732"/>
                </a:cubicBezTo>
                <a:cubicBezTo>
                  <a:pt x="1479" y="2877"/>
                  <a:pt x="3226" y="1264"/>
                  <a:pt x="5189" y="28"/>
                </a:cubicBezTo>
                <a:cubicBezTo>
                  <a:pt x="5189" y="28"/>
                  <a:pt x="5189" y="1"/>
                  <a:pt x="518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50" name="Google Shape;5450;p50"/>
          <p:cNvSpPr/>
          <p:nvPr/>
        </p:nvSpPr>
        <p:spPr>
          <a:xfrm>
            <a:off x="1594538" y="3419923"/>
            <a:ext cx="179550" cy="177484"/>
          </a:xfrm>
          <a:custGeom>
            <a:rect b="b" l="l" r="r" t="t"/>
            <a:pathLst>
              <a:path extrusionOk="0" h="5927" w="5996">
                <a:moveTo>
                  <a:pt x="5996" y="0"/>
                </a:moveTo>
                <a:cubicBezTo>
                  <a:pt x="3818" y="1775"/>
                  <a:pt x="1829" y="3764"/>
                  <a:pt x="1" y="5915"/>
                </a:cubicBezTo>
                <a:cubicBezTo>
                  <a:pt x="1" y="5915"/>
                  <a:pt x="1" y="5927"/>
                  <a:pt x="9" y="5927"/>
                </a:cubicBezTo>
                <a:cubicBezTo>
                  <a:pt x="13" y="5927"/>
                  <a:pt x="19" y="5924"/>
                  <a:pt x="28" y="5915"/>
                </a:cubicBezTo>
                <a:cubicBezTo>
                  <a:pt x="1829" y="3764"/>
                  <a:pt x="3845" y="1775"/>
                  <a:pt x="599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51" name="Google Shape;5451;p50"/>
          <p:cNvSpPr/>
          <p:nvPr/>
        </p:nvSpPr>
        <p:spPr>
          <a:xfrm>
            <a:off x="1272541" y="3446484"/>
            <a:ext cx="262468" cy="109509"/>
          </a:xfrm>
          <a:custGeom>
            <a:rect b="b" l="l" r="r" t="t"/>
            <a:pathLst>
              <a:path extrusionOk="0" h="3657" w="8765">
                <a:moveTo>
                  <a:pt x="8738" y="1"/>
                </a:moveTo>
                <a:cubicBezTo>
                  <a:pt x="5753" y="1022"/>
                  <a:pt x="2823" y="2232"/>
                  <a:pt x="0" y="3630"/>
                </a:cubicBezTo>
                <a:lnTo>
                  <a:pt x="0" y="3657"/>
                </a:lnTo>
                <a:cubicBezTo>
                  <a:pt x="2823" y="2259"/>
                  <a:pt x="5753" y="1049"/>
                  <a:pt x="8738" y="27"/>
                </a:cubicBezTo>
                <a:cubicBezTo>
                  <a:pt x="8764" y="27"/>
                  <a:pt x="8738" y="1"/>
                  <a:pt x="873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52" name="Google Shape;5452;p50"/>
          <p:cNvSpPr/>
          <p:nvPr/>
        </p:nvSpPr>
        <p:spPr>
          <a:xfrm>
            <a:off x="1358662" y="3456156"/>
            <a:ext cx="215784" cy="99028"/>
          </a:xfrm>
          <a:custGeom>
            <a:rect b="b" l="l" r="r" t="t"/>
            <a:pathLst>
              <a:path extrusionOk="0" h="3307" w="7206">
                <a:moveTo>
                  <a:pt x="7206" y="0"/>
                </a:moveTo>
                <a:cubicBezTo>
                  <a:pt x="4679" y="780"/>
                  <a:pt x="2259" y="1882"/>
                  <a:pt x="1" y="3280"/>
                </a:cubicBezTo>
                <a:lnTo>
                  <a:pt x="1" y="3307"/>
                </a:lnTo>
                <a:cubicBezTo>
                  <a:pt x="2259" y="1936"/>
                  <a:pt x="4679" y="834"/>
                  <a:pt x="7206" y="27"/>
                </a:cubicBezTo>
                <a:lnTo>
                  <a:pt x="7206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53" name="Google Shape;5453;p50"/>
          <p:cNvSpPr/>
          <p:nvPr/>
        </p:nvSpPr>
        <p:spPr>
          <a:xfrm>
            <a:off x="1415018" y="3492359"/>
            <a:ext cx="132866" cy="72497"/>
          </a:xfrm>
          <a:custGeom>
            <a:rect b="b" l="l" r="r" t="t"/>
            <a:pathLst>
              <a:path extrusionOk="0" h="2421" w="4437">
                <a:moveTo>
                  <a:pt x="4437" y="1"/>
                </a:moveTo>
                <a:lnTo>
                  <a:pt x="4437" y="1"/>
                </a:lnTo>
                <a:cubicBezTo>
                  <a:pt x="2931" y="727"/>
                  <a:pt x="1426" y="1533"/>
                  <a:pt x="1" y="2420"/>
                </a:cubicBezTo>
                <a:cubicBezTo>
                  <a:pt x="1452" y="1560"/>
                  <a:pt x="2931" y="754"/>
                  <a:pt x="443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54" name="Google Shape;5454;p50"/>
          <p:cNvSpPr/>
          <p:nvPr/>
        </p:nvSpPr>
        <p:spPr>
          <a:xfrm>
            <a:off x="1547854" y="3479483"/>
            <a:ext cx="26591" cy="12906"/>
          </a:xfrm>
          <a:custGeom>
            <a:rect b="b" l="l" r="r" t="t"/>
            <a:pathLst>
              <a:path extrusionOk="0" h="431" w="888">
                <a:moveTo>
                  <a:pt x="834" y="1"/>
                </a:moveTo>
                <a:lnTo>
                  <a:pt x="1" y="431"/>
                </a:lnTo>
                <a:cubicBezTo>
                  <a:pt x="296" y="297"/>
                  <a:pt x="565" y="162"/>
                  <a:pt x="834" y="28"/>
                </a:cubicBezTo>
                <a:cubicBezTo>
                  <a:pt x="888" y="28"/>
                  <a:pt x="861" y="1"/>
                  <a:pt x="83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55" name="Google Shape;5455;p50"/>
          <p:cNvSpPr/>
          <p:nvPr/>
        </p:nvSpPr>
        <p:spPr>
          <a:xfrm>
            <a:off x="1749113" y="3489724"/>
            <a:ext cx="62016" cy="105526"/>
          </a:xfrm>
          <a:custGeom>
            <a:rect b="b" l="l" r="r" t="t"/>
            <a:pathLst>
              <a:path extrusionOk="0" h="3524" w="2071">
                <a:moveTo>
                  <a:pt x="2057" y="1"/>
                </a:moveTo>
                <a:cubicBezTo>
                  <a:pt x="2053" y="1"/>
                  <a:pt x="2049" y="3"/>
                  <a:pt x="2044" y="8"/>
                </a:cubicBezTo>
                <a:cubicBezTo>
                  <a:pt x="1103" y="1003"/>
                  <a:pt x="404" y="2186"/>
                  <a:pt x="1" y="3503"/>
                </a:cubicBezTo>
                <a:cubicBezTo>
                  <a:pt x="1" y="3517"/>
                  <a:pt x="7" y="3523"/>
                  <a:pt x="17" y="3523"/>
                </a:cubicBezTo>
                <a:cubicBezTo>
                  <a:pt x="27" y="3523"/>
                  <a:pt x="41" y="3517"/>
                  <a:pt x="54" y="3503"/>
                </a:cubicBezTo>
                <a:cubicBezTo>
                  <a:pt x="431" y="2213"/>
                  <a:pt x="1130" y="1030"/>
                  <a:pt x="2071" y="35"/>
                </a:cubicBezTo>
                <a:cubicBezTo>
                  <a:pt x="2071" y="35"/>
                  <a:pt x="2071" y="1"/>
                  <a:pt x="205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56" name="Google Shape;5456;p50"/>
          <p:cNvSpPr/>
          <p:nvPr/>
        </p:nvSpPr>
        <p:spPr>
          <a:xfrm>
            <a:off x="1787742" y="3501702"/>
            <a:ext cx="49140" cy="88098"/>
          </a:xfrm>
          <a:custGeom>
            <a:rect b="b" l="l" r="r" t="t"/>
            <a:pathLst>
              <a:path extrusionOk="0" h="2942" w="1641">
                <a:moveTo>
                  <a:pt x="1622" y="0"/>
                </a:moveTo>
                <a:cubicBezTo>
                  <a:pt x="1614" y="0"/>
                  <a:pt x="1603" y="4"/>
                  <a:pt x="1587" y="12"/>
                </a:cubicBezTo>
                <a:cubicBezTo>
                  <a:pt x="834" y="845"/>
                  <a:pt x="297" y="1840"/>
                  <a:pt x="1" y="2915"/>
                </a:cubicBezTo>
                <a:cubicBezTo>
                  <a:pt x="1" y="2942"/>
                  <a:pt x="28" y="2942"/>
                  <a:pt x="28" y="2942"/>
                </a:cubicBezTo>
                <a:cubicBezTo>
                  <a:pt x="350" y="1867"/>
                  <a:pt x="888" y="872"/>
                  <a:pt x="1641" y="38"/>
                </a:cubicBezTo>
                <a:cubicBezTo>
                  <a:pt x="1641" y="19"/>
                  <a:pt x="1641" y="0"/>
                  <a:pt x="162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57" name="Google Shape;5457;p50"/>
          <p:cNvSpPr/>
          <p:nvPr/>
        </p:nvSpPr>
        <p:spPr>
          <a:xfrm>
            <a:off x="1848950" y="3341018"/>
            <a:ext cx="33838" cy="40276"/>
          </a:xfrm>
          <a:custGeom>
            <a:rect b="b" l="l" r="r" t="t"/>
            <a:pathLst>
              <a:path extrusionOk="0" h="1345" w="1130">
                <a:moveTo>
                  <a:pt x="1129" y="1"/>
                </a:moveTo>
                <a:lnTo>
                  <a:pt x="0" y="1345"/>
                </a:lnTo>
                <a:lnTo>
                  <a:pt x="0" y="1345"/>
                </a:lnTo>
                <a:lnTo>
                  <a:pt x="1129" y="1"/>
                </a:lnTo>
                <a:cubicBezTo>
                  <a:pt x="1129" y="1"/>
                  <a:pt x="1129" y="1"/>
                  <a:pt x="112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58" name="Google Shape;5458;p50"/>
          <p:cNvSpPr/>
          <p:nvPr/>
        </p:nvSpPr>
        <p:spPr>
          <a:xfrm>
            <a:off x="1781304" y="3481909"/>
            <a:ext cx="1647" cy="838"/>
          </a:xfrm>
          <a:custGeom>
            <a:rect b="b" l="l" r="r" t="t"/>
            <a:pathLst>
              <a:path extrusionOk="0" h="28" w="55">
                <a:moveTo>
                  <a:pt x="28" y="0"/>
                </a:moveTo>
                <a:cubicBezTo>
                  <a:pt x="1" y="0"/>
                  <a:pt x="1" y="27"/>
                  <a:pt x="28" y="27"/>
                </a:cubicBezTo>
                <a:cubicBezTo>
                  <a:pt x="55" y="27"/>
                  <a:pt x="55" y="0"/>
                  <a:pt x="2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59" name="Google Shape;5459;p50"/>
          <p:cNvSpPr/>
          <p:nvPr/>
        </p:nvSpPr>
        <p:spPr>
          <a:xfrm>
            <a:off x="1852154" y="3374018"/>
            <a:ext cx="74892" cy="66867"/>
          </a:xfrm>
          <a:custGeom>
            <a:rect b="b" l="l" r="r" t="t"/>
            <a:pathLst>
              <a:path extrusionOk="0" h="2233" w="2501">
                <a:moveTo>
                  <a:pt x="2501" y="1"/>
                </a:moveTo>
                <a:cubicBezTo>
                  <a:pt x="1587" y="646"/>
                  <a:pt x="727" y="1399"/>
                  <a:pt x="1" y="2232"/>
                </a:cubicBezTo>
                <a:cubicBezTo>
                  <a:pt x="780" y="1453"/>
                  <a:pt x="1614" y="700"/>
                  <a:pt x="250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60" name="Google Shape;5460;p50"/>
          <p:cNvSpPr/>
          <p:nvPr/>
        </p:nvSpPr>
        <p:spPr>
          <a:xfrm>
            <a:off x="1821580" y="3440854"/>
            <a:ext cx="30604" cy="34976"/>
          </a:xfrm>
          <a:custGeom>
            <a:rect b="b" l="l" r="r" t="t"/>
            <a:pathLst>
              <a:path extrusionOk="0" h="1168" w="1022">
                <a:moveTo>
                  <a:pt x="1022" y="0"/>
                </a:moveTo>
                <a:lnTo>
                  <a:pt x="1022" y="0"/>
                </a:lnTo>
                <a:cubicBezTo>
                  <a:pt x="645" y="377"/>
                  <a:pt x="323" y="753"/>
                  <a:pt x="0" y="1129"/>
                </a:cubicBezTo>
                <a:cubicBezTo>
                  <a:pt x="0" y="1148"/>
                  <a:pt x="14" y="1168"/>
                  <a:pt x="21" y="1168"/>
                </a:cubicBezTo>
                <a:cubicBezTo>
                  <a:pt x="25" y="1168"/>
                  <a:pt x="27" y="1164"/>
                  <a:pt x="27" y="1156"/>
                </a:cubicBezTo>
                <a:cubicBezTo>
                  <a:pt x="350" y="780"/>
                  <a:pt x="672" y="377"/>
                  <a:pt x="102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61" name="Google Shape;5461;p50"/>
          <p:cNvSpPr/>
          <p:nvPr/>
        </p:nvSpPr>
        <p:spPr>
          <a:xfrm>
            <a:off x="1927016" y="3367250"/>
            <a:ext cx="9702" cy="6798"/>
          </a:xfrm>
          <a:custGeom>
            <a:rect b="b" l="l" r="r" t="t"/>
            <a:pathLst>
              <a:path extrusionOk="0" h="227" w="324">
                <a:moveTo>
                  <a:pt x="302" y="1"/>
                </a:moveTo>
                <a:cubicBezTo>
                  <a:pt x="299" y="1"/>
                  <a:pt x="297" y="4"/>
                  <a:pt x="297" y="12"/>
                </a:cubicBezTo>
                <a:lnTo>
                  <a:pt x="1" y="227"/>
                </a:lnTo>
                <a:cubicBezTo>
                  <a:pt x="108" y="173"/>
                  <a:pt x="216" y="93"/>
                  <a:pt x="324" y="39"/>
                </a:cubicBezTo>
                <a:cubicBezTo>
                  <a:pt x="324" y="20"/>
                  <a:pt x="310" y="1"/>
                  <a:pt x="30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62" name="Google Shape;5462;p50"/>
          <p:cNvSpPr/>
          <p:nvPr/>
        </p:nvSpPr>
        <p:spPr>
          <a:xfrm>
            <a:off x="1833079" y="3401058"/>
            <a:ext cx="110886" cy="106964"/>
          </a:xfrm>
          <a:custGeom>
            <a:rect b="b" l="l" r="r" t="t"/>
            <a:pathLst>
              <a:path extrusionOk="0" h="3572" w="3703">
                <a:moveTo>
                  <a:pt x="3681" y="1"/>
                </a:moveTo>
                <a:cubicBezTo>
                  <a:pt x="3678" y="1"/>
                  <a:pt x="3676" y="4"/>
                  <a:pt x="3676" y="12"/>
                </a:cubicBezTo>
                <a:lnTo>
                  <a:pt x="19" y="3534"/>
                </a:lnTo>
                <a:cubicBezTo>
                  <a:pt x="0" y="3553"/>
                  <a:pt x="8" y="3572"/>
                  <a:pt x="24" y="3572"/>
                </a:cubicBezTo>
                <a:cubicBezTo>
                  <a:pt x="30" y="3572"/>
                  <a:pt x="38" y="3569"/>
                  <a:pt x="46" y="3561"/>
                </a:cubicBezTo>
                <a:lnTo>
                  <a:pt x="3702" y="39"/>
                </a:lnTo>
                <a:cubicBezTo>
                  <a:pt x="3702" y="20"/>
                  <a:pt x="3689" y="1"/>
                  <a:pt x="36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63" name="Google Shape;5463;p50"/>
          <p:cNvSpPr/>
          <p:nvPr/>
        </p:nvSpPr>
        <p:spPr>
          <a:xfrm>
            <a:off x="1825832" y="3454330"/>
            <a:ext cx="98669" cy="79474"/>
          </a:xfrm>
          <a:custGeom>
            <a:rect b="b" l="l" r="r" t="t"/>
            <a:pathLst>
              <a:path extrusionOk="0" h="2654" w="3295">
                <a:moveTo>
                  <a:pt x="3246" y="0"/>
                </a:moveTo>
                <a:cubicBezTo>
                  <a:pt x="3238" y="0"/>
                  <a:pt x="3229" y="2"/>
                  <a:pt x="3219" y="7"/>
                </a:cubicBezTo>
                <a:lnTo>
                  <a:pt x="19" y="2615"/>
                </a:lnTo>
                <a:cubicBezTo>
                  <a:pt x="0" y="2634"/>
                  <a:pt x="8" y="2653"/>
                  <a:pt x="24" y="2653"/>
                </a:cubicBezTo>
                <a:cubicBezTo>
                  <a:pt x="31" y="2653"/>
                  <a:pt x="38" y="2650"/>
                  <a:pt x="46" y="2642"/>
                </a:cubicBezTo>
                <a:lnTo>
                  <a:pt x="3272" y="61"/>
                </a:lnTo>
                <a:cubicBezTo>
                  <a:pt x="3294" y="39"/>
                  <a:pt x="3281" y="0"/>
                  <a:pt x="324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64" name="Google Shape;5464;p50"/>
          <p:cNvSpPr/>
          <p:nvPr/>
        </p:nvSpPr>
        <p:spPr>
          <a:xfrm>
            <a:off x="2284468" y="3361141"/>
            <a:ext cx="1647" cy="838"/>
          </a:xfrm>
          <a:custGeom>
            <a:rect b="b" l="l" r="r" t="t"/>
            <a:pathLst>
              <a:path extrusionOk="0" h="28" w="55">
                <a:moveTo>
                  <a:pt x="27" y="1"/>
                </a:moveTo>
                <a:cubicBezTo>
                  <a:pt x="0" y="1"/>
                  <a:pt x="0" y="28"/>
                  <a:pt x="27" y="28"/>
                </a:cubicBezTo>
                <a:cubicBezTo>
                  <a:pt x="54" y="28"/>
                  <a:pt x="54" y="1"/>
                  <a:pt x="2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65" name="Google Shape;5465;p50"/>
          <p:cNvSpPr/>
          <p:nvPr/>
        </p:nvSpPr>
        <p:spPr>
          <a:xfrm>
            <a:off x="2294110" y="3488467"/>
            <a:ext cx="52913" cy="86391"/>
          </a:xfrm>
          <a:custGeom>
            <a:rect b="b" l="l" r="r" t="t"/>
            <a:pathLst>
              <a:path extrusionOk="0" h="2885" w="1767">
                <a:moveTo>
                  <a:pt x="1745" y="0"/>
                </a:moveTo>
                <a:cubicBezTo>
                  <a:pt x="1738" y="0"/>
                  <a:pt x="1730" y="7"/>
                  <a:pt x="1722" y="23"/>
                </a:cubicBezTo>
                <a:cubicBezTo>
                  <a:pt x="1103" y="937"/>
                  <a:pt x="512" y="1878"/>
                  <a:pt x="1" y="2846"/>
                </a:cubicBezTo>
                <a:cubicBezTo>
                  <a:pt x="1" y="2865"/>
                  <a:pt x="14" y="2884"/>
                  <a:pt x="22" y="2884"/>
                </a:cubicBezTo>
                <a:cubicBezTo>
                  <a:pt x="26" y="2884"/>
                  <a:pt x="28" y="2881"/>
                  <a:pt x="28" y="2873"/>
                </a:cubicBezTo>
                <a:cubicBezTo>
                  <a:pt x="592" y="1905"/>
                  <a:pt x="1157" y="964"/>
                  <a:pt x="1748" y="50"/>
                </a:cubicBezTo>
                <a:cubicBezTo>
                  <a:pt x="1767" y="32"/>
                  <a:pt x="1760" y="0"/>
                  <a:pt x="174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66" name="Google Shape;5466;p50"/>
          <p:cNvSpPr/>
          <p:nvPr/>
        </p:nvSpPr>
        <p:spPr>
          <a:xfrm>
            <a:off x="2363582" y="3494246"/>
            <a:ext cx="57375" cy="68514"/>
          </a:xfrm>
          <a:custGeom>
            <a:rect b="b" l="l" r="r" t="t"/>
            <a:pathLst>
              <a:path extrusionOk="0" h="2288" w="1916">
                <a:moveTo>
                  <a:pt x="1858" y="0"/>
                </a:moveTo>
                <a:cubicBezTo>
                  <a:pt x="1847" y="0"/>
                  <a:pt x="1834" y="6"/>
                  <a:pt x="1821" y="19"/>
                </a:cubicBezTo>
                <a:cubicBezTo>
                  <a:pt x="1122" y="664"/>
                  <a:pt x="531" y="1417"/>
                  <a:pt x="20" y="2250"/>
                </a:cubicBezTo>
                <a:cubicBezTo>
                  <a:pt x="1" y="2269"/>
                  <a:pt x="22" y="2288"/>
                  <a:pt x="36" y="2288"/>
                </a:cubicBezTo>
                <a:cubicBezTo>
                  <a:pt x="42" y="2288"/>
                  <a:pt x="47" y="2285"/>
                  <a:pt x="47" y="2277"/>
                </a:cubicBezTo>
                <a:cubicBezTo>
                  <a:pt x="611" y="1497"/>
                  <a:pt x="1230" y="744"/>
                  <a:pt x="1875" y="72"/>
                </a:cubicBezTo>
                <a:cubicBezTo>
                  <a:pt x="1916" y="52"/>
                  <a:pt x="1895" y="0"/>
                  <a:pt x="185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67" name="Google Shape;5467;p50"/>
          <p:cNvSpPr/>
          <p:nvPr/>
        </p:nvSpPr>
        <p:spPr>
          <a:xfrm>
            <a:off x="3116875" y="3314128"/>
            <a:ext cx="162422" cy="169429"/>
          </a:xfrm>
          <a:custGeom>
            <a:rect b="b" l="l" r="r" t="t"/>
            <a:pathLst>
              <a:path extrusionOk="0" h="5658" w="5424">
                <a:moveTo>
                  <a:pt x="5400" y="0"/>
                </a:moveTo>
                <a:cubicBezTo>
                  <a:pt x="5393" y="0"/>
                  <a:pt x="5385" y="4"/>
                  <a:pt x="5377" y="12"/>
                </a:cubicBezTo>
                <a:cubicBezTo>
                  <a:pt x="3603" y="1867"/>
                  <a:pt x="1748" y="3695"/>
                  <a:pt x="0" y="5603"/>
                </a:cubicBezTo>
                <a:cubicBezTo>
                  <a:pt x="0" y="5630"/>
                  <a:pt x="0" y="5657"/>
                  <a:pt x="27" y="5657"/>
                </a:cubicBezTo>
                <a:cubicBezTo>
                  <a:pt x="1882" y="3829"/>
                  <a:pt x="3630" y="1920"/>
                  <a:pt x="5404" y="38"/>
                </a:cubicBezTo>
                <a:cubicBezTo>
                  <a:pt x="5423" y="19"/>
                  <a:pt x="5415" y="0"/>
                  <a:pt x="54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68" name="Google Shape;5468;p50"/>
          <p:cNvSpPr/>
          <p:nvPr/>
        </p:nvSpPr>
        <p:spPr>
          <a:xfrm>
            <a:off x="3229737" y="3319877"/>
            <a:ext cx="110018" cy="109150"/>
          </a:xfrm>
          <a:custGeom>
            <a:rect b="b" l="l" r="r" t="t"/>
            <a:pathLst>
              <a:path extrusionOk="0" h="3645" w="3674">
                <a:moveTo>
                  <a:pt x="3625" y="0"/>
                </a:moveTo>
                <a:cubicBezTo>
                  <a:pt x="3617" y="0"/>
                  <a:pt x="3608" y="3"/>
                  <a:pt x="3598" y="8"/>
                </a:cubicBezTo>
                <a:cubicBezTo>
                  <a:pt x="2415" y="1218"/>
                  <a:pt x="1205" y="2400"/>
                  <a:pt x="22" y="3583"/>
                </a:cubicBezTo>
                <a:cubicBezTo>
                  <a:pt x="0" y="3605"/>
                  <a:pt x="14" y="3644"/>
                  <a:pt x="34" y="3644"/>
                </a:cubicBezTo>
                <a:cubicBezTo>
                  <a:pt x="39" y="3644"/>
                  <a:pt x="44" y="3642"/>
                  <a:pt x="49" y="3637"/>
                </a:cubicBezTo>
                <a:cubicBezTo>
                  <a:pt x="1259" y="2454"/>
                  <a:pt x="2442" y="1244"/>
                  <a:pt x="3651" y="62"/>
                </a:cubicBezTo>
                <a:cubicBezTo>
                  <a:pt x="3673" y="40"/>
                  <a:pt x="3660" y="0"/>
                  <a:pt x="3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69" name="Google Shape;5469;p50"/>
          <p:cNvSpPr/>
          <p:nvPr/>
        </p:nvSpPr>
        <p:spPr>
          <a:xfrm>
            <a:off x="3537900" y="3266965"/>
            <a:ext cx="74114" cy="222611"/>
          </a:xfrm>
          <a:custGeom>
            <a:rect b="b" l="l" r="r" t="t"/>
            <a:pathLst>
              <a:path extrusionOk="0" h="7434" w="2475">
                <a:moveTo>
                  <a:pt x="2474" y="0"/>
                </a:moveTo>
                <a:lnTo>
                  <a:pt x="1" y="7394"/>
                </a:lnTo>
                <a:cubicBezTo>
                  <a:pt x="1" y="7420"/>
                  <a:pt x="7" y="7434"/>
                  <a:pt x="18" y="7434"/>
                </a:cubicBezTo>
                <a:cubicBezTo>
                  <a:pt x="28" y="7434"/>
                  <a:pt x="41" y="7420"/>
                  <a:pt x="55" y="7394"/>
                </a:cubicBezTo>
                <a:cubicBezTo>
                  <a:pt x="861" y="4947"/>
                  <a:pt x="1668" y="2474"/>
                  <a:pt x="247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70" name="Google Shape;5470;p50"/>
          <p:cNvSpPr/>
          <p:nvPr/>
        </p:nvSpPr>
        <p:spPr>
          <a:xfrm>
            <a:off x="3631298" y="3393362"/>
            <a:ext cx="4043" cy="2426"/>
          </a:xfrm>
          <a:custGeom>
            <a:rect b="b" l="l" r="r" t="t"/>
            <a:pathLst>
              <a:path extrusionOk="0" h="81" w="135">
                <a:moveTo>
                  <a:pt x="81" y="0"/>
                </a:moveTo>
                <a:cubicBezTo>
                  <a:pt x="0" y="0"/>
                  <a:pt x="27" y="81"/>
                  <a:pt x="81" y="81"/>
                </a:cubicBezTo>
                <a:cubicBezTo>
                  <a:pt x="135" y="81"/>
                  <a:pt x="135" y="0"/>
                  <a:pt x="8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71" name="Google Shape;5471;p50"/>
          <p:cNvSpPr/>
          <p:nvPr/>
        </p:nvSpPr>
        <p:spPr>
          <a:xfrm>
            <a:off x="3459025" y="3053638"/>
            <a:ext cx="189193" cy="186797"/>
          </a:xfrm>
          <a:custGeom>
            <a:rect b="b" l="l" r="r" t="t"/>
            <a:pathLst>
              <a:path extrusionOk="0" h="6238" w="6318">
                <a:moveTo>
                  <a:pt x="6318" y="0"/>
                </a:moveTo>
                <a:lnTo>
                  <a:pt x="0" y="6237"/>
                </a:lnTo>
                <a:lnTo>
                  <a:pt x="6318" y="0"/>
                </a:lnTo>
                <a:cubicBezTo>
                  <a:pt x="6318" y="0"/>
                  <a:pt x="6318" y="0"/>
                  <a:pt x="631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72" name="Google Shape;5472;p50"/>
          <p:cNvSpPr/>
          <p:nvPr/>
        </p:nvSpPr>
        <p:spPr>
          <a:xfrm>
            <a:off x="3450401" y="3113767"/>
            <a:ext cx="234709" cy="200242"/>
          </a:xfrm>
          <a:custGeom>
            <a:rect b="b" l="l" r="r" t="t"/>
            <a:pathLst>
              <a:path extrusionOk="0" h="6687" w="7838">
                <a:moveTo>
                  <a:pt x="7804" y="1"/>
                </a:moveTo>
                <a:cubicBezTo>
                  <a:pt x="7800" y="1"/>
                  <a:pt x="7794" y="3"/>
                  <a:pt x="7789" y="8"/>
                </a:cubicBezTo>
                <a:cubicBezTo>
                  <a:pt x="4832" y="1756"/>
                  <a:pt x="2197" y="4014"/>
                  <a:pt x="19" y="6649"/>
                </a:cubicBezTo>
                <a:cubicBezTo>
                  <a:pt x="0" y="6668"/>
                  <a:pt x="8" y="6687"/>
                  <a:pt x="24" y="6687"/>
                </a:cubicBezTo>
                <a:cubicBezTo>
                  <a:pt x="30" y="6687"/>
                  <a:pt x="38" y="6684"/>
                  <a:pt x="46" y="6676"/>
                </a:cubicBezTo>
                <a:cubicBezTo>
                  <a:pt x="2251" y="4041"/>
                  <a:pt x="4858" y="1810"/>
                  <a:pt x="7816" y="35"/>
                </a:cubicBezTo>
                <a:cubicBezTo>
                  <a:pt x="7837" y="35"/>
                  <a:pt x="7824" y="1"/>
                  <a:pt x="78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73" name="Google Shape;5473;p50"/>
          <p:cNvSpPr/>
          <p:nvPr/>
        </p:nvSpPr>
        <p:spPr>
          <a:xfrm>
            <a:off x="3511339" y="3206596"/>
            <a:ext cx="162661" cy="134453"/>
          </a:xfrm>
          <a:custGeom>
            <a:rect b="b" l="l" r="r" t="t"/>
            <a:pathLst>
              <a:path extrusionOk="0" h="4490" w="5432">
                <a:moveTo>
                  <a:pt x="5404" y="0"/>
                </a:moveTo>
                <a:cubicBezTo>
                  <a:pt x="3791" y="1694"/>
                  <a:pt x="1990" y="3172"/>
                  <a:pt x="27" y="4436"/>
                </a:cubicBezTo>
                <a:cubicBezTo>
                  <a:pt x="1" y="4436"/>
                  <a:pt x="27" y="4490"/>
                  <a:pt x="27" y="4490"/>
                </a:cubicBezTo>
                <a:cubicBezTo>
                  <a:pt x="1990" y="3199"/>
                  <a:pt x="3791" y="1694"/>
                  <a:pt x="5404" y="27"/>
                </a:cubicBezTo>
                <a:cubicBezTo>
                  <a:pt x="5404" y="27"/>
                  <a:pt x="5431" y="0"/>
                  <a:pt x="540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74" name="Google Shape;5474;p50"/>
          <p:cNvSpPr/>
          <p:nvPr/>
        </p:nvSpPr>
        <p:spPr>
          <a:xfrm>
            <a:off x="4388843" y="2953802"/>
            <a:ext cx="27400" cy="16140"/>
          </a:xfrm>
          <a:custGeom>
            <a:rect b="b" l="l" r="r" t="t"/>
            <a:pathLst>
              <a:path extrusionOk="0" h="539" w="915">
                <a:moveTo>
                  <a:pt x="914" y="1"/>
                </a:moveTo>
                <a:cubicBezTo>
                  <a:pt x="592" y="189"/>
                  <a:pt x="296" y="350"/>
                  <a:pt x="0" y="538"/>
                </a:cubicBezTo>
                <a:cubicBezTo>
                  <a:pt x="296" y="377"/>
                  <a:pt x="592" y="189"/>
                  <a:pt x="914" y="27"/>
                </a:cubicBezTo>
                <a:cubicBezTo>
                  <a:pt x="914" y="27"/>
                  <a:pt x="914" y="11"/>
                  <a:pt x="91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75" name="Google Shape;5475;p50"/>
          <p:cNvSpPr/>
          <p:nvPr/>
        </p:nvSpPr>
        <p:spPr>
          <a:xfrm>
            <a:off x="3972640" y="3114815"/>
            <a:ext cx="168261" cy="98250"/>
          </a:xfrm>
          <a:custGeom>
            <a:rect b="b" l="l" r="r" t="t"/>
            <a:pathLst>
              <a:path extrusionOk="0" h="3281" w="5619">
                <a:moveTo>
                  <a:pt x="5619" y="0"/>
                </a:moveTo>
                <a:lnTo>
                  <a:pt x="5619" y="0"/>
                </a:lnTo>
                <a:cubicBezTo>
                  <a:pt x="3764" y="1076"/>
                  <a:pt x="1882" y="2151"/>
                  <a:pt x="27" y="3226"/>
                </a:cubicBezTo>
                <a:cubicBezTo>
                  <a:pt x="0" y="3253"/>
                  <a:pt x="0" y="3280"/>
                  <a:pt x="27" y="3280"/>
                </a:cubicBezTo>
                <a:lnTo>
                  <a:pt x="1049" y="2958"/>
                </a:lnTo>
                <a:cubicBezTo>
                  <a:pt x="1049" y="2958"/>
                  <a:pt x="1049" y="2931"/>
                  <a:pt x="1049" y="2931"/>
                </a:cubicBezTo>
                <a:cubicBezTo>
                  <a:pt x="809" y="3003"/>
                  <a:pt x="669" y="3033"/>
                  <a:pt x="603" y="3033"/>
                </a:cubicBezTo>
                <a:cubicBezTo>
                  <a:pt x="297" y="3033"/>
                  <a:pt x="1549" y="2396"/>
                  <a:pt x="1748" y="2285"/>
                </a:cubicBezTo>
                <a:lnTo>
                  <a:pt x="3441" y="1264"/>
                </a:lnTo>
                <a:lnTo>
                  <a:pt x="561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76" name="Google Shape;5476;p50"/>
          <p:cNvSpPr/>
          <p:nvPr/>
        </p:nvSpPr>
        <p:spPr>
          <a:xfrm>
            <a:off x="4140870" y="2970721"/>
            <a:ext cx="247196" cy="144934"/>
          </a:xfrm>
          <a:custGeom>
            <a:rect b="b" l="l" r="r" t="t"/>
            <a:pathLst>
              <a:path extrusionOk="0" h="4840" w="8255">
                <a:moveTo>
                  <a:pt x="8254" y="0"/>
                </a:moveTo>
                <a:cubicBezTo>
                  <a:pt x="5969" y="1291"/>
                  <a:pt x="3765" y="2635"/>
                  <a:pt x="1506" y="3952"/>
                </a:cubicBezTo>
                <a:lnTo>
                  <a:pt x="539" y="4517"/>
                </a:lnTo>
                <a:cubicBezTo>
                  <a:pt x="1049" y="3092"/>
                  <a:pt x="1587" y="1694"/>
                  <a:pt x="2098" y="269"/>
                </a:cubicBezTo>
                <a:cubicBezTo>
                  <a:pt x="2098" y="269"/>
                  <a:pt x="2086" y="257"/>
                  <a:pt x="2078" y="257"/>
                </a:cubicBezTo>
                <a:cubicBezTo>
                  <a:pt x="2074" y="257"/>
                  <a:pt x="2071" y="260"/>
                  <a:pt x="2071" y="269"/>
                </a:cubicBezTo>
                <a:cubicBezTo>
                  <a:pt x="1533" y="1694"/>
                  <a:pt x="1022" y="3119"/>
                  <a:pt x="512" y="4517"/>
                </a:cubicBezTo>
                <a:lnTo>
                  <a:pt x="1" y="4839"/>
                </a:lnTo>
                <a:lnTo>
                  <a:pt x="512" y="4544"/>
                </a:lnTo>
                <a:lnTo>
                  <a:pt x="512" y="4544"/>
                </a:lnTo>
                <a:cubicBezTo>
                  <a:pt x="512" y="4544"/>
                  <a:pt x="512" y="4544"/>
                  <a:pt x="512" y="4544"/>
                </a:cubicBezTo>
                <a:cubicBezTo>
                  <a:pt x="3093" y="3038"/>
                  <a:pt x="5700" y="1559"/>
                  <a:pt x="82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77" name="Google Shape;5477;p50"/>
          <p:cNvSpPr/>
          <p:nvPr/>
        </p:nvSpPr>
        <p:spPr>
          <a:xfrm>
            <a:off x="4433102" y="3002103"/>
            <a:ext cx="25004" cy="13715"/>
          </a:xfrm>
          <a:custGeom>
            <a:rect b="b" l="l" r="r" t="t"/>
            <a:pathLst>
              <a:path extrusionOk="0" h="458" w="835">
                <a:moveTo>
                  <a:pt x="780" y="1"/>
                </a:moveTo>
                <a:lnTo>
                  <a:pt x="1" y="458"/>
                </a:lnTo>
                <a:lnTo>
                  <a:pt x="807" y="27"/>
                </a:lnTo>
                <a:cubicBezTo>
                  <a:pt x="834" y="27"/>
                  <a:pt x="807" y="1"/>
                  <a:pt x="78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78" name="Google Shape;5478;p50"/>
          <p:cNvSpPr/>
          <p:nvPr/>
        </p:nvSpPr>
        <p:spPr>
          <a:xfrm>
            <a:off x="3959733" y="3226719"/>
            <a:ext cx="91003" cy="50727"/>
          </a:xfrm>
          <a:custGeom>
            <a:rect b="b" l="l" r="r" t="t"/>
            <a:pathLst>
              <a:path extrusionOk="0" h="1694" w="3039">
                <a:moveTo>
                  <a:pt x="3039" y="0"/>
                </a:moveTo>
                <a:cubicBezTo>
                  <a:pt x="2017" y="565"/>
                  <a:pt x="1023" y="1102"/>
                  <a:pt x="28" y="1667"/>
                </a:cubicBezTo>
                <a:cubicBezTo>
                  <a:pt x="28" y="1667"/>
                  <a:pt x="1" y="1694"/>
                  <a:pt x="28" y="1694"/>
                </a:cubicBezTo>
                <a:cubicBezTo>
                  <a:pt x="1023" y="1129"/>
                  <a:pt x="2044" y="565"/>
                  <a:pt x="303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79" name="Google Shape;5479;p50"/>
          <p:cNvSpPr/>
          <p:nvPr/>
        </p:nvSpPr>
        <p:spPr>
          <a:xfrm>
            <a:off x="4050706" y="3015788"/>
            <a:ext cx="382428" cy="210963"/>
          </a:xfrm>
          <a:custGeom>
            <a:rect b="b" l="l" r="r" t="t"/>
            <a:pathLst>
              <a:path extrusionOk="0" h="7045" w="12771">
                <a:moveTo>
                  <a:pt x="12771" y="1"/>
                </a:moveTo>
                <a:lnTo>
                  <a:pt x="12771" y="1"/>
                </a:lnTo>
                <a:cubicBezTo>
                  <a:pt x="8469" y="2259"/>
                  <a:pt x="4249" y="4678"/>
                  <a:pt x="1" y="7044"/>
                </a:cubicBezTo>
                <a:cubicBezTo>
                  <a:pt x="4275" y="4732"/>
                  <a:pt x="8577" y="2420"/>
                  <a:pt x="1277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80" name="Google Shape;5480;p50"/>
          <p:cNvSpPr/>
          <p:nvPr/>
        </p:nvSpPr>
        <p:spPr>
          <a:xfrm>
            <a:off x="4506377" y="3085020"/>
            <a:ext cx="9672" cy="4851"/>
          </a:xfrm>
          <a:custGeom>
            <a:rect b="b" l="l" r="r" t="t"/>
            <a:pathLst>
              <a:path extrusionOk="0" h="162" w="323">
                <a:moveTo>
                  <a:pt x="323" y="1"/>
                </a:moveTo>
                <a:cubicBezTo>
                  <a:pt x="215" y="54"/>
                  <a:pt x="135" y="108"/>
                  <a:pt x="27" y="135"/>
                </a:cubicBezTo>
                <a:lnTo>
                  <a:pt x="0" y="162"/>
                </a:lnTo>
                <a:cubicBezTo>
                  <a:pt x="108" y="135"/>
                  <a:pt x="215" y="54"/>
                  <a:pt x="32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81" name="Google Shape;5481;p50"/>
          <p:cNvSpPr/>
          <p:nvPr/>
        </p:nvSpPr>
        <p:spPr>
          <a:xfrm>
            <a:off x="4499130" y="3091458"/>
            <a:ext cx="2426" cy="838"/>
          </a:xfrm>
          <a:custGeom>
            <a:rect b="b" l="l" r="r" t="t"/>
            <a:pathLst>
              <a:path extrusionOk="0" h="28" w="81">
                <a:moveTo>
                  <a:pt x="81" y="1"/>
                </a:moveTo>
                <a:cubicBezTo>
                  <a:pt x="67" y="1"/>
                  <a:pt x="54" y="7"/>
                  <a:pt x="41" y="14"/>
                </a:cubicBezTo>
                <a:lnTo>
                  <a:pt x="41" y="14"/>
                </a:lnTo>
                <a:lnTo>
                  <a:pt x="81" y="1"/>
                </a:lnTo>
                <a:close/>
                <a:moveTo>
                  <a:pt x="41" y="14"/>
                </a:moveTo>
                <a:lnTo>
                  <a:pt x="0" y="28"/>
                </a:lnTo>
                <a:cubicBezTo>
                  <a:pt x="14" y="28"/>
                  <a:pt x="27" y="21"/>
                  <a:pt x="41" y="1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82" name="Google Shape;5482;p50"/>
          <p:cNvSpPr/>
          <p:nvPr/>
        </p:nvSpPr>
        <p:spPr>
          <a:xfrm>
            <a:off x="4502334" y="3058459"/>
            <a:ext cx="37880" cy="33029"/>
          </a:xfrm>
          <a:custGeom>
            <a:rect b="b" l="l" r="r" t="t"/>
            <a:pathLst>
              <a:path extrusionOk="0" h="1103" w="1265">
                <a:moveTo>
                  <a:pt x="1264" y="0"/>
                </a:moveTo>
                <a:cubicBezTo>
                  <a:pt x="834" y="350"/>
                  <a:pt x="404" y="726"/>
                  <a:pt x="1" y="1103"/>
                </a:cubicBezTo>
                <a:lnTo>
                  <a:pt x="162" y="1049"/>
                </a:lnTo>
                <a:cubicBezTo>
                  <a:pt x="377" y="807"/>
                  <a:pt x="619" y="619"/>
                  <a:pt x="834" y="404"/>
                </a:cubicBezTo>
                <a:lnTo>
                  <a:pt x="834" y="404"/>
                </a:lnTo>
                <a:cubicBezTo>
                  <a:pt x="754" y="592"/>
                  <a:pt x="619" y="753"/>
                  <a:pt x="458" y="888"/>
                </a:cubicBezTo>
                <a:cubicBezTo>
                  <a:pt x="807" y="673"/>
                  <a:pt x="1076" y="350"/>
                  <a:pt x="126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83" name="Google Shape;5483;p50"/>
          <p:cNvSpPr/>
          <p:nvPr/>
        </p:nvSpPr>
        <p:spPr>
          <a:xfrm>
            <a:off x="4501526" y="3091458"/>
            <a:ext cx="30" cy="30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84" name="Google Shape;5484;p50"/>
          <p:cNvSpPr/>
          <p:nvPr/>
        </p:nvSpPr>
        <p:spPr>
          <a:xfrm>
            <a:off x="5498181" y="3260527"/>
            <a:ext cx="1647" cy="838"/>
          </a:xfrm>
          <a:custGeom>
            <a:rect b="b" l="l" r="r" t="t"/>
            <a:pathLst>
              <a:path extrusionOk="0" h="28" w="55">
                <a:moveTo>
                  <a:pt x="27" y="0"/>
                </a:moveTo>
                <a:cubicBezTo>
                  <a:pt x="0" y="0"/>
                  <a:pt x="0" y="27"/>
                  <a:pt x="27" y="27"/>
                </a:cubicBezTo>
                <a:cubicBezTo>
                  <a:pt x="54" y="27"/>
                  <a:pt x="54" y="0"/>
                  <a:pt x="2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85" name="Google Shape;5485;p50"/>
          <p:cNvSpPr/>
          <p:nvPr/>
        </p:nvSpPr>
        <p:spPr>
          <a:xfrm>
            <a:off x="5337976" y="3233966"/>
            <a:ext cx="30" cy="30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86" name="Google Shape;5486;p50"/>
          <p:cNvSpPr/>
          <p:nvPr/>
        </p:nvSpPr>
        <p:spPr>
          <a:xfrm>
            <a:off x="5371784" y="3240853"/>
            <a:ext cx="9702" cy="29346"/>
          </a:xfrm>
          <a:custGeom>
            <a:rect b="b" l="l" r="r" t="t"/>
            <a:pathLst>
              <a:path extrusionOk="0" h="980" w="324">
                <a:moveTo>
                  <a:pt x="303" y="0"/>
                </a:moveTo>
                <a:cubicBezTo>
                  <a:pt x="299" y="0"/>
                  <a:pt x="296" y="3"/>
                  <a:pt x="296" y="12"/>
                </a:cubicBezTo>
                <a:cubicBezTo>
                  <a:pt x="189" y="362"/>
                  <a:pt x="108" y="657"/>
                  <a:pt x="1" y="980"/>
                </a:cubicBezTo>
                <a:cubicBezTo>
                  <a:pt x="108" y="657"/>
                  <a:pt x="216" y="335"/>
                  <a:pt x="323" y="12"/>
                </a:cubicBezTo>
                <a:cubicBezTo>
                  <a:pt x="323" y="12"/>
                  <a:pt x="311" y="0"/>
                  <a:pt x="30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87" name="Google Shape;5487;p50"/>
          <p:cNvSpPr/>
          <p:nvPr/>
        </p:nvSpPr>
        <p:spPr>
          <a:xfrm>
            <a:off x="5658386" y="3490772"/>
            <a:ext cx="4851" cy="28987"/>
          </a:xfrm>
          <a:custGeom>
            <a:rect b="b" l="l" r="r" t="t"/>
            <a:pathLst>
              <a:path extrusionOk="0" h="968" w="162">
                <a:moveTo>
                  <a:pt x="162" y="0"/>
                </a:moveTo>
                <a:lnTo>
                  <a:pt x="162" y="0"/>
                </a:lnTo>
                <a:cubicBezTo>
                  <a:pt x="81" y="296"/>
                  <a:pt x="27" y="645"/>
                  <a:pt x="0" y="968"/>
                </a:cubicBezTo>
                <a:cubicBezTo>
                  <a:pt x="54" y="726"/>
                  <a:pt x="81" y="511"/>
                  <a:pt x="108" y="323"/>
                </a:cubicBezTo>
                <a:cubicBezTo>
                  <a:pt x="108" y="215"/>
                  <a:pt x="135" y="108"/>
                  <a:pt x="16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88" name="Google Shape;5488;p50"/>
          <p:cNvSpPr/>
          <p:nvPr/>
        </p:nvSpPr>
        <p:spPr>
          <a:xfrm>
            <a:off x="6043986" y="3442921"/>
            <a:ext cx="32969" cy="15661"/>
          </a:xfrm>
          <a:custGeom>
            <a:rect b="b" l="l" r="r" t="t"/>
            <a:pathLst>
              <a:path extrusionOk="0" h="523" w="1101">
                <a:moveTo>
                  <a:pt x="1093" y="1"/>
                </a:moveTo>
                <a:cubicBezTo>
                  <a:pt x="1089" y="1"/>
                  <a:pt x="1084" y="4"/>
                  <a:pt x="1076" y="12"/>
                </a:cubicBezTo>
                <a:lnTo>
                  <a:pt x="1" y="523"/>
                </a:lnTo>
                <a:cubicBezTo>
                  <a:pt x="377" y="362"/>
                  <a:pt x="727" y="200"/>
                  <a:pt x="1076" y="39"/>
                </a:cubicBezTo>
                <a:cubicBezTo>
                  <a:pt x="1095" y="20"/>
                  <a:pt x="1101" y="1"/>
                  <a:pt x="109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89" name="Google Shape;5489;p50"/>
          <p:cNvSpPr/>
          <p:nvPr/>
        </p:nvSpPr>
        <p:spPr>
          <a:xfrm>
            <a:off x="5957865" y="3458552"/>
            <a:ext cx="86152" cy="42702"/>
          </a:xfrm>
          <a:custGeom>
            <a:rect b="b" l="l" r="r" t="t"/>
            <a:pathLst>
              <a:path extrusionOk="0" h="1426" w="2877">
                <a:moveTo>
                  <a:pt x="2877" y="1"/>
                </a:moveTo>
                <a:lnTo>
                  <a:pt x="2877" y="1"/>
                </a:lnTo>
                <a:cubicBezTo>
                  <a:pt x="1909" y="458"/>
                  <a:pt x="941" y="942"/>
                  <a:pt x="0" y="1426"/>
                </a:cubicBezTo>
                <a:cubicBezTo>
                  <a:pt x="941" y="942"/>
                  <a:pt x="1909" y="485"/>
                  <a:pt x="28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90" name="Google Shape;5490;p50"/>
          <p:cNvSpPr/>
          <p:nvPr/>
        </p:nvSpPr>
        <p:spPr>
          <a:xfrm>
            <a:off x="6135198" y="3486880"/>
            <a:ext cx="55907" cy="76689"/>
          </a:xfrm>
          <a:custGeom>
            <a:rect b="b" l="l" r="r" t="t"/>
            <a:pathLst>
              <a:path extrusionOk="0" h="2561" w="1867">
                <a:moveTo>
                  <a:pt x="1800" y="0"/>
                </a:moveTo>
                <a:cubicBezTo>
                  <a:pt x="1787" y="0"/>
                  <a:pt x="1775" y="7"/>
                  <a:pt x="1767" y="23"/>
                </a:cubicBezTo>
                <a:cubicBezTo>
                  <a:pt x="1283" y="910"/>
                  <a:pt x="692" y="1770"/>
                  <a:pt x="19" y="2523"/>
                </a:cubicBezTo>
                <a:cubicBezTo>
                  <a:pt x="0" y="2542"/>
                  <a:pt x="8" y="2561"/>
                  <a:pt x="24" y="2561"/>
                </a:cubicBezTo>
                <a:cubicBezTo>
                  <a:pt x="31" y="2561"/>
                  <a:pt x="38" y="2558"/>
                  <a:pt x="46" y="2550"/>
                </a:cubicBezTo>
                <a:cubicBezTo>
                  <a:pt x="745" y="1824"/>
                  <a:pt x="1364" y="990"/>
                  <a:pt x="1848" y="76"/>
                </a:cubicBezTo>
                <a:cubicBezTo>
                  <a:pt x="1867" y="38"/>
                  <a:pt x="1832" y="0"/>
                  <a:pt x="18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91" name="Google Shape;5491;p50"/>
          <p:cNvSpPr/>
          <p:nvPr/>
        </p:nvSpPr>
        <p:spPr>
          <a:xfrm>
            <a:off x="6954490" y="3281877"/>
            <a:ext cx="153019" cy="134034"/>
          </a:xfrm>
          <a:custGeom>
            <a:rect b="b" l="l" r="r" t="t"/>
            <a:pathLst>
              <a:path extrusionOk="0" h="4476" w="5110">
                <a:moveTo>
                  <a:pt x="5110" y="1"/>
                </a:moveTo>
                <a:cubicBezTo>
                  <a:pt x="3328" y="1413"/>
                  <a:pt x="1625" y="2905"/>
                  <a:pt x="0" y="4476"/>
                </a:cubicBezTo>
                <a:lnTo>
                  <a:pt x="27" y="4476"/>
                </a:lnTo>
                <a:cubicBezTo>
                  <a:pt x="1625" y="2905"/>
                  <a:pt x="3328" y="1413"/>
                  <a:pt x="51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92" name="Google Shape;5492;p50"/>
          <p:cNvSpPr/>
          <p:nvPr/>
        </p:nvSpPr>
        <p:spPr>
          <a:xfrm>
            <a:off x="6871872" y="3262144"/>
            <a:ext cx="368443" cy="281184"/>
          </a:xfrm>
          <a:custGeom>
            <a:rect b="b" l="l" r="r" t="t"/>
            <a:pathLst>
              <a:path extrusionOk="0" h="9390" w="12304">
                <a:moveTo>
                  <a:pt x="12276" y="0"/>
                </a:moveTo>
                <a:cubicBezTo>
                  <a:pt x="7975" y="2796"/>
                  <a:pt x="3889" y="5915"/>
                  <a:pt x="44" y="9329"/>
                </a:cubicBezTo>
                <a:cubicBezTo>
                  <a:pt x="1" y="9351"/>
                  <a:pt x="28" y="9390"/>
                  <a:pt x="54" y="9390"/>
                </a:cubicBezTo>
                <a:cubicBezTo>
                  <a:pt x="60" y="9390"/>
                  <a:pt x="66" y="9388"/>
                  <a:pt x="71" y="9383"/>
                </a:cubicBezTo>
                <a:cubicBezTo>
                  <a:pt x="3915" y="5968"/>
                  <a:pt x="8002" y="2850"/>
                  <a:pt x="12276" y="54"/>
                </a:cubicBezTo>
                <a:cubicBezTo>
                  <a:pt x="12303" y="54"/>
                  <a:pt x="12276" y="0"/>
                  <a:pt x="1227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93" name="Google Shape;5493;p50"/>
          <p:cNvSpPr/>
          <p:nvPr/>
        </p:nvSpPr>
        <p:spPr>
          <a:xfrm>
            <a:off x="6918257" y="3315026"/>
            <a:ext cx="346044" cy="253065"/>
          </a:xfrm>
          <a:custGeom>
            <a:rect b="b" l="l" r="r" t="t"/>
            <a:pathLst>
              <a:path extrusionOk="0" h="8451" w="11556">
                <a:moveTo>
                  <a:pt x="11523" y="1"/>
                </a:moveTo>
                <a:cubicBezTo>
                  <a:pt x="11518" y="1"/>
                  <a:pt x="11512" y="3"/>
                  <a:pt x="11507" y="8"/>
                </a:cubicBezTo>
                <a:cubicBezTo>
                  <a:pt x="7528" y="2589"/>
                  <a:pt x="3684" y="5412"/>
                  <a:pt x="28" y="8423"/>
                </a:cubicBezTo>
                <a:cubicBezTo>
                  <a:pt x="1" y="8423"/>
                  <a:pt x="28" y="8450"/>
                  <a:pt x="54" y="8450"/>
                </a:cubicBezTo>
                <a:cubicBezTo>
                  <a:pt x="3791" y="5520"/>
                  <a:pt x="7582" y="2670"/>
                  <a:pt x="11534" y="35"/>
                </a:cubicBezTo>
                <a:cubicBezTo>
                  <a:pt x="11555" y="35"/>
                  <a:pt x="11543" y="1"/>
                  <a:pt x="1152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94" name="Google Shape;5494;p50"/>
          <p:cNvSpPr/>
          <p:nvPr/>
        </p:nvSpPr>
        <p:spPr>
          <a:xfrm>
            <a:off x="7573720" y="3365992"/>
            <a:ext cx="394346" cy="212789"/>
          </a:xfrm>
          <a:custGeom>
            <a:rect b="b" l="l" r="r" t="t"/>
            <a:pathLst>
              <a:path extrusionOk="0" h="7106" w="13169">
                <a:moveTo>
                  <a:pt x="13115" y="0"/>
                </a:moveTo>
                <a:cubicBezTo>
                  <a:pt x="8598" y="1936"/>
                  <a:pt x="4055" y="4194"/>
                  <a:pt x="22" y="7071"/>
                </a:cubicBezTo>
                <a:cubicBezTo>
                  <a:pt x="1" y="7071"/>
                  <a:pt x="14" y="7105"/>
                  <a:pt x="33" y="7105"/>
                </a:cubicBezTo>
                <a:cubicBezTo>
                  <a:pt x="38" y="7105"/>
                  <a:pt x="44" y="7103"/>
                  <a:pt x="49" y="7098"/>
                </a:cubicBezTo>
                <a:cubicBezTo>
                  <a:pt x="4297" y="4517"/>
                  <a:pt x="8517" y="2043"/>
                  <a:pt x="13142" y="81"/>
                </a:cubicBezTo>
                <a:cubicBezTo>
                  <a:pt x="13168" y="54"/>
                  <a:pt x="13168" y="0"/>
                  <a:pt x="1311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95" name="Google Shape;5495;p50"/>
          <p:cNvSpPr/>
          <p:nvPr/>
        </p:nvSpPr>
        <p:spPr>
          <a:xfrm>
            <a:off x="7736500" y="3447921"/>
            <a:ext cx="225695" cy="113941"/>
          </a:xfrm>
          <a:custGeom>
            <a:rect b="b" l="l" r="r" t="t"/>
            <a:pathLst>
              <a:path extrusionOk="0" h="3805" w="7537">
                <a:moveTo>
                  <a:pt x="7485" y="1"/>
                </a:moveTo>
                <a:cubicBezTo>
                  <a:pt x="7478" y="1"/>
                  <a:pt x="7471" y="2"/>
                  <a:pt x="7464" y="6"/>
                </a:cubicBezTo>
                <a:cubicBezTo>
                  <a:pt x="4910" y="1082"/>
                  <a:pt x="2436" y="2318"/>
                  <a:pt x="44" y="3743"/>
                </a:cubicBezTo>
                <a:cubicBezTo>
                  <a:pt x="0" y="3765"/>
                  <a:pt x="27" y="3804"/>
                  <a:pt x="53" y="3804"/>
                </a:cubicBezTo>
                <a:cubicBezTo>
                  <a:pt x="59" y="3804"/>
                  <a:pt x="65" y="3802"/>
                  <a:pt x="70" y="3797"/>
                </a:cubicBezTo>
                <a:cubicBezTo>
                  <a:pt x="2517" y="2453"/>
                  <a:pt x="4936" y="1162"/>
                  <a:pt x="7490" y="60"/>
                </a:cubicBezTo>
                <a:cubicBezTo>
                  <a:pt x="7537" y="60"/>
                  <a:pt x="7523" y="1"/>
                  <a:pt x="74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96" name="Google Shape;5496;p50"/>
          <p:cNvSpPr/>
          <p:nvPr/>
        </p:nvSpPr>
        <p:spPr>
          <a:xfrm>
            <a:off x="6510917" y="3393122"/>
            <a:ext cx="309931" cy="85583"/>
          </a:xfrm>
          <a:custGeom>
            <a:rect b="b" l="l" r="r" t="t"/>
            <a:pathLst>
              <a:path extrusionOk="0" h="2858" w="10350">
                <a:moveTo>
                  <a:pt x="10337" y="1"/>
                </a:moveTo>
                <a:cubicBezTo>
                  <a:pt x="10334" y="1"/>
                  <a:pt x="10329" y="3"/>
                  <a:pt x="10324" y="8"/>
                </a:cubicBezTo>
                <a:cubicBezTo>
                  <a:pt x="6829" y="788"/>
                  <a:pt x="3388" y="1756"/>
                  <a:pt x="0" y="2831"/>
                </a:cubicBezTo>
                <a:lnTo>
                  <a:pt x="0" y="2858"/>
                </a:lnTo>
                <a:cubicBezTo>
                  <a:pt x="3388" y="1783"/>
                  <a:pt x="6829" y="842"/>
                  <a:pt x="10324" y="35"/>
                </a:cubicBezTo>
                <a:cubicBezTo>
                  <a:pt x="10345" y="35"/>
                  <a:pt x="10350" y="1"/>
                  <a:pt x="1033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97" name="Google Shape;5497;p50"/>
          <p:cNvSpPr/>
          <p:nvPr/>
        </p:nvSpPr>
        <p:spPr>
          <a:xfrm>
            <a:off x="6582664" y="3448101"/>
            <a:ext cx="292952" cy="91153"/>
          </a:xfrm>
          <a:custGeom>
            <a:rect b="b" l="l" r="r" t="t"/>
            <a:pathLst>
              <a:path extrusionOk="0" h="3044" w="9783">
                <a:moveTo>
                  <a:pt x="9729" y="0"/>
                </a:moveTo>
                <a:cubicBezTo>
                  <a:pt x="6395" y="646"/>
                  <a:pt x="3142" y="1640"/>
                  <a:pt x="24" y="2984"/>
                </a:cubicBezTo>
                <a:cubicBezTo>
                  <a:pt x="1" y="2984"/>
                  <a:pt x="17" y="3044"/>
                  <a:pt x="39" y="3044"/>
                </a:cubicBezTo>
                <a:cubicBezTo>
                  <a:pt x="43" y="3044"/>
                  <a:pt x="47" y="3042"/>
                  <a:pt x="51" y="3038"/>
                </a:cubicBezTo>
                <a:cubicBezTo>
                  <a:pt x="3196" y="1775"/>
                  <a:pt x="6422" y="780"/>
                  <a:pt x="9729" y="81"/>
                </a:cubicBezTo>
                <a:cubicBezTo>
                  <a:pt x="9783" y="54"/>
                  <a:pt x="9756" y="0"/>
                  <a:pt x="972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98" name="Google Shape;5498;p50"/>
          <p:cNvSpPr/>
          <p:nvPr/>
        </p:nvSpPr>
        <p:spPr>
          <a:xfrm>
            <a:off x="6600512" y="2675046"/>
            <a:ext cx="225995" cy="225995"/>
          </a:xfrm>
          <a:custGeom>
            <a:rect b="b" l="l" r="r" t="t"/>
            <a:pathLst>
              <a:path extrusionOk="0" h="7547" w="7547">
                <a:moveTo>
                  <a:pt x="7533" y="0"/>
                </a:moveTo>
                <a:cubicBezTo>
                  <a:pt x="7530" y="0"/>
                  <a:pt x="7525" y="2"/>
                  <a:pt x="7520" y="8"/>
                </a:cubicBezTo>
                <a:cubicBezTo>
                  <a:pt x="6391" y="1029"/>
                  <a:pt x="5289" y="2078"/>
                  <a:pt x="4213" y="3153"/>
                </a:cubicBezTo>
                <a:lnTo>
                  <a:pt x="4751" y="1029"/>
                </a:lnTo>
                <a:lnTo>
                  <a:pt x="4751" y="1029"/>
                </a:lnTo>
                <a:cubicBezTo>
                  <a:pt x="4563" y="1755"/>
                  <a:pt x="4375" y="2454"/>
                  <a:pt x="4186" y="3180"/>
                </a:cubicBezTo>
                <a:cubicBezTo>
                  <a:pt x="2762" y="4578"/>
                  <a:pt x="1364" y="6030"/>
                  <a:pt x="19" y="7508"/>
                </a:cubicBezTo>
                <a:cubicBezTo>
                  <a:pt x="0" y="7527"/>
                  <a:pt x="8" y="7546"/>
                  <a:pt x="14" y="7546"/>
                </a:cubicBezTo>
                <a:cubicBezTo>
                  <a:pt x="17" y="7546"/>
                  <a:pt x="19" y="7543"/>
                  <a:pt x="19" y="7535"/>
                </a:cubicBezTo>
                <a:cubicBezTo>
                  <a:pt x="1364" y="6110"/>
                  <a:pt x="2735" y="4686"/>
                  <a:pt x="4133" y="3288"/>
                </a:cubicBezTo>
                <a:lnTo>
                  <a:pt x="4133" y="3288"/>
                </a:lnTo>
                <a:cubicBezTo>
                  <a:pt x="3864" y="4417"/>
                  <a:pt x="3568" y="5546"/>
                  <a:pt x="3326" y="6675"/>
                </a:cubicBezTo>
                <a:cubicBezTo>
                  <a:pt x="3595" y="5519"/>
                  <a:pt x="3891" y="4390"/>
                  <a:pt x="4186" y="3261"/>
                </a:cubicBezTo>
                <a:cubicBezTo>
                  <a:pt x="5289" y="2158"/>
                  <a:pt x="6391" y="1083"/>
                  <a:pt x="7547" y="35"/>
                </a:cubicBezTo>
                <a:cubicBezTo>
                  <a:pt x="7547" y="35"/>
                  <a:pt x="7547" y="0"/>
                  <a:pt x="753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99" name="Google Shape;5499;p50"/>
          <p:cNvSpPr/>
          <p:nvPr/>
        </p:nvSpPr>
        <p:spPr>
          <a:xfrm>
            <a:off x="6666450" y="2712297"/>
            <a:ext cx="294509" cy="281333"/>
          </a:xfrm>
          <a:custGeom>
            <a:rect b="b" l="l" r="r" t="t"/>
            <a:pathLst>
              <a:path extrusionOk="0" h="9395" w="9835">
                <a:moveTo>
                  <a:pt x="1124" y="5431"/>
                </a:moveTo>
                <a:lnTo>
                  <a:pt x="1070" y="5727"/>
                </a:lnTo>
                <a:cubicBezTo>
                  <a:pt x="1097" y="5619"/>
                  <a:pt x="1124" y="5538"/>
                  <a:pt x="1124" y="5431"/>
                </a:cubicBezTo>
                <a:close/>
                <a:moveTo>
                  <a:pt x="4888" y="0"/>
                </a:moveTo>
                <a:cubicBezTo>
                  <a:pt x="4619" y="941"/>
                  <a:pt x="4350" y="1909"/>
                  <a:pt x="4054" y="2877"/>
                </a:cubicBezTo>
                <a:cubicBezTo>
                  <a:pt x="3060" y="3818"/>
                  <a:pt x="2038" y="4759"/>
                  <a:pt x="1070" y="5727"/>
                </a:cubicBezTo>
                <a:lnTo>
                  <a:pt x="237" y="6506"/>
                </a:lnTo>
                <a:lnTo>
                  <a:pt x="237" y="6506"/>
                </a:lnTo>
                <a:lnTo>
                  <a:pt x="1043" y="5754"/>
                </a:lnTo>
                <a:lnTo>
                  <a:pt x="1043" y="5754"/>
                </a:lnTo>
                <a:cubicBezTo>
                  <a:pt x="1043" y="5754"/>
                  <a:pt x="1043" y="5754"/>
                  <a:pt x="1043" y="5754"/>
                </a:cubicBezTo>
                <a:cubicBezTo>
                  <a:pt x="2065" y="4813"/>
                  <a:pt x="3060" y="3899"/>
                  <a:pt x="4028" y="2931"/>
                </a:cubicBezTo>
                <a:lnTo>
                  <a:pt x="4028" y="2931"/>
                </a:lnTo>
                <a:cubicBezTo>
                  <a:pt x="3732" y="4033"/>
                  <a:pt x="3409" y="5108"/>
                  <a:pt x="3087" y="6211"/>
                </a:cubicBezTo>
                <a:cubicBezTo>
                  <a:pt x="3436" y="5108"/>
                  <a:pt x="3759" y="4006"/>
                  <a:pt x="4108" y="2904"/>
                </a:cubicBezTo>
                <a:cubicBezTo>
                  <a:pt x="4350" y="2662"/>
                  <a:pt x="4565" y="2420"/>
                  <a:pt x="4807" y="2205"/>
                </a:cubicBezTo>
                <a:lnTo>
                  <a:pt x="4807" y="2205"/>
                </a:lnTo>
                <a:cubicBezTo>
                  <a:pt x="4565" y="2420"/>
                  <a:pt x="4350" y="2635"/>
                  <a:pt x="4108" y="2823"/>
                </a:cubicBezTo>
                <a:cubicBezTo>
                  <a:pt x="4377" y="1882"/>
                  <a:pt x="4646" y="941"/>
                  <a:pt x="4888" y="0"/>
                </a:cubicBezTo>
                <a:close/>
                <a:moveTo>
                  <a:pt x="6904" y="2877"/>
                </a:moveTo>
                <a:cubicBezTo>
                  <a:pt x="6366" y="4087"/>
                  <a:pt x="5829" y="5297"/>
                  <a:pt x="5318" y="6533"/>
                </a:cubicBezTo>
                <a:cubicBezTo>
                  <a:pt x="4270" y="7340"/>
                  <a:pt x="3248" y="8146"/>
                  <a:pt x="2226" y="9007"/>
                </a:cubicBezTo>
                <a:cubicBezTo>
                  <a:pt x="2522" y="8119"/>
                  <a:pt x="2791" y="7205"/>
                  <a:pt x="3060" y="6318"/>
                </a:cubicBezTo>
                <a:lnTo>
                  <a:pt x="6904" y="2877"/>
                </a:lnTo>
                <a:close/>
                <a:moveTo>
                  <a:pt x="8015" y="327"/>
                </a:moveTo>
                <a:cubicBezTo>
                  <a:pt x="8001" y="327"/>
                  <a:pt x="7988" y="333"/>
                  <a:pt x="7980" y="350"/>
                </a:cubicBezTo>
                <a:cubicBezTo>
                  <a:pt x="7657" y="1156"/>
                  <a:pt x="7281" y="1936"/>
                  <a:pt x="6958" y="2716"/>
                </a:cubicBezTo>
                <a:lnTo>
                  <a:pt x="3087" y="6211"/>
                </a:lnTo>
                <a:cubicBezTo>
                  <a:pt x="2199" y="6990"/>
                  <a:pt x="1312" y="7770"/>
                  <a:pt x="425" y="8576"/>
                </a:cubicBezTo>
                <a:cubicBezTo>
                  <a:pt x="640" y="7635"/>
                  <a:pt x="855" y="6694"/>
                  <a:pt x="1043" y="5754"/>
                </a:cubicBezTo>
                <a:lnTo>
                  <a:pt x="1043" y="5754"/>
                </a:lnTo>
                <a:cubicBezTo>
                  <a:pt x="828" y="6721"/>
                  <a:pt x="586" y="7662"/>
                  <a:pt x="371" y="8630"/>
                </a:cubicBezTo>
                <a:lnTo>
                  <a:pt x="22" y="8953"/>
                </a:lnTo>
                <a:cubicBezTo>
                  <a:pt x="0" y="8974"/>
                  <a:pt x="14" y="9014"/>
                  <a:pt x="34" y="9014"/>
                </a:cubicBezTo>
                <a:cubicBezTo>
                  <a:pt x="38" y="9014"/>
                  <a:pt x="44" y="9012"/>
                  <a:pt x="49" y="9007"/>
                </a:cubicBezTo>
                <a:cubicBezTo>
                  <a:pt x="156" y="8899"/>
                  <a:pt x="264" y="8818"/>
                  <a:pt x="344" y="8711"/>
                </a:cubicBezTo>
                <a:lnTo>
                  <a:pt x="344" y="8711"/>
                </a:lnTo>
                <a:cubicBezTo>
                  <a:pt x="318" y="8926"/>
                  <a:pt x="264" y="9141"/>
                  <a:pt x="210" y="9356"/>
                </a:cubicBezTo>
                <a:cubicBezTo>
                  <a:pt x="210" y="9372"/>
                  <a:pt x="228" y="9387"/>
                  <a:pt x="243" y="9387"/>
                </a:cubicBezTo>
                <a:cubicBezTo>
                  <a:pt x="254" y="9387"/>
                  <a:pt x="264" y="9379"/>
                  <a:pt x="264" y="9356"/>
                </a:cubicBezTo>
                <a:lnTo>
                  <a:pt x="398" y="8657"/>
                </a:lnTo>
                <a:cubicBezTo>
                  <a:pt x="1285" y="7877"/>
                  <a:pt x="2173" y="7098"/>
                  <a:pt x="3033" y="6318"/>
                </a:cubicBezTo>
                <a:lnTo>
                  <a:pt x="3033" y="6318"/>
                </a:lnTo>
                <a:cubicBezTo>
                  <a:pt x="2764" y="7232"/>
                  <a:pt x="2468" y="8119"/>
                  <a:pt x="2199" y="9033"/>
                </a:cubicBezTo>
                <a:cubicBezTo>
                  <a:pt x="2173" y="9033"/>
                  <a:pt x="2173" y="9060"/>
                  <a:pt x="2146" y="9060"/>
                </a:cubicBezTo>
                <a:cubicBezTo>
                  <a:pt x="2146" y="9060"/>
                  <a:pt x="2146" y="9087"/>
                  <a:pt x="2146" y="9114"/>
                </a:cubicBezTo>
                <a:cubicBezTo>
                  <a:pt x="2119" y="9195"/>
                  <a:pt x="2092" y="9302"/>
                  <a:pt x="2065" y="9383"/>
                </a:cubicBezTo>
                <a:cubicBezTo>
                  <a:pt x="2065" y="9383"/>
                  <a:pt x="2065" y="9395"/>
                  <a:pt x="2073" y="9395"/>
                </a:cubicBezTo>
                <a:cubicBezTo>
                  <a:pt x="2077" y="9395"/>
                  <a:pt x="2083" y="9392"/>
                  <a:pt x="2092" y="9383"/>
                </a:cubicBezTo>
                <a:cubicBezTo>
                  <a:pt x="2119" y="9302"/>
                  <a:pt x="2146" y="9195"/>
                  <a:pt x="2173" y="9114"/>
                </a:cubicBezTo>
                <a:cubicBezTo>
                  <a:pt x="3194" y="8254"/>
                  <a:pt x="4216" y="7447"/>
                  <a:pt x="5264" y="6641"/>
                </a:cubicBezTo>
                <a:lnTo>
                  <a:pt x="5264" y="6641"/>
                </a:lnTo>
                <a:cubicBezTo>
                  <a:pt x="5210" y="6721"/>
                  <a:pt x="5184" y="6802"/>
                  <a:pt x="5157" y="6910"/>
                </a:cubicBezTo>
                <a:cubicBezTo>
                  <a:pt x="5157" y="6923"/>
                  <a:pt x="5163" y="6930"/>
                  <a:pt x="5170" y="6930"/>
                </a:cubicBezTo>
                <a:cubicBezTo>
                  <a:pt x="5177" y="6930"/>
                  <a:pt x="5184" y="6923"/>
                  <a:pt x="5184" y="6910"/>
                </a:cubicBezTo>
                <a:cubicBezTo>
                  <a:pt x="5237" y="6775"/>
                  <a:pt x="5291" y="6668"/>
                  <a:pt x="5345" y="6560"/>
                </a:cubicBezTo>
                <a:cubicBezTo>
                  <a:pt x="6824" y="5431"/>
                  <a:pt x="8302" y="4356"/>
                  <a:pt x="9835" y="3307"/>
                </a:cubicBezTo>
                <a:cubicBezTo>
                  <a:pt x="9835" y="3307"/>
                  <a:pt x="9835" y="3280"/>
                  <a:pt x="9808" y="3280"/>
                </a:cubicBezTo>
                <a:cubicBezTo>
                  <a:pt x="8302" y="4302"/>
                  <a:pt x="6850" y="5350"/>
                  <a:pt x="5399" y="6453"/>
                </a:cubicBezTo>
                <a:cubicBezTo>
                  <a:pt x="5963" y="5189"/>
                  <a:pt x="6528" y="3952"/>
                  <a:pt x="7065" y="2689"/>
                </a:cubicBezTo>
                <a:lnTo>
                  <a:pt x="7738" y="2097"/>
                </a:lnTo>
                <a:cubicBezTo>
                  <a:pt x="7764" y="2070"/>
                  <a:pt x="7738" y="2044"/>
                  <a:pt x="7711" y="2044"/>
                </a:cubicBezTo>
                <a:lnTo>
                  <a:pt x="7119" y="2581"/>
                </a:lnTo>
                <a:cubicBezTo>
                  <a:pt x="7442" y="1855"/>
                  <a:pt x="7738" y="1103"/>
                  <a:pt x="8060" y="377"/>
                </a:cubicBezTo>
                <a:cubicBezTo>
                  <a:pt x="8079" y="358"/>
                  <a:pt x="8046" y="327"/>
                  <a:pt x="8015" y="327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00" name="Google Shape;5500;p50"/>
          <p:cNvSpPr/>
          <p:nvPr/>
        </p:nvSpPr>
        <p:spPr>
          <a:xfrm>
            <a:off x="6660641" y="2907118"/>
            <a:ext cx="12906" cy="12906"/>
          </a:xfrm>
          <a:custGeom>
            <a:rect b="b" l="l" r="r" t="t"/>
            <a:pathLst>
              <a:path extrusionOk="0" h="431" w="431">
                <a:moveTo>
                  <a:pt x="1" y="430"/>
                </a:moveTo>
                <a:cubicBezTo>
                  <a:pt x="135" y="296"/>
                  <a:pt x="270" y="162"/>
                  <a:pt x="431" y="0"/>
                </a:cubicBezTo>
                <a:lnTo>
                  <a:pt x="1" y="430"/>
                </a:lnTo>
                <a:cubicBezTo>
                  <a:pt x="1" y="430"/>
                  <a:pt x="1" y="430"/>
                  <a:pt x="1" y="43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01" name="Google Shape;5501;p50"/>
          <p:cNvSpPr/>
          <p:nvPr/>
        </p:nvSpPr>
        <p:spPr>
          <a:xfrm>
            <a:off x="6810395" y="2762664"/>
            <a:ext cx="16679" cy="15661"/>
          </a:xfrm>
          <a:custGeom>
            <a:rect b="b" l="l" r="r" t="t"/>
            <a:pathLst>
              <a:path extrusionOk="0" h="523" w="557">
                <a:moveTo>
                  <a:pt x="521" y="1"/>
                </a:moveTo>
                <a:cubicBezTo>
                  <a:pt x="516" y="1"/>
                  <a:pt x="511" y="4"/>
                  <a:pt x="511" y="12"/>
                </a:cubicBezTo>
                <a:cubicBezTo>
                  <a:pt x="350" y="173"/>
                  <a:pt x="162" y="335"/>
                  <a:pt x="0" y="523"/>
                </a:cubicBezTo>
                <a:lnTo>
                  <a:pt x="538" y="39"/>
                </a:lnTo>
                <a:cubicBezTo>
                  <a:pt x="557" y="20"/>
                  <a:pt x="536" y="1"/>
                  <a:pt x="52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02" name="Google Shape;5502;p50"/>
          <p:cNvSpPr/>
          <p:nvPr/>
        </p:nvSpPr>
        <p:spPr>
          <a:xfrm>
            <a:off x="6742750" y="2675734"/>
            <a:ext cx="8085" cy="30963"/>
          </a:xfrm>
          <a:custGeom>
            <a:rect b="b" l="l" r="r" t="t"/>
            <a:pathLst>
              <a:path extrusionOk="0" h="1034" w="270">
                <a:moveTo>
                  <a:pt x="248" y="0"/>
                </a:moveTo>
                <a:cubicBezTo>
                  <a:pt x="245" y="0"/>
                  <a:pt x="243" y="4"/>
                  <a:pt x="243" y="12"/>
                </a:cubicBezTo>
                <a:lnTo>
                  <a:pt x="17" y="964"/>
                </a:lnTo>
                <a:lnTo>
                  <a:pt x="17" y="964"/>
                </a:lnTo>
                <a:cubicBezTo>
                  <a:pt x="96" y="641"/>
                  <a:pt x="195" y="340"/>
                  <a:pt x="270" y="38"/>
                </a:cubicBezTo>
                <a:cubicBezTo>
                  <a:pt x="270" y="19"/>
                  <a:pt x="256" y="0"/>
                  <a:pt x="248" y="0"/>
                </a:cubicBezTo>
                <a:close/>
                <a:moveTo>
                  <a:pt x="17" y="964"/>
                </a:moveTo>
                <a:cubicBezTo>
                  <a:pt x="12" y="987"/>
                  <a:pt x="6" y="1010"/>
                  <a:pt x="1" y="1033"/>
                </a:cubicBezTo>
                <a:lnTo>
                  <a:pt x="17" y="964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03" name="Google Shape;5503;p50"/>
          <p:cNvSpPr/>
          <p:nvPr/>
        </p:nvSpPr>
        <p:spPr>
          <a:xfrm>
            <a:off x="6812791" y="2683310"/>
            <a:ext cx="8085" cy="29017"/>
          </a:xfrm>
          <a:custGeom>
            <a:rect b="b" l="l" r="r" t="t"/>
            <a:pathLst>
              <a:path extrusionOk="0" h="969" w="270">
                <a:moveTo>
                  <a:pt x="243" y="1"/>
                </a:moveTo>
                <a:cubicBezTo>
                  <a:pt x="162" y="323"/>
                  <a:pt x="82" y="646"/>
                  <a:pt x="1" y="968"/>
                </a:cubicBezTo>
                <a:cubicBezTo>
                  <a:pt x="82" y="646"/>
                  <a:pt x="189" y="323"/>
                  <a:pt x="270" y="27"/>
                </a:cubicBezTo>
                <a:cubicBezTo>
                  <a:pt x="270" y="1"/>
                  <a:pt x="243" y="1"/>
                  <a:pt x="2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04" name="Google Shape;5504;p50"/>
          <p:cNvSpPr/>
          <p:nvPr/>
        </p:nvSpPr>
        <p:spPr>
          <a:xfrm>
            <a:off x="6027876" y="2829830"/>
            <a:ext cx="153798" cy="136070"/>
          </a:xfrm>
          <a:custGeom>
            <a:rect b="b" l="l" r="r" t="t"/>
            <a:pathLst>
              <a:path extrusionOk="0" h="4544" w="5136">
                <a:moveTo>
                  <a:pt x="5136" y="0"/>
                </a:moveTo>
                <a:lnTo>
                  <a:pt x="1" y="4517"/>
                </a:lnTo>
                <a:cubicBezTo>
                  <a:pt x="1" y="4517"/>
                  <a:pt x="1" y="4544"/>
                  <a:pt x="1" y="4517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05" name="Google Shape;5505;p50"/>
          <p:cNvSpPr/>
          <p:nvPr/>
        </p:nvSpPr>
        <p:spPr>
          <a:xfrm>
            <a:off x="6215450" y="2897925"/>
            <a:ext cx="54799" cy="68784"/>
          </a:xfrm>
          <a:custGeom>
            <a:rect b="b" l="l" r="r" t="t"/>
            <a:pathLst>
              <a:path extrusionOk="0" h="2297" w="1830">
                <a:moveTo>
                  <a:pt x="1820" y="0"/>
                </a:moveTo>
                <a:cubicBezTo>
                  <a:pt x="1816" y="0"/>
                  <a:pt x="1810" y="4"/>
                  <a:pt x="1802" y="12"/>
                </a:cubicBezTo>
                <a:cubicBezTo>
                  <a:pt x="1291" y="818"/>
                  <a:pt x="700" y="1571"/>
                  <a:pt x="28" y="2243"/>
                </a:cubicBezTo>
                <a:cubicBezTo>
                  <a:pt x="1" y="2270"/>
                  <a:pt x="28" y="2297"/>
                  <a:pt x="55" y="2297"/>
                </a:cubicBezTo>
                <a:cubicBezTo>
                  <a:pt x="727" y="1625"/>
                  <a:pt x="1345" y="845"/>
                  <a:pt x="1829" y="38"/>
                </a:cubicBezTo>
                <a:cubicBezTo>
                  <a:pt x="1829" y="19"/>
                  <a:pt x="1829" y="0"/>
                  <a:pt x="182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06" name="Google Shape;5506;p50"/>
          <p:cNvSpPr/>
          <p:nvPr/>
        </p:nvSpPr>
        <p:spPr>
          <a:xfrm>
            <a:off x="3692475" y="2306754"/>
            <a:ext cx="317207" cy="345206"/>
          </a:xfrm>
          <a:custGeom>
            <a:rect b="b" l="l" r="r" t="t"/>
            <a:pathLst>
              <a:path extrusionOk="0" h="11528" w="10593">
                <a:moveTo>
                  <a:pt x="8066" y="1795"/>
                </a:moveTo>
                <a:lnTo>
                  <a:pt x="7736" y="2077"/>
                </a:lnTo>
                <a:lnTo>
                  <a:pt x="7736" y="2077"/>
                </a:lnTo>
                <a:cubicBezTo>
                  <a:pt x="7730" y="2091"/>
                  <a:pt x="7723" y="2104"/>
                  <a:pt x="7716" y="2118"/>
                </a:cubicBezTo>
                <a:lnTo>
                  <a:pt x="8066" y="1795"/>
                </a:lnTo>
                <a:close/>
                <a:moveTo>
                  <a:pt x="4963" y="7811"/>
                </a:moveTo>
                <a:lnTo>
                  <a:pt x="4378" y="9032"/>
                </a:lnTo>
                <a:lnTo>
                  <a:pt x="4378" y="9032"/>
                </a:lnTo>
                <a:cubicBezTo>
                  <a:pt x="4575" y="8625"/>
                  <a:pt x="4770" y="8218"/>
                  <a:pt x="4963" y="7811"/>
                </a:cubicBezTo>
                <a:close/>
                <a:moveTo>
                  <a:pt x="8721" y="1"/>
                </a:moveTo>
                <a:cubicBezTo>
                  <a:pt x="8711" y="1"/>
                  <a:pt x="8697" y="7"/>
                  <a:pt x="8684" y="21"/>
                </a:cubicBezTo>
                <a:cubicBezTo>
                  <a:pt x="8335" y="747"/>
                  <a:pt x="7985" y="1472"/>
                  <a:pt x="7636" y="2198"/>
                </a:cubicBezTo>
                <a:lnTo>
                  <a:pt x="5915" y="5747"/>
                </a:lnTo>
                <a:cubicBezTo>
                  <a:pt x="5135" y="6419"/>
                  <a:pt x="4329" y="7091"/>
                  <a:pt x="3576" y="7790"/>
                </a:cubicBezTo>
                <a:cubicBezTo>
                  <a:pt x="3979" y="6903"/>
                  <a:pt x="4356" y="5989"/>
                  <a:pt x="4678" y="5075"/>
                </a:cubicBezTo>
                <a:lnTo>
                  <a:pt x="7636" y="2198"/>
                </a:lnTo>
                <a:lnTo>
                  <a:pt x="4705" y="5048"/>
                </a:lnTo>
                <a:cubicBezTo>
                  <a:pt x="5082" y="4080"/>
                  <a:pt x="5404" y="3086"/>
                  <a:pt x="5700" y="2091"/>
                </a:cubicBezTo>
                <a:cubicBezTo>
                  <a:pt x="5700" y="2091"/>
                  <a:pt x="5688" y="2079"/>
                  <a:pt x="5680" y="2079"/>
                </a:cubicBezTo>
                <a:cubicBezTo>
                  <a:pt x="5676" y="2079"/>
                  <a:pt x="5673" y="2082"/>
                  <a:pt x="5673" y="2091"/>
                </a:cubicBezTo>
                <a:cubicBezTo>
                  <a:pt x="5377" y="3112"/>
                  <a:pt x="5028" y="4134"/>
                  <a:pt x="4651" y="5102"/>
                </a:cubicBezTo>
                <a:cubicBezTo>
                  <a:pt x="3119" y="6607"/>
                  <a:pt x="1560" y="8140"/>
                  <a:pt x="1" y="9645"/>
                </a:cubicBezTo>
                <a:cubicBezTo>
                  <a:pt x="1" y="9645"/>
                  <a:pt x="1" y="9672"/>
                  <a:pt x="27" y="9672"/>
                </a:cubicBezTo>
                <a:cubicBezTo>
                  <a:pt x="1560" y="8140"/>
                  <a:pt x="3092" y="6634"/>
                  <a:pt x="4625" y="5129"/>
                </a:cubicBezTo>
                <a:lnTo>
                  <a:pt x="4625" y="5129"/>
                </a:lnTo>
                <a:cubicBezTo>
                  <a:pt x="4302" y="6043"/>
                  <a:pt x="3899" y="6957"/>
                  <a:pt x="3495" y="7844"/>
                </a:cubicBezTo>
                <a:cubicBezTo>
                  <a:pt x="2689" y="8570"/>
                  <a:pt x="1909" y="9323"/>
                  <a:pt x="1157" y="10102"/>
                </a:cubicBezTo>
                <a:cubicBezTo>
                  <a:pt x="1157" y="10102"/>
                  <a:pt x="1157" y="10129"/>
                  <a:pt x="1183" y="10129"/>
                </a:cubicBezTo>
                <a:cubicBezTo>
                  <a:pt x="1936" y="9376"/>
                  <a:pt x="2689" y="8677"/>
                  <a:pt x="3469" y="7952"/>
                </a:cubicBezTo>
                <a:lnTo>
                  <a:pt x="3469" y="7952"/>
                </a:lnTo>
                <a:cubicBezTo>
                  <a:pt x="3092" y="8758"/>
                  <a:pt x="2716" y="9565"/>
                  <a:pt x="2313" y="10344"/>
                </a:cubicBezTo>
                <a:cubicBezTo>
                  <a:pt x="2313" y="10363"/>
                  <a:pt x="2313" y="10382"/>
                  <a:pt x="2322" y="10382"/>
                </a:cubicBezTo>
                <a:cubicBezTo>
                  <a:pt x="2326" y="10382"/>
                  <a:pt x="2332" y="10379"/>
                  <a:pt x="2339" y="10371"/>
                </a:cubicBezTo>
                <a:cubicBezTo>
                  <a:pt x="2743" y="9565"/>
                  <a:pt x="3146" y="8731"/>
                  <a:pt x="3522" y="7898"/>
                </a:cubicBezTo>
                <a:cubicBezTo>
                  <a:pt x="4302" y="7199"/>
                  <a:pt x="5082" y="6527"/>
                  <a:pt x="5888" y="5881"/>
                </a:cubicBezTo>
                <a:lnTo>
                  <a:pt x="5888" y="5881"/>
                </a:lnTo>
                <a:cubicBezTo>
                  <a:pt x="5574" y="6525"/>
                  <a:pt x="5270" y="7168"/>
                  <a:pt x="4963" y="7811"/>
                </a:cubicBezTo>
                <a:lnTo>
                  <a:pt x="4963" y="7811"/>
                </a:lnTo>
                <a:lnTo>
                  <a:pt x="5915" y="5828"/>
                </a:lnTo>
                <a:cubicBezTo>
                  <a:pt x="6910" y="5021"/>
                  <a:pt x="7904" y="4215"/>
                  <a:pt x="8926" y="3462"/>
                </a:cubicBezTo>
                <a:lnTo>
                  <a:pt x="8926" y="3462"/>
                </a:lnTo>
                <a:cubicBezTo>
                  <a:pt x="8523" y="4457"/>
                  <a:pt x="8093" y="5424"/>
                  <a:pt x="7689" y="6419"/>
                </a:cubicBezTo>
                <a:cubicBezTo>
                  <a:pt x="6533" y="7306"/>
                  <a:pt x="5431" y="8193"/>
                  <a:pt x="4329" y="9134"/>
                </a:cubicBezTo>
                <a:lnTo>
                  <a:pt x="4378" y="9032"/>
                </a:lnTo>
                <a:lnTo>
                  <a:pt x="4378" y="9032"/>
                </a:lnTo>
                <a:cubicBezTo>
                  <a:pt x="4353" y="9084"/>
                  <a:pt x="4327" y="9136"/>
                  <a:pt x="4302" y="9188"/>
                </a:cubicBezTo>
                <a:cubicBezTo>
                  <a:pt x="3415" y="9941"/>
                  <a:pt x="2528" y="10694"/>
                  <a:pt x="1640" y="11500"/>
                </a:cubicBezTo>
                <a:lnTo>
                  <a:pt x="1667" y="11527"/>
                </a:lnTo>
                <a:cubicBezTo>
                  <a:pt x="2528" y="10774"/>
                  <a:pt x="3388" y="10022"/>
                  <a:pt x="4248" y="9296"/>
                </a:cubicBezTo>
                <a:lnTo>
                  <a:pt x="4248" y="9296"/>
                </a:lnTo>
                <a:cubicBezTo>
                  <a:pt x="3979" y="9860"/>
                  <a:pt x="3684" y="10452"/>
                  <a:pt x="3415" y="11016"/>
                </a:cubicBezTo>
                <a:lnTo>
                  <a:pt x="3442" y="11016"/>
                </a:lnTo>
                <a:cubicBezTo>
                  <a:pt x="3737" y="10425"/>
                  <a:pt x="4006" y="9833"/>
                  <a:pt x="4302" y="9242"/>
                </a:cubicBezTo>
                <a:cubicBezTo>
                  <a:pt x="5404" y="8301"/>
                  <a:pt x="6506" y="7387"/>
                  <a:pt x="7662" y="6500"/>
                </a:cubicBezTo>
                <a:lnTo>
                  <a:pt x="7662" y="6500"/>
                </a:lnTo>
                <a:cubicBezTo>
                  <a:pt x="7420" y="7037"/>
                  <a:pt x="7205" y="7548"/>
                  <a:pt x="6990" y="8086"/>
                </a:cubicBezTo>
                <a:lnTo>
                  <a:pt x="7689" y="6473"/>
                </a:lnTo>
                <a:cubicBezTo>
                  <a:pt x="8630" y="5720"/>
                  <a:pt x="9598" y="4967"/>
                  <a:pt x="10566" y="4268"/>
                </a:cubicBezTo>
                <a:cubicBezTo>
                  <a:pt x="10593" y="4268"/>
                  <a:pt x="10566" y="4215"/>
                  <a:pt x="10539" y="4215"/>
                </a:cubicBezTo>
                <a:cubicBezTo>
                  <a:pt x="9598" y="4914"/>
                  <a:pt x="8657" y="5639"/>
                  <a:pt x="7743" y="6365"/>
                </a:cubicBezTo>
                <a:lnTo>
                  <a:pt x="8980" y="3408"/>
                </a:lnTo>
                <a:lnTo>
                  <a:pt x="9275" y="3193"/>
                </a:lnTo>
                <a:cubicBezTo>
                  <a:pt x="9297" y="3193"/>
                  <a:pt x="9284" y="3159"/>
                  <a:pt x="9264" y="3159"/>
                </a:cubicBezTo>
                <a:cubicBezTo>
                  <a:pt x="9259" y="3159"/>
                  <a:pt x="9254" y="3161"/>
                  <a:pt x="9249" y="3166"/>
                </a:cubicBezTo>
                <a:lnTo>
                  <a:pt x="9034" y="3327"/>
                </a:lnTo>
                <a:cubicBezTo>
                  <a:pt x="9249" y="2817"/>
                  <a:pt x="9464" y="2306"/>
                  <a:pt x="9679" y="1822"/>
                </a:cubicBezTo>
                <a:cubicBezTo>
                  <a:pt x="9679" y="1822"/>
                  <a:pt x="9667" y="1810"/>
                  <a:pt x="9659" y="1810"/>
                </a:cubicBezTo>
                <a:cubicBezTo>
                  <a:pt x="9655" y="1810"/>
                  <a:pt x="9652" y="1813"/>
                  <a:pt x="9652" y="1822"/>
                </a:cubicBezTo>
                <a:lnTo>
                  <a:pt x="8980" y="3354"/>
                </a:lnTo>
                <a:cubicBezTo>
                  <a:pt x="7958" y="4107"/>
                  <a:pt x="6963" y="4887"/>
                  <a:pt x="5969" y="5693"/>
                </a:cubicBezTo>
                <a:lnTo>
                  <a:pt x="7689" y="2118"/>
                </a:lnTo>
                <a:lnTo>
                  <a:pt x="7736" y="2077"/>
                </a:lnTo>
                <a:lnTo>
                  <a:pt x="7736" y="2077"/>
                </a:lnTo>
                <a:cubicBezTo>
                  <a:pt x="8078" y="1392"/>
                  <a:pt x="8395" y="706"/>
                  <a:pt x="8738" y="21"/>
                </a:cubicBezTo>
                <a:cubicBezTo>
                  <a:pt x="8738" y="7"/>
                  <a:pt x="8731" y="1"/>
                  <a:pt x="872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07" name="Google Shape;5507;p50"/>
          <p:cNvSpPr/>
          <p:nvPr/>
        </p:nvSpPr>
        <p:spPr>
          <a:xfrm>
            <a:off x="4054749" y="2374370"/>
            <a:ext cx="9672" cy="95435"/>
          </a:xfrm>
          <a:custGeom>
            <a:rect b="b" l="l" r="r" t="t"/>
            <a:pathLst>
              <a:path extrusionOk="0" h="3187" w="323">
                <a:moveTo>
                  <a:pt x="296" y="1"/>
                </a:moveTo>
                <a:cubicBezTo>
                  <a:pt x="283" y="1"/>
                  <a:pt x="269" y="8"/>
                  <a:pt x="269" y="21"/>
                </a:cubicBezTo>
                <a:cubicBezTo>
                  <a:pt x="162" y="1069"/>
                  <a:pt x="54" y="2118"/>
                  <a:pt x="0" y="3166"/>
                </a:cubicBezTo>
                <a:cubicBezTo>
                  <a:pt x="0" y="3180"/>
                  <a:pt x="7" y="3187"/>
                  <a:pt x="14" y="3187"/>
                </a:cubicBezTo>
                <a:cubicBezTo>
                  <a:pt x="20" y="3187"/>
                  <a:pt x="27" y="3180"/>
                  <a:pt x="27" y="3166"/>
                </a:cubicBezTo>
                <a:cubicBezTo>
                  <a:pt x="135" y="2118"/>
                  <a:pt x="215" y="1069"/>
                  <a:pt x="323" y="21"/>
                </a:cubicBezTo>
                <a:cubicBezTo>
                  <a:pt x="323" y="8"/>
                  <a:pt x="309" y="1"/>
                  <a:pt x="29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08" name="Google Shape;5508;p50"/>
          <p:cNvSpPr/>
          <p:nvPr/>
        </p:nvSpPr>
        <p:spPr>
          <a:xfrm>
            <a:off x="1033431" y="2938500"/>
            <a:ext cx="25004" cy="25813"/>
          </a:xfrm>
          <a:custGeom>
            <a:rect b="b" l="l" r="r" t="t"/>
            <a:pathLst>
              <a:path extrusionOk="0" h="862" w="835">
                <a:moveTo>
                  <a:pt x="807" y="1"/>
                </a:moveTo>
                <a:cubicBezTo>
                  <a:pt x="538" y="296"/>
                  <a:pt x="269" y="565"/>
                  <a:pt x="1" y="861"/>
                </a:cubicBezTo>
                <a:cubicBezTo>
                  <a:pt x="269" y="592"/>
                  <a:pt x="538" y="296"/>
                  <a:pt x="834" y="28"/>
                </a:cubicBezTo>
                <a:cubicBezTo>
                  <a:pt x="834" y="1"/>
                  <a:pt x="807" y="1"/>
                  <a:pt x="80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09" name="Google Shape;5509;p50"/>
          <p:cNvSpPr/>
          <p:nvPr/>
        </p:nvSpPr>
        <p:spPr>
          <a:xfrm>
            <a:off x="820912" y="3123679"/>
            <a:ext cx="60399" cy="62825"/>
          </a:xfrm>
          <a:custGeom>
            <a:rect b="b" l="l" r="r" t="t"/>
            <a:pathLst>
              <a:path extrusionOk="0" h="2098" w="2017">
                <a:moveTo>
                  <a:pt x="2017" y="0"/>
                </a:moveTo>
                <a:cubicBezTo>
                  <a:pt x="1344" y="672"/>
                  <a:pt x="672" y="1371"/>
                  <a:pt x="0" y="2070"/>
                </a:cubicBezTo>
                <a:cubicBezTo>
                  <a:pt x="0" y="2070"/>
                  <a:pt x="27" y="2097"/>
                  <a:pt x="27" y="2097"/>
                </a:cubicBezTo>
                <a:cubicBezTo>
                  <a:pt x="699" y="1398"/>
                  <a:pt x="1371" y="699"/>
                  <a:pt x="201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10" name="Google Shape;5510;p50"/>
          <p:cNvSpPr/>
          <p:nvPr/>
        </p:nvSpPr>
        <p:spPr>
          <a:xfrm>
            <a:off x="903021" y="3154253"/>
            <a:ext cx="27400" cy="25783"/>
          </a:xfrm>
          <a:custGeom>
            <a:rect b="b" l="l" r="r" t="t"/>
            <a:pathLst>
              <a:path extrusionOk="0" h="861" w="915">
                <a:moveTo>
                  <a:pt x="0" y="861"/>
                </a:moveTo>
                <a:lnTo>
                  <a:pt x="915" y="1"/>
                </a:lnTo>
                <a:lnTo>
                  <a:pt x="0" y="861"/>
                </a:lnTo>
                <a:cubicBezTo>
                  <a:pt x="0" y="861"/>
                  <a:pt x="0" y="861"/>
                  <a:pt x="0" y="86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11" name="Google Shape;5511;p50"/>
          <p:cNvSpPr/>
          <p:nvPr/>
        </p:nvSpPr>
        <p:spPr>
          <a:xfrm>
            <a:off x="1072868" y="3005337"/>
            <a:ext cx="19374" cy="17727"/>
          </a:xfrm>
          <a:custGeom>
            <a:rect b="b" l="l" r="r" t="t"/>
            <a:pathLst>
              <a:path extrusionOk="0" h="592" w="647">
                <a:moveTo>
                  <a:pt x="619" y="0"/>
                </a:moveTo>
                <a:cubicBezTo>
                  <a:pt x="404" y="215"/>
                  <a:pt x="216" y="403"/>
                  <a:pt x="1" y="592"/>
                </a:cubicBezTo>
                <a:cubicBezTo>
                  <a:pt x="216" y="403"/>
                  <a:pt x="431" y="215"/>
                  <a:pt x="619" y="27"/>
                </a:cubicBezTo>
                <a:cubicBezTo>
                  <a:pt x="646" y="27"/>
                  <a:pt x="619" y="0"/>
                  <a:pt x="6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12" name="Google Shape;5512;p50"/>
          <p:cNvSpPr/>
          <p:nvPr/>
        </p:nvSpPr>
        <p:spPr>
          <a:xfrm>
            <a:off x="881281" y="2858218"/>
            <a:ext cx="294689" cy="468939"/>
          </a:xfrm>
          <a:custGeom>
            <a:rect b="b" l="l" r="r" t="t"/>
            <a:pathLst>
              <a:path extrusionOk="0" h="15660" w="9841">
                <a:moveTo>
                  <a:pt x="5082" y="3569"/>
                </a:moveTo>
                <a:lnTo>
                  <a:pt x="5082" y="3569"/>
                </a:lnTo>
                <a:cubicBezTo>
                  <a:pt x="5022" y="3616"/>
                  <a:pt x="4968" y="3674"/>
                  <a:pt x="4915" y="3736"/>
                </a:cubicBezTo>
                <a:lnTo>
                  <a:pt x="4915" y="3736"/>
                </a:lnTo>
                <a:cubicBezTo>
                  <a:pt x="4970" y="3680"/>
                  <a:pt x="5026" y="3625"/>
                  <a:pt x="5082" y="3569"/>
                </a:cubicBezTo>
                <a:close/>
                <a:moveTo>
                  <a:pt x="5700" y="6150"/>
                </a:moveTo>
                <a:lnTo>
                  <a:pt x="5700" y="6150"/>
                </a:lnTo>
                <a:cubicBezTo>
                  <a:pt x="5584" y="6259"/>
                  <a:pt x="5467" y="6368"/>
                  <a:pt x="5351" y="6477"/>
                </a:cubicBezTo>
                <a:lnTo>
                  <a:pt x="5351" y="6477"/>
                </a:lnTo>
                <a:cubicBezTo>
                  <a:pt x="5463" y="6378"/>
                  <a:pt x="5575" y="6280"/>
                  <a:pt x="5688" y="6183"/>
                </a:cubicBezTo>
                <a:lnTo>
                  <a:pt x="5688" y="6183"/>
                </a:lnTo>
                <a:cubicBezTo>
                  <a:pt x="5692" y="6172"/>
                  <a:pt x="5696" y="6161"/>
                  <a:pt x="5700" y="6150"/>
                </a:cubicBezTo>
                <a:close/>
                <a:moveTo>
                  <a:pt x="7941" y="0"/>
                </a:moveTo>
                <a:cubicBezTo>
                  <a:pt x="7931" y="0"/>
                  <a:pt x="7918" y="7"/>
                  <a:pt x="7904" y="20"/>
                </a:cubicBezTo>
                <a:cubicBezTo>
                  <a:pt x="7179" y="2063"/>
                  <a:pt x="6453" y="4107"/>
                  <a:pt x="5727" y="6150"/>
                </a:cubicBezTo>
                <a:cubicBezTo>
                  <a:pt x="5714" y="6161"/>
                  <a:pt x="5701" y="6172"/>
                  <a:pt x="5688" y="6183"/>
                </a:cubicBezTo>
                <a:lnTo>
                  <a:pt x="5688" y="6183"/>
                </a:lnTo>
                <a:cubicBezTo>
                  <a:pt x="5208" y="7516"/>
                  <a:pt x="4728" y="8849"/>
                  <a:pt x="4249" y="10181"/>
                </a:cubicBezTo>
                <a:lnTo>
                  <a:pt x="4249" y="10181"/>
                </a:lnTo>
                <a:cubicBezTo>
                  <a:pt x="4277" y="10153"/>
                  <a:pt x="4305" y="10124"/>
                  <a:pt x="4334" y="10095"/>
                </a:cubicBezTo>
                <a:lnTo>
                  <a:pt x="4334" y="10095"/>
                </a:lnTo>
                <a:cubicBezTo>
                  <a:pt x="4807" y="8779"/>
                  <a:pt x="5280" y="7438"/>
                  <a:pt x="5754" y="6123"/>
                </a:cubicBezTo>
                <a:cubicBezTo>
                  <a:pt x="5969" y="5908"/>
                  <a:pt x="6184" y="5720"/>
                  <a:pt x="6399" y="5505"/>
                </a:cubicBezTo>
                <a:lnTo>
                  <a:pt x="6399" y="5505"/>
                </a:lnTo>
                <a:lnTo>
                  <a:pt x="5781" y="6069"/>
                </a:lnTo>
                <a:lnTo>
                  <a:pt x="5781" y="6069"/>
                </a:lnTo>
                <a:lnTo>
                  <a:pt x="7958" y="20"/>
                </a:lnTo>
                <a:cubicBezTo>
                  <a:pt x="7958" y="7"/>
                  <a:pt x="7952" y="0"/>
                  <a:pt x="7941" y="0"/>
                </a:cubicBezTo>
                <a:close/>
                <a:moveTo>
                  <a:pt x="7878" y="6661"/>
                </a:moveTo>
                <a:lnTo>
                  <a:pt x="7878" y="6661"/>
                </a:lnTo>
                <a:cubicBezTo>
                  <a:pt x="6654" y="7780"/>
                  <a:pt x="5481" y="8925"/>
                  <a:pt x="4334" y="10095"/>
                </a:cubicBezTo>
                <a:lnTo>
                  <a:pt x="4334" y="10095"/>
                </a:lnTo>
                <a:cubicBezTo>
                  <a:pt x="4323" y="10124"/>
                  <a:pt x="4313" y="10153"/>
                  <a:pt x="4302" y="10182"/>
                </a:cubicBezTo>
                <a:cubicBezTo>
                  <a:pt x="5438" y="8994"/>
                  <a:pt x="6625" y="7832"/>
                  <a:pt x="7864" y="6695"/>
                </a:cubicBezTo>
                <a:lnTo>
                  <a:pt x="7864" y="6695"/>
                </a:lnTo>
                <a:cubicBezTo>
                  <a:pt x="7869" y="6684"/>
                  <a:pt x="7873" y="6672"/>
                  <a:pt x="7878" y="6661"/>
                </a:cubicBezTo>
                <a:close/>
                <a:moveTo>
                  <a:pt x="4249" y="10181"/>
                </a:moveTo>
                <a:lnTo>
                  <a:pt x="4249" y="10181"/>
                </a:lnTo>
                <a:cubicBezTo>
                  <a:pt x="4240" y="10191"/>
                  <a:pt x="4230" y="10200"/>
                  <a:pt x="4221" y="10209"/>
                </a:cubicBezTo>
                <a:cubicBezTo>
                  <a:pt x="4221" y="10210"/>
                  <a:pt x="4221" y="10211"/>
                  <a:pt x="4221" y="10212"/>
                </a:cubicBezTo>
                <a:lnTo>
                  <a:pt x="4221" y="10212"/>
                </a:lnTo>
                <a:cubicBezTo>
                  <a:pt x="4230" y="10202"/>
                  <a:pt x="4239" y="10192"/>
                  <a:pt x="4248" y="10182"/>
                </a:cubicBezTo>
                <a:cubicBezTo>
                  <a:pt x="4248" y="10182"/>
                  <a:pt x="4248" y="10182"/>
                  <a:pt x="4249" y="10181"/>
                </a:cubicBezTo>
                <a:close/>
                <a:moveTo>
                  <a:pt x="4221" y="10263"/>
                </a:moveTo>
                <a:cubicBezTo>
                  <a:pt x="4212" y="10272"/>
                  <a:pt x="4203" y="10282"/>
                  <a:pt x="4194" y="10291"/>
                </a:cubicBezTo>
                <a:lnTo>
                  <a:pt x="4194" y="10291"/>
                </a:lnTo>
                <a:cubicBezTo>
                  <a:pt x="4069" y="10664"/>
                  <a:pt x="3943" y="11016"/>
                  <a:pt x="3818" y="11392"/>
                </a:cubicBezTo>
                <a:cubicBezTo>
                  <a:pt x="3953" y="11016"/>
                  <a:pt x="4087" y="10639"/>
                  <a:pt x="4221" y="10263"/>
                </a:cubicBezTo>
                <a:close/>
                <a:moveTo>
                  <a:pt x="4221" y="10212"/>
                </a:moveTo>
                <a:lnTo>
                  <a:pt x="4221" y="10212"/>
                </a:lnTo>
                <a:cubicBezTo>
                  <a:pt x="3236" y="11251"/>
                  <a:pt x="2277" y="12316"/>
                  <a:pt x="1372" y="13382"/>
                </a:cubicBezTo>
                <a:cubicBezTo>
                  <a:pt x="2277" y="12343"/>
                  <a:pt x="3209" y="11304"/>
                  <a:pt x="4194" y="10291"/>
                </a:cubicBezTo>
                <a:lnTo>
                  <a:pt x="4194" y="10291"/>
                </a:lnTo>
                <a:cubicBezTo>
                  <a:pt x="4203" y="10265"/>
                  <a:pt x="4212" y="10238"/>
                  <a:pt x="4221" y="10212"/>
                </a:cubicBezTo>
                <a:close/>
                <a:moveTo>
                  <a:pt x="9827" y="403"/>
                </a:moveTo>
                <a:cubicBezTo>
                  <a:pt x="9820" y="403"/>
                  <a:pt x="9813" y="410"/>
                  <a:pt x="9813" y="424"/>
                </a:cubicBezTo>
                <a:cubicBezTo>
                  <a:pt x="9302" y="2520"/>
                  <a:pt x="8684" y="4591"/>
                  <a:pt x="7931" y="6634"/>
                </a:cubicBezTo>
                <a:cubicBezTo>
                  <a:pt x="7909" y="6654"/>
                  <a:pt x="7887" y="6675"/>
                  <a:pt x="7864" y="6695"/>
                </a:cubicBezTo>
                <a:lnTo>
                  <a:pt x="7864" y="6695"/>
                </a:lnTo>
                <a:cubicBezTo>
                  <a:pt x="6981" y="8995"/>
                  <a:pt x="5990" y="11269"/>
                  <a:pt x="4813" y="13462"/>
                </a:cubicBezTo>
                <a:lnTo>
                  <a:pt x="4840" y="13462"/>
                </a:lnTo>
                <a:cubicBezTo>
                  <a:pt x="6023" y="11258"/>
                  <a:pt x="7071" y="8973"/>
                  <a:pt x="7958" y="6634"/>
                </a:cubicBezTo>
                <a:cubicBezTo>
                  <a:pt x="8523" y="6123"/>
                  <a:pt x="9087" y="5612"/>
                  <a:pt x="9652" y="5101"/>
                </a:cubicBezTo>
                <a:lnTo>
                  <a:pt x="9652" y="5074"/>
                </a:lnTo>
                <a:cubicBezTo>
                  <a:pt x="9087" y="5558"/>
                  <a:pt x="8523" y="6069"/>
                  <a:pt x="7958" y="6580"/>
                </a:cubicBezTo>
                <a:cubicBezTo>
                  <a:pt x="8711" y="4564"/>
                  <a:pt x="9329" y="2494"/>
                  <a:pt x="9840" y="424"/>
                </a:cubicBezTo>
                <a:cubicBezTo>
                  <a:pt x="9840" y="410"/>
                  <a:pt x="9833" y="403"/>
                  <a:pt x="9827" y="403"/>
                </a:cubicBezTo>
                <a:close/>
                <a:moveTo>
                  <a:pt x="5808" y="854"/>
                </a:moveTo>
                <a:lnTo>
                  <a:pt x="4652" y="3972"/>
                </a:lnTo>
                <a:cubicBezTo>
                  <a:pt x="3092" y="5585"/>
                  <a:pt x="1533" y="7225"/>
                  <a:pt x="1" y="8865"/>
                </a:cubicBezTo>
                <a:cubicBezTo>
                  <a:pt x="1560" y="7252"/>
                  <a:pt x="3119" y="5639"/>
                  <a:pt x="4652" y="3999"/>
                </a:cubicBezTo>
                <a:lnTo>
                  <a:pt x="4652" y="3999"/>
                </a:lnTo>
                <a:cubicBezTo>
                  <a:pt x="4087" y="5558"/>
                  <a:pt x="3496" y="7118"/>
                  <a:pt x="2931" y="8677"/>
                </a:cubicBezTo>
                <a:lnTo>
                  <a:pt x="1641" y="9887"/>
                </a:lnTo>
                <a:cubicBezTo>
                  <a:pt x="2071" y="9510"/>
                  <a:pt x="2474" y="9134"/>
                  <a:pt x="2904" y="8731"/>
                </a:cubicBezTo>
                <a:lnTo>
                  <a:pt x="2904" y="8731"/>
                </a:lnTo>
                <a:cubicBezTo>
                  <a:pt x="2071" y="11043"/>
                  <a:pt x="1237" y="13328"/>
                  <a:pt x="377" y="15640"/>
                </a:cubicBezTo>
                <a:cubicBezTo>
                  <a:pt x="390" y="15653"/>
                  <a:pt x="397" y="15660"/>
                  <a:pt x="404" y="15660"/>
                </a:cubicBezTo>
                <a:cubicBezTo>
                  <a:pt x="411" y="15660"/>
                  <a:pt x="417" y="15653"/>
                  <a:pt x="431" y="15640"/>
                </a:cubicBezTo>
                <a:cubicBezTo>
                  <a:pt x="1264" y="13328"/>
                  <a:pt x="2124" y="11016"/>
                  <a:pt x="2958" y="8677"/>
                </a:cubicBezTo>
                <a:cubicBezTo>
                  <a:pt x="3756" y="7950"/>
                  <a:pt x="4553" y="7222"/>
                  <a:pt x="5351" y="6477"/>
                </a:cubicBezTo>
                <a:lnTo>
                  <a:pt x="5351" y="6477"/>
                </a:lnTo>
                <a:cubicBezTo>
                  <a:pt x="4548" y="7187"/>
                  <a:pt x="3776" y="7928"/>
                  <a:pt x="2985" y="8650"/>
                </a:cubicBezTo>
                <a:cubicBezTo>
                  <a:pt x="3549" y="7091"/>
                  <a:pt x="4114" y="5531"/>
                  <a:pt x="4678" y="3972"/>
                </a:cubicBezTo>
                <a:cubicBezTo>
                  <a:pt x="4692" y="3959"/>
                  <a:pt x="4706" y="3945"/>
                  <a:pt x="4719" y="3931"/>
                </a:cubicBezTo>
                <a:lnTo>
                  <a:pt x="4719" y="3931"/>
                </a:lnTo>
                <a:cubicBezTo>
                  <a:pt x="4715" y="3945"/>
                  <a:pt x="4710" y="3959"/>
                  <a:pt x="4705" y="3972"/>
                </a:cubicBezTo>
                <a:cubicBezTo>
                  <a:pt x="4780" y="3897"/>
                  <a:pt x="4847" y="3814"/>
                  <a:pt x="4915" y="3736"/>
                </a:cubicBezTo>
                <a:lnTo>
                  <a:pt x="4915" y="3736"/>
                </a:lnTo>
                <a:cubicBezTo>
                  <a:pt x="4850" y="3801"/>
                  <a:pt x="4784" y="3866"/>
                  <a:pt x="4719" y="3931"/>
                </a:cubicBezTo>
                <a:lnTo>
                  <a:pt x="4719" y="3931"/>
                </a:lnTo>
                <a:cubicBezTo>
                  <a:pt x="5065" y="2923"/>
                  <a:pt x="5436" y="1889"/>
                  <a:pt x="5808" y="881"/>
                </a:cubicBezTo>
                <a:cubicBezTo>
                  <a:pt x="5808" y="881"/>
                  <a:pt x="5808" y="854"/>
                  <a:pt x="5808" y="85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13" name="Google Shape;5513;p50"/>
          <p:cNvSpPr/>
          <p:nvPr/>
        </p:nvSpPr>
        <p:spPr>
          <a:xfrm>
            <a:off x="1145335" y="2870286"/>
            <a:ext cx="78127" cy="250190"/>
          </a:xfrm>
          <a:custGeom>
            <a:rect b="b" l="l" r="r" t="t"/>
            <a:pathLst>
              <a:path extrusionOk="0" h="8355" w="2609">
                <a:moveTo>
                  <a:pt x="2585" y="0"/>
                </a:moveTo>
                <a:cubicBezTo>
                  <a:pt x="2575" y="0"/>
                  <a:pt x="2568" y="7"/>
                  <a:pt x="2581" y="21"/>
                </a:cubicBezTo>
                <a:cubicBezTo>
                  <a:pt x="1721" y="2790"/>
                  <a:pt x="861" y="5585"/>
                  <a:pt x="1" y="8355"/>
                </a:cubicBezTo>
                <a:lnTo>
                  <a:pt x="27" y="8355"/>
                </a:lnTo>
                <a:cubicBezTo>
                  <a:pt x="888" y="5585"/>
                  <a:pt x="1748" y="2790"/>
                  <a:pt x="2608" y="21"/>
                </a:cubicBezTo>
                <a:cubicBezTo>
                  <a:pt x="2608" y="7"/>
                  <a:pt x="2595" y="0"/>
                  <a:pt x="258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14" name="Google Shape;5514;p50"/>
          <p:cNvSpPr/>
          <p:nvPr/>
        </p:nvSpPr>
        <p:spPr>
          <a:xfrm>
            <a:off x="1257239" y="2910112"/>
            <a:ext cx="41893" cy="48092"/>
          </a:xfrm>
          <a:custGeom>
            <a:rect b="b" l="l" r="r" t="t"/>
            <a:pathLst>
              <a:path extrusionOk="0" h="1606" w="1399">
                <a:moveTo>
                  <a:pt x="1360" y="1"/>
                </a:moveTo>
                <a:cubicBezTo>
                  <a:pt x="1355" y="1"/>
                  <a:pt x="1350" y="3"/>
                  <a:pt x="1345" y="8"/>
                </a:cubicBezTo>
                <a:lnTo>
                  <a:pt x="0" y="1567"/>
                </a:lnTo>
                <a:cubicBezTo>
                  <a:pt x="0" y="1586"/>
                  <a:pt x="0" y="1605"/>
                  <a:pt x="10" y="1605"/>
                </a:cubicBezTo>
                <a:cubicBezTo>
                  <a:pt x="14" y="1605"/>
                  <a:pt x="19" y="1602"/>
                  <a:pt x="27" y="1594"/>
                </a:cubicBezTo>
                <a:lnTo>
                  <a:pt x="1398" y="62"/>
                </a:lnTo>
                <a:cubicBezTo>
                  <a:pt x="1398" y="40"/>
                  <a:pt x="1381" y="1"/>
                  <a:pt x="136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15" name="Google Shape;5515;p50"/>
          <p:cNvSpPr/>
          <p:nvPr/>
        </p:nvSpPr>
        <p:spPr>
          <a:xfrm>
            <a:off x="337183" y="483456"/>
            <a:ext cx="231086" cy="235098"/>
          </a:xfrm>
          <a:custGeom>
            <a:rect b="b" l="l" r="r" t="t"/>
            <a:pathLst>
              <a:path extrusionOk="0" h="7851" w="7717">
                <a:moveTo>
                  <a:pt x="7689" y="0"/>
                </a:moveTo>
                <a:cubicBezTo>
                  <a:pt x="5135" y="2608"/>
                  <a:pt x="2554" y="5189"/>
                  <a:pt x="27" y="7797"/>
                </a:cubicBezTo>
                <a:cubicBezTo>
                  <a:pt x="0" y="7824"/>
                  <a:pt x="27" y="7850"/>
                  <a:pt x="54" y="7850"/>
                </a:cubicBezTo>
                <a:cubicBezTo>
                  <a:pt x="2635" y="5270"/>
                  <a:pt x="5162" y="2635"/>
                  <a:pt x="7716" y="27"/>
                </a:cubicBezTo>
                <a:cubicBezTo>
                  <a:pt x="7716" y="27"/>
                  <a:pt x="7716" y="0"/>
                  <a:pt x="768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16" name="Google Shape;5516;p50"/>
          <p:cNvSpPr/>
          <p:nvPr/>
        </p:nvSpPr>
        <p:spPr>
          <a:xfrm>
            <a:off x="4196418" y="1046676"/>
            <a:ext cx="181976" cy="187605"/>
          </a:xfrm>
          <a:custGeom>
            <a:rect b="b" l="l" r="r" t="t"/>
            <a:pathLst>
              <a:path extrusionOk="0" h="6265" w="6077">
                <a:moveTo>
                  <a:pt x="4060" y="0"/>
                </a:moveTo>
                <a:lnTo>
                  <a:pt x="4060" y="0"/>
                </a:lnTo>
                <a:cubicBezTo>
                  <a:pt x="3662" y="724"/>
                  <a:pt x="3304" y="1464"/>
                  <a:pt x="2973" y="2215"/>
                </a:cubicBezTo>
                <a:lnTo>
                  <a:pt x="2973" y="2215"/>
                </a:lnTo>
                <a:cubicBezTo>
                  <a:pt x="3310" y="1469"/>
                  <a:pt x="3673" y="730"/>
                  <a:pt x="4060" y="0"/>
                </a:cubicBezTo>
                <a:close/>
                <a:moveTo>
                  <a:pt x="6077" y="673"/>
                </a:moveTo>
                <a:lnTo>
                  <a:pt x="6077" y="673"/>
                </a:lnTo>
                <a:cubicBezTo>
                  <a:pt x="4744" y="1712"/>
                  <a:pt x="3465" y="2830"/>
                  <a:pt x="2238" y="4002"/>
                </a:cubicBezTo>
                <a:lnTo>
                  <a:pt x="2238" y="4002"/>
                </a:lnTo>
                <a:cubicBezTo>
                  <a:pt x="2471" y="3400"/>
                  <a:pt x="2713" y="2804"/>
                  <a:pt x="2973" y="2215"/>
                </a:cubicBezTo>
                <a:lnTo>
                  <a:pt x="2973" y="2215"/>
                </a:lnTo>
                <a:cubicBezTo>
                  <a:pt x="2701" y="2816"/>
                  <a:pt x="2445" y="3422"/>
                  <a:pt x="2205" y="4033"/>
                </a:cubicBezTo>
                <a:cubicBezTo>
                  <a:pt x="2216" y="4023"/>
                  <a:pt x="2227" y="4012"/>
                  <a:pt x="2238" y="4002"/>
                </a:cubicBezTo>
                <a:lnTo>
                  <a:pt x="2238" y="4002"/>
                </a:lnTo>
                <a:cubicBezTo>
                  <a:pt x="2238" y="4002"/>
                  <a:pt x="2238" y="4002"/>
                  <a:pt x="2238" y="4003"/>
                </a:cubicBezTo>
                <a:lnTo>
                  <a:pt x="2238" y="4003"/>
                </a:lnTo>
                <a:cubicBezTo>
                  <a:pt x="3465" y="2857"/>
                  <a:pt x="4744" y="1739"/>
                  <a:pt x="6077" y="673"/>
                </a:cubicBezTo>
                <a:close/>
                <a:moveTo>
                  <a:pt x="2238" y="4003"/>
                </a:moveTo>
                <a:lnTo>
                  <a:pt x="2238" y="4003"/>
                </a:lnTo>
                <a:cubicBezTo>
                  <a:pt x="2227" y="4013"/>
                  <a:pt x="2216" y="4023"/>
                  <a:pt x="2205" y="4033"/>
                </a:cubicBezTo>
                <a:lnTo>
                  <a:pt x="2179" y="4111"/>
                </a:lnTo>
                <a:lnTo>
                  <a:pt x="2179" y="4111"/>
                </a:lnTo>
                <a:cubicBezTo>
                  <a:pt x="2188" y="4103"/>
                  <a:pt x="2197" y="4095"/>
                  <a:pt x="2205" y="4087"/>
                </a:cubicBezTo>
                <a:cubicBezTo>
                  <a:pt x="2216" y="4059"/>
                  <a:pt x="2227" y="4031"/>
                  <a:pt x="2238" y="4003"/>
                </a:cubicBezTo>
                <a:close/>
                <a:moveTo>
                  <a:pt x="2178" y="4087"/>
                </a:moveTo>
                <a:cubicBezTo>
                  <a:pt x="1426" y="4786"/>
                  <a:pt x="700" y="5512"/>
                  <a:pt x="1" y="6264"/>
                </a:cubicBezTo>
                <a:cubicBezTo>
                  <a:pt x="685" y="5527"/>
                  <a:pt x="1422" y="4816"/>
                  <a:pt x="2159" y="4130"/>
                </a:cubicBezTo>
                <a:lnTo>
                  <a:pt x="2159" y="4130"/>
                </a:lnTo>
                <a:cubicBezTo>
                  <a:pt x="2139" y="4178"/>
                  <a:pt x="2118" y="4234"/>
                  <a:pt x="2098" y="4275"/>
                </a:cubicBezTo>
                <a:lnTo>
                  <a:pt x="2125" y="4275"/>
                </a:lnTo>
                <a:lnTo>
                  <a:pt x="2179" y="4111"/>
                </a:lnTo>
                <a:lnTo>
                  <a:pt x="2179" y="4111"/>
                </a:lnTo>
                <a:cubicBezTo>
                  <a:pt x="2173" y="4117"/>
                  <a:pt x="2166" y="4124"/>
                  <a:pt x="2159" y="4130"/>
                </a:cubicBezTo>
                <a:lnTo>
                  <a:pt x="2159" y="4130"/>
                </a:lnTo>
                <a:cubicBezTo>
                  <a:pt x="2165" y="4115"/>
                  <a:pt x="2172" y="4100"/>
                  <a:pt x="2178" y="4087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17" name="Google Shape;5517;p50"/>
          <p:cNvSpPr/>
          <p:nvPr/>
        </p:nvSpPr>
        <p:spPr>
          <a:xfrm>
            <a:off x="167500" y="778094"/>
            <a:ext cx="169668" cy="122715"/>
          </a:xfrm>
          <a:custGeom>
            <a:rect b="b" l="l" r="r" t="t"/>
            <a:pathLst>
              <a:path extrusionOk="0" h="4098" w="5666">
                <a:moveTo>
                  <a:pt x="5612" y="1"/>
                </a:moveTo>
                <a:cubicBezTo>
                  <a:pt x="3649" y="1238"/>
                  <a:pt x="1794" y="2582"/>
                  <a:pt x="20" y="4034"/>
                </a:cubicBezTo>
                <a:cubicBezTo>
                  <a:pt x="0" y="4073"/>
                  <a:pt x="9" y="4098"/>
                  <a:pt x="26" y="4098"/>
                </a:cubicBezTo>
                <a:cubicBezTo>
                  <a:pt x="32" y="4098"/>
                  <a:pt x="40" y="4095"/>
                  <a:pt x="47" y="4087"/>
                </a:cubicBezTo>
                <a:cubicBezTo>
                  <a:pt x="1848" y="2689"/>
                  <a:pt x="3676" y="1318"/>
                  <a:pt x="5639" y="55"/>
                </a:cubicBezTo>
                <a:cubicBezTo>
                  <a:pt x="5666" y="55"/>
                  <a:pt x="5639" y="1"/>
                  <a:pt x="561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18" name="Google Shape;5518;p50"/>
          <p:cNvSpPr/>
          <p:nvPr/>
        </p:nvSpPr>
        <p:spPr>
          <a:xfrm>
            <a:off x="4412170" y="1100607"/>
            <a:ext cx="30" cy="30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19" name="Google Shape;5519;p50"/>
          <p:cNvSpPr/>
          <p:nvPr/>
        </p:nvSpPr>
        <p:spPr>
          <a:xfrm>
            <a:off x="4069242" y="2984885"/>
            <a:ext cx="75701" cy="149066"/>
          </a:xfrm>
          <a:custGeom>
            <a:rect b="b" l="l" r="r" t="t"/>
            <a:pathLst>
              <a:path extrusionOk="0" h="4978" w="2528">
                <a:moveTo>
                  <a:pt x="2495" y="0"/>
                </a:moveTo>
                <a:cubicBezTo>
                  <a:pt x="2488" y="0"/>
                  <a:pt x="2481" y="4"/>
                  <a:pt x="2474" y="11"/>
                </a:cubicBezTo>
                <a:cubicBezTo>
                  <a:pt x="1533" y="1597"/>
                  <a:pt x="726" y="3264"/>
                  <a:pt x="0" y="4958"/>
                </a:cubicBezTo>
                <a:cubicBezTo>
                  <a:pt x="0" y="4971"/>
                  <a:pt x="7" y="4978"/>
                  <a:pt x="17" y="4978"/>
                </a:cubicBezTo>
                <a:cubicBezTo>
                  <a:pt x="27" y="4978"/>
                  <a:pt x="41" y="4971"/>
                  <a:pt x="54" y="4958"/>
                </a:cubicBezTo>
                <a:cubicBezTo>
                  <a:pt x="753" y="3264"/>
                  <a:pt x="1586" y="1624"/>
                  <a:pt x="2527" y="65"/>
                </a:cubicBezTo>
                <a:cubicBezTo>
                  <a:pt x="2527" y="25"/>
                  <a:pt x="2513" y="0"/>
                  <a:pt x="249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0" name="Google Shape;5520;p50"/>
          <p:cNvSpPr/>
          <p:nvPr/>
        </p:nvSpPr>
        <p:spPr>
          <a:xfrm>
            <a:off x="3177244" y="2932062"/>
            <a:ext cx="120798" cy="174729"/>
          </a:xfrm>
          <a:custGeom>
            <a:rect b="b" l="l" r="r" t="t"/>
            <a:pathLst>
              <a:path extrusionOk="0" h="5835" w="4034">
                <a:moveTo>
                  <a:pt x="4033" y="1"/>
                </a:moveTo>
                <a:lnTo>
                  <a:pt x="4033" y="1"/>
                </a:lnTo>
                <a:lnTo>
                  <a:pt x="1" y="5808"/>
                </a:lnTo>
                <a:cubicBezTo>
                  <a:pt x="1" y="5808"/>
                  <a:pt x="1" y="5835"/>
                  <a:pt x="1" y="580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5521" name="Shape 5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2" name="Google Shape;5522;p51"/>
          <p:cNvSpPr/>
          <p:nvPr/>
        </p:nvSpPr>
        <p:spPr>
          <a:xfrm flipH="1">
            <a:off x="1143933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3" name="Google Shape;5523;p51"/>
          <p:cNvSpPr/>
          <p:nvPr/>
        </p:nvSpPr>
        <p:spPr>
          <a:xfrm flipH="1">
            <a:off x="1143933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4" name="Google Shape;5524;p51"/>
          <p:cNvSpPr/>
          <p:nvPr/>
        </p:nvSpPr>
        <p:spPr>
          <a:xfrm>
            <a:off x="799930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5" name="Google Shape;5525;p51"/>
          <p:cNvSpPr/>
          <p:nvPr/>
        </p:nvSpPr>
        <p:spPr>
          <a:xfrm>
            <a:off x="799930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6" name="Google Shape;5526;p51"/>
          <p:cNvSpPr/>
          <p:nvPr/>
        </p:nvSpPr>
        <p:spPr>
          <a:xfrm flipH="1">
            <a:off x="1143933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7" name="Google Shape;5527;p51"/>
          <p:cNvSpPr txBox="1"/>
          <p:nvPr>
            <p:ph idx="1" type="subTitle"/>
          </p:nvPr>
        </p:nvSpPr>
        <p:spPr>
          <a:xfrm flipH="1">
            <a:off x="4724525" y="2839150"/>
            <a:ext cx="3857100" cy="132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Lato"/>
                <a:ea typeface="Lato"/>
                <a:cs typeface="Lato"/>
                <a:sym typeface="Lato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5528" name="Google Shape;5528;p51"/>
          <p:cNvSpPr txBox="1"/>
          <p:nvPr>
            <p:ph type="ctrTitle"/>
          </p:nvPr>
        </p:nvSpPr>
        <p:spPr>
          <a:xfrm flipH="1">
            <a:off x="4724400" y="1237300"/>
            <a:ext cx="3836400" cy="188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9600"/>
              <a:buNone/>
              <a:defRPr sz="96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grpSp>
        <p:nvGrpSpPr>
          <p:cNvPr id="5529" name="Google Shape;5529;p51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5530" name="Google Shape;5530;p51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531" name="Google Shape;5531;p51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532" name="Google Shape;5532;p51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533" name="Google Shape;5533;p51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534" name="Google Shape;5534;p51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535" name="Google Shape;5535;p51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536" name="Google Shape;5536;p51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537" name="Google Shape;5537;p51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538" name="Google Shape;5538;p51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539" name="Google Shape;5539;p51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540" name="Google Shape;5540;p51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541" name="Google Shape;5541;p51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542" name="Google Shape;5542;p51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543" name="Google Shape;5543;p51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544" name="Google Shape;5544;p51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545" name="Google Shape;5545;p51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546" name="Google Shape;5546;p51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547" name="Google Shape;5547;p51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548" name="Google Shape;5548;p51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549" name="Google Shape;5549;p51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550" name="Google Shape;5550;p51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551" name="Google Shape;5551;p51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552" name="Google Shape;5552;p51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553" name="Google Shape;5553;p51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554" name="Google Shape;5554;p51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5555" name="Google Shape;5555;p51"/>
          <p:cNvSpPr/>
          <p:nvPr/>
        </p:nvSpPr>
        <p:spPr>
          <a:xfrm>
            <a:off x="2098759" y="396524"/>
            <a:ext cx="2331532" cy="866901"/>
          </a:xfrm>
          <a:custGeom>
            <a:rect b="b" l="l" r="r" t="t"/>
            <a:pathLst>
              <a:path extrusionOk="0" h="36390" w="97871">
                <a:moveTo>
                  <a:pt x="94835" y="2158"/>
                </a:moveTo>
                <a:cubicBezTo>
                  <a:pt x="95235" y="2659"/>
                  <a:pt x="95602" y="3226"/>
                  <a:pt x="95903" y="3793"/>
                </a:cubicBezTo>
                <a:cubicBezTo>
                  <a:pt x="96003" y="4026"/>
                  <a:pt x="95702" y="4460"/>
                  <a:pt x="95569" y="4860"/>
                </a:cubicBezTo>
                <a:cubicBezTo>
                  <a:pt x="95335" y="4360"/>
                  <a:pt x="95169" y="3859"/>
                  <a:pt x="95035" y="3326"/>
                </a:cubicBezTo>
                <a:cubicBezTo>
                  <a:pt x="94969" y="3092"/>
                  <a:pt x="94902" y="2859"/>
                  <a:pt x="94602" y="2859"/>
                </a:cubicBezTo>
                <a:cubicBezTo>
                  <a:pt x="94802" y="3626"/>
                  <a:pt x="95035" y="4393"/>
                  <a:pt x="95369" y="5127"/>
                </a:cubicBezTo>
                <a:cubicBezTo>
                  <a:pt x="95436" y="5294"/>
                  <a:pt x="95469" y="5327"/>
                  <a:pt x="95235" y="5361"/>
                </a:cubicBezTo>
                <a:cubicBezTo>
                  <a:pt x="95002" y="5427"/>
                  <a:pt x="95169" y="5661"/>
                  <a:pt x="95035" y="5794"/>
                </a:cubicBezTo>
                <a:cubicBezTo>
                  <a:pt x="94835" y="5327"/>
                  <a:pt x="94702" y="4827"/>
                  <a:pt x="94668" y="4326"/>
                </a:cubicBezTo>
                <a:cubicBezTo>
                  <a:pt x="94635" y="4060"/>
                  <a:pt x="94535" y="4026"/>
                  <a:pt x="94335" y="4026"/>
                </a:cubicBezTo>
                <a:lnTo>
                  <a:pt x="94368" y="4026"/>
                </a:lnTo>
                <a:cubicBezTo>
                  <a:pt x="94435" y="3626"/>
                  <a:pt x="94535" y="3226"/>
                  <a:pt x="94602" y="2859"/>
                </a:cubicBezTo>
                <a:cubicBezTo>
                  <a:pt x="94668" y="2659"/>
                  <a:pt x="94735" y="2458"/>
                  <a:pt x="94835" y="2158"/>
                </a:cubicBezTo>
                <a:close/>
                <a:moveTo>
                  <a:pt x="94335" y="4026"/>
                </a:moveTo>
                <a:lnTo>
                  <a:pt x="94335" y="4026"/>
                </a:lnTo>
                <a:cubicBezTo>
                  <a:pt x="94301" y="4894"/>
                  <a:pt x="94535" y="5794"/>
                  <a:pt x="95035" y="6561"/>
                </a:cubicBezTo>
                <a:cubicBezTo>
                  <a:pt x="95302" y="6962"/>
                  <a:pt x="94768" y="7062"/>
                  <a:pt x="94835" y="7495"/>
                </a:cubicBezTo>
                <a:cubicBezTo>
                  <a:pt x="94535" y="6695"/>
                  <a:pt x="94268" y="5894"/>
                  <a:pt x="94068" y="5094"/>
                </a:cubicBezTo>
                <a:cubicBezTo>
                  <a:pt x="93968" y="4727"/>
                  <a:pt x="94201" y="4360"/>
                  <a:pt x="94335" y="4026"/>
                </a:cubicBezTo>
                <a:close/>
                <a:moveTo>
                  <a:pt x="93868" y="5828"/>
                </a:moveTo>
                <a:lnTo>
                  <a:pt x="93868" y="5828"/>
                </a:lnTo>
                <a:cubicBezTo>
                  <a:pt x="94135" y="6528"/>
                  <a:pt x="94401" y="7229"/>
                  <a:pt x="94702" y="7896"/>
                </a:cubicBezTo>
                <a:cubicBezTo>
                  <a:pt x="94868" y="8229"/>
                  <a:pt x="94802" y="8630"/>
                  <a:pt x="94535" y="8896"/>
                </a:cubicBezTo>
                <a:cubicBezTo>
                  <a:pt x="94235" y="7929"/>
                  <a:pt x="93434" y="6995"/>
                  <a:pt x="93868" y="5828"/>
                </a:cubicBezTo>
                <a:close/>
                <a:moveTo>
                  <a:pt x="93467" y="7229"/>
                </a:moveTo>
                <a:lnTo>
                  <a:pt x="93467" y="7229"/>
                </a:lnTo>
                <a:cubicBezTo>
                  <a:pt x="93801" y="7996"/>
                  <a:pt x="94135" y="8763"/>
                  <a:pt x="94468" y="9530"/>
                </a:cubicBezTo>
                <a:cubicBezTo>
                  <a:pt x="94602" y="9830"/>
                  <a:pt x="94401" y="10164"/>
                  <a:pt x="94301" y="10464"/>
                </a:cubicBezTo>
                <a:cubicBezTo>
                  <a:pt x="93901" y="9430"/>
                  <a:pt x="93434" y="8396"/>
                  <a:pt x="93467" y="7229"/>
                </a:cubicBezTo>
                <a:close/>
                <a:moveTo>
                  <a:pt x="93167" y="8329"/>
                </a:moveTo>
                <a:cubicBezTo>
                  <a:pt x="93534" y="9330"/>
                  <a:pt x="93868" y="10231"/>
                  <a:pt x="94168" y="11131"/>
                </a:cubicBezTo>
                <a:cubicBezTo>
                  <a:pt x="94235" y="11265"/>
                  <a:pt x="94168" y="11432"/>
                  <a:pt x="94068" y="11532"/>
                </a:cubicBezTo>
                <a:cubicBezTo>
                  <a:pt x="93434" y="11031"/>
                  <a:pt x="92834" y="9063"/>
                  <a:pt x="93167" y="8329"/>
                </a:cubicBezTo>
                <a:close/>
                <a:moveTo>
                  <a:pt x="92767" y="9730"/>
                </a:moveTo>
                <a:lnTo>
                  <a:pt x="93834" y="12632"/>
                </a:lnTo>
                <a:lnTo>
                  <a:pt x="93668" y="12666"/>
                </a:lnTo>
                <a:cubicBezTo>
                  <a:pt x="93134" y="11798"/>
                  <a:pt x="92767" y="10798"/>
                  <a:pt x="92600" y="9764"/>
                </a:cubicBezTo>
                <a:lnTo>
                  <a:pt x="92767" y="9730"/>
                </a:lnTo>
                <a:close/>
                <a:moveTo>
                  <a:pt x="92467" y="10664"/>
                </a:moveTo>
                <a:lnTo>
                  <a:pt x="92867" y="11798"/>
                </a:lnTo>
                <a:cubicBezTo>
                  <a:pt x="92967" y="12132"/>
                  <a:pt x="93101" y="12466"/>
                  <a:pt x="93301" y="12799"/>
                </a:cubicBezTo>
                <a:cubicBezTo>
                  <a:pt x="93701" y="13333"/>
                  <a:pt x="93434" y="13800"/>
                  <a:pt x="93167" y="14334"/>
                </a:cubicBezTo>
                <a:cubicBezTo>
                  <a:pt x="92867" y="13166"/>
                  <a:pt x="91900" y="12132"/>
                  <a:pt x="92467" y="10664"/>
                </a:cubicBezTo>
                <a:close/>
                <a:moveTo>
                  <a:pt x="91966" y="12366"/>
                </a:moveTo>
                <a:cubicBezTo>
                  <a:pt x="92333" y="13199"/>
                  <a:pt x="92634" y="14033"/>
                  <a:pt x="93000" y="14801"/>
                </a:cubicBezTo>
                <a:cubicBezTo>
                  <a:pt x="93129" y="15058"/>
                  <a:pt x="92978" y="15316"/>
                  <a:pt x="92818" y="15543"/>
                </a:cubicBezTo>
                <a:lnTo>
                  <a:pt x="92818" y="15543"/>
                </a:lnTo>
                <a:cubicBezTo>
                  <a:pt x="92515" y="14465"/>
                  <a:pt x="91999" y="13480"/>
                  <a:pt x="91966" y="12366"/>
                </a:cubicBezTo>
                <a:close/>
                <a:moveTo>
                  <a:pt x="91733" y="13566"/>
                </a:moveTo>
                <a:cubicBezTo>
                  <a:pt x="92066" y="14467"/>
                  <a:pt x="92433" y="15334"/>
                  <a:pt x="92667" y="16268"/>
                </a:cubicBezTo>
                <a:cubicBezTo>
                  <a:pt x="92767" y="16535"/>
                  <a:pt x="92533" y="16869"/>
                  <a:pt x="92467" y="17169"/>
                </a:cubicBezTo>
                <a:lnTo>
                  <a:pt x="92333" y="17169"/>
                </a:lnTo>
                <a:cubicBezTo>
                  <a:pt x="92133" y="15968"/>
                  <a:pt x="91366" y="14867"/>
                  <a:pt x="91599" y="13600"/>
                </a:cubicBezTo>
                <a:lnTo>
                  <a:pt x="91733" y="13566"/>
                </a:lnTo>
                <a:close/>
                <a:moveTo>
                  <a:pt x="91333" y="15067"/>
                </a:moveTo>
                <a:lnTo>
                  <a:pt x="91333" y="15101"/>
                </a:lnTo>
                <a:cubicBezTo>
                  <a:pt x="91633" y="15968"/>
                  <a:pt x="91933" y="16869"/>
                  <a:pt x="92233" y="17703"/>
                </a:cubicBezTo>
                <a:cubicBezTo>
                  <a:pt x="92367" y="18070"/>
                  <a:pt x="92133" y="18403"/>
                  <a:pt x="92033" y="18770"/>
                </a:cubicBezTo>
                <a:cubicBezTo>
                  <a:pt x="91700" y="17536"/>
                  <a:pt x="91032" y="16402"/>
                  <a:pt x="91166" y="15067"/>
                </a:cubicBezTo>
                <a:close/>
                <a:moveTo>
                  <a:pt x="90899" y="16468"/>
                </a:moveTo>
                <a:cubicBezTo>
                  <a:pt x="91099" y="17269"/>
                  <a:pt x="91366" y="18036"/>
                  <a:pt x="91700" y="18803"/>
                </a:cubicBezTo>
                <a:cubicBezTo>
                  <a:pt x="91966" y="19404"/>
                  <a:pt x="91866" y="19938"/>
                  <a:pt x="91633" y="20638"/>
                </a:cubicBezTo>
                <a:cubicBezTo>
                  <a:pt x="91266" y="19204"/>
                  <a:pt x="90565" y="17936"/>
                  <a:pt x="90732" y="16502"/>
                </a:cubicBezTo>
                <a:lnTo>
                  <a:pt x="90899" y="16468"/>
                </a:lnTo>
                <a:close/>
                <a:moveTo>
                  <a:pt x="90465" y="17903"/>
                </a:moveTo>
                <a:lnTo>
                  <a:pt x="90465" y="17903"/>
                </a:lnTo>
                <a:cubicBezTo>
                  <a:pt x="90699" y="18803"/>
                  <a:pt x="90999" y="19671"/>
                  <a:pt x="91333" y="20538"/>
                </a:cubicBezTo>
                <a:cubicBezTo>
                  <a:pt x="91533" y="21038"/>
                  <a:pt x="91533" y="21572"/>
                  <a:pt x="91333" y="22072"/>
                </a:cubicBezTo>
                <a:cubicBezTo>
                  <a:pt x="90732" y="20671"/>
                  <a:pt x="89898" y="19437"/>
                  <a:pt x="90465" y="17903"/>
                </a:cubicBezTo>
                <a:close/>
                <a:moveTo>
                  <a:pt x="89998" y="19537"/>
                </a:moveTo>
                <a:cubicBezTo>
                  <a:pt x="90365" y="20638"/>
                  <a:pt x="90766" y="21739"/>
                  <a:pt x="91099" y="22840"/>
                </a:cubicBezTo>
                <a:cubicBezTo>
                  <a:pt x="91199" y="23140"/>
                  <a:pt x="91032" y="23407"/>
                  <a:pt x="90899" y="23774"/>
                </a:cubicBezTo>
                <a:cubicBezTo>
                  <a:pt x="90599" y="22273"/>
                  <a:pt x="89998" y="20972"/>
                  <a:pt x="89798" y="19571"/>
                </a:cubicBezTo>
                <a:lnTo>
                  <a:pt x="89965" y="19537"/>
                </a:lnTo>
                <a:close/>
                <a:moveTo>
                  <a:pt x="89631" y="20471"/>
                </a:moveTo>
                <a:cubicBezTo>
                  <a:pt x="89965" y="21372"/>
                  <a:pt x="90232" y="22273"/>
                  <a:pt x="90499" y="23207"/>
                </a:cubicBezTo>
                <a:cubicBezTo>
                  <a:pt x="90499" y="23273"/>
                  <a:pt x="90465" y="23373"/>
                  <a:pt x="90499" y="23407"/>
                </a:cubicBezTo>
                <a:cubicBezTo>
                  <a:pt x="91099" y="24274"/>
                  <a:pt x="90565" y="25075"/>
                  <a:pt x="90365" y="25909"/>
                </a:cubicBezTo>
                <a:cubicBezTo>
                  <a:pt x="89898" y="24674"/>
                  <a:pt x="89331" y="23440"/>
                  <a:pt x="89164" y="22139"/>
                </a:cubicBezTo>
                <a:lnTo>
                  <a:pt x="89164" y="22139"/>
                </a:lnTo>
                <a:cubicBezTo>
                  <a:pt x="89531" y="22873"/>
                  <a:pt x="89731" y="23674"/>
                  <a:pt x="90232" y="24374"/>
                </a:cubicBezTo>
                <a:cubicBezTo>
                  <a:pt x="90065" y="23107"/>
                  <a:pt x="89131" y="21972"/>
                  <a:pt x="89631" y="20471"/>
                </a:cubicBezTo>
                <a:close/>
                <a:moveTo>
                  <a:pt x="89164" y="23640"/>
                </a:moveTo>
                <a:cubicBezTo>
                  <a:pt x="89398" y="24808"/>
                  <a:pt x="90198" y="25742"/>
                  <a:pt x="90165" y="26943"/>
                </a:cubicBezTo>
                <a:lnTo>
                  <a:pt x="89998" y="26976"/>
                </a:lnTo>
                <a:cubicBezTo>
                  <a:pt x="89665" y="25909"/>
                  <a:pt x="89331" y="24808"/>
                  <a:pt x="88998" y="23674"/>
                </a:cubicBezTo>
                <a:lnTo>
                  <a:pt x="89164" y="23640"/>
                </a:lnTo>
                <a:close/>
                <a:moveTo>
                  <a:pt x="88664" y="23740"/>
                </a:moveTo>
                <a:cubicBezTo>
                  <a:pt x="89098" y="24975"/>
                  <a:pt x="89465" y="26142"/>
                  <a:pt x="89865" y="27310"/>
                </a:cubicBezTo>
                <a:cubicBezTo>
                  <a:pt x="89965" y="27677"/>
                  <a:pt x="89932" y="28043"/>
                  <a:pt x="89731" y="28344"/>
                </a:cubicBezTo>
                <a:cubicBezTo>
                  <a:pt x="89331" y="27009"/>
                  <a:pt x="88764" y="25809"/>
                  <a:pt x="88497" y="24508"/>
                </a:cubicBezTo>
                <a:cubicBezTo>
                  <a:pt x="88431" y="24241"/>
                  <a:pt x="88564" y="24041"/>
                  <a:pt x="88664" y="23740"/>
                </a:cubicBezTo>
                <a:close/>
                <a:moveTo>
                  <a:pt x="88297" y="25208"/>
                </a:moveTo>
                <a:cubicBezTo>
                  <a:pt x="88697" y="26342"/>
                  <a:pt x="89131" y="27476"/>
                  <a:pt x="89531" y="28611"/>
                </a:cubicBezTo>
                <a:cubicBezTo>
                  <a:pt x="89631" y="28911"/>
                  <a:pt x="89598" y="29278"/>
                  <a:pt x="89431" y="29578"/>
                </a:cubicBezTo>
                <a:cubicBezTo>
                  <a:pt x="88998" y="28077"/>
                  <a:pt x="88397" y="26709"/>
                  <a:pt x="88097" y="25275"/>
                </a:cubicBezTo>
                <a:lnTo>
                  <a:pt x="88297" y="25208"/>
                </a:lnTo>
                <a:close/>
                <a:moveTo>
                  <a:pt x="87363" y="28811"/>
                </a:moveTo>
                <a:lnTo>
                  <a:pt x="87830" y="30012"/>
                </a:lnTo>
                <a:cubicBezTo>
                  <a:pt x="87763" y="30045"/>
                  <a:pt x="87763" y="30078"/>
                  <a:pt x="87730" y="30078"/>
                </a:cubicBezTo>
                <a:cubicBezTo>
                  <a:pt x="86763" y="30045"/>
                  <a:pt x="86829" y="30178"/>
                  <a:pt x="87163" y="29278"/>
                </a:cubicBezTo>
                <a:cubicBezTo>
                  <a:pt x="87230" y="29111"/>
                  <a:pt x="87296" y="28944"/>
                  <a:pt x="87363" y="28811"/>
                </a:cubicBezTo>
                <a:close/>
                <a:moveTo>
                  <a:pt x="87697" y="27243"/>
                </a:moveTo>
                <a:lnTo>
                  <a:pt x="88564" y="29811"/>
                </a:lnTo>
                <a:cubicBezTo>
                  <a:pt x="88597" y="29945"/>
                  <a:pt x="88731" y="30078"/>
                  <a:pt x="88531" y="30145"/>
                </a:cubicBezTo>
                <a:cubicBezTo>
                  <a:pt x="88471" y="30160"/>
                  <a:pt x="88405" y="30175"/>
                  <a:pt x="88344" y="30175"/>
                </a:cubicBezTo>
                <a:cubicBezTo>
                  <a:pt x="88268" y="30175"/>
                  <a:pt x="88201" y="30152"/>
                  <a:pt x="88164" y="30078"/>
                </a:cubicBezTo>
                <a:cubicBezTo>
                  <a:pt x="87863" y="29411"/>
                  <a:pt x="87630" y="28744"/>
                  <a:pt x="87463" y="28043"/>
                </a:cubicBezTo>
                <a:cubicBezTo>
                  <a:pt x="87430" y="27743"/>
                  <a:pt x="87497" y="27476"/>
                  <a:pt x="87697" y="27243"/>
                </a:cubicBezTo>
                <a:close/>
                <a:moveTo>
                  <a:pt x="87964" y="26142"/>
                </a:moveTo>
                <a:cubicBezTo>
                  <a:pt x="88397" y="27410"/>
                  <a:pt x="88831" y="28611"/>
                  <a:pt x="89198" y="29811"/>
                </a:cubicBezTo>
                <a:cubicBezTo>
                  <a:pt x="89264" y="29945"/>
                  <a:pt x="89331" y="30145"/>
                  <a:pt x="89131" y="30178"/>
                </a:cubicBezTo>
                <a:cubicBezTo>
                  <a:pt x="89113" y="30181"/>
                  <a:pt x="89097" y="30183"/>
                  <a:pt x="89082" y="30183"/>
                </a:cubicBezTo>
                <a:cubicBezTo>
                  <a:pt x="88925" y="30183"/>
                  <a:pt x="88892" y="30033"/>
                  <a:pt x="88831" y="29911"/>
                </a:cubicBezTo>
                <a:cubicBezTo>
                  <a:pt x="88531" y="28877"/>
                  <a:pt x="88197" y="27877"/>
                  <a:pt x="87897" y="26843"/>
                </a:cubicBezTo>
                <a:cubicBezTo>
                  <a:pt x="87797" y="26609"/>
                  <a:pt x="87797" y="26342"/>
                  <a:pt x="87964" y="26142"/>
                </a:cubicBezTo>
                <a:close/>
                <a:moveTo>
                  <a:pt x="82955" y="1007"/>
                </a:moveTo>
                <a:cubicBezTo>
                  <a:pt x="83702" y="1007"/>
                  <a:pt x="84449" y="1013"/>
                  <a:pt x="85195" y="1024"/>
                </a:cubicBezTo>
                <a:cubicBezTo>
                  <a:pt x="88097" y="1091"/>
                  <a:pt x="90999" y="1124"/>
                  <a:pt x="93901" y="1124"/>
                </a:cubicBezTo>
                <a:cubicBezTo>
                  <a:pt x="94368" y="1124"/>
                  <a:pt x="94502" y="1291"/>
                  <a:pt x="94335" y="1791"/>
                </a:cubicBezTo>
                <a:cubicBezTo>
                  <a:pt x="93334" y="4793"/>
                  <a:pt x="92433" y="7862"/>
                  <a:pt x="91566" y="10931"/>
                </a:cubicBezTo>
                <a:cubicBezTo>
                  <a:pt x="90132" y="16068"/>
                  <a:pt x="88531" y="21205"/>
                  <a:pt x="86996" y="26342"/>
                </a:cubicBezTo>
                <a:cubicBezTo>
                  <a:pt x="86663" y="27443"/>
                  <a:pt x="86429" y="28544"/>
                  <a:pt x="86196" y="29645"/>
                </a:cubicBezTo>
                <a:cubicBezTo>
                  <a:pt x="86129" y="29911"/>
                  <a:pt x="86096" y="30012"/>
                  <a:pt x="85795" y="30012"/>
                </a:cubicBezTo>
                <a:cubicBezTo>
                  <a:pt x="83596" y="29965"/>
                  <a:pt x="81396" y="29951"/>
                  <a:pt x="79198" y="29951"/>
                </a:cubicBezTo>
                <a:cubicBezTo>
                  <a:pt x="75840" y="29951"/>
                  <a:pt x="72485" y="29984"/>
                  <a:pt x="69139" y="29984"/>
                </a:cubicBezTo>
                <a:cubicBezTo>
                  <a:pt x="68397" y="29984"/>
                  <a:pt x="67656" y="29982"/>
                  <a:pt x="66915" y="29978"/>
                </a:cubicBezTo>
                <a:cubicBezTo>
                  <a:pt x="65802" y="29963"/>
                  <a:pt x="64690" y="29957"/>
                  <a:pt x="63576" y="29957"/>
                </a:cubicBezTo>
                <a:cubicBezTo>
                  <a:pt x="59751" y="29957"/>
                  <a:pt x="55921" y="30034"/>
                  <a:pt x="52071" y="30112"/>
                </a:cubicBezTo>
                <a:cubicBezTo>
                  <a:pt x="47668" y="30212"/>
                  <a:pt x="43265" y="30378"/>
                  <a:pt x="38862" y="30512"/>
                </a:cubicBezTo>
                <a:cubicBezTo>
                  <a:pt x="35926" y="30612"/>
                  <a:pt x="32958" y="30712"/>
                  <a:pt x="30022" y="30812"/>
                </a:cubicBezTo>
                <a:cubicBezTo>
                  <a:pt x="26620" y="30912"/>
                  <a:pt x="23251" y="31012"/>
                  <a:pt x="19848" y="31112"/>
                </a:cubicBezTo>
                <a:cubicBezTo>
                  <a:pt x="17246" y="31212"/>
                  <a:pt x="14611" y="31312"/>
                  <a:pt x="11976" y="31446"/>
                </a:cubicBezTo>
                <a:cubicBezTo>
                  <a:pt x="10475" y="31513"/>
                  <a:pt x="9007" y="31579"/>
                  <a:pt x="7506" y="31713"/>
                </a:cubicBezTo>
                <a:cubicBezTo>
                  <a:pt x="7478" y="31715"/>
                  <a:pt x="7451" y="31716"/>
                  <a:pt x="7426" y="31716"/>
                </a:cubicBezTo>
                <a:cubicBezTo>
                  <a:pt x="7017" y="31716"/>
                  <a:pt x="7110" y="31462"/>
                  <a:pt x="7173" y="31179"/>
                </a:cubicBezTo>
                <a:cubicBezTo>
                  <a:pt x="7973" y="27076"/>
                  <a:pt x="9074" y="23040"/>
                  <a:pt x="10041" y="18970"/>
                </a:cubicBezTo>
                <a:cubicBezTo>
                  <a:pt x="11242" y="14100"/>
                  <a:pt x="12443" y="9230"/>
                  <a:pt x="13744" y="4360"/>
                </a:cubicBezTo>
                <a:cubicBezTo>
                  <a:pt x="14111" y="2959"/>
                  <a:pt x="13944" y="3126"/>
                  <a:pt x="15412" y="3026"/>
                </a:cubicBezTo>
                <a:cubicBezTo>
                  <a:pt x="19515" y="2759"/>
                  <a:pt x="23718" y="2525"/>
                  <a:pt x="27787" y="2358"/>
                </a:cubicBezTo>
                <a:cubicBezTo>
                  <a:pt x="31857" y="2192"/>
                  <a:pt x="35960" y="2192"/>
                  <a:pt x="40063" y="2192"/>
                </a:cubicBezTo>
                <a:cubicBezTo>
                  <a:pt x="44266" y="2158"/>
                  <a:pt x="48502" y="2158"/>
                  <a:pt x="52738" y="2092"/>
                </a:cubicBezTo>
                <a:cubicBezTo>
                  <a:pt x="56975" y="2025"/>
                  <a:pt x="61278" y="1858"/>
                  <a:pt x="65548" y="1625"/>
                </a:cubicBezTo>
                <a:cubicBezTo>
                  <a:pt x="71339" y="1329"/>
                  <a:pt x="77158" y="1007"/>
                  <a:pt x="82955" y="1007"/>
                </a:cubicBezTo>
                <a:close/>
                <a:moveTo>
                  <a:pt x="96991" y="30841"/>
                </a:moveTo>
                <a:cubicBezTo>
                  <a:pt x="97159" y="30841"/>
                  <a:pt x="97103" y="30991"/>
                  <a:pt x="97103" y="31112"/>
                </a:cubicBezTo>
                <a:lnTo>
                  <a:pt x="97103" y="32313"/>
                </a:lnTo>
                <a:lnTo>
                  <a:pt x="97070" y="32313"/>
                </a:lnTo>
                <a:cubicBezTo>
                  <a:pt x="97070" y="32814"/>
                  <a:pt x="97237" y="33347"/>
                  <a:pt x="97037" y="33748"/>
                </a:cubicBezTo>
                <a:cubicBezTo>
                  <a:pt x="96837" y="34148"/>
                  <a:pt x="96169" y="33981"/>
                  <a:pt x="95736" y="34148"/>
                </a:cubicBezTo>
                <a:cubicBezTo>
                  <a:pt x="94735" y="34481"/>
                  <a:pt x="93668" y="34748"/>
                  <a:pt x="92600" y="34915"/>
                </a:cubicBezTo>
                <a:cubicBezTo>
                  <a:pt x="92519" y="34931"/>
                  <a:pt x="92447" y="34942"/>
                  <a:pt x="92386" y="34942"/>
                </a:cubicBezTo>
                <a:cubicBezTo>
                  <a:pt x="92197" y="34942"/>
                  <a:pt x="92108" y="34843"/>
                  <a:pt x="92133" y="34515"/>
                </a:cubicBezTo>
                <a:cubicBezTo>
                  <a:pt x="92267" y="33581"/>
                  <a:pt x="92267" y="32613"/>
                  <a:pt x="92133" y="31679"/>
                </a:cubicBezTo>
                <a:cubicBezTo>
                  <a:pt x="92100" y="31379"/>
                  <a:pt x="92200" y="31312"/>
                  <a:pt x="92500" y="31246"/>
                </a:cubicBezTo>
                <a:cubicBezTo>
                  <a:pt x="93968" y="31012"/>
                  <a:pt x="95469" y="31079"/>
                  <a:pt x="96937" y="30845"/>
                </a:cubicBezTo>
                <a:cubicBezTo>
                  <a:pt x="96957" y="30843"/>
                  <a:pt x="96975" y="30841"/>
                  <a:pt x="96991" y="30841"/>
                </a:cubicBezTo>
                <a:close/>
                <a:moveTo>
                  <a:pt x="90721" y="30308"/>
                </a:moveTo>
                <a:cubicBezTo>
                  <a:pt x="91522" y="30308"/>
                  <a:pt x="92237" y="30449"/>
                  <a:pt x="92966" y="30449"/>
                </a:cubicBezTo>
                <a:cubicBezTo>
                  <a:pt x="93033" y="30449"/>
                  <a:pt x="93100" y="30448"/>
                  <a:pt x="93167" y="30445"/>
                </a:cubicBezTo>
                <a:lnTo>
                  <a:pt x="93167" y="30445"/>
                </a:lnTo>
                <a:cubicBezTo>
                  <a:pt x="92767" y="30612"/>
                  <a:pt x="92367" y="30712"/>
                  <a:pt x="91966" y="30779"/>
                </a:cubicBezTo>
                <a:cubicBezTo>
                  <a:pt x="91733" y="30845"/>
                  <a:pt x="91633" y="30879"/>
                  <a:pt x="91599" y="31212"/>
                </a:cubicBezTo>
                <a:cubicBezTo>
                  <a:pt x="91499" y="32380"/>
                  <a:pt x="91466" y="33581"/>
                  <a:pt x="91499" y="34782"/>
                </a:cubicBezTo>
                <a:cubicBezTo>
                  <a:pt x="91499" y="35153"/>
                  <a:pt x="91415" y="35356"/>
                  <a:pt x="91145" y="35356"/>
                </a:cubicBezTo>
                <a:cubicBezTo>
                  <a:pt x="91076" y="35356"/>
                  <a:pt x="90994" y="35343"/>
                  <a:pt x="90899" y="35315"/>
                </a:cubicBezTo>
                <a:cubicBezTo>
                  <a:pt x="90734" y="35292"/>
                  <a:pt x="90585" y="35268"/>
                  <a:pt x="90430" y="35268"/>
                </a:cubicBezTo>
                <a:cubicBezTo>
                  <a:pt x="90366" y="35268"/>
                  <a:pt x="90300" y="35272"/>
                  <a:pt x="90232" y="35282"/>
                </a:cubicBezTo>
                <a:cubicBezTo>
                  <a:pt x="85995" y="35282"/>
                  <a:pt x="81792" y="34982"/>
                  <a:pt x="77589" y="34882"/>
                </a:cubicBezTo>
                <a:cubicBezTo>
                  <a:pt x="74921" y="34815"/>
                  <a:pt x="72252" y="34715"/>
                  <a:pt x="69584" y="34682"/>
                </a:cubicBezTo>
                <a:cubicBezTo>
                  <a:pt x="63046" y="34548"/>
                  <a:pt x="56508" y="34415"/>
                  <a:pt x="50003" y="34381"/>
                </a:cubicBezTo>
                <a:cubicBezTo>
                  <a:pt x="49377" y="34372"/>
                  <a:pt x="48752" y="34368"/>
                  <a:pt x="48126" y="34368"/>
                </a:cubicBezTo>
                <a:cubicBezTo>
                  <a:pt x="44082" y="34368"/>
                  <a:pt x="40037" y="34542"/>
                  <a:pt x="35993" y="34715"/>
                </a:cubicBezTo>
                <a:cubicBezTo>
                  <a:pt x="30723" y="34915"/>
                  <a:pt x="25452" y="34982"/>
                  <a:pt x="20182" y="35015"/>
                </a:cubicBezTo>
                <a:cubicBezTo>
                  <a:pt x="17580" y="35015"/>
                  <a:pt x="15011" y="35115"/>
                  <a:pt x="12410" y="35215"/>
                </a:cubicBezTo>
                <a:cubicBezTo>
                  <a:pt x="10241" y="35282"/>
                  <a:pt x="8040" y="35549"/>
                  <a:pt x="5872" y="35749"/>
                </a:cubicBezTo>
                <a:cubicBezTo>
                  <a:pt x="5207" y="35807"/>
                  <a:pt x="4543" y="35821"/>
                  <a:pt x="3875" y="35821"/>
                </a:cubicBezTo>
                <a:cubicBezTo>
                  <a:pt x="3249" y="35821"/>
                  <a:pt x="2620" y="35808"/>
                  <a:pt x="1987" y="35808"/>
                </a:cubicBezTo>
                <a:cubicBezTo>
                  <a:pt x="1737" y="35808"/>
                  <a:pt x="1486" y="35810"/>
                  <a:pt x="1235" y="35816"/>
                </a:cubicBezTo>
                <a:cubicBezTo>
                  <a:pt x="1001" y="35816"/>
                  <a:pt x="968" y="35682"/>
                  <a:pt x="935" y="35515"/>
                </a:cubicBezTo>
                <a:cubicBezTo>
                  <a:pt x="835" y="34715"/>
                  <a:pt x="801" y="33914"/>
                  <a:pt x="835" y="33114"/>
                </a:cubicBezTo>
                <a:cubicBezTo>
                  <a:pt x="835" y="32764"/>
                  <a:pt x="1108" y="32444"/>
                  <a:pt x="1480" y="32444"/>
                </a:cubicBezTo>
                <a:cubicBezTo>
                  <a:pt x="1498" y="32444"/>
                  <a:pt x="1517" y="32445"/>
                  <a:pt x="1535" y="32447"/>
                </a:cubicBezTo>
                <a:cubicBezTo>
                  <a:pt x="2072" y="32459"/>
                  <a:pt x="2610" y="32467"/>
                  <a:pt x="3148" y="32467"/>
                </a:cubicBezTo>
                <a:cubicBezTo>
                  <a:pt x="4082" y="32467"/>
                  <a:pt x="5020" y="32443"/>
                  <a:pt x="5972" y="32380"/>
                </a:cubicBezTo>
                <a:cubicBezTo>
                  <a:pt x="6082" y="32364"/>
                  <a:pt x="6206" y="32334"/>
                  <a:pt x="6329" y="32334"/>
                </a:cubicBezTo>
                <a:cubicBezTo>
                  <a:pt x="6466" y="32334"/>
                  <a:pt x="6600" y="32372"/>
                  <a:pt x="6706" y="32513"/>
                </a:cubicBezTo>
                <a:cubicBezTo>
                  <a:pt x="6739" y="32530"/>
                  <a:pt x="6772" y="32538"/>
                  <a:pt x="6806" y="32538"/>
                </a:cubicBezTo>
                <a:cubicBezTo>
                  <a:pt x="6839" y="32538"/>
                  <a:pt x="6872" y="32530"/>
                  <a:pt x="6906" y="32513"/>
                </a:cubicBezTo>
                <a:cubicBezTo>
                  <a:pt x="7156" y="32305"/>
                  <a:pt x="7432" y="32266"/>
                  <a:pt x="7710" y="32266"/>
                </a:cubicBezTo>
                <a:cubicBezTo>
                  <a:pt x="7877" y="32266"/>
                  <a:pt x="8044" y="32280"/>
                  <a:pt x="8207" y="32280"/>
                </a:cubicBezTo>
                <a:cubicBezTo>
                  <a:pt x="11309" y="32113"/>
                  <a:pt x="14444" y="31980"/>
                  <a:pt x="17547" y="31846"/>
                </a:cubicBezTo>
                <a:cubicBezTo>
                  <a:pt x="19248" y="31779"/>
                  <a:pt x="20949" y="31746"/>
                  <a:pt x="22650" y="31713"/>
                </a:cubicBezTo>
                <a:cubicBezTo>
                  <a:pt x="26620" y="31579"/>
                  <a:pt x="30589" y="31446"/>
                  <a:pt x="34592" y="31346"/>
                </a:cubicBezTo>
                <a:cubicBezTo>
                  <a:pt x="36360" y="31279"/>
                  <a:pt x="38128" y="31246"/>
                  <a:pt x="39929" y="31212"/>
                </a:cubicBezTo>
                <a:cubicBezTo>
                  <a:pt x="46801" y="30946"/>
                  <a:pt x="53706" y="30779"/>
                  <a:pt x="60611" y="30745"/>
                </a:cubicBezTo>
                <a:cubicBezTo>
                  <a:pt x="63600" y="30717"/>
                  <a:pt x="66582" y="30707"/>
                  <a:pt x="69564" y="30707"/>
                </a:cubicBezTo>
                <a:cubicBezTo>
                  <a:pt x="73638" y="30707"/>
                  <a:pt x="77710" y="30726"/>
                  <a:pt x="81792" y="30745"/>
                </a:cubicBezTo>
                <a:cubicBezTo>
                  <a:pt x="82242" y="30732"/>
                  <a:pt x="82691" y="30725"/>
                  <a:pt x="83141" y="30725"/>
                </a:cubicBezTo>
                <a:cubicBezTo>
                  <a:pt x="84893" y="30725"/>
                  <a:pt x="86645" y="30826"/>
                  <a:pt x="88397" y="31012"/>
                </a:cubicBezTo>
                <a:cubicBezTo>
                  <a:pt x="89198" y="31112"/>
                  <a:pt x="89998" y="31046"/>
                  <a:pt x="90766" y="31146"/>
                </a:cubicBezTo>
                <a:cubicBezTo>
                  <a:pt x="90816" y="31162"/>
                  <a:pt x="90866" y="31171"/>
                  <a:pt x="90916" y="31171"/>
                </a:cubicBezTo>
                <a:cubicBezTo>
                  <a:pt x="90966" y="31171"/>
                  <a:pt x="91016" y="31162"/>
                  <a:pt x="91066" y="31146"/>
                </a:cubicBezTo>
                <a:cubicBezTo>
                  <a:pt x="91266" y="31112"/>
                  <a:pt x="91499" y="31112"/>
                  <a:pt x="91533" y="30879"/>
                </a:cubicBezTo>
                <a:cubicBezTo>
                  <a:pt x="91566" y="30612"/>
                  <a:pt x="91366" y="30512"/>
                  <a:pt x="91132" y="30479"/>
                </a:cubicBezTo>
                <a:lnTo>
                  <a:pt x="90499" y="30312"/>
                </a:lnTo>
                <a:cubicBezTo>
                  <a:pt x="90574" y="30309"/>
                  <a:pt x="90648" y="30308"/>
                  <a:pt x="90721" y="30308"/>
                </a:cubicBezTo>
                <a:close/>
                <a:moveTo>
                  <a:pt x="83287" y="0"/>
                </a:moveTo>
                <a:cubicBezTo>
                  <a:pt x="76769" y="0"/>
                  <a:pt x="70274" y="405"/>
                  <a:pt x="63780" y="757"/>
                </a:cubicBezTo>
                <a:cubicBezTo>
                  <a:pt x="59276" y="1024"/>
                  <a:pt x="54773" y="1158"/>
                  <a:pt x="50303" y="1224"/>
                </a:cubicBezTo>
                <a:cubicBezTo>
                  <a:pt x="45533" y="1324"/>
                  <a:pt x="40763" y="1291"/>
                  <a:pt x="35993" y="1358"/>
                </a:cubicBezTo>
                <a:cubicBezTo>
                  <a:pt x="33391" y="1391"/>
                  <a:pt x="30756" y="1458"/>
                  <a:pt x="28154" y="1591"/>
                </a:cubicBezTo>
                <a:cubicBezTo>
                  <a:pt x="25386" y="1691"/>
                  <a:pt x="22617" y="1891"/>
                  <a:pt x="19848" y="2092"/>
                </a:cubicBezTo>
                <a:cubicBezTo>
                  <a:pt x="18114" y="2192"/>
                  <a:pt x="16379" y="2325"/>
                  <a:pt x="14645" y="2592"/>
                </a:cubicBezTo>
                <a:cubicBezTo>
                  <a:pt x="13944" y="2592"/>
                  <a:pt x="13377" y="3059"/>
                  <a:pt x="13177" y="3726"/>
                </a:cubicBezTo>
                <a:cubicBezTo>
                  <a:pt x="12743" y="4994"/>
                  <a:pt x="12343" y="6228"/>
                  <a:pt x="12009" y="7529"/>
                </a:cubicBezTo>
                <a:cubicBezTo>
                  <a:pt x="10542" y="12966"/>
                  <a:pt x="9341" y="18470"/>
                  <a:pt x="8040" y="23974"/>
                </a:cubicBezTo>
                <a:cubicBezTo>
                  <a:pt x="7439" y="26309"/>
                  <a:pt x="6972" y="28677"/>
                  <a:pt x="6639" y="31112"/>
                </a:cubicBezTo>
                <a:cubicBezTo>
                  <a:pt x="6572" y="31579"/>
                  <a:pt x="6472" y="31713"/>
                  <a:pt x="5972" y="31746"/>
                </a:cubicBezTo>
                <a:cubicBezTo>
                  <a:pt x="4504" y="31813"/>
                  <a:pt x="3036" y="31913"/>
                  <a:pt x="1569" y="31913"/>
                </a:cubicBezTo>
                <a:cubicBezTo>
                  <a:pt x="635" y="31946"/>
                  <a:pt x="168" y="32280"/>
                  <a:pt x="101" y="33080"/>
                </a:cubicBezTo>
                <a:cubicBezTo>
                  <a:pt x="1" y="34048"/>
                  <a:pt x="134" y="35015"/>
                  <a:pt x="468" y="35916"/>
                </a:cubicBezTo>
                <a:cubicBezTo>
                  <a:pt x="534" y="36149"/>
                  <a:pt x="735" y="36316"/>
                  <a:pt x="935" y="36316"/>
                </a:cubicBezTo>
                <a:cubicBezTo>
                  <a:pt x="1902" y="36316"/>
                  <a:pt x="2836" y="36383"/>
                  <a:pt x="3803" y="36383"/>
                </a:cubicBezTo>
                <a:cubicBezTo>
                  <a:pt x="3998" y="36387"/>
                  <a:pt x="4194" y="36389"/>
                  <a:pt x="4390" y="36389"/>
                </a:cubicBezTo>
                <a:cubicBezTo>
                  <a:pt x="5736" y="36389"/>
                  <a:pt x="7101" y="36291"/>
                  <a:pt x="8440" y="36116"/>
                </a:cubicBezTo>
                <a:cubicBezTo>
                  <a:pt x="10869" y="35876"/>
                  <a:pt x="13298" y="35744"/>
                  <a:pt x="15703" y="35744"/>
                </a:cubicBezTo>
                <a:cubicBezTo>
                  <a:pt x="15973" y="35744"/>
                  <a:pt x="16243" y="35746"/>
                  <a:pt x="16513" y="35749"/>
                </a:cubicBezTo>
                <a:cubicBezTo>
                  <a:pt x="23818" y="35716"/>
                  <a:pt x="31090" y="35682"/>
                  <a:pt x="38361" y="35415"/>
                </a:cubicBezTo>
                <a:cubicBezTo>
                  <a:pt x="39896" y="35349"/>
                  <a:pt x="41430" y="35349"/>
                  <a:pt x="42931" y="35282"/>
                </a:cubicBezTo>
                <a:cubicBezTo>
                  <a:pt x="45185" y="35203"/>
                  <a:pt x="47439" y="35169"/>
                  <a:pt x="49693" y="35169"/>
                </a:cubicBezTo>
                <a:cubicBezTo>
                  <a:pt x="52209" y="35169"/>
                  <a:pt x="54725" y="35212"/>
                  <a:pt x="57242" y="35282"/>
                </a:cubicBezTo>
                <a:cubicBezTo>
                  <a:pt x="60177" y="35349"/>
                  <a:pt x="63112" y="35415"/>
                  <a:pt x="66048" y="35482"/>
                </a:cubicBezTo>
                <a:cubicBezTo>
                  <a:pt x="68716" y="35549"/>
                  <a:pt x="71385" y="35549"/>
                  <a:pt x="74054" y="35616"/>
                </a:cubicBezTo>
                <a:cubicBezTo>
                  <a:pt x="79114" y="35773"/>
                  <a:pt x="84174" y="36019"/>
                  <a:pt x="89206" y="36019"/>
                </a:cubicBezTo>
                <a:cubicBezTo>
                  <a:pt x="89515" y="36019"/>
                  <a:pt x="89823" y="36018"/>
                  <a:pt x="90132" y="36016"/>
                </a:cubicBezTo>
                <a:cubicBezTo>
                  <a:pt x="90212" y="36025"/>
                  <a:pt x="90290" y="36029"/>
                  <a:pt x="90367" y="36029"/>
                </a:cubicBezTo>
                <a:cubicBezTo>
                  <a:pt x="90577" y="36029"/>
                  <a:pt x="90779" y="35998"/>
                  <a:pt x="90999" y="35949"/>
                </a:cubicBezTo>
                <a:cubicBezTo>
                  <a:pt x="91833" y="35649"/>
                  <a:pt x="92700" y="35449"/>
                  <a:pt x="93568" y="35315"/>
                </a:cubicBezTo>
                <a:cubicBezTo>
                  <a:pt x="94768" y="35182"/>
                  <a:pt x="95936" y="34715"/>
                  <a:pt x="97137" y="34515"/>
                </a:cubicBezTo>
                <a:cubicBezTo>
                  <a:pt x="97537" y="34448"/>
                  <a:pt x="97737" y="34248"/>
                  <a:pt x="97737" y="33848"/>
                </a:cubicBezTo>
                <a:cubicBezTo>
                  <a:pt x="97737" y="32847"/>
                  <a:pt x="97871" y="31813"/>
                  <a:pt x="97737" y="30812"/>
                </a:cubicBezTo>
                <a:cubicBezTo>
                  <a:pt x="97712" y="30581"/>
                  <a:pt x="97844" y="30093"/>
                  <a:pt x="97542" y="30093"/>
                </a:cubicBezTo>
                <a:cubicBezTo>
                  <a:pt x="97451" y="30093"/>
                  <a:pt x="97321" y="30137"/>
                  <a:pt x="97137" y="30245"/>
                </a:cubicBezTo>
                <a:cubicBezTo>
                  <a:pt x="97133" y="30249"/>
                  <a:pt x="97129" y="30250"/>
                  <a:pt x="97124" y="30250"/>
                </a:cubicBezTo>
                <a:cubicBezTo>
                  <a:pt x="97089" y="30250"/>
                  <a:pt x="97029" y="30145"/>
                  <a:pt x="96970" y="30145"/>
                </a:cubicBezTo>
                <a:cubicBezTo>
                  <a:pt x="96770" y="30078"/>
                  <a:pt x="96536" y="30012"/>
                  <a:pt x="96336" y="30012"/>
                </a:cubicBezTo>
                <a:cubicBezTo>
                  <a:pt x="96206" y="30014"/>
                  <a:pt x="96076" y="30015"/>
                  <a:pt x="95946" y="30015"/>
                </a:cubicBezTo>
                <a:cubicBezTo>
                  <a:pt x="94385" y="30015"/>
                  <a:pt x="92825" y="29866"/>
                  <a:pt x="91264" y="29866"/>
                </a:cubicBezTo>
                <a:cubicBezTo>
                  <a:pt x="91020" y="29866"/>
                  <a:pt x="90776" y="29870"/>
                  <a:pt x="90532" y="29878"/>
                </a:cubicBezTo>
                <a:cubicBezTo>
                  <a:pt x="90198" y="29878"/>
                  <a:pt x="90098" y="29811"/>
                  <a:pt x="90198" y="29478"/>
                </a:cubicBezTo>
                <a:cubicBezTo>
                  <a:pt x="91166" y="25642"/>
                  <a:pt x="92033" y="21806"/>
                  <a:pt x="93034" y="17936"/>
                </a:cubicBezTo>
                <a:cubicBezTo>
                  <a:pt x="94135" y="13566"/>
                  <a:pt x="95436" y="9230"/>
                  <a:pt x="96236" y="4793"/>
                </a:cubicBezTo>
                <a:cubicBezTo>
                  <a:pt x="96370" y="4460"/>
                  <a:pt x="96403" y="4093"/>
                  <a:pt x="96370" y="3726"/>
                </a:cubicBezTo>
                <a:cubicBezTo>
                  <a:pt x="96203" y="2859"/>
                  <a:pt x="95802" y="2058"/>
                  <a:pt x="95302" y="1358"/>
                </a:cubicBezTo>
                <a:cubicBezTo>
                  <a:pt x="95169" y="1258"/>
                  <a:pt x="95102" y="1124"/>
                  <a:pt x="95069" y="957"/>
                </a:cubicBezTo>
                <a:cubicBezTo>
                  <a:pt x="95035" y="390"/>
                  <a:pt x="94768" y="123"/>
                  <a:pt x="94168" y="123"/>
                </a:cubicBezTo>
                <a:cubicBezTo>
                  <a:pt x="93666" y="130"/>
                  <a:pt x="93163" y="132"/>
                  <a:pt x="92659" y="132"/>
                </a:cubicBezTo>
                <a:cubicBezTo>
                  <a:pt x="90418" y="132"/>
                  <a:pt x="88162" y="78"/>
                  <a:pt x="85929" y="23"/>
                </a:cubicBezTo>
                <a:cubicBezTo>
                  <a:pt x="85048" y="8"/>
                  <a:pt x="84167" y="0"/>
                  <a:pt x="8328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56" name="Google Shape;5556;p51"/>
          <p:cNvGrpSpPr/>
          <p:nvPr/>
        </p:nvGrpSpPr>
        <p:grpSpPr>
          <a:xfrm>
            <a:off x="2448850" y="118467"/>
            <a:ext cx="1682727" cy="1373778"/>
            <a:chOff x="2448850" y="118467"/>
            <a:chExt cx="1682727" cy="1373778"/>
          </a:xfrm>
        </p:grpSpPr>
        <p:sp>
          <p:nvSpPr>
            <p:cNvPr id="5557" name="Google Shape;5557;p51"/>
            <p:cNvSpPr/>
            <p:nvPr/>
          </p:nvSpPr>
          <p:spPr>
            <a:xfrm rot="1745007">
              <a:off x="2563061" y="492906"/>
              <a:ext cx="262881" cy="538113"/>
            </a:xfrm>
            <a:custGeom>
              <a:rect b="b" l="l" r="r" t="t"/>
              <a:pathLst>
                <a:path extrusionOk="0" h="25358" w="12388">
                  <a:moveTo>
                    <a:pt x="4332" y="0"/>
                  </a:moveTo>
                  <a:cubicBezTo>
                    <a:pt x="3479" y="0"/>
                    <a:pt x="2703" y="805"/>
                    <a:pt x="2229" y="1436"/>
                  </a:cubicBezTo>
                  <a:cubicBezTo>
                    <a:pt x="0" y="4308"/>
                    <a:pt x="65" y="9066"/>
                    <a:pt x="3687" y="10652"/>
                  </a:cubicBezTo>
                  <a:cubicBezTo>
                    <a:pt x="5508" y="11466"/>
                    <a:pt x="7544" y="11509"/>
                    <a:pt x="9237" y="12602"/>
                  </a:cubicBezTo>
                  <a:cubicBezTo>
                    <a:pt x="11573" y="14123"/>
                    <a:pt x="11573" y="17574"/>
                    <a:pt x="10844" y="19910"/>
                  </a:cubicBezTo>
                  <a:cubicBezTo>
                    <a:pt x="10198" y="22004"/>
                    <a:pt x="8265" y="24546"/>
                    <a:pt x="5894" y="24546"/>
                  </a:cubicBezTo>
                  <a:cubicBezTo>
                    <a:pt x="5669" y="24546"/>
                    <a:pt x="5440" y="24523"/>
                    <a:pt x="5208" y="24474"/>
                  </a:cubicBezTo>
                  <a:cubicBezTo>
                    <a:pt x="2786" y="23982"/>
                    <a:pt x="2165" y="20403"/>
                    <a:pt x="4329" y="19203"/>
                  </a:cubicBezTo>
                  <a:cubicBezTo>
                    <a:pt x="4712" y="19002"/>
                    <a:pt x="4475" y="18461"/>
                    <a:pt x="4119" y="18461"/>
                  </a:cubicBezTo>
                  <a:cubicBezTo>
                    <a:pt x="4056" y="18461"/>
                    <a:pt x="3990" y="18478"/>
                    <a:pt x="3922" y="18517"/>
                  </a:cubicBezTo>
                  <a:cubicBezTo>
                    <a:pt x="570" y="20351"/>
                    <a:pt x="2486" y="25357"/>
                    <a:pt x="5996" y="25357"/>
                  </a:cubicBezTo>
                  <a:cubicBezTo>
                    <a:pt x="6054" y="25357"/>
                    <a:pt x="6113" y="25356"/>
                    <a:pt x="6172" y="25353"/>
                  </a:cubicBezTo>
                  <a:cubicBezTo>
                    <a:pt x="8273" y="25246"/>
                    <a:pt x="9987" y="23382"/>
                    <a:pt x="10952" y="21688"/>
                  </a:cubicBezTo>
                  <a:cubicBezTo>
                    <a:pt x="12087" y="19631"/>
                    <a:pt x="12387" y="17231"/>
                    <a:pt x="11787" y="14981"/>
                  </a:cubicBezTo>
                  <a:cubicBezTo>
                    <a:pt x="11230" y="12966"/>
                    <a:pt x="9773" y="11745"/>
                    <a:pt x="7865" y="11059"/>
                  </a:cubicBezTo>
                  <a:cubicBezTo>
                    <a:pt x="5787" y="10330"/>
                    <a:pt x="3151" y="10287"/>
                    <a:pt x="1972" y="8123"/>
                  </a:cubicBezTo>
                  <a:cubicBezTo>
                    <a:pt x="922" y="6194"/>
                    <a:pt x="1736" y="3515"/>
                    <a:pt x="2915" y="1844"/>
                  </a:cubicBezTo>
                  <a:cubicBezTo>
                    <a:pt x="3200" y="1457"/>
                    <a:pt x="3775" y="822"/>
                    <a:pt x="4320" y="822"/>
                  </a:cubicBezTo>
                  <a:cubicBezTo>
                    <a:pt x="4470" y="822"/>
                    <a:pt x="4619" y="870"/>
                    <a:pt x="4758" y="986"/>
                  </a:cubicBezTo>
                  <a:cubicBezTo>
                    <a:pt x="5680" y="1736"/>
                    <a:pt x="5572" y="3644"/>
                    <a:pt x="5572" y="4672"/>
                  </a:cubicBezTo>
                  <a:cubicBezTo>
                    <a:pt x="5572" y="4930"/>
                    <a:pt x="5776" y="5058"/>
                    <a:pt x="5980" y="5058"/>
                  </a:cubicBezTo>
                  <a:cubicBezTo>
                    <a:pt x="6183" y="5058"/>
                    <a:pt x="6387" y="4930"/>
                    <a:pt x="6387" y="4672"/>
                  </a:cubicBezTo>
                  <a:cubicBezTo>
                    <a:pt x="6365" y="3301"/>
                    <a:pt x="6408" y="836"/>
                    <a:pt x="4908" y="129"/>
                  </a:cubicBezTo>
                  <a:cubicBezTo>
                    <a:pt x="4714" y="40"/>
                    <a:pt x="4521" y="0"/>
                    <a:pt x="43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51"/>
            <p:cNvSpPr/>
            <p:nvPr/>
          </p:nvSpPr>
          <p:spPr>
            <a:xfrm rot="1745007">
              <a:off x="2895069" y="315742"/>
              <a:ext cx="1065701" cy="979227"/>
            </a:xfrm>
            <a:custGeom>
              <a:rect b="b" l="l" r="r" t="t"/>
              <a:pathLst>
                <a:path extrusionOk="0" h="46145" w="50220">
                  <a:moveTo>
                    <a:pt x="40307" y="830"/>
                  </a:moveTo>
                  <a:cubicBezTo>
                    <a:pt x="41494" y="830"/>
                    <a:pt x="41513" y="3001"/>
                    <a:pt x="41533" y="3825"/>
                  </a:cubicBezTo>
                  <a:cubicBezTo>
                    <a:pt x="41554" y="7575"/>
                    <a:pt x="39968" y="10897"/>
                    <a:pt x="38083" y="14090"/>
                  </a:cubicBezTo>
                  <a:cubicBezTo>
                    <a:pt x="38040" y="13661"/>
                    <a:pt x="38018" y="13254"/>
                    <a:pt x="37975" y="12869"/>
                  </a:cubicBezTo>
                  <a:cubicBezTo>
                    <a:pt x="37740" y="10040"/>
                    <a:pt x="37654" y="7189"/>
                    <a:pt x="38061" y="4382"/>
                  </a:cubicBezTo>
                  <a:cubicBezTo>
                    <a:pt x="38254" y="3182"/>
                    <a:pt x="38597" y="1317"/>
                    <a:pt x="39947" y="889"/>
                  </a:cubicBezTo>
                  <a:cubicBezTo>
                    <a:pt x="40078" y="849"/>
                    <a:pt x="40197" y="830"/>
                    <a:pt x="40307" y="830"/>
                  </a:cubicBezTo>
                  <a:close/>
                  <a:moveTo>
                    <a:pt x="32761" y="19904"/>
                  </a:moveTo>
                  <a:cubicBezTo>
                    <a:pt x="34785" y="19904"/>
                    <a:pt x="34685" y="23447"/>
                    <a:pt x="34568" y="24934"/>
                  </a:cubicBezTo>
                  <a:cubicBezTo>
                    <a:pt x="34461" y="26541"/>
                    <a:pt x="33904" y="29820"/>
                    <a:pt x="31803" y="30035"/>
                  </a:cubicBezTo>
                  <a:cubicBezTo>
                    <a:pt x="31767" y="30038"/>
                    <a:pt x="31730" y="30039"/>
                    <a:pt x="31695" y="30039"/>
                  </a:cubicBezTo>
                  <a:cubicBezTo>
                    <a:pt x="30007" y="30039"/>
                    <a:pt x="29595" y="26625"/>
                    <a:pt x="29553" y="25513"/>
                  </a:cubicBezTo>
                  <a:cubicBezTo>
                    <a:pt x="29510" y="24505"/>
                    <a:pt x="29639" y="23498"/>
                    <a:pt x="29960" y="22555"/>
                  </a:cubicBezTo>
                  <a:cubicBezTo>
                    <a:pt x="29982" y="22512"/>
                    <a:pt x="29982" y="22491"/>
                    <a:pt x="29982" y="22470"/>
                  </a:cubicBezTo>
                  <a:cubicBezTo>
                    <a:pt x="30346" y="21398"/>
                    <a:pt x="31118" y="20498"/>
                    <a:pt x="32125" y="20005"/>
                  </a:cubicBezTo>
                  <a:cubicBezTo>
                    <a:pt x="32357" y="19936"/>
                    <a:pt x="32569" y="19904"/>
                    <a:pt x="32761" y="19904"/>
                  </a:cubicBezTo>
                  <a:close/>
                  <a:moveTo>
                    <a:pt x="8963" y="24718"/>
                  </a:moveTo>
                  <a:cubicBezTo>
                    <a:pt x="9038" y="24718"/>
                    <a:pt x="9131" y="24771"/>
                    <a:pt x="9258" y="24891"/>
                  </a:cubicBezTo>
                  <a:cubicBezTo>
                    <a:pt x="10201" y="25791"/>
                    <a:pt x="9773" y="27720"/>
                    <a:pt x="9558" y="28792"/>
                  </a:cubicBezTo>
                  <a:cubicBezTo>
                    <a:pt x="9301" y="29992"/>
                    <a:pt x="8915" y="31149"/>
                    <a:pt x="8551" y="32328"/>
                  </a:cubicBezTo>
                  <a:cubicBezTo>
                    <a:pt x="8380" y="32863"/>
                    <a:pt x="8230" y="33421"/>
                    <a:pt x="8080" y="33978"/>
                  </a:cubicBezTo>
                  <a:cubicBezTo>
                    <a:pt x="7930" y="32563"/>
                    <a:pt x="7844" y="31149"/>
                    <a:pt x="7822" y="29713"/>
                  </a:cubicBezTo>
                  <a:cubicBezTo>
                    <a:pt x="7801" y="28620"/>
                    <a:pt x="7908" y="27549"/>
                    <a:pt x="8122" y="26477"/>
                  </a:cubicBezTo>
                  <a:cubicBezTo>
                    <a:pt x="8208" y="26048"/>
                    <a:pt x="8358" y="25641"/>
                    <a:pt x="8573" y="25234"/>
                  </a:cubicBezTo>
                  <a:cubicBezTo>
                    <a:pt x="8730" y="24933"/>
                    <a:pt x="8811" y="24718"/>
                    <a:pt x="8963" y="24718"/>
                  </a:cubicBezTo>
                  <a:close/>
                  <a:moveTo>
                    <a:pt x="23316" y="22994"/>
                  </a:moveTo>
                  <a:cubicBezTo>
                    <a:pt x="24478" y="22994"/>
                    <a:pt x="25405" y="24302"/>
                    <a:pt x="25781" y="25448"/>
                  </a:cubicBezTo>
                  <a:cubicBezTo>
                    <a:pt x="26615" y="28055"/>
                    <a:pt x="26319" y="35285"/>
                    <a:pt x="22472" y="35285"/>
                  </a:cubicBezTo>
                  <a:cubicBezTo>
                    <a:pt x="22461" y="35285"/>
                    <a:pt x="22450" y="35285"/>
                    <a:pt x="22438" y="35285"/>
                  </a:cubicBezTo>
                  <a:cubicBezTo>
                    <a:pt x="21174" y="34835"/>
                    <a:pt x="20831" y="32928"/>
                    <a:pt x="20574" y="31813"/>
                  </a:cubicBezTo>
                  <a:cubicBezTo>
                    <a:pt x="20445" y="31170"/>
                    <a:pt x="20359" y="30549"/>
                    <a:pt x="20317" y="29906"/>
                  </a:cubicBezTo>
                  <a:lnTo>
                    <a:pt x="20317" y="29906"/>
                  </a:lnTo>
                  <a:cubicBezTo>
                    <a:pt x="20361" y="29922"/>
                    <a:pt x="20406" y="29929"/>
                    <a:pt x="20449" y="29929"/>
                  </a:cubicBezTo>
                  <a:cubicBezTo>
                    <a:pt x="20698" y="29929"/>
                    <a:pt x="20907" y="29687"/>
                    <a:pt x="20852" y="29413"/>
                  </a:cubicBezTo>
                  <a:cubicBezTo>
                    <a:pt x="20424" y="27441"/>
                    <a:pt x="20359" y="24763"/>
                    <a:pt x="22181" y="23412"/>
                  </a:cubicBezTo>
                  <a:cubicBezTo>
                    <a:pt x="22576" y="23119"/>
                    <a:pt x="22957" y="22994"/>
                    <a:pt x="23316" y="22994"/>
                  </a:cubicBezTo>
                  <a:close/>
                  <a:moveTo>
                    <a:pt x="40235" y="0"/>
                  </a:moveTo>
                  <a:cubicBezTo>
                    <a:pt x="39893" y="0"/>
                    <a:pt x="39511" y="119"/>
                    <a:pt x="39090" y="396"/>
                  </a:cubicBezTo>
                  <a:cubicBezTo>
                    <a:pt x="37183" y="1639"/>
                    <a:pt x="37290" y="4682"/>
                    <a:pt x="36990" y="6654"/>
                  </a:cubicBezTo>
                  <a:cubicBezTo>
                    <a:pt x="36732" y="8325"/>
                    <a:pt x="37011" y="10254"/>
                    <a:pt x="37118" y="11926"/>
                  </a:cubicBezTo>
                  <a:cubicBezTo>
                    <a:pt x="37183" y="13019"/>
                    <a:pt x="37290" y="14090"/>
                    <a:pt x="37440" y="15183"/>
                  </a:cubicBezTo>
                  <a:cubicBezTo>
                    <a:pt x="36454" y="16812"/>
                    <a:pt x="35447" y="18419"/>
                    <a:pt x="34589" y="20048"/>
                  </a:cubicBezTo>
                  <a:cubicBezTo>
                    <a:pt x="34199" y="19470"/>
                    <a:pt x="33638" y="19086"/>
                    <a:pt x="32864" y="19086"/>
                  </a:cubicBezTo>
                  <a:cubicBezTo>
                    <a:pt x="32576" y="19086"/>
                    <a:pt x="32259" y="19139"/>
                    <a:pt x="31911" y="19255"/>
                  </a:cubicBezTo>
                  <a:lnTo>
                    <a:pt x="31825" y="19276"/>
                  </a:lnTo>
                  <a:cubicBezTo>
                    <a:pt x="30539" y="19855"/>
                    <a:pt x="29725" y="20905"/>
                    <a:pt x="29275" y="22148"/>
                  </a:cubicBezTo>
                  <a:cubicBezTo>
                    <a:pt x="28782" y="22577"/>
                    <a:pt x="28246" y="22941"/>
                    <a:pt x="27667" y="23241"/>
                  </a:cubicBezTo>
                  <a:cubicBezTo>
                    <a:pt x="27323" y="23441"/>
                    <a:pt x="26671" y="23793"/>
                    <a:pt x="26167" y="23793"/>
                  </a:cubicBezTo>
                  <a:cubicBezTo>
                    <a:pt x="26076" y="23793"/>
                    <a:pt x="25989" y="23782"/>
                    <a:pt x="25910" y="23755"/>
                  </a:cubicBezTo>
                  <a:cubicBezTo>
                    <a:pt x="25298" y="22831"/>
                    <a:pt x="24346" y="22255"/>
                    <a:pt x="23330" y="22255"/>
                  </a:cubicBezTo>
                  <a:cubicBezTo>
                    <a:pt x="22816" y="22255"/>
                    <a:pt x="22285" y="22403"/>
                    <a:pt x="21774" y="22727"/>
                  </a:cubicBezTo>
                  <a:cubicBezTo>
                    <a:pt x="20188" y="23755"/>
                    <a:pt x="19759" y="25706"/>
                    <a:pt x="19824" y="27549"/>
                  </a:cubicBezTo>
                  <a:cubicBezTo>
                    <a:pt x="19695" y="27591"/>
                    <a:pt x="19609" y="27699"/>
                    <a:pt x="19588" y="27827"/>
                  </a:cubicBezTo>
                  <a:cubicBezTo>
                    <a:pt x="18945" y="30399"/>
                    <a:pt x="18345" y="33121"/>
                    <a:pt x="16952" y="35392"/>
                  </a:cubicBezTo>
                  <a:cubicBezTo>
                    <a:pt x="16662" y="35876"/>
                    <a:pt x="16250" y="36464"/>
                    <a:pt x="15652" y="36464"/>
                  </a:cubicBezTo>
                  <a:cubicBezTo>
                    <a:pt x="15588" y="36464"/>
                    <a:pt x="15521" y="36457"/>
                    <a:pt x="15452" y="36442"/>
                  </a:cubicBezTo>
                  <a:cubicBezTo>
                    <a:pt x="14830" y="36314"/>
                    <a:pt x="14616" y="35199"/>
                    <a:pt x="14487" y="34706"/>
                  </a:cubicBezTo>
                  <a:cubicBezTo>
                    <a:pt x="14166" y="33528"/>
                    <a:pt x="13973" y="32371"/>
                    <a:pt x="13544" y="31235"/>
                  </a:cubicBezTo>
                  <a:cubicBezTo>
                    <a:pt x="13276" y="30574"/>
                    <a:pt x="12848" y="29774"/>
                    <a:pt x="12051" y="29774"/>
                  </a:cubicBezTo>
                  <a:cubicBezTo>
                    <a:pt x="12021" y="29774"/>
                    <a:pt x="11990" y="29775"/>
                    <a:pt x="11959" y="29777"/>
                  </a:cubicBezTo>
                  <a:cubicBezTo>
                    <a:pt x="10887" y="29863"/>
                    <a:pt x="10308" y="31513"/>
                    <a:pt x="9965" y="32285"/>
                  </a:cubicBezTo>
                  <a:cubicBezTo>
                    <a:pt x="9237" y="34021"/>
                    <a:pt x="8787" y="35885"/>
                    <a:pt x="8658" y="37771"/>
                  </a:cubicBezTo>
                  <a:cubicBezTo>
                    <a:pt x="8551" y="37257"/>
                    <a:pt x="8465" y="36742"/>
                    <a:pt x="8401" y="36207"/>
                  </a:cubicBezTo>
                  <a:cubicBezTo>
                    <a:pt x="8573" y="35521"/>
                    <a:pt x="8723" y="34814"/>
                    <a:pt x="8915" y="34106"/>
                  </a:cubicBezTo>
                  <a:cubicBezTo>
                    <a:pt x="9580" y="31470"/>
                    <a:pt x="12473" y="25727"/>
                    <a:pt x="9173" y="23841"/>
                  </a:cubicBezTo>
                  <a:cubicBezTo>
                    <a:pt x="9108" y="23798"/>
                    <a:pt x="9039" y="23777"/>
                    <a:pt x="8969" y="23777"/>
                  </a:cubicBezTo>
                  <a:cubicBezTo>
                    <a:pt x="8899" y="23777"/>
                    <a:pt x="8830" y="23798"/>
                    <a:pt x="8765" y="23841"/>
                  </a:cubicBezTo>
                  <a:cubicBezTo>
                    <a:pt x="6408" y="25556"/>
                    <a:pt x="6965" y="29970"/>
                    <a:pt x="7158" y="32456"/>
                  </a:cubicBezTo>
                  <a:cubicBezTo>
                    <a:pt x="7265" y="33678"/>
                    <a:pt x="7415" y="34899"/>
                    <a:pt x="7587" y="36121"/>
                  </a:cubicBezTo>
                  <a:cubicBezTo>
                    <a:pt x="7415" y="36785"/>
                    <a:pt x="7265" y="37450"/>
                    <a:pt x="7072" y="38135"/>
                  </a:cubicBezTo>
                  <a:cubicBezTo>
                    <a:pt x="6494" y="40364"/>
                    <a:pt x="5808" y="43000"/>
                    <a:pt x="4115" y="44672"/>
                  </a:cubicBezTo>
                  <a:cubicBezTo>
                    <a:pt x="3578" y="45204"/>
                    <a:pt x="3126" y="45425"/>
                    <a:pt x="2746" y="45425"/>
                  </a:cubicBezTo>
                  <a:cubicBezTo>
                    <a:pt x="1307" y="45425"/>
                    <a:pt x="904" y="42261"/>
                    <a:pt x="836" y="40921"/>
                  </a:cubicBezTo>
                  <a:cubicBezTo>
                    <a:pt x="750" y="39507"/>
                    <a:pt x="1072" y="38071"/>
                    <a:pt x="1715" y="36807"/>
                  </a:cubicBezTo>
                  <a:cubicBezTo>
                    <a:pt x="1972" y="36250"/>
                    <a:pt x="2336" y="35714"/>
                    <a:pt x="2786" y="35264"/>
                  </a:cubicBezTo>
                  <a:cubicBezTo>
                    <a:pt x="2992" y="35043"/>
                    <a:pt x="3166" y="34950"/>
                    <a:pt x="3310" y="34950"/>
                  </a:cubicBezTo>
                  <a:cubicBezTo>
                    <a:pt x="3600" y="34950"/>
                    <a:pt x="3772" y="35327"/>
                    <a:pt x="3858" y="35799"/>
                  </a:cubicBezTo>
                  <a:cubicBezTo>
                    <a:pt x="3901" y="36005"/>
                    <a:pt x="4050" y="36094"/>
                    <a:pt x="4208" y="36094"/>
                  </a:cubicBezTo>
                  <a:cubicBezTo>
                    <a:pt x="4445" y="36094"/>
                    <a:pt x="4702" y="35894"/>
                    <a:pt x="4651" y="35585"/>
                  </a:cubicBezTo>
                  <a:cubicBezTo>
                    <a:pt x="4474" y="34661"/>
                    <a:pt x="3996" y="34133"/>
                    <a:pt x="3380" y="34133"/>
                  </a:cubicBezTo>
                  <a:cubicBezTo>
                    <a:pt x="3024" y="34133"/>
                    <a:pt x="2623" y="34309"/>
                    <a:pt x="2208" y="34685"/>
                  </a:cubicBezTo>
                  <a:cubicBezTo>
                    <a:pt x="707" y="36057"/>
                    <a:pt x="0" y="38543"/>
                    <a:pt x="22" y="40514"/>
                  </a:cubicBezTo>
                  <a:cubicBezTo>
                    <a:pt x="22" y="42036"/>
                    <a:pt x="86" y="44157"/>
                    <a:pt x="1093" y="45400"/>
                  </a:cubicBezTo>
                  <a:cubicBezTo>
                    <a:pt x="1514" y="45931"/>
                    <a:pt x="2036" y="46145"/>
                    <a:pt x="2577" y="46145"/>
                  </a:cubicBezTo>
                  <a:cubicBezTo>
                    <a:pt x="3306" y="46145"/>
                    <a:pt x="4070" y="45757"/>
                    <a:pt x="4672" y="45229"/>
                  </a:cubicBezTo>
                  <a:cubicBezTo>
                    <a:pt x="6087" y="43986"/>
                    <a:pt x="6751" y="41864"/>
                    <a:pt x="7308" y="40150"/>
                  </a:cubicBezTo>
                  <a:cubicBezTo>
                    <a:pt x="7544" y="39464"/>
                    <a:pt x="7737" y="38800"/>
                    <a:pt x="7908" y="38114"/>
                  </a:cubicBezTo>
                  <a:cubicBezTo>
                    <a:pt x="8165" y="39678"/>
                    <a:pt x="8508" y="41221"/>
                    <a:pt x="8851" y="42764"/>
                  </a:cubicBezTo>
                  <a:cubicBezTo>
                    <a:pt x="8902" y="42967"/>
                    <a:pt x="9045" y="43053"/>
                    <a:pt x="9196" y="43053"/>
                  </a:cubicBezTo>
                  <a:cubicBezTo>
                    <a:pt x="9427" y="43053"/>
                    <a:pt x="9675" y="42849"/>
                    <a:pt x="9623" y="42550"/>
                  </a:cubicBezTo>
                  <a:cubicBezTo>
                    <a:pt x="9044" y="38757"/>
                    <a:pt x="9387" y="34471"/>
                    <a:pt x="11423" y="31149"/>
                  </a:cubicBezTo>
                  <a:cubicBezTo>
                    <a:pt x="11629" y="30821"/>
                    <a:pt x="11824" y="30685"/>
                    <a:pt x="12007" y="30685"/>
                  </a:cubicBezTo>
                  <a:cubicBezTo>
                    <a:pt x="12753" y="30685"/>
                    <a:pt x="13278" y="32959"/>
                    <a:pt x="13416" y="33614"/>
                  </a:cubicBezTo>
                  <a:cubicBezTo>
                    <a:pt x="13630" y="34621"/>
                    <a:pt x="13780" y="35692"/>
                    <a:pt x="14380" y="36550"/>
                  </a:cubicBezTo>
                  <a:cubicBezTo>
                    <a:pt x="14730" y="37084"/>
                    <a:pt x="15128" y="37294"/>
                    <a:pt x="15530" y="37294"/>
                  </a:cubicBezTo>
                  <a:cubicBezTo>
                    <a:pt x="16483" y="37294"/>
                    <a:pt x="17464" y="36120"/>
                    <a:pt x="17916" y="35307"/>
                  </a:cubicBezTo>
                  <a:cubicBezTo>
                    <a:pt x="18666" y="33892"/>
                    <a:pt x="19224" y="32413"/>
                    <a:pt x="19609" y="30892"/>
                  </a:cubicBezTo>
                  <a:cubicBezTo>
                    <a:pt x="19695" y="31470"/>
                    <a:pt x="19802" y="32049"/>
                    <a:pt x="19931" y="32606"/>
                  </a:cubicBezTo>
                  <a:cubicBezTo>
                    <a:pt x="20252" y="33935"/>
                    <a:pt x="20831" y="35607"/>
                    <a:pt x="22267" y="36078"/>
                  </a:cubicBezTo>
                  <a:cubicBezTo>
                    <a:pt x="22299" y="36089"/>
                    <a:pt x="22331" y="36094"/>
                    <a:pt x="22363" y="36094"/>
                  </a:cubicBezTo>
                  <a:cubicBezTo>
                    <a:pt x="22395" y="36094"/>
                    <a:pt x="22427" y="36089"/>
                    <a:pt x="22460" y="36078"/>
                  </a:cubicBezTo>
                  <a:cubicBezTo>
                    <a:pt x="24817" y="36078"/>
                    <a:pt x="25953" y="33806"/>
                    <a:pt x="26489" y="31792"/>
                  </a:cubicBezTo>
                  <a:cubicBezTo>
                    <a:pt x="27110" y="29499"/>
                    <a:pt x="27196" y="26820"/>
                    <a:pt x="26317" y="24570"/>
                  </a:cubicBezTo>
                  <a:cubicBezTo>
                    <a:pt x="27174" y="24527"/>
                    <a:pt x="28139" y="24013"/>
                    <a:pt x="28910" y="23455"/>
                  </a:cubicBezTo>
                  <a:lnTo>
                    <a:pt x="28910" y="23455"/>
                  </a:lnTo>
                  <a:cubicBezTo>
                    <a:pt x="28760" y="24355"/>
                    <a:pt x="28717" y="25277"/>
                    <a:pt x="28803" y="26177"/>
                  </a:cubicBezTo>
                  <a:cubicBezTo>
                    <a:pt x="28944" y="27804"/>
                    <a:pt x="29724" y="30805"/>
                    <a:pt x="31762" y="30805"/>
                  </a:cubicBezTo>
                  <a:cubicBezTo>
                    <a:pt x="31899" y="30805"/>
                    <a:pt x="32041" y="30791"/>
                    <a:pt x="32189" y="30763"/>
                  </a:cubicBezTo>
                  <a:cubicBezTo>
                    <a:pt x="34761" y="30270"/>
                    <a:pt x="35297" y="26456"/>
                    <a:pt x="35425" y="24420"/>
                  </a:cubicBezTo>
                  <a:cubicBezTo>
                    <a:pt x="35511" y="23241"/>
                    <a:pt x="35361" y="22041"/>
                    <a:pt x="35018" y="20927"/>
                  </a:cubicBezTo>
                  <a:cubicBezTo>
                    <a:pt x="35018" y="20905"/>
                    <a:pt x="35039" y="20884"/>
                    <a:pt x="35039" y="20884"/>
                  </a:cubicBezTo>
                  <a:cubicBezTo>
                    <a:pt x="35790" y="19383"/>
                    <a:pt x="36690" y="17905"/>
                    <a:pt x="37590" y="16405"/>
                  </a:cubicBezTo>
                  <a:cubicBezTo>
                    <a:pt x="37654" y="16833"/>
                    <a:pt x="37740" y="17262"/>
                    <a:pt x="37804" y="17690"/>
                  </a:cubicBezTo>
                  <a:cubicBezTo>
                    <a:pt x="38211" y="19748"/>
                    <a:pt x="38704" y="22962"/>
                    <a:pt x="40697" y="24184"/>
                  </a:cubicBezTo>
                  <a:cubicBezTo>
                    <a:pt x="41061" y="24408"/>
                    <a:pt x="41428" y="24508"/>
                    <a:pt x="41794" y="24508"/>
                  </a:cubicBezTo>
                  <a:cubicBezTo>
                    <a:pt x="44403" y="24508"/>
                    <a:pt x="46950" y="19422"/>
                    <a:pt x="47834" y="17862"/>
                  </a:cubicBezTo>
                  <a:cubicBezTo>
                    <a:pt x="48584" y="16555"/>
                    <a:pt x="49248" y="15226"/>
                    <a:pt x="50041" y="13940"/>
                  </a:cubicBezTo>
                  <a:cubicBezTo>
                    <a:pt x="50219" y="13628"/>
                    <a:pt x="49945" y="13337"/>
                    <a:pt x="49667" y="13337"/>
                  </a:cubicBezTo>
                  <a:cubicBezTo>
                    <a:pt x="49543" y="13337"/>
                    <a:pt x="49419" y="13395"/>
                    <a:pt x="49334" y="13533"/>
                  </a:cubicBezTo>
                  <a:cubicBezTo>
                    <a:pt x="47512" y="16533"/>
                    <a:pt x="46141" y="19962"/>
                    <a:pt x="43655" y="22534"/>
                  </a:cubicBezTo>
                  <a:cubicBezTo>
                    <a:pt x="43025" y="23175"/>
                    <a:pt x="42372" y="23568"/>
                    <a:pt x="41748" y="23568"/>
                  </a:cubicBezTo>
                  <a:cubicBezTo>
                    <a:pt x="41182" y="23568"/>
                    <a:pt x="40640" y="23245"/>
                    <a:pt x="40161" y="22491"/>
                  </a:cubicBezTo>
                  <a:cubicBezTo>
                    <a:pt x="38918" y="20498"/>
                    <a:pt x="38468" y="17840"/>
                    <a:pt x="38211" y="15376"/>
                  </a:cubicBezTo>
                  <a:cubicBezTo>
                    <a:pt x="40483" y="11540"/>
                    <a:pt x="42562" y="7597"/>
                    <a:pt x="42304" y="3010"/>
                  </a:cubicBezTo>
                  <a:cubicBezTo>
                    <a:pt x="42220" y="1658"/>
                    <a:pt x="41509" y="0"/>
                    <a:pt x="402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59" name="Google Shape;5559;p51"/>
          <p:cNvSpPr/>
          <p:nvPr/>
        </p:nvSpPr>
        <p:spPr>
          <a:xfrm>
            <a:off x="859135" y="164235"/>
            <a:ext cx="3602176" cy="4968992"/>
          </a:xfrm>
          <a:custGeom>
            <a:rect b="b" l="l" r="r" t="t"/>
            <a:pathLst>
              <a:path extrusionOk="0" h="208584" w="151209">
                <a:moveTo>
                  <a:pt x="132458" y="50862"/>
                </a:moveTo>
                <a:cubicBezTo>
                  <a:pt x="132605" y="50862"/>
                  <a:pt x="132629" y="50941"/>
                  <a:pt x="132629" y="51137"/>
                </a:cubicBezTo>
                <a:cubicBezTo>
                  <a:pt x="132562" y="52572"/>
                  <a:pt x="132529" y="54006"/>
                  <a:pt x="132529" y="55440"/>
                </a:cubicBezTo>
                <a:cubicBezTo>
                  <a:pt x="132529" y="55741"/>
                  <a:pt x="132362" y="55841"/>
                  <a:pt x="132095" y="55907"/>
                </a:cubicBezTo>
                <a:cubicBezTo>
                  <a:pt x="130894" y="56141"/>
                  <a:pt x="129693" y="56274"/>
                  <a:pt x="128459" y="56308"/>
                </a:cubicBezTo>
                <a:cubicBezTo>
                  <a:pt x="128415" y="56316"/>
                  <a:pt x="128376" y="56321"/>
                  <a:pt x="128341" y="56321"/>
                </a:cubicBezTo>
                <a:cubicBezTo>
                  <a:pt x="128109" y="56321"/>
                  <a:pt x="128059" y="56139"/>
                  <a:pt x="128059" y="55907"/>
                </a:cubicBezTo>
                <a:cubicBezTo>
                  <a:pt x="128025" y="54540"/>
                  <a:pt x="127992" y="53205"/>
                  <a:pt x="127959" y="51838"/>
                </a:cubicBezTo>
                <a:lnTo>
                  <a:pt x="127959" y="51471"/>
                </a:lnTo>
                <a:cubicBezTo>
                  <a:pt x="127959" y="51404"/>
                  <a:pt x="127892" y="51337"/>
                  <a:pt x="127792" y="51304"/>
                </a:cubicBezTo>
                <a:cubicBezTo>
                  <a:pt x="127725" y="51337"/>
                  <a:pt x="127658" y="51404"/>
                  <a:pt x="127658" y="51504"/>
                </a:cubicBezTo>
                <a:lnTo>
                  <a:pt x="127658" y="52071"/>
                </a:lnTo>
                <a:cubicBezTo>
                  <a:pt x="127658" y="53306"/>
                  <a:pt x="127625" y="54573"/>
                  <a:pt x="127758" y="55807"/>
                </a:cubicBezTo>
                <a:cubicBezTo>
                  <a:pt x="127792" y="56208"/>
                  <a:pt x="127692" y="56341"/>
                  <a:pt x="127258" y="56341"/>
                </a:cubicBezTo>
                <a:cubicBezTo>
                  <a:pt x="127148" y="56338"/>
                  <a:pt x="127037" y="56337"/>
                  <a:pt x="126927" y="56337"/>
                </a:cubicBezTo>
                <a:cubicBezTo>
                  <a:pt x="125942" y="56337"/>
                  <a:pt x="124939" y="56446"/>
                  <a:pt x="123954" y="56446"/>
                </a:cubicBezTo>
                <a:cubicBezTo>
                  <a:pt x="123843" y="56446"/>
                  <a:pt x="123732" y="56444"/>
                  <a:pt x="123622" y="56441"/>
                </a:cubicBezTo>
                <a:cubicBezTo>
                  <a:pt x="123022" y="56441"/>
                  <a:pt x="122421" y="56474"/>
                  <a:pt x="121854" y="56608"/>
                </a:cubicBezTo>
                <a:cubicBezTo>
                  <a:pt x="121809" y="56613"/>
                  <a:pt x="121768" y="56616"/>
                  <a:pt x="121731" y="56616"/>
                </a:cubicBezTo>
                <a:cubicBezTo>
                  <a:pt x="121526" y="56616"/>
                  <a:pt x="121454" y="56529"/>
                  <a:pt x="121454" y="56274"/>
                </a:cubicBezTo>
                <a:lnTo>
                  <a:pt x="121454" y="53973"/>
                </a:lnTo>
                <a:lnTo>
                  <a:pt x="121421" y="53973"/>
                </a:lnTo>
                <a:lnTo>
                  <a:pt x="121421" y="53939"/>
                </a:lnTo>
                <a:cubicBezTo>
                  <a:pt x="121421" y="53205"/>
                  <a:pt x="121454" y="52472"/>
                  <a:pt x="121387" y="51738"/>
                </a:cubicBezTo>
                <a:cubicBezTo>
                  <a:pt x="121387" y="51504"/>
                  <a:pt x="121487" y="51471"/>
                  <a:pt x="121654" y="51471"/>
                </a:cubicBezTo>
                <a:cubicBezTo>
                  <a:pt x="123689" y="51371"/>
                  <a:pt x="125724" y="51304"/>
                  <a:pt x="127758" y="51171"/>
                </a:cubicBezTo>
                <a:cubicBezTo>
                  <a:pt x="129293" y="51104"/>
                  <a:pt x="130827" y="51071"/>
                  <a:pt x="132362" y="50870"/>
                </a:cubicBezTo>
                <a:cubicBezTo>
                  <a:pt x="132399" y="50865"/>
                  <a:pt x="132431" y="50862"/>
                  <a:pt x="132458" y="50862"/>
                </a:cubicBezTo>
                <a:close/>
                <a:moveTo>
                  <a:pt x="120653" y="51471"/>
                </a:moveTo>
                <a:cubicBezTo>
                  <a:pt x="120987" y="51471"/>
                  <a:pt x="121054" y="51571"/>
                  <a:pt x="121054" y="51871"/>
                </a:cubicBezTo>
                <a:lnTo>
                  <a:pt x="121054" y="54073"/>
                </a:lnTo>
                <a:cubicBezTo>
                  <a:pt x="121054" y="54807"/>
                  <a:pt x="121054" y="55507"/>
                  <a:pt x="121087" y="56241"/>
                </a:cubicBezTo>
                <a:cubicBezTo>
                  <a:pt x="121087" y="56441"/>
                  <a:pt x="121054" y="56608"/>
                  <a:pt x="120753" y="56608"/>
                </a:cubicBezTo>
                <a:cubicBezTo>
                  <a:pt x="118418" y="56708"/>
                  <a:pt x="116050" y="56808"/>
                  <a:pt x="113682" y="56908"/>
                </a:cubicBezTo>
                <a:cubicBezTo>
                  <a:pt x="113634" y="56913"/>
                  <a:pt x="113591" y="56916"/>
                  <a:pt x="113551" y="56916"/>
                </a:cubicBezTo>
                <a:cubicBezTo>
                  <a:pt x="113313" y="56916"/>
                  <a:pt x="113215" y="56818"/>
                  <a:pt x="113215" y="56474"/>
                </a:cubicBezTo>
                <a:cubicBezTo>
                  <a:pt x="113181" y="55073"/>
                  <a:pt x="113315" y="53672"/>
                  <a:pt x="113115" y="52271"/>
                </a:cubicBezTo>
                <a:cubicBezTo>
                  <a:pt x="113048" y="51871"/>
                  <a:pt x="113181" y="51738"/>
                  <a:pt x="113582" y="51738"/>
                </a:cubicBezTo>
                <a:cubicBezTo>
                  <a:pt x="113747" y="51744"/>
                  <a:pt x="113913" y="51747"/>
                  <a:pt x="114079" y="51747"/>
                </a:cubicBezTo>
                <a:cubicBezTo>
                  <a:pt x="114780" y="51747"/>
                  <a:pt x="115482" y="51698"/>
                  <a:pt x="116184" y="51671"/>
                </a:cubicBezTo>
                <a:cubicBezTo>
                  <a:pt x="116209" y="51667"/>
                  <a:pt x="116235" y="51665"/>
                  <a:pt x="116261" y="51665"/>
                </a:cubicBezTo>
                <a:cubicBezTo>
                  <a:pt x="116434" y="51665"/>
                  <a:pt x="116597" y="51759"/>
                  <a:pt x="116684" y="51905"/>
                </a:cubicBezTo>
                <a:cubicBezTo>
                  <a:pt x="116891" y="52176"/>
                  <a:pt x="117198" y="52310"/>
                  <a:pt x="117502" y="52310"/>
                </a:cubicBezTo>
                <a:cubicBezTo>
                  <a:pt x="117833" y="52310"/>
                  <a:pt x="118160" y="52151"/>
                  <a:pt x="118352" y="51838"/>
                </a:cubicBezTo>
                <a:cubicBezTo>
                  <a:pt x="118441" y="51688"/>
                  <a:pt x="118611" y="51566"/>
                  <a:pt x="118790" y="51566"/>
                </a:cubicBezTo>
                <a:cubicBezTo>
                  <a:pt x="118810" y="51566"/>
                  <a:pt x="118831" y="51567"/>
                  <a:pt x="118852" y="51571"/>
                </a:cubicBezTo>
                <a:cubicBezTo>
                  <a:pt x="119453" y="51538"/>
                  <a:pt x="120053" y="51538"/>
                  <a:pt x="120653" y="51471"/>
                </a:cubicBezTo>
                <a:close/>
                <a:moveTo>
                  <a:pt x="112314" y="51738"/>
                </a:moveTo>
                <a:cubicBezTo>
                  <a:pt x="112614" y="51738"/>
                  <a:pt x="112748" y="51838"/>
                  <a:pt x="112748" y="52171"/>
                </a:cubicBezTo>
                <a:cubicBezTo>
                  <a:pt x="112848" y="53672"/>
                  <a:pt x="112781" y="55140"/>
                  <a:pt x="112781" y="56641"/>
                </a:cubicBezTo>
                <a:cubicBezTo>
                  <a:pt x="112814" y="56908"/>
                  <a:pt x="112681" y="56941"/>
                  <a:pt x="112448" y="56941"/>
                </a:cubicBezTo>
                <a:cubicBezTo>
                  <a:pt x="110646" y="57008"/>
                  <a:pt x="108878" y="57075"/>
                  <a:pt x="107077" y="57242"/>
                </a:cubicBezTo>
                <a:cubicBezTo>
                  <a:pt x="107038" y="57246"/>
                  <a:pt x="107001" y="57248"/>
                  <a:pt x="106966" y="57248"/>
                </a:cubicBezTo>
                <a:cubicBezTo>
                  <a:pt x="106706" y="57248"/>
                  <a:pt x="106577" y="57132"/>
                  <a:pt x="106577" y="56808"/>
                </a:cubicBezTo>
                <a:cubicBezTo>
                  <a:pt x="106610" y="56541"/>
                  <a:pt x="106543" y="56308"/>
                  <a:pt x="106477" y="56074"/>
                </a:cubicBezTo>
                <a:cubicBezTo>
                  <a:pt x="106394" y="55799"/>
                  <a:pt x="106153" y="55615"/>
                  <a:pt x="105883" y="55615"/>
                </a:cubicBezTo>
                <a:cubicBezTo>
                  <a:pt x="105826" y="55615"/>
                  <a:pt x="105768" y="55623"/>
                  <a:pt x="105709" y="55641"/>
                </a:cubicBezTo>
                <a:cubicBezTo>
                  <a:pt x="105376" y="55674"/>
                  <a:pt x="105109" y="55974"/>
                  <a:pt x="105176" y="56308"/>
                </a:cubicBezTo>
                <a:cubicBezTo>
                  <a:pt x="105176" y="57308"/>
                  <a:pt x="105176" y="57308"/>
                  <a:pt x="104142" y="57375"/>
                </a:cubicBezTo>
                <a:cubicBezTo>
                  <a:pt x="103675" y="57408"/>
                  <a:pt x="103174" y="57442"/>
                  <a:pt x="102674" y="57475"/>
                </a:cubicBezTo>
                <a:cubicBezTo>
                  <a:pt x="102634" y="57480"/>
                  <a:pt x="102598" y="57483"/>
                  <a:pt x="102564" y="57483"/>
                </a:cubicBezTo>
                <a:cubicBezTo>
                  <a:pt x="102370" y="57483"/>
                  <a:pt x="102274" y="57392"/>
                  <a:pt x="102274" y="57108"/>
                </a:cubicBezTo>
                <a:cubicBezTo>
                  <a:pt x="102307" y="55474"/>
                  <a:pt x="102307" y="53839"/>
                  <a:pt x="102307" y="52205"/>
                </a:cubicBezTo>
                <a:cubicBezTo>
                  <a:pt x="102307" y="51936"/>
                  <a:pt x="102433" y="51900"/>
                  <a:pt x="102578" y="51900"/>
                </a:cubicBezTo>
                <a:cubicBezTo>
                  <a:pt x="102632" y="51900"/>
                  <a:pt x="102687" y="51905"/>
                  <a:pt x="102741" y="51905"/>
                </a:cubicBezTo>
                <a:lnTo>
                  <a:pt x="107577" y="51905"/>
                </a:lnTo>
                <a:lnTo>
                  <a:pt x="107577" y="51804"/>
                </a:lnTo>
                <a:lnTo>
                  <a:pt x="107577" y="51771"/>
                </a:lnTo>
                <a:cubicBezTo>
                  <a:pt x="109145" y="51771"/>
                  <a:pt x="110746" y="51771"/>
                  <a:pt x="112314" y="51738"/>
                </a:cubicBezTo>
                <a:close/>
                <a:moveTo>
                  <a:pt x="70616" y="51252"/>
                </a:moveTo>
                <a:cubicBezTo>
                  <a:pt x="71885" y="51252"/>
                  <a:pt x="73086" y="51337"/>
                  <a:pt x="74287" y="51337"/>
                </a:cubicBezTo>
                <a:cubicBezTo>
                  <a:pt x="74621" y="51337"/>
                  <a:pt x="74621" y="51471"/>
                  <a:pt x="74621" y="51738"/>
                </a:cubicBezTo>
                <a:cubicBezTo>
                  <a:pt x="74554" y="52738"/>
                  <a:pt x="74487" y="53739"/>
                  <a:pt x="74420" y="54740"/>
                </a:cubicBezTo>
                <a:cubicBezTo>
                  <a:pt x="74387" y="55607"/>
                  <a:pt x="74320" y="56441"/>
                  <a:pt x="74320" y="57308"/>
                </a:cubicBezTo>
                <a:cubicBezTo>
                  <a:pt x="74320" y="57609"/>
                  <a:pt x="74187" y="57742"/>
                  <a:pt x="73887" y="57742"/>
                </a:cubicBezTo>
                <a:cubicBezTo>
                  <a:pt x="72019" y="57742"/>
                  <a:pt x="70184" y="57675"/>
                  <a:pt x="68316" y="57542"/>
                </a:cubicBezTo>
                <a:lnTo>
                  <a:pt x="67082" y="57542"/>
                </a:lnTo>
                <a:cubicBezTo>
                  <a:pt x="67046" y="57547"/>
                  <a:pt x="67012" y="57550"/>
                  <a:pt x="66981" y="57550"/>
                </a:cubicBezTo>
                <a:cubicBezTo>
                  <a:pt x="66810" y="57550"/>
                  <a:pt x="66715" y="57467"/>
                  <a:pt x="66715" y="57242"/>
                </a:cubicBezTo>
                <a:cubicBezTo>
                  <a:pt x="66715" y="55340"/>
                  <a:pt x="66882" y="53439"/>
                  <a:pt x="66815" y="51538"/>
                </a:cubicBezTo>
                <a:cubicBezTo>
                  <a:pt x="66815" y="51271"/>
                  <a:pt x="66982" y="51271"/>
                  <a:pt x="67182" y="51271"/>
                </a:cubicBezTo>
                <a:lnTo>
                  <a:pt x="69650" y="51271"/>
                </a:lnTo>
                <a:cubicBezTo>
                  <a:pt x="69977" y="51257"/>
                  <a:pt x="70299" y="51252"/>
                  <a:pt x="70616" y="51252"/>
                </a:cubicBezTo>
                <a:close/>
                <a:moveTo>
                  <a:pt x="97637" y="51771"/>
                </a:moveTo>
                <a:lnTo>
                  <a:pt x="97637" y="51871"/>
                </a:lnTo>
                <a:lnTo>
                  <a:pt x="101373" y="51871"/>
                </a:lnTo>
                <a:cubicBezTo>
                  <a:pt x="101419" y="51867"/>
                  <a:pt x="101462" y="51865"/>
                  <a:pt x="101501" y="51865"/>
                </a:cubicBezTo>
                <a:cubicBezTo>
                  <a:pt x="101802" y="51865"/>
                  <a:pt x="101907" y="51988"/>
                  <a:pt x="101907" y="52372"/>
                </a:cubicBezTo>
                <a:cubicBezTo>
                  <a:pt x="101840" y="53939"/>
                  <a:pt x="101807" y="55540"/>
                  <a:pt x="101807" y="57142"/>
                </a:cubicBezTo>
                <a:cubicBezTo>
                  <a:pt x="101807" y="57475"/>
                  <a:pt x="101640" y="57542"/>
                  <a:pt x="101373" y="57542"/>
                </a:cubicBezTo>
                <a:cubicBezTo>
                  <a:pt x="99805" y="57575"/>
                  <a:pt x="98237" y="57609"/>
                  <a:pt x="96670" y="57642"/>
                </a:cubicBezTo>
                <a:cubicBezTo>
                  <a:pt x="95702" y="57675"/>
                  <a:pt x="94768" y="57709"/>
                  <a:pt x="93801" y="57775"/>
                </a:cubicBezTo>
                <a:cubicBezTo>
                  <a:pt x="93765" y="57779"/>
                  <a:pt x="93731" y="57780"/>
                  <a:pt x="93701" y="57780"/>
                </a:cubicBezTo>
                <a:cubicBezTo>
                  <a:pt x="93416" y="57780"/>
                  <a:pt x="93337" y="57639"/>
                  <a:pt x="93367" y="57308"/>
                </a:cubicBezTo>
                <a:cubicBezTo>
                  <a:pt x="93534" y="55907"/>
                  <a:pt x="93434" y="54473"/>
                  <a:pt x="93467" y="53039"/>
                </a:cubicBezTo>
                <a:cubicBezTo>
                  <a:pt x="93467" y="52939"/>
                  <a:pt x="93467" y="52805"/>
                  <a:pt x="93467" y="52705"/>
                </a:cubicBezTo>
                <a:cubicBezTo>
                  <a:pt x="93367" y="51771"/>
                  <a:pt x="93367" y="51771"/>
                  <a:pt x="94301" y="51771"/>
                </a:cubicBezTo>
                <a:close/>
                <a:moveTo>
                  <a:pt x="89031" y="51604"/>
                </a:moveTo>
                <a:lnTo>
                  <a:pt x="89031" y="51771"/>
                </a:lnTo>
                <a:lnTo>
                  <a:pt x="92633" y="51804"/>
                </a:lnTo>
                <a:cubicBezTo>
                  <a:pt x="92867" y="51804"/>
                  <a:pt x="93034" y="51838"/>
                  <a:pt x="93034" y="52138"/>
                </a:cubicBezTo>
                <a:cubicBezTo>
                  <a:pt x="93067" y="53939"/>
                  <a:pt x="92934" y="55774"/>
                  <a:pt x="92934" y="57575"/>
                </a:cubicBezTo>
                <a:cubicBezTo>
                  <a:pt x="92934" y="57775"/>
                  <a:pt x="92867" y="57875"/>
                  <a:pt x="92633" y="57875"/>
                </a:cubicBezTo>
                <a:cubicBezTo>
                  <a:pt x="90198" y="57875"/>
                  <a:pt x="87797" y="57909"/>
                  <a:pt x="85362" y="57909"/>
                </a:cubicBezTo>
                <a:cubicBezTo>
                  <a:pt x="85028" y="57909"/>
                  <a:pt x="85095" y="57675"/>
                  <a:pt x="85095" y="57475"/>
                </a:cubicBezTo>
                <a:cubicBezTo>
                  <a:pt x="85128" y="56007"/>
                  <a:pt x="85161" y="54540"/>
                  <a:pt x="85195" y="53072"/>
                </a:cubicBezTo>
                <a:cubicBezTo>
                  <a:pt x="85228" y="52772"/>
                  <a:pt x="85228" y="52438"/>
                  <a:pt x="85195" y="52138"/>
                </a:cubicBezTo>
                <a:cubicBezTo>
                  <a:pt x="85095" y="51671"/>
                  <a:pt x="85295" y="51604"/>
                  <a:pt x="85728" y="51604"/>
                </a:cubicBezTo>
                <a:close/>
                <a:moveTo>
                  <a:pt x="75288" y="51438"/>
                </a:moveTo>
                <a:cubicBezTo>
                  <a:pt x="76155" y="51471"/>
                  <a:pt x="77056" y="51471"/>
                  <a:pt x="77923" y="51471"/>
                </a:cubicBezTo>
                <a:cubicBezTo>
                  <a:pt x="77949" y="51467"/>
                  <a:pt x="77974" y="51465"/>
                  <a:pt x="77999" y="51465"/>
                </a:cubicBezTo>
                <a:cubicBezTo>
                  <a:pt x="78165" y="51465"/>
                  <a:pt x="78303" y="51559"/>
                  <a:pt x="78390" y="51704"/>
                </a:cubicBezTo>
                <a:cubicBezTo>
                  <a:pt x="78481" y="51904"/>
                  <a:pt x="78601" y="51985"/>
                  <a:pt x="78736" y="51985"/>
                </a:cubicBezTo>
                <a:cubicBezTo>
                  <a:pt x="78848" y="51985"/>
                  <a:pt x="78969" y="51929"/>
                  <a:pt x="79090" y="51838"/>
                </a:cubicBezTo>
                <a:cubicBezTo>
                  <a:pt x="79441" y="51604"/>
                  <a:pt x="79844" y="51498"/>
                  <a:pt x="80252" y="51498"/>
                </a:cubicBezTo>
                <a:cubicBezTo>
                  <a:pt x="80310" y="51498"/>
                  <a:pt x="80367" y="51500"/>
                  <a:pt x="80425" y="51504"/>
                </a:cubicBezTo>
                <a:cubicBezTo>
                  <a:pt x="81726" y="51571"/>
                  <a:pt x="83027" y="51571"/>
                  <a:pt x="84361" y="51571"/>
                </a:cubicBezTo>
                <a:cubicBezTo>
                  <a:pt x="84694" y="51571"/>
                  <a:pt x="84794" y="51671"/>
                  <a:pt x="84794" y="52005"/>
                </a:cubicBezTo>
                <a:cubicBezTo>
                  <a:pt x="84761" y="52705"/>
                  <a:pt x="84794" y="53406"/>
                  <a:pt x="84794" y="54106"/>
                </a:cubicBezTo>
                <a:cubicBezTo>
                  <a:pt x="84728" y="55207"/>
                  <a:pt x="84661" y="56341"/>
                  <a:pt x="84594" y="57442"/>
                </a:cubicBezTo>
                <a:cubicBezTo>
                  <a:pt x="84594" y="57809"/>
                  <a:pt x="84494" y="57875"/>
                  <a:pt x="84161" y="57875"/>
                </a:cubicBezTo>
                <a:cubicBezTo>
                  <a:pt x="84089" y="57873"/>
                  <a:pt x="84016" y="57872"/>
                  <a:pt x="83943" y="57872"/>
                </a:cubicBezTo>
                <a:cubicBezTo>
                  <a:pt x="83391" y="57872"/>
                  <a:pt x="82817" y="57931"/>
                  <a:pt x="82259" y="57931"/>
                </a:cubicBezTo>
                <a:cubicBezTo>
                  <a:pt x="81832" y="57931"/>
                  <a:pt x="81415" y="57896"/>
                  <a:pt x="81025" y="57775"/>
                </a:cubicBezTo>
                <a:cubicBezTo>
                  <a:pt x="80737" y="57680"/>
                  <a:pt x="80461" y="57647"/>
                  <a:pt x="80190" y="57647"/>
                </a:cubicBezTo>
                <a:cubicBezTo>
                  <a:pt x="79619" y="57647"/>
                  <a:pt x="79073" y="57791"/>
                  <a:pt x="78500" y="57791"/>
                </a:cubicBezTo>
                <a:cubicBezTo>
                  <a:pt x="78397" y="57791"/>
                  <a:pt x="78294" y="57786"/>
                  <a:pt x="78190" y="57775"/>
                </a:cubicBezTo>
                <a:cubicBezTo>
                  <a:pt x="77592" y="57734"/>
                  <a:pt x="76981" y="57706"/>
                  <a:pt x="76374" y="57706"/>
                </a:cubicBezTo>
                <a:cubicBezTo>
                  <a:pt x="75998" y="57706"/>
                  <a:pt x="75624" y="57717"/>
                  <a:pt x="75254" y="57742"/>
                </a:cubicBezTo>
                <a:cubicBezTo>
                  <a:pt x="75218" y="57744"/>
                  <a:pt x="75185" y="57746"/>
                  <a:pt x="75153" y="57746"/>
                </a:cubicBezTo>
                <a:cubicBezTo>
                  <a:pt x="74745" y="57746"/>
                  <a:pt x="74690" y="57547"/>
                  <a:pt x="74721" y="57175"/>
                </a:cubicBezTo>
                <a:cubicBezTo>
                  <a:pt x="74854" y="55374"/>
                  <a:pt x="74921" y="53572"/>
                  <a:pt x="74921" y="51804"/>
                </a:cubicBezTo>
                <a:cubicBezTo>
                  <a:pt x="74921" y="51504"/>
                  <a:pt x="74987" y="51438"/>
                  <a:pt x="75288" y="51438"/>
                </a:cubicBezTo>
                <a:close/>
                <a:moveTo>
                  <a:pt x="127325" y="56975"/>
                </a:moveTo>
                <a:cubicBezTo>
                  <a:pt x="127658" y="56975"/>
                  <a:pt x="127725" y="57075"/>
                  <a:pt x="127725" y="57375"/>
                </a:cubicBezTo>
                <a:lnTo>
                  <a:pt x="127725" y="58743"/>
                </a:lnTo>
                <a:cubicBezTo>
                  <a:pt x="127758" y="59010"/>
                  <a:pt x="127658" y="59076"/>
                  <a:pt x="127392" y="59076"/>
                </a:cubicBezTo>
                <a:lnTo>
                  <a:pt x="126057" y="59076"/>
                </a:lnTo>
                <a:lnTo>
                  <a:pt x="126057" y="59110"/>
                </a:lnTo>
                <a:lnTo>
                  <a:pt x="126057" y="59110"/>
                </a:lnTo>
                <a:cubicBezTo>
                  <a:pt x="125758" y="59109"/>
                  <a:pt x="125472" y="59095"/>
                  <a:pt x="125181" y="59095"/>
                </a:cubicBezTo>
                <a:cubicBezTo>
                  <a:pt x="125031" y="59095"/>
                  <a:pt x="124879" y="59099"/>
                  <a:pt x="124723" y="59110"/>
                </a:cubicBezTo>
                <a:cubicBezTo>
                  <a:pt x="124456" y="59110"/>
                  <a:pt x="124389" y="59010"/>
                  <a:pt x="124389" y="58743"/>
                </a:cubicBezTo>
                <a:lnTo>
                  <a:pt x="124389" y="58042"/>
                </a:lnTo>
                <a:cubicBezTo>
                  <a:pt x="124356" y="57042"/>
                  <a:pt x="124356" y="57075"/>
                  <a:pt x="125323" y="57042"/>
                </a:cubicBezTo>
                <a:cubicBezTo>
                  <a:pt x="125991" y="57042"/>
                  <a:pt x="126658" y="57008"/>
                  <a:pt x="127325" y="56975"/>
                </a:cubicBezTo>
                <a:close/>
                <a:moveTo>
                  <a:pt x="122623" y="57170"/>
                </a:moveTo>
                <a:cubicBezTo>
                  <a:pt x="122907" y="57170"/>
                  <a:pt x="122988" y="57308"/>
                  <a:pt x="122988" y="57609"/>
                </a:cubicBezTo>
                <a:cubicBezTo>
                  <a:pt x="122988" y="58009"/>
                  <a:pt x="122988" y="58409"/>
                  <a:pt x="123055" y="58843"/>
                </a:cubicBezTo>
                <a:cubicBezTo>
                  <a:pt x="123088" y="59110"/>
                  <a:pt x="122955" y="59176"/>
                  <a:pt x="122688" y="59176"/>
                </a:cubicBezTo>
                <a:lnTo>
                  <a:pt x="122455" y="59176"/>
                </a:lnTo>
                <a:cubicBezTo>
                  <a:pt x="122256" y="59190"/>
                  <a:pt x="122098" y="59201"/>
                  <a:pt x="121973" y="59201"/>
                </a:cubicBezTo>
                <a:cubicBezTo>
                  <a:pt x="121487" y="59201"/>
                  <a:pt x="121487" y="59038"/>
                  <a:pt x="121487" y="58242"/>
                </a:cubicBezTo>
                <a:cubicBezTo>
                  <a:pt x="121487" y="57175"/>
                  <a:pt x="121487" y="57208"/>
                  <a:pt x="122521" y="57175"/>
                </a:cubicBezTo>
                <a:cubicBezTo>
                  <a:pt x="122558" y="57172"/>
                  <a:pt x="122591" y="57170"/>
                  <a:pt x="122623" y="57170"/>
                </a:cubicBezTo>
                <a:close/>
                <a:moveTo>
                  <a:pt x="81092" y="58409"/>
                </a:moveTo>
                <a:cubicBezTo>
                  <a:pt x="81692" y="58469"/>
                  <a:pt x="82293" y="58481"/>
                  <a:pt x="82893" y="58481"/>
                </a:cubicBezTo>
                <a:cubicBezTo>
                  <a:pt x="83293" y="58481"/>
                  <a:pt x="83694" y="58476"/>
                  <a:pt x="84094" y="58476"/>
                </a:cubicBezTo>
                <a:cubicBezTo>
                  <a:pt x="84461" y="58476"/>
                  <a:pt x="84628" y="58576"/>
                  <a:pt x="84594" y="58943"/>
                </a:cubicBezTo>
                <a:cubicBezTo>
                  <a:pt x="84561" y="59443"/>
                  <a:pt x="84761" y="60077"/>
                  <a:pt x="84494" y="60377"/>
                </a:cubicBezTo>
                <a:cubicBezTo>
                  <a:pt x="84402" y="60509"/>
                  <a:pt x="84243" y="60547"/>
                  <a:pt x="84054" y="60547"/>
                </a:cubicBezTo>
                <a:cubicBezTo>
                  <a:pt x="83795" y="60547"/>
                  <a:pt x="83481" y="60474"/>
                  <a:pt x="83214" y="60474"/>
                </a:cubicBezTo>
                <a:cubicBezTo>
                  <a:pt x="83184" y="60474"/>
                  <a:pt x="83155" y="60475"/>
                  <a:pt x="83127" y="60477"/>
                </a:cubicBezTo>
                <a:lnTo>
                  <a:pt x="82660" y="60477"/>
                </a:lnTo>
                <a:lnTo>
                  <a:pt x="82660" y="60444"/>
                </a:lnTo>
                <a:cubicBezTo>
                  <a:pt x="82304" y="60444"/>
                  <a:pt x="81933" y="60429"/>
                  <a:pt x="81567" y="60429"/>
                </a:cubicBezTo>
                <a:cubicBezTo>
                  <a:pt x="81385" y="60429"/>
                  <a:pt x="81203" y="60433"/>
                  <a:pt x="81025" y="60444"/>
                </a:cubicBezTo>
                <a:cubicBezTo>
                  <a:pt x="80825" y="60444"/>
                  <a:pt x="80692" y="60411"/>
                  <a:pt x="80725" y="60110"/>
                </a:cubicBezTo>
                <a:cubicBezTo>
                  <a:pt x="80792" y="59643"/>
                  <a:pt x="80825" y="59176"/>
                  <a:pt x="80825" y="58709"/>
                </a:cubicBezTo>
                <a:cubicBezTo>
                  <a:pt x="80825" y="58509"/>
                  <a:pt x="80858" y="58409"/>
                  <a:pt x="81092" y="58409"/>
                </a:cubicBezTo>
                <a:close/>
                <a:moveTo>
                  <a:pt x="75021" y="58276"/>
                </a:moveTo>
                <a:cubicBezTo>
                  <a:pt x="76322" y="58309"/>
                  <a:pt x="77623" y="58276"/>
                  <a:pt x="78924" y="58342"/>
                </a:cubicBezTo>
                <a:cubicBezTo>
                  <a:pt x="79157" y="58376"/>
                  <a:pt x="79224" y="58443"/>
                  <a:pt x="79224" y="58643"/>
                </a:cubicBezTo>
                <a:cubicBezTo>
                  <a:pt x="79257" y="59010"/>
                  <a:pt x="79291" y="59377"/>
                  <a:pt x="79291" y="59710"/>
                </a:cubicBezTo>
                <a:cubicBezTo>
                  <a:pt x="79291" y="60245"/>
                  <a:pt x="79291" y="60372"/>
                  <a:pt x="78993" y="60372"/>
                </a:cubicBezTo>
                <a:cubicBezTo>
                  <a:pt x="78901" y="60372"/>
                  <a:pt x="78781" y="60360"/>
                  <a:pt x="78623" y="60344"/>
                </a:cubicBezTo>
                <a:cubicBezTo>
                  <a:pt x="77964" y="60295"/>
                  <a:pt x="77305" y="60264"/>
                  <a:pt x="76659" y="60264"/>
                </a:cubicBezTo>
                <a:cubicBezTo>
                  <a:pt x="76422" y="60264"/>
                  <a:pt x="76187" y="60268"/>
                  <a:pt x="75955" y="60277"/>
                </a:cubicBezTo>
                <a:cubicBezTo>
                  <a:pt x="75021" y="60277"/>
                  <a:pt x="74921" y="60377"/>
                  <a:pt x="74687" y="61245"/>
                </a:cubicBezTo>
                <a:cubicBezTo>
                  <a:pt x="74654" y="61378"/>
                  <a:pt x="74621" y="61478"/>
                  <a:pt x="74554" y="61645"/>
                </a:cubicBezTo>
                <a:cubicBezTo>
                  <a:pt x="74520" y="60644"/>
                  <a:pt x="74554" y="59643"/>
                  <a:pt x="74621" y="58609"/>
                </a:cubicBezTo>
                <a:cubicBezTo>
                  <a:pt x="74654" y="58342"/>
                  <a:pt x="74754" y="58276"/>
                  <a:pt x="75021" y="58276"/>
                </a:cubicBezTo>
                <a:close/>
                <a:moveTo>
                  <a:pt x="67115" y="57942"/>
                </a:moveTo>
                <a:cubicBezTo>
                  <a:pt x="69383" y="58142"/>
                  <a:pt x="71685" y="58209"/>
                  <a:pt x="73953" y="58242"/>
                </a:cubicBezTo>
                <a:cubicBezTo>
                  <a:pt x="74187" y="58276"/>
                  <a:pt x="74220" y="58342"/>
                  <a:pt x="74220" y="58543"/>
                </a:cubicBezTo>
                <a:cubicBezTo>
                  <a:pt x="74053" y="60311"/>
                  <a:pt x="74187" y="62078"/>
                  <a:pt x="73987" y="63846"/>
                </a:cubicBezTo>
                <a:cubicBezTo>
                  <a:pt x="73920" y="64680"/>
                  <a:pt x="73453" y="65414"/>
                  <a:pt x="73153" y="66181"/>
                </a:cubicBezTo>
                <a:cubicBezTo>
                  <a:pt x="73119" y="66315"/>
                  <a:pt x="72986" y="66315"/>
                  <a:pt x="72853" y="66315"/>
                </a:cubicBezTo>
                <a:cubicBezTo>
                  <a:pt x="70885" y="66515"/>
                  <a:pt x="68950" y="66582"/>
                  <a:pt x="66982" y="66615"/>
                </a:cubicBezTo>
                <a:cubicBezTo>
                  <a:pt x="66615" y="66615"/>
                  <a:pt x="66615" y="66448"/>
                  <a:pt x="66615" y="66181"/>
                </a:cubicBezTo>
                <a:lnTo>
                  <a:pt x="66615" y="62279"/>
                </a:lnTo>
                <a:lnTo>
                  <a:pt x="66715" y="62279"/>
                </a:lnTo>
                <a:cubicBezTo>
                  <a:pt x="66715" y="60978"/>
                  <a:pt x="66715" y="59677"/>
                  <a:pt x="66715" y="58409"/>
                </a:cubicBezTo>
                <a:cubicBezTo>
                  <a:pt x="66715" y="58109"/>
                  <a:pt x="66748" y="57942"/>
                  <a:pt x="67115" y="57942"/>
                </a:cubicBezTo>
                <a:close/>
                <a:moveTo>
                  <a:pt x="132322" y="56517"/>
                </a:moveTo>
                <a:cubicBezTo>
                  <a:pt x="132532" y="56517"/>
                  <a:pt x="132462" y="56708"/>
                  <a:pt x="132462" y="56875"/>
                </a:cubicBezTo>
                <a:cubicBezTo>
                  <a:pt x="132428" y="57976"/>
                  <a:pt x="132428" y="59076"/>
                  <a:pt x="132362" y="60210"/>
                </a:cubicBezTo>
                <a:cubicBezTo>
                  <a:pt x="132228" y="62212"/>
                  <a:pt x="132095" y="64180"/>
                  <a:pt x="131928" y="66181"/>
                </a:cubicBezTo>
                <a:cubicBezTo>
                  <a:pt x="131928" y="66315"/>
                  <a:pt x="131995" y="66482"/>
                  <a:pt x="131761" y="66482"/>
                </a:cubicBezTo>
                <a:cubicBezTo>
                  <a:pt x="131694" y="66479"/>
                  <a:pt x="131627" y="66478"/>
                  <a:pt x="131560" y="66478"/>
                </a:cubicBezTo>
                <a:cubicBezTo>
                  <a:pt x="130756" y="66478"/>
                  <a:pt x="129971" y="66627"/>
                  <a:pt x="129170" y="66627"/>
                </a:cubicBezTo>
                <a:cubicBezTo>
                  <a:pt x="129044" y="66627"/>
                  <a:pt x="128919" y="66623"/>
                  <a:pt x="128793" y="66615"/>
                </a:cubicBezTo>
                <a:cubicBezTo>
                  <a:pt x="128492" y="66615"/>
                  <a:pt x="128359" y="66548"/>
                  <a:pt x="128426" y="66248"/>
                </a:cubicBezTo>
                <a:cubicBezTo>
                  <a:pt x="128592" y="65114"/>
                  <a:pt x="128459" y="63946"/>
                  <a:pt x="128626" y="62779"/>
                </a:cubicBezTo>
                <a:lnTo>
                  <a:pt x="128626" y="59944"/>
                </a:lnTo>
                <a:cubicBezTo>
                  <a:pt x="128659" y="59777"/>
                  <a:pt x="128626" y="59610"/>
                  <a:pt x="128526" y="59477"/>
                </a:cubicBezTo>
                <a:cubicBezTo>
                  <a:pt x="127859" y="58776"/>
                  <a:pt x="128326" y="57875"/>
                  <a:pt x="128192" y="57108"/>
                </a:cubicBezTo>
                <a:cubicBezTo>
                  <a:pt x="128159" y="56941"/>
                  <a:pt x="128326" y="56941"/>
                  <a:pt x="128459" y="56941"/>
                </a:cubicBezTo>
                <a:cubicBezTo>
                  <a:pt x="129693" y="56908"/>
                  <a:pt x="130927" y="56741"/>
                  <a:pt x="132162" y="56541"/>
                </a:cubicBezTo>
                <a:cubicBezTo>
                  <a:pt x="132228" y="56525"/>
                  <a:pt x="132280" y="56517"/>
                  <a:pt x="132322" y="56517"/>
                </a:cubicBezTo>
                <a:close/>
                <a:moveTo>
                  <a:pt x="76649" y="62305"/>
                </a:moveTo>
                <a:cubicBezTo>
                  <a:pt x="76711" y="62305"/>
                  <a:pt x="76791" y="62321"/>
                  <a:pt x="76889" y="62345"/>
                </a:cubicBezTo>
                <a:cubicBezTo>
                  <a:pt x="77075" y="62334"/>
                  <a:pt x="77262" y="62328"/>
                  <a:pt x="77449" y="62328"/>
                </a:cubicBezTo>
                <a:cubicBezTo>
                  <a:pt x="78871" y="62328"/>
                  <a:pt x="80322" y="62635"/>
                  <a:pt x="81826" y="62812"/>
                </a:cubicBezTo>
                <a:cubicBezTo>
                  <a:pt x="82226" y="62846"/>
                  <a:pt x="82259" y="62979"/>
                  <a:pt x="82126" y="63313"/>
                </a:cubicBezTo>
                <a:cubicBezTo>
                  <a:pt x="81659" y="64313"/>
                  <a:pt x="81259" y="65347"/>
                  <a:pt x="80858" y="66382"/>
                </a:cubicBezTo>
                <a:cubicBezTo>
                  <a:pt x="80806" y="66644"/>
                  <a:pt x="80568" y="66824"/>
                  <a:pt x="80306" y="66824"/>
                </a:cubicBezTo>
                <a:cubicBezTo>
                  <a:pt x="80235" y="66824"/>
                  <a:pt x="80162" y="66810"/>
                  <a:pt x="80091" y="66782"/>
                </a:cubicBezTo>
                <a:cubicBezTo>
                  <a:pt x="78723" y="66448"/>
                  <a:pt x="77356" y="66248"/>
                  <a:pt x="75988" y="66181"/>
                </a:cubicBezTo>
                <a:cubicBezTo>
                  <a:pt x="75588" y="66181"/>
                  <a:pt x="75521" y="66015"/>
                  <a:pt x="75588" y="65681"/>
                </a:cubicBezTo>
                <a:cubicBezTo>
                  <a:pt x="75788" y="64580"/>
                  <a:pt x="76255" y="63580"/>
                  <a:pt x="76489" y="62479"/>
                </a:cubicBezTo>
                <a:cubicBezTo>
                  <a:pt x="76489" y="62352"/>
                  <a:pt x="76542" y="62305"/>
                  <a:pt x="76649" y="62305"/>
                </a:cubicBezTo>
                <a:close/>
                <a:moveTo>
                  <a:pt x="120687" y="57275"/>
                </a:moveTo>
                <a:cubicBezTo>
                  <a:pt x="120954" y="57275"/>
                  <a:pt x="121120" y="57375"/>
                  <a:pt x="121087" y="57642"/>
                </a:cubicBezTo>
                <a:lnTo>
                  <a:pt x="121087" y="57875"/>
                </a:lnTo>
                <a:cubicBezTo>
                  <a:pt x="121020" y="58309"/>
                  <a:pt x="121220" y="58910"/>
                  <a:pt x="120987" y="59176"/>
                </a:cubicBezTo>
                <a:cubicBezTo>
                  <a:pt x="120833" y="59349"/>
                  <a:pt x="120581" y="59378"/>
                  <a:pt x="120311" y="59378"/>
                </a:cubicBezTo>
                <a:cubicBezTo>
                  <a:pt x="120173" y="59378"/>
                  <a:pt x="120031" y="59371"/>
                  <a:pt x="119895" y="59371"/>
                </a:cubicBezTo>
                <a:cubicBezTo>
                  <a:pt x="119835" y="59371"/>
                  <a:pt x="119776" y="59372"/>
                  <a:pt x="119719" y="59377"/>
                </a:cubicBezTo>
                <a:cubicBezTo>
                  <a:pt x="119152" y="59477"/>
                  <a:pt x="118952" y="59710"/>
                  <a:pt x="118986" y="60277"/>
                </a:cubicBezTo>
                <a:cubicBezTo>
                  <a:pt x="119086" y="62345"/>
                  <a:pt x="118952" y="64413"/>
                  <a:pt x="118585" y="66448"/>
                </a:cubicBezTo>
                <a:cubicBezTo>
                  <a:pt x="118534" y="66780"/>
                  <a:pt x="118308" y="66819"/>
                  <a:pt x="118099" y="66819"/>
                </a:cubicBezTo>
                <a:cubicBezTo>
                  <a:pt x="118035" y="66819"/>
                  <a:pt x="117973" y="66815"/>
                  <a:pt x="117918" y="66815"/>
                </a:cubicBezTo>
                <a:cubicBezTo>
                  <a:pt x="116851" y="66882"/>
                  <a:pt x="115783" y="66882"/>
                  <a:pt x="114716" y="66949"/>
                </a:cubicBezTo>
                <a:cubicBezTo>
                  <a:pt x="114382" y="66949"/>
                  <a:pt x="114082" y="66982"/>
                  <a:pt x="113748" y="67015"/>
                </a:cubicBezTo>
                <a:cubicBezTo>
                  <a:pt x="113689" y="67026"/>
                  <a:pt x="113635" y="67032"/>
                  <a:pt x="113586" y="67032"/>
                </a:cubicBezTo>
                <a:cubicBezTo>
                  <a:pt x="113332" y="67032"/>
                  <a:pt x="113215" y="66884"/>
                  <a:pt x="113215" y="66548"/>
                </a:cubicBezTo>
                <a:lnTo>
                  <a:pt x="113215" y="62279"/>
                </a:lnTo>
                <a:lnTo>
                  <a:pt x="113215" y="62245"/>
                </a:lnTo>
                <a:cubicBezTo>
                  <a:pt x="113215" y="60811"/>
                  <a:pt x="113248" y="59410"/>
                  <a:pt x="113215" y="58009"/>
                </a:cubicBezTo>
                <a:cubicBezTo>
                  <a:pt x="113215" y="57675"/>
                  <a:pt x="113281" y="57542"/>
                  <a:pt x="113648" y="57542"/>
                </a:cubicBezTo>
                <a:cubicBezTo>
                  <a:pt x="115583" y="57509"/>
                  <a:pt x="117518" y="57442"/>
                  <a:pt x="119486" y="57375"/>
                </a:cubicBezTo>
                <a:cubicBezTo>
                  <a:pt x="119886" y="57342"/>
                  <a:pt x="120286" y="57308"/>
                  <a:pt x="120687" y="57275"/>
                </a:cubicBezTo>
                <a:close/>
                <a:moveTo>
                  <a:pt x="100706" y="58142"/>
                </a:moveTo>
                <a:cubicBezTo>
                  <a:pt x="100906" y="58142"/>
                  <a:pt x="101006" y="58142"/>
                  <a:pt x="100973" y="58409"/>
                </a:cubicBezTo>
                <a:cubicBezTo>
                  <a:pt x="100773" y="60177"/>
                  <a:pt x="100906" y="61978"/>
                  <a:pt x="100739" y="63746"/>
                </a:cubicBezTo>
                <a:cubicBezTo>
                  <a:pt x="100639" y="64747"/>
                  <a:pt x="100539" y="65748"/>
                  <a:pt x="100439" y="66782"/>
                </a:cubicBezTo>
                <a:cubicBezTo>
                  <a:pt x="100415" y="66925"/>
                  <a:pt x="100408" y="67050"/>
                  <a:pt x="100286" y="67050"/>
                </a:cubicBezTo>
                <a:cubicBezTo>
                  <a:pt x="100236" y="67050"/>
                  <a:pt x="100168" y="67030"/>
                  <a:pt x="100072" y="66982"/>
                </a:cubicBezTo>
                <a:cubicBezTo>
                  <a:pt x="99922" y="66907"/>
                  <a:pt x="99753" y="66869"/>
                  <a:pt x="99565" y="66869"/>
                </a:cubicBezTo>
                <a:cubicBezTo>
                  <a:pt x="99503" y="66869"/>
                  <a:pt x="99438" y="66874"/>
                  <a:pt x="99372" y="66882"/>
                </a:cubicBezTo>
                <a:cubicBezTo>
                  <a:pt x="97470" y="66915"/>
                  <a:pt x="95569" y="66982"/>
                  <a:pt x="93634" y="67049"/>
                </a:cubicBezTo>
                <a:cubicBezTo>
                  <a:pt x="93334" y="67049"/>
                  <a:pt x="93234" y="66949"/>
                  <a:pt x="93234" y="66615"/>
                </a:cubicBezTo>
                <a:cubicBezTo>
                  <a:pt x="93301" y="64013"/>
                  <a:pt x="93334" y="61411"/>
                  <a:pt x="93367" y="58809"/>
                </a:cubicBezTo>
                <a:cubicBezTo>
                  <a:pt x="93367" y="58476"/>
                  <a:pt x="93467" y="58376"/>
                  <a:pt x="93768" y="58376"/>
                </a:cubicBezTo>
                <a:cubicBezTo>
                  <a:pt x="95602" y="58309"/>
                  <a:pt x="97403" y="58209"/>
                  <a:pt x="99338" y="58142"/>
                </a:cubicBezTo>
                <a:close/>
                <a:moveTo>
                  <a:pt x="112448" y="57542"/>
                </a:moveTo>
                <a:cubicBezTo>
                  <a:pt x="112748" y="57542"/>
                  <a:pt x="112781" y="57675"/>
                  <a:pt x="112781" y="57909"/>
                </a:cubicBezTo>
                <a:lnTo>
                  <a:pt x="112781" y="59143"/>
                </a:lnTo>
                <a:cubicBezTo>
                  <a:pt x="112714" y="61611"/>
                  <a:pt x="112781" y="64080"/>
                  <a:pt x="112781" y="66548"/>
                </a:cubicBezTo>
                <a:cubicBezTo>
                  <a:pt x="112781" y="66715"/>
                  <a:pt x="112881" y="66949"/>
                  <a:pt x="112681" y="66982"/>
                </a:cubicBezTo>
                <a:cubicBezTo>
                  <a:pt x="112461" y="67031"/>
                  <a:pt x="112242" y="67062"/>
                  <a:pt x="112022" y="67062"/>
                </a:cubicBezTo>
                <a:cubicBezTo>
                  <a:pt x="111941" y="67062"/>
                  <a:pt x="111861" y="67058"/>
                  <a:pt x="111780" y="67049"/>
                </a:cubicBezTo>
                <a:cubicBezTo>
                  <a:pt x="111647" y="67015"/>
                  <a:pt x="111747" y="66815"/>
                  <a:pt x="111747" y="66682"/>
                </a:cubicBezTo>
                <a:cubicBezTo>
                  <a:pt x="112014" y="64981"/>
                  <a:pt x="112081" y="63279"/>
                  <a:pt x="111981" y="61545"/>
                </a:cubicBezTo>
                <a:cubicBezTo>
                  <a:pt x="111914" y="60677"/>
                  <a:pt x="111680" y="59844"/>
                  <a:pt x="111580" y="58976"/>
                </a:cubicBezTo>
                <a:cubicBezTo>
                  <a:pt x="111480" y="58076"/>
                  <a:pt x="110946" y="57875"/>
                  <a:pt x="110213" y="57842"/>
                </a:cubicBezTo>
                <a:cubicBezTo>
                  <a:pt x="110012" y="57809"/>
                  <a:pt x="109812" y="57775"/>
                  <a:pt x="109612" y="57709"/>
                </a:cubicBezTo>
                <a:lnTo>
                  <a:pt x="109612" y="57542"/>
                </a:lnTo>
                <a:cubicBezTo>
                  <a:pt x="110257" y="57542"/>
                  <a:pt x="110887" y="57557"/>
                  <a:pt x="111512" y="57557"/>
                </a:cubicBezTo>
                <a:cubicBezTo>
                  <a:pt x="111825" y="57557"/>
                  <a:pt x="112136" y="57553"/>
                  <a:pt x="112448" y="57542"/>
                </a:cubicBezTo>
                <a:close/>
                <a:moveTo>
                  <a:pt x="92667" y="58409"/>
                </a:moveTo>
                <a:cubicBezTo>
                  <a:pt x="93034" y="58409"/>
                  <a:pt x="92934" y="58643"/>
                  <a:pt x="92934" y="58843"/>
                </a:cubicBezTo>
                <a:cubicBezTo>
                  <a:pt x="92867" y="60778"/>
                  <a:pt x="92867" y="62712"/>
                  <a:pt x="92867" y="64680"/>
                </a:cubicBezTo>
                <a:cubicBezTo>
                  <a:pt x="92834" y="65347"/>
                  <a:pt x="92800" y="66015"/>
                  <a:pt x="92800" y="66715"/>
                </a:cubicBezTo>
                <a:cubicBezTo>
                  <a:pt x="92800" y="66982"/>
                  <a:pt x="92667" y="67082"/>
                  <a:pt x="92400" y="67082"/>
                </a:cubicBezTo>
                <a:cubicBezTo>
                  <a:pt x="90132" y="67115"/>
                  <a:pt x="87863" y="67316"/>
                  <a:pt x="85595" y="67449"/>
                </a:cubicBezTo>
                <a:cubicBezTo>
                  <a:pt x="85228" y="67449"/>
                  <a:pt x="85128" y="67382"/>
                  <a:pt x="85128" y="66982"/>
                </a:cubicBezTo>
                <a:lnTo>
                  <a:pt x="85128" y="62846"/>
                </a:lnTo>
                <a:cubicBezTo>
                  <a:pt x="85028" y="61511"/>
                  <a:pt x="85028" y="60210"/>
                  <a:pt x="85095" y="58876"/>
                </a:cubicBezTo>
                <a:cubicBezTo>
                  <a:pt x="85095" y="58576"/>
                  <a:pt x="85195" y="58476"/>
                  <a:pt x="85495" y="58476"/>
                </a:cubicBezTo>
                <a:cubicBezTo>
                  <a:pt x="86696" y="58476"/>
                  <a:pt x="87888" y="58493"/>
                  <a:pt x="89081" y="58493"/>
                </a:cubicBezTo>
                <a:cubicBezTo>
                  <a:pt x="90273" y="58493"/>
                  <a:pt x="91466" y="58476"/>
                  <a:pt x="92667" y="58409"/>
                </a:cubicBezTo>
                <a:close/>
                <a:moveTo>
                  <a:pt x="84628" y="62946"/>
                </a:moveTo>
                <a:cubicBezTo>
                  <a:pt x="84628" y="64369"/>
                  <a:pt x="84628" y="65792"/>
                  <a:pt x="84628" y="67215"/>
                </a:cubicBezTo>
                <a:cubicBezTo>
                  <a:pt x="84628" y="67416"/>
                  <a:pt x="84561" y="67449"/>
                  <a:pt x="84394" y="67482"/>
                </a:cubicBezTo>
                <a:cubicBezTo>
                  <a:pt x="84133" y="67516"/>
                  <a:pt x="83935" y="67539"/>
                  <a:pt x="83792" y="67539"/>
                </a:cubicBezTo>
                <a:cubicBezTo>
                  <a:pt x="83369" y="67539"/>
                  <a:pt x="83420" y="67338"/>
                  <a:pt x="83694" y="66615"/>
                </a:cubicBezTo>
                <a:cubicBezTo>
                  <a:pt x="84127" y="65448"/>
                  <a:pt x="84294" y="64180"/>
                  <a:pt x="84628" y="62946"/>
                </a:cubicBezTo>
                <a:close/>
                <a:moveTo>
                  <a:pt x="127425" y="59844"/>
                </a:moveTo>
                <a:cubicBezTo>
                  <a:pt x="127758" y="59844"/>
                  <a:pt x="127892" y="59910"/>
                  <a:pt x="127892" y="60277"/>
                </a:cubicBezTo>
                <a:cubicBezTo>
                  <a:pt x="127925" y="62345"/>
                  <a:pt x="127859" y="64447"/>
                  <a:pt x="127692" y="66515"/>
                </a:cubicBezTo>
                <a:cubicBezTo>
                  <a:pt x="127658" y="66982"/>
                  <a:pt x="127525" y="67416"/>
                  <a:pt x="127225" y="67783"/>
                </a:cubicBezTo>
                <a:cubicBezTo>
                  <a:pt x="127125" y="67883"/>
                  <a:pt x="126991" y="67949"/>
                  <a:pt x="126824" y="67949"/>
                </a:cubicBezTo>
                <a:cubicBezTo>
                  <a:pt x="126369" y="68063"/>
                  <a:pt x="125913" y="68098"/>
                  <a:pt x="125458" y="68098"/>
                </a:cubicBezTo>
                <a:cubicBezTo>
                  <a:pt x="124846" y="68098"/>
                  <a:pt x="124234" y="68035"/>
                  <a:pt x="123622" y="68016"/>
                </a:cubicBezTo>
                <a:cubicBezTo>
                  <a:pt x="122255" y="67983"/>
                  <a:pt x="120854" y="67916"/>
                  <a:pt x="119453" y="67916"/>
                </a:cubicBezTo>
                <a:cubicBezTo>
                  <a:pt x="119019" y="67916"/>
                  <a:pt x="119019" y="67749"/>
                  <a:pt x="119086" y="67416"/>
                </a:cubicBezTo>
                <a:cubicBezTo>
                  <a:pt x="119453" y="65414"/>
                  <a:pt x="119653" y="63379"/>
                  <a:pt x="119619" y="61345"/>
                </a:cubicBezTo>
                <a:cubicBezTo>
                  <a:pt x="119586" y="60978"/>
                  <a:pt x="119553" y="60644"/>
                  <a:pt x="119486" y="60210"/>
                </a:cubicBezTo>
                <a:lnTo>
                  <a:pt x="119486" y="60210"/>
                </a:lnTo>
                <a:lnTo>
                  <a:pt x="119519" y="60244"/>
                </a:lnTo>
                <a:cubicBezTo>
                  <a:pt x="119663" y="60286"/>
                  <a:pt x="119801" y="60303"/>
                  <a:pt x="119935" y="60303"/>
                </a:cubicBezTo>
                <a:cubicBezTo>
                  <a:pt x="120330" y="60303"/>
                  <a:pt x="120697" y="60160"/>
                  <a:pt x="121120" y="60110"/>
                </a:cubicBezTo>
                <a:cubicBezTo>
                  <a:pt x="121687" y="60044"/>
                  <a:pt x="122221" y="60077"/>
                  <a:pt x="122788" y="60044"/>
                </a:cubicBezTo>
                <a:cubicBezTo>
                  <a:pt x="123055" y="60044"/>
                  <a:pt x="123122" y="60144"/>
                  <a:pt x="123122" y="60377"/>
                </a:cubicBezTo>
                <a:cubicBezTo>
                  <a:pt x="123122" y="60811"/>
                  <a:pt x="123155" y="61278"/>
                  <a:pt x="123155" y="61678"/>
                </a:cubicBezTo>
                <a:cubicBezTo>
                  <a:pt x="123155" y="62045"/>
                  <a:pt x="123255" y="62345"/>
                  <a:pt x="123656" y="62345"/>
                </a:cubicBezTo>
                <a:cubicBezTo>
                  <a:pt x="123712" y="62357"/>
                  <a:pt x="123768" y="62363"/>
                  <a:pt x="123822" y="62363"/>
                </a:cubicBezTo>
                <a:cubicBezTo>
                  <a:pt x="124215" y="62363"/>
                  <a:pt x="124531" y="62059"/>
                  <a:pt x="124590" y="61678"/>
                </a:cubicBezTo>
                <a:cubicBezTo>
                  <a:pt x="124590" y="61278"/>
                  <a:pt x="124590" y="60844"/>
                  <a:pt x="124523" y="60444"/>
                </a:cubicBezTo>
                <a:cubicBezTo>
                  <a:pt x="124456" y="60077"/>
                  <a:pt x="124590" y="59977"/>
                  <a:pt x="124923" y="59944"/>
                </a:cubicBezTo>
                <a:cubicBezTo>
                  <a:pt x="125757" y="59844"/>
                  <a:pt x="126591" y="59844"/>
                  <a:pt x="127425" y="59844"/>
                </a:cubicBezTo>
                <a:close/>
                <a:moveTo>
                  <a:pt x="107595" y="58337"/>
                </a:moveTo>
                <a:cubicBezTo>
                  <a:pt x="108545" y="58337"/>
                  <a:pt x="109496" y="58446"/>
                  <a:pt x="110446" y="58476"/>
                </a:cubicBezTo>
                <a:cubicBezTo>
                  <a:pt x="110613" y="58509"/>
                  <a:pt x="110646" y="58576"/>
                  <a:pt x="110713" y="58709"/>
                </a:cubicBezTo>
                <a:cubicBezTo>
                  <a:pt x="111480" y="61411"/>
                  <a:pt x="111413" y="64147"/>
                  <a:pt x="110980" y="66882"/>
                </a:cubicBezTo>
                <a:cubicBezTo>
                  <a:pt x="110913" y="67349"/>
                  <a:pt x="110846" y="67849"/>
                  <a:pt x="110780" y="68316"/>
                </a:cubicBezTo>
                <a:cubicBezTo>
                  <a:pt x="110746" y="68717"/>
                  <a:pt x="110513" y="68850"/>
                  <a:pt x="110146" y="68850"/>
                </a:cubicBezTo>
                <a:cubicBezTo>
                  <a:pt x="109185" y="68910"/>
                  <a:pt x="108225" y="68922"/>
                  <a:pt x="107156" y="68922"/>
                </a:cubicBezTo>
                <a:cubicBezTo>
                  <a:pt x="106443" y="68922"/>
                  <a:pt x="105683" y="68917"/>
                  <a:pt x="104842" y="68917"/>
                </a:cubicBezTo>
                <a:cubicBezTo>
                  <a:pt x="103941" y="68883"/>
                  <a:pt x="102540" y="68817"/>
                  <a:pt x="101139" y="68750"/>
                </a:cubicBezTo>
                <a:cubicBezTo>
                  <a:pt x="100806" y="68750"/>
                  <a:pt x="100773" y="68617"/>
                  <a:pt x="100806" y="68316"/>
                </a:cubicBezTo>
                <a:cubicBezTo>
                  <a:pt x="101373" y="65581"/>
                  <a:pt x="101573" y="62812"/>
                  <a:pt x="101406" y="60044"/>
                </a:cubicBezTo>
                <a:lnTo>
                  <a:pt x="101406" y="59076"/>
                </a:lnTo>
                <a:cubicBezTo>
                  <a:pt x="101406" y="58404"/>
                  <a:pt x="101406" y="58376"/>
                  <a:pt x="101946" y="58376"/>
                </a:cubicBezTo>
                <a:cubicBezTo>
                  <a:pt x="101995" y="58376"/>
                  <a:pt x="102048" y="58376"/>
                  <a:pt x="102107" y="58376"/>
                </a:cubicBezTo>
                <a:cubicBezTo>
                  <a:pt x="103007" y="58409"/>
                  <a:pt x="103875" y="58409"/>
                  <a:pt x="104742" y="58409"/>
                </a:cubicBezTo>
                <a:cubicBezTo>
                  <a:pt x="104782" y="58405"/>
                  <a:pt x="104819" y="58403"/>
                  <a:pt x="104852" y="58403"/>
                </a:cubicBezTo>
                <a:cubicBezTo>
                  <a:pt x="105098" y="58403"/>
                  <a:pt x="105176" y="58516"/>
                  <a:pt x="105176" y="58809"/>
                </a:cubicBezTo>
                <a:cubicBezTo>
                  <a:pt x="105176" y="59377"/>
                  <a:pt x="105376" y="59577"/>
                  <a:pt x="105809" y="59577"/>
                </a:cubicBezTo>
                <a:cubicBezTo>
                  <a:pt x="106377" y="59577"/>
                  <a:pt x="106844" y="59243"/>
                  <a:pt x="106810" y="58743"/>
                </a:cubicBezTo>
                <a:cubicBezTo>
                  <a:pt x="106777" y="58376"/>
                  <a:pt x="106944" y="58342"/>
                  <a:pt x="107244" y="58342"/>
                </a:cubicBezTo>
                <a:cubicBezTo>
                  <a:pt x="107361" y="58339"/>
                  <a:pt x="107478" y="58337"/>
                  <a:pt x="107595" y="58337"/>
                </a:cubicBezTo>
                <a:close/>
                <a:moveTo>
                  <a:pt x="75488" y="61144"/>
                </a:moveTo>
                <a:cubicBezTo>
                  <a:pt x="75866" y="61156"/>
                  <a:pt x="76244" y="61156"/>
                  <a:pt x="76622" y="61156"/>
                </a:cubicBezTo>
                <a:cubicBezTo>
                  <a:pt x="77378" y="61156"/>
                  <a:pt x="78134" y="61156"/>
                  <a:pt x="78890" y="61245"/>
                </a:cubicBezTo>
                <a:cubicBezTo>
                  <a:pt x="79090" y="61278"/>
                  <a:pt x="79357" y="61178"/>
                  <a:pt x="79324" y="61545"/>
                </a:cubicBezTo>
                <a:cubicBezTo>
                  <a:pt x="79309" y="61696"/>
                  <a:pt x="79252" y="61738"/>
                  <a:pt x="79179" y="61738"/>
                </a:cubicBezTo>
                <a:cubicBezTo>
                  <a:pt x="79092" y="61738"/>
                  <a:pt x="78981" y="61678"/>
                  <a:pt x="78890" y="61678"/>
                </a:cubicBezTo>
                <a:cubicBezTo>
                  <a:pt x="78256" y="61678"/>
                  <a:pt x="77623" y="61611"/>
                  <a:pt x="76989" y="61611"/>
                </a:cubicBezTo>
                <a:cubicBezTo>
                  <a:pt x="76965" y="61610"/>
                  <a:pt x="76942" y="61609"/>
                  <a:pt x="76918" y="61609"/>
                </a:cubicBezTo>
                <a:cubicBezTo>
                  <a:pt x="76479" y="61609"/>
                  <a:pt x="76085" y="61902"/>
                  <a:pt x="76022" y="62345"/>
                </a:cubicBezTo>
                <a:cubicBezTo>
                  <a:pt x="75655" y="63580"/>
                  <a:pt x="75221" y="64814"/>
                  <a:pt x="74821" y="66048"/>
                </a:cubicBezTo>
                <a:cubicBezTo>
                  <a:pt x="74654" y="66582"/>
                  <a:pt x="74754" y="66815"/>
                  <a:pt x="75321" y="66882"/>
                </a:cubicBezTo>
                <a:cubicBezTo>
                  <a:pt x="76088" y="66982"/>
                  <a:pt x="76855" y="67015"/>
                  <a:pt x="77589" y="67115"/>
                </a:cubicBezTo>
                <a:cubicBezTo>
                  <a:pt x="78423" y="67215"/>
                  <a:pt x="79257" y="67349"/>
                  <a:pt x="80091" y="67482"/>
                </a:cubicBezTo>
                <a:cubicBezTo>
                  <a:pt x="80221" y="67502"/>
                  <a:pt x="80338" y="67513"/>
                  <a:pt x="80442" y="67513"/>
                </a:cubicBezTo>
                <a:cubicBezTo>
                  <a:pt x="80874" y="67513"/>
                  <a:pt x="81111" y="67332"/>
                  <a:pt x="81325" y="66849"/>
                </a:cubicBezTo>
                <a:cubicBezTo>
                  <a:pt x="81859" y="65581"/>
                  <a:pt x="82226" y="64280"/>
                  <a:pt x="82826" y="63046"/>
                </a:cubicBezTo>
                <a:cubicBezTo>
                  <a:pt x="82993" y="62679"/>
                  <a:pt x="82760" y="62445"/>
                  <a:pt x="82426" y="62345"/>
                </a:cubicBezTo>
                <a:cubicBezTo>
                  <a:pt x="81892" y="62179"/>
                  <a:pt x="81325" y="62078"/>
                  <a:pt x="80792" y="62012"/>
                </a:cubicBezTo>
                <a:cubicBezTo>
                  <a:pt x="80625" y="61978"/>
                  <a:pt x="80358" y="62045"/>
                  <a:pt x="80358" y="61778"/>
                </a:cubicBezTo>
                <a:cubicBezTo>
                  <a:pt x="80390" y="61557"/>
                  <a:pt x="80421" y="61275"/>
                  <a:pt x="80794" y="61275"/>
                </a:cubicBezTo>
                <a:cubicBezTo>
                  <a:pt x="80815" y="61275"/>
                  <a:pt x="80836" y="61276"/>
                  <a:pt x="80858" y="61278"/>
                </a:cubicBezTo>
                <a:cubicBezTo>
                  <a:pt x="81014" y="61289"/>
                  <a:pt x="81173" y="61293"/>
                  <a:pt x="81335" y="61293"/>
                </a:cubicBezTo>
                <a:cubicBezTo>
                  <a:pt x="81659" y="61293"/>
                  <a:pt x="81992" y="61278"/>
                  <a:pt x="82326" y="61278"/>
                </a:cubicBezTo>
                <a:lnTo>
                  <a:pt x="82326" y="61245"/>
                </a:lnTo>
                <a:cubicBezTo>
                  <a:pt x="82760" y="61245"/>
                  <a:pt x="83227" y="61245"/>
                  <a:pt x="83627" y="61211"/>
                </a:cubicBezTo>
                <a:cubicBezTo>
                  <a:pt x="83894" y="61211"/>
                  <a:pt x="83994" y="61278"/>
                  <a:pt x="83961" y="61545"/>
                </a:cubicBezTo>
                <a:cubicBezTo>
                  <a:pt x="83760" y="63479"/>
                  <a:pt x="83460" y="65414"/>
                  <a:pt x="82626" y="67215"/>
                </a:cubicBezTo>
                <a:cubicBezTo>
                  <a:pt x="82459" y="67549"/>
                  <a:pt x="82259" y="67883"/>
                  <a:pt x="82126" y="68250"/>
                </a:cubicBezTo>
                <a:cubicBezTo>
                  <a:pt x="81973" y="68738"/>
                  <a:pt x="81514" y="69059"/>
                  <a:pt x="81002" y="69059"/>
                </a:cubicBezTo>
                <a:cubicBezTo>
                  <a:pt x="80955" y="69059"/>
                  <a:pt x="80907" y="69056"/>
                  <a:pt x="80858" y="69050"/>
                </a:cubicBezTo>
                <a:cubicBezTo>
                  <a:pt x="79591" y="68950"/>
                  <a:pt x="78323" y="68783"/>
                  <a:pt x="77089" y="68516"/>
                </a:cubicBezTo>
                <a:cubicBezTo>
                  <a:pt x="75955" y="68316"/>
                  <a:pt x="74821" y="67983"/>
                  <a:pt x="73653" y="67883"/>
                </a:cubicBezTo>
                <a:cubicBezTo>
                  <a:pt x="73253" y="67849"/>
                  <a:pt x="73253" y="67716"/>
                  <a:pt x="73386" y="67382"/>
                </a:cubicBezTo>
                <a:cubicBezTo>
                  <a:pt x="73987" y="65915"/>
                  <a:pt x="74487" y="64413"/>
                  <a:pt x="74854" y="62846"/>
                </a:cubicBezTo>
                <a:cubicBezTo>
                  <a:pt x="74954" y="62412"/>
                  <a:pt x="74987" y="61945"/>
                  <a:pt x="75054" y="61511"/>
                </a:cubicBezTo>
                <a:cubicBezTo>
                  <a:pt x="75088" y="61245"/>
                  <a:pt x="75188" y="61144"/>
                  <a:pt x="75488" y="61144"/>
                </a:cubicBezTo>
                <a:close/>
                <a:moveTo>
                  <a:pt x="92361" y="67843"/>
                </a:moveTo>
                <a:cubicBezTo>
                  <a:pt x="92662" y="67843"/>
                  <a:pt x="92763" y="67966"/>
                  <a:pt x="92733" y="68350"/>
                </a:cubicBezTo>
                <a:cubicBezTo>
                  <a:pt x="92733" y="69050"/>
                  <a:pt x="92733" y="69751"/>
                  <a:pt x="92733" y="70485"/>
                </a:cubicBezTo>
                <a:cubicBezTo>
                  <a:pt x="92733" y="70818"/>
                  <a:pt x="92633" y="70851"/>
                  <a:pt x="92333" y="70851"/>
                </a:cubicBezTo>
                <a:lnTo>
                  <a:pt x="85728" y="70851"/>
                </a:lnTo>
                <a:cubicBezTo>
                  <a:pt x="85362" y="70851"/>
                  <a:pt x="85161" y="70818"/>
                  <a:pt x="85195" y="70351"/>
                </a:cubicBezTo>
                <a:cubicBezTo>
                  <a:pt x="85261" y="69751"/>
                  <a:pt x="85228" y="69150"/>
                  <a:pt x="85128" y="68550"/>
                </a:cubicBezTo>
                <a:cubicBezTo>
                  <a:pt x="85095" y="68316"/>
                  <a:pt x="85095" y="68116"/>
                  <a:pt x="85428" y="68116"/>
                </a:cubicBezTo>
                <a:cubicBezTo>
                  <a:pt x="87697" y="68049"/>
                  <a:pt x="89965" y="67949"/>
                  <a:pt x="92233" y="67849"/>
                </a:cubicBezTo>
                <a:cubicBezTo>
                  <a:pt x="92279" y="67845"/>
                  <a:pt x="92322" y="67843"/>
                  <a:pt x="92361" y="67843"/>
                </a:cubicBezTo>
                <a:close/>
                <a:moveTo>
                  <a:pt x="83537" y="68031"/>
                </a:moveTo>
                <a:cubicBezTo>
                  <a:pt x="83616" y="68031"/>
                  <a:pt x="83701" y="68038"/>
                  <a:pt x="83794" y="68049"/>
                </a:cubicBezTo>
                <a:cubicBezTo>
                  <a:pt x="84694" y="68183"/>
                  <a:pt x="84694" y="68150"/>
                  <a:pt x="84694" y="69084"/>
                </a:cubicBezTo>
                <a:cubicBezTo>
                  <a:pt x="84728" y="69517"/>
                  <a:pt x="84728" y="69984"/>
                  <a:pt x="84794" y="70451"/>
                </a:cubicBezTo>
                <a:cubicBezTo>
                  <a:pt x="84861" y="70785"/>
                  <a:pt x="84694" y="70851"/>
                  <a:pt x="84394" y="70851"/>
                </a:cubicBezTo>
                <a:lnTo>
                  <a:pt x="79491" y="70851"/>
                </a:lnTo>
                <a:lnTo>
                  <a:pt x="79491" y="70885"/>
                </a:lnTo>
                <a:lnTo>
                  <a:pt x="74654" y="70885"/>
                </a:lnTo>
                <a:cubicBezTo>
                  <a:pt x="74320" y="70885"/>
                  <a:pt x="74187" y="70818"/>
                  <a:pt x="74254" y="70451"/>
                </a:cubicBezTo>
                <a:cubicBezTo>
                  <a:pt x="74320" y="70051"/>
                  <a:pt x="74320" y="69651"/>
                  <a:pt x="74287" y="69284"/>
                </a:cubicBezTo>
                <a:cubicBezTo>
                  <a:pt x="74263" y="68917"/>
                  <a:pt x="74363" y="68819"/>
                  <a:pt x="74576" y="68819"/>
                </a:cubicBezTo>
                <a:cubicBezTo>
                  <a:pt x="74654" y="68819"/>
                  <a:pt x="74747" y="68832"/>
                  <a:pt x="74854" y="68850"/>
                </a:cubicBezTo>
                <a:cubicBezTo>
                  <a:pt x="76322" y="69184"/>
                  <a:pt x="77823" y="69450"/>
                  <a:pt x="79357" y="69617"/>
                </a:cubicBezTo>
                <a:cubicBezTo>
                  <a:pt x="79821" y="69666"/>
                  <a:pt x="80303" y="69697"/>
                  <a:pt x="80790" y="69697"/>
                </a:cubicBezTo>
                <a:cubicBezTo>
                  <a:pt x="80968" y="69697"/>
                  <a:pt x="81147" y="69693"/>
                  <a:pt x="81325" y="69684"/>
                </a:cubicBezTo>
                <a:cubicBezTo>
                  <a:pt x="81959" y="69684"/>
                  <a:pt x="82560" y="69250"/>
                  <a:pt x="82726" y="68650"/>
                </a:cubicBezTo>
                <a:cubicBezTo>
                  <a:pt x="82919" y="68181"/>
                  <a:pt x="83158" y="68031"/>
                  <a:pt x="83537" y="68031"/>
                </a:cubicBezTo>
                <a:close/>
                <a:moveTo>
                  <a:pt x="100140" y="67553"/>
                </a:moveTo>
                <a:cubicBezTo>
                  <a:pt x="100315" y="67553"/>
                  <a:pt x="100325" y="67697"/>
                  <a:pt x="100272" y="67883"/>
                </a:cubicBezTo>
                <a:cubicBezTo>
                  <a:pt x="100172" y="68150"/>
                  <a:pt x="100105" y="68450"/>
                  <a:pt x="100072" y="68717"/>
                </a:cubicBezTo>
                <a:cubicBezTo>
                  <a:pt x="99972" y="69084"/>
                  <a:pt x="100205" y="69417"/>
                  <a:pt x="100572" y="69484"/>
                </a:cubicBezTo>
                <a:cubicBezTo>
                  <a:pt x="100939" y="69584"/>
                  <a:pt x="101306" y="69617"/>
                  <a:pt x="101673" y="69617"/>
                </a:cubicBezTo>
                <a:cubicBezTo>
                  <a:pt x="102073" y="69617"/>
                  <a:pt x="102174" y="69817"/>
                  <a:pt x="102207" y="70184"/>
                </a:cubicBezTo>
                <a:cubicBezTo>
                  <a:pt x="102307" y="70885"/>
                  <a:pt x="102307" y="70885"/>
                  <a:pt x="101606" y="70885"/>
                </a:cubicBezTo>
                <a:lnTo>
                  <a:pt x="97704" y="70885"/>
                </a:lnTo>
                <a:cubicBezTo>
                  <a:pt x="96792" y="70885"/>
                  <a:pt x="95880" y="70870"/>
                  <a:pt x="94968" y="70870"/>
                </a:cubicBezTo>
                <a:cubicBezTo>
                  <a:pt x="94513" y="70870"/>
                  <a:pt x="94057" y="70874"/>
                  <a:pt x="93601" y="70885"/>
                </a:cubicBezTo>
                <a:cubicBezTo>
                  <a:pt x="93562" y="70888"/>
                  <a:pt x="93525" y="70890"/>
                  <a:pt x="93492" y="70890"/>
                </a:cubicBezTo>
                <a:cubicBezTo>
                  <a:pt x="93188" y="70890"/>
                  <a:pt x="93137" y="70749"/>
                  <a:pt x="93167" y="70418"/>
                </a:cubicBezTo>
                <a:cubicBezTo>
                  <a:pt x="93167" y="69717"/>
                  <a:pt x="93167" y="68983"/>
                  <a:pt x="93167" y="68283"/>
                </a:cubicBezTo>
                <a:cubicBezTo>
                  <a:pt x="93167" y="67983"/>
                  <a:pt x="93234" y="67816"/>
                  <a:pt x="93601" y="67816"/>
                </a:cubicBezTo>
                <a:cubicBezTo>
                  <a:pt x="95369" y="67749"/>
                  <a:pt x="97137" y="67649"/>
                  <a:pt x="98938" y="67649"/>
                </a:cubicBezTo>
                <a:cubicBezTo>
                  <a:pt x="99027" y="67658"/>
                  <a:pt x="99119" y="67662"/>
                  <a:pt x="99212" y="67662"/>
                </a:cubicBezTo>
                <a:cubicBezTo>
                  <a:pt x="99466" y="67662"/>
                  <a:pt x="99728" y="67631"/>
                  <a:pt x="99972" y="67582"/>
                </a:cubicBezTo>
                <a:cubicBezTo>
                  <a:pt x="100040" y="67562"/>
                  <a:pt x="100095" y="67553"/>
                  <a:pt x="100140" y="67553"/>
                </a:cubicBezTo>
                <a:close/>
                <a:moveTo>
                  <a:pt x="72786" y="67015"/>
                </a:moveTo>
                <a:cubicBezTo>
                  <a:pt x="72319" y="68383"/>
                  <a:pt x="72319" y="68383"/>
                  <a:pt x="73687" y="68683"/>
                </a:cubicBezTo>
                <a:cubicBezTo>
                  <a:pt x="73853" y="68717"/>
                  <a:pt x="73920" y="68783"/>
                  <a:pt x="73920" y="68983"/>
                </a:cubicBezTo>
                <a:cubicBezTo>
                  <a:pt x="73920" y="69017"/>
                  <a:pt x="73920" y="69050"/>
                  <a:pt x="73920" y="69084"/>
                </a:cubicBezTo>
                <a:cubicBezTo>
                  <a:pt x="73920" y="69651"/>
                  <a:pt x="74120" y="70318"/>
                  <a:pt x="73787" y="70751"/>
                </a:cubicBezTo>
                <a:cubicBezTo>
                  <a:pt x="73644" y="70923"/>
                  <a:pt x="73427" y="70972"/>
                  <a:pt x="73182" y="70972"/>
                </a:cubicBezTo>
                <a:cubicBezTo>
                  <a:pt x="72855" y="70972"/>
                  <a:pt x="72476" y="70885"/>
                  <a:pt x="72152" y="70885"/>
                </a:cubicBezTo>
                <a:cubicBezTo>
                  <a:pt x="70451" y="70952"/>
                  <a:pt x="68716" y="70918"/>
                  <a:pt x="66982" y="70985"/>
                </a:cubicBezTo>
                <a:cubicBezTo>
                  <a:pt x="66581" y="70985"/>
                  <a:pt x="66448" y="70885"/>
                  <a:pt x="66481" y="70451"/>
                </a:cubicBezTo>
                <a:cubicBezTo>
                  <a:pt x="66548" y="69450"/>
                  <a:pt x="66548" y="68416"/>
                  <a:pt x="66581" y="67416"/>
                </a:cubicBezTo>
                <a:cubicBezTo>
                  <a:pt x="66613" y="67260"/>
                  <a:pt x="66556" y="67045"/>
                  <a:pt x="66821" y="67045"/>
                </a:cubicBezTo>
                <a:cubicBezTo>
                  <a:pt x="66840" y="67045"/>
                  <a:pt x="66860" y="67047"/>
                  <a:pt x="66882" y="67049"/>
                </a:cubicBezTo>
                <a:cubicBezTo>
                  <a:pt x="67442" y="67103"/>
                  <a:pt x="68006" y="67122"/>
                  <a:pt x="68572" y="67122"/>
                </a:cubicBezTo>
                <a:cubicBezTo>
                  <a:pt x="69759" y="67122"/>
                  <a:pt x="70955" y="67038"/>
                  <a:pt x="72152" y="67015"/>
                </a:cubicBezTo>
                <a:close/>
                <a:moveTo>
                  <a:pt x="112114" y="67516"/>
                </a:moveTo>
                <a:cubicBezTo>
                  <a:pt x="112915" y="67549"/>
                  <a:pt x="112814" y="67449"/>
                  <a:pt x="112814" y="68216"/>
                </a:cubicBezTo>
                <a:lnTo>
                  <a:pt x="112814" y="70518"/>
                </a:lnTo>
                <a:cubicBezTo>
                  <a:pt x="112814" y="70885"/>
                  <a:pt x="112714" y="71018"/>
                  <a:pt x="112281" y="71018"/>
                </a:cubicBezTo>
                <a:cubicBezTo>
                  <a:pt x="110083" y="70921"/>
                  <a:pt x="107885" y="70859"/>
                  <a:pt x="105675" y="70859"/>
                </a:cubicBezTo>
                <a:cubicBezTo>
                  <a:pt x="104865" y="70859"/>
                  <a:pt x="104054" y="70867"/>
                  <a:pt x="103241" y="70885"/>
                </a:cubicBezTo>
                <a:cubicBezTo>
                  <a:pt x="102807" y="70885"/>
                  <a:pt x="102607" y="70751"/>
                  <a:pt x="102641" y="70284"/>
                </a:cubicBezTo>
                <a:cubicBezTo>
                  <a:pt x="102641" y="70084"/>
                  <a:pt x="102607" y="69917"/>
                  <a:pt x="102607" y="69717"/>
                </a:cubicBezTo>
                <a:lnTo>
                  <a:pt x="102574" y="69717"/>
                </a:lnTo>
                <a:cubicBezTo>
                  <a:pt x="102692" y="69694"/>
                  <a:pt x="102826" y="69670"/>
                  <a:pt x="102966" y="69670"/>
                </a:cubicBezTo>
                <a:cubicBezTo>
                  <a:pt x="103024" y="69670"/>
                  <a:pt x="103082" y="69674"/>
                  <a:pt x="103141" y="69684"/>
                </a:cubicBezTo>
                <a:cubicBezTo>
                  <a:pt x="103686" y="69695"/>
                  <a:pt x="104231" y="69699"/>
                  <a:pt x="104775" y="69699"/>
                </a:cubicBezTo>
                <a:cubicBezTo>
                  <a:pt x="105865" y="69699"/>
                  <a:pt x="106955" y="69684"/>
                  <a:pt x="108044" y="69684"/>
                </a:cubicBezTo>
                <a:cubicBezTo>
                  <a:pt x="108845" y="69684"/>
                  <a:pt x="109646" y="69584"/>
                  <a:pt x="110379" y="69551"/>
                </a:cubicBezTo>
                <a:cubicBezTo>
                  <a:pt x="111113" y="69484"/>
                  <a:pt x="111347" y="69250"/>
                  <a:pt x="111514" y="68550"/>
                </a:cubicBezTo>
                <a:cubicBezTo>
                  <a:pt x="111547" y="68350"/>
                  <a:pt x="111580" y="68150"/>
                  <a:pt x="111614" y="67949"/>
                </a:cubicBezTo>
                <a:cubicBezTo>
                  <a:pt x="111580" y="67582"/>
                  <a:pt x="111780" y="67516"/>
                  <a:pt x="112114" y="67516"/>
                </a:cubicBezTo>
                <a:close/>
                <a:moveTo>
                  <a:pt x="118000" y="67408"/>
                </a:moveTo>
                <a:cubicBezTo>
                  <a:pt x="118089" y="67408"/>
                  <a:pt x="118174" y="67427"/>
                  <a:pt x="118252" y="67482"/>
                </a:cubicBezTo>
                <a:cubicBezTo>
                  <a:pt x="118519" y="67649"/>
                  <a:pt x="118252" y="67949"/>
                  <a:pt x="118252" y="68216"/>
                </a:cubicBezTo>
                <a:cubicBezTo>
                  <a:pt x="118285" y="68550"/>
                  <a:pt x="118485" y="68683"/>
                  <a:pt x="118785" y="68750"/>
                </a:cubicBezTo>
                <a:cubicBezTo>
                  <a:pt x="119152" y="68799"/>
                  <a:pt x="119536" y="68830"/>
                  <a:pt x="119925" y="68830"/>
                </a:cubicBezTo>
                <a:cubicBezTo>
                  <a:pt x="120067" y="68830"/>
                  <a:pt x="120210" y="68826"/>
                  <a:pt x="120353" y="68817"/>
                </a:cubicBezTo>
                <a:cubicBezTo>
                  <a:pt x="120389" y="68813"/>
                  <a:pt x="120422" y="68811"/>
                  <a:pt x="120453" y="68811"/>
                </a:cubicBezTo>
                <a:cubicBezTo>
                  <a:pt x="120676" y="68811"/>
                  <a:pt x="120753" y="68923"/>
                  <a:pt x="120753" y="69217"/>
                </a:cubicBezTo>
                <a:cubicBezTo>
                  <a:pt x="120753" y="69884"/>
                  <a:pt x="120787" y="70551"/>
                  <a:pt x="120787" y="71218"/>
                </a:cubicBezTo>
                <a:cubicBezTo>
                  <a:pt x="120815" y="71417"/>
                  <a:pt x="120795" y="71567"/>
                  <a:pt x="120564" y="71567"/>
                </a:cubicBezTo>
                <a:cubicBezTo>
                  <a:pt x="120523" y="71567"/>
                  <a:pt x="120475" y="71562"/>
                  <a:pt x="120420" y="71552"/>
                </a:cubicBezTo>
                <a:cubicBezTo>
                  <a:pt x="119019" y="71218"/>
                  <a:pt x="117585" y="71285"/>
                  <a:pt x="116150" y="71218"/>
                </a:cubicBezTo>
                <a:cubicBezTo>
                  <a:pt x="115283" y="71152"/>
                  <a:pt x="114416" y="71118"/>
                  <a:pt x="113548" y="71085"/>
                </a:cubicBezTo>
                <a:cubicBezTo>
                  <a:pt x="113315" y="71085"/>
                  <a:pt x="113215" y="71052"/>
                  <a:pt x="113215" y="70751"/>
                </a:cubicBezTo>
                <a:cubicBezTo>
                  <a:pt x="113248" y="69817"/>
                  <a:pt x="113248" y="68883"/>
                  <a:pt x="113215" y="67949"/>
                </a:cubicBezTo>
                <a:cubicBezTo>
                  <a:pt x="113215" y="67649"/>
                  <a:pt x="113315" y="67549"/>
                  <a:pt x="113648" y="67549"/>
                </a:cubicBezTo>
                <a:cubicBezTo>
                  <a:pt x="113729" y="67552"/>
                  <a:pt x="113809" y="67553"/>
                  <a:pt x="113890" y="67553"/>
                </a:cubicBezTo>
                <a:cubicBezTo>
                  <a:pt x="114690" y="67553"/>
                  <a:pt x="115475" y="67435"/>
                  <a:pt x="116291" y="67435"/>
                </a:cubicBezTo>
                <a:cubicBezTo>
                  <a:pt x="116443" y="67435"/>
                  <a:pt x="116596" y="67439"/>
                  <a:pt x="116751" y="67449"/>
                </a:cubicBezTo>
                <a:lnTo>
                  <a:pt x="117451" y="67482"/>
                </a:lnTo>
                <a:cubicBezTo>
                  <a:pt x="117629" y="67482"/>
                  <a:pt x="117822" y="67408"/>
                  <a:pt x="118000" y="67408"/>
                </a:cubicBezTo>
                <a:close/>
                <a:moveTo>
                  <a:pt x="131797" y="66937"/>
                </a:moveTo>
                <a:cubicBezTo>
                  <a:pt x="132006" y="66937"/>
                  <a:pt x="131928" y="67135"/>
                  <a:pt x="131928" y="67282"/>
                </a:cubicBezTo>
                <a:cubicBezTo>
                  <a:pt x="131895" y="68383"/>
                  <a:pt x="131795" y="69450"/>
                  <a:pt x="131728" y="70551"/>
                </a:cubicBezTo>
                <a:cubicBezTo>
                  <a:pt x="131595" y="72286"/>
                  <a:pt x="131461" y="74054"/>
                  <a:pt x="131328" y="75822"/>
                </a:cubicBezTo>
                <a:cubicBezTo>
                  <a:pt x="131294" y="76289"/>
                  <a:pt x="131261" y="76756"/>
                  <a:pt x="131228" y="77223"/>
                </a:cubicBezTo>
                <a:cubicBezTo>
                  <a:pt x="131228" y="77456"/>
                  <a:pt x="131161" y="77556"/>
                  <a:pt x="130894" y="77623"/>
                </a:cubicBezTo>
                <a:cubicBezTo>
                  <a:pt x="130127" y="77790"/>
                  <a:pt x="129360" y="77656"/>
                  <a:pt x="128626" y="77790"/>
                </a:cubicBezTo>
                <a:cubicBezTo>
                  <a:pt x="128259" y="77856"/>
                  <a:pt x="127859" y="77856"/>
                  <a:pt x="127492" y="77890"/>
                </a:cubicBezTo>
                <a:cubicBezTo>
                  <a:pt x="127451" y="77894"/>
                  <a:pt x="127414" y="77896"/>
                  <a:pt x="127380" y="77896"/>
                </a:cubicBezTo>
                <a:cubicBezTo>
                  <a:pt x="127136" y="77896"/>
                  <a:pt x="127062" y="77787"/>
                  <a:pt x="127091" y="77523"/>
                </a:cubicBezTo>
                <a:cubicBezTo>
                  <a:pt x="127191" y="76089"/>
                  <a:pt x="127291" y="74654"/>
                  <a:pt x="127392" y="73253"/>
                </a:cubicBezTo>
                <a:cubicBezTo>
                  <a:pt x="127558" y="71852"/>
                  <a:pt x="127625" y="70451"/>
                  <a:pt x="127592" y="69050"/>
                </a:cubicBezTo>
                <a:cubicBezTo>
                  <a:pt x="127558" y="68783"/>
                  <a:pt x="127658" y="68516"/>
                  <a:pt x="127859" y="68350"/>
                </a:cubicBezTo>
                <a:cubicBezTo>
                  <a:pt x="128125" y="68083"/>
                  <a:pt x="128292" y="67749"/>
                  <a:pt x="128292" y="67382"/>
                </a:cubicBezTo>
                <a:cubicBezTo>
                  <a:pt x="128326" y="67115"/>
                  <a:pt x="128426" y="67049"/>
                  <a:pt x="128692" y="67049"/>
                </a:cubicBezTo>
                <a:lnTo>
                  <a:pt x="129993" y="67049"/>
                </a:lnTo>
                <a:cubicBezTo>
                  <a:pt x="130560" y="67049"/>
                  <a:pt x="131128" y="67049"/>
                  <a:pt x="131695" y="66949"/>
                </a:cubicBezTo>
                <a:cubicBezTo>
                  <a:pt x="131735" y="66941"/>
                  <a:pt x="131768" y="66937"/>
                  <a:pt x="131797" y="66937"/>
                </a:cubicBezTo>
                <a:close/>
                <a:moveTo>
                  <a:pt x="126978" y="68699"/>
                </a:moveTo>
                <a:cubicBezTo>
                  <a:pt x="127125" y="68699"/>
                  <a:pt x="127125" y="68813"/>
                  <a:pt x="127125" y="68950"/>
                </a:cubicBezTo>
                <a:cubicBezTo>
                  <a:pt x="127158" y="69984"/>
                  <a:pt x="127091" y="71018"/>
                  <a:pt x="126991" y="72052"/>
                </a:cubicBezTo>
                <a:cubicBezTo>
                  <a:pt x="126925" y="73120"/>
                  <a:pt x="126824" y="74187"/>
                  <a:pt x="126724" y="75255"/>
                </a:cubicBezTo>
                <a:cubicBezTo>
                  <a:pt x="126658" y="76022"/>
                  <a:pt x="126591" y="76756"/>
                  <a:pt x="126558" y="77523"/>
                </a:cubicBezTo>
                <a:cubicBezTo>
                  <a:pt x="126558" y="77890"/>
                  <a:pt x="126391" y="77923"/>
                  <a:pt x="126091" y="77923"/>
                </a:cubicBezTo>
                <a:cubicBezTo>
                  <a:pt x="125474" y="77923"/>
                  <a:pt x="124865" y="77906"/>
                  <a:pt x="124256" y="77906"/>
                </a:cubicBezTo>
                <a:cubicBezTo>
                  <a:pt x="123647" y="77906"/>
                  <a:pt x="123038" y="77923"/>
                  <a:pt x="122421" y="77990"/>
                </a:cubicBezTo>
                <a:cubicBezTo>
                  <a:pt x="122397" y="77992"/>
                  <a:pt x="122374" y="77994"/>
                  <a:pt x="122353" y="77994"/>
                </a:cubicBezTo>
                <a:cubicBezTo>
                  <a:pt x="122088" y="77994"/>
                  <a:pt x="122088" y="77806"/>
                  <a:pt x="122088" y="77590"/>
                </a:cubicBezTo>
                <a:lnTo>
                  <a:pt x="122088" y="73920"/>
                </a:lnTo>
                <a:cubicBezTo>
                  <a:pt x="122088" y="73453"/>
                  <a:pt x="122054" y="72986"/>
                  <a:pt x="121988" y="72519"/>
                </a:cubicBezTo>
                <a:cubicBezTo>
                  <a:pt x="121930" y="72257"/>
                  <a:pt x="122049" y="71894"/>
                  <a:pt x="121660" y="71894"/>
                </a:cubicBezTo>
                <a:cubicBezTo>
                  <a:pt x="121603" y="71894"/>
                  <a:pt x="121535" y="71902"/>
                  <a:pt x="121454" y="71919"/>
                </a:cubicBezTo>
                <a:cubicBezTo>
                  <a:pt x="121442" y="71921"/>
                  <a:pt x="121430" y="71923"/>
                  <a:pt x="121419" y="71923"/>
                </a:cubicBezTo>
                <a:cubicBezTo>
                  <a:pt x="121278" y="71923"/>
                  <a:pt x="121220" y="71737"/>
                  <a:pt x="121220" y="71552"/>
                </a:cubicBezTo>
                <a:cubicBezTo>
                  <a:pt x="121254" y="70751"/>
                  <a:pt x="121220" y="69951"/>
                  <a:pt x="121154" y="69150"/>
                </a:cubicBezTo>
                <a:cubicBezTo>
                  <a:pt x="121125" y="68866"/>
                  <a:pt x="121218" y="68776"/>
                  <a:pt x="121431" y="68776"/>
                </a:cubicBezTo>
                <a:cubicBezTo>
                  <a:pt x="121469" y="68776"/>
                  <a:pt x="121510" y="68778"/>
                  <a:pt x="121554" y="68783"/>
                </a:cubicBezTo>
                <a:cubicBezTo>
                  <a:pt x="122255" y="68850"/>
                  <a:pt x="122988" y="68850"/>
                  <a:pt x="123522" y="68883"/>
                </a:cubicBezTo>
                <a:cubicBezTo>
                  <a:pt x="123680" y="68879"/>
                  <a:pt x="123835" y="68878"/>
                  <a:pt x="123987" y="68878"/>
                </a:cubicBezTo>
                <a:cubicBezTo>
                  <a:pt x="124384" y="68878"/>
                  <a:pt x="124765" y="68888"/>
                  <a:pt x="125134" y="68888"/>
                </a:cubicBezTo>
                <a:cubicBezTo>
                  <a:pt x="125732" y="68888"/>
                  <a:pt x="126300" y="68861"/>
                  <a:pt x="126858" y="68717"/>
                </a:cubicBezTo>
                <a:cubicBezTo>
                  <a:pt x="126906" y="68705"/>
                  <a:pt x="126945" y="68699"/>
                  <a:pt x="126978" y="68699"/>
                </a:cubicBezTo>
                <a:close/>
                <a:moveTo>
                  <a:pt x="130962" y="78050"/>
                </a:moveTo>
                <a:cubicBezTo>
                  <a:pt x="131120" y="78050"/>
                  <a:pt x="131106" y="78175"/>
                  <a:pt x="131061" y="78557"/>
                </a:cubicBezTo>
                <a:cubicBezTo>
                  <a:pt x="130794" y="81226"/>
                  <a:pt x="130527" y="83927"/>
                  <a:pt x="130227" y="86629"/>
                </a:cubicBezTo>
                <a:cubicBezTo>
                  <a:pt x="130227" y="86696"/>
                  <a:pt x="130227" y="86796"/>
                  <a:pt x="130227" y="86896"/>
                </a:cubicBezTo>
                <a:cubicBezTo>
                  <a:pt x="130160" y="87196"/>
                  <a:pt x="130327" y="87630"/>
                  <a:pt x="130160" y="87797"/>
                </a:cubicBezTo>
                <a:cubicBezTo>
                  <a:pt x="130069" y="87873"/>
                  <a:pt x="129944" y="87893"/>
                  <a:pt x="129803" y="87893"/>
                </a:cubicBezTo>
                <a:cubicBezTo>
                  <a:pt x="129633" y="87893"/>
                  <a:pt x="129442" y="87864"/>
                  <a:pt x="129260" y="87864"/>
                </a:cubicBezTo>
                <a:cubicBezTo>
                  <a:pt x="128959" y="87897"/>
                  <a:pt x="128592" y="87930"/>
                  <a:pt x="128292" y="87964"/>
                </a:cubicBezTo>
                <a:cubicBezTo>
                  <a:pt x="127992" y="87997"/>
                  <a:pt x="127692" y="87997"/>
                  <a:pt x="127392" y="87997"/>
                </a:cubicBezTo>
                <a:cubicBezTo>
                  <a:pt x="127347" y="87997"/>
                  <a:pt x="127303" y="88012"/>
                  <a:pt x="127248" y="88012"/>
                </a:cubicBezTo>
                <a:cubicBezTo>
                  <a:pt x="127221" y="88012"/>
                  <a:pt x="127191" y="88008"/>
                  <a:pt x="127158" y="87997"/>
                </a:cubicBezTo>
                <a:cubicBezTo>
                  <a:pt x="126124" y="87964"/>
                  <a:pt x="126157" y="87964"/>
                  <a:pt x="126257" y="86930"/>
                </a:cubicBezTo>
                <a:cubicBezTo>
                  <a:pt x="126491" y="84261"/>
                  <a:pt x="126724" y="81559"/>
                  <a:pt x="126958" y="78891"/>
                </a:cubicBezTo>
                <a:cubicBezTo>
                  <a:pt x="126991" y="78457"/>
                  <a:pt x="127125" y="78323"/>
                  <a:pt x="127525" y="78323"/>
                </a:cubicBezTo>
                <a:cubicBezTo>
                  <a:pt x="128392" y="78290"/>
                  <a:pt x="129226" y="78223"/>
                  <a:pt x="130093" y="78190"/>
                </a:cubicBezTo>
                <a:cubicBezTo>
                  <a:pt x="130260" y="78190"/>
                  <a:pt x="130427" y="78157"/>
                  <a:pt x="130594" y="78123"/>
                </a:cubicBezTo>
                <a:cubicBezTo>
                  <a:pt x="130768" y="78080"/>
                  <a:pt x="130886" y="78050"/>
                  <a:pt x="130962" y="78050"/>
                </a:cubicBezTo>
                <a:close/>
                <a:moveTo>
                  <a:pt x="122359" y="78340"/>
                </a:moveTo>
                <a:cubicBezTo>
                  <a:pt x="122407" y="78340"/>
                  <a:pt x="122460" y="78346"/>
                  <a:pt x="122521" y="78357"/>
                </a:cubicBezTo>
                <a:cubicBezTo>
                  <a:pt x="123275" y="78421"/>
                  <a:pt x="124029" y="78458"/>
                  <a:pt x="124792" y="78458"/>
                </a:cubicBezTo>
                <a:cubicBezTo>
                  <a:pt x="125211" y="78458"/>
                  <a:pt x="125632" y="78447"/>
                  <a:pt x="126057" y="78424"/>
                </a:cubicBezTo>
                <a:cubicBezTo>
                  <a:pt x="126391" y="78424"/>
                  <a:pt x="126524" y="78424"/>
                  <a:pt x="126491" y="78857"/>
                </a:cubicBezTo>
                <a:cubicBezTo>
                  <a:pt x="126291" y="80525"/>
                  <a:pt x="126157" y="82226"/>
                  <a:pt x="126024" y="83927"/>
                </a:cubicBezTo>
                <a:cubicBezTo>
                  <a:pt x="125924" y="85195"/>
                  <a:pt x="125824" y="86429"/>
                  <a:pt x="125724" y="87697"/>
                </a:cubicBezTo>
                <a:cubicBezTo>
                  <a:pt x="125724" y="87897"/>
                  <a:pt x="125657" y="87997"/>
                  <a:pt x="125423" y="87997"/>
                </a:cubicBezTo>
                <a:cubicBezTo>
                  <a:pt x="124389" y="87997"/>
                  <a:pt x="123355" y="87997"/>
                  <a:pt x="122321" y="88030"/>
                </a:cubicBezTo>
                <a:cubicBezTo>
                  <a:pt x="121954" y="88030"/>
                  <a:pt x="122054" y="87764"/>
                  <a:pt x="122054" y="87597"/>
                </a:cubicBezTo>
                <a:lnTo>
                  <a:pt x="122054" y="83194"/>
                </a:lnTo>
                <a:lnTo>
                  <a:pt x="122088" y="83194"/>
                </a:lnTo>
                <a:cubicBezTo>
                  <a:pt x="122088" y="81693"/>
                  <a:pt x="122088" y="80225"/>
                  <a:pt x="122054" y="78757"/>
                </a:cubicBezTo>
                <a:cubicBezTo>
                  <a:pt x="122054" y="78479"/>
                  <a:pt x="122124" y="78340"/>
                  <a:pt x="122359" y="78340"/>
                </a:cubicBezTo>
                <a:close/>
                <a:moveTo>
                  <a:pt x="37414" y="88989"/>
                </a:moveTo>
                <a:cubicBezTo>
                  <a:pt x="37504" y="88989"/>
                  <a:pt x="37600" y="89054"/>
                  <a:pt x="37627" y="89165"/>
                </a:cubicBezTo>
                <a:cubicBezTo>
                  <a:pt x="37928" y="89698"/>
                  <a:pt x="37961" y="90332"/>
                  <a:pt x="37728" y="90866"/>
                </a:cubicBezTo>
                <a:cubicBezTo>
                  <a:pt x="37494" y="90332"/>
                  <a:pt x="37361" y="89798"/>
                  <a:pt x="37261" y="89231"/>
                </a:cubicBezTo>
                <a:cubicBezTo>
                  <a:pt x="37261" y="89131"/>
                  <a:pt x="37227" y="89031"/>
                  <a:pt x="37361" y="88998"/>
                </a:cubicBezTo>
                <a:cubicBezTo>
                  <a:pt x="37378" y="88992"/>
                  <a:pt x="37396" y="88989"/>
                  <a:pt x="37414" y="88989"/>
                </a:cubicBezTo>
                <a:close/>
                <a:moveTo>
                  <a:pt x="36912" y="89200"/>
                </a:moveTo>
                <a:cubicBezTo>
                  <a:pt x="36976" y="89200"/>
                  <a:pt x="37023" y="89268"/>
                  <a:pt x="37060" y="89398"/>
                </a:cubicBezTo>
                <a:cubicBezTo>
                  <a:pt x="37160" y="89932"/>
                  <a:pt x="37294" y="90465"/>
                  <a:pt x="37427" y="91033"/>
                </a:cubicBezTo>
                <a:cubicBezTo>
                  <a:pt x="37027" y="90932"/>
                  <a:pt x="36627" y="90766"/>
                  <a:pt x="36527" y="90399"/>
                </a:cubicBezTo>
                <a:cubicBezTo>
                  <a:pt x="36360" y="90032"/>
                  <a:pt x="36427" y="89598"/>
                  <a:pt x="36727" y="89331"/>
                </a:cubicBezTo>
                <a:cubicBezTo>
                  <a:pt x="36801" y="89243"/>
                  <a:pt x="36861" y="89200"/>
                  <a:pt x="36912" y="89200"/>
                </a:cubicBezTo>
                <a:close/>
                <a:moveTo>
                  <a:pt x="38195" y="92100"/>
                </a:moveTo>
                <a:lnTo>
                  <a:pt x="38195" y="92100"/>
                </a:lnTo>
                <a:cubicBezTo>
                  <a:pt x="38328" y="93067"/>
                  <a:pt x="38461" y="93968"/>
                  <a:pt x="38595" y="94969"/>
                </a:cubicBezTo>
                <a:cubicBezTo>
                  <a:pt x="38361" y="94635"/>
                  <a:pt x="38161" y="94468"/>
                  <a:pt x="37994" y="94235"/>
                </a:cubicBezTo>
                <a:cubicBezTo>
                  <a:pt x="37946" y="94163"/>
                  <a:pt x="37898" y="94108"/>
                  <a:pt x="37838" y="94108"/>
                </a:cubicBezTo>
                <a:cubicBezTo>
                  <a:pt x="37814" y="94108"/>
                  <a:pt x="37789" y="94116"/>
                  <a:pt x="37761" y="94135"/>
                </a:cubicBezTo>
                <a:cubicBezTo>
                  <a:pt x="37661" y="94168"/>
                  <a:pt x="37661" y="94302"/>
                  <a:pt x="37728" y="94402"/>
                </a:cubicBezTo>
                <a:cubicBezTo>
                  <a:pt x="37761" y="94468"/>
                  <a:pt x="37828" y="94568"/>
                  <a:pt x="37894" y="94635"/>
                </a:cubicBezTo>
                <a:cubicBezTo>
                  <a:pt x="38195" y="94869"/>
                  <a:pt x="38328" y="95069"/>
                  <a:pt x="37828" y="95236"/>
                </a:cubicBezTo>
                <a:cubicBezTo>
                  <a:pt x="37761" y="95269"/>
                  <a:pt x="37627" y="95336"/>
                  <a:pt x="37694" y="95469"/>
                </a:cubicBezTo>
                <a:cubicBezTo>
                  <a:pt x="37733" y="95547"/>
                  <a:pt x="37795" y="95580"/>
                  <a:pt x="37860" y="95580"/>
                </a:cubicBezTo>
                <a:cubicBezTo>
                  <a:pt x="37906" y="95580"/>
                  <a:pt x="37953" y="95563"/>
                  <a:pt x="37994" y="95536"/>
                </a:cubicBezTo>
                <a:lnTo>
                  <a:pt x="38595" y="95102"/>
                </a:lnTo>
                <a:cubicBezTo>
                  <a:pt x="38728" y="95736"/>
                  <a:pt x="38795" y="96370"/>
                  <a:pt x="38795" y="97003"/>
                </a:cubicBezTo>
                <a:cubicBezTo>
                  <a:pt x="36927" y="95569"/>
                  <a:pt x="36693" y="93734"/>
                  <a:pt x="38195" y="92100"/>
                </a:cubicBezTo>
                <a:close/>
                <a:moveTo>
                  <a:pt x="42031" y="92200"/>
                </a:moveTo>
                <a:lnTo>
                  <a:pt x="42031" y="92200"/>
                </a:lnTo>
                <a:cubicBezTo>
                  <a:pt x="42731" y="92767"/>
                  <a:pt x="43131" y="93634"/>
                  <a:pt x="43131" y="94502"/>
                </a:cubicBezTo>
                <a:cubicBezTo>
                  <a:pt x="43131" y="95769"/>
                  <a:pt x="42364" y="96737"/>
                  <a:pt x="41864" y="97804"/>
                </a:cubicBezTo>
                <a:cubicBezTo>
                  <a:pt x="41964" y="95969"/>
                  <a:pt x="42131" y="94168"/>
                  <a:pt x="42031" y="92200"/>
                </a:cubicBezTo>
                <a:close/>
                <a:moveTo>
                  <a:pt x="39762" y="91366"/>
                </a:moveTo>
                <a:cubicBezTo>
                  <a:pt x="39829" y="91366"/>
                  <a:pt x="39829" y="91533"/>
                  <a:pt x="39829" y="91633"/>
                </a:cubicBezTo>
                <a:cubicBezTo>
                  <a:pt x="39896" y="92267"/>
                  <a:pt x="39929" y="92934"/>
                  <a:pt x="39929" y="93601"/>
                </a:cubicBezTo>
                <a:cubicBezTo>
                  <a:pt x="39929" y="94268"/>
                  <a:pt x="39962" y="94969"/>
                  <a:pt x="39996" y="95636"/>
                </a:cubicBezTo>
                <a:cubicBezTo>
                  <a:pt x="40063" y="95903"/>
                  <a:pt x="39929" y="96170"/>
                  <a:pt x="39696" y="96303"/>
                </a:cubicBezTo>
                <a:cubicBezTo>
                  <a:pt x="39596" y="96370"/>
                  <a:pt x="39529" y="96436"/>
                  <a:pt x="39462" y="96503"/>
                </a:cubicBezTo>
                <a:cubicBezTo>
                  <a:pt x="39362" y="96637"/>
                  <a:pt x="39162" y="96770"/>
                  <a:pt x="39362" y="96937"/>
                </a:cubicBezTo>
                <a:cubicBezTo>
                  <a:pt x="39411" y="96978"/>
                  <a:pt x="39452" y="96995"/>
                  <a:pt x="39488" y="96995"/>
                </a:cubicBezTo>
                <a:cubicBezTo>
                  <a:pt x="39597" y="96995"/>
                  <a:pt x="39654" y="96837"/>
                  <a:pt x="39729" y="96737"/>
                </a:cubicBezTo>
                <a:cubicBezTo>
                  <a:pt x="39796" y="96670"/>
                  <a:pt x="39829" y="96603"/>
                  <a:pt x="39896" y="96536"/>
                </a:cubicBezTo>
                <a:cubicBezTo>
                  <a:pt x="39896" y="97037"/>
                  <a:pt x="39896" y="97404"/>
                  <a:pt x="39929" y="97771"/>
                </a:cubicBezTo>
                <a:cubicBezTo>
                  <a:pt x="39929" y="98004"/>
                  <a:pt x="39929" y="98204"/>
                  <a:pt x="39596" y="98204"/>
                </a:cubicBezTo>
                <a:cubicBezTo>
                  <a:pt x="39262" y="98171"/>
                  <a:pt x="39129" y="98071"/>
                  <a:pt x="39129" y="97737"/>
                </a:cubicBezTo>
                <a:cubicBezTo>
                  <a:pt x="39095" y="96970"/>
                  <a:pt x="39129" y="96170"/>
                  <a:pt x="39028" y="95369"/>
                </a:cubicBezTo>
                <a:cubicBezTo>
                  <a:pt x="38895" y="94302"/>
                  <a:pt x="38795" y="93234"/>
                  <a:pt x="38628" y="92167"/>
                </a:cubicBezTo>
                <a:cubicBezTo>
                  <a:pt x="38595" y="91967"/>
                  <a:pt x="38528" y="91766"/>
                  <a:pt x="38728" y="91666"/>
                </a:cubicBezTo>
                <a:cubicBezTo>
                  <a:pt x="39028" y="91466"/>
                  <a:pt x="39395" y="91366"/>
                  <a:pt x="39762" y="91366"/>
                </a:cubicBezTo>
                <a:close/>
                <a:moveTo>
                  <a:pt x="40296" y="91266"/>
                </a:moveTo>
                <a:lnTo>
                  <a:pt x="40296" y="91266"/>
                </a:lnTo>
                <a:cubicBezTo>
                  <a:pt x="40441" y="91435"/>
                  <a:pt x="40498" y="91708"/>
                  <a:pt x="40683" y="91708"/>
                </a:cubicBezTo>
                <a:cubicBezTo>
                  <a:pt x="40754" y="91708"/>
                  <a:pt x="40843" y="91668"/>
                  <a:pt x="40963" y="91566"/>
                </a:cubicBezTo>
                <a:cubicBezTo>
                  <a:pt x="41006" y="91537"/>
                  <a:pt x="41058" y="91524"/>
                  <a:pt x="41111" y="91524"/>
                </a:cubicBezTo>
                <a:cubicBezTo>
                  <a:pt x="41305" y="91524"/>
                  <a:pt x="41530" y="91698"/>
                  <a:pt x="41530" y="91933"/>
                </a:cubicBezTo>
                <a:cubicBezTo>
                  <a:pt x="41564" y="92700"/>
                  <a:pt x="41564" y="93468"/>
                  <a:pt x="41564" y="94235"/>
                </a:cubicBezTo>
                <a:cubicBezTo>
                  <a:pt x="41564" y="94368"/>
                  <a:pt x="41530" y="94402"/>
                  <a:pt x="41363" y="94402"/>
                </a:cubicBezTo>
                <a:cubicBezTo>
                  <a:pt x="41097" y="94435"/>
                  <a:pt x="40863" y="94535"/>
                  <a:pt x="40663" y="94702"/>
                </a:cubicBezTo>
                <a:cubicBezTo>
                  <a:pt x="40496" y="94769"/>
                  <a:pt x="40496" y="95002"/>
                  <a:pt x="40630" y="95135"/>
                </a:cubicBezTo>
                <a:cubicBezTo>
                  <a:pt x="40673" y="95194"/>
                  <a:pt x="40730" y="95220"/>
                  <a:pt x="40788" y="95220"/>
                </a:cubicBezTo>
                <a:cubicBezTo>
                  <a:pt x="40863" y="95220"/>
                  <a:pt x="40940" y="95177"/>
                  <a:pt x="40997" y="95102"/>
                </a:cubicBezTo>
                <a:cubicBezTo>
                  <a:pt x="41130" y="94935"/>
                  <a:pt x="41330" y="94802"/>
                  <a:pt x="41530" y="94769"/>
                </a:cubicBezTo>
                <a:lnTo>
                  <a:pt x="41530" y="95602"/>
                </a:lnTo>
                <a:cubicBezTo>
                  <a:pt x="41458" y="95572"/>
                  <a:pt x="41379" y="95557"/>
                  <a:pt x="41300" y="95557"/>
                </a:cubicBezTo>
                <a:cubicBezTo>
                  <a:pt x="41124" y="95557"/>
                  <a:pt x="40945" y="95631"/>
                  <a:pt x="40830" y="95769"/>
                </a:cubicBezTo>
                <a:cubicBezTo>
                  <a:pt x="40730" y="95903"/>
                  <a:pt x="40663" y="96069"/>
                  <a:pt x="40796" y="96170"/>
                </a:cubicBezTo>
                <a:cubicBezTo>
                  <a:pt x="40827" y="96211"/>
                  <a:pt x="40865" y="96227"/>
                  <a:pt x="40904" y="96227"/>
                </a:cubicBezTo>
                <a:cubicBezTo>
                  <a:pt x="40990" y="96227"/>
                  <a:pt x="41084" y="96149"/>
                  <a:pt x="41130" y="96103"/>
                </a:cubicBezTo>
                <a:cubicBezTo>
                  <a:pt x="41197" y="96003"/>
                  <a:pt x="41297" y="95936"/>
                  <a:pt x="41430" y="95836"/>
                </a:cubicBezTo>
                <a:lnTo>
                  <a:pt x="41430" y="95836"/>
                </a:lnTo>
                <a:cubicBezTo>
                  <a:pt x="41530" y="96470"/>
                  <a:pt x="41530" y="97137"/>
                  <a:pt x="41397" y="97771"/>
                </a:cubicBezTo>
                <a:cubicBezTo>
                  <a:pt x="41348" y="97989"/>
                  <a:pt x="40894" y="98208"/>
                  <a:pt x="40598" y="98208"/>
                </a:cubicBezTo>
                <a:cubicBezTo>
                  <a:pt x="40487" y="98208"/>
                  <a:pt x="40399" y="98177"/>
                  <a:pt x="40363" y="98104"/>
                </a:cubicBezTo>
                <a:cubicBezTo>
                  <a:pt x="40196" y="97871"/>
                  <a:pt x="40229" y="97537"/>
                  <a:pt x="40463" y="97337"/>
                </a:cubicBezTo>
                <a:cubicBezTo>
                  <a:pt x="40630" y="97137"/>
                  <a:pt x="40830" y="96970"/>
                  <a:pt x="41097" y="96870"/>
                </a:cubicBezTo>
                <a:cubicBezTo>
                  <a:pt x="41197" y="96837"/>
                  <a:pt x="41263" y="96770"/>
                  <a:pt x="41230" y="96637"/>
                </a:cubicBezTo>
                <a:cubicBezTo>
                  <a:pt x="41208" y="96548"/>
                  <a:pt x="41141" y="96533"/>
                  <a:pt x="41079" y="96533"/>
                </a:cubicBezTo>
                <a:cubicBezTo>
                  <a:pt x="41048" y="96533"/>
                  <a:pt x="41019" y="96536"/>
                  <a:pt x="40997" y="96536"/>
                </a:cubicBezTo>
                <a:cubicBezTo>
                  <a:pt x="40796" y="96570"/>
                  <a:pt x="40596" y="96637"/>
                  <a:pt x="40329" y="96737"/>
                </a:cubicBezTo>
                <a:cubicBezTo>
                  <a:pt x="40396" y="95636"/>
                  <a:pt x="40396" y="94568"/>
                  <a:pt x="40329" y="93501"/>
                </a:cubicBezTo>
                <a:cubicBezTo>
                  <a:pt x="40329" y="93234"/>
                  <a:pt x="40630" y="93234"/>
                  <a:pt x="40696" y="93134"/>
                </a:cubicBezTo>
                <a:cubicBezTo>
                  <a:pt x="40730" y="93001"/>
                  <a:pt x="41030" y="92967"/>
                  <a:pt x="40930" y="92800"/>
                </a:cubicBezTo>
                <a:cubicBezTo>
                  <a:pt x="40868" y="92707"/>
                  <a:pt x="40798" y="92679"/>
                  <a:pt x="40728" y="92679"/>
                </a:cubicBezTo>
                <a:cubicBezTo>
                  <a:pt x="40648" y="92679"/>
                  <a:pt x="40567" y="92716"/>
                  <a:pt x="40496" y="92734"/>
                </a:cubicBezTo>
                <a:lnTo>
                  <a:pt x="40329" y="92734"/>
                </a:lnTo>
                <a:cubicBezTo>
                  <a:pt x="40329" y="92267"/>
                  <a:pt x="40163" y="91800"/>
                  <a:pt x="40296" y="91266"/>
                </a:cubicBezTo>
                <a:close/>
                <a:moveTo>
                  <a:pt x="43937" y="98614"/>
                </a:moveTo>
                <a:cubicBezTo>
                  <a:pt x="43977" y="98614"/>
                  <a:pt x="44019" y="98621"/>
                  <a:pt x="44065" y="98638"/>
                </a:cubicBezTo>
                <a:lnTo>
                  <a:pt x="44199" y="98705"/>
                </a:lnTo>
                <a:cubicBezTo>
                  <a:pt x="44027" y="99143"/>
                  <a:pt x="43987" y="99309"/>
                  <a:pt x="43797" y="99309"/>
                </a:cubicBezTo>
                <a:cubicBezTo>
                  <a:pt x="43654" y="99309"/>
                  <a:pt x="43428" y="99215"/>
                  <a:pt x="42998" y="99072"/>
                </a:cubicBezTo>
                <a:lnTo>
                  <a:pt x="42998" y="99072"/>
                </a:lnTo>
                <a:cubicBezTo>
                  <a:pt x="43051" y="99088"/>
                  <a:pt x="43099" y="99096"/>
                  <a:pt x="43144" y="99096"/>
                </a:cubicBezTo>
                <a:cubicBezTo>
                  <a:pt x="43504" y="99096"/>
                  <a:pt x="43620" y="98614"/>
                  <a:pt x="43937" y="98614"/>
                </a:cubicBezTo>
                <a:close/>
                <a:moveTo>
                  <a:pt x="36794" y="98771"/>
                </a:moveTo>
                <a:lnTo>
                  <a:pt x="36794" y="98771"/>
                </a:lnTo>
                <a:cubicBezTo>
                  <a:pt x="36977" y="99229"/>
                  <a:pt x="36713" y="99547"/>
                  <a:pt x="36182" y="99547"/>
                </a:cubicBezTo>
                <a:cubicBezTo>
                  <a:pt x="36150" y="99547"/>
                  <a:pt x="36117" y="99546"/>
                  <a:pt x="36083" y="99544"/>
                </a:cubicBezTo>
                <a:lnTo>
                  <a:pt x="36083" y="99544"/>
                </a:lnTo>
                <a:lnTo>
                  <a:pt x="36794" y="98771"/>
                </a:lnTo>
                <a:close/>
                <a:moveTo>
                  <a:pt x="41730" y="99906"/>
                </a:moveTo>
                <a:cubicBezTo>
                  <a:pt x="41897" y="99939"/>
                  <a:pt x="41997" y="99972"/>
                  <a:pt x="42131" y="100006"/>
                </a:cubicBezTo>
                <a:cubicBezTo>
                  <a:pt x="42264" y="100006"/>
                  <a:pt x="42398" y="100006"/>
                  <a:pt x="42598" y="100039"/>
                </a:cubicBezTo>
                <a:lnTo>
                  <a:pt x="42631" y="100039"/>
                </a:lnTo>
                <a:cubicBezTo>
                  <a:pt x="42410" y="100216"/>
                  <a:pt x="42234" y="100302"/>
                  <a:pt x="42095" y="100302"/>
                </a:cubicBezTo>
                <a:cubicBezTo>
                  <a:pt x="41921" y="100302"/>
                  <a:pt x="41805" y="100166"/>
                  <a:pt x="41730" y="99906"/>
                </a:cubicBezTo>
                <a:close/>
                <a:moveTo>
                  <a:pt x="39436" y="100100"/>
                </a:moveTo>
                <a:cubicBezTo>
                  <a:pt x="39709" y="100100"/>
                  <a:pt x="39983" y="100168"/>
                  <a:pt x="40229" y="100306"/>
                </a:cubicBezTo>
                <a:cubicBezTo>
                  <a:pt x="39814" y="100355"/>
                  <a:pt x="39381" y="100386"/>
                  <a:pt x="38956" y="100386"/>
                </a:cubicBezTo>
                <a:cubicBezTo>
                  <a:pt x="38801" y="100386"/>
                  <a:pt x="38647" y="100382"/>
                  <a:pt x="38495" y="100373"/>
                </a:cubicBezTo>
                <a:lnTo>
                  <a:pt x="38528" y="100373"/>
                </a:lnTo>
                <a:cubicBezTo>
                  <a:pt x="38798" y="100193"/>
                  <a:pt x="39116" y="100100"/>
                  <a:pt x="39436" y="100100"/>
                </a:cubicBezTo>
                <a:close/>
                <a:moveTo>
                  <a:pt x="36023" y="99608"/>
                </a:moveTo>
                <a:cubicBezTo>
                  <a:pt x="36026" y="99901"/>
                  <a:pt x="36236" y="100089"/>
                  <a:pt x="36360" y="100306"/>
                </a:cubicBezTo>
                <a:cubicBezTo>
                  <a:pt x="36395" y="100394"/>
                  <a:pt x="36467" y="100435"/>
                  <a:pt x="36543" y="100435"/>
                </a:cubicBezTo>
                <a:cubicBezTo>
                  <a:pt x="36610" y="100435"/>
                  <a:pt x="36680" y="100402"/>
                  <a:pt x="36727" y="100339"/>
                </a:cubicBezTo>
                <a:cubicBezTo>
                  <a:pt x="37094" y="100039"/>
                  <a:pt x="37561" y="100139"/>
                  <a:pt x="38094" y="99939"/>
                </a:cubicBezTo>
                <a:lnTo>
                  <a:pt x="38094" y="99939"/>
                </a:lnTo>
                <a:cubicBezTo>
                  <a:pt x="37587" y="100376"/>
                  <a:pt x="37062" y="100465"/>
                  <a:pt x="36523" y="100465"/>
                </a:cubicBezTo>
                <a:cubicBezTo>
                  <a:pt x="36154" y="100465"/>
                  <a:pt x="35778" y="100423"/>
                  <a:pt x="35398" y="100423"/>
                </a:cubicBezTo>
                <a:cubicBezTo>
                  <a:pt x="35274" y="100423"/>
                  <a:pt x="35150" y="100428"/>
                  <a:pt x="35026" y="100439"/>
                </a:cubicBezTo>
                <a:lnTo>
                  <a:pt x="36023" y="99608"/>
                </a:lnTo>
                <a:close/>
                <a:moveTo>
                  <a:pt x="52038" y="98905"/>
                </a:moveTo>
                <a:lnTo>
                  <a:pt x="52038" y="98905"/>
                </a:lnTo>
                <a:cubicBezTo>
                  <a:pt x="52338" y="99572"/>
                  <a:pt x="52271" y="100373"/>
                  <a:pt x="51904" y="101006"/>
                </a:cubicBezTo>
                <a:cubicBezTo>
                  <a:pt x="51971" y="100339"/>
                  <a:pt x="52004" y="99705"/>
                  <a:pt x="52038" y="98905"/>
                </a:cubicBezTo>
                <a:close/>
                <a:moveTo>
                  <a:pt x="42831" y="100739"/>
                </a:moveTo>
                <a:lnTo>
                  <a:pt x="42831" y="100739"/>
                </a:lnTo>
                <a:cubicBezTo>
                  <a:pt x="42738" y="100944"/>
                  <a:pt x="42697" y="101034"/>
                  <a:pt x="42455" y="101034"/>
                </a:cubicBezTo>
                <a:cubicBezTo>
                  <a:pt x="42262" y="101034"/>
                  <a:pt x="41941" y="100977"/>
                  <a:pt x="41363" y="100873"/>
                </a:cubicBezTo>
                <a:lnTo>
                  <a:pt x="41397" y="100873"/>
                </a:lnTo>
                <a:cubicBezTo>
                  <a:pt x="41617" y="100785"/>
                  <a:pt x="41837" y="100768"/>
                  <a:pt x="42051" y="100768"/>
                </a:cubicBezTo>
                <a:cubicBezTo>
                  <a:pt x="42187" y="100768"/>
                  <a:pt x="42320" y="100775"/>
                  <a:pt x="42450" y="100775"/>
                </a:cubicBezTo>
                <a:cubicBezTo>
                  <a:pt x="42581" y="100775"/>
                  <a:pt x="42709" y="100768"/>
                  <a:pt x="42831" y="100739"/>
                </a:cubicBezTo>
                <a:close/>
                <a:moveTo>
                  <a:pt x="43804" y="100637"/>
                </a:moveTo>
                <a:cubicBezTo>
                  <a:pt x="43846" y="100637"/>
                  <a:pt x="43890" y="100639"/>
                  <a:pt x="43932" y="100639"/>
                </a:cubicBezTo>
                <a:lnTo>
                  <a:pt x="44366" y="100639"/>
                </a:lnTo>
                <a:cubicBezTo>
                  <a:pt x="44366" y="100873"/>
                  <a:pt x="44165" y="101106"/>
                  <a:pt x="44366" y="101373"/>
                </a:cubicBezTo>
                <a:cubicBezTo>
                  <a:pt x="44466" y="101473"/>
                  <a:pt x="44366" y="101673"/>
                  <a:pt x="44199" y="101740"/>
                </a:cubicBezTo>
                <a:cubicBezTo>
                  <a:pt x="44177" y="101746"/>
                  <a:pt x="44156" y="101749"/>
                  <a:pt x="44138" y="101749"/>
                </a:cubicBezTo>
                <a:cubicBezTo>
                  <a:pt x="44045" y="101749"/>
                  <a:pt x="43999" y="101679"/>
                  <a:pt x="43999" y="101540"/>
                </a:cubicBezTo>
                <a:cubicBezTo>
                  <a:pt x="43999" y="101340"/>
                  <a:pt x="43832" y="101407"/>
                  <a:pt x="43732" y="101273"/>
                </a:cubicBezTo>
                <a:cubicBezTo>
                  <a:pt x="43632" y="101140"/>
                  <a:pt x="43465" y="101006"/>
                  <a:pt x="43532" y="100806"/>
                </a:cubicBezTo>
                <a:cubicBezTo>
                  <a:pt x="43557" y="100656"/>
                  <a:pt x="43676" y="100637"/>
                  <a:pt x="43804" y="100637"/>
                </a:cubicBezTo>
                <a:close/>
                <a:moveTo>
                  <a:pt x="48435" y="97137"/>
                </a:moveTo>
                <a:cubicBezTo>
                  <a:pt x="48469" y="97504"/>
                  <a:pt x="48535" y="97871"/>
                  <a:pt x="48535" y="98271"/>
                </a:cubicBezTo>
                <a:lnTo>
                  <a:pt x="48535" y="102741"/>
                </a:lnTo>
                <a:cubicBezTo>
                  <a:pt x="47968" y="101974"/>
                  <a:pt x="47468" y="101273"/>
                  <a:pt x="47368" y="100439"/>
                </a:cubicBezTo>
                <a:cubicBezTo>
                  <a:pt x="47301" y="99805"/>
                  <a:pt x="47301" y="99138"/>
                  <a:pt x="47401" y="98505"/>
                </a:cubicBezTo>
                <a:cubicBezTo>
                  <a:pt x="47468" y="97837"/>
                  <a:pt x="47868" y="97504"/>
                  <a:pt x="48435" y="97137"/>
                </a:cubicBezTo>
                <a:close/>
                <a:moveTo>
                  <a:pt x="50503" y="96770"/>
                </a:moveTo>
                <a:lnTo>
                  <a:pt x="50503" y="96770"/>
                </a:lnTo>
                <a:cubicBezTo>
                  <a:pt x="51137" y="97104"/>
                  <a:pt x="51537" y="97404"/>
                  <a:pt x="51537" y="98138"/>
                </a:cubicBezTo>
                <a:cubicBezTo>
                  <a:pt x="51637" y="99338"/>
                  <a:pt x="51571" y="100573"/>
                  <a:pt x="51404" y="101807"/>
                </a:cubicBezTo>
                <a:cubicBezTo>
                  <a:pt x="51304" y="102541"/>
                  <a:pt x="50670" y="102941"/>
                  <a:pt x="50337" y="103575"/>
                </a:cubicBezTo>
                <a:cubicBezTo>
                  <a:pt x="50670" y="101307"/>
                  <a:pt x="50703" y="99038"/>
                  <a:pt x="50503" y="96770"/>
                </a:cubicBezTo>
                <a:close/>
                <a:moveTo>
                  <a:pt x="46267" y="100773"/>
                </a:moveTo>
                <a:lnTo>
                  <a:pt x="46267" y="100773"/>
                </a:lnTo>
                <a:cubicBezTo>
                  <a:pt x="46567" y="101640"/>
                  <a:pt x="47201" y="102341"/>
                  <a:pt x="47401" y="103241"/>
                </a:cubicBezTo>
                <a:cubicBezTo>
                  <a:pt x="47434" y="103441"/>
                  <a:pt x="47434" y="103508"/>
                  <a:pt x="47234" y="103575"/>
                </a:cubicBezTo>
                <a:cubicBezTo>
                  <a:pt x="47001" y="103675"/>
                  <a:pt x="46767" y="103808"/>
                  <a:pt x="46467" y="103942"/>
                </a:cubicBezTo>
                <a:cubicBezTo>
                  <a:pt x="46167" y="102874"/>
                  <a:pt x="46467" y="101807"/>
                  <a:pt x="46267" y="100773"/>
                </a:cubicBezTo>
                <a:close/>
                <a:moveTo>
                  <a:pt x="49826" y="96664"/>
                </a:moveTo>
                <a:cubicBezTo>
                  <a:pt x="50044" y="96664"/>
                  <a:pt x="50058" y="96833"/>
                  <a:pt x="50103" y="97304"/>
                </a:cubicBezTo>
                <a:cubicBezTo>
                  <a:pt x="50303" y="99539"/>
                  <a:pt x="50070" y="101774"/>
                  <a:pt x="49870" y="103975"/>
                </a:cubicBezTo>
                <a:cubicBezTo>
                  <a:pt x="49870" y="104239"/>
                  <a:pt x="49715" y="104348"/>
                  <a:pt x="49542" y="104348"/>
                </a:cubicBezTo>
                <a:cubicBezTo>
                  <a:pt x="49518" y="104348"/>
                  <a:pt x="49494" y="104346"/>
                  <a:pt x="49469" y="104342"/>
                </a:cubicBezTo>
                <a:cubicBezTo>
                  <a:pt x="49236" y="104309"/>
                  <a:pt x="49069" y="104375"/>
                  <a:pt x="49002" y="103975"/>
                </a:cubicBezTo>
                <a:cubicBezTo>
                  <a:pt x="48869" y="102941"/>
                  <a:pt x="48835" y="101874"/>
                  <a:pt x="48869" y="100806"/>
                </a:cubicBezTo>
                <a:cubicBezTo>
                  <a:pt x="48969" y="99739"/>
                  <a:pt x="48769" y="98505"/>
                  <a:pt x="48735" y="97270"/>
                </a:cubicBezTo>
                <a:cubicBezTo>
                  <a:pt x="48735" y="97037"/>
                  <a:pt x="48835" y="96937"/>
                  <a:pt x="48936" y="96903"/>
                </a:cubicBezTo>
                <a:cubicBezTo>
                  <a:pt x="49069" y="96837"/>
                  <a:pt x="49202" y="96803"/>
                  <a:pt x="49336" y="96770"/>
                </a:cubicBezTo>
                <a:cubicBezTo>
                  <a:pt x="49566" y="96704"/>
                  <a:pt x="49720" y="96664"/>
                  <a:pt x="49826" y="96664"/>
                </a:cubicBezTo>
                <a:close/>
                <a:moveTo>
                  <a:pt x="48045" y="103869"/>
                </a:moveTo>
                <a:cubicBezTo>
                  <a:pt x="48124" y="103869"/>
                  <a:pt x="48193" y="103915"/>
                  <a:pt x="48235" y="104042"/>
                </a:cubicBezTo>
                <a:cubicBezTo>
                  <a:pt x="48268" y="104209"/>
                  <a:pt x="48235" y="104309"/>
                  <a:pt x="48002" y="104309"/>
                </a:cubicBezTo>
                <a:cubicBezTo>
                  <a:pt x="47735" y="104309"/>
                  <a:pt x="47501" y="104342"/>
                  <a:pt x="47268" y="104375"/>
                </a:cubicBezTo>
                <a:lnTo>
                  <a:pt x="47234" y="104275"/>
                </a:lnTo>
                <a:cubicBezTo>
                  <a:pt x="47468" y="104142"/>
                  <a:pt x="47701" y="104009"/>
                  <a:pt x="47901" y="103908"/>
                </a:cubicBezTo>
                <a:cubicBezTo>
                  <a:pt x="47950" y="103884"/>
                  <a:pt x="47999" y="103869"/>
                  <a:pt x="48045" y="103869"/>
                </a:cubicBezTo>
                <a:close/>
                <a:moveTo>
                  <a:pt x="45366" y="100573"/>
                </a:moveTo>
                <a:lnTo>
                  <a:pt x="45366" y="100573"/>
                </a:lnTo>
                <a:cubicBezTo>
                  <a:pt x="45767" y="101874"/>
                  <a:pt x="45200" y="103175"/>
                  <a:pt x="45400" y="104442"/>
                </a:cubicBezTo>
                <a:cubicBezTo>
                  <a:pt x="45342" y="104448"/>
                  <a:pt x="45286" y="104450"/>
                  <a:pt x="45233" y="104450"/>
                </a:cubicBezTo>
                <a:cubicBezTo>
                  <a:pt x="44641" y="104450"/>
                  <a:pt x="44329" y="104107"/>
                  <a:pt x="44299" y="103341"/>
                </a:cubicBezTo>
                <a:cubicBezTo>
                  <a:pt x="44266" y="102741"/>
                  <a:pt x="44432" y="102140"/>
                  <a:pt x="44799" y="101640"/>
                </a:cubicBezTo>
                <a:cubicBezTo>
                  <a:pt x="44999" y="101273"/>
                  <a:pt x="45200" y="100940"/>
                  <a:pt x="45366" y="100573"/>
                </a:cubicBezTo>
                <a:close/>
                <a:moveTo>
                  <a:pt x="54562" y="104213"/>
                </a:moveTo>
                <a:cubicBezTo>
                  <a:pt x="54658" y="104213"/>
                  <a:pt x="54752" y="104273"/>
                  <a:pt x="54873" y="104342"/>
                </a:cubicBezTo>
                <a:cubicBezTo>
                  <a:pt x="54452" y="104666"/>
                  <a:pt x="54000" y="104926"/>
                  <a:pt x="53517" y="105185"/>
                </a:cubicBezTo>
                <a:lnTo>
                  <a:pt x="53517" y="105185"/>
                </a:lnTo>
                <a:cubicBezTo>
                  <a:pt x="53720" y="104772"/>
                  <a:pt x="54109" y="104671"/>
                  <a:pt x="54273" y="104409"/>
                </a:cubicBezTo>
                <a:cubicBezTo>
                  <a:pt x="54385" y="104264"/>
                  <a:pt x="54474" y="104213"/>
                  <a:pt x="54562" y="104213"/>
                </a:cubicBezTo>
                <a:close/>
                <a:moveTo>
                  <a:pt x="52805" y="105109"/>
                </a:moveTo>
                <a:cubicBezTo>
                  <a:pt x="52972" y="105109"/>
                  <a:pt x="53172" y="105176"/>
                  <a:pt x="53172" y="105343"/>
                </a:cubicBezTo>
                <a:cubicBezTo>
                  <a:pt x="53172" y="105510"/>
                  <a:pt x="52972" y="105510"/>
                  <a:pt x="52805" y="105510"/>
                </a:cubicBezTo>
                <a:cubicBezTo>
                  <a:pt x="52783" y="105512"/>
                  <a:pt x="52761" y="105513"/>
                  <a:pt x="52740" y="105513"/>
                </a:cubicBezTo>
                <a:cubicBezTo>
                  <a:pt x="52436" y="105513"/>
                  <a:pt x="52183" y="105303"/>
                  <a:pt x="51871" y="105209"/>
                </a:cubicBezTo>
                <a:lnTo>
                  <a:pt x="51904" y="105109"/>
                </a:lnTo>
                <a:close/>
                <a:moveTo>
                  <a:pt x="50570" y="105309"/>
                </a:moveTo>
                <a:cubicBezTo>
                  <a:pt x="50804" y="105376"/>
                  <a:pt x="51070" y="105443"/>
                  <a:pt x="51304" y="105510"/>
                </a:cubicBezTo>
                <a:lnTo>
                  <a:pt x="51271" y="105576"/>
                </a:lnTo>
                <a:lnTo>
                  <a:pt x="50537" y="105576"/>
                </a:lnTo>
                <a:cubicBezTo>
                  <a:pt x="50437" y="105576"/>
                  <a:pt x="50337" y="105476"/>
                  <a:pt x="50370" y="105410"/>
                </a:cubicBezTo>
                <a:cubicBezTo>
                  <a:pt x="50403" y="105309"/>
                  <a:pt x="50470" y="105309"/>
                  <a:pt x="50570" y="105309"/>
                </a:cubicBezTo>
                <a:close/>
                <a:moveTo>
                  <a:pt x="53906" y="105810"/>
                </a:moveTo>
                <a:lnTo>
                  <a:pt x="53906" y="105810"/>
                </a:lnTo>
                <a:cubicBezTo>
                  <a:pt x="53806" y="106077"/>
                  <a:pt x="53639" y="106310"/>
                  <a:pt x="53439" y="106544"/>
                </a:cubicBezTo>
                <a:cubicBezTo>
                  <a:pt x="53305" y="106777"/>
                  <a:pt x="53105" y="107011"/>
                  <a:pt x="52872" y="107311"/>
                </a:cubicBezTo>
                <a:cubicBezTo>
                  <a:pt x="52805" y="106377"/>
                  <a:pt x="52805" y="106344"/>
                  <a:pt x="53906" y="105810"/>
                </a:cubicBezTo>
                <a:close/>
                <a:moveTo>
                  <a:pt x="55023" y="105071"/>
                </a:moveTo>
                <a:cubicBezTo>
                  <a:pt x="55201" y="105401"/>
                  <a:pt x="55098" y="105816"/>
                  <a:pt x="54806" y="106043"/>
                </a:cubicBezTo>
                <a:cubicBezTo>
                  <a:pt x="54306" y="106610"/>
                  <a:pt x="53839" y="107211"/>
                  <a:pt x="53472" y="107845"/>
                </a:cubicBezTo>
                <a:cubicBezTo>
                  <a:pt x="53405" y="107945"/>
                  <a:pt x="53339" y="108011"/>
                  <a:pt x="53272" y="108078"/>
                </a:cubicBezTo>
                <a:cubicBezTo>
                  <a:pt x="53072" y="107878"/>
                  <a:pt x="53105" y="107678"/>
                  <a:pt x="53272" y="107478"/>
                </a:cubicBezTo>
                <a:cubicBezTo>
                  <a:pt x="53606" y="107011"/>
                  <a:pt x="53839" y="106510"/>
                  <a:pt x="54206" y="106077"/>
                </a:cubicBezTo>
                <a:cubicBezTo>
                  <a:pt x="54531" y="105784"/>
                  <a:pt x="54793" y="105459"/>
                  <a:pt x="55023" y="105071"/>
                </a:cubicBezTo>
                <a:close/>
                <a:moveTo>
                  <a:pt x="54273" y="107144"/>
                </a:moveTo>
                <a:lnTo>
                  <a:pt x="54339" y="107177"/>
                </a:lnTo>
                <a:lnTo>
                  <a:pt x="54373" y="107177"/>
                </a:lnTo>
                <a:cubicBezTo>
                  <a:pt x="54206" y="107478"/>
                  <a:pt x="54073" y="107778"/>
                  <a:pt x="53939" y="108078"/>
                </a:cubicBezTo>
                <a:cubicBezTo>
                  <a:pt x="53890" y="108128"/>
                  <a:pt x="53840" y="108214"/>
                  <a:pt x="53777" y="108214"/>
                </a:cubicBezTo>
                <a:cubicBezTo>
                  <a:pt x="53755" y="108214"/>
                  <a:pt x="53731" y="108204"/>
                  <a:pt x="53706" y="108178"/>
                </a:cubicBezTo>
                <a:cubicBezTo>
                  <a:pt x="53606" y="108111"/>
                  <a:pt x="53672" y="108011"/>
                  <a:pt x="53739" y="107945"/>
                </a:cubicBezTo>
                <a:lnTo>
                  <a:pt x="54273" y="107144"/>
                </a:lnTo>
                <a:close/>
                <a:moveTo>
                  <a:pt x="53519" y="108874"/>
                </a:moveTo>
                <a:cubicBezTo>
                  <a:pt x="53558" y="108874"/>
                  <a:pt x="53601" y="108910"/>
                  <a:pt x="53672" y="108945"/>
                </a:cubicBezTo>
                <a:cubicBezTo>
                  <a:pt x="53839" y="109012"/>
                  <a:pt x="53806" y="109045"/>
                  <a:pt x="53739" y="109146"/>
                </a:cubicBezTo>
                <a:lnTo>
                  <a:pt x="53072" y="110380"/>
                </a:lnTo>
                <a:cubicBezTo>
                  <a:pt x="53038" y="109879"/>
                  <a:pt x="53172" y="109412"/>
                  <a:pt x="53405" y="108979"/>
                </a:cubicBezTo>
                <a:cubicBezTo>
                  <a:pt x="53452" y="108901"/>
                  <a:pt x="53484" y="108874"/>
                  <a:pt x="53519" y="108874"/>
                </a:cubicBezTo>
                <a:close/>
                <a:moveTo>
                  <a:pt x="55073" y="106811"/>
                </a:moveTo>
                <a:cubicBezTo>
                  <a:pt x="55073" y="107611"/>
                  <a:pt x="55207" y="108412"/>
                  <a:pt x="54606" y="109146"/>
                </a:cubicBezTo>
                <a:cubicBezTo>
                  <a:pt x="54139" y="109713"/>
                  <a:pt x="53772" y="110346"/>
                  <a:pt x="53439" y="111014"/>
                </a:cubicBezTo>
                <a:cubicBezTo>
                  <a:pt x="53806" y="109979"/>
                  <a:pt x="54239" y="109012"/>
                  <a:pt x="54773" y="108078"/>
                </a:cubicBezTo>
                <a:cubicBezTo>
                  <a:pt x="54740" y="108058"/>
                  <a:pt x="54709" y="108050"/>
                  <a:pt x="54680" y="108050"/>
                </a:cubicBezTo>
                <a:cubicBezTo>
                  <a:pt x="54562" y="108050"/>
                  <a:pt x="54466" y="108178"/>
                  <a:pt x="54306" y="108178"/>
                </a:cubicBezTo>
                <a:cubicBezTo>
                  <a:pt x="54506" y="107678"/>
                  <a:pt x="54740" y="107244"/>
                  <a:pt x="55073" y="106811"/>
                </a:cubicBezTo>
                <a:close/>
                <a:moveTo>
                  <a:pt x="55073" y="109579"/>
                </a:moveTo>
                <a:lnTo>
                  <a:pt x="55073" y="110180"/>
                </a:lnTo>
                <a:cubicBezTo>
                  <a:pt x="55073" y="110547"/>
                  <a:pt x="55207" y="110913"/>
                  <a:pt x="54640" y="111114"/>
                </a:cubicBezTo>
                <a:cubicBezTo>
                  <a:pt x="54339" y="111214"/>
                  <a:pt x="54206" y="111647"/>
                  <a:pt x="54006" y="111948"/>
                </a:cubicBezTo>
                <a:cubicBezTo>
                  <a:pt x="53606" y="112648"/>
                  <a:pt x="53205" y="113415"/>
                  <a:pt x="52872" y="114182"/>
                </a:cubicBezTo>
                <a:cubicBezTo>
                  <a:pt x="52705" y="113115"/>
                  <a:pt x="53372" y="112415"/>
                  <a:pt x="53706" y="111681"/>
                </a:cubicBezTo>
                <a:cubicBezTo>
                  <a:pt x="54039" y="110947"/>
                  <a:pt x="54239" y="110113"/>
                  <a:pt x="55073" y="109579"/>
                </a:cubicBezTo>
                <a:close/>
                <a:moveTo>
                  <a:pt x="70612" y="71675"/>
                </a:moveTo>
                <a:cubicBezTo>
                  <a:pt x="74414" y="71675"/>
                  <a:pt x="78215" y="71737"/>
                  <a:pt x="82016" y="71737"/>
                </a:cubicBezTo>
                <a:cubicBezTo>
                  <a:pt x="83109" y="71737"/>
                  <a:pt x="84202" y="71732"/>
                  <a:pt x="85295" y="71719"/>
                </a:cubicBezTo>
                <a:lnTo>
                  <a:pt x="91533" y="71719"/>
                </a:lnTo>
                <a:lnTo>
                  <a:pt x="91533" y="71819"/>
                </a:lnTo>
                <a:cubicBezTo>
                  <a:pt x="94168" y="71819"/>
                  <a:pt x="96795" y="71810"/>
                  <a:pt x="99417" y="71810"/>
                </a:cubicBezTo>
                <a:cubicBezTo>
                  <a:pt x="102040" y="71810"/>
                  <a:pt x="104659" y="71819"/>
                  <a:pt x="107277" y="71852"/>
                </a:cubicBezTo>
                <a:cubicBezTo>
                  <a:pt x="110980" y="71886"/>
                  <a:pt x="114682" y="72086"/>
                  <a:pt x="118385" y="72186"/>
                </a:cubicBezTo>
                <a:cubicBezTo>
                  <a:pt x="119386" y="72219"/>
                  <a:pt x="120353" y="72353"/>
                  <a:pt x="121321" y="72586"/>
                </a:cubicBezTo>
                <a:cubicBezTo>
                  <a:pt x="121621" y="72653"/>
                  <a:pt x="121521" y="72820"/>
                  <a:pt x="121521" y="72953"/>
                </a:cubicBezTo>
                <a:cubicBezTo>
                  <a:pt x="121487" y="74421"/>
                  <a:pt x="121454" y="75855"/>
                  <a:pt x="121454" y="77289"/>
                </a:cubicBezTo>
                <a:cubicBezTo>
                  <a:pt x="121387" y="80658"/>
                  <a:pt x="121354" y="83994"/>
                  <a:pt x="121321" y="87363"/>
                </a:cubicBezTo>
                <a:cubicBezTo>
                  <a:pt x="121287" y="91066"/>
                  <a:pt x="121287" y="94769"/>
                  <a:pt x="121187" y="98505"/>
                </a:cubicBezTo>
                <a:cubicBezTo>
                  <a:pt x="121120" y="101607"/>
                  <a:pt x="120854" y="104709"/>
                  <a:pt x="120720" y="107845"/>
                </a:cubicBezTo>
                <a:cubicBezTo>
                  <a:pt x="120620" y="110146"/>
                  <a:pt x="120253" y="112448"/>
                  <a:pt x="120086" y="114750"/>
                </a:cubicBezTo>
                <a:cubicBezTo>
                  <a:pt x="120086" y="114963"/>
                  <a:pt x="120044" y="115027"/>
                  <a:pt x="119890" y="115027"/>
                </a:cubicBezTo>
                <a:cubicBezTo>
                  <a:pt x="119852" y="115027"/>
                  <a:pt x="119806" y="115023"/>
                  <a:pt x="119753" y="115016"/>
                </a:cubicBezTo>
                <a:cubicBezTo>
                  <a:pt x="116784" y="114750"/>
                  <a:pt x="113815" y="114516"/>
                  <a:pt x="110846" y="114249"/>
                </a:cubicBezTo>
                <a:cubicBezTo>
                  <a:pt x="108611" y="114049"/>
                  <a:pt x="106377" y="113816"/>
                  <a:pt x="104108" y="113582"/>
                </a:cubicBezTo>
                <a:cubicBezTo>
                  <a:pt x="102040" y="113349"/>
                  <a:pt x="99939" y="113248"/>
                  <a:pt x="97837" y="113215"/>
                </a:cubicBezTo>
                <a:cubicBezTo>
                  <a:pt x="94168" y="113215"/>
                  <a:pt x="90532" y="113148"/>
                  <a:pt x="86896" y="113115"/>
                </a:cubicBezTo>
                <a:cubicBezTo>
                  <a:pt x="82960" y="113048"/>
                  <a:pt x="79024" y="112982"/>
                  <a:pt x="75088" y="112882"/>
                </a:cubicBezTo>
                <a:cubicBezTo>
                  <a:pt x="71585" y="112815"/>
                  <a:pt x="68083" y="112648"/>
                  <a:pt x="64580" y="112448"/>
                </a:cubicBezTo>
                <a:cubicBezTo>
                  <a:pt x="62712" y="112348"/>
                  <a:pt x="60877" y="112348"/>
                  <a:pt x="59009" y="112314"/>
                </a:cubicBezTo>
                <a:cubicBezTo>
                  <a:pt x="58075" y="112314"/>
                  <a:pt x="57775" y="111981"/>
                  <a:pt x="57942" y="111047"/>
                </a:cubicBezTo>
                <a:cubicBezTo>
                  <a:pt x="58109" y="109846"/>
                  <a:pt x="58175" y="108612"/>
                  <a:pt x="58142" y="107411"/>
                </a:cubicBezTo>
                <a:cubicBezTo>
                  <a:pt x="58142" y="104542"/>
                  <a:pt x="58276" y="101707"/>
                  <a:pt x="58376" y="98871"/>
                </a:cubicBezTo>
                <a:cubicBezTo>
                  <a:pt x="58442" y="95703"/>
                  <a:pt x="58542" y="92634"/>
                  <a:pt x="58676" y="89465"/>
                </a:cubicBezTo>
                <a:cubicBezTo>
                  <a:pt x="58809" y="86262"/>
                  <a:pt x="58943" y="83094"/>
                  <a:pt x="59076" y="79891"/>
                </a:cubicBezTo>
                <a:cubicBezTo>
                  <a:pt x="59176" y="77523"/>
                  <a:pt x="59376" y="75155"/>
                  <a:pt x="59376" y="72786"/>
                </a:cubicBezTo>
                <a:cubicBezTo>
                  <a:pt x="59376" y="72052"/>
                  <a:pt x="59510" y="71986"/>
                  <a:pt x="60277" y="71919"/>
                </a:cubicBezTo>
                <a:cubicBezTo>
                  <a:pt x="63722" y="71726"/>
                  <a:pt x="67167" y="71675"/>
                  <a:pt x="70612" y="71675"/>
                </a:cubicBezTo>
                <a:close/>
                <a:moveTo>
                  <a:pt x="43231" y="101273"/>
                </a:moveTo>
                <a:cubicBezTo>
                  <a:pt x="43532" y="101874"/>
                  <a:pt x="43665" y="102541"/>
                  <a:pt x="43565" y="103208"/>
                </a:cubicBezTo>
                <a:cubicBezTo>
                  <a:pt x="43332" y="105276"/>
                  <a:pt x="43598" y="107311"/>
                  <a:pt x="43598" y="109379"/>
                </a:cubicBezTo>
                <a:cubicBezTo>
                  <a:pt x="43665" y="111781"/>
                  <a:pt x="43732" y="114216"/>
                  <a:pt x="43799" y="116618"/>
                </a:cubicBezTo>
                <a:cubicBezTo>
                  <a:pt x="43832" y="117318"/>
                  <a:pt x="43832" y="117318"/>
                  <a:pt x="43131" y="117318"/>
                </a:cubicBezTo>
                <a:lnTo>
                  <a:pt x="35793" y="117318"/>
                </a:lnTo>
                <a:cubicBezTo>
                  <a:pt x="35608" y="117318"/>
                  <a:pt x="35416" y="117339"/>
                  <a:pt x="35227" y="117339"/>
                </a:cubicBezTo>
                <a:cubicBezTo>
                  <a:pt x="35006" y="117339"/>
                  <a:pt x="34790" y="117310"/>
                  <a:pt x="34592" y="117185"/>
                </a:cubicBezTo>
                <a:cubicBezTo>
                  <a:pt x="34225" y="116918"/>
                  <a:pt x="34525" y="116451"/>
                  <a:pt x="34525" y="116050"/>
                </a:cubicBezTo>
                <a:cubicBezTo>
                  <a:pt x="34425" y="113248"/>
                  <a:pt x="34325" y="110446"/>
                  <a:pt x="34225" y="107644"/>
                </a:cubicBezTo>
                <a:cubicBezTo>
                  <a:pt x="34158" y="105843"/>
                  <a:pt x="34325" y="104042"/>
                  <a:pt x="34425" y="102274"/>
                </a:cubicBezTo>
                <a:cubicBezTo>
                  <a:pt x="34425" y="101907"/>
                  <a:pt x="34592" y="101707"/>
                  <a:pt x="34992" y="101707"/>
                </a:cubicBezTo>
                <a:cubicBezTo>
                  <a:pt x="36693" y="101707"/>
                  <a:pt x="38395" y="101507"/>
                  <a:pt x="40063" y="101373"/>
                </a:cubicBezTo>
                <a:cubicBezTo>
                  <a:pt x="40418" y="101334"/>
                  <a:pt x="40773" y="101315"/>
                  <a:pt x="41126" y="101315"/>
                </a:cubicBezTo>
                <a:cubicBezTo>
                  <a:pt x="41668" y="101315"/>
                  <a:pt x="42206" y="101359"/>
                  <a:pt x="42731" y="101440"/>
                </a:cubicBezTo>
                <a:cubicBezTo>
                  <a:pt x="42802" y="101452"/>
                  <a:pt x="42868" y="101464"/>
                  <a:pt x="42931" y="101464"/>
                </a:cubicBezTo>
                <a:cubicBezTo>
                  <a:pt x="43045" y="101464"/>
                  <a:pt x="43145" y="101424"/>
                  <a:pt x="43231" y="101273"/>
                </a:cubicBezTo>
                <a:close/>
                <a:moveTo>
                  <a:pt x="55073" y="111280"/>
                </a:moveTo>
                <a:lnTo>
                  <a:pt x="55073" y="114483"/>
                </a:lnTo>
                <a:cubicBezTo>
                  <a:pt x="55073" y="114542"/>
                  <a:pt x="55100" y="114655"/>
                  <a:pt x="55035" y="114655"/>
                </a:cubicBezTo>
                <a:cubicBezTo>
                  <a:pt x="55027" y="114655"/>
                  <a:pt x="55017" y="114653"/>
                  <a:pt x="55007" y="114649"/>
                </a:cubicBezTo>
                <a:cubicBezTo>
                  <a:pt x="54963" y="114638"/>
                  <a:pt x="54925" y="114632"/>
                  <a:pt x="54890" y="114632"/>
                </a:cubicBezTo>
                <a:cubicBezTo>
                  <a:pt x="54629" y="114632"/>
                  <a:pt x="54575" y="114932"/>
                  <a:pt x="54339" y="115050"/>
                </a:cubicBezTo>
                <a:cubicBezTo>
                  <a:pt x="54506" y="114483"/>
                  <a:pt x="54640" y="113982"/>
                  <a:pt x="54773" y="113449"/>
                </a:cubicBezTo>
                <a:cubicBezTo>
                  <a:pt x="54806" y="113315"/>
                  <a:pt x="54873" y="113082"/>
                  <a:pt x="54673" y="113048"/>
                </a:cubicBezTo>
                <a:cubicBezTo>
                  <a:pt x="54642" y="113038"/>
                  <a:pt x="54613" y="113033"/>
                  <a:pt x="54587" y="113033"/>
                </a:cubicBezTo>
                <a:cubicBezTo>
                  <a:pt x="54443" y="113033"/>
                  <a:pt x="54362" y="113174"/>
                  <a:pt x="54306" y="113315"/>
                </a:cubicBezTo>
                <a:cubicBezTo>
                  <a:pt x="53772" y="114216"/>
                  <a:pt x="53305" y="115217"/>
                  <a:pt x="52972" y="116217"/>
                </a:cubicBezTo>
                <a:cubicBezTo>
                  <a:pt x="52938" y="116384"/>
                  <a:pt x="52938" y="116551"/>
                  <a:pt x="53105" y="116584"/>
                </a:cubicBezTo>
                <a:cubicBezTo>
                  <a:pt x="53136" y="116596"/>
                  <a:pt x="53163" y="116602"/>
                  <a:pt x="53187" y="116602"/>
                </a:cubicBezTo>
                <a:cubicBezTo>
                  <a:pt x="53295" y="116602"/>
                  <a:pt x="53345" y="116493"/>
                  <a:pt x="53372" y="116384"/>
                </a:cubicBezTo>
                <a:lnTo>
                  <a:pt x="54106" y="114716"/>
                </a:lnTo>
                <a:lnTo>
                  <a:pt x="54106" y="114716"/>
                </a:lnTo>
                <a:cubicBezTo>
                  <a:pt x="54039" y="115217"/>
                  <a:pt x="53906" y="115717"/>
                  <a:pt x="53739" y="116184"/>
                </a:cubicBezTo>
                <a:cubicBezTo>
                  <a:pt x="53672" y="116317"/>
                  <a:pt x="53572" y="116484"/>
                  <a:pt x="53739" y="116551"/>
                </a:cubicBezTo>
                <a:cubicBezTo>
                  <a:pt x="53774" y="116572"/>
                  <a:pt x="53805" y="116581"/>
                  <a:pt x="53833" y="116581"/>
                </a:cubicBezTo>
                <a:cubicBezTo>
                  <a:pt x="53934" y="116581"/>
                  <a:pt x="53987" y="116456"/>
                  <a:pt x="54039" y="116351"/>
                </a:cubicBezTo>
                <a:cubicBezTo>
                  <a:pt x="54239" y="115984"/>
                  <a:pt x="54473" y="115617"/>
                  <a:pt x="54706" y="115250"/>
                </a:cubicBezTo>
                <a:lnTo>
                  <a:pt x="54706" y="115250"/>
                </a:lnTo>
                <a:cubicBezTo>
                  <a:pt x="54673" y="115784"/>
                  <a:pt x="54273" y="116151"/>
                  <a:pt x="54139" y="116618"/>
                </a:cubicBezTo>
                <a:cubicBezTo>
                  <a:pt x="53972" y="117151"/>
                  <a:pt x="53372" y="117251"/>
                  <a:pt x="53005" y="117652"/>
                </a:cubicBezTo>
                <a:cubicBezTo>
                  <a:pt x="52772" y="116951"/>
                  <a:pt x="52738" y="116217"/>
                  <a:pt x="52872" y="115517"/>
                </a:cubicBezTo>
                <a:cubicBezTo>
                  <a:pt x="53172" y="114583"/>
                  <a:pt x="53572" y="113682"/>
                  <a:pt x="54006" y="112848"/>
                </a:cubicBezTo>
                <a:cubicBezTo>
                  <a:pt x="54773" y="112615"/>
                  <a:pt x="54673" y="111847"/>
                  <a:pt x="55073" y="111280"/>
                </a:cubicBezTo>
                <a:close/>
                <a:moveTo>
                  <a:pt x="50599" y="106190"/>
                </a:moveTo>
                <a:cubicBezTo>
                  <a:pt x="51158" y="106190"/>
                  <a:pt x="51721" y="106213"/>
                  <a:pt x="52271" y="106277"/>
                </a:cubicBezTo>
                <a:cubicBezTo>
                  <a:pt x="52038" y="106277"/>
                  <a:pt x="52004" y="106477"/>
                  <a:pt x="52038" y="106677"/>
                </a:cubicBezTo>
                <a:cubicBezTo>
                  <a:pt x="52138" y="107611"/>
                  <a:pt x="52205" y="108512"/>
                  <a:pt x="52205" y="109446"/>
                </a:cubicBezTo>
                <a:cubicBezTo>
                  <a:pt x="52271" y="111447"/>
                  <a:pt x="52338" y="113415"/>
                  <a:pt x="52405" y="115383"/>
                </a:cubicBezTo>
                <a:cubicBezTo>
                  <a:pt x="52405" y="116050"/>
                  <a:pt x="52338" y="116718"/>
                  <a:pt x="52338" y="117385"/>
                </a:cubicBezTo>
                <a:cubicBezTo>
                  <a:pt x="52338" y="117618"/>
                  <a:pt x="52138" y="117785"/>
                  <a:pt x="51904" y="117785"/>
                </a:cubicBezTo>
                <a:cubicBezTo>
                  <a:pt x="51352" y="117751"/>
                  <a:pt x="50798" y="117743"/>
                  <a:pt x="50242" y="117743"/>
                </a:cubicBezTo>
                <a:cubicBezTo>
                  <a:pt x="49791" y="117743"/>
                  <a:pt x="49340" y="117748"/>
                  <a:pt x="48888" y="117748"/>
                </a:cubicBezTo>
                <a:cubicBezTo>
                  <a:pt x="47745" y="117748"/>
                  <a:pt x="46601" y="117715"/>
                  <a:pt x="45466" y="117485"/>
                </a:cubicBezTo>
                <a:cubicBezTo>
                  <a:pt x="45099" y="117418"/>
                  <a:pt x="44933" y="117251"/>
                  <a:pt x="44899" y="116851"/>
                </a:cubicBezTo>
                <a:cubicBezTo>
                  <a:pt x="44699" y="115083"/>
                  <a:pt x="44799" y="113315"/>
                  <a:pt x="44799" y="111547"/>
                </a:cubicBezTo>
                <a:cubicBezTo>
                  <a:pt x="44799" y="109946"/>
                  <a:pt x="44799" y="108345"/>
                  <a:pt x="44799" y="106744"/>
                </a:cubicBezTo>
                <a:cubicBezTo>
                  <a:pt x="44771" y="106460"/>
                  <a:pt x="44815" y="106369"/>
                  <a:pt x="45035" y="106369"/>
                </a:cubicBezTo>
                <a:cubicBezTo>
                  <a:pt x="45073" y="106369"/>
                  <a:pt x="45117" y="106372"/>
                  <a:pt x="45166" y="106377"/>
                </a:cubicBezTo>
                <a:cubicBezTo>
                  <a:pt x="45504" y="106384"/>
                  <a:pt x="45839" y="106388"/>
                  <a:pt x="46174" y="106388"/>
                </a:cubicBezTo>
                <a:cubicBezTo>
                  <a:pt x="47329" y="106388"/>
                  <a:pt x="48472" y="106339"/>
                  <a:pt x="49636" y="106210"/>
                </a:cubicBezTo>
                <a:cubicBezTo>
                  <a:pt x="49953" y="106198"/>
                  <a:pt x="50275" y="106190"/>
                  <a:pt x="50599" y="106190"/>
                </a:cubicBezTo>
                <a:close/>
                <a:moveTo>
                  <a:pt x="85161" y="113849"/>
                </a:moveTo>
                <a:cubicBezTo>
                  <a:pt x="88664" y="113916"/>
                  <a:pt x="92200" y="114016"/>
                  <a:pt x="95736" y="114082"/>
                </a:cubicBezTo>
                <a:lnTo>
                  <a:pt x="98838" y="114082"/>
                </a:lnTo>
                <a:cubicBezTo>
                  <a:pt x="99171" y="114082"/>
                  <a:pt x="99271" y="114182"/>
                  <a:pt x="99271" y="114549"/>
                </a:cubicBezTo>
                <a:cubicBezTo>
                  <a:pt x="99238" y="115517"/>
                  <a:pt x="99338" y="116484"/>
                  <a:pt x="99171" y="117418"/>
                </a:cubicBezTo>
                <a:cubicBezTo>
                  <a:pt x="99105" y="117785"/>
                  <a:pt x="99071" y="118152"/>
                  <a:pt x="99071" y="118519"/>
                </a:cubicBezTo>
                <a:cubicBezTo>
                  <a:pt x="99138" y="118752"/>
                  <a:pt x="98905" y="118953"/>
                  <a:pt x="98738" y="119119"/>
                </a:cubicBezTo>
                <a:cubicBezTo>
                  <a:pt x="98337" y="119486"/>
                  <a:pt x="97904" y="119853"/>
                  <a:pt x="97437" y="120153"/>
                </a:cubicBezTo>
                <a:cubicBezTo>
                  <a:pt x="97237" y="120287"/>
                  <a:pt x="97037" y="120454"/>
                  <a:pt x="96870" y="120654"/>
                </a:cubicBezTo>
                <a:cubicBezTo>
                  <a:pt x="96666" y="121003"/>
                  <a:pt x="96284" y="121200"/>
                  <a:pt x="95902" y="121200"/>
                </a:cubicBezTo>
                <a:cubicBezTo>
                  <a:pt x="95846" y="121200"/>
                  <a:pt x="95791" y="121196"/>
                  <a:pt x="95736" y="121187"/>
                </a:cubicBezTo>
                <a:cubicBezTo>
                  <a:pt x="93901" y="121121"/>
                  <a:pt x="92100" y="120821"/>
                  <a:pt x="90298" y="120620"/>
                </a:cubicBezTo>
                <a:cubicBezTo>
                  <a:pt x="87797" y="120354"/>
                  <a:pt x="85295" y="120020"/>
                  <a:pt x="82760" y="119920"/>
                </a:cubicBezTo>
                <a:cubicBezTo>
                  <a:pt x="82026" y="119887"/>
                  <a:pt x="81259" y="119853"/>
                  <a:pt x="80491" y="119820"/>
                </a:cubicBezTo>
                <a:lnTo>
                  <a:pt x="80458" y="119686"/>
                </a:lnTo>
                <a:cubicBezTo>
                  <a:pt x="81125" y="119420"/>
                  <a:pt x="81759" y="119119"/>
                  <a:pt x="82426" y="118819"/>
                </a:cubicBezTo>
                <a:cubicBezTo>
                  <a:pt x="82860" y="118652"/>
                  <a:pt x="83260" y="118385"/>
                  <a:pt x="83627" y="118085"/>
                </a:cubicBezTo>
                <a:cubicBezTo>
                  <a:pt x="84127" y="117685"/>
                  <a:pt x="84394" y="117085"/>
                  <a:pt x="84428" y="116451"/>
                </a:cubicBezTo>
                <a:cubicBezTo>
                  <a:pt x="84461" y="115750"/>
                  <a:pt x="84561" y="115050"/>
                  <a:pt x="84561" y="114316"/>
                </a:cubicBezTo>
                <a:cubicBezTo>
                  <a:pt x="84594" y="113916"/>
                  <a:pt x="84761" y="113849"/>
                  <a:pt x="85161" y="113849"/>
                </a:cubicBezTo>
                <a:close/>
                <a:moveTo>
                  <a:pt x="58372" y="119985"/>
                </a:moveTo>
                <a:cubicBezTo>
                  <a:pt x="58561" y="119985"/>
                  <a:pt x="58757" y="120035"/>
                  <a:pt x="58943" y="120053"/>
                </a:cubicBezTo>
                <a:cubicBezTo>
                  <a:pt x="61244" y="120287"/>
                  <a:pt x="63579" y="120387"/>
                  <a:pt x="65881" y="120487"/>
                </a:cubicBezTo>
                <a:cubicBezTo>
                  <a:pt x="68650" y="120587"/>
                  <a:pt x="71452" y="120754"/>
                  <a:pt x="74220" y="120954"/>
                </a:cubicBezTo>
                <a:cubicBezTo>
                  <a:pt x="77923" y="121254"/>
                  <a:pt x="81659" y="121588"/>
                  <a:pt x="85395" y="121988"/>
                </a:cubicBezTo>
                <a:cubicBezTo>
                  <a:pt x="87997" y="122222"/>
                  <a:pt x="90632" y="122455"/>
                  <a:pt x="93234" y="122822"/>
                </a:cubicBezTo>
                <a:cubicBezTo>
                  <a:pt x="96002" y="123189"/>
                  <a:pt x="98838" y="123322"/>
                  <a:pt x="101606" y="123723"/>
                </a:cubicBezTo>
                <a:cubicBezTo>
                  <a:pt x="101673" y="123756"/>
                  <a:pt x="101773" y="123756"/>
                  <a:pt x="101840" y="123789"/>
                </a:cubicBezTo>
                <a:cubicBezTo>
                  <a:pt x="101807" y="124023"/>
                  <a:pt x="101640" y="124090"/>
                  <a:pt x="101540" y="124223"/>
                </a:cubicBezTo>
                <a:cubicBezTo>
                  <a:pt x="100172" y="125691"/>
                  <a:pt x="98704" y="127058"/>
                  <a:pt x="97203" y="128393"/>
                </a:cubicBezTo>
                <a:cubicBezTo>
                  <a:pt x="97114" y="128482"/>
                  <a:pt x="96981" y="128526"/>
                  <a:pt x="96852" y="128526"/>
                </a:cubicBezTo>
                <a:cubicBezTo>
                  <a:pt x="96788" y="128526"/>
                  <a:pt x="96725" y="128515"/>
                  <a:pt x="96670" y="128493"/>
                </a:cubicBezTo>
                <a:cubicBezTo>
                  <a:pt x="94635" y="128293"/>
                  <a:pt x="92600" y="128059"/>
                  <a:pt x="90599" y="127859"/>
                </a:cubicBezTo>
                <a:cubicBezTo>
                  <a:pt x="87930" y="127559"/>
                  <a:pt x="85261" y="127258"/>
                  <a:pt x="82593" y="126992"/>
                </a:cubicBezTo>
                <a:cubicBezTo>
                  <a:pt x="79324" y="126625"/>
                  <a:pt x="76055" y="126291"/>
                  <a:pt x="72786" y="125991"/>
                </a:cubicBezTo>
                <a:cubicBezTo>
                  <a:pt x="70484" y="125791"/>
                  <a:pt x="68183" y="125624"/>
                  <a:pt x="65914" y="125357"/>
                </a:cubicBezTo>
                <a:cubicBezTo>
                  <a:pt x="63446" y="125057"/>
                  <a:pt x="60977" y="124790"/>
                  <a:pt x="58509" y="124657"/>
                </a:cubicBezTo>
                <a:cubicBezTo>
                  <a:pt x="56741" y="124557"/>
                  <a:pt x="54973" y="124423"/>
                  <a:pt x="53205" y="124423"/>
                </a:cubicBezTo>
                <a:cubicBezTo>
                  <a:pt x="52605" y="124423"/>
                  <a:pt x="52038" y="124356"/>
                  <a:pt x="51471" y="124290"/>
                </a:cubicBezTo>
                <a:cubicBezTo>
                  <a:pt x="52605" y="123456"/>
                  <a:pt x="53672" y="122689"/>
                  <a:pt x="54706" y="122021"/>
                </a:cubicBezTo>
                <a:cubicBezTo>
                  <a:pt x="55774" y="121354"/>
                  <a:pt x="56941" y="120854"/>
                  <a:pt x="57942" y="120120"/>
                </a:cubicBezTo>
                <a:cubicBezTo>
                  <a:pt x="58075" y="120017"/>
                  <a:pt x="58221" y="119985"/>
                  <a:pt x="58372" y="119985"/>
                </a:cubicBezTo>
                <a:close/>
                <a:moveTo>
                  <a:pt x="102207" y="124623"/>
                </a:moveTo>
                <a:cubicBezTo>
                  <a:pt x="102240" y="124990"/>
                  <a:pt x="102107" y="125357"/>
                  <a:pt x="101873" y="125657"/>
                </a:cubicBezTo>
                <a:cubicBezTo>
                  <a:pt x="100606" y="126992"/>
                  <a:pt x="99138" y="128159"/>
                  <a:pt x="97570" y="129126"/>
                </a:cubicBezTo>
                <a:cubicBezTo>
                  <a:pt x="97470" y="128960"/>
                  <a:pt x="97537" y="128760"/>
                  <a:pt x="97704" y="128693"/>
                </a:cubicBezTo>
                <a:cubicBezTo>
                  <a:pt x="99338" y="127559"/>
                  <a:pt x="100839" y="126191"/>
                  <a:pt x="102107" y="124657"/>
                </a:cubicBezTo>
                <a:cubicBezTo>
                  <a:pt x="102107" y="124623"/>
                  <a:pt x="102174" y="124623"/>
                  <a:pt x="102207" y="124623"/>
                </a:cubicBezTo>
                <a:close/>
                <a:moveTo>
                  <a:pt x="51104" y="124823"/>
                </a:moveTo>
                <a:cubicBezTo>
                  <a:pt x="53772" y="125224"/>
                  <a:pt x="56408" y="125190"/>
                  <a:pt x="59043" y="125357"/>
                </a:cubicBezTo>
                <a:cubicBezTo>
                  <a:pt x="61545" y="125557"/>
                  <a:pt x="64013" y="125791"/>
                  <a:pt x="66481" y="126124"/>
                </a:cubicBezTo>
                <a:cubicBezTo>
                  <a:pt x="68516" y="126358"/>
                  <a:pt x="70551" y="126525"/>
                  <a:pt x="72619" y="126691"/>
                </a:cubicBezTo>
                <a:cubicBezTo>
                  <a:pt x="75188" y="126892"/>
                  <a:pt x="77823" y="127125"/>
                  <a:pt x="80458" y="127425"/>
                </a:cubicBezTo>
                <a:cubicBezTo>
                  <a:pt x="83093" y="127759"/>
                  <a:pt x="85728" y="128026"/>
                  <a:pt x="88364" y="128326"/>
                </a:cubicBezTo>
                <a:cubicBezTo>
                  <a:pt x="90699" y="128559"/>
                  <a:pt x="93067" y="128826"/>
                  <a:pt x="95402" y="129060"/>
                </a:cubicBezTo>
                <a:cubicBezTo>
                  <a:pt x="95736" y="129093"/>
                  <a:pt x="96103" y="129093"/>
                  <a:pt x="96469" y="129126"/>
                </a:cubicBezTo>
                <a:cubicBezTo>
                  <a:pt x="96603" y="129160"/>
                  <a:pt x="96836" y="129093"/>
                  <a:pt x="96770" y="129327"/>
                </a:cubicBezTo>
                <a:cubicBezTo>
                  <a:pt x="96770" y="129460"/>
                  <a:pt x="96670" y="129560"/>
                  <a:pt x="96436" y="129560"/>
                </a:cubicBezTo>
                <a:cubicBezTo>
                  <a:pt x="95068" y="129493"/>
                  <a:pt x="93734" y="129427"/>
                  <a:pt x="92367" y="129327"/>
                </a:cubicBezTo>
                <a:cubicBezTo>
                  <a:pt x="89064" y="129093"/>
                  <a:pt x="85795" y="128893"/>
                  <a:pt x="82526" y="128426"/>
                </a:cubicBezTo>
                <a:cubicBezTo>
                  <a:pt x="80258" y="128092"/>
                  <a:pt x="77956" y="127826"/>
                  <a:pt x="75655" y="127659"/>
                </a:cubicBezTo>
                <a:cubicBezTo>
                  <a:pt x="72052" y="127425"/>
                  <a:pt x="68483" y="126992"/>
                  <a:pt x="64914" y="126425"/>
                </a:cubicBezTo>
                <a:cubicBezTo>
                  <a:pt x="63279" y="126191"/>
                  <a:pt x="61578" y="126091"/>
                  <a:pt x="59910" y="126058"/>
                </a:cubicBezTo>
                <a:cubicBezTo>
                  <a:pt x="57842" y="125958"/>
                  <a:pt x="55807" y="125824"/>
                  <a:pt x="53739" y="125557"/>
                </a:cubicBezTo>
                <a:cubicBezTo>
                  <a:pt x="53581" y="125541"/>
                  <a:pt x="53423" y="125537"/>
                  <a:pt x="53265" y="125537"/>
                </a:cubicBezTo>
                <a:cubicBezTo>
                  <a:pt x="53046" y="125537"/>
                  <a:pt x="52827" y="125546"/>
                  <a:pt x="52606" y="125546"/>
                </a:cubicBezTo>
                <a:cubicBezTo>
                  <a:pt x="52310" y="125546"/>
                  <a:pt x="52010" y="125530"/>
                  <a:pt x="51704" y="125457"/>
                </a:cubicBezTo>
                <a:cubicBezTo>
                  <a:pt x="51404" y="125424"/>
                  <a:pt x="51137" y="125157"/>
                  <a:pt x="51104" y="124823"/>
                </a:cubicBezTo>
                <a:close/>
                <a:moveTo>
                  <a:pt x="3497" y="126629"/>
                </a:moveTo>
                <a:cubicBezTo>
                  <a:pt x="3674" y="126629"/>
                  <a:pt x="3905" y="126665"/>
                  <a:pt x="4204" y="126725"/>
                </a:cubicBezTo>
                <a:cubicBezTo>
                  <a:pt x="5905" y="127058"/>
                  <a:pt x="7606" y="127192"/>
                  <a:pt x="9274" y="127392"/>
                </a:cubicBezTo>
                <a:cubicBezTo>
                  <a:pt x="11742" y="127725"/>
                  <a:pt x="14177" y="128026"/>
                  <a:pt x="16612" y="128293"/>
                </a:cubicBezTo>
                <a:cubicBezTo>
                  <a:pt x="18380" y="128493"/>
                  <a:pt x="20115" y="128659"/>
                  <a:pt x="21883" y="128760"/>
                </a:cubicBezTo>
                <a:cubicBezTo>
                  <a:pt x="25919" y="129026"/>
                  <a:pt x="29955" y="129126"/>
                  <a:pt x="33992" y="129527"/>
                </a:cubicBezTo>
                <a:cubicBezTo>
                  <a:pt x="36160" y="129794"/>
                  <a:pt x="38328" y="129927"/>
                  <a:pt x="40530" y="129927"/>
                </a:cubicBezTo>
                <a:cubicBezTo>
                  <a:pt x="40798" y="129886"/>
                  <a:pt x="41066" y="129857"/>
                  <a:pt x="41341" y="129857"/>
                </a:cubicBezTo>
                <a:cubicBezTo>
                  <a:pt x="41512" y="129857"/>
                  <a:pt x="41685" y="129868"/>
                  <a:pt x="41864" y="129894"/>
                </a:cubicBezTo>
                <a:cubicBezTo>
                  <a:pt x="41297" y="130561"/>
                  <a:pt x="40830" y="131295"/>
                  <a:pt x="40463" y="132062"/>
                </a:cubicBezTo>
                <a:cubicBezTo>
                  <a:pt x="40383" y="132275"/>
                  <a:pt x="40260" y="132297"/>
                  <a:pt x="40112" y="132297"/>
                </a:cubicBezTo>
                <a:cubicBezTo>
                  <a:pt x="40075" y="132297"/>
                  <a:pt x="40036" y="132295"/>
                  <a:pt x="39996" y="132295"/>
                </a:cubicBezTo>
                <a:cubicBezTo>
                  <a:pt x="37194" y="132295"/>
                  <a:pt x="34392" y="131928"/>
                  <a:pt x="31623" y="131762"/>
                </a:cubicBezTo>
                <a:cubicBezTo>
                  <a:pt x="27754" y="131562"/>
                  <a:pt x="23884" y="131261"/>
                  <a:pt x="20048" y="130794"/>
                </a:cubicBezTo>
                <a:cubicBezTo>
                  <a:pt x="17680" y="130494"/>
                  <a:pt x="15278" y="130294"/>
                  <a:pt x="12910" y="130060"/>
                </a:cubicBezTo>
                <a:cubicBezTo>
                  <a:pt x="9741" y="129727"/>
                  <a:pt x="6572" y="129093"/>
                  <a:pt x="3436" y="128493"/>
                </a:cubicBezTo>
                <a:cubicBezTo>
                  <a:pt x="3069" y="128426"/>
                  <a:pt x="2903" y="128293"/>
                  <a:pt x="2969" y="127926"/>
                </a:cubicBezTo>
                <a:cubicBezTo>
                  <a:pt x="2969" y="127892"/>
                  <a:pt x="2969" y="127859"/>
                  <a:pt x="2969" y="127826"/>
                </a:cubicBezTo>
                <a:cubicBezTo>
                  <a:pt x="2920" y="126932"/>
                  <a:pt x="2981" y="126629"/>
                  <a:pt x="3497" y="126629"/>
                </a:cubicBezTo>
                <a:close/>
                <a:moveTo>
                  <a:pt x="31139" y="137549"/>
                </a:moveTo>
                <a:cubicBezTo>
                  <a:pt x="31298" y="137549"/>
                  <a:pt x="31456" y="137566"/>
                  <a:pt x="31623" y="137599"/>
                </a:cubicBezTo>
                <a:cubicBezTo>
                  <a:pt x="33224" y="137866"/>
                  <a:pt x="34859" y="138033"/>
                  <a:pt x="36493" y="138100"/>
                </a:cubicBezTo>
                <a:cubicBezTo>
                  <a:pt x="37094" y="138100"/>
                  <a:pt x="37694" y="138133"/>
                  <a:pt x="38261" y="138166"/>
                </a:cubicBezTo>
                <a:cubicBezTo>
                  <a:pt x="38288" y="138173"/>
                  <a:pt x="38319" y="138174"/>
                  <a:pt x="38350" y="138174"/>
                </a:cubicBezTo>
                <a:cubicBezTo>
                  <a:pt x="38371" y="138174"/>
                  <a:pt x="38392" y="138174"/>
                  <a:pt x="38413" y="138174"/>
                </a:cubicBezTo>
                <a:cubicBezTo>
                  <a:pt x="38517" y="138174"/>
                  <a:pt x="38606" y="138189"/>
                  <a:pt x="38561" y="138366"/>
                </a:cubicBezTo>
                <a:cubicBezTo>
                  <a:pt x="38561" y="138533"/>
                  <a:pt x="38595" y="138800"/>
                  <a:pt x="38261" y="138800"/>
                </a:cubicBezTo>
                <a:lnTo>
                  <a:pt x="37928" y="138800"/>
                </a:lnTo>
                <a:cubicBezTo>
                  <a:pt x="36193" y="138733"/>
                  <a:pt x="34625" y="138533"/>
                  <a:pt x="33024" y="138300"/>
                </a:cubicBezTo>
                <a:cubicBezTo>
                  <a:pt x="32357" y="138300"/>
                  <a:pt x="31657" y="138200"/>
                  <a:pt x="31023" y="138066"/>
                </a:cubicBezTo>
                <a:cubicBezTo>
                  <a:pt x="30889" y="138033"/>
                  <a:pt x="30723" y="137966"/>
                  <a:pt x="30622" y="137933"/>
                </a:cubicBezTo>
                <a:cubicBezTo>
                  <a:pt x="30522" y="137899"/>
                  <a:pt x="30456" y="137799"/>
                  <a:pt x="30456" y="137733"/>
                </a:cubicBezTo>
                <a:cubicBezTo>
                  <a:pt x="30489" y="137666"/>
                  <a:pt x="30589" y="137599"/>
                  <a:pt x="30656" y="137599"/>
                </a:cubicBezTo>
                <a:cubicBezTo>
                  <a:pt x="30823" y="137566"/>
                  <a:pt x="30981" y="137549"/>
                  <a:pt x="31139" y="137549"/>
                </a:cubicBezTo>
                <a:close/>
                <a:moveTo>
                  <a:pt x="33324" y="114149"/>
                </a:moveTo>
                <a:cubicBezTo>
                  <a:pt x="33424" y="114983"/>
                  <a:pt x="33458" y="115817"/>
                  <a:pt x="33458" y="116651"/>
                </a:cubicBezTo>
                <a:cubicBezTo>
                  <a:pt x="33358" y="117818"/>
                  <a:pt x="33658" y="118119"/>
                  <a:pt x="34825" y="118319"/>
                </a:cubicBezTo>
                <a:cubicBezTo>
                  <a:pt x="36026" y="118552"/>
                  <a:pt x="37227" y="118486"/>
                  <a:pt x="38428" y="118586"/>
                </a:cubicBezTo>
                <a:cubicBezTo>
                  <a:pt x="40229" y="118786"/>
                  <a:pt x="42031" y="118886"/>
                  <a:pt x="43865" y="118953"/>
                </a:cubicBezTo>
                <a:cubicBezTo>
                  <a:pt x="46400" y="119019"/>
                  <a:pt x="48936" y="119153"/>
                  <a:pt x="51471" y="119153"/>
                </a:cubicBezTo>
                <a:cubicBezTo>
                  <a:pt x="51562" y="119157"/>
                  <a:pt x="51653" y="119160"/>
                  <a:pt x="51745" y="119160"/>
                </a:cubicBezTo>
                <a:cubicBezTo>
                  <a:pt x="52915" y="119160"/>
                  <a:pt x="54045" y="118766"/>
                  <a:pt x="54973" y="118085"/>
                </a:cubicBezTo>
                <a:cubicBezTo>
                  <a:pt x="55540" y="117752"/>
                  <a:pt x="55840" y="117118"/>
                  <a:pt x="55807" y="116484"/>
                </a:cubicBezTo>
                <a:cubicBezTo>
                  <a:pt x="55740" y="115950"/>
                  <a:pt x="55740" y="115450"/>
                  <a:pt x="55740" y="114950"/>
                </a:cubicBezTo>
                <a:cubicBezTo>
                  <a:pt x="55740" y="114750"/>
                  <a:pt x="55774" y="114683"/>
                  <a:pt x="56041" y="114683"/>
                </a:cubicBezTo>
                <a:cubicBezTo>
                  <a:pt x="57141" y="114750"/>
                  <a:pt x="58276" y="114850"/>
                  <a:pt x="59410" y="114850"/>
                </a:cubicBezTo>
                <a:cubicBezTo>
                  <a:pt x="61545" y="114850"/>
                  <a:pt x="63646" y="114983"/>
                  <a:pt x="65714" y="115083"/>
                </a:cubicBezTo>
                <a:cubicBezTo>
                  <a:pt x="68950" y="115217"/>
                  <a:pt x="72185" y="115417"/>
                  <a:pt x="75421" y="115550"/>
                </a:cubicBezTo>
                <a:cubicBezTo>
                  <a:pt x="78056" y="115650"/>
                  <a:pt x="80692" y="115717"/>
                  <a:pt x="83360" y="115750"/>
                </a:cubicBezTo>
                <a:cubicBezTo>
                  <a:pt x="83760" y="115784"/>
                  <a:pt x="83894" y="115817"/>
                  <a:pt x="83827" y="116317"/>
                </a:cubicBezTo>
                <a:cubicBezTo>
                  <a:pt x="83727" y="117085"/>
                  <a:pt x="83227" y="117718"/>
                  <a:pt x="82493" y="117985"/>
                </a:cubicBezTo>
                <a:cubicBezTo>
                  <a:pt x="81459" y="118419"/>
                  <a:pt x="80558" y="119119"/>
                  <a:pt x="79524" y="119520"/>
                </a:cubicBezTo>
                <a:cubicBezTo>
                  <a:pt x="79424" y="119586"/>
                  <a:pt x="79324" y="119586"/>
                  <a:pt x="79324" y="119786"/>
                </a:cubicBezTo>
                <a:cubicBezTo>
                  <a:pt x="79324" y="119987"/>
                  <a:pt x="79457" y="120087"/>
                  <a:pt x="79624" y="120153"/>
                </a:cubicBezTo>
                <a:cubicBezTo>
                  <a:pt x="80091" y="120320"/>
                  <a:pt x="80558" y="120420"/>
                  <a:pt x="81058" y="120420"/>
                </a:cubicBezTo>
                <a:cubicBezTo>
                  <a:pt x="85028" y="120687"/>
                  <a:pt x="88997" y="121154"/>
                  <a:pt x="92934" y="121654"/>
                </a:cubicBezTo>
                <a:cubicBezTo>
                  <a:pt x="93934" y="121755"/>
                  <a:pt x="94935" y="121755"/>
                  <a:pt x="95936" y="121788"/>
                </a:cubicBezTo>
                <a:cubicBezTo>
                  <a:pt x="95957" y="121789"/>
                  <a:pt x="95978" y="121789"/>
                  <a:pt x="95998" y="121789"/>
                </a:cubicBezTo>
                <a:cubicBezTo>
                  <a:pt x="96664" y="121789"/>
                  <a:pt x="97119" y="121279"/>
                  <a:pt x="97637" y="120987"/>
                </a:cubicBezTo>
                <a:cubicBezTo>
                  <a:pt x="98504" y="120454"/>
                  <a:pt x="99338" y="119786"/>
                  <a:pt x="99605" y="118686"/>
                </a:cubicBezTo>
                <a:cubicBezTo>
                  <a:pt x="99666" y="118411"/>
                  <a:pt x="99783" y="118248"/>
                  <a:pt x="100135" y="118248"/>
                </a:cubicBezTo>
                <a:cubicBezTo>
                  <a:pt x="100168" y="118248"/>
                  <a:pt x="100202" y="118249"/>
                  <a:pt x="100239" y="118252"/>
                </a:cubicBezTo>
                <a:cubicBezTo>
                  <a:pt x="102674" y="118586"/>
                  <a:pt x="105142" y="118852"/>
                  <a:pt x="107577" y="119086"/>
                </a:cubicBezTo>
                <a:cubicBezTo>
                  <a:pt x="108712" y="119186"/>
                  <a:pt x="109846" y="119186"/>
                  <a:pt x="111013" y="119219"/>
                </a:cubicBezTo>
                <a:lnTo>
                  <a:pt x="121421" y="119653"/>
                </a:lnTo>
                <a:cubicBezTo>
                  <a:pt x="124123" y="119753"/>
                  <a:pt x="126791" y="119820"/>
                  <a:pt x="129493" y="119953"/>
                </a:cubicBezTo>
                <a:cubicBezTo>
                  <a:pt x="132562" y="120120"/>
                  <a:pt x="135597" y="120253"/>
                  <a:pt x="138666" y="120487"/>
                </a:cubicBezTo>
                <a:cubicBezTo>
                  <a:pt x="142002" y="120720"/>
                  <a:pt x="145304" y="121054"/>
                  <a:pt x="148607" y="121554"/>
                </a:cubicBezTo>
                <a:cubicBezTo>
                  <a:pt x="149207" y="121621"/>
                  <a:pt x="149774" y="121721"/>
                  <a:pt x="150375" y="121788"/>
                </a:cubicBezTo>
                <a:cubicBezTo>
                  <a:pt x="150641" y="121821"/>
                  <a:pt x="150742" y="121921"/>
                  <a:pt x="150608" y="122188"/>
                </a:cubicBezTo>
                <a:cubicBezTo>
                  <a:pt x="150341" y="122822"/>
                  <a:pt x="150141" y="123489"/>
                  <a:pt x="149841" y="124090"/>
                </a:cubicBezTo>
                <a:cubicBezTo>
                  <a:pt x="147239" y="128926"/>
                  <a:pt x="144604" y="133796"/>
                  <a:pt x="142002" y="138633"/>
                </a:cubicBezTo>
                <a:cubicBezTo>
                  <a:pt x="141909" y="138797"/>
                  <a:pt x="141815" y="138878"/>
                  <a:pt x="141687" y="138878"/>
                </a:cubicBezTo>
                <a:cubicBezTo>
                  <a:pt x="141633" y="138878"/>
                  <a:pt x="141572" y="138863"/>
                  <a:pt x="141502" y="138833"/>
                </a:cubicBezTo>
                <a:cubicBezTo>
                  <a:pt x="141330" y="138748"/>
                  <a:pt x="141159" y="138723"/>
                  <a:pt x="140987" y="138723"/>
                </a:cubicBezTo>
                <a:cubicBezTo>
                  <a:pt x="140758" y="138723"/>
                  <a:pt x="140530" y="138767"/>
                  <a:pt x="140301" y="138767"/>
                </a:cubicBezTo>
                <a:cubicBezTo>
                  <a:pt x="138766" y="138700"/>
                  <a:pt x="137232" y="138633"/>
                  <a:pt x="135697" y="138533"/>
                </a:cubicBezTo>
                <a:cubicBezTo>
                  <a:pt x="134597" y="138467"/>
                  <a:pt x="133496" y="138333"/>
                  <a:pt x="132395" y="138266"/>
                </a:cubicBezTo>
                <a:cubicBezTo>
                  <a:pt x="130627" y="138166"/>
                  <a:pt x="128826" y="137966"/>
                  <a:pt x="127058" y="137799"/>
                </a:cubicBezTo>
                <a:cubicBezTo>
                  <a:pt x="125724" y="137666"/>
                  <a:pt x="124423" y="137566"/>
                  <a:pt x="123122" y="137466"/>
                </a:cubicBezTo>
                <a:cubicBezTo>
                  <a:pt x="120887" y="137299"/>
                  <a:pt x="118685" y="137099"/>
                  <a:pt x="116484" y="136965"/>
                </a:cubicBezTo>
                <a:cubicBezTo>
                  <a:pt x="114849" y="136865"/>
                  <a:pt x="113181" y="136799"/>
                  <a:pt x="111547" y="136732"/>
                </a:cubicBezTo>
                <a:cubicBezTo>
                  <a:pt x="108878" y="136565"/>
                  <a:pt x="106276" y="136398"/>
                  <a:pt x="103641" y="136165"/>
                </a:cubicBezTo>
                <a:cubicBezTo>
                  <a:pt x="101406" y="135965"/>
                  <a:pt x="99138" y="135731"/>
                  <a:pt x="96903" y="135531"/>
                </a:cubicBezTo>
                <a:cubicBezTo>
                  <a:pt x="94735" y="135298"/>
                  <a:pt x="92567" y="135031"/>
                  <a:pt x="90398" y="134831"/>
                </a:cubicBezTo>
                <a:cubicBezTo>
                  <a:pt x="88964" y="134697"/>
                  <a:pt x="87530" y="134630"/>
                  <a:pt x="86095" y="134497"/>
                </a:cubicBezTo>
                <a:cubicBezTo>
                  <a:pt x="84928" y="134397"/>
                  <a:pt x="83727" y="134263"/>
                  <a:pt x="82526" y="134130"/>
                </a:cubicBezTo>
                <a:cubicBezTo>
                  <a:pt x="81692" y="134063"/>
                  <a:pt x="80892" y="133963"/>
                  <a:pt x="80058" y="133897"/>
                </a:cubicBezTo>
                <a:cubicBezTo>
                  <a:pt x="79791" y="133897"/>
                  <a:pt x="79624" y="133830"/>
                  <a:pt x="79524" y="133563"/>
                </a:cubicBezTo>
                <a:cubicBezTo>
                  <a:pt x="79457" y="133263"/>
                  <a:pt x="79324" y="132996"/>
                  <a:pt x="79190" y="132729"/>
                </a:cubicBezTo>
                <a:cubicBezTo>
                  <a:pt x="78390" y="130594"/>
                  <a:pt x="76855" y="129260"/>
                  <a:pt x="74721" y="128493"/>
                </a:cubicBezTo>
                <a:cubicBezTo>
                  <a:pt x="74187" y="128326"/>
                  <a:pt x="73653" y="128126"/>
                  <a:pt x="73153" y="127926"/>
                </a:cubicBezTo>
                <a:lnTo>
                  <a:pt x="73153" y="127926"/>
                </a:lnTo>
                <a:cubicBezTo>
                  <a:pt x="73720" y="127959"/>
                  <a:pt x="74287" y="127959"/>
                  <a:pt x="74821" y="128026"/>
                </a:cubicBezTo>
                <a:cubicBezTo>
                  <a:pt x="78323" y="128393"/>
                  <a:pt x="81792" y="128826"/>
                  <a:pt x="85261" y="129327"/>
                </a:cubicBezTo>
                <a:cubicBezTo>
                  <a:pt x="86996" y="129560"/>
                  <a:pt x="88731" y="129627"/>
                  <a:pt x="90465" y="129760"/>
                </a:cubicBezTo>
                <a:cubicBezTo>
                  <a:pt x="92467" y="129927"/>
                  <a:pt x="94468" y="130027"/>
                  <a:pt x="96503" y="130127"/>
                </a:cubicBezTo>
                <a:cubicBezTo>
                  <a:pt x="96570" y="130127"/>
                  <a:pt x="96670" y="130094"/>
                  <a:pt x="96736" y="130060"/>
                </a:cubicBezTo>
                <a:cubicBezTo>
                  <a:pt x="98604" y="128993"/>
                  <a:pt x="100372" y="127725"/>
                  <a:pt x="101940" y="126224"/>
                </a:cubicBezTo>
                <a:cubicBezTo>
                  <a:pt x="102574" y="125691"/>
                  <a:pt x="102841" y="124890"/>
                  <a:pt x="102741" y="124090"/>
                </a:cubicBezTo>
                <a:cubicBezTo>
                  <a:pt x="102707" y="123656"/>
                  <a:pt x="102407" y="123322"/>
                  <a:pt x="101973" y="123289"/>
                </a:cubicBezTo>
                <a:cubicBezTo>
                  <a:pt x="99805" y="122889"/>
                  <a:pt x="97637" y="122689"/>
                  <a:pt x="95435" y="122388"/>
                </a:cubicBezTo>
                <a:cubicBezTo>
                  <a:pt x="90565" y="121721"/>
                  <a:pt x="85695" y="121254"/>
                  <a:pt x="80792" y="120854"/>
                </a:cubicBezTo>
                <a:cubicBezTo>
                  <a:pt x="77523" y="120554"/>
                  <a:pt x="74287" y="120320"/>
                  <a:pt x="71018" y="120153"/>
                </a:cubicBezTo>
                <a:cubicBezTo>
                  <a:pt x="68083" y="119987"/>
                  <a:pt x="65180" y="119920"/>
                  <a:pt x="62245" y="119820"/>
                </a:cubicBezTo>
                <a:cubicBezTo>
                  <a:pt x="60911" y="119786"/>
                  <a:pt x="59576" y="119653"/>
                  <a:pt x="58242" y="119653"/>
                </a:cubicBezTo>
                <a:cubicBezTo>
                  <a:pt x="57809" y="119653"/>
                  <a:pt x="57408" y="119753"/>
                  <a:pt x="57041" y="119920"/>
                </a:cubicBezTo>
                <a:cubicBezTo>
                  <a:pt x="55273" y="120787"/>
                  <a:pt x="53606" y="121821"/>
                  <a:pt x="52071" y="122989"/>
                </a:cubicBezTo>
                <a:cubicBezTo>
                  <a:pt x="51604" y="123356"/>
                  <a:pt x="51237" y="123856"/>
                  <a:pt x="50703" y="124123"/>
                </a:cubicBezTo>
                <a:cubicBezTo>
                  <a:pt x="50637" y="124190"/>
                  <a:pt x="50603" y="124256"/>
                  <a:pt x="50603" y="124356"/>
                </a:cubicBezTo>
                <a:cubicBezTo>
                  <a:pt x="50570" y="124690"/>
                  <a:pt x="50804" y="124990"/>
                  <a:pt x="50837" y="125324"/>
                </a:cubicBezTo>
                <a:cubicBezTo>
                  <a:pt x="50904" y="125791"/>
                  <a:pt x="51237" y="125691"/>
                  <a:pt x="51537" y="125791"/>
                </a:cubicBezTo>
                <a:cubicBezTo>
                  <a:pt x="51943" y="125907"/>
                  <a:pt x="52400" y="125972"/>
                  <a:pt x="52841" y="126009"/>
                </a:cubicBezTo>
                <a:lnTo>
                  <a:pt x="52841" y="126009"/>
                </a:lnTo>
                <a:cubicBezTo>
                  <a:pt x="51172" y="126161"/>
                  <a:pt x="49503" y="126202"/>
                  <a:pt x="47835" y="126491"/>
                </a:cubicBezTo>
                <a:cubicBezTo>
                  <a:pt x="45867" y="126925"/>
                  <a:pt x="44032" y="127859"/>
                  <a:pt x="42531" y="129227"/>
                </a:cubicBezTo>
                <a:cubicBezTo>
                  <a:pt x="42364" y="129346"/>
                  <a:pt x="42231" y="129448"/>
                  <a:pt x="42072" y="129448"/>
                </a:cubicBezTo>
                <a:cubicBezTo>
                  <a:pt x="42008" y="129448"/>
                  <a:pt x="41940" y="129431"/>
                  <a:pt x="41864" y="129393"/>
                </a:cubicBezTo>
                <a:cubicBezTo>
                  <a:pt x="41664" y="129318"/>
                  <a:pt x="41464" y="129281"/>
                  <a:pt x="41263" y="129281"/>
                </a:cubicBezTo>
                <a:cubicBezTo>
                  <a:pt x="41197" y="129281"/>
                  <a:pt x="41130" y="129285"/>
                  <a:pt x="41063" y="129293"/>
                </a:cubicBezTo>
                <a:cubicBezTo>
                  <a:pt x="40662" y="129332"/>
                  <a:pt x="40262" y="129348"/>
                  <a:pt x="39861" y="129348"/>
                </a:cubicBezTo>
                <a:cubicBezTo>
                  <a:pt x="38195" y="129348"/>
                  <a:pt x="36533" y="129067"/>
                  <a:pt x="34892" y="128960"/>
                </a:cubicBezTo>
                <a:cubicBezTo>
                  <a:pt x="33224" y="128826"/>
                  <a:pt x="31556" y="128659"/>
                  <a:pt x="29889" y="128559"/>
                </a:cubicBezTo>
                <a:cubicBezTo>
                  <a:pt x="26620" y="128393"/>
                  <a:pt x="23351" y="128259"/>
                  <a:pt x="20082" y="128059"/>
                </a:cubicBezTo>
                <a:cubicBezTo>
                  <a:pt x="17413" y="127859"/>
                  <a:pt x="14744" y="127525"/>
                  <a:pt x="12076" y="127192"/>
                </a:cubicBezTo>
                <a:cubicBezTo>
                  <a:pt x="10541" y="126992"/>
                  <a:pt x="9007" y="126892"/>
                  <a:pt x="7473" y="126625"/>
                </a:cubicBezTo>
                <a:cubicBezTo>
                  <a:pt x="6338" y="126458"/>
                  <a:pt x="5238" y="126224"/>
                  <a:pt x="4137" y="125891"/>
                </a:cubicBezTo>
                <a:cubicBezTo>
                  <a:pt x="4871" y="125524"/>
                  <a:pt x="5538" y="125224"/>
                  <a:pt x="6205" y="124923"/>
                </a:cubicBezTo>
                <a:cubicBezTo>
                  <a:pt x="14978" y="121054"/>
                  <a:pt x="23951" y="117685"/>
                  <a:pt x="32924" y="114283"/>
                </a:cubicBezTo>
                <a:cubicBezTo>
                  <a:pt x="33058" y="114249"/>
                  <a:pt x="33158" y="114216"/>
                  <a:pt x="33324" y="114149"/>
                </a:cubicBezTo>
                <a:close/>
                <a:moveTo>
                  <a:pt x="79758" y="134163"/>
                </a:moveTo>
                <a:lnTo>
                  <a:pt x="79758" y="134163"/>
                </a:lnTo>
                <a:cubicBezTo>
                  <a:pt x="82226" y="134430"/>
                  <a:pt x="84561" y="134730"/>
                  <a:pt x="86963" y="134931"/>
                </a:cubicBezTo>
                <a:cubicBezTo>
                  <a:pt x="89698" y="135197"/>
                  <a:pt x="92467" y="135531"/>
                  <a:pt x="95235" y="135831"/>
                </a:cubicBezTo>
                <a:cubicBezTo>
                  <a:pt x="97670" y="136065"/>
                  <a:pt x="100105" y="136332"/>
                  <a:pt x="102540" y="136565"/>
                </a:cubicBezTo>
                <a:cubicBezTo>
                  <a:pt x="105109" y="136799"/>
                  <a:pt x="107677" y="136999"/>
                  <a:pt x="110246" y="137099"/>
                </a:cubicBezTo>
                <a:cubicBezTo>
                  <a:pt x="112581" y="137166"/>
                  <a:pt x="114916" y="137332"/>
                  <a:pt x="117218" y="137499"/>
                </a:cubicBezTo>
                <a:cubicBezTo>
                  <a:pt x="119853" y="137666"/>
                  <a:pt x="122488" y="137866"/>
                  <a:pt x="125123" y="138133"/>
                </a:cubicBezTo>
                <a:cubicBezTo>
                  <a:pt x="127992" y="138400"/>
                  <a:pt x="130861" y="138700"/>
                  <a:pt x="133696" y="138867"/>
                </a:cubicBezTo>
                <a:cubicBezTo>
                  <a:pt x="135931" y="139034"/>
                  <a:pt x="138166" y="139234"/>
                  <a:pt x="140401" y="139234"/>
                </a:cubicBezTo>
                <a:cubicBezTo>
                  <a:pt x="140623" y="139234"/>
                  <a:pt x="140846" y="139115"/>
                  <a:pt x="141048" y="139115"/>
                </a:cubicBezTo>
                <a:cubicBezTo>
                  <a:pt x="141150" y="139115"/>
                  <a:pt x="141246" y="139145"/>
                  <a:pt x="141335" y="139234"/>
                </a:cubicBezTo>
                <a:cubicBezTo>
                  <a:pt x="141602" y="139467"/>
                  <a:pt x="141301" y="139834"/>
                  <a:pt x="141301" y="140101"/>
                </a:cubicBezTo>
                <a:cubicBezTo>
                  <a:pt x="141301" y="140368"/>
                  <a:pt x="141268" y="140635"/>
                  <a:pt x="141301" y="140902"/>
                </a:cubicBezTo>
                <a:cubicBezTo>
                  <a:pt x="141346" y="141168"/>
                  <a:pt x="141213" y="141272"/>
                  <a:pt x="141079" y="141272"/>
                </a:cubicBezTo>
                <a:cubicBezTo>
                  <a:pt x="141012" y="141272"/>
                  <a:pt x="140946" y="141246"/>
                  <a:pt x="140901" y="141202"/>
                </a:cubicBezTo>
                <a:cubicBezTo>
                  <a:pt x="140764" y="141106"/>
                  <a:pt x="140638" y="141077"/>
                  <a:pt x="140516" y="141077"/>
                </a:cubicBezTo>
                <a:cubicBezTo>
                  <a:pt x="140342" y="141077"/>
                  <a:pt x="140177" y="141135"/>
                  <a:pt x="140001" y="141135"/>
                </a:cubicBezTo>
                <a:cubicBezTo>
                  <a:pt x="139300" y="141102"/>
                  <a:pt x="138600" y="141102"/>
                  <a:pt x="137932" y="141002"/>
                </a:cubicBezTo>
                <a:cubicBezTo>
                  <a:pt x="137165" y="140935"/>
                  <a:pt x="136398" y="140902"/>
                  <a:pt x="135631" y="140902"/>
                </a:cubicBezTo>
                <a:cubicBezTo>
                  <a:pt x="135512" y="140903"/>
                  <a:pt x="135393" y="140904"/>
                  <a:pt x="135274" y="140904"/>
                </a:cubicBezTo>
                <a:cubicBezTo>
                  <a:pt x="133094" y="140904"/>
                  <a:pt x="130942" y="140624"/>
                  <a:pt x="128759" y="140435"/>
                </a:cubicBezTo>
                <a:cubicBezTo>
                  <a:pt x="127325" y="140301"/>
                  <a:pt x="125890" y="140234"/>
                  <a:pt x="124456" y="140101"/>
                </a:cubicBezTo>
                <a:cubicBezTo>
                  <a:pt x="122621" y="139934"/>
                  <a:pt x="120787" y="139767"/>
                  <a:pt x="119019" y="139567"/>
                </a:cubicBezTo>
                <a:cubicBezTo>
                  <a:pt x="117218" y="139367"/>
                  <a:pt x="115450" y="139100"/>
                  <a:pt x="113682" y="138900"/>
                </a:cubicBezTo>
                <a:cubicBezTo>
                  <a:pt x="111580" y="138633"/>
                  <a:pt x="109479" y="138400"/>
                  <a:pt x="107377" y="138200"/>
                </a:cubicBezTo>
                <a:cubicBezTo>
                  <a:pt x="106010" y="138066"/>
                  <a:pt x="104609" y="138000"/>
                  <a:pt x="103241" y="137866"/>
                </a:cubicBezTo>
                <a:cubicBezTo>
                  <a:pt x="101373" y="137699"/>
                  <a:pt x="99505" y="137533"/>
                  <a:pt x="97604" y="137399"/>
                </a:cubicBezTo>
                <a:cubicBezTo>
                  <a:pt x="96236" y="137266"/>
                  <a:pt x="94835" y="137166"/>
                  <a:pt x="93434" y="137066"/>
                </a:cubicBezTo>
                <a:cubicBezTo>
                  <a:pt x="91366" y="136932"/>
                  <a:pt x="89298" y="136799"/>
                  <a:pt x="87230" y="136665"/>
                </a:cubicBezTo>
                <a:cubicBezTo>
                  <a:pt x="86296" y="136599"/>
                  <a:pt x="85328" y="136565"/>
                  <a:pt x="84361" y="136565"/>
                </a:cubicBezTo>
                <a:cubicBezTo>
                  <a:pt x="83193" y="136565"/>
                  <a:pt x="82026" y="136432"/>
                  <a:pt x="80858" y="136365"/>
                </a:cubicBezTo>
                <a:cubicBezTo>
                  <a:pt x="80692" y="136365"/>
                  <a:pt x="80558" y="136265"/>
                  <a:pt x="80525" y="136098"/>
                </a:cubicBezTo>
                <a:cubicBezTo>
                  <a:pt x="80291" y="135464"/>
                  <a:pt x="80024" y="134831"/>
                  <a:pt x="79758" y="134163"/>
                </a:cubicBezTo>
                <a:close/>
                <a:moveTo>
                  <a:pt x="150181" y="124473"/>
                </a:moveTo>
                <a:lnTo>
                  <a:pt x="150181" y="124473"/>
                </a:lnTo>
                <a:cubicBezTo>
                  <a:pt x="150237" y="124957"/>
                  <a:pt x="150168" y="125439"/>
                  <a:pt x="149974" y="125891"/>
                </a:cubicBezTo>
                <a:cubicBezTo>
                  <a:pt x="147739" y="130327"/>
                  <a:pt x="145538" y="134764"/>
                  <a:pt x="143270" y="139200"/>
                </a:cubicBezTo>
                <a:cubicBezTo>
                  <a:pt x="142836" y="139968"/>
                  <a:pt x="142336" y="140701"/>
                  <a:pt x="141768" y="141435"/>
                </a:cubicBezTo>
                <a:cubicBezTo>
                  <a:pt x="141802" y="140668"/>
                  <a:pt x="141635" y="139934"/>
                  <a:pt x="142069" y="139167"/>
                </a:cubicBezTo>
                <a:cubicBezTo>
                  <a:pt x="144804" y="134397"/>
                  <a:pt x="147506" y="129560"/>
                  <a:pt x="150074" y="124657"/>
                </a:cubicBezTo>
                <a:cubicBezTo>
                  <a:pt x="150100" y="124605"/>
                  <a:pt x="150146" y="124534"/>
                  <a:pt x="150181" y="124473"/>
                </a:cubicBezTo>
                <a:close/>
                <a:moveTo>
                  <a:pt x="10184" y="130131"/>
                </a:moveTo>
                <a:cubicBezTo>
                  <a:pt x="10275" y="130131"/>
                  <a:pt x="10391" y="130144"/>
                  <a:pt x="10541" y="130161"/>
                </a:cubicBezTo>
                <a:cubicBezTo>
                  <a:pt x="12176" y="130361"/>
                  <a:pt x="13810" y="130561"/>
                  <a:pt x="15478" y="130761"/>
                </a:cubicBezTo>
                <a:cubicBezTo>
                  <a:pt x="17513" y="130994"/>
                  <a:pt x="19581" y="131228"/>
                  <a:pt x="21649" y="131495"/>
                </a:cubicBezTo>
                <a:cubicBezTo>
                  <a:pt x="23617" y="131728"/>
                  <a:pt x="25586" y="131928"/>
                  <a:pt x="27587" y="132062"/>
                </a:cubicBezTo>
                <a:cubicBezTo>
                  <a:pt x="30789" y="132329"/>
                  <a:pt x="34025" y="132562"/>
                  <a:pt x="37261" y="132762"/>
                </a:cubicBezTo>
                <a:cubicBezTo>
                  <a:pt x="37864" y="132827"/>
                  <a:pt x="38481" y="132864"/>
                  <a:pt x="39103" y="132864"/>
                </a:cubicBezTo>
                <a:cubicBezTo>
                  <a:pt x="39444" y="132864"/>
                  <a:pt x="39787" y="132853"/>
                  <a:pt x="40129" y="132829"/>
                </a:cubicBezTo>
                <a:lnTo>
                  <a:pt x="40129" y="132829"/>
                </a:lnTo>
                <a:cubicBezTo>
                  <a:pt x="39562" y="134330"/>
                  <a:pt x="39129" y="135898"/>
                  <a:pt x="38795" y="137466"/>
                </a:cubicBezTo>
                <a:cubicBezTo>
                  <a:pt x="38762" y="137666"/>
                  <a:pt x="38695" y="137699"/>
                  <a:pt x="38495" y="137699"/>
                </a:cubicBezTo>
                <a:cubicBezTo>
                  <a:pt x="38272" y="137703"/>
                  <a:pt x="38050" y="137704"/>
                  <a:pt x="37827" y="137704"/>
                </a:cubicBezTo>
                <a:cubicBezTo>
                  <a:pt x="35842" y="137704"/>
                  <a:pt x="33836" y="137572"/>
                  <a:pt x="31857" y="137332"/>
                </a:cubicBezTo>
                <a:cubicBezTo>
                  <a:pt x="31578" y="137293"/>
                  <a:pt x="31299" y="137205"/>
                  <a:pt x="31013" y="137205"/>
                </a:cubicBezTo>
                <a:cubicBezTo>
                  <a:pt x="30820" y="137205"/>
                  <a:pt x="30624" y="137245"/>
                  <a:pt x="30422" y="137366"/>
                </a:cubicBezTo>
                <a:cubicBezTo>
                  <a:pt x="30256" y="137499"/>
                  <a:pt x="30022" y="137566"/>
                  <a:pt x="29989" y="137799"/>
                </a:cubicBezTo>
                <a:cubicBezTo>
                  <a:pt x="29955" y="138033"/>
                  <a:pt x="30089" y="138266"/>
                  <a:pt x="30322" y="138400"/>
                </a:cubicBezTo>
                <a:cubicBezTo>
                  <a:pt x="30789" y="138667"/>
                  <a:pt x="31356" y="138800"/>
                  <a:pt x="31923" y="138800"/>
                </a:cubicBezTo>
                <a:cubicBezTo>
                  <a:pt x="33958" y="139000"/>
                  <a:pt x="36026" y="139234"/>
                  <a:pt x="38094" y="139334"/>
                </a:cubicBezTo>
                <a:cubicBezTo>
                  <a:pt x="38261" y="139334"/>
                  <a:pt x="38428" y="139334"/>
                  <a:pt x="38395" y="139601"/>
                </a:cubicBezTo>
                <a:cubicBezTo>
                  <a:pt x="38161" y="141035"/>
                  <a:pt x="37928" y="142503"/>
                  <a:pt x="37728" y="143970"/>
                </a:cubicBezTo>
                <a:cubicBezTo>
                  <a:pt x="37728" y="144004"/>
                  <a:pt x="37694" y="144037"/>
                  <a:pt x="37694" y="144071"/>
                </a:cubicBezTo>
                <a:cubicBezTo>
                  <a:pt x="36860" y="143937"/>
                  <a:pt x="36093" y="143804"/>
                  <a:pt x="35292" y="143704"/>
                </a:cubicBezTo>
                <a:cubicBezTo>
                  <a:pt x="32691" y="143337"/>
                  <a:pt x="30089" y="143237"/>
                  <a:pt x="27520" y="142870"/>
                </a:cubicBezTo>
                <a:cubicBezTo>
                  <a:pt x="24418" y="142436"/>
                  <a:pt x="21316" y="142436"/>
                  <a:pt x="18247" y="142069"/>
                </a:cubicBezTo>
                <a:cubicBezTo>
                  <a:pt x="16546" y="141836"/>
                  <a:pt x="14911" y="141469"/>
                  <a:pt x="13243" y="141202"/>
                </a:cubicBezTo>
                <a:cubicBezTo>
                  <a:pt x="12343" y="141068"/>
                  <a:pt x="11442" y="140968"/>
                  <a:pt x="10575" y="140835"/>
                </a:cubicBezTo>
                <a:cubicBezTo>
                  <a:pt x="10008" y="140735"/>
                  <a:pt x="9841" y="140535"/>
                  <a:pt x="9841" y="140001"/>
                </a:cubicBezTo>
                <a:cubicBezTo>
                  <a:pt x="9941" y="136899"/>
                  <a:pt x="10008" y="133796"/>
                  <a:pt x="9908" y="130694"/>
                </a:cubicBezTo>
                <a:cubicBezTo>
                  <a:pt x="9883" y="130244"/>
                  <a:pt x="9914" y="130131"/>
                  <a:pt x="10184" y="130131"/>
                </a:cubicBezTo>
                <a:close/>
                <a:moveTo>
                  <a:pt x="83027" y="142670"/>
                </a:moveTo>
                <a:cubicBezTo>
                  <a:pt x="83760" y="142736"/>
                  <a:pt x="84461" y="142803"/>
                  <a:pt x="85161" y="142903"/>
                </a:cubicBezTo>
                <a:cubicBezTo>
                  <a:pt x="86296" y="143003"/>
                  <a:pt x="87396" y="143103"/>
                  <a:pt x="88497" y="143170"/>
                </a:cubicBezTo>
                <a:cubicBezTo>
                  <a:pt x="90832" y="143337"/>
                  <a:pt x="93134" y="143537"/>
                  <a:pt x="95435" y="143670"/>
                </a:cubicBezTo>
                <a:cubicBezTo>
                  <a:pt x="97070" y="143737"/>
                  <a:pt x="98671" y="143937"/>
                  <a:pt x="100306" y="144104"/>
                </a:cubicBezTo>
                <a:cubicBezTo>
                  <a:pt x="102540" y="144337"/>
                  <a:pt x="104775" y="144571"/>
                  <a:pt x="107010" y="144904"/>
                </a:cubicBezTo>
                <a:cubicBezTo>
                  <a:pt x="107210" y="144938"/>
                  <a:pt x="107411" y="144971"/>
                  <a:pt x="107377" y="145205"/>
                </a:cubicBezTo>
                <a:cubicBezTo>
                  <a:pt x="107362" y="145314"/>
                  <a:pt x="107310" y="145343"/>
                  <a:pt x="107245" y="145343"/>
                </a:cubicBezTo>
                <a:cubicBezTo>
                  <a:pt x="107172" y="145343"/>
                  <a:pt x="107082" y="145305"/>
                  <a:pt x="107010" y="145305"/>
                </a:cubicBezTo>
                <a:cubicBezTo>
                  <a:pt x="106752" y="145320"/>
                  <a:pt x="106494" y="145327"/>
                  <a:pt x="106235" y="145327"/>
                </a:cubicBezTo>
                <a:cubicBezTo>
                  <a:pt x="104826" y="145327"/>
                  <a:pt x="103416" y="145128"/>
                  <a:pt x="102007" y="145071"/>
                </a:cubicBezTo>
                <a:cubicBezTo>
                  <a:pt x="100839" y="145005"/>
                  <a:pt x="99672" y="144904"/>
                  <a:pt x="98504" y="144804"/>
                </a:cubicBezTo>
                <a:cubicBezTo>
                  <a:pt x="96436" y="144604"/>
                  <a:pt x="94335" y="144471"/>
                  <a:pt x="92266" y="144237"/>
                </a:cubicBezTo>
                <a:cubicBezTo>
                  <a:pt x="90398" y="144004"/>
                  <a:pt x="88564" y="143770"/>
                  <a:pt x="86696" y="143670"/>
                </a:cubicBezTo>
                <a:cubicBezTo>
                  <a:pt x="85762" y="143637"/>
                  <a:pt x="84761" y="143537"/>
                  <a:pt x="83794" y="143503"/>
                </a:cubicBezTo>
                <a:cubicBezTo>
                  <a:pt x="83260" y="143437"/>
                  <a:pt x="83127" y="143103"/>
                  <a:pt x="83027" y="142670"/>
                </a:cubicBezTo>
                <a:close/>
                <a:moveTo>
                  <a:pt x="134997" y="141335"/>
                </a:moveTo>
                <a:cubicBezTo>
                  <a:pt x="135331" y="141335"/>
                  <a:pt x="135431" y="141435"/>
                  <a:pt x="135397" y="141736"/>
                </a:cubicBezTo>
                <a:cubicBezTo>
                  <a:pt x="135297" y="142803"/>
                  <a:pt x="135197" y="143870"/>
                  <a:pt x="135064" y="144938"/>
                </a:cubicBezTo>
                <a:cubicBezTo>
                  <a:pt x="134930" y="146105"/>
                  <a:pt x="134830" y="147306"/>
                  <a:pt x="134797" y="148507"/>
                </a:cubicBezTo>
                <a:cubicBezTo>
                  <a:pt x="134697" y="150242"/>
                  <a:pt x="134730" y="152010"/>
                  <a:pt x="134230" y="153677"/>
                </a:cubicBezTo>
                <a:cubicBezTo>
                  <a:pt x="134330" y="151276"/>
                  <a:pt x="134363" y="148841"/>
                  <a:pt x="134463" y="146406"/>
                </a:cubicBezTo>
                <a:cubicBezTo>
                  <a:pt x="134530" y="144871"/>
                  <a:pt x="134630" y="143303"/>
                  <a:pt x="134697" y="141736"/>
                </a:cubicBezTo>
                <a:cubicBezTo>
                  <a:pt x="134697" y="141502"/>
                  <a:pt x="134697" y="141335"/>
                  <a:pt x="134997" y="141335"/>
                </a:cubicBezTo>
                <a:close/>
                <a:moveTo>
                  <a:pt x="89631" y="162350"/>
                </a:moveTo>
                <a:lnTo>
                  <a:pt x="89631" y="162350"/>
                </a:lnTo>
                <a:cubicBezTo>
                  <a:pt x="92733" y="162517"/>
                  <a:pt x="98571" y="164218"/>
                  <a:pt x="99939" y="165452"/>
                </a:cubicBezTo>
                <a:cubicBezTo>
                  <a:pt x="99038" y="165119"/>
                  <a:pt x="98271" y="164919"/>
                  <a:pt x="97504" y="164619"/>
                </a:cubicBezTo>
                <a:cubicBezTo>
                  <a:pt x="95769" y="163918"/>
                  <a:pt x="93934" y="163584"/>
                  <a:pt x="92166" y="163051"/>
                </a:cubicBezTo>
                <a:cubicBezTo>
                  <a:pt x="91499" y="162884"/>
                  <a:pt x="90799" y="162851"/>
                  <a:pt x="90132" y="162851"/>
                </a:cubicBezTo>
                <a:cubicBezTo>
                  <a:pt x="89765" y="162817"/>
                  <a:pt x="89631" y="162684"/>
                  <a:pt x="89631" y="162350"/>
                </a:cubicBezTo>
                <a:close/>
                <a:moveTo>
                  <a:pt x="89898" y="163584"/>
                </a:moveTo>
                <a:lnTo>
                  <a:pt x="89898" y="163584"/>
                </a:lnTo>
                <a:cubicBezTo>
                  <a:pt x="92367" y="163751"/>
                  <a:pt x="94535" y="164518"/>
                  <a:pt x="96736" y="165152"/>
                </a:cubicBezTo>
                <a:cubicBezTo>
                  <a:pt x="96469" y="165519"/>
                  <a:pt x="96103" y="165753"/>
                  <a:pt x="95969" y="166186"/>
                </a:cubicBezTo>
                <a:cubicBezTo>
                  <a:pt x="95937" y="166282"/>
                  <a:pt x="95807" y="166324"/>
                  <a:pt x="95653" y="166324"/>
                </a:cubicBezTo>
                <a:cubicBezTo>
                  <a:pt x="95485" y="166324"/>
                  <a:pt x="95291" y="166274"/>
                  <a:pt x="95169" y="166186"/>
                </a:cubicBezTo>
                <a:cubicBezTo>
                  <a:pt x="93801" y="165252"/>
                  <a:pt x="92233" y="164685"/>
                  <a:pt x="90599" y="164552"/>
                </a:cubicBezTo>
                <a:cubicBezTo>
                  <a:pt x="89898" y="164485"/>
                  <a:pt x="90232" y="163951"/>
                  <a:pt x="89898" y="163584"/>
                </a:cubicBezTo>
                <a:close/>
                <a:moveTo>
                  <a:pt x="90552" y="164929"/>
                </a:moveTo>
                <a:cubicBezTo>
                  <a:pt x="90644" y="164929"/>
                  <a:pt x="90758" y="164971"/>
                  <a:pt x="90832" y="164985"/>
                </a:cubicBezTo>
                <a:cubicBezTo>
                  <a:pt x="92000" y="165219"/>
                  <a:pt x="93167" y="165553"/>
                  <a:pt x="94301" y="165986"/>
                </a:cubicBezTo>
                <a:cubicBezTo>
                  <a:pt x="94601" y="166086"/>
                  <a:pt x="94868" y="166286"/>
                  <a:pt x="95068" y="166520"/>
                </a:cubicBezTo>
                <a:cubicBezTo>
                  <a:pt x="93768" y="167087"/>
                  <a:pt x="92633" y="167921"/>
                  <a:pt x="91733" y="168988"/>
                </a:cubicBezTo>
                <a:cubicBezTo>
                  <a:pt x="91299" y="167721"/>
                  <a:pt x="90765" y="166487"/>
                  <a:pt x="90432" y="165252"/>
                </a:cubicBezTo>
                <a:cubicBezTo>
                  <a:pt x="90358" y="164993"/>
                  <a:pt x="90438" y="164929"/>
                  <a:pt x="90552" y="164929"/>
                </a:cubicBezTo>
                <a:close/>
                <a:moveTo>
                  <a:pt x="97365" y="165475"/>
                </a:moveTo>
                <a:cubicBezTo>
                  <a:pt x="97502" y="165475"/>
                  <a:pt x="97640" y="165500"/>
                  <a:pt x="97770" y="165553"/>
                </a:cubicBezTo>
                <a:cubicBezTo>
                  <a:pt x="98704" y="165886"/>
                  <a:pt x="99638" y="166220"/>
                  <a:pt x="100606" y="166553"/>
                </a:cubicBezTo>
                <a:cubicBezTo>
                  <a:pt x="100939" y="166653"/>
                  <a:pt x="101273" y="166820"/>
                  <a:pt x="101606" y="167020"/>
                </a:cubicBezTo>
                <a:cubicBezTo>
                  <a:pt x="102501" y="167616"/>
                  <a:pt x="102672" y="168114"/>
                  <a:pt x="102249" y="169166"/>
                </a:cubicBezTo>
                <a:lnTo>
                  <a:pt x="102249" y="169166"/>
                </a:lnTo>
                <a:cubicBezTo>
                  <a:pt x="100653" y="167678"/>
                  <a:pt x="98693" y="166718"/>
                  <a:pt x="96536" y="166353"/>
                </a:cubicBezTo>
                <a:cubicBezTo>
                  <a:pt x="96303" y="166320"/>
                  <a:pt x="96269" y="166220"/>
                  <a:pt x="96403" y="166020"/>
                </a:cubicBezTo>
                <a:cubicBezTo>
                  <a:pt x="96600" y="165675"/>
                  <a:pt x="96979" y="165475"/>
                  <a:pt x="97365" y="165475"/>
                </a:cubicBezTo>
                <a:close/>
                <a:moveTo>
                  <a:pt x="95936" y="166653"/>
                </a:moveTo>
                <a:cubicBezTo>
                  <a:pt x="96158" y="166653"/>
                  <a:pt x="96381" y="166698"/>
                  <a:pt x="96603" y="166787"/>
                </a:cubicBezTo>
                <a:cubicBezTo>
                  <a:pt x="98471" y="167287"/>
                  <a:pt x="100239" y="168121"/>
                  <a:pt x="101840" y="169289"/>
                </a:cubicBezTo>
                <a:cubicBezTo>
                  <a:pt x="102140" y="169522"/>
                  <a:pt x="102107" y="169655"/>
                  <a:pt x="101940" y="169922"/>
                </a:cubicBezTo>
                <a:cubicBezTo>
                  <a:pt x="101106" y="171090"/>
                  <a:pt x="100139" y="172091"/>
                  <a:pt x="99005" y="172958"/>
                </a:cubicBezTo>
                <a:cubicBezTo>
                  <a:pt x="97971" y="173825"/>
                  <a:pt x="96836" y="174592"/>
                  <a:pt x="95602" y="175226"/>
                </a:cubicBezTo>
                <a:cubicBezTo>
                  <a:pt x="95389" y="175333"/>
                  <a:pt x="95162" y="175385"/>
                  <a:pt x="94940" y="175385"/>
                </a:cubicBezTo>
                <a:cubicBezTo>
                  <a:pt x="94537" y="175385"/>
                  <a:pt x="94147" y="175215"/>
                  <a:pt x="93868" y="174893"/>
                </a:cubicBezTo>
                <a:cubicBezTo>
                  <a:pt x="94535" y="174259"/>
                  <a:pt x="95302" y="173692"/>
                  <a:pt x="96136" y="173258"/>
                </a:cubicBezTo>
                <a:cubicBezTo>
                  <a:pt x="96203" y="173258"/>
                  <a:pt x="96269" y="173225"/>
                  <a:pt x="96236" y="173125"/>
                </a:cubicBezTo>
                <a:cubicBezTo>
                  <a:pt x="96215" y="173061"/>
                  <a:pt x="96180" y="173038"/>
                  <a:pt x="96132" y="173038"/>
                </a:cubicBezTo>
                <a:cubicBezTo>
                  <a:pt x="96105" y="173038"/>
                  <a:pt x="96072" y="173046"/>
                  <a:pt x="96036" y="173058"/>
                </a:cubicBezTo>
                <a:cubicBezTo>
                  <a:pt x="95802" y="173125"/>
                  <a:pt x="95535" y="173225"/>
                  <a:pt x="95302" y="173358"/>
                </a:cubicBezTo>
                <a:cubicBezTo>
                  <a:pt x="94735" y="173725"/>
                  <a:pt x="94168" y="174125"/>
                  <a:pt x="93634" y="174559"/>
                </a:cubicBezTo>
                <a:cubicBezTo>
                  <a:pt x="92934" y="172925"/>
                  <a:pt x="92500" y="171223"/>
                  <a:pt x="91833" y="169522"/>
                </a:cubicBezTo>
                <a:lnTo>
                  <a:pt x="91833" y="169522"/>
                </a:lnTo>
                <a:cubicBezTo>
                  <a:pt x="92433" y="169555"/>
                  <a:pt x="93067" y="169722"/>
                  <a:pt x="93634" y="169956"/>
                </a:cubicBezTo>
                <a:cubicBezTo>
                  <a:pt x="95002" y="170423"/>
                  <a:pt x="96303" y="171123"/>
                  <a:pt x="97470" y="172024"/>
                </a:cubicBezTo>
                <a:cubicBezTo>
                  <a:pt x="97637" y="172157"/>
                  <a:pt x="97804" y="172324"/>
                  <a:pt x="97937" y="172491"/>
                </a:cubicBezTo>
                <a:cubicBezTo>
                  <a:pt x="97989" y="172543"/>
                  <a:pt x="98001" y="172655"/>
                  <a:pt x="98082" y="172655"/>
                </a:cubicBezTo>
                <a:cubicBezTo>
                  <a:pt x="98105" y="172655"/>
                  <a:pt x="98134" y="172646"/>
                  <a:pt x="98171" y="172624"/>
                </a:cubicBezTo>
                <a:cubicBezTo>
                  <a:pt x="98304" y="172558"/>
                  <a:pt x="98204" y="172424"/>
                  <a:pt x="98171" y="172324"/>
                </a:cubicBezTo>
                <a:cubicBezTo>
                  <a:pt x="97937" y="171991"/>
                  <a:pt x="97637" y="171690"/>
                  <a:pt x="97337" y="171457"/>
                </a:cubicBezTo>
                <a:cubicBezTo>
                  <a:pt x="95802" y="170223"/>
                  <a:pt x="94001" y="169422"/>
                  <a:pt x="92066" y="169088"/>
                </a:cubicBezTo>
                <a:cubicBezTo>
                  <a:pt x="93134" y="168021"/>
                  <a:pt x="94201" y="167120"/>
                  <a:pt x="95602" y="166687"/>
                </a:cubicBezTo>
                <a:cubicBezTo>
                  <a:pt x="95713" y="166664"/>
                  <a:pt x="95825" y="166653"/>
                  <a:pt x="95936" y="166653"/>
                </a:cubicBezTo>
                <a:close/>
                <a:moveTo>
                  <a:pt x="54604" y="126936"/>
                </a:moveTo>
                <a:cubicBezTo>
                  <a:pt x="56124" y="126936"/>
                  <a:pt x="57647" y="126988"/>
                  <a:pt x="59176" y="127058"/>
                </a:cubicBezTo>
                <a:cubicBezTo>
                  <a:pt x="62012" y="127125"/>
                  <a:pt x="64847" y="127425"/>
                  <a:pt x="67649" y="127892"/>
                </a:cubicBezTo>
                <a:cubicBezTo>
                  <a:pt x="69817" y="128259"/>
                  <a:pt x="71952" y="128760"/>
                  <a:pt x="74087" y="129393"/>
                </a:cubicBezTo>
                <a:cubicBezTo>
                  <a:pt x="76155" y="129960"/>
                  <a:pt x="77823" y="131495"/>
                  <a:pt x="78590" y="133530"/>
                </a:cubicBezTo>
                <a:cubicBezTo>
                  <a:pt x="80792" y="139034"/>
                  <a:pt x="82860" y="144604"/>
                  <a:pt x="84694" y="150275"/>
                </a:cubicBezTo>
                <a:cubicBezTo>
                  <a:pt x="85795" y="153611"/>
                  <a:pt x="87129" y="156846"/>
                  <a:pt x="88063" y="160249"/>
                </a:cubicBezTo>
                <a:cubicBezTo>
                  <a:pt x="89298" y="164685"/>
                  <a:pt x="90832" y="169055"/>
                  <a:pt x="92367" y="173425"/>
                </a:cubicBezTo>
                <a:cubicBezTo>
                  <a:pt x="92500" y="173825"/>
                  <a:pt x="92733" y="174259"/>
                  <a:pt x="92934" y="174659"/>
                </a:cubicBezTo>
                <a:cubicBezTo>
                  <a:pt x="93326" y="175566"/>
                  <a:pt x="93970" y="175860"/>
                  <a:pt x="94747" y="175860"/>
                </a:cubicBezTo>
                <a:cubicBezTo>
                  <a:pt x="95027" y="175860"/>
                  <a:pt x="95326" y="175822"/>
                  <a:pt x="95636" y="175760"/>
                </a:cubicBezTo>
                <a:cubicBezTo>
                  <a:pt x="96369" y="175560"/>
                  <a:pt x="97037" y="175226"/>
                  <a:pt x="97637" y="174793"/>
                </a:cubicBezTo>
                <a:cubicBezTo>
                  <a:pt x="98971" y="173925"/>
                  <a:pt x="100205" y="172958"/>
                  <a:pt x="101306" y="171824"/>
                </a:cubicBezTo>
                <a:cubicBezTo>
                  <a:pt x="102207" y="170923"/>
                  <a:pt x="103007" y="169956"/>
                  <a:pt x="103174" y="168555"/>
                </a:cubicBezTo>
                <a:cubicBezTo>
                  <a:pt x="103975" y="169589"/>
                  <a:pt x="104008" y="169822"/>
                  <a:pt x="103241" y="170723"/>
                </a:cubicBezTo>
                <a:cubicBezTo>
                  <a:pt x="102607" y="171423"/>
                  <a:pt x="102007" y="172157"/>
                  <a:pt x="101373" y="172891"/>
                </a:cubicBezTo>
                <a:cubicBezTo>
                  <a:pt x="100205" y="174225"/>
                  <a:pt x="98738" y="175260"/>
                  <a:pt x="97070" y="175893"/>
                </a:cubicBezTo>
                <a:cubicBezTo>
                  <a:pt x="96570" y="176060"/>
                  <a:pt x="96069" y="176160"/>
                  <a:pt x="95569" y="176227"/>
                </a:cubicBezTo>
                <a:cubicBezTo>
                  <a:pt x="95535" y="176244"/>
                  <a:pt x="95494" y="176252"/>
                  <a:pt x="95456" y="176252"/>
                </a:cubicBezTo>
                <a:cubicBezTo>
                  <a:pt x="95419" y="176252"/>
                  <a:pt x="95385" y="176244"/>
                  <a:pt x="95369" y="176227"/>
                </a:cubicBezTo>
                <a:cubicBezTo>
                  <a:pt x="95217" y="176025"/>
                  <a:pt x="95075" y="175952"/>
                  <a:pt x="94939" y="175952"/>
                </a:cubicBezTo>
                <a:cubicBezTo>
                  <a:pt x="94716" y="175952"/>
                  <a:pt x="94509" y="176148"/>
                  <a:pt x="94301" y="176294"/>
                </a:cubicBezTo>
                <a:cubicBezTo>
                  <a:pt x="92300" y="177628"/>
                  <a:pt x="90132" y="178695"/>
                  <a:pt x="87863" y="179496"/>
                </a:cubicBezTo>
                <a:cubicBezTo>
                  <a:pt x="87787" y="179521"/>
                  <a:pt x="87710" y="179534"/>
                  <a:pt x="87636" y="179534"/>
                </a:cubicBezTo>
                <a:cubicBezTo>
                  <a:pt x="87421" y="179534"/>
                  <a:pt x="87229" y="179428"/>
                  <a:pt x="87129" y="179229"/>
                </a:cubicBezTo>
                <a:cubicBezTo>
                  <a:pt x="86529" y="178362"/>
                  <a:pt x="86029" y="177494"/>
                  <a:pt x="85562" y="176560"/>
                </a:cubicBezTo>
                <a:cubicBezTo>
                  <a:pt x="85477" y="176447"/>
                  <a:pt x="85464" y="176165"/>
                  <a:pt x="85277" y="176165"/>
                </a:cubicBezTo>
                <a:cubicBezTo>
                  <a:pt x="85245" y="176165"/>
                  <a:pt x="85206" y="176174"/>
                  <a:pt x="85161" y="176194"/>
                </a:cubicBezTo>
                <a:cubicBezTo>
                  <a:pt x="84895" y="176327"/>
                  <a:pt x="85161" y="176594"/>
                  <a:pt x="85261" y="176761"/>
                </a:cubicBezTo>
                <a:cubicBezTo>
                  <a:pt x="85829" y="177795"/>
                  <a:pt x="86462" y="178762"/>
                  <a:pt x="87163" y="179663"/>
                </a:cubicBezTo>
                <a:cubicBezTo>
                  <a:pt x="86817" y="179815"/>
                  <a:pt x="86615" y="179904"/>
                  <a:pt x="86468" y="179904"/>
                </a:cubicBezTo>
                <a:cubicBezTo>
                  <a:pt x="86260" y="179904"/>
                  <a:pt x="86163" y="179726"/>
                  <a:pt x="85929" y="179296"/>
                </a:cubicBezTo>
                <a:cubicBezTo>
                  <a:pt x="85328" y="178262"/>
                  <a:pt x="84761" y="177228"/>
                  <a:pt x="84161" y="176194"/>
                </a:cubicBezTo>
                <a:cubicBezTo>
                  <a:pt x="84104" y="176080"/>
                  <a:pt x="84096" y="175871"/>
                  <a:pt x="83952" y="175871"/>
                </a:cubicBezTo>
                <a:cubicBezTo>
                  <a:pt x="83926" y="175871"/>
                  <a:pt x="83896" y="175878"/>
                  <a:pt x="83860" y="175893"/>
                </a:cubicBezTo>
                <a:cubicBezTo>
                  <a:pt x="83627" y="175993"/>
                  <a:pt x="83860" y="176194"/>
                  <a:pt x="83927" y="176294"/>
                </a:cubicBezTo>
                <a:cubicBezTo>
                  <a:pt x="84628" y="177528"/>
                  <a:pt x="85328" y="178762"/>
                  <a:pt x="86029" y="179996"/>
                </a:cubicBezTo>
                <a:cubicBezTo>
                  <a:pt x="85775" y="180103"/>
                  <a:pt x="85623" y="180167"/>
                  <a:pt x="85506" y="180167"/>
                </a:cubicBezTo>
                <a:cubicBezTo>
                  <a:pt x="85331" y="180167"/>
                  <a:pt x="85235" y="180023"/>
                  <a:pt x="84995" y="179663"/>
                </a:cubicBezTo>
                <a:cubicBezTo>
                  <a:pt x="84161" y="178428"/>
                  <a:pt x="83460" y="177128"/>
                  <a:pt x="82726" y="175827"/>
                </a:cubicBezTo>
                <a:cubicBezTo>
                  <a:pt x="82693" y="175793"/>
                  <a:pt x="82660" y="175727"/>
                  <a:pt x="82660" y="175693"/>
                </a:cubicBezTo>
                <a:cubicBezTo>
                  <a:pt x="82578" y="175585"/>
                  <a:pt x="82541" y="175433"/>
                  <a:pt x="82423" y="175433"/>
                </a:cubicBezTo>
                <a:cubicBezTo>
                  <a:pt x="82396" y="175433"/>
                  <a:pt x="82364" y="175441"/>
                  <a:pt x="82326" y="175460"/>
                </a:cubicBezTo>
                <a:cubicBezTo>
                  <a:pt x="82126" y="175560"/>
                  <a:pt x="82293" y="175727"/>
                  <a:pt x="82359" y="175827"/>
                </a:cubicBezTo>
                <a:cubicBezTo>
                  <a:pt x="82860" y="176661"/>
                  <a:pt x="83360" y="177494"/>
                  <a:pt x="83860" y="178328"/>
                </a:cubicBezTo>
                <a:cubicBezTo>
                  <a:pt x="84261" y="178962"/>
                  <a:pt x="84661" y="179596"/>
                  <a:pt x="85095" y="180296"/>
                </a:cubicBezTo>
                <a:lnTo>
                  <a:pt x="82726" y="180830"/>
                </a:lnTo>
                <a:cubicBezTo>
                  <a:pt x="82703" y="180833"/>
                  <a:pt x="82681" y="180834"/>
                  <a:pt x="82660" y="180834"/>
                </a:cubicBezTo>
                <a:cubicBezTo>
                  <a:pt x="82442" y="180834"/>
                  <a:pt x="82348" y="180682"/>
                  <a:pt x="82226" y="180530"/>
                </a:cubicBezTo>
                <a:cubicBezTo>
                  <a:pt x="81392" y="179262"/>
                  <a:pt x="80591" y="177928"/>
                  <a:pt x="79891" y="176560"/>
                </a:cubicBezTo>
                <a:cubicBezTo>
                  <a:pt x="79758" y="176327"/>
                  <a:pt x="79624" y="176127"/>
                  <a:pt x="79524" y="175893"/>
                </a:cubicBezTo>
                <a:cubicBezTo>
                  <a:pt x="79470" y="175785"/>
                  <a:pt x="79438" y="175633"/>
                  <a:pt x="79303" y="175633"/>
                </a:cubicBezTo>
                <a:cubicBezTo>
                  <a:pt x="79271" y="175633"/>
                  <a:pt x="79234" y="175641"/>
                  <a:pt x="79190" y="175660"/>
                </a:cubicBezTo>
                <a:cubicBezTo>
                  <a:pt x="78957" y="175760"/>
                  <a:pt x="79124" y="175927"/>
                  <a:pt x="79190" y="176027"/>
                </a:cubicBezTo>
                <a:cubicBezTo>
                  <a:pt x="80058" y="177661"/>
                  <a:pt x="80992" y="179196"/>
                  <a:pt x="82059" y="180697"/>
                </a:cubicBezTo>
                <a:cubicBezTo>
                  <a:pt x="82093" y="180730"/>
                  <a:pt x="82093" y="180797"/>
                  <a:pt x="82126" y="180864"/>
                </a:cubicBezTo>
                <a:cubicBezTo>
                  <a:pt x="81726" y="180997"/>
                  <a:pt x="81292" y="181097"/>
                  <a:pt x="80858" y="181130"/>
                </a:cubicBezTo>
                <a:cubicBezTo>
                  <a:pt x="80843" y="181133"/>
                  <a:pt x="80828" y="181134"/>
                  <a:pt x="80815" y="181134"/>
                </a:cubicBezTo>
                <a:cubicBezTo>
                  <a:pt x="80616" y="181134"/>
                  <a:pt x="80554" y="180922"/>
                  <a:pt x="80491" y="180797"/>
                </a:cubicBezTo>
                <a:cubicBezTo>
                  <a:pt x="79657" y="179429"/>
                  <a:pt x="78890" y="178028"/>
                  <a:pt x="78156" y="176627"/>
                </a:cubicBezTo>
                <a:cubicBezTo>
                  <a:pt x="78036" y="176447"/>
                  <a:pt x="77917" y="176079"/>
                  <a:pt x="77748" y="176079"/>
                </a:cubicBezTo>
                <a:cubicBezTo>
                  <a:pt x="77729" y="176079"/>
                  <a:pt x="77710" y="176083"/>
                  <a:pt x="77689" y="176093"/>
                </a:cubicBezTo>
                <a:cubicBezTo>
                  <a:pt x="77489" y="176227"/>
                  <a:pt x="77789" y="176560"/>
                  <a:pt x="77923" y="176794"/>
                </a:cubicBezTo>
                <a:cubicBezTo>
                  <a:pt x="78723" y="178228"/>
                  <a:pt x="79524" y="179696"/>
                  <a:pt x="80458" y="181197"/>
                </a:cubicBezTo>
                <a:lnTo>
                  <a:pt x="77623" y="181631"/>
                </a:lnTo>
                <a:cubicBezTo>
                  <a:pt x="77602" y="181634"/>
                  <a:pt x="77583" y="181635"/>
                  <a:pt x="77565" y="181635"/>
                </a:cubicBezTo>
                <a:cubicBezTo>
                  <a:pt x="77372" y="181635"/>
                  <a:pt x="77280" y="181483"/>
                  <a:pt x="77189" y="181331"/>
                </a:cubicBezTo>
                <a:cubicBezTo>
                  <a:pt x="76288" y="179996"/>
                  <a:pt x="75488" y="178595"/>
                  <a:pt x="74854" y="177128"/>
                </a:cubicBezTo>
                <a:cubicBezTo>
                  <a:pt x="74793" y="176976"/>
                  <a:pt x="74732" y="176685"/>
                  <a:pt x="74596" y="176685"/>
                </a:cubicBezTo>
                <a:cubicBezTo>
                  <a:pt x="74583" y="176685"/>
                  <a:pt x="74569" y="176688"/>
                  <a:pt x="74554" y="176694"/>
                </a:cubicBezTo>
                <a:cubicBezTo>
                  <a:pt x="74254" y="176827"/>
                  <a:pt x="74554" y="177094"/>
                  <a:pt x="74621" y="177261"/>
                </a:cubicBezTo>
                <a:cubicBezTo>
                  <a:pt x="75254" y="178695"/>
                  <a:pt x="76022" y="180096"/>
                  <a:pt x="76956" y="181397"/>
                </a:cubicBezTo>
                <a:cubicBezTo>
                  <a:pt x="77089" y="181597"/>
                  <a:pt x="77056" y="181664"/>
                  <a:pt x="76789" y="181731"/>
                </a:cubicBezTo>
                <a:cubicBezTo>
                  <a:pt x="76687" y="181767"/>
                  <a:pt x="76582" y="181785"/>
                  <a:pt x="76478" y="181785"/>
                </a:cubicBezTo>
                <a:cubicBezTo>
                  <a:pt x="76106" y="181785"/>
                  <a:pt x="75752" y="181562"/>
                  <a:pt x="75621" y="181197"/>
                </a:cubicBezTo>
                <a:cubicBezTo>
                  <a:pt x="74954" y="179996"/>
                  <a:pt x="74287" y="178795"/>
                  <a:pt x="73653" y="177595"/>
                </a:cubicBezTo>
                <a:cubicBezTo>
                  <a:pt x="73597" y="177481"/>
                  <a:pt x="73540" y="177272"/>
                  <a:pt x="73423" y="177272"/>
                </a:cubicBezTo>
                <a:cubicBezTo>
                  <a:pt x="73401" y="177272"/>
                  <a:pt x="73378" y="177279"/>
                  <a:pt x="73353" y="177294"/>
                </a:cubicBezTo>
                <a:cubicBezTo>
                  <a:pt x="73186" y="177394"/>
                  <a:pt x="73320" y="177595"/>
                  <a:pt x="73420" y="177761"/>
                </a:cubicBezTo>
                <a:cubicBezTo>
                  <a:pt x="74087" y="179029"/>
                  <a:pt x="74754" y="180296"/>
                  <a:pt x="75521" y="181497"/>
                </a:cubicBezTo>
                <a:cubicBezTo>
                  <a:pt x="75588" y="181597"/>
                  <a:pt x="75655" y="181697"/>
                  <a:pt x="75688" y="181831"/>
                </a:cubicBezTo>
                <a:cubicBezTo>
                  <a:pt x="75365" y="181912"/>
                  <a:pt x="75153" y="181965"/>
                  <a:pt x="74997" y="181965"/>
                </a:cubicBezTo>
                <a:cubicBezTo>
                  <a:pt x="74702" y="181965"/>
                  <a:pt x="74604" y="181776"/>
                  <a:pt x="74320" y="181230"/>
                </a:cubicBezTo>
                <a:cubicBezTo>
                  <a:pt x="72853" y="178162"/>
                  <a:pt x="71618" y="174993"/>
                  <a:pt x="70651" y="171724"/>
                </a:cubicBezTo>
                <a:cubicBezTo>
                  <a:pt x="70591" y="171575"/>
                  <a:pt x="70638" y="171346"/>
                  <a:pt x="70436" y="171346"/>
                </a:cubicBezTo>
                <a:cubicBezTo>
                  <a:pt x="70411" y="171346"/>
                  <a:pt x="70383" y="171350"/>
                  <a:pt x="70351" y="171357"/>
                </a:cubicBezTo>
                <a:cubicBezTo>
                  <a:pt x="70084" y="171423"/>
                  <a:pt x="70217" y="171724"/>
                  <a:pt x="70284" y="171890"/>
                </a:cubicBezTo>
                <a:cubicBezTo>
                  <a:pt x="70985" y="174192"/>
                  <a:pt x="71852" y="176460"/>
                  <a:pt x="72819" y="178695"/>
                </a:cubicBezTo>
                <a:cubicBezTo>
                  <a:pt x="73320" y="179796"/>
                  <a:pt x="73820" y="180897"/>
                  <a:pt x="74454" y="182031"/>
                </a:cubicBezTo>
                <a:cubicBezTo>
                  <a:pt x="73920" y="182098"/>
                  <a:pt x="73420" y="182164"/>
                  <a:pt x="72953" y="182265"/>
                </a:cubicBezTo>
                <a:cubicBezTo>
                  <a:pt x="72931" y="182267"/>
                  <a:pt x="72911" y="182268"/>
                  <a:pt x="72891" y="182268"/>
                </a:cubicBezTo>
                <a:cubicBezTo>
                  <a:pt x="72610" y="182268"/>
                  <a:pt x="72546" y="182051"/>
                  <a:pt x="72452" y="181864"/>
                </a:cubicBezTo>
                <a:cubicBezTo>
                  <a:pt x="71452" y="179796"/>
                  <a:pt x="70584" y="177695"/>
                  <a:pt x="69750" y="175560"/>
                </a:cubicBezTo>
                <a:cubicBezTo>
                  <a:pt x="69717" y="175493"/>
                  <a:pt x="69750" y="175460"/>
                  <a:pt x="69684" y="175360"/>
                </a:cubicBezTo>
                <a:cubicBezTo>
                  <a:pt x="69630" y="175279"/>
                  <a:pt x="69598" y="175132"/>
                  <a:pt x="69499" y="175132"/>
                </a:cubicBezTo>
                <a:cubicBezTo>
                  <a:pt x="69476" y="175132"/>
                  <a:pt x="69449" y="175140"/>
                  <a:pt x="69417" y="175159"/>
                </a:cubicBezTo>
                <a:cubicBezTo>
                  <a:pt x="69250" y="175226"/>
                  <a:pt x="69383" y="175360"/>
                  <a:pt x="69417" y="175460"/>
                </a:cubicBezTo>
                <a:cubicBezTo>
                  <a:pt x="69884" y="176861"/>
                  <a:pt x="70484" y="178195"/>
                  <a:pt x="71085" y="179563"/>
                </a:cubicBezTo>
                <a:cubicBezTo>
                  <a:pt x="71485" y="180363"/>
                  <a:pt x="71852" y="181164"/>
                  <a:pt x="72252" y="181998"/>
                </a:cubicBezTo>
                <a:cubicBezTo>
                  <a:pt x="72386" y="182265"/>
                  <a:pt x="72319" y="182365"/>
                  <a:pt x="72019" y="182365"/>
                </a:cubicBezTo>
                <a:cubicBezTo>
                  <a:pt x="71658" y="182376"/>
                  <a:pt x="71437" y="182408"/>
                  <a:pt x="71290" y="182408"/>
                </a:cubicBezTo>
                <a:cubicBezTo>
                  <a:pt x="70988" y="182408"/>
                  <a:pt x="70998" y="182271"/>
                  <a:pt x="70751" y="181531"/>
                </a:cubicBezTo>
                <a:cubicBezTo>
                  <a:pt x="69784" y="178662"/>
                  <a:pt x="68950" y="175760"/>
                  <a:pt x="68083" y="172858"/>
                </a:cubicBezTo>
                <a:cubicBezTo>
                  <a:pt x="68052" y="172673"/>
                  <a:pt x="68049" y="172317"/>
                  <a:pt x="67838" y="172317"/>
                </a:cubicBezTo>
                <a:cubicBezTo>
                  <a:pt x="67821" y="172317"/>
                  <a:pt x="67802" y="172319"/>
                  <a:pt x="67782" y="172324"/>
                </a:cubicBezTo>
                <a:cubicBezTo>
                  <a:pt x="67515" y="172424"/>
                  <a:pt x="67782" y="172758"/>
                  <a:pt x="67849" y="172958"/>
                </a:cubicBezTo>
                <a:cubicBezTo>
                  <a:pt x="68716" y="176027"/>
                  <a:pt x="69617" y="179062"/>
                  <a:pt x="70684" y="182064"/>
                </a:cubicBezTo>
                <a:cubicBezTo>
                  <a:pt x="70784" y="182331"/>
                  <a:pt x="70784" y="182431"/>
                  <a:pt x="70484" y="182431"/>
                </a:cubicBezTo>
                <a:cubicBezTo>
                  <a:pt x="70344" y="182437"/>
                  <a:pt x="70227" y="182442"/>
                  <a:pt x="70128" y="182442"/>
                </a:cubicBezTo>
                <a:cubicBezTo>
                  <a:pt x="69665" y="182442"/>
                  <a:pt x="69603" y="182336"/>
                  <a:pt x="69383" y="181731"/>
                </a:cubicBezTo>
                <a:cubicBezTo>
                  <a:pt x="68049" y="178062"/>
                  <a:pt x="66848" y="174392"/>
                  <a:pt x="65814" y="170656"/>
                </a:cubicBezTo>
                <a:cubicBezTo>
                  <a:pt x="65748" y="170423"/>
                  <a:pt x="65814" y="170156"/>
                  <a:pt x="65581" y="169956"/>
                </a:cubicBezTo>
                <a:cubicBezTo>
                  <a:pt x="65381" y="170156"/>
                  <a:pt x="65481" y="170356"/>
                  <a:pt x="65514" y="170556"/>
                </a:cubicBezTo>
                <a:cubicBezTo>
                  <a:pt x="66381" y="173959"/>
                  <a:pt x="67449" y="177294"/>
                  <a:pt x="68683" y="180597"/>
                </a:cubicBezTo>
                <a:cubicBezTo>
                  <a:pt x="68850" y="181064"/>
                  <a:pt x="69050" y="181531"/>
                  <a:pt x="69217" y="181998"/>
                </a:cubicBezTo>
                <a:cubicBezTo>
                  <a:pt x="69317" y="182265"/>
                  <a:pt x="69383" y="182431"/>
                  <a:pt x="68983" y="182431"/>
                </a:cubicBezTo>
                <a:cubicBezTo>
                  <a:pt x="68956" y="182433"/>
                  <a:pt x="68930" y="182433"/>
                  <a:pt x="68903" y="182433"/>
                </a:cubicBezTo>
                <a:cubicBezTo>
                  <a:pt x="68302" y="182433"/>
                  <a:pt x="67775" y="182074"/>
                  <a:pt x="67616" y="181531"/>
                </a:cubicBezTo>
                <a:cubicBezTo>
                  <a:pt x="66481" y="178996"/>
                  <a:pt x="65547" y="176394"/>
                  <a:pt x="64847" y="173758"/>
                </a:cubicBezTo>
                <a:cubicBezTo>
                  <a:pt x="64780" y="173525"/>
                  <a:pt x="64747" y="173291"/>
                  <a:pt x="64680" y="173058"/>
                </a:cubicBezTo>
                <a:cubicBezTo>
                  <a:pt x="64650" y="172936"/>
                  <a:pt x="64675" y="172787"/>
                  <a:pt x="64502" y="172787"/>
                </a:cubicBezTo>
                <a:cubicBezTo>
                  <a:pt x="64486" y="172787"/>
                  <a:pt x="64467" y="172788"/>
                  <a:pt x="64447" y="172791"/>
                </a:cubicBezTo>
                <a:cubicBezTo>
                  <a:pt x="64213" y="172824"/>
                  <a:pt x="64280" y="173025"/>
                  <a:pt x="64313" y="173158"/>
                </a:cubicBezTo>
                <a:cubicBezTo>
                  <a:pt x="64547" y="174025"/>
                  <a:pt x="64780" y="174859"/>
                  <a:pt x="65047" y="175693"/>
                </a:cubicBezTo>
                <a:cubicBezTo>
                  <a:pt x="65614" y="177528"/>
                  <a:pt x="66281" y="179329"/>
                  <a:pt x="67048" y="181130"/>
                </a:cubicBezTo>
                <a:cubicBezTo>
                  <a:pt x="67215" y="181564"/>
                  <a:pt x="67482" y="181998"/>
                  <a:pt x="67782" y="182398"/>
                </a:cubicBezTo>
                <a:cubicBezTo>
                  <a:pt x="66648" y="182231"/>
                  <a:pt x="65647" y="182398"/>
                  <a:pt x="64647" y="181998"/>
                </a:cubicBezTo>
                <a:cubicBezTo>
                  <a:pt x="64380" y="181864"/>
                  <a:pt x="64347" y="181631"/>
                  <a:pt x="64246" y="181431"/>
                </a:cubicBezTo>
                <a:cubicBezTo>
                  <a:pt x="63479" y="179396"/>
                  <a:pt x="62779" y="177294"/>
                  <a:pt x="62212" y="175193"/>
                </a:cubicBezTo>
                <a:cubicBezTo>
                  <a:pt x="61811" y="173692"/>
                  <a:pt x="61278" y="172224"/>
                  <a:pt x="60977" y="170690"/>
                </a:cubicBezTo>
                <a:cubicBezTo>
                  <a:pt x="60977" y="170556"/>
                  <a:pt x="60911" y="170423"/>
                  <a:pt x="60777" y="170356"/>
                </a:cubicBezTo>
                <a:cubicBezTo>
                  <a:pt x="60577" y="170556"/>
                  <a:pt x="60677" y="170790"/>
                  <a:pt x="60711" y="170956"/>
                </a:cubicBezTo>
                <a:cubicBezTo>
                  <a:pt x="61645" y="174559"/>
                  <a:pt x="62745" y="178128"/>
                  <a:pt x="64046" y="181631"/>
                </a:cubicBezTo>
                <a:cubicBezTo>
                  <a:pt x="64113" y="181764"/>
                  <a:pt x="64146" y="181864"/>
                  <a:pt x="64213" y="181998"/>
                </a:cubicBezTo>
                <a:cubicBezTo>
                  <a:pt x="64058" y="182010"/>
                  <a:pt x="63929" y="182018"/>
                  <a:pt x="63818" y="182018"/>
                </a:cubicBezTo>
                <a:cubicBezTo>
                  <a:pt x="63333" y="182018"/>
                  <a:pt x="63211" y="181868"/>
                  <a:pt x="62912" y="181297"/>
                </a:cubicBezTo>
                <a:cubicBezTo>
                  <a:pt x="61411" y="178428"/>
                  <a:pt x="60077" y="175493"/>
                  <a:pt x="58909" y="172458"/>
                </a:cubicBezTo>
                <a:cubicBezTo>
                  <a:pt x="58843" y="172257"/>
                  <a:pt x="58776" y="172024"/>
                  <a:pt x="58709" y="171790"/>
                </a:cubicBezTo>
                <a:cubicBezTo>
                  <a:pt x="58651" y="171673"/>
                  <a:pt x="58643" y="171478"/>
                  <a:pt x="58484" y="171478"/>
                </a:cubicBezTo>
                <a:cubicBezTo>
                  <a:pt x="58462" y="171478"/>
                  <a:pt x="58437" y="171482"/>
                  <a:pt x="58409" y="171490"/>
                </a:cubicBezTo>
                <a:cubicBezTo>
                  <a:pt x="58175" y="171557"/>
                  <a:pt x="58309" y="171757"/>
                  <a:pt x="58376" y="171890"/>
                </a:cubicBezTo>
                <a:cubicBezTo>
                  <a:pt x="58509" y="172291"/>
                  <a:pt x="58642" y="172691"/>
                  <a:pt x="58809" y="173091"/>
                </a:cubicBezTo>
                <a:cubicBezTo>
                  <a:pt x="59943" y="175893"/>
                  <a:pt x="61278" y="178629"/>
                  <a:pt x="62679" y="181297"/>
                </a:cubicBezTo>
                <a:lnTo>
                  <a:pt x="62912" y="181764"/>
                </a:lnTo>
                <a:cubicBezTo>
                  <a:pt x="61678" y="181564"/>
                  <a:pt x="60444" y="181264"/>
                  <a:pt x="59243" y="180897"/>
                </a:cubicBezTo>
                <a:cubicBezTo>
                  <a:pt x="59109" y="180830"/>
                  <a:pt x="58976" y="180730"/>
                  <a:pt x="58943" y="180597"/>
                </a:cubicBezTo>
                <a:cubicBezTo>
                  <a:pt x="56808" y="176894"/>
                  <a:pt x="55107" y="172991"/>
                  <a:pt x="53839" y="168922"/>
                </a:cubicBezTo>
                <a:cubicBezTo>
                  <a:pt x="53806" y="168855"/>
                  <a:pt x="53806" y="168788"/>
                  <a:pt x="53772" y="168721"/>
                </a:cubicBezTo>
                <a:cubicBezTo>
                  <a:pt x="53742" y="168538"/>
                  <a:pt x="53767" y="168213"/>
                  <a:pt x="53539" y="168213"/>
                </a:cubicBezTo>
                <a:cubicBezTo>
                  <a:pt x="53519" y="168213"/>
                  <a:pt x="53497" y="168216"/>
                  <a:pt x="53472" y="168221"/>
                </a:cubicBezTo>
                <a:cubicBezTo>
                  <a:pt x="53172" y="168288"/>
                  <a:pt x="53339" y="168655"/>
                  <a:pt x="53405" y="168822"/>
                </a:cubicBezTo>
                <a:cubicBezTo>
                  <a:pt x="53872" y="170823"/>
                  <a:pt x="54706" y="172691"/>
                  <a:pt x="55540" y="174559"/>
                </a:cubicBezTo>
                <a:cubicBezTo>
                  <a:pt x="56408" y="176494"/>
                  <a:pt x="57375" y="178328"/>
                  <a:pt x="58409" y="180196"/>
                </a:cubicBezTo>
                <a:cubicBezTo>
                  <a:pt x="58476" y="180330"/>
                  <a:pt x="58509" y="180463"/>
                  <a:pt x="58542" y="180597"/>
                </a:cubicBezTo>
                <a:cubicBezTo>
                  <a:pt x="57675" y="180263"/>
                  <a:pt x="56641" y="180330"/>
                  <a:pt x="56107" y="179262"/>
                </a:cubicBezTo>
                <a:cubicBezTo>
                  <a:pt x="54573" y="176527"/>
                  <a:pt x="53272" y="173692"/>
                  <a:pt x="52205" y="170756"/>
                </a:cubicBezTo>
                <a:cubicBezTo>
                  <a:pt x="52171" y="170723"/>
                  <a:pt x="52171" y="170656"/>
                  <a:pt x="52138" y="170623"/>
                </a:cubicBezTo>
                <a:cubicBezTo>
                  <a:pt x="52138" y="170510"/>
                  <a:pt x="52138" y="170374"/>
                  <a:pt x="52038" y="170374"/>
                </a:cubicBezTo>
                <a:cubicBezTo>
                  <a:pt x="52019" y="170374"/>
                  <a:pt x="51997" y="170379"/>
                  <a:pt x="51971" y="170389"/>
                </a:cubicBezTo>
                <a:cubicBezTo>
                  <a:pt x="51771" y="170423"/>
                  <a:pt x="51871" y="170589"/>
                  <a:pt x="51904" y="170723"/>
                </a:cubicBezTo>
                <a:cubicBezTo>
                  <a:pt x="52071" y="171223"/>
                  <a:pt x="52238" y="171724"/>
                  <a:pt x="52405" y="172191"/>
                </a:cubicBezTo>
                <a:cubicBezTo>
                  <a:pt x="53405" y="174626"/>
                  <a:pt x="54540" y="176961"/>
                  <a:pt x="55807" y="179262"/>
                </a:cubicBezTo>
                <a:cubicBezTo>
                  <a:pt x="55874" y="179362"/>
                  <a:pt x="55941" y="179496"/>
                  <a:pt x="56074" y="179729"/>
                </a:cubicBezTo>
                <a:cubicBezTo>
                  <a:pt x="55273" y="179463"/>
                  <a:pt x="54640" y="179262"/>
                  <a:pt x="54273" y="178529"/>
                </a:cubicBezTo>
                <a:cubicBezTo>
                  <a:pt x="52705" y="175360"/>
                  <a:pt x="51104" y="172191"/>
                  <a:pt x="50003" y="168822"/>
                </a:cubicBezTo>
                <a:cubicBezTo>
                  <a:pt x="49972" y="168698"/>
                  <a:pt x="49998" y="168518"/>
                  <a:pt x="49844" y="168518"/>
                </a:cubicBezTo>
                <a:cubicBezTo>
                  <a:pt x="49832" y="168518"/>
                  <a:pt x="49818" y="168519"/>
                  <a:pt x="49803" y="168521"/>
                </a:cubicBezTo>
                <a:cubicBezTo>
                  <a:pt x="49603" y="168588"/>
                  <a:pt x="49736" y="168755"/>
                  <a:pt x="49769" y="168855"/>
                </a:cubicBezTo>
                <a:cubicBezTo>
                  <a:pt x="50236" y="170723"/>
                  <a:pt x="51104" y="172458"/>
                  <a:pt x="51871" y="174192"/>
                </a:cubicBezTo>
                <a:cubicBezTo>
                  <a:pt x="52571" y="175693"/>
                  <a:pt x="53305" y="177194"/>
                  <a:pt x="54106" y="178662"/>
                </a:cubicBezTo>
                <a:cubicBezTo>
                  <a:pt x="54139" y="178729"/>
                  <a:pt x="54139" y="178829"/>
                  <a:pt x="54106" y="178895"/>
                </a:cubicBezTo>
                <a:cubicBezTo>
                  <a:pt x="53405" y="178562"/>
                  <a:pt x="52738" y="178295"/>
                  <a:pt x="52338" y="177461"/>
                </a:cubicBezTo>
                <a:cubicBezTo>
                  <a:pt x="50637" y="174092"/>
                  <a:pt x="49336" y="170556"/>
                  <a:pt x="48368" y="166920"/>
                </a:cubicBezTo>
                <a:cubicBezTo>
                  <a:pt x="48339" y="166803"/>
                  <a:pt x="48387" y="166608"/>
                  <a:pt x="48263" y="166608"/>
                </a:cubicBezTo>
                <a:cubicBezTo>
                  <a:pt x="48246" y="166608"/>
                  <a:pt x="48226" y="166612"/>
                  <a:pt x="48202" y="166620"/>
                </a:cubicBezTo>
                <a:cubicBezTo>
                  <a:pt x="48002" y="166653"/>
                  <a:pt x="48102" y="166820"/>
                  <a:pt x="48135" y="166987"/>
                </a:cubicBezTo>
                <a:cubicBezTo>
                  <a:pt x="48969" y="170489"/>
                  <a:pt x="50203" y="173859"/>
                  <a:pt x="51871" y="177061"/>
                </a:cubicBezTo>
                <a:cubicBezTo>
                  <a:pt x="52004" y="177328"/>
                  <a:pt x="52104" y="177561"/>
                  <a:pt x="52205" y="177861"/>
                </a:cubicBezTo>
                <a:cubicBezTo>
                  <a:pt x="51204" y="177328"/>
                  <a:pt x="50203" y="176994"/>
                  <a:pt x="49769" y="175760"/>
                </a:cubicBezTo>
                <a:cubicBezTo>
                  <a:pt x="48869" y="173225"/>
                  <a:pt x="47801" y="170756"/>
                  <a:pt x="46901" y="168254"/>
                </a:cubicBezTo>
                <a:cubicBezTo>
                  <a:pt x="46834" y="168021"/>
                  <a:pt x="46701" y="167854"/>
                  <a:pt x="46467" y="167754"/>
                </a:cubicBezTo>
                <a:lnTo>
                  <a:pt x="46467" y="167754"/>
                </a:lnTo>
                <a:cubicBezTo>
                  <a:pt x="47434" y="170790"/>
                  <a:pt x="48702" y="173558"/>
                  <a:pt x="49803" y="176394"/>
                </a:cubicBezTo>
                <a:cubicBezTo>
                  <a:pt x="49202" y="176260"/>
                  <a:pt x="48702" y="175860"/>
                  <a:pt x="48469" y="175326"/>
                </a:cubicBezTo>
                <a:cubicBezTo>
                  <a:pt x="47535" y="172824"/>
                  <a:pt x="46567" y="170323"/>
                  <a:pt x="45967" y="167721"/>
                </a:cubicBezTo>
                <a:cubicBezTo>
                  <a:pt x="45900" y="167487"/>
                  <a:pt x="46000" y="167154"/>
                  <a:pt x="45600" y="166920"/>
                </a:cubicBezTo>
                <a:lnTo>
                  <a:pt x="45600" y="166920"/>
                </a:lnTo>
                <a:cubicBezTo>
                  <a:pt x="46100" y="169956"/>
                  <a:pt x="47268" y="172624"/>
                  <a:pt x="48235" y="175360"/>
                </a:cubicBezTo>
                <a:cubicBezTo>
                  <a:pt x="47668" y="175226"/>
                  <a:pt x="47234" y="174793"/>
                  <a:pt x="47034" y="174225"/>
                </a:cubicBezTo>
                <a:cubicBezTo>
                  <a:pt x="45833" y="170956"/>
                  <a:pt x="44866" y="167654"/>
                  <a:pt x="44032" y="164285"/>
                </a:cubicBezTo>
                <a:lnTo>
                  <a:pt x="43832" y="163351"/>
                </a:lnTo>
                <a:lnTo>
                  <a:pt x="43632" y="163351"/>
                </a:lnTo>
                <a:cubicBezTo>
                  <a:pt x="44332" y="167154"/>
                  <a:pt x="45633" y="170756"/>
                  <a:pt x="46834" y="174359"/>
                </a:cubicBezTo>
                <a:cubicBezTo>
                  <a:pt x="45967" y="173959"/>
                  <a:pt x="45300" y="173258"/>
                  <a:pt x="44933" y="172391"/>
                </a:cubicBezTo>
                <a:cubicBezTo>
                  <a:pt x="44132" y="170189"/>
                  <a:pt x="43298" y="167988"/>
                  <a:pt x="42698" y="165753"/>
                </a:cubicBezTo>
                <a:cubicBezTo>
                  <a:pt x="42667" y="165631"/>
                  <a:pt x="42720" y="165482"/>
                  <a:pt x="42552" y="165482"/>
                </a:cubicBezTo>
                <a:cubicBezTo>
                  <a:pt x="42536" y="165482"/>
                  <a:pt x="42518" y="165483"/>
                  <a:pt x="42498" y="165486"/>
                </a:cubicBezTo>
                <a:cubicBezTo>
                  <a:pt x="42297" y="165553"/>
                  <a:pt x="42431" y="165719"/>
                  <a:pt x="42464" y="165819"/>
                </a:cubicBezTo>
                <a:cubicBezTo>
                  <a:pt x="42865" y="167421"/>
                  <a:pt x="43365" y="168955"/>
                  <a:pt x="43965" y="170489"/>
                </a:cubicBezTo>
                <a:cubicBezTo>
                  <a:pt x="44199" y="171157"/>
                  <a:pt x="44466" y="171824"/>
                  <a:pt x="44666" y="172558"/>
                </a:cubicBezTo>
                <a:cubicBezTo>
                  <a:pt x="44232" y="172291"/>
                  <a:pt x="43865" y="171924"/>
                  <a:pt x="43632" y="171457"/>
                </a:cubicBezTo>
                <a:cubicBezTo>
                  <a:pt x="42865" y="169455"/>
                  <a:pt x="42197" y="167387"/>
                  <a:pt x="41697" y="165286"/>
                </a:cubicBezTo>
                <a:cubicBezTo>
                  <a:pt x="41664" y="165152"/>
                  <a:pt x="41597" y="165019"/>
                  <a:pt x="41564" y="164919"/>
                </a:cubicBezTo>
                <a:cubicBezTo>
                  <a:pt x="41363" y="165119"/>
                  <a:pt x="41430" y="165286"/>
                  <a:pt x="41497" y="165486"/>
                </a:cubicBezTo>
                <a:cubicBezTo>
                  <a:pt x="41964" y="167354"/>
                  <a:pt x="42531" y="169155"/>
                  <a:pt x="43198" y="170956"/>
                </a:cubicBezTo>
                <a:cubicBezTo>
                  <a:pt x="43298" y="171090"/>
                  <a:pt x="43332" y="171290"/>
                  <a:pt x="43332" y="171457"/>
                </a:cubicBezTo>
                <a:cubicBezTo>
                  <a:pt x="42798" y="171057"/>
                  <a:pt x="42431" y="170523"/>
                  <a:pt x="42197" y="169922"/>
                </a:cubicBezTo>
                <a:cubicBezTo>
                  <a:pt x="41597" y="167954"/>
                  <a:pt x="40930" y="165986"/>
                  <a:pt x="40463" y="163985"/>
                </a:cubicBezTo>
                <a:cubicBezTo>
                  <a:pt x="40429" y="163718"/>
                  <a:pt x="40396" y="163418"/>
                  <a:pt x="40363" y="163151"/>
                </a:cubicBezTo>
                <a:cubicBezTo>
                  <a:pt x="40363" y="163051"/>
                  <a:pt x="40296" y="162917"/>
                  <a:pt x="40163" y="162917"/>
                </a:cubicBezTo>
                <a:cubicBezTo>
                  <a:pt x="39996" y="162951"/>
                  <a:pt x="39996" y="163084"/>
                  <a:pt x="39996" y="163218"/>
                </a:cubicBezTo>
                <a:cubicBezTo>
                  <a:pt x="40063" y="163751"/>
                  <a:pt x="40163" y="164285"/>
                  <a:pt x="40363" y="164819"/>
                </a:cubicBezTo>
                <a:cubicBezTo>
                  <a:pt x="40863" y="166453"/>
                  <a:pt x="41363" y="168054"/>
                  <a:pt x="41864" y="169689"/>
                </a:cubicBezTo>
                <a:cubicBezTo>
                  <a:pt x="41931" y="169789"/>
                  <a:pt x="41964" y="169856"/>
                  <a:pt x="41931" y="169956"/>
                </a:cubicBezTo>
                <a:cubicBezTo>
                  <a:pt x="40329" y="168822"/>
                  <a:pt x="39362" y="167020"/>
                  <a:pt x="39295" y="165086"/>
                </a:cubicBezTo>
                <a:cubicBezTo>
                  <a:pt x="39295" y="164985"/>
                  <a:pt x="39262" y="164885"/>
                  <a:pt x="39262" y="164785"/>
                </a:cubicBezTo>
                <a:cubicBezTo>
                  <a:pt x="39229" y="164719"/>
                  <a:pt x="39162" y="164685"/>
                  <a:pt x="39129" y="164652"/>
                </a:cubicBezTo>
                <a:cubicBezTo>
                  <a:pt x="38995" y="164652"/>
                  <a:pt x="38995" y="164752"/>
                  <a:pt x="38995" y="164852"/>
                </a:cubicBezTo>
                <a:cubicBezTo>
                  <a:pt x="38962" y="165219"/>
                  <a:pt x="39028" y="165619"/>
                  <a:pt x="39162" y="165986"/>
                </a:cubicBezTo>
                <a:cubicBezTo>
                  <a:pt x="39295" y="166520"/>
                  <a:pt x="39462" y="167054"/>
                  <a:pt x="39562" y="167587"/>
                </a:cubicBezTo>
                <a:cubicBezTo>
                  <a:pt x="39028" y="166987"/>
                  <a:pt x="38161" y="166820"/>
                  <a:pt x="37694" y="166153"/>
                </a:cubicBezTo>
                <a:cubicBezTo>
                  <a:pt x="37561" y="165953"/>
                  <a:pt x="37261" y="166086"/>
                  <a:pt x="37027" y="165919"/>
                </a:cubicBezTo>
                <a:cubicBezTo>
                  <a:pt x="36427" y="165419"/>
                  <a:pt x="36293" y="164719"/>
                  <a:pt x="36260" y="163985"/>
                </a:cubicBezTo>
                <a:cubicBezTo>
                  <a:pt x="36226" y="162884"/>
                  <a:pt x="36327" y="161783"/>
                  <a:pt x="36493" y="160716"/>
                </a:cubicBezTo>
                <a:cubicBezTo>
                  <a:pt x="36860" y="157480"/>
                  <a:pt x="37194" y="154278"/>
                  <a:pt x="37627" y="151076"/>
                </a:cubicBezTo>
                <a:cubicBezTo>
                  <a:pt x="38195" y="146339"/>
                  <a:pt x="38595" y="141569"/>
                  <a:pt x="39696" y="136899"/>
                </a:cubicBezTo>
                <a:cubicBezTo>
                  <a:pt x="39996" y="135431"/>
                  <a:pt x="40463" y="134030"/>
                  <a:pt x="41030" y="132696"/>
                </a:cubicBezTo>
                <a:cubicBezTo>
                  <a:pt x="42464" y="129527"/>
                  <a:pt x="45033" y="127826"/>
                  <a:pt x="48335" y="127325"/>
                </a:cubicBezTo>
                <a:cubicBezTo>
                  <a:pt x="50422" y="127035"/>
                  <a:pt x="52510" y="126936"/>
                  <a:pt x="54604" y="126936"/>
                </a:cubicBezTo>
                <a:close/>
                <a:moveTo>
                  <a:pt x="76422" y="182832"/>
                </a:moveTo>
                <a:cubicBezTo>
                  <a:pt x="76122" y="183299"/>
                  <a:pt x="75755" y="183732"/>
                  <a:pt x="75354" y="184133"/>
                </a:cubicBezTo>
                <a:cubicBezTo>
                  <a:pt x="75288" y="184099"/>
                  <a:pt x="75254" y="184099"/>
                  <a:pt x="75254" y="184066"/>
                </a:cubicBezTo>
                <a:cubicBezTo>
                  <a:pt x="75054" y="182832"/>
                  <a:pt x="75054" y="182832"/>
                  <a:pt x="76422" y="182832"/>
                </a:cubicBezTo>
                <a:close/>
                <a:moveTo>
                  <a:pt x="62651" y="182754"/>
                </a:moveTo>
                <a:cubicBezTo>
                  <a:pt x="62678" y="182754"/>
                  <a:pt x="62709" y="182758"/>
                  <a:pt x="62745" y="182765"/>
                </a:cubicBezTo>
                <a:lnTo>
                  <a:pt x="63779" y="182998"/>
                </a:lnTo>
                <a:lnTo>
                  <a:pt x="62445" y="184299"/>
                </a:lnTo>
                <a:cubicBezTo>
                  <a:pt x="62412" y="183866"/>
                  <a:pt x="62445" y="183399"/>
                  <a:pt x="62512" y="182965"/>
                </a:cubicBezTo>
                <a:cubicBezTo>
                  <a:pt x="62512" y="182808"/>
                  <a:pt x="62553" y="182754"/>
                  <a:pt x="62651" y="182754"/>
                </a:cubicBezTo>
                <a:close/>
                <a:moveTo>
                  <a:pt x="88464" y="180497"/>
                </a:moveTo>
                <a:lnTo>
                  <a:pt x="87963" y="181230"/>
                </a:lnTo>
                <a:cubicBezTo>
                  <a:pt x="87763" y="181464"/>
                  <a:pt x="87663" y="181731"/>
                  <a:pt x="87563" y="181998"/>
                </a:cubicBezTo>
                <a:cubicBezTo>
                  <a:pt x="87563" y="182131"/>
                  <a:pt x="87463" y="182298"/>
                  <a:pt x="87663" y="182365"/>
                </a:cubicBezTo>
                <a:cubicBezTo>
                  <a:pt x="87681" y="182368"/>
                  <a:pt x="87697" y="182369"/>
                  <a:pt x="87711" y="182369"/>
                </a:cubicBezTo>
                <a:cubicBezTo>
                  <a:pt x="87858" y="182369"/>
                  <a:pt x="87833" y="182219"/>
                  <a:pt x="87863" y="182098"/>
                </a:cubicBezTo>
                <a:cubicBezTo>
                  <a:pt x="88030" y="181631"/>
                  <a:pt x="88230" y="181230"/>
                  <a:pt x="88530" y="180864"/>
                </a:cubicBezTo>
                <a:lnTo>
                  <a:pt x="88530" y="180864"/>
                </a:lnTo>
                <a:cubicBezTo>
                  <a:pt x="88631" y="181164"/>
                  <a:pt x="88297" y="181297"/>
                  <a:pt x="88297" y="181564"/>
                </a:cubicBezTo>
                <a:cubicBezTo>
                  <a:pt x="88631" y="181564"/>
                  <a:pt x="88597" y="181230"/>
                  <a:pt x="88864" y="181097"/>
                </a:cubicBezTo>
                <a:cubicBezTo>
                  <a:pt x="89098" y="181831"/>
                  <a:pt x="89364" y="182565"/>
                  <a:pt x="89631" y="183299"/>
                </a:cubicBezTo>
                <a:cubicBezTo>
                  <a:pt x="89665" y="183365"/>
                  <a:pt x="89731" y="183432"/>
                  <a:pt x="89665" y="183465"/>
                </a:cubicBezTo>
                <a:cubicBezTo>
                  <a:pt x="88931" y="183832"/>
                  <a:pt x="88997" y="184666"/>
                  <a:pt x="88631" y="185233"/>
                </a:cubicBezTo>
                <a:cubicBezTo>
                  <a:pt x="88564" y="185333"/>
                  <a:pt x="88597" y="185467"/>
                  <a:pt x="88430" y="185500"/>
                </a:cubicBezTo>
                <a:cubicBezTo>
                  <a:pt x="88297" y="185100"/>
                  <a:pt x="88164" y="184666"/>
                  <a:pt x="88030" y="184266"/>
                </a:cubicBezTo>
                <a:cubicBezTo>
                  <a:pt x="87997" y="184199"/>
                  <a:pt x="87930" y="184066"/>
                  <a:pt x="88030" y="184066"/>
                </a:cubicBezTo>
                <a:cubicBezTo>
                  <a:pt x="88397" y="184032"/>
                  <a:pt x="88330" y="183699"/>
                  <a:pt x="88430" y="183499"/>
                </a:cubicBezTo>
                <a:cubicBezTo>
                  <a:pt x="88597" y="183265"/>
                  <a:pt x="88597" y="182898"/>
                  <a:pt x="88931" y="182732"/>
                </a:cubicBezTo>
                <a:cubicBezTo>
                  <a:pt x="89098" y="182631"/>
                  <a:pt x="89098" y="182431"/>
                  <a:pt x="88964" y="182298"/>
                </a:cubicBezTo>
                <a:cubicBezTo>
                  <a:pt x="88922" y="182270"/>
                  <a:pt x="88887" y="182258"/>
                  <a:pt x="88857" y="182258"/>
                </a:cubicBezTo>
                <a:cubicBezTo>
                  <a:pt x="88748" y="182258"/>
                  <a:pt x="88716" y="182419"/>
                  <a:pt x="88664" y="182498"/>
                </a:cubicBezTo>
                <a:cubicBezTo>
                  <a:pt x="88430" y="182965"/>
                  <a:pt x="88197" y="183399"/>
                  <a:pt x="87930" y="183932"/>
                </a:cubicBezTo>
                <a:cubicBezTo>
                  <a:pt x="87630" y="182998"/>
                  <a:pt x="87296" y="182098"/>
                  <a:pt x="86996" y="181230"/>
                </a:cubicBezTo>
                <a:cubicBezTo>
                  <a:pt x="86896" y="181030"/>
                  <a:pt x="86996" y="180964"/>
                  <a:pt x="87163" y="180897"/>
                </a:cubicBezTo>
                <a:lnTo>
                  <a:pt x="88464" y="180497"/>
                </a:lnTo>
                <a:close/>
                <a:moveTo>
                  <a:pt x="77120" y="182688"/>
                </a:moveTo>
                <a:cubicBezTo>
                  <a:pt x="77177" y="182688"/>
                  <a:pt x="77235" y="182711"/>
                  <a:pt x="77289" y="182765"/>
                </a:cubicBezTo>
                <a:cubicBezTo>
                  <a:pt x="77456" y="182932"/>
                  <a:pt x="77456" y="183165"/>
                  <a:pt x="77356" y="183365"/>
                </a:cubicBezTo>
                <a:cubicBezTo>
                  <a:pt x="76655" y="184099"/>
                  <a:pt x="76155" y="185000"/>
                  <a:pt x="75521" y="185834"/>
                </a:cubicBezTo>
                <a:cubicBezTo>
                  <a:pt x="75121" y="185033"/>
                  <a:pt x="75454" y="184433"/>
                  <a:pt x="75988" y="183899"/>
                </a:cubicBezTo>
                <a:cubicBezTo>
                  <a:pt x="76288" y="183599"/>
                  <a:pt x="76522" y="183232"/>
                  <a:pt x="76789" y="182898"/>
                </a:cubicBezTo>
                <a:cubicBezTo>
                  <a:pt x="76879" y="182786"/>
                  <a:pt x="76999" y="182688"/>
                  <a:pt x="77120" y="182688"/>
                </a:cubicBezTo>
                <a:close/>
                <a:moveTo>
                  <a:pt x="64326" y="183071"/>
                </a:moveTo>
                <a:cubicBezTo>
                  <a:pt x="64355" y="183071"/>
                  <a:pt x="64384" y="183079"/>
                  <a:pt x="64413" y="183098"/>
                </a:cubicBezTo>
                <a:cubicBezTo>
                  <a:pt x="64513" y="183165"/>
                  <a:pt x="64447" y="183265"/>
                  <a:pt x="64447" y="183365"/>
                </a:cubicBezTo>
                <a:cubicBezTo>
                  <a:pt x="64513" y="184433"/>
                  <a:pt x="63646" y="185000"/>
                  <a:pt x="63112" y="185700"/>
                </a:cubicBezTo>
                <a:cubicBezTo>
                  <a:pt x="62879" y="186034"/>
                  <a:pt x="62579" y="186334"/>
                  <a:pt x="62278" y="186601"/>
                </a:cubicBezTo>
                <a:lnTo>
                  <a:pt x="62245" y="186601"/>
                </a:lnTo>
                <a:cubicBezTo>
                  <a:pt x="62278" y="186101"/>
                  <a:pt x="62312" y="185700"/>
                  <a:pt x="62345" y="185300"/>
                </a:cubicBezTo>
                <a:cubicBezTo>
                  <a:pt x="62378" y="185133"/>
                  <a:pt x="62445" y="184933"/>
                  <a:pt x="62545" y="184800"/>
                </a:cubicBezTo>
                <a:cubicBezTo>
                  <a:pt x="63046" y="184233"/>
                  <a:pt x="63579" y="183666"/>
                  <a:pt x="64146" y="183165"/>
                </a:cubicBezTo>
                <a:cubicBezTo>
                  <a:pt x="64194" y="183118"/>
                  <a:pt x="64257" y="183071"/>
                  <a:pt x="64326" y="183071"/>
                </a:cubicBezTo>
                <a:close/>
                <a:moveTo>
                  <a:pt x="89698" y="183499"/>
                </a:moveTo>
                <a:cubicBezTo>
                  <a:pt x="89831" y="183932"/>
                  <a:pt x="89965" y="184233"/>
                  <a:pt x="90098" y="184600"/>
                </a:cubicBezTo>
                <a:cubicBezTo>
                  <a:pt x="90132" y="184666"/>
                  <a:pt x="90132" y="184733"/>
                  <a:pt x="90098" y="184833"/>
                </a:cubicBezTo>
                <a:cubicBezTo>
                  <a:pt x="89565" y="185534"/>
                  <a:pt x="89398" y="186367"/>
                  <a:pt x="88964" y="187135"/>
                </a:cubicBezTo>
                <a:cubicBezTo>
                  <a:pt x="88597" y="186568"/>
                  <a:pt x="88564" y="185834"/>
                  <a:pt x="88897" y="185233"/>
                </a:cubicBezTo>
                <a:cubicBezTo>
                  <a:pt x="89131" y="184633"/>
                  <a:pt x="89398" y="184066"/>
                  <a:pt x="89698" y="183499"/>
                </a:cubicBezTo>
                <a:close/>
                <a:moveTo>
                  <a:pt x="77389" y="183666"/>
                </a:moveTo>
                <a:lnTo>
                  <a:pt x="77389" y="183666"/>
                </a:lnTo>
                <a:cubicBezTo>
                  <a:pt x="77756" y="184466"/>
                  <a:pt x="77489" y="185133"/>
                  <a:pt x="77022" y="185734"/>
                </a:cubicBezTo>
                <a:cubicBezTo>
                  <a:pt x="76589" y="186367"/>
                  <a:pt x="76188" y="187035"/>
                  <a:pt x="75755" y="187768"/>
                </a:cubicBezTo>
                <a:cubicBezTo>
                  <a:pt x="75588" y="187035"/>
                  <a:pt x="75454" y="186434"/>
                  <a:pt x="75888" y="185834"/>
                </a:cubicBezTo>
                <a:cubicBezTo>
                  <a:pt x="76388" y="185133"/>
                  <a:pt x="76822" y="184366"/>
                  <a:pt x="77389" y="183666"/>
                </a:cubicBezTo>
                <a:close/>
                <a:moveTo>
                  <a:pt x="64213" y="184700"/>
                </a:moveTo>
                <a:lnTo>
                  <a:pt x="64213" y="184700"/>
                </a:lnTo>
                <a:cubicBezTo>
                  <a:pt x="64246" y="185233"/>
                  <a:pt x="64013" y="185734"/>
                  <a:pt x="63646" y="186101"/>
                </a:cubicBezTo>
                <a:cubicBezTo>
                  <a:pt x="63112" y="186634"/>
                  <a:pt x="62679" y="187235"/>
                  <a:pt x="62145" y="187869"/>
                </a:cubicBezTo>
                <a:cubicBezTo>
                  <a:pt x="62078" y="187535"/>
                  <a:pt x="62145" y="187168"/>
                  <a:pt x="62412" y="186868"/>
                </a:cubicBezTo>
                <a:cubicBezTo>
                  <a:pt x="63012" y="186167"/>
                  <a:pt x="63579" y="185467"/>
                  <a:pt x="64213" y="184700"/>
                </a:cubicBezTo>
                <a:close/>
                <a:moveTo>
                  <a:pt x="90165" y="185067"/>
                </a:moveTo>
                <a:cubicBezTo>
                  <a:pt x="90332" y="185233"/>
                  <a:pt x="90432" y="185400"/>
                  <a:pt x="90332" y="185500"/>
                </a:cubicBezTo>
                <a:cubicBezTo>
                  <a:pt x="89798" y="186334"/>
                  <a:pt x="89665" y="187301"/>
                  <a:pt x="89298" y="188269"/>
                </a:cubicBezTo>
                <a:cubicBezTo>
                  <a:pt x="89131" y="188035"/>
                  <a:pt x="89064" y="187735"/>
                  <a:pt x="89164" y="187435"/>
                </a:cubicBezTo>
                <a:cubicBezTo>
                  <a:pt x="89464" y="186668"/>
                  <a:pt x="89765" y="185867"/>
                  <a:pt x="90165" y="185067"/>
                </a:cubicBezTo>
                <a:close/>
                <a:moveTo>
                  <a:pt x="90499" y="185834"/>
                </a:moveTo>
                <a:cubicBezTo>
                  <a:pt x="90765" y="186201"/>
                  <a:pt x="90799" y="186701"/>
                  <a:pt x="90565" y="187068"/>
                </a:cubicBezTo>
                <a:cubicBezTo>
                  <a:pt x="90198" y="187768"/>
                  <a:pt x="89931" y="188502"/>
                  <a:pt x="89631" y="189203"/>
                </a:cubicBezTo>
                <a:lnTo>
                  <a:pt x="89598" y="189203"/>
                </a:lnTo>
                <a:cubicBezTo>
                  <a:pt x="89498" y="188936"/>
                  <a:pt x="89231" y="188736"/>
                  <a:pt x="89665" y="188436"/>
                </a:cubicBezTo>
                <a:cubicBezTo>
                  <a:pt x="89865" y="188269"/>
                  <a:pt x="89831" y="187835"/>
                  <a:pt x="89931" y="187502"/>
                </a:cubicBezTo>
                <a:cubicBezTo>
                  <a:pt x="90065" y="186935"/>
                  <a:pt x="90232" y="186367"/>
                  <a:pt x="90499" y="185834"/>
                </a:cubicBezTo>
                <a:close/>
                <a:moveTo>
                  <a:pt x="77623" y="185400"/>
                </a:moveTo>
                <a:lnTo>
                  <a:pt x="77623" y="185400"/>
                </a:lnTo>
                <a:cubicBezTo>
                  <a:pt x="77856" y="185900"/>
                  <a:pt x="77789" y="186468"/>
                  <a:pt x="77456" y="186901"/>
                </a:cubicBezTo>
                <a:cubicBezTo>
                  <a:pt x="76922" y="187802"/>
                  <a:pt x="76489" y="188702"/>
                  <a:pt x="75988" y="189636"/>
                </a:cubicBezTo>
                <a:cubicBezTo>
                  <a:pt x="75755" y="189003"/>
                  <a:pt x="75821" y="188336"/>
                  <a:pt x="76155" y="187802"/>
                </a:cubicBezTo>
                <a:cubicBezTo>
                  <a:pt x="76655" y="187001"/>
                  <a:pt x="77122" y="186201"/>
                  <a:pt x="77623" y="185400"/>
                </a:cubicBezTo>
                <a:close/>
                <a:moveTo>
                  <a:pt x="64013" y="186101"/>
                </a:moveTo>
                <a:lnTo>
                  <a:pt x="64013" y="186101"/>
                </a:lnTo>
                <a:cubicBezTo>
                  <a:pt x="64146" y="187068"/>
                  <a:pt x="63246" y="188736"/>
                  <a:pt x="61845" y="190137"/>
                </a:cubicBezTo>
                <a:cubicBezTo>
                  <a:pt x="61878" y="188536"/>
                  <a:pt x="62212" y="187869"/>
                  <a:pt x="64013" y="186101"/>
                </a:cubicBezTo>
                <a:close/>
                <a:moveTo>
                  <a:pt x="90865" y="187001"/>
                </a:moveTo>
                <a:cubicBezTo>
                  <a:pt x="91166" y="187402"/>
                  <a:pt x="91199" y="187969"/>
                  <a:pt x="90932" y="188402"/>
                </a:cubicBezTo>
                <a:cubicBezTo>
                  <a:pt x="90532" y="189003"/>
                  <a:pt x="90265" y="189636"/>
                  <a:pt x="89865" y="190237"/>
                </a:cubicBezTo>
                <a:cubicBezTo>
                  <a:pt x="89898" y="189103"/>
                  <a:pt x="90465" y="188102"/>
                  <a:pt x="90865" y="187001"/>
                </a:cubicBezTo>
                <a:close/>
                <a:moveTo>
                  <a:pt x="22019" y="142752"/>
                </a:moveTo>
                <a:cubicBezTo>
                  <a:pt x="22054" y="142752"/>
                  <a:pt x="22097" y="142758"/>
                  <a:pt x="22150" y="142770"/>
                </a:cubicBezTo>
                <a:lnTo>
                  <a:pt x="26119" y="143303"/>
                </a:lnTo>
                <a:cubicBezTo>
                  <a:pt x="26353" y="143337"/>
                  <a:pt x="26453" y="143470"/>
                  <a:pt x="26486" y="143704"/>
                </a:cubicBezTo>
                <a:cubicBezTo>
                  <a:pt x="26786" y="144971"/>
                  <a:pt x="26920" y="146239"/>
                  <a:pt x="27087" y="147506"/>
                </a:cubicBezTo>
                <a:cubicBezTo>
                  <a:pt x="27320" y="149241"/>
                  <a:pt x="27554" y="150975"/>
                  <a:pt x="27754" y="152710"/>
                </a:cubicBezTo>
                <a:cubicBezTo>
                  <a:pt x="27954" y="154144"/>
                  <a:pt x="28121" y="155579"/>
                  <a:pt x="28321" y="156980"/>
                </a:cubicBezTo>
                <a:cubicBezTo>
                  <a:pt x="28554" y="158714"/>
                  <a:pt x="28821" y="160449"/>
                  <a:pt x="29055" y="162183"/>
                </a:cubicBezTo>
                <a:cubicBezTo>
                  <a:pt x="29288" y="163818"/>
                  <a:pt x="29522" y="165452"/>
                  <a:pt x="29722" y="167054"/>
                </a:cubicBezTo>
                <a:cubicBezTo>
                  <a:pt x="29922" y="168588"/>
                  <a:pt x="30122" y="170156"/>
                  <a:pt x="30322" y="171690"/>
                </a:cubicBezTo>
                <a:cubicBezTo>
                  <a:pt x="30489" y="173191"/>
                  <a:pt x="30656" y="174692"/>
                  <a:pt x="30856" y="176194"/>
                </a:cubicBezTo>
                <a:cubicBezTo>
                  <a:pt x="31056" y="177861"/>
                  <a:pt x="31290" y="179496"/>
                  <a:pt x="31490" y="181130"/>
                </a:cubicBezTo>
                <a:cubicBezTo>
                  <a:pt x="31723" y="182732"/>
                  <a:pt x="31957" y="184399"/>
                  <a:pt x="32157" y="186001"/>
                </a:cubicBezTo>
                <a:cubicBezTo>
                  <a:pt x="32390" y="187568"/>
                  <a:pt x="32557" y="189169"/>
                  <a:pt x="32757" y="190771"/>
                </a:cubicBezTo>
                <a:cubicBezTo>
                  <a:pt x="32788" y="190984"/>
                  <a:pt x="32846" y="191142"/>
                  <a:pt x="32525" y="191142"/>
                </a:cubicBezTo>
                <a:cubicBezTo>
                  <a:pt x="32494" y="191142"/>
                  <a:pt x="32461" y="191140"/>
                  <a:pt x="32424" y="191138"/>
                </a:cubicBezTo>
                <a:cubicBezTo>
                  <a:pt x="31023" y="190971"/>
                  <a:pt x="29588" y="191004"/>
                  <a:pt x="28187" y="190804"/>
                </a:cubicBezTo>
                <a:cubicBezTo>
                  <a:pt x="26453" y="190570"/>
                  <a:pt x="24685" y="190337"/>
                  <a:pt x="22950" y="190103"/>
                </a:cubicBezTo>
                <a:cubicBezTo>
                  <a:pt x="22617" y="190070"/>
                  <a:pt x="22717" y="189837"/>
                  <a:pt x="22717" y="189636"/>
                </a:cubicBezTo>
                <a:cubicBezTo>
                  <a:pt x="22717" y="187735"/>
                  <a:pt x="22583" y="185834"/>
                  <a:pt x="22617" y="184566"/>
                </a:cubicBezTo>
                <a:cubicBezTo>
                  <a:pt x="22683" y="179596"/>
                  <a:pt x="22517" y="175293"/>
                  <a:pt x="22383" y="170956"/>
                </a:cubicBezTo>
                <a:cubicBezTo>
                  <a:pt x="22283" y="167287"/>
                  <a:pt x="22050" y="163618"/>
                  <a:pt x="22150" y="159949"/>
                </a:cubicBezTo>
                <a:cubicBezTo>
                  <a:pt x="22283" y="155279"/>
                  <a:pt x="22083" y="150642"/>
                  <a:pt x="22083" y="146005"/>
                </a:cubicBezTo>
                <a:cubicBezTo>
                  <a:pt x="22083" y="145038"/>
                  <a:pt x="21950" y="144037"/>
                  <a:pt x="21883" y="143070"/>
                </a:cubicBezTo>
                <a:cubicBezTo>
                  <a:pt x="21855" y="142877"/>
                  <a:pt x="21851" y="142752"/>
                  <a:pt x="22019" y="142752"/>
                </a:cubicBezTo>
                <a:close/>
                <a:moveTo>
                  <a:pt x="77789" y="186801"/>
                </a:moveTo>
                <a:cubicBezTo>
                  <a:pt x="78123" y="187535"/>
                  <a:pt x="77856" y="188102"/>
                  <a:pt x="77523" y="188702"/>
                </a:cubicBezTo>
                <a:cubicBezTo>
                  <a:pt x="77089" y="189470"/>
                  <a:pt x="76722" y="190270"/>
                  <a:pt x="76355" y="191071"/>
                </a:cubicBezTo>
                <a:cubicBezTo>
                  <a:pt x="76288" y="191204"/>
                  <a:pt x="76188" y="191404"/>
                  <a:pt x="76355" y="191471"/>
                </a:cubicBezTo>
                <a:cubicBezTo>
                  <a:pt x="76379" y="191479"/>
                  <a:pt x="76401" y="191483"/>
                  <a:pt x="76419" y="191483"/>
                </a:cubicBezTo>
                <a:cubicBezTo>
                  <a:pt x="76556" y="191483"/>
                  <a:pt x="76563" y="191288"/>
                  <a:pt x="76622" y="191171"/>
                </a:cubicBezTo>
                <a:cubicBezTo>
                  <a:pt x="77022" y="190237"/>
                  <a:pt x="77489" y="189336"/>
                  <a:pt x="78023" y="188269"/>
                </a:cubicBezTo>
                <a:cubicBezTo>
                  <a:pt x="78090" y="188836"/>
                  <a:pt x="78156" y="189236"/>
                  <a:pt x="78190" y="189636"/>
                </a:cubicBezTo>
                <a:cubicBezTo>
                  <a:pt x="78223" y="189737"/>
                  <a:pt x="78190" y="189837"/>
                  <a:pt x="78123" y="189937"/>
                </a:cubicBezTo>
                <a:cubicBezTo>
                  <a:pt x="77523" y="190637"/>
                  <a:pt x="76922" y="191371"/>
                  <a:pt x="76255" y="192205"/>
                </a:cubicBezTo>
                <a:cubicBezTo>
                  <a:pt x="76188" y="191338"/>
                  <a:pt x="75855" y="190604"/>
                  <a:pt x="76255" y="189837"/>
                </a:cubicBezTo>
                <a:cubicBezTo>
                  <a:pt x="76722" y="188803"/>
                  <a:pt x="77189" y="187802"/>
                  <a:pt x="77789" y="186801"/>
                </a:cubicBezTo>
                <a:close/>
                <a:moveTo>
                  <a:pt x="91266" y="188202"/>
                </a:moveTo>
                <a:cubicBezTo>
                  <a:pt x="91499" y="188803"/>
                  <a:pt x="91833" y="189236"/>
                  <a:pt x="91533" y="189870"/>
                </a:cubicBezTo>
                <a:cubicBezTo>
                  <a:pt x="91166" y="190704"/>
                  <a:pt x="90865" y="191605"/>
                  <a:pt x="90499" y="192572"/>
                </a:cubicBezTo>
                <a:cubicBezTo>
                  <a:pt x="90332" y="191971"/>
                  <a:pt x="90198" y="191471"/>
                  <a:pt x="90032" y="190971"/>
                </a:cubicBezTo>
                <a:cubicBezTo>
                  <a:pt x="89998" y="190871"/>
                  <a:pt x="90032" y="190771"/>
                  <a:pt x="90098" y="190704"/>
                </a:cubicBezTo>
                <a:cubicBezTo>
                  <a:pt x="90465" y="189870"/>
                  <a:pt x="90865" y="189069"/>
                  <a:pt x="91266" y="188202"/>
                </a:cubicBezTo>
                <a:close/>
                <a:moveTo>
                  <a:pt x="139033" y="191104"/>
                </a:moveTo>
                <a:lnTo>
                  <a:pt x="139033" y="193072"/>
                </a:lnTo>
                <a:lnTo>
                  <a:pt x="139000" y="193072"/>
                </a:lnTo>
                <a:lnTo>
                  <a:pt x="139000" y="191104"/>
                </a:lnTo>
                <a:close/>
                <a:moveTo>
                  <a:pt x="78223" y="190170"/>
                </a:moveTo>
                <a:lnTo>
                  <a:pt x="78223" y="190170"/>
                </a:lnTo>
                <a:cubicBezTo>
                  <a:pt x="78390" y="190570"/>
                  <a:pt x="78323" y="191004"/>
                  <a:pt x="78023" y="191338"/>
                </a:cubicBezTo>
                <a:cubicBezTo>
                  <a:pt x="77489" y="192172"/>
                  <a:pt x="77022" y="193006"/>
                  <a:pt x="76455" y="193906"/>
                </a:cubicBezTo>
                <a:cubicBezTo>
                  <a:pt x="76388" y="193372"/>
                  <a:pt x="76255" y="192972"/>
                  <a:pt x="76555" y="192505"/>
                </a:cubicBezTo>
                <a:cubicBezTo>
                  <a:pt x="77022" y="191671"/>
                  <a:pt x="77656" y="190971"/>
                  <a:pt x="78223" y="190170"/>
                </a:cubicBezTo>
                <a:close/>
                <a:moveTo>
                  <a:pt x="91833" y="189737"/>
                </a:moveTo>
                <a:cubicBezTo>
                  <a:pt x="92066" y="190103"/>
                  <a:pt x="92133" y="190537"/>
                  <a:pt x="91966" y="190937"/>
                </a:cubicBezTo>
                <a:cubicBezTo>
                  <a:pt x="91599" y="191905"/>
                  <a:pt x="91299" y="192939"/>
                  <a:pt x="90966" y="193940"/>
                </a:cubicBezTo>
                <a:cubicBezTo>
                  <a:pt x="90732" y="193673"/>
                  <a:pt x="90665" y="193339"/>
                  <a:pt x="90732" y="192972"/>
                </a:cubicBezTo>
                <a:cubicBezTo>
                  <a:pt x="90999" y="191871"/>
                  <a:pt x="91366" y="190804"/>
                  <a:pt x="91833" y="189737"/>
                </a:cubicBezTo>
                <a:close/>
                <a:moveTo>
                  <a:pt x="57388" y="181286"/>
                </a:moveTo>
                <a:cubicBezTo>
                  <a:pt x="57465" y="181286"/>
                  <a:pt x="57560" y="181312"/>
                  <a:pt x="57675" y="181364"/>
                </a:cubicBezTo>
                <a:cubicBezTo>
                  <a:pt x="58376" y="181664"/>
                  <a:pt x="59076" y="181931"/>
                  <a:pt x="59810" y="182131"/>
                </a:cubicBezTo>
                <a:cubicBezTo>
                  <a:pt x="60410" y="182298"/>
                  <a:pt x="61011" y="182431"/>
                  <a:pt x="61645" y="182531"/>
                </a:cubicBezTo>
                <a:cubicBezTo>
                  <a:pt x="61945" y="182565"/>
                  <a:pt x="62012" y="182698"/>
                  <a:pt x="62012" y="182998"/>
                </a:cubicBezTo>
                <a:cubicBezTo>
                  <a:pt x="61978" y="184366"/>
                  <a:pt x="61845" y="185767"/>
                  <a:pt x="61645" y="187135"/>
                </a:cubicBezTo>
                <a:cubicBezTo>
                  <a:pt x="61378" y="189370"/>
                  <a:pt x="61011" y="191605"/>
                  <a:pt x="60677" y="193839"/>
                </a:cubicBezTo>
                <a:cubicBezTo>
                  <a:pt x="60544" y="194773"/>
                  <a:pt x="60544" y="194740"/>
                  <a:pt x="59677" y="194773"/>
                </a:cubicBezTo>
                <a:cubicBezTo>
                  <a:pt x="58342" y="194740"/>
                  <a:pt x="57041" y="194640"/>
                  <a:pt x="55740" y="194440"/>
                </a:cubicBezTo>
                <a:cubicBezTo>
                  <a:pt x="54773" y="194306"/>
                  <a:pt x="53806" y="194206"/>
                  <a:pt x="52772" y="194106"/>
                </a:cubicBezTo>
                <a:cubicBezTo>
                  <a:pt x="53172" y="192972"/>
                  <a:pt x="53606" y="191805"/>
                  <a:pt x="54006" y="190671"/>
                </a:cubicBezTo>
                <a:cubicBezTo>
                  <a:pt x="55007" y="187735"/>
                  <a:pt x="56174" y="184866"/>
                  <a:pt x="57041" y="181898"/>
                </a:cubicBezTo>
                <a:cubicBezTo>
                  <a:pt x="57075" y="181831"/>
                  <a:pt x="57108" y="181731"/>
                  <a:pt x="57108" y="181664"/>
                </a:cubicBezTo>
                <a:cubicBezTo>
                  <a:pt x="57131" y="181412"/>
                  <a:pt x="57217" y="181286"/>
                  <a:pt x="57388" y="181286"/>
                </a:cubicBezTo>
                <a:close/>
                <a:moveTo>
                  <a:pt x="92233" y="190937"/>
                </a:moveTo>
                <a:cubicBezTo>
                  <a:pt x="92600" y="191404"/>
                  <a:pt x="92633" y="192005"/>
                  <a:pt x="92400" y="192539"/>
                </a:cubicBezTo>
                <a:cubicBezTo>
                  <a:pt x="92000" y="193439"/>
                  <a:pt x="91733" y="194373"/>
                  <a:pt x="91366" y="195341"/>
                </a:cubicBezTo>
                <a:cubicBezTo>
                  <a:pt x="91166" y="195040"/>
                  <a:pt x="91099" y="194640"/>
                  <a:pt x="91232" y="194273"/>
                </a:cubicBezTo>
                <a:cubicBezTo>
                  <a:pt x="91499" y="193139"/>
                  <a:pt x="91833" y="192038"/>
                  <a:pt x="92233" y="190937"/>
                </a:cubicBezTo>
                <a:close/>
                <a:moveTo>
                  <a:pt x="138900" y="193773"/>
                </a:moveTo>
                <a:lnTo>
                  <a:pt x="138933" y="193806"/>
                </a:lnTo>
                <a:lnTo>
                  <a:pt x="138933" y="195641"/>
                </a:lnTo>
                <a:lnTo>
                  <a:pt x="138900" y="195641"/>
                </a:lnTo>
                <a:lnTo>
                  <a:pt x="138900" y="193773"/>
                </a:lnTo>
                <a:close/>
                <a:moveTo>
                  <a:pt x="26932" y="143429"/>
                </a:moveTo>
                <a:cubicBezTo>
                  <a:pt x="26967" y="143429"/>
                  <a:pt x="27007" y="143432"/>
                  <a:pt x="27053" y="143437"/>
                </a:cubicBezTo>
                <a:cubicBezTo>
                  <a:pt x="27687" y="143537"/>
                  <a:pt x="28321" y="143604"/>
                  <a:pt x="28988" y="143670"/>
                </a:cubicBezTo>
                <a:cubicBezTo>
                  <a:pt x="29155" y="143704"/>
                  <a:pt x="29255" y="143737"/>
                  <a:pt x="29322" y="143937"/>
                </a:cubicBezTo>
                <a:cubicBezTo>
                  <a:pt x="29989" y="146539"/>
                  <a:pt x="30489" y="149174"/>
                  <a:pt x="30856" y="151843"/>
                </a:cubicBezTo>
                <a:cubicBezTo>
                  <a:pt x="31256" y="154778"/>
                  <a:pt x="31590" y="157714"/>
                  <a:pt x="31923" y="160649"/>
                </a:cubicBezTo>
                <a:cubicBezTo>
                  <a:pt x="32157" y="162650"/>
                  <a:pt x="32324" y="164652"/>
                  <a:pt x="32591" y="166653"/>
                </a:cubicBezTo>
                <a:cubicBezTo>
                  <a:pt x="32791" y="168355"/>
                  <a:pt x="33058" y="170089"/>
                  <a:pt x="33324" y="171790"/>
                </a:cubicBezTo>
                <a:cubicBezTo>
                  <a:pt x="33625" y="173892"/>
                  <a:pt x="33958" y="175927"/>
                  <a:pt x="34292" y="177995"/>
                </a:cubicBezTo>
                <a:cubicBezTo>
                  <a:pt x="34759" y="180730"/>
                  <a:pt x="35226" y="183465"/>
                  <a:pt x="35693" y="186167"/>
                </a:cubicBezTo>
                <a:cubicBezTo>
                  <a:pt x="36026" y="188102"/>
                  <a:pt x="36293" y="190037"/>
                  <a:pt x="36560" y="192005"/>
                </a:cubicBezTo>
                <a:cubicBezTo>
                  <a:pt x="36727" y="193272"/>
                  <a:pt x="36960" y="194540"/>
                  <a:pt x="37160" y="195774"/>
                </a:cubicBezTo>
                <a:cubicBezTo>
                  <a:pt x="36560" y="195774"/>
                  <a:pt x="35993" y="195474"/>
                  <a:pt x="35393" y="195441"/>
                </a:cubicBezTo>
                <a:cubicBezTo>
                  <a:pt x="35092" y="195407"/>
                  <a:pt x="34792" y="195307"/>
                  <a:pt x="34492" y="195274"/>
                </a:cubicBezTo>
                <a:cubicBezTo>
                  <a:pt x="33591" y="195207"/>
                  <a:pt x="33591" y="195207"/>
                  <a:pt x="33491" y="194306"/>
                </a:cubicBezTo>
                <a:cubicBezTo>
                  <a:pt x="33158" y="190404"/>
                  <a:pt x="32691" y="186534"/>
                  <a:pt x="32124" y="182665"/>
                </a:cubicBezTo>
                <a:cubicBezTo>
                  <a:pt x="31657" y="179329"/>
                  <a:pt x="31223" y="175993"/>
                  <a:pt x="30823" y="172624"/>
                </a:cubicBezTo>
                <a:cubicBezTo>
                  <a:pt x="30322" y="168621"/>
                  <a:pt x="29855" y="164619"/>
                  <a:pt x="29221" y="160616"/>
                </a:cubicBezTo>
                <a:cubicBezTo>
                  <a:pt x="28754" y="157513"/>
                  <a:pt x="28388" y="154378"/>
                  <a:pt x="27987" y="151276"/>
                </a:cubicBezTo>
                <a:cubicBezTo>
                  <a:pt x="27620" y="148741"/>
                  <a:pt x="27387" y="146205"/>
                  <a:pt x="26786" y="143737"/>
                </a:cubicBezTo>
                <a:cubicBezTo>
                  <a:pt x="26730" y="143511"/>
                  <a:pt x="26745" y="143429"/>
                  <a:pt x="26932" y="143429"/>
                </a:cubicBezTo>
                <a:close/>
                <a:moveTo>
                  <a:pt x="29688" y="143804"/>
                </a:moveTo>
                <a:lnTo>
                  <a:pt x="29688" y="143804"/>
                </a:lnTo>
                <a:cubicBezTo>
                  <a:pt x="32324" y="143970"/>
                  <a:pt x="34992" y="144204"/>
                  <a:pt x="37661" y="144504"/>
                </a:cubicBezTo>
                <a:cubicBezTo>
                  <a:pt x="37527" y="145538"/>
                  <a:pt x="37361" y="146706"/>
                  <a:pt x="37261" y="147840"/>
                </a:cubicBezTo>
                <a:cubicBezTo>
                  <a:pt x="37027" y="149908"/>
                  <a:pt x="36794" y="151943"/>
                  <a:pt x="36560" y="154011"/>
                </a:cubicBezTo>
                <a:cubicBezTo>
                  <a:pt x="36293" y="156613"/>
                  <a:pt x="36026" y="159181"/>
                  <a:pt x="35793" y="161783"/>
                </a:cubicBezTo>
                <a:cubicBezTo>
                  <a:pt x="35693" y="162684"/>
                  <a:pt x="35693" y="163584"/>
                  <a:pt x="35826" y="164485"/>
                </a:cubicBezTo>
                <a:cubicBezTo>
                  <a:pt x="35960" y="165386"/>
                  <a:pt x="36527" y="166186"/>
                  <a:pt x="37327" y="166653"/>
                </a:cubicBezTo>
                <a:cubicBezTo>
                  <a:pt x="38295" y="167354"/>
                  <a:pt x="39195" y="168154"/>
                  <a:pt x="39996" y="169088"/>
                </a:cubicBezTo>
                <a:cubicBezTo>
                  <a:pt x="40963" y="170156"/>
                  <a:pt x="41931" y="171290"/>
                  <a:pt x="42965" y="172324"/>
                </a:cubicBezTo>
                <a:cubicBezTo>
                  <a:pt x="43598" y="172958"/>
                  <a:pt x="44332" y="173525"/>
                  <a:pt x="44999" y="174125"/>
                </a:cubicBezTo>
                <a:cubicBezTo>
                  <a:pt x="45900" y="174926"/>
                  <a:pt x="46867" y="175660"/>
                  <a:pt x="47835" y="176327"/>
                </a:cubicBezTo>
                <a:cubicBezTo>
                  <a:pt x="50003" y="177828"/>
                  <a:pt x="52305" y="179129"/>
                  <a:pt x="54706" y="180196"/>
                </a:cubicBezTo>
                <a:cubicBezTo>
                  <a:pt x="55040" y="180330"/>
                  <a:pt x="55140" y="180497"/>
                  <a:pt x="54973" y="180864"/>
                </a:cubicBezTo>
                <a:cubicBezTo>
                  <a:pt x="53305" y="185000"/>
                  <a:pt x="51671" y="189136"/>
                  <a:pt x="50170" y="193339"/>
                </a:cubicBezTo>
                <a:cubicBezTo>
                  <a:pt x="50105" y="193555"/>
                  <a:pt x="50027" y="193631"/>
                  <a:pt x="49889" y="193631"/>
                </a:cubicBezTo>
                <a:cubicBezTo>
                  <a:pt x="49814" y="193631"/>
                  <a:pt x="49721" y="193608"/>
                  <a:pt x="49603" y="193573"/>
                </a:cubicBezTo>
                <a:cubicBezTo>
                  <a:pt x="47735" y="193072"/>
                  <a:pt x="45767" y="192905"/>
                  <a:pt x="43865" y="192639"/>
                </a:cubicBezTo>
                <a:cubicBezTo>
                  <a:pt x="42197" y="192438"/>
                  <a:pt x="40530" y="192205"/>
                  <a:pt x="38862" y="192005"/>
                </a:cubicBezTo>
                <a:cubicBezTo>
                  <a:pt x="38561" y="191971"/>
                  <a:pt x="38395" y="191905"/>
                  <a:pt x="38361" y="191538"/>
                </a:cubicBezTo>
                <a:cubicBezTo>
                  <a:pt x="38094" y="189470"/>
                  <a:pt x="37794" y="187402"/>
                  <a:pt x="37461" y="185367"/>
                </a:cubicBezTo>
                <a:cubicBezTo>
                  <a:pt x="37027" y="182565"/>
                  <a:pt x="36593" y="179763"/>
                  <a:pt x="36093" y="176961"/>
                </a:cubicBezTo>
                <a:cubicBezTo>
                  <a:pt x="35593" y="173992"/>
                  <a:pt x="35026" y="171023"/>
                  <a:pt x="34525" y="168021"/>
                </a:cubicBezTo>
                <a:cubicBezTo>
                  <a:pt x="34025" y="165219"/>
                  <a:pt x="33491" y="162417"/>
                  <a:pt x="33024" y="159615"/>
                </a:cubicBezTo>
                <a:cubicBezTo>
                  <a:pt x="32691" y="157580"/>
                  <a:pt x="32457" y="155512"/>
                  <a:pt x="32157" y="153477"/>
                </a:cubicBezTo>
                <a:cubicBezTo>
                  <a:pt x="31857" y="151276"/>
                  <a:pt x="31523" y="149107"/>
                  <a:pt x="31190" y="146906"/>
                </a:cubicBezTo>
                <a:cubicBezTo>
                  <a:pt x="31056" y="146072"/>
                  <a:pt x="30889" y="145205"/>
                  <a:pt x="30756" y="144371"/>
                </a:cubicBezTo>
                <a:cubicBezTo>
                  <a:pt x="30756" y="144204"/>
                  <a:pt x="30656" y="144037"/>
                  <a:pt x="30522" y="143970"/>
                </a:cubicBezTo>
                <a:lnTo>
                  <a:pt x="30522" y="143970"/>
                </a:lnTo>
                <a:cubicBezTo>
                  <a:pt x="30322" y="144471"/>
                  <a:pt x="30522" y="144938"/>
                  <a:pt x="30589" y="145371"/>
                </a:cubicBezTo>
                <a:cubicBezTo>
                  <a:pt x="30823" y="147139"/>
                  <a:pt x="31089" y="148874"/>
                  <a:pt x="31356" y="150642"/>
                </a:cubicBezTo>
                <a:cubicBezTo>
                  <a:pt x="31623" y="152543"/>
                  <a:pt x="31890" y="154445"/>
                  <a:pt x="32124" y="156346"/>
                </a:cubicBezTo>
                <a:cubicBezTo>
                  <a:pt x="32390" y="158414"/>
                  <a:pt x="32724" y="160482"/>
                  <a:pt x="33091" y="162550"/>
                </a:cubicBezTo>
                <a:cubicBezTo>
                  <a:pt x="33458" y="164719"/>
                  <a:pt x="33858" y="166853"/>
                  <a:pt x="34258" y="169022"/>
                </a:cubicBezTo>
                <a:cubicBezTo>
                  <a:pt x="34659" y="171390"/>
                  <a:pt x="35092" y="173758"/>
                  <a:pt x="35493" y="176127"/>
                </a:cubicBezTo>
                <a:cubicBezTo>
                  <a:pt x="35860" y="178262"/>
                  <a:pt x="36226" y="180330"/>
                  <a:pt x="36593" y="182431"/>
                </a:cubicBezTo>
                <a:cubicBezTo>
                  <a:pt x="36894" y="184299"/>
                  <a:pt x="37160" y="186201"/>
                  <a:pt x="37427" y="188102"/>
                </a:cubicBezTo>
                <a:cubicBezTo>
                  <a:pt x="37661" y="189703"/>
                  <a:pt x="37894" y="191271"/>
                  <a:pt x="38128" y="192872"/>
                </a:cubicBezTo>
                <a:cubicBezTo>
                  <a:pt x="38161" y="193473"/>
                  <a:pt x="38228" y="194040"/>
                  <a:pt x="38395" y="194607"/>
                </a:cubicBezTo>
                <a:cubicBezTo>
                  <a:pt x="38428" y="194673"/>
                  <a:pt x="38361" y="194740"/>
                  <a:pt x="38328" y="194807"/>
                </a:cubicBezTo>
                <a:cubicBezTo>
                  <a:pt x="38128" y="195107"/>
                  <a:pt x="37894" y="195441"/>
                  <a:pt x="37661" y="195741"/>
                </a:cubicBezTo>
                <a:cubicBezTo>
                  <a:pt x="37574" y="195845"/>
                  <a:pt x="37486" y="195895"/>
                  <a:pt x="37399" y="195895"/>
                </a:cubicBezTo>
                <a:cubicBezTo>
                  <a:pt x="37320" y="195895"/>
                  <a:pt x="37240" y="195854"/>
                  <a:pt x="37160" y="195774"/>
                </a:cubicBezTo>
                <a:lnTo>
                  <a:pt x="37160" y="195774"/>
                </a:lnTo>
                <a:cubicBezTo>
                  <a:pt x="37223" y="195790"/>
                  <a:pt x="37279" y="195798"/>
                  <a:pt x="37327" y="195798"/>
                </a:cubicBezTo>
                <a:cubicBezTo>
                  <a:pt x="37481" y="195798"/>
                  <a:pt x="37553" y="195711"/>
                  <a:pt x="37527" y="195507"/>
                </a:cubicBezTo>
                <a:cubicBezTo>
                  <a:pt x="37294" y="193940"/>
                  <a:pt x="37027" y="192405"/>
                  <a:pt x="36860" y="190837"/>
                </a:cubicBezTo>
                <a:cubicBezTo>
                  <a:pt x="36527" y="188269"/>
                  <a:pt x="36093" y="185667"/>
                  <a:pt x="35659" y="183165"/>
                </a:cubicBezTo>
                <a:lnTo>
                  <a:pt x="34425" y="175660"/>
                </a:lnTo>
                <a:cubicBezTo>
                  <a:pt x="34025" y="173258"/>
                  <a:pt x="33658" y="170856"/>
                  <a:pt x="33324" y="168455"/>
                </a:cubicBezTo>
                <a:cubicBezTo>
                  <a:pt x="32957" y="165853"/>
                  <a:pt x="32724" y="163251"/>
                  <a:pt x="32424" y="160649"/>
                </a:cubicBezTo>
                <a:cubicBezTo>
                  <a:pt x="32124" y="157947"/>
                  <a:pt x="31857" y="155279"/>
                  <a:pt x="31456" y="152610"/>
                </a:cubicBezTo>
                <a:cubicBezTo>
                  <a:pt x="31089" y="149641"/>
                  <a:pt x="30489" y="146706"/>
                  <a:pt x="29688" y="143804"/>
                </a:cubicBezTo>
                <a:close/>
                <a:moveTo>
                  <a:pt x="92733" y="192305"/>
                </a:moveTo>
                <a:cubicBezTo>
                  <a:pt x="93000" y="192639"/>
                  <a:pt x="93034" y="193072"/>
                  <a:pt x="92834" y="193439"/>
                </a:cubicBezTo>
                <a:cubicBezTo>
                  <a:pt x="92367" y="194407"/>
                  <a:pt x="92033" y="195407"/>
                  <a:pt x="91699" y="196475"/>
                </a:cubicBezTo>
                <a:cubicBezTo>
                  <a:pt x="91533" y="196308"/>
                  <a:pt x="91499" y="196108"/>
                  <a:pt x="91566" y="195908"/>
                </a:cubicBezTo>
                <a:cubicBezTo>
                  <a:pt x="91933" y="194740"/>
                  <a:pt x="92300" y="193573"/>
                  <a:pt x="92733" y="192305"/>
                </a:cubicBezTo>
                <a:close/>
                <a:moveTo>
                  <a:pt x="63746" y="187969"/>
                </a:moveTo>
                <a:lnTo>
                  <a:pt x="63846" y="188002"/>
                </a:lnTo>
                <a:cubicBezTo>
                  <a:pt x="63546" y="189737"/>
                  <a:pt x="63212" y="191504"/>
                  <a:pt x="62946" y="193272"/>
                </a:cubicBezTo>
                <a:cubicBezTo>
                  <a:pt x="62879" y="193639"/>
                  <a:pt x="62645" y="193739"/>
                  <a:pt x="62512" y="193973"/>
                </a:cubicBezTo>
                <a:cubicBezTo>
                  <a:pt x="62045" y="194740"/>
                  <a:pt x="61578" y="195507"/>
                  <a:pt x="61111" y="196275"/>
                </a:cubicBezTo>
                <a:lnTo>
                  <a:pt x="60777" y="196775"/>
                </a:lnTo>
                <a:cubicBezTo>
                  <a:pt x="60777" y="196275"/>
                  <a:pt x="60877" y="195808"/>
                  <a:pt x="61144" y="195374"/>
                </a:cubicBezTo>
                <a:cubicBezTo>
                  <a:pt x="61645" y="194473"/>
                  <a:pt x="62145" y="193573"/>
                  <a:pt x="62645" y="192705"/>
                </a:cubicBezTo>
                <a:cubicBezTo>
                  <a:pt x="62712" y="192539"/>
                  <a:pt x="62879" y="192438"/>
                  <a:pt x="62712" y="192172"/>
                </a:cubicBezTo>
                <a:lnTo>
                  <a:pt x="62712" y="192172"/>
                </a:lnTo>
                <a:cubicBezTo>
                  <a:pt x="62112" y="192872"/>
                  <a:pt x="61778" y="193706"/>
                  <a:pt x="61244" y="194473"/>
                </a:cubicBezTo>
                <a:cubicBezTo>
                  <a:pt x="61178" y="194273"/>
                  <a:pt x="61211" y="194006"/>
                  <a:pt x="61378" y="193839"/>
                </a:cubicBezTo>
                <a:cubicBezTo>
                  <a:pt x="61845" y="192972"/>
                  <a:pt x="62345" y="192138"/>
                  <a:pt x="62912" y="191338"/>
                </a:cubicBezTo>
                <a:cubicBezTo>
                  <a:pt x="62979" y="191271"/>
                  <a:pt x="63012" y="191204"/>
                  <a:pt x="63046" y="191104"/>
                </a:cubicBezTo>
                <a:cubicBezTo>
                  <a:pt x="63046" y="191037"/>
                  <a:pt x="63179" y="191004"/>
                  <a:pt x="63046" y="190904"/>
                </a:cubicBezTo>
                <a:cubicBezTo>
                  <a:pt x="63007" y="190875"/>
                  <a:pt x="62973" y="190863"/>
                  <a:pt x="62945" y="190863"/>
                </a:cubicBezTo>
                <a:cubicBezTo>
                  <a:pt x="62876" y="190863"/>
                  <a:pt x="62836" y="190933"/>
                  <a:pt x="62812" y="191004"/>
                </a:cubicBezTo>
                <a:cubicBezTo>
                  <a:pt x="62479" y="191471"/>
                  <a:pt x="62178" y="191938"/>
                  <a:pt x="61845" y="192438"/>
                </a:cubicBezTo>
                <a:cubicBezTo>
                  <a:pt x="61745" y="192639"/>
                  <a:pt x="61611" y="192805"/>
                  <a:pt x="61444" y="193006"/>
                </a:cubicBezTo>
                <a:cubicBezTo>
                  <a:pt x="61411" y="191538"/>
                  <a:pt x="62645" y="190704"/>
                  <a:pt x="63146" y="189503"/>
                </a:cubicBezTo>
                <a:lnTo>
                  <a:pt x="63146" y="189503"/>
                </a:lnTo>
                <a:cubicBezTo>
                  <a:pt x="62512" y="189903"/>
                  <a:pt x="62245" y="190637"/>
                  <a:pt x="61745" y="191171"/>
                </a:cubicBezTo>
                <a:lnTo>
                  <a:pt x="61611" y="191071"/>
                </a:lnTo>
                <a:lnTo>
                  <a:pt x="63746" y="187969"/>
                </a:lnTo>
                <a:close/>
                <a:moveTo>
                  <a:pt x="74424" y="183051"/>
                </a:moveTo>
                <a:cubicBezTo>
                  <a:pt x="74566" y="183051"/>
                  <a:pt x="74629" y="183107"/>
                  <a:pt x="74654" y="183332"/>
                </a:cubicBezTo>
                <a:cubicBezTo>
                  <a:pt x="75088" y="187201"/>
                  <a:pt x="75521" y="191071"/>
                  <a:pt x="75988" y="194940"/>
                </a:cubicBezTo>
                <a:cubicBezTo>
                  <a:pt x="76055" y="195674"/>
                  <a:pt x="76155" y="196375"/>
                  <a:pt x="76255" y="197108"/>
                </a:cubicBezTo>
                <a:cubicBezTo>
                  <a:pt x="76288" y="197375"/>
                  <a:pt x="76255" y="197442"/>
                  <a:pt x="75921" y="197442"/>
                </a:cubicBezTo>
                <a:cubicBezTo>
                  <a:pt x="74354" y="197442"/>
                  <a:pt x="72919" y="196842"/>
                  <a:pt x="71418" y="196575"/>
                </a:cubicBezTo>
                <a:cubicBezTo>
                  <a:pt x="69050" y="196108"/>
                  <a:pt x="66682" y="195741"/>
                  <a:pt x="64313" y="195507"/>
                </a:cubicBezTo>
                <a:cubicBezTo>
                  <a:pt x="63146" y="195341"/>
                  <a:pt x="63112" y="195374"/>
                  <a:pt x="63346" y="194240"/>
                </a:cubicBezTo>
                <a:cubicBezTo>
                  <a:pt x="63779" y="191738"/>
                  <a:pt x="64213" y="189203"/>
                  <a:pt x="64513" y="186668"/>
                </a:cubicBezTo>
                <a:cubicBezTo>
                  <a:pt x="64613" y="185734"/>
                  <a:pt x="64747" y="184800"/>
                  <a:pt x="64780" y="183866"/>
                </a:cubicBezTo>
                <a:cubicBezTo>
                  <a:pt x="64780" y="183261"/>
                  <a:pt x="64803" y="183154"/>
                  <a:pt x="65203" y="183154"/>
                </a:cubicBezTo>
                <a:cubicBezTo>
                  <a:pt x="65288" y="183154"/>
                  <a:pt x="65391" y="183159"/>
                  <a:pt x="65514" y="183165"/>
                </a:cubicBezTo>
                <a:cubicBezTo>
                  <a:pt x="67215" y="183332"/>
                  <a:pt x="68916" y="183399"/>
                  <a:pt x="70651" y="183399"/>
                </a:cubicBezTo>
                <a:cubicBezTo>
                  <a:pt x="71852" y="183365"/>
                  <a:pt x="73053" y="183232"/>
                  <a:pt x="74254" y="183065"/>
                </a:cubicBezTo>
                <a:cubicBezTo>
                  <a:pt x="74320" y="183057"/>
                  <a:pt x="74377" y="183051"/>
                  <a:pt x="74424" y="183051"/>
                </a:cubicBezTo>
                <a:close/>
                <a:moveTo>
                  <a:pt x="17270" y="142261"/>
                </a:moveTo>
                <a:cubicBezTo>
                  <a:pt x="17303" y="142261"/>
                  <a:pt x="17339" y="142264"/>
                  <a:pt x="17380" y="142269"/>
                </a:cubicBezTo>
                <a:cubicBezTo>
                  <a:pt x="18614" y="142403"/>
                  <a:pt x="19815" y="142536"/>
                  <a:pt x="21082" y="142636"/>
                </a:cubicBezTo>
                <a:cubicBezTo>
                  <a:pt x="21383" y="142703"/>
                  <a:pt x="21483" y="142836"/>
                  <a:pt x="21483" y="143103"/>
                </a:cubicBezTo>
                <a:cubicBezTo>
                  <a:pt x="21516" y="144171"/>
                  <a:pt x="21583" y="145205"/>
                  <a:pt x="21583" y="146272"/>
                </a:cubicBezTo>
                <a:cubicBezTo>
                  <a:pt x="21583" y="152176"/>
                  <a:pt x="21516" y="158081"/>
                  <a:pt x="21583" y="164018"/>
                </a:cubicBezTo>
                <a:cubicBezTo>
                  <a:pt x="21649" y="168621"/>
                  <a:pt x="21850" y="173225"/>
                  <a:pt x="21950" y="177828"/>
                </a:cubicBezTo>
                <a:cubicBezTo>
                  <a:pt x="22016" y="180430"/>
                  <a:pt x="21983" y="182998"/>
                  <a:pt x="22016" y="185567"/>
                </a:cubicBezTo>
                <a:cubicBezTo>
                  <a:pt x="22050" y="187068"/>
                  <a:pt x="22083" y="188569"/>
                  <a:pt x="22083" y="190037"/>
                </a:cubicBezTo>
                <a:cubicBezTo>
                  <a:pt x="22083" y="190404"/>
                  <a:pt x="21950" y="190737"/>
                  <a:pt x="21683" y="190937"/>
                </a:cubicBezTo>
                <a:cubicBezTo>
                  <a:pt x="19915" y="192705"/>
                  <a:pt x="17980" y="194273"/>
                  <a:pt x="16246" y="196041"/>
                </a:cubicBezTo>
                <a:cubicBezTo>
                  <a:pt x="15678" y="196641"/>
                  <a:pt x="15045" y="197175"/>
                  <a:pt x="14344" y="197609"/>
                </a:cubicBezTo>
                <a:cubicBezTo>
                  <a:pt x="14444" y="195908"/>
                  <a:pt x="14511" y="194306"/>
                  <a:pt x="14611" y="192672"/>
                </a:cubicBezTo>
                <a:cubicBezTo>
                  <a:pt x="14678" y="191605"/>
                  <a:pt x="14744" y="190537"/>
                  <a:pt x="14778" y="189470"/>
                </a:cubicBezTo>
                <a:cubicBezTo>
                  <a:pt x="14945" y="186501"/>
                  <a:pt x="15111" y="183499"/>
                  <a:pt x="15278" y="180497"/>
                </a:cubicBezTo>
                <a:cubicBezTo>
                  <a:pt x="15345" y="178629"/>
                  <a:pt x="15412" y="176794"/>
                  <a:pt x="15512" y="174926"/>
                </a:cubicBezTo>
                <a:cubicBezTo>
                  <a:pt x="15612" y="172524"/>
                  <a:pt x="15745" y="170156"/>
                  <a:pt x="15879" y="167754"/>
                </a:cubicBezTo>
                <a:cubicBezTo>
                  <a:pt x="15979" y="166086"/>
                  <a:pt x="16012" y="164385"/>
                  <a:pt x="16112" y="162684"/>
                </a:cubicBezTo>
                <a:cubicBezTo>
                  <a:pt x="16279" y="160082"/>
                  <a:pt x="16446" y="157480"/>
                  <a:pt x="16579" y="154878"/>
                </a:cubicBezTo>
                <a:cubicBezTo>
                  <a:pt x="16679" y="153310"/>
                  <a:pt x="16746" y="151709"/>
                  <a:pt x="16813" y="150108"/>
                </a:cubicBezTo>
                <a:cubicBezTo>
                  <a:pt x="16979" y="147606"/>
                  <a:pt x="17013" y="145105"/>
                  <a:pt x="17013" y="142603"/>
                </a:cubicBezTo>
                <a:cubicBezTo>
                  <a:pt x="17013" y="142348"/>
                  <a:pt x="17085" y="142261"/>
                  <a:pt x="17270" y="142261"/>
                </a:cubicBezTo>
                <a:close/>
                <a:moveTo>
                  <a:pt x="78390" y="191238"/>
                </a:moveTo>
                <a:cubicBezTo>
                  <a:pt x="78490" y="191938"/>
                  <a:pt x="78557" y="192539"/>
                  <a:pt x="78657" y="193106"/>
                </a:cubicBezTo>
                <a:cubicBezTo>
                  <a:pt x="78824" y="193706"/>
                  <a:pt x="78723" y="194340"/>
                  <a:pt x="78390" y="194840"/>
                </a:cubicBezTo>
                <a:cubicBezTo>
                  <a:pt x="77823" y="195707"/>
                  <a:pt x="77423" y="196675"/>
                  <a:pt x="76855" y="197609"/>
                </a:cubicBezTo>
                <a:cubicBezTo>
                  <a:pt x="76822" y="197275"/>
                  <a:pt x="76655" y="196975"/>
                  <a:pt x="76855" y="196608"/>
                </a:cubicBezTo>
                <a:cubicBezTo>
                  <a:pt x="77489" y="195474"/>
                  <a:pt x="78056" y="194340"/>
                  <a:pt x="78523" y="193172"/>
                </a:cubicBezTo>
                <a:lnTo>
                  <a:pt x="78523" y="193172"/>
                </a:lnTo>
                <a:cubicBezTo>
                  <a:pt x="77789" y="194106"/>
                  <a:pt x="77389" y="195240"/>
                  <a:pt x="76722" y="196275"/>
                </a:cubicBezTo>
                <a:cubicBezTo>
                  <a:pt x="76622" y="195874"/>
                  <a:pt x="76689" y="195441"/>
                  <a:pt x="76889" y="195107"/>
                </a:cubicBezTo>
                <a:cubicBezTo>
                  <a:pt x="77356" y="194173"/>
                  <a:pt x="77789" y="193239"/>
                  <a:pt x="78223" y="192338"/>
                </a:cubicBezTo>
                <a:cubicBezTo>
                  <a:pt x="78357" y="192205"/>
                  <a:pt x="78357" y="192005"/>
                  <a:pt x="78290" y="191838"/>
                </a:cubicBezTo>
                <a:lnTo>
                  <a:pt x="78290" y="191838"/>
                </a:lnTo>
                <a:cubicBezTo>
                  <a:pt x="77623" y="192905"/>
                  <a:pt x="77189" y="194006"/>
                  <a:pt x="76589" y="195074"/>
                </a:cubicBezTo>
                <a:cubicBezTo>
                  <a:pt x="76455" y="194707"/>
                  <a:pt x="76522" y="194340"/>
                  <a:pt x="76755" y="194073"/>
                </a:cubicBezTo>
                <a:cubicBezTo>
                  <a:pt x="77222" y="193139"/>
                  <a:pt x="77756" y="192238"/>
                  <a:pt x="78390" y="191238"/>
                </a:cubicBezTo>
                <a:close/>
                <a:moveTo>
                  <a:pt x="93167" y="193372"/>
                </a:moveTo>
                <a:cubicBezTo>
                  <a:pt x="93434" y="193973"/>
                  <a:pt x="93701" y="194440"/>
                  <a:pt x="93401" y="195074"/>
                </a:cubicBezTo>
                <a:cubicBezTo>
                  <a:pt x="92967" y="196008"/>
                  <a:pt x="92600" y="196975"/>
                  <a:pt x="92166" y="198042"/>
                </a:cubicBezTo>
                <a:lnTo>
                  <a:pt x="92166" y="198009"/>
                </a:lnTo>
                <a:cubicBezTo>
                  <a:pt x="91966" y="197642"/>
                  <a:pt x="91900" y="197209"/>
                  <a:pt x="92033" y="196808"/>
                </a:cubicBezTo>
                <a:cubicBezTo>
                  <a:pt x="92333" y="195674"/>
                  <a:pt x="92733" y="194573"/>
                  <a:pt x="93167" y="193372"/>
                </a:cubicBezTo>
                <a:close/>
                <a:moveTo>
                  <a:pt x="62712" y="194273"/>
                </a:moveTo>
                <a:cubicBezTo>
                  <a:pt x="62712" y="194373"/>
                  <a:pt x="62712" y="194473"/>
                  <a:pt x="62712" y="194573"/>
                </a:cubicBezTo>
                <a:cubicBezTo>
                  <a:pt x="62645" y="195007"/>
                  <a:pt x="62378" y="195407"/>
                  <a:pt x="62479" y="195874"/>
                </a:cubicBezTo>
                <a:cubicBezTo>
                  <a:pt x="62545" y="196275"/>
                  <a:pt x="62112" y="196341"/>
                  <a:pt x="61945" y="196575"/>
                </a:cubicBezTo>
                <a:cubicBezTo>
                  <a:pt x="61478" y="197309"/>
                  <a:pt x="60944" y="198009"/>
                  <a:pt x="60444" y="198710"/>
                </a:cubicBezTo>
                <a:cubicBezTo>
                  <a:pt x="60844" y="197042"/>
                  <a:pt x="61811" y="195707"/>
                  <a:pt x="62712" y="194273"/>
                </a:cubicBezTo>
                <a:close/>
                <a:moveTo>
                  <a:pt x="55621" y="180686"/>
                </a:moveTo>
                <a:cubicBezTo>
                  <a:pt x="55678" y="180686"/>
                  <a:pt x="55734" y="180697"/>
                  <a:pt x="55774" y="180697"/>
                </a:cubicBezTo>
                <a:cubicBezTo>
                  <a:pt x="56107" y="180797"/>
                  <a:pt x="56408" y="180897"/>
                  <a:pt x="56674" y="181030"/>
                </a:cubicBezTo>
                <a:cubicBezTo>
                  <a:pt x="56941" y="181164"/>
                  <a:pt x="56774" y="181364"/>
                  <a:pt x="56708" y="181497"/>
                </a:cubicBezTo>
                <a:lnTo>
                  <a:pt x="54406" y="188002"/>
                </a:lnTo>
                <a:cubicBezTo>
                  <a:pt x="53472" y="190570"/>
                  <a:pt x="52538" y="193139"/>
                  <a:pt x="51604" y="195707"/>
                </a:cubicBezTo>
                <a:cubicBezTo>
                  <a:pt x="51537" y="195974"/>
                  <a:pt x="51371" y="196174"/>
                  <a:pt x="51170" y="196308"/>
                </a:cubicBezTo>
                <a:cubicBezTo>
                  <a:pt x="50537" y="196742"/>
                  <a:pt x="50136" y="197409"/>
                  <a:pt x="49669" y="197942"/>
                </a:cubicBezTo>
                <a:cubicBezTo>
                  <a:pt x="49369" y="198276"/>
                  <a:pt x="49136" y="198643"/>
                  <a:pt x="48769" y="199043"/>
                </a:cubicBezTo>
                <a:cubicBezTo>
                  <a:pt x="49069" y="197175"/>
                  <a:pt x="50603" y="196275"/>
                  <a:pt x="51537" y="194907"/>
                </a:cubicBezTo>
                <a:lnTo>
                  <a:pt x="51537" y="194907"/>
                </a:lnTo>
                <a:cubicBezTo>
                  <a:pt x="51271" y="195007"/>
                  <a:pt x="51037" y="195174"/>
                  <a:pt x="50870" y="195374"/>
                </a:cubicBezTo>
                <a:cubicBezTo>
                  <a:pt x="50670" y="195574"/>
                  <a:pt x="50470" y="195774"/>
                  <a:pt x="50270" y="196008"/>
                </a:cubicBezTo>
                <a:lnTo>
                  <a:pt x="49603" y="196708"/>
                </a:lnTo>
                <a:cubicBezTo>
                  <a:pt x="50003" y="195307"/>
                  <a:pt x="50403" y="194073"/>
                  <a:pt x="51404" y="193072"/>
                </a:cubicBezTo>
                <a:cubicBezTo>
                  <a:pt x="51904" y="192605"/>
                  <a:pt x="52338" y="192038"/>
                  <a:pt x="52772" y="191504"/>
                </a:cubicBezTo>
                <a:cubicBezTo>
                  <a:pt x="52838" y="191404"/>
                  <a:pt x="53038" y="191304"/>
                  <a:pt x="52872" y="191171"/>
                </a:cubicBezTo>
                <a:cubicBezTo>
                  <a:pt x="52843" y="191149"/>
                  <a:pt x="52815" y="191140"/>
                  <a:pt x="52790" y="191140"/>
                </a:cubicBezTo>
                <a:cubicBezTo>
                  <a:pt x="52696" y="191140"/>
                  <a:pt x="52624" y="191259"/>
                  <a:pt x="52571" y="191338"/>
                </a:cubicBezTo>
                <a:cubicBezTo>
                  <a:pt x="52004" y="191938"/>
                  <a:pt x="51471" y="192572"/>
                  <a:pt x="50870" y="193239"/>
                </a:cubicBezTo>
                <a:cubicBezTo>
                  <a:pt x="50904" y="192872"/>
                  <a:pt x="51070" y="192505"/>
                  <a:pt x="51337" y="192238"/>
                </a:cubicBezTo>
                <a:cubicBezTo>
                  <a:pt x="51904" y="191571"/>
                  <a:pt x="52438" y="190904"/>
                  <a:pt x="53005" y="190237"/>
                </a:cubicBezTo>
                <a:cubicBezTo>
                  <a:pt x="53038" y="190170"/>
                  <a:pt x="53272" y="190103"/>
                  <a:pt x="53105" y="189937"/>
                </a:cubicBezTo>
                <a:cubicBezTo>
                  <a:pt x="53065" y="189905"/>
                  <a:pt x="53031" y="189892"/>
                  <a:pt x="53001" y="189892"/>
                </a:cubicBezTo>
                <a:cubicBezTo>
                  <a:pt x="52906" y="189892"/>
                  <a:pt x="52856" y="190019"/>
                  <a:pt x="52805" y="190070"/>
                </a:cubicBezTo>
                <a:cubicBezTo>
                  <a:pt x="52371" y="190570"/>
                  <a:pt x="51938" y="191071"/>
                  <a:pt x="51437" y="191638"/>
                </a:cubicBezTo>
                <a:cubicBezTo>
                  <a:pt x="51504" y="191138"/>
                  <a:pt x="51738" y="190637"/>
                  <a:pt x="52038" y="190237"/>
                </a:cubicBezTo>
                <a:cubicBezTo>
                  <a:pt x="52405" y="189770"/>
                  <a:pt x="52805" y="189303"/>
                  <a:pt x="53139" y="188769"/>
                </a:cubicBezTo>
                <a:cubicBezTo>
                  <a:pt x="53272" y="188569"/>
                  <a:pt x="53739" y="188436"/>
                  <a:pt x="53405" y="188035"/>
                </a:cubicBezTo>
                <a:cubicBezTo>
                  <a:pt x="53339" y="187969"/>
                  <a:pt x="53739" y="187535"/>
                  <a:pt x="53872" y="187368"/>
                </a:cubicBezTo>
                <a:cubicBezTo>
                  <a:pt x="54039" y="187201"/>
                  <a:pt x="54306" y="186901"/>
                  <a:pt x="54206" y="186834"/>
                </a:cubicBezTo>
                <a:cubicBezTo>
                  <a:pt x="54161" y="186806"/>
                  <a:pt x="54122" y="186794"/>
                  <a:pt x="54087" y="186794"/>
                </a:cubicBezTo>
                <a:cubicBezTo>
                  <a:pt x="53915" y="186794"/>
                  <a:pt x="53850" y="187090"/>
                  <a:pt x="53739" y="187201"/>
                </a:cubicBezTo>
                <a:cubicBezTo>
                  <a:pt x="53339" y="187635"/>
                  <a:pt x="53005" y="188069"/>
                  <a:pt x="52605" y="188536"/>
                </a:cubicBezTo>
                <a:cubicBezTo>
                  <a:pt x="52638" y="188069"/>
                  <a:pt x="52638" y="188035"/>
                  <a:pt x="53272" y="187235"/>
                </a:cubicBezTo>
                <a:cubicBezTo>
                  <a:pt x="53606" y="186834"/>
                  <a:pt x="53906" y="186434"/>
                  <a:pt x="54239" y="186067"/>
                </a:cubicBezTo>
                <a:cubicBezTo>
                  <a:pt x="54540" y="185667"/>
                  <a:pt x="54873" y="185267"/>
                  <a:pt x="55207" y="184900"/>
                </a:cubicBezTo>
                <a:cubicBezTo>
                  <a:pt x="55149" y="184863"/>
                  <a:pt x="55100" y="184849"/>
                  <a:pt x="55058" y="184849"/>
                </a:cubicBezTo>
                <a:cubicBezTo>
                  <a:pt x="54905" y="184849"/>
                  <a:pt x="54830" y="185033"/>
                  <a:pt x="54673" y="185033"/>
                </a:cubicBezTo>
                <a:cubicBezTo>
                  <a:pt x="54840" y="184633"/>
                  <a:pt x="55273" y="184499"/>
                  <a:pt x="55340" y="184066"/>
                </a:cubicBezTo>
                <a:lnTo>
                  <a:pt x="55340" y="184066"/>
                </a:lnTo>
                <a:cubicBezTo>
                  <a:pt x="54706" y="184566"/>
                  <a:pt x="54139" y="185133"/>
                  <a:pt x="53639" y="185734"/>
                </a:cubicBezTo>
                <a:lnTo>
                  <a:pt x="53639" y="185734"/>
                </a:lnTo>
                <a:cubicBezTo>
                  <a:pt x="53906" y="184466"/>
                  <a:pt x="55140" y="183899"/>
                  <a:pt x="55707" y="182865"/>
                </a:cubicBezTo>
                <a:lnTo>
                  <a:pt x="55707" y="182865"/>
                </a:lnTo>
                <a:cubicBezTo>
                  <a:pt x="55107" y="183199"/>
                  <a:pt x="54773" y="183799"/>
                  <a:pt x="54239" y="184233"/>
                </a:cubicBezTo>
                <a:cubicBezTo>
                  <a:pt x="54273" y="183832"/>
                  <a:pt x="54273" y="183832"/>
                  <a:pt x="54706" y="183399"/>
                </a:cubicBezTo>
                <a:cubicBezTo>
                  <a:pt x="54973" y="183132"/>
                  <a:pt x="55240" y="182865"/>
                  <a:pt x="55474" y="182631"/>
                </a:cubicBezTo>
                <a:cubicBezTo>
                  <a:pt x="55707" y="182398"/>
                  <a:pt x="56074" y="182265"/>
                  <a:pt x="56274" y="181798"/>
                </a:cubicBezTo>
                <a:lnTo>
                  <a:pt x="56274" y="181798"/>
                </a:lnTo>
                <a:cubicBezTo>
                  <a:pt x="55574" y="182064"/>
                  <a:pt x="55207" y="182598"/>
                  <a:pt x="54606" y="182998"/>
                </a:cubicBezTo>
                <a:cubicBezTo>
                  <a:pt x="54906" y="182198"/>
                  <a:pt x="55140" y="181497"/>
                  <a:pt x="55407" y="180830"/>
                </a:cubicBezTo>
                <a:cubicBezTo>
                  <a:pt x="55447" y="180710"/>
                  <a:pt x="55535" y="180686"/>
                  <a:pt x="55621" y="180686"/>
                </a:cubicBezTo>
                <a:close/>
                <a:moveTo>
                  <a:pt x="93734" y="194874"/>
                </a:moveTo>
                <a:cubicBezTo>
                  <a:pt x="93934" y="195407"/>
                  <a:pt x="94168" y="195808"/>
                  <a:pt x="93901" y="196375"/>
                </a:cubicBezTo>
                <a:cubicBezTo>
                  <a:pt x="93401" y="197375"/>
                  <a:pt x="93034" y="198376"/>
                  <a:pt x="92600" y="199443"/>
                </a:cubicBezTo>
                <a:cubicBezTo>
                  <a:pt x="92367" y="199043"/>
                  <a:pt x="92333" y="198576"/>
                  <a:pt x="92467" y="198143"/>
                </a:cubicBezTo>
                <a:cubicBezTo>
                  <a:pt x="92900" y="197075"/>
                  <a:pt x="93267" y="196008"/>
                  <a:pt x="93734" y="194874"/>
                </a:cubicBezTo>
                <a:close/>
                <a:moveTo>
                  <a:pt x="78557" y="197409"/>
                </a:moveTo>
                <a:lnTo>
                  <a:pt x="78557" y="197409"/>
                </a:lnTo>
                <a:cubicBezTo>
                  <a:pt x="78090" y="198476"/>
                  <a:pt x="77656" y="199510"/>
                  <a:pt x="77189" y="200611"/>
                </a:cubicBezTo>
                <a:cubicBezTo>
                  <a:pt x="77089" y="200211"/>
                  <a:pt x="78190" y="197542"/>
                  <a:pt x="78557" y="197409"/>
                </a:cubicBezTo>
                <a:close/>
                <a:moveTo>
                  <a:pt x="94168" y="196174"/>
                </a:moveTo>
                <a:cubicBezTo>
                  <a:pt x="94468" y="196575"/>
                  <a:pt x="94535" y="197108"/>
                  <a:pt x="94335" y="197575"/>
                </a:cubicBezTo>
                <a:cubicBezTo>
                  <a:pt x="93934" y="198643"/>
                  <a:pt x="93634" y="199710"/>
                  <a:pt x="93267" y="200778"/>
                </a:cubicBezTo>
                <a:cubicBezTo>
                  <a:pt x="93234" y="200878"/>
                  <a:pt x="93234" y="200978"/>
                  <a:pt x="93134" y="201045"/>
                </a:cubicBezTo>
                <a:cubicBezTo>
                  <a:pt x="92800" y="200511"/>
                  <a:pt x="92733" y="199810"/>
                  <a:pt x="93000" y="199210"/>
                </a:cubicBezTo>
                <a:cubicBezTo>
                  <a:pt x="93434" y="198276"/>
                  <a:pt x="93768" y="197242"/>
                  <a:pt x="94168" y="196174"/>
                </a:cubicBezTo>
                <a:close/>
                <a:moveTo>
                  <a:pt x="86176" y="181143"/>
                </a:moveTo>
                <a:cubicBezTo>
                  <a:pt x="86417" y="181143"/>
                  <a:pt x="86540" y="181288"/>
                  <a:pt x="86662" y="181631"/>
                </a:cubicBezTo>
                <a:cubicBezTo>
                  <a:pt x="87930" y="186001"/>
                  <a:pt x="89198" y="190337"/>
                  <a:pt x="90499" y="194707"/>
                </a:cubicBezTo>
                <a:cubicBezTo>
                  <a:pt x="91099" y="196708"/>
                  <a:pt x="91733" y="198743"/>
                  <a:pt x="92433" y="200744"/>
                </a:cubicBezTo>
                <a:cubicBezTo>
                  <a:pt x="92467" y="200844"/>
                  <a:pt x="92467" y="200978"/>
                  <a:pt x="92500" y="201111"/>
                </a:cubicBezTo>
                <a:lnTo>
                  <a:pt x="80892" y="198509"/>
                </a:lnTo>
                <a:cubicBezTo>
                  <a:pt x="79924" y="198309"/>
                  <a:pt x="79958" y="198276"/>
                  <a:pt x="79824" y="197275"/>
                </a:cubicBezTo>
                <a:cubicBezTo>
                  <a:pt x="79391" y="194206"/>
                  <a:pt x="78957" y="191104"/>
                  <a:pt x="78523" y="188035"/>
                </a:cubicBezTo>
                <a:cubicBezTo>
                  <a:pt x="78490" y="187668"/>
                  <a:pt x="78523" y="187268"/>
                  <a:pt x="78657" y="186935"/>
                </a:cubicBezTo>
                <a:cubicBezTo>
                  <a:pt x="78056" y="186834"/>
                  <a:pt x="78390" y="186334"/>
                  <a:pt x="78290" y="186067"/>
                </a:cubicBezTo>
                <a:cubicBezTo>
                  <a:pt x="78223" y="185767"/>
                  <a:pt x="78190" y="185467"/>
                  <a:pt x="78156" y="185133"/>
                </a:cubicBezTo>
                <a:cubicBezTo>
                  <a:pt x="78090" y="184833"/>
                  <a:pt x="78023" y="184566"/>
                  <a:pt x="78323" y="184299"/>
                </a:cubicBezTo>
                <a:cubicBezTo>
                  <a:pt x="78390" y="184266"/>
                  <a:pt x="78423" y="184166"/>
                  <a:pt x="78357" y="184099"/>
                </a:cubicBezTo>
                <a:cubicBezTo>
                  <a:pt x="78342" y="184043"/>
                  <a:pt x="78316" y="184022"/>
                  <a:pt x="78286" y="184022"/>
                </a:cubicBezTo>
                <a:cubicBezTo>
                  <a:pt x="78245" y="184022"/>
                  <a:pt x="78195" y="184061"/>
                  <a:pt x="78156" y="184099"/>
                </a:cubicBezTo>
                <a:cubicBezTo>
                  <a:pt x="78120" y="184121"/>
                  <a:pt x="78092" y="184130"/>
                  <a:pt x="78070" y="184130"/>
                </a:cubicBezTo>
                <a:cubicBezTo>
                  <a:pt x="77990" y="184130"/>
                  <a:pt x="77990" y="184011"/>
                  <a:pt x="77990" y="183932"/>
                </a:cubicBezTo>
                <a:cubicBezTo>
                  <a:pt x="77689" y="182598"/>
                  <a:pt x="77689" y="182631"/>
                  <a:pt x="79024" y="182465"/>
                </a:cubicBezTo>
                <a:cubicBezTo>
                  <a:pt x="81325" y="182231"/>
                  <a:pt x="83627" y="181798"/>
                  <a:pt x="85862" y="181197"/>
                </a:cubicBezTo>
                <a:cubicBezTo>
                  <a:pt x="85986" y="181162"/>
                  <a:pt x="86089" y="181143"/>
                  <a:pt x="86176" y="181143"/>
                </a:cubicBezTo>
                <a:close/>
                <a:moveTo>
                  <a:pt x="94659" y="197367"/>
                </a:moveTo>
                <a:cubicBezTo>
                  <a:pt x="94812" y="197739"/>
                  <a:pt x="94908" y="198024"/>
                  <a:pt x="95035" y="198309"/>
                </a:cubicBezTo>
                <a:cubicBezTo>
                  <a:pt x="95068" y="198409"/>
                  <a:pt x="95068" y="198509"/>
                  <a:pt x="95002" y="198610"/>
                </a:cubicBezTo>
                <a:cubicBezTo>
                  <a:pt x="94468" y="199877"/>
                  <a:pt x="94001" y="201211"/>
                  <a:pt x="93634" y="202546"/>
                </a:cubicBezTo>
                <a:cubicBezTo>
                  <a:pt x="93334" y="202112"/>
                  <a:pt x="93301" y="201578"/>
                  <a:pt x="93501" y="201078"/>
                </a:cubicBezTo>
                <a:cubicBezTo>
                  <a:pt x="93832" y="199852"/>
                  <a:pt x="94196" y="198659"/>
                  <a:pt x="94659" y="197367"/>
                </a:cubicBezTo>
                <a:close/>
                <a:moveTo>
                  <a:pt x="51170" y="196508"/>
                </a:moveTo>
                <a:lnTo>
                  <a:pt x="51304" y="196575"/>
                </a:lnTo>
                <a:cubicBezTo>
                  <a:pt x="50937" y="197542"/>
                  <a:pt x="50603" y="198509"/>
                  <a:pt x="50270" y="199510"/>
                </a:cubicBezTo>
                <a:lnTo>
                  <a:pt x="48969" y="203179"/>
                </a:lnTo>
                <a:cubicBezTo>
                  <a:pt x="48735" y="203780"/>
                  <a:pt x="48335" y="204447"/>
                  <a:pt x="47868" y="204614"/>
                </a:cubicBezTo>
                <a:cubicBezTo>
                  <a:pt x="47201" y="204847"/>
                  <a:pt x="46967" y="205314"/>
                  <a:pt x="46567" y="205748"/>
                </a:cubicBezTo>
                <a:cubicBezTo>
                  <a:pt x="46334" y="205948"/>
                  <a:pt x="46167" y="206248"/>
                  <a:pt x="45967" y="206482"/>
                </a:cubicBezTo>
                <a:lnTo>
                  <a:pt x="45867" y="206415"/>
                </a:lnTo>
                <a:lnTo>
                  <a:pt x="45867" y="206382"/>
                </a:lnTo>
                <a:cubicBezTo>
                  <a:pt x="46667" y="204647"/>
                  <a:pt x="47968" y="203213"/>
                  <a:pt x="49102" y="201678"/>
                </a:cubicBezTo>
                <a:cubicBezTo>
                  <a:pt x="49024" y="201656"/>
                  <a:pt x="48973" y="201641"/>
                  <a:pt x="48929" y="201641"/>
                </a:cubicBezTo>
                <a:cubicBezTo>
                  <a:pt x="48843" y="201641"/>
                  <a:pt x="48791" y="201701"/>
                  <a:pt x="48635" y="201879"/>
                </a:cubicBezTo>
                <a:cubicBezTo>
                  <a:pt x="48102" y="202546"/>
                  <a:pt x="47601" y="203213"/>
                  <a:pt x="47101" y="203880"/>
                </a:cubicBezTo>
                <a:cubicBezTo>
                  <a:pt x="47034" y="203980"/>
                  <a:pt x="46934" y="204047"/>
                  <a:pt x="46867" y="204113"/>
                </a:cubicBezTo>
                <a:cubicBezTo>
                  <a:pt x="46967" y="203546"/>
                  <a:pt x="47168" y="203046"/>
                  <a:pt x="47468" y="202579"/>
                </a:cubicBezTo>
                <a:cubicBezTo>
                  <a:pt x="48068" y="201712"/>
                  <a:pt x="48669" y="200878"/>
                  <a:pt x="49302" y="200044"/>
                </a:cubicBezTo>
                <a:cubicBezTo>
                  <a:pt x="49469" y="199777"/>
                  <a:pt x="49703" y="199544"/>
                  <a:pt x="50003" y="199377"/>
                </a:cubicBezTo>
                <a:cubicBezTo>
                  <a:pt x="50170" y="199277"/>
                  <a:pt x="50337" y="199077"/>
                  <a:pt x="50170" y="198910"/>
                </a:cubicBezTo>
                <a:cubicBezTo>
                  <a:pt x="50129" y="198869"/>
                  <a:pt x="50090" y="198852"/>
                  <a:pt x="50053" y="198852"/>
                </a:cubicBezTo>
                <a:cubicBezTo>
                  <a:pt x="49939" y="198852"/>
                  <a:pt x="49845" y="199009"/>
                  <a:pt x="49769" y="199110"/>
                </a:cubicBezTo>
                <a:cubicBezTo>
                  <a:pt x="49069" y="199844"/>
                  <a:pt x="48469" y="200711"/>
                  <a:pt x="47801" y="201512"/>
                </a:cubicBezTo>
                <a:cubicBezTo>
                  <a:pt x="48402" y="199477"/>
                  <a:pt x="50003" y="198143"/>
                  <a:pt x="51170" y="196508"/>
                </a:cubicBezTo>
                <a:close/>
                <a:moveTo>
                  <a:pt x="20982" y="1"/>
                </a:moveTo>
                <a:cubicBezTo>
                  <a:pt x="20982" y="3336"/>
                  <a:pt x="20982" y="6639"/>
                  <a:pt x="20882" y="9975"/>
                </a:cubicBezTo>
                <a:cubicBezTo>
                  <a:pt x="20782" y="13677"/>
                  <a:pt x="20749" y="17413"/>
                  <a:pt x="20682" y="21116"/>
                </a:cubicBezTo>
                <a:cubicBezTo>
                  <a:pt x="20582" y="27854"/>
                  <a:pt x="20482" y="34626"/>
                  <a:pt x="20382" y="41364"/>
                </a:cubicBezTo>
                <a:cubicBezTo>
                  <a:pt x="20315" y="46034"/>
                  <a:pt x="20248" y="50737"/>
                  <a:pt x="20182" y="55407"/>
                </a:cubicBezTo>
                <a:cubicBezTo>
                  <a:pt x="20148" y="58209"/>
                  <a:pt x="20115" y="61011"/>
                  <a:pt x="20082" y="63813"/>
                </a:cubicBezTo>
                <a:cubicBezTo>
                  <a:pt x="20015" y="69751"/>
                  <a:pt x="20048" y="75722"/>
                  <a:pt x="20048" y="81659"/>
                </a:cubicBezTo>
                <a:cubicBezTo>
                  <a:pt x="20082" y="90465"/>
                  <a:pt x="20082" y="99272"/>
                  <a:pt x="20348" y="108078"/>
                </a:cubicBezTo>
                <a:cubicBezTo>
                  <a:pt x="20382" y="109412"/>
                  <a:pt x="20449" y="110780"/>
                  <a:pt x="20515" y="112114"/>
                </a:cubicBezTo>
                <a:cubicBezTo>
                  <a:pt x="20582" y="114016"/>
                  <a:pt x="20682" y="115884"/>
                  <a:pt x="20782" y="117752"/>
                </a:cubicBezTo>
                <a:cubicBezTo>
                  <a:pt x="20782" y="118019"/>
                  <a:pt x="20682" y="118085"/>
                  <a:pt x="20482" y="118185"/>
                </a:cubicBezTo>
                <a:cubicBezTo>
                  <a:pt x="19515" y="118552"/>
                  <a:pt x="18581" y="118886"/>
                  <a:pt x="17647" y="119286"/>
                </a:cubicBezTo>
                <a:cubicBezTo>
                  <a:pt x="14378" y="120687"/>
                  <a:pt x="10975" y="121755"/>
                  <a:pt x="7773" y="123356"/>
                </a:cubicBezTo>
                <a:cubicBezTo>
                  <a:pt x="6572" y="123956"/>
                  <a:pt x="5304" y="124623"/>
                  <a:pt x="4104" y="125124"/>
                </a:cubicBezTo>
                <a:cubicBezTo>
                  <a:pt x="2869" y="125624"/>
                  <a:pt x="2269" y="126358"/>
                  <a:pt x="2302" y="127725"/>
                </a:cubicBezTo>
                <a:cubicBezTo>
                  <a:pt x="2336" y="128593"/>
                  <a:pt x="2236" y="128593"/>
                  <a:pt x="3069" y="128793"/>
                </a:cubicBezTo>
                <a:cubicBezTo>
                  <a:pt x="5071" y="129293"/>
                  <a:pt x="7072" y="129660"/>
                  <a:pt x="9107" y="129994"/>
                </a:cubicBezTo>
                <a:cubicBezTo>
                  <a:pt x="9441" y="130060"/>
                  <a:pt x="9574" y="130194"/>
                  <a:pt x="9574" y="130561"/>
                </a:cubicBezTo>
                <a:cubicBezTo>
                  <a:pt x="9541" y="133796"/>
                  <a:pt x="9541" y="137032"/>
                  <a:pt x="9574" y="140268"/>
                </a:cubicBezTo>
                <a:cubicBezTo>
                  <a:pt x="9574" y="140501"/>
                  <a:pt x="9307" y="140768"/>
                  <a:pt x="9641" y="140968"/>
                </a:cubicBezTo>
                <a:cubicBezTo>
                  <a:pt x="9841" y="141068"/>
                  <a:pt x="10074" y="141168"/>
                  <a:pt x="10308" y="141269"/>
                </a:cubicBezTo>
                <a:cubicBezTo>
                  <a:pt x="10375" y="141302"/>
                  <a:pt x="10408" y="141302"/>
                  <a:pt x="10475" y="141302"/>
                </a:cubicBezTo>
                <a:cubicBezTo>
                  <a:pt x="10708" y="141335"/>
                  <a:pt x="10742" y="141435"/>
                  <a:pt x="10742" y="141669"/>
                </a:cubicBezTo>
                <a:cubicBezTo>
                  <a:pt x="10642" y="142569"/>
                  <a:pt x="10675" y="143470"/>
                  <a:pt x="10608" y="144371"/>
                </a:cubicBezTo>
                <a:cubicBezTo>
                  <a:pt x="10441" y="147573"/>
                  <a:pt x="10308" y="150809"/>
                  <a:pt x="10208" y="154011"/>
                </a:cubicBezTo>
                <a:cubicBezTo>
                  <a:pt x="10108" y="156446"/>
                  <a:pt x="10041" y="158914"/>
                  <a:pt x="10008" y="161350"/>
                </a:cubicBezTo>
                <a:cubicBezTo>
                  <a:pt x="9974" y="163785"/>
                  <a:pt x="9874" y="166220"/>
                  <a:pt x="9774" y="168655"/>
                </a:cubicBezTo>
                <a:cubicBezTo>
                  <a:pt x="9674" y="171190"/>
                  <a:pt x="9507" y="173725"/>
                  <a:pt x="9341" y="176227"/>
                </a:cubicBezTo>
                <a:cubicBezTo>
                  <a:pt x="9274" y="177661"/>
                  <a:pt x="9140" y="179096"/>
                  <a:pt x="9040" y="180530"/>
                </a:cubicBezTo>
                <a:cubicBezTo>
                  <a:pt x="8874" y="182465"/>
                  <a:pt x="8707" y="184433"/>
                  <a:pt x="8573" y="186401"/>
                </a:cubicBezTo>
                <a:cubicBezTo>
                  <a:pt x="8440" y="187869"/>
                  <a:pt x="8340" y="189370"/>
                  <a:pt x="8206" y="190837"/>
                </a:cubicBezTo>
                <a:cubicBezTo>
                  <a:pt x="8073" y="192939"/>
                  <a:pt x="7906" y="195007"/>
                  <a:pt x="7739" y="197108"/>
                </a:cubicBezTo>
                <a:cubicBezTo>
                  <a:pt x="7639" y="198576"/>
                  <a:pt x="7473" y="200044"/>
                  <a:pt x="7473" y="201512"/>
                </a:cubicBezTo>
                <a:cubicBezTo>
                  <a:pt x="7473" y="202179"/>
                  <a:pt x="7139" y="202446"/>
                  <a:pt x="6705" y="202846"/>
                </a:cubicBezTo>
                <a:cubicBezTo>
                  <a:pt x="4571" y="204814"/>
                  <a:pt x="2336" y="206715"/>
                  <a:pt x="1" y="208450"/>
                </a:cubicBezTo>
                <a:lnTo>
                  <a:pt x="1135" y="208450"/>
                </a:lnTo>
                <a:cubicBezTo>
                  <a:pt x="2002" y="207749"/>
                  <a:pt x="2903" y="207049"/>
                  <a:pt x="3770" y="206315"/>
                </a:cubicBezTo>
                <a:cubicBezTo>
                  <a:pt x="5038" y="205248"/>
                  <a:pt x="6338" y="204247"/>
                  <a:pt x="7373" y="202779"/>
                </a:cubicBezTo>
                <a:lnTo>
                  <a:pt x="7373" y="202779"/>
                </a:lnTo>
                <a:cubicBezTo>
                  <a:pt x="7373" y="204747"/>
                  <a:pt x="7106" y="206582"/>
                  <a:pt x="7139" y="208450"/>
                </a:cubicBezTo>
                <a:lnTo>
                  <a:pt x="7539" y="208450"/>
                </a:lnTo>
                <a:cubicBezTo>
                  <a:pt x="7706" y="205348"/>
                  <a:pt x="7873" y="202212"/>
                  <a:pt x="8140" y="199110"/>
                </a:cubicBezTo>
                <a:cubicBezTo>
                  <a:pt x="8340" y="196708"/>
                  <a:pt x="8507" y="194306"/>
                  <a:pt x="8673" y="191871"/>
                </a:cubicBezTo>
                <a:cubicBezTo>
                  <a:pt x="8940" y="188602"/>
                  <a:pt x="9207" y="185367"/>
                  <a:pt x="9474" y="182098"/>
                </a:cubicBezTo>
                <a:cubicBezTo>
                  <a:pt x="9641" y="179863"/>
                  <a:pt x="9774" y="177595"/>
                  <a:pt x="9908" y="175360"/>
                </a:cubicBezTo>
                <a:cubicBezTo>
                  <a:pt x="10074" y="172291"/>
                  <a:pt x="10241" y="169188"/>
                  <a:pt x="10375" y="166120"/>
                </a:cubicBezTo>
                <a:cubicBezTo>
                  <a:pt x="10441" y="164085"/>
                  <a:pt x="10475" y="162017"/>
                  <a:pt x="10508" y="159982"/>
                </a:cubicBezTo>
                <a:cubicBezTo>
                  <a:pt x="10575" y="157247"/>
                  <a:pt x="10608" y="154511"/>
                  <a:pt x="10742" y="151776"/>
                </a:cubicBezTo>
                <a:cubicBezTo>
                  <a:pt x="10842" y="149241"/>
                  <a:pt x="10975" y="146672"/>
                  <a:pt x="11042" y="144104"/>
                </a:cubicBezTo>
                <a:cubicBezTo>
                  <a:pt x="11042" y="143337"/>
                  <a:pt x="11109" y="142569"/>
                  <a:pt x="11109" y="141769"/>
                </a:cubicBezTo>
                <a:cubicBezTo>
                  <a:pt x="11109" y="141565"/>
                  <a:pt x="11160" y="141462"/>
                  <a:pt x="11351" y="141462"/>
                </a:cubicBezTo>
                <a:cubicBezTo>
                  <a:pt x="11379" y="141462"/>
                  <a:pt x="11409" y="141464"/>
                  <a:pt x="11442" y="141469"/>
                </a:cubicBezTo>
                <a:cubicBezTo>
                  <a:pt x="12276" y="141635"/>
                  <a:pt x="13110" y="141802"/>
                  <a:pt x="13944" y="141902"/>
                </a:cubicBezTo>
                <a:cubicBezTo>
                  <a:pt x="14244" y="141902"/>
                  <a:pt x="14511" y="142169"/>
                  <a:pt x="14444" y="142503"/>
                </a:cubicBezTo>
                <a:cubicBezTo>
                  <a:pt x="14411" y="144004"/>
                  <a:pt x="14511" y="145505"/>
                  <a:pt x="14411" y="147039"/>
                </a:cubicBezTo>
                <a:cubicBezTo>
                  <a:pt x="14344" y="148274"/>
                  <a:pt x="14378" y="149574"/>
                  <a:pt x="14277" y="150842"/>
                </a:cubicBezTo>
                <a:cubicBezTo>
                  <a:pt x="14111" y="153277"/>
                  <a:pt x="14077" y="155712"/>
                  <a:pt x="13944" y="158147"/>
                </a:cubicBezTo>
                <a:cubicBezTo>
                  <a:pt x="13844" y="160082"/>
                  <a:pt x="13744" y="161983"/>
                  <a:pt x="13610" y="163918"/>
                </a:cubicBezTo>
                <a:cubicBezTo>
                  <a:pt x="13477" y="166587"/>
                  <a:pt x="13343" y="169222"/>
                  <a:pt x="13210" y="171890"/>
                </a:cubicBezTo>
                <a:cubicBezTo>
                  <a:pt x="13110" y="174092"/>
                  <a:pt x="12977" y="176294"/>
                  <a:pt x="12910" y="178495"/>
                </a:cubicBezTo>
                <a:cubicBezTo>
                  <a:pt x="12776" y="181164"/>
                  <a:pt x="12676" y="183866"/>
                  <a:pt x="12610" y="186568"/>
                </a:cubicBezTo>
                <a:cubicBezTo>
                  <a:pt x="12476" y="189970"/>
                  <a:pt x="12376" y="193406"/>
                  <a:pt x="12309" y="196842"/>
                </a:cubicBezTo>
                <a:cubicBezTo>
                  <a:pt x="12243" y="198876"/>
                  <a:pt x="12176" y="200911"/>
                  <a:pt x="12109" y="202913"/>
                </a:cubicBezTo>
                <a:cubicBezTo>
                  <a:pt x="12009" y="204781"/>
                  <a:pt x="11909" y="206615"/>
                  <a:pt x="11809" y="208450"/>
                </a:cubicBezTo>
                <a:lnTo>
                  <a:pt x="12209" y="208450"/>
                </a:lnTo>
                <a:cubicBezTo>
                  <a:pt x="12243" y="206382"/>
                  <a:pt x="12409" y="204280"/>
                  <a:pt x="12510" y="202212"/>
                </a:cubicBezTo>
                <a:cubicBezTo>
                  <a:pt x="12576" y="200811"/>
                  <a:pt x="12610" y="199377"/>
                  <a:pt x="12643" y="197976"/>
                </a:cubicBezTo>
                <a:cubicBezTo>
                  <a:pt x="12776" y="194440"/>
                  <a:pt x="12910" y="190871"/>
                  <a:pt x="13010" y="187301"/>
                </a:cubicBezTo>
                <a:cubicBezTo>
                  <a:pt x="13077" y="185767"/>
                  <a:pt x="13110" y="184199"/>
                  <a:pt x="13143" y="182631"/>
                </a:cubicBezTo>
                <a:cubicBezTo>
                  <a:pt x="13277" y="179863"/>
                  <a:pt x="13410" y="177094"/>
                  <a:pt x="13544" y="174292"/>
                </a:cubicBezTo>
                <a:cubicBezTo>
                  <a:pt x="13610" y="172491"/>
                  <a:pt x="13677" y="170656"/>
                  <a:pt x="13777" y="168822"/>
                </a:cubicBezTo>
                <a:cubicBezTo>
                  <a:pt x="13911" y="165853"/>
                  <a:pt x="14077" y="162884"/>
                  <a:pt x="14244" y="159882"/>
                </a:cubicBezTo>
                <a:cubicBezTo>
                  <a:pt x="14344" y="158181"/>
                  <a:pt x="14378" y="156479"/>
                  <a:pt x="14478" y="154778"/>
                </a:cubicBezTo>
                <a:cubicBezTo>
                  <a:pt x="14611" y="151809"/>
                  <a:pt x="14778" y="148907"/>
                  <a:pt x="14778" y="145972"/>
                </a:cubicBezTo>
                <a:cubicBezTo>
                  <a:pt x="14778" y="144804"/>
                  <a:pt x="14811" y="143637"/>
                  <a:pt x="14778" y="142469"/>
                </a:cubicBezTo>
                <a:cubicBezTo>
                  <a:pt x="14778" y="142169"/>
                  <a:pt x="14832" y="142031"/>
                  <a:pt x="15087" y="142031"/>
                </a:cubicBezTo>
                <a:cubicBezTo>
                  <a:pt x="15115" y="142031"/>
                  <a:pt x="15145" y="142032"/>
                  <a:pt x="15178" y="142036"/>
                </a:cubicBezTo>
                <a:cubicBezTo>
                  <a:pt x="15678" y="142136"/>
                  <a:pt x="16346" y="142002"/>
                  <a:pt x="16646" y="142269"/>
                </a:cubicBezTo>
                <a:cubicBezTo>
                  <a:pt x="16979" y="142569"/>
                  <a:pt x="16713" y="143203"/>
                  <a:pt x="16713" y="143704"/>
                </a:cubicBezTo>
                <a:cubicBezTo>
                  <a:pt x="16612" y="146305"/>
                  <a:pt x="16546" y="148874"/>
                  <a:pt x="16412" y="151476"/>
                </a:cubicBezTo>
                <a:cubicBezTo>
                  <a:pt x="16279" y="153677"/>
                  <a:pt x="16145" y="155879"/>
                  <a:pt x="15979" y="158047"/>
                </a:cubicBezTo>
                <a:cubicBezTo>
                  <a:pt x="15812" y="160416"/>
                  <a:pt x="15712" y="162751"/>
                  <a:pt x="15578" y="165119"/>
                </a:cubicBezTo>
                <a:cubicBezTo>
                  <a:pt x="15412" y="167754"/>
                  <a:pt x="15245" y="170423"/>
                  <a:pt x="15145" y="173058"/>
                </a:cubicBezTo>
                <a:cubicBezTo>
                  <a:pt x="15078" y="175260"/>
                  <a:pt x="14945" y="177428"/>
                  <a:pt x="14845" y="179629"/>
                </a:cubicBezTo>
                <a:cubicBezTo>
                  <a:pt x="14744" y="181697"/>
                  <a:pt x="14644" y="183732"/>
                  <a:pt x="14544" y="185800"/>
                </a:cubicBezTo>
                <a:cubicBezTo>
                  <a:pt x="14378" y="189003"/>
                  <a:pt x="14211" y="192205"/>
                  <a:pt x="14044" y="195407"/>
                </a:cubicBezTo>
                <a:cubicBezTo>
                  <a:pt x="13911" y="197309"/>
                  <a:pt x="13810" y="199177"/>
                  <a:pt x="13710" y="201078"/>
                </a:cubicBezTo>
                <a:cubicBezTo>
                  <a:pt x="13610" y="203346"/>
                  <a:pt x="13477" y="205648"/>
                  <a:pt x="13410" y="207916"/>
                </a:cubicBezTo>
                <a:cubicBezTo>
                  <a:pt x="13410" y="208083"/>
                  <a:pt x="13377" y="208250"/>
                  <a:pt x="13343" y="208417"/>
                </a:cubicBezTo>
                <a:lnTo>
                  <a:pt x="13744" y="208417"/>
                </a:lnTo>
                <a:cubicBezTo>
                  <a:pt x="13777" y="208183"/>
                  <a:pt x="13844" y="207983"/>
                  <a:pt x="13844" y="207783"/>
                </a:cubicBezTo>
                <a:cubicBezTo>
                  <a:pt x="13977" y="205248"/>
                  <a:pt x="14077" y="202712"/>
                  <a:pt x="14177" y="200177"/>
                </a:cubicBezTo>
                <a:cubicBezTo>
                  <a:pt x="14211" y="199710"/>
                  <a:pt x="14277" y="199277"/>
                  <a:pt x="14277" y="198843"/>
                </a:cubicBezTo>
                <a:cubicBezTo>
                  <a:pt x="14277" y="198643"/>
                  <a:pt x="14378" y="198443"/>
                  <a:pt x="14578" y="198376"/>
                </a:cubicBezTo>
                <a:cubicBezTo>
                  <a:pt x="15245" y="197976"/>
                  <a:pt x="15879" y="197475"/>
                  <a:pt x="16379" y="196908"/>
                </a:cubicBezTo>
                <a:cubicBezTo>
                  <a:pt x="17180" y="196008"/>
                  <a:pt x="18047" y="195174"/>
                  <a:pt x="18981" y="194407"/>
                </a:cubicBezTo>
                <a:cubicBezTo>
                  <a:pt x="19982" y="193573"/>
                  <a:pt x="20916" y="192639"/>
                  <a:pt x="21749" y="191638"/>
                </a:cubicBezTo>
                <a:cubicBezTo>
                  <a:pt x="22083" y="191238"/>
                  <a:pt x="22650" y="191138"/>
                  <a:pt x="22850" y="190604"/>
                </a:cubicBezTo>
                <a:cubicBezTo>
                  <a:pt x="22861" y="190559"/>
                  <a:pt x="22887" y="190545"/>
                  <a:pt x="22919" y="190545"/>
                </a:cubicBezTo>
                <a:cubicBezTo>
                  <a:pt x="22984" y="190545"/>
                  <a:pt x="23073" y="190604"/>
                  <a:pt x="23117" y="190604"/>
                </a:cubicBezTo>
                <a:cubicBezTo>
                  <a:pt x="25385" y="191037"/>
                  <a:pt x="27620" y="191371"/>
                  <a:pt x="29889" y="191605"/>
                </a:cubicBezTo>
                <a:cubicBezTo>
                  <a:pt x="30756" y="191705"/>
                  <a:pt x="31623" y="191738"/>
                  <a:pt x="32490" y="191805"/>
                </a:cubicBezTo>
                <a:cubicBezTo>
                  <a:pt x="32757" y="191805"/>
                  <a:pt x="32891" y="191871"/>
                  <a:pt x="32891" y="192205"/>
                </a:cubicBezTo>
                <a:cubicBezTo>
                  <a:pt x="32991" y="193272"/>
                  <a:pt x="33091" y="194340"/>
                  <a:pt x="33191" y="195407"/>
                </a:cubicBezTo>
                <a:cubicBezTo>
                  <a:pt x="33224" y="195541"/>
                  <a:pt x="33258" y="195674"/>
                  <a:pt x="33291" y="195808"/>
                </a:cubicBezTo>
                <a:cubicBezTo>
                  <a:pt x="33324" y="195908"/>
                  <a:pt x="33358" y="195974"/>
                  <a:pt x="33458" y="195974"/>
                </a:cubicBezTo>
                <a:cubicBezTo>
                  <a:pt x="33558" y="195974"/>
                  <a:pt x="33591" y="195908"/>
                  <a:pt x="33591" y="195841"/>
                </a:cubicBezTo>
                <a:cubicBezTo>
                  <a:pt x="33591" y="195641"/>
                  <a:pt x="33661" y="195590"/>
                  <a:pt x="33756" y="195590"/>
                </a:cubicBezTo>
                <a:cubicBezTo>
                  <a:pt x="33836" y="195590"/>
                  <a:pt x="33934" y="195626"/>
                  <a:pt x="34025" y="195641"/>
                </a:cubicBezTo>
                <a:cubicBezTo>
                  <a:pt x="35126" y="195841"/>
                  <a:pt x="36193" y="196074"/>
                  <a:pt x="37294" y="196341"/>
                </a:cubicBezTo>
                <a:cubicBezTo>
                  <a:pt x="37461" y="196408"/>
                  <a:pt x="37694" y="196408"/>
                  <a:pt x="37894" y="196408"/>
                </a:cubicBezTo>
                <a:cubicBezTo>
                  <a:pt x="38094" y="196375"/>
                  <a:pt x="38461" y="196408"/>
                  <a:pt x="38128" y="196008"/>
                </a:cubicBezTo>
                <a:cubicBezTo>
                  <a:pt x="37994" y="195874"/>
                  <a:pt x="38161" y="195808"/>
                  <a:pt x="38228" y="195707"/>
                </a:cubicBezTo>
                <a:cubicBezTo>
                  <a:pt x="38395" y="195441"/>
                  <a:pt x="38595" y="195207"/>
                  <a:pt x="38795" y="194940"/>
                </a:cubicBezTo>
                <a:cubicBezTo>
                  <a:pt x="38828" y="194840"/>
                  <a:pt x="38895" y="194807"/>
                  <a:pt x="38862" y="194673"/>
                </a:cubicBezTo>
                <a:cubicBezTo>
                  <a:pt x="38561" y="193940"/>
                  <a:pt x="38695" y="193139"/>
                  <a:pt x="38428" y="192372"/>
                </a:cubicBezTo>
                <a:lnTo>
                  <a:pt x="38428" y="192372"/>
                </a:lnTo>
                <a:cubicBezTo>
                  <a:pt x="39729" y="192572"/>
                  <a:pt x="40930" y="192805"/>
                  <a:pt x="42131" y="193006"/>
                </a:cubicBezTo>
                <a:cubicBezTo>
                  <a:pt x="44232" y="193339"/>
                  <a:pt x="46334" y="193639"/>
                  <a:pt x="48469" y="193940"/>
                </a:cubicBezTo>
                <a:cubicBezTo>
                  <a:pt x="48802" y="193973"/>
                  <a:pt x="49136" y="193973"/>
                  <a:pt x="49469" y="193973"/>
                </a:cubicBezTo>
                <a:cubicBezTo>
                  <a:pt x="49803" y="193973"/>
                  <a:pt x="49870" y="194106"/>
                  <a:pt x="49769" y="194440"/>
                </a:cubicBezTo>
                <a:cubicBezTo>
                  <a:pt x="48035" y="199043"/>
                  <a:pt x="46300" y="203646"/>
                  <a:pt x="44599" y="208216"/>
                </a:cubicBezTo>
                <a:cubicBezTo>
                  <a:pt x="44599" y="208283"/>
                  <a:pt x="44599" y="208317"/>
                  <a:pt x="44599" y="208383"/>
                </a:cubicBezTo>
                <a:lnTo>
                  <a:pt x="45099" y="208383"/>
                </a:lnTo>
                <a:cubicBezTo>
                  <a:pt x="45633" y="206949"/>
                  <a:pt x="46801" y="206015"/>
                  <a:pt x="47568" y="204781"/>
                </a:cubicBezTo>
                <a:lnTo>
                  <a:pt x="47701" y="204881"/>
                </a:lnTo>
                <a:lnTo>
                  <a:pt x="47001" y="205815"/>
                </a:lnTo>
                <a:cubicBezTo>
                  <a:pt x="46734" y="206182"/>
                  <a:pt x="46500" y="206515"/>
                  <a:pt x="46267" y="206849"/>
                </a:cubicBezTo>
                <a:cubicBezTo>
                  <a:pt x="46167" y="207016"/>
                  <a:pt x="46033" y="207182"/>
                  <a:pt x="45967" y="207282"/>
                </a:cubicBezTo>
                <a:cubicBezTo>
                  <a:pt x="45900" y="207383"/>
                  <a:pt x="45733" y="207516"/>
                  <a:pt x="45900" y="207616"/>
                </a:cubicBezTo>
                <a:cubicBezTo>
                  <a:pt x="45939" y="207648"/>
                  <a:pt x="45973" y="207660"/>
                  <a:pt x="46003" y="207660"/>
                </a:cubicBezTo>
                <a:cubicBezTo>
                  <a:pt x="46098" y="207660"/>
                  <a:pt x="46149" y="207526"/>
                  <a:pt x="46200" y="207449"/>
                </a:cubicBezTo>
                <a:cubicBezTo>
                  <a:pt x="46867" y="206515"/>
                  <a:pt x="47568" y="205581"/>
                  <a:pt x="48235" y="204647"/>
                </a:cubicBezTo>
                <a:cubicBezTo>
                  <a:pt x="48268" y="204580"/>
                  <a:pt x="48335" y="204514"/>
                  <a:pt x="48502" y="204347"/>
                </a:cubicBezTo>
                <a:lnTo>
                  <a:pt x="48502" y="204347"/>
                </a:lnTo>
                <a:cubicBezTo>
                  <a:pt x="48035" y="205781"/>
                  <a:pt x="47568" y="207082"/>
                  <a:pt x="47134" y="208383"/>
                </a:cubicBezTo>
                <a:lnTo>
                  <a:pt x="47635" y="208383"/>
                </a:lnTo>
                <a:cubicBezTo>
                  <a:pt x="48335" y="206415"/>
                  <a:pt x="49036" y="204447"/>
                  <a:pt x="49736" y="202512"/>
                </a:cubicBezTo>
                <a:cubicBezTo>
                  <a:pt x="50637" y="200011"/>
                  <a:pt x="51537" y="197509"/>
                  <a:pt x="52405" y="195007"/>
                </a:cubicBezTo>
                <a:cubicBezTo>
                  <a:pt x="52553" y="194613"/>
                  <a:pt x="52737" y="194510"/>
                  <a:pt x="52984" y="194510"/>
                </a:cubicBezTo>
                <a:cubicBezTo>
                  <a:pt x="53072" y="194510"/>
                  <a:pt x="53167" y="194523"/>
                  <a:pt x="53272" y="194540"/>
                </a:cubicBezTo>
                <a:cubicBezTo>
                  <a:pt x="55440" y="194940"/>
                  <a:pt x="57608" y="195207"/>
                  <a:pt x="59810" y="195341"/>
                </a:cubicBezTo>
                <a:cubicBezTo>
                  <a:pt x="60210" y="195341"/>
                  <a:pt x="60210" y="195341"/>
                  <a:pt x="60444" y="195074"/>
                </a:cubicBezTo>
                <a:lnTo>
                  <a:pt x="60444" y="195074"/>
                </a:lnTo>
                <a:cubicBezTo>
                  <a:pt x="60344" y="195707"/>
                  <a:pt x="60244" y="196341"/>
                  <a:pt x="60110" y="197008"/>
                </a:cubicBezTo>
                <a:cubicBezTo>
                  <a:pt x="59510" y="200444"/>
                  <a:pt x="58843" y="203880"/>
                  <a:pt x="58342" y="207316"/>
                </a:cubicBezTo>
                <a:cubicBezTo>
                  <a:pt x="58276" y="207683"/>
                  <a:pt x="58209" y="208016"/>
                  <a:pt x="58142" y="208383"/>
                </a:cubicBezTo>
                <a:lnTo>
                  <a:pt x="58576" y="208383"/>
                </a:lnTo>
                <a:cubicBezTo>
                  <a:pt x="58709" y="207850"/>
                  <a:pt x="58743" y="207316"/>
                  <a:pt x="58743" y="206749"/>
                </a:cubicBezTo>
                <a:cubicBezTo>
                  <a:pt x="58943" y="204414"/>
                  <a:pt x="60210" y="202546"/>
                  <a:pt x="61311" y="200611"/>
                </a:cubicBezTo>
                <a:cubicBezTo>
                  <a:pt x="61344" y="200544"/>
                  <a:pt x="61411" y="200478"/>
                  <a:pt x="61444" y="200411"/>
                </a:cubicBezTo>
                <a:cubicBezTo>
                  <a:pt x="61478" y="200344"/>
                  <a:pt x="61578" y="200277"/>
                  <a:pt x="61478" y="200177"/>
                </a:cubicBezTo>
                <a:cubicBezTo>
                  <a:pt x="61455" y="200162"/>
                  <a:pt x="61433" y="200155"/>
                  <a:pt x="61413" y="200155"/>
                </a:cubicBezTo>
                <a:cubicBezTo>
                  <a:pt x="61347" y="200155"/>
                  <a:pt x="61296" y="200226"/>
                  <a:pt x="61244" y="200277"/>
                </a:cubicBezTo>
                <a:cubicBezTo>
                  <a:pt x="61044" y="200611"/>
                  <a:pt x="60811" y="200945"/>
                  <a:pt x="60611" y="201278"/>
                </a:cubicBezTo>
                <a:cubicBezTo>
                  <a:pt x="60244" y="201979"/>
                  <a:pt x="59877" y="202646"/>
                  <a:pt x="59476" y="203346"/>
                </a:cubicBezTo>
                <a:cubicBezTo>
                  <a:pt x="59476" y="202646"/>
                  <a:pt x="59543" y="202446"/>
                  <a:pt x="60010" y="201545"/>
                </a:cubicBezTo>
                <a:cubicBezTo>
                  <a:pt x="60277" y="200978"/>
                  <a:pt x="60611" y="200377"/>
                  <a:pt x="60911" y="199810"/>
                </a:cubicBezTo>
                <a:cubicBezTo>
                  <a:pt x="61211" y="199277"/>
                  <a:pt x="61511" y="198710"/>
                  <a:pt x="61778" y="198109"/>
                </a:cubicBezTo>
                <a:lnTo>
                  <a:pt x="61778" y="198109"/>
                </a:lnTo>
                <a:cubicBezTo>
                  <a:pt x="61011" y="198976"/>
                  <a:pt x="60577" y="200044"/>
                  <a:pt x="59943" y="200978"/>
                </a:cubicBezTo>
                <a:cubicBezTo>
                  <a:pt x="59977" y="199177"/>
                  <a:pt x="61411" y="198076"/>
                  <a:pt x="62245" y="196641"/>
                </a:cubicBezTo>
                <a:lnTo>
                  <a:pt x="62245" y="196641"/>
                </a:lnTo>
                <a:cubicBezTo>
                  <a:pt x="62112" y="197475"/>
                  <a:pt x="61978" y="198343"/>
                  <a:pt x="61811" y="199210"/>
                </a:cubicBezTo>
                <a:cubicBezTo>
                  <a:pt x="61678" y="200177"/>
                  <a:pt x="61478" y="201145"/>
                  <a:pt x="61344" y="202112"/>
                </a:cubicBezTo>
                <a:cubicBezTo>
                  <a:pt x="61311" y="202312"/>
                  <a:pt x="61244" y="202412"/>
                  <a:pt x="61078" y="202412"/>
                </a:cubicBezTo>
                <a:cubicBezTo>
                  <a:pt x="60877" y="202412"/>
                  <a:pt x="60811" y="202612"/>
                  <a:pt x="60744" y="202746"/>
                </a:cubicBezTo>
                <a:cubicBezTo>
                  <a:pt x="60210" y="203680"/>
                  <a:pt x="59710" y="204614"/>
                  <a:pt x="59176" y="205548"/>
                </a:cubicBezTo>
                <a:cubicBezTo>
                  <a:pt x="59143" y="205681"/>
                  <a:pt x="58976" y="205848"/>
                  <a:pt x="59143" y="205948"/>
                </a:cubicBezTo>
                <a:cubicBezTo>
                  <a:pt x="59181" y="205974"/>
                  <a:pt x="59213" y="205985"/>
                  <a:pt x="59241" y="205985"/>
                </a:cubicBezTo>
                <a:cubicBezTo>
                  <a:pt x="59357" y="205985"/>
                  <a:pt x="59389" y="205789"/>
                  <a:pt x="59443" y="205681"/>
                </a:cubicBezTo>
                <a:cubicBezTo>
                  <a:pt x="59677" y="205248"/>
                  <a:pt x="59943" y="204747"/>
                  <a:pt x="60144" y="204314"/>
                </a:cubicBezTo>
                <a:cubicBezTo>
                  <a:pt x="60377" y="203913"/>
                  <a:pt x="60544" y="203380"/>
                  <a:pt x="61144" y="203280"/>
                </a:cubicBezTo>
                <a:lnTo>
                  <a:pt x="61144" y="203280"/>
                </a:lnTo>
                <a:cubicBezTo>
                  <a:pt x="60944" y="204214"/>
                  <a:pt x="61111" y="205181"/>
                  <a:pt x="60444" y="206015"/>
                </a:cubicBezTo>
                <a:cubicBezTo>
                  <a:pt x="60144" y="206415"/>
                  <a:pt x="59910" y="206815"/>
                  <a:pt x="59710" y="207249"/>
                </a:cubicBezTo>
                <a:cubicBezTo>
                  <a:pt x="59643" y="207349"/>
                  <a:pt x="59510" y="207549"/>
                  <a:pt x="59710" y="207649"/>
                </a:cubicBezTo>
                <a:cubicBezTo>
                  <a:pt x="59750" y="207666"/>
                  <a:pt x="59783" y="207674"/>
                  <a:pt x="59810" y="207674"/>
                </a:cubicBezTo>
                <a:cubicBezTo>
                  <a:pt x="59945" y="207674"/>
                  <a:pt x="59955" y="207499"/>
                  <a:pt x="60010" y="207416"/>
                </a:cubicBezTo>
                <a:cubicBezTo>
                  <a:pt x="60210" y="206916"/>
                  <a:pt x="60477" y="206449"/>
                  <a:pt x="60811" y="206015"/>
                </a:cubicBezTo>
                <a:lnTo>
                  <a:pt x="60811" y="206015"/>
                </a:lnTo>
                <a:cubicBezTo>
                  <a:pt x="60711" y="206916"/>
                  <a:pt x="60611" y="207649"/>
                  <a:pt x="60510" y="208417"/>
                </a:cubicBezTo>
                <a:lnTo>
                  <a:pt x="60944" y="208417"/>
                </a:lnTo>
                <a:cubicBezTo>
                  <a:pt x="61545" y="204414"/>
                  <a:pt x="62212" y="200411"/>
                  <a:pt x="62879" y="196441"/>
                </a:cubicBezTo>
                <a:cubicBezTo>
                  <a:pt x="62975" y="195960"/>
                  <a:pt x="62985" y="195826"/>
                  <a:pt x="63245" y="195826"/>
                </a:cubicBezTo>
                <a:cubicBezTo>
                  <a:pt x="63345" y="195826"/>
                  <a:pt x="63484" y="195846"/>
                  <a:pt x="63679" y="195874"/>
                </a:cubicBezTo>
                <a:cubicBezTo>
                  <a:pt x="66648" y="196308"/>
                  <a:pt x="69550" y="196775"/>
                  <a:pt x="72486" y="197409"/>
                </a:cubicBezTo>
                <a:cubicBezTo>
                  <a:pt x="73486" y="197676"/>
                  <a:pt x="74520" y="197876"/>
                  <a:pt x="75588" y="197942"/>
                </a:cubicBezTo>
                <a:cubicBezTo>
                  <a:pt x="75655" y="197959"/>
                  <a:pt x="75730" y="197967"/>
                  <a:pt x="75805" y="197967"/>
                </a:cubicBezTo>
                <a:cubicBezTo>
                  <a:pt x="75880" y="197967"/>
                  <a:pt x="75955" y="197959"/>
                  <a:pt x="76022" y="197942"/>
                </a:cubicBezTo>
                <a:cubicBezTo>
                  <a:pt x="76063" y="197928"/>
                  <a:pt x="76099" y="197922"/>
                  <a:pt x="76130" y="197922"/>
                </a:cubicBezTo>
                <a:cubicBezTo>
                  <a:pt x="76247" y="197922"/>
                  <a:pt x="76288" y="198018"/>
                  <a:pt x="76288" y="198176"/>
                </a:cubicBezTo>
                <a:cubicBezTo>
                  <a:pt x="76522" y="200077"/>
                  <a:pt x="76722" y="202012"/>
                  <a:pt x="76922" y="203913"/>
                </a:cubicBezTo>
                <a:cubicBezTo>
                  <a:pt x="77089" y="205414"/>
                  <a:pt x="77256" y="206916"/>
                  <a:pt x="77423" y="208383"/>
                </a:cubicBezTo>
                <a:lnTo>
                  <a:pt x="77856" y="208383"/>
                </a:lnTo>
                <a:lnTo>
                  <a:pt x="77523" y="204647"/>
                </a:lnTo>
                <a:cubicBezTo>
                  <a:pt x="77523" y="204547"/>
                  <a:pt x="77456" y="204414"/>
                  <a:pt x="77523" y="204347"/>
                </a:cubicBezTo>
                <a:cubicBezTo>
                  <a:pt x="78156" y="203246"/>
                  <a:pt x="78357" y="201979"/>
                  <a:pt x="78890" y="200844"/>
                </a:cubicBezTo>
                <a:cubicBezTo>
                  <a:pt x="78924" y="200744"/>
                  <a:pt x="78990" y="200678"/>
                  <a:pt x="79057" y="200544"/>
                </a:cubicBezTo>
                <a:lnTo>
                  <a:pt x="79057" y="200544"/>
                </a:lnTo>
                <a:cubicBezTo>
                  <a:pt x="79190" y="201045"/>
                  <a:pt x="78924" y="201445"/>
                  <a:pt x="78723" y="201945"/>
                </a:cubicBezTo>
                <a:cubicBezTo>
                  <a:pt x="79224" y="201545"/>
                  <a:pt x="79457" y="200678"/>
                  <a:pt x="79291" y="200277"/>
                </a:cubicBezTo>
                <a:cubicBezTo>
                  <a:pt x="79232" y="200176"/>
                  <a:pt x="79168" y="200137"/>
                  <a:pt x="79108" y="200137"/>
                </a:cubicBezTo>
                <a:cubicBezTo>
                  <a:pt x="79031" y="200137"/>
                  <a:pt x="78961" y="200202"/>
                  <a:pt x="78924" y="200277"/>
                </a:cubicBezTo>
                <a:cubicBezTo>
                  <a:pt x="78757" y="200578"/>
                  <a:pt x="78623" y="200878"/>
                  <a:pt x="78490" y="201211"/>
                </a:cubicBezTo>
                <a:cubicBezTo>
                  <a:pt x="78156" y="202012"/>
                  <a:pt x="77856" y="202846"/>
                  <a:pt x="77523" y="203747"/>
                </a:cubicBezTo>
                <a:cubicBezTo>
                  <a:pt x="77322" y="203280"/>
                  <a:pt x="77356" y="202779"/>
                  <a:pt x="77589" y="202312"/>
                </a:cubicBezTo>
                <a:cubicBezTo>
                  <a:pt x="77990" y="201412"/>
                  <a:pt x="78290" y="200478"/>
                  <a:pt x="78657" y="199544"/>
                </a:cubicBezTo>
                <a:cubicBezTo>
                  <a:pt x="78690" y="199243"/>
                  <a:pt x="78857" y="198976"/>
                  <a:pt x="79057" y="198776"/>
                </a:cubicBezTo>
                <a:cubicBezTo>
                  <a:pt x="79157" y="198676"/>
                  <a:pt x="79190" y="198576"/>
                  <a:pt x="79190" y="198443"/>
                </a:cubicBezTo>
                <a:cubicBezTo>
                  <a:pt x="79190" y="198309"/>
                  <a:pt x="79257" y="198076"/>
                  <a:pt x="79090" y="198009"/>
                </a:cubicBezTo>
                <a:cubicBezTo>
                  <a:pt x="79077" y="198007"/>
                  <a:pt x="79065" y="198006"/>
                  <a:pt x="79053" y="198006"/>
                </a:cubicBezTo>
                <a:cubicBezTo>
                  <a:pt x="78886" y="198006"/>
                  <a:pt x="78855" y="198216"/>
                  <a:pt x="78824" y="198309"/>
                </a:cubicBezTo>
                <a:cubicBezTo>
                  <a:pt x="78323" y="199510"/>
                  <a:pt x="77823" y="200711"/>
                  <a:pt x="77322" y="201979"/>
                </a:cubicBezTo>
                <a:cubicBezTo>
                  <a:pt x="77156" y="201545"/>
                  <a:pt x="77189" y="201045"/>
                  <a:pt x="77456" y="200644"/>
                </a:cubicBezTo>
                <a:cubicBezTo>
                  <a:pt x="77823" y="199877"/>
                  <a:pt x="78156" y="199110"/>
                  <a:pt x="78423" y="198309"/>
                </a:cubicBezTo>
                <a:cubicBezTo>
                  <a:pt x="78590" y="197842"/>
                  <a:pt x="78824" y="197409"/>
                  <a:pt x="79157" y="197008"/>
                </a:cubicBezTo>
                <a:cubicBezTo>
                  <a:pt x="79104" y="196965"/>
                  <a:pt x="79059" y="196948"/>
                  <a:pt x="79017" y="196948"/>
                </a:cubicBezTo>
                <a:cubicBezTo>
                  <a:pt x="78900" y="196948"/>
                  <a:pt x="78813" y="197075"/>
                  <a:pt x="78690" y="197075"/>
                </a:cubicBezTo>
                <a:cubicBezTo>
                  <a:pt x="78757" y="196908"/>
                  <a:pt x="78824" y="196742"/>
                  <a:pt x="78857" y="196541"/>
                </a:cubicBezTo>
                <a:cubicBezTo>
                  <a:pt x="78890" y="196408"/>
                  <a:pt x="78957" y="196141"/>
                  <a:pt x="78790" y="196108"/>
                </a:cubicBezTo>
                <a:cubicBezTo>
                  <a:pt x="78763" y="196099"/>
                  <a:pt x="78738" y="196095"/>
                  <a:pt x="78716" y="196095"/>
                </a:cubicBezTo>
                <a:cubicBezTo>
                  <a:pt x="78572" y="196095"/>
                  <a:pt x="78514" y="196264"/>
                  <a:pt x="78457" y="196408"/>
                </a:cubicBezTo>
                <a:cubicBezTo>
                  <a:pt x="78023" y="197309"/>
                  <a:pt x="77623" y="198243"/>
                  <a:pt x="77189" y="199143"/>
                </a:cubicBezTo>
                <a:cubicBezTo>
                  <a:pt x="77156" y="199210"/>
                  <a:pt x="77156" y="199310"/>
                  <a:pt x="77022" y="199377"/>
                </a:cubicBezTo>
                <a:cubicBezTo>
                  <a:pt x="76922" y="198876"/>
                  <a:pt x="76956" y="198376"/>
                  <a:pt x="77156" y="197909"/>
                </a:cubicBezTo>
                <a:cubicBezTo>
                  <a:pt x="77689" y="196775"/>
                  <a:pt x="78223" y="195641"/>
                  <a:pt x="78890" y="194507"/>
                </a:cubicBezTo>
                <a:cubicBezTo>
                  <a:pt x="79024" y="195407"/>
                  <a:pt x="79157" y="196341"/>
                  <a:pt x="79291" y="197242"/>
                </a:cubicBezTo>
                <a:cubicBezTo>
                  <a:pt x="79691" y="199610"/>
                  <a:pt x="80058" y="202012"/>
                  <a:pt x="80458" y="204380"/>
                </a:cubicBezTo>
                <a:cubicBezTo>
                  <a:pt x="80658" y="205581"/>
                  <a:pt x="80825" y="206815"/>
                  <a:pt x="81025" y="208016"/>
                </a:cubicBezTo>
                <a:cubicBezTo>
                  <a:pt x="81058" y="208150"/>
                  <a:pt x="81092" y="208250"/>
                  <a:pt x="81125" y="208350"/>
                </a:cubicBezTo>
                <a:lnTo>
                  <a:pt x="81425" y="208350"/>
                </a:lnTo>
                <a:cubicBezTo>
                  <a:pt x="81325" y="207016"/>
                  <a:pt x="81058" y="205715"/>
                  <a:pt x="80892" y="204414"/>
                </a:cubicBezTo>
                <a:cubicBezTo>
                  <a:pt x="80625" y="202646"/>
                  <a:pt x="80358" y="200911"/>
                  <a:pt x="80091" y="199177"/>
                </a:cubicBezTo>
                <a:cubicBezTo>
                  <a:pt x="80041" y="198925"/>
                  <a:pt x="80047" y="198806"/>
                  <a:pt x="80226" y="198806"/>
                </a:cubicBezTo>
                <a:cubicBezTo>
                  <a:pt x="80284" y="198806"/>
                  <a:pt x="80360" y="198819"/>
                  <a:pt x="80458" y="198843"/>
                </a:cubicBezTo>
                <a:cubicBezTo>
                  <a:pt x="82926" y="199510"/>
                  <a:pt x="85462" y="200044"/>
                  <a:pt x="87963" y="200578"/>
                </a:cubicBezTo>
                <a:cubicBezTo>
                  <a:pt x="89264" y="200878"/>
                  <a:pt x="90565" y="201111"/>
                  <a:pt x="91799" y="201512"/>
                </a:cubicBezTo>
                <a:cubicBezTo>
                  <a:pt x="91894" y="201535"/>
                  <a:pt x="91988" y="201559"/>
                  <a:pt x="92071" y="201559"/>
                </a:cubicBezTo>
                <a:cubicBezTo>
                  <a:pt x="92105" y="201559"/>
                  <a:pt x="92137" y="201555"/>
                  <a:pt x="92166" y="201545"/>
                </a:cubicBezTo>
                <a:cubicBezTo>
                  <a:pt x="92297" y="201467"/>
                  <a:pt x="92396" y="201434"/>
                  <a:pt x="92473" y="201434"/>
                </a:cubicBezTo>
                <a:cubicBezTo>
                  <a:pt x="92691" y="201434"/>
                  <a:pt x="92735" y="201699"/>
                  <a:pt x="92834" y="201945"/>
                </a:cubicBezTo>
                <a:cubicBezTo>
                  <a:pt x="93567" y="204080"/>
                  <a:pt x="94335" y="206215"/>
                  <a:pt x="95068" y="208350"/>
                </a:cubicBezTo>
                <a:lnTo>
                  <a:pt x="95569" y="208350"/>
                </a:lnTo>
                <a:cubicBezTo>
                  <a:pt x="95369" y="207749"/>
                  <a:pt x="95135" y="207116"/>
                  <a:pt x="94902" y="206515"/>
                </a:cubicBezTo>
                <a:cubicBezTo>
                  <a:pt x="94768" y="206215"/>
                  <a:pt x="95035" y="206048"/>
                  <a:pt x="95068" y="205815"/>
                </a:cubicBezTo>
                <a:cubicBezTo>
                  <a:pt x="95302" y="204747"/>
                  <a:pt x="95569" y="203713"/>
                  <a:pt x="95902" y="202679"/>
                </a:cubicBezTo>
                <a:cubicBezTo>
                  <a:pt x="96069" y="202746"/>
                  <a:pt x="95936" y="202946"/>
                  <a:pt x="96103" y="202946"/>
                </a:cubicBezTo>
                <a:cubicBezTo>
                  <a:pt x="96236" y="202879"/>
                  <a:pt x="96203" y="202746"/>
                  <a:pt x="96203" y="202646"/>
                </a:cubicBezTo>
                <a:cubicBezTo>
                  <a:pt x="96169" y="202479"/>
                  <a:pt x="96169" y="202245"/>
                  <a:pt x="95969" y="202179"/>
                </a:cubicBezTo>
                <a:cubicBezTo>
                  <a:pt x="95957" y="202176"/>
                  <a:pt x="95946" y="202174"/>
                  <a:pt x="95935" y="202174"/>
                </a:cubicBezTo>
                <a:cubicBezTo>
                  <a:pt x="95824" y="202174"/>
                  <a:pt x="95766" y="202321"/>
                  <a:pt x="95736" y="202412"/>
                </a:cubicBezTo>
                <a:cubicBezTo>
                  <a:pt x="95469" y="203413"/>
                  <a:pt x="95169" y="204380"/>
                  <a:pt x="94902" y="205348"/>
                </a:cubicBezTo>
                <a:cubicBezTo>
                  <a:pt x="94835" y="205548"/>
                  <a:pt x="94802" y="205681"/>
                  <a:pt x="94735" y="205948"/>
                </a:cubicBezTo>
                <a:cubicBezTo>
                  <a:pt x="94401" y="204947"/>
                  <a:pt x="94068" y="204047"/>
                  <a:pt x="93768" y="203146"/>
                </a:cubicBezTo>
                <a:cubicBezTo>
                  <a:pt x="93701" y="202846"/>
                  <a:pt x="93934" y="202579"/>
                  <a:pt x="94001" y="202279"/>
                </a:cubicBezTo>
                <a:cubicBezTo>
                  <a:pt x="94301" y="201078"/>
                  <a:pt x="94668" y="199877"/>
                  <a:pt x="95102" y="198710"/>
                </a:cubicBezTo>
                <a:cubicBezTo>
                  <a:pt x="95302" y="198843"/>
                  <a:pt x="95302" y="199043"/>
                  <a:pt x="95369" y="199210"/>
                </a:cubicBezTo>
                <a:cubicBezTo>
                  <a:pt x="96236" y="201345"/>
                  <a:pt x="97070" y="203513"/>
                  <a:pt x="97937" y="205648"/>
                </a:cubicBezTo>
                <a:cubicBezTo>
                  <a:pt x="98171" y="206015"/>
                  <a:pt x="98004" y="206515"/>
                  <a:pt x="97604" y="206682"/>
                </a:cubicBezTo>
                <a:cubicBezTo>
                  <a:pt x="97037" y="207016"/>
                  <a:pt x="96970" y="207616"/>
                  <a:pt x="96636" y="208216"/>
                </a:cubicBezTo>
                <a:cubicBezTo>
                  <a:pt x="97170" y="208016"/>
                  <a:pt x="97103" y="207516"/>
                  <a:pt x="97370" y="207316"/>
                </a:cubicBezTo>
                <a:lnTo>
                  <a:pt x="97370" y="207316"/>
                </a:lnTo>
                <a:cubicBezTo>
                  <a:pt x="97504" y="207516"/>
                  <a:pt x="97137" y="207916"/>
                  <a:pt x="97570" y="207916"/>
                </a:cubicBezTo>
                <a:cubicBezTo>
                  <a:pt x="97586" y="207917"/>
                  <a:pt x="97601" y="207918"/>
                  <a:pt x="97615" y="207918"/>
                </a:cubicBezTo>
                <a:cubicBezTo>
                  <a:pt x="97987" y="207918"/>
                  <a:pt x="97773" y="207507"/>
                  <a:pt x="97837" y="207282"/>
                </a:cubicBezTo>
                <a:cubicBezTo>
                  <a:pt x="97837" y="207249"/>
                  <a:pt x="97837" y="207182"/>
                  <a:pt x="97870" y="207149"/>
                </a:cubicBezTo>
                <a:cubicBezTo>
                  <a:pt x="97937" y="206949"/>
                  <a:pt x="98037" y="206649"/>
                  <a:pt x="98237" y="206649"/>
                </a:cubicBezTo>
                <a:cubicBezTo>
                  <a:pt x="98438" y="206649"/>
                  <a:pt x="98438" y="206916"/>
                  <a:pt x="98504" y="207082"/>
                </a:cubicBezTo>
                <a:cubicBezTo>
                  <a:pt x="98704" y="207483"/>
                  <a:pt x="98838" y="207916"/>
                  <a:pt x="98971" y="208350"/>
                </a:cubicBezTo>
                <a:lnTo>
                  <a:pt x="99472" y="208350"/>
                </a:lnTo>
                <a:cubicBezTo>
                  <a:pt x="98871" y="206815"/>
                  <a:pt x="98271" y="205281"/>
                  <a:pt x="97704" y="203713"/>
                </a:cubicBezTo>
                <a:cubicBezTo>
                  <a:pt x="97537" y="203313"/>
                  <a:pt x="97370" y="202879"/>
                  <a:pt x="97170" y="202346"/>
                </a:cubicBezTo>
                <a:lnTo>
                  <a:pt x="97170" y="202346"/>
                </a:lnTo>
                <a:cubicBezTo>
                  <a:pt x="98137" y="202579"/>
                  <a:pt x="99005" y="202813"/>
                  <a:pt x="99872" y="203013"/>
                </a:cubicBezTo>
                <a:cubicBezTo>
                  <a:pt x="103741" y="203813"/>
                  <a:pt x="107511" y="205081"/>
                  <a:pt x="111413" y="205848"/>
                </a:cubicBezTo>
                <a:cubicBezTo>
                  <a:pt x="113982" y="206348"/>
                  <a:pt x="116584" y="206782"/>
                  <a:pt x="119152" y="207249"/>
                </a:cubicBezTo>
                <a:cubicBezTo>
                  <a:pt x="121054" y="207583"/>
                  <a:pt x="122988" y="207916"/>
                  <a:pt x="124890" y="208283"/>
                </a:cubicBezTo>
                <a:cubicBezTo>
                  <a:pt x="124923" y="208283"/>
                  <a:pt x="124990" y="208317"/>
                  <a:pt x="125023" y="208350"/>
                </a:cubicBezTo>
                <a:lnTo>
                  <a:pt x="127258" y="208350"/>
                </a:lnTo>
                <a:cubicBezTo>
                  <a:pt x="127191" y="208317"/>
                  <a:pt x="127091" y="208283"/>
                  <a:pt x="127025" y="208250"/>
                </a:cubicBezTo>
                <a:cubicBezTo>
                  <a:pt x="124523" y="207549"/>
                  <a:pt x="122021" y="207182"/>
                  <a:pt x="119419" y="206715"/>
                </a:cubicBezTo>
                <a:cubicBezTo>
                  <a:pt x="116817" y="206248"/>
                  <a:pt x="114215" y="205881"/>
                  <a:pt x="111647" y="205348"/>
                </a:cubicBezTo>
                <a:cubicBezTo>
                  <a:pt x="106844" y="204347"/>
                  <a:pt x="102174" y="202879"/>
                  <a:pt x="97337" y="202012"/>
                </a:cubicBezTo>
                <a:cubicBezTo>
                  <a:pt x="97103" y="201979"/>
                  <a:pt x="96936" y="201812"/>
                  <a:pt x="96870" y="201578"/>
                </a:cubicBezTo>
                <a:cubicBezTo>
                  <a:pt x="95235" y="197075"/>
                  <a:pt x="93567" y="192605"/>
                  <a:pt x="91900" y="188102"/>
                </a:cubicBezTo>
                <a:cubicBezTo>
                  <a:pt x="91032" y="185700"/>
                  <a:pt x="90198" y="183232"/>
                  <a:pt x="89231" y="180864"/>
                </a:cubicBezTo>
                <a:cubicBezTo>
                  <a:pt x="88997" y="180230"/>
                  <a:pt x="88997" y="180230"/>
                  <a:pt x="89598" y="179963"/>
                </a:cubicBezTo>
                <a:cubicBezTo>
                  <a:pt x="91466" y="179162"/>
                  <a:pt x="93367" y="178395"/>
                  <a:pt x="94902" y="177027"/>
                </a:cubicBezTo>
                <a:cubicBezTo>
                  <a:pt x="94991" y="176938"/>
                  <a:pt x="95080" y="176924"/>
                  <a:pt x="95178" y="176924"/>
                </a:cubicBezTo>
                <a:cubicBezTo>
                  <a:pt x="95228" y="176924"/>
                  <a:pt x="95280" y="176927"/>
                  <a:pt x="95335" y="176927"/>
                </a:cubicBezTo>
                <a:cubicBezTo>
                  <a:pt x="95502" y="176944"/>
                  <a:pt x="95669" y="176952"/>
                  <a:pt x="95835" y="176952"/>
                </a:cubicBezTo>
                <a:cubicBezTo>
                  <a:pt x="96332" y="176952"/>
                  <a:pt x="96820" y="176877"/>
                  <a:pt x="97270" y="176727"/>
                </a:cubicBezTo>
                <a:cubicBezTo>
                  <a:pt x="100472" y="175560"/>
                  <a:pt x="102507" y="173125"/>
                  <a:pt x="104408" y="170489"/>
                </a:cubicBezTo>
                <a:cubicBezTo>
                  <a:pt x="104742" y="170056"/>
                  <a:pt x="104775" y="169455"/>
                  <a:pt x="104542" y="168988"/>
                </a:cubicBezTo>
                <a:cubicBezTo>
                  <a:pt x="103875" y="167621"/>
                  <a:pt x="102974" y="166420"/>
                  <a:pt x="101807" y="165452"/>
                </a:cubicBezTo>
                <a:cubicBezTo>
                  <a:pt x="99805" y="163885"/>
                  <a:pt x="97504" y="163051"/>
                  <a:pt x="95035" y="162450"/>
                </a:cubicBezTo>
                <a:cubicBezTo>
                  <a:pt x="93301" y="162050"/>
                  <a:pt x="91499" y="161850"/>
                  <a:pt x="89731" y="161550"/>
                </a:cubicBezTo>
                <a:cubicBezTo>
                  <a:pt x="89464" y="161550"/>
                  <a:pt x="89264" y="161383"/>
                  <a:pt x="89231" y="161116"/>
                </a:cubicBezTo>
                <a:cubicBezTo>
                  <a:pt x="88497" y="158247"/>
                  <a:pt x="87396" y="155479"/>
                  <a:pt x="86462" y="152643"/>
                </a:cubicBezTo>
                <a:cubicBezTo>
                  <a:pt x="86162" y="151743"/>
                  <a:pt x="85829" y="150842"/>
                  <a:pt x="85495" y="149875"/>
                </a:cubicBezTo>
                <a:lnTo>
                  <a:pt x="85495" y="149875"/>
                </a:lnTo>
                <a:cubicBezTo>
                  <a:pt x="86229" y="150008"/>
                  <a:pt x="86863" y="150175"/>
                  <a:pt x="87530" y="150242"/>
                </a:cubicBezTo>
                <a:cubicBezTo>
                  <a:pt x="90365" y="150609"/>
                  <a:pt x="93234" y="150809"/>
                  <a:pt x="96103" y="151142"/>
                </a:cubicBezTo>
                <a:cubicBezTo>
                  <a:pt x="98638" y="151476"/>
                  <a:pt x="101173" y="151743"/>
                  <a:pt x="103708" y="151909"/>
                </a:cubicBezTo>
                <a:cubicBezTo>
                  <a:pt x="106910" y="152143"/>
                  <a:pt x="110113" y="152443"/>
                  <a:pt x="113315" y="152710"/>
                </a:cubicBezTo>
                <a:cubicBezTo>
                  <a:pt x="115450" y="152877"/>
                  <a:pt x="117585" y="153010"/>
                  <a:pt x="119719" y="153244"/>
                </a:cubicBezTo>
                <a:cubicBezTo>
                  <a:pt x="123622" y="153677"/>
                  <a:pt x="127525" y="154278"/>
                  <a:pt x="131428" y="154912"/>
                </a:cubicBezTo>
                <a:cubicBezTo>
                  <a:pt x="132095" y="155012"/>
                  <a:pt x="132762" y="155112"/>
                  <a:pt x="133429" y="155178"/>
                </a:cubicBezTo>
                <a:cubicBezTo>
                  <a:pt x="133500" y="155190"/>
                  <a:pt x="133575" y="155202"/>
                  <a:pt x="133644" y="155202"/>
                </a:cubicBezTo>
                <a:cubicBezTo>
                  <a:pt x="133769" y="155202"/>
                  <a:pt x="133875" y="155163"/>
                  <a:pt x="133896" y="155012"/>
                </a:cubicBezTo>
                <a:cubicBezTo>
                  <a:pt x="133930" y="154778"/>
                  <a:pt x="133696" y="154711"/>
                  <a:pt x="133529" y="154645"/>
                </a:cubicBezTo>
                <a:cubicBezTo>
                  <a:pt x="133329" y="154611"/>
                  <a:pt x="133129" y="154578"/>
                  <a:pt x="132929" y="154545"/>
                </a:cubicBezTo>
                <a:cubicBezTo>
                  <a:pt x="130327" y="154144"/>
                  <a:pt x="127758" y="153711"/>
                  <a:pt x="125157" y="153344"/>
                </a:cubicBezTo>
                <a:cubicBezTo>
                  <a:pt x="122355" y="152910"/>
                  <a:pt x="119553" y="152577"/>
                  <a:pt x="116717" y="152376"/>
                </a:cubicBezTo>
                <a:cubicBezTo>
                  <a:pt x="114849" y="152243"/>
                  <a:pt x="112981" y="152110"/>
                  <a:pt x="111113" y="151976"/>
                </a:cubicBezTo>
                <a:cubicBezTo>
                  <a:pt x="108545" y="151776"/>
                  <a:pt x="106010" y="151576"/>
                  <a:pt x="103441" y="151376"/>
                </a:cubicBezTo>
                <a:cubicBezTo>
                  <a:pt x="101773" y="151242"/>
                  <a:pt x="100072" y="151109"/>
                  <a:pt x="98404" y="150942"/>
                </a:cubicBezTo>
                <a:cubicBezTo>
                  <a:pt x="96336" y="150742"/>
                  <a:pt x="94268" y="150475"/>
                  <a:pt x="92200" y="150275"/>
                </a:cubicBezTo>
                <a:cubicBezTo>
                  <a:pt x="90065" y="150075"/>
                  <a:pt x="87897" y="149941"/>
                  <a:pt x="85795" y="149574"/>
                </a:cubicBezTo>
                <a:cubicBezTo>
                  <a:pt x="85495" y="149574"/>
                  <a:pt x="85228" y="149341"/>
                  <a:pt x="85195" y="149074"/>
                </a:cubicBezTo>
                <a:cubicBezTo>
                  <a:pt x="84694" y="147406"/>
                  <a:pt x="84161" y="145738"/>
                  <a:pt x="83527" y="144104"/>
                </a:cubicBezTo>
                <a:cubicBezTo>
                  <a:pt x="83494" y="144004"/>
                  <a:pt x="83393" y="143904"/>
                  <a:pt x="83494" y="143770"/>
                </a:cubicBezTo>
                <a:cubicBezTo>
                  <a:pt x="83560" y="143754"/>
                  <a:pt x="83619" y="143745"/>
                  <a:pt x="83677" y="143745"/>
                </a:cubicBezTo>
                <a:cubicBezTo>
                  <a:pt x="83735" y="143745"/>
                  <a:pt x="83794" y="143754"/>
                  <a:pt x="83860" y="143770"/>
                </a:cubicBezTo>
                <a:cubicBezTo>
                  <a:pt x="85261" y="144004"/>
                  <a:pt x="86696" y="143970"/>
                  <a:pt x="88130" y="144137"/>
                </a:cubicBezTo>
                <a:cubicBezTo>
                  <a:pt x="90065" y="144404"/>
                  <a:pt x="91933" y="144604"/>
                  <a:pt x="93868" y="144804"/>
                </a:cubicBezTo>
                <a:cubicBezTo>
                  <a:pt x="95802" y="145005"/>
                  <a:pt x="97737" y="145205"/>
                  <a:pt x="99672" y="145371"/>
                </a:cubicBezTo>
                <a:cubicBezTo>
                  <a:pt x="101039" y="145505"/>
                  <a:pt x="102407" y="145605"/>
                  <a:pt x="103775" y="145672"/>
                </a:cubicBezTo>
                <a:cubicBezTo>
                  <a:pt x="104575" y="145715"/>
                  <a:pt x="105376" y="145800"/>
                  <a:pt x="106177" y="145800"/>
                </a:cubicBezTo>
                <a:cubicBezTo>
                  <a:pt x="106610" y="145800"/>
                  <a:pt x="107044" y="145775"/>
                  <a:pt x="107477" y="145705"/>
                </a:cubicBezTo>
                <a:cubicBezTo>
                  <a:pt x="107811" y="145672"/>
                  <a:pt x="108178" y="145638"/>
                  <a:pt x="108178" y="145271"/>
                </a:cubicBezTo>
                <a:cubicBezTo>
                  <a:pt x="108178" y="144871"/>
                  <a:pt x="107811" y="144738"/>
                  <a:pt x="107511" y="144671"/>
                </a:cubicBezTo>
                <a:cubicBezTo>
                  <a:pt x="106610" y="144471"/>
                  <a:pt x="105743" y="144271"/>
                  <a:pt x="104842" y="144171"/>
                </a:cubicBezTo>
                <a:cubicBezTo>
                  <a:pt x="102374" y="143870"/>
                  <a:pt x="99905" y="143570"/>
                  <a:pt x="97437" y="143370"/>
                </a:cubicBezTo>
                <a:cubicBezTo>
                  <a:pt x="94568" y="143103"/>
                  <a:pt x="91699" y="142936"/>
                  <a:pt x="88831" y="142736"/>
                </a:cubicBezTo>
                <a:cubicBezTo>
                  <a:pt x="86963" y="142603"/>
                  <a:pt x="85061" y="142503"/>
                  <a:pt x="83227" y="142236"/>
                </a:cubicBezTo>
                <a:cubicBezTo>
                  <a:pt x="82960" y="142236"/>
                  <a:pt x="82726" y="142036"/>
                  <a:pt x="82626" y="141769"/>
                </a:cubicBezTo>
                <a:cubicBezTo>
                  <a:pt x="82126" y="140335"/>
                  <a:pt x="81592" y="138900"/>
                  <a:pt x="81058" y="137499"/>
                </a:cubicBezTo>
                <a:lnTo>
                  <a:pt x="80725" y="136565"/>
                </a:lnTo>
                <a:lnTo>
                  <a:pt x="80725" y="136565"/>
                </a:lnTo>
                <a:cubicBezTo>
                  <a:pt x="82426" y="136799"/>
                  <a:pt x="84094" y="136899"/>
                  <a:pt x="85795" y="136932"/>
                </a:cubicBezTo>
                <a:cubicBezTo>
                  <a:pt x="87830" y="137066"/>
                  <a:pt x="89865" y="137232"/>
                  <a:pt x="91866" y="137366"/>
                </a:cubicBezTo>
                <a:cubicBezTo>
                  <a:pt x="92967" y="137432"/>
                  <a:pt x="94034" y="137499"/>
                  <a:pt x="95135" y="137599"/>
                </a:cubicBezTo>
                <a:cubicBezTo>
                  <a:pt x="97137" y="137766"/>
                  <a:pt x="99171" y="138000"/>
                  <a:pt x="101173" y="138166"/>
                </a:cubicBezTo>
                <a:cubicBezTo>
                  <a:pt x="102641" y="138300"/>
                  <a:pt x="104108" y="138366"/>
                  <a:pt x="105576" y="138500"/>
                </a:cubicBezTo>
                <a:cubicBezTo>
                  <a:pt x="107778" y="138700"/>
                  <a:pt x="109979" y="138934"/>
                  <a:pt x="112181" y="139200"/>
                </a:cubicBezTo>
                <a:cubicBezTo>
                  <a:pt x="114249" y="139434"/>
                  <a:pt x="116317" y="139667"/>
                  <a:pt x="118385" y="139934"/>
                </a:cubicBezTo>
                <a:cubicBezTo>
                  <a:pt x="120520" y="140201"/>
                  <a:pt x="122655" y="140435"/>
                  <a:pt x="124790" y="140635"/>
                </a:cubicBezTo>
                <a:cubicBezTo>
                  <a:pt x="126191" y="140735"/>
                  <a:pt x="127558" y="140835"/>
                  <a:pt x="128926" y="140968"/>
                </a:cubicBezTo>
                <a:cubicBezTo>
                  <a:pt x="130527" y="141102"/>
                  <a:pt x="132095" y="141302"/>
                  <a:pt x="133696" y="141335"/>
                </a:cubicBezTo>
                <a:cubicBezTo>
                  <a:pt x="134296" y="141335"/>
                  <a:pt x="134330" y="141369"/>
                  <a:pt x="134263" y="141969"/>
                </a:cubicBezTo>
                <a:cubicBezTo>
                  <a:pt x="134063" y="143570"/>
                  <a:pt x="133963" y="145205"/>
                  <a:pt x="133863" y="146839"/>
                </a:cubicBezTo>
                <a:cubicBezTo>
                  <a:pt x="133763" y="149274"/>
                  <a:pt x="133796" y="151743"/>
                  <a:pt x="133596" y="154178"/>
                </a:cubicBezTo>
                <a:cubicBezTo>
                  <a:pt x="133565" y="154487"/>
                  <a:pt x="133649" y="154682"/>
                  <a:pt x="133927" y="154682"/>
                </a:cubicBezTo>
                <a:cubicBezTo>
                  <a:pt x="133949" y="154682"/>
                  <a:pt x="133972" y="154681"/>
                  <a:pt x="133996" y="154678"/>
                </a:cubicBezTo>
                <a:cubicBezTo>
                  <a:pt x="134045" y="154671"/>
                  <a:pt x="134083" y="154667"/>
                  <a:pt x="134113" y="154667"/>
                </a:cubicBezTo>
                <a:cubicBezTo>
                  <a:pt x="134230" y="154667"/>
                  <a:pt x="134230" y="154726"/>
                  <a:pt x="134230" y="154912"/>
                </a:cubicBezTo>
                <a:cubicBezTo>
                  <a:pt x="134130" y="156680"/>
                  <a:pt x="134063" y="158481"/>
                  <a:pt x="133963" y="160282"/>
                </a:cubicBezTo>
                <a:cubicBezTo>
                  <a:pt x="133930" y="161850"/>
                  <a:pt x="133896" y="163384"/>
                  <a:pt x="133863" y="164952"/>
                </a:cubicBezTo>
                <a:cubicBezTo>
                  <a:pt x="133696" y="168688"/>
                  <a:pt x="133663" y="172424"/>
                  <a:pt x="133463" y="176127"/>
                </a:cubicBezTo>
                <a:cubicBezTo>
                  <a:pt x="133362" y="178262"/>
                  <a:pt x="133329" y="180363"/>
                  <a:pt x="133229" y="182498"/>
                </a:cubicBezTo>
                <a:cubicBezTo>
                  <a:pt x="133062" y="185967"/>
                  <a:pt x="132962" y="189436"/>
                  <a:pt x="132862" y="192905"/>
                </a:cubicBezTo>
                <a:cubicBezTo>
                  <a:pt x="132795" y="194573"/>
                  <a:pt x="132795" y="196208"/>
                  <a:pt x="132729" y="197842"/>
                </a:cubicBezTo>
                <a:cubicBezTo>
                  <a:pt x="132595" y="201378"/>
                  <a:pt x="132462" y="204881"/>
                  <a:pt x="132462" y="208417"/>
                </a:cubicBezTo>
                <a:lnTo>
                  <a:pt x="132795" y="208583"/>
                </a:lnTo>
                <a:cubicBezTo>
                  <a:pt x="132895" y="205648"/>
                  <a:pt x="132996" y="202712"/>
                  <a:pt x="133096" y="199744"/>
                </a:cubicBezTo>
                <a:cubicBezTo>
                  <a:pt x="133162" y="197575"/>
                  <a:pt x="133229" y="195374"/>
                  <a:pt x="133329" y="193206"/>
                </a:cubicBezTo>
                <a:cubicBezTo>
                  <a:pt x="133429" y="189903"/>
                  <a:pt x="133563" y="186634"/>
                  <a:pt x="133696" y="183332"/>
                </a:cubicBezTo>
                <a:cubicBezTo>
                  <a:pt x="133829" y="180630"/>
                  <a:pt x="133896" y="177895"/>
                  <a:pt x="134030" y="175159"/>
                </a:cubicBezTo>
                <a:cubicBezTo>
                  <a:pt x="134196" y="171323"/>
                  <a:pt x="134263" y="167487"/>
                  <a:pt x="134330" y="163618"/>
                </a:cubicBezTo>
                <a:cubicBezTo>
                  <a:pt x="134397" y="160682"/>
                  <a:pt x="134463" y="157747"/>
                  <a:pt x="134630" y="154845"/>
                </a:cubicBezTo>
                <a:cubicBezTo>
                  <a:pt x="134730" y="153611"/>
                  <a:pt x="134997" y="152477"/>
                  <a:pt x="135064" y="151176"/>
                </a:cubicBezTo>
                <a:cubicBezTo>
                  <a:pt x="135130" y="149908"/>
                  <a:pt x="135164" y="148607"/>
                  <a:pt x="135264" y="147340"/>
                </a:cubicBezTo>
                <a:cubicBezTo>
                  <a:pt x="135397" y="145505"/>
                  <a:pt x="135597" y="143670"/>
                  <a:pt x="135731" y="141802"/>
                </a:cubicBezTo>
                <a:cubicBezTo>
                  <a:pt x="135764" y="141635"/>
                  <a:pt x="135831" y="141569"/>
                  <a:pt x="136031" y="141569"/>
                </a:cubicBezTo>
                <a:cubicBezTo>
                  <a:pt x="137332" y="141602"/>
                  <a:pt x="138633" y="141669"/>
                  <a:pt x="139934" y="141802"/>
                </a:cubicBezTo>
                <a:cubicBezTo>
                  <a:pt x="140167" y="141836"/>
                  <a:pt x="140234" y="141902"/>
                  <a:pt x="140234" y="142136"/>
                </a:cubicBezTo>
                <a:cubicBezTo>
                  <a:pt x="140134" y="144071"/>
                  <a:pt x="140034" y="145972"/>
                  <a:pt x="139934" y="147907"/>
                </a:cubicBezTo>
                <a:cubicBezTo>
                  <a:pt x="139900" y="148707"/>
                  <a:pt x="139900" y="149474"/>
                  <a:pt x="139834" y="150242"/>
                </a:cubicBezTo>
                <a:cubicBezTo>
                  <a:pt x="139700" y="152910"/>
                  <a:pt x="139600" y="155579"/>
                  <a:pt x="139500" y="158214"/>
                </a:cubicBezTo>
                <a:cubicBezTo>
                  <a:pt x="139367" y="161516"/>
                  <a:pt x="139267" y="164819"/>
                  <a:pt x="139167" y="168121"/>
                </a:cubicBezTo>
                <a:cubicBezTo>
                  <a:pt x="139133" y="170690"/>
                  <a:pt x="139033" y="173291"/>
                  <a:pt x="139000" y="175860"/>
                </a:cubicBezTo>
                <a:cubicBezTo>
                  <a:pt x="138900" y="179296"/>
                  <a:pt x="138800" y="182765"/>
                  <a:pt x="138666" y="186234"/>
                </a:cubicBezTo>
                <a:cubicBezTo>
                  <a:pt x="138566" y="189236"/>
                  <a:pt x="138466" y="192238"/>
                  <a:pt x="138366" y="195207"/>
                </a:cubicBezTo>
                <a:cubicBezTo>
                  <a:pt x="138166" y="199644"/>
                  <a:pt x="138166" y="204080"/>
                  <a:pt x="138166" y="208483"/>
                </a:cubicBezTo>
                <a:cubicBezTo>
                  <a:pt x="138166" y="208517"/>
                  <a:pt x="138166" y="208550"/>
                  <a:pt x="138166" y="208583"/>
                </a:cubicBezTo>
                <a:lnTo>
                  <a:pt x="138600" y="208583"/>
                </a:lnTo>
                <a:cubicBezTo>
                  <a:pt x="138499" y="207583"/>
                  <a:pt x="138600" y="206615"/>
                  <a:pt x="138600" y="205615"/>
                </a:cubicBezTo>
                <a:cubicBezTo>
                  <a:pt x="138566" y="202813"/>
                  <a:pt x="138700" y="200011"/>
                  <a:pt x="138733" y="197242"/>
                </a:cubicBezTo>
                <a:cubicBezTo>
                  <a:pt x="138700" y="197042"/>
                  <a:pt x="138766" y="196842"/>
                  <a:pt x="138900" y="196708"/>
                </a:cubicBezTo>
                <a:lnTo>
                  <a:pt x="138900" y="196708"/>
                </a:lnTo>
                <a:cubicBezTo>
                  <a:pt x="139167" y="200744"/>
                  <a:pt x="138700" y="204681"/>
                  <a:pt x="138800" y="208583"/>
                </a:cubicBezTo>
                <a:lnTo>
                  <a:pt x="139233" y="208583"/>
                </a:lnTo>
                <a:cubicBezTo>
                  <a:pt x="139300" y="205047"/>
                  <a:pt x="139433" y="201478"/>
                  <a:pt x="139433" y="197909"/>
                </a:cubicBezTo>
                <a:cubicBezTo>
                  <a:pt x="139433" y="196141"/>
                  <a:pt x="139233" y="194373"/>
                  <a:pt x="139333" y="192605"/>
                </a:cubicBezTo>
                <a:cubicBezTo>
                  <a:pt x="139467" y="190504"/>
                  <a:pt x="139433" y="188369"/>
                  <a:pt x="139300" y="186267"/>
                </a:cubicBezTo>
                <a:cubicBezTo>
                  <a:pt x="139167" y="183866"/>
                  <a:pt x="139333" y="181464"/>
                  <a:pt x="139367" y="179062"/>
                </a:cubicBezTo>
                <a:cubicBezTo>
                  <a:pt x="139400" y="175360"/>
                  <a:pt x="139534" y="171657"/>
                  <a:pt x="139667" y="167988"/>
                </a:cubicBezTo>
                <a:cubicBezTo>
                  <a:pt x="139734" y="165719"/>
                  <a:pt x="139767" y="163418"/>
                  <a:pt x="139867" y="161149"/>
                </a:cubicBezTo>
                <a:cubicBezTo>
                  <a:pt x="139967" y="158081"/>
                  <a:pt x="140101" y="155012"/>
                  <a:pt x="140267" y="151976"/>
                </a:cubicBezTo>
                <a:cubicBezTo>
                  <a:pt x="140401" y="148774"/>
                  <a:pt x="140568" y="145605"/>
                  <a:pt x="140601" y="142403"/>
                </a:cubicBezTo>
                <a:cubicBezTo>
                  <a:pt x="140601" y="142236"/>
                  <a:pt x="140501" y="141902"/>
                  <a:pt x="140734" y="141902"/>
                </a:cubicBezTo>
                <a:cubicBezTo>
                  <a:pt x="140807" y="141871"/>
                  <a:pt x="140882" y="141856"/>
                  <a:pt x="140958" y="141856"/>
                </a:cubicBezTo>
                <a:cubicBezTo>
                  <a:pt x="141127" y="141856"/>
                  <a:pt x="141297" y="141931"/>
                  <a:pt x="141435" y="142069"/>
                </a:cubicBezTo>
                <a:cubicBezTo>
                  <a:pt x="141560" y="142219"/>
                  <a:pt x="141662" y="142280"/>
                  <a:pt x="141752" y="142280"/>
                </a:cubicBezTo>
                <a:cubicBezTo>
                  <a:pt x="141903" y="142280"/>
                  <a:pt x="142023" y="142111"/>
                  <a:pt x="142169" y="141902"/>
                </a:cubicBezTo>
                <a:cubicBezTo>
                  <a:pt x="142903" y="140802"/>
                  <a:pt x="143570" y="139634"/>
                  <a:pt x="144170" y="138467"/>
                </a:cubicBezTo>
                <a:lnTo>
                  <a:pt x="144170" y="138467"/>
                </a:lnTo>
                <a:cubicBezTo>
                  <a:pt x="143937" y="161850"/>
                  <a:pt x="143737" y="185233"/>
                  <a:pt x="144003" y="208583"/>
                </a:cubicBezTo>
                <a:lnTo>
                  <a:pt x="144437" y="208583"/>
                </a:lnTo>
                <a:lnTo>
                  <a:pt x="144437" y="207850"/>
                </a:lnTo>
                <a:cubicBezTo>
                  <a:pt x="144437" y="197976"/>
                  <a:pt x="144437" y="188135"/>
                  <a:pt x="144437" y="178262"/>
                </a:cubicBezTo>
                <a:cubicBezTo>
                  <a:pt x="144404" y="172191"/>
                  <a:pt x="144504" y="166153"/>
                  <a:pt x="144537" y="160115"/>
                </a:cubicBezTo>
                <a:cubicBezTo>
                  <a:pt x="144570" y="155712"/>
                  <a:pt x="144570" y="151309"/>
                  <a:pt x="144604" y="146906"/>
                </a:cubicBezTo>
                <a:cubicBezTo>
                  <a:pt x="144637" y="144037"/>
                  <a:pt x="144637" y="141168"/>
                  <a:pt x="144604" y="138333"/>
                </a:cubicBezTo>
                <a:cubicBezTo>
                  <a:pt x="144604" y="137799"/>
                  <a:pt x="144704" y="137299"/>
                  <a:pt x="144971" y="136865"/>
                </a:cubicBezTo>
                <a:cubicBezTo>
                  <a:pt x="146772" y="133563"/>
                  <a:pt x="148507" y="130227"/>
                  <a:pt x="150041" y="126791"/>
                </a:cubicBezTo>
                <a:cubicBezTo>
                  <a:pt x="150408" y="126091"/>
                  <a:pt x="150675" y="125324"/>
                  <a:pt x="150808" y="124523"/>
                </a:cubicBezTo>
                <a:cubicBezTo>
                  <a:pt x="150842" y="123856"/>
                  <a:pt x="150942" y="123222"/>
                  <a:pt x="151075" y="122555"/>
                </a:cubicBezTo>
                <a:cubicBezTo>
                  <a:pt x="151209" y="121755"/>
                  <a:pt x="151142" y="121588"/>
                  <a:pt x="150308" y="121454"/>
                </a:cubicBezTo>
                <a:cubicBezTo>
                  <a:pt x="148540" y="121154"/>
                  <a:pt x="146739" y="120921"/>
                  <a:pt x="144971" y="120720"/>
                </a:cubicBezTo>
                <a:cubicBezTo>
                  <a:pt x="141969" y="120320"/>
                  <a:pt x="138933" y="120020"/>
                  <a:pt x="135964" y="119853"/>
                </a:cubicBezTo>
                <a:cubicBezTo>
                  <a:pt x="132996" y="119653"/>
                  <a:pt x="129993" y="119553"/>
                  <a:pt x="127025" y="119420"/>
                </a:cubicBezTo>
                <a:cubicBezTo>
                  <a:pt x="123122" y="119286"/>
                  <a:pt x="119219" y="119153"/>
                  <a:pt x="115283" y="119019"/>
                </a:cubicBezTo>
                <a:cubicBezTo>
                  <a:pt x="112948" y="118919"/>
                  <a:pt x="110613" y="118886"/>
                  <a:pt x="108278" y="118786"/>
                </a:cubicBezTo>
                <a:cubicBezTo>
                  <a:pt x="105509" y="118686"/>
                  <a:pt x="102807" y="118185"/>
                  <a:pt x="100039" y="118085"/>
                </a:cubicBezTo>
                <a:cubicBezTo>
                  <a:pt x="99805" y="118085"/>
                  <a:pt x="99772" y="117985"/>
                  <a:pt x="99772" y="117785"/>
                </a:cubicBezTo>
                <a:lnTo>
                  <a:pt x="99772" y="114616"/>
                </a:lnTo>
                <a:cubicBezTo>
                  <a:pt x="99772" y="114416"/>
                  <a:pt x="99772" y="114316"/>
                  <a:pt x="100039" y="114316"/>
                </a:cubicBezTo>
                <a:cubicBezTo>
                  <a:pt x="100439" y="114349"/>
                  <a:pt x="100839" y="114349"/>
                  <a:pt x="101240" y="114383"/>
                </a:cubicBezTo>
                <a:lnTo>
                  <a:pt x="107377" y="114950"/>
                </a:lnTo>
                <a:cubicBezTo>
                  <a:pt x="109812" y="115183"/>
                  <a:pt x="112247" y="115417"/>
                  <a:pt x="114649" y="115617"/>
                </a:cubicBezTo>
                <a:cubicBezTo>
                  <a:pt x="116450" y="115817"/>
                  <a:pt x="118252" y="115884"/>
                  <a:pt x="120020" y="115884"/>
                </a:cubicBezTo>
                <a:cubicBezTo>
                  <a:pt x="120620" y="115850"/>
                  <a:pt x="120687" y="115617"/>
                  <a:pt x="120753" y="115150"/>
                </a:cubicBezTo>
                <a:cubicBezTo>
                  <a:pt x="121087" y="111881"/>
                  <a:pt x="121387" y="108578"/>
                  <a:pt x="121587" y="105276"/>
                </a:cubicBezTo>
                <a:cubicBezTo>
                  <a:pt x="121721" y="102574"/>
                  <a:pt x="121888" y="99872"/>
                  <a:pt x="121954" y="97204"/>
                </a:cubicBezTo>
                <a:cubicBezTo>
                  <a:pt x="122021" y="94535"/>
                  <a:pt x="122021" y="91866"/>
                  <a:pt x="122021" y="89231"/>
                </a:cubicBezTo>
                <a:cubicBezTo>
                  <a:pt x="122021" y="88864"/>
                  <a:pt x="122088" y="88764"/>
                  <a:pt x="122455" y="88764"/>
                </a:cubicBezTo>
                <a:cubicBezTo>
                  <a:pt x="124029" y="88786"/>
                  <a:pt x="125617" y="88861"/>
                  <a:pt x="127202" y="88861"/>
                </a:cubicBezTo>
                <a:cubicBezTo>
                  <a:pt x="128101" y="88861"/>
                  <a:pt x="128999" y="88837"/>
                  <a:pt x="129893" y="88764"/>
                </a:cubicBezTo>
                <a:cubicBezTo>
                  <a:pt x="130460" y="88731"/>
                  <a:pt x="130961" y="88264"/>
                  <a:pt x="131027" y="87663"/>
                </a:cubicBezTo>
                <a:cubicBezTo>
                  <a:pt x="131061" y="87030"/>
                  <a:pt x="131094" y="86396"/>
                  <a:pt x="131161" y="85762"/>
                </a:cubicBezTo>
                <a:cubicBezTo>
                  <a:pt x="131328" y="84061"/>
                  <a:pt x="131561" y="82360"/>
                  <a:pt x="131728" y="80658"/>
                </a:cubicBezTo>
                <a:cubicBezTo>
                  <a:pt x="132128" y="76322"/>
                  <a:pt x="132428" y="71952"/>
                  <a:pt x="132662" y="67616"/>
                </a:cubicBezTo>
                <a:cubicBezTo>
                  <a:pt x="132895" y="63379"/>
                  <a:pt x="133229" y="59143"/>
                  <a:pt x="133162" y="54873"/>
                </a:cubicBezTo>
                <a:cubicBezTo>
                  <a:pt x="133162" y="53472"/>
                  <a:pt x="133229" y="52071"/>
                  <a:pt x="133229" y="50637"/>
                </a:cubicBezTo>
                <a:cubicBezTo>
                  <a:pt x="133229" y="50504"/>
                  <a:pt x="133229" y="50337"/>
                  <a:pt x="133196" y="50203"/>
                </a:cubicBezTo>
                <a:cubicBezTo>
                  <a:pt x="133170" y="50101"/>
                  <a:pt x="133066" y="49959"/>
                  <a:pt x="132989" y="49959"/>
                </a:cubicBezTo>
                <a:cubicBezTo>
                  <a:pt x="132965" y="49959"/>
                  <a:pt x="132944" y="49972"/>
                  <a:pt x="132929" y="50003"/>
                </a:cubicBezTo>
                <a:cubicBezTo>
                  <a:pt x="132806" y="50188"/>
                  <a:pt x="132661" y="50238"/>
                  <a:pt x="132512" y="50238"/>
                </a:cubicBezTo>
                <a:cubicBezTo>
                  <a:pt x="132337" y="50238"/>
                  <a:pt x="132157" y="50170"/>
                  <a:pt x="131995" y="50170"/>
                </a:cubicBezTo>
                <a:cubicBezTo>
                  <a:pt x="130861" y="50237"/>
                  <a:pt x="129727" y="50303"/>
                  <a:pt x="128592" y="50337"/>
                </a:cubicBezTo>
                <a:cubicBezTo>
                  <a:pt x="125123" y="50504"/>
                  <a:pt x="121621" y="50637"/>
                  <a:pt x="118152" y="50804"/>
                </a:cubicBezTo>
                <a:cubicBezTo>
                  <a:pt x="117851" y="50804"/>
                  <a:pt x="117585" y="50804"/>
                  <a:pt x="117484" y="50403"/>
                </a:cubicBezTo>
                <a:cubicBezTo>
                  <a:pt x="117454" y="50156"/>
                  <a:pt x="117222" y="49966"/>
                  <a:pt x="116976" y="49966"/>
                </a:cubicBezTo>
                <a:cubicBezTo>
                  <a:pt x="116957" y="49966"/>
                  <a:pt x="116937" y="49967"/>
                  <a:pt x="116917" y="49970"/>
                </a:cubicBezTo>
                <a:cubicBezTo>
                  <a:pt x="116684" y="50003"/>
                  <a:pt x="116484" y="50203"/>
                  <a:pt x="116484" y="50470"/>
                </a:cubicBezTo>
                <a:cubicBezTo>
                  <a:pt x="116450" y="50837"/>
                  <a:pt x="116250" y="50870"/>
                  <a:pt x="115950" y="50870"/>
                </a:cubicBezTo>
                <a:cubicBezTo>
                  <a:pt x="113882" y="50937"/>
                  <a:pt x="111847" y="51037"/>
                  <a:pt x="109746" y="51071"/>
                </a:cubicBezTo>
                <a:cubicBezTo>
                  <a:pt x="107617" y="51099"/>
                  <a:pt x="105488" y="51109"/>
                  <a:pt x="103359" y="51109"/>
                </a:cubicBezTo>
                <a:cubicBezTo>
                  <a:pt x="100451" y="51109"/>
                  <a:pt x="97543" y="51090"/>
                  <a:pt x="94635" y="51071"/>
                </a:cubicBezTo>
                <a:cubicBezTo>
                  <a:pt x="89965" y="51037"/>
                  <a:pt x="85295" y="51004"/>
                  <a:pt x="80625" y="50937"/>
                </a:cubicBezTo>
                <a:cubicBezTo>
                  <a:pt x="80556" y="50947"/>
                  <a:pt x="80488" y="50951"/>
                  <a:pt x="80420" y="50951"/>
                </a:cubicBezTo>
                <a:cubicBezTo>
                  <a:pt x="80255" y="50951"/>
                  <a:pt x="80089" y="50927"/>
                  <a:pt x="79924" y="50904"/>
                </a:cubicBezTo>
                <a:cubicBezTo>
                  <a:pt x="79624" y="50870"/>
                  <a:pt x="79291" y="50870"/>
                  <a:pt x="79124" y="50437"/>
                </a:cubicBezTo>
                <a:cubicBezTo>
                  <a:pt x="79043" y="50196"/>
                  <a:pt x="78791" y="50041"/>
                  <a:pt x="78522" y="50041"/>
                </a:cubicBezTo>
                <a:cubicBezTo>
                  <a:pt x="78456" y="50041"/>
                  <a:pt x="78389" y="50050"/>
                  <a:pt x="78323" y="50070"/>
                </a:cubicBezTo>
                <a:cubicBezTo>
                  <a:pt x="77956" y="50137"/>
                  <a:pt x="77923" y="50403"/>
                  <a:pt x="77956" y="50704"/>
                </a:cubicBezTo>
                <a:cubicBezTo>
                  <a:pt x="78023" y="50904"/>
                  <a:pt x="77856" y="50904"/>
                  <a:pt x="77723" y="50904"/>
                </a:cubicBezTo>
                <a:cubicBezTo>
                  <a:pt x="76322" y="50870"/>
                  <a:pt x="74921" y="50870"/>
                  <a:pt x="73486" y="50804"/>
                </a:cubicBezTo>
                <a:cubicBezTo>
                  <a:pt x="72608" y="50767"/>
                  <a:pt x="71720" y="50741"/>
                  <a:pt x="70827" y="50741"/>
                </a:cubicBezTo>
                <a:cubicBezTo>
                  <a:pt x="70092" y="50741"/>
                  <a:pt x="69354" y="50759"/>
                  <a:pt x="68616" y="50804"/>
                </a:cubicBezTo>
                <a:cubicBezTo>
                  <a:pt x="68179" y="50852"/>
                  <a:pt x="67706" y="50954"/>
                  <a:pt x="67275" y="50954"/>
                </a:cubicBezTo>
                <a:cubicBezTo>
                  <a:pt x="67114" y="50954"/>
                  <a:pt x="66960" y="50940"/>
                  <a:pt x="66815" y="50904"/>
                </a:cubicBezTo>
                <a:cubicBezTo>
                  <a:pt x="66702" y="50876"/>
                  <a:pt x="66613" y="50862"/>
                  <a:pt x="66543" y="50862"/>
                </a:cubicBezTo>
                <a:cubicBezTo>
                  <a:pt x="66280" y="50862"/>
                  <a:pt x="66274" y="51048"/>
                  <a:pt x="66248" y="51337"/>
                </a:cubicBezTo>
                <a:cubicBezTo>
                  <a:pt x="66014" y="53906"/>
                  <a:pt x="65881" y="56474"/>
                  <a:pt x="65814" y="59043"/>
                </a:cubicBezTo>
                <a:cubicBezTo>
                  <a:pt x="65748" y="62812"/>
                  <a:pt x="65681" y="66582"/>
                  <a:pt x="65614" y="70318"/>
                </a:cubicBezTo>
                <a:cubicBezTo>
                  <a:pt x="65614" y="71085"/>
                  <a:pt x="65614" y="71085"/>
                  <a:pt x="64880" y="71118"/>
                </a:cubicBezTo>
                <a:cubicBezTo>
                  <a:pt x="64580" y="71152"/>
                  <a:pt x="64313" y="71185"/>
                  <a:pt x="64013" y="71185"/>
                </a:cubicBezTo>
                <a:cubicBezTo>
                  <a:pt x="62612" y="71218"/>
                  <a:pt x="61211" y="71385"/>
                  <a:pt x="59843" y="71619"/>
                </a:cubicBezTo>
                <a:cubicBezTo>
                  <a:pt x="59343" y="71685"/>
                  <a:pt x="58976" y="71886"/>
                  <a:pt x="58976" y="72519"/>
                </a:cubicBezTo>
                <a:cubicBezTo>
                  <a:pt x="58943" y="73653"/>
                  <a:pt x="58776" y="74788"/>
                  <a:pt x="58709" y="75922"/>
                </a:cubicBezTo>
                <a:cubicBezTo>
                  <a:pt x="58542" y="79091"/>
                  <a:pt x="58376" y="82226"/>
                  <a:pt x="58209" y="85395"/>
                </a:cubicBezTo>
                <a:cubicBezTo>
                  <a:pt x="58109" y="87397"/>
                  <a:pt x="58042" y="89365"/>
                  <a:pt x="57975" y="91333"/>
                </a:cubicBezTo>
                <a:cubicBezTo>
                  <a:pt x="57842" y="94935"/>
                  <a:pt x="57708" y="98505"/>
                  <a:pt x="57575" y="102074"/>
                </a:cubicBezTo>
                <a:cubicBezTo>
                  <a:pt x="57542" y="103842"/>
                  <a:pt x="57508" y="105610"/>
                  <a:pt x="57475" y="107344"/>
                </a:cubicBezTo>
                <a:cubicBezTo>
                  <a:pt x="57442" y="108912"/>
                  <a:pt x="57375" y="110413"/>
                  <a:pt x="57475" y="111948"/>
                </a:cubicBezTo>
                <a:cubicBezTo>
                  <a:pt x="57475" y="112348"/>
                  <a:pt x="57742" y="112681"/>
                  <a:pt x="58109" y="112848"/>
                </a:cubicBezTo>
                <a:cubicBezTo>
                  <a:pt x="58442" y="112948"/>
                  <a:pt x="58743" y="112982"/>
                  <a:pt x="59076" y="112982"/>
                </a:cubicBezTo>
                <a:cubicBezTo>
                  <a:pt x="60510" y="113082"/>
                  <a:pt x="61978" y="113048"/>
                  <a:pt x="63446" y="113115"/>
                </a:cubicBezTo>
                <a:cubicBezTo>
                  <a:pt x="66615" y="113349"/>
                  <a:pt x="69817" y="113515"/>
                  <a:pt x="73019" y="113649"/>
                </a:cubicBezTo>
                <a:cubicBezTo>
                  <a:pt x="76322" y="113749"/>
                  <a:pt x="79591" y="113882"/>
                  <a:pt x="82893" y="113882"/>
                </a:cubicBezTo>
                <a:cubicBezTo>
                  <a:pt x="84027" y="113882"/>
                  <a:pt x="83994" y="113882"/>
                  <a:pt x="83927" y="114983"/>
                </a:cubicBezTo>
                <a:cubicBezTo>
                  <a:pt x="83894" y="115250"/>
                  <a:pt x="83827" y="115317"/>
                  <a:pt x="83560" y="115317"/>
                </a:cubicBezTo>
                <a:cubicBezTo>
                  <a:pt x="82626" y="115250"/>
                  <a:pt x="81692" y="115183"/>
                  <a:pt x="80758" y="115183"/>
                </a:cubicBezTo>
                <a:cubicBezTo>
                  <a:pt x="77389" y="115150"/>
                  <a:pt x="74020" y="114950"/>
                  <a:pt x="70651" y="114850"/>
                </a:cubicBezTo>
                <a:cubicBezTo>
                  <a:pt x="67015" y="114716"/>
                  <a:pt x="63413" y="114483"/>
                  <a:pt x="59777" y="114483"/>
                </a:cubicBezTo>
                <a:lnTo>
                  <a:pt x="56107" y="114483"/>
                </a:lnTo>
                <a:cubicBezTo>
                  <a:pt x="55774" y="114483"/>
                  <a:pt x="55674" y="114349"/>
                  <a:pt x="55674" y="114016"/>
                </a:cubicBezTo>
                <a:cubicBezTo>
                  <a:pt x="55674" y="112848"/>
                  <a:pt x="55674" y="111714"/>
                  <a:pt x="55640" y="110547"/>
                </a:cubicBezTo>
                <a:cubicBezTo>
                  <a:pt x="55540" y="109846"/>
                  <a:pt x="55540" y="109146"/>
                  <a:pt x="55574" y="108412"/>
                </a:cubicBezTo>
                <a:cubicBezTo>
                  <a:pt x="55640" y="107278"/>
                  <a:pt x="55674" y="106110"/>
                  <a:pt x="55640" y="104976"/>
                </a:cubicBezTo>
                <a:cubicBezTo>
                  <a:pt x="55640" y="104576"/>
                  <a:pt x="55407" y="104209"/>
                  <a:pt x="55007" y="104075"/>
                </a:cubicBezTo>
                <a:cubicBezTo>
                  <a:pt x="54206" y="103742"/>
                  <a:pt x="53305" y="103508"/>
                  <a:pt x="52438" y="103375"/>
                </a:cubicBezTo>
                <a:cubicBezTo>
                  <a:pt x="51871" y="103308"/>
                  <a:pt x="51871" y="103308"/>
                  <a:pt x="52205" y="102841"/>
                </a:cubicBezTo>
                <a:cubicBezTo>
                  <a:pt x="53439" y="101440"/>
                  <a:pt x="53672" y="99439"/>
                  <a:pt x="52772" y="97804"/>
                </a:cubicBezTo>
                <a:cubicBezTo>
                  <a:pt x="52538" y="97437"/>
                  <a:pt x="52571" y="96970"/>
                  <a:pt x="52872" y="96670"/>
                </a:cubicBezTo>
                <a:cubicBezTo>
                  <a:pt x="52938" y="96570"/>
                  <a:pt x="53139" y="96403"/>
                  <a:pt x="52972" y="96270"/>
                </a:cubicBezTo>
                <a:cubicBezTo>
                  <a:pt x="52936" y="96241"/>
                  <a:pt x="52904" y="96229"/>
                  <a:pt x="52874" y="96229"/>
                </a:cubicBezTo>
                <a:cubicBezTo>
                  <a:pt x="52764" y="96229"/>
                  <a:pt x="52691" y="96391"/>
                  <a:pt x="52638" y="96470"/>
                </a:cubicBezTo>
                <a:cubicBezTo>
                  <a:pt x="52503" y="96696"/>
                  <a:pt x="52381" y="96786"/>
                  <a:pt x="52263" y="96786"/>
                </a:cubicBezTo>
                <a:cubicBezTo>
                  <a:pt x="52120" y="96786"/>
                  <a:pt x="51984" y="96653"/>
                  <a:pt x="51838" y="96470"/>
                </a:cubicBezTo>
                <a:cubicBezTo>
                  <a:pt x="51738" y="96370"/>
                  <a:pt x="51704" y="96270"/>
                  <a:pt x="51771" y="96170"/>
                </a:cubicBezTo>
                <a:cubicBezTo>
                  <a:pt x="51830" y="96110"/>
                  <a:pt x="51837" y="95998"/>
                  <a:pt x="51979" y="95998"/>
                </a:cubicBezTo>
                <a:cubicBezTo>
                  <a:pt x="51997" y="95998"/>
                  <a:pt x="52016" y="95999"/>
                  <a:pt x="52038" y="96003"/>
                </a:cubicBezTo>
                <a:cubicBezTo>
                  <a:pt x="52100" y="96021"/>
                  <a:pt x="52146" y="96030"/>
                  <a:pt x="52179" y="96030"/>
                </a:cubicBezTo>
                <a:cubicBezTo>
                  <a:pt x="52324" y="96030"/>
                  <a:pt x="52225" y="95872"/>
                  <a:pt x="52171" y="95736"/>
                </a:cubicBezTo>
                <a:cubicBezTo>
                  <a:pt x="52116" y="95584"/>
                  <a:pt x="52049" y="95529"/>
                  <a:pt x="51983" y="95529"/>
                </a:cubicBezTo>
                <a:cubicBezTo>
                  <a:pt x="51889" y="95529"/>
                  <a:pt x="51796" y="95638"/>
                  <a:pt x="51738" y="95736"/>
                </a:cubicBezTo>
                <a:cubicBezTo>
                  <a:pt x="51637" y="95937"/>
                  <a:pt x="51440" y="96041"/>
                  <a:pt x="51240" y="96041"/>
                </a:cubicBezTo>
                <a:cubicBezTo>
                  <a:pt x="51109" y="96041"/>
                  <a:pt x="50976" y="95996"/>
                  <a:pt x="50870" y="95903"/>
                </a:cubicBezTo>
                <a:cubicBezTo>
                  <a:pt x="50770" y="95869"/>
                  <a:pt x="50703" y="95836"/>
                  <a:pt x="50603" y="95836"/>
                </a:cubicBezTo>
                <a:cubicBezTo>
                  <a:pt x="50337" y="95836"/>
                  <a:pt x="50337" y="95669"/>
                  <a:pt x="50437" y="95469"/>
                </a:cubicBezTo>
                <a:cubicBezTo>
                  <a:pt x="50570" y="95202"/>
                  <a:pt x="50670" y="94902"/>
                  <a:pt x="50804" y="94535"/>
                </a:cubicBezTo>
                <a:lnTo>
                  <a:pt x="50804" y="94535"/>
                </a:lnTo>
                <a:cubicBezTo>
                  <a:pt x="50437" y="94702"/>
                  <a:pt x="50203" y="95035"/>
                  <a:pt x="50136" y="95436"/>
                </a:cubicBezTo>
                <a:cubicBezTo>
                  <a:pt x="50011" y="95811"/>
                  <a:pt x="49774" y="95830"/>
                  <a:pt x="49508" y="95830"/>
                </a:cubicBezTo>
                <a:cubicBezTo>
                  <a:pt x="49478" y="95830"/>
                  <a:pt x="49448" y="95829"/>
                  <a:pt x="49418" y="95829"/>
                </a:cubicBezTo>
                <a:cubicBezTo>
                  <a:pt x="49358" y="95829"/>
                  <a:pt x="49297" y="95830"/>
                  <a:pt x="49236" y="95836"/>
                </a:cubicBezTo>
                <a:cubicBezTo>
                  <a:pt x="48902" y="95836"/>
                  <a:pt x="49069" y="95502"/>
                  <a:pt x="49036" y="95302"/>
                </a:cubicBezTo>
                <a:cubicBezTo>
                  <a:pt x="49002" y="95035"/>
                  <a:pt x="49002" y="94735"/>
                  <a:pt x="49002" y="94468"/>
                </a:cubicBezTo>
                <a:cubicBezTo>
                  <a:pt x="49002" y="94335"/>
                  <a:pt x="49136" y="94135"/>
                  <a:pt x="48869" y="94101"/>
                </a:cubicBezTo>
                <a:cubicBezTo>
                  <a:pt x="48854" y="94099"/>
                  <a:pt x="48840" y="94098"/>
                  <a:pt x="48827" y="94098"/>
                </a:cubicBezTo>
                <a:cubicBezTo>
                  <a:pt x="48648" y="94098"/>
                  <a:pt x="48733" y="94310"/>
                  <a:pt x="48702" y="94435"/>
                </a:cubicBezTo>
                <a:cubicBezTo>
                  <a:pt x="48635" y="94869"/>
                  <a:pt x="48635" y="95269"/>
                  <a:pt x="48702" y="95703"/>
                </a:cubicBezTo>
                <a:cubicBezTo>
                  <a:pt x="48769" y="95869"/>
                  <a:pt x="48635" y="96036"/>
                  <a:pt x="48469" y="96069"/>
                </a:cubicBezTo>
                <a:cubicBezTo>
                  <a:pt x="48380" y="96069"/>
                  <a:pt x="48276" y="96144"/>
                  <a:pt x="48177" y="96144"/>
                </a:cubicBezTo>
                <a:cubicBezTo>
                  <a:pt x="48128" y="96144"/>
                  <a:pt x="48079" y="96125"/>
                  <a:pt x="48035" y="96069"/>
                </a:cubicBezTo>
                <a:cubicBezTo>
                  <a:pt x="47735" y="95769"/>
                  <a:pt x="47535" y="95369"/>
                  <a:pt x="47434" y="94935"/>
                </a:cubicBezTo>
                <a:cubicBezTo>
                  <a:pt x="47408" y="94722"/>
                  <a:pt x="47381" y="94658"/>
                  <a:pt x="47269" y="94658"/>
                </a:cubicBezTo>
                <a:cubicBezTo>
                  <a:pt x="47241" y="94658"/>
                  <a:pt x="47208" y="94662"/>
                  <a:pt x="47168" y="94668"/>
                </a:cubicBezTo>
                <a:cubicBezTo>
                  <a:pt x="46934" y="94702"/>
                  <a:pt x="46967" y="94869"/>
                  <a:pt x="47001" y="95035"/>
                </a:cubicBezTo>
                <a:cubicBezTo>
                  <a:pt x="47134" y="95436"/>
                  <a:pt x="47301" y="95836"/>
                  <a:pt x="47568" y="96203"/>
                </a:cubicBezTo>
                <a:cubicBezTo>
                  <a:pt x="47601" y="96303"/>
                  <a:pt x="47735" y="96403"/>
                  <a:pt x="47601" y="96503"/>
                </a:cubicBezTo>
                <a:cubicBezTo>
                  <a:pt x="47533" y="96549"/>
                  <a:pt x="47464" y="96642"/>
                  <a:pt x="47374" y="96642"/>
                </a:cubicBezTo>
                <a:cubicBezTo>
                  <a:pt x="47333" y="96642"/>
                  <a:pt x="47287" y="96622"/>
                  <a:pt x="47234" y="96570"/>
                </a:cubicBezTo>
                <a:cubicBezTo>
                  <a:pt x="47134" y="96503"/>
                  <a:pt x="47034" y="96436"/>
                  <a:pt x="46901" y="96436"/>
                </a:cubicBezTo>
                <a:cubicBezTo>
                  <a:pt x="46798" y="96395"/>
                  <a:pt x="46682" y="96316"/>
                  <a:pt x="46578" y="96316"/>
                </a:cubicBezTo>
                <a:cubicBezTo>
                  <a:pt x="46513" y="96316"/>
                  <a:pt x="46452" y="96347"/>
                  <a:pt x="46400" y="96436"/>
                </a:cubicBezTo>
                <a:cubicBezTo>
                  <a:pt x="46267" y="96637"/>
                  <a:pt x="46500" y="96803"/>
                  <a:pt x="46601" y="96903"/>
                </a:cubicBezTo>
                <a:cubicBezTo>
                  <a:pt x="46701" y="97003"/>
                  <a:pt x="46934" y="97037"/>
                  <a:pt x="46734" y="97270"/>
                </a:cubicBezTo>
                <a:cubicBezTo>
                  <a:pt x="46400" y="97704"/>
                  <a:pt x="46167" y="98271"/>
                  <a:pt x="46100" y="98838"/>
                </a:cubicBezTo>
                <a:cubicBezTo>
                  <a:pt x="45946" y="98619"/>
                  <a:pt x="45807" y="98428"/>
                  <a:pt x="45644" y="98428"/>
                </a:cubicBezTo>
                <a:cubicBezTo>
                  <a:pt x="45560" y="98428"/>
                  <a:pt x="45469" y="98479"/>
                  <a:pt x="45366" y="98605"/>
                </a:cubicBezTo>
                <a:cubicBezTo>
                  <a:pt x="45338" y="98642"/>
                  <a:pt x="45321" y="98656"/>
                  <a:pt x="45309" y="98656"/>
                </a:cubicBezTo>
                <a:cubicBezTo>
                  <a:pt x="45280" y="98656"/>
                  <a:pt x="45290" y="98562"/>
                  <a:pt x="45266" y="98538"/>
                </a:cubicBezTo>
                <a:cubicBezTo>
                  <a:pt x="44966" y="98204"/>
                  <a:pt x="44566" y="97971"/>
                  <a:pt x="44132" y="97871"/>
                </a:cubicBezTo>
                <a:cubicBezTo>
                  <a:pt x="44091" y="97871"/>
                  <a:pt x="44048" y="97872"/>
                  <a:pt x="44003" y="97872"/>
                </a:cubicBezTo>
                <a:cubicBezTo>
                  <a:pt x="43756" y="97872"/>
                  <a:pt x="43468" y="97848"/>
                  <a:pt x="43298" y="97537"/>
                </a:cubicBezTo>
                <a:cubicBezTo>
                  <a:pt x="43340" y="97512"/>
                  <a:pt x="43398" y="97506"/>
                  <a:pt x="43462" y="97506"/>
                </a:cubicBezTo>
                <a:cubicBezTo>
                  <a:pt x="43526" y="97506"/>
                  <a:pt x="43596" y="97512"/>
                  <a:pt x="43661" y="97512"/>
                </a:cubicBezTo>
                <a:cubicBezTo>
                  <a:pt x="43790" y="97512"/>
                  <a:pt x="43899" y="97487"/>
                  <a:pt x="43899" y="97337"/>
                </a:cubicBezTo>
                <a:cubicBezTo>
                  <a:pt x="43899" y="97149"/>
                  <a:pt x="43796" y="97116"/>
                  <a:pt x="43670" y="97116"/>
                </a:cubicBezTo>
                <a:cubicBezTo>
                  <a:pt x="43599" y="97116"/>
                  <a:pt x="43521" y="97126"/>
                  <a:pt x="43450" y="97126"/>
                </a:cubicBezTo>
                <a:cubicBezTo>
                  <a:pt x="43376" y="97126"/>
                  <a:pt x="43310" y="97115"/>
                  <a:pt x="43265" y="97070"/>
                </a:cubicBezTo>
                <a:cubicBezTo>
                  <a:pt x="43265" y="96503"/>
                  <a:pt x="43665" y="95969"/>
                  <a:pt x="43765" y="95502"/>
                </a:cubicBezTo>
                <a:cubicBezTo>
                  <a:pt x="43865" y="95002"/>
                  <a:pt x="44399" y="95035"/>
                  <a:pt x="44699" y="94835"/>
                </a:cubicBezTo>
                <a:cubicBezTo>
                  <a:pt x="44721" y="94835"/>
                  <a:pt x="44818" y="94939"/>
                  <a:pt x="44909" y="94939"/>
                </a:cubicBezTo>
                <a:cubicBezTo>
                  <a:pt x="44955" y="94939"/>
                  <a:pt x="44999" y="94913"/>
                  <a:pt x="45033" y="94835"/>
                </a:cubicBezTo>
                <a:cubicBezTo>
                  <a:pt x="45099" y="94702"/>
                  <a:pt x="45066" y="94568"/>
                  <a:pt x="44999" y="94502"/>
                </a:cubicBezTo>
                <a:cubicBezTo>
                  <a:pt x="44920" y="94403"/>
                  <a:pt x="44830" y="94374"/>
                  <a:pt x="44734" y="94374"/>
                </a:cubicBezTo>
                <a:cubicBezTo>
                  <a:pt x="44669" y="94374"/>
                  <a:pt x="44600" y="94388"/>
                  <a:pt x="44532" y="94402"/>
                </a:cubicBezTo>
                <a:cubicBezTo>
                  <a:pt x="44332" y="94402"/>
                  <a:pt x="44165" y="94568"/>
                  <a:pt x="43965" y="94568"/>
                </a:cubicBezTo>
                <a:cubicBezTo>
                  <a:pt x="43932" y="94235"/>
                  <a:pt x="43899" y="93935"/>
                  <a:pt x="43832" y="93601"/>
                </a:cubicBezTo>
                <a:cubicBezTo>
                  <a:pt x="43665" y="92834"/>
                  <a:pt x="43665" y="92834"/>
                  <a:pt x="44366" y="92434"/>
                </a:cubicBezTo>
                <a:cubicBezTo>
                  <a:pt x="44432" y="92367"/>
                  <a:pt x="44499" y="92333"/>
                  <a:pt x="44466" y="92233"/>
                </a:cubicBezTo>
                <a:cubicBezTo>
                  <a:pt x="44466" y="92133"/>
                  <a:pt x="44399" y="92133"/>
                  <a:pt x="44266" y="92133"/>
                </a:cubicBezTo>
                <a:cubicBezTo>
                  <a:pt x="44212" y="92133"/>
                  <a:pt x="44159" y="92128"/>
                  <a:pt x="44108" y="92128"/>
                </a:cubicBezTo>
                <a:cubicBezTo>
                  <a:pt x="44031" y="92128"/>
                  <a:pt x="43959" y="92140"/>
                  <a:pt x="43899" y="92200"/>
                </a:cubicBezTo>
                <a:cubicBezTo>
                  <a:pt x="43740" y="92346"/>
                  <a:pt x="43609" y="92408"/>
                  <a:pt x="43494" y="92408"/>
                </a:cubicBezTo>
                <a:cubicBezTo>
                  <a:pt x="43295" y="92408"/>
                  <a:pt x="43146" y="92221"/>
                  <a:pt x="42998" y="91967"/>
                </a:cubicBezTo>
                <a:cubicBezTo>
                  <a:pt x="42965" y="91900"/>
                  <a:pt x="42898" y="91800"/>
                  <a:pt x="42798" y="91766"/>
                </a:cubicBezTo>
                <a:cubicBezTo>
                  <a:pt x="42531" y="91533"/>
                  <a:pt x="42498" y="91333"/>
                  <a:pt x="42798" y="91066"/>
                </a:cubicBezTo>
                <a:cubicBezTo>
                  <a:pt x="42931" y="90966"/>
                  <a:pt x="43165" y="90832"/>
                  <a:pt x="42998" y="90666"/>
                </a:cubicBezTo>
                <a:cubicBezTo>
                  <a:pt x="42959" y="90627"/>
                  <a:pt x="42926" y="90612"/>
                  <a:pt x="42896" y="90612"/>
                </a:cubicBezTo>
                <a:cubicBezTo>
                  <a:pt x="42795" y="90612"/>
                  <a:pt x="42726" y="90781"/>
                  <a:pt x="42598" y="90832"/>
                </a:cubicBezTo>
                <a:cubicBezTo>
                  <a:pt x="42423" y="90861"/>
                  <a:pt x="42376" y="91118"/>
                  <a:pt x="42190" y="91118"/>
                </a:cubicBezTo>
                <a:cubicBezTo>
                  <a:pt x="42163" y="91118"/>
                  <a:pt x="42132" y="91112"/>
                  <a:pt x="42097" y="91099"/>
                </a:cubicBezTo>
                <a:cubicBezTo>
                  <a:pt x="41197" y="90832"/>
                  <a:pt x="41030" y="90365"/>
                  <a:pt x="41697" y="89632"/>
                </a:cubicBezTo>
                <a:lnTo>
                  <a:pt x="41764" y="89565"/>
                </a:lnTo>
                <a:cubicBezTo>
                  <a:pt x="41830" y="89498"/>
                  <a:pt x="41997" y="89431"/>
                  <a:pt x="41897" y="89265"/>
                </a:cubicBezTo>
                <a:cubicBezTo>
                  <a:pt x="41861" y="89217"/>
                  <a:pt x="41817" y="89199"/>
                  <a:pt x="41770" y="89199"/>
                </a:cubicBezTo>
                <a:cubicBezTo>
                  <a:pt x="41686" y="89199"/>
                  <a:pt x="41594" y="89255"/>
                  <a:pt x="41530" y="89298"/>
                </a:cubicBezTo>
                <a:cubicBezTo>
                  <a:pt x="41263" y="89531"/>
                  <a:pt x="41030" y="89832"/>
                  <a:pt x="40863" y="90165"/>
                </a:cubicBezTo>
                <a:cubicBezTo>
                  <a:pt x="40806" y="90280"/>
                  <a:pt x="40773" y="90445"/>
                  <a:pt x="40636" y="90445"/>
                </a:cubicBezTo>
                <a:cubicBezTo>
                  <a:pt x="40614" y="90445"/>
                  <a:pt x="40590" y="90441"/>
                  <a:pt x="40563" y="90432"/>
                </a:cubicBezTo>
                <a:cubicBezTo>
                  <a:pt x="40394" y="90417"/>
                  <a:pt x="40223" y="90408"/>
                  <a:pt x="40052" y="90408"/>
                </a:cubicBezTo>
                <a:cubicBezTo>
                  <a:pt x="39479" y="90408"/>
                  <a:pt x="38901" y="90501"/>
                  <a:pt x="38361" y="90732"/>
                </a:cubicBezTo>
                <a:cubicBezTo>
                  <a:pt x="38628" y="90365"/>
                  <a:pt x="38295" y="89898"/>
                  <a:pt x="38895" y="89798"/>
                </a:cubicBezTo>
                <a:cubicBezTo>
                  <a:pt x="39028" y="89765"/>
                  <a:pt x="39028" y="89598"/>
                  <a:pt x="39028" y="89465"/>
                </a:cubicBezTo>
                <a:cubicBezTo>
                  <a:pt x="39062" y="89231"/>
                  <a:pt x="39129" y="88998"/>
                  <a:pt x="39262" y="88831"/>
                </a:cubicBezTo>
                <a:cubicBezTo>
                  <a:pt x="39329" y="88731"/>
                  <a:pt x="39429" y="88597"/>
                  <a:pt x="39295" y="88497"/>
                </a:cubicBezTo>
                <a:cubicBezTo>
                  <a:pt x="39255" y="88467"/>
                  <a:pt x="39214" y="88455"/>
                  <a:pt x="39175" y="88455"/>
                </a:cubicBezTo>
                <a:cubicBezTo>
                  <a:pt x="39084" y="88455"/>
                  <a:pt x="38998" y="88518"/>
                  <a:pt x="38928" y="88564"/>
                </a:cubicBezTo>
                <a:cubicBezTo>
                  <a:pt x="38728" y="88731"/>
                  <a:pt x="38662" y="88998"/>
                  <a:pt x="38461" y="89231"/>
                </a:cubicBezTo>
                <a:cubicBezTo>
                  <a:pt x="38295" y="88864"/>
                  <a:pt x="38161" y="88497"/>
                  <a:pt x="37828" y="88431"/>
                </a:cubicBezTo>
                <a:cubicBezTo>
                  <a:pt x="37427" y="88364"/>
                  <a:pt x="37127" y="88030"/>
                  <a:pt x="37160" y="87630"/>
                </a:cubicBezTo>
                <a:cubicBezTo>
                  <a:pt x="37127" y="87497"/>
                  <a:pt x="37127" y="87363"/>
                  <a:pt x="36960" y="87363"/>
                </a:cubicBezTo>
                <a:cubicBezTo>
                  <a:pt x="36794" y="87397"/>
                  <a:pt x="36827" y="87563"/>
                  <a:pt x="36827" y="87663"/>
                </a:cubicBezTo>
                <a:cubicBezTo>
                  <a:pt x="36960" y="88064"/>
                  <a:pt x="36727" y="88531"/>
                  <a:pt x="36327" y="88664"/>
                </a:cubicBezTo>
                <a:cubicBezTo>
                  <a:pt x="36232" y="88711"/>
                  <a:pt x="36138" y="88858"/>
                  <a:pt x="36032" y="88858"/>
                </a:cubicBezTo>
                <a:cubicBezTo>
                  <a:pt x="35988" y="88858"/>
                  <a:pt x="35942" y="88833"/>
                  <a:pt x="35893" y="88764"/>
                </a:cubicBezTo>
                <a:cubicBezTo>
                  <a:pt x="35793" y="88597"/>
                  <a:pt x="35493" y="88431"/>
                  <a:pt x="35726" y="88164"/>
                </a:cubicBezTo>
                <a:cubicBezTo>
                  <a:pt x="35826" y="88097"/>
                  <a:pt x="35860" y="88030"/>
                  <a:pt x="35759" y="87897"/>
                </a:cubicBezTo>
                <a:cubicBezTo>
                  <a:pt x="35720" y="87858"/>
                  <a:pt x="35681" y="87844"/>
                  <a:pt x="35640" y="87844"/>
                </a:cubicBezTo>
                <a:cubicBezTo>
                  <a:pt x="35576" y="87844"/>
                  <a:pt x="35507" y="87877"/>
                  <a:pt x="35426" y="87897"/>
                </a:cubicBezTo>
                <a:cubicBezTo>
                  <a:pt x="35259" y="87997"/>
                  <a:pt x="35159" y="88197"/>
                  <a:pt x="35192" y="88397"/>
                </a:cubicBezTo>
                <a:cubicBezTo>
                  <a:pt x="35226" y="88764"/>
                  <a:pt x="35359" y="89064"/>
                  <a:pt x="35559" y="89331"/>
                </a:cubicBezTo>
                <a:cubicBezTo>
                  <a:pt x="35659" y="89498"/>
                  <a:pt x="35726" y="89698"/>
                  <a:pt x="35559" y="89732"/>
                </a:cubicBezTo>
                <a:cubicBezTo>
                  <a:pt x="34659" y="89832"/>
                  <a:pt x="35359" y="90099"/>
                  <a:pt x="35526" y="90265"/>
                </a:cubicBezTo>
                <a:cubicBezTo>
                  <a:pt x="35626" y="90365"/>
                  <a:pt x="35626" y="90465"/>
                  <a:pt x="35659" y="90599"/>
                </a:cubicBezTo>
                <a:cubicBezTo>
                  <a:pt x="35759" y="90866"/>
                  <a:pt x="35926" y="91133"/>
                  <a:pt x="36160" y="91333"/>
                </a:cubicBezTo>
                <a:cubicBezTo>
                  <a:pt x="36393" y="91566"/>
                  <a:pt x="36894" y="91566"/>
                  <a:pt x="36894" y="91866"/>
                </a:cubicBezTo>
                <a:cubicBezTo>
                  <a:pt x="36894" y="92133"/>
                  <a:pt x="36527" y="92400"/>
                  <a:pt x="36393" y="92734"/>
                </a:cubicBezTo>
                <a:cubicBezTo>
                  <a:pt x="36337" y="93043"/>
                  <a:pt x="36068" y="93257"/>
                  <a:pt x="35745" y="93257"/>
                </a:cubicBezTo>
                <a:cubicBezTo>
                  <a:pt x="35685" y="93257"/>
                  <a:pt x="35622" y="93250"/>
                  <a:pt x="35559" y="93234"/>
                </a:cubicBezTo>
                <a:cubicBezTo>
                  <a:pt x="35493" y="93217"/>
                  <a:pt x="35393" y="93176"/>
                  <a:pt x="35301" y="93176"/>
                </a:cubicBezTo>
                <a:cubicBezTo>
                  <a:pt x="35209" y="93176"/>
                  <a:pt x="35126" y="93217"/>
                  <a:pt x="35092" y="93368"/>
                </a:cubicBezTo>
                <a:cubicBezTo>
                  <a:pt x="35059" y="93668"/>
                  <a:pt x="35326" y="93634"/>
                  <a:pt x="35526" y="93734"/>
                </a:cubicBezTo>
                <a:cubicBezTo>
                  <a:pt x="35726" y="93801"/>
                  <a:pt x="35960" y="93734"/>
                  <a:pt x="35960" y="94101"/>
                </a:cubicBezTo>
                <a:lnTo>
                  <a:pt x="35960" y="95169"/>
                </a:lnTo>
                <a:cubicBezTo>
                  <a:pt x="35860" y="95135"/>
                  <a:pt x="35759" y="95035"/>
                  <a:pt x="35726" y="94969"/>
                </a:cubicBezTo>
                <a:cubicBezTo>
                  <a:pt x="35641" y="94856"/>
                  <a:pt x="35628" y="94647"/>
                  <a:pt x="35504" y="94647"/>
                </a:cubicBezTo>
                <a:cubicBezTo>
                  <a:pt x="35482" y="94647"/>
                  <a:pt x="35456" y="94653"/>
                  <a:pt x="35426" y="94668"/>
                </a:cubicBezTo>
                <a:cubicBezTo>
                  <a:pt x="35226" y="94769"/>
                  <a:pt x="35426" y="94935"/>
                  <a:pt x="35459" y="95069"/>
                </a:cubicBezTo>
                <a:cubicBezTo>
                  <a:pt x="35793" y="95903"/>
                  <a:pt x="36593" y="96470"/>
                  <a:pt x="36994" y="97270"/>
                </a:cubicBezTo>
                <a:cubicBezTo>
                  <a:pt x="37160" y="97604"/>
                  <a:pt x="37494" y="97804"/>
                  <a:pt x="37828" y="98304"/>
                </a:cubicBezTo>
                <a:cubicBezTo>
                  <a:pt x="37536" y="98214"/>
                  <a:pt x="37269" y="98173"/>
                  <a:pt x="37023" y="98173"/>
                </a:cubicBezTo>
                <a:cubicBezTo>
                  <a:pt x="36002" y="98173"/>
                  <a:pt x="35331" y="98867"/>
                  <a:pt x="34659" y="99539"/>
                </a:cubicBezTo>
                <a:cubicBezTo>
                  <a:pt x="34358" y="99805"/>
                  <a:pt x="34158" y="100139"/>
                  <a:pt x="34025" y="100506"/>
                </a:cubicBezTo>
                <a:cubicBezTo>
                  <a:pt x="33458" y="102140"/>
                  <a:pt x="33191" y="103875"/>
                  <a:pt x="33191" y="105610"/>
                </a:cubicBezTo>
                <a:cubicBezTo>
                  <a:pt x="33224" y="108011"/>
                  <a:pt x="33358" y="110413"/>
                  <a:pt x="33291" y="112848"/>
                </a:cubicBezTo>
                <a:cubicBezTo>
                  <a:pt x="33291" y="113015"/>
                  <a:pt x="33391" y="113182"/>
                  <a:pt x="33124" y="113282"/>
                </a:cubicBezTo>
                <a:cubicBezTo>
                  <a:pt x="32724" y="113415"/>
                  <a:pt x="32390" y="113615"/>
                  <a:pt x="31990" y="113782"/>
                </a:cubicBezTo>
                <a:lnTo>
                  <a:pt x="23918" y="116851"/>
                </a:lnTo>
                <a:cubicBezTo>
                  <a:pt x="23017" y="117185"/>
                  <a:pt x="22116" y="117552"/>
                  <a:pt x="21216" y="117885"/>
                </a:cubicBezTo>
                <a:cubicBezTo>
                  <a:pt x="21149" y="117351"/>
                  <a:pt x="21082" y="116851"/>
                  <a:pt x="21082" y="116384"/>
                </a:cubicBezTo>
                <a:cubicBezTo>
                  <a:pt x="20982" y="113382"/>
                  <a:pt x="20882" y="110380"/>
                  <a:pt x="20815" y="107378"/>
                </a:cubicBezTo>
                <a:cubicBezTo>
                  <a:pt x="20749" y="104042"/>
                  <a:pt x="20682" y="100739"/>
                  <a:pt x="20682" y="97404"/>
                </a:cubicBezTo>
                <a:cubicBezTo>
                  <a:pt x="20682" y="86529"/>
                  <a:pt x="20582" y="75655"/>
                  <a:pt x="20782" y="64780"/>
                </a:cubicBezTo>
                <a:cubicBezTo>
                  <a:pt x="20849" y="61011"/>
                  <a:pt x="20916" y="57275"/>
                  <a:pt x="20949" y="53506"/>
                </a:cubicBezTo>
                <a:cubicBezTo>
                  <a:pt x="21049" y="48235"/>
                  <a:pt x="21116" y="42998"/>
                  <a:pt x="21216" y="37761"/>
                </a:cubicBezTo>
                <a:cubicBezTo>
                  <a:pt x="21316" y="31356"/>
                  <a:pt x="21416" y="24919"/>
                  <a:pt x="21516" y="18481"/>
                </a:cubicBezTo>
                <a:cubicBezTo>
                  <a:pt x="21583" y="14745"/>
                  <a:pt x="21616" y="10975"/>
                  <a:pt x="21683" y="7239"/>
                </a:cubicBezTo>
                <a:cubicBezTo>
                  <a:pt x="21683" y="4838"/>
                  <a:pt x="21683" y="2402"/>
                  <a:pt x="2168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0" name="Google Shape;5560;p51"/>
          <p:cNvSpPr/>
          <p:nvPr/>
        </p:nvSpPr>
        <p:spPr>
          <a:xfrm>
            <a:off x="1899321" y="2455182"/>
            <a:ext cx="29421" cy="23394"/>
          </a:xfrm>
          <a:custGeom>
            <a:rect b="b" l="l" r="r" t="t"/>
            <a:pathLst>
              <a:path extrusionOk="0" h="982" w="1235">
                <a:moveTo>
                  <a:pt x="167" y="1"/>
                </a:moveTo>
                <a:cubicBezTo>
                  <a:pt x="100" y="34"/>
                  <a:pt x="33" y="67"/>
                  <a:pt x="33" y="134"/>
                </a:cubicBezTo>
                <a:cubicBezTo>
                  <a:pt x="0" y="267"/>
                  <a:pt x="67" y="434"/>
                  <a:pt x="200" y="468"/>
                </a:cubicBezTo>
                <a:cubicBezTo>
                  <a:pt x="500" y="568"/>
                  <a:pt x="801" y="601"/>
                  <a:pt x="967" y="935"/>
                </a:cubicBezTo>
                <a:cubicBezTo>
                  <a:pt x="991" y="958"/>
                  <a:pt x="1031" y="982"/>
                  <a:pt x="1076" y="982"/>
                </a:cubicBezTo>
                <a:cubicBezTo>
                  <a:pt x="1095" y="982"/>
                  <a:pt x="1115" y="978"/>
                  <a:pt x="1134" y="968"/>
                </a:cubicBezTo>
                <a:cubicBezTo>
                  <a:pt x="1234" y="901"/>
                  <a:pt x="1201" y="834"/>
                  <a:pt x="1168" y="768"/>
                </a:cubicBezTo>
                <a:cubicBezTo>
                  <a:pt x="967" y="367"/>
                  <a:pt x="601" y="101"/>
                  <a:pt x="16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1" name="Google Shape;5561;p51"/>
          <p:cNvSpPr/>
          <p:nvPr/>
        </p:nvSpPr>
        <p:spPr>
          <a:xfrm>
            <a:off x="2711436" y="4993689"/>
            <a:ext cx="39736" cy="81521"/>
          </a:xfrm>
          <a:custGeom>
            <a:rect b="b" l="l" r="r" t="t"/>
            <a:pathLst>
              <a:path extrusionOk="0" h="3422" w="1668">
                <a:moveTo>
                  <a:pt x="1382" y="1"/>
                </a:moveTo>
                <a:cubicBezTo>
                  <a:pt x="1237" y="1"/>
                  <a:pt x="1157" y="142"/>
                  <a:pt x="1101" y="283"/>
                </a:cubicBezTo>
                <a:cubicBezTo>
                  <a:pt x="701" y="1183"/>
                  <a:pt x="367" y="2117"/>
                  <a:pt x="134" y="3051"/>
                </a:cubicBezTo>
                <a:cubicBezTo>
                  <a:pt x="100" y="3185"/>
                  <a:pt x="0" y="3385"/>
                  <a:pt x="200" y="3418"/>
                </a:cubicBezTo>
                <a:cubicBezTo>
                  <a:pt x="215" y="3421"/>
                  <a:pt x="229" y="3422"/>
                  <a:pt x="242" y="3422"/>
                </a:cubicBezTo>
                <a:cubicBezTo>
                  <a:pt x="401" y="3422"/>
                  <a:pt x="403" y="3241"/>
                  <a:pt x="434" y="3118"/>
                </a:cubicBezTo>
                <a:cubicBezTo>
                  <a:pt x="667" y="2451"/>
                  <a:pt x="834" y="1784"/>
                  <a:pt x="1068" y="1150"/>
                </a:cubicBezTo>
                <a:cubicBezTo>
                  <a:pt x="1134" y="850"/>
                  <a:pt x="1268" y="550"/>
                  <a:pt x="1468" y="316"/>
                </a:cubicBezTo>
                <a:lnTo>
                  <a:pt x="1468" y="316"/>
                </a:lnTo>
                <a:cubicBezTo>
                  <a:pt x="1468" y="950"/>
                  <a:pt x="1201" y="1450"/>
                  <a:pt x="1101" y="1984"/>
                </a:cubicBezTo>
                <a:cubicBezTo>
                  <a:pt x="1468" y="1517"/>
                  <a:pt x="1668" y="950"/>
                  <a:pt x="1635" y="383"/>
                </a:cubicBezTo>
                <a:cubicBezTo>
                  <a:pt x="1635" y="216"/>
                  <a:pt x="1668" y="49"/>
                  <a:pt x="1468" y="16"/>
                </a:cubicBezTo>
                <a:cubicBezTo>
                  <a:pt x="1437" y="6"/>
                  <a:pt x="1408" y="1"/>
                  <a:pt x="138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2" name="Google Shape;5562;p51"/>
          <p:cNvSpPr/>
          <p:nvPr/>
        </p:nvSpPr>
        <p:spPr>
          <a:xfrm>
            <a:off x="2736068" y="5043310"/>
            <a:ext cx="35781" cy="75517"/>
          </a:xfrm>
          <a:custGeom>
            <a:rect b="b" l="l" r="r" t="t"/>
            <a:pathLst>
              <a:path extrusionOk="0" h="3170" w="1502">
                <a:moveTo>
                  <a:pt x="1372" y="1"/>
                </a:moveTo>
                <a:cubicBezTo>
                  <a:pt x="1334" y="1"/>
                  <a:pt x="1301" y="18"/>
                  <a:pt x="1268" y="34"/>
                </a:cubicBezTo>
                <a:cubicBezTo>
                  <a:pt x="567" y="935"/>
                  <a:pt x="367" y="2036"/>
                  <a:pt x="34" y="3070"/>
                </a:cubicBezTo>
                <a:cubicBezTo>
                  <a:pt x="0" y="3103"/>
                  <a:pt x="34" y="3170"/>
                  <a:pt x="100" y="3170"/>
                </a:cubicBezTo>
                <a:cubicBezTo>
                  <a:pt x="167" y="3170"/>
                  <a:pt x="234" y="3170"/>
                  <a:pt x="267" y="3137"/>
                </a:cubicBezTo>
                <a:cubicBezTo>
                  <a:pt x="334" y="2970"/>
                  <a:pt x="367" y="2803"/>
                  <a:pt x="400" y="2636"/>
                </a:cubicBezTo>
                <a:cubicBezTo>
                  <a:pt x="734" y="1769"/>
                  <a:pt x="901" y="835"/>
                  <a:pt x="1501" y="68"/>
                </a:cubicBezTo>
                <a:cubicBezTo>
                  <a:pt x="1451" y="18"/>
                  <a:pt x="1410" y="1"/>
                  <a:pt x="13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3" name="Google Shape;5563;p51"/>
          <p:cNvSpPr/>
          <p:nvPr/>
        </p:nvSpPr>
        <p:spPr>
          <a:xfrm>
            <a:off x="2721751" y="5047217"/>
            <a:ext cx="26252" cy="63177"/>
          </a:xfrm>
          <a:custGeom>
            <a:rect b="b" l="l" r="r" t="t"/>
            <a:pathLst>
              <a:path extrusionOk="0" h="2652" w="1102">
                <a:moveTo>
                  <a:pt x="1001" y="1"/>
                </a:moveTo>
                <a:cubicBezTo>
                  <a:pt x="955" y="1"/>
                  <a:pt x="922" y="29"/>
                  <a:pt x="901" y="70"/>
                </a:cubicBezTo>
                <a:cubicBezTo>
                  <a:pt x="534" y="838"/>
                  <a:pt x="368" y="1672"/>
                  <a:pt x="34" y="2472"/>
                </a:cubicBezTo>
                <a:cubicBezTo>
                  <a:pt x="1" y="2539"/>
                  <a:pt x="34" y="2606"/>
                  <a:pt x="101" y="2639"/>
                </a:cubicBezTo>
                <a:cubicBezTo>
                  <a:pt x="118" y="2647"/>
                  <a:pt x="136" y="2652"/>
                  <a:pt x="155" y="2652"/>
                </a:cubicBezTo>
                <a:cubicBezTo>
                  <a:pt x="211" y="2652"/>
                  <a:pt x="268" y="2614"/>
                  <a:pt x="268" y="2539"/>
                </a:cubicBezTo>
                <a:cubicBezTo>
                  <a:pt x="568" y="1705"/>
                  <a:pt x="835" y="871"/>
                  <a:pt x="1102" y="37"/>
                </a:cubicBezTo>
                <a:cubicBezTo>
                  <a:pt x="1063" y="12"/>
                  <a:pt x="1030" y="1"/>
                  <a:pt x="100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4" name="Google Shape;5564;p51"/>
          <p:cNvSpPr/>
          <p:nvPr/>
        </p:nvSpPr>
        <p:spPr>
          <a:xfrm>
            <a:off x="2747979" y="5076375"/>
            <a:ext cx="31017" cy="48383"/>
          </a:xfrm>
          <a:custGeom>
            <a:rect b="b" l="l" r="r" t="t"/>
            <a:pathLst>
              <a:path extrusionOk="0" h="2031" w="1302">
                <a:moveTo>
                  <a:pt x="1176" y="1"/>
                </a:moveTo>
                <a:cubicBezTo>
                  <a:pt x="1119" y="1"/>
                  <a:pt x="1059" y="32"/>
                  <a:pt x="1035" y="81"/>
                </a:cubicBezTo>
                <a:cubicBezTo>
                  <a:pt x="634" y="581"/>
                  <a:pt x="334" y="1115"/>
                  <a:pt x="134" y="1715"/>
                </a:cubicBezTo>
                <a:cubicBezTo>
                  <a:pt x="101" y="1815"/>
                  <a:pt x="1" y="1949"/>
                  <a:pt x="201" y="2015"/>
                </a:cubicBezTo>
                <a:cubicBezTo>
                  <a:pt x="232" y="2026"/>
                  <a:pt x="259" y="2031"/>
                  <a:pt x="283" y="2031"/>
                </a:cubicBezTo>
                <a:cubicBezTo>
                  <a:pt x="411" y="2031"/>
                  <a:pt x="439" y="1894"/>
                  <a:pt x="468" y="1782"/>
                </a:cubicBezTo>
                <a:cubicBezTo>
                  <a:pt x="601" y="1248"/>
                  <a:pt x="868" y="715"/>
                  <a:pt x="1235" y="281"/>
                </a:cubicBezTo>
                <a:cubicBezTo>
                  <a:pt x="1235" y="214"/>
                  <a:pt x="1268" y="181"/>
                  <a:pt x="1301" y="147"/>
                </a:cubicBezTo>
                <a:cubicBezTo>
                  <a:pt x="1301" y="81"/>
                  <a:pt x="1268" y="14"/>
                  <a:pt x="1235" y="14"/>
                </a:cubicBezTo>
                <a:cubicBezTo>
                  <a:pt x="1217" y="5"/>
                  <a:pt x="1197" y="1"/>
                  <a:pt x="117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5" name="Google Shape;5565;p51"/>
          <p:cNvSpPr/>
          <p:nvPr/>
        </p:nvSpPr>
        <p:spPr>
          <a:xfrm>
            <a:off x="3104760" y="4947974"/>
            <a:ext cx="29445" cy="81187"/>
          </a:xfrm>
          <a:custGeom>
            <a:rect b="b" l="l" r="r" t="t"/>
            <a:pathLst>
              <a:path extrusionOk="0" h="3408" w="1236">
                <a:moveTo>
                  <a:pt x="1035" y="0"/>
                </a:moveTo>
                <a:cubicBezTo>
                  <a:pt x="868" y="0"/>
                  <a:pt x="835" y="167"/>
                  <a:pt x="768" y="300"/>
                </a:cubicBezTo>
                <a:cubicBezTo>
                  <a:pt x="468" y="1168"/>
                  <a:pt x="201" y="2035"/>
                  <a:pt x="1" y="2936"/>
                </a:cubicBezTo>
                <a:cubicBezTo>
                  <a:pt x="1" y="3002"/>
                  <a:pt x="1" y="3036"/>
                  <a:pt x="1" y="3102"/>
                </a:cubicBezTo>
                <a:cubicBezTo>
                  <a:pt x="1" y="3202"/>
                  <a:pt x="1" y="3403"/>
                  <a:pt x="134" y="3403"/>
                </a:cubicBezTo>
                <a:cubicBezTo>
                  <a:pt x="152" y="3406"/>
                  <a:pt x="168" y="3408"/>
                  <a:pt x="182" y="3408"/>
                </a:cubicBezTo>
                <a:cubicBezTo>
                  <a:pt x="301" y="3408"/>
                  <a:pt x="305" y="3288"/>
                  <a:pt x="334" y="3169"/>
                </a:cubicBezTo>
                <a:cubicBezTo>
                  <a:pt x="334" y="3002"/>
                  <a:pt x="368" y="2869"/>
                  <a:pt x="401" y="2702"/>
                </a:cubicBezTo>
                <a:cubicBezTo>
                  <a:pt x="568" y="1968"/>
                  <a:pt x="735" y="1268"/>
                  <a:pt x="968" y="534"/>
                </a:cubicBezTo>
                <a:lnTo>
                  <a:pt x="968" y="534"/>
                </a:lnTo>
                <a:cubicBezTo>
                  <a:pt x="1102" y="901"/>
                  <a:pt x="902" y="1268"/>
                  <a:pt x="1235" y="1668"/>
                </a:cubicBezTo>
                <a:lnTo>
                  <a:pt x="1235" y="367"/>
                </a:lnTo>
                <a:cubicBezTo>
                  <a:pt x="1235" y="200"/>
                  <a:pt x="1168" y="33"/>
                  <a:pt x="10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6" name="Google Shape;5566;p51"/>
          <p:cNvSpPr/>
          <p:nvPr/>
        </p:nvSpPr>
        <p:spPr>
          <a:xfrm>
            <a:off x="3126224" y="5015152"/>
            <a:ext cx="31017" cy="90263"/>
          </a:xfrm>
          <a:custGeom>
            <a:rect b="b" l="l" r="r" t="t"/>
            <a:pathLst>
              <a:path extrusionOk="0" h="3789" w="1302">
                <a:moveTo>
                  <a:pt x="1204" y="0"/>
                </a:moveTo>
                <a:cubicBezTo>
                  <a:pt x="1047" y="0"/>
                  <a:pt x="991" y="141"/>
                  <a:pt x="935" y="282"/>
                </a:cubicBezTo>
                <a:cubicBezTo>
                  <a:pt x="668" y="1316"/>
                  <a:pt x="401" y="2351"/>
                  <a:pt x="134" y="3385"/>
                </a:cubicBezTo>
                <a:cubicBezTo>
                  <a:pt x="101" y="3518"/>
                  <a:pt x="1" y="3752"/>
                  <a:pt x="234" y="3785"/>
                </a:cubicBezTo>
                <a:cubicBezTo>
                  <a:pt x="249" y="3787"/>
                  <a:pt x="263" y="3788"/>
                  <a:pt x="276" y="3788"/>
                </a:cubicBezTo>
                <a:cubicBezTo>
                  <a:pt x="459" y="3788"/>
                  <a:pt x="403" y="3576"/>
                  <a:pt x="434" y="3451"/>
                </a:cubicBezTo>
                <a:cubicBezTo>
                  <a:pt x="701" y="2317"/>
                  <a:pt x="901" y="1150"/>
                  <a:pt x="1301" y="15"/>
                </a:cubicBezTo>
                <a:cubicBezTo>
                  <a:pt x="1265" y="5"/>
                  <a:pt x="1233" y="0"/>
                  <a:pt x="120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7" name="Google Shape;5567;p51"/>
          <p:cNvSpPr/>
          <p:nvPr/>
        </p:nvSpPr>
        <p:spPr>
          <a:xfrm>
            <a:off x="3138135" y="5042524"/>
            <a:ext cx="34209" cy="75613"/>
          </a:xfrm>
          <a:custGeom>
            <a:rect b="b" l="l" r="r" t="t"/>
            <a:pathLst>
              <a:path extrusionOk="0" h="3174" w="1436">
                <a:moveTo>
                  <a:pt x="1335" y="1"/>
                </a:moveTo>
                <a:cubicBezTo>
                  <a:pt x="1202" y="1"/>
                  <a:pt x="1135" y="134"/>
                  <a:pt x="1102" y="234"/>
                </a:cubicBezTo>
                <a:cubicBezTo>
                  <a:pt x="635" y="1068"/>
                  <a:pt x="301" y="1969"/>
                  <a:pt x="68" y="2903"/>
                </a:cubicBezTo>
                <a:cubicBezTo>
                  <a:pt x="1" y="3036"/>
                  <a:pt x="1" y="3170"/>
                  <a:pt x="168" y="3170"/>
                </a:cubicBezTo>
                <a:cubicBezTo>
                  <a:pt x="182" y="3173"/>
                  <a:pt x="196" y="3174"/>
                  <a:pt x="208" y="3174"/>
                </a:cubicBezTo>
                <a:cubicBezTo>
                  <a:pt x="334" y="3174"/>
                  <a:pt x="334" y="3027"/>
                  <a:pt x="334" y="2936"/>
                </a:cubicBezTo>
                <a:cubicBezTo>
                  <a:pt x="568" y="2002"/>
                  <a:pt x="935" y="1101"/>
                  <a:pt x="1369" y="267"/>
                </a:cubicBezTo>
                <a:cubicBezTo>
                  <a:pt x="1369" y="201"/>
                  <a:pt x="1402" y="167"/>
                  <a:pt x="1435" y="101"/>
                </a:cubicBezTo>
                <a:cubicBezTo>
                  <a:pt x="1402" y="67"/>
                  <a:pt x="1369" y="34"/>
                  <a:pt x="133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8" name="Google Shape;5568;p51"/>
          <p:cNvSpPr/>
          <p:nvPr/>
        </p:nvSpPr>
        <p:spPr>
          <a:xfrm>
            <a:off x="2268824" y="5044906"/>
            <a:ext cx="39760" cy="54482"/>
          </a:xfrm>
          <a:custGeom>
            <a:rect b="b" l="l" r="r" t="t"/>
            <a:pathLst>
              <a:path extrusionOk="0" h="2287" w="1669">
                <a:moveTo>
                  <a:pt x="1601" y="1"/>
                </a:moveTo>
                <a:cubicBezTo>
                  <a:pt x="1468" y="1"/>
                  <a:pt x="1334" y="67"/>
                  <a:pt x="1268" y="167"/>
                </a:cubicBezTo>
                <a:cubicBezTo>
                  <a:pt x="834" y="768"/>
                  <a:pt x="467" y="1368"/>
                  <a:pt x="134" y="2002"/>
                </a:cubicBezTo>
                <a:cubicBezTo>
                  <a:pt x="67" y="2102"/>
                  <a:pt x="0" y="2202"/>
                  <a:pt x="134" y="2269"/>
                </a:cubicBezTo>
                <a:cubicBezTo>
                  <a:pt x="165" y="2281"/>
                  <a:pt x="191" y="2287"/>
                  <a:pt x="214" y="2287"/>
                </a:cubicBezTo>
                <a:cubicBezTo>
                  <a:pt x="314" y="2287"/>
                  <a:pt x="346" y="2184"/>
                  <a:pt x="400" y="2102"/>
                </a:cubicBezTo>
                <a:cubicBezTo>
                  <a:pt x="767" y="1468"/>
                  <a:pt x="1068" y="735"/>
                  <a:pt x="1601" y="201"/>
                </a:cubicBezTo>
                <a:cubicBezTo>
                  <a:pt x="1635" y="167"/>
                  <a:pt x="1668" y="134"/>
                  <a:pt x="1668" y="134"/>
                </a:cubicBezTo>
                <a:cubicBezTo>
                  <a:pt x="1668" y="101"/>
                  <a:pt x="1635" y="1"/>
                  <a:pt x="160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9" name="Google Shape;5569;p51"/>
          <p:cNvSpPr/>
          <p:nvPr/>
        </p:nvSpPr>
        <p:spPr>
          <a:xfrm>
            <a:off x="2592231" y="3273543"/>
            <a:ext cx="419610" cy="1017292"/>
          </a:xfrm>
          <a:custGeom>
            <a:rect b="b" l="l" r="r" t="t"/>
            <a:pathLst>
              <a:path extrusionOk="0" h="42703" w="17614">
                <a:moveTo>
                  <a:pt x="374" y="1"/>
                </a:moveTo>
                <a:cubicBezTo>
                  <a:pt x="331" y="1"/>
                  <a:pt x="285" y="21"/>
                  <a:pt x="234" y="72"/>
                </a:cubicBezTo>
                <a:cubicBezTo>
                  <a:pt x="1" y="306"/>
                  <a:pt x="367" y="472"/>
                  <a:pt x="534" y="639"/>
                </a:cubicBezTo>
                <a:cubicBezTo>
                  <a:pt x="1201" y="1340"/>
                  <a:pt x="2035" y="1873"/>
                  <a:pt x="2636" y="2607"/>
                </a:cubicBezTo>
                <a:cubicBezTo>
                  <a:pt x="3770" y="4142"/>
                  <a:pt x="4637" y="5810"/>
                  <a:pt x="5204" y="7578"/>
                </a:cubicBezTo>
                <a:cubicBezTo>
                  <a:pt x="6572" y="11247"/>
                  <a:pt x="7573" y="15016"/>
                  <a:pt x="8874" y="18652"/>
                </a:cubicBezTo>
                <a:cubicBezTo>
                  <a:pt x="10375" y="22755"/>
                  <a:pt x="11442" y="26991"/>
                  <a:pt x="12943" y="31094"/>
                </a:cubicBezTo>
                <a:cubicBezTo>
                  <a:pt x="14277" y="34697"/>
                  <a:pt x="15578" y="38333"/>
                  <a:pt x="17013" y="41902"/>
                </a:cubicBezTo>
                <a:cubicBezTo>
                  <a:pt x="17113" y="42202"/>
                  <a:pt x="17280" y="42469"/>
                  <a:pt x="17513" y="42703"/>
                </a:cubicBezTo>
                <a:cubicBezTo>
                  <a:pt x="17613" y="42269"/>
                  <a:pt x="17380" y="42036"/>
                  <a:pt x="17246" y="41735"/>
                </a:cubicBezTo>
                <a:cubicBezTo>
                  <a:pt x="15745" y="37899"/>
                  <a:pt x="14377" y="34030"/>
                  <a:pt x="13077" y="30127"/>
                </a:cubicBezTo>
                <a:cubicBezTo>
                  <a:pt x="10641" y="22822"/>
                  <a:pt x="8273" y="15483"/>
                  <a:pt x="5838" y="8211"/>
                </a:cubicBezTo>
                <a:cubicBezTo>
                  <a:pt x="5204" y="6143"/>
                  <a:pt x="4237" y="4208"/>
                  <a:pt x="2969" y="2474"/>
                </a:cubicBezTo>
                <a:cubicBezTo>
                  <a:pt x="2369" y="1640"/>
                  <a:pt x="1468" y="1106"/>
                  <a:pt x="734" y="372"/>
                </a:cubicBezTo>
                <a:cubicBezTo>
                  <a:pt x="630" y="268"/>
                  <a:pt x="526" y="1"/>
                  <a:pt x="37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0" name="Google Shape;5570;p51"/>
          <p:cNvSpPr/>
          <p:nvPr/>
        </p:nvSpPr>
        <p:spPr>
          <a:xfrm>
            <a:off x="1912828" y="3197002"/>
            <a:ext cx="652427" cy="68728"/>
          </a:xfrm>
          <a:custGeom>
            <a:rect b="b" l="l" r="r" t="t"/>
            <a:pathLst>
              <a:path extrusionOk="0" h="2885" w="27387">
                <a:moveTo>
                  <a:pt x="12470" y="1"/>
                </a:moveTo>
                <a:cubicBezTo>
                  <a:pt x="11761" y="1"/>
                  <a:pt x="11051" y="17"/>
                  <a:pt x="10341" y="50"/>
                </a:cubicBezTo>
                <a:cubicBezTo>
                  <a:pt x="8006" y="116"/>
                  <a:pt x="5671" y="383"/>
                  <a:pt x="3369" y="783"/>
                </a:cubicBezTo>
                <a:cubicBezTo>
                  <a:pt x="2335" y="950"/>
                  <a:pt x="1334" y="1250"/>
                  <a:pt x="400" y="1684"/>
                </a:cubicBezTo>
                <a:cubicBezTo>
                  <a:pt x="267" y="1751"/>
                  <a:pt x="0" y="1784"/>
                  <a:pt x="100" y="2018"/>
                </a:cubicBezTo>
                <a:cubicBezTo>
                  <a:pt x="133" y="2083"/>
                  <a:pt x="172" y="2105"/>
                  <a:pt x="215" y="2105"/>
                </a:cubicBezTo>
                <a:cubicBezTo>
                  <a:pt x="305" y="2105"/>
                  <a:pt x="410" y="2007"/>
                  <a:pt x="501" y="1984"/>
                </a:cubicBezTo>
                <a:cubicBezTo>
                  <a:pt x="1101" y="1751"/>
                  <a:pt x="1768" y="1551"/>
                  <a:pt x="2435" y="1384"/>
                </a:cubicBezTo>
                <a:cubicBezTo>
                  <a:pt x="5495" y="757"/>
                  <a:pt x="8612" y="450"/>
                  <a:pt x="11742" y="450"/>
                </a:cubicBezTo>
                <a:cubicBezTo>
                  <a:pt x="12775" y="450"/>
                  <a:pt x="13810" y="484"/>
                  <a:pt x="14844" y="550"/>
                </a:cubicBezTo>
                <a:cubicBezTo>
                  <a:pt x="18413" y="783"/>
                  <a:pt x="21983" y="1350"/>
                  <a:pt x="25418" y="2284"/>
                </a:cubicBezTo>
                <a:cubicBezTo>
                  <a:pt x="26085" y="2418"/>
                  <a:pt x="26753" y="2618"/>
                  <a:pt x="27386" y="2885"/>
                </a:cubicBezTo>
                <a:cubicBezTo>
                  <a:pt x="27320" y="2585"/>
                  <a:pt x="27086" y="2385"/>
                  <a:pt x="26786" y="2318"/>
                </a:cubicBezTo>
                <a:cubicBezTo>
                  <a:pt x="24951" y="1784"/>
                  <a:pt x="23117" y="1150"/>
                  <a:pt x="21182" y="783"/>
                </a:cubicBezTo>
                <a:cubicBezTo>
                  <a:pt x="18310" y="273"/>
                  <a:pt x="15394" y="1"/>
                  <a:pt x="1247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1" name="Google Shape;5571;p51"/>
          <p:cNvSpPr/>
          <p:nvPr/>
        </p:nvSpPr>
        <p:spPr>
          <a:xfrm>
            <a:off x="1749910" y="3281594"/>
            <a:ext cx="158181" cy="769252"/>
          </a:xfrm>
          <a:custGeom>
            <a:rect b="b" l="l" r="r" t="t"/>
            <a:pathLst>
              <a:path extrusionOk="0" h="32291" w="6640">
                <a:moveTo>
                  <a:pt x="6231" y="1"/>
                </a:moveTo>
                <a:cubicBezTo>
                  <a:pt x="6103" y="1"/>
                  <a:pt x="6040" y="200"/>
                  <a:pt x="5939" y="301"/>
                </a:cubicBezTo>
                <a:cubicBezTo>
                  <a:pt x="5838" y="468"/>
                  <a:pt x="5738" y="635"/>
                  <a:pt x="5672" y="802"/>
                </a:cubicBezTo>
                <a:cubicBezTo>
                  <a:pt x="4904" y="2469"/>
                  <a:pt x="4271" y="4204"/>
                  <a:pt x="3837" y="5972"/>
                </a:cubicBezTo>
                <a:cubicBezTo>
                  <a:pt x="3203" y="8407"/>
                  <a:pt x="2903" y="10942"/>
                  <a:pt x="2369" y="13377"/>
                </a:cubicBezTo>
                <a:cubicBezTo>
                  <a:pt x="1469" y="17680"/>
                  <a:pt x="902" y="21983"/>
                  <a:pt x="601" y="26353"/>
                </a:cubicBezTo>
                <a:cubicBezTo>
                  <a:pt x="435" y="28321"/>
                  <a:pt x="268" y="30289"/>
                  <a:pt x="1" y="32291"/>
                </a:cubicBezTo>
                <a:cubicBezTo>
                  <a:pt x="234" y="32191"/>
                  <a:pt x="401" y="31991"/>
                  <a:pt x="401" y="31724"/>
                </a:cubicBezTo>
                <a:cubicBezTo>
                  <a:pt x="501" y="30790"/>
                  <a:pt x="601" y="29856"/>
                  <a:pt x="701" y="28922"/>
                </a:cubicBezTo>
                <a:cubicBezTo>
                  <a:pt x="902" y="26987"/>
                  <a:pt x="1135" y="25052"/>
                  <a:pt x="1302" y="23084"/>
                </a:cubicBezTo>
                <a:cubicBezTo>
                  <a:pt x="1469" y="21049"/>
                  <a:pt x="1736" y="19048"/>
                  <a:pt x="2069" y="17047"/>
                </a:cubicBezTo>
                <a:cubicBezTo>
                  <a:pt x="2469" y="14912"/>
                  <a:pt x="2836" y="12744"/>
                  <a:pt x="3237" y="10575"/>
                </a:cubicBezTo>
                <a:cubicBezTo>
                  <a:pt x="3604" y="8240"/>
                  <a:pt x="4137" y="5905"/>
                  <a:pt x="4871" y="3637"/>
                </a:cubicBezTo>
                <a:cubicBezTo>
                  <a:pt x="5238" y="2503"/>
                  <a:pt x="5672" y="1435"/>
                  <a:pt x="6205" y="401"/>
                </a:cubicBezTo>
                <a:cubicBezTo>
                  <a:pt x="6272" y="268"/>
                  <a:pt x="6639" y="235"/>
                  <a:pt x="6372" y="68"/>
                </a:cubicBezTo>
                <a:cubicBezTo>
                  <a:pt x="6317" y="20"/>
                  <a:pt x="6271" y="1"/>
                  <a:pt x="623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2" name="Google Shape;5572;p51"/>
          <p:cNvSpPr/>
          <p:nvPr/>
        </p:nvSpPr>
        <p:spPr>
          <a:xfrm>
            <a:off x="2337145" y="4227236"/>
            <a:ext cx="104128" cy="276627"/>
          </a:xfrm>
          <a:custGeom>
            <a:rect b="b" l="l" r="r" t="t"/>
            <a:pathLst>
              <a:path extrusionOk="0" h="11612" w="4371">
                <a:moveTo>
                  <a:pt x="134" y="0"/>
                </a:moveTo>
                <a:cubicBezTo>
                  <a:pt x="1" y="167"/>
                  <a:pt x="68" y="334"/>
                  <a:pt x="101" y="501"/>
                </a:cubicBezTo>
                <a:cubicBezTo>
                  <a:pt x="668" y="2268"/>
                  <a:pt x="1235" y="4036"/>
                  <a:pt x="1836" y="5804"/>
                </a:cubicBezTo>
                <a:cubicBezTo>
                  <a:pt x="2403" y="7506"/>
                  <a:pt x="2936" y="9173"/>
                  <a:pt x="3603" y="10841"/>
                </a:cubicBezTo>
                <a:cubicBezTo>
                  <a:pt x="3704" y="11108"/>
                  <a:pt x="3837" y="11342"/>
                  <a:pt x="4037" y="11542"/>
                </a:cubicBezTo>
                <a:cubicBezTo>
                  <a:pt x="4078" y="11583"/>
                  <a:pt x="4132" y="11611"/>
                  <a:pt x="4191" y="11611"/>
                </a:cubicBezTo>
                <a:cubicBezTo>
                  <a:pt x="4228" y="11611"/>
                  <a:pt x="4266" y="11601"/>
                  <a:pt x="4304" y="11575"/>
                </a:cubicBezTo>
                <a:cubicBezTo>
                  <a:pt x="4371" y="11475"/>
                  <a:pt x="4271" y="11408"/>
                  <a:pt x="4237" y="11342"/>
                </a:cubicBezTo>
                <a:cubicBezTo>
                  <a:pt x="4037" y="11141"/>
                  <a:pt x="3904" y="10875"/>
                  <a:pt x="3837" y="10608"/>
                </a:cubicBezTo>
                <a:cubicBezTo>
                  <a:pt x="3203" y="8940"/>
                  <a:pt x="2669" y="7205"/>
                  <a:pt x="2102" y="5504"/>
                </a:cubicBezTo>
                <a:cubicBezTo>
                  <a:pt x="1535" y="3803"/>
                  <a:pt x="968" y="2068"/>
                  <a:pt x="401" y="367"/>
                </a:cubicBezTo>
                <a:cubicBezTo>
                  <a:pt x="334" y="234"/>
                  <a:pt x="334" y="67"/>
                  <a:pt x="1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3" name="Google Shape;5573;p51"/>
          <p:cNvSpPr/>
          <p:nvPr/>
        </p:nvSpPr>
        <p:spPr>
          <a:xfrm>
            <a:off x="2188567" y="4251344"/>
            <a:ext cx="108083" cy="223050"/>
          </a:xfrm>
          <a:custGeom>
            <a:rect b="b" l="l" r="r" t="t"/>
            <a:pathLst>
              <a:path extrusionOk="0" h="9363" w="4537">
                <a:moveTo>
                  <a:pt x="258" y="0"/>
                </a:moveTo>
                <a:cubicBezTo>
                  <a:pt x="233" y="0"/>
                  <a:pt x="202" y="7"/>
                  <a:pt x="167" y="22"/>
                </a:cubicBezTo>
                <a:cubicBezTo>
                  <a:pt x="0" y="89"/>
                  <a:pt x="134" y="289"/>
                  <a:pt x="167" y="423"/>
                </a:cubicBezTo>
                <a:cubicBezTo>
                  <a:pt x="1168" y="3124"/>
                  <a:pt x="2302" y="5760"/>
                  <a:pt x="3636" y="8328"/>
                </a:cubicBezTo>
                <a:cubicBezTo>
                  <a:pt x="3836" y="8728"/>
                  <a:pt x="4070" y="9062"/>
                  <a:pt x="4403" y="9362"/>
                </a:cubicBezTo>
                <a:cubicBezTo>
                  <a:pt x="4537" y="9162"/>
                  <a:pt x="4370" y="9062"/>
                  <a:pt x="4303" y="8929"/>
                </a:cubicBezTo>
                <a:cubicBezTo>
                  <a:pt x="4070" y="8495"/>
                  <a:pt x="3769" y="8061"/>
                  <a:pt x="3569" y="7628"/>
                </a:cubicBezTo>
                <a:cubicBezTo>
                  <a:pt x="2402" y="5226"/>
                  <a:pt x="1401" y="2791"/>
                  <a:pt x="467" y="322"/>
                </a:cubicBezTo>
                <a:cubicBezTo>
                  <a:pt x="411" y="209"/>
                  <a:pt x="402" y="0"/>
                  <a:pt x="25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4" name="Google Shape;5574;p51"/>
          <p:cNvSpPr/>
          <p:nvPr/>
        </p:nvSpPr>
        <p:spPr>
          <a:xfrm>
            <a:off x="2744810" y="4261826"/>
            <a:ext cx="119208" cy="199847"/>
          </a:xfrm>
          <a:custGeom>
            <a:rect b="b" l="l" r="r" t="t"/>
            <a:pathLst>
              <a:path extrusionOk="0" h="8389" w="5004">
                <a:moveTo>
                  <a:pt x="224" y="0"/>
                </a:moveTo>
                <a:cubicBezTo>
                  <a:pt x="207" y="0"/>
                  <a:pt x="188" y="5"/>
                  <a:pt x="167" y="16"/>
                </a:cubicBezTo>
                <a:cubicBezTo>
                  <a:pt x="0" y="116"/>
                  <a:pt x="100" y="216"/>
                  <a:pt x="167" y="316"/>
                </a:cubicBezTo>
                <a:cubicBezTo>
                  <a:pt x="367" y="750"/>
                  <a:pt x="567" y="1150"/>
                  <a:pt x="767" y="1584"/>
                </a:cubicBezTo>
                <a:cubicBezTo>
                  <a:pt x="1768" y="3652"/>
                  <a:pt x="2902" y="5687"/>
                  <a:pt x="4170" y="7621"/>
                </a:cubicBezTo>
                <a:cubicBezTo>
                  <a:pt x="4303" y="7888"/>
                  <a:pt x="4503" y="8155"/>
                  <a:pt x="4770" y="8322"/>
                </a:cubicBezTo>
                <a:cubicBezTo>
                  <a:pt x="4837" y="8355"/>
                  <a:pt x="4904" y="8389"/>
                  <a:pt x="4970" y="8389"/>
                </a:cubicBezTo>
                <a:cubicBezTo>
                  <a:pt x="4970" y="8389"/>
                  <a:pt x="5004" y="8322"/>
                  <a:pt x="5004" y="8288"/>
                </a:cubicBezTo>
                <a:cubicBezTo>
                  <a:pt x="4804" y="7988"/>
                  <a:pt x="4603" y="7755"/>
                  <a:pt x="4403" y="7488"/>
                </a:cubicBezTo>
                <a:cubicBezTo>
                  <a:pt x="3102" y="5486"/>
                  <a:pt x="1968" y="3418"/>
                  <a:pt x="967" y="1283"/>
                </a:cubicBezTo>
                <a:cubicBezTo>
                  <a:pt x="767" y="917"/>
                  <a:pt x="567" y="550"/>
                  <a:pt x="367" y="183"/>
                </a:cubicBezTo>
                <a:cubicBezTo>
                  <a:pt x="339" y="127"/>
                  <a:pt x="31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5" name="Google Shape;5575;p51"/>
          <p:cNvSpPr/>
          <p:nvPr/>
        </p:nvSpPr>
        <p:spPr>
          <a:xfrm>
            <a:off x="2646259" y="4304587"/>
            <a:ext cx="106510" cy="165828"/>
          </a:xfrm>
          <a:custGeom>
            <a:rect b="b" l="l" r="r" t="t"/>
            <a:pathLst>
              <a:path extrusionOk="0" h="6961" w="4471">
                <a:moveTo>
                  <a:pt x="238" y="0"/>
                </a:moveTo>
                <a:cubicBezTo>
                  <a:pt x="216" y="0"/>
                  <a:pt x="193" y="7"/>
                  <a:pt x="168" y="22"/>
                </a:cubicBezTo>
                <a:cubicBezTo>
                  <a:pt x="1" y="122"/>
                  <a:pt x="134" y="322"/>
                  <a:pt x="201" y="456"/>
                </a:cubicBezTo>
                <a:cubicBezTo>
                  <a:pt x="334" y="723"/>
                  <a:pt x="468" y="990"/>
                  <a:pt x="635" y="1256"/>
                </a:cubicBezTo>
                <a:cubicBezTo>
                  <a:pt x="1502" y="2991"/>
                  <a:pt x="2469" y="4692"/>
                  <a:pt x="3570" y="6327"/>
                </a:cubicBezTo>
                <a:cubicBezTo>
                  <a:pt x="3804" y="6627"/>
                  <a:pt x="4004" y="6960"/>
                  <a:pt x="4471" y="6960"/>
                </a:cubicBezTo>
                <a:cubicBezTo>
                  <a:pt x="3970" y="6493"/>
                  <a:pt x="3570" y="5960"/>
                  <a:pt x="3236" y="5359"/>
                </a:cubicBezTo>
                <a:cubicBezTo>
                  <a:pt x="2202" y="3725"/>
                  <a:pt x="1368" y="1990"/>
                  <a:pt x="468" y="289"/>
                </a:cubicBezTo>
                <a:cubicBezTo>
                  <a:pt x="411" y="204"/>
                  <a:pt x="355" y="0"/>
                  <a:pt x="2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6" name="Google Shape;5576;p51"/>
          <p:cNvSpPr/>
          <p:nvPr/>
        </p:nvSpPr>
        <p:spPr>
          <a:xfrm>
            <a:off x="2921998" y="4364857"/>
            <a:ext cx="52481" cy="56078"/>
          </a:xfrm>
          <a:custGeom>
            <a:rect b="b" l="l" r="r" t="t"/>
            <a:pathLst>
              <a:path extrusionOk="0" h="2354" w="2203">
                <a:moveTo>
                  <a:pt x="286" y="0"/>
                </a:moveTo>
                <a:cubicBezTo>
                  <a:pt x="261" y="0"/>
                  <a:pt x="233" y="8"/>
                  <a:pt x="201" y="27"/>
                </a:cubicBezTo>
                <a:cubicBezTo>
                  <a:pt x="1" y="161"/>
                  <a:pt x="134" y="328"/>
                  <a:pt x="234" y="428"/>
                </a:cubicBezTo>
                <a:cubicBezTo>
                  <a:pt x="668" y="995"/>
                  <a:pt x="1135" y="1562"/>
                  <a:pt x="1569" y="2095"/>
                </a:cubicBezTo>
                <a:cubicBezTo>
                  <a:pt x="1670" y="2272"/>
                  <a:pt x="1847" y="2353"/>
                  <a:pt x="2029" y="2353"/>
                </a:cubicBezTo>
                <a:cubicBezTo>
                  <a:pt x="2087" y="2353"/>
                  <a:pt x="2146" y="2345"/>
                  <a:pt x="2202" y="2329"/>
                </a:cubicBezTo>
                <a:cubicBezTo>
                  <a:pt x="1569" y="1695"/>
                  <a:pt x="968" y="995"/>
                  <a:pt x="501" y="227"/>
                </a:cubicBezTo>
                <a:cubicBezTo>
                  <a:pt x="447" y="146"/>
                  <a:pt x="393" y="0"/>
                  <a:pt x="2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7" name="Google Shape;5577;p51"/>
          <p:cNvSpPr/>
          <p:nvPr/>
        </p:nvSpPr>
        <p:spPr>
          <a:xfrm>
            <a:off x="2966069" y="4389632"/>
            <a:ext cx="25085" cy="31541"/>
          </a:xfrm>
          <a:custGeom>
            <a:rect b="b" l="l" r="r" t="t"/>
            <a:pathLst>
              <a:path extrusionOk="0" h="1324" w="1053">
                <a:moveTo>
                  <a:pt x="135" y="0"/>
                </a:moveTo>
                <a:cubicBezTo>
                  <a:pt x="70" y="0"/>
                  <a:pt x="0" y="84"/>
                  <a:pt x="52" y="188"/>
                </a:cubicBezTo>
                <a:cubicBezTo>
                  <a:pt x="186" y="588"/>
                  <a:pt x="452" y="955"/>
                  <a:pt x="753" y="1256"/>
                </a:cubicBezTo>
                <a:cubicBezTo>
                  <a:pt x="796" y="1299"/>
                  <a:pt x="846" y="1324"/>
                  <a:pt x="894" y="1324"/>
                </a:cubicBezTo>
                <a:cubicBezTo>
                  <a:pt x="956" y="1324"/>
                  <a:pt x="1015" y="1283"/>
                  <a:pt x="1053" y="1189"/>
                </a:cubicBezTo>
                <a:cubicBezTo>
                  <a:pt x="753" y="789"/>
                  <a:pt x="486" y="388"/>
                  <a:pt x="186" y="21"/>
                </a:cubicBezTo>
                <a:cubicBezTo>
                  <a:pt x="171" y="7"/>
                  <a:pt x="153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8" name="Google Shape;5578;p51"/>
          <p:cNvSpPr/>
          <p:nvPr/>
        </p:nvSpPr>
        <p:spPr>
          <a:xfrm>
            <a:off x="3306604" y="3043088"/>
            <a:ext cx="247039" cy="219691"/>
          </a:xfrm>
          <a:custGeom>
            <a:rect b="b" l="l" r="r" t="t"/>
            <a:pathLst>
              <a:path extrusionOk="0" h="9222" w="10370">
                <a:moveTo>
                  <a:pt x="7172" y="640"/>
                </a:moveTo>
                <a:lnTo>
                  <a:pt x="7172" y="640"/>
                </a:lnTo>
                <a:cubicBezTo>
                  <a:pt x="6705" y="1073"/>
                  <a:pt x="6072" y="1307"/>
                  <a:pt x="5771" y="1907"/>
                </a:cubicBezTo>
                <a:cubicBezTo>
                  <a:pt x="5743" y="1950"/>
                  <a:pt x="5696" y="1962"/>
                  <a:pt x="5644" y="1962"/>
                </a:cubicBezTo>
                <a:cubicBezTo>
                  <a:pt x="5574" y="1962"/>
                  <a:pt x="5495" y="1941"/>
                  <a:pt x="5438" y="1941"/>
                </a:cubicBezTo>
                <a:lnTo>
                  <a:pt x="4337" y="1807"/>
                </a:lnTo>
                <a:cubicBezTo>
                  <a:pt x="5238" y="1207"/>
                  <a:pt x="6105" y="706"/>
                  <a:pt x="7172" y="640"/>
                </a:cubicBezTo>
                <a:close/>
                <a:moveTo>
                  <a:pt x="8690" y="760"/>
                </a:moveTo>
                <a:cubicBezTo>
                  <a:pt x="9084" y="760"/>
                  <a:pt x="9433" y="1029"/>
                  <a:pt x="9541" y="1407"/>
                </a:cubicBezTo>
                <a:cubicBezTo>
                  <a:pt x="9837" y="2163"/>
                  <a:pt x="9776" y="2985"/>
                  <a:pt x="9359" y="3647"/>
                </a:cubicBezTo>
                <a:lnTo>
                  <a:pt x="9359" y="3647"/>
                </a:lnTo>
                <a:cubicBezTo>
                  <a:pt x="9238" y="3226"/>
                  <a:pt x="8857" y="3064"/>
                  <a:pt x="8507" y="2841"/>
                </a:cubicBezTo>
                <a:cubicBezTo>
                  <a:pt x="7806" y="2474"/>
                  <a:pt x="7072" y="2207"/>
                  <a:pt x="6305" y="2074"/>
                </a:cubicBezTo>
                <a:cubicBezTo>
                  <a:pt x="6939" y="1540"/>
                  <a:pt x="7639" y="1140"/>
                  <a:pt x="8407" y="806"/>
                </a:cubicBezTo>
                <a:cubicBezTo>
                  <a:pt x="8502" y="775"/>
                  <a:pt x="8597" y="760"/>
                  <a:pt x="8690" y="760"/>
                </a:cubicBezTo>
                <a:close/>
                <a:moveTo>
                  <a:pt x="4154" y="2328"/>
                </a:moveTo>
                <a:cubicBezTo>
                  <a:pt x="4305" y="2328"/>
                  <a:pt x="4457" y="2354"/>
                  <a:pt x="4604" y="2408"/>
                </a:cubicBezTo>
                <a:cubicBezTo>
                  <a:pt x="5871" y="2608"/>
                  <a:pt x="7106" y="2975"/>
                  <a:pt x="8273" y="3542"/>
                </a:cubicBezTo>
                <a:cubicBezTo>
                  <a:pt x="8492" y="3695"/>
                  <a:pt x="8740" y="3777"/>
                  <a:pt x="8989" y="3777"/>
                </a:cubicBezTo>
                <a:cubicBezTo>
                  <a:pt x="9100" y="3777"/>
                  <a:pt x="9211" y="3760"/>
                  <a:pt x="9320" y="3727"/>
                </a:cubicBezTo>
                <a:lnTo>
                  <a:pt x="9320" y="3727"/>
                </a:lnTo>
                <a:cubicBezTo>
                  <a:pt x="9122" y="4208"/>
                  <a:pt x="8861" y="4655"/>
                  <a:pt x="8507" y="5009"/>
                </a:cubicBezTo>
                <a:cubicBezTo>
                  <a:pt x="7339" y="6444"/>
                  <a:pt x="5805" y="7511"/>
                  <a:pt x="4070" y="8078"/>
                </a:cubicBezTo>
                <a:cubicBezTo>
                  <a:pt x="3660" y="8227"/>
                  <a:pt x="3240" y="8293"/>
                  <a:pt x="2815" y="8293"/>
                </a:cubicBezTo>
                <a:cubicBezTo>
                  <a:pt x="2479" y="8293"/>
                  <a:pt x="2141" y="8252"/>
                  <a:pt x="1802" y="8178"/>
                </a:cubicBezTo>
                <a:cubicBezTo>
                  <a:pt x="1268" y="8112"/>
                  <a:pt x="901" y="7578"/>
                  <a:pt x="1035" y="7044"/>
                </a:cubicBezTo>
                <a:cubicBezTo>
                  <a:pt x="1201" y="5276"/>
                  <a:pt x="2102" y="3642"/>
                  <a:pt x="3503" y="2508"/>
                </a:cubicBezTo>
                <a:cubicBezTo>
                  <a:pt x="3703" y="2388"/>
                  <a:pt x="3927" y="2328"/>
                  <a:pt x="4154" y="2328"/>
                </a:cubicBezTo>
                <a:close/>
                <a:moveTo>
                  <a:pt x="8108" y="0"/>
                </a:moveTo>
                <a:cubicBezTo>
                  <a:pt x="8043" y="0"/>
                  <a:pt x="7975" y="2"/>
                  <a:pt x="7906" y="6"/>
                </a:cubicBezTo>
                <a:cubicBezTo>
                  <a:pt x="6772" y="39"/>
                  <a:pt x="5671" y="306"/>
                  <a:pt x="4671" y="840"/>
                </a:cubicBezTo>
                <a:cubicBezTo>
                  <a:pt x="2236" y="2241"/>
                  <a:pt x="468" y="4142"/>
                  <a:pt x="167" y="7044"/>
                </a:cubicBezTo>
                <a:cubicBezTo>
                  <a:pt x="1" y="8012"/>
                  <a:pt x="634" y="8912"/>
                  <a:pt x="1602" y="9079"/>
                </a:cubicBezTo>
                <a:cubicBezTo>
                  <a:pt x="1931" y="9161"/>
                  <a:pt x="2261" y="9221"/>
                  <a:pt x="2590" y="9221"/>
                </a:cubicBezTo>
                <a:cubicBezTo>
                  <a:pt x="2661" y="9221"/>
                  <a:pt x="2732" y="9218"/>
                  <a:pt x="2803" y="9212"/>
                </a:cubicBezTo>
                <a:cubicBezTo>
                  <a:pt x="3136" y="9212"/>
                  <a:pt x="3470" y="9179"/>
                  <a:pt x="3803" y="9112"/>
                </a:cubicBezTo>
                <a:cubicBezTo>
                  <a:pt x="6572" y="8379"/>
                  <a:pt x="8540" y="6677"/>
                  <a:pt x="9908" y="4176"/>
                </a:cubicBezTo>
                <a:cubicBezTo>
                  <a:pt x="10108" y="3809"/>
                  <a:pt x="10208" y="3408"/>
                  <a:pt x="10241" y="2975"/>
                </a:cubicBezTo>
                <a:cubicBezTo>
                  <a:pt x="10370" y="1240"/>
                  <a:pt x="9818" y="0"/>
                  <a:pt x="81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9" name="Google Shape;5579;p51"/>
          <p:cNvSpPr/>
          <p:nvPr/>
        </p:nvSpPr>
        <p:spPr>
          <a:xfrm>
            <a:off x="2270396" y="1894958"/>
            <a:ext cx="1457413" cy="840124"/>
          </a:xfrm>
          <a:custGeom>
            <a:rect b="b" l="l" r="r" t="t"/>
            <a:pathLst>
              <a:path extrusionOk="0" h="35266" w="61178">
                <a:moveTo>
                  <a:pt x="15360" y="562"/>
                </a:moveTo>
                <a:cubicBezTo>
                  <a:pt x="15778" y="562"/>
                  <a:pt x="16196" y="564"/>
                  <a:pt x="16613" y="568"/>
                </a:cubicBezTo>
                <a:cubicBezTo>
                  <a:pt x="22617" y="701"/>
                  <a:pt x="28588" y="635"/>
                  <a:pt x="34559" y="701"/>
                </a:cubicBezTo>
                <a:cubicBezTo>
                  <a:pt x="37995" y="735"/>
                  <a:pt x="41430" y="835"/>
                  <a:pt x="44900" y="1001"/>
                </a:cubicBezTo>
                <a:cubicBezTo>
                  <a:pt x="48402" y="1168"/>
                  <a:pt x="51871" y="1435"/>
                  <a:pt x="55374" y="1669"/>
                </a:cubicBezTo>
                <a:cubicBezTo>
                  <a:pt x="56975" y="1802"/>
                  <a:pt x="58576" y="1935"/>
                  <a:pt x="60177" y="2036"/>
                </a:cubicBezTo>
                <a:cubicBezTo>
                  <a:pt x="60477" y="2069"/>
                  <a:pt x="60611" y="2169"/>
                  <a:pt x="60611" y="2536"/>
                </a:cubicBezTo>
                <a:cubicBezTo>
                  <a:pt x="60577" y="4604"/>
                  <a:pt x="60411" y="6672"/>
                  <a:pt x="60277" y="8707"/>
                </a:cubicBezTo>
                <a:cubicBezTo>
                  <a:pt x="60044" y="12243"/>
                  <a:pt x="59877" y="15779"/>
                  <a:pt x="59510" y="19315"/>
                </a:cubicBezTo>
                <a:cubicBezTo>
                  <a:pt x="59277" y="21349"/>
                  <a:pt x="59243" y="23417"/>
                  <a:pt x="59143" y="25486"/>
                </a:cubicBezTo>
                <a:cubicBezTo>
                  <a:pt x="59010" y="28254"/>
                  <a:pt x="58876" y="31023"/>
                  <a:pt x="58743" y="33758"/>
                </a:cubicBezTo>
                <a:cubicBezTo>
                  <a:pt x="58694" y="34322"/>
                  <a:pt x="58681" y="34471"/>
                  <a:pt x="58386" y="34471"/>
                </a:cubicBezTo>
                <a:cubicBezTo>
                  <a:pt x="58280" y="34471"/>
                  <a:pt x="58137" y="34452"/>
                  <a:pt x="57942" y="34425"/>
                </a:cubicBezTo>
                <a:cubicBezTo>
                  <a:pt x="55274" y="34159"/>
                  <a:pt x="52605" y="34025"/>
                  <a:pt x="49937" y="34025"/>
                </a:cubicBezTo>
                <a:cubicBezTo>
                  <a:pt x="46834" y="33958"/>
                  <a:pt x="43699" y="33792"/>
                  <a:pt x="40563" y="33692"/>
                </a:cubicBezTo>
                <a:cubicBezTo>
                  <a:pt x="38595" y="33625"/>
                  <a:pt x="36627" y="33591"/>
                  <a:pt x="34626" y="33558"/>
                </a:cubicBezTo>
                <a:cubicBezTo>
                  <a:pt x="30534" y="33529"/>
                  <a:pt x="26443" y="33346"/>
                  <a:pt x="22329" y="33346"/>
                </a:cubicBezTo>
                <a:cubicBezTo>
                  <a:pt x="21747" y="33346"/>
                  <a:pt x="21165" y="33350"/>
                  <a:pt x="20582" y="33358"/>
                </a:cubicBezTo>
                <a:lnTo>
                  <a:pt x="17380" y="33358"/>
                </a:lnTo>
                <a:lnTo>
                  <a:pt x="17380" y="33425"/>
                </a:lnTo>
                <a:cubicBezTo>
                  <a:pt x="14800" y="33425"/>
                  <a:pt x="12221" y="33439"/>
                  <a:pt x="9651" y="33439"/>
                </a:cubicBezTo>
                <a:cubicBezTo>
                  <a:pt x="8366" y="33439"/>
                  <a:pt x="7084" y="33436"/>
                  <a:pt x="5805" y="33425"/>
                </a:cubicBezTo>
                <a:cubicBezTo>
                  <a:pt x="4171" y="33391"/>
                  <a:pt x="2569" y="33291"/>
                  <a:pt x="968" y="33225"/>
                </a:cubicBezTo>
                <a:cubicBezTo>
                  <a:pt x="701" y="33225"/>
                  <a:pt x="635" y="33124"/>
                  <a:pt x="668" y="32891"/>
                </a:cubicBezTo>
                <a:cubicBezTo>
                  <a:pt x="968" y="29822"/>
                  <a:pt x="935" y="26720"/>
                  <a:pt x="1035" y="23618"/>
                </a:cubicBezTo>
                <a:cubicBezTo>
                  <a:pt x="1168" y="20749"/>
                  <a:pt x="1402" y="17880"/>
                  <a:pt x="1502" y="15045"/>
                </a:cubicBezTo>
                <a:cubicBezTo>
                  <a:pt x="1569" y="12410"/>
                  <a:pt x="1869" y="9841"/>
                  <a:pt x="2002" y="7239"/>
                </a:cubicBezTo>
                <a:cubicBezTo>
                  <a:pt x="2069" y="6105"/>
                  <a:pt x="2002" y="4971"/>
                  <a:pt x="2002" y="3870"/>
                </a:cubicBezTo>
                <a:cubicBezTo>
                  <a:pt x="2002" y="3336"/>
                  <a:pt x="1969" y="2803"/>
                  <a:pt x="1969" y="2302"/>
                </a:cubicBezTo>
                <a:cubicBezTo>
                  <a:pt x="1969" y="1035"/>
                  <a:pt x="1969" y="1035"/>
                  <a:pt x="3237" y="968"/>
                </a:cubicBezTo>
                <a:cubicBezTo>
                  <a:pt x="4337" y="935"/>
                  <a:pt x="5471" y="935"/>
                  <a:pt x="6539" y="868"/>
                </a:cubicBezTo>
                <a:cubicBezTo>
                  <a:pt x="9487" y="664"/>
                  <a:pt x="12435" y="562"/>
                  <a:pt x="15360" y="562"/>
                </a:cubicBezTo>
                <a:close/>
                <a:moveTo>
                  <a:pt x="14344" y="1"/>
                </a:moveTo>
                <a:cubicBezTo>
                  <a:pt x="13377" y="1"/>
                  <a:pt x="12376" y="34"/>
                  <a:pt x="11409" y="67"/>
                </a:cubicBezTo>
                <a:cubicBezTo>
                  <a:pt x="9141" y="168"/>
                  <a:pt x="6872" y="301"/>
                  <a:pt x="4604" y="434"/>
                </a:cubicBezTo>
                <a:cubicBezTo>
                  <a:pt x="3704" y="434"/>
                  <a:pt x="2803" y="568"/>
                  <a:pt x="1969" y="835"/>
                </a:cubicBezTo>
                <a:cubicBezTo>
                  <a:pt x="1769" y="901"/>
                  <a:pt x="1702" y="935"/>
                  <a:pt x="1669" y="1168"/>
                </a:cubicBezTo>
                <a:cubicBezTo>
                  <a:pt x="1635" y="1402"/>
                  <a:pt x="1569" y="1635"/>
                  <a:pt x="1569" y="1869"/>
                </a:cubicBezTo>
                <a:cubicBezTo>
                  <a:pt x="1469" y="5204"/>
                  <a:pt x="1435" y="8540"/>
                  <a:pt x="1102" y="11876"/>
                </a:cubicBezTo>
                <a:cubicBezTo>
                  <a:pt x="801" y="14845"/>
                  <a:pt x="768" y="17880"/>
                  <a:pt x="568" y="20849"/>
                </a:cubicBezTo>
                <a:cubicBezTo>
                  <a:pt x="435" y="23117"/>
                  <a:pt x="334" y="25386"/>
                  <a:pt x="334" y="27654"/>
                </a:cubicBezTo>
                <a:cubicBezTo>
                  <a:pt x="334" y="28988"/>
                  <a:pt x="268" y="30322"/>
                  <a:pt x="168" y="31623"/>
                </a:cubicBezTo>
                <a:cubicBezTo>
                  <a:pt x="101" y="32291"/>
                  <a:pt x="68" y="32958"/>
                  <a:pt x="34" y="33591"/>
                </a:cubicBezTo>
                <a:cubicBezTo>
                  <a:pt x="1" y="33725"/>
                  <a:pt x="34" y="33892"/>
                  <a:pt x="168" y="33958"/>
                </a:cubicBezTo>
                <a:cubicBezTo>
                  <a:pt x="203" y="33976"/>
                  <a:pt x="242" y="33985"/>
                  <a:pt x="280" y="33985"/>
                </a:cubicBezTo>
                <a:cubicBezTo>
                  <a:pt x="383" y="33985"/>
                  <a:pt x="486" y="33923"/>
                  <a:pt x="535" y="33825"/>
                </a:cubicBezTo>
                <a:cubicBezTo>
                  <a:pt x="612" y="33643"/>
                  <a:pt x="751" y="33623"/>
                  <a:pt x="887" y="33623"/>
                </a:cubicBezTo>
                <a:cubicBezTo>
                  <a:pt x="926" y="33623"/>
                  <a:pt x="965" y="33625"/>
                  <a:pt x="1002" y="33625"/>
                </a:cubicBezTo>
                <a:lnTo>
                  <a:pt x="3270" y="33825"/>
                </a:lnTo>
                <a:cubicBezTo>
                  <a:pt x="5338" y="34025"/>
                  <a:pt x="7406" y="33992"/>
                  <a:pt x="9474" y="34025"/>
                </a:cubicBezTo>
                <a:cubicBezTo>
                  <a:pt x="16546" y="34125"/>
                  <a:pt x="23618" y="33992"/>
                  <a:pt x="30689" y="34225"/>
                </a:cubicBezTo>
                <a:cubicBezTo>
                  <a:pt x="36227" y="34425"/>
                  <a:pt x="41764" y="34492"/>
                  <a:pt x="47268" y="34726"/>
                </a:cubicBezTo>
                <a:cubicBezTo>
                  <a:pt x="51071" y="34926"/>
                  <a:pt x="54907" y="34859"/>
                  <a:pt x="58709" y="35259"/>
                </a:cubicBezTo>
                <a:cubicBezTo>
                  <a:pt x="58749" y="35263"/>
                  <a:pt x="58785" y="35265"/>
                  <a:pt x="58819" y="35265"/>
                </a:cubicBezTo>
                <a:cubicBezTo>
                  <a:pt x="59073" y="35265"/>
                  <a:pt x="59180" y="35149"/>
                  <a:pt x="59210" y="34826"/>
                </a:cubicBezTo>
                <a:cubicBezTo>
                  <a:pt x="59343" y="31957"/>
                  <a:pt x="59510" y="29055"/>
                  <a:pt x="59710" y="26153"/>
                </a:cubicBezTo>
                <a:cubicBezTo>
                  <a:pt x="59810" y="24251"/>
                  <a:pt x="59877" y="22350"/>
                  <a:pt x="60044" y="20415"/>
                </a:cubicBezTo>
                <a:cubicBezTo>
                  <a:pt x="60311" y="17613"/>
                  <a:pt x="60544" y="14811"/>
                  <a:pt x="60711" y="12009"/>
                </a:cubicBezTo>
                <a:cubicBezTo>
                  <a:pt x="60844" y="10108"/>
                  <a:pt x="60978" y="8207"/>
                  <a:pt x="61111" y="6272"/>
                </a:cubicBezTo>
                <a:cubicBezTo>
                  <a:pt x="61178" y="4938"/>
                  <a:pt x="61178" y="3603"/>
                  <a:pt x="61111" y="2269"/>
                </a:cubicBezTo>
                <a:cubicBezTo>
                  <a:pt x="61044" y="1569"/>
                  <a:pt x="60978" y="1468"/>
                  <a:pt x="60277" y="1402"/>
                </a:cubicBezTo>
                <a:cubicBezTo>
                  <a:pt x="59944" y="1335"/>
                  <a:pt x="59610" y="1302"/>
                  <a:pt x="59243" y="1268"/>
                </a:cubicBezTo>
                <a:cubicBezTo>
                  <a:pt x="55874" y="968"/>
                  <a:pt x="52505" y="768"/>
                  <a:pt x="49103" y="534"/>
                </a:cubicBezTo>
                <a:cubicBezTo>
                  <a:pt x="45066" y="268"/>
                  <a:pt x="40963" y="101"/>
                  <a:pt x="36961" y="67"/>
                </a:cubicBezTo>
                <a:cubicBezTo>
                  <a:pt x="35626" y="56"/>
                  <a:pt x="34292" y="53"/>
                  <a:pt x="32958" y="53"/>
                </a:cubicBezTo>
                <a:cubicBezTo>
                  <a:pt x="30289" y="53"/>
                  <a:pt x="27621" y="67"/>
                  <a:pt x="24952" y="67"/>
                </a:cubicBezTo>
                <a:lnTo>
                  <a:pt x="2498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80" name="Google Shape;5580;p51"/>
          <p:cNvSpPr/>
          <p:nvPr/>
        </p:nvSpPr>
        <p:spPr>
          <a:xfrm>
            <a:off x="1749910" y="2709316"/>
            <a:ext cx="61224" cy="77995"/>
          </a:xfrm>
          <a:custGeom>
            <a:rect b="b" l="l" r="r" t="t"/>
            <a:pathLst>
              <a:path extrusionOk="0" h="3274" w="2570">
                <a:moveTo>
                  <a:pt x="491" y="1"/>
                </a:moveTo>
                <a:cubicBezTo>
                  <a:pt x="461" y="1"/>
                  <a:pt x="431" y="3"/>
                  <a:pt x="401" y="7"/>
                </a:cubicBezTo>
                <a:cubicBezTo>
                  <a:pt x="168" y="107"/>
                  <a:pt x="1" y="374"/>
                  <a:pt x="68" y="641"/>
                </a:cubicBezTo>
                <a:cubicBezTo>
                  <a:pt x="68" y="1475"/>
                  <a:pt x="335" y="2275"/>
                  <a:pt x="768" y="2976"/>
                </a:cubicBezTo>
                <a:cubicBezTo>
                  <a:pt x="858" y="3172"/>
                  <a:pt x="1052" y="3273"/>
                  <a:pt x="1249" y="3273"/>
                </a:cubicBezTo>
                <a:cubicBezTo>
                  <a:pt x="1421" y="3273"/>
                  <a:pt x="1594" y="3197"/>
                  <a:pt x="1702" y="3042"/>
                </a:cubicBezTo>
                <a:cubicBezTo>
                  <a:pt x="2169" y="2475"/>
                  <a:pt x="2469" y="1808"/>
                  <a:pt x="2536" y="1074"/>
                </a:cubicBezTo>
                <a:cubicBezTo>
                  <a:pt x="2569" y="874"/>
                  <a:pt x="2503" y="674"/>
                  <a:pt x="2303" y="607"/>
                </a:cubicBezTo>
                <a:cubicBezTo>
                  <a:pt x="2249" y="575"/>
                  <a:pt x="2189" y="560"/>
                  <a:pt x="2127" y="560"/>
                </a:cubicBezTo>
                <a:cubicBezTo>
                  <a:pt x="1996" y="560"/>
                  <a:pt x="1860" y="627"/>
                  <a:pt x="1769" y="741"/>
                </a:cubicBezTo>
                <a:cubicBezTo>
                  <a:pt x="1702" y="807"/>
                  <a:pt x="1602" y="908"/>
                  <a:pt x="1502" y="1008"/>
                </a:cubicBezTo>
                <a:cubicBezTo>
                  <a:pt x="1335" y="741"/>
                  <a:pt x="1202" y="507"/>
                  <a:pt x="1035" y="274"/>
                </a:cubicBezTo>
                <a:cubicBezTo>
                  <a:pt x="919" y="99"/>
                  <a:pt x="700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81" name="Google Shape;5581;p51"/>
          <p:cNvSpPr/>
          <p:nvPr/>
        </p:nvSpPr>
        <p:spPr>
          <a:xfrm>
            <a:off x="2883073" y="2971597"/>
            <a:ext cx="290063" cy="32923"/>
          </a:xfrm>
          <a:custGeom>
            <a:rect b="b" l="l" r="r" t="t"/>
            <a:pathLst>
              <a:path extrusionOk="0" h="1382" w="12176">
                <a:moveTo>
                  <a:pt x="182" y="0"/>
                </a:moveTo>
                <a:cubicBezTo>
                  <a:pt x="108" y="0"/>
                  <a:pt x="52" y="31"/>
                  <a:pt x="34" y="138"/>
                </a:cubicBezTo>
                <a:cubicBezTo>
                  <a:pt x="0" y="338"/>
                  <a:pt x="200" y="405"/>
                  <a:pt x="334" y="438"/>
                </a:cubicBezTo>
                <a:cubicBezTo>
                  <a:pt x="501" y="505"/>
                  <a:pt x="667" y="538"/>
                  <a:pt x="868" y="572"/>
                </a:cubicBezTo>
                <a:cubicBezTo>
                  <a:pt x="3303" y="872"/>
                  <a:pt x="5738" y="1005"/>
                  <a:pt x="8206" y="1172"/>
                </a:cubicBezTo>
                <a:cubicBezTo>
                  <a:pt x="9407" y="1272"/>
                  <a:pt x="10608" y="1306"/>
                  <a:pt x="11775" y="1372"/>
                </a:cubicBezTo>
                <a:cubicBezTo>
                  <a:pt x="11836" y="1372"/>
                  <a:pt x="11901" y="1381"/>
                  <a:pt x="11959" y="1381"/>
                </a:cubicBezTo>
                <a:cubicBezTo>
                  <a:pt x="12061" y="1381"/>
                  <a:pt x="12142" y="1354"/>
                  <a:pt x="12142" y="1206"/>
                </a:cubicBezTo>
                <a:cubicBezTo>
                  <a:pt x="12176" y="972"/>
                  <a:pt x="11975" y="972"/>
                  <a:pt x="11809" y="972"/>
                </a:cubicBezTo>
                <a:cubicBezTo>
                  <a:pt x="11008" y="872"/>
                  <a:pt x="10208" y="739"/>
                  <a:pt x="9407" y="705"/>
                </a:cubicBezTo>
                <a:cubicBezTo>
                  <a:pt x="6505" y="472"/>
                  <a:pt x="3603" y="305"/>
                  <a:pt x="701" y="105"/>
                </a:cubicBezTo>
                <a:lnTo>
                  <a:pt x="701" y="71"/>
                </a:lnTo>
                <a:cubicBezTo>
                  <a:pt x="601" y="71"/>
                  <a:pt x="501" y="38"/>
                  <a:pt x="401" y="38"/>
                </a:cubicBezTo>
                <a:cubicBezTo>
                  <a:pt x="323" y="23"/>
                  <a:pt x="246" y="0"/>
                  <a:pt x="18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82" name="Google Shape;5582;p51"/>
          <p:cNvSpPr/>
          <p:nvPr/>
        </p:nvSpPr>
        <p:spPr>
          <a:xfrm>
            <a:off x="1983532" y="2801150"/>
            <a:ext cx="52481" cy="56245"/>
          </a:xfrm>
          <a:custGeom>
            <a:rect b="b" l="l" r="r" t="t"/>
            <a:pathLst>
              <a:path extrusionOk="0" h="2361" w="2203">
                <a:moveTo>
                  <a:pt x="429" y="1"/>
                </a:moveTo>
                <a:cubicBezTo>
                  <a:pt x="386" y="1"/>
                  <a:pt x="343" y="7"/>
                  <a:pt x="301" y="21"/>
                </a:cubicBezTo>
                <a:cubicBezTo>
                  <a:pt x="34" y="88"/>
                  <a:pt x="1" y="322"/>
                  <a:pt x="1" y="555"/>
                </a:cubicBezTo>
                <a:cubicBezTo>
                  <a:pt x="1" y="1055"/>
                  <a:pt x="168" y="1556"/>
                  <a:pt x="401" y="1989"/>
                </a:cubicBezTo>
                <a:cubicBezTo>
                  <a:pt x="495" y="2233"/>
                  <a:pt x="715" y="2361"/>
                  <a:pt x="938" y="2361"/>
                </a:cubicBezTo>
                <a:cubicBezTo>
                  <a:pt x="1111" y="2361"/>
                  <a:pt x="1285" y="2283"/>
                  <a:pt x="1402" y="2123"/>
                </a:cubicBezTo>
                <a:cubicBezTo>
                  <a:pt x="1669" y="1789"/>
                  <a:pt x="1869" y="1422"/>
                  <a:pt x="1969" y="1055"/>
                </a:cubicBezTo>
                <a:cubicBezTo>
                  <a:pt x="2069" y="755"/>
                  <a:pt x="2203" y="422"/>
                  <a:pt x="1836" y="221"/>
                </a:cubicBezTo>
                <a:cubicBezTo>
                  <a:pt x="1752" y="183"/>
                  <a:pt x="1677" y="166"/>
                  <a:pt x="1609" y="166"/>
                </a:cubicBezTo>
                <a:cubicBezTo>
                  <a:pt x="1377" y="166"/>
                  <a:pt x="1223" y="364"/>
                  <a:pt x="1068" y="622"/>
                </a:cubicBezTo>
                <a:cubicBezTo>
                  <a:pt x="968" y="455"/>
                  <a:pt x="902" y="355"/>
                  <a:pt x="835" y="255"/>
                </a:cubicBezTo>
                <a:cubicBezTo>
                  <a:pt x="756" y="96"/>
                  <a:pt x="593" y="1"/>
                  <a:pt x="42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83" name="Google Shape;5583;p51"/>
          <p:cNvSpPr/>
          <p:nvPr/>
        </p:nvSpPr>
        <p:spPr>
          <a:xfrm>
            <a:off x="2151215" y="3033678"/>
            <a:ext cx="852679" cy="138337"/>
          </a:xfrm>
          <a:custGeom>
            <a:rect b="b" l="l" r="r" t="t"/>
            <a:pathLst>
              <a:path extrusionOk="0" h="5807" w="35793">
                <a:moveTo>
                  <a:pt x="5084" y="420"/>
                </a:moveTo>
                <a:cubicBezTo>
                  <a:pt x="5175" y="420"/>
                  <a:pt x="5287" y="426"/>
                  <a:pt x="5438" y="434"/>
                </a:cubicBezTo>
                <a:cubicBezTo>
                  <a:pt x="5147" y="704"/>
                  <a:pt x="4985" y="819"/>
                  <a:pt x="4800" y="819"/>
                </a:cubicBezTo>
                <a:cubicBezTo>
                  <a:pt x="4688" y="819"/>
                  <a:pt x="4567" y="777"/>
                  <a:pt x="4403" y="701"/>
                </a:cubicBezTo>
                <a:cubicBezTo>
                  <a:pt x="4729" y="476"/>
                  <a:pt x="4810" y="420"/>
                  <a:pt x="5084" y="420"/>
                </a:cubicBezTo>
                <a:close/>
                <a:moveTo>
                  <a:pt x="6600" y="509"/>
                </a:moveTo>
                <a:cubicBezTo>
                  <a:pt x="6749" y="509"/>
                  <a:pt x="6944" y="532"/>
                  <a:pt x="7239" y="568"/>
                </a:cubicBezTo>
                <a:cubicBezTo>
                  <a:pt x="7053" y="816"/>
                  <a:pt x="6893" y="935"/>
                  <a:pt x="6607" y="935"/>
                </a:cubicBezTo>
                <a:cubicBezTo>
                  <a:pt x="6432" y="935"/>
                  <a:pt x="6209" y="890"/>
                  <a:pt x="5905" y="801"/>
                </a:cubicBezTo>
                <a:cubicBezTo>
                  <a:pt x="6206" y="586"/>
                  <a:pt x="6327" y="509"/>
                  <a:pt x="6600" y="509"/>
                </a:cubicBezTo>
                <a:close/>
                <a:moveTo>
                  <a:pt x="8281" y="618"/>
                </a:moveTo>
                <a:cubicBezTo>
                  <a:pt x="8473" y="618"/>
                  <a:pt x="8673" y="684"/>
                  <a:pt x="8873" y="734"/>
                </a:cubicBezTo>
                <a:lnTo>
                  <a:pt x="8907" y="734"/>
                </a:lnTo>
                <a:cubicBezTo>
                  <a:pt x="8729" y="944"/>
                  <a:pt x="8544" y="1006"/>
                  <a:pt x="8355" y="1006"/>
                </a:cubicBezTo>
                <a:cubicBezTo>
                  <a:pt x="8152" y="1006"/>
                  <a:pt x="7946" y="936"/>
                  <a:pt x="7739" y="901"/>
                </a:cubicBezTo>
                <a:cubicBezTo>
                  <a:pt x="7906" y="684"/>
                  <a:pt x="8089" y="618"/>
                  <a:pt x="8281" y="618"/>
                </a:cubicBezTo>
                <a:close/>
                <a:moveTo>
                  <a:pt x="9743" y="767"/>
                </a:moveTo>
                <a:cubicBezTo>
                  <a:pt x="9936" y="767"/>
                  <a:pt x="10149" y="837"/>
                  <a:pt x="10372" y="837"/>
                </a:cubicBezTo>
                <a:cubicBezTo>
                  <a:pt x="10395" y="837"/>
                  <a:pt x="10418" y="836"/>
                  <a:pt x="10441" y="835"/>
                </a:cubicBezTo>
                <a:lnTo>
                  <a:pt x="10441" y="835"/>
                </a:lnTo>
                <a:cubicBezTo>
                  <a:pt x="10215" y="1080"/>
                  <a:pt x="9989" y="1133"/>
                  <a:pt x="9756" y="1133"/>
                </a:cubicBezTo>
                <a:cubicBezTo>
                  <a:pt x="9578" y="1133"/>
                  <a:pt x="9395" y="1101"/>
                  <a:pt x="9207" y="1101"/>
                </a:cubicBezTo>
                <a:lnTo>
                  <a:pt x="9240" y="1101"/>
                </a:lnTo>
                <a:cubicBezTo>
                  <a:pt x="9382" y="834"/>
                  <a:pt x="9552" y="767"/>
                  <a:pt x="9743" y="767"/>
                </a:cubicBezTo>
                <a:close/>
                <a:moveTo>
                  <a:pt x="11136" y="888"/>
                </a:moveTo>
                <a:cubicBezTo>
                  <a:pt x="11284" y="888"/>
                  <a:pt x="11500" y="919"/>
                  <a:pt x="11842" y="968"/>
                </a:cubicBezTo>
                <a:lnTo>
                  <a:pt x="11875" y="968"/>
                </a:lnTo>
                <a:cubicBezTo>
                  <a:pt x="11693" y="1205"/>
                  <a:pt x="11481" y="1253"/>
                  <a:pt x="11261" y="1253"/>
                </a:cubicBezTo>
                <a:cubicBezTo>
                  <a:pt x="11112" y="1253"/>
                  <a:pt x="10960" y="1231"/>
                  <a:pt x="10810" y="1231"/>
                </a:cubicBezTo>
                <a:cubicBezTo>
                  <a:pt x="10776" y="1231"/>
                  <a:pt x="10742" y="1232"/>
                  <a:pt x="10708" y="1235"/>
                </a:cubicBezTo>
                <a:cubicBezTo>
                  <a:pt x="10835" y="981"/>
                  <a:pt x="10881" y="888"/>
                  <a:pt x="11136" y="888"/>
                </a:cubicBezTo>
                <a:close/>
                <a:moveTo>
                  <a:pt x="12811" y="957"/>
                </a:moveTo>
                <a:cubicBezTo>
                  <a:pt x="13004" y="957"/>
                  <a:pt x="13204" y="1009"/>
                  <a:pt x="13410" y="1068"/>
                </a:cubicBezTo>
                <a:cubicBezTo>
                  <a:pt x="13151" y="1284"/>
                  <a:pt x="13060" y="1360"/>
                  <a:pt x="12784" y="1360"/>
                </a:cubicBezTo>
                <a:cubicBezTo>
                  <a:pt x="12634" y="1360"/>
                  <a:pt x="12428" y="1337"/>
                  <a:pt x="12109" y="1302"/>
                </a:cubicBezTo>
                <a:cubicBezTo>
                  <a:pt x="12333" y="1041"/>
                  <a:pt x="12567" y="957"/>
                  <a:pt x="12811" y="957"/>
                </a:cubicBezTo>
                <a:close/>
                <a:moveTo>
                  <a:pt x="14257" y="1049"/>
                </a:moveTo>
                <a:cubicBezTo>
                  <a:pt x="14450" y="1049"/>
                  <a:pt x="14650" y="1108"/>
                  <a:pt x="14844" y="1168"/>
                </a:cubicBezTo>
                <a:cubicBezTo>
                  <a:pt x="14702" y="1453"/>
                  <a:pt x="14515" y="1527"/>
                  <a:pt x="14311" y="1527"/>
                </a:cubicBezTo>
                <a:cubicBezTo>
                  <a:pt x="14085" y="1527"/>
                  <a:pt x="13838" y="1435"/>
                  <a:pt x="13610" y="1435"/>
                </a:cubicBezTo>
                <a:cubicBezTo>
                  <a:pt x="13794" y="1140"/>
                  <a:pt x="14020" y="1049"/>
                  <a:pt x="14257" y="1049"/>
                </a:cubicBezTo>
                <a:close/>
                <a:moveTo>
                  <a:pt x="15812" y="1146"/>
                </a:moveTo>
                <a:cubicBezTo>
                  <a:pt x="15955" y="1146"/>
                  <a:pt x="16102" y="1183"/>
                  <a:pt x="16245" y="1235"/>
                </a:cubicBezTo>
                <a:cubicBezTo>
                  <a:pt x="15983" y="1517"/>
                  <a:pt x="15879" y="1629"/>
                  <a:pt x="15699" y="1629"/>
                </a:cubicBezTo>
                <a:cubicBezTo>
                  <a:pt x="15580" y="1629"/>
                  <a:pt x="15429" y="1581"/>
                  <a:pt x="15178" y="1502"/>
                </a:cubicBezTo>
                <a:lnTo>
                  <a:pt x="15211" y="1502"/>
                </a:lnTo>
                <a:cubicBezTo>
                  <a:pt x="15374" y="1237"/>
                  <a:pt x="15587" y="1146"/>
                  <a:pt x="15812" y="1146"/>
                </a:cubicBezTo>
                <a:close/>
                <a:moveTo>
                  <a:pt x="4120" y="1029"/>
                </a:moveTo>
                <a:cubicBezTo>
                  <a:pt x="4218" y="1029"/>
                  <a:pt x="4323" y="1041"/>
                  <a:pt x="4437" y="1068"/>
                </a:cubicBezTo>
                <a:cubicBezTo>
                  <a:pt x="3985" y="1294"/>
                  <a:pt x="3653" y="1639"/>
                  <a:pt x="3178" y="1639"/>
                </a:cubicBezTo>
                <a:cubicBezTo>
                  <a:pt x="3091" y="1639"/>
                  <a:pt x="3000" y="1627"/>
                  <a:pt x="2902" y="1602"/>
                </a:cubicBezTo>
                <a:cubicBezTo>
                  <a:pt x="3293" y="1350"/>
                  <a:pt x="3614" y="1029"/>
                  <a:pt x="4120" y="1029"/>
                </a:cubicBezTo>
                <a:close/>
                <a:moveTo>
                  <a:pt x="5536" y="1127"/>
                </a:moveTo>
                <a:cubicBezTo>
                  <a:pt x="5736" y="1127"/>
                  <a:pt x="5947" y="1172"/>
                  <a:pt x="6171" y="1268"/>
                </a:cubicBezTo>
                <a:cubicBezTo>
                  <a:pt x="5838" y="1624"/>
                  <a:pt x="5460" y="1743"/>
                  <a:pt x="5037" y="1743"/>
                </a:cubicBezTo>
                <a:cubicBezTo>
                  <a:pt x="4826" y="1743"/>
                  <a:pt x="4604" y="1713"/>
                  <a:pt x="4370" y="1668"/>
                </a:cubicBezTo>
                <a:cubicBezTo>
                  <a:pt x="4733" y="1329"/>
                  <a:pt x="5111" y="1127"/>
                  <a:pt x="5536" y="1127"/>
                </a:cubicBezTo>
                <a:close/>
                <a:moveTo>
                  <a:pt x="17071" y="1229"/>
                </a:moveTo>
                <a:cubicBezTo>
                  <a:pt x="17333" y="1229"/>
                  <a:pt x="17611" y="1335"/>
                  <a:pt x="17880" y="1335"/>
                </a:cubicBezTo>
                <a:cubicBezTo>
                  <a:pt x="17678" y="1638"/>
                  <a:pt x="17464" y="1782"/>
                  <a:pt x="17164" y="1782"/>
                </a:cubicBezTo>
                <a:cubicBezTo>
                  <a:pt x="16968" y="1782"/>
                  <a:pt x="16735" y="1720"/>
                  <a:pt x="16445" y="1602"/>
                </a:cubicBezTo>
                <a:cubicBezTo>
                  <a:pt x="16631" y="1308"/>
                  <a:pt x="16845" y="1229"/>
                  <a:pt x="17071" y="1229"/>
                </a:cubicBezTo>
                <a:close/>
                <a:moveTo>
                  <a:pt x="7311" y="1241"/>
                </a:moveTo>
                <a:cubicBezTo>
                  <a:pt x="7498" y="1241"/>
                  <a:pt x="7689" y="1282"/>
                  <a:pt x="7873" y="1368"/>
                </a:cubicBezTo>
                <a:cubicBezTo>
                  <a:pt x="7618" y="1687"/>
                  <a:pt x="7308" y="1816"/>
                  <a:pt x="6953" y="1816"/>
                </a:cubicBezTo>
                <a:cubicBezTo>
                  <a:pt x="6751" y="1816"/>
                  <a:pt x="6535" y="1774"/>
                  <a:pt x="6305" y="1702"/>
                </a:cubicBezTo>
                <a:lnTo>
                  <a:pt x="6271" y="1735"/>
                </a:lnTo>
                <a:cubicBezTo>
                  <a:pt x="6542" y="1419"/>
                  <a:pt x="6920" y="1241"/>
                  <a:pt x="7311" y="1241"/>
                </a:cubicBezTo>
                <a:close/>
                <a:moveTo>
                  <a:pt x="18716" y="1326"/>
                </a:moveTo>
                <a:cubicBezTo>
                  <a:pt x="18916" y="1326"/>
                  <a:pt x="19162" y="1387"/>
                  <a:pt x="19481" y="1502"/>
                </a:cubicBezTo>
                <a:lnTo>
                  <a:pt x="19481" y="1535"/>
                </a:lnTo>
                <a:cubicBezTo>
                  <a:pt x="19284" y="1858"/>
                  <a:pt x="19029" y="1949"/>
                  <a:pt x="18747" y="1949"/>
                </a:cubicBezTo>
                <a:cubicBezTo>
                  <a:pt x="18504" y="1949"/>
                  <a:pt x="18242" y="1882"/>
                  <a:pt x="17980" y="1835"/>
                </a:cubicBezTo>
                <a:cubicBezTo>
                  <a:pt x="18186" y="1485"/>
                  <a:pt x="18392" y="1326"/>
                  <a:pt x="18716" y="1326"/>
                </a:cubicBezTo>
                <a:close/>
                <a:moveTo>
                  <a:pt x="8905" y="1429"/>
                </a:moveTo>
                <a:cubicBezTo>
                  <a:pt x="9073" y="1429"/>
                  <a:pt x="9243" y="1463"/>
                  <a:pt x="9407" y="1535"/>
                </a:cubicBezTo>
                <a:cubicBezTo>
                  <a:pt x="9167" y="1895"/>
                  <a:pt x="8879" y="1967"/>
                  <a:pt x="8564" y="1967"/>
                </a:cubicBezTo>
                <a:cubicBezTo>
                  <a:pt x="8354" y="1967"/>
                  <a:pt x="8133" y="1935"/>
                  <a:pt x="7906" y="1935"/>
                </a:cubicBezTo>
                <a:lnTo>
                  <a:pt x="7906" y="1902"/>
                </a:lnTo>
                <a:cubicBezTo>
                  <a:pt x="8160" y="1602"/>
                  <a:pt x="8526" y="1429"/>
                  <a:pt x="8905" y="1429"/>
                </a:cubicBezTo>
                <a:close/>
                <a:moveTo>
                  <a:pt x="10162" y="1554"/>
                </a:moveTo>
                <a:cubicBezTo>
                  <a:pt x="10306" y="1554"/>
                  <a:pt x="10496" y="1596"/>
                  <a:pt x="10775" y="1668"/>
                </a:cubicBezTo>
                <a:cubicBezTo>
                  <a:pt x="10577" y="1916"/>
                  <a:pt x="10269" y="2053"/>
                  <a:pt x="9946" y="2053"/>
                </a:cubicBezTo>
                <a:cubicBezTo>
                  <a:pt x="9833" y="2053"/>
                  <a:pt x="9719" y="2037"/>
                  <a:pt x="9607" y="2002"/>
                </a:cubicBezTo>
                <a:cubicBezTo>
                  <a:pt x="9798" y="1683"/>
                  <a:pt x="9909" y="1554"/>
                  <a:pt x="10162" y="1554"/>
                </a:cubicBezTo>
                <a:close/>
                <a:moveTo>
                  <a:pt x="20275" y="1464"/>
                </a:moveTo>
                <a:cubicBezTo>
                  <a:pt x="20473" y="1464"/>
                  <a:pt x="20750" y="1493"/>
                  <a:pt x="21149" y="1535"/>
                </a:cubicBezTo>
                <a:lnTo>
                  <a:pt x="21149" y="1568"/>
                </a:lnTo>
                <a:cubicBezTo>
                  <a:pt x="20965" y="1991"/>
                  <a:pt x="20690" y="2080"/>
                  <a:pt x="20392" y="2080"/>
                </a:cubicBezTo>
                <a:cubicBezTo>
                  <a:pt x="20175" y="2080"/>
                  <a:pt x="19946" y="2033"/>
                  <a:pt x="19729" y="2033"/>
                </a:cubicBezTo>
                <a:cubicBezTo>
                  <a:pt x="19702" y="2033"/>
                  <a:pt x="19675" y="2034"/>
                  <a:pt x="19648" y="2035"/>
                </a:cubicBezTo>
                <a:cubicBezTo>
                  <a:pt x="19785" y="1601"/>
                  <a:pt x="19844" y="1464"/>
                  <a:pt x="20275" y="1464"/>
                </a:cubicBezTo>
                <a:close/>
                <a:moveTo>
                  <a:pt x="11750" y="1732"/>
                </a:moveTo>
                <a:cubicBezTo>
                  <a:pt x="11942" y="1732"/>
                  <a:pt x="12142" y="1769"/>
                  <a:pt x="12342" y="1769"/>
                </a:cubicBezTo>
                <a:cubicBezTo>
                  <a:pt x="12133" y="2074"/>
                  <a:pt x="11890" y="2139"/>
                  <a:pt x="11634" y="2139"/>
                </a:cubicBezTo>
                <a:cubicBezTo>
                  <a:pt x="11442" y="2139"/>
                  <a:pt x="11242" y="2102"/>
                  <a:pt x="11042" y="2102"/>
                </a:cubicBezTo>
                <a:cubicBezTo>
                  <a:pt x="11251" y="1797"/>
                  <a:pt x="11494" y="1732"/>
                  <a:pt x="11750" y="1732"/>
                </a:cubicBezTo>
                <a:close/>
                <a:moveTo>
                  <a:pt x="2470" y="1865"/>
                </a:moveTo>
                <a:cubicBezTo>
                  <a:pt x="2555" y="1865"/>
                  <a:pt x="2649" y="1905"/>
                  <a:pt x="2802" y="1969"/>
                </a:cubicBezTo>
                <a:cubicBezTo>
                  <a:pt x="2661" y="2158"/>
                  <a:pt x="2435" y="2246"/>
                  <a:pt x="2209" y="2246"/>
                </a:cubicBezTo>
                <a:cubicBezTo>
                  <a:pt x="2125" y="2246"/>
                  <a:pt x="2041" y="2234"/>
                  <a:pt x="1962" y="2211"/>
                </a:cubicBezTo>
                <a:lnTo>
                  <a:pt x="1962" y="2211"/>
                </a:lnTo>
                <a:cubicBezTo>
                  <a:pt x="2230" y="1962"/>
                  <a:pt x="2338" y="1865"/>
                  <a:pt x="2470" y="1865"/>
                </a:cubicBezTo>
                <a:close/>
                <a:moveTo>
                  <a:pt x="13305" y="1851"/>
                </a:moveTo>
                <a:cubicBezTo>
                  <a:pt x="13510" y="1851"/>
                  <a:pt x="13728" y="1899"/>
                  <a:pt x="13953" y="1902"/>
                </a:cubicBezTo>
                <a:lnTo>
                  <a:pt x="13953" y="1902"/>
                </a:lnTo>
                <a:cubicBezTo>
                  <a:pt x="13740" y="2185"/>
                  <a:pt x="13509" y="2250"/>
                  <a:pt x="13269" y="2250"/>
                </a:cubicBezTo>
                <a:cubicBezTo>
                  <a:pt x="13064" y="2250"/>
                  <a:pt x="12854" y="2202"/>
                  <a:pt x="12643" y="2202"/>
                </a:cubicBezTo>
                <a:cubicBezTo>
                  <a:pt x="12838" y="1918"/>
                  <a:pt x="13063" y="1851"/>
                  <a:pt x="13305" y="1851"/>
                </a:cubicBezTo>
                <a:close/>
                <a:moveTo>
                  <a:pt x="21961" y="1519"/>
                </a:moveTo>
                <a:cubicBezTo>
                  <a:pt x="22132" y="1519"/>
                  <a:pt x="22340" y="1572"/>
                  <a:pt x="22616" y="1668"/>
                </a:cubicBezTo>
                <a:cubicBezTo>
                  <a:pt x="22389" y="2082"/>
                  <a:pt x="22213" y="2265"/>
                  <a:pt x="21922" y="2265"/>
                </a:cubicBezTo>
                <a:cubicBezTo>
                  <a:pt x="21743" y="2265"/>
                  <a:pt x="21520" y="2196"/>
                  <a:pt x="21215" y="2069"/>
                </a:cubicBezTo>
                <a:cubicBezTo>
                  <a:pt x="21471" y="1685"/>
                  <a:pt x="21659" y="1519"/>
                  <a:pt x="21961" y="1519"/>
                </a:cubicBezTo>
                <a:close/>
                <a:moveTo>
                  <a:pt x="14849" y="1940"/>
                </a:moveTo>
                <a:cubicBezTo>
                  <a:pt x="14913" y="1940"/>
                  <a:pt x="14979" y="1949"/>
                  <a:pt x="15044" y="1969"/>
                </a:cubicBezTo>
                <a:cubicBezTo>
                  <a:pt x="15178" y="1969"/>
                  <a:pt x="15345" y="1969"/>
                  <a:pt x="15345" y="2102"/>
                </a:cubicBezTo>
                <a:cubicBezTo>
                  <a:pt x="15311" y="2236"/>
                  <a:pt x="15211" y="2336"/>
                  <a:pt x="15044" y="2336"/>
                </a:cubicBezTo>
                <a:lnTo>
                  <a:pt x="14244" y="2336"/>
                </a:lnTo>
                <a:cubicBezTo>
                  <a:pt x="14351" y="2095"/>
                  <a:pt x="14587" y="1940"/>
                  <a:pt x="14849" y="1940"/>
                </a:cubicBezTo>
                <a:close/>
                <a:moveTo>
                  <a:pt x="23467" y="1684"/>
                </a:moveTo>
                <a:cubicBezTo>
                  <a:pt x="23675" y="1684"/>
                  <a:pt x="23956" y="1717"/>
                  <a:pt x="24351" y="1769"/>
                </a:cubicBezTo>
                <a:lnTo>
                  <a:pt x="24351" y="1802"/>
                </a:lnTo>
                <a:cubicBezTo>
                  <a:pt x="24091" y="2256"/>
                  <a:pt x="23762" y="2388"/>
                  <a:pt x="23389" y="2388"/>
                </a:cubicBezTo>
                <a:cubicBezTo>
                  <a:pt x="23187" y="2388"/>
                  <a:pt x="22973" y="2349"/>
                  <a:pt x="22750" y="2302"/>
                </a:cubicBezTo>
                <a:cubicBezTo>
                  <a:pt x="22911" y="1843"/>
                  <a:pt x="23008" y="1684"/>
                  <a:pt x="23467" y="1684"/>
                </a:cubicBezTo>
                <a:close/>
                <a:moveTo>
                  <a:pt x="4030" y="2051"/>
                </a:moveTo>
                <a:cubicBezTo>
                  <a:pt x="4225" y="2051"/>
                  <a:pt x="4422" y="2073"/>
                  <a:pt x="4628" y="2073"/>
                </a:cubicBezTo>
                <a:cubicBezTo>
                  <a:pt x="4675" y="2073"/>
                  <a:pt x="4722" y="2072"/>
                  <a:pt x="4770" y="2069"/>
                </a:cubicBezTo>
                <a:lnTo>
                  <a:pt x="4770" y="2069"/>
                </a:lnTo>
                <a:cubicBezTo>
                  <a:pt x="4518" y="2353"/>
                  <a:pt x="4272" y="2428"/>
                  <a:pt x="4024" y="2428"/>
                </a:cubicBezTo>
                <a:cubicBezTo>
                  <a:pt x="3748" y="2428"/>
                  <a:pt x="3468" y="2336"/>
                  <a:pt x="3169" y="2336"/>
                </a:cubicBezTo>
                <a:cubicBezTo>
                  <a:pt x="3461" y="2099"/>
                  <a:pt x="3742" y="2051"/>
                  <a:pt x="4030" y="2051"/>
                </a:cubicBezTo>
                <a:close/>
                <a:moveTo>
                  <a:pt x="16198" y="2073"/>
                </a:moveTo>
                <a:cubicBezTo>
                  <a:pt x="16369" y="2073"/>
                  <a:pt x="16634" y="2121"/>
                  <a:pt x="17079" y="2202"/>
                </a:cubicBezTo>
                <a:lnTo>
                  <a:pt x="17046" y="2202"/>
                </a:lnTo>
                <a:cubicBezTo>
                  <a:pt x="16854" y="2410"/>
                  <a:pt x="16647" y="2457"/>
                  <a:pt x="16440" y="2457"/>
                </a:cubicBezTo>
                <a:cubicBezTo>
                  <a:pt x="16267" y="2457"/>
                  <a:pt x="16095" y="2424"/>
                  <a:pt x="15930" y="2424"/>
                </a:cubicBezTo>
                <a:cubicBezTo>
                  <a:pt x="15878" y="2424"/>
                  <a:pt x="15828" y="2427"/>
                  <a:pt x="15778" y="2436"/>
                </a:cubicBezTo>
                <a:cubicBezTo>
                  <a:pt x="15897" y="2177"/>
                  <a:pt x="15946" y="2073"/>
                  <a:pt x="16198" y="2073"/>
                </a:cubicBezTo>
                <a:close/>
                <a:moveTo>
                  <a:pt x="17934" y="2260"/>
                </a:moveTo>
                <a:cubicBezTo>
                  <a:pt x="18172" y="2260"/>
                  <a:pt x="18429" y="2333"/>
                  <a:pt x="18714" y="2369"/>
                </a:cubicBezTo>
                <a:cubicBezTo>
                  <a:pt x="18499" y="2498"/>
                  <a:pt x="18291" y="2534"/>
                  <a:pt x="18091" y="2534"/>
                </a:cubicBezTo>
                <a:cubicBezTo>
                  <a:pt x="17839" y="2534"/>
                  <a:pt x="17600" y="2475"/>
                  <a:pt x="17380" y="2470"/>
                </a:cubicBezTo>
                <a:lnTo>
                  <a:pt x="17380" y="2470"/>
                </a:lnTo>
                <a:cubicBezTo>
                  <a:pt x="17556" y="2309"/>
                  <a:pt x="17739" y="2260"/>
                  <a:pt x="17934" y="2260"/>
                </a:cubicBezTo>
                <a:close/>
                <a:moveTo>
                  <a:pt x="25029" y="1881"/>
                </a:moveTo>
                <a:cubicBezTo>
                  <a:pt x="25112" y="1881"/>
                  <a:pt x="25207" y="1889"/>
                  <a:pt x="25318" y="1902"/>
                </a:cubicBezTo>
                <a:cubicBezTo>
                  <a:pt x="25685" y="1969"/>
                  <a:pt x="26052" y="2002"/>
                  <a:pt x="26486" y="2069"/>
                </a:cubicBezTo>
                <a:cubicBezTo>
                  <a:pt x="26180" y="2452"/>
                  <a:pt x="25852" y="2546"/>
                  <a:pt x="25517" y="2546"/>
                </a:cubicBezTo>
                <a:cubicBezTo>
                  <a:pt x="25189" y="2546"/>
                  <a:pt x="24853" y="2456"/>
                  <a:pt x="24522" y="2456"/>
                </a:cubicBezTo>
                <a:cubicBezTo>
                  <a:pt x="24454" y="2456"/>
                  <a:pt x="24386" y="2460"/>
                  <a:pt x="24318" y="2469"/>
                </a:cubicBezTo>
                <a:cubicBezTo>
                  <a:pt x="24559" y="2014"/>
                  <a:pt x="24692" y="1881"/>
                  <a:pt x="25029" y="1881"/>
                </a:cubicBezTo>
                <a:close/>
                <a:moveTo>
                  <a:pt x="5902" y="2187"/>
                </a:moveTo>
                <a:cubicBezTo>
                  <a:pt x="6104" y="2187"/>
                  <a:pt x="6310" y="2217"/>
                  <a:pt x="6520" y="2232"/>
                </a:cubicBezTo>
                <a:lnTo>
                  <a:pt x="6520" y="2232"/>
                </a:lnTo>
                <a:cubicBezTo>
                  <a:pt x="6313" y="2564"/>
                  <a:pt x="6077" y="2640"/>
                  <a:pt x="5825" y="2640"/>
                </a:cubicBezTo>
                <a:cubicBezTo>
                  <a:pt x="5613" y="2640"/>
                  <a:pt x="5391" y="2587"/>
                  <a:pt x="5166" y="2587"/>
                </a:cubicBezTo>
                <a:cubicBezTo>
                  <a:pt x="5101" y="2587"/>
                  <a:pt x="5036" y="2591"/>
                  <a:pt x="4971" y="2602"/>
                </a:cubicBezTo>
                <a:cubicBezTo>
                  <a:pt x="5269" y="2264"/>
                  <a:pt x="5580" y="2187"/>
                  <a:pt x="5902" y="2187"/>
                </a:cubicBezTo>
                <a:close/>
                <a:moveTo>
                  <a:pt x="27344" y="2152"/>
                </a:moveTo>
                <a:cubicBezTo>
                  <a:pt x="27648" y="2152"/>
                  <a:pt x="27967" y="2236"/>
                  <a:pt x="28287" y="2236"/>
                </a:cubicBezTo>
                <a:cubicBezTo>
                  <a:pt x="28432" y="2236"/>
                  <a:pt x="28577" y="2219"/>
                  <a:pt x="28721" y="2169"/>
                </a:cubicBezTo>
                <a:lnTo>
                  <a:pt x="28721" y="2169"/>
                </a:lnTo>
                <a:cubicBezTo>
                  <a:pt x="28414" y="2537"/>
                  <a:pt x="27970" y="2717"/>
                  <a:pt x="27480" y="2717"/>
                </a:cubicBezTo>
                <a:cubicBezTo>
                  <a:pt x="27177" y="2717"/>
                  <a:pt x="26856" y="2648"/>
                  <a:pt x="26540" y="2511"/>
                </a:cubicBezTo>
                <a:lnTo>
                  <a:pt x="26540" y="2511"/>
                </a:lnTo>
                <a:cubicBezTo>
                  <a:pt x="26787" y="2226"/>
                  <a:pt x="27059" y="2152"/>
                  <a:pt x="27344" y="2152"/>
                </a:cubicBezTo>
                <a:close/>
                <a:moveTo>
                  <a:pt x="19491" y="2371"/>
                </a:moveTo>
                <a:cubicBezTo>
                  <a:pt x="19687" y="2371"/>
                  <a:pt x="19894" y="2452"/>
                  <a:pt x="20117" y="2452"/>
                </a:cubicBezTo>
                <a:cubicBezTo>
                  <a:pt x="20171" y="2452"/>
                  <a:pt x="20226" y="2448"/>
                  <a:pt x="20281" y="2436"/>
                </a:cubicBezTo>
                <a:lnTo>
                  <a:pt x="20281" y="2436"/>
                </a:lnTo>
                <a:cubicBezTo>
                  <a:pt x="20121" y="2663"/>
                  <a:pt x="19949" y="2730"/>
                  <a:pt x="19778" y="2730"/>
                </a:cubicBezTo>
                <a:cubicBezTo>
                  <a:pt x="19538" y="2730"/>
                  <a:pt x="19299" y="2601"/>
                  <a:pt x="19089" y="2601"/>
                </a:cubicBezTo>
                <a:cubicBezTo>
                  <a:pt x="19075" y="2601"/>
                  <a:pt x="19061" y="2601"/>
                  <a:pt x="19047" y="2602"/>
                </a:cubicBezTo>
                <a:cubicBezTo>
                  <a:pt x="19190" y="2421"/>
                  <a:pt x="19337" y="2371"/>
                  <a:pt x="19491" y="2371"/>
                </a:cubicBezTo>
                <a:close/>
                <a:moveTo>
                  <a:pt x="7413" y="2233"/>
                </a:moveTo>
                <a:cubicBezTo>
                  <a:pt x="7601" y="2233"/>
                  <a:pt x="7849" y="2283"/>
                  <a:pt x="8206" y="2369"/>
                </a:cubicBezTo>
                <a:lnTo>
                  <a:pt x="8206" y="2402"/>
                </a:lnTo>
                <a:cubicBezTo>
                  <a:pt x="7993" y="2705"/>
                  <a:pt x="7731" y="2770"/>
                  <a:pt x="7458" y="2770"/>
                </a:cubicBezTo>
                <a:cubicBezTo>
                  <a:pt x="7252" y="2770"/>
                  <a:pt x="7039" y="2733"/>
                  <a:pt x="6834" y="2733"/>
                </a:cubicBezTo>
                <a:cubicBezTo>
                  <a:pt x="6802" y="2733"/>
                  <a:pt x="6770" y="2734"/>
                  <a:pt x="6738" y="2736"/>
                </a:cubicBezTo>
                <a:cubicBezTo>
                  <a:pt x="6949" y="2378"/>
                  <a:pt x="7093" y="2233"/>
                  <a:pt x="7413" y="2233"/>
                </a:cubicBezTo>
                <a:close/>
                <a:moveTo>
                  <a:pt x="21052" y="2528"/>
                </a:moveTo>
                <a:cubicBezTo>
                  <a:pt x="21219" y="2528"/>
                  <a:pt x="21398" y="2596"/>
                  <a:pt x="21561" y="2596"/>
                </a:cubicBezTo>
                <a:cubicBezTo>
                  <a:pt x="21615" y="2596"/>
                  <a:pt x="21667" y="2589"/>
                  <a:pt x="21716" y="2569"/>
                </a:cubicBezTo>
                <a:lnTo>
                  <a:pt x="21716" y="2569"/>
                </a:lnTo>
                <a:cubicBezTo>
                  <a:pt x="21603" y="2780"/>
                  <a:pt x="21461" y="2837"/>
                  <a:pt x="21304" y="2837"/>
                </a:cubicBezTo>
                <a:cubicBezTo>
                  <a:pt x="21122" y="2837"/>
                  <a:pt x="20920" y="2761"/>
                  <a:pt x="20722" y="2761"/>
                </a:cubicBezTo>
                <a:cubicBezTo>
                  <a:pt x="20705" y="2761"/>
                  <a:pt x="20687" y="2761"/>
                  <a:pt x="20670" y="2763"/>
                </a:cubicBezTo>
                <a:lnTo>
                  <a:pt x="20670" y="2763"/>
                </a:lnTo>
                <a:cubicBezTo>
                  <a:pt x="20775" y="2578"/>
                  <a:pt x="20909" y="2528"/>
                  <a:pt x="21052" y="2528"/>
                </a:cubicBezTo>
                <a:close/>
                <a:moveTo>
                  <a:pt x="29520" y="2349"/>
                </a:moveTo>
                <a:cubicBezTo>
                  <a:pt x="29787" y="2349"/>
                  <a:pt x="30239" y="2392"/>
                  <a:pt x="31089" y="2469"/>
                </a:cubicBezTo>
                <a:cubicBezTo>
                  <a:pt x="30855" y="2743"/>
                  <a:pt x="30735" y="2856"/>
                  <a:pt x="30300" y="2856"/>
                </a:cubicBezTo>
                <a:cubicBezTo>
                  <a:pt x="29993" y="2856"/>
                  <a:pt x="29528" y="2799"/>
                  <a:pt x="28754" y="2703"/>
                </a:cubicBezTo>
                <a:lnTo>
                  <a:pt x="28788" y="2703"/>
                </a:lnTo>
                <a:cubicBezTo>
                  <a:pt x="29136" y="2457"/>
                  <a:pt x="29094" y="2349"/>
                  <a:pt x="29520" y="2349"/>
                </a:cubicBezTo>
                <a:close/>
                <a:moveTo>
                  <a:pt x="9110" y="2359"/>
                </a:moveTo>
                <a:cubicBezTo>
                  <a:pt x="9267" y="2359"/>
                  <a:pt x="9432" y="2404"/>
                  <a:pt x="9607" y="2502"/>
                </a:cubicBezTo>
                <a:cubicBezTo>
                  <a:pt x="9422" y="2835"/>
                  <a:pt x="9176" y="2922"/>
                  <a:pt x="8902" y="2922"/>
                </a:cubicBezTo>
                <a:cubicBezTo>
                  <a:pt x="8682" y="2922"/>
                  <a:pt x="8444" y="2866"/>
                  <a:pt x="8206" y="2836"/>
                </a:cubicBezTo>
                <a:cubicBezTo>
                  <a:pt x="8497" y="2545"/>
                  <a:pt x="8788" y="2359"/>
                  <a:pt x="9110" y="2359"/>
                </a:cubicBezTo>
                <a:close/>
                <a:moveTo>
                  <a:pt x="23450" y="2602"/>
                </a:moveTo>
                <a:cubicBezTo>
                  <a:pt x="23203" y="2895"/>
                  <a:pt x="23122" y="2990"/>
                  <a:pt x="22788" y="2990"/>
                </a:cubicBezTo>
                <a:cubicBezTo>
                  <a:pt x="22627" y="2990"/>
                  <a:pt x="22407" y="2969"/>
                  <a:pt x="22083" y="2936"/>
                </a:cubicBezTo>
                <a:cubicBezTo>
                  <a:pt x="22266" y="2686"/>
                  <a:pt x="22475" y="2644"/>
                  <a:pt x="22700" y="2644"/>
                </a:cubicBezTo>
                <a:cubicBezTo>
                  <a:pt x="22812" y="2644"/>
                  <a:pt x="22929" y="2655"/>
                  <a:pt x="23049" y="2655"/>
                </a:cubicBezTo>
                <a:cubicBezTo>
                  <a:pt x="23169" y="2655"/>
                  <a:pt x="23292" y="2644"/>
                  <a:pt x="23417" y="2602"/>
                </a:cubicBezTo>
                <a:close/>
                <a:moveTo>
                  <a:pt x="1615" y="2543"/>
                </a:moveTo>
                <a:cubicBezTo>
                  <a:pt x="1686" y="2543"/>
                  <a:pt x="1759" y="2552"/>
                  <a:pt x="1835" y="2569"/>
                </a:cubicBezTo>
                <a:cubicBezTo>
                  <a:pt x="1601" y="3036"/>
                  <a:pt x="1168" y="2969"/>
                  <a:pt x="667" y="3003"/>
                </a:cubicBezTo>
                <a:cubicBezTo>
                  <a:pt x="998" y="2728"/>
                  <a:pt x="1282" y="2543"/>
                  <a:pt x="1615" y="2543"/>
                </a:cubicBezTo>
                <a:close/>
                <a:moveTo>
                  <a:pt x="32074" y="2537"/>
                </a:moveTo>
                <a:cubicBezTo>
                  <a:pt x="32279" y="2537"/>
                  <a:pt x="32487" y="2575"/>
                  <a:pt x="32690" y="2602"/>
                </a:cubicBezTo>
                <a:cubicBezTo>
                  <a:pt x="32440" y="2922"/>
                  <a:pt x="32360" y="3023"/>
                  <a:pt x="31994" y="3023"/>
                </a:cubicBezTo>
                <a:cubicBezTo>
                  <a:pt x="31825" y="3023"/>
                  <a:pt x="31594" y="3001"/>
                  <a:pt x="31256" y="2969"/>
                </a:cubicBezTo>
                <a:lnTo>
                  <a:pt x="31223" y="2936"/>
                </a:lnTo>
                <a:cubicBezTo>
                  <a:pt x="31480" y="2619"/>
                  <a:pt x="31773" y="2537"/>
                  <a:pt x="32074" y="2537"/>
                </a:cubicBezTo>
                <a:close/>
                <a:moveTo>
                  <a:pt x="2918" y="2682"/>
                </a:moveTo>
                <a:cubicBezTo>
                  <a:pt x="3204" y="2682"/>
                  <a:pt x="3511" y="2768"/>
                  <a:pt x="3836" y="2803"/>
                </a:cubicBezTo>
                <a:cubicBezTo>
                  <a:pt x="3605" y="3020"/>
                  <a:pt x="3374" y="3077"/>
                  <a:pt x="3145" y="3077"/>
                </a:cubicBezTo>
                <a:cubicBezTo>
                  <a:pt x="2895" y="3077"/>
                  <a:pt x="2647" y="3009"/>
                  <a:pt x="2406" y="3009"/>
                </a:cubicBezTo>
                <a:cubicBezTo>
                  <a:pt x="2326" y="3009"/>
                  <a:pt x="2247" y="3017"/>
                  <a:pt x="2169" y="3036"/>
                </a:cubicBezTo>
                <a:cubicBezTo>
                  <a:pt x="2396" y="2760"/>
                  <a:pt x="2647" y="2682"/>
                  <a:pt x="2918" y="2682"/>
                </a:cubicBezTo>
                <a:close/>
                <a:moveTo>
                  <a:pt x="10589" y="2504"/>
                </a:moveTo>
                <a:cubicBezTo>
                  <a:pt x="10803" y="2504"/>
                  <a:pt x="11025" y="2542"/>
                  <a:pt x="11242" y="2569"/>
                </a:cubicBezTo>
                <a:cubicBezTo>
                  <a:pt x="10974" y="2919"/>
                  <a:pt x="10744" y="3079"/>
                  <a:pt x="10435" y="3079"/>
                </a:cubicBezTo>
                <a:cubicBezTo>
                  <a:pt x="10243" y="3079"/>
                  <a:pt x="10021" y="3018"/>
                  <a:pt x="9741" y="2903"/>
                </a:cubicBezTo>
                <a:cubicBezTo>
                  <a:pt x="9978" y="2586"/>
                  <a:pt x="10275" y="2504"/>
                  <a:pt x="10589" y="2504"/>
                </a:cubicBezTo>
                <a:close/>
                <a:moveTo>
                  <a:pt x="33603" y="2669"/>
                </a:moveTo>
                <a:cubicBezTo>
                  <a:pt x="33925" y="2669"/>
                  <a:pt x="34258" y="2769"/>
                  <a:pt x="34592" y="2769"/>
                </a:cubicBezTo>
                <a:cubicBezTo>
                  <a:pt x="34308" y="3086"/>
                  <a:pt x="34000" y="3153"/>
                  <a:pt x="33679" y="3153"/>
                </a:cubicBezTo>
                <a:cubicBezTo>
                  <a:pt x="33445" y="3153"/>
                  <a:pt x="33205" y="3118"/>
                  <a:pt x="32963" y="3118"/>
                </a:cubicBezTo>
                <a:cubicBezTo>
                  <a:pt x="32881" y="3118"/>
                  <a:pt x="32799" y="3122"/>
                  <a:pt x="32717" y="3132"/>
                </a:cubicBezTo>
                <a:lnTo>
                  <a:pt x="32717" y="3132"/>
                </a:lnTo>
                <a:cubicBezTo>
                  <a:pt x="32993" y="2763"/>
                  <a:pt x="33293" y="2669"/>
                  <a:pt x="33603" y="2669"/>
                </a:cubicBezTo>
                <a:close/>
                <a:moveTo>
                  <a:pt x="4729" y="2877"/>
                </a:moveTo>
                <a:cubicBezTo>
                  <a:pt x="4998" y="2877"/>
                  <a:pt x="5268" y="2973"/>
                  <a:pt x="5538" y="3069"/>
                </a:cubicBezTo>
                <a:cubicBezTo>
                  <a:pt x="5304" y="3136"/>
                  <a:pt x="5071" y="3170"/>
                  <a:pt x="4837" y="3170"/>
                </a:cubicBezTo>
                <a:cubicBezTo>
                  <a:pt x="4604" y="3170"/>
                  <a:pt x="4370" y="3136"/>
                  <a:pt x="4137" y="3069"/>
                </a:cubicBezTo>
                <a:cubicBezTo>
                  <a:pt x="4334" y="2928"/>
                  <a:pt x="4531" y="2877"/>
                  <a:pt x="4729" y="2877"/>
                </a:cubicBezTo>
                <a:close/>
                <a:moveTo>
                  <a:pt x="24434" y="2780"/>
                </a:moveTo>
                <a:cubicBezTo>
                  <a:pt x="24735" y="2780"/>
                  <a:pt x="25051" y="2861"/>
                  <a:pt x="25384" y="2899"/>
                </a:cubicBezTo>
                <a:lnTo>
                  <a:pt x="25384" y="2899"/>
                </a:lnTo>
                <a:cubicBezTo>
                  <a:pt x="25127" y="3115"/>
                  <a:pt x="24875" y="3181"/>
                  <a:pt x="24627" y="3181"/>
                </a:cubicBezTo>
                <a:cubicBezTo>
                  <a:pt x="24309" y="3181"/>
                  <a:pt x="23996" y="3073"/>
                  <a:pt x="23684" y="3036"/>
                </a:cubicBezTo>
                <a:cubicBezTo>
                  <a:pt x="23926" y="2839"/>
                  <a:pt x="24175" y="2780"/>
                  <a:pt x="24434" y="2780"/>
                </a:cubicBezTo>
                <a:close/>
                <a:moveTo>
                  <a:pt x="12173" y="2639"/>
                </a:moveTo>
                <a:cubicBezTo>
                  <a:pt x="12369" y="2639"/>
                  <a:pt x="12614" y="2677"/>
                  <a:pt x="12943" y="2736"/>
                </a:cubicBezTo>
                <a:cubicBezTo>
                  <a:pt x="12712" y="3082"/>
                  <a:pt x="12641" y="3188"/>
                  <a:pt x="12223" y="3188"/>
                </a:cubicBezTo>
                <a:cubicBezTo>
                  <a:pt x="12036" y="3188"/>
                  <a:pt x="11780" y="3167"/>
                  <a:pt x="11408" y="3136"/>
                </a:cubicBezTo>
                <a:cubicBezTo>
                  <a:pt x="11625" y="2769"/>
                  <a:pt x="11813" y="2639"/>
                  <a:pt x="12173" y="2639"/>
                </a:cubicBezTo>
                <a:close/>
                <a:moveTo>
                  <a:pt x="26449" y="2856"/>
                </a:moveTo>
                <a:cubicBezTo>
                  <a:pt x="26752" y="2856"/>
                  <a:pt x="27062" y="2935"/>
                  <a:pt x="27374" y="2935"/>
                </a:cubicBezTo>
                <a:cubicBezTo>
                  <a:pt x="27478" y="2935"/>
                  <a:pt x="27582" y="2926"/>
                  <a:pt x="27687" y="2903"/>
                </a:cubicBezTo>
                <a:lnTo>
                  <a:pt x="27687" y="2903"/>
                </a:lnTo>
                <a:cubicBezTo>
                  <a:pt x="27368" y="3270"/>
                  <a:pt x="27041" y="3362"/>
                  <a:pt x="26703" y="3362"/>
                </a:cubicBezTo>
                <a:cubicBezTo>
                  <a:pt x="26361" y="3362"/>
                  <a:pt x="26008" y="3268"/>
                  <a:pt x="25640" y="3268"/>
                </a:cubicBezTo>
                <a:cubicBezTo>
                  <a:pt x="25611" y="3268"/>
                  <a:pt x="25581" y="3268"/>
                  <a:pt x="25552" y="3270"/>
                </a:cubicBezTo>
                <a:cubicBezTo>
                  <a:pt x="25840" y="2938"/>
                  <a:pt x="26141" y="2856"/>
                  <a:pt x="26449" y="2856"/>
                </a:cubicBezTo>
                <a:close/>
                <a:moveTo>
                  <a:pt x="13915" y="2717"/>
                </a:moveTo>
                <a:cubicBezTo>
                  <a:pt x="14094" y="2717"/>
                  <a:pt x="14296" y="2770"/>
                  <a:pt x="14544" y="2869"/>
                </a:cubicBezTo>
                <a:lnTo>
                  <a:pt x="14544" y="2903"/>
                </a:lnTo>
                <a:cubicBezTo>
                  <a:pt x="14305" y="3242"/>
                  <a:pt x="14125" y="3390"/>
                  <a:pt x="13847" y="3390"/>
                </a:cubicBezTo>
                <a:cubicBezTo>
                  <a:pt x="13661" y="3390"/>
                  <a:pt x="13431" y="3323"/>
                  <a:pt x="13110" y="3203"/>
                </a:cubicBezTo>
                <a:cubicBezTo>
                  <a:pt x="13382" y="2868"/>
                  <a:pt x="13615" y="2717"/>
                  <a:pt x="13915" y="2717"/>
                </a:cubicBezTo>
                <a:close/>
                <a:moveTo>
                  <a:pt x="15521" y="2859"/>
                </a:moveTo>
                <a:cubicBezTo>
                  <a:pt x="15753" y="2859"/>
                  <a:pt x="16002" y="2927"/>
                  <a:pt x="16245" y="2969"/>
                </a:cubicBezTo>
                <a:lnTo>
                  <a:pt x="16279" y="3003"/>
                </a:lnTo>
                <a:cubicBezTo>
                  <a:pt x="16081" y="3398"/>
                  <a:pt x="15815" y="3484"/>
                  <a:pt x="15524" y="3484"/>
                </a:cubicBezTo>
                <a:cubicBezTo>
                  <a:pt x="15302" y="3484"/>
                  <a:pt x="15064" y="3434"/>
                  <a:pt x="14830" y="3434"/>
                </a:cubicBezTo>
                <a:cubicBezTo>
                  <a:pt x="14801" y="3434"/>
                  <a:pt x="14773" y="3435"/>
                  <a:pt x="14744" y="3436"/>
                </a:cubicBezTo>
                <a:cubicBezTo>
                  <a:pt x="14935" y="2979"/>
                  <a:pt x="15213" y="2859"/>
                  <a:pt x="15521" y="2859"/>
                </a:cubicBezTo>
                <a:close/>
                <a:moveTo>
                  <a:pt x="28768" y="3017"/>
                </a:moveTo>
                <a:cubicBezTo>
                  <a:pt x="29136" y="3017"/>
                  <a:pt x="29524" y="3142"/>
                  <a:pt x="29913" y="3142"/>
                </a:cubicBezTo>
                <a:cubicBezTo>
                  <a:pt x="29961" y="3142"/>
                  <a:pt x="30008" y="3140"/>
                  <a:pt x="30055" y="3136"/>
                </a:cubicBezTo>
                <a:lnTo>
                  <a:pt x="30055" y="3136"/>
                </a:lnTo>
                <a:cubicBezTo>
                  <a:pt x="29778" y="3453"/>
                  <a:pt x="29491" y="3540"/>
                  <a:pt x="29202" y="3540"/>
                </a:cubicBezTo>
                <a:cubicBezTo>
                  <a:pt x="28846" y="3540"/>
                  <a:pt x="28488" y="3408"/>
                  <a:pt x="28141" y="3408"/>
                </a:cubicBezTo>
                <a:cubicBezTo>
                  <a:pt x="28056" y="3408"/>
                  <a:pt x="27971" y="3416"/>
                  <a:pt x="27887" y="3436"/>
                </a:cubicBezTo>
                <a:cubicBezTo>
                  <a:pt x="28159" y="3107"/>
                  <a:pt x="28457" y="3017"/>
                  <a:pt x="28768" y="3017"/>
                </a:cubicBezTo>
                <a:close/>
                <a:moveTo>
                  <a:pt x="17031" y="2989"/>
                </a:moveTo>
                <a:cubicBezTo>
                  <a:pt x="17267" y="2989"/>
                  <a:pt x="17522" y="3059"/>
                  <a:pt x="17765" y="3059"/>
                </a:cubicBezTo>
                <a:cubicBezTo>
                  <a:pt x="17838" y="3059"/>
                  <a:pt x="17910" y="3053"/>
                  <a:pt x="17980" y="3036"/>
                </a:cubicBezTo>
                <a:lnTo>
                  <a:pt x="17980" y="3036"/>
                </a:lnTo>
                <a:cubicBezTo>
                  <a:pt x="17823" y="3417"/>
                  <a:pt x="17486" y="3602"/>
                  <a:pt x="17049" y="3602"/>
                </a:cubicBezTo>
                <a:cubicBezTo>
                  <a:pt x="16835" y="3602"/>
                  <a:pt x="16598" y="3558"/>
                  <a:pt x="16345" y="3470"/>
                </a:cubicBezTo>
                <a:cubicBezTo>
                  <a:pt x="16517" y="3080"/>
                  <a:pt x="16761" y="2989"/>
                  <a:pt x="17031" y="2989"/>
                </a:cubicBezTo>
                <a:close/>
                <a:moveTo>
                  <a:pt x="30931" y="3263"/>
                </a:moveTo>
                <a:cubicBezTo>
                  <a:pt x="31197" y="3263"/>
                  <a:pt x="31472" y="3372"/>
                  <a:pt x="31757" y="3372"/>
                </a:cubicBezTo>
                <a:cubicBezTo>
                  <a:pt x="31779" y="3372"/>
                  <a:pt x="31801" y="3371"/>
                  <a:pt x="31823" y="3370"/>
                </a:cubicBezTo>
                <a:lnTo>
                  <a:pt x="31823" y="3370"/>
                </a:lnTo>
                <a:cubicBezTo>
                  <a:pt x="31601" y="3607"/>
                  <a:pt x="31378" y="3673"/>
                  <a:pt x="31156" y="3673"/>
                </a:cubicBezTo>
                <a:cubicBezTo>
                  <a:pt x="30878" y="3673"/>
                  <a:pt x="30600" y="3570"/>
                  <a:pt x="30322" y="3570"/>
                </a:cubicBezTo>
                <a:cubicBezTo>
                  <a:pt x="30519" y="3330"/>
                  <a:pt x="30722" y="3263"/>
                  <a:pt x="30931" y="3263"/>
                </a:cubicBezTo>
                <a:close/>
                <a:moveTo>
                  <a:pt x="18870" y="3175"/>
                </a:moveTo>
                <a:cubicBezTo>
                  <a:pt x="19039" y="3175"/>
                  <a:pt x="19218" y="3206"/>
                  <a:pt x="19395" y="3206"/>
                </a:cubicBezTo>
                <a:cubicBezTo>
                  <a:pt x="19424" y="3206"/>
                  <a:pt x="19452" y="3205"/>
                  <a:pt x="19481" y="3203"/>
                </a:cubicBezTo>
                <a:lnTo>
                  <a:pt x="19481" y="3203"/>
                </a:lnTo>
                <a:cubicBezTo>
                  <a:pt x="19348" y="3640"/>
                  <a:pt x="19096" y="3698"/>
                  <a:pt x="18811" y="3698"/>
                </a:cubicBezTo>
                <a:cubicBezTo>
                  <a:pt x="18708" y="3698"/>
                  <a:pt x="18600" y="3690"/>
                  <a:pt x="18492" y="3690"/>
                </a:cubicBezTo>
                <a:cubicBezTo>
                  <a:pt x="18375" y="3690"/>
                  <a:pt x="18258" y="3699"/>
                  <a:pt x="18147" y="3737"/>
                </a:cubicBezTo>
                <a:cubicBezTo>
                  <a:pt x="18324" y="3263"/>
                  <a:pt x="18584" y="3175"/>
                  <a:pt x="18870" y="3175"/>
                </a:cubicBezTo>
                <a:close/>
                <a:moveTo>
                  <a:pt x="20395" y="3290"/>
                </a:moveTo>
                <a:cubicBezTo>
                  <a:pt x="20636" y="3290"/>
                  <a:pt x="20888" y="3370"/>
                  <a:pt x="21149" y="3370"/>
                </a:cubicBezTo>
                <a:cubicBezTo>
                  <a:pt x="20925" y="3641"/>
                  <a:pt x="20701" y="3691"/>
                  <a:pt x="20470" y="3691"/>
                </a:cubicBezTo>
                <a:cubicBezTo>
                  <a:pt x="20337" y="3691"/>
                  <a:pt x="20202" y="3675"/>
                  <a:pt x="20062" y="3675"/>
                </a:cubicBezTo>
                <a:cubicBezTo>
                  <a:pt x="19939" y="3675"/>
                  <a:pt x="19812" y="3688"/>
                  <a:pt x="19681" y="3737"/>
                </a:cubicBezTo>
                <a:cubicBezTo>
                  <a:pt x="19903" y="3378"/>
                  <a:pt x="20143" y="3290"/>
                  <a:pt x="20395" y="3290"/>
                </a:cubicBezTo>
                <a:close/>
                <a:moveTo>
                  <a:pt x="6005" y="3071"/>
                </a:moveTo>
                <a:lnTo>
                  <a:pt x="6005" y="3071"/>
                </a:lnTo>
                <a:cubicBezTo>
                  <a:pt x="8528" y="3205"/>
                  <a:pt x="11019" y="3471"/>
                  <a:pt x="13543" y="3770"/>
                </a:cubicBezTo>
                <a:lnTo>
                  <a:pt x="6005" y="3236"/>
                </a:lnTo>
                <a:lnTo>
                  <a:pt x="6005" y="3071"/>
                </a:lnTo>
                <a:close/>
                <a:moveTo>
                  <a:pt x="21861" y="3423"/>
                </a:moveTo>
                <a:cubicBezTo>
                  <a:pt x="22018" y="3423"/>
                  <a:pt x="22250" y="3454"/>
                  <a:pt x="22616" y="3503"/>
                </a:cubicBezTo>
                <a:cubicBezTo>
                  <a:pt x="22433" y="3737"/>
                  <a:pt x="22233" y="3787"/>
                  <a:pt x="22029" y="3787"/>
                </a:cubicBezTo>
                <a:cubicBezTo>
                  <a:pt x="21875" y="3787"/>
                  <a:pt x="21720" y="3759"/>
                  <a:pt x="21567" y="3759"/>
                </a:cubicBezTo>
                <a:cubicBezTo>
                  <a:pt x="21516" y="3759"/>
                  <a:pt x="21466" y="3762"/>
                  <a:pt x="21416" y="3770"/>
                </a:cubicBezTo>
                <a:cubicBezTo>
                  <a:pt x="21543" y="3516"/>
                  <a:pt x="21589" y="3423"/>
                  <a:pt x="21861" y="3423"/>
                </a:cubicBezTo>
                <a:close/>
                <a:moveTo>
                  <a:pt x="32733" y="3472"/>
                </a:moveTo>
                <a:cubicBezTo>
                  <a:pt x="32939" y="3472"/>
                  <a:pt x="33143" y="3525"/>
                  <a:pt x="33324" y="3637"/>
                </a:cubicBezTo>
                <a:cubicBezTo>
                  <a:pt x="33137" y="3761"/>
                  <a:pt x="32943" y="3791"/>
                  <a:pt x="32731" y="3791"/>
                </a:cubicBezTo>
                <a:cubicBezTo>
                  <a:pt x="32534" y="3791"/>
                  <a:pt x="32322" y="3765"/>
                  <a:pt x="32087" y="3765"/>
                </a:cubicBezTo>
                <a:cubicBezTo>
                  <a:pt x="32034" y="3765"/>
                  <a:pt x="31979" y="3767"/>
                  <a:pt x="31923" y="3770"/>
                </a:cubicBezTo>
                <a:cubicBezTo>
                  <a:pt x="32156" y="3576"/>
                  <a:pt x="32446" y="3472"/>
                  <a:pt x="32733" y="3472"/>
                </a:cubicBezTo>
                <a:close/>
                <a:moveTo>
                  <a:pt x="23474" y="3550"/>
                </a:moveTo>
                <a:cubicBezTo>
                  <a:pt x="23713" y="3550"/>
                  <a:pt x="23964" y="3651"/>
                  <a:pt x="24204" y="3651"/>
                </a:cubicBezTo>
                <a:cubicBezTo>
                  <a:pt x="24254" y="3651"/>
                  <a:pt x="24303" y="3647"/>
                  <a:pt x="24351" y="3637"/>
                </a:cubicBezTo>
                <a:lnTo>
                  <a:pt x="24351" y="3637"/>
                </a:lnTo>
                <a:cubicBezTo>
                  <a:pt x="24198" y="3853"/>
                  <a:pt x="24026" y="3914"/>
                  <a:pt x="23845" y="3914"/>
                </a:cubicBezTo>
                <a:cubicBezTo>
                  <a:pt x="23613" y="3914"/>
                  <a:pt x="23367" y="3813"/>
                  <a:pt x="23131" y="3813"/>
                </a:cubicBezTo>
                <a:cubicBezTo>
                  <a:pt x="23070" y="3813"/>
                  <a:pt x="23009" y="3820"/>
                  <a:pt x="22950" y="3837"/>
                </a:cubicBezTo>
                <a:cubicBezTo>
                  <a:pt x="23108" y="3613"/>
                  <a:pt x="23287" y="3550"/>
                  <a:pt x="23474" y="3550"/>
                </a:cubicBezTo>
                <a:close/>
                <a:moveTo>
                  <a:pt x="25393" y="3688"/>
                </a:moveTo>
                <a:cubicBezTo>
                  <a:pt x="25683" y="3688"/>
                  <a:pt x="25983" y="3824"/>
                  <a:pt x="26271" y="3824"/>
                </a:cubicBezTo>
                <a:cubicBezTo>
                  <a:pt x="26332" y="3824"/>
                  <a:pt x="26393" y="3818"/>
                  <a:pt x="26453" y="3803"/>
                </a:cubicBezTo>
                <a:lnTo>
                  <a:pt x="26453" y="3803"/>
                </a:lnTo>
                <a:cubicBezTo>
                  <a:pt x="26256" y="4052"/>
                  <a:pt x="26044" y="4126"/>
                  <a:pt x="25826" y="4126"/>
                </a:cubicBezTo>
                <a:cubicBezTo>
                  <a:pt x="25509" y="4126"/>
                  <a:pt x="25180" y="3969"/>
                  <a:pt x="24871" y="3969"/>
                </a:cubicBezTo>
                <a:cubicBezTo>
                  <a:pt x="24853" y="3969"/>
                  <a:pt x="24836" y="3969"/>
                  <a:pt x="24818" y="3970"/>
                </a:cubicBezTo>
                <a:cubicBezTo>
                  <a:pt x="24999" y="3753"/>
                  <a:pt x="25193" y="3688"/>
                  <a:pt x="25393" y="3688"/>
                </a:cubicBezTo>
                <a:close/>
                <a:moveTo>
                  <a:pt x="20281" y="4104"/>
                </a:moveTo>
                <a:cubicBezTo>
                  <a:pt x="20348" y="4104"/>
                  <a:pt x="20448" y="4104"/>
                  <a:pt x="20448" y="4237"/>
                </a:cubicBezTo>
                <a:cubicBezTo>
                  <a:pt x="20421" y="4319"/>
                  <a:pt x="20348" y="4379"/>
                  <a:pt x="20268" y="4379"/>
                </a:cubicBezTo>
                <a:cubicBezTo>
                  <a:pt x="20250" y="4379"/>
                  <a:pt x="20232" y="4376"/>
                  <a:pt x="20215" y="4370"/>
                </a:cubicBezTo>
                <a:lnTo>
                  <a:pt x="19314" y="4304"/>
                </a:lnTo>
                <a:lnTo>
                  <a:pt x="17438" y="4104"/>
                </a:lnTo>
                <a:close/>
                <a:moveTo>
                  <a:pt x="27737" y="3844"/>
                </a:moveTo>
                <a:cubicBezTo>
                  <a:pt x="28099" y="3844"/>
                  <a:pt x="28484" y="3937"/>
                  <a:pt x="28888" y="3937"/>
                </a:cubicBezTo>
                <a:lnTo>
                  <a:pt x="28888" y="3970"/>
                </a:lnTo>
                <a:cubicBezTo>
                  <a:pt x="28622" y="4315"/>
                  <a:pt x="28346" y="4417"/>
                  <a:pt x="28068" y="4417"/>
                </a:cubicBezTo>
                <a:cubicBezTo>
                  <a:pt x="27664" y="4417"/>
                  <a:pt x="27256" y="4202"/>
                  <a:pt x="26869" y="4202"/>
                </a:cubicBezTo>
                <a:cubicBezTo>
                  <a:pt x="26853" y="4202"/>
                  <a:pt x="26836" y="4203"/>
                  <a:pt x="26819" y="4204"/>
                </a:cubicBezTo>
                <a:cubicBezTo>
                  <a:pt x="27104" y="3919"/>
                  <a:pt x="27411" y="3844"/>
                  <a:pt x="27737" y="3844"/>
                </a:cubicBezTo>
                <a:close/>
                <a:moveTo>
                  <a:pt x="21983" y="4170"/>
                </a:moveTo>
                <a:cubicBezTo>
                  <a:pt x="21875" y="4365"/>
                  <a:pt x="21514" y="4489"/>
                  <a:pt x="21229" y="4489"/>
                </a:cubicBezTo>
                <a:cubicBezTo>
                  <a:pt x="21074" y="4489"/>
                  <a:pt x="20941" y="4453"/>
                  <a:pt x="20882" y="4370"/>
                </a:cubicBezTo>
                <a:cubicBezTo>
                  <a:pt x="20782" y="4237"/>
                  <a:pt x="20915" y="4170"/>
                  <a:pt x="21049" y="4170"/>
                </a:cubicBezTo>
                <a:close/>
                <a:moveTo>
                  <a:pt x="29919" y="3995"/>
                </a:moveTo>
                <a:cubicBezTo>
                  <a:pt x="30211" y="3995"/>
                  <a:pt x="30520" y="4072"/>
                  <a:pt x="30822" y="4104"/>
                </a:cubicBezTo>
                <a:cubicBezTo>
                  <a:pt x="30574" y="4456"/>
                  <a:pt x="30300" y="4628"/>
                  <a:pt x="29912" y="4628"/>
                </a:cubicBezTo>
                <a:cubicBezTo>
                  <a:pt x="29675" y="4628"/>
                  <a:pt x="29396" y="4564"/>
                  <a:pt x="29054" y="4437"/>
                </a:cubicBezTo>
                <a:cubicBezTo>
                  <a:pt x="29299" y="4088"/>
                  <a:pt x="29598" y="3995"/>
                  <a:pt x="29919" y="3995"/>
                </a:cubicBezTo>
                <a:close/>
                <a:moveTo>
                  <a:pt x="22836" y="4286"/>
                </a:moveTo>
                <a:cubicBezTo>
                  <a:pt x="23051" y="4286"/>
                  <a:pt x="23284" y="4340"/>
                  <a:pt x="23547" y="4340"/>
                </a:cubicBezTo>
                <a:cubicBezTo>
                  <a:pt x="23581" y="4340"/>
                  <a:pt x="23615" y="4339"/>
                  <a:pt x="23651" y="4337"/>
                </a:cubicBezTo>
                <a:lnTo>
                  <a:pt x="23651" y="4337"/>
                </a:lnTo>
                <a:cubicBezTo>
                  <a:pt x="23448" y="4612"/>
                  <a:pt x="23239" y="4692"/>
                  <a:pt x="23032" y="4692"/>
                </a:cubicBezTo>
                <a:cubicBezTo>
                  <a:pt x="22762" y="4692"/>
                  <a:pt x="22495" y="4556"/>
                  <a:pt x="22250" y="4537"/>
                </a:cubicBezTo>
                <a:cubicBezTo>
                  <a:pt x="22434" y="4337"/>
                  <a:pt x="22626" y="4286"/>
                  <a:pt x="22836" y="4286"/>
                </a:cubicBezTo>
                <a:close/>
                <a:moveTo>
                  <a:pt x="31802" y="4131"/>
                </a:moveTo>
                <a:cubicBezTo>
                  <a:pt x="31987" y="4131"/>
                  <a:pt x="32183" y="4160"/>
                  <a:pt x="32390" y="4204"/>
                </a:cubicBezTo>
                <a:lnTo>
                  <a:pt x="32390" y="4237"/>
                </a:lnTo>
                <a:cubicBezTo>
                  <a:pt x="31956" y="4650"/>
                  <a:pt x="31689" y="4833"/>
                  <a:pt x="31405" y="4833"/>
                </a:cubicBezTo>
                <a:cubicBezTo>
                  <a:pt x="31231" y="4833"/>
                  <a:pt x="31051" y="4764"/>
                  <a:pt x="30822" y="4637"/>
                </a:cubicBezTo>
                <a:cubicBezTo>
                  <a:pt x="31092" y="4255"/>
                  <a:pt x="31422" y="4131"/>
                  <a:pt x="31802" y="4131"/>
                </a:cubicBezTo>
                <a:close/>
                <a:moveTo>
                  <a:pt x="24431" y="4424"/>
                </a:moveTo>
                <a:cubicBezTo>
                  <a:pt x="24745" y="4424"/>
                  <a:pt x="25065" y="4576"/>
                  <a:pt x="25358" y="4576"/>
                </a:cubicBezTo>
                <a:cubicBezTo>
                  <a:pt x="25390" y="4576"/>
                  <a:pt x="25421" y="4574"/>
                  <a:pt x="25452" y="4571"/>
                </a:cubicBezTo>
                <a:lnTo>
                  <a:pt x="25452" y="4571"/>
                </a:lnTo>
                <a:cubicBezTo>
                  <a:pt x="25233" y="4833"/>
                  <a:pt x="25002" y="4904"/>
                  <a:pt x="24758" y="4904"/>
                </a:cubicBezTo>
                <a:cubicBezTo>
                  <a:pt x="24467" y="4904"/>
                  <a:pt x="24157" y="4802"/>
                  <a:pt x="23829" y="4802"/>
                </a:cubicBezTo>
                <a:cubicBezTo>
                  <a:pt x="23803" y="4802"/>
                  <a:pt x="23777" y="4803"/>
                  <a:pt x="23751" y="4804"/>
                </a:cubicBezTo>
                <a:cubicBezTo>
                  <a:pt x="23965" y="4509"/>
                  <a:pt x="24197" y="4424"/>
                  <a:pt x="24431" y="4424"/>
                </a:cubicBezTo>
                <a:close/>
                <a:moveTo>
                  <a:pt x="26535" y="4679"/>
                </a:moveTo>
                <a:cubicBezTo>
                  <a:pt x="26906" y="4679"/>
                  <a:pt x="27265" y="4810"/>
                  <a:pt x="27623" y="4810"/>
                </a:cubicBezTo>
                <a:cubicBezTo>
                  <a:pt x="27666" y="4810"/>
                  <a:pt x="27710" y="4808"/>
                  <a:pt x="27753" y="4804"/>
                </a:cubicBezTo>
                <a:lnTo>
                  <a:pt x="27753" y="4804"/>
                </a:lnTo>
                <a:cubicBezTo>
                  <a:pt x="27753" y="5045"/>
                  <a:pt x="27710" y="5157"/>
                  <a:pt x="27520" y="5157"/>
                </a:cubicBezTo>
                <a:cubicBezTo>
                  <a:pt x="27474" y="5157"/>
                  <a:pt x="27419" y="5151"/>
                  <a:pt x="27353" y="5138"/>
                </a:cubicBezTo>
                <a:cubicBezTo>
                  <a:pt x="26853" y="5071"/>
                  <a:pt x="26319" y="5038"/>
                  <a:pt x="25685" y="5004"/>
                </a:cubicBezTo>
                <a:cubicBezTo>
                  <a:pt x="25978" y="4752"/>
                  <a:pt x="26260" y="4679"/>
                  <a:pt x="26535" y="4679"/>
                </a:cubicBezTo>
                <a:close/>
                <a:moveTo>
                  <a:pt x="28875" y="4879"/>
                </a:moveTo>
                <a:cubicBezTo>
                  <a:pt x="29179" y="4879"/>
                  <a:pt x="29505" y="4937"/>
                  <a:pt x="29855" y="4937"/>
                </a:cubicBezTo>
                <a:cubicBezTo>
                  <a:pt x="29629" y="5175"/>
                  <a:pt x="29399" y="5244"/>
                  <a:pt x="29170" y="5244"/>
                </a:cubicBezTo>
                <a:cubicBezTo>
                  <a:pt x="28857" y="5244"/>
                  <a:pt x="28545" y="5116"/>
                  <a:pt x="28247" y="5116"/>
                </a:cubicBezTo>
                <a:cubicBezTo>
                  <a:pt x="28185" y="5116"/>
                  <a:pt x="28123" y="5122"/>
                  <a:pt x="28063" y="5136"/>
                </a:cubicBezTo>
                <a:lnTo>
                  <a:pt x="28063" y="5136"/>
                </a:lnTo>
                <a:cubicBezTo>
                  <a:pt x="28317" y="4932"/>
                  <a:pt x="28587" y="4879"/>
                  <a:pt x="28875" y="4879"/>
                </a:cubicBezTo>
                <a:close/>
                <a:moveTo>
                  <a:pt x="30447" y="4996"/>
                </a:moveTo>
                <a:cubicBezTo>
                  <a:pt x="30564" y="4996"/>
                  <a:pt x="30689" y="5038"/>
                  <a:pt x="30822" y="5071"/>
                </a:cubicBezTo>
                <a:cubicBezTo>
                  <a:pt x="30856" y="5071"/>
                  <a:pt x="30889" y="5104"/>
                  <a:pt x="30956" y="5104"/>
                </a:cubicBezTo>
                <a:lnTo>
                  <a:pt x="30956" y="5138"/>
                </a:lnTo>
                <a:cubicBezTo>
                  <a:pt x="30922" y="5171"/>
                  <a:pt x="30889" y="5171"/>
                  <a:pt x="30889" y="5204"/>
                </a:cubicBezTo>
                <a:cubicBezTo>
                  <a:pt x="30775" y="5318"/>
                  <a:pt x="30630" y="5378"/>
                  <a:pt x="30482" y="5378"/>
                </a:cubicBezTo>
                <a:cubicBezTo>
                  <a:pt x="30370" y="5378"/>
                  <a:pt x="30256" y="5343"/>
                  <a:pt x="30155" y="5271"/>
                </a:cubicBezTo>
                <a:cubicBezTo>
                  <a:pt x="30122" y="5271"/>
                  <a:pt x="30088" y="5238"/>
                  <a:pt x="30122" y="5171"/>
                </a:cubicBezTo>
                <a:cubicBezTo>
                  <a:pt x="30222" y="5038"/>
                  <a:pt x="30330" y="4996"/>
                  <a:pt x="30447" y="4996"/>
                </a:cubicBezTo>
                <a:close/>
                <a:moveTo>
                  <a:pt x="5438" y="1"/>
                </a:moveTo>
                <a:cubicBezTo>
                  <a:pt x="5171" y="1"/>
                  <a:pt x="4870" y="67"/>
                  <a:pt x="4637" y="167"/>
                </a:cubicBezTo>
                <a:cubicBezTo>
                  <a:pt x="3269" y="901"/>
                  <a:pt x="1902" y="1635"/>
                  <a:pt x="634" y="2502"/>
                </a:cubicBezTo>
                <a:cubicBezTo>
                  <a:pt x="401" y="2669"/>
                  <a:pt x="0" y="2836"/>
                  <a:pt x="100" y="3136"/>
                </a:cubicBezTo>
                <a:cubicBezTo>
                  <a:pt x="170" y="3344"/>
                  <a:pt x="399" y="3376"/>
                  <a:pt x="633" y="3376"/>
                </a:cubicBezTo>
                <a:cubicBezTo>
                  <a:pt x="737" y="3376"/>
                  <a:pt x="842" y="3370"/>
                  <a:pt x="934" y="3370"/>
                </a:cubicBezTo>
                <a:cubicBezTo>
                  <a:pt x="3036" y="3370"/>
                  <a:pt x="5137" y="3670"/>
                  <a:pt x="7205" y="3803"/>
                </a:cubicBezTo>
                <a:cubicBezTo>
                  <a:pt x="9874" y="4003"/>
                  <a:pt x="12576" y="4270"/>
                  <a:pt x="15245" y="4504"/>
                </a:cubicBezTo>
                <a:cubicBezTo>
                  <a:pt x="17046" y="4637"/>
                  <a:pt x="18847" y="4704"/>
                  <a:pt x="20615" y="4937"/>
                </a:cubicBezTo>
                <a:cubicBezTo>
                  <a:pt x="23784" y="5338"/>
                  <a:pt x="26953" y="5638"/>
                  <a:pt x="30155" y="5771"/>
                </a:cubicBezTo>
                <a:cubicBezTo>
                  <a:pt x="30262" y="5795"/>
                  <a:pt x="30368" y="5806"/>
                  <a:pt x="30473" y="5806"/>
                </a:cubicBezTo>
                <a:cubicBezTo>
                  <a:pt x="30664" y="5806"/>
                  <a:pt x="30850" y="5769"/>
                  <a:pt x="31022" y="5705"/>
                </a:cubicBezTo>
                <a:lnTo>
                  <a:pt x="35526" y="2769"/>
                </a:lnTo>
                <a:cubicBezTo>
                  <a:pt x="35793" y="2636"/>
                  <a:pt x="35692" y="2502"/>
                  <a:pt x="35459" y="2436"/>
                </a:cubicBezTo>
                <a:cubicBezTo>
                  <a:pt x="35359" y="2402"/>
                  <a:pt x="35225" y="2369"/>
                  <a:pt x="35125" y="2369"/>
                </a:cubicBezTo>
                <a:cubicBezTo>
                  <a:pt x="33424" y="2102"/>
                  <a:pt x="31690" y="2002"/>
                  <a:pt x="29988" y="1835"/>
                </a:cubicBezTo>
                <a:cubicBezTo>
                  <a:pt x="28854" y="1735"/>
                  <a:pt x="27653" y="1702"/>
                  <a:pt x="26586" y="1535"/>
                </a:cubicBezTo>
                <a:cubicBezTo>
                  <a:pt x="25519" y="1402"/>
                  <a:pt x="24451" y="1235"/>
                  <a:pt x="23384" y="1135"/>
                </a:cubicBezTo>
                <a:cubicBezTo>
                  <a:pt x="21783" y="968"/>
                  <a:pt x="20181" y="968"/>
                  <a:pt x="18580" y="835"/>
                </a:cubicBezTo>
                <a:cubicBezTo>
                  <a:pt x="16445" y="701"/>
                  <a:pt x="14311" y="634"/>
                  <a:pt x="12209" y="534"/>
                </a:cubicBezTo>
                <a:cubicBezTo>
                  <a:pt x="11475" y="468"/>
                  <a:pt x="10775" y="434"/>
                  <a:pt x="10074" y="401"/>
                </a:cubicBezTo>
                <a:cubicBezTo>
                  <a:pt x="8540" y="267"/>
                  <a:pt x="7039" y="134"/>
                  <a:pt x="543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84" name="Google Shape;5584;p51"/>
          <p:cNvSpPr/>
          <p:nvPr/>
        </p:nvSpPr>
        <p:spPr>
          <a:xfrm>
            <a:off x="2934719" y="3099022"/>
            <a:ext cx="282916" cy="105605"/>
          </a:xfrm>
          <a:custGeom>
            <a:rect b="b" l="l" r="r" t="t"/>
            <a:pathLst>
              <a:path extrusionOk="0" h="4433" w="11876">
                <a:moveTo>
                  <a:pt x="5737" y="417"/>
                </a:moveTo>
                <a:cubicBezTo>
                  <a:pt x="5917" y="417"/>
                  <a:pt x="6103" y="446"/>
                  <a:pt x="6305" y="460"/>
                </a:cubicBezTo>
                <a:cubicBezTo>
                  <a:pt x="6095" y="705"/>
                  <a:pt x="5867" y="748"/>
                  <a:pt x="5625" y="748"/>
                </a:cubicBezTo>
                <a:cubicBezTo>
                  <a:pt x="5494" y="748"/>
                  <a:pt x="5359" y="735"/>
                  <a:pt x="5220" y="735"/>
                </a:cubicBezTo>
                <a:cubicBezTo>
                  <a:pt x="5127" y="735"/>
                  <a:pt x="5033" y="741"/>
                  <a:pt x="4937" y="760"/>
                </a:cubicBezTo>
                <a:cubicBezTo>
                  <a:pt x="5216" y="482"/>
                  <a:pt x="5471" y="417"/>
                  <a:pt x="5737" y="417"/>
                </a:cubicBezTo>
                <a:close/>
                <a:moveTo>
                  <a:pt x="7253" y="540"/>
                </a:moveTo>
                <a:cubicBezTo>
                  <a:pt x="7524" y="540"/>
                  <a:pt x="7816" y="627"/>
                  <a:pt x="8140" y="627"/>
                </a:cubicBezTo>
                <a:cubicBezTo>
                  <a:pt x="7911" y="798"/>
                  <a:pt x="7694" y="847"/>
                  <a:pt x="7485" y="847"/>
                </a:cubicBezTo>
                <a:cubicBezTo>
                  <a:pt x="7206" y="847"/>
                  <a:pt x="6939" y="760"/>
                  <a:pt x="6672" y="760"/>
                </a:cubicBezTo>
                <a:cubicBezTo>
                  <a:pt x="6858" y="589"/>
                  <a:pt x="7050" y="540"/>
                  <a:pt x="7253" y="540"/>
                </a:cubicBezTo>
                <a:close/>
                <a:moveTo>
                  <a:pt x="9094" y="718"/>
                </a:moveTo>
                <a:cubicBezTo>
                  <a:pt x="9243" y="718"/>
                  <a:pt x="9394" y="747"/>
                  <a:pt x="9546" y="747"/>
                </a:cubicBezTo>
                <a:cubicBezTo>
                  <a:pt x="9611" y="747"/>
                  <a:pt x="9676" y="742"/>
                  <a:pt x="9741" y="727"/>
                </a:cubicBezTo>
                <a:lnTo>
                  <a:pt x="9741" y="727"/>
                </a:lnTo>
                <a:cubicBezTo>
                  <a:pt x="9595" y="1017"/>
                  <a:pt x="9411" y="1081"/>
                  <a:pt x="9203" y="1081"/>
                </a:cubicBezTo>
                <a:cubicBezTo>
                  <a:pt x="9039" y="1081"/>
                  <a:pt x="8860" y="1042"/>
                  <a:pt x="8674" y="1042"/>
                </a:cubicBezTo>
                <a:cubicBezTo>
                  <a:pt x="8608" y="1042"/>
                  <a:pt x="8541" y="1047"/>
                  <a:pt x="8473" y="1060"/>
                </a:cubicBezTo>
                <a:cubicBezTo>
                  <a:pt x="8673" y="777"/>
                  <a:pt x="8882" y="718"/>
                  <a:pt x="9094" y="718"/>
                </a:cubicBezTo>
                <a:close/>
                <a:moveTo>
                  <a:pt x="5471" y="1027"/>
                </a:moveTo>
                <a:lnTo>
                  <a:pt x="5471" y="1027"/>
                </a:lnTo>
                <a:cubicBezTo>
                  <a:pt x="5265" y="1292"/>
                  <a:pt x="5047" y="1355"/>
                  <a:pt x="4826" y="1355"/>
                </a:cubicBezTo>
                <a:cubicBezTo>
                  <a:pt x="4621" y="1355"/>
                  <a:pt x="4415" y="1300"/>
                  <a:pt x="4216" y="1300"/>
                </a:cubicBezTo>
                <a:cubicBezTo>
                  <a:pt x="4144" y="1300"/>
                  <a:pt x="4073" y="1307"/>
                  <a:pt x="4003" y="1327"/>
                </a:cubicBezTo>
                <a:cubicBezTo>
                  <a:pt x="4213" y="1082"/>
                  <a:pt x="4451" y="1039"/>
                  <a:pt x="4711" y="1039"/>
                </a:cubicBezTo>
                <a:cubicBezTo>
                  <a:pt x="4852" y="1039"/>
                  <a:pt x="5000" y="1052"/>
                  <a:pt x="5153" y="1052"/>
                </a:cubicBezTo>
                <a:cubicBezTo>
                  <a:pt x="5257" y="1052"/>
                  <a:pt x="5363" y="1046"/>
                  <a:pt x="5471" y="1027"/>
                </a:cubicBezTo>
                <a:close/>
                <a:moveTo>
                  <a:pt x="6350" y="1123"/>
                </a:moveTo>
                <a:cubicBezTo>
                  <a:pt x="6621" y="1123"/>
                  <a:pt x="6897" y="1194"/>
                  <a:pt x="7172" y="1194"/>
                </a:cubicBezTo>
                <a:cubicBezTo>
                  <a:pt x="6955" y="1477"/>
                  <a:pt x="6714" y="1561"/>
                  <a:pt x="6451" y="1561"/>
                </a:cubicBezTo>
                <a:cubicBezTo>
                  <a:pt x="6188" y="1561"/>
                  <a:pt x="5905" y="1477"/>
                  <a:pt x="5604" y="1427"/>
                </a:cubicBezTo>
                <a:cubicBezTo>
                  <a:pt x="5847" y="1185"/>
                  <a:pt x="6097" y="1123"/>
                  <a:pt x="6350" y="1123"/>
                </a:cubicBezTo>
                <a:close/>
                <a:moveTo>
                  <a:pt x="8179" y="1331"/>
                </a:moveTo>
                <a:cubicBezTo>
                  <a:pt x="8416" y="1331"/>
                  <a:pt x="8667" y="1391"/>
                  <a:pt x="8919" y="1394"/>
                </a:cubicBezTo>
                <a:lnTo>
                  <a:pt x="8919" y="1394"/>
                </a:lnTo>
                <a:cubicBezTo>
                  <a:pt x="8713" y="1708"/>
                  <a:pt x="8493" y="1790"/>
                  <a:pt x="8261" y="1790"/>
                </a:cubicBezTo>
                <a:cubicBezTo>
                  <a:pt x="8010" y="1790"/>
                  <a:pt x="7746" y="1694"/>
                  <a:pt x="7472" y="1694"/>
                </a:cubicBezTo>
                <a:cubicBezTo>
                  <a:pt x="7679" y="1402"/>
                  <a:pt x="7920" y="1331"/>
                  <a:pt x="8179" y="1331"/>
                </a:cubicBezTo>
                <a:close/>
                <a:moveTo>
                  <a:pt x="3501" y="1663"/>
                </a:moveTo>
                <a:cubicBezTo>
                  <a:pt x="3791" y="1663"/>
                  <a:pt x="4069" y="1789"/>
                  <a:pt x="4337" y="1828"/>
                </a:cubicBezTo>
                <a:cubicBezTo>
                  <a:pt x="4135" y="1943"/>
                  <a:pt x="3932" y="1971"/>
                  <a:pt x="3722" y="1971"/>
                </a:cubicBezTo>
                <a:cubicBezTo>
                  <a:pt x="3525" y="1971"/>
                  <a:pt x="3320" y="1946"/>
                  <a:pt x="3101" y="1946"/>
                </a:cubicBezTo>
                <a:cubicBezTo>
                  <a:pt x="3015" y="1946"/>
                  <a:pt x="2927" y="1950"/>
                  <a:pt x="2836" y="1961"/>
                </a:cubicBezTo>
                <a:cubicBezTo>
                  <a:pt x="3064" y="1733"/>
                  <a:pt x="3285" y="1663"/>
                  <a:pt x="3501" y="1663"/>
                </a:cubicBezTo>
                <a:close/>
                <a:moveTo>
                  <a:pt x="10446" y="885"/>
                </a:moveTo>
                <a:cubicBezTo>
                  <a:pt x="10663" y="885"/>
                  <a:pt x="10908" y="1041"/>
                  <a:pt x="11142" y="1060"/>
                </a:cubicBezTo>
                <a:cubicBezTo>
                  <a:pt x="10663" y="1406"/>
                  <a:pt x="10332" y="2029"/>
                  <a:pt x="9693" y="2029"/>
                </a:cubicBezTo>
                <a:cubicBezTo>
                  <a:pt x="9531" y="2029"/>
                  <a:pt x="9349" y="1989"/>
                  <a:pt x="9140" y="1894"/>
                </a:cubicBezTo>
                <a:lnTo>
                  <a:pt x="9140" y="1861"/>
                </a:lnTo>
                <a:cubicBezTo>
                  <a:pt x="9358" y="1671"/>
                  <a:pt x="9509" y="1458"/>
                  <a:pt x="9774" y="1458"/>
                </a:cubicBezTo>
                <a:cubicBezTo>
                  <a:pt x="9834" y="1458"/>
                  <a:pt x="9900" y="1469"/>
                  <a:pt x="9974" y="1494"/>
                </a:cubicBezTo>
                <a:cubicBezTo>
                  <a:pt x="10045" y="1529"/>
                  <a:pt x="10133" y="1574"/>
                  <a:pt x="10207" y="1574"/>
                </a:cubicBezTo>
                <a:cubicBezTo>
                  <a:pt x="10272" y="1574"/>
                  <a:pt x="10325" y="1538"/>
                  <a:pt x="10341" y="1427"/>
                </a:cubicBezTo>
                <a:cubicBezTo>
                  <a:pt x="10408" y="1227"/>
                  <a:pt x="10141" y="1294"/>
                  <a:pt x="10041" y="1227"/>
                </a:cubicBezTo>
                <a:cubicBezTo>
                  <a:pt x="10152" y="964"/>
                  <a:pt x="10292" y="885"/>
                  <a:pt x="10446" y="885"/>
                </a:cubicBezTo>
                <a:close/>
                <a:moveTo>
                  <a:pt x="5227" y="1853"/>
                </a:moveTo>
                <a:cubicBezTo>
                  <a:pt x="5485" y="1853"/>
                  <a:pt x="5756" y="1954"/>
                  <a:pt x="6038" y="1994"/>
                </a:cubicBezTo>
                <a:cubicBezTo>
                  <a:pt x="5858" y="2162"/>
                  <a:pt x="5687" y="2215"/>
                  <a:pt x="5521" y="2215"/>
                </a:cubicBezTo>
                <a:cubicBezTo>
                  <a:pt x="5257" y="2215"/>
                  <a:pt x="5003" y="2082"/>
                  <a:pt x="4737" y="2061"/>
                </a:cubicBezTo>
                <a:lnTo>
                  <a:pt x="4737" y="2028"/>
                </a:lnTo>
                <a:cubicBezTo>
                  <a:pt x="4895" y="1896"/>
                  <a:pt x="5059" y="1853"/>
                  <a:pt x="5227" y="1853"/>
                </a:cubicBezTo>
                <a:close/>
                <a:moveTo>
                  <a:pt x="7005" y="2065"/>
                </a:moveTo>
                <a:cubicBezTo>
                  <a:pt x="7240" y="2065"/>
                  <a:pt x="7493" y="2153"/>
                  <a:pt x="7767" y="2153"/>
                </a:cubicBezTo>
                <a:cubicBezTo>
                  <a:pt x="7845" y="2153"/>
                  <a:pt x="7925" y="2146"/>
                  <a:pt x="8006" y="2128"/>
                </a:cubicBezTo>
                <a:lnTo>
                  <a:pt x="8006" y="2128"/>
                </a:lnTo>
                <a:cubicBezTo>
                  <a:pt x="7806" y="2352"/>
                  <a:pt x="7609" y="2418"/>
                  <a:pt x="7420" y="2418"/>
                </a:cubicBezTo>
                <a:cubicBezTo>
                  <a:pt x="7153" y="2418"/>
                  <a:pt x="6900" y="2287"/>
                  <a:pt x="6670" y="2287"/>
                </a:cubicBezTo>
                <a:cubicBezTo>
                  <a:pt x="6602" y="2287"/>
                  <a:pt x="6536" y="2298"/>
                  <a:pt x="6472" y="2328"/>
                </a:cubicBezTo>
                <a:cubicBezTo>
                  <a:pt x="6639" y="2122"/>
                  <a:pt x="6816" y="2065"/>
                  <a:pt x="7005" y="2065"/>
                </a:cubicBezTo>
                <a:close/>
                <a:moveTo>
                  <a:pt x="2643" y="2258"/>
                </a:moveTo>
                <a:cubicBezTo>
                  <a:pt x="2900" y="2258"/>
                  <a:pt x="3158" y="2303"/>
                  <a:pt x="3403" y="2395"/>
                </a:cubicBezTo>
                <a:cubicBezTo>
                  <a:pt x="3028" y="2927"/>
                  <a:pt x="2584" y="3086"/>
                  <a:pt x="2104" y="3086"/>
                </a:cubicBezTo>
                <a:cubicBezTo>
                  <a:pt x="1772" y="3086"/>
                  <a:pt x="1423" y="3010"/>
                  <a:pt x="1068" y="2928"/>
                </a:cubicBezTo>
                <a:cubicBezTo>
                  <a:pt x="1484" y="2489"/>
                  <a:pt x="2062" y="2258"/>
                  <a:pt x="2643" y="2258"/>
                </a:cubicBezTo>
                <a:close/>
                <a:moveTo>
                  <a:pt x="4361" y="2450"/>
                </a:moveTo>
                <a:cubicBezTo>
                  <a:pt x="4573" y="2450"/>
                  <a:pt x="4797" y="2503"/>
                  <a:pt x="5037" y="2628"/>
                </a:cubicBezTo>
                <a:cubicBezTo>
                  <a:pt x="4698" y="3116"/>
                  <a:pt x="4292" y="3334"/>
                  <a:pt x="3818" y="3334"/>
                </a:cubicBezTo>
                <a:cubicBezTo>
                  <a:pt x="3546" y="3334"/>
                  <a:pt x="3252" y="3262"/>
                  <a:pt x="2936" y="3128"/>
                </a:cubicBezTo>
                <a:cubicBezTo>
                  <a:pt x="3387" y="2772"/>
                  <a:pt x="3838" y="2450"/>
                  <a:pt x="4361" y="2450"/>
                </a:cubicBezTo>
                <a:close/>
                <a:moveTo>
                  <a:pt x="6181" y="2734"/>
                </a:moveTo>
                <a:cubicBezTo>
                  <a:pt x="6471" y="2734"/>
                  <a:pt x="6779" y="2783"/>
                  <a:pt x="7106" y="2862"/>
                </a:cubicBezTo>
                <a:cubicBezTo>
                  <a:pt x="6739" y="3195"/>
                  <a:pt x="6438" y="3629"/>
                  <a:pt x="6005" y="3662"/>
                </a:cubicBezTo>
                <a:cubicBezTo>
                  <a:pt x="5538" y="3629"/>
                  <a:pt x="5104" y="3562"/>
                  <a:pt x="4670" y="3429"/>
                </a:cubicBezTo>
                <a:cubicBezTo>
                  <a:pt x="5112" y="2921"/>
                  <a:pt x="5613" y="2734"/>
                  <a:pt x="6181" y="2734"/>
                </a:cubicBezTo>
                <a:close/>
                <a:moveTo>
                  <a:pt x="8853" y="2240"/>
                </a:moveTo>
                <a:cubicBezTo>
                  <a:pt x="9060" y="2240"/>
                  <a:pt x="9293" y="2339"/>
                  <a:pt x="9541" y="2361"/>
                </a:cubicBezTo>
                <a:cubicBezTo>
                  <a:pt x="8974" y="3028"/>
                  <a:pt x="8206" y="3329"/>
                  <a:pt x="7639" y="3862"/>
                </a:cubicBezTo>
                <a:cubicBezTo>
                  <a:pt x="7592" y="3909"/>
                  <a:pt x="7524" y="3927"/>
                  <a:pt x="7442" y="3927"/>
                </a:cubicBezTo>
                <a:cubicBezTo>
                  <a:pt x="7231" y="3927"/>
                  <a:pt x="6926" y="3810"/>
                  <a:pt x="6639" y="3762"/>
                </a:cubicBezTo>
                <a:cubicBezTo>
                  <a:pt x="7306" y="3229"/>
                  <a:pt x="7906" y="2762"/>
                  <a:pt x="8573" y="2328"/>
                </a:cubicBezTo>
                <a:cubicBezTo>
                  <a:pt x="8660" y="2263"/>
                  <a:pt x="8754" y="2240"/>
                  <a:pt x="8853" y="2240"/>
                </a:cubicBezTo>
                <a:close/>
                <a:moveTo>
                  <a:pt x="5811" y="0"/>
                </a:moveTo>
                <a:cubicBezTo>
                  <a:pt x="5544" y="0"/>
                  <a:pt x="5282" y="62"/>
                  <a:pt x="5037" y="160"/>
                </a:cubicBezTo>
                <a:cubicBezTo>
                  <a:pt x="3703" y="860"/>
                  <a:pt x="2369" y="1561"/>
                  <a:pt x="1035" y="2261"/>
                </a:cubicBezTo>
                <a:cubicBezTo>
                  <a:pt x="734" y="2428"/>
                  <a:pt x="434" y="2628"/>
                  <a:pt x="167" y="2828"/>
                </a:cubicBezTo>
                <a:cubicBezTo>
                  <a:pt x="34" y="2895"/>
                  <a:pt x="0" y="3028"/>
                  <a:pt x="34" y="3128"/>
                </a:cubicBezTo>
                <a:cubicBezTo>
                  <a:pt x="34" y="3262"/>
                  <a:pt x="167" y="3262"/>
                  <a:pt x="267" y="3262"/>
                </a:cubicBezTo>
                <a:cubicBezTo>
                  <a:pt x="568" y="3329"/>
                  <a:pt x="868" y="3429"/>
                  <a:pt x="1201" y="3495"/>
                </a:cubicBezTo>
                <a:cubicBezTo>
                  <a:pt x="3136" y="3796"/>
                  <a:pt x="5071" y="4096"/>
                  <a:pt x="7005" y="4396"/>
                </a:cubicBezTo>
                <a:cubicBezTo>
                  <a:pt x="7082" y="4422"/>
                  <a:pt x="7158" y="4432"/>
                  <a:pt x="7235" y="4432"/>
                </a:cubicBezTo>
                <a:cubicBezTo>
                  <a:pt x="7359" y="4432"/>
                  <a:pt x="7482" y="4404"/>
                  <a:pt x="7606" y="4363"/>
                </a:cubicBezTo>
                <a:cubicBezTo>
                  <a:pt x="8273" y="3896"/>
                  <a:pt x="8940" y="3462"/>
                  <a:pt x="9574" y="2962"/>
                </a:cubicBezTo>
                <a:cubicBezTo>
                  <a:pt x="10308" y="2428"/>
                  <a:pt x="10975" y="1828"/>
                  <a:pt x="11642" y="1260"/>
                </a:cubicBezTo>
                <a:cubicBezTo>
                  <a:pt x="11776" y="1160"/>
                  <a:pt x="11876" y="994"/>
                  <a:pt x="11842" y="860"/>
                </a:cubicBezTo>
                <a:cubicBezTo>
                  <a:pt x="11809" y="727"/>
                  <a:pt x="11709" y="760"/>
                  <a:pt x="11609" y="727"/>
                </a:cubicBezTo>
                <a:cubicBezTo>
                  <a:pt x="9807" y="193"/>
                  <a:pt x="7906" y="126"/>
                  <a:pt x="6105" y="26"/>
                </a:cubicBezTo>
                <a:cubicBezTo>
                  <a:pt x="6007" y="8"/>
                  <a:pt x="5908" y="0"/>
                  <a:pt x="58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85" name="Google Shape;5585;p51"/>
          <p:cNvSpPr/>
          <p:nvPr/>
        </p:nvSpPr>
        <p:spPr>
          <a:xfrm>
            <a:off x="3237473" y="4204987"/>
            <a:ext cx="40546" cy="38735"/>
          </a:xfrm>
          <a:custGeom>
            <a:rect b="b" l="l" r="r" t="t"/>
            <a:pathLst>
              <a:path extrusionOk="0" h="1626" w="1702">
                <a:moveTo>
                  <a:pt x="1602" y="0"/>
                </a:moveTo>
                <a:lnTo>
                  <a:pt x="1602" y="0"/>
                </a:lnTo>
                <a:cubicBezTo>
                  <a:pt x="1301" y="100"/>
                  <a:pt x="1201" y="400"/>
                  <a:pt x="935" y="534"/>
                </a:cubicBezTo>
                <a:lnTo>
                  <a:pt x="868" y="601"/>
                </a:lnTo>
                <a:lnTo>
                  <a:pt x="201" y="1301"/>
                </a:lnTo>
                <a:cubicBezTo>
                  <a:pt x="134" y="1368"/>
                  <a:pt x="1" y="1401"/>
                  <a:pt x="134" y="1568"/>
                </a:cubicBezTo>
                <a:cubicBezTo>
                  <a:pt x="165" y="1609"/>
                  <a:pt x="196" y="1625"/>
                  <a:pt x="226" y="1625"/>
                </a:cubicBezTo>
                <a:cubicBezTo>
                  <a:pt x="293" y="1625"/>
                  <a:pt x="355" y="1547"/>
                  <a:pt x="401" y="1501"/>
                </a:cubicBezTo>
                <a:cubicBezTo>
                  <a:pt x="801" y="1134"/>
                  <a:pt x="1168" y="734"/>
                  <a:pt x="1535" y="334"/>
                </a:cubicBezTo>
                <a:cubicBezTo>
                  <a:pt x="1635" y="267"/>
                  <a:pt x="1702" y="167"/>
                  <a:pt x="160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86" name="Google Shape;5586;p51"/>
          <p:cNvSpPr/>
          <p:nvPr/>
        </p:nvSpPr>
        <p:spPr>
          <a:xfrm>
            <a:off x="3215223" y="4212753"/>
            <a:ext cx="44524" cy="31779"/>
          </a:xfrm>
          <a:custGeom>
            <a:rect b="b" l="l" r="r" t="t"/>
            <a:pathLst>
              <a:path extrusionOk="0" h="1334" w="1869">
                <a:moveTo>
                  <a:pt x="1720" y="1"/>
                </a:moveTo>
                <a:cubicBezTo>
                  <a:pt x="1661" y="1"/>
                  <a:pt x="1587" y="32"/>
                  <a:pt x="1502" y="74"/>
                </a:cubicBezTo>
                <a:cubicBezTo>
                  <a:pt x="1068" y="275"/>
                  <a:pt x="668" y="541"/>
                  <a:pt x="367" y="908"/>
                </a:cubicBezTo>
                <a:cubicBezTo>
                  <a:pt x="267" y="1008"/>
                  <a:pt x="1" y="1109"/>
                  <a:pt x="201" y="1275"/>
                </a:cubicBezTo>
                <a:cubicBezTo>
                  <a:pt x="251" y="1317"/>
                  <a:pt x="295" y="1334"/>
                  <a:pt x="334" y="1334"/>
                </a:cubicBezTo>
                <a:cubicBezTo>
                  <a:pt x="451" y="1334"/>
                  <a:pt x="526" y="1184"/>
                  <a:pt x="601" y="1109"/>
                </a:cubicBezTo>
                <a:cubicBezTo>
                  <a:pt x="968" y="775"/>
                  <a:pt x="1268" y="341"/>
                  <a:pt x="1802" y="275"/>
                </a:cubicBezTo>
                <a:lnTo>
                  <a:pt x="1869" y="208"/>
                </a:lnTo>
                <a:cubicBezTo>
                  <a:pt x="1849" y="55"/>
                  <a:pt x="1798" y="1"/>
                  <a:pt x="172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87" name="Google Shape;5587;p51"/>
          <p:cNvSpPr/>
          <p:nvPr/>
        </p:nvSpPr>
        <p:spPr>
          <a:xfrm>
            <a:off x="3131798" y="4290794"/>
            <a:ext cx="33399" cy="31732"/>
          </a:xfrm>
          <a:custGeom>
            <a:rect b="b" l="l" r="r" t="t"/>
            <a:pathLst>
              <a:path extrusionOk="0" h="1332" w="1402">
                <a:moveTo>
                  <a:pt x="1401" y="1"/>
                </a:moveTo>
                <a:lnTo>
                  <a:pt x="1401" y="1"/>
                </a:lnTo>
                <a:cubicBezTo>
                  <a:pt x="901" y="334"/>
                  <a:pt x="500" y="768"/>
                  <a:pt x="67" y="1102"/>
                </a:cubicBezTo>
                <a:cubicBezTo>
                  <a:pt x="33" y="1168"/>
                  <a:pt x="0" y="1235"/>
                  <a:pt x="33" y="1268"/>
                </a:cubicBezTo>
                <a:cubicBezTo>
                  <a:pt x="48" y="1313"/>
                  <a:pt x="84" y="1331"/>
                  <a:pt x="121" y="1331"/>
                </a:cubicBezTo>
                <a:cubicBezTo>
                  <a:pt x="167" y="1331"/>
                  <a:pt x="215" y="1305"/>
                  <a:pt x="234" y="1268"/>
                </a:cubicBezTo>
                <a:cubicBezTo>
                  <a:pt x="701" y="935"/>
                  <a:pt x="1067" y="468"/>
                  <a:pt x="140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88" name="Google Shape;5588;p51"/>
          <p:cNvSpPr/>
          <p:nvPr/>
        </p:nvSpPr>
        <p:spPr>
          <a:xfrm>
            <a:off x="1792837" y="2366873"/>
            <a:ext cx="10339" cy="17748"/>
          </a:xfrm>
          <a:custGeom>
            <a:rect b="b" l="l" r="r" t="t"/>
            <a:pathLst>
              <a:path extrusionOk="0" h="745" w="434">
                <a:moveTo>
                  <a:pt x="127" y="1"/>
                </a:moveTo>
                <a:cubicBezTo>
                  <a:pt x="0" y="1"/>
                  <a:pt x="0" y="150"/>
                  <a:pt x="0" y="272"/>
                </a:cubicBezTo>
                <a:cubicBezTo>
                  <a:pt x="67" y="472"/>
                  <a:pt x="67" y="672"/>
                  <a:pt x="267" y="739"/>
                </a:cubicBezTo>
                <a:cubicBezTo>
                  <a:pt x="278" y="742"/>
                  <a:pt x="288" y="744"/>
                  <a:pt x="298" y="744"/>
                </a:cubicBezTo>
                <a:cubicBezTo>
                  <a:pt x="380" y="744"/>
                  <a:pt x="427" y="631"/>
                  <a:pt x="367" y="572"/>
                </a:cubicBezTo>
                <a:cubicBezTo>
                  <a:pt x="234" y="405"/>
                  <a:pt x="434" y="105"/>
                  <a:pt x="167" y="5"/>
                </a:cubicBezTo>
                <a:cubicBezTo>
                  <a:pt x="152" y="2"/>
                  <a:pt x="139" y="1"/>
                  <a:pt x="12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89" name="Google Shape;5589;p51"/>
          <p:cNvSpPr/>
          <p:nvPr/>
        </p:nvSpPr>
        <p:spPr>
          <a:xfrm>
            <a:off x="2535010" y="2236852"/>
            <a:ext cx="560258" cy="305786"/>
          </a:xfrm>
          <a:custGeom>
            <a:rect b="b" l="l" r="r" t="t"/>
            <a:pathLst>
              <a:path extrusionOk="0" h="12836" w="23518">
                <a:moveTo>
                  <a:pt x="23443" y="1"/>
                </a:moveTo>
                <a:cubicBezTo>
                  <a:pt x="23409" y="1"/>
                  <a:pt x="23368" y="26"/>
                  <a:pt x="23317" y="59"/>
                </a:cubicBezTo>
                <a:cubicBezTo>
                  <a:pt x="22984" y="192"/>
                  <a:pt x="22684" y="293"/>
                  <a:pt x="22383" y="426"/>
                </a:cubicBezTo>
                <a:cubicBezTo>
                  <a:pt x="18614" y="2127"/>
                  <a:pt x="14945" y="3962"/>
                  <a:pt x="11342" y="5930"/>
                </a:cubicBezTo>
                <a:cubicBezTo>
                  <a:pt x="7673" y="7865"/>
                  <a:pt x="4104" y="9966"/>
                  <a:pt x="635" y="12301"/>
                </a:cubicBezTo>
                <a:cubicBezTo>
                  <a:pt x="468" y="12401"/>
                  <a:pt x="1" y="12468"/>
                  <a:pt x="168" y="12735"/>
                </a:cubicBezTo>
                <a:cubicBezTo>
                  <a:pt x="213" y="12807"/>
                  <a:pt x="268" y="12835"/>
                  <a:pt x="327" y="12835"/>
                </a:cubicBezTo>
                <a:cubicBezTo>
                  <a:pt x="487" y="12835"/>
                  <a:pt x="680" y="12632"/>
                  <a:pt x="801" y="12535"/>
                </a:cubicBezTo>
                <a:cubicBezTo>
                  <a:pt x="4204" y="10300"/>
                  <a:pt x="7706" y="8298"/>
                  <a:pt x="11276" y="6364"/>
                </a:cubicBezTo>
                <a:cubicBezTo>
                  <a:pt x="15178" y="4262"/>
                  <a:pt x="19081" y="2194"/>
                  <a:pt x="23117" y="393"/>
                </a:cubicBezTo>
                <a:cubicBezTo>
                  <a:pt x="23284" y="326"/>
                  <a:pt x="23451" y="293"/>
                  <a:pt x="23518" y="92"/>
                </a:cubicBezTo>
                <a:cubicBezTo>
                  <a:pt x="23501" y="26"/>
                  <a:pt x="23476" y="1"/>
                  <a:pt x="234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90" name="Google Shape;5590;p51"/>
          <p:cNvSpPr/>
          <p:nvPr/>
        </p:nvSpPr>
        <p:spPr>
          <a:xfrm>
            <a:off x="2636730" y="2083367"/>
            <a:ext cx="599993" cy="305166"/>
          </a:xfrm>
          <a:custGeom>
            <a:rect b="b" l="l" r="r" t="t"/>
            <a:pathLst>
              <a:path extrusionOk="0" h="12810" w="25186">
                <a:moveTo>
                  <a:pt x="25025" y="1"/>
                </a:moveTo>
                <a:cubicBezTo>
                  <a:pt x="24959" y="1"/>
                  <a:pt x="24882" y="76"/>
                  <a:pt x="24818" y="97"/>
                </a:cubicBezTo>
                <a:cubicBezTo>
                  <a:pt x="20949" y="1732"/>
                  <a:pt x="17146" y="3433"/>
                  <a:pt x="13377" y="5268"/>
                </a:cubicBezTo>
                <a:cubicBezTo>
                  <a:pt x="8940" y="7369"/>
                  <a:pt x="4637" y="9738"/>
                  <a:pt x="501" y="12340"/>
                </a:cubicBezTo>
                <a:cubicBezTo>
                  <a:pt x="334" y="12440"/>
                  <a:pt x="101" y="12506"/>
                  <a:pt x="1" y="12773"/>
                </a:cubicBezTo>
                <a:cubicBezTo>
                  <a:pt x="52" y="12799"/>
                  <a:pt x="97" y="12809"/>
                  <a:pt x="137" y="12809"/>
                </a:cubicBezTo>
                <a:cubicBezTo>
                  <a:pt x="252" y="12809"/>
                  <a:pt x="326" y="12723"/>
                  <a:pt x="401" y="12673"/>
                </a:cubicBezTo>
                <a:cubicBezTo>
                  <a:pt x="1802" y="11806"/>
                  <a:pt x="3236" y="11005"/>
                  <a:pt x="4671" y="10171"/>
                </a:cubicBezTo>
                <a:cubicBezTo>
                  <a:pt x="10675" y="6836"/>
                  <a:pt x="16879" y="3900"/>
                  <a:pt x="23184" y="1132"/>
                </a:cubicBezTo>
                <a:cubicBezTo>
                  <a:pt x="23751" y="865"/>
                  <a:pt x="24351" y="631"/>
                  <a:pt x="24918" y="331"/>
                </a:cubicBezTo>
                <a:cubicBezTo>
                  <a:pt x="25018" y="298"/>
                  <a:pt x="25185" y="298"/>
                  <a:pt x="25118" y="97"/>
                </a:cubicBezTo>
                <a:cubicBezTo>
                  <a:pt x="25094" y="25"/>
                  <a:pt x="25061" y="1"/>
                  <a:pt x="25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91" name="Google Shape;5591;p51"/>
          <p:cNvSpPr/>
          <p:nvPr/>
        </p:nvSpPr>
        <p:spPr>
          <a:xfrm>
            <a:off x="2847316" y="2265868"/>
            <a:ext cx="448983" cy="232960"/>
          </a:xfrm>
          <a:custGeom>
            <a:rect b="b" l="l" r="r" t="t"/>
            <a:pathLst>
              <a:path extrusionOk="0" h="9779" w="18847">
                <a:moveTo>
                  <a:pt x="18726" y="0"/>
                </a:moveTo>
                <a:cubicBezTo>
                  <a:pt x="18680" y="0"/>
                  <a:pt x="18630" y="25"/>
                  <a:pt x="18580" y="42"/>
                </a:cubicBezTo>
                <a:cubicBezTo>
                  <a:pt x="18046" y="242"/>
                  <a:pt x="17479" y="409"/>
                  <a:pt x="16979" y="642"/>
                </a:cubicBezTo>
                <a:cubicBezTo>
                  <a:pt x="11308" y="3011"/>
                  <a:pt x="5838" y="5879"/>
                  <a:pt x="667" y="9182"/>
                </a:cubicBezTo>
                <a:cubicBezTo>
                  <a:pt x="501" y="9282"/>
                  <a:pt x="334" y="9382"/>
                  <a:pt x="167" y="9482"/>
                </a:cubicBezTo>
                <a:cubicBezTo>
                  <a:pt x="67" y="9549"/>
                  <a:pt x="0" y="9649"/>
                  <a:pt x="67" y="9715"/>
                </a:cubicBezTo>
                <a:cubicBezTo>
                  <a:pt x="97" y="9761"/>
                  <a:pt x="127" y="9779"/>
                  <a:pt x="157" y="9779"/>
                </a:cubicBezTo>
                <a:cubicBezTo>
                  <a:pt x="194" y="9779"/>
                  <a:pt x="230" y="9752"/>
                  <a:pt x="267" y="9715"/>
                </a:cubicBezTo>
                <a:cubicBezTo>
                  <a:pt x="501" y="9615"/>
                  <a:pt x="734" y="9482"/>
                  <a:pt x="934" y="9382"/>
                </a:cubicBezTo>
                <a:cubicBezTo>
                  <a:pt x="5571" y="6547"/>
                  <a:pt x="10374" y="4011"/>
                  <a:pt x="15278" y="1743"/>
                </a:cubicBezTo>
                <a:cubicBezTo>
                  <a:pt x="16345" y="1276"/>
                  <a:pt x="17413" y="842"/>
                  <a:pt x="18480" y="375"/>
                </a:cubicBezTo>
                <a:cubicBezTo>
                  <a:pt x="18613" y="309"/>
                  <a:pt x="18780" y="275"/>
                  <a:pt x="18847" y="109"/>
                </a:cubicBezTo>
                <a:cubicBezTo>
                  <a:pt x="18814" y="25"/>
                  <a:pt x="18772" y="0"/>
                  <a:pt x="1872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92" name="Google Shape;5592;p51"/>
          <p:cNvSpPr/>
          <p:nvPr/>
        </p:nvSpPr>
        <p:spPr>
          <a:xfrm>
            <a:off x="2608930" y="2098065"/>
            <a:ext cx="476807" cy="239035"/>
          </a:xfrm>
          <a:custGeom>
            <a:rect b="b" l="l" r="r" t="t"/>
            <a:pathLst>
              <a:path extrusionOk="0" h="10034" w="20015">
                <a:moveTo>
                  <a:pt x="19885" y="0"/>
                </a:moveTo>
                <a:cubicBezTo>
                  <a:pt x="19870" y="0"/>
                  <a:pt x="19857" y="4"/>
                  <a:pt x="19848" y="14"/>
                </a:cubicBezTo>
                <a:cubicBezTo>
                  <a:pt x="19547" y="114"/>
                  <a:pt x="19247" y="248"/>
                  <a:pt x="18980" y="381"/>
                </a:cubicBezTo>
                <a:cubicBezTo>
                  <a:pt x="12676" y="3216"/>
                  <a:pt x="6538" y="6385"/>
                  <a:pt x="434" y="9621"/>
                </a:cubicBezTo>
                <a:cubicBezTo>
                  <a:pt x="300" y="9721"/>
                  <a:pt x="0" y="9788"/>
                  <a:pt x="133" y="9955"/>
                </a:cubicBezTo>
                <a:cubicBezTo>
                  <a:pt x="162" y="10012"/>
                  <a:pt x="202" y="10034"/>
                  <a:pt x="248" y="10034"/>
                </a:cubicBezTo>
                <a:cubicBezTo>
                  <a:pt x="360" y="10034"/>
                  <a:pt x="506" y="9902"/>
                  <a:pt x="600" y="9855"/>
                </a:cubicBezTo>
                <a:cubicBezTo>
                  <a:pt x="6872" y="6519"/>
                  <a:pt x="13176" y="3283"/>
                  <a:pt x="19647" y="314"/>
                </a:cubicBezTo>
                <a:cubicBezTo>
                  <a:pt x="19747" y="281"/>
                  <a:pt x="19914" y="248"/>
                  <a:pt x="20014" y="48"/>
                </a:cubicBezTo>
                <a:cubicBezTo>
                  <a:pt x="19967" y="24"/>
                  <a:pt x="19920" y="0"/>
                  <a:pt x="1988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93" name="Google Shape;5593;p51"/>
          <p:cNvSpPr/>
          <p:nvPr/>
        </p:nvSpPr>
        <p:spPr>
          <a:xfrm>
            <a:off x="2836978" y="2285140"/>
            <a:ext cx="265430" cy="143054"/>
          </a:xfrm>
          <a:custGeom>
            <a:rect b="b" l="l" r="r" t="t"/>
            <a:pathLst>
              <a:path extrusionOk="0" h="6005" w="11142">
                <a:moveTo>
                  <a:pt x="11142" y="0"/>
                </a:moveTo>
                <a:lnTo>
                  <a:pt x="11142" y="0"/>
                </a:lnTo>
                <a:cubicBezTo>
                  <a:pt x="9407" y="334"/>
                  <a:pt x="101" y="5337"/>
                  <a:pt x="1" y="6004"/>
                </a:cubicBezTo>
                <a:cubicBezTo>
                  <a:pt x="3670" y="3903"/>
                  <a:pt x="7306" y="1735"/>
                  <a:pt x="111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94" name="Google Shape;5594;p51"/>
          <p:cNvSpPr/>
          <p:nvPr/>
        </p:nvSpPr>
        <p:spPr>
          <a:xfrm>
            <a:off x="3004637" y="2396580"/>
            <a:ext cx="168497" cy="97815"/>
          </a:xfrm>
          <a:custGeom>
            <a:rect b="b" l="l" r="r" t="t"/>
            <a:pathLst>
              <a:path extrusionOk="0" h="4106" w="7073">
                <a:moveTo>
                  <a:pt x="6874" y="1"/>
                </a:moveTo>
                <a:cubicBezTo>
                  <a:pt x="6750" y="1"/>
                  <a:pt x="6652" y="70"/>
                  <a:pt x="6539" y="92"/>
                </a:cubicBezTo>
                <a:cubicBezTo>
                  <a:pt x="4738" y="1093"/>
                  <a:pt x="2936" y="2094"/>
                  <a:pt x="1102" y="3128"/>
                </a:cubicBezTo>
                <a:cubicBezTo>
                  <a:pt x="801" y="3294"/>
                  <a:pt x="501" y="3495"/>
                  <a:pt x="201" y="3695"/>
                </a:cubicBezTo>
                <a:cubicBezTo>
                  <a:pt x="101" y="3761"/>
                  <a:pt x="1" y="3895"/>
                  <a:pt x="101" y="4028"/>
                </a:cubicBezTo>
                <a:cubicBezTo>
                  <a:pt x="143" y="4085"/>
                  <a:pt x="186" y="4105"/>
                  <a:pt x="228" y="4105"/>
                </a:cubicBezTo>
                <a:cubicBezTo>
                  <a:pt x="286" y="4105"/>
                  <a:pt x="343" y="4067"/>
                  <a:pt x="401" y="4028"/>
                </a:cubicBezTo>
                <a:cubicBezTo>
                  <a:pt x="2303" y="2761"/>
                  <a:pt x="4371" y="1793"/>
                  <a:pt x="6339" y="593"/>
                </a:cubicBezTo>
                <a:cubicBezTo>
                  <a:pt x="6606" y="459"/>
                  <a:pt x="6872" y="292"/>
                  <a:pt x="7073" y="59"/>
                </a:cubicBezTo>
                <a:cubicBezTo>
                  <a:pt x="6998" y="16"/>
                  <a:pt x="6933" y="1"/>
                  <a:pt x="687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95" name="Google Shape;5595;p51"/>
          <p:cNvSpPr/>
          <p:nvPr/>
        </p:nvSpPr>
        <p:spPr>
          <a:xfrm>
            <a:off x="2779757" y="2127199"/>
            <a:ext cx="128761" cy="76232"/>
          </a:xfrm>
          <a:custGeom>
            <a:rect b="b" l="l" r="r" t="t"/>
            <a:pathLst>
              <a:path extrusionOk="0" h="3200" w="5405">
                <a:moveTo>
                  <a:pt x="5264" y="1"/>
                </a:moveTo>
                <a:cubicBezTo>
                  <a:pt x="5177" y="1"/>
                  <a:pt x="5116" y="69"/>
                  <a:pt x="5071" y="92"/>
                </a:cubicBezTo>
                <a:cubicBezTo>
                  <a:pt x="3470" y="959"/>
                  <a:pt x="1869" y="1893"/>
                  <a:pt x="268" y="2794"/>
                </a:cubicBezTo>
                <a:cubicBezTo>
                  <a:pt x="134" y="2861"/>
                  <a:pt x="1" y="2861"/>
                  <a:pt x="134" y="3094"/>
                </a:cubicBezTo>
                <a:cubicBezTo>
                  <a:pt x="174" y="3173"/>
                  <a:pt x="218" y="3200"/>
                  <a:pt x="265" y="3200"/>
                </a:cubicBezTo>
                <a:cubicBezTo>
                  <a:pt x="339" y="3200"/>
                  <a:pt x="420" y="3135"/>
                  <a:pt x="501" y="3094"/>
                </a:cubicBezTo>
                <a:cubicBezTo>
                  <a:pt x="1936" y="2160"/>
                  <a:pt x="3403" y="1326"/>
                  <a:pt x="4838" y="492"/>
                </a:cubicBezTo>
                <a:cubicBezTo>
                  <a:pt x="5071" y="392"/>
                  <a:pt x="5338" y="326"/>
                  <a:pt x="5405" y="59"/>
                </a:cubicBezTo>
                <a:cubicBezTo>
                  <a:pt x="5351" y="16"/>
                  <a:pt x="5305" y="1"/>
                  <a:pt x="526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96" name="Google Shape;5596;p51"/>
          <p:cNvSpPr/>
          <p:nvPr/>
        </p:nvSpPr>
        <p:spPr>
          <a:xfrm>
            <a:off x="194835" y="162662"/>
            <a:ext cx="480786" cy="2660497"/>
          </a:xfrm>
          <a:custGeom>
            <a:rect b="b" l="l" r="r" t="t"/>
            <a:pathLst>
              <a:path extrusionOk="0" h="111680" w="20182">
                <a:moveTo>
                  <a:pt x="17513" y="0"/>
                </a:moveTo>
                <a:cubicBezTo>
                  <a:pt x="17579" y="1434"/>
                  <a:pt x="17679" y="2869"/>
                  <a:pt x="17713" y="4303"/>
                </a:cubicBezTo>
                <a:cubicBezTo>
                  <a:pt x="17713" y="7472"/>
                  <a:pt x="17713" y="10574"/>
                  <a:pt x="17646" y="13710"/>
                </a:cubicBezTo>
                <a:cubicBezTo>
                  <a:pt x="17579" y="18046"/>
                  <a:pt x="17379" y="22349"/>
                  <a:pt x="17312" y="26686"/>
                </a:cubicBezTo>
                <a:cubicBezTo>
                  <a:pt x="17279" y="30522"/>
                  <a:pt x="17246" y="34358"/>
                  <a:pt x="17279" y="38194"/>
                </a:cubicBezTo>
                <a:cubicBezTo>
                  <a:pt x="17346" y="43231"/>
                  <a:pt x="17312" y="48268"/>
                  <a:pt x="17246" y="53305"/>
                </a:cubicBezTo>
                <a:cubicBezTo>
                  <a:pt x="17146" y="57374"/>
                  <a:pt x="17212" y="61477"/>
                  <a:pt x="17146" y="65547"/>
                </a:cubicBezTo>
                <a:cubicBezTo>
                  <a:pt x="17112" y="70417"/>
                  <a:pt x="17112" y="75254"/>
                  <a:pt x="17112" y="80124"/>
                </a:cubicBezTo>
                <a:cubicBezTo>
                  <a:pt x="17112" y="82059"/>
                  <a:pt x="17179" y="83993"/>
                  <a:pt x="17246" y="85962"/>
                </a:cubicBezTo>
                <a:cubicBezTo>
                  <a:pt x="17346" y="88730"/>
                  <a:pt x="17546" y="91499"/>
                  <a:pt x="17613" y="94301"/>
                </a:cubicBezTo>
                <a:cubicBezTo>
                  <a:pt x="17646" y="96602"/>
                  <a:pt x="17713" y="98937"/>
                  <a:pt x="17779" y="101239"/>
                </a:cubicBezTo>
                <a:cubicBezTo>
                  <a:pt x="17846" y="102240"/>
                  <a:pt x="17980" y="103241"/>
                  <a:pt x="17946" y="104241"/>
                </a:cubicBezTo>
                <a:cubicBezTo>
                  <a:pt x="17980" y="104608"/>
                  <a:pt x="17679" y="104942"/>
                  <a:pt x="17312" y="104975"/>
                </a:cubicBezTo>
                <a:cubicBezTo>
                  <a:pt x="12709" y="105709"/>
                  <a:pt x="8173" y="106710"/>
                  <a:pt x="3703" y="107977"/>
                </a:cubicBezTo>
                <a:cubicBezTo>
                  <a:pt x="2468" y="108278"/>
                  <a:pt x="1234" y="108611"/>
                  <a:pt x="0" y="108911"/>
                </a:cubicBezTo>
                <a:lnTo>
                  <a:pt x="0" y="109645"/>
                </a:lnTo>
                <a:cubicBezTo>
                  <a:pt x="1668" y="109212"/>
                  <a:pt x="3336" y="108811"/>
                  <a:pt x="5037" y="108344"/>
                </a:cubicBezTo>
                <a:cubicBezTo>
                  <a:pt x="8873" y="107310"/>
                  <a:pt x="12776" y="106443"/>
                  <a:pt x="16712" y="105676"/>
                </a:cubicBezTo>
                <a:cubicBezTo>
                  <a:pt x="17046" y="105609"/>
                  <a:pt x="17379" y="105542"/>
                  <a:pt x="17746" y="105442"/>
                </a:cubicBezTo>
                <a:cubicBezTo>
                  <a:pt x="17860" y="105396"/>
                  <a:pt x="17983" y="105374"/>
                  <a:pt x="18108" y="105374"/>
                </a:cubicBezTo>
                <a:cubicBezTo>
                  <a:pt x="18346" y="105374"/>
                  <a:pt x="18594" y="105456"/>
                  <a:pt x="18813" y="105609"/>
                </a:cubicBezTo>
                <a:cubicBezTo>
                  <a:pt x="18146" y="105909"/>
                  <a:pt x="17479" y="106109"/>
                  <a:pt x="16779" y="106243"/>
                </a:cubicBezTo>
                <a:cubicBezTo>
                  <a:pt x="14043" y="106877"/>
                  <a:pt x="11341" y="107644"/>
                  <a:pt x="8706" y="108611"/>
                </a:cubicBezTo>
                <a:cubicBezTo>
                  <a:pt x="6038" y="109478"/>
                  <a:pt x="3302" y="110112"/>
                  <a:pt x="634" y="110846"/>
                </a:cubicBezTo>
                <a:cubicBezTo>
                  <a:pt x="434" y="110913"/>
                  <a:pt x="200" y="110979"/>
                  <a:pt x="0" y="111080"/>
                </a:cubicBezTo>
                <a:lnTo>
                  <a:pt x="0" y="111680"/>
                </a:lnTo>
                <a:cubicBezTo>
                  <a:pt x="100" y="111647"/>
                  <a:pt x="200" y="111580"/>
                  <a:pt x="300" y="111580"/>
                </a:cubicBezTo>
                <a:cubicBezTo>
                  <a:pt x="3369" y="110946"/>
                  <a:pt x="6405" y="110179"/>
                  <a:pt x="9407" y="109212"/>
                </a:cubicBezTo>
                <a:cubicBezTo>
                  <a:pt x="11275" y="108578"/>
                  <a:pt x="13143" y="107877"/>
                  <a:pt x="15077" y="107410"/>
                </a:cubicBezTo>
                <a:cubicBezTo>
                  <a:pt x="16512" y="107143"/>
                  <a:pt x="17946" y="106743"/>
                  <a:pt x="19314" y="106276"/>
                </a:cubicBezTo>
                <a:cubicBezTo>
                  <a:pt x="20148" y="105943"/>
                  <a:pt x="20148" y="105943"/>
                  <a:pt x="20148" y="105075"/>
                </a:cubicBezTo>
                <a:cubicBezTo>
                  <a:pt x="20181" y="102006"/>
                  <a:pt x="20114" y="98971"/>
                  <a:pt x="19848" y="95935"/>
                </a:cubicBezTo>
                <a:cubicBezTo>
                  <a:pt x="19581" y="93100"/>
                  <a:pt x="19381" y="90298"/>
                  <a:pt x="19280" y="87463"/>
                </a:cubicBezTo>
                <a:cubicBezTo>
                  <a:pt x="19180" y="84861"/>
                  <a:pt x="19114" y="82292"/>
                  <a:pt x="19047" y="79690"/>
                </a:cubicBezTo>
                <a:cubicBezTo>
                  <a:pt x="18947" y="74253"/>
                  <a:pt x="18947" y="68783"/>
                  <a:pt x="19180" y="63345"/>
                </a:cubicBezTo>
                <a:cubicBezTo>
                  <a:pt x="19414" y="58742"/>
                  <a:pt x="19614" y="54105"/>
                  <a:pt x="19614" y="49502"/>
                </a:cubicBezTo>
                <a:cubicBezTo>
                  <a:pt x="19581" y="45132"/>
                  <a:pt x="19581" y="40763"/>
                  <a:pt x="19581" y="36426"/>
                </a:cubicBezTo>
                <a:cubicBezTo>
                  <a:pt x="19581" y="29688"/>
                  <a:pt x="19614" y="22983"/>
                  <a:pt x="19614" y="16278"/>
                </a:cubicBezTo>
                <a:cubicBezTo>
                  <a:pt x="19614" y="15378"/>
                  <a:pt x="19614" y="14444"/>
                  <a:pt x="19614" y="13543"/>
                </a:cubicBezTo>
                <a:cubicBezTo>
                  <a:pt x="19647" y="9040"/>
                  <a:pt x="19714" y="4503"/>
                  <a:pt x="19647" y="0"/>
                </a:cubicBezTo>
                <a:lnTo>
                  <a:pt x="18847" y="0"/>
                </a:lnTo>
                <a:cubicBezTo>
                  <a:pt x="18980" y="5704"/>
                  <a:pt x="18914" y="11408"/>
                  <a:pt x="18847" y="17112"/>
                </a:cubicBezTo>
                <a:cubicBezTo>
                  <a:pt x="18780" y="25785"/>
                  <a:pt x="18780" y="34458"/>
                  <a:pt x="18880" y="43131"/>
                </a:cubicBezTo>
                <a:cubicBezTo>
                  <a:pt x="18947" y="47267"/>
                  <a:pt x="18880" y="51370"/>
                  <a:pt x="18780" y="55473"/>
                </a:cubicBezTo>
                <a:cubicBezTo>
                  <a:pt x="18713" y="60043"/>
                  <a:pt x="18380" y="64580"/>
                  <a:pt x="18313" y="69183"/>
                </a:cubicBezTo>
                <a:cubicBezTo>
                  <a:pt x="18280" y="72952"/>
                  <a:pt x="18280" y="76722"/>
                  <a:pt x="18413" y="80491"/>
                </a:cubicBezTo>
                <a:cubicBezTo>
                  <a:pt x="18447" y="82192"/>
                  <a:pt x="18447" y="83893"/>
                  <a:pt x="18547" y="85595"/>
                </a:cubicBezTo>
                <a:cubicBezTo>
                  <a:pt x="18680" y="88463"/>
                  <a:pt x="18847" y="91299"/>
                  <a:pt x="19114" y="94134"/>
                </a:cubicBezTo>
                <a:cubicBezTo>
                  <a:pt x="19280" y="95935"/>
                  <a:pt x="19447" y="97770"/>
                  <a:pt x="19581" y="99571"/>
                </a:cubicBezTo>
                <a:cubicBezTo>
                  <a:pt x="19681" y="101206"/>
                  <a:pt x="19547" y="102840"/>
                  <a:pt x="19747" y="104475"/>
                </a:cubicBezTo>
                <a:cubicBezTo>
                  <a:pt x="19747" y="104742"/>
                  <a:pt x="19747" y="104975"/>
                  <a:pt x="19747" y="105242"/>
                </a:cubicBezTo>
                <a:cubicBezTo>
                  <a:pt x="19381" y="105109"/>
                  <a:pt x="19047" y="104975"/>
                  <a:pt x="18713" y="104875"/>
                </a:cubicBezTo>
                <a:cubicBezTo>
                  <a:pt x="18547" y="104842"/>
                  <a:pt x="18513" y="104742"/>
                  <a:pt x="18513" y="104608"/>
                </a:cubicBezTo>
                <a:cubicBezTo>
                  <a:pt x="18380" y="101940"/>
                  <a:pt x="18246" y="99271"/>
                  <a:pt x="18213" y="96636"/>
                </a:cubicBezTo>
                <a:cubicBezTo>
                  <a:pt x="18180" y="93167"/>
                  <a:pt x="17980" y="89698"/>
                  <a:pt x="17879" y="86262"/>
                </a:cubicBezTo>
                <a:cubicBezTo>
                  <a:pt x="17713" y="81658"/>
                  <a:pt x="17646" y="77055"/>
                  <a:pt x="17746" y="72485"/>
                </a:cubicBezTo>
                <a:cubicBezTo>
                  <a:pt x="17779" y="69650"/>
                  <a:pt x="17813" y="66814"/>
                  <a:pt x="17813" y="63979"/>
                </a:cubicBezTo>
                <a:cubicBezTo>
                  <a:pt x="17846" y="57474"/>
                  <a:pt x="17846" y="50970"/>
                  <a:pt x="17846" y="44499"/>
                </a:cubicBezTo>
                <a:cubicBezTo>
                  <a:pt x="17846" y="40662"/>
                  <a:pt x="17813" y="36826"/>
                  <a:pt x="17813" y="32990"/>
                </a:cubicBezTo>
                <a:cubicBezTo>
                  <a:pt x="17846" y="30021"/>
                  <a:pt x="17813" y="27119"/>
                  <a:pt x="17980" y="24151"/>
                </a:cubicBezTo>
                <a:cubicBezTo>
                  <a:pt x="18180" y="19747"/>
                  <a:pt x="18146" y="15311"/>
                  <a:pt x="18246" y="10908"/>
                </a:cubicBezTo>
                <a:cubicBezTo>
                  <a:pt x="18280" y="8039"/>
                  <a:pt x="18180" y="5137"/>
                  <a:pt x="18013" y="2268"/>
                </a:cubicBezTo>
                <a:cubicBezTo>
                  <a:pt x="18013" y="1501"/>
                  <a:pt x="17946" y="767"/>
                  <a:pt x="1781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97" name="Google Shape;5597;p51"/>
          <p:cNvSpPr/>
          <p:nvPr/>
        </p:nvSpPr>
        <p:spPr>
          <a:xfrm>
            <a:off x="194835" y="162662"/>
            <a:ext cx="981416" cy="2925927"/>
          </a:xfrm>
          <a:custGeom>
            <a:rect b="b" l="l" r="r" t="t"/>
            <a:pathLst>
              <a:path extrusionOk="0" h="122822" w="41197">
                <a:moveTo>
                  <a:pt x="40429" y="0"/>
                </a:moveTo>
                <a:cubicBezTo>
                  <a:pt x="40562" y="1001"/>
                  <a:pt x="40629" y="2001"/>
                  <a:pt x="40596" y="3002"/>
                </a:cubicBezTo>
                <a:cubicBezTo>
                  <a:pt x="40662" y="5804"/>
                  <a:pt x="40496" y="8640"/>
                  <a:pt x="40462" y="11442"/>
                </a:cubicBezTo>
                <a:cubicBezTo>
                  <a:pt x="40362" y="15711"/>
                  <a:pt x="40162" y="19981"/>
                  <a:pt x="40129" y="24251"/>
                </a:cubicBezTo>
                <a:cubicBezTo>
                  <a:pt x="40062" y="27453"/>
                  <a:pt x="39895" y="30622"/>
                  <a:pt x="39828" y="33824"/>
                </a:cubicBezTo>
                <a:cubicBezTo>
                  <a:pt x="39728" y="37694"/>
                  <a:pt x="39495" y="41563"/>
                  <a:pt x="39495" y="45433"/>
                </a:cubicBezTo>
                <a:cubicBezTo>
                  <a:pt x="39462" y="52438"/>
                  <a:pt x="39595" y="59476"/>
                  <a:pt x="39395" y="66481"/>
                </a:cubicBezTo>
                <a:cubicBezTo>
                  <a:pt x="39261" y="72419"/>
                  <a:pt x="39195" y="78356"/>
                  <a:pt x="38894" y="84294"/>
                </a:cubicBezTo>
                <a:cubicBezTo>
                  <a:pt x="38761" y="86529"/>
                  <a:pt x="38661" y="88797"/>
                  <a:pt x="38561" y="91032"/>
                </a:cubicBezTo>
                <a:cubicBezTo>
                  <a:pt x="38361" y="94601"/>
                  <a:pt x="38094" y="98137"/>
                  <a:pt x="37994" y="101706"/>
                </a:cubicBezTo>
                <a:cubicBezTo>
                  <a:pt x="37894" y="105342"/>
                  <a:pt x="37727" y="109011"/>
                  <a:pt x="37794" y="112681"/>
                </a:cubicBezTo>
                <a:cubicBezTo>
                  <a:pt x="37794" y="112814"/>
                  <a:pt x="37860" y="113014"/>
                  <a:pt x="37694" y="113148"/>
                </a:cubicBezTo>
                <a:cubicBezTo>
                  <a:pt x="37093" y="112647"/>
                  <a:pt x="36426" y="112214"/>
                  <a:pt x="35759" y="111847"/>
                </a:cubicBezTo>
                <a:cubicBezTo>
                  <a:pt x="35405" y="111634"/>
                  <a:pt x="35017" y="111522"/>
                  <a:pt x="34619" y="111522"/>
                </a:cubicBezTo>
                <a:cubicBezTo>
                  <a:pt x="34455" y="111522"/>
                  <a:pt x="34290" y="111541"/>
                  <a:pt x="34124" y="111580"/>
                </a:cubicBezTo>
                <a:cubicBezTo>
                  <a:pt x="29388" y="112881"/>
                  <a:pt x="24618" y="113982"/>
                  <a:pt x="19948" y="115483"/>
                </a:cubicBezTo>
                <a:cubicBezTo>
                  <a:pt x="14377" y="117284"/>
                  <a:pt x="8940" y="119385"/>
                  <a:pt x="3402" y="121253"/>
                </a:cubicBezTo>
                <a:cubicBezTo>
                  <a:pt x="2302" y="121687"/>
                  <a:pt x="1168" y="122054"/>
                  <a:pt x="0" y="122354"/>
                </a:cubicBezTo>
                <a:lnTo>
                  <a:pt x="0" y="122821"/>
                </a:lnTo>
                <a:lnTo>
                  <a:pt x="567" y="122688"/>
                </a:lnTo>
                <a:cubicBezTo>
                  <a:pt x="4236" y="121687"/>
                  <a:pt x="7772" y="120386"/>
                  <a:pt x="11308" y="119119"/>
                </a:cubicBezTo>
                <a:cubicBezTo>
                  <a:pt x="16612" y="117284"/>
                  <a:pt x="21949" y="115516"/>
                  <a:pt x="27420" y="114115"/>
                </a:cubicBezTo>
                <a:cubicBezTo>
                  <a:pt x="29888" y="113481"/>
                  <a:pt x="32390" y="113014"/>
                  <a:pt x="34825" y="112180"/>
                </a:cubicBezTo>
                <a:cubicBezTo>
                  <a:pt x="34863" y="112155"/>
                  <a:pt x="34901" y="112144"/>
                  <a:pt x="34940" y="112144"/>
                </a:cubicBezTo>
                <a:cubicBezTo>
                  <a:pt x="35001" y="112144"/>
                  <a:pt x="35063" y="112172"/>
                  <a:pt x="35125" y="112214"/>
                </a:cubicBezTo>
                <a:cubicBezTo>
                  <a:pt x="36059" y="112847"/>
                  <a:pt x="37060" y="113381"/>
                  <a:pt x="37727" y="114349"/>
                </a:cubicBezTo>
                <a:cubicBezTo>
                  <a:pt x="37994" y="114649"/>
                  <a:pt x="38061" y="115049"/>
                  <a:pt x="37927" y="115383"/>
                </a:cubicBezTo>
                <a:cubicBezTo>
                  <a:pt x="37860" y="115549"/>
                  <a:pt x="37860" y="115716"/>
                  <a:pt x="38027" y="115783"/>
                </a:cubicBezTo>
                <a:cubicBezTo>
                  <a:pt x="38072" y="115805"/>
                  <a:pt x="38120" y="115816"/>
                  <a:pt x="38168" y="115816"/>
                </a:cubicBezTo>
                <a:cubicBezTo>
                  <a:pt x="38264" y="115816"/>
                  <a:pt x="38361" y="115772"/>
                  <a:pt x="38427" y="115683"/>
                </a:cubicBezTo>
                <a:cubicBezTo>
                  <a:pt x="38761" y="115416"/>
                  <a:pt x="38861" y="114949"/>
                  <a:pt x="38661" y="114582"/>
                </a:cubicBezTo>
                <a:cubicBezTo>
                  <a:pt x="38461" y="114048"/>
                  <a:pt x="38427" y="113448"/>
                  <a:pt x="38494" y="112914"/>
                </a:cubicBezTo>
                <a:cubicBezTo>
                  <a:pt x="38494" y="108644"/>
                  <a:pt x="38594" y="104408"/>
                  <a:pt x="38794" y="100205"/>
                </a:cubicBezTo>
                <a:cubicBezTo>
                  <a:pt x="38961" y="96402"/>
                  <a:pt x="39195" y="92600"/>
                  <a:pt x="39395" y="88830"/>
                </a:cubicBezTo>
                <a:cubicBezTo>
                  <a:pt x="39595" y="84761"/>
                  <a:pt x="39828" y="80691"/>
                  <a:pt x="39895" y="76622"/>
                </a:cubicBezTo>
                <a:cubicBezTo>
                  <a:pt x="39962" y="73586"/>
                  <a:pt x="40029" y="70551"/>
                  <a:pt x="40095" y="67515"/>
                </a:cubicBezTo>
                <a:cubicBezTo>
                  <a:pt x="40195" y="63412"/>
                  <a:pt x="40195" y="59309"/>
                  <a:pt x="40195" y="55206"/>
                </a:cubicBezTo>
                <a:cubicBezTo>
                  <a:pt x="40195" y="49569"/>
                  <a:pt x="40162" y="43898"/>
                  <a:pt x="40329" y="38261"/>
                </a:cubicBezTo>
                <a:cubicBezTo>
                  <a:pt x="40496" y="34225"/>
                  <a:pt x="40596" y="30155"/>
                  <a:pt x="40729" y="26119"/>
                </a:cubicBezTo>
                <a:cubicBezTo>
                  <a:pt x="40762" y="23550"/>
                  <a:pt x="40829" y="21015"/>
                  <a:pt x="40896" y="18447"/>
                </a:cubicBezTo>
                <a:cubicBezTo>
                  <a:pt x="41029" y="14811"/>
                  <a:pt x="41096" y="11141"/>
                  <a:pt x="41163" y="7505"/>
                </a:cubicBezTo>
                <a:cubicBezTo>
                  <a:pt x="41196" y="5004"/>
                  <a:pt x="41129" y="2502"/>
                  <a:pt x="4092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98" name="Google Shape;5598;p51"/>
          <p:cNvSpPr/>
          <p:nvPr/>
        </p:nvSpPr>
        <p:spPr>
          <a:xfrm>
            <a:off x="194835" y="162662"/>
            <a:ext cx="901158" cy="2769366"/>
          </a:xfrm>
          <a:custGeom>
            <a:rect b="b" l="l" r="r" t="t"/>
            <a:pathLst>
              <a:path extrusionOk="0" h="116250" w="37828">
                <a:moveTo>
                  <a:pt x="37160" y="0"/>
                </a:moveTo>
                <a:cubicBezTo>
                  <a:pt x="37227" y="1001"/>
                  <a:pt x="37060" y="2035"/>
                  <a:pt x="37060" y="3036"/>
                </a:cubicBezTo>
                <a:lnTo>
                  <a:pt x="37060" y="7706"/>
                </a:lnTo>
                <a:cubicBezTo>
                  <a:pt x="37060" y="15511"/>
                  <a:pt x="37026" y="23317"/>
                  <a:pt x="37026" y="31122"/>
                </a:cubicBezTo>
                <a:cubicBezTo>
                  <a:pt x="37026" y="34058"/>
                  <a:pt x="37060" y="36993"/>
                  <a:pt x="37160" y="39929"/>
                </a:cubicBezTo>
                <a:cubicBezTo>
                  <a:pt x="37260" y="42497"/>
                  <a:pt x="37260" y="45032"/>
                  <a:pt x="37260" y="47601"/>
                </a:cubicBezTo>
                <a:cubicBezTo>
                  <a:pt x="37260" y="53205"/>
                  <a:pt x="37327" y="58775"/>
                  <a:pt x="36993" y="64379"/>
                </a:cubicBezTo>
                <a:cubicBezTo>
                  <a:pt x="36793" y="67949"/>
                  <a:pt x="36493" y="71485"/>
                  <a:pt x="36293" y="75020"/>
                </a:cubicBezTo>
                <a:cubicBezTo>
                  <a:pt x="36092" y="77956"/>
                  <a:pt x="35959" y="80891"/>
                  <a:pt x="35859" y="83793"/>
                </a:cubicBezTo>
                <a:cubicBezTo>
                  <a:pt x="35792" y="86896"/>
                  <a:pt x="35692" y="89998"/>
                  <a:pt x="35559" y="93100"/>
                </a:cubicBezTo>
                <a:cubicBezTo>
                  <a:pt x="35459" y="96069"/>
                  <a:pt x="35392" y="99071"/>
                  <a:pt x="35225" y="102040"/>
                </a:cubicBezTo>
                <a:cubicBezTo>
                  <a:pt x="35058" y="104808"/>
                  <a:pt x="34858" y="107544"/>
                  <a:pt x="34792" y="110312"/>
                </a:cubicBezTo>
                <a:cubicBezTo>
                  <a:pt x="34792" y="110346"/>
                  <a:pt x="34758" y="110346"/>
                  <a:pt x="34758" y="110379"/>
                </a:cubicBezTo>
                <a:cubicBezTo>
                  <a:pt x="33657" y="109979"/>
                  <a:pt x="32557" y="109679"/>
                  <a:pt x="31422" y="109478"/>
                </a:cubicBezTo>
                <a:cubicBezTo>
                  <a:pt x="29254" y="109011"/>
                  <a:pt x="27086" y="108478"/>
                  <a:pt x="24851" y="108344"/>
                </a:cubicBezTo>
                <a:cubicBezTo>
                  <a:pt x="24735" y="108362"/>
                  <a:pt x="24621" y="108370"/>
                  <a:pt x="24509" y="108370"/>
                </a:cubicBezTo>
                <a:cubicBezTo>
                  <a:pt x="24203" y="108370"/>
                  <a:pt x="23910" y="108308"/>
                  <a:pt x="23617" y="108211"/>
                </a:cubicBezTo>
                <a:cubicBezTo>
                  <a:pt x="23504" y="108120"/>
                  <a:pt x="23390" y="108087"/>
                  <a:pt x="23278" y="108087"/>
                </a:cubicBezTo>
                <a:cubicBezTo>
                  <a:pt x="23060" y="108087"/>
                  <a:pt x="22848" y="108211"/>
                  <a:pt x="22650" y="108278"/>
                </a:cubicBezTo>
                <a:cubicBezTo>
                  <a:pt x="16478" y="110212"/>
                  <a:pt x="10307" y="112147"/>
                  <a:pt x="4170" y="114082"/>
                </a:cubicBezTo>
                <a:cubicBezTo>
                  <a:pt x="2769" y="114482"/>
                  <a:pt x="1401" y="114982"/>
                  <a:pt x="0" y="115316"/>
                </a:cubicBezTo>
                <a:lnTo>
                  <a:pt x="0" y="116250"/>
                </a:lnTo>
                <a:cubicBezTo>
                  <a:pt x="2135" y="115549"/>
                  <a:pt x="4270" y="114882"/>
                  <a:pt x="6438" y="114182"/>
                </a:cubicBezTo>
                <a:cubicBezTo>
                  <a:pt x="11708" y="112481"/>
                  <a:pt x="16979" y="110846"/>
                  <a:pt x="22216" y="109011"/>
                </a:cubicBezTo>
                <a:cubicBezTo>
                  <a:pt x="22659" y="108839"/>
                  <a:pt x="23121" y="108739"/>
                  <a:pt x="23587" y="108739"/>
                </a:cubicBezTo>
                <a:cubicBezTo>
                  <a:pt x="23753" y="108739"/>
                  <a:pt x="23918" y="108752"/>
                  <a:pt x="24084" y="108778"/>
                </a:cubicBezTo>
                <a:cubicBezTo>
                  <a:pt x="27086" y="109212"/>
                  <a:pt x="30021" y="109979"/>
                  <a:pt x="32990" y="110613"/>
                </a:cubicBezTo>
                <a:cubicBezTo>
                  <a:pt x="33624" y="110779"/>
                  <a:pt x="34158" y="111146"/>
                  <a:pt x="34758" y="111380"/>
                </a:cubicBezTo>
                <a:cubicBezTo>
                  <a:pt x="34850" y="111408"/>
                  <a:pt x="34926" y="111421"/>
                  <a:pt x="34990" y="111421"/>
                </a:cubicBezTo>
                <a:cubicBezTo>
                  <a:pt x="35230" y="111421"/>
                  <a:pt x="35292" y="111236"/>
                  <a:pt x="35292" y="110946"/>
                </a:cubicBezTo>
                <a:cubicBezTo>
                  <a:pt x="35359" y="110412"/>
                  <a:pt x="35325" y="109845"/>
                  <a:pt x="35359" y="109278"/>
                </a:cubicBezTo>
                <a:cubicBezTo>
                  <a:pt x="35525" y="106243"/>
                  <a:pt x="35759" y="103207"/>
                  <a:pt x="35892" y="100138"/>
                </a:cubicBezTo>
                <a:cubicBezTo>
                  <a:pt x="36059" y="96502"/>
                  <a:pt x="36193" y="92900"/>
                  <a:pt x="36326" y="89264"/>
                </a:cubicBezTo>
                <a:cubicBezTo>
                  <a:pt x="36426" y="85561"/>
                  <a:pt x="36559" y="81859"/>
                  <a:pt x="36726" y="78156"/>
                </a:cubicBezTo>
                <a:cubicBezTo>
                  <a:pt x="36893" y="74887"/>
                  <a:pt x="37127" y="71618"/>
                  <a:pt x="37360" y="68349"/>
                </a:cubicBezTo>
                <a:cubicBezTo>
                  <a:pt x="37594" y="64479"/>
                  <a:pt x="37760" y="60577"/>
                  <a:pt x="37794" y="56674"/>
                </a:cubicBezTo>
                <a:cubicBezTo>
                  <a:pt x="37827" y="48935"/>
                  <a:pt x="37594" y="41196"/>
                  <a:pt x="37527" y="33424"/>
                </a:cubicBezTo>
                <a:cubicBezTo>
                  <a:pt x="37393" y="22283"/>
                  <a:pt x="37460" y="11141"/>
                  <a:pt x="3746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99" name="Google Shape;5599;p51"/>
          <p:cNvSpPr/>
          <p:nvPr/>
        </p:nvSpPr>
        <p:spPr>
          <a:xfrm>
            <a:off x="748672" y="162662"/>
            <a:ext cx="60438" cy="2577857"/>
          </a:xfrm>
          <a:custGeom>
            <a:rect b="b" l="l" r="r" t="t"/>
            <a:pathLst>
              <a:path extrusionOk="0" h="108211" w="2537">
                <a:moveTo>
                  <a:pt x="1802" y="0"/>
                </a:moveTo>
                <a:cubicBezTo>
                  <a:pt x="1802" y="767"/>
                  <a:pt x="1736" y="1568"/>
                  <a:pt x="1736" y="2335"/>
                </a:cubicBezTo>
                <a:cubicBezTo>
                  <a:pt x="1635" y="5838"/>
                  <a:pt x="1502" y="9340"/>
                  <a:pt x="1302" y="12843"/>
                </a:cubicBezTo>
                <a:cubicBezTo>
                  <a:pt x="1102" y="16979"/>
                  <a:pt x="868" y="21115"/>
                  <a:pt x="701" y="25285"/>
                </a:cubicBezTo>
                <a:cubicBezTo>
                  <a:pt x="535" y="28854"/>
                  <a:pt x="368" y="32423"/>
                  <a:pt x="268" y="36026"/>
                </a:cubicBezTo>
                <a:cubicBezTo>
                  <a:pt x="168" y="40329"/>
                  <a:pt x="68" y="44632"/>
                  <a:pt x="34" y="48935"/>
                </a:cubicBezTo>
                <a:cubicBezTo>
                  <a:pt x="1" y="55773"/>
                  <a:pt x="34" y="62611"/>
                  <a:pt x="34" y="69450"/>
                </a:cubicBezTo>
                <a:cubicBezTo>
                  <a:pt x="34" y="76688"/>
                  <a:pt x="34" y="83960"/>
                  <a:pt x="68" y="91232"/>
                </a:cubicBezTo>
                <a:cubicBezTo>
                  <a:pt x="101" y="94434"/>
                  <a:pt x="134" y="97670"/>
                  <a:pt x="268" y="100872"/>
                </a:cubicBezTo>
                <a:cubicBezTo>
                  <a:pt x="335" y="102607"/>
                  <a:pt x="335" y="104341"/>
                  <a:pt x="234" y="106076"/>
                </a:cubicBezTo>
                <a:cubicBezTo>
                  <a:pt x="134" y="106776"/>
                  <a:pt x="201" y="107510"/>
                  <a:pt x="368" y="108211"/>
                </a:cubicBezTo>
                <a:cubicBezTo>
                  <a:pt x="601" y="108211"/>
                  <a:pt x="668" y="108111"/>
                  <a:pt x="668" y="107844"/>
                </a:cubicBezTo>
                <a:lnTo>
                  <a:pt x="668" y="107077"/>
                </a:lnTo>
                <a:cubicBezTo>
                  <a:pt x="735" y="105442"/>
                  <a:pt x="935" y="103808"/>
                  <a:pt x="868" y="102173"/>
                </a:cubicBezTo>
                <a:cubicBezTo>
                  <a:pt x="768" y="99171"/>
                  <a:pt x="768" y="96202"/>
                  <a:pt x="768" y="93200"/>
                </a:cubicBezTo>
                <a:cubicBezTo>
                  <a:pt x="802" y="82392"/>
                  <a:pt x="802" y="71585"/>
                  <a:pt x="835" y="60810"/>
                </a:cubicBezTo>
                <a:cubicBezTo>
                  <a:pt x="835" y="56440"/>
                  <a:pt x="835" y="52104"/>
                  <a:pt x="902" y="47768"/>
                </a:cubicBezTo>
                <a:cubicBezTo>
                  <a:pt x="1002" y="42731"/>
                  <a:pt x="1102" y="37660"/>
                  <a:pt x="1302" y="32623"/>
                </a:cubicBezTo>
                <a:cubicBezTo>
                  <a:pt x="1435" y="28954"/>
                  <a:pt x="1602" y="25285"/>
                  <a:pt x="1769" y="21649"/>
                </a:cubicBezTo>
                <a:cubicBezTo>
                  <a:pt x="1936" y="17713"/>
                  <a:pt x="2136" y="13743"/>
                  <a:pt x="2303" y="9807"/>
                </a:cubicBezTo>
                <a:cubicBezTo>
                  <a:pt x="2436" y="6538"/>
                  <a:pt x="2536" y="3269"/>
                  <a:pt x="253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00" name="Google Shape;5600;p51"/>
          <p:cNvSpPr/>
          <p:nvPr/>
        </p:nvSpPr>
        <p:spPr>
          <a:xfrm>
            <a:off x="194835" y="2921833"/>
            <a:ext cx="905922" cy="316101"/>
          </a:xfrm>
          <a:custGeom>
            <a:rect b="b" l="l" r="r" t="t"/>
            <a:pathLst>
              <a:path extrusionOk="0" h="13269" w="38028">
                <a:moveTo>
                  <a:pt x="37667" y="0"/>
                </a:moveTo>
                <a:cubicBezTo>
                  <a:pt x="37596" y="0"/>
                  <a:pt x="37523" y="13"/>
                  <a:pt x="37460" y="26"/>
                </a:cubicBezTo>
                <a:cubicBezTo>
                  <a:pt x="36993" y="126"/>
                  <a:pt x="36526" y="226"/>
                  <a:pt x="36092" y="393"/>
                </a:cubicBezTo>
                <a:cubicBezTo>
                  <a:pt x="32924" y="1427"/>
                  <a:pt x="29755" y="2461"/>
                  <a:pt x="26552" y="3428"/>
                </a:cubicBezTo>
                <a:cubicBezTo>
                  <a:pt x="18680" y="5830"/>
                  <a:pt x="11008" y="8765"/>
                  <a:pt x="3236" y="11467"/>
                </a:cubicBezTo>
                <a:cubicBezTo>
                  <a:pt x="2135" y="11834"/>
                  <a:pt x="1067" y="12268"/>
                  <a:pt x="0" y="12635"/>
                </a:cubicBezTo>
                <a:lnTo>
                  <a:pt x="0" y="13268"/>
                </a:lnTo>
                <a:cubicBezTo>
                  <a:pt x="67" y="13202"/>
                  <a:pt x="167" y="13168"/>
                  <a:pt x="234" y="13168"/>
                </a:cubicBezTo>
                <a:lnTo>
                  <a:pt x="20114" y="6330"/>
                </a:lnTo>
                <a:cubicBezTo>
                  <a:pt x="24884" y="4696"/>
                  <a:pt x="29721" y="3395"/>
                  <a:pt x="34491" y="1760"/>
                </a:cubicBezTo>
                <a:cubicBezTo>
                  <a:pt x="35559" y="1460"/>
                  <a:pt x="36626" y="1060"/>
                  <a:pt x="37627" y="626"/>
                </a:cubicBezTo>
                <a:cubicBezTo>
                  <a:pt x="37827" y="526"/>
                  <a:pt x="38027" y="393"/>
                  <a:pt x="37960" y="159"/>
                </a:cubicBezTo>
                <a:cubicBezTo>
                  <a:pt x="37898" y="35"/>
                  <a:pt x="37784" y="0"/>
                  <a:pt x="376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01" name="Google Shape;5601;p51"/>
          <p:cNvSpPr/>
          <p:nvPr/>
        </p:nvSpPr>
        <p:spPr>
          <a:xfrm>
            <a:off x="194025" y="1797049"/>
            <a:ext cx="288490" cy="415012"/>
          </a:xfrm>
          <a:custGeom>
            <a:rect b="b" l="l" r="r" t="t"/>
            <a:pathLst>
              <a:path extrusionOk="0" h="17421" w="12110">
                <a:moveTo>
                  <a:pt x="11849" y="0"/>
                </a:moveTo>
                <a:cubicBezTo>
                  <a:pt x="11755" y="0"/>
                  <a:pt x="11690" y="79"/>
                  <a:pt x="11642" y="175"/>
                </a:cubicBezTo>
                <a:cubicBezTo>
                  <a:pt x="11509" y="408"/>
                  <a:pt x="11375" y="642"/>
                  <a:pt x="11209" y="842"/>
                </a:cubicBezTo>
                <a:cubicBezTo>
                  <a:pt x="7840" y="5512"/>
                  <a:pt x="4504" y="10282"/>
                  <a:pt x="1235" y="15019"/>
                </a:cubicBezTo>
                <a:cubicBezTo>
                  <a:pt x="901" y="15619"/>
                  <a:pt x="501" y="16186"/>
                  <a:pt x="34" y="16686"/>
                </a:cubicBezTo>
                <a:lnTo>
                  <a:pt x="1" y="17420"/>
                </a:lnTo>
                <a:cubicBezTo>
                  <a:pt x="101" y="17320"/>
                  <a:pt x="201" y="17187"/>
                  <a:pt x="301" y="17053"/>
                </a:cubicBezTo>
                <a:cubicBezTo>
                  <a:pt x="3970" y="11683"/>
                  <a:pt x="7673" y="6346"/>
                  <a:pt x="11476" y="1075"/>
                </a:cubicBezTo>
                <a:cubicBezTo>
                  <a:pt x="11642" y="842"/>
                  <a:pt x="11809" y="575"/>
                  <a:pt x="11976" y="341"/>
                </a:cubicBezTo>
                <a:cubicBezTo>
                  <a:pt x="12043" y="241"/>
                  <a:pt x="12109" y="141"/>
                  <a:pt x="11976" y="41"/>
                </a:cubicBezTo>
                <a:cubicBezTo>
                  <a:pt x="11929" y="13"/>
                  <a:pt x="11887" y="0"/>
                  <a:pt x="118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02" name="Google Shape;5602;p51"/>
          <p:cNvSpPr/>
          <p:nvPr/>
        </p:nvSpPr>
        <p:spPr>
          <a:xfrm>
            <a:off x="194835" y="273959"/>
            <a:ext cx="332181" cy="448935"/>
          </a:xfrm>
          <a:custGeom>
            <a:rect b="b" l="l" r="r" t="t"/>
            <a:pathLst>
              <a:path extrusionOk="0" h="18845" w="13944">
                <a:moveTo>
                  <a:pt x="13652" y="1"/>
                </a:moveTo>
                <a:cubicBezTo>
                  <a:pt x="13555" y="1"/>
                  <a:pt x="13482" y="126"/>
                  <a:pt x="13410" y="198"/>
                </a:cubicBezTo>
                <a:cubicBezTo>
                  <a:pt x="13276" y="298"/>
                  <a:pt x="13176" y="432"/>
                  <a:pt x="13076" y="565"/>
                </a:cubicBezTo>
                <a:cubicBezTo>
                  <a:pt x="9373" y="5369"/>
                  <a:pt x="5904" y="10305"/>
                  <a:pt x="2335" y="15176"/>
                </a:cubicBezTo>
                <a:cubicBezTo>
                  <a:pt x="1568" y="16243"/>
                  <a:pt x="767" y="17277"/>
                  <a:pt x="0" y="18344"/>
                </a:cubicBezTo>
                <a:lnTo>
                  <a:pt x="0" y="18845"/>
                </a:lnTo>
                <a:cubicBezTo>
                  <a:pt x="1134" y="17310"/>
                  <a:pt x="2268" y="15743"/>
                  <a:pt x="3402" y="14175"/>
                </a:cubicBezTo>
                <a:cubicBezTo>
                  <a:pt x="6204" y="10339"/>
                  <a:pt x="8940" y="6469"/>
                  <a:pt x="11875" y="2733"/>
                </a:cubicBezTo>
                <a:cubicBezTo>
                  <a:pt x="12442" y="1966"/>
                  <a:pt x="13076" y="1232"/>
                  <a:pt x="13710" y="465"/>
                </a:cubicBezTo>
                <a:cubicBezTo>
                  <a:pt x="13777" y="365"/>
                  <a:pt x="13943" y="232"/>
                  <a:pt x="13777" y="65"/>
                </a:cubicBezTo>
                <a:cubicBezTo>
                  <a:pt x="13731" y="19"/>
                  <a:pt x="13690" y="1"/>
                  <a:pt x="136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03" name="Google Shape;5603;p51"/>
          <p:cNvSpPr/>
          <p:nvPr/>
        </p:nvSpPr>
        <p:spPr>
          <a:xfrm>
            <a:off x="194835" y="1095298"/>
            <a:ext cx="281320" cy="388878"/>
          </a:xfrm>
          <a:custGeom>
            <a:rect b="b" l="l" r="r" t="t"/>
            <a:pathLst>
              <a:path extrusionOk="0" h="16324" w="11809">
                <a:moveTo>
                  <a:pt x="11534" y="0"/>
                </a:moveTo>
                <a:cubicBezTo>
                  <a:pt x="11428" y="0"/>
                  <a:pt x="11351" y="135"/>
                  <a:pt x="11275" y="212"/>
                </a:cubicBezTo>
                <a:cubicBezTo>
                  <a:pt x="11075" y="478"/>
                  <a:pt x="10841" y="745"/>
                  <a:pt x="10641" y="1012"/>
                </a:cubicBezTo>
                <a:cubicBezTo>
                  <a:pt x="7439" y="5115"/>
                  <a:pt x="4470" y="9418"/>
                  <a:pt x="1534" y="13688"/>
                </a:cubicBezTo>
                <a:cubicBezTo>
                  <a:pt x="1067" y="14422"/>
                  <a:pt x="567" y="15156"/>
                  <a:pt x="0" y="15823"/>
                </a:cubicBezTo>
                <a:lnTo>
                  <a:pt x="0" y="16323"/>
                </a:lnTo>
                <a:cubicBezTo>
                  <a:pt x="133" y="16290"/>
                  <a:pt x="167" y="16190"/>
                  <a:pt x="234" y="16090"/>
                </a:cubicBezTo>
                <a:cubicBezTo>
                  <a:pt x="3069" y="11987"/>
                  <a:pt x="5904" y="7917"/>
                  <a:pt x="8873" y="3914"/>
                </a:cubicBezTo>
                <a:cubicBezTo>
                  <a:pt x="9740" y="2747"/>
                  <a:pt x="10641" y="1579"/>
                  <a:pt x="11542" y="412"/>
                </a:cubicBezTo>
                <a:cubicBezTo>
                  <a:pt x="11608" y="278"/>
                  <a:pt x="11808" y="178"/>
                  <a:pt x="11642" y="45"/>
                </a:cubicBezTo>
                <a:cubicBezTo>
                  <a:pt x="11602" y="13"/>
                  <a:pt x="11567" y="0"/>
                  <a:pt x="115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04" name="Google Shape;5604;p51"/>
          <p:cNvSpPr/>
          <p:nvPr/>
        </p:nvSpPr>
        <p:spPr>
          <a:xfrm>
            <a:off x="194835" y="1297452"/>
            <a:ext cx="238416" cy="290801"/>
          </a:xfrm>
          <a:custGeom>
            <a:rect b="b" l="l" r="r" t="t"/>
            <a:pathLst>
              <a:path extrusionOk="0" h="12207" w="10008">
                <a:moveTo>
                  <a:pt x="9710" y="1"/>
                </a:moveTo>
                <a:cubicBezTo>
                  <a:pt x="9603" y="1"/>
                  <a:pt x="9513" y="126"/>
                  <a:pt x="9440" y="198"/>
                </a:cubicBezTo>
                <a:cubicBezTo>
                  <a:pt x="8173" y="1432"/>
                  <a:pt x="7038" y="2733"/>
                  <a:pt x="5971" y="4134"/>
                </a:cubicBezTo>
                <a:cubicBezTo>
                  <a:pt x="3970" y="6670"/>
                  <a:pt x="2001" y="9238"/>
                  <a:pt x="0" y="11807"/>
                </a:cubicBezTo>
                <a:lnTo>
                  <a:pt x="33" y="12207"/>
                </a:lnTo>
                <a:cubicBezTo>
                  <a:pt x="167" y="12207"/>
                  <a:pt x="200" y="12107"/>
                  <a:pt x="267" y="12007"/>
                </a:cubicBezTo>
                <a:cubicBezTo>
                  <a:pt x="1334" y="10639"/>
                  <a:pt x="2368" y="9238"/>
                  <a:pt x="3436" y="7904"/>
                </a:cubicBezTo>
                <a:cubicBezTo>
                  <a:pt x="5437" y="5335"/>
                  <a:pt x="7372" y="2733"/>
                  <a:pt x="9674" y="432"/>
                </a:cubicBezTo>
                <a:cubicBezTo>
                  <a:pt x="9807" y="332"/>
                  <a:pt x="10007" y="232"/>
                  <a:pt x="9840" y="65"/>
                </a:cubicBezTo>
                <a:cubicBezTo>
                  <a:pt x="9794" y="19"/>
                  <a:pt x="9751" y="1"/>
                  <a:pt x="97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05" name="Google Shape;5605;p51"/>
          <p:cNvSpPr/>
          <p:nvPr/>
        </p:nvSpPr>
        <p:spPr>
          <a:xfrm>
            <a:off x="194835" y="2054042"/>
            <a:ext cx="216952" cy="271648"/>
          </a:xfrm>
          <a:custGeom>
            <a:rect b="b" l="l" r="r" t="t"/>
            <a:pathLst>
              <a:path extrusionOk="0" h="11403" w="9107">
                <a:moveTo>
                  <a:pt x="8901" y="0"/>
                </a:moveTo>
                <a:cubicBezTo>
                  <a:pt x="8834" y="0"/>
                  <a:pt x="8764" y="36"/>
                  <a:pt x="8706" y="94"/>
                </a:cubicBezTo>
                <a:cubicBezTo>
                  <a:pt x="8206" y="561"/>
                  <a:pt x="7739" y="1062"/>
                  <a:pt x="7305" y="1562"/>
                </a:cubicBezTo>
                <a:cubicBezTo>
                  <a:pt x="5304" y="3964"/>
                  <a:pt x="3436" y="6465"/>
                  <a:pt x="1534" y="8967"/>
                </a:cubicBezTo>
                <a:cubicBezTo>
                  <a:pt x="1101" y="9668"/>
                  <a:pt x="567" y="10302"/>
                  <a:pt x="0" y="10902"/>
                </a:cubicBezTo>
                <a:lnTo>
                  <a:pt x="0" y="11402"/>
                </a:lnTo>
                <a:cubicBezTo>
                  <a:pt x="67" y="11369"/>
                  <a:pt x="100" y="11336"/>
                  <a:pt x="167" y="11302"/>
                </a:cubicBezTo>
                <a:cubicBezTo>
                  <a:pt x="1201" y="9968"/>
                  <a:pt x="2202" y="8600"/>
                  <a:pt x="3269" y="7266"/>
                </a:cubicBezTo>
                <a:cubicBezTo>
                  <a:pt x="5104" y="4931"/>
                  <a:pt x="6805" y="2429"/>
                  <a:pt x="8940" y="294"/>
                </a:cubicBezTo>
                <a:cubicBezTo>
                  <a:pt x="9006" y="228"/>
                  <a:pt x="9107" y="161"/>
                  <a:pt x="9040" y="61"/>
                </a:cubicBezTo>
                <a:cubicBezTo>
                  <a:pt x="8998" y="19"/>
                  <a:pt x="8950" y="0"/>
                  <a:pt x="890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06" name="Google Shape;5606;p51"/>
          <p:cNvSpPr/>
          <p:nvPr/>
        </p:nvSpPr>
        <p:spPr>
          <a:xfrm>
            <a:off x="194835" y="1474521"/>
            <a:ext cx="183576" cy="251994"/>
          </a:xfrm>
          <a:custGeom>
            <a:rect b="b" l="l" r="r" t="t"/>
            <a:pathLst>
              <a:path extrusionOk="0" h="10578" w="7706">
                <a:moveTo>
                  <a:pt x="7502" y="1"/>
                </a:moveTo>
                <a:cubicBezTo>
                  <a:pt x="7409" y="1"/>
                  <a:pt x="7330" y="79"/>
                  <a:pt x="7305" y="104"/>
                </a:cubicBezTo>
                <a:cubicBezTo>
                  <a:pt x="7272" y="171"/>
                  <a:pt x="7205" y="237"/>
                  <a:pt x="7172" y="271"/>
                </a:cubicBezTo>
                <a:cubicBezTo>
                  <a:pt x="5704" y="2105"/>
                  <a:pt x="4336" y="4007"/>
                  <a:pt x="2969" y="5908"/>
                </a:cubicBezTo>
                <a:cubicBezTo>
                  <a:pt x="1968" y="7309"/>
                  <a:pt x="1001" y="8677"/>
                  <a:pt x="0" y="10078"/>
                </a:cubicBezTo>
                <a:lnTo>
                  <a:pt x="0" y="10578"/>
                </a:lnTo>
                <a:cubicBezTo>
                  <a:pt x="33" y="10545"/>
                  <a:pt x="100" y="10478"/>
                  <a:pt x="133" y="10445"/>
                </a:cubicBezTo>
                <a:cubicBezTo>
                  <a:pt x="2035" y="7542"/>
                  <a:pt x="4136" y="4740"/>
                  <a:pt x="6204" y="1972"/>
                </a:cubicBezTo>
                <a:cubicBezTo>
                  <a:pt x="6638" y="1405"/>
                  <a:pt x="7072" y="838"/>
                  <a:pt x="7539" y="304"/>
                </a:cubicBezTo>
                <a:cubicBezTo>
                  <a:pt x="7605" y="204"/>
                  <a:pt x="7706" y="137"/>
                  <a:pt x="7605" y="37"/>
                </a:cubicBezTo>
                <a:cubicBezTo>
                  <a:pt x="7570" y="11"/>
                  <a:pt x="7535" y="1"/>
                  <a:pt x="750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07" name="Google Shape;5607;p51"/>
          <p:cNvSpPr/>
          <p:nvPr/>
        </p:nvSpPr>
        <p:spPr>
          <a:xfrm>
            <a:off x="220253" y="494480"/>
            <a:ext cx="238416" cy="290039"/>
          </a:xfrm>
          <a:custGeom>
            <a:rect b="b" l="l" r="r" t="t"/>
            <a:pathLst>
              <a:path extrusionOk="0" h="12175" w="10008">
                <a:moveTo>
                  <a:pt x="9825" y="1"/>
                </a:moveTo>
                <a:cubicBezTo>
                  <a:pt x="9782" y="1"/>
                  <a:pt x="9739" y="16"/>
                  <a:pt x="9707" y="48"/>
                </a:cubicBezTo>
                <a:cubicBezTo>
                  <a:pt x="9574" y="148"/>
                  <a:pt x="9474" y="248"/>
                  <a:pt x="9374" y="381"/>
                </a:cubicBezTo>
                <a:cubicBezTo>
                  <a:pt x="8106" y="1882"/>
                  <a:pt x="6839" y="3383"/>
                  <a:pt x="5604" y="4884"/>
                </a:cubicBezTo>
                <a:cubicBezTo>
                  <a:pt x="3703" y="7153"/>
                  <a:pt x="2002" y="9521"/>
                  <a:pt x="167" y="11823"/>
                </a:cubicBezTo>
                <a:cubicBezTo>
                  <a:pt x="101" y="11923"/>
                  <a:pt x="0" y="12056"/>
                  <a:pt x="101" y="12156"/>
                </a:cubicBezTo>
                <a:cubicBezTo>
                  <a:pt x="126" y="12169"/>
                  <a:pt x="150" y="12175"/>
                  <a:pt x="173" y="12175"/>
                </a:cubicBezTo>
                <a:cubicBezTo>
                  <a:pt x="271" y="12175"/>
                  <a:pt x="347" y="12077"/>
                  <a:pt x="401" y="12023"/>
                </a:cubicBezTo>
                <a:cubicBezTo>
                  <a:pt x="768" y="11556"/>
                  <a:pt x="1135" y="11122"/>
                  <a:pt x="1502" y="10655"/>
                </a:cubicBezTo>
                <a:cubicBezTo>
                  <a:pt x="4170" y="7186"/>
                  <a:pt x="6872" y="3717"/>
                  <a:pt x="9841" y="481"/>
                </a:cubicBezTo>
                <a:cubicBezTo>
                  <a:pt x="9908" y="415"/>
                  <a:pt x="9974" y="281"/>
                  <a:pt x="10008" y="181"/>
                </a:cubicBezTo>
                <a:cubicBezTo>
                  <a:pt x="10008" y="68"/>
                  <a:pt x="9915" y="1"/>
                  <a:pt x="98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08" name="Google Shape;5608;p51"/>
          <p:cNvSpPr/>
          <p:nvPr/>
        </p:nvSpPr>
        <p:spPr>
          <a:xfrm>
            <a:off x="245671" y="2233779"/>
            <a:ext cx="104938" cy="136408"/>
          </a:xfrm>
          <a:custGeom>
            <a:rect b="b" l="l" r="r" t="t"/>
            <a:pathLst>
              <a:path extrusionOk="0" h="5726" w="4405">
                <a:moveTo>
                  <a:pt x="4061" y="0"/>
                </a:moveTo>
                <a:cubicBezTo>
                  <a:pt x="3875" y="0"/>
                  <a:pt x="3745" y="293"/>
                  <a:pt x="3637" y="455"/>
                </a:cubicBezTo>
                <a:cubicBezTo>
                  <a:pt x="2703" y="1622"/>
                  <a:pt x="1836" y="2857"/>
                  <a:pt x="1035" y="4124"/>
                </a:cubicBezTo>
                <a:cubicBezTo>
                  <a:pt x="701" y="4625"/>
                  <a:pt x="334" y="5125"/>
                  <a:pt x="1" y="5625"/>
                </a:cubicBezTo>
                <a:lnTo>
                  <a:pt x="134" y="5725"/>
                </a:lnTo>
                <a:cubicBezTo>
                  <a:pt x="435" y="5358"/>
                  <a:pt x="735" y="4991"/>
                  <a:pt x="1002" y="4591"/>
                </a:cubicBezTo>
                <a:cubicBezTo>
                  <a:pt x="1936" y="3224"/>
                  <a:pt x="2836" y="1856"/>
                  <a:pt x="3870" y="555"/>
                </a:cubicBezTo>
                <a:cubicBezTo>
                  <a:pt x="4004" y="388"/>
                  <a:pt x="4404" y="188"/>
                  <a:pt x="4204" y="55"/>
                </a:cubicBezTo>
                <a:cubicBezTo>
                  <a:pt x="4153" y="16"/>
                  <a:pt x="4106" y="0"/>
                  <a:pt x="406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5609" name="Shape 5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0" name="Google Shape;5610;p52"/>
          <p:cNvSpPr/>
          <p:nvPr/>
        </p:nvSpPr>
        <p:spPr>
          <a:xfrm>
            <a:off x="0" y="0"/>
            <a:ext cx="9144000" cy="5157300"/>
          </a:xfrm>
          <a:prstGeom prst="rect">
            <a:avLst/>
          </a:prstGeom>
          <a:solidFill>
            <a:schemeClr val="lt1">
              <a:alpha val="262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11" name="Google Shape;5611;p52"/>
          <p:cNvSpPr txBox="1"/>
          <p:nvPr>
            <p:ph type="title"/>
          </p:nvPr>
        </p:nvSpPr>
        <p:spPr>
          <a:xfrm>
            <a:off x="1953450" y="1038575"/>
            <a:ext cx="5237100" cy="118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5612" name="Google Shape;5612;p52"/>
          <p:cNvSpPr/>
          <p:nvPr/>
        </p:nvSpPr>
        <p:spPr>
          <a:xfrm>
            <a:off x="186796" y="2345561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13" name="Google Shape;5613;p52"/>
          <p:cNvSpPr/>
          <p:nvPr/>
        </p:nvSpPr>
        <p:spPr>
          <a:xfrm>
            <a:off x="502545" y="3841245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14" name="Google Shape;5614;p52"/>
          <p:cNvSpPr/>
          <p:nvPr/>
        </p:nvSpPr>
        <p:spPr>
          <a:xfrm>
            <a:off x="1778802" y="3896207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15" name="Google Shape;5615;p52"/>
          <p:cNvSpPr/>
          <p:nvPr/>
        </p:nvSpPr>
        <p:spPr>
          <a:xfrm>
            <a:off x="8588275" y="589852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16" name="Google Shape;5616;p52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17" name="Google Shape;5617;p52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18" name="Google Shape;5618;p52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19" name="Google Shape;5619;p52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20" name="Google Shape;5620;p52"/>
          <p:cNvSpPr/>
          <p:nvPr/>
        </p:nvSpPr>
        <p:spPr>
          <a:xfrm>
            <a:off x="1778800" y="478191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21" name="Google Shape;5621;p52"/>
          <p:cNvSpPr/>
          <p:nvPr/>
        </p:nvSpPr>
        <p:spPr>
          <a:xfrm>
            <a:off x="6837646" y="1038566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22" name="Google Shape;5622;p52"/>
          <p:cNvSpPr/>
          <p:nvPr/>
        </p:nvSpPr>
        <p:spPr>
          <a:xfrm>
            <a:off x="3503097" y="536120"/>
            <a:ext cx="180122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23" name="Google Shape;5623;p52"/>
          <p:cNvSpPr/>
          <p:nvPr/>
        </p:nvSpPr>
        <p:spPr>
          <a:xfrm>
            <a:off x="7119569" y="734357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24" name="Google Shape;5624;p52"/>
          <p:cNvSpPr/>
          <p:nvPr/>
        </p:nvSpPr>
        <p:spPr>
          <a:xfrm>
            <a:off x="249994" y="3415305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25" name="Google Shape;5625;p52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26" name="Google Shape;5626;p52"/>
          <p:cNvSpPr/>
          <p:nvPr/>
        </p:nvSpPr>
        <p:spPr>
          <a:xfrm>
            <a:off x="511573" y="103857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27" name="Google Shape;5627;p52"/>
          <p:cNvSpPr/>
          <p:nvPr/>
        </p:nvSpPr>
        <p:spPr>
          <a:xfrm>
            <a:off x="8948580" y="2357617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28" name="Google Shape;5628;p52"/>
          <p:cNvSpPr/>
          <p:nvPr/>
        </p:nvSpPr>
        <p:spPr>
          <a:xfrm>
            <a:off x="8662226" y="1703843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29" name="Google Shape;5629;p52"/>
          <p:cNvSpPr/>
          <p:nvPr/>
        </p:nvSpPr>
        <p:spPr>
          <a:xfrm>
            <a:off x="5737215" y="4287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0" name="Google Shape;5630;p52"/>
          <p:cNvSpPr/>
          <p:nvPr/>
        </p:nvSpPr>
        <p:spPr>
          <a:xfrm>
            <a:off x="7616139" y="39737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1" name="Google Shape;5631;p52"/>
          <p:cNvSpPr/>
          <p:nvPr/>
        </p:nvSpPr>
        <p:spPr>
          <a:xfrm>
            <a:off x="7905207" y="609166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2" name="Google Shape;5632;p52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3" name="Google Shape;5633;p52"/>
          <p:cNvSpPr/>
          <p:nvPr/>
        </p:nvSpPr>
        <p:spPr>
          <a:xfrm>
            <a:off x="7908032" y="4753671"/>
            <a:ext cx="32720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4" name="Google Shape;5634;p52"/>
          <p:cNvSpPr/>
          <p:nvPr/>
        </p:nvSpPr>
        <p:spPr>
          <a:xfrm>
            <a:off x="6837642" y="353868"/>
            <a:ext cx="37247" cy="36024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5" name="Google Shape;5635;p52"/>
          <p:cNvSpPr/>
          <p:nvPr/>
        </p:nvSpPr>
        <p:spPr>
          <a:xfrm>
            <a:off x="146194" y="4269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6" name="Google Shape;5636;p52"/>
          <p:cNvSpPr/>
          <p:nvPr/>
        </p:nvSpPr>
        <p:spPr>
          <a:xfrm>
            <a:off x="368270" y="2808170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7" name="Google Shape;5637;p52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8" name="Google Shape;5638;p52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9" name="Google Shape;5639;p52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0" name="Google Shape;5640;p52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1" name="Google Shape;5641;p52"/>
          <p:cNvSpPr/>
          <p:nvPr/>
        </p:nvSpPr>
        <p:spPr>
          <a:xfrm>
            <a:off x="6449704" y="148239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2" name="Google Shape;5642;p52"/>
          <p:cNvSpPr/>
          <p:nvPr/>
        </p:nvSpPr>
        <p:spPr>
          <a:xfrm>
            <a:off x="513823" y="608728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3" name="Google Shape;5643;p52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4" name="Google Shape;5644;p52"/>
          <p:cNvSpPr/>
          <p:nvPr/>
        </p:nvSpPr>
        <p:spPr>
          <a:xfrm>
            <a:off x="8950265" y="1735737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5" name="Google Shape;5645;p52"/>
          <p:cNvSpPr/>
          <p:nvPr/>
        </p:nvSpPr>
        <p:spPr>
          <a:xfrm>
            <a:off x="8862345" y="214586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6" name="Google Shape;5646;p52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7" name="Google Shape;5647;p52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8" name="Google Shape;5648;p52"/>
          <p:cNvSpPr/>
          <p:nvPr/>
        </p:nvSpPr>
        <p:spPr>
          <a:xfrm>
            <a:off x="2455690" y="999107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9" name="Google Shape;5649;p52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0" name="Google Shape;5650;p52"/>
          <p:cNvSpPr/>
          <p:nvPr/>
        </p:nvSpPr>
        <p:spPr>
          <a:xfrm>
            <a:off x="410037" y="4838281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25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6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7" name="Google Shape;27;p6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5651" name="Shape 5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2" name="Google Shape;5652;p53"/>
          <p:cNvSpPr txBox="1"/>
          <p:nvPr>
            <p:ph hasCustomPrompt="1" type="title"/>
          </p:nvPr>
        </p:nvSpPr>
        <p:spPr>
          <a:xfrm>
            <a:off x="714850" y="1106125"/>
            <a:ext cx="59205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0"/>
              <a:buNone/>
              <a:defRPr sz="8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653" name="Google Shape;5653;p53"/>
          <p:cNvSpPr txBox="1"/>
          <p:nvPr>
            <p:ph idx="1" type="subTitle"/>
          </p:nvPr>
        </p:nvSpPr>
        <p:spPr>
          <a:xfrm>
            <a:off x="714850" y="3008913"/>
            <a:ext cx="5683800" cy="7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5654" name="Google Shape;5654;p53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5655" name="Google Shape;5655;p53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656" name="Google Shape;5656;p53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657" name="Google Shape;5657;p53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658" name="Google Shape;5658;p53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659" name="Google Shape;5659;p53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660" name="Google Shape;5660;p53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661" name="Google Shape;5661;p53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662" name="Google Shape;5662;p53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663" name="Google Shape;5663;p53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664" name="Google Shape;5664;p53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665" name="Google Shape;5665;p53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666" name="Google Shape;5666;p53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667" name="Google Shape;5667;p53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668" name="Google Shape;5668;p53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669" name="Google Shape;5669;p53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670" name="Google Shape;5670;p53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671" name="Google Shape;5671;p53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672" name="Google Shape;5672;p53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673" name="Google Shape;5673;p53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674" name="Google Shape;5674;p53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675" name="Google Shape;5675;p53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676" name="Google Shape;5676;p53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677" name="Google Shape;5677;p53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678" name="Google Shape;5678;p53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5679" name="Google Shape;5679;p53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5680" name="Google Shape;5680;p53"/>
          <p:cNvSpPr/>
          <p:nvPr/>
        </p:nvSpPr>
        <p:spPr>
          <a:xfrm>
            <a:off x="4708951" y="3910833"/>
            <a:ext cx="188495" cy="371573"/>
          </a:xfrm>
          <a:custGeom>
            <a:rect b="b" l="l" r="r" t="t"/>
            <a:pathLst>
              <a:path extrusionOk="0" h="17556" w="8906">
                <a:moveTo>
                  <a:pt x="663" y="3739"/>
                </a:moveTo>
                <a:cubicBezTo>
                  <a:pt x="661" y="3746"/>
                  <a:pt x="659" y="3753"/>
                  <a:pt x="657" y="3763"/>
                </a:cubicBezTo>
                <a:cubicBezTo>
                  <a:pt x="657" y="3763"/>
                  <a:pt x="657" y="3753"/>
                  <a:pt x="663" y="3739"/>
                </a:cubicBezTo>
                <a:close/>
                <a:moveTo>
                  <a:pt x="2087" y="0"/>
                </a:moveTo>
                <a:cubicBezTo>
                  <a:pt x="1980" y="0"/>
                  <a:pt x="1873" y="49"/>
                  <a:pt x="1807" y="148"/>
                </a:cubicBezTo>
                <a:lnTo>
                  <a:pt x="164" y="3270"/>
                </a:lnTo>
                <a:cubicBezTo>
                  <a:pt x="132" y="3335"/>
                  <a:pt x="99" y="3368"/>
                  <a:pt x="66" y="3434"/>
                </a:cubicBezTo>
                <a:cubicBezTo>
                  <a:pt x="0" y="3730"/>
                  <a:pt x="0" y="4025"/>
                  <a:pt x="33" y="4321"/>
                </a:cubicBezTo>
                <a:lnTo>
                  <a:pt x="33" y="16940"/>
                </a:lnTo>
                <a:cubicBezTo>
                  <a:pt x="49" y="17137"/>
                  <a:pt x="197" y="17235"/>
                  <a:pt x="349" y="17235"/>
                </a:cubicBezTo>
                <a:cubicBezTo>
                  <a:pt x="501" y="17235"/>
                  <a:pt x="657" y="17137"/>
                  <a:pt x="690" y="16940"/>
                </a:cubicBezTo>
                <a:lnTo>
                  <a:pt x="690" y="3927"/>
                </a:lnTo>
                <a:cubicBezTo>
                  <a:pt x="690" y="3879"/>
                  <a:pt x="690" y="3729"/>
                  <a:pt x="678" y="3711"/>
                </a:cubicBezTo>
                <a:lnTo>
                  <a:pt x="678" y="3711"/>
                </a:lnTo>
                <a:cubicBezTo>
                  <a:pt x="681" y="3706"/>
                  <a:pt x="685" y="3702"/>
                  <a:pt x="690" y="3697"/>
                </a:cubicBezTo>
                <a:cubicBezTo>
                  <a:pt x="953" y="3138"/>
                  <a:pt x="1249" y="2613"/>
                  <a:pt x="1545" y="2054"/>
                </a:cubicBezTo>
                <a:lnTo>
                  <a:pt x="2138" y="915"/>
                </a:lnTo>
                <a:lnTo>
                  <a:pt x="2138" y="915"/>
                </a:lnTo>
                <a:lnTo>
                  <a:pt x="4929" y="4617"/>
                </a:lnTo>
                <a:lnTo>
                  <a:pt x="7164" y="7509"/>
                </a:lnTo>
                <a:lnTo>
                  <a:pt x="7887" y="8462"/>
                </a:lnTo>
                <a:cubicBezTo>
                  <a:pt x="8000" y="8575"/>
                  <a:pt x="8089" y="8714"/>
                  <a:pt x="8175" y="8834"/>
                </a:cubicBezTo>
                <a:lnTo>
                  <a:pt x="8175" y="8834"/>
                </a:lnTo>
                <a:cubicBezTo>
                  <a:pt x="8170" y="8847"/>
                  <a:pt x="8182" y="8902"/>
                  <a:pt x="8182" y="8922"/>
                </a:cubicBezTo>
                <a:cubicBezTo>
                  <a:pt x="8149" y="9119"/>
                  <a:pt x="8149" y="9316"/>
                  <a:pt x="8182" y="9513"/>
                </a:cubicBezTo>
                <a:lnTo>
                  <a:pt x="8182" y="17235"/>
                </a:lnTo>
                <a:cubicBezTo>
                  <a:pt x="8182" y="17449"/>
                  <a:pt x="8347" y="17556"/>
                  <a:pt x="8511" y="17556"/>
                </a:cubicBezTo>
                <a:cubicBezTo>
                  <a:pt x="8675" y="17556"/>
                  <a:pt x="8840" y="17449"/>
                  <a:pt x="8840" y="17235"/>
                </a:cubicBezTo>
                <a:lnTo>
                  <a:pt x="8840" y="9349"/>
                </a:lnTo>
                <a:cubicBezTo>
                  <a:pt x="8840" y="9119"/>
                  <a:pt x="8905" y="8757"/>
                  <a:pt x="8774" y="8527"/>
                </a:cubicBezTo>
                <a:cubicBezTo>
                  <a:pt x="8708" y="8462"/>
                  <a:pt x="8642" y="8396"/>
                  <a:pt x="8609" y="8330"/>
                </a:cubicBezTo>
                <a:lnTo>
                  <a:pt x="7985" y="7509"/>
                </a:lnTo>
                <a:lnTo>
                  <a:pt x="3582" y="1758"/>
                </a:lnTo>
                <a:lnTo>
                  <a:pt x="2366" y="148"/>
                </a:lnTo>
                <a:cubicBezTo>
                  <a:pt x="2300" y="49"/>
                  <a:pt x="2194" y="0"/>
                  <a:pt x="208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81" name="Google Shape;5681;p53"/>
          <p:cNvSpPr/>
          <p:nvPr/>
        </p:nvSpPr>
        <p:spPr>
          <a:xfrm>
            <a:off x="4752763" y="3888927"/>
            <a:ext cx="779655" cy="207269"/>
          </a:xfrm>
          <a:custGeom>
            <a:rect b="b" l="l" r="r" t="t"/>
            <a:pathLst>
              <a:path extrusionOk="0" fill="none" h="9793" w="36837">
                <a:moveTo>
                  <a:pt x="6441" y="9792"/>
                </a:moveTo>
                <a:lnTo>
                  <a:pt x="36837" y="8149"/>
                </a:lnTo>
                <a:lnTo>
                  <a:pt x="30725" y="0"/>
                </a:lnTo>
                <a:lnTo>
                  <a:pt x="0" y="1347"/>
                </a:lnTo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82" name="Google Shape;5682;p53"/>
          <p:cNvSpPr/>
          <p:nvPr/>
        </p:nvSpPr>
        <p:spPr>
          <a:xfrm>
            <a:off x="4542718" y="4020364"/>
            <a:ext cx="173892" cy="75834"/>
          </a:xfrm>
          <a:custGeom>
            <a:rect b="b" l="l" r="r" t="t"/>
            <a:pathLst>
              <a:path extrusionOk="0" fill="none" h="3583" w="8216">
                <a:moveTo>
                  <a:pt x="8216" y="1"/>
                </a:moveTo>
                <a:lnTo>
                  <a:pt x="1" y="2202"/>
                </a:lnTo>
                <a:lnTo>
                  <a:pt x="691" y="3582"/>
                </a:lnTo>
                <a:lnTo>
                  <a:pt x="8216" y="1446"/>
                </a:lnTo>
                <a:close/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83" name="Google Shape;5683;p53"/>
          <p:cNvSpPr/>
          <p:nvPr/>
        </p:nvSpPr>
        <p:spPr>
          <a:xfrm>
            <a:off x="4574720" y="4096178"/>
            <a:ext cx="21" cy="179458"/>
          </a:xfrm>
          <a:custGeom>
            <a:rect b="b" l="l" r="r" t="t"/>
            <a:pathLst>
              <a:path extrusionOk="0" fill="none" h="8479" w="1">
                <a:moveTo>
                  <a:pt x="0" y="0"/>
                </a:moveTo>
                <a:lnTo>
                  <a:pt x="0" y="8478"/>
                </a:lnTo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84" name="Google Shape;5684;p53"/>
          <p:cNvSpPr/>
          <p:nvPr/>
        </p:nvSpPr>
        <p:spPr>
          <a:xfrm>
            <a:off x="5500429" y="4062800"/>
            <a:ext cx="21" cy="264986"/>
          </a:xfrm>
          <a:custGeom>
            <a:rect b="b" l="l" r="r" t="t"/>
            <a:pathLst>
              <a:path extrusionOk="0" fill="none" h="12520" w="1">
                <a:moveTo>
                  <a:pt x="0" y="0"/>
                </a:moveTo>
                <a:lnTo>
                  <a:pt x="0" y="12520"/>
                </a:lnTo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85" name="Google Shape;5685;p53"/>
          <p:cNvSpPr/>
          <p:nvPr/>
        </p:nvSpPr>
        <p:spPr>
          <a:xfrm>
            <a:off x="4590700" y="3582897"/>
            <a:ext cx="1819428" cy="320650"/>
          </a:xfrm>
          <a:custGeom>
            <a:rect b="b" l="l" r="r" t="t"/>
            <a:pathLst>
              <a:path extrusionOk="0" fill="none" h="15150" w="85964">
                <a:moveTo>
                  <a:pt x="1" y="15149"/>
                </a:moveTo>
                <a:lnTo>
                  <a:pt x="24580" y="15083"/>
                </a:lnTo>
                <a:lnTo>
                  <a:pt x="58525" y="1183"/>
                </a:lnTo>
                <a:lnTo>
                  <a:pt x="84616" y="1644"/>
                </a:lnTo>
                <a:lnTo>
                  <a:pt x="85963" y="526"/>
                </a:lnTo>
                <a:lnTo>
                  <a:pt x="56619" y="0"/>
                </a:lnTo>
                <a:lnTo>
                  <a:pt x="31152" y="2662"/>
                </a:lnTo>
                <a:close/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86" name="Google Shape;5686;p53"/>
          <p:cNvSpPr/>
          <p:nvPr/>
        </p:nvSpPr>
        <p:spPr>
          <a:xfrm>
            <a:off x="4640778" y="3903531"/>
            <a:ext cx="21" cy="137022"/>
          </a:xfrm>
          <a:custGeom>
            <a:rect b="b" l="l" r="r" t="t"/>
            <a:pathLst>
              <a:path extrusionOk="0" fill="none" h="6474" w="1">
                <a:moveTo>
                  <a:pt x="1" y="6474"/>
                </a:moveTo>
                <a:lnTo>
                  <a:pt x="1" y="0"/>
                </a:lnTo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87" name="Google Shape;5687;p53"/>
          <p:cNvSpPr/>
          <p:nvPr/>
        </p:nvSpPr>
        <p:spPr>
          <a:xfrm>
            <a:off x="6023425" y="3548821"/>
            <a:ext cx="996660" cy="354027"/>
          </a:xfrm>
          <a:custGeom>
            <a:rect b="b" l="l" r="r" t="t"/>
            <a:pathLst>
              <a:path extrusionOk="0" fill="none" h="16727" w="47090">
                <a:moveTo>
                  <a:pt x="44296" y="7788"/>
                </a:moveTo>
                <a:lnTo>
                  <a:pt x="33880" y="16003"/>
                </a:lnTo>
                <a:lnTo>
                  <a:pt x="1" y="16726"/>
                </a:lnTo>
                <a:lnTo>
                  <a:pt x="19783" y="1052"/>
                </a:lnTo>
                <a:lnTo>
                  <a:pt x="47090" y="0"/>
                </a:lnTo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88" name="Google Shape;5688;p53"/>
          <p:cNvSpPr/>
          <p:nvPr/>
        </p:nvSpPr>
        <p:spPr>
          <a:xfrm>
            <a:off x="6745353" y="3884038"/>
            <a:ext cx="3513" cy="223291"/>
          </a:xfrm>
          <a:custGeom>
            <a:rect b="b" l="l" r="r" t="t"/>
            <a:pathLst>
              <a:path extrusionOk="0" fill="none" h="10550" w="166">
                <a:moveTo>
                  <a:pt x="1" y="10549"/>
                </a:moveTo>
                <a:lnTo>
                  <a:pt x="165" y="1"/>
                </a:lnTo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89" name="Google Shape;5689;p53"/>
          <p:cNvSpPr/>
          <p:nvPr/>
        </p:nvSpPr>
        <p:spPr>
          <a:xfrm>
            <a:off x="6079068" y="3903531"/>
            <a:ext cx="6286" cy="406178"/>
          </a:xfrm>
          <a:custGeom>
            <a:rect b="b" l="l" r="r" t="t"/>
            <a:pathLst>
              <a:path extrusionOk="0" fill="none" h="19191" w="297">
                <a:moveTo>
                  <a:pt x="1" y="0"/>
                </a:moveTo>
                <a:lnTo>
                  <a:pt x="296" y="19190"/>
                </a:lnTo>
              </a:path>
            </a:pathLst>
          </a:custGeom>
          <a:solidFill>
            <a:schemeClr val="dk1"/>
          </a:solidFill>
          <a:ln cap="flat" cmpd="sng" w="16425">
            <a:solidFill>
              <a:schemeClr val="dk1"/>
            </a:solidFill>
            <a:prstDash val="solid"/>
            <a:miter lim="3286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90" name="Google Shape;5690;p53"/>
          <p:cNvSpPr/>
          <p:nvPr/>
        </p:nvSpPr>
        <p:spPr>
          <a:xfrm>
            <a:off x="5807834" y="3621143"/>
            <a:ext cx="6963" cy="301178"/>
          </a:xfrm>
          <a:custGeom>
            <a:rect b="b" l="l" r="r" t="t"/>
            <a:pathLst>
              <a:path extrusionOk="0" fill="none" h="14230" w="329">
                <a:moveTo>
                  <a:pt x="329" y="14229"/>
                </a:moveTo>
                <a:lnTo>
                  <a:pt x="0" y="1"/>
                </a:lnTo>
              </a:path>
            </a:pathLst>
          </a:custGeom>
          <a:solidFill>
            <a:schemeClr val="dk1"/>
          </a:solidFill>
          <a:ln cap="flat" cmpd="sng" w="16425">
            <a:solidFill>
              <a:schemeClr val="dk1"/>
            </a:solidFill>
            <a:prstDash val="solid"/>
            <a:miter lim="3286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91" name="Google Shape;5691;p53"/>
          <p:cNvSpPr/>
          <p:nvPr/>
        </p:nvSpPr>
        <p:spPr>
          <a:xfrm>
            <a:off x="5814777" y="3922305"/>
            <a:ext cx="264309" cy="405479"/>
          </a:xfrm>
          <a:custGeom>
            <a:rect b="b" l="l" r="r" t="t"/>
            <a:pathLst>
              <a:path extrusionOk="0" fill="none" h="19158" w="12488">
                <a:moveTo>
                  <a:pt x="12488" y="4831"/>
                </a:moveTo>
                <a:lnTo>
                  <a:pt x="11173" y="4831"/>
                </a:lnTo>
                <a:lnTo>
                  <a:pt x="1" y="0"/>
                </a:lnTo>
                <a:lnTo>
                  <a:pt x="329" y="19158"/>
                </a:lnTo>
              </a:path>
            </a:pathLst>
          </a:custGeom>
          <a:solidFill>
            <a:schemeClr val="dk1"/>
          </a:solidFill>
          <a:ln cap="flat" cmpd="sng" w="16425">
            <a:solidFill>
              <a:schemeClr val="dk1"/>
            </a:solidFill>
            <a:prstDash val="solid"/>
            <a:miter lim="3286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92" name="Google Shape;5692;p53"/>
          <p:cNvSpPr/>
          <p:nvPr/>
        </p:nvSpPr>
        <p:spPr>
          <a:xfrm>
            <a:off x="5815475" y="3879170"/>
            <a:ext cx="237873" cy="21"/>
          </a:xfrm>
          <a:custGeom>
            <a:rect b="b" l="l" r="r" t="t"/>
            <a:pathLst>
              <a:path extrusionOk="0" fill="none" h="1" w="11239">
                <a:moveTo>
                  <a:pt x="1" y="1"/>
                </a:moveTo>
                <a:lnTo>
                  <a:pt x="11239" y="1"/>
                </a:lnTo>
              </a:path>
            </a:pathLst>
          </a:custGeom>
          <a:solidFill>
            <a:schemeClr val="dk1"/>
          </a:solidFill>
          <a:ln cap="flat" cmpd="sng" w="16425">
            <a:solidFill>
              <a:schemeClr val="dk1"/>
            </a:solidFill>
            <a:prstDash val="solid"/>
            <a:miter lim="3286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93" name="Google Shape;5693;p53"/>
          <p:cNvSpPr/>
          <p:nvPr/>
        </p:nvSpPr>
        <p:spPr>
          <a:xfrm>
            <a:off x="5313327" y="3310965"/>
            <a:ext cx="392971" cy="322025"/>
          </a:xfrm>
          <a:custGeom>
            <a:rect b="b" l="l" r="r" t="t"/>
            <a:pathLst>
              <a:path extrusionOk="0" fill="none" h="15215" w="18567">
                <a:moveTo>
                  <a:pt x="1" y="15214"/>
                </a:moveTo>
                <a:lnTo>
                  <a:pt x="1" y="13473"/>
                </a:lnTo>
                <a:lnTo>
                  <a:pt x="8511" y="0"/>
                </a:lnTo>
                <a:lnTo>
                  <a:pt x="18567" y="13243"/>
                </a:lnTo>
              </a:path>
            </a:pathLst>
          </a:custGeom>
          <a:solidFill>
            <a:schemeClr val="dk1"/>
          </a:solidFill>
          <a:ln cap="flat" cmpd="sng" w="16425">
            <a:solidFill>
              <a:schemeClr val="dk1"/>
            </a:solidFill>
            <a:prstDash val="solid"/>
            <a:miter lim="3286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94" name="Google Shape;5694;p53"/>
          <p:cNvSpPr/>
          <p:nvPr/>
        </p:nvSpPr>
        <p:spPr>
          <a:xfrm>
            <a:off x="5256985" y="3274095"/>
            <a:ext cx="1422986" cy="340820"/>
          </a:xfrm>
          <a:custGeom>
            <a:rect b="b" l="l" r="r" t="t"/>
            <a:pathLst>
              <a:path extrusionOk="0" fill="none" h="16103" w="67233">
                <a:moveTo>
                  <a:pt x="2663" y="16102"/>
                </a:moveTo>
                <a:lnTo>
                  <a:pt x="1" y="16102"/>
                </a:lnTo>
                <a:lnTo>
                  <a:pt x="10253" y="1"/>
                </a:lnTo>
                <a:cubicBezTo>
                  <a:pt x="10253" y="1"/>
                  <a:pt x="49554" y="2892"/>
                  <a:pt x="56225" y="1183"/>
                </a:cubicBezTo>
                <a:cubicBezTo>
                  <a:pt x="56225" y="1183"/>
                  <a:pt x="65458" y="13342"/>
                  <a:pt x="67233" y="13605"/>
                </a:cubicBezTo>
              </a:path>
            </a:pathLst>
          </a:custGeom>
          <a:solidFill>
            <a:schemeClr val="dk1"/>
          </a:solidFill>
          <a:ln cap="flat" cmpd="sng" w="16425">
            <a:solidFill>
              <a:schemeClr val="dk1"/>
            </a:solidFill>
            <a:prstDash val="solid"/>
            <a:miter lim="3286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95" name="Google Shape;5695;p53"/>
          <p:cNvSpPr/>
          <p:nvPr/>
        </p:nvSpPr>
        <p:spPr>
          <a:xfrm>
            <a:off x="5487201" y="3392324"/>
            <a:ext cx="26456" cy="92533"/>
          </a:xfrm>
          <a:custGeom>
            <a:rect b="b" l="l" r="r" t="t"/>
            <a:pathLst>
              <a:path extrusionOk="0" h="4372" w="1250">
                <a:moveTo>
                  <a:pt x="1249" y="1"/>
                </a:moveTo>
                <a:lnTo>
                  <a:pt x="1" y="198"/>
                </a:lnTo>
                <a:lnTo>
                  <a:pt x="1" y="4371"/>
                </a:lnTo>
                <a:lnTo>
                  <a:pt x="1249" y="4174"/>
                </a:lnTo>
                <a:lnTo>
                  <a:pt x="1249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96" name="Google Shape;5696;p53"/>
          <p:cNvSpPr/>
          <p:nvPr/>
        </p:nvSpPr>
        <p:spPr>
          <a:xfrm>
            <a:off x="4752763" y="4046799"/>
            <a:ext cx="33398" cy="232307"/>
          </a:xfrm>
          <a:custGeom>
            <a:rect b="b" l="l" r="r" t="t"/>
            <a:pathLst>
              <a:path extrusionOk="0" h="10976" w="1578">
                <a:moveTo>
                  <a:pt x="1578" y="0"/>
                </a:moveTo>
                <a:lnTo>
                  <a:pt x="0" y="263"/>
                </a:lnTo>
                <a:lnTo>
                  <a:pt x="0" y="10976"/>
                </a:lnTo>
                <a:lnTo>
                  <a:pt x="1578" y="10976"/>
                </a:lnTo>
                <a:lnTo>
                  <a:pt x="1578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97" name="Google Shape;5697;p53"/>
          <p:cNvSpPr/>
          <p:nvPr/>
        </p:nvSpPr>
        <p:spPr>
          <a:xfrm>
            <a:off x="6146543" y="4016893"/>
            <a:ext cx="26435" cy="92512"/>
          </a:xfrm>
          <a:custGeom>
            <a:rect b="b" l="l" r="r" t="t"/>
            <a:pathLst>
              <a:path extrusionOk="0" h="4371" w="1249">
                <a:moveTo>
                  <a:pt x="1249" y="0"/>
                </a:moveTo>
                <a:lnTo>
                  <a:pt x="0" y="197"/>
                </a:lnTo>
                <a:lnTo>
                  <a:pt x="0" y="4371"/>
                </a:lnTo>
                <a:lnTo>
                  <a:pt x="1249" y="4174"/>
                </a:lnTo>
                <a:lnTo>
                  <a:pt x="1249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98" name="Google Shape;5698;p53"/>
          <p:cNvSpPr/>
          <p:nvPr/>
        </p:nvSpPr>
        <p:spPr>
          <a:xfrm>
            <a:off x="6550611" y="4016893"/>
            <a:ext cx="26456" cy="92512"/>
          </a:xfrm>
          <a:custGeom>
            <a:rect b="b" l="l" r="r" t="t"/>
            <a:pathLst>
              <a:path extrusionOk="0" h="4371" w="1250">
                <a:moveTo>
                  <a:pt x="1250" y="0"/>
                </a:moveTo>
                <a:lnTo>
                  <a:pt x="1" y="197"/>
                </a:lnTo>
                <a:lnTo>
                  <a:pt x="1" y="4371"/>
                </a:lnTo>
                <a:lnTo>
                  <a:pt x="1250" y="4174"/>
                </a:lnTo>
                <a:lnTo>
                  <a:pt x="1250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99" name="Google Shape;5699;p53"/>
          <p:cNvSpPr/>
          <p:nvPr/>
        </p:nvSpPr>
        <p:spPr>
          <a:xfrm>
            <a:off x="5543522" y="3310457"/>
            <a:ext cx="144726" cy="171415"/>
          </a:xfrm>
          <a:custGeom>
            <a:rect b="b" l="l" r="r" t="t"/>
            <a:pathLst>
              <a:path extrusionOk="0" h="8099" w="6838">
                <a:moveTo>
                  <a:pt x="223" y="0"/>
                </a:moveTo>
                <a:cubicBezTo>
                  <a:pt x="108" y="0"/>
                  <a:pt x="0" y="163"/>
                  <a:pt x="100" y="287"/>
                </a:cubicBezTo>
                <a:cubicBezTo>
                  <a:pt x="2269" y="2817"/>
                  <a:pt x="4437" y="5413"/>
                  <a:pt x="6508" y="8042"/>
                </a:cubicBezTo>
                <a:cubicBezTo>
                  <a:pt x="6540" y="8082"/>
                  <a:pt x="6577" y="8099"/>
                  <a:pt x="6614" y="8099"/>
                </a:cubicBezTo>
                <a:cubicBezTo>
                  <a:pt x="6729" y="8099"/>
                  <a:pt x="6837" y="7936"/>
                  <a:pt x="6738" y="7812"/>
                </a:cubicBezTo>
                <a:cubicBezTo>
                  <a:pt x="4635" y="5183"/>
                  <a:pt x="2499" y="2587"/>
                  <a:pt x="330" y="57"/>
                </a:cubicBezTo>
                <a:cubicBezTo>
                  <a:pt x="298" y="17"/>
                  <a:pt x="260" y="0"/>
                  <a:pt x="2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00" name="Google Shape;5700;p53"/>
          <p:cNvSpPr/>
          <p:nvPr/>
        </p:nvSpPr>
        <p:spPr>
          <a:xfrm>
            <a:off x="5696441" y="3504861"/>
            <a:ext cx="81464" cy="80279"/>
          </a:xfrm>
          <a:custGeom>
            <a:rect b="b" l="l" r="r" t="t"/>
            <a:pathLst>
              <a:path extrusionOk="0" h="3793" w="3849">
                <a:moveTo>
                  <a:pt x="243" y="1"/>
                </a:moveTo>
                <a:cubicBezTo>
                  <a:pt x="122" y="1"/>
                  <a:pt x="0" y="166"/>
                  <a:pt x="104" y="270"/>
                </a:cubicBezTo>
                <a:cubicBezTo>
                  <a:pt x="1156" y="1519"/>
                  <a:pt x="2306" y="2669"/>
                  <a:pt x="3489" y="3753"/>
                </a:cubicBezTo>
                <a:cubicBezTo>
                  <a:pt x="3523" y="3781"/>
                  <a:pt x="3561" y="3792"/>
                  <a:pt x="3597" y="3792"/>
                </a:cubicBezTo>
                <a:cubicBezTo>
                  <a:pt x="3732" y="3792"/>
                  <a:pt x="3849" y="3627"/>
                  <a:pt x="3719" y="3523"/>
                </a:cubicBezTo>
                <a:cubicBezTo>
                  <a:pt x="2536" y="2439"/>
                  <a:pt x="1386" y="1289"/>
                  <a:pt x="334" y="40"/>
                </a:cubicBezTo>
                <a:cubicBezTo>
                  <a:pt x="307" y="12"/>
                  <a:pt x="275" y="1"/>
                  <a:pt x="2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01" name="Google Shape;5701;p53"/>
          <p:cNvSpPr/>
          <p:nvPr/>
        </p:nvSpPr>
        <p:spPr>
          <a:xfrm>
            <a:off x="5800998" y="3296996"/>
            <a:ext cx="186993" cy="233556"/>
          </a:xfrm>
          <a:custGeom>
            <a:rect b="b" l="l" r="r" t="t"/>
            <a:pathLst>
              <a:path extrusionOk="0" h="11035" w="8835">
                <a:moveTo>
                  <a:pt x="246" y="1"/>
                </a:moveTo>
                <a:cubicBezTo>
                  <a:pt x="121" y="1"/>
                  <a:pt x="0" y="117"/>
                  <a:pt x="93" y="233"/>
                </a:cubicBezTo>
                <a:cubicBezTo>
                  <a:pt x="2163" y="3125"/>
                  <a:pt x="4299" y="5918"/>
                  <a:pt x="6567" y="8645"/>
                </a:cubicBezTo>
                <a:cubicBezTo>
                  <a:pt x="7191" y="9434"/>
                  <a:pt x="7848" y="10222"/>
                  <a:pt x="8505" y="10978"/>
                </a:cubicBezTo>
                <a:cubicBezTo>
                  <a:pt x="8537" y="11018"/>
                  <a:pt x="8575" y="11035"/>
                  <a:pt x="8612" y="11035"/>
                </a:cubicBezTo>
                <a:cubicBezTo>
                  <a:pt x="8727" y="11035"/>
                  <a:pt x="8835" y="10873"/>
                  <a:pt x="8735" y="10748"/>
                </a:cubicBezTo>
                <a:cubicBezTo>
                  <a:pt x="6435" y="8087"/>
                  <a:pt x="4234" y="5326"/>
                  <a:pt x="2131" y="2500"/>
                </a:cubicBezTo>
                <a:cubicBezTo>
                  <a:pt x="1539" y="1679"/>
                  <a:pt x="948" y="890"/>
                  <a:pt x="389" y="69"/>
                </a:cubicBezTo>
                <a:cubicBezTo>
                  <a:pt x="350" y="21"/>
                  <a:pt x="298" y="1"/>
                  <a:pt x="2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02" name="Google Shape;5702;p53"/>
          <p:cNvSpPr/>
          <p:nvPr/>
        </p:nvSpPr>
        <p:spPr>
          <a:xfrm>
            <a:off x="5994894" y="3542768"/>
            <a:ext cx="37716" cy="43769"/>
          </a:xfrm>
          <a:custGeom>
            <a:rect b="b" l="l" r="r" t="t"/>
            <a:pathLst>
              <a:path extrusionOk="0" h="2068" w="1782">
                <a:moveTo>
                  <a:pt x="213" y="0"/>
                </a:moveTo>
                <a:cubicBezTo>
                  <a:pt x="101" y="0"/>
                  <a:pt x="0" y="119"/>
                  <a:pt x="67" y="253"/>
                </a:cubicBezTo>
                <a:cubicBezTo>
                  <a:pt x="462" y="878"/>
                  <a:pt x="922" y="1469"/>
                  <a:pt x="1447" y="2028"/>
                </a:cubicBezTo>
                <a:cubicBezTo>
                  <a:pt x="1482" y="2056"/>
                  <a:pt x="1518" y="2067"/>
                  <a:pt x="1552" y="2067"/>
                </a:cubicBezTo>
                <a:cubicBezTo>
                  <a:pt x="1680" y="2067"/>
                  <a:pt x="1781" y="1902"/>
                  <a:pt x="1677" y="1798"/>
                </a:cubicBezTo>
                <a:cubicBezTo>
                  <a:pt x="1185" y="1272"/>
                  <a:pt x="725" y="681"/>
                  <a:pt x="363" y="89"/>
                </a:cubicBezTo>
                <a:cubicBezTo>
                  <a:pt x="321" y="26"/>
                  <a:pt x="266" y="0"/>
                  <a:pt x="21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03" name="Google Shape;5703;p53"/>
          <p:cNvSpPr/>
          <p:nvPr/>
        </p:nvSpPr>
        <p:spPr>
          <a:xfrm>
            <a:off x="5820470" y="3296297"/>
            <a:ext cx="94459" cy="115667"/>
          </a:xfrm>
          <a:custGeom>
            <a:rect b="b" l="l" r="r" t="t"/>
            <a:pathLst>
              <a:path extrusionOk="0" h="5465" w="4463">
                <a:moveTo>
                  <a:pt x="246" y="1"/>
                </a:moveTo>
                <a:cubicBezTo>
                  <a:pt x="121" y="1"/>
                  <a:pt x="0" y="117"/>
                  <a:pt x="93" y="233"/>
                </a:cubicBezTo>
                <a:cubicBezTo>
                  <a:pt x="1243" y="2106"/>
                  <a:pt x="2591" y="3848"/>
                  <a:pt x="4102" y="5425"/>
                </a:cubicBezTo>
                <a:cubicBezTo>
                  <a:pt x="4137" y="5453"/>
                  <a:pt x="4174" y="5464"/>
                  <a:pt x="4210" y="5464"/>
                </a:cubicBezTo>
                <a:cubicBezTo>
                  <a:pt x="4346" y="5464"/>
                  <a:pt x="4462" y="5299"/>
                  <a:pt x="4332" y="5195"/>
                </a:cubicBezTo>
                <a:cubicBezTo>
                  <a:pt x="2854" y="3618"/>
                  <a:pt x="1506" y="1909"/>
                  <a:pt x="389" y="69"/>
                </a:cubicBezTo>
                <a:cubicBezTo>
                  <a:pt x="351" y="21"/>
                  <a:pt x="298" y="1"/>
                  <a:pt x="2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04" name="Google Shape;5704;p53"/>
          <p:cNvSpPr/>
          <p:nvPr/>
        </p:nvSpPr>
        <p:spPr>
          <a:xfrm>
            <a:off x="5919249" y="3426612"/>
            <a:ext cx="111032" cy="134800"/>
          </a:xfrm>
          <a:custGeom>
            <a:rect b="b" l="l" r="r" t="t"/>
            <a:pathLst>
              <a:path extrusionOk="0" h="6369" w="5246">
                <a:moveTo>
                  <a:pt x="231" y="0"/>
                </a:moveTo>
                <a:cubicBezTo>
                  <a:pt x="103" y="0"/>
                  <a:pt x="1" y="162"/>
                  <a:pt x="125" y="287"/>
                </a:cubicBezTo>
                <a:cubicBezTo>
                  <a:pt x="1013" y="1141"/>
                  <a:pt x="1834" y="2061"/>
                  <a:pt x="2557" y="3080"/>
                </a:cubicBezTo>
                <a:cubicBezTo>
                  <a:pt x="3346" y="4131"/>
                  <a:pt x="4101" y="5216"/>
                  <a:pt x="4857" y="6300"/>
                </a:cubicBezTo>
                <a:cubicBezTo>
                  <a:pt x="4896" y="6348"/>
                  <a:pt x="4948" y="6368"/>
                  <a:pt x="5000" y="6368"/>
                </a:cubicBezTo>
                <a:cubicBezTo>
                  <a:pt x="5125" y="6368"/>
                  <a:pt x="5246" y="6252"/>
                  <a:pt x="5153" y="6136"/>
                </a:cubicBezTo>
                <a:cubicBezTo>
                  <a:pt x="4364" y="5019"/>
                  <a:pt x="3576" y="3934"/>
                  <a:pt x="2787" y="2850"/>
                </a:cubicBezTo>
                <a:cubicBezTo>
                  <a:pt x="2064" y="1831"/>
                  <a:pt x="1243" y="878"/>
                  <a:pt x="355" y="57"/>
                </a:cubicBezTo>
                <a:cubicBezTo>
                  <a:pt x="315" y="17"/>
                  <a:pt x="272" y="0"/>
                  <a:pt x="2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05" name="Google Shape;5705;p53"/>
          <p:cNvSpPr/>
          <p:nvPr/>
        </p:nvSpPr>
        <p:spPr>
          <a:xfrm>
            <a:off x="6134141" y="3310901"/>
            <a:ext cx="161129" cy="205300"/>
          </a:xfrm>
          <a:custGeom>
            <a:rect b="b" l="l" r="r" t="t"/>
            <a:pathLst>
              <a:path extrusionOk="0" h="9700" w="7613">
                <a:moveTo>
                  <a:pt x="246" y="1"/>
                </a:moveTo>
                <a:cubicBezTo>
                  <a:pt x="121" y="1"/>
                  <a:pt x="0" y="117"/>
                  <a:pt x="93" y="233"/>
                </a:cubicBezTo>
                <a:lnTo>
                  <a:pt x="7257" y="9631"/>
                </a:lnTo>
                <a:cubicBezTo>
                  <a:pt x="7295" y="9679"/>
                  <a:pt x="7345" y="9699"/>
                  <a:pt x="7393" y="9699"/>
                </a:cubicBezTo>
                <a:cubicBezTo>
                  <a:pt x="7508" y="9699"/>
                  <a:pt x="7613" y="9583"/>
                  <a:pt x="7520" y="9467"/>
                </a:cubicBezTo>
                <a:lnTo>
                  <a:pt x="389" y="69"/>
                </a:lnTo>
                <a:cubicBezTo>
                  <a:pt x="350" y="21"/>
                  <a:pt x="298" y="1"/>
                  <a:pt x="2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06" name="Google Shape;5706;p53"/>
          <p:cNvSpPr/>
          <p:nvPr/>
        </p:nvSpPr>
        <p:spPr>
          <a:xfrm>
            <a:off x="6294108" y="3526513"/>
            <a:ext cx="65231" cy="68363"/>
          </a:xfrm>
          <a:custGeom>
            <a:rect b="b" l="l" r="r" t="t"/>
            <a:pathLst>
              <a:path extrusionOk="0" h="3230" w="3082">
                <a:moveTo>
                  <a:pt x="246" y="0"/>
                </a:moveTo>
                <a:cubicBezTo>
                  <a:pt x="121" y="0"/>
                  <a:pt x="0" y="117"/>
                  <a:pt x="93" y="233"/>
                </a:cubicBezTo>
                <a:lnTo>
                  <a:pt x="93" y="266"/>
                </a:lnTo>
                <a:cubicBezTo>
                  <a:pt x="783" y="1383"/>
                  <a:pt x="1670" y="2369"/>
                  <a:pt x="2722" y="3190"/>
                </a:cubicBezTo>
                <a:cubicBezTo>
                  <a:pt x="2756" y="3218"/>
                  <a:pt x="2794" y="3230"/>
                  <a:pt x="2830" y="3230"/>
                </a:cubicBezTo>
                <a:cubicBezTo>
                  <a:pt x="2965" y="3230"/>
                  <a:pt x="3082" y="3064"/>
                  <a:pt x="2952" y="2960"/>
                </a:cubicBezTo>
                <a:cubicBezTo>
                  <a:pt x="1933" y="2139"/>
                  <a:pt x="1046" y="1186"/>
                  <a:pt x="389" y="69"/>
                </a:cubicBezTo>
                <a:cubicBezTo>
                  <a:pt x="350" y="20"/>
                  <a:pt x="298" y="0"/>
                  <a:pt x="2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07" name="Google Shape;5707;p53"/>
          <p:cNvSpPr/>
          <p:nvPr/>
        </p:nvSpPr>
        <p:spPr>
          <a:xfrm>
            <a:off x="6152724" y="3310542"/>
            <a:ext cx="100957" cy="118482"/>
          </a:xfrm>
          <a:custGeom>
            <a:rect b="b" l="l" r="r" t="t"/>
            <a:pathLst>
              <a:path extrusionOk="0" h="5598" w="4770">
                <a:moveTo>
                  <a:pt x="234" y="1"/>
                </a:moveTo>
                <a:cubicBezTo>
                  <a:pt x="116" y="1"/>
                  <a:pt x="1" y="181"/>
                  <a:pt x="102" y="283"/>
                </a:cubicBezTo>
                <a:cubicBezTo>
                  <a:pt x="793" y="1203"/>
                  <a:pt x="1483" y="2090"/>
                  <a:pt x="2206" y="3010"/>
                </a:cubicBezTo>
                <a:cubicBezTo>
                  <a:pt x="2928" y="3898"/>
                  <a:pt x="3651" y="4719"/>
                  <a:pt x="4440" y="5541"/>
                </a:cubicBezTo>
                <a:cubicBezTo>
                  <a:pt x="4472" y="5581"/>
                  <a:pt x="4510" y="5597"/>
                  <a:pt x="4547" y="5597"/>
                </a:cubicBezTo>
                <a:cubicBezTo>
                  <a:pt x="4662" y="5597"/>
                  <a:pt x="4770" y="5435"/>
                  <a:pt x="4670" y="5311"/>
                </a:cubicBezTo>
                <a:cubicBezTo>
                  <a:pt x="3881" y="4489"/>
                  <a:pt x="3158" y="3668"/>
                  <a:pt x="2436" y="2780"/>
                </a:cubicBezTo>
                <a:cubicBezTo>
                  <a:pt x="1745" y="1893"/>
                  <a:pt x="1023" y="973"/>
                  <a:pt x="332" y="53"/>
                </a:cubicBezTo>
                <a:cubicBezTo>
                  <a:pt x="303" y="16"/>
                  <a:pt x="268" y="1"/>
                  <a:pt x="2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08" name="Google Shape;5708;p53"/>
          <p:cNvSpPr/>
          <p:nvPr/>
        </p:nvSpPr>
        <p:spPr>
          <a:xfrm>
            <a:off x="6261895" y="3445132"/>
            <a:ext cx="122418" cy="149129"/>
          </a:xfrm>
          <a:custGeom>
            <a:rect b="b" l="l" r="r" t="t"/>
            <a:pathLst>
              <a:path extrusionOk="0" h="7046" w="5784">
                <a:moveTo>
                  <a:pt x="244" y="1"/>
                </a:moveTo>
                <a:cubicBezTo>
                  <a:pt x="128" y="1"/>
                  <a:pt x="1" y="117"/>
                  <a:pt x="71" y="233"/>
                </a:cubicBezTo>
                <a:lnTo>
                  <a:pt x="103" y="233"/>
                </a:lnTo>
                <a:cubicBezTo>
                  <a:pt x="1451" y="2796"/>
                  <a:pt x="3258" y="5096"/>
                  <a:pt x="5427" y="7002"/>
                </a:cubicBezTo>
                <a:cubicBezTo>
                  <a:pt x="5464" y="7032"/>
                  <a:pt x="5505" y="7045"/>
                  <a:pt x="5544" y="7045"/>
                </a:cubicBezTo>
                <a:cubicBezTo>
                  <a:pt x="5676" y="7045"/>
                  <a:pt x="5784" y="6899"/>
                  <a:pt x="5657" y="6772"/>
                </a:cubicBezTo>
                <a:cubicBezTo>
                  <a:pt x="3521" y="4866"/>
                  <a:pt x="1714" y="2599"/>
                  <a:pt x="366" y="69"/>
                </a:cubicBezTo>
                <a:cubicBezTo>
                  <a:pt x="338" y="21"/>
                  <a:pt x="292" y="1"/>
                  <a:pt x="2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09" name="Google Shape;5709;p53"/>
          <p:cNvSpPr/>
          <p:nvPr/>
        </p:nvSpPr>
        <p:spPr>
          <a:xfrm>
            <a:off x="6427429" y="3327622"/>
            <a:ext cx="176093" cy="237704"/>
          </a:xfrm>
          <a:custGeom>
            <a:rect b="b" l="l" r="r" t="t"/>
            <a:pathLst>
              <a:path extrusionOk="0" h="11231" w="8320">
                <a:moveTo>
                  <a:pt x="246" y="0"/>
                </a:moveTo>
                <a:cubicBezTo>
                  <a:pt x="130" y="0"/>
                  <a:pt x="0" y="124"/>
                  <a:pt x="70" y="265"/>
                </a:cubicBezTo>
                <a:cubicBezTo>
                  <a:pt x="1779" y="3321"/>
                  <a:pt x="3751" y="6245"/>
                  <a:pt x="5985" y="8940"/>
                </a:cubicBezTo>
                <a:cubicBezTo>
                  <a:pt x="6642" y="9696"/>
                  <a:pt x="7300" y="10451"/>
                  <a:pt x="7990" y="11174"/>
                </a:cubicBezTo>
                <a:cubicBezTo>
                  <a:pt x="8022" y="11214"/>
                  <a:pt x="8059" y="11231"/>
                  <a:pt x="8096" y="11231"/>
                </a:cubicBezTo>
                <a:cubicBezTo>
                  <a:pt x="8211" y="11231"/>
                  <a:pt x="8319" y="11069"/>
                  <a:pt x="8220" y="10944"/>
                </a:cubicBezTo>
                <a:cubicBezTo>
                  <a:pt x="5821" y="8381"/>
                  <a:pt x="3685" y="5588"/>
                  <a:pt x="1845" y="2631"/>
                </a:cubicBezTo>
                <a:cubicBezTo>
                  <a:pt x="1319" y="1809"/>
                  <a:pt x="826" y="955"/>
                  <a:pt x="366" y="67"/>
                </a:cubicBezTo>
                <a:cubicBezTo>
                  <a:pt x="338" y="20"/>
                  <a:pt x="293" y="0"/>
                  <a:pt x="2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0" name="Google Shape;5710;p53"/>
          <p:cNvSpPr/>
          <p:nvPr/>
        </p:nvSpPr>
        <p:spPr>
          <a:xfrm>
            <a:off x="5726454" y="4134699"/>
            <a:ext cx="496594" cy="195670"/>
          </a:xfrm>
          <a:custGeom>
            <a:rect b="b" l="l" r="r" t="t"/>
            <a:pathLst>
              <a:path extrusionOk="0" h="9245" w="23463">
                <a:moveTo>
                  <a:pt x="10171" y="0"/>
                </a:moveTo>
                <a:cubicBezTo>
                  <a:pt x="9674" y="0"/>
                  <a:pt x="9221" y="254"/>
                  <a:pt x="8939" y="678"/>
                </a:cubicBezTo>
                <a:cubicBezTo>
                  <a:pt x="8643" y="1171"/>
                  <a:pt x="8676" y="1795"/>
                  <a:pt x="9004" y="2255"/>
                </a:cubicBezTo>
                <a:cubicBezTo>
                  <a:pt x="8947" y="2230"/>
                  <a:pt x="8887" y="2219"/>
                  <a:pt x="8829" y="2219"/>
                </a:cubicBezTo>
                <a:cubicBezTo>
                  <a:pt x="8418" y="2219"/>
                  <a:pt x="8027" y="2769"/>
                  <a:pt x="8314" y="3142"/>
                </a:cubicBezTo>
                <a:cubicBezTo>
                  <a:pt x="7953" y="3274"/>
                  <a:pt x="7690" y="3537"/>
                  <a:pt x="7526" y="3898"/>
                </a:cubicBezTo>
                <a:cubicBezTo>
                  <a:pt x="7467" y="3811"/>
                  <a:pt x="7377" y="3769"/>
                  <a:pt x="7286" y="3769"/>
                </a:cubicBezTo>
                <a:cubicBezTo>
                  <a:pt x="7171" y="3769"/>
                  <a:pt x="7055" y="3836"/>
                  <a:pt x="7000" y="3964"/>
                </a:cubicBezTo>
                <a:cubicBezTo>
                  <a:pt x="6969" y="3590"/>
                  <a:pt x="6641" y="3304"/>
                  <a:pt x="6243" y="3304"/>
                </a:cubicBezTo>
                <a:cubicBezTo>
                  <a:pt x="6222" y="3304"/>
                  <a:pt x="6200" y="3305"/>
                  <a:pt x="6178" y="3307"/>
                </a:cubicBezTo>
                <a:cubicBezTo>
                  <a:pt x="5784" y="3372"/>
                  <a:pt x="5488" y="3668"/>
                  <a:pt x="5390" y="4030"/>
                </a:cubicBezTo>
                <a:cubicBezTo>
                  <a:pt x="5333" y="3931"/>
                  <a:pt x="5228" y="3886"/>
                  <a:pt x="5113" y="3886"/>
                </a:cubicBezTo>
                <a:cubicBezTo>
                  <a:pt x="4962" y="3886"/>
                  <a:pt x="4793" y="3964"/>
                  <a:pt x="4700" y="4095"/>
                </a:cubicBezTo>
                <a:cubicBezTo>
                  <a:pt x="4568" y="4358"/>
                  <a:pt x="4535" y="4654"/>
                  <a:pt x="4601" y="4917"/>
                </a:cubicBezTo>
                <a:cubicBezTo>
                  <a:pt x="4667" y="5180"/>
                  <a:pt x="4667" y="5475"/>
                  <a:pt x="4568" y="5738"/>
                </a:cubicBezTo>
                <a:cubicBezTo>
                  <a:pt x="4406" y="6108"/>
                  <a:pt x="4001" y="6202"/>
                  <a:pt x="3580" y="6202"/>
                </a:cubicBezTo>
                <a:cubicBezTo>
                  <a:pt x="3402" y="6202"/>
                  <a:pt x="3222" y="6185"/>
                  <a:pt x="3057" y="6165"/>
                </a:cubicBezTo>
                <a:cubicBezTo>
                  <a:pt x="2991" y="5870"/>
                  <a:pt x="2728" y="5705"/>
                  <a:pt x="2465" y="5705"/>
                </a:cubicBezTo>
                <a:cubicBezTo>
                  <a:pt x="2169" y="5705"/>
                  <a:pt x="1906" y="5804"/>
                  <a:pt x="1676" y="5968"/>
                </a:cubicBezTo>
                <a:cubicBezTo>
                  <a:pt x="1348" y="6165"/>
                  <a:pt x="1052" y="6395"/>
                  <a:pt x="756" y="6658"/>
                </a:cubicBezTo>
                <a:cubicBezTo>
                  <a:pt x="673" y="6638"/>
                  <a:pt x="590" y="6627"/>
                  <a:pt x="508" y="6627"/>
                </a:cubicBezTo>
                <a:cubicBezTo>
                  <a:pt x="330" y="6627"/>
                  <a:pt x="158" y="6677"/>
                  <a:pt x="1" y="6790"/>
                </a:cubicBezTo>
                <a:cubicBezTo>
                  <a:pt x="202" y="7623"/>
                  <a:pt x="714" y="8320"/>
                  <a:pt x="1417" y="8762"/>
                </a:cubicBezTo>
                <a:lnTo>
                  <a:pt x="1417" y="8762"/>
                </a:lnTo>
                <a:cubicBezTo>
                  <a:pt x="1781" y="9144"/>
                  <a:pt x="2397" y="9244"/>
                  <a:pt x="3004" y="9244"/>
                </a:cubicBezTo>
                <a:cubicBezTo>
                  <a:pt x="3189" y="9244"/>
                  <a:pt x="3373" y="9235"/>
                  <a:pt x="3549" y="9221"/>
                </a:cubicBezTo>
                <a:cubicBezTo>
                  <a:pt x="9497" y="8729"/>
                  <a:pt x="15478" y="8433"/>
                  <a:pt x="21458" y="8334"/>
                </a:cubicBezTo>
                <a:cubicBezTo>
                  <a:pt x="21918" y="8334"/>
                  <a:pt x="22378" y="8268"/>
                  <a:pt x="22806" y="8071"/>
                </a:cubicBezTo>
                <a:cubicBezTo>
                  <a:pt x="23233" y="7874"/>
                  <a:pt x="23463" y="7414"/>
                  <a:pt x="23364" y="6954"/>
                </a:cubicBezTo>
                <a:cubicBezTo>
                  <a:pt x="23288" y="6929"/>
                  <a:pt x="23211" y="6917"/>
                  <a:pt x="23137" y="6917"/>
                </a:cubicBezTo>
                <a:cubicBezTo>
                  <a:pt x="22826" y="6917"/>
                  <a:pt x="22544" y="7123"/>
                  <a:pt x="22411" y="7414"/>
                </a:cubicBezTo>
                <a:cubicBezTo>
                  <a:pt x="22214" y="6757"/>
                  <a:pt x="21721" y="6264"/>
                  <a:pt x="21097" y="6034"/>
                </a:cubicBezTo>
                <a:cubicBezTo>
                  <a:pt x="21019" y="6017"/>
                  <a:pt x="20932" y="6006"/>
                  <a:pt x="20844" y="6006"/>
                </a:cubicBezTo>
                <a:cubicBezTo>
                  <a:pt x="20737" y="6006"/>
                  <a:pt x="20630" y="6022"/>
                  <a:pt x="20539" y="6060"/>
                </a:cubicBezTo>
                <a:lnTo>
                  <a:pt x="20539" y="6060"/>
                </a:lnTo>
                <a:cubicBezTo>
                  <a:pt x="20954" y="5429"/>
                  <a:pt x="20803" y="4536"/>
                  <a:pt x="20604" y="3767"/>
                </a:cubicBezTo>
                <a:cubicBezTo>
                  <a:pt x="20571" y="3602"/>
                  <a:pt x="20505" y="3471"/>
                  <a:pt x="20407" y="3339"/>
                </a:cubicBezTo>
                <a:cubicBezTo>
                  <a:pt x="20308" y="3224"/>
                  <a:pt x="20169" y="3183"/>
                  <a:pt x="20012" y="3183"/>
                </a:cubicBezTo>
                <a:cubicBezTo>
                  <a:pt x="19856" y="3183"/>
                  <a:pt x="19684" y="3224"/>
                  <a:pt x="19520" y="3274"/>
                </a:cubicBezTo>
                <a:lnTo>
                  <a:pt x="18698" y="3471"/>
                </a:lnTo>
                <a:cubicBezTo>
                  <a:pt x="18632" y="3471"/>
                  <a:pt x="18567" y="3537"/>
                  <a:pt x="18501" y="3569"/>
                </a:cubicBezTo>
                <a:cubicBezTo>
                  <a:pt x="18271" y="3832"/>
                  <a:pt x="18698" y="4292"/>
                  <a:pt x="18534" y="4522"/>
                </a:cubicBezTo>
                <a:cubicBezTo>
                  <a:pt x="18484" y="4602"/>
                  <a:pt x="18414" y="4633"/>
                  <a:pt x="18335" y="4633"/>
                </a:cubicBezTo>
                <a:cubicBezTo>
                  <a:pt x="18150" y="4633"/>
                  <a:pt x="17916" y="4463"/>
                  <a:pt x="17778" y="4325"/>
                </a:cubicBezTo>
                <a:cubicBezTo>
                  <a:pt x="17660" y="4207"/>
                  <a:pt x="17472" y="4132"/>
                  <a:pt x="17321" y="4132"/>
                </a:cubicBezTo>
                <a:cubicBezTo>
                  <a:pt x="17235" y="4132"/>
                  <a:pt x="17161" y="4157"/>
                  <a:pt x="17120" y="4213"/>
                </a:cubicBezTo>
                <a:lnTo>
                  <a:pt x="17120" y="4213"/>
                </a:lnTo>
                <a:cubicBezTo>
                  <a:pt x="17110" y="4007"/>
                  <a:pt x="16875" y="3832"/>
                  <a:pt x="16661" y="3832"/>
                </a:cubicBezTo>
                <a:cubicBezTo>
                  <a:pt x="16365" y="3865"/>
                  <a:pt x="16135" y="3997"/>
                  <a:pt x="15905" y="4128"/>
                </a:cubicBezTo>
                <a:cubicBezTo>
                  <a:pt x="15790" y="4210"/>
                  <a:pt x="15650" y="4251"/>
                  <a:pt x="15511" y="4251"/>
                </a:cubicBezTo>
                <a:cubicBezTo>
                  <a:pt x="15371" y="4251"/>
                  <a:pt x="15231" y="4210"/>
                  <a:pt x="15116" y="4128"/>
                </a:cubicBezTo>
                <a:cubicBezTo>
                  <a:pt x="14853" y="3865"/>
                  <a:pt x="15083" y="3438"/>
                  <a:pt x="15313" y="3142"/>
                </a:cubicBezTo>
                <a:lnTo>
                  <a:pt x="14689" y="3044"/>
                </a:lnTo>
                <a:cubicBezTo>
                  <a:pt x="14952" y="2682"/>
                  <a:pt x="15116" y="2058"/>
                  <a:pt x="14722" y="1894"/>
                </a:cubicBezTo>
                <a:cubicBezTo>
                  <a:pt x="14656" y="1877"/>
                  <a:pt x="14582" y="1869"/>
                  <a:pt x="14508" y="1869"/>
                </a:cubicBezTo>
                <a:cubicBezTo>
                  <a:pt x="14434" y="1869"/>
                  <a:pt x="14360" y="1877"/>
                  <a:pt x="14295" y="1894"/>
                </a:cubicBezTo>
                <a:cubicBezTo>
                  <a:pt x="13703" y="2025"/>
                  <a:pt x="12915" y="2321"/>
                  <a:pt x="12882" y="2945"/>
                </a:cubicBezTo>
                <a:cubicBezTo>
                  <a:pt x="12520" y="2945"/>
                  <a:pt x="12192" y="3011"/>
                  <a:pt x="11896" y="3142"/>
                </a:cubicBezTo>
                <a:cubicBezTo>
                  <a:pt x="11995" y="2945"/>
                  <a:pt x="11995" y="2682"/>
                  <a:pt x="11896" y="2485"/>
                </a:cubicBezTo>
                <a:cubicBezTo>
                  <a:pt x="11830" y="2354"/>
                  <a:pt x="11732" y="2288"/>
                  <a:pt x="11666" y="2156"/>
                </a:cubicBezTo>
                <a:cubicBezTo>
                  <a:pt x="11600" y="1926"/>
                  <a:pt x="11567" y="1696"/>
                  <a:pt x="11633" y="1434"/>
                </a:cubicBezTo>
                <a:cubicBezTo>
                  <a:pt x="11605" y="1235"/>
                  <a:pt x="11454" y="987"/>
                  <a:pt x="11265" y="987"/>
                </a:cubicBezTo>
                <a:cubicBezTo>
                  <a:pt x="11235" y="987"/>
                  <a:pt x="11204" y="993"/>
                  <a:pt x="11173" y="1006"/>
                </a:cubicBezTo>
                <a:cubicBezTo>
                  <a:pt x="11337" y="546"/>
                  <a:pt x="10877" y="86"/>
                  <a:pt x="10417" y="21"/>
                </a:cubicBezTo>
                <a:cubicBezTo>
                  <a:pt x="10334" y="7"/>
                  <a:pt x="10252" y="0"/>
                  <a:pt x="1017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1" name="Google Shape;5711;p53"/>
          <p:cNvSpPr/>
          <p:nvPr/>
        </p:nvSpPr>
        <p:spPr>
          <a:xfrm>
            <a:off x="6028991" y="3628635"/>
            <a:ext cx="6984" cy="176495"/>
          </a:xfrm>
          <a:custGeom>
            <a:rect b="b" l="l" r="r" t="t"/>
            <a:pathLst>
              <a:path extrusionOk="0" h="8339" w="330">
                <a:moveTo>
                  <a:pt x="165" y="0"/>
                </a:moveTo>
                <a:cubicBezTo>
                  <a:pt x="83" y="0"/>
                  <a:pt x="1" y="58"/>
                  <a:pt x="1" y="173"/>
                </a:cubicBezTo>
                <a:lnTo>
                  <a:pt x="1" y="8190"/>
                </a:lnTo>
                <a:cubicBezTo>
                  <a:pt x="1" y="8289"/>
                  <a:pt x="83" y="8338"/>
                  <a:pt x="165" y="8338"/>
                </a:cubicBezTo>
                <a:cubicBezTo>
                  <a:pt x="247" y="8338"/>
                  <a:pt x="329" y="8289"/>
                  <a:pt x="329" y="8190"/>
                </a:cubicBezTo>
                <a:lnTo>
                  <a:pt x="329" y="173"/>
                </a:lnTo>
                <a:cubicBezTo>
                  <a:pt x="329" y="58"/>
                  <a:pt x="247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2" name="Google Shape;5712;p53"/>
          <p:cNvSpPr/>
          <p:nvPr/>
        </p:nvSpPr>
        <p:spPr>
          <a:xfrm>
            <a:off x="6028991" y="3827357"/>
            <a:ext cx="6984" cy="49230"/>
          </a:xfrm>
          <a:custGeom>
            <a:rect b="b" l="l" r="r" t="t"/>
            <a:pathLst>
              <a:path extrusionOk="0" h="2326" w="330">
                <a:moveTo>
                  <a:pt x="165" y="1"/>
                </a:moveTo>
                <a:cubicBezTo>
                  <a:pt x="83" y="1"/>
                  <a:pt x="1" y="50"/>
                  <a:pt x="1" y="149"/>
                </a:cubicBezTo>
                <a:lnTo>
                  <a:pt x="1" y="2153"/>
                </a:lnTo>
                <a:cubicBezTo>
                  <a:pt x="1" y="2268"/>
                  <a:pt x="83" y="2326"/>
                  <a:pt x="165" y="2326"/>
                </a:cubicBezTo>
                <a:cubicBezTo>
                  <a:pt x="247" y="2326"/>
                  <a:pt x="329" y="2268"/>
                  <a:pt x="329" y="2153"/>
                </a:cubicBezTo>
                <a:lnTo>
                  <a:pt x="329" y="149"/>
                </a:lnTo>
                <a:cubicBezTo>
                  <a:pt x="329" y="50"/>
                  <a:pt x="247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3" name="Google Shape;5713;p53"/>
          <p:cNvSpPr/>
          <p:nvPr/>
        </p:nvSpPr>
        <p:spPr>
          <a:xfrm>
            <a:off x="6043595" y="3622201"/>
            <a:ext cx="6286" cy="133022"/>
          </a:xfrm>
          <a:custGeom>
            <a:rect b="b" l="l" r="r" t="t"/>
            <a:pathLst>
              <a:path extrusionOk="0" h="6285" w="297">
                <a:moveTo>
                  <a:pt x="136" y="0"/>
                </a:moveTo>
                <a:cubicBezTo>
                  <a:pt x="67" y="0"/>
                  <a:pt x="1" y="49"/>
                  <a:pt x="1" y="148"/>
                </a:cubicBezTo>
                <a:lnTo>
                  <a:pt x="1" y="6161"/>
                </a:lnTo>
                <a:cubicBezTo>
                  <a:pt x="1" y="6244"/>
                  <a:pt x="67" y="6285"/>
                  <a:pt x="136" y="6285"/>
                </a:cubicBezTo>
                <a:cubicBezTo>
                  <a:pt x="206" y="6285"/>
                  <a:pt x="280" y="6244"/>
                  <a:pt x="297" y="6161"/>
                </a:cubicBezTo>
                <a:lnTo>
                  <a:pt x="297" y="148"/>
                </a:lnTo>
                <a:cubicBezTo>
                  <a:pt x="280" y="49"/>
                  <a:pt x="206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4" name="Google Shape;5714;p53"/>
          <p:cNvSpPr/>
          <p:nvPr/>
        </p:nvSpPr>
        <p:spPr>
          <a:xfrm>
            <a:off x="6044992" y="3780074"/>
            <a:ext cx="6984" cy="100174"/>
          </a:xfrm>
          <a:custGeom>
            <a:rect b="b" l="l" r="r" t="t"/>
            <a:pathLst>
              <a:path extrusionOk="0" h="4733" w="330">
                <a:moveTo>
                  <a:pt x="165" y="0"/>
                </a:moveTo>
                <a:cubicBezTo>
                  <a:pt x="91" y="0"/>
                  <a:pt x="17" y="50"/>
                  <a:pt x="1" y="148"/>
                </a:cubicBezTo>
                <a:lnTo>
                  <a:pt x="1" y="4584"/>
                </a:lnTo>
                <a:cubicBezTo>
                  <a:pt x="17" y="4683"/>
                  <a:pt x="91" y="4732"/>
                  <a:pt x="165" y="4732"/>
                </a:cubicBezTo>
                <a:cubicBezTo>
                  <a:pt x="239" y="4732"/>
                  <a:pt x="313" y="4683"/>
                  <a:pt x="329" y="4584"/>
                </a:cubicBezTo>
                <a:lnTo>
                  <a:pt x="329" y="148"/>
                </a:lnTo>
                <a:cubicBezTo>
                  <a:pt x="313" y="50"/>
                  <a:pt x="239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5" name="Google Shape;5715;p53"/>
          <p:cNvSpPr/>
          <p:nvPr/>
        </p:nvSpPr>
        <p:spPr>
          <a:xfrm>
            <a:off x="6251566" y="3643240"/>
            <a:ext cx="9059" cy="72173"/>
          </a:xfrm>
          <a:custGeom>
            <a:rect b="b" l="l" r="r" t="t"/>
            <a:pathLst>
              <a:path extrusionOk="0" h="3410" w="428">
                <a:moveTo>
                  <a:pt x="164" y="0"/>
                </a:moveTo>
                <a:cubicBezTo>
                  <a:pt x="82" y="0"/>
                  <a:pt x="0" y="58"/>
                  <a:pt x="0" y="173"/>
                </a:cubicBezTo>
                <a:lnTo>
                  <a:pt x="99" y="3262"/>
                </a:lnTo>
                <a:cubicBezTo>
                  <a:pt x="99" y="3360"/>
                  <a:pt x="181" y="3409"/>
                  <a:pt x="263" y="3409"/>
                </a:cubicBezTo>
                <a:cubicBezTo>
                  <a:pt x="345" y="3409"/>
                  <a:pt x="427" y="3360"/>
                  <a:pt x="427" y="3262"/>
                </a:cubicBezTo>
                <a:lnTo>
                  <a:pt x="329" y="173"/>
                </a:lnTo>
                <a:cubicBezTo>
                  <a:pt x="329" y="58"/>
                  <a:pt x="246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6" name="Google Shape;5716;p53"/>
          <p:cNvSpPr/>
          <p:nvPr/>
        </p:nvSpPr>
        <p:spPr>
          <a:xfrm>
            <a:off x="5885024" y="3999854"/>
            <a:ext cx="6984" cy="216835"/>
          </a:xfrm>
          <a:custGeom>
            <a:rect b="b" l="l" r="r" t="t"/>
            <a:pathLst>
              <a:path extrusionOk="0" h="10245" w="330">
                <a:moveTo>
                  <a:pt x="165" y="0"/>
                </a:moveTo>
                <a:cubicBezTo>
                  <a:pt x="83" y="0"/>
                  <a:pt x="1" y="50"/>
                  <a:pt x="1" y="148"/>
                </a:cubicBezTo>
                <a:lnTo>
                  <a:pt x="1" y="10072"/>
                </a:lnTo>
                <a:cubicBezTo>
                  <a:pt x="1" y="10187"/>
                  <a:pt x="83" y="10244"/>
                  <a:pt x="165" y="10244"/>
                </a:cubicBezTo>
                <a:cubicBezTo>
                  <a:pt x="247" y="10244"/>
                  <a:pt x="329" y="10187"/>
                  <a:pt x="329" y="10072"/>
                </a:cubicBezTo>
                <a:lnTo>
                  <a:pt x="329" y="148"/>
                </a:lnTo>
                <a:cubicBezTo>
                  <a:pt x="329" y="50"/>
                  <a:pt x="247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7" name="Google Shape;5717;p53"/>
          <p:cNvSpPr/>
          <p:nvPr/>
        </p:nvSpPr>
        <p:spPr>
          <a:xfrm>
            <a:off x="5898930" y="3988192"/>
            <a:ext cx="6984" cy="111137"/>
          </a:xfrm>
          <a:custGeom>
            <a:rect b="b" l="l" r="r" t="t"/>
            <a:pathLst>
              <a:path extrusionOk="0" h="5251" w="330">
                <a:moveTo>
                  <a:pt x="165" y="1"/>
                </a:moveTo>
                <a:cubicBezTo>
                  <a:pt x="83" y="1"/>
                  <a:pt x="1" y="58"/>
                  <a:pt x="1" y="173"/>
                </a:cubicBezTo>
                <a:lnTo>
                  <a:pt x="1" y="5102"/>
                </a:lnTo>
                <a:cubicBezTo>
                  <a:pt x="1" y="5201"/>
                  <a:pt x="83" y="5250"/>
                  <a:pt x="165" y="5250"/>
                </a:cubicBezTo>
                <a:cubicBezTo>
                  <a:pt x="247" y="5250"/>
                  <a:pt x="329" y="5201"/>
                  <a:pt x="329" y="5102"/>
                </a:cubicBezTo>
                <a:lnTo>
                  <a:pt x="329" y="173"/>
                </a:lnTo>
                <a:cubicBezTo>
                  <a:pt x="329" y="58"/>
                  <a:pt x="247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8" name="Google Shape;5718;p53"/>
          <p:cNvSpPr/>
          <p:nvPr/>
        </p:nvSpPr>
        <p:spPr>
          <a:xfrm>
            <a:off x="5896856" y="4113216"/>
            <a:ext cx="7662" cy="97380"/>
          </a:xfrm>
          <a:custGeom>
            <a:rect b="b" l="l" r="r" t="t"/>
            <a:pathLst>
              <a:path extrusionOk="0" h="4601" w="362">
                <a:moveTo>
                  <a:pt x="165" y="0"/>
                </a:moveTo>
                <a:cubicBezTo>
                  <a:pt x="91" y="0"/>
                  <a:pt x="17" y="50"/>
                  <a:pt x="0" y="148"/>
                </a:cubicBezTo>
                <a:lnTo>
                  <a:pt x="33" y="4453"/>
                </a:lnTo>
                <a:cubicBezTo>
                  <a:pt x="50" y="4552"/>
                  <a:pt x="124" y="4601"/>
                  <a:pt x="197" y="4601"/>
                </a:cubicBezTo>
                <a:cubicBezTo>
                  <a:pt x="271" y="4601"/>
                  <a:pt x="345" y="4552"/>
                  <a:pt x="362" y="4453"/>
                </a:cubicBezTo>
                <a:lnTo>
                  <a:pt x="329" y="148"/>
                </a:lnTo>
                <a:cubicBezTo>
                  <a:pt x="312" y="50"/>
                  <a:pt x="239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9" name="Google Shape;5719;p53"/>
          <p:cNvSpPr/>
          <p:nvPr/>
        </p:nvSpPr>
        <p:spPr>
          <a:xfrm>
            <a:off x="6289833" y="3671347"/>
            <a:ext cx="210338" cy="212856"/>
          </a:xfrm>
          <a:custGeom>
            <a:rect b="b" l="l" r="r" t="t"/>
            <a:pathLst>
              <a:path extrusionOk="0" h="10057" w="9938">
                <a:moveTo>
                  <a:pt x="9706" y="1"/>
                </a:moveTo>
                <a:cubicBezTo>
                  <a:pt x="9679" y="1"/>
                  <a:pt x="9652" y="9"/>
                  <a:pt x="9627" y="28"/>
                </a:cubicBezTo>
                <a:lnTo>
                  <a:pt x="2234" y="7585"/>
                </a:lnTo>
                <a:lnTo>
                  <a:pt x="131" y="9787"/>
                </a:lnTo>
                <a:cubicBezTo>
                  <a:pt x="1" y="9891"/>
                  <a:pt x="117" y="10056"/>
                  <a:pt x="253" y="10056"/>
                </a:cubicBezTo>
                <a:cubicBezTo>
                  <a:pt x="289" y="10056"/>
                  <a:pt x="326" y="10045"/>
                  <a:pt x="361" y="10017"/>
                </a:cubicBezTo>
                <a:lnTo>
                  <a:pt x="361" y="9984"/>
                </a:lnTo>
                <a:lnTo>
                  <a:pt x="7754" y="2426"/>
                </a:lnTo>
                <a:lnTo>
                  <a:pt x="9857" y="258"/>
                </a:lnTo>
                <a:cubicBezTo>
                  <a:pt x="9937" y="151"/>
                  <a:pt x="9823" y="1"/>
                  <a:pt x="970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0" name="Google Shape;5720;p53"/>
          <p:cNvSpPr/>
          <p:nvPr/>
        </p:nvSpPr>
        <p:spPr>
          <a:xfrm>
            <a:off x="6499856" y="3567087"/>
            <a:ext cx="92533" cy="102163"/>
          </a:xfrm>
          <a:custGeom>
            <a:rect b="b" l="l" r="r" t="t"/>
            <a:pathLst>
              <a:path extrusionOk="0" h="4827" w="4372">
                <a:moveTo>
                  <a:pt x="4148" y="1"/>
                </a:moveTo>
                <a:cubicBezTo>
                  <a:pt x="4112" y="1"/>
                  <a:pt x="4074" y="18"/>
                  <a:pt x="4042" y="57"/>
                </a:cubicBezTo>
                <a:cubicBezTo>
                  <a:pt x="2727" y="1536"/>
                  <a:pt x="1413" y="3048"/>
                  <a:pt x="99" y="4526"/>
                </a:cubicBezTo>
                <a:cubicBezTo>
                  <a:pt x="1" y="4649"/>
                  <a:pt x="104" y="4827"/>
                  <a:pt x="217" y="4827"/>
                </a:cubicBezTo>
                <a:cubicBezTo>
                  <a:pt x="256" y="4827"/>
                  <a:pt x="295" y="4806"/>
                  <a:pt x="329" y="4756"/>
                </a:cubicBezTo>
                <a:cubicBezTo>
                  <a:pt x="1643" y="3278"/>
                  <a:pt x="2958" y="1766"/>
                  <a:pt x="4272" y="287"/>
                </a:cubicBezTo>
                <a:cubicBezTo>
                  <a:pt x="4371" y="163"/>
                  <a:pt x="4264" y="1"/>
                  <a:pt x="4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1" name="Google Shape;5721;p53"/>
          <p:cNvSpPr/>
          <p:nvPr/>
        </p:nvSpPr>
        <p:spPr>
          <a:xfrm>
            <a:off x="6299527" y="3738187"/>
            <a:ext cx="159859" cy="159584"/>
          </a:xfrm>
          <a:custGeom>
            <a:rect b="b" l="l" r="r" t="t"/>
            <a:pathLst>
              <a:path extrusionOk="0" h="7540" w="7553">
                <a:moveTo>
                  <a:pt x="7322" y="1"/>
                </a:moveTo>
                <a:cubicBezTo>
                  <a:pt x="7281" y="1"/>
                  <a:pt x="7238" y="17"/>
                  <a:pt x="7198" y="57"/>
                </a:cubicBezTo>
                <a:cubicBezTo>
                  <a:pt x="4766" y="2357"/>
                  <a:pt x="2400" y="4756"/>
                  <a:pt x="100" y="7253"/>
                </a:cubicBezTo>
                <a:cubicBezTo>
                  <a:pt x="0" y="7378"/>
                  <a:pt x="108" y="7540"/>
                  <a:pt x="223" y="7540"/>
                </a:cubicBezTo>
                <a:cubicBezTo>
                  <a:pt x="260" y="7540"/>
                  <a:pt x="298" y="7523"/>
                  <a:pt x="330" y="7483"/>
                </a:cubicBezTo>
                <a:cubicBezTo>
                  <a:pt x="2630" y="4986"/>
                  <a:pt x="4996" y="2587"/>
                  <a:pt x="7428" y="287"/>
                </a:cubicBezTo>
                <a:cubicBezTo>
                  <a:pt x="7552" y="163"/>
                  <a:pt x="7450" y="1"/>
                  <a:pt x="73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2" name="Google Shape;5722;p53"/>
          <p:cNvSpPr/>
          <p:nvPr/>
        </p:nvSpPr>
        <p:spPr>
          <a:xfrm>
            <a:off x="6462902" y="3555975"/>
            <a:ext cx="172601" cy="180008"/>
          </a:xfrm>
          <a:custGeom>
            <a:rect b="b" l="l" r="r" t="t"/>
            <a:pathLst>
              <a:path extrusionOk="0" h="8505" w="8155">
                <a:moveTo>
                  <a:pt x="7932" y="0"/>
                </a:moveTo>
                <a:cubicBezTo>
                  <a:pt x="7895" y="0"/>
                  <a:pt x="7857" y="17"/>
                  <a:pt x="7825" y="57"/>
                </a:cubicBezTo>
                <a:cubicBezTo>
                  <a:pt x="5032" y="2587"/>
                  <a:pt x="2206" y="5150"/>
                  <a:pt x="70" y="8272"/>
                </a:cubicBezTo>
                <a:cubicBezTo>
                  <a:pt x="1" y="8388"/>
                  <a:pt x="112" y="8504"/>
                  <a:pt x="229" y="8504"/>
                </a:cubicBezTo>
                <a:cubicBezTo>
                  <a:pt x="278" y="8504"/>
                  <a:pt x="327" y="8484"/>
                  <a:pt x="366" y="8436"/>
                </a:cubicBezTo>
                <a:cubicBezTo>
                  <a:pt x="2469" y="5347"/>
                  <a:pt x="5295" y="2784"/>
                  <a:pt x="8055" y="287"/>
                </a:cubicBezTo>
                <a:cubicBezTo>
                  <a:pt x="8155" y="162"/>
                  <a:pt x="8047" y="0"/>
                  <a:pt x="79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3" name="Google Shape;5723;p53"/>
          <p:cNvSpPr/>
          <p:nvPr/>
        </p:nvSpPr>
        <p:spPr>
          <a:xfrm>
            <a:off x="6663973" y="3682544"/>
            <a:ext cx="178802" cy="201321"/>
          </a:xfrm>
          <a:custGeom>
            <a:rect b="b" l="l" r="r" t="t"/>
            <a:pathLst>
              <a:path extrusionOk="0" h="9512" w="8448">
                <a:moveTo>
                  <a:pt x="8224" y="1"/>
                </a:moveTo>
                <a:cubicBezTo>
                  <a:pt x="8187" y="1"/>
                  <a:pt x="8149" y="17"/>
                  <a:pt x="8118" y="57"/>
                </a:cubicBezTo>
                <a:cubicBezTo>
                  <a:pt x="5554" y="3212"/>
                  <a:pt x="2893" y="6268"/>
                  <a:pt x="100" y="9225"/>
                </a:cubicBezTo>
                <a:cubicBezTo>
                  <a:pt x="0" y="9350"/>
                  <a:pt x="108" y="9512"/>
                  <a:pt x="223" y="9512"/>
                </a:cubicBezTo>
                <a:cubicBezTo>
                  <a:pt x="260" y="9512"/>
                  <a:pt x="298" y="9495"/>
                  <a:pt x="330" y="9455"/>
                </a:cubicBezTo>
                <a:cubicBezTo>
                  <a:pt x="3090" y="6498"/>
                  <a:pt x="5785" y="3442"/>
                  <a:pt x="8348" y="287"/>
                </a:cubicBezTo>
                <a:cubicBezTo>
                  <a:pt x="8447" y="163"/>
                  <a:pt x="8339" y="1"/>
                  <a:pt x="822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4" name="Google Shape;5724;p53"/>
          <p:cNvSpPr/>
          <p:nvPr/>
        </p:nvSpPr>
        <p:spPr>
          <a:xfrm>
            <a:off x="6837867" y="3550027"/>
            <a:ext cx="98798" cy="121318"/>
          </a:xfrm>
          <a:custGeom>
            <a:rect b="b" l="l" r="r" t="t"/>
            <a:pathLst>
              <a:path extrusionOk="0" h="5732" w="4668">
                <a:moveTo>
                  <a:pt x="4464" y="0"/>
                </a:moveTo>
                <a:cubicBezTo>
                  <a:pt x="4417" y="0"/>
                  <a:pt x="4369" y="23"/>
                  <a:pt x="4338" y="75"/>
                </a:cubicBezTo>
                <a:cubicBezTo>
                  <a:pt x="3713" y="1028"/>
                  <a:pt x="3023" y="1915"/>
                  <a:pt x="2268" y="2769"/>
                </a:cubicBezTo>
                <a:lnTo>
                  <a:pt x="99" y="5431"/>
                </a:lnTo>
                <a:cubicBezTo>
                  <a:pt x="1" y="5554"/>
                  <a:pt x="104" y="5731"/>
                  <a:pt x="217" y="5731"/>
                </a:cubicBezTo>
                <a:cubicBezTo>
                  <a:pt x="256" y="5731"/>
                  <a:pt x="295" y="5711"/>
                  <a:pt x="329" y="5661"/>
                </a:cubicBezTo>
                <a:lnTo>
                  <a:pt x="2563" y="2901"/>
                </a:lnTo>
                <a:cubicBezTo>
                  <a:pt x="3319" y="2079"/>
                  <a:pt x="4009" y="1192"/>
                  <a:pt x="4601" y="239"/>
                </a:cubicBezTo>
                <a:cubicBezTo>
                  <a:pt x="4668" y="104"/>
                  <a:pt x="4567" y="0"/>
                  <a:pt x="44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5" name="Google Shape;5725;p53"/>
          <p:cNvSpPr/>
          <p:nvPr/>
        </p:nvSpPr>
        <p:spPr>
          <a:xfrm>
            <a:off x="6749248" y="3635260"/>
            <a:ext cx="95433" cy="101571"/>
          </a:xfrm>
          <a:custGeom>
            <a:rect b="b" l="l" r="r" t="t"/>
            <a:pathLst>
              <a:path extrusionOk="0" h="4799" w="4509">
                <a:moveTo>
                  <a:pt x="4279" y="0"/>
                </a:moveTo>
                <a:cubicBezTo>
                  <a:pt x="4244" y="0"/>
                  <a:pt x="4208" y="12"/>
                  <a:pt x="4173" y="40"/>
                </a:cubicBezTo>
                <a:lnTo>
                  <a:pt x="4173" y="40"/>
                </a:lnTo>
                <a:cubicBezTo>
                  <a:pt x="4178" y="34"/>
                  <a:pt x="4183" y="29"/>
                  <a:pt x="4187" y="24"/>
                </a:cubicBezTo>
                <a:lnTo>
                  <a:pt x="4187" y="24"/>
                </a:lnTo>
                <a:lnTo>
                  <a:pt x="4154" y="57"/>
                </a:lnTo>
                <a:cubicBezTo>
                  <a:pt x="4161" y="50"/>
                  <a:pt x="4167" y="45"/>
                  <a:pt x="4173" y="40"/>
                </a:cubicBezTo>
                <a:lnTo>
                  <a:pt x="4173" y="40"/>
                </a:lnTo>
                <a:cubicBezTo>
                  <a:pt x="3488" y="823"/>
                  <a:pt x="2802" y="1607"/>
                  <a:pt x="2117" y="2423"/>
                </a:cubicBezTo>
                <a:cubicBezTo>
                  <a:pt x="1788" y="2850"/>
                  <a:pt x="1460" y="3211"/>
                  <a:pt x="1164" y="3639"/>
                </a:cubicBezTo>
                <a:cubicBezTo>
                  <a:pt x="901" y="4000"/>
                  <a:pt x="573" y="4296"/>
                  <a:pt x="178" y="4460"/>
                </a:cubicBezTo>
                <a:cubicBezTo>
                  <a:pt x="0" y="4549"/>
                  <a:pt x="36" y="4798"/>
                  <a:pt x="190" y="4798"/>
                </a:cubicBezTo>
                <a:cubicBezTo>
                  <a:pt x="206" y="4798"/>
                  <a:pt x="225" y="4795"/>
                  <a:pt x="244" y="4789"/>
                </a:cubicBezTo>
                <a:cubicBezTo>
                  <a:pt x="638" y="4624"/>
                  <a:pt x="967" y="4361"/>
                  <a:pt x="1230" y="4033"/>
                </a:cubicBezTo>
                <a:cubicBezTo>
                  <a:pt x="1558" y="3639"/>
                  <a:pt x="1887" y="3211"/>
                  <a:pt x="2248" y="2817"/>
                </a:cubicBezTo>
                <a:cubicBezTo>
                  <a:pt x="2938" y="1963"/>
                  <a:pt x="3661" y="1108"/>
                  <a:pt x="4384" y="287"/>
                </a:cubicBezTo>
                <a:cubicBezTo>
                  <a:pt x="4509" y="162"/>
                  <a:pt x="4407" y="0"/>
                  <a:pt x="427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6" name="Google Shape;5726;p53"/>
          <p:cNvSpPr/>
          <p:nvPr/>
        </p:nvSpPr>
        <p:spPr>
          <a:xfrm>
            <a:off x="6710557" y="3772263"/>
            <a:ext cx="80046" cy="94227"/>
          </a:xfrm>
          <a:custGeom>
            <a:rect b="b" l="l" r="r" t="t"/>
            <a:pathLst>
              <a:path extrusionOk="0" h="4452" w="3782">
                <a:moveTo>
                  <a:pt x="3559" y="1"/>
                </a:moveTo>
                <a:cubicBezTo>
                  <a:pt x="3522" y="1"/>
                  <a:pt x="3484" y="17"/>
                  <a:pt x="3452" y="57"/>
                </a:cubicBezTo>
                <a:lnTo>
                  <a:pt x="100" y="4165"/>
                </a:lnTo>
                <a:cubicBezTo>
                  <a:pt x="1" y="4289"/>
                  <a:pt x="109" y="4451"/>
                  <a:pt x="224" y="4451"/>
                </a:cubicBezTo>
                <a:cubicBezTo>
                  <a:pt x="261" y="4451"/>
                  <a:pt x="298" y="4435"/>
                  <a:pt x="330" y="4395"/>
                </a:cubicBezTo>
                <a:lnTo>
                  <a:pt x="3682" y="287"/>
                </a:lnTo>
                <a:cubicBezTo>
                  <a:pt x="3782" y="163"/>
                  <a:pt x="3674" y="1"/>
                  <a:pt x="35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7" name="Google Shape;5727;p53"/>
          <p:cNvSpPr/>
          <p:nvPr/>
        </p:nvSpPr>
        <p:spPr>
          <a:xfrm>
            <a:off x="6075153" y="3769491"/>
            <a:ext cx="160981" cy="135562"/>
          </a:xfrm>
          <a:custGeom>
            <a:rect b="b" l="l" r="r" t="t"/>
            <a:pathLst>
              <a:path extrusionOk="0" h="6405" w="7606">
                <a:moveTo>
                  <a:pt x="7375" y="0"/>
                </a:moveTo>
                <a:cubicBezTo>
                  <a:pt x="7334" y="0"/>
                  <a:pt x="7291" y="17"/>
                  <a:pt x="7251" y="57"/>
                </a:cubicBezTo>
                <a:lnTo>
                  <a:pt x="3833" y="3113"/>
                </a:lnTo>
                <a:lnTo>
                  <a:pt x="2157" y="4624"/>
                </a:lnTo>
                <a:lnTo>
                  <a:pt x="1336" y="5380"/>
                </a:lnTo>
                <a:lnTo>
                  <a:pt x="876" y="5774"/>
                </a:lnTo>
                <a:cubicBezTo>
                  <a:pt x="731" y="5890"/>
                  <a:pt x="561" y="6082"/>
                  <a:pt x="366" y="6082"/>
                </a:cubicBezTo>
                <a:cubicBezTo>
                  <a:pt x="339" y="6082"/>
                  <a:pt x="312" y="6078"/>
                  <a:pt x="284" y="6070"/>
                </a:cubicBezTo>
                <a:cubicBezTo>
                  <a:pt x="272" y="6068"/>
                  <a:pt x="261" y="6068"/>
                  <a:pt x="250" y="6068"/>
                </a:cubicBezTo>
                <a:cubicBezTo>
                  <a:pt x="48" y="6068"/>
                  <a:pt x="1" y="6337"/>
                  <a:pt x="219" y="6399"/>
                </a:cubicBezTo>
                <a:lnTo>
                  <a:pt x="186" y="6399"/>
                </a:lnTo>
                <a:cubicBezTo>
                  <a:pt x="223" y="6403"/>
                  <a:pt x="260" y="6405"/>
                  <a:pt x="296" y="6405"/>
                </a:cubicBezTo>
                <a:cubicBezTo>
                  <a:pt x="554" y="6405"/>
                  <a:pt x="802" y="6304"/>
                  <a:pt x="974" y="6103"/>
                </a:cubicBezTo>
                <a:cubicBezTo>
                  <a:pt x="1303" y="5840"/>
                  <a:pt x="1599" y="5577"/>
                  <a:pt x="1894" y="5282"/>
                </a:cubicBezTo>
                <a:lnTo>
                  <a:pt x="3735" y="3606"/>
                </a:lnTo>
                <a:lnTo>
                  <a:pt x="7481" y="287"/>
                </a:lnTo>
                <a:cubicBezTo>
                  <a:pt x="7605" y="162"/>
                  <a:pt x="7503" y="0"/>
                  <a:pt x="737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8" name="Google Shape;5728;p53"/>
          <p:cNvSpPr/>
          <p:nvPr/>
        </p:nvSpPr>
        <p:spPr>
          <a:xfrm>
            <a:off x="6373309" y="3566409"/>
            <a:ext cx="91115" cy="84808"/>
          </a:xfrm>
          <a:custGeom>
            <a:rect b="b" l="l" r="r" t="t"/>
            <a:pathLst>
              <a:path extrusionOk="0" h="4007" w="4305">
                <a:moveTo>
                  <a:pt x="4081" y="0"/>
                </a:moveTo>
                <a:cubicBezTo>
                  <a:pt x="4044" y="0"/>
                  <a:pt x="4007" y="17"/>
                  <a:pt x="3975" y="57"/>
                </a:cubicBezTo>
                <a:cubicBezTo>
                  <a:pt x="2759" y="1371"/>
                  <a:pt x="1477" y="2587"/>
                  <a:pt x="130" y="3737"/>
                </a:cubicBezTo>
                <a:cubicBezTo>
                  <a:pt x="0" y="3841"/>
                  <a:pt x="117" y="4006"/>
                  <a:pt x="252" y="4006"/>
                </a:cubicBezTo>
                <a:cubicBezTo>
                  <a:pt x="288" y="4006"/>
                  <a:pt x="326" y="3995"/>
                  <a:pt x="360" y="3967"/>
                </a:cubicBezTo>
                <a:cubicBezTo>
                  <a:pt x="1707" y="2817"/>
                  <a:pt x="2989" y="1601"/>
                  <a:pt x="4205" y="287"/>
                </a:cubicBezTo>
                <a:cubicBezTo>
                  <a:pt x="4304" y="162"/>
                  <a:pt x="4196" y="0"/>
                  <a:pt x="40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9" name="Google Shape;5729;p53"/>
          <p:cNvSpPr/>
          <p:nvPr/>
        </p:nvSpPr>
        <p:spPr>
          <a:xfrm>
            <a:off x="6803791" y="3884397"/>
            <a:ext cx="9059" cy="133213"/>
          </a:xfrm>
          <a:custGeom>
            <a:rect b="b" l="l" r="r" t="t"/>
            <a:pathLst>
              <a:path extrusionOk="0" h="6294" w="428">
                <a:moveTo>
                  <a:pt x="230" y="0"/>
                </a:moveTo>
                <a:cubicBezTo>
                  <a:pt x="156" y="0"/>
                  <a:pt x="82" y="50"/>
                  <a:pt x="66" y="148"/>
                </a:cubicBezTo>
                <a:cubicBezTo>
                  <a:pt x="66" y="1430"/>
                  <a:pt x="66" y="2744"/>
                  <a:pt x="66" y="4026"/>
                </a:cubicBezTo>
                <a:cubicBezTo>
                  <a:pt x="66" y="4683"/>
                  <a:pt x="0" y="5307"/>
                  <a:pt x="0" y="5965"/>
                </a:cubicBezTo>
                <a:cubicBezTo>
                  <a:pt x="0" y="6096"/>
                  <a:pt x="33" y="6293"/>
                  <a:pt x="197" y="6293"/>
                </a:cubicBezTo>
                <a:cubicBezTo>
                  <a:pt x="361" y="6293"/>
                  <a:pt x="427" y="6129"/>
                  <a:pt x="394" y="6030"/>
                </a:cubicBezTo>
                <a:cubicBezTo>
                  <a:pt x="380" y="5988"/>
                  <a:pt x="360" y="5957"/>
                  <a:pt x="336" y="5936"/>
                </a:cubicBezTo>
                <a:lnTo>
                  <a:pt x="336" y="5936"/>
                </a:lnTo>
                <a:cubicBezTo>
                  <a:pt x="334" y="5925"/>
                  <a:pt x="332" y="5912"/>
                  <a:pt x="329" y="5899"/>
                </a:cubicBezTo>
                <a:cubicBezTo>
                  <a:pt x="296" y="5800"/>
                  <a:pt x="329" y="5767"/>
                  <a:pt x="329" y="5702"/>
                </a:cubicBezTo>
                <a:lnTo>
                  <a:pt x="329" y="5307"/>
                </a:lnTo>
                <a:lnTo>
                  <a:pt x="361" y="4584"/>
                </a:lnTo>
                <a:cubicBezTo>
                  <a:pt x="361" y="4092"/>
                  <a:pt x="394" y="3599"/>
                  <a:pt x="394" y="3106"/>
                </a:cubicBezTo>
                <a:lnTo>
                  <a:pt x="394" y="148"/>
                </a:lnTo>
                <a:cubicBezTo>
                  <a:pt x="378" y="50"/>
                  <a:pt x="304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0" name="Google Shape;5730;p53"/>
          <p:cNvSpPr/>
          <p:nvPr/>
        </p:nvSpPr>
        <p:spPr>
          <a:xfrm>
            <a:off x="6883076" y="3762676"/>
            <a:ext cx="11133" cy="82797"/>
          </a:xfrm>
          <a:custGeom>
            <a:rect b="b" l="l" r="r" t="t"/>
            <a:pathLst>
              <a:path extrusionOk="0" h="3912" w="526">
                <a:moveTo>
                  <a:pt x="362" y="1"/>
                </a:moveTo>
                <a:cubicBezTo>
                  <a:pt x="288" y="1"/>
                  <a:pt x="214" y="50"/>
                  <a:pt x="197" y="149"/>
                </a:cubicBezTo>
                <a:cubicBezTo>
                  <a:pt x="197" y="1365"/>
                  <a:pt x="132" y="2548"/>
                  <a:pt x="0" y="3763"/>
                </a:cubicBezTo>
                <a:cubicBezTo>
                  <a:pt x="0" y="3862"/>
                  <a:pt x="82" y="3911"/>
                  <a:pt x="164" y="3911"/>
                </a:cubicBezTo>
                <a:cubicBezTo>
                  <a:pt x="247" y="3911"/>
                  <a:pt x="329" y="3862"/>
                  <a:pt x="329" y="3763"/>
                </a:cubicBezTo>
                <a:cubicBezTo>
                  <a:pt x="460" y="2548"/>
                  <a:pt x="526" y="1365"/>
                  <a:pt x="526" y="149"/>
                </a:cubicBezTo>
                <a:cubicBezTo>
                  <a:pt x="509" y="50"/>
                  <a:pt x="435" y="1"/>
                  <a:pt x="3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1" name="Google Shape;5731;p53"/>
          <p:cNvSpPr/>
          <p:nvPr/>
        </p:nvSpPr>
        <p:spPr>
          <a:xfrm>
            <a:off x="6918189" y="3776941"/>
            <a:ext cx="7662" cy="26266"/>
          </a:xfrm>
          <a:custGeom>
            <a:rect b="b" l="l" r="r" t="t"/>
            <a:pathLst>
              <a:path extrusionOk="0" h="1241" w="362">
                <a:moveTo>
                  <a:pt x="181" y="1"/>
                </a:moveTo>
                <a:cubicBezTo>
                  <a:pt x="83" y="1"/>
                  <a:pt x="17" y="66"/>
                  <a:pt x="17" y="165"/>
                </a:cubicBezTo>
                <a:lnTo>
                  <a:pt x="17" y="1118"/>
                </a:lnTo>
                <a:cubicBezTo>
                  <a:pt x="1" y="1200"/>
                  <a:pt x="91" y="1241"/>
                  <a:pt x="181" y="1241"/>
                </a:cubicBezTo>
                <a:cubicBezTo>
                  <a:pt x="272" y="1241"/>
                  <a:pt x="362" y="1200"/>
                  <a:pt x="346" y="1118"/>
                </a:cubicBezTo>
                <a:lnTo>
                  <a:pt x="346" y="165"/>
                </a:lnTo>
                <a:cubicBezTo>
                  <a:pt x="346" y="66"/>
                  <a:pt x="247" y="1"/>
                  <a:pt x="1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2" name="Google Shape;5732;p53"/>
          <p:cNvSpPr/>
          <p:nvPr/>
        </p:nvSpPr>
        <p:spPr>
          <a:xfrm>
            <a:off x="6254339" y="4017231"/>
            <a:ext cx="11852" cy="280309"/>
          </a:xfrm>
          <a:custGeom>
            <a:rect b="b" l="l" r="r" t="t"/>
            <a:pathLst>
              <a:path extrusionOk="0" h="13244" w="560">
                <a:moveTo>
                  <a:pt x="395" y="1"/>
                </a:moveTo>
                <a:cubicBezTo>
                  <a:pt x="313" y="1"/>
                  <a:pt x="230" y="50"/>
                  <a:pt x="230" y="149"/>
                </a:cubicBezTo>
                <a:lnTo>
                  <a:pt x="0" y="13096"/>
                </a:lnTo>
                <a:cubicBezTo>
                  <a:pt x="17" y="13194"/>
                  <a:pt x="91" y="13243"/>
                  <a:pt x="165" y="13243"/>
                </a:cubicBezTo>
                <a:cubicBezTo>
                  <a:pt x="239" y="13243"/>
                  <a:pt x="313" y="13194"/>
                  <a:pt x="329" y="13096"/>
                </a:cubicBezTo>
                <a:lnTo>
                  <a:pt x="559" y="149"/>
                </a:lnTo>
                <a:cubicBezTo>
                  <a:pt x="559" y="50"/>
                  <a:pt x="477" y="1"/>
                  <a:pt x="39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3" name="Google Shape;5733;p53"/>
          <p:cNvSpPr/>
          <p:nvPr/>
        </p:nvSpPr>
        <p:spPr>
          <a:xfrm>
            <a:off x="6245301" y="3899869"/>
            <a:ext cx="9059" cy="37250"/>
          </a:xfrm>
          <a:custGeom>
            <a:rect b="b" l="l" r="r" t="t"/>
            <a:pathLst>
              <a:path extrusionOk="0" h="1760" w="428">
                <a:moveTo>
                  <a:pt x="242" y="0"/>
                </a:moveTo>
                <a:cubicBezTo>
                  <a:pt x="165" y="0"/>
                  <a:pt x="99" y="54"/>
                  <a:pt x="99" y="107"/>
                </a:cubicBezTo>
                <a:cubicBezTo>
                  <a:pt x="0" y="633"/>
                  <a:pt x="0" y="1126"/>
                  <a:pt x="99" y="1652"/>
                </a:cubicBezTo>
                <a:cubicBezTo>
                  <a:pt x="99" y="1705"/>
                  <a:pt x="165" y="1759"/>
                  <a:pt x="242" y="1759"/>
                </a:cubicBezTo>
                <a:cubicBezTo>
                  <a:pt x="260" y="1759"/>
                  <a:pt x="278" y="1756"/>
                  <a:pt x="296" y="1750"/>
                </a:cubicBezTo>
                <a:cubicBezTo>
                  <a:pt x="362" y="1718"/>
                  <a:pt x="427" y="1652"/>
                  <a:pt x="395" y="1553"/>
                </a:cubicBezTo>
                <a:cubicBezTo>
                  <a:pt x="329" y="1093"/>
                  <a:pt x="329" y="633"/>
                  <a:pt x="395" y="206"/>
                </a:cubicBezTo>
                <a:cubicBezTo>
                  <a:pt x="427" y="107"/>
                  <a:pt x="362" y="9"/>
                  <a:pt x="296" y="9"/>
                </a:cubicBezTo>
                <a:cubicBezTo>
                  <a:pt x="278" y="3"/>
                  <a:pt x="260" y="0"/>
                  <a:pt x="24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4" name="Google Shape;5734;p53"/>
          <p:cNvSpPr/>
          <p:nvPr/>
        </p:nvSpPr>
        <p:spPr>
          <a:xfrm>
            <a:off x="6461590" y="3891361"/>
            <a:ext cx="14625" cy="164685"/>
          </a:xfrm>
          <a:custGeom>
            <a:rect b="b" l="l" r="r" t="t"/>
            <a:pathLst>
              <a:path extrusionOk="0" h="7781" w="691">
                <a:moveTo>
                  <a:pt x="527" y="0"/>
                </a:moveTo>
                <a:cubicBezTo>
                  <a:pt x="444" y="0"/>
                  <a:pt x="362" y="49"/>
                  <a:pt x="362" y="148"/>
                </a:cubicBezTo>
                <a:lnTo>
                  <a:pt x="329" y="148"/>
                </a:lnTo>
                <a:lnTo>
                  <a:pt x="165" y="3993"/>
                </a:lnTo>
                <a:lnTo>
                  <a:pt x="99" y="5866"/>
                </a:lnTo>
                <a:cubicBezTo>
                  <a:pt x="1" y="6457"/>
                  <a:pt x="34" y="7081"/>
                  <a:pt x="132" y="7673"/>
                </a:cubicBezTo>
                <a:cubicBezTo>
                  <a:pt x="157" y="7748"/>
                  <a:pt x="216" y="7780"/>
                  <a:pt x="277" y="7780"/>
                </a:cubicBezTo>
                <a:cubicBezTo>
                  <a:pt x="376" y="7780"/>
                  <a:pt x="481" y="7696"/>
                  <a:pt x="461" y="7574"/>
                </a:cubicBezTo>
                <a:cubicBezTo>
                  <a:pt x="362" y="6983"/>
                  <a:pt x="329" y="6358"/>
                  <a:pt x="428" y="5767"/>
                </a:cubicBezTo>
                <a:lnTo>
                  <a:pt x="527" y="3894"/>
                </a:lnTo>
                <a:lnTo>
                  <a:pt x="691" y="148"/>
                </a:lnTo>
                <a:cubicBezTo>
                  <a:pt x="691" y="49"/>
                  <a:pt x="609" y="0"/>
                  <a:pt x="5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5" name="Google Shape;5735;p53"/>
          <p:cNvSpPr/>
          <p:nvPr/>
        </p:nvSpPr>
        <p:spPr>
          <a:xfrm>
            <a:off x="6467854" y="4076536"/>
            <a:ext cx="7662" cy="203607"/>
          </a:xfrm>
          <a:custGeom>
            <a:rect b="b" l="l" r="r" t="t"/>
            <a:pathLst>
              <a:path extrusionOk="0" h="9620" w="362">
                <a:moveTo>
                  <a:pt x="165" y="0"/>
                </a:moveTo>
                <a:cubicBezTo>
                  <a:pt x="83" y="0"/>
                  <a:pt x="1" y="58"/>
                  <a:pt x="1" y="173"/>
                </a:cubicBezTo>
                <a:cubicBezTo>
                  <a:pt x="33" y="3261"/>
                  <a:pt x="33" y="6383"/>
                  <a:pt x="1" y="9472"/>
                </a:cubicBezTo>
                <a:cubicBezTo>
                  <a:pt x="17" y="9571"/>
                  <a:pt x="91" y="9620"/>
                  <a:pt x="165" y="9620"/>
                </a:cubicBezTo>
                <a:cubicBezTo>
                  <a:pt x="239" y="9620"/>
                  <a:pt x="313" y="9571"/>
                  <a:pt x="329" y="9472"/>
                </a:cubicBezTo>
                <a:cubicBezTo>
                  <a:pt x="362" y="6383"/>
                  <a:pt x="362" y="3261"/>
                  <a:pt x="329" y="173"/>
                </a:cubicBezTo>
                <a:cubicBezTo>
                  <a:pt x="329" y="58"/>
                  <a:pt x="247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6" name="Google Shape;5736;p53"/>
          <p:cNvSpPr/>
          <p:nvPr/>
        </p:nvSpPr>
        <p:spPr>
          <a:xfrm>
            <a:off x="6476194" y="4001421"/>
            <a:ext cx="18117" cy="236477"/>
          </a:xfrm>
          <a:custGeom>
            <a:rect b="b" l="l" r="r" t="t"/>
            <a:pathLst>
              <a:path extrusionOk="0" h="11173" w="856">
                <a:moveTo>
                  <a:pt x="165" y="0"/>
                </a:moveTo>
                <a:cubicBezTo>
                  <a:pt x="83" y="0"/>
                  <a:pt x="1" y="58"/>
                  <a:pt x="1" y="173"/>
                </a:cubicBezTo>
                <a:cubicBezTo>
                  <a:pt x="297" y="3787"/>
                  <a:pt x="461" y="7402"/>
                  <a:pt x="527" y="11049"/>
                </a:cubicBezTo>
                <a:cubicBezTo>
                  <a:pt x="543" y="11132"/>
                  <a:pt x="617" y="11173"/>
                  <a:pt x="691" y="11173"/>
                </a:cubicBezTo>
                <a:cubicBezTo>
                  <a:pt x="765" y="11173"/>
                  <a:pt x="839" y="11132"/>
                  <a:pt x="855" y="11049"/>
                </a:cubicBezTo>
                <a:cubicBezTo>
                  <a:pt x="790" y="7402"/>
                  <a:pt x="625" y="3787"/>
                  <a:pt x="329" y="173"/>
                </a:cubicBezTo>
                <a:cubicBezTo>
                  <a:pt x="329" y="58"/>
                  <a:pt x="247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7" name="Google Shape;5737;p53"/>
          <p:cNvSpPr/>
          <p:nvPr/>
        </p:nvSpPr>
        <p:spPr>
          <a:xfrm>
            <a:off x="6484554" y="4242917"/>
            <a:ext cx="9059" cy="28806"/>
          </a:xfrm>
          <a:custGeom>
            <a:rect b="b" l="l" r="r" t="t"/>
            <a:pathLst>
              <a:path extrusionOk="0" h="1361" w="428">
                <a:moveTo>
                  <a:pt x="197" y="1"/>
                </a:moveTo>
                <a:cubicBezTo>
                  <a:pt x="99" y="1"/>
                  <a:pt x="33" y="99"/>
                  <a:pt x="33" y="165"/>
                </a:cubicBezTo>
                <a:cubicBezTo>
                  <a:pt x="0" y="527"/>
                  <a:pt x="33" y="888"/>
                  <a:pt x="99" y="1250"/>
                </a:cubicBezTo>
                <a:cubicBezTo>
                  <a:pt x="123" y="1324"/>
                  <a:pt x="167" y="1360"/>
                  <a:pt x="228" y="1360"/>
                </a:cubicBezTo>
                <a:cubicBezTo>
                  <a:pt x="249" y="1360"/>
                  <a:pt x="271" y="1356"/>
                  <a:pt x="296" y="1348"/>
                </a:cubicBezTo>
                <a:cubicBezTo>
                  <a:pt x="395" y="1348"/>
                  <a:pt x="427" y="1250"/>
                  <a:pt x="427" y="1151"/>
                </a:cubicBezTo>
                <a:cubicBezTo>
                  <a:pt x="329" y="855"/>
                  <a:pt x="329" y="494"/>
                  <a:pt x="362" y="165"/>
                </a:cubicBezTo>
                <a:cubicBezTo>
                  <a:pt x="362" y="99"/>
                  <a:pt x="296" y="1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8" name="Google Shape;5738;p53"/>
          <p:cNvSpPr/>
          <p:nvPr/>
        </p:nvSpPr>
        <p:spPr>
          <a:xfrm>
            <a:off x="6480384" y="3894134"/>
            <a:ext cx="8360" cy="68871"/>
          </a:xfrm>
          <a:custGeom>
            <a:rect b="b" l="l" r="r" t="t"/>
            <a:pathLst>
              <a:path extrusionOk="0" h="3254" w="395">
                <a:moveTo>
                  <a:pt x="164" y="0"/>
                </a:moveTo>
                <a:cubicBezTo>
                  <a:pt x="82" y="0"/>
                  <a:pt x="0" y="50"/>
                  <a:pt x="0" y="148"/>
                </a:cubicBezTo>
                <a:cubicBezTo>
                  <a:pt x="66" y="1134"/>
                  <a:pt x="66" y="2120"/>
                  <a:pt x="0" y="3106"/>
                </a:cubicBezTo>
                <a:cubicBezTo>
                  <a:pt x="0" y="3204"/>
                  <a:pt x="74" y="3254"/>
                  <a:pt x="152" y="3254"/>
                </a:cubicBezTo>
                <a:cubicBezTo>
                  <a:pt x="230" y="3254"/>
                  <a:pt x="312" y="3204"/>
                  <a:pt x="329" y="3106"/>
                </a:cubicBezTo>
                <a:cubicBezTo>
                  <a:pt x="394" y="2120"/>
                  <a:pt x="394" y="1134"/>
                  <a:pt x="329" y="148"/>
                </a:cubicBezTo>
                <a:cubicBezTo>
                  <a:pt x="329" y="50"/>
                  <a:pt x="246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9" name="Google Shape;5739;p53"/>
          <p:cNvSpPr/>
          <p:nvPr/>
        </p:nvSpPr>
        <p:spPr>
          <a:xfrm>
            <a:off x="6692503" y="3898472"/>
            <a:ext cx="13228" cy="168706"/>
          </a:xfrm>
          <a:custGeom>
            <a:rect b="b" l="l" r="r" t="t"/>
            <a:pathLst>
              <a:path extrusionOk="0" h="7971" w="625">
                <a:moveTo>
                  <a:pt x="230" y="1"/>
                </a:moveTo>
                <a:cubicBezTo>
                  <a:pt x="148" y="1"/>
                  <a:pt x="66" y="58"/>
                  <a:pt x="66" y="173"/>
                </a:cubicBezTo>
                <a:cubicBezTo>
                  <a:pt x="132" y="1488"/>
                  <a:pt x="296" y="2835"/>
                  <a:pt x="296" y="4149"/>
                </a:cubicBezTo>
                <a:cubicBezTo>
                  <a:pt x="263" y="4807"/>
                  <a:pt x="230" y="5431"/>
                  <a:pt x="132" y="6055"/>
                </a:cubicBezTo>
                <a:cubicBezTo>
                  <a:pt x="0" y="6647"/>
                  <a:pt x="33" y="7271"/>
                  <a:pt x="230" y="7863"/>
                </a:cubicBezTo>
                <a:cubicBezTo>
                  <a:pt x="255" y="7938"/>
                  <a:pt x="319" y="7970"/>
                  <a:pt x="382" y="7970"/>
                </a:cubicBezTo>
                <a:cubicBezTo>
                  <a:pt x="485" y="7970"/>
                  <a:pt x="587" y="7886"/>
                  <a:pt x="526" y="7764"/>
                </a:cubicBezTo>
                <a:cubicBezTo>
                  <a:pt x="362" y="7173"/>
                  <a:pt x="329" y="6515"/>
                  <a:pt x="460" y="5858"/>
                </a:cubicBezTo>
                <a:cubicBezTo>
                  <a:pt x="559" y="5267"/>
                  <a:pt x="625" y="4675"/>
                  <a:pt x="625" y="4051"/>
                </a:cubicBezTo>
                <a:cubicBezTo>
                  <a:pt x="592" y="2769"/>
                  <a:pt x="460" y="1455"/>
                  <a:pt x="395" y="173"/>
                </a:cubicBezTo>
                <a:cubicBezTo>
                  <a:pt x="395" y="58"/>
                  <a:pt x="313" y="1"/>
                  <a:pt x="2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40" name="Google Shape;5740;p53"/>
          <p:cNvSpPr/>
          <p:nvPr/>
        </p:nvSpPr>
        <p:spPr>
          <a:xfrm>
            <a:off x="6691107" y="4079097"/>
            <a:ext cx="12953" cy="60490"/>
          </a:xfrm>
          <a:custGeom>
            <a:rect b="b" l="l" r="r" t="t"/>
            <a:pathLst>
              <a:path extrusionOk="0" h="2858" w="612">
                <a:moveTo>
                  <a:pt x="420" y="1"/>
                </a:moveTo>
                <a:cubicBezTo>
                  <a:pt x="355" y="1"/>
                  <a:pt x="290" y="37"/>
                  <a:pt x="264" y="117"/>
                </a:cubicBezTo>
                <a:cubicBezTo>
                  <a:pt x="34" y="972"/>
                  <a:pt x="1" y="1859"/>
                  <a:pt x="132" y="2746"/>
                </a:cubicBezTo>
                <a:cubicBezTo>
                  <a:pt x="132" y="2820"/>
                  <a:pt x="188" y="2857"/>
                  <a:pt x="257" y="2857"/>
                </a:cubicBezTo>
                <a:cubicBezTo>
                  <a:pt x="280" y="2857"/>
                  <a:pt x="305" y="2853"/>
                  <a:pt x="329" y="2845"/>
                </a:cubicBezTo>
                <a:cubicBezTo>
                  <a:pt x="395" y="2845"/>
                  <a:pt x="461" y="2746"/>
                  <a:pt x="428" y="2648"/>
                </a:cubicBezTo>
                <a:lnTo>
                  <a:pt x="428" y="2648"/>
                </a:lnTo>
                <a:lnTo>
                  <a:pt x="428" y="2680"/>
                </a:lnTo>
                <a:cubicBezTo>
                  <a:pt x="296" y="1859"/>
                  <a:pt x="362" y="1005"/>
                  <a:pt x="592" y="216"/>
                </a:cubicBezTo>
                <a:cubicBezTo>
                  <a:pt x="612" y="79"/>
                  <a:pt x="515" y="1"/>
                  <a:pt x="42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41" name="Google Shape;5741;p53"/>
          <p:cNvSpPr/>
          <p:nvPr/>
        </p:nvSpPr>
        <p:spPr>
          <a:xfrm>
            <a:off x="6695975" y="4078103"/>
            <a:ext cx="8360" cy="6963"/>
          </a:xfrm>
          <a:custGeom>
            <a:rect b="b" l="l" r="r" t="t"/>
            <a:pathLst>
              <a:path extrusionOk="0" h="329" w="395">
                <a:moveTo>
                  <a:pt x="198" y="0"/>
                </a:moveTo>
                <a:cubicBezTo>
                  <a:pt x="1" y="33"/>
                  <a:pt x="1" y="296"/>
                  <a:pt x="198" y="329"/>
                </a:cubicBezTo>
                <a:cubicBezTo>
                  <a:pt x="395" y="296"/>
                  <a:pt x="395" y="33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42" name="Google Shape;5742;p53"/>
          <p:cNvSpPr/>
          <p:nvPr/>
        </p:nvSpPr>
        <p:spPr>
          <a:xfrm>
            <a:off x="6101334" y="3904039"/>
            <a:ext cx="9757" cy="183987"/>
          </a:xfrm>
          <a:custGeom>
            <a:rect b="b" l="l" r="r" t="t"/>
            <a:pathLst>
              <a:path extrusionOk="0" h="8693" w="461">
                <a:moveTo>
                  <a:pt x="165" y="1"/>
                </a:moveTo>
                <a:cubicBezTo>
                  <a:pt x="82" y="1"/>
                  <a:pt x="0" y="58"/>
                  <a:pt x="0" y="173"/>
                </a:cubicBezTo>
                <a:cubicBezTo>
                  <a:pt x="99" y="2966"/>
                  <a:pt x="132" y="5727"/>
                  <a:pt x="99" y="8520"/>
                </a:cubicBezTo>
                <a:cubicBezTo>
                  <a:pt x="99" y="8635"/>
                  <a:pt x="181" y="8692"/>
                  <a:pt x="263" y="8692"/>
                </a:cubicBezTo>
                <a:cubicBezTo>
                  <a:pt x="345" y="8692"/>
                  <a:pt x="427" y="8635"/>
                  <a:pt x="427" y="8520"/>
                </a:cubicBezTo>
                <a:cubicBezTo>
                  <a:pt x="460" y="5727"/>
                  <a:pt x="427" y="2966"/>
                  <a:pt x="329" y="173"/>
                </a:cubicBezTo>
                <a:cubicBezTo>
                  <a:pt x="329" y="58"/>
                  <a:pt x="247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43" name="Google Shape;5743;p53"/>
          <p:cNvSpPr/>
          <p:nvPr/>
        </p:nvSpPr>
        <p:spPr>
          <a:xfrm>
            <a:off x="6100636" y="4115481"/>
            <a:ext cx="14646" cy="121699"/>
          </a:xfrm>
          <a:custGeom>
            <a:rect b="b" l="l" r="r" t="t"/>
            <a:pathLst>
              <a:path extrusionOk="0" h="5750" w="692">
                <a:moveTo>
                  <a:pt x="198" y="0"/>
                </a:moveTo>
                <a:cubicBezTo>
                  <a:pt x="115" y="0"/>
                  <a:pt x="33" y="58"/>
                  <a:pt x="33" y="173"/>
                </a:cubicBezTo>
                <a:lnTo>
                  <a:pt x="33" y="3130"/>
                </a:lnTo>
                <a:cubicBezTo>
                  <a:pt x="33" y="3985"/>
                  <a:pt x="0" y="4872"/>
                  <a:pt x="362" y="5660"/>
                </a:cubicBezTo>
                <a:cubicBezTo>
                  <a:pt x="383" y="5723"/>
                  <a:pt x="427" y="5749"/>
                  <a:pt x="475" y="5749"/>
                </a:cubicBezTo>
                <a:cubicBezTo>
                  <a:pt x="576" y="5749"/>
                  <a:pt x="692" y="5630"/>
                  <a:pt x="625" y="5496"/>
                </a:cubicBezTo>
                <a:cubicBezTo>
                  <a:pt x="296" y="4707"/>
                  <a:pt x="362" y="3787"/>
                  <a:pt x="362" y="2933"/>
                </a:cubicBezTo>
                <a:lnTo>
                  <a:pt x="362" y="173"/>
                </a:lnTo>
                <a:cubicBezTo>
                  <a:pt x="362" y="58"/>
                  <a:pt x="280" y="0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44" name="Google Shape;5744;p53"/>
          <p:cNvSpPr/>
          <p:nvPr/>
        </p:nvSpPr>
        <p:spPr>
          <a:xfrm>
            <a:off x="6256074" y="3898472"/>
            <a:ext cx="15323" cy="93740"/>
          </a:xfrm>
          <a:custGeom>
            <a:rect b="b" l="l" r="r" t="t"/>
            <a:pathLst>
              <a:path extrusionOk="0" h="4429" w="724">
                <a:moveTo>
                  <a:pt x="169" y="1"/>
                </a:moveTo>
                <a:cubicBezTo>
                  <a:pt x="83" y="1"/>
                  <a:pt x="1" y="58"/>
                  <a:pt x="17" y="173"/>
                </a:cubicBezTo>
                <a:cubicBezTo>
                  <a:pt x="116" y="1521"/>
                  <a:pt x="247" y="2901"/>
                  <a:pt x="378" y="4281"/>
                </a:cubicBezTo>
                <a:cubicBezTo>
                  <a:pt x="395" y="4379"/>
                  <a:pt x="485" y="4429"/>
                  <a:pt x="567" y="4429"/>
                </a:cubicBezTo>
                <a:cubicBezTo>
                  <a:pt x="650" y="4429"/>
                  <a:pt x="724" y="4379"/>
                  <a:pt x="707" y="4281"/>
                </a:cubicBezTo>
                <a:cubicBezTo>
                  <a:pt x="576" y="2901"/>
                  <a:pt x="444" y="1521"/>
                  <a:pt x="346" y="173"/>
                </a:cubicBezTo>
                <a:cubicBezTo>
                  <a:pt x="346" y="58"/>
                  <a:pt x="255" y="1"/>
                  <a:pt x="16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45" name="Google Shape;5745;p53"/>
          <p:cNvSpPr/>
          <p:nvPr/>
        </p:nvSpPr>
        <p:spPr>
          <a:xfrm>
            <a:off x="6263736" y="4110443"/>
            <a:ext cx="14964" cy="187099"/>
          </a:xfrm>
          <a:custGeom>
            <a:rect b="b" l="l" r="r" t="t"/>
            <a:pathLst>
              <a:path extrusionOk="0" h="8840" w="707">
                <a:moveTo>
                  <a:pt x="444" y="0"/>
                </a:moveTo>
                <a:cubicBezTo>
                  <a:pt x="370" y="0"/>
                  <a:pt x="296" y="49"/>
                  <a:pt x="279" y="148"/>
                </a:cubicBezTo>
                <a:cubicBezTo>
                  <a:pt x="378" y="3007"/>
                  <a:pt x="279" y="5833"/>
                  <a:pt x="16" y="8692"/>
                </a:cubicBezTo>
                <a:cubicBezTo>
                  <a:pt x="0" y="8790"/>
                  <a:pt x="74" y="8839"/>
                  <a:pt x="156" y="8839"/>
                </a:cubicBezTo>
                <a:cubicBezTo>
                  <a:pt x="238" y="8839"/>
                  <a:pt x="329" y="8790"/>
                  <a:pt x="345" y="8692"/>
                </a:cubicBezTo>
                <a:cubicBezTo>
                  <a:pt x="608" y="5833"/>
                  <a:pt x="707" y="3007"/>
                  <a:pt x="608" y="148"/>
                </a:cubicBezTo>
                <a:cubicBezTo>
                  <a:pt x="592" y="49"/>
                  <a:pt x="518" y="0"/>
                  <a:pt x="4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46" name="Google Shape;5746;p53"/>
          <p:cNvSpPr/>
          <p:nvPr/>
        </p:nvSpPr>
        <p:spPr>
          <a:xfrm>
            <a:off x="4898000" y="3904780"/>
            <a:ext cx="106566" cy="120979"/>
          </a:xfrm>
          <a:custGeom>
            <a:rect b="b" l="l" r="r" t="t"/>
            <a:pathLst>
              <a:path extrusionOk="0" h="5716" w="5035">
                <a:moveTo>
                  <a:pt x="243" y="0"/>
                </a:moveTo>
                <a:cubicBezTo>
                  <a:pt x="123" y="0"/>
                  <a:pt x="1" y="166"/>
                  <a:pt x="105" y="270"/>
                </a:cubicBezTo>
                <a:lnTo>
                  <a:pt x="4705" y="5659"/>
                </a:lnTo>
                <a:cubicBezTo>
                  <a:pt x="4737" y="5699"/>
                  <a:pt x="4775" y="5715"/>
                  <a:pt x="4812" y="5715"/>
                </a:cubicBezTo>
                <a:cubicBezTo>
                  <a:pt x="4927" y="5715"/>
                  <a:pt x="5035" y="5553"/>
                  <a:pt x="4935" y="5429"/>
                </a:cubicBezTo>
                <a:lnTo>
                  <a:pt x="335" y="40"/>
                </a:lnTo>
                <a:cubicBezTo>
                  <a:pt x="307" y="12"/>
                  <a:pt x="275" y="0"/>
                  <a:pt x="2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47" name="Google Shape;5747;p53"/>
          <p:cNvSpPr/>
          <p:nvPr/>
        </p:nvSpPr>
        <p:spPr>
          <a:xfrm>
            <a:off x="5011510" y="4044577"/>
            <a:ext cx="50182" cy="48976"/>
          </a:xfrm>
          <a:custGeom>
            <a:rect b="b" l="l" r="r" t="t"/>
            <a:pathLst>
              <a:path extrusionOk="0" h="2314" w="2371">
                <a:moveTo>
                  <a:pt x="253" y="0"/>
                </a:moveTo>
                <a:cubicBezTo>
                  <a:pt x="117" y="0"/>
                  <a:pt x="1" y="166"/>
                  <a:pt x="131" y="270"/>
                </a:cubicBezTo>
                <a:lnTo>
                  <a:pt x="2037" y="2274"/>
                </a:lnTo>
                <a:cubicBezTo>
                  <a:pt x="2064" y="2302"/>
                  <a:pt x="2096" y="2313"/>
                  <a:pt x="2128" y="2313"/>
                </a:cubicBezTo>
                <a:cubicBezTo>
                  <a:pt x="2249" y="2313"/>
                  <a:pt x="2371" y="2148"/>
                  <a:pt x="2267" y="2044"/>
                </a:cubicBezTo>
                <a:lnTo>
                  <a:pt x="361" y="40"/>
                </a:lnTo>
                <a:cubicBezTo>
                  <a:pt x="326" y="12"/>
                  <a:pt x="289" y="0"/>
                  <a:pt x="2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48" name="Google Shape;5748;p53"/>
          <p:cNvSpPr/>
          <p:nvPr/>
        </p:nvSpPr>
        <p:spPr>
          <a:xfrm>
            <a:off x="4919800" y="3900695"/>
            <a:ext cx="150145" cy="168876"/>
          </a:xfrm>
          <a:custGeom>
            <a:rect b="b" l="l" r="r" t="t"/>
            <a:pathLst>
              <a:path extrusionOk="0" h="7979" w="7094">
                <a:moveTo>
                  <a:pt x="235" y="0"/>
                </a:moveTo>
                <a:cubicBezTo>
                  <a:pt x="121" y="0"/>
                  <a:pt x="0" y="116"/>
                  <a:pt x="93" y="233"/>
                </a:cubicBezTo>
                <a:cubicBezTo>
                  <a:pt x="2098" y="2960"/>
                  <a:pt x="4299" y="5556"/>
                  <a:pt x="6764" y="7922"/>
                </a:cubicBezTo>
                <a:cubicBezTo>
                  <a:pt x="6796" y="7962"/>
                  <a:pt x="6834" y="7978"/>
                  <a:pt x="6870" y="7978"/>
                </a:cubicBezTo>
                <a:cubicBezTo>
                  <a:pt x="6986" y="7978"/>
                  <a:pt x="7094" y="7816"/>
                  <a:pt x="6994" y="7692"/>
                </a:cubicBezTo>
                <a:cubicBezTo>
                  <a:pt x="4562" y="5359"/>
                  <a:pt x="2361" y="2796"/>
                  <a:pt x="356" y="68"/>
                </a:cubicBezTo>
                <a:cubicBezTo>
                  <a:pt x="327" y="20"/>
                  <a:pt x="282" y="0"/>
                  <a:pt x="2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49" name="Google Shape;5749;p53"/>
          <p:cNvSpPr/>
          <p:nvPr/>
        </p:nvSpPr>
        <p:spPr>
          <a:xfrm>
            <a:off x="5217089" y="3917246"/>
            <a:ext cx="103751" cy="156367"/>
          </a:xfrm>
          <a:custGeom>
            <a:rect b="b" l="l" r="r" t="t"/>
            <a:pathLst>
              <a:path extrusionOk="0" h="7388" w="4902">
                <a:moveTo>
                  <a:pt x="199" y="1"/>
                </a:moveTo>
                <a:cubicBezTo>
                  <a:pt x="94" y="1"/>
                  <a:pt x="1" y="105"/>
                  <a:pt x="46" y="239"/>
                </a:cubicBezTo>
                <a:cubicBezTo>
                  <a:pt x="1492" y="2638"/>
                  <a:pt x="2970" y="5004"/>
                  <a:pt x="4515" y="7304"/>
                </a:cubicBezTo>
                <a:cubicBezTo>
                  <a:pt x="4555" y="7364"/>
                  <a:pt x="4610" y="7388"/>
                  <a:pt x="4663" y="7388"/>
                </a:cubicBezTo>
                <a:cubicBezTo>
                  <a:pt x="4786" y="7388"/>
                  <a:pt x="4902" y="7264"/>
                  <a:pt x="4810" y="7173"/>
                </a:cubicBezTo>
                <a:cubicBezTo>
                  <a:pt x="3266" y="4840"/>
                  <a:pt x="1755" y="2474"/>
                  <a:pt x="342" y="75"/>
                </a:cubicBezTo>
                <a:cubicBezTo>
                  <a:pt x="300" y="23"/>
                  <a:pt x="248" y="1"/>
                  <a:pt x="1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50" name="Google Shape;5750;p53"/>
          <p:cNvSpPr/>
          <p:nvPr/>
        </p:nvSpPr>
        <p:spPr>
          <a:xfrm>
            <a:off x="5216792" y="3890641"/>
            <a:ext cx="97126" cy="129107"/>
          </a:xfrm>
          <a:custGeom>
            <a:rect b="b" l="l" r="r" t="t"/>
            <a:pathLst>
              <a:path extrusionOk="0" h="6100" w="4589">
                <a:moveTo>
                  <a:pt x="243" y="1"/>
                </a:moveTo>
                <a:cubicBezTo>
                  <a:pt x="119" y="1"/>
                  <a:pt x="0" y="132"/>
                  <a:pt x="93" y="248"/>
                </a:cubicBezTo>
                <a:cubicBezTo>
                  <a:pt x="1440" y="2186"/>
                  <a:pt x="2787" y="4125"/>
                  <a:pt x="4200" y="6031"/>
                </a:cubicBezTo>
                <a:cubicBezTo>
                  <a:pt x="4239" y="6079"/>
                  <a:pt x="4291" y="6099"/>
                  <a:pt x="4343" y="6099"/>
                </a:cubicBezTo>
                <a:cubicBezTo>
                  <a:pt x="4468" y="6099"/>
                  <a:pt x="4589" y="5983"/>
                  <a:pt x="4496" y="5867"/>
                </a:cubicBezTo>
                <a:cubicBezTo>
                  <a:pt x="3050" y="3961"/>
                  <a:pt x="1703" y="2022"/>
                  <a:pt x="388" y="83"/>
                </a:cubicBezTo>
                <a:cubicBezTo>
                  <a:pt x="349" y="25"/>
                  <a:pt x="295" y="1"/>
                  <a:pt x="2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51" name="Google Shape;5751;p53"/>
          <p:cNvSpPr/>
          <p:nvPr/>
        </p:nvSpPr>
        <p:spPr>
          <a:xfrm>
            <a:off x="5315338" y="4030057"/>
            <a:ext cx="29970" cy="35176"/>
          </a:xfrm>
          <a:custGeom>
            <a:rect b="b" l="l" r="r" t="t"/>
            <a:pathLst>
              <a:path extrusionOk="0" h="1662" w="1416">
                <a:moveTo>
                  <a:pt x="229" y="0"/>
                </a:moveTo>
                <a:cubicBezTo>
                  <a:pt x="111" y="0"/>
                  <a:pt x="0" y="116"/>
                  <a:pt x="70" y="233"/>
                </a:cubicBezTo>
                <a:cubicBezTo>
                  <a:pt x="399" y="693"/>
                  <a:pt x="727" y="1153"/>
                  <a:pt x="1056" y="1613"/>
                </a:cubicBezTo>
                <a:cubicBezTo>
                  <a:pt x="1083" y="1647"/>
                  <a:pt x="1117" y="1662"/>
                  <a:pt x="1151" y="1662"/>
                </a:cubicBezTo>
                <a:cubicBezTo>
                  <a:pt x="1279" y="1662"/>
                  <a:pt x="1416" y="1461"/>
                  <a:pt x="1286" y="1383"/>
                </a:cubicBezTo>
                <a:cubicBezTo>
                  <a:pt x="957" y="956"/>
                  <a:pt x="661" y="528"/>
                  <a:pt x="366" y="68"/>
                </a:cubicBezTo>
                <a:cubicBezTo>
                  <a:pt x="327" y="20"/>
                  <a:pt x="277" y="0"/>
                  <a:pt x="2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52" name="Google Shape;5752;p53"/>
          <p:cNvSpPr/>
          <p:nvPr/>
        </p:nvSpPr>
        <p:spPr>
          <a:xfrm>
            <a:off x="5385078" y="3933374"/>
            <a:ext cx="106206" cy="131562"/>
          </a:xfrm>
          <a:custGeom>
            <a:rect b="b" l="l" r="r" t="t"/>
            <a:pathLst>
              <a:path extrusionOk="0" h="6216" w="5018">
                <a:moveTo>
                  <a:pt x="247" y="1"/>
                </a:moveTo>
                <a:cubicBezTo>
                  <a:pt x="122" y="1"/>
                  <a:pt x="1" y="117"/>
                  <a:pt x="94" y="233"/>
                </a:cubicBezTo>
                <a:lnTo>
                  <a:pt x="4661" y="6148"/>
                </a:lnTo>
                <a:cubicBezTo>
                  <a:pt x="4700" y="6196"/>
                  <a:pt x="4750" y="6216"/>
                  <a:pt x="4797" y="6216"/>
                </a:cubicBezTo>
                <a:cubicBezTo>
                  <a:pt x="4913" y="6216"/>
                  <a:pt x="5017" y="6100"/>
                  <a:pt x="4924" y="5984"/>
                </a:cubicBezTo>
                <a:lnTo>
                  <a:pt x="390" y="69"/>
                </a:lnTo>
                <a:cubicBezTo>
                  <a:pt x="351" y="21"/>
                  <a:pt x="298" y="1"/>
                  <a:pt x="24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53" name="Google Shape;5753;p53"/>
          <p:cNvSpPr/>
          <p:nvPr/>
        </p:nvSpPr>
        <p:spPr>
          <a:xfrm>
            <a:off x="4714920" y="3792540"/>
            <a:ext cx="296035" cy="111899"/>
          </a:xfrm>
          <a:custGeom>
            <a:rect b="b" l="l" r="r" t="t"/>
            <a:pathLst>
              <a:path extrusionOk="0" h="5287" w="13987">
                <a:moveTo>
                  <a:pt x="13787" y="1"/>
                </a:moveTo>
                <a:cubicBezTo>
                  <a:pt x="13766" y="1"/>
                  <a:pt x="13742" y="7"/>
                  <a:pt x="13717" y="19"/>
                </a:cubicBezTo>
                <a:lnTo>
                  <a:pt x="3168" y="3864"/>
                </a:lnTo>
                <a:lnTo>
                  <a:pt x="178" y="4948"/>
                </a:lnTo>
                <a:cubicBezTo>
                  <a:pt x="0" y="5037"/>
                  <a:pt x="63" y="5286"/>
                  <a:pt x="222" y="5286"/>
                </a:cubicBezTo>
                <a:cubicBezTo>
                  <a:pt x="239" y="5286"/>
                  <a:pt x="257" y="5283"/>
                  <a:pt x="277" y="5277"/>
                </a:cubicBezTo>
                <a:lnTo>
                  <a:pt x="10825" y="1399"/>
                </a:lnTo>
                <a:lnTo>
                  <a:pt x="13815" y="315"/>
                </a:lnTo>
                <a:cubicBezTo>
                  <a:pt x="13987" y="258"/>
                  <a:pt x="13934" y="1"/>
                  <a:pt x="1378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54" name="Google Shape;5754;p53"/>
          <p:cNvSpPr/>
          <p:nvPr/>
        </p:nvSpPr>
        <p:spPr>
          <a:xfrm>
            <a:off x="5118966" y="3623513"/>
            <a:ext cx="277261" cy="118863"/>
          </a:xfrm>
          <a:custGeom>
            <a:rect b="b" l="l" r="r" t="t"/>
            <a:pathLst>
              <a:path extrusionOk="0" h="5616" w="13100">
                <a:moveTo>
                  <a:pt x="12845" y="0"/>
                </a:moveTo>
                <a:cubicBezTo>
                  <a:pt x="12820" y="0"/>
                  <a:pt x="12793" y="6"/>
                  <a:pt x="12765" y="20"/>
                </a:cubicBezTo>
                <a:cubicBezTo>
                  <a:pt x="9545" y="1532"/>
                  <a:pt x="6292" y="2945"/>
                  <a:pt x="3006" y="4226"/>
                </a:cubicBezTo>
                <a:cubicBezTo>
                  <a:pt x="2053" y="4588"/>
                  <a:pt x="1133" y="4949"/>
                  <a:pt x="180" y="5278"/>
                </a:cubicBezTo>
                <a:cubicBezTo>
                  <a:pt x="1" y="5338"/>
                  <a:pt x="66" y="5615"/>
                  <a:pt x="228" y="5615"/>
                </a:cubicBezTo>
                <a:cubicBezTo>
                  <a:pt x="244" y="5615"/>
                  <a:pt x="261" y="5612"/>
                  <a:pt x="279" y="5606"/>
                </a:cubicBezTo>
                <a:lnTo>
                  <a:pt x="279" y="5574"/>
                </a:lnTo>
                <a:cubicBezTo>
                  <a:pt x="3630" y="4358"/>
                  <a:pt x="6916" y="3043"/>
                  <a:pt x="10137" y="1598"/>
                </a:cubicBezTo>
                <a:cubicBezTo>
                  <a:pt x="11090" y="1170"/>
                  <a:pt x="12010" y="743"/>
                  <a:pt x="12930" y="316"/>
                </a:cubicBezTo>
                <a:cubicBezTo>
                  <a:pt x="13099" y="231"/>
                  <a:pt x="13001" y="0"/>
                  <a:pt x="128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55" name="Google Shape;5755;p53"/>
          <p:cNvSpPr/>
          <p:nvPr/>
        </p:nvSpPr>
        <p:spPr>
          <a:xfrm>
            <a:off x="5079535" y="3633969"/>
            <a:ext cx="525379" cy="235905"/>
          </a:xfrm>
          <a:custGeom>
            <a:rect b="b" l="l" r="r" t="t"/>
            <a:pathLst>
              <a:path extrusionOk="0" h="11146" w="24823">
                <a:moveTo>
                  <a:pt x="24623" y="1"/>
                </a:moveTo>
                <a:cubicBezTo>
                  <a:pt x="24601" y="1"/>
                  <a:pt x="24578" y="6"/>
                  <a:pt x="24552" y="19"/>
                </a:cubicBezTo>
                <a:cubicBezTo>
                  <a:pt x="21299" y="1169"/>
                  <a:pt x="18079" y="2418"/>
                  <a:pt x="14924" y="3765"/>
                </a:cubicBezTo>
                <a:cubicBezTo>
                  <a:pt x="11737" y="5112"/>
                  <a:pt x="8549" y="6591"/>
                  <a:pt x="5395" y="8136"/>
                </a:cubicBezTo>
                <a:cubicBezTo>
                  <a:pt x="3653" y="9023"/>
                  <a:pt x="1911" y="9910"/>
                  <a:pt x="170" y="10830"/>
                </a:cubicBezTo>
                <a:cubicBezTo>
                  <a:pt x="0" y="10915"/>
                  <a:pt x="123" y="11146"/>
                  <a:pt x="265" y="11146"/>
                </a:cubicBezTo>
                <a:cubicBezTo>
                  <a:pt x="288" y="11146"/>
                  <a:pt x="311" y="11140"/>
                  <a:pt x="334" y="11126"/>
                </a:cubicBezTo>
                <a:cubicBezTo>
                  <a:pt x="3390" y="9483"/>
                  <a:pt x="6479" y="7938"/>
                  <a:pt x="9601" y="6493"/>
                </a:cubicBezTo>
                <a:cubicBezTo>
                  <a:pt x="12722" y="5047"/>
                  <a:pt x="15943" y="3667"/>
                  <a:pt x="19163" y="2385"/>
                </a:cubicBezTo>
                <a:cubicBezTo>
                  <a:pt x="21003" y="1662"/>
                  <a:pt x="22811" y="972"/>
                  <a:pt x="24651" y="315"/>
                </a:cubicBezTo>
                <a:cubicBezTo>
                  <a:pt x="24823" y="258"/>
                  <a:pt x="24770" y="1"/>
                  <a:pt x="246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56" name="Google Shape;5756;p53"/>
          <p:cNvSpPr/>
          <p:nvPr/>
        </p:nvSpPr>
        <p:spPr>
          <a:xfrm>
            <a:off x="5552348" y="3573648"/>
            <a:ext cx="262742" cy="113804"/>
          </a:xfrm>
          <a:custGeom>
            <a:rect b="b" l="l" r="r" t="t"/>
            <a:pathLst>
              <a:path extrusionOk="0" h="5377" w="12414">
                <a:moveTo>
                  <a:pt x="12192" y="1"/>
                </a:moveTo>
                <a:cubicBezTo>
                  <a:pt x="12175" y="1"/>
                  <a:pt x="12156" y="4"/>
                  <a:pt x="12137" y="10"/>
                </a:cubicBezTo>
                <a:cubicBezTo>
                  <a:pt x="8982" y="1193"/>
                  <a:pt x="5893" y="2442"/>
                  <a:pt x="2837" y="3822"/>
                </a:cubicBezTo>
                <a:cubicBezTo>
                  <a:pt x="1950" y="4249"/>
                  <a:pt x="1063" y="4644"/>
                  <a:pt x="176" y="5071"/>
                </a:cubicBezTo>
                <a:cubicBezTo>
                  <a:pt x="0" y="5159"/>
                  <a:pt x="111" y="5377"/>
                  <a:pt x="277" y="5377"/>
                </a:cubicBezTo>
                <a:cubicBezTo>
                  <a:pt x="298" y="5377"/>
                  <a:pt x="319" y="5374"/>
                  <a:pt x="340" y="5367"/>
                </a:cubicBezTo>
                <a:cubicBezTo>
                  <a:pt x="3363" y="3921"/>
                  <a:pt x="6419" y="2573"/>
                  <a:pt x="9541" y="1358"/>
                </a:cubicBezTo>
                <a:cubicBezTo>
                  <a:pt x="10428" y="996"/>
                  <a:pt x="11348" y="668"/>
                  <a:pt x="12236" y="306"/>
                </a:cubicBezTo>
                <a:cubicBezTo>
                  <a:pt x="12413" y="247"/>
                  <a:pt x="12351" y="1"/>
                  <a:pt x="1219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57" name="Google Shape;5757;p53"/>
          <p:cNvSpPr/>
          <p:nvPr/>
        </p:nvSpPr>
        <p:spPr>
          <a:xfrm>
            <a:off x="5064275" y="3805027"/>
            <a:ext cx="190866" cy="97571"/>
          </a:xfrm>
          <a:custGeom>
            <a:rect b="b" l="l" r="r" t="t"/>
            <a:pathLst>
              <a:path extrusionOk="0" h="4610" w="9018">
                <a:moveTo>
                  <a:pt x="8780" y="1"/>
                </a:moveTo>
                <a:cubicBezTo>
                  <a:pt x="8758" y="1"/>
                  <a:pt x="8735" y="7"/>
                  <a:pt x="8712" y="21"/>
                </a:cubicBezTo>
                <a:cubicBezTo>
                  <a:pt x="5787" y="1302"/>
                  <a:pt x="2928" y="2715"/>
                  <a:pt x="168" y="4293"/>
                </a:cubicBezTo>
                <a:cubicBezTo>
                  <a:pt x="1" y="4404"/>
                  <a:pt x="93" y="4610"/>
                  <a:pt x="246" y="4610"/>
                </a:cubicBezTo>
                <a:cubicBezTo>
                  <a:pt x="273" y="4610"/>
                  <a:pt x="302" y="4603"/>
                  <a:pt x="332" y="4588"/>
                </a:cubicBezTo>
                <a:cubicBezTo>
                  <a:pt x="3093" y="3011"/>
                  <a:pt x="5951" y="1565"/>
                  <a:pt x="8876" y="284"/>
                </a:cubicBezTo>
                <a:cubicBezTo>
                  <a:pt x="9017" y="227"/>
                  <a:pt x="8916" y="1"/>
                  <a:pt x="878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58" name="Google Shape;5758;p53"/>
          <p:cNvSpPr/>
          <p:nvPr/>
        </p:nvSpPr>
        <p:spPr>
          <a:xfrm>
            <a:off x="5320989" y="3584993"/>
            <a:ext cx="6963" cy="22541"/>
          </a:xfrm>
          <a:custGeom>
            <a:rect b="b" l="l" r="r" t="t"/>
            <a:pathLst>
              <a:path extrusionOk="0" h="1065" w="329">
                <a:moveTo>
                  <a:pt x="132" y="0"/>
                </a:moveTo>
                <a:cubicBezTo>
                  <a:pt x="66" y="0"/>
                  <a:pt x="33" y="66"/>
                  <a:pt x="33" y="132"/>
                </a:cubicBezTo>
                <a:cubicBezTo>
                  <a:pt x="0" y="427"/>
                  <a:pt x="33" y="723"/>
                  <a:pt x="132" y="986"/>
                </a:cubicBezTo>
                <a:cubicBezTo>
                  <a:pt x="132" y="1034"/>
                  <a:pt x="167" y="1064"/>
                  <a:pt x="211" y="1064"/>
                </a:cubicBezTo>
                <a:cubicBezTo>
                  <a:pt x="228" y="1064"/>
                  <a:pt x="245" y="1060"/>
                  <a:pt x="263" y="1052"/>
                </a:cubicBezTo>
                <a:cubicBezTo>
                  <a:pt x="296" y="1052"/>
                  <a:pt x="329" y="986"/>
                  <a:pt x="329" y="953"/>
                </a:cubicBezTo>
                <a:cubicBezTo>
                  <a:pt x="230" y="690"/>
                  <a:pt x="197" y="394"/>
                  <a:pt x="230" y="132"/>
                </a:cubicBezTo>
                <a:cubicBezTo>
                  <a:pt x="230" y="66"/>
                  <a:pt x="197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59" name="Google Shape;5759;p53"/>
          <p:cNvSpPr/>
          <p:nvPr/>
        </p:nvSpPr>
        <p:spPr>
          <a:xfrm>
            <a:off x="5330027" y="3570558"/>
            <a:ext cx="4889" cy="26266"/>
          </a:xfrm>
          <a:custGeom>
            <a:rect b="b" l="l" r="r" t="t"/>
            <a:pathLst>
              <a:path extrusionOk="0" h="1241" w="231">
                <a:moveTo>
                  <a:pt x="115" y="0"/>
                </a:moveTo>
                <a:cubicBezTo>
                  <a:pt x="58" y="0"/>
                  <a:pt x="0" y="41"/>
                  <a:pt x="0" y="123"/>
                </a:cubicBezTo>
                <a:lnTo>
                  <a:pt x="0" y="1142"/>
                </a:lnTo>
                <a:cubicBezTo>
                  <a:pt x="0" y="1208"/>
                  <a:pt x="58" y="1241"/>
                  <a:pt x="115" y="1241"/>
                </a:cubicBezTo>
                <a:cubicBezTo>
                  <a:pt x="173" y="1241"/>
                  <a:pt x="230" y="1208"/>
                  <a:pt x="230" y="1142"/>
                </a:cubicBezTo>
                <a:lnTo>
                  <a:pt x="230" y="123"/>
                </a:lnTo>
                <a:cubicBezTo>
                  <a:pt x="230" y="41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60" name="Google Shape;5760;p53"/>
          <p:cNvSpPr/>
          <p:nvPr/>
        </p:nvSpPr>
        <p:spPr>
          <a:xfrm>
            <a:off x="5339763" y="3554557"/>
            <a:ext cx="4191" cy="37399"/>
          </a:xfrm>
          <a:custGeom>
            <a:rect b="b" l="l" r="r" t="t"/>
            <a:pathLst>
              <a:path extrusionOk="0" h="1767" w="198">
                <a:moveTo>
                  <a:pt x="99" y="0"/>
                </a:moveTo>
                <a:cubicBezTo>
                  <a:pt x="50" y="0"/>
                  <a:pt x="0" y="42"/>
                  <a:pt x="0" y="124"/>
                </a:cubicBezTo>
                <a:lnTo>
                  <a:pt x="0" y="1668"/>
                </a:lnTo>
                <a:cubicBezTo>
                  <a:pt x="0" y="1734"/>
                  <a:pt x="50" y="1767"/>
                  <a:pt x="99" y="1767"/>
                </a:cubicBezTo>
                <a:cubicBezTo>
                  <a:pt x="148" y="1767"/>
                  <a:pt x="197" y="1734"/>
                  <a:pt x="197" y="1668"/>
                </a:cubicBezTo>
                <a:lnTo>
                  <a:pt x="197" y="124"/>
                </a:lnTo>
                <a:cubicBezTo>
                  <a:pt x="197" y="42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61" name="Google Shape;5761;p53"/>
          <p:cNvSpPr/>
          <p:nvPr/>
        </p:nvSpPr>
        <p:spPr>
          <a:xfrm>
            <a:off x="5345329" y="3534746"/>
            <a:ext cx="9059" cy="35642"/>
          </a:xfrm>
          <a:custGeom>
            <a:rect b="b" l="l" r="r" t="t"/>
            <a:pathLst>
              <a:path extrusionOk="0" h="1684" w="428">
                <a:moveTo>
                  <a:pt x="314" y="0"/>
                </a:moveTo>
                <a:cubicBezTo>
                  <a:pt x="278" y="0"/>
                  <a:pt x="243" y="21"/>
                  <a:pt x="230" y="74"/>
                </a:cubicBezTo>
                <a:cubicBezTo>
                  <a:pt x="66" y="567"/>
                  <a:pt x="0" y="1093"/>
                  <a:pt x="33" y="1585"/>
                </a:cubicBezTo>
                <a:cubicBezTo>
                  <a:pt x="33" y="1651"/>
                  <a:pt x="91" y="1684"/>
                  <a:pt x="144" y="1684"/>
                </a:cubicBezTo>
                <a:cubicBezTo>
                  <a:pt x="197" y="1684"/>
                  <a:pt x="247" y="1651"/>
                  <a:pt x="230" y="1585"/>
                </a:cubicBezTo>
                <a:cubicBezTo>
                  <a:pt x="230" y="1093"/>
                  <a:pt x="296" y="600"/>
                  <a:pt x="427" y="107"/>
                </a:cubicBezTo>
                <a:cubicBezTo>
                  <a:pt x="427" y="48"/>
                  <a:pt x="368" y="0"/>
                  <a:pt x="31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62" name="Google Shape;5762;p53"/>
          <p:cNvSpPr/>
          <p:nvPr/>
        </p:nvSpPr>
        <p:spPr>
          <a:xfrm>
            <a:off x="5361309" y="3518385"/>
            <a:ext cx="4212" cy="39494"/>
          </a:xfrm>
          <a:custGeom>
            <a:rect b="b" l="l" r="r" t="t"/>
            <a:pathLst>
              <a:path extrusionOk="0" h="1866" w="199">
                <a:moveTo>
                  <a:pt x="100" y="1"/>
                </a:moveTo>
                <a:cubicBezTo>
                  <a:pt x="50" y="1"/>
                  <a:pt x="1" y="42"/>
                  <a:pt x="1" y="124"/>
                </a:cubicBezTo>
                <a:lnTo>
                  <a:pt x="1" y="1767"/>
                </a:lnTo>
                <a:cubicBezTo>
                  <a:pt x="1" y="1833"/>
                  <a:pt x="50" y="1866"/>
                  <a:pt x="100" y="1866"/>
                </a:cubicBezTo>
                <a:cubicBezTo>
                  <a:pt x="149" y="1866"/>
                  <a:pt x="198" y="1833"/>
                  <a:pt x="198" y="1767"/>
                </a:cubicBezTo>
                <a:lnTo>
                  <a:pt x="198" y="124"/>
                </a:lnTo>
                <a:cubicBezTo>
                  <a:pt x="198" y="42"/>
                  <a:pt x="149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63" name="Google Shape;5763;p53"/>
          <p:cNvSpPr/>
          <p:nvPr/>
        </p:nvSpPr>
        <p:spPr>
          <a:xfrm>
            <a:off x="5371744" y="3503612"/>
            <a:ext cx="6286" cy="38965"/>
          </a:xfrm>
          <a:custGeom>
            <a:rect b="b" l="l" r="r" t="t"/>
            <a:pathLst>
              <a:path extrusionOk="0" h="1841" w="297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34" y="625"/>
                  <a:pt x="67" y="1183"/>
                  <a:pt x="99" y="1742"/>
                </a:cubicBezTo>
                <a:cubicBezTo>
                  <a:pt x="99" y="1808"/>
                  <a:pt x="149" y="1841"/>
                  <a:pt x="198" y="1841"/>
                </a:cubicBezTo>
                <a:cubicBezTo>
                  <a:pt x="247" y="1841"/>
                  <a:pt x="297" y="1808"/>
                  <a:pt x="297" y="1742"/>
                </a:cubicBezTo>
                <a:cubicBezTo>
                  <a:pt x="264" y="1183"/>
                  <a:pt x="231" y="625"/>
                  <a:pt x="198" y="99"/>
                </a:cubicBez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64" name="Google Shape;5764;p53"/>
          <p:cNvSpPr/>
          <p:nvPr/>
        </p:nvSpPr>
        <p:spPr>
          <a:xfrm>
            <a:off x="5382178" y="3482912"/>
            <a:ext cx="4889" cy="39494"/>
          </a:xfrm>
          <a:custGeom>
            <a:rect b="b" l="l" r="r" t="t"/>
            <a:pathLst>
              <a:path extrusionOk="0" h="1866" w="231">
                <a:moveTo>
                  <a:pt x="116" y="1"/>
                </a:moveTo>
                <a:cubicBezTo>
                  <a:pt x="58" y="1"/>
                  <a:pt x="1" y="42"/>
                  <a:pt x="1" y="124"/>
                </a:cubicBezTo>
                <a:lnTo>
                  <a:pt x="1" y="1767"/>
                </a:lnTo>
                <a:cubicBezTo>
                  <a:pt x="1" y="1833"/>
                  <a:pt x="58" y="1866"/>
                  <a:pt x="116" y="1866"/>
                </a:cubicBezTo>
                <a:cubicBezTo>
                  <a:pt x="173" y="1866"/>
                  <a:pt x="231" y="1833"/>
                  <a:pt x="231" y="1767"/>
                </a:cubicBezTo>
                <a:lnTo>
                  <a:pt x="231" y="124"/>
                </a:lnTo>
                <a:cubicBezTo>
                  <a:pt x="231" y="42"/>
                  <a:pt x="173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65" name="Google Shape;5765;p53"/>
          <p:cNvSpPr/>
          <p:nvPr/>
        </p:nvSpPr>
        <p:spPr>
          <a:xfrm>
            <a:off x="5394708" y="3466742"/>
            <a:ext cx="5228" cy="38287"/>
          </a:xfrm>
          <a:custGeom>
            <a:rect b="b" l="l" r="r" t="t"/>
            <a:pathLst>
              <a:path extrusionOk="0" h="1809" w="247">
                <a:moveTo>
                  <a:pt x="144" y="1"/>
                </a:moveTo>
                <a:cubicBezTo>
                  <a:pt x="99" y="1"/>
                  <a:pt x="50" y="34"/>
                  <a:pt x="33" y="99"/>
                </a:cubicBezTo>
                <a:cubicBezTo>
                  <a:pt x="0" y="625"/>
                  <a:pt x="0" y="1151"/>
                  <a:pt x="33" y="1710"/>
                </a:cubicBezTo>
                <a:cubicBezTo>
                  <a:pt x="33" y="1775"/>
                  <a:pt x="91" y="1808"/>
                  <a:pt x="144" y="1808"/>
                </a:cubicBezTo>
                <a:cubicBezTo>
                  <a:pt x="197" y="1808"/>
                  <a:pt x="247" y="1775"/>
                  <a:pt x="230" y="1710"/>
                </a:cubicBezTo>
                <a:cubicBezTo>
                  <a:pt x="230" y="1151"/>
                  <a:pt x="230" y="625"/>
                  <a:pt x="230" y="99"/>
                </a:cubicBezTo>
                <a:cubicBezTo>
                  <a:pt x="230" y="34"/>
                  <a:pt x="189" y="1"/>
                  <a:pt x="1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66" name="Google Shape;5766;p53"/>
          <p:cNvSpPr/>
          <p:nvPr/>
        </p:nvSpPr>
        <p:spPr>
          <a:xfrm>
            <a:off x="5409312" y="3440327"/>
            <a:ext cx="4191" cy="34795"/>
          </a:xfrm>
          <a:custGeom>
            <a:rect b="b" l="l" r="r" t="t"/>
            <a:pathLst>
              <a:path extrusionOk="0" h="1644" w="198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0" y="1545"/>
                </a:lnTo>
                <a:cubicBezTo>
                  <a:pt x="0" y="1610"/>
                  <a:pt x="50" y="1643"/>
                  <a:pt x="99" y="1643"/>
                </a:cubicBezTo>
                <a:cubicBezTo>
                  <a:pt x="148" y="1643"/>
                  <a:pt x="197" y="1610"/>
                  <a:pt x="197" y="1545"/>
                </a:cubicBezTo>
                <a:cubicBezTo>
                  <a:pt x="197" y="1052"/>
                  <a:pt x="165" y="592"/>
                  <a:pt x="197" y="99"/>
                </a:cubicBez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67" name="Google Shape;5767;p53"/>
          <p:cNvSpPr/>
          <p:nvPr/>
        </p:nvSpPr>
        <p:spPr>
          <a:xfrm>
            <a:off x="5425313" y="3420157"/>
            <a:ext cx="4191" cy="38965"/>
          </a:xfrm>
          <a:custGeom>
            <a:rect b="b" l="l" r="r" t="t"/>
            <a:pathLst>
              <a:path extrusionOk="0" h="1841" w="198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0" y="1742"/>
                </a:lnTo>
                <a:cubicBezTo>
                  <a:pt x="0" y="1807"/>
                  <a:pt x="49" y="1840"/>
                  <a:pt x="99" y="1840"/>
                </a:cubicBezTo>
                <a:cubicBezTo>
                  <a:pt x="148" y="1840"/>
                  <a:pt x="197" y="1807"/>
                  <a:pt x="197" y="1742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68" name="Google Shape;5768;p53"/>
          <p:cNvSpPr/>
          <p:nvPr/>
        </p:nvSpPr>
        <p:spPr>
          <a:xfrm>
            <a:off x="5440616" y="3386081"/>
            <a:ext cx="6963" cy="50775"/>
          </a:xfrm>
          <a:custGeom>
            <a:rect b="b" l="l" r="r" t="t"/>
            <a:pathLst>
              <a:path extrusionOk="0" h="2399" w="329">
                <a:moveTo>
                  <a:pt x="197" y="0"/>
                </a:moveTo>
                <a:cubicBezTo>
                  <a:pt x="148" y="0"/>
                  <a:pt x="99" y="33"/>
                  <a:pt x="99" y="99"/>
                </a:cubicBezTo>
                <a:cubicBezTo>
                  <a:pt x="99" y="822"/>
                  <a:pt x="66" y="1577"/>
                  <a:pt x="0" y="2300"/>
                </a:cubicBezTo>
                <a:cubicBezTo>
                  <a:pt x="0" y="2366"/>
                  <a:pt x="41" y="2399"/>
                  <a:pt x="86" y="2399"/>
                </a:cubicBezTo>
                <a:cubicBezTo>
                  <a:pt x="131" y="2399"/>
                  <a:pt x="181" y="2366"/>
                  <a:pt x="197" y="2300"/>
                </a:cubicBezTo>
                <a:cubicBezTo>
                  <a:pt x="263" y="1577"/>
                  <a:pt x="329" y="822"/>
                  <a:pt x="296" y="99"/>
                </a:cubicBezTo>
                <a:cubicBezTo>
                  <a:pt x="296" y="33"/>
                  <a:pt x="246" y="0"/>
                  <a:pt x="19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69" name="Google Shape;5769;p53"/>
          <p:cNvSpPr/>
          <p:nvPr/>
        </p:nvSpPr>
        <p:spPr>
          <a:xfrm>
            <a:off x="5454521" y="3368683"/>
            <a:ext cx="5588" cy="44531"/>
          </a:xfrm>
          <a:custGeom>
            <a:rect b="b" l="l" r="r" t="t"/>
            <a:pathLst>
              <a:path extrusionOk="0" h="2104" w="264">
                <a:moveTo>
                  <a:pt x="165" y="1"/>
                </a:moveTo>
                <a:cubicBezTo>
                  <a:pt x="115" y="1"/>
                  <a:pt x="66" y="33"/>
                  <a:pt x="66" y="99"/>
                </a:cubicBezTo>
                <a:cubicBezTo>
                  <a:pt x="33" y="723"/>
                  <a:pt x="0" y="1381"/>
                  <a:pt x="0" y="2005"/>
                </a:cubicBezTo>
                <a:cubicBezTo>
                  <a:pt x="0" y="2071"/>
                  <a:pt x="50" y="2104"/>
                  <a:pt x="99" y="2104"/>
                </a:cubicBezTo>
                <a:cubicBezTo>
                  <a:pt x="148" y="2104"/>
                  <a:pt x="197" y="2071"/>
                  <a:pt x="197" y="2005"/>
                </a:cubicBezTo>
                <a:cubicBezTo>
                  <a:pt x="230" y="1381"/>
                  <a:pt x="230" y="723"/>
                  <a:pt x="263" y="99"/>
                </a:cubicBezTo>
                <a:cubicBezTo>
                  <a:pt x="263" y="33"/>
                  <a:pt x="214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70" name="Google Shape;5770;p53"/>
          <p:cNvSpPr/>
          <p:nvPr/>
        </p:nvSpPr>
        <p:spPr>
          <a:xfrm>
            <a:off x="5463559" y="3351983"/>
            <a:ext cx="6984" cy="52193"/>
          </a:xfrm>
          <a:custGeom>
            <a:rect b="b" l="l" r="r" t="t"/>
            <a:pathLst>
              <a:path extrusionOk="0" h="2466" w="330">
                <a:moveTo>
                  <a:pt x="198" y="1"/>
                </a:moveTo>
                <a:cubicBezTo>
                  <a:pt x="148" y="1"/>
                  <a:pt x="99" y="34"/>
                  <a:pt x="99" y="99"/>
                </a:cubicBezTo>
                <a:cubicBezTo>
                  <a:pt x="132" y="855"/>
                  <a:pt x="99" y="1611"/>
                  <a:pt x="0" y="2367"/>
                </a:cubicBezTo>
                <a:cubicBezTo>
                  <a:pt x="0" y="2433"/>
                  <a:pt x="50" y="2465"/>
                  <a:pt x="99" y="2465"/>
                </a:cubicBezTo>
                <a:cubicBezTo>
                  <a:pt x="148" y="2465"/>
                  <a:pt x="198" y="2433"/>
                  <a:pt x="198" y="2367"/>
                </a:cubicBezTo>
                <a:cubicBezTo>
                  <a:pt x="296" y="1611"/>
                  <a:pt x="329" y="855"/>
                  <a:pt x="296" y="99"/>
                </a:cubicBezTo>
                <a:cubicBezTo>
                  <a:pt x="296" y="34"/>
                  <a:pt x="247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71" name="Google Shape;5771;p53"/>
          <p:cNvSpPr/>
          <p:nvPr/>
        </p:nvSpPr>
        <p:spPr>
          <a:xfrm>
            <a:off x="5475475" y="3336871"/>
            <a:ext cx="6180" cy="39473"/>
          </a:xfrm>
          <a:custGeom>
            <a:rect b="b" l="l" r="r" t="t"/>
            <a:pathLst>
              <a:path extrusionOk="0" h="1865" w="292">
                <a:moveTo>
                  <a:pt x="156" y="0"/>
                </a:moveTo>
                <a:cubicBezTo>
                  <a:pt x="127" y="0"/>
                  <a:pt x="95" y="8"/>
                  <a:pt x="62" y="25"/>
                </a:cubicBezTo>
                <a:cubicBezTo>
                  <a:pt x="1" y="86"/>
                  <a:pt x="40" y="159"/>
                  <a:pt x="95" y="191"/>
                </a:cubicBezTo>
                <a:lnTo>
                  <a:pt x="95" y="191"/>
                </a:lnTo>
                <a:lnTo>
                  <a:pt x="95" y="222"/>
                </a:lnTo>
                <a:cubicBezTo>
                  <a:pt x="95" y="255"/>
                  <a:pt x="95" y="288"/>
                  <a:pt x="95" y="353"/>
                </a:cubicBezTo>
                <a:lnTo>
                  <a:pt x="95" y="551"/>
                </a:lnTo>
                <a:lnTo>
                  <a:pt x="95" y="945"/>
                </a:lnTo>
                <a:cubicBezTo>
                  <a:pt x="95" y="1208"/>
                  <a:pt x="95" y="1504"/>
                  <a:pt x="62" y="1766"/>
                </a:cubicBezTo>
                <a:cubicBezTo>
                  <a:pt x="62" y="1832"/>
                  <a:pt x="111" y="1865"/>
                  <a:pt x="160" y="1865"/>
                </a:cubicBezTo>
                <a:cubicBezTo>
                  <a:pt x="210" y="1865"/>
                  <a:pt x="259" y="1832"/>
                  <a:pt x="259" y="1766"/>
                </a:cubicBezTo>
                <a:cubicBezTo>
                  <a:pt x="292" y="1405"/>
                  <a:pt x="292" y="1076"/>
                  <a:pt x="292" y="715"/>
                </a:cubicBezTo>
                <a:lnTo>
                  <a:pt x="292" y="222"/>
                </a:lnTo>
                <a:cubicBezTo>
                  <a:pt x="292" y="123"/>
                  <a:pt x="292" y="91"/>
                  <a:pt x="226" y="25"/>
                </a:cubicBezTo>
                <a:cubicBezTo>
                  <a:pt x="210" y="8"/>
                  <a:pt x="185" y="0"/>
                  <a:pt x="1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72" name="Google Shape;5772;p53"/>
          <p:cNvSpPr/>
          <p:nvPr/>
        </p:nvSpPr>
        <p:spPr>
          <a:xfrm>
            <a:off x="5489550" y="3316404"/>
            <a:ext cx="10202" cy="50902"/>
          </a:xfrm>
          <a:custGeom>
            <a:rect b="b" l="l" r="r" t="t"/>
            <a:pathLst>
              <a:path extrusionOk="0" h="2405" w="482">
                <a:moveTo>
                  <a:pt x="131" y="0"/>
                </a:moveTo>
                <a:cubicBezTo>
                  <a:pt x="68" y="0"/>
                  <a:pt x="1" y="56"/>
                  <a:pt x="21" y="137"/>
                </a:cubicBezTo>
                <a:cubicBezTo>
                  <a:pt x="185" y="860"/>
                  <a:pt x="251" y="1583"/>
                  <a:pt x="284" y="2306"/>
                </a:cubicBezTo>
                <a:cubicBezTo>
                  <a:pt x="284" y="2372"/>
                  <a:pt x="333" y="2405"/>
                  <a:pt x="383" y="2405"/>
                </a:cubicBezTo>
                <a:cubicBezTo>
                  <a:pt x="432" y="2405"/>
                  <a:pt x="481" y="2372"/>
                  <a:pt x="481" y="2306"/>
                </a:cubicBezTo>
                <a:cubicBezTo>
                  <a:pt x="481" y="1550"/>
                  <a:pt x="383" y="795"/>
                  <a:pt x="218" y="72"/>
                </a:cubicBezTo>
                <a:cubicBezTo>
                  <a:pt x="206" y="22"/>
                  <a:pt x="169" y="0"/>
                  <a:pt x="1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73" name="Google Shape;5773;p53"/>
          <p:cNvSpPr/>
          <p:nvPr/>
        </p:nvSpPr>
        <p:spPr>
          <a:xfrm>
            <a:off x="5512938" y="3337379"/>
            <a:ext cx="7408" cy="32848"/>
          </a:xfrm>
          <a:custGeom>
            <a:rect b="b" l="l" r="r" t="t"/>
            <a:pathLst>
              <a:path extrusionOk="0" h="1552" w="350">
                <a:moveTo>
                  <a:pt x="132" y="1"/>
                </a:moveTo>
                <a:cubicBezTo>
                  <a:pt x="83" y="1"/>
                  <a:pt x="33" y="34"/>
                  <a:pt x="33" y="99"/>
                </a:cubicBezTo>
                <a:cubicBezTo>
                  <a:pt x="0" y="559"/>
                  <a:pt x="33" y="1019"/>
                  <a:pt x="132" y="1480"/>
                </a:cubicBezTo>
                <a:cubicBezTo>
                  <a:pt x="144" y="1530"/>
                  <a:pt x="181" y="1551"/>
                  <a:pt x="220" y="1551"/>
                </a:cubicBezTo>
                <a:cubicBezTo>
                  <a:pt x="282" y="1551"/>
                  <a:pt x="349" y="1495"/>
                  <a:pt x="329" y="1414"/>
                </a:cubicBezTo>
                <a:cubicBezTo>
                  <a:pt x="231" y="987"/>
                  <a:pt x="198" y="559"/>
                  <a:pt x="231" y="99"/>
                </a:cubicBezTo>
                <a:cubicBezTo>
                  <a:pt x="231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74" name="Google Shape;5774;p53"/>
          <p:cNvSpPr/>
          <p:nvPr/>
        </p:nvSpPr>
        <p:spPr>
          <a:xfrm>
            <a:off x="5528939" y="3359645"/>
            <a:ext cx="5588" cy="38097"/>
          </a:xfrm>
          <a:custGeom>
            <a:rect b="b" l="l" r="r" t="t"/>
            <a:pathLst>
              <a:path extrusionOk="0" h="1800" w="264">
                <a:moveTo>
                  <a:pt x="165" y="0"/>
                </a:moveTo>
                <a:cubicBezTo>
                  <a:pt x="115" y="0"/>
                  <a:pt x="66" y="33"/>
                  <a:pt x="66" y="99"/>
                </a:cubicBezTo>
                <a:lnTo>
                  <a:pt x="0" y="1676"/>
                </a:lnTo>
                <a:cubicBezTo>
                  <a:pt x="0" y="1758"/>
                  <a:pt x="58" y="1799"/>
                  <a:pt x="115" y="1799"/>
                </a:cubicBezTo>
                <a:cubicBezTo>
                  <a:pt x="173" y="1799"/>
                  <a:pt x="230" y="1758"/>
                  <a:pt x="230" y="1676"/>
                </a:cubicBezTo>
                <a:lnTo>
                  <a:pt x="263" y="99"/>
                </a:lnTo>
                <a:cubicBezTo>
                  <a:pt x="263" y="33"/>
                  <a:pt x="214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75" name="Google Shape;5775;p53"/>
          <p:cNvSpPr/>
          <p:nvPr/>
        </p:nvSpPr>
        <p:spPr>
          <a:xfrm>
            <a:off x="5541447" y="3375646"/>
            <a:ext cx="4889" cy="31303"/>
          </a:xfrm>
          <a:custGeom>
            <a:rect b="b" l="l" r="r" t="t"/>
            <a:pathLst>
              <a:path extrusionOk="0" h="1479" w="231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lnTo>
                  <a:pt x="1" y="1380"/>
                </a:lnTo>
                <a:cubicBezTo>
                  <a:pt x="1" y="1446"/>
                  <a:pt x="58" y="1479"/>
                  <a:pt x="116" y="1479"/>
                </a:cubicBezTo>
                <a:cubicBezTo>
                  <a:pt x="173" y="1479"/>
                  <a:pt x="231" y="1446"/>
                  <a:pt x="231" y="1380"/>
                </a:cubicBezTo>
                <a:lnTo>
                  <a:pt x="231" y="99"/>
                </a:ln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76" name="Google Shape;5776;p53"/>
          <p:cNvSpPr/>
          <p:nvPr/>
        </p:nvSpPr>
        <p:spPr>
          <a:xfrm>
            <a:off x="5556750" y="3403457"/>
            <a:ext cx="4889" cy="22287"/>
          </a:xfrm>
          <a:custGeom>
            <a:rect b="b" l="l" r="r" t="t"/>
            <a:pathLst>
              <a:path extrusionOk="0" h="1053" w="231">
                <a:moveTo>
                  <a:pt x="99" y="1"/>
                </a:moveTo>
                <a:cubicBezTo>
                  <a:pt x="66" y="1"/>
                  <a:pt x="1" y="33"/>
                  <a:pt x="1" y="99"/>
                </a:cubicBezTo>
                <a:cubicBezTo>
                  <a:pt x="1" y="395"/>
                  <a:pt x="1" y="658"/>
                  <a:pt x="34" y="953"/>
                </a:cubicBezTo>
                <a:cubicBezTo>
                  <a:pt x="34" y="1019"/>
                  <a:pt x="99" y="1052"/>
                  <a:pt x="132" y="1052"/>
                </a:cubicBezTo>
                <a:cubicBezTo>
                  <a:pt x="198" y="1052"/>
                  <a:pt x="231" y="1019"/>
                  <a:pt x="231" y="953"/>
                </a:cubicBezTo>
                <a:cubicBezTo>
                  <a:pt x="198" y="658"/>
                  <a:pt x="198" y="395"/>
                  <a:pt x="231" y="99"/>
                </a:cubicBezTo>
                <a:cubicBezTo>
                  <a:pt x="231" y="33"/>
                  <a:pt x="165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77" name="Google Shape;5777;p53"/>
          <p:cNvSpPr/>
          <p:nvPr/>
        </p:nvSpPr>
        <p:spPr>
          <a:xfrm>
            <a:off x="5571354" y="3417363"/>
            <a:ext cx="5588" cy="25059"/>
          </a:xfrm>
          <a:custGeom>
            <a:rect b="b" l="l" r="r" t="t"/>
            <a:pathLst>
              <a:path extrusionOk="0" h="1184" w="264">
                <a:moveTo>
                  <a:pt x="132" y="1"/>
                </a:moveTo>
                <a:cubicBezTo>
                  <a:pt x="99" y="1"/>
                  <a:pt x="34" y="34"/>
                  <a:pt x="34" y="99"/>
                </a:cubicBezTo>
                <a:cubicBezTo>
                  <a:pt x="1" y="428"/>
                  <a:pt x="1" y="757"/>
                  <a:pt x="1" y="1085"/>
                </a:cubicBezTo>
                <a:cubicBezTo>
                  <a:pt x="1" y="1151"/>
                  <a:pt x="58" y="1184"/>
                  <a:pt x="112" y="1184"/>
                </a:cubicBezTo>
                <a:cubicBezTo>
                  <a:pt x="165" y="1184"/>
                  <a:pt x="214" y="1151"/>
                  <a:pt x="198" y="1085"/>
                </a:cubicBezTo>
                <a:cubicBezTo>
                  <a:pt x="198" y="757"/>
                  <a:pt x="198" y="428"/>
                  <a:pt x="264" y="99"/>
                </a:cubicBezTo>
                <a:cubicBezTo>
                  <a:pt x="264" y="34"/>
                  <a:pt x="198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78" name="Google Shape;5778;p53"/>
          <p:cNvSpPr/>
          <p:nvPr/>
        </p:nvSpPr>
        <p:spPr>
          <a:xfrm>
            <a:off x="5585260" y="3437534"/>
            <a:ext cx="5588" cy="22985"/>
          </a:xfrm>
          <a:custGeom>
            <a:rect b="b" l="l" r="r" t="t"/>
            <a:pathLst>
              <a:path extrusionOk="0" h="1086" w="264">
                <a:moveTo>
                  <a:pt x="100" y="1"/>
                </a:moveTo>
                <a:cubicBezTo>
                  <a:pt x="67" y="1"/>
                  <a:pt x="1" y="34"/>
                  <a:pt x="1" y="99"/>
                </a:cubicBezTo>
                <a:cubicBezTo>
                  <a:pt x="1" y="395"/>
                  <a:pt x="34" y="691"/>
                  <a:pt x="67" y="986"/>
                </a:cubicBezTo>
                <a:cubicBezTo>
                  <a:pt x="67" y="1052"/>
                  <a:pt x="100" y="1085"/>
                  <a:pt x="165" y="1085"/>
                </a:cubicBezTo>
                <a:cubicBezTo>
                  <a:pt x="231" y="1085"/>
                  <a:pt x="264" y="1052"/>
                  <a:pt x="264" y="986"/>
                </a:cubicBezTo>
                <a:cubicBezTo>
                  <a:pt x="264" y="691"/>
                  <a:pt x="231" y="395"/>
                  <a:pt x="198" y="99"/>
                </a:cubicBezTo>
                <a:cubicBezTo>
                  <a:pt x="198" y="34"/>
                  <a:pt x="165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79" name="Google Shape;5779;p53"/>
          <p:cNvSpPr/>
          <p:nvPr/>
        </p:nvSpPr>
        <p:spPr>
          <a:xfrm>
            <a:off x="5605430" y="3461874"/>
            <a:ext cx="4889" cy="27853"/>
          </a:xfrm>
          <a:custGeom>
            <a:rect b="b" l="l" r="r" t="t"/>
            <a:pathLst>
              <a:path extrusionOk="0" h="1316" w="231">
                <a:moveTo>
                  <a:pt x="132" y="1"/>
                </a:moveTo>
                <a:cubicBezTo>
                  <a:pt x="83" y="1"/>
                  <a:pt x="34" y="34"/>
                  <a:pt x="34" y="99"/>
                </a:cubicBezTo>
                <a:cubicBezTo>
                  <a:pt x="1" y="461"/>
                  <a:pt x="1" y="855"/>
                  <a:pt x="34" y="1217"/>
                </a:cubicBezTo>
                <a:cubicBezTo>
                  <a:pt x="34" y="1249"/>
                  <a:pt x="67" y="1315"/>
                  <a:pt x="132" y="1315"/>
                </a:cubicBezTo>
                <a:cubicBezTo>
                  <a:pt x="165" y="1315"/>
                  <a:pt x="231" y="1249"/>
                  <a:pt x="231" y="1217"/>
                </a:cubicBezTo>
                <a:cubicBezTo>
                  <a:pt x="198" y="855"/>
                  <a:pt x="198" y="461"/>
                  <a:pt x="231" y="99"/>
                </a:cubicBezTo>
                <a:cubicBezTo>
                  <a:pt x="231" y="34"/>
                  <a:pt x="182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0" name="Google Shape;5780;p53"/>
          <p:cNvSpPr/>
          <p:nvPr/>
        </p:nvSpPr>
        <p:spPr>
          <a:xfrm>
            <a:off x="5619357" y="3483611"/>
            <a:ext cx="4191" cy="28361"/>
          </a:xfrm>
          <a:custGeom>
            <a:rect b="b" l="l" r="r" t="t"/>
            <a:pathLst>
              <a:path extrusionOk="0" h="1340" w="198">
                <a:moveTo>
                  <a:pt x="99" y="1"/>
                </a:moveTo>
                <a:cubicBezTo>
                  <a:pt x="49" y="1"/>
                  <a:pt x="0" y="42"/>
                  <a:pt x="0" y="124"/>
                </a:cubicBezTo>
                <a:lnTo>
                  <a:pt x="0" y="1241"/>
                </a:lnTo>
                <a:cubicBezTo>
                  <a:pt x="0" y="1307"/>
                  <a:pt x="49" y="1340"/>
                  <a:pt x="99" y="1340"/>
                </a:cubicBezTo>
                <a:cubicBezTo>
                  <a:pt x="148" y="1340"/>
                  <a:pt x="197" y="1307"/>
                  <a:pt x="197" y="1241"/>
                </a:cubicBezTo>
                <a:lnTo>
                  <a:pt x="197" y="124"/>
                </a:lnTo>
                <a:cubicBezTo>
                  <a:pt x="197" y="42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1" name="Google Shape;5781;p53"/>
          <p:cNvSpPr/>
          <p:nvPr/>
        </p:nvSpPr>
        <p:spPr>
          <a:xfrm>
            <a:off x="5640205" y="3506384"/>
            <a:ext cx="4889" cy="26456"/>
          </a:xfrm>
          <a:custGeom>
            <a:rect b="b" l="l" r="r" t="t"/>
            <a:pathLst>
              <a:path extrusionOk="0" h="1250" w="231">
                <a:moveTo>
                  <a:pt x="99" y="1"/>
                </a:moveTo>
                <a:cubicBezTo>
                  <a:pt x="50" y="1"/>
                  <a:pt x="1" y="34"/>
                  <a:pt x="1" y="99"/>
                </a:cubicBezTo>
                <a:cubicBezTo>
                  <a:pt x="1" y="461"/>
                  <a:pt x="1" y="790"/>
                  <a:pt x="34" y="1151"/>
                </a:cubicBezTo>
                <a:cubicBezTo>
                  <a:pt x="34" y="1184"/>
                  <a:pt x="67" y="1250"/>
                  <a:pt x="132" y="1250"/>
                </a:cubicBezTo>
                <a:cubicBezTo>
                  <a:pt x="198" y="1250"/>
                  <a:pt x="231" y="1184"/>
                  <a:pt x="231" y="1151"/>
                </a:cubicBezTo>
                <a:cubicBezTo>
                  <a:pt x="198" y="790"/>
                  <a:pt x="198" y="461"/>
                  <a:pt x="198" y="99"/>
                </a:cubicBezTo>
                <a:cubicBezTo>
                  <a:pt x="198" y="34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2" name="Google Shape;5782;p53"/>
          <p:cNvSpPr/>
          <p:nvPr/>
        </p:nvSpPr>
        <p:spPr>
          <a:xfrm>
            <a:off x="5486164" y="3477176"/>
            <a:ext cx="7323" cy="47325"/>
          </a:xfrm>
          <a:custGeom>
            <a:rect b="b" l="l" r="r" t="t"/>
            <a:pathLst>
              <a:path extrusionOk="0" h="2236" w="346">
                <a:moveTo>
                  <a:pt x="103" y="1"/>
                </a:moveTo>
                <a:cubicBezTo>
                  <a:pt x="50" y="1"/>
                  <a:pt x="0" y="34"/>
                  <a:pt x="17" y="99"/>
                </a:cubicBezTo>
                <a:cubicBezTo>
                  <a:pt x="83" y="789"/>
                  <a:pt x="115" y="1447"/>
                  <a:pt x="148" y="2137"/>
                </a:cubicBezTo>
                <a:cubicBezTo>
                  <a:pt x="148" y="2202"/>
                  <a:pt x="198" y="2235"/>
                  <a:pt x="247" y="2235"/>
                </a:cubicBezTo>
                <a:cubicBezTo>
                  <a:pt x="296" y="2235"/>
                  <a:pt x="345" y="2202"/>
                  <a:pt x="345" y="2137"/>
                </a:cubicBezTo>
                <a:cubicBezTo>
                  <a:pt x="345" y="1447"/>
                  <a:pt x="280" y="789"/>
                  <a:pt x="214" y="99"/>
                </a:cubicBezTo>
                <a:cubicBezTo>
                  <a:pt x="214" y="34"/>
                  <a:pt x="156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3" name="Google Shape;5783;p53"/>
          <p:cNvSpPr/>
          <p:nvPr/>
        </p:nvSpPr>
        <p:spPr>
          <a:xfrm>
            <a:off x="5494863" y="3473705"/>
            <a:ext cx="4889" cy="25758"/>
          </a:xfrm>
          <a:custGeom>
            <a:rect b="b" l="l" r="r" t="t"/>
            <a:pathLst>
              <a:path extrusionOk="0" h="1217" w="231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33" y="1118"/>
                </a:lnTo>
                <a:cubicBezTo>
                  <a:pt x="33" y="1183"/>
                  <a:pt x="82" y="1216"/>
                  <a:pt x="132" y="1216"/>
                </a:cubicBezTo>
                <a:cubicBezTo>
                  <a:pt x="181" y="1216"/>
                  <a:pt x="230" y="1183"/>
                  <a:pt x="230" y="1118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4" name="Google Shape;5784;p53"/>
          <p:cNvSpPr/>
          <p:nvPr/>
        </p:nvSpPr>
        <p:spPr>
          <a:xfrm>
            <a:off x="5509467" y="3471610"/>
            <a:ext cx="4889" cy="42457"/>
          </a:xfrm>
          <a:custGeom>
            <a:rect b="b" l="l" r="r" t="t"/>
            <a:pathLst>
              <a:path extrusionOk="0" h="2006" w="231">
                <a:moveTo>
                  <a:pt x="99" y="1"/>
                </a:moveTo>
                <a:cubicBezTo>
                  <a:pt x="49" y="1"/>
                  <a:pt x="0" y="34"/>
                  <a:pt x="0" y="99"/>
                </a:cubicBezTo>
                <a:cubicBezTo>
                  <a:pt x="0" y="691"/>
                  <a:pt x="0" y="1315"/>
                  <a:pt x="33" y="1907"/>
                </a:cubicBezTo>
                <a:cubicBezTo>
                  <a:pt x="33" y="1972"/>
                  <a:pt x="82" y="2005"/>
                  <a:pt x="132" y="2005"/>
                </a:cubicBezTo>
                <a:cubicBezTo>
                  <a:pt x="181" y="2005"/>
                  <a:pt x="230" y="1972"/>
                  <a:pt x="230" y="1907"/>
                </a:cubicBezTo>
                <a:cubicBezTo>
                  <a:pt x="230" y="1315"/>
                  <a:pt x="197" y="691"/>
                  <a:pt x="197" y="99"/>
                </a:cubicBez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5" name="Google Shape;5785;p53"/>
          <p:cNvSpPr/>
          <p:nvPr/>
        </p:nvSpPr>
        <p:spPr>
          <a:xfrm>
            <a:off x="5510165" y="3604465"/>
            <a:ext cx="5566" cy="4889"/>
          </a:xfrm>
          <a:custGeom>
            <a:rect b="b" l="l" r="r" t="t"/>
            <a:pathLst>
              <a:path extrusionOk="0" h="231" w="263">
                <a:moveTo>
                  <a:pt x="131" y="0"/>
                </a:moveTo>
                <a:cubicBezTo>
                  <a:pt x="0" y="0"/>
                  <a:pt x="0" y="230"/>
                  <a:pt x="131" y="230"/>
                </a:cubicBezTo>
                <a:cubicBezTo>
                  <a:pt x="263" y="230"/>
                  <a:pt x="263" y="0"/>
                  <a:pt x="1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6" name="Google Shape;5786;p53"/>
          <p:cNvSpPr/>
          <p:nvPr/>
        </p:nvSpPr>
        <p:spPr>
          <a:xfrm>
            <a:off x="5508768" y="3536291"/>
            <a:ext cx="6286" cy="73062"/>
          </a:xfrm>
          <a:custGeom>
            <a:rect b="b" l="l" r="r" t="t"/>
            <a:pathLst>
              <a:path extrusionOk="0" h="3452" w="297">
                <a:moveTo>
                  <a:pt x="115" y="1"/>
                </a:moveTo>
                <a:cubicBezTo>
                  <a:pt x="58" y="1"/>
                  <a:pt x="0" y="34"/>
                  <a:pt x="0" y="99"/>
                </a:cubicBezTo>
                <a:cubicBezTo>
                  <a:pt x="33" y="1184"/>
                  <a:pt x="66" y="2268"/>
                  <a:pt x="99" y="3353"/>
                </a:cubicBezTo>
                <a:cubicBezTo>
                  <a:pt x="99" y="3418"/>
                  <a:pt x="148" y="3451"/>
                  <a:pt x="197" y="3451"/>
                </a:cubicBezTo>
                <a:cubicBezTo>
                  <a:pt x="247" y="3451"/>
                  <a:pt x="296" y="3418"/>
                  <a:pt x="296" y="3353"/>
                </a:cubicBezTo>
                <a:cubicBezTo>
                  <a:pt x="263" y="2268"/>
                  <a:pt x="263" y="1184"/>
                  <a:pt x="230" y="99"/>
                </a:cubicBezTo>
                <a:cubicBezTo>
                  <a:pt x="230" y="34"/>
                  <a:pt x="173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7" name="Google Shape;5787;p53"/>
          <p:cNvSpPr/>
          <p:nvPr/>
        </p:nvSpPr>
        <p:spPr>
          <a:xfrm>
            <a:off x="5486502" y="3569690"/>
            <a:ext cx="5588" cy="44531"/>
          </a:xfrm>
          <a:custGeom>
            <a:rect b="b" l="l" r="r" t="t"/>
            <a:pathLst>
              <a:path extrusionOk="0" h="2104" w="264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67" y="2005"/>
                </a:lnTo>
                <a:cubicBezTo>
                  <a:pt x="67" y="2070"/>
                  <a:pt x="116" y="2103"/>
                  <a:pt x="165" y="2103"/>
                </a:cubicBezTo>
                <a:cubicBezTo>
                  <a:pt x="214" y="2103"/>
                  <a:pt x="264" y="2070"/>
                  <a:pt x="264" y="2005"/>
                </a:cubicBezTo>
                <a:lnTo>
                  <a:pt x="198" y="99"/>
                </a:ln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8" name="Google Shape;5788;p53"/>
          <p:cNvSpPr/>
          <p:nvPr/>
        </p:nvSpPr>
        <p:spPr>
          <a:xfrm>
            <a:off x="5496238" y="3582199"/>
            <a:ext cx="4889" cy="31324"/>
          </a:xfrm>
          <a:custGeom>
            <a:rect b="b" l="l" r="r" t="t"/>
            <a:pathLst>
              <a:path extrusionOk="0" h="1480" w="231">
                <a:moveTo>
                  <a:pt x="116" y="1"/>
                </a:moveTo>
                <a:cubicBezTo>
                  <a:pt x="58" y="1"/>
                  <a:pt x="1" y="33"/>
                  <a:pt x="1" y="99"/>
                </a:cubicBezTo>
                <a:lnTo>
                  <a:pt x="1" y="1381"/>
                </a:lnTo>
                <a:cubicBezTo>
                  <a:pt x="1" y="1446"/>
                  <a:pt x="58" y="1479"/>
                  <a:pt x="116" y="1479"/>
                </a:cubicBezTo>
                <a:cubicBezTo>
                  <a:pt x="173" y="1479"/>
                  <a:pt x="231" y="1446"/>
                  <a:pt x="231" y="1381"/>
                </a:cubicBezTo>
                <a:cubicBezTo>
                  <a:pt x="198" y="954"/>
                  <a:pt x="198" y="526"/>
                  <a:pt x="231" y="99"/>
                </a:cubicBezTo>
                <a:cubicBezTo>
                  <a:pt x="231" y="33"/>
                  <a:pt x="173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9" name="Google Shape;5789;p53"/>
          <p:cNvSpPr/>
          <p:nvPr/>
        </p:nvSpPr>
        <p:spPr>
          <a:xfrm>
            <a:off x="5436425" y="3572463"/>
            <a:ext cx="6984" cy="44531"/>
          </a:xfrm>
          <a:custGeom>
            <a:rect b="b" l="l" r="r" t="t"/>
            <a:pathLst>
              <a:path extrusionOk="0" h="2104" w="330">
                <a:moveTo>
                  <a:pt x="231" y="1"/>
                </a:moveTo>
                <a:cubicBezTo>
                  <a:pt x="182" y="1"/>
                  <a:pt x="132" y="33"/>
                  <a:pt x="132" y="99"/>
                </a:cubicBezTo>
                <a:lnTo>
                  <a:pt x="1" y="2005"/>
                </a:lnTo>
                <a:cubicBezTo>
                  <a:pt x="1" y="2071"/>
                  <a:pt x="50" y="2104"/>
                  <a:pt x="104" y="2104"/>
                </a:cubicBezTo>
                <a:cubicBezTo>
                  <a:pt x="157" y="2104"/>
                  <a:pt x="214" y="2071"/>
                  <a:pt x="231" y="2005"/>
                </a:cubicBezTo>
                <a:lnTo>
                  <a:pt x="329" y="99"/>
                </a:lnTo>
                <a:cubicBezTo>
                  <a:pt x="329" y="33"/>
                  <a:pt x="280" y="1"/>
                  <a:pt x="2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0" name="Google Shape;5790;p53"/>
          <p:cNvSpPr/>
          <p:nvPr/>
        </p:nvSpPr>
        <p:spPr>
          <a:xfrm>
            <a:off x="5456596" y="3594030"/>
            <a:ext cx="4889" cy="22964"/>
          </a:xfrm>
          <a:custGeom>
            <a:rect b="b" l="l" r="r" t="t"/>
            <a:pathLst>
              <a:path extrusionOk="0" h="1085" w="231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lnTo>
                  <a:pt x="1" y="986"/>
                </a:lnTo>
                <a:cubicBezTo>
                  <a:pt x="1" y="1052"/>
                  <a:pt x="58" y="1085"/>
                  <a:pt x="116" y="1085"/>
                </a:cubicBezTo>
                <a:cubicBezTo>
                  <a:pt x="173" y="1085"/>
                  <a:pt x="231" y="1052"/>
                  <a:pt x="231" y="986"/>
                </a:cubicBezTo>
                <a:lnTo>
                  <a:pt x="231" y="99"/>
                </a:ln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1" name="Google Shape;5791;p53"/>
          <p:cNvSpPr/>
          <p:nvPr/>
        </p:nvSpPr>
        <p:spPr>
          <a:xfrm>
            <a:off x="5468427" y="3599321"/>
            <a:ext cx="5588" cy="16276"/>
          </a:xfrm>
          <a:custGeom>
            <a:rect b="b" l="l" r="r" t="t"/>
            <a:pathLst>
              <a:path extrusionOk="0" h="769" w="264">
                <a:moveTo>
                  <a:pt x="133" y="0"/>
                </a:moveTo>
                <a:cubicBezTo>
                  <a:pt x="99" y="0"/>
                  <a:pt x="57" y="31"/>
                  <a:pt x="33" y="79"/>
                </a:cubicBezTo>
                <a:cubicBezTo>
                  <a:pt x="0" y="276"/>
                  <a:pt x="0" y="473"/>
                  <a:pt x="0" y="670"/>
                </a:cubicBezTo>
                <a:cubicBezTo>
                  <a:pt x="0" y="736"/>
                  <a:pt x="66" y="769"/>
                  <a:pt x="99" y="769"/>
                </a:cubicBezTo>
                <a:cubicBezTo>
                  <a:pt x="165" y="769"/>
                  <a:pt x="230" y="736"/>
                  <a:pt x="230" y="670"/>
                </a:cubicBezTo>
                <a:lnTo>
                  <a:pt x="263" y="670"/>
                </a:lnTo>
                <a:lnTo>
                  <a:pt x="263" y="375"/>
                </a:lnTo>
                <a:lnTo>
                  <a:pt x="263" y="243"/>
                </a:lnTo>
                <a:lnTo>
                  <a:pt x="263" y="210"/>
                </a:lnTo>
                <a:lnTo>
                  <a:pt x="263" y="145"/>
                </a:lnTo>
                <a:cubicBezTo>
                  <a:pt x="263" y="79"/>
                  <a:pt x="230" y="13"/>
                  <a:pt x="165" y="13"/>
                </a:cubicBezTo>
                <a:cubicBezTo>
                  <a:pt x="156" y="4"/>
                  <a:pt x="145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2" name="Google Shape;5792;p53"/>
          <p:cNvSpPr/>
          <p:nvPr/>
        </p:nvSpPr>
        <p:spPr>
          <a:xfrm>
            <a:off x="5585958" y="3536291"/>
            <a:ext cx="6286" cy="68892"/>
          </a:xfrm>
          <a:custGeom>
            <a:rect b="b" l="l" r="r" t="t"/>
            <a:pathLst>
              <a:path extrusionOk="0" h="3255" w="297">
                <a:moveTo>
                  <a:pt x="198" y="1"/>
                </a:moveTo>
                <a:cubicBezTo>
                  <a:pt x="149" y="1"/>
                  <a:pt x="99" y="34"/>
                  <a:pt x="99" y="99"/>
                </a:cubicBezTo>
                <a:cubicBezTo>
                  <a:pt x="1" y="1118"/>
                  <a:pt x="1" y="2137"/>
                  <a:pt x="67" y="3155"/>
                </a:cubicBezTo>
                <a:cubicBezTo>
                  <a:pt x="67" y="3221"/>
                  <a:pt x="124" y="3254"/>
                  <a:pt x="177" y="3254"/>
                </a:cubicBezTo>
                <a:cubicBezTo>
                  <a:pt x="231" y="3254"/>
                  <a:pt x="280" y="3221"/>
                  <a:pt x="264" y="3155"/>
                </a:cubicBezTo>
                <a:cubicBezTo>
                  <a:pt x="198" y="2137"/>
                  <a:pt x="231" y="1118"/>
                  <a:pt x="297" y="99"/>
                </a:cubicBezTo>
                <a:cubicBezTo>
                  <a:pt x="297" y="34"/>
                  <a:pt x="247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3" name="Google Shape;5793;p53"/>
          <p:cNvSpPr/>
          <p:nvPr/>
        </p:nvSpPr>
        <p:spPr>
          <a:xfrm>
            <a:off x="5599885" y="3575659"/>
            <a:ext cx="6709" cy="21990"/>
          </a:xfrm>
          <a:custGeom>
            <a:rect b="b" l="l" r="r" t="t"/>
            <a:pathLst>
              <a:path extrusionOk="0" h="1039" w="317">
                <a:moveTo>
                  <a:pt x="133" y="1"/>
                </a:moveTo>
                <a:cubicBezTo>
                  <a:pt x="101" y="1"/>
                  <a:pt x="66" y="31"/>
                  <a:pt x="66" y="80"/>
                </a:cubicBezTo>
                <a:cubicBezTo>
                  <a:pt x="0" y="375"/>
                  <a:pt x="33" y="671"/>
                  <a:pt x="99" y="967"/>
                </a:cubicBezTo>
                <a:cubicBezTo>
                  <a:pt x="111" y="1017"/>
                  <a:pt x="148" y="1038"/>
                  <a:pt x="186" y="1038"/>
                </a:cubicBezTo>
                <a:cubicBezTo>
                  <a:pt x="249" y="1038"/>
                  <a:pt x="316" y="982"/>
                  <a:pt x="296" y="901"/>
                </a:cubicBezTo>
                <a:cubicBezTo>
                  <a:pt x="230" y="638"/>
                  <a:pt x="197" y="375"/>
                  <a:pt x="230" y="145"/>
                </a:cubicBezTo>
                <a:cubicBezTo>
                  <a:pt x="263" y="80"/>
                  <a:pt x="230" y="14"/>
                  <a:pt x="164" y="14"/>
                </a:cubicBezTo>
                <a:cubicBezTo>
                  <a:pt x="156" y="5"/>
                  <a:pt x="144" y="1"/>
                  <a:pt x="13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4" name="Google Shape;5794;p53"/>
          <p:cNvSpPr/>
          <p:nvPr/>
        </p:nvSpPr>
        <p:spPr>
          <a:xfrm>
            <a:off x="5623527" y="3573161"/>
            <a:ext cx="4191" cy="25758"/>
          </a:xfrm>
          <a:custGeom>
            <a:rect b="b" l="l" r="r" t="t"/>
            <a:pathLst>
              <a:path extrusionOk="0" h="1217" w="198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0" y="1118"/>
                </a:lnTo>
                <a:cubicBezTo>
                  <a:pt x="0" y="1183"/>
                  <a:pt x="50" y="1216"/>
                  <a:pt x="99" y="1216"/>
                </a:cubicBezTo>
                <a:cubicBezTo>
                  <a:pt x="148" y="1216"/>
                  <a:pt x="197" y="1183"/>
                  <a:pt x="197" y="1118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5" name="Google Shape;5795;p53"/>
          <p:cNvSpPr/>
          <p:nvPr/>
        </p:nvSpPr>
        <p:spPr>
          <a:xfrm>
            <a:off x="5641602" y="3551086"/>
            <a:ext cx="4191" cy="45039"/>
          </a:xfrm>
          <a:custGeom>
            <a:rect b="b" l="l" r="r" t="t"/>
            <a:pathLst>
              <a:path extrusionOk="0" h="2128" w="198">
                <a:moveTo>
                  <a:pt x="99" y="0"/>
                </a:moveTo>
                <a:cubicBezTo>
                  <a:pt x="50" y="0"/>
                  <a:pt x="1" y="41"/>
                  <a:pt x="1" y="123"/>
                </a:cubicBezTo>
                <a:lnTo>
                  <a:pt x="1" y="2029"/>
                </a:lnTo>
                <a:cubicBezTo>
                  <a:pt x="1" y="2095"/>
                  <a:pt x="50" y="2128"/>
                  <a:pt x="99" y="2128"/>
                </a:cubicBezTo>
                <a:cubicBezTo>
                  <a:pt x="148" y="2128"/>
                  <a:pt x="198" y="2095"/>
                  <a:pt x="198" y="2029"/>
                </a:cubicBezTo>
                <a:lnTo>
                  <a:pt x="198" y="123"/>
                </a:lnTo>
                <a:cubicBezTo>
                  <a:pt x="198" y="41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6" name="Google Shape;5796;p53"/>
          <p:cNvSpPr/>
          <p:nvPr/>
        </p:nvSpPr>
        <p:spPr>
          <a:xfrm>
            <a:off x="5340461" y="3611407"/>
            <a:ext cx="4191" cy="13927"/>
          </a:xfrm>
          <a:custGeom>
            <a:rect b="b" l="l" r="r" t="t"/>
            <a:pathLst>
              <a:path extrusionOk="0" h="658" w="198">
                <a:moveTo>
                  <a:pt x="99" y="1"/>
                </a:moveTo>
                <a:cubicBezTo>
                  <a:pt x="33" y="1"/>
                  <a:pt x="0" y="34"/>
                  <a:pt x="0" y="99"/>
                </a:cubicBezTo>
                <a:lnTo>
                  <a:pt x="0" y="527"/>
                </a:lnTo>
                <a:cubicBezTo>
                  <a:pt x="0" y="592"/>
                  <a:pt x="33" y="658"/>
                  <a:pt x="99" y="658"/>
                </a:cubicBezTo>
                <a:cubicBezTo>
                  <a:pt x="164" y="658"/>
                  <a:pt x="197" y="592"/>
                  <a:pt x="197" y="527"/>
                </a:cubicBezTo>
                <a:lnTo>
                  <a:pt x="197" y="99"/>
                </a:lnTo>
                <a:cubicBezTo>
                  <a:pt x="197" y="34"/>
                  <a:pt x="16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7" name="Google Shape;5797;p53"/>
          <p:cNvSpPr/>
          <p:nvPr/>
        </p:nvSpPr>
        <p:spPr>
          <a:xfrm>
            <a:off x="5350896" y="3616529"/>
            <a:ext cx="5566" cy="11366"/>
          </a:xfrm>
          <a:custGeom>
            <a:rect b="b" l="l" r="r" t="t"/>
            <a:pathLst>
              <a:path extrusionOk="0" h="537" w="263">
                <a:moveTo>
                  <a:pt x="144" y="0"/>
                </a:moveTo>
                <a:cubicBezTo>
                  <a:pt x="116" y="0"/>
                  <a:pt x="85" y="16"/>
                  <a:pt x="66" y="55"/>
                </a:cubicBezTo>
                <a:cubicBezTo>
                  <a:pt x="33" y="120"/>
                  <a:pt x="0" y="186"/>
                  <a:pt x="0" y="252"/>
                </a:cubicBezTo>
                <a:cubicBezTo>
                  <a:pt x="0" y="350"/>
                  <a:pt x="33" y="416"/>
                  <a:pt x="66" y="482"/>
                </a:cubicBezTo>
                <a:cubicBezTo>
                  <a:pt x="85" y="520"/>
                  <a:pt x="116" y="536"/>
                  <a:pt x="144" y="536"/>
                </a:cubicBezTo>
                <a:cubicBezTo>
                  <a:pt x="164" y="536"/>
                  <a:pt x="184" y="528"/>
                  <a:pt x="197" y="515"/>
                </a:cubicBezTo>
                <a:cubicBezTo>
                  <a:pt x="263" y="515"/>
                  <a:pt x="263" y="449"/>
                  <a:pt x="230" y="383"/>
                </a:cubicBezTo>
                <a:cubicBezTo>
                  <a:pt x="230" y="361"/>
                  <a:pt x="230" y="339"/>
                  <a:pt x="230" y="317"/>
                </a:cubicBezTo>
                <a:cubicBezTo>
                  <a:pt x="197" y="285"/>
                  <a:pt x="197" y="219"/>
                  <a:pt x="230" y="186"/>
                </a:cubicBezTo>
                <a:cubicBezTo>
                  <a:pt x="230" y="175"/>
                  <a:pt x="230" y="164"/>
                  <a:pt x="230" y="153"/>
                </a:cubicBezTo>
                <a:cubicBezTo>
                  <a:pt x="263" y="120"/>
                  <a:pt x="263" y="87"/>
                  <a:pt x="230" y="55"/>
                </a:cubicBezTo>
                <a:cubicBezTo>
                  <a:pt x="230" y="55"/>
                  <a:pt x="230" y="22"/>
                  <a:pt x="197" y="22"/>
                </a:cubicBezTo>
                <a:cubicBezTo>
                  <a:pt x="184" y="8"/>
                  <a:pt x="164" y="0"/>
                  <a:pt x="1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8" name="Google Shape;5798;p53"/>
          <p:cNvSpPr/>
          <p:nvPr/>
        </p:nvSpPr>
        <p:spPr>
          <a:xfrm>
            <a:off x="5382178" y="3575256"/>
            <a:ext cx="6286" cy="49399"/>
          </a:xfrm>
          <a:custGeom>
            <a:rect b="b" l="l" r="r" t="t"/>
            <a:pathLst>
              <a:path extrusionOk="0" h="2334" w="297">
                <a:moveTo>
                  <a:pt x="165" y="0"/>
                </a:moveTo>
                <a:cubicBezTo>
                  <a:pt x="116" y="0"/>
                  <a:pt x="66" y="33"/>
                  <a:pt x="66" y="99"/>
                </a:cubicBezTo>
                <a:cubicBezTo>
                  <a:pt x="1" y="822"/>
                  <a:pt x="34" y="1544"/>
                  <a:pt x="99" y="2235"/>
                </a:cubicBezTo>
                <a:cubicBezTo>
                  <a:pt x="99" y="2300"/>
                  <a:pt x="149" y="2333"/>
                  <a:pt x="198" y="2333"/>
                </a:cubicBezTo>
                <a:cubicBezTo>
                  <a:pt x="247" y="2333"/>
                  <a:pt x="297" y="2300"/>
                  <a:pt x="297" y="2235"/>
                </a:cubicBezTo>
                <a:cubicBezTo>
                  <a:pt x="231" y="1544"/>
                  <a:pt x="231" y="822"/>
                  <a:pt x="264" y="99"/>
                </a:cubicBezTo>
                <a:cubicBezTo>
                  <a:pt x="264" y="33"/>
                  <a:pt x="214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9" name="Google Shape;5799;p53"/>
          <p:cNvSpPr/>
          <p:nvPr/>
        </p:nvSpPr>
        <p:spPr>
          <a:xfrm>
            <a:off x="5398878" y="3596104"/>
            <a:ext cx="6011" cy="18922"/>
          </a:xfrm>
          <a:custGeom>
            <a:rect b="b" l="l" r="r" t="t"/>
            <a:pathLst>
              <a:path extrusionOk="0" h="894" w="284">
                <a:moveTo>
                  <a:pt x="99" y="1"/>
                </a:moveTo>
                <a:cubicBezTo>
                  <a:pt x="66" y="1"/>
                  <a:pt x="0" y="34"/>
                  <a:pt x="0" y="99"/>
                </a:cubicBezTo>
                <a:cubicBezTo>
                  <a:pt x="0" y="329"/>
                  <a:pt x="0" y="592"/>
                  <a:pt x="66" y="822"/>
                </a:cubicBezTo>
                <a:cubicBezTo>
                  <a:pt x="79" y="873"/>
                  <a:pt x="115" y="894"/>
                  <a:pt x="154" y="894"/>
                </a:cubicBezTo>
                <a:cubicBezTo>
                  <a:pt x="216" y="894"/>
                  <a:pt x="284" y="838"/>
                  <a:pt x="263" y="757"/>
                </a:cubicBezTo>
                <a:cubicBezTo>
                  <a:pt x="230" y="559"/>
                  <a:pt x="198" y="329"/>
                  <a:pt x="230" y="99"/>
                </a:cubicBezTo>
                <a:cubicBezTo>
                  <a:pt x="230" y="34"/>
                  <a:pt x="165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0" name="Google Shape;5800;p53"/>
          <p:cNvSpPr/>
          <p:nvPr/>
        </p:nvSpPr>
        <p:spPr>
          <a:xfrm>
            <a:off x="5184663" y="3871529"/>
            <a:ext cx="5101" cy="20191"/>
          </a:xfrm>
          <a:custGeom>
            <a:rect b="b" l="l" r="r" t="t"/>
            <a:pathLst>
              <a:path extrusionOk="0" h="954" w="241">
                <a:moveTo>
                  <a:pt x="132" y="1"/>
                </a:moveTo>
                <a:cubicBezTo>
                  <a:pt x="66" y="1"/>
                  <a:pt x="33" y="33"/>
                  <a:pt x="33" y="99"/>
                </a:cubicBezTo>
                <a:lnTo>
                  <a:pt x="2" y="817"/>
                </a:lnTo>
                <a:lnTo>
                  <a:pt x="0" y="822"/>
                </a:lnTo>
                <a:lnTo>
                  <a:pt x="2" y="822"/>
                </a:lnTo>
                <a:lnTo>
                  <a:pt x="2" y="822"/>
                </a:lnTo>
                <a:lnTo>
                  <a:pt x="0" y="855"/>
                </a:lnTo>
                <a:cubicBezTo>
                  <a:pt x="0" y="888"/>
                  <a:pt x="33" y="953"/>
                  <a:pt x="66" y="953"/>
                </a:cubicBezTo>
                <a:cubicBezTo>
                  <a:pt x="132" y="953"/>
                  <a:pt x="165" y="921"/>
                  <a:pt x="198" y="888"/>
                </a:cubicBezTo>
                <a:lnTo>
                  <a:pt x="231" y="789"/>
                </a:lnTo>
                <a:cubicBezTo>
                  <a:pt x="241" y="747"/>
                  <a:pt x="228" y="712"/>
                  <a:pt x="205" y="688"/>
                </a:cubicBezTo>
                <a:lnTo>
                  <a:pt x="205" y="688"/>
                </a:lnTo>
                <a:lnTo>
                  <a:pt x="231" y="99"/>
                </a:lnTo>
                <a:cubicBezTo>
                  <a:pt x="231" y="33"/>
                  <a:pt x="198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1" name="Google Shape;5801;p53"/>
          <p:cNvSpPr/>
          <p:nvPr/>
        </p:nvSpPr>
        <p:spPr>
          <a:xfrm>
            <a:off x="5165191" y="3880799"/>
            <a:ext cx="6286" cy="13990"/>
          </a:xfrm>
          <a:custGeom>
            <a:rect b="b" l="l" r="r" t="t"/>
            <a:pathLst>
              <a:path extrusionOk="0" h="661" w="297">
                <a:moveTo>
                  <a:pt x="151" y="1"/>
                </a:moveTo>
                <a:cubicBezTo>
                  <a:pt x="116" y="1"/>
                  <a:pt x="85" y="17"/>
                  <a:pt x="66" y="55"/>
                </a:cubicBezTo>
                <a:cubicBezTo>
                  <a:pt x="0" y="220"/>
                  <a:pt x="0" y="417"/>
                  <a:pt x="66" y="614"/>
                </a:cubicBezTo>
                <a:cubicBezTo>
                  <a:pt x="89" y="637"/>
                  <a:pt x="129" y="661"/>
                  <a:pt x="173" y="661"/>
                </a:cubicBezTo>
                <a:cubicBezTo>
                  <a:pt x="192" y="661"/>
                  <a:pt x="211" y="657"/>
                  <a:pt x="230" y="647"/>
                </a:cubicBezTo>
                <a:cubicBezTo>
                  <a:pt x="263" y="614"/>
                  <a:pt x="296" y="548"/>
                  <a:pt x="263" y="515"/>
                </a:cubicBezTo>
                <a:lnTo>
                  <a:pt x="263" y="483"/>
                </a:lnTo>
                <a:cubicBezTo>
                  <a:pt x="263" y="450"/>
                  <a:pt x="263" y="450"/>
                  <a:pt x="263" y="417"/>
                </a:cubicBezTo>
                <a:lnTo>
                  <a:pt x="263" y="384"/>
                </a:lnTo>
                <a:lnTo>
                  <a:pt x="263" y="285"/>
                </a:lnTo>
                <a:cubicBezTo>
                  <a:pt x="263" y="253"/>
                  <a:pt x="263" y="253"/>
                  <a:pt x="263" y="220"/>
                </a:cubicBezTo>
                <a:cubicBezTo>
                  <a:pt x="263" y="220"/>
                  <a:pt x="263" y="187"/>
                  <a:pt x="263" y="187"/>
                </a:cubicBezTo>
                <a:lnTo>
                  <a:pt x="263" y="154"/>
                </a:lnTo>
                <a:cubicBezTo>
                  <a:pt x="296" y="121"/>
                  <a:pt x="263" y="55"/>
                  <a:pt x="230" y="23"/>
                </a:cubicBezTo>
                <a:cubicBezTo>
                  <a:pt x="203" y="9"/>
                  <a:pt x="176" y="1"/>
                  <a:pt x="15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2" name="Google Shape;5802;p53"/>
          <p:cNvSpPr/>
          <p:nvPr/>
        </p:nvSpPr>
        <p:spPr>
          <a:xfrm>
            <a:off x="5199267" y="3868058"/>
            <a:ext cx="4191" cy="18795"/>
          </a:xfrm>
          <a:custGeom>
            <a:rect b="b" l="l" r="r" t="t"/>
            <a:pathLst>
              <a:path extrusionOk="0" h="888" w="198">
                <a:moveTo>
                  <a:pt x="99" y="0"/>
                </a:moveTo>
                <a:cubicBezTo>
                  <a:pt x="33" y="0"/>
                  <a:pt x="1" y="33"/>
                  <a:pt x="1" y="99"/>
                </a:cubicBezTo>
                <a:lnTo>
                  <a:pt x="1" y="789"/>
                </a:lnTo>
                <a:cubicBezTo>
                  <a:pt x="1" y="822"/>
                  <a:pt x="33" y="887"/>
                  <a:pt x="99" y="887"/>
                </a:cubicBezTo>
                <a:cubicBezTo>
                  <a:pt x="165" y="887"/>
                  <a:pt x="198" y="822"/>
                  <a:pt x="198" y="789"/>
                </a:cubicBezTo>
                <a:lnTo>
                  <a:pt x="198" y="99"/>
                </a:lnTo>
                <a:cubicBezTo>
                  <a:pt x="198" y="33"/>
                  <a:pt x="165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3" name="Google Shape;5803;p53"/>
          <p:cNvSpPr/>
          <p:nvPr/>
        </p:nvSpPr>
        <p:spPr>
          <a:xfrm>
            <a:off x="5214570" y="3860396"/>
            <a:ext cx="4191" cy="21588"/>
          </a:xfrm>
          <a:custGeom>
            <a:rect b="b" l="l" r="r" t="t"/>
            <a:pathLst>
              <a:path extrusionOk="0" h="1020" w="198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lnTo>
                  <a:pt x="0" y="921"/>
                </a:lnTo>
                <a:cubicBezTo>
                  <a:pt x="0" y="987"/>
                  <a:pt x="50" y="1019"/>
                  <a:pt x="99" y="1019"/>
                </a:cubicBezTo>
                <a:cubicBezTo>
                  <a:pt x="148" y="1019"/>
                  <a:pt x="198" y="987"/>
                  <a:pt x="198" y="921"/>
                </a:cubicBezTo>
                <a:lnTo>
                  <a:pt x="198" y="99"/>
                </a:lnTo>
                <a:cubicBezTo>
                  <a:pt x="198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4" name="Google Shape;5804;p53"/>
          <p:cNvSpPr/>
          <p:nvPr/>
        </p:nvSpPr>
        <p:spPr>
          <a:xfrm>
            <a:off x="5233344" y="3852057"/>
            <a:ext cx="4191" cy="30626"/>
          </a:xfrm>
          <a:custGeom>
            <a:rect b="b" l="l" r="r" t="t"/>
            <a:pathLst>
              <a:path extrusionOk="0" h="1447" w="198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1" y="1348"/>
                </a:lnTo>
                <a:cubicBezTo>
                  <a:pt x="1" y="1413"/>
                  <a:pt x="50" y="1446"/>
                  <a:pt x="99" y="1446"/>
                </a:cubicBezTo>
                <a:cubicBezTo>
                  <a:pt x="149" y="1446"/>
                  <a:pt x="198" y="1413"/>
                  <a:pt x="198" y="1348"/>
                </a:cubicBezTo>
                <a:lnTo>
                  <a:pt x="198" y="99"/>
                </a:ln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5" name="Google Shape;5805;p53"/>
          <p:cNvSpPr/>
          <p:nvPr/>
        </p:nvSpPr>
        <p:spPr>
          <a:xfrm>
            <a:off x="5249345" y="3848057"/>
            <a:ext cx="4191" cy="21398"/>
          </a:xfrm>
          <a:custGeom>
            <a:rect b="b" l="l" r="r" t="t"/>
            <a:pathLst>
              <a:path extrusionOk="0" h="1011" w="198">
                <a:moveTo>
                  <a:pt x="99" y="0"/>
                </a:moveTo>
                <a:cubicBezTo>
                  <a:pt x="50" y="0"/>
                  <a:pt x="0" y="42"/>
                  <a:pt x="0" y="124"/>
                </a:cubicBezTo>
                <a:lnTo>
                  <a:pt x="0" y="912"/>
                </a:lnTo>
                <a:cubicBezTo>
                  <a:pt x="0" y="978"/>
                  <a:pt x="50" y="1011"/>
                  <a:pt x="99" y="1011"/>
                </a:cubicBezTo>
                <a:cubicBezTo>
                  <a:pt x="148" y="1011"/>
                  <a:pt x="198" y="978"/>
                  <a:pt x="198" y="912"/>
                </a:cubicBezTo>
                <a:lnTo>
                  <a:pt x="198" y="124"/>
                </a:lnTo>
                <a:cubicBezTo>
                  <a:pt x="198" y="42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6" name="Google Shape;5806;p53"/>
          <p:cNvSpPr/>
          <p:nvPr/>
        </p:nvSpPr>
        <p:spPr>
          <a:xfrm>
            <a:off x="5265346" y="3838151"/>
            <a:ext cx="4889" cy="19493"/>
          </a:xfrm>
          <a:custGeom>
            <a:rect b="b" l="l" r="r" t="t"/>
            <a:pathLst>
              <a:path extrusionOk="0" h="921" w="231">
                <a:moveTo>
                  <a:pt x="99" y="0"/>
                </a:moveTo>
                <a:cubicBezTo>
                  <a:pt x="66" y="0"/>
                  <a:pt x="0" y="33"/>
                  <a:pt x="0" y="99"/>
                </a:cubicBezTo>
                <a:cubicBezTo>
                  <a:pt x="0" y="329"/>
                  <a:pt x="0" y="592"/>
                  <a:pt x="0" y="822"/>
                </a:cubicBezTo>
                <a:cubicBezTo>
                  <a:pt x="0" y="887"/>
                  <a:pt x="66" y="920"/>
                  <a:pt x="99" y="920"/>
                </a:cubicBezTo>
                <a:cubicBezTo>
                  <a:pt x="165" y="920"/>
                  <a:pt x="230" y="887"/>
                  <a:pt x="230" y="822"/>
                </a:cubicBezTo>
                <a:cubicBezTo>
                  <a:pt x="197" y="592"/>
                  <a:pt x="197" y="329"/>
                  <a:pt x="230" y="99"/>
                </a:cubicBezTo>
                <a:cubicBezTo>
                  <a:pt x="197" y="33"/>
                  <a:pt x="165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7" name="Google Shape;5807;p53"/>
          <p:cNvSpPr/>
          <p:nvPr/>
        </p:nvSpPr>
        <p:spPr>
          <a:xfrm>
            <a:off x="5282722" y="3832585"/>
            <a:ext cx="4889" cy="37568"/>
          </a:xfrm>
          <a:custGeom>
            <a:rect b="b" l="l" r="r" t="t"/>
            <a:pathLst>
              <a:path extrusionOk="0" h="1775" w="231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cubicBezTo>
                  <a:pt x="34" y="625"/>
                  <a:pt x="34" y="1150"/>
                  <a:pt x="1" y="1676"/>
                </a:cubicBezTo>
                <a:cubicBezTo>
                  <a:pt x="1" y="1742"/>
                  <a:pt x="50" y="1775"/>
                  <a:pt x="99" y="1775"/>
                </a:cubicBezTo>
                <a:cubicBezTo>
                  <a:pt x="149" y="1775"/>
                  <a:pt x="198" y="1742"/>
                  <a:pt x="198" y="1676"/>
                </a:cubicBezTo>
                <a:cubicBezTo>
                  <a:pt x="231" y="1150"/>
                  <a:pt x="231" y="625"/>
                  <a:pt x="231" y="99"/>
                </a:cubicBez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8" name="Google Shape;5808;p53"/>
          <p:cNvSpPr/>
          <p:nvPr/>
        </p:nvSpPr>
        <p:spPr>
          <a:xfrm>
            <a:off x="5307761" y="3821452"/>
            <a:ext cx="4889" cy="20890"/>
          </a:xfrm>
          <a:custGeom>
            <a:rect b="b" l="l" r="r" t="t"/>
            <a:pathLst>
              <a:path extrusionOk="0" h="987" w="231">
                <a:moveTo>
                  <a:pt x="132" y="1"/>
                </a:moveTo>
                <a:cubicBezTo>
                  <a:pt x="99" y="1"/>
                  <a:pt x="34" y="33"/>
                  <a:pt x="34" y="99"/>
                </a:cubicBezTo>
                <a:cubicBezTo>
                  <a:pt x="34" y="362"/>
                  <a:pt x="1" y="625"/>
                  <a:pt x="1" y="888"/>
                </a:cubicBezTo>
                <a:cubicBezTo>
                  <a:pt x="1" y="954"/>
                  <a:pt x="34" y="986"/>
                  <a:pt x="99" y="986"/>
                </a:cubicBezTo>
                <a:cubicBezTo>
                  <a:pt x="165" y="986"/>
                  <a:pt x="198" y="954"/>
                  <a:pt x="198" y="888"/>
                </a:cubicBezTo>
                <a:cubicBezTo>
                  <a:pt x="198" y="625"/>
                  <a:pt x="231" y="362"/>
                  <a:pt x="231" y="99"/>
                </a:cubicBezTo>
                <a:cubicBezTo>
                  <a:pt x="231" y="33"/>
                  <a:pt x="198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9" name="Google Shape;5809;p53"/>
          <p:cNvSpPr/>
          <p:nvPr/>
        </p:nvSpPr>
        <p:spPr>
          <a:xfrm>
            <a:off x="5319846" y="3814488"/>
            <a:ext cx="6709" cy="32848"/>
          </a:xfrm>
          <a:custGeom>
            <a:rect b="b" l="l" r="r" t="t"/>
            <a:pathLst>
              <a:path extrusionOk="0" h="1552" w="317">
                <a:moveTo>
                  <a:pt x="202" y="1"/>
                </a:moveTo>
                <a:cubicBezTo>
                  <a:pt x="144" y="1"/>
                  <a:pt x="87" y="34"/>
                  <a:pt x="87" y="100"/>
                </a:cubicBezTo>
                <a:cubicBezTo>
                  <a:pt x="120" y="527"/>
                  <a:pt x="87" y="987"/>
                  <a:pt x="21" y="1414"/>
                </a:cubicBezTo>
                <a:cubicBezTo>
                  <a:pt x="1" y="1495"/>
                  <a:pt x="68" y="1551"/>
                  <a:pt x="131" y="1551"/>
                </a:cubicBezTo>
                <a:cubicBezTo>
                  <a:pt x="169" y="1551"/>
                  <a:pt x="206" y="1530"/>
                  <a:pt x="218" y="1480"/>
                </a:cubicBezTo>
                <a:cubicBezTo>
                  <a:pt x="317" y="1020"/>
                  <a:pt x="317" y="560"/>
                  <a:pt x="317" y="100"/>
                </a:cubicBezTo>
                <a:cubicBezTo>
                  <a:pt x="317" y="34"/>
                  <a:pt x="259" y="1"/>
                  <a:pt x="20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0" name="Google Shape;5810;p53"/>
          <p:cNvSpPr/>
          <p:nvPr/>
        </p:nvSpPr>
        <p:spPr>
          <a:xfrm>
            <a:off x="5334895" y="3809620"/>
            <a:ext cx="6963" cy="32023"/>
          </a:xfrm>
          <a:custGeom>
            <a:rect b="b" l="l" r="r" t="t"/>
            <a:pathLst>
              <a:path extrusionOk="0" h="1513" w="329">
                <a:moveTo>
                  <a:pt x="197" y="1"/>
                </a:moveTo>
                <a:cubicBezTo>
                  <a:pt x="148" y="1"/>
                  <a:pt x="99" y="34"/>
                  <a:pt x="99" y="100"/>
                </a:cubicBezTo>
                <a:cubicBezTo>
                  <a:pt x="132" y="527"/>
                  <a:pt x="99" y="954"/>
                  <a:pt x="0" y="1381"/>
                </a:cubicBezTo>
                <a:cubicBezTo>
                  <a:pt x="0" y="1447"/>
                  <a:pt x="33" y="1480"/>
                  <a:pt x="99" y="1513"/>
                </a:cubicBezTo>
                <a:cubicBezTo>
                  <a:pt x="132" y="1513"/>
                  <a:pt x="197" y="1480"/>
                  <a:pt x="230" y="1447"/>
                </a:cubicBezTo>
                <a:cubicBezTo>
                  <a:pt x="296" y="987"/>
                  <a:pt x="329" y="560"/>
                  <a:pt x="296" y="100"/>
                </a:cubicBezTo>
                <a:cubicBezTo>
                  <a:pt x="296" y="34"/>
                  <a:pt x="247" y="1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1" name="Google Shape;5811;p53"/>
          <p:cNvSpPr/>
          <p:nvPr/>
        </p:nvSpPr>
        <p:spPr>
          <a:xfrm>
            <a:off x="5350896" y="3805451"/>
            <a:ext cx="4191" cy="27663"/>
          </a:xfrm>
          <a:custGeom>
            <a:rect b="b" l="l" r="r" t="t"/>
            <a:pathLst>
              <a:path extrusionOk="0" h="1307" w="198">
                <a:moveTo>
                  <a:pt x="99" y="1"/>
                </a:moveTo>
                <a:cubicBezTo>
                  <a:pt x="49" y="1"/>
                  <a:pt x="0" y="34"/>
                  <a:pt x="0" y="99"/>
                </a:cubicBezTo>
                <a:lnTo>
                  <a:pt x="0" y="1184"/>
                </a:lnTo>
                <a:cubicBezTo>
                  <a:pt x="0" y="1266"/>
                  <a:pt x="49" y="1307"/>
                  <a:pt x="99" y="1307"/>
                </a:cubicBezTo>
                <a:cubicBezTo>
                  <a:pt x="148" y="1307"/>
                  <a:pt x="197" y="1266"/>
                  <a:pt x="197" y="1184"/>
                </a:cubicBezTo>
                <a:lnTo>
                  <a:pt x="197" y="99"/>
                </a:ln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2" name="Google Shape;5812;p53"/>
          <p:cNvSpPr/>
          <p:nvPr/>
        </p:nvSpPr>
        <p:spPr>
          <a:xfrm>
            <a:off x="5366876" y="3798509"/>
            <a:ext cx="5588" cy="30626"/>
          </a:xfrm>
          <a:custGeom>
            <a:rect b="b" l="l" r="r" t="t"/>
            <a:pathLst>
              <a:path extrusionOk="0" h="1447" w="264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1" y="493"/>
                  <a:pt x="34" y="920"/>
                  <a:pt x="34" y="1347"/>
                </a:cubicBezTo>
                <a:cubicBezTo>
                  <a:pt x="34" y="1413"/>
                  <a:pt x="91" y="1446"/>
                  <a:pt x="149" y="1446"/>
                </a:cubicBezTo>
                <a:cubicBezTo>
                  <a:pt x="206" y="1446"/>
                  <a:pt x="264" y="1413"/>
                  <a:pt x="264" y="1347"/>
                </a:cubicBezTo>
                <a:cubicBezTo>
                  <a:pt x="264" y="953"/>
                  <a:pt x="231" y="493"/>
                  <a:pt x="198" y="99"/>
                </a:cubicBez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3" name="Google Shape;5813;p53"/>
          <p:cNvSpPr/>
          <p:nvPr/>
        </p:nvSpPr>
        <p:spPr>
          <a:xfrm>
            <a:off x="5382877" y="3791545"/>
            <a:ext cx="6286" cy="48701"/>
          </a:xfrm>
          <a:custGeom>
            <a:rect b="b" l="l" r="r" t="t"/>
            <a:pathLst>
              <a:path extrusionOk="0" h="2301" w="297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cubicBezTo>
                  <a:pt x="66" y="789"/>
                  <a:pt x="99" y="1512"/>
                  <a:pt x="66" y="2202"/>
                </a:cubicBezTo>
                <a:cubicBezTo>
                  <a:pt x="66" y="2268"/>
                  <a:pt x="124" y="2301"/>
                  <a:pt x="181" y="2301"/>
                </a:cubicBezTo>
                <a:cubicBezTo>
                  <a:pt x="239" y="2301"/>
                  <a:pt x="296" y="2268"/>
                  <a:pt x="296" y="2202"/>
                </a:cubicBezTo>
                <a:cubicBezTo>
                  <a:pt x="296" y="1512"/>
                  <a:pt x="296" y="789"/>
                  <a:pt x="198" y="99"/>
                </a:cubicBez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4" name="Google Shape;5814;p53"/>
          <p:cNvSpPr/>
          <p:nvPr/>
        </p:nvSpPr>
        <p:spPr>
          <a:xfrm>
            <a:off x="5394708" y="3785280"/>
            <a:ext cx="4191" cy="23684"/>
          </a:xfrm>
          <a:custGeom>
            <a:rect b="b" l="l" r="r" t="t"/>
            <a:pathLst>
              <a:path extrusionOk="0" h="1119" w="198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lnTo>
                  <a:pt x="0" y="1020"/>
                </a:lnTo>
                <a:cubicBezTo>
                  <a:pt x="0" y="1085"/>
                  <a:pt x="50" y="1118"/>
                  <a:pt x="99" y="1118"/>
                </a:cubicBezTo>
                <a:cubicBezTo>
                  <a:pt x="148" y="1118"/>
                  <a:pt x="197" y="1085"/>
                  <a:pt x="197" y="1020"/>
                </a:cubicBezTo>
                <a:lnTo>
                  <a:pt x="197" y="99"/>
                </a:ln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5" name="Google Shape;5815;p53"/>
          <p:cNvSpPr/>
          <p:nvPr/>
        </p:nvSpPr>
        <p:spPr>
          <a:xfrm>
            <a:off x="5410709" y="3778338"/>
            <a:ext cx="5566" cy="25758"/>
          </a:xfrm>
          <a:custGeom>
            <a:rect b="b" l="l" r="r" t="t"/>
            <a:pathLst>
              <a:path extrusionOk="0" h="1217" w="263">
                <a:moveTo>
                  <a:pt x="164" y="0"/>
                </a:moveTo>
                <a:cubicBezTo>
                  <a:pt x="115" y="0"/>
                  <a:pt x="66" y="33"/>
                  <a:pt x="66" y="99"/>
                </a:cubicBezTo>
                <a:cubicBezTo>
                  <a:pt x="66" y="427"/>
                  <a:pt x="0" y="756"/>
                  <a:pt x="0" y="1117"/>
                </a:cubicBezTo>
                <a:cubicBezTo>
                  <a:pt x="0" y="1183"/>
                  <a:pt x="49" y="1216"/>
                  <a:pt x="99" y="1216"/>
                </a:cubicBezTo>
                <a:cubicBezTo>
                  <a:pt x="148" y="1216"/>
                  <a:pt x="197" y="1183"/>
                  <a:pt x="197" y="1117"/>
                </a:cubicBezTo>
                <a:cubicBezTo>
                  <a:pt x="197" y="756"/>
                  <a:pt x="230" y="427"/>
                  <a:pt x="263" y="99"/>
                </a:cubicBezTo>
                <a:cubicBezTo>
                  <a:pt x="263" y="33"/>
                  <a:pt x="214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6" name="Google Shape;5816;p53"/>
          <p:cNvSpPr/>
          <p:nvPr/>
        </p:nvSpPr>
        <p:spPr>
          <a:xfrm>
            <a:off x="5427387" y="3772073"/>
            <a:ext cx="4889" cy="26456"/>
          </a:xfrm>
          <a:custGeom>
            <a:rect b="b" l="l" r="r" t="t"/>
            <a:pathLst>
              <a:path extrusionOk="0" h="1250" w="231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34" y="428"/>
                  <a:pt x="1" y="789"/>
                  <a:pt x="1" y="1151"/>
                </a:cubicBezTo>
                <a:cubicBezTo>
                  <a:pt x="1" y="1216"/>
                  <a:pt x="50" y="1249"/>
                  <a:pt x="99" y="1249"/>
                </a:cubicBezTo>
                <a:cubicBezTo>
                  <a:pt x="149" y="1249"/>
                  <a:pt x="198" y="1216"/>
                  <a:pt x="198" y="1151"/>
                </a:cubicBezTo>
                <a:cubicBezTo>
                  <a:pt x="198" y="789"/>
                  <a:pt x="231" y="428"/>
                  <a:pt x="231" y="99"/>
                </a:cubicBezTo>
                <a:cubicBezTo>
                  <a:pt x="231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7" name="Google Shape;5817;p53"/>
          <p:cNvSpPr/>
          <p:nvPr/>
        </p:nvSpPr>
        <p:spPr>
          <a:xfrm>
            <a:off x="5446860" y="3764432"/>
            <a:ext cx="5588" cy="31303"/>
          </a:xfrm>
          <a:custGeom>
            <a:rect b="b" l="l" r="r" t="t"/>
            <a:pathLst>
              <a:path extrusionOk="0" h="1479" w="264">
                <a:moveTo>
                  <a:pt x="165" y="0"/>
                </a:moveTo>
                <a:cubicBezTo>
                  <a:pt x="116" y="0"/>
                  <a:pt x="66" y="33"/>
                  <a:pt x="66" y="99"/>
                </a:cubicBezTo>
                <a:cubicBezTo>
                  <a:pt x="66" y="526"/>
                  <a:pt x="34" y="953"/>
                  <a:pt x="1" y="1380"/>
                </a:cubicBezTo>
                <a:cubicBezTo>
                  <a:pt x="1" y="1446"/>
                  <a:pt x="34" y="1479"/>
                  <a:pt x="99" y="1479"/>
                </a:cubicBezTo>
                <a:cubicBezTo>
                  <a:pt x="165" y="1479"/>
                  <a:pt x="198" y="1446"/>
                  <a:pt x="198" y="1380"/>
                </a:cubicBezTo>
                <a:cubicBezTo>
                  <a:pt x="264" y="953"/>
                  <a:pt x="264" y="526"/>
                  <a:pt x="264" y="99"/>
                </a:cubicBezTo>
                <a:cubicBezTo>
                  <a:pt x="264" y="33"/>
                  <a:pt x="214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8" name="Google Shape;5818;p53"/>
          <p:cNvSpPr/>
          <p:nvPr/>
        </p:nvSpPr>
        <p:spPr>
          <a:xfrm>
            <a:off x="5458966" y="3754675"/>
            <a:ext cx="6688" cy="37060"/>
          </a:xfrm>
          <a:custGeom>
            <a:rect b="b" l="l" r="r" t="t"/>
            <a:pathLst>
              <a:path extrusionOk="0" h="1751" w="316">
                <a:moveTo>
                  <a:pt x="168" y="1"/>
                </a:moveTo>
                <a:cubicBezTo>
                  <a:pt x="111" y="1"/>
                  <a:pt x="53" y="34"/>
                  <a:pt x="53" y="100"/>
                </a:cubicBezTo>
                <a:cubicBezTo>
                  <a:pt x="86" y="592"/>
                  <a:pt x="86" y="1118"/>
                  <a:pt x="20" y="1644"/>
                </a:cubicBezTo>
                <a:cubicBezTo>
                  <a:pt x="1" y="1703"/>
                  <a:pt x="52" y="1750"/>
                  <a:pt x="110" y="1750"/>
                </a:cubicBezTo>
                <a:cubicBezTo>
                  <a:pt x="149" y="1750"/>
                  <a:pt x="191" y="1729"/>
                  <a:pt x="217" y="1677"/>
                </a:cubicBezTo>
                <a:cubicBezTo>
                  <a:pt x="283" y="1151"/>
                  <a:pt x="316" y="625"/>
                  <a:pt x="283" y="100"/>
                </a:cubicBezTo>
                <a:cubicBezTo>
                  <a:pt x="283" y="34"/>
                  <a:pt x="226" y="1"/>
                  <a:pt x="16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9" name="Google Shape;5819;p53"/>
          <p:cNvSpPr/>
          <p:nvPr/>
        </p:nvSpPr>
        <p:spPr>
          <a:xfrm>
            <a:off x="5471898" y="3752601"/>
            <a:ext cx="4889" cy="35494"/>
          </a:xfrm>
          <a:custGeom>
            <a:rect b="b" l="l" r="r" t="t"/>
            <a:pathLst>
              <a:path extrusionOk="0" h="1677" w="231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34" y="592"/>
                  <a:pt x="34" y="1085"/>
                  <a:pt x="1" y="1578"/>
                </a:cubicBezTo>
                <a:cubicBezTo>
                  <a:pt x="1" y="1643"/>
                  <a:pt x="50" y="1676"/>
                  <a:pt x="99" y="1676"/>
                </a:cubicBezTo>
                <a:cubicBezTo>
                  <a:pt x="149" y="1676"/>
                  <a:pt x="198" y="1643"/>
                  <a:pt x="198" y="1578"/>
                </a:cubicBezTo>
                <a:cubicBezTo>
                  <a:pt x="198" y="1085"/>
                  <a:pt x="231" y="592"/>
                  <a:pt x="231" y="99"/>
                </a:cubicBezTo>
                <a:cubicBezTo>
                  <a:pt x="231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0" name="Google Shape;5820;p53"/>
          <p:cNvSpPr/>
          <p:nvPr/>
        </p:nvSpPr>
        <p:spPr>
          <a:xfrm>
            <a:off x="5487201" y="3747034"/>
            <a:ext cx="6625" cy="32700"/>
          </a:xfrm>
          <a:custGeom>
            <a:rect b="b" l="l" r="r" t="t"/>
            <a:pathLst>
              <a:path extrusionOk="0" h="1545" w="313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lnTo>
                  <a:pt x="99" y="1446"/>
                </a:lnTo>
                <a:cubicBezTo>
                  <a:pt x="99" y="1512"/>
                  <a:pt x="157" y="1545"/>
                  <a:pt x="210" y="1545"/>
                </a:cubicBezTo>
                <a:cubicBezTo>
                  <a:pt x="264" y="1545"/>
                  <a:pt x="313" y="1512"/>
                  <a:pt x="296" y="1446"/>
                </a:cubicBezTo>
                <a:lnTo>
                  <a:pt x="198" y="99"/>
                </a:ln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1" name="Google Shape;5821;p53"/>
          <p:cNvSpPr/>
          <p:nvPr/>
        </p:nvSpPr>
        <p:spPr>
          <a:xfrm>
            <a:off x="5506673" y="3737298"/>
            <a:ext cx="6286" cy="36891"/>
          </a:xfrm>
          <a:custGeom>
            <a:rect b="b" l="l" r="r" t="t"/>
            <a:pathLst>
              <a:path extrusionOk="0" h="1743" w="297">
                <a:moveTo>
                  <a:pt x="198" y="0"/>
                </a:moveTo>
                <a:cubicBezTo>
                  <a:pt x="149" y="0"/>
                  <a:pt x="99" y="33"/>
                  <a:pt x="99" y="99"/>
                </a:cubicBezTo>
                <a:cubicBezTo>
                  <a:pt x="66" y="625"/>
                  <a:pt x="34" y="1118"/>
                  <a:pt x="1" y="1643"/>
                </a:cubicBezTo>
                <a:cubicBezTo>
                  <a:pt x="1" y="1709"/>
                  <a:pt x="50" y="1742"/>
                  <a:pt x="103" y="1742"/>
                </a:cubicBezTo>
                <a:cubicBezTo>
                  <a:pt x="157" y="1742"/>
                  <a:pt x="214" y="1709"/>
                  <a:pt x="231" y="1643"/>
                </a:cubicBezTo>
                <a:cubicBezTo>
                  <a:pt x="231" y="1118"/>
                  <a:pt x="264" y="625"/>
                  <a:pt x="296" y="99"/>
                </a:cubicBezTo>
                <a:cubicBezTo>
                  <a:pt x="296" y="33"/>
                  <a:pt x="247" y="0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2" name="Google Shape;5822;p53"/>
          <p:cNvSpPr/>
          <p:nvPr/>
        </p:nvSpPr>
        <p:spPr>
          <a:xfrm>
            <a:off x="5524071" y="3732430"/>
            <a:ext cx="4889" cy="43833"/>
          </a:xfrm>
          <a:custGeom>
            <a:rect b="b" l="l" r="r" t="t"/>
            <a:pathLst>
              <a:path extrusionOk="0" h="2071" w="231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33" y="1972"/>
                </a:lnTo>
                <a:cubicBezTo>
                  <a:pt x="33" y="2038"/>
                  <a:pt x="82" y="2071"/>
                  <a:pt x="132" y="2071"/>
                </a:cubicBezTo>
                <a:cubicBezTo>
                  <a:pt x="181" y="2071"/>
                  <a:pt x="230" y="2038"/>
                  <a:pt x="230" y="1972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3" name="Google Shape;5823;p53"/>
          <p:cNvSpPr/>
          <p:nvPr/>
        </p:nvSpPr>
        <p:spPr>
          <a:xfrm>
            <a:off x="5537278" y="3726864"/>
            <a:ext cx="5588" cy="24361"/>
          </a:xfrm>
          <a:custGeom>
            <a:rect b="b" l="l" r="r" t="t"/>
            <a:pathLst>
              <a:path extrusionOk="0" h="1151" w="264">
                <a:moveTo>
                  <a:pt x="148" y="1"/>
                </a:moveTo>
                <a:cubicBezTo>
                  <a:pt x="91" y="1"/>
                  <a:pt x="33" y="33"/>
                  <a:pt x="33" y="99"/>
                </a:cubicBezTo>
                <a:cubicBezTo>
                  <a:pt x="66" y="395"/>
                  <a:pt x="33" y="723"/>
                  <a:pt x="1" y="1052"/>
                </a:cubicBezTo>
                <a:cubicBezTo>
                  <a:pt x="1" y="1085"/>
                  <a:pt x="33" y="1151"/>
                  <a:pt x="99" y="1151"/>
                </a:cubicBezTo>
                <a:cubicBezTo>
                  <a:pt x="165" y="1151"/>
                  <a:pt x="198" y="1085"/>
                  <a:pt x="198" y="1052"/>
                </a:cubicBezTo>
                <a:cubicBezTo>
                  <a:pt x="231" y="723"/>
                  <a:pt x="263" y="395"/>
                  <a:pt x="263" y="99"/>
                </a:cubicBezTo>
                <a:cubicBezTo>
                  <a:pt x="263" y="33"/>
                  <a:pt x="206" y="1"/>
                  <a:pt x="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4" name="Google Shape;5824;p53"/>
          <p:cNvSpPr/>
          <p:nvPr/>
        </p:nvSpPr>
        <p:spPr>
          <a:xfrm>
            <a:off x="5553977" y="3723393"/>
            <a:ext cx="4191" cy="15323"/>
          </a:xfrm>
          <a:custGeom>
            <a:rect b="b" l="l" r="r" t="t"/>
            <a:pathLst>
              <a:path extrusionOk="0" h="724" w="198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0" y="625"/>
                </a:lnTo>
                <a:cubicBezTo>
                  <a:pt x="0" y="690"/>
                  <a:pt x="66" y="723"/>
                  <a:pt x="99" y="723"/>
                </a:cubicBezTo>
                <a:cubicBezTo>
                  <a:pt x="165" y="723"/>
                  <a:pt x="197" y="690"/>
                  <a:pt x="197" y="625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5" name="Google Shape;5825;p53"/>
          <p:cNvSpPr/>
          <p:nvPr/>
        </p:nvSpPr>
        <p:spPr>
          <a:xfrm>
            <a:off x="5570656" y="3717128"/>
            <a:ext cx="5588" cy="37568"/>
          </a:xfrm>
          <a:custGeom>
            <a:rect b="b" l="l" r="r" t="t"/>
            <a:pathLst>
              <a:path extrusionOk="0" h="1775" w="264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cubicBezTo>
                  <a:pt x="34" y="625"/>
                  <a:pt x="67" y="1151"/>
                  <a:pt x="34" y="1676"/>
                </a:cubicBezTo>
                <a:cubicBezTo>
                  <a:pt x="34" y="1742"/>
                  <a:pt x="83" y="1775"/>
                  <a:pt x="132" y="1775"/>
                </a:cubicBezTo>
                <a:cubicBezTo>
                  <a:pt x="182" y="1775"/>
                  <a:pt x="231" y="1742"/>
                  <a:pt x="231" y="1676"/>
                </a:cubicBezTo>
                <a:cubicBezTo>
                  <a:pt x="264" y="1151"/>
                  <a:pt x="264" y="625"/>
                  <a:pt x="198" y="99"/>
                </a:cubicBez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6" name="Google Shape;5826;p53"/>
          <p:cNvSpPr/>
          <p:nvPr/>
        </p:nvSpPr>
        <p:spPr>
          <a:xfrm>
            <a:off x="5587355" y="3708789"/>
            <a:ext cx="4191" cy="37060"/>
          </a:xfrm>
          <a:custGeom>
            <a:rect b="b" l="l" r="r" t="t"/>
            <a:pathLst>
              <a:path extrusionOk="0" h="1751" w="198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1" y="1676"/>
                </a:lnTo>
                <a:cubicBezTo>
                  <a:pt x="1" y="1725"/>
                  <a:pt x="50" y="1750"/>
                  <a:pt x="99" y="1750"/>
                </a:cubicBezTo>
                <a:cubicBezTo>
                  <a:pt x="148" y="1750"/>
                  <a:pt x="198" y="1725"/>
                  <a:pt x="198" y="1676"/>
                </a:cubicBezTo>
                <a:cubicBezTo>
                  <a:pt x="198" y="1117"/>
                  <a:pt x="198" y="625"/>
                  <a:pt x="198" y="99"/>
                </a:cubicBez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7" name="Google Shape;5827;p53"/>
          <p:cNvSpPr/>
          <p:nvPr/>
        </p:nvSpPr>
        <p:spPr>
          <a:xfrm>
            <a:off x="5602933" y="3700428"/>
            <a:ext cx="7387" cy="32848"/>
          </a:xfrm>
          <a:custGeom>
            <a:rect b="b" l="l" r="r" t="t"/>
            <a:pathLst>
              <a:path extrusionOk="0" h="1552" w="349">
                <a:moveTo>
                  <a:pt x="250" y="1"/>
                </a:moveTo>
                <a:cubicBezTo>
                  <a:pt x="201" y="1"/>
                  <a:pt x="152" y="34"/>
                  <a:pt x="152" y="99"/>
                </a:cubicBezTo>
                <a:lnTo>
                  <a:pt x="119" y="99"/>
                </a:lnTo>
                <a:cubicBezTo>
                  <a:pt x="119" y="527"/>
                  <a:pt x="86" y="987"/>
                  <a:pt x="20" y="1414"/>
                </a:cubicBezTo>
                <a:cubicBezTo>
                  <a:pt x="0" y="1495"/>
                  <a:pt x="68" y="1551"/>
                  <a:pt x="130" y="1551"/>
                </a:cubicBezTo>
                <a:cubicBezTo>
                  <a:pt x="168" y="1551"/>
                  <a:pt x="205" y="1530"/>
                  <a:pt x="217" y="1480"/>
                </a:cubicBezTo>
                <a:cubicBezTo>
                  <a:pt x="283" y="1020"/>
                  <a:pt x="349" y="560"/>
                  <a:pt x="349" y="99"/>
                </a:cubicBezTo>
                <a:cubicBezTo>
                  <a:pt x="349" y="34"/>
                  <a:pt x="300" y="1"/>
                  <a:pt x="25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8" name="Google Shape;5828;p53"/>
          <p:cNvSpPr/>
          <p:nvPr/>
        </p:nvSpPr>
        <p:spPr>
          <a:xfrm>
            <a:off x="5618659" y="3699053"/>
            <a:ext cx="4191" cy="25059"/>
          </a:xfrm>
          <a:custGeom>
            <a:rect b="b" l="l" r="r" t="t"/>
            <a:pathLst>
              <a:path extrusionOk="0" h="1184" w="198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0" y="1085"/>
                </a:lnTo>
                <a:cubicBezTo>
                  <a:pt x="0" y="1150"/>
                  <a:pt x="50" y="1183"/>
                  <a:pt x="99" y="1183"/>
                </a:cubicBezTo>
                <a:cubicBezTo>
                  <a:pt x="148" y="1183"/>
                  <a:pt x="197" y="1150"/>
                  <a:pt x="197" y="1085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9" name="Google Shape;5829;p53"/>
          <p:cNvSpPr/>
          <p:nvPr/>
        </p:nvSpPr>
        <p:spPr>
          <a:xfrm>
            <a:off x="5631866" y="3689740"/>
            <a:ext cx="6286" cy="53844"/>
          </a:xfrm>
          <a:custGeom>
            <a:rect b="b" l="l" r="r" t="t"/>
            <a:pathLst>
              <a:path extrusionOk="0" h="2544" w="297">
                <a:moveTo>
                  <a:pt x="157" y="0"/>
                </a:moveTo>
                <a:cubicBezTo>
                  <a:pt x="110" y="0"/>
                  <a:pt x="66" y="34"/>
                  <a:pt x="66" y="112"/>
                </a:cubicBezTo>
                <a:cubicBezTo>
                  <a:pt x="99" y="867"/>
                  <a:pt x="99" y="1656"/>
                  <a:pt x="1" y="2445"/>
                </a:cubicBezTo>
                <a:cubicBezTo>
                  <a:pt x="1" y="2510"/>
                  <a:pt x="50" y="2543"/>
                  <a:pt x="103" y="2543"/>
                </a:cubicBezTo>
                <a:cubicBezTo>
                  <a:pt x="157" y="2543"/>
                  <a:pt x="214" y="2510"/>
                  <a:pt x="231" y="2445"/>
                </a:cubicBezTo>
                <a:cubicBezTo>
                  <a:pt x="296" y="1656"/>
                  <a:pt x="296" y="867"/>
                  <a:pt x="263" y="112"/>
                </a:cubicBezTo>
                <a:cubicBezTo>
                  <a:pt x="263" y="42"/>
                  <a:pt x="209" y="0"/>
                  <a:pt x="15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0" name="Google Shape;5830;p53"/>
          <p:cNvSpPr/>
          <p:nvPr/>
        </p:nvSpPr>
        <p:spPr>
          <a:xfrm>
            <a:off x="5647507" y="3678882"/>
            <a:ext cx="5249" cy="48701"/>
          </a:xfrm>
          <a:custGeom>
            <a:rect b="b" l="l" r="r" t="t"/>
            <a:pathLst>
              <a:path extrusionOk="0" h="2301" w="248">
                <a:moveTo>
                  <a:pt x="104" y="0"/>
                </a:moveTo>
                <a:cubicBezTo>
                  <a:pt x="50" y="0"/>
                  <a:pt x="1" y="33"/>
                  <a:pt x="17" y="99"/>
                </a:cubicBezTo>
                <a:cubicBezTo>
                  <a:pt x="50" y="789"/>
                  <a:pt x="50" y="1512"/>
                  <a:pt x="17" y="2202"/>
                </a:cubicBezTo>
                <a:cubicBezTo>
                  <a:pt x="17" y="2268"/>
                  <a:pt x="67" y="2300"/>
                  <a:pt x="116" y="2300"/>
                </a:cubicBezTo>
                <a:cubicBezTo>
                  <a:pt x="165" y="2300"/>
                  <a:pt x="215" y="2268"/>
                  <a:pt x="215" y="2202"/>
                </a:cubicBezTo>
                <a:cubicBezTo>
                  <a:pt x="247" y="1512"/>
                  <a:pt x="247" y="789"/>
                  <a:pt x="215" y="99"/>
                </a:cubicBezTo>
                <a:cubicBezTo>
                  <a:pt x="215" y="33"/>
                  <a:pt x="157" y="0"/>
                  <a:pt x="10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1" name="Google Shape;5831;p53"/>
          <p:cNvSpPr/>
          <p:nvPr/>
        </p:nvSpPr>
        <p:spPr>
          <a:xfrm>
            <a:off x="5649941" y="3730335"/>
            <a:ext cx="4212" cy="26456"/>
          </a:xfrm>
          <a:custGeom>
            <a:rect b="b" l="l" r="r" t="t"/>
            <a:pathLst>
              <a:path extrusionOk="0" h="1250" w="199">
                <a:moveTo>
                  <a:pt x="100" y="1"/>
                </a:moveTo>
                <a:cubicBezTo>
                  <a:pt x="50" y="1"/>
                  <a:pt x="1" y="34"/>
                  <a:pt x="1" y="99"/>
                </a:cubicBezTo>
                <a:lnTo>
                  <a:pt x="1" y="1151"/>
                </a:lnTo>
                <a:cubicBezTo>
                  <a:pt x="1" y="1217"/>
                  <a:pt x="50" y="1250"/>
                  <a:pt x="100" y="1250"/>
                </a:cubicBezTo>
                <a:cubicBezTo>
                  <a:pt x="149" y="1250"/>
                  <a:pt x="198" y="1217"/>
                  <a:pt x="198" y="1151"/>
                </a:cubicBezTo>
                <a:lnTo>
                  <a:pt x="198" y="99"/>
                </a:lnTo>
                <a:cubicBezTo>
                  <a:pt x="198" y="34"/>
                  <a:pt x="149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2" name="Google Shape;5832;p53"/>
          <p:cNvSpPr/>
          <p:nvPr/>
        </p:nvSpPr>
        <p:spPr>
          <a:xfrm>
            <a:off x="5660651" y="3673485"/>
            <a:ext cx="8106" cy="37674"/>
          </a:xfrm>
          <a:custGeom>
            <a:rect b="b" l="l" r="r" t="t"/>
            <a:pathLst>
              <a:path extrusionOk="0" h="1780" w="383">
                <a:moveTo>
                  <a:pt x="126" y="1"/>
                </a:moveTo>
                <a:cubicBezTo>
                  <a:pt x="65" y="1"/>
                  <a:pt x="1" y="44"/>
                  <a:pt x="21" y="124"/>
                </a:cubicBezTo>
                <a:cubicBezTo>
                  <a:pt x="152" y="617"/>
                  <a:pt x="152" y="1142"/>
                  <a:pt x="86" y="1668"/>
                </a:cubicBezTo>
                <a:cubicBezTo>
                  <a:pt x="86" y="1701"/>
                  <a:pt x="119" y="1767"/>
                  <a:pt x="185" y="1767"/>
                </a:cubicBezTo>
                <a:cubicBezTo>
                  <a:pt x="194" y="1776"/>
                  <a:pt x="205" y="1780"/>
                  <a:pt x="217" y="1780"/>
                </a:cubicBezTo>
                <a:cubicBezTo>
                  <a:pt x="248" y="1780"/>
                  <a:pt x="284" y="1749"/>
                  <a:pt x="284" y="1701"/>
                </a:cubicBezTo>
                <a:cubicBezTo>
                  <a:pt x="382" y="1175"/>
                  <a:pt x="349" y="617"/>
                  <a:pt x="218" y="58"/>
                </a:cubicBezTo>
                <a:cubicBezTo>
                  <a:pt x="205" y="19"/>
                  <a:pt x="166" y="1"/>
                  <a:pt x="12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3" name="Google Shape;5833;p53"/>
          <p:cNvSpPr/>
          <p:nvPr/>
        </p:nvSpPr>
        <p:spPr>
          <a:xfrm>
            <a:off x="5678472" y="3668447"/>
            <a:ext cx="6963" cy="58564"/>
          </a:xfrm>
          <a:custGeom>
            <a:rect b="b" l="l" r="r" t="t"/>
            <a:pathLst>
              <a:path extrusionOk="0" h="2767" w="329">
                <a:moveTo>
                  <a:pt x="243" y="0"/>
                </a:moveTo>
                <a:cubicBezTo>
                  <a:pt x="197" y="0"/>
                  <a:pt x="148" y="33"/>
                  <a:pt x="132" y="99"/>
                </a:cubicBezTo>
                <a:cubicBezTo>
                  <a:pt x="99" y="559"/>
                  <a:pt x="66" y="1019"/>
                  <a:pt x="33" y="1479"/>
                </a:cubicBezTo>
                <a:cubicBezTo>
                  <a:pt x="0" y="1873"/>
                  <a:pt x="0" y="2301"/>
                  <a:pt x="99" y="2695"/>
                </a:cubicBezTo>
                <a:cubicBezTo>
                  <a:pt x="111" y="2745"/>
                  <a:pt x="143" y="2766"/>
                  <a:pt x="178" y="2766"/>
                </a:cubicBezTo>
                <a:cubicBezTo>
                  <a:pt x="233" y="2766"/>
                  <a:pt x="296" y="2710"/>
                  <a:pt x="296" y="2629"/>
                </a:cubicBezTo>
                <a:cubicBezTo>
                  <a:pt x="197" y="2235"/>
                  <a:pt x="197" y="1808"/>
                  <a:pt x="263" y="1413"/>
                </a:cubicBezTo>
                <a:lnTo>
                  <a:pt x="329" y="99"/>
                </a:lnTo>
                <a:cubicBezTo>
                  <a:pt x="329" y="33"/>
                  <a:pt x="288" y="0"/>
                  <a:pt x="2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4" name="Google Shape;5834;p53"/>
          <p:cNvSpPr/>
          <p:nvPr/>
        </p:nvSpPr>
        <p:spPr>
          <a:xfrm>
            <a:off x="5697944" y="3664278"/>
            <a:ext cx="4889" cy="33398"/>
          </a:xfrm>
          <a:custGeom>
            <a:rect b="b" l="l" r="r" t="t"/>
            <a:pathLst>
              <a:path extrusionOk="0" h="1578" w="231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lnTo>
                  <a:pt x="0" y="1479"/>
                </a:lnTo>
                <a:cubicBezTo>
                  <a:pt x="0" y="1545"/>
                  <a:pt x="58" y="1577"/>
                  <a:pt x="115" y="1577"/>
                </a:cubicBezTo>
                <a:cubicBezTo>
                  <a:pt x="173" y="1577"/>
                  <a:pt x="230" y="1545"/>
                  <a:pt x="230" y="1479"/>
                </a:cubicBezTo>
                <a:lnTo>
                  <a:pt x="230" y="99"/>
                </a:ln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5" name="Google Shape;5835;p53"/>
          <p:cNvSpPr/>
          <p:nvPr/>
        </p:nvSpPr>
        <p:spPr>
          <a:xfrm>
            <a:off x="5711151" y="3680681"/>
            <a:ext cx="5588" cy="21863"/>
          </a:xfrm>
          <a:custGeom>
            <a:rect b="b" l="l" r="r" t="t"/>
            <a:pathLst>
              <a:path extrusionOk="0" h="1033" w="264">
                <a:moveTo>
                  <a:pt x="146" y="1"/>
                </a:moveTo>
                <a:cubicBezTo>
                  <a:pt x="102" y="1"/>
                  <a:pt x="66" y="31"/>
                  <a:pt x="66" y="80"/>
                </a:cubicBezTo>
                <a:cubicBezTo>
                  <a:pt x="34" y="375"/>
                  <a:pt x="1" y="638"/>
                  <a:pt x="34" y="934"/>
                </a:cubicBezTo>
                <a:cubicBezTo>
                  <a:pt x="34" y="1000"/>
                  <a:pt x="66" y="1032"/>
                  <a:pt x="132" y="1032"/>
                </a:cubicBezTo>
                <a:cubicBezTo>
                  <a:pt x="198" y="1032"/>
                  <a:pt x="231" y="1000"/>
                  <a:pt x="231" y="934"/>
                </a:cubicBezTo>
                <a:cubicBezTo>
                  <a:pt x="231" y="671"/>
                  <a:pt x="231" y="408"/>
                  <a:pt x="264" y="145"/>
                </a:cubicBezTo>
                <a:cubicBezTo>
                  <a:pt x="264" y="80"/>
                  <a:pt x="231" y="14"/>
                  <a:pt x="198" y="14"/>
                </a:cubicBezTo>
                <a:cubicBezTo>
                  <a:pt x="180" y="5"/>
                  <a:pt x="163" y="1"/>
                  <a:pt x="1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6" name="Google Shape;5836;p53"/>
          <p:cNvSpPr/>
          <p:nvPr/>
        </p:nvSpPr>
        <p:spPr>
          <a:xfrm>
            <a:off x="5712548" y="3651050"/>
            <a:ext cx="5588" cy="25758"/>
          </a:xfrm>
          <a:custGeom>
            <a:rect b="b" l="l" r="r" t="t"/>
            <a:pathLst>
              <a:path extrusionOk="0" h="1217" w="264">
                <a:moveTo>
                  <a:pt x="161" y="1"/>
                </a:moveTo>
                <a:cubicBezTo>
                  <a:pt x="107" y="1"/>
                  <a:pt x="50" y="34"/>
                  <a:pt x="33" y="99"/>
                </a:cubicBezTo>
                <a:cubicBezTo>
                  <a:pt x="33" y="461"/>
                  <a:pt x="33" y="789"/>
                  <a:pt x="0" y="1118"/>
                </a:cubicBezTo>
                <a:cubicBezTo>
                  <a:pt x="0" y="1184"/>
                  <a:pt x="50" y="1217"/>
                  <a:pt x="99" y="1217"/>
                </a:cubicBezTo>
                <a:cubicBezTo>
                  <a:pt x="148" y="1217"/>
                  <a:pt x="198" y="1184"/>
                  <a:pt x="198" y="1118"/>
                </a:cubicBezTo>
                <a:cubicBezTo>
                  <a:pt x="198" y="789"/>
                  <a:pt x="230" y="461"/>
                  <a:pt x="263" y="99"/>
                </a:cubicBezTo>
                <a:cubicBezTo>
                  <a:pt x="263" y="34"/>
                  <a:pt x="214" y="1"/>
                  <a:pt x="1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7" name="Google Shape;5837;p53"/>
          <p:cNvSpPr/>
          <p:nvPr/>
        </p:nvSpPr>
        <p:spPr>
          <a:xfrm>
            <a:off x="5729925" y="3647578"/>
            <a:ext cx="6286" cy="48701"/>
          </a:xfrm>
          <a:custGeom>
            <a:rect b="b" l="l" r="r" t="t"/>
            <a:pathLst>
              <a:path extrusionOk="0" h="2301" w="297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67" y="789"/>
                  <a:pt x="99" y="1479"/>
                  <a:pt x="99" y="2202"/>
                </a:cubicBezTo>
                <a:cubicBezTo>
                  <a:pt x="99" y="2268"/>
                  <a:pt x="149" y="2301"/>
                  <a:pt x="198" y="2301"/>
                </a:cubicBezTo>
                <a:cubicBezTo>
                  <a:pt x="247" y="2301"/>
                  <a:pt x="297" y="2268"/>
                  <a:pt x="297" y="2202"/>
                </a:cubicBezTo>
                <a:cubicBezTo>
                  <a:pt x="297" y="1479"/>
                  <a:pt x="264" y="789"/>
                  <a:pt x="198" y="99"/>
                </a:cubicBez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8" name="Google Shape;5838;p53"/>
          <p:cNvSpPr/>
          <p:nvPr/>
        </p:nvSpPr>
        <p:spPr>
          <a:xfrm>
            <a:off x="5729925" y="3703222"/>
            <a:ext cx="6286" cy="34097"/>
          </a:xfrm>
          <a:custGeom>
            <a:rect b="b" l="l" r="r" t="t"/>
            <a:pathLst>
              <a:path extrusionOk="0" h="1611" w="297">
                <a:moveTo>
                  <a:pt x="198" y="0"/>
                </a:moveTo>
                <a:cubicBezTo>
                  <a:pt x="132" y="0"/>
                  <a:pt x="99" y="33"/>
                  <a:pt x="99" y="99"/>
                </a:cubicBezTo>
                <a:cubicBezTo>
                  <a:pt x="34" y="559"/>
                  <a:pt x="1" y="1052"/>
                  <a:pt x="34" y="1512"/>
                </a:cubicBezTo>
                <a:cubicBezTo>
                  <a:pt x="34" y="1578"/>
                  <a:pt x="91" y="1610"/>
                  <a:pt x="149" y="1610"/>
                </a:cubicBezTo>
                <a:cubicBezTo>
                  <a:pt x="206" y="1610"/>
                  <a:pt x="264" y="1578"/>
                  <a:pt x="264" y="1512"/>
                </a:cubicBezTo>
                <a:cubicBezTo>
                  <a:pt x="231" y="1052"/>
                  <a:pt x="231" y="559"/>
                  <a:pt x="297" y="99"/>
                </a:cubicBezTo>
                <a:cubicBezTo>
                  <a:pt x="297" y="33"/>
                  <a:pt x="264" y="0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9" name="Google Shape;5839;p53"/>
          <p:cNvSpPr/>
          <p:nvPr/>
        </p:nvSpPr>
        <p:spPr>
          <a:xfrm>
            <a:off x="5750794" y="3635747"/>
            <a:ext cx="9059" cy="88364"/>
          </a:xfrm>
          <a:custGeom>
            <a:rect b="b" l="l" r="r" t="t"/>
            <a:pathLst>
              <a:path extrusionOk="0" h="4175" w="428">
                <a:moveTo>
                  <a:pt x="99" y="1"/>
                </a:moveTo>
                <a:cubicBezTo>
                  <a:pt x="50" y="1"/>
                  <a:pt x="1" y="34"/>
                  <a:pt x="1" y="99"/>
                </a:cubicBezTo>
                <a:cubicBezTo>
                  <a:pt x="66" y="1447"/>
                  <a:pt x="132" y="2761"/>
                  <a:pt x="198" y="4076"/>
                </a:cubicBezTo>
                <a:cubicBezTo>
                  <a:pt x="198" y="4141"/>
                  <a:pt x="255" y="4174"/>
                  <a:pt x="313" y="4174"/>
                </a:cubicBezTo>
                <a:cubicBezTo>
                  <a:pt x="370" y="4174"/>
                  <a:pt x="428" y="4141"/>
                  <a:pt x="428" y="4076"/>
                </a:cubicBezTo>
                <a:cubicBezTo>
                  <a:pt x="362" y="2761"/>
                  <a:pt x="264" y="1447"/>
                  <a:pt x="198" y="99"/>
                </a:cubicBezTo>
                <a:cubicBezTo>
                  <a:pt x="198" y="34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0" name="Google Shape;5840;p53"/>
          <p:cNvSpPr/>
          <p:nvPr/>
        </p:nvSpPr>
        <p:spPr>
          <a:xfrm>
            <a:off x="5753588" y="3737298"/>
            <a:ext cx="6265" cy="35769"/>
          </a:xfrm>
          <a:custGeom>
            <a:rect b="b" l="l" r="r" t="t"/>
            <a:pathLst>
              <a:path extrusionOk="0" h="1690" w="296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592"/>
                  <a:pt x="0" y="1118"/>
                  <a:pt x="99" y="1611"/>
                </a:cubicBezTo>
                <a:cubicBezTo>
                  <a:pt x="99" y="1659"/>
                  <a:pt x="134" y="1689"/>
                  <a:pt x="179" y="1689"/>
                </a:cubicBezTo>
                <a:cubicBezTo>
                  <a:pt x="195" y="1689"/>
                  <a:pt x="213" y="1685"/>
                  <a:pt x="230" y="1676"/>
                </a:cubicBezTo>
                <a:cubicBezTo>
                  <a:pt x="263" y="1676"/>
                  <a:pt x="296" y="1611"/>
                  <a:pt x="296" y="1578"/>
                </a:cubicBezTo>
                <a:cubicBezTo>
                  <a:pt x="230" y="1085"/>
                  <a:pt x="197" y="592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1" name="Google Shape;5841;p53"/>
          <p:cNvSpPr/>
          <p:nvPr/>
        </p:nvSpPr>
        <p:spPr>
          <a:xfrm>
            <a:off x="5777229" y="3628805"/>
            <a:ext cx="4889" cy="114079"/>
          </a:xfrm>
          <a:custGeom>
            <a:rect b="b" l="l" r="r" t="t"/>
            <a:pathLst>
              <a:path extrusionOk="0" h="5390" w="231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33" y="5291"/>
                </a:lnTo>
                <a:cubicBezTo>
                  <a:pt x="33" y="5356"/>
                  <a:pt x="83" y="5389"/>
                  <a:pt x="132" y="5389"/>
                </a:cubicBezTo>
                <a:cubicBezTo>
                  <a:pt x="181" y="5389"/>
                  <a:pt x="230" y="5356"/>
                  <a:pt x="230" y="5291"/>
                </a:cubicBezTo>
                <a:lnTo>
                  <a:pt x="198" y="99"/>
                </a:ln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2" name="Google Shape;5842;p53"/>
          <p:cNvSpPr/>
          <p:nvPr/>
        </p:nvSpPr>
        <p:spPr>
          <a:xfrm>
            <a:off x="5778965" y="3753299"/>
            <a:ext cx="6625" cy="45039"/>
          </a:xfrm>
          <a:custGeom>
            <a:rect b="b" l="l" r="r" t="t"/>
            <a:pathLst>
              <a:path extrusionOk="0" h="2128" w="313">
                <a:moveTo>
                  <a:pt x="103" y="0"/>
                </a:moveTo>
                <a:cubicBezTo>
                  <a:pt x="50" y="0"/>
                  <a:pt x="1" y="33"/>
                  <a:pt x="17" y="99"/>
                </a:cubicBezTo>
                <a:cubicBezTo>
                  <a:pt x="83" y="723"/>
                  <a:pt x="83" y="1380"/>
                  <a:pt x="83" y="2005"/>
                </a:cubicBezTo>
                <a:cubicBezTo>
                  <a:pt x="83" y="2087"/>
                  <a:pt x="140" y="2128"/>
                  <a:pt x="198" y="2128"/>
                </a:cubicBezTo>
                <a:cubicBezTo>
                  <a:pt x="255" y="2128"/>
                  <a:pt x="313" y="2087"/>
                  <a:pt x="313" y="2005"/>
                </a:cubicBezTo>
                <a:cubicBezTo>
                  <a:pt x="313" y="1380"/>
                  <a:pt x="280" y="723"/>
                  <a:pt x="214" y="99"/>
                </a:cubicBezTo>
                <a:cubicBezTo>
                  <a:pt x="214" y="33"/>
                  <a:pt x="157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3" name="Google Shape;5843;p53"/>
          <p:cNvSpPr/>
          <p:nvPr/>
        </p:nvSpPr>
        <p:spPr>
          <a:xfrm>
            <a:off x="5781399" y="3813811"/>
            <a:ext cx="6286" cy="29927"/>
          </a:xfrm>
          <a:custGeom>
            <a:rect b="b" l="l" r="r" t="t"/>
            <a:pathLst>
              <a:path extrusionOk="0" h="1414" w="297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lnTo>
                  <a:pt x="99" y="1315"/>
                </a:lnTo>
                <a:cubicBezTo>
                  <a:pt x="99" y="1380"/>
                  <a:pt x="148" y="1413"/>
                  <a:pt x="198" y="1413"/>
                </a:cubicBezTo>
                <a:cubicBezTo>
                  <a:pt x="247" y="1413"/>
                  <a:pt x="296" y="1380"/>
                  <a:pt x="296" y="1315"/>
                </a:cubicBezTo>
                <a:lnTo>
                  <a:pt x="231" y="99"/>
                </a:ln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4" name="Google Shape;5844;p53"/>
          <p:cNvSpPr/>
          <p:nvPr/>
        </p:nvSpPr>
        <p:spPr>
          <a:xfrm>
            <a:off x="5679170" y="3737997"/>
            <a:ext cx="4889" cy="21567"/>
          </a:xfrm>
          <a:custGeom>
            <a:rect b="b" l="l" r="r" t="t"/>
            <a:pathLst>
              <a:path extrusionOk="0" h="1019" w="231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362"/>
                  <a:pt x="0" y="658"/>
                  <a:pt x="33" y="920"/>
                </a:cubicBezTo>
                <a:cubicBezTo>
                  <a:pt x="33" y="986"/>
                  <a:pt x="66" y="1019"/>
                  <a:pt x="132" y="1019"/>
                </a:cubicBezTo>
                <a:cubicBezTo>
                  <a:pt x="197" y="1019"/>
                  <a:pt x="230" y="986"/>
                  <a:pt x="230" y="920"/>
                </a:cubicBezTo>
                <a:cubicBezTo>
                  <a:pt x="230" y="658"/>
                  <a:pt x="230" y="362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5" name="Google Shape;5845;p53"/>
          <p:cNvSpPr/>
          <p:nvPr/>
        </p:nvSpPr>
        <p:spPr>
          <a:xfrm>
            <a:off x="5677773" y="3778169"/>
            <a:ext cx="6286" cy="17144"/>
          </a:xfrm>
          <a:custGeom>
            <a:rect b="b" l="l" r="r" t="t"/>
            <a:pathLst>
              <a:path extrusionOk="0" h="810" w="297">
                <a:moveTo>
                  <a:pt x="150" y="0"/>
                </a:moveTo>
                <a:cubicBezTo>
                  <a:pt x="113" y="0"/>
                  <a:pt x="79" y="21"/>
                  <a:pt x="66" y="74"/>
                </a:cubicBezTo>
                <a:lnTo>
                  <a:pt x="33" y="74"/>
                </a:lnTo>
                <a:cubicBezTo>
                  <a:pt x="0" y="304"/>
                  <a:pt x="33" y="534"/>
                  <a:pt x="99" y="731"/>
                </a:cubicBezTo>
                <a:cubicBezTo>
                  <a:pt x="123" y="779"/>
                  <a:pt x="147" y="810"/>
                  <a:pt x="184" y="810"/>
                </a:cubicBezTo>
                <a:cubicBezTo>
                  <a:pt x="198" y="810"/>
                  <a:pt x="213" y="806"/>
                  <a:pt x="230" y="797"/>
                </a:cubicBezTo>
                <a:cubicBezTo>
                  <a:pt x="296" y="797"/>
                  <a:pt x="296" y="731"/>
                  <a:pt x="296" y="698"/>
                </a:cubicBezTo>
                <a:cubicBezTo>
                  <a:pt x="296" y="633"/>
                  <a:pt x="263" y="600"/>
                  <a:pt x="263" y="534"/>
                </a:cubicBezTo>
                <a:lnTo>
                  <a:pt x="263" y="468"/>
                </a:lnTo>
                <a:cubicBezTo>
                  <a:pt x="263" y="435"/>
                  <a:pt x="263" y="435"/>
                  <a:pt x="263" y="403"/>
                </a:cubicBezTo>
                <a:cubicBezTo>
                  <a:pt x="230" y="304"/>
                  <a:pt x="230" y="205"/>
                  <a:pt x="263" y="107"/>
                </a:cubicBezTo>
                <a:cubicBezTo>
                  <a:pt x="263" y="48"/>
                  <a:pt x="204" y="0"/>
                  <a:pt x="15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6" name="Google Shape;5846;p53"/>
          <p:cNvSpPr/>
          <p:nvPr/>
        </p:nvSpPr>
        <p:spPr>
          <a:xfrm>
            <a:off x="5415831" y="3868629"/>
            <a:ext cx="11239" cy="49526"/>
          </a:xfrm>
          <a:custGeom>
            <a:rect b="b" l="l" r="r" t="t"/>
            <a:pathLst>
              <a:path extrusionOk="0" h="2340" w="531">
                <a:moveTo>
                  <a:pt x="130" y="0"/>
                </a:moveTo>
                <a:cubicBezTo>
                  <a:pt x="68" y="0"/>
                  <a:pt x="1" y="56"/>
                  <a:pt x="21" y="138"/>
                </a:cubicBezTo>
                <a:cubicBezTo>
                  <a:pt x="152" y="828"/>
                  <a:pt x="251" y="1551"/>
                  <a:pt x="317" y="2241"/>
                </a:cubicBezTo>
                <a:cubicBezTo>
                  <a:pt x="317" y="2306"/>
                  <a:pt x="374" y="2339"/>
                  <a:pt x="428" y="2339"/>
                </a:cubicBezTo>
                <a:cubicBezTo>
                  <a:pt x="481" y="2339"/>
                  <a:pt x="530" y="2306"/>
                  <a:pt x="514" y="2241"/>
                </a:cubicBezTo>
                <a:cubicBezTo>
                  <a:pt x="448" y="1518"/>
                  <a:pt x="350" y="795"/>
                  <a:pt x="218" y="72"/>
                </a:cubicBezTo>
                <a:cubicBezTo>
                  <a:pt x="206" y="22"/>
                  <a:pt x="169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7" name="Google Shape;5847;p53"/>
          <p:cNvSpPr/>
          <p:nvPr/>
        </p:nvSpPr>
        <p:spPr>
          <a:xfrm>
            <a:off x="5434351" y="3903531"/>
            <a:ext cx="4889" cy="32001"/>
          </a:xfrm>
          <a:custGeom>
            <a:rect b="b" l="l" r="r" t="t"/>
            <a:pathLst>
              <a:path extrusionOk="0" h="1512" w="231">
                <a:moveTo>
                  <a:pt x="144" y="0"/>
                </a:moveTo>
                <a:cubicBezTo>
                  <a:pt x="99" y="0"/>
                  <a:pt x="50" y="33"/>
                  <a:pt x="33" y="99"/>
                </a:cubicBezTo>
                <a:cubicBezTo>
                  <a:pt x="0" y="526"/>
                  <a:pt x="0" y="953"/>
                  <a:pt x="33" y="1380"/>
                </a:cubicBezTo>
                <a:cubicBezTo>
                  <a:pt x="33" y="1446"/>
                  <a:pt x="99" y="1512"/>
                  <a:pt x="132" y="1512"/>
                </a:cubicBezTo>
                <a:cubicBezTo>
                  <a:pt x="197" y="1479"/>
                  <a:pt x="230" y="1446"/>
                  <a:pt x="230" y="1380"/>
                </a:cubicBezTo>
                <a:cubicBezTo>
                  <a:pt x="197" y="953"/>
                  <a:pt x="197" y="526"/>
                  <a:pt x="230" y="99"/>
                </a:cubicBezTo>
                <a:cubicBezTo>
                  <a:pt x="230" y="33"/>
                  <a:pt x="189" y="0"/>
                  <a:pt x="1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8" name="Google Shape;5848;p53"/>
          <p:cNvSpPr/>
          <p:nvPr/>
        </p:nvSpPr>
        <p:spPr>
          <a:xfrm>
            <a:off x="5450690" y="3886133"/>
            <a:ext cx="7662" cy="63495"/>
          </a:xfrm>
          <a:custGeom>
            <a:rect b="b" l="l" r="r" t="t"/>
            <a:pathLst>
              <a:path extrusionOk="0" h="3000" w="362">
                <a:moveTo>
                  <a:pt x="103" y="1"/>
                </a:moveTo>
                <a:cubicBezTo>
                  <a:pt x="50" y="1"/>
                  <a:pt x="1" y="33"/>
                  <a:pt x="17" y="99"/>
                </a:cubicBezTo>
                <a:cubicBezTo>
                  <a:pt x="83" y="1052"/>
                  <a:pt x="116" y="1972"/>
                  <a:pt x="148" y="2925"/>
                </a:cubicBezTo>
                <a:cubicBezTo>
                  <a:pt x="148" y="2974"/>
                  <a:pt x="206" y="2999"/>
                  <a:pt x="259" y="2999"/>
                </a:cubicBezTo>
                <a:cubicBezTo>
                  <a:pt x="313" y="2999"/>
                  <a:pt x="362" y="2974"/>
                  <a:pt x="346" y="2925"/>
                </a:cubicBezTo>
                <a:cubicBezTo>
                  <a:pt x="313" y="1972"/>
                  <a:pt x="280" y="1052"/>
                  <a:pt x="214" y="99"/>
                </a:cubicBezTo>
                <a:cubicBezTo>
                  <a:pt x="214" y="33"/>
                  <a:pt x="157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9" name="Google Shape;5849;p53"/>
          <p:cNvSpPr/>
          <p:nvPr/>
        </p:nvSpPr>
        <p:spPr>
          <a:xfrm>
            <a:off x="5463559" y="3941078"/>
            <a:ext cx="6286" cy="32023"/>
          </a:xfrm>
          <a:custGeom>
            <a:rect b="b" l="l" r="r" t="t"/>
            <a:pathLst>
              <a:path extrusionOk="0" h="1513" w="297">
                <a:moveTo>
                  <a:pt x="132" y="1"/>
                </a:moveTo>
                <a:cubicBezTo>
                  <a:pt x="83" y="1"/>
                  <a:pt x="33" y="33"/>
                  <a:pt x="33" y="99"/>
                </a:cubicBezTo>
                <a:cubicBezTo>
                  <a:pt x="0" y="526"/>
                  <a:pt x="33" y="953"/>
                  <a:pt x="99" y="1414"/>
                </a:cubicBezTo>
                <a:cubicBezTo>
                  <a:pt x="99" y="1446"/>
                  <a:pt x="132" y="1512"/>
                  <a:pt x="198" y="1512"/>
                </a:cubicBezTo>
                <a:cubicBezTo>
                  <a:pt x="230" y="1512"/>
                  <a:pt x="296" y="1446"/>
                  <a:pt x="296" y="1414"/>
                </a:cubicBezTo>
                <a:cubicBezTo>
                  <a:pt x="230" y="953"/>
                  <a:pt x="198" y="526"/>
                  <a:pt x="230" y="99"/>
                </a:cubicBezTo>
                <a:cubicBezTo>
                  <a:pt x="230" y="33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0" name="Google Shape;5850;p53"/>
          <p:cNvSpPr/>
          <p:nvPr/>
        </p:nvSpPr>
        <p:spPr>
          <a:xfrm>
            <a:off x="5496556" y="3958095"/>
            <a:ext cx="7365" cy="49780"/>
          </a:xfrm>
          <a:custGeom>
            <a:rect b="b" l="l" r="r" t="t"/>
            <a:pathLst>
              <a:path extrusionOk="0" h="2352" w="348">
                <a:moveTo>
                  <a:pt x="125" y="0"/>
                </a:moveTo>
                <a:cubicBezTo>
                  <a:pt x="65" y="0"/>
                  <a:pt x="0" y="43"/>
                  <a:pt x="19" y="117"/>
                </a:cubicBezTo>
                <a:cubicBezTo>
                  <a:pt x="117" y="840"/>
                  <a:pt x="117" y="1530"/>
                  <a:pt x="84" y="2253"/>
                </a:cubicBezTo>
                <a:cubicBezTo>
                  <a:pt x="84" y="2318"/>
                  <a:pt x="134" y="2351"/>
                  <a:pt x="187" y="2351"/>
                </a:cubicBezTo>
                <a:cubicBezTo>
                  <a:pt x="241" y="2351"/>
                  <a:pt x="298" y="2318"/>
                  <a:pt x="314" y="2253"/>
                </a:cubicBezTo>
                <a:cubicBezTo>
                  <a:pt x="347" y="1530"/>
                  <a:pt x="314" y="807"/>
                  <a:pt x="216" y="84"/>
                </a:cubicBezTo>
                <a:cubicBezTo>
                  <a:pt x="216" y="26"/>
                  <a:pt x="172" y="0"/>
                  <a:pt x="12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1" name="Google Shape;5851;p53"/>
          <p:cNvSpPr/>
          <p:nvPr/>
        </p:nvSpPr>
        <p:spPr>
          <a:xfrm>
            <a:off x="5512938" y="4013421"/>
            <a:ext cx="4191" cy="18625"/>
          </a:xfrm>
          <a:custGeom>
            <a:rect b="b" l="l" r="r" t="t"/>
            <a:pathLst>
              <a:path extrusionOk="0" h="880" w="198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0" y="756"/>
                </a:lnTo>
                <a:cubicBezTo>
                  <a:pt x="0" y="838"/>
                  <a:pt x="50" y="879"/>
                  <a:pt x="99" y="879"/>
                </a:cubicBezTo>
                <a:cubicBezTo>
                  <a:pt x="148" y="879"/>
                  <a:pt x="198" y="838"/>
                  <a:pt x="198" y="756"/>
                </a:cubicBezTo>
                <a:lnTo>
                  <a:pt x="198" y="99"/>
                </a:ln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2" name="Google Shape;5852;p53"/>
          <p:cNvSpPr/>
          <p:nvPr/>
        </p:nvSpPr>
        <p:spPr>
          <a:xfrm>
            <a:off x="5527542" y="4219974"/>
            <a:ext cx="4889" cy="106439"/>
          </a:xfrm>
          <a:custGeom>
            <a:rect b="b" l="l" r="r" t="t"/>
            <a:pathLst>
              <a:path extrusionOk="0" h="5029" w="231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cubicBezTo>
                  <a:pt x="33" y="1709"/>
                  <a:pt x="33" y="3319"/>
                  <a:pt x="1" y="4930"/>
                </a:cubicBezTo>
                <a:cubicBezTo>
                  <a:pt x="1" y="4995"/>
                  <a:pt x="58" y="5028"/>
                  <a:pt x="116" y="5028"/>
                </a:cubicBezTo>
                <a:cubicBezTo>
                  <a:pt x="173" y="5028"/>
                  <a:pt x="231" y="4995"/>
                  <a:pt x="231" y="4930"/>
                </a:cubicBezTo>
                <a:cubicBezTo>
                  <a:pt x="231" y="3319"/>
                  <a:pt x="231" y="1709"/>
                  <a:pt x="198" y="99"/>
                </a:cubicBezTo>
                <a:cubicBezTo>
                  <a:pt x="198" y="33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3" name="Google Shape;5853;p53"/>
          <p:cNvSpPr/>
          <p:nvPr/>
        </p:nvSpPr>
        <p:spPr>
          <a:xfrm>
            <a:off x="5543543" y="4298180"/>
            <a:ext cx="7365" cy="29038"/>
          </a:xfrm>
          <a:custGeom>
            <a:rect b="b" l="l" r="r" t="t"/>
            <a:pathLst>
              <a:path extrusionOk="0" h="1372" w="348">
                <a:moveTo>
                  <a:pt x="237" y="1"/>
                </a:moveTo>
                <a:cubicBezTo>
                  <a:pt x="192" y="1"/>
                  <a:pt x="146" y="27"/>
                  <a:pt x="132" y="84"/>
                </a:cubicBezTo>
                <a:cubicBezTo>
                  <a:pt x="0" y="479"/>
                  <a:pt x="0" y="906"/>
                  <a:pt x="99" y="1300"/>
                </a:cubicBezTo>
                <a:cubicBezTo>
                  <a:pt x="111" y="1350"/>
                  <a:pt x="143" y="1372"/>
                  <a:pt x="178" y="1372"/>
                </a:cubicBezTo>
                <a:cubicBezTo>
                  <a:pt x="227" y="1372"/>
                  <a:pt x="283" y="1327"/>
                  <a:pt x="294" y="1259"/>
                </a:cubicBezTo>
                <a:lnTo>
                  <a:pt x="294" y="1259"/>
                </a:lnTo>
                <a:cubicBezTo>
                  <a:pt x="295" y="1262"/>
                  <a:pt x="295" y="1265"/>
                  <a:pt x="296" y="1267"/>
                </a:cubicBezTo>
                <a:lnTo>
                  <a:pt x="296" y="1235"/>
                </a:lnTo>
                <a:cubicBezTo>
                  <a:pt x="296" y="1243"/>
                  <a:pt x="295" y="1251"/>
                  <a:pt x="294" y="1259"/>
                </a:cubicBezTo>
                <a:lnTo>
                  <a:pt x="294" y="1259"/>
                </a:lnTo>
                <a:cubicBezTo>
                  <a:pt x="198" y="868"/>
                  <a:pt x="198" y="476"/>
                  <a:pt x="329" y="117"/>
                </a:cubicBezTo>
                <a:cubicBezTo>
                  <a:pt x="347" y="43"/>
                  <a:pt x="293" y="1"/>
                  <a:pt x="23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4" name="Google Shape;5854;p53"/>
          <p:cNvSpPr/>
          <p:nvPr/>
        </p:nvSpPr>
        <p:spPr>
          <a:xfrm>
            <a:off x="5574148" y="4250579"/>
            <a:ext cx="6625" cy="73739"/>
          </a:xfrm>
          <a:custGeom>
            <a:rect b="b" l="l" r="r" t="t"/>
            <a:pathLst>
              <a:path extrusionOk="0" h="3484" w="313">
                <a:moveTo>
                  <a:pt x="197" y="0"/>
                </a:moveTo>
                <a:cubicBezTo>
                  <a:pt x="148" y="0"/>
                  <a:pt x="99" y="33"/>
                  <a:pt x="99" y="99"/>
                </a:cubicBezTo>
                <a:cubicBezTo>
                  <a:pt x="0" y="1183"/>
                  <a:pt x="0" y="2268"/>
                  <a:pt x="99" y="3385"/>
                </a:cubicBezTo>
                <a:cubicBezTo>
                  <a:pt x="99" y="3451"/>
                  <a:pt x="156" y="3484"/>
                  <a:pt x="210" y="3484"/>
                </a:cubicBezTo>
                <a:cubicBezTo>
                  <a:pt x="263" y="3484"/>
                  <a:pt x="312" y="3451"/>
                  <a:pt x="296" y="3385"/>
                </a:cubicBezTo>
                <a:cubicBezTo>
                  <a:pt x="230" y="2268"/>
                  <a:pt x="230" y="1183"/>
                  <a:pt x="296" y="99"/>
                </a:cubicBezTo>
                <a:cubicBezTo>
                  <a:pt x="296" y="33"/>
                  <a:pt x="247" y="0"/>
                  <a:pt x="19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5" name="Google Shape;5855;p53"/>
          <p:cNvSpPr/>
          <p:nvPr/>
        </p:nvSpPr>
        <p:spPr>
          <a:xfrm>
            <a:off x="5592922" y="4299259"/>
            <a:ext cx="4889" cy="25059"/>
          </a:xfrm>
          <a:custGeom>
            <a:rect b="b" l="l" r="r" t="t"/>
            <a:pathLst>
              <a:path extrusionOk="0" h="1184" w="231">
                <a:moveTo>
                  <a:pt x="115" y="1"/>
                </a:moveTo>
                <a:cubicBezTo>
                  <a:pt x="58" y="1"/>
                  <a:pt x="0" y="33"/>
                  <a:pt x="0" y="99"/>
                </a:cubicBezTo>
                <a:lnTo>
                  <a:pt x="0" y="1085"/>
                </a:lnTo>
                <a:cubicBezTo>
                  <a:pt x="0" y="1151"/>
                  <a:pt x="58" y="1184"/>
                  <a:pt x="115" y="1184"/>
                </a:cubicBezTo>
                <a:cubicBezTo>
                  <a:pt x="173" y="1184"/>
                  <a:pt x="230" y="1151"/>
                  <a:pt x="230" y="1085"/>
                </a:cubicBezTo>
                <a:lnTo>
                  <a:pt x="230" y="99"/>
                </a:lnTo>
                <a:cubicBezTo>
                  <a:pt x="230" y="33"/>
                  <a:pt x="173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6" name="Google Shape;5856;p53"/>
          <p:cNvSpPr/>
          <p:nvPr/>
        </p:nvSpPr>
        <p:spPr>
          <a:xfrm>
            <a:off x="5609621" y="4304826"/>
            <a:ext cx="4889" cy="18096"/>
          </a:xfrm>
          <a:custGeom>
            <a:rect b="b" l="l" r="r" t="t"/>
            <a:pathLst>
              <a:path extrusionOk="0" h="855" w="231">
                <a:moveTo>
                  <a:pt x="99" y="0"/>
                </a:moveTo>
                <a:cubicBezTo>
                  <a:pt x="33" y="0"/>
                  <a:pt x="0" y="33"/>
                  <a:pt x="0" y="99"/>
                </a:cubicBezTo>
                <a:cubicBezTo>
                  <a:pt x="0" y="329"/>
                  <a:pt x="33" y="526"/>
                  <a:pt x="33" y="756"/>
                </a:cubicBezTo>
                <a:cubicBezTo>
                  <a:pt x="33" y="822"/>
                  <a:pt x="99" y="855"/>
                  <a:pt x="131" y="855"/>
                </a:cubicBezTo>
                <a:cubicBezTo>
                  <a:pt x="197" y="855"/>
                  <a:pt x="230" y="822"/>
                  <a:pt x="230" y="756"/>
                </a:cubicBezTo>
                <a:cubicBezTo>
                  <a:pt x="230" y="526"/>
                  <a:pt x="197" y="329"/>
                  <a:pt x="197" y="99"/>
                </a:cubicBezTo>
                <a:cubicBezTo>
                  <a:pt x="197" y="33"/>
                  <a:pt x="131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7" name="Google Shape;5857;p53"/>
          <p:cNvSpPr/>
          <p:nvPr/>
        </p:nvSpPr>
        <p:spPr>
          <a:xfrm>
            <a:off x="5623527" y="4268654"/>
            <a:ext cx="4889" cy="65400"/>
          </a:xfrm>
          <a:custGeom>
            <a:rect b="b" l="l" r="r" t="t"/>
            <a:pathLst>
              <a:path extrusionOk="0" h="3090" w="231">
                <a:moveTo>
                  <a:pt x="132" y="1"/>
                </a:moveTo>
                <a:cubicBezTo>
                  <a:pt x="82" y="1"/>
                  <a:pt x="33" y="34"/>
                  <a:pt x="33" y="99"/>
                </a:cubicBezTo>
                <a:cubicBezTo>
                  <a:pt x="0" y="1052"/>
                  <a:pt x="33" y="2038"/>
                  <a:pt x="33" y="2991"/>
                </a:cubicBezTo>
                <a:cubicBezTo>
                  <a:pt x="33" y="3057"/>
                  <a:pt x="82" y="3090"/>
                  <a:pt x="132" y="3090"/>
                </a:cubicBezTo>
                <a:cubicBezTo>
                  <a:pt x="181" y="3090"/>
                  <a:pt x="230" y="3057"/>
                  <a:pt x="230" y="2991"/>
                </a:cubicBezTo>
                <a:cubicBezTo>
                  <a:pt x="197" y="2038"/>
                  <a:pt x="197" y="1052"/>
                  <a:pt x="230" y="99"/>
                </a:cubicBezTo>
                <a:cubicBezTo>
                  <a:pt x="230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8" name="Google Shape;5858;p53"/>
          <p:cNvSpPr/>
          <p:nvPr/>
        </p:nvSpPr>
        <p:spPr>
          <a:xfrm>
            <a:off x="5604055" y="4262389"/>
            <a:ext cx="4889" cy="33420"/>
          </a:xfrm>
          <a:custGeom>
            <a:rect b="b" l="l" r="r" t="t"/>
            <a:pathLst>
              <a:path extrusionOk="0" h="1579" w="231">
                <a:moveTo>
                  <a:pt x="132" y="1"/>
                </a:moveTo>
                <a:cubicBezTo>
                  <a:pt x="82" y="1"/>
                  <a:pt x="33" y="34"/>
                  <a:pt x="33" y="100"/>
                </a:cubicBezTo>
                <a:cubicBezTo>
                  <a:pt x="0" y="560"/>
                  <a:pt x="0" y="1020"/>
                  <a:pt x="33" y="1480"/>
                </a:cubicBezTo>
                <a:cubicBezTo>
                  <a:pt x="33" y="1545"/>
                  <a:pt x="82" y="1578"/>
                  <a:pt x="132" y="1578"/>
                </a:cubicBezTo>
                <a:cubicBezTo>
                  <a:pt x="181" y="1578"/>
                  <a:pt x="230" y="1545"/>
                  <a:pt x="230" y="1480"/>
                </a:cubicBezTo>
                <a:cubicBezTo>
                  <a:pt x="197" y="1020"/>
                  <a:pt x="197" y="560"/>
                  <a:pt x="230" y="100"/>
                </a:cubicBezTo>
                <a:cubicBezTo>
                  <a:pt x="230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9" name="Google Shape;5859;p53"/>
          <p:cNvSpPr/>
          <p:nvPr/>
        </p:nvSpPr>
        <p:spPr>
          <a:xfrm>
            <a:off x="5558147" y="4283957"/>
            <a:ext cx="5588" cy="31324"/>
          </a:xfrm>
          <a:custGeom>
            <a:rect b="b" l="l" r="r" t="t"/>
            <a:pathLst>
              <a:path extrusionOk="0" h="1480" w="264">
                <a:moveTo>
                  <a:pt x="165" y="1"/>
                </a:moveTo>
                <a:cubicBezTo>
                  <a:pt x="99" y="1"/>
                  <a:pt x="66" y="34"/>
                  <a:pt x="66" y="99"/>
                </a:cubicBezTo>
                <a:cubicBezTo>
                  <a:pt x="0" y="526"/>
                  <a:pt x="0" y="954"/>
                  <a:pt x="0" y="1381"/>
                </a:cubicBezTo>
                <a:cubicBezTo>
                  <a:pt x="0" y="1447"/>
                  <a:pt x="58" y="1479"/>
                  <a:pt x="115" y="1479"/>
                </a:cubicBezTo>
                <a:cubicBezTo>
                  <a:pt x="173" y="1479"/>
                  <a:pt x="230" y="1447"/>
                  <a:pt x="230" y="1381"/>
                </a:cubicBezTo>
                <a:cubicBezTo>
                  <a:pt x="198" y="954"/>
                  <a:pt x="230" y="526"/>
                  <a:pt x="263" y="99"/>
                </a:cubicBezTo>
                <a:cubicBezTo>
                  <a:pt x="263" y="66"/>
                  <a:pt x="230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0" name="Google Shape;5860;p53"/>
          <p:cNvSpPr/>
          <p:nvPr/>
        </p:nvSpPr>
        <p:spPr>
          <a:xfrm>
            <a:off x="5559544" y="4226239"/>
            <a:ext cx="5566" cy="26435"/>
          </a:xfrm>
          <a:custGeom>
            <a:rect b="b" l="l" r="r" t="t"/>
            <a:pathLst>
              <a:path extrusionOk="0" h="1249" w="263">
                <a:moveTo>
                  <a:pt x="164" y="0"/>
                </a:moveTo>
                <a:cubicBezTo>
                  <a:pt x="115" y="0"/>
                  <a:pt x="66" y="33"/>
                  <a:pt x="66" y="99"/>
                </a:cubicBezTo>
                <a:lnTo>
                  <a:pt x="0" y="1150"/>
                </a:lnTo>
                <a:cubicBezTo>
                  <a:pt x="0" y="1216"/>
                  <a:pt x="49" y="1249"/>
                  <a:pt x="99" y="1249"/>
                </a:cubicBezTo>
                <a:cubicBezTo>
                  <a:pt x="148" y="1249"/>
                  <a:pt x="197" y="1216"/>
                  <a:pt x="197" y="1150"/>
                </a:cubicBezTo>
                <a:lnTo>
                  <a:pt x="263" y="99"/>
                </a:lnTo>
                <a:cubicBezTo>
                  <a:pt x="263" y="33"/>
                  <a:pt x="214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1" name="Google Shape;5861;p53"/>
          <p:cNvSpPr/>
          <p:nvPr/>
        </p:nvSpPr>
        <p:spPr>
          <a:xfrm>
            <a:off x="5632564" y="4249182"/>
            <a:ext cx="4191" cy="29229"/>
          </a:xfrm>
          <a:custGeom>
            <a:rect b="b" l="l" r="r" t="t"/>
            <a:pathLst>
              <a:path extrusionOk="0" h="1381" w="198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lnTo>
                  <a:pt x="0" y="1282"/>
                </a:lnTo>
                <a:cubicBezTo>
                  <a:pt x="0" y="1348"/>
                  <a:pt x="50" y="1381"/>
                  <a:pt x="99" y="1381"/>
                </a:cubicBezTo>
                <a:cubicBezTo>
                  <a:pt x="148" y="1381"/>
                  <a:pt x="198" y="1348"/>
                  <a:pt x="198" y="1282"/>
                </a:cubicBezTo>
                <a:lnTo>
                  <a:pt x="198" y="99"/>
                </a:lnTo>
                <a:cubicBezTo>
                  <a:pt x="198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2" name="Google Shape;5862;p53"/>
          <p:cNvSpPr/>
          <p:nvPr/>
        </p:nvSpPr>
        <p:spPr>
          <a:xfrm>
            <a:off x="5637432" y="4304826"/>
            <a:ext cx="7662" cy="19959"/>
          </a:xfrm>
          <a:custGeom>
            <a:rect b="b" l="l" r="r" t="t"/>
            <a:pathLst>
              <a:path extrusionOk="0" h="943" w="362">
                <a:moveTo>
                  <a:pt x="198" y="0"/>
                </a:moveTo>
                <a:cubicBezTo>
                  <a:pt x="165" y="0"/>
                  <a:pt x="99" y="33"/>
                  <a:pt x="99" y="99"/>
                </a:cubicBezTo>
                <a:lnTo>
                  <a:pt x="99" y="66"/>
                </a:lnTo>
                <a:lnTo>
                  <a:pt x="99" y="66"/>
                </a:lnTo>
                <a:cubicBezTo>
                  <a:pt x="0" y="329"/>
                  <a:pt x="33" y="625"/>
                  <a:pt x="165" y="888"/>
                </a:cubicBezTo>
                <a:cubicBezTo>
                  <a:pt x="184" y="926"/>
                  <a:pt x="215" y="942"/>
                  <a:pt x="243" y="942"/>
                </a:cubicBezTo>
                <a:cubicBezTo>
                  <a:pt x="263" y="942"/>
                  <a:pt x="283" y="934"/>
                  <a:pt x="296" y="921"/>
                </a:cubicBezTo>
                <a:cubicBezTo>
                  <a:pt x="362" y="888"/>
                  <a:pt x="362" y="822"/>
                  <a:pt x="329" y="789"/>
                </a:cubicBezTo>
                <a:cubicBezTo>
                  <a:pt x="263" y="592"/>
                  <a:pt x="230" y="362"/>
                  <a:pt x="296" y="132"/>
                </a:cubicBezTo>
                <a:cubicBezTo>
                  <a:pt x="296" y="99"/>
                  <a:pt x="263" y="33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3" name="Google Shape;5863;p53"/>
          <p:cNvSpPr/>
          <p:nvPr/>
        </p:nvSpPr>
        <p:spPr>
          <a:xfrm>
            <a:off x="5650639" y="4241541"/>
            <a:ext cx="4889" cy="82776"/>
          </a:xfrm>
          <a:custGeom>
            <a:rect b="b" l="l" r="r" t="t"/>
            <a:pathLst>
              <a:path extrusionOk="0" h="3911" w="231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cubicBezTo>
                  <a:pt x="1" y="1347"/>
                  <a:pt x="1" y="2563"/>
                  <a:pt x="1" y="3812"/>
                </a:cubicBezTo>
                <a:cubicBezTo>
                  <a:pt x="1" y="3878"/>
                  <a:pt x="58" y="3911"/>
                  <a:pt x="116" y="3911"/>
                </a:cubicBezTo>
                <a:cubicBezTo>
                  <a:pt x="173" y="3911"/>
                  <a:pt x="231" y="3878"/>
                  <a:pt x="231" y="3812"/>
                </a:cubicBezTo>
                <a:cubicBezTo>
                  <a:pt x="198" y="2563"/>
                  <a:pt x="198" y="1347"/>
                  <a:pt x="231" y="99"/>
                </a:cubicBez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4" name="Google Shape;5864;p53"/>
          <p:cNvSpPr/>
          <p:nvPr/>
        </p:nvSpPr>
        <p:spPr>
          <a:xfrm>
            <a:off x="5664566" y="4263278"/>
            <a:ext cx="8741" cy="41251"/>
          </a:xfrm>
          <a:custGeom>
            <a:rect b="b" l="l" r="r" t="t"/>
            <a:pathLst>
              <a:path extrusionOk="0" h="1949" w="413">
                <a:moveTo>
                  <a:pt x="99" y="0"/>
                </a:moveTo>
                <a:cubicBezTo>
                  <a:pt x="49" y="0"/>
                  <a:pt x="0" y="41"/>
                  <a:pt x="0" y="123"/>
                </a:cubicBezTo>
                <a:cubicBezTo>
                  <a:pt x="33" y="715"/>
                  <a:pt x="66" y="1306"/>
                  <a:pt x="197" y="1865"/>
                </a:cubicBezTo>
                <a:cubicBezTo>
                  <a:pt x="212" y="1923"/>
                  <a:pt x="258" y="1949"/>
                  <a:pt x="302" y="1949"/>
                </a:cubicBezTo>
                <a:cubicBezTo>
                  <a:pt x="359" y="1949"/>
                  <a:pt x="413" y="1906"/>
                  <a:pt x="394" y="1832"/>
                </a:cubicBezTo>
                <a:cubicBezTo>
                  <a:pt x="296" y="1241"/>
                  <a:pt x="230" y="682"/>
                  <a:pt x="197" y="123"/>
                </a:cubicBezTo>
                <a:cubicBezTo>
                  <a:pt x="197" y="41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5" name="Google Shape;5865;p53"/>
          <p:cNvSpPr/>
          <p:nvPr/>
        </p:nvSpPr>
        <p:spPr>
          <a:xfrm>
            <a:off x="5666640" y="4310392"/>
            <a:ext cx="6286" cy="14625"/>
          </a:xfrm>
          <a:custGeom>
            <a:rect b="b" l="l" r="r" t="t"/>
            <a:pathLst>
              <a:path extrusionOk="0" h="691" w="297">
                <a:moveTo>
                  <a:pt x="165" y="0"/>
                </a:moveTo>
                <a:cubicBezTo>
                  <a:pt x="132" y="0"/>
                  <a:pt x="66" y="33"/>
                  <a:pt x="66" y="99"/>
                </a:cubicBezTo>
                <a:lnTo>
                  <a:pt x="1" y="592"/>
                </a:lnTo>
                <a:cubicBezTo>
                  <a:pt x="1" y="658"/>
                  <a:pt x="66" y="690"/>
                  <a:pt x="132" y="690"/>
                </a:cubicBezTo>
                <a:cubicBezTo>
                  <a:pt x="165" y="690"/>
                  <a:pt x="231" y="658"/>
                  <a:pt x="231" y="592"/>
                </a:cubicBezTo>
                <a:lnTo>
                  <a:pt x="296" y="99"/>
                </a:lnTo>
                <a:cubicBezTo>
                  <a:pt x="296" y="33"/>
                  <a:pt x="231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6" name="Google Shape;5866;p53"/>
          <p:cNvSpPr/>
          <p:nvPr/>
        </p:nvSpPr>
        <p:spPr>
          <a:xfrm>
            <a:off x="5682641" y="4256146"/>
            <a:ext cx="6963" cy="70945"/>
          </a:xfrm>
          <a:custGeom>
            <a:rect b="b" l="l" r="r" t="t"/>
            <a:pathLst>
              <a:path extrusionOk="0" h="3352" w="329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132" y="3253"/>
                </a:lnTo>
                <a:cubicBezTo>
                  <a:pt x="132" y="3319"/>
                  <a:pt x="181" y="3352"/>
                  <a:pt x="230" y="3352"/>
                </a:cubicBezTo>
                <a:cubicBezTo>
                  <a:pt x="280" y="3352"/>
                  <a:pt x="329" y="3319"/>
                  <a:pt x="329" y="3253"/>
                </a:cubicBezTo>
                <a:lnTo>
                  <a:pt x="198" y="99"/>
                </a:ln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7" name="Google Shape;5867;p53"/>
          <p:cNvSpPr/>
          <p:nvPr/>
        </p:nvSpPr>
        <p:spPr>
          <a:xfrm>
            <a:off x="5695849" y="4309376"/>
            <a:ext cx="6455" cy="14371"/>
          </a:xfrm>
          <a:custGeom>
            <a:rect b="b" l="l" r="r" t="t"/>
            <a:pathLst>
              <a:path extrusionOk="0" h="679" w="305">
                <a:moveTo>
                  <a:pt x="132" y="0"/>
                </a:moveTo>
                <a:cubicBezTo>
                  <a:pt x="90" y="0"/>
                  <a:pt x="47" y="26"/>
                  <a:pt x="34" y="81"/>
                </a:cubicBezTo>
                <a:cubicBezTo>
                  <a:pt x="1" y="246"/>
                  <a:pt x="34" y="443"/>
                  <a:pt x="66" y="607"/>
                </a:cubicBezTo>
                <a:cubicBezTo>
                  <a:pt x="79" y="657"/>
                  <a:pt x="120" y="679"/>
                  <a:pt x="163" y="679"/>
                </a:cubicBezTo>
                <a:cubicBezTo>
                  <a:pt x="232" y="679"/>
                  <a:pt x="304" y="622"/>
                  <a:pt x="264" y="541"/>
                </a:cubicBezTo>
                <a:lnTo>
                  <a:pt x="264" y="508"/>
                </a:lnTo>
                <a:cubicBezTo>
                  <a:pt x="264" y="476"/>
                  <a:pt x="264" y="443"/>
                  <a:pt x="231" y="410"/>
                </a:cubicBezTo>
                <a:lnTo>
                  <a:pt x="231" y="344"/>
                </a:lnTo>
                <a:cubicBezTo>
                  <a:pt x="231" y="311"/>
                  <a:pt x="231" y="246"/>
                  <a:pt x="231" y="213"/>
                </a:cubicBezTo>
                <a:lnTo>
                  <a:pt x="231" y="180"/>
                </a:lnTo>
                <a:lnTo>
                  <a:pt x="231" y="147"/>
                </a:lnTo>
                <a:cubicBezTo>
                  <a:pt x="250" y="51"/>
                  <a:pt x="19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8" name="Google Shape;5868;p53"/>
          <p:cNvSpPr/>
          <p:nvPr/>
        </p:nvSpPr>
        <p:spPr>
          <a:xfrm>
            <a:off x="5697944" y="4250579"/>
            <a:ext cx="5926" cy="38965"/>
          </a:xfrm>
          <a:custGeom>
            <a:rect b="b" l="l" r="r" t="t"/>
            <a:pathLst>
              <a:path extrusionOk="0" h="1841" w="280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625"/>
                  <a:pt x="33" y="1183"/>
                  <a:pt x="66" y="1742"/>
                </a:cubicBezTo>
                <a:cubicBezTo>
                  <a:pt x="66" y="1808"/>
                  <a:pt x="124" y="1841"/>
                  <a:pt x="177" y="1841"/>
                </a:cubicBezTo>
                <a:cubicBezTo>
                  <a:pt x="230" y="1841"/>
                  <a:pt x="280" y="1808"/>
                  <a:pt x="263" y="1742"/>
                </a:cubicBezTo>
                <a:cubicBezTo>
                  <a:pt x="230" y="1183"/>
                  <a:pt x="230" y="625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9" name="Google Shape;5869;p53"/>
          <p:cNvSpPr/>
          <p:nvPr/>
        </p:nvSpPr>
        <p:spPr>
          <a:xfrm>
            <a:off x="5714622" y="4249182"/>
            <a:ext cx="4889" cy="75136"/>
          </a:xfrm>
          <a:custGeom>
            <a:rect b="b" l="l" r="r" t="t"/>
            <a:pathLst>
              <a:path extrusionOk="0" h="3550" w="231">
                <a:moveTo>
                  <a:pt x="132" y="1"/>
                </a:moveTo>
                <a:cubicBezTo>
                  <a:pt x="83" y="1"/>
                  <a:pt x="34" y="34"/>
                  <a:pt x="34" y="99"/>
                </a:cubicBezTo>
                <a:cubicBezTo>
                  <a:pt x="1" y="1216"/>
                  <a:pt x="34" y="2334"/>
                  <a:pt x="34" y="3451"/>
                </a:cubicBezTo>
                <a:cubicBezTo>
                  <a:pt x="34" y="3517"/>
                  <a:pt x="83" y="3550"/>
                  <a:pt x="132" y="3550"/>
                </a:cubicBezTo>
                <a:cubicBezTo>
                  <a:pt x="182" y="3550"/>
                  <a:pt x="231" y="3517"/>
                  <a:pt x="231" y="3451"/>
                </a:cubicBezTo>
                <a:cubicBezTo>
                  <a:pt x="198" y="2334"/>
                  <a:pt x="198" y="1216"/>
                  <a:pt x="231" y="99"/>
                </a:cubicBezTo>
                <a:cubicBezTo>
                  <a:pt x="231" y="34"/>
                  <a:pt x="182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0" name="Google Shape;5870;p53"/>
          <p:cNvSpPr/>
          <p:nvPr/>
        </p:nvSpPr>
        <p:spPr>
          <a:xfrm>
            <a:off x="5722284" y="4301355"/>
            <a:ext cx="8360" cy="22731"/>
          </a:xfrm>
          <a:custGeom>
            <a:rect b="b" l="l" r="r" t="t"/>
            <a:pathLst>
              <a:path extrusionOk="0" h="1074" w="395">
                <a:moveTo>
                  <a:pt x="165" y="0"/>
                </a:moveTo>
                <a:cubicBezTo>
                  <a:pt x="132" y="0"/>
                  <a:pt x="66" y="33"/>
                  <a:pt x="33" y="66"/>
                </a:cubicBezTo>
                <a:cubicBezTo>
                  <a:pt x="0" y="394"/>
                  <a:pt x="33" y="723"/>
                  <a:pt x="165" y="1019"/>
                </a:cubicBezTo>
                <a:cubicBezTo>
                  <a:pt x="184" y="1057"/>
                  <a:pt x="214" y="1073"/>
                  <a:pt x="250" y="1073"/>
                </a:cubicBezTo>
                <a:cubicBezTo>
                  <a:pt x="275" y="1073"/>
                  <a:pt x="302" y="1065"/>
                  <a:pt x="329" y="1052"/>
                </a:cubicBezTo>
                <a:cubicBezTo>
                  <a:pt x="362" y="1052"/>
                  <a:pt x="395" y="986"/>
                  <a:pt x="362" y="920"/>
                </a:cubicBezTo>
                <a:cubicBezTo>
                  <a:pt x="230" y="690"/>
                  <a:pt x="198" y="394"/>
                  <a:pt x="230" y="132"/>
                </a:cubicBezTo>
                <a:cubicBezTo>
                  <a:pt x="263" y="66"/>
                  <a:pt x="230" y="33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1" name="Google Shape;5871;p53"/>
          <p:cNvSpPr/>
          <p:nvPr/>
        </p:nvSpPr>
        <p:spPr>
          <a:xfrm>
            <a:off x="5737587" y="4300487"/>
            <a:ext cx="8064" cy="26985"/>
          </a:xfrm>
          <a:custGeom>
            <a:rect b="b" l="l" r="r" t="t"/>
            <a:pathLst>
              <a:path extrusionOk="0" h="1275" w="381">
                <a:moveTo>
                  <a:pt x="159" y="0"/>
                </a:moveTo>
                <a:cubicBezTo>
                  <a:pt x="119" y="0"/>
                  <a:pt x="79" y="21"/>
                  <a:pt x="66" y="74"/>
                </a:cubicBezTo>
                <a:cubicBezTo>
                  <a:pt x="0" y="435"/>
                  <a:pt x="33" y="830"/>
                  <a:pt x="165" y="1191"/>
                </a:cubicBezTo>
                <a:cubicBezTo>
                  <a:pt x="179" y="1249"/>
                  <a:pt x="225" y="1275"/>
                  <a:pt x="269" y="1275"/>
                </a:cubicBezTo>
                <a:cubicBezTo>
                  <a:pt x="326" y="1275"/>
                  <a:pt x="380" y="1232"/>
                  <a:pt x="362" y="1158"/>
                </a:cubicBezTo>
                <a:cubicBezTo>
                  <a:pt x="263" y="830"/>
                  <a:pt x="230" y="468"/>
                  <a:pt x="263" y="107"/>
                </a:cubicBezTo>
                <a:cubicBezTo>
                  <a:pt x="283" y="48"/>
                  <a:pt x="220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2" name="Google Shape;5872;p53"/>
          <p:cNvSpPr/>
          <p:nvPr/>
        </p:nvSpPr>
        <p:spPr>
          <a:xfrm>
            <a:off x="5743153" y="4189369"/>
            <a:ext cx="4191" cy="77231"/>
          </a:xfrm>
          <a:custGeom>
            <a:rect b="b" l="l" r="r" t="t"/>
            <a:pathLst>
              <a:path extrusionOk="0" h="3649" w="198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lnTo>
                  <a:pt x="0" y="3550"/>
                </a:lnTo>
                <a:cubicBezTo>
                  <a:pt x="0" y="3615"/>
                  <a:pt x="50" y="3648"/>
                  <a:pt x="99" y="3648"/>
                </a:cubicBezTo>
                <a:cubicBezTo>
                  <a:pt x="148" y="3648"/>
                  <a:pt x="197" y="3615"/>
                  <a:pt x="197" y="3550"/>
                </a:cubicBezTo>
                <a:lnTo>
                  <a:pt x="197" y="99"/>
                </a:ln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3" name="Google Shape;5873;p53"/>
          <p:cNvSpPr/>
          <p:nvPr/>
        </p:nvSpPr>
        <p:spPr>
          <a:xfrm>
            <a:off x="5760530" y="4208841"/>
            <a:ext cx="6984" cy="54267"/>
          </a:xfrm>
          <a:custGeom>
            <a:rect b="b" l="l" r="r" t="t"/>
            <a:pathLst>
              <a:path extrusionOk="0" h="2564" w="330">
                <a:moveTo>
                  <a:pt x="227" y="1"/>
                </a:moveTo>
                <a:cubicBezTo>
                  <a:pt x="173" y="1"/>
                  <a:pt x="116" y="34"/>
                  <a:pt x="99" y="99"/>
                </a:cubicBezTo>
                <a:cubicBezTo>
                  <a:pt x="34" y="888"/>
                  <a:pt x="1" y="1677"/>
                  <a:pt x="1" y="2465"/>
                </a:cubicBezTo>
                <a:cubicBezTo>
                  <a:pt x="1" y="2531"/>
                  <a:pt x="50" y="2564"/>
                  <a:pt x="99" y="2564"/>
                </a:cubicBezTo>
                <a:cubicBezTo>
                  <a:pt x="149" y="2564"/>
                  <a:pt x="198" y="2531"/>
                  <a:pt x="198" y="2465"/>
                </a:cubicBezTo>
                <a:cubicBezTo>
                  <a:pt x="198" y="1677"/>
                  <a:pt x="231" y="888"/>
                  <a:pt x="329" y="99"/>
                </a:cubicBezTo>
                <a:cubicBezTo>
                  <a:pt x="329" y="34"/>
                  <a:pt x="280" y="1"/>
                  <a:pt x="22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4" name="Google Shape;5874;p53"/>
          <p:cNvSpPr/>
          <p:nvPr/>
        </p:nvSpPr>
        <p:spPr>
          <a:xfrm>
            <a:off x="5779304" y="4235277"/>
            <a:ext cx="7408" cy="29060"/>
          </a:xfrm>
          <a:custGeom>
            <a:rect b="b" l="l" r="r" t="t"/>
            <a:pathLst>
              <a:path extrusionOk="0" h="1373" w="350">
                <a:moveTo>
                  <a:pt x="132" y="0"/>
                </a:moveTo>
                <a:cubicBezTo>
                  <a:pt x="100" y="0"/>
                  <a:pt x="34" y="33"/>
                  <a:pt x="34" y="99"/>
                </a:cubicBezTo>
                <a:cubicBezTo>
                  <a:pt x="1" y="493"/>
                  <a:pt x="34" y="921"/>
                  <a:pt x="132" y="1315"/>
                </a:cubicBezTo>
                <a:cubicBezTo>
                  <a:pt x="145" y="1354"/>
                  <a:pt x="184" y="1372"/>
                  <a:pt x="224" y="1372"/>
                </a:cubicBezTo>
                <a:cubicBezTo>
                  <a:pt x="285" y="1372"/>
                  <a:pt x="349" y="1329"/>
                  <a:pt x="330" y="1249"/>
                </a:cubicBezTo>
                <a:cubicBezTo>
                  <a:pt x="231" y="888"/>
                  <a:pt x="198" y="493"/>
                  <a:pt x="264" y="99"/>
                </a:cubicBezTo>
                <a:cubicBezTo>
                  <a:pt x="264" y="33"/>
                  <a:pt x="198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5" name="Google Shape;5875;p53"/>
          <p:cNvSpPr/>
          <p:nvPr/>
        </p:nvSpPr>
        <p:spPr>
          <a:xfrm>
            <a:off x="5797400" y="4188670"/>
            <a:ext cx="6963" cy="74437"/>
          </a:xfrm>
          <a:custGeom>
            <a:rect b="b" l="l" r="r" t="t"/>
            <a:pathLst>
              <a:path extrusionOk="0" h="3517" w="329">
                <a:moveTo>
                  <a:pt x="214" y="1"/>
                </a:moveTo>
                <a:cubicBezTo>
                  <a:pt x="156" y="1"/>
                  <a:pt x="99" y="34"/>
                  <a:pt x="99" y="99"/>
                </a:cubicBezTo>
                <a:cubicBezTo>
                  <a:pt x="132" y="1184"/>
                  <a:pt x="99" y="2301"/>
                  <a:pt x="0" y="3418"/>
                </a:cubicBezTo>
                <a:cubicBezTo>
                  <a:pt x="0" y="3484"/>
                  <a:pt x="50" y="3517"/>
                  <a:pt x="99" y="3517"/>
                </a:cubicBezTo>
                <a:cubicBezTo>
                  <a:pt x="148" y="3517"/>
                  <a:pt x="197" y="3484"/>
                  <a:pt x="197" y="3418"/>
                </a:cubicBezTo>
                <a:cubicBezTo>
                  <a:pt x="296" y="2301"/>
                  <a:pt x="329" y="1184"/>
                  <a:pt x="329" y="99"/>
                </a:cubicBezTo>
                <a:cubicBezTo>
                  <a:pt x="329" y="34"/>
                  <a:pt x="271" y="1"/>
                  <a:pt x="2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6" name="Google Shape;5876;p53"/>
          <p:cNvSpPr/>
          <p:nvPr/>
        </p:nvSpPr>
        <p:spPr>
          <a:xfrm>
            <a:off x="5590128" y="3884038"/>
            <a:ext cx="9080" cy="241366"/>
          </a:xfrm>
          <a:custGeom>
            <a:rect b="b" l="l" r="r" t="t"/>
            <a:pathLst>
              <a:path extrusionOk="0" h="11404" w="429">
                <a:moveTo>
                  <a:pt x="116" y="1"/>
                </a:moveTo>
                <a:cubicBezTo>
                  <a:pt x="58" y="1"/>
                  <a:pt x="1" y="34"/>
                  <a:pt x="1" y="100"/>
                </a:cubicBezTo>
                <a:cubicBezTo>
                  <a:pt x="198" y="3846"/>
                  <a:pt x="231" y="7559"/>
                  <a:pt x="67" y="11305"/>
                </a:cubicBezTo>
                <a:cubicBezTo>
                  <a:pt x="67" y="11371"/>
                  <a:pt x="116" y="11404"/>
                  <a:pt x="165" y="11404"/>
                </a:cubicBezTo>
                <a:cubicBezTo>
                  <a:pt x="215" y="11404"/>
                  <a:pt x="264" y="11371"/>
                  <a:pt x="264" y="11305"/>
                </a:cubicBezTo>
                <a:cubicBezTo>
                  <a:pt x="428" y="7559"/>
                  <a:pt x="395" y="3846"/>
                  <a:pt x="231" y="100"/>
                </a:cubicBezTo>
                <a:cubicBezTo>
                  <a:pt x="231" y="34"/>
                  <a:pt x="173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7" name="Google Shape;5877;p53"/>
          <p:cNvSpPr/>
          <p:nvPr/>
        </p:nvSpPr>
        <p:spPr>
          <a:xfrm>
            <a:off x="5606129" y="3970985"/>
            <a:ext cx="8762" cy="62987"/>
          </a:xfrm>
          <a:custGeom>
            <a:rect b="b" l="l" r="r" t="t"/>
            <a:pathLst>
              <a:path extrusionOk="0" h="2976" w="414">
                <a:moveTo>
                  <a:pt x="165" y="1"/>
                </a:moveTo>
                <a:cubicBezTo>
                  <a:pt x="116" y="1"/>
                  <a:pt x="66" y="33"/>
                  <a:pt x="66" y="99"/>
                </a:cubicBezTo>
                <a:cubicBezTo>
                  <a:pt x="1" y="1052"/>
                  <a:pt x="66" y="1972"/>
                  <a:pt x="198" y="2892"/>
                </a:cubicBezTo>
                <a:cubicBezTo>
                  <a:pt x="198" y="2950"/>
                  <a:pt x="242" y="2976"/>
                  <a:pt x="289" y="2976"/>
                </a:cubicBezTo>
                <a:cubicBezTo>
                  <a:pt x="349" y="2976"/>
                  <a:pt x="414" y="2933"/>
                  <a:pt x="395" y="2859"/>
                </a:cubicBezTo>
                <a:cubicBezTo>
                  <a:pt x="264" y="1939"/>
                  <a:pt x="231" y="1019"/>
                  <a:pt x="264" y="99"/>
                </a:cubicBezTo>
                <a:cubicBezTo>
                  <a:pt x="264" y="33"/>
                  <a:pt x="214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8" name="Google Shape;5878;p53"/>
          <p:cNvSpPr/>
          <p:nvPr/>
        </p:nvSpPr>
        <p:spPr>
          <a:xfrm>
            <a:off x="5608224" y="4071838"/>
            <a:ext cx="4889" cy="22964"/>
          </a:xfrm>
          <a:custGeom>
            <a:rect b="b" l="l" r="r" t="t"/>
            <a:pathLst>
              <a:path extrusionOk="0" h="1085" w="231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lnTo>
                  <a:pt x="0" y="986"/>
                </a:lnTo>
                <a:cubicBezTo>
                  <a:pt x="0" y="1052"/>
                  <a:pt x="58" y="1085"/>
                  <a:pt x="115" y="1085"/>
                </a:cubicBezTo>
                <a:cubicBezTo>
                  <a:pt x="173" y="1085"/>
                  <a:pt x="230" y="1052"/>
                  <a:pt x="230" y="986"/>
                </a:cubicBezTo>
                <a:lnTo>
                  <a:pt x="230" y="99"/>
                </a:ln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9" name="Google Shape;5879;p53"/>
          <p:cNvSpPr/>
          <p:nvPr/>
        </p:nvSpPr>
        <p:spPr>
          <a:xfrm>
            <a:off x="5720887" y="3920209"/>
            <a:ext cx="6984" cy="70268"/>
          </a:xfrm>
          <a:custGeom>
            <a:rect b="b" l="l" r="r" t="t"/>
            <a:pathLst>
              <a:path extrusionOk="0" h="3320" w="330">
                <a:moveTo>
                  <a:pt x="132" y="1"/>
                </a:moveTo>
                <a:cubicBezTo>
                  <a:pt x="83" y="1"/>
                  <a:pt x="34" y="34"/>
                  <a:pt x="34" y="99"/>
                </a:cubicBezTo>
                <a:cubicBezTo>
                  <a:pt x="1" y="1118"/>
                  <a:pt x="34" y="2170"/>
                  <a:pt x="99" y="3221"/>
                </a:cubicBezTo>
                <a:cubicBezTo>
                  <a:pt x="99" y="3287"/>
                  <a:pt x="157" y="3320"/>
                  <a:pt x="214" y="3320"/>
                </a:cubicBezTo>
                <a:cubicBezTo>
                  <a:pt x="272" y="3320"/>
                  <a:pt x="329" y="3287"/>
                  <a:pt x="329" y="3221"/>
                </a:cubicBezTo>
                <a:cubicBezTo>
                  <a:pt x="231" y="2170"/>
                  <a:pt x="231" y="1118"/>
                  <a:pt x="231" y="99"/>
                </a:cubicBezTo>
                <a:cubicBezTo>
                  <a:pt x="231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0" name="Google Shape;5880;p53"/>
          <p:cNvSpPr/>
          <p:nvPr/>
        </p:nvSpPr>
        <p:spPr>
          <a:xfrm>
            <a:off x="5725755" y="4009231"/>
            <a:ext cx="5588" cy="64003"/>
          </a:xfrm>
          <a:custGeom>
            <a:rect b="b" l="l" r="r" t="t"/>
            <a:pathLst>
              <a:path extrusionOk="0" h="3024" w="264">
                <a:moveTo>
                  <a:pt x="149" y="1"/>
                </a:moveTo>
                <a:cubicBezTo>
                  <a:pt x="91" y="1"/>
                  <a:pt x="34" y="34"/>
                  <a:pt x="34" y="99"/>
                </a:cubicBezTo>
                <a:cubicBezTo>
                  <a:pt x="66" y="1052"/>
                  <a:pt x="66" y="1972"/>
                  <a:pt x="1" y="2925"/>
                </a:cubicBezTo>
                <a:cubicBezTo>
                  <a:pt x="1" y="2991"/>
                  <a:pt x="50" y="3024"/>
                  <a:pt x="99" y="3024"/>
                </a:cubicBezTo>
                <a:cubicBezTo>
                  <a:pt x="149" y="3024"/>
                  <a:pt x="198" y="2991"/>
                  <a:pt x="198" y="2925"/>
                </a:cubicBezTo>
                <a:cubicBezTo>
                  <a:pt x="264" y="1972"/>
                  <a:pt x="264" y="1020"/>
                  <a:pt x="264" y="99"/>
                </a:cubicBezTo>
                <a:cubicBezTo>
                  <a:pt x="264" y="34"/>
                  <a:pt x="206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1" name="Google Shape;5881;p53"/>
          <p:cNvSpPr/>
          <p:nvPr/>
        </p:nvSpPr>
        <p:spPr>
          <a:xfrm>
            <a:off x="5736888" y="4024533"/>
            <a:ext cx="6286" cy="4191"/>
          </a:xfrm>
          <a:custGeom>
            <a:rect b="b" l="l" r="r" t="t"/>
            <a:pathLst>
              <a:path extrusionOk="0" h="198" w="297">
                <a:moveTo>
                  <a:pt x="132" y="1"/>
                </a:moveTo>
                <a:cubicBezTo>
                  <a:pt x="0" y="1"/>
                  <a:pt x="0" y="198"/>
                  <a:pt x="132" y="198"/>
                </a:cubicBezTo>
                <a:cubicBezTo>
                  <a:pt x="296" y="198"/>
                  <a:pt x="296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2" name="Google Shape;5882;p53"/>
          <p:cNvSpPr/>
          <p:nvPr/>
        </p:nvSpPr>
        <p:spPr>
          <a:xfrm>
            <a:off x="5737587" y="3942644"/>
            <a:ext cx="4889" cy="86078"/>
          </a:xfrm>
          <a:custGeom>
            <a:rect b="b" l="l" r="r" t="t"/>
            <a:pathLst>
              <a:path extrusionOk="0" h="4067" w="231">
                <a:moveTo>
                  <a:pt x="115" y="0"/>
                </a:moveTo>
                <a:cubicBezTo>
                  <a:pt x="58" y="0"/>
                  <a:pt x="0" y="42"/>
                  <a:pt x="0" y="124"/>
                </a:cubicBezTo>
                <a:lnTo>
                  <a:pt x="0" y="3968"/>
                </a:lnTo>
                <a:cubicBezTo>
                  <a:pt x="0" y="4034"/>
                  <a:pt x="58" y="4067"/>
                  <a:pt x="115" y="4067"/>
                </a:cubicBezTo>
                <a:cubicBezTo>
                  <a:pt x="173" y="4067"/>
                  <a:pt x="230" y="4034"/>
                  <a:pt x="230" y="3968"/>
                </a:cubicBezTo>
                <a:lnTo>
                  <a:pt x="230" y="124"/>
                </a:lnTo>
                <a:cubicBezTo>
                  <a:pt x="230" y="42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3" name="Google Shape;5883;p53"/>
          <p:cNvSpPr/>
          <p:nvPr/>
        </p:nvSpPr>
        <p:spPr>
          <a:xfrm>
            <a:off x="5767493" y="4089214"/>
            <a:ext cx="5588" cy="30626"/>
          </a:xfrm>
          <a:custGeom>
            <a:rect b="b" l="l" r="r" t="t"/>
            <a:pathLst>
              <a:path extrusionOk="0" h="1447" w="264">
                <a:moveTo>
                  <a:pt x="197" y="1"/>
                </a:moveTo>
                <a:cubicBezTo>
                  <a:pt x="132" y="1"/>
                  <a:pt x="66" y="34"/>
                  <a:pt x="66" y="99"/>
                </a:cubicBezTo>
                <a:cubicBezTo>
                  <a:pt x="0" y="527"/>
                  <a:pt x="0" y="954"/>
                  <a:pt x="66" y="1381"/>
                </a:cubicBezTo>
                <a:cubicBezTo>
                  <a:pt x="66" y="1414"/>
                  <a:pt x="132" y="1447"/>
                  <a:pt x="197" y="1447"/>
                </a:cubicBezTo>
                <a:cubicBezTo>
                  <a:pt x="230" y="1414"/>
                  <a:pt x="263" y="1381"/>
                  <a:pt x="263" y="1315"/>
                </a:cubicBezTo>
                <a:cubicBezTo>
                  <a:pt x="197" y="921"/>
                  <a:pt x="197" y="527"/>
                  <a:pt x="263" y="132"/>
                </a:cubicBezTo>
                <a:cubicBezTo>
                  <a:pt x="263" y="66"/>
                  <a:pt x="230" y="34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4" name="Google Shape;5884;p53"/>
          <p:cNvSpPr/>
          <p:nvPr/>
        </p:nvSpPr>
        <p:spPr>
          <a:xfrm>
            <a:off x="4586531" y="4090611"/>
            <a:ext cx="6286" cy="38965"/>
          </a:xfrm>
          <a:custGeom>
            <a:rect b="b" l="l" r="r" t="t"/>
            <a:pathLst>
              <a:path extrusionOk="0" h="1841" w="297">
                <a:moveTo>
                  <a:pt x="198" y="0"/>
                </a:moveTo>
                <a:cubicBezTo>
                  <a:pt x="132" y="0"/>
                  <a:pt x="99" y="33"/>
                  <a:pt x="99" y="99"/>
                </a:cubicBezTo>
                <a:cubicBezTo>
                  <a:pt x="34" y="625"/>
                  <a:pt x="1" y="1183"/>
                  <a:pt x="34" y="1742"/>
                </a:cubicBezTo>
                <a:cubicBezTo>
                  <a:pt x="34" y="1808"/>
                  <a:pt x="83" y="1841"/>
                  <a:pt x="132" y="1841"/>
                </a:cubicBezTo>
                <a:cubicBezTo>
                  <a:pt x="181" y="1841"/>
                  <a:pt x="231" y="1808"/>
                  <a:pt x="231" y="1742"/>
                </a:cubicBezTo>
                <a:cubicBezTo>
                  <a:pt x="198" y="1183"/>
                  <a:pt x="231" y="625"/>
                  <a:pt x="296" y="99"/>
                </a:cubicBezTo>
                <a:cubicBezTo>
                  <a:pt x="296" y="33"/>
                  <a:pt x="264" y="0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5" name="Google Shape;5885;p53"/>
          <p:cNvSpPr/>
          <p:nvPr/>
        </p:nvSpPr>
        <p:spPr>
          <a:xfrm>
            <a:off x="4605304" y="4085045"/>
            <a:ext cx="4889" cy="28530"/>
          </a:xfrm>
          <a:custGeom>
            <a:rect b="b" l="l" r="r" t="t"/>
            <a:pathLst>
              <a:path extrusionOk="0" h="1348" w="231">
                <a:moveTo>
                  <a:pt x="132" y="1"/>
                </a:moveTo>
                <a:cubicBezTo>
                  <a:pt x="67" y="1"/>
                  <a:pt x="34" y="33"/>
                  <a:pt x="34" y="99"/>
                </a:cubicBezTo>
                <a:cubicBezTo>
                  <a:pt x="1" y="494"/>
                  <a:pt x="1" y="855"/>
                  <a:pt x="1" y="1249"/>
                </a:cubicBezTo>
                <a:cubicBezTo>
                  <a:pt x="1" y="1315"/>
                  <a:pt x="58" y="1348"/>
                  <a:pt x="116" y="1348"/>
                </a:cubicBezTo>
                <a:cubicBezTo>
                  <a:pt x="173" y="1348"/>
                  <a:pt x="231" y="1315"/>
                  <a:pt x="231" y="1249"/>
                </a:cubicBezTo>
                <a:cubicBezTo>
                  <a:pt x="198" y="855"/>
                  <a:pt x="198" y="494"/>
                  <a:pt x="231" y="99"/>
                </a:cubicBezTo>
                <a:cubicBezTo>
                  <a:pt x="231" y="33"/>
                  <a:pt x="198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6" name="Google Shape;5886;p53"/>
          <p:cNvSpPr/>
          <p:nvPr/>
        </p:nvSpPr>
        <p:spPr>
          <a:xfrm>
            <a:off x="4617834" y="4078505"/>
            <a:ext cx="6286" cy="25335"/>
          </a:xfrm>
          <a:custGeom>
            <a:rect b="b" l="l" r="r" t="t"/>
            <a:pathLst>
              <a:path extrusionOk="0" h="1197" w="297">
                <a:moveTo>
                  <a:pt x="145" y="1"/>
                </a:moveTo>
                <a:cubicBezTo>
                  <a:pt x="132" y="1"/>
                  <a:pt x="117" y="5"/>
                  <a:pt x="99" y="14"/>
                </a:cubicBezTo>
                <a:cubicBezTo>
                  <a:pt x="33" y="14"/>
                  <a:pt x="0" y="80"/>
                  <a:pt x="33" y="145"/>
                </a:cubicBezTo>
                <a:cubicBezTo>
                  <a:pt x="66" y="441"/>
                  <a:pt x="99" y="770"/>
                  <a:pt x="66" y="1098"/>
                </a:cubicBezTo>
                <a:cubicBezTo>
                  <a:pt x="66" y="1164"/>
                  <a:pt x="124" y="1197"/>
                  <a:pt x="181" y="1197"/>
                </a:cubicBezTo>
                <a:cubicBezTo>
                  <a:pt x="239" y="1197"/>
                  <a:pt x="296" y="1164"/>
                  <a:pt x="296" y="1098"/>
                </a:cubicBezTo>
                <a:cubicBezTo>
                  <a:pt x="296" y="737"/>
                  <a:pt x="263" y="408"/>
                  <a:pt x="230" y="80"/>
                </a:cubicBezTo>
                <a:cubicBezTo>
                  <a:pt x="206" y="31"/>
                  <a:pt x="182" y="1"/>
                  <a:pt x="14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7" name="Google Shape;5887;p53"/>
          <p:cNvSpPr/>
          <p:nvPr/>
        </p:nvSpPr>
        <p:spPr>
          <a:xfrm>
            <a:off x="4633137" y="4073213"/>
            <a:ext cx="5588" cy="28552"/>
          </a:xfrm>
          <a:custGeom>
            <a:rect b="b" l="l" r="r" t="t"/>
            <a:pathLst>
              <a:path extrusionOk="0" h="1349" w="264">
                <a:moveTo>
                  <a:pt x="132" y="1"/>
                </a:moveTo>
                <a:cubicBezTo>
                  <a:pt x="83" y="1"/>
                  <a:pt x="33" y="34"/>
                  <a:pt x="33" y="100"/>
                </a:cubicBezTo>
                <a:cubicBezTo>
                  <a:pt x="0" y="461"/>
                  <a:pt x="0" y="855"/>
                  <a:pt x="66" y="1250"/>
                </a:cubicBezTo>
                <a:cubicBezTo>
                  <a:pt x="66" y="1283"/>
                  <a:pt x="99" y="1348"/>
                  <a:pt x="165" y="1348"/>
                </a:cubicBezTo>
                <a:cubicBezTo>
                  <a:pt x="198" y="1348"/>
                  <a:pt x="263" y="1283"/>
                  <a:pt x="263" y="1250"/>
                </a:cubicBezTo>
                <a:cubicBezTo>
                  <a:pt x="230" y="855"/>
                  <a:pt x="198" y="461"/>
                  <a:pt x="230" y="100"/>
                </a:cubicBezTo>
                <a:cubicBezTo>
                  <a:pt x="230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8" name="Google Shape;5888;p53"/>
          <p:cNvSpPr/>
          <p:nvPr/>
        </p:nvSpPr>
        <p:spPr>
          <a:xfrm>
            <a:off x="4647042" y="4066843"/>
            <a:ext cx="6984" cy="35621"/>
          </a:xfrm>
          <a:custGeom>
            <a:rect b="b" l="l" r="r" t="t"/>
            <a:pathLst>
              <a:path extrusionOk="0" h="1683" w="330">
                <a:moveTo>
                  <a:pt x="133" y="0"/>
                </a:moveTo>
                <a:cubicBezTo>
                  <a:pt x="76" y="0"/>
                  <a:pt x="1" y="56"/>
                  <a:pt x="1" y="138"/>
                </a:cubicBezTo>
                <a:cubicBezTo>
                  <a:pt x="99" y="598"/>
                  <a:pt x="132" y="1091"/>
                  <a:pt x="132" y="1584"/>
                </a:cubicBezTo>
                <a:cubicBezTo>
                  <a:pt x="132" y="1649"/>
                  <a:pt x="181" y="1682"/>
                  <a:pt x="231" y="1682"/>
                </a:cubicBezTo>
                <a:cubicBezTo>
                  <a:pt x="280" y="1682"/>
                  <a:pt x="329" y="1649"/>
                  <a:pt x="329" y="1584"/>
                </a:cubicBezTo>
                <a:cubicBezTo>
                  <a:pt x="329" y="1058"/>
                  <a:pt x="296" y="565"/>
                  <a:pt x="198" y="72"/>
                </a:cubicBezTo>
                <a:cubicBezTo>
                  <a:pt x="198" y="22"/>
                  <a:pt x="169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9" name="Google Shape;5889;p53"/>
          <p:cNvSpPr/>
          <p:nvPr/>
        </p:nvSpPr>
        <p:spPr>
          <a:xfrm>
            <a:off x="4660250" y="4062102"/>
            <a:ext cx="6984" cy="46605"/>
          </a:xfrm>
          <a:custGeom>
            <a:rect b="b" l="l" r="r" t="t"/>
            <a:pathLst>
              <a:path extrusionOk="0" h="2202" w="330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cubicBezTo>
                  <a:pt x="99" y="756"/>
                  <a:pt x="99" y="1446"/>
                  <a:pt x="67" y="2103"/>
                </a:cubicBezTo>
                <a:cubicBezTo>
                  <a:pt x="67" y="2169"/>
                  <a:pt x="116" y="2202"/>
                  <a:pt x="165" y="2202"/>
                </a:cubicBezTo>
                <a:cubicBezTo>
                  <a:pt x="214" y="2202"/>
                  <a:pt x="264" y="2169"/>
                  <a:pt x="264" y="2103"/>
                </a:cubicBezTo>
                <a:cubicBezTo>
                  <a:pt x="330" y="1446"/>
                  <a:pt x="297" y="756"/>
                  <a:pt x="231" y="99"/>
                </a:cubicBez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0" name="Google Shape;5890;p53"/>
          <p:cNvSpPr/>
          <p:nvPr/>
        </p:nvSpPr>
        <p:spPr>
          <a:xfrm>
            <a:off x="4673478" y="4055837"/>
            <a:ext cx="6265" cy="46626"/>
          </a:xfrm>
          <a:custGeom>
            <a:rect b="b" l="l" r="r" t="t"/>
            <a:pathLst>
              <a:path extrusionOk="0" h="2203" w="296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cubicBezTo>
                  <a:pt x="0" y="756"/>
                  <a:pt x="66" y="1446"/>
                  <a:pt x="99" y="2104"/>
                </a:cubicBezTo>
                <a:cubicBezTo>
                  <a:pt x="99" y="2169"/>
                  <a:pt x="148" y="2202"/>
                  <a:pt x="197" y="2202"/>
                </a:cubicBezTo>
                <a:cubicBezTo>
                  <a:pt x="247" y="2202"/>
                  <a:pt x="296" y="2169"/>
                  <a:pt x="296" y="2104"/>
                </a:cubicBezTo>
                <a:cubicBezTo>
                  <a:pt x="263" y="1446"/>
                  <a:pt x="230" y="756"/>
                  <a:pt x="230" y="99"/>
                </a:cubicBez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1" name="Google Shape;5891;p53"/>
          <p:cNvSpPr/>
          <p:nvPr/>
        </p:nvSpPr>
        <p:spPr>
          <a:xfrm>
            <a:off x="4681817" y="4060006"/>
            <a:ext cx="6984" cy="20890"/>
          </a:xfrm>
          <a:custGeom>
            <a:rect b="b" l="l" r="r" t="t"/>
            <a:pathLst>
              <a:path extrusionOk="0" h="987" w="330">
                <a:moveTo>
                  <a:pt x="165" y="1"/>
                </a:moveTo>
                <a:cubicBezTo>
                  <a:pt x="99" y="1"/>
                  <a:pt x="66" y="34"/>
                  <a:pt x="33" y="66"/>
                </a:cubicBezTo>
                <a:lnTo>
                  <a:pt x="33" y="99"/>
                </a:lnTo>
                <a:cubicBezTo>
                  <a:pt x="1" y="362"/>
                  <a:pt x="33" y="658"/>
                  <a:pt x="132" y="921"/>
                </a:cubicBezTo>
                <a:cubicBezTo>
                  <a:pt x="132" y="954"/>
                  <a:pt x="198" y="986"/>
                  <a:pt x="263" y="986"/>
                </a:cubicBezTo>
                <a:cubicBezTo>
                  <a:pt x="296" y="954"/>
                  <a:pt x="329" y="921"/>
                  <a:pt x="329" y="855"/>
                </a:cubicBezTo>
                <a:cubicBezTo>
                  <a:pt x="231" y="625"/>
                  <a:pt x="198" y="362"/>
                  <a:pt x="231" y="132"/>
                </a:cubicBezTo>
                <a:cubicBezTo>
                  <a:pt x="263" y="66"/>
                  <a:pt x="231" y="34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2" name="Google Shape;5892;p53"/>
          <p:cNvSpPr/>
          <p:nvPr/>
        </p:nvSpPr>
        <p:spPr>
          <a:xfrm>
            <a:off x="4694347" y="4059308"/>
            <a:ext cx="5566" cy="23684"/>
          </a:xfrm>
          <a:custGeom>
            <a:rect b="b" l="l" r="r" t="t"/>
            <a:pathLst>
              <a:path extrusionOk="0" h="1119" w="263">
                <a:moveTo>
                  <a:pt x="99" y="1"/>
                </a:moveTo>
                <a:cubicBezTo>
                  <a:pt x="66" y="1"/>
                  <a:pt x="0" y="34"/>
                  <a:pt x="0" y="99"/>
                </a:cubicBezTo>
                <a:cubicBezTo>
                  <a:pt x="0" y="395"/>
                  <a:pt x="0" y="724"/>
                  <a:pt x="33" y="1052"/>
                </a:cubicBezTo>
                <a:cubicBezTo>
                  <a:pt x="66" y="1085"/>
                  <a:pt x="99" y="1118"/>
                  <a:pt x="164" y="1118"/>
                </a:cubicBezTo>
                <a:cubicBezTo>
                  <a:pt x="230" y="1085"/>
                  <a:pt x="263" y="1052"/>
                  <a:pt x="230" y="987"/>
                </a:cubicBezTo>
                <a:cubicBezTo>
                  <a:pt x="197" y="691"/>
                  <a:pt x="197" y="395"/>
                  <a:pt x="230" y="99"/>
                </a:cubicBezTo>
                <a:cubicBezTo>
                  <a:pt x="230" y="34"/>
                  <a:pt x="16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3" name="Google Shape;5893;p53"/>
          <p:cNvSpPr/>
          <p:nvPr/>
        </p:nvSpPr>
        <p:spPr>
          <a:xfrm>
            <a:off x="4658175" y="3904907"/>
            <a:ext cx="5228" cy="37589"/>
          </a:xfrm>
          <a:custGeom>
            <a:rect b="b" l="l" r="r" t="t"/>
            <a:pathLst>
              <a:path extrusionOk="0" h="1776" w="247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cubicBezTo>
                  <a:pt x="0" y="625"/>
                  <a:pt x="0" y="1151"/>
                  <a:pt x="33" y="1677"/>
                </a:cubicBezTo>
                <a:cubicBezTo>
                  <a:pt x="33" y="1742"/>
                  <a:pt x="91" y="1775"/>
                  <a:pt x="144" y="1775"/>
                </a:cubicBezTo>
                <a:cubicBezTo>
                  <a:pt x="197" y="1775"/>
                  <a:pt x="247" y="1742"/>
                  <a:pt x="230" y="1677"/>
                </a:cubicBezTo>
                <a:cubicBezTo>
                  <a:pt x="197" y="1151"/>
                  <a:pt x="197" y="625"/>
                  <a:pt x="197" y="99"/>
                </a:cubicBez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4" name="Google Shape;5894;p53"/>
          <p:cNvSpPr/>
          <p:nvPr/>
        </p:nvSpPr>
        <p:spPr>
          <a:xfrm>
            <a:off x="4672081" y="3907701"/>
            <a:ext cx="6286" cy="28530"/>
          </a:xfrm>
          <a:custGeom>
            <a:rect b="b" l="l" r="r" t="t"/>
            <a:pathLst>
              <a:path extrusionOk="0" h="1348" w="297">
                <a:moveTo>
                  <a:pt x="132" y="0"/>
                </a:moveTo>
                <a:cubicBezTo>
                  <a:pt x="99" y="0"/>
                  <a:pt x="33" y="66"/>
                  <a:pt x="33" y="132"/>
                </a:cubicBezTo>
                <a:cubicBezTo>
                  <a:pt x="1" y="493"/>
                  <a:pt x="33" y="855"/>
                  <a:pt x="66" y="1249"/>
                </a:cubicBezTo>
                <a:cubicBezTo>
                  <a:pt x="66" y="1315"/>
                  <a:pt x="132" y="1348"/>
                  <a:pt x="165" y="1348"/>
                </a:cubicBezTo>
                <a:cubicBezTo>
                  <a:pt x="231" y="1348"/>
                  <a:pt x="296" y="1315"/>
                  <a:pt x="263" y="1249"/>
                </a:cubicBezTo>
                <a:cubicBezTo>
                  <a:pt x="231" y="855"/>
                  <a:pt x="231" y="493"/>
                  <a:pt x="231" y="132"/>
                </a:cubicBezTo>
                <a:cubicBezTo>
                  <a:pt x="231" y="66"/>
                  <a:pt x="198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5" name="Google Shape;5895;p53"/>
          <p:cNvSpPr/>
          <p:nvPr/>
        </p:nvSpPr>
        <p:spPr>
          <a:xfrm>
            <a:off x="4685288" y="3904907"/>
            <a:ext cx="5588" cy="45230"/>
          </a:xfrm>
          <a:custGeom>
            <a:rect b="b" l="l" r="r" t="t"/>
            <a:pathLst>
              <a:path extrusionOk="0" h="2137" w="264">
                <a:moveTo>
                  <a:pt x="165" y="1"/>
                </a:moveTo>
                <a:cubicBezTo>
                  <a:pt x="116" y="1"/>
                  <a:pt x="67" y="34"/>
                  <a:pt x="67" y="99"/>
                </a:cubicBezTo>
                <a:cubicBezTo>
                  <a:pt x="1" y="757"/>
                  <a:pt x="1" y="1381"/>
                  <a:pt x="34" y="2038"/>
                </a:cubicBezTo>
                <a:cubicBezTo>
                  <a:pt x="34" y="2104"/>
                  <a:pt x="83" y="2137"/>
                  <a:pt x="132" y="2137"/>
                </a:cubicBezTo>
                <a:cubicBezTo>
                  <a:pt x="182" y="2137"/>
                  <a:pt x="231" y="2104"/>
                  <a:pt x="231" y="2038"/>
                </a:cubicBezTo>
                <a:cubicBezTo>
                  <a:pt x="198" y="1381"/>
                  <a:pt x="231" y="757"/>
                  <a:pt x="264" y="99"/>
                </a:cubicBezTo>
                <a:cubicBezTo>
                  <a:pt x="264" y="34"/>
                  <a:pt x="214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6" name="Google Shape;5896;p53"/>
          <p:cNvSpPr/>
          <p:nvPr/>
        </p:nvSpPr>
        <p:spPr>
          <a:xfrm>
            <a:off x="4700591" y="3903531"/>
            <a:ext cx="5588" cy="30605"/>
          </a:xfrm>
          <a:custGeom>
            <a:rect b="b" l="l" r="r" t="t"/>
            <a:pathLst>
              <a:path extrusionOk="0" h="1446" w="264">
                <a:moveTo>
                  <a:pt x="165" y="0"/>
                </a:moveTo>
                <a:cubicBezTo>
                  <a:pt x="116" y="0"/>
                  <a:pt x="67" y="33"/>
                  <a:pt x="67" y="99"/>
                </a:cubicBezTo>
                <a:lnTo>
                  <a:pt x="1" y="1347"/>
                </a:lnTo>
                <a:cubicBezTo>
                  <a:pt x="1" y="1413"/>
                  <a:pt x="50" y="1446"/>
                  <a:pt x="99" y="1446"/>
                </a:cubicBezTo>
                <a:cubicBezTo>
                  <a:pt x="149" y="1446"/>
                  <a:pt x="198" y="1413"/>
                  <a:pt x="198" y="1347"/>
                </a:cubicBezTo>
                <a:lnTo>
                  <a:pt x="264" y="99"/>
                </a:lnTo>
                <a:cubicBezTo>
                  <a:pt x="264" y="33"/>
                  <a:pt x="214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7" name="Google Shape;5897;p53"/>
          <p:cNvSpPr/>
          <p:nvPr/>
        </p:nvSpPr>
        <p:spPr>
          <a:xfrm>
            <a:off x="4717989" y="3905605"/>
            <a:ext cx="5588" cy="26456"/>
          </a:xfrm>
          <a:custGeom>
            <a:rect b="b" l="l" r="r" t="t"/>
            <a:pathLst>
              <a:path extrusionOk="0" h="1250" w="264">
                <a:moveTo>
                  <a:pt x="165" y="1"/>
                </a:moveTo>
                <a:cubicBezTo>
                  <a:pt x="99" y="1"/>
                  <a:pt x="66" y="66"/>
                  <a:pt x="66" y="99"/>
                </a:cubicBezTo>
                <a:cubicBezTo>
                  <a:pt x="0" y="461"/>
                  <a:pt x="0" y="789"/>
                  <a:pt x="33" y="1151"/>
                </a:cubicBezTo>
                <a:cubicBezTo>
                  <a:pt x="33" y="1184"/>
                  <a:pt x="66" y="1249"/>
                  <a:pt x="132" y="1249"/>
                </a:cubicBezTo>
                <a:cubicBezTo>
                  <a:pt x="197" y="1249"/>
                  <a:pt x="230" y="1184"/>
                  <a:pt x="230" y="1151"/>
                </a:cubicBezTo>
                <a:cubicBezTo>
                  <a:pt x="197" y="789"/>
                  <a:pt x="197" y="461"/>
                  <a:pt x="263" y="99"/>
                </a:cubicBezTo>
                <a:cubicBezTo>
                  <a:pt x="263" y="66"/>
                  <a:pt x="197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8" name="Google Shape;5898;p53"/>
          <p:cNvSpPr/>
          <p:nvPr/>
        </p:nvSpPr>
        <p:spPr>
          <a:xfrm>
            <a:off x="4731196" y="3907002"/>
            <a:ext cx="4889" cy="17398"/>
          </a:xfrm>
          <a:custGeom>
            <a:rect b="b" l="l" r="r" t="t"/>
            <a:pathLst>
              <a:path extrusionOk="0" h="822" w="231">
                <a:moveTo>
                  <a:pt x="132" y="0"/>
                </a:moveTo>
                <a:cubicBezTo>
                  <a:pt x="66" y="0"/>
                  <a:pt x="1" y="33"/>
                  <a:pt x="1" y="99"/>
                </a:cubicBezTo>
                <a:lnTo>
                  <a:pt x="1" y="723"/>
                </a:lnTo>
                <a:cubicBezTo>
                  <a:pt x="1" y="756"/>
                  <a:pt x="66" y="822"/>
                  <a:pt x="132" y="822"/>
                </a:cubicBezTo>
                <a:cubicBezTo>
                  <a:pt x="165" y="822"/>
                  <a:pt x="231" y="756"/>
                  <a:pt x="231" y="723"/>
                </a:cubicBezTo>
                <a:lnTo>
                  <a:pt x="231" y="99"/>
                </a:lnTo>
                <a:cubicBezTo>
                  <a:pt x="231" y="33"/>
                  <a:pt x="165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9" name="Google Shape;5899;p53"/>
          <p:cNvSpPr/>
          <p:nvPr/>
        </p:nvSpPr>
        <p:spPr>
          <a:xfrm>
            <a:off x="4655382" y="3994796"/>
            <a:ext cx="4212" cy="37250"/>
          </a:xfrm>
          <a:custGeom>
            <a:rect b="b" l="l" r="r" t="t"/>
            <a:pathLst>
              <a:path extrusionOk="0" h="1760" w="199">
                <a:moveTo>
                  <a:pt x="99" y="1"/>
                </a:moveTo>
                <a:cubicBezTo>
                  <a:pt x="50" y="1"/>
                  <a:pt x="1" y="42"/>
                  <a:pt x="1" y="124"/>
                </a:cubicBezTo>
                <a:lnTo>
                  <a:pt x="1" y="1636"/>
                </a:lnTo>
                <a:cubicBezTo>
                  <a:pt x="1" y="1718"/>
                  <a:pt x="50" y="1759"/>
                  <a:pt x="99" y="1759"/>
                </a:cubicBezTo>
                <a:cubicBezTo>
                  <a:pt x="149" y="1759"/>
                  <a:pt x="198" y="1718"/>
                  <a:pt x="198" y="1636"/>
                </a:cubicBezTo>
                <a:lnTo>
                  <a:pt x="198" y="124"/>
                </a:lnTo>
                <a:cubicBezTo>
                  <a:pt x="198" y="42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0" name="Google Shape;5900;p53"/>
          <p:cNvSpPr/>
          <p:nvPr/>
        </p:nvSpPr>
        <p:spPr>
          <a:xfrm>
            <a:off x="4673478" y="4007855"/>
            <a:ext cx="5588" cy="16699"/>
          </a:xfrm>
          <a:custGeom>
            <a:rect b="b" l="l" r="r" t="t"/>
            <a:pathLst>
              <a:path extrusionOk="0" h="789" w="264">
                <a:moveTo>
                  <a:pt x="99" y="0"/>
                </a:moveTo>
                <a:cubicBezTo>
                  <a:pt x="66" y="0"/>
                  <a:pt x="0" y="66"/>
                  <a:pt x="0" y="99"/>
                </a:cubicBezTo>
                <a:cubicBezTo>
                  <a:pt x="0" y="296"/>
                  <a:pt x="33" y="493"/>
                  <a:pt x="66" y="690"/>
                </a:cubicBezTo>
                <a:cubicBezTo>
                  <a:pt x="66" y="723"/>
                  <a:pt x="99" y="789"/>
                  <a:pt x="165" y="789"/>
                </a:cubicBezTo>
                <a:cubicBezTo>
                  <a:pt x="197" y="789"/>
                  <a:pt x="263" y="723"/>
                  <a:pt x="263" y="690"/>
                </a:cubicBezTo>
                <a:cubicBezTo>
                  <a:pt x="263" y="493"/>
                  <a:pt x="230" y="296"/>
                  <a:pt x="230" y="99"/>
                </a:cubicBezTo>
                <a:cubicBezTo>
                  <a:pt x="197" y="66"/>
                  <a:pt x="165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1" name="Google Shape;5901;p53"/>
          <p:cNvSpPr/>
          <p:nvPr/>
        </p:nvSpPr>
        <p:spPr>
          <a:xfrm>
            <a:off x="4689479" y="3963344"/>
            <a:ext cx="5566" cy="50775"/>
          </a:xfrm>
          <a:custGeom>
            <a:rect b="b" l="l" r="r" t="t"/>
            <a:pathLst>
              <a:path extrusionOk="0" h="2399" w="263">
                <a:moveTo>
                  <a:pt x="131" y="0"/>
                </a:moveTo>
                <a:cubicBezTo>
                  <a:pt x="82" y="0"/>
                  <a:pt x="33" y="33"/>
                  <a:pt x="33" y="99"/>
                </a:cubicBezTo>
                <a:cubicBezTo>
                  <a:pt x="66" y="854"/>
                  <a:pt x="33" y="1577"/>
                  <a:pt x="0" y="2300"/>
                </a:cubicBezTo>
                <a:cubicBezTo>
                  <a:pt x="0" y="2366"/>
                  <a:pt x="49" y="2399"/>
                  <a:pt x="99" y="2399"/>
                </a:cubicBezTo>
                <a:cubicBezTo>
                  <a:pt x="148" y="2399"/>
                  <a:pt x="197" y="2366"/>
                  <a:pt x="197" y="2300"/>
                </a:cubicBezTo>
                <a:cubicBezTo>
                  <a:pt x="263" y="1577"/>
                  <a:pt x="263" y="854"/>
                  <a:pt x="230" y="99"/>
                </a:cubicBezTo>
                <a:cubicBezTo>
                  <a:pt x="230" y="33"/>
                  <a:pt x="181" y="0"/>
                  <a:pt x="1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2" name="Google Shape;5902;p53"/>
          <p:cNvSpPr/>
          <p:nvPr/>
        </p:nvSpPr>
        <p:spPr>
          <a:xfrm>
            <a:off x="4699215" y="3984891"/>
            <a:ext cx="5926" cy="36891"/>
          </a:xfrm>
          <a:custGeom>
            <a:rect b="b" l="l" r="r" t="t"/>
            <a:pathLst>
              <a:path extrusionOk="0" h="1743" w="280">
                <a:moveTo>
                  <a:pt x="177" y="1"/>
                </a:moveTo>
                <a:cubicBezTo>
                  <a:pt x="132" y="1"/>
                  <a:pt x="82" y="34"/>
                  <a:pt x="66" y="99"/>
                </a:cubicBezTo>
                <a:cubicBezTo>
                  <a:pt x="0" y="625"/>
                  <a:pt x="0" y="1151"/>
                  <a:pt x="66" y="1644"/>
                </a:cubicBezTo>
                <a:cubicBezTo>
                  <a:pt x="66" y="1709"/>
                  <a:pt x="123" y="1742"/>
                  <a:pt x="177" y="1742"/>
                </a:cubicBezTo>
                <a:cubicBezTo>
                  <a:pt x="230" y="1742"/>
                  <a:pt x="279" y="1709"/>
                  <a:pt x="263" y="1644"/>
                </a:cubicBezTo>
                <a:cubicBezTo>
                  <a:pt x="230" y="1151"/>
                  <a:pt x="230" y="625"/>
                  <a:pt x="263" y="99"/>
                </a:cubicBezTo>
                <a:cubicBezTo>
                  <a:pt x="263" y="34"/>
                  <a:pt x="222" y="1"/>
                  <a:pt x="17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3" name="Google Shape;5903;p53"/>
          <p:cNvSpPr/>
          <p:nvPr/>
        </p:nvSpPr>
        <p:spPr>
          <a:xfrm>
            <a:off x="4587928" y="4194935"/>
            <a:ext cx="9059" cy="80173"/>
          </a:xfrm>
          <a:custGeom>
            <a:rect b="b" l="l" r="r" t="t"/>
            <a:pathLst>
              <a:path extrusionOk="0" h="3788" w="428">
                <a:moveTo>
                  <a:pt x="263" y="1"/>
                </a:moveTo>
                <a:cubicBezTo>
                  <a:pt x="214" y="1"/>
                  <a:pt x="165" y="33"/>
                  <a:pt x="165" y="99"/>
                </a:cubicBezTo>
                <a:cubicBezTo>
                  <a:pt x="230" y="1282"/>
                  <a:pt x="198" y="2498"/>
                  <a:pt x="0" y="3681"/>
                </a:cubicBezTo>
                <a:cubicBezTo>
                  <a:pt x="0" y="3740"/>
                  <a:pt x="60" y="3787"/>
                  <a:pt x="114" y="3787"/>
                </a:cubicBezTo>
                <a:cubicBezTo>
                  <a:pt x="150" y="3787"/>
                  <a:pt x="184" y="3766"/>
                  <a:pt x="198" y="3714"/>
                </a:cubicBezTo>
                <a:cubicBezTo>
                  <a:pt x="395" y="2531"/>
                  <a:pt x="428" y="1315"/>
                  <a:pt x="362" y="99"/>
                </a:cubicBezTo>
                <a:cubicBezTo>
                  <a:pt x="362" y="33"/>
                  <a:pt x="313" y="1"/>
                  <a:pt x="26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4" name="Google Shape;5904;p53"/>
          <p:cNvSpPr/>
          <p:nvPr/>
        </p:nvSpPr>
        <p:spPr>
          <a:xfrm>
            <a:off x="4604627" y="4237372"/>
            <a:ext cx="4191" cy="25737"/>
          </a:xfrm>
          <a:custGeom>
            <a:rect b="b" l="l" r="r" t="t"/>
            <a:pathLst>
              <a:path extrusionOk="0" h="1216" w="198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0" y="1117"/>
                </a:lnTo>
                <a:cubicBezTo>
                  <a:pt x="0" y="1183"/>
                  <a:pt x="49" y="1216"/>
                  <a:pt x="99" y="1216"/>
                </a:cubicBezTo>
                <a:cubicBezTo>
                  <a:pt x="148" y="1216"/>
                  <a:pt x="197" y="1183"/>
                  <a:pt x="197" y="1117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5" name="Google Shape;5905;p53"/>
          <p:cNvSpPr/>
          <p:nvPr/>
        </p:nvSpPr>
        <p:spPr>
          <a:xfrm>
            <a:off x="4619231" y="4245013"/>
            <a:ext cx="6265" cy="31324"/>
          </a:xfrm>
          <a:custGeom>
            <a:rect b="b" l="l" r="r" t="t"/>
            <a:pathLst>
              <a:path extrusionOk="0" h="1480" w="296">
                <a:moveTo>
                  <a:pt x="164" y="0"/>
                </a:moveTo>
                <a:cubicBezTo>
                  <a:pt x="115" y="0"/>
                  <a:pt x="66" y="33"/>
                  <a:pt x="66" y="99"/>
                </a:cubicBezTo>
                <a:cubicBezTo>
                  <a:pt x="99" y="526"/>
                  <a:pt x="66" y="921"/>
                  <a:pt x="33" y="1348"/>
                </a:cubicBezTo>
                <a:cubicBezTo>
                  <a:pt x="0" y="1413"/>
                  <a:pt x="33" y="1446"/>
                  <a:pt x="99" y="1479"/>
                </a:cubicBezTo>
                <a:cubicBezTo>
                  <a:pt x="132" y="1479"/>
                  <a:pt x="197" y="1446"/>
                  <a:pt x="230" y="1413"/>
                </a:cubicBezTo>
                <a:cubicBezTo>
                  <a:pt x="263" y="986"/>
                  <a:pt x="296" y="526"/>
                  <a:pt x="263" y="99"/>
                </a:cubicBezTo>
                <a:cubicBezTo>
                  <a:pt x="263" y="33"/>
                  <a:pt x="214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6" name="Google Shape;5906;p53"/>
          <p:cNvSpPr/>
          <p:nvPr/>
        </p:nvSpPr>
        <p:spPr>
          <a:xfrm>
            <a:off x="4608437" y="4201200"/>
            <a:ext cx="5947" cy="29229"/>
          </a:xfrm>
          <a:custGeom>
            <a:rect b="b" l="l" r="r" t="t"/>
            <a:pathLst>
              <a:path extrusionOk="0" h="1381" w="281">
                <a:moveTo>
                  <a:pt x="104" y="0"/>
                </a:moveTo>
                <a:cubicBezTo>
                  <a:pt x="50" y="0"/>
                  <a:pt x="1" y="33"/>
                  <a:pt x="17" y="99"/>
                </a:cubicBezTo>
                <a:cubicBezTo>
                  <a:pt x="17" y="526"/>
                  <a:pt x="50" y="888"/>
                  <a:pt x="83" y="1282"/>
                </a:cubicBezTo>
                <a:cubicBezTo>
                  <a:pt x="83" y="1348"/>
                  <a:pt x="132" y="1380"/>
                  <a:pt x="182" y="1380"/>
                </a:cubicBezTo>
                <a:cubicBezTo>
                  <a:pt x="231" y="1380"/>
                  <a:pt x="280" y="1348"/>
                  <a:pt x="280" y="1282"/>
                </a:cubicBezTo>
                <a:cubicBezTo>
                  <a:pt x="247" y="888"/>
                  <a:pt x="247" y="493"/>
                  <a:pt x="214" y="99"/>
                </a:cubicBezTo>
                <a:cubicBezTo>
                  <a:pt x="214" y="33"/>
                  <a:pt x="157" y="0"/>
                  <a:pt x="10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7" name="Google Shape;5907;p53"/>
          <p:cNvSpPr/>
          <p:nvPr/>
        </p:nvSpPr>
        <p:spPr>
          <a:xfrm>
            <a:off x="4637306" y="4233181"/>
            <a:ext cx="6286" cy="31324"/>
          </a:xfrm>
          <a:custGeom>
            <a:rect b="b" l="l" r="r" t="t"/>
            <a:pathLst>
              <a:path extrusionOk="0" h="1480" w="297">
                <a:moveTo>
                  <a:pt x="132" y="1"/>
                </a:moveTo>
                <a:cubicBezTo>
                  <a:pt x="83" y="1"/>
                  <a:pt x="33" y="34"/>
                  <a:pt x="33" y="99"/>
                </a:cubicBezTo>
                <a:cubicBezTo>
                  <a:pt x="1" y="527"/>
                  <a:pt x="33" y="954"/>
                  <a:pt x="66" y="1381"/>
                </a:cubicBezTo>
                <a:cubicBezTo>
                  <a:pt x="66" y="1414"/>
                  <a:pt x="132" y="1480"/>
                  <a:pt x="198" y="1480"/>
                </a:cubicBezTo>
                <a:cubicBezTo>
                  <a:pt x="231" y="1480"/>
                  <a:pt x="296" y="1447"/>
                  <a:pt x="296" y="1381"/>
                </a:cubicBezTo>
                <a:cubicBezTo>
                  <a:pt x="231" y="954"/>
                  <a:pt x="231" y="527"/>
                  <a:pt x="231" y="99"/>
                </a:cubicBezTo>
                <a:cubicBezTo>
                  <a:pt x="231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8" name="Google Shape;5908;p53"/>
          <p:cNvSpPr/>
          <p:nvPr/>
        </p:nvSpPr>
        <p:spPr>
          <a:xfrm>
            <a:off x="4656080" y="4251278"/>
            <a:ext cx="5588" cy="17673"/>
          </a:xfrm>
          <a:custGeom>
            <a:rect b="b" l="l" r="r" t="t"/>
            <a:pathLst>
              <a:path extrusionOk="0" h="835" w="264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329"/>
                  <a:pt x="1" y="526"/>
                  <a:pt x="66" y="756"/>
                </a:cubicBezTo>
                <a:cubicBezTo>
                  <a:pt x="66" y="804"/>
                  <a:pt x="102" y="835"/>
                  <a:pt x="146" y="835"/>
                </a:cubicBezTo>
                <a:cubicBezTo>
                  <a:pt x="163" y="835"/>
                  <a:pt x="180" y="831"/>
                  <a:pt x="198" y="822"/>
                </a:cubicBezTo>
                <a:cubicBezTo>
                  <a:pt x="231" y="822"/>
                  <a:pt x="264" y="756"/>
                  <a:pt x="264" y="690"/>
                </a:cubicBezTo>
                <a:cubicBezTo>
                  <a:pt x="198" y="493"/>
                  <a:pt x="198" y="296"/>
                  <a:pt x="231" y="99"/>
                </a:cubicBezTo>
                <a:cubicBezTo>
                  <a:pt x="231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9" name="Google Shape;5909;p53"/>
          <p:cNvSpPr/>
          <p:nvPr/>
        </p:nvSpPr>
        <p:spPr>
          <a:xfrm>
            <a:off x="4667911" y="4215804"/>
            <a:ext cx="8360" cy="58437"/>
          </a:xfrm>
          <a:custGeom>
            <a:rect b="b" l="l" r="r" t="t"/>
            <a:pathLst>
              <a:path extrusionOk="0" h="2761" w="395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165" y="2662"/>
                </a:lnTo>
                <a:cubicBezTo>
                  <a:pt x="165" y="2728"/>
                  <a:pt x="222" y="2761"/>
                  <a:pt x="280" y="2761"/>
                </a:cubicBezTo>
                <a:cubicBezTo>
                  <a:pt x="337" y="2761"/>
                  <a:pt x="395" y="2728"/>
                  <a:pt x="395" y="2662"/>
                </a:cubicBezTo>
                <a:lnTo>
                  <a:pt x="198" y="99"/>
                </a:ln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0" name="Google Shape;5910;p53"/>
          <p:cNvSpPr/>
          <p:nvPr/>
        </p:nvSpPr>
        <p:spPr>
          <a:xfrm>
            <a:off x="4683214" y="4247108"/>
            <a:ext cx="5588" cy="23662"/>
          </a:xfrm>
          <a:custGeom>
            <a:rect b="b" l="l" r="r" t="t"/>
            <a:pathLst>
              <a:path extrusionOk="0" h="1118" w="264">
                <a:moveTo>
                  <a:pt x="132" y="0"/>
                </a:moveTo>
                <a:cubicBezTo>
                  <a:pt x="99" y="0"/>
                  <a:pt x="33" y="33"/>
                  <a:pt x="33" y="99"/>
                </a:cubicBezTo>
                <a:cubicBezTo>
                  <a:pt x="0" y="394"/>
                  <a:pt x="0" y="723"/>
                  <a:pt x="33" y="1019"/>
                </a:cubicBezTo>
                <a:cubicBezTo>
                  <a:pt x="33" y="1084"/>
                  <a:pt x="99" y="1117"/>
                  <a:pt x="132" y="1117"/>
                </a:cubicBezTo>
                <a:cubicBezTo>
                  <a:pt x="197" y="1117"/>
                  <a:pt x="230" y="1084"/>
                  <a:pt x="263" y="1019"/>
                </a:cubicBezTo>
                <a:cubicBezTo>
                  <a:pt x="230" y="723"/>
                  <a:pt x="230" y="394"/>
                  <a:pt x="263" y="99"/>
                </a:cubicBezTo>
                <a:cubicBezTo>
                  <a:pt x="230" y="33"/>
                  <a:pt x="197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1" name="Google Shape;5911;p53"/>
          <p:cNvSpPr/>
          <p:nvPr/>
        </p:nvSpPr>
        <p:spPr>
          <a:xfrm>
            <a:off x="4695024" y="4211106"/>
            <a:ext cx="5588" cy="44362"/>
          </a:xfrm>
          <a:custGeom>
            <a:rect b="b" l="l" r="r" t="t"/>
            <a:pathLst>
              <a:path extrusionOk="0" h="2096" w="264">
                <a:moveTo>
                  <a:pt x="132" y="1"/>
                </a:moveTo>
                <a:cubicBezTo>
                  <a:pt x="83" y="1"/>
                  <a:pt x="34" y="42"/>
                  <a:pt x="34" y="124"/>
                </a:cubicBezTo>
                <a:cubicBezTo>
                  <a:pt x="34" y="748"/>
                  <a:pt x="34" y="1372"/>
                  <a:pt x="1" y="1997"/>
                </a:cubicBezTo>
                <a:cubicBezTo>
                  <a:pt x="1" y="2063"/>
                  <a:pt x="50" y="2095"/>
                  <a:pt x="99" y="2095"/>
                </a:cubicBezTo>
                <a:cubicBezTo>
                  <a:pt x="149" y="2095"/>
                  <a:pt x="198" y="2063"/>
                  <a:pt x="198" y="1997"/>
                </a:cubicBezTo>
                <a:cubicBezTo>
                  <a:pt x="231" y="1372"/>
                  <a:pt x="264" y="748"/>
                  <a:pt x="231" y="124"/>
                </a:cubicBezTo>
                <a:cubicBezTo>
                  <a:pt x="231" y="42"/>
                  <a:pt x="182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2" name="Google Shape;5912;p53"/>
          <p:cNvSpPr/>
          <p:nvPr/>
        </p:nvSpPr>
        <p:spPr>
          <a:xfrm>
            <a:off x="4692950" y="4260040"/>
            <a:ext cx="5588" cy="16297"/>
          </a:xfrm>
          <a:custGeom>
            <a:rect b="b" l="l" r="r" t="t"/>
            <a:pathLst>
              <a:path extrusionOk="0" h="770" w="264">
                <a:moveTo>
                  <a:pt x="146" y="1"/>
                </a:moveTo>
                <a:cubicBezTo>
                  <a:pt x="101" y="1"/>
                  <a:pt x="66" y="31"/>
                  <a:pt x="66" y="79"/>
                </a:cubicBezTo>
                <a:cubicBezTo>
                  <a:pt x="0" y="276"/>
                  <a:pt x="0" y="473"/>
                  <a:pt x="33" y="703"/>
                </a:cubicBezTo>
                <a:cubicBezTo>
                  <a:pt x="33" y="736"/>
                  <a:pt x="99" y="769"/>
                  <a:pt x="165" y="769"/>
                </a:cubicBezTo>
                <a:cubicBezTo>
                  <a:pt x="197" y="736"/>
                  <a:pt x="230" y="703"/>
                  <a:pt x="230" y="638"/>
                </a:cubicBezTo>
                <a:lnTo>
                  <a:pt x="230" y="605"/>
                </a:lnTo>
                <a:cubicBezTo>
                  <a:pt x="230" y="572"/>
                  <a:pt x="230" y="539"/>
                  <a:pt x="230" y="539"/>
                </a:cubicBezTo>
                <a:cubicBezTo>
                  <a:pt x="230" y="473"/>
                  <a:pt x="230" y="441"/>
                  <a:pt x="230" y="375"/>
                </a:cubicBezTo>
                <a:lnTo>
                  <a:pt x="230" y="309"/>
                </a:lnTo>
                <a:lnTo>
                  <a:pt x="230" y="276"/>
                </a:lnTo>
                <a:cubicBezTo>
                  <a:pt x="230" y="211"/>
                  <a:pt x="230" y="178"/>
                  <a:pt x="263" y="145"/>
                </a:cubicBezTo>
                <a:cubicBezTo>
                  <a:pt x="263" y="79"/>
                  <a:pt x="230" y="13"/>
                  <a:pt x="197" y="13"/>
                </a:cubicBezTo>
                <a:cubicBezTo>
                  <a:pt x="180" y="5"/>
                  <a:pt x="162" y="1"/>
                  <a:pt x="1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3" name="Google Shape;5913;p53"/>
          <p:cNvSpPr/>
          <p:nvPr/>
        </p:nvSpPr>
        <p:spPr>
          <a:xfrm>
            <a:off x="4732593" y="4230578"/>
            <a:ext cx="4889" cy="45759"/>
          </a:xfrm>
          <a:custGeom>
            <a:rect b="b" l="l" r="r" t="t"/>
            <a:pathLst>
              <a:path extrusionOk="0" h="2162" w="231">
                <a:moveTo>
                  <a:pt x="99" y="1"/>
                </a:moveTo>
                <a:cubicBezTo>
                  <a:pt x="50" y="1"/>
                  <a:pt x="0" y="42"/>
                  <a:pt x="0" y="124"/>
                </a:cubicBezTo>
                <a:cubicBezTo>
                  <a:pt x="0" y="748"/>
                  <a:pt x="0" y="1405"/>
                  <a:pt x="33" y="2063"/>
                </a:cubicBezTo>
                <a:cubicBezTo>
                  <a:pt x="33" y="2128"/>
                  <a:pt x="83" y="2161"/>
                  <a:pt x="132" y="2161"/>
                </a:cubicBezTo>
                <a:cubicBezTo>
                  <a:pt x="181" y="2161"/>
                  <a:pt x="230" y="2128"/>
                  <a:pt x="230" y="2063"/>
                </a:cubicBezTo>
                <a:cubicBezTo>
                  <a:pt x="198" y="1405"/>
                  <a:pt x="198" y="748"/>
                  <a:pt x="198" y="124"/>
                </a:cubicBezTo>
                <a:cubicBezTo>
                  <a:pt x="198" y="42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4" name="Google Shape;5914;p53"/>
          <p:cNvSpPr/>
          <p:nvPr/>
        </p:nvSpPr>
        <p:spPr>
          <a:xfrm>
            <a:off x="4791708" y="4231107"/>
            <a:ext cx="6625" cy="48701"/>
          </a:xfrm>
          <a:custGeom>
            <a:rect b="b" l="l" r="r" t="t"/>
            <a:pathLst>
              <a:path extrusionOk="0" h="2301" w="313">
                <a:moveTo>
                  <a:pt x="132" y="0"/>
                </a:moveTo>
                <a:cubicBezTo>
                  <a:pt x="83" y="0"/>
                  <a:pt x="33" y="33"/>
                  <a:pt x="33" y="99"/>
                </a:cubicBezTo>
                <a:cubicBezTo>
                  <a:pt x="0" y="789"/>
                  <a:pt x="33" y="1479"/>
                  <a:pt x="99" y="2202"/>
                </a:cubicBezTo>
                <a:cubicBezTo>
                  <a:pt x="99" y="2268"/>
                  <a:pt x="157" y="2300"/>
                  <a:pt x="210" y="2300"/>
                </a:cubicBezTo>
                <a:cubicBezTo>
                  <a:pt x="263" y="2300"/>
                  <a:pt x="313" y="2268"/>
                  <a:pt x="296" y="2202"/>
                </a:cubicBezTo>
                <a:cubicBezTo>
                  <a:pt x="230" y="1479"/>
                  <a:pt x="230" y="789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5" name="Google Shape;5915;p53"/>
          <p:cNvSpPr/>
          <p:nvPr/>
        </p:nvSpPr>
        <p:spPr>
          <a:xfrm>
            <a:off x="4805613" y="4246134"/>
            <a:ext cx="5588" cy="30202"/>
          </a:xfrm>
          <a:custGeom>
            <a:rect b="b" l="l" r="r" t="t"/>
            <a:pathLst>
              <a:path extrusionOk="0" h="1427" w="264">
                <a:moveTo>
                  <a:pt x="170" y="1"/>
                </a:moveTo>
                <a:cubicBezTo>
                  <a:pt x="114" y="1"/>
                  <a:pt x="51" y="42"/>
                  <a:pt x="34" y="112"/>
                </a:cubicBezTo>
                <a:cubicBezTo>
                  <a:pt x="1" y="506"/>
                  <a:pt x="34" y="933"/>
                  <a:pt x="66" y="1328"/>
                </a:cubicBezTo>
                <a:cubicBezTo>
                  <a:pt x="66" y="1393"/>
                  <a:pt x="99" y="1426"/>
                  <a:pt x="165" y="1426"/>
                </a:cubicBezTo>
                <a:cubicBezTo>
                  <a:pt x="231" y="1426"/>
                  <a:pt x="264" y="1393"/>
                  <a:pt x="264" y="1328"/>
                </a:cubicBezTo>
                <a:cubicBezTo>
                  <a:pt x="231" y="933"/>
                  <a:pt x="231" y="506"/>
                  <a:pt x="264" y="112"/>
                </a:cubicBezTo>
                <a:cubicBezTo>
                  <a:pt x="264" y="34"/>
                  <a:pt x="220" y="1"/>
                  <a:pt x="17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6" name="Google Shape;5916;p53"/>
          <p:cNvSpPr/>
          <p:nvPr/>
        </p:nvSpPr>
        <p:spPr>
          <a:xfrm>
            <a:off x="4818482" y="4231107"/>
            <a:ext cx="7323" cy="47304"/>
          </a:xfrm>
          <a:custGeom>
            <a:rect b="b" l="l" r="r" t="t"/>
            <a:pathLst>
              <a:path extrusionOk="0" h="2235" w="346">
                <a:moveTo>
                  <a:pt x="103" y="0"/>
                </a:moveTo>
                <a:cubicBezTo>
                  <a:pt x="50" y="0"/>
                  <a:pt x="1" y="33"/>
                  <a:pt x="17" y="99"/>
                </a:cubicBezTo>
                <a:lnTo>
                  <a:pt x="116" y="2136"/>
                </a:lnTo>
                <a:cubicBezTo>
                  <a:pt x="116" y="2202"/>
                  <a:pt x="173" y="2235"/>
                  <a:pt x="231" y="2235"/>
                </a:cubicBezTo>
                <a:cubicBezTo>
                  <a:pt x="288" y="2235"/>
                  <a:pt x="346" y="2202"/>
                  <a:pt x="346" y="2136"/>
                </a:cubicBezTo>
                <a:lnTo>
                  <a:pt x="214" y="99"/>
                </a:lnTo>
                <a:cubicBezTo>
                  <a:pt x="214" y="33"/>
                  <a:pt x="157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7" name="Google Shape;5917;p53"/>
          <p:cNvSpPr/>
          <p:nvPr/>
        </p:nvSpPr>
        <p:spPr>
          <a:xfrm>
            <a:off x="4835520" y="4258220"/>
            <a:ext cx="5757" cy="20318"/>
          </a:xfrm>
          <a:custGeom>
            <a:rect b="b" l="l" r="r" t="t"/>
            <a:pathLst>
              <a:path extrusionOk="0" h="960" w="272">
                <a:moveTo>
                  <a:pt x="132" y="1"/>
                </a:moveTo>
                <a:cubicBezTo>
                  <a:pt x="66" y="1"/>
                  <a:pt x="1" y="34"/>
                  <a:pt x="1" y="99"/>
                </a:cubicBezTo>
                <a:cubicBezTo>
                  <a:pt x="1" y="362"/>
                  <a:pt x="1" y="625"/>
                  <a:pt x="34" y="888"/>
                </a:cubicBezTo>
                <a:cubicBezTo>
                  <a:pt x="46" y="938"/>
                  <a:pt x="87" y="960"/>
                  <a:pt x="130" y="960"/>
                </a:cubicBezTo>
                <a:cubicBezTo>
                  <a:pt x="199" y="960"/>
                  <a:pt x="271" y="904"/>
                  <a:pt x="231" y="822"/>
                </a:cubicBezTo>
                <a:cubicBezTo>
                  <a:pt x="198" y="592"/>
                  <a:pt x="198" y="329"/>
                  <a:pt x="231" y="99"/>
                </a:cubicBezTo>
                <a:cubicBezTo>
                  <a:pt x="231" y="34"/>
                  <a:pt x="165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8" name="Google Shape;5918;p53"/>
          <p:cNvSpPr/>
          <p:nvPr/>
        </p:nvSpPr>
        <p:spPr>
          <a:xfrm>
            <a:off x="4834821" y="4223445"/>
            <a:ext cx="5588" cy="25758"/>
          </a:xfrm>
          <a:custGeom>
            <a:rect b="b" l="l" r="r" t="t"/>
            <a:pathLst>
              <a:path extrusionOk="0" h="1217" w="264">
                <a:moveTo>
                  <a:pt x="99" y="1"/>
                </a:moveTo>
                <a:cubicBezTo>
                  <a:pt x="34" y="1"/>
                  <a:pt x="1" y="34"/>
                  <a:pt x="1" y="99"/>
                </a:cubicBezTo>
                <a:cubicBezTo>
                  <a:pt x="1" y="428"/>
                  <a:pt x="34" y="789"/>
                  <a:pt x="67" y="1118"/>
                </a:cubicBezTo>
                <a:cubicBezTo>
                  <a:pt x="67" y="1184"/>
                  <a:pt x="99" y="1217"/>
                  <a:pt x="165" y="1217"/>
                </a:cubicBezTo>
                <a:cubicBezTo>
                  <a:pt x="198" y="1217"/>
                  <a:pt x="264" y="1184"/>
                  <a:pt x="264" y="1118"/>
                </a:cubicBezTo>
                <a:cubicBezTo>
                  <a:pt x="231" y="789"/>
                  <a:pt x="231" y="428"/>
                  <a:pt x="198" y="99"/>
                </a:cubicBezTo>
                <a:cubicBezTo>
                  <a:pt x="198" y="34"/>
                  <a:pt x="132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9" name="Google Shape;5919;p53"/>
          <p:cNvSpPr/>
          <p:nvPr/>
        </p:nvSpPr>
        <p:spPr>
          <a:xfrm>
            <a:off x="4848748" y="4247108"/>
            <a:ext cx="4191" cy="20699"/>
          </a:xfrm>
          <a:custGeom>
            <a:rect b="b" l="l" r="r" t="t"/>
            <a:pathLst>
              <a:path extrusionOk="0" h="978" w="198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0" y="854"/>
                </a:lnTo>
                <a:cubicBezTo>
                  <a:pt x="0" y="937"/>
                  <a:pt x="49" y="978"/>
                  <a:pt x="99" y="978"/>
                </a:cubicBezTo>
                <a:cubicBezTo>
                  <a:pt x="148" y="978"/>
                  <a:pt x="197" y="937"/>
                  <a:pt x="197" y="854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0" name="Google Shape;5920;p53"/>
          <p:cNvSpPr/>
          <p:nvPr/>
        </p:nvSpPr>
        <p:spPr>
          <a:xfrm>
            <a:off x="4848748" y="4270982"/>
            <a:ext cx="5566" cy="10921"/>
          </a:xfrm>
          <a:custGeom>
            <a:rect b="b" l="l" r="r" t="t"/>
            <a:pathLst>
              <a:path extrusionOk="0" h="516" w="263">
                <a:moveTo>
                  <a:pt x="144" y="1"/>
                </a:moveTo>
                <a:cubicBezTo>
                  <a:pt x="116" y="1"/>
                  <a:pt x="85" y="17"/>
                  <a:pt x="66" y="55"/>
                </a:cubicBezTo>
                <a:cubicBezTo>
                  <a:pt x="0" y="154"/>
                  <a:pt x="0" y="285"/>
                  <a:pt x="0" y="416"/>
                </a:cubicBezTo>
                <a:cubicBezTo>
                  <a:pt x="0" y="449"/>
                  <a:pt x="0" y="449"/>
                  <a:pt x="33" y="482"/>
                </a:cubicBezTo>
                <a:cubicBezTo>
                  <a:pt x="66" y="515"/>
                  <a:pt x="66" y="515"/>
                  <a:pt x="99" y="515"/>
                </a:cubicBezTo>
                <a:cubicBezTo>
                  <a:pt x="131" y="515"/>
                  <a:pt x="164" y="515"/>
                  <a:pt x="164" y="482"/>
                </a:cubicBezTo>
                <a:cubicBezTo>
                  <a:pt x="197" y="449"/>
                  <a:pt x="197" y="449"/>
                  <a:pt x="197" y="416"/>
                </a:cubicBezTo>
                <a:cubicBezTo>
                  <a:pt x="197" y="351"/>
                  <a:pt x="197" y="318"/>
                  <a:pt x="197" y="285"/>
                </a:cubicBezTo>
                <a:cubicBezTo>
                  <a:pt x="230" y="252"/>
                  <a:pt x="230" y="219"/>
                  <a:pt x="263" y="154"/>
                </a:cubicBezTo>
                <a:cubicBezTo>
                  <a:pt x="263" y="121"/>
                  <a:pt x="263" y="55"/>
                  <a:pt x="197" y="22"/>
                </a:cubicBezTo>
                <a:cubicBezTo>
                  <a:pt x="184" y="9"/>
                  <a:pt x="164" y="1"/>
                  <a:pt x="1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1" name="Google Shape;5921;p53"/>
          <p:cNvSpPr/>
          <p:nvPr/>
        </p:nvSpPr>
        <p:spPr>
          <a:xfrm>
            <a:off x="4865426" y="4231805"/>
            <a:ext cx="9376" cy="48722"/>
          </a:xfrm>
          <a:custGeom>
            <a:rect b="b" l="l" r="r" t="t"/>
            <a:pathLst>
              <a:path extrusionOk="0" h="2302" w="443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789"/>
                  <a:pt x="34" y="1512"/>
                  <a:pt x="99" y="2202"/>
                </a:cubicBezTo>
                <a:cubicBezTo>
                  <a:pt x="99" y="2265"/>
                  <a:pt x="140" y="2302"/>
                  <a:pt x="187" y="2302"/>
                </a:cubicBezTo>
                <a:cubicBezTo>
                  <a:pt x="213" y="2302"/>
                  <a:pt x="240" y="2291"/>
                  <a:pt x="264" y="2267"/>
                </a:cubicBezTo>
                <a:lnTo>
                  <a:pt x="362" y="2202"/>
                </a:lnTo>
                <a:cubicBezTo>
                  <a:pt x="442" y="2122"/>
                  <a:pt x="370" y="2020"/>
                  <a:pt x="288" y="2020"/>
                </a:cubicBezTo>
                <a:cubicBezTo>
                  <a:pt x="285" y="2020"/>
                  <a:pt x="283" y="2020"/>
                  <a:pt x="281" y="2020"/>
                </a:cubicBezTo>
                <a:lnTo>
                  <a:pt x="281" y="2020"/>
                </a:lnTo>
                <a:cubicBezTo>
                  <a:pt x="231" y="1386"/>
                  <a:pt x="231" y="728"/>
                  <a:pt x="231" y="99"/>
                </a:cubicBezTo>
                <a:cubicBezTo>
                  <a:pt x="231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2" name="Google Shape;5922;p53"/>
          <p:cNvSpPr/>
          <p:nvPr/>
        </p:nvSpPr>
        <p:spPr>
          <a:xfrm>
            <a:off x="4862294" y="4066970"/>
            <a:ext cx="5947" cy="60532"/>
          </a:xfrm>
          <a:custGeom>
            <a:rect b="b" l="l" r="r" t="t"/>
            <a:pathLst>
              <a:path extrusionOk="0" h="2860" w="281">
                <a:moveTo>
                  <a:pt x="103" y="0"/>
                </a:moveTo>
                <a:cubicBezTo>
                  <a:pt x="50" y="0"/>
                  <a:pt x="1" y="33"/>
                  <a:pt x="17" y="99"/>
                </a:cubicBezTo>
                <a:lnTo>
                  <a:pt x="50" y="2761"/>
                </a:lnTo>
                <a:cubicBezTo>
                  <a:pt x="50" y="2826"/>
                  <a:pt x="108" y="2859"/>
                  <a:pt x="165" y="2859"/>
                </a:cubicBezTo>
                <a:cubicBezTo>
                  <a:pt x="223" y="2859"/>
                  <a:pt x="280" y="2826"/>
                  <a:pt x="280" y="2761"/>
                </a:cubicBezTo>
                <a:lnTo>
                  <a:pt x="214" y="99"/>
                </a:lnTo>
                <a:cubicBezTo>
                  <a:pt x="214" y="33"/>
                  <a:pt x="157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3" name="Google Shape;5923;p53"/>
          <p:cNvSpPr/>
          <p:nvPr/>
        </p:nvSpPr>
        <p:spPr>
          <a:xfrm>
            <a:off x="4841785" y="4047498"/>
            <a:ext cx="6984" cy="34097"/>
          </a:xfrm>
          <a:custGeom>
            <a:rect b="b" l="l" r="r" t="t"/>
            <a:pathLst>
              <a:path extrusionOk="0" h="1611" w="330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lnTo>
                  <a:pt x="99" y="1512"/>
                </a:lnTo>
                <a:cubicBezTo>
                  <a:pt x="99" y="1577"/>
                  <a:pt x="156" y="1610"/>
                  <a:pt x="214" y="1610"/>
                </a:cubicBezTo>
                <a:cubicBezTo>
                  <a:pt x="272" y="1610"/>
                  <a:pt x="329" y="1577"/>
                  <a:pt x="329" y="1512"/>
                </a:cubicBezTo>
                <a:lnTo>
                  <a:pt x="230" y="99"/>
                </a:ln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4" name="Google Shape;5924;p53"/>
          <p:cNvSpPr/>
          <p:nvPr/>
        </p:nvSpPr>
        <p:spPr>
          <a:xfrm>
            <a:off x="4751366" y="4023030"/>
            <a:ext cx="6984" cy="33525"/>
          </a:xfrm>
          <a:custGeom>
            <a:rect b="b" l="l" r="r" t="t"/>
            <a:pathLst>
              <a:path extrusionOk="0" h="1584" w="330">
                <a:moveTo>
                  <a:pt x="196" y="0"/>
                </a:moveTo>
                <a:cubicBezTo>
                  <a:pt x="161" y="0"/>
                  <a:pt x="132" y="22"/>
                  <a:pt x="132" y="72"/>
                </a:cubicBezTo>
                <a:cubicBezTo>
                  <a:pt x="33" y="532"/>
                  <a:pt x="1" y="1025"/>
                  <a:pt x="33" y="1485"/>
                </a:cubicBezTo>
                <a:cubicBezTo>
                  <a:pt x="33" y="1550"/>
                  <a:pt x="99" y="1583"/>
                  <a:pt x="132" y="1583"/>
                </a:cubicBezTo>
                <a:cubicBezTo>
                  <a:pt x="198" y="1583"/>
                  <a:pt x="263" y="1550"/>
                  <a:pt x="263" y="1485"/>
                </a:cubicBezTo>
                <a:cubicBezTo>
                  <a:pt x="198" y="1025"/>
                  <a:pt x="231" y="565"/>
                  <a:pt x="329" y="137"/>
                </a:cubicBezTo>
                <a:cubicBezTo>
                  <a:pt x="329" y="56"/>
                  <a:pt x="254" y="0"/>
                  <a:pt x="19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5" name="Google Shape;5925;p53"/>
          <p:cNvSpPr/>
          <p:nvPr/>
        </p:nvSpPr>
        <p:spPr>
          <a:xfrm>
            <a:off x="4759028" y="4040958"/>
            <a:ext cx="6265" cy="16297"/>
          </a:xfrm>
          <a:custGeom>
            <a:rect b="b" l="l" r="r" t="t"/>
            <a:pathLst>
              <a:path extrusionOk="0" h="770" w="296">
                <a:moveTo>
                  <a:pt x="151" y="1"/>
                </a:moveTo>
                <a:cubicBezTo>
                  <a:pt x="114" y="1"/>
                  <a:pt x="90" y="31"/>
                  <a:pt x="66" y="79"/>
                </a:cubicBezTo>
                <a:cubicBezTo>
                  <a:pt x="33" y="276"/>
                  <a:pt x="0" y="473"/>
                  <a:pt x="33" y="703"/>
                </a:cubicBezTo>
                <a:cubicBezTo>
                  <a:pt x="33" y="736"/>
                  <a:pt x="99" y="769"/>
                  <a:pt x="164" y="769"/>
                </a:cubicBezTo>
                <a:cubicBezTo>
                  <a:pt x="230" y="736"/>
                  <a:pt x="263" y="703"/>
                  <a:pt x="230" y="638"/>
                </a:cubicBezTo>
                <a:lnTo>
                  <a:pt x="230" y="572"/>
                </a:lnTo>
                <a:lnTo>
                  <a:pt x="230" y="506"/>
                </a:lnTo>
                <a:lnTo>
                  <a:pt x="230" y="375"/>
                </a:lnTo>
                <a:cubicBezTo>
                  <a:pt x="230" y="375"/>
                  <a:pt x="230" y="342"/>
                  <a:pt x="230" y="309"/>
                </a:cubicBezTo>
                <a:lnTo>
                  <a:pt x="230" y="276"/>
                </a:lnTo>
                <a:cubicBezTo>
                  <a:pt x="230" y="243"/>
                  <a:pt x="230" y="178"/>
                  <a:pt x="263" y="112"/>
                </a:cubicBezTo>
                <a:cubicBezTo>
                  <a:pt x="296" y="79"/>
                  <a:pt x="263" y="13"/>
                  <a:pt x="197" y="13"/>
                </a:cubicBezTo>
                <a:cubicBezTo>
                  <a:pt x="180" y="5"/>
                  <a:pt x="164" y="1"/>
                  <a:pt x="15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6" name="Google Shape;5926;p53"/>
          <p:cNvSpPr/>
          <p:nvPr/>
        </p:nvSpPr>
        <p:spPr>
          <a:xfrm>
            <a:off x="4777802" y="4015496"/>
            <a:ext cx="4889" cy="42457"/>
          </a:xfrm>
          <a:custGeom>
            <a:rect b="b" l="l" r="r" t="t"/>
            <a:pathLst>
              <a:path extrusionOk="0" h="2006" w="231">
                <a:moveTo>
                  <a:pt x="115" y="1"/>
                </a:moveTo>
                <a:cubicBezTo>
                  <a:pt x="58" y="1"/>
                  <a:pt x="0" y="33"/>
                  <a:pt x="0" y="99"/>
                </a:cubicBezTo>
                <a:cubicBezTo>
                  <a:pt x="33" y="691"/>
                  <a:pt x="33" y="1315"/>
                  <a:pt x="0" y="1906"/>
                </a:cubicBezTo>
                <a:cubicBezTo>
                  <a:pt x="0" y="1972"/>
                  <a:pt x="50" y="2005"/>
                  <a:pt x="99" y="2005"/>
                </a:cubicBezTo>
                <a:cubicBezTo>
                  <a:pt x="148" y="2005"/>
                  <a:pt x="197" y="1972"/>
                  <a:pt x="197" y="1906"/>
                </a:cubicBezTo>
                <a:cubicBezTo>
                  <a:pt x="230" y="1315"/>
                  <a:pt x="230" y="691"/>
                  <a:pt x="230" y="99"/>
                </a:cubicBezTo>
                <a:cubicBezTo>
                  <a:pt x="230" y="33"/>
                  <a:pt x="173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7" name="Google Shape;5927;p53"/>
          <p:cNvSpPr/>
          <p:nvPr/>
        </p:nvSpPr>
        <p:spPr>
          <a:xfrm>
            <a:off x="4727026" y="3962117"/>
            <a:ext cx="4889" cy="36023"/>
          </a:xfrm>
          <a:custGeom>
            <a:rect b="b" l="l" r="r" t="t"/>
            <a:pathLst>
              <a:path extrusionOk="0" h="1702" w="231">
                <a:moveTo>
                  <a:pt x="132" y="1"/>
                </a:moveTo>
                <a:cubicBezTo>
                  <a:pt x="83" y="1"/>
                  <a:pt x="33" y="42"/>
                  <a:pt x="33" y="124"/>
                </a:cubicBezTo>
                <a:cubicBezTo>
                  <a:pt x="0" y="617"/>
                  <a:pt x="0" y="1110"/>
                  <a:pt x="33" y="1602"/>
                </a:cubicBezTo>
                <a:cubicBezTo>
                  <a:pt x="33" y="1668"/>
                  <a:pt x="83" y="1701"/>
                  <a:pt x="132" y="1701"/>
                </a:cubicBezTo>
                <a:cubicBezTo>
                  <a:pt x="181" y="1701"/>
                  <a:pt x="230" y="1668"/>
                  <a:pt x="230" y="1602"/>
                </a:cubicBezTo>
                <a:cubicBezTo>
                  <a:pt x="198" y="1110"/>
                  <a:pt x="198" y="617"/>
                  <a:pt x="230" y="124"/>
                </a:cubicBezTo>
                <a:cubicBezTo>
                  <a:pt x="230" y="42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8" name="Google Shape;5928;p53"/>
          <p:cNvSpPr/>
          <p:nvPr/>
        </p:nvSpPr>
        <p:spPr>
          <a:xfrm>
            <a:off x="4737461" y="3943851"/>
            <a:ext cx="5588" cy="40362"/>
          </a:xfrm>
          <a:custGeom>
            <a:rect b="b" l="l" r="r" t="t"/>
            <a:pathLst>
              <a:path extrusionOk="0" h="1907" w="264">
                <a:moveTo>
                  <a:pt x="132" y="1"/>
                </a:moveTo>
                <a:cubicBezTo>
                  <a:pt x="83" y="1"/>
                  <a:pt x="33" y="34"/>
                  <a:pt x="33" y="100"/>
                </a:cubicBezTo>
                <a:cubicBezTo>
                  <a:pt x="0" y="658"/>
                  <a:pt x="0" y="1217"/>
                  <a:pt x="66" y="1808"/>
                </a:cubicBezTo>
                <a:cubicBezTo>
                  <a:pt x="66" y="1874"/>
                  <a:pt x="115" y="1907"/>
                  <a:pt x="165" y="1907"/>
                </a:cubicBezTo>
                <a:cubicBezTo>
                  <a:pt x="214" y="1907"/>
                  <a:pt x="263" y="1874"/>
                  <a:pt x="263" y="1808"/>
                </a:cubicBezTo>
                <a:cubicBezTo>
                  <a:pt x="230" y="1217"/>
                  <a:pt x="198" y="658"/>
                  <a:pt x="230" y="100"/>
                </a:cubicBezTo>
                <a:cubicBezTo>
                  <a:pt x="230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9" name="Google Shape;5929;p53"/>
          <p:cNvSpPr/>
          <p:nvPr/>
        </p:nvSpPr>
        <p:spPr>
          <a:xfrm>
            <a:off x="4754838" y="3926474"/>
            <a:ext cx="5947" cy="59833"/>
          </a:xfrm>
          <a:custGeom>
            <a:rect b="b" l="l" r="r" t="t"/>
            <a:pathLst>
              <a:path extrusionOk="0" h="2827" w="281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1" y="986"/>
                  <a:pt x="1" y="1841"/>
                  <a:pt x="67" y="2728"/>
                </a:cubicBezTo>
                <a:cubicBezTo>
                  <a:pt x="67" y="2794"/>
                  <a:pt x="124" y="2826"/>
                  <a:pt x="178" y="2826"/>
                </a:cubicBezTo>
                <a:cubicBezTo>
                  <a:pt x="231" y="2826"/>
                  <a:pt x="280" y="2794"/>
                  <a:pt x="264" y="2728"/>
                </a:cubicBezTo>
                <a:cubicBezTo>
                  <a:pt x="198" y="1841"/>
                  <a:pt x="165" y="986"/>
                  <a:pt x="198" y="99"/>
                </a:cubicBez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0" name="Google Shape;5930;p53"/>
          <p:cNvSpPr/>
          <p:nvPr/>
        </p:nvSpPr>
        <p:spPr>
          <a:xfrm>
            <a:off x="4768764" y="3951513"/>
            <a:ext cx="4191" cy="29229"/>
          </a:xfrm>
          <a:custGeom>
            <a:rect b="b" l="l" r="r" t="t"/>
            <a:pathLst>
              <a:path extrusionOk="0" h="1381" w="198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0" y="1282"/>
                </a:lnTo>
                <a:cubicBezTo>
                  <a:pt x="0" y="1348"/>
                  <a:pt x="49" y="1381"/>
                  <a:pt x="99" y="1381"/>
                </a:cubicBezTo>
                <a:cubicBezTo>
                  <a:pt x="148" y="1381"/>
                  <a:pt x="197" y="1348"/>
                  <a:pt x="197" y="1282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1" name="Google Shape;5931;p53"/>
          <p:cNvSpPr/>
          <p:nvPr/>
        </p:nvSpPr>
        <p:spPr>
          <a:xfrm>
            <a:off x="4780575" y="3970985"/>
            <a:ext cx="4191" cy="26266"/>
          </a:xfrm>
          <a:custGeom>
            <a:rect b="b" l="l" r="r" t="t"/>
            <a:pathLst>
              <a:path extrusionOk="0" h="1241" w="198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lnTo>
                  <a:pt x="1" y="1118"/>
                </a:lnTo>
                <a:cubicBezTo>
                  <a:pt x="1" y="1200"/>
                  <a:pt x="50" y="1241"/>
                  <a:pt x="99" y="1241"/>
                </a:cubicBezTo>
                <a:cubicBezTo>
                  <a:pt x="149" y="1241"/>
                  <a:pt x="198" y="1200"/>
                  <a:pt x="198" y="1118"/>
                </a:cubicBezTo>
                <a:lnTo>
                  <a:pt x="198" y="99"/>
                </a:ln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2" name="Google Shape;5932;p53"/>
          <p:cNvSpPr/>
          <p:nvPr/>
        </p:nvSpPr>
        <p:spPr>
          <a:xfrm>
            <a:off x="4791009" y="3980721"/>
            <a:ext cx="4889" cy="27155"/>
          </a:xfrm>
          <a:custGeom>
            <a:rect b="b" l="l" r="r" t="t"/>
            <a:pathLst>
              <a:path extrusionOk="0" h="1283" w="231">
                <a:moveTo>
                  <a:pt x="116" y="1"/>
                </a:moveTo>
                <a:cubicBezTo>
                  <a:pt x="58" y="1"/>
                  <a:pt x="1" y="33"/>
                  <a:pt x="1" y="99"/>
                </a:cubicBezTo>
                <a:lnTo>
                  <a:pt x="1" y="1184"/>
                </a:lnTo>
                <a:cubicBezTo>
                  <a:pt x="1" y="1249"/>
                  <a:pt x="58" y="1282"/>
                  <a:pt x="116" y="1282"/>
                </a:cubicBezTo>
                <a:cubicBezTo>
                  <a:pt x="173" y="1282"/>
                  <a:pt x="231" y="1249"/>
                  <a:pt x="231" y="1184"/>
                </a:cubicBezTo>
                <a:lnTo>
                  <a:pt x="231" y="99"/>
                </a:lnTo>
                <a:cubicBezTo>
                  <a:pt x="231" y="33"/>
                  <a:pt x="173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3" name="Google Shape;5933;p53"/>
          <p:cNvSpPr/>
          <p:nvPr/>
        </p:nvSpPr>
        <p:spPr>
          <a:xfrm>
            <a:off x="4799348" y="3997420"/>
            <a:ext cx="5990" cy="26816"/>
          </a:xfrm>
          <a:custGeom>
            <a:rect b="b" l="l" r="r" t="t"/>
            <a:pathLst>
              <a:path extrusionOk="0" h="1267" w="283">
                <a:moveTo>
                  <a:pt x="132" y="0"/>
                </a:moveTo>
                <a:cubicBezTo>
                  <a:pt x="67" y="0"/>
                  <a:pt x="34" y="33"/>
                  <a:pt x="34" y="99"/>
                </a:cubicBezTo>
                <a:cubicBezTo>
                  <a:pt x="1" y="460"/>
                  <a:pt x="1" y="822"/>
                  <a:pt x="67" y="1183"/>
                </a:cubicBezTo>
                <a:cubicBezTo>
                  <a:pt x="81" y="1241"/>
                  <a:pt x="127" y="1267"/>
                  <a:pt x="171" y="1267"/>
                </a:cubicBezTo>
                <a:cubicBezTo>
                  <a:pt x="228" y="1267"/>
                  <a:pt x="282" y="1224"/>
                  <a:pt x="264" y="1150"/>
                </a:cubicBezTo>
                <a:cubicBezTo>
                  <a:pt x="231" y="789"/>
                  <a:pt x="198" y="427"/>
                  <a:pt x="231" y="99"/>
                </a:cubicBezTo>
                <a:cubicBezTo>
                  <a:pt x="231" y="33"/>
                  <a:pt x="198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4" name="Google Shape;5934;p53"/>
          <p:cNvSpPr/>
          <p:nvPr/>
        </p:nvSpPr>
        <p:spPr>
          <a:xfrm>
            <a:off x="4809084" y="4001590"/>
            <a:ext cx="5249" cy="33398"/>
          </a:xfrm>
          <a:custGeom>
            <a:rect b="b" l="l" r="r" t="t"/>
            <a:pathLst>
              <a:path extrusionOk="0" h="1578" w="248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559"/>
                  <a:pt x="1" y="1019"/>
                  <a:pt x="34" y="1479"/>
                </a:cubicBezTo>
                <a:cubicBezTo>
                  <a:pt x="34" y="1545"/>
                  <a:pt x="91" y="1578"/>
                  <a:pt x="145" y="1578"/>
                </a:cubicBezTo>
                <a:cubicBezTo>
                  <a:pt x="198" y="1578"/>
                  <a:pt x="247" y="1545"/>
                  <a:pt x="231" y="1479"/>
                </a:cubicBezTo>
                <a:cubicBezTo>
                  <a:pt x="198" y="1019"/>
                  <a:pt x="198" y="559"/>
                  <a:pt x="231" y="99"/>
                </a:cubicBezTo>
                <a:cubicBezTo>
                  <a:pt x="231" y="33"/>
                  <a:pt x="182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5" name="Google Shape;5935;p53"/>
          <p:cNvSpPr/>
          <p:nvPr/>
        </p:nvSpPr>
        <p:spPr>
          <a:xfrm>
            <a:off x="4820916" y="4012723"/>
            <a:ext cx="5926" cy="32001"/>
          </a:xfrm>
          <a:custGeom>
            <a:rect b="b" l="l" r="r" t="t"/>
            <a:pathLst>
              <a:path extrusionOk="0" h="1512" w="280">
                <a:moveTo>
                  <a:pt x="132" y="0"/>
                </a:moveTo>
                <a:cubicBezTo>
                  <a:pt x="83" y="0"/>
                  <a:pt x="33" y="33"/>
                  <a:pt x="33" y="99"/>
                </a:cubicBezTo>
                <a:cubicBezTo>
                  <a:pt x="1" y="526"/>
                  <a:pt x="33" y="986"/>
                  <a:pt x="66" y="1413"/>
                </a:cubicBezTo>
                <a:cubicBezTo>
                  <a:pt x="66" y="1479"/>
                  <a:pt x="124" y="1512"/>
                  <a:pt x="177" y="1512"/>
                </a:cubicBezTo>
                <a:cubicBezTo>
                  <a:pt x="231" y="1512"/>
                  <a:pt x="280" y="1479"/>
                  <a:pt x="263" y="1413"/>
                </a:cubicBezTo>
                <a:cubicBezTo>
                  <a:pt x="231" y="986"/>
                  <a:pt x="231" y="526"/>
                  <a:pt x="231" y="99"/>
                </a:cubicBezTo>
                <a:cubicBezTo>
                  <a:pt x="231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6" name="Google Shape;5936;p53"/>
          <p:cNvSpPr/>
          <p:nvPr/>
        </p:nvSpPr>
        <p:spPr>
          <a:xfrm>
            <a:off x="4829255" y="4025232"/>
            <a:ext cx="4212" cy="28530"/>
          </a:xfrm>
          <a:custGeom>
            <a:rect b="b" l="l" r="r" t="t"/>
            <a:pathLst>
              <a:path extrusionOk="0" h="1348" w="199">
                <a:moveTo>
                  <a:pt x="100" y="1"/>
                </a:moveTo>
                <a:cubicBezTo>
                  <a:pt x="50" y="1"/>
                  <a:pt x="1" y="33"/>
                  <a:pt x="1" y="99"/>
                </a:cubicBezTo>
                <a:lnTo>
                  <a:pt x="1" y="1249"/>
                </a:lnTo>
                <a:cubicBezTo>
                  <a:pt x="1" y="1315"/>
                  <a:pt x="50" y="1348"/>
                  <a:pt x="100" y="1348"/>
                </a:cubicBezTo>
                <a:cubicBezTo>
                  <a:pt x="149" y="1348"/>
                  <a:pt x="198" y="1315"/>
                  <a:pt x="198" y="1249"/>
                </a:cubicBezTo>
                <a:lnTo>
                  <a:pt x="198" y="99"/>
                </a:lnTo>
                <a:cubicBezTo>
                  <a:pt x="198" y="33"/>
                  <a:pt x="149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7" name="Google Shape;5937;p53"/>
          <p:cNvSpPr/>
          <p:nvPr/>
        </p:nvSpPr>
        <p:spPr>
          <a:xfrm>
            <a:off x="4898127" y="4094781"/>
            <a:ext cx="5566" cy="24361"/>
          </a:xfrm>
          <a:custGeom>
            <a:rect b="b" l="l" r="r" t="t"/>
            <a:pathLst>
              <a:path extrusionOk="0" h="1151" w="263">
                <a:moveTo>
                  <a:pt x="99" y="1"/>
                </a:moveTo>
                <a:cubicBezTo>
                  <a:pt x="33" y="1"/>
                  <a:pt x="0" y="66"/>
                  <a:pt x="0" y="99"/>
                </a:cubicBezTo>
                <a:cubicBezTo>
                  <a:pt x="0" y="428"/>
                  <a:pt x="33" y="724"/>
                  <a:pt x="66" y="1052"/>
                </a:cubicBezTo>
                <a:cubicBezTo>
                  <a:pt x="66" y="1085"/>
                  <a:pt x="99" y="1151"/>
                  <a:pt x="164" y="1151"/>
                </a:cubicBezTo>
                <a:cubicBezTo>
                  <a:pt x="197" y="1151"/>
                  <a:pt x="263" y="1085"/>
                  <a:pt x="263" y="1052"/>
                </a:cubicBezTo>
                <a:cubicBezTo>
                  <a:pt x="230" y="724"/>
                  <a:pt x="230" y="428"/>
                  <a:pt x="197" y="99"/>
                </a:cubicBezTo>
                <a:cubicBezTo>
                  <a:pt x="197" y="66"/>
                  <a:pt x="132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8" name="Google Shape;5938;p53"/>
          <p:cNvSpPr/>
          <p:nvPr/>
        </p:nvSpPr>
        <p:spPr>
          <a:xfrm>
            <a:off x="4911334" y="4088516"/>
            <a:ext cx="5588" cy="27155"/>
          </a:xfrm>
          <a:custGeom>
            <a:rect b="b" l="l" r="r" t="t"/>
            <a:pathLst>
              <a:path extrusionOk="0" h="1283" w="264">
                <a:moveTo>
                  <a:pt x="132" y="1"/>
                </a:moveTo>
                <a:cubicBezTo>
                  <a:pt x="83" y="1"/>
                  <a:pt x="33" y="34"/>
                  <a:pt x="33" y="99"/>
                </a:cubicBezTo>
                <a:cubicBezTo>
                  <a:pt x="0" y="461"/>
                  <a:pt x="0" y="822"/>
                  <a:pt x="66" y="1184"/>
                </a:cubicBezTo>
                <a:cubicBezTo>
                  <a:pt x="66" y="1217"/>
                  <a:pt x="99" y="1282"/>
                  <a:pt x="165" y="1282"/>
                </a:cubicBezTo>
                <a:cubicBezTo>
                  <a:pt x="198" y="1282"/>
                  <a:pt x="263" y="1217"/>
                  <a:pt x="263" y="1184"/>
                </a:cubicBezTo>
                <a:cubicBezTo>
                  <a:pt x="230" y="822"/>
                  <a:pt x="198" y="461"/>
                  <a:pt x="230" y="99"/>
                </a:cubicBezTo>
                <a:cubicBezTo>
                  <a:pt x="230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9" name="Google Shape;5939;p53"/>
          <p:cNvSpPr/>
          <p:nvPr/>
        </p:nvSpPr>
        <p:spPr>
          <a:xfrm>
            <a:off x="4932203" y="4089638"/>
            <a:ext cx="5588" cy="30202"/>
          </a:xfrm>
          <a:custGeom>
            <a:rect b="b" l="l" r="r" t="t"/>
            <a:pathLst>
              <a:path extrusionOk="0" h="1427" w="264">
                <a:moveTo>
                  <a:pt x="140" y="1"/>
                </a:moveTo>
                <a:cubicBezTo>
                  <a:pt x="88" y="1"/>
                  <a:pt x="33" y="43"/>
                  <a:pt x="33" y="112"/>
                </a:cubicBezTo>
                <a:cubicBezTo>
                  <a:pt x="0" y="507"/>
                  <a:pt x="0" y="934"/>
                  <a:pt x="33" y="1328"/>
                </a:cubicBezTo>
                <a:cubicBezTo>
                  <a:pt x="66" y="1394"/>
                  <a:pt x="99" y="1427"/>
                  <a:pt x="165" y="1427"/>
                </a:cubicBezTo>
                <a:cubicBezTo>
                  <a:pt x="197" y="1427"/>
                  <a:pt x="263" y="1394"/>
                  <a:pt x="263" y="1328"/>
                </a:cubicBezTo>
                <a:cubicBezTo>
                  <a:pt x="197" y="934"/>
                  <a:pt x="197" y="507"/>
                  <a:pt x="230" y="112"/>
                </a:cubicBezTo>
                <a:cubicBezTo>
                  <a:pt x="230" y="35"/>
                  <a:pt x="186" y="1"/>
                  <a:pt x="14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0" name="Google Shape;5940;p53"/>
          <p:cNvSpPr/>
          <p:nvPr/>
        </p:nvSpPr>
        <p:spPr>
          <a:xfrm>
            <a:off x="4947506" y="4088262"/>
            <a:ext cx="5588" cy="26012"/>
          </a:xfrm>
          <a:custGeom>
            <a:rect b="b" l="l" r="r" t="t"/>
            <a:pathLst>
              <a:path extrusionOk="0" h="1229" w="264">
                <a:moveTo>
                  <a:pt x="132" y="0"/>
                </a:moveTo>
                <a:cubicBezTo>
                  <a:pt x="99" y="0"/>
                  <a:pt x="57" y="31"/>
                  <a:pt x="33" y="79"/>
                </a:cubicBezTo>
                <a:cubicBezTo>
                  <a:pt x="0" y="440"/>
                  <a:pt x="0" y="769"/>
                  <a:pt x="0" y="1130"/>
                </a:cubicBezTo>
                <a:cubicBezTo>
                  <a:pt x="0" y="1196"/>
                  <a:pt x="66" y="1229"/>
                  <a:pt x="132" y="1229"/>
                </a:cubicBezTo>
                <a:cubicBezTo>
                  <a:pt x="164" y="1229"/>
                  <a:pt x="230" y="1196"/>
                  <a:pt x="230" y="1130"/>
                </a:cubicBezTo>
                <a:cubicBezTo>
                  <a:pt x="197" y="802"/>
                  <a:pt x="197" y="473"/>
                  <a:pt x="263" y="144"/>
                </a:cubicBezTo>
                <a:cubicBezTo>
                  <a:pt x="263" y="79"/>
                  <a:pt x="230" y="13"/>
                  <a:pt x="164" y="13"/>
                </a:cubicBezTo>
                <a:cubicBezTo>
                  <a:pt x="156" y="4"/>
                  <a:pt x="144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1" name="Google Shape;5941;p53"/>
          <p:cNvSpPr/>
          <p:nvPr/>
        </p:nvSpPr>
        <p:spPr>
          <a:xfrm>
            <a:off x="4962110" y="4094083"/>
            <a:ext cx="6265" cy="19493"/>
          </a:xfrm>
          <a:custGeom>
            <a:rect b="b" l="l" r="r" t="t"/>
            <a:pathLst>
              <a:path extrusionOk="0" h="921" w="296">
                <a:moveTo>
                  <a:pt x="132" y="1"/>
                </a:moveTo>
                <a:cubicBezTo>
                  <a:pt x="99" y="1"/>
                  <a:pt x="33" y="34"/>
                  <a:pt x="33" y="99"/>
                </a:cubicBezTo>
                <a:cubicBezTo>
                  <a:pt x="0" y="329"/>
                  <a:pt x="33" y="592"/>
                  <a:pt x="66" y="855"/>
                </a:cubicBezTo>
                <a:cubicBezTo>
                  <a:pt x="99" y="888"/>
                  <a:pt x="132" y="921"/>
                  <a:pt x="197" y="921"/>
                </a:cubicBezTo>
                <a:cubicBezTo>
                  <a:pt x="263" y="888"/>
                  <a:pt x="296" y="855"/>
                  <a:pt x="263" y="789"/>
                </a:cubicBezTo>
                <a:cubicBezTo>
                  <a:pt x="230" y="559"/>
                  <a:pt x="230" y="329"/>
                  <a:pt x="263" y="99"/>
                </a:cubicBezTo>
                <a:cubicBezTo>
                  <a:pt x="263" y="34"/>
                  <a:pt x="197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2" name="Google Shape;5942;p53"/>
          <p:cNvSpPr/>
          <p:nvPr/>
        </p:nvSpPr>
        <p:spPr>
          <a:xfrm>
            <a:off x="4979486" y="4090611"/>
            <a:ext cx="6709" cy="31494"/>
          </a:xfrm>
          <a:custGeom>
            <a:rect b="b" l="l" r="r" t="t"/>
            <a:pathLst>
              <a:path extrusionOk="0" h="1488" w="317">
                <a:moveTo>
                  <a:pt x="198" y="0"/>
                </a:moveTo>
                <a:cubicBezTo>
                  <a:pt x="132" y="0"/>
                  <a:pt x="66" y="33"/>
                  <a:pt x="66" y="66"/>
                </a:cubicBezTo>
                <a:cubicBezTo>
                  <a:pt x="1" y="526"/>
                  <a:pt x="1" y="986"/>
                  <a:pt x="99" y="1413"/>
                </a:cubicBezTo>
                <a:cubicBezTo>
                  <a:pt x="112" y="1466"/>
                  <a:pt x="152" y="1487"/>
                  <a:pt x="192" y="1487"/>
                </a:cubicBezTo>
                <a:cubicBezTo>
                  <a:pt x="253" y="1487"/>
                  <a:pt x="316" y="1440"/>
                  <a:pt x="296" y="1381"/>
                </a:cubicBezTo>
                <a:cubicBezTo>
                  <a:pt x="231" y="953"/>
                  <a:pt x="198" y="526"/>
                  <a:pt x="264" y="132"/>
                </a:cubicBezTo>
                <a:cubicBezTo>
                  <a:pt x="264" y="66"/>
                  <a:pt x="231" y="33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3" name="Google Shape;5943;p53"/>
          <p:cNvSpPr/>
          <p:nvPr/>
        </p:nvSpPr>
        <p:spPr>
          <a:xfrm>
            <a:off x="4998112" y="4090611"/>
            <a:ext cx="6434" cy="19620"/>
          </a:xfrm>
          <a:custGeom>
            <a:rect b="b" l="l" r="r" t="t"/>
            <a:pathLst>
              <a:path extrusionOk="0" h="927" w="304">
                <a:moveTo>
                  <a:pt x="172" y="0"/>
                </a:moveTo>
                <a:cubicBezTo>
                  <a:pt x="139" y="0"/>
                  <a:pt x="74" y="33"/>
                  <a:pt x="74" y="99"/>
                </a:cubicBezTo>
                <a:cubicBezTo>
                  <a:pt x="107" y="329"/>
                  <a:pt x="74" y="559"/>
                  <a:pt x="41" y="789"/>
                </a:cubicBezTo>
                <a:cubicBezTo>
                  <a:pt x="0" y="870"/>
                  <a:pt x="73" y="927"/>
                  <a:pt x="141" y="927"/>
                </a:cubicBezTo>
                <a:cubicBezTo>
                  <a:pt x="184" y="927"/>
                  <a:pt x="225" y="905"/>
                  <a:pt x="238" y="855"/>
                </a:cubicBezTo>
                <a:cubicBezTo>
                  <a:pt x="271" y="592"/>
                  <a:pt x="304" y="362"/>
                  <a:pt x="304" y="99"/>
                </a:cubicBezTo>
                <a:cubicBezTo>
                  <a:pt x="271" y="33"/>
                  <a:pt x="238" y="0"/>
                  <a:pt x="17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4" name="Google Shape;5944;p53"/>
          <p:cNvSpPr/>
          <p:nvPr/>
        </p:nvSpPr>
        <p:spPr>
          <a:xfrm>
            <a:off x="5019129" y="4088516"/>
            <a:ext cx="4889" cy="23684"/>
          </a:xfrm>
          <a:custGeom>
            <a:rect b="b" l="l" r="r" t="t"/>
            <a:pathLst>
              <a:path extrusionOk="0" h="1119" w="231">
                <a:moveTo>
                  <a:pt x="116" y="1"/>
                </a:moveTo>
                <a:cubicBezTo>
                  <a:pt x="58" y="1"/>
                  <a:pt x="1" y="34"/>
                  <a:pt x="1" y="99"/>
                </a:cubicBezTo>
                <a:lnTo>
                  <a:pt x="1" y="1020"/>
                </a:lnTo>
                <a:cubicBezTo>
                  <a:pt x="1" y="1085"/>
                  <a:pt x="58" y="1118"/>
                  <a:pt x="116" y="1118"/>
                </a:cubicBezTo>
                <a:cubicBezTo>
                  <a:pt x="173" y="1118"/>
                  <a:pt x="231" y="1085"/>
                  <a:pt x="231" y="1020"/>
                </a:cubicBezTo>
                <a:lnTo>
                  <a:pt x="231" y="99"/>
                </a:lnTo>
                <a:cubicBezTo>
                  <a:pt x="231" y="34"/>
                  <a:pt x="173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5" name="Google Shape;5945;p53"/>
          <p:cNvSpPr/>
          <p:nvPr/>
        </p:nvSpPr>
        <p:spPr>
          <a:xfrm>
            <a:off x="5035130" y="4085045"/>
            <a:ext cx="5588" cy="26456"/>
          </a:xfrm>
          <a:custGeom>
            <a:rect b="b" l="l" r="r" t="t"/>
            <a:pathLst>
              <a:path extrusionOk="0" h="1250" w="264">
                <a:moveTo>
                  <a:pt x="165" y="1"/>
                </a:moveTo>
                <a:cubicBezTo>
                  <a:pt x="99" y="1"/>
                  <a:pt x="66" y="33"/>
                  <a:pt x="66" y="99"/>
                </a:cubicBezTo>
                <a:cubicBezTo>
                  <a:pt x="33" y="428"/>
                  <a:pt x="1" y="789"/>
                  <a:pt x="33" y="1118"/>
                </a:cubicBezTo>
                <a:cubicBezTo>
                  <a:pt x="33" y="1184"/>
                  <a:pt x="66" y="1249"/>
                  <a:pt x="132" y="1249"/>
                </a:cubicBezTo>
                <a:cubicBezTo>
                  <a:pt x="198" y="1249"/>
                  <a:pt x="231" y="1184"/>
                  <a:pt x="231" y="1118"/>
                </a:cubicBezTo>
                <a:cubicBezTo>
                  <a:pt x="198" y="789"/>
                  <a:pt x="231" y="428"/>
                  <a:pt x="263" y="99"/>
                </a:cubicBezTo>
                <a:cubicBezTo>
                  <a:pt x="263" y="33"/>
                  <a:pt x="198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6" name="Google Shape;5946;p53"/>
          <p:cNvSpPr/>
          <p:nvPr/>
        </p:nvSpPr>
        <p:spPr>
          <a:xfrm>
            <a:off x="5053205" y="4081743"/>
            <a:ext cx="4212" cy="33927"/>
          </a:xfrm>
          <a:custGeom>
            <a:rect b="b" l="l" r="r" t="t"/>
            <a:pathLst>
              <a:path extrusionOk="0" h="1603" w="199">
                <a:moveTo>
                  <a:pt x="99" y="1"/>
                </a:moveTo>
                <a:cubicBezTo>
                  <a:pt x="50" y="1"/>
                  <a:pt x="1" y="42"/>
                  <a:pt x="1" y="124"/>
                </a:cubicBezTo>
                <a:lnTo>
                  <a:pt x="1" y="1504"/>
                </a:lnTo>
                <a:cubicBezTo>
                  <a:pt x="1" y="1570"/>
                  <a:pt x="50" y="1602"/>
                  <a:pt x="99" y="1602"/>
                </a:cubicBezTo>
                <a:cubicBezTo>
                  <a:pt x="149" y="1602"/>
                  <a:pt x="198" y="1570"/>
                  <a:pt x="198" y="1504"/>
                </a:cubicBezTo>
                <a:lnTo>
                  <a:pt x="198" y="124"/>
                </a:lnTo>
                <a:cubicBezTo>
                  <a:pt x="198" y="42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7" name="Google Shape;5947;p53"/>
          <p:cNvSpPr/>
          <p:nvPr/>
        </p:nvSpPr>
        <p:spPr>
          <a:xfrm>
            <a:off x="5072000" y="4080875"/>
            <a:ext cx="6963" cy="34922"/>
          </a:xfrm>
          <a:custGeom>
            <a:rect b="b" l="l" r="r" t="t"/>
            <a:pathLst>
              <a:path extrusionOk="0" h="1650" w="329">
                <a:moveTo>
                  <a:pt x="144" y="0"/>
                </a:moveTo>
                <a:cubicBezTo>
                  <a:pt x="99" y="0"/>
                  <a:pt x="49" y="33"/>
                  <a:pt x="33" y="99"/>
                </a:cubicBezTo>
                <a:cubicBezTo>
                  <a:pt x="0" y="592"/>
                  <a:pt x="33" y="1085"/>
                  <a:pt x="99" y="1578"/>
                </a:cubicBezTo>
                <a:cubicBezTo>
                  <a:pt x="111" y="1628"/>
                  <a:pt x="148" y="1649"/>
                  <a:pt x="188" y="1649"/>
                </a:cubicBezTo>
                <a:cubicBezTo>
                  <a:pt x="253" y="1649"/>
                  <a:pt x="329" y="1593"/>
                  <a:pt x="329" y="1512"/>
                </a:cubicBezTo>
                <a:cubicBezTo>
                  <a:pt x="230" y="1052"/>
                  <a:pt x="197" y="559"/>
                  <a:pt x="230" y="99"/>
                </a:cubicBezTo>
                <a:cubicBezTo>
                  <a:pt x="230" y="33"/>
                  <a:pt x="189" y="0"/>
                  <a:pt x="1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8" name="Google Shape;5948;p53"/>
          <p:cNvSpPr/>
          <p:nvPr/>
        </p:nvSpPr>
        <p:spPr>
          <a:xfrm>
            <a:off x="5088678" y="4080875"/>
            <a:ext cx="5588" cy="28530"/>
          </a:xfrm>
          <a:custGeom>
            <a:rect b="b" l="l" r="r" t="t"/>
            <a:pathLst>
              <a:path extrusionOk="0" h="1348" w="264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460"/>
                  <a:pt x="1" y="855"/>
                  <a:pt x="34" y="1216"/>
                </a:cubicBezTo>
                <a:cubicBezTo>
                  <a:pt x="34" y="1282"/>
                  <a:pt x="99" y="1315"/>
                  <a:pt x="132" y="1348"/>
                </a:cubicBezTo>
                <a:cubicBezTo>
                  <a:pt x="198" y="1348"/>
                  <a:pt x="264" y="1282"/>
                  <a:pt x="264" y="1216"/>
                </a:cubicBezTo>
                <a:cubicBezTo>
                  <a:pt x="198" y="855"/>
                  <a:pt x="198" y="460"/>
                  <a:pt x="231" y="99"/>
                </a:cubicBezTo>
                <a:cubicBezTo>
                  <a:pt x="231" y="33"/>
                  <a:pt x="182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9" name="Google Shape;5949;p53"/>
          <p:cNvSpPr/>
          <p:nvPr/>
        </p:nvSpPr>
        <p:spPr>
          <a:xfrm>
            <a:off x="5103981" y="4081997"/>
            <a:ext cx="6286" cy="35769"/>
          </a:xfrm>
          <a:custGeom>
            <a:rect b="b" l="l" r="r" t="t"/>
            <a:pathLst>
              <a:path extrusionOk="0" h="1690" w="297">
                <a:moveTo>
                  <a:pt x="166" y="0"/>
                </a:moveTo>
                <a:cubicBezTo>
                  <a:pt x="132" y="0"/>
                  <a:pt x="90" y="31"/>
                  <a:pt x="66" y="79"/>
                </a:cubicBezTo>
                <a:cubicBezTo>
                  <a:pt x="1" y="572"/>
                  <a:pt x="1" y="1065"/>
                  <a:pt x="34" y="1590"/>
                </a:cubicBezTo>
                <a:cubicBezTo>
                  <a:pt x="34" y="1656"/>
                  <a:pt x="83" y="1689"/>
                  <a:pt x="132" y="1689"/>
                </a:cubicBezTo>
                <a:cubicBezTo>
                  <a:pt x="181" y="1689"/>
                  <a:pt x="231" y="1656"/>
                  <a:pt x="231" y="1590"/>
                </a:cubicBezTo>
                <a:cubicBezTo>
                  <a:pt x="198" y="1098"/>
                  <a:pt x="198" y="605"/>
                  <a:pt x="264" y="112"/>
                </a:cubicBezTo>
                <a:cubicBezTo>
                  <a:pt x="296" y="79"/>
                  <a:pt x="264" y="13"/>
                  <a:pt x="198" y="13"/>
                </a:cubicBezTo>
                <a:cubicBezTo>
                  <a:pt x="189" y="4"/>
                  <a:pt x="178" y="0"/>
                  <a:pt x="16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0" name="Google Shape;5950;p53"/>
          <p:cNvSpPr/>
          <p:nvPr/>
        </p:nvSpPr>
        <p:spPr>
          <a:xfrm>
            <a:off x="5126945" y="4087140"/>
            <a:ext cx="4889" cy="34097"/>
          </a:xfrm>
          <a:custGeom>
            <a:rect b="b" l="l" r="r" t="t"/>
            <a:pathLst>
              <a:path extrusionOk="0" h="1611" w="231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559"/>
                  <a:pt x="0" y="1019"/>
                  <a:pt x="33" y="1512"/>
                </a:cubicBezTo>
                <a:cubicBezTo>
                  <a:pt x="33" y="1577"/>
                  <a:pt x="82" y="1610"/>
                  <a:pt x="132" y="1610"/>
                </a:cubicBezTo>
                <a:cubicBezTo>
                  <a:pt x="181" y="1610"/>
                  <a:pt x="230" y="1577"/>
                  <a:pt x="230" y="1512"/>
                </a:cubicBezTo>
                <a:cubicBezTo>
                  <a:pt x="197" y="1019"/>
                  <a:pt x="197" y="559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1" name="Google Shape;5951;p53"/>
          <p:cNvSpPr/>
          <p:nvPr/>
        </p:nvSpPr>
        <p:spPr>
          <a:xfrm>
            <a:off x="5148492" y="4084346"/>
            <a:ext cx="4889" cy="19493"/>
          </a:xfrm>
          <a:custGeom>
            <a:rect b="b" l="l" r="r" t="t"/>
            <a:pathLst>
              <a:path extrusionOk="0" h="921" w="231">
                <a:moveTo>
                  <a:pt x="132" y="1"/>
                </a:moveTo>
                <a:cubicBezTo>
                  <a:pt x="66" y="1"/>
                  <a:pt x="1" y="34"/>
                  <a:pt x="1" y="99"/>
                </a:cubicBezTo>
                <a:lnTo>
                  <a:pt x="1" y="822"/>
                </a:lnTo>
                <a:cubicBezTo>
                  <a:pt x="1" y="888"/>
                  <a:pt x="58" y="921"/>
                  <a:pt x="116" y="921"/>
                </a:cubicBezTo>
                <a:cubicBezTo>
                  <a:pt x="173" y="921"/>
                  <a:pt x="231" y="888"/>
                  <a:pt x="231" y="822"/>
                </a:cubicBezTo>
                <a:lnTo>
                  <a:pt x="231" y="99"/>
                </a:lnTo>
                <a:cubicBezTo>
                  <a:pt x="231" y="34"/>
                  <a:pt x="165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2" name="Google Shape;5952;p53"/>
          <p:cNvSpPr/>
          <p:nvPr/>
        </p:nvSpPr>
        <p:spPr>
          <a:xfrm>
            <a:off x="5163794" y="4083648"/>
            <a:ext cx="6286" cy="20890"/>
          </a:xfrm>
          <a:custGeom>
            <a:rect b="b" l="l" r="r" t="t"/>
            <a:pathLst>
              <a:path extrusionOk="0" h="987" w="297">
                <a:moveTo>
                  <a:pt x="198" y="1"/>
                </a:moveTo>
                <a:cubicBezTo>
                  <a:pt x="132" y="1"/>
                  <a:pt x="99" y="67"/>
                  <a:pt x="99" y="132"/>
                </a:cubicBezTo>
                <a:cubicBezTo>
                  <a:pt x="66" y="362"/>
                  <a:pt x="34" y="625"/>
                  <a:pt x="1" y="888"/>
                </a:cubicBezTo>
                <a:cubicBezTo>
                  <a:pt x="1" y="954"/>
                  <a:pt x="34" y="987"/>
                  <a:pt x="99" y="987"/>
                </a:cubicBezTo>
                <a:cubicBezTo>
                  <a:pt x="165" y="987"/>
                  <a:pt x="198" y="954"/>
                  <a:pt x="198" y="888"/>
                </a:cubicBezTo>
                <a:cubicBezTo>
                  <a:pt x="231" y="625"/>
                  <a:pt x="264" y="362"/>
                  <a:pt x="296" y="132"/>
                </a:cubicBezTo>
                <a:cubicBezTo>
                  <a:pt x="296" y="67"/>
                  <a:pt x="231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3" name="Google Shape;5953;p53"/>
          <p:cNvSpPr/>
          <p:nvPr/>
        </p:nvSpPr>
        <p:spPr>
          <a:xfrm>
            <a:off x="5180494" y="4078780"/>
            <a:ext cx="6709" cy="33547"/>
          </a:xfrm>
          <a:custGeom>
            <a:rect b="b" l="l" r="r" t="t"/>
            <a:pathLst>
              <a:path extrusionOk="0" h="1585" w="317">
                <a:moveTo>
                  <a:pt x="165" y="1"/>
                </a:moveTo>
                <a:cubicBezTo>
                  <a:pt x="99" y="1"/>
                  <a:pt x="66" y="34"/>
                  <a:pt x="66" y="99"/>
                </a:cubicBezTo>
                <a:cubicBezTo>
                  <a:pt x="0" y="559"/>
                  <a:pt x="33" y="1052"/>
                  <a:pt x="99" y="1512"/>
                </a:cubicBezTo>
                <a:cubicBezTo>
                  <a:pt x="111" y="1563"/>
                  <a:pt x="148" y="1584"/>
                  <a:pt x="186" y="1584"/>
                </a:cubicBezTo>
                <a:cubicBezTo>
                  <a:pt x="249" y="1584"/>
                  <a:pt x="316" y="1528"/>
                  <a:pt x="296" y="1447"/>
                </a:cubicBezTo>
                <a:cubicBezTo>
                  <a:pt x="230" y="1020"/>
                  <a:pt x="197" y="559"/>
                  <a:pt x="263" y="99"/>
                </a:cubicBezTo>
                <a:cubicBezTo>
                  <a:pt x="263" y="34"/>
                  <a:pt x="197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4" name="Google Shape;5954;p53"/>
          <p:cNvSpPr/>
          <p:nvPr/>
        </p:nvSpPr>
        <p:spPr>
          <a:xfrm>
            <a:off x="5197870" y="4073213"/>
            <a:ext cx="5588" cy="37589"/>
          </a:xfrm>
          <a:custGeom>
            <a:rect b="b" l="l" r="r" t="t"/>
            <a:pathLst>
              <a:path extrusionOk="0" h="1776" w="264">
                <a:moveTo>
                  <a:pt x="132" y="1"/>
                </a:moveTo>
                <a:cubicBezTo>
                  <a:pt x="83" y="1"/>
                  <a:pt x="34" y="34"/>
                  <a:pt x="34" y="100"/>
                </a:cubicBezTo>
                <a:cubicBezTo>
                  <a:pt x="67" y="625"/>
                  <a:pt x="34" y="1151"/>
                  <a:pt x="1" y="1677"/>
                </a:cubicBezTo>
                <a:cubicBezTo>
                  <a:pt x="1" y="1743"/>
                  <a:pt x="42" y="1775"/>
                  <a:pt x="87" y="1775"/>
                </a:cubicBezTo>
                <a:cubicBezTo>
                  <a:pt x="132" y="1775"/>
                  <a:pt x="182" y="1743"/>
                  <a:pt x="198" y="1677"/>
                </a:cubicBezTo>
                <a:cubicBezTo>
                  <a:pt x="231" y="1151"/>
                  <a:pt x="264" y="625"/>
                  <a:pt x="231" y="100"/>
                </a:cubicBezTo>
                <a:cubicBezTo>
                  <a:pt x="231" y="34"/>
                  <a:pt x="182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5" name="Google Shape;5955;p53"/>
          <p:cNvSpPr/>
          <p:nvPr/>
        </p:nvSpPr>
        <p:spPr>
          <a:xfrm>
            <a:off x="5211797" y="4078103"/>
            <a:ext cx="7387" cy="29356"/>
          </a:xfrm>
          <a:custGeom>
            <a:rect b="b" l="l" r="r" t="t"/>
            <a:pathLst>
              <a:path extrusionOk="0" h="1387" w="349">
                <a:moveTo>
                  <a:pt x="164" y="0"/>
                </a:moveTo>
                <a:cubicBezTo>
                  <a:pt x="99" y="0"/>
                  <a:pt x="66" y="33"/>
                  <a:pt x="66" y="99"/>
                </a:cubicBezTo>
                <a:lnTo>
                  <a:pt x="66" y="66"/>
                </a:lnTo>
                <a:lnTo>
                  <a:pt x="66" y="66"/>
                </a:lnTo>
                <a:cubicBezTo>
                  <a:pt x="0" y="493"/>
                  <a:pt x="33" y="887"/>
                  <a:pt x="131" y="1314"/>
                </a:cubicBezTo>
                <a:cubicBezTo>
                  <a:pt x="144" y="1365"/>
                  <a:pt x="181" y="1386"/>
                  <a:pt x="219" y="1386"/>
                </a:cubicBezTo>
                <a:cubicBezTo>
                  <a:pt x="281" y="1386"/>
                  <a:pt x="349" y="1330"/>
                  <a:pt x="329" y="1249"/>
                </a:cubicBezTo>
                <a:cubicBezTo>
                  <a:pt x="230" y="854"/>
                  <a:pt x="230" y="493"/>
                  <a:pt x="263" y="99"/>
                </a:cubicBezTo>
                <a:cubicBezTo>
                  <a:pt x="263" y="33"/>
                  <a:pt x="230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6" name="Google Shape;5956;p53"/>
          <p:cNvSpPr/>
          <p:nvPr/>
        </p:nvSpPr>
        <p:spPr>
          <a:xfrm>
            <a:off x="5231269" y="4079796"/>
            <a:ext cx="5969" cy="29610"/>
          </a:xfrm>
          <a:custGeom>
            <a:rect b="b" l="l" r="r" t="t"/>
            <a:pathLst>
              <a:path extrusionOk="0" h="1399" w="282">
                <a:moveTo>
                  <a:pt x="171" y="1"/>
                </a:moveTo>
                <a:cubicBezTo>
                  <a:pt x="126" y="1"/>
                  <a:pt x="80" y="27"/>
                  <a:pt x="66" y="84"/>
                </a:cubicBezTo>
                <a:cubicBezTo>
                  <a:pt x="0" y="479"/>
                  <a:pt x="0" y="873"/>
                  <a:pt x="33" y="1267"/>
                </a:cubicBezTo>
                <a:cubicBezTo>
                  <a:pt x="33" y="1333"/>
                  <a:pt x="66" y="1366"/>
                  <a:pt x="132" y="1399"/>
                </a:cubicBezTo>
                <a:cubicBezTo>
                  <a:pt x="197" y="1399"/>
                  <a:pt x="230" y="1333"/>
                  <a:pt x="230" y="1267"/>
                </a:cubicBezTo>
                <a:cubicBezTo>
                  <a:pt x="197" y="906"/>
                  <a:pt x="197" y="511"/>
                  <a:pt x="263" y="117"/>
                </a:cubicBezTo>
                <a:cubicBezTo>
                  <a:pt x="281" y="43"/>
                  <a:pt x="227" y="1"/>
                  <a:pt x="17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7" name="Google Shape;5957;p53"/>
          <p:cNvSpPr/>
          <p:nvPr/>
        </p:nvSpPr>
        <p:spPr>
          <a:xfrm>
            <a:off x="5247249" y="4077722"/>
            <a:ext cx="7365" cy="33779"/>
          </a:xfrm>
          <a:custGeom>
            <a:rect b="b" l="l" r="r" t="t"/>
            <a:pathLst>
              <a:path extrusionOk="0" h="1596" w="348">
                <a:moveTo>
                  <a:pt x="237" y="0"/>
                </a:moveTo>
                <a:cubicBezTo>
                  <a:pt x="193" y="0"/>
                  <a:pt x="147" y="26"/>
                  <a:pt x="132" y="84"/>
                </a:cubicBezTo>
                <a:cubicBezTo>
                  <a:pt x="34" y="544"/>
                  <a:pt x="1" y="1004"/>
                  <a:pt x="34" y="1497"/>
                </a:cubicBezTo>
                <a:cubicBezTo>
                  <a:pt x="34" y="1562"/>
                  <a:pt x="91" y="1595"/>
                  <a:pt x="149" y="1595"/>
                </a:cubicBezTo>
                <a:cubicBezTo>
                  <a:pt x="206" y="1595"/>
                  <a:pt x="264" y="1562"/>
                  <a:pt x="264" y="1497"/>
                </a:cubicBezTo>
                <a:cubicBezTo>
                  <a:pt x="198" y="1037"/>
                  <a:pt x="231" y="577"/>
                  <a:pt x="330" y="117"/>
                </a:cubicBezTo>
                <a:cubicBezTo>
                  <a:pt x="348" y="43"/>
                  <a:pt x="294" y="0"/>
                  <a:pt x="23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8" name="Google Shape;5958;p53"/>
          <p:cNvSpPr/>
          <p:nvPr/>
        </p:nvSpPr>
        <p:spPr>
          <a:xfrm>
            <a:off x="5266044" y="4079478"/>
            <a:ext cx="6963" cy="34224"/>
          </a:xfrm>
          <a:custGeom>
            <a:rect b="b" l="l" r="r" t="t"/>
            <a:pathLst>
              <a:path extrusionOk="0" h="1617" w="329">
                <a:moveTo>
                  <a:pt x="164" y="1"/>
                </a:moveTo>
                <a:cubicBezTo>
                  <a:pt x="99" y="1"/>
                  <a:pt x="66" y="66"/>
                  <a:pt x="66" y="99"/>
                </a:cubicBezTo>
                <a:cubicBezTo>
                  <a:pt x="0" y="592"/>
                  <a:pt x="33" y="1052"/>
                  <a:pt x="132" y="1545"/>
                </a:cubicBezTo>
                <a:cubicBezTo>
                  <a:pt x="132" y="1595"/>
                  <a:pt x="160" y="1617"/>
                  <a:pt x="196" y="1617"/>
                </a:cubicBezTo>
                <a:cubicBezTo>
                  <a:pt x="253" y="1617"/>
                  <a:pt x="329" y="1561"/>
                  <a:pt x="329" y="1479"/>
                </a:cubicBezTo>
                <a:cubicBezTo>
                  <a:pt x="230" y="1019"/>
                  <a:pt x="230" y="559"/>
                  <a:pt x="263" y="99"/>
                </a:cubicBezTo>
                <a:cubicBezTo>
                  <a:pt x="263" y="66"/>
                  <a:pt x="230" y="1"/>
                  <a:pt x="16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9" name="Google Shape;5959;p53"/>
          <p:cNvSpPr/>
          <p:nvPr/>
        </p:nvSpPr>
        <p:spPr>
          <a:xfrm>
            <a:off x="5284119" y="4073213"/>
            <a:ext cx="5588" cy="34795"/>
          </a:xfrm>
          <a:custGeom>
            <a:rect b="b" l="l" r="r" t="t"/>
            <a:pathLst>
              <a:path extrusionOk="0" h="1644" w="264">
                <a:moveTo>
                  <a:pt x="165" y="1"/>
                </a:moveTo>
                <a:cubicBezTo>
                  <a:pt x="116" y="1"/>
                  <a:pt x="66" y="34"/>
                  <a:pt x="66" y="100"/>
                </a:cubicBezTo>
                <a:cubicBezTo>
                  <a:pt x="0" y="592"/>
                  <a:pt x="0" y="1053"/>
                  <a:pt x="33" y="1545"/>
                </a:cubicBezTo>
                <a:cubicBezTo>
                  <a:pt x="33" y="1611"/>
                  <a:pt x="83" y="1644"/>
                  <a:pt x="132" y="1644"/>
                </a:cubicBezTo>
                <a:cubicBezTo>
                  <a:pt x="181" y="1644"/>
                  <a:pt x="231" y="1611"/>
                  <a:pt x="231" y="1545"/>
                </a:cubicBezTo>
                <a:cubicBezTo>
                  <a:pt x="198" y="1053"/>
                  <a:pt x="198" y="592"/>
                  <a:pt x="263" y="100"/>
                </a:cubicBezTo>
                <a:cubicBezTo>
                  <a:pt x="263" y="34"/>
                  <a:pt x="214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0" name="Google Shape;5960;p53"/>
          <p:cNvSpPr/>
          <p:nvPr/>
        </p:nvSpPr>
        <p:spPr>
          <a:xfrm>
            <a:off x="5302194" y="4076706"/>
            <a:ext cx="4212" cy="36869"/>
          </a:xfrm>
          <a:custGeom>
            <a:rect b="b" l="l" r="r" t="t"/>
            <a:pathLst>
              <a:path extrusionOk="0" h="1742" w="199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1" y="1643"/>
                </a:lnTo>
                <a:cubicBezTo>
                  <a:pt x="1" y="1709"/>
                  <a:pt x="50" y="1742"/>
                  <a:pt x="99" y="1742"/>
                </a:cubicBezTo>
                <a:cubicBezTo>
                  <a:pt x="149" y="1742"/>
                  <a:pt x="198" y="1709"/>
                  <a:pt x="198" y="1643"/>
                </a:cubicBezTo>
                <a:cubicBezTo>
                  <a:pt x="165" y="1118"/>
                  <a:pt x="165" y="592"/>
                  <a:pt x="198" y="99"/>
                </a:cubicBez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1" name="Google Shape;5961;p53"/>
          <p:cNvSpPr/>
          <p:nvPr/>
        </p:nvSpPr>
        <p:spPr>
          <a:xfrm>
            <a:off x="5317497" y="4077404"/>
            <a:ext cx="6286" cy="26435"/>
          </a:xfrm>
          <a:custGeom>
            <a:rect b="b" l="l" r="r" t="t"/>
            <a:pathLst>
              <a:path extrusionOk="0" h="1249" w="297">
                <a:moveTo>
                  <a:pt x="198" y="0"/>
                </a:moveTo>
                <a:cubicBezTo>
                  <a:pt x="132" y="0"/>
                  <a:pt x="99" y="33"/>
                  <a:pt x="66" y="66"/>
                </a:cubicBezTo>
                <a:cubicBezTo>
                  <a:pt x="1" y="427"/>
                  <a:pt x="1" y="789"/>
                  <a:pt x="66" y="1150"/>
                </a:cubicBezTo>
                <a:cubicBezTo>
                  <a:pt x="99" y="1216"/>
                  <a:pt x="132" y="1249"/>
                  <a:pt x="198" y="1249"/>
                </a:cubicBezTo>
                <a:cubicBezTo>
                  <a:pt x="264" y="1216"/>
                  <a:pt x="297" y="1150"/>
                  <a:pt x="264" y="1117"/>
                </a:cubicBezTo>
                <a:cubicBezTo>
                  <a:pt x="231" y="789"/>
                  <a:pt x="231" y="460"/>
                  <a:pt x="264" y="132"/>
                </a:cubicBezTo>
                <a:cubicBezTo>
                  <a:pt x="297" y="66"/>
                  <a:pt x="264" y="33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2" name="Google Shape;5962;p53"/>
          <p:cNvSpPr/>
          <p:nvPr/>
        </p:nvSpPr>
        <p:spPr>
          <a:xfrm>
            <a:off x="5339064" y="4066441"/>
            <a:ext cx="4191" cy="27493"/>
          </a:xfrm>
          <a:custGeom>
            <a:rect b="b" l="l" r="r" t="t"/>
            <a:pathLst>
              <a:path extrusionOk="0" h="1299" w="198">
                <a:moveTo>
                  <a:pt x="99" y="1"/>
                </a:moveTo>
                <a:cubicBezTo>
                  <a:pt x="50" y="1"/>
                  <a:pt x="0" y="42"/>
                  <a:pt x="0" y="124"/>
                </a:cubicBezTo>
                <a:lnTo>
                  <a:pt x="0" y="1175"/>
                </a:lnTo>
                <a:cubicBezTo>
                  <a:pt x="0" y="1258"/>
                  <a:pt x="50" y="1299"/>
                  <a:pt x="99" y="1299"/>
                </a:cubicBezTo>
                <a:cubicBezTo>
                  <a:pt x="148" y="1299"/>
                  <a:pt x="198" y="1258"/>
                  <a:pt x="198" y="1175"/>
                </a:cubicBezTo>
                <a:lnTo>
                  <a:pt x="198" y="124"/>
                </a:lnTo>
                <a:cubicBezTo>
                  <a:pt x="198" y="42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3" name="Google Shape;5963;p53"/>
          <p:cNvSpPr/>
          <p:nvPr/>
        </p:nvSpPr>
        <p:spPr>
          <a:xfrm>
            <a:off x="5360632" y="4064874"/>
            <a:ext cx="7662" cy="34097"/>
          </a:xfrm>
          <a:custGeom>
            <a:rect b="b" l="l" r="r" t="t"/>
            <a:pathLst>
              <a:path extrusionOk="0" h="1611" w="362">
                <a:moveTo>
                  <a:pt x="259" y="1"/>
                </a:moveTo>
                <a:cubicBezTo>
                  <a:pt x="205" y="1"/>
                  <a:pt x="148" y="34"/>
                  <a:pt x="132" y="99"/>
                </a:cubicBezTo>
                <a:cubicBezTo>
                  <a:pt x="99" y="559"/>
                  <a:pt x="33" y="1052"/>
                  <a:pt x="0" y="1512"/>
                </a:cubicBezTo>
                <a:cubicBezTo>
                  <a:pt x="0" y="1578"/>
                  <a:pt x="49" y="1611"/>
                  <a:pt x="99" y="1611"/>
                </a:cubicBezTo>
                <a:cubicBezTo>
                  <a:pt x="148" y="1611"/>
                  <a:pt x="197" y="1578"/>
                  <a:pt x="197" y="1512"/>
                </a:cubicBezTo>
                <a:cubicBezTo>
                  <a:pt x="263" y="1052"/>
                  <a:pt x="296" y="559"/>
                  <a:pt x="362" y="99"/>
                </a:cubicBezTo>
                <a:cubicBezTo>
                  <a:pt x="362" y="34"/>
                  <a:pt x="312" y="1"/>
                  <a:pt x="2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4" name="Google Shape;5964;p53"/>
          <p:cNvSpPr/>
          <p:nvPr/>
        </p:nvSpPr>
        <p:spPr>
          <a:xfrm>
            <a:off x="5381480" y="4066271"/>
            <a:ext cx="4889" cy="32001"/>
          </a:xfrm>
          <a:custGeom>
            <a:rect b="b" l="l" r="r" t="t"/>
            <a:pathLst>
              <a:path extrusionOk="0" h="1512" w="231">
                <a:moveTo>
                  <a:pt x="132" y="0"/>
                </a:moveTo>
                <a:cubicBezTo>
                  <a:pt x="67" y="0"/>
                  <a:pt x="34" y="66"/>
                  <a:pt x="34" y="132"/>
                </a:cubicBezTo>
                <a:cubicBezTo>
                  <a:pt x="1" y="559"/>
                  <a:pt x="1" y="986"/>
                  <a:pt x="34" y="1413"/>
                </a:cubicBezTo>
                <a:cubicBezTo>
                  <a:pt x="34" y="1479"/>
                  <a:pt x="83" y="1512"/>
                  <a:pt x="132" y="1512"/>
                </a:cubicBezTo>
                <a:cubicBezTo>
                  <a:pt x="182" y="1512"/>
                  <a:pt x="231" y="1479"/>
                  <a:pt x="231" y="1413"/>
                </a:cubicBezTo>
                <a:cubicBezTo>
                  <a:pt x="198" y="986"/>
                  <a:pt x="198" y="559"/>
                  <a:pt x="231" y="132"/>
                </a:cubicBezTo>
                <a:cubicBezTo>
                  <a:pt x="231" y="66"/>
                  <a:pt x="165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5" name="Google Shape;5965;p53"/>
          <p:cNvSpPr/>
          <p:nvPr/>
        </p:nvSpPr>
        <p:spPr>
          <a:xfrm>
            <a:off x="5398179" y="4069742"/>
            <a:ext cx="7408" cy="34922"/>
          </a:xfrm>
          <a:custGeom>
            <a:rect b="b" l="l" r="r" t="t"/>
            <a:pathLst>
              <a:path extrusionOk="0" h="1650" w="350">
                <a:moveTo>
                  <a:pt x="165" y="1"/>
                </a:moveTo>
                <a:cubicBezTo>
                  <a:pt x="99" y="1"/>
                  <a:pt x="66" y="66"/>
                  <a:pt x="66" y="99"/>
                </a:cubicBezTo>
                <a:cubicBezTo>
                  <a:pt x="1" y="592"/>
                  <a:pt x="33" y="1085"/>
                  <a:pt x="132" y="1578"/>
                </a:cubicBezTo>
                <a:cubicBezTo>
                  <a:pt x="145" y="1628"/>
                  <a:pt x="181" y="1650"/>
                  <a:pt x="220" y="1650"/>
                </a:cubicBezTo>
                <a:cubicBezTo>
                  <a:pt x="282" y="1650"/>
                  <a:pt x="349" y="1593"/>
                  <a:pt x="329" y="1512"/>
                </a:cubicBezTo>
                <a:cubicBezTo>
                  <a:pt x="231" y="1052"/>
                  <a:pt x="198" y="592"/>
                  <a:pt x="263" y="99"/>
                </a:cubicBezTo>
                <a:cubicBezTo>
                  <a:pt x="263" y="34"/>
                  <a:pt x="231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6" name="Google Shape;5966;p53"/>
          <p:cNvSpPr/>
          <p:nvPr/>
        </p:nvSpPr>
        <p:spPr>
          <a:xfrm>
            <a:off x="5416953" y="4062229"/>
            <a:ext cx="6286" cy="36044"/>
          </a:xfrm>
          <a:custGeom>
            <a:rect b="b" l="l" r="r" t="t"/>
            <a:pathLst>
              <a:path extrusionOk="0" h="1703" w="297">
                <a:moveTo>
                  <a:pt x="192" y="1"/>
                </a:moveTo>
                <a:cubicBezTo>
                  <a:pt x="171" y="1"/>
                  <a:pt x="151" y="9"/>
                  <a:pt x="132" y="27"/>
                </a:cubicBezTo>
                <a:cubicBezTo>
                  <a:pt x="1" y="159"/>
                  <a:pt x="1" y="323"/>
                  <a:pt x="67" y="454"/>
                </a:cubicBezTo>
                <a:cubicBezTo>
                  <a:pt x="76" y="473"/>
                  <a:pt x="87" y="486"/>
                  <a:pt x="99" y="495"/>
                </a:cubicBezTo>
                <a:lnTo>
                  <a:pt x="99" y="495"/>
                </a:lnTo>
                <a:lnTo>
                  <a:pt x="99" y="1604"/>
                </a:lnTo>
                <a:cubicBezTo>
                  <a:pt x="99" y="1670"/>
                  <a:pt x="149" y="1703"/>
                  <a:pt x="198" y="1703"/>
                </a:cubicBezTo>
                <a:cubicBezTo>
                  <a:pt x="247" y="1703"/>
                  <a:pt x="297" y="1670"/>
                  <a:pt x="297" y="1604"/>
                </a:cubicBezTo>
                <a:lnTo>
                  <a:pt x="297" y="126"/>
                </a:lnTo>
                <a:cubicBezTo>
                  <a:pt x="297" y="55"/>
                  <a:pt x="245" y="1"/>
                  <a:pt x="19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7" name="Google Shape;5967;p53"/>
          <p:cNvSpPr/>
          <p:nvPr/>
        </p:nvSpPr>
        <p:spPr>
          <a:xfrm>
            <a:off x="5438520" y="4063477"/>
            <a:ext cx="5926" cy="33420"/>
          </a:xfrm>
          <a:custGeom>
            <a:rect b="b" l="l" r="r" t="t"/>
            <a:pathLst>
              <a:path extrusionOk="0" h="1579" w="280">
                <a:moveTo>
                  <a:pt x="99" y="1"/>
                </a:moveTo>
                <a:cubicBezTo>
                  <a:pt x="50" y="1"/>
                  <a:pt x="0" y="34"/>
                  <a:pt x="0" y="100"/>
                </a:cubicBezTo>
                <a:lnTo>
                  <a:pt x="66" y="1480"/>
                </a:lnTo>
                <a:cubicBezTo>
                  <a:pt x="66" y="1545"/>
                  <a:pt x="124" y="1578"/>
                  <a:pt x="177" y="1578"/>
                </a:cubicBezTo>
                <a:cubicBezTo>
                  <a:pt x="230" y="1578"/>
                  <a:pt x="280" y="1545"/>
                  <a:pt x="263" y="1480"/>
                </a:cubicBezTo>
                <a:lnTo>
                  <a:pt x="198" y="100"/>
                </a:lnTo>
                <a:cubicBezTo>
                  <a:pt x="198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8" name="Google Shape;5968;p53"/>
          <p:cNvSpPr/>
          <p:nvPr/>
        </p:nvSpPr>
        <p:spPr>
          <a:xfrm>
            <a:off x="5457294" y="4069044"/>
            <a:ext cx="6286" cy="35494"/>
          </a:xfrm>
          <a:custGeom>
            <a:rect b="b" l="l" r="r" t="t"/>
            <a:pathLst>
              <a:path extrusionOk="0" h="1677" w="297">
                <a:moveTo>
                  <a:pt x="194" y="1"/>
                </a:moveTo>
                <a:cubicBezTo>
                  <a:pt x="140" y="1"/>
                  <a:pt x="83" y="34"/>
                  <a:pt x="66" y="99"/>
                </a:cubicBezTo>
                <a:cubicBezTo>
                  <a:pt x="66" y="592"/>
                  <a:pt x="34" y="1085"/>
                  <a:pt x="1" y="1578"/>
                </a:cubicBezTo>
                <a:cubicBezTo>
                  <a:pt x="1" y="1644"/>
                  <a:pt x="50" y="1677"/>
                  <a:pt x="99" y="1677"/>
                </a:cubicBezTo>
                <a:cubicBezTo>
                  <a:pt x="149" y="1677"/>
                  <a:pt x="198" y="1644"/>
                  <a:pt x="198" y="1578"/>
                </a:cubicBezTo>
                <a:cubicBezTo>
                  <a:pt x="231" y="1085"/>
                  <a:pt x="264" y="592"/>
                  <a:pt x="296" y="99"/>
                </a:cubicBezTo>
                <a:cubicBezTo>
                  <a:pt x="296" y="34"/>
                  <a:pt x="247" y="1"/>
                  <a:pt x="19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9" name="Google Shape;5969;p53"/>
          <p:cNvSpPr/>
          <p:nvPr/>
        </p:nvSpPr>
        <p:spPr>
          <a:xfrm>
            <a:off x="5470776" y="4067668"/>
            <a:ext cx="7408" cy="39092"/>
          </a:xfrm>
          <a:custGeom>
            <a:rect b="b" l="l" r="r" t="t"/>
            <a:pathLst>
              <a:path extrusionOk="0" h="1847" w="350">
                <a:moveTo>
                  <a:pt x="185" y="0"/>
                </a:moveTo>
                <a:cubicBezTo>
                  <a:pt x="136" y="0"/>
                  <a:pt x="87" y="33"/>
                  <a:pt x="87" y="99"/>
                </a:cubicBezTo>
                <a:cubicBezTo>
                  <a:pt x="152" y="657"/>
                  <a:pt x="119" y="1183"/>
                  <a:pt x="21" y="1709"/>
                </a:cubicBezTo>
                <a:cubicBezTo>
                  <a:pt x="1" y="1790"/>
                  <a:pt x="68" y="1846"/>
                  <a:pt x="130" y="1846"/>
                </a:cubicBezTo>
                <a:cubicBezTo>
                  <a:pt x="169" y="1846"/>
                  <a:pt x="205" y="1825"/>
                  <a:pt x="218" y="1775"/>
                </a:cubicBezTo>
                <a:cubicBezTo>
                  <a:pt x="317" y="1216"/>
                  <a:pt x="349" y="657"/>
                  <a:pt x="284" y="99"/>
                </a:cubicBezTo>
                <a:cubicBezTo>
                  <a:pt x="284" y="33"/>
                  <a:pt x="234" y="0"/>
                  <a:pt x="18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0" name="Google Shape;5970;p53"/>
          <p:cNvSpPr/>
          <p:nvPr/>
        </p:nvSpPr>
        <p:spPr>
          <a:xfrm>
            <a:off x="4925240" y="4258918"/>
            <a:ext cx="7683" cy="26054"/>
          </a:xfrm>
          <a:custGeom>
            <a:rect b="b" l="l" r="r" t="t"/>
            <a:pathLst>
              <a:path extrusionOk="0" h="1231" w="363">
                <a:moveTo>
                  <a:pt x="264" y="1"/>
                </a:moveTo>
                <a:cubicBezTo>
                  <a:pt x="198" y="1"/>
                  <a:pt x="165" y="34"/>
                  <a:pt x="132" y="66"/>
                </a:cubicBezTo>
                <a:cubicBezTo>
                  <a:pt x="1" y="428"/>
                  <a:pt x="1" y="822"/>
                  <a:pt x="165" y="1184"/>
                </a:cubicBezTo>
                <a:cubicBezTo>
                  <a:pt x="188" y="1207"/>
                  <a:pt x="228" y="1230"/>
                  <a:pt x="261" y="1230"/>
                </a:cubicBezTo>
                <a:cubicBezTo>
                  <a:pt x="274" y="1230"/>
                  <a:pt x="287" y="1226"/>
                  <a:pt x="296" y="1217"/>
                </a:cubicBezTo>
                <a:cubicBezTo>
                  <a:pt x="362" y="1184"/>
                  <a:pt x="362" y="1118"/>
                  <a:pt x="362" y="1085"/>
                </a:cubicBezTo>
                <a:lnTo>
                  <a:pt x="329" y="1085"/>
                </a:lnTo>
                <a:cubicBezTo>
                  <a:pt x="198" y="756"/>
                  <a:pt x="198" y="428"/>
                  <a:pt x="329" y="132"/>
                </a:cubicBezTo>
                <a:cubicBezTo>
                  <a:pt x="362" y="66"/>
                  <a:pt x="329" y="1"/>
                  <a:pt x="26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1" name="Google Shape;5971;p53"/>
          <p:cNvSpPr/>
          <p:nvPr/>
        </p:nvSpPr>
        <p:spPr>
          <a:xfrm>
            <a:off x="4946109" y="4267109"/>
            <a:ext cx="6582" cy="16466"/>
          </a:xfrm>
          <a:custGeom>
            <a:rect b="b" l="l" r="r" t="t"/>
            <a:pathLst>
              <a:path extrusionOk="0" h="778" w="311">
                <a:moveTo>
                  <a:pt x="171" y="1"/>
                </a:moveTo>
                <a:cubicBezTo>
                  <a:pt x="144" y="1"/>
                  <a:pt x="118" y="13"/>
                  <a:pt x="99" y="41"/>
                </a:cubicBezTo>
                <a:cubicBezTo>
                  <a:pt x="0" y="271"/>
                  <a:pt x="0" y="501"/>
                  <a:pt x="99" y="731"/>
                </a:cubicBezTo>
                <a:cubicBezTo>
                  <a:pt x="122" y="754"/>
                  <a:pt x="162" y="777"/>
                  <a:pt x="195" y="777"/>
                </a:cubicBezTo>
                <a:cubicBezTo>
                  <a:pt x="208" y="777"/>
                  <a:pt x="221" y="773"/>
                  <a:pt x="230" y="764"/>
                </a:cubicBezTo>
                <a:cubicBezTo>
                  <a:pt x="263" y="731"/>
                  <a:pt x="296" y="665"/>
                  <a:pt x="263" y="632"/>
                </a:cubicBezTo>
                <a:lnTo>
                  <a:pt x="263" y="599"/>
                </a:lnTo>
                <a:lnTo>
                  <a:pt x="263" y="567"/>
                </a:lnTo>
                <a:lnTo>
                  <a:pt x="263" y="501"/>
                </a:lnTo>
                <a:lnTo>
                  <a:pt x="263" y="468"/>
                </a:lnTo>
                <a:lnTo>
                  <a:pt x="263" y="402"/>
                </a:lnTo>
                <a:cubicBezTo>
                  <a:pt x="263" y="369"/>
                  <a:pt x="263" y="337"/>
                  <a:pt x="263" y="337"/>
                </a:cubicBezTo>
                <a:cubicBezTo>
                  <a:pt x="263" y="304"/>
                  <a:pt x="263" y="304"/>
                  <a:pt x="263" y="304"/>
                </a:cubicBezTo>
                <a:lnTo>
                  <a:pt x="263" y="271"/>
                </a:lnTo>
                <a:lnTo>
                  <a:pt x="263" y="205"/>
                </a:lnTo>
                <a:lnTo>
                  <a:pt x="263" y="172"/>
                </a:lnTo>
                <a:cubicBezTo>
                  <a:pt x="310" y="78"/>
                  <a:pt x="239" y="1"/>
                  <a:pt x="17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2" name="Google Shape;5972;p53"/>
          <p:cNvSpPr/>
          <p:nvPr/>
        </p:nvSpPr>
        <p:spPr>
          <a:xfrm>
            <a:off x="4962110" y="4210238"/>
            <a:ext cx="5588" cy="77210"/>
          </a:xfrm>
          <a:custGeom>
            <a:rect b="b" l="l" r="r" t="t"/>
            <a:pathLst>
              <a:path extrusionOk="0" h="3648" w="264">
                <a:moveTo>
                  <a:pt x="148" y="0"/>
                </a:moveTo>
                <a:cubicBezTo>
                  <a:pt x="91" y="0"/>
                  <a:pt x="33" y="33"/>
                  <a:pt x="33" y="99"/>
                </a:cubicBezTo>
                <a:lnTo>
                  <a:pt x="0" y="3549"/>
                </a:lnTo>
                <a:cubicBezTo>
                  <a:pt x="0" y="3615"/>
                  <a:pt x="50" y="3648"/>
                  <a:pt x="99" y="3648"/>
                </a:cubicBezTo>
                <a:cubicBezTo>
                  <a:pt x="148" y="3648"/>
                  <a:pt x="197" y="3615"/>
                  <a:pt x="197" y="3549"/>
                </a:cubicBezTo>
                <a:lnTo>
                  <a:pt x="263" y="99"/>
                </a:lnTo>
                <a:cubicBezTo>
                  <a:pt x="263" y="33"/>
                  <a:pt x="206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3" name="Google Shape;5973;p53"/>
          <p:cNvSpPr/>
          <p:nvPr/>
        </p:nvSpPr>
        <p:spPr>
          <a:xfrm>
            <a:off x="4985053" y="4280888"/>
            <a:ext cx="8678" cy="16678"/>
          </a:xfrm>
          <a:custGeom>
            <a:rect b="b" l="l" r="r" t="t"/>
            <a:pathLst>
              <a:path extrusionOk="0" h="788" w="410">
                <a:moveTo>
                  <a:pt x="239" y="1"/>
                </a:moveTo>
                <a:cubicBezTo>
                  <a:pt x="195" y="1"/>
                  <a:pt x="155" y="24"/>
                  <a:pt x="132" y="47"/>
                </a:cubicBezTo>
                <a:cubicBezTo>
                  <a:pt x="1" y="277"/>
                  <a:pt x="1" y="573"/>
                  <a:pt x="198" y="770"/>
                </a:cubicBezTo>
                <a:cubicBezTo>
                  <a:pt x="210" y="782"/>
                  <a:pt x="226" y="788"/>
                  <a:pt x="243" y="788"/>
                </a:cubicBezTo>
                <a:cubicBezTo>
                  <a:pt x="316" y="788"/>
                  <a:pt x="409" y="686"/>
                  <a:pt x="329" y="606"/>
                </a:cubicBezTo>
                <a:lnTo>
                  <a:pt x="329" y="540"/>
                </a:lnTo>
                <a:lnTo>
                  <a:pt x="296" y="507"/>
                </a:lnTo>
                <a:lnTo>
                  <a:pt x="296" y="474"/>
                </a:lnTo>
                <a:lnTo>
                  <a:pt x="263" y="409"/>
                </a:lnTo>
                <a:cubicBezTo>
                  <a:pt x="263" y="376"/>
                  <a:pt x="263" y="376"/>
                  <a:pt x="263" y="376"/>
                </a:cubicBezTo>
                <a:lnTo>
                  <a:pt x="263" y="310"/>
                </a:lnTo>
                <a:lnTo>
                  <a:pt x="263" y="244"/>
                </a:lnTo>
                <a:lnTo>
                  <a:pt x="263" y="211"/>
                </a:lnTo>
                <a:cubicBezTo>
                  <a:pt x="296" y="211"/>
                  <a:pt x="296" y="179"/>
                  <a:pt x="329" y="146"/>
                </a:cubicBezTo>
                <a:cubicBezTo>
                  <a:pt x="329" y="113"/>
                  <a:pt x="329" y="47"/>
                  <a:pt x="296" y="14"/>
                </a:cubicBezTo>
                <a:cubicBezTo>
                  <a:pt x="277" y="5"/>
                  <a:pt x="258" y="1"/>
                  <a:pt x="23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4" name="Google Shape;5974;p53"/>
          <p:cNvSpPr/>
          <p:nvPr/>
        </p:nvSpPr>
        <p:spPr>
          <a:xfrm>
            <a:off x="5004525" y="4285354"/>
            <a:ext cx="5588" cy="13059"/>
          </a:xfrm>
          <a:custGeom>
            <a:rect b="b" l="l" r="r" t="t"/>
            <a:pathLst>
              <a:path extrusionOk="0" h="617" w="264">
                <a:moveTo>
                  <a:pt x="132" y="0"/>
                </a:moveTo>
                <a:cubicBezTo>
                  <a:pt x="99" y="0"/>
                  <a:pt x="34" y="33"/>
                  <a:pt x="1" y="66"/>
                </a:cubicBezTo>
                <a:cubicBezTo>
                  <a:pt x="1" y="230"/>
                  <a:pt x="1" y="395"/>
                  <a:pt x="66" y="559"/>
                </a:cubicBezTo>
                <a:cubicBezTo>
                  <a:pt x="66" y="559"/>
                  <a:pt x="99" y="592"/>
                  <a:pt x="99" y="592"/>
                </a:cubicBezTo>
                <a:cubicBezTo>
                  <a:pt x="116" y="608"/>
                  <a:pt x="132" y="617"/>
                  <a:pt x="149" y="617"/>
                </a:cubicBezTo>
                <a:cubicBezTo>
                  <a:pt x="165" y="617"/>
                  <a:pt x="181" y="608"/>
                  <a:pt x="198" y="592"/>
                </a:cubicBezTo>
                <a:cubicBezTo>
                  <a:pt x="231" y="592"/>
                  <a:pt x="264" y="526"/>
                  <a:pt x="264" y="493"/>
                </a:cubicBezTo>
                <a:lnTo>
                  <a:pt x="231" y="493"/>
                </a:lnTo>
                <a:cubicBezTo>
                  <a:pt x="231" y="460"/>
                  <a:pt x="198" y="428"/>
                  <a:pt x="198" y="395"/>
                </a:cubicBezTo>
                <a:lnTo>
                  <a:pt x="198" y="329"/>
                </a:lnTo>
                <a:lnTo>
                  <a:pt x="198" y="296"/>
                </a:lnTo>
                <a:cubicBezTo>
                  <a:pt x="198" y="263"/>
                  <a:pt x="198" y="230"/>
                  <a:pt x="198" y="198"/>
                </a:cubicBezTo>
                <a:cubicBezTo>
                  <a:pt x="198" y="198"/>
                  <a:pt x="198" y="165"/>
                  <a:pt x="198" y="165"/>
                </a:cubicBezTo>
                <a:lnTo>
                  <a:pt x="198" y="132"/>
                </a:lnTo>
                <a:cubicBezTo>
                  <a:pt x="198" y="99"/>
                  <a:pt x="198" y="99"/>
                  <a:pt x="198" y="66"/>
                </a:cubicBezTo>
                <a:cubicBezTo>
                  <a:pt x="198" y="33"/>
                  <a:pt x="165" y="33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5" name="Google Shape;5975;p53"/>
          <p:cNvSpPr/>
          <p:nvPr/>
        </p:nvSpPr>
        <p:spPr>
          <a:xfrm>
            <a:off x="5023299" y="4264485"/>
            <a:ext cx="5588" cy="34795"/>
          </a:xfrm>
          <a:custGeom>
            <a:rect b="b" l="l" r="r" t="t"/>
            <a:pathLst>
              <a:path extrusionOk="0" h="1644" w="264">
                <a:moveTo>
                  <a:pt x="165" y="1"/>
                </a:moveTo>
                <a:cubicBezTo>
                  <a:pt x="99" y="1"/>
                  <a:pt x="67" y="33"/>
                  <a:pt x="67" y="99"/>
                </a:cubicBezTo>
                <a:cubicBezTo>
                  <a:pt x="1" y="592"/>
                  <a:pt x="1" y="1052"/>
                  <a:pt x="34" y="1545"/>
                </a:cubicBezTo>
                <a:cubicBezTo>
                  <a:pt x="34" y="1611"/>
                  <a:pt x="83" y="1644"/>
                  <a:pt x="132" y="1644"/>
                </a:cubicBezTo>
                <a:cubicBezTo>
                  <a:pt x="182" y="1644"/>
                  <a:pt x="231" y="1611"/>
                  <a:pt x="231" y="1545"/>
                </a:cubicBezTo>
                <a:cubicBezTo>
                  <a:pt x="198" y="1052"/>
                  <a:pt x="231" y="592"/>
                  <a:pt x="264" y="99"/>
                </a:cubicBezTo>
                <a:cubicBezTo>
                  <a:pt x="264" y="33"/>
                  <a:pt x="231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6" name="Google Shape;5976;p53"/>
          <p:cNvSpPr/>
          <p:nvPr/>
        </p:nvSpPr>
        <p:spPr>
          <a:xfrm>
            <a:off x="5076868" y="4153896"/>
            <a:ext cx="6265" cy="62627"/>
          </a:xfrm>
          <a:custGeom>
            <a:rect b="b" l="l" r="r" t="t"/>
            <a:pathLst>
              <a:path extrusionOk="0" h="2959" w="296">
                <a:moveTo>
                  <a:pt x="99" y="1"/>
                </a:moveTo>
                <a:cubicBezTo>
                  <a:pt x="49" y="1"/>
                  <a:pt x="0" y="34"/>
                  <a:pt x="0" y="99"/>
                </a:cubicBezTo>
                <a:cubicBezTo>
                  <a:pt x="33" y="1019"/>
                  <a:pt x="66" y="1940"/>
                  <a:pt x="99" y="2860"/>
                </a:cubicBezTo>
                <a:cubicBezTo>
                  <a:pt x="99" y="2925"/>
                  <a:pt x="148" y="2958"/>
                  <a:pt x="197" y="2958"/>
                </a:cubicBezTo>
                <a:cubicBezTo>
                  <a:pt x="247" y="2958"/>
                  <a:pt x="296" y="2925"/>
                  <a:pt x="296" y="2860"/>
                </a:cubicBezTo>
                <a:cubicBezTo>
                  <a:pt x="263" y="1940"/>
                  <a:pt x="230" y="1019"/>
                  <a:pt x="197" y="99"/>
                </a:cubicBez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7" name="Google Shape;5977;p53"/>
          <p:cNvSpPr/>
          <p:nvPr/>
        </p:nvSpPr>
        <p:spPr>
          <a:xfrm>
            <a:off x="5092848" y="4192840"/>
            <a:ext cx="5588" cy="31324"/>
          </a:xfrm>
          <a:custGeom>
            <a:rect b="b" l="l" r="r" t="t"/>
            <a:pathLst>
              <a:path extrusionOk="0" h="1480" w="264">
                <a:moveTo>
                  <a:pt x="165" y="1"/>
                </a:moveTo>
                <a:cubicBezTo>
                  <a:pt x="100" y="1"/>
                  <a:pt x="67" y="34"/>
                  <a:pt x="67" y="100"/>
                </a:cubicBezTo>
                <a:cubicBezTo>
                  <a:pt x="1" y="527"/>
                  <a:pt x="1" y="954"/>
                  <a:pt x="34" y="1381"/>
                </a:cubicBezTo>
                <a:cubicBezTo>
                  <a:pt x="34" y="1447"/>
                  <a:pt x="83" y="1480"/>
                  <a:pt x="132" y="1480"/>
                </a:cubicBezTo>
                <a:cubicBezTo>
                  <a:pt x="182" y="1480"/>
                  <a:pt x="231" y="1447"/>
                  <a:pt x="231" y="1381"/>
                </a:cubicBezTo>
                <a:cubicBezTo>
                  <a:pt x="198" y="954"/>
                  <a:pt x="231" y="527"/>
                  <a:pt x="264" y="100"/>
                </a:cubicBezTo>
                <a:cubicBezTo>
                  <a:pt x="264" y="34"/>
                  <a:pt x="198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8" name="Google Shape;5978;p53"/>
          <p:cNvSpPr/>
          <p:nvPr/>
        </p:nvSpPr>
        <p:spPr>
          <a:xfrm>
            <a:off x="5104679" y="4224144"/>
            <a:ext cx="5588" cy="26456"/>
          </a:xfrm>
          <a:custGeom>
            <a:rect b="b" l="l" r="r" t="t"/>
            <a:pathLst>
              <a:path extrusionOk="0" h="1250" w="264">
                <a:moveTo>
                  <a:pt x="198" y="1"/>
                </a:moveTo>
                <a:cubicBezTo>
                  <a:pt x="132" y="1"/>
                  <a:pt x="66" y="34"/>
                  <a:pt x="66" y="99"/>
                </a:cubicBezTo>
                <a:cubicBezTo>
                  <a:pt x="1" y="428"/>
                  <a:pt x="1" y="822"/>
                  <a:pt x="66" y="1184"/>
                </a:cubicBezTo>
                <a:cubicBezTo>
                  <a:pt x="66" y="1217"/>
                  <a:pt x="132" y="1249"/>
                  <a:pt x="198" y="1249"/>
                </a:cubicBezTo>
                <a:cubicBezTo>
                  <a:pt x="231" y="1217"/>
                  <a:pt x="263" y="1184"/>
                  <a:pt x="263" y="1118"/>
                </a:cubicBezTo>
                <a:cubicBezTo>
                  <a:pt x="198" y="789"/>
                  <a:pt x="198" y="461"/>
                  <a:pt x="263" y="132"/>
                </a:cubicBezTo>
                <a:cubicBezTo>
                  <a:pt x="263" y="66"/>
                  <a:pt x="231" y="34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9" name="Google Shape;5979;p53"/>
          <p:cNvSpPr/>
          <p:nvPr/>
        </p:nvSpPr>
        <p:spPr>
          <a:xfrm>
            <a:off x="5138756" y="4240843"/>
            <a:ext cx="7831" cy="64574"/>
          </a:xfrm>
          <a:custGeom>
            <a:rect b="b" l="l" r="r" t="t"/>
            <a:pathLst>
              <a:path extrusionOk="0" h="3051" w="370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lnTo>
                  <a:pt x="1" y="2563"/>
                </a:lnTo>
                <a:cubicBezTo>
                  <a:pt x="1" y="2728"/>
                  <a:pt x="1" y="2925"/>
                  <a:pt x="165" y="3023"/>
                </a:cubicBezTo>
                <a:cubicBezTo>
                  <a:pt x="197" y="3043"/>
                  <a:pt x="225" y="3051"/>
                  <a:pt x="249" y="3051"/>
                </a:cubicBezTo>
                <a:cubicBezTo>
                  <a:pt x="347" y="3051"/>
                  <a:pt x="370" y="2912"/>
                  <a:pt x="264" y="2859"/>
                </a:cubicBezTo>
                <a:lnTo>
                  <a:pt x="264" y="2826"/>
                </a:lnTo>
                <a:cubicBezTo>
                  <a:pt x="198" y="2793"/>
                  <a:pt x="231" y="2629"/>
                  <a:pt x="231" y="2563"/>
                </a:cubicBezTo>
                <a:lnTo>
                  <a:pt x="231" y="99"/>
                </a:ln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0" name="Google Shape;5980;p53"/>
          <p:cNvSpPr/>
          <p:nvPr/>
        </p:nvSpPr>
        <p:spPr>
          <a:xfrm>
            <a:off x="5162397" y="4277692"/>
            <a:ext cx="6984" cy="23684"/>
          </a:xfrm>
          <a:custGeom>
            <a:rect b="b" l="l" r="r" t="t"/>
            <a:pathLst>
              <a:path extrusionOk="0" h="1119" w="330">
                <a:moveTo>
                  <a:pt x="132" y="1"/>
                </a:moveTo>
                <a:cubicBezTo>
                  <a:pt x="67" y="1"/>
                  <a:pt x="34" y="34"/>
                  <a:pt x="34" y="99"/>
                </a:cubicBezTo>
                <a:cubicBezTo>
                  <a:pt x="1" y="428"/>
                  <a:pt x="34" y="724"/>
                  <a:pt x="132" y="1052"/>
                </a:cubicBezTo>
                <a:cubicBezTo>
                  <a:pt x="132" y="1085"/>
                  <a:pt x="198" y="1118"/>
                  <a:pt x="264" y="1118"/>
                </a:cubicBezTo>
                <a:cubicBezTo>
                  <a:pt x="297" y="1085"/>
                  <a:pt x="330" y="1052"/>
                  <a:pt x="330" y="987"/>
                </a:cubicBezTo>
                <a:cubicBezTo>
                  <a:pt x="231" y="691"/>
                  <a:pt x="198" y="395"/>
                  <a:pt x="231" y="99"/>
                </a:cubicBezTo>
                <a:cubicBezTo>
                  <a:pt x="231" y="34"/>
                  <a:pt x="198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1" name="Google Shape;5981;p53"/>
          <p:cNvSpPr/>
          <p:nvPr/>
        </p:nvSpPr>
        <p:spPr>
          <a:xfrm>
            <a:off x="5225703" y="4165727"/>
            <a:ext cx="5588" cy="47304"/>
          </a:xfrm>
          <a:custGeom>
            <a:rect b="b" l="l" r="r" t="t"/>
            <a:pathLst>
              <a:path extrusionOk="0" h="2235" w="264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cubicBezTo>
                  <a:pt x="0" y="789"/>
                  <a:pt x="0" y="1479"/>
                  <a:pt x="66" y="2136"/>
                </a:cubicBezTo>
                <a:cubicBezTo>
                  <a:pt x="66" y="2202"/>
                  <a:pt x="115" y="2235"/>
                  <a:pt x="165" y="2235"/>
                </a:cubicBezTo>
                <a:cubicBezTo>
                  <a:pt x="214" y="2235"/>
                  <a:pt x="263" y="2202"/>
                  <a:pt x="263" y="2136"/>
                </a:cubicBezTo>
                <a:cubicBezTo>
                  <a:pt x="230" y="1479"/>
                  <a:pt x="197" y="789"/>
                  <a:pt x="197" y="99"/>
                </a:cubicBez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2" name="Google Shape;5982;p53"/>
          <p:cNvSpPr/>
          <p:nvPr/>
        </p:nvSpPr>
        <p:spPr>
          <a:xfrm>
            <a:off x="5245873" y="4189686"/>
            <a:ext cx="6709" cy="22774"/>
          </a:xfrm>
          <a:custGeom>
            <a:rect b="b" l="l" r="r" t="t"/>
            <a:pathLst>
              <a:path extrusionOk="0" h="1076" w="317">
                <a:moveTo>
                  <a:pt x="198" y="1"/>
                </a:moveTo>
                <a:cubicBezTo>
                  <a:pt x="149" y="1"/>
                  <a:pt x="95" y="27"/>
                  <a:pt x="66" y="84"/>
                </a:cubicBezTo>
                <a:cubicBezTo>
                  <a:pt x="0" y="380"/>
                  <a:pt x="0" y="709"/>
                  <a:pt x="66" y="1004"/>
                </a:cubicBezTo>
                <a:cubicBezTo>
                  <a:pt x="78" y="1055"/>
                  <a:pt x="120" y="1076"/>
                  <a:pt x="164" y="1076"/>
                </a:cubicBezTo>
                <a:cubicBezTo>
                  <a:pt x="236" y="1076"/>
                  <a:pt x="316" y="1020"/>
                  <a:pt x="296" y="939"/>
                </a:cubicBezTo>
                <a:cubicBezTo>
                  <a:pt x="197" y="676"/>
                  <a:pt x="197" y="380"/>
                  <a:pt x="296" y="117"/>
                </a:cubicBezTo>
                <a:cubicBezTo>
                  <a:pt x="314" y="43"/>
                  <a:pt x="260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3" name="Google Shape;5983;p53"/>
          <p:cNvSpPr/>
          <p:nvPr/>
        </p:nvSpPr>
        <p:spPr>
          <a:xfrm>
            <a:off x="5266721" y="4258918"/>
            <a:ext cx="4212" cy="54267"/>
          </a:xfrm>
          <a:custGeom>
            <a:rect b="b" l="l" r="r" t="t"/>
            <a:pathLst>
              <a:path extrusionOk="0" h="2564" w="199">
                <a:moveTo>
                  <a:pt x="100" y="1"/>
                </a:moveTo>
                <a:cubicBezTo>
                  <a:pt x="50" y="1"/>
                  <a:pt x="1" y="34"/>
                  <a:pt x="1" y="99"/>
                </a:cubicBezTo>
                <a:lnTo>
                  <a:pt x="1" y="2465"/>
                </a:lnTo>
                <a:cubicBezTo>
                  <a:pt x="1" y="2531"/>
                  <a:pt x="50" y="2564"/>
                  <a:pt x="100" y="2564"/>
                </a:cubicBezTo>
                <a:cubicBezTo>
                  <a:pt x="149" y="2564"/>
                  <a:pt x="198" y="2531"/>
                  <a:pt x="198" y="2465"/>
                </a:cubicBezTo>
                <a:cubicBezTo>
                  <a:pt x="165" y="1677"/>
                  <a:pt x="165" y="888"/>
                  <a:pt x="198" y="99"/>
                </a:cubicBezTo>
                <a:cubicBezTo>
                  <a:pt x="198" y="34"/>
                  <a:pt x="149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4" name="Google Shape;5984;p53"/>
          <p:cNvSpPr/>
          <p:nvPr/>
        </p:nvSpPr>
        <p:spPr>
          <a:xfrm>
            <a:off x="5276479" y="4193538"/>
            <a:ext cx="7387" cy="36319"/>
          </a:xfrm>
          <a:custGeom>
            <a:rect b="b" l="l" r="r" t="t"/>
            <a:pathLst>
              <a:path extrusionOk="0" h="1716" w="349">
                <a:moveTo>
                  <a:pt x="131" y="1"/>
                </a:moveTo>
                <a:cubicBezTo>
                  <a:pt x="82" y="1"/>
                  <a:pt x="33" y="34"/>
                  <a:pt x="33" y="99"/>
                </a:cubicBezTo>
                <a:cubicBezTo>
                  <a:pt x="0" y="625"/>
                  <a:pt x="33" y="1118"/>
                  <a:pt x="131" y="1644"/>
                </a:cubicBezTo>
                <a:cubicBezTo>
                  <a:pt x="144" y="1694"/>
                  <a:pt x="181" y="1715"/>
                  <a:pt x="219" y="1715"/>
                </a:cubicBezTo>
                <a:cubicBezTo>
                  <a:pt x="281" y="1715"/>
                  <a:pt x="349" y="1659"/>
                  <a:pt x="329" y="1578"/>
                </a:cubicBezTo>
                <a:cubicBezTo>
                  <a:pt x="230" y="1085"/>
                  <a:pt x="197" y="592"/>
                  <a:pt x="230" y="99"/>
                </a:cubicBezTo>
                <a:cubicBezTo>
                  <a:pt x="230" y="34"/>
                  <a:pt x="181" y="1"/>
                  <a:pt x="1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5" name="Google Shape;5985;p53"/>
          <p:cNvSpPr/>
          <p:nvPr/>
        </p:nvSpPr>
        <p:spPr>
          <a:xfrm>
            <a:off x="5314724" y="4229710"/>
            <a:ext cx="7662" cy="64003"/>
          </a:xfrm>
          <a:custGeom>
            <a:rect b="b" l="l" r="r" t="t"/>
            <a:pathLst>
              <a:path extrusionOk="0" h="3024" w="362">
                <a:moveTo>
                  <a:pt x="99" y="1"/>
                </a:moveTo>
                <a:cubicBezTo>
                  <a:pt x="50" y="1"/>
                  <a:pt x="0" y="33"/>
                  <a:pt x="0" y="99"/>
                </a:cubicBezTo>
                <a:lnTo>
                  <a:pt x="165" y="2925"/>
                </a:lnTo>
                <a:cubicBezTo>
                  <a:pt x="165" y="2991"/>
                  <a:pt x="214" y="3024"/>
                  <a:pt x="263" y="3024"/>
                </a:cubicBezTo>
                <a:cubicBezTo>
                  <a:pt x="313" y="3024"/>
                  <a:pt x="362" y="2991"/>
                  <a:pt x="362" y="2925"/>
                </a:cubicBezTo>
                <a:lnTo>
                  <a:pt x="197" y="99"/>
                </a:lnTo>
                <a:cubicBezTo>
                  <a:pt x="197" y="33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6" name="Google Shape;5986;p53"/>
          <p:cNvSpPr/>
          <p:nvPr/>
        </p:nvSpPr>
        <p:spPr>
          <a:xfrm>
            <a:off x="5317497" y="4306921"/>
            <a:ext cx="6286" cy="15577"/>
          </a:xfrm>
          <a:custGeom>
            <a:rect b="b" l="l" r="r" t="t"/>
            <a:pathLst>
              <a:path extrusionOk="0" h="736" w="297">
                <a:moveTo>
                  <a:pt x="99" y="0"/>
                </a:moveTo>
                <a:cubicBezTo>
                  <a:pt x="34" y="0"/>
                  <a:pt x="1" y="66"/>
                  <a:pt x="1" y="99"/>
                </a:cubicBezTo>
                <a:cubicBezTo>
                  <a:pt x="1" y="296"/>
                  <a:pt x="34" y="493"/>
                  <a:pt x="99" y="657"/>
                </a:cubicBezTo>
                <a:cubicBezTo>
                  <a:pt x="99" y="705"/>
                  <a:pt x="135" y="736"/>
                  <a:pt x="179" y="736"/>
                </a:cubicBezTo>
                <a:cubicBezTo>
                  <a:pt x="196" y="736"/>
                  <a:pt x="213" y="732"/>
                  <a:pt x="231" y="723"/>
                </a:cubicBezTo>
                <a:cubicBezTo>
                  <a:pt x="264" y="723"/>
                  <a:pt x="297" y="657"/>
                  <a:pt x="297" y="592"/>
                </a:cubicBezTo>
                <a:lnTo>
                  <a:pt x="264" y="592"/>
                </a:lnTo>
                <a:cubicBezTo>
                  <a:pt x="231" y="493"/>
                  <a:pt x="231" y="427"/>
                  <a:pt x="198" y="329"/>
                </a:cubicBezTo>
                <a:lnTo>
                  <a:pt x="198" y="296"/>
                </a:lnTo>
                <a:lnTo>
                  <a:pt x="198" y="230"/>
                </a:lnTo>
                <a:lnTo>
                  <a:pt x="198" y="99"/>
                </a:lnTo>
                <a:cubicBezTo>
                  <a:pt x="198" y="66"/>
                  <a:pt x="165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7" name="Google Shape;5987;p53"/>
          <p:cNvSpPr/>
          <p:nvPr/>
        </p:nvSpPr>
        <p:spPr>
          <a:xfrm>
            <a:off x="5347404" y="4206767"/>
            <a:ext cx="9418" cy="123117"/>
          </a:xfrm>
          <a:custGeom>
            <a:rect b="b" l="l" r="r" t="t"/>
            <a:pathLst>
              <a:path extrusionOk="0" h="5817" w="445">
                <a:moveTo>
                  <a:pt x="194" y="0"/>
                </a:moveTo>
                <a:cubicBezTo>
                  <a:pt x="140" y="0"/>
                  <a:pt x="83" y="33"/>
                  <a:pt x="66" y="99"/>
                </a:cubicBezTo>
                <a:cubicBezTo>
                  <a:pt x="1" y="1972"/>
                  <a:pt x="34" y="3845"/>
                  <a:pt x="231" y="5718"/>
                </a:cubicBezTo>
                <a:cubicBezTo>
                  <a:pt x="231" y="5784"/>
                  <a:pt x="288" y="5816"/>
                  <a:pt x="342" y="5816"/>
                </a:cubicBezTo>
                <a:cubicBezTo>
                  <a:pt x="395" y="5816"/>
                  <a:pt x="444" y="5784"/>
                  <a:pt x="428" y="5718"/>
                </a:cubicBezTo>
                <a:cubicBezTo>
                  <a:pt x="231" y="3845"/>
                  <a:pt x="198" y="1972"/>
                  <a:pt x="297" y="99"/>
                </a:cubicBezTo>
                <a:cubicBezTo>
                  <a:pt x="297" y="33"/>
                  <a:pt x="247" y="0"/>
                  <a:pt x="19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8" name="Google Shape;5988;p53"/>
          <p:cNvSpPr/>
          <p:nvPr/>
        </p:nvSpPr>
        <p:spPr>
          <a:xfrm>
            <a:off x="5410709" y="4171992"/>
            <a:ext cx="6265" cy="115455"/>
          </a:xfrm>
          <a:custGeom>
            <a:rect b="b" l="l" r="r" t="t"/>
            <a:pathLst>
              <a:path extrusionOk="0" h="5455" w="296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cubicBezTo>
                  <a:pt x="33" y="1840"/>
                  <a:pt x="66" y="3582"/>
                  <a:pt x="99" y="5356"/>
                </a:cubicBezTo>
                <a:cubicBezTo>
                  <a:pt x="99" y="5422"/>
                  <a:pt x="148" y="5455"/>
                  <a:pt x="197" y="5455"/>
                </a:cubicBezTo>
                <a:cubicBezTo>
                  <a:pt x="246" y="5455"/>
                  <a:pt x="296" y="5422"/>
                  <a:pt x="296" y="5356"/>
                </a:cubicBezTo>
                <a:cubicBezTo>
                  <a:pt x="263" y="3615"/>
                  <a:pt x="230" y="1840"/>
                  <a:pt x="197" y="99"/>
                </a:cubicBez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9" name="Google Shape;5989;p53"/>
          <p:cNvSpPr/>
          <p:nvPr/>
        </p:nvSpPr>
        <p:spPr>
          <a:xfrm>
            <a:off x="5412085" y="4304699"/>
            <a:ext cx="6011" cy="21842"/>
          </a:xfrm>
          <a:custGeom>
            <a:rect b="b" l="l" r="r" t="t"/>
            <a:pathLst>
              <a:path extrusionOk="0" h="1032" w="284">
                <a:moveTo>
                  <a:pt x="168" y="1"/>
                </a:moveTo>
                <a:cubicBezTo>
                  <a:pt x="131" y="1"/>
                  <a:pt x="92" y="22"/>
                  <a:pt x="66" y="72"/>
                </a:cubicBezTo>
                <a:cubicBezTo>
                  <a:pt x="1" y="368"/>
                  <a:pt x="1" y="664"/>
                  <a:pt x="66" y="959"/>
                </a:cubicBezTo>
                <a:cubicBezTo>
                  <a:pt x="79" y="1010"/>
                  <a:pt x="116" y="1031"/>
                  <a:pt x="154" y="1031"/>
                </a:cubicBezTo>
                <a:cubicBezTo>
                  <a:pt x="216" y="1031"/>
                  <a:pt x="284" y="975"/>
                  <a:pt x="264" y="894"/>
                </a:cubicBezTo>
                <a:cubicBezTo>
                  <a:pt x="198" y="631"/>
                  <a:pt x="198" y="368"/>
                  <a:pt x="264" y="138"/>
                </a:cubicBezTo>
                <a:cubicBezTo>
                  <a:pt x="284" y="57"/>
                  <a:pt x="229" y="1"/>
                  <a:pt x="16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0" name="Google Shape;5990;p53"/>
          <p:cNvSpPr/>
          <p:nvPr/>
        </p:nvSpPr>
        <p:spPr>
          <a:xfrm>
            <a:off x="5432954" y="4302730"/>
            <a:ext cx="6011" cy="20318"/>
          </a:xfrm>
          <a:custGeom>
            <a:rect b="b" l="l" r="r" t="t"/>
            <a:pathLst>
              <a:path extrusionOk="0" h="960" w="284">
                <a:moveTo>
                  <a:pt x="132" y="1"/>
                </a:moveTo>
                <a:cubicBezTo>
                  <a:pt x="66" y="1"/>
                  <a:pt x="33" y="34"/>
                  <a:pt x="33" y="99"/>
                </a:cubicBezTo>
                <a:cubicBezTo>
                  <a:pt x="1" y="362"/>
                  <a:pt x="1" y="625"/>
                  <a:pt x="66" y="888"/>
                </a:cubicBezTo>
                <a:cubicBezTo>
                  <a:pt x="79" y="938"/>
                  <a:pt x="115" y="960"/>
                  <a:pt x="154" y="960"/>
                </a:cubicBezTo>
                <a:cubicBezTo>
                  <a:pt x="216" y="960"/>
                  <a:pt x="284" y="904"/>
                  <a:pt x="263" y="822"/>
                </a:cubicBezTo>
                <a:cubicBezTo>
                  <a:pt x="231" y="592"/>
                  <a:pt x="198" y="329"/>
                  <a:pt x="231" y="99"/>
                </a:cubicBezTo>
                <a:cubicBezTo>
                  <a:pt x="231" y="34"/>
                  <a:pt x="198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1" name="Google Shape;5991;p53"/>
          <p:cNvSpPr/>
          <p:nvPr/>
        </p:nvSpPr>
        <p:spPr>
          <a:xfrm>
            <a:off x="5446161" y="4299259"/>
            <a:ext cx="5588" cy="26033"/>
          </a:xfrm>
          <a:custGeom>
            <a:rect b="b" l="l" r="r" t="t"/>
            <a:pathLst>
              <a:path extrusionOk="0" h="1230" w="264">
                <a:moveTo>
                  <a:pt x="132" y="1"/>
                </a:moveTo>
                <a:cubicBezTo>
                  <a:pt x="83" y="1"/>
                  <a:pt x="34" y="33"/>
                  <a:pt x="34" y="99"/>
                </a:cubicBezTo>
                <a:cubicBezTo>
                  <a:pt x="1" y="461"/>
                  <a:pt x="1" y="789"/>
                  <a:pt x="67" y="1151"/>
                </a:cubicBezTo>
                <a:cubicBezTo>
                  <a:pt x="67" y="1199"/>
                  <a:pt x="102" y="1229"/>
                  <a:pt x="147" y="1229"/>
                </a:cubicBezTo>
                <a:cubicBezTo>
                  <a:pt x="163" y="1229"/>
                  <a:pt x="180" y="1225"/>
                  <a:pt x="198" y="1216"/>
                </a:cubicBezTo>
                <a:cubicBezTo>
                  <a:pt x="231" y="1216"/>
                  <a:pt x="264" y="1151"/>
                  <a:pt x="264" y="1118"/>
                </a:cubicBezTo>
                <a:cubicBezTo>
                  <a:pt x="198" y="756"/>
                  <a:pt x="198" y="428"/>
                  <a:pt x="231" y="99"/>
                </a:cubicBezTo>
                <a:cubicBezTo>
                  <a:pt x="231" y="33"/>
                  <a:pt x="182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2" name="Google Shape;5992;p53"/>
          <p:cNvSpPr/>
          <p:nvPr/>
        </p:nvSpPr>
        <p:spPr>
          <a:xfrm>
            <a:off x="5462861" y="4267956"/>
            <a:ext cx="8783" cy="57230"/>
          </a:xfrm>
          <a:custGeom>
            <a:rect b="b" l="l" r="r" t="t"/>
            <a:pathLst>
              <a:path extrusionOk="0" h="2704" w="415">
                <a:moveTo>
                  <a:pt x="165" y="1"/>
                </a:moveTo>
                <a:cubicBezTo>
                  <a:pt x="116" y="1"/>
                  <a:pt x="66" y="34"/>
                  <a:pt x="66" y="99"/>
                </a:cubicBezTo>
                <a:cubicBezTo>
                  <a:pt x="1" y="954"/>
                  <a:pt x="33" y="1808"/>
                  <a:pt x="198" y="2630"/>
                </a:cubicBezTo>
                <a:cubicBezTo>
                  <a:pt x="198" y="2682"/>
                  <a:pt x="235" y="2703"/>
                  <a:pt x="277" y="2703"/>
                </a:cubicBezTo>
                <a:cubicBezTo>
                  <a:pt x="340" y="2703"/>
                  <a:pt x="415" y="2656"/>
                  <a:pt x="395" y="2597"/>
                </a:cubicBezTo>
                <a:cubicBezTo>
                  <a:pt x="263" y="1775"/>
                  <a:pt x="198" y="921"/>
                  <a:pt x="263" y="99"/>
                </a:cubicBezTo>
                <a:cubicBezTo>
                  <a:pt x="263" y="34"/>
                  <a:pt x="214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3" name="Google Shape;5993;p53"/>
          <p:cNvSpPr/>
          <p:nvPr/>
        </p:nvSpPr>
        <p:spPr>
          <a:xfrm>
            <a:off x="5832175" y="3927871"/>
            <a:ext cx="8762" cy="51854"/>
          </a:xfrm>
          <a:custGeom>
            <a:rect b="b" l="l" r="r" t="t"/>
            <a:pathLst>
              <a:path extrusionOk="0" h="2450" w="414">
                <a:moveTo>
                  <a:pt x="165" y="0"/>
                </a:moveTo>
                <a:cubicBezTo>
                  <a:pt x="115" y="0"/>
                  <a:pt x="66" y="33"/>
                  <a:pt x="66" y="99"/>
                </a:cubicBezTo>
                <a:cubicBezTo>
                  <a:pt x="0" y="855"/>
                  <a:pt x="66" y="1610"/>
                  <a:pt x="197" y="2366"/>
                </a:cubicBezTo>
                <a:cubicBezTo>
                  <a:pt x="212" y="2424"/>
                  <a:pt x="258" y="2450"/>
                  <a:pt x="302" y="2450"/>
                </a:cubicBezTo>
                <a:cubicBezTo>
                  <a:pt x="359" y="2450"/>
                  <a:pt x="413" y="2407"/>
                  <a:pt x="395" y="2333"/>
                </a:cubicBezTo>
                <a:cubicBezTo>
                  <a:pt x="263" y="1577"/>
                  <a:pt x="197" y="822"/>
                  <a:pt x="263" y="99"/>
                </a:cubicBezTo>
                <a:cubicBezTo>
                  <a:pt x="263" y="33"/>
                  <a:pt x="214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4" name="Google Shape;5994;p53"/>
          <p:cNvSpPr/>
          <p:nvPr/>
        </p:nvSpPr>
        <p:spPr>
          <a:xfrm>
            <a:off x="5848853" y="3941777"/>
            <a:ext cx="6286" cy="41060"/>
          </a:xfrm>
          <a:custGeom>
            <a:rect b="b" l="l" r="r" t="t"/>
            <a:pathLst>
              <a:path extrusionOk="0" h="1940" w="297">
                <a:moveTo>
                  <a:pt x="149" y="0"/>
                </a:moveTo>
                <a:cubicBezTo>
                  <a:pt x="91" y="0"/>
                  <a:pt x="34" y="33"/>
                  <a:pt x="34" y="99"/>
                </a:cubicBezTo>
                <a:cubicBezTo>
                  <a:pt x="1" y="690"/>
                  <a:pt x="34" y="1249"/>
                  <a:pt x="67" y="1841"/>
                </a:cubicBezTo>
                <a:cubicBezTo>
                  <a:pt x="67" y="1906"/>
                  <a:pt x="124" y="1939"/>
                  <a:pt x="182" y="1939"/>
                </a:cubicBezTo>
                <a:cubicBezTo>
                  <a:pt x="239" y="1939"/>
                  <a:pt x="297" y="1906"/>
                  <a:pt x="297" y="1841"/>
                </a:cubicBezTo>
                <a:cubicBezTo>
                  <a:pt x="231" y="1249"/>
                  <a:pt x="231" y="690"/>
                  <a:pt x="264" y="99"/>
                </a:cubicBezTo>
                <a:cubicBezTo>
                  <a:pt x="264" y="33"/>
                  <a:pt x="206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5" name="Google Shape;5995;p53"/>
          <p:cNvSpPr/>
          <p:nvPr/>
        </p:nvSpPr>
        <p:spPr>
          <a:xfrm>
            <a:off x="5863478" y="3945946"/>
            <a:ext cx="5566" cy="31324"/>
          </a:xfrm>
          <a:custGeom>
            <a:rect b="b" l="l" r="r" t="t"/>
            <a:pathLst>
              <a:path extrusionOk="0" h="1480" w="263">
                <a:moveTo>
                  <a:pt x="131" y="1"/>
                </a:moveTo>
                <a:cubicBezTo>
                  <a:pt x="82" y="1"/>
                  <a:pt x="33" y="33"/>
                  <a:pt x="33" y="99"/>
                </a:cubicBezTo>
                <a:cubicBezTo>
                  <a:pt x="0" y="526"/>
                  <a:pt x="0" y="954"/>
                  <a:pt x="66" y="1381"/>
                </a:cubicBezTo>
                <a:cubicBezTo>
                  <a:pt x="66" y="1446"/>
                  <a:pt x="99" y="1479"/>
                  <a:pt x="164" y="1479"/>
                </a:cubicBezTo>
                <a:cubicBezTo>
                  <a:pt x="197" y="1479"/>
                  <a:pt x="263" y="1446"/>
                  <a:pt x="263" y="1381"/>
                </a:cubicBezTo>
                <a:cubicBezTo>
                  <a:pt x="197" y="954"/>
                  <a:pt x="197" y="526"/>
                  <a:pt x="230" y="99"/>
                </a:cubicBezTo>
                <a:cubicBezTo>
                  <a:pt x="230" y="33"/>
                  <a:pt x="181" y="1"/>
                  <a:pt x="1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6" name="Google Shape;5996;p53"/>
          <p:cNvSpPr/>
          <p:nvPr/>
        </p:nvSpPr>
        <p:spPr>
          <a:xfrm>
            <a:off x="5875288" y="3955682"/>
            <a:ext cx="5588" cy="20890"/>
          </a:xfrm>
          <a:custGeom>
            <a:rect b="b" l="l" r="r" t="t"/>
            <a:pathLst>
              <a:path extrusionOk="0" h="987" w="264">
                <a:moveTo>
                  <a:pt x="132" y="1"/>
                </a:moveTo>
                <a:cubicBezTo>
                  <a:pt x="66" y="1"/>
                  <a:pt x="34" y="66"/>
                  <a:pt x="34" y="99"/>
                </a:cubicBezTo>
                <a:cubicBezTo>
                  <a:pt x="1" y="362"/>
                  <a:pt x="1" y="658"/>
                  <a:pt x="66" y="921"/>
                </a:cubicBezTo>
                <a:cubicBezTo>
                  <a:pt x="66" y="954"/>
                  <a:pt x="132" y="986"/>
                  <a:pt x="198" y="986"/>
                </a:cubicBezTo>
                <a:cubicBezTo>
                  <a:pt x="231" y="954"/>
                  <a:pt x="264" y="921"/>
                  <a:pt x="264" y="855"/>
                </a:cubicBezTo>
                <a:cubicBezTo>
                  <a:pt x="231" y="592"/>
                  <a:pt x="198" y="362"/>
                  <a:pt x="231" y="99"/>
                </a:cubicBezTo>
                <a:cubicBezTo>
                  <a:pt x="231" y="66"/>
                  <a:pt x="198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7" name="Google Shape;5997;p53"/>
          <p:cNvSpPr/>
          <p:nvPr/>
        </p:nvSpPr>
        <p:spPr>
          <a:xfrm>
            <a:off x="5896157" y="3959852"/>
            <a:ext cx="6011" cy="18922"/>
          </a:xfrm>
          <a:custGeom>
            <a:rect b="b" l="l" r="r" t="t"/>
            <a:pathLst>
              <a:path extrusionOk="0" h="894" w="284">
                <a:moveTo>
                  <a:pt x="132" y="1"/>
                </a:moveTo>
                <a:cubicBezTo>
                  <a:pt x="66" y="1"/>
                  <a:pt x="0" y="66"/>
                  <a:pt x="0" y="132"/>
                </a:cubicBezTo>
                <a:cubicBezTo>
                  <a:pt x="0" y="362"/>
                  <a:pt x="0" y="592"/>
                  <a:pt x="66" y="822"/>
                </a:cubicBezTo>
                <a:cubicBezTo>
                  <a:pt x="79" y="872"/>
                  <a:pt x="115" y="894"/>
                  <a:pt x="154" y="894"/>
                </a:cubicBezTo>
                <a:cubicBezTo>
                  <a:pt x="216" y="894"/>
                  <a:pt x="284" y="838"/>
                  <a:pt x="263" y="757"/>
                </a:cubicBezTo>
                <a:cubicBezTo>
                  <a:pt x="198" y="559"/>
                  <a:pt x="198" y="329"/>
                  <a:pt x="230" y="132"/>
                </a:cubicBezTo>
                <a:cubicBezTo>
                  <a:pt x="230" y="66"/>
                  <a:pt x="165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8" name="Google Shape;5998;p53"/>
          <p:cNvSpPr/>
          <p:nvPr/>
        </p:nvSpPr>
        <p:spPr>
          <a:xfrm>
            <a:off x="5919101" y="3972382"/>
            <a:ext cx="7408" cy="37695"/>
          </a:xfrm>
          <a:custGeom>
            <a:rect b="b" l="l" r="r" t="t"/>
            <a:pathLst>
              <a:path extrusionOk="0" h="1781" w="350">
                <a:moveTo>
                  <a:pt x="165" y="0"/>
                </a:moveTo>
                <a:cubicBezTo>
                  <a:pt x="116" y="0"/>
                  <a:pt x="67" y="33"/>
                  <a:pt x="67" y="99"/>
                </a:cubicBezTo>
                <a:cubicBezTo>
                  <a:pt x="1" y="625"/>
                  <a:pt x="34" y="1183"/>
                  <a:pt x="132" y="1709"/>
                </a:cubicBezTo>
                <a:cubicBezTo>
                  <a:pt x="145" y="1759"/>
                  <a:pt x="181" y="1781"/>
                  <a:pt x="220" y="1781"/>
                </a:cubicBezTo>
                <a:cubicBezTo>
                  <a:pt x="282" y="1781"/>
                  <a:pt x="350" y="1724"/>
                  <a:pt x="329" y="1643"/>
                </a:cubicBezTo>
                <a:cubicBezTo>
                  <a:pt x="231" y="1150"/>
                  <a:pt x="231" y="625"/>
                  <a:pt x="264" y="99"/>
                </a:cubicBezTo>
                <a:cubicBezTo>
                  <a:pt x="264" y="33"/>
                  <a:pt x="214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9" name="Google Shape;5999;p53"/>
          <p:cNvSpPr/>
          <p:nvPr/>
        </p:nvSpPr>
        <p:spPr>
          <a:xfrm>
            <a:off x="5942065" y="3980022"/>
            <a:ext cx="6265" cy="25758"/>
          </a:xfrm>
          <a:custGeom>
            <a:rect b="b" l="l" r="r" t="t"/>
            <a:pathLst>
              <a:path extrusionOk="0" h="1217" w="296">
                <a:moveTo>
                  <a:pt x="99" y="1"/>
                </a:moveTo>
                <a:cubicBezTo>
                  <a:pt x="33" y="1"/>
                  <a:pt x="0" y="34"/>
                  <a:pt x="0" y="99"/>
                </a:cubicBezTo>
                <a:cubicBezTo>
                  <a:pt x="33" y="428"/>
                  <a:pt x="66" y="789"/>
                  <a:pt x="99" y="1118"/>
                </a:cubicBezTo>
                <a:cubicBezTo>
                  <a:pt x="99" y="1184"/>
                  <a:pt x="132" y="1217"/>
                  <a:pt x="197" y="1217"/>
                </a:cubicBezTo>
                <a:cubicBezTo>
                  <a:pt x="263" y="1217"/>
                  <a:pt x="296" y="1184"/>
                  <a:pt x="296" y="1118"/>
                </a:cubicBezTo>
                <a:cubicBezTo>
                  <a:pt x="263" y="789"/>
                  <a:pt x="230" y="428"/>
                  <a:pt x="197" y="99"/>
                </a:cubicBezTo>
                <a:cubicBezTo>
                  <a:pt x="197" y="34"/>
                  <a:pt x="165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0" name="Google Shape;6000;p53"/>
          <p:cNvSpPr/>
          <p:nvPr/>
        </p:nvSpPr>
        <p:spPr>
          <a:xfrm>
            <a:off x="5962236" y="3986287"/>
            <a:ext cx="10456" cy="31599"/>
          </a:xfrm>
          <a:custGeom>
            <a:rect b="b" l="l" r="r" t="t"/>
            <a:pathLst>
              <a:path extrusionOk="0" h="1493" w="494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cubicBezTo>
                  <a:pt x="0" y="559"/>
                  <a:pt x="99" y="986"/>
                  <a:pt x="263" y="1413"/>
                </a:cubicBezTo>
                <a:cubicBezTo>
                  <a:pt x="287" y="1462"/>
                  <a:pt x="311" y="1492"/>
                  <a:pt x="348" y="1492"/>
                </a:cubicBezTo>
                <a:cubicBezTo>
                  <a:pt x="362" y="1492"/>
                  <a:pt x="377" y="1488"/>
                  <a:pt x="394" y="1479"/>
                </a:cubicBezTo>
                <a:cubicBezTo>
                  <a:pt x="460" y="1479"/>
                  <a:pt x="493" y="1413"/>
                  <a:pt x="460" y="1348"/>
                </a:cubicBezTo>
                <a:cubicBezTo>
                  <a:pt x="296" y="953"/>
                  <a:pt x="230" y="526"/>
                  <a:pt x="197" y="99"/>
                </a:cubicBez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1" name="Google Shape;6001;p53"/>
          <p:cNvSpPr/>
          <p:nvPr/>
        </p:nvSpPr>
        <p:spPr>
          <a:xfrm>
            <a:off x="5974744" y="3997420"/>
            <a:ext cx="7408" cy="30054"/>
          </a:xfrm>
          <a:custGeom>
            <a:rect b="b" l="l" r="r" t="t"/>
            <a:pathLst>
              <a:path extrusionOk="0" h="1420" w="350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1" y="526"/>
                  <a:pt x="66" y="920"/>
                  <a:pt x="132" y="1347"/>
                </a:cubicBezTo>
                <a:cubicBezTo>
                  <a:pt x="145" y="1398"/>
                  <a:pt x="181" y="1419"/>
                  <a:pt x="220" y="1419"/>
                </a:cubicBezTo>
                <a:cubicBezTo>
                  <a:pt x="282" y="1419"/>
                  <a:pt x="350" y="1363"/>
                  <a:pt x="329" y="1282"/>
                </a:cubicBezTo>
                <a:cubicBezTo>
                  <a:pt x="264" y="887"/>
                  <a:pt x="198" y="493"/>
                  <a:pt x="198" y="99"/>
                </a:cubicBez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2" name="Google Shape;6002;p53"/>
          <p:cNvSpPr/>
          <p:nvPr/>
        </p:nvSpPr>
        <p:spPr>
          <a:xfrm>
            <a:off x="5987973" y="3999495"/>
            <a:ext cx="7662" cy="45230"/>
          </a:xfrm>
          <a:custGeom>
            <a:rect b="b" l="l" r="r" t="t"/>
            <a:pathLst>
              <a:path extrusionOk="0" h="2137" w="362">
                <a:moveTo>
                  <a:pt x="99" y="1"/>
                </a:moveTo>
                <a:cubicBezTo>
                  <a:pt x="49" y="1"/>
                  <a:pt x="0" y="34"/>
                  <a:pt x="0" y="99"/>
                </a:cubicBezTo>
                <a:cubicBezTo>
                  <a:pt x="33" y="757"/>
                  <a:pt x="66" y="1381"/>
                  <a:pt x="164" y="2038"/>
                </a:cubicBezTo>
                <a:cubicBezTo>
                  <a:pt x="164" y="2104"/>
                  <a:pt x="214" y="2137"/>
                  <a:pt x="263" y="2137"/>
                </a:cubicBezTo>
                <a:cubicBezTo>
                  <a:pt x="312" y="2137"/>
                  <a:pt x="361" y="2104"/>
                  <a:pt x="361" y="2038"/>
                </a:cubicBezTo>
                <a:cubicBezTo>
                  <a:pt x="296" y="1381"/>
                  <a:pt x="230" y="757"/>
                  <a:pt x="197" y="99"/>
                </a:cubicBez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3" name="Google Shape;6003;p53"/>
          <p:cNvSpPr/>
          <p:nvPr/>
        </p:nvSpPr>
        <p:spPr>
          <a:xfrm>
            <a:off x="6002577" y="4007855"/>
            <a:ext cx="5566" cy="41039"/>
          </a:xfrm>
          <a:custGeom>
            <a:rect b="b" l="l" r="r" t="t"/>
            <a:pathLst>
              <a:path extrusionOk="0" h="1939" w="263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690"/>
                  <a:pt x="0" y="1282"/>
                  <a:pt x="66" y="1840"/>
                </a:cubicBezTo>
                <a:cubicBezTo>
                  <a:pt x="66" y="1906"/>
                  <a:pt x="115" y="1939"/>
                  <a:pt x="164" y="1939"/>
                </a:cubicBezTo>
                <a:cubicBezTo>
                  <a:pt x="214" y="1939"/>
                  <a:pt x="263" y="1906"/>
                  <a:pt x="263" y="1840"/>
                </a:cubicBezTo>
                <a:cubicBezTo>
                  <a:pt x="197" y="1282"/>
                  <a:pt x="197" y="690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4" name="Google Shape;6004;p53"/>
          <p:cNvSpPr/>
          <p:nvPr/>
        </p:nvSpPr>
        <p:spPr>
          <a:xfrm>
            <a:off x="6013689" y="4013421"/>
            <a:ext cx="4889" cy="41039"/>
          </a:xfrm>
          <a:custGeom>
            <a:rect b="b" l="l" r="r" t="t"/>
            <a:pathLst>
              <a:path extrusionOk="0" h="1939" w="231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cubicBezTo>
                  <a:pt x="1" y="690"/>
                  <a:pt x="1" y="1249"/>
                  <a:pt x="1" y="1840"/>
                </a:cubicBezTo>
                <a:cubicBezTo>
                  <a:pt x="1" y="1906"/>
                  <a:pt x="58" y="1939"/>
                  <a:pt x="116" y="1939"/>
                </a:cubicBezTo>
                <a:cubicBezTo>
                  <a:pt x="173" y="1939"/>
                  <a:pt x="231" y="1906"/>
                  <a:pt x="231" y="1840"/>
                </a:cubicBezTo>
                <a:cubicBezTo>
                  <a:pt x="165" y="1249"/>
                  <a:pt x="165" y="690"/>
                  <a:pt x="231" y="99"/>
                </a:cubicBez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5" name="Google Shape;6005;p53"/>
          <p:cNvSpPr/>
          <p:nvPr/>
        </p:nvSpPr>
        <p:spPr>
          <a:xfrm>
            <a:off x="6027615" y="4017591"/>
            <a:ext cx="5990" cy="28361"/>
          </a:xfrm>
          <a:custGeom>
            <a:rect b="b" l="l" r="r" t="t"/>
            <a:pathLst>
              <a:path extrusionOk="0" h="1340" w="283">
                <a:moveTo>
                  <a:pt x="197" y="0"/>
                </a:moveTo>
                <a:cubicBezTo>
                  <a:pt x="131" y="0"/>
                  <a:pt x="99" y="33"/>
                  <a:pt x="66" y="66"/>
                </a:cubicBezTo>
                <a:cubicBezTo>
                  <a:pt x="0" y="460"/>
                  <a:pt x="0" y="887"/>
                  <a:pt x="66" y="1282"/>
                </a:cubicBezTo>
                <a:cubicBezTo>
                  <a:pt x="79" y="1321"/>
                  <a:pt x="117" y="1339"/>
                  <a:pt x="157" y="1339"/>
                </a:cubicBezTo>
                <a:cubicBezTo>
                  <a:pt x="218" y="1339"/>
                  <a:pt x="283" y="1296"/>
                  <a:pt x="263" y="1216"/>
                </a:cubicBezTo>
                <a:cubicBezTo>
                  <a:pt x="230" y="855"/>
                  <a:pt x="230" y="493"/>
                  <a:pt x="263" y="132"/>
                </a:cubicBezTo>
                <a:cubicBezTo>
                  <a:pt x="263" y="66"/>
                  <a:pt x="230" y="33"/>
                  <a:pt x="19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6" name="Google Shape;6006;p53"/>
          <p:cNvSpPr/>
          <p:nvPr/>
        </p:nvSpPr>
        <p:spPr>
          <a:xfrm>
            <a:off x="6035256" y="4021062"/>
            <a:ext cx="6286" cy="27155"/>
          </a:xfrm>
          <a:custGeom>
            <a:rect b="b" l="l" r="r" t="t"/>
            <a:pathLst>
              <a:path extrusionOk="0" h="1283" w="297">
                <a:moveTo>
                  <a:pt x="132" y="0"/>
                </a:moveTo>
                <a:cubicBezTo>
                  <a:pt x="99" y="0"/>
                  <a:pt x="33" y="33"/>
                  <a:pt x="33" y="99"/>
                </a:cubicBezTo>
                <a:cubicBezTo>
                  <a:pt x="0" y="461"/>
                  <a:pt x="33" y="855"/>
                  <a:pt x="99" y="1216"/>
                </a:cubicBezTo>
                <a:cubicBezTo>
                  <a:pt x="99" y="1249"/>
                  <a:pt x="165" y="1282"/>
                  <a:pt x="231" y="1282"/>
                </a:cubicBezTo>
                <a:cubicBezTo>
                  <a:pt x="296" y="1249"/>
                  <a:pt x="296" y="1216"/>
                  <a:pt x="296" y="1151"/>
                </a:cubicBezTo>
                <a:cubicBezTo>
                  <a:pt x="231" y="822"/>
                  <a:pt x="231" y="461"/>
                  <a:pt x="231" y="99"/>
                </a:cubicBezTo>
                <a:cubicBezTo>
                  <a:pt x="231" y="33"/>
                  <a:pt x="198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7" name="Google Shape;6007;p53"/>
          <p:cNvSpPr/>
          <p:nvPr/>
        </p:nvSpPr>
        <p:spPr>
          <a:xfrm>
            <a:off x="6053331" y="4023157"/>
            <a:ext cx="8466" cy="35854"/>
          </a:xfrm>
          <a:custGeom>
            <a:rect b="b" l="l" r="r" t="t"/>
            <a:pathLst>
              <a:path extrusionOk="0" h="1694" w="400">
                <a:moveTo>
                  <a:pt x="165" y="0"/>
                </a:moveTo>
                <a:cubicBezTo>
                  <a:pt x="116" y="0"/>
                  <a:pt x="67" y="33"/>
                  <a:pt x="67" y="99"/>
                </a:cubicBezTo>
                <a:cubicBezTo>
                  <a:pt x="1" y="624"/>
                  <a:pt x="34" y="1117"/>
                  <a:pt x="165" y="1610"/>
                </a:cubicBezTo>
                <a:cubicBezTo>
                  <a:pt x="194" y="1668"/>
                  <a:pt x="248" y="1694"/>
                  <a:pt x="294" y="1694"/>
                </a:cubicBezTo>
                <a:cubicBezTo>
                  <a:pt x="353" y="1694"/>
                  <a:pt x="399" y="1651"/>
                  <a:pt x="362" y="1577"/>
                </a:cubicBezTo>
                <a:cubicBezTo>
                  <a:pt x="264" y="1084"/>
                  <a:pt x="198" y="592"/>
                  <a:pt x="264" y="99"/>
                </a:cubicBezTo>
                <a:cubicBezTo>
                  <a:pt x="264" y="33"/>
                  <a:pt x="214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8" name="Google Shape;6008;p53"/>
          <p:cNvSpPr/>
          <p:nvPr/>
        </p:nvSpPr>
        <p:spPr>
          <a:xfrm>
            <a:off x="6061692" y="4021062"/>
            <a:ext cx="6709" cy="34922"/>
          </a:xfrm>
          <a:custGeom>
            <a:rect b="b" l="l" r="r" t="t"/>
            <a:pathLst>
              <a:path extrusionOk="0" h="1650" w="317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592"/>
                  <a:pt x="0" y="1085"/>
                  <a:pt x="99" y="1578"/>
                </a:cubicBezTo>
                <a:cubicBezTo>
                  <a:pt x="111" y="1628"/>
                  <a:pt x="148" y="1649"/>
                  <a:pt x="186" y="1649"/>
                </a:cubicBezTo>
                <a:cubicBezTo>
                  <a:pt x="249" y="1649"/>
                  <a:pt x="316" y="1593"/>
                  <a:pt x="296" y="1512"/>
                </a:cubicBezTo>
                <a:cubicBezTo>
                  <a:pt x="230" y="1052"/>
                  <a:pt x="197" y="559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9" name="Google Shape;6009;p53"/>
          <p:cNvSpPr/>
          <p:nvPr/>
        </p:nvSpPr>
        <p:spPr>
          <a:xfrm>
            <a:off x="6059596" y="4131651"/>
            <a:ext cx="5588" cy="95983"/>
          </a:xfrm>
          <a:custGeom>
            <a:rect b="b" l="l" r="r" t="t"/>
            <a:pathLst>
              <a:path extrusionOk="0" h="4535" w="264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66" y="4436"/>
                </a:lnTo>
                <a:cubicBezTo>
                  <a:pt x="66" y="4502"/>
                  <a:pt x="116" y="4535"/>
                  <a:pt x="165" y="4535"/>
                </a:cubicBezTo>
                <a:cubicBezTo>
                  <a:pt x="214" y="4535"/>
                  <a:pt x="263" y="4502"/>
                  <a:pt x="263" y="4436"/>
                </a:cubicBezTo>
                <a:lnTo>
                  <a:pt x="198" y="99"/>
                </a:ln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0" name="Google Shape;6010;p53"/>
          <p:cNvSpPr/>
          <p:nvPr/>
        </p:nvSpPr>
        <p:spPr>
          <a:xfrm>
            <a:off x="6032483" y="4084346"/>
            <a:ext cx="7323" cy="62627"/>
          </a:xfrm>
          <a:custGeom>
            <a:rect b="b" l="l" r="r" t="t"/>
            <a:pathLst>
              <a:path extrusionOk="0" h="2959" w="346">
                <a:moveTo>
                  <a:pt x="164" y="1"/>
                </a:moveTo>
                <a:cubicBezTo>
                  <a:pt x="115" y="1"/>
                  <a:pt x="66" y="34"/>
                  <a:pt x="66" y="99"/>
                </a:cubicBezTo>
                <a:cubicBezTo>
                  <a:pt x="0" y="1019"/>
                  <a:pt x="33" y="1940"/>
                  <a:pt x="131" y="2860"/>
                </a:cubicBezTo>
                <a:cubicBezTo>
                  <a:pt x="131" y="2925"/>
                  <a:pt x="189" y="2958"/>
                  <a:pt x="242" y="2958"/>
                </a:cubicBezTo>
                <a:cubicBezTo>
                  <a:pt x="296" y="2958"/>
                  <a:pt x="345" y="2925"/>
                  <a:pt x="329" y="2860"/>
                </a:cubicBezTo>
                <a:cubicBezTo>
                  <a:pt x="230" y="1940"/>
                  <a:pt x="197" y="1019"/>
                  <a:pt x="263" y="99"/>
                </a:cubicBezTo>
                <a:cubicBezTo>
                  <a:pt x="263" y="34"/>
                  <a:pt x="214" y="1"/>
                  <a:pt x="16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1" name="Google Shape;6011;p53"/>
          <p:cNvSpPr/>
          <p:nvPr/>
        </p:nvSpPr>
        <p:spPr>
          <a:xfrm>
            <a:off x="5981009" y="4092008"/>
            <a:ext cx="9757" cy="116852"/>
          </a:xfrm>
          <a:custGeom>
            <a:rect b="b" l="l" r="r" t="t"/>
            <a:pathLst>
              <a:path extrusionOk="0" h="5521" w="461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cubicBezTo>
                  <a:pt x="132" y="1873"/>
                  <a:pt x="230" y="3648"/>
                  <a:pt x="263" y="5422"/>
                </a:cubicBezTo>
                <a:cubicBezTo>
                  <a:pt x="263" y="5488"/>
                  <a:pt x="313" y="5521"/>
                  <a:pt x="362" y="5521"/>
                </a:cubicBezTo>
                <a:cubicBezTo>
                  <a:pt x="411" y="5521"/>
                  <a:pt x="460" y="5488"/>
                  <a:pt x="460" y="5422"/>
                </a:cubicBezTo>
                <a:cubicBezTo>
                  <a:pt x="428" y="3648"/>
                  <a:pt x="362" y="1873"/>
                  <a:pt x="230" y="99"/>
                </a:cubicBez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2" name="Google Shape;6012;p53"/>
          <p:cNvSpPr/>
          <p:nvPr/>
        </p:nvSpPr>
        <p:spPr>
          <a:xfrm>
            <a:off x="5958066" y="4056705"/>
            <a:ext cx="4889" cy="63135"/>
          </a:xfrm>
          <a:custGeom>
            <a:rect b="b" l="l" r="r" t="t"/>
            <a:pathLst>
              <a:path extrusionOk="0" h="2983" w="231">
                <a:moveTo>
                  <a:pt x="131" y="1"/>
                </a:moveTo>
                <a:cubicBezTo>
                  <a:pt x="82" y="1"/>
                  <a:pt x="33" y="42"/>
                  <a:pt x="33" y="124"/>
                </a:cubicBezTo>
                <a:cubicBezTo>
                  <a:pt x="0" y="1044"/>
                  <a:pt x="33" y="1964"/>
                  <a:pt x="33" y="2884"/>
                </a:cubicBezTo>
                <a:cubicBezTo>
                  <a:pt x="33" y="2950"/>
                  <a:pt x="82" y="2983"/>
                  <a:pt x="131" y="2983"/>
                </a:cubicBezTo>
                <a:cubicBezTo>
                  <a:pt x="181" y="2983"/>
                  <a:pt x="230" y="2950"/>
                  <a:pt x="230" y="2884"/>
                </a:cubicBezTo>
                <a:cubicBezTo>
                  <a:pt x="197" y="1964"/>
                  <a:pt x="197" y="1044"/>
                  <a:pt x="230" y="124"/>
                </a:cubicBezTo>
                <a:cubicBezTo>
                  <a:pt x="230" y="42"/>
                  <a:pt x="181" y="1"/>
                  <a:pt x="1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3" name="Google Shape;6013;p53"/>
          <p:cNvSpPr/>
          <p:nvPr/>
        </p:nvSpPr>
        <p:spPr>
          <a:xfrm>
            <a:off x="5854081" y="4078780"/>
            <a:ext cx="8022" cy="135646"/>
          </a:xfrm>
          <a:custGeom>
            <a:rect b="b" l="l" r="r" t="t"/>
            <a:pathLst>
              <a:path extrusionOk="0" h="6409" w="379">
                <a:moveTo>
                  <a:pt x="103" y="1"/>
                </a:moveTo>
                <a:cubicBezTo>
                  <a:pt x="50" y="1"/>
                  <a:pt x="0" y="34"/>
                  <a:pt x="17" y="99"/>
                </a:cubicBezTo>
                <a:cubicBezTo>
                  <a:pt x="148" y="2170"/>
                  <a:pt x="181" y="4240"/>
                  <a:pt x="83" y="6310"/>
                </a:cubicBezTo>
                <a:cubicBezTo>
                  <a:pt x="83" y="6376"/>
                  <a:pt x="132" y="6409"/>
                  <a:pt x="185" y="6409"/>
                </a:cubicBezTo>
                <a:cubicBezTo>
                  <a:pt x="239" y="6409"/>
                  <a:pt x="296" y="6376"/>
                  <a:pt x="313" y="6310"/>
                </a:cubicBezTo>
                <a:cubicBezTo>
                  <a:pt x="378" y="4240"/>
                  <a:pt x="345" y="2170"/>
                  <a:pt x="214" y="99"/>
                </a:cubicBezTo>
                <a:cubicBezTo>
                  <a:pt x="214" y="34"/>
                  <a:pt x="157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4" name="Google Shape;6014;p53"/>
          <p:cNvSpPr/>
          <p:nvPr/>
        </p:nvSpPr>
        <p:spPr>
          <a:xfrm>
            <a:off x="5873891" y="4173368"/>
            <a:ext cx="4212" cy="42288"/>
          </a:xfrm>
          <a:custGeom>
            <a:rect b="b" l="l" r="r" t="t"/>
            <a:pathLst>
              <a:path extrusionOk="0" h="1998" w="199">
                <a:moveTo>
                  <a:pt x="100" y="1"/>
                </a:moveTo>
                <a:cubicBezTo>
                  <a:pt x="50" y="1"/>
                  <a:pt x="1" y="34"/>
                  <a:pt x="1" y="99"/>
                </a:cubicBezTo>
                <a:lnTo>
                  <a:pt x="1" y="1874"/>
                </a:lnTo>
                <a:cubicBezTo>
                  <a:pt x="1" y="1956"/>
                  <a:pt x="50" y="1997"/>
                  <a:pt x="100" y="1997"/>
                </a:cubicBezTo>
                <a:cubicBezTo>
                  <a:pt x="149" y="1997"/>
                  <a:pt x="198" y="1956"/>
                  <a:pt x="198" y="1874"/>
                </a:cubicBezTo>
                <a:lnTo>
                  <a:pt x="198" y="99"/>
                </a:lnTo>
                <a:cubicBezTo>
                  <a:pt x="198" y="34"/>
                  <a:pt x="149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5" name="Google Shape;6015;p53"/>
          <p:cNvSpPr/>
          <p:nvPr/>
        </p:nvSpPr>
        <p:spPr>
          <a:xfrm>
            <a:off x="5847477" y="3835357"/>
            <a:ext cx="5588" cy="39663"/>
          </a:xfrm>
          <a:custGeom>
            <a:rect b="b" l="l" r="r" t="t"/>
            <a:pathLst>
              <a:path extrusionOk="0" h="1874" w="264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cubicBezTo>
                  <a:pt x="0" y="658"/>
                  <a:pt x="33" y="1217"/>
                  <a:pt x="33" y="1775"/>
                </a:cubicBezTo>
                <a:cubicBezTo>
                  <a:pt x="33" y="1841"/>
                  <a:pt x="91" y="1874"/>
                  <a:pt x="148" y="1874"/>
                </a:cubicBezTo>
                <a:cubicBezTo>
                  <a:pt x="206" y="1874"/>
                  <a:pt x="263" y="1841"/>
                  <a:pt x="263" y="1775"/>
                </a:cubicBezTo>
                <a:cubicBezTo>
                  <a:pt x="230" y="1217"/>
                  <a:pt x="197" y="658"/>
                  <a:pt x="197" y="99"/>
                </a:cubicBez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6" name="Google Shape;6016;p53"/>
          <p:cNvSpPr/>
          <p:nvPr/>
        </p:nvSpPr>
        <p:spPr>
          <a:xfrm>
            <a:off x="5873214" y="3854829"/>
            <a:ext cx="5566" cy="21588"/>
          </a:xfrm>
          <a:custGeom>
            <a:rect b="b" l="l" r="r" t="t"/>
            <a:pathLst>
              <a:path extrusionOk="0" h="1020" w="263">
                <a:moveTo>
                  <a:pt x="132" y="1"/>
                </a:moveTo>
                <a:cubicBezTo>
                  <a:pt x="66" y="1"/>
                  <a:pt x="33" y="34"/>
                  <a:pt x="33" y="99"/>
                </a:cubicBezTo>
                <a:cubicBezTo>
                  <a:pt x="0" y="395"/>
                  <a:pt x="0" y="658"/>
                  <a:pt x="66" y="954"/>
                </a:cubicBezTo>
                <a:cubicBezTo>
                  <a:pt x="66" y="987"/>
                  <a:pt x="132" y="1020"/>
                  <a:pt x="197" y="1020"/>
                </a:cubicBezTo>
                <a:cubicBezTo>
                  <a:pt x="263" y="1020"/>
                  <a:pt x="263" y="954"/>
                  <a:pt x="263" y="888"/>
                </a:cubicBezTo>
                <a:cubicBezTo>
                  <a:pt x="230" y="625"/>
                  <a:pt x="197" y="362"/>
                  <a:pt x="230" y="99"/>
                </a:cubicBezTo>
                <a:cubicBezTo>
                  <a:pt x="230" y="34"/>
                  <a:pt x="164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7" name="Google Shape;6017;p53"/>
          <p:cNvSpPr/>
          <p:nvPr/>
        </p:nvSpPr>
        <p:spPr>
          <a:xfrm>
            <a:off x="5901724" y="3853454"/>
            <a:ext cx="4191" cy="19493"/>
          </a:xfrm>
          <a:custGeom>
            <a:rect b="b" l="l" r="r" t="t"/>
            <a:pathLst>
              <a:path extrusionOk="0" h="921" w="198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0" y="822"/>
                </a:lnTo>
                <a:cubicBezTo>
                  <a:pt x="0" y="887"/>
                  <a:pt x="66" y="920"/>
                  <a:pt x="99" y="920"/>
                </a:cubicBezTo>
                <a:cubicBezTo>
                  <a:pt x="165" y="920"/>
                  <a:pt x="197" y="887"/>
                  <a:pt x="197" y="822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8" name="Google Shape;6018;p53"/>
          <p:cNvSpPr/>
          <p:nvPr/>
        </p:nvSpPr>
        <p:spPr>
          <a:xfrm>
            <a:off x="5920498" y="3774168"/>
            <a:ext cx="4889" cy="95983"/>
          </a:xfrm>
          <a:custGeom>
            <a:rect b="b" l="l" r="r" t="t"/>
            <a:pathLst>
              <a:path extrusionOk="0" h="4535" w="231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1" y="1545"/>
                  <a:pt x="33" y="2990"/>
                  <a:pt x="33" y="4436"/>
                </a:cubicBezTo>
                <a:cubicBezTo>
                  <a:pt x="33" y="4502"/>
                  <a:pt x="83" y="4535"/>
                  <a:pt x="132" y="4535"/>
                </a:cubicBezTo>
                <a:cubicBezTo>
                  <a:pt x="181" y="4535"/>
                  <a:pt x="231" y="4502"/>
                  <a:pt x="231" y="4436"/>
                </a:cubicBezTo>
                <a:cubicBezTo>
                  <a:pt x="231" y="2990"/>
                  <a:pt x="231" y="1545"/>
                  <a:pt x="198" y="99"/>
                </a:cubicBez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9" name="Google Shape;6019;p53"/>
          <p:cNvSpPr/>
          <p:nvPr/>
        </p:nvSpPr>
        <p:spPr>
          <a:xfrm>
            <a:off x="5951801" y="3849263"/>
            <a:ext cx="6709" cy="25186"/>
          </a:xfrm>
          <a:custGeom>
            <a:rect b="b" l="l" r="r" t="t"/>
            <a:pathLst>
              <a:path extrusionOk="0" h="1190" w="317">
                <a:moveTo>
                  <a:pt x="99" y="1"/>
                </a:moveTo>
                <a:cubicBezTo>
                  <a:pt x="50" y="1"/>
                  <a:pt x="0" y="34"/>
                  <a:pt x="0" y="100"/>
                </a:cubicBezTo>
                <a:cubicBezTo>
                  <a:pt x="0" y="428"/>
                  <a:pt x="33" y="790"/>
                  <a:pt x="99" y="1118"/>
                </a:cubicBezTo>
                <a:cubicBezTo>
                  <a:pt x="111" y="1168"/>
                  <a:pt x="148" y="1190"/>
                  <a:pt x="186" y="1190"/>
                </a:cubicBezTo>
                <a:cubicBezTo>
                  <a:pt x="249" y="1190"/>
                  <a:pt x="316" y="1134"/>
                  <a:pt x="296" y="1053"/>
                </a:cubicBezTo>
                <a:cubicBezTo>
                  <a:pt x="230" y="724"/>
                  <a:pt x="197" y="428"/>
                  <a:pt x="197" y="100"/>
                </a:cubicBez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0" name="Google Shape;6020;p53"/>
          <p:cNvSpPr/>
          <p:nvPr/>
        </p:nvSpPr>
        <p:spPr>
          <a:xfrm>
            <a:off x="5967802" y="3849263"/>
            <a:ext cx="5566" cy="23684"/>
          </a:xfrm>
          <a:custGeom>
            <a:rect b="b" l="l" r="r" t="t"/>
            <a:pathLst>
              <a:path extrusionOk="0" h="1119" w="263">
                <a:moveTo>
                  <a:pt x="115" y="1"/>
                </a:moveTo>
                <a:cubicBezTo>
                  <a:pt x="58" y="1"/>
                  <a:pt x="0" y="34"/>
                  <a:pt x="0" y="100"/>
                </a:cubicBezTo>
                <a:cubicBezTo>
                  <a:pt x="0" y="428"/>
                  <a:pt x="33" y="724"/>
                  <a:pt x="66" y="1020"/>
                </a:cubicBezTo>
                <a:cubicBezTo>
                  <a:pt x="66" y="1085"/>
                  <a:pt x="115" y="1118"/>
                  <a:pt x="164" y="1118"/>
                </a:cubicBezTo>
                <a:cubicBezTo>
                  <a:pt x="214" y="1118"/>
                  <a:pt x="263" y="1085"/>
                  <a:pt x="263" y="1020"/>
                </a:cubicBezTo>
                <a:cubicBezTo>
                  <a:pt x="263" y="724"/>
                  <a:pt x="230" y="428"/>
                  <a:pt x="230" y="100"/>
                </a:cubicBezTo>
                <a:cubicBezTo>
                  <a:pt x="230" y="34"/>
                  <a:pt x="173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1" name="Google Shape;6021;p53"/>
          <p:cNvSpPr/>
          <p:nvPr/>
        </p:nvSpPr>
        <p:spPr>
          <a:xfrm>
            <a:off x="5981708" y="3779714"/>
            <a:ext cx="7323" cy="92533"/>
          </a:xfrm>
          <a:custGeom>
            <a:rect b="b" l="l" r="r" t="t"/>
            <a:pathLst>
              <a:path extrusionOk="0" h="4372" w="346">
                <a:moveTo>
                  <a:pt x="193" y="1"/>
                </a:moveTo>
                <a:cubicBezTo>
                  <a:pt x="140" y="1"/>
                  <a:pt x="82" y="34"/>
                  <a:pt x="66" y="100"/>
                </a:cubicBezTo>
                <a:cubicBezTo>
                  <a:pt x="0" y="1480"/>
                  <a:pt x="33" y="2893"/>
                  <a:pt x="132" y="4273"/>
                </a:cubicBezTo>
                <a:cubicBezTo>
                  <a:pt x="132" y="4339"/>
                  <a:pt x="189" y="4371"/>
                  <a:pt x="243" y="4371"/>
                </a:cubicBezTo>
                <a:cubicBezTo>
                  <a:pt x="296" y="4371"/>
                  <a:pt x="345" y="4339"/>
                  <a:pt x="329" y="4273"/>
                </a:cubicBezTo>
                <a:cubicBezTo>
                  <a:pt x="230" y="2893"/>
                  <a:pt x="197" y="1480"/>
                  <a:pt x="296" y="100"/>
                </a:cubicBezTo>
                <a:cubicBezTo>
                  <a:pt x="296" y="34"/>
                  <a:pt x="247" y="1"/>
                  <a:pt x="19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2" name="Google Shape;6022;p53"/>
          <p:cNvSpPr/>
          <p:nvPr/>
        </p:nvSpPr>
        <p:spPr>
          <a:xfrm>
            <a:off x="6001878" y="3829791"/>
            <a:ext cx="8360" cy="40891"/>
          </a:xfrm>
          <a:custGeom>
            <a:rect b="b" l="l" r="r" t="t"/>
            <a:pathLst>
              <a:path extrusionOk="0" h="1932" w="395">
                <a:moveTo>
                  <a:pt x="165" y="1"/>
                </a:moveTo>
                <a:cubicBezTo>
                  <a:pt x="115" y="1"/>
                  <a:pt x="66" y="34"/>
                  <a:pt x="66" y="99"/>
                </a:cubicBezTo>
                <a:cubicBezTo>
                  <a:pt x="0" y="691"/>
                  <a:pt x="33" y="1282"/>
                  <a:pt x="197" y="1874"/>
                </a:cubicBezTo>
                <a:cubicBezTo>
                  <a:pt x="210" y="1913"/>
                  <a:pt x="244" y="1931"/>
                  <a:pt x="279" y="1931"/>
                </a:cubicBezTo>
                <a:cubicBezTo>
                  <a:pt x="334" y="1931"/>
                  <a:pt x="395" y="1888"/>
                  <a:pt x="395" y="1808"/>
                </a:cubicBezTo>
                <a:cubicBezTo>
                  <a:pt x="230" y="1250"/>
                  <a:pt x="197" y="691"/>
                  <a:pt x="263" y="99"/>
                </a:cubicBezTo>
                <a:cubicBezTo>
                  <a:pt x="263" y="34"/>
                  <a:pt x="214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3" name="Google Shape;6023;p53"/>
          <p:cNvSpPr/>
          <p:nvPr/>
        </p:nvSpPr>
        <p:spPr>
          <a:xfrm>
            <a:off x="5988311" y="3616973"/>
            <a:ext cx="5228" cy="46626"/>
          </a:xfrm>
          <a:custGeom>
            <a:rect b="b" l="l" r="r" t="t"/>
            <a:pathLst>
              <a:path extrusionOk="0" h="2203" w="247">
                <a:moveTo>
                  <a:pt x="103" y="1"/>
                </a:moveTo>
                <a:cubicBezTo>
                  <a:pt x="50" y="1"/>
                  <a:pt x="0" y="34"/>
                  <a:pt x="17" y="99"/>
                </a:cubicBezTo>
                <a:cubicBezTo>
                  <a:pt x="17" y="756"/>
                  <a:pt x="17" y="1414"/>
                  <a:pt x="50" y="2104"/>
                </a:cubicBezTo>
                <a:cubicBezTo>
                  <a:pt x="50" y="2169"/>
                  <a:pt x="99" y="2202"/>
                  <a:pt x="148" y="2202"/>
                </a:cubicBezTo>
                <a:cubicBezTo>
                  <a:pt x="198" y="2202"/>
                  <a:pt x="247" y="2169"/>
                  <a:pt x="247" y="2104"/>
                </a:cubicBezTo>
                <a:cubicBezTo>
                  <a:pt x="247" y="1414"/>
                  <a:pt x="214" y="756"/>
                  <a:pt x="214" y="99"/>
                </a:cubicBezTo>
                <a:cubicBezTo>
                  <a:pt x="214" y="34"/>
                  <a:pt x="157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4" name="Google Shape;6024;p53"/>
          <p:cNvSpPr/>
          <p:nvPr/>
        </p:nvSpPr>
        <p:spPr>
          <a:xfrm>
            <a:off x="5830079" y="3602369"/>
            <a:ext cx="4191" cy="51494"/>
          </a:xfrm>
          <a:custGeom>
            <a:rect b="b" l="l" r="r" t="t"/>
            <a:pathLst>
              <a:path extrusionOk="0" h="2433" w="198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lnTo>
                  <a:pt x="1" y="2334"/>
                </a:lnTo>
                <a:cubicBezTo>
                  <a:pt x="1" y="2399"/>
                  <a:pt x="50" y="2432"/>
                  <a:pt x="99" y="2432"/>
                </a:cubicBezTo>
                <a:cubicBezTo>
                  <a:pt x="149" y="2432"/>
                  <a:pt x="198" y="2399"/>
                  <a:pt x="198" y="2334"/>
                </a:cubicBezTo>
                <a:lnTo>
                  <a:pt x="198" y="99"/>
                </a:ln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5" name="Google Shape;6025;p53"/>
          <p:cNvSpPr/>
          <p:nvPr/>
        </p:nvSpPr>
        <p:spPr>
          <a:xfrm>
            <a:off x="5846779" y="3609058"/>
            <a:ext cx="8360" cy="24805"/>
          </a:xfrm>
          <a:custGeom>
            <a:rect b="b" l="l" r="r" t="t"/>
            <a:pathLst>
              <a:path extrusionOk="0" h="1172" w="395">
                <a:moveTo>
                  <a:pt x="145" y="0"/>
                </a:moveTo>
                <a:cubicBezTo>
                  <a:pt x="132" y="0"/>
                  <a:pt x="117" y="4"/>
                  <a:pt x="99" y="13"/>
                </a:cubicBezTo>
                <a:cubicBezTo>
                  <a:pt x="33" y="13"/>
                  <a:pt x="0" y="79"/>
                  <a:pt x="33" y="145"/>
                </a:cubicBezTo>
                <a:lnTo>
                  <a:pt x="198" y="1098"/>
                </a:lnTo>
                <a:cubicBezTo>
                  <a:pt x="211" y="1150"/>
                  <a:pt x="245" y="1171"/>
                  <a:pt x="281" y="1171"/>
                </a:cubicBezTo>
                <a:cubicBezTo>
                  <a:pt x="336" y="1171"/>
                  <a:pt x="395" y="1124"/>
                  <a:pt x="395" y="1065"/>
                </a:cubicBezTo>
                <a:lnTo>
                  <a:pt x="230" y="79"/>
                </a:lnTo>
                <a:cubicBezTo>
                  <a:pt x="206" y="31"/>
                  <a:pt x="182" y="0"/>
                  <a:pt x="1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6" name="Google Shape;6026;p53"/>
          <p:cNvSpPr/>
          <p:nvPr/>
        </p:nvSpPr>
        <p:spPr>
          <a:xfrm>
            <a:off x="5862780" y="3609333"/>
            <a:ext cx="4889" cy="21567"/>
          </a:xfrm>
          <a:custGeom>
            <a:rect b="b" l="l" r="r" t="t"/>
            <a:pathLst>
              <a:path extrusionOk="0" h="1019" w="231">
                <a:moveTo>
                  <a:pt x="99" y="0"/>
                </a:moveTo>
                <a:cubicBezTo>
                  <a:pt x="33" y="0"/>
                  <a:pt x="0" y="33"/>
                  <a:pt x="0" y="99"/>
                </a:cubicBezTo>
                <a:cubicBezTo>
                  <a:pt x="0" y="362"/>
                  <a:pt x="33" y="657"/>
                  <a:pt x="33" y="920"/>
                </a:cubicBezTo>
                <a:cubicBezTo>
                  <a:pt x="33" y="986"/>
                  <a:pt x="66" y="1019"/>
                  <a:pt x="132" y="1019"/>
                </a:cubicBezTo>
                <a:cubicBezTo>
                  <a:pt x="197" y="1019"/>
                  <a:pt x="230" y="986"/>
                  <a:pt x="230" y="920"/>
                </a:cubicBezTo>
                <a:cubicBezTo>
                  <a:pt x="230" y="657"/>
                  <a:pt x="197" y="362"/>
                  <a:pt x="197" y="99"/>
                </a:cubicBezTo>
                <a:cubicBezTo>
                  <a:pt x="197" y="33"/>
                  <a:pt x="132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7" name="Google Shape;6027;p53"/>
          <p:cNvSpPr/>
          <p:nvPr/>
        </p:nvSpPr>
        <p:spPr>
          <a:xfrm>
            <a:off x="5879458" y="3605840"/>
            <a:ext cx="5588" cy="25758"/>
          </a:xfrm>
          <a:custGeom>
            <a:rect b="b" l="l" r="r" t="t"/>
            <a:pathLst>
              <a:path extrusionOk="0" h="1217" w="264">
                <a:moveTo>
                  <a:pt x="99" y="1"/>
                </a:moveTo>
                <a:cubicBezTo>
                  <a:pt x="50" y="1"/>
                  <a:pt x="1" y="34"/>
                  <a:pt x="1" y="99"/>
                </a:cubicBezTo>
                <a:cubicBezTo>
                  <a:pt x="1" y="461"/>
                  <a:pt x="34" y="790"/>
                  <a:pt x="67" y="1118"/>
                </a:cubicBezTo>
                <a:cubicBezTo>
                  <a:pt x="67" y="1184"/>
                  <a:pt x="116" y="1217"/>
                  <a:pt x="165" y="1217"/>
                </a:cubicBezTo>
                <a:cubicBezTo>
                  <a:pt x="214" y="1217"/>
                  <a:pt x="264" y="1184"/>
                  <a:pt x="264" y="1118"/>
                </a:cubicBezTo>
                <a:cubicBezTo>
                  <a:pt x="264" y="790"/>
                  <a:pt x="231" y="461"/>
                  <a:pt x="198" y="99"/>
                </a:cubicBezTo>
                <a:cubicBezTo>
                  <a:pt x="198" y="34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8" name="Google Shape;6028;p53"/>
          <p:cNvSpPr/>
          <p:nvPr/>
        </p:nvSpPr>
        <p:spPr>
          <a:xfrm>
            <a:off x="5892686" y="3611132"/>
            <a:ext cx="6265" cy="21694"/>
          </a:xfrm>
          <a:custGeom>
            <a:rect b="b" l="l" r="r" t="t"/>
            <a:pathLst>
              <a:path extrusionOk="0" h="1025" w="296">
                <a:moveTo>
                  <a:pt x="146" y="1"/>
                </a:moveTo>
                <a:cubicBezTo>
                  <a:pt x="101" y="1"/>
                  <a:pt x="66" y="31"/>
                  <a:pt x="66" y="79"/>
                </a:cubicBezTo>
                <a:cubicBezTo>
                  <a:pt x="0" y="375"/>
                  <a:pt x="0" y="671"/>
                  <a:pt x="99" y="967"/>
                </a:cubicBezTo>
                <a:cubicBezTo>
                  <a:pt x="112" y="1006"/>
                  <a:pt x="145" y="1024"/>
                  <a:pt x="181" y="1024"/>
                </a:cubicBezTo>
                <a:cubicBezTo>
                  <a:pt x="236" y="1024"/>
                  <a:pt x="296" y="981"/>
                  <a:pt x="296" y="901"/>
                </a:cubicBezTo>
                <a:cubicBezTo>
                  <a:pt x="197" y="638"/>
                  <a:pt x="197" y="375"/>
                  <a:pt x="263" y="145"/>
                </a:cubicBezTo>
                <a:cubicBezTo>
                  <a:pt x="263" y="79"/>
                  <a:pt x="230" y="14"/>
                  <a:pt x="197" y="14"/>
                </a:cubicBezTo>
                <a:cubicBezTo>
                  <a:pt x="180" y="5"/>
                  <a:pt x="162" y="1"/>
                  <a:pt x="1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9" name="Google Shape;6029;p53"/>
          <p:cNvSpPr/>
          <p:nvPr/>
        </p:nvSpPr>
        <p:spPr>
          <a:xfrm>
            <a:off x="5910063" y="3614899"/>
            <a:ext cx="6984" cy="25059"/>
          </a:xfrm>
          <a:custGeom>
            <a:rect b="b" l="l" r="r" t="t"/>
            <a:pathLst>
              <a:path extrusionOk="0" h="1184" w="330">
                <a:moveTo>
                  <a:pt x="99" y="0"/>
                </a:moveTo>
                <a:cubicBezTo>
                  <a:pt x="66" y="0"/>
                  <a:pt x="1" y="33"/>
                  <a:pt x="1" y="99"/>
                </a:cubicBezTo>
                <a:cubicBezTo>
                  <a:pt x="34" y="427"/>
                  <a:pt x="66" y="756"/>
                  <a:pt x="132" y="1052"/>
                </a:cubicBezTo>
                <a:cubicBezTo>
                  <a:pt x="132" y="1117"/>
                  <a:pt x="165" y="1183"/>
                  <a:pt x="231" y="1183"/>
                </a:cubicBezTo>
                <a:cubicBezTo>
                  <a:pt x="264" y="1150"/>
                  <a:pt x="329" y="1117"/>
                  <a:pt x="329" y="1052"/>
                </a:cubicBezTo>
                <a:cubicBezTo>
                  <a:pt x="296" y="756"/>
                  <a:pt x="264" y="427"/>
                  <a:pt x="198" y="99"/>
                </a:cubicBezTo>
                <a:cubicBezTo>
                  <a:pt x="198" y="33"/>
                  <a:pt x="165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30" name="Google Shape;6030;p53"/>
          <p:cNvSpPr/>
          <p:nvPr/>
        </p:nvSpPr>
        <p:spPr>
          <a:xfrm>
            <a:off x="5927461" y="3613502"/>
            <a:ext cx="5588" cy="41060"/>
          </a:xfrm>
          <a:custGeom>
            <a:rect b="b" l="l" r="r" t="t"/>
            <a:pathLst>
              <a:path extrusionOk="0" h="1940" w="264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690"/>
                  <a:pt x="0" y="1282"/>
                  <a:pt x="66" y="1841"/>
                </a:cubicBezTo>
                <a:cubicBezTo>
                  <a:pt x="66" y="1906"/>
                  <a:pt x="115" y="1939"/>
                  <a:pt x="164" y="1939"/>
                </a:cubicBezTo>
                <a:cubicBezTo>
                  <a:pt x="214" y="1939"/>
                  <a:pt x="263" y="1906"/>
                  <a:pt x="263" y="1841"/>
                </a:cubicBezTo>
                <a:cubicBezTo>
                  <a:pt x="230" y="1282"/>
                  <a:pt x="197" y="690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31" name="Google Shape;6031;p53"/>
          <p:cNvSpPr/>
          <p:nvPr/>
        </p:nvSpPr>
        <p:spPr>
          <a:xfrm>
            <a:off x="5943441" y="3612359"/>
            <a:ext cx="8805" cy="47875"/>
          </a:xfrm>
          <a:custGeom>
            <a:rect b="b" l="l" r="r" t="t"/>
            <a:pathLst>
              <a:path extrusionOk="0" h="2262" w="416">
                <a:moveTo>
                  <a:pt x="176" y="1"/>
                </a:moveTo>
                <a:cubicBezTo>
                  <a:pt x="123" y="1"/>
                  <a:pt x="67" y="34"/>
                  <a:pt x="67" y="87"/>
                </a:cubicBezTo>
                <a:cubicBezTo>
                  <a:pt x="1" y="810"/>
                  <a:pt x="67" y="1500"/>
                  <a:pt x="198" y="2190"/>
                </a:cubicBezTo>
                <a:cubicBezTo>
                  <a:pt x="211" y="2240"/>
                  <a:pt x="247" y="2262"/>
                  <a:pt x="286" y="2262"/>
                </a:cubicBezTo>
                <a:cubicBezTo>
                  <a:pt x="348" y="2262"/>
                  <a:pt x="416" y="2206"/>
                  <a:pt x="395" y="2125"/>
                </a:cubicBezTo>
                <a:cubicBezTo>
                  <a:pt x="264" y="1467"/>
                  <a:pt x="198" y="777"/>
                  <a:pt x="264" y="87"/>
                </a:cubicBezTo>
                <a:cubicBezTo>
                  <a:pt x="264" y="26"/>
                  <a:pt x="221" y="1"/>
                  <a:pt x="17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32" name="Google Shape;6032;p53"/>
          <p:cNvSpPr/>
          <p:nvPr/>
        </p:nvSpPr>
        <p:spPr>
          <a:xfrm>
            <a:off x="5958066" y="3610031"/>
            <a:ext cx="4889" cy="31472"/>
          </a:xfrm>
          <a:custGeom>
            <a:rect b="b" l="l" r="r" t="t"/>
            <a:pathLst>
              <a:path extrusionOk="0" h="1487" w="231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33" y="1413"/>
                </a:lnTo>
                <a:cubicBezTo>
                  <a:pt x="33" y="1462"/>
                  <a:pt x="82" y="1487"/>
                  <a:pt x="131" y="1487"/>
                </a:cubicBezTo>
                <a:cubicBezTo>
                  <a:pt x="181" y="1487"/>
                  <a:pt x="230" y="1462"/>
                  <a:pt x="230" y="1413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33" name="Google Shape;6033;p53"/>
          <p:cNvSpPr/>
          <p:nvPr/>
        </p:nvSpPr>
        <p:spPr>
          <a:xfrm>
            <a:off x="6004228" y="3612677"/>
            <a:ext cx="8106" cy="30753"/>
          </a:xfrm>
          <a:custGeom>
            <a:rect b="b" l="l" r="r" t="t"/>
            <a:pathLst>
              <a:path extrusionOk="0" h="1453" w="383">
                <a:moveTo>
                  <a:pt x="130" y="1"/>
                </a:moveTo>
                <a:cubicBezTo>
                  <a:pt x="68" y="1"/>
                  <a:pt x="0" y="57"/>
                  <a:pt x="21" y="138"/>
                </a:cubicBezTo>
                <a:lnTo>
                  <a:pt x="21" y="105"/>
                </a:lnTo>
                <a:cubicBezTo>
                  <a:pt x="152" y="499"/>
                  <a:pt x="185" y="927"/>
                  <a:pt x="152" y="1354"/>
                </a:cubicBezTo>
                <a:cubicBezTo>
                  <a:pt x="152" y="1387"/>
                  <a:pt x="185" y="1452"/>
                  <a:pt x="251" y="1452"/>
                </a:cubicBezTo>
                <a:cubicBezTo>
                  <a:pt x="316" y="1452"/>
                  <a:pt x="349" y="1387"/>
                  <a:pt x="349" y="1354"/>
                </a:cubicBezTo>
                <a:cubicBezTo>
                  <a:pt x="382" y="927"/>
                  <a:pt x="349" y="467"/>
                  <a:pt x="218" y="72"/>
                </a:cubicBezTo>
                <a:cubicBezTo>
                  <a:pt x="205" y="22"/>
                  <a:pt x="169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34" name="Google Shape;6034;p53"/>
          <p:cNvSpPr/>
          <p:nvPr/>
        </p:nvSpPr>
        <p:spPr>
          <a:xfrm>
            <a:off x="6069332" y="3614370"/>
            <a:ext cx="7365" cy="32912"/>
          </a:xfrm>
          <a:custGeom>
            <a:rect b="b" l="l" r="r" t="t"/>
            <a:pathLst>
              <a:path extrusionOk="0" h="1555" w="348">
                <a:moveTo>
                  <a:pt x="153" y="0"/>
                </a:moveTo>
                <a:cubicBezTo>
                  <a:pt x="99" y="0"/>
                  <a:pt x="50" y="41"/>
                  <a:pt x="66" y="124"/>
                </a:cubicBezTo>
                <a:cubicBezTo>
                  <a:pt x="1" y="584"/>
                  <a:pt x="34" y="1044"/>
                  <a:pt x="132" y="1471"/>
                </a:cubicBezTo>
                <a:cubicBezTo>
                  <a:pt x="146" y="1529"/>
                  <a:pt x="192" y="1555"/>
                  <a:pt x="237" y="1555"/>
                </a:cubicBezTo>
                <a:cubicBezTo>
                  <a:pt x="294" y="1555"/>
                  <a:pt x="348" y="1512"/>
                  <a:pt x="329" y="1438"/>
                </a:cubicBezTo>
                <a:cubicBezTo>
                  <a:pt x="231" y="978"/>
                  <a:pt x="198" y="551"/>
                  <a:pt x="264" y="124"/>
                </a:cubicBezTo>
                <a:cubicBezTo>
                  <a:pt x="264" y="41"/>
                  <a:pt x="206" y="0"/>
                  <a:pt x="1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35" name="Google Shape;6035;p53"/>
          <p:cNvSpPr/>
          <p:nvPr/>
        </p:nvSpPr>
        <p:spPr>
          <a:xfrm>
            <a:off x="6083936" y="3612804"/>
            <a:ext cx="6286" cy="26456"/>
          </a:xfrm>
          <a:custGeom>
            <a:rect b="b" l="l" r="r" t="t"/>
            <a:pathLst>
              <a:path extrusionOk="0" h="1250" w="297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cubicBezTo>
                  <a:pt x="1" y="461"/>
                  <a:pt x="66" y="789"/>
                  <a:pt x="66" y="1151"/>
                </a:cubicBezTo>
                <a:cubicBezTo>
                  <a:pt x="66" y="1216"/>
                  <a:pt x="124" y="1249"/>
                  <a:pt x="181" y="1249"/>
                </a:cubicBezTo>
                <a:cubicBezTo>
                  <a:pt x="239" y="1249"/>
                  <a:pt x="296" y="1216"/>
                  <a:pt x="296" y="1151"/>
                </a:cubicBezTo>
                <a:cubicBezTo>
                  <a:pt x="264" y="789"/>
                  <a:pt x="231" y="461"/>
                  <a:pt x="231" y="99"/>
                </a:cubicBez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36" name="Google Shape;6036;p53"/>
          <p:cNvSpPr/>
          <p:nvPr/>
        </p:nvSpPr>
        <p:spPr>
          <a:xfrm>
            <a:off x="6107578" y="3613502"/>
            <a:ext cx="5588" cy="41060"/>
          </a:xfrm>
          <a:custGeom>
            <a:rect b="b" l="l" r="r" t="t"/>
            <a:pathLst>
              <a:path extrusionOk="0" h="1940" w="264">
                <a:moveTo>
                  <a:pt x="165" y="0"/>
                </a:moveTo>
                <a:cubicBezTo>
                  <a:pt x="116" y="0"/>
                  <a:pt x="67" y="33"/>
                  <a:pt x="67" y="99"/>
                </a:cubicBezTo>
                <a:cubicBezTo>
                  <a:pt x="34" y="690"/>
                  <a:pt x="1" y="1249"/>
                  <a:pt x="34" y="1841"/>
                </a:cubicBezTo>
                <a:cubicBezTo>
                  <a:pt x="34" y="1906"/>
                  <a:pt x="83" y="1939"/>
                  <a:pt x="132" y="1939"/>
                </a:cubicBezTo>
                <a:cubicBezTo>
                  <a:pt x="182" y="1939"/>
                  <a:pt x="231" y="1906"/>
                  <a:pt x="231" y="1841"/>
                </a:cubicBezTo>
                <a:cubicBezTo>
                  <a:pt x="231" y="1249"/>
                  <a:pt x="231" y="690"/>
                  <a:pt x="264" y="99"/>
                </a:cubicBezTo>
                <a:cubicBezTo>
                  <a:pt x="264" y="33"/>
                  <a:pt x="215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37" name="Google Shape;6037;p53"/>
          <p:cNvSpPr/>
          <p:nvPr/>
        </p:nvSpPr>
        <p:spPr>
          <a:xfrm>
            <a:off x="6127071" y="3610031"/>
            <a:ext cx="5566" cy="34795"/>
          </a:xfrm>
          <a:custGeom>
            <a:rect b="b" l="l" r="r" t="t"/>
            <a:pathLst>
              <a:path extrusionOk="0" h="1644" w="263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cubicBezTo>
                  <a:pt x="0" y="592"/>
                  <a:pt x="33" y="1084"/>
                  <a:pt x="33" y="1544"/>
                </a:cubicBezTo>
                <a:cubicBezTo>
                  <a:pt x="33" y="1610"/>
                  <a:pt x="90" y="1643"/>
                  <a:pt x="148" y="1643"/>
                </a:cubicBezTo>
                <a:cubicBezTo>
                  <a:pt x="205" y="1643"/>
                  <a:pt x="263" y="1610"/>
                  <a:pt x="263" y="1544"/>
                </a:cubicBezTo>
                <a:cubicBezTo>
                  <a:pt x="263" y="1084"/>
                  <a:pt x="230" y="592"/>
                  <a:pt x="197" y="99"/>
                </a:cubicBez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38" name="Google Shape;6038;p53"/>
          <p:cNvSpPr/>
          <p:nvPr/>
        </p:nvSpPr>
        <p:spPr>
          <a:xfrm>
            <a:off x="6152787" y="3613502"/>
            <a:ext cx="4212" cy="27134"/>
          </a:xfrm>
          <a:custGeom>
            <a:rect b="b" l="l" r="r" t="t"/>
            <a:pathLst>
              <a:path extrusionOk="0" h="1282" w="199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1" y="1183"/>
                </a:lnTo>
                <a:cubicBezTo>
                  <a:pt x="1" y="1249"/>
                  <a:pt x="50" y="1282"/>
                  <a:pt x="99" y="1282"/>
                </a:cubicBezTo>
                <a:cubicBezTo>
                  <a:pt x="149" y="1282"/>
                  <a:pt x="198" y="1249"/>
                  <a:pt x="198" y="1183"/>
                </a:cubicBezTo>
                <a:lnTo>
                  <a:pt x="198" y="99"/>
                </a:ln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39" name="Google Shape;6039;p53"/>
          <p:cNvSpPr/>
          <p:nvPr/>
        </p:nvSpPr>
        <p:spPr>
          <a:xfrm>
            <a:off x="6168090" y="3611407"/>
            <a:ext cx="5947" cy="31324"/>
          </a:xfrm>
          <a:custGeom>
            <a:rect b="b" l="l" r="r" t="t"/>
            <a:pathLst>
              <a:path extrusionOk="0" h="1480" w="281">
                <a:moveTo>
                  <a:pt x="99" y="1"/>
                </a:moveTo>
                <a:cubicBezTo>
                  <a:pt x="50" y="1"/>
                  <a:pt x="1" y="34"/>
                  <a:pt x="1" y="99"/>
                </a:cubicBezTo>
                <a:lnTo>
                  <a:pt x="67" y="1381"/>
                </a:lnTo>
                <a:cubicBezTo>
                  <a:pt x="67" y="1447"/>
                  <a:pt x="124" y="1479"/>
                  <a:pt x="177" y="1479"/>
                </a:cubicBezTo>
                <a:cubicBezTo>
                  <a:pt x="231" y="1479"/>
                  <a:pt x="280" y="1447"/>
                  <a:pt x="264" y="1381"/>
                </a:cubicBezTo>
                <a:lnTo>
                  <a:pt x="198" y="99"/>
                </a:lnTo>
                <a:cubicBezTo>
                  <a:pt x="198" y="34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40" name="Google Shape;6040;p53"/>
          <p:cNvSpPr/>
          <p:nvPr/>
        </p:nvSpPr>
        <p:spPr>
          <a:xfrm>
            <a:off x="6185043" y="3609206"/>
            <a:ext cx="7408" cy="48955"/>
          </a:xfrm>
          <a:custGeom>
            <a:rect b="b" l="l" r="r" t="t"/>
            <a:pathLst>
              <a:path extrusionOk="0" h="2313" w="350">
                <a:moveTo>
                  <a:pt x="131" y="0"/>
                </a:moveTo>
                <a:cubicBezTo>
                  <a:pt x="69" y="0"/>
                  <a:pt x="1" y="56"/>
                  <a:pt x="21" y="138"/>
                </a:cubicBezTo>
                <a:cubicBezTo>
                  <a:pt x="153" y="795"/>
                  <a:pt x="153" y="1485"/>
                  <a:pt x="54" y="2175"/>
                </a:cubicBezTo>
                <a:cubicBezTo>
                  <a:pt x="54" y="2256"/>
                  <a:pt x="129" y="2312"/>
                  <a:pt x="187" y="2312"/>
                </a:cubicBezTo>
                <a:cubicBezTo>
                  <a:pt x="223" y="2312"/>
                  <a:pt x="251" y="2291"/>
                  <a:pt x="251" y="2241"/>
                </a:cubicBezTo>
                <a:cubicBezTo>
                  <a:pt x="350" y="1518"/>
                  <a:pt x="350" y="795"/>
                  <a:pt x="218" y="72"/>
                </a:cubicBezTo>
                <a:cubicBezTo>
                  <a:pt x="206" y="22"/>
                  <a:pt x="169" y="0"/>
                  <a:pt x="1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41" name="Google Shape;6041;p53"/>
          <p:cNvSpPr/>
          <p:nvPr/>
        </p:nvSpPr>
        <p:spPr>
          <a:xfrm>
            <a:off x="6210526" y="3611407"/>
            <a:ext cx="4191" cy="50796"/>
          </a:xfrm>
          <a:custGeom>
            <a:rect b="b" l="l" r="r" t="t"/>
            <a:pathLst>
              <a:path extrusionOk="0" h="2400" w="198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lnTo>
                  <a:pt x="0" y="2301"/>
                </a:lnTo>
                <a:cubicBezTo>
                  <a:pt x="0" y="2367"/>
                  <a:pt x="50" y="2400"/>
                  <a:pt x="99" y="2400"/>
                </a:cubicBezTo>
                <a:cubicBezTo>
                  <a:pt x="148" y="2400"/>
                  <a:pt x="197" y="2367"/>
                  <a:pt x="197" y="2301"/>
                </a:cubicBezTo>
                <a:lnTo>
                  <a:pt x="197" y="99"/>
                </a:ln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42" name="Google Shape;6042;p53"/>
          <p:cNvSpPr/>
          <p:nvPr/>
        </p:nvSpPr>
        <p:spPr>
          <a:xfrm>
            <a:off x="6223035" y="3612359"/>
            <a:ext cx="5588" cy="42203"/>
          </a:xfrm>
          <a:custGeom>
            <a:rect b="b" l="l" r="r" t="t"/>
            <a:pathLst>
              <a:path extrusionOk="0" h="1994" w="264">
                <a:moveTo>
                  <a:pt x="172" y="1"/>
                </a:moveTo>
                <a:cubicBezTo>
                  <a:pt x="116" y="1"/>
                  <a:pt x="51" y="34"/>
                  <a:pt x="34" y="87"/>
                </a:cubicBezTo>
                <a:cubicBezTo>
                  <a:pt x="1" y="712"/>
                  <a:pt x="1" y="1303"/>
                  <a:pt x="34" y="1895"/>
                </a:cubicBezTo>
                <a:cubicBezTo>
                  <a:pt x="34" y="1960"/>
                  <a:pt x="91" y="1993"/>
                  <a:pt x="149" y="1993"/>
                </a:cubicBezTo>
                <a:cubicBezTo>
                  <a:pt x="206" y="1993"/>
                  <a:pt x="264" y="1960"/>
                  <a:pt x="264" y="1895"/>
                </a:cubicBezTo>
                <a:cubicBezTo>
                  <a:pt x="198" y="1303"/>
                  <a:pt x="198" y="712"/>
                  <a:pt x="264" y="87"/>
                </a:cubicBezTo>
                <a:cubicBezTo>
                  <a:pt x="264" y="26"/>
                  <a:pt x="221" y="1"/>
                  <a:pt x="17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43" name="Google Shape;6043;p53"/>
          <p:cNvSpPr/>
          <p:nvPr/>
        </p:nvSpPr>
        <p:spPr>
          <a:xfrm>
            <a:off x="6236941" y="3613502"/>
            <a:ext cx="5947" cy="41060"/>
          </a:xfrm>
          <a:custGeom>
            <a:rect b="b" l="l" r="r" t="t"/>
            <a:pathLst>
              <a:path extrusionOk="0" h="1940" w="281">
                <a:moveTo>
                  <a:pt x="165" y="0"/>
                </a:moveTo>
                <a:cubicBezTo>
                  <a:pt x="116" y="0"/>
                  <a:pt x="67" y="33"/>
                  <a:pt x="67" y="99"/>
                </a:cubicBezTo>
                <a:cubicBezTo>
                  <a:pt x="1" y="690"/>
                  <a:pt x="1" y="1282"/>
                  <a:pt x="67" y="1841"/>
                </a:cubicBezTo>
                <a:cubicBezTo>
                  <a:pt x="67" y="1906"/>
                  <a:pt x="124" y="1939"/>
                  <a:pt x="178" y="1939"/>
                </a:cubicBezTo>
                <a:cubicBezTo>
                  <a:pt x="231" y="1939"/>
                  <a:pt x="280" y="1906"/>
                  <a:pt x="264" y="1841"/>
                </a:cubicBezTo>
                <a:cubicBezTo>
                  <a:pt x="231" y="1282"/>
                  <a:pt x="231" y="690"/>
                  <a:pt x="264" y="99"/>
                </a:cubicBezTo>
                <a:cubicBezTo>
                  <a:pt x="264" y="33"/>
                  <a:pt x="215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44" name="Google Shape;6044;p53"/>
          <p:cNvSpPr/>
          <p:nvPr/>
        </p:nvSpPr>
        <p:spPr>
          <a:xfrm>
            <a:off x="6289113" y="3623238"/>
            <a:ext cx="5588" cy="26456"/>
          </a:xfrm>
          <a:custGeom>
            <a:rect b="b" l="l" r="r" t="t"/>
            <a:pathLst>
              <a:path extrusionOk="0" h="1250" w="264">
                <a:moveTo>
                  <a:pt x="132" y="0"/>
                </a:moveTo>
                <a:cubicBezTo>
                  <a:pt x="83" y="0"/>
                  <a:pt x="33" y="33"/>
                  <a:pt x="33" y="99"/>
                </a:cubicBezTo>
                <a:cubicBezTo>
                  <a:pt x="0" y="460"/>
                  <a:pt x="0" y="789"/>
                  <a:pt x="33" y="1150"/>
                </a:cubicBezTo>
                <a:cubicBezTo>
                  <a:pt x="33" y="1183"/>
                  <a:pt x="99" y="1249"/>
                  <a:pt x="132" y="1249"/>
                </a:cubicBezTo>
                <a:cubicBezTo>
                  <a:pt x="198" y="1249"/>
                  <a:pt x="263" y="1183"/>
                  <a:pt x="230" y="1150"/>
                </a:cubicBezTo>
                <a:cubicBezTo>
                  <a:pt x="198" y="789"/>
                  <a:pt x="198" y="460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45" name="Google Shape;6045;p53"/>
          <p:cNvSpPr/>
          <p:nvPr/>
        </p:nvSpPr>
        <p:spPr>
          <a:xfrm>
            <a:off x="6267546" y="3618794"/>
            <a:ext cx="6286" cy="26033"/>
          </a:xfrm>
          <a:custGeom>
            <a:rect b="b" l="l" r="r" t="t"/>
            <a:pathLst>
              <a:path extrusionOk="0" h="1230" w="297">
                <a:moveTo>
                  <a:pt x="146" y="0"/>
                </a:moveTo>
                <a:cubicBezTo>
                  <a:pt x="132" y="0"/>
                  <a:pt x="117" y="4"/>
                  <a:pt x="99" y="13"/>
                </a:cubicBezTo>
                <a:cubicBezTo>
                  <a:pt x="34" y="13"/>
                  <a:pt x="1" y="79"/>
                  <a:pt x="34" y="145"/>
                </a:cubicBezTo>
                <a:cubicBezTo>
                  <a:pt x="67" y="473"/>
                  <a:pt x="99" y="802"/>
                  <a:pt x="67" y="1130"/>
                </a:cubicBezTo>
                <a:cubicBezTo>
                  <a:pt x="67" y="1196"/>
                  <a:pt x="132" y="1229"/>
                  <a:pt x="165" y="1229"/>
                </a:cubicBezTo>
                <a:cubicBezTo>
                  <a:pt x="231" y="1229"/>
                  <a:pt x="264" y="1196"/>
                  <a:pt x="264" y="1130"/>
                </a:cubicBezTo>
                <a:cubicBezTo>
                  <a:pt x="297" y="769"/>
                  <a:pt x="297" y="440"/>
                  <a:pt x="231" y="79"/>
                </a:cubicBezTo>
                <a:cubicBezTo>
                  <a:pt x="207" y="31"/>
                  <a:pt x="183" y="0"/>
                  <a:pt x="1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46" name="Google Shape;6046;p53"/>
          <p:cNvSpPr/>
          <p:nvPr/>
        </p:nvSpPr>
        <p:spPr>
          <a:xfrm>
            <a:off x="6309982" y="3615576"/>
            <a:ext cx="6265" cy="33420"/>
          </a:xfrm>
          <a:custGeom>
            <a:rect b="b" l="l" r="r" t="t"/>
            <a:pathLst>
              <a:path extrusionOk="0" h="1579" w="296">
                <a:moveTo>
                  <a:pt x="132" y="1"/>
                </a:moveTo>
                <a:cubicBezTo>
                  <a:pt x="66" y="1"/>
                  <a:pt x="0" y="67"/>
                  <a:pt x="0" y="100"/>
                </a:cubicBezTo>
                <a:cubicBezTo>
                  <a:pt x="66" y="560"/>
                  <a:pt x="99" y="1020"/>
                  <a:pt x="66" y="1480"/>
                </a:cubicBezTo>
                <a:cubicBezTo>
                  <a:pt x="66" y="1545"/>
                  <a:pt x="115" y="1578"/>
                  <a:pt x="165" y="1578"/>
                </a:cubicBezTo>
                <a:cubicBezTo>
                  <a:pt x="214" y="1578"/>
                  <a:pt x="263" y="1545"/>
                  <a:pt x="263" y="1480"/>
                </a:cubicBezTo>
                <a:cubicBezTo>
                  <a:pt x="296" y="1020"/>
                  <a:pt x="263" y="560"/>
                  <a:pt x="230" y="100"/>
                </a:cubicBezTo>
                <a:cubicBezTo>
                  <a:pt x="230" y="67"/>
                  <a:pt x="165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47" name="Google Shape;6047;p53"/>
          <p:cNvSpPr/>
          <p:nvPr/>
        </p:nvSpPr>
        <p:spPr>
          <a:xfrm>
            <a:off x="6328756" y="3617672"/>
            <a:ext cx="5588" cy="29229"/>
          </a:xfrm>
          <a:custGeom>
            <a:rect b="b" l="l" r="r" t="t"/>
            <a:pathLst>
              <a:path extrusionOk="0" h="1381" w="264">
                <a:moveTo>
                  <a:pt x="198" y="1"/>
                </a:moveTo>
                <a:cubicBezTo>
                  <a:pt x="132" y="1"/>
                  <a:pt x="66" y="33"/>
                  <a:pt x="66" y="99"/>
                </a:cubicBezTo>
                <a:cubicBezTo>
                  <a:pt x="0" y="493"/>
                  <a:pt x="0" y="888"/>
                  <a:pt x="0" y="1282"/>
                </a:cubicBezTo>
                <a:cubicBezTo>
                  <a:pt x="0" y="1348"/>
                  <a:pt x="58" y="1381"/>
                  <a:pt x="116" y="1381"/>
                </a:cubicBezTo>
                <a:cubicBezTo>
                  <a:pt x="173" y="1381"/>
                  <a:pt x="231" y="1348"/>
                  <a:pt x="231" y="1282"/>
                </a:cubicBezTo>
                <a:cubicBezTo>
                  <a:pt x="198" y="921"/>
                  <a:pt x="198" y="526"/>
                  <a:pt x="263" y="132"/>
                </a:cubicBezTo>
                <a:cubicBezTo>
                  <a:pt x="263" y="99"/>
                  <a:pt x="231" y="33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48" name="Google Shape;6048;p53"/>
          <p:cNvSpPr/>
          <p:nvPr/>
        </p:nvSpPr>
        <p:spPr>
          <a:xfrm>
            <a:off x="6341963" y="3619767"/>
            <a:ext cx="4191" cy="24361"/>
          </a:xfrm>
          <a:custGeom>
            <a:rect b="b" l="l" r="r" t="t"/>
            <a:pathLst>
              <a:path extrusionOk="0" h="1151" w="198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1" y="1052"/>
                </a:lnTo>
                <a:cubicBezTo>
                  <a:pt x="1" y="1117"/>
                  <a:pt x="50" y="1150"/>
                  <a:pt x="99" y="1150"/>
                </a:cubicBezTo>
                <a:cubicBezTo>
                  <a:pt x="149" y="1150"/>
                  <a:pt x="198" y="1117"/>
                  <a:pt x="198" y="1052"/>
                </a:cubicBezTo>
                <a:lnTo>
                  <a:pt x="198" y="99"/>
                </a:ln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49" name="Google Shape;6049;p53"/>
          <p:cNvSpPr/>
          <p:nvPr/>
        </p:nvSpPr>
        <p:spPr>
          <a:xfrm>
            <a:off x="6082539" y="3779714"/>
            <a:ext cx="7683" cy="68194"/>
          </a:xfrm>
          <a:custGeom>
            <a:rect b="b" l="l" r="r" t="t"/>
            <a:pathLst>
              <a:path extrusionOk="0" h="3222" w="363">
                <a:moveTo>
                  <a:pt x="260" y="1"/>
                </a:moveTo>
                <a:cubicBezTo>
                  <a:pt x="206" y="1"/>
                  <a:pt x="149" y="34"/>
                  <a:pt x="132" y="100"/>
                </a:cubicBezTo>
                <a:cubicBezTo>
                  <a:pt x="34" y="1118"/>
                  <a:pt x="1" y="2137"/>
                  <a:pt x="67" y="3123"/>
                </a:cubicBezTo>
                <a:cubicBezTo>
                  <a:pt x="67" y="3188"/>
                  <a:pt x="116" y="3221"/>
                  <a:pt x="165" y="3221"/>
                </a:cubicBezTo>
                <a:cubicBezTo>
                  <a:pt x="215" y="3221"/>
                  <a:pt x="264" y="3188"/>
                  <a:pt x="264" y="3123"/>
                </a:cubicBezTo>
                <a:cubicBezTo>
                  <a:pt x="198" y="2137"/>
                  <a:pt x="231" y="1118"/>
                  <a:pt x="362" y="100"/>
                </a:cubicBezTo>
                <a:cubicBezTo>
                  <a:pt x="362" y="34"/>
                  <a:pt x="313" y="1"/>
                  <a:pt x="2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50" name="Google Shape;6050;p53"/>
          <p:cNvSpPr/>
          <p:nvPr/>
        </p:nvSpPr>
        <p:spPr>
          <a:xfrm>
            <a:off x="6081164" y="3705995"/>
            <a:ext cx="4191" cy="36891"/>
          </a:xfrm>
          <a:custGeom>
            <a:rect b="b" l="l" r="r" t="t"/>
            <a:pathLst>
              <a:path extrusionOk="0" h="1743" w="198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lnTo>
                  <a:pt x="0" y="1644"/>
                </a:lnTo>
                <a:cubicBezTo>
                  <a:pt x="0" y="1709"/>
                  <a:pt x="50" y="1742"/>
                  <a:pt x="99" y="1742"/>
                </a:cubicBezTo>
                <a:cubicBezTo>
                  <a:pt x="148" y="1742"/>
                  <a:pt x="197" y="1709"/>
                  <a:pt x="197" y="1644"/>
                </a:cubicBezTo>
                <a:lnTo>
                  <a:pt x="197" y="99"/>
                </a:ln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51" name="Google Shape;6051;p53"/>
          <p:cNvSpPr/>
          <p:nvPr/>
        </p:nvSpPr>
        <p:spPr>
          <a:xfrm>
            <a:off x="6106202" y="3708958"/>
            <a:ext cx="4191" cy="28361"/>
          </a:xfrm>
          <a:custGeom>
            <a:rect b="b" l="l" r="r" t="t"/>
            <a:pathLst>
              <a:path extrusionOk="0" h="1340" w="198">
                <a:moveTo>
                  <a:pt x="99" y="0"/>
                </a:moveTo>
                <a:cubicBezTo>
                  <a:pt x="50" y="0"/>
                  <a:pt x="0" y="41"/>
                  <a:pt x="0" y="124"/>
                </a:cubicBezTo>
                <a:lnTo>
                  <a:pt x="0" y="1241"/>
                </a:lnTo>
                <a:cubicBezTo>
                  <a:pt x="0" y="1307"/>
                  <a:pt x="50" y="1339"/>
                  <a:pt x="99" y="1339"/>
                </a:cubicBezTo>
                <a:cubicBezTo>
                  <a:pt x="148" y="1339"/>
                  <a:pt x="197" y="1307"/>
                  <a:pt x="197" y="1241"/>
                </a:cubicBezTo>
                <a:lnTo>
                  <a:pt x="197" y="124"/>
                </a:lnTo>
                <a:cubicBezTo>
                  <a:pt x="197" y="41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52" name="Google Shape;6052;p53"/>
          <p:cNvSpPr/>
          <p:nvPr/>
        </p:nvSpPr>
        <p:spPr>
          <a:xfrm>
            <a:off x="6126373" y="3686523"/>
            <a:ext cx="7662" cy="91136"/>
          </a:xfrm>
          <a:custGeom>
            <a:rect b="b" l="l" r="r" t="t"/>
            <a:pathLst>
              <a:path extrusionOk="0" h="4306" w="362">
                <a:moveTo>
                  <a:pt x="115" y="1"/>
                </a:moveTo>
                <a:cubicBezTo>
                  <a:pt x="58" y="1"/>
                  <a:pt x="0" y="34"/>
                  <a:pt x="0" y="99"/>
                </a:cubicBezTo>
                <a:cubicBezTo>
                  <a:pt x="132" y="1447"/>
                  <a:pt x="164" y="2827"/>
                  <a:pt x="132" y="4207"/>
                </a:cubicBezTo>
                <a:cubicBezTo>
                  <a:pt x="132" y="4273"/>
                  <a:pt x="181" y="4305"/>
                  <a:pt x="230" y="4305"/>
                </a:cubicBezTo>
                <a:cubicBezTo>
                  <a:pt x="279" y="4305"/>
                  <a:pt x="329" y="4273"/>
                  <a:pt x="329" y="4207"/>
                </a:cubicBezTo>
                <a:cubicBezTo>
                  <a:pt x="362" y="2827"/>
                  <a:pt x="329" y="1447"/>
                  <a:pt x="230" y="99"/>
                </a:cubicBezTo>
                <a:cubicBezTo>
                  <a:pt x="230" y="34"/>
                  <a:pt x="173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53" name="Google Shape;6053;p53"/>
          <p:cNvSpPr/>
          <p:nvPr/>
        </p:nvSpPr>
        <p:spPr>
          <a:xfrm>
            <a:off x="6119409" y="3786000"/>
            <a:ext cx="7387" cy="29377"/>
          </a:xfrm>
          <a:custGeom>
            <a:rect b="b" l="l" r="r" t="t"/>
            <a:pathLst>
              <a:path extrusionOk="0" h="1388" w="349">
                <a:moveTo>
                  <a:pt x="176" y="1"/>
                </a:moveTo>
                <a:cubicBezTo>
                  <a:pt x="129" y="1"/>
                  <a:pt x="80" y="29"/>
                  <a:pt x="66" y="98"/>
                </a:cubicBezTo>
                <a:cubicBezTo>
                  <a:pt x="1" y="493"/>
                  <a:pt x="33" y="920"/>
                  <a:pt x="132" y="1314"/>
                </a:cubicBezTo>
                <a:cubicBezTo>
                  <a:pt x="145" y="1367"/>
                  <a:pt x="185" y="1388"/>
                  <a:pt x="225" y="1388"/>
                </a:cubicBezTo>
                <a:cubicBezTo>
                  <a:pt x="286" y="1388"/>
                  <a:pt x="349" y="1340"/>
                  <a:pt x="329" y="1281"/>
                </a:cubicBezTo>
                <a:cubicBezTo>
                  <a:pt x="231" y="920"/>
                  <a:pt x="198" y="525"/>
                  <a:pt x="263" y="131"/>
                </a:cubicBezTo>
                <a:cubicBezTo>
                  <a:pt x="302" y="55"/>
                  <a:pt x="240" y="1"/>
                  <a:pt x="17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54" name="Google Shape;6054;p53"/>
          <p:cNvSpPr/>
          <p:nvPr/>
        </p:nvSpPr>
        <p:spPr>
          <a:xfrm>
            <a:off x="6154184" y="3759183"/>
            <a:ext cx="7365" cy="30287"/>
          </a:xfrm>
          <a:custGeom>
            <a:rect b="b" l="l" r="r" t="t"/>
            <a:pathLst>
              <a:path extrusionOk="0" h="1431" w="348">
                <a:moveTo>
                  <a:pt x="237" y="0"/>
                </a:moveTo>
                <a:cubicBezTo>
                  <a:pt x="192" y="0"/>
                  <a:pt x="146" y="26"/>
                  <a:pt x="132" y="84"/>
                </a:cubicBezTo>
                <a:cubicBezTo>
                  <a:pt x="33" y="478"/>
                  <a:pt x="1" y="905"/>
                  <a:pt x="33" y="1332"/>
                </a:cubicBezTo>
                <a:cubicBezTo>
                  <a:pt x="33" y="1398"/>
                  <a:pt x="99" y="1431"/>
                  <a:pt x="165" y="1431"/>
                </a:cubicBezTo>
                <a:cubicBezTo>
                  <a:pt x="198" y="1431"/>
                  <a:pt x="263" y="1398"/>
                  <a:pt x="263" y="1332"/>
                </a:cubicBezTo>
                <a:cubicBezTo>
                  <a:pt x="198" y="938"/>
                  <a:pt x="231" y="511"/>
                  <a:pt x="329" y="117"/>
                </a:cubicBezTo>
                <a:cubicBezTo>
                  <a:pt x="348" y="43"/>
                  <a:pt x="294" y="0"/>
                  <a:pt x="23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55" name="Google Shape;6055;p53"/>
          <p:cNvSpPr/>
          <p:nvPr/>
        </p:nvSpPr>
        <p:spPr>
          <a:xfrm>
            <a:off x="6183392" y="3701825"/>
            <a:ext cx="6286" cy="68871"/>
          </a:xfrm>
          <a:custGeom>
            <a:rect b="b" l="l" r="r" t="t"/>
            <a:pathLst>
              <a:path extrusionOk="0" h="3254" w="297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lnTo>
                  <a:pt x="99" y="3155"/>
                </a:lnTo>
                <a:cubicBezTo>
                  <a:pt x="99" y="3221"/>
                  <a:pt x="149" y="3254"/>
                  <a:pt x="198" y="3254"/>
                </a:cubicBezTo>
                <a:cubicBezTo>
                  <a:pt x="247" y="3254"/>
                  <a:pt x="296" y="3221"/>
                  <a:pt x="296" y="3155"/>
                </a:cubicBezTo>
                <a:lnTo>
                  <a:pt x="198" y="99"/>
                </a:ln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56" name="Google Shape;6056;p53"/>
          <p:cNvSpPr/>
          <p:nvPr/>
        </p:nvSpPr>
        <p:spPr>
          <a:xfrm>
            <a:off x="6207732" y="3677485"/>
            <a:ext cx="7365" cy="49082"/>
          </a:xfrm>
          <a:custGeom>
            <a:rect b="b" l="l" r="r" t="t"/>
            <a:pathLst>
              <a:path extrusionOk="0" h="2319" w="348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822"/>
                  <a:pt x="34" y="1545"/>
                  <a:pt x="132" y="2235"/>
                </a:cubicBezTo>
                <a:cubicBezTo>
                  <a:pt x="132" y="2293"/>
                  <a:pt x="176" y="2319"/>
                  <a:pt x="223" y="2319"/>
                </a:cubicBezTo>
                <a:cubicBezTo>
                  <a:pt x="283" y="2319"/>
                  <a:pt x="348" y="2276"/>
                  <a:pt x="329" y="2202"/>
                </a:cubicBezTo>
                <a:cubicBezTo>
                  <a:pt x="231" y="1512"/>
                  <a:pt x="198" y="789"/>
                  <a:pt x="231" y="99"/>
                </a:cubicBezTo>
                <a:cubicBezTo>
                  <a:pt x="231" y="33"/>
                  <a:pt x="182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57" name="Google Shape;6057;p53"/>
          <p:cNvSpPr/>
          <p:nvPr/>
        </p:nvSpPr>
        <p:spPr>
          <a:xfrm>
            <a:off x="6225130" y="3708090"/>
            <a:ext cx="6286" cy="21842"/>
          </a:xfrm>
          <a:custGeom>
            <a:rect b="b" l="l" r="r" t="t"/>
            <a:pathLst>
              <a:path extrusionOk="0" h="1032" w="297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395"/>
                  <a:pt x="33" y="658"/>
                  <a:pt x="66" y="953"/>
                </a:cubicBezTo>
                <a:cubicBezTo>
                  <a:pt x="90" y="1001"/>
                  <a:pt x="132" y="1032"/>
                  <a:pt x="165" y="1032"/>
                </a:cubicBezTo>
                <a:cubicBezTo>
                  <a:pt x="178" y="1032"/>
                  <a:pt x="189" y="1028"/>
                  <a:pt x="197" y="1019"/>
                </a:cubicBezTo>
                <a:cubicBezTo>
                  <a:pt x="263" y="1019"/>
                  <a:pt x="296" y="953"/>
                  <a:pt x="263" y="888"/>
                </a:cubicBezTo>
                <a:cubicBezTo>
                  <a:pt x="230" y="625"/>
                  <a:pt x="197" y="362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58" name="Google Shape;6058;p53"/>
          <p:cNvSpPr/>
          <p:nvPr/>
        </p:nvSpPr>
        <p:spPr>
          <a:xfrm>
            <a:off x="6090201" y="3900356"/>
            <a:ext cx="7408" cy="41568"/>
          </a:xfrm>
          <a:custGeom>
            <a:rect b="b" l="l" r="r" t="t"/>
            <a:pathLst>
              <a:path extrusionOk="0" h="1964" w="350">
                <a:moveTo>
                  <a:pt x="171" y="1"/>
                </a:moveTo>
                <a:cubicBezTo>
                  <a:pt x="127" y="1"/>
                  <a:pt x="81" y="27"/>
                  <a:pt x="66" y="84"/>
                </a:cubicBezTo>
                <a:cubicBezTo>
                  <a:pt x="0" y="676"/>
                  <a:pt x="0" y="1300"/>
                  <a:pt x="132" y="1892"/>
                </a:cubicBezTo>
                <a:cubicBezTo>
                  <a:pt x="144" y="1942"/>
                  <a:pt x="181" y="1963"/>
                  <a:pt x="219" y="1963"/>
                </a:cubicBezTo>
                <a:cubicBezTo>
                  <a:pt x="282" y="1963"/>
                  <a:pt x="349" y="1907"/>
                  <a:pt x="329" y="1826"/>
                </a:cubicBezTo>
                <a:cubicBezTo>
                  <a:pt x="198" y="1267"/>
                  <a:pt x="198" y="709"/>
                  <a:pt x="263" y="117"/>
                </a:cubicBezTo>
                <a:cubicBezTo>
                  <a:pt x="282" y="43"/>
                  <a:pt x="228" y="1"/>
                  <a:pt x="17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59" name="Google Shape;6059;p53"/>
          <p:cNvSpPr/>
          <p:nvPr/>
        </p:nvSpPr>
        <p:spPr>
          <a:xfrm>
            <a:off x="6113843" y="3903531"/>
            <a:ext cx="4191" cy="27134"/>
          </a:xfrm>
          <a:custGeom>
            <a:rect b="b" l="l" r="r" t="t"/>
            <a:pathLst>
              <a:path extrusionOk="0" h="1282" w="198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1" y="1183"/>
                </a:lnTo>
                <a:cubicBezTo>
                  <a:pt x="1" y="1249"/>
                  <a:pt x="50" y="1282"/>
                  <a:pt x="99" y="1282"/>
                </a:cubicBezTo>
                <a:cubicBezTo>
                  <a:pt x="149" y="1282"/>
                  <a:pt x="198" y="1249"/>
                  <a:pt x="198" y="1183"/>
                </a:cubicBezTo>
                <a:lnTo>
                  <a:pt x="198" y="99"/>
                </a:ln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0" name="Google Shape;6060;p53"/>
          <p:cNvSpPr/>
          <p:nvPr/>
        </p:nvSpPr>
        <p:spPr>
          <a:xfrm>
            <a:off x="6122881" y="3897964"/>
            <a:ext cx="5249" cy="28530"/>
          </a:xfrm>
          <a:custGeom>
            <a:rect b="b" l="l" r="r" t="t"/>
            <a:pathLst>
              <a:path extrusionOk="0" h="1348" w="248">
                <a:moveTo>
                  <a:pt x="132" y="0"/>
                </a:moveTo>
                <a:cubicBezTo>
                  <a:pt x="67" y="0"/>
                  <a:pt x="34" y="66"/>
                  <a:pt x="34" y="99"/>
                </a:cubicBezTo>
                <a:cubicBezTo>
                  <a:pt x="1" y="493"/>
                  <a:pt x="1" y="855"/>
                  <a:pt x="34" y="1249"/>
                </a:cubicBezTo>
                <a:cubicBezTo>
                  <a:pt x="34" y="1315"/>
                  <a:pt x="91" y="1347"/>
                  <a:pt x="145" y="1347"/>
                </a:cubicBezTo>
                <a:cubicBezTo>
                  <a:pt x="198" y="1347"/>
                  <a:pt x="247" y="1315"/>
                  <a:pt x="231" y="1249"/>
                </a:cubicBezTo>
                <a:cubicBezTo>
                  <a:pt x="231" y="855"/>
                  <a:pt x="231" y="493"/>
                  <a:pt x="231" y="99"/>
                </a:cubicBezTo>
                <a:cubicBezTo>
                  <a:pt x="231" y="66"/>
                  <a:pt x="198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1" name="Google Shape;6061;p53"/>
          <p:cNvSpPr/>
          <p:nvPr/>
        </p:nvSpPr>
        <p:spPr>
          <a:xfrm>
            <a:off x="6141675" y="3900462"/>
            <a:ext cx="5566" cy="23938"/>
          </a:xfrm>
          <a:custGeom>
            <a:rect b="b" l="l" r="r" t="t"/>
            <a:pathLst>
              <a:path extrusionOk="0" h="1131" w="263">
                <a:moveTo>
                  <a:pt x="146" y="1"/>
                </a:moveTo>
                <a:cubicBezTo>
                  <a:pt x="101" y="1"/>
                  <a:pt x="66" y="31"/>
                  <a:pt x="66" y="79"/>
                </a:cubicBezTo>
                <a:cubicBezTo>
                  <a:pt x="0" y="408"/>
                  <a:pt x="0" y="737"/>
                  <a:pt x="66" y="1065"/>
                </a:cubicBezTo>
                <a:cubicBezTo>
                  <a:pt x="66" y="1098"/>
                  <a:pt x="132" y="1131"/>
                  <a:pt x="197" y="1131"/>
                </a:cubicBezTo>
                <a:cubicBezTo>
                  <a:pt x="230" y="1098"/>
                  <a:pt x="263" y="1065"/>
                  <a:pt x="263" y="999"/>
                </a:cubicBezTo>
                <a:cubicBezTo>
                  <a:pt x="197" y="704"/>
                  <a:pt x="197" y="408"/>
                  <a:pt x="263" y="112"/>
                </a:cubicBezTo>
                <a:cubicBezTo>
                  <a:pt x="263" y="79"/>
                  <a:pt x="230" y="14"/>
                  <a:pt x="197" y="14"/>
                </a:cubicBezTo>
                <a:cubicBezTo>
                  <a:pt x="180" y="5"/>
                  <a:pt x="162" y="1"/>
                  <a:pt x="1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2" name="Google Shape;6062;p53"/>
          <p:cNvSpPr/>
          <p:nvPr/>
        </p:nvSpPr>
        <p:spPr>
          <a:xfrm>
            <a:off x="6156279" y="3899340"/>
            <a:ext cx="5588" cy="26033"/>
          </a:xfrm>
          <a:custGeom>
            <a:rect b="b" l="l" r="r" t="t"/>
            <a:pathLst>
              <a:path extrusionOk="0" h="1230" w="264">
                <a:moveTo>
                  <a:pt x="132" y="1"/>
                </a:moveTo>
                <a:cubicBezTo>
                  <a:pt x="99" y="1"/>
                  <a:pt x="33" y="34"/>
                  <a:pt x="33" y="100"/>
                </a:cubicBezTo>
                <a:cubicBezTo>
                  <a:pt x="66" y="428"/>
                  <a:pt x="66" y="757"/>
                  <a:pt x="0" y="1118"/>
                </a:cubicBezTo>
                <a:cubicBezTo>
                  <a:pt x="0" y="1151"/>
                  <a:pt x="33" y="1217"/>
                  <a:pt x="66" y="1217"/>
                </a:cubicBezTo>
                <a:cubicBezTo>
                  <a:pt x="83" y="1226"/>
                  <a:pt x="101" y="1230"/>
                  <a:pt x="117" y="1230"/>
                </a:cubicBezTo>
                <a:cubicBezTo>
                  <a:pt x="162" y="1230"/>
                  <a:pt x="197" y="1199"/>
                  <a:pt x="197" y="1151"/>
                </a:cubicBezTo>
                <a:cubicBezTo>
                  <a:pt x="263" y="790"/>
                  <a:pt x="263" y="461"/>
                  <a:pt x="230" y="100"/>
                </a:cubicBezTo>
                <a:cubicBezTo>
                  <a:pt x="230" y="34"/>
                  <a:pt x="197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3" name="Google Shape;6063;p53"/>
          <p:cNvSpPr/>
          <p:nvPr/>
        </p:nvSpPr>
        <p:spPr>
          <a:xfrm>
            <a:off x="6168788" y="3895171"/>
            <a:ext cx="5588" cy="29229"/>
          </a:xfrm>
          <a:custGeom>
            <a:rect b="b" l="l" r="r" t="t"/>
            <a:pathLst>
              <a:path extrusionOk="0" h="1381" w="264">
                <a:moveTo>
                  <a:pt x="132" y="1"/>
                </a:moveTo>
                <a:cubicBezTo>
                  <a:pt x="83" y="1"/>
                  <a:pt x="34" y="34"/>
                  <a:pt x="34" y="99"/>
                </a:cubicBezTo>
                <a:cubicBezTo>
                  <a:pt x="1" y="494"/>
                  <a:pt x="1" y="888"/>
                  <a:pt x="66" y="1282"/>
                </a:cubicBezTo>
                <a:cubicBezTo>
                  <a:pt x="66" y="1315"/>
                  <a:pt x="99" y="1381"/>
                  <a:pt x="165" y="1381"/>
                </a:cubicBezTo>
                <a:cubicBezTo>
                  <a:pt x="198" y="1381"/>
                  <a:pt x="264" y="1315"/>
                  <a:pt x="264" y="1282"/>
                </a:cubicBezTo>
                <a:cubicBezTo>
                  <a:pt x="198" y="888"/>
                  <a:pt x="198" y="494"/>
                  <a:pt x="231" y="99"/>
                </a:cubicBezTo>
                <a:cubicBezTo>
                  <a:pt x="231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4" name="Google Shape;6064;p53"/>
          <p:cNvSpPr/>
          <p:nvPr/>
        </p:nvSpPr>
        <p:spPr>
          <a:xfrm>
            <a:off x="6186186" y="3902832"/>
            <a:ext cx="7365" cy="26816"/>
          </a:xfrm>
          <a:custGeom>
            <a:rect b="b" l="l" r="r" t="t"/>
            <a:pathLst>
              <a:path extrusionOk="0" h="1267" w="348">
                <a:moveTo>
                  <a:pt x="132" y="0"/>
                </a:moveTo>
                <a:cubicBezTo>
                  <a:pt x="66" y="0"/>
                  <a:pt x="0" y="33"/>
                  <a:pt x="0" y="99"/>
                </a:cubicBezTo>
                <a:cubicBezTo>
                  <a:pt x="0" y="460"/>
                  <a:pt x="33" y="822"/>
                  <a:pt x="132" y="1183"/>
                </a:cubicBezTo>
                <a:cubicBezTo>
                  <a:pt x="146" y="1241"/>
                  <a:pt x="192" y="1267"/>
                  <a:pt x="236" y="1267"/>
                </a:cubicBezTo>
                <a:cubicBezTo>
                  <a:pt x="293" y="1267"/>
                  <a:pt x="347" y="1224"/>
                  <a:pt x="329" y="1150"/>
                </a:cubicBezTo>
                <a:cubicBezTo>
                  <a:pt x="230" y="789"/>
                  <a:pt x="197" y="427"/>
                  <a:pt x="230" y="99"/>
                </a:cubicBezTo>
                <a:cubicBezTo>
                  <a:pt x="230" y="33"/>
                  <a:pt x="164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5" name="Google Shape;6065;p53"/>
          <p:cNvSpPr/>
          <p:nvPr/>
        </p:nvSpPr>
        <p:spPr>
          <a:xfrm>
            <a:off x="6206357" y="3904907"/>
            <a:ext cx="5566" cy="34795"/>
          </a:xfrm>
          <a:custGeom>
            <a:rect b="b" l="l" r="r" t="t"/>
            <a:pathLst>
              <a:path extrusionOk="0" h="1644" w="263">
                <a:moveTo>
                  <a:pt x="127" y="1"/>
                </a:moveTo>
                <a:cubicBezTo>
                  <a:pt x="74" y="1"/>
                  <a:pt x="17" y="34"/>
                  <a:pt x="0" y="99"/>
                </a:cubicBezTo>
                <a:cubicBezTo>
                  <a:pt x="0" y="559"/>
                  <a:pt x="0" y="1052"/>
                  <a:pt x="33" y="1545"/>
                </a:cubicBezTo>
                <a:cubicBezTo>
                  <a:pt x="33" y="1611"/>
                  <a:pt x="90" y="1644"/>
                  <a:pt x="148" y="1644"/>
                </a:cubicBezTo>
                <a:cubicBezTo>
                  <a:pt x="205" y="1644"/>
                  <a:pt x="263" y="1611"/>
                  <a:pt x="263" y="1545"/>
                </a:cubicBezTo>
                <a:cubicBezTo>
                  <a:pt x="197" y="1052"/>
                  <a:pt x="197" y="559"/>
                  <a:pt x="230" y="99"/>
                </a:cubicBezTo>
                <a:cubicBezTo>
                  <a:pt x="230" y="34"/>
                  <a:pt x="181" y="1"/>
                  <a:pt x="12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6" name="Google Shape;6066;p53"/>
          <p:cNvSpPr/>
          <p:nvPr/>
        </p:nvSpPr>
        <p:spPr>
          <a:xfrm>
            <a:off x="6220961" y="3898134"/>
            <a:ext cx="8360" cy="46605"/>
          </a:xfrm>
          <a:custGeom>
            <a:rect b="b" l="l" r="r" t="t"/>
            <a:pathLst>
              <a:path extrusionOk="0" h="2202" w="395">
                <a:moveTo>
                  <a:pt x="115" y="0"/>
                </a:moveTo>
                <a:cubicBezTo>
                  <a:pt x="58" y="0"/>
                  <a:pt x="0" y="41"/>
                  <a:pt x="0" y="124"/>
                </a:cubicBezTo>
                <a:cubicBezTo>
                  <a:pt x="33" y="781"/>
                  <a:pt x="66" y="1471"/>
                  <a:pt x="197" y="2128"/>
                </a:cubicBezTo>
                <a:cubicBezTo>
                  <a:pt x="197" y="2181"/>
                  <a:pt x="229" y="2202"/>
                  <a:pt x="267" y="2202"/>
                </a:cubicBezTo>
                <a:cubicBezTo>
                  <a:pt x="324" y="2202"/>
                  <a:pt x="394" y="2154"/>
                  <a:pt x="394" y="2095"/>
                </a:cubicBezTo>
                <a:cubicBezTo>
                  <a:pt x="296" y="1438"/>
                  <a:pt x="230" y="781"/>
                  <a:pt x="230" y="124"/>
                </a:cubicBezTo>
                <a:cubicBezTo>
                  <a:pt x="230" y="41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7" name="Google Shape;6067;p53"/>
          <p:cNvSpPr/>
          <p:nvPr/>
        </p:nvSpPr>
        <p:spPr>
          <a:xfrm>
            <a:off x="6232073" y="3899340"/>
            <a:ext cx="10202" cy="34922"/>
          </a:xfrm>
          <a:custGeom>
            <a:rect b="b" l="l" r="r" t="t"/>
            <a:pathLst>
              <a:path extrusionOk="0" h="1650" w="482">
                <a:moveTo>
                  <a:pt x="100" y="1"/>
                </a:moveTo>
                <a:cubicBezTo>
                  <a:pt x="67" y="1"/>
                  <a:pt x="1" y="34"/>
                  <a:pt x="1" y="100"/>
                </a:cubicBezTo>
                <a:cubicBezTo>
                  <a:pt x="67" y="592"/>
                  <a:pt x="132" y="1085"/>
                  <a:pt x="264" y="1578"/>
                </a:cubicBezTo>
                <a:cubicBezTo>
                  <a:pt x="276" y="1628"/>
                  <a:pt x="313" y="1650"/>
                  <a:pt x="351" y="1650"/>
                </a:cubicBezTo>
                <a:cubicBezTo>
                  <a:pt x="414" y="1650"/>
                  <a:pt x="481" y="1594"/>
                  <a:pt x="461" y="1512"/>
                </a:cubicBezTo>
                <a:cubicBezTo>
                  <a:pt x="330" y="1052"/>
                  <a:pt x="264" y="592"/>
                  <a:pt x="198" y="100"/>
                </a:cubicBezTo>
                <a:cubicBezTo>
                  <a:pt x="198" y="34"/>
                  <a:pt x="165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8" name="Google Shape;6068;p53"/>
          <p:cNvSpPr/>
          <p:nvPr/>
        </p:nvSpPr>
        <p:spPr>
          <a:xfrm>
            <a:off x="6276160" y="3897097"/>
            <a:ext cx="6709" cy="28128"/>
          </a:xfrm>
          <a:custGeom>
            <a:rect b="b" l="l" r="r" t="t"/>
            <a:pathLst>
              <a:path extrusionOk="0" h="1329" w="317">
                <a:moveTo>
                  <a:pt x="125" y="0"/>
                </a:moveTo>
                <a:cubicBezTo>
                  <a:pt x="64" y="0"/>
                  <a:pt x="1" y="48"/>
                  <a:pt x="21" y="107"/>
                </a:cubicBezTo>
                <a:cubicBezTo>
                  <a:pt x="120" y="468"/>
                  <a:pt x="120" y="863"/>
                  <a:pt x="21" y="1191"/>
                </a:cubicBezTo>
                <a:cubicBezTo>
                  <a:pt x="1" y="1273"/>
                  <a:pt x="68" y="1329"/>
                  <a:pt x="131" y="1329"/>
                </a:cubicBezTo>
                <a:cubicBezTo>
                  <a:pt x="169" y="1329"/>
                  <a:pt x="206" y="1307"/>
                  <a:pt x="218" y="1257"/>
                </a:cubicBezTo>
                <a:cubicBezTo>
                  <a:pt x="317" y="863"/>
                  <a:pt x="317" y="468"/>
                  <a:pt x="218" y="74"/>
                </a:cubicBezTo>
                <a:cubicBezTo>
                  <a:pt x="205" y="21"/>
                  <a:pt x="166" y="0"/>
                  <a:pt x="12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9" name="Google Shape;6069;p53"/>
          <p:cNvSpPr/>
          <p:nvPr/>
        </p:nvSpPr>
        <p:spPr>
          <a:xfrm>
            <a:off x="6293981" y="3897266"/>
            <a:ext cx="5588" cy="34795"/>
          </a:xfrm>
          <a:custGeom>
            <a:rect b="b" l="l" r="r" t="t"/>
            <a:pathLst>
              <a:path extrusionOk="0" h="1644" w="264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66" y="1545"/>
                </a:lnTo>
                <a:cubicBezTo>
                  <a:pt x="66" y="1610"/>
                  <a:pt x="115" y="1643"/>
                  <a:pt x="165" y="1643"/>
                </a:cubicBezTo>
                <a:cubicBezTo>
                  <a:pt x="214" y="1643"/>
                  <a:pt x="263" y="1610"/>
                  <a:pt x="263" y="1545"/>
                </a:cubicBezTo>
                <a:lnTo>
                  <a:pt x="198" y="99"/>
                </a:ln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0" name="Google Shape;6070;p53"/>
          <p:cNvSpPr/>
          <p:nvPr/>
        </p:nvSpPr>
        <p:spPr>
          <a:xfrm>
            <a:off x="6310681" y="3895171"/>
            <a:ext cx="5566" cy="33420"/>
          </a:xfrm>
          <a:custGeom>
            <a:rect b="b" l="l" r="r" t="t"/>
            <a:pathLst>
              <a:path extrusionOk="0" h="1579" w="263">
                <a:moveTo>
                  <a:pt x="115" y="1"/>
                </a:moveTo>
                <a:cubicBezTo>
                  <a:pt x="58" y="1"/>
                  <a:pt x="0" y="34"/>
                  <a:pt x="0" y="99"/>
                </a:cubicBezTo>
                <a:cubicBezTo>
                  <a:pt x="66" y="559"/>
                  <a:pt x="66" y="1019"/>
                  <a:pt x="33" y="1479"/>
                </a:cubicBezTo>
                <a:cubicBezTo>
                  <a:pt x="33" y="1545"/>
                  <a:pt x="82" y="1578"/>
                  <a:pt x="132" y="1578"/>
                </a:cubicBezTo>
                <a:cubicBezTo>
                  <a:pt x="181" y="1578"/>
                  <a:pt x="230" y="1545"/>
                  <a:pt x="230" y="1479"/>
                </a:cubicBezTo>
                <a:cubicBezTo>
                  <a:pt x="263" y="1019"/>
                  <a:pt x="263" y="559"/>
                  <a:pt x="230" y="99"/>
                </a:cubicBezTo>
                <a:cubicBezTo>
                  <a:pt x="230" y="34"/>
                  <a:pt x="173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1" name="Google Shape;6071;p53"/>
          <p:cNvSpPr/>
          <p:nvPr/>
        </p:nvSpPr>
        <p:spPr>
          <a:xfrm>
            <a:off x="6327359" y="3895171"/>
            <a:ext cx="4889" cy="29927"/>
          </a:xfrm>
          <a:custGeom>
            <a:rect b="b" l="l" r="r" t="t"/>
            <a:pathLst>
              <a:path extrusionOk="0" h="1414" w="231">
                <a:moveTo>
                  <a:pt x="132" y="1"/>
                </a:moveTo>
                <a:cubicBezTo>
                  <a:pt x="83" y="1"/>
                  <a:pt x="34" y="34"/>
                  <a:pt x="34" y="99"/>
                </a:cubicBezTo>
                <a:cubicBezTo>
                  <a:pt x="34" y="494"/>
                  <a:pt x="1" y="921"/>
                  <a:pt x="1" y="1315"/>
                </a:cubicBezTo>
                <a:cubicBezTo>
                  <a:pt x="1" y="1381"/>
                  <a:pt x="50" y="1414"/>
                  <a:pt x="99" y="1414"/>
                </a:cubicBezTo>
                <a:cubicBezTo>
                  <a:pt x="149" y="1414"/>
                  <a:pt x="198" y="1381"/>
                  <a:pt x="198" y="1315"/>
                </a:cubicBezTo>
                <a:cubicBezTo>
                  <a:pt x="198" y="921"/>
                  <a:pt x="231" y="494"/>
                  <a:pt x="231" y="99"/>
                </a:cubicBezTo>
                <a:cubicBezTo>
                  <a:pt x="231" y="34"/>
                  <a:pt x="182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2" name="Google Shape;6072;p53"/>
          <p:cNvSpPr/>
          <p:nvPr/>
        </p:nvSpPr>
        <p:spPr>
          <a:xfrm>
            <a:off x="6346831" y="3895171"/>
            <a:ext cx="5588" cy="27853"/>
          </a:xfrm>
          <a:custGeom>
            <a:rect b="b" l="l" r="r" t="t"/>
            <a:pathLst>
              <a:path extrusionOk="0" h="1316" w="264">
                <a:moveTo>
                  <a:pt x="165" y="1"/>
                </a:moveTo>
                <a:cubicBezTo>
                  <a:pt x="99" y="1"/>
                  <a:pt x="67" y="34"/>
                  <a:pt x="67" y="99"/>
                </a:cubicBezTo>
                <a:cubicBezTo>
                  <a:pt x="1" y="461"/>
                  <a:pt x="1" y="855"/>
                  <a:pt x="34" y="1217"/>
                </a:cubicBezTo>
                <a:cubicBezTo>
                  <a:pt x="34" y="1282"/>
                  <a:pt x="83" y="1315"/>
                  <a:pt x="132" y="1315"/>
                </a:cubicBezTo>
                <a:cubicBezTo>
                  <a:pt x="182" y="1315"/>
                  <a:pt x="231" y="1282"/>
                  <a:pt x="231" y="1217"/>
                </a:cubicBezTo>
                <a:cubicBezTo>
                  <a:pt x="198" y="855"/>
                  <a:pt x="231" y="461"/>
                  <a:pt x="264" y="99"/>
                </a:cubicBezTo>
                <a:cubicBezTo>
                  <a:pt x="264" y="34"/>
                  <a:pt x="198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3" name="Google Shape;6073;p53"/>
          <p:cNvSpPr/>
          <p:nvPr/>
        </p:nvSpPr>
        <p:spPr>
          <a:xfrm>
            <a:off x="6366303" y="3895171"/>
            <a:ext cx="5588" cy="33420"/>
          </a:xfrm>
          <a:custGeom>
            <a:rect b="b" l="l" r="r" t="t"/>
            <a:pathLst>
              <a:path extrusionOk="0" h="1579" w="264">
                <a:moveTo>
                  <a:pt x="165" y="1"/>
                </a:moveTo>
                <a:cubicBezTo>
                  <a:pt x="100" y="1"/>
                  <a:pt x="67" y="34"/>
                  <a:pt x="67" y="99"/>
                </a:cubicBezTo>
                <a:cubicBezTo>
                  <a:pt x="1" y="559"/>
                  <a:pt x="1" y="1019"/>
                  <a:pt x="67" y="1479"/>
                </a:cubicBezTo>
                <a:cubicBezTo>
                  <a:pt x="67" y="1545"/>
                  <a:pt x="100" y="1578"/>
                  <a:pt x="165" y="1578"/>
                </a:cubicBezTo>
                <a:cubicBezTo>
                  <a:pt x="231" y="1578"/>
                  <a:pt x="264" y="1545"/>
                  <a:pt x="264" y="1479"/>
                </a:cubicBezTo>
                <a:cubicBezTo>
                  <a:pt x="198" y="1019"/>
                  <a:pt x="198" y="559"/>
                  <a:pt x="264" y="99"/>
                </a:cubicBezTo>
                <a:cubicBezTo>
                  <a:pt x="264" y="34"/>
                  <a:pt x="231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4" name="Google Shape;6074;p53"/>
          <p:cNvSpPr/>
          <p:nvPr/>
        </p:nvSpPr>
        <p:spPr>
          <a:xfrm>
            <a:off x="6382304" y="3893668"/>
            <a:ext cx="7408" cy="38203"/>
          </a:xfrm>
          <a:custGeom>
            <a:rect b="b" l="l" r="r" t="t"/>
            <a:pathLst>
              <a:path extrusionOk="0" h="1805" w="350">
                <a:moveTo>
                  <a:pt x="164" y="0"/>
                </a:moveTo>
                <a:cubicBezTo>
                  <a:pt x="128" y="0"/>
                  <a:pt x="99" y="22"/>
                  <a:pt x="99" y="72"/>
                </a:cubicBezTo>
                <a:lnTo>
                  <a:pt x="99" y="105"/>
                </a:lnTo>
                <a:cubicBezTo>
                  <a:pt x="1" y="630"/>
                  <a:pt x="1" y="1189"/>
                  <a:pt x="132" y="1748"/>
                </a:cubicBezTo>
                <a:cubicBezTo>
                  <a:pt x="145" y="1787"/>
                  <a:pt x="184" y="1805"/>
                  <a:pt x="224" y="1805"/>
                </a:cubicBezTo>
                <a:cubicBezTo>
                  <a:pt x="285" y="1805"/>
                  <a:pt x="349" y="1762"/>
                  <a:pt x="329" y="1682"/>
                </a:cubicBezTo>
                <a:cubicBezTo>
                  <a:pt x="231" y="1156"/>
                  <a:pt x="198" y="630"/>
                  <a:pt x="296" y="137"/>
                </a:cubicBezTo>
                <a:cubicBezTo>
                  <a:pt x="296" y="56"/>
                  <a:pt x="221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5" name="Google Shape;6075;p53"/>
          <p:cNvSpPr/>
          <p:nvPr/>
        </p:nvSpPr>
        <p:spPr>
          <a:xfrm>
            <a:off x="6404570" y="3893795"/>
            <a:ext cx="5588" cy="36869"/>
          </a:xfrm>
          <a:custGeom>
            <a:rect b="b" l="l" r="r" t="t"/>
            <a:pathLst>
              <a:path extrusionOk="0" h="1742" w="264">
                <a:moveTo>
                  <a:pt x="160" y="0"/>
                </a:moveTo>
                <a:cubicBezTo>
                  <a:pt x="107" y="0"/>
                  <a:pt x="50" y="33"/>
                  <a:pt x="33" y="99"/>
                </a:cubicBezTo>
                <a:cubicBezTo>
                  <a:pt x="0" y="624"/>
                  <a:pt x="0" y="1117"/>
                  <a:pt x="33" y="1643"/>
                </a:cubicBezTo>
                <a:cubicBezTo>
                  <a:pt x="33" y="1709"/>
                  <a:pt x="91" y="1742"/>
                  <a:pt x="148" y="1742"/>
                </a:cubicBezTo>
                <a:cubicBezTo>
                  <a:pt x="206" y="1742"/>
                  <a:pt x="263" y="1709"/>
                  <a:pt x="263" y="1643"/>
                </a:cubicBezTo>
                <a:cubicBezTo>
                  <a:pt x="230" y="1117"/>
                  <a:pt x="230" y="624"/>
                  <a:pt x="263" y="99"/>
                </a:cubicBezTo>
                <a:cubicBezTo>
                  <a:pt x="263" y="33"/>
                  <a:pt x="214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6" name="Google Shape;6076;p53"/>
          <p:cNvSpPr/>
          <p:nvPr/>
        </p:nvSpPr>
        <p:spPr>
          <a:xfrm>
            <a:off x="6429609" y="3893795"/>
            <a:ext cx="4889" cy="32700"/>
          </a:xfrm>
          <a:custGeom>
            <a:rect b="b" l="l" r="r" t="t"/>
            <a:pathLst>
              <a:path extrusionOk="0" h="1545" w="231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559"/>
                  <a:pt x="0" y="986"/>
                  <a:pt x="33" y="1446"/>
                </a:cubicBezTo>
                <a:cubicBezTo>
                  <a:pt x="33" y="1512"/>
                  <a:pt x="82" y="1544"/>
                  <a:pt x="132" y="1544"/>
                </a:cubicBezTo>
                <a:cubicBezTo>
                  <a:pt x="181" y="1544"/>
                  <a:pt x="230" y="1512"/>
                  <a:pt x="230" y="1446"/>
                </a:cubicBezTo>
                <a:cubicBezTo>
                  <a:pt x="197" y="986"/>
                  <a:pt x="197" y="559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7" name="Google Shape;6077;p53"/>
          <p:cNvSpPr/>
          <p:nvPr/>
        </p:nvSpPr>
        <p:spPr>
          <a:xfrm>
            <a:off x="6448382" y="3892567"/>
            <a:ext cx="4191" cy="29758"/>
          </a:xfrm>
          <a:custGeom>
            <a:rect b="b" l="l" r="r" t="t"/>
            <a:pathLst>
              <a:path extrusionOk="0" h="1406" w="198">
                <a:moveTo>
                  <a:pt x="99" y="1"/>
                </a:moveTo>
                <a:cubicBezTo>
                  <a:pt x="50" y="1"/>
                  <a:pt x="0" y="42"/>
                  <a:pt x="0" y="124"/>
                </a:cubicBezTo>
                <a:lnTo>
                  <a:pt x="0" y="1307"/>
                </a:lnTo>
                <a:cubicBezTo>
                  <a:pt x="0" y="1372"/>
                  <a:pt x="50" y="1405"/>
                  <a:pt x="99" y="1405"/>
                </a:cubicBezTo>
                <a:cubicBezTo>
                  <a:pt x="148" y="1405"/>
                  <a:pt x="198" y="1372"/>
                  <a:pt x="198" y="1307"/>
                </a:cubicBezTo>
                <a:lnTo>
                  <a:pt x="198" y="124"/>
                </a:lnTo>
                <a:cubicBezTo>
                  <a:pt x="198" y="42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8" name="Google Shape;6078;p53"/>
          <p:cNvSpPr/>
          <p:nvPr/>
        </p:nvSpPr>
        <p:spPr>
          <a:xfrm>
            <a:off x="6504725" y="3897266"/>
            <a:ext cx="4889" cy="25758"/>
          </a:xfrm>
          <a:custGeom>
            <a:rect b="b" l="l" r="r" t="t"/>
            <a:pathLst>
              <a:path extrusionOk="0" h="1217" w="231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lnTo>
                  <a:pt x="0" y="1118"/>
                </a:lnTo>
                <a:cubicBezTo>
                  <a:pt x="0" y="1183"/>
                  <a:pt x="58" y="1216"/>
                  <a:pt x="115" y="1216"/>
                </a:cubicBezTo>
                <a:cubicBezTo>
                  <a:pt x="173" y="1216"/>
                  <a:pt x="230" y="1183"/>
                  <a:pt x="230" y="1118"/>
                </a:cubicBezTo>
                <a:lnTo>
                  <a:pt x="230" y="99"/>
                </a:ln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9" name="Google Shape;6079;p53"/>
          <p:cNvSpPr/>
          <p:nvPr/>
        </p:nvSpPr>
        <p:spPr>
          <a:xfrm>
            <a:off x="6522800" y="3893795"/>
            <a:ext cx="5588" cy="33398"/>
          </a:xfrm>
          <a:custGeom>
            <a:rect b="b" l="l" r="r" t="t"/>
            <a:pathLst>
              <a:path extrusionOk="0" h="1578" w="264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66" y="1479"/>
                </a:lnTo>
                <a:cubicBezTo>
                  <a:pt x="66" y="1544"/>
                  <a:pt x="115" y="1577"/>
                  <a:pt x="165" y="1577"/>
                </a:cubicBezTo>
                <a:cubicBezTo>
                  <a:pt x="214" y="1577"/>
                  <a:pt x="263" y="1544"/>
                  <a:pt x="263" y="1479"/>
                </a:cubicBezTo>
                <a:lnTo>
                  <a:pt x="198" y="99"/>
                </a:ln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80" name="Google Shape;6080;p53"/>
          <p:cNvSpPr/>
          <p:nvPr/>
        </p:nvSpPr>
        <p:spPr>
          <a:xfrm>
            <a:off x="6546441" y="3891573"/>
            <a:ext cx="7810" cy="26054"/>
          </a:xfrm>
          <a:custGeom>
            <a:rect b="b" l="l" r="r" t="t"/>
            <a:pathLst>
              <a:path extrusionOk="0" h="1231" w="369">
                <a:moveTo>
                  <a:pt x="187" y="1"/>
                </a:moveTo>
                <a:cubicBezTo>
                  <a:pt x="148" y="1"/>
                  <a:pt x="112" y="22"/>
                  <a:pt x="99" y="72"/>
                </a:cubicBezTo>
                <a:cubicBezTo>
                  <a:pt x="1" y="434"/>
                  <a:pt x="34" y="795"/>
                  <a:pt x="132" y="1157"/>
                </a:cubicBezTo>
                <a:cubicBezTo>
                  <a:pt x="158" y="1209"/>
                  <a:pt x="206" y="1230"/>
                  <a:pt x="249" y="1230"/>
                </a:cubicBezTo>
                <a:cubicBezTo>
                  <a:pt x="314" y="1230"/>
                  <a:pt x="369" y="1183"/>
                  <a:pt x="329" y="1124"/>
                </a:cubicBezTo>
                <a:cubicBezTo>
                  <a:pt x="231" y="795"/>
                  <a:pt x="231" y="467"/>
                  <a:pt x="296" y="138"/>
                </a:cubicBezTo>
                <a:cubicBezTo>
                  <a:pt x="317" y="57"/>
                  <a:pt x="249" y="1"/>
                  <a:pt x="18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81" name="Google Shape;6081;p53"/>
          <p:cNvSpPr/>
          <p:nvPr/>
        </p:nvSpPr>
        <p:spPr>
          <a:xfrm>
            <a:off x="6566612" y="3895171"/>
            <a:ext cx="4889" cy="24890"/>
          </a:xfrm>
          <a:custGeom>
            <a:rect b="b" l="l" r="r" t="t"/>
            <a:pathLst>
              <a:path extrusionOk="0" h="1176" w="231">
                <a:moveTo>
                  <a:pt x="116" y="1"/>
                </a:moveTo>
                <a:cubicBezTo>
                  <a:pt x="58" y="1"/>
                  <a:pt x="1" y="34"/>
                  <a:pt x="1" y="99"/>
                </a:cubicBezTo>
                <a:lnTo>
                  <a:pt x="1" y="1052"/>
                </a:lnTo>
                <a:cubicBezTo>
                  <a:pt x="1" y="1134"/>
                  <a:pt x="58" y="1176"/>
                  <a:pt x="116" y="1176"/>
                </a:cubicBezTo>
                <a:cubicBezTo>
                  <a:pt x="173" y="1176"/>
                  <a:pt x="231" y="1134"/>
                  <a:pt x="231" y="1052"/>
                </a:cubicBezTo>
                <a:lnTo>
                  <a:pt x="231" y="99"/>
                </a:lnTo>
                <a:cubicBezTo>
                  <a:pt x="231" y="34"/>
                  <a:pt x="173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82" name="Google Shape;6082;p53"/>
          <p:cNvSpPr/>
          <p:nvPr/>
        </p:nvSpPr>
        <p:spPr>
          <a:xfrm>
            <a:off x="6588878" y="3891700"/>
            <a:ext cx="6963" cy="30626"/>
          </a:xfrm>
          <a:custGeom>
            <a:rect b="b" l="l" r="r" t="t"/>
            <a:pathLst>
              <a:path extrusionOk="0" h="1447" w="329">
                <a:moveTo>
                  <a:pt x="99" y="0"/>
                </a:moveTo>
                <a:cubicBezTo>
                  <a:pt x="33" y="0"/>
                  <a:pt x="0" y="33"/>
                  <a:pt x="0" y="99"/>
                </a:cubicBezTo>
                <a:lnTo>
                  <a:pt x="132" y="1348"/>
                </a:lnTo>
                <a:cubicBezTo>
                  <a:pt x="132" y="1381"/>
                  <a:pt x="165" y="1446"/>
                  <a:pt x="230" y="1446"/>
                </a:cubicBezTo>
                <a:cubicBezTo>
                  <a:pt x="296" y="1446"/>
                  <a:pt x="329" y="1381"/>
                  <a:pt x="329" y="1348"/>
                </a:cubicBezTo>
                <a:lnTo>
                  <a:pt x="197" y="99"/>
                </a:lnTo>
                <a:cubicBezTo>
                  <a:pt x="197" y="33"/>
                  <a:pt x="132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83" name="Google Shape;6083;p53"/>
          <p:cNvSpPr/>
          <p:nvPr/>
        </p:nvSpPr>
        <p:spPr>
          <a:xfrm>
            <a:off x="6609048" y="3890303"/>
            <a:ext cx="6963" cy="29927"/>
          </a:xfrm>
          <a:custGeom>
            <a:rect b="b" l="l" r="r" t="t"/>
            <a:pathLst>
              <a:path extrusionOk="0" h="1414" w="329">
                <a:moveTo>
                  <a:pt x="99" y="1"/>
                </a:moveTo>
                <a:cubicBezTo>
                  <a:pt x="66" y="1"/>
                  <a:pt x="0" y="66"/>
                  <a:pt x="0" y="132"/>
                </a:cubicBezTo>
                <a:lnTo>
                  <a:pt x="132" y="1282"/>
                </a:lnTo>
                <a:cubicBezTo>
                  <a:pt x="132" y="1348"/>
                  <a:pt x="164" y="1414"/>
                  <a:pt x="230" y="1414"/>
                </a:cubicBezTo>
                <a:cubicBezTo>
                  <a:pt x="263" y="1414"/>
                  <a:pt x="329" y="1348"/>
                  <a:pt x="329" y="1282"/>
                </a:cubicBezTo>
                <a:lnTo>
                  <a:pt x="197" y="132"/>
                </a:lnTo>
                <a:cubicBezTo>
                  <a:pt x="197" y="66"/>
                  <a:pt x="16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84" name="Google Shape;6084;p53"/>
          <p:cNvSpPr/>
          <p:nvPr/>
        </p:nvSpPr>
        <p:spPr>
          <a:xfrm>
            <a:off x="6620859" y="3885159"/>
            <a:ext cx="8381" cy="26033"/>
          </a:xfrm>
          <a:custGeom>
            <a:rect b="b" l="l" r="r" t="t"/>
            <a:pathLst>
              <a:path extrusionOk="0" h="1230" w="396">
                <a:moveTo>
                  <a:pt x="146" y="1"/>
                </a:moveTo>
                <a:cubicBezTo>
                  <a:pt x="132" y="1"/>
                  <a:pt x="117" y="5"/>
                  <a:pt x="99" y="14"/>
                </a:cubicBezTo>
                <a:cubicBezTo>
                  <a:pt x="34" y="14"/>
                  <a:pt x="1" y="79"/>
                  <a:pt x="34" y="145"/>
                </a:cubicBezTo>
                <a:lnTo>
                  <a:pt x="198" y="1164"/>
                </a:lnTo>
                <a:cubicBezTo>
                  <a:pt x="198" y="1197"/>
                  <a:pt x="264" y="1230"/>
                  <a:pt x="329" y="1230"/>
                </a:cubicBezTo>
                <a:cubicBezTo>
                  <a:pt x="362" y="1197"/>
                  <a:pt x="395" y="1164"/>
                  <a:pt x="395" y="1098"/>
                </a:cubicBezTo>
                <a:cubicBezTo>
                  <a:pt x="329" y="770"/>
                  <a:pt x="297" y="408"/>
                  <a:pt x="231" y="79"/>
                </a:cubicBezTo>
                <a:cubicBezTo>
                  <a:pt x="207" y="31"/>
                  <a:pt x="183" y="1"/>
                  <a:pt x="1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85" name="Google Shape;6085;p53"/>
          <p:cNvSpPr/>
          <p:nvPr/>
        </p:nvSpPr>
        <p:spPr>
          <a:xfrm>
            <a:off x="6641728" y="3891700"/>
            <a:ext cx="5588" cy="27832"/>
          </a:xfrm>
          <a:custGeom>
            <a:rect b="b" l="l" r="r" t="t"/>
            <a:pathLst>
              <a:path extrusionOk="0" h="1315" w="264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33" y="493"/>
                  <a:pt x="33" y="855"/>
                  <a:pt x="66" y="1216"/>
                </a:cubicBezTo>
                <a:cubicBezTo>
                  <a:pt x="66" y="1282"/>
                  <a:pt x="116" y="1315"/>
                  <a:pt x="165" y="1315"/>
                </a:cubicBezTo>
                <a:cubicBezTo>
                  <a:pt x="214" y="1315"/>
                  <a:pt x="263" y="1282"/>
                  <a:pt x="263" y="1216"/>
                </a:cubicBezTo>
                <a:cubicBezTo>
                  <a:pt x="263" y="855"/>
                  <a:pt x="231" y="493"/>
                  <a:pt x="198" y="99"/>
                </a:cubicBez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86" name="Google Shape;6086;p53"/>
          <p:cNvSpPr/>
          <p:nvPr/>
        </p:nvSpPr>
        <p:spPr>
          <a:xfrm>
            <a:off x="6658067" y="3891700"/>
            <a:ext cx="7323" cy="34795"/>
          </a:xfrm>
          <a:custGeom>
            <a:rect b="b" l="l" r="r" t="t"/>
            <a:pathLst>
              <a:path extrusionOk="0" h="1644" w="346">
                <a:moveTo>
                  <a:pt x="103" y="0"/>
                </a:moveTo>
                <a:cubicBezTo>
                  <a:pt x="50" y="0"/>
                  <a:pt x="1" y="33"/>
                  <a:pt x="17" y="99"/>
                </a:cubicBezTo>
                <a:cubicBezTo>
                  <a:pt x="50" y="592"/>
                  <a:pt x="83" y="1052"/>
                  <a:pt x="116" y="1545"/>
                </a:cubicBezTo>
                <a:cubicBezTo>
                  <a:pt x="116" y="1611"/>
                  <a:pt x="173" y="1643"/>
                  <a:pt x="231" y="1643"/>
                </a:cubicBezTo>
                <a:cubicBezTo>
                  <a:pt x="288" y="1643"/>
                  <a:pt x="346" y="1611"/>
                  <a:pt x="346" y="1545"/>
                </a:cubicBezTo>
                <a:cubicBezTo>
                  <a:pt x="280" y="1052"/>
                  <a:pt x="247" y="592"/>
                  <a:pt x="214" y="99"/>
                </a:cubicBezTo>
                <a:cubicBezTo>
                  <a:pt x="214" y="33"/>
                  <a:pt x="157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87" name="Google Shape;6087;p53"/>
          <p:cNvSpPr/>
          <p:nvPr/>
        </p:nvSpPr>
        <p:spPr>
          <a:xfrm>
            <a:off x="6674428" y="3889604"/>
            <a:ext cx="4889" cy="37589"/>
          </a:xfrm>
          <a:custGeom>
            <a:rect b="b" l="l" r="r" t="t"/>
            <a:pathLst>
              <a:path extrusionOk="0" h="1776" w="231">
                <a:moveTo>
                  <a:pt x="115" y="1"/>
                </a:moveTo>
                <a:cubicBezTo>
                  <a:pt x="58" y="1"/>
                  <a:pt x="0" y="34"/>
                  <a:pt x="0" y="99"/>
                </a:cubicBezTo>
                <a:cubicBezTo>
                  <a:pt x="0" y="625"/>
                  <a:pt x="0" y="1151"/>
                  <a:pt x="0" y="1677"/>
                </a:cubicBezTo>
                <a:cubicBezTo>
                  <a:pt x="0" y="1742"/>
                  <a:pt x="58" y="1775"/>
                  <a:pt x="115" y="1775"/>
                </a:cubicBezTo>
                <a:cubicBezTo>
                  <a:pt x="173" y="1775"/>
                  <a:pt x="230" y="1742"/>
                  <a:pt x="230" y="1677"/>
                </a:cubicBezTo>
                <a:cubicBezTo>
                  <a:pt x="197" y="1151"/>
                  <a:pt x="197" y="625"/>
                  <a:pt x="230" y="99"/>
                </a:cubicBezTo>
                <a:cubicBezTo>
                  <a:pt x="230" y="34"/>
                  <a:pt x="173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88" name="Google Shape;6088;p53"/>
          <p:cNvSpPr/>
          <p:nvPr/>
        </p:nvSpPr>
        <p:spPr>
          <a:xfrm>
            <a:off x="6710579" y="3888228"/>
            <a:ext cx="5588" cy="34795"/>
          </a:xfrm>
          <a:custGeom>
            <a:rect b="b" l="l" r="r" t="t"/>
            <a:pathLst>
              <a:path extrusionOk="0" h="1644" w="264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66" y="592"/>
                  <a:pt x="66" y="1085"/>
                  <a:pt x="34" y="1545"/>
                </a:cubicBezTo>
                <a:cubicBezTo>
                  <a:pt x="34" y="1610"/>
                  <a:pt x="83" y="1643"/>
                  <a:pt x="132" y="1643"/>
                </a:cubicBezTo>
                <a:cubicBezTo>
                  <a:pt x="181" y="1643"/>
                  <a:pt x="231" y="1610"/>
                  <a:pt x="231" y="1545"/>
                </a:cubicBezTo>
                <a:cubicBezTo>
                  <a:pt x="264" y="1085"/>
                  <a:pt x="264" y="592"/>
                  <a:pt x="198" y="99"/>
                </a:cubicBez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89" name="Google Shape;6089;p53"/>
          <p:cNvSpPr/>
          <p:nvPr/>
        </p:nvSpPr>
        <p:spPr>
          <a:xfrm>
            <a:off x="6722410" y="3901436"/>
            <a:ext cx="4191" cy="17398"/>
          </a:xfrm>
          <a:custGeom>
            <a:rect b="b" l="l" r="r" t="t"/>
            <a:pathLst>
              <a:path extrusionOk="0" h="822" w="198">
                <a:moveTo>
                  <a:pt x="99" y="1"/>
                </a:moveTo>
                <a:cubicBezTo>
                  <a:pt x="50" y="1"/>
                  <a:pt x="0" y="33"/>
                  <a:pt x="0" y="99"/>
                </a:cubicBezTo>
                <a:lnTo>
                  <a:pt x="0" y="723"/>
                </a:lnTo>
                <a:cubicBezTo>
                  <a:pt x="0" y="789"/>
                  <a:pt x="33" y="822"/>
                  <a:pt x="99" y="822"/>
                </a:cubicBezTo>
                <a:cubicBezTo>
                  <a:pt x="165" y="822"/>
                  <a:pt x="198" y="789"/>
                  <a:pt x="198" y="723"/>
                </a:cubicBezTo>
                <a:lnTo>
                  <a:pt x="198" y="99"/>
                </a:lnTo>
                <a:cubicBezTo>
                  <a:pt x="198" y="33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0" name="Google Shape;6090;p53"/>
          <p:cNvSpPr/>
          <p:nvPr/>
        </p:nvSpPr>
        <p:spPr>
          <a:xfrm>
            <a:off x="6764825" y="3872227"/>
            <a:ext cx="6984" cy="40044"/>
          </a:xfrm>
          <a:custGeom>
            <a:rect b="b" l="l" r="r" t="t"/>
            <a:pathLst>
              <a:path extrusionOk="0" h="1892" w="330">
                <a:moveTo>
                  <a:pt x="198" y="0"/>
                </a:moveTo>
                <a:cubicBezTo>
                  <a:pt x="149" y="0"/>
                  <a:pt x="99" y="33"/>
                  <a:pt x="99" y="99"/>
                </a:cubicBezTo>
                <a:cubicBezTo>
                  <a:pt x="132" y="658"/>
                  <a:pt x="67" y="1216"/>
                  <a:pt x="1" y="1775"/>
                </a:cubicBezTo>
                <a:cubicBezTo>
                  <a:pt x="1" y="1849"/>
                  <a:pt x="53" y="1891"/>
                  <a:pt x="104" y="1891"/>
                </a:cubicBezTo>
                <a:cubicBezTo>
                  <a:pt x="144" y="1891"/>
                  <a:pt x="184" y="1865"/>
                  <a:pt x="198" y="1808"/>
                </a:cubicBezTo>
                <a:cubicBezTo>
                  <a:pt x="297" y="1249"/>
                  <a:pt x="329" y="658"/>
                  <a:pt x="297" y="99"/>
                </a:cubicBezTo>
                <a:cubicBezTo>
                  <a:pt x="297" y="33"/>
                  <a:pt x="247" y="0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1" name="Google Shape;6091;p53"/>
          <p:cNvSpPr/>
          <p:nvPr/>
        </p:nvSpPr>
        <p:spPr>
          <a:xfrm>
            <a:off x="6785694" y="3856925"/>
            <a:ext cx="5588" cy="42436"/>
          </a:xfrm>
          <a:custGeom>
            <a:rect b="b" l="l" r="r" t="t"/>
            <a:pathLst>
              <a:path extrusionOk="0" h="2005" w="264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66" y="691"/>
                  <a:pt x="34" y="1315"/>
                  <a:pt x="1" y="1906"/>
                </a:cubicBezTo>
                <a:cubicBezTo>
                  <a:pt x="1" y="1972"/>
                  <a:pt x="50" y="2005"/>
                  <a:pt x="99" y="2005"/>
                </a:cubicBezTo>
                <a:cubicBezTo>
                  <a:pt x="149" y="2005"/>
                  <a:pt x="198" y="1972"/>
                  <a:pt x="198" y="1906"/>
                </a:cubicBezTo>
                <a:cubicBezTo>
                  <a:pt x="264" y="1315"/>
                  <a:pt x="264" y="691"/>
                  <a:pt x="231" y="99"/>
                </a:cubicBezTo>
                <a:cubicBezTo>
                  <a:pt x="231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2" name="Google Shape;6092;p53"/>
          <p:cNvSpPr/>
          <p:nvPr/>
        </p:nvSpPr>
        <p:spPr>
          <a:xfrm>
            <a:off x="6800658" y="3835357"/>
            <a:ext cx="7323" cy="38965"/>
          </a:xfrm>
          <a:custGeom>
            <a:rect b="b" l="l" r="r" t="t"/>
            <a:pathLst>
              <a:path extrusionOk="0" h="1841" w="346">
                <a:moveTo>
                  <a:pt x="103" y="1"/>
                </a:moveTo>
                <a:cubicBezTo>
                  <a:pt x="49" y="1"/>
                  <a:pt x="0" y="34"/>
                  <a:pt x="17" y="99"/>
                </a:cubicBezTo>
                <a:cubicBezTo>
                  <a:pt x="49" y="625"/>
                  <a:pt x="82" y="1184"/>
                  <a:pt x="115" y="1742"/>
                </a:cubicBezTo>
                <a:cubicBezTo>
                  <a:pt x="115" y="1808"/>
                  <a:pt x="173" y="1841"/>
                  <a:pt x="230" y="1841"/>
                </a:cubicBezTo>
                <a:cubicBezTo>
                  <a:pt x="288" y="1841"/>
                  <a:pt x="345" y="1808"/>
                  <a:pt x="345" y="1742"/>
                </a:cubicBezTo>
                <a:cubicBezTo>
                  <a:pt x="279" y="1184"/>
                  <a:pt x="247" y="625"/>
                  <a:pt x="214" y="99"/>
                </a:cubicBezTo>
                <a:cubicBezTo>
                  <a:pt x="214" y="34"/>
                  <a:pt x="156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3" name="Google Shape;6093;p53"/>
          <p:cNvSpPr/>
          <p:nvPr/>
        </p:nvSpPr>
        <p:spPr>
          <a:xfrm>
            <a:off x="6821866" y="3818679"/>
            <a:ext cx="5588" cy="34097"/>
          </a:xfrm>
          <a:custGeom>
            <a:rect b="b" l="l" r="r" t="t"/>
            <a:pathLst>
              <a:path extrusionOk="0" h="1611" w="264">
                <a:moveTo>
                  <a:pt x="161" y="0"/>
                </a:moveTo>
                <a:cubicBezTo>
                  <a:pt x="107" y="0"/>
                  <a:pt x="50" y="33"/>
                  <a:pt x="33" y="99"/>
                </a:cubicBezTo>
                <a:cubicBezTo>
                  <a:pt x="0" y="559"/>
                  <a:pt x="0" y="1019"/>
                  <a:pt x="33" y="1512"/>
                </a:cubicBezTo>
                <a:cubicBezTo>
                  <a:pt x="33" y="1577"/>
                  <a:pt x="83" y="1610"/>
                  <a:pt x="132" y="1610"/>
                </a:cubicBezTo>
                <a:cubicBezTo>
                  <a:pt x="181" y="1610"/>
                  <a:pt x="230" y="1577"/>
                  <a:pt x="230" y="1512"/>
                </a:cubicBezTo>
                <a:cubicBezTo>
                  <a:pt x="198" y="1019"/>
                  <a:pt x="198" y="559"/>
                  <a:pt x="263" y="99"/>
                </a:cubicBezTo>
                <a:cubicBezTo>
                  <a:pt x="263" y="33"/>
                  <a:pt x="214" y="0"/>
                  <a:pt x="16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4" name="Google Shape;6094;p53"/>
          <p:cNvSpPr/>
          <p:nvPr/>
        </p:nvSpPr>
        <p:spPr>
          <a:xfrm>
            <a:off x="6846206" y="3808118"/>
            <a:ext cx="7387" cy="32658"/>
          </a:xfrm>
          <a:custGeom>
            <a:rect b="b" l="l" r="r" t="t"/>
            <a:pathLst>
              <a:path extrusionOk="0" h="1543" w="349">
                <a:moveTo>
                  <a:pt x="187" y="0"/>
                </a:moveTo>
                <a:cubicBezTo>
                  <a:pt x="148" y="0"/>
                  <a:pt x="112" y="22"/>
                  <a:pt x="99" y="72"/>
                </a:cubicBezTo>
                <a:cubicBezTo>
                  <a:pt x="0" y="532"/>
                  <a:pt x="0" y="1025"/>
                  <a:pt x="132" y="1485"/>
                </a:cubicBezTo>
                <a:cubicBezTo>
                  <a:pt x="145" y="1524"/>
                  <a:pt x="183" y="1542"/>
                  <a:pt x="223" y="1542"/>
                </a:cubicBezTo>
                <a:cubicBezTo>
                  <a:pt x="285" y="1542"/>
                  <a:pt x="349" y="1499"/>
                  <a:pt x="329" y="1419"/>
                </a:cubicBezTo>
                <a:cubicBezTo>
                  <a:pt x="230" y="992"/>
                  <a:pt x="198" y="532"/>
                  <a:pt x="296" y="138"/>
                </a:cubicBezTo>
                <a:cubicBezTo>
                  <a:pt x="317" y="56"/>
                  <a:pt x="249" y="0"/>
                  <a:pt x="18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5" name="Google Shape;6095;p53"/>
          <p:cNvSpPr/>
          <p:nvPr/>
        </p:nvSpPr>
        <p:spPr>
          <a:xfrm>
            <a:off x="6861509" y="3798509"/>
            <a:ext cx="5588" cy="33398"/>
          </a:xfrm>
          <a:custGeom>
            <a:rect b="b" l="l" r="r" t="t"/>
            <a:pathLst>
              <a:path extrusionOk="0" h="1578" w="264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cubicBezTo>
                  <a:pt x="66" y="559"/>
                  <a:pt x="66" y="1019"/>
                  <a:pt x="33" y="1479"/>
                </a:cubicBezTo>
                <a:cubicBezTo>
                  <a:pt x="33" y="1545"/>
                  <a:pt x="83" y="1577"/>
                  <a:pt x="136" y="1577"/>
                </a:cubicBezTo>
                <a:cubicBezTo>
                  <a:pt x="189" y="1577"/>
                  <a:pt x="247" y="1545"/>
                  <a:pt x="263" y="1479"/>
                </a:cubicBezTo>
                <a:cubicBezTo>
                  <a:pt x="263" y="1019"/>
                  <a:pt x="263" y="559"/>
                  <a:pt x="230" y="99"/>
                </a:cubicBez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6" name="Google Shape;6096;p53"/>
          <p:cNvSpPr/>
          <p:nvPr/>
        </p:nvSpPr>
        <p:spPr>
          <a:xfrm>
            <a:off x="6896982" y="3762337"/>
            <a:ext cx="5228" cy="34795"/>
          </a:xfrm>
          <a:custGeom>
            <a:rect b="b" l="l" r="r" t="t"/>
            <a:pathLst>
              <a:path extrusionOk="0" h="1644" w="247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592"/>
                  <a:pt x="0" y="1052"/>
                  <a:pt x="33" y="1545"/>
                </a:cubicBezTo>
                <a:cubicBezTo>
                  <a:pt x="33" y="1611"/>
                  <a:pt x="91" y="1643"/>
                  <a:pt x="144" y="1643"/>
                </a:cubicBezTo>
                <a:cubicBezTo>
                  <a:pt x="197" y="1643"/>
                  <a:pt x="247" y="1611"/>
                  <a:pt x="230" y="1545"/>
                </a:cubicBezTo>
                <a:cubicBezTo>
                  <a:pt x="197" y="1052"/>
                  <a:pt x="197" y="592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7" name="Google Shape;6097;p53"/>
          <p:cNvSpPr/>
          <p:nvPr/>
        </p:nvSpPr>
        <p:spPr>
          <a:xfrm>
            <a:off x="6910189" y="3751373"/>
            <a:ext cx="4191" cy="38097"/>
          </a:xfrm>
          <a:custGeom>
            <a:rect b="b" l="l" r="r" t="t"/>
            <a:pathLst>
              <a:path extrusionOk="0" h="1800" w="198">
                <a:moveTo>
                  <a:pt x="99" y="1"/>
                </a:moveTo>
                <a:cubicBezTo>
                  <a:pt x="50" y="1"/>
                  <a:pt x="1" y="42"/>
                  <a:pt x="1" y="124"/>
                </a:cubicBezTo>
                <a:lnTo>
                  <a:pt x="1" y="1701"/>
                </a:lnTo>
                <a:cubicBezTo>
                  <a:pt x="1" y="1767"/>
                  <a:pt x="50" y="1800"/>
                  <a:pt x="99" y="1800"/>
                </a:cubicBezTo>
                <a:cubicBezTo>
                  <a:pt x="148" y="1800"/>
                  <a:pt x="198" y="1767"/>
                  <a:pt x="198" y="1701"/>
                </a:cubicBezTo>
                <a:lnTo>
                  <a:pt x="198" y="124"/>
                </a:lnTo>
                <a:cubicBezTo>
                  <a:pt x="198" y="42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8" name="Google Shape;6098;p53"/>
          <p:cNvSpPr/>
          <p:nvPr/>
        </p:nvSpPr>
        <p:spPr>
          <a:xfrm>
            <a:off x="6928963" y="3737298"/>
            <a:ext cx="5990" cy="28213"/>
          </a:xfrm>
          <a:custGeom>
            <a:rect b="b" l="l" r="r" t="t"/>
            <a:pathLst>
              <a:path extrusionOk="0" h="1333" w="283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493"/>
                  <a:pt x="34" y="888"/>
                  <a:pt x="67" y="1249"/>
                </a:cubicBezTo>
                <a:cubicBezTo>
                  <a:pt x="95" y="1307"/>
                  <a:pt x="143" y="1333"/>
                  <a:pt x="185" y="1333"/>
                </a:cubicBezTo>
                <a:cubicBezTo>
                  <a:pt x="238" y="1333"/>
                  <a:pt x="282" y="1290"/>
                  <a:pt x="264" y="1216"/>
                </a:cubicBezTo>
                <a:cubicBezTo>
                  <a:pt x="231" y="855"/>
                  <a:pt x="198" y="461"/>
                  <a:pt x="231" y="99"/>
                </a:cubicBezTo>
                <a:cubicBezTo>
                  <a:pt x="231" y="33"/>
                  <a:pt x="182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9" name="Google Shape;6099;p53"/>
          <p:cNvSpPr/>
          <p:nvPr/>
        </p:nvSpPr>
        <p:spPr>
          <a:xfrm>
            <a:off x="6762053" y="4030100"/>
            <a:ext cx="7746" cy="64871"/>
          </a:xfrm>
          <a:custGeom>
            <a:rect b="b" l="l" r="r" t="t"/>
            <a:pathLst>
              <a:path extrusionOk="0" h="3065" w="366">
                <a:moveTo>
                  <a:pt x="263" y="1"/>
                </a:moveTo>
                <a:cubicBezTo>
                  <a:pt x="214" y="1"/>
                  <a:pt x="165" y="34"/>
                  <a:pt x="165" y="99"/>
                </a:cubicBezTo>
                <a:lnTo>
                  <a:pt x="66" y="1677"/>
                </a:lnTo>
                <a:cubicBezTo>
                  <a:pt x="66" y="1939"/>
                  <a:pt x="0" y="2202"/>
                  <a:pt x="0" y="2465"/>
                </a:cubicBezTo>
                <a:cubicBezTo>
                  <a:pt x="0" y="2662"/>
                  <a:pt x="33" y="2859"/>
                  <a:pt x="132" y="3024"/>
                </a:cubicBezTo>
                <a:cubicBezTo>
                  <a:pt x="151" y="3053"/>
                  <a:pt x="182" y="3065"/>
                  <a:pt x="213" y="3065"/>
                </a:cubicBezTo>
                <a:cubicBezTo>
                  <a:pt x="288" y="3065"/>
                  <a:pt x="366" y="2995"/>
                  <a:pt x="296" y="2925"/>
                </a:cubicBezTo>
                <a:cubicBezTo>
                  <a:pt x="198" y="2728"/>
                  <a:pt x="165" y="2531"/>
                  <a:pt x="230" y="2301"/>
                </a:cubicBezTo>
                <a:cubicBezTo>
                  <a:pt x="230" y="2071"/>
                  <a:pt x="263" y="1808"/>
                  <a:pt x="263" y="1578"/>
                </a:cubicBezTo>
                <a:lnTo>
                  <a:pt x="362" y="99"/>
                </a:lnTo>
                <a:cubicBezTo>
                  <a:pt x="362" y="34"/>
                  <a:pt x="313" y="1"/>
                  <a:pt x="26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0" name="Google Shape;6100;p53"/>
          <p:cNvSpPr/>
          <p:nvPr/>
        </p:nvSpPr>
        <p:spPr>
          <a:xfrm>
            <a:off x="6775260" y="4022078"/>
            <a:ext cx="6984" cy="40171"/>
          </a:xfrm>
          <a:custGeom>
            <a:rect b="b" l="l" r="r" t="t"/>
            <a:pathLst>
              <a:path extrusionOk="0" h="1898" w="330">
                <a:moveTo>
                  <a:pt x="190" y="0"/>
                </a:moveTo>
                <a:cubicBezTo>
                  <a:pt x="144" y="0"/>
                  <a:pt x="99" y="26"/>
                  <a:pt x="99" y="84"/>
                </a:cubicBezTo>
                <a:cubicBezTo>
                  <a:pt x="1" y="643"/>
                  <a:pt x="1" y="1234"/>
                  <a:pt x="99" y="1826"/>
                </a:cubicBezTo>
                <a:cubicBezTo>
                  <a:pt x="112" y="1876"/>
                  <a:pt x="148" y="1897"/>
                  <a:pt x="189" y="1897"/>
                </a:cubicBezTo>
                <a:cubicBezTo>
                  <a:pt x="254" y="1897"/>
                  <a:pt x="329" y="1841"/>
                  <a:pt x="329" y="1760"/>
                </a:cubicBezTo>
                <a:cubicBezTo>
                  <a:pt x="198" y="1234"/>
                  <a:pt x="198" y="675"/>
                  <a:pt x="296" y="117"/>
                </a:cubicBezTo>
                <a:cubicBezTo>
                  <a:pt x="315" y="43"/>
                  <a:pt x="250" y="0"/>
                  <a:pt x="19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1" name="Google Shape;6101;p53"/>
          <p:cNvSpPr/>
          <p:nvPr/>
        </p:nvSpPr>
        <p:spPr>
          <a:xfrm>
            <a:off x="6787790" y="4014289"/>
            <a:ext cx="4191" cy="24869"/>
          </a:xfrm>
          <a:custGeom>
            <a:rect b="b" l="l" r="r" t="t"/>
            <a:pathLst>
              <a:path extrusionOk="0" h="1175" w="198">
                <a:moveTo>
                  <a:pt x="99" y="0"/>
                </a:moveTo>
                <a:cubicBezTo>
                  <a:pt x="50" y="0"/>
                  <a:pt x="0" y="41"/>
                  <a:pt x="0" y="123"/>
                </a:cubicBezTo>
                <a:lnTo>
                  <a:pt x="0" y="1076"/>
                </a:lnTo>
                <a:cubicBezTo>
                  <a:pt x="0" y="1142"/>
                  <a:pt x="50" y="1175"/>
                  <a:pt x="99" y="1175"/>
                </a:cubicBezTo>
                <a:cubicBezTo>
                  <a:pt x="148" y="1175"/>
                  <a:pt x="197" y="1142"/>
                  <a:pt x="197" y="1076"/>
                </a:cubicBezTo>
                <a:lnTo>
                  <a:pt x="197" y="123"/>
                </a:lnTo>
                <a:cubicBezTo>
                  <a:pt x="197" y="41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2" name="Google Shape;6102;p53"/>
          <p:cNvSpPr/>
          <p:nvPr/>
        </p:nvSpPr>
        <p:spPr>
          <a:xfrm>
            <a:off x="6789166" y="3940380"/>
            <a:ext cx="5588" cy="45928"/>
          </a:xfrm>
          <a:custGeom>
            <a:rect b="b" l="l" r="r" t="t"/>
            <a:pathLst>
              <a:path extrusionOk="0" h="2170" w="264">
                <a:moveTo>
                  <a:pt x="132" y="1"/>
                </a:moveTo>
                <a:cubicBezTo>
                  <a:pt x="83" y="1"/>
                  <a:pt x="34" y="34"/>
                  <a:pt x="34" y="99"/>
                </a:cubicBezTo>
                <a:cubicBezTo>
                  <a:pt x="1" y="756"/>
                  <a:pt x="1" y="1414"/>
                  <a:pt x="67" y="2071"/>
                </a:cubicBezTo>
                <a:cubicBezTo>
                  <a:pt x="67" y="2137"/>
                  <a:pt x="116" y="2169"/>
                  <a:pt x="165" y="2169"/>
                </a:cubicBezTo>
                <a:cubicBezTo>
                  <a:pt x="215" y="2169"/>
                  <a:pt x="264" y="2137"/>
                  <a:pt x="264" y="2071"/>
                </a:cubicBezTo>
                <a:cubicBezTo>
                  <a:pt x="231" y="1414"/>
                  <a:pt x="198" y="756"/>
                  <a:pt x="231" y="99"/>
                </a:cubicBezTo>
                <a:cubicBezTo>
                  <a:pt x="231" y="34"/>
                  <a:pt x="182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3" name="Google Shape;6103;p53"/>
          <p:cNvSpPr/>
          <p:nvPr/>
        </p:nvSpPr>
        <p:spPr>
          <a:xfrm>
            <a:off x="6828808" y="3890472"/>
            <a:ext cx="4212" cy="38118"/>
          </a:xfrm>
          <a:custGeom>
            <a:rect b="b" l="l" r="r" t="t"/>
            <a:pathLst>
              <a:path extrusionOk="0" h="1801" w="199">
                <a:moveTo>
                  <a:pt x="100" y="1"/>
                </a:moveTo>
                <a:cubicBezTo>
                  <a:pt x="50" y="1"/>
                  <a:pt x="1" y="42"/>
                  <a:pt x="1" y="124"/>
                </a:cubicBezTo>
                <a:lnTo>
                  <a:pt x="1" y="1701"/>
                </a:lnTo>
                <a:cubicBezTo>
                  <a:pt x="1" y="1767"/>
                  <a:pt x="50" y="1800"/>
                  <a:pt x="100" y="1800"/>
                </a:cubicBezTo>
                <a:cubicBezTo>
                  <a:pt x="149" y="1800"/>
                  <a:pt x="198" y="1767"/>
                  <a:pt x="198" y="1701"/>
                </a:cubicBezTo>
                <a:lnTo>
                  <a:pt x="198" y="124"/>
                </a:lnTo>
                <a:cubicBezTo>
                  <a:pt x="198" y="42"/>
                  <a:pt x="149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4" name="Google Shape;6104;p53"/>
          <p:cNvSpPr/>
          <p:nvPr/>
        </p:nvSpPr>
        <p:spPr>
          <a:xfrm>
            <a:off x="6830205" y="3945946"/>
            <a:ext cx="6286" cy="24361"/>
          </a:xfrm>
          <a:custGeom>
            <a:rect b="b" l="l" r="r" t="t"/>
            <a:pathLst>
              <a:path extrusionOk="0" h="1151" w="297">
                <a:moveTo>
                  <a:pt x="198" y="1"/>
                </a:moveTo>
                <a:cubicBezTo>
                  <a:pt x="132" y="1"/>
                  <a:pt x="99" y="33"/>
                  <a:pt x="66" y="99"/>
                </a:cubicBezTo>
                <a:cubicBezTo>
                  <a:pt x="34" y="395"/>
                  <a:pt x="1" y="723"/>
                  <a:pt x="34" y="1019"/>
                </a:cubicBezTo>
                <a:cubicBezTo>
                  <a:pt x="34" y="1085"/>
                  <a:pt x="99" y="1151"/>
                  <a:pt x="132" y="1151"/>
                </a:cubicBezTo>
                <a:cubicBezTo>
                  <a:pt x="198" y="1151"/>
                  <a:pt x="264" y="1085"/>
                  <a:pt x="264" y="1019"/>
                </a:cubicBezTo>
                <a:cubicBezTo>
                  <a:pt x="231" y="723"/>
                  <a:pt x="231" y="428"/>
                  <a:pt x="264" y="132"/>
                </a:cubicBezTo>
                <a:cubicBezTo>
                  <a:pt x="296" y="66"/>
                  <a:pt x="264" y="33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5" name="Google Shape;6105;p53"/>
          <p:cNvSpPr/>
          <p:nvPr/>
        </p:nvSpPr>
        <p:spPr>
          <a:xfrm>
            <a:off x="6848302" y="3889604"/>
            <a:ext cx="6963" cy="42584"/>
          </a:xfrm>
          <a:custGeom>
            <a:rect b="b" l="l" r="r" t="t"/>
            <a:pathLst>
              <a:path extrusionOk="0" h="2012" w="329">
                <a:moveTo>
                  <a:pt x="164" y="1"/>
                </a:moveTo>
                <a:cubicBezTo>
                  <a:pt x="115" y="1"/>
                  <a:pt x="66" y="34"/>
                  <a:pt x="66" y="99"/>
                </a:cubicBezTo>
                <a:cubicBezTo>
                  <a:pt x="0" y="724"/>
                  <a:pt x="33" y="1315"/>
                  <a:pt x="131" y="1940"/>
                </a:cubicBezTo>
                <a:cubicBezTo>
                  <a:pt x="131" y="1990"/>
                  <a:pt x="160" y="2011"/>
                  <a:pt x="196" y="2011"/>
                </a:cubicBezTo>
                <a:cubicBezTo>
                  <a:pt x="253" y="2011"/>
                  <a:pt x="329" y="1955"/>
                  <a:pt x="329" y="1874"/>
                </a:cubicBezTo>
                <a:cubicBezTo>
                  <a:pt x="230" y="1282"/>
                  <a:pt x="230" y="691"/>
                  <a:pt x="263" y="99"/>
                </a:cubicBezTo>
                <a:cubicBezTo>
                  <a:pt x="263" y="34"/>
                  <a:pt x="214" y="1"/>
                  <a:pt x="16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6" name="Google Shape;6106;p53"/>
          <p:cNvSpPr/>
          <p:nvPr/>
        </p:nvSpPr>
        <p:spPr>
          <a:xfrm>
            <a:off x="6869149" y="3865772"/>
            <a:ext cx="6286" cy="23853"/>
          </a:xfrm>
          <a:custGeom>
            <a:rect b="b" l="l" r="r" t="t"/>
            <a:pathLst>
              <a:path extrusionOk="0" h="1127" w="297">
                <a:moveTo>
                  <a:pt x="67" y="1"/>
                </a:moveTo>
                <a:cubicBezTo>
                  <a:pt x="23" y="1"/>
                  <a:pt x="1" y="55"/>
                  <a:pt x="1" y="108"/>
                </a:cubicBezTo>
                <a:lnTo>
                  <a:pt x="99" y="1028"/>
                </a:lnTo>
                <a:cubicBezTo>
                  <a:pt x="99" y="1061"/>
                  <a:pt x="132" y="1127"/>
                  <a:pt x="198" y="1127"/>
                </a:cubicBezTo>
                <a:cubicBezTo>
                  <a:pt x="231" y="1127"/>
                  <a:pt x="297" y="1061"/>
                  <a:pt x="297" y="1028"/>
                </a:cubicBezTo>
                <a:lnTo>
                  <a:pt x="198" y="108"/>
                </a:lnTo>
                <a:cubicBezTo>
                  <a:pt x="198" y="42"/>
                  <a:pt x="165" y="10"/>
                  <a:pt x="99" y="10"/>
                </a:cubicBezTo>
                <a:cubicBezTo>
                  <a:pt x="87" y="4"/>
                  <a:pt x="76" y="1"/>
                  <a:pt x="6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7" name="Google Shape;6107;p53"/>
          <p:cNvSpPr/>
          <p:nvPr/>
        </p:nvSpPr>
        <p:spPr>
          <a:xfrm>
            <a:off x="6892812" y="3837326"/>
            <a:ext cx="6011" cy="22774"/>
          </a:xfrm>
          <a:custGeom>
            <a:rect b="b" l="l" r="r" t="t"/>
            <a:pathLst>
              <a:path extrusionOk="0" h="1076" w="284">
                <a:moveTo>
                  <a:pt x="153" y="0"/>
                </a:moveTo>
                <a:cubicBezTo>
                  <a:pt x="115" y="0"/>
                  <a:pt x="78" y="22"/>
                  <a:pt x="66" y="72"/>
                </a:cubicBezTo>
                <a:cubicBezTo>
                  <a:pt x="0" y="368"/>
                  <a:pt x="0" y="696"/>
                  <a:pt x="66" y="992"/>
                </a:cubicBezTo>
                <a:cubicBezTo>
                  <a:pt x="80" y="1050"/>
                  <a:pt x="126" y="1076"/>
                  <a:pt x="171" y="1076"/>
                </a:cubicBezTo>
                <a:cubicBezTo>
                  <a:pt x="227" y="1076"/>
                  <a:pt x="281" y="1033"/>
                  <a:pt x="263" y="959"/>
                </a:cubicBezTo>
                <a:cubicBezTo>
                  <a:pt x="197" y="696"/>
                  <a:pt x="197" y="401"/>
                  <a:pt x="263" y="138"/>
                </a:cubicBezTo>
                <a:cubicBezTo>
                  <a:pt x="283" y="57"/>
                  <a:pt x="216" y="0"/>
                  <a:pt x="1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8" name="Google Shape;6108;p53"/>
          <p:cNvSpPr/>
          <p:nvPr/>
        </p:nvSpPr>
        <p:spPr>
          <a:xfrm>
            <a:off x="6515836" y="4216503"/>
            <a:ext cx="7683" cy="54267"/>
          </a:xfrm>
          <a:custGeom>
            <a:rect b="b" l="l" r="r" t="t"/>
            <a:pathLst>
              <a:path extrusionOk="0" h="2564" w="363">
                <a:moveTo>
                  <a:pt x="264" y="0"/>
                </a:moveTo>
                <a:cubicBezTo>
                  <a:pt x="214" y="0"/>
                  <a:pt x="165" y="33"/>
                  <a:pt x="165" y="99"/>
                </a:cubicBezTo>
                <a:cubicBezTo>
                  <a:pt x="132" y="887"/>
                  <a:pt x="99" y="1676"/>
                  <a:pt x="1" y="2465"/>
                </a:cubicBezTo>
                <a:cubicBezTo>
                  <a:pt x="1" y="2530"/>
                  <a:pt x="50" y="2563"/>
                  <a:pt x="99" y="2563"/>
                </a:cubicBezTo>
                <a:cubicBezTo>
                  <a:pt x="149" y="2563"/>
                  <a:pt x="198" y="2530"/>
                  <a:pt x="198" y="2465"/>
                </a:cubicBezTo>
                <a:cubicBezTo>
                  <a:pt x="297" y="1676"/>
                  <a:pt x="362" y="887"/>
                  <a:pt x="362" y="99"/>
                </a:cubicBezTo>
                <a:cubicBezTo>
                  <a:pt x="362" y="33"/>
                  <a:pt x="313" y="0"/>
                  <a:pt x="2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9" name="Google Shape;6109;p53"/>
          <p:cNvSpPr/>
          <p:nvPr/>
        </p:nvSpPr>
        <p:spPr>
          <a:xfrm>
            <a:off x="6541573" y="4236673"/>
            <a:ext cx="7683" cy="23260"/>
          </a:xfrm>
          <a:custGeom>
            <a:rect b="b" l="l" r="r" t="t"/>
            <a:pathLst>
              <a:path extrusionOk="0" h="1099" w="363">
                <a:moveTo>
                  <a:pt x="231" y="0"/>
                </a:moveTo>
                <a:cubicBezTo>
                  <a:pt x="198" y="0"/>
                  <a:pt x="132" y="33"/>
                  <a:pt x="132" y="99"/>
                </a:cubicBezTo>
                <a:cubicBezTo>
                  <a:pt x="1" y="394"/>
                  <a:pt x="34" y="756"/>
                  <a:pt x="165" y="1052"/>
                </a:cubicBezTo>
                <a:cubicBezTo>
                  <a:pt x="188" y="1075"/>
                  <a:pt x="228" y="1098"/>
                  <a:pt x="261" y="1098"/>
                </a:cubicBezTo>
                <a:cubicBezTo>
                  <a:pt x="274" y="1098"/>
                  <a:pt x="287" y="1094"/>
                  <a:pt x="296" y="1085"/>
                </a:cubicBezTo>
                <a:cubicBezTo>
                  <a:pt x="362" y="1052"/>
                  <a:pt x="362" y="986"/>
                  <a:pt x="329" y="953"/>
                </a:cubicBezTo>
                <a:cubicBezTo>
                  <a:pt x="231" y="690"/>
                  <a:pt x="231" y="394"/>
                  <a:pt x="329" y="132"/>
                </a:cubicBezTo>
                <a:cubicBezTo>
                  <a:pt x="329" y="99"/>
                  <a:pt x="296" y="33"/>
                  <a:pt x="2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10" name="Google Shape;6110;p53"/>
          <p:cNvSpPr/>
          <p:nvPr/>
        </p:nvSpPr>
        <p:spPr>
          <a:xfrm>
            <a:off x="6558971" y="4226260"/>
            <a:ext cx="6667" cy="30605"/>
          </a:xfrm>
          <a:custGeom>
            <a:rect b="b" l="l" r="r" t="t"/>
            <a:pathLst>
              <a:path extrusionOk="0" h="1446" w="315">
                <a:moveTo>
                  <a:pt x="198" y="0"/>
                </a:moveTo>
                <a:cubicBezTo>
                  <a:pt x="155" y="0"/>
                  <a:pt x="113" y="29"/>
                  <a:pt x="99" y="98"/>
                </a:cubicBezTo>
                <a:cubicBezTo>
                  <a:pt x="0" y="492"/>
                  <a:pt x="0" y="919"/>
                  <a:pt x="33" y="1347"/>
                </a:cubicBezTo>
                <a:cubicBezTo>
                  <a:pt x="33" y="1412"/>
                  <a:pt x="99" y="1445"/>
                  <a:pt x="165" y="1445"/>
                </a:cubicBezTo>
                <a:cubicBezTo>
                  <a:pt x="197" y="1445"/>
                  <a:pt x="263" y="1412"/>
                  <a:pt x="263" y="1347"/>
                </a:cubicBezTo>
                <a:cubicBezTo>
                  <a:pt x="197" y="952"/>
                  <a:pt x="197" y="525"/>
                  <a:pt x="296" y="131"/>
                </a:cubicBezTo>
                <a:cubicBezTo>
                  <a:pt x="315" y="54"/>
                  <a:pt x="257" y="0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11" name="Google Shape;6111;p53"/>
          <p:cNvSpPr/>
          <p:nvPr/>
        </p:nvSpPr>
        <p:spPr>
          <a:xfrm>
            <a:off x="6578443" y="4233880"/>
            <a:ext cx="6667" cy="22668"/>
          </a:xfrm>
          <a:custGeom>
            <a:rect b="b" l="l" r="r" t="t"/>
            <a:pathLst>
              <a:path extrusionOk="0" h="1071" w="315">
                <a:moveTo>
                  <a:pt x="165" y="1"/>
                </a:moveTo>
                <a:cubicBezTo>
                  <a:pt x="132" y="1"/>
                  <a:pt x="66" y="34"/>
                  <a:pt x="66" y="66"/>
                </a:cubicBezTo>
                <a:cubicBezTo>
                  <a:pt x="0" y="395"/>
                  <a:pt x="33" y="691"/>
                  <a:pt x="99" y="987"/>
                </a:cubicBezTo>
                <a:cubicBezTo>
                  <a:pt x="113" y="1044"/>
                  <a:pt x="159" y="1070"/>
                  <a:pt x="204" y="1070"/>
                </a:cubicBezTo>
                <a:cubicBezTo>
                  <a:pt x="260" y="1070"/>
                  <a:pt x="314" y="1027"/>
                  <a:pt x="296" y="954"/>
                </a:cubicBezTo>
                <a:cubicBezTo>
                  <a:pt x="230" y="691"/>
                  <a:pt x="197" y="395"/>
                  <a:pt x="263" y="132"/>
                </a:cubicBezTo>
                <a:cubicBezTo>
                  <a:pt x="263" y="66"/>
                  <a:pt x="230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12" name="Google Shape;6112;p53"/>
          <p:cNvSpPr/>
          <p:nvPr/>
        </p:nvSpPr>
        <p:spPr>
          <a:xfrm>
            <a:off x="6594444" y="4171294"/>
            <a:ext cx="6963" cy="72342"/>
          </a:xfrm>
          <a:custGeom>
            <a:rect b="b" l="l" r="r" t="t"/>
            <a:pathLst>
              <a:path extrusionOk="0" h="3418" w="329">
                <a:moveTo>
                  <a:pt x="160" y="0"/>
                </a:moveTo>
                <a:cubicBezTo>
                  <a:pt x="107" y="0"/>
                  <a:pt x="49" y="33"/>
                  <a:pt x="33" y="99"/>
                </a:cubicBezTo>
                <a:cubicBezTo>
                  <a:pt x="0" y="1150"/>
                  <a:pt x="0" y="2235"/>
                  <a:pt x="99" y="3319"/>
                </a:cubicBezTo>
                <a:cubicBezTo>
                  <a:pt x="99" y="3385"/>
                  <a:pt x="156" y="3418"/>
                  <a:pt x="214" y="3418"/>
                </a:cubicBezTo>
                <a:cubicBezTo>
                  <a:pt x="271" y="3418"/>
                  <a:pt x="329" y="3385"/>
                  <a:pt x="329" y="3319"/>
                </a:cubicBezTo>
                <a:cubicBezTo>
                  <a:pt x="230" y="2235"/>
                  <a:pt x="197" y="1150"/>
                  <a:pt x="263" y="99"/>
                </a:cubicBezTo>
                <a:cubicBezTo>
                  <a:pt x="263" y="33"/>
                  <a:pt x="214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13" name="Google Shape;6113;p53"/>
          <p:cNvSpPr/>
          <p:nvPr/>
        </p:nvSpPr>
        <p:spPr>
          <a:xfrm>
            <a:off x="6554103" y="4135990"/>
            <a:ext cx="4191" cy="53399"/>
          </a:xfrm>
          <a:custGeom>
            <a:rect b="b" l="l" r="r" t="t"/>
            <a:pathLst>
              <a:path extrusionOk="0" h="2523" w="198">
                <a:moveTo>
                  <a:pt x="99" y="1"/>
                </a:moveTo>
                <a:cubicBezTo>
                  <a:pt x="49" y="1"/>
                  <a:pt x="0" y="42"/>
                  <a:pt x="0" y="124"/>
                </a:cubicBezTo>
                <a:lnTo>
                  <a:pt x="0" y="2424"/>
                </a:lnTo>
                <a:cubicBezTo>
                  <a:pt x="0" y="2490"/>
                  <a:pt x="49" y="2523"/>
                  <a:pt x="99" y="2523"/>
                </a:cubicBezTo>
                <a:cubicBezTo>
                  <a:pt x="148" y="2523"/>
                  <a:pt x="197" y="2490"/>
                  <a:pt x="197" y="2424"/>
                </a:cubicBezTo>
                <a:lnTo>
                  <a:pt x="197" y="124"/>
                </a:lnTo>
                <a:cubicBezTo>
                  <a:pt x="197" y="42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14" name="Google Shape;6114;p53"/>
          <p:cNvSpPr/>
          <p:nvPr/>
        </p:nvSpPr>
        <p:spPr>
          <a:xfrm>
            <a:off x="6547838" y="4105639"/>
            <a:ext cx="6286" cy="24065"/>
          </a:xfrm>
          <a:custGeom>
            <a:rect b="b" l="l" r="r" t="t"/>
            <a:pathLst>
              <a:path extrusionOk="0" h="1137" w="297">
                <a:moveTo>
                  <a:pt x="151" y="1"/>
                </a:moveTo>
                <a:cubicBezTo>
                  <a:pt x="114" y="1"/>
                  <a:pt x="90" y="31"/>
                  <a:pt x="66" y="79"/>
                </a:cubicBezTo>
                <a:cubicBezTo>
                  <a:pt x="0" y="408"/>
                  <a:pt x="0" y="736"/>
                  <a:pt x="66" y="1065"/>
                </a:cubicBezTo>
                <a:cubicBezTo>
                  <a:pt x="79" y="1115"/>
                  <a:pt x="115" y="1137"/>
                  <a:pt x="154" y="1137"/>
                </a:cubicBezTo>
                <a:cubicBezTo>
                  <a:pt x="216" y="1137"/>
                  <a:pt x="284" y="1080"/>
                  <a:pt x="263" y="999"/>
                </a:cubicBezTo>
                <a:cubicBezTo>
                  <a:pt x="198" y="703"/>
                  <a:pt x="198" y="408"/>
                  <a:pt x="263" y="145"/>
                </a:cubicBezTo>
                <a:cubicBezTo>
                  <a:pt x="296" y="79"/>
                  <a:pt x="263" y="13"/>
                  <a:pt x="198" y="13"/>
                </a:cubicBezTo>
                <a:cubicBezTo>
                  <a:pt x="180" y="5"/>
                  <a:pt x="165" y="1"/>
                  <a:pt x="15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15" name="Google Shape;6115;p53"/>
          <p:cNvSpPr/>
          <p:nvPr/>
        </p:nvSpPr>
        <p:spPr>
          <a:xfrm>
            <a:off x="6559670" y="4102443"/>
            <a:ext cx="6265" cy="20869"/>
          </a:xfrm>
          <a:custGeom>
            <a:rect b="b" l="l" r="r" t="t"/>
            <a:pathLst>
              <a:path extrusionOk="0" h="986" w="296">
                <a:moveTo>
                  <a:pt x="132" y="0"/>
                </a:moveTo>
                <a:cubicBezTo>
                  <a:pt x="99" y="0"/>
                  <a:pt x="33" y="66"/>
                  <a:pt x="33" y="99"/>
                </a:cubicBezTo>
                <a:cubicBezTo>
                  <a:pt x="0" y="362"/>
                  <a:pt x="33" y="657"/>
                  <a:pt x="99" y="920"/>
                </a:cubicBezTo>
                <a:cubicBezTo>
                  <a:pt x="99" y="953"/>
                  <a:pt x="164" y="986"/>
                  <a:pt x="197" y="986"/>
                </a:cubicBezTo>
                <a:cubicBezTo>
                  <a:pt x="263" y="953"/>
                  <a:pt x="296" y="920"/>
                  <a:pt x="296" y="854"/>
                </a:cubicBezTo>
                <a:cubicBezTo>
                  <a:pt x="230" y="592"/>
                  <a:pt x="230" y="362"/>
                  <a:pt x="230" y="99"/>
                </a:cubicBezTo>
                <a:cubicBezTo>
                  <a:pt x="230" y="66"/>
                  <a:pt x="197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16" name="Google Shape;6116;p53"/>
          <p:cNvSpPr/>
          <p:nvPr/>
        </p:nvSpPr>
        <p:spPr>
          <a:xfrm>
            <a:off x="6568707" y="4102443"/>
            <a:ext cx="4889" cy="69569"/>
          </a:xfrm>
          <a:custGeom>
            <a:rect b="b" l="l" r="r" t="t"/>
            <a:pathLst>
              <a:path extrusionOk="0" h="3287" w="231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1117"/>
                  <a:pt x="0" y="2169"/>
                  <a:pt x="33" y="3188"/>
                </a:cubicBezTo>
                <a:cubicBezTo>
                  <a:pt x="33" y="3253"/>
                  <a:pt x="82" y="3286"/>
                  <a:pt x="132" y="3286"/>
                </a:cubicBezTo>
                <a:cubicBezTo>
                  <a:pt x="181" y="3286"/>
                  <a:pt x="230" y="3253"/>
                  <a:pt x="230" y="3188"/>
                </a:cubicBezTo>
                <a:cubicBezTo>
                  <a:pt x="197" y="2169"/>
                  <a:pt x="197" y="1150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17" name="Google Shape;6117;p53"/>
          <p:cNvSpPr/>
          <p:nvPr/>
        </p:nvSpPr>
        <p:spPr>
          <a:xfrm>
            <a:off x="6552706" y="3980721"/>
            <a:ext cx="5926" cy="38266"/>
          </a:xfrm>
          <a:custGeom>
            <a:rect b="b" l="l" r="r" t="t"/>
            <a:pathLst>
              <a:path extrusionOk="0" h="1808" w="280">
                <a:moveTo>
                  <a:pt x="165" y="1"/>
                </a:moveTo>
                <a:cubicBezTo>
                  <a:pt x="115" y="1"/>
                  <a:pt x="66" y="33"/>
                  <a:pt x="66" y="99"/>
                </a:cubicBezTo>
                <a:cubicBezTo>
                  <a:pt x="0" y="625"/>
                  <a:pt x="0" y="1184"/>
                  <a:pt x="66" y="1709"/>
                </a:cubicBezTo>
                <a:cubicBezTo>
                  <a:pt x="66" y="1775"/>
                  <a:pt x="124" y="1808"/>
                  <a:pt x="177" y="1808"/>
                </a:cubicBezTo>
                <a:cubicBezTo>
                  <a:pt x="230" y="1808"/>
                  <a:pt x="280" y="1775"/>
                  <a:pt x="263" y="1709"/>
                </a:cubicBezTo>
                <a:cubicBezTo>
                  <a:pt x="198" y="1184"/>
                  <a:pt x="198" y="625"/>
                  <a:pt x="263" y="99"/>
                </a:cubicBezTo>
                <a:cubicBezTo>
                  <a:pt x="263" y="33"/>
                  <a:pt x="214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18" name="Google Shape;6118;p53"/>
          <p:cNvSpPr/>
          <p:nvPr/>
        </p:nvSpPr>
        <p:spPr>
          <a:xfrm>
            <a:off x="6561744" y="4005463"/>
            <a:ext cx="6286" cy="13990"/>
          </a:xfrm>
          <a:custGeom>
            <a:rect b="b" l="l" r="r" t="t"/>
            <a:pathLst>
              <a:path extrusionOk="0" h="661" w="297">
                <a:moveTo>
                  <a:pt x="195" y="1"/>
                </a:moveTo>
                <a:cubicBezTo>
                  <a:pt x="162" y="1"/>
                  <a:pt x="122" y="24"/>
                  <a:pt x="99" y="47"/>
                </a:cubicBezTo>
                <a:cubicBezTo>
                  <a:pt x="1" y="245"/>
                  <a:pt x="1" y="442"/>
                  <a:pt x="99" y="606"/>
                </a:cubicBezTo>
                <a:cubicBezTo>
                  <a:pt x="118" y="645"/>
                  <a:pt x="149" y="660"/>
                  <a:pt x="178" y="660"/>
                </a:cubicBezTo>
                <a:cubicBezTo>
                  <a:pt x="198" y="660"/>
                  <a:pt x="217" y="652"/>
                  <a:pt x="231" y="639"/>
                </a:cubicBezTo>
                <a:cubicBezTo>
                  <a:pt x="296" y="639"/>
                  <a:pt x="296" y="573"/>
                  <a:pt x="264" y="507"/>
                </a:cubicBezTo>
                <a:lnTo>
                  <a:pt x="264" y="475"/>
                </a:lnTo>
                <a:cubicBezTo>
                  <a:pt x="264" y="475"/>
                  <a:pt x="264" y="475"/>
                  <a:pt x="264" y="442"/>
                </a:cubicBezTo>
                <a:cubicBezTo>
                  <a:pt x="264" y="442"/>
                  <a:pt x="264" y="409"/>
                  <a:pt x="264" y="409"/>
                </a:cubicBezTo>
                <a:lnTo>
                  <a:pt x="264" y="376"/>
                </a:lnTo>
                <a:cubicBezTo>
                  <a:pt x="264" y="343"/>
                  <a:pt x="264" y="343"/>
                  <a:pt x="264" y="310"/>
                </a:cubicBezTo>
                <a:cubicBezTo>
                  <a:pt x="264" y="310"/>
                  <a:pt x="264" y="277"/>
                  <a:pt x="264" y="277"/>
                </a:cubicBezTo>
                <a:lnTo>
                  <a:pt x="264" y="245"/>
                </a:lnTo>
                <a:cubicBezTo>
                  <a:pt x="264" y="212"/>
                  <a:pt x="264" y="212"/>
                  <a:pt x="264" y="179"/>
                </a:cubicBezTo>
                <a:lnTo>
                  <a:pt x="264" y="146"/>
                </a:lnTo>
                <a:cubicBezTo>
                  <a:pt x="296" y="113"/>
                  <a:pt x="296" y="47"/>
                  <a:pt x="231" y="15"/>
                </a:cubicBezTo>
                <a:cubicBezTo>
                  <a:pt x="221" y="5"/>
                  <a:pt x="209" y="1"/>
                  <a:pt x="19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19" name="Google Shape;6119;p53"/>
          <p:cNvSpPr/>
          <p:nvPr/>
        </p:nvSpPr>
        <p:spPr>
          <a:xfrm>
            <a:off x="6638257" y="3988383"/>
            <a:ext cx="6625" cy="81379"/>
          </a:xfrm>
          <a:custGeom>
            <a:rect b="b" l="l" r="r" t="t"/>
            <a:pathLst>
              <a:path extrusionOk="0" h="3845" w="313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cubicBezTo>
                  <a:pt x="0" y="1314"/>
                  <a:pt x="33" y="2530"/>
                  <a:pt x="99" y="3746"/>
                </a:cubicBezTo>
                <a:cubicBezTo>
                  <a:pt x="99" y="3812"/>
                  <a:pt x="156" y="3845"/>
                  <a:pt x="210" y="3845"/>
                </a:cubicBezTo>
                <a:cubicBezTo>
                  <a:pt x="263" y="3845"/>
                  <a:pt x="312" y="3812"/>
                  <a:pt x="296" y="3746"/>
                </a:cubicBezTo>
                <a:cubicBezTo>
                  <a:pt x="230" y="2530"/>
                  <a:pt x="197" y="1314"/>
                  <a:pt x="197" y="99"/>
                </a:cubicBez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20" name="Google Shape;6120;p53"/>
          <p:cNvSpPr/>
          <p:nvPr/>
        </p:nvSpPr>
        <p:spPr>
          <a:xfrm>
            <a:off x="6623653" y="4034968"/>
            <a:ext cx="4191" cy="34795"/>
          </a:xfrm>
          <a:custGeom>
            <a:rect b="b" l="l" r="r" t="t"/>
            <a:pathLst>
              <a:path extrusionOk="0" h="1644" w="198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lnTo>
                  <a:pt x="0" y="1545"/>
                </a:lnTo>
                <a:cubicBezTo>
                  <a:pt x="0" y="1611"/>
                  <a:pt x="50" y="1644"/>
                  <a:pt x="99" y="1644"/>
                </a:cubicBezTo>
                <a:cubicBezTo>
                  <a:pt x="148" y="1644"/>
                  <a:pt x="197" y="1611"/>
                  <a:pt x="197" y="1545"/>
                </a:cubicBezTo>
                <a:lnTo>
                  <a:pt x="197" y="99"/>
                </a:ln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21" name="Google Shape;6121;p53"/>
          <p:cNvSpPr/>
          <p:nvPr/>
        </p:nvSpPr>
        <p:spPr>
          <a:xfrm>
            <a:off x="6673031" y="4024025"/>
            <a:ext cx="5588" cy="90248"/>
          </a:xfrm>
          <a:custGeom>
            <a:rect b="b" l="l" r="r" t="t"/>
            <a:pathLst>
              <a:path extrusionOk="0" h="4264" w="264">
                <a:moveTo>
                  <a:pt x="132" y="0"/>
                </a:moveTo>
                <a:cubicBezTo>
                  <a:pt x="82" y="0"/>
                  <a:pt x="33" y="41"/>
                  <a:pt x="33" y="123"/>
                </a:cubicBezTo>
                <a:cubicBezTo>
                  <a:pt x="0" y="1471"/>
                  <a:pt x="33" y="2818"/>
                  <a:pt x="66" y="4165"/>
                </a:cubicBezTo>
                <a:cubicBezTo>
                  <a:pt x="66" y="4231"/>
                  <a:pt x="115" y="4264"/>
                  <a:pt x="165" y="4264"/>
                </a:cubicBezTo>
                <a:cubicBezTo>
                  <a:pt x="214" y="4264"/>
                  <a:pt x="263" y="4231"/>
                  <a:pt x="263" y="4165"/>
                </a:cubicBezTo>
                <a:cubicBezTo>
                  <a:pt x="230" y="2818"/>
                  <a:pt x="197" y="1471"/>
                  <a:pt x="230" y="123"/>
                </a:cubicBezTo>
                <a:cubicBezTo>
                  <a:pt x="230" y="41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22" name="Google Shape;6122;p53"/>
          <p:cNvSpPr/>
          <p:nvPr/>
        </p:nvSpPr>
        <p:spPr>
          <a:xfrm>
            <a:off x="6344058" y="4176416"/>
            <a:ext cx="10456" cy="119392"/>
          </a:xfrm>
          <a:custGeom>
            <a:rect b="b" l="l" r="r" t="t"/>
            <a:pathLst>
              <a:path extrusionOk="0" h="5641" w="494">
                <a:moveTo>
                  <a:pt x="417" y="0"/>
                </a:moveTo>
                <a:cubicBezTo>
                  <a:pt x="369" y="0"/>
                  <a:pt x="314" y="34"/>
                  <a:pt x="296" y="87"/>
                </a:cubicBezTo>
                <a:cubicBezTo>
                  <a:pt x="66" y="1894"/>
                  <a:pt x="0" y="3734"/>
                  <a:pt x="99" y="5542"/>
                </a:cubicBezTo>
                <a:cubicBezTo>
                  <a:pt x="99" y="5607"/>
                  <a:pt x="148" y="5640"/>
                  <a:pt x="198" y="5640"/>
                </a:cubicBezTo>
                <a:cubicBezTo>
                  <a:pt x="247" y="5640"/>
                  <a:pt x="296" y="5607"/>
                  <a:pt x="296" y="5542"/>
                </a:cubicBezTo>
                <a:cubicBezTo>
                  <a:pt x="198" y="3734"/>
                  <a:pt x="263" y="1894"/>
                  <a:pt x="493" y="87"/>
                </a:cubicBezTo>
                <a:cubicBezTo>
                  <a:pt x="493" y="26"/>
                  <a:pt x="458" y="0"/>
                  <a:pt x="41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23" name="Google Shape;6123;p53"/>
          <p:cNvSpPr/>
          <p:nvPr/>
        </p:nvSpPr>
        <p:spPr>
          <a:xfrm>
            <a:off x="6369097" y="4249182"/>
            <a:ext cx="7662" cy="34097"/>
          </a:xfrm>
          <a:custGeom>
            <a:rect b="b" l="l" r="r" t="t"/>
            <a:pathLst>
              <a:path extrusionOk="0" h="1611" w="362">
                <a:moveTo>
                  <a:pt x="99" y="1"/>
                </a:moveTo>
                <a:cubicBezTo>
                  <a:pt x="66" y="1"/>
                  <a:pt x="0" y="66"/>
                  <a:pt x="0" y="99"/>
                </a:cubicBezTo>
                <a:lnTo>
                  <a:pt x="165" y="1512"/>
                </a:lnTo>
                <a:cubicBezTo>
                  <a:pt x="165" y="1545"/>
                  <a:pt x="198" y="1578"/>
                  <a:pt x="263" y="1611"/>
                </a:cubicBezTo>
                <a:cubicBezTo>
                  <a:pt x="329" y="1611"/>
                  <a:pt x="362" y="1545"/>
                  <a:pt x="362" y="1512"/>
                </a:cubicBezTo>
                <a:lnTo>
                  <a:pt x="230" y="99"/>
                </a:lnTo>
                <a:cubicBezTo>
                  <a:pt x="230" y="66"/>
                  <a:pt x="165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24" name="Google Shape;6124;p53"/>
          <p:cNvSpPr/>
          <p:nvPr/>
        </p:nvSpPr>
        <p:spPr>
          <a:xfrm>
            <a:off x="6410814" y="4249182"/>
            <a:ext cx="6286" cy="27155"/>
          </a:xfrm>
          <a:custGeom>
            <a:rect b="b" l="l" r="r" t="t"/>
            <a:pathLst>
              <a:path extrusionOk="0" h="1283" w="297">
                <a:moveTo>
                  <a:pt x="198" y="1"/>
                </a:moveTo>
                <a:cubicBezTo>
                  <a:pt x="165" y="1"/>
                  <a:pt x="67" y="1"/>
                  <a:pt x="67" y="66"/>
                </a:cubicBezTo>
                <a:cubicBezTo>
                  <a:pt x="34" y="428"/>
                  <a:pt x="1" y="822"/>
                  <a:pt x="34" y="1184"/>
                </a:cubicBezTo>
                <a:cubicBezTo>
                  <a:pt x="34" y="1249"/>
                  <a:pt x="100" y="1282"/>
                  <a:pt x="132" y="1282"/>
                </a:cubicBezTo>
                <a:cubicBezTo>
                  <a:pt x="198" y="1282"/>
                  <a:pt x="231" y="1249"/>
                  <a:pt x="231" y="1184"/>
                </a:cubicBezTo>
                <a:cubicBezTo>
                  <a:pt x="198" y="822"/>
                  <a:pt x="231" y="461"/>
                  <a:pt x="264" y="132"/>
                </a:cubicBezTo>
                <a:cubicBezTo>
                  <a:pt x="297" y="66"/>
                  <a:pt x="264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25" name="Google Shape;6125;p53"/>
          <p:cNvSpPr/>
          <p:nvPr/>
        </p:nvSpPr>
        <p:spPr>
          <a:xfrm>
            <a:off x="6426815" y="4218895"/>
            <a:ext cx="8762" cy="50859"/>
          </a:xfrm>
          <a:custGeom>
            <a:rect b="b" l="l" r="r" t="t"/>
            <a:pathLst>
              <a:path extrusionOk="0" h="2403" w="414">
                <a:moveTo>
                  <a:pt x="204" y="1"/>
                </a:moveTo>
                <a:cubicBezTo>
                  <a:pt x="160" y="1"/>
                  <a:pt x="114" y="27"/>
                  <a:pt x="99" y="84"/>
                </a:cubicBezTo>
                <a:cubicBezTo>
                  <a:pt x="1" y="807"/>
                  <a:pt x="34" y="1596"/>
                  <a:pt x="198" y="2319"/>
                </a:cubicBezTo>
                <a:cubicBezTo>
                  <a:pt x="212" y="2376"/>
                  <a:pt x="258" y="2403"/>
                  <a:pt x="303" y="2403"/>
                </a:cubicBezTo>
                <a:cubicBezTo>
                  <a:pt x="359" y="2403"/>
                  <a:pt x="414" y="2360"/>
                  <a:pt x="395" y="2286"/>
                </a:cubicBezTo>
                <a:cubicBezTo>
                  <a:pt x="231" y="1563"/>
                  <a:pt x="198" y="840"/>
                  <a:pt x="297" y="117"/>
                </a:cubicBezTo>
                <a:cubicBezTo>
                  <a:pt x="315" y="43"/>
                  <a:pt x="261" y="1"/>
                  <a:pt x="20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26" name="Google Shape;6126;p53"/>
          <p:cNvSpPr/>
          <p:nvPr/>
        </p:nvSpPr>
        <p:spPr>
          <a:xfrm>
            <a:off x="6303019" y="4192840"/>
            <a:ext cx="5588" cy="31324"/>
          </a:xfrm>
          <a:custGeom>
            <a:rect b="b" l="l" r="r" t="t"/>
            <a:pathLst>
              <a:path extrusionOk="0" h="1480" w="264">
                <a:moveTo>
                  <a:pt x="99" y="1"/>
                </a:moveTo>
                <a:cubicBezTo>
                  <a:pt x="34" y="1"/>
                  <a:pt x="1" y="34"/>
                  <a:pt x="1" y="100"/>
                </a:cubicBezTo>
                <a:cubicBezTo>
                  <a:pt x="34" y="527"/>
                  <a:pt x="66" y="954"/>
                  <a:pt x="34" y="1381"/>
                </a:cubicBezTo>
                <a:cubicBezTo>
                  <a:pt x="34" y="1447"/>
                  <a:pt x="83" y="1480"/>
                  <a:pt x="132" y="1480"/>
                </a:cubicBezTo>
                <a:cubicBezTo>
                  <a:pt x="181" y="1480"/>
                  <a:pt x="231" y="1447"/>
                  <a:pt x="231" y="1381"/>
                </a:cubicBezTo>
                <a:cubicBezTo>
                  <a:pt x="264" y="954"/>
                  <a:pt x="264" y="527"/>
                  <a:pt x="198" y="100"/>
                </a:cubicBezTo>
                <a:cubicBezTo>
                  <a:pt x="198" y="34"/>
                  <a:pt x="132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27" name="Google Shape;6127;p53"/>
          <p:cNvSpPr/>
          <p:nvPr/>
        </p:nvSpPr>
        <p:spPr>
          <a:xfrm>
            <a:off x="6302320" y="4250579"/>
            <a:ext cx="5947" cy="49399"/>
          </a:xfrm>
          <a:custGeom>
            <a:rect b="b" l="l" r="r" t="t"/>
            <a:pathLst>
              <a:path extrusionOk="0" h="2334" w="281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822"/>
                  <a:pt x="1" y="1545"/>
                  <a:pt x="67" y="2235"/>
                </a:cubicBezTo>
                <a:cubicBezTo>
                  <a:pt x="67" y="2301"/>
                  <a:pt x="124" y="2333"/>
                  <a:pt x="177" y="2333"/>
                </a:cubicBezTo>
                <a:cubicBezTo>
                  <a:pt x="231" y="2333"/>
                  <a:pt x="280" y="2301"/>
                  <a:pt x="264" y="2235"/>
                </a:cubicBezTo>
                <a:cubicBezTo>
                  <a:pt x="231" y="1545"/>
                  <a:pt x="198" y="822"/>
                  <a:pt x="231" y="99"/>
                </a:cubicBezTo>
                <a:cubicBezTo>
                  <a:pt x="231" y="33"/>
                  <a:pt x="182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28" name="Google Shape;6128;p53"/>
          <p:cNvSpPr/>
          <p:nvPr/>
        </p:nvSpPr>
        <p:spPr>
          <a:xfrm>
            <a:off x="6325285" y="4171294"/>
            <a:ext cx="6963" cy="47304"/>
          </a:xfrm>
          <a:custGeom>
            <a:rect b="b" l="l" r="r" t="t"/>
            <a:pathLst>
              <a:path extrusionOk="0" h="2235" w="329">
                <a:moveTo>
                  <a:pt x="230" y="0"/>
                </a:moveTo>
                <a:cubicBezTo>
                  <a:pt x="181" y="0"/>
                  <a:pt x="132" y="33"/>
                  <a:pt x="132" y="99"/>
                </a:cubicBezTo>
                <a:cubicBezTo>
                  <a:pt x="33" y="756"/>
                  <a:pt x="0" y="1446"/>
                  <a:pt x="33" y="2136"/>
                </a:cubicBezTo>
                <a:cubicBezTo>
                  <a:pt x="33" y="2202"/>
                  <a:pt x="82" y="2235"/>
                  <a:pt x="132" y="2235"/>
                </a:cubicBezTo>
                <a:cubicBezTo>
                  <a:pt x="181" y="2235"/>
                  <a:pt x="230" y="2202"/>
                  <a:pt x="230" y="2136"/>
                </a:cubicBezTo>
                <a:cubicBezTo>
                  <a:pt x="197" y="1446"/>
                  <a:pt x="230" y="756"/>
                  <a:pt x="329" y="99"/>
                </a:cubicBezTo>
                <a:cubicBezTo>
                  <a:pt x="329" y="33"/>
                  <a:pt x="280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29" name="Google Shape;6129;p53"/>
          <p:cNvSpPr/>
          <p:nvPr/>
        </p:nvSpPr>
        <p:spPr>
          <a:xfrm>
            <a:off x="6307887" y="4014797"/>
            <a:ext cx="6984" cy="72363"/>
          </a:xfrm>
          <a:custGeom>
            <a:rect b="b" l="l" r="r" t="t"/>
            <a:pathLst>
              <a:path extrusionOk="0" h="3419" w="330">
                <a:moveTo>
                  <a:pt x="231" y="1"/>
                </a:moveTo>
                <a:cubicBezTo>
                  <a:pt x="181" y="1"/>
                  <a:pt x="132" y="34"/>
                  <a:pt x="132" y="99"/>
                </a:cubicBezTo>
                <a:cubicBezTo>
                  <a:pt x="66" y="1151"/>
                  <a:pt x="34" y="2235"/>
                  <a:pt x="1" y="3320"/>
                </a:cubicBezTo>
                <a:cubicBezTo>
                  <a:pt x="1" y="3385"/>
                  <a:pt x="58" y="3418"/>
                  <a:pt x="116" y="3418"/>
                </a:cubicBezTo>
                <a:cubicBezTo>
                  <a:pt x="173" y="3418"/>
                  <a:pt x="231" y="3385"/>
                  <a:pt x="231" y="3320"/>
                </a:cubicBezTo>
                <a:cubicBezTo>
                  <a:pt x="264" y="2235"/>
                  <a:pt x="296" y="1151"/>
                  <a:pt x="329" y="99"/>
                </a:cubicBezTo>
                <a:cubicBezTo>
                  <a:pt x="329" y="34"/>
                  <a:pt x="280" y="1"/>
                  <a:pt x="2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30" name="Google Shape;6130;p53"/>
          <p:cNvSpPr/>
          <p:nvPr/>
        </p:nvSpPr>
        <p:spPr>
          <a:xfrm>
            <a:off x="6441080" y="4111480"/>
            <a:ext cx="5926" cy="64701"/>
          </a:xfrm>
          <a:custGeom>
            <a:rect b="b" l="l" r="r" t="t"/>
            <a:pathLst>
              <a:path extrusionOk="0" h="3057" w="280">
                <a:moveTo>
                  <a:pt x="103" y="0"/>
                </a:moveTo>
                <a:cubicBezTo>
                  <a:pt x="50" y="0"/>
                  <a:pt x="0" y="33"/>
                  <a:pt x="17" y="99"/>
                </a:cubicBezTo>
                <a:cubicBezTo>
                  <a:pt x="17" y="1052"/>
                  <a:pt x="50" y="2005"/>
                  <a:pt x="83" y="2958"/>
                </a:cubicBezTo>
                <a:cubicBezTo>
                  <a:pt x="83" y="3023"/>
                  <a:pt x="132" y="3056"/>
                  <a:pt x="181" y="3056"/>
                </a:cubicBezTo>
                <a:cubicBezTo>
                  <a:pt x="230" y="3056"/>
                  <a:pt x="280" y="3023"/>
                  <a:pt x="280" y="2958"/>
                </a:cubicBezTo>
                <a:cubicBezTo>
                  <a:pt x="247" y="2005"/>
                  <a:pt x="247" y="1052"/>
                  <a:pt x="214" y="99"/>
                </a:cubicBezTo>
                <a:cubicBezTo>
                  <a:pt x="214" y="33"/>
                  <a:pt x="157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31" name="Google Shape;6131;p53"/>
          <p:cNvSpPr/>
          <p:nvPr/>
        </p:nvSpPr>
        <p:spPr>
          <a:xfrm>
            <a:off x="6432381" y="4110084"/>
            <a:ext cx="4191" cy="40362"/>
          </a:xfrm>
          <a:custGeom>
            <a:rect b="b" l="l" r="r" t="t"/>
            <a:pathLst>
              <a:path extrusionOk="0" h="1907" w="198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lnTo>
                  <a:pt x="1" y="1808"/>
                </a:lnTo>
                <a:cubicBezTo>
                  <a:pt x="1" y="1874"/>
                  <a:pt x="50" y="1906"/>
                  <a:pt x="99" y="1906"/>
                </a:cubicBezTo>
                <a:cubicBezTo>
                  <a:pt x="149" y="1906"/>
                  <a:pt x="198" y="1874"/>
                  <a:pt x="198" y="1808"/>
                </a:cubicBezTo>
                <a:lnTo>
                  <a:pt x="198" y="99"/>
                </a:ln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32" name="Google Shape;6132;p53"/>
          <p:cNvSpPr/>
          <p:nvPr/>
        </p:nvSpPr>
        <p:spPr>
          <a:xfrm>
            <a:off x="6147221" y="4101744"/>
            <a:ext cx="6984" cy="45230"/>
          </a:xfrm>
          <a:custGeom>
            <a:rect b="b" l="l" r="r" t="t"/>
            <a:pathLst>
              <a:path extrusionOk="0" h="2137" w="330">
                <a:moveTo>
                  <a:pt x="231" y="0"/>
                </a:moveTo>
                <a:cubicBezTo>
                  <a:pt x="182" y="0"/>
                  <a:pt x="132" y="33"/>
                  <a:pt x="132" y="99"/>
                </a:cubicBezTo>
                <a:cubicBezTo>
                  <a:pt x="100" y="723"/>
                  <a:pt x="34" y="1380"/>
                  <a:pt x="1" y="2038"/>
                </a:cubicBezTo>
                <a:cubicBezTo>
                  <a:pt x="1" y="2103"/>
                  <a:pt x="50" y="2136"/>
                  <a:pt x="100" y="2136"/>
                </a:cubicBezTo>
                <a:cubicBezTo>
                  <a:pt x="149" y="2136"/>
                  <a:pt x="198" y="2103"/>
                  <a:pt x="198" y="2038"/>
                </a:cubicBezTo>
                <a:cubicBezTo>
                  <a:pt x="264" y="1380"/>
                  <a:pt x="297" y="723"/>
                  <a:pt x="330" y="99"/>
                </a:cubicBezTo>
                <a:cubicBezTo>
                  <a:pt x="330" y="33"/>
                  <a:pt x="280" y="0"/>
                  <a:pt x="2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33" name="Google Shape;6133;p53"/>
          <p:cNvSpPr/>
          <p:nvPr/>
        </p:nvSpPr>
        <p:spPr>
          <a:xfrm>
            <a:off x="6158354" y="4104517"/>
            <a:ext cx="6984" cy="34097"/>
          </a:xfrm>
          <a:custGeom>
            <a:rect b="b" l="l" r="r" t="t"/>
            <a:pathLst>
              <a:path extrusionOk="0" h="1611" w="330">
                <a:moveTo>
                  <a:pt x="231" y="1"/>
                </a:moveTo>
                <a:cubicBezTo>
                  <a:pt x="181" y="1"/>
                  <a:pt x="132" y="34"/>
                  <a:pt x="132" y="99"/>
                </a:cubicBezTo>
                <a:cubicBezTo>
                  <a:pt x="99" y="559"/>
                  <a:pt x="66" y="1052"/>
                  <a:pt x="1" y="1512"/>
                </a:cubicBezTo>
                <a:cubicBezTo>
                  <a:pt x="1" y="1578"/>
                  <a:pt x="50" y="1611"/>
                  <a:pt x="103" y="1611"/>
                </a:cubicBezTo>
                <a:cubicBezTo>
                  <a:pt x="157" y="1611"/>
                  <a:pt x="214" y="1578"/>
                  <a:pt x="231" y="1512"/>
                </a:cubicBezTo>
                <a:cubicBezTo>
                  <a:pt x="264" y="1052"/>
                  <a:pt x="296" y="559"/>
                  <a:pt x="329" y="99"/>
                </a:cubicBezTo>
                <a:cubicBezTo>
                  <a:pt x="329" y="34"/>
                  <a:pt x="280" y="1"/>
                  <a:pt x="2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34" name="Google Shape;6134;p53"/>
          <p:cNvSpPr/>
          <p:nvPr/>
        </p:nvSpPr>
        <p:spPr>
          <a:xfrm>
            <a:off x="6159052" y="3980022"/>
            <a:ext cx="6984" cy="54966"/>
          </a:xfrm>
          <a:custGeom>
            <a:rect b="b" l="l" r="r" t="t"/>
            <a:pathLst>
              <a:path extrusionOk="0" h="2597" w="330">
                <a:moveTo>
                  <a:pt x="231" y="1"/>
                </a:moveTo>
                <a:cubicBezTo>
                  <a:pt x="181" y="1"/>
                  <a:pt x="132" y="34"/>
                  <a:pt x="132" y="99"/>
                </a:cubicBezTo>
                <a:cubicBezTo>
                  <a:pt x="33" y="888"/>
                  <a:pt x="1" y="1709"/>
                  <a:pt x="33" y="2498"/>
                </a:cubicBezTo>
                <a:cubicBezTo>
                  <a:pt x="33" y="2564"/>
                  <a:pt x="91" y="2597"/>
                  <a:pt x="148" y="2597"/>
                </a:cubicBezTo>
                <a:cubicBezTo>
                  <a:pt x="206" y="2597"/>
                  <a:pt x="263" y="2564"/>
                  <a:pt x="263" y="2498"/>
                </a:cubicBezTo>
                <a:cubicBezTo>
                  <a:pt x="198" y="1709"/>
                  <a:pt x="231" y="888"/>
                  <a:pt x="329" y="99"/>
                </a:cubicBezTo>
                <a:cubicBezTo>
                  <a:pt x="329" y="34"/>
                  <a:pt x="280" y="1"/>
                  <a:pt x="2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35" name="Google Shape;6135;p53"/>
          <p:cNvSpPr/>
          <p:nvPr/>
        </p:nvSpPr>
        <p:spPr>
          <a:xfrm>
            <a:off x="6152110" y="4001590"/>
            <a:ext cx="4191" cy="25059"/>
          </a:xfrm>
          <a:custGeom>
            <a:rect b="b" l="l" r="r" t="t"/>
            <a:pathLst>
              <a:path extrusionOk="0" h="1184" w="198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0" y="1085"/>
                </a:lnTo>
                <a:cubicBezTo>
                  <a:pt x="0" y="1150"/>
                  <a:pt x="49" y="1183"/>
                  <a:pt x="99" y="1183"/>
                </a:cubicBezTo>
                <a:cubicBezTo>
                  <a:pt x="148" y="1183"/>
                  <a:pt x="197" y="1150"/>
                  <a:pt x="197" y="1085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36" name="Google Shape;6136;p53"/>
          <p:cNvSpPr/>
          <p:nvPr/>
        </p:nvSpPr>
        <p:spPr>
          <a:xfrm>
            <a:off x="6216093" y="3982816"/>
            <a:ext cx="4191" cy="48002"/>
          </a:xfrm>
          <a:custGeom>
            <a:rect b="b" l="l" r="r" t="t"/>
            <a:pathLst>
              <a:path extrusionOk="0" h="2268" w="198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0" y="2169"/>
                </a:lnTo>
                <a:cubicBezTo>
                  <a:pt x="0" y="2235"/>
                  <a:pt x="49" y="2268"/>
                  <a:pt x="99" y="2268"/>
                </a:cubicBezTo>
                <a:cubicBezTo>
                  <a:pt x="148" y="2268"/>
                  <a:pt x="197" y="2235"/>
                  <a:pt x="197" y="2169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37" name="Google Shape;6137;p53"/>
          <p:cNvSpPr/>
          <p:nvPr/>
        </p:nvSpPr>
        <p:spPr>
          <a:xfrm>
            <a:off x="6222337" y="4229710"/>
            <a:ext cx="11577" cy="68638"/>
          </a:xfrm>
          <a:custGeom>
            <a:rect b="b" l="l" r="r" t="t"/>
            <a:pathLst>
              <a:path extrusionOk="0" h="3243" w="547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lnTo>
                  <a:pt x="165" y="2071"/>
                </a:lnTo>
                <a:cubicBezTo>
                  <a:pt x="165" y="2366"/>
                  <a:pt x="198" y="2695"/>
                  <a:pt x="231" y="3024"/>
                </a:cubicBezTo>
                <a:cubicBezTo>
                  <a:pt x="231" y="3089"/>
                  <a:pt x="264" y="3188"/>
                  <a:pt x="329" y="3221"/>
                </a:cubicBezTo>
                <a:cubicBezTo>
                  <a:pt x="357" y="3234"/>
                  <a:pt x="390" y="3242"/>
                  <a:pt x="421" y="3242"/>
                </a:cubicBezTo>
                <a:cubicBezTo>
                  <a:pt x="466" y="3242"/>
                  <a:pt x="507" y="3226"/>
                  <a:pt x="527" y="3188"/>
                </a:cubicBezTo>
                <a:cubicBezTo>
                  <a:pt x="547" y="3107"/>
                  <a:pt x="492" y="3039"/>
                  <a:pt x="432" y="3021"/>
                </a:cubicBezTo>
                <a:lnTo>
                  <a:pt x="432" y="3021"/>
                </a:lnTo>
                <a:cubicBezTo>
                  <a:pt x="395" y="2939"/>
                  <a:pt x="395" y="2749"/>
                  <a:pt x="395" y="2695"/>
                </a:cubicBezTo>
                <a:lnTo>
                  <a:pt x="395" y="2334"/>
                </a:lnTo>
                <a:lnTo>
                  <a:pt x="329" y="1578"/>
                </a:lnTo>
                <a:lnTo>
                  <a:pt x="198" y="99"/>
                </a:ln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38" name="Google Shape;6138;p53"/>
          <p:cNvSpPr/>
          <p:nvPr/>
        </p:nvSpPr>
        <p:spPr>
          <a:xfrm>
            <a:off x="6206357" y="4235975"/>
            <a:ext cx="4889" cy="61209"/>
          </a:xfrm>
          <a:custGeom>
            <a:rect b="b" l="l" r="r" t="t"/>
            <a:pathLst>
              <a:path extrusionOk="0" h="2892" w="231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cubicBezTo>
                  <a:pt x="0" y="1019"/>
                  <a:pt x="0" y="1906"/>
                  <a:pt x="0" y="2793"/>
                </a:cubicBezTo>
                <a:cubicBezTo>
                  <a:pt x="0" y="2859"/>
                  <a:pt x="58" y="2892"/>
                  <a:pt x="115" y="2892"/>
                </a:cubicBezTo>
                <a:cubicBezTo>
                  <a:pt x="173" y="2892"/>
                  <a:pt x="230" y="2859"/>
                  <a:pt x="230" y="2793"/>
                </a:cubicBezTo>
                <a:cubicBezTo>
                  <a:pt x="197" y="1906"/>
                  <a:pt x="164" y="1019"/>
                  <a:pt x="230" y="99"/>
                </a:cubicBez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39" name="Google Shape;6139;p53"/>
          <p:cNvSpPr/>
          <p:nvPr/>
        </p:nvSpPr>
        <p:spPr>
          <a:xfrm>
            <a:off x="6186186" y="4249182"/>
            <a:ext cx="6265" cy="33568"/>
          </a:xfrm>
          <a:custGeom>
            <a:rect b="b" l="l" r="r" t="t"/>
            <a:pathLst>
              <a:path extrusionOk="0" h="1586" w="296">
                <a:moveTo>
                  <a:pt x="197" y="1"/>
                </a:moveTo>
                <a:cubicBezTo>
                  <a:pt x="132" y="1"/>
                  <a:pt x="99" y="34"/>
                  <a:pt x="66" y="66"/>
                </a:cubicBezTo>
                <a:cubicBezTo>
                  <a:pt x="0" y="559"/>
                  <a:pt x="0" y="1052"/>
                  <a:pt x="66" y="1512"/>
                </a:cubicBezTo>
                <a:cubicBezTo>
                  <a:pt x="79" y="1565"/>
                  <a:pt x="118" y="1586"/>
                  <a:pt x="159" y="1586"/>
                </a:cubicBezTo>
                <a:cubicBezTo>
                  <a:pt x="220" y="1586"/>
                  <a:pt x="283" y="1539"/>
                  <a:pt x="263" y="1479"/>
                </a:cubicBezTo>
                <a:cubicBezTo>
                  <a:pt x="197" y="1019"/>
                  <a:pt x="197" y="559"/>
                  <a:pt x="263" y="132"/>
                </a:cubicBezTo>
                <a:cubicBezTo>
                  <a:pt x="296" y="66"/>
                  <a:pt x="263" y="34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40" name="Google Shape;6140;p53"/>
          <p:cNvSpPr/>
          <p:nvPr/>
        </p:nvSpPr>
        <p:spPr>
          <a:xfrm>
            <a:off x="6185488" y="4166426"/>
            <a:ext cx="5588" cy="57738"/>
          </a:xfrm>
          <a:custGeom>
            <a:rect b="b" l="l" r="r" t="t"/>
            <a:pathLst>
              <a:path extrusionOk="0" h="2728" w="264">
                <a:moveTo>
                  <a:pt x="160" y="0"/>
                </a:moveTo>
                <a:cubicBezTo>
                  <a:pt x="107" y="0"/>
                  <a:pt x="50" y="33"/>
                  <a:pt x="33" y="99"/>
                </a:cubicBezTo>
                <a:cubicBezTo>
                  <a:pt x="33" y="953"/>
                  <a:pt x="0" y="1775"/>
                  <a:pt x="0" y="2629"/>
                </a:cubicBezTo>
                <a:cubicBezTo>
                  <a:pt x="0" y="2695"/>
                  <a:pt x="50" y="2728"/>
                  <a:pt x="99" y="2728"/>
                </a:cubicBezTo>
                <a:cubicBezTo>
                  <a:pt x="148" y="2728"/>
                  <a:pt x="197" y="2695"/>
                  <a:pt x="197" y="2629"/>
                </a:cubicBezTo>
                <a:cubicBezTo>
                  <a:pt x="230" y="1775"/>
                  <a:pt x="230" y="953"/>
                  <a:pt x="263" y="99"/>
                </a:cubicBezTo>
                <a:cubicBezTo>
                  <a:pt x="263" y="33"/>
                  <a:pt x="214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41" name="Google Shape;6141;p53"/>
          <p:cNvSpPr/>
          <p:nvPr/>
        </p:nvSpPr>
        <p:spPr>
          <a:xfrm>
            <a:off x="6171582" y="4215677"/>
            <a:ext cx="7387" cy="54225"/>
          </a:xfrm>
          <a:custGeom>
            <a:rect b="b" l="l" r="r" t="t"/>
            <a:pathLst>
              <a:path extrusionOk="0" h="2562" w="349">
                <a:moveTo>
                  <a:pt x="219" y="0"/>
                </a:moveTo>
                <a:cubicBezTo>
                  <a:pt x="181" y="0"/>
                  <a:pt x="144" y="22"/>
                  <a:pt x="132" y="72"/>
                </a:cubicBezTo>
                <a:cubicBezTo>
                  <a:pt x="0" y="861"/>
                  <a:pt x="0" y="1682"/>
                  <a:pt x="132" y="2504"/>
                </a:cubicBezTo>
                <a:cubicBezTo>
                  <a:pt x="144" y="2543"/>
                  <a:pt x="183" y="2561"/>
                  <a:pt x="223" y="2561"/>
                </a:cubicBezTo>
                <a:cubicBezTo>
                  <a:pt x="284" y="2561"/>
                  <a:pt x="349" y="2518"/>
                  <a:pt x="329" y="2438"/>
                </a:cubicBezTo>
                <a:cubicBezTo>
                  <a:pt x="197" y="1649"/>
                  <a:pt x="197" y="894"/>
                  <a:pt x="329" y="138"/>
                </a:cubicBezTo>
                <a:cubicBezTo>
                  <a:pt x="349" y="57"/>
                  <a:pt x="281" y="0"/>
                  <a:pt x="21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42" name="Google Shape;6142;p53"/>
          <p:cNvSpPr/>
          <p:nvPr/>
        </p:nvSpPr>
        <p:spPr>
          <a:xfrm>
            <a:off x="6143750" y="4155991"/>
            <a:ext cx="5588" cy="48701"/>
          </a:xfrm>
          <a:custGeom>
            <a:rect b="b" l="l" r="r" t="t"/>
            <a:pathLst>
              <a:path extrusionOk="0" h="2301" w="264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789"/>
                  <a:pt x="34" y="1512"/>
                  <a:pt x="34" y="2202"/>
                </a:cubicBezTo>
                <a:cubicBezTo>
                  <a:pt x="34" y="2268"/>
                  <a:pt x="91" y="2301"/>
                  <a:pt x="149" y="2301"/>
                </a:cubicBezTo>
                <a:cubicBezTo>
                  <a:pt x="206" y="2301"/>
                  <a:pt x="264" y="2268"/>
                  <a:pt x="264" y="2202"/>
                </a:cubicBezTo>
                <a:cubicBezTo>
                  <a:pt x="231" y="1512"/>
                  <a:pt x="198" y="789"/>
                  <a:pt x="231" y="99"/>
                </a:cubicBezTo>
                <a:cubicBezTo>
                  <a:pt x="231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43" name="Google Shape;6143;p53"/>
          <p:cNvSpPr/>
          <p:nvPr/>
        </p:nvSpPr>
        <p:spPr>
          <a:xfrm>
            <a:off x="4806079" y="3931025"/>
            <a:ext cx="46542" cy="64278"/>
          </a:xfrm>
          <a:custGeom>
            <a:rect b="b" l="l" r="r" t="t"/>
            <a:pathLst>
              <a:path extrusionOk="0" h="3037" w="2199">
                <a:moveTo>
                  <a:pt x="122" y="1"/>
                </a:moveTo>
                <a:cubicBezTo>
                  <a:pt x="59" y="1"/>
                  <a:pt x="1" y="59"/>
                  <a:pt x="44" y="147"/>
                </a:cubicBezTo>
                <a:cubicBezTo>
                  <a:pt x="603" y="1133"/>
                  <a:pt x="1260" y="2086"/>
                  <a:pt x="1983" y="3006"/>
                </a:cubicBezTo>
                <a:cubicBezTo>
                  <a:pt x="2005" y="3027"/>
                  <a:pt x="2027" y="3036"/>
                  <a:pt x="2050" y="3036"/>
                </a:cubicBezTo>
                <a:cubicBezTo>
                  <a:pt x="2129" y="3036"/>
                  <a:pt x="2199" y="2919"/>
                  <a:pt x="2147" y="2841"/>
                </a:cubicBezTo>
                <a:cubicBezTo>
                  <a:pt x="1425" y="1954"/>
                  <a:pt x="767" y="1034"/>
                  <a:pt x="209" y="48"/>
                </a:cubicBezTo>
                <a:cubicBezTo>
                  <a:pt x="187" y="15"/>
                  <a:pt x="154" y="1"/>
                  <a:pt x="1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44" name="Google Shape;6144;p53"/>
          <p:cNvSpPr/>
          <p:nvPr/>
        </p:nvSpPr>
        <p:spPr>
          <a:xfrm>
            <a:off x="4831541" y="3944401"/>
            <a:ext cx="36467" cy="56828"/>
          </a:xfrm>
          <a:custGeom>
            <a:rect b="b" l="l" r="r" t="t"/>
            <a:pathLst>
              <a:path extrusionOk="0" h="2685" w="1723">
                <a:moveTo>
                  <a:pt x="134" y="1"/>
                </a:moveTo>
                <a:cubicBezTo>
                  <a:pt x="62" y="1"/>
                  <a:pt x="1" y="78"/>
                  <a:pt x="24" y="172"/>
                </a:cubicBezTo>
                <a:lnTo>
                  <a:pt x="1503" y="2637"/>
                </a:lnTo>
                <a:cubicBezTo>
                  <a:pt x="1525" y="2670"/>
                  <a:pt x="1558" y="2684"/>
                  <a:pt x="1591" y="2684"/>
                </a:cubicBezTo>
                <a:cubicBezTo>
                  <a:pt x="1656" y="2684"/>
                  <a:pt x="1722" y="2626"/>
                  <a:pt x="1700" y="2538"/>
                </a:cubicBezTo>
                <a:lnTo>
                  <a:pt x="222" y="41"/>
                </a:lnTo>
                <a:cubicBezTo>
                  <a:pt x="194" y="13"/>
                  <a:pt x="163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45" name="Google Shape;6145;p53"/>
          <p:cNvSpPr/>
          <p:nvPr/>
        </p:nvSpPr>
        <p:spPr>
          <a:xfrm>
            <a:off x="4849150" y="3950349"/>
            <a:ext cx="33970" cy="54204"/>
          </a:xfrm>
          <a:custGeom>
            <a:rect b="b" l="l" r="r" t="t"/>
            <a:pathLst>
              <a:path extrusionOk="0" h="2561" w="1605">
                <a:moveTo>
                  <a:pt x="148" y="0"/>
                </a:moveTo>
                <a:cubicBezTo>
                  <a:pt x="83" y="0"/>
                  <a:pt x="1" y="85"/>
                  <a:pt x="47" y="154"/>
                </a:cubicBezTo>
                <a:cubicBezTo>
                  <a:pt x="441" y="976"/>
                  <a:pt x="901" y="1764"/>
                  <a:pt x="1394" y="2520"/>
                </a:cubicBezTo>
                <a:cubicBezTo>
                  <a:pt x="1413" y="2549"/>
                  <a:pt x="1441" y="2561"/>
                  <a:pt x="1469" y="2561"/>
                </a:cubicBezTo>
                <a:cubicBezTo>
                  <a:pt x="1536" y="2561"/>
                  <a:pt x="1605" y="2491"/>
                  <a:pt x="1558" y="2421"/>
                </a:cubicBezTo>
                <a:cubicBezTo>
                  <a:pt x="1065" y="1633"/>
                  <a:pt x="638" y="844"/>
                  <a:pt x="211" y="55"/>
                </a:cubicBezTo>
                <a:cubicBezTo>
                  <a:pt x="201" y="16"/>
                  <a:pt x="176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46" name="Google Shape;6146;p53"/>
          <p:cNvSpPr/>
          <p:nvPr/>
        </p:nvSpPr>
        <p:spPr>
          <a:xfrm>
            <a:off x="4865850" y="3955217"/>
            <a:ext cx="27007" cy="41695"/>
          </a:xfrm>
          <a:custGeom>
            <a:rect b="b" l="l" r="r" t="t"/>
            <a:pathLst>
              <a:path extrusionOk="0" h="1970" w="1276">
                <a:moveTo>
                  <a:pt x="148" y="0"/>
                </a:moveTo>
                <a:cubicBezTo>
                  <a:pt x="83" y="0"/>
                  <a:pt x="0" y="85"/>
                  <a:pt x="46" y="154"/>
                </a:cubicBezTo>
                <a:lnTo>
                  <a:pt x="46" y="187"/>
                </a:lnTo>
                <a:cubicBezTo>
                  <a:pt x="309" y="778"/>
                  <a:pt x="671" y="1370"/>
                  <a:pt x="1032" y="1928"/>
                </a:cubicBezTo>
                <a:cubicBezTo>
                  <a:pt x="1061" y="1957"/>
                  <a:pt x="1096" y="1969"/>
                  <a:pt x="1128" y="1969"/>
                </a:cubicBezTo>
                <a:cubicBezTo>
                  <a:pt x="1207" y="1969"/>
                  <a:pt x="1276" y="1900"/>
                  <a:pt x="1229" y="1830"/>
                </a:cubicBezTo>
                <a:cubicBezTo>
                  <a:pt x="835" y="1271"/>
                  <a:pt x="506" y="680"/>
                  <a:pt x="211" y="55"/>
                </a:cubicBezTo>
                <a:cubicBezTo>
                  <a:pt x="201" y="16"/>
                  <a:pt x="176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47" name="Google Shape;6147;p53"/>
          <p:cNvSpPr/>
          <p:nvPr/>
        </p:nvSpPr>
        <p:spPr>
          <a:xfrm>
            <a:off x="4882316" y="3961101"/>
            <a:ext cx="24467" cy="35811"/>
          </a:xfrm>
          <a:custGeom>
            <a:rect b="b" l="l" r="r" t="t"/>
            <a:pathLst>
              <a:path extrusionOk="0" h="1692" w="1156">
                <a:moveTo>
                  <a:pt x="134" y="0"/>
                </a:moveTo>
                <a:cubicBezTo>
                  <a:pt x="61" y="0"/>
                  <a:pt x="1" y="78"/>
                  <a:pt x="24" y="172"/>
                </a:cubicBezTo>
                <a:cubicBezTo>
                  <a:pt x="320" y="665"/>
                  <a:pt x="649" y="1158"/>
                  <a:pt x="944" y="1650"/>
                </a:cubicBezTo>
                <a:cubicBezTo>
                  <a:pt x="963" y="1679"/>
                  <a:pt x="991" y="1691"/>
                  <a:pt x="1019" y="1691"/>
                </a:cubicBezTo>
                <a:cubicBezTo>
                  <a:pt x="1086" y="1691"/>
                  <a:pt x="1155" y="1622"/>
                  <a:pt x="1109" y="1552"/>
                </a:cubicBezTo>
                <a:cubicBezTo>
                  <a:pt x="813" y="1059"/>
                  <a:pt x="517" y="533"/>
                  <a:pt x="221" y="40"/>
                </a:cubicBezTo>
                <a:cubicBezTo>
                  <a:pt x="193" y="12"/>
                  <a:pt x="163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48" name="Google Shape;6148;p53"/>
          <p:cNvSpPr/>
          <p:nvPr/>
        </p:nvSpPr>
        <p:spPr>
          <a:xfrm>
            <a:off x="4931907" y="4031348"/>
            <a:ext cx="24890" cy="27938"/>
          </a:xfrm>
          <a:custGeom>
            <a:rect b="b" l="l" r="r" t="t"/>
            <a:pathLst>
              <a:path extrusionOk="0" h="1320" w="1176">
                <a:moveTo>
                  <a:pt x="166" y="0"/>
                </a:moveTo>
                <a:cubicBezTo>
                  <a:pt x="88" y="0"/>
                  <a:pt x="0" y="77"/>
                  <a:pt x="47" y="172"/>
                </a:cubicBezTo>
                <a:cubicBezTo>
                  <a:pt x="277" y="566"/>
                  <a:pt x="606" y="960"/>
                  <a:pt x="967" y="1289"/>
                </a:cubicBezTo>
                <a:cubicBezTo>
                  <a:pt x="989" y="1310"/>
                  <a:pt x="1011" y="1319"/>
                  <a:pt x="1033" y="1319"/>
                </a:cubicBezTo>
                <a:cubicBezTo>
                  <a:pt x="1112" y="1319"/>
                  <a:pt x="1176" y="1202"/>
                  <a:pt x="1099" y="1125"/>
                </a:cubicBezTo>
                <a:cubicBezTo>
                  <a:pt x="770" y="829"/>
                  <a:pt x="474" y="467"/>
                  <a:pt x="244" y="40"/>
                </a:cubicBezTo>
                <a:cubicBezTo>
                  <a:pt x="226" y="12"/>
                  <a:pt x="196" y="0"/>
                  <a:pt x="16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49" name="Google Shape;6149;p53"/>
          <p:cNvSpPr/>
          <p:nvPr/>
        </p:nvSpPr>
        <p:spPr>
          <a:xfrm>
            <a:off x="4934701" y="4020194"/>
            <a:ext cx="31832" cy="41166"/>
          </a:xfrm>
          <a:custGeom>
            <a:rect b="b" l="l" r="r" t="t"/>
            <a:pathLst>
              <a:path extrusionOk="0" h="1945" w="1504">
                <a:moveTo>
                  <a:pt x="136" y="1"/>
                </a:moveTo>
                <a:cubicBezTo>
                  <a:pt x="69" y="1"/>
                  <a:pt x="0" y="70"/>
                  <a:pt x="47" y="140"/>
                </a:cubicBezTo>
                <a:lnTo>
                  <a:pt x="79" y="140"/>
                </a:lnTo>
                <a:cubicBezTo>
                  <a:pt x="408" y="764"/>
                  <a:pt x="835" y="1356"/>
                  <a:pt x="1295" y="1915"/>
                </a:cubicBezTo>
                <a:cubicBezTo>
                  <a:pt x="1317" y="1936"/>
                  <a:pt x="1340" y="1945"/>
                  <a:pt x="1361" y="1945"/>
                </a:cubicBezTo>
                <a:cubicBezTo>
                  <a:pt x="1440" y="1945"/>
                  <a:pt x="1504" y="1827"/>
                  <a:pt x="1427" y="1750"/>
                </a:cubicBezTo>
                <a:cubicBezTo>
                  <a:pt x="967" y="1224"/>
                  <a:pt x="572" y="666"/>
                  <a:pt x="211" y="41"/>
                </a:cubicBezTo>
                <a:cubicBezTo>
                  <a:pt x="192" y="13"/>
                  <a:pt x="164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50" name="Google Shape;6150;p53"/>
          <p:cNvSpPr/>
          <p:nvPr/>
        </p:nvSpPr>
        <p:spPr>
          <a:xfrm>
            <a:off x="4934701" y="3996235"/>
            <a:ext cx="42267" cy="51918"/>
          </a:xfrm>
          <a:custGeom>
            <a:rect b="b" l="l" r="r" t="t"/>
            <a:pathLst>
              <a:path extrusionOk="0" h="2453" w="1997">
                <a:moveTo>
                  <a:pt x="145" y="1"/>
                </a:moveTo>
                <a:cubicBezTo>
                  <a:pt x="67" y="1"/>
                  <a:pt x="1" y="86"/>
                  <a:pt x="47" y="155"/>
                </a:cubicBezTo>
                <a:cubicBezTo>
                  <a:pt x="539" y="976"/>
                  <a:pt x="1131" y="1732"/>
                  <a:pt x="1788" y="2422"/>
                </a:cubicBezTo>
                <a:cubicBezTo>
                  <a:pt x="1810" y="2444"/>
                  <a:pt x="1832" y="2453"/>
                  <a:pt x="1854" y="2453"/>
                </a:cubicBezTo>
                <a:cubicBezTo>
                  <a:pt x="1933" y="2453"/>
                  <a:pt x="1997" y="2335"/>
                  <a:pt x="1920" y="2258"/>
                </a:cubicBezTo>
                <a:cubicBezTo>
                  <a:pt x="1295" y="1601"/>
                  <a:pt x="704" y="845"/>
                  <a:pt x="244" y="56"/>
                </a:cubicBezTo>
                <a:cubicBezTo>
                  <a:pt x="214" y="17"/>
                  <a:pt x="178" y="1"/>
                  <a:pt x="14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51" name="Google Shape;6151;p53"/>
          <p:cNvSpPr/>
          <p:nvPr/>
        </p:nvSpPr>
        <p:spPr>
          <a:xfrm>
            <a:off x="5023024" y="3963556"/>
            <a:ext cx="20467" cy="27282"/>
          </a:xfrm>
          <a:custGeom>
            <a:rect b="b" l="l" r="r" t="t"/>
            <a:pathLst>
              <a:path extrusionOk="0" h="1289" w="967">
                <a:moveTo>
                  <a:pt x="160" y="0"/>
                </a:moveTo>
                <a:cubicBezTo>
                  <a:pt x="83" y="0"/>
                  <a:pt x="1" y="85"/>
                  <a:pt x="47" y="154"/>
                </a:cubicBezTo>
                <a:cubicBezTo>
                  <a:pt x="277" y="516"/>
                  <a:pt x="507" y="910"/>
                  <a:pt x="770" y="1239"/>
                </a:cubicBezTo>
                <a:cubicBezTo>
                  <a:pt x="786" y="1272"/>
                  <a:pt x="819" y="1288"/>
                  <a:pt x="852" y="1288"/>
                </a:cubicBezTo>
                <a:cubicBezTo>
                  <a:pt x="885" y="1288"/>
                  <a:pt x="918" y="1272"/>
                  <a:pt x="934" y="1239"/>
                </a:cubicBezTo>
                <a:cubicBezTo>
                  <a:pt x="967" y="1206"/>
                  <a:pt x="967" y="1140"/>
                  <a:pt x="934" y="1107"/>
                </a:cubicBezTo>
                <a:cubicBezTo>
                  <a:pt x="671" y="779"/>
                  <a:pt x="441" y="417"/>
                  <a:pt x="244" y="56"/>
                </a:cubicBezTo>
                <a:cubicBezTo>
                  <a:pt x="224" y="16"/>
                  <a:pt x="192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52" name="Google Shape;6152;p53"/>
          <p:cNvSpPr/>
          <p:nvPr/>
        </p:nvSpPr>
        <p:spPr>
          <a:xfrm>
            <a:off x="5033437" y="3953439"/>
            <a:ext cx="27049" cy="42753"/>
          </a:xfrm>
          <a:custGeom>
            <a:rect b="b" l="l" r="r" t="t"/>
            <a:pathLst>
              <a:path extrusionOk="0" h="2020" w="1278">
                <a:moveTo>
                  <a:pt x="154" y="1"/>
                </a:moveTo>
                <a:cubicBezTo>
                  <a:pt x="88" y="1"/>
                  <a:pt x="1" y="78"/>
                  <a:pt x="48" y="172"/>
                </a:cubicBezTo>
                <a:lnTo>
                  <a:pt x="48" y="139"/>
                </a:lnTo>
                <a:cubicBezTo>
                  <a:pt x="311" y="764"/>
                  <a:pt x="672" y="1388"/>
                  <a:pt x="1033" y="1980"/>
                </a:cubicBezTo>
                <a:cubicBezTo>
                  <a:pt x="1052" y="2008"/>
                  <a:pt x="1081" y="2020"/>
                  <a:pt x="1112" y="2020"/>
                </a:cubicBezTo>
                <a:cubicBezTo>
                  <a:pt x="1190" y="2020"/>
                  <a:pt x="1278" y="1942"/>
                  <a:pt x="1231" y="1848"/>
                </a:cubicBezTo>
                <a:cubicBezTo>
                  <a:pt x="836" y="1290"/>
                  <a:pt x="508" y="665"/>
                  <a:pt x="212" y="41"/>
                </a:cubicBezTo>
                <a:cubicBezTo>
                  <a:pt x="203" y="13"/>
                  <a:pt x="180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53" name="Google Shape;6153;p53"/>
          <p:cNvSpPr/>
          <p:nvPr/>
        </p:nvSpPr>
        <p:spPr>
          <a:xfrm>
            <a:off x="5038834" y="3942856"/>
            <a:ext cx="41822" cy="59622"/>
          </a:xfrm>
          <a:custGeom>
            <a:rect b="b" l="l" r="r" t="t"/>
            <a:pathLst>
              <a:path extrusionOk="0" h="2817" w="1976">
                <a:moveTo>
                  <a:pt x="132" y="1"/>
                </a:moveTo>
                <a:cubicBezTo>
                  <a:pt x="67" y="1"/>
                  <a:pt x="1" y="59"/>
                  <a:pt x="23" y="147"/>
                </a:cubicBezTo>
                <a:cubicBezTo>
                  <a:pt x="548" y="1034"/>
                  <a:pt x="1140" y="1921"/>
                  <a:pt x="1764" y="2775"/>
                </a:cubicBezTo>
                <a:cubicBezTo>
                  <a:pt x="1784" y="2804"/>
                  <a:pt x="1811" y="2816"/>
                  <a:pt x="1839" y="2816"/>
                </a:cubicBezTo>
                <a:cubicBezTo>
                  <a:pt x="1907" y="2816"/>
                  <a:pt x="1975" y="2747"/>
                  <a:pt x="1929" y="2677"/>
                </a:cubicBezTo>
                <a:cubicBezTo>
                  <a:pt x="1304" y="1822"/>
                  <a:pt x="746" y="935"/>
                  <a:pt x="220" y="48"/>
                </a:cubicBezTo>
                <a:cubicBezTo>
                  <a:pt x="198" y="15"/>
                  <a:pt x="165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54" name="Google Shape;6154;p53"/>
          <p:cNvSpPr/>
          <p:nvPr/>
        </p:nvSpPr>
        <p:spPr>
          <a:xfrm>
            <a:off x="5074286" y="3966667"/>
            <a:ext cx="27282" cy="37081"/>
          </a:xfrm>
          <a:custGeom>
            <a:rect b="b" l="l" r="r" t="t"/>
            <a:pathLst>
              <a:path extrusionOk="0" h="1752" w="1289">
                <a:moveTo>
                  <a:pt x="148" y="0"/>
                </a:moveTo>
                <a:cubicBezTo>
                  <a:pt x="78" y="0"/>
                  <a:pt x="0" y="77"/>
                  <a:pt x="24" y="172"/>
                </a:cubicBezTo>
                <a:cubicBezTo>
                  <a:pt x="319" y="697"/>
                  <a:pt x="681" y="1223"/>
                  <a:pt x="1075" y="1716"/>
                </a:cubicBezTo>
                <a:cubicBezTo>
                  <a:pt x="1100" y="1741"/>
                  <a:pt x="1126" y="1751"/>
                  <a:pt x="1152" y="1751"/>
                </a:cubicBezTo>
                <a:cubicBezTo>
                  <a:pt x="1227" y="1751"/>
                  <a:pt x="1289" y="1659"/>
                  <a:pt x="1239" y="1585"/>
                </a:cubicBezTo>
                <a:cubicBezTo>
                  <a:pt x="845" y="1092"/>
                  <a:pt x="484" y="599"/>
                  <a:pt x="221" y="40"/>
                </a:cubicBezTo>
                <a:cubicBezTo>
                  <a:pt x="202" y="12"/>
                  <a:pt x="176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55" name="Google Shape;6155;p53"/>
          <p:cNvSpPr/>
          <p:nvPr/>
        </p:nvSpPr>
        <p:spPr>
          <a:xfrm>
            <a:off x="5093970" y="3977779"/>
            <a:ext cx="26901" cy="29441"/>
          </a:xfrm>
          <a:custGeom>
            <a:rect b="b" l="l" r="r" t="t"/>
            <a:pathLst>
              <a:path extrusionOk="0" h="1391" w="1271">
                <a:moveTo>
                  <a:pt x="136" y="0"/>
                </a:moveTo>
                <a:cubicBezTo>
                  <a:pt x="69" y="0"/>
                  <a:pt x="0" y="70"/>
                  <a:pt x="47" y="140"/>
                </a:cubicBezTo>
                <a:cubicBezTo>
                  <a:pt x="309" y="600"/>
                  <a:pt x="671" y="1027"/>
                  <a:pt x="1065" y="1355"/>
                </a:cubicBezTo>
                <a:cubicBezTo>
                  <a:pt x="1090" y="1380"/>
                  <a:pt x="1117" y="1390"/>
                  <a:pt x="1141" y="1390"/>
                </a:cubicBezTo>
                <a:cubicBezTo>
                  <a:pt x="1215" y="1390"/>
                  <a:pt x="1271" y="1298"/>
                  <a:pt x="1197" y="1224"/>
                </a:cubicBezTo>
                <a:cubicBezTo>
                  <a:pt x="835" y="895"/>
                  <a:pt x="474" y="501"/>
                  <a:pt x="211" y="41"/>
                </a:cubicBezTo>
                <a:cubicBezTo>
                  <a:pt x="192" y="12"/>
                  <a:pt x="164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56" name="Google Shape;6156;p53"/>
          <p:cNvSpPr/>
          <p:nvPr/>
        </p:nvSpPr>
        <p:spPr>
          <a:xfrm>
            <a:off x="5116913" y="3988594"/>
            <a:ext cx="23493" cy="28255"/>
          </a:xfrm>
          <a:custGeom>
            <a:rect b="b" l="l" r="r" t="t"/>
            <a:pathLst>
              <a:path extrusionOk="0" h="1335" w="1110">
                <a:moveTo>
                  <a:pt x="149" y="0"/>
                </a:moveTo>
                <a:cubicBezTo>
                  <a:pt x="83" y="0"/>
                  <a:pt x="1" y="85"/>
                  <a:pt x="47" y="154"/>
                </a:cubicBezTo>
                <a:lnTo>
                  <a:pt x="80" y="154"/>
                </a:lnTo>
                <a:cubicBezTo>
                  <a:pt x="310" y="549"/>
                  <a:pt x="573" y="943"/>
                  <a:pt x="901" y="1304"/>
                </a:cubicBezTo>
                <a:cubicBezTo>
                  <a:pt x="923" y="1326"/>
                  <a:pt x="946" y="1335"/>
                  <a:pt x="967" y="1335"/>
                </a:cubicBezTo>
                <a:cubicBezTo>
                  <a:pt x="1046" y="1335"/>
                  <a:pt x="1110" y="1217"/>
                  <a:pt x="1033" y="1140"/>
                </a:cubicBezTo>
                <a:cubicBezTo>
                  <a:pt x="704" y="812"/>
                  <a:pt x="441" y="450"/>
                  <a:pt x="211" y="56"/>
                </a:cubicBezTo>
                <a:cubicBezTo>
                  <a:pt x="201" y="16"/>
                  <a:pt x="177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57" name="Google Shape;6157;p53"/>
          <p:cNvSpPr/>
          <p:nvPr/>
        </p:nvSpPr>
        <p:spPr>
          <a:xfrm>
            <a:off x="5160768" y="3982859"/>
            <a:ext cx="47156" cy="58564"/>
          </a:xfrm>
          <a:custGeom>
            <a:rect b="b" l="l" r="r" t="t"/>
            <a:pathLst>
              <a:path extrusionOk="0" h="2767" w="2228">
                <a:moveTo>
                  <a:pt x="156" y="1"/>
                </a:moveTo>
                <a:cubicBezTo>
                  <a:pt x="85" y="1"/>
                  <a:pt x="1" y="118"/>
                  <a:pt x="78" y="195"/>
                </a:cubicBezTo>
                <a:cubicBezTo>
                  <a:pt x="735" y="1017"/>
                  <a:pt x="1392" y="1871"/>
                  <a:pt x="2017" y="2726"/>
                </a:cubicBezTo>
                <a:cubicBezTo>
                  <a:pt x="2036" y="2754"/>
                  <a:pt x="2064" y="2766"/>
                  <a:pt x="2092" y="2766"/>
                </a:cubicBezTo>
                <a:cubicBezTo>
                  <a:pt x="2159" y="2766"/>
                  <a:pt x="2227" y="2697"/>
                  <a:pt x="2181" y="2627"/>
                </a:cubicBezTo>
                <a:cubicBezTo>
                  <a:pt x="1557" y="1740"/>
                  <a:pt x="899" y="885"/>
                  <a:pt x="209" y="31"/>
                </a:cubicBezTo>
                <a:cubicBezTo>
                  <a:pt x="195" y="10"/>
                  <a:pt x="176" y="1"/>
                  <a:pt x="1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58" name="Google Shape;6158;p53"/>
          <p:cNvSpPr/>
          <p:nvPr/>
        </p:nvSpPr>
        <p:spPr>
          <a:xfrm>
            <a:off x="5184388" y="3983028"/>
            <a:ext cx="38795" cy="50521"/>
          </a:xfrm>
          <a:custGeom>
            <a:rect b="b" l="l" r="r" t="t"/>
            <a:pathLst>
              <a:path extrusionOk="0" h="2387" w="1833">
                <a:moveTo>
                  <a:pt x="133" y="1"/>
                </a:moveTo>
                <a:cubicBezTo>
                  <a:pt x="67" y="1"/>
                  <a:pt x="0" y="86"/>
                  <a:pt x="46" y="154"/>
                </a:cubicBezTo>
                <a:cubicBezTo>
                  <a:pt x="539" y="910"/>
                  <a:pt x="1065" y="1633"/>
                  <a:pt x="1624" y="2356"/>
                </a:cubicBezTo>
                <a:cubicBezTo>
                  <a:pt x="1638" y="2377"/>
                  <a:pt x="1657" y="2386"/>
                  <a:pt x="1677" y="2386"/>
                </a:cubicBezTo>
                <a:cubicBezTo>
                  <a:pt x="1748" y="2386"/>
                  <a:pt x="1832" y="2269"/>
                  <a:pt x="1755" y="2192"/>
                </a:cubicBezTo>
                <a:cubicBezTo>
                  <a:pt x="1229" y="1502"/>
                  <a:pt x="704" y="779"/>
                  <a:pt x="211" y="56"/>
                </a:cubicBezTo>
                <a:cubicBezTo>
                  <a:pt x="191" y="16"/>
                  <a:pt x="162" y="1"/>
                  <a:pt x="13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59" name="Google Shape;6159;p53"/>
          <p:cNvSpPr/>
          <p:nvPr/>
        </p:nvSpPr>
        <p:spPr>
          <a:xfrm>
            <a:off x="5216369" y="3999325"/>
            <a:ext cx="27663" cy="31451"/>
          </a:xfrm>
          <a:custGeom>
            <a:rect b="b" l="l" r="r" t="t"/>
            <a:pathLst>
              <a:path extrusionOk="0" h="1486" w="1307">
                <a:moveTo>
                  <a:pt x="162" y="1"/>
                </a:moveTo>
                <a:cubicBezTo>
                  <a:pt x="85" y="1"/>
                  <a:pt x="0" y="71"/>
                  <a:pt x="47" y="140"/>
                </a:cubicBezTo>
                <a:cubicBezTo>
                  <a:pt x="343" y="633"/>
                  <a:pt x="704" y="1060"/>
                  <a:pt x="1098" y="1455"/>
                </a:cubicBezTo>
                <a:cubicBezTo>
                  <a:pt x="1120" y="1476"/>
                  <a:pt x="1144" y="1485"/>
                  <a:pt x="1166" y="1485"/>
                </a:cubicBezTo>
                <a:cubicBezTo>
                  <a:pt x="1244" y="1485"/>
                  <a:pt x="1307" y="1374"/>
                  <a:pt x="1230" y="1323"/>
                </a:cubicBezTo>
                <a:cubicBezTo>
                  <a:pt x="868" y="929"/>
                  <a:pt x="507" y="502"/>
                  <a:pt x="244" y="42"/>
                </a:cubicBezTo>
                <a:cubicBezTo>
                  <a:pt x="225" y="13"/>
                  <a:pt x="194" y="1"/>
                  <a:pt x="1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60" name="Google Shape;6160;p53"/>
          <p:cNvSpPr/>
          <p:nvPr/>
        </p:nvSpPr>
        <p:spPr>
          <a:xfrm>
            <a:off x="5228476" y="4000193"/>
            <a:ext cx="24361" cy="30393"/>
          </a:xfrm>
          <a:custGeom>
            <a:rect b="b" l="l" r="r" t="t"/>
            <a:pathLst>
              <a:path extrusionOk="0" h="1436" w="1151">
                <a:moveTo>
                  <a:pt x="66" y="1"/>
                </a:moveTo>
                <a:cubicBezTo>
                  <a:pt x="34" y="34"/>
                  <a:pt x="1" y="99"/>
                  <a:pt x="34" y="165"/>
                </a:cubicBezTo>
                <a:lnTo>
                  <a:pt x="954" y="1381"/>
                </a:lnTo>
                <a:cubicBezTo>
                  <a:pt x="973" y="1419"/>
                  <a:pt x="992" y="1435"/>
                  <a:pt x="1018" y="1435"/>
                </a:cubicBezTo>
                <a:cubicBezTo>
                  <a:pt x="1036" y="1435"/>
                  <a:pt x="1058" y="1427"/>
                  <a:pt x="1085" y="1414"/>
                </a:cubicBezTo>
                <a:cubicBezTo>
                  <a:pt x="1118" y="1381"/>
                  <a:pt x="1151" y="1348"/>
                  <a:pt x="1118" y="1282"/>
                </a:cubicBezTo>
                <a:cubicBezTo>
                  <a:pt x="822" y="855"/>
                  <a:pt x="526" y="461"/>
                  <a:pt x="231" y="34"/>
                </a:cubicBezTo>
                <a:cubicBezTo>
                  <a:pt x="198" y="1"/>
                  <a:pt x="132" y="1"/>
                  <a:pt x="6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61" name="Google Shape;6161;p53"/>
          <p:cNvSpPr/>
          <p:nvPr/>
        </p:nvSpPr>
        <p:spPr>
          <a:xfrm>
            <a:off x="5288903" y="3918664"/>
            <a:ext cx="49759" cy="70204"/>
          </a:xfrm>
          <a:custGeom>
            <a:rect b="b" l="l" r="r" t="t"/>
            <a:pathLst>
              <a:path extrusionOk="0" h="3317" w="2351">
                <a:moveTo>
                  <a:pt x="154" y="0"/>
                </a:moveTo>
                <a:cubicBezTo>
                  <a:pt x="79" y="0"/>
                  <a:pt x="1" y="70"/>
                  <a:pt x="70" y="139"/>
                </a:cubicBezTo>
                <a:cubicBezTo>
                  <a:pt x="793" y="1158"/>
                  <a:pt x="1483" y="2210"/>
                  <a:pt x="2108" y="3261"/>
                </a:cubicBezTo>
                <a:cubicBezTo>
                  <a:pt x="2127" y="3301"/>
                  <a:pt x="2159" y="3316"/>
                  <a:pt x="2192" y="3316"/>
                </a:cubicBezTo>
                <a:cubicBezTo>
                  <a:pt x="2268" y="3316"/>
                  <a:pt x="2351" y="3232"/>
                  <a:pt x="2305" y="3163"/>
                </a:cubicBezTo>
                <a:cubicBezTo>
                  <a:pt x="1648" y="2078"/>
                  <a:pt x="957" y="1060"/>
                  <a:pt x="235" y="41"/>
                </a:cubicBezTo>
                <a:cubicBezTo>
                  <a:pt x="215" y="12"/>
                  <a:pt x="185" y="0"/>
                  <a:pt x="1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62" name="Google Shape;6162;p53"/>
          <p:cNvSpPr/>
          <p:nvPr/>
        </p:nvSpPr>
        <p:spPr>
          <a:xfrm>
            <a:off x="5319296" y="3937438"/>
            <a:ext cx="38838" cy="58394"/>
          </a:xfrm>
          <a:custGeom>
            <a:rect b="b" l="l" r="r" t="t"/>
            <a:pathLst>
              <a:path extrusionOk="0" h="2759" w="1835">
                <a:moveTo>
                  <a:pt x="163" y="0"/>
                </a:moveTo>
                <a:cubicBezTo>
                  <a:pt x="86" y="0"/>
                  <a:pt x="1" y="70"/>
                  <a:pt x="47" y="140"/>
                </a:cubicBezTo>
                <a:cubicBezTo>
                  <a:pt x="507" y="1027"/>
                  <a:pt x="1033" y="1881"/>
                  <a:pt x="1592" y="2703"/>
                </a:cubicBezTo>
                <a:cubicBezTo>
                  <a:pt x="1621" y="2742"/>
                  <a:pt x="1657" y="2758"/>
                  <a:pt x="1690" y="2758"/>
                </a:cubicBezTo>
                <a:cubicBezTo>
                  <a:pt x="1768" y="2758"/>
                  <a:pt x="1835" y="2673"/>
                  <a:pt x="1789" y="2604"/>
                </a:cubicBezTo>
                <a:cubicBezTo>
                  <a:pt x="1197" y="1783"/>
                  <a:pt x="704" y="928"/>
                  <a:pt x="244" y="41"/>
                </a:cubicBezTo>
                <a:cubicBezTo>
                  <a:pt x="225" y="12"/>
                  <a:pt x="195" y="0"/>
                  <a:pt x="16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63" name="Google Shape;6163;p53"/>
          <p:cNvSpPr/>
          <p:nvPr/>
        </p:nvSpPr>
        <p:spPr>
          <a:xfrm>
            <a:off x="5345710" y="3959005"/>
            <a:ext cx="31113" cy="42626"/>
          </a:xfrm>
          <a:custGeom>
            <a:rect b="b" l="l" r="r" t="t"/>
            <a:pathLst>
              <a:path extrusionOk="0" h="2014" w="1470">
                <a:moveTo>
                  <a:pt x="166" y="1"/>
                </a:moveTo>
                <a:cubicBezTo>
                  <a:pt x="89" y="1"/>
                  <a:pt x="1" y="78"/>
                  <a:pt x="48" y="172"/>
                </a:cubicBezTo>
                <a:cubicBezTo>
                  <a:pt x="377" y="797"/>
                  <a:pt x="771" y="1421"/>
                  <a:pt x="1264" y="1980"/>
                </a:cubicBezTo>
                <a:cubicBezTo>
                  <a:pt x="1280" y="2004"/>
                  <a:pt x="1302" y="2014"/>
                  <a:pt x="1324" y="2014"/>
                </a:cubicBezTo>
                <a:cubicBezTo>
                  <a:pt x="1394" y="2014"/>
                  <a:pt x="1470" y="1915"/>
                  <a:pt x="1395" y="1815"/>
                </a:cubicBezTo>
                <a:cubicBezTo>
                  <a:pt x="935" y="1289"/>
                  <a:pt x="541" y="698"/>
                  <a:pt x="245" y="41"/>
                </a:cubicBezTo>
                <a:cubicBezTo>
                  <a:pt x="226" y="13"/>
                  <a:pt x="197" y="1"/>
                  <a:pt x="16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64" name="Google Shape;6164;p53"/>
          <p:cNvSpPr/>
          <p:nvPr/>
        </p:nvSpPr>
        <p:spPr>
          <a:xfrm>
            <a:off x="5361182" y="3961418"/>
            <a:ext cx="28213" cy="40827"/>
          </a:xfrm>
          <a:custGeom>
            <a:rect b="b" l="l" r="r" t="t"/>
            <a:pathLst>
              <a:path extrusionOk="0" h="1929" w="1333">
                <a:moveTo>
                  <a:pt x="122" y="1"/>
                </a:moveTo>
                <a:cubicBezTo>
                  <a:pt x="57" y="1"/>
                  <a:pt x="0" y="44"/>
                  <a:pt x="40" y="124"/>
                </a:cubicBezTo>
                <a:cubicBezTo>
                  <a:pt x="303" y="748"/>
                  <a:pt x="664" y="1340"/>
                  <a:pt x="1124" y="1898"/>
                </a:cubicBezTo>
                <a:cubicBezTo>
                  <a:pt x="1138" y="1920"/>
                  <a:pt x="1157" y="1929"/>
                  <a:pt x="1177" y="1929"/>
                </a:cubicBezTo>
                <a:cubicBezTo>
                  <a:pt x="1249" y="1929"/>
                  <a:pt x="1333" y="1811"/>
                  <a:pt x="1256" y="1734"/>
                </a:cubicBezTo>
                <a:cubicBezTo>
                  <a:pt x="828" y="1241"/>
                  <a:pt x="467" y="683"/>
                  <a:pt x="237" y="58"/>
                </a:cubicBezTo>
                <a:cubicBezTo>
                  <a:pt x="211" y="19"/>
                  <a:pt x="165" y="1"/>
                  <a:pt x="1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65" name="Google Shape;6165;p53"/>
          <p:cNvSpPr/>
          <p:nvPr/>
        </p:nvSpPr>
        <p:spPr>
          <a:xfrm>
            <a:off x="5378432" y="3971895"/>
            <a:ext cx="33166" cy="41589"/>
          </a:xfrm>
          <a:custGeom>
            <a:rect b="b" l="l" r="r" t="t"/>
            <a:pathLst>
              <a:path extrusionOk="0" h="1965" w="1567">
                <a:moveTo>
                  <a:pt x="159" y="1"/>
                </a:moveTo>
                <a:cubicBezTo>
                  <a:pt x="83" y="1"/>
                  <a:pt x="0" y="86"/>
                  <a:pt x="46" y="155"/>
                </a:cubicBezTo>
                <a:cubicBezTo>
                  <a:pt x="408" y="812"/>
                  <a:pt x="835" y="1403"/>
                  <a:pt x="1361" y="1929"/>
                </a:cubicBezTo>
                <a:cubicBezTo>
                  <a:pt x="1377" y="1954"/>
                  <a:pt x="1400" y="1964"/>
                  <a:pt x="1423" y="1964"/>
                </a:cubicBezTo>
                <a:cubicBezTo>
                  <a:pt x="1492" y="1964"/>
                  <a:pt x="1566" y="1872"/>
                  <a:pt x="1492" y="1798"/>
                </a:cubicBezTo>
                <a:cubicBezTo>
                  <a:pt x="999" y="1272"/>
                  <a:pt x="572" y="680"/>
                  <a:pt x="243" y="56"/>
                </a:cubicBezTo>
                <a:cubicBezTo>
                  <a:pt x="224" y="17"/>
                  <a:pt x="192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66" name="Google Shape;6166;p53"/>
          <p:cNvSpPr/>
          <p:nvPr/>
        </p:nvSpPr>
        <p:spPr>
          <a:xfrm>
            <a:off x="5365309" y="4013379"/>
            <a:ext cx="22943" cy="29038"/>
          </a:xfrm>
          <a:custGeom>
            <a:rect b="b" l="l" r="r" t="t"/>
            <a:pathLst>
              <a:path extrusionOk="0" h="1372" w="1084">
                <a:moveTo>
                  <a:pt x="160" y="0"/>
                </a:moveTo>
                <a:cubicBezTo>
                  <a:pt x="76" y="0"/>
                  <a:pt x="0" y="100"/>
                  <a:pt x="75" y="199"/>
                </a:cubicBezTo>
                <a:lnTo>
                  <a:pt x="108" y="199"/>
                </a:lnTo>
                <a:cubicBezTo>
                  <a:pt x="403" y="528"/>
                  <a:pt x="666" y="922"/>
                  <a:pt x="863" y="1316"/>
                </a:cubicBezTo>
                <a:cubicBezTo>
                  <a:pt x="883" y="1356"/>
                  <a:pt x="912" y="1372"/>
                  <a:pt x="942" y="1372"/>
                </a:cubicBezTo>
                <a:cubicBezTo>
                  <a:pt x="1010" y="1372"/>
                  <a:pt x="1084" y="1287"/>
                  <a:pt x="1061" y="1218"/>
                </a:cubicBezTo>
                <a:cubicBezTo>
                  <a:pt x="831" y="791"/>
                  <a:pt x="535" y="396"/>
                  <a:pt x="239" y="35"/>
                </a:cubicBezTo>
                <a:cubicBezTo>
                  <a:pt x="215" y="11"/>
                  <a:pt x="187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67" name="Google Shape;6167;p53"/>
          <p:cNvSpPr/>
          <p:nvPr/>
        </p:nvSpPr>
        <p:spPr>
          <a:xfrm>
            <a:off x="5869934" y="3911087"/>
            <a:ext cx="130969" cy="63685"/>
          </a:xfrm>
          <a:custGeom>
            <a:rect b="b" l="l" r="r" t="t"/>
            <a:pathLst>
              <a:path extrusionOk="0" h="3009" w="6188">
                <a:moveTo>
                  <a:pt x="159" y="1"/>
                </a:moveTo>
                <a:cubicBezTo>
                  <a:pt x="48" y="1"/>
                  <a:pt x="1" y="171"/>
                  <a:pt x="122" y="202"/>
                </a:cubicBezTo>
                <a:cubicBezTo>
                  <a:pt x="2127" y="1023"/>
                  <a:pt x="4098" y="1976"/>
                  <a:pt x="6004" y="2995"/>
                </a:cubicBezTo>
                <a:cubicBezTo>
                  <a:pt x="6018" y="3004"/>
                  <a:pt x="6032" y="3008"/>
                  <a:pt x="6045" y="3008"/>
                </a:cubicBezTo>
                <a:cubicBezTo>
                  <a:pt x="6126" y="3008"/>
                  <a:pt x="6188" y="2854"/>
                  <a:pt x="6103" y="2798"/>
                </a:cubicBezTo>
                <a:cubicBezTo>
                  <a:pt x="4164" y="1779"/>
                  <a:pt x="2192" y="859"/>
                  <a:pt x="188" y="5"/>
                </a:cubicBezTo>
                <a:cubicBezTo>
                  <a:pt x="178" y="2"/>
                  <a:pt x="168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68" name="Google Shape;6168;p53"/>
          <p:cNvSpPr/>
          <p:nvPr/>
        </p:nvSpPr>
        <p:spPr>
          <a:xfrm>
            <a:off x="5971570" y="3944973"/>
            <a:ext cx="78057" cy="39346"/>
          </a:xfrm>
          <a:custGeom>
            <a:rect b="b" l="l" r="r" t="t"/>
            <a:pathLst>
              <a:path extrusionOk="0" h="1859" w="3688">
                <a:moveTo>
                  <a:pt x="143" y="0"/>
                </a:moveTo>
                <a:cubicBezTo>
                  <a:pt x="61" y="0"/>
                  <a:pt x="0" y="154"/>
                  <a:pt x="85" y="211"/>
                </a:cubicBezTo>
                <a:lnTo>
                  <a:pt x="3470" y="1854"/>
                </a:lnTo>
                <a:cubicBezTo>
                  <a:pt x="3481" y="1857"/>
                  <a:pt x="3493" y="1858"/>
                  <a:pt x="3504" y="1858"/>
                </a:cubicBezTo>
                <a:cubicBezTo>
                  <a:pt x="3617" y="1858"/>
                  <a:pt x="3688" y="1717"/>
                  <a:pt x="3568" y="1657"/>
                </a:cubicBezTo>
                <a:lnTo>
                  <a:pt x="184" y="14"/>
                </a:lnTo>
                <a:cubicBezTo>
                  <a:pt x="170" y="5"/>
                  <a:pt x="156" y="0"/>
                  <a:pt x="1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69" name="Google Shape;6169;p53"/>
          <p:cNvSpPr/>
          <p:nvPr/>
        </p:nvSpPr>
        <p:spPr>
          <a:xfrm>
            <a:off x="6022388" y="3953269"/>
            <a:ext cx="47960" cy="26372"/>
          </a:xfrm>
          <a:custGeom>
            <a:rect b="b" l="l" r="r" t="t"/>
            <a:pathLst>
              <a:path extrusionOk="0" h="1246" w="2266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cubicBezTo>
                  <a:pt x="707" y="575"/>
                  <a:pt x="1397" y="903"/>
                  <a:pt x="2054" y="1232"/>
                </a:cubicBezTo>
                <a:cubicBezTo>
                  <a:pt x="2073" y="1241"/>
                  <a:pt x="2091" y="1245"/>
                  <a:pt x="2107" y="1245"/>
                </a:cubicBezTo>
                <a:cubicBezTo>
                  <a:pt x="2209" y="1245"/>
                  <a:pt x="2266" y="1096"/>
                  <a:pt x="2153" y="1068"/>
                </a:cubicBezTo>
                <a:cubicBezTo>
                  <a:pt x="1496" y="739"/>
                  <a:pt x="839" y="377"/>
                  <a:pt x="181" y="16"/>
                </a:cubicBezTo>
                <a:cubicBezTo>
                  <a:pt x="165" y="5"/>
                  <a:pt x="149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0" name="Google Shape;6170;p53"/>
          <p:cNvSpPr/>
          <p:nvPr/>
        </p:nvSpPr>
        <p:spPr>
          <a:xfrm>
            <a:off x="6039066" y="3937290"/>
            <a:ext cx="43177" cy="27091"/>
          </a:xfrm>
          <a:custGeom>
            <a:rect b="b" l="l" r="r" t="t"/>
            <a:pathLst>
              <a:path extrusionOk="0" h="1280" w="2040">
                <a:moveTo>
                  <a:pt x="135" y="0"/>
                </a:moveTo>
                <a:cubicBezTo>
                  <a:pt x="57" y="0"/>
                  <a:pt x="1" y="124"/>
                  <a:pt x="83" y="180"/>
                </a:cubicBezTo>
                <a:cubicBezTo>
                  <a:pt x="642" y="574"/>
                  <a:pt x="1233" y="935"/>
                  <a:pt x="1825" y="1264"/>
                </a:cubicBezTo>
                <a:cubicBezTo>
                  <a:pt x="1846" y="1275"/>
                  <a:pt x="1867" y="1279"/>
                  <a:pt x="1885" y="1279"/>
                </a:cubicBezTo>
                <a:cubicBezTo>
                  <a:pt x="1983" y="1279"/>
                  <a:pt x="2039" y="1155"/>
                  <a:pt x="1956" y="1100"/>
                </a:cubicBezTo>
                <a:cubicBezTo>
                  <a:pt x="1332" y="771"/>
                  <a:pt x="773" y="410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1" name="Google Shape;6171;p53"/>
          <p:cNvSpPr/>
          <p:nvPr/>
        </p:nvSpPr>
        <p:spPr>
          <a:xfrm>
            <a:off x="6032801" y="3909457"/>
            <a:ext cx="43875" cy="27790"/>
          </a:xfrm>
          <a:custGeom>
            <a:rect b="b" l="l" r="r" t="t"/>
            <a:pathLst>
              <a:path extrusionOk="0" h="1313" w="2073">
                <a:moveTo>
                  <a:pt x="136" y="1"/>
                </a:moveTo>
                <a:cubicBezTo>
                  <a:pt x="57" y="1"/>
                  <a:pt x="1" y="130"/>
                  <a:pt x="84" y="213"/>
                </a:cubicBezTo>
                <a:lnTo>
                  <a:pt x="1858" y="1297"/>
                </a:lnTo>
                <a:cubicBezTo>
                  <a:pt x="1879" y="1308"/>
                  <a:pt x="1900" y="1313"/>
                  <a:pt x="1918" y="1313"/>
                </a:cubicBezTo>
                <a:cubicBezTo>
                  <a:pt x="2016" y="1313"/>
                  <a:pt x="2072" y="1188"/>
                  <a:pt x="1990" y="1133"/>
                </a:cubicBezTo>
                <a:lnTo>
                  <a:pt x="182" y="16"/>
                </a:lnTo>
                <a:cubicBezTo>
                  <a:pt x="167" y="5"/>
                  <a:pt x="151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2" name="Google Shape;6172;p53"/>
          <p:cNvSpPr/>
          <p:nvPr/>
        </p:nvSpPr>
        <p:spPr>
          <a:xfrm>
            <a:off x="6046220" y="3899996"/>
            <a:ext cx="26604" cy="22096"/>
          </a:xfrm>
          <a:custGeom>
            <a:rect b="b" l="l" r="r" t="t"/>
            <a:pathLst>
              <a:path extrusionOk="0" h="1044" w="1257">
                <a:moveTo>
                  <a:pt x="129" y="1"/>
                </a:moveTo>
                <a:cubicBezTo>
                  <a:pt x="55" y="1"/>
                  <a:pt x="0" y="93"/>
                  <a:pt x="74" y="167"/>
                </a:cubicBezTo>
                <a:cubicBezTo>
                  <a:pt x="370" y="496"/>
                  <a:pt x="698" y="791"/>
                  <a:pt x="1093" y="1021"/>
                </a:cubicBezTo>
                <a:cubicBezTo>
                  <a:pt x="1106" y="1035"/>
                  <a:pt x="1126" y="1043"/>
                  <a:pt x="1146" y="1043"/>
                </a:cubicBezTo>
                <a:cubicBezTo>
                  <a:pt x="1174" y="1043"/>
                  <a:pt x="1205" y="1027"/>
                  <a:pt x="1224" y="989"/>
                </a:cubicBezTo>
                <a:cubicBezTo>
                  <a:pt x="1257" y="956"/>
                  <a:pt x="1224" y="890"/>
                  <a:pt x="1191" y="857"/>
                </a:cubicBezTo>
                <a:cubicBezTo>
                  <a:pt x="830" y="594"/>
                  <a:pt x="501" y="331"/>
                  <a:pt x="205" y="36"/>
                </a:cubicBezTo>
                <a:cubicBezTo>
                  <a:pt x="181" y="11"/>
                  <a:pt x="154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3" name="Google Shape;6173;p53"/>
          <p:cNvSpPr/>
          <p:nvPr/>
        </p:nvSpPr>
        <p:spPr>
          <a:xfrm>
            <a:off x="5887988" y="3886048"/>
            <a:ext cx="85697" cy="41420"/>
          </a:xfrm>
          <a:custGeom>
            <a:rect b="b" l="l" r="r" t="t"/>
            <a:pathLst>
              <a:path extrusionOk="0" h="1957" w="4049">
                <a:moveTo>
                  <a:pt x="163" y="0"/>
                </a:moveTo>
                <a:cubicBezTo>
                  <a:pt x="75" y="0"/>
                  <a:pt x="1" y="142"/>
                  <a:pt x="91" y="202"/>
                </a:cubicBezTo>
                <a:lnTo>
                  <a:pt x="3837" y="1943"/>
                </a:lnTo>
                <a:cubicBezTo>
                  <a:pt x="3855" y="1953"/>
                  <a:pt x="3873" y="1957"/>
                  <a:pt x="3890" y="1957"/>
                </a:cubicBezTo>
                <a:cubicBezTo>
                  <a:pt x="3991" y="1957"/>
                  <a:pt x="4048" y="1807"/>
                  <a:pt x="3935" y="1779"/>
                </a:cubicBezTo>
                <a:lnTo>
                  <a:pt x="189" y="5"/>
                </a:lnTo>
                <a:cubicBezTo>
                  <a:pt x="180" y="2"/>
                  <a:pt x="172" y="0"/>
                  <a:pt x="16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4" name="Google Shape;6174;p53"/>
          <p:cNvSpPr/>
          <p:nvPr/>
        </p:nvSpPr>
        <p:spPr>
          <a:xfrm>
            <a:off x="5955505" y="3896462"/>
            <a:ext cx="57907" cy="31007"/>
          </a:xfrm>
          <a:custGeom>
            <a:rect b="b" l="l" r="r" t="t"/>
            <a:pathLst>
              <a:path extrusionOk="0" h="1465" w="2736">
                <a:moveTo>
                  <a:pt x="147" y="0"/>
                </a:moveTo>
                <a:cubicBezTo>
                  <a:pt x="43" y="0"/>
                  <a:pt x="0" y="115"/>
                  <a:pt x="88" y="203"/>
                </a:cubicBezTo>
                <a:cubicBezTo>
                  <a:pt x="877" y="630"/>
                  <a:pt x="1698" y="1057"/>
                  <a:pt x="2553" y="1451"/>
                </a:cubicBezTo>
                <a:cubicBezTo>
                  <a:pt x="2567" y="1461"/>
                  <a:pt x="2581" y="1465"/>
                  <a:pt x="2594" y="1465"/>
                </a:cubicBezTo>
                <a:cubicBezTo>
                  <a:pt x="2675" y="1465"/>
                  <a:pt x="2736" y="1315"/>
                  <a:pt x="2651" y="1287"/>
                </a:cubicBezTo>
                <a:cubicBezTo>
                  <a:pt x="1797" y="893"/>
                  <a:pt x="975" y="466"/>
                  <a:pt x="187" y="5"/>
                </a:cubicBezTo>
                <a:cubicBezTo>
                  <a:pt x="173" y="2"/>
                  <a:pt x="159" y="0"/>
                  <a:pt x="14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5" name="Google Shape;6175;p53"/>
          <p:cNvSpPr/>
          <p:nvPr/>
        </p:nvSpPr>
        <p:spPr>
          <a:xfrm>
            <a:off x="5978914" y="3890705"/>
            <a:ext cx="34414" cy="16593"/>
          </a:xfrm>
          <a:custGeom>
            <a:rect b="b" l="l" r="r" t="t"/>
            <a:pathLst>
              <a:path extrusionOk="0" h="784" w="1626">
                <a:moveTo>
                  <a:pt x="108" y="1"/>
                </a:moveTo>
                <a:cubicBezTo>
                  <a:pt x="64" y="1"/>
                  <a:pt x="24" y="24"/>
                  <a:pt x="1" y="47"/>
                </a:cubicBezTo>
                <a:cubicBezTo>
                  <a:pt x="1" y="113"/>
                  <a:pt x="1" y="146"/>
                  <a:pt x="67" y="179"/>
                </a:cubicBezTo>
                <a:cubicBezTo>
                  <a:pt x="527" y="409"/>
                  <a:pt x="987" y="606"/>
                  <a:pt x="1447" y="770"/>
                </a:cubicBezTo>
                <a:cubicBezTo>
                  <a:pt x="1465" y="780"/>
                  <a:pt x="1482" y="784"/>
                  <a:pt x="1498" y="784"/>
                </a:cubicBezTo>
                <a:cubicBezTo>
                  <a:pt x="1593" y="784"/>
                  <a:pt x="1625" y="630"/>
                  <a:pt x="1512" y="573"/>
                </a:cubicBezTo>
                <a:cubicBezTo>
                  <a:pt x="1052" y="409"/>
                  <a:pt x="592" y="212"/>
                  <a:pt x="165" y="15"/>
                </a:cubicBezTo>
                <a:cubicBezTo>
                  <a:pt x="146" y="5"/>
                  <a:pt x="127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6" name="Google Shape;6176;p53"/>
          <p:cNvSpPr/>
          <p:nvPr/>
        </p:nvSpPr>
        <p:spPr>
          <a:xfrm>
            <a:off x="6005349" y="3882662"/>
            <a:ext cx="23662" cy="14900"/>
          </a:xfrm>
          <a:custGeom>
            <a:rect b="b" l="l" r="r" t="t"/>
            <a:pathLst>
              <a:path extrusionOk="0" h="704" w="1118">
                <a:moveTo>
                  <a:pt x="132" y="0"/>
                </a:moveTo>
                <a:cubicBezTo>
                  <a:pt x="66" y="0"/>
                  <a:pt x="1" y="33"/>
                  <a:pt x="1" y="66"/>
                </a:cubicBezTo>
                <a:cubicBezTo>
                  <a:pt x="1" y="132"/>
                  <a:pt x="1" y="197"/>
                  <a:pt x="66" y="197"/>
                </a:cubicBezTo>
                <a:cubicBezTo>
                  <a:pt x="395" y="296"/>
                  <a:pt x="691" y="460"/>
                  <a:pt x="953" y="690"/>
                </a:cubicBezTo>
                <a:cubicBezTo>
                  <a:pt x="973" y="700"/>
                  <a:pt x="992" y="704"/>
                  <a:pt x="1010" y="704"/>
                </a:cubicBezTo>
                <a:cubicBezTo>
                  <a:pt x="1052" y="704"/>
                  <a:pt x="1085" y="681"/>
                  <a:pt x="1085" y="657"/>
                </a:cubicBezTo>
                <a:cubicBezTo>
                  <a:pt x="1118" y="592"/>
                  <a:pt x="1118" y="526"/>
                  <a:pt x="1052" y="493"/>
                </a:cubicBezTo>
                <a:cubicBezTo>
                  <a:pt x="789" y="296"/>
                  <a:pt x="461" y="132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7" name="Google Shape;6177;p53"/>
          <p:cNvSpPr/>
          <p:nvPr/>
        </p:nvSpPr>
        <p:spPr>
          <a:xfrm>
            <a:off x="4867733" y="3769702"/>
            <a:ext cx="132959" cy="49060"/>
          </a:xfrm>
          <a:custGeom>
            <a:rect b="b" l="l" r="r" t="t"/>
            <a:pathLst>
              <a:path extrusionOk="0" h="2318" w="6282">
                <a:moveTo>
                  <a:pt x="6153" y="1"/>
                </a:moveTo>
                <a:cubicBezTo>
                  <a:pt x="6138" y="1"/>
                  <a:pt x="6121" y="5"/>
                  <a:pt x="6102" y="14"/>
                </a:cubicBezTo>
                <a:cubicBezTo>
                  <a:pt x="4131" y="770"/>
                  <a:pt x="2126" y="1460"/>
                  <a:pt x="122" y="2084"/>
                </a:cubicBezTo>
                <a:cubicBezTo>
                  <a:pt x="0" y="2145"/>
                  <a:pt x="47" y="2318"/>
                  <a:pt x="133" y="2318"/>
                </a:cubicBezTo>
                <a:cubicBezTo>
                  <a:pt x="140" y="2318"/>
                  <a:pt x="147" y="2317"/>
                  <a:pt x="155" y="2314"/>
                </a:cubicBezTo>
                <a:cubicBezTo>
                  <a:pt x="2192" y="1657"/>
                  <a:pt x="4196" y="967"/>
                  <a:pt x="6168" y="211"/>
                </a:cubicBezTo>
                <a:cubicBezTo>
                  <a:pt x="6281" y="155"/>
                  <a:pt x="6248" y="1"/>
                  <a:pt x="61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8" name="Google Shape;6178;p53"/>
          <p:cNvSpPr/>
          <p:nvPr/>
        </p:nvSpPr>
        <p:spPr>
          <a:xfrm>
            <a:off x="5045078" y="3741891"/>
            <a:ext cx="147668" cy="61569"/>
          </a:xfrm>
          <a:custGeom>
            <a:rect b="b" l="l" r="r" t="t"/>
            <a:pathLst>
              <a:path extrusionOk="0" h="2909" w="6977">
                <a:moveTo>
                  <a:pt x="6875" y="0"/>
                </a:moveTo>
                <a:cubicBezTo>
                  <a:pt x="6860" y="0"/>
                  <a:pt x="6844" y="4"/>
                  <a:pt x="6826" y="13"/>
                </a:cubicBezTo>
                <a:lnTo>
                  <a:pt x="122" y="2675"/>
                </a:lnTo>
                <a:cubicBezTo>
                  <a:pt x="1" y="2736"/>
                  <a:pt x="19" y="2909"/>
                  <a:pt x="127" y="2909"/>
                </a:cubicBezTo>
                <a:cubicBezTo>
                  <a:pt x="135" y="2909"/>
                  <a:pt x="145" y="2908"/>
                  <a:pt x="155" y="2905"/>
                </a:cubicBezTo>
                <a:lnTo>
                  <a:pt x="6891" y="211"/>
                </a:lnTo>
                <a:cubicBezTo>
                  <a:pt x="6976" y="154"/>
                  <a:pt x="6964" y="0"/>
                  <a:pt x="687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9" name="Google Shape;6179;p53"/>
          <p:cNvSpPr/>
          <p:nvPr/>
        </p:nvSpPr>
        <p:spPr>
          <a:xfrm>
            <a:off x="5099282" y="3755797"/>
            <a:ext cx="88576" cy="43494"/>
          </a:xfrm>
          <a:custGeom>
            <a:rect b="b" l="l" r="r" t="t"/>
            <a:pathLst>
              <a:path extrusionOk="0" h="2055" w="4185">
                <a:moveTo>
                  <a:pt x="4022" y="0"/>
                </a:moveTo>
                <a:cubicBezTo>
                  <a:pt x="4005" y="0"/>
                  <a:pt x="3987" y="4"/>
                  <a:pt x="3969" y="14"/>
                </a:cubicBezTo>
                <a:cubicBezTo>
                  <a:pt x="2720" y="671"/>
                  <a:pt x="1406" y="1295"/>
                  <a:pt x="91" y="1854"/>
                </a:cubicBezTo>
                <a:cubicBezTo>
                  <a:pt x="0" y="1884"/>
                  <a:pt x="21" y="2055"/>
                  <a:pt x="129" y="2055"/>
                </a:cubicBezTo>
                <a:cubicBezTo>
                  <a:pt x="137" y="2055"/>
                  <a:pt x="147" y="2054"/>
                  <a:pt x="157" y="2051"/>
                </a:cubicBezTo>
                <a:cubicBezTo>
                  <a:pt x="1504" y="1492"/>
                  <a:pt x="2786" y="868"/>
                  <a:pt x="4100" y="178"/>
                </a:cubicBezTo>
                <a:cubicBezTo>
                  <a:pt x="4185" y="150"/>
                  <a:pt x="4124" y="0"/>
                  <a:pt x="402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0" name="Google Shape;6180;p53"/>
          <p:cNvSpPr/>
          <p:nvPr/>
        </p:nvSpPr>
        <p:spPr>
          <a:xfrm>
            <a:off x="5140491" y="3732155"/>
            <a:ext cx="128747" cy="63897"/>
          </a:xfrm>
          <a:custGeom>
            <a:rect b="b" l="l" r="r" t="t"/>
            <a:pathLst>
              <a:path extrusionOk="0" h="3019" w="6083">
                <a:moveTo>
                  <a:pt x="5940" y="0"/>
                </a:moveTo>
                <a:cubicBezTo>
                  <a:pt x="5927" y="0"/>
                  <a:pt x="5913" y="4"/>
                  <a:pt x="5899" y="13"/>
                </a:cubicBezTo>
                <a:cubicBezTo>
                  <a:pt x="3928" y="868"/>
                  <a:pt x="1989" y="1821"/>
                  <a:pt x="83" y="2839"/>
                </a:cubicBezTo>
                <a:cubicBezTo>
                  <a:pt x="0" y="2895"/>
                  <a:pt x="56" y="3019"/>
                  <a:pt x="135" y="3019"/>
                </a:cubicBezTo>
                <a:cubicBezTo>
                  <a:pt x="150" y="3019"/>
                  <a:pt x="166" y="3014"/>
                  <a:pt x="182" y="3004"/>
                </a:cubicBezTo>
                <a:cubicBezTo>
                  <a:pt x="2087" y="1985"/>
                  <a:pt x="4026" y="1065"/>
                  <a:pt x="5998" y="178"/>
                </a:cubicBezTo>
                <a:cubicBezTo>
                  <a:pt x="6083" y="150"/>
                  <a:pt x="6022" y="0"/>
                  <a:pt x="594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1" name="Google Shape;6181;p53"/>
          <p:cNvSpPr/>
          <p:nvPr/>
        </p:nvSpPr>
        <p:spPr>
          <a:xfrm>
            <a:off x="5192008" y="3758781"/>
            <a:ext cx="52278" cy="24022"/>
          </a:xfrm>
          <a:custGeom>
            <a:rect b="b" l="l" r="r" t="t"/>
            <a:pathLst>
              <a:path extrusionOk="0" h="1135" w="2470">
                <a:moveTo>
                  <a:pt x="2311" y="0"/>
                </a:moveTo>
                <a:cubicBezTo>
                  <a:pt x="2302" y="0"/>
                  <a:pt x="2292" y="2"/>
                  <a:pt x="2282" y="4"/>
                </a:cubicBezTo>
                <a:cubicBezTo>
                  <a:pt x="1559" y="300"/>
                  <a:pt x="836" y="596"/>
                  <a:pt x="114" y="957"/>
                </a:cubicBezTo>
                <a:cubicBezTo>
                  <a:pt x="1" y="985"/>
                  <a:pt x="82" y="1135"/>
                  <a:pt x="169" y="1135"/>
                </a:cubicBezTo>
                <a:cubicBezTo>
                  <a:pt x="184" y="1135"/>
                  <a:pt x="198" y="1131"/>
                  <a:pt x="212" y="1121"/>
                </a:cubicBezTo>
                <a:cubicBezTo>
                  <a:pt x="902" y="793"/>
                  <a:pt x="1625" y="464"/>
                  <a:pt x="2348" y="201"/>
                </a:cubicBezTo>
                <a:cubicBezTo>
                  <a:pt x="2469" y="171"/>
                  <a:pt x="2423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2" name="Google Shape;6182;p53"/>
          <p:cNvSpPr/>
          <p:nvPr/>
        </p:nvSpPr>
        <p:spPr>
          <a:xfrm>
            <a:off x="5323974" y="3639155"/>
            <a:ext cx="114397" cy="50246"/>
          </a:xfrm>
          <a:custGeom>
            <a:rect b="b" l="l" r="r" t="t"/>
            <a:pathLst>
              <a:path extrusionOk="0" h="2374" w="5405">
                <a:moveTo>
                  <a:pt x="5277" y="0"/>
                </a:moveTo>
                <a:cubicBezTo>
                  <a:pt x="5268" y="0"/>
                  <a:pt x="5258" y="2"/>
                  <a:pt x="5248" y="4"/>
                </a:cubicBezTo>
                <a:lnTo>
                  <a:pt x="122" y="2173"/>
                </a:lnTo>
                <a:cubicBezTo>
                  <a:pt x="1" y="2203"/>
                  <a:pt x="47" y="2374"/>
                  <a:pt x="133" y="2374"/>
                </a:cubicBezTo>
                <a:cubicBezTo>
                  <a:pt x="140" y="2374"/>
                  <a:pt x="147" y="2373"/>
                  <a:pt x="155" y="2370"/>
                </a:cubicBezTo>
                <a:lnTo>
                  <a:pt x="5314" y="201"/>
                </a:lnTo>
                <a:cubicBezTo>
                  <a:pt x="5405" y="171"/>
                  <a:pt x="5384" y="0"/>
                  <a:pt x="527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3" name="Google Shape;6183;p53"/>
          <p:cNvSpPr/>
          <p:nvPr/>
        </p:nvSpPr>
        <p:spPr>
          <a:xfrm>
            <a:off x="5372887" y="3648192"/>
            <a:ext cx="87009" cy="36594"/>
          </a:xfrm>
          <a:custGeom>
            <a:rect b="b" l="l" r="r" t="t"/>
            <a:pathLst>
              <a:path extrusionOk="0" h="1729" w="4111">
                <a:moveTo>
                  <a:pt x="3952" y="1"/>
                </a:moveTo>
                <a:cubicBezTo>
                  <a:pt x="3943" y="1"/>
                  <a:pt x="3933" y="2"/>
                  <a:pt x="3923" y="4"/>
                </a:cubicBezTo>
                <a:cubicBezTo>
                  <a:pt x="2609" y="464"/>
                  <a:pt x="1360" y="990"/>
                  <a:pt x="111" y="1549"/>
                </a:cubicBezTo>
                <a:cubicBezTo>
                  <a:pt x="1" y="1604"/>
                  <a:pt x="76" y="1728"/>
                  <a:pt x="161" y="1728"/>
                </a:cubicBezTo>
                <a:cubicBezTo>
                  <a:pt x="177" y="1728"/>
                  <a:pt x="194" y="1724"/>
                  <a:pt x="210" y="1713"/>
                </a:cubicBezTo>
                <a:cubicBezTo>
                  <a:pt x="1426" y="1154"/>
                  <a:pt x="2707" y="662"/>
                  <a:pt x="3989" y="202"/>
                </a:cubicBezTo>
                <a:cubicBezTo>
                  <a:pt x="4110" y="171"/>
                  <a:pt x="4063" y="1"/>
                  <a:pt x="39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4" name="Google Shape;6184;p53"/>
          <p:cNvSpPr/>
          <p:nvPr/>
        </p:nvSpPr>
        <p:spPr>
          <a:xfrm>
            <a:off x="5397671" y="3649335"/>
            <a:ext cx="77273" cy="37991"/>
          </a:xfrm>
          <a:custGeom>
            <a:rect b="b" l="l" r="r" t="t"/>
            <a:pathLst>
              <a:path extrusionOk="0" h="1795" w="3651">
                <a:moveTo>
                  <a:pt x="3491" y="1"/>
                </a:moveTo>
                <a:cubicBezTo>
                  <a:pt x="3475" y="1"/>
                  <a:pt x="3458" y="5"/>
                  <a:pt x="3442" y="16"/>
                </a:cubicBezTo>
                <a:lnTo>
                  <a:pt x="90" y="1593"/>
                </a:lnTo>
                <a:cubicBezTo>
                  <a:pt x="1" y="1653"/>
                  <a:pt x="74" y="1795"/>
                  <a:pt x="163" y="1795"/>
                </a:cubicBezTo>
                <a:cubicBezTo>
                  <a:pt x="171" y="1795"/>
                  <a:pt x="180" y="1793"/>
                  <a:pt x="189" y="1791"/>
                </a:cubicBezTo>
                <a:lnTo>
                  <a:pt x="3541" y="180"/>
                </a:lnTo>
                <a:cubicBezTo>
                  <a:pt x="3651" y="125"/>
                  <a:pt x="3576" y="1"/>
                  <a:pt x="349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5" name="Google Shape;6185;p53"/>
          <p:cNvSpPr/>
          <p:nvPr/>
        </p:nvSpPr>
        <p:spPr>
          <a:xfrm>
            <a:off x="4871882" y="3817663"/>
            <a:ext cx="113550" cy="58140"/>
          </a:xfrm>
          <a:custGeom>
            <a:rect b="b" l="l" r="r" t="t"/>
            <a:pathLst>
              <a:path extrusionOk="0" h="2747" w="5365">
                <a:moveTo>
                  <a:pt x="5211" y="0"/>
                </a:moveTo>
                <a:cubicBezTo>
                  <a:pt x="5192" y="0"/>
                  <a:pt x="5172" y="5"/>
                  <a:pt x="5150" y="15"/>
                </a:cubicBezTo>
                <a:lnTo>
                  <a:pt x="90" y="2546"/>
                </a:lnTo>
                <a:cubicBezTo>
                  <a:pt x="0" y="2605"/>
                  <a:pt x="74" y="2747"/>
                  <a:pt x="162" y="2747"/>
                </a:cubicBezTo>
                <a:cubicBezTo>
                  <a:pt x="171" y="2747"/>
                  <a:pt x="180" y="2746"/>
                  <a:pt x="189" y="2743"/>
                </a:cubicBezTo>
                <a:lnTo>
                  <a:pt x="5282" y="180"/>
                </a:lnTo>
                <a:cubicBezTo>
                  <a:pt x="5365" y="124"/>
                  <a:pt x="5309" y="0"/>
                  <a:pt x="521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6" name="Google Shape;6186;p53"/>
          <p:cNvSpPr/>
          <p:nvPr/>
        </p:nvSpPr>
        <p:spPr>
          <a:xfrm>
            <a:off x="4933833" y="3824140"/>
            <a:ext cx="72617" cy="37060"/>
          </a:xfrm>
          <a:custGeom>
            <a:rect b="b" l="l" r="r" t="t"/>
            <a:pathLst>
              <a:path extrusionOk="0" h="1751" w="3431">
                <a:moveTo>
                  <a:pt x="3244" y="1"/>
                </a:moveTo>
                <a:cubicBezTo>
                  <a:pt x="3232" y="1"/>
                  <a:pt x="3221" y="2"/>
                  <a:pt x="3209" y="5"/>
                </a:cubicBezTo>
                <a:cubicBezTo>
                  <a:pt x="2191" y="564"/>
                  <a:pt x="1172" y="1089"/>
                  <a:pt x="120" y="1549"/>
                </a:cubicBezTo>
                <a:cubicBezTo>
                  <a:pt x="1" y="1609"/>
                  <a:pt x="99" y="1751"/>
                  <a:pt x="192" y="1751"/>
                </a:cubicBezTo>
                <a:cubicBezTo>
                  <a:pt x="201" y="1751"/>
                  <a:pt x="210" y="1750"/>
                  <a:pt x="219" y="1747"/>
                </a:cubicBezTo>
                <a:cubicBezTo>
                  <a:pt x="1271" y="1254"/>
                  <a:pt x="2289" y="728"/>
                  <a:pt x="3341" y="202"/>
                </a:cubicBezTo>
                <a:cubicBezTo>
                  <a:pt x="3430" y="142"/>
                  <a:pt x="3357" y="1"/>
                  <a:pt x="32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7" name="Google Shape;6187;p53"/>
          <p:cNvSpPr/>
          <p:nvPr/>
        </p:nvSpPr>
        <p:spPr>
          <a:xfrm>
            <a:off x="4981920" y="3832987"/>
            <a:ext cx="41801" cy="24975"/>
          </a:xfrm>
          <a:custGeom>
            <a:rect b="b" l="l" r="r" t="t"/>
            <a:pathLst>
              <a:path extrusionOk="0" h="1180" w="1975">
                <a:moveTo>
                  <a:pt x="1833" y="1"/>
                </a:moveTo>
                <a:cubicBezTo>
                  <a:pt x="1819" y="1"/>
                  <a:pt x="1806" y="5"/>
                  <a:pt x="1792" y="14"/>
                </a:cubicBezTo>
                <a:cubicBezTo>
                  <a:pt x="1167" y="277"/>
                  <a:pt x="609" y="606"/>
                  <a:pt x="83" y="1000"/>
                </a:cubicBezTo>
                <a:cubicBezTo>
                  <a:pt x="0" y="1055"/>
                  <a:pt x="56" y="1180"/>
                  <a:pt x="135" y="1180"/>
                </a:cubicBezTo>
                <a:cubicBezTo>
                  <a:pt x="150" y="1180"/>
                  <a:pt x="166" y="1175"/>
                  <a:pt x="181" y="1164"/>
                </a:cubicBezTo>
                <a:cubicBezTo>
                  <a:pt x="707" y="770"/>
                  <a:pt x="1266" y="441"/>
                  <a:pt x="1890" y="178"/>
                </a:cubicBezTo>
                <a:cubicBezTo>
                  <a:pt x="1975" y="150"/>
                  <a:pt x="1914" y="1"/>
                  <a:pt x="183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8" name="Google Shape;6188;p53"/>
          <p:cNvSpPr/>
          <p:nvPr/>
        </p:nvSpPr>
        <p:spPr>
          <a:xfrm>
            <a:off x="5647570" y="3322606"/>
            <a:ext cx="40933" cy="60490"/>
          </a:xfrm>
          <a:custGeom>
            <a:rect b="b" l="l" r="r" t="t"/>
            <a:pathLst>
              <a:path extrusionOk="0" h="2858" w="1934">
                <a:moveTo>
                  <a:pt x="163" y="1"/>
                </a:moveTo>
                <a:cubicBezTo>
                  <a:pt x="86" y="1"/>
                  <a:pt x="1" y="70"/>
                  <a:pt x="47" y="140"/>
                </a:cubicBezTo>
                <a:lnTo>
                  <a:pt x="1690" y="2802"/>
                </a:lnTo>
                <a:cubicBezTo>
                  <a:pt x="1710" y="2841"/>
                  <a:pt x="1742" y="2857"/>
                  <a:pt x="1775" y="2857"/>
                </a:cubicBezTo>
                <a:cubicBezTo>
                  <a:pt x="1851" y="2857"/>
                  <a:pt x="1933" y="2772"/>
                  <a:pt x="1887" y="2703"/>
                </a:cubicBezTo>
                <a:lnTo>
                  <a:pt x="244" y="42"/>
                </a:lnTo>
                <a:cubicBezTo>
                  <a:pt x="225" y="13"/>
                  <a:pt x="195" y="1"/>
                  <a:pt x="16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9" name="Google Shape;6189;p53"/>
          <p:cNvSpPr/>
          <p:nvPr/>
        </p:nvSpPr>
        <p:spPr>
          <a:xfrm>
            <a:off x="5683065" y="3361254"/>
            <a:ext cx="26308" cy="38224"/>
          </a:xfrm>
          <a:custGeom>
            <a:rect b="b" l="l" r="r" t="t"/>
            <a:pathLst>
              <a:path extrusionOk="0" h="1806" w="1243">
                <a:moveTo>
                  <a:pt x="133" y="0"/>
                </a:moveTo>
                <a:cubicBezTo>
                  <a:pt x="67" y="0"/>
                  <a:pt x="0" y="85"/>
                  <a:pt x="46" y="154"/>
                </a:cubicBezTo>
                <a:cubicBezTo>
                  <a:pt x="342" y="713"/>
                  <a:pt x="670" y="1239"/>
                  <a:pt x="999" y="1765"/>
                </a:cubicBezTo>
                <a:cubicBezTo>
                  <a:pt x="1018" y="1793"/>
                  <a:pt x="1049" y="1805"/>
                  <a:pt x="1081" y="1805"/>
                </a:cubicBezTo>
                <a:cubicBezTo>
                  <a:pt x="1158" y="1805"/>
                  <a:pt x="1243" y="1736"/>
                  <a:pt x="1196" y="1666"/>
                </a:cubicBezTo>
                <a:cubicBezTo>
                  <a:pt x="835" y="1140"/>
                  <a:pt x="506" y="614"/>
                  <a:pt x="210" y="56"/>
                </a:cubicBezTo>
                <a:cubicBezTo>
                  <a:pt x="191" y="16"/>
                  <a:pt x="162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0" name="Google Shape;6190;p53"/>
          <p:cNvSpPr/>
          <p:nvPr/>
        </p:nvSpPr>
        <p:spPr>
          <a:xfrm>
            <a:off x="5695362" y="3353232"/>
            <a:ext cx="39219" cy="60998"/>
          </a:xfrm>
          <a:custGeom>
            <a:rect b="b" l="l" r="r" t="t"/>
            <a:pathLst>
              <a:path extrusionOk="0" h="2882" w="1853">
                <a:moveTo>
                  <a:pt x="148" y="0"/>
                </a:moveTo>
                <a:cubicBezTo>
                  <a:pt x="78" y="0"/>
                  <a:pt x="0" y="78"/>
                  <a:pt x="24" y="172"/>
                </a:cubicBezTo>
                <a:lnTo>
                  <a:pt x="1634" y="2834"/>
                </a:lnTo>
                <a:cubicBezTo>
                  <a:pt x="1656" y="2866"/>
                  <a:pt x="1689" y="2881"/>
                  <a:pt x="1721" y="2881"/>
                </a:cubicBezTo>
                <a:cubicBezTo>
                  <a:pt x="1787" y="2881"/>
                  <a:pt x="1853" y="2823"/>
                  <a:pt x="1831" y="2735"/>
                </a:cubicBezTo>
                <a:cubicBezTo>
                  <a:pt x="1272" y="1848"/>
                  <a:pt x="747" y="961"/>
                  <a:pt x="221" y="40"/>
                </a:cubicBezTo>
                <a:cubicBezTo>
                  <a:pt x="202" y="13"/>
                  <a:pt x="176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1" name="Google Shape;6191;p53"/>
          <p:cNvSpPr/>
          <p:nvPr/>
        </p:nvSpPr>
        <p:spPr>
          <a:xfrm>
            <a:off x="5704611" y="3345951"/>
            <a:ext cx="47875" cy="66352"/>
          </a:xfrm>
          <a:custGeom>
            <a:rect b="b" l="l" r="r" t="t"/>
            <a:pathLst>
              <a:path extrusionOk="0" h="3135" w="2262">
                <a:moveTo>
                  <a:pt x="160" y="1"/>
                </a:moveTo>
                <a:cubicBezTo>
                  <a:pt x="83" y="1"/>
                  <a:pt x="1" y="86"/>
                  <a:pt x="47" y="154"/>
                </a:cubicBezTo>
                <a:cubicBezTo>
                  <a:pt x="671" y="1173"/>
                  <a:pt x="1328" y="2159"/>
                  <a:pt x="2018" y="3079"/>
                </a:cubicBezTo>
                <a:cubicBezTo>
                  <a:pt x="2048" y="3119"/>
                  <a:pt x="2084" y="3134"/>
                  <a:pt x="2117" y="3134"/>
                </a:cubicBezTo>
                <a:cubicBezTo>
                  <a:pt x="2195" y="3134"/>
                  <a:pt x="2261" y="3049"/>
                  <a:pt x="2216" y="2980"/>
                </a:cubicBezTo>
                <a:cubicBezTo>
                  <a:pt x="1493" y="2027"/>
                  <a:pt x="835" y="1075"/>
                  <a:pt x="244" y="56"/>
                </a:cubicBezTo>
                <a:cubicBezTo>
                  <a:pt x="224" y="16"/>
                  <a:pt x="192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2" name="Google Shape;6192;p53"/>
          <p:cNvSpPr/>
          <p:nvPr/>
        </p:nvSpPr>
        <p:spPr>
          <a:xfrm>
            <a:off x="5715024" y="3335834"/>
            <a:ext cx="54161" cy="71982"/>
          </a:xfrm>
          <a:custGeom>
            <a:rect b="b" l="l" r="r" t="t"/>
            <a:pathLst>
              <a:path extrusionOk="0" h="3401" w="2559">
                <a:moveTo>
                  <a:pt x="152" y="1"/>
                </a:moveTo>
                <a:cubicBezTo>
                  <a:pt x="72" y="1"/>
                  <a:pt x="1" y="78"/>
                  <a:pt x="48" y="172"/>
                </a:cubicBezTo>
                <a:cubicBezTo>
                  <a:pt x="771" y="1257"/>
                  <a:pt x="1526" y="2308"/>
                  <a:pt x="2315" y="3360"/>
                </a:cubicBezTo>
                <a:cubicBezTo>
                  <a:pt x="2344" y="3389"/>
                  <a:pt x="2378" y="3401"/>
                  <a:pt x="2411" y="3401"/>
                </a:cubicBezTo>
                <a:cubicBezTo>
                  <a:pt x="2490" y="3401"/>
                  <a:pt x="2559" y="3331"/>
                  <a:pt x="2512" y="3261"/>
                </a:cubicBezTo>
                <a:cubicBezTo>
                  <a:pt x="1724" y="2210"/>
                  <a:pt x="935" y="1158"/>
                  <a:pt x="245" y="41"/>
                </a:cubicBezTo>
                <a:cubicBezTo>
                  <a:pt x="217" y="13"/>
                  <a:pt x="184" y="1"/>
                  <a:pt x="1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3" name="Google Shape;6193;p53"/>
          <p:cNvSpPr/>
          <p:nvPr/>
        </p:nvSpPr>
        <p:spPr>
          <a:xfrm>
            <a:off x="5745630" y="3344893"/>
            <a:ext cx="43621" cy="57929"/>
          </a:xfrm>
          <a:custGeom>
            <a:rect b="b" l="l" r="r" t="t"/>
            <a:pathLst>
              <a:path extrusionOk="0" h="2737" w="2061">
                <a:moveTo>
                  <a:pt x="166" y="0"/>
                </a:moveTo>
                <a:cubicBezTo>
                  <a:pt x="88" y="0"/>
                  <a:pt x="0" y="77"/>
                  <a:pt x="48" y="172"/>
                </a:cubicBezTo>
                <a:cubicBezTo>
                  <a:pt x="573" y="1059"/>
                  <a:pt x="1198" y="1913"/>
                  <a:pt x="1855" y="2702"/>
                </a:cubicBezTo>
                <a:cubicBezTo>
                  <a:pt x="1871" y="2726"/>
                  <a:pt x="1894" y="2737"/>
                  <a:pt x="1917" y="2737"/>
                </a:cubicBezTo>
                <a:cubicBezTo>
                  <a:pt x="1986" y="2737"/>
                  <a:pt x="2060" y="2644"/>
                  <a:pt x="1986" y="2570"/>
                </a:cubicBezTo>
                <a:cubicBezTo>
                  <a:pt x="1329" y="1782"/>
                  <a:pt x="738" y="927"/>
                  <a:pt x="245" y="40"/>
                </a:cubicBezTo>
                <a:cubicBezTo>
                  <a:pt x="226" y="12"/>
                  <a:pt x="197" y="0"/>
                  <a:pt x="16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4" name="Google Shape;6194;p53"/>
          <p:cNvSpPr/>
          <p:nvPr/>
        </p:nvSpPr>
        <p:spPr>
          <a:xfrm>
            <a:off x="5772742" y="3360195"/>
            <a:ext cx="28911" cy="40277"/>
          </a:xfrm>
          <a:custGeom>
            <a:rect b="b" l="l" r="r" t="t"/>
            <a:pathLst>
              <a:path extrusionOk="0" h="1903" w="1366">
                <a:moveTo>
                  <a:pt x="152" y="0"/>
                </a:moveTo>
                <a:cubicBezTo>
                  <a:pt x="72" y="0"/>
                  <a:pt x="1" y="77"/>
                  <a:pt x="48" y="172"/>
                </a:cubicBezTo>
                <a:cubicBezTo>
                  <a:pt x="410" y="730"/>
                  <a:pt x="771" y="1289"/>
                  <a:pt x="1132" y="1847"/>
                </a:cubicBezTo>
                <a:cubicBezTo>
                  <a:pt x="1152" y="1887"/>
                  <a:pt x="1184" y="1903"/>
                  <a:pt x="1216" y="1903"/>
                </a:cubicBezTo>
                <a:cubicBezTo>
                  <a:pt x="1290" y="1903"/>
                  <a:pt x="1366" y="1818"/>
                  <a:pt x="1297" y="1749"/>
                </a:cubicBezTo>
                <a:lnTo>
                  <a:pt x="245" y="40"/>
                </a:lnTo>
                <a:cubicBezTo>
                  <a:pt x="217" y="12"/>
                  <a:pt x="184" y="0"/>
                  <a:pt x="15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5" name="Google Shape;6195;p53"/>
          <p:cNvSpPr/>
          <p:nvPr/>
        </p:nvSpPr>
        <p:spPr>
          <a:xfrm>
            <a:off x="5763006" y="3467758"/>
            <a:ext cx="43028" cy="46775"/>
          </a:xfrm>
          <a:custGeom>
            <a:rect b="b" l="l" r="r" t="t"/>
            <a:pathLst>
              <a:path extrusionOk="0" h="2210" w="2033">
                <a:moveTo>
                  <a:pt x="155" y="1"/>
                </a:moveTo>
                <a:cubicBezTo>
                  <a:pt x="73" y="1"/>
                  <a:pt x="1" y="103"/>
                  <a:pt x="81" y="183"/>
                </a:cubicBezTo>
                <a:cubicBezTo>
                  <a:pt x="738" y="741"/>
                  <a:pt x="1330" y="1432"/>
                  <a:pt x="1790" y="2154"/>
                </a:cubicBezTo>
                <a:cubicBezTo>
                  <a:pt x="1809" y="2194"/>
                  <a:pt x="1841" y="2210"/>
                  <a:pt x="1874" y="2210"/>
                </a:cubicBezTo>
                <a:cubicBezTo>
                  <a:pt x="1950" y="2210"/>
                  <a:pt x="2033" y="2125"/>
                  <a:pt x="1987" y="2056"/>
                </a:cubicBezTo>
                <a:cubicBezTo>
                  <a:pt x="1494" y="1300"/>
                  <a:pt x="902" y="610"/>
                  <a:pt x="212" y="19"/>
                </a:cubicBezTo>
                <a:cubicBezTo>
                  <a:pt x="194" y="6"/>
                  <a:pt x="174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6" name="Google Shape;6196;p53"/>
          <p:cNvSpPr/>
          <p:nvPr/>
        </p:nvSpPr>
        <p:spPr>
          <a:xfrm>
            <a:off x="5785971" y="3474933"/>
            <a:ext cx="50457" cy="63262"/>
          </a:xfrm>
          <a:custGeom>
            <a:rect b="b" l="l" r="r" t="t"/>
            <a:pathLst>
              <a:path extrusionOk="0" h="2989" w="2384">
                <a:moveTo>
                  <a:pt x="152" y="1"/>
                </a:moveTo>
                <a:cubicBezTo>
                  <a:pt x="71" y="1"/>
                  <a:pt x="0" y="78"/>
                  <a:pt x="47" y="172"/>
                </a:cubicBezTo>
                <a:lnTo>
                  <a:pt x="2150" y="2933"/>
                </a:lnTo>
                <a:cubicBezTo>
                  <a:pt x="2170" y="2972"/>
                  <a:pt x="2202" y="2988"/>
                  <a:pt x="2234" y="2988"/>
                </a:cubicBezTo>
                <a:cubicBezTo>
                  <a:pt x="2308" y="2988"/>
                  <a:pt x="2384" y="2903"/>
                  <a:pt x="2315" y="2834"/>
                </a:cubicBezTo>
                <a:lnTo>
                  <a:pt x="245" y="41"/>
                </a:lnTo>
                <a:cubicBezTo>
                  <a:pt x="217" y="13"/>
                  <a:pt x="183" y="1"/>
                  <a:pt x="1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7" name="Google Shape;6197;p53"/>
          <p:cNvSpPr/>
          <p:nvPr/>
        </p:nvSpPr>
        <p:spPr>
          <a:xfrm>
            <a:off x="5802670" y="3474234"/>
            <a:ext cx="56130" cy="67686"/>
          </a:xfrm>
          <a:custGeom>
            <a:rect b="b" l="l" r="r" t="t"/>
            <a:pathLst>
              <a:path extrusionOk="0" h="3198" w="2652">
                <a:moveTo>
                  <a:pt x="136" y="0"/>
                </a:moveTo>
                <a:cubicBezTo>
                  <a:pt x="69" y="0"/>
                  <a:pt x="1" y="70"/>
                  <a:pt x="47" y="140"/>
                </a:cubicBezTo>
                <a:cubicBezTo>
                  <a:pt x="737" y="1224"/>
                  <a:pt x="1559" y="2243"/>
                  <a:pt x="2446" y="3163"/>
                </a:cubicBezTo>
                <a:cubicBezTo>
                  <a:pt x="2470" y="3188"/>
                  <a:pt x="2497" y="3198"/>
                  <a:pt x="2522" y="3198"/>
                </a:cubicBezTo>
                <a:cubicBezTo>
                  <a:pt x="2596" y="3198"/>
                  <a:pt x="2651" y="3105"/>
                  <a:pt x="2577" y="3031"/>
                </a:cubicBezTo>
                <a:cubicBezTo>
                  <a:pt x="1690" y="2111"/>
                  <a:pt x="901" y="1126"/>
                  <a:pt x="211" y="41"/>
                </a:cubicBezTo>
                <a:cubicBezTo>
                  <a:pt x="192" y="12"/>
                  <a:pt x="164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8" name="Google Shape;6198;p53"/>
          <p:cNvSpPr/>
          <p:nvPr/>
        </p:nvSpPr>
        <p:spPr>
          <a:xfrm>
            <a:off x="5812406" y="3456836"/>
            <a:ext cx="58437" cy="74564"/>
          </a:xfrm>
          <a:custGeom>
            <a:rect b="b" l="l" r="r" t="t"/>
            <a:pathLst>
              <a:path extrusionOk="0" h="3523" w="2761">
                <a:moveTo>
                  <a:pt x="148" y="1"/>
                </a:moveTo>
                <a:cubicBezTo>
                  <a:pt x="69" y="1"/>
                  <a:pt x="1" y="71"/>
                  <a:pt x="47" y="140"/>
                </a:cubicBezTo>
                <a:lnTo>
                  <a:pt x="47" y="173"/>
                </a:lnTo>
                <a:cubicBezTo>
                  <a:pt x="869" y="1290"/>
                  <a:pt x="1690" y="2375"/>
                  <a:pt x="2544" y="3492"/>
                </a:cubicBezTo>
                <a:cubicBezTo>
                  <a:pt x="2566" y="3513"/>
                  <a:pt x="2589" y="3522"/>
                  <a:pt x="2611" y="3522"/>
                </a:cubicBezTo>
                <a:cubicBezTo>
                  <a:pt x="2691" y="3522"/>
                  <a:pt x="2760" y="3405"/>
                  <a:pt x="2709" y="3328"/>
                </a:cubicBezTo>
                <a:cubicBezTo>
                  <a:pt x="1854" y="2243"/>
                  <a:pt x="1033" y="1159"/>
                  <a:pt x="244" y="42"/>
                </a:cubicBezTo>
                <a:cubicBezTo>
                  <a:pt x="215" y="13"/>
                  <a:pt x="181" y="1"/>
                  <a:pt x="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9" name="Google Shape;6199;p53"/>
          <p:cNvSpPr/>
          <p:nvPr/>
        </p:nvSpPr>
        <p:spPr>
          <a:xfrm>
            <a:off x="5826947" y="3450021"/>
            <a:ext cx="57653" cy="71644"/>
          </a:xfrm>
          <a:custGeom>
            <a:rect b="b" l="l" r="r" t="t"/>
            <a:pathLst>
              <a:path extrusionOk="0" h="3385" w="2724">
                <a:moveTo>
                  <a:pt x="124" y="0"/>
                </a:moveTo>
                <a:cubicBezTo>
                  <a:pt x="62" y="0"/>
                  <a:pt x="1" y="93"/>
                  <a:pt x="50" y="166"/>
                </a:cubicBezTo>
                <a:lnTo>
                  <a:pt x="2515" y="3354"/>
                </a:lnTo>
                <a:cubicBezTo>
                  <a:pt x="2536" y="3375"/>
                  <a:pt x="2559" y="3384"/>
                  <a:pt x="2581" y="3384"/>
                </a:cubicBezTo>
                <a:cubicBezTo>
                  <a:pt x="2659" y="3384"/>
                  <a:pt x="2723" y="3267"/>
                  <a:pt x="2646" y="3190"/>
                </a:cubicBezTo>
                <a:lnTo>
                  <a:pt x="182" y="35"/>
                </a:lnTo>
                <a:cubicBezTo>
                  <a:pt x="165" y="10"/>
                  <a:pt x="145" y="0"/>
                  <a:pt x="12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0" name="Google Shape;6200;p53"/>
          <p:cNvSpPr/>
          <p:nvPr/>
        </p:nvSpPr>
        <p:spPr>
          <a:xfrm>
            <a:off x="5843710" y="3453746"/>
            <a:ext cx="44298" cy="52701"/>
          </a:xfrm>
          <a:custGeom>
            <a:rect b="b" l="l" r="r" t="t"/>
            <a:pathLst>
              <a:path extrusionOk="0" h="2490" w="2093">
                <a:moveTo>
                  <a:pt x="134" y="1"/>
                </a:moveTo>
                <a:cubicBezTo>
                  <a:pt x="67" y="1"/>
                  <a:pt x="1" y="86"/>
                  <a:pt x="47" y="155"/>
                </a:cubicBezTo>
                <a:cubicBezTo>
                  <a:pt x="638" y="943"/>
                  <a:pt x="1230" y="1699"/>
                  <a:pt x="1887" y="2455"/>
                </a:cubicBezTo>
                <a:cubicBezTo>
                  <a:pt x="1903" y="2480"/>
                  <a:pt x="1926" y="2490"/>
                  <a:pt x="1949" y="2490"/>
                </a:cubicBezTo>
                <a:cubicBezTo>
                  <a:pt x="2018" y="2490"/>
                  <a:pt x="2092" y="2397"/>
                  <a:pt x="2018" y="2324"/>
                </a:cubicBezTo>
                <a:cubicBezTo>
                  <a:pt x="1394" y="1601"/>
                  <a:pt x="803" y="812"/>
                  <a:pt x="211" y="56"/>
                </a:cubicBezTo>
                <a:cubicBezTo>
                  <a:pt x="191" y="17"/>
                  <a:pt x="163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1" name="Google Shape;6201;p53"/>
          <p:cNvSpPr/>
          <p:nvPr/>
        </p:nvSpPr>
        <p:spPr>
          <a:xfrm>
            <a:off x="5831878" y="3407479"/>
            <a:ext cx="40298" cy="48214"/>
          </a:xfrm>
          <a:custGeom>
            <a:rect b="b" l="l" r="r" t="t"/>
            <a:pathLst>
              <a:path extrusionOk="0" h="2278" w="1904">
                <a:moveTo>
                  <a:pt x="139" y="1"/>
                </a:moveTo>
                <a:cubicBezTo>
                  <a:pt x="71" y="1"/>
                  <a:pt x="0" y="78"/>
                  <a:pt x="47" y="172"/>
                </a:cubicBezTo>
                <a:cubicBezTo>
                  <a:pt x="573" y="895"/>
                  <a:pt x="1099" y="1585"/>
                  <a:pt x="1690" y="2242"/>
                </a:cubicBezTo>
                <a:cubicBezTo>
                  <a:pt x="1715" y="2267"/>
                  <a:pt x="1742" y="2277"/>
                  <a:pt x="1767" y="2277"/>
                </a:cubicBezTo>
                <a:cubicBezTo>
                  <a:pt x="1842" y="2277"/>
                  <a:pt x="1904" y="2185"/>
                  <a:pt x="1854" y="2111"/>
                </a:cubicBezTo>
                <a:cubicBezTo>
                  <a:pt x="1263" y="1454"/>
                  <a:pt x="737" y="763"/>
                  <a:pt x="211" y="41"/>
                </a:cubicBezTo>
                <a:cubicBezTo>
                  <a:pt x="193" y="13"/>
                  <a:pt x="166" y="1"/>
                  <a:pt x="13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2" name="Google Shape;6202;p53"/>
          <p:cNvSpPr/>
          <p:nvPr/>
        </p:nvSpPr>
        <p:spPr>
          <a:xfrm>
            <a:off x="5788066" y="3411627"/>
            <a:ext cx="21250" cy="29187"/>
          </a:xfrm>
          <a:custGeom>
            <a:rect b="b" l="l" r="r" t="t"/>
            <a:pathLst>
              <a:path extrusionOk="0" h="1379" w="1004">
                <a:moveTo>
                  <a:pt x="136" y="1"/>
                </a:moveTo>
                <a:cubicBezTo>
                  <a:pt x="69" y="1"/>
                  <a:pt x="1" y="71"/>
                  <a:pt x="47" y="140"/>
                </a:cubicBezTo>
                <a:cubicBezTo>
                  <a:pt x="244" y="567"/>
                  <a:pt x="474" y="962"/>
                  <a:pt x="770" y="1323"/>
                </a:cubicBezTo>
                <a:cubicBezTo>
                  <a:pt x="790" y="1363"/>
                  <a:pt x="821" y="1379"/>
                  <a:pt x="853" y="1379"/>
                </a:cubicBezTo>
                <a:cubicBezTo>
                  <a:pt x="928" y="1379"/>
                  <a:pt x="1003" y="1294"/>
                  <a:pt x="934" y="1225"/>
                </a:cubicBezTo>
                <a:cubicBezTo>
                  <a:pt x="671" y="863"/>
                  <a:pt x="408" y="469"/>
                  <a:pt x="211" y="42"/>
                </a:cubicBezTo>
                <a:cubicBezTo>
                  <a:pt x="192" y="13"/>
                  <a:pt x="164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3" name="Google Shape;6203;p53"/>
          <p:cNvSpPr/>
          <p:nvPr/>
        </p:nvSpPr>
        <p:spPr>
          <a:xfrm>
            <a:off x="5803665" y="3410421"/>
            <a:ext cx="16001" cy="24805"/>
          </a:xfrm>
          <a:custGeom>
            <a:rect b="b" l="l" r="r" t="t"/>
            <a:pathLst>
              <a:path extrusionOk="0" h="1172" w="756">
                <a:moveTo>
                  <a:pt x="99" y="0"/>
                </a:moveTo>
                <a:cubicBezTo>
                  <a:pt x="33" y="0"/>
                  <a:pt x="0" y="66"/>
                  <a:pt x="0" y="132"/>
                </a:cubicBezTo>
                <a:cubicBezTo>
                  <a:pt x="164" y="460"/>
                  <a:pt x="329" y="822"/>
                  <a:pt x="559" y="1117"/>
                </a:cubicBezTo>
                <a:cubicBezTo>
                  <a:pt x="578" y="1156"/>
                  <a:pt x="597" y="1172"/>
                  <a:pt x="623" y="1172"/>
                </a:cubicBezTo>
                <a:cubicBezTo>
                  <a:pt x="641" y="1172"/>
                  <a:pt x="663" y="1164"/>
                  <a:pt x="690" y="1150"/>
                </a:cubicBezTo>
                <a:cubicBezTo>
                  <a:pt x="723" y="1117"/>
                  <a:pt x="756" y="1052"/>
                  <a:pt x="723" y="1019"/>
                </a:cubicBezTo>
                <a:cubicBezTo>
                  <a:pt x="526" y="723"/>
                  <a:pt x="362" y="394"/>
                  <a:pt x="230" y="66"/>
                </a:cubicBezTo>
                <a:cubicBezTo>
                  <a:pt x="197" y="33"/>
                  <a:pt x="131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4" name="Google Shape;6204;p53"/>
          <p:cNvSpPr/>
          <p:nvPr/>
        </p:nvSpPr>
        <p:spPr>
          <a:xfrm>
            <a:off x="5975887" y="3384028"/>
            <a:ext cx="48553" cy="55770"/>
          </a:xfrm>
          <a:custGeom>
            <a:rect b="b" l="l" r="r" t="t"/>
            <a:pathLst>
              <a:path extrusionOk="0" h="2635" w="2294">
                <a:moveTo>
                  <a:pt x="157" y="1"/>
                </a:moveTo>
                <a:cubicBezTo>
                  <a:pt x="85" y="1"/>
                  <a:pt x="1" y="118"/>
                  <a:pt x="78" y="196"/>
                </a:cubicBezTo>
                <a:cubicBezTo>
                  <a:pt x="768" y="951"/>
                  <a:pt x="1425" y="1740"/>
                  <a:pt x="2050" y="2594"/>
                </a:cubicBezTo>
                <a:cubicBezTo>
                  <a:pt x="2078" y="2622"/>
                  <a:pt x="2111" y="2634"/>
                  <a:pt x="2143" y="2634"/>
                </a:cubicBezTo>
                <a:cubicBezTo>
                  <a:pt x="2223" y="2634"/>
                  <a:pt x="2294" y="2557"/>
                  <a:pt x="2247" y="2463"/>
                </a:cubicBezTo>
                <a:cubicBezTo>
                  <a:pt x="1590" y="1641"/>
                  <a:pt x="932" y="820"/>
                  <a:pt x="210" y="31"/>
                </a:cubicBezTo>
                <a:cubicBezTo>
                  <a:pt x="195" y="10"/>
                  <a:pt x="176" y="1"/>
                  <a:pt x="15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5" name="Google Shape;6205;p53"/>
          <p:cNvSpPr/>
          <p:nvPr/>
        </p:nvSpPr>
        <p:spPr>
          <a:xfrm>
            <a:off x="6011339" y="3398124"/>
            <a:ext cx="41399" cy="56299"/>
          </a:xfrm>
          <a:custGeom>
            <a:rect b="b" l="l" r="r" t="t"/>
            <a:pathLst>
              <a:path extrusionOk="0" h="2660" w="1956">
                <a:moveTo>
                  <a:pt x="133" y="0"/>
                </a:moveTo>
                <a:cubicBezTo>
                  <a:pt x="67" y="0"/>
                  <a:pt x="0" y="85"/>
                  <a:pt x="46" y="154"/>
                </a:cubicBezTo>
                <a:cubicBezTo>
                  <a:pt x="539" y="1008"/>
                  <a:pt x="1098" y="1830"/>
                  <a:pt x="1722" y="2618"/>
                </a:cubicBezTo>
                <a:cubicBezTo>
                  <a:pt x="1741" y="2647"/>
                  <a:pt x="1772" y="2659"/>
                  <a:pt x="1803" y="2659"/>
                </a:cubicBezTo>
                <a:cubicBezTo>
                  <a:pt x="1878" y="2659"/>
                  <a:pt x="1956" y="2590"/>
                  <a:pt x="1886" y="2520"/>
                </a:cubicBezTo>
                <a:cubicBezTo>
                  <a:pt x="1295" y="1731"/>
                  <a:pt x="703" y="910"/>
                  <a:pt x="210" y="55"/>
                </a:cubicBezTo>
                <a:cubicBezTo>
                  <a:pt x="191" y="16"/>
                  <a:pt x="162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6" name="Google Shape;6206;p53"/>
          <p:cNvSpPr/>
          <p:nvPr/>
        </p:nvSpPr>
        <p:spPr>
          <a:xfrm>
            <a:off x="6046389" y="3472266"/>
            <a:ext cx="42732" cy="51008"/>
          </a:xfrm>
          <a:custGeom>
            <a:rect b="b" l="l" r="r" t="t"/>
            <a:pathLst>
              <a:path extrusionOk="0" h="2410" w="2019">
                <a:moveTo>
                  <a:pt x="150" y="1"/>
                </a:moveTo>
                <a:cubicBezTo>
                  <a:pt x="68" y="1"/>
                  <a:pt x="0" y="93"/>
                  <a:pt x="99" y="167"/>
                </a:cubicBezTo>
                <a:cubicBezTo>
                  <a:pt x="789" y="791"/>
                  <a:pt x="1348" y="1547"/>
                  <a:pt x="1808" y="2369"/>
                </a:cubicBezTo>
                <a:cubicBezTo>
                  <a:pt x="1827" y="2398"/>
                  <a:pt x="1855" y="2409"/>
                  <a:pt x="1882" y="2409"/>
                </a:cubicBezTo>
                <a:cubicBezTo>
                  <a:pt x="1950" y="2409"/>
                  <a:pt x="2018" y="2340"/>
                  <a:pt x="1972" y="2270"/>
                </a:cubicBezTo>
                <a:cubicBezTo>
                  <a:pt x="1545" y="1416"/>
                  <a:pt x="920" y="660"/>
                  <a:pt x="230" y="36"/>
                </a:cubicBezTo>
                <a:cubicBezTo>
                  <a:pt x="206" y="11"/>
                  <a:pt x="177" y="1"/>
                  <a:pt x="15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7" name="Google Shape;6207;p53"/>
          <p:cNvSpPr/>
          <p:nvPr/>
        </p:nvSpPr>
        <p:spPr>
          <a:xfrm>
            <a:off x="6069057" y="3471144"/>
            <a:ext cx="50076" cy="69294"/>
          </a:xfrm>
          <a:custGeom>
            <a:rect b="b" l="l" r="r" t="t"/>
            <a:pathLst>
              <a:path extrusionOk="0" h="3274" w="2366">
                <a:moveTo>
                  <a:pt x="134" y="0"/>
                </a:moveTo>
                <a:cubicBezTo>
                  <a:pt x="67" y="0"/>
                  <a:pt x="1" y="85"/>
                  <a:pt x="47" y="154"/>
                </a:cubicBezTo>
                <a:cubicBezTo>
                  <a:pt x="605" y="1239"/>
                  <a:pt x="1328" y="2290"/>
                  <a:pt x="2150" y="3243"/>
                </a:cubicBezTo>
                <a:cubicBezTo>
                  <a:pt x="2171" y="3265"/>
                  <a:pt x="2194" y="3274"/>
                  <a:pt x="2216" y="3274"/>
                </a:cubicBezTo>
                <a:cubicBezTo>
                  <a:pt x="2296" y="3274"/>
                  <a:pt x="2365" y="3156"/>
                  <a:pt x="2314" y="3079"/>
                </a:cubicBezTo>
                <a:cubicBezTo>
                  <a:pt x="1492" y="2159"/>
                  <a:pt x="802" y="1140"/>
                  <a:pt x="211" y="56"/>
                </a:cubicBezTo>
                <a:cubicBezTo>
                  <a:pt x="191" y="16"/>
                  <a:pt x="162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8" name="Google Shape;6208;p53"/>
          <p:cNvSpPr/>
          <p:nvPr/>
        </p:nvSpPr>
        <p:spPr>
          <a:xfrm>
            <a:off x="6080867" y="3455461"/>
            <a:ext cx="58521" cy="88681"/>
          </a:xfrm>
          <a:custGeom>
            <a:rect b="b" l="l" r="r" t="t"/>
            <a:pathLst>
              <a:path extrusionOk="0" h="4190" w="2765">
                <a:moveTo>
                  <a:pt x="148" y="0"/>
                </a:moveTo>
                <a:cubicBezTo>
                  <a:pt x="69" y="0"/>
                  <a:pt x="1" y="70"/>
                  <a:pt x="47" y="139"/>
                </a:cubicBezTo>
                <a:cubicBezTo>
                  <a:pt x="934" y="1454"/>
                  <a:pt x="1789" y="2801"/>
                  <a:pt x="2545" y="4148"/>
                </a:cubicBezTo>
                <a:cubicBezTo>
                  <a:pt x="2573" y="4177"/>
                  <a:pt x="2605" y="4189"/>
                  <a:pt x="2635" y="4189"/>
                </a:cubicBezTo>
                <a:cubicBezTo>
                  <a:pt x="2706" y="4189"/>
                  <a:pt x="2765" y="4120"/>
                  <a:pt x="2742" y="4050"/>
                </a:cubicBezTo>
                <a:cubicBezTo>
                  <a:pt x="1953" y="2670"/>
                  <a:pt x="1132" y="1355"/>
                  <a:pt x="244" y="41"/>
                </a:cubicBezTo>
                <a:cubicBezTo>
                  <a:pt x="215" y="12"/>
                  <a:pt x="181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9" name="Google Shape;6209;p53"/>
          <p:cNvSpPr/>
          <p:nvPr/>
        </p:nvSpPr>
        <p:spPr>
          <a:xfrm>
            <a:off x="6042622" y="3364344"/>
            <a:ext cx="100767" cy="152642"/>
          </a:xfrm>
          <a:custGeom>
            <a:rect b="b" l="l" r="r" t="t"/>
            <a:pathLst>
              <a:path extrusionOk="0" h="7212" w="4761">
                <a:moveTo>
                  <a:pt x="136" y="0"/>
                </a:moveTo>
                <a:cubicBezTo>
                  <a:pt x="69" y="0"/>
                  <a:pt x="0" y="70"/>
                  <a:pt x="47" y="140"/>
                </a:cubicBezTo>
                <a:lnTo>
                  <a:pt x="4549" y="7172"/>
                </a:lnTo>
                <a:cubicBezTo>
                  <a:pt x="4567" y="7200"/>
                  <a:pt x="4594" y="7212"/>
                  <a:pt x="4621" y="7212"/>
                </a:cubicBezTo>
                <a:cubicBezTo>
                  <a:pt x="4689" y="7212"/>
                  <a:pt x="4760" y="7135"/>
                  <a:pt x="4713" y="7040"/>
                </a:cubicBezTo>
                <a:lnTo>
                  <a:pt x="211" y="41"/>
                </a:lnTo>
                <a:cubicBezTo>
                  <a:pt x="192" y="12"/>
                  <a:pt x="164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0" name="Google Shape;6210;p53"/>
          <p:cNvSpPr/>
          <p:nvPr/>
        </p:nvSpPr>
        <p:spPr>
          <a:xfrm>
            <a:off x="6084635" y="3407627"/>
            <a:ext cx="60807" cy="81168"/>
          </a:xfrm>
          <a:custGeom>
            <a:rect b="b" l="l" r="r" t="t"/>
            <a:pathLst>
              <a:path extrusionOk="0" h="3835" w="2873">
                <a:moveTo>
                  <a:pt x="263" y="132"/>
                </a:moveTo>
                <a:cubicBezTo>
                  <a:pt x="251" y="144"/>
                  <a:pt x="242" y="156"/>
                  <a:pt x="234" y="168"/>
                </a:cubicBezTo>
                <a:lnTo>
                  <a:pt x="234" y="168"/>
                </a:lnTo>
                <a:cubicBezTo>
                  <a:pt x="235" y="157"/>
                  <a:pt x="234" y="145"/>
                  <a:pt x="231" y="132"/>
                </a:cubicBezTo>
                <a:close/>
                <a:moveTo>
                  <a:pt x="165" y="1"/>
                </a:moveTo>
                <a:cubicBezTo>
                  <a:pt x="66" y="1"/>
                  <a:pt x="1" y="99"/>
                  <a:pt x="33" y="198"/>
                </a:cubicBezTo>
                <a:cubicBezTo>
                  <a:pt x="46" y="237"/>
                  <a:pt x="85" y="255"/>
                  <a:pt x="125" y="255"/>
                </a:cubicBezTo>
                <a:cubicBezTo>
                  <a:pt x="159" y="255"/>
                  <a:pt x="194" y="242"/>
                  <a:pt x="215" y="216"/>
                </a:cubicBezTo>
                <a:lnTo>
                  <a:pt x="215" y="216"/>
                </a:lnTo>
                <a:cubicBezTo>
                  <a:pt x="210" y="253"/>
                  <a:pt x="226" y="291"/>
                  <a:pt x="263" y="329"/>
                </a:cubicBezTo>
                <a:lnTo>
                  <a:pt x="329" y="461"/>
                </a:lnTo>
                <a:lnTo>
                  <a:pt x="493" y="691"/>
                </a:lnTo>
                <a:lnTo>
                  <a:pt x="789" y="1118"/>
                </a:lnTo>
                <a:lnTo>
                  <a:pt x="1414" y="2005"/>
                </a:lnTo>
                <a:cubicBezTo>
                  <a:pt x="1808" y="2597"/>
                  <a:pt x="2235" y="3188"/>
                  <a:pt x="2629" y="3780"/>
                </a:cubicBezTo>
                <a:cubicBezTo>
                  <a:pt x="2649" y="3819"/>
                  <a:pt x="2681" y="3835"/>
                  <a:pt x="2714" y="3835"/>
                </a:cubicBezTo>
                <a:cubicBezTo>
                  <a:pt x="2790" y="3835"/>
                  <a:pt x="2872" y="3750"/>
                  <a:pt x="2827" y="3681"/>
                </a:cubicBezTo>
                <a:lnTo>
                  <a:pt x="1249" y="1414"/>
                </a:lnTo>
                <a:lnTo>
                  <a:pt x="493" y="296"/>
                </a:lnTo>
                <a:cubicBezTo>
                  <a:pt x="428" y="231"/>
                  <a:pt x="329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1" name="Google Shape;6211;p53"/>
          <p:cNvSpPr/>
          <p:nvPr/>
        </p:nvSpPr>
        <p:spPr>
          <a:xfrm>
            <a:off x="6106118" y="3414421"/>
            <a:ext cx="50267" cy="66416"/>
          </a:xfrm>
          <a:custGeom>
            <a:rect b="b" l="l" r="r" t="t"/>
            <a:pathLst>
              <a:path extrusionOk="0" h="3138" w="2375">
                <a:moveTo>
                  <a:pt x="153" y="0"/>
                </a:moveTo>
                <a:cubicBezTo>
                  <a:pt x="78" y="0"/>
                  <a:pt x="0" y="70"/>
                  <a:pt x="70" y="140"/>
                </a:cubicBezTo>
                <a:cubicBezTo>
                  <a:pt x="760" y="1126"/>
                  <a:pt x="1450" y="2111"/>
                  <a:pt x="2140" y="3097"/>
                </a:cubicBezTo>
                <a:cubicBezTo>
                  <a:pt x="2159" y="3126"/>
                  <a:pt x="2190" y="3138"/>
                  <a:pt x="2221" y="3138"/>
                </a:cubicBezTo>
                <a:cubicBezTo>
                  <a:pt x="2296" y="3138"/>
                  <a:pt x="2374" y="3068"/>
                  <a:pt x="2304" y="2999"/>
                </a:cubicBezTo>
                <a:lnTo>
                  <a:pt x="234" y="41"/>
                </a:lnTo>
                <a:cubicBezTo>
                  <a:pt x="215" y="12"/>
                  <a:pt x="184" y="0"/>
                  <a:pt x="1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2" name="Google Shape;6212;p53"/>
          <p:cNvSpPr/>
          <p:nvPr/>
        </p:nvSpPr>
        <p:spPr>
          <a:xfrm>
            <a:off x="6130246" y="3427649"/>
            <a:ext cx="42118" cy="53188"/>
          </a:xfrm>
          <a:custGeom>
            <a:rect b="b" l="l" r="r" t="t"/>
            <a:pathLst>
              <a:path extrusionOk="0" h="2513" w="1990">
                <a:moveTo>
                  <a:pt x="151" y="0"/>
                </a:moveTo>
                <a:cubicBezTo>
                  <a:pt x="71" y="0"/>
                  <a:pt x="0" y="78"/>
                  <a:pt x="47" y="172"/>
                </a:cubicBezTo>
                <a:lnTo>
                  <a:pt x="1756" y="2472"/>
                </a:lnTo>
                <a:cubicBezTo>
                  <a:pt x="1775" y="2501"/>
                  <a:pt x="1806" y="2513"/>
                  <a:pt x="1837" y="2513"/>
                </a:cubicBezTo>
                <a:cubicBezTo>
                  <a:pt x="1912" y="2513"/>
                  <a:pt x="1990" y="2443"/>
                  <a:pt x="1920" y="2374"/>
                </a:cubicBezTo>
                <a:lnTo>
                  <a:pt x="244" y="41"/>
                </a:lnTo>
                <a:cubicBezTo>
                  <a:pt x="216" y="13"/>
                  <a:pt x="183" y="0"/>
                  <a:pt x="15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3" name="Google Shape;6213;p53"/>
          <p:cNvSpPr/>
          <p:nvPr/>
        </p:nvSpPr>
        <p:spPr>
          <a:xfrm>
            <a:off x="6140681" y="3417892"/>
            <a:ext cx="49928" cy="62035"/>
          </a:xfrm>
          <a:custGeom>
            <a:rect b="b" l="l" r="r" t="t"/>
            <a:pathLst>
              <a:path extrusionOk="0" h="2931" w="2359">
                <a:moveTo>
                  <a:pt x="137" y="1"/>
                </a:moveTo>
                <a:cubicBezTo>
                  <a:pt x="69" y="1"/>
                  <a:pt x="1" y="70"/>
                  <a:pt x="47" y="140"/>
                </a:cubicBezTo>
                <a:cubicBezTo>
                  <a:pt x="639" y="1159"/>
                  <a:pt x="1329" y="2079"/>
                  <a:pt x="2150" y="2900"/>
                </a:cubicBezTo>
                <a:cubicBezTo>
                  <a:pt x="2172" y="2922"/>
                  <a:pt x="2194" y="2931"/>
                  <a:pt x="2216" y="2931"/>
                </a:cubicBezTo>
                <a:cubicBezTo>
                  <a:pt x="2295" y="2931"/>
                  <a:pt x="2359" y="2813"/>
                  <a:pt x="2282" y="2736"/>
                </a:cubicBezTo>
                <a:cubicBezTo>
                  <a:pt x="1493" y="1947"/>
                  <a:pt x="803" y="1027"/>
                  <a:pt x="211" y="41"/>
                </a:cubicBezTo>
                <a:cubicBezTo>
                  <a:pt x="192" y="13"/>
                  <a:pt x="164" y="1"/>
                  <a:pt x="13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4" name="Google Shape;6214;p53"/>
          <p:cNvSpPr/>
          <p:nvPr/>
        </p:nvSpPr>
        <p:spPr>
          <a:xfrm>
            <a:off x="6159581" y="3424284"/>
            <a:ext cx="38626" cy="45992"/>
          </a:xfrm>
          <a:custGeom>
            <a:rect b="b" l="l" r="r" t="t"/>
            <a:pathLst>
              <a:path extrusionOk="0" h="2173" w="1825">
                <a:moveTo>
                  <a:pt x="144" y="0"/>
                </a:moveTo>
                <a:cubicBezTo>
                  <a:pt x="74" y="0"/>
                  <a:pt x="0" y="93"/>
                  <a:pt x="74" y="167"/>
                </a:cubicBezTo>
                <a:lnTo>
                  <a:pt x="1619" y="2138"/>
                </a:lnTo>
                <a:cubicBezTo>
                  <a:pt x="1635" y="2162"/>
                  <a:pt x="1657" y="2173"/>
                  <a:pt x="1679" y="2173"/>
                </a:cubicBezTo>
                <a:cubicBezTo>
                  <a:pt x="1749" y="2173"/>
                  <a:pt x="1825" y="2073"/>
                  <a:pt x="1750" y="1974"/>
                </a:cubicBezTo>
                <a:cubicBezTo>
                  <a:pt x="1224" y="1350"/>
                  <a:pt x="731" y="692"/>
                  <a:pt x="206" y="35"/>
                </a:cubicBezTo>
                <a:cubicBezTo>
                  <a:pt x="189" y="11"/>
                  <a:pt x="167" y="0"/>
                  <a:pt x="1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5" name="Google Shape;6215;p53"/>
          <p:cNvSpPr/>
          <p:nvPr/>
        </p:nvSpPr>
        <p:spPr>
          <a:xfrm>
            <a:off x="6083132" y="3335834"/>
            <a:ext cx="50288" cy="62246"/>
          </a:xfrm>
          <a:custGeom>
            <a:rect b="b" l="l" r="r" t="t"/>
            <a:pathLst>
              <a:path extrusionOk="0" h="2941" w="2376">
                <a:moveTo>
                  <a:pt x="158" y="1"/>
                </a:moveTo>
                <a:cubicBezTo>
                  <a:pt x="82" y="1"/>
                  <a:pt x="1" y="78"/>
                  <a:pt x="72" y="172"/>
                </a:cubicBezTo>
                <a:lnTo>
                  <a:pt x="2142" y="2900"/>
                </a:lnTo>
                <a:cubicBezTo>
                  <a:pt x="2161" y="2929"/>
                  <a:pt x="2192" y="2941"/>
                  <a:pt x="2223" y="2941"/>
                </a:cubicBezTo>
                <a:cubicBezTo>
                  <a:pt x="2298" y="2941"/>
                  <a:pt x="2376" y="2871"/>
                  <a:pt x="2306" y="2801"/>
                </a:cubicBezTo>
                <a:lnTo>
                  <a:pt x="236" y="41"/>
                </a:lnTo>
                <a:cubicBezTo>
                  <a:pt x="217" y="13"/>
                  <a:pt x="188" y="1"/>
                  <a:pt x="15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6" name="Google Shape;6216;p53"/>
          <p:cNvSpPr/>
          <p:nvPr/>
        </p:nvSpPr>
        <p:spPr>
          <a:xfrm>
            <a:off x="6005053" y="3330268"/>
            <a:ext cx="30520" cy="44150"/>
          </a:xfrm>
          <a:custGeom>
            <a:rect b="b" l="l" r="r" t="t"/>
            <a:pathLst>
              <a:path extrusionOk="0" h="2086" w="1442">
                <a:moveTo>
                  <a:pt x="137" y="0"/>
                </a:moveTo>
                <a:cubicBezTo>
                  <a:pt x="69" y="0"/>
                  <a:pt x="1" y="70"/>
                  <a:pt x="47" y="140"/>
                </a:cubicBezTo>
                <a:lnTo>
                  <a:pt x="1197" y="2046"/>
                </a:lnTo>
                <a:cubicBezTo>
                  <a:pt x="1216" y="2073"/>
                  <a:pt x="1245" y="2086"/>
                  <a:pt x="1276" y="2086"/>
                </a:cubicBezTo>
                <a:cubicBezTo>
                  <a:pt x="1354" y="2086"/>
                  <a:pt x="1442" y="2008"/>
                  <a:pt x="1395" y="1914"/>
                </a:cubicBezTo>
                <a:lnTo>
                  <a:pt x="212" y="41"/>
                </a:lnTo>
                <a:cubicBezTo>
                  <a:pt x="192" y="12"/>
                  <a:pt x="165" y="0"/>
                  <a:pt x="13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7" name="Google Shape;6217;p53"/>
          <p:cNvSpPr/>
          <p:nvPr/>
        </p:nvSpPr>
        <p:spPr>
          <a:xfrm>
            <a:off x="5981411" y="3332342"/>
            <a:ext cx="27239" cy="38626"/>
          </a:xfrm>
          <a:custGeom>
            <a:rect b="b" l="l" r="r" t="t"/>
            <a:pathLst>
              <a:path extrusionOk="0" h="1825" w="1287">
                <a:moveTo>
                  <a:pt x="148" y="1"/>
                </a:moveTo>
                <a:cubicBezTo>
                  <a:pt x="69" y="1"/>
                  <a:pt x="1" y="71"/>
                  <a:pt x="47" y="140"/>
                </a:cubicBezTo>
                <a:cubicBezTo>
                  <a:pt x="409" y="699"/>
                  <a:pt x="770" y="1225"/>
                  <a:pt x="1066" y="1783"/>
                </a:cubicBezTo>
                <a:cubicBezTo>
                  <a:pt x="1095" y="1812"/>
                  <a:pt x="1126" y="1824"/>
                  <a:pt x="1156" y="1824"/>
                </a:cubicBezTo>
                <a:cubicBezTo>
                  <a:pt x="1227" y="1824"/>
                  <a:pt x="1286" y="1754"/>
                  <a:pt x="1263" y="1685"/>
                </a:cubicBezTo>
                <a:cubicBezTo>
                  <a:pt x="934" y="1126"/>
                  <a:pt x="573" y="600"/>
                  <a:pt x="244" y="42"/>
                </a:cubicBezTo>
                <a:cubicBezTo>
                  <a:pt x="215" y="13"/>
                  <a:pt x="181" y="1"/>
                  <a:pt x="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8" name="Google Shape;6218;p53"/>
          <p:cNvSpPr/>
          <p:nvPr/>
        </p:nvSpPr>
        <p:spPr>
          <a:xfrm>
            <a:off x="6175476" y="3515655"/>
            <a:ext cx="38795" cy="48426"/>
          </a:xfrm>
          <a:custGeom>
            <a:rect b="b" l="l" r="r" t="t"/>
            <a:pathLst>
              <a:path extrusionOk="0" h="2288" w="1833">
                <a:moveTo>
                  <a:pt x="133" y="0"/>
                </a:moveTo>
                <a:cubicBezTo>
                  <a:pt x="67" y="0"/>
                  <a:pt x="0" y="85"/>
                  <a:pt x="46" y="154"/>
                </a:cubicBezTo>
                <a:cubicBezTo>
                  <a:pt x="473" y="910"/>
                  <a:pt x="999" y="1600"/>
                  <a:pt x="1623" y="2257"/>
                </a:cubicBezTo>
                <a:cubicBezTo>
                  <a:pt x="1638" y="2279"/>
                  <a:pt x="1657" y="2288"/>
                  <a:pt x="1676" y="2288"/>
                </a:cubicBezTo>
                <a:cubicBezTo>
                  <a:pt x="1748" y="2288"/>
                  <a:pt x="1832" y="2170"/>
                  <a:pt x="1755" y="2093"/>
                </a:cubicBezTo>
                <a:cubicBezTo>
                  <a:pt x="1163" y="1469"/>
                  <a:pt x="670" y="779"/>
                  <a:pt x="210" y="56"/>
                </a:cubicBezTo>
                <a:cubicBezTo>
                  <a:pt x="191" y="16"/>
                  <a:pt x="162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9" name="Google Shape;6219;p53"/>
          <p:cNvSpPr/>
          <p:nvPr/>
        </p:nvSpPr>
        <p:spPr>
          <a:xfrm>
            <a:off x="6203267" y="3522237"/>
            <a:ext cx="29187" cy="38478"/>
          </a:xfrm>
          <a:custGeom>
            <a:rect b="b" l="l" r="r" t="t"/>
            <a:pathLst>
              <a:path extrusionOk="0" h="1818" w="1379">
                <a:moveTo>
                  <a:pt x="166" y="0"/>
                </a:moveTo>
                <a:cubicBezTo>
                  <a:pt x="88" y="0"/>
                  <a:pt x="0" y="78"/>
                  <a:pt x="48" y="172"/>
                </a:cubicBezTo>
                <a:lnTo>
                  <a:pt x="48" y="139"/>
                </a:lnTo>
                <a:cubicBezTo>
                  <a:pt x="376" y="731"/>
                  <a:pt x="770" y="1256"/>
                  <a:pt x="1165" y="1782"/>
                </a:cubicBezTo>
                <a:cubicBezTo>
                  <a:pt x="1189" y="1807"/>
                  <a:pt x="1216" y="1817"/>
                  <a:pt x="1241" y="1817"/>
                </a:cubicBezTo>
                <a:cubicBezTo>
                  <a:pt x="1317" y="1817"/>
                  <a:pt x="1378" y="1725"/>
                  <a:pt x="1329" y="1651"/>
                </a:cubicBezTo>
                <a:cubicBezTo>
                  <a:pt x="935" y="1125"/>
                  <a:pt x="573" y="599"/>
                  <a:pt x="245" y="41"/>
                </a:cubicBezTo>
                <a:cubicBezTo>
                  <a:pt x="226" y="13"/>
                  <a:pt x="197" y="0"/>
                  <a:pt x="16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0" name="Google Shape;6220;p53"/>
          <p:cNvSpPr/>
          <p:nvPr/>
        </p:nvSpPr>
        <p:spPr>
          <a:xfrm>
            <a:off x="6225829" y="3526555"/>
            <a:ext cx="24530" cy="32763"/>
          </a:xfrm>
          <a:custGeom>
            <a:rect b="b" l="l" r="r" t="t"/>
            <a:pathLst>
              <a:path extrusionOk="0" h="1548" w="1159">
                <a:moveTo>
                  <a:pt x="66" y="1"/>
                </a:moveTo>
                <a:cubicBezTo>
                  <a:pt x="0" y="1"/>
                  <a:pt x="0" y="67"/>
                  <a:pt x="0" y="132"/>
                </a:cubicBezTo>
                <a:cubicBezTo>
                  <a:pt x="197" y="658"/>
                  <a:pt x="526" y="1118"/>
                  <a:pt x="953" y="1512"/>
                </a:cubicBezTo>
                <a:cubicBezTo>
                  <a:pt x="970" y="1537"/>
                  <a:pt x="992" y="1547"/>
                  <a:pt x="1015" y="1547"/>
                </a:cubicBezTo>
                <a:cubicBezTo>
                  <a:pt x="1085" y="1547"/>
                  <a:pt x="1159" y="1455"/>
                  <a:pt x="1085" y="1381"/>
                </a:cubicBezTo>
                <a:cubicBezTo>
                  <a:pt x="690" y="1019"/>
                  <a:pt x="395" y="559"/>
                  <a:pt x="197" y="67"/>
                </a:cubicBezTo>
                <a:cubicBezTo>
                  <a:pt x="164" y="34"/>
                  <a:pt x="132" y="1"/>
                  <a:pt x="6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1" name="Google Shape;6221;p53"/>
          <p:cNvSpPr/>
          <p:nvPr/>
        </p:nvSpPr>
        <p:spPr>
          <a:xfrm>
            <a:off x="6238338" y="3533053"/>
            <a:ext cx="18795" cy="26054"/>
          </a:xfrm>
          <a:custGeom>
            <a:rect b="b" l="l" r="r" t="t"/>
            <a:pathLst>
              <a:path extrusionOk="0" h="1231" w="888">
                <a:moveTo>
                  <a:pt x="143" y="1"/>
                </a:moveTo>
                <a:cubicBezTo>
                  <a:pt x="121" y="1"/>
                  <a:pt x="94" y="9"/>
                  <a:pt x="66" y="22"/>
                </a:cubicBezTo>
                <a:cubicBezTo>
                  <a:pt x="34" y="55"/>
                  <a:pt x="1" y="121"/>
                  <a:pt x="34" y="154"/>
                </a:cubicBezTo>
                <a:cubicBezTo>
                  <a:pt x="231" y="515"/>
                  <a:pt x="428" y="877"/>
                  <a:pt x="724" y="1205"/>
                </a:cubicBezTo>
                <a:cubicBezTo>
                  <a:pt x="740" y="1222"/>
                  <a:pt x="765" y="1230"/>
                  <a:pt x="789" y="1230"/>
                </a:cubicBezTo>
                <a:cubicBezTo>
                  <a:pt x="814" y="1230"/>
                  <a:pt x="839" y="1222"/>
                  <a:pt x="855" y="1205"/>
                </a:cubicBezTo>
                <a:cubicBezTo>
                  <a:pt x="888" y="1173"/>
                  <a:pt x="888" y="1107"/>
                  <a:pt x="855" y="1041"/>
                </a:cubicBezTo>
                <a:cubicBezTo>
                  <a:pt x="592" y="745"/>
                  <a:pt x="395" y="417"/>
                  <a:pt x="198" y="55"/>
                </a:cubicBezTo>
                <a:cubicBezTo>
                  <a:pt x="198" y="17"/>
                  <a:pt x="175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2" name="Google Shape;6222;p53"/>
          <p:cNvSpPr/>
          <p:nvPr/>
        </p:nvSpPr>
        <p:spPr>
          <a:xfrm>
            <a:off x="6341688" y="3477409"/>
            <a:ext cx="36764" cy="50034"/>
          </a:xfrm>
          <a:custGeom>
            <a:rect b="b" l="l" r="r" t="t"/>
            <a:pathLst>
              <a:path extrusionOk="0" h="2364" w="1737">
                <a:moveTo>
                  <a:pt x="134" y="0"/>
                </a:moveTo>
                <a:cubicBezTo>
                  <a:pt x="67" y="0"/>
                  <a:pt x="1" y="85"/>
                  <a:pt x="47" y="154"/>
                </a:cubicBezTo>
                <a:lnTo>
                  <a:pt x="1525" y="2323"/>
                </a:lnTo>
                <a:cubicBezTo>
                  <a:pt x="1545" y="2352"/>
                  <a:pt x="1572" y="2364"/>
                  <a:pt x="1600" y="2364"/>
                </a:cubicBezTo>
                <a:cubicBezTo>
                  <a:pt x="1668" y="2364"/>
                  <a:pt x="1736" y="2294"/>
                  <a:pt x="1690" y="2224"/>
                </a:cubicBezTo>
                <a:lnTo>
                  <a:pt x="211" y="55"/>
                </a:lnTo>
                <a:cubicBezTo>
                  <a:pt x="191" y="16"/>
                  <a:pt x="163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3" name="Google Shape;6223;p53"/>
          <p:cNvSpPr/>
          <p:nvPr/>
        </p:nvSpPr>
        <p:spPr>
          <a:xfrm>
            <a:off x="6361901" y="3482446"/>
            <a:ext cx="35282" cy="45484"/>
          </a:xfrm>
          <a:custGeom>
            <a:rect b="b" l="l" r="r" t="t"/>
            <a:pathLst>
              <a:path extrusionOk="0" h="2149" w="1667">
                <a:moveTo>
                  <a:pt x="123" y="0"/>
                </a:moveTo>
                <a:cubicBezTo>
                  <a:pt x="59" y="0"/>
                  <a:pt x="1" y="58"/>
                  <a:pt x="45" y="146"/>
                </a:cubicBezTo>
                <a:cubicBezTo>
                  <a:pt x="406" y="869"/>
                  <a:pt x="899" y="1526"/>
                  <a:pt x="1458" y="2118"/>
                </a:cubicBezTo>
                <a:cubicBezTo>
                  <a:pt x="1472" y="2139"/>
                  <a:pt x="1491" y="2148"/>
                  <a:pt x="1511" y="2148"/>
                </a:cubicBezTo>
                <a:cubicBezTo>
                  <a:pt x="1582" y="2148"/>
                  <a:pt x="1666" y="2031"/>
                  <a:pt x="1589" y="1953"/>
                </a:cubicBezTo>
                <a:cubicBezTo>
                  <a:pt x="1063" y="1395"/>
                  <a:pt x="603" y="738"/>
                  <a:pt x="209" y="47"/>
                </a:cubicBezTo>
                <a:cubicBezTo>
                  <a:pt x="187" y="15"/>
                  <a:pt x="154" y="0"/>
                  <a:pt x="1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4" name="Google Shape;6224;p53"/>
          <p:cNvSpPr/>
          <p:nvPr/>
        </p:nvSpPr>
        <p:spPr>
          <a:xfrm>
            <a:off x="6377351" y="3480499"/>
            <a:ext cx="40827" cy="46542"/>
          </a:xfrm>
          <a:custGeom>
            <a:rect b="b" l="l" r="r" t="t"/>
            <a:pathLst>
              <a:path extrusionOk="0" h="2199" w="1929">
                <a:moveTo>
                  <a:pt x="154" y="0"/>
                </a:moveTo>
                <a:cubicBezTo>
                  <a:pt x="79" y="0"/>
                  <a:pt x="1" y="70"/>
                  <a:pt x="70" y="139"/>
                </a:cubicBezTo>
                <a:lnTo>
                  <a:pt x="38" y="139"/>
                </a:lnTo>
                <a:cubicBezTo>
                  <a:pt x="530" y="862"/>
                  <a:pt x="1089" y="1552"/>
                  <a:pt x="1746" y="2177"/>
                </a:cubicBezTo>
                <a:cubicBezTo>
                  <a:pt x="1761" y="2192"/>
                  <a:pt x="1779" y="2198"/>
                  <a:pt x="1798" y="2198"/>
                </a:cubicBezTo>
                <a:cubicBezTo>
                  <a:pt x="1861" y="2198"/>
                  <a:pt x="1929" y="2122"/>
                  <a:pt x="1878" y="2045"/>
                </a:cubicBezTo>
                <a:cubicBezTo>
                  <a:pt x="1253" y="1421"/>
                  <a:pt x="695" y="764"/>
                  <a:pt x="235" y="41"/>
                </a:cubicBezTo>
                <a:cubicBezTo>
                  <a:pt x="215" y="12"/>
                  <a:pt x="185" y="0"/>
                  <a:pt x="1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5" name="Google Shape;6225;p53"/>
          <p:cNvSpPr/>
          <p:nvPr/>
        </p:nvSpPr>
        <p:spPr>
          <a:xfrm>
            <a:off x="6391807" y="3473388"/>
            <a:ext cx="46415" cy="58013"/>
          </a:xfrm>
          <a:custGeom>
            <a:rect b="b" l="l" r="r" t="t"/>
            <a:pathLst>
              <a:path extrusionOk="0" h="2741" w="2193">
                <a:moveTo>
                  <a:pt x="123" y="1"/>
                </a:moveTo>
                <a:cubicBezTo>
                  <a:pt x="59" y="1"/>
                  <a:pt x="1" y="59"/>
                  <a:pt x="45" y="147"/>
                </a:cubicBezTo>
                <a:cubicBezTo>
                  <a:pt x="570" y="1067"/>
                  <a:pt x="1228" y="1921"/>
                  <a:pt x="1983" y="2710"/>
                </a:cubicBezTo>
                <a:cubicBezTo>
                  <a:pt x="1998" y="2731"/>
                  <a:pt x="2017" y="2740"/>
                  <a:pt x="2036" y="2740"/>
                </a:cubicBezTo>
                <a:cubicBezTo>
                  <a:pt x="2108" y="2740"/>
                  <a:pt x="2192" y="2623"/>
                  <a:pt x="2115" y="2546"/>
                </a:cubicBezTo>
                <a:cubicBezTo>
                  <a:pt x="1392" y="1790"/>
                  <a:pt x="735" y="936"/>
                  <a:pt x="209" y="48"/>
                </a:cubicBezTo>
                <a:cubicBezTo>
                  <a:pt x="187" y="15"/>
                  <a:pt x="154" y="1"/>
                  <a:pt x="1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6" name="Google Shape;6226;p53"/>
          <p:cNvSpPr/>
          <p:nvPr/>
        </p:nvSpPr>
        <p:spPr>
          <a:xfrm>
            <a:off x="6376568" y="3427057"/>
            <a:ext cx="75474" cy="95391"/>
          </a:xfrm>
          <a:custGeom>
            <a:rect b="b" l="l" r="r" t="t"/>
            <a:pathLst>
              <a:path extrusionOk="0" h="4507" w="3566">
                <a:moveTo>
                  <a:pt x="130" y="1"/>
                </a:moveTo>
                <a:cubicBezTo>
                  <a:pt x="56" y="1"/>
                  <a:pt x="1" y="93"/>
                  <a:pt x="75" y="167"/>
                </a:cubicBezTo>
                <a:cubicBezTo>
                  <a:pt x="732" y="857"/>
                  <a:pt x="1323" y="1613"/>
                  <a:pt x="1849" y="2434"/>
                </a:cubicBezTo>
                <a:cubicBezTo>
                  <a:pt x="2243" y="3157"/>
                  <a:pt x="2769" y="3847"/>
                  <a:pt x="3361" y="4472"/>
                </a:cubicBezTo>
                <a:cubicBezTo>
                  <a:pt x="3385" y="4496"/>
                  <a:pt x="3412" y="4507"/>
                  <a:pt x="3437" y="4507"/>
                </a:cubicBezTo>
                <a:cubicBezTo>
                  <a:pt x="3511" y="4507"/>
                  <a:pt x="3566" y="4414"/>
                  <a:pt x="3492" y="4340"/>
                </a:cubicBezTo>
                <a:cubicBezTo>
                  <a:pt x="2901" y="3683"/>
                  <a:pt x="2375" y="2960"/>
                  <a:pt x="1915" y="2204"/>
                </a:cubicBezTo>
                <a:cubicBezTo>
                  <a:pt x="1422" y="1416"/>
                  <a:pt x="830" y="693"/>
                  <a:pt x="206" y="36"/>
                </a:cubicBezTo>
                <a:cubicBezTo>
                  <a:pt x="181" y="11"/>
                  <a:pt x="155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7" name="Google Shape;6227;p53"/>
          <p:cNvSpPr/>
          <p:nvPr/>
        </p:nvSpPr>
        <p:spPr>
          <a:xfrm>
            <a:off x="6407258" y="3442931"/>
            <a:ext cx="54415" cy="68829"/>
          </a:xfrm>
          <a:custGeom>
            <a:rect b="b" l="l" r="r" t="t"/>
            <a:pathLst>
              <a:path extrusionOk="0" h="3252" w="2571">
                <a:moveTo>
                  <a:pt x="154" y="1"/>
                </a:moveTo>
                <a:cubicBezTo>
                  <a:pt x="79" y="1"/>
                  <a:pt x="1" y="70"/>
                  <a:pt x="70" y="140"/>
                </a:cubicBezTo>
                <a:lnTo>
                  <a:pt x="2338" y="3196"/>
                </a:lnTo>
                <a:cubicBezTo>
                  <a:pt x="2358" y="3236"/>
                  <a:pt x="2389" y="3251"/>
                  <a:pt x="2421" y="3251"/>
                </a:cubicBezTo>
                <a:cubicBezTo>
                  <a:pt x="2495" y="3251"/>
                  <a:pt x="2571" y="3166"/>
                  <a:pt x="2502" y="3097"/>
                </a:cubicBezTo>
                <a:lnTo>
                  <a:pt x="235" y="41"/>
                </a:lnTo>
                <a:cubicBezTo>
                  <a:pt x="215" y="13"/>
                  <a:pt x="185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8" name="Google Shape;6228;p53"/>
          <p:cNvSpPr/>
          <p:nvPr/>
        </p:nvSpPr>
        <p:spPr>
          <a:xfrm>
            <a:off x="6439959" y="3463800"/>
            <a:ext cx="36510" cy="42563"/>
          </a:xfrm>
          <a:custGeom>
            <a:rect b="b" l="l" r="r" t="t"/>
            <a:pathLst>
              <a:path extrusionOk="0" h="2011" w="1725">
                <a:moveTo>
                  <a:pt x="153" y="0"/>
                </a:moveTo>
                <a:cubicBezTo>
                  <a:pt x="78" y="0"/>
                  <a:pt x="0" y="70"/>
                  <a:pt x="70" y="140"/>
                </a:cubicBezTo>
                <a:cubicBezTo>
                  <a:pt x="497" y="764"/>
                  <a:pt x="990" y="1389"/>
                  <a:pt x="1516" y="1980"/>
                </a:cubicBezTo>
                <a:cubicBezTo>
                  <a:pt x="1530" y="2001"/>
                  <a:pt x="1549" y="2010"/>
                  <a:pt x="1569" y="2010"/>
                </a:cubicBezTo>
                <a:cubicBezTo>
                  <a:pt x="1640" y="2010"/>
                  <a:pt x="1724" y="1893"/>
                  <a:pt x="1647" y="1816"/>
                </a:cubicBezTo>
                <a:cubicBezTo>
                  <a:pt x="1154" y="1257"/>
                  <a:pt x="661" y="666"/>
                  <a:pt x="234" y="41"/>
                </a:cubicBezTo>
                <a:cubicBezTo>
                  <a:pt x="215" y="12"/>
                  <a:pt x="184" y="0"/>
                  <a:pt x="1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9" name="Google Shape;6229;p53"/>
          <p:cNvSpPr/>
          <p:nvPr/>
        </p:nvSpPr>
        <p:spPr>
          <a:xfrm>
            <a:off x="6335444" y="3412728"/>
            <a:ext cx="29038" cy="37991"/>
          </a:xfrm>
          <a:custGeom>
            <a:rect b="b" l="l" r="r" t="t"/>
            <a:pathLst>
              <a:path extrusionOk="0" h="1795" w="1372">
                <a:moveTo>
                  <a:pt x="148" y="0"/>
                </a:moveTo>
                <a:cubicBezTo>
                  <a:pt x="83" y="0"/>
                  <a:pt x="0" y="85"/>
                  <a:pt x="46" y="154"/>
                </a:cubicBezTo>
                <a:cubicBezTo>
                  <a:pt x="342" y="746"/>
                  <a:pt x="703" y="1271"/>
                  <a:pt x="1163" y="1764"/>
                </a:cubicBezTo>
                <a:cubicBezTo>
                  <a:pt x="1185" y="1786"/>
                  <a:pt x="1208" y="1795"/>
                  <a:pt x="1229" y="1795"/>
                </a:cubicBezTo>
                <a:cubicBezTo>
                  <a:pt x="1308" y="1795"/>
                  <a:pt x="1372" y="1677"/>
                  <a:pt x="1295" y="1600"/>
                </a:cubicBezTo>
                <a:cubicBezTo>
                  <a:pt x="867" y="1140"/>
                  <a:pt x="506" y="614"/>
                  <a:pt x="210" y="55"/>
                </a:cubicBezTo>
                <a:cubicBezTo>
                  <a:pt x="200" y="16"/>
                  <a:pt x="176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0" name="Google Shape;6230;p53"/>
          <p:cNvSpPr/>
          <p:nvPr/>
        </p:nvSpPr>
        <p:spPr>
          <a:xfrm>
            <a:off x="6358662" y="3428729"/>
            <a:ext cx="18795" cy="27430"/>
          </a:xfrm>
          <a:custGeom>
            <a:rect b="b" l="l" r="r" t="t"/>
            <a:pathLst>
              <a:path extrusionOk="0" h="1296" w="888">
                <a:moveTo>
                  <a:pt x="143" y="1"/>
                </a:moveTo>
                <a:cubicBezTo>
                  <a:pt x="121" y="1"/>
                  <a:pt x="93" y="9"/>
                  <a:pt x="66" y="22"/>
                </a:cubicBezTo>
                <a:cubicBezTo>
                  <a:pt x="33" y="55"/>
                  <a:pt x="0" y="121"/>
                  <a:pt x="33" y="154"/>
                </a:cubicBezTo>
                <a:cubicBezTo>
                  <a:pt x="198" y="548"/>
                  <a:pt x="428" y="910"/>
                  <a:pt x="723" y="1271"/>
                </a:cubicBezTo>
                <a:cubicBezTo>
                  <a:pt x="740" y="1287"/>
                  <a:pt x="764" y="1296"/>
                  <a:pt x="789" y="1296"/>
                </a:cubicBezTo>
                <a:cubicBezTo>
                  <a:pt x="814" y="1296"/>
                  <a:pt x="838" y="1287"/>
                  <a:pt x="855" y="1271"/>
                </a:cubicBezTo>
                <a:cubicBezTo>
                  <a:pt x="888" y="1205"/>
                  <a:pt x="888" y="1140"/>
                  <a:pt x="855" y="1107"/>
                </a:cubicBezTo>
                <a:cubicBezTo>
                  <a:pt x="592" y="778"/>
                  <a:pt x="395" y="417"/>
                  <a:pt x="198" y="55"/>
                </a:cubicBezTo>
                <a:cubicBezTo>
                  <a:pt x="198" y="17"/>
                  <a:pt x="175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1" name="Google Shape;6231;p53"/>
          <p:cNvSpPr/>
          <p:nvPr/>
        </p:nvSpPr>
        <p:spPr>
          <a:xfrm>
            <a:off x="6343783" y="3379329"/>
            <a:ext cx="21165" cy="30414"/>
          </a:xfrm>
          <a:custGeom>
            <a:rect b="b" l="l" r="r" t="t"/>
            <a:pathLst>
              <a:path extrusionOk="0" h="1437" w="1000">
                <a:moveTo>
                  <a:pt x="148" y="1"/>
                </a:moveTo>
                <a:cubicBezTo>
                  <a:pt x="83" y="1"/>
                  <a:pt x="0" y="86"/>
                  <a:pt x="46" y="155"/>
                </a:cubicBezTo>
                <a:cubicBezTo>
                  <a:pt x="243" y="582"/>
                  <a:pt x="506" y="1009"/>
                  <a:pt x="802" y="1403"/>
                </a:cubicBezTo>
                <a:cubicBezTo>
                  <a:pt x="835" y="1436"/>
                  <a:pt x="901" y="1436"/>
                  <a:pt x="934" y="1436"/>
                </a:cubicBezTo>
                <a:cubicBezTo>
                  <a:pt x="966" y="1403"/>
                  <a:pt x="999" y="1338"/>
                  <a:pt x="966" y="1272"/>
                </a:cubicBezTo>
                <a:cubicBezTo>
                  <a:pt x="703" y="911"/>
                  <a:pt x="441" y="483"/>
                  <a:pt x="211" y="56"/>
                </a:cubicBezTo>
                <a:cubicBezTo>
                  <a:pt x="201" y="17"/>
                  <a:pt x="176" y="1"/>
                  <a:pt x="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2" name="Google Shape;6232;p53"/>
          <p:cNvSpPr/>
          <p:nvPr/>
        </p:nvSpPr>
        <p:spPr>
          <a:xfrm>
            <a:off x="6349329" y="3360174"/>
            <a:ext cx="45124" cy="62225"/>
          </a:xfrm>
          <a:custGeom>
            <a:rect b="b" l="l" r="r" t="t"/>
            <a:pathLst>
              <a:path extrusionOk="0" h="2940" w="2132">
                <a:moveTo>
                  <a:pt x="137" y="0"/>
                </a:moveTo>
                <a:cubicBezTo>
                  <a:pt x="69" y="0"/>
                  <a:pt x="1" y="70"/>
                  <a:pt x="47" y="140"/>
                </a:cubicBezTo>
                <a:cubicBezTo>
                  <a:pt x="606" y="1093"/>
                  <a:pt x="1230" y="2013"/>
                  <a:pt x="1920" y="2900"/>
                </a:cubicBezTo>
                <a:cubicBezTo>
                  <a:pt x="1939" y="2928"/>
                  <a:pt x="1965" y="2940"/>
                  <a:pt x="1992" y="2940"/>
                </a:cubicBezTo>
                <a:cubicBezTo>
                  <a:pt x="2061" y="2940"/>
                  <a:pt x="2132" y="2863"/>
                  <a:pt x="2084" y="2768"/>
                </a:cubicBezTo>
                <a:cubicBezTo>
                  <a:pt x="1427" y="1914"/>
                  <a:pt x="803" y="994"/>
                  <a:pt x="211" y="41"/>
                </a:cubicBezTo>
                <a:cubicBezTo>
                  <a:pt x="192" y="12"/>
                  <a:pt x="165" y="0"/>
                  <a:pt x="13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3" name="Google Shape;6233;p53"/>
          <p:cNvSpPr/>
          <p:nvPr/>
        </p:nvSpPr>
        <p:spPr>
          <a:xfrm>
            <a:off x="6362557" y="3360174"/>
            <a:ext cx="40806" cy="50309"/>
          </a:xfrm>
          <a:custGeom>
            <a:rect b="b" l="l" r="r" t="t"/>
            <a:pathLst>
              <a:path extrusionOk="0" h="2377" w="1928">
                <a:moveTo>
                  <a:pt x="136" y="0"/>
                </a:moveTo>
                <a:cubicBezTo>
                  <a:pt x="69" y="0"/>
                  <a:pt x="0" y="70"/>
                  <a:pt x="47" y="140"/>
                </a:cubicBezTo>
                <a:lnTo>
                  <a:pt x="14" y="140"/>
                </a:lnTo>
                <a:cubicBezTo>
                  <a:pt x="539" y="928"/>
                  <a:pt x="1098" y="1651"/>
                  <a:pt x="1722" y="2341"/>
                </a:cubicBezTo>
                <a:cubicBezTo>
                  <a:pt x="1747" y="2366"/>
                  <a:pt x="1774" y="2376"/>
                  <a:pt x="1798" y="2376"/>
                </a:cubicBezTo>
                <a:cubicBezTo>
                  <a:pt x="1872" y="2376"/>
                  <a:pt x="1928" y="2284"/>
                  <a:pt x="1854" y="2210"/>
                </a:cubicBezTo>
                <a:cubicBezTo>
                  <a:pt x="1262" y="1520"/>
                  <a:pt x="704" y="797"/>
                  <a:pt x="211" y="41"/>
                </a:cubicBezTo>
                <a:cubicBezTo>
                  <a:pt x="192" y="12"/>
                  <a:pt x="164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4" name="Google Shape;6234;p53"/>
          <p:cNvSpPr/>
          <p:nvPr/>
        </p:nvSpPr>
        <p:spPr>
          <a:xfrm>
            <a:off x="6382706" y="3369910"/>
            <a:ext cx="45759" cy="57167"/>
          </a:xfrm>
          <a:custGeom>
            <a:rect b="b" l="l" r="r" t="t"/>
            <a:pathLst>
              <a:path extrusionOk="0" h="2701" w="2162">
                <a:moveTo>
                  <a:pt x="137" y="0"/>
                </a:moveTo>
                <a:cubicBezTo>
                  <a:pt x="70" y="0"/>
                  <a:pt x="1" y="70"/>
                  <a:pt x="47" y="140"/>
                </a:cubicBezTo>
                <a:lnTo>
                  <a:pt x="47" y="173"/>
                </a:lnTo>
                <a:cubicBezTo>
                  <a:pt x="639" y="994"/>
                  <a:pt x="1296" y="1848"/>
                  <a:pt x="1953" y="2670"/>
                </a:cubicBezTo>
                <a:cubicBezTo>
                  <a:pt x="1968" y="2691"/>
                  <a:pt x="1986" y="2700"/>
                  <a:pt x="2006" y="2700"/>
                </a:cubicBezTo>
                <a:cubicBezTo>
                  <a:pt x="2078" y="2700"/>
                  <a:pt x="2162" y="2583"/>
                  <a:pt x="2085" y="2506"/>
                </a:cubicBezTo>
                <a:cubicBezTo>
                  <a:pt x="1428" y="1684"/>
                  <a:pt x="803" y="895"/>
                  <a:pt x="212" y="41"/>
                </a:cubicBezTo>
                <a:cubicBezTo>
                  <a:pt x="193" y="12"/>
                  <a:pt x="165" y="0"/>
                  <a:pt x="13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5" name="Google Shape;6235;p53"/>
          <p:cNvSpPr/>
          <p:nvPr/>
        </p:nvSpPr>
        <p:spPr>
          <a:xfrm>
            <a:off x="6238062" y="3327474"/>
            <a:ext cx="47198" cy="45780"/>
          </a:xfrm>
          <a:custGeom>
            <a:rect b="b" l="l" r="r" t="t"/>
            <a:pathLst>
              <a:path extrusionOk="0" h="2163" w="2230">
                <a:moveTo>
                  <a:pt x="148" y="1"/>
                </a:moveTo>
                <a:cubicBezTo>
                  <a:pt x="69" y="1"/>
                  <a:pt x="0" y="71"/>
                  <a:pt x="47" y="140"/>
                </a:cubicBezTo>
                <a:cubicBezTo>
                  <a:pt x="605" y="896"/>
                  <a:pt x="1262" y="1553"/>
                  <a:pt x="1985" y="2145"/>
                </a:cubicBezTo>
                <a:cubicBezTo>
                  <a:pt x="2004" y="2157"/>
                  <a:pt x="2025" y="2163"/>
                  <a:pt x="2047" y="2163"/>
                </a:cubicBezTo>
                <a:cubicBezTo>
                  <a:pt x="2137" y="2163"/>
                  <a:pt x="2229" y="2066"/>
                  <a:pt x="2150" y="2013"/>
                </a:cubicBezTo>
                <a:cubicBezTo>
                  <a:pt x="1427" y="1422"/>
                  <a:pt x="769" y="765"/>
                  <a:pt x="244" y="42"/>
                </a:cubicBezTo>
                <a:cubicBezTo>
                  <a:pt x="215" y="13"/>
                  <a:pt x="180" y="1"/>
                  <a:pt x="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6" name="Google Shape;6236;p53"/>
          <p:cNvSpPr/>
          <p:nvPr/>
        </p:nvSpPr>
        <p:spPr>
          <a:xfrm>
            <a:off x="6270720" y="3340702"/>
            <a:ext cx="32467" cy="41547"/>
          </a:xfrm>
          <a:custGeom>
            <a:rect b="b" l="l" r="r" t="t"/>
            <a:pathLst>
              <a:path extrusionOk="0" h="1963" w="1534">
                <a:moveTo>
                  <a:pt x="152" y="1"/>
                </a:moveTo>
                <a:cubicBezTo>
                  <a:pt x="72" y="1"/>
                  <a:pt x="1" y="78"/>
                  <a:pt x="48" y="172"/>
                </a:cubicBezTo>
                <a:lnTo>
                  <a:pt x="81" y="172"/>
                </a:lnTo>
                <a:cubicBezTo>
                  <a:pt x="442" y="764"/>
                  <a:pt x="869" y="1355"/>
                  <a:pt x="1330" y="1914"/>
                </a:cubicBezTo>
                <a:cubicBezTo>
                  <a:pt x="1347" y="1949"/>
                  <a:pt x="1371" y="1963"/>
                  <a:pt x="1396" y="1963"/>
                </a:cubicBezTo>
                <a:cubicBezTo>
                  <a:pt x="1464" y="1963"/>
                  <a:pt x="1533" y="1855"/>
                  <a:pt x="1461" y="1783"/>
                </a:cubicBezTo>
                <a:cubicBezTo>
                  <a:pt x="1001" y="1224"/>
                  <a:pt x="607" y="665"/>
                  <a:pt x="245" y="41"/>
                </a:cubicBezTo>
                <a:cubicBezTo>
                  <a:pt x="217" y="13"/>
                  <a:pt x="184" y="1"/>
                  <a:pt x="1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7" name="Google Shape;6237;p53"/>
          <p:cNvSpPr/>
          <p:nvPr/>
        </p:nvSpPr>
        <p:spPr>
          <a:xfrm>
            <a:off x="6302045" y="3360174"/>
            <a:ext cx="27176" cy="31853"/>
          </a:xfrm>
          <a:custGeom>
            <a:rect b="b" l="l" r="r" t="t"/>
            <a:pathLst>
              <a:path extrusionOk="0" h="1505" w="1284">
                <a:moveTo>
                  <a:pt x="136" y="0"/>
                </a:moveTo>
                <a:cubicBezTo>
                  <a:pt x="69" y="0"/>
                  <a:pt x="0" y="70"/>
                  <a:pt x="47" y="140"/>
                </a:cubicBezTo>
                <a:lnTo>
                  <a:pt x="47" y="173"/>
                </a:lnTo>
                <a:cubicBezTo>
                  <a:pt x="342" y="633"/>
                  <a:pt x="671" y="1093"/>
                  <a:pt x="1065" y="1487"/>
                </a:cubicBezTo>
                <a:cubicBezTo>
                  <a:pt x="1084" y="1499"/>
                  <a:pt x="1103" y="1505"/>
                  <a:pt x="1123" y="1505"/>
                </a:cubicBezTo>
                <a:cubicBezTo>
                  <a:pt x="1206" y="1505"/>
                  <a:pt x="1283" y="1403"/>
                  <a:pt x="1230" y="1323"/>
                </a:cubicBezTo>
                <a:cubicBezTo>
                  <a:pt x="835" y="961"/>
                  <a:pt x="474" y="501"/>
                  <a:pt x="211" y="41"/>
                </a:cubicBezTo>
                <a:cubicBezTo>
                  <a:pt x="192" y="12"/>
                  <a:pt x="164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8" name="Google Shape;6238;p53"/>
          <p:cNvSpPr/>
          <p:nvPr/>
        </p:nvSpPr>
        <p:spPr>
          <a:xfrm>
            <a:off x="6453780" y="3748474"/>
            <a:ext cx="107518" cy="95983"/>
          </a:xfrm>
          <a:custGeom>
            <a:rect b="b" l="l" r="r" t="t"/>
            <a:pathLst>
              <a:path extrusionOk="0" h="4535" w="5080">
                <a:moveTo>
                  <a:pt x="4939" y="0"/>
                </a:moveTo>
                <a:cubicBezTo>
                  <a:pt x="4917" y="0"/>
                  <a:pt x="4893" y="9"/>
                  <a:pt x="4872" y="31"/>
                </a:cubicBezTo>
                <a:cubicBezTo>
                  <a:pt x="3261" y="1444"/>
                  <a:pt x="1651" y="2890"/>
                  <a:pt x="74" y="4369"/>
                </a:cubicBezTo>
                <a:cubicBezTo>
                  <a:pt x="0" y="4443"/>
                  <a:pt x="56" y="4535"/>
                  <a:pt x="130" y="4535"/>
                </a:cubicBezTo>
                <a:cubicBezTo>
                  <a:pt x="154" y="4535"/>
                  <a:pt x="181" y="4525"/>
                  <a:pt x="205" y="4500"/>
                </a:cubicBezTo>
                <a:cubicBezTo>
                  <a:pt x="1783" y="3021"/>
                  <a:pt x="3393" y="1576"/>
                  <a:pt x="5003" y="163"/>
                </a:cubicBezTo>
                <a:cubicBezTo>
                  <a:pt x="5080" y="111"/>
                  <a:pt x="5017" y="0"/>
                  <a:pt x="493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9" name="Google Shape;6239;p53"/>
          <p:cNvSpPr/>
          <p:nvPr/>
        </p:nvSpPr>
        <p:spPr>
          <a:xfrm>
            <a:off x="6499603" y="3760199"/>
            <a:ext cx="72765" cy="68172"/>
          </a:xfrm>
          <a:custGeom>
            <a:rect b="b" l="l" r="r" t="t"/>
            <a:pathLst>
              <a:path extrusionOk="0" h="3221" w="3438">
                <a:moveTo>
                  <a:pt x="3281" y="1"/>
                </a:moveTo>
                <a:cubicBezTo>
                  <a:pt x="3253" y="1"/>
                  <a:pt x="3224" y="11"/>
                  <a:pt x="3200" y="36"/>
                </a:cubicBezTo>
                <a:lnTo>
                  <a:pt x="78" y="3026"/>
                </a:lnTo>
                <a:cubicBezTo>
                  <a:pt x="1" y="3103"/>
                  <a:pt x="64" y="3221"/>
                  <a:pt x="143" y="3221"/>
                </a:cubicBezTo>
                <a:cubicBezTo>
                  <a:pt x="165" y="3221"/>
                  <a:pt x="188" y="3212"/>
                  <a:pt x="209" y="3190"/>
                </a:cubicBezTo>
                <a:lnTo>
                  <a:pt x="3364" y="167"/>
                </a:lnTo>
                <a:cubicBezTo>
                  <a:pt x="3438" y="93"/>
                  <a:pt x="3364" y="1"/>
                  <a:pt x="32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0" name="Google Shape;6240;p53"/>
          <p:cNvSpPr/>
          <p:nvPr/>
        </p:nvSpPr>
        <p:spPr>
          <a:xfrm>
            <a:off x="6549743" y="3754739"/>
            <a:ext cx="53992" cy="52172"/>
          </a:xfrm>
          <a:custGeom>
            <a:rect b="b" l="l" r="r" t="t"/>
            <a:pathLst>
              <a:path extrusionOk="0" h="2465" w="2551">
                <a:moveTo>
                  <a:pt x="2408" y="0"/>
                </a:moveTo>
                <a:cubicBezTo>
                  <a:pt x="2386" y="0"/>
                  <a:pt x="2363" y="9"/>
                  <a:pt x="2342" y="31"/>
                </a:cubicBezTo>
                <a:cubicBezTo>
                  <a:pt x="1521" y="754"/>
                  <a:pt x="765" y="1477"/>
                  <a:pt x="75" y="2298"/>
                </a:cubicBezTo>
                <a:cubicBezTo>
                  <a:pt x="1" y="2372"/>
                  <a:pt x="75" y="2465"/>
                  <a:pt x="144" y="2465"/>
                </a:cubicBezTo>
                <a:cubicBezTo>
                  <a:pt x="167" y="2465"/>
                  <a:pt x="190" y="2454"/>
                  <a:pt x="206" y="2430"/>
                </a:cubicBezTo>
                <a:cubicBezTo>
                  <a:pt x="929" y="1641"/>
                  <a:pt x="1685" y="885"/>
                  <a:pt x="2474" y="195"/>
                </a:cubicBezTo>
                <a:cubicBezTo>
                  <a:pt x="2551" y="118"/>
                  <a:pt x="2487" y="0"/>
                  <a:pt x="24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1" name="Google Shape;6241;p53"/>
          <p:cNvSpPr/>
          <p:nvPr/>
        </p:nvSpPr>
        <p:spPr>
          <a:xfrm>
            <a:off x="6562972" y="3754802"/>
            <a:ext cx="56807" cy="50013"/>
          </a:xfrm>
          <a:custGeom>
            <a:rect b="b" l="l" r="r" t="t"/>
            <a:pathLst>
              <a:path extrusionOk="0" h="2363" w="2684">
                <a:moveTo>
                  <a:pt x="2562" y="1"/>
                </a:moveTo>
                <a:cubicBezTo>
                  <a:pt x="2544" y="1"/>
                  <a:pt x="2525" y="9"/>
                  <a:pt x="2506" y="28"/>
                </a:cubicBezTo>
                <a:cubicBezTo>
                  <a:pt x="1619" y="652"/>
                  <a:pt x="797" y="1375"/>
                  <a:pt x="74" y="2197"/>
                </a:cubicBezTo>
                <a:cubicBezTo>
                  <a:pt x="0" y="2271"/>
                  <a:pt x="56" y="2363"/>
                  <a:pt x="130" y="2363"/>
                </a:cubicBezTo>
                <a:cubicBezTo>
                  <a:pt x="154" y="2363"/>
                  <a:pt x="181" y="2353"/>
                  <a:pt x="206" y="2328"/>
                </a:cubicBezTo>
                <a:cubicBezTo>
                  <a:pt x="928" y="1539"/>
                  <a:pt x="1750" y="816"/>
                  <a:pt x="2604" y="192"/>
                </a:cubicBezTo>
                <a:cubicBezTo>
                  <a:pt x="2684" y="139"/>
                  <a:pt x="2635" y="1"/>
                  <a:pt x="25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2" name="Google Shape;6242;p53"/>
          <p:cNvSpPr/>
          <p:nvPr/>
        </p:nvSpPr>
        <p:spPr>
          <a:xfrm>
            <a:off x="6575417" y="3733086"/>
            <a:ext cx="82501" cy="81379"/>
          </a:xfrm>
          <a:custGeom>
            <a:rect b="b" l="l" r="r" t="t"/>
            <a:pathLst>
              <a:path extrusionOk="0" h="3845" w="3898">
                <a:moveTo>
                  <a:pt x="3768" y="0"/>
                </a:moveTo>
                <a:cubicBezTo>
                  <a:pt x="3744" y="0"/>
                  <a:pt x="3717" y="11"/>
                  <a:pt x="3692" y="35"/>
                </a:cubicBezTo>
                <a:lnTo>
                  <a:pt x="78" y="3683"/>
                </a:lnTo>
                <a:cubicBezTo>
                  <a:pt x="1" y="3734"/>
                  <a:pt x="64" y="3845"/>
                  <a:pt x="142" y="3845"/>
                </a:cubicBezTo>
                <a:cubicBezTo>
                  <a:pt x="164" y="3845"/>
                  <a:pt x="187" y="3836"/>
                  <a:pt x="209" y="3814"/>
                </a:cubicBezTo>
                <a:lnTo>
                  <a:pt x="242" y="3814"/>
                </a:lnTo>
                <a:lnTo>
                  <a:pt x="3824" y="167"/>
                </a:lnTo>
                <a:cubicBezTo>
                  <a:pt x="3898" y="93"/>
                  <a:pt x="3842" y="0"/>
                  <a:pt x="376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3" name="Google Shape;6243;p53"/>
          <p:cNvSpPr/>
          <p:nvPr/>
        </p:nvSpPr>
        <p:spPr>
          <a:xfrm>
            <a:off x="6594952" y="3752643"/>
            <a:ext cx="76257" cy="82078"/>
          </a:xfrm>
          <a:custGeom>
            <a:rect b="b" l="l" r="r" t="t"/>
            <a:pathLst>
              <a:path extrusionOk="0" h="3878" w="3603">
                <a:moveTo>
                  <a:pt x="3460" y="1"/>
                </a:moveTo>
                <a:cubicBezTo>
                  <a:pt x="3438" y="1"/>
                  <a:pt x="3415" y="10"/>
                  <a:pt x="3394" y="31"/>
                </a:cubicBezTo>
                <a:cubicBezTo>
                  <a:pt x="2211" y="1214"/>
                  <a:pt x="1126" y="2430"/>
                  <a:pt x="75" y="3712"/>
                </a:cubicBezTo>
                <a:cubicBezTo>
                  <a:pt x="1" y="3786"/>
                  <a:pt x="75" y="3878"/>
                  <a:pt x="144" y="3878"/>
                </a:cubicBezTo>
                <a:cubicBezTo>
                  <a:pt x="167" y="3878"/>
                  <a:pt x="190" y="3868"/>
                  <a:pt x="206" y="3843"/>
                </a:cubicBezTo>
                <a:cubicBezTo>
                  <a:pt x="1258" y="2562"/>
                  <a:pt x="2375" y="1346"/>
                  <a:pt x="3525" y="196"/>
                </a:cubicBezTo>
                <a:cubicBezTo>
                  <a:pt x="3602" y="118"/>
                  <a:pt x="3538" y="1"/>
                  <a:pt x="34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4" name="Google Shape;6244;p53"/>
          <p:cNvSpPr/>
          <p:nvPr/>
        </p:nvSpPr>
        <p:spPr>
          <a:xfrm>
            <a:off x="6623907" y="3773131"/>
            <a:ext cx="48066" cy="52193"/>
          </a:xfrm>
          <a:custGeom>
            <a:rect b="b" l="l" r="r" t="t"/>
            <a:pathLst>
              <a:path extrusionOk="0" h="2466" w="2271">
                <a:moveTo>
                  <a:pt x="2139" y="0"/>
                </a:moveTo>
                <a:cubicBezTo>
                  <a:pt x="2113" y="0"/>
                  <a:pt x="2085" y="14"/>
                  <a:pt x="2058" y="49"/>
                </a:cubicBezTo>
                <a:cubicBezTo>
                  <a:pt x="1434" y="838"/>
                  <a:pt x="777" y="1594"/>
                  <a:pt x="54" y="2284"/>
                </a:cubicBezTo>
                <a:cubicBezTo>
                  <a:pt x="1" y="2364"/>
                  <a:pt x="77" y="2466"/>
                  <a:pt x="161" y="2466"/>
                </a:cubicBezTo>
                <a:cubicBezTo>
                  <a:pt x="180" y="2466"/>
                  <a:pt x="200" y="2460"/>
                  <a:pt x="218" y="2448"/>
                </a:cubicBezTo>
                <a:cubicBezTo>
                  <a:pt x="908" y="1725"/>
                  <a:pt x="1598" y="969"/>
                  <a:pt x="2223" y="181"/>
                </a:cubicBezTo>
                <a:cubicBezTo>
                  <a:pt x="2271" y="108"/>
                  <a:pt x="2213" y="0"/>
                  <a:pt x="213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5" name="Google Shape;6245;p53"/>
          <p:cNvSpPr/>
          <p:nvPr/>
        </p:nvSpPr>
        <p:spPr>
          <a:xfrm>
            <a:off x="6568242" y="3625630"/>
            <a:ext cx="73802" cy="69188"/>
          </a:xfrm>
          <a:custGeom>
            <a:rect b="b" l="l" r="r" t="t"/>
            <a:pathLst>
              <a:path extrusionOk="0" h="3269" w="3487">
                <a:moveTo>
                  <a:pt x="3304" y="1"/>
                </a:moveTo>
                <a:cubicBezTo>
                  <a:pt x="3283" y="1"/>
                  <a:pt x="3261" y="6"/>
                  <a:pt x="3243" y="19"/>
                </a:cubicBezTo>
                <a:cubicBezTo>
                  <a:pt x="2651" y="512"/>
                  <a:pt x="2027" y="1005"/>
                  <a:pt x="1435" y="1530"/>
                </a:cubicBezTo>
                <a:cubicBezTo>
                  <a:pt x="942" y="1990"/>
                  <a:pt x="318" y="2450"/>
                  <a:pt x="22" y="3108"/>
                </a:cubicBezTo>
                <a:cubicBezTo>
                  <a:pt x="0" y="3195"/>
                  <a:pt x="66" y="3268"/>
                  <a:pt x="132" y="3268"/>
                </a:cubicBezTo>
                <a:cubicBezTo>
                  <a:pt x="165" y="3268"/>
                  <a:pt x="198" y="3250"/>
                  <a:pt x="219" y="3206"/>
                </a:cubicBezTo>
                <a:cubicBezTo>
                  <a:pt x="351" y="2911"/>
                  <a:pt x="548" y="2615"/>
                  <a:pt x="811" y="2385"/>
                </a:cubicBezTo>
                <a:cubicBezTo>
                  <a:pt x="1074" y="2122"/>
                  <a:pt x="1370" y="1892"/>
                  <a:pt x="1632" y="1629"/>
                </a:cubicBezTo>
                <a:cubicBezTo>
                  <a:pt x="2224" y="1136"/>
                  <a:pt x="2783" y="643"/>
                  <a:pt x="3407" y="150"/>
                </a:cubicBezTo>
                <a:cubicBezTo>
                  <a:pt x="3487" y="97"/>
                  <a:pt x="3394" y="1"/>
                  <a:pt x="330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6" name="Google Shape;6246;p53"/>
          <p:cNvSpPr/>
          <p:nvPr/>
        </p:nvSpPr>
        <p:spPr>
          <a:xfrm>
            <a:off x="6603990" y="3630435"/>
            <a:ext cx="52743" cy="50584"/>
          </a:xfrm>
          <a:custGeom>
            <a:rect b="b" l="l" r="r" t="t"/>
            <a:pathLst>
              <a:path extrusionOk="0" h="2390" w="2492">
                <a:moveTo>
                  <a:pt x="2374" y="1"/>
                </a:moveTo>
                <a:cubicBezTo>
                  <a:pt x="2354" y="1"/>
                  <a:pt x="2332" y="7"/>
                  <a:pt x="2309" y="22"/>
                </a:cubicBezTo>
                <a:lnTo>
                  <a:pt x="75" y="2223"/>
                </a:lnTo>
                <a:cubicBezTo>
                  <a:pt x="1" y="2297"/>
                  <a:pt x="75" y="2390"/>
                  <a:pt x="158" y="2390"/>
                </a:cubicBezTo>
                <a:cubicBezTo>
                  <a:pt x="186" y="2390"/>
                  <a:pt x="215" y="2380"/>
                  <a:pt x="239" y="2355"/>
                </a:cubicBezTo>
                <a:lnTo>
                  <a:pt x="2441" y="153"/>
                </a:lnTo>
                <a:cubicBezTo>
                  <a:pt x="2492" y="77"/>
                  <a:pt x="2444" y="1"/>
                  <a:pt x="237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7" name="Google Shape;6247;p53"/>
          <p:cNvSpPr/>
          <p:nvPr/>
        </p:nvSpPr>
        <p:spPr>
          <a:xfrm>
            <a:off x="6638722" y="3610666"/>
            <a:ext cx="50500" cy="50796"/>
          </a:xfrm>
          <a:custGeom>
            <a:rect b="b" l="l" r="r" t="t"/>
            <a:pathLst>
              <a:path extrusionOk="0" h="2400" w="2386">
                <a:moveTo>
                  <a:pt x="2256" y="1"/>
                </a:moveTo>
                <a:cubicBezTo>
                  <a:pt x="2231" y="1"/>
                  <a:pt x="2205" y="11"/>
                  <a:pt x="2180" y="36"/>
                </a:cubicBezTo>
                <a:lnTo>
                  <a:pt x="77" y="2237"/>
                </a:lnTo>
                <a:cubicBezTo>
                  <a:pt x="0" y="2289"/>
                  <a:pt x="63" y="2400"/>
                  <a:pt x="141" y="2400"/>
                </a:cubicBezTo>
                <a:cubicBezTo>
                  <a:pt x="163" y="2400"/>
                  <a:pt x="187" y="2391"/>
                  <a:pt x="208" y="2369"/>
                </a:cubicBezTo>
                <a:lnTo>
                  <a:pt x="2311" y="167"/>
                </a:lnTo>
                <a:cubicBezTo>
                  <a:pt x="2385" y="93"/>
                  <a:pt x="2330" y="1"/>
                  <a:pt x="22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8" name="Google Shape;6248;p53"/>
          <p:cNvSpPr/>
          <p:nvPr/>
        </p:nvSpPr>
        <p:spPr>
          <a:xfrm>
            <a:off x="6640162" y="3591977"/>
            <a:ext cx="90840" cy="86967"/>
          </a:xfrm>
          <a:custGeom>
            <a:rect b="b" l="l" r="r" t="t"/>
            <a:pathLst>
              <a:path extrusionOk="0" h="4109" w="4292">
                <a:moveTo>
                  <a:pt x="4135" y="1"/>
                </a:moveTo>
                <a:cubicBezTo>
                  <a:pt x="4109" y="1"/>
                  <a:pt x="4080" y="10"/>
                  <a:pt x="4051" y="32"/>
                </a:cubicBezTo>
                <a:cubicBezTo>
                  <a:pt x="2638" y="1247"/>
                  <a:pt x="1323" y="2529"/>
                  <a:pt x="75" y="3942"/>
                </a:cubicBezTo>
                <a:cubicBezTo>
                  <a:pt x="1" y="4016"/>
                  <a:pt x="75" y="4108"/>
                  <a:pt x="144" y="4108"/>
                </a:cubicBezTo>
                <a:cubicBezTo>
                  <a:pt x="167" y="4108"/>
                  <a:pt x="190" y="4098"/>
                  <a:pt x="206" y="4073"/>
                </a:cubicBezTo>
                <a:cubicBezTo>
                  <a:pt x="1455" y="2693"/>
                  <a:pt x="2802" y="1379"/>
                  <a:pt x="4215" y="163"/>
                </a:cubicBezTo>
                <a:cubicBezTo>
                  <a:pt x="4292" y="112"/>
                  <a:pt x="4229" y="1"/>
                  <a:pt x="4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9" name="Google Shape;6249;p53"/>
          <p:cNvSpPr/>
          <p:nvPr/>
        </p:nvSpPr>
        <p:spPr>
          <a:xfrm>
            <a:off x="6675571" y="3587384"/>
            <a:ext cx="81930" cy="80321"/>
          </a:xfrm>
          <a:custGeom>
            <a:rect b="b" l="l" r="r" t="t"/>
            <a:pathLst>
              <a:path extrusionOk="0" h="3795" w="3871">
                <a:moveTo>
                  <a:pt x="3686" y="1"/>
                </a:moveTo>
                <a:cubicBezTo>
                  <a:pt x="3666" y="1"/>
                  <a:pt x="3645" y="6"/>
                  <a:pt x="3626" y="19"/>
                </a:cubicBezTo>
                <a:cubicBezTo>
                  <a:pt x="2378" y="1169"/>
                  <a:pt x="1195" y="2352"/>
                  <a:pt x="77" y="3600"/>
                </a:cubicBezTo>
                <a:cubicBezTo>
                  <a:pt x="0" y="3677"/>
                  <a:pt x="64" y="3795"/>
                  <a:pt x="143" y="3795"/>
                </a:cubicBezTo>
                <a:cubicBezTo>
                  <a:pt x="165" y="3795"/>
                  <a:pt x="188" y="3786"/>
                  <a:pt x="209" y="3765"/>
                </a:cubicBezTo>
                <a:cubicBezTo>
                  <a:pt x="1326" y="2483"/>
                  <a:pt x="2509" y="1300"/>
                  <a:pt x="3791" y="183"/>
                </a:cubicBezTo>
                <a:cubicBezTo>
                  <a:pt x="3871" y="103"/>
                  <a:pt x="3777" y="1"/>
                  <a:pt x="368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0" name="Google Shape;6250;p53"/>
          <p:cNvSpPr/>
          <p:nvPr/>
        </p:nvSpPr>
        <p:spPr>
          <a:xfrm>
            <a:off x="6699149" y="3597459"/>
            <a:ext cx="72998" cy="67897"/>
          </a:xfrm>
          <a:custGeom>
            <a:rect b="b" l="l" r="r" t="t"/>
            <a:pathLst>
              <a:path extrusionOk="0" h="3208" w="3449">
                <a:moveTo>
                  <a:pt x="3312" y="1"/>
                </a:moveTo>
                <a:cubicBezTo>
                  <a:pt x="3287" y="1"/>
                  <a:pt x="3260" y="11"/>
                  <a:pt x="3235" y="35"/>
                </a:cubicBezTo>
                <a:lnTo>
                  <a:pt x="81" y="3026"/>
                </a:lnTo>
                <a:cubicBezTo>
                  <a:pt x="1" y="3106"/>
                  <a:pt x="94" y="3208"/>
                  <a:pt x="185" y="3208"/>
                </a:cubicBezTo>
                <a:cubicBezTo>
                  <a:pt x="206" y="3208"/>
                  <a:pt x="227" y="3202"/>
                  <a:pt x="245" y="3190"/>
                </a:cubicBezTo>
                <a:lnTo>
                  <a:pt x="3400" y="167"/>
                </a:lnTo>
                <a:cubicBezTo>
                  <a:pt x="3449" y="93"/>
                  <a:pt x="3387" y="1"/>
                  <a:pt x="33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1" name="Google Shape;6251;p53"/>
          <p:cNvSpPr/>
          <p:nvPr/>
        </p:nvSpPr>
        <p:spPr>
          <a:xfrm>
            <a:off x="6698514" y="3641970"/>
            <a:ext cx="47727" cy="46605"/>
          </a:xfrm>
          <a:custGeom>
            <a:rect b="b" l="l" r="r" t="t"/>
            <a:pathLst>
              <a:path extrusionOk="0" h="2202" w="2255">
                <a:moveTo>
                  <a:pt x="2125" y="1"/>
                </a:moveTo>
                <a:cubicBezTo>
                  <a:pt x="2101" y="1"/>
                  <a:pt x="2074" y="11"/>
                  <a:pt x="2049" y="35"/>
                </a:cubicBezTo>
                <a:cubicBezTo>
                  <a:pt x="1392" y="693"/>
                  <a:pt x="735" y="1350"/>
                  <a:pt x="78" y="2007"/>
                </a:cubicBezTo>
                <a:cubicBezTo>
                  <a:pt x="1" y="2084"/>
                  <a:pt x="85" y="2202"/>
                  <a:pt x="156" y="2202"/>
                </a:cubicBezTo>
                <a:cubicBezTo>
                  <a:pt x="176" y="2202"/>
                  <a:pt x="195" y="2193"/>
                  <a:pt x="209" y="2171"/>
                </a:cubicBezTo>
                <a:lnTo>
                  <a:pt x="2181" y="167"/>
                </a:lnTo>
                <a:cubicBezTo>
                  <a:pt x="2255" y="93"/>
                  <a:pt x="2199" y="1"/>
                  <a:pt x="212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2" name="Google Shape;6252;p53"/>
          <p:cNvSpPr/>
          <p:nvPr/>
        </p:nvSpPr>
        <p:spPr>
          <a:xfrm>
            <a:off x="6617155" y="3686480"/>
            <a:ext cx="35197" cy="31324"/>
          </a:xfrm>
          <a:custGeom>
            <a:rect b="b" l="l" r="r" t="t"/>
            <a:pathLst>
              <a:path extrusionOk="0" h="1480" w="1663">
                <a:moveTo>
                  <a:pt x="1533" y="1"/>
                </a:moveTo>
                <a:cubicBezTo>
                  <a:pt x="1509" y="1"/>
                  <a:pt x="1482" y="11"/>
                  <a:pt x="1457" y="36"/>
                </a:cubicBezTo>
                <a:lnTo>
                  <a:pt x="77" y="1317"/>
                </a:lnTo>
                <a:cubicBezTo>
                  <a:pt x="0" y="1368"/>
                  <a:pt x="63" y="1479"/>
                  <a:pt x="141" y="1479"/>
                </a:cubicBezTo>
                <a:cubicBezTo>
                  <a:pt x="163" y="1479"/>
                  <a:pt x="187" y="1470"/>
                  <a:pt x="209" y="1449"/>
                </a:cubicBezTo>
                <a:lnTo>
                  <a:pt x="1589" y="167"/>
                </a:lnTo>
                <a:cubicBezTo>
                  <a:pt x="1663" y="93"/>
                  <a:pt x="1607" y="1"/>
                  <a:pt x="153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3" name="Google Shape;6253;p53"/>
          <p:cNvSpPr/>
          <p:nvPr/>
        </p:nvSpPr>
        <p:spPr>
          <a:xfrm>
            <a:off x="6640162" y="3681972"/>
            <a:ext cx="33187" cy="30351"/>
          </a:xfrm>
          <a:custGeom>
            <a:rect b="b" l="l" r="r" t="t"/>
            <a:pathLst>
              <a:path extrusionOk="0" h="1434" w="1568">
                <a:moveTo>
                  <a:pt x="1413" y="1"/>
                </a:moveTo>
                <a:cubicBezTo>
                  <a:pt x="1394" y="1"/>
                  <a:pt x="1375" y="6"/>
                  <a:pt x="1356" y="19"/>
                </a:cubicBezTo>
                <a:lnTo>
                  <a:pt x="75" y="1267"/>
                </a:lnTo>
                <a:cubicBezTo>
                  <a:pt x="1" y="1341"/>
                  <a:pt x="56" y="1434"/>
                  <a:pt x="130" y="1434"/>
                </a:cubicBezTo>
                <a:cubicBezTo>
                  <a:pt x="155" y="1434"/>
                  <a:pt x="181" y="1423"/>
                  <a:pt x="206" y="1399"/>
                </a:cubicBezTo>
                <a:lnTo>
                  <a:pt x="1488" y="183"/>
                </a:lnTo>
                <a:cubicBezTo>
                  <a:pt x="1568" y="103"/>
                  <a:pt x="1496" y="1"/>
                  <a:pt x="14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4" name="Google Shape;6254;p53"/>
          <p:cNvSpPr/>
          <p:nvPr/>
        </p:nvSpPr>
        <p:spPr>
          <a:xfrm>
            <a:off x="6654935" y="3690883"/>
            <a:ext cx="22287" cy="24700"/>
          </a:xfrm>
          <a:custGeom>
            <a:rect b="b" l="l" r="r" t="t"/>
            <a:pathLst>
              <a:path extrusionOk="0" h="1167" w="1053">
                <a:moveTo>
                  <a:pt x="921" y="0"/>
                </a:moveTo>
                <a:cubicBezTo>
                  <a:pt x="896" y="0"/>
                  <a:pt x="872" y="8"/>
                  <a:pt x="855" y="25"/>
                </a:cubicBezTo>
                <a:cubicBezTo>
                  <a:pt x="592" y="353"/>
                  <a:pt x="297" y="682"/>
                  <a:pt x="34" y="1011"/>
                </a:cubicBezTo>
                <a:cubicBezTo>
                  <a:pt x="1" y="1043"/>
                  <a:pt x="1" y="1109"/>
                  <a:pt x="34" y="1142"/>
                </a:cubicBezTo>
                <a:cubicBezTo>
                  <a:pt x="50" y="1158"/>
                  <a:pt x="75" y="1167"/>
                  <a:pt x="100" y="1167"/>
                </a:cubicBezTo>
                <a:cubicBezTo>
                  <a:pt x="124" y="1167"/>
                  <a:pt x="149" y="1158"/>
                  <a:pt x="165" y="1142"/>
                </a:cubicBezTo>
                <a:lnTo>
                  <a:pt x="987" y="156"/>
                </a:lnTo>
                <a:cubicBezTo>
                  <a:pt x="1052" y="123"/>
                  <a:pt x="1052" y="58"/>
                  <a:pt x="987" y="25"/>
                </a:cubicBezTo>
                <a:cubicBezTo>
                  <a:pt x="970" y="8"/>
                  <a:pt x="946" y="0"/>
                  <a:pt x="92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5" name="Google Shape;6255;p53"/>
          <p:cNvSpPr/>
          <p:nvPr/>
        </p:nvSpPr>
        <p:spPr>
          <a:xfrm>
            <a:off x="6848640" y="3691920"/>
            <a:ext cx="43071" cy="62839"/>
          </a:xfrm>
          <a:custGeom>
            <a:rect b="b" l="l" r="r" t="t"/>
            <a:pathLst>
              <a:path extrusionOk="0" h="2969" w="2035">
                <a:moveTo>
                  <a:pt x="1885" y="1"/>
                </a:moveTo>
                <a:cubicBezTo>
                  <a:pt x="1858" y="1"/>
                  <a:pt x="1834" y="13"/>
                  <a:pt x="1824" y="41"/>
                </a:cubicBezTo>
                <a:cubicBezTo>
                  <a:pt x="1298" y="994"/>
                  <a:pt x="740" y="1914"/>
                  <a:pt x="50" y="2802"/>
                </a:cubicBezTo>
                <a:cubicBezTo>
                  <a:pt x="0" y="2876"/>
                  <a:pt x="62" y="2968"/>
                  <a:pt x="138" y="2968"/>
                </a:cubicBezTo>
                <a:cubicBezTo>
                  <a:pt x="163" y="2968"/>
                  <a:pt x="189" y="2958"/>
                  <a:pt x="214" y="2933"/>
                </a:cubicBezTo>
                <a:cubicBezTo>
                  <a:pt x="871" y="2046"/>
                  <a:pt x="1463" y="1126"/>
                  <a:pt x="1989" y="140"/>
                </a:cubicBezTo>
                <a:cubicBezTo>
                  <a:pt x="2035" y="70"/>
                  <a:pt x="1950" y="1"/>
                  <a:pt x="18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6" name="Google Shape;6256;p53"/>
          <p:cNvSpPr/>
          <p:nvPr/>
        </p:nvSpPr>
        <p:spPr>
          <a:xfrm>
            <a:off x="6869149" y="3703751"/>
            <a:ext cx="30224" cy="41145"/>
          </a:xfrm>
          <a:custGeom>
            <a:rect b="b" l="l" r="r" t="t"/>
            <a:pathLst>
              <a:path extrusionOk="0" h="1944" w="1428">
                <a:moveTo>
                  <a:pt x="1265" y="0"/>
                </a:moveTo>
                <a:cubicBezTo>
                  <a:pt x="1234" y="0"/>
                  <a:pt x="1203" y="12"/>
                  <a:pt x="1184" y="41"/>
                </a:cubicBezTo>
                <a:lnTo>
                  <a:pt x="67" y="1783"/>
                </a:lnTo>
                <a:cubicBezTo>
                  <a:pt x="1" y="1870"/>
                  <a:pt x="67" y="1943"/>
                  <a:pt x="137" y="1943"/>
                </a:cubicBezTo>
                <a:cubicBezTo>
                  <a:pt x="172" y="1943"/>
                  <a:pt x="209" y="1925"/>
                  <a:pt x="231" y="1881"/>
                </a:cubicBezTo>
                <a:lnTo>
                  <a:pt x="1381" y="140"/>
                </a:lnTo>
                <a:cubicBezTo>
                  <a:pt x="1427" y="70"/>
                  <a:pt x="1342" y="0"/>
                  <a:pt x="12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7" name="Google Shape;6257;p53"/>
          <p:cNvSpPr/>
          <p:nvPr/>
        </p:nvSpPr>
        <p:spPr>
          <a:xfrm>
            <a:off x="6909258" y="3575764"/>
            <a:ext cx="78247" cy="84300"/>
          </a:xfrm>
          <a:custGeom>
            <a:rect b="b" l="l" r="r" t="t"/>
            <a:pathLst>
              <a:path extrusionOk="0" h="3983" w="3697">
                <a:moveTo>
                  <a:pt x="3543" y="1"/>
                </a:moveTo>
                <a:cubicBezTo>
                  <a:pt x="3512" y="1"/>
                  <a:pt x="3481" y="13"/>
                  <a:pt x="3462" y="42"/>
                </a:cubicBezTo>
                <a:cubicBezTo>
                  <a:pt x="2443" y="1389"/>
                  <a:pt x="1293" y="2638"/>
                  <a:pt x="77" y="3821"/>
                </a:cubicBezTo>
                <a:cubicBezTo>
                  <a:pt x="1" y="3872"/>
                  <a:pt x="63" y="3983"/>
                  <a:pt x="142" y="3983"/>
                </a:cubicBezTo>
                <a:cubicBezTo>
                  <a:pt x="164" y="3983"/>
                  <a:pt x="187" y="3974"/>
                  <a:pt x="209" y="3952"/>
                </a:cubicBezTo>
                <a:cubicBezTo>
                  <a:pt x="1458" y="2769"/>
                  <a:pt x="2608" y="1520"/>
                  <a:pt x="3626" y="140"/>
                </a:cubicBezTo>
                <a:cubicBezTo>
                  <a:pt x="3696" y="71"/>
                  <a:pt x="3618" y="1"/>
                  <a:pt x="35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8" name="Google Shape;6258;p53"/>
          <p:cNvSpPr/>
          <p:nvPr/>
        </p:nvSpPr>
        <p:spPr>
          <a:xfrm>
            <a:off x="6919756" y="3622498"/>
            <a:ext cx="42965" cy="50881"/>
          </a:xfrm>
          <a:custGeom>
            <a:rect b="b" l="l" r="r" t="t"/>
            <a:pathLst>
              <a:path extrusionOk="0" h="2404" w="2030">
                <a:moveTo>
                  <a:pt x="1892" y="0"/>
                </a:moveTo>
                <a:cubicBezTo>
                  <a:pt x="1867" y="0"/>
                  <a:pt x="1841" y="11"/>
                  <a:pt x="1816" y="35"/>
                </a:cubicBezTo>
                <a:lnTo>
                  <a:pt x="74" y="2237"/>
                </a:lnTo>
                <a:cubicBezTo>
                  <a:pt x="0" y="2311"/>
                  <a:pt x="56" y="2403"/>
                  <a:pt x="130" y="2403"/>
                </a:cubicBezTo>
                <a:cubicBezTo>
                  <a:pt x="154" y="2403"/>
                  <a:pt x="181" y="2393"/>
                  <a:pt x="206" y="2368"/>
                </a:cubicBezTo>
                <a:lnTo>
                  <a:pt x="1980" y="167"/>
                </a:lnTo>
                <a:cubicBezTo>
                  <a:pt x="2030" y="93"/>
                  <a:pt x="1968" y="0"/>
                  <a:pt x="189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9" name="Google Shape;6259;p53"/>
          <p:cNvSpPr/>
          <p:nvPr/>
        </p:nvSpPr>
        <p:spPr>
          <a:xfrm>
            <a:off x="6916898" y="3641843"/>
            <a:ext cx="40002" cy="44658"/>
          </a:xfrm>
          <a:custGeom>
            <a:rect b="b" l="l" r="r" t="t"/>
            <a:pathLst>
              <a:path extrusionOk="0" h="2110" w="1890">
                <a:moveTo>
                  <a:pt x="1736" y="1"/>
                </a:moveTo>
                <a:cubicBezTo>
                  <a:pt x="1705" y="1"/>
                  <a:pt x="1674" y="13"/>
                  <a:pt x="1655" y="41"/>
                </a:cubicBezTo>
                <a:cubicBezTo>
                  <a:pt x="1162" y="699"/>
                  <a:pt x="637" y="1323"/>
                  <a:pt x="78" y="1915"/>
                </a:cubicBezTo>
                <a:cubicBezTo>
                  <a:pt x="1" y="1992"/>
                  <a:pt x="85" y="2109"/>
                  <a:pt x="156" y="2109"/>
                </a:cubicBezTo>
                <a:cubicBezTo>
                  <a:pt x="176" y="2109"/>
                  <a:pt x="195" y="2100"/>
                  <a:pt x="209" y="2079"/>
                </a:cubicBezTo>
                <a:cubicBezTo>
                  <a:pt x="801" y="1454"/>
                  <a:pt x="1327" y="830"/>
                  <a:pt x="1820" y="140"/>
                </a:cubicBezTo>
                <a:cubicBezTo>
                  <a:pt x="1889" y="70"/>
                  <a:pt x="1811" y="1"/>
                  <a:pt x="17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0" name="Google Shape;6260;p53"/>
          <p:cNvSpPr/>
          <p:nvPr/>
        </p:nvSpPr>
        <p:spPr>
          <a:xfrm>
            <a:off x="6909850" y="3584252"/>
            <a:ext cx="39473" cy="39049"/>
          </a:xfrm>
          <a:custGeom>
            <a:rect b="b" l="l" r="r" t="t"/>
            <a:pathLst>
              <a:path extrusionOk="0" h="1845" w="1865">
                <a:moveTo>
                  <a:pt x="1708" y="0"/>
                </a:moveTo>
                <a:cubicBezTo>
                  <a:pt x="1680" y="0"/>
                  <a:pt x="1651" y="10"/>
                  <a:pt x="1627" y="35"/>
                </a:cubicBezTo>
                <a:lnTo>
                  <a:pt x="49" y="1678"/>
                </a:lnTo>
                <a:cubicBezTo>
                  <a:pt x="0" y="1752"/>
                  <a:pt x="62" y="1844"/>
                  <a:pt x="137" y="1844"/>
                </a:cubicBezTo>
                <a:cubicBezTo>
                  <a:pt x="162" y="1844"/>
                  <a:pt x="189" y="1834"/>
                  <a:pt x="214" y="1810"/>
                </a:cubicBezTo>
                <a:lnTo>
                  <a:pt x="1791" y="167"/>
                </a:lnTo>
                <a:cubicBezTo>
                  <a:pt x="1865" y="93"/>
                  <a:pt x="1791" y="0"/>
                  <a:pt x="17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1" name="Google Shape;6261;p53"/>
          <p:cNvSpPr/>
          <p:nvPr/>
        </p:nvSpPr>
        <p:spPr>
          <a:xfrm>
            <a:off x="6191456" y="3739013"/>
            <a:ext cx="112577" cy="122270"/>
          </a:xfrm>
          <a:custGeom>
            <a:rect b="b" l="l" r="r" t="t"/>
            <a:pathLst>
              <a:path extrusionOk="0" h="5777" w="5319">
                <a:moveTo>
                  <a:pt x="5152" y="0"/>
                </a:moveTo>
                <a:cubicBezTo>
                  <a:pt x="5135" y="0"/>
                  <a:pt x="5120" y="6"/>
                  <a:pt x="5107" y="18"/>
                </a:cubicBezTo>
                <a:cubicBezTo>
                  <a:pt x="3267" y="1760"/>
                  <a:pt x="1591" y="3633"/>
                  <a:pt x="47" y="5637"/>
                </a:cubicBezTo>
                <a:cubicBezTo>
                  <a:pt x="0" y="5707"/>
                  <a:pt x="69" y="5777"/>
                  <a:pt x="148" y="5777"/>
                </a:cubicBezTo>
                <a:cubicBezTo>
                  <a:pt x="181" y="5777"/>
                  <a:pt x="215" y="5765"/>
                  <a:pt x="244" y="5736"/>
                </a:cubicBezTo>
                <a:lnTo>
                  <a:pt x="244" y="5769"/>
                </a:lnTo>
                <a:cubicBezTo>
                  <a:pt x="1756" y="3764"/>
                  <a:pt x="3431" y="1891"/>
                  <a:pt x="5239" y="182"/>
                </a:cubicBezTo>
                <a:cubicBezTo>
                  <a:pt x="5319" y="102"/>
                  <a:pt x="5225" y="0"/>
                  <a:pt x="515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2" name="Google Shape;6262;p53"/>
          <p:cNvSpPr/>
          <p:nvPr/>
        </p:nvSpPr>
        <p:spPr>
          <a:xfrm>
            <a:off x="6236644" y="3759183"/>
            <a:ext cx="77824" cy="82607"/>
          </a:xfrm>
          <a:custGeom>
            <a:rect b="b" l="l" r="r" t="t"/>
            <a:pathLst>
              <a:path extrusionOk="0" h="3903" w="3677">
                <a:moveTo>
                  <a:pt x="3522" y="0"/>
                </a:moveTo>
                <a:cubicBezTo>
                  <a:pt x="3503" y="0"/>
                  <a:pt x="3484" y="6"/>
                  <a:pt x="3465" y="18"/>
                </a:cubicBezTo>
                <a:cubicBezTo>
                  <a:pt x="2217" y="1168"/>
                  <a:pt x="1066" y="2417"/>
                  <a:pt x="48" y="3731"/>
                </a:cubicBezTo>
                <a:cubicBezTo>
                  <a:pt x="1" y="3825"/>
                  <a:pt x="72" y="3903"/>
                  <a:pt x="152" y="3903"/>
                </a:cubicBezTo>
                <a:cubicBezTo>
                  <a:pt x="184" y="3903"/>
                  <a:pt x="217" y="3891"/>
                  <a:pt x="245" y="3863"/>
                </a:cubicBezTo>
                <a:cubicBezTo>
                  <a:pt x="1231" y="2515"/>
                  <a:pt x="2381" y="1300"/>
                  <a:pt x="3597" y="182"/>
                </a:cubicBezTo>
                <a:cubicBezTo>
                  <a:pt x="3677" y="102"/>
                  <a:pt x="3605" y="0"/>
                  <a:pt x="352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3" name="Google Shape;6263;p53"/>
          <p:cNvSpPr/>
          <p:nvPr/>
        </p:nvSpPr>
        <p:spPr>
          <a:xfrm>
            <a:off x="6270255" y="3781851"/>
            <a:ext cx="51113" cy="55092"/>
          </a:xfrm>
          <a:custGeom>
            <a:rect b="b" l="l" r="r" t="t"/>
            <a:pathLst>
              <a:path extrusionOk="0" h="2603" w="2415">
                <a:moveTo>
                  <a:pt x="2243" y="1"/>
                </a:moveTo>
                <a:cubicBezTo>
                  <a:pt x="2219" y="1"/>
                  <a:pt x="2194" y="10"/>
                  <a:pt x="2173" y="31"/>
                </a:cubicBezTo>
                <a:cubicBezTo>
                  <a:pt x="1417" y="787"/>
                  <a:pt x="694" y="1609"/>
                  <a:pt x="70" y="2463"/>
                </a:cubicBezTo>
                <a:cubicBezTo>
                  <a:pt x="0" y="2533"/>
                  <a:pt x="78" y="2602"/>
                  <a:pt x="153" y="2602"/>
                </a:cubicBezTo>
                <a:cubicBezTo>
                  <a:pt x="184" y="2602"/>
                  <a:pt x="215" y="2591"/>
                  <a:pt x="234" y="2562"/>
                </a:cubicBezTo>
                <a:cubicBezTo>
                  <a:pt x="859" y="1707"/>
                  <a:pt x="1582" y="919"/>
                  <a:pt x="2337" y="196"/>
                </a:cubicBezTo>
                <a:cubicBezTo>
                  <a:pt x="2415" y="118"/>
                  <a:pt x="2331" y="1"/>
                  <a:pt x="22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4" name="Google Shape;6264;p53"/>
          <p:cNvSpPr/>
          <p:nvPr/>
        </p:nvSpPr>
        <p:spPr>
          <a:xfrm>
            <a:off x="6356398" y="3651706"/>
            <a:ext cx="83835" cy="91920"/>
          </a:xfrm>
          <a:custGeom>
            <a:rect b="b" l="l" r="r" t="t"/>
            <a:pathLst>
              <a:path extrusionOk="0" h="4343" w="3961">
                <a:moveTo>
                  <a:pt x="3831" y="1"/>
                </a:moveTo>
                <a:cubicBezTo>
                  <a:pt x="3806" y="1"/>
                  <a:pt x="3780" y="11"/>
                  <a:pt x="3755" y="36"/>
                </a:cubicBezTo>
                <a:cubicBezTo>
                  <a:pt x="2572" y="1449"/>
                  <a:pt x="1323" y="2829"/>
                  <a:pt x="75" y="4176"/>
                </a:cubicBezTo>
                <a:cubicBezTo>
                  <a:pt x="1" y="4250"/>
                  <a:pt x="75" y="4342"/>
                  <a:pt x="144" y="4342"/>
                </a:cubicBezTo>
                <a:cubicBezTo>
                  <a:pt x="167" y="4342"/>
                  <a:pt x="190" y="4332"/>
                  <a:pt x="206" y="4307"/>
                </a:cubicBezTo>
                <a:cubicBezTo>
                  <a:pt x="1455" y="2960"/>
                  <a:pt x="2703" y="1580"/>
                  <a:pt x="3886" y="167"/>
                </a:cubicBezTo>
                <a:cubicBezTo>
                  <a:pt x="3960" y="93"/>
                  <a:pt x="3905" y="1"/>
                  <a:pt x="38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5" name="Google Shape;6265;p53"/>
          <p:cNvSpPr/>
          <p:nvPr/>
        </p:nvSpPr>
        <p:spPr>
          <a:xfrm>
            <a:off x="6359827" y="3638499"/>
            <a:ext cx="75538" cy="77210"/>
          </a:xfrm>
          <a:custGeom>
            <a:rect b="b" l="l" r="r" t="t"/>
            <a:pathLst>
              <a:path extrusionOk="0" h="3648" w="3569">
                <a:moveTo>
                  <a:pt x="3425" y="0"/>
                </a:moveTo>
                <a:cubicBezTo>
                  <a:pt x="3402" y="0"/>
                  <a:pt x="3379" y="11"/>
                  <a:pt x="3363" y="35"/>
                </a:cubicBezTo>
                <a:cubicBezTo>
                  <a:pt x="2377" y="1284"/>
                  <a:pt x="1260" y="2434"/>
                  <a:pt x="77" y="3486"/>
                </a:cubicBezTo>
                <a:cubicBezTo>
                  <a:pt x="0" y="3537"/>
                  <a:pt x="63" y="3648"/>
                  <a:pt x="141" y="3648"/>
                </a:cubicBezTo>
                <a:cubicBezTo>
                  <a:pt x="163" y="3648"/>
                  <a:pt x="187" y="3639"/>
                  <a:pt x="208" y="3617"/>
                </a:cubicBezTo>
                <a:cubicBezTo>
                  <a:pt x="1424" y="2598"/>
                  <a:pt x="2509" y="1448"/>
                  <a:pt x="3494" y="167"/>
                </a:cubicBezTo>
                <a:cubicBezTo>
                  <a:pt x="3568" y="93"/>
                  <a:pt x="3494" y="0"/>
                  <a:pt x="342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6" name="Google Shape;6266;p53"/>
          <p:cNvSpPr/>
          <p:nvPr/>
        </p:nvSpPr>
        <p:spPr>
          <a:xfrm>
            <a:off x="6433376" y="3596168"/>
            <a:ext cx="68130" cy="75030"/>
          </a:xfrm>
          <a:custGeom>
            <a:rect b="b" l="l" r="r" t="t"/>
            <a:pathLst>
              <a:path extrusionOk="0" h="3545" w="3219">
                <a:moveTo>
                  <a:pt x="3076" y="0"/>
                </a:moveTo>
                <a:cubicBezTo>
                  <a:pt x="3054" y="0"/>
                  <a:pt x="3031" y="9"/>
                  <a:pt x="3010" y="31"/>
                </a:cubicBezTo>
                <a:cubicBezTo>
                  <a:pt x="1991" y="1115"/>
                  <a:pt x="1005" y="2232"/>
                  <a:pt x="52" y="3350"/>
                </a:cubicBezTo>
                <a:cubicBezTo>
                  <a:pt x="1" y="3427"/>
                  <a:pt x="70" y="3544"/>
                  <a:pt x="150" y="3544"/>
                </a:cubicBezTo>
                <a:cubicBezTo>
                  <a:pt x="172" y="3544"/>
                  <a:pt x="195" y="3535"/>
                  <a:pt x="217" y="3514"/>
                </a:cubicBezTo>
                <a:cubicBezTo>
                  <a:pt x="1169" y="2364"/>
                  <a:pt x="2155" y="1279"/>
                  <a:pt x="3141" y="195"/>
                </a:cubicBezTo>
                <a:cubicBezTo>
                  <a:pt x="3218" y="118"/>
                  <a:pt x="3154" y="0"/>
                  <a:pt x="307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7" name="Google Shape;6267;p53"/>
          <p:cNvSpPr/>
          <p:nvPr/>
        </p:nvSpPr>
        <p:spPr>
          <a:xfrm>
            <a:off x="6473802" y="3586008"/>
            <a:ext cx="53505" cy="53611"/>
          </a:xfrm>
          <a:custGeom>
            <a:rect b="b" l="l" r="r" t="t"/>
            <a:pathLst>
              <a:path extrusionOk="0" h="2533" w="2528">
                <a:moveTo>
                  <a:pt x="2373" y="0"/>
                </a:moveTo>
                <a:cubicBezTo>
                  <a:pt x="2354" y="0"/>
                  <a:pt x="2334" y="5"/>
                  <a:pt x="2315" y="18"/>
                </a:cubicBezTo>
                <a:lnTo>
                  <a:pt x="81" y="2351"/>
                </a:lnTo>
                <a:cubicBezTo>
                  <a:pt x="1" y="2431"/>
                  <a:pt x="73" y="2533"/>
                  <a:pt x="155" y="2533"/>
                </a:cubicBezTo>
                <a:cubicBezTo>
                  <a:pt x="174" y="2533"/>
                  <a:pt x="194" y="2527"/>
                  <a:pt x="212" y="2515"/>
                </a:cubicBezTo>
                <a:lnTo>
                  <a:pt x="2447" y="182"/>
                </a:lnTo>
                <a:cubicBezTo>
                  <a:pt x="2527" y="102"/>
                  <a:pt x="2455" y="0"/>
                  <a:pt x="237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8" name="Google Shape;6268;p53"/>
          <p:cNvSpPr/>
          <p:nvPr/>
        </p:nvSpPr>
        <p:spPr>
          <a:xfrm>
            <a:off x="4340060" y="4833811"/>
            <a:ext cx="2362162" cy="169426"/>
          </a:xfrm>
          <a:custGeom>
            <a:rect b="b" l="l" r="r" t="t"/>
            <a:pathLst>
              <a:path extrusionOk="0" h="8005" w="111607">
                <a:moveTo>
                  <a:pt x="54351" y="0"/>
                </a:moveTo>
                <a:cubicBezTo>
                  <a:pt x="51502" y="0"/>
                  <a:pt x="48656" y="43"/>
                  <a:pt x="45820" y="146"/>
                </a:cubicBezTo>
                <a:cubicBezTo>
                  <a:pt x="42239" y="277"/>
                  <a:pt x="38690" y="573"/>
                  <a:pt x="35174" y="1033"/>
                </a:cubicBezTo>
                <a:cubicBezTo>
                  <a:pt x="31658" y="1493"/>
                  <a:pt x="28109" y="2150"/>
                  <a:pt x="24593" y="2807"/>
                </a:cubicBezTo>
                <a:lnTo>
                  <a:pt x="375" y="7375"/>
                </a:lnTo>
                <a:cubicBezTo>
                  <a:pt x="0" y="7437"/>
                  <a:pt x="130" y="8004"/>
                  <a:pt x="510" y="8004"/>
                </a:cubicBezTo>
                <a:cubicBezTo>
                  <a:pt x="530" y="8004"/>
                  <a:pt x="551" y="8002"/>
                  <a:pt x="572" y="7999"/>
                </a:cubicBezTo>
                <a:lnTo>
                  <a:pt x="22194" y="3925"/>
                </a:lnTo>
                <a:cubicBezTo>
                  <a:pt x="29292" y="2610"/>
                  <a:pt x="36389" y="1296"/>
                  <a:pt x="43619" y="901"/>
                </a:cubicBezTo>
                <a:cubicBezTo>
                  <a:pt x="47037" y="715"/>
                  <a:pt x="50447" y="646"/>
                  <a:pt x="53858" y="646"/>
                </a:cubicBezTo>
                <a:cubicBezTo>
                  <a:pt x="57660" y="646"/>
                  <a:pt x="61462" y="732"/>
                  <a:pt x="65274" y="836"/>
                </a:cubicBezTo>
                <a:cubicBezTo>
                  <a:pt x="72470" y="1000"/>
                  <a:pt x="79732" y="1361"/>
                  <a:pt x="86961" y="1920"/>
                </a:cubicBezTo>
                <a:cubicBezTo>
                  <a:pt x="95045" y="2512"/>
                  <a:pt x="103128" y="3333"/>
                  <a:pt x="111179" y="4385"/>
                </a:cubicBezTo>
                <a:cubicBezTo>
                  <a:pt x="111190" y="4385"/>
                  <a:pt x="111200" y="4386"/>
                  <a:pt x="111210" y="4386"/>
                </a:cubicBezTo>
                <a:cubicBezTo>
                  <a:pt x="111606" y="4386"/>
                  <a:pt x="111596" y="3759"/>
                  <a:pt x="111179" y="3727"/>
                </a:cubicBezTo>
                <a:cubicBezTo>
                  <a:pt x="96754" y="1854"/>
                  <a:pt x="82262" y="704"/>
                  <a:pt x="67672" y="244"/>
                </a:cubicBezTo>
                <a:cubicBezTo>
                  <a:pt x="63246" y="104"/>
                  <a:pt x="58796" y="0"/>
                  <a:pt x="5435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9" name="Google Shape;6269;p53"/>
          <p:cNvSpPr/>
          <p:nvPr/>
        </p:nvSpPr>
        <p:spPr>
          <a:xfrm>
            <a:off x="7445630" y="5055201"/>
            <a:ext cx="1374667" cy="112280"/>
          </a:xfrm>
          <a:custGeom>
            <a:rect b="b" l="l" r="r" t="t"/>
            <a:pathLst>
              <a:path extrusionOk="0" h="5305" w="64950">
                <a:moveTo>
                  <a:pt x="39385" y="0"/>
                </a:moveTo>
                <a:cubicBezTo>
                  <a:pt x="35345" y="0"/>
                  <a:pt x="31406" y="196"/>
                  <a:pt x="27410" y="562"/>
                </a:cubicBezTo>
                <a:cubicBezTo>
                  <a:pt x="23106" y="957"/>
                  <a:pt x="18867" y="1515"/>
                  <a:pt x="14628" y="2172"/>
                </a:cubicBezTo>
                <a:cubicBezTo>
                  <a:pt x="10389" y="2863"/>
                  <a:pt x="6183" y="3585"/>
                  <a:pt x="1977" y="4374"/>
                </a:cubicBezTo>
                <a:lnTo>
                  <a:pt x="366" y="4670"/>
                </a:lnTo>
                <a:cubicBezTo>
                  <a:pt x="1" y="4761"/>
                  <a:pt x="115" y="5305"/>
                  <a:pt x="448" y="5305"/>
                </a:cubicBezTo>
                <a:cubicBezTo>
                  <a:pt x="475" y="5305"/>
                  <a:pt x="502" y="5301"/>
                  <a:pt x="531" y="5294"/>
                </a:cubicBezTo>
                <a:cubicBezTo>
                  <a:pt x="4737" y="4538"/>
                  <a:pt x="8943" y="3750"/>
                  <a:pt x="13149" y="3093"/>
                </a:cubicBezTo>
                <a:cubicBezTo>
                  <a:pt x="17355" y="2403"/>
                  <a:pt x="21561" y="1811"/>
                  <a:pt x="25767" y="1384"/>
                </a:cubicBezTo>
                <a:cubicBezTo>
                  <a:pt x="30006" y="957"/>
                  <a:pt x="34278" y="694"/>
                  <a:pt x="38550" y="661"/>
                </a:cubicBezTo>
                <a:cubicBezTo>
                  <a:pt x="38914" y="658"/>
                  <a:pt x="39278" y="657"/>
                  <a:pt x="39643" y="657"/>
                </a:cubicBezTo>
                <a:cubicBezTo>
                  <a:pt x="43533" y="657"/>
                  <a:pt x="47496" y="812"/>
                  <a:pt x="51431" y="1022"/>
                </a:cubicBezTo>
                <a:cubicBezTo>
                  <a:pt x="55309" y="1187"/>
                  <a:pt x="59383" y="1154"/>
                  <a:pt x="63031" y="2600"/>
                </a:cubicBezTo>
                <a:cubicBezTo>
                  <a:pt x="63458" y="2764"/>
                  <a:pt x="63885" y="2961"/>
                  <a:pt x="64312" y="3191"/>
                </a:cubicBezTo>
                <a:cubicBezTo>
                  <a:pt x="64365" y="3220"/>
                  <a:pt x="64417" y="3233"/>
                  <a:pt x="64467" y="3233"/>
                </a:cubicBezTo>
                <a:cubicBezTo>
                  <a:pt x="64755" y="3233"/>
                  <a:pt x="64950" y="2801"/>
                  <a:pt x="64641" y="2633"/>
                </a:cubicBezTo>
                <a:cubicBezTo>
                  <a:pt x="61191" y="825"/>
                  <a:pt x="57215" y="661"/>
                  <a:pt x="53403" y="464"/>
                </a:cubicBezTo>
                <a:cubicBezTo>
                  <a:pt x="49065" y="234"/>
                  <a:pt x="44695" y="4"/>
                  <a:pt x="40324" y="4"/>
                </a:cubicBezTo>
                <a:cubicBezTo>
                  <a:pt x="40011" y="1"/>
                  <a:pt x="39698" y="0"/>
                  <a:pt x="3938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0" name="Google Shape;6270;p53"/>
          <p:cNvSpPr/>
          <p:nvPr/>
        </p:nvSpPr>
        <p:spPr>
          <a:xfrm>
            <a:off x="4267315" y="4251172"/>
            <a:ext cx="2332954" cy="86353"/>
          </a:xfrm>
          <a:custGeom>
            <a:rect b="b" l="l" r="r" t="t"/>
            <a:pathLst>
              <a:path extrusionOk="0" h="4080" w="110227">
                <a:moveTo>
                  <a:pt x="109744" y="0"/>
                </a:moveTo>
                <a:cubicBezTo>
                  <a:pt x="109726" y="0"/>
                  <a:pt x="109707" y="2"/>
                  <a:pt x="109687" y="5"/>
                </a:cubicBezTo>
                <a:cubicBezTo>
                  <a:pt x="95623" y="2108"/>
                  <a:pt x="81493" y="3258"/>
                  <a:pt x="67298" y="3423"/>
                </a:cubicBezTo>
                <a:cubicBezTo>
                  <a:pt x="66442" y="3431"/>
                  <a:pt x="65587" y="3435"/>
                  <a:pt x="64733" y="3435"/>
                </a:cubicBezTo>
                <a:cubicBezTo>
                  <a:pt x="58596" y="3435"/>
                  <a:pt x="52481" y="3223"/>
                  <a:pt x="46366" y="2733"/>
                </a:cubicBezTo>
                <a:cubicBezTo>
                  <a:pt x="39169" y="2207"/>
                  <a:pt x="32006" y="1254"/>
                  <a:pt x="24776" y="991"/>
                </a:cubicBezTo>
                <a:cubicBezTo>
                  <a:pt x="22947" y="932"/>
                  <a:pt x="21118" y="906"/>
                  <a:pt x="19288" y="906"/>
                </a:cubicBezTo>
                <a:cubicBezTo>
                  <a:pt x="13001" y="906"/>
                  <a:pt x="6714" y="1211"/>
                  <a:pt x="427" y="1517"/>
                </a:cubicBezTo>
                <a:cubicBezTo>
                  <a:pt x="10" y="1549"/>
                  <a:pt x="0" y="2175"/>
                  <a:pt x="397" y="2175"/>
                </a:cubicBezTo>
                <a:cubicBezTo>
                  <a:pt x="407" y="2175"/>
                  <a:pt x="417" y="2175"/>
                  <a:pt x="427" y="2174"/>
                </a:cubicBezTo>
                <a:lnTo>
                  <a:pt x="394" y="2174"/>
                </a:lnTo>
                <a:cubicBezTo>
                  <a:pt x="6613" y="1864"/>
                  <a:pt x="12808" y="1555"/>
                  <a:pt x="19020" y="1555"/>
                </a:cubicBezTo>
                <a:cubicBezTo>
                  <a:pt x="20062" y="1555"/>
                  <a:pt x="21104" y="1564"/>
                  <a:pt x="22148" y="1583"/>
                </a:cubicBezTo>
                <a:cubicBezTo>
                  <a:pt x="29377" y="1714"/>
                  <a:pt x="36606" y="2535"/>
                  <a:pt x="43835" y="3193"/>
                </a:cubicBezTo>
                <a:cubicBezTo>
                  <a:pt x="50867" y="3784"/>
                  <a:pt x="57965" y="4080"/>
                  <a:pt x="65063" y="4080"/>
                </a:cubicBezTo>
                <a:cubicBezTo>
                  <a:pt x="72128" y="4080"/>
                  <a:pt x="79226" y="3784"/>
                  <a:pt x="86291" y="3258"/>
                </a:cubicBezTo>
                <a:cubicBezTo>
                  <a:pt x="93257" y="2733"/>
                  <a:pt x="100256" y="1977"/>
                  <a:pt x="107223" y="991"/>
                </a:cubicBezTo>
                <a:cubicBezTo>
                  <a:pt x="108110" y="860"/>
                  <a:pt x="108964" y="761"/>
                  <a:pt x="109852" y="630"/>
                </a:cubicBezTo>
                <a:cubicBezTo>
                  <a:pt x="110226" y="567"/>
                  <a:pt x="110097" y="0"/>
                  <a:pt x="1097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1" name="Google Shape;6271;p53"/>
          <p:cNvSpPr/>
          <p:nvPr/>
        </p:nvSpPr>
        <p:spPr>
          <a:xfrm>
            <a:off x="8244156" y="4027242"/>
            <a:ext cx="622463" cy="49103"/>
          </a:xfrm>
          <a:custGeom>
            <a:rect b="b" l="l" r="r" t="t"/>
            <a:pathLst>
              <a:path extrusionOk="0" h="2320" w="29410">
                <a:moveTo>
                  <a:pt x="24738" y="0"/>
                </a:moveTo>
                <a:cubicBezTo>
                  <a:pt x="22440" y="0"/>
                  <a:pt x="20142" y="147"/>
                  <a:pt x="17844" y="431"/>
                </a:cubicBezTo>
                <a:cubicBezTo>
                  <a:pt x="14130" y="793"/>
                  <a:pt x="10417" y="1319"/>
                  <a:pt x="6704" y="1582"/>
                </a:cubicBezTo>
                <a:cubicBezTo>
                  <a:pt x="5652" y="1647"/>
                  <a:pt x="4601" y="1680"/>
                  <a:pt x="3553" y="1680"/>
                </a:cubicBezTo>
                <a:cubicBezTo>
                  <a:pt x="2506" y="1680"/>
                  <a:pt x="1463" y="1647"/>
                  <a:pt x="428" y="1582"/>
                </a:cubicBezTo>
                <a:cubicBezTo>
                  <a:pt x="0" y="1582"/>
                  <a:pt x="0" y="2206"/>
                  <a:pt x="428" y="2239"/>
                </a:cubicBezTo>
                <a:cubicBezTo>
                  <a:pt x="1329" y="2295"/>
                  <a:pt x="2232" y="2319"/>
                  <a:pt x="3136" y="2319"/>
                </a:cubicBezTo>
                <a:cubicBezTo>
                  <a:pt x="5957" y="2319"/>
                  <a:pt x="8788" y="2077"/>
                  <a:pt x="11600" y="1779"/>
                </a:cubicBezTo>
                <a:cubicBezTo>
                  <a:pt x="15280" y="1384"/>
                  <a:pt x="18994" y="859"/>
                  <a:pt x="22740" y="694"/>
                </a:cubicBezTo>
                <a:cubicBezTo>
                  <a:pt x="23516" y="657"/>
                  <a:pt x="24297" y="639"/>
                  <a:pt x="25079" y="639"/>
                </a:cubicBezTo>
                <a:cubicBezTo>
                  <a:pt x="26383" y="639"/>
                  <a:pt x="27689" y="690"/>
                  <a:pt x="28983" y="793"/>
                </a:cubicBezTo>
                <a:cubicBezTo>
                  <a:pt x="29003" y="796"/>
                  <a:pt x="29023" y="797"/>
                  <a:pt x="29041" y="797"/>
                </a:cubicBezTo>
                <a:cubicBezTo>
                  <a:pt x="29409" y="797"/>
                  <a:pt x="29390" y="200"/>
                  <a:pt x="28983" y="169"/>
                </a:cubicBezTo>
                <a:cubicBezTo>
                  <a:pt x="27568" y="56"/>
                  <a:pt x="26153" y="0"/>
                  <a:pt x="2473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2" name="Google Shape;6272;p53"/>
          <p:cNvSpPr/>
          <p:nvPr/>
        </p:nvSpPr>
        <p:spPr>
          <a:xfrm>
            <a:off x="8196851" y="4226239"/>
            <a:ext cx="713599" cy="20467"/>
          </a:xfrm>
          <a:custGeom>
            <a:rect b="b" l="l" r="r" t="t"/>
            <a:pathLst>
              <a:path extrusionOk="0" h="967" w="33716">
                <a:moveTo>
                  <a:pt x="428" y="0"/>
                </a:moveTo>
                <a:cubicBezTo>
                  <a:pt x="1" y="0"/>
                  <a:pt x="1" y="657"/>
                  <a:pt x="428" y="657"/>
                </a:cubicBezTo>
                <a:cubicBezTo>
                  <a:pt x="4667" y="789"/>
                  <a:pt x="8939" y="855"/>
                  <a:pt x="13211" y="920"/>
                </a:cubicBezTo>
                <a:cubicBezTo>
                  <a:pt x="16231" y="944"/>
                  <a:pt x="19252" y="967"/>
                  <a:pt x="22284" y="967"/>
                </a:cubicBezTo>
                <a:cubicBezTo>
                  <a:pt x="23540" y="967"/>
                  <a:pt x="24798" y="963"/>
                  <a:pt x="26059" y="953"/>
                </a:cubicBezTo>
                <a:cubicBezTo>
                  <a:pt x="28458" y="953"/>
                  <a:pt x="30890" y="920"/>
                  <a:pt x="33288" y="887"/>
                </a:cubicBezTo>
                <a:cubicBezTo>
                  <a:pt x="33716" y="887"/>
                  <a:pt x="33716" y="230"/>
                  <a:pt x="33288" y="230"/>
                </a:cubicBezTo>
                <a:cubicBezTo>
                  <a:pt x="29017" y="296"/>
                  <a:pt x="24745" y="329"/>
                  <a:pt x="20473" y="329"/>
                </a:cubicBezTo>
                <a:cubicBezTo>
                  <a:pt x="16201" y="296"/>
                  <a:pt x="11929" y="263"/>
                  <a:pt x="7625" y="165"/>
                </a:cubicBezTo>
                <a:cubicBezTo>
                  <a:pt x="5226" y="132"/>
                  <a:pt x="2827" y="66"/>
                  <a:pt x="4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3" name="Google Shape;6273;p53"/>
          <p:cNvSpPr/>
          <p:nvPr/>
        </p:nvSpPr>
        <p:spPr>
          <a:xfrm>
            <a:off x="4337986" y="4512077"/>
            <a:ext cx="450349" cy="511706"/>
          </a:xfrm>
          <a:custGeom>
            <a:rect b="b" l="l" r="r" t="t"/>
            <a:pathLst>
              <a:path extrusionOk="0" h="24177" w="21278">
                <a:moveTo>
                  <a:pt x="21062" y="1"/>
                </a:moveTo>
                <a:cubicBezTo>
                  <a:pt x="21035" y="1"/>
                  <a:pt x="21006" y="11"/>
                  <a:pt x="20977" y="34"/>
                </a:cubicBezTo>
                <a:cubicBezTo>
                  <a:pt x="17527" y="2432"/>
                  <a:pt x="14340" y="5127"/>
                  <a:pt x="11415" y="8117"/>
                </a:cubicBezTo>
                <a:cubicBezTo>
                  <a:pt x="6880" y="12783"/>
                  <a:pt x="3036" y="18107"/>
                  <a:pt x="45" y="23923"/>
                </a:cubicBezTo>
                <a:cubicBezTo>
                  <a:pt x="1" y="24057"/>
                  <a:pt x="108" y="24176"/>
                  <a:pt x="213" y="24176"/>
                </a:cubicBezTo>
                <a:cubicBezTo>
                  <a:pt x="262" y="24176"/>
                  <a:pt x="310" y="24150"/>
                  <a:pt x="341" y="24087"/>
                </a:cubicBezTo>
                <a:cubicBezTo>
                  <a:pt x="2247" y="20374"/>
                  <a:pt x="4482" y="16858"/>
                  <a:pt x="7045" y="13605"/>
                </a:cubicBezTo>
                <a:cubicBezTo>
                  <a:pt x="9608" y="10352"/>
                  <a:pt x="12467" y="7329"/>
                  <a:pt x="15588" y="4634"/>
                </a:cubicBezTo>
                <a:cubicBezTo>
                  <a:pt x="17363" y="3090"/>
                  <a:pt x="19203" y="1644"/>
                  <a:pt x="21142" y="329"/>
                </a:cubicBezTo>
                <a:cubicBezTo>
                  <a:pt x="21277" y="221"/>
                  <a:pt x="21189" y="1"/>
                  <a:pt x="210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4" name="Google Shape;6274;p53"/>
          <p:cNvSpPr/>
          <p:nvPr/>
        </p:nvSpPr>
        <p:spPr>
          <a:xfrm>
            <a:off x="4836832" y="4315959"/>
            <a:ext cx="436168" cy="162060"/>
          </a:xfrm>
          <a:custGeom>
            <a:rect b="b" l="l" r="r" t="t"/>
            <a:pathLst>
              <a:path extrusionOk="0" h="7657" w="20608">
                <a:moveTo>
                  <a:pt x="20378" y="0"/>
                </a:moveTo>
                <a:cubicBezTo>
                  <a:pt x="14759" y="625"/>
                  <a:pt x="9304" y="2300"/>
                  <a:pt x="4276" y="4929"/>
                </a:cubicBezTo>
                <a:cubicBezTo>
                  <a:pt x="2863" y="5685"/>
                  <a:pt x="1483" y="6474"/>
                  <a:pt x="136" y="7328"/>
                </a:cubicBezTo>
                <a:cubicBezTo>
                  <a:pt x="0" y="7437"/>
                  <a:pt x="88" y="7657"/>
                  <a:pt x="216" y="7657"/>
                </a:cubicBezTo>
                <a:cubicBezTo>
                  <a:pt x="243" y="7657"/>
                  <a:pt x="271" y="7647"/>
                  <a:pt x="300" y="7624"/>
                </a:cubicBezTo>
                <a:cubicBezTo>
                  <a:pt x="4999" y="4568"/>
                  <a:pt x="10224" y="2333"/>
                  <a:pt x="15712" y="1085"/>
                </a:cubicBezTo>
                <a:cubicBezTo>
                  <a:pt x="17256" y="756"/>
                  <a:pt x="18833" y="493"/>
                  <a:pt x="20378" y="329"/>
                </a:cubicBezTo>
                <a:cubicBezTo>
                  <a:pt x="20608" y="329"/>
                  <a:pt x="20608" y="0"/>
                  <a:pt x="2037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5" name="Google Shape;6275;p53"/>
          <p:cNvSpPr/>
          <p:nvPr/>
        </p:nvSpPr>
        <p:spPr>
          <a:xfrm>
            <a:off x="4998832" y="4620401"/>
            <a:ext cx="151118" cy="257917"/>
          </a:xfrm>
          <a:custGeom>
            <a:rect b="b" l="l" r="r" t="t"/>
            <a:pathLst>
              <a:path extrusionOk="0" h="12186" w="7140">
                <a:moveTo>
                  <a:pt x="6925" y="0"/>
                </a:moveTo>
                <a:cubicBezTo>
                  <a:pt x="6872" y="0"/>
                  <a:pt x="6818" y="23"/>
                  <a:pt x="6776" y="75"/>
                </a:cubicBezTo>
                <a:cubicBezTo>
                  <a:pt x="4640" y="2934"/>
                  <a:pt x="2504" y="5891"/>
                  <a:pt x="1058" y="9177"/>
                </a:cubicBezTo>
                <a:cubicBezTo>
                  <a:pt x="664" y="10097"/>
                  <a:pt x="303" y="11017"/>
                  <a:pt x="40" y="11970"/>
                </a:cubicBezTo>
                <a:cubicBezTo>
                  <a:pt x="1" y="12107"/>
                  <a:pt x="89" y="12185"/>
                  <a:pt x="181" y="12185"/>
                </a:cubicBezTo>
                <a:cubicBezTo>
                  <a:pt x="244" y="12185"/>
                  <a:pt x="309" y="12149"/>
                  <a:pt x="335" y="12069"/>
                </a:cubicBezTo>
                <a:lnTo>
                  <a:pt x="368" y="12069"/>
                </a:lnTo>
                <a:cubicBezTo>
                  <a:pt x="1387" y="8651"/>
                  <a:pt x="3227" y="5562"/>
                  <a:pt x="5297" y="2638"/>
                </a:cubicBezTo>
                <a:cubicBezTo>
                  <a:pt x="5856" y="1816"/>
                  <a:pt x="6447" y="995"/>
                  <a:pt x="7072" y="239"/>
                </a:cubicBezTo>
                <a:cubicBezTo>
                  <a:pt x="7139" y="104"/>
                  <a:pt x="7038" y="0"/>
                  <a:pt x="692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6" name="Google Shape;6276;p53"/>
          <p:cNvSpPr/>
          <p:nvPr/>
        </p:nvSpPr>
        <p:spPr>
          <a:xfrm>
            <a:off x="5178525" y="4327071"/>
            <a:ext cx="280267" cy="253239"/>
          </a:xfrm>
          <a:custGeom>
            <a:rect b="b" l="l" r="r" t="t"/>
            <a:pathLst>
              <a:path extrusionOk="0" h="11965" w="13242">
                <a:moveTo>
                  <a:pt x="13027" y="1"/>
                </a:moveTo>
                <a:cubicBezTo>
                  <a:pt x="13000" y="1"/>
                  <a:pt x="12971" y="11"/>
                  <a:pt x="12942" y="34"/>
                </a:cubicBezTo>
                <a:cubicBezTo>
                  <a:pt x="8933" y="2301"/>
                  <a:pt x="5351" y="5291"/>
                  <a:pt x="2361" y="8808"/>
                </a:cubicBezTo>
                <a:cubicBezTo>
                  <a:pt x="1539" y="9728"/>
                  <a:pt x="783" y="10713"/>
                  <a:pt x="93" y="11732"/>
                </a:cubicBezTo>
                <a:cubicBezTo>
                  <a:pt x="0" y="11848"/>
                  <a:pt x="121" y="11964"/>
                  <a:pt x="235" y="11964"/>
                </a:cubicBezTo>
                <a:cubicBezTo>
                  <a:pt x="282" y="11964"/>
                  <a:pt x="327" y="11945"/>
                  <a:pt x="356" y="11896"/>
                </a:cubicBezTo>
                <a:cubicBezTo>
                  <a:pt x="2985" y="8150"/>
                  <a:pt x="6271" y="4897"/>
                  <a:pt x="10017" y="2268"/>
                </a:cubicBezTo>
                <a:cubicBezTo>
                  <a:pt x="11003" y="1545"/>
                  <a:pt x="12022" y="888"/>
                  <a:pt x="13106" y="297"/>
                </a:cubicBezTo>
                <a:cubicBezTo>
                  <a:pt x="13241" y="216"/>
                  <a:pt x="13154" y="1"/>
                  <a:pt x="1302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7" name="Google Shape;6277;p53"/>
          <p:cNvSpPr/>
          <p:nvPr/>
        </p:nvSpPr>
        <p:spPr>
          <a:xfrm>
            <a:off x="4281813" y="4305524"/>
            <a:ext cx="881988" cy="232307"/>
          </a:xfrm>
          <a:custGeom>
            <a:rect b="b" l="l" r="r" t="t"/>
            <a:pathLst>
              <a:path extrusionOk="0" h="10976" w="41672">
                <a:moveTo>
                  <a:pt x="41475" y="0"/>
                </a:moveTo>
                <a:cubicBezTo>
                  <a:pt x="35855" y="165"/>
                  <a:pt x="30236" y="723"/>
                  <a:pt x="24683" y="1709"/>
                </a:cubicBezTo>
                <a:cubicBezTo>
                  <a:pt x="19130" y="2629"/>
                  <a:pt x="13642" y="3976"/>
                  <a:pt x="8450" y="6145"/>
                </a:cubicBezTo>
                <a:cubicBezTo>
                  <a:pt x="5525" y="7361"/>
                  <a:pt x="2732" y="8873"/>
                  <a:pt x="136" y="10647"/>
                </a:cubicBezTo>
                <a:cubicBezTo>
                  <a:pt x="1" y="10755"/>
                  <a:pt x="89" y="10976"/>
                  <a:pt x="216" y="10976"/>
                </a:cubicBezTo>
                <a:cubicBezTo>
                  <a:pt x="243" y="10976"/>
                  <a:pt x="272" y="10966"/>
                  <a:pt x="301" y="10943"/>
                </a:cubicBezTo>
                <a:cubicBezTo>
                  <a:pt x="4934" y="7722"/>
                  <a:pt x="10224" y="5554"/>
                  <a:pt x="15646" y="4009"/>
                </a:cubicBezTo>
                <a:cubicBezTo>
                  <a:pt x="21035" y="2563"/>
                  <a:pt x="26556" y="1545"/>
                  <a:pt x="32109" y="986"/>
                </a:cubicBezTo>
                <a:cubicBezTo>
                  <a:pt x="35231" y="625"/>
                  <a:pt x="38353" y="395"/>
                  <a:pt x="41475" y="329"/>
                </a:cubicBezTo>
                <a:cubicBezTo>
                  <a:pt x="41672" y="296"/>
                  <a:pt x="41672" y="33"/>
                  <a:pt x="4147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8" name="Google Shape;6278;p53"/>
          <p:cNvSpPr/>
          <p:nvPr/>
        </p:nvSpPr>
        <p:spPr>
          <a:xfrm>
            <a:off x="4225450" y="4277480"/>
            <a:ext cx="508553" cy="113339"/>
          </a:xfrm>
          <a:custGeom>
            <a:rect b="b" l="l" r="r" t="t"/>
            <a:pathLst>
              <a:path extrusionOk="0" h="5355" w="24028">
                <a:moveTo>
                  <a:pt x="22785" y="0"/>
                </a:moveTo>
                <a:cubicBezTo>
                  <a:pt x="14969" y="0"/>
                  <a:pt x="7239" y="1708"/>
                  <a:pt x="171" y="5039"/>
                </a:cubicBezTo>
                <a:cubicBezTo>
                  <a:pt x="1" y="5123"/>
                  <a:pt x="99" y="5354"/>
                  <a:pt x="255" y="5354"/>
                </a:cubicBezTo>
                <a:cubicBezTo>
                  <a:pt x="280" y="5354"/>
                  <a:pt x="307" y="5348"/>
                  <a:pt x="335" y="5334"/>
                </a:cubicBezTo>
                <a:cubicBezTo>
                  <a:pt x="6053" y="2640"/>
                  <a:pt x="12230" y="997"/>
                  <a:pt x="18539" y="471"/>
                </a:cubicBezTo>
                <a:cubicBezTo>
                  <a:pt x="20009" y="362"/>
                  <a:pt x="21479" y="298"/>
                  <a:pt x="22949" y="298"/>
                </a:cubicBezTo>
                <a:cubicBezTo>
                  <a:pt x="23254" y="298"/>
                  <a:pt x="23558" y="301"/>
                  <a:pt x="23863" y="307"/>
                </a:cubicBezTo>
                <a:cubicBezTo>
                  <a:pt x="24027" y="274"/>
                  <a:pt x="24027" y="11"/>
                  <a:pt x="23863" y="11"/>
                </a:cubicBezTo>
                <a:cubicBezTo>
                  <a:pt x="23503" y="4"/>
                  <a:pt x="23144" y="0"/>
                  <a:pt x="2278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9" name="Google Shape;6279;p53"/>
          <p:cNvSpPr/>
          <p:nvPr/>
        </p:nvSpPr>
        <p:spPr>
          <a:xfrm>
            <a:off x="5740021" y="4688130"/>
            <a:ext cx="14964" cy="69823"/>
          </a:xfrm>
          <a:custGeom>
            <a:rect b="b" l="l" r="r" t="t"/>
            <a:pathLst>
              <a:path extrusionOk="0" h="3299" w="707">
                <a:moveTo>
                  <a:pt x="147" y="0"/>
                </a:moveTo>
                <a:cubicBezTo>
                  <a:pt x="69" y="0"/>
                  <a:pt x="1" y="50"/>
                  <a:pt x="17" y="161"/>
                </a:cubicBezTo>
                <a:cubicBezTo>
                  <a:pt x="148" y="1147"/>
                  <a:pt x="247" y="2165"/>
                  <a:pt x="378" y="3151"/>
                </a:cubicBezTo>
                <a:cubicBezTo>
                  <a:pt x="395" y="3250"/>
                  <a:pt x="477" y="3299"/>
                  <a:pt x="555" y="3299"/>
                </a:cubicBezTo>
                <a:cubicBezTo>
                  <a:pt x="633" y="3299"/>
                  <a:pt x="707" y="3250"/>
                  <a:pt x="707" y="3151"/>
                </a:cubicBezTo>
                <a:cubicBezTo>
                  <a:pt x="575" y="2165"/>
                  <a:pt x="477" y="1147"/>
                  <a:pt x="345" y="161"/>
                </a:cubicBezTo>
                <a:cubicBezTo>
                  <a:pt x="328" y="58"/>
                  <a:pt x="232" y="0"/>
                  <a:pt x="14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0" name="Google Shape;6280;p53"/>
          <p:cNvSpPr/>
          <p:nvPr/>
        </p:nvSpPr>
        <p:spPr>
          <a:xfrm>
            <a:off x="5708252" y="4517262"/>
            <a:ext cx="33949" cy="137107"/>
          </a:xfrm>
          <a:custGeom>
            <a:rect b="b" l="l" r="r" t="t"/>
            <a:pathLst>
              <a:path extrusionOk="0" h="6478" w="1604">
                <a:moveTo>
                  <a:pt x="181" y="1"/>
                </a:moveTo>
                <a:cubicBezTo>
                  <a:pt x="89" y="1"/>
                  <a:pt x="0" y="79"/>
                  <a:pt x="39" y="216"/>
                </a:cubicBezTo>
                <a:cubicBezTo>
                  <a:pt x="565" y="2220"/>
                  <a:pt x="992" y="4291"/>
                  <a:pt x="1255" y="6361"/>
                </a:cubicBezTo>
                <a:cubicBezTo>
                  <a:pt x="1268" y="6441"/>
                  <a:pt x="1330" y="6477"/>
                  <a:pt x="1397" y="6477"/>
                </a:cubicBezTo>
                <a:cubicBezTo>
                  <a:pt x="1495" y="6477"/>
                  <a:pt x="1603" y="6399"/>
                  <a:pt x="1583" y="6262"/>
                </a:cubicBezTo>
                <a:cubicBezTo>
                  <a:pt x="1288" y="4192"/>
                  <a:pt x="893" y="2155"/>
                  <a:pt x="335" y="117"/>
                </a:cubicBezTo>
                <a:cubicBezTo>
                  <a:pt x="308" y="37"/>
                  <a:pt x="244" y="1"/>
                  <a:pt x="1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1" name="Google Shape;6281;p53"/>
          <p:cNvSpPr/>
          <p:nvPr/>
        </p:nvSpPr>
        <p:spPr>
          <a:xfrm>
            <a:off x="5617389" y="4329102"/>
            <a:ext cx="87687" cy="158145"/>
          </a:xfrm>
          <a:custGeom>
            <a:rect b="b" l="l" r="r" t="t"/>
            <a:pathLst>
              <a:path extrusionOk="0" h="7472" w="4143">
                <a:moveTo>
                  <a:pt x="217" y="0"/>
                </a:moveTo>
                <a:cubicBezTo>
                  <a:pt x="103" y="0"/>
                  <a:pt x="1" y="109"/>
                  <a:pt x="93" y="201"/>
                </a:cubicBezTo>
                <a:cubicBezTo>
                  <a:pt x="1670" y="2370"/>
                  <a:pt x="2919" y="4801"/>
                  <a:pt x="3773" y="7364"/>
                </a:cubicBezTo>
                <a:cubicBezTo>
                  <a:pt x="3799" y="7440"/>
                  <a:pt x="3862" y="7472"/>
                  <a:pt x="3927" y="7472"/>
                </a:cubicBezTo>
                <a:cubicBezTo>
                  <a:pt x="4033" y="7472"/>
                  <a:pt x="4143" y="7388"/>
                  <a:pt x="4102" y="7266"/>
                </a:cubicBezTo>
                <a:cubicBezTo>
                  <a:pt x="3215" y="4670"/>
                  <a:pt x="1966" y="2238"/>
                  <a:pt x="356" y="69"/>
                </a:cubicBezTo>
                <a:cubicBezTo>
                  <a:pt x="317" y="20"/>
                  <a:pt x="266" y="0"/>
                  <a:pt x="21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2" name="Google Shape;6282;p53"/>
          <p:cNvSpPr/>
          <p:nvPr/>
        </p:nvSpPr>
        <p:spPr>
          <a:xfrm>
            <a:off x="6225765" y="4586981"/>
            <a:ext cx="225428" cy="245556"/>
          </a:xfrm>
          <a:custGeom>
            <a:rect b="b" l="l" r="r" t="t"/>
            <a:pathLst>
              <a:path extrusionOk="0" h="11602" w="10651">
                <a:moveTo>
                  <a:pt x="218" y="1"/>
                </a:moveTo>
                <a:cubicBezTo>
                  <a:pt x="94" y="1"/>
                  <a:pt x="0" y="147"/>
                  <a:pt x="102" y="274"/>
                </a:cubicBezTo>
                <a:cubicBezTo>
                  <a:pt x="2928" y="3034"/>
                  <a:pt x="5524" y="6024"/>
                  <a:pt x="8120" y="9014"/>
                </a:cubicBezTo>
                <a:lnTo>
                  <a:pt x="10321" y="11545"/>
                </a:lnTo>
                <a:cubicBezTo>
                  <a:pt x="10353" y="11585"/>
                  <a:pt x="10391" y="11601"/>
                  <a:pt x="10428" y="11601"/>
                </a:cubicBezTo>
                <a:cubicBezTo>
                  <a:pt x="10543" y="11601"/>
                  <a:pt x="10651" y="11439"/>
                  <a:pt x="10551" y="11315"/>
                </a:cubicBezTo>
                <a:cubicBezTo>
                  <a:pt x="7955" y="8324"/>
                  <a:pt x="5392" y="5301"/>
                  <a:pt x="2698" y="2442"/>
                </a:cubicBezTo>
                <a:cubicBezTo>
                  <a:pt x="1909" y="1621"/>
                  <a:pt x="1120" y="832"/>
                  <a:pt x="332" y="44"/>
                </a:cubicBezTo>
                <a:cubicBezTo>
                  <a:pt x="294" y="14"/>
                  <a:pt x="255" y="1"/>
                  <a:pt x="21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3" name="Google Shape;6283;p53"/>
          <p:cNvSpPr/>
          <p:nvPr/>
        </p:nvSpPr>
        <p:spPr>
          <a:xfrm>
            <a:off x="5921090" y="4372555"/>
            <a:ext cx="249768" cy="161235"/>
          </a:xfrm>
          <a:custGeom>
            <a:rect b="b" l="l" r="r" t="t"/>
            <a:pathLst>
              <a:path extrusionOk="0" h="7618" w="11801">
                <a:moveTo>
                  <a:pt x="254" y="1"/>
                </a:moveTo>
                <a:cubicBezTo>
                  <a:pt x="98" y="1"/>
                  <a:pt x="0" y="227"/>
                  <a:pt x="170" y="284"/>
                </a:cubicBezTo>
                <a:lnTo>
                  <a:pt x="137" y="284"/>
                </a:lnTo>
                <a:cubicBezTo>
                  <a:pt x="3357" y="1697"/>
                  <a:pt x="6380" y="3504"/>
                  <a:pt x="9141" y="5673"/>
                </a:cubicBezTo>
                <a:cubicBezTo>
                  <a:pt x="9929" y="6297"/>
                  <a:pt x="10685" y="6921"/>
                  <a:pt x="11441" y="7579"/>
                </a:cubicBezTo>
                <a:cubicBezTo>
                  <a:pt x="11475" y="7606"/>
                  <a:pt x="11513" y="7618"/>
                  <a:pt x="11549" y="7618"/>
                </a:cubicBezTo>
                <a:cubicBezTo>
                  <a:pt x="11684" y="7618"/>
                  <a:pt x="11801" y="7452"/>
                  <a:pt x="11671" y="7349"/>
                </a:cubicBezTo>
                <a:cubicBezTo>
                  <a:pt x="9042" y="5016"/>
                  <a:pt x="6150" y="2978"/>
                  <a:pt x="3061" y="1335"/>
                </a:cubicBezTo>
                <a:cubicBezTo>
                  <a:pt x="2141" y="842"/>
                  <a:pt x="1254" y="415"/>
                  <a:pt x="334" y="21"/>
                </a:cubicBezTo>
                <a:cubicBezTo>
                  <a:pt x="306" y="7"/>
                  <a:pt x="279" y="1"/>
                  <a:pt x="2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4" name="Google Shape;6284;p53"/>
          <p:cNvSpPr/>
          <p:nvPr/>
        </p:nvSpPr>
        <p:spPr>
          <a:xfrm>
            <a:off x="6279779" y="4393657"/>
            <a:ext cx="300924" cy="164812"/>
          </a:xfrm>
          <a:custGeom>
            <a:rect b="b" l="l" r="r" t="t"/>
            <a:pathLst>
              <a:path extrusionOk="0" h="7787" w="14218">
                <a:moveTo>
                  <a:pt x="222" y="0"/>
                </a:moveTo>
                <a:cubicBezTo>
                  <a:pt x="63" y="0"/>
                  <a:pt x="1" y="249"/>
                  <a:pt x="179" y="338"/>
                </a:cubicBezTo>
                <a:cubicBezTo>
                  <a:pt x="3958" y="1817"/>
                  <a:pt x="7605" y="3690"/>
                  <a:pt x="11055" y="5826"/>
                </a:cubicBezTo>
                <a:cubicBezTo>
                  <a:pt x="12008" y="6450"/>
                  <a:pt x="12994" y="7107"/>
                  <a:pt x="13914" y="7765"/>
                </a:cubicBezTo>
                <a:cubicBezTo>
                  <a:pt x="13939" y="7780"/>
                  <a:pt x="13964" y="7786"/>
                  <a:pt x="13988" y="7786"/>
                </a:cubicBezTo>
                <a:cubicBezTo>
                  <a:pt x="14121" y="7786"/>
                  <a:pt x="14218" y="7580"/>
                  <a:pt x="14078" y="7469"/>
                </a:cubicBezTo>
                <a:cubicBezTo>
                  <a:pt x="10727" y="5103"/>
                  <a:pt x="7145" y="3066"/>
                  <a:pt x="3399" y="1357"/>
                </a:cubicBezTo>
                <a:cubicBezTo>
                  <a:pt x="2380" y="864"/>
                  <a:pt x="1329" y="437"/>
                  <a:pt x="277" y="10"/>
                </a:cubicBezTo>
                <a:cubicBezTo>
                  <a:pt x="258" y="3"/>
                  <a:pt x="239" y="0"/>
                  <a:pt x="22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5" name="Google Shape;6285;p53"/>
          <p:cNvSpPr/>
          <p:nvPr/>
        </p:nvSpPr>
        <p:spPr>
          <a:xfrm>
            <a:off x="6000735" y="4317292"/>
            <a:ext cx="186633" cy="48108"/>
          </a:xfrm>
          <a:custGeom>
            <a:rect b="b" l="l" r="r" t="t"/>
            <a:pathLst>
              <a:path extrusionOk="0" h="2273" w="8818">
                <a:moveTo>
                  <a:pt x="254" y="0"/>
                </a:moveTo>
                <a:cubicBezTo>
                  <a:pt x="78" y="0"/>
                  <a:pt x="1" y="268"/>
                  <a:pt x="219" y="299"/>
                </a:cubicBezTo>
                <a:cubicBezTo>
                  <a:pt x="3044" y="759"/>
                  <a:pt x="5838" y="1416"/>
                  <a:pt x="8565" y="2270"/>
                </a:cubicBezTo>
                <a:cubicBezTo>
                  <a:pt x="8575" y="2272"/>
                  <a:pt x="8585" y="2273"/>
                  <a:pt x="8595" y="2273"/>
                </a:cubicBezTo>
                <a:cubicBezTo>
                  <a:pt x="8768" y="2273"/>
                  <a:pt x="8818" y="2004"/>
                  <a:pt x="8631" y="1942"/>
                </a:cubicBezTo>
                <a:cubicBezTo>
                  <a:pt x="5903" y="1087"/>
                  <a:pt x="3110" y="430"/>
                  <a:pt x="284" y="3"/>
                </a:cubicBezTo>
                <a:cubicBezTo>
                  <a:pt x="274" y="1"/>
                  <a:pt x="264" y="0"/>
                  <a:pt x="2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6" name="Google Shape;6286;p53"/>
          <p:cNvSpPr/>
          <p:nvPr/>
        </p:nvSpPr>
        <p:spPr>
          <a:xfrm>
            <a:off x="6149316" y="4304783"/>
            <a:ext cx="302173" cy="37801"/>
          </a:xfrm>
          <a:custGeom>
            <a:rect b="b" l="l" r="r" t="t"/>
            <a:pathLst>
              <a:path extrusionOk="0" h="1786" w="14277">
                <a:moveTo>
                  <a:pt x="3661" y="1"/>
                </a:moveTo>
                <a:cubicBezTo>
                  <a:pt x="3547" y="1"/>
                  <a:pt x="3433" y="1"/>
                  <a:pt x="3319" y="2"/>
                </a:cubicBezTo>
                <a:cubicBezTo>
                  <a:pt x="2301" y="2"/>
                  <a:pt x="1249" y="35"/>
                  <a:pt x="231" y="167"/>
                </a:cubicBezTo>
                <a:cubicBezTo>
                  <a:pt x="1" y="167"/>
                  <a:pt x="1" y="495"/>
                  <a:pt x="231" y="495"/>
                </a:cubicBezTo>
                <a:cubicBezTo>
                  <a:pt x="1411" y="377"/>
                  <a:pt x="2596" y="319"/>
                  <a:pt x="3779" y="319"/>
                </a:cubicBezTo>
                <a:cubicBezTo>
                  <a:pt x="6218" y="319"/>
                  <a:pt x="8652" y="567"/>
                  <a:pt x="11042" y="1054"/>
                </a:cubicBezTo>
                <a:cubicBezTo>
                  <a:pt x="12027" y="1251"/>
                  <a:pt x="13013" y="1514"/>
                  <a:pt x="13999" y="1777"/>
                </a:cubicBezTo>
                <a:cubicBezTo>
                  <a:pt x="14020" y="1783"/>
                  <a:pt x="14039" y="1786"/>
                  <a:pt x="14057" y="1786"/>
                </a:cubicBezTo>
                <a:cubicBezTo>
                  <a:pt x="14239" y="1786"/>
                  <a:pt x="14277" y="1511"/>
                  <a:pt x="14098" y="1481"/>
                </a:cubicBezTo>
                <a:cubicBezTo>
                  <a:pt x="10691" y="494"/>
                  <a:pt x="7193" y="1"/>
                  <a:pt x="36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7" name="Google Shape;6287;p53"/>
          <p:cNvSpPr/>
          <p:nvPr/>
        </p:nvSpPr>
        <p:spPr>
          <a:xfrm>
            <a:off x="6551542" y="4353464"/>
            <a:ext cx="59770" cy="26266"/>
          </a:xfrm>
          <a:custGeom>
            <a:rect b="b" l="l" r="r" t="t"/>
            <a:pathLst>
              <a:path extrusionOk="0" h="1241" w="2824">
                <a:moveTo>
                  <a:pt x="255" y="0"/>
                </a:moveTo>
                <a:cubicBezTo>
                  <a:pt x="79" y="0"/>
                  <a:pt x="0" y="269"/>
                  <a:pt x="187" y="331"/>
                </a:cubicBezTo>
                <a:cubicBezTo>
                  <a:pt x="1008" y="528"/>
                  <a:pt x="1797" y="824"/>
                  <a:pt x="2520" y="1219"/>
                </a:cubicBezTo>
                <a:cubicBezTo>
                  <a:pt x="2545" y="1234"/>
                  <a:pt x="2570" y="1240"/>
                  <a:pt x="2594" y="1240"/>
                </a:cubicBezTo>
                <a:cubicBezTo>
                  <a:pt x="2727" y="1240"/>
                  <a:pt x="2824" y="1034"/>
                  <a:pt x="2684" y="923"/>
                </a:cubicBezTo>
                <a:cubicBezTo>
                  <a:pt x="1929" y="528"/>
                  <a:pt x="1107" y="233"/>
                  <a:pt x="285" y="3"/>
                </a:cubicBezTo>
                <a:cubicBezTo>
                  <a:pt x="275" y="1"/>
                  <a:pt x="265" y="0"/>
                  <a:pt x="2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8" name="Google Shape;6288;p53"/>
          <p:cNvSpPr/>
          <p:nvPr/>
        </p:nvSpPr>
        <p:spPr>
          <a:xfrm>
            <a:off x="6894611" y="4430506"/>
            <a:ext cx="171437" cy="75093"/>
          </a:xfrm>
          <a:custGeom>
            <a:rect b="b" l="l" r="r" t="t"/>
            <a:pathLst>
              <a:path extrusionOk="0" h="3548" w="8100">
                <a:moveTo>
                  <a:pt x="221" y="1"/>
                </a:moveTo>
                <a:cubicBezTo>
                  <a:pt x="63" y="1"/>
                  <a:pt x="0" y="247"/>
                  <a:pt x="178" y="306"/>
                </a:cubicBezTo>
                <a:cubicBezTo>
                  <a:pt x="2807" y="1160"/>
                  <a:pt x="5337" y="2245"/>
                  <a:pt x="7769" y="3526"/>
                </a:cubicBezTo>
                <a:cubicBezTo>
                  <a:pt x="7799" y="3541"/>
                  <a:pt x="7828" y="3548"/>
                  <a:pt x="7856" y="3548"/>
                </a:cubicBezTo>
                <a:cubicBezTo>
                  <a:pt x="8008" y="3548"/>
                  <a:pt x="8100" y="3347"/>
                  <a:pt x="7933" y="3263"/>
                </a:cubicBezTo>
                <a:cubicBezTo>
                  <a:pt x="5501" y="1949"/>
                  <a:pt x="2905" y="865"/>
                  <a:pt x="277" y="10"/>
                </a:cubicBezTo>
                <a:cubicBezTo>
                  <a:pt x="257" y="4"/>
                  <a:pt x="239" y="1"/>
                  <a:pt x="22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9" name="Google Shape;6289;p53"/>
          <p:cNvSpPr/>
          <p:nvPr/>
        </p:nvSpPr>
        <p:spPr>
          <a:xfrm>
            <a:off x="7302298" y="4597945"/>
            <a:ext cx="203925" cy="118778"/>
          </a:xfrm>
          <a:custGeom>
            <a:rect b="b" l="l" r="r" t="t"/>
            <a:pathLst>
              <a:path extrusionOk="0" h="5612" w="9635">
                <a:moveTo>
                  <a:pt x="200" y="0"/>
                </a:moveTo>
                <a:cubicBezTo>
                  <a:pt x="53" y="0"/>
                  <a:pt x="0" y="257"/>
                  <a:pt x="172" y="314"/>
                </a:cubicBezTo>
                <a:cubicBezTo>
                  <a:pt x="3491" y="1530"/>
                  <a:pt x="6580" y="3305"/>
                  <a:pt x="9274" y="5572"/>
                </a:cubicBezTo>
                <a:cubicBezTo>
                  <a:pt x="9309" y="5599"/>
                  <a:pt x="9346" y="5611"/>
                  <a:pt x="9382" y="5611"/>
                </a:cubicBezTo>
                <a:cubicBezTo>
                  <a:pt x="9518" y="5611"/>
                  <a:pt x="9634" y="5446"/>
                  <a:pt x="9504" y="5342"/>
                </a:cubicBezTo>
                <a:cubicBezTo>
                  <a:pt x="6744" y="3042"/>
                  <a:pt x="3622" y="1234"/>
                  <a:pt x="271" y="19"/>
                </a:cubicBezTo>
                <a:cubicBezTo>
                  <a:pt x="245" y="6"/>
                  <a:pt x="221" y="0"/>
                  <a:pt x="20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0" name="Google Shape;6290;p53"/>
          <p:cNvSpPr/>
          <p:nvPr/>
        </p:nvSpPr>
        <p:spPr>
          <a:xfrm>
            <a:off x="8030471" y="4926918"/>
            <a:ext cx="258023" cy="141721"/>
          </a:xfrm>
          <a:custGeom>
            <a:rect b="b" l="l" r="r" t="t"/>
            <a:pathLst>
              <a:path extrusionOk="0" h="6696" w="12191">
                <a:moveTo>
                  <a:pt x="191" y="0"/>
                </a:moveTo>
                <a:cubicBezTo>
                  <a:pt x="29" y="0"/>
                  <a:pt x="1" y="257"/>
                  <a:pt x="173" y="314"/>
                </a:cubicBezTo>
                <a:cubicBezTo>
                  <a:pt x="3426" y="1431"/>
                  <a:pt x="6548" y="2976"/>
                  <a:pt x="9406" y="4882"/>
                </a:cubicBezTo>
                <a:cubicBezTo>
                  <a:pt x="10228" y="5440"/>
                  <a:pt x="11017" y="6032"/>
                  <a:pt x="11805" y="6656"/>
                </a:cubicBezTo>
                <a:cubicBezTo>
                  <a:pt x="11840" y="6684"/>
                  <a:pt x="11878" y="6695"/>
                  <a:pt x="11916" y="6695"/>
                </a:cubicBezTo>
                <a:cubicBezTo>
                  <a:pt x="12060" y="6695"/>
                  <a:pt x="12191" y="6530"/>
                  <a:pt x="12035" y="6426"/>
                </a:cubicBezTo>
                <a:cubicBezTo>
                  <a:pt x="9275" y="4225"/>
                  <a:pt x="6252" y="2417"/>
                  <a:pt x="2999" y="1070"/>
                </a:cubicBezTo>
                <a:cubicBezTo>
                  <a:pt x="2111" y="676"/>
                  <a:pt x="1191" y="314"/>
                  <a:pt x="271" y="18"/>
                </a:cubicBezTo>
                <a:cubicBezTo>
                  <a:pt x="242" y="6"/>
                  <a:pt x="215" y="0"/>
                  <a:pt x="19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1" name="Google Shape;6291;p53"/>
          <p:cNvSpPr/>
          <p:nvPr/>
        </p:nvSpPr>
        <p:spPr>
          <a:xfrm>
            <a:off x="7430264" y="5109066"/>
            <a:ext cx="62140" cy="41970"/>
          </a:xfrm>
          <a:custGeom>
            <a:rect b="b" l="l" r="r" t="t"/>
            <a:pathLst>
              <a:path extrusionOk="0" h="1983" w="2936">
                <a:moveTo>
                  <a:pt x="230" y="0"/>
                </a:moveTo>
                <a:cubicBezTo>
                  <a:pt x="97" y="0"/>
                  <a:pt x="0" y="206"/>
                  <a:pt x="139" y="318"/>
                </a:cubicBezTo>
                <a:lnTo>
                  <a:pt x="2604" y="1961"/>
                </a:lnTo>
                <a:cubicBezTo>
                  <a:pt x="2634" y="1976"/>
                  <a:pt x="2663" y="1982"/>
                  <a:pt x="2691" y="1982"/>
                </a:cubicBezTo>
                <a:cubicBezTo>
                  <a:pt x="2843" y="1982"/>
                  <a:pt x="2935" y="1776"/>
                  <a:pt x="2768" y="1665"/>
                </a:cubicBezTo>
                <a:lnTo>
                  <a:pt x="304" y="22"/>
                </a:lnTo>
                <a:cubicBezTo>
                  <a:pt x="279" y="7"/>
                  <a:pt x="254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2" name="Google Shape;6292;p53"/>
          <p:cNvSpPr/>
          <p:nvPr/>
        </p:nvSpPr>
        <p:spPr>
          <a:xfrm>
            <a:off x="7477018" y="5104368"/>
            <a:ext cx="55241" cy="41589"/>
          </a:xfrm>
          <a:custGeom>
            <a:rect b="b" l="l" r="r" t="t"/>
            <a:pathLst>
              <a:path extrusionOk="0" h="1965" w="2610">
                <a:moveTo>
                  <a:pt x="200" y="1"/>
                </a:moveTo>
                <a:cubicBezTo>
                  <a:pt x="134" y="1"/>
                  <a:pt x="58" y="31"/>
                  <a:pt x="34" y="80"/>
                </a:cubicBezTo>
                <a:cubicBezTo>
                  <a:pt x="1" y="145"/>
                  <a:pt x="34" y="244"/>
                  <a:pt x="99" y="310"/>
                </a:cubicBezTo>
                <a:lnTo>
                  <a:pt x="2301" y="1953"/>
                </a:lnTo>
                <a:cubicBezTo>
                  <a:pt x="2321" y="1960"/>
                  <a:pt x="2341" y="1964"/>
                  <a:pt x="2360" y="1964"/>
                </a:cubicBezTo>
                <a:cubicBezTo>
                  <a:pt x="2500" y="1964"/>
                  <a:pt x="2610" y="1772"/>
                  <a:pt x="2465" y="1657"/>
                </a:cubicBezTo>
                <a:lnTo>
                  <a:pt x="264" y="14"/>
                </a:lnTo>
                <a:cubicBezTo>
                  <a:pt x="246" y="5"/>
                  <a:pt x="224" y="1"/>
                  <a:pt x="2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3" name="Google Shape;6293;p53"/>
          <p:cNvSpPr/>
          <p:nvPr/>
        </p:nvSpPr>
        <p:spPr>
          <a:xfrm>
            <a:off x="7523031" y="5094843"/>
            <a:ext cx="61188" cy="42520"/>
          </a:xfrm>
          <a:custGeom>
            <a:rect b="b" l="l" r="r" t="t"/>
            <a:pathLst>
              <a:path extrusionOk="0" h="2009" w="2891">
                <a:moveTo>
                  <a:pt x="217" y="1"/>
                </a:moveTo>
                <a:cubicBezTo>
                  <a:pt x="77" y="1"/>
                  <a:pt x="0" y="193"/>
                  <a:pt x="160" y="299"/>
                </a:cubicBezTo>
                <a:lnTo>
                  <a:pt x="2591" y="1975"/>
                </a:lnTo>
                <a:cubicBezTo>
                  <a:pt x="2620" y="1999"/>
                  <a:pt x="2649" y="2008"/>
                  <a:pt x="2677" y="2008"/>
                </a:cubicBezTo>
                <a:cubicBezTo>
                  <a:pt x="2803" y="2008"/>
                  <a:pt x="2891" y="1794"/>
                  <a:pt x="2756" y="1712"/>
                </a:cubicBezTo>
                <a:lnTo>
                  <a:pt x="324" y="37"/>
                </a:lnTo>
                <a:cubicBezTo>
                  <a:pt x="286" y="11"/>
                  <a:pt x="250" y="1"/>
                  <a:pt x="21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4" name="Google Shape;6294;p53"/>
          <p:cNvSpPr/>
          <p:nvPr/>
        </p:nvSpPr>
        <p:spPr>
          <a:xfrm>
            <a:off x="7575775" y="5095542"/>
            <a:ext cx="45230" cy="36023"/>
          </a:xfrm>
          <a:custGeom>
            <a:rect b="b" l="l" r="r" t="t"/>
            <a:pathLst>
              <a:path extrusionOk="0" h="1702" w="2137">
                <a:moveTo>
                  <a:pt x="154" y="1"/>
                </a:moveTo>
                <a:cubicBezTo>
                  <a:pt x="99" y="1"/>
                  <a:pt x="54" y="29"/>
                  <a:pt x="34" y="69"/>
                </a:cubicBezTo>
                <a:cubicBezTo>
                  <a:pt x="1" y="168"/>
                  <a:pt x="1" y="266"/>
                  <a:pt x="99" y="299"/>
                </a:cubicBezTo>
                <a:lnTo>
                  <a:pt x="1874" y="1679"/>
                </a:lnTo>
                <a:cubicBezTo>
                  <a:pt x="1901" y="1693"/>
                  <a:pt x="1934" y="1701"/>
                  <a:pt x="1968" y="1701"/>
                </a:cubicBezTo>
                <a:cubicBezTo>
                  <a:pt x="2016" y="1701"/>
                  <a:pt x="2065" y="1685"/>
                  <a:pt x="2104" y="1647"/>
                </a:cubicBezTo>
                <a:cubicBezTo>
                  <a:pt x="2137" y="1548"/>
                  <a:pt x="2104" y="1449"/>
                  <a:pt x="2038" y="1417"/>
                </a:cubicBezTo>
                <a:lnTo>
                  <a:pt x="2038" y="1384"/>
                </a:lnTo>
                <a:lnTo>
                  <a:pt x="264" y="36"/>
                </a:lnTo>
                <a:cubicBezTo>
                  <a:pt x="226" y="11"/>
                  <a:pt x="188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5" name="Google Shape;6295;p53"/>
          <p:cNvSpPr/>
          <p:nvPr/>
        </p:nvSpPr>
        <p:spPr>
          <a:xfrm>
            <a:off x="7586803" y="5065275"/>
            <a:ext cx="84237" cy="58183"/>
          </a:xfrm>
          <a:custGeom>
            <a:rect b="b" l="l" r="r" t="t"/>
            <a:pathLst>
              <a:path extrusionOk="0" h="2749" w="3980">
                <a:moveTo>
                  <a:pt x="254" y="1"/>
                </a:moveTo>
                <a:cubicBezTo>
                  <a:pt x="98" y="1"/>
                  <a:pt x="0" y="232"/>
                  <a:pt x="170" y="316"/>
                </a:cubicBezTo>
                <a:cubicBezTo>
                  <a:pt x="1353" y="1039"/>
                  <a:pt x="2536" y="1861"/>
                  <a:pt x="3653" y="2715"/>
                </a:cubicBezTo>
                <a:cubicBezTo>
                  <a:pt x="3688" y="2738"/>
                  <a:pt x="3721" y="2748"/>
                  <a:pt x="3752" y="2748"/>
                </a:cubicBezTo>
                <a:cubicBezTo>
                  <a:pt x="3897" y="2748"/>
                  <a:pt x="3980" y="2528"/>
                  <a:pt x="3817" y="2419"/>
                </a:cubicBezTo>
                <a:cubicBezTo>
                  <a:pt x="2700" y="1565"/>
                  <a:pt x="1517" y="776"/>
                  <a:pt x="334" y="21"/>
                </a:cubicBezTo>
                <a:cubicBezTo>
                  <a:pt x="307" y="7"/>
                  <a:pt x="280" y="1"/>
                  <a:pt x="2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6" name="Google Shape;6296;p53"/>
          <p:cNvSpPr/>
          <p:nvPr/>
        </p:nvSpPr>
        <p:spPr>
          <a:xfrm>
            <a:off x="7650150" y="5086102"/>
            <a:ext cx="44002" cy="34012"/>
          </a:xfrm>
          <a:custGeom>
            <a:rect b="b" l="l" r="r" t="t"/>
            <a:pathLst>
              <a:path extrusionOk="0" h="1607" w="2079">
                <a:moveTo>
                  <a:pt x="244" y="1"/>
                </a:moveTo>
                <a:cubicBezTo>
                  <a:pt x="92" y="1"/>
                  <a:pt x="0" y="202"/>
                  <a:pt x="167" y="285"/>
                </a:cubicBezTo>
                <a:cubicBezTo>
                  <a:pt x="726" y="647"/>
                  <a:pt x="1252" y="1074"/>
                  <a:pt x="1744" y="1567"/>
                </a:cubicBezTo>
                <a:cubicBezTo>
                  <a:pt x="1772" y="1594"/>
                  <a:pt x="1804" y="1606"/>
                  <a:pt x="1836" y="1606"/>
                </a:cubicBezTo>
                <a:cubicBezTo>
                  <a:pt x="1957" y="1606"/>
                  <a:pt x="2078" y="1441"/>
                  <a:pt x="1974" y="1337"/>
                </a:cubicBezTo>
                <a:cubicBezTo>
                  <a:pt x="1482" y="811"/>
                  <a:pt x="923" y="384"/>
                  <a:pt x="331" y="22"/>
                </a:cubicBezTo>
                <a:cubicBezTo>
                  <a:pt x="301" y="7"/>
                  <a:pt x="272" y="1"/>
                  <a:pt x="2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7" name="Google Shape;6297;p53"/>
          <p:cNvSpPr/>
          <p:nvPr/>
        </p:nvSpPr>
        <p:spPr>
          <a:xfrm>
            <a:off x="7682872" y="5074250"/>
            <a:ext cx="40235" cy="34393"/>
          </a:xfrm>
          <a:custGeom>
            <a:rect b="b" l="l" r="r" t="t"/>
            <a:pathLst>
              <a:path extrusionOk="0" h="1625" w="1901">
                <a:moveTo>
                  <a:pt x="223" y="0"/>
                </a:moveTo>
                <a:cubicBezTo>
                  <a:pt x="108" y="0"/>
                  <a:pt x="0" y="162"/>
                  <a:pt x="100" y="287"/>
                </a:cubicBezTo>
                <a:lnTo>
                  <a:pt x="1546" y="1568"/>
                </a:lnTo>
                <a:cubicBezTo>
                  <a:pt x="1586" y="1608"/>
                  <a:pt x="1629" y="1625"/>
                  <a:pt x="1670" y="1625"/>
                </a:cubicBezTo>
                <a:cubicBezTo>
                  <a:pt x="1798" y="1625"/>
                  <a:pt x="1900" y="1463"/>
                  <a:pt x="1776" y="1338"/>
                </a:cubicBezTo>
                <a:lnTo>
                  <a:pt x="330" y="57"/>
                </a:lnTo>
                <a:cubicBezTo>
                  <a:pt x="298" y="17"/>
                  <a:pt x="260" y="0"/>
                  <a:pt x="2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8" name="Google Shape;6298;p53"/>
          <p:cNvSpPr/>
          <p:nvPr/>
        </p:nvSpPr>
        <p:spPr>
          <a:xfrm>
            <a:off x="7687592" y="5051327"/>
            <a:ext cx="79369" cy="56892"/>
          </a:xfrm>
          <a:custGeom>
            <a:rect b="b" l="l" r="r" t="t"/>
            <a:pathLst>
              <a:path extrusionOk="0" h="2688" w="3750">
                <a:moveTo>
                  <a:pt x="230" y="1"/>
                </a:moveTo>
                <a:cubicBezTo>
                  <a:pt x="97" y="1"/>
                  <a:pt x="0" y="207"/>
                  <a:pt x="140" y="318"/>
                </a:cubicBezTo>
                <a:lnTo>
                  <a:pt x="3426" y="2651"/>
                </a:lnTo>
                <a:cubicBezTo>
                  <a:pt x="3463" y="2676"/>
                  <a:pt x="3500" y="2687"/>
                  <a:pt x="3533" y="2687"/>
                </a:cubicBezTo>
                <a:cubicBezTo>
                  <a:pt x="3672" y="2687"/>
                  <a:pt x="3750" y="2495"/>
                  <a:pt x="3590" y="2388"/>
                </a:cubicBezTo>
                <a:cubicBezTo>
                  <a:pt x="2506" y="1600"/>
                  <a:pt x="1421" y="811"/>
                  <a:pt x="304" y="22"/>
                </a:cubicBezTo>
                <a:cubicBezTo>
                  <a:pt x="279" y="7"/>
                  <a:pt x="254" y="1"/>
                  <a:pt x="2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9" name="Google Shape;6299;p53"/>
          <p:cNvSpPr/>
          <p:nvPr/>
        </p:nvSpPr>
        <p:spPr>
          <a:xfrm>
            <a:off x="7769819" y="5054502"/>
            <a:ext cx="41716" cy="37991"/>
          </a:xfrm>
          <a:custGeom>
            <a:rect b="b" l="l" r="r" t="t"/>
            <a:pathLst>
              <a:path extrusionOk="0" h="1795" w="1971">
                <a:moveTo>
                  <a:pt x="178" y="1"/>
                </a:moveTo>
                <a:cubicBezTo>
                  <a:pt x="127" y="1"/>
                  <a:pt x="74" y="29"/>
                  <a:pt x="34" y="70"/>
                </a:cubicBezTo>
                <a:cubicBezTo>
                  <a:pt x="1" y="168"/>
                  <a:pt x="34" y="267"/>
                  <a:pt x="99" y="300"/>
                </a:cubicBezTo>
                <a:cubicBezTo>
                  <a:pt x="658" y="727"/>
                  <a:pt x="1151" y="1220"/>
                  <a:pt x="1611" y="1745"/>
                </a:cubicBezTo>
                <a:cubicBezTo>
                  <a:pt x="1639" y="1780"/>
                  <a:pt x="1672" y="1794"/>
                  <a:pt x="1706" y="1794"/>
                </a:cubicBezTo>
                <a:cubicBezTo>
                  <a:pt x="1834" y="1794"/>
                  <a:pt x="1971" y="1593"/>
                  <a:pt x="1841" y="1515"/>
                </a:cubicBezTo>
                <a:cubicBezTo>
                  <a:pt x="1381" y="957"/>
                  <a:pt x="855" y="464"/>
                  <a:pt x="264" y="37"/>
                </a:cubicBezTo>
                <a:cubicBezTo>
                  <a:pt x="239" y="12"/>
                  <a:pt x="209" y="1"/>
                  <a:pt x="17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0" name="Google Shape;6300;p53"/>
          <p:cNvSpPr/>
          <p:nvPr/>
        </p:nvSpPr>
        <p:spPr>
          <a:xfrm>
            <a:off x="7795302" y="5049761"/>
            <a:ext cx="48955" cy="38034"/>
          </a:xfrm>
          <a:custGeom>
            <a:rect b="b" l="l" r="r" t="t"/>
            <a:pathLst>
              <a:path extrusionOk="0" h="1797" w="2313">
                <a:moveTo>
                  <a:pt x="208" y="1"/>
                </a:moveTo>
                <a:cubicBezTo>
                  <a:pt x="87" y="1"/>
                  <a:pt x="0" y="131"/>
                  <a:pt x="78" y="261"/>
                </a:cubicBezTo>
                <a:lnTo>
                  <a:pt x="2017" y="1772"/>
                </a:lnTo>
                <a:cubicBezTo>
                  <a:pt x="2050" y="1789"/>
                  <a:pt x="2091" y="1797"/>
                  <a:pt x="2132" y="1797"/>
                </a:cubicBezTo>
                <a:cubicBezTo>
                  <a:pt x="2173" y="1797"/>
                  <a:pt x="2214" y="1789"/>
                  <a:pt x="2247" y="1772"/>
                </a:cubicBezTo>
                <a:cubicBezTo>
                  <a:pt x="2313" y="1707"/>
                  <a:pt x="2313" y="1608"/>
                  <a:pt x="2247" y="1542"/>
                </a:cubicBezTo>
                <a:lnTo>
                  <a:pt x="308" y="31"/>
                </a:lnTo>
                <a:cubicBezTo>
                  <a:pt x="274" y="10"/>
                  <a:pt x="240" y="1"/>
                  <a:pt x="2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1" name="Google Shape;6301;p53"/>
          <p:cNvSpPr/>
          <p:nvPr/>
        </p:nvSpPr>
        <p:spPr>
          <a:xfrm>
            <a:off x="7798054" y="5029337"/>
            <a:ext cx="92682" cy="68426"/>
          </a:xfrm>
          <a:custGeom>
            <a:rect b="b" l="l" r="r" t="t"/>
            <a:pathLst>
              <a:path extrusionOk="0" h="3233" w="4379">
                <a:moveTo>
                  <a:pt x="190" y="0"/>
                </a:moveTo>
                <a:cubicBezTo>
                  <a:pt x="37" y="0"/>
                  <a:pt x="1" y="246"/>
                  <a:pt x="178" y="306"/>
                </a:cubicBezTo>
                <a:cubicBezTo>
                  <a:pt x="1690" y="864"/>
                  <a:pt x="3037" y="1850"/>
                  <a:pt x="3990" y="3164"/>
                </a:cubicBezTo>
                <a:cubicBezTo>
                  <a:pt x="4029" y="3213"/>
                  <a:pt x="4081" y="3233"/>
                  <a:pt x="4133" y="3233"/>
                </a:cubicBezTo>
                <a:cubicBezTo>
                  <a:pt x="4258" y="3233"/>
                  <a:pt x="4379" y="3116"/>
                  <a:pt x="4286" y="3000"/>
                </a:cubicBezTo>
                <a:cubicBezTo>
                  <a:pt x="3267" y="1620"/>
                  <a:pt x="1854" y="568"/>
                  <a:pt x="244" y="10"/>
                </a:cubicBezTo>
                <a:cubicBezTo>
                  <a:pt x="225" y="3"/>
                  <a:pt x="206" y="0"/>
                  <a:pt x="19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2" name="Google Shape;6302;p53"/>
          <p:cNvSpPr/>
          <p:nvPr/>
        </p:nvSpPr>
        <p:spPr>
          <a:xfrm>
            <a:off x="7903351" y="5054756"/>
            <a:ext cx="37589" cy="37737"/>
          </a:xfrm>
          <a:custGeom>
            <a:rect b="b" l="l" r="r" t="t"/>
            <a:pathLst>
              <a:path extrusionOk="0" h="1783" w="1776">
                <a:moveTo>
                  <a:pt x="182" y="0"/>
                </a:moveTo>
                <a:cubicBezTo>
                  <a:pt x="141" y="0"/>
                  <a:pt x="100" y="8"/>
                  <a:pt x="67" y="25"/>
                </a:cubicBezTo>
                <a:cubicBezTo>
                  <a:pt x="1" y="90"/>
                  <a:pt x="1" y="189"/>
                  <a:pt x="67" y="255"/>
                </a:cubicBezTo>
                <a:cubicBezTo>
                  <a:pt x="592" y="715"/>
                  <a:pt x="1052" y="1208"/>
                  <a:pt x="1480" y="1733"/>
                </a:cubicBezTo>
                <a:cubicBezTo>
                  <a:pt x="1513" y="1766"/>
                  <a:pt x="1554" y="1783"/>
                  <a:pt x="1595" y="1783"/>
                </a:cubicBezTo>
                <a:cubicBezTo>
                  <a:pt x="1636" y="1783"/>
                  <a:pt x="1677" y="1766"/>
                  <a:pt x="1710" y="1733"/>
                </a:cubicBezTo>
                <a:cubicBezTo>
                  <a:pt x="1775" y="1668"/>
                  <a:pt x="1775" y="1569"/>
                  <a:pt x="1710" y="1503"/>
                </a:cubicBezTo>
                <a:cubicBezTo>
                  <a:pt x="1283" y="978"/>
                  <a:pt x="822" y="485"/>
                  <a:pt x="297" y="25"/>
                </a:cubicBezTo>
                <a:cubicBezTo>
                  <a:pt x="264" y="8"/>
                  <a:pt x="223" y="0"/>
                  <a:pt x="18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3" name="Google Shape;6303;p53"/>
          <p:cNvSpPr/>
          <p:nvPr/>
        </p:nvSpPr>
        <p:spPr>
          <a:xfrm>
            <a:off x="7931163" y="5043644"/>
            <a:ext cx="39007" cy="35092"/>
          </a:xfrm>
          <a:custGeom>
            <a:rect b="b" l="l" r="r" t="t"/>
            <a:pathLst>
              <a:path extrusionOk="0" h="1658" w="1843">
                <a:moveTo>
                  <a:pt x="223" y="0"/>
                </a:moveTo>
                <a:cubicBezTo>
                  <a:pt x="108" y="0"/>
                  <a:pt x="0" y="162"/>
                  <a:pt x="100" y="287"/>
                </a:cubicBezTo>
                <a:lnTo>
                  <a:pt x="1513" y="1601"/>
                </a:lnTo>
                <a:cubicBezTo>
                  <a:pt x="1545" y="1641"/>
                  <a:pt x="1583" y="1658"/>
                  <a:pt x="1619" y="1658"/>
                </a:cubicBezTo>
                <a:cubicBezTo>
                  <a:pt x="1735" y="1658"/>
                  <a:pt x="1843" y="1496"/>
                  <a:pt x="1743" y="1371"/>
                </a:cubicBezTo>
                <a:lnTo>
                  <a:pt x="330" y="57"/>
                </a:lnTo>
                <a:cubicBezTo>
                  <a:pt x="298" y="17"/>
                  <a:pt x="260" y="0"/>
                  <a:pt x="2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4" name="Google Shape;6304;p53"/>
          <p:cNvSpPr/>
          <p:nvPr/>
        </p:nvSpPr>
        <p:spPr>
          <a:xfrm>
            <a:off x="7896113" y="4993864"/>
            <a:ext cx="120662" cy="81401"/>
          </a:xfrm>
          <a:custGeom>
            <a:rect b="b" l="l" r="r" t="t"/>
            <a:pathLst>
              <a:path extrusionOk="0" h="3846" w="5701">
                <a:moveTo>
                  <a:pt x="222" y="1"/>
                </a:moveTo>
                <a:cubicBezTo>
                  <a:pt x="64" y="1"/>
                  <a:pt x="1" y="250"/>
                  <a:pt x="179" y="339"/>
                </a:cubicBezTo>
                <a:cubicBezTo>
                  <a:pt x="2150" y="1062"/>
                  <a:pt x="3925" y="2244"/>
                  <a:pt x="5371" y="3789"/>
                </a:cubicBezTo>
                <a:cubicBezTo>
                  <a:pt x="5402" y="3829"/>
                  <a:pt x="5440" y="3845"/>
                  <a:pt x="5477" y="3845"/>
                </a:cubicBezTo>
                <a:cubicBezTo>
                  <a:pt x="5592" y="3845"/>
                  <a:pt x="5700" y="3683"/>
                  <a:pt x="5601" y="3559"/>
                </a:cubicBezTo>
                <a:cubicBezTo>
                  <a:pt x="4122" y="1982"/>
                  <a:pt x="2315" y="766"/>
                  <a:pt x="277" y="10"/>
                </a:cubicBezTo>
                <a:cubicBezTo>
                  <a:pt x="258" y="4"/>
                  <a:pt x="239" y="1"/>
                  <a:pt x="2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5" name="Google Shape;6305;p53"/>
          <p:cNvSpPr/>
          <p:nvPr/>
        </p:nvSpPr>
        <p:spPr>
          <a:xfrm>
            <a:off x="8047911" y="5028024"/>
            <a:ext cx="50182" cy="41991"/>
          </a:xfrm>
          <a:custGeom>
            <a:rect b="b" l="l" r="r" t="t"/>
            <a:pathLst>
              <a:path extrusionOk="0" h="1984" w="2371">
                <a:moveTo>
                  <a:pt x="244" y="0"/>
                </a:moveTo>
                <a:cubicBezTo>
                  <a:pt x="123" y="0"/>
                  <a:pt x="0" y="172"/>
                  <a:pt x="104" y="302"/>
                </a:cubicBezTo>
                <a:lnTo>
                  <a:pt x="2010" y="1945"/>
                </a:lnTo>
                <a:cubicBezTo>
                  <a:pt x="2044" y="1972"/>
                  <a:pt x="2081" y="1984"/>
                  <a:pt x="2117" y="1984"/>
                </a:cubicBezTo>
                <a:cubicBezTo>
                  <a:pt x="2253" y="1984"/>
                  <a:pt x="2371" y="1812"/>
                  <a:pt x="2240" y="1682"/>
                </a:cubicBezTo>
                <a:lnTo>
                  <a:pt x="334" y="39"/>
                </a:lnTo>
                <a:cubicBezTo>
                  <a:pt x="307" y="12"/>
                  <a:pt x="276" y="0"/>
                  <a:pt x="2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6" name="Google Shape;6306;p53"/>
          <p:cNvSpPr/>
          <p:nvPr/>
        </p:nvSpPr>
        <p:spPr>
          <a:xfrm>
            <a:off x="8079320" y="5023622"/>
            <a:ext cx="40362" cy="34965"/>
          </a:xfrm>
          <a:custGeom>
            <a:rect b="b" l="l" r="r" t="t"/>
            <a:pathLst>
              <a:path extrusionOk="0" h="1652" w="1907">
                <a:moveTo>
                  <a:pt x="181" y="1"/>
                </a:moveTo>
                <a:cubicBezTo>
                  <a:pt x="140" y="1"/>
                  <a:pt x="99" y="17"/>
                  <a:pt x="66" y="50"/>
                </a:cubicBezTo>
                <a:cubicBezTo>
                  <a:pt x="1" y="116"/>
                  <a:pt x="1" y="214"/>
                  <a:pt x="66" y="280"/>
                </a:cubicBezTo>
                <a:lnTo>
                  <a:pt x="1611" y="1627"/>
                </a:lnTo>
                <a:cubicBezTo>
                  <a:pt x="1644" y="1644"/>
                  <a:pt x="1685" y="1652"/>
                  <a:pt x="1726" y="1652"/>
                </a:cubicBezTo>
                <a:cubicBezTo>
                  <a:pt x="1767" y="1652"/>
                  <a:pt x="1808" y="1644"/>
                  <a:pt x="1841" y="1627"/>
                </a:cubicBezTo>
                <a:cubicBezTo>
                  <a:pt x="1906" y="1561"/>
                  <a:pt x="1906" y="1430"/>
                  <a:pt x="1841" y="1397"/>
                </a:cubicBezTo>
                <a:lnTo>
                  <a:pt x="296" y="50"/>
                </a:lnTo>
                <a:cubicBezTo>
                  <a:pt x="263" y="17"/>
                  <a:pt x="222" y="1"/>
                  <a:pt x="1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7" name="Google Shape;6307;p53"/>
          <p:cNvSpPr/>
          <p:nvPr/>
        </p:nvSpPr>
        <p:spPr>
          <a:xfrm>
            <a:off x="8110772" y="5014436"/>
            <a:ext cx="44552" cy="40721"/>
          </a:xfrm>
          <a:custGeom>
            <a:rect b="b" l="l" r="r" t="t"/>
            <a:pathLst>
              <a:path extrusionOk="0" h="1924" w="2105">
                <a:moveTo>
                  <a:pt x="230" y="0"/>
                </a:moveTo>
                <a:cubicBezTo>
                  <a:pt x="102" y="0"/>
                  <a:pt x="0" y="162"/>
                  <a:pt x="125" y="287"/>
                </a:cubicBezTo>
                <a:cubicBezTo>
                  <a:pt x="618" y="845"/>
                  <a:pt x="1176" y="1404"/>
                  <a:pt x="1768" y="1897"/>
                </a:cubicBezTo>
                <a:cubicBezTo>
                  <a:pt x="1799" y="1915"/>
                  <a:pt x="1831" y="1923"/>
                  <a:pt x="1862" y="1923"/>
                </a:cubicBezTo>
                <a:cubicBezTo>
                  <a:pt x="1995" y="1923"/>
                  <a:pt x="2104" y="1774"/>
                  <a:pt x="1998" y="1667"/>
                </a:cubicBezTo>
                <a:cubicBezTo>
                  <a:pt x="1406" y="1174"/>
                  <a:pt x="848" y="615"/>
                  <a:pt x="355" y="57"/>
                </a:cubicBezTo>
                <a:cubicBezTo>
                  <a:pt x="315" y="17"/>
                  <a:pt x="271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8" name="Google Shape;6308;p53"/>
          <p:cNvSpPr/>
          <p:nvPr/>
        </p:nvSpPr>
        <p:spPr>
          <a:xfrm>
            <a:off x="8105459" y="4987599"/>
            <a:ext cx="98946" cy="76787"/>
          </a:xfrm>
          <a:custGeom>
            <a:rect b="b" l="l" r="r" t="t"/>
            <a:pathLst>
              <a:path extrusionOk="0" h="3628" w="4675">
                <a:moveTo>
                  <a:pt x="222" y="1"/>
                </a:moveTo>
                <a:cubicBezTo>
                  <a:pt x="63" y="1"/>
                  <a:pt x="1" y="247"/>
                  <a:pt x="179" y="306"/>
                </a:cubicBezTo>
                <a:cubicBezTo>
                  <a:pt x="1822" y="996"/>
                  <a:pt x="3235" y="2113"/>
                  <a:pt x="4286" y="3559"/>
                </a:cubicBezTo>
                <a:cubicBezTo>
                  <a:pt x="4325" y="3607"/>
                  <a:pt x="4377" y="3627"/>
                  <a:pt x="4429" y="3627"/>
                </a:cubicBezTo>
                <a:cubicBezTo>
                  <a:pt x="4554" y="3627"/>
                  <a:pt x="4675" y="3511"/>
                  <a:pt x="4582" y="3395"/>
                </a:cubicBezTo>
                <a:cubicBezTo>
                  <a:pt x="3497" y="1883"/>
                  <a:pt x="1986" y="700"/>
                  <a:pt x="277" y="10"/>
                </a:cubicBezTo>
                <a:cubicBezTo>
                  <a:pt x="258" y="4"/>
                  <a:pt x="239" y="1"/>
                  <a:pt x="2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9" name="Google Shape;6309;p53"/>
          <p:cNvSpPr/>
          <p:nvPr/>
        </p:nvSpPr>
        <p:spPr>
          <a:xfrm>
            <a:off x="8186946" y="5019939"/>
            <a:ext cx="54436" cy="44214"/>
          </a:xfrm>
          <a:custGeom>
            <a:rect b="b" l="l" r="r" t="t"/>
            <a:pathLst>
              <a:path extrusionOk="0" h="2089" w="2572">
                <a:moveTo>
                  <a:pt x="244" y="0"/>
                </a:moveTo>
                <a:cubicBezTo>
                  <a:pt x="111" y="0"/>
                  <a:pt x="1" y="150"/>
                  <a:pt x="107" y="257"/>
                </a:cubicBezTo>
                <a:lnTo>
                  <a:pt x="2276" y="2064"/>
                </a:lnTo>
                <a:cubicBezTo>
                  <a:pt x="2309" y="2080"/>
                  <a:pt x="2350" y="2089"/>
                  <a:pt x="2391" y="2089"/>
                </a:cubicBezTo>
                <a:cubicBezTo>
                  <a:pt x="2432" y="2089"/>
                  <a:pt x="2473" y="2080"/>
                  <a:pt x="2506" y="2064"/>
                </a:cubicBezTo>
                <a:cubicBezTo>
                  <a:pt x="2572" y="1998"/>
                  <a:pt x="2572" y="1900"/>
                  <a:pt x="2506" y="1834"/>
                </a:cubicBezTo>
                <a:lnTo>
                  <a:pt x="338" y="27"/>
                </a:lnTo>
                <a:cubicBezTo>
                  <a:pt x="307" y="8"/>
                  <a:pt x="274" y="0"/>
                  <a:pt x="2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0" name="Google Shape;6310;p53"/>
          <p:cNvSpPr/>
          <p:nvPr/>
        </p:nvSpPr>
        <p:spPr>
          <a:xfrm>
            <a:off x="8018152" y="5037041"/>
            <a:ext cx="41039" cy="36827"/>
          </a:xfrm>
          <a:custGeom>
            <a:rect b="b" l="l" r="r" t="t"/>
            <a:pathLst>
              <a:path extrusionOk="0" h="1740" w="1939">
                <a:moveTo>
                  <a:pt x="252" y="1"/>
                </a:moveTo>
                <a:cubicBezTo>
                  <a:pt x="117" y="1"/>
                  <a:pt x="1" y="166"/>
                  <a:pt x="130" y="270"/>
                </a:cubicBezTo>
                <a:lnTo>
                  <a:pt x="1609" y="1683"/>
                </a:lnTo>
                <a:cubicBezTo>
                  <a:pt x="1641" y="1723"/>
                  <a:pt x="1679" y="1740"/>
                  <a:pt x="1716" y="1740"/>
                </a:cubicBezTo>
                <a:cubicBezTo>
                  <a:pt x="1831" y="1740"/>
                  <a:pt x="1939" y="1578"/>
                  <a:pt x="1839" y="1453"/>
                </a:cubicBezTo>
                <a:lnTo>
                  <a:pt x="360" y="40"/>
                </a:lnTo>
                <a:cubicBezTo>
                  <a:pt x="326" y="13"/>
                  <a:pt x="289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1" name="Google Shape;6311;p53"/>
          <p:cNvSpPr/>
          <p:nvPr/>
        </p:nvSpPr>
        <p:spPr>
          <a:xfrm>
            <a:off x="8244050" y="4988361"/>
            <a:ext cx="79284" cy="70458"/>
          </a:xfrm>
          <a:custGeom>
            <a:rect b="b" l="l" r="r" t="t"/>
            <a:pathLst>
              <a:path extrusionOk="0" h="3329" w="3746">
                <a:moveTo>
                  <a:pt x="243" y="1"/>
                </a:moveTo>
                <a:cubicBezTo>
                  <a:pt x="122" y="1"/>
                  <a:pt x="0" y="166"/>
                  <a:pt x="104" y="270"/>
                </a:cubicBezTo>
                <a:cubicBezTo>
                  <a:pt x="1188" y="1289"/>
                  <a:pt x="2470" y="2077"/>
                  <a:pt x="3390" y="3260"/>
                </a:cubicBezTo>
                <a:cubicBezTo>
                  <a:pt x="3419" y="3308"/>
                  <a:pt x="3465" y="3328"/>
                  <a:pt x="3512" y="3328"/>
                </a:cubicBezTo>
                <a:cubicBezTo>
                  <a:pt x="3625" y="3328"/>
                  <a:pt x="3746" y="3212"/>
                  <a:pt x="3653" y="3096"/>
                </a:cubicBezTo>
                <a:cubicBezTo>
                  <a:pt x="2733" y="1880"/>
                  <a:pt x="1418" y="1059"/>
                  <a:pt x="334" y="40"/>
                </a:cubicBezTo>
                <a:cubicBezTo>
                  <a:pt x="306" y="12"/>
                  <a:pt x="275" y="1"/>
                  <a:pt x="2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2" name="Google Shape;6312;p53"/>
          <p:cNvSpPr/>
          <p:nvPr/>
        </p:nvSpPr>
        <p:spPr>
          <a:xfrm>
            <a:off x="8313663" y="5008616"/>
            <a:ext cx="61971" cy="57611"/>
          </a:xfrm>
          <a:custGeom>
            <a:rect b="b" l="l" r="r" t="t"/>
            <a:pathLst>
              <a:path extrusionOk="0" h="2722" w="2928">
                <a:moveTo>
                  <a:pt x="206" y="0"/>
                </a:moveTo>
                <a:cubicBezTo>
                  <a:pt x="83" y="0"/>
                  <a:pt x="1" y="192"/>
                  <a:pt x="134" y="299"/>
                </a:cubicBezTo>
                <a:cubicBezTo>
                  <a:pt x="594" y="660"/>
                  <a:pt x="1021" y="1022"/>
                  <a:pt x="1415" y="1416"/>
                </a:cubicBezTo>
                <a:cubicBezTo>
                  <a:pt x="1843" y="1810"/>
                  <a:pt x="2237" y="2205"/>
                  <a:pt x="2598" y="2665"/>
                </a:cubicBezTo>
                <a:cubicBezTo>
                  <a:pt x="2630" y="2705"/>
                  <a:pt x="2668" y="2721"/>
                  <a:pt x="2705" y="2721"/>
                </a:cubicBezTo>
                <a:cubicBezTo>
                  <a:pt x="2820" y="2721"/>
                  <a:pt x="2928" y="2559"/>
                  <a:pt x="2828" y="2435"/>
                </a:cubicBezTo>
                <a:cubicBezTo>
                  <a:pt x="2073" y="1547"/>
                  <a:pt x="1218" y="759"/>
                  <a:pt x="298" y="36"/>
                </a:cubicBezTo>
                <a:cubicBezTo>
                  <a:pt x="267" y="11"/>
                  <a:pt x="235" y="0"/>
                  <a:pt x="20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3" name="Google Shape;6313;p53"/>
          <p:cNvSpPr/>
          <p:nvPr/>
        </p:nvSpPr>
        <p:spPr>
          <a:xfrm>
            <a:off x="8380355" y="5011325"/>
            <a:ext cx="60066" cy="54521"/>
          </a:xfrm>
          <a:custGeom>
            <a:rect b="b" l="l" r="r" t="t"/>
            <a:pathLst>
              <a:path extrusionOk="0" h="2576" w="2838">
                <a:moveTo>
                  <a:pt x="243" y="0"/>
                </a:moveTo>
                <a:cubicBezTo>
                  <a:pt x="123" y="0"/>
                  <a:pt x="1" y="166"/>
                  <a:pt x="105" y="269"/>
                </a:cubicBezTo>
                <a:lnTo>
                  <a:pt x="2503" y="2537"/>
                </a:lnTo>
                <a:cubicBezTo>
                  <a:pt x="2531" y="2564"/>
                  <a:pt x="2563" y="2576"/>
                  <a:pt x="2595" y="2576"/>
                </a:cubicBezTo>
                <a:cubicBezTo>
                  <a:pt x="2715" y="2576"/>
                  <a:pt x="2837" y="2411"/>
                  <a:pt x="2733" y="2307"/>
                </a:cubicBezTo>
                <a:lnTo>
                  <a:pt x="335" y="39"/>
                </a:lnTo>
                <a:cubicBezTo>
                  <a:pt x="307" y="12"/>
                  <a:pt x="275" y="0"/>
                  <a:pt x="2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4" name="Google Shape;6314;p53"/>
          <p:cNvSpPr/>
          <p:nvPr/>
        </p:nvSpPr>
        <p:spPr>
          <a:xfrm>
            <a:off x="8443703" y="5025590"/>
            <a:ext cx="41801" cy="38309"/>
          </a:xfrm>
          <a:custGeom>
            <a:rect b="b" l="l" r="r" t="t"/>
            <a:pathLst>
              <a:path extrusionOk="0" h="1810" w="1975">
                <a:moveTo>
                  <a:pt x="245" y="1"/>
                </a:moveTo>
                <a:cubicBezTo>
                  <a:pt x="93" y="1"/>
                  <a:pt x="0" y="207"/>
                  <a:pt x="168" y="318"/>
                </a:cubicBezTo>
                <a:cubicBezTo>
                  <a:pt x="759" y="680"/>
                  <a:pt x="1252" y="1173"/>
                  <a:pt x="1646" y="1731"/>
                </a:cubicBezTo>
                <a:cubicBezTo>
                  <a:pt x="1670" y="1779"/>
                  <a:pt x="1730" y="1810"/>
                  <a:pt x="1798" y="1810"/>
                </a:cubicBezTo>
                <a:cubicBezTo>
                  <a:pt x="1824" y="1810"/>
                  <a:pt x="1850" y="1806"/>
                  <a:pt x="1876" y="1797"/>
                </a:cubicBezTo>
                <a:cubicBezTo>
                  <a:pt x="1942" y="1731"/>
                  <a:pt x="1975" y="1666"/>
                  <a:pt x="1942" y="1567"/>
                </a:cubicBezTo>
                <a:cubicBezTo>
                  <a:pt x="1482" y="976"/>
                  <a:pt x="956" y="450"/>
                  <a:pt x="332" y="23"/>
                </a:cubicBezTo>
                <a:cubicBezTo>
                  <a:pt x="302" y="8"/>
                  <a:pt x="273" y="1"/>
                  <a:pt x="24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5" name="Google Shape;6315;p53"/>
          <p:cNvSpPr/>
          <p:nvPr/>
        </p:nvSpPr>
        <p:spPr>
          <a:xfrm>
            <a:off x="8433247" y="4981545"/>
            <a:ext cx="106629" cy="88279"/>
          </a:xfrm>
          <a:custGeom>
            <a:rect b="b" l="l" r="r" t="t"/>
            <a:pathLst>
              <a:path extrusionOk="0" h="4171" w="5038">
                <a:moveTo>
                  <a:pt x="216" y="0"/>
                </a:moveTo>
                <a:cubicBezTo>
                  <a:pt x="88" y="0"/>
                  <a:pt x="0" y="221"/>
                  <a:pt x="136" y="329"/>
                </a:cubicBezTo>
                <a:cubicBezTo>
                  <a:pt x="1746" y="1479"/>
                  <a:pt x="3290" y="2728"/>
                  <a:pt x="4703" y="4141"/>
                </a:cubicBezTo>
                <a:cubicBezTo>
                  <a:pt x="4738" y="4162"/>
                  <a:pt x="4774" y="4171"/>
                  <a:pt x="4808" y="4171"/>
                </a:cubicBezTo>
                <a:cubicBezTo>
                  <a:pt x="4936" y="4171"/>
                  <a:pt x="5037" y="4041"/>
                  <a:pt x="4933" y="3911"/>
                </a:cubicBezTo>
                <a:lnTo>
                  <a:pt x="4933" y="3878"/>
                </a:lnTo>
                <a:cubicBezTo>
                  <a:pt x="3488" y="2498"/>
                  <a:pt x="1943" y="1183"/>
                  <a:pt x="300" y="33"/>
                </a:cubicBezTo>
                <a:cubicBezTo>
                  <a:pt x="271" y="10"/>
                  <a:pt x="243" y="0"/>
                  <a:pt x="2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6" name="Google Shape;6316;p53"/>
          <p:cNvSpPr/>
          <p:nvPr/>
        </p:nvSpPr>
        <p:spPr>
          <a:xfrm>
            <a:off x="8508469" y="5004362"/>
            <a:ext cx="84808" cy="71241"/>
          </a:xfrm>
          <a:custGeom>
            <a:rect b="b" l="l" r="r" t="t"/>
            <a:pathLst>
              <a:path extrusionOk="0" h="3366" w="4007">
                <a:moveTo>
                  <a:pt x="253" y="1"/>
                </a:moveTo>
                <a:cubicBezTo>
                  <a:pt x="117" y="1"/>
                  <a:pt x="1" y="166"/>
                  <a:pt x="131" y="270"/>
                </a:cubicBezTo>
                <a:cubicBezTo>
                  <a:pt x="1347" y="1256"/>
                  <a:pt x="2497" y="2307"/>
                  <a:pt x="3647" y="3326"/>
                </a:cubicBezTo>
                <a:cubicBezTo>
                  <a:pt x="3681" y="3353"/>
                  <a:pt x="3719" y="3365"/>
                  <a:pt x="3755" y="3365"/>
                </a:cubicBezTo>
                <a:cubicBezTo>
                  <a:pt x="3890" y="3365"/>
                  <a:pt x="4007" y="3200"/>
                  <a:pt x="3877" y="3096"/>
                </a:cubicBezTo>
                <a:cubicBezTo>
                  <a:pt x="2727" y="2077"/>
                  <a:pt x="1577" y="1026"/>
                  <a:pt x="361" y="40"/>
                </a:cubicBezTo>
                <a:cubicBezTo>
                  <a:pt x="326" y="12"/>
                  <a:pt x="289" y="1"/>
                  <a:pt x="2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7" name="Google Shape;6317;p53"/>
          <p:cNvSpPr/>
          <p:nvPr/>
        </p:nvSpPr>
        <p:spPr>
          <a:xfrm>
            <a:off x="8562144" y="5023474"/>
            <a:ext cx="56278" cy="53590"/>
          </a:xfrm>
          <a:custGeom>
            <a:rect b="b" l="l" r="r" t="t"/>
            <a:pathLst>
              <a:path extrusionOk="0" h="2532" w="2659">
                <a:moveTo>
                  <a:pt x="230" y="0"/>
                </a:moveTo>
                <a:cubicBezTo>
                  <a:pt x="102" y="0"/>
                  <a:pt x="1" y="162"/>
                  <a:pt x="125" y="287"/>
                </a:cubicBezTo>
                <a:lnTo>
                  <a:pt x="2327" y="2489"/>
                </a:lnTo>
                <a:cubicBezTo>
                  <a:pt x="2364" y="2519"/>
                  <a:pt x="2404" y="2531"/>
                  <a:pt x="2440" y="2531"/>
                </a:cubicBezTo>
                <a:cubicBezTo>
                  <a:pt x="2564" y="2531"/>
                  <a:pt x="2658" y="2385"/>
                  <a:pt x="2557" y="2258"/>
                </a:cubicBezTo>
                <a:lnTo>
                  <a:pt x="355" y="57"/>
                </a:lnTo>
                <a:cubicBezTo>
                  <a:pt x="315" y="17"/>
                  <a:pt x="271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8" name="Google Shape;6318;p53"/>
          <p:cNvSpPr/>
          <p:nvPr/>
        </p:nvSpPr>
        <p:spPr>
          <a:xfrm>
            <a:off x="8583584" y="5016193"/>
            <a:ext cx="56870" cy="67411"/>
          </a:xfrm>
          <a:custGeom>
            <a:rect b="b" l="l" r="r" t="t"/>
            <a:pathLst>
              <a:path extrusionOk="0" h="3185" w="2687">
                <a:moveTo>
                  <a:pt x="253" y="0"/>
                </a:moveTo>
                <a:cubicBezTo>
                  <a:pt x="117" y="0"/>
                  <a:pt x="1" y="166"/>
                  <a:pt x="131" y="269"/>
                </a:cubicBezTo>
                <a:cubicBezTo>
                  <a:pt x="558" y="697"/>
                  <a:pt x="952" y="1189"/>
                  <a:pt x="1248" y="1682"/>
                </a:cubicBezTo>
                <a:cubicBezTo>
                  <a:pt x="1577" y="2175"/>
                  <a:pt x="1938" y="2668"/>
                  <a:pt x="2332" y="3128"/>
                </a:cubicBezTo>
                <a:cubicBezTo>
                  <a:pt x="2372" y="3168"/>
                  <a:pt x="2416" y="3185"/>
                  <a:pt x="2457" y="3185"/>
                </a:cubicBezTo>
                <a:cubicBezTo>
                  <a:pt x="2585" y="3185"/>
                  <a:pt x="2687" y="3023"/>
                  <a:pt x="2562" y="2898"/>
                </a:cubicBezTo>
                <a:cubicBezTo>
                  <a:pt x="2168" y="2438"/>
                  <a:pt x="1807" y="1945"/>
                  <a:pt x="1511" y="1452"/>
                </a:cubicBezTo>
                <a:cubicBezTo>
                  <a:pt x="1182" y="959"/>
                  <a:pt x="788" y="467"/>
                  <a:pt x="361" y="39"/>
                </a:cubicBezTo>
                <a:cubicBezTo>
                  <a:pt x="326" y="12"/>
                  <a:pt x="289" y="0"/>
                  <a:pt x="2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9" name="Google Shape;6319;p53"/>
          <p:cNvSpPr/>
          <p:nvPr/>
        </p:nvSpPr>
        <p:spPr>
          <a:xfrm>
            <a:off x="8595352" y="5011388"/>
            <a:ext cx="63918" cy="62035"/>
          </a:xfrm>
          <a:custGeom>
            <a:rect b="b" l="l" r="r" t="t"/>
            <a:pathLst>
              <a:path extrusionOk="0" h="2931" w="3020">
                <a:moveTo>
                  <a:pt x="206" y="1"/>
                </a:moveTo>
                <a:cubicBezTo>
                  <a:pt x="83" y="1"/>
                  <a:pt x="0" y="193"/>
                  <a:pt x="133" y="299"/>
                </a:cubicBezTo>
                <a:cubicBezTo>
                  <a:pt x="1086" y="1022"/>
                  <a:pt x="1941" y="1877"/>
                  <a:pt x="2664" y="2862"/>
                </a:cubicBezTo>
                <a:cubicBezTo>
                  <a:pt x="2692" y="2910"/>
                  <a:pt x="2738" y="2930"/>
                  <a:pt x="2785" y="2930"/>
                </a:cubicBezTo>
                <a:cubicBezTo>
                  <a:pt x="2899" y="2930"/>
                  <a:pt x="3019" y="2814"/>
                  <a:pt x="2926" y="2698"/>
                </a:cubicBezTo>
                <a:cubicBezTo>
                  <a:pt x="2171" y="1679"/>
                  <a:pt x="1283" y="792"/>
                  <a:pt x="298" y="36"/>
                </a:cubicBezTo>
                <a:cubicBezTo>
                  <a:pt x="266" y="11"/>
                  <a:pt x="235" y="1"/>
                  <a:pt x="20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0" name="Google Shape;6320;p53"/>
          <p:cNvSpPr/>
          <p:nvPr/>
        </p:nvSpPr>
        <p:spPr>
          <a:xfrm>
            <a:off x="8630190" y="5021759"/>
            <a:ext cx="55706" cy="65569"/>
          </a:xfrm>
          <a:custGeom>
            <a:rect b="b" l="l" r="r" t="t"/>
            <a:pathLst>
              <a:path extrusionOk="0" h="3098" w="2632">
                <a:moveTo>
                  <a:pt x="265" y="0"/>
                </a:moveTo>
                <a:cubicBezTo>
                  <a:pt x="137" y="0"/>
                  <a:pt x="0" y="165"/>
                  <a:pt x="130" y="269"/>
                </a:cubicBezTo>
                <a:cubicBezTo>
                  <a:pt x="1050" y="1025"/>
                  <a:pt x="1773" y="1945"/>
                  <a:pt x="2299" y="3030"/>
                </a:cubicBezTo>
                <a:cubicBezTo>
                  <a:pt x="2318" y="3078"/>
                  <a:pt x="2357" y="3098"/>
                  <a:pt x="2400" y="3098"/>
                </a:cubicBezTo>
                <a:cubicBezTo>
                  <a:pt x="2504" y="3098"/>
                  <a:pt x="2632" y="2981"/>
                  <a:pt x="2562" y="2865"/>
                </a:cubicBezTo>
                <a:cubicBezTo>
                  <a:pt x="2036" y="1781"/>
                  <a:pt x="1313" y="795"/>
                  <a:pt x="360" y="39"/>
                </a:cubicBezTo>
                <a:cubicBezTo>
                  <a:pt x="333" y="12"/>
                  <a:pt x="299" y="0"/>
                  <a:pt x="2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1" name="Google Shape;6321;p53"/>
          <p:cNvSpPr/>
          <p:nvPr/>
        </p:nvSpPr>
        <p:spPr>
          <a:xfrm>
            <a:off x="8662129" y="5030416"/>
            <a:ext cx="43727" cy="54140"/>
          </a:xfrm>
          <a:custGeom>
            <a:rect b="b" l="l" r="r" t="t"/>
            <a:pathLst>
              <a:path extrusionOk="0" h="2558" w="2066">
                <a:moveTo>
                  <a:pt x="223" y="1"/>
                </a:moveTo>
                <a:cubicBezTo>
                  <a:pt x="108" y="1"/>
                  <a:pt x="0" y="163"/>
                  <a:pt x="100" y="287"/>
                </a:cubicBezTo>
                <a:cubicBezTo>
                  <a:pt x="691" y="978"/>
                  <a:pt x="1217" y="1733"/>
                  <a:pt x="1710" y="2489"/>
                </a:cubicBezTo>
                <a:cubicBezTo>
                  <a:pt x="1739" y="2537"/>
                  <a:pt x="1785" y="2557"/>
                  <a:pt x="1832" y="2557"/>
                </a:cubicBezTo>
                <a:cubicBezTo>
                  <a:pt x="1945" y="2557"/>
                  <a:pt x="2066" y="2441"/>
                  <a:pt x="1973" y="2325"/>
                </a:cubicBezTo>
                <a:cubicBezTo>
                  <a:pt x="1480" y="1536"/>
                  <a:pt x="954" y="780"/>
                  <a:pt x="330" y="57"/>
                </a:cubicBezTo>
                <a:cubicBezTo>
                  <a:pt x="298" y="18"/>
                  <a:pt x="260" y="1"/>
                  <a:pt x="2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2" name="Google Shape;6322;p53"/>
          <p:cNvSpPr/>
          <p:nvPr/>
        </p:nvSpPr>
        <p:spPr>
          <a:xfrm>
            <a:off x="8681749" y="5020447"/>
            <a:ext cx="58902" cy="76321"/>
          </a:xfrm>
          <a:custGeom>
            <a:rect b="b" l="l" r="r" t="t"/>
            <a:pathLst>
              <a:path extrusionOk="0" h="3606" w="2783">
                <a:moveTo>
                  <a:pt x="234" y="0"/>
                </a:moveTo>
                <a:cubicBezTo>
                  <a:pt x="121" y="0"/>
                  <a:pt x="0" y="117"/>
                  <a:pt x="93" y="233"/>
                </a:cubicBezTo>
                <a:cubicBezTo>
                  <a:pt x="816" y="1350"/>
                  <a:pt x="1605" y="2434"/>
                  <a:pt x="2426" y="3552"/>
                </a:cubicBezTo>
                <a:cubicBezTo>
                  <a:pt x="2454" y="3589"/>
                  <a:pt x="2499" y="3605"/>
                  <a:pt x="2544" y="3605"/>
                </a:cubicBezTo>
                <a:cubicBezTo>
                  <a:pt x="2659" y="3605"/>
                  <a:pt x="2783" y="3505"/>
                  <a:pt x="2689" y="3387"/>
                </a:cubicBezTo>
                <a:lnTo>
                  <a:pt x="2689" y="3354"/>
                </a:lnTo>
                <a:cubicBezTo>
                  <a:pt x="1868" y="2270"/>
                  <a:pt x="1112" y="1186"/>
                  <a:pt x="356" y="68"/>
                </a:cubicBezTo>
                <a:cubicBezTo>
                  <a:pt x="327" y="20"/>
                  <a:pt x="281" y="0"/>
                  <a:pt x="2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3" name="Google Shape;6323;p53"/>
          <p:cNvSpPr/>
          <p:nvPr/>
        </p:nvSpPr>
        <p:spPr>
          <a:xfrm>
            <a:off x="8695422" y="5015495"/>
            <a:ext cx="63453" cy="87581"/>
          </a:xfrm>
          <a:custGeom>
            <a:rect b="b" l="l" r="r" t="t"/>
            <a:pathLst>
              <a:path extrusionOk="0" h="4138" w="2998">
                <a:moveTo>
                  <a:pt x="230" y="0"/>
                </a:moveTo>
                <a:cubicBezTo>
                  <a:pt x="102" y="0"/>
                  <a:pt x="0" y="166"/>
                  <a:pt x="104" y="270"/>
                </a:cubicBezTo>
                <a:cubicBezTo>
                  <a:pt x="1090" y="1420"/>
                  <a:pt x="1944" y="2701"/>
                  <a:pt x="2635" y="4048"/>
                </a:cubicBezTo>
                <a:cubicBezTo>
                  <a:pt x="2666" y="4111"/>
                  <a:pt x="2717" y="4137"/>
                  <a:pt x="2770" y="4137"/>
                </a:cubicBezTo>
                <a:cubicBezTo>
                  <a:pt x="2882" y="4137"/>
                  <a:pt x="2997" y="4018"/>
                  <a:pt x="2930" y="3884"/>
                </a:cubicBezTo>
                <a:cubicBezTo>
                  <a:pt x="2207" y="2504"/>
                  <a:pt x="1353" y="1222"/>
                  <a:pt x="334" y="40"/>
                </a:cubicBezTo>
                <a:cubicBezTo>
                  <a:pt x="300" y="12"/>
                  <a:pt x="264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4" name="Google Shape;6324;p53"/>
          <p:cNvSpPr/>
          <p:nvPr/>
        </p:nvSpPr>
        <p:spPr>
          <a:xfrm>
            <a:off x="7302446" y="4358734"/>
            <a:ext cx="96470" cy="16403"/>
          </a:xfrm>
          <a:custGeom>
            <a:rect b="b" l="l" r="r" t="t"/>
            <a:pathLst>
              <a:path extrusionOk="0" h="775" w="4558">
                <a:moveTo>
                  <a:pt x="914" y="0"/>
                </a:moveTo>
                <a:cubicBezTo>
                  <a:pt x="685" y="0"/>
                  <a:pt x="458" y="6"/>
                  <a:pt x="231" y="17"/>
                </a:cubicBezTo>
                <a:cubicBezTo>
                  <a:pt x="1" y="17"/>
                  <a:pt x="1" y="345"/>
                  <a:pt x="231" y="345"/>
                </a:cubicBezTo>
                <a:cubicBezTo>
                  <a:pt x="452" y="334"/>
                  <a:pt x="675" y="329"/>
                  <a:pt x="898" y="329"/>
                </a:cubicBezTo>
                <a:cubicBezTo>
                  <a:pt x="2030" y="329"/>
                  <a:pt x="3174" y="470"/>
                  <a:pt x="4273" y="772"/>
                </a:cubicBezTo>
                <a:cubicBezTo>
                  <a:pt x="4283" y="774"/>
                  <a:pt x="4293" y="775"/>
                  <a:pt x="4303" y="775"/>
                </a:cubicBezTo>
                <a:cubicBezTo>
                  <a:pt x="4479" y="775"/>
                  <a:pt x="4558" y="506"/>
                  <a:pt x="4371" y="444"/>
                </a:cubicBezTo>
                <a:cubicBezTo>
                  <a:pt x="3245" y="142"/>
                  <a:pt x="2074" y="0"/>
                  <a:pt x="91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5" name="Google Shape;6325;p53"/>
          <p:cNvSpPr/>
          <p:nvPr/>
        </p:nvSpPr>
        <p:spPr>
          <a:xfrm>
            <a:off x="7626763" y="4396578"/>
            <a:ext cx="247652" cy="62860"/>
          </a:xfrm>
          <a:custGeom>
            <a:rect b="b" l="l" r="r" t="t"/>
            <a:pathLst>
              <a:path extrusionOk="0" h="2970" w="11701">
                <a:moveTo>
                  <a:pt x="256" y="0"/>
                </a:moveTo>
                <a:cubicBezTo>
                  <a:pt x="80" y="0"/>
                  <a:pt x="1" y="268"/>
                  <a:pt x="188" y="299"/>
                </a:cubicBezTo>
                <a:cubicBezTo>
                  <a:pt x="3967" y="1022"/>
                  <a:pt x="7713" y="1909"/>
                  <a:pt x="11426" y="2960"/>
                </a:cubicBezTo>
                <a:cubicBezTo>
                  <a:pt x="11444" y="2966"/>
                  <a:pt x="11461" y="2969"/>
                  <a:pt x="11477" y="2969"/>
                </a:cubicBezTo>
                <a:cubicBezTo>
                  <a:pt x="11638" y="2969"/>
                  <a:pt x="11701" y="2692"/>
                  <a:pt x="11492" y="2632"/>
                </a:cubicBezTo>
                <a:cubicBezTo>
                  <a:pt x="7811" y="1580"/>
                  <a:pt x="4065" y="726"/>
                  <a:pt x="286" y="3"/>
                </a:cubicBezTo>
                <a:cubicBezTo>
                  <a:pt x="276" y="1"/>
                  <a:pt x="266" y="0"/>
                  <a:pt x="2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6" name="Google Shape;6326;p53"/>
          <p:cNvSpPr/>
          <p:nvPr/>
        </p:nvSpPr>
        <p:spPr>
          <a:xfrm>
            <a:off x="8159516" y="4520374"/>
            <a:ext cx="771422" cy="228370"/>
          </a:xfrm>
          <a:custGeom>
            <a:rect b="b" l="l" r="r" t="t"/>
            <a:pathLst>
              <a:path extrusionOk="0" h="10790" w="36448">
                <a:moveTo>
                  <a:pt x="256" y="1"/>
                </a:moveTo>
                <a:cubicBezTo>
                  <a:pt x="80" y="1"/>
                  <a:pt x="1" y="269"/>
                  <a:pt x="188" y="332"/>
                </a:cubicBezTo>
                <a:lnTo>
                  <a:pt x="14252" y="4406"/>
                </a:lnTo>
                <a:lnTo>
                  <a:pt x="28283" y="8481"/>
                </a:lnTo>
                <a:lnTo>
                  <a:pt x="36170" y="10781"/>
                </a:lnTo>
                <a:cubicBezTo>
                  <a:pt x="36190" y="10787"/>
                  <a:pt x="36210" y="10790"/>
                  <a:pt x="36228" y="10790"/>
                </a:cubicBezTo>
                <a:cubicBezTo>
                  <a:pt x="36409" y="10790"/>
                  <a:pt x="36447" y="10515"/>
                  <a:pt x="36268" y="10486"/>
                </a:cubicBezTo>
                <a:lnTo>
                  <a:pt x="22204" y="6378"/>
                </a:lnTo>
                <a:lnTo>
                  <a:pt x="8206" y="2303"/>
                </a:lnTo>
                <a:lnTo>
                  <a:pt x="286" y="3"/>
                </a:lnTo>
                <a:cubicBezTo>
                  <a:pt x="276" y="1"/>
                  <a:pt x="266" y="1"/>
                  <a:pt x="2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7" name="Google Shape;6327;p53"/>
          <p:cNvSpPr/>
          <p:nvPr/>
        </p:nvSpPr>
        <p:spPr>
          <a:xfrm>
            <a:off x="8224197" y="4323557"/>
            <a:ext cx="690042" cy="151859"/>
          </a:xfrm>
          <a:custGeom>
            <a:rect b="b" l="l" r="r" t="t"/>
            <a:pathLst>
              <a:path extrusionOk="0" h="7175" w="32603">
                <a:moveTo>
                  <a:pt x="256" y="0"/>
                </a:moveTo>
                <a:cubicBezTo>
                  <a:pt x="80" y="0"/>
                  <a:pt x="1" y="269"/>
                  <a:pt x="188" y="331"/>
                </a:cubicBezTo>
                <a:lnTo>
                  <a:pt x="221" y="331"/>
                </a:lnTo>
                <a:cubicBezTo>
                  <a:pt x="4427" y="1021"/>
                  <a:pt x="8600" y="1810"/>
                  <a:pt x="12806" y="2664"/>
                </a:cubicBezTo>
                <a:cubicBezTo>
                  <a:pt x="16979" y="3519"/>
                  <a:pt x="21185" y="4439"/>
                  <a:pt x="25359" y="5425"/>
                </a:cubicBezTo>
                <a:cubicBezTo>
                  <a:pt x="27692" y="5983"/>
                  <a:pt x="30025" y="6542"/>
                  <a:pt x="32325" y="7166"/>
                </a:cubicBezTo>
                <a:cubicBezTo>
                  <a:pt x="32346" y="7172"/>
                  <a:pt x="32365" y="7175"/>
                  <a:pt x="32383" y="7175"/>
                </a:cubicBezTo>
                <a:cubicBezTo>
                  <a:pt x="32565" y="7175"/>
                  <a:pt x="32603" y="6900"/>
                  <a:pt x="32424" y="6870"/>
                </a:cubicBezTo>
                <a:cubicBezTo>
                  <a:pt x="28283" y="5786"/>
                  <a:pt x="24143" y="4800"/>
                  <a:pt x="19970" y="3847"/>
                </a:cubicBezTo>
                <a:cubicBezTo>
                  <a:pt x="15796" y="2927"/>
                  <a:pt x="11623" y="2073"/>
                  <a:pt x="7384" y="1284"/>
                </a:cubicBezTo>
                <a:cubicBezTo>
                  <a:pt x="5018" y="824"/>
                  <a:pt x="2652" y="397"/>
                  <a:pt x="286" y="3"/>
                </a:cubicBezTo>
                <a:cubicBezTo>
                  <a:pt x="276" y="1"/>
                  <a:pt x="266" y="0"/>
                  <a:pt x="2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8" name="Google Shape;6328;p53"/>
          <p:cNvSpPr/>
          <p:nvPr/>
        </p:nvSpPr>
        <p:spPr>
          <a:xfrm>
            <a:off x="8279121" y="4291555"/>
            <a:ext cx="530966" cy="119752"/>
          </a:xfrm>
          <a:custGeom>
            <a:rect b="b" l="l" r="r" t="t"/>
            <a:pathLst>
              <a:path extrusionOk="0" h="5658" w="25087">
                <a:moveTo>
                  <a:pt x="256" y="1"/>
                </a:moveTo>
                <a:cubicBezTo>
                  <a:pt x="52" y="1"/>
                  <a:pt x="1" y="300"/>
                  <a:pt x="189" y="332"/>
                </a:cubicBezTo>
                <a:cubicBezTo>
                  <a:pt x="6662" y="1416"/>
                  <a:pt x="13070" y="2763"/>
                  <a:pt x="19445" y="4275"/>
                </a:cubicBezTo>
                <a:cubicBezTo>
                  <a:pt x="21219" y="4735"/>
                  <a:pt x="23026" y="5162"/>
                  <a:pt x="24801" y="5655"/>
                </a:cubicBezTo>
                <a:cubicBezTo>
                  <a:pt x="24811" y="5657"/>
                  <a:pt x="24821" y="5658"/>
                  <a:pt x="24831" y="5658"/>
                </a:cubicBezTo>
                <a:cubicBezTo>
                  <a:pt x="25008" y="5658"/>
                  <a:pt x="25086" y="5389"/>
                  <a:pt x="24899" y="5326"/>
                </a:cubicBezTo>
                <a:cubicBezTo>
                  <a:pt x="18557" y="3683"/>
                  <a:pt x="12183" y="2238"/>
                  <a:pt x="5742" y="989"/>
                </a:cubicBezTo>
                <a:cubicBezTo>
                  <a:pt x="3902" y="660"/>
                  <a:pt x="2095" y="332"/>
                  <a:pt x="287" y="3"/>
                </a:cubicBezTo>
                <a:cubicBezTo>
                  <a:pt x="276" y="2"/>
                  <a:pt x="266" y="1"/>
                  <a:pt x="2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9" name="Google Shape;6329;p53"/>
          <p:cNvSpPr/>
          <p:nvPr/>
        </p:nvSpPr>
        <p:spPr>
          <a:xfrm>
            <a:off x="8455132" y="4299915"/>
            <a:ext cx="392505" cy="96089"/>
          </a:xfrm>
          <a:custGeom>
            <a:rect b="b" l="l" r="r" t="t"/>
            <a:pathLst>
              <a:path extrusionOk="0" h="4540" w="18545">
                <a:moveTo>
                  <a:pt x="257" y="0"/>
                </a:moveTo>
                <a:cubicBezTo>
                  <a:pt x="79" y="0"/>
                  <a:pt x="0" y="300"/>
                  <a:pt x="219" y="331"/>
                </a:cubicBezTo>
                <a:cubicBezTo>
                  <a:pt x="4951" y="1185"/>
                  <a:pt x="9650" y="2237"/>
                  <a:pt x="14316" y="3453"/>
                </a:cubicBezTo>
                <a:cubicBezTo>
                  <a:pt x="15631" y="3814"/>
                  <a:pt x="16945" y="4143"/>
                  <a:pt x="18292" y="4537"/>
                </a:cubicBezTo>
                <a:cubicBezTo>
                  <a:pt x="18303" y="4539"/>
                  <a:pt x="18312" y="4540"/>
                  <a:pt x="18322" y="4540"/>
                </a:cubicBezTo>
                <a:cubicBezTo>
                  <a:pt x="18496" y="4540"/>
                  <a:pt x="18545" y="4271"/>
                  <a:pt x="18358" y="4209"/>
                </a:cubicBezTo>
                <a:cubicBezTo>
                  <a:pt x="13725" y="2894"/>
                  <a:pt x="9059" y="1777"/>
                  <a:pt x="4327" y="791"/>
                </a:cubicBezTo>
                <a:cubicBezTo>
                  <a:pt x="2979" y="528"/>
                  <a:pt x="1632" y="265"/>
                  <a:pt x="285" y="2"/>
                </a:cubicBezTo>
                <a:cubicBezTo>
                  <a:pt x="275" y="1"/>
                  <a:pt x="266" y="0"/>
                  <a:pt x="25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0" name="Google Shape;6330;p53"/>
          <p:cNvSpPr/>
          <p:nvPr/>
        </p:nvSpPr>
        <p:spPr>
          <a:xfrm>
            <a:off x="8580304" y="4292254"/>
            <a:ext cx="258827" cy="68405"/>
          </a:xfrm>
          <a:custGeom>
            <a:rect b="b" l="l" r="r" t="t"/>
            <a:pathLst>
              <a:path extrusionOk="0" h="3232" w="12229">
                <a:moveTo>
                  <a:pt x="255" y="0"/>
                </a:moveTo>
                <a:cubicBezTo>
                  <a:pt x="79" y="0"/>
                  <a:pt x="0" y="268"/>
                  <a:pt x="187" y="299"/>
                </a:cubicBezTo>
                <a:cubicBezTo>
                  <a:pt x="4196" y="923"/>
                  <a:pt x="8139" y="1909"/>
                  <a:pt x="11951" y="3223"/>
                </a:cubicBezTo>
                <a:cubicBezTo>
                  <a:pt x="11972" y="3229"/>
                  <a:pt x="11991" y="3232"/>
                  <a:pt x="12009" y="3232"/>
                </a:cubicBezTo>
                <a:cubicBezTo>
                  <a:pt x="12191" y="3232"/>
                  <a:pt x="12229" y="2954"/>
                  <a:pt x="12050" y="2895"/>
                </a:cubicBezTo>
                <a:cubicBezTo>
                  <a:pt x="8238" y="1580"/>
                  <a:pt x="4295" y="594"/>
                  <a:pt x="286" y="3"/>
                </a:cubicBezTo>
                <a:cubicBezTo>
                  <a:pt x="275" y="1"/>
                  <a:pt x="265" y="0"/>
                  <a:pt x="2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1" name="Google Shape;6331;p53"/>
          <p:cNvSpPr/>
          <p:nvPr/>
        </p:nvSpPr>
        <p:spPr>
          <a:xfrm>
            <a:off x="8652605" y="4272083"/>
            <a:ext cx="183882" cy="44637"/>
          </a:xfrm>
          <a:custGeom>
            <a:rect b="b" l="l" r="r" t="t"/>
            <a:pathLst>
              <a:path extrusionOk="0" h="2109" w="8688">
                <a:moveTo>
                  <a:pt x="260" y="1"/>
                </a:moveTo>
                <a:cubicBezTo>
                  <a:pt x="81" y="1"/>
                  <a:pt x="1" y="300"/>
                  <a:pt x="189" y="332"/>
                </a:cubicBezTo>
                <a:cubicBezTo>
                  <a:pt x="2949" y="792"/>
                  <a:pt x="5709" y="1383"/>
                  <a:pt x="8404" y="2106"/>
                </a:cubicBezTo>
                <a:cubicBezTo>
                  <a:pt x="8415" y="2108"/>
                  <a:pt x="8426" y="2109"/>
                  <a:pt x="8437" y="2109"/>
                </a:cubicBezTo>
                <a:cubicBezTo>
                  <a:pt x="8611" y="2109"/>
                  <a:pt x="8688" y="1872"/>
                  <a:pt x="8502" y="1810"/>
                </a:cubicBezTo>
                <a:cubicBezTo>
                  <a:pt x="5775" y="1087"/>
                  <a:pt x="3047" y="496"/>
                  <a:pt x="287" y="3"/>
                </a:cubicBezTo>
                <a:cubicBezTo>
                  <a:pt x="278" y="1"/>
                  <a:pt x="269" y="1"/>
                  <a:pt x="2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2" name="Google Shape;6332;p53"/>
          <p:cNvSpPr/>
          <p:nvPr/>
        </p:nvSpPr>
        <p:spPr>
          <a:xfrm>
            <a:off x="8189909" y="4254050"/>
            <a:ext cx="176262" cy="37081"/>
          </a:xfrm>
          <a:custGeom>
            <a:rect b="b" l="l" r="r" t="t"/>
            <a:pathLst>
              <a:path extrusionOk="0" h="1752" w="8328">
                <a:moveTo>
                  <a:pt x="198" y="1"/>
                </a:moveTo>
                <a:cubicBezTo>
                  <a:pt x="0" y="34"/>
                  <a:pt x="0" y="296"/>
                  <a:pt x="198" y="329"/>
                </a:cubicBezTo>
                <a:cubicBezTo>
                  <a:pt x="2892" y="329"/>
                  <a:pt x="5554" y="789"/>
                  <a:pt x="8084" y="1742"/>
                </a:cubicBezTo>
                <a:cubicBezTo>
                  <a:pt x="8103" y="1749"/>
                  <a:pt x="8121" y="1752"/>
                  <a:pt x="8138" y="1752"/>
                </a:cubicBezTo>
                <a:cubicBezTo>
                  <a:pt x="8292" y="1752"/>
                  <a:pt x="8327" y="1503"/>
                  <a:pt x="8150" y="1414"/>
                </a:cubicBezTo>
                <a:cubicBezTo>
                  <a:pt x="5619" y="494"/>
                  <a:pt x="2892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3" name="Google Shape;6333;p53"/>
          <p:cNvSpPr/>
          <p:nvPr/>
        </p:nvSpPr>
        <p:spPr>
          <a:xfrm>
            <a:off x="8270105" y="4231742"/>
            <a:ext cx="143393" cy="35028"/>
          </a:xfrm>
          <a:custGeom>
            <a:rect b="b" l="l" r="r" t="t"/>
            <a:pathLst>
              <a:path extrusionOk="0" h="1655" w="6775">
                <a:moveTo>
                  <a:pt x="256" y="1"/>
                </a:moveTo>
                <a:cubicBezTo>
                  <a:pt x="79" y="1"/>
                  <a:pt x="1" y="269"/>
                  <a:pt x="187" y="332"/>
                </a:cubicBezTo>
                <a:lnTo>
                  <a:pt x="6497" y="1646"/>
                </a:lnTo>
                <a:cubicBezTo>
                  <a:pt x="6514" y="1652"/>
                  <a:pt x="6531" y="1655"/>
                  <a:pt x="6548" y="1655"/>
                </a:cubicBezTo>
                <a:cubicBezTo>
                  <a:pt x="6709" y="1655"/>
                  <a:pt x="6774" y="1380"/>
                  <a:pt x="6595" y="1350"/>
                </a:cubicBezTo>
                <a:lnTo>
                  <a:pt x="286" y="3"/>
                </a:lnTo>
                <a:cubicBezTo>
                  <a:pt x="276" y="1"/>
                  <a:pt x="266" y="1"/>
                  <a:pt x="2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4" name="Google Shape;6334;p53"/>
          <p:cNvSpPr/>
          <p:nvPr/>
        </p:nvSpPr>
        <p:spPr>
          <a:xfrm>
            <a:off x="8436125" y="4239404"/>
            <a:ext cx="147774" cy="37102"/>
          </a:xfrm>
          <a:custGeom>
            <a:rect b="b" l="l" r="r" t="t"/>
            <a:pathLst>
              <a:path extrusionOk="0" h="1753" w="6982">
                <a:moveTo>
                  <a:pt x="170" y="0"/>
                </a:moveTo>
                <a:cubicBezTo>
                  <a:pt x="0" y="0"/>
                  <a:pt x="9" y="300"/>
                  <a:pt x="197" y="331"/>
                </a:cubicBezTo>
                <a:cubicBezTo>
                  <a:pt x="2432" y="594"/>
                  <a:pt x="4600" y="1054"/>
                  <a:pt x="6736" y="1744"/>
                </a:cubicBezTo>
                <a:cubicBezTo>
                  <a:pt x="6754" y="1750"/>
                  <a:pt x="6771" y="1753"/>
                  <a:pt x="6786" y="1753"/>
                </a:cubicBezTo>
                <a:cubicBezTo>
                  <a:pt x="6943" y="1753"/>
                  <a:pt x="6981" y="1478"/>
                  <a:pt x="6802" y="1448"/>
                </a:cubicBezTo>
                <a:cubicBezTo>
                  <a:pt x="4666" y="758"/>
                  <a:pt x="2464" y="265"/>
                  <a:pt x="197" y="3"/>
                </a:cubicBezTo>
                <a:cubicBezTo>
                  <a:pt x="188" y="1"/>
                  <a:pt x="179" y="0"/>
                  <a:pt x="17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5" name="Google Shape;6335;p53"/>
          <p:cNvSpPr/>
          <p:nvPr/>
        </p:nvSpPr>
        <p:spPr>
          <a:xfrm>
            <a:off x="7195032" y="4516077"/>
            <a:ext cx="163246" cy="68130"/>
          </a:xfrm>
          <a:custGeom>
            <a:rect b="b" l="l" r="r" t="t"/>
            <a:pathLst>
              <a:path extrusionOk="0" h="3219" w="7713">
                <a:moveTo>
                  <a:pt x="227" y="0"/>
                </a:moveTo>
                <a:cubicBezTo>
                  <a:pt x="66" y="0"/>
                  <a:pt x="0" y="275"/>
                  <a:pt x="180" y="305"/>
                </a:cubicBezTo>
                <a:cubicBezTo>
                  <a:pt x="2710" y="962"/>
                  <a:pt x="5141" y="1915"/>
                  <a:pt x="7409" y="3196"/>
                </a:cubicBezTo>
                <a:cubicBezTo>
                  <a:pt x="7434" y="3211"/>
                  <a:pt x="7459" y="3218"/>
                  <a:pt x="7483" y="3218"/>
                </a:cubicBezTo>
                <a:cubicBezTo>
                  <a:pt x="7616" y="3218"/>
                  <a:pt x="7712" y="3012"/>
                  <a:pt x="7573" y="2901"/>
                </a:cubicBezTo>
                <a:cubicBezTo>
                  <a:pt x="5273" y="1619"/>
                  <a:pt x="2808" y="633"/>
                  <a:pt x="278" y="9"/>
                </a:cubicBezTo>
                <a:cubicBezTo>
                  <a:pt x="260" y="3"/>
                  <a:pt x="243" y="0"/>
                  <a:pt x="2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6" name="Google Shape;6336;p53"/>
          <p:cNvSpPr/>
          <p:nvPr/>
        </p:nvSpPr>
        <p:spPr>
          <a:xfrm>
            <a:off x="7271566" y="4514659"/>
            <a:ext cx="150589" cy="81358"/>
          </a:xfrm>
          <a:custGeom>
            <a:rect b="b" l="l" r="r" t="t"/>
            <a:pathLst>
              <a:path extrusionOk="0" h="3844" w="7115">
                <a:moveTo>
                  <a:pt x="190" y="1"/>
                </a:moveTo>
                <a:cubicBezTo>
                  <a:pt x="36" y="1"/>
                  <a:pt x="0" y="250"/>
                  <a:pt x="178" y="339"/>
                </a:cubicBezTo>
                <a:cubicBezTo>
                  <a:pt x="2478" y="1259"/>
                  <a:pt x="4713" y="2409"/>
                  <a:pt x="6783" y="3822"/>
                </a:cubicBezTo>
                <a:cubicBezTo>
                  <a:pt x="6813" y="3837"/>
                  <a:pt x="6842" y="3844"/>
                  <a:pt x="6870" y="3844"/>
                </a:cubicBezTo>
                <a:cubicBezTo>
                  <a:pt x="7022" y="3844"/>
                  <a:pt x="7115" y="3638"/>
                  <a:pt x="6947" y="3526"/>
                </a:cubicBezTo>
                <a:cubicBezTo>
                  <a:pt x="4844" y="2113"/>
                  <a:pt x="2610" y="930"/>
                  <a:pt x="244" y="10"/>
                </a:cubicBezTo>
                <a:cubicBezTo>
                  <a:pt x="225" y="4"/>
                  <a:pt x="206" y="1"/>
                  <a:pt x="19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7" name="Google Shape;6337;p53"/>
          <p:cNvSpPr/>
          <p:nvPr/>
        </p:nvSpPr>
        <p:spPr>
          <a:xfrm>
            <a:off x="7322469" y="4504669"/>
            <a:ext cx="119963" cy="58585"/>
          </a:xfrm>
          <a:custGeom>
            <a:rect b="b" l="l" r="r" t="t"/>
            <a:pathLst>
              <a:path extrusionOk="0" h="2768" w="5668">
                <a:moveTo>
                  <a:pt x="229" y="0"/>
                </a:moveTo>
                <a:cubicBezTo>
                  <a:pt x="96" y="0"/>
                  <a:pt x="0" y="202"/>
                  <a:pt x="139" y="285"/>
                </a:cubicBezTo>
                <a:cubicBezTo>
                  <a:pt x="1848" y="1205"/>
                  <a:pt x="3589" y="2027"/>
                  <a:pt x="5397" y="2750"/>
                </a:cubicBezTo>
                <a:cubicBezTo>
                  <a:pt x="5422" y="2762"/>
                  <a:pt x="5446" y="2768"/>
                  <a:pt x="5468" y="2768"/>
                </a:cubicBezTo>
                <a:cubicBezTo>
                  <a:pt x="5614" y="2768"/>
                  <a:pt x="5667" y="2511"/>
                  <a:pt x="5495" y="2454"/>
                </a:cubicBezTo>
                <a:cubicBezTo>
                  <a:pt x="3721" y="1731"/>
                  <a:pt x="1979" y="909"/>
                  <a:pt x="303" y="22"/>
                </a:cubicBezTo>
                <a:cubicBezTo>
                  <a:pt x="278" y="7"/>
                  <a:pt x="253" y="0"/>
                  <a:pt x="2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8" name="Google Shape;6338;p53"/>
          <p:cNvSpPr/>
          <p:nvPr/>
        </p:nvSpPr>
        <p:spPr>
          <a:xfrm>
            <a:off x="7372694" y="4498150"/>
            <a:ext cx="40362" cy="21186"/>
          </a:xfrm>
          <a:custGeom>
            <a:rect b="b" l="l" r="r" t="t"/>
            <a:pathLst>
              <a:path extrusionOk="0" h="1001" w="1907">
                <a:moveTo>
                  <a:pt x="195" y="0"/>
                </a:moveTo>
                <a:cubicBezTo>
                  <a:pt x="136" y="0"/>
                  <a:pt x="88" y="37"/>
                  <a:pt x="66" y="100"/>
                </a:cubicBezTo>
                <a:cubicBezTo>
                  <a:pt x="1" y="166"/>
                  <a:pt x="33" y="265"/>
                  <a:pt x="132" y="297"/>
                </a:cubicBezTo>
                <a:lnTo>
                  <a:pt x="1644" y="987"/>
                </a:lnTo>
                <a:cubicBezTo>
                  <a:pt x="1661" y="996"/>
                  <a:pt x="1681" y="1000"/>
                  <a:pt x="1702" y="1000"/>
                </a:cubicBezTo>
                <a:cubicBezTo>
                  <a:pt x="1757" y="1000"/>
                  <a:pt x="1817" y="970"/>
                  <a:pt x="1841" y="922"/>
                </a:cubicBezTo>
                <a:cubicBezTo>
                  <a:pt x="1907" y="856"/>
                  <a:pt x="1874" y="757"/>
                  <a:pt x="1808" y="692"/>
                </a:cubicBezTo>
                <a:lnTo>
                  <a:pt x="296" y="34"/>
                </a:lnTo>
                <a:cubicBezTo>
                  <a:pt x="261" y="11"/>
                  <a:pt x="227" y="0"/>
                  <a:pt x="19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9" name="Google Shape;6339;p53"/>
          <p:cNvSpPr/>
          <p:nvPr/>
        </p:nvSpPr>
        <p:spPr>
          <a:xfrm>
            <a:off x="7399130" y="4478170"/>
            <a:ext cx="16699" cy="10117"/>
          </a:xfrm>
          <a:custGeom>
            <a:rect b="b" l="l" r="r" t="t"/>
            <a:pathLst>
              <a:path extrusionOk="0" h="478" w="789">
                <a:moveTo>
                  <a:pt x="165" y="1"/>
                </a:moveTo>
                <a:cubicBezTo>
                  <a:pt x="140" y="1"/>
                  <a:pt x="115" y="9"/>
                  <a:pt x="99" y="26"/>
                </a:cubicBezTo>
                <a:cubicBezTo>
                  <a:pt x="66" y="26"/>
                  <a:pt x="33" y="91"/>
                  <a:pt x="33" y="124"/>
                </a:cubicBezTo>
                <a:cubicBezTo>
                  <a:pt x="0" y="190"/>
                  <a:pt x="33" y="288"/>
                  <a:pt x="132" y="321"/>
                </a:cubicBezTo>
                <a:lnTo>
                  <a:pt x="559" y="453"/>
                </a:lnTo>
                <a:cubicBezTo>
                  <a:pt x="575" y="469"/>
                  <a:pt x="592" y="477"/>
                  <a:pt x="612" y="477"/>
                </a:cubicBezTo>
                <a:cubicBezTo>
                  <a:pt x="633" y="477"/>
                  <a:pt x="658" y="469"/>
                  <a:pt x="690" y="453"/>
                </a:cubicBezTo>
                <a:cubicBezTo>
                  <a:pt x="789" y="387"/>
                  <a:pt x="789" y="190"/>
                  <a:pt x="625" y="157"/>
                </a:cubicBezTo>
                <a:lnTo>
                  <a:pt x="230" y="26"/>
                </a:lnTo>
                <a:cubicBezTo>
                  <a:pt x="214" y="9"/>
                  <a:pt x="189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0" name="Google Shape;6340;p53"/>
          <p:cNvSpPr/>
          <p:nvPr/>
        </p:nvSpPr>
        <p:spPr>
          <a:xfrm>
            <a:off x="7676353" y="4551529"/>
            <a:ext cx="223841" cy="83178"/>
          </a:xfrm>
          <a:custGeom>
            <a:rect b="b" l="l" r="r" t="t"/>
            <a:pathLst>
              <a:path extrusionOk="0" h="3930" w="10576">
                <a:moveTo>
                  <a:pt x="189" y="0"/>
                </a:moveTo>
                <a:cubicBezTo>
                  <a:pt x="36" y="0"/>
                  <a:pt x="0" y="246"/>
                  <a:pt x="178" y="306"/>
                </a:cubicBezTo>
                <a:lnTo>
                  <a:pt x="178" y="338"/>
                </a:lnTo>
                <a:lnTo>
                  <a:pt x="10332" y="3920"/>
                </a:lnTo>
                <a:cubicBezTo>
                  <a:pt x="10351" y="3927"/>
                  <a:pt x="10369" y="3930"/>
                  <a:pt x="10386" y="3930"/>
                </a:cubicBezTo>
                <a:cubicBezTo>
                  <a:pt x="10539" y="3930"/>
                  <a:pt x="10575" y="3684"/>
                  <a:pt x="10397" y="3624"/>
                </a:cubicBezTo>
                <a:lnTo>
                  <a:pt x="244" y="10"/>
                </a:lnTo>
                <a:cubicBezTo>
                  <a:pt x="224" y="3"/>
                  <a:pt x="206" y="0"/>
                  <a:pt x="18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1" name="Google Shape;6341;p53"/>
          <p:cNvSpPr/>
          <p:nvPr/>
        </p:nvSpPr>
        <p:spPr>
          <a:xfrm>
            <a:off x="7737521" y="4544587"/>
            <a:ext cx="119582" cy="50457"/>
          </a:xfrm>
          <a:custGeom>
            <a:rect b="b" l="l" r="r" t="t"/>
            <a:pathLst>
              <a:path extrusionOk="0" h="2384" w="5650">
                <a:moveTo>
                  <a:pt x="195" y="1"/>
                </a:moveTo>
                <a:cubicBezTo>
                  <a:pt x="38" y="1"/>
                  <a:pt x="0" y="278"/>
                  <a:pt x="180" y="338"/>
                </a:cubicBezTo>
                <a:lnTo>
                  <a:pt x="5371" y="2375"/>
                </a:lnTo>
                <a:cubicBezTo>
                  <a:pt x="5389" y="2381"/>
                  <a:pt x="5406" y="2384"/>
                  <a:pt x="5422" y="2384"/>
                </a:cubicBezTo>
                <a:cubicBezTo>
                  <a:pt x="5584" y="2384"/>
                  <a:pt x="5649" y="2106"/>
                  <a:pt x="5470" y="2047"/>
                </a:cubicBezTo>
                <a:lnTo>
                  <a:pt x="245" y="9"/>
                </a:lnTo>
                <a:cubicBezTo>
                  <a:pt x="227" y="3"/>
                  <a:pt x="211" y="1"/>
                  <a:pt x="19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2" name="Google Shape;6342;p53"/>
          <p:cNvSpPr/>
          <p:nvPr/>
        </p:nvSpPr>
        <p:spPr>
          <a:xfrm>
            <a:off x="7785016" y="4529051"/>
            <a:ext cx="112915" cy="57188"/>
          </a:xfrm>
          <a:custGeom>
            <a:rect b="b" l="l" r="r" t="t"/>
            <a:pathLst>
              <a:path extrusionOk="0" h="2702" w="5335">
                <a:moveTo>
                  <a:pt x="255" y="0"/>
                </a:moveTo>
                <a:cubicBezTo>
                  <a:pt x="98" y="0"/>
                  <a:pt x="0" y="231"/>
                  <a:pt x="170" y="316"/>
                </a:cubicBezTo>
                <a:lnTo>
                  <a:pt x="5000" y="2682"/>
                </a:lnTo>
                <a:cubicBezTo>
                  <a:pt x="5028" y="2696"/>
                  <a:pt x="5055" y="2702"/>
                  <a:pt x="5080" y="2702"/>
                </a:cubicBezTo>
                <a:cubicBezTo>
                  <a:pt x="5236" y="2702"/>
                  <a:pt x="5334" y="2471"/>
                  <a:pt x="5165" y="2386"/>
                </a:cubicBezTo>
                <a:lnTo>
                  <a:pt x="334" y="20"/>
                </a:lnTo>
                <a:cubicBezTo>
                  <a:pt x="307" y="7"/>
                  <a:pt x="280" y="0"/>
                  <a:pt x="2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3" name="Google Shape;6343;p53"/>
          <p:cNvSpPr/>
          <p:nvPr/>
        </p:nvSpPr>
        <p:spPr>
          <a:xfrm>
            <a:off x="7797482" y="4513791"/>
            <a:ext cx="96322" cy="43917"/>
          </a:xfrm>
          <a:custGeom>
            <a:rect b="b" l="l" r="r" t="t"/>
            <a:pathLst>
              <a:path extrusionOk="0" h="2075" w="4551">
                <a:moveTo>
                  <a:pt x="200" y="0"/>
                </a:moveTo>
                <a:cubicBezTo>
                  <a:pt x="53" y="0"/>
                  <a:pt x="1" y="257"/>
                  <a:pt x="173" y="314"/>
                </a:cubicBezTo>
                <a:lnTo>
                  <a:pt x="205" y="314"/>
                </a:lnTo>
                <a:lnTo>
                  <a:pt x="4313" y="2056"/>
                </a:lnTo>
                <a:cubicBezTo>
                  <a:pt x="4334" y="2068"/>
                  <a:pt x="4354" y="2074"/>
                  <a:pt x="4373" y="2074"/>
                </a:cubicBezTo>
                <a:cubicBezTo>
                  <a:pt x="4498" y="2074"/>
                  <a:pt x="4550" y="1817"/>
                  <a:pt x="4379" y="1760"/>
                </a:cubicBezTo>
                <a:lnTo>
                  <a:pt x="271" y="18"/>
                </a:lnTo>
                <a:cubicBezTo>
                  <a:pt x="246" y="6"/>
                  <a:pt x="222" y="0"/>
                  <a:pt x="20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4" name="Google Shape;6344;p53"/>
          <p:cNvSpPr/>
          <p:nvPr/>
        </p:nvSpPr>
        <p:spPr>
          <a:xfrm>
            <a:off x="7812658" y="4501452"/>
            <a:ext cx="85210" cy="38245"/>
          </a:xfrm>
          <a:custGeom>
            <a:rect b="b" l="l" r="r" t="t"/>
            <a:pathLst>
              <a:path extrusionOk="0" h="1807" w="4026">
                <a:moveTo>
                  <a:pt x="222" y="0"/>
                </a:moveTo>
                <a:cubicBezTo>
                  <a:pt x="63" y="0"/>
                  <a:pt x="1" y="246"/>
                  <a:pt x="178" y="306"/>
                </a:cubicBezTo>
                <a:cubicBezTo>
                  <a:pt x="1394" y="700"/>
                  <a:pt x="2577" y="1193"/>
                  <a:pt x="3694" y="1784"/>
                </a:cubicBezTo>
                <a:cubicBezTo>
                  <a:pt x="3725" y="1800"/>
                  <a:pt x="3754" y="1806"/>
                  <a:pt x="3782" y="1806"/>
                </a:cubicBezTo>
                <a:cubicBezTo>
                  <a:pt x="3934" y="1806"/>
                  <a:pt x="4026" y="1605"/>
                  <a:pt x="3859" y="1521"/>
                </a:cubicBezTo>
                <a:cubicBezTo>
                  <a:pt x="2709" y="897"/>
                  <a:pt x="1493" y="404"/>
                  <a:pt x="277" y="10"/>
                </a:cubicBezTo>
                <a:cubicBezTo>
                  <a:pt x="258" y="3"/>
                  <a:pt x="239" y="0"/>
                  <a:pt x="22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5" name="Google Shape;6345;p53"/>
          <p:cNvSpPr/>
          <p:nvPr/>
        </p:nvSpPr>
        <p:spPr>
          <a:xfrm>
            <a:off x="8265512" y="4718926"/>
            <a:ext cx="288818" cy="188347"/>
          </a:xfrm>
          <a:custGeom>
            <a:rect b="b" l="l" r="r" t="t"/>
            <a:pathLst>
              <a:path extrusionOk="0" h="8899" w="13646">
                <a:moveTo>
                  <a:pt x="238" y="0"/>
                </a:moveTo>
                <a:cubicBezTo>
                  <a:pt x="102" y="0"/>
                  <a:pt x="0" y="231"/>
                  <a:pt x="142" y="316"/>
                </a:cubicBezTo>
                <a:cubicBezTo>
                  <a:pt x="3789" y="2156"/>
                  <a:pt x="7239" y="4259"/>
                  <a:pt x="10493" y="6691"/>
                </a:cubicBezTo>
                <a:cubicBezTo>
                  <a:pt x="11445" y="7381"/>
                  <a:pt x="12366" y="8104"/>
                  <a:pt x="13286" y="8860"/>
                </a:cubicBezTo>
                <a:cubicBezTo>
                  <a:pt x="13320" y="8887"/>
                  <a:pt x="13357" y="8899"/>
                  <a:pt x="13393" y="8899"/>
                </a:cubicBezTo>
                <a:cubicBezTo>
                  <a:pt x="13529" y="8899"/>
                  <a:pt x="13645" y="8733"/>
                  <a:pt x="13516" y="8630"/>
                </a:cubicBezTo>
                <a:cubicBezTo>
                  <a:pt x="10328" y="6034"/>
                  <a:pt x="6944" y="3701"/>
                  <a:pt x="3362" y="1663"/>
                </a:cubicBezTo>
                <a:cubicBezTo>
                  <a:pt x="2376" y="1105"/>
                  <a:pt x="1357" y="579"/>
                  <a:pt x="306" y="20"/>
                </a:cubicBezTo>
                <a:cubicBezTo>
                  <a:pt x="283" y="6"/>
                  <a:pt x="260" y="0"/>
                  <a:pt x="23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6" name="Google Shape;6346;p53"/>
          <p:cNvSpPr/>
          <p:nvPr/>
        </p:nvSpPr>
        <p:spPr>
          <a:xfrm>
            <a:off x="8336479" y="4719582"/>
            <a:ext cx="172643" cy="121635"/>
          </a:xfrm>
          <a:custGeom>
            <a:rect b="b" l="l" r="r" t="t"/>
            <a:pathLst>
              <a:path extrusionOk="0" h="5747" w="8157">
                <a:moveTo>
                  <a:pt x="231" y="0"/>
                </a:moveTo>
                <a:cubicBezTo>
                  <a:pt x="98" y="0"/>
                  <a:pt x="1" y="206"/>
                  <a:pt x="140" y="318"/>
                </a:cubicBezTo>
                <a:cubicBezTo>
                  <a:pt x="2868" y="1829"/>
                  <a:pt x="5431" y="3670"/>
                  <a:pt x="7797" y="5707"/>
                </a:cubicBezTo>
                <a:cubicBezTo>
                  <a:pt x="7831" y="5734"/>
                  <a:pt x="7869" y="5746"/>
                  <a:pt x="7905" y="5746"/>
                </a:cubicBezTo>
                <a:cubicBezTo>
                  <a:pt x="8040" y="5746"/>
                  <a:pt x="8157" y="5581"/>
                  <a:pt x="8027" y="5477"/>
                </a:cubicBezTo>
                <a:cubicBezTo>
                  <a:pt x="5628" y="3407"/>
                  <a:pt x="3065" y="1566"/>
                  <a:pt x="305" y="22"/>
                </a:cubicBezTo>
                <a:cubicBezTo>
                  <a:pt x="280" y="7"/>
                  <a:pt x="255" y="0"/>
                  <a:pt x="2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7" name="Google Shape;6347;p53"/>
          <p:cNvSpPr/>
          <p:nvPr/>
        </p:nvSpPr>
        <p:spPr>
          <a:xfrm>
            <a:off x="8400483" y="4722355"/>
            <a:ext cx="122672" cy="72829"/>
          </a:xfrm>
          <a:custGeom>
            <a:rect b="b" l="l" r="r" t="t"/>
            <a:pathLst>
              <a:path extrusionOk="0" h="3441" w="5796">
                <a:moveTo>
                  <a:pt x="229" y="1"/>
                </a:moveTo>
                <a:cubicBezTo>
                  <a:pt x="97" y="1"/>
                  <a:pt x="0" y="202"/>
                  <a:pt x="139" y="285"/>
                </a:cubicBezTo>
                <a:cubicBezTo>
                  <a:pt x="1980" y="1205"/>
                  <a:pt x="3754" y="2257"/>
                  <a:pt x="5496" y="3407"/>
                </a:cubicBezTo>
                <a:cubicBezTo>
                  <a:pt x="5524" y="3430"/>
                  <a:pt x="5553" y="3440"/>
                  <a:pt x="5580" y="3440"/>
                </a:cubicBezTo>
                <a:cubicBezTo>
                  <a:pt x="5707" y="3440"/>
                  <a:pt x="5795" y="3220"/>
                  <a:pt x="5660" y="3111"/>
                </a:cubicBezTo>
                <a:cubicBezTo>
                  <a:pt x="3918" y="1961"/>
                  <a:pt x="2144" y="943"/>
                  <a:pt x="304" y="22"/>
                </a:cubicBezTo>
                <a:cubicBezTo>
                  <a:pt x="279" y="7"/>
                  <a:pt x="253" y="1"/>
                  <a:pt x="2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8" name="Google Shape;6348;p53"/>
          <p:cNvSpPr/>
          <p:nvPr/>
        </p:nvSpPr>
        <p:spPr>
          <a:xfrm>
            <a:off x="8411722" y="4693146"/>
            <a:ext cx="103201" cy="55854"/>
          </a:xfrm>
          <a:custGeom>
            <a:rect b="b" l="l" r="r" t="t"/>
            <a:pathLst>
              <a:path extrusionOk="0" h="2639" w="4876">
                <a:moveTo>
                  <a:pt x="244" y="1"/>
                </a:moveTo>
                <a:cubicBezTo>
                  <a:pt x="92" y="1"/>
                  <a:pt x="0" y="202"/>
                  <a:pt x="167" y="285"/>
                </a:cubicBezTo>
                <a:cubicBezTo>
                  <a:pt x="1646" y="1008"/>
                  <a:pt x="3124" y="1797"/>
                  <a:pt x="4570" y="2618"/>
                </a:cubicBezTo>
                <a:cubicBezTo>
                  <a:pt x="4593" y="2632"/>
                  <a:pt x="4616" y="2638"/>
                  <a:pt x="4638" y="2638"/>
                </a:cubicBezTo>
                <a:cubicBezTo>
                  <a:pt x="4774" y="2638"/>
                  <a:pt x="4876" y="2407"/>
                  <a:pt x="4735" y="2323"/>
                </a:cubicBezTo>
                <a:cubicBezTo>
                  <a:pt x="3289" y="1501"/>
                  <a:pt x="1810" y="745"/>
                  <a:pt x="331" y="22"/>
                </a:cubicBezTo>
                <a:cubicBezTo>
                  <a:pt x="301" y="7"/>
                  <a:pt x="272" y="1"/>
                  <a:pt x="2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49" name="Google Shape;6349;p53"/>
          <p:cNvSpPr/>
          <p:nvPr/>
        </p:nvSpPr>
        <p:spPr>
          <a:xfrm>
            <a:off x="8464339" y="4687855"/>
            <a:ext cx="140959" cy="72300"/>
          </a:xfrm>
          <a:custGeom>
            <a:rect b="b" l="l" r="r" t="t"/>
            <a:pathLst>
              <a:path extrusionOk="0" h="3416" w="6660">
                <a:moveTo>
                  <a:pt x="222" y="0"/>
                </a:moveTo>
                <a:cubicBezTo>
                  <a:pt x="63" y="0"/>
                  <a:pt x="1" y="246"/>
                  <a:pt x="178" y="305"/>
                </a:cubicBezTo>
                <a:cubicBezTo>
                  <a:pt x="2380" y="1028"/>
                  <a:pt x="4450" y="2080"/>
                  <a:pt x="6356" y="3394"/>
                </a:cubicBezTo>
                <a:cubicBezTo>
                  <a:pt x="6381" y="3409"/>
                  <a:pt x="6406" y="3416"/>
                  <a:pt x="6430" y="3416"/>
                </a:cubicBezTo>
                <a:cubicBezTo>
                  <a:pt x="6563" y="3416"/>
                  <a:pt x="6660" y="3210"/>
                  <a:pt x="6520" y="3098"/>
                </a:cubicBezTo>
                <a:cubicBezTo>
                  <a:pt x="4582" y="1784"/>
                  <a:pt x="2479" y="732"/>
                  <a:pt x="277" y="9"/>
                </a:cubicBezTo>
                <a:cubicBezTo>
                  <a:pt x="258" y="3"/>
                  <a:pt x="239" y="0"/>
                  <a:pt x="22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0" name="Google Shape;6350;p53"/>
          <p:cNvSpPr/>
          <p:nvPr/>
        </p:nvSpPr>
        <p:spPr>
          <a:xfrm>
            <a:off x="8270803" y="4468222"/>
            <a:ext cx="226635" cy="89507"/>
          </a:xfrm>
          <a:custGeom>
            <a:rect b="b" l="l" r="r" t="t"/>
            <a:pathLst>
              <a:path extrusionOk="0" h="4229" w="10708">
                <a:moveTo>
                  <a:pt x="256" y="0"/>
                </a:moveTo>
                <a:cubicBezTo>
                  <a:pt x="79" y="0"/>
                  <a:pt x="0" y="269"/>
                  <a:pt x="187" y="331"/>
                </a:cubicBezTo>
                <a:cubicBezTo>
                  <a:pt x="3703" y="1251"/>
                  <a:pt x="7121" y="2566"/>
                  <a:pt x="10374" y="4209"/>
                </a:cubicBezTo>
                <a:cubicBezTo>
                  <a:pt x="10401" y="4223"/>
                  <a:pt x="10428" y="4229"/>
                  <a:pt x="10454" y="4229"/>
                </a:cubicBezTo>
                <a:cubicBezTo>
                  <a:pt x="10610" y="4229"/>
                  <a:pt x="10708" y="3998"/>
                  <a:pt x="10538" y="3913"/>
                </a:cubicBezTo>
                <a:cubicBezTo>
                  <a:pt x="7252" y="2270"/>
                  <a:pt x="3835" y="956"/>
                  <a:pt x="286" y="3"/>
                </a:cubicBezTo>
                <a:cubicBezTo>
                  <a:pt x="276" y="1"/>
                  <a:pt x="266" y="0"/>
                  <a:pt x="2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1" name="Google Shape;6351;p53"/>
          <p:cNvSpPr/>
          <p:nvPr/>
        </p:nvSpPr>
        <p:spPr>
          <a:xfrm>
            <a:off x="8315674" y="4442104"/>
            <a:ext cx="207713" cy="83390"/>
          </a:xfrm>
          <a:custGeom>
            <a:rect b="b" l="l" r="r" t="t"/>
            <a:pathLst>
              <a:path extrusionOk="0" h="3940" w="9814">
                <a:moveTo>
                  <a:pt x="254" y="1"/>
                </a:moveTo>
                <a:cubicBezTo>
                  <a:pt x="98" y="1"/>
                  <a:pt x="1" y="227"/>
                  <a:pt x="170" y="284"/>
                </a:cubicBezTo>
                <a:cubicBezTo>
                  <a:pt x="3259" y="1631"/>
                  <a:pt x="6381" y="2847"/>
                  <a:pt x="9536" y="3931"/>
                </a:cubicBezTo>
                <a:cubicBezTo>
                  <a:pt x="9556" y="3937"/>
                  <a:pt x="9576" y="3940"/>
                  <a:pt x="9594" y="3940"/>
                </a:cubicBezTo>
                <a:cubicBezTo>
                  <a:pt x="9775" y="3940"/>
                  <a:pt x="9813" y="3662"/>
                  <a:pt x="9634" y="3603"/>
                </a:cubicBezTo>
                <a:cubicBezTo>
                  <a:pt x="6480" y="2551"/>
                  <a:pt x="3391" y="1335"/>
                  <a:pt x="335" y="21"/>
                </a:cubicBezTo>
                <a:cubicBezTo>
                  <a:pt x="307" y="7"/>
                  <a:pt x="280" y="1"/>
                  <a:pt x="2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2" name="Google Shape;6352;p53"/>
          <p:cNvSpPr/>
          <p:nvPr/>
        </p:nvSpPr>
        <p:spPr>
          <a:xfrm>
            <a:off x="8424125" y="4449787"/>
            <a:ext cx="142377" cy="56934"/>
          </a:xfrm>
          <a:custGeom>
            <a:rect b="b" l="l" r="r" t="t"/>
            <a:pathLst>
              <a:path extrusionOk="0" h="2690" w="6727">
                <a:moveTo>
                  <a:pt x="169" y="1"/>
                </a:moveTo>
                <a:cubicBezTo>
                  <a:pt x="29" y="1"/>
                  <a:pt x="1" y="258"/>
                  <a:pt x="173" y="315"/>
                </a:cubicBezTo>
                <a:lnTo>
                  <a:pt x="6449" y="2681"/>
                </a:lnTo>
                <a:cubicBezTo>
                  <a:pt x="6467" y="2687"/>
                  <a:pt x="6484" y="2690"/>
                  <a:pt x="6500" y="2690"/>
                </a:cubicBezTo>
                <a:cubicBezTo>
                  <a:pt x="6661" y="2690"/>
                  <a:pt x="6727" y="2412"/>
                  <a:pt x="6547" y="2352"/>
                </a:cubicBezTo>
                <a:lnTo>
                  <a:pt x="238" y="19"/>
                </a:lnTo>
                <a:cubicBezTo>
                  <a:pt x="213" y="7"/>
                  <a:pt x="190" y="1"/>
                  <a:pt x="16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3" name="Google Shape;6353;p53"/>
          <p:cNvSpPr/>
          <p:nvPr/>
        </p:nvSpPr>
        <p:spPr>
          <a:xfrm>
            <a:off x="8519284" y="4455544"/>
            <a:ext cx="120260" cy="43536"/>
          </a:xfrm>
          <a:custGeom>
            <a:rect b="b" l="l" r="r" t="t"/>
            <a:pathLst>
              <a:path extrusionOk="0" h="2057" w="5682">
                <a:moveTo>
                  <a:pt x="222" y="1"/>
                </a:moveTo>
                <a:cubicBezTo>
                  <a:pt x="63" y="1"/>
                  <a:pt x="1" y="247"/>
                  <a:pt x="178" y="306"/>
                </a:cubicBezTo>
                <a:cubicBezTo>
                  <a:pt x="1887" y="996"/>
                  <a:pt x="3629" y="1587"/>
                  <a:pt x="5403" y="2047"/>
                </a:cubicBezTo>
                <a:cubicBezTo>
                  <a:pt x="5421" y="2053"/>
                  <a:pt x="5438" y="2056"/>
                  <a:pt x="5454" y="2056"/>
                </a:cubicBezTo>
                <a:cubicBezTo>
                  <a:pt x="5616" y="2056"/>
                  <a:pt x="5681" y="1782"/>
                  <a:pt x="5502" y="1752"/>
                </a:cubicBezTo>
                <a:cubicBezTo>
                  <a:pt x="3727" y="1259"/>
                  <a:pt x="1986" y="667"/>
                  <a:pt x="277" y="10"/>
                </a:cubicBezTo>
                <a:cubicBezTo>
                  <a:pt x="257" y="4"/>
                  <a:pt x="239" y="1"/>
                  <a:pt x="2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4" name="Google Shape;6354;p53"/>
          <p:cNvSpPr/>
          <p:nvPr/>
        </p:nvSpPr>
        <p:spPr>
          <a:xfrm>
            <a:off x="7893361" y="4495907"/>
            <a:ext cx="74120" cy="29144"/>
          </a:xfrm>
          <a:custGeom>
            <a:rect b="b" l="l" r="r" t="t"/>
            <a:pathLst>
              <a:path extrusionOk="0" h="1377" w="3502">
                <a:moveTo>
                  <a:pt x="225" y="0"/>
                </a:moveTo>
                <a:cubicBezTo>
                  <a:pt x="63" y="0"/>
                  <a:pt x="1" y="275"/>
                  <a:pt x="210" y="305"/>
                </a:cubicBezTo>
                <a:cubicBezTo>
                  <a:pt x="1229" y="568"/>
                  <a:pt x="2215" y="896"/>
                  <a:pt x="3167" y="1356"/>
                </a:cubicBezTo>
                <a:cubicBezTo>
                  <a:pt x="3195" y="1370"/>
                  <a:pt x="3222" y="1376"/>
                  <a:pt x="3248" y="1376"/>
                </a:cubicBezTo>
                <a:cubicBezTo>
                  <a:pt x="3404" y="1376"/>
                  <a:pt x="3501" y="1150"/>
                  <a:pt x="3332" y="1093"/>
                </a:cubicBezTo>
                <a:cubicBezTo>
                  <a:pt x="2346" y="601"/>
                  <a:pt x="1327" y="239"/>
                  <a:pt x="276" y="9"/>
                </a:cubicBezTo>
                <a:cubicBezTo>
                  <a:pt x="258" y="3"/>
                  <a:pt x="241" y="0"/>
                  <a:pt x="22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5" name="Google Shape;6355;p53"/>
          <p:cNvSpPr/>
          <p:nvPr/>
        </p:nvSpPr>
        <p:spPr>
          <a:xfrm>
            <a:off x="7809885" y="4388090"/>
            <a:ext cx="131371" cy="50479"/>
          </a:xfrm>
          <a:custGeom>
            <a:rect b="b" l="l" r="r" t="t"/>
            <a:pathLst>
              <a:path extrusionOk="0" h="2385" w="6207">
                <a:moveTo>
                  <a:pt x="221" y="0"/>
                </a:moveTo>
                <a:cubicBezTo>
                  <a:pt x="63" y="0"/>
                  <a:pt x="0" y="246"/>
                  <a:pt x="178" y="305"/>
                </a:cubicBezTo>
                <a:lnTo>
                  <a:pt x="5929" y="2376"/>
                </a:lnTo>
                <a:cubicBezTo>
                  <a:pt x="5946" y="2382"/>
                  <a:pt x="5963" y="2384"/>
                  <a:pt x="5979" y="2384"/>
                </a:cubicBezTo>
                <a:cubicBezTo>
                  <a:pt x="6141" y="2384"/>
                  <a:pt x="6207" y="2107"/>
                  <a:pt x="6027" y="2047"/>
                </a:cubicBezTo>
                <a:lnTo>
                  <a:pt x="277" y="10"/>
                </a:lnTo>
                <a:cubicBezTo>
                  <a:pt x="257" y="3"/>
                  <a:pt x="239" y="0"/>
                  <a:pt x="22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6" name="Google Shape;6356;p53"/>
          <p:cNvSpPr/>
          <p:nvPr/>
        </p:nvSpPr>
        <p:spPr>
          <a:xfrm>
            <a:off x="7880408" y="4390884"/>
            <a:ext cx="62606" cy="30287"/>
          </a:xfrm>
          <a:custGeom>
            <a:rect b="b" l="l" r="r" t="t"/>
            <a:pathLst>
              <a:path extrusionOk="0" h="1431" w="2958">
                <a:moveTo>
                  <a:pt x="177" y="0"/>
                </a:moveTo>
                <a:cubicBezTo>
                  <a:pt x="98" y="0"/>
                  <a:pt x="27" y="54"/>
                  <a:pt x="1" y="108"/>
                </a:cubicBezTo>
                <a:cubicBezTo>
                  <a:pt x="1" y="206"/>
                  <a:pt x="33" y="305"/>
                  <a:pt x="132" y="338"/>
                </a:cubicBezTo>
                <a:lnTo>
                  <a:pt x="2728" y="1422"/>
                </a:lnTo>
                <a:cubicBezTo>
                  <a:pt x="2745" y="1428"/>
                  <a:pt x="2762" y="1431"/>
                  <a:pt x="2777" y="1431"/>
                </a:cubicBezTo>
                <a:cubicBezTo>
                  <a:pt x="2849" y="1431"/>
                  <a:pt x="2898" y="1372"/>
                  <a:pt x="2925" y="1291"/>
                </a:cubicBezTo>
                <a:cubicBezTo>
                  <a:pt x="2958" y="1225"/>
                  <a:pt x="2892" y="1126"/>
                  <a:pt x="2827" y="1094"/>
                </a:cubicBezTo>
                <a:lnTo>
                  <a:pt x="231" y="9"/>
                </a:lnTo>
                <a:cubicBezTo>
                  <a:pt x="213" y="3"/>
                  <a:pt x="194" y="0"/>
                  <a:pt x="17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7" name="Google Shape;6357;p53"/>
          <p:cNvSpPr/>
          <p:nvPr/>
        </p:nvSpPr>
        <p:spPr>
          <a:xfrm>
            <a:off x="7646955" y="4341632"/>
            <a:ext cx="128937" cy="36298"/>
          </a:xfrm>
          <a:custGeom>
            <a:rect b="b" l="l" r="r" t="t"/>
            <a:pathLst>
              <a:path extrusionOk="0" h="1715" w="6092">
                <a:moveTo>
                  <a:pt x="258" y="1"/>
                </a:moveTo>
                <a:cubicBezTo>
                  <a:pt x="80" y="1"/>
                  <a:pt x="0" y="300"/>
                  <a:pt x="220" y="332"/>
                </a:cubicBezTo>
                <a:cubicBezTo>
                  <a:pt x="2093" y="660"/>
                  <a:pt x="3966" y="1120"/>
                  <a:pt x="5806" y="1712"/>
                </a:cubicBezTo>
                <a:cubicBezTo>
                  <a:pt x="5816" y="1714"/>
                  <a:pt x="5826" y="1714"/>
                  <a:pt x="5836" y="1714"/>
                </a:cubicBezTo>
                <a:cubicBezTo>
                  <a:pt x="6012" y="1714"/>
                  <a:pt x="6091" y="1445"/>
                  <a:pt x="5904" y="1383"/>
                </a:cubicBezTo>
                <a:cubicBezTo>
                  <a:pt x="4064" y="825"/>
                  <a:pt x="2191" y="365"/>
                  <a:pt x="285" y="3"/>
                </a:cubicBezTo>
                <a:cubicBezTo>
                  <a:pt x="276" y="1"/>
                  <a:pt x="267" y="1"/>
                  <a:pt x="25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8" name="Google Shape;6358;p53"/>
          <p:cNvSpPr/>
          <p:nvPr/>
        </p:nvSpPr>
        <p:spPr>
          <a:xfrm>
            <a:off x="6830904" y="4948146"/>
            <a:ext cx="246318" cy="66860"/>
          </a:xfrm>
          <a:custGeom>
            <a:rect b="b" l="l" r="r" t="t"/>
            <a:pathLst>
              <a:path extrusionOk="0" h="3159" w="11638">
                <a:moveTo>
                  <a:pt x="5140" y="1"/>
                </a:moveTo>
                <a:cubicBezTo>
                  <a:pt x="5013" y="1"/>
                  <a:pt x="4926" y="216"/>
                  <a:pt x="5061" y="297"/>
                </a:cubicBezTo>
                <a:cubicBezTo>
                  <a:pt x="5458" y="597"/>
                  <a:pt x="5855" y="887"/>
                  <a:pt x="6254" y="1168"/>
                </a:cubicBezTo>
                <a:lnTo>
                  <a:pt x="6254" y="1168"/>
                </a:lnTo>
                <a:cubicBezTo>
                  <a:pt x="6768" y="1619"/>
                  <a:pt x="7235" y="2128"/>
                  <a:pt x="7640" y="2684"/>
                </a:cubicBezTo>
                <a:lnTo>
                  <a:pt x="7640" y="2684"/>
                </a:lnTo>
                <a:cubicBezTo>
                  <a:pt x="6479" y="2447"/>
                  <a:pt x="5293" y="2213"/>
                  <a:pt x="4108" y="2006"/>
                </a:cubicBezTo>
                <a:cubicBezTo>
                  <a:pt x="3154" y="1810"/>
                  <a:pt x="2181" y="1705"/>
                  <a:pt x="1204" y="1705"/>
                </a:cubicBezTo>
                <a:cubicBezTo>
                  <a:pt x="869" y="1705"/>
                  <a:pt x="533" y="1718"/>
                  <a:pt x="198" y="1743"/>
                </a:cubicBezTo>
                <a:cubicBezTo>
                  <a:pt x="10" y="1774"/>
                  <a:pt x="1" y="2074"/>
                  <a:pt x="171" y="2074"/>
                </a:cubicBezTo>
                <a:cubicBezTo>
                  <a:pt x="179" y="2074"/>
                  <a:pt x="188" y="2073"/>
                  <a:pt x="198" y="2071"/>
                </a:cubicBezTo>
                <a:cubicBezTo>
                  <a:pt x="533" y="2046"/>
                  <a:pt x="869" y="2034"/>
                  <a:pt x="1204" y="2034"/>
                </a:cubicBezTo>
                <a:cubicBezTo>
                  <a:pt x="2181" y="2034"/>
                  <a:pt x="3154" y="2139"/>
                  <a:pt x="4108" y="2334"/>
                </a:cubicBezTo>
                <a:cubicBezTo>
                  <a:pt x="5390" y="2564"/>
                  <a:pt x="6638" y="2827"/>
                  <a:pt x="7920" y="3057"/>
                </a:cubicBezTo>
                <a:cubicBezTo>
                  <a:pt x="7934" y="3061"/>
                  <a:pt x="7948" y="3062"/>
                  <a:pt x="7961" y="3062"/>
                </a:cubicBezTo>
                <a:cubicBezTo>
                  <a:pt x="8077" y="3062"/>
                  <a:pt x="8176" y="2945"/>
                  <a:pt x="8117" y="2827"/>
                </a:cubicBezTo>
                <a:cubicBezTo>
                  <a:pt x="7926" y="2545"/>
                  <a:pt x="7721" y="2271"/>
                  <a:pt x="7501" y="2009"/>
                </a:cubicBezTo>
                <a:lnTo>
                  <a:pt x="7501" y="2009"/>
                </a:lnTo>
                <a:cubicBezTo>
                  <a:pt x="7920" y="2279"/>
                  <a:pt x="8343" y="2540"/>
                  <a:pt x="8774" y="2794"/>
                </a:cubicBezTo>
                <a:cubicBezTo>
                  <a:pt x="8802" y="2808"/>
                  <a:pt x="8832" y="2815"/>
                  <a:pt x="8861" y="2815"/>
                </a:cubicBezTo>
                <a:cubicBezTo>
                  <a:pt x="8967" y="2815"/>
                  <a:pt x="9063" y="2726"/>
                  <a:pt x="9037" y="2597"/>
                </a:cubicBezTo>
                <a:cubicBezTo>
                  <a:pt x="8959" y="2167"/>
                  <a:pt x="8846" y="1737"/>
                  <a:pt x="8691" y="1320"/>
                </a:cubicBezTo>
                <a:lnTo>
                  <a:pt x="8691" y="1320"/>
                </a:lnTo>
                <a:cubicBezTo>
                  <a:pt x="9170" y="1784"/>
                  <a:pt x="9654" y="2231"/>
                  <a:pt x="10154" y="2663"/>
                </a:cubicBezTo>
                <a:cubicBezTo>
                  <a:pt x="10193" y="2702"/>
                  <a:pt x="10237" y="2720"/>
                  <a:pt x="10278" y="2720"/>
                </a:cubicBezTo>
                <a:cubicBezTo>
                  <a:pt x="10341" y="2720"/>
                  <a:pt x="10397" y="2677"/>
                  <a:pt x="10417" y="2597"/>
                </a:cubicBezTo>
                <a:cubicBezTo>
                  <a:pt x="10456" y="2457"/>
                  <a:pt x="10479" y="2312"/>
                  <a:pt x="10484" y="2167"/>
                </a:cubicBezTo>
                <a:lnTo>
                  <a:pt x="10484" y="2167"/>
                </a:lnTo>
                <a:cubicBezTo>
                  <a:pt x="10657" y="2330"/>
                  <a:pt x="10856" y="2463"/>
                  <a:pt x="11071" y="2563"/>
                </a:cubicBezTo>
                <a:lnTo>
                  <a:pt x="11071" y="2563"/>
                </a:lnTo>
                <a:cubicBezTo>
                  <a:pt x="11123" y="2745"/>
                  <a:pt x="11201" y="2922"/>
                  <a:pt x="11304" y="3090"/>
                </a:cubicBezTo>
                <a:cubicBezTo>
                  <a:pt x="11333" y="3138"/>
                  <a:pt x="11376" y="3158"/>
                  <a:pt x="11420" y="3158"/>
                </a:cubicBezTo>
                <a:cubicBezTo>
                  <a:pt x="11526" y="3158"/>
                  <a:pt x="11637" y="3042"/>
                  <a:pt x="11567" y="2926"/>
                </a:cubicBezTo>
                <a:cubicBezTo>
                  <a:pt x="11478" y="2762"/>
                  <a:pt x="11409" y="2585"/>
                  <a:pt x="11366" y="2401"/>
                </a:cubicBezTo>
                <a:lnTo>
                  <a:pt x="11366" y="2401"/>
                </a:lnTo>
                <a:cubicBezTo>
                  <a:pt x="11499" y="2151"/>
                  <a:pt x="11478" y="1843"/>
                  <a:pt x="11304" y="1611"/>
                </a:cubicBezTo>
                <a:cubicBezTo>
                  <a:pt x="11280" y="1563"/>
                  <a:pt x="11234" y="1541"/>
                  <a:pt x="11185" y="1541"/>
                </a:cubicBezTo>
                <a:cubicBezTo>
                  <a:pt x="11101" y="1541"/>
                  <a:pt x="11009" y="1606"/>
                  <a:pt x="11009" y="1710"/>
                </a:cubicBezTo>
                <a:cubicBezTo>
                  <a:pt x="10989" y="1851"/>
                  <a:pt x="10984" y="1994"/>
                  <a:pt x="10995" y="2138"/>
                </a:cubicBezTo>
                <a:lnTo>
                  <a:pt x="10995" y="2138"/>
                </a:lnTo>
                <a:cubicBezTo>
                  <a:pt x="10732" y="1976"/>
                  <a:pt x="10503" y="1750"/>
                  <a:pt x="10352" y="1447"/>
                </a:cubicBezTo>
                <a:cubicBezTo>
                  <a:pt x="10320" y="1405"/>
                  <a:pt x="10271" y="1386"/>
                  <a:pt x="10221" y="1386"/>
                </a:cubicBezTo>
                <a:cubicBezTo>
                  <a:pt x="10117" y="1386"/>
                  <a:pt x="10011" y="1467"/>
                  <a:pt x="10056" y="1579"/>
                </a:cubicBezTo>
                <a:cubicBezTo>
                  <a:pt x="10059" y="1588"/>
                  <a:pt x="10062" y="1598"/>
                  <a:pt x="10065" y="1608"/>
                </a:cubicBezTo>
                <a:lnTo>
                  <a:pt x="10065" y="1608"/>
                </a:lnTo>
                <a:lnTo>
                  <a:pt x="10056" y="1611"/>
                </a:lnTo>
                <a:cubicBezTo>
                  <a:pt x="10063" y="1626"/>
                  <a:pt x="10071" y="1640"/>
                  <a:pt x="10079" y="1654"/>
                </a:cubicBezTo>
                <a:lnTo>
                  <a:pt x="10079" y="1654"/>
                </a:lnTo>
                <a:cubicBezTo>
                  <a:pt x="10135" y="1848"/>
                  <a:pt x="10163" y="2054"/>
                  <a:pt x="10154" y="2264"/>
                </a:cubicBezTo>
                <a:lnTo>
                  <a:pt x="10154" y="2264"/>
                </a:lnTo>
                <a:cubicBezTo>
                  <a:pt x="9514" y="1694"/>
                  <a:pt x="8898" y="1078"/>
                  <a:pt x="8281" y="461"/>
                </a:cubicBezTo>
                <a:cubicBezTo>
                  <a:pt x="8248" y="428"/>
                  <a:pt x="8210" y="414"/>
                  <a:pt x="8174" y="414"/>
                </a:cubicBezTo>
                <a:cubicBezTo>
                  <a:pt x="8069" y="414"/>
                  <a:pt x="7978" y="536"/>
                  <a:pt x="8051" y="658"/>
                </a:cubicBezTo>
                <a:cubicBezTo>
                  <a:pt x="8055" y="666"/>
                  <a:pt x="8059" y="674"/>
                  <a:pt x="8063" y="682"/>
                </a:cubicBezTo>
                <a:lnTo>
                  <a:pt x="8063" y="682"/>
                </a:lnTo>
                <a:lnTo>
                  <a:pt x="8051" y="691"/>
                </a:lnTo>
                <a:cubicBezTo>
                  <a:pt x="8062" y="702"/>
                  <a:pt x="8073" y="713"/>
                  <a:pt x="8083" y="723"/>
                </a:cubicBezTo>
                <a:lnTo>
                  <a:pt x="8083" y="723"/>
                </a:lnTo>
                <a:cubicBezTo>
                  <a:pt x="8343" y="1254"/>
                  <a:pt x="8538" y="1786"/>
                  <a:pt x="8651" y="2353"/>
                </a:cubicBezTo>
                <a:lnTo>
                  <a:pt x="8651" y="2353"/>
                </a:lnTo>
                <a:cubicBezTo>
                  <a:pt x="7819" y="1834"/>
                  <a:pt x="7014" y="1300"/>
                  <a:pt x="6227" y="741"/>
                </a:cubicBezTo>
                <a:lnTo>
                  <a:pt x="6227" y="741"/>
                </a:lnTo>
                <a:cubicBezTo>
                  <a:pt x="5969" y="529"/>
                  <a:pt x="5699" y="333"/>
                  <a:pt x="5418" y="154"/>
                </a:cubicBezTo>
                <a:lnTo>
                  <a:pt x="5418" y="154"/>
                </a:lnTo>
                <a:cubicBezTo>
                  <a:pt x="5365" y="114"/>
                  <a:pt x="5311" y="74"/>
                  <a:pt x="5258" y="34"/>
                </a:cubicBezTo>
                <a:lnTo>
                  <a:pt x="5249" y="48"/>
                </a:lnTo>
                <a:lnTo>
                  <a:pt x="5249" y="48"/>
                </a:lnTo>
                <a:cubicBezTo>
                  <a:pt x="5241" y="44"/>
                  <a:pt x="5233" y="39"/>
                  <a:pt x="5225" y="34"/>
                </a:cubicBezTo>
                <a:cubicBezTo>
                  <a:pt x="5196" y="11"/>
                  <a:pt x="5167" y="1"/>
                  <a:pt x="514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59" name="Google Shape;6359;p53"/>
          <p:cNvSpPr/>
          <p:nvPr/>
        </p:nvSpPr>
        <p:spPr>
          <a:xfrm>
            <a:off x="7086158" y="4984995"/>
            <a:ext cx="18795" cy="33017"/>
          </a:xfrm>
          <a:custGeom>
            <a:rect b="b" l="l" r="r" t="t"/>
            <a:pathLst>
              <a:path extrusionOk="0" h="1560" w="888">
                <a:moveTo>
                  <a:pt x="711" y="0"/>
                </a:moveTo>
                <a:cubicBezTo>
                  <a:pt x="662" y="0"/>
                  <a:pt x="613" y="37"/>
                  <a:pt x="592" y="100"/>
                </a:cubicBezTo>
                <a:cubicBezTo>
                  <a:pt x="395" y="495"/>
                  <a:pt x="230" y="922"/>
                  <a:pt x="33" y="1316"/>
                </a:cubicBezTo>
                <a:cubicBezTo>
                  <a:pt x="0" y="1382"/>
                  <a:pt x="33" y="1481"/>
                  <a:pt x="99" y="1546"/>
                </a:cubicBezTo>
                <a:cubicBezTo>
                  <a:pt x="116" y="1555"/>
                  <a:pt x="136" y="1559"/>
                  <a:pt x="157" y="1559"/>
                </a:cubicBezTo>
                <a:cubicBezTo>
                  <a:pt x="215" y="1559"/>
                  <a:pt x="281" y="1529"/>
                  <a:pt x="329" y="1481"/>
                </a:cubicBezTo>
                <a:lnTo>
                  <a:pt x="855" y="265"/>
                </a:lnTo>
                <a:cubicBezTo>
                  <a:pt x="887" y="166"/>
                  <a:pt x="887" y="68"/>
                  <a:pt x="789" y="35"/>
                </a:cubicBezTo>
                <a:cubicBezTo>
                  <a:pt x="766" y="11"/>
                  <a:pt x="738" y="0"/>
                  <a:pt x="71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0" name="Google Shape;6360;p53"/>
          <p:cNvSpPr/>
          <p:nvPr/>
        </p:nvSpPr>
        <p:spPr>
          <a:xfrm>
            <a:off x="7099280" y="4988318"/>
            <a:ext cx="51135" cy="35028"/>
          </a:xfrm>
          <a:custGeom>
            <a:rect b="b" l="l" r="r" t="t"/>
            <a:pathLst>
              <a:path extrusionOk="0" h="1655" w="2416">
                <a:moveTo>
                  <a:pt x="2191" y="0"/>
                </a:moveTo>
                <a:cubicBezTo>
                  <a:pt x="2175" y="0"/>
                  <a:pt x="2158" y="3"/>
                  <a:pt x="2140" y="9"/>
                </a:cubicBezTo>
                <a:cubicBezTo>
                  <a:pt x="1286" y="173"/>
                  <a:pt x="530" y="699"/>
                  <a:pt x="70" y="1422"/>
                </a:cubicBezTo>
                <a:cubicBezTo>
                  <a:pt x="1" y="1538"/>
                  <a:pt x="112" y="1654"/>
                  <a:pt x="229" y="1654"/>
                </a:cubicBezTo>
                <a:cubicBezTo>
                  <a:pt x="278" y="1654"/>
                  <a:pt x="328" y="1635"/>
                  <a:pt x="366" y="1586"/>
                </a:cubicBezTo>
                <a:cubicBezTo>
                  <a:pt x="793" y="929"/>
                  <a:pt x="1450" y="469"/>
                  <a:pt x="2206" y="305"/>
                </a:cubicBezTo>
                <a:cubicBezTo>
                  <a:pt x="2415" y="275"/>
                  <a:pt x="2353" y="0"/>
                  <a:pt x="219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1" name="Google Shape;6361;p53"/>
          <p:cNvSpPr/>
          <p:nvPr/>
        </p:nvSpPr>
        <p:spPr>
          <a:xfrm>
            <a:off x="7125821" y="4991070"/>
            <a:ext cx="59431" cy="41399"/>
          </a:xfrm>
          <a:custGeom>
            <a:rect b="b" l="l" r="r" t="t"/>
            <a:pathLst>
              <a:path extrusionOk="0" h="1956" w="2808">
                <a:moveTo>
                  <a:pt x="2550" y="0"/>
                </a:moveTo>
                <a:cubicBezTo>
                  <a:pt x="2532" y="0"/>
                  <a:pt x="2515" y="3"/>
                  <a:pt x="2497" y="11"/>
                </a:cubicBezTo>
                <a:cubicBezTo>
                  <a:pt x="1609" y="438"/>
                  <a:pt x="788" y="996"/>
                  <a:pt x="131" y="1686"/>
                </a:cubicBezTo>
                <a:cubicBezTo>
                  <a:pt x="1" y="1790"/>
                  <a:pt x="117" y="1956"/>
                  <a:pt x="253" y="1956"/>
                </a:cubicBezTo>
                <a:cubicBezTo>
                  <a:pt x="289" y="1956"/>
                  <a:pt x="326" y="1944"/>
                  <a:pt x="361" y="1916"/>
                </a:cubicBezTo>
                <a:cubicBezTo>
                  <a:pt x="1018" y="1226"/>
                  <a:pt x="1774" y="701"/>
                  <a:pt x="2661" y="306"/>
                </a:cubicBezTo>
                <a:cubicBezTo>
                  <a:pt x="2807" y="218"/>
                  <a:pt x="2693" y="0"/>
                  <a:pt x="255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2" name="Google Shape;6362;p53"/>
          <p:cNvSpPr/>
          <p:nvPr/>
        </p:nvSpPr>
        <p:spPr>
          <a:xfrm>
            <a:off x="7160448" y="5007981"/>
            <a:ext cx="70395" cy="24996"/>
          </a:xfrm>
          <a:custGeom>
            <a:rect b="b" l="l" r="r" t="t"/>
            <a:pathLst>
              <a:path extrusionOk="0" h="1181" w="3326">
                <a:moveTo>
                  <a:pt x="3095" y="0"/>
                </a:moveTo>
                <a:cubicBezTo>
                  <a:pt x="2044" y="0"/>
                  <a:pt x="1025" y="296"/>
                  <a:pt x="138" y="855"/>
                </a:cubicBezTo>
                <a:cubicBezTo>
                  <a:pt x="0" y="937"/>
                  <a:pt x="93" y="1181"/>
                  <a:pt x="223" y="1181"/>
                </a:cubicBezTo>
                <a:cubicBezTo>
                  <a:pt x="249" y="1181"/>
                  <a:pt x="275" y="1172"/>
                  <a:pt x="302" y="1150"/>
                </a:cubicBezTo>
                <a:cubicBezTo>
                  <a:pt x="1156" y="592"/>
                  <a:pt x="2109" y="329"/>
                  <a:pt x="3095" y="329"/>
                </a:cubicBezTo>
                <a:cubicBezTo>
                  <a:pt x="3325" y="329"/>
                  <a:pt x="3325" y="0"/>
                  <a:pt x="309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3" name="Google Shape;6363;p53"/>
          <p:cNvSpPr/>
          <p:nvPr/>
        </p:nvSpPr>
        <p:spPr>
          <a:xfrm>
            <a:off x="7192238" y="5019685"/>
            <a:ext cx="67813" cy="16318"/>
          </a:xfrm>
          <a:custGeom>
            <a:rect b="b" l="l" r="r" t="t"/>
            <a:pathLst>
              <a:path extrusionOk="0" h="771" w="3204">
                <a:moveTo>
                  <a:pt x="2691" y="1"/>
                </a:moveTo>
                <a:cubicBezTo>
                  <a:pt x="1838" y="1"/>
                  <a:pt x="1009" y="137"/>
                  <a:pt x="180" y="433"/>
                </a:cubicBezTo>
                <a:cubicBezTo>
                  <a:pt x="1" y="493"/>
                  <a:pt x="66" y="770"/>
                  <a:pt x="228" y="770"/>
                </a:cubicBezTo>
                <a:cubicBezTo>
                  <a:pt x="244" y="770"/>
                  <a:pt x="261" y="768"/>
                  <a:pt x="279" y="762"/>
                </a:cubicBezTo>
                <a:cubicBezTo>
                  <a:pt x="1048" y="466"/>
                  <a:pt x="1872" y="330"/>
                  <a:pt x="2700" y="330"/>
                </a:cubicBezTo>
                <a:cubicBezTo>
                  <a:pt x="2791" y="330"/>
                  <a:pt x="2882" y="331"/>
                  <a:pt x="2973" y="334"/>
                </a:cubicBezTo>
                <a:cubicBezTo>
                  <a:pt x="3203" y="334"/>
                  <a:pt x="3203" y="6"/>
                  <a:pt x="2973" y="6"/>
                </a:cubicBezTo>
                <a:cubicBezTo>
                  <a:pt x="2879" y="3"/>
                  <a:pt x="2785" y="1"/>
                  <a:pt x="269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4" name="Google Shape;6364;p53"/>
          <p:cNvSpPr/>
          <p:nvPr/>
        </p:nvSpPr>
        <p:spPr>
          <a:xfrm>
            <a:off x="7218991" y="5037147"/>
            <a:ext cx="57738" cy="10498"/>
          </a:xfrm>
          <a:custGeom>
            <a:rect b="b" l="l" r="r" t="t"/>
            <a:pathLst>
              <a:path extrusionOk="0" h="496" w="2728">
                <a:moveTo>
                  <a:pt x="2555" y="0"/>
                </a:moveTo>
                <a:cubicBezTo>
                  <a:pt x="2548" y="0"/>
                  <a:pt x="2539" y="1"/>
                  <a:pt x="2531" y="2"/>
                </a:cubicBezTo>
                <a:lnTo>
                  <a:pt x="198" y="167"/>
                </a:lnTo>
                <a:cubicBezTo>
                  <a:pt x="1" y="167"/>
                  <a:pt x="1" y="495"/>
                  <a:pt x="198" y="495"/>
                </a:cubicBezTo>
                <a:lnTo>
                  <a:pt x="2531" y="331"/>
                </a:lnTo>
                <a:cubicBezTo>
                  <a:pt x="2719" y="331"/>
                  <a:pt x="2728" y="0"/>
                  <a:pt x="25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5" name="Google Shape;6365;p53"/>
          <p:cNvSpPr/>
          <p:nvPr/>
        </p:nvSpPr>
        <p:spPr>
          <a:xfrm>
            <a:off x="7224558" y="5054566"/>
            <a:ext cx="154039" cy="24551"/>
          </a:xfrm>
          <a:custGeom>
            <a:rect b="b" l="l" r="r" t="t"/>
            <a:pathLst>
              <a:path extrusionOk="0" h="1160" w="7278">
                <a:moveTo>
                  <a:pt x="1356" y="1"/>
                </a:moveTo>
                <a:cubicBezTo>
                  <a:pt x="970" y="1"/>
                  <a:pt x="584" y="12"/>
                  <a:pt x="198" y="34"/>
                </a:cubicBezTo>
                <a:cubicBezTo>
                  <a:pt x="10" y="34"/>
                  <a:pt x="1" y="332"/>
                  <a:pt x="171" y="332"/>
                </a:cubicBezTo>
                <a:cubicBezTo>
                  <a:pt x="179" y="332"/>
                  <a:pt x="188" y="331"/>
                  <a:pt x="198" y="329"/>
                </a:cubicBezTo>
                <a:cubicBezTo>
                  <a:pt x="509" y="316"/>
                  <a:pt x="821" y="309"/>
                  <a:pt x="1133" y="309"/>
                </a:cubicBezTo>
                <a:cubicBezTo>
                  <a:pt x="3119" y="309"/>
                  <a:pt x="5096" y="583"/>
                  <a:pt x="7000" y="1151"/>
                </a:cubicBezTo>
                <a:cubicBezTo>
                  <a:pt x="7017" y="1157"/>
                  <a:pt x="7035" y="1160"/>
                  <a:pt x="7051" y="1160"/>
                </a:cubicBezTo>
                <a:cubicBezTo>
                  <a:pt x="7212" y="1160"/>
                  <a:pt x="7278" y="885"/>
                  <a:pt x="7098" y="855"/>
                </a:cubicBezTo>
                <a:cubicBezTo>
                  <a:pt x="5234" y="279"/>
                  <a:pt x="3300" y="1"/>
                  <a:pt x="13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6" name="Google Shape;6366;p53"/>
          <p:cNvSpPr/>
          <p:nvPr/>
        </p:nvSpPr>
        <p:spPr>
          <a:xfrm>
            <a:off x="6602085" y="4980847"/>
            <a:ext cx="537781" cy="124217"/>
          </a:xfrm>
          <a:custGeom>
            <a:rect b="b" l="l" r="r" t="t"/>
            <a:pathLst>
              <a:path extrusionOk="0" h="5869" w="25409">
                <a:moveTo>
                  <a:pt x="198" y="1"/>
                </a:moveTo>
                <a:cubicBezTo>
                  <a:pt x="1" y="1"/>
                  <a:pt x="1" y="296"/>
                  <a:pt x="198" y="329"/>
                </a:cubicBezTo>
                <a:cubicBezTo>
                  <a:pt x="6868" y="559"/>
                  <a:pt x="13506" y="1775"/>
                  <a:pt x="19848" y="3878"/>
                </a:cubicBezTo>
                <a:cubicBezTo>
                  <a:pt x="21655" y="4470"/>
                  <a:pt x="23397" y="5127"/>
                  <a:pt x="25139" y="5850"/>
                </a:cubicBezTo>
                <a:cubicBezTo>
                  <a:pt x="25164" y="5862"/>
                  <a:pt x="25188" y="5868"/>
                  <a:pt x="25209" y="5868"/>
                </a:cubicBezTo>
                <a:cubicBezTo>
                  <a:pt x="25356" y="5868"/>
                  <a:pt x="25409" y="5611"/>
                  <a:pt x="25237" y="5554"/>
                </a:cubicBezTo>
                <a:cubicBezTo>
                  <a:pt x="19059" y="2958"/>
                  <a:pt x="12520" y="1216"/>
                  <a:pt x="5883" y="428"/>
                </a:cubicBezTo>
                <a:cubicBezTo>
                  <a:pt x="3977" y="198"/>
                  <a:pt x="2104" y="66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7" name="Google Shape;6367;p53"/>
          <p:cNvSpPr/>
          <p:nvPr/>
        </p:nvSpPr>
        <p:spPr>
          <a:xfrm>
            <a:off x="7169613" y="5065000"/>
            <a:ext cx="214232" cy="18117"/>
          </a:xfrm>
          <a:custGeom>
            <a:rect b="b" l="l" r="r" t="t"/>
            <a:pathLst>
              <a:path extrusionOk="0" h="856" w="10122">
                <a:moveTo>
                  <a:pt x="198" y="1"/>
                </a:moveTo>
                <a:cubicBezTo>
                  <a:pt x="0" y="1"/>
                  <a:pt x="0" y="329"/>
                  <a:pt x="198" y="329"/>
                </a:cubicBezTo>
                <a:lnTo>
                  <a:pt x="9924" y="855"/>
                </a:lnTo>
                <a:cubicBezTo>
                  <a:pt x="10121" y="855"/>
                  <a:pt x="10121" y="527"/>
                  <a:pt x="9924" y="527"/>
                </a:cubicBezTo>
                <a:lnTo>
                  <a:pt x="198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8" name="Google Shape;6368;p53"/>
          <p:cNvSpPr/>
          <p:nvPr/>
        </p:nvSpPr>
        <p:spPr>
          <a:xfrm>
            <a:off x="7327231" y="5026712"/>
            <a:ext cx="247863" cy="54500"/>
          </a:xfrm>
          <a:custGeom>
            <a:rect b="b" l="l" r="r" t="t"/>
            <a:pathLst>
              <a:path extrusionOk="0" h="2575" w="11711">
                <a:moveTo>
                  <a:pt x="2824" y="0"/>
                </a:moveTo>
                <a:cubicBezTo>
                  <a:pt x="2779" y="0"/>
                  <a:pt x="2736" y="20"/>
                  <a:pt x="2707" y="68"/>
                </a:cubicBezTo>
                <a:cubicBezTo>
                  <a:pt x="2704" y="73"/>
                  <a:pt x="2701" y="77"/>
                  <a:pt x="2698" y="82"/>
                </a:cubicBezTo>
                <a:lnTo>
                  <a:pt x="2698" y="82"/>
                </a:lnTo>
                <a:lnTo>
                  <a:pt x="2674" y="68"/>
                </a:lnTo>
                <a:lnTo>
                  <a:pt x="2346" y="791"/>
                </a:lnTo>
                <a:cubicBezTo>
                  <a:pt x="2313" y="890"/>
                  <a:pt x="2280" y="1087"/>
                  <a:pt x="2181" y="1153"/>
                </a:cubicBezTo>
                <a:cubicBezTo>
                  <a:pt x="2174" y="1156"/>
                  <a:pt x="2165" y="1158"/>
                  <a:pt x="2154" y="1158"/>
                </a:cubicBezTo>
                <a:cubicBezTo>
                  <a:pt x="2060" y="1158"/>
                  <a:pt x="1839" y="1047"/>
                  <a:pt x="1721" y="988"/>
                </a:cubicBezTo>
                <a:lnTo>
                  <a:pt x="397" y="115"/>
                </a:lnTo>
                <a:lnTo>
                  <a:pt x="397" y="115"/>
                </a:lnTo>
                <a:cubicBezTo>
                  <a:pt x="389" y="100"/>
                  <a:pt x="382" y="84"/>
                  <a:pt x="374" y="68"/>
                </a:cubicBezTo>
                <a:lnTo>
                  <a:pt x="355" y="88"/>
                </a:lnTo>
                <a:lnTo>
                  <a:pt x="355" y="88"/>
                </a:lnTo>
                <a:lnTo>
                  <a:pt x="276" y="35"/>
                </a:lnTo>
                <a:cubicBezTo>
                  <a:pt x="248" y="15"/>
                  <a:pt x="219" y="6"/>
                  <a:pt x="191" y="6"/>
                </a:cubicBezTo>
                <a:cubicBezTo>
                  <a:pt x="87" y="6"/>
                  <a:pt x="1" y="135"/>
                  <a:pt x="78" y="265"/>
                </a:cubicBezTo>
                <a:cubicBezTo>
                  <a:pt x="374" y="791"/>
                  <a:pt x="867" y="1218"/>
                  <a:pt x="1459" y="1415"/>
                </a:cubicBezTo>
                <a:cubicBezTo>
                  <a:pt x="1484" y="1428"/>
                  <a:pt x="1507" y="1434"/>
                  <a:pt x="1528" y="1434"/>
                </a:cubicBezTo>
                <a:cubicBezTo>
                  <a:pt x="1597" y="1434"/>
                  <a:pt x="1639" y="1371"/>
                  <a:pt x="1643" y="1301"/>
                </a:cubicBezTo>
                <a:lnTo>
                  <a:pt x="1643" y="1301"/>
                </a:lnTo>
                <a:cubicBezTo>
                  <a:pt x="1753" y="1363"/>
                  <a:pt x="1866" y="1422"/>
                  <a:pt x="1984" y="1481"/>
                </a:cubicBezTo>
                <a:cubicBezTo>
                  <a:pt x="2032" y="1495"/>
                  <a:pt x="2080" y="1501"/>
                  <a:pt x="2127" y="1501"/>
                </a:cubicBezTo>
                <a:cubicBezTo>
                  <a:pt x="2283" y="1501"/>
                  <a:pt x="2423" y="1427"/>
                  <a:pt x="2489" y="1301"/>
                </a:cubicBezTo>
                <a:lnTo>
                  <a:pt x="2489" y="1301"/>
                </a:lnTo>
                <a:cubicBezTo>
                  <a:pt x="2495" y="1328"/>
                  <a:pt x="2502" y="1355"/>
                  <a:pt x="2510" y="1383"/>
                </a:cubicBezTo>
                <a:cubicBezTo>
                  <a:pt x="2535" y="1457"/>
                  <a:pt x="2615" y="1493"/>
                  <a:pt x="2695" y="1493"/>
                </a:cubicBezTo>
                <a:cubicBezTo>
                  <a:pt x="2722" y="1493"/>
                  <a:pt x="2748" y="1489"/>
                  <a:pt x="2773" y="1481"/>
                </a:cubicBezTo>
                <a:cubicBezTo>
                  <a:pt x="2852" y="1420"/>
                  <a:pt x="2929" y="1353"/>
                  <a:pt x="3002" y="1283"/>
                </a:cubicBezTo>
                <a:lnTo>
                  <a:pt x="3002" y="1283"/>
                </a:lnTo>
                <a:cubicBezTo>
                  <a:pt x="3018" y="1287"/>
                  <a:pt x="3034" y="1289"/>
                  <a:pt x="3052" y="1289"/>
                </a:cubicBezTo>
                <a:cubicBezTo>
                  <a:pt x="3068" y="1289"/>
                  <a:pt x="3084" y="1287"/>
                  <a:pt x="3102" y="1284"/>
                </a:cubicBezTo>
                <a:cubicBezTo>
                  <a:pt x="3364" y="1231"/>
                  <a:pt x="3627" y="1142"/>
                  <a:pt x="3880" y="1019"/>
                </a:cubicBezTo>
                <a:lnTo>
                  <a:pt x="3880" y="1019"/>
                </a:lnTo>
                <a:cubicBezTo>
                  <a:pt x="3880" y="1052"/>
                  <a:pt x="3883" y="1085"/>
                  <a:pt x="3890" y="1120"/>
                </a:cubicBezTo>
                <a:cubicBezTo>
                  <a:pt x="3890" y="1263"/>
                  <a:pt x="3969" y="1387"/>
                  <a:pt x="4088" y="1460"/>
                </a:cubicBezTo>
                <a:lnTo>
                  <a:pt x="4088" y="1460"/>
                </a:lnTo>
                <a:lnTo>
                  <a:pt x="3759" y="1810"/>
                </a:lnTo>
                <a:cubicBezTo>
                  <a:pt x="3693" y="1908"/>
                  <a:pt x="3726" y="2105"/>
                  <a:pt x="3890" y="2105"/>
                </a:cubicBezTo>
                <a:cubicBezTo>
                  <a:pt x="4795" y="2003"/>
                  <a:pt x="5732" y="1908"/>
                  <a:pt x="6661" y="1908"/>
                </a:cubicBezTo>
                <a:cubicBezTo>
                  <a:pt x="7761" y="1908"/>
                  <a:pt x="8850" y="2042"/>
                  <a:pt x="9861" y="2458"/>
                </a:cubicBezTo>
                <a:lnTo>
                  <a:pt x="9861" y="2458"/>
                </a:lnTo>
                <a:cubicBezTo>
                  <a:pt x="9930" y="2499"/>
                  <a:pt x="9999" y="2535"/>
                  <a:pt x="10068" y="2566"/>
                </a:cubicBezTo>
                <a:cubicBezTo>
                  <a:pt x="10084" y="2572"/>
                  <a:pt x="10100" y="2575"/>
                  <a:pt x="10115" y="2575"/>
                </a:cubicBezTo>
                <a:cubicBezTo>
                  <a:pt x="10255" y="2575"/>
                  <a:pt x="10347" y="2329"/>
                  <a:pt x="10199" y="2270"/>
                </a:cubicBezTo>
                <a:cubicBezTo>
                  <a:pt x="10191" y="2266"/>
                  <a:pt x="10184" y="2263"/>
                  <a:pt x="10176" y="2259"/>
                </a:cubicBezTo>
                <a:lnTo>
                  <a:pt x="10176" y="2259"/>
                </a:lnTo>
                <a:cubicBezTo>
                  <a:pt x="10206" y="2243"/>
                  <a:pt x="10236" y="2225"/>
                  <a:pt x="10265" y="2204"/>
                </a:cubicBezTo>
                <a:cubicBezTo>
                  <a:pt x="10306" y="2171"/>
                  <a:pt x="10345" y="2130"/>
                  <a:pt x="10378" y="2084"/>
                </a:cubicBezTo>
                <a:lnTo>
                  <a:pt x="10378" y="2084"/>
                </a:lnTo>
                <a:cubicBezTo>
                  <a:pt x="10691" y="2163"/>
                  <a:pt x="11011" y="2210"/>
                  <a:pt x="11321" y="2210"/>
                </a:cubicBezTo>
                <a:cubicBezTo>
                  <a:pt x="11386" y="2210"/>
                  <a:pt x="11450" y="2208"/>
                  <a:pt x="11514" y="2204"/>
                </a:cubicBezTo>
                <a:cubicBezTo>
                  <a:pt x="11711" y="2204"/>
                  <a:pt x="11711" y="1875"/>
                  <a:pt x="11514" y="1875"/>
                </a:cubicBezTo>
                <a:cubicBezTo>
                  <a:pt x="11437" y="1881"/>
                  <a:pt x="11360" y="1884"/>
                  <a:pt x="11281" y="1884"/>
                </a:cubicBezTo>
                <a:cubicBezTo>
                  <a:pt x="11009" y="1884"/>
                  <a:pt x="10729" y="1850"/>
                  <a:pt x="10455" y="1784"/>
                </a:cubicBezTo>
                <a:lnTo>
                  <a:pt x="10455" y="1784"/>
                </a:lnTo>
                <a:cubicBezTo>
                  <a:pt x="10442" y="1734"/>
                  <a:pt x="10413" y="1687"/>
                  <a:pt x="10364" y="1645"/>
                </a:cubicBezTo>
                <a:cubicBezTo>
                  <a:pt x="10305" y="1599"/>
                  <a:pt x="10239" y="1577"/>
                  <a:pt x="10175" y="1577"/>
                </a:cubicBezTo>
                <a:cubicBezTo>
                  <a:pt x="10057" y="1577"/>
                  <a:pt x="9946" y="1650"/>
                  <a:pt x="9904" y="1777"/>
                </a:cubicBezTo>
                <a:cubicBezTo>
                  <a:pt x="9871" y="1875"/>
                  <a:pt x="9937" y="1974"/>
                  <a:pt x="10002" y="1974"/>
                </a:cubicBezTo>
                <a:cubicBezTo>
                  <a:pt x="10015" y="1978"/>
                  <a:pt x="10028" y="1982"/>
                  <a:pt x="10040" y="1987"/>
                </a:cubicBezTo>
                <a:lnTo>
                  <a:pt x="10040" y="1987"/>
                </a:lnTo>
                <a:cubicBezTo>
                  <a:pt x="9978" y="2005"/>
                  <a:pt x="9910" y="2015"/>
                  <a:pt x="9861" y="2015"/>
                </a:cubicBezTo>
                <a:cubicBezTo>
                  <a:pt x="9837" y="2015"/>
                  <a:pt x="9817" y="2013"/>
                  <a:pt x="9805" y="2007"/>
                </a:cubicBezTo>
                <a:cubicBezTo>
                  <a:pt x="9794" y="2007"/>
                  <a:pt x="9784" y="2006"/>
                  <a:pt x="9774" y="2005"/>
                </a:cubicBezTo>
                <a:lnTo>
                  <a:pt x="9774" y="2005"/>
                </a:lnTo>
                <a:cubicBezTo>
                  <a:pt x="9694" y="1940"/>
                  <a:pt x="9617" y="1867"/>
                  <a:pt x="9545" y="1789"/>
                </a:cubicBezTo>
                <a:lnTo>
                  <a:pt x="9545" y="1789"/>
                </a:lnTo>
                <a:cubicBezTo>
                  <a:pt x="9544" y="1785"/>
                  <a:pt x="9543" y="1781"/>
                  <a:pt x="9542" y="1777"/>
                </a:cubicBezTo>
                <a:lnTo>
                  <a:pt x="9537" y="1780"/>
                </a:lnTo>
                <a:lnTo>
                  <a:pt x="9537" y="1780"/>
                </a:lnTo>
                <a:cubicBezTo>
                  <a:pt x="9517" y="1757"/>
                  <a:pt x="9496" y="1734"/>
                  <a:pt x="9476" y="1711"/>
                </a:cubicBezTo>
                <a:cubicBezTo>
                  <a:pt x="9449" y="1684"/>
                  <a:pt x="9415" y="1672"/>
                  <a:pt x="9380" y="1672"/>
                </a:cubicBezTo>
                <a:cubicBezTo>
                  <a:pt x="9287" y="1672"/>
                  <a:pt x="9190" y="1756"/>
                  <a:pt x="9214" y="1875"/>
                </a:cubicBezTo>
                <a:cubicBezTo>
                  <a:pt x="9218" y="1888"/>
                  <a:pt x="9223" y="1899"/>
                  <a:pt x="9228" y="1911"/>
                </a:cubicBezTo>
                <a:lnTo>
                  <a:pt x="9228" y="1911"/>
                </a:lnTo>
                <a:cubicBezTo>
                  <a:pt x="8385" y="1669"/>
                  <a:pt x="7516" y="1585"/>
                  <a:pt x="6642" y="1585"/>
                </a:cubicBezTo>
                <a:cubicBezTo>
                  <a:pt x="5846" y="1585"/>
                  <a:pt x="5045" y="1654"/>
                  <a:pt x="4255" y="1738"/>
                </a:cubicBezTo>
                <a:lnTo>
                  <a:pt x="4255" y="1738"/>
                </a:lnTo>
                <a:lnTo>
                  <a:pt x="4482" y="1481"/>
                </a:lnTo>
                <a:cubicBezTo>
                  <a:pt x="4602" y="1361"/>
                  <a:pt x="4530" y="1214"/>
                  <a:pt x="4392" y="1214"/>
                </a:cubicBezTo>
                <a:cubicBezTo>
                  <a:pt x="4379" y="1214"/>
                  <a:pt x="4365" y="1215"/>
                  <a:pt x="4350" y="1218"/>
                </a:cubicBezTo>
                <a:cubicBezTo>
                  <a:pt x="4338" y="1220"/>
                  <a:pt x="4327" y="1221"/>
                  <a:pt x="4317" y="1221"/>
                </a:cubicBezTo>
                <a:cubicBezTo>
                  <a:pt x="4127" y="1221"/>
                  <a:pt x="4189" y="952"/>
                  <a:pt x="4252" y="890"/>
                </a:cubicBezTo>
                <a:cubicBezTo>
                  <a:pt x="4299" y="819"/>
                  <a:pt x="4346" y="766"/>
                  <a:pt x="4393" y="717"/>
                </a:cubicBezTo>
                <a:lnTo>
                  <a:pt x="4393" y="717"/>
                </a:lnTo>
                <a:cubicBezTo>
                  <a:pt x="4434" y="688"/>
                  <a:pt x="4474" y="658"/>
                  <a:pt x="4515" y="627"/>
                </a:cubicBezTo>
                <a:cubicBezTo>
                  <a:pt x="4621" y="547"/>
                  <a:pt x="4513" y="361"/>
                  <a:pt x="4398" y="361"/>
                </a:cubicBezTo>
                <a:cubicBezTo>
                  <a:pt x="4371" y="361"/>
                  <a:pt x="4343" y="371"/>
                  <a:pt x="4317" y="397"/>
                </a:cubicBezTo>
                <a:cubicBezTo>
                  <a:pt x="4298" y="410"/>
                  <a:pt x="4279" y="424"/>
                  <a:pt x="4260" y="439"/>
                </a:cubicBezTo>
                <a:lnTo>
                  <a:pt x="4260" y="439"/>
                </a:lnTo>
                <a:lnTo>
                  <a:pt x="4252" y="430"/>
                </a:lnTo>
                <a:cubicBezTo>
                  <a:pt x="3993" y="618"/>
                  <a:pt x="3700" y="773"/>
                  <a:pt x="3373" y="882"/>
                </a:cubicBezTo>
                <a:lnTo>
                  <a:pt x="3373" y="882"/>
                </a:lnTo>
                <a:lnTo>
                  <a:pt x="3503" y="669"/>
                </a:lnTo>
                <a:lnTo>
                  <a:pt x="3503" y="669"/>
                </a:lnTo>
                <a:cubicBezTo>
                  <a:pt x="3512" y="655"/>
                  <a:pt x="3520" y="641"/>
                  <a:pt x="3529" y="627"/>
                </a:cubicBezTo>
                <a:cubicBezTo>
                  <a:pt x="3598" y="511"/>
                  <a:pt x="3471" y="394"/>
                  <a:pt x="3356" y="394"/>
                </a:cubicBezTo>
                <a:cubicBezTo>
                  <a:pt x="3308" y="394"/>
                  <a:pt x="3262" y="414"/>
                  <a:pt x="3233" y="462"/>
                </a:cubicBezTo>
                <a:cubicBezTo>
                  <a:pt x="3108" y="687"/>
                  <a:pt x="2945" y="874"/>
                  <a:pt x="2758" y="1038"/>
                </a:cubicBezTo>
                <a:lnTo>
                  <a:pt x="2758" y="1038"/>
                </a:lnTo>
                <a:cubicBezTo>
                  <a:pt x="2750" y="943"/>
                  <a:pt x="2752" y="845"/>
                  <a:pt x="2766" y="748"/>
                </a:cubicBezTo>
                <a:lnTo>
                  <a:pt x="2766" y="748"/>
                </a:lnTo>
                <a:cubicBezTo>
                  <a:pt x="2845" y="573"/>
                  <a:pt x="2920" y="399"/>
                  <a:pt x="3003" y="232"/>
                </a:cubicBezTo>
                <a:cubicBezTo>
                  <a:pt x="3049" y="116"/>
                  <a:pt x="2932" y="0"/>
                  <a:pt x="282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9" name="Google Shape;6369;p53"/>
          <p:cNvSpPr/>
          <p:nvPr/>
        </p:nvSpPr>
        <p:spPr>
          <a:xfrm>
            <a:off x="6045204" y="4407711"/>
            <a:ext cx="90311" cy="42499"/>
          </a:xfrm>
          <a:custGeom>
            <a:rect b="b" l="l" r="r" t="t"/>
            <a:pathLst>
              <a:path extrusionOk="0" h="2008" w="4267">
                <a:moveTo>
                  <a:pt x="224" y="0"/>
                </a:moveTo>
                <a:cubicBezTo>
                  <a:pt x="50" y="0"/>
                  <a:pt x="1" y="269"/>
                  <a:pt x="188" y="331"/>
                </a:cubicBezTo>
                <a:cubicBezTo>
                  <a:pt x="1502" y="693"/>
                  <a:pt x="2784" y="1251"/>
                  <a:pt x="3967" y="1974"/>
                </a:cubicBezTo>
                <a:cubicBezTo>
                  <a:pt x="3996" y="1998"/>
                  <a:pt x="4025" y="2008"/>
                  <a:pt x="4052" y="2008"/>
                </a:cubicBezTo>
                <a:cubicBezTo>
                  <a:pt x="4179" y="2008"/>
                  <a:pt x="4266" y="1793"/>
                  <a:pt x="4131" y="1712"/>
                </a:cubicBezTo>
                <a:cubicBezTo>
                  <a:pt x="2915" y="956"/>
                  <a:pt x="1634" y="397"/>
                  <a:pt x="253" y="3"/>
                </a:cubicBezTo>
                <a:cubicBezTo>
                  <a:pt x="243" y="1"/>
                  <a:pt x="233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70" name="Google Shape;6370;p53"/>
          <p:cNvSpPr/>
          <p:nvPr/>
        </p:nvSpPr>
        <p:spPr>
          <a:xfrm>
            <a:off x="6111811" y="4419584"/>
            <a:ext cx="99475" cy="62373"/>
          </a:xfrm>
          <a:custGeom>
            <a:rect b="b" l="l" r="r" t="t"/>
            <a:pathLst>
              <a:path extrusionOk="0" h="2947" w="4700">
                <a:moveTo>
                  <a:pt x="227" y="0"/>
                </a:moveTo>
                <a:cubicBezTo>
                  <a:pt x="83" y="0"/>
                  <a:pt x="0" y="215"/>
                  <a:pt x="162" y="296"/>
                </a:cubicBezTo>
                <a:lnTo>
                  <a:pt x="4369" y="2925"/>
                </a:lnTo>
                <a:cubicBezTo>
                  <a:pt x="4399" y="2940"/>
                  <a:pt x="4428" y="2947"/>
                  <a:pt x="4455" y="2947"/>
                </a:cubicBezTo>
                <a:cubicBezTo>
                  <a:pt x="4607" y="2947"/>
                  <a:pt x="4700" y="2741"/>
                  <a:pt x="4533" y="2629"/>
                </a:cubicBezTo>
                <a:lnTo>
                  <a:pt x="327" y="33"/>
                </a:lnTo>
                <a:cubicBezTo>
                  <a:pt x="292" y="10"/>
                  <a:pt x="258" y="0"/>
                  <a:pt x="2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71" name="Google Shape;6371;p53"/>
          <p:cNvSpPr/>
          <p:nvPr/>
        </p:nvSpPr>
        <p:spPr>
          <a:xfrm>
            <a:off x="6134649" y="4408007"/>
            <a:ext cx="117085" cy="79517"/>
          </a:xfrm>
          <a:custGeom>
            <a:rect b="b" l="l" r="r" t="t"/>
            <a:pathLst>
              <a:path extrusionOk="0" h="3757" w="5532">
                <a:moveTo>
                  <a:pt x="246" y="0"/>
                </a:moveTo>
                <a:cubicBezTo>
                  <a:pt x="93" y="0"/>
                  <a:pt x="1" y="206"/>
                  <a:pt x="168" y="317"/>
                </a:cubicBezTo>
                <a:lnTo>
                  <a:pt x="5228" y="3735"/>
                </a:lnTo>
                <a:cubicBezTo>
                  <a:pt x="5253" y="3750"/>
                  <a:pt x="5278" y="3756"/>
                  <a:pt x="5302" y="3756"/>
                </a:cubicBezTo>
                <a:cubicBezTo>
                  <a:pt x="5435" y="3756"/>
                  <a:pt x="5532" y="3551"/>
                  <a:pt x="5393" y="3439"/>
                </a:cubicBezTo>
                <a:lnTo>
                  <a:pt x="332" y="22"/>
                </a:lnTo>
                <a:cubicBezTo>
                  <a:pt x="302" y="7"/>
                  <a:pt x="273" y="0"/>
                  <a:pt x="2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72" name="Google Shape;6372;p53"/>
          <p:cNvSpPr/>
          <p:nvPr/>
        </p:nvSpPr>
        <p:spPr>
          <a:xfrm>
            <a:off x="6178355" y="4413552"/>
            <a:ext cx="90777" cy="55897"/>
          </a:xfrm>
          <a:custGeom>
            <a:rect b="b" l="l" r="r" t="t"/>
            <a:pathLst>
              <a:path extrusionOk="0" h="2641" w="4289">
                <a:moveTo>
                  <a:pt x="231" y="1"/>
                </a:moveTo>
                <a:cubicBezTo>
                  <a:pt x="98" y="1"/>
                  <a:pt x="1" y="207"/>
                  <a:pt x="140" y="318"/>
                </a:cubicBezTo>
                <a:lnTo>
                  <a:pt x="3985" y="2618"/>
                </a:lnTo>
                <a:cubicBezTo>
                  <a:pt x="4015" y="2634"/>
                  <a:pt x="4044" y="2640"/>
                  <a:pt x="4070" y="2640"/>
                </a:cubicBezTo>
                <a:cubicBezTo>
                  <a:pt x="4215" y="2640"/>
                  <a:pt x="4288" y="2439"/>
                  <a:pt x="4149" y="2356"/>
                </a:cubicBezTo>
                <a:lnTo>
                  <a:pt x="304" y="23"/>
                </a:lnTo>
                <a:cubicBezTo>
                  <a:pt x="279" y="8"/>
                  <a:pt x="254" y="1"/>
                  <a:pt x="2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73" name="Google Shape;6373;p53"/>
          <p:cNvSpPr/>
          <p:nvPr/>
        </p:nvSpPr>
        <p:spPr>
          <a:xfrm>
            <a:off x="6227162" y="4425384"/>
            <a:ext cx="75961" cy="48468"/>
          </a:xfrm>
          <a:custGeom>
            <a:rect b="b" l="l" r="r" t="t"/>
            <a:pathLst>
              <a:path extrusionOk="0" h="2290" w="3589">
                <a:moveTo>
                  <a:pt x="244" y="0"/>
                </a:moveTo>
                <a:cubicBezTo>
                  <a:pt x="92" y="0"/>
                  <a:pt x="0" y="202"/>
                  <a:pt x="167" y="285"/>
                </a:cubicBezTo>
                <a:cubicBezTo>
                  <a:pt x="1252" y="877"/>
                  <a:pt x="2303" y="1534"/>
                  <a:pt x="3289" y="2257"/>
                </a:cubicBezTo>
                <a:cubicBezTo>
                  <a:pt x="3323" y="2280"/>
                  <a:pt x="3356" y="2290"/>
                  <a:pt x="3385" y="2290"/>
                </a:cubicBezTo>
                <a:cubicBezTo>
                  <a:pt x="3523" y="2290"/>
                  <a:pt x="3589" y="2069"/>
                  <a:pt x="3453" y="1961"/>
                </a:cubicBezTo>
                <a:cubicBezTo>
                  <a:pt x="2467" y="1238"/>
                  <a:pt x="1416" y="581"/>
                  <a:pt x="332" y="22"/>
                </a:cubicBezTo>
                <a:cubicBezTo>
                  <a:pt x="301" y="7"/>
                  <a:pt x="272" y="0"/>
                  <a:pt x="2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74" name="Google Shape;6374;p53"/>
          <p:cNvSpPr/>
          <p:nvPr/>
        </p:nvSpPr>
        <p:spPr>
          <a:xfrm>
            <a:off x="6300077" y="4570049"/>
            <a:ext cx="70458" cy="50606"/>
          </a:xfrm>
          <a:custGeom>
            <a:rect b="b" l="l" r="r" t="t"/>
            <a:pathLst>
              <a:path extrusionOk="0" h="2391" w="3329">
                <a:moveTo>
                  <a:pt x="230" y="0"/>
                </a:moveTo>
                <a:cubicBezTo>
                  <a:pt x="97" y="0"/>
                  <a:pt x="0" y="206"/>
                  <a:pt x="140" y="318"/>
                </a:cubicBezTo>
                <a:lnTo>
                  <a:pt x="3031" y="2355"/>
                </a:lnTo>
                <a:cubicBezTo>
                  <a:pt x="3063" y="2380"/>
                  <a:pt x="3094" y="2391"/>
                  <a:pt x="3123" y="2391"/>
                </a:cubicBezTo>
                <a:cubicBezTo>
                  <a:pt x="3246" y="2391"/>
                  <a:pt x="3329" y="2199"/>
                  <a:pt x="3196" y="2092"/>
                </a:cubicBezTo>
                <a:lnTo>
                  <a:pt x="304" y="22"/>
                </a:lnTo>
                <a:cubicBezTo>
                  <a:pt x="279" y="7"/>
                  <a:pt x="254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75" name="Google Shape;6375;p53"/>
          <p:cNvSpPr/>
          <p:nvPr/>
        </p:nvSpPr>
        <p:spPr>
          <a:xfrm>
            <a:off x="6325433" y="4556799"/>
            <a:ext cx="70839" cy="61082"/>
          </a:xfrm>
          <a:custGeom>
            <a:rect b="b" l="l" r="r" t="t"/>
            <a:pathLst>
              <a:path extrusionOk="0" h="2886" w="3347">
                <a:moveTo>
                  <a:pt x="230" y="0"/>
                </a:moveTo>
                <a:cubicBezTo>
                  <a:pt x="102" y="0"/>
                  <a:pt x="0" y="162"/>
                  <a:pt x="125" y="287"/>
                </a:cubicBezTo>
                <a:lnTo>
                  <a:pt x="92" y="287"/>
                </a:lnTo>
                <a:cubicBezTo>
                  <a:pt x="979" y="1240"/>
                  <a:pt x="1965" y="2094"/>
                  <a:pt x="3049" y="2850"/>
                </a:cubicBezTo>
                <a:cubicBezTo>
                  <a:pt x="3081" y="2875"/>
                  <a:pt x="3112" y="2886"/>
                  <a:pt x="3141" y="2886"/>
                </a:cubicBezTo>
                <a:cubicBezTo>
                  <a:pt x="3264" y="2886"/>
                  <a:pt x="3346" y="2693"/>
                  <a:pt x="3213" y="2587"/>
                </a:cubicBezTo>
                <a:cubicBezTo>
                  <a:pt x="2162" y="1831"/>
                  <a:pt x="1209" y="977"/>
                  <a:pt x="355" y="57"/>
                </a:cubicBezTo>
                <a:cubicBezTo>
                  <a:pt x="315" y="17"/>
                  <a:pt x="271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76" name="Google Shape;6376;p53"/>
          <p:cNvSpPr/>
          <p:nvPr/>
        </p:nvSpPr>
        <p:spPr>
          <a:xfrm>
            <a:off x="6340460" y="4547423"/>
            <a:ext cx="76025" cy="65527"/>
          </a:xfrm>
          <a:custGeom>
            <a:rect b="b" l="l" r="r" t="t"/>
            <a:pathLst>
              <a:path extrusionOk="0" h="3096" w="3592">
                <a:moveTo>
                  <a:pt x="232" y="1"/>
                </a:moveTo>
                <a:cubicBezTo>
                  <a:pt x="103" y="1"/>
                  <a:pt x="0" y="172"/>
                  <a:pt x="105" y="302"/>
                </a:cubicBezTo>
                <a:cubicBezTo>
                  <a:pt x="1091" y="1288"/>
                  <a:pt x="2175" y="2208"/>
                  <a:pt x="3292" y="3063"/>
                </a:cubicBezTo>
                <a:cubicBezTo>
                  <a:pt x="3321" y="3086"/>
                  <a:pt x="3350" y="3096"/>
                  <a:pt x="3377" y="3096"/>
                </a:cubicBezTo>
                <a:cubicBezTo>
                  <a:pt x="3504" y="3096"/>
                  <a:pt x="3592" y="2875"/>
                  <a:pt x="3456" y="2767"/>
                </a:cubicBezTo>
                <a:cubicBezTo>
                  <a:pt x="2339" y="1945"/>
                  <a:pt x="1321" y="1025"/>
                  <a:pt x="335" y="40"/>
                </a:cubicBezTo>
                <a:cubicBezTo>
                  <a:pt x="301" y="12"/>
                  <a:pt x="265" y="1"/>
                  <a:pt x="2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77" name="Google Shape;6377;p53"/>
          <p:cNvSpPr/>
          <p:nvPr/>
        </p:nvSpPr>
        <p:spPr>
          <a:xfrm>
            <a:off x="6348969" y="4530025"/>
            <a:ext cx="114693" cy="102544"/>
          </a:xfrm>
          <a:custGeom>
            <a:rect b="b" l="l" r="r" t="t"/>
            <a:pathLst>
              <a:path extrusionOk="0" h="4845" w="5419">
                <a:moveTo>
                  <a:pt x="252" y="1"/>
                </a:moveTo>
                <a:cubicBezTo>
                  <a:pt x="116" y="1"/>
                  <a:pt x="0" y="166"/>
                  <a:pt x="130" y="270"/>
                </a:cubicBezTo>
                <a:lnTo>
                  <a:pt x="5059" y="4805"/>
                </a:lnTo>
                <a:cubicBezTo>
                  <a:pt x="5093" y="4832"/>
                  <a:pt x="5131" y="4844"/>
                  <a:pt x="5167" y="4844"/>
                </a:cubicBezTo>
                <a:cubicBezTo>
                  <a:pt x="5302" y="4844"/>
                  <a:pt x="5419" y="4679"/>
                  <a:pt x="5289" y="4575"/>
                </a:cubicBezTo>
                <a:lnTo>
                  <a:pt x="360" y="40"/>
                </a:lnTo>
                <a:cubicBezTo>
                  <a:pt x="325" y="12"/>
                  <a:pt x="288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78" name="Google Shape;6378;p53"/>
          <p:cNvSpPr/>
          <p:nvPr/>
        </p:nvSpPr>
        <p:spPr>
          <a:xfrm>
            <a:off x="6406687" y="4553688"/>
            <a:ext cx="71432" cy="58712"/>
          </a:xfrm>
          <a:custGeom>
            <a:rect b="b" l="l" r="r" t="t"/>
            <a:pathLst>
              <a:path extrusionOk="0" h="2774" w="3375">
                <a:moveTo>
                  <a:pt x="252" y="0"/>
                </a:moveTo>
                <a:cubicBezTo>
                  <a:pt x="117" y="0"/>
                  <a:pt x="0" y="165"/>
                  <a:pt x="130" y="269"/>
                </a:cubicBezTo>
                <a:lnTo>
                  <a:pt x="2989" y="2734"/>
                </a:lnTo>
                <a:cubicBezTo>
                  <a:pt x="3024" y="2761"/>
                  <a:pt x="3062" y="2773"/>
                  <a:pt x="3100" y="2773"/>
                </a:cubicBezTo>
                <a:cubicBezTo>
                  <a:pt x="3243" y="2773"/>
                  <a:pt x="3375" y="2608"/>
                  <a:pt x="3219" y="2504"/>
                </a:cubicBezTo>
                <a:lnTo>
                  <a:pt x="360" y="39"/>
                </a:lnTo>
                <a:cubicBezTo>
                  <a:pt x="326" y="12"/>
                  <a:pt x="288" y="0"/>
                  <a:pt x="25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79" name="Google Shape;6379;p53"/>
          <p:cNvSpPr/>
          <p:nvPr/>
        </p:nvSpPr>
        <p:spPr>
          <a:xfrm>
            <a:off x="6445610" y="4561815"/>
            <a:ext cx="40552" cy="33483"/>
          </a:xfrm>
          <a:custGeom>
            <a:rect b="b" l="l" r="r" t="t"/>
            <a:pathLst>
              <a:path extrusionOk="0" h="1582" w="1916">
                <a:moveTo>
                  <a:pt x="181" y="0"/>
                </a:moveTo>
                <a:cubicBezTo>
                  <a:pt x="140" y="0"/>
                  <a:pt x="99" y="17"/>
                  <a:pt x="66" y="50"/>
                </a:cubicBezTo>
                <a:cubicBezTo>
                  <a:pt x="0" y="115"/>
                  <a:pt x="0" y="214"/>
                  <a:pt x="66" y="280"/>
                </a:cubicBezTo>
                <a:cubicBezTo>
                  <a:pt x="493" y="805"/>
                  <a:pt x="1019" y="1233"/>
                  <a:pt x="1610" y="1561"/>
                </a:cubicBezTo>
                <a:cubicBezTo>
                  <a:pt x="1633" y="1575"/>
                  <a:pt x="1656" y="1581"/>
                  <a:pt x="1678" y="1581"/>
                </a:cubicBezTo>
                <a:cubicBezTo>
                  <a:pt x="1814" y="1581"/>
                  <a:pt x="1916" y="1350"/>
                  <a:pt x="1774" y="1265"/>
                </a:cubicBezTo>
                <a:cubicBezTo>
                  <a:pt x="1183" y="970"/>
                  <a:pt x="690" y="543"/>
                  <a:pt x="296" y="50"/>
                </a:cubicBezTo>
                <a:cubicBezTo>
                  <a:pt x="263" y="17"/>
                  <a:pt x="222" y="0"/>
                  <a:pt x="1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80" name="Google Shape;6380;p53"/>
          <p:cNvSpPr/>
          <p:nvPr/>
        </p:nvSpPr>
        <p:spPr>
          <a:xfrm>
            <a:off x="6451134" y="4767521"/>
            <a:ext cx="89845" cy="80512"/>
          </a:xfrm>
          <a:custGeom>
            <a:rect b="b" l="l" r="r" t="t"/>
            <a:pathLst>
              <a:path extrusionOk="0" h="3804" w="4245">
                <a:moveTo>
                  <a:pt x="224" y="1"/>
                </a:moveTo>
                <a:cubicBezTo>
                  <a:pt x="109" y="1"/>
                  <a:pt x="1" y="163"/>
                  <a:pt x="100" y="287"/>
                </a:cubicBezTo>
                <a:cubicBezTo>
                  <a:pt x="1251" y="1569"/>
                  <a:pt x="2532" y="2752"/>
                  <a:pt x="3945" y="3770"/>
                </a:cubicBezTo>
                <a:cubicBezTo>
                  <a:pt x="3974" y="3793"/>
                  <a:pt x="4003" y="3803"/>
                  <a:pt x="4030" y="3803"/>
                </a:cubicBezTo>
                <a:cubicBezTo>
                  <a:pt x="4157" y="3803"/>
                  <a:pt x="4245" y="3583"/>
                  <a:pt x="4109" y="3475"/>
                </a:cubicBezTo>
                <a:cubicBezTo>
                  <a:pt x="2729" y="2489"/>
                  <a:pt x="1448" y="1339"/>
                  <a:pt x="330" y="57"/>
                </a:cubicBezTo>
                <a:cubicBezTo>
                  <a:pt x="299" y="17"/>
                  <a:pt x="261" y="1"/>
                  <a:pt x="22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81" name="Google Shape;6381;p53"/>
          <p:cNvSpPr/>
          <p:nvPr/>
        </p:nvSpPr>
        <p:spPr>
          <a:xfrm>
            <a:off x="6510460" y="4791544"/>
            <a:ext cx="68659" cy="55918"/>
          </a:xfrm>
          <a:custGeom>
            <a:rect b="b" l="l" r="r" t="t"/>
            <a:pathLst>
              <a:path extrusionOk="0" h="2642" w="3244">
                <a:moveTo>
                  <a:pt x="275" y="0"/>
                </a:moveTo>
                <a:cubicBezTo>
                  <a:pt x="132" y="0"/>
                  <a:pt x="1" y="166"/>
                  <a:pt x="156" y="270"/>
                </a:cubicBezTo>
                <a:lnTo>
                  <a:pt x="2884" y="2603"/>
                </a:lnTo>
                <a:cubicBezTo>
                  <a:pt x="2911" y="2630"/>
                  <a:pt x="2945" y="2642"/>
                  <a:pt x="2979" y="2642"/>
                </a:cubicBezTo>
                <a:cubicBezTo>
                  <a:pt x="3107" y="2642"/>
                  <a:pt x="3244" y="2476"/>
                  <a:pt x="3114" y="2373"/>
                </a:cubicBezTo>
                <a:lnTo>
                  <a:pt x="386" y="40"/>
                </a:lnTo>
                <a:cubicBezTo>
                  <a:pt x="352" y="12"/>
                  <a:pt x="313" y="0"/>
                  <a:pt x="27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82" name="Google Shape;6382;p53"/>
          <p:cNvSpPr/>
          <p:nvPr/>
        </p:nvSpPr>
        <p:spPr>
          <a:xfrm>
            <a:off x="6723045" y="4805175"/>
            <a:ext cx="84321" cy="72067"/>
          </a:xfrm>
          <a:custGeom>
            <a:rect b="b" l="l" r="r" t="t"/>
            <a:pathLst>
              <a:path extrusionOk="0" h="3405" w="3984">
                <a:moveTo>
                  <a:pt x="233" y="0"/>
                </a:moveTo>
                <a:cubicBezTo>
                  <a:pt x="115" y="0"/>
                  <a:pt x="0" y="181"/>
                  <a:pt x="102" y="283"/>
                </a:cubicBezTo>
                <a:cubicBezTo>
                  <a:pt x="1153" y="1466"/>
                  <a:pt x="2369" y="2484"/>
                  <a:pt x="3684" y="3372"/>
                </a:cubicBezTo>
                <a:cubicBezTo>
                  <a:pt x="3712" y="3395"/>
                  <a:pt x="3741" y="3405"/>
                  <a:pt x="3768" y="3405"/>
                </a:cubicBezTo>
                <a:cubicBezTo>
                  <a:pt x="3895" y="3405"/>
                  <a:pt x="3983" y="3184"/>
                  <a:pt x="3848" y="3076"/>
                </a:cubicBezTo>
                <a:cubicBezTo>
                  <a:pt x="2533" y="2222"/>
                  <a:pt x="1383" y="1203"/>
                  <a:pt x="332" y="53"/>
                </a:cubicBezTo>
                <a:cubicBezTo>
                  <a:pt x="302" y="16"/>
                  <a:pt x="268" y="0"/>
                  <a:pt x="2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83" name="Google Shape;6383;p53"/>
          <p:cNvSpPr/>
          <p:nvPr/>
        </p:nvSpPr>
        <p:spPr>
          <a:xfrm>
            <a:off x="6753735" y="4806148"/>
            <a:ext cx="109254" cy="87094"/>
          </a:xfrm>
          <a:custGeom>
            <a:rect b="b" l="l" r="r" t="t"/>
            <a:pathLst>
              <a:path extrusionOk="0" h="4115" w="5162">
                <a:moveTo>
                  <a:pt x="253" y="0"/>
                </a:moveTo>
                <a:cubicBezTo>
                  <a:pt x="117" y="0"/>
                  <a:pt x="1" y="166"/>
                  <a:pt x="131" y="270"/>
                </a:cubicBezTo>
                <a:cubicBezTo>
                  <a:pt x="1642" y="1617"/>
                  <a:pt x="3219" y="2866"/>
                  <a:pt x="4862" y="4081"/>
                </a:cubicBezTo>
                <a:cubicBezTo>
                  <a:pt x="4891" y="4105"/>
                  <a:pt x="4920" y="4115"/>
                  <a:pt x="4948" y="4115"/>
                </a:cubicBezTo>
                <a:cubicBezTo>
                  <a:pt x="5074" y="4115"/>
                  <a:pt x="5162" y="3900"/>
                  <a:pt x="5027" y="3819"/>
                </a:cubicBezTo>
                <a:cubicBezTo>
                  <a:pt x="3417" y="2603"/>
                  <a:pt x="1872" y="1354"/>
                  <a:pt x="361" y="40"/>
                </a:cubicBezTo>
                <a:cubicBezTo>
                  <a:pt x="326" y="12"/>
                  <a:pt x="289" y="0"/>
                  <a:pt x="2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84" name="Google Shape;6384;p53"/>
          <p:cNvSpPr/>
          <p:nvPr/>
        </p:nvSpPr>
        <p:spPr>
          <a:xfrm>
            <a:off x="6876155" y="4857601"/>
            <a:ext cx="140028" cy="122503"/>
          </a:xfrm>
          <a:custGeom>
            <a:rect b="b" l="l" r="r" t="t"/>
            <a:pathLst>
              <a:path extrusionOk="0" h="5788" w="6616">
                <a:moveTo>
                  <a:pt x="252" y="1"/>
                </a:moveTo>
                <a:cubicBezTo>
                  <a:pt x="116" y="1"/>
                  <a:pt x="0" y="166"/>
                  <a:pt x="130" y="270"/>
                </a:cubicBezTo>
                <a:cubicBezTo>
                  <a:pt x="2299" y="1979"/>
                  <a:pt x="4336" y="3819"/>
                  <a:pt x="6308" y="5758"/>
                </a:cubicBezTo>
                <a:cubicBezTo>
                  <a:pt x="6335" y="5779"/>
                  <a:pt x="6366" y="5788"/>
                  <a:pt x="6396" y="5788"/>
                </a:cubicBezTo>
                <a:cubicBezTo>
                  <a:pt x="6509" y="5788"/>
                  <a:pt x="6616" y="5658"/>
                  <a:pt x="6538" y="5528"/>
                </a:cubicBezTo>
                <a:cubicBezTo>
                  <a:pt x="4566" y="3589"/>
                  <a:pt x="2529" y="1749"/>
                  <a:pt x="360" y="40"/>
                </a:cubicBezTo>
                <a:cubicBezTo>
                  <a:pt x="325" y="13"/>
                  <a:pt x="288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85" name="Google Shape;6385;p53"/>
          <p:cNvSpPr/>
          <p:nvPr/>
        </p:nvSpPr>
        <p:spPr>
          <a:xfrm>
            <a:off x="6971378" y="4901752"/>
            <a:ext cx="73929" cy="64977"/>
          </a:xfrm>
          <a:custGeom>
            <a:rect b="b" l="l" r="r" t="t"/>
            <a:pathLst>
              <a:path extrusionOk="0" h="3070" w="3493">
                <a:moveTo>
                  <a:pt x="223" y="1"/>
                </a:moveTo>
                <a:cubicBezTo>
                  <a:pt x="108" y="1"/>
                  <a:pt x="0" y="163"/>
                  <a:pt x="100" y="287"/>
                </a:cubicBezTo>
                <a:cubicBezTo>
                  <a:pt x="1020" y="1339"/>
                  <a:pt x="2039" y="2259"/>
                  <a:pt x="3189" y="3048"/>
                </a:cubicBezTo>
                <a:cubicBezTo>
                  <a:pt x="3214" y="3063"/>
                  <a:pt x="3239" y="3069"/>
                  <a:pt x="3263" y="3069"/>
                </a:cubicBezTo>
                <a:cubicBezTo>
                  <a:pt x="3395" y="3069"/>
                  <a:pt x="3492" y="2863"/>
                  <a:pt x="3353" y="2752"/>
                </a:cubicBezTo>
                <a:cubicBezTo>
                  <a:pt x="2236" y="1996"/>
                  <a:pt x="1217" y="1076"/>
                  <a:pt x="330" y="57"/>
                </a:cubicBezTo>
                <a:cubicBezTo>
                  <a:pt x="298" y="17"/>
                  <a:pt x="260" y="1"/>
                  <a:pt x="2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86" name="Google Shape;6386;p53"/>
          <p:cNvSpPr/>
          <p:nvPr/>
        </p:nvSpPr>
        <p:spPr>
          <a:xfrm>
            <a:off x="7009687" y="4909774"/>
            <a:ext cx="50817" cy="38859"/>
          </a:xfrm>
          <a:custGeom>
            <a:rect b="b" l="l" r="r" t="t"/>
            <a:pathLst>
              <a:path extrusionOk="0" h="1836" w="2401">
                <a:moveTo>
                  <a:pt x="252" y="1"/>
                </a:moveTo>
                <a:cubicBezTo>
                  <a:pt x="117" y="1"/>
                  <a:pt x="0" y="166"/>
                  <a:pt x="130" y="270"/>
                </a:cubicBezTo>
                <a:cubicBezTo>
                  <a:pt x="689" y="861"/>
                  <a:pt x="1346" y="1387"/>
                  <a:pt x="2069" y="1814"/>
                </a:cubicBezTo>
                <a:cubicBezTo>
                  <a:pt x="2099" y="1829"/>
                  <a:pt x="2128" y="1836"/>
                  <a:pt x="2155" y="1836"/>
                </a:cubicBezTo>
                <a:cubicBezTo>
                  <a:pt x="2308" y="1836"/>
                  <a:pt x="2400" y="1630"/>
                  <a:pt x="2233" y="1518"/>
                </a:cubicBezTo>
                <a:cubicBezTo>
                  <a:pt x="1543" y="1124"/>
                  <a:pt x="919" y="631"/>
                  <a:pt x="360" y="40"/>
                </a:cubicBezTo>
                <a:cubicBezTo>
                  <a:pt x="326" y="12"/>
                  <a:pt x="288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87" name="Google Shape;6387;p53"/>
          <p:cNvSpPr/>
          <p:nvPr/>
        </p:nvSpPr>
        <p:spPr>
          <a:xfrm>
            <a:off x="7065289" y="4933288"/>
            <a:ext cx="45928" cy="35811"/>
          </a:xfrm>
          <a:custGeom>
            <a:rect b="b" l="l" r="r" t="t"/>
            <a:pathLst>
              <a:path extrusionOk="0" h="1692" w="2170">
                <a:moveTo>
                  <a:pt x="205" y="0"/>
                </a:moveTo>
                <a:cubicBezTo>
                  <a:pt x="149" y="0"/>
                  <a:pt x="90" y="31"/>
                  <a:pt x="66" y="79"/>
                </a:cubicBezTo>
                <a:cubicBezTo>
                  <a:pt x="0" y="145"/>
                  <a:pt x="33" y="243"/>
                  <a:pt x="99" y="309"/>
                </a:cubicBezTo>
                <a:lnTo>
                  <a:pt x="1906" y="1656"/>
                </a:lnTo>
                <a:cubicBezTo>
                  <a:pt x="1931" y="1681"/>
                  <a:pt x="1961" y="1692"/>
                  <a:pt x="1991" y="1692"/>
                </a:cubicBezTo>
                <a:cubicBezTo>
                  <a:pt x="2038" y="1692"/>
                  <a:pt x="2083" y="1664"/>
                  <a:pt x="2103" y="1623"/>
                </a:cubicBezTo>
                <a:cubicBezTo>
                  <a:pt x="2169" y="1525"/>
                  <a:pt x="2136" y="1426"/>
                  <a:pt x="2071" y="1393"/>
                </a:cubicBezTo>
                <a:lnTo>
                  <a:pt x="263" y="13"/>
                </a:lnTo>
                <a:cubicBezTo>
                  <a:pt x="246" y="4"/>
                  <a:pt x="226" y="0"/>
                  <a:pt x="20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88" name="Google Shape;6388;p53"/>
          <p:cNvSpPr/>
          <p:nvPr/>
        </p:nvSpPr>
        <p:spPr>
          <a:xfrm>
            <a:off x="6873128" y="4623639"/>
            <a:ext cx="146377" cy="115836"/>
          </a:xfrm>
          <a:custGeom>
            <a:rect b="b" l="l" r="r" t="t"/>
            <a:pathLst>
              <a:path extrusionOk="0" h="5473" w="6916">
                <a:moveTo>
                  <a:pt x="238" y="0"/>
                </a:moveTo>
                <a:cubicBezTo>
                  <a:pt x="102" y="0"/>
                  <a:pt x="0" y="231"/>
                  <a:pt x="141" y="316"/>
                </a:cubicBezTo>
                <a:cubicBezTo>
                  <a:pt x="2475" y="1762"/>
                  <a:pt x="4643" y="3504"/>
                  <a:pt x="6582" y="5442"/>
                </a:cubicBezTo>
                <a:cubicBezTo>
                  <a:pt x="6616" y="5463"/>
                  <a:pt x="6652" y="5472"/>
                  <a:pt x="6686" y="5472"/>
                </a:cubicBezTo>
                <a:cubicBezTo>
                  <a:pt x="6815" y="5472"/>
                  <a:pt x="6916" y="5342"/>
                  <a:pt x="6812" y="5212"/>
                </a:cubicBezTo>
                <a:lnTo>
                  <a:pt x="6812" y="5179"/>
                </a:lnTo>
                <a:cubicBezTo>
                  <a:pt x="4840" y="3241"/>
                  <a:pt x="2672" y="1499"/>
                  <a:pt x="306" y="20"/>
                </a:cubicBezTo>
                <a:cubicBezTo>
                  <a:pt x="283" y="7"/>
                  <a:pt x="260" y="0"/>
                  <a:pt x="23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89" name="Google Shape;6389;p53"/>
          <p:cNvSpPr/>
          <p:nvPr/>
        </p:nvSpPr>
        <p:spPr>
          <a:xfrm>
            <a:off x="6958213" y="4665081"/>
            <a:ext cx="55579" cy="36891"/>
          </a:xfrm>
          <a:custGeom>
            <a:rect b="b" l="l" r="r" t="t"/>
            <a:pathLst>
              <a:path extrusionOk="0" h="1743" w="2626">
                <a:moveTo>
                  <a:pt x="228" y="1"/>
                </a:moveTo>
                <a:cubicBezTo>
                  <a:pt x="84" y="1"/>
                  <a:pt x="1" y="216"/>
                  <a:pt x="163" y="297"/>
                </a:cubicBezTo>
                <a:lnTo>
                  <a:pt x="2299" y="1710"/>
                </a:lnTo>
                <a:cubicBezTo>
                  <a:pt x="2334" y="1733"/>
                  <a:pt x="2368" y="1743"/>
                  <a:pt x="2399" y="1743"/>
                </a:cubicBezTo>
                <a:cubicBezTo>
                  <a:pt x="2543" y="1743"/>
                  <a:pt x="2626" y="1528"/>
                  <a:pt x="2463" y="1447"/>
                </a:cubicBezTo>
                <a:lnTo>
                  <a:pt x="328" y="34"/>
                </a:lnTo>
                <a:cubicBezTo>
                  <a:pt x="293" y="11"/>
                  <a:pt x="259" y="1"/>
                  <a:pt x="2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0" name="Google Shape;6390;p53"/>
          <p:cNvSpPr/>
          <p:nvPr/>
        </p:nvSpPr>
        <p:spPr>
          <a:xfrm>
            <a:off x="6922592" y="4596505"/>
            <a:ext cx="116132" cy="92068"/>
          </a:xfrm>
          <a:custGeom>
            <a:rect b="b" l="l" r="r" t="t"/>
            <a:pathLst>
              <a:path extrusionOk="0" h="4350" w="5487">
                <a:moveTo>
                  <a:pt x="255" y="1"/>
                </a:moveTo>
                <a:cubicBezTo>
                  <a:pt x="99" y="1"/>
                  <a:pt x="1" y="232"/>
                  <a:pt x="170" y="317"/>
                </a:cubicBezTo>
                <a:cubicBezTo>
                  <a:pt x="1978" y="1434"/>
                  <a:pt x="3654" y="2781"/>
                  <a:pt x="5132" y="4293"/>
                </a:cubicBezTo>
                <a:cubicBezTo>
                  <a:pt x="5172" y="4332"/>
                  <a:pt x="5216" y="4349"/>
                  <a:pt x="5257" y="4349"/>
                </a:cubicBezTo>
                <a:cubicBezTo>
                  <a:pt x="5385" y="4349"/>
                  <a:pt x="5487" y="4187"/>
                  <a:pt x="5362" y="4063"/>
                </a:cubicBezTo>
                <a:cubicBezTo>
                  <a:pt x="3851" y="2551"/>
                  <a:pt x="2142" y="1171"/>
                  <a:pt x="335" y="21"/>
                </a:cubicBezTo>
                <a:cubicBezTo>
                  <a:pt x="307" y="7"/>
                  <a:pt x="280" y="1"/>
                  <a:pt x="2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1" name="Google Shape;6391;p53"/>
          <p:cNvSpPr/>
          <p:nvPr/>
        </p:nvSpPr>
        <p:spPr>
          <a:xfrm>
            <a:off x="7013158" y="4633651"/>
            <a:ext cx="44468" cy="39240"/>
          </a:xfrm>
          <a:custGeom>
            <a:rect b="b" l="l" r="r" t="t"/>
            <a:pathLst>
              <a:path extrusionOk="0" h="1854" w="2101">
                <a:moveTo>
                  <a:pt x="253" y="1"/>
                </a:moveTo>
                <a:cubicBezTo>
                  <a:pt x="117" y="1"/>
                  <a:pt x="1" y="166"/>
                  <a:pt x="130" y="270"/>
                </a:cubicBezTo>
                <a:lnTo>
                  <a:pt x="1741" y="1815"/>
                </a:lnTo>
                <a:cubicBezTo>
                  <a:pt x="1775" y="1842"/>
                  <a:pt x="1812" y="1854"/>
                  <a:pt x="1848" y="1854"/>
                </a:cubicBezTo>
                <a:cubicBezTo>
                  <a:pt x="1984" y="1854"/>
                  <a:pt x="2100" y="1689"/>
                  <a:pt x="1971" y="1585"/>
                </a:cubicBezTo>
                <a:lnTo>
                  <a:pt x="360" y="40"/>
                </a:lnTo>
                <a:cubicBezTo>
                  <a:pt x="326" y="13"/>
                  <a:pt x="289" y="1"/>
                  <a:pt x="2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2" name="Google Shape;6392;p53"/>
          <p:cNvSpPr/>
          <p:nvPr/>
        </p:nvSpPr>
        <p:spPr>
          <a:xfrm>
            <a:off x="6969240" y="4573520"/>
            <a:ext cx="96788" cy="79580"/>
          </a:xfrm>
          <a:custGeom>
            <a:rect b="b" l="l" r="r" t="t"/>
            <a:pathLst>
              <a:path extrusionOk="0" h="3760" w="4573">
                <a:moveTo>
                  <a:pt x="246" y="1"/>
                </a:moveTo>
                <a:cubicBezTo>
                  <a:pt x="94" y="1"/>
                  <a:pt x="1" y="207"/>
                  <a:pt x="168" y="318"/>
                </a:cubicBezTo>
                <a:cubicBezTo>
                  <a:pt x="1647" y="1271"/>
                  <a:pt x="3027" y="2421"/>
                  <a:pt x="4243" y="3703"/>
                </a:cubicBezTo>
                <a:cubicBezTo>
                  <a:pt x="4275" y="3743"/>
                  <a:pt x="4312" y="3759"/>
                  <a:pt x="4349" y="3759"/>
                </a:cubicBezTo>
                <a:cubicBezTo>
                  <a:pt x="4464" y="3759"/>
                  <a:pt x="4572" y="3597"/>
                  <a:pt x="4473" y="3473"/>
                </a:cubicBezTo>
                <a:cubicBezTo>
                  <a:pt x="3224" y="2158"/>
                  <a:pt x="1844" y="1008"/>
                  <a:pt x="332" y="22"/>
                </a:cubicBezTo>
                <a:cubicBezTo>
                  <a:pt x="302" y="7"/>
                  <a:pt x="273" y="1"/>
                  <a:pt x="2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3" name="Google Shape;6393;p53"/>
          <p:cNvSpPr/>
          <p:nvPr/>
        </p:nvSpPr>
        <p:spPr>
          <a:xfrm>
            <a:off x="6398157" y="4377465"/>
            <a:ext cx="181215" cy="92639"/>
          </a:xfrm>
          <a:custGeom>
            <a:rect b="b" l="l" r="r" t="t"/>
            <a:pathLst>
              <a:path extrusionOk="0" h="4377" w="8562">
                <a:moveTo>
                  <a:pt x="200" y="0"/>
                </a:moveTo>
                <a:cubicBezTo>
                  <a:pt x="53" y="0"/>
                  <a:pt x="0" y="257"/>
                  <a:pt x="172" y="315"/>
                </a:cubicBezTo>
                <a:lnTo>
                  <a:pt x="172" y="347"/>
                </a:lnTo>
                <a:cubicBezTo>
                  <a:pt x="2932" y="1498"/>
                  <a:pt x="5627" y="2845"/>
                  <a:pt x="8255" y="4356"/>
                </a:cubicBezTo>
                <a:cubicBezTo>
                  <a:pt x="8278" y="4370"/>
                  <a:pt x="8301" y="4376"/>
                  <a:pt x="8323" y="4376"/>
                </a:cubicBezTo>
                <a:cubicBezTo>
                  <a:pt x="8459" y="4376"/>
                  <a:pt x="8561" y="4145"/>
                  <a:pt x="8420" y="4061"/>
                </a:cubicBezTo>
                <a:cubicBezTo>
                  <a:pt x="5791" y="2549"/>
                  <a:pt x="3064" y="1169"/>
                  <a:pt x="270" y="19"/>
                </a:cubicBezTo>
                <a:cubicBezTo>
                  <a:pt x="245" y="6"/>
                  <a:pt x="221" y="0"/>
                  <a:pt x="20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4" name="Google Shape;6394;p53"/>
          <p:cNvSpPr/>
          <p:nvPr/>
        </p:nvSpPr>
        <p:spPr>
          <a:xfrm>
            <a:off x="6453780" y="4380936"/>
            <a:ext cx="120535" cy="65167"/>
          </a:xfrm>
          <a:custGeom>
            <a:rect b="b" l="l" r="r" t="t"/>
            <a:pathLst>
              <a:path extrusionOk="0" h="3079" w="5695">
                <a:moveTo>
                  <a:pt x="200" y="1"/>
                </a:moveTo>
                <a:cubicBezTo>
                  <a:pt x="54" y="1"/>
                  <a:pt x="1" y="258"/>
                  <a:pt x="173" y="315"/>
                </a:cubicBezTo>
                <a:lnTo>
                  <a:pt x="205" y="315"/>
                </a:lnTo>
                <a:cubicBezTo>
                  <a:pt x="2013" y="1071"/>
                  <a:pt x="3754" y="1991"/>
                  <a:pt x="5397" y="3042"/>
                </a:cubicBezTo>
                <a:cubicBezTo>
                  <a:pt x="5429" y="3067"/>
                  <a:pt x="5460" y="3078"/>
                  <a:pt x="5489" y="3078"/>
                </a:cubicBezTo>
                <a:cubicBezTo>
                  <a:pt x="5612" y="3078"/>
                  <a:pt x="5695" y="2886"/>
                  <a:pt x="5562" y="2779"/>
                </a:cubicBezTo>
                <a:cubicBezTo>
                  <a:pt x="3886" y="1695"/>
                  <a:pt x="2111" y="742"/>
                  <a:pt x="271" y="19"/>
                </a:cubicBezTo>
                <a:cubicBezTo>
                  <a:pt x="246" y="6"/>
                  <a:pt x="222" y="1"/>
                  <a:pt x="2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5" name="Google Shape;6395;p53"/>
          <p:cNvSpPr/>
          <p:nvPr/>
        </p:nvSpPr>
        <p:spPr>
          <a:xfrm>
            <a:off x="6482353" y="4380217"/>
            <a:ext cx="88512" cy="46097"/>
          </a:xfrm>
          <a:custGeom>
            <a:rect b="b" l="l" r="r" t="t"/>
            <a:pathLst>
              <a:path extrusionOk="0" h="2178" w="4182">
                <a:moveTo>
                  <a:pt x="254" y="0"/>
                </a:moveTo>
                <a:cubicBezTo>
                  <a:pt x="98" y="0"/>
                  <a:pt x="0" y="227"/>
                  <a:pt x="170" y="283"/>
                </a:cubicBezTo>
                <a:lnTo>
                  <a:pt x="137" y="283"/>
                </a:lnTo>
                <a:cubicBezTo>
                  <a:pt x="1419" y="842"/>
                  <a:pt x="2667" y="1466"/>
                  <a:pt x="3850" y="2156"/>
                </a:cubicBezTo>
                <a:cubicBezTo>
                  <a:pt x="3881" y="2171"/>
                  <a:pt x="3910" y="2178"/>
                  <a:pt x="3938" y="2178"/>
                </a:cubicBezTo>
                <a:cubicBezTo>
                  <a:pt x="4089" y="2178"/>
                  <a:pt x="4181" y="1977"/>
                  <a:pt x="4015" y="1893"/>
                </a:cubicBezTo>
                <a:cubicBezTo>
                  <a:pt x="2832" y="1170"/>
                  <a:pt x="1583" y="546"/>
                  <a:pt x="334" y="20"/>
                </a:cubicBezTo>
                <a:cubicBezTo>
                  <a:pt x="306" y="6"/>
                  <a:pt x="279" y="0"/>
                  <a:pt x="2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6" name="Google Shape;6396;p53"/>
          <p:cNvSpPr/>
          <p:nvPr/>
        </p:nvSpPr>
        <p:spPr>
          <a:xfrm>
            <a:off x="6355191" y="4297354"/>
            <a:ext cx="162336" cy="31345"/>
          </a:xfrm>
          <a:custGeom>
            <a:rect b="b" l="l" r="r" t="t"/>
            <a:pathLst>
              <a:path extrusionOk="0" h="1481" w="7670">
                <a:moveTo>
                  <a:pt x="1136" y="0"/>
                </a:moveTo>
                <a:cubicBezTo>
                  <a:pt x="824" y="0"/>
                  <a:pt x="511" y="8"/>
                  <a:pt x="197" y="25"/>
                </a:cubicBezTo>
                <a:cubicBezTo>
                  <a:pt x="9" y="25"/>
                  <a:pt x="1" y="356"/>
                  <a:pt x="173" y="356"/>
                </a:cubicBezTo>
                <a:cubicBezTo>
                  <a:pt x="181" y="356"/>
                  <a:pt x="189" y="355"/>
                  <a:pt x="197" y="353"/>
                </a:cubicBezTo>
                <a:cubicBezTo>
                  <a:pt x="508" y="337"/>
                  <a:pt x="818" y="329"/>
                  <a:pt x="1127" y="329"/>
                </a:cubicBezTo>
                <a:cubicBezTo>
                  <a:pt x="3273" y="329"/>
                  <a:pt x="5383" y="724"/>
                  <a:pt x="7394" y="1471"/>
                </a:cubicBezTo>
                <a:cubicBezTo>
                  <a:pt x="7413" y="1477"/>
                  <a:pt x="7432" y="1480"/>
                  <a:pt x="7449" y="1480"/>
                </a:cubicBezTo>
                <a:cubicBezTo>
                  <a:pt x="7607" y="1480"/>
                  <a:pt x="7670" y="1234"/>
                  <a:pt x="7492" y="1175"/>
                </a:cubicBezTo>
                <a:cubicBezTo>
                  <a:pt x="5452" y="399"/>
                  <a:pt x="3311" y="0"/>
                  <a:pt x="1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7" name="Google Shape;6397;p53"/>
          <p:cNvSpPr/>
          <p:nvPr/>
        </p:nvSpPr>
        <p:spPr>
          <a:xfrm>
            <a:off x="6471008" y="4291428"/>
            <a:ext cx="79411" cy="28086"/>
          </a:xfrm>
          <a:custGeom>
            <a:rect b="b" l="l" r="r" t="t"/>
            <a:pathLst>
              <a:path extrusionOk="0" h="1327" w="3752">
                <a:moveTo>
                  <a:pt x="228" y="0"/>
                </a:moveTo>
                <a:cubicBezTo>
                  <a:pt x="66" y="0"/>
                  <a:pt x="1" y="278"/>
                  <a:pt x="180" y="338"/>
                </a:cubicBezTo>
                <a:cubicBezTo>
                  <a:pt x="1265" y="732"/>
                  <a:pt x="2349" y="1061"/>
                  <a:pt x="3466" y="1324"/>
                </a:cubicBezTo>
                <a:cubicBezTo>
                  <a:pt x="3478" y="1325"/>
                  <a:pt x="3490" y="1326"/>
                  <a:pt x="3501" y="1326"/>
                </a:cubicBezTo>
                <a:cubicBezTo>
                  <a:pt x="3702" y="1326"/>
                  <a:pt x="3752" y="1057"/>
                  <a:pt x="3565" y="995"/>
                </a:cubicBezTo>
                <a:cubicBezTo>
                  <a:pt x="2447" y="732"/>
                  <a:pt x="1363" y="403"/>
                  <a:pt x="279" y="9"/>
                </a:cubicBezTo>
                <a:cubicBezTo>
                  <a:pt x="261" y="3"/>
                  <a:pt x="244" y="0"/>
                  <a:pt x="2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8" name="Google Shape;6398;p53"/>
          <p:cNvSpPr/>
          <p:nvPr/>
        </p:nvSpPr>
        <p:spPr>
          <a:xfrm>
            <a:off x="6515159" y="4289333"/>
            <a:ext cx="31599" cy="12932"/>
          </a:xfrm>
          <a:custGeom>
            <a:rect b="b" l="l" r="r" t="t"/>
            <a:pathLst>
              <a:path extrusionOk="0" h="611" w="1493">
                <a:moveTo>
                  <a:pt x="179" y="1"/>
                </a:moveTo>
                <a:cubicBezTo>
                  <a:pt x="108" y="1"/>
                  <a:pt x="60" y="54"/>
                  <a:pt x="33" y="108"/>
                </a:cubicBezTo>
                <a:cubicBezTo>
                  <a:pt x="0" y="207"/>
                  <a:pt x="66" y="305"/>
                  <a:pt x="131" y="338"/>
                </a:cubicBezTo>
                <a:lnTo>
                  <a:pt x="1249" y="601"/>
                </a:lnTo>
                <a:cubicBezTo>
                  <a:pt x="1268" y="608"/>
                  <a:pt x="1286" y="610"/>
                  <a:pt x="1303" y="610"/>
                </a:cubicBezTo>
                <a:cubicBezTo>
                  <a:pt x="1456" y="610"/>
                  <a:pt x="1492" y="364"/>
                  <a:pt x="1314" y="305"/>
                </a:cubicBezTo>
                <a:lnTo>
                  <a:pt x="230" y="10"/>
                </a:lnTo>
                <a:cubicBezTo>
                  <a:pt x="212" y="4"/>
                  <a:pt x="195" y="1"/>
                  <a:pt x="17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9" name="Google Shape;6399;p53"/>
          <p:cNvSpPr/>
          <p:nvPr/>
        </p:nvSpPr>
        <p:spPr>
          <a:xfrm>
            <a:off x="6120298" y="4314520"/>
            <a:ext cx="160071" cy="48955"/>
          </a:xfrm>
          <a:custGeom>
            <a:rect b="b" l="l" r="r" t="t"/>
            <a:pathLst>
              <a:path extrusionOk="0" h="2313" w="7563">
                <a:moveTo>
                  <a:pt x="256" y="0"/>
                </a:moveTo>
                <a:cubicBezTo>
                  <a:pt x="52" y="0"/>
                  <a:pt x="1" y="300"/>
                  <a:pt x="189" y="331"/>
                </a:cubicBezTo>
                <a:cubicBezTo>
                  <a:pt x="2620" y="758"/>
                  <a:pt x="4986" y="1415"/>
                  <a:pt x="7286" y="2303"/>
                </a:cubicBezTo>
                <a:cubicBezTo>
                  <a:pt x="7306" y="2309"/>
                  <a:pt x="7324" y="2312"/>
                  <a:pt x="7342" y="2312"/>
                </a:cubicBezTo>
                <a:cubicBezTo>
                  <a:pt x="7500" y="2312"/>
                  <a:pt x="7563" y="2063"/>
                  <a:pt x="7385" y="1974"/>
                </a:cubicBezTo>
                <a:cubicBezTo>
                  <a:pt x="5085" y="1120"/>
                  <a:pt x="2686" y="463"/>
                  <a:pt x="287" y="3"/>
                </a:cubicBezTo>
                <a:cubicBezTo>
                  <a:pt x="276" y="1"/>
                  <a:pt x="266" y="0"/>
                  <a:pt x="2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0" name="Google Shape;6400;p53"/>
          <p:cNvSpPr/>
          <p:nvPr/>
        </p:nvSpPr>
        <p:spPr>
          <a:xfrm>
            <a:off x="6241555" y="4326901"/>
            <a:ext cx="94396" cy="38880"/>
          </a:xfrm>
          <a:custGeom>
            <a:rect b="b" l="l" r="r" t="t"/>
            <a:pathLst>
              <a:path extrusionOk="0" h="1837" w="4460">
                <a:moveTo>
                  <a:pt x="225" y="0"/>
                </a:moveTo>
                <a:cubicBezTo>
                  <a:pt x="64" y="0"/>
                  <a:pt x="1" y="275"/>
                  <a:pt x="210" y="305"/>
                </a:cubicBezTo>
                <a:cubicBezTo>
                  <a:pt x="1557" y="666"/>
                  <a:pt x="2872" y="1159"/>
                  <a:pt x="4153" y="1816"/>
                </a:cubicBezTo>
                <a:cubicBezTo>
                  <a:pt x="4176" y="1830"/>
                  <a:pt x="4199" y="1836"/>
                  <a:pt x="4221" y="1836"/>
                </a:cubicBezTo>
                <a:cubicBezTo>
                  <a:pt x="4357" y="1836"/>
                  <a:pt x="4459" y="1605"/>
                  <a:pt x="4318" y="1521"/>
                </a:cubicBezTo>
                <a:cubicBezTo>
                  <a:pt x="3036" y="863"/>
                  <a:pt x="1689" y="370"/>
                  <a:pt x="276" y="9"/>
                </a:cubicBezTo>
                <a:cubicBezTo>
                  <a:pt x="258" y="3"/>
                  <a:pt x="241" y="0"/>
                  <a:pt x="22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1" name="Google Shape;6401;p53"/>
          <p:cNvSpPr/>
          <p:nvPr/>
        </p:nvSpPr>
        <p:spPr>
          <a:xfrm>
            <a:off x="6318004" y="4337336"/>
            <a:ext cx="69400" cy="35388"/>
          </a:xfrm>
          <a:custGeom>
            <a:rect b="b" l="l" r="r" t="t"/>
            <a:pathLst>
              <a:path extrusionOk="0" h="1672" w="3279">
                <a:moveTo>
                  <a:pt x="196" y="0"/>
                </a:moveTo>
                <a:cubicBezTo>
                  <a:pt x="39" y="0"/>
                  <a:pt x="0" y="278"/>
                  <a:pt x="180" y="337"/>
                </a:cubicBezTo>
                <a:cubicBezTo>
                  <a:pt x="1133" y="699"/>
                  <a:pt x="2053" y="1159"/>
                  <a:pt x="2973" y="1652"/>
                </a:cubicBezTo>
                <a:cubicBezTo>
                  <a:pt x="2996" y="1666"/>
                  <a:pt x="3019" y="1672"/>
                  <a:pt x="3041" y="1672"/>
                </a:cubicBezTo>
                <a:cubicBezTo>
                  <a:pt x="3177" y="1672"/>
                  <a:pt x="3279" y="1441"/>
                  <a:pt x="3137" y="1356"/>
                </a:cubicBezTo>
                <a:cubicBezTo>
                  <a:pt x="2184" y="863"/>
                  <a:pt x="1231" y="403"/>
                  <a:pt x="246" y="9"/>
                </a:cubicBezTo>
                <a:cubicBezTo>
                  <a:pt x="228" y="3"/>
                  <a:pt x="211" y="0"/>
                  <a:pt x="19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2" name="Google Shape;6402;p53"/>
          <p:cNvSpPr/>
          <p:nvPr/>
        </p:nvSpPr>
        <p:spPr>
          <a:xfrm>
            <a:off x="6390368" y="4416600"/>
            <a:ext cx="107497" cy="60722"/>
          </a:xfrm>
          <a:custGeom>
            <a:rect b="b" l="l" r="r" t="t"/>
            <a:pathLst>
              <a:path extrusionOk="0" h="2869" w="5079">
                <a:moveTo>
                  <a:pt x="222" y="1"/>
                </a:moveTo>
                <a:cubicBezTo>
                  <a:pt x="63" y="1"/>
                  <a:pt x="1" y="246"/>
                  <a:pt x="178" y="306"/>
                </a:cubicBezTo>
                <a:cubicBezTo>
                  <a:pt x="1821" y="930"/>
                  <a:pt x="3366" y="1784"/>
                  <a:pt x="4779" y="2836"/>
                </a:cubicBezTo>
                <a:cubicBezTo>
                  <a:pt x="4808" y="2859"/>
                  <a:pt x="4836" y="2869"/>
                  <a:pt x="4863" y="2869"/>
                </a:cubicBezTo>
                <a:cubicBezTo>
                  <a:pt x="4991" y="2869"/>
                  <a:pt x="5079" y="2649"/>
                  <a:pt x="4943" y="2540"/>
                </a:cubicBezTo>
                <a:cubicBezTo>
                  <a:pt x="3497" y="1489"/>
                  <a:pt x="1920" y="634"/>
                  <a:pt x="277" y="10"/>
                </a:cubicBezTo>
                <a:cubicBezTo>
                  <a:pt x="257" y="3"/>
                  <a:pt x="239" y="1"/>
                  <a:pt x="2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3" name="Google Shape;6403;p53"/>
          <p:cNvSpPr/>
          <p:nvPr/>
        </p:nvSpPr>
        <p:spPr>
          <a:xfrm>
            <a:off x="5888644" y="4663346"/>
            <a:ext cx="87623" cy="192771"/>
          </a:xfrm>
          <a:custGeom>
            <a:rect b="b" l="l" r="r" t="t"/>
            <a:pathLst>
              <a:path extrusionOk="0" h="9108" w="4140">
                <a:moveTo>
                  <a:pt x="257" y="1"/>
                </a:moveTo>
                <a:cubicBezTo>
                  <a:pt x="135" y="1"/>
                  <a:pt x="0" y="132"/>
                  <a:pt x="93" y="247"/>
                </a:cubicBezTo>
                <a:cubicBezTo>
                  <a:pt x="1768" y="2942"/>
                  <a:pt x="3017" y="5899"/>
                  <a:pt x="3806" y="8988"/>
                </a:cubicBezTo>
                <a:cubicBezTo>
                  <a:pt x="3820" y="9071"/>
                  <a:pt x="3885" y="9107"/>
                  <a:pt x="3952" y="9107"/>
                </a:cubicBezTo>
                <a:cubicBezTo>
                  <a:pt x="4045" y="9107"/>
                  <a:pt x="4140" y="9037"/>
                  <a:pt x="4102" y="8923"/>
                </a:cubicBezTo>
                <a:lnTo>
                  <a:pt x="4134" y="8923"/>
                </a:lnTo>
                <a:cubicBezTo>
                  <a:pt x="3346" y="5801"/>
                  <a:pt x="2064" y="2810"/>
                  <a:pt x="388" y="83"/>
                </a:cubicBezTo>
                <a:cubicBezTo>
                  <a:pt x="359" y="24"/>
                  <a:pt x="309" y="1"/>
                  <a:pt x="25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4" name="Google Shape;6404;p53"/>
          <p:cNvSpPr/>
          <p:nvPr/>
        </p:nvSpPr>
        <p:spPr>
          <a:xfrm>
            <a:off x="5949155" y="4677950"/>
            <a:ext cx="63982" cy="122524"/>
          </a:xfrm>
          <a:custGeom>
            <a:rect b="b" l="l" r="r" t="t"/>
            <a:pathLst>
              <a:path extrusionOk="0" h="5789" w="3023">
                <a:moveTo>
                  <a:pt x="231" y="1"/>
                </a:moveTo>
                <a:cubicBezTo>
                  <a:pt x="118" y="1"/>
                  <a:pt x="0" y="132"/>
                  <a:pt x="92" y="247"/>
                </a:cubicBezTo>
                <a:cubicBezTo>
                  <a:pt x="1144" y="1956"/>
                  <a:pt x="2031" y="3764"/>
                  <a:pt x="2656" y="5669"/>
                </a:cubicBezTo>
                <a:cubicBezTo>
                  <a:pt x="2683" y="5752"/>
                  <a:pt x="2757" y="5788"/>
                  <a:pt x="2828" y="5788"/>
                </a:cubicBezTo>
                <a:cubicBezTo>
                  <a:pt x="2927" y="5788"/>
                  <a:pt x="3022" y="5718"/>
                  <a:pt x="2984" y="5604"/>
                </a:cubicBezTo>
                <a:cubicBezTo>
                  <a:pt x="2327" y="3665"/>
                  <a:pt x="1440" y="1792"/>
                  <a:pt x="355" y="83"/>
                </a:cubicBezTo>
                <a:cubicBezTo>
                  <a:pt x="326" y="24"/>
                  <a:pt x="279" y="1"/>
                  <a:pt x="2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5" name="Google Shape;6405;p53"/>
          <p:cNvSpPr/>
          <p:nvPr/>
        </p:nvSpPr>
        <p:spPr>
          <a:xfrm>
            <a:off x="6001794" y="4718587"/>
            <a:ext cx="34435" cy="64553"/>
          </a:xfrm>
          <a:custGeom>
            <a:rect b="b" l="l" r="r" t="t"/>
            <a:pathLst>
              <a:path extrusionOk="0" h="3050" w="1627">
                <a:moveTo>
                  <a:pt x="232" y="1"/>
                </a:moveTo>
                <a:cubicBezTo>
                  <a:pt x="128" y="1"/>
                  <a:pt x="0" y="117"/>
                  <a:pt x="70" y="233"/>
                </a:cubicBezTo>
                <a:lnTo>
                  <a:pt x="1286" y="2961"/>
                </a:lnTo>
                <a:cubicBezTo>
                  <a:pt x="1317" y="3024"/>
                  <a:pt x="1365" y="3050"/>
                  <a:pt x="1414" y="3050"/>
                </a:cubicBezTo>
                <a:cubicBezTo>
                  <a:pt x="1519" y="3050"/>
                  <a:pt x="1626" y="2931"/>
                  <a:pt x="1581" y="2796"/>
                </a:cubicBezTo>
                <a:cubicBezTo>
                  <a:pt x="1154" y="1909"/>
                  <a:pt x="760" y="989"/>
                  <a:pt x="333" y="69"/>
                </a:cubicBezTo>
                <a:cubicBezTo>
                  <a:pt x="314" y="21"/>
                  <a:pt x="275" y="1"/>
                  <a:pt x="2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6" name="Google Shape;6406;p53"/>
          <p:cNvSpPr/>
          <p:nvPr/>
        </p:nvSpPr>
        <p:spPr>
          <a:xfrm>
            <a:off x="6027615" y="4727498"/>
            <a:ext cx="25737" cy="53061"/>
          </a:xfrm>
          <a:custGeom>
            <a:rect b="b" l="l" r="r" t="t"/>
            <a:pathLst>
              <a:path extrusionOk="0" h="2507" w="1216">
                <a:moveTo>
                  <a:pt x="181" y="1"/>
                </a:moveTo>
                <a:cubicBezTo>
                  <a:pt x="165" y="1"/>
                  <a:pt x="149" y="4"/>
                  <a:pt x="131" y="10"/>
                </a:cubicBezTo>
                <a:cubicBezTo>
                  <a:pt x="33" y="42"/>
                  <a:pt x="0" y="141"/>
                  <a:pt x="33" y="207"/>
                </a:cubicBezTo>
                <a:lnTo>
                  <a:pt x="0" y="207"/>
                </a:lnTo>
                <a:lnTo>
                  <a:pt x="887" y="2375"/>
                </a:lnTo>
                <a:cubicBezTo>
                  <a:pt x="920" y="2474"/>
                  <a:pt x="1019" y="2507"/>
                  <a:pt x="1084" y="2507"/>
                </a:cubicBezTo>
                <a:cubicBezTo>
                  <a:pt x="1183" y="2474"/>
                  <a:pt x="1216" y="2375"/>
                  <a:pt x="1216" y="2310"/>
                </a:cubicBezTo>
                <a:cubicBezTo>
                  <a:pt x="920" y="1587"/>
                  <a:pt x="624" y="864"/>
                  <a:pt x="329" y="141"/>
                </a:cubicBezTo>
                <a:cubicBezTo>
                  <a:pt x="302" y="60"/>
                  <a:pt x="252" y="1"/>
                  <a:pt x="1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7" name="Google Shape;6407;p53"/>
          <p:cNvSpPr/>
          <p:nvPr/>
        </p:nvSpPr>
        <p:spPr>
          <a:xfrm>
            <a:off x="6152766" y="4724408"/>
            <a:ext cx="70987" cy="149975"/>
          </a:xfrm>
          <a:custGeom>
            <a:rect b="b" l="l" r="r" t="t"/>
            <a:pathLst>
              <a:path extrusionOk="0" h="7086" w="3354">
                <a:moveTo>
                  <a:pt x="228" y="1"/>
                </a:moveTo>
                <a:cubicBezTo>
                  <a:pt x="116" y="1"/>
                  <a:pt x="0" y="120"/>
                  <a:pt x="68" y="254"/>
                </a:cubicBezTo>
                <a:cubicBezTo>
                  <a:pt x="626" y="1338"/>
                  <a:pt x="1152" y="2423"/>
                  <a:pt x="1612" y="3540"/>
                </a:cubicBezTo>
                <a:cubicBezTo>
                  <a:pt x="1875" y="4099"/>
                  <a:pt x="2105" y="4657"/>
                  <a:pt x="2335" y="5216"/>
                </a:cubicBezTo>
                <a:cubicBezTo>
                  <a:pt x="2393" y="5362"/>
                  <a:pt x="2866" y="6465"/>
                  <a:pt x="2902" y="6758"/>
                </a:cubicBezTo>
                <a:lnTo>
                  <a:pt x="2902" y="6758"/>
                </a:lnTo>
                <a:cubicBezTo>
                  <a:pt x="2824" y="6779"/>
                  <a:pt x="2761" y="6855"/>
                  <a:pt x="2795" y="6958"/>
                </a:cubicBezTo>
                <a:lnTo>
                  <a:pt x="2795" y="6925"/>
                </a:lnTo>
                <a:cubicBezTo>
                  <a:pt x="2815" y="7023"/>
                  <a:pt x="2904" y="7086"/>
                  <a:pt x="2994" y="7086"/>
                </a:cubicBezTo>
                <a:cubicBezTo>
                  <a:pt x="3055" y="7086"/>
                  <a:pt x="3117" y="7057"/>
                  <a:pt x="3156" y="6990"/>
                </a:cubicBezTo>
                <a:cubicBezTo>
                  <a:pt x="3354" y="6793"/>
                  <a:pt x="3189" y="6530"/>
                  <a:pt x="3124" y="6333"/>
                </a:cubicBezTo>
                <a:cubicBezTo>
                  <a:pt x="2861" y="5610"/>
                  <a:pt x="2565" y="4887"/>
                  <a:pt x="2269" y="4197"/>
                </a:cubicBezTo>
                <a:cubicBezTo>
                  <a:pt x="1678" y="2784"/>
                  <a:pt x="1053" y="1437"/>
                  <a:pt x="363" y="90"/>
                </a:cubicBezTo>
                <a:cubicBezTo>
                  <a:pt x="332" y="27"/>
                  <a:pt x="280" y="1"/>
                  <a:pt x="2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8" name="Google Shape;6408;p53"/>
          <p:cNvSpPr/>
          <p:nvPr/>
        </p:nvSpPr>
        <p:spPr>
          <a:xfrm>
            <a:off x="6198441" y="4784919"/>
            <a:ext cx="34435" cy="62458"/>
          </a:xfrm>
          <a:custGeom>
            <a:rect b="b" l="l" r="r" t="t"/>
            <a:pathLst>
              <a:path extrusionOk="0" h="2951" w="1627">
                <a:moveTo>
                  <a:pt x="213" y="1"/>
                </a:moveTo>
                <a:cubicBezTo>
                  <a:pt x="108" y="1"/>
                  <a:pt x="1" y="120"/>
                  <a:pt x="46" y="254"/>
                </a:cubicBezTo>
                <a:lnTo>
                  <a:pt x="1294" y="2883"/>
                </a:lnTo>
                <a:cubicBezTo>
                  <a:pt x="1313" y="2931"/>
                  <a:pt x="1352" y="2951"/>
                  <a:pt x="1395" y="2951"/>
                </a:cubicBezTo>
                <a:cubicBezTo>
                  <a:pt x="1499" y="2951"/>
                  <a:pt x="1627" y="2835"/>
                  <a:pt x="1557" y="2718"/>
                </a:cubicBezTo>
                <a:cubicBezTo>
                  <a:pt x="1163" y="1831"/>
                  <a:pt x="736" y="977"/>
                  <a:pt x="341" y="90"/>
                </a:cubicBezTo>
                <a:cubicBezTo>
                  <a:pt x="310" y="27"/>
                  <a:pt x="262" y="1"/>
                  <a:pt x="2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9" name="Google Shape;6409;p53"/>
          <p:cNvSpPr/>
          <p:nvPr/>
        </p:nvSpPr>
        <p:spPr>
          <a:xfrm>
            <a:off x="6205404" y="4741425"/>
            <a:ext cx="60193" cy="113995"/>
          </a:xfrm>
          <a:custGeom>
            <a:rect b="b" l="l" r="r" t="t"/>
            <a:pathLst>
              <a:path extrusionOk="0" h="5386" w="2844">
                <a:moveTo>
                  <a:pt x="199" y="0"/>
                </a:moveTo>
                <a:cubicBezTo>
                  <a:pt x="93" y="0"/>
                  <a:pt x="0" y="104"/>
                  <a:pt x="45" y="239"/>
                </a:cubicBezTo>
                <a:cubicBezTo>
                  <a:pt x="998" y="1849"/>
                  <a:pt x="1820" y="3525"/>
                  <a:pt x="2477" y="5266"/>
                </a:cubicBezTo>
                <a:cubicBezTo>
                  <a:pt x="2504" y="5349"/>
                  <a:pt x="2578" y="5385"/>
                  <a:pt x="2649" y="5385"/>
                </a:cubicBezTo>
                <a:cubicBezTo>
                  <a:pt x="2749" y="5385"/>
                  <a:pt x="2844" y="5315"/>
                  <a:pt x="2805" y="5201"/>
                </a:cubicBezTo>
                <a:cubicBezTo>
                  <a:pt x="2115" y="3426"/>
                  <a:pt x="1294" y="1717"/>
                  <a:pt x="341" y="74"/>
                </a:cubicBezTo>
                <a:cubicBezTo>
                  <a:pt x="299" y="22"/>
                  <a:pt x="248" y="0"/>
                  <a:pt x="1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0" name="Google Shape;6410;p53"/>
          <p:cNvSpPr/>
          <p:nvPr/>
        </p:nvSpPr>
        <p:spPr>
          <a:xfrm>
            <a:off x="6132468" y="4750462"/>
            <a:ext cx="34859" cy="76194"/>
          </a:xfrm>
          <a:custGeom>
            <a:rect b="b" l="l" r="r" t="t"/>
            <a:pathLst>
              <a:path extrusionOk="0" h="3600" w="1647">
                <a:moveTo>
                  <a:pt x="216" y="0"/>
                </a:moveTo>
                <a:cubicBezTo>
                  <a:pt x="110" y="0"/>
                  <a:pt x="0" y="84"/>
                  <a:pt x="41" y="206"/>
                </a:cubicBezTo>
                <a:lnTo>
                  <a:pt x="1289" y="3492"/>
                </a:lnTo>
                <a:cubicBezTo>
                  <a:pt x="1315" y="3567"/>
                  <a:pt x="1378" y="3600"/>
                  <a:pt x="1441" y="3600"/>
                </a:cubicBezTo>
                <a:cubicBezTo>
                  <a:pt x="1544" y="3600"/>
                  <a:pt x="1646" y="3515"/>
                  <a:pt x="1585" y="3394"/>
                </a:cubicBezTo>
                <a:lnTo>
                  <a:pt x="369" y="107"/>
                </a:lnTo>
                <a:cubicBezTo>
                  <a:pt x="344" y="32"/>
                  <a:pt x="281" y="0"/>
                  <a:pt x="2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1" name="Google Shape;6411;p53"/>
          <p:cNvSpPr/>
          <p:nvPr/>
        </p:nvSpPr>
        <p:spPr>
          <a:xfrm>
            <a:off x="6246719" y="4707391"/>
            <a:ext cx="88872" cy="107603"/>
          </a:xfrm>
          <a:custGeom>
            <a:rect b="b" l="l" r="r" t="t"/>
            <a:pathLst>
              <a:path extrusionOk="0" h="5084" w="4199">
                <a:moveTo>
                  <a:pt x="253" y="0"/>
                </a:moveTo>
                <a:cubicBezTo>
                  <a:pt x="117" y="0"/>
                  <a:pt x="1" y="166"/>
                  <a:pt x="130" y="269"/>
                </a:cubicBezTo>
                <a:cubicBezTo>
                  <a:pt x="1511" y="1748"/>
                  <a:pt x="2726" y="3325"/>
                  <a:pt x="3811" y="5001"/>
                </a:cubicBezTo>
                <a:cubicBezTo>
                  <a:pt x="3850" y="5060"/>
                  <a:pt x="3904" y="5084"/>
                  <a:pt x="3956" y="5084"/>
                </a:cubicBezTo>
                <a:cubicBezTo>
                  <a:pt x="4081" y="5084"/>
                  <a:pt x="4199" y="4952"/>
                  <a:pt x="4107" y="4837"/>
                </a:cubicBezTo>
                <a:cubicBezTo>
                  <a:pt x="2989" y="3128"/>
                  <a:pt x="1741" y="1518"/>
                  <a:pt x="360" y="39"/>
                </a:cubicBezTo>
                <a:cubicBezTo>
                  <a:pt x="326" y="12"/>
                  <a:pt x="289" y="0"/>
                  <a:pt x="2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2" name="Google Shape;6412;p53"/>
          <p:cNvSpPr/>
          <p:nvPr/>
        </p:nvSpPr>
        <p:spPr>
          <a:xfrm>
            <a:off x="5905809" y="4425828"/>
            <a:ext cx="171077" cy="175352"/>
          </a:xfrm>
          <a:custGeom>
            <a:rect b="b" l="l" r="r" t="t"/>
            <a:pathLst>
              <a:path extrusionOk="0" h="8285" w="8083">
                <a:moveTo>
                  <a:pt x="215" y="1"/>
                </a:moveTo>
                <a:cubicBezTo>
                  <a:pt x="88" y="1"/>
                  <a:pt x="1" y="216"/>
                  <a:pt x="136" y="297"/>
                </a:cubicBezTo>
                <a:cubicBezTo>
                  <a:pt x="3159" y="2400"/>
                  <a:pt x="5755" y="5094"/>
                  <a:pt x="7694" y="8216"/>
                </a:cubicBezTo>
                <a:cubicBezTo>
                  <a:pt x="7732" y="8264"/>
                  <a:pt x="7785" y="8284"/>
                  <a:pt x="7837" y="8284"/>
                </a:cubicBezTo>
                <a:cubicBezTo>
                  <a:pt x="7962" y="8284"/>
                  <a:pt x="8082" y="8168"/>
                  <a:pt x="7990" y="8052"/>
                </a:cubicBezTo>
                <a:cubicBezTo>
                  <a:pt x="6445" y="5587"/>
                  <a:pt x="4506" y="3386"/>
                  <a:pt x="2272" y="1513"/>
                </a:cubicBezTo>
                <a:cubicBezTo>
                  <a:pt x="1648" y="987"/>
                  <a:pt x="990" y="494"/>
                  <a:pt x="300" y="34"/>
                </a:cubicBezTo>
                <a:cubicBezTo>
                  <a:pt x="271" y="11"/>
                  <a:pt x="242" y="1"/>
                  <a:pt x="2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3" name="Google Shape;6413;p53"/>
          <p:cNvSpPr/>
          <p:nvPr/>
        </p:nvSpPr>
        <p:spPr>
          <a:xfrm>
            <a:off x="5845276" y="4399287"/>
            <a:ext cx="67622" cy="73675"/>
          </a:xfrm>
          <a:custGeom>
            <a:rect b="b" l="l" r="r" t="t"/>
            <a:pathLst>
              <a:path extrusionOk="0" h="3481" w="3195">
                <a:moveTo>
                  <a:pt x="243" y="0"/>
                </a:moveTo>
                <a:cubicBezTo>
                  <a:pt x="122" y="0"/>
                  <a:pt x="0" y="165"/>
                  <a:pt x="104" y="269"/>
                </a:cubicBezTo>
                <a:lnTo>
                  <a:pt x="2864" y="3424"/>
                </a:lnTo>
                <a:cubicBezTo>
                  <a:pt x="2896" y="3464"/>
                  <a:pt x="2934" y="3480"/>
                  <a:pt x="2971" y="3480"/>
                </a:cubicBezTo>
                <a:cubicBezTo>
                  <a:pt x="3086" y="3480"/>
                  <a:pt x="3194" y="3318"/>
                  <a:pt x="3095" y="3194"/>
                </a:cubicBezTo>
                <a:lnTo>
                  <a:pt x="334" y="39"/>
                </a:lnTo>
                <a:cubicBezTo>
                  <a:pt x="307" y="12"/>
                  <a:pt x="275" y="0"/>
                  <a:pt x="2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4" name="Google Shape;6414;p53"/>
          <p:cNvSpPr/>
          <p:nvPr/>
        </p:nvSpPr>
        <p:spPr>
          <a:xfrm>
            <a:off x="5792553" y="4381889"/>
            <a:ext cx="70098" cy="77019"/>
          </a:xfrm>
          <a:custGeom>
            <a:rect b="b" l="l" r="r" t="t"/>
            <a:pathLst>
              <a:path extrusionOk="0" h="3639" w="3312">
                <a:moveTo>
                  <a:pt x="253" y="1"/>
                </a:moveTo>
                <a:cubicBezTo>
                  <a:pt x="117" y="1"/>
                  <a:pt x="1" y="166"/>
                  <a:pt x="131" y="270"/>
                </a:cubicBezTo>
                <a:cubicBezTo>
                  <a:pt x="1248" y="1223"/>
                  <a:pt x="2201" y="2307"/>
                  <a:pt x="2957" y="3556"/>
                </a:cubicBezTo>
                <a:cubicBezTo>
                  <a:pt x="2986" y="3615"/>
                  <a:pt x="3033" y="3638"/>
                  <a:pt x="3081" y="3638"/>
                </a:cubicBezTo>
                <a:cubicBezTo>
                  <a:pt x="3194" y="3638"/>
                  <a:pt x="3312" y="3507"/>
                  <a:pt x="3220" y="3392"/>
                </a:cubicBezTo>
                <a:cubicBezTo>
                  <a:pt x="2464" y="2143"/>
                  <a:pt x="1478" y="993"/>
                  <a:pt x="361" y="40"/>
                </a:cubicBezTo>
                <a:cubicBezTo>
                  <a:pt x="326" y="12"/>
                  <a:pt x="289" y="1"/>
                  <a:pt x="2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5" name="Google Shape;6415;p53"/>
          <p:cNvSpPr/>
          <p:nvPr/>
        </p:nvSpPr>
        <p:spPr>
          <a:xfrm>
            <a:off x="5734920" y="4356236"/>
            <a:ext cx="60574" cy="117106"/>
          </a:xfrm>
          <a:custGeom>
            <a:rect b="b" l="l" r="r" t="t"/>
            <a:pathLst>
              <a:path extrusionOk="0" h="5533" w="2862">
                <a:moveTo>
                  <a:pt x="235" y="1"/>
                </a:moveTo>
                <a:cubicBezTo>
                  <a:pt x="121" y="1"/>
                  <a:pt x="1" y="117"/>
                  <a:pt x="93" y="233"/>
                </a:cubicBezTo>
                <a:cubicBezTo>
                  <a:pt x="1046" y="1876"/>
                  <a:pt x="1868" y="3618"/>
                  <a:pt x="2525" y="5425"/>
                </a:cubicBezTo>
                <a:cubicBezTo>
                  <a:pt x="2550" y="5500"/>
                  <a:pt x="2609" y="5533"/>
                  <a:pt x="2668" y="5533"/>
                </a:cubicBezTo>
                <a:cubicBezTo>
                  <a:pt x="2764" y="5533"/>
                  <a:pt x="2861" y="5448"/>
                  <a:pt x="2821" y="5326"/>
                </a:cubicBezTo>
                <a:cubicBezTo>
                  <a:pt x="2164" y="3486"/>
                  <a:pt x="1342" y="1745"/>
                  <a:pt x="356" y="69"/>
                </a:cubicBezTo>
                <a:cubicBezTo>
                  <a:pt x="327" y="21"/>
                  <a:pt x="282" y="1"/>
                  <a:pt x="2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6" name="Google Shape;6416;p53"/>
          <p:cNvSpPr/>
          <p:nvPr/>
        </p:nvSpPr>
        <p:spPr>
          <a:xfrm>
            <a:off x="5379279" y="4350670"/>
            <a:ext cx="101571" cy="186506"/>
          </a:xfrm>
          <a:custGeom>
            <a:rect b="b" l="l" r="r" t="t"/>
            <a:pathLst>
              <a:path extrusionOk="0" h="8812" w="4799">
                <a:moveTo>
                  <a:pt x="4553" y="1"/>
                </a:moveTo>
                <a:cubicBezTo>
                  <a:pt x="4501" y="1"/>
                  <a:pt x="4448" y="21"/>
                  <a:pt x="4410" y="69"/>
                </a:cubicBezTo>
                <a:cubicBezTo>
                  <a:pt x="2471" y="2632"/>
                  <a:pt x="992" y="5524"/>
                  <a:pt x="39" y="8613"/>
                </a:cubicBezTo>
                <a:cubicBezTo>
                  <a:pt x="0" y="8729"/>
                  <a:pt x="99" y="8811"/>
                  <a:pt x="194" y="8811"/>
                </a:cubicBezTo>
                <a:cubicBezTo>
                  <a:pt x="259" y="8811"/>
                  <a:pt x="322" y="8772"/>
                  <a:pt x="335" y="8678"/>
                </a:cubicBezTo>
                <a:cubicBezTo>
                  <a:pt x="1288" y="5622"/>
                  <a:pt x="2767" y="2764"/>
                  <a:pt x="4705" y="233"/>
                </a:cubicBezTo>
                <a:cubicBezTo>
                  <a:pt x="4798" y="117"/>
                  <a:pt x="4678" y="1"/>
                  <a:pt x="45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7" name="Google Shape;6417;p53"/>
          <p:cNvSpPr/>
          <p:nvPr/>
        </p:nvSpPr>
        <p:spPr>
          <a:xfrm>
            <a:off x="5445314" y="4402694"/>
            <a:ext cx="34414" cy="93592"/>
          </a:xfrm>
          <a:custGeom>
            <a:rect b="b" l="l" r="r" t="t"/>
            <a:pathLst>
              <a:path extrusionOk="0" h="4422" w="1626">
                <a:moveTo>
                  <a:pt x="1410" y="1"/>
                </a:moveTo>
                <a:cubicBezTo>
                  <a:pt x="1345" y="1"/>
                  <a:pt x="1282" y="33"/>
                  <a:pt x="1257" y="108"/>
                </a:cubicBezTo>
                <a:cubicBezTo>
                  <a:pt x="797" y="1456"/>
                  <a:pt x="402" y="2836"/>
                  <a:pt x="41" y="4216"/>
                </a:cubicBezTo>
                <a:cubicBezTo>
                  <a:pt x="0" y="4338"/>
                  <a:pt x="110" y="4422"/>
                  <a:pt x="208" y="4422"/>
                </a:cubicBezTo>
                <a:cubicBezTo>
                  <a:pt x="268" y="4422"/>
                  <a:pt x="324" y="4390"/>
                  <a:pt x="337" y="4314"/>
                </a:cubicBezTo>
                <a:cubicBezTo>
                  <a:pt x="698" y="2901"/>
                  <a:pt x="1125" y="1554"/>
                  <a:pt x="1585" y="207"/>
                </a:cubicBezTo>
                <a:cubicBezTo>
                  <a:pt x="1626" y="85"/>
                  <a:pt x="1516" y="1"/>
                  <a:pt x="141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8" name="Google Shape;6418;p53"/>
          <p:cNvSpPr/>
          <p:nvPr/>
        </p:nvSpPr>
        <p:spPr>
          <a:xfrm>
            <a:off x="5511837" y="4321864"/>
            <a:ext cx="19197" cy="136726"/>
          </a:xfrm>
          <a:custGeom>
            <a:rect b="b" l="l" r="r" t="t"/>
            <a:pathLst>
              <a:path extrusionOk="0" h="6460" w="907">
                <a:moveTo>
                  <a:pt x="484" y="1"/>
                </a:moveTo>
                <a:cubicBezTo>
                  <a:pt x="406" y="1"/>
                  <a:pt x="332" y="50"/>
                  <a:pt x="348" y="148"/>
                </a:cubicBezTo>
                <a:cubicBezTo>
                  <a:pt x="578" y="2186"/>
                  <a:pt x="447" y="4256"/>
                  <a:pt x="20" y="6260"/>
                </a:cubicBezTo>
                <a:cubicBezTo>
                  <a:pt x="0" y="6377"/>
                  <a:pt x="96" y="6459"/>
                  <a:pt x="191" y="6459"/>
                </a:cubicBezTo>
                <a:cubicBezTo>
                  <a:pt x="256" y="6459"/>
                  <a:pt x="321" y="6420"/>
                  <a:pt x="348" y="6326"/>
                </a:cubicBezTo>
                <a:cubicBezTo>
                  <a:pt x="775" y="4322"/>
                  <a:pt x="907" y="2219"/>
                  <a:pt x="644" y="148"/>
                </a:cubicBezTo>
                <a:cubicBezTo>
                  <a:pt x="644" y="50"/>
                  <a:pt x="562" y="1"/>
                  <a:pt x="48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9" name="Google Shape;6419;p53"/>
          <p:cNvSpPr/>
          <p:nvPr/>
        </p:nvSpPr>
        <p:spPr>
          <a:xfrm>
            <a:off x="5559544" y="4388111"/>
            <a:ext cx="11133" cy="122778"/>
          </a:xfrm>
          <a:custGeom>
            <a:rect b="b" l="l" r="r" t="t"/>
            <a:pathLst>
              <a:path extrusionOk="0" h="5801" w="526">
                <a:moveTo>
                  <a:pt x="164" y="0"/>
                </a:moveTo>
                <a:cubicBezTo>
                  <a:pt x="82" y="0"/>
                  <a:pt x="0" y="58"/>
                  <a:pt x="0" y="173"/>
                </a:cubicBezTo>
                <a:cubicBezTo>
                  <a:pt x="164" y="1980"/>
                  <a:pt x="197" y="3820"/>
                  <a:pt x="132" y="5628"/>
                </a:cubicBezTo>
                <a:cubicBezTo>
                  <a:pt x="132" y="5743"/>
                  <a:pt x="214" y="5800"/>
                  <a:pt x="296" y="5800"/>
                </a:cubicBezTo>
                <a:cubicBezTo>
                  <a:pt x="378" y="5800"/>
                  <a:pt x="460" y="5743"/>
                  <a:pt x="460" y="5628"/>
                </a:cubicBezTo>
                <a:cubicBezTo>
                  <a:pt x="526" y="3820"/>
                  <a:pt x="493" y="1980"/>
                  <a:pt x="329" y="173"/>
                </a:cubicBezTo>
                <a:cubicBezTo>
                  <a:pt x="329" y="58"/>
                  <a:pt x="247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0" name="Google Shape;6420;p53"/>
          <p:cNvSpPr/>
          <p:nvPr/>
        </p:nvSpPr>
        <p:spPr>
          <a:xfrm>
            <a:off x="5582233" y="4385000"/>
            <a:ext cx="29483" cy="105190"/>
          </a:xfrm>
          <a:custGeom>
            <a:rect b="b" l="l" r="r" t="t"/>
            <a:pathLst>
              <a:path extrusionOk="0" h="4970" w="1393">
                <a:moveTo>
                  <a:pt x="213" y="1"/>
                </a:moveTo>
                <a:cubicBezTo>
                  <a:pt x="108" y="1"/>
                  <a:pt x="1" y="120"/>
                  <a:pt x="45" y="254"/>
                </a:cubicBezTo>
                <a:cubicBezTo>
                  <a:pt x="703" y="1700"/>
                  <a:pt x="1031" y="3245"/>
                  <a:pt x="1064" y="4822"/>
                </a:cubicBezTo>
                <a:cubicBezTo>
                  <a:pt x="1080" y="4920"/>
                  <a:pt x="1154" y="4970"/>
                  <a:pt x="1228" y="4970"/>
                </a:cubicBezTo>
                <a:cubicBezTo>
                  <a:pt x="1302" y="4970"/>
                  <a:pt x="1376" y="4920"/>
                  <a:pt x="1393" y="4822"/>
                </a:cubicBezTo>
                <a:cubicBezTo>
                  <a:pt x="1360" y="3179"/>
                  <a:pt x="998" y="1569"/>
                  <a:pt x="341" y="90"/>
                </a:cubicBezTo>
                <a:cubicBezTo>
                  <a:pt x="310" y="27"/>
                  <a:pt x="262" y="1"/>
                  <a:pt x="2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1" name="Google Shape;6421;p53"/>
          <p:cNvSpPr/>
          <p:nvPr/>
        </p:nvSpPr>
        <p:spPr>
          <a:xfrm>
            <a:off x="5603187" y="4634307"/>
            <a:ext cx="25927" cy="214846"/>
          </a:xfrm>
          <a:custGeom>
            <a:rect b="b" l="l" r="r" t="t"/>
            <a:pathLst>
              <a:path extrusionOk="0" h="10151" w="1225">
                <a:moveTo>
                  <a:pt x="208" y="0"/>
                </a:moveTo>
                <a:cubicBezTo>
                  <a:pt x="111" y="0"/>
                  <a:pt x="1" y="85"/>
                  <a:pt x="41" y="206"/>
                </a:cubicBezTo>
                <a:cubicBezTo>
                  <a:pt x="896" y="3394"/>
                  <a:pt x="896" y="6778"/>
                  <a:pt x="41" y="9966"/>
                </a:cubicBezTo>
                <a:cubicBezTo>
                  <a:pt x="22" y="10080"/>
                  <a:pt x="103" y="10151"/>
                  <a:pt x="187" y="10151"/>
                </a:cubicBezTo>
                <a:cubicBezTo>
                  <a:pt x="247" y="10151"/>
                  <a:pt x="309" y="10114"/>
                  <a:pt x="337" y="10032"/>
                </a:cubicBezTo>
                <a:cubicBezTo>
                  <a:pt x="1224" y="6811"/>
                  <a:pt x="1224" y="3361"/>
                  <a:pt x="337" y="108"/>
                </a:cubicBezTo>
                <a:cubicBezTo>
                  <a:pt x="324" y="33"/>
                  <a:pt x="269" y="0"/>
                  <a:pt x="2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2" name="Google Shape;6422;p53"/>
          <p:cNvSpPr/>
          <p:nvPr/>
        </p:nvSpPr>
        <p:spPr>
          <a:xfrm>
            <a:off x="5450352" y="4547359"/>
            <a:ext cx="31747" cy="241725"/>
          </a:xfrm>
          <a:custGeom>
            <a:rect b="b" l="l" r="r" t="t"/>
            <a:pathLst>
              <a:path extrusionOk="0" h="11421" w="1500">
                <a:moveTo>
                  <a:pt x="1281" y="1"/>
                </a:moveTo>
                <a:cubicBezTo>
                  <a:pt x="1218" y="1"/>
                  <a:pt x="1163" y="33"/>
                  <a:pt x="1150" y="108"/>
                </a:cubicBezTo>
                <a:cubicBezTo>
                  <a:pt x="329" y="3789"/>
                  <a:pt x="0" y="7502"/>
                  <a:pt x="132" y="11248"/>
                </a:cubicBezTo>
                <a:cubicBezTo>
                  <a:pt x="132" y="11363"/>
                  <a:pt x="214" y="11420"/>
                  <a:pt x="296" y="11420"/>
                </a:cubicBezTo>
                <a:cubicBezTo>
                  <a:pt x="378" y="11420"/>
                  <a:pt x="460" y="11363"/>
                  <a:pt x="460" y="11248"/>
                </a:cubicBezTo>
                <a:cubicBezTo>
                  <a:pt x="329" y="7535"/>
                  <a:pt x="657" y="3821"/>
                  <a:pt x="1479" y="207"/>
                </a:cubicBezTo>
                <a:cubicBezTo>
                  <a:pt x="1499" y="85"/>
                  <a:pt x="1381" y="1"/>
                  <a:pt x="12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3" name="Google Shape;6423;p53"/>
          <p:cNvSpPr/>
          <p:nvPr/>
        </p:nvSpPr>
        <p:spPr>
          <a:xfrm>
            <a:off x="5203331" y="4586007"/>
            <a:ext cx="91962" cy="229069"/>
          </a:xfrm>
          <a:custGeom>
            <a:rect b="b" l="l" r="r" t="t"/>
            <a:pathLst>
              <a:path extrusionOk="0" h="10823" w="4345">
                <a:moveTo>
                  <a:pt x="4117" y="1"/>
                </a:moveTo>
                <a:cubicBezTo>
                  <a:pt x="4065" y="1"/>
                  <a:pt x="4013" y="27"/>
                  <a:pt x="3982" y="90"/>
                </a:cubicBezTo>
                <a:cubicBezTo>
                  <a:pt x="2306" y="3441"/>
                  <a:pt x="959" y="6957"/>
                  <a:pt x="39" y="10638"/>
                </a:cubicBezTo>
                <a:cubicBezTo>
                  <a:pt x="0" y="10752"/>
                  <a:pt x="95" y="10823"/>
                  <a:pt x="195" y="10823"/>
                </a:cubicBezTo>
                <a:cubicBezTo>
                  <a:pt x="266" y="10823"/>
                  <a:pt x="340" y="10786"/>
                  <a:pt x="367" y="10703"/>
                </a:cubicBezTo>
                <a:cubicBezTo>
                  <a:pt x="1287" y="7056"/>
                  <a:pt x="2602" y="3573"/>
                  <a:pt x="4278" y="254"/>
                </a:cubicBezTo>
                <a:cubicBezTo>
                  <a:pt x="4345" y="120"/>
                  <a:pt x="4229" y="1"/>
                  <a:pt x="411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4" name="Google Shape;6424;p53"/>
          <p:cNvSpPr/>
          <p:nvPr/>
        </p:nvSpPr>
        <p:spPr>
          <a:xfrm>
            <a:off x="5263949" y="4613141"/>
            <a:ext cx="43875" cy="138377"/>
          </a:xfrm>
          <a:custGeom>
            <a:rect b="b" l="l" r="r" t="t"/>
            <a:pathLst>
              <a:path extrusionOk="0" h="6538" w="2073">
                <a:moveTo>
                  <a:pt x="1845" y="0"/>
                </a:moveTo>
                <a:cubicBezTo>
                  <a:pt x="1792" y="0"/>
                  <a:pt x="1741" y="26"/>
                  <a:pt x="1709" y="89"/>
                </a:cubicBezTo>
                <a:cubicBezTo>
                  <a:pt x="789" y="2061"/>
                  <a:pt x="198" y="4197"/>
                  <a:pt x="1" y="6365"/>
                </a:cubicBezTo>
                <a:cubicBezTo>
                  <a:pt x="1" y="6480"/>
                  <a:pt x="74" y="6538"/>
                  <a:pt x="153" y="6538"/>
                </a:cubicBezTo>
                <a:cubicBezTo>
                  <a:pt x="231" y="6538"/>
                  <a:pt x="313" y="6480"/>
                  <a:pt x="329" y="6365"/>
                </a:cubicBezTo>
                <a:cubicBezTo>
                  <a:pt x="526" y="4262"/>
                  <a:pt x="1085" y="2192"/>
                  <a:pt x="2005" y="253"/>
                </a:cubicBezTo>
                <a:cubicBezTo>
                  <a:pt x="2072" y="119"/>
                  <a:pt x="1956" y="0"/>
                  <a:pt x="18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5" name="Google Shape;6425;p53"/>
          <p:cNvSpPr/>
          <p:nvPr/>
        </p:nvSpPr>
        <p:spPr>
          <a:xfrm>
            <a:off x="5295527" y="4628444"/>
            <a:ext cx="42203" cy="94078"/>
          </a:xfrm>
          <a:custGeom>
            <a:rect b="b" l="l" r="r" t="t"/>
            <a:pathLst>
              <a:path extrusionOk="0" h="4445" w="1994">
                <a:moveTo>
                  <a:pt x="1780" y="0"/>
                </a:moveTo>
                <a:cubicBezTo>
                  <a:pt x="1727" y="0"/>
                  <a:pt x="1672" y="26"/>
                  <a:pt x="1630" y="89"/>
                </a:cubicBezTo>
                <a:lnTo>
                  <a:pt x="1663" y="89"/>
                </a:lnTo>
                <a:cubicBezTo>
                  <a:pt x="842" y="1338"/>
                  <a:pt x="250" y="2751"/>
                  <a:pt x="20" y="4229"/>
                </a:cubicBezTo>
                <a:cubicBezTo>
                  <a:pt x="1" y="4366"/>
                  <a:pt x="97" y="4445"/>
                  <a:pt x="185" y="4445"/>
                </a:cubicBezTo>
                <a:cubicBezTo>
                  <a:pt x="246" y="4445"/>
                  <a:pt x="303" y="4408"/>
                  <a:pt x="316" y="4328"/>
                </a:cubicBezTo>
                <a:cubicBezTo>
                  <a:pt x="579" y="2882"/>
                  <a:pt x="1104" y="1469"/>
                  <a:pt x="1926" y="253"/>
                </a:cubicBezTo>
                <a:cubicBezTo>
                  <a:pt x="1993" y="119"/>
                  <a:pt x="1893" y="0"/>
                  <a:pt x="178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6" name="Google Shape;6426;p53"/>
          <p:cNvSpPr/>
          <p:nvPr/>
        </p:nvSpPr>
        <p:spPr>
          <a:xfrm>
            <a:off x="5338260" y="4637482"/>
            <a:ext cx="35409" cy="58669"/>
          </a:xfrm>
          <a:custGeom>
            <a:rect b="b" l="l" r="r" t="t"/>
            <a:pathLst>
              <a:path extrusionOk="0" h="2772" w="1673">
                <a:moveTo>
                  <a:pt x="1454" y="0"/>
                </a:moveTo>
                <a:cubicBezTo>
                  <a:pt x="1403" y="0"/>
                  <a:pt x="1351" y="26"/>
                  <a:pt x="1320" y="89"/>
                </a:cubicBezTo>
                <a:lnTo>
                  <a:pt x="1287" y="89"/>
                </a:lnTo>
                <a:cubicBezTo>
                  <a:pt x="794" y="878"/>
                  <a:pt x="367" y="1699"/>
                  <a:pt x="38" y="2587"/>
                </a:cubicBezTo>
                <a:cubicBezTo>
                  <a:pt x="0" y="2701"/>
                  <a:pt x="84" y="2771"/>
                  <a:pt x="180" y="2771"/>
                </a:cubicBezTo>
                <a:cubicBezTo>
                  <a:pt x="250" y="2771"/>
                  <a:pt x="326" y="2735"/>
                  <a:pt x="367" y="2652"/>
                </a:cubicBezTo>
                <a:cubicBezTo>
                  <a:pt x="696" y="1831"/>
                  <a:pt x="1090" y="1009"/>
                  <a:pt x="1583" y="254"/>
                </a:cubicBezTo>
                <a:cubicBezTo>
                  <a:pt x="1672" y="119"/>
                  <a:pt x="1564" y="0"/>
                  <a:pt x="14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7" name="Google Shape;6427;p53"/>
          <p:cNvSpPr/>
          <p:nvPr/>
        </p:nvSpPr>
        <p:spPr>
          <a:xfrm>
            <a:off x="5185764" y="4620084"/>
            <a:ext cx="56892" cy="117402"/>
          </a:xfrm>
          <a:custGeom>
            <a:rect b="b" l="l" r="r" t="t"/>
            <a:pathLst>
              <a:path extrusionOk="0" h="5547" w="2688">
                <a:moveTo>
                  <a:pt x="2476" y="1"/>
                </a:moveTo>
                <a:cubicBezTo>
                  <a:pt x="2427" y="1"/>
                  <a:pt x="2379" y="27"/>
                  <a:pt x="2347" y="90"/>
                </a:cubicBezTo>
                <a:cubicBezTo>
                  <a:pt x="1591" y="1831"/>
                  <a:pt x="836" y="3540"/>
                  <a:pt x="47" y="5315"/>
                </a:cubicBezTo>
                <a:cubicBezTo>
                  <a:pt x="1" y="5431"/>
                  <a:pt x="118" y="5547"/>
                  <a:pt x="226" y="5547"/>
                </a:cubicBezTo>
                <a:cubicBezTo>
                  <a:pt x="271" y="5547"/>
                  <a:pt x="314" y="5527"/>
                  <a:pt x="343" y="5479"/>
                </a:cubicBezTo>
                <a:lnTo>
                  <a:pt x="2643" y="254"/>
                </a:lnTo>
                <a:cubicBezTo>
                  <a:pt x="2688" y="120"/>
                  <a:pt x="2580" y="1"/>
                  <a:pt x="247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8" name="Google Shape;6428;p53"/>
          <p:cNvSpPr/>
          <p:nvPr/>
        </p:nvSpPr>
        <p:spPr>
          <a:xfrm>
            <a:off x="4722074" y="4465492"/>
            <a:ext cx="308988" cy="293559"/>
          </a:xfrm>
          <a:custGeom>
            <a:rect b="b" l="l" r="r" t="t"/>
            <a:pathLst>
              <a:path extrusionOk="0" h="13870" w="14599">
                <a:moveTo>
                  <a:pt x="14383" y="0"/>
                </a:moveTo>
                <a:cubicBezTo>
                  <a:pt x="14356" y="0"/>
                  <a:pt x="14327" y="10"/>
                  <a:pt x="14299" y="33"/>
                </a:cubicBezTo>
                <a:cubicBezTo>
                  <a:pt x="10027" y="2925"/>
                  <a:pt x="6149" y="6375"/>
                  <a:pt x="2765" y="10285"/>
                </a:cubicBezTo>
                <a:cubicBezTo>
                  <a:pt x="1812" y="11370"/>
                  <a:pt x="925" y="12487"/>
                  <a:pt x="70" y="13637"/>
                </a:cubicBezTo>
                <a:cubicBezTo>
                  <a:pt x="0" y="13753"/>
                  <a:pt x="111" y="13870"/>
                  <a:pt x="229" y="13870"/>
                </a:cubicBezTo>
                <a:cubicBezTo>
                  <a:pt x="278" y="13870"/>
                  <a:pt x="327" y="13850"/>
                  <a:pt x="366" y="13802"/>
                </a:cubicBezTo>
                <a:cubicBezTo>
                  <a:pt x="3389" y="9694"/>
                  <a:pt x="6971" y="6046"/>
                  <a:pt x="10947" y="2892"/>
                </a:cubicBezTo>
                <a:cubicBezTo>
                  <a:pt x="12097" y="1972"/>
                  <a:pt x="13247" y="1117"/>
                  <a:pt x="14463" y="329"/>
                </a:cubicBezTo>
                <a:cubicBezTo>
                  <a:pt x="14598" y="220"/>
                  <a:pt x="14510" y="0"/>
                  <a:pt x="1438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9" name="Google Shape;6429;p53"/>
          <p:cNvSpPr/>
          <p:nvPr/>
        </p:nvSpPr>
        <p:spPr>
          <a:xfrm>
            <a:off x="4856431" y="4509495"/>
            <a:ext cx="155097" cy="157849"/>
          </a:xfrm>
          <a:custGeom>
            <a:rect b="b" l="l" r="r" t="t"/>
            <a:pathLst>
              <a:path extrusionOk="0" h="7458" w="7328">
                <a:moveTo>
                  <a:pt x="7104" y="1"/>
                </a:moveTo>
                <a:cubicBezTo>
                  <a:pt x="7067" y="1"/>
                  <a:pt x="7030" y="17"/>
                  <a:pt x="6998" y="57"/>
                </a:cubicBezTo>
                <a:lnTo>
                  <a:pt x="130" y="7188"/>
                </a:lnTo>
                <a:cubicBezTo>
                  <a:pt x="0" y="7292"/>
                  <a:pt x="116" y="7457"/>
                  <a:pt x="252" y="7457"/>
                </a:cubicBezTo>
                <a:cubicBezTo>
                  <a:pt x="288" y="7457"/>
                  <a:pt x="325" y="7445"/>
                  <a:pt x="360" y="7418"/>
                </a:cubicBezTo>
                <a:lnTo>
                  <a:pt x="7228" y="287"/>
                </a:lnTo>
                <a:cubicBezTo>
                  <a:pt x="7327" y="163"/>
                  <a:pt x="7219" y="1"/>
                  <a:pt x="710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0" name="Google Shape;6430;p53"/>
          <p:cNvSpPr/>
          <p:nvPr/>
        </p:nvSpPr>
        <p:spPr>
          <a:xfrm>
            <a:off x="4878824" y="4533136"/>
            <a:ext cx="150081" cy="164854"/>
          </a:xfrm>
          <a:custGeom>
            <a:rect b="b" l="l" r="r" t="t"/>
            <a:pathLst>
              <a:path extrusionOk="0" h="7789" w="7091">
                <a:moveTo>
                  <a:pt x="6868" y="1"/>
                </a:moveTo>
                <a:cubicBezTo>
                  <a:pt x="6831" y="1"/>
                  <a:pt x="6793" y="17"/>
                  <a:pt x="6761" y="57"/>
                </a:cubicBezTo>
                <a:cubicBezTo>
                  <a:pt x="4297" y="2358"/>
                  <a:pt x="2095" y="4855"/>
                  <a:pt x="91" y="7549"/>
                </a:cubicBezTo>
                <a:cubicBezTo>
                  <a:pt x="1" y="7684"/>
                  <a:pt x="110" y="7788"/>
                  <a:pt x="231" y="7788"/>
                </a:cubicBezTo>
                <a:cubicBezTo>
                  <a:pt x="287" y="7788"/>
                  <a:pt x="345" y="7766"/>
                  <a:pt x="386" y="7714"/>
                </a:cubicBezTo>
                <a:lnTo>
                  <a:pt x="386" y="7747"/>
                </a:lnTo>
                <a:cubicBezTo>
                  <a:pt x="2358" y="5052"/>
                  <a:pt x="4560" y="2555"/>
                  <a:pt x="6991" y="287"/>
                </a:cubicBezTo>
                <a:cubicBezTo>
                  <a:pt x="7091" y="163"/>
                  <a:pt x="6983" y="1"/>
                  <a:pt x="686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1" name="Google Shape;6431;p53"/>
          <p:cNvSpPr/>
          <p:nvPr/>
        </p:nvSpPr>
        <p:spPr>
          <a:xfrm>
            <a:off x="5122797" y="4364914"/>
            <a:ext cx="129466" cy="76257"/>
          </a:xfrm>
          <a:custGeom>
            <a:rect b="b" l="l" r="r" t="t"/>
            <a:pathLst>
              <a:path extrusionOk="0" h="3603" w="6117">
                <a:moveTo>
                  <a:pt x="5863" y="0"/>
                </a:moveTo>
                <a:cubicBezTo>
                  <a:pt x="5837" y="0"/>
                  <a:pt x="5810" y="6"/>
                  <a:pt x="5782" y="20"/>
                </a:cubicBezTo>
                <a:cubicBezTo>
                  <a:pt x="3811" y="973"/>
                  <a:pt x="1938" y="2058"/>
                  <a:pt x="163" y="3306"/>
                </a:cubicBezTo>
                <a:cubicBezTo>
                  <a:pt x="1" y="3388"/>
                  <a:pt x="106" y="3602"/>
                  <a:pt x="240" y="3602"/>
                </a:cubicBezTo>
                <a:cubicBezTo>
                  <a:pt x="268" y="3602"/>
                  <a:pt x="299" y="3592"/>
                  <a:pt x="328" y="3569"/>
                </a:cubicBezTo>
                <a:cubicBezTo>
                  <a:pt x="2102" y="2321"/>
                  <a:pt x="3975" y="1236"/>
                  <a:pt x="5947" y="283"/>
                </a:cubicBezTo>
                <a:cubicBezTo>
                  <a:pt x="6116" y="227"/>
                  <a:pt x="6019" y="0"/>
                  <a:pt x="586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2" name="Google Shape;6432;p53"/>
          <p:cNvSpPr/>
          <p:nvPr/>
        </p:nvSpPr>
        <p:spPr>
          <a:xfrm>
            <a:off x="5178441" y="4373952"/>
            <a:ext cx="85634" cy="55516"/>
          </a:xfrm>
          <a:custGeom>
            <a:rect b="b" l="l" r="r" t="t"/>
            <a:pathLst>
              <a:path extrusionOk="0" h="2623" w="4046">
                <a:moveTo>
                  <a:pt x="3792" y="1"/>
                </a:moveTo>
                <a:cubicBezTo>
                  <a:pt x="3767" y="1"/>
                  <a:pt x="3740" y="7"/>
                  <a:pt x="3712" y="20"/>
                </a:cubicBezTo>
                <a:cubicBezTo>
                  <a:pt x="2430" y="678"/>
                  <a:pt x="1247" y="1466"/>
                  <a:pt x="130" y="2354"/>
                </a:cubicBezTo>
                <a:cubicBezTo>
                  <a:pt x="0" y="2457"/>
                  <a:pt x="117" y="2623"/>
                  <a:pt x="252" y="2623"/>
                </a:cubicBezTo>
                <a:cubicBezTo>
                  <a:pt x="288" y="2623"/>
                  <a:pt x="326" y="2611"/>
                  <a:pt x="360" y="2584"/>
                </a:cubicBezTo>
                <a:cubicBezTo>
                  <a:pt x="1445" y="1696"/>
                  <a:pt x="2628" y="941"/>
                  <a:pt x="3876" y="283"/>
                </a:cubicBezTo>
                <a:cubicBezTo>
                  <a:pt x="4046" y="227"/>
                  <a:pt x="3948" y="1"/>
                  <a:pt x="379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3" name="Google Shape;6433;p53"/>
          <p:cNvSpPr/>
          <p:nvPr/>
        </p:nvSpPr>
        <p:spPr>
          <a:xfrm>
            <a:off x="4491287" y="4408769"/>
            <a:ext cx="198358" cy="118778"/>
          </a:xfrm>
          <a:custGeom>
            <a:rect b="b" l="l" r="r" t="t"/>
            <a:pathLst>
              <a:path extrusionOk="0" h="5612" w="9372">
                <a:moveTo>
                  <a:pt x="9203" y="0"/>
                </a:moveTo>
                <a:cubicBezTo>
                  <a:pt x="9183" y="0"/>
                  <a:pt x="9159" y="6"/>
                  <a:pt x="9134" y="19"/>
                </a:cubicBezTo>
                <a:cubicBezTo>
                  <a:pt x="5881" y="1300"/>
                  <a:pt x="2825" y="3107"/>
                  <a:pt x="130" y="5342"/>
                </a:cubicBezTo>
                <a:cubicBezTo>
                  <a:pt x="0" y="5446"/>
                  <a:pt x="117" y="5611"/>
                  <a:pt x="252" y="5611"/>
                </a:cubicBezTo>
                <a:cubicBezTo>
                  <a:pt x="288" y="5611"/>
                  <a:pt x="326" y="5599"/>
                  <a:pt x="360" y="5572"/>
                </a:cubicBezTo>
                <a:lnTo>
                  <a:pt x="360" y="5605"/>
                </a:lnTo>
                <a:cubicBezTo>
                  <a:pt x="3022" y="3370"/>
                  <a:pt x="6012" y="1596"/>
                  <a:pt x="9200" y="314"/>
                </a:cubicBezTo>
                <a:cubicBezTo>
                  <a:pt x="9371" y="257"/>
                  <a:pt x="9344" y="0"/>
                  <a:pt x="92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4" name="Google Shape;6434;p53"/>
          <p:cNvSpPr/>
          <p:nvPr/>
        </p:nvSpPr>
        <p:spPr>
          <a:xfrm>
            <a:off x="4667255" y="4417108"/>
            <a:ext cx="103074" cy="61061"/>
          </a:xfrm>
          <a:custGeom>
            <a:rect b="b" l="l" r="r" t="t"/>
            <a:pathLst>
              <a:path extrusionOk="0" h="2885" w="4870">
                <a:moveTo>
                  <a:pt x="4692" y="1"/>
                </a:moveTo>
                <a:cubicBezTo>
                  <a:pt x="4673" y="1"/>
                  <a:pt x="4653" y="6"/>
                  <a:pt x="4632" y="19"/>
                </a:cubicBezTo>
                <a:cubicBezTo>
                  <a:pt x="3022" y="676"/>
                  <a:pt x="1510" y="1530"/>
                  <a:pt x="130" y="2615"/>
                </a:cubicBezTo>
                <a:cubicBezTo>
                  <a:pt x="0" y="2719"/>
                  <a:pt x="116" y="2884"/>
                  <a:pt x="252" y="2884"/>
                </a:cubicBezTo>
                <a:cubicBezTo>
                  <a:pt x="288" y="2884"/>
                  <a:pt x="325" y="2872"/>
                  <a:pt x="360" y="2845"/>
                </a:cubicBezTo>
                <a:cubicBezTo>
                  <a:pt x="1674" y="1793"/>
                  <a:pt x="3153" y="972"/>
                  <a:pt x="4698" y="315"/>
                </a:cubicBezTo>
                <a:cubicBezTo>
                  <a:pt x="4869" y="257"/>
                  <a:pt x="4817" y="1"/>
                  <a:pt x="469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5" name="Google Shape;6435;p53"/>
          <p:cNvSpPr/>
          <p:nvPr/>
        </p:nvSpPr>
        <p:spPr>
          <a:xfrm>
            <a:off x="4659593" y="4411478"/>
            <a:ext cx="84999" cy="56257"/>
          </a:xfrm>
          <a:custGeom>
            <a:rect b="b" l="l" r="r" t="t"/>
            <a:pathLst>
              <a:path extrusionOk="0" h="2658" w="4016">
                <a:moveTo>
                  <a:pt x="3787" y="0"/>
                </a:moveTo>
                <a:cubicBezTo>
                  <a:pt x="3763" y="0"/>
                  <a:pt x="3737" y="7"/>
                  <a:pt x="3712" y="22"/>
                </a:cubicBezTo>
                <a:cubicBezTo>
                  <a:pt x="2431" y="646"/>
                  <a:pt x="1215" y="1468"/>
                  <a:pt x="130" y="2388"/>
                </a:cubicBezTo>
                <a:cubicBezTo>
                  <a:pt x="1" y="2492"/>
                  <a:pt x="117" y="2657"/>
                  <a:pt x="253" y="2657"/>
                </a:cubicBezTo>
                <a:cubicBezTo>
                  <a:pt x="289" y="2657"/>
                  <a:pt x="326" y="2645"/>
                  <a:pt x="361" y="2618"/>
                </a:cubicBezTo>
                <a:cubicBezTo>
                  <a:pt x="1445" y="1698"/>
                  <a:pt x="2628" y="942"/>
                  <a:pt x="3877" y="285"/>
                </a:cubicBezTo>
                <a:cubicBezTo>
                  <a:pt x="4016" y="201"/>
                  <a:pt x="3919" y="0"/>
                  <a:pt x="378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6" name="Google Shape;6436;p53"/>
          <p:cNvSpPr/>
          <p:nvPr/>
        </p:nvSpPr>
        <p:spPr>
          <a:xfrm>
            <a:off x="4366073" y="4663007"/>
            <a:ext cx="117635" cy="105148"/>
          </a:xfrm>
          <a:custGeom>
            <a:rect b="b" l="l" r="r" t="t"/>
            <a:pathLst>
              <a:path extrusionOk="0" h="4968" w="5558">
                <a:moveTo>
                  <a:pt x="5342" y="0"/>
                </a:moveTo>
                <a:cubicBezTo>
                  <a:pt x="5315" y="0"/>
                  <a:pt x="5286" y="10"/>
                  <a:pt x="5258" y="33"/>
                </a:cubicBezTo>
                <a:cubicBezTo>
                  <a:pt x="3352" y="1348"/>
                  <a:pt x="1610" y="2925"/>
                  <a:pt x="99" y="4667"/>
                </a:cubicBezTo>
                <a:cubicBezTo>
                  <a:pt x="0" y="4789"/>
                  <a:pt x="104" y="4967"/>
                  <a:pt x="217" y="4967"/>
                </a:cubicBezTo>
                <a:cubicBezTo>
                  <a:pt x="256" y="4967"/>
                  <a:pt x="295" y="4947"/>
                  <a:pt x="329" y="4897"/>
                </a:cubicBezTo>
                <a:cubicBezTo>
                  <a:pt x="1807" y="3155"/>
                  <a:pt x="3549" y="1644"/>
                  <a:pt x="5422" y="329"/>
                </a:cubicBezTo>
                <a:cubicBezTo>
                  <a:pt x="5558" y="221"/>
                  <a:pt x="5469" y="0"/>
                  <a:pt x="534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7" name="Google Shape;6437;p53"/>
          <p:cNvSpPr/>
          <p:nvPr/>
        </p:nvSpPr>
        <p:spPr>
          <a:xfrm>
            <a:off x="4401419" y="4692088"/>
            <a:ext cx="71051" cy="62183"/>
          </a:xfrm>
          <a:custGeom>
            <a:rect b="b" l="l" r="r" t="t"/>
            <a:pathLst>
              <a:path extrusionOk="0" h="2938" w="3357">
                <a:moveTo>
                  <a:pt x="3104" y="0"/>
                </a:moveTo>
                <a:cubicBezTo>
                  <a:pt x="3068" y="0"/>
                  <a:pt x="3031" y="12"/>
                  <a:pt x="2996" y="39"/>
                </a:cubicBezTo>
                <a:lnTo>
                  <a:pt x="104" y="2668"/>
                </a:lnTo>
                <a:cubicBezTo>
                  <a:pt x="1" y="2772"/>
                  <a:pt x="122" y="2938"/>
                  <a:pt x="243" y="2938"/>
                </a:cubicBezTo>
                <a:cubicBezTo>
                  <a:pt x="275" y="2938"/>
                  <a:pt x="307" y="2926"/>
                  <a:pt x="335" y="2898"/>
                </a:cubicBezTo>
                <a:lnTo>
                  <a:pt x="3226" y="270"/>
                </a:lnTo>
                <a:cubicBezTo>
                  <a:pt x="3356" y="166"/>
                  <a:pt x="3240" y="0"/>
                  <a:pt x="310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8" name="Google Shape;6438;p53"/>
          <p:cNvSpPr/>
          <p:nvPr/>
        </p:nvSpPr>
        <p:spPr>
          <a:xfrm>
            <a:off x="4343595" y="4338860"/>
            <a:ext cx="166230" cy="62394"/>
          </a:xfrm>
          <a:custGeom>
            <a:rect b="b" l="l" r="r" t="t"/>
            <a:pathLst>
              <a:path extrusionOk="0" h="2948" w="7854">
                <a:moveTo>
                  <a:pt x="7603" y="0"/>
                </a:moveTo>
                <a:cubicBezTo>
                  <a:pt x="7592" y="0"/>
                  <a:pt x="7580" y="1"/>
                  <a:pt x="7568" y="3"/>
                </a:cubicBezTo>
                <a:cubicBezTo>
                  <a:pt x="4972" y="463"/>
                  <a:pt x="2475" y="1350"/>
                  <a:pt x="142" y="2631"/>
                </a:cubicBezTo>
                <a:cubicBezTo>
                  <a:pt x="1" y="2716"/>
                  <a:pt x="102" y="2947"/>
                  <a:pt x="238" y="2947"/>
                </a:cubicBezTo>
                <a:cubicBezTo>
                  <a:pt x="260" y="2947"/>
                  <a:pt x="283" y="2941"/>
                  <a:pt x="306" y="2927"/>
                </a:cubicBezTo>
                <a:cubicBezTo>
                  <a:pt x="2606" y="1646"/>
                  <a:pt x="5104" y="791"/>
                  <a:pt x="7667" y="298"/>
                </a:cubicBezTo>
                <a:cubicBezTo>
                  <a:pt x="7854" y="267"/>
                  <a:pt x="7805" y="0"/>
                  <a:pt x="76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9" name="Google Shape;6439;p53"/>
          <p:cNvSpPr/>
          <p:nvPr/>
        </p:nvSpPr>
        <p:spPr>
          <a:xfrm>
            <a:off x="4422774" y="4347051"/>
            <a:ext cx="107031" cy="40743"/>
          </a:xfrm>
          <a:custGeom>
            <a:rect b="b" l="l" r="r" t="t"/>
            <a:pathLst>
              <a:path extrusionOk="0" h="1925" w="5057">
                <a:moveTo>
                  <a:pt x="4836" y="0"/>
                </a:moveTo>
                <a:cubicBezTo>
                  <a:pt x="4818" y="0"/>
                  <a:pt x="4800" y="3"/>
                  <a:pt x="4780" y="10"/>
                </a:cubicBezTo>
                <a:lnTo>
                  <a:pt x="180" y="1587"/>
                </a:lnTo>
                <a:cubicBezTo>
                  <a:pt x="0" y="1647"/>
                  <a:pt x="39" y="1924"/>
                  <a:pt x="196" y="1924"/>
                </a:cubicBezTo>
                <a:cubicBezTo>
                  <a:pt x="211" y="1924"/>
                  <a:pt x="228" y="1922"/>
                  <a:pt x="246" y="1916"/>
                </a:cubicBezTo>
                <a:lnTo>
                  <a:pt x="4879" y="306"/>
                </a:lnTo>
                <a:cubicBezTo>
                  <a:pt x="5057" y="246"/>
                  <a:pt x="4994" y="0"/>
                  <a:pt x="48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0" name="Google Shape;6440;p53"/>
          <p:cNvSpPr/>
          <p:nvPr/>
        </p:nvSpPr>
        <p:spPr>
          <a:xfrm>
            <a:off x="4653710" y="4276316"/>
            <a:ext cx="232603" cy="48193"/>
          </a:xfrm>
          <a:custGeom>
            <a:rect b="b" l="l" r="r" t="t"/>
            <a:pathLst>
              <a:path extrusionOk="0" h="2277" w="10990">
                <a:moveTo>
                  <a:pt x="10759" y="0"/>
                </a:moveTo>
                <a:cubicBezTo>
                  <a:pt x="7145" y="132"/>
                  <a:pt x="3596" y="789"/>
                  <a:pt x="178" y="1939"/>
                </a:cubicBezTo>
                <a:cubicBezTo>
                  <a:pt x="1" y="2028"/>
                  <a:pt x="37" y="2277"/>
                  <a:pt x="190" y="2277"/>
                </a:cubicBezTo>
                <a:cubicBezTo>
                  <a:pt x="207" y="2277"/>
                  <a:pt x="225" y="2274"/>
                  <a:pt x="244" y="2268"/>
                </a:cubicBezTo>
                <a:lnTo>
                  <a:pt x="277" y="2268"/>
                </a:lnTo>
                <a:cubicBezTo>
                  <a:pt x="3662" y="1117"/>
                  <a:pt x="7178" y="460"/>
                  <a:pt x="10759" y="329"/>
                </a:cubicBezTo>
                <a:cubicBezTo>
                  <a:pt x="10989" y="329"/>
                  <a:pt x="10989" y="0"/>
                  <a:pt x="107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1" name="Google Shape;6441;p53"/>
          <p:cNvSpPr/>
          <p:nvPr/>
        </p:nvSpPr>
        <p:spPr>
          <a:xfrm>
            <a:off x="4767050" y="4275618"/>
            <a:ext cx="157510" cy="37060"/>
          </a:xfrm>
          <a:custGeom>
            <a:rect b="b" l="l" r="r" t="t"/>
            <a:pathLst>
              <a:path extrusionOk="0" h="1751" w="7442">
                <a:moveTo>
                  <a:pt x="7212" y="0"/>
                </a:moveTo>
                <a:cubicBezTo>
                  <a:pt x="4813" y="132"/>
                  <a:pt x="2447" y="625"/>
                  <a:pt x="180" y="1413"/>
                </a:cubicBezTo>
                <a:cubicBezTo>
                  <a:pt x="0" y="1473"/>
                  <a:pt x="39" y="1751"/>
                  <a:pt x="195" y="1751"/>
                </a:cubicBezTo>
                <a:cubicBezTo>
                  <a:pt x="211" y="1751"/>
                  <a:pt x="228" y="1748"/>
                  <a:pt x="245" y="1742"/>
                </a:cubicBezTo>
                <a:cubicBezTo>
                  <a:pt x="2480" y="920"/>
                  <a:pt x="4846" y="460"/>
                  <a:pt x="7212" y="329"/>
                </a:cubicBezTo>
                <a:cubicBezTo>
                  <a:pt x="7442" y="329"/>
                  <a:pt x="7442" y="0"/>
                  <a:pt x="721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2" name="Google Shape;6442;p53"/>
          <p:cNvSpPr/>
          <p:nvPr/>
        </p:nvSpPr>
        <p:spPr>
          <a:xfrm>
            <a:off x="4604987" y="4280676"/>
            <a:ext cx="165172" cy="34097"/>
          </a:xfrm>
          <a:custGeom>
            <a:rect b="b" l="l" r="r" t="t"/>
            <a:pathLst>
              <a:path extrusionOk="0" h="1611" w="7804">
                <a:moveTo>
                  <a:pt x="6711" y="1"/>
                </a:moveTo>
                <a:cubicBezTo>
                  <a:pt x="4481" y="1"/>
                  <a:pt x="2267" y="432"/>
                  <a:pt x="180" y="1273"/>
                </a:cubicBezTo>
                <a:cubicBezTo>
                  <a:pt x="1" y="1333"/>
                  <a:pt x="66" y="1610"/>
                  <a:pt x="228" y="1610"/>
                </a:cubicBezTo>
                <a:cubicBezTo>
                  <a:pt x="244" y="1610"/>
                  <a:pt x="261" y="1607"/>
                  <a:pt x="279" y="1602"/>
                </a:cubicBezTo>
                <a:cubicBezTo>
                  <a:pt x="2307" y="761"/>
                  <a:pt x="4489" y="330"/>
                  <a:pt x="6712" y="330"/>
                </a:cubicBezTo>
                <a:cubicBezTo>
                  <a:pt x="7010" y="330"/>
                  <a:pt x="7308" y="337"/>
                  <a:pt x="7607" y="353"/>
                </a:cubicBezTo>
                <a:cubicBezTo>
                  <a:pt x="7804" y="353"/>
                  <a:pt x="7804" y="24"/>
                  <a:pt x="7607" y="24"/>
                </a:cubicBezTo>
                <a:cubicBezTo>
                  <a:pt x="7308" y="9"/>
                  <a:pt x="7009" y="1"/>
                  <a:pt x="671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3" name="Google Shape;6443;p53"/>
          <p:cNvSpPr/>
          <p:nvPr/>
        </p:nvSpPr>
        <p:spPr>
          <a:xfrm>
            <a:off x="5044401" y="4314562"/>
            <a:ext cx="212602" cy="41102"/>
          </a:xfrm>
          <a:custGeom>
            <a:rect b="b" l="l" r="r" t="t"/>
            <a:pathLst>
              <a:path extrusionOk="0" h="1942" w="10045">
                <a:moveTo>
                  <a:pt x="9848" y="1"/>
                </a:moveTo>
                <a:cubicBezTo>
                  <a:pt x="6595" y="263"/>
                  <a:pt x="3341" y="789"/>
                  <a:pt x="187" y="1611"/>
                </a:cubicBezTo>
                <a:cubicBezTo>
                  <a:pt x="0" y="1673"/>
                  <a:pt x="49" y="1942"/>
                  <a:pt x="251" y="1942"/>
                </a:cubicBezTo>
                <a:cubicBezTo>
                  <a:pt x="262" y="1942"/>
                  <a:pt x="273" y="1941"/>
                  <a:pt x="285" y="1939"/>
                </a:cubicBezTo>
                <a:lnTo>
                  <a:pt x="285" y="1906"/>
                </a:lnTo>
                <a:cubicBezTo>
                  <a:pt x="3407" y="1085"/>
                  <a:pt x="6627" y="559"/>
                  <a:pt x="9848" y="329"/>
                </a:cubicBezTo>
                <a:cubicBezTo>
                  <a:pt x="10045" y="329"/>
                  <a:pt x="10045" y="1"/>
                  <a:pt x="98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4" name="Google Shape;6444;p53"/>
          <p:cNvSpPr/>
          <p:nvPr/>
        </p:nvSpPr>
        <p:spPr>
          <a:xfrm>
            <a:off x="8247627" y="4184162"/>
            <a:ext cx="38965" cy="56743"/>
          </a:xfrm>
          <a:custGeom>
            <a:rect b="b" l="l" r="r" t="t"/>
            <a:pathLst>
              <a:path extrusionOk="0" h="2681" w="1841">
                <a:moveTo>
                  <a:pt x="149" y="0"/>
                </a:moveTo>
                <a:cubicBezTo>
                  <a:pt x="108" y="0"/>
                  <a:pt x="66" y="17"/>
                  <a:pt x="34" y="49"/>
                </a:cubicBezTo>
                <a:cubicBezTo>
                  <a:pt x="1" y="115"/>
                  <a:pt x="1" y="214"/>
                  <a:pt x="34" y="280"/>
                </a:cubicBezTo>
                <a:cubicBezTo>
                  <a:pt x="538" y="903"/>
                  <a:pt x="989" y="1607"/>
                  <a:pt x="1387" y="2343"/>
                </a:cubicBezTo>
                <a:lnTo>
                  <a:pt x="1387" y="2343"/>
                </a:lnTo>
                <a:lnTo>
                  <a:pt x="1315" y="2350"/>
                </a:lnTo>
                <a:cubicBezTo>
                  <a:pt x="1096" y="2381"/>
                  <a:pt x="1086" y="2681"/>
                  <a:pt x="1284" y="2681"/>
                </a:cubicBezTo>
                <a:cubicBezTo>
                  <a:pt x="1294" y="2681"/>
                  <a:pt x="1304" y="2680"/>
                  <a:pt x="1315" y="2678"/>
                </a:cubicBezTo>
                <a:lnTo>
                  <a:pt x="1644" y="2645"/>
                </a:lnTo>
                <a:cubicBezTo>
                  <a:pt x="1775" y="2645"/>
                  <a:pt x="1841" y="2514"/>
                  <a:pt x="1775" y="2415"/>
                </a:cubicBezTo>
                <a:cubicBezTo>
                  <a:pt x="1348" y="1561"/>
                  <a:pt x="855" y="772"/>
                  <a:pt x="264" y="49"/>
                </a:cubicBezTo>
                <a:cubicBezTo>
                  <a:pt x="231" y="17"/>
                  <a:pt x="190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5" name="Google Shape;6445;p53"/>
          <p:cNvSpPr/>
          <p:nvPr/>
        </p:nvSpPr>
        <p:spPr>
          <a:xfrm>
            <a:off x="8399785" y="4061636"/>
            <a:ext cx="97422" cy="92343"/>
          </a:xfrm>
          <a:custGeom>
            <a:rect b="b" l="l" r="r" t="t"/>
            <a:pathLst>
              <a:path extrusionOk="0" h="4363" w="4603">
                <a:moveTo>
                  <a:pt x="219" y="1"/>
                </a:moveTo>
                <a:cubicBezTo>
                  <a:pt x="74" y="1"/>
                  <a:pt x="0" y="207"/>
                  <a:pt x="140" y="318"/>
                </a:cubicBezTo>
                <a:lnTo>
                  <a:pt x="140" y="285"/>
                </a:lnTo>
                <a:cubicBezTo>
                  <a:pt x="1783" y="1304"/>
                  <a:pt x="3196" y="2651"/>
                  <a:pt x="4247" y="4294"/>
                </a:cubicBezTo>
                <a:cubicBezTo>
                  <a:pt x="4276" y="4342"/>
                  <a:pt x="4322" y="4362"/>
                  <a:pt x="4369" y="4362"/>
                </a:cubicBezTo>
                <a:cubicBezTo>
                  <a:pt x="4482" y="4362"/>
                  <a:pt x="4603" y="4246"/>
                  <a:pt x="4510" y="4130"/>
                </a:cubicBezTo>
                <a:cubicBezTo>
                  <a:pt x="3426" y="2454"/>
                  <a:pt x="2013" y="1041"/>
                  <a:pt x="304" y="22"/>
                </a:cubicBezTo>
                <a:cubicBezTo>
                  <a:pt x="274" y="7"/>
                  <a:pt x="245" y="1"/>
                  <a:pt x="21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6" name="Google Shape;6446;p53"/>
          <p:cNvSpPr/>
          <p:nvPr/>
        </p:nvSpPr>
        <p:spPr>
          <a:xfrm>
            <a:off x="8520300" y="4164203"/>
            <a:ext cx="56362" cy="71580"/>
          </a:xfrm>
          <a:custGeom>
            <a:rect b="b" l="l" r="r" t="t"/>
            <a:pathLst>
              <a:path extrusionOk="0" h="3382" w="2663">
                <a:moveTo>
                  <a:pt x="253" y="0"/>
                </a:moveTo>
                <a:cubicBezTo>
                  <a:pt x="117" y="0"/>
                  <a:pt x="1" y="166"/>
                  <a:pt x="130" y="270"/>
                </a:cubicBezTo>
                <a:cubicBezTo>
                  <a:pt x="1050" y="1124"/>
                  <a:pt x="1773" y="2143"/>
                  <a:pt x="2332" y="3293"/>
                </a:cubicBezTo>
                <a:cubicBezTo>
                  <a:pt x="2363" y="3356"/>
                  <a:pt x="2412" y="3382"/>
                  <a:pt x="2459" y="3382"/>
                </a:cubicBezTo>
                <a:cubicBezTo>
                  <a:pt x="2562" y="3382"/>
                  <a:pt x="2662" y="3263"/>
                  <a:pt x="2595" y="3128"/>
                </a:cubicBezTo>
                <a:cubicBezTo>
                  <a:pt x="2036" y="1978"/>
                  <a:pt x="1280" y="927"/>
                  <a:pt x="360" y="40"/>
                </a:cubicBezTo>
                <a:cubicBezTo>
                  <a:pt x="326" y="12"/>
                  <a:pt x="289" y="0"/>
                  <a:pt x="2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7" name="Google Shape;6447;p53"/>
          <p:cNvSpPr/>
          <p:nvPr/>
        </p:nvSpPr>
        <p:spPr>
          <a:xfrm>
            <a:off x="8549148" y="4043836"/>
            <a:ext cx="134609" cy="92512"/>
          </a:xfrm>
          <a:custGeom>
            <a:rect b="b" l="l" r="r" t="t"/>
            <a:pathLst>
              <a:path extrusionOk="0" h="4371" w="6360">
                <a:moveTo>
                  <a:pt x="196" y="0"/>
                </a:moveTo>
                <a:cubicBezTo>
                  <a:pt x="39" y="0"/>
                  <a:pt x="1" y="278"/>
                  <a:pt x="180" y="337"/>
                </a:cubicBezTo>
                <a:cubicBezTo>
                  <a:pt x="2448" y="1093"/>
                  <a:pt x="4485" y="2473"/>
                  <a:pt x="6029" y="4314"/>
                </a:cubicBezTo>
                <a:cubicBezTo>
                  <a:pt x="6061" y="4353"/>
                  <a:pt x="6099" y="4370"/>
                  <a:pt x="6136" y="4370"/>
                </a:cubicBezTo>
                <a:cubicBezTo>
                  <a:pt x="6251" y="4370"/>
                  <a:pt x="6359" y="4208"/>
                  <a:pt x="6260" y="4084"/>
                </a:cubicBezTo>
                <a:cubicBezTo>
                  <a:pt x="4682" y="2210"/>
                  <a:pt x="2579" y="798"/>
                  <a:pt x="246" y="9"/>
                </a:cubicBezTo>
                <a:cubicBezTo>
                  <a:pt x="228" y="3"/>
                  <a:pt x="212" y="0"/>
                  <a:pt x="19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8" name="Google Shape;6448;p53"/>
          <p:cNvSpPr/>
          <p:nvPr/>
        </p:nvSpPr>
        <p:spPr>
          <a:xfrm>
            <a:off x="8704036" y="4158277"/>
            <a:ext cx="57886" cy="73591"/>
          </a:xfrm>
          <a:custGeom>
            <a:rect b="b" l="l" r="r" t="t"/>
            <a:pathLst>
              <a:path extrusionOk="0" h="3477" w="2735">
                <a:moveTo>
                  <a:pt x="244" y="0"/>
                </a:moveTo>
                <a:cubicBezTo>
                  <a:pt x="121" y="0"/>
                  <a:pt x="0" y="162"/>
                  <a:pt x="124" y="287"/>
                </a:cubicBezTo>
                <a:cubicBezTo>
                  <a:pt x="1077" y="1141"/>
                  <a:pt x="1866" y="2225"/>
                  <a:pt x="2392" y="3408"/>
                </a:cubicBezTo>
                <a:cubicBezTo>
                  <a:pt x="2421" y="3457"/>
                  <a:pt x="2464" y="3476"/>
                  <a:pt x="2508" y="3476"/>
                </a:cubicBezTo>
                <a:cubicBezTo>
                  <a:pt x="2616" y="3476"/>
                  <a:pt x="2734" y="3360"/>
                  <a:pt x="2688" y="3244"/>
                </a:cubicBezTo>
                <a:cubicBezTo>
                  <a:pt x="2129" y="2028"/>
                  <a:pt x="1340" y="944"/>
                  <a:pt x="355" y="57"/>
                </a:cubicBezTo>
                <a:cubicBezTo>
                  <a:pt x="323" y="17"/>
                  <a:pt x="283" y="0"/>
                  <a:pt x="2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9" name="Google Shape;6449;p53"/>
          <p:cNvSpPr/>
          <p:nvPr/>
        </p:nvSpPr>
        <p:spPr>
          <a:xfrm>
            <a:off x="8648266" y="4061954"/>
            <a:ext cx="107666" cy="113571"/>
          </a:xfrm>
          <a:custGeom>
            <a:rect b="b" l="l" r="r" t="t"/>
            <a:pathLst>
              <a:path extrusionOk="0" h="5366" w="5087">
                <a:moveTo>
                  <a:pt x="253" y="1"/>
                </a:moveTo>
                <a:cubicBezTo>
                  <a:pt x="117" y="1"/>
                  <a:pt x="1" y="166"/>
                  <a:pt x="131" y="270"/>
                </a:cubicBezTo>
                <a:cubicBezTo>
                  <a:pt x="1905" y="1716"/>
                  <a:pt x="3450" y="3392"/>
                  <a:pt x="4731" y="5298"/>
                </a:cubicBezTo>
                <a:cubicBezTo>
                  <a:pt x="4760" y="5346"/>
                  <a:pt x="4806" y="5366"/>
                  <a:pt x="4853" y="5366"/>
                </a:cubicBezTo>
                <a:cubicBezTo>
                  <a:pt x="4966" y="5366"/>
                  <a:pt x="5087" y="5250"/>
                  <a:pt x="4994" y="5133"/>
                </a:cubicBezTo>
                <a:cubicBezTo>
                  <a:pt x="3712" y="3195"/>
                  <a:pt x="2135" y="1486"/>
                  <a:pt x="361" y="40"/>
                </a:cubicBezTo>
                <a:cubicBezTo>
                  <a:pt x="326" y="13"/>
                  <a:pt x="289" y="1"/>
                  <a:pt x="2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0" name="Google Shape;6450;p53"/>
          <p:cNvSpPr/>
          <p:nvPr/>
        </p:nvSpPr>
        <p:spPr>
          <a:xfrm>
            <a:off x="8711571" y="4077256"/>
            <a:ext cx="94438" cy="102439"/>
          </a:xfrm>
          <a:custGeom>
            <a:rect b="b" l="l" r="r" t="t"/>
            <a:pathLst>
              <a:path extrusionOk="0" h="4840" w="4462">
                <a:moveTo>
                  <a:pt x="252" y="1"/>
                </a:moveTo>
                <a:cubicBezTo>
                  <a:pt x="116" y="1"/>
                  <a:pt x="0" y="166"/>
                  <a:pt x="130" y="270"/>
                </a:cubicBezTo>
                <a:cubicBezTo>
                  <a:pt x="1609" y="1617"/>
                  <a:pt x="2923" y="3129"/>
                  <a:pt x="4073" y="4772"/>
                </a:cubicBezTo>
                <a:cubicBezTo>
                  <a:pt x="4112" y="4820"/>
                  <a:pt x="4164" y="4840"/>
                  <a:pt x="4216" y="4840"/>
                </a:cubicBezTo>
                <a:cubicBezTo>
                  <a:pt x="4341" y="4840"/>
                  <a:pt x="4462" y="4724"/>
                  <a:pt x="4369" y="4608"/>
                </a:cubicBezTo>
                <a:cubicBezTo>
                  <a:pt x="3186" y="2932"/>
                  <a:pt x="1872" y="1420"/>
                  <a:pt x="360" y="40"/>
                </a:cubicBezTo>
                <a:cubicBezTo>
                  <a:pt x="325" y="12"/>
                  <a:pt x="288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1" name="Google Shape;6451;p53"/>
          <p:cNvSpPr/>
          <p:nvPr/>
        </p:nvSpPr>
        <p:spPr>
          <a:xfrm>
            <a:off x="8511834" y="4081574"/>
            <a:ext cx="90396" cy="84914"/>
          </a:xfrm>
          <a:custGeom>
            <a:rect b="b" l="l" r="r" t="t"/>
            <a:pathLst>
              <a:path extrusionOk="0" h="4012" w="4271">
                <a:moveTo>
                  <a:pt x="216" y="0"/>
                </a:moveTo>
                <a:cubicBezTo>
                  <a:pt x="89" y="0"/>
                  <a:pt x="1" y="220"/>
                  <a:pt x="136" y="329"/>
                </a:cubicBezTo>
                <a:cubicBezTo>
                  <a:pt x="1582" y="1315"/>
                  <a:pt x="2831" y="2531"/>
                  <a:pt x="3882" y="3944"/>
                </a:cubicBezTo>
                <a:cubicBezTo>
                  <a:pt x="3921" y="3992"/>
                  <a:pt x="3973" y="4012"/>
                  <a:pt x="4025" y="4012"/>
                </a:cubicBezTo>
                <a:cubicBezTo>
                  <a:pt x="4150" y="4012"/>
                  <a:pt x="4271" y="3895"/>
                  <a:pt x="4178" y="3779"/>
                </a:cubicBezTo>
                <a:cubicBezTo>
                  <a:pt x="3093" y="2333"/>
                  <a:pt x="1779" y="1052"/>
                  <a:pt x="300" y="33"/>
                </a:cubicBezTo>
                <a:cubicBezTo>
                  <a:pt x="272" y="10"/>
                  <a:pt x="243" y="0"/>
                  <a:pt x="2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2" name="Google Shape;6452;p53"/>
          <p:cNvSpPr/>
          <p:nvPr/>
        </p:nvSpPr>
        <p:spPr>
          <a:xfrm>
            <a:off x="8576642" y="4116899"/>
            <a:ext cx="62458" cy="62797"/>
          </a:xfrm>
          <a:custGeom>
            <a:rect b="b" l="l" r="r" t="t"/>
            <a:pathLst>
              <a:path extrusionOk="0" h="2967" w="2951">
                <a:moveTo>
                  <a:pt x="252" y="1"/>
                </a:moveTo>
                <a:cubicBezTo>
                  <a:pt x="117" y="1"/>
                  <a:pt x="0" y="166"/>
                  <a:pt x="130" y="270"/>
                </a:cubicBezTo>
                <a:cubicBezTo>
                  <a:pt x="1050" y="1026"/>
                  <a:pt x="1905" y="1913"/>
                  <a:pt x="2595" y="2899"/>
                </a:cubicBezTo>
                <a:cubicBezTo>
                  <a:pt x="2623" y="2947"/>
                  <a:pt x="2669" y="2967"/>
                  <a:pt x="2716" y="2967"/>
                </a:cubicBezTo>
                <a:cubicBezTo>
                  <a:pt x="2830" y="2967"/>
                  <a:pt x="2950" y="2851"/>
                  <a:pt x="2857" y="2735"/>
                </a:cubicBezTo>
                <a:cubicBezTo>
                  <a:pt x="2167" y="1716"/>
                  <a:pt x="1313" y="796"/>
                  <a:pt x="360" y="40"/>
                </a:cubicBezTo>
                <a:cubicBezTo>
                  <a:pt x="326" y="12"/>
                  <a:pt x="288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3" name="Google Shape;6453;p53"/>
          <p:cNvSpPr/>
          <p:nvPr/>
        </p:nvSpPr>
        <p:spPr>
          <a:xfrm>
            <a:off x="8619904" y="4140562"/>
            <a:ext cx="55558" cy="60701"/>
          </a:xfrm>
          <a:custGeom>
            <a:rect b="b" l="l" r="r" t="t"/>
            <a:pathLst>
              <a:path extrusionOk="0" h="2868" w="2625">
                <a:moveTo>
                  <a:pt x="275" y="0"/>
                </a:moveTo>
                <a:cubicBezTo>
                  <a:pt x="132" y="0"/>
                  <a:pt x="0" y="165"/>
                  <a:pt x="156" y="269"/>
                </a:cubicBezTo>
                <a:cubicBezTo>
                  <a:pt x="978" y="959"/>
                  <a:pt x="1701" y="1847"/>
                  <a:pt x="2259" y="2800"/>
                </a:cubicBezTo>
                <a:cubicBezTo>
                  <a:pt x="2298" y="2848"/>
                  <a:pt x="2348" y="2868"/>
                  <a:pt x="2396" y="2868"/>
                </a:cubicBezTo>
                <a:cubicBezTo>
                  <a:pt x="2514" y="2868"/>
                  <a:pt x="2625" y="2751"/>
                  <a:pt x="2555" y="2635"/>
                </a:cubicBezTo>
                <a:cubicBezTo>
                  <a:pt x="1996" y="1649"/>
                  <a:pt x="1241" y="762"/>
                  <a:pt x="386" y="39"/>
                </a:cubicBezTo>
                <a:cubicBezTo>
                  <a:pt x="352" y="12"/>
                  <a:pt x="313" y="0"/>
                  <a:pt x="27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4" name="Google Shape;6454;p53"/>
          <p:cNvSpPr/>
          <p:nvPr/>
        </p:nvSpPr>
        <p:spPr>
          <a:xfrm>
            <a:off x="8270464" y="4096728"/>
            <a:ext cx="71792" cy="81337"/>
          </a:xfrm>
          <a:custGeom>
            <a:rect b="b" l="l" r="r" t="t"/>
            <a:pathLst>
              <a:path extrusionOk="0" h="3843" w="3392">
                <a:moveTo>
                  <a:pt x="243" y="1"/>
                </a:moveTo>
                <a:cubicBezTo>
                  <a:pt x="123" y="1"/>
                  <a:pt x="1" y="166"/>
                  <a:pt x="105" y="270"/>
                </a:cubicBezTo>
                <a:lnTo>
                  <a:pt x="3062" y="3786"/>
                </a:lnTo>
                <a:cubicBezTo>
                  <a:pt x="3094" y="3826"/>
                  <a:pt x="3132" y="3843"/>
                  <a:pt x="3169" y="3843"/>
                </a:cubicBezTo>
                <a:cubicBezTo>
                  <a:pt x="3284" y="3843"/>
                  <a:pt x="3392" y="3681"/>
                  <a:pt x="3292" y="3556"/>
                </a:cubicBezTo>
                <a:lnTo>
                  <a:pt x="335" y="40"/>
                </a:lnTo>
                <a:cubicBezTo>
                  <a:pt x="307" y="13"/>
                  <a:pt x="275" y="1"/>
                  <a:pt x="2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5" name="Google Shape;6455;p53"/>
          <p:cNvSpPr/>
          <p:nvPr/>
        </p:nvSpPr>
        <p:spPr>
          <a:xfrm>
            <a:off x="8327039" y="4121174"/>
            <a:ext cx="55410" cy="66881"/>
          </a:xfrm>
          <a:custGeom>
            <a:rect b="b" l="l" r="r" t="t"/>
            <a:pathLst>
              <a:path extrusionOk="0" h="3160" w="2618">
                <a:moveTo>
                  <a:pt x="246" y="0"/>
                </a:moveTo>
                <a:cubicBezTo>
                  <a:pt x="121" y="0"/>
                  <a:pt x="0" y="116"/>
                  <a:pt x="93" y="232"/>
                </a:cubicBezTo>
                <a:lnTo>
                  <a:pt x="2229" y="3091"/>
                </a:lnTo>
                <a:cubicBezTo>
                  <a:pt x="2268" y="3139"/>
                  <a:pt x="2320" y="3159"/>
                  <a:pt x="2372" y="3159"/>
                </a:cubicBezTo>
                <a:cubicBezTo>
                  <a:pt x="2497" y="3159"/>
                  <a:pt x="2618" y="3043"/>
                  <a:pt x="2525" y="2927"/>
                </a:cubicBezTo>
                <a:lnTo>
                  <a:pt x="389" y="68"/>
                </a:lnTo>
                <a:cubicBezTo>
                  <a:pt x="351" y="20"/>
                  <a:pt x="298" y="0"/>
                  <a:pt x="2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6" name="Google Shape;6456;p53"/>
          <p:cNvSpPr/>
          <p:nvPr/>
        </p:nvSpPr>
        <p:spPr>
          <a:xfrm>
            <a:off x="8357009" y="4120391"/>
            <a:ext cx="54944" cy="69887"/>
          </a:xfrm>
          <a:custGeom>
            <a:rect b="b" l="l" r="r" t="t"/>
            <a:pathLst>
              <a:path extrusionOk="0" h="3302" w="2596">
                <a:moveTo>
                  <a:pt x="275" y="0"/>
                </a:moveTo>
                <a:cubicBezTo>
                  <a:pt x="132" y="0"/>
                  <a:pt x="0" y="166"/>
                  <a:pt x="156" y="269"/>
                </a:cubicBezTo>
                <a:cubicBezTo>
                  <a:pt x="1109" y="1025"/>
                  <a:pt x="1832" y="2044"/>
                  <a:pt x="2259" y="3194"/>
                </a:cubicBezTo>
                <a:cubicBezTo>
                  <a:pt x="2284" y="3269"/>
                  <a:pt x="2343" y="3301"/>
                  <a:pt x="2402" y="3301"/>
                </a:cubicBezTo>
                <a:cubicBezTo>
                  <a:pt x="2498" y="3301"/>
                  <a:pt x="2596" y="3217"/>
                  <a:pt x="2555" y="3095"/>
                </a:cubicBezTo>
                <a:cubicBezTo>
                  <a:pt x="2128" y="1912"/>
                  <a:pt x="1372" y="828"/>
                  <a:pt x="386" y="39"/>
                </a:cubicBezTo>
                <a:cubicBezTo>
                  <a:pt x="352" y="12"/>
                  <a:pt x="313" y="0"/>
                  <a:pt x="27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7" name="Google Shape;6457;p53"/>
          <p:cNvSpPr/>
          <p:nvPr/>
        </p:nvSpPr>
        <p:spPr>
          <a:xfrm>
            <a:off x="8419426" y="4152859"/>
            <a:ext cx="30626" cy="44446"/>
          </a:xfrm>
          <a:custGeom>
            <a:rect b="b" l="l" r="r" t="t"/>
            <a:pathLst>
              <a:path extrusionOk="0" h="2100" w="1447">
                <a:moveTo>
                  <a:pt x="181" y="0"/>
                </a:moveTo>
                <a:cubicBezTo>
                  <a:pt x="140" y="0"/>
                  <a:pt x="99" y="17"/>
                  <a:pt x="66" y="50"/>
                </a:cubicBezTo>
                <a:cubicBezTo>
                  <a:pt x="0" y="116"/>
                  <a:pt x="0" y="214"/>
                  <a:pt x="66" y="280"/>
                </a:cubicBezTo>
                <a:cubicBezTo>
                  <a:pt x="493" y="806"/>
                  <a:pt x="855" y="1397"/>
                  <a:pt x="1150" y="2021"/>
                </a:cubicBezTo>
                <a:cubicBezTo>
                  <a:pt x="1174" y="2070"/>
                  <a:pt x="1234" y="2100"/>
                  <a:pt x="1289" y="2100"/>
                </a:cubicBezTo>
                <a:cubicBezTo>
                  <a:pt x="1310" y="2100"/>
                  <a:pt x="1330" y="2096"/>
                  <a:pt x="1347" y="2087"/>
                </a:cubicBezTo>
                <a:cubicBezTo>
                  <a:pt x="1446" y="2021"/>
                  <a:pt x="1446" y="1923"/>
                  <a:pt x="1413" y="1857"/>
                </a:cubicBezTo>
                <a:cubicBezTo>
                  <a:pt x="1117" y="1200"/>
                  <a:pt x="756" y="608"/>
                  <a:pt x="296" y="50"/>
                </a:cubicBezTo>
                <a:cubicBezTo>
                  <a:pt x="263" y="17"/>
                  <a:pt x="222" y="0"/>
                  <a:pt x="1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8" name="Google Shape;6458;p53"/>
          <p:cNvSpPr/>
          <p:nvPr/>
        </p:nvSpPr>
        <p:spPr>
          <a:xfrm>
            <a:off x="5504091" y="4959935"/>
            <a:ext cx="358958" cy="84406"/>
          </a:xfrm>
          <a:custGeom>
            <a:rect b="b" l="l" r="r" t="t"/>
            <a:pathLst>
              <a:path extrusionOk="0" h="3988" w="16960">
                <a:moveTo>
                  <a:pt x="227" y="1"/>
                </a:moveTo>
                <a:cubicBezTo>
                  <a:pt x="51" y="1"/>
                  <a:pt x="1" y="300"/>
                  <a:pt x="188" y="331"/>
                </a:cubicBezTo>
                <a:cubicBezTo>
                  <a:pt x="4526" y="1022"/>
                  <a:pt x="8798" y="2007"/>
                  <a:pt x="13070" y="3059"/>
                </a:cubicBezTo>
                <a:lnTo>
                  <a:pt x="16684" y="3979"/>
                </a:lnTo>
                <a:cubicBezTo>
                  <a:pt x="16702" y="3985"/>
                  <a:pt x="16719" y="3988"/>
                  <a:pt x="16735" y="3988"/>
                </a:cubicBezTo>
                <a:cubicBezTo>
                  <a:pt x="16897" y="3988"/>
                  <a:pt x="16959" y="3713"/>
                  <a:pt x="16750" y="3683"/>
                </a:cubicBezTo>
                <a:cubicBezTo>
                  <a:pt x="12511" y="2566"/>
                  <a:pt x="8239" y="1514"/>
                  <a:pt x="3935" y="660"/>
                </a:cubicBezTo>
                <a:cubicBezTo>
                  <a:pt x="2719" y="430"/>
                  <a:pt x="1503" y="200"/>
                  <a:pt x="254" y="3"/>
                </a:cubicBezTo>
                <a:cubicBezTo>
                  <a:pt x="245" y="1"/>
                  <a:pt x="236" y="1"/>
                  <a:pt x="22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9" name="Google Shape;6459;p53"/>
          <p:cNvSpPr/>
          <p:nvPr/>
        </p:nvSpPr>
        <p:spPr>
          <a:xfrm>
            <a:off x="5066645" y="4941204"/>
            <a:ext cx="319718" cy="29991"/>
          </a:xfrm>
          <a:custGeom>
            <a:rect b="b" l="l" r="r" t="t"/>
            <a:pathLst>
              <a:path extrusionOk="0" h="1417" w="15106">
                <a:moveTo>
                  <a:pt x="10643" y="0"/>
                </a:moveTo>
                <a:cubicBezTo>
                  <a:pt x="8229" y="0"/>
                  <a:pt x="5812" y="162"/>
                  <a:pt x="3408" y="494"/>
                </a:cubicBezTo>
                <a:cubicBezTo>
                  <a:pt x="2323" y="658"/>
                  <a:pt x="1272" y="855"/>
                  <a:pt x="187" y="1085"/>
                </a:cubicBezTo>
                <a:cubicBezTo>
                  <a:pt x="1" y="1147"/>
                  <a:pt x="79" y="1416"/>
                  <a:pt x="256" y="1416"/>
                </a:cubicBezTo>
                <a:cubicBezTo>
                  <a:pt x="266" y="1416"/>
                  <a:pt x="276" y="1415"/>
                  <a:pt x="286" y="1414"/>
                </a:cubicBezTo>
                <a:cubicBezTo>
                  <a:pt x="3601" y="680"/>
                  <a:pt x="6995" y="313"/>
                  <a:pt x="10398" y="313"/>
                </a:cubicBezTo>
                <a:cubicBezTo>
                  <a:pt x="10806" y="313"/>
                  <a:pt x="11214" y="319"/>
                  <a:pt x="11623" y="329"/>
                </a:cubicBezTo>
                <a:cubicBezTo>
                  <a:pt x="12707" y="362"/>
                  <a:pt x="13792" y="428"/>
                  <a:pt x="14876" y="494"/>
                </a:cubicBezTo>
                <a:cubicBezTo>
                  <a:pt x="15106" y="494"/>
                  <a:pt x="15106" y="198"/>
                  <a:pt x="14876" y="165"/>
                </a:cubicBezTo>
                <a:cubicBezTo>
                  <a:pt x="13468" y="56"/>
                  <a:pt x="12056" y="0"/>
                  <a:pt x="106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0" name="Google Shape;6460;p53"/>
          <p:cNvSpPr/>
          <p:nvPr/>
        </p:nvSpPr>
        <p:spPr>
          <a:xfrm>
            <a:off x="5209892" y="4978624"/>
            <a:ext cx="462328" cy="76660"/>
          </a:xfrm>
          <a:custGeom>
            <a:rect b="b" l="l" r="r" t="t"/>
            <a:pathLst>
              <a:path extrusionOk="0" h="3622" w="21844">
                <a:moveTo>
                  <a:pt x="4351" y="1"/>
                </a:moveTo>
                <a:cubicBezTo>
                  <a:pt x="2949" y="1"/>
                  <a:pt x="1569" y="102"/>
                  <a:pt x="189" y="303"/>
                </a:cubicBezTo>
                <a:cubicBezTo>
                  <a:pt x="1" y="334"/>
                  <a:pt x="81" y="634"/>
                  <a:pt x="260" y="634"/>
                </a:cubicBezTo>
                <a:cubicBezTo>
                  <a:pt x="269" y="634"/>
                  <a:pt x="278" y="633"/>
                  <a:pt x="287" y="631"/>
                </a:cubicBezTo>
                <a:cubicBezTo>
                  <a:pt x="1631" y="435"/>
                  <a:pt x="2977" y="347"/>
                  <a:pt x="4321" y="347"/>
                </a:cubicBezTo>
                <a:cubicBezTo>
                  <a:pt x="8597" y="347"/>
                  <a:pt x="12855" y="1232"/>
                  <a:pt x="16980" y="2307"/>
                </a:cubicBezTo>
                <a:cubicBezTo>
                  <a:pt x="18525" y="2734"/>
                  <a:pt x="20036" y="3162"/>
                  <a:pt x="21581" y="3622"/>
                </a:cubicBezTo>
                <a:cubicBezTo>
                  <a:pt x="21745" y="3622"/>
                  <a:pt x="21843" y="3359"/>
                  <a:pt x="21646" y="3293"/>
                </a:cubicBezTo>
                <a:cubicBezTo>
                  <a:pt x="16192" y="1716"/>
                  <a:pt x="10671" y="139"/>
                  <a:pt x="4953" y="7"/>
                </a:cubicBezTo>
                <a:cubicBezTo>
                  <a:pt x="4752" y="3"/>
                  <a:pt x="4551" y="1"/>
                  <a:pt x="435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1" name="Google Shape;6461;p53"/>
          <p:cNvSpPr/>
          <p:nvPr/>
        </p:nvSpPr>
        <p:spPr>
          <a:xfrm>
            <a:off x="5288289" y="5019685"/>
            <a:ext cx="287421" cy="54775"/>
          </a:xfrm>
          <a:custGeom>
            <a:rect b="b" l="l" r="r" t="t"/>
            <a:pathLst>
              <a:path extrusionOk="0" h="2588" w="13580">
                <a:moveTo>
                  <a:pt x="1481" y="1"/>
                </a:moveTo>
                <a:cubicBezTo>
                  <a:pt x="1064" y="1"/>
                  <a:pt x="647" y="11"/>
                  <a:pt x="231" y="39"/>
                </a:cubicBezTo>
                <a:cubicBezTo>
                  <a:pt x="1" y="39"/>
                  <a:pt x="1" y="367"/>
                  <a:pt x="231" y="367"/>
                </a:cubicBezTo>
                <a:cubicBezTo>
                  <a:pt x="642" y="352"/>
                  <a:pt x="1053" y="344"/>
                  <a:pt x="1463" y="344"/>
                </a:cubicBezTo>
                <a:cubicBezTo>
                  <a:pt x="4527" y="344"/>
                  <a:pt x="7556" y="776"/>
                  <a:pt x="10483" y="1616"/>
                </a:cubicBezTo>
                <a:cubicBezTo>
                  <a:pt x="11436" y="1879"/>
                  <a:pt x="12389" y="2207"/>
                  <a:pt x="13309" y="2569"/>
                </a:cubicBezTo>
                <a:cubicBezTo>
                  <a:pt x="13334" y="2582"/>
                  <a:pt x="13358" y="2587"/>
                  <a:pt x="13380" y="2587"/>
                </a:cubicBezTo>
                <a:cubicBezTo>
                  <a:pt x="13527" y="2587"/>
                  <a:pt x="13579" y="2330"/>
                  <a:pt x="13408" y="2273"/>
                </a:cubicBezTo>
                <a:cubicBezTo>
                  <a:pt x="10122" y="992"/>
                  <a:pt x="6704" y="236"/>
                  <a:pt x="3188" y="39"/>
                </a:cubicBezTo>
                <a:cubicBezTo>
                  <a:pt x="2619" y="20"/>
                  <a:pt x="2050" y="1"/>
                  <a:pt x="14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2" name="Google Shape;6462;p53"/>
          <p:cNvSpPr/>
          <p:nvPr/>
        </p:nvSpPr>
        <p:spPr>
          <a:xfrm>
            <a:off x="5419260" y="5069127"/>
            <a:ext cx="260922" cy="69802"/>
          </a:xfrm>
          <a:custGeom>
            <a:rect b="b" l="l" r="r" t="t"/>
            <a:pathLst>
              <a:path extrusionOk="0" h="3298" w="12328">
                <a:moveTo>
                  <a:pt x="251" y="0"/>
                </a:moveTo>
                <a:cubicBezTo>
                  <a:pt x="50" y="0"/>
                  <a:pt x="1" y="269"/>
                  <a:pt x="188" y="332"/>
                </a:cubicBezTo>
                <a:lnTo>
                  <a:pt x="12083" y="3289"/>
                </a:lnTo>
                <a:cubicBezTo>
                  <a:pt x="12101" y="3295"/>
                  <a:pt x="12118" y="3298"/>
                  <a:pt x="12133" y="3298"/>
                </a:cubicBezTo>
                <a:cubicBezTo>
                  <a:pt x="12290" y="3298"/>
                  <a:pt x="12328" y="3023"/>
                  <a:pt x="12149" y="2993"/>
                </a:cubicBezTo>
                <a:lnTo>
                  <a:pt x="286" y="3"/>
                </a:lnTo>
                <a:cubicBezTo>
                  <a:pt x="274" y="1"/>
                  <a:pt x="262" y="0"/>
                  <a:pt x="25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3" name="Google Shape;6463;p53"/>
          <p:cNvSpPr/>
          <p:nvPr/>
        </p:nvSpPr>
        <p:spPr>
          <a:xfrm>
            <a:off x="5058073" y="5048026"/>
            <a:ext cx="304945" cy="38076"/>
          </a:xfrm>
          <a:custGeom>
            <a:rect b="b" l="l" r="r" t="t"/>
            <a:pathLst>
              <a:path extrusionOk="0" h="1799" w="14408">
                <a:moveTo>
                  <a:pt x="2462" y="0"/>
                </a:moveTo>
                <a:cubicBezTo>
                  <a:pt x="1718" y="0"/>
                  <a:pt x="974" y="24"/>
                  <a:pt x="231" y="47"/>
                </a:cubicBezTo>
                <a:cubicBezTo>
                  <a:pt x="1" y="47"/>
                  <a:pt x="1" y="376"/>
                  <a:pt x="231" y="376"/>
                </a:cubicBezTo>
                <a:cubicBezTo>
                  <a:pt x="978" y="342"/>
                  <a:pt x="1725" y="325"/>
                  <a:pt x="2472" y="325"/>
                </a:cubicBezTo>
                <a:cubicBezTo>
                  <a:pt x="5370" y="325"/>
                  <a:pt x="8260" y="583"/>
                  <a:pt x="11108" y="1131"/>
                </a:cubicBezTo>
                <a:cubicBezTo>
                  <a:pt x="12126" y="1329"/>
                  <a:pt x="13145" y="1526"/>
                  <a:pt x="14164" y="1789"/>
                </a:cubicBezTo>
                <a:cubicBezTo>
                  <a:pt x="14183" y="1795"/>
                  <a:pt x="14201" y="1798"/>
                  <a:pt x="14218" y="1798"/>
                </a:cubicBezTo>
                <a:cubicBezTo>
                  <a:pt x="14371" y="1798"/>
                  <a:pt x="14407" y="1552"/>
                  <a:pt x="14229" y="1493"/>
                </a:cubicBezTo>
                <a:cubicBezTo>
                  <a:pt x="10680" y="573"/>
                  <a:pt x="7033" y="80"/>
                  <a:pt x="3386" y="14"/>
                </a:cubicBezTo>
                <a:cubicBezTo>
                  <a:pt x="3078" y="4"/>
                  <a:pt x="2770" y="0"/>
                  <a:pt x="246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4" name="Google Shape;6464;p53"/>
          <p:cNvSpPr/>
          <p:nvPr/>
        </p:nvSpPr>
        <p:spPr>
          <a:xfrm>
            <a:off x="5149889" y="5101172"/>
            <a:ext cx="395341" cy="55156"/>
          </a:xfrm>
          <a:custGeom>
            <a:rect b="b" l="l" r="r" t="t"/>
            <a:pathLst>
              <a:path extrusionOk="0" h="2606" w="18679">
                <a:moveTo>
                  <a:pt x="4272" y="0"/>
                </a:moveTo>
                <a:cubicBezTo>
                  <a:pt x="2892" y="0"/>
                  <a:pt x="1545" y="66"/>
                  <a:pt x="198" y="165"/>
                </a:cubicBezTo>
                <a:cubicBezTo>
                  <a:pt x="0" y="198"/>
                  <a:pt x="0" y="526"/>
                  <a:pt x="198" y="526"/>
                </a:cubicBezTo>
                <a:cubicBezTo>
                  <a:pt x="1553" y="406"/>
                  <a:pt x="2912" y="345"/>
                  <a:pt x="4269" y="345"/>
                </a:cubicBezTo>
                <a:cubicBezTo>
                  <a:pt x="7712" y="345"/>
                  <a:pt x="11144" y="734"/>
                  <a:pt x="14492" y="1512"/>
                </a:cubicBezTo>
                <a:cubicBezTo>
                  <a:pt x="15839" y="1841"/>
                  <a:pt x="17121" y="2169"/>
                  <a:pt x="18435" y="2596"/>
                </a:cubicBezTo>
                <a:cubicBezTo>
                  <a:pt x="18455" y="2603"/>
                  <a:pt x="18473" y="2606"/>
                  <a:pt x="18490" y="2606"/>
                </a:cubicBezTo>
                <a:cubicBezTo>
                  <a:pt x="18643" y="2606"/>
                  <a:pt x="18678" y="2360"/>
                  <a:pt x="18501" y="2301"/>
                </a:cubicBezTo>
                <a:cubicBezTo>
                  <a:pt x="13900" y="789"/>
                  <a:pt x="9103" y="33"/>
                  <a:pt x="427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5" name="Google Shape;6465;p53"/>
          <p:cNvSpPr/>
          <p:nvPr/>
        </p:nvSpPr>
        <p:spPr>
          <a:xfrm>
            <a:off x="5258382" y="5148286"/>
            <a:ext cx="217915" cy="55558"/>
          </a:xfrm>
          <a:custGeom>
            <a:rect b="b" l="l" r="r" t="t"/>
            <a:pathLst>
              <a:path extrusionOk="0" h="2625" w="10296">
                <a:moveTo>
                  <a:pt x="779" y="1"/>
                </a:moveTo>
                <a:cubicBezTo>
                  <a:pt x="585" y="1"/>
                  <a:pt x="392" y="3"/>
                  <a:pt x="198" y="9"/>
                </a:cubicBezTo>
                <a:cubicBezTo>
                  <a:pt x="1" y="9"/>
                  <a:pt x="1" y="338"/>
                  <a:pt x="198" y="338"/>
                </a:cubicBezTo>
                <a:cubicBezTo>
                  <a:pt x="443" y="328"/>
                  <a:pt x="688" y="323"/>
                  <a:pt x="932" y="323"/>
                </a:cubicBezTo>
                <a:cubicBezTo>
                  <a:pt x="4094" y="323"/>
                  <a:pt x="7184" y="1110"/>
                  <a:pt x="9990" y="2605"/>
                </a:cubicBezTo>
                <a:cubicBezTo>
                  <a:pt x="10013" y="2619"/>
                  <a:pt x="10036" y="2625"/>
                  <a:pt x="10058" y="2625"/>
                </a:cubicBezTo>
                <a:cubicBezTo>
                  <a:pt x="10194" y="2625"/>
                  <a:pt x="10296" y="2394"/>
                  <a:pt x="10154" y="2309"/>
                </a:cubicBezTo>
                <a:cubicBezTo>
                  <a:pt x="7269" y="789"/>
                  <a:pt x="4060" y="1"/>
                  <a:pt x="77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6" name="Google Shape;6466;p53"/>
          <p:cNvSpPr/>
          <p:nvPr/>
        </p:nvSpPr>
        <p:spPr>
          <a:xfrm>
            <a:off x="5211099" y="5191548"/>
            <a:ext cx="165045" cy="38732"/>
          </a:xfrm>
          <a:custGeom>
            <a:rect b="b" l="l" r="r" t="t"/>
            <a:pathLst>
              <a:path extrusionOk="0" h="1830" w="7798">
                <a:moveTo>
                  <a:pt x="424" y="1"/>
                </a:moveTo>
                <a:cubicBezTo>
                  <a:pt x="348" y="1"/>
                  <a:pt x="273" y="1"/>
                  <a:pt x="197" y="2"/>
                </a:cubicBezTo>
                <a:cubicBezTo>
                  <a:pt x="0" y="35"/>
                  <a:pt x="0" y="298"/>
                  <a:pt x="197" y="331"/>
                </a:cubicBezTo>
                <a:cubicBezTo>
                  <a:pt x="275" y="330"/>
                  <a:pt x="353" y="329"/>
                  <a:pt x="431" y="329"/>
                </a:cubicBezTo>
                <a:cubicBezTo>
                  <a:pt x="2851" y="329"/>
                  <a:pt x="5264" y="823"/>
                  <a:pt x="7492" y="1810"/>
                </a:cubicBezTo>
                <a:cubicBezTo>
                  <a:pt x="7515" y="1824"/>
                  <a:pt x="7539" y="1830"/>
                  <a:pt x="7561" y="1830"/>
                </a:cubicBezTo>
                <a:cubicBezTo>
                  <a:pt x="7696" y="1830"/>
                  <a:pt x="7798" y="1603"/>
                  <a:pt x="7657" y="1547"/>
                </a:cubicBezTo>
                <a:cubicBezTo>
                  <a:pt x="5360" y="526"/>
                  <a:pt x="2909" y="1"/>
                  <a:pt x="42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7" name="Google Shape;6467;p53"/>
          <p:cNvSpPr/>
          <p:nvPr/>
        </p:nvSpPr>
        <p:spPr>
          <a:xfrm>
            <a:off x="8056589" y="5176542"/>
            <a:ext cx="830493" cy="98714"/>
          </a:xfrm>
          <a:custGeom>
            <a:rect b="b" l="l" r="r" t="t"/>
            <a:pathLst>
              <a:path extrusionOk="0" h="4664" w="39239">
                <a:moveTo>
                  <a:pt x="16156" y="0"/>
                </a:moveTo>
                <a:cubicBezTo>
                  <a:pt x="13675" y="0"/>
                  <a:pt x="11196" y="148"/>
                  <a:pt x="8731" y="448"/>
                </a:cubicBezTo>
                <a:cubicBezTo>
                  <a:pt x="5839" y="810"/>
                  <a:pt x="2980" y="1336"/>
                  <a:pt x="187" y="2091"/>
                </a:cubicBezTo>
                <a:cubicBezTo>
                  <a:pt x="1" y="2154"/>
                  <a:pt x="50" y="2423"/>
                  <a:pt x="251" y="2423"/>
                </a:cubicBezTo>
                <a:cubicBezTo>
                  <a:pt x="262" y="2423"/>
                  <a:pt x="274" y="2422"/>
                  <a:pt x="286" y="2420"/>
                </a:cubicBezTo>
                <a:cubicBezTo>
                  <a:pt x="5248" y="1073"/>
                  <a:pt x="10374" y="383"/>
                  <a:pt x="15533" y="317"/>
                </a:cubicBezTo>
                <a:cubicBezTo>
                  <a:pt x="15790" y="314"/>
                  <a:pt x="16047" y="312"/>
                  <a:pt x="16304" y="312"/>
                </a:cubicBezTo>
                <a:cubicBezTo>
                  <a:pt x="21170" y="312"/>
                  <a:pt x="26003" y="902"/>
                  <a:pt x="30747" y="2026"/>
                </a:cubicBezTo>
                <a:cubicBezTo>
                  <a:pt x="33540" y="2716"/>
                  <a:pt x="36301" y="3570"/>
                  <a:pt x="38995" y="4655"/>
                </a:cubicBezTo>
                <a:cubicBezTo>
                  <a:pt x="39015" y="4661"/>
                  <a:pt x="39033" y="4664"/>
                  <a:pt x="39050" y="4664"/>
                </a:cubicBezTo>
                <a:cubicBezTo>
                  <a:pt x="39203" y="4664"/>
                  <a:pt x="39239" y="4415"/>
                  <a:pt x="39061" y="4326"/>
                </a:cubicBezTo>
                <a:cubicBezTo>
                  <a:pt x="34296" y="2453"/>
                  <a:pt x="29269" y="1139"/>
                  <a:pt x="24175" y="514"/>
                </a:cubicBezTo>
                <a:cubicBezTo>
                  <a:pt x="21514" y="173"/>
                  <a:pt x="18834" y="0"/>
                  <a:pt x="161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8" name="Google Shape;6468;p53"/>
          <p:cNvSpPr/>
          <p:nvPr/>
        </p:nvSpPr>
        <p:spPr>
          <a:xfrm>
            <a:off x="8300450" y="4984650"/>
            <a:ext cx="395500" cy="67125"/>
          </a:xfrm>
          <a:custGeom>
            <a:rect b="b" l="l" r="r" t="t"/>
            <a:pathLst>
              <a:path extrusionOk="0" h="2685" w="15820">
                <a:moveTo>
                  <a:pt x="2756" y="1"/>
                </a:moveTo>
                <a:cubicBezTo>
                  <a:pt x="1912" y="1"/>
                  <a:pt x="1064" y="31"/>
                  <a:pt x="198" y="79"/>
                </a:cubicBezTo>
                <a:cubicBezTo>
                  <a:pt x="1" y="79"/>
                  <a:pt x="1" y="408"/>
                  <a:pt x="198" y="408"/>
                </a:cubicBezTo>
                <a:cubicBezTo>
                  <a:pt x="1043" y="347"/>
                  <a:pt x="1889" y="316"/>
                  <a:pt x="2733" y="316"/>
                </a:cubicBezTo>
                <a:cubicBezTo>
                  <a:pt x="5958" y="316"/>
                  <a:pt x="9165" y="758"/>
                  <a:pt x="12290" y="1591"/>
                </a:cubicBezTo>
                <a:cubicBezTo>
                  <a:pt x="13375" y="1920"/>
                  <a:pt x="14492" y="2248"/>
                  <a:pt x="15576" y="2675"/>
                </a:cubicBezTo>
                <a:cubicBezTo>
                  <a:pt x="15593" y="2682"/>
                  <a:pt x="15608" y="2685"/>
                  <a:pt x="15623" y="2685"/>
                </a:cubicBezTo>
                <a:cubicBezTo>
                  <a:pt x="15757" y="2685"/>
                  <a:pt x="15820" y="2436"/>
                  <a:pt x="15642" y="2347"/>
                </a:cubicBezTo>
                <a:cubicBezTo>
                  <a:pt x="11830" y="901"/>
                  <a:pt x="7789" y="112"/>
                  <a:pt x="3681" y="14"/>
                </a:cubicBezTo>
                <a:cubicBezTo>
                  <a:pt x="3373" y="5"/>
                  <a:pt x="3065" y="1"/>
                  <a:pt x="27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9" name="Google Shape;6469;p53"/>
          <p:cNvSpPr/>
          <p:nvPr/>
        </p:nvSpPr>
        <p:spPr>
          <a:xfrm>
            <a:off x="8398225" y="5055625"/>
            <a:ext cx="302675" cy="66800"/>
          </a:xfrm>
          <a:custGeom>
            <a:rect b="b" l="l" r="r" t="t"/>
            <a:pathLst>
              <a:path extrusionOk="0" h="2672" w="12107">
                <a:moveTo>
                  <a:pt x="197" y="1"/>
                </a:moveTo>
                <a:cubicBezTo>
                  <a:pt x="0" y="34"/>
                  <a:pt x="0" y="296"/>
                  <a:pt x="197" y="329"/>
                </a:cubicBezTo>
                <a:cubicBezTo>
                  <a:pt x="4206" y="329"/>
                  <a:pt x="8149" y="1118"/>
                  <a:pt x="11863" y="2662"/>
                </a:cubicBezTo>
                <a:cubicBezTo>
                  <a:pt x="11882" y="2669"/>
                  <a:pt x="11900" y="2672"/>
                  <a:pt x="11917" y="2672"/>
                </a:cubicBezTo>
                <a:cubicBezTo>
                  <a:pt x="12070" y="2672"/>
                  <a:pt x="12106" y="2423"/>
                  <a:pt x="11928" y="2334"/>
                </a:cubicBezTo>
                <a:cubicBezTo>
                  <a:pt x="8215" y="789"/>
                  <a:pt x="4206" y="1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0" name="Google Shape;6470;p53"/>
          <p:cNvSpPr/>
          <p:nvPr/>
        </p:nvSpPr>
        <p:spPr>
          <a:xfrm>
            <a:off x="8448550" y="5123750"/>
            <a:ext cx="376175" cy="123000"/>
          </a:xfrm>
          <a:custGeom>
            <a:rect b="b" l="l" r="r" t="t"/>
            <a:pathLst>
              <a:path extrusionOk="0" h="4920" w="15047">
                <a:moveTo>
                  <a:pt x="260" y="1"/>
                </a:moveTo>
                <a:cubicBezTo>
                  <a:pt x="81" y="1"/>
                  <a:pt x="1" y="300"/>
                  <a:pt x="189" y="332"/>
                </a:cubicBezTo>
                <a:cubicBezTo>
                  <a:pt x="4033" y="1120"/>
                  <a:pt x="7812" y="2238"/>
                  <a:pt x="11525" y="3618"/>
                </a:cubicBezTo>
                <a:cubicBezTo>
                  <a:pt x="12577" y="4012"/>
                  <a:pt x="13661" y="4439"/>
                  <a:pt x="14713" y="4899"/>
                </a:cubicBezTo>
                <a:cubicBezTo>
                  <a:pt x="14741" y="4913"/>
                  <a:pt x="14768" y="4919"/>
                  <a:pt x="14793" y="4919"/>
                </a:cubicBezTo>
                <a:cubicBezTo>
                  <a:pt x="14949" y="4919"/>
                  <a:pt x="15047" y="4693"/>
                  <a:pt x="14877" y="4636"/>
                </a:cubicBezTo>
                <a:cubicBezTo>
                  <a:pt x="11197" y="3059"/>
                  <a:pt x="7418" y="1777"/>
                  <a:pt x="3573" y="792"/>
                </a:cubicBezTo>
                <a:cubicBezTo>
                  <a:pt x="2489" y="496"/>
                  <a:pt x="1372" y="266"/>
                  <a:pt x="287" y="3"/>
                </a:cubicBezTo>
                <a:cubicBezTo>
                  <a:pt x="278" y="1"/>
                  <a:pt x="269" y="1"/>
                  <a:pt x="2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1" name="Google Shape;6471;p53"/>
          <p:cNvSpPr/>
          <p:nvPr/>
        </p:nvSpPr>
        <p:spPr>
          <a:xfrm>
            <a:off x="8521925" y="5208200"/>
            <a:ext cx="281375" cy="121550"/>
          </a:xfrm>
          <a:custGeom>
            <a:rect b="b" l="l" r="r" t="t"/>
            <a:pathLst>
              <a:path extrusionOk="0" h="4862" w="11255">
                <a:moveTo>
                  <a:pt x="189" y="0"/>
                </a:moveTo>
                <a:cubicBezTo>
                  <a:pt x="36" y="0"/>
                  <a:pt x="1" y="246"/>
                  <a:pt x="178" y="305"/>
                </a:cubicBezTo>
                <a:lnTo>
                  <a:pt x="178" y="338"/>
                </a:lnTo>
                <a:cubicBezTo>
                  <a:pt x="3957" y="1324"/>
                  <a:pt x="7572" y="2836"/>
                  <a:pt x="10924" y="4840"/>
                </a:cubicBezTo>
                <a:cubicBezTo>
                  <a:pt x="10954" y="4855"/>
                  <a:pt x="10983" y="4862"/>
                  <a:pt x="11011" y="4862"/>
                </a:cubicBezTo>
                <a:cubicBezTo>
                  <a:pt x="11163" y="4862"/>
                  <a:pt x="11255" y="4661"/>
                  <a:pt x="11088" y="4577"/>
                </a:cubicBezTo>
                <a:cubicBezTo>
                  <a:pt x="7703" y="2540"/>
                  <a:pt x="4056" y="1028"/>
                  <a:pt x="244" y="10"/>
                </a:cubicBezTo>
                <a:cubicBezTo>
                  <a:pt x="224" y="3"/>
                  <a:pt x="206" y="0"/>
                  <a:pt x="18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2" name="Google Shape;6472;p53"/>
          <p:cNvSpPr/>
          <p:nvPr/>
        </p:nvSpPr>
        <p:spPr>
          <a:xfrm>
            <a:off x="8051800" y="5113900"/>
            <a:ext cx="315550" cy="66025"/>
          </a:xfrm>
          <a:custGeom>
            <a:rect b="b" l="l" r="r" t="t"/>
            <a:pathLst>
              <a:path extrusionOk="0" h="2641" w="12622">
                <a:moveTo>
                  <a:pt x="251" y="0"/>
                </a:moveTo>
                <a:cubicBezTo>
                  <a:pt x="50" y="0"/>
                  <a:pt x="0" y="269"/>
                  <a:pt x="187" y="331"/>
                </a:cubicBezTo>
                <a:cubicBezTo>
                  <a:pt x="1239" y="496"/>
                  <a:pt x="2257" y="561"/>
                  <a:pt x="3309" y="627"/>
                </a:cubicBezTo>
                <a:cubicBezTo>
                  <a:pt x="4360" y="726"/>
                  <a:pt x="5379" y="824"/>
                  <a:pt x="6431" y="1021"/>
                </a:cubicBezTo>
                <a:cubicBezTo>
                  <a:pt x="8435" y="1350"/>
                  <a:pt x="10440" y="1909"/>
                  <a:pt x="12345" y="2632"/>
                </a:cubicBezTo>
                <a:cubicBezTo>
                  <a:pt x="12365" y="2638"/>
                  <a:pt x="12384" y="2641"/>
                  <a:pt x="12401" y="2641"/>
                </a:cubicBezTo>
                <a:cubicBezTo>
                  <a:pt x="12559" y="2641"/>
                  <a:pt x="12622" y="2395"/>
                  <a:pt x="12444" y="2336"/>
                </a:cubicBezTo>
                <a:cubicBezTo>
                  <a:pt x="10505" y="1580"/>
                  <a:pt x="8534" y="1054"/>
                  <a:pt x="6496" y="693"/>
                </a:cubicBezTo>
                <a:cubicBezTo>
                  <a:pt x="5511" y="528"/>
                  <a:pt x="4492" y="397"/>
                  <a:pt x="3506" y="331"/>
                </a:cubicBezTo>
                <a:cubicBezTo>
                  <a:pt x="2422" y="233"/>
                  <a:pt x="1337" y="200"/>
                  <a:pt x="286" y="3"/>
                </a:cubicBezTo>
                <a:cubicBezTo>
                  <a:pt x="274" y="1"/>
                  <a:pt x="262" y="0"/>
                  <a:pt x="25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3" name="Google Shape;6473;p53"/>
          <p:cNvSpPr/>
          <p:nvPr/>
        </p:nvSpPr>
        <p:spPr>
          <a:xfrm>
            <a:off x="8104425" y="5043250"/>
            <a:ext cx="160275" cy="43825"/>
          </a:xfrm>
          <a:custGeom>
            <a:rect b="b" l="l" r="r" t="t"/>
            <a:pathLst>
              <a:path extrusionOk="0" h="1753" w="6411">
                <a:moveTo>
                  <a:pt x="254" y="0"/>
                </a:moveTo>
                <a:cubicBezTo>
                  <a:pt x="77" y="0"/>
                  <a:pt x="0" y="267"/>
                  <a:pt x="218" y="298"/>
                </a:cubicBezTo>
                <a:lnTo>
                  <a:pt x="185" y="298"/>
                </a:lnTo>
                <a:cubicBezTo>
                  <a:pt x="2223" y="594"/>
                  <a:pt x="4194" y="1054"/>
                  <a:pt x="6133" y="1744"/>
                </a:cubicBezTo>
                <a:cubicBezTo>
                  <a:pt x="6151" y="1750"/>
                  <a:pt x="6168" y="1753"/>
                  <a:pt x="6184" y="1753"/>
                </a:cubicBezTo>
                <a:cubicBezTo>
                  <a:pt x="6345" y="1753"/>
                  <a:pt x="6411" y="1476"/>
                  <a:pt x="6232" y="1416"/>
                </a:cubicBezTo>
                <a:cubicBezTo>
                  <a:pt x="4293" y="759"/>
                  <a:pt x="2321" y="266"/>
                  <a:pt x="284" y="3"/>
                </a:cubicBezTo>
                <a:cubicBezTo>
                  <a:pt x="274" y="1"/>
                  <a:pt x="263" y="0"/>
                  <a:pt x="2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4" name="Google Shape;6474;p53"/>
          <p:cNvSpPr/>
          <p:nvPr/>
        </p:nvSpPr>
        <p:spPr>
          <a:xfrm>
            <a:off x="8181600" y="5200150"/>
            <a:ext cx="579850" cy="248200"/>
          </a:xfrm>
          <a:custGeom>
            <a:rect b="b" l="l" r="r" t="t"/>
            <a:pathLst>
              <a:path extrusionOk="0" h="9928" w="23194">
                <a:moveTo>
                  <a:pt x="256" y="1"/>
                </a:moveTo>
                <a:cubicBezTo>
                  <a:pt x="79" y="1"/>
                  <a:pt x="0" y="269"/>
                  <a:pt x="187" y="332"/>
                </a:cubicBezTo>
                <a:cubicBezTo>
                  <a:pt x="3309" y="1055"/>
                  <a:pt x="6398" y="1975"/>
                  <a:pt x="9421" y="3125"/>
                </a:cubicBezTo>
                <a:cubicBezTo>
                  <a:pt x="12411" y="4275"/>
                  <a:pt x="15369" y="5589"/>
                  <a:pt x="18195" y="7134"/>
                </a:cubicBezTo>
                <a:cubicBezTo>
                  <a:pt x="19805" y="7988"/>
                  <a:pt x="21349" y="8908"/>
                  <a:pt x="22894" y="9894"/>
                </a:cubicBezTo>
                <a:cubicBezTo>
                  <a:pt x="22923" y="9917"/>
                  <a:pt x="22952" y="9927"/>
                  <a:pt x="22979" y="9927"/>
                </a:cubicBezTo>
                <a:cubicBezTo>
                  <a:pt x="23106" y="9927"/>
                  <a:pt x="23193" y="9712"/>
                  <a:pt x="23058" y="9631"/>
                </a:cubicBezTo>
                <a:cubicBezTo>
                  <a:pt x="17603" y="6115"/>
                  <a:pt x="11754" y="3388"/>
                  <a:pt x="5576" y="1449"/>
                </a:cubicBezTo>
                <a:cubicBezTo>
                  <a:pt x="3835" y="890"/>
                  <a:pt x="2060" y="430"/>
                  <a:pt x="286" y="3"/>
                </a:cubicBezTo>
                <a:cubicBezTo>
                  <a:pt x="275" y="1"/>
                  <a:pt x="265" y="1"/>
                  <a:pt x="2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5" name="Google Shape;6475;p53"/>
          <p:cNvSpPr/>
          <p:nvPr/>
        </p:nvSpPr>
        <p:spPr>
          <a:xfrm>
            <a:off x="8335200" y="5323375"/>
            <a:ext cx="307125" cy="162750"/>
          </a:xfrm>
          <a:custGeom>
            <a:rect b="b" l="l" r="r" t="t"/>
            <a:pathLst>
              <a:path extrusionOk="0" h="6510" w="12285">
                <a:moveTo>
                  <a:pt x="259" y="1"/>
                </a:moveTo>
                <a:cubicBezTo>
                  <a:pt x="81" y="1"/>
                  <a:pt x="0" y="300"/>
                  <a:pt x="188" y="332"/>
                </a:cubicBezTo>
                <a:cubicBezTo>
                  <a:pt x="3605" y="1055"/>
                  <a:pt x="6694" y="2829"/>
                  <a:pt x="9553" y="4768"/>
                </a:cubicBezTo>
                <a:cubicBezTo>
                  <a:pt x="10375" y="5326"/>
                  <a:pt x="11196" y="5918"/>
                  <a:pt x="11985" y="6477"/>
                </a:cubicBezTo>
                <a:cubicBezTo>
                  <a:pt x="12014" y="6500"/>
                  <a:pt x="12043" y="6510"/>
                  <a:pt x="12070" y="6510"/>
                </a:cubicBezTo>
                <a:cubicBezTo>
                  <a:pt x="12197" y="6510"/>
                  <a:pt x="12284" y="6295"/>
                  <a:pt x="12149" y="6214"/>
                </a:cubicBezTo>
                <a:cubicBezTo>
                  <a:pt x="9290" y="4176"/>
                  <a:pt x="6399" y="2139"/>
                  <a:pt x="3145" y="857"/>
                </a:cubicBezTo>
                <a:cubicBezTo>
                  <a:pt x="2192" y="496"/>
                  <a:pt x="1240" y="233"/>
                  <a:pt x="287" y="3"/>
                </a:cubicBezTo>
                <a:cubicBezTo>
                  <a:pt x="277" y="2"/>
                  <a:pt x="268" y="1"/>
                  <a:pt x="259" y="1"/>
                </a:cubicBezTo>
                <a:close/>
              </a:path>
            </a:pathLst>
          </a:custGeom>
          <a:solidFill>
            <a:srgbClr val="40475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6" name="Google Shape;6476;p53"/>
          <p:cNvSpPr/>
          <p:nvPr/>
        </p:nvSpPr>
        <p:spPr>
          <a:xfrm>
            <a:off x="8299575" y="5345075"/>
            <a:ext cx="139975" cy="85675"/>
          </a:xfrm>
          <a:custGeom>
            <a:rect b="b" l="l" r="r" t="t"/>
            <a:pathLst>
              <a:path extrusionOk="0" h="3427" w="5599">
                <a:moveTo>
                  <a:pt x="244" y="1"/>
                </a:moveTo>
                <a:cubicBezTo>
                  <a:pt x="92" y="1"/>
                  <a:pt x="0" y="202"/>
                  <a:pt x="167" y="285"/>
                </a:cubicBezTo>
                <a:lnTo>
                  <a:pt x="5293" y="3407"/>
                </a:lnTo>
                <a:cubicBezTo>
                  <a:pt x="5316" y="3421"/>
                  <a:pt x="5339" y="3427"/>
                  <a:pt x="5361" y="3427"/>
                </a:cubicBezTo>
                <a:cubicBezTo>
                  <a:pt x="5497" y="3427"/>
                  <a:pt x="5599" y="3196"/>
                  <a:pt x="5458" y="3111"/>
                </a:cubicBezTo>
                <a:lnTo>
                  <a:pt x="331" y="22"/>
                </a:lnTo>
                <a:cubicBezTo>
                  <a:pt x="301" y="7"/>
                  <a:pt x="272" y="1"/>
                  <a:pt x="244" y="1"/>
                </a:cubicBezTo>
                <a:close/>
              </a:path>
            </a:pathLst>
          </a:custGeom>
          <a:solidFill>
            <a:srgbClr val="40475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7" name="Google Shape;6477;p53"/>
          <p:cNvSpPr/>
          <p:nvPr/>
        </p:nvSpPr>
        <p:spPr>
          <a:xfrm>
            <a:off x="6923396" y="5153344"/>
            <a:ext cx="517632" cy="197977"/>
          </a:xfrm>
          <a:custGeom>
            <a:rect b="b" l="l" r="r" t="t"/>
            <a:pathLst>
              <a:path extrusionOk="0" h="9354" w="24457">
                <a:moveTo>
                  <a:pt x="231" y="0"/>
                </a:moveTo>
                <a:cubicBezTo>
                  <a:pt x="1" y="0"/>
                  <a:pt x="34" y="329"/>
                  <a:pt x="231" y="329"/>
                </a:cubicBezTo>
                <a:cubicBezTo>
                  <a:pt x="6902" y="1216"/>
                  <a:pt x="13375" y="3286"/>
                  <a:pt x="19323" y="6441"/>
                </a:cubicBezTo>
                <a:cubicBezTo>
                  <a:pt x="20966" y="7328"/>
                  <a:pt x="22576" y="8281"/>
                  <a:pt x="24153" y="9332"/>
                </a:cubicBezTo>
                <a:cubicBezTo>
                  <a:pt x="24178" y="9347"/>
                  <a:pt x="24203" y="9354"/>
                  <a:pt x="24227" y="9354"/>
                </a:cubicBezTo>
                <a:cubicBezTo>
                  <a:pt x="24360" y="9354"/>
                  <a:pt x="24457" y="9148"/>
                  <a:pt x="24317" y="9037"/>
                </a:cubicBezTo>
                <a:cubicBezTo>
                  <a:pt x="18666" y="5291"/>
                  <a:pt x="12389" y="2596"/>
                  <a:pt x="5817" y="1052"/>
                </a:cubicBezTo>
                <a:cubicBezTo>
                  <a:pt x="3977" y="591"/>
                  <a:pt x="2104" y="263"/>
                  <a:pt x="2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8" name="Google Shape;6478;p53"/>
          <p:cNvSpPr/>
          <p:nvPr/>
        </p:nvSpPr>
        <p:spPr>
          <a:xfrm>
            <a:off x="6698975" y="4976550"/>
            <a:ext cx="291825" cy="148275"/>
          </a:xfrm>
          <a:custGeom>
            <a:rect b="b" l="l" r="r" t="t"/>
            <a:pathLst>
              <a:path extrusionOk="0" h="5931" w="11673">
                <a:moveTo>
                  <a:pt x="220" y="0"/>
                </a:moveTo>
                <a:cubicBezTo>
                  <a:pt x="38" y="0"/>
                  <a:pt x="0" y="278"/>
                  <a:pt x="179" y="338"/>
                </a:cubicBezTo>
                <a:cubicBezTo>
                  <a:pt x="3334" y="1126"/>
                  <a:pt x="6324" y="2441"/>
                  <a:pt x="9052" y="4248"/>
                </a:cubicBezTo>
                <a:cubicBezTo>
                  <a:pt x="9808" y="4774"/>
                  <a:pt x="10563" y="5300"/>
                  <a:pt x="11286" y="5891"/>
                </a:cubicBezTo>
                <a:cubicBezTo>
                  <a:pt x="11321" y="5919"/>
                  <a:pt x="11360" y="5930"/>
                  <a:pt x="11398" y="5930"/>
                </a:cubicBezTo>
                <a:cubicBezTo>
                  <a:pt x="11541" y="5930"/>
                  <a:pt x="11672" y="5765"/>
                  <a:pt x="11516" y="5661"/>
                </a:cubicBezTo>
                <a:cubicBezTo>
                  <a:pt x="8953" y="3591"/>
                  <a:pt x="6061" y="1948"/>
                  <a:pt x="2973" y="831"/>
                </a:cubicBezTo>
                <a:cubicBezTo>
                  <a:pt x="2085" y="502"/>
                  <a:pt x="1165" y="239"/>
                  <a:pt x="278" y="9"/>
                </a:cubicBezTo>
                <a:cubicBezTo>
                  <a:pt x="257" y="3"/>
                  <a:pt x="238" y="0"/>
                  <a:pt x="22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9" name="Google Shape;6479;p53"/>
          <p:cNvSpPr/>
          <p:nvPr/>
        </p:nvSpPr>
        <p:spPr>
          <a:xfrm>
            <a:off x="6758200" y="5059475"/>
            <a:ext cx="172100" cy="98050"/>
          </a:xfrm>
          <a:custGeom>
            <a:rect b="b" l="l" r="r" t="t"/>
            <a:pathLst>
              <a:path extrusionOk="0" h="3922" w="6884">
                <a:moveTo>
                  <a:pt x="278" y="1"/>
                </a:moveTo>
                <a:cubicBezTo>
                  <a:pt x="112" y="1"/>
                  <a:pt x="1" y="219"/>
                  <a:pt x="176" y="307"/>
                </a:cubicBezTo>
                <a:cubicBezTo>
                  <a:pt x="2378" y="1358"/>
                  <a:pt x="4514" y="2574"/>
                  <a:pt x="6584" y="3888"/>
                </a:cubicBezTo>
                <a:cubicBezTo>
                  <a:pt x="6613" y="3912"/>
                  <a:pt x="6642" y="3922"/>
                  <a:pt x="6669" y="3922"/>
                </a:cubicBezTo>
                <a:cubicBezTo>
                  <a:pt x="6796" y="3922"/>
                  <a:pt x="6884" y="3707"/>
                  <a:pt x="6748" y="3626"/>
                </a:cubicBezTo>
                <a:cubicBezTo>
                  <a:pt x="4678" y="2278"/>
                  <a:pt x="2542" y="1095"/>
                  <a:pt x="341" y="11"/>
                </a:cubicBezTo>
                <a:cubicBezTo>
                  <a:pt x="319" y="4"/>
                  <a:pt x="298" y="1"/>
                  <a:pt x="27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0" name="Google Shape;6480;p53"/>
          <p:cNvSpPr/>
          <p:nvPr/>
        </p:nvSpPr>
        <p:spPr>
          <a:xfrm>
            <a:off x="6841500" y="5159125"/>
            <a:ext cx="138100" cy="83850"/>
          </a:xfrm>
          <a:custGeom>
            <a:rect b="b" l="l" r="r" t="t"/>
            <a:pathLst>
              <a:path extrusionOk="0" h="3354" w="5524">
                <a:moveTo>
                  <a:pt x="228" y="1"/>
                </a:moveTo>
                <a:cubicBezTo>
                  <a:pt x="84" y="1"/>
                  <a:pt x="1" y="216"/>
                  <a:pt x="163" y="297"/>
                </a:cubicBezTo>
                <a:lnTo>
                  <a:pt x="196" y="297"/>
                </a:lnTo>
                <a:lnTo>
                  <a:pt x="5224" y="3320"/>
                </a:lnTo>
                <a:cubicBezTo>
                  <a:pt x="5253" y="3343"/>
                  <a:pt x="5282" y="3353"/>
                  <a:pt x="5309" y="3353"/>
                </a:cubicBezTo>
                <a:cubicBezTo>
                  <a:pt x="5436" y="3353"/>
                  <a:pt x="5523" y="3138"/>
                  <a:pt x="5388" y="3057"/>
                </a:cubicBezTo>
                <a:lnTo>
                  <a:pt x="328" y="34"/>
                </a:lnTo>
                <a:cubicBezTo>
                  <a:pt x="293" y="11"/>
                  <a:pt x="259" y="1"/>
                  <a:pt x="2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1" name="Google Shape;6481;p53"/>
          <p:cNvSpPr/>
          <p:nvPr/>
        </p:nvSpPr>
        <p:spPr>
          <a:xfrm>
            <a:off x="6149528" y="5050417"/>
            <a:ext cx="404209" cy="46097"/>
          </a:xfrm>
          <a:custGeom>
            <a:rect b="b" l="l" r="r" t="t"/>
            <a:pathLst>
              <a:path extrusionOk="0" h="2178" w="19098">
                <a:moveTo>
                  <a:pt x="8565" y="1"/>
                </a:moveTo>
                <a:cubicBezTo>
                  <a:pt x="7161" y="1"/>
                  <a:pt x="5756" y="99"/>
                  <a:pt x="4361" y="295"/>
                </a:cubicBezTo>
                <a:cubicBezTo>
                  <a:pt x="2948" y="493"/>
                  <a:pt x="1568" y="821"/>
                  <a:pt x="188" y="1216"/>
                </a:cubicBezTo>
                <a:cubicBezTo>
                  <a:pt x="1" y="1278"/>
                  <a:pt x="80" y="1547"/>
                  <a:pt x="256" y="1547"/>
                </a:cubicBezTo>
                <a:cubicBezTo>
                  <a:pt x="266" y="1547"/>
                  <a:pt x="276" y="1546"/>
                  <a:pt x="286" y="1544"/>
                </a:cubicBezTo>
                <a:cubicBezTo>
                  <a:pt x="3015" y="729"/>
                  <a:pt x="5830" y="319"/>
                  <a:pt x="8652" y="319"/>
                </a:cubicBezTo>
                <a:cubicBezTo>
                  <a:pt x="10723" y="319"/>
                  <a:pt x="12798" y="540"/>
                  <a:pt x="14843" y="985"/>
                </a:cubicBezTo>
                <a:cubicBezTo>
                  <a:pt x="16191" y="1281"/>
                  <a:pt x="17538" y="1676"/>
                  <a:pt x="18852" y="2168"/>
                </a:cubicBezTo>
                <a:cubicBezTo>
                  <a:pt x="18870" y="2174"/>
                  <a:pt x="18887" y="2177"/>
                  <a:pt x="18902" y="2177"/>
                </a:cubicBezTo>
                <a:cubicBezTo>
                  <a:pt x="19059" y="2177"/>
                  <a:pt x="19097" y="1900"/>
                  <a:pt x="18918" y="1840"/>
                </a:cubicBezTo>
                <a:cubicBezTo>
                  <a:pt x="15605" y="618"/>
                  <a:pt x="12090" y="1"/>
                  <a:pt x="85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2" name="Google Shape;6482;p53"/>
          <p:cNvSpPr/>
          <p:nvPr/>
        </p:nvSpPr>
        <p:spPr>
          <a:xfrm>
            <a:off x="6309982" y="5100918"/>
            <a:ext cx="144451" cy="16318"/>
          </a:xfrm>
          <a:custGeom>
            <a:rect b="b" l="l" r="r" t="t"/>
            <a:pathLst>
              <a:path extrusionOk="0" h="771" w="6825">
                <a:moveTo>
                  <a:pt x="2569" y="1"/>
                </a:moveTo>
                <a:cubicBezTo>
                  <a:pt x="1788" y="1"/>
                  <a:pt x="1007" y="48"/>
                  <a:pt x="230" y="144"/>
                </a:cubicBezTo>
                <a:cubicBezTo>
                  <a:pt x="11" y="175"/>
                  <a:pt x="1" y="475"/>
                  <a:pt x="199" y="475"/>
                </a:cubicBezTo>
                <a:cubicBezTo>
                  <a:pt x="209" y="475"/>
                  <a:pt x="219" y="474"/>
                  <a:pt x="230" y="473"/>
                </a:cubicBezTo>
                <a:cubicBezTo>
                  <a:pt x="995" y="377"/>
                  <a:pt x="1764" y="329"/>
                  <a:pt x="2533" y="329"/>
                </a:cubicBezTo>
                <a:cubicBezTo>
                  <a:pt x="3878" y="329"/>
                  <a:pt x="5222" y="476"/>
                  <a:pt x="6539" y="768"/>
                </a:cubicBezTo>
                <a:cubicBezTo>
                  <a:pt x="6550" y="770"/>
                  <a:pt x="6560" y="771"/>
                  <a:pt x="6570" y="771"/>
                </a:cubicBezTo>
                <a:cubicBezTo>
                  <a:pt x="6746" y="771"/>
                  <a:pt x="6825" y="502"/>
                  <a:pt x="6638" y="440"/>
                </a:cubicBezTo>
                <a:cubicBezTo>
                  <a:pt x="5300" y="147"/>
                  <a:pt x="3935" y="1"/>
                  <a:pt x="256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3" name="Google Shape;6483;p53"/>
          <p:cNvSpPr/>
          <p:nvPr/>
        </p:nvSpPr>
        <p:spPr>
          <a:xfrm>
            <a:off x="6357985" y="5154233"/>
            <a:ext cx="82882" cy="20403"/>
          </a:xfrm>
          <a:custGeom>
            <a:rect b="b" l="l" r="r" t="t"/>
            <a:pathLst>
              <a:path extrusionOk="0" h="964" w="3916">
                <a:moveTo>
                  <a:pt x="1029" y="1"/>
                </a:moveTo>
                <a:cubicBezTo>
                  <a:pt x="751" y="1"/>
                  <a:pt x="473" y="19"/>
                  <a:pt x="197" y="57"/>
                </a:cubicBezTo>
                <a:cubicBezTo>
                  <a:pt x="9" y="88"/>
                  <a:pt x="0" y="387"/>
                  <a:pt x="170" y="387"/>
                </a:cubicBezTo>
                <a:cubicBezTo>
                  <a:pt x="178" y="387"/>
                  <a:pt x="187" y="387"/>
                  <a:pt x="197" y="385"/>
                </a:cubicBezTo>
                <a:cubicBezTo>
                  <a:pt x="468" y="347"/>
                  <a:pt x="738" y="329"/>
                  <a:pt x="1006" y="329"/>
                </a:cubicBezTo>
                <a:cubicBezTo>
                  <a:pt x="1903" y="329"/>
                  <a:pt x="2771" y="539"/>
                  <a:pt x="3581" y="944"/>
                </a:cubicBezTo>
                <a:cubicBezTo>
                  <a:pt x="3609" y="958"/>
                  <a:pt x="3636" y="964"/>
                  <a:pt x="3661" y="964"/>
                </a:cubicBezTo>
                <a:cubicBezTo>
                  <a:pt x="3817" y="964"/>
                  <a:pt x="3915" y="733"/>
                  <a:pt x="3746" y="648"/>
                </a:cubicBezTo>
                <a:cubicBezTo>
                  <a:pt x="2908" y="216"/>
                  <a:pt x="1972" y="1"/>
                  <a:pt x="10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4" name="Google Shape;6484;p53"/>
          <p:cNvSpPr/>
          <p:nvPr/>
        </p:nvSpPr>
        <p:spPr>
          <a:xfrm>
            <a:off x="5886875" y="4947200"/>
            <a:ext cx="149100" cy="33100"/>
          </a:xfrm>
          <a:custGeom>
            <a:rect b="b" l="l" r="r" t="t"/>
            <a:pathLst>
              <a:path extrusionOk="0" h="1324" w="5964">
                <a:moveTo>
                  <a:pt x="198" y="0"/>
                </a:moveTo>
                <a:cubicBezTo>
                  <a:pt x="0" y="0"/>
                  <a:pt x="0" y="329"/>
                  <a:pt x="198" y="329"/>
                </a:cubicBezTo>
                <a:cubicBezTo>
                  <a:pt x="2071" y="394"/>
                  <a:pt x="3911" y="723"/>
                  <a:pt x="5685" y="1314"/>
                </a:cubicBezTo>
                <a:cubicBezTo>
                  <a:pt x="5703" y="1320"/>
                  <a:pt x="5720" y="1323"/>
                  <a:pt x="5736" y="1323"/>
                </a:cubicBezTo>
                <a:cubicBezTo>
                  <a:pt x="5898" y="1323"/>
                  <a:pt x="5963" y="1046"/>
                  <a:pt x="5784" y="986"/>
                </a:cubicBezTo>
                <a:cubicBezTo>
                  <a:pt x="3977" y="394"/>
                  <a:pt x="2104" y="66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5" name="Google Shape;6485;p53"/>
          <p:cNvSpPr/>
          <p:nvPr/>
        </p:nvSpPr>
        <p:spPr>
          <a:xfrm>
            <a:off x="6245301" y="5000531"/>
            <a:ext cx="195924" cy="20742"/>
          </a:xfrm>
          <a:custGeom>
            <a:rect b="b" l="l" r="r" t="t"/>
            <a:pathLst>
              <a:path extrusionOk="0" h="980" w="9257">
                <a:moveTo>
                  <a:pt x="2211" y="1"/>
                </a:moveTo>
                <a:cubicBezTo>
                  <a:pt x="1541" y="1"/>
                  <a:pt x="870" y="19"/>
                  <a:pt x="197" y="56"/>
                </a:cubicBezTo>
                <a:cubicBezTo>
                  <a:pt x="0" y="56"/>
                  <a:pt x="0" y="385"/>
                  <a:pt x="197" y="385"/>
                </a:cubicBezTo>
                <a:cubicBezTo>
                  <a:pt x="870" y="348"/>
                  <a:pt x="1540" y="329"/>
                  <a:pt x="2209" y="329"/>
                </a:cubicBezTo>
                <a:cubicBezTo>
                  <a:pt x="4484" y="329"/>
                  <a:pt x="6744" y="545"/>
                  <a:pt x="9004" y="977"/>
                </a:cubicBezTo>
                <a:cubicBezTo>
                  <a:pt x="9014" y="978"/>
                  <a:pt x="9024" y="979"/>
                  <a:pt x="9034" y="979"/>
                </a:cubicBezTo>
                <a:cubicBezTo>
                  <a:pt x="9207" y="979"/>
                  <a:pt x="9257" y="712"/>
                  <a:pt x="9070" y="681"/>
                </a:cubicBezTo>
                <a:cubicBezTo>
                  <a:pt x="6803" y="222"/>
                  <a:pt x="4517" y="1"/>
                  <a:pt x="221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6" name="Google Shape;6486;p53"/>
          <p:cNvSpPr/>
          <p:nvPr/>
        </p:nvSpPr>
        <p:spPr>
          <a:xfrm>
            <a:off x="6301177" y="4969545"/>
            <a:ext cx="98079" cy="19895"/>
          </a:xfrm>
          <a:custGeom>
            <a:rect b="b" l="l" r="r" t="t"/>
            <a:pathLst>
              <a:path extrusionOk="0" h="940" w="4634">
                <a:moveTo>
                  <a:pt x="1300" y="0"/>
                </a:moveTo>
                <a:cubicBezTo>
                  <a:pt x="937" y="0"/>
                  <a:pt x="576" y="25"/>
                  <a:pt x="219" y="75"/>
                </a:cubicBezTo>
                <a:cubicBezTo>
                  <a:pt x="0" y="106"/>
                  <a:pt x="79" y="406"/>
                  <a:pt x="257" y="406"/>
                </a:cubicBezTo>
                <a:cubicBezTo>
                  <a:pt x="266" y="406"/>
                  <a:pt x="275" y="405"/>
                  <a:pt x="285" y="403"/>
                </a:cubicBezTo>
                <a:cubicBezTo>
                  <a:pt x="629" y="353"/>
                  <a:pt x="975" y="328"/>
                  <a:pt x="1321" y="328"/>
                </a:cubicBezTo>
                <a:cubicBezTo>
                  <a:pt x="2331" y="328"/>
                  <a:pt x="3340" y="538"/>
                  <a:pt x="4294" y="929"/>
                </a:cubicBezTo>
                <a:cubicBezTo>
                  <a:pt x="4315" y="936"/>
                  <a:pt x="4336" y="939"/>
                  <a:pt x="4357" y="939"/>
                </a:cubicBezTo>
                <a:cubicBezTo>
                  <a:pt x="4522" y="939"/>
                  <a:pt x="4634" y="721"/>
                  <a:pt x="4458" y="633"/>
                </a:cubicBezTo>
                <a:cubicBezTo>
                  <a:pt x="3451" y="216"/>
                  <a:pt x="2371" y="0"/>
                  <a:pt x="130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7" name="Google Shape;6487;p53"/>
          <p:cNvSpPr/>
          <p:nvPr/>
        </p:nvSpPr>
        <p:spPr>
          <a:xfrm>
            <a:off x="6331084" y="4941860"/>
            <a:ext cx="84406" cy="17503"/>
          </a:xfrm>
          <a:custGeom>
            <a:rect b="b" l="l" r="r" t="t"/>
            <a:pathLst>
              <a:path extrusionOk="0" h="827" w="3988">
                <a:moveTo>
                  <a:pt x="257" y="0"/>
                </a:moveTo>
                <a:cubicBezTo>
                  <a:pt x="79" y="0"/>
                  <a:pt x="0" y="300"/>
                  <a:pt x="219" y="331"/>
                </a:cubicBezTo>
                <a:lnTo>
                  <a:pt x="3702" y="824"/>
                </a:lnTo>
                <a:cubicBezTo>
                  <a:pt x="3713" y="826"/>
                  <a:pt x="3723" y="827"/>
                  <a:pt x="3732" y="827"/>
                </a:cubicBezTo>
                <a:cubicBezTo>
                  <a:pt x="3909" y="827"/>
                  <a:pt x="3988" y="559"/>
                  <a:pt x="3801" y="528"/>
                </a:cubicBezTo>
                <a:lnTo>
                  <a:pt x="285" y="2"/>
                </a:lnTo>
                <a:cubicBezTo>
                  <a:pt x="275" y="1"/>
                  <a:pt x="266" y="0"/>
                  <a:pt x="25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8" name="Google Shape;6488;p53"/>
          <p:cNvSpPr/>
          <p:nvPr/>
        </p:nvSpPr>
        <p:spPr>
          <a:xfrm>
            <a:off x="6413819" y="4918896"/>
            <a:ext cx="75390" cy="19599"/>
          </a:xfrm>
          <a:custGeom>
            <a:rect b="b" l="l" r="r" t="t"/>
            <a:pathLst>
              <a:path extrusionOk="0" h="926" w="3562">
                <a:moveTo>
                  <a:pt x="256" y="1"/>
                </a:moveTo>
                <a:cubicBezTo>
                  <a:pt x="80" y="1"/>
                  <a:pt x="1" y="269"/>
                  <a:pt x="188" y="332"/>
                </a:cubicBezTo>
                <a:lnTo>
                  <a:pt x="3276" y="923"/>
                </a:lnTo>
                <a:cubicBezTo>
                  <a:pt x="3289" y="925"/>
                  <a:pt x="3300" y="926"/>
                  <a:pt x="3311" y="926"/>
                </a:cubicBezTo>
                <a:cubicBezTo>
                  <a:pt x="3513" y="926"/>
                  <a:pt x="3562" y="659"/>
                  <a:pt x="3375" y="627"/>
                </a:cubicBezTo>
                <a:lnTo>
                  <a:pt x="286" y="3"/>
                </a:lnTo>
                <a:cubicBezTo>
                  <a:pt x="276" y="1"/>
                  <a:pt x="266" y="1"/>
                  <a:pt x="2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9" name="Google Shape;6489;p53"/>
          <p:cNvSpPr/>
          <p:nvPr/>
        </p:nvSpPr>
        <p:spPr>
          <a:xfrm>
            <a:off x="7932581" y="4694818"/>
            <a:ext cx="90099" cy="131921"/>
          </a:xfrm>
          <a:custGeom>
            <a:rect b="b" l="l" r="r" t="t"/>
            <a:pathLst>
              <a:path extrusionOk="0" h="6233" w="4257">
                <a:moveTo>
                  <a:pt x="953" y="1"/>
                </a:moveTo>
                <a:cubicBezTo>
                  <a:pt x="871" y="1"/>
                  <a:pt x="789" y="58"/>
                  <a:pt x="789" y="173"/>
                </a:cubicBezTo>
                <a:cubicBezTo>
                  <a:pt x="756" y="1455"/>
                  <a:pt x="559" y="2736"/>
                  <a:pt x="230" y="3985"/>
                </a:cubicBezTo>
                <a:cubicBezTo>
                  <a:pt x="66" y="4412"/>
                  <a:pt x="0" y="4872"/>
                  <a:pt x="99" y="5332"/>
                </a:cubicBezTo>
                <a:cubicBezTo>
                  <a:pt x="164" y="5530"/>
                  <a:pt x="296" y="5694"/>
                  <a:pt x="460" y="5825"/>
                </a:cubicBezTo>
                <a:cubicBezTo>
                  <a:pt x="690" y="5957"/>
                  <a:pt x="986" y="6023"/>
                  <a:pt x="1183" y="6187"/>
                </a:cubicBezTo>
                <a:cubicBezTo>
                  <a:pt x="1227" y="6216"/>
                  <a:pt x="1272" y="6233"/>
                  <a:pt x="1313" y="6233"/>
                </a:cubicBezTo>
                <a:cubicBezTo>
                  <a:pt x="1364" y="6233"/>
                  <a:pt x="1410" y="6208"/>
                  <a:pt x="1446" y="6154"/>
                </a:cubicBezTo>
                <a:cubicBezTo>
                  <a:pt x="1479" y="6121"/>
                  <a:pt x="1512" y="6105"/>
                  <a:pt x="1540" y="6105"/>
                </a:cubicBezTo>
                <a:cubicBezTo>
                  <a:pt x="1569" y="6105"/>
                  <a:pt x="1594" y="6121"/>
                  <a:pt x="1610" y="6154"/>
                </a:cubicBezTo>
                <a:cubicBezTo>
                  <a:pt x="1625" y="6169"/>
                  <a:pt x="1647" y="6175"/>
                  <a:pt x="1671" y="6175"/>
                </a:cubicBezTo>
                <a:cubicBezTo>
                  <a:pt x="1755" y="6175"/>
                  <a:pt x="1873" y="6099"/>
                  <a:pt x="1873" y="6023"/>
                </a:cubicBezTo>
                <a:lnTo>
                  <a:pt x="1873" y="5423"/>
                </a:lnTo>
                <a:lnTo>
                  <a:pt x="1873" y="5423"/>
                </a:lnTo>
                <a:cubicBezTo>
                  <a:pt x="2054" y="5694"/>
                  <a:pt x="2300" y="5924"/>
                  <a:pt x="2596" y="6088"/>
                </a:cubicBezTo>
                <a:cubicBezTo>
                  <a:pt x="2620" y="6100"/>
                  <a:pt x="2649" y="6108"/>
                  <a:pt x="2678" y="6108"/>
                </a:cubicBezTo>
                <a:cubicBezTo>
                  <a:pt x="2730" y="6108"/>
                  <a:pt x="2784" y="6085"/>
                  <a:pt x="2826" y="6023"/>
                </a:cubicBezTo>
                <a:cubicBezTo>
                  <a:pt x="3007" y="5726"/>
                  <a:pt x="3213" y="5438"/>
                  <a:pt x="3439" y="5163"/>
                </a:cubicBezTo>
                <a:lnTo>
                  <a:pt x="3439" y="5163"/>
                </a:lnTo>
                <a:lnTo>
                  <a:pt x="3089" y="5891"/>
                </a:lnTo>
                <a:cubicBezTo>
                  <a:pt x="3022" y="6025"/>
                  <a:pt x="3138" y="6144"/>
                  <a:pt x="3249" y="6144"/>
                </a:cubicBezTo>
                <a:cubicBezTo>
                  <a:pt x="3302" y="6144"/>
                  <a:pt x="3353" y="6118"/>
                  <a:pt x="3385" y="6055"/>
                </a:cubicBezTo>
                <a:lnTo>
                  <a:pt x="4206" y="4347"/>
                </a:lnTo>
                <a:cubicBezTo>
                  <a:pt x="4256" y="4222"/>
                  <a:pt x="4154" y="4116"/>
                  <a:pt x="4044" y="4116"/>
                </a:cubicBezTo>
                <a:cubicBezTo>
                  <a:pt x="4010" y="4116"/>
                  <a:pt x="3975" y="4126"/>
                  <a:pt x="3943" y="4149"/>
                </a:cubicBezTo>
                <a:cubicBezTo>
                  <a:pt x="3429" y="4604"/>
                  <a:pt x="2998" y="5141"/>
                  <a:pt x="2625" y="5712"/>
                </a:cubicBezTo>
                <a:lnTo>
                  <a:pt x="2625" y="5712"/>
                </a:lnTo>
                <a:cubicBezTo>
                  <a:pt x="2207" y="5436"/>
                  <a:pt x="1933" y="4987"/>
                  <a:pt x="1873" y="4511"/>
                </a:cubicBezTo>
                <a:cubicBezTo>
                  <a:pt x="1857" y="4396"/>
                  <a:pt x="1775" y="4338"/>
                  <a:pt x="1696" y="4338"/>
                </a:cubicBezTo>
                <a:cubicBezTo>
                  <a:pt x="1618" y="4338"/>
                  <a:pt x="1545" y="4396"/>
                  <a:pt x="1545" y="4511"/>
                </a:cubicBezTo>
                <a:lnTo>
                  <a:pt x="1545" y="5767"/>
                </a:lnTo>
                <a:lnTo>
                  <a:pt x="1545" y="5767"/>
                </a:lnTo>
                <a:cubicBezTo>
                  <a:pt x="1538" y="5767"/>
                  <a:pt x="1532" y="5767"/>
                  <a:pt x="1525" y="5767"/>
                </a:cubicBezTo>
                <a:cubicBezTo>
                  <a:pt x="1435" y="5767"/>
                  <a:pt x="1348" y="5798"/>
                  <a:pt x="1280" y="5857"/>
                </a:cubicBezTo>
                <a:lnTo>
                  <a:pt x="1280" y="5857"/>
                </a:lnTo>
                <a:cubicBezTo>
                  <a:pt x="945" y="5646"/>
                  <a:pt x="481" y="5567"/>
                  <a:pt x="394" y="5135"/>
                </a:cubicBezTo>
                <a:cubicBezTo>
                  <a:pt x="296" y="4610"/>
                  <a:pt x="526" y="4084"/>
                  <a:pt x="657" y="3624"/>
                </a:cubicBezTo>
                <a:cubicBezTo>
                  <a:pt x="920" y="2474"/>
                  <a:pt x="1084" y="1323"/>
                  <a:pt x="1117" y="173"/>
                </a:cubicBezTo>
                <a:cubicBezTo>
                  <a:pt x="1117" y="58"/>
                  <a:pt x="1035" y="1"/>
                  <a:pt x="9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0" name="Google Shape;6490;p53"/>
          <p:cNvSpPr/>
          <p:nvPr/>
        </p:nvSpPr>
        <p:spPr>
          <a:xfrm>
            <a:off x="8001262" y="4799587"/>
            <a:ext cx="91285" cy="32848"/>
          </a:xfrm>
          <a:custGeom>
            <a:rect b="b" l="l" r="r" t="t"/>
            <a:pathLst>
              <a:path extrusionOk="0" h="1552" w="4313">
                <a:moveTo>
                  <a:pt x="3050" y="0"/>
                </a:moveTo>
                <a:cubicBezTo>
                  <a:pt x="3023" y="0"/>
                  <a:pt x="2994" y="7"/>
                  <a:pt x="2966" y="21"/>
                </a:cubicBezTo>
                <a:lnTo>
                  <a:pt x="1914" y="810"/>
                </a:lnTo>
                <a:cubicBezTo>
                  <a:pt x="1834" y="863"/>
                  <a:pt x="1429" y="1241"/>
                  <a:pt x="1210" y="1241"/>
                </a:cubicBezTo>
                <a:cubicBezTo>
                  <a:pt x="1201" y="1241"/>
                  <a:pt x="1193" y="1240"/>
                  <a:pt x="1186" y="1239"/>
                </a:cubicBezTo>
                <a:lnTo>
                  <a:pt x="1186" y="1239"/>
                </a:lnTo>
                <a:cubicBezTo>
                  <a:pt x="1366" y="1024"/>
                  <a:pt x="1460" y="752"/>
                  <a:pt x="1487" y="481"/>
                </a:cubicBezTo>
                <a:cubicBezTo>
                  <a:pt x="1487" y="385"/>
                  <a:pt x="1417" y="324"/>
                  <a:pt x="1340" y="324"/>
                </a:cubicBezTo>
                <a:cubicBezTo>
                  <a:pt x="1312" y="324"/>
                  <a:pt x="1283" y="332"/>
                  <a:pt x="1257" y="350"/>
                </a:cubicBezTo>
                <a:lnTo>
                  <a:pt x="140" y="974"/>
                </a:lnTo>
                <a:cubicBezTo>
                  <a:pt x="1" y="1057"/>
                  <a:pt x="97" y="1259"/>
                  <a:pt x="230" y="1259"/>
                </a:cubicBezTo>
                <a:cubicBezTo>
                  <a:pt x="254" y="1259"/>
                  <a:pt x="279" y="1252"/>
                  <a:pt x="304" y="1237"/>
                </a:cubicBezTo>
                <a:lnTo>
                  <a:pt x="1100" y="792"/>
                </a:lnTo>
                <a:lnTo>
                  <a:pt x="1100" y="792"/>
                </a:lnTo>
                <a:cubicBezTo>
                  <a:pt x="1037" y="925"/>
                  <a:pt x="944" y="1043"/>
                  <a:pt x="830" y="1138"/>
                </a:cubicBezTo>
                <a:cubicBezTo>
                  <a:pt x="797" y="1204"/>
                  <a:pt x="764" y="1270"/>
                  <a:pt x="830" y="1335"/>
                </a:cubicBezTo>
                <a:cubicBezTo>
                  <a:pt x="902" y="1495"/>
                  <a:pt x="1032" y="1552"/>
                  <a:pt x="1177" y="1552"/>
                </a:cubicBezTo>
                <a:cubicBezTo>
                  <a:pt x="1361" y="1552"/>
                  <a:pt x="1570" y="1460"/>
                  <a:pt x="1717" y="1368"/>
                </a:cubicBezTo>
                <a:cubicBezTo>
                  <a:pt x="2038" y="1139"/>
                  <a:pt x="2358" y="878"/>
                  <a:pt x="2690" y="619"/>
                </a:cubicBezTo>
                <a:lnTo>
                  <a:pt x="2690" y="619"/>
                </a:lnTo>
                <a:cubicBezTo>
                  <a:pt x="2683" y="639"/>
                  <a:pt x="2677" y="658"/>
                  <a:pt x="2670" y="678"/>
                </a:cubicBezTo>
                <a:cubicBezTo>
                  <a:pt x="2593" y="833"/>
                  <a:pt x="2677" y="886"/>
                  <a:pt x="2781" y="886"/>
                </a:cubicBezTo>
                <a:cubicBezTo>
                  <a:pt x="2809" y="886"/>
                  <a:pt x="2839" y="882"/>
                  <a:pt x="2867" y="875"/>
                </a:cubicBezTo>
                <a:cubicBezTo>
                  <a:pt x="3156" y="827"/>
                  <a:pt x="3462" y="797"/>
                  <a:pt x="3773" y="797"/>
                </a:cubicBezTo>
                <a:cubicBezTo>
                  <a:pt x="3887" y="797"/>
                  <a:pt x="4001" y="801"/>
                  <a:pt x="4116" y="810"/>
                </a:cubicBezTo>
                <a:cubicBezTo>
                  <a:pt x="4313" y="810"/>
                  <a:pt x="4313" y="514"/>
                  <a:pt x="4116" y="481"/>
                </a:cubicBezTo>
                <a:cubicBezTo>
                  <a:pt x="4001" y="473"/>
                  <a:pt x="3886" y="469"/>
                  <a:pt x="3771" y="469"/>
                </a:cubicBezTo>
                <a:cubicBezTo>
                  <a:pt x="3532" y="469"/>
                  <a:pt x="3295" y="487"/>
                  <a:pt x="3065" y="523"/>
                </a:cubicBezTo>
                <a:lnTo>
                  <a:pt x="3065" y="523"/>
                </a:lnTo>
                <a:lnTo>
                  <a:pt x="3196" y="185"/>
                </a:lnTo>
                <a:cubicBezTo>
                  <a:pt x="3221" y="83"/>
                  <a:pt x="3147" y="0"/>
                  <a:pt x="305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1" name="Google Shape;6491;p53"/>
          <p:cNvSpPr/>
          <p:nvPr/>
        </p:nvSpPr>
        <p:spPr>
          <a:xfrm>
            <a:off x="8031338" y="4228990"/>
            <a:ext cx="72469" cy="580958"/>
          </a:xfrm>
          <a:custGeom>
            <a:rect b="b" l="l" r="r" t="t"/>
            <a:pathLst>
              <a:path extrusionOk="0" h="27449" w="3424">
                <a:moveTo>
                  <a:pt x="3224" y="0"/>
                </a:moveTo>
                <a:cubicBezTo>
                  <a:pt x="3154" y="0"/>
                  <a:pt x="3083" y="39"/>
                  <a:pt x="3056" y="133"/>
                </a:cubicBezTo>
                <a:cubicBezTo>
                  <a:pt x="822" y="6902"/>
                  <a:pt x="0" y="14033"/>
                  <a:pt x="592" y="21131"/>
                </a:cubicBezTo>
                <a:cubicBezTo>
                  <a:pt x="789" y="23201"/>
                  <a:pt x="1052" y="25271"/>
                  <a:pt x="1348" y="27341"/>
                </a:cubicBezTo>
                <a:cubicBezTo>
                  <a:pt x="1360" y="27417"/>
                  <a:pt x="1416" y="27449"/>
                  <a:pt x="1478" y="27449"/>
                </a:cubicBezTo>
                <a:cubicBezTo>
                  <a:pt x="1579" y="27449"/>
                  <a:pt x="1696" y="27365"/>
                  <a:pt x="1676" y="27243"/>
                </a:cubicBezTo>
                <a:cubicBezTo>
                  <a:pt x="1117" y="23661"/>
                  <a:pt x="789" y="20014"/>
                  <a:pt x="756" y="16399"/>
                </a:cubicBezTo>
                <a:cubicBezTo>
                  <a:pt x="756" y="10878"/>
                  <a:pt x="1676" y="5424"/>
                  <a:pt x="3385" y="199"/>
                </a:cubicBezTo>
                <a:cubicBezTo>
                  <a:pt x="3424" y="82"/>
                  <a:pt x="3325" y="0"/>
                  <a:pt x="322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2" name="Google Shape;6492;p53"/>
          <p:cNvSpPr/>
          <p:nvPr/>
        </p:nvSpPr>
        <p:spPr>
          <a:xfrm>
            <a:off x="8088337" y="3972890"/>
            <a:ext cx="73506" cy="232286"/>
          </a:xfrm>
          <a:custGeom>
            <a:rect b="b" l="l" r="r" t="t"/>
            <a:pathLst>
              <a:path extrusionOk="0" h="10975" w="3473">
                <a:moveTo>
                  <a:pt x="3268" y="0"/>
                </a:moveTo>
                <a:cubicBezTo>
                  <a:pt x="3207" y="0"/>
                  <a:pt x="3149" y="32"/>
                  <a:pt x="3123" y="108"/>
                </a:cubicBezTo>
                <a:cubicBezTo>
                  <a:pt x="2302" y="3722"/>
                  <a:pt x="1711" y="7403"/>
                  <a:pt x="67" y="10722"/>
                </a:cubicBezTo>
                <a:cubicBezTo>
                  <a:pt x="0" y="10856"/>
                  <a:pt x="116" y="10975"/>
                  <a:pt x="228" y="10975"/>
                </a:cubicBezTo>
                <a:cubicBezTo>
                  <a:pt x="280" y="10975"/>
                  <a:pt x="332" y="10949"/>
                  <a:pt x="363" y="10886"/>
                </a:cubicBezTo>
                <a:cubicBezTo>
                  <a:pt x="2006" y="7534"/>
                  <a:pt x="2631" y="3821"/>
                  <a:pt x="3452" y="206"/>
                </a:cubicBezTo>
                <a:cubicBezTo>
                  <a:pt x="3472" y="84"/>
                  <a:pt x="3367" y="0"/>
                  <a:pt x="326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3" name="Google Shape;6493;p53"/>
          <p:cNvSpPr/>
          <p:nvPr/>
        </p:nvSpPr>
        <p:spPr>
          <a:xfrm>
            <a:off x="8092485" y="3244421"/>
            <a:ext cx="138483" cy="1165154"/>
          </a:xfrm>
          <a:custGeom>
            <a:rect b="b" l="l" r="r" t="t"/>
            <a:pathLst>
              <a:path extrusionOk="0" h="55051" w="6543">
                <a:moveTo>
                  <a:pt x="244" y="1"/>
                </a:moveTo>
                <a:cubicBezTo>
                  <a:pt x="92" y="1"/>
                  <a:pt x="0" y="202"/>
                  <a:pt x="167" y="285"/>
                </a:cubicBezTo>
                <a:cubicBezTo>
                  <a:pt x="3059" y="1665"/>
                  <a:pt x="4801" y="4557"/>
                  <a:pt x="5556" y="7547"/>
                </a:cubicBezTo>
                <a:cubicBezTo>
                  <a:pt x="5983" y="9420"/>
                  <a:pt x="6181" y="11326"/>
                  <a:pt x="6181" y="13232"/>
                </a:cubicBezTo>
                <a:cubicBezTo>
                  <a:pt x="6214" y="15204"/>
                  <a:pt x="6181" y="17175"/>
                  <a:pt x="6082" y="19114"/>
                </a:cubicBezTo>
                <a:cubicBezTo>
                  <a:pt x="5983" y="23090"/>
                  <a:pt x="5753" y="27066"/>
                  <a:pt x="5425" y="31043"/>
                </a:cubicBezTo>
                <a:cubicBezTo>
                  <a:pt x="5261" y="33014"/>
                  <a:pt x="5063" y="34953"/>
                  <a:pt x="4932" y="36924"/>
                </a:cubicBezTo>
                <a:cubicBezTo>
                  <a:pt x="4801" y="38830"/>
                  <a:pt x="4801" y="40736"/>
                  <a:pt x="4899" y="42609"/>
                </a:cubicBezTo>
                <a:cubicBezTo>
                  <a:pt x="5063" y="46257"/>
                  <a:pt x="5458" y="50003"/>
                  <a:pt x="4505" y="53585"/>
                </a:cubicBezTo>
                <a:cubicBezTo>
                  <a:pt x="4406" y="54012"/>
                  <a:pt x="4275" y="54439"/>
                  <a:pt x="4110" y="54866"/>
                </a:cubicBezTo>
                <a:cubicBezTo>
                  <a:pt x="4072" y="54981"/>
                  <a:pt x="4156" y="55051"/>
                  <a:pt x="4252" y="55051"/>
                </a:cubicBezTo>
                <a:cubicBezTo>
                  <a:pt x="4322" y="55051"/>
                  <a:pt x="4398" y="55015"/>
                  <a:pt x="4439" y="54932"/>
                </a:cubicBezTo>
                <a:cubicBezTo>
                  <a:pt x="5688" y="51416"/>
                  <a:pt x="5491" y="47637"/>
                  <a:pt x="5293" y="43989"/>
                </a:cubicBezTo>
                <a:cubicBezTo>
                  <a:pt x="5195" y="42084"/>
                  <a:pt x="5096" y="40178"/>
                  <a:pt x="5162" y="38272"/>
                </a:cubicBezTo>
                <a:cubicBezTo>
                  <a:pt x="5261" y="36300"/>
                  <a:pt x="5458" y="34296"/>
                  <a:pt x="5622" y="32324"/>
                </a:cubicBezTo>
                <a:cubicBezTo>
                  <a:pt x="5983" y="28282"/>
                  <a:pt x="6246" y="24208"/>
                  <a:pt x="6378" y="20133"/>
                </a:cubicBezTo>
                <a:cubicBezTo>
                  <a:pt x="6444" y="18128"/>
                  <a:pt x="6476" y="16124"/>
                  <a:pt x="6476" y="14119"/>
                </a:cubicBezTo>
                <a:cubicBezTo>
                  <a:pt x="6542" y="12214"/>
                  <a:pt x="6378" y="10341"/>
                  <a:pt x="6082" y="8467"/>
                </a:cubicBezTo>
                <a:cubicBezTo>
                  <a:pt x="5491" y="5411"/>
                  <a:pt x="4012" y="2323"/>
                  <a:pt x="1350" y="548"/>
                </a:cubicBezTo>
                <a:cubicBezTo>
                  <a:pt x="1022" y="351"/>
                  <a:pt x="693" y="154"/>
                  <a:pt x="332" y="22"/>
                </a:cubicBezTo>
                <a:cubicBezTo>
                  <a:pt x="301" y="7"/>
                  <a:pt x="272" y="1"/>
                  <a:pt x="2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4" name="Google Shape;6494;p53"/>
          <p:cNvSpPr/>
          <p:nvPr/>
        </p:nvSpPr>
        <p:spPr>
          <a:xfrm>
            <a:off x="8128699" y="4177114"/>
            <a:ext cx="46944" cy="232244"/>
          </a:xfrm>
          <a:custGeom>
            <a:rect b="b" l="l" r="r" t="t"/>
            <a:pathLst>
              <a:path extrusionOk="0" h="10973" w="2218">
                <a:moveTo>
                  <a:pt x="498" y="1"/>
                </a:moveTo>
                <a:cubicBezTo>
                  <a:pt x="436" y="1"/>
                  <a:pt x="376" y="37"/>
                  <a:pt x="362" y="120"/>
                </a:cubicBezTo>
                <a:cubicBezTo>
                  <a:pt x="99" y="1730"/>
                  <a:pt x="1" y="3373"/>
                  <a:pt x="66" y="4983"/>
                </a:cubicBezTo>
                <a:cubicBezTo>
                  <a:pt x="99" y="5804"/>
                  <a:pt x="198" y="6626"/>
                  <a:pt x="329" y="7415"/>
                </a:cubicBezTo>
                <a:cubicBezTo>
                  <a:pt x="395" y="8138"/>
                  <a:pt x="559" y="8860"/>
                  <a:pt x="789" y="9551"/>
                </a:cubicBezTo>
                <a:cubicBezTo>
                  <a:pt x="954" y="10175"/>
                  <a:pt x="1381" y="10668"/>
                  <a:pt x="1972" y="10964"/>
                </a:cubicBezTo>
                <a:cubicBezTo>
                  <a:pt x="1990" y="10969"/>
                  <a:pt x="2007" y="10972"/>
                  <a:pt x="2022" y="10972"/>
                </a:cubicBezTo>
                <a:cubicBezTo>
                  <a:pt x="2179" y="10972"/>
                  <a:pt x="2217" y="10695"/>
                  <a:pt x="2038" y="10635"/>
                </a:cubicBezTo>
                <a:cubicBezTo>
                  <a:pt x="1348" y="10339"/>
                  <a:pt x="1052" y="9518"/>
                  <a:pt x="921" y="8828"/>
                </a:cubicBezTo>
                <a:cubicBezTo>
                  <a:pt x="691" y="7907"/>
                  <a:pt x="559" y="6955"/>
                  <a:pt x="461" y="6034"/>
                </a:cubicBezTo>
                <a:cubicBezTo>
                  <a:pt x="296" y="4096"/>
                  <a:pt x="362" y="2124"/>
                  <a:pt x="658" y="185"/>
                </a:cubicBezTo>
                <a:cubicBezTo>
                  <a:pt x="677" y="71"/>
                  <a:pt x="585" y="1"/>
                  <a:pt x="4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5" name="Google Shape;6495;p53"/>
          <p:cNvSpPr/>
          <p:nvPr/>
        </p:nvSpPr>
        <p:spPr>
          <a:xfrm>
            <a:off x="8101565" y="3338268"/>
            <a:ext cx="102269" cy="697598"/>
          </a:xfrm>
          <a:custGeom>
            <a:rect b="b" l="l" r="r" t="t"/>
            <a:pathLst>
              <a:path extrusionOk="0" h="32960" w="4832">
                <a:moveTo>
                  <a:pt x="223" y="1"/>
                </a:moveTo>
                <a:cubicBezTo>
                  <a:pt x="108" y="1"/>
                  <a:pt x="0" y="163"/>
                  <a:pt x="100" y="287"/>
                </a:cubicBezTo>
                <a:lnTo>
                  <a:pt x="100" y="255"/>
                </a:lnTo>
                <a:cubicBezTo>
                  <a:pt x="2860" y="3376"/>
                  <a:pt x="3911" y="7550"/>
                  <a:pt x="4273" y="11624"/>
                </a:cubicBezTo>
                <a:cubicBezTo>
                  <a:pt x="4470" y="13859"/>
                  <a:pt x="4503" y="16093"/>
                  <a:pt x="4470" y="18328"/>
                </a:cubicBezTo>
                <a:cubicBezTo>
                  <a:pt x="4470" y="19478"/>
                  <a:pt x="4372" y="20661"/>
                  <a:pt x="4240" y="21811"/>
                </a:cubicBezTo>
                <a:cubicBezTo>
                  <a:pt x="4076" y="22928"/>
                  <a:pt x="3846" y="24045"/>
                  <a:pt x="3616" y="25163"/>
                </a:cubicBezTo>
                <a:cubicBezTo>
                  <a:pt x="3090" y="27693"/>
                  <a:pt x="2597" y="30223"/>
                  <a:pt x="2071" y="32753"/>
                </a:cubicBezTo>
                <a:cubicBezTo>
                  <a:pt x="2051" y="32875"/>
                  <a:pt x="2156" y="32959"/>
                  <a:pt x="2255" y="32959"/>
                </a:cubicBezTo>
                <a:cubicBezTo>
                  <a:pt x="2316" y="32959"/>
                  <a:pt x="2375" y="32927"/>
                  <a:pt x="2400" y="32852"/>
                </a:cubicBezTo>
                <a:cubicBezTo>
                  <a:pt x="2860" y="30519"/>
                  <a:pt x="3320" y="28186"/>
                  <a:pt x="3813" y="25886"/>
                </a:cubicBezTo>
                <a:cubicBezTo>
                  <a:pt x="4306" y="23651"/>
                  <a:pt x="4634" y="21384"/>
                  <a:pt x="4766" y="19083"/>
                </a:cubicBezTo>
                <a:cubicBezTo>
                  <a:pt x="4832" y="16783"/>
                  <a:pt x="4799" y="14483"/>
                  <a:pt x="4634" y="12150"/>
                </a:cubicBezTo>
                <a:cubicBezTo>
                  <a:pt x="4503" y="10014"/>
                  <a:pt x="4141" y="7878"/>
                  <a:pt x="3517" y="5808"/>
                </a:cubicBezTo>
                <a:cubicBezTo>
                  <a:pt x="2860" y="3672"/>
                  <a:pt x="1776" y="1733"/>
                  <a:pt x="330" y="57"/>
                </a:cubicBezTo>
                <a:cubicBezTo>
                  <a:pt x="298" y="18"/>
                  <a:pt x="260" y="1"/>
                  <a:pt x="2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6" name="Google Shape;6496;p53"/>
          <p:cNvSpPr/>
          <p:nvPr/>
        </p:nvSpPr>
        <p:spPr>
          <a:xfrm>
            <a:off x="8137736" y="4075140"/>
            <a:ext cx="12191" cy="119984"/>
          </a:xfrm>
          <a:custGeom>
            <a:rect b="b" l="l" r="r" t="t"/>
            <a:pathLst>
              <a:path extrusionOk="0" h="5669" w="576">
                <a:moveTo>
                  <a:pt x="420" y="0"/>
                </a:moveTo>
                <a:cubicBezTo>
                  <a:pt x="338" y="0"/>
                  <a:pt x="247" y="58"/>
                  <a:pt x="231" y="173"/>
                </a:cubicBezTo>
                <a:cubicBezTo>
                  <a:pt x="67" y="1947"/>
                  <a:pt x="1" y="3722"/>
                  <a:pt x="99" y="5496"/>
                </a:cubicBezTo>
                <a:cubicBezTo>
                  <a:pt x="99" y="5611"/>
                  <a:pt x="182" y="5669"/>
                  <a:pt x="264" y="5669"/>
                </a:cubicBezTo>
                <a:cubicBezTo>
                  <a:pt x="346" y="5669"/>
                  <a:pt x="428" y="5611"/>
                  <a:pt x="428" y="5496"/>
                </a:cubicBezTo>
                <a:cubicBezTo>
                  <a:pt x="329" y="3722"/>
                  <a:pt x="362" y="1947"/>
                  <a:pt x="559" y="173"/>
                </a:cubicBezTo>
                <a:cubicBezTo>
                  <a:pt x="576" y="58"/>
                  <a:pt x="502" y="0"/>
                  <a:pt x="42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7" name="Google Shape;6497;p53"/>
          <p:cNvSpPr/>
          <p:nvPr/>
        </p:nvSpPr>
        <p:spPr>
          <a:xfrm>
            <a:off x="7572685" y="3236442"/>
            <a:ext cx="530353" cy="92830"/>
          </a:xfrm>
          <a:custGeom>
            <a:rect b="b" l="l" r="r" t="t"/>
            <a:pathLst>
              <a:path extrusionOk="0" h="4386" w="25058">
                <a:moveTo>
                  <a:pt x="22805" y="0"/>
                </a:moveTo>
                <a:cubicBezTo>
                  <a:pt x="22026" y="0"/>
                  <a:pt x="21250" y="190"/>
                  <a:pt x="20553" y="564"/>
                </a:cubicBezTo>
                <a:cubicBezTo>
                  <a:pt x="19797" y="991"/>
                  <a:pt x="19140" y="1484"/>
                  <a:pt x="18351" y="1845"/>
                </a:cubicBezTo>
                <a:cubicBezTo>
                  <a:pt x="17563" y="2174"/>
                  <a:pt x="16774" y="2404"/>
                  <a:pt x="15953" y="2568"/>
                </a:cubicBezTo>
                <a:cubicBezTo>
                  <a:pt x="15098" y="2732"/>
                  <a:pt x="14244" y="2831"/>
                  <a:pt x="13357" y="2962"/>
                </a:cubicBezTo>
                <a:cubicBezTo>
                  <a:pt x="12622" y="3071"/>
                  <a:pt x="11864" y="3135"/>
                  <a:pt x="11121" y="3135"/>
                </a:cubicBezTo>
                <a:cubicBezTo>
                  <a:pt x="10967" y="3135"/>
                  <a:pt x="10814" y="3132"/>
                  <a:pt x="10662" y="3127"/>
                </a:cubicBezTo>
                <a:cubicBezTo>
                  <a:pt x="9808" y="3061"/>
                  <a:pt x="8953" y="2864"/>
                  <a:pt x="8132" y="2535"/>
                </a:cubicBezTo>
                <a:cubicBezTo>
                  <a:pt x="7451" y="2239"/>
                  <a:pt x="6717" y="2103"/>
                  <a:pt x="5977" y="2103"/>
                </a:cubicBezTo>
                <a:cubicBezTo>
                  <a:pt x="5896" y="2103"/>
                  <a:pt x="5814" y="2105"/>
                  <a:pt x="5733" y="2108"/>
                </a:cubicBezTo>
                <a:cubicBezTo>
                  <a:pt x="4780" y="2272"/>
                  <a:pt x="3827" y="2568"/>
                  <a:pt x="2940" y="2930"/>
                </a:cubicBezTo>
                <a:cubicBezTo>
                  <a:pt x="1987" y="3291"/>
                  <a:pt x="1067" y="3685"/>
                  <a:pt x="147" y="4080"/>
                </a:cubicBezTo>
                <a:cubicBezTo>
                  <a:pt x="0" y="4168"/>
                  <a:pt x="115" y="4386"/>
                  <a:pt x="258" y="4386"/>
                </a:cubicBezTo>
                <a:cubicBezTo>
                  <a:pt x="275" y="4386"/>
                  <a:pt x="293" y="4383"/>
                  <a:pt x="311" y="4375"/>
                </a:cubicBezTo>
                <a:cubicBezTo>
                  <a:pt x="1133" y="3981"/>
                  <a:pt x="1954" y="3653"/>
                  <a:pt x="2776" y="3357"/>
                </a:cubicBezTo>
                <a:cubicBezTo>
                  <a:pt x="3597" y="2995"/>
                  <a:pt x="4419" y="2732"/>
                  <a:pt x="5240" y="2535"/>
                </a:cubicBezTo>
                <a:cubicBezTo>
                  <a:pt x="5538" y="2478"/>
                  <a:pt x="5836" y="2449"/>
                  <a:pt x="6131" y="2449"/>
                </a:cubicBezTo>
                <a:cubicBezTo>
                  <a:pt x="6682" y="2449"/>
                  <a:pt x="7224" y="2551"/>
                  <a:pt x="7738" y="2765"/>
                </a:cubicBezTo>
                <a:cubicBezTo>
                  <a:pt x="8493" y="3028"/>
                  <a:pt x="9282" y="3258"/>
                  <a:pt x="10071" y="3423"/>
                </a:cubicBezTo>
                <a:cubicBezTo>
                  <a:pt x="10428" y="3464"/>
                  <a:pt x="10792" y="3482"/>
                  <a:pt x="11157" y="3482"/>
                </a:cubicBezTo>
                <a:cubicBezTo>
                  <a:pt x="11662" y="3482"/>
                  <a:pt x="12170" y="3447"/>
                  <a:pt x="12667" y="3390"/>
                </a:cubicBezTo>
                <a:cubicBezTo>
                  <a:pt x="13488" y="3291"/>
                  <a:pt x="14310" y="3193"/>
                  <a:pt x="15131" y="3061"/>
                </a:cubicBezTo>
                <a:cubicBezTo>
                  <a:pt x="16708" y="2864"/>
                  <a:pt x="18253" y="2338"/>
                  <a:pt x="19633" y="1517"/>
                </a:cubicBezTo>
                <a:cubicBezTo>
                  <a:pt x="20356" y="991"/>
                  <a:pt x="21177" y="597"/>
                  <a:pt x="22065" y="399"/>
                </a:cubicBezTo>
                <a:cubicBezTo>
                  <a:pt x="22304" y="357"/>
                  <a:pt x="22543" y="336"/>
                  <a:pt x="22781" y="336"/>
                </a:cubicBezTo>
                <a:cubicBezTo>
                  <a:pt x="23457" y="336"/>
                  <a:pt x="24118" y="502"/>
                  <a:pt x="24726" y="794"/>
                </a:cubicBezTo>
                <a:cubicBezTo>
                  <a:pt x="24756" y="809"/>
                  <a:pt x="24786" y="815"/>
                  <a:pt x="24814" y="815"/>
                </a:cubicBezTo>
                <a:cubicBezTo>
                  <a:pt x="24965" y="815"/>
                  <a:pt x="25057" y="614"/>
                  <a:pt x="24891" y="531"/>
                </a:cubicBezTo>
                <a:lnTo>
                  <a:pt x="24923" y="498"/>
                </a:lnTo>
                <a:cubicBezTo>
                  <a:pt x="24257" y="165"/>
                  <a:pt x="23530" y="0"/>
                  <a:pt x="2280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8" name="Google Shape;6498;p53"/>
          <p:cNvSpPr/>
          <p:nvPr/>
        </p:nvSpPr>
        <p:spPr>
          <a:xfrm>
            <a:off x="8144700" y="3275153"/>
            <a:ext cx="239270" cy="939260"/>
          </a:xfrm>
          <a:custGeom>
            <a:rect b="b" l="l" r="r" t="t"/>
            <a:pathLst>
              <a:path extrusionOk="0" h="44378" w="11305">
                <a:moveTo>
                  <a:pt x="4842" y="1"/>
                </a:moveTo>
                <a:cubicBezTo>
                  <a:pt x="3568" y="1"/>
                  <a:pt x="2254" y="407"/>
                  <a:pt x="978" y="407"/>
                </a:cubicBezTo>
                <a:cubicBezTo>
                  <a:pt x="649" y="407"/>
                  <a:pt x="323" y="380"/>
                  <a:pt x="0" y="312"/>
                </a:cubicBezTo>
                <a:lnTo>
                  <a:pt x="0" y="312"/>
                </a:lnTo>
                <a:cubicBezTo>
                  <a:pt x="1" y="312"/>
                  <a:pt x="3188" y="3697"/>
                  <a:pt x="3516" y="7410"/>
                </a:cubicBezTo>
                <a:cubicBezTo>
                  <a:pt x="3878" y="11123"/>
                  <a:pt x="3878" y="18911"/>
                  <a:pt x="3516" y="24004"/>
                </a:cubicBezTo>
                <a:cubicBezTo>
                  <a:pt x="3155" y="29098"/>
                  <a:pt x="2465" y="37937"/>
                  <a:pt x="2564" y="40270"/>
                </a:cubicBezTo>
                <a:cubicBezTo>
                  <a:pt x="2695" y="42636"/>
                  <a:pt x="2958" y="44378"/>
                  <a:pt x="2958" y="44378"/>
                </a:cubicBezTo>
                <a:cubicBezTo>
                  <a:pt x="4075" y="42110"/>
                  <a:pt x="4601" y="39580"/>
                  <a:pt x="5127" y="37083"/>
                </a:cubicBezTo>
                <a:cubicBezTo>
                  <a:pt x="5850" y="33698"/>
                  <a:pt x="6540" y="30313"/>
                  <a:pt x="6704" y="26863"/>
                </a:cubicBezTo>
                <a:cubicBezTo>
                  <a:pt x="6835" y="23380"/>
                  <a:pt x="6474" y="19667"/>
                  <a:pt x="8281" y="16709"/>
                </a:cubicBezTo>
                <a:cubicBezTo>
                  <a:pt x="8938" y="15625"/>
                  <a:pt x="9859" y="14738"/>
                  <a:pt x="10384" y="13588"/>
                </a:cubicBezTo>
                <a:cubicBezTo>
                  <a:pt x="11304" y="11616"/>
                  <a:pt x="10976" y="9283"/>
                  <a:pt x="10549" y="7147"/>
                </a:cubicBezTo>
                <a:cubicBezTo>
                  <a:pt x="10319" y="5668"/>
                  <a:pt x="9859" y="4190"/>
                  <a:pt x="9168" y="2842"/>
                </a:cubicBezTo>
                <a:cubicBezTo>
                  <a:pt x="8446" y="1528"/>
                  <a:pt x="7230" y="378"/>
                  <a:pt x="5751" y="82"/>
                </a:cubicBezTo>
                <a:cubicBezTo>
                  <a:pt x="5451" y="24"/>
                  <a:pt x="5148" y="1"/>
                  <a:pt x="484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9" name="Google Shape;6499;p53"/>
          <p:cNvSpPr/>
          <p:nvPr/>
        </p:nvSpPr>
        <p:spPr>
          <a:xfrm>
            <a:off x="8139980" y="3272465"/>
            <a:ext cx="243990" cy="946308"/>
          </a:xfrm>
          <a:custGeom>
            <a:rect b="b" l="l" r="r" t="t"/>
            <a:pathLst>
              <a:path extrusionOk="0" h="44711" w="11528">
                <a:moveTo>
                  <a:pt x="4997" y="303"/>
                </a:moveTo>
                <a:cubicBezTo>
                  <a:pt x="5071" y="303"/>
                  <a:pt x="5145" y="305"/>
                  <a:pt x="5218" y="308"/>
                </a:cubicBezTo>
                <a:cubicBezTo>
                  <a:pt x="6861" y="373"/>
                  <a:pt x="8208" y="1425"/>
                  <a:pt x="9063" y="2739"/>
                </a:cubicBezTo>
                <a:cubicBezTo>
                  <a:pt x="9983" y="4218"/>
                  <a:pt x="10344" y="5992"/>
                  <a:pt x="10673" y="7668"/>
                </a:cubicBezTo>
                <a:cubicBezTo>
                  <a:pt x="11002" y="9344"/>
                  <a:pt x="11264" y="11151"/>
                  <a:pt x="10772" y="12827"/>
                </a:cubicBezTo>
                <a:cubicBezTo>
                  <a:pt x="10279" y="14503"/>
                  <a:pt x="8964" y="15620"/>
                  <a:pt x="8176" y="17099"/>
                </a:cubicBezTo>
                <a:cubicBezTo>
                  <a:pt x="7453" y="18512"/>
                  <a:pt x="7026" y="20057"/>
                  <a:pt x="6927" y="21634"/>
                </a:cubicBezTo>
                <a:cubicBezTo>
                  <a:pt x="6763" y="23277"/>
                  <a:pt x="6828" y="24953"/>
                  <a:pt x="6763" y="26596"/>
                </a:cubicBezTo>
                <a:cubicBezTo>
                  <a:pt x="6697" y="28535"/>
                  <a:pt x="6467" y="30440"/>
                  <a:pt x="6138" y="32346"/>
                </a:cubicBezTo>
                <a:cubicBezTo>
                  <a:pt x="5810" y="34252"/>
                  <a:pt x="5415" y="36125"/>
                  <a:pt x="5021" y="37998"/>
                </a:cubicBezTo>
                <a:cubicBezTo>
                  <a:pt x="4692" y="39773"/>
                  <a:pt x="4200" y="41514"/>
                  <a:pt x="3575" y="43190"/>
                </a:cubicBezTo>
                <a:cubicBezTo>
                  <a:pt x="3473" y="43455"/>
                  <a:pt x="3359" y="43720"/>
                  <a:pt x="3240" y="43984"/>
                </a:cubicBezTo>
                <a:lnTo>
                  <a:pt x="3240" y="43984"/>
                </a:lnTo>
                <a:cubicBezTo>
                  <a:pt x="3083" y="42803"/>
                  <a:pt x="2979" y="41600"/>
                  <a:pt x="2951" y="40397"/>
                </a:cubicBezTo>
                <a:cubicBezTo>
                  <a:pt x="2885" y="39378"/>
                  <a:pt x="2951" y="38360"/>
                  <a:pt x="3017" y="37374"/>
                </a:cubicBezTo>
                <a:cubicBezTo>
                  <a:pt x="3148" y="34121"/>
                  <a:pt x="3411" y="30900"/>
                  <a:pt x="3641" y="27680"/>
                </a:cubicBezTo>
                <a:cubicBezTo>
                  <a:pt x="3871" y="24460"/>
                  <a:pt x="4101" y="21141"/>
                  <a:pt x="4134" y="17888"/>
                </a:cubicBezTo>
                <a:cubicBezTo>
                  <a:pt x="4200" y="14602"/>
                  <a:pt x="4200" y="11250"/>
                  <a:pt x="3937" y="7964"/>
                </a:cubicBezTo>
                <a:cubicBezTo>
                  <a:pt x="3805" y="6321"/>
                  <a:pt x="3279" y="4744"/>
                  <a:pt x="2458" y="3298"/>
                </a:cubicBezTo>
                <a:cubicBezTo>
                  <a:pt x="1944" y="2360"/>
                  <a:pt x="1318" y="1478"/>
                  <a:pt x="632" y="677"/>
                </a:cubicBezTo>
                <a:lnTo>
                  <a:pt x="632" y="677"/>
                </a:lnTo>
                <a:cubicBezTo>
                  <a:pt x="818" y="697"/>
                  <a:pt x="1004" y="705"/>
                  <a:pt x="1189" y="705"/>
                </a:cubicBezTo>
                <a:cubicBezTo>
                  <a:pt x="2468" y="705"/>
                  <a:pt x="3733" y="303"/>
                  <a:pt x="4997" y="303"/>
                </a:cubicBezTo>
                <a:close/>
                <a:moveTo>
                  <a:pt x="5035" y="1"/>
                </a:moveTo>
                <a:cubicBezTo>
                  <a:pt x="3892" y="1"/>
                  <a:pt x="2724" y="307"/>
                  <a:pt x="1571" y="373"/>
                </a:cubicBezTo>
                <a:cubicBezTo>
                  <a:pt x="1464" y="381"/>
                  <a:pt x="1355" y="386"/>
                  <a:pt x="1245" y="386"/>
                </a:cubicBezTo>
                <a:cubicBezTo>
                  <a:pt x="916" y="386"/>
                  <a:pt x="577" y="349"/>
                  <a:pt x="256" y="275"/>
                </a:cubicBezTo>
                <a:cubicBezTo>
                  <a:pt x="244" y="272"/>
                  <a:pt x="232" y="271"/>
                  <a:pt x="220" y="271"/>
                </a:cubicBezTo>
                <a:cubicBezTo>
                  <a:pt x="78" y="271"/>
                  <a:pt x="1" y="449"/>
                  <a:pt x="92" y="570"/>
                </a:cubicBezTo>
                <a:cubicBezTo>
                  <a:pt x="683" y="1195"/>
                  <a:pt x="1176" y="1852"/>
                  <a:pt x="1636" y="2575"/>
                </a:cubicBezTo>
                <a:cubicBezTo>
                  <a:pt x="2622" y="3988"/>
                  <a:pt x="3279" y="5598"/>
                  <a:pt x="3542" y="7307"/>
                </a:cubicBezTo>
                <a:cubicBezTo>
                  <a:pt x="3707" y="8720"/>
                  <a:pt x="3739" y="10133"/>
                  <a:pt x="3772" y="11546"/>
                </a:cubicBezTo>
                <a:cubicBezTo>
                  <a:pt x="3838" y="13320"/>
                  <a:pt x="3838" y="15095"/>
                  <a:pt x="3838" y="16902"/>
                </a:cubicBezTo>
                <a:cubicBezTo>
                  <a:pt x="3805" y="20188"/>
                  <a:pt x="3641" y="23474"/>
                  <a:pt x="3378" y="26793"/>
                </a:cubicBezTo>
                <a:cubicBezTo>
                  <a:pt x="3148" y="30112"/>
                  <a:pt x="2918" y="33299"/>
                  <a:pt x="2721" y="36520"/>
                </a:cubicBezTo>
                <a:cubicBezTo>
                  <a:pt x="2655" y="37670"/>
                  <a:pt x="2589" y="38820"/>
                  <a:pt x="2589" y="39970"/>
                </a:cubicBezTo>
                <a:cubicBezTo>
                  <a:pt x="2622" y="41416"/>
                  <a:pt x="2754" y="42862"/>
                  <a:pt x="2951" y="44275"/>
                </a:cubicBezTo>
                <a:cubicBezTo>
                  <a:pt x="2951" y="44353"/>
                  <a:pt x="2972" y="44452"/>
                  <a:pt x="2997" y="44539"/>
                </a:cubicBezTo>
                <a:lnTo>
                  <a:pt x="2997" y="44539"/>
                </a:lnTo>
                <a:cubicBezTo>
                  <a:pt x="2997" y="44564"/>
                  <a:pt x="3004" y="44587"/>
                  <a:pt x="3017" y="44607"/>
                </a:cubicBezTo>
                <a:lnTo>
                  <a:pt x="3017" y="44607"/>
                </a:lnTo>
                <a:cubicBezTo>
                  <a:pt x="3018" y="44680"/>
                  <a:pt x="3066" y="44711"/>
                  <a:pt x="3122" y="44711"/>
                </a:cubicBezTo>
                <a:cubicBezTo>
                  <a:pt x="3149" y="44711"/>
                  <a:pt x="3179" y="44703"/>
                  <a:pt x="3206" y="44690"/>
                </a:cubicBezTo>
                <a:lnTo>
                  <a:pt x="3206" y="44690"/>
                </a:lnTo>
                <a:cubicBezTo>
                  <a:pt x="3248" y="44681"/>
                  <a:pt x="3287" y="44654"/>
                  <a:pt x="3312" y="44603"/>
                </a:cubicBezTo>
                <a:cubicBezTo>
                  <a:pt x="4101" y="42927"/>
                  <a:pt x="4660" y="41186"/>
                  <a:pt x="5054" y="39378"/>
                </a:cubicBezTo>
                <a:cubicBezTo>
                  <a:pt x="5481" y="37538"/>
                  <a:pt x="5875" y="35632"/>
                  <a:pt x="6237" y="33759"/>
                </a:cubicBezTo>
                <a:cubicBezTo>
                  <a:pt x="6598" y="31853"/>
                  <a:pt x="6861" y="29915"/>
                  <a:pt x="7026" y="27976"/>
                </a:cubicBezTo>
                <a:cubicBezTo>
                  <a:pt x="7157" y="26234"/>
                  <a:pt x="7091" y="24493"/>
                  <a:pt x="7190" y="22751"/>
                </a:cubicBezTo>
                <a:cubicBezTo>
                  <a:pt x="7190" y="21042"/>
                  <a:pt x="7551" y="19367"/>
                  <a:pt x="8176" y="17822"/>
                </a:cubicBezTo>
                <a:cubicBezTo>
                  <a:pt x="8899" y="16278"/>
                  <a:pt x="10213" y="15128"/>
                  <a:pt x="10870" y="13550"/>
                </a:cubicBezTo>
                <a:cubicBezTo>
                  <a:pt x="11527" y="12006"/>
                  <a:pt x="11429" y="10231"/>
                  <a:pt x="11166" y="8555"/>
                </a:cubicBezTo>
                <a:cubicBezTo>
                  <a:pt x="10870" y="6814"/>
                  <a:pt x="10542" y="5007"/>
                  <a:pt x="9786" y="3396"/>
                </a:cubicBezTo>
                <a:cubicBezTo>
                  <a:pt x="9161" y="2016"/>
                  <a:pt x="8044" y="866"/>
                  <a:pt x="6664" y="275"/>
                </a:cubicBezTo>
                <a:cubicBezTo>
                  <a:pt x="6130" y="72"/>
                  <a:pt x="5585" y="1"/>
                  <a:pt x="50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00" name="Google Shape;6500;p53"/>
          <p:cNvSpPr/>
          <p:nvPr/>
        </p:nvSpPr>
        <p:spPr>
          <a:xfrm>
            <a:off x="8055234" y="4726672"/>
            <a:ext cx="187543" cy="44235"/>
          </a:xfrm>
          <a:custGeom>
            <a:rect b="b" l="l" r="r" t="t"/>
            <a:pathLst>
              <a:path extrusionOk="0" h="2090" w="8861">
                <a:moveTo>
                  <a:pt x="1673" y="1"/>
                </a:moveTo>
                <a:cubicBezTo>
                  <a:pt x="1637" y="1"/>
                  <a:pt x="1599" y="15"/>
                  <a:pt x="1566" y="49"/>
                </a:cubicBezTo>
                <a:cubicBezTo>
                  <a:pt x="1561" y="53"/>
                  <a:pt x="1556" y="58"/>
                  <a:pt x="1552" y="63"/>
                </a:cubicBezTo>
                <a:lnTo>
                  <a:pt x="1552" y="63"/>
                </a:lnTo>
                <a:lnTo>
                  <a:pt x="1533" y="49"/>
                </a:lnTo>
                <a:cubicBezTo>
                  <a:pt x="1520" y="72"/>
                  <a:pt x="1508" y="96"/>
                  <a:pt x="1497" y="120"/>
                </a:cubicBezTo>
                <a:lnTo>
                  <a:pt x="1497" y="120"/>
                </a:lnTo>
                <a:cubicBezTo>
                  <a:pt x="1207" y="431"/>
                  <a:pt x="994" y="798"/>
                  <a:pt x="858" y="1208"/>
                </a:cubicBezTo>
                <a:lnTo>
                  <a:pt x="858" y="1208"/>
                </a:lnTo>
                <a:cubicBezTo>
                  <a:pt x="675" y="1012"/>
                  <a:pt x="500" y="799"/>
                  <a:pt x="355" y="570"/>
                </a:cubicBezTo>
                <a:lnTo>
                  <a:pt x="355" y="570"/>
                </a:lnTo>
                <a:cubicBezTo>
                  <a:pt x="353" y="560"/>
                  <a:pt x="352" y="551"/>
                  <a:pt x="350" y="541"/>
                </a:cubicBezTo>
                <a:lnTo>
                  <a:pt x="340" y="546"/>
                </a:lnTo>
                <a:lnTo>
                  <a:pt x="340" y="546"/>
                </a:lnTo>
                <a:cubicBezTo>
                  <a:pt x="332" y="533"/>
                  <a:pt x="325" y="521"/>
                  <a:pt x="317" y="509"/>
                </a:cubicBezTo>
                <a:cubicBezTo>
                  <a:pt x="282" y="451"/>
                  <a:pt x="232" y="426"/>
                  <a:pt x="182" y="426"/>
                </a:cubicBezTo>
                <a:cubicBezTo>
                  <a:pt x="89" y="426"/>
                  <a:pt x="0" y="512"/>
                  <a:pt x="21" y="640"/>
                </a:cubicBezTo>
                <a:lnTo>
                  <a:pt x="29" y="670"/>
                </a:lnTo>
                <a:lnTo>
                  <a:pt x="29" y="670"/>
                </a:lnTo>
                <a:lnTo>
                  <a:pt x="21" y="673"/>
                </a:lnTo>
                <a:cubicBezTo>
                  <a:pt x="27" y="681"/>
                  <a:pt x="32" y="689"/>
                  <a:pt x="37" y="697"/>
                </a:cubicBezTo>
                <a:lnTo>
                  <a:pt x="37" y="697"/>
                </a:lnTo>
                <a:lnTo>
                  <a:pt x="120" y="1001"/>
                </a:lnTo>
                <a:cubicBezTo>
                  <a:pt x="120" y="1041"/>
                  <a:pt x="155" y="1126"/>
                  <a:pt x="169" y="1203"/>
                </a:cubicBezTo>
                <a:lnTo>
                  <a:pt x="169" y="1203"/>
                </a:lnTo>
                <a:cubicBezTo>
                  <a:pt x="152" y="1209"/>
                  <a:pt x="136" y="1219"/>
                  <a:pt x="120" y="1231"/>
                </a:cubicBezTo>
                <a:cubicBezTo>
                  <a:pt x="54" y="1264"/>
                  <a:pt x="54" y="1330"/>
                  <a:pt x="54" y="1396"/>
                </a:cubicBezTo>
                <a:cubicBezTo>
                  <a:pt x="94" y="1495"/>
                  <a:pt x="194" y="1571"/>
                  <a:pt x="296" y="1571"/>
                </a:cubicBezTo>
                <a:cubicBezTo>
                  <a:pt x="363" y="1571"/>
                  <a:pt x="430" y="1539"/>
                  <a:pt x="481" y="1462"/>
                </a:cubicBezTo>
                <a:cubicBezTo>
                  <a:pt x="499" y="1410"/>
                  <a:pt x="507" y="1358"/>
                  <a:pt x="506" y="1306"/>
                </a:cubicBezTo>
                <a:lnTo>
                  <a:pt x="506" y="1306"/>
                </a:lnTo>
                <a:cubicBezTo>
                  <a:pt x="603" y="1415"/>
                  <a:pt x="704" y="1520"/>
                  <a:pt x="810" y="1626"/>
                </a:cubicBezTo>
                <a:cubicBezTo>
                  <a:pt x="845" y="1649"/>
                  <a:pt x="884" y="1660"/>
                  <a:pt x="921" y="1660"/>
                </a:cubicBezTo>
                <a:cubicBezTo>
                  <a:pt x="989" y="1660"/>
                  <a:pt x="1052" y="1624"/>
                  <a:pt x="1073" y="1560"/>
                </a:cubicBezTo>
                <a:cubicBezTo>
                  <a:pt x="1125" y="1364"/>
                  <a:pt x="1193" y="1178"/>
                  <a:pt x="1279" y="1000"/>
                </a:cubicBezTo>
                <a:lnTo>
                  <a:pt x="1279" y="1000"/>
                </a:lnTo>
                <a:cubicBezTo>
                  <a:pt x="1267" y="1288"/>
                  <a:pt x="1309" y="1579"/>
                  <a:pt x="1401" y="1856"/>
                </a:cubicBezTo>
                <a:cubicBezTo>
                  <a:pt x="1434" y="1922"/>
                  <a:pt x="1500" y="1954"/>
                  <a:pt x="1566" y="1954"/>
                </a:cubicBezTo>
                <a:cubicBezTo>
                  <a:pt x="1631" y="1954"/>
                  <a:pt x="1697" y="1922"/>
                  <a:pt x="1730" y="1856"/>
                </a:cubicBezTo>
                <a:cubicBezTo>
                  <a:pt x="1786" y="1678"/>
                  <a:pt x="1864" y="1511"/>
                  <a:pt x="1959" y="1356"/>
                </a:cubicBezTo>
                <a:lnTo>
                  <a:pt x="1959" y="1356"/>
                </a:lnTo>
                <a:cubicBezTo>
                  <a:pt x="1923" y="1456"/>
                  <a:pt x="1891" y="1556"/>
                  <a:pt x="1862" y="1659"/>
                </a:cubicBezTo>
                <a:cubicBezTo>
                  <a:pt x="1836" y="1762"/>
                  <a:pt x="1932" y="1886"/>
                  <a:pt x="2022" y="1886"/>
                </a:cubicBezTo>
                <a:cubicBezTo>
                  <a:pt x="2047" y="1886"/>
                  <a:pt x="2071" y="1877"/>
                  <a:pt x="2092" y="1856"/>
                </a:cubicBezTo>
                <a:lnTo>
                  <a:pt x="2499" y="1566"/>
                </a:lnTo>
                <a:lnTo>
                  <a:pt x="2499" y="1566"/>
                </a:lnTo>
                <a:lnTo>
                  <a:pt x="2420" y="1659"/>
                </a:lnTo>
                <a:cubicBezTo>
                  <a:pt x="2329" y="1780"/>
                  <a:pt x="2406" y="1958"/>
                  <a:pt x="2549" y="1958"/>
                </a:cubicBezTo>
                <a:cubicBezTo>
                  <a:pt x="2560" y="1958"/>
                  <a:pt x="2572" y="1957"/>
                  <a:pt x="2584" y="1954"/>
                </a:cubicBezTo>
                <a:lnTo>
                  <a:pt x="3467" y="1679"/>
                </a:lnTo>
                <a:lnTo>
                  <a:pt x="3382" y="1756"/>
                </a:lnTo>
                <a:lnTo>
                  <a:pt x="3382" y="1756"/>
                </a:lnTo>
                <a:cubicBezTo>
                  <a:pt x="3379" y="1756"/>
                  <a:pt x="3376" y="1757"/>
                  <a:pt x="3373" y="1757"/>
                </a:cubicBezTo>
                <a:lnTo>
                  <a:pt x="3376" y="1761"/>
                </a:lnTo>
                <a:lnTo>
                  <a:pt x="3376" y="1761"/>
                </a:lnTo>
                <a:lnTo>
                  <a:pt x="3307" y="1823"/>
                </a:lnTo>
                <a:cubicBezTo>
                  <a:pt x="3186" y="1914"/>
                  <a:pt x="3289" y="2090"/>
                  <a:pt x="3435" y="2090"/>
                </a:cubicBezTo>
                <a:cubicBezTo>
                  <a:pt x="3447" y="2090"/>
                  <a:pt x="3459" y="2088"/>
                  <a:pt x="3472" y="2086"/>
                </a:cubicBezTo>
                <a:cubicBezTo>
                  <a:pt x="5011" y="1790"/>
                  <a:pt x="6577" y="1654"/>
                  <a:pt x="8146" y="1654"/>
                </a:cubicBezTo>
                <a:cubicBezTo>
                  <a:pt x="8319" y="1654"/>
                  <a:pt x="8491" y="1655"/>
                  <a:pt x="8664" y="1659"/>
                </a:cubicBezTo>
                <a:cubicBezTo>
                  <a:pt x="8861" y="1659"/>
                  <a:pt x="8861" y="1363"/>
                  <a:pt x="8664" y="1330"/>
                </a:cubicBezTo>
                <a:cubicBezTo>
                  <a:pt x="8488" y="1327"/>
                  <a:pt x="8312" y="1325"/>
                  <a:pt x="8136" y="1325"/>
                </a:cubicBezTo>
                <a:cubicBezTo>
                  <a:pt x="6739" y="1325"/>
                  <a:pt x="5343" y="1429"/>
                  <a:pt x="3965" y="1653"/>
                </a:cubicBezTo>
                <a:lnTo>
                  <a:pt x="3965" y="1653"/>
                </a:lnTo>
                <a:lnTo>
                  <a:pt x="4227" y="1429"/>
                </a:lnTo>
                <a:cubicBezTo>
                  <a:pt x="4349" y="1338"/>
                  <a:pt x="4246" y="1162"/>
                  <a:pt x="4100" y="1162"/>
                </a:cubicBezTo>
                <a:cubicBezTo>
                  <a:pt x="4088" y="1162"/>
                  <a:pt x="4076" y="1163"/>
                  <a:pt x="4063" y="1166"/>
                </a:cubicBezTo>
                <a:lnTo>
                  <a:pt x="3001" y="1498"/>
                </a:lnTo>
                <a:lnTo>
                  <a:pt x="3001" y="1498"/>
                </a:lnTo>
                <a:lnTo>
                  <a:pt x="3603" y="771"/>
                </a:lnTo>
                <a:cubicBezTo>
                  <a:pt x="3685" y="662"/>
                  <a:pt x="3608" y="485"/>
                  <a:pt x="3485" y="485"/>
                </a:cubicBezTo>
                <a:cubicBezTo>
                  <a:pt x="3460" y="485"/>
                  <a:pt x="3434" y="492"/>
                  <a:pt x="3406" y="509"/>
                </a:cubicBezTo>
                <a:lnTo>
                  <a:pt x="2326" y="1319"/>
                </a:lnTo>
                <a:lnTo>
                  <a:pt x="2326" y="1319"/>
                </a:lnTo>
                <a:cubicBezTo>
                  <a:pt x="2432" y="1044"/>
                  <a:pt x="2576" y="778"/>
                  <a:pt x="2749" y="541"/>
                </a:cubicBezTo>
                <a:cubicBezTo>
                  <a:pt x="2829" y="435"/>
                  <a:pt x="2714" y="285"/>
                  <a:pt x="2598" y="285"/>
                </a:cubicBezTo>
                <a:cubicBezTo>
                  <a:pt x="2571" y="285"/>
                  <a:pt x="2543" y="293"/>
                  <a:pt x="2519" y="311"/>
                </a:cubicBezTo>
                <a:cubicBezTo>
                  <a:pt x="2155" y="578"/>
                  <a:pt x="1845" y="916"/>
                  <a:pt x="1615" y="1312"/>
                </a:cubicBezTo>
                <a:lnTo>
                  <a:pt x="1615" y="1312"/>
                </a:lnTo>
                <a:cubicBezTo>
                  <a:pt x="1569" y="946"/>
                  <a:pt x="1633" y="571"/>
                  <a:pt x="1796" y="246"/>
                </a:cubicBezTo>
                <a:cubicBezTo>
                  <a:pt x="1869" y="123"/>
                  <a:pt x="1778" y="1"/>
                  <a:pt x="167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01" name="Google Shape;6501;p53"/>
          <p:cNvSpPr/>
          <p:nvPr/>
        </p:nvSpPr>
        <p:spPr>
          <a:xfrm>
            <a:off x="8126625" y="4403033"/>
            <a:ext cx="61908" cy="353371"/>
          </a:xfrm>
          <a:custGeom>
            <a:rect b="b" l="l" r="r" t="t"/>
            <a:pathLst>
              <a:path extrusionOk="0" h="16696" w="2925">
                <a:moveTo>
                  <a:pt x="2713" y="1"/>
                </a:moveTo>
                <a:cubicBezTo>
                  <a:pt x="2138" y="1"/>
                  <a:pt x="1902" y="2085"/>
                  <a:pt x="1840" y="2425"/>
                </a:cubicBezTo>
                <a:cubicBezTo>
                  <a:pt x="1643" y="3608"/>
                  <a:pt x="1380" y="4791"/>
                  <a:pt x="1084" y="5941"/>
                </a:cubicBezTo>
                <a:cubicBezTo>
                  <a:pt x="953" y="6500"/>
                  <a:pt x="789" y="7059"/>
                  <a:pt x="624" y="7617"/>
                </a:cubicBezTo>
                <a:cubicBezTo>
                  <a:pt x="427" y="8176"/>
                  <a:pt x="263" y="8767"/>
                  <a:pt x="132" y="9326"/>
                </a:cubicBezTo>
                <a:cubicBezTo>
                  <a:pt x="33" y="9852"/>
                  <a:pt x="33" y="10410"/>
                  <a:pt x="132" y="10936"/>
                </a:cubicBezTo>
                <a:cubicBezTo>
                  <a:pt x="263" y="11528"/>
                  <a:pt x="296" y="12152"/>
                  <a:pt x="197" y="12744"/>
                </a:cubicBezTo>
                <a:cubicBezTo>
                  <a:pt x="66" y="13368"/>
                  <a:pt x="0" y="13992"/>
                  <a:pt x="0" y="14617"/>
                </a:cubicBezTo>
                <a:cubicBezTo>
                  <a:pt x="66" y="15274"/>
                  <a:pt x="164" y="15931"/>
                  <a:pt x="329" y="16588"/>
                </a:cubicBezTo>
                <a:cubicBezTo>
                  <a:pt x="341" y="16664"/>
                  <a:pt x="397" y="16696"/>
                  <a:pt x="457" y="16696"/>
                </a:cubicBezTo>
                <a:cubicBezTo>
                  <a:pt x="555" y="16696"/>
                  <a:pt x="665" y="16611"/>
                  <a:pt x="624" y="16490"/>
                </a:cubicBezTo>
                <a:cubicBezTo>
                  <a:pt x="329" y="15405"/>
                  <a:pt x="263" y="14288"/>
                  <a:pt x="460" y="13171"/>
                </a:cubicBezTo>
                <a:cubicBezTo>
                  <a:pt x="559" y="12678"/>
                  <a:pt x="624" y="12185"/>
                  <a:pt x="559" y="11692"/>
                </a:cubicBezTo>
                <a:cubicBezTo>
                  <a:pt x="460" y="11166"/>
                  <a:pt x="394" y="10608"/>
                  <a:pt x="362" y="10082"/>
                </a:cubicBezTo>
                <a:cubicBezTo>
                  <a:pt x="362" y="9030"/>
                  <a:pt x="854" y="7979"/>
                  <a:pt x="1150" y="6960"/>
                </a:cubicBezTo>
                <a:cubicBezTo>
                  <a:pt x="1446" y="5941"/>
                  <a:pt x="1709" y="4890"/>
                  <a:pt x="1906" y="3838"/>
                </a:cubicBezTo>
                <a:cubicBezTo>
                  <a:pt x="2037" y="3214"/>
                  <a:pt x="2136" y="2623"/>
                  <a:pt x="2235" y="2031"/>
                </a:cubicBezTo>
                <a:cubicBezTo>
                  <a:pt x="2300" y="1735"/>
                  <a:pt x="2333" y="1472"/>
                  <a:pt x="2399" y="1210"/>
                </a:cubicBezTo>
                <a:cubicBezTo>
                  <a:pt x="2432" y="1045"/>
                  <a:pt x="2497" y="914"/>
                  <a:pt x="2530" y="750"/>
                </a:cubicBezTo>
                <a:cubicBezTo>
                  <a:pt x="2583" y="644"/>
                  <a:pt x="2700" y="453"/>
                  <a:pt x="2692" y="348"/>
                </a:cubicBezTo>
                <a:lnTo>
                  <a:pt x="2692" y="348"/>
                </a:lnTo>
                <a:cubicBezTo>
                  <a:pt x="2711" y="354"/>
                  <a:pt x="2730" y="357"/>
                  <a:pt x="2748" y="357"/>
                </a:cubicBezTo>
                <a:cubicBezTo>
                  <a:pt x="2816" y="357"/>
                  <a:pt x="2878" y="318"/>
                  <a:pt x="2892" y="224"/>
                </a:cubicBezTo>
                <a:lnTo>
                  <a:pt x="2892" y="191"/>
                </a:lnTo>
                <a:cubicBezTo>
                  <a:pt x="2925" y="125"/>
                  <a:pt x="2892" y="59"/>
                  <a:pt x="2826" y="27"/>
                </a:cubicBezTo>
                <a:cubicBezTo>
                  <a:pt x="2787" y="9"/>
                  <a:pt x="2749" y="1"/>
                  <a:pt x="27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02" name="Google Shape;6502;p53"/>
          <p:cNvSpPr/>
          <p:nvPr/>
        </p:nvSpPr>
        <p:spPr>
          <a:xfrm>
            <a:off x="8048715" y="4308106"/>
            <a:ext cx="45230" cy="403257"/>
          </a:xfrm>
          <a:custGeom>
            <a:rect b="b" l="l" r="r" t="t"/>
            <a:pathLst>
              <a:path extrusionOk="0" h="19053" w="2137">
                <a:moveTo>
                  <a:pt x="1360" y="1"/>
                </a:moveTo>
                <a:cubicBezTo>
                  <a:pt x="1269" y="1"/>
                  <a:pt x="1163" y="85"/>
                  <a:pt x="1184" y="207"/>
                </a:cubicBezTo>
                <a:cubicBezTo>
                  <a:pt x="1545" y="2573"/>
                  <a:pt x="1742" y="4972"/>
                  <a:pt x="1775" y="7370"/>
                </a:cubicBezTo>
                <a:cubicBezTo>
                  <a:pt x="1808" y="8652"/>
                  <a:pt x="1742" y="9934"/>
                  <a:pt x="1611" y="11215"/>
                </a:cubicBezTo>
                <a:cubicBezTo>
                  <a:pt x="1414" y="12530"/>
                  <a:pt x="1052" y="13778"/>
                  <a:pt x="559" y="15027"/>
                </a:cubicBezTo>
                <a:cubicBezTo>
                  <a:pt x="165" y="16243"/>
                  <a:pt x="132" y="17590"/>
                  <a:pt x="1" y="18904"/>
                </a:cubicBezTo>
                <a:cubicBezTo>
                  <a:pt x="1" y="19003"/>
                  <a:pt x="83" y="19052"/>
                  <a:pt x="165" y="19052"/>
                </a:cubicBezTo>
                <a:cubicBezTo>
                  <a:pt x="247" y="19052"/>
                  <a:pt x="329" y="19003"/>
                  <a:pt x="329" y="18904"/>
                </a:cubicBezTo>
                <a:cubicBezTo>
                  <a:pt x="362" y="17689"/>
                  <a:pt x="527" y="16473"/>
                  <a:pt x="822" y="15290"/>
                </a:cubicBezTo>
                <a:cubicBezTo>
                  <a:pt x="1217" y="14074"/>
                  <a:pt x="1709" y="12891"/>
                  <a:pt x="1907" y="11609"/>
                </a:cubicBezTo>
                <a:cubicBezTo>
                  <a:pt x="2038" y="10295"/>
                  <a:pt x="2137" y="8981"/>
                  <a:pt x="2104" y="7699"/>
                </a:cubicBezTo>
                <a:cubicBezTo>
                  <a:pt x="2104" y="6516"/>
                  <a:pt x="2071" y="5366"/>
                  <a:pt x="1972" y="4216"/>
                </a:cubicBezTo>
                <a:cubicBezTo>
                  <a:pt x="1841" y="2836"/>
                  <a:pt x="1677" y="1488"/>
                  <a:pt x="1479" y="108"/>
                </a:cubicBezTo>
                <a:cubicBezTo>
                  <a:pt x="1467" y="33"/>
                  <a:pt x="1416" y="1"/>
                  <a:pt x="13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03" name="Google Shape;6503;p53"/>
          <p:cNvSpPr/>
          <p:nvPr/>
        </p:nvSpPr>
        <p:spPr>
          <a:xfrm>
            <a:off x="8143303" y="4164838"/>
            <a:ext cx="39642" cy="245154"/>
          </a:xfrm>
          <a:custGeom>
            <a:rect b="b" l="l" r="r" t="t"/>
            <a:pathLst>
              <a:path extrusionOk="0" h="11583" w="1873">
                <a:moveTo>
                  <a:pt x="679" y="1"/>
                </a:moveTo>
                <a:cubicBezTo>
                  <a:pt x="623" y="1"/>
                  <a:pt x="572" y="33"/>
                  <a:pt x="559" y="108"/>
                </a:cubicBezTo>
                <a:cubicBezTo>
                  <a:pt x="198" y="2211"/>
                  <a:pt x="1" y="4314"/>
                  <a:pt x="1" y="6450"/>
                </a:cubicBezTo>
                <a:cubicBezTo>
                  <a:pt x="1" y="7436"/>
                  <a:pt x="132" y="8422"/>
                  <a:pt x="362" y="9375"/>
                </a:cubicBezTo>
                <a:cubicBezTo>
                  <a:pt x="526" y="10196"/>
                  <a:pt x="921" y="10952"/>
                  <a:pt x="1512" y="11544"/>
                </a:cubicBezTo>
                <a:cubicBezTo>
                  <a:pt x="1547" y="11571"/>
                  <a:pt x="1584" y="11583"/>
                  <a:pt x="1620" y="11583"/>
                </a:cubicBezTo>
                <a:cubicBezTo>
                  <a:pt x="1756" y="11583"/>
                  <a:pt x="1872" y="11417"/>
                  <a:pt x="1742" y="11313"/>
                </a:cubicBezTo>
                <a:cubicBezTo>
                  <a:pt x="1151" y="10689"/>
                  <a:pt x="789" y="9933"/>
                  <a:pt x="625" y="9112"/>
                </a:cubicBezTo>
                <a:cubicBezTo>
                  <a:pt x="428" y="8159"/>
                  <a:pt x="329" y="7206"/>
                  <a:pt x="329" y="6253"/>
                </a:cubicBezTo>
                <a:cubicBezTo>
                  <a:pt x="329" y="4216"/>
                  <a:pt x="526" y="2211"/>
                  <a:pt x="855" y="207"/>
                </a:cubicBezTo>
                <a:cubicBezTo>
                  <a:pt x="875" y="85"/>
                  <a:pt x="770" y="1"/>
                  <a:pt x="67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04" name="Google Shape;6504;p53"/>
          <p:cNvSpPr/>
          <p:nvPr/>
        </p:nvSpPr>
        <p:spPr>
          <a:xfrm>
            <a:off x="8148171" y="4159822"/>
            <a:ext cx="34266" cy="251610"/>
          </a:xfrm>
          <a:custGeom>
            <a:rect b="b" l="l" r="r" t="t"/>
            <a:pathLst>
              <a:path extrusionOk="0" h="11888" w="1619">
                <a:moveTo>
                  <a:pt x="1052" y="0"/>
                </a:moveTo>
                <a:cubicBezTo>
                  <a:pt x="970" y="0"/>
                  <a:pt x="888" y="49"/>
                  <a:pt x="888" y="148"/>
                </a:cubicBezTo>
                <a:cubicBezTo>
                  <a:pt x="1019" y="4025"/>
                  <a:pt x="1" y="8002"/>
                  <a:pt x="1249" y="11781"/>
                </a:cubicBezTo>
                <a:cubicBezTo>
                  <a:pt x="1275" y="11856"/>
                  <a:pt x="1338" y="11888"/>
                  <a:pt x="1403" y="11888"/>
                </a:cubicBezTo>
                <a:cubicBezTo>
                  <a:pt x="1509" y="11888"/>
                  <a:pt x="1619" y="11804"/>
                  <a:pt x="1578" y="11682"/>
                </a:cubicBezTo>
                <a:cubicBezTo>
                  <a:pt x="329" y="7969"/>
                  <a:pt x="1348" y="3993"/>
                  <a:pt x="1217" y="148"/>
                </a:cubicBezTo>
                <a:cubicBezTo>
                  <a:pt x="1217" y="49"/>
                  <a:pt x="1134" y="0"/>
                  <a:pt x="105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05" name="Google Shape;6505;p53"/>
          <p:cNvSpPr/>
          <p:nvPr/>
        </p:nvSpPr>
        <p:spPr>
          <a:xfrm>
            <a:off x="8173210" y="4198068"/>
            <a:ext cx="22985" cy="204496"/>
          </a:xfrm>
          <a:custGeom>
            <a:rect b="b" l="l" r="r" t="t"/>
            <a:pathLst>
              <a:path extrusionOk="0" h="9662" w="1086">
                <a:moveTo>
                  <a:pt x="789" y="0"/>
                </a:moveTo>
                <a:cubicBezTo>
                  <a:pt x="707" y="0"/>
                  <a:pt x="625" y="50"/>
                  <a:pt x="625" y="148"/>
                </a:cubicBezTo>
                <a:cubicBezTo>
                  <a:pt x="756" y="1726"/>
                  <a:pt x="724" y="3270"/>
                  <a:pt x="592" y="4847"/>
                </a:cubicBezTo>
                <a:cubicBezTo>
                  <a:pt x="428" y="6392"/>
                  <a:pt x="1" y="7936"/>
                  <a:pt x="165" y="9513"/>
                </a:cubicBezTo>
                <a:cubicBezTo>
                  <a:pt x="181" y="9612"/>
                  <a:pt x="272" y="9661"/>
                  <a:pt x="354" y="9661"/>
                </a:cubicBezTo>
                <a:cubicBezTo>
                  <a:pt x="436" y="9661"/>
                  <a:pt x="510" y="9612"/>
                  <a:pt x="494" y="9513"/>
                </a:cubicBezTo>
                <a:cubicBezTo>
                  <a:pt x="296" y="7936"/>
                  <a:pt x="756" y="6392"/>
                  <a:pt x="921" y="4847"/>
                </a:cubicBezTo>
                <a:cubicBezTo>
                  <a:pt x="1052" y="3270"/>
                  <a:pt x="1085" y="1726"/>
                  <a:pt x="954" y="148"/>
                </a:cubicBezTo>
                <a:cubicBezTo>
                  <a:pt x="954" y="50"/>
                  <a:pt x="872" y="0"/>
                  <a:pt x="78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06" name="Google Shape;6506;p53"/>
          <p:cNvSpPr/>
          <p:nvPr/>
        </p:nvSpPr>
        <p:spPr>
          <a:xfrm>
            <a:off x="8178078" y="4090442"/>
            <a:ext cx="13673" cy="97042"/>
          </a:xfrm>
          <a:custGeom>
            <a:rect b="b" l="l" r="r" t="t"/>
            <a:pathLst>
              <a:path extrusionOk="0" h="4585" w="646">
                <a:moveTo>
                  <a:pt x="321" y="0"/>
                </a:moveTo>
                <a:cubicBezTo>
                  <a:pt x="239" y="0"/>
                  <a:pt x="149" y="58"/>
                  <a:pt x="132" y="173"/>
                </a:cubicBezTo>
                <a:cubicBezTo>
                  <a:pt x="1" y="1586"/>
                  <a:pt x="66" y="3032"/>
                  <a:pt x="329" y="4477"/>
                </a:cubicBezTo>
                <a:cubicBezTo>
                  <a:pt x="342" y="4553"/>
                  <a:pt x="393" y="4585"/>
                  <a:pt x="449" y="4585"/>
                </a:cubicBezTo>
                <a:cubicBezTo>
                  <a:pt x="540" y="4585"/>
                  <a:pt x="645" y="4501"/>
                  <a:pt x="625" y="4379"/>
                </a:cubicBezTo>
                <a:cubicBezTo>
                  <a:pt x="395" y="2999"/>
                  <a:pt x="329" y="1553"/>
                  <a:pt x="461" y="173"/>
                </a:cubicBezTo>
                <a:cubicBezTo>
                  <a:pt x="477" y="58"/>
                  <a:pt x="403" y="0"/>
                  <a:pt x="32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07" name="Google Shape;6507;p53"/>
          <p:cNvSpPr/>
          <p:nvPr/>
        </p:nvSpPr>
        <p:spPr>
          <a:xfrm>
            <a:off x="8165569" y="4020872"/>
            <a:ext cx="21736" cy="131837"/>
          </a:xfrm>
          <a:custGeom>
            <a:rect b="b" l="l" r="r" t="t"/>
            <a:pathLst>
              <a:path extrusionOk="0" h="6229" w="1027">
                <a:moveTo>
                  <a:pt x="819" y="1"/>
                </a:moveTo>
                <a:cubicBezTo>
                  <a:pt x="759" y="1"/>
                  <a:pt x="703" y="33"/>
                  <a:pt x="690" y="108"/>
                </a:cubicBezTo>
                <a:cubicBezTo>
                  <a:pt x="263" y="2080"/>
                  <a:pt x="33" y="4051"/>
                  <a:pt x="0" y="6056"/>
                </a:cubicBezTo>
                <a:cubicBezTo>
                  <a:pt x="0" y="6171"/>
                  <a:pt x="74" y="6228"/>
                  <a:pt x="148" y="6228"/>
                </a:cubicBezTo>
                <a:cubicBezTo>
                  <a:pt x="222" y="6228"/>
                  <a:pt x="296" y="6171"/>
                  <a:pt x="296" y="6056"/>
                </a:cubicBezTo>
                <a:cubicBezTo>
                  <a:pt x="362" y="4084"/>
                  <a:pt x="592" y="2145"/>
                  <a:pt x="986" y="207"/>
                </a:cubicBezTo>
                <a:cubicBezTo>
                  <a:pt x="1027" y="85"/>
                  <a:pt x="917" y="1"/>
                  <a:pt x="81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08" name="Google Shape;6508;p53"/>
          <p:cNvSpPr/>
          <p:nvPr/>
        </p:nvSpPr>
        <p:spPr>
          <a:xfrm>
            <a:off x="8152341" y="4075965"/>
            <a:ext cx="15048" cy="76744"/>
          </a:xfrm>
          <a:custGeom>
            <a:rect b="b" l="l" r="r" t="t"/>
            <a:pathLst>
              <a:path extrusionOk="0" h="3626" w="711">
                <a:moveTo>
                  <a:pt x="506" y="1"/>
                </a:moveTo>
                <a:cubicBezTo>
                  <a:pt x="439" y="1"/>
                  <a:pt x="376" y="40"/>
                  <a:pt x="362" y="134"/>
                </a:cubicBezTo>
                <a:cubicBezTo>
                  <a:pt x="165" y="1218"/>
                  <a:pt x="34" y="2336"/>
                  <a:pt x="1" y="3453"/>
                </a:cubicBezTo>
                <a:cubicBezTo>
                  <a:pt x="1" y="3568"/>
                  <a:pt x="83" y="3625"/>
                  <a:pt x="165" y="3625"/>
                </a:cubicBezTo>
                <a:cubicBezTo>
                  <a:pt x="247" y="3625"/>
                  <a:pt x="330" y="3568"/>
                  <a:pt x="330" y="3453"/>
                </a:cubicBezTo>
                <a:cubicBezTo>
                  <a:pt x="362" y="2368"/>
                  <a:pt x="461" y="1284"/>
                  <a:pt x="691" y="200"/>
                </a:cubicBezTo>
                <a:cubicBezTo>
                  <a:pt x="710" y="83"/>
                  <a:pt x="603" y="1"/>
                  <a:pt x="50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09" name="Google Shape;6509;p53"/>
          <p:cNvSpPr/>
          <p:nvPr/>
        </p:nvSpPr>
        <p:spPr>
          <a:xfrm>
            <a:off x="8160955" y="3983769"/>
            <a:ext cx="22414" cy="88279"/>
          </a:xfrm>
          <a:custGeom>
            <a:rect b="b" l="l" r="r" t="t"/>
            <a:pathLst>
              <a:path extrusionOk="0" h="4171" w="1059">
                <a:moveTo>
                  <a:pt x="874" y="0"/>
                </a:moveTo>
                <a:cubicBezTo>
                  <a:pt x="807" y="0"/>
                  <a:pt x="739" y="37"/>
                  <a:pt x="711" y="119"/>
                </a:cubicBezTo>
                <a:cubicBezTo>
                  <a:pt x="481" y="1401"/>
                  <a:pt x="218" y="2683"/>
                  <a:pt x="21" y="3964"/>
                </a:cubicBezTo>
                <a:cubicBezTo>
                  <a:pt x="1" y="4086"/>
                  <a:pt x="119" y="4170"/>
                  <a:pt x="219" y="4170"/>
                </a:cubicBezTo>
                <a:cubicBezTo>
                  <a:pt x="281" y="4170"/>
                  <a:pt x="337" y="4138"/>
                  <a:pt x="350" y="4063"/>
                </a:cubicBezTo>
                <a:cubicBezTo>
                  <a:pt x="547" y="2748"/>
                  <a:pt x="777" y="1467"/>
                  <a:pt x="1040" y="185"/>
                </a:cubicBezTo>
                <a:cubicBezTo>
                  <a:pt x="1059" y="71"/>
                  <a:pt x="967" y="0"/>
                  <a:pt x="87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0" name="Google Shape;6510;p53"/>
          <p:cNvSpPr/>
          <p:nvPr/>
        </p:nvSpPr>
        <p:spPr>
          <a:xfrm>
            <a:off x="8168342" y="4224461"/>
            <a:ext cx="18519" cy="173066"/>
          </a:xfrm>
          <a:custGeom>
            <a:rect b="b" l="l" r="r" t="t"/>
            <a:pathLst>
              <a:path extrusionOk="0" h="8177" w="875">
                <a:moveTo>
                  <a:pt x="690" y="0"/>
                </a:moveTo>
                <a:cubicBezTo>
                  <a:pt x="629" y="0"/>
                  <a:pt x="573" y="37"/>
                  <a:pt x="559" y="117"/>
                </a:cubicBezTo>
                <a:cubicBezTo>
                  <a:pt x="329" y="1432"/>
                  <a:pt x="198" y="2779"/>
                  <a:pt x="132" y="4126"/>
                </a:cubicBezTo>
                <a:cubicBezTo>
                  <a:pt x="1" y="5440"/>
                  <a:pt x="66" y="6755"/>
                  <a:pt x="296" y="8069"/>
                </a:cubicBezTo>
                <a:cubicBezTo>
                  <a:pt x="309" y="8145"/>
                  <a:pt x="365" y="8177"/>
                  <a:pt x="427" y="8177"/>
                </a:cubicBezTo>
                <a:cubicBezTo>
                  <a:pt x="528" y="8177"/>
                  <a:pt x="645" y="8093"/>
                  <a:pt x="625" y="7971"/>
                </a:cubicBezTo>
                <a:lnTo>
                  <a:pt x="592" y="7971"/>
                </a:lnTo>
                <a:cubicBezTo>
                  <a:pt x="362" y="6689"/>
                  <a:pt x="329" y="5408"/>
                  <a:pt x="461" y="4126"/>
                </a:cubicBezTo>
                <a:cubicBezTo>
                  <a:pt x="494" y="2812"/>
                  <a:pt x="658" y="1497"/>
                  <a:pt x="855" y="216"/>
                </a:cubicBezTo>
                <a:cubicBezTo>
                  <a:pt x="875" y="79"/>
                  <a:pt x="778" y="0"/>
                  <a:pt x="69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1" name="Google Shape;6511;p53"/>
          <p:cNvSpPr/>
          <p:nvPr/>
        </p:nvSpPr>
        <p:spPr>
          <a:xfrm>
            <a:off x="8148869" y="4234239"/>
            <a:ext cx="32128" cy="170484"/>
          </a:xfrm>
          <a:custGeom>
            <a:rect b="b" l="l" r="r" t="t"/>
            <a:pathLst>
              <a:path extrusionOk="0" h="8055" w="1518">
                <a:moveTo>
                  <a:pt x="518" y="0"/>
                </a:moveTo>
                <a:cubicBezTo>
                  <a:pt x="436" y="0"/>
                  <a:pt x="346" y="49"/>
                  <a:pt x="329" y="148"/>
                </a:cubicBezTo>
                <a:cubicBezTo>
                  <a:pt x="1" y="2777"/>
                  <a:pt x="296" y="5439"/>
                  <a:pt x="1151" y="7936"/>
                </a:cubicBezTo>
                <a:cubicBezTo>
                  <a:pt x="1178" y="8018"/>
                  <a:pt x="1252" y="8055"/>
                  <a:pt x="1323" y="8055"/>
                </a:cubicBezTo>
                <a:cubicBezTo>
                  <a:pt x="1423" y="8055"/>
                  <a:pt x="1518" y="7985"/>
                  <a:pt x="1479" y="7870"/>
                </a:cubicBezTo>
                <a:cubicBezTo>
                  <a:pt x="625" y="5406"/>
                  <a:pt x="329" y="2744"/>
                  <a:pt x="658" y="148"/>
                </a:cubicBezTo>
                <a:cubicBezTo>
                  <a:pt x="674" y="49"/>
                  <a:pt x="600" y="0"/>
                  <a:pt x="51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2" name="Google Shape;6512;p53"/>
          <p:cNvSpPr/>
          <p:nvPr/>
        </p:nvSpPr>
        <p:spPr>
          <a:xfrm>
            <a:off x="7830310" y="4177749"/>
            <a:ext cx="142610" cy="526649"/>
          </a:xfrm>
          <a:custGeom>
            <a:rect b="b" l="l" r="r" t="t"/>
            <a:pathLst>
              <a:path extrusionOk="0" h="24883" w="6738">
                <a:moveTo>
                  <a:pt x="224" y="0"/>
                </a:moveTo>
                <a:cubicBezTo>
                  <a:pt x="108" y="0"/>
                  <a:pt x="1" y="162"/>
                  <a:pt x="100" y="287"/>
                </a:cubicBezTo>
                <a:cubicBezTo>
                  <a:pt x="1119" y="1601"/>
                  <a:pt x="2039" y="3014"/>
                  <a:pt x="2795" y="4526"/>
                </a:cubicBezTo>
                <a:cubicBezTo>
                  <a:pt x="3649" y="5972"/>
                  <a:pt x="4405" y="7516"/>
                  <a:pt x="5095" y="9093"/>
                </a:cubicBezTo>
                <a:cubicBezTo>
                  <a:pt x="6377" y="12215"/>
                  <a:pt x="6541" y="15600"/>
                  <a:pt x="6245" y="18951"/>
                </a:cubicBezTo>
                <a:cubicBezTo>
                  <a:pt x="6179" y="19904"/>
                  <a:pt x="6048" y="20857"/>
                  <a:pt x="5884" y="21810"/>
                </a:cubicBezTo>
                <a:cubicBezTo>
                  <a:pt x="5686" y="22763"/>
                  <a:pt x="5621" y="23749"/>
                  <a:pt x="5686" y="24735"/>
                </a:cubicBezTo>
                <a:cubicBezTo>
                  <a:pt x="5703" y="24833"/>
                  <a:pt x="5793" y="24883"/>
                  <a:pt x="5875" y="24883"/>
                </a:cubicBezTo>
                <a:cubicBezTo>
                  <a:pt x="5958" y="24883"/>
                  <a:pt x="6031" y="24833"/>
                  <a:pt x="6015" y="24735"/>
                </a:cubicBezTo>
                <a:lnTo>
                  <a:pt x="6015" y="24702"/>
                </a:lnTo>
                <a:cubicBezTo>
                  <a:pt x="5949" y="23782"/>
                  <a:pt x="5982" y="22862"/>
                  <a:pt x="6179" y="21975"/>
                </a:cubicBezTo>
                <a:cubicBezTo>
                  <a:pt x="6311" y="21153"/>
                  <a:pt x="6442" y="20332"/>
                  <a:pt x="6508" y="19510"/>
                </a:cubicBezTo>
                <a:cubicBezTo>
                  <a:pt x="6705" y="17801"/>
                  <a:pt x="6738" y="16093"/>
                  <a:pt x="6639" y="14384"/>
                </a:cubicBezTo>
                <a:cubicBezTo>
                  <a:pt x="6508" y="12708"/>
                  <a:pt x="6179" y="11065"/>
                  <a:pt x="5588" y="9488"/>
                </a:cubicBezTo>
                <a:cubicBezTo>
                  <a:pt x="4964" y="7910"/>
                  <a:pt x="4208" y="6333"/>
                  <a:pt x="3353" y="4854"/>
                </a:cubicBezTo>
                <a:cubicBezTo>
                  <a:pt x="2499" y="3146"/>
                  <a:pt x="1480" y="1568"/>
                  <a:pt x="330" y="57"/>
                </a:cubicBezTo>
                <a:cubicBezTo>
                  <a:pt x="298" y="17"/>
                  <a:pt x="26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3" name="Google Shape;6513;p53"/>
          <p:cNvSpPr/>
          <p:nvPr/>
        </p:nvSpPr>
        <p:spPr>
          <a:xfrm>
            <a:off x="7769819" y="3885604"/>
            <a:ext cx="51664" cy="279632"/>
          </a:xfrm>
          <a:custGeom>
            <a:rect b="b" l="l" r="r" t="t"/>
            <a:pathLst>
              <a:path extrusionOk="0" h="13212" w="2441">
                <a:moveTo>
                  <a:pt x="198" y="1"/>
                </a:moveTo>
                <a:cubicBezTo>
                  <a:pt x="124" y="1"/>
                  <a:pt x="50" y="42"/>
                  <a:pt x="34" y="124"/>
                </a:cubicBezTo>
                <a:cubicBezTo>
                  <a:pt x="1" y="3542"/>
                  <a:pt x="428" y="6959"/>
                  <a:pt x="1282" y="10311"/>
                </a:cubicBezTo>
                <a:cubicBezTo>
                  <a:pt x="1512" y="11231"/>
                  <a:pt x="1775" y="12184"/>
                  <a:pt x="2104" y="13104"/>
                </a:cubicBezTo>
                <a:cubicBezTo>
                  <a:pt x="2129" y="13179"/>
                  <a:pt x="2188" y="13211"/>
                  <a:pt x="2247" y="13211"/>
                </a:cubicBezTo>
                <a:cubicBezTo>
                  <a:pt x="2343" y="13211"/>
                  <a:pt x="2440" y="13127"/>
                  <a:pt x="2400" y="13005"/>
                </a:cubicBezTo>
                <a:cubicBezTo>
                  <a:pt x="1315" y="9785"/>
                  <a:pt x="658" y="6400"/>
                  <a:pt x="428" y="3016"/>
                </a:cubicBezTo>
                <a:cubicBezTo>
                  <a:pt x="395" y="2063"/>
                  <a:pt x="362" y="1077"/>
                  <a:pt x="362" y="124"/>
                </a:cubicBezTo>
                <a:cubicBezTo>
                  <a:pt x="346" y="42"/>
                  <a:pt x="272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4" name="Google Shape;6514;p53"/>
          <p:cNvSpPr/>
          <p:nvPr/>
        </p:nvSpPr>
        <p:spPr>
          <a:xfrm>
            <a:off x="7676628" y="3997928"/>
            <a:ext cx="230296" cy="377393"/>
          </a:xfrm>
          <a:custGeom>
            <a:rect b="b" l="l" r="r" t="t"/>
            <a:pathLst>
              <a:path extrusionOk="0" h="17831" w="10881">
                <a:moveTo>
                  <a:pt x="2027" y="0"/>
                </a:moveTo>
                <a:cubicBezTo>
                  <a:pt x="1962" y="0"/>
                  <a:pt x="1899" y="32"/>
                  <a:pt x="1874" y="108"/>
                </a:cubicBezTo>
                <a:cubicBezTo>
                  <a:pt x="1282" y="1948"/>
                  <a:pt x="559" y="3821"/>
                  <a:pt x="263" y="5760"/>
                </a:cubicBezTo>
                <a:cubicBezTo>
                  <a:pt x="1" y="7337"/>
                  <a:pt x="198" y="8980"/>
                  <a:pt x="789" y="10459"/>
                </a:cubicBezTo>
                <a:cubicBezTo>
                  <a:pt x="1381" y="11905"/>
                  <a:pt x="2465" y="13087"/>
                  <a:pt x="3812" y="13843"/>
                </a:cubicBezTo>
                <a:cubicBezTo>
                  <a:pt x="4568" y="14238"/>
                  <a:pt x="5357" y="14599"/>
                  <a:pt x="6080" y="15059"/>
                </a:cubicBezTo>
                <a:cubicBezTo>
                  <a:pt x="6803" y="15486"/>
                  <a:pt x="7427" y="16078"/>
                  <a:pt x="7887" y="16801"/>
                </a:cubicBezTo>
                <a:cubicBezTo>
                  <a:pt x="8084" y="17129"/>
                  <a:pt x="8248" y="17622"/>
                  <a:pt x="8610" y="17786"/>
                </a:cubicBezTo>
                <a:cubicBezTo>
                  <a:pt x="8677" y="17817"/>
                  <a:pt x="8739" y="17830"/>
                  <a:pt x="8797" y="17830"/>
                </a:cubicBezTo>
                <a:cubicBezTo>
                  <a:pt x="9051" y="17830"/>
                  <a:pt x="9214" y="17568"/>
                  <a:pt x="9267" y="17326"/>
                </a:cubicBezTo>
                <a:cubicBezTo>
                  <a:pt x="9399" y="16439"/>
                  <a:pt x="9924" y="15651"/>
                  <a:pt x="10713" y="15191"/>
                </a:cubicBezTo>
                <a:cubicBezTo>
                  <a:pt x="10880" y="15079"/>
                  <a:pt x="10787" y="14873"/>
                  <a:pt x="10635" y="14873"/>
                </a:cubicBezTo>
                <a:cubicBezTo>
                  <a:pt x="10608" y="14873"/>
                  <a:pt x="10579" y="14880"/>
                  <a:pt x="10549" y="14895"/>
                </a:cubicBezTo>
                <a:cubicBezTo>
                  <a:pt x="9957" y="15256"/>
                  <a:pt x="9464" y="15782"/>
                  <a:pt x="9201" y="16406"/>
                </a:cubicBezTo>
                <a:cubicBezTo>
                  <a:pt x="9136" y="16538"/>
                  <a:pt x="9070" y="16702"/>
                  <a:pt x="9037" y="16866"/>
                </a:cubicBezTo>
                <a:cubicBezTo>
                  <a:pt x="9004" y="17031"/>
                  <a:pt x="8971" y="17195"/>
                  <a:pt x="8906" y="17359"/>
                </a:cubicBezTo>
                <a:cubicBezTo>
                  <a:pt x="8871" y="17447"/>
                  <a:pt x="8826" y="17481"/>
                  <a:pt x="8779" y="17481"/>
                </a:cubicBezTo>
                <a:cubicBezTo>
                  <a:pt x="8648" y="17481"/>
                  <a:pt x="8494" y="17226"/>
                  <a:pt x="8446" y="17129"/>
                </a:cubicBezTo>
                <a:cubicBezTo>
                  <a:pt x="8380" y="16965"/>
                  <a:pt x="8248" y="16768"/>
                  <a:pt x="8150" y="16604"/>
                </a:cubicBezTo>
                <a:cubicBezTo>
                  <a:pt x="7756" y="15979"/>
                  <a:pt x="7197" y="15421"/>
                  <a:pt x="6573" y="14993"/>
                </a:cubicBezTo>
                <a:cubicBezTo>
                  <a:pt x="5915" y="14566"/>
                  <a:pt x="5192" y="14172"/>
                  <a:pt x="4470" y="13810"/>
                </a:cubicBezTo>
                <a:cubicBezTo>
                  <a:pt x="3747" y="13482"/>
                  <a:pt x="3122" y="13022"/>
                  <a:pt x="2531" y="12496"/>
                </a:cubicBezTo>
                <a:cubicBezTo>
                  <a:pt x="2005" y="11970"/>
                  <a:pt x="1578" y="11379"/>
                  <a:pt x="1282" y="10689"/>
                </a:cubicBezTo>
                <a:cubicBezTo>
                  <a:pt x="625" y="9309"/>
                  <a:pt x="362" y="7764"/>
                  <a:pt x="526" y="6220"/>
                </a:cubicBezTo>
                <a:cubicBezTo>
                  <a:pt x="756" y="4149"/>
                  <a:pt x="1545" y="2178"/>
                  <a:pt x="2202" y="206"/>
                </a:cubicBezTo>
                <a:cubicBezTo>
                  <a:pt x="2243" y="84"/>
                  <a:pt x="2133" y="0"/>
                  <a:pt x="20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5" name="Google Shape;6515;p53"/>
          <p:cNvSpPr/>
          <p:nvPr/>
        </p:nvSpPr>
        <p:spPr>
          <a:xfrm>
            <a:off x="7885975" y="4321377"/>
            <a:ext cx="39621" cy="40679"/>
          </a:xfrm>
          <a:custGeom>
            <a:rect b="b" l="l" r="r" t="t"/>
            <a:pathLst>
              <a:path extrusionOk="0" h="1922" w="1872">
                <a:moveTo>
                  <a:pt x="1620" y="1"/>
                </a:moveTo>
                <a:cubicBezTo>
                  <a:pt x="1584" y="1"/>
                  <a:pt x="1547" y="12"/>
                  <a:pt x="1512" y="40"/>
                </a:cubicBezTo>
                <a:cubicBezTo>
                  <a:pt x="1282" y="336"/>
                  <a:pt x="1118" y="697"/>
                  <a:pt x="1085" y="1059"/>
                </a:cubicBezTo>
                <a:cubicBezTo>
                  <a:pt x="1053" y="1251"/>
                  <a:pt x="958" y="1412"/>
                  <a:pt x="892" y="1542"/>
                </a:cubicBezTo>
                <a:lnTo>
                  <a:pt x="892" y="1542"/>
                </a:lnTo>
                <a:lnTo>
                  <a:pt x="855" y="1486"/>
                </a:lnTo>
                <a:lnTo>
                  <a:pt x="691" y="1124"/>
                </a:lnTo>
                <a:lnTo>
                  <a:pt x="362" y="270"/>
                </a:lnTo>
                <a:cubicBezTo>
                  <a:pt x="329" y="171"/>
                  <a:pt x="230" y="139"/>
                  <a:pt x="165" y="139"/>
                </a:cubicBezTo>
                <a:cubicBezTo>
                  <a:pt x="66" y="171"/>
                  <a:pt x="0" y="270"/>
                  <a:pt x="33" y="336"/>
                </a:cubicBezTo>
                <a:lnTo>
                  <a:pt x="33" y="369"/>
                </a:lnTo>
                <a:lnTo>
                  <a:pt x="395" y="1223"/>
                </a:lnTo>
                <a:lnTo>
                  <a:pt x="559" y="1617"/>
                </a:lnTo>
                <a:cubicBezTo>
                  <a:pt x="592" y="1749"/>
                  <a:pt x="658" y="1880"/>
                  <a:pt x="789" y="1913"/>
                </a:cubicBezTo>
                <a:cubicBezTo>
                  <a:pt x="812" y="1919"/>
                  <a:pt x="835" y="1922"/>
                  <a:pt x="857" y="1922"/>
                </a:cubicBezTo>
                <a:cubicBezTo>
                  <a:pt x="1080" y="1922"/>
                  <a:pt x="1222" y="1633"/>
                  <a:pt x="1282" y="1453"/>
                </a:cubicBezTo>
                <a:cubicBezTo>
                  <a:pt x="1348" y="1256"/>
                  <a:pt x="1413" y="1059"/>
                  <a:pt x="1446" y="861"/>
                </a:cubicBezTo>
                <a:cubicBezTo>
                  <a:pt x="1479" y="631"/>
                  <a:pt x="1578" y="434"/>
                  <a:pt x="1742" y="270"/>
                </a:cubicBezTo>
                <a:cubicBezTo>
                  <a:pt x="1872" y="166"/>
                  <a:pt x="1755" y="1"/>
                  <a:pt x="162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6" name="Google Shape;6516;p53"/>
          <p:cNvSpPr/>
          <p:nvPr/>
        </p:nvSpPr>
        <p:spPr>
          <a:xfrm>
            <a:off x="7248877" y="4053953"/>
            <a:ext cx="559264" cy="262467"/>
          </a:xfrm>
          <a:custGeom>
            <a:rect b="b" l="l" r="r" t="t"/>
            <a:pathLst>
              <a:path extrusionOk="0" h="12401" w="26424">
                <a:moveTo>
                  <a:pt x="203" y="0"/>
                </a:moveTo>
                <a:cubicBezTo>
                  <a:pt x="101" y="0"/>
                  <a:pt x="0" y="120"/>
                  <a:pt x="67" y="254"/>
                </a:cubicBezTo>
                <a:cubicBezTo>
                  <a:pt x="1645" y="3704"/>
                  <a:pt x="2959" y="7845"/>
                  <a:pt x="6639" y="9685"/>
                </a:cubicBezTo>
                <a:cubicBezTo>
                  <a:pt x="8447" y="10605"/>
                  <a:pt x="10583" y="10966"/>
                  <a:pt x="12620" y="11196"/>
                </a:cubicBezTo>
                <a:cubicBezTo>
                  <a:pt x="14723" y="11459"/>
                  <a:pt x="16859" y="11492"/>
                  <a:pt x="18995" y="11525"/>
                </a:cubicBezTo>
                <a:cubicBezTo>
                  <a:pt x="20211" y="11558"/>
                  <a:pt x="21394" y="11591"/>
                  <a:pt x="22576" y="11689"/>
                </a:cubicBezTo>
                <a:cubicBezTo>
                  <a:pt x="23759" y="11755"/>
                  <a:pt x="25008" y="11853"/>
                  <a:pt x="26093" y="12379"/>
                </a:cubicBezTo>
                <a:cubicBezTo>
                  <a:pt x="26123" y="12394"/>
                  <a:pt x="26152" y="12401"/>
                  <a:pt x="26180" y="12401"/>
                </a:cubicBezTo>
                <a:cubicBezTo>
                  <a:pt x="26332" y="12401"/>
                  <a:pt x="26424" y="12200"/>
                  <a:pt x="26257" y="12116"/>
                </a:cubicBezTo>
                <a:cubicBezTo>
                  <a:pt x="25337" y="11689"/>
                  <a:pt x="24384" y="11459"/>
                  <a:pt x="23431" y="11426"/>
                </a:cubicBezTo>
                <a:cubicBezTo>
                  <a:pt x="22346" y="11328"/>
                  <a:pt x="21295" y="11295"/>
                  <a:pt x="20243" y="11262"/>
                </a:cubicBezTo>
                <a:cubicBezTo>
                  <a:pt x="18140" y="11163"/>
                  <a:pt x="16037" y="11163"/>
                  <a:pt x="13934" y="10999"/>
                </a:cubicBezTo>
                <a:cubicBezTo>
                  <a:pt x="11831" y="10901"/>
                  <a:pt x="9761" y="10473"/>
                  <a:pt x="7757" y="9816"/>
                </a:cubicBezTo>
                <a:cubicBezTo>
                  <a:pt x="5949" y="9126"/>
                  <a:pt x="4438" y="7877"/>
                  <a:pt x="3386" y="6234"/>
                </a:cubicBezTo>
                <a:cubicBezTo>
                  <a:pt x="2072" y="4361"/>
                  <a:pt x="1283" y="2160"/>
                  <a:pt x="330" y="89"/>
                </a:cubicBezTo>
                <a:cubicBezTo>
                  <a:pt x="299" y="27"/>
                  <a:pt x="251" y="0"/>
                  <a:pt x="2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7" name="Google Shape;6517;p53"/>
          <p:cNvSpPr/>
          <p:nvPr/>
        </p:nvSpPr>
        <p:spPr>
          <a:xfrm>
            <a:off x="7557700" y="4287259"/>
            <a:ext cx="50796" cy="438539"/>
          </a:xfrm>
          <a:custGeom>
            <a:rect b="b" l="l" r="r" t="t"/>
            <a:pathLst>
              <a:path extrusionOk="0" h="20720" w="2400">
                <a:moveTo>
                  <a:pt x="1873" y="1"/>
                </a:moveTo>
                <a:cubicBezTo>
                  <a:pt x="1791" y="1"/>
                  <a:pt x="1709" y="58"/>
                  <a:pt x="1709" y="173"/>
                </a:cubicBezTo>
                <a:cubicBezTo>
                  <a:pt x="1873" y="2999"/>
                  <a:pt x="1052" y="5760"/>
                  <a:pt x="625" y="8553"/>
                </a:cubicBezTo>
                <a:cubicBezTo>
                  <a:pt x="198" y="11149"/>
                  <a:pt x="0" y="13876"/>
                  <a:pt x="789" y="16439"/>
                </a:cubicBezTo>
                <a:cubicBezTo>
                  <a:pt x="1183" y="17819"/>
                  <a:pt x="1939" y="19101"/>
                  <a:pt x="2071" y="20547"/>
                </a:cubicBezTo>
                <a:cubicBezTo>
                  <a:pt x="2071" y="20662"/>
                  <a:pt x="2153" y="20719"/>
                  <a:pt x="2235" y="20719"/>
                </a:cubicBezTo>
                <a:cubicBezTo>
                  <a:pt x="2317" y="20719"/>
                  <a:pt x="2399" y="20662"/>
                  <a:pt x="2399" y="20547"/>
                </a:cubicBezTo>
                <a:cubicBezTo>
                  <a:pt x="2268" y="19298"/>
                  <a:pt x="1742" y="18148"/>
                  <a:pt x="1315" y="16965"/>
                </a:cubicBezTo>
                <a:cubicBezTo>
                  <a:pt x="855" y="15716"/>
                  <a:pt x="592" y="14402"/>
                  <a:pt x="559" y="13054"/>
                </a:cubicBezTo>
                <a:cubicBezTo>
                  <a:pt x="493" y="10261"/>
                  <a:pt x="1118" y="7534"/>
                  <a:pt x="1643" y="4807"/>
                </a:cubicBezTo>
                <a:cubicBezTo>
                  <a:pt x="1972" y="3262"/>
                  <a:pt x="2104" y="1718"/>
                  <a:pt x="2038" y="173"/>
                </a:cubicBezTo>
                <a:cubicBezTo>
                  <a:pt x="2038" y="58"/>
                  <a:pt x="1956" y="1"/>
                  <a:pt x="187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8" name="Google Shape;6518;p53"/>
          <p:cNvSpPr/>
          <p:nvPr/>
        </p:nvSpPr>
        <p:spPr>
          <a:xfrm>
            <a:off x="7388695" y="4686987"/>
            <a:ext cx="133424" cy="57611"/>
          </a:xfrm>
          <a:custGeom>
            <a:rect b="b" l="l" r="r" t="t"/>
            <a:pathLst>
              <a:path extrusionOk="0" h="2722" w="6304">
                <a:moveTo>
                  <a:pt x="6106" y="0"/>
                </a:moveTo>
                <a:cubicBezTo>
                  <a:pt x="6085" y="0"/>
                  <a:pt x="6065" y="6"/>
                  <a:pt x="6047" y="18"/>
                </a:cubicBezTo>
                <a:cubicBezTo>
                  <a:pt x="5718" y="215"/>
                  <a:pt x="5488" y="511"/>
                  <a:pt x="5324" y="839"/>
                </a:cubicBezTo>
                <a:cubicBezTo>
                  <a:pt x="5133" y="1193"/>
                  <a:pt x="4965" y="1547"/>
                  <a:pt x="4782" y="1901"/>
                </a:cubicBezTo>
                <a:lnTo>
                  <a:pt x="4782" y="1901"/>
                </a:lnTo>
                <a:cubicBezTo>
                  <a:pt x="4749" y="1826"/>
                  <a:pt x="4732" y="1743"/>
                  <a:pt x="4732" y="1661"/>
                </a:cubicBezTo>
                <a:cubicBezTo>
                  <a:pt x="4732" y="1532"/>
                  <a:pt x="4640" y="1465"/>
                  <a:pt x="4553" y="1465"/>
                </a:cubicBezTo>
                <a:cubicBezTo>
                  <a:pt x="4484" y="1465"/>
                  <a:pt x="4418" y="1508"/>
                  <a:pt x="4404" y="1595"/>
                </a:cubicBezTo>
                <a:cubicBezTo>
                  <a:pt x="4397" y="1620"/>
                  <a:pt x="4390" y="1646"/>
                  <a:pt x="4381" y="1672"/>
                </a:cubicBezTo>
                <a:lnTo>
                  <a:pt x="4381" y="1672"/>
                </a:lnTo>
                <a:cubicBezTo>
                  <a:pt x="4374" y="1637"/>
                  <a:pt x="4371" y="1600"/>
                  <a:pt x="4371" y="1562"/>
                </a:cubicBezTo>
                <a:cubicBezTo>
                  <a:pt x="4371" y="1469"/>
                  <a:pt x="4276" y="1408"/>
                  <a:pt x="4188" y="1408"/>
                </a:cubicBezTo>
                <a:cubicBezTo>
                  <a:pt x="4143" y="1408"/>
                  <a:pt x="4099" y="1424"/>
                  <a:pt x="4071" y="1460"/>
                </a:cubicBezTo>
                <a:lnTo>
                  <a:pt x="4071" y="1460"/>
                </a:lnTo>
                <a:cubicBezTo>
                  <a:pt x="4053" y="1386"/>
                  <a:pt x="3982" y="1348"/>
                  <a:pt x="3911" y="1348"/>
                </a:cubicBezTo>
                <a:cubicBezTo>
                  <a:pt x="3851" y="1348"/>
                  <a:pt x="3792" y="1374"/>
                  <a:pt x="3764" y="1426"/>
                </a:cubicBezTo>
                <a:lnTo>
                  <a:pt x="3764" y="1426"/>
                </a:lnTo>
                <a:cubicBezTo>
                  <a:pt x="3644" y="1103"/>
                  <a:pt x="3572" y="757"/>
                  <a:pt x="3549" y="412"/>
                </a:cubicBezTo>
                <a:cubicBezTo>
                  <a:pt x="3549" y="305"/>
                  <a:pt x="3472" y="247"/>
                  <a:pt x="3396" y="247"/>
                </a:cubicBezTo>
                <a:cubicBezTo>
                  <a:pt x="3332" y="247"/>
                  <a:pt x="3269" y="289"/>
                  <a:pt x="3254" y="379"/>
                </a:cubicBezTo>
                <a:cubicBezTo>
                  <a:pt x="3249" y="391"/>
                  <a:pt x="3245" y="404"/>
                  <a:pt x="3241" y="416"/>
                </a:cubicBezTo>
                <a:lnTo>
                  <a:pt x="3241" y="416"/>
                </a:lnTo>
                <a:lnTo>
                  <a:pt x="3221" y="412"/>
                </a:lnTo>
                <a:lnTo>
                  <a:pt x="3221" y="412"/>
                </a:lnTo>
                <a:cubicBezTo>
                  <a:pt x="3222" y="430"/>
                  <a:pt x="3223" y="447"/>
                  <a:pt x="3224" y="465"/>
                </a:cubicBezTo>
                <a:lnTo>
                  <a:pt x="3224" y="465"/>
                </a:lnTo>
                <a:cubicBezTo>
                  <a:pt x="3096" y="847"/>
                  <a:pt x="3014" y="1230"/>
                  <a:pt x="2979" y="1624"/>
                </a:cubicBezTo>
                <a:lnTo>
                  <a:pt x="2979" y="1624"/>
                </a:lnTo>
                <a:cubicBezTo>
                  <a:pt x="2657" y="1218"/>
                  <a:pt x="2360" y="776"/>
                  <a:pt x="2103" y="313"/>
                </a:cubicBezTo>
                <a:cubicBezTo>
                  <a:pt x="2080" y="256"/>
                  <a:pt x="2029" y="230"/>
                  <a:pt x="1975" y="230"/>
                </a:cubicBezTo>
                <a:cubicBezTo>
                  <a:pt x="1875" y="230"/>
                  <a:pt x="1765" y="317"/>
                  <a:pt x="1808" y="445"/>
                </a:cubicBezTo>
                <a:cubicBezTo>
                  <a:pt x="1811" y="454"/>
                  <a:pt x="1814" y="464"/>
                  <a:pt x="1817" y="473"/>
                </a:cubicBezTo>
                <a:lnTo>
                  <a:pt x="1817" y="473"/>
                </a:lnTo>
                <a:lnTo>
                  <a:pt x="1808" y="478"/>
                </a:lnTo>
                <a:cubicBezTo>
                  <a:pt x="1816" y="492"/>
                  <a:pt x="1824" y="506"/>
                  <a:pt x="1833" y="521"/>
                </a:cubicBezTo>
                <a:lnTo>
                  <a:pt x="1833" y="521"/>
                </a:lnTo>
                <a:cubicBezTo>
                  <a:pt x="1954" y="892"/>
                  <a:pt x="2055" y="1264"/>
                  <a:pt x="2123" y="1652"/>
                </a:cubicBezTo>
                <a:lnTo>
                  <a:pt x="2123" y="1652"/>
                </a:lnTo>
                <a:cubicBezTo>
                  <a:pt x="2082" y="1632"/>
                  <a:pt x="2042" y="1614"/>
                  <a:pt x="2005" y="1595"/>
                </a:cubicBezTo>
                <a:cubicBezTo>
                  <a:pt x="1987" y="1589"/>
                  <a:pt x="1971" y="1586"/>
                  <a:pt x="1956" y="1586"/>
                </a:cubicBezTo>
                <a:cubicBezTo>
                  <a:pt x="1884" y="1586"/>
                  <a:pt x="1835" y="1645"/>
                  <a:pt x="1808" y="1726"/>
                </a:cubicBezTo>
                <a:cubicBezTo>
                  <a:pt x="1808" y="1825"/>
                  <a:pt x="1808" y="1924"/>
                  <a:pt x="1676" y="1924"/>
                </a:cubicBezTo>
                <a:cubicBezTo>
                  <a:pt x="1545" y="1924"/>
                  <a:pt x="1512" y="1825"/>
                  <a:pt x="1479" y="1792"/>
                </a:cubicBezTo>
                <a:cubicBezTo>
                  <a:pt x="1371" y="1711"/>
                  <a:pt x="1241" y="1652"/>
                  <a:pt x="1106" y="1652"/>
                </a:cubicBezTo>
                <a:cubicBezTo>
                  <a:pt x="1077" y="1652"/>
                  <a:pt x="1048" y="1655"/>
                  <a:pt x="1019" y="1661"/>
                </a:cubicBezTo>
                <a:cubicBezTo>
                  <a:pt x="953" y="1661"/>
                  <a:pt x="855" y="1726"/>
                  <a:pt x="855" y="1825"/>
                </a:cubicBezTo>
                <a:cubicBezTo>
                  <a:pt x="865" y="1895"/>
                  <a:pt x="887" y="1964"/>
                  <a:pt x="919" y="2030"/>
                </a:cubicBezTo>
                <a:lnTo>
                  <a:pt x="919" y="2030"/>
                </a:lnTo>
                <a:lnTo>
                  <a:pt x="789" y="2022"/>
                </a:lnTo>
                <a:cubicBezTo>
                  <a:pt x="740" y="2022"/>
                  <a:pt x="633" y="2030"/>
                  <a:pt x="530" y="2030"/>
                </a:cubicBezTo>
                <a:cubicBezTo>
                  <a:pt x="468" y="2030"/>
                  <a:pt x="407" y="2027"/>
                  <a:pt x="362" y="2018"/>
                </a:cubicBezTo>
                <a:lnTo>
                  <a:pt x="362" y="2018"/>
                </a:lnTo>
                <a:lnTo>
                  <a:pt x="362" y="1989"/>
                </a:lnTo>
                <a:cubicBezTo>
                  <a:pt x="338" y="1941"/>
                  <a:pt x="296" y="1911"/>
                  <a:pt x="250" y="1911"/>
                </a:cubicBezTo>
                <a:cubicBezTo>
                  <a:pt x="233" y="1911"/>
                  <a:pt x="215" y="1915"/>
                  <a:pt x="198" y="1924"/>
                </a:cubicBezTo>
                <a:cubicBezTo>
                  <a:pt x="132" y="1924"/>
                  <a:pt x="66" y="1956"/>
                  <a:pt x="33" y="2022"/>
                </a:cubicBezTo>
                <a:cubicBezTo>
                  <a:pt x="0" y="2088"/>
                  <a:pt x="33" y="2154"/>
                  <a:pt x="66" y="2219"/>
                </a:cubicBezTo>
                <a:cubicBezTo>
                  <a:pt x="154" y="2307"/>
                  <a:pt x="271" y="2321"/>
                  <a:pt x="387" y="2321"/>
                </a:cubicBezTo>
                <a:cubicBezTo>
                  <a:pt x="446" y="2321"/>
                  <a:pt x="504" y="2318"/>
                  <a:pt x="559" y="2318"/>
                </a:cubicBezTo>
                <a:lnTo>
                  <a:pt x="1267" y="2377"/>
                </a:lnTo>
                <a:lnTo>
                  <a:pt x="1267" y="2377"/>
                </a:lnTo>
                <a:cubicBezTo>
                  <a:pt x="1272" y="2379"/>
                  <a:pt x="1277" y="2381"/>
                  <a:pt x="1282" y="2384"/>
                </a:cubicBezTo>
                <a:lnTo>
                  <a:pt x="1283" y="2378"/>
                </a:lnTo>
                <a:lnTo>
                  <a:pt x="1283" y="2378"/>
                </a:lnTo>
                <a:lnTo>
                  <a:pt x="1348" y="2384"/>
                </a:lnTo>
                <a:cubicBezTo>
                  <a:pt x="1482" y="2384"/>
                  <a:pt x="1525" y="2261"/>
                  <a:pt x="1486" y="2162"/>
                </a:cubicBezTo>
                <a:lnTo>
                  <a:pt x="1486" y="2162"/>
                </a:lnTo>
                <a:cubicBezTo>
                  <a:pt x="1567" y="2212"/>
                  <a:pt x="1651" y="2252"/>
                  <a:pt x="1742" y="2252"/>
                </a:cubicBezTo>
                <a:cubicBezTo>
                  <a:pt x="1954" y="2252"/>
                  <a:pt x="2031" y="2133"/>
                  <a:pt x="2070" y="1981"/>
                </a:cubicBezTo>
                <a:lnTo>
                  <a:pt x="2070" y="1981"/>
                </a:lnTo>
                <a:cubicBezTo>
                  <a:pt x="2128" y="2017"/>
                  <a:pt x="2182" y="2052"/>
                  <a:pt x="2235" y="2088"/>
                </a:cubicBezTo>
                <a:cubicBezTo>
                  <a:pt x="2257" y="2103"/>
                  <a:pt x="2283" y="2109"/>
                  <a:pt x="2309" y="2109"/>
                </a:cubicBezTo>
                <a:cubicBezTo>
                  <a:pt x="2399" y="2109"/>
                  <a:pt x="2498" y="2033"/>
                  <a:pt x="2498" y="1956"/>
                </a:cubicBezTo>
                <a:cubicBezTo>
                  <a:pt x="2477" y="1776"/>
                  <a:pt x="2449" y="1599"/>
                  <a:pt x="2414" y="1425"/>
                </a:cubicBezTo>
                <a:lnTo>
                  <a:pt x="2414" y="1425"/>
                </a:lnTo>
                <a:cubicBezTo>
                  <a:pt x="2599" y="1688"/>
                  <a:pt x="2791" y="1941"/>
                  <a:pt x="2991" y="2186"/>
                </a:cubicBezTo>
                <a:cubicBezTo>
                  <a:pt x="3020" y="2226"/>
                  <a:pt x="3056" y="2242"/>
                  <a:pt x="3092" y="2242"/>
                </a:cubicBezTo>
                <a:cubicBezTo>
                  <a:pt x="3176" y="2242"/>
                  <a:pt x="3263" y="2157"/>
                  <a:pt x="3286" y="2088"/>
                </a:cubicBezTo>
                <a:cubicBezTo>
                  <a:pt x="3286" y="1809"/>
                  <a:pt x="3311" y="1538"/>
                  <a:pt x="3356" y="1272"/>
                </a:cubicBezTo>
                <a:lnTo>
                  <a:pt x="3356" y="1272"/>
                </a:lnTo>
                <a:cubicBezTo>
                  <a:pt x="3425" y="1532"/>
                  <a:pt x="3521" y="1785"/>
                  <a:pt x="3648" y="2022"/>
                </a:cubicBezTo>
                <a:cubicBezTo>
                  <a:pt x="3681" y="2071"/>
                  <a:pt x="3738" y="2096"/>
                  <a:pt x="3796" y="2096"/>
                </a:cubicBezTo>
                <a:cubicBezTo>
                  <a:pt x="3828" y="2096"/>
                  <a:pt x="3861" y="2088"/>
                  <a:pt x="3889" y="2072"/>
                </a:cubicBezTo>
                <a:lnTo>
                  <a:pt x="3889" y="2072"/>
                </a:lnTo>
                <a:cubicBezTo>
                  <a:pt x="3914" y="2134"/>
                  <a:pt x="3943" y="2194"/>
                  <a:pt x="3977" y="2252"/>
                </a:cubicBezTo>
                <a:cubicBezTo>
                  <a:pt x="4005" y="2310"/>
                  <a:pt x="4053" y="2336"/>
                  <a:pt x="4103" y="2336"/>
                </a:cubicBezTo>
                <a:cubicBezTo>
                  <a:pt x="4167" y="2336"/>
                  <a:pt x="4235" y="2293"/>
                  <a:pt x="4272" y="2219"/>
                </a:cubicBezTo>
                <a:cubicBezTo>
                  <a:pt x="4275" y="2200"/>
                  <a:pt x="4279" y="2181"/>
                  <a:pt x="4282" y="2162"/>
                </a:cubicBezTo>
                <a:lnTo>
                  <a:pt x="4282" y="2162"/>
                </a:lnTo>
                <a:cubicBezTo>
                  <a:pt x="4289" y="2170"/>
                  <a:pt x="4297" y="2178"/>
                  <a:pt x="4305" y="2186"/>
                </a:cubicBezTo>
                <a:cubicBezTo>
                  <a:pt x="4328" y="2210"/>
                  <a:pt x="4364" y="2221"/>
                  <a:pt x="4402" y="2221"/>
                </a:cubicBezTo>
                <a:cubicBezTo>
                  <a:pt x="4455" y="2221"/>
                  <a:pt x="4513" y="2199"/>
                  <a:pt x="4546" y="2160"/>
                </a:cubicBezTo>
                <a:lnTo>
                  <a:pt x="4546" y="2160"/>
                </a:lnTo>
                <a:cubicBezTo>
                  <a:pt x="4588" y="2227"/>
                  <a:pt x="4639" y="2290"/>
                  <a:pt x="4699" y="2351"/>
                </a:cubicBezTo>
                <a:cubicBezTo>
                  <a:pt x="4725" y="2376"/>
                  <a:pt x="4759" y="2387"/>
                  <a:pt x="4796" y="2387"/>
                </a:cubicBezTo>
                <a:cubicBezTo>
                  <a:pt x="4856" y="2387"/>
                  <a:pt x="4922" y="2358"/>
                  <a:pt x="4962" y="2318"/>
                </a:cubicBezTo>
                <a:lnTo>
                  <a:pt x="5521" y="1168"/>
                </a:lnTo>
                <a:cubicBezTo>
                  <a:pt x="5607" y="978"/>
                  <a:pt x="5712" y="806"/>
                  <a:pt x="5835" y="657"/>
                </a:cubicBezTo>
                <a:lnTo>
                  <a:pt x="5835" y="657"/>
                </a:lnTo>
                <a:cubicBezTo>
                  <a:pt x="5697" y="1287"/>
                  <a:pt x="5543" y="1901"/>
                  <a:pt x="5389" y="2515"/>
                </a:cubicBezTo>
                <a:cubicBezTo>
                  <a:pt x="5369" y="2637"/>
                  <a:pt x="5474" y="2721"/>
                  <a:pt x="5573" y="2721"/>
                </a:cubicBezTo>
                <a:cubicBezTo>
                  <a:pt x="5634" y="2721"/>
                  <a:pt x="5693" y="2689"/>
                  <a:pt x="5718" y="2614"/>
                </a:cubicBezTo>
                <a:cubicBezTo>
                  <a:pt x="5882" y="1792"/>
                  <a:pt x="6080" y="1003"/>
                  <a:pt x="6277" y="215"/>
                </a:cubicBezTo>
                <a:cubicBezTo>
                  <a:pt x="6304" y="107"/>
                  <a:pt x="6199" y="0"/>
                  <a:pt x="610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9" name="Google Shape;6519;p53"/>
          <p:cNvSpPr/>
          <p:nvPr/>
        </p:nvSpPr>
        <p:spPr>
          <a:xfrm>
            <a:off x="7513105" y="4704364"/>
            <a:ext cx="27218" cy="40087"/>
          </a:xfrm>
          <a:custGeom>
            <a:rect b="b" l="l" r="r" t="t"/>
            <a:pathLst>
              <a:path extrusionOk="0" h="1894" w="1286">
                <a:moveTo>
                  <a:pt x="1027" y="1"/>
                </a:moveTo>
                <a:cubicBezTo>
                  <a:pt x="977" y="1"/>
                  <a:pt x="926" y="26"/>
                  <a:pt x="892" y="84"/>
                </a:cubicBezTo>
                <a:lnTo>
                  <a:pt x="872" y="122"/>
                </a:lnTo>
                <a:lnTo>
                  <a:pt x="872" y="122"/>
                </a:lnTo>
                <a:lnTo>
                  <a:pt x="859" y="117"/>
                </a:lnTo>
                <a:cubicBezTo>
                  <a:pt x="854" y="136"/>
                  <a:pt x="849" y="154"/>
                  <a:pt x="845" y="173"/>
                </a:cubicBezTo>
                <a:lnTo>
                  <a:pt x="845" y="173"/>
                </a:lnTo>
                <a:lnTo>
                  <a:pt x="70" y="1661"/>
                </a:lnTo>
                <a:cubicBezTo>
                  <a:pt x="0" y="1777"/>
                  <a:pt x="128" y="1893"/>
                  <a:pt x="243" y="1893"/>
                </a:cubicBezTo>
                <a:cubicBezTo>
                  <a:pt x="291" y="1893"/>
                  <a:pt x="337" y="1874"/>
                  <a:pt x="366" y="1825"/>
                </a:cubicBezTo>
                <a:lnTo>
                  <a:pt x="730" y="1126"/>
                </a:lnTo>
                <a:lnTo>
                  <a:pt x="730" y="1126"/>
                </a:lnTo>
                <a:cubicBezTo>
                  <a:pt x="728" y="1194"/>
                  <a:pt x="727" y="1263"/>
                  <a:pt x="727" y="1333"/>
                </a:cubicBezTo>
                <a:cubicBezTo>
                  <a:pt x="727" y="1420"/>
                  <a:pt x="800" y="1479"/>
                  <a:pt x="888" y="1479"/>
                </a:cubicBezTo>
                <a:cubicBezTo>
                  <a:pt x="932" y="1479"/>
                  <a:pt x="979" y="1464"/>
                  <a:pt x="1023" y="1431"/>
                </a:cubicBezTo>
                <a:cubicBezTo>
                  <a:pt x="1220" y="1234"/>
                  <a:pt x="1286" y="905"/>
                  <a:pt x="1253" y="610"/>
                </a:cubicBezTo>
                <a:cubicBezTo>
                  <a:pt x="1231" y="543"/>
                  <a:pt x="1179" y="510"/>
                  <a:pt x="1122" y="503"/>
                </a:cubicBezTo>
                <a:lnTo>
                  <a:pt x="1122" y="503"/>
                </a:lnTo>
                <a:cubicBezTo>
                  <a:pt x="1136" y="429"/>
                  <a:pt x="1151" y="355"/>
                  <a:pt x="1170" y="281"/>
                </a:cubicBezTo>
                <a:lnTo>
                  <a:pt x="1170" y="281"/>
                </a:lnTo>
                <a:lnTo>
                  <a:pt x="1187" y="248"/>
                </a:lnTo>
                <a:lnTo>
                  <a:pt x="1179" y="245"/>
                </a:lnTo>
                <a:lnTo>
                  <a:pt x="1179" y="245"/>
                </a:lnTo>
                <a:cubicBezTo>
                  <a:pt x="1182" y="235"/>
                  <a:pt x="1185" y="225"/>
                  <a:pt x="1187" y="215"/>
                </a:cubicBezTo>
                <a:cubicBezTo>
                  <a:pt x="1209" y="87"/>
                  <a:pt x="1119" y="1"/>
                  <a:pt x="102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0" name="Google Shape;6520;p53"/>
          <p:cNvSpPr/>
          <p:nvPr/>
        </p:nvSpPr>
        <p:spPr>
          <a:xfrm>
            <a:off x="7533360" y="4718651"/>
            <a:ext cx="7662" cy="6963"/>
          </a:xfrm>
          <a:custGeom>
            <a:rect b="b" l="l" r="r" t="t"/>
            <a:pathLst>
              <a:path extrusionOk="0" h="329" w="362">
                <a:moveTo>
                  <a:pt x="198" y="0"/>
                </a:moveTo>
                <a:cubicBezTo>
                  <a:pt x="0" y="33"/>
                  <a:pt x="0" y="296"/>
                  <a:pt x="198" y="329"/>
                </a:cubicBezTo>
                <a:cubicBezTo>
                  <a:pt x="362" y="296"/>
                  <a:pt x="362" y="33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1" name="Google Shape;6521;p53"/>
          <p:cNvSpPr/>
          <p:nvPr/>
        </p:nvSpPr>
        <p:spPr>
          <a:xfrm>
            <a:off x="7540535" y="4689929"/>
            <a:ext cx="81168" cy="50817"/>
          </a:xfrm>
          <a:custGeom>
            <a:rect b="b" l="l" r="r" t="t"/>
            <a:pathLst>
              <a:path extrusionOk="0" h="2401" w="3835">
                <a:moveTo>
                  <a:pt x="209" y="0"/>
                </a:moveTo>
                <a:cubicBezTo>
                  <a:pt x="113" y="0"/>
                  <a:pt x="1" y="96"/>
                  <a:pt x="23" y="207"/>
                </a:cubicBezTo>
                <a:cubicBezTo>
                  <a:pt x="154" y="799"/>
                  <a:pt x="220" y="1390"/>
                  <a:pt x="187" y="1949"/>
                </a:cubicBezTo>
                <a:cubicBezTo>
                  <a:pt x="187" y="2064"/>
                  <a:pt x="261" y="2121"/>
                  <a:pt x="339" y="2121"/>
                </a:cubicBezTo>
                <a:cubicBezTo>
                  <a:pt x="417" y="2121"/>
                  <a:pt x="499" y="2064"/>
                  <a:pt x="516" y="1949"/>
                </a:cubicBezTo>
                <a:lnTo>
                  <a:pt x="516" y="1982"/>
                </a:lnTo>
                <a:cubicBezTo>
                  <a:pt x="526" y="1786"/>
                  <a:pt x="530" y="1591"/>
                  <a:pt x="525" y="1397"/>
                </a:cubicBezTo>
                <a:lnTo>
                  <a:pt x="525" y="1397"/>
                </a:lnTo>
                <a:cubicBezTo>
                  <a:pt x="609" y="1642"/>
                  <a:pt x="682" y="1891"/>
                  <a:pt x="746" y="2146"/>
                </a:cubicBezTo>
                <a:cubicBezTo>
                  <a:pt x="764" y="2220"/>
                  <a:pt x="834" y="2263"/>
                  <a:pt x="904" y="2263"/>
                </a:cubicBezTo>
                <a:cubicBezTo>
                  <a:pt x="945" y="2263"/>
                  <a:pt x="987" y="2248"/>
                  <a:pt x="1017" y="2215"/>
                </a:cubicBezTo>
                <a:lnTo>
                  <a:pt x="1017" y="2215"/>
                </a:lnTo>
                <a:cubicBezTo>
                  <a:pt x="1026" y="2236"/>
                  <a:pt x="1035" y="2257"/>
                  <a:pt x="1041" y="2277"/>
                </a:cubicBezTo>
                <a:cubicBezTo>
                  <a:pt x="1074" y="2360"/>
                  <a:pt x="1140" y="2401"/>
                  <a:pt x="1206" y="2401"/>
                </a:cubicBezTo>
                <a:cubicBezTo>
                  <a:pt x="1271" y="2401"/>
                  <a:pt x="1337" y="2360"/>
                  <a:pt x="1370" y="2277"/>
                </a:cubicBezTo>
                <a:cubicBezTo>
                  <a:pt x="1394" y="2206"/>
                  <a:pt x="1422" y="2130"/>
                  <a:pt x="1451" y="2051"/>
                </a:cubicBezTo>
                <a:lnTo>
                  <a:pt x="1451" y="2051"/>
                </a:lnTo>
                <a:cubicBezTo>
                  <a:pt x="1457" y="2061"/>
                  <a:pt x="1463" y="2071"/>
                  <a:pt x="1469" y="2080"/>
                </a:cubicBezTo>
                <a:cubicBezTo>
                  <a:pt x="1485" y="2130"/>
                  <a:pt x="1534" y="2154"/>
                  <a:pt x="1588" y="2154"/>
                </a:cubicBezTo>
                <a:cubicBezTo>
                  <a:pt x="1641" y="2154"/>
                  <a:pt x="1699" y="2130"/>
                  <a:pt x="1732" y="2080"/>
                </a:cubicBezTo>
                <a:cubicBezTo>
                  <a:pt x="1759" y="2015"/>
                  <a:pt x="1785" y="1950"/>
                  <a:pt x="1807" y="1884"/>
                </a:cubicBezTo>
                <a:lnTo>
                  <a:pt x="1807" y="1884"/>
                </a:lnTo>
                <a:cubicBezTo>
                  <a:pt x="1811" y="1884"/>
                  <a:pt x="1814" y="1884"/>
                  <a:pt x="1817" y="1884"/>
                </a:cubicBezTo>
                <a:cubicBezTo>
                  <a:pt x="1844" y="1884"/>
                  <a:pt x="1872" y="1879"/>
                  <a:pt x="1898" y="1867"/>
                </a:cubicBezTo>
                <a:lnTo>
                  <a:pt x="1898" y="1867"/>
                </a:lnTo>
                <a:cubicBezTo>
                  <a:pt x="1930" y="1944"/>
                  <a:pt x="1973" y="2015"/>
                  <a:pt x="2027" y="2080"/>
                </a:cubicBezTo>
                <a:cubicBezTo>
                  <a:pt x="2062" y="2115"/>
                  <a:pt x="2104" y="2129"/>
                  <a:pt x="2146" y="2129"/>
                </a:cubicBezTo>
                <a:cubicBezTo>
                  <a:pt x="2224" y="2129"/>
                  <a:pt x="2302" y="2079"/>
                  <a:pt x="2323" y="2015"/>
                </a:cubicBezTo>
                <a:cubicBezTo>
                  <a:pt x="2389" y="1832"/>
                  <a:pt x="2481" y="1666"/>
                  <a:pt x="2594" y="1517"/>
                </a:cubicBezTo>
                <a:lnTo>
                  <a:pt x="2594" y="1517"/>
                </a:lnTo>
                <a:cubicBezTo>
                  <a:pt x="2568" y="1630"/>
                  <a:pt x="2544" y="1742"/>
                  <a:pt x="2520" y="1850"/>
                </a:cubicBezTo>
                <a:cubicBezTo>
                  <a:pt x="2496" y="1969"/>
                  <a:pt x="2593" y="2054"/>
                  <a:pt x="2686" y="2054"/>
                </a:cubicBezTo>
                <a:cubicBezTo>
                  <a:pt x="2721" y="2054"/>
                  <a:pt x="2756" y="2042"/>
                  <a:pt x="2783" y="2015"/>
                </a:cubicBezTo>
                <a:cubicBezTo>
                  <a:pt x="2804" y="1991"/>
                  <a:pt x="2825" y="1969"/>
                  <a:pt x="2846" y="1947"/>
                </a:cubicBezTo>
                <a:lnTo>
                  <a:pt x="2846" y="1947"/>
                </a:lnTo>
                <a:lnTo>
                  <a:pt x="2849" y="1949"/>
                </a:lnTo>
                <a:lnTo>
                  <a:pt x="2850" y="1944"/>
                </a:lnTo>
                <a:lnTo>
                  <a:pt x="2850" y="1944"/>
                </a:lnTo>
                <a:cubicBezTo>
                  <a:pt x="2983" y="1812"/>
                  <a:pt x="3135" y="1720"/>
                  <a:pt x="3294" y="1661"/>
                </a:cubicBezTo>
                <a:lnTo>
                  <a:pt x="3294" y="1661"/>
                </a:lnTo>
                <a:cubicBezTo>
                  <a:pt x="3265" y="1777"/>
                  <a:pt x="3369" y="1874"/>
                  <a:pt x="3469" y="1874"/>
                </a:cubicBezTo>
                <a:cubicBezTo>
                  <a:pt x="3522" y="1874"/>
                  <a:pt x="3573" y="1847"/>
                  <a:pt x="3605" y="1785"/>
                </a:cubicBezTo>
                <a:lnTo>
                  <a:pt x="3769" y="1522"/>
                </a:lnTo>
                <a:cubicBezTo>
                  <a:pt x="3835" y="1390"/>
                  <a:pt x="3736" y="1259"/>
                  <a:pt x="3605" y="1259"/>
                </a:cubicBezTo>
                <a:cubicBezTo>
                  <a:pt x="3373" y="1278"/>
                  <a:pt x="3153" y="1354"/>
                  <a:pt x="2951" y="1473"/>
                </a:cubicBezTo>
                <a:lnTo>
                  <a:pt x="2951" y="1473"/>
                </a:lnTo>
                <a:lnTo>
                  <a:pt x="3046" y="1029"/>
                </a:lnTo>
                <a:cubicBezTo>
                  <a:pt x="3071" y="929"/>
                  <a:pt x="3002" y="830"/>
                  <a:pt x="2910" y="830"/>
                </a:cubicBezTo>
                <a:cubicBezTo>
                  <a:pt x="2880" y="830"/>
                  <a:pt x="2848" y="840"/>
                  <a:pt x="2816" y="864"/>
                </a:cubicBezTo>
                <a:cubicBezTo>
                  <a:pt x="2527" y="1057"/>
                  <a:pt x="2308" y="1303"/>
                  <a:pt x="2147" y="1589"/>
                </a:cubicBezTo>
                <a:lnTo>
                  <a:pt x="2147" y="1589"/>
                </a:lnTo>
                <a:cubicBezTo>
                  <a:pt x="2144" y="1543"/>
                  <a:pt x="2148" y="1498"/>
                  <a:pt x="2159" y="1456"/>
                </a:cubicBezTo>
                <a:cubicBezTo>
                  <a:pt x="2198" y="1319"/>
                  <a:pt x="2098" y="1241"/>
                  <a:pt x="1996" y="1241"/>
                </a:cubicBezTo>
                <a:cubicBezTo>
                  <a:pt x="1963" y="1241"/>
                  <a:pt x="1931" y="1249"/>
                  <a:pt x="1902" y="1266"/>
                </a:cubicBezTo>
                <a:lnTo>
                  <a:pt x="1902" y="1266"/>
                </a:lnTo>
                <a:cubicBezTo>
                  <a:pt x="1870" y="1218"/>
                  <a:pt x="1813" y="1192"/>
                  <a:pt x="1757" y="1192"/>
                </a:cubicBezTo>
                <a:cubicBezTo>
                  <a:pt x="1686" y="1192"/>
                  <a:pt x="1615" y="1234"/>
                  <a:pt x="1600" y="1324"/>
                </a:cubicBezTo>
                <a:cubicBezTo>
                  <a:pt x="1592" y="1358"/>
                  <a:pt x="1588" y="1394"/>
                  <a:pt x="1587" y="1432"/>
                </a:cubicBezTo>
                <a:lnTo>
                  <a:pt x="1587" y="1432"/>
                </a:lnTo>
                <a:cubicBezTo>
                  <a:pt x="1581" y="1465"/>
                  <a:pt x="1575" y="1496"/>
                  <a:pt x="1569" y="1528"/>
                </a:cubicBezTo>
                <a:lnTo>
                  <a:pt x="1569" y="1528"/>
                </a:lnTo>
                <a:cubicBezTo>
                  <a:pt x="1568" y="1526"/>
                  <a:pt x="1568" y="1524"/>
                  <a:pt x="1567" y="1522"/>
                </a:cubicBezTo>
                <a:cubicBezTo>
                  <a:pt x="1567" y="1456"/>
                  <a:pt x="1502" y="1423"/>
                  <a:pt x="1432" y="1423"/>
                </a:cubicBezTo>
                <a:cubicBezTo>
                  <a:pt x="1362" y="1423"/>
                  <a:pt x="1288" y="1456"/>
                  <a:pt x="1271" y="1522"/>
                </a:cubicBezTo>
                <a:cubicBezTo>
                  <a:pt x="1242" y="1625"/>
                  <a:pt x="1212" y="1728"/>
                  <a:pt x="1180" y="1832"/>
                </a:cubicBezTo>
                <a:lnTo>
                  <a:pt x="1180" y="1832"/>
                </a:lnTo>
                <a:cubicBezTo>
                  <a:pt x="1178" y="1827"/>
                  <a:pt x="1175" y="1822"/>
                  <a:pt x="1173" y="1817"/>
                </a:cubicBezTo>
                <a:cubicBezTo>
                  <a:pt x="1140" y="1768"/>
                  <a:pt x="1083" y="1743"/>
                  <a:pt x="1025" y="1743"/>
                </a:cubicBezTo>
                <a:cubicBezTo>
                  <a:pt x="1004" y="1743"/>
                  <a:pt x="983" y="1747"/>
                  <a:pt x="963" y="1753"/>
                </a:cubicBezTo>
                <a:lnTo>
                  <a:pt x="963" y="1753"/>
                </a:lnTo>
                <a:cubicBezTo>
                  <a:pt x="813" y="1217"/>
                  <a:pt x="615" y="680"/>
                  <a:pt x="352" y="143"/>
                </a:cubicBezTo>
                <a:lnTo>
                  <a:pt x="352" y="143"/>
                </a:lnTo>
                <a:cubicBezTo>
                  <a:pt x="352" y="143"/>
                  <a:pt x="352" y="142"/>
                  <a:pt x="351" y="141"/>
                </a:cubicBezTo>
                <a:lnTo>
                  <a:pt x="351" y="142"/>
                </a:lnTo>
                <a:lnTo>
                  <a:pt x="351" y="142"/>
                </a:lnTo>
                <a:cubicBezTo>
                  <a:pt x="340" y="120"/>
                  <a:pt x="330" y="98"/>
                  <a:pt x="319" y="76"/>
                </a:cubicBezTo>
                <a:cubicBezTo>
                  <a:pt x="297" y="22"/>
                  <a:pt x="255" y="0"/>
                  <a:pt x="20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2" name="Google Shape;6522;p53"/>
          <p:cNvSpPr/>
          <p:nvPr/>
        </p:nvSpPr>
        <p:spPr>
          <a:xfrm>
            <a:off x="7609174" y="4725593"/>
            <a:ext cx="114566" cy="15387"/>
          </a:xfrm>
          <a:custGeom>
            <a:rect b="b" l="l" r="r" t="t"/>
            <a:pathLst>
              <a:path extrusionOk="0" h="727" w="5413">
                <a:moveTo>
                  <a:pt x="197" y="1"/>
                </a:moveTo>
                <a:cubicBezTo>
                  <a:pt x="0" y="34"/>
                  <a:pt x="0" y="297"/>
                  <a:pt x="197" y="330"/>
                </a:cubicBezTo>
                <a:lnTo>
                  <a:pt x="197" y="297"/>
                </a:lnTo>
                <a:cubicBezTo>
                  <a:pt x="1840" y="362"/>
                  <a:pt x="3483" y="494"/>
                  <a:pt x="5126" y="724"/>
                </a:cubicBezTo>
                <a:cubicBezTo>
                  <a:pt x="5136" y="725"/>
                  <a:pt x="5145" y="726"/>
                  <a:pt x="5154" y="726"/>
                </a:cubicBezTo>
                <a:cubicBezTo>
                  <a:pt x="5332" y="726"/>
                  <a:pt x="5413" y="427"/>
                  <a:pt x="5225" y="395"/>
                </a:cubicBezTo>
                <a:cubicBezTo>
                  <a:pt x="3549" y="165"/>
                  <a:pt x="1873" y="34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3" name="Google Shape;6523;p53"/>
          <p:cNvSpPr/>
          <p:nvPr/>
        </p:nvSpPr>
        <p:spPr>
          <a:xfrm>
            <a:off x="7462414" y="4277523"/>
            <a:ext cx="64701" cy="417839"/>
          </a:xfrm>
          <a:custGeom>
            <a:rect b="b" l="l" r="r" t="t"/>
            <a:pathLst>
              <a:path extrusionOk="0" h="19742" w="3057">
                <a:moveTo>
                  <a:pt x="493" y="0"/>
                </a:moveTo>
                <a:cubicBezTo>
                  <a:pt x="430" y="0"/>
                  <a:pt x="375" y="32"/>
                  <a:pt x="362" y="107"/>
                </a:cubicBezTo>
                <a:cubicBezTo>
                  <a:pt x="1" y="2605"/>
                  <a:pt x="99" y="5168"/>
                  <a:pt x="658" y="7632"/>
                </a:cubicBezTo>
                <a:cubicBezTo>
                  <a:pt x="921" y="8848"/>
                  <a:pt x="1315" y="10031"/>
                  <a:pt x="1808" y="11214"/>
                </a:cubicBezTo>
                <a:cubicBezTo>
                  <a:pt x="2334" y="12397"/>
                  <a:pt x="2662" y="13646"/>
                  <a:pt x="2728" y="14927"/>
                </a:cubicBezTo>
                <a:cubicBezTo>
                  <a:pt x="2728" y="15716"/>
                  <a:pt x="2662" y="16505"/>
                  <a:pt x="2564" y="17261"/>
                </a:cubicBezTo>
                <a:lnTo>
                  <a:pt x="2301" y="19594"/>
                </a:lnTo>
                <a:cubicBezTo>
                  <a:pt x="2301" y="19692"/>
                  <a:pt x="2383" y="19742"/>
                  <a:pt x="2465" y="19742"/>
                </a:cubicBezTo>
                <a:cubicBezTo>
                  <a:pt x="2547" y="19742"/>
                  <a:pt x="2629" y="19692"/>
                  <a:pt x="2629" y="19594"/>
                </a:cubicBezTo>
                <a:lnTo>
                  <a:pt x="2629" y="19561"/>
                </a:lnTo>
                <a:cubicBezTo>
                  <a:pt x="2761" y="18214"/>
                  <a:pt x="2958" y="16866"/>
                  <a:pt x="3024" y="15519"/>
                </a:cubicBezTo>
                <a:cubicBezTo>
                  <a:pt x="3057" y="14270"/>
                  <a:pt x="2827" y="12989"/>
                  <a:pt x="2367" y="11839"/>
                </a:cubicBezTo>
                <a:cubicBezTo>
                  <a:pt x="1906" y="10656"/>
                  <a:pt x="1479" y="9473"/>
                  <a:pt x="1151" y="8257"/>
                </a:cubicBezTo>
                <a:cubicBezTo>
                  <a:pt x="428" y="5628"/>
                  <a:pt x="296" y="2901"/>
                  <a:pt x="691" y="206"/>
                </a:cubicBezTo>
                <a:cubicBezTo>
                  <a:pt x="711" y="84"/>
                  <a:pt x="593" y="0"/>
                  <a:pt x="49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4" name="Google Shape;6524;p53"/>
          <p:cNvSpPr/>
          <p:nvPr/>
        </p:nvSpPr>
        <p:spPr>
          <a:xfrm>
            <a:off x="7173211" y="4267786"/>
            <a:ext cx="266594" cy="145827"/>
          </a:xfrm>
          <a:custGeom>
            <a:rect b="b" l="l" r="r" t="t"/>
            <a:pathLst>
              <a:path extrusionOk="0" h="6890" w="12596">
                <a:moveTo>
                  <a:pt x="12368" y="0"/>
                </a:moveTo>
                <a:cubicBezTo>
                  <a:pt x="12352" y="0"/>
                  <a:pt x="12335" y="3"/>
                  <a:pt x="12317" y="9"/>
                </a:cubicBezTo>
                <a:cubicBezTo>
                  <a:pt x="11332" y="370"/>
                  <a:pt x="10280" y="666"/>
                  <a:pt x="9327" y="1093"/>
                </a:cubicBezTo>
                <a:cubicBezTo>
                  <a:pt x="8506" y="1455"/>
                  <a:pt x="7815" y="2013"/>
                  <a:pt x="7290" y="2736"/>
                </a:cubicBezTo>
                <a:cubicBezTo>
                  <a:pt x="6731" y="3459"/>
                  <a:pt x="6238" y="4248"/>
                  <a:pt x="5614" y="4905"/>
                </a:cubicBezTo>
                <a:cubicBezTo>
                  <a:pt x="5285" y="5267"/>
                  <a:pt x="4924" y="5628"/>
                  <a:pt x="4529" y="5924"/>
                </a:cubicBezTo>
                <a:cubicBezTo>
                  <a:pt x="4135" y="6285"/>
                  <a:pt x="3642" y="6515"/>
                  <a:pt x="3116" y="6548"/>
                </a:cubicBezTo>
                <a:cubicBezTo>
                  <a:pt x="2558" y="6515"/>
                  <a:pt x="2032" y="6318"/>
                  <a:pt x="1572" y="6022"/>
                </a:cubicBezTo>
                <a:cubicBezTo>
                  <a:pt x="1112" y="5727"/>
                  <a:pt x="685" y="5332"/>
                  <a:pt x="356" y="4905"/>
                </a:cubicBezTo>
                <a:cubicBezTo>
                  <a:pt x="318" y="4857"/>
                  <a:pt x="268" y="4837"/>
                  <a:pt x="220" y="4837"/>
                </a:cubicBezTo>
                <a:cubicBezTo>
                  <a:pt x="105" y="4837"/>
                  <a:pt x="0" y="4953"/>
                  <a:pt x="93" y="5069"/>
                </a:cubicBezTo>
                <a:cubicBezTo>
                  <a:pt x="619" y="5825"/>
                  <a:pt x="1375" y="6384"/>
                  <a:pt x="2262" y="6712"/>
                </a:cubicBezTo>
                <a:cubicBezTo>
                  <a:pt x="2518" y="6831"/>
                  <a:pt x="2798" y="6890"/>
                  <a:pt x="3081" y="6890"/>
                </a:cubicBezTo>
                <a:cubicBezTo>
                  <a:pt x="3269" y="6890"/>
                  <a:pt x="3458" y="6864"/>
                  <a:pt x="3642" y="6811"/>
                </a:cubicBezTo>
                <a:cubicBezTo>
                  <a:pt x="4102" y="6647"/>
                  <a:pt x="4529" y="6384"/>
                  <a:pt x="4891" y="6055"/>
                </a:cubicBezTo>
                <a:cubicBezTo>
                  <a:pt x="5647" y="5398"/>
                  <a:pt x="6337" y="4642"/>
                  <a:pt x="6895" y="3821"/>
                </a:cubicBezTo>
                <a:cubicBezTo>
                  <a:pt x="7454" y="3032"/>
                  <a:pt x="8013" y="2211"/>
                  <a:pt x="8834" y="1685"/>
                </a:cubicBezTo>
                <a:cubicBezTo>
                  <a:pt x="9360" y="1422"/>
                  <a:pt x="9919" y="1192"/>
                  <a:pt x="10477" y="995"/>
                </a:cubicBezTo>
                <a:lnTo>
                  <a:pt x="12416" y="337"/>
                </a:lnTo>
                <a:cubicBezTo>
                  <a:pt x="12595" y="278"/>
                  <a:pt x="12530" y="0"/>
                  <a:pt x="1236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5" name="Google Shape;6525;p53"/>
          <p:cNvSpPr/>
          <p:nvPr/>
        </p:nvSpPr>
        <p:spPr>
          <a:xfrm>
            <a:off x="7147347" y="3986097"/>
            <a:ext cx="73485" cy="524955"/>
          </a:xfrm>
          <a:custGeom>
            <a:rect b="b" l="l" r="r" t="t"/>
            <a:pathLst>
              <a:path extrusionOk="0" h="24803" w="3472">
                <a:moveTo>
                  <a:pt x="3253" y="1"/>
                </a:moveTo>
                <a:cubicBezTo>
                  <a:pt x="3191" y="1"/>
                  <a:pt x="3135" y="33"/>
                  <a:pt x="3123" y="108"/>
                </a:cubicBezTo>
                <a:cubicBezTo>
                  <a:pt x="2663" y="3328"/>
                  <a:pt x="2695" y="6582"/>
                  <a:pt x="2531" y="9835"/>
                </a:cubicBezTo>
                <a:cubicBezTo>
                  <a:pt x="2465" y="11445"/>
                  <a:pt x="2301" y="13055"/>
                  <a:pt x="2071" y="14632"/>
                </a:cubicBezTo>
                <a:cubicBezTo>
                  <a:pt x="1808" y="16242"/>
                  <a:pt x="1447" y="17820"/>
                  <a:pt x="1052" y="19364"/>
                </a:cubicBezTo>
                <a:cubicBezTo>
                  <a:pt x="527" y="21106"/>
                  <a:pt x="198" y="22847"/>
                  <a:pt x="1" y="24655"/>
                </a:cubicBezTo>
                <a:cubicBezTo>
                  <a:pt x="1" y="24753"/>
                  <a:pt x="83" y="24803"/>
                  <a:pt x="165" y="24803"/>
                </a:cubicBezTo>
                <a:cubicBezTo>
                  <a:pt x="247" y="24803"/>
                  <a:pt x="330" y="24753"/>
                  <a:pt x="330" y="24655"/>
                </a:cubicBezTo>
                <a:cubicBezTo>
                  <a:pt x="494" y="23012"/>
                  <a:pt x="822" y="21401"/>
                  <a:pt x="1250" y="19857"/>
                </a:cubicBezTo>
                <a:cubicBezTo>
                  <a:pt x="1677" y="18313"/>
                  <a:pt x="2005" y="16768"/>
                  <a:pt x="2301" y="15224"/>
                </a:cubicBezTo>
                <a:cubicBezTo>
                  <a:pt x="2827" y="12069"/>
                  <a:pt x="2893" y="8915"/>
                  <a:pt x="3024" y="5727"/>
                </a:cubicBezTo>
                <a:cubicBezTo>
                  <a:pt x="3057" y="3887"/>
                  <a:pt x="3188" y="2047"/>
                  <a:pt x="3451" y="207"/>
                </a:cubicBezTo>
                <a:cubicBezTo>
                  <a:pt x="3472" y="85"/>
                  <a:pt x="3354" y="1"/>
                  <a:pt x="32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6" name="Google Shape;6526;p53"/>
          <p:cNvSpPr/>
          <p:nvPr/>
        </p:nvSpPr>
        <p:spPr>
          <a:xfrm>
            <a:off x="7084105" y="4500605"/>
            <a:ext cx="70225" cy="253663"/>
          </a:xfrm>
          <a:custGeom>
            <a:rect b="b" l="l" r="r" t="t"/>
            <a:pathLst>
              <a:path extrusionOk="0" h="11985" w="3318">
                <a:moveTo>
                  <a:pt x="3157" y="1"/>
                </a:moveTo>
                <a:cubicBezTo>
                  <a:pt x="3088" y="1"/>
                  <a:pt x="3022" y="50"/>
                  <a:pt x="3022" y="149"/>
                </a:cubicBezTo>
                <a:cubicBezTo>
                  <a:pt x="2989" y="1824"/>
                  <a:pt x="2956" y="3533"/>
                  <a:pt x="2956" y="5242"/>
                </a:cubicBezTo>
                <a:cubicBezTo>
                  <a:pt x="2956" y="6096"/>
                  <a:pt x="2956" y="6951"/>
                  <a:pt x="2890" y="7805"/>
                </a:cubicBezTo>
                <a:cubicBezTo>
                  <a:pt x="2726" y="8594"/>
                  <a:pt x="2397" y="9284"/>
                  <a:pt x="1905" y="9908"/>
                </a:cubicBezTo>
                <a:cubicBezTo>
                  <a:pt x="1379" y="10565"/>
                  <a:pt x="787" y="11190"/>
                  <a:pt x="130" y="11715"/>
                </a:cubicBezTo>
                <a:cubicBezTo>
                  <a:pt x="0" y="11819"/>
                  <a:pt x="117" y="11985"/>
                  <a:pt x="252" y="11985"/>
                </a:cubicBezTo>
                <a:cubicBezTo>
                  <a:pt x="288" y="11985"/>
                  <a:pt x="326" y="11973"/>
                  <a:pt x="360" y="11945"/>
                </a:cubicBezTo>
                <a:cubicBezTo>
                  <a:pt x="952" y="11485"/>
                  <a:pt x="1510" y="10927"/>
                  <a:pt x="2003" y="10302"/>
                </a:cubicBezTo>
                <a:cubicBezTo>
                  <a:pt x="2463" y="9744"/>
                  <a:pt x="2857" y="9086"/>
                  <a:pt x="3088" y="8396"/>
                </a:cubicBezTo>
                <a:cubicBezTo>
                  <a:pt x="3318" y="7575"/>
                  <a:pt x="3252" y="6688"/>
                  <a:pt x="3252" y="5866"/>
                </a:cubicBezTo>
                <a:cubicBezTo>
                  <a:pt x="3252" y="5045"/>
                  <a:pt x="3285" y="4092"/>
                  <a:pt x="3285" y="3205"/>
                </a:cubicBezTo>
                <a:cubicBezTo>
                  <a:pt x="3318" y="2186"/>
                  <a:pt x="3318" y="1167"/>
                  <a:pt x="3318" y="149"/>
                </a:cubicBezTo>
                <a:cubicBezTo>
                  <a:pt x="3301" y="50"/>
                  <a:pt x="3227" y="1"/>
                  <a:pt x="315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7" name="Google Shape;6527;p53"/>
          <p:cNvSpPr/>
          <p:nvPr/>
        </p:nvSpPr>
        <p:spPr>
          <a:xfrm>
            <a:off x="7008036" y="4728556"/>
            <a:ext cx="179500" cy="34203"/>
          </a:xfrm>
          <a:custGeom>
            <a:rect b="b" l="l" r="r" t="t"/>
            <a:pathLst>
              <a:path extrusionOk="0" h="1616" w="8481">
                <a:moveTo>
                  <a:pt x="2114" y="1"/>
                </a:moveTo>
                <a:cubicBezTo>
                  <a:pt x="2048" y="1"/>
                  <a:pt x="1983" y="42"/>
                  <a:pt x="1950" y="124"/>
                </a:cubicBezTo>
                <a:cubicBezTo>
                  <a:pt x="1884" y="321"/>
                  <a:pt x="1884" y="518"/>
                  <a:pt x="1950" y="715"/>
                </a:cubicBezTo>
                <a:cubicBezTo>
                  <a:pt x="1977" y="909"/>
                  <a:pt x="1982" y="1173"/>
                  <a:pt x="1806" y="1173"/>
                </a:cubicBezTo>
                <a:cubicBezTo>
                  <a:pt x="1773" y="1173"/>
                  <a:pt x="1734" y="1163"/>
                  <a:pt x="1687" y="1142"/>
                </a:cubicBezTo>
                <a:cubicBezTo>
                  <a:pt x="1488" y="1032"/>
                  <a:pt x="1333" y="906"/>
                  <a:pt x="1173" y="906"/>
                </a:cubicBezTo>
                <a:cubicBezTo>
                  <a:pt x="1119" y="906"/>
                  <a:pt x="1063" y="921"/>
                  <a:pt x="1005" y="956"/>
                </a:cubicBezTo>
                <a:lnTo>
                  <a:pt x="1005" y="956"/>
                </a:lnTo>
                <a:cubicBezTo>
                  <a:pt x="845" y="913"/>
                  <a:pt x="688" y="850"/>
                  <a:pt x="550" y="761"/>
                </a:cubicBezTo>
                <a:lnTo>
                  <a:pt x="550" y="761"/>
                </a:lnTo>
                <a:cubicBezTo>
                  <a:pt x="472" y="685"/>
                  <a:pt x="391" y="614"/>
                  <a:pt x="307" y="551"/>
                </a:cubicBezTo>
                <a:cubicBezTo>
                  <a:pt x="277" y="521"/>
                  <a:pt x="243" y="508"/>
                  <a:pt x="210" y="508"/>
                </a:cubicBezTo>
                <a:cubicBezTo>
                  <a:pt x="100" y="508"/>
                  <a:pt x="1" y="654"/>
                  <a:pt x="77" y="781"/>
                </a:cubicBezTo>
                <a:cubicBezTo>
                  <a:pt x="77" y="781"/>
                  <a:pt x="77" y="781"/>
                  <a:pt x="77" y="781"/>
                </a:cubicBezTo>
                <a:lnTo>
                  <a:pt x="77" y="781"/>
                </a:lnTo>
                <a:cubicBezTo>
                  <a:pt x="131" y="836"/>
                  <a:pt x="190" y="889"/>
                  <a:pt x="252" y="938"/>
                </a:cubicBezTo>
                <a:lnTo>
                  <a:pt x="252" y="938"/>
                </a:lnTo>
                <a:cubicBezTo>
                  <a:pt x="420" y="1098"/>
                  <a:pt x="579" y="1275"/>
                  <a:pt x="701" y="1471"/>
                </a:cubicBezTo>
                <a:cubicBezTo>
                  <a:pt x="730" y="1519"/>
                  <a:pt x="776" y="1539"/>
                  <a:pt x="823" y="1539"/>
                </a:cubicBezTo>
                <a:cubicBezTo>
                  <a:pt x="939" y="1539"/>
                  <a:pt x="1066" y="1423"/>
                  <a:pt x="997" y="1307"/>
                </a:cubicBezTo>
                <a:cubicBezTo>
                  <a:pt x="991" y="1299"/>
                  <a:pt x="986" y="1290"/>
                  <a:pt x="980" y="1282"/>
                </a:cubicBezTo>
                <a:lnTo>
                  <a:pt x="980" y="1282"/>
                </a:lnTo>
                <a:cubicBezTo>
                  <a:pt x="990" y="1283"/>
                  <a:pt x="1000" y="1283"/>
                  <a:pt x="1010" y="1283"/>
                </a:cubicBezTo>
                <a:cubicBezTo>
                  <a:pt x="1079" y="1283"/>
                  <a:pt x="1139" y="1264"/>
                  <a:pt x="1197" y="1264"/>
                </a:cubicBezTo>
                <a:cubicBezTo>
                  <a:pt x="1218" y="1264"/>
                  <a:pt x="1239" y="1267"/>
                  <a:pt x="1260" y="1274"/>
                </a:cubicBezTo>
                <a:cubicBezTo>
                  <a:pt x="1391" y="1340"/>
                  <a:pt x="1522" y="1438"/>
                  <a:pt x="1654" y="1504"/>
                </a:cubicBezTo>
                <a:cubicBezTo>
                  <a:pt x="1701" y="1517"/>
                  <a:pt x="1749" y="1524"/>
                  <a:pt x="1797" y="1524"/>
                </a:cubicBezTo>
                <a:cubicBezTo>
                  <a:pt x="1984" y="1524"/>
                  <a:pt x="2167" y="1424"/>
                  <a:pt x="2245" y="1241"/>
                </a:cubicBezTo>
                <a:cubicBezTo>
                  <a:pt x="2287" y="1159"/>
                  <a:pt x="2301" y="1074"/>
                  <a:pt x="2301" y="988"/>
                </a:cubicBezTo>
                <a:lnTo>
                  <a:pt x="2301" y="988"/>
                </a:lnTo>
                <a:cubicBezTo>
                  <a:pt x="2391" y="1146"/>
                  <a:pt x="2491" y="1297"/>
                  <a:pt x="2607" y="1438"/>
                </a:cubicBezTo>
                <a:cubicBezTo>
                  <a:pt x="2631" y="1486"/>
                  <a:pt x="2690" y="1517"/>
                  <a:pt x="2746" y="1517"/>
                </a:cubicBezTo>
                <a:cubicBezTo>
                  <a:pt x="2766" y="1517"/>
                  <a:pt x="2786" y="1513"/>
                  <a:pt x="2804" y="1504"/>
                </a:cubicBezTo>
                <a:cubicBezTo>
                  <a:pt x="2934" y="1448"/>
                  <a:pt x="3043" y="1372"/>
                  <a:pt x="3136" y="1286"/>
                </a:cubicBezTo>
                <a:lnTo>
                  <a:pt x="3136" y="1286"/>
                </a:lnTo>
                <a:cubicBezTo>
                  <a:pt x="3173" y="1299"/>
                  <a:pt x="3215" y="1307"/>
                  <a:pt x="3264" y="1307"/>
                </a:cubicBezTo>
                <a:cubicBezTo>
                  <a:pt x="3305" y="1307"/>
                  <a:pt x="3356" y="1279"/>
                  <a:pt x="3410" y="1249"/>
                </a:cubicBezTo>
                <a:lnTo>
                  <a:pt x="3410" y="1249"/>
                </a:lnTo>
                <a:cubicBezTo>
                  <a:pt x="3410" y="1276"/>
                  <a:pt x="3415" y="1305"/>
                  <a:pt x="3428" y="1340"/>
                </a:cubicBezTo>
                <a:cubicBezTo>
                  <a:pt x="3494" y="1438"/>
                  <a:pt x="3593" y="1504"/>
                  <a:pt x="3691" y="1504"/>
                </a:cubicBezTo>
                <a:lnTo>
                  <a:pt x="4940" y="1504"/>
                </a:lnTo>
                <a:lnTo>
                  <a:pt x="7534" y="1535"/>
                </a:lnTo>
                <a:lnTo>
                  <a:pt x="7534" y="1535"/>
                </a:lnTo>
                <a:lnTo>
                  <a:pt x="7536" y="1537"/>
                </a:lnTo>
                <a:cubicBezTo>
                  <a:pt x="7572" y="1591"/>
                  <a:pt x="7628" y="1615"/>
                  <a:pt x="7682" y="1615"/>
                </a:cubicBezTo>
                <a:cubicBezTo>
                  <a:pt x="7726" y="1615"/>
                  <a:pt x="7769" y="1599"/>
                  <a:pt x="7799" y="1570"/>
                </a:cubicBezTo>
                <a:cubicBezTo>
                  <a:pt x="7848" y="1537"/>
                  <a:pt x="7906" y="1520"/>
                  <a:pt x="7959" y="1520"/>
                </a:cubicBezTo>
                <a:cubicBezTo>
                  <a:pt x="8012" y="1520"/>
                  <a:pt x="8062" y="1537"/>
                  <a:pt x="8095" y="1570"/>
                </a:cubicBezTo>
                <a:cubicBezTo>
                  <a:pt x="8129" y="1597"/>
                  <a:pt x="8168" y="1609"/>
                  <a:pt x="8206" y="1609"/>
                </a:cubicBezTo>
                <a:cubicBezTo>
                  <a:pt x="8349" y="1609"/>
                  <a:pt x="8480" y="1444"/>
                  <a:pt x="8325" y="1340"/>
                </a:cubicBezTo>
                <a:cubicBezTo>
                  <a:pt x="8226" y="1241"/>
                  <a:pt x="8095" y="1192"/>
                  <a:pt x="7959" y="1192"/>
                </a:cubicBezTo>
                <a:cubicBezTo>
                  <a:pt x="7893" y="1192"/>
                  <a:pt x="7825" y="1204"/>
                  <a:pt x="7760" y="1227"/>
                </a:cubicBezTo>
                <a:lnTo>
                  <a:pt x="7760" y="1227"/>
                </a:lnTo>
                <a:cubicBezTo>
                  <a:pt x="7744" y="1219"/>
                  <a:pt x="7726" y="1213"/>
                  <a:pt x="7706" y="1209"/>
                </a:cubicBezTo>
                <a:lnTo>
                  <a:pt x="7706" y="1209"/>
                </a:lnTo>
                <a:lnTo>
                  <a:pt x="7503" y="945"/>
                </a:lnTo>
                <a:cubicBezTo>
                  <a:pt x="7470" y="896"/>
                  <a:pt x="7404" y="863"/>
                  <a:pt x="7343" y="863"/>
                </a:cubicBezTo>
                <a:cubicBezTo>
                  <a:pt x="7281" y="863"/>
                  <a:pt x="7224" y="896"/>
                  <a:pt x="7207" y="978"/>
                </a:cubicBezTo>
                <a:cubicBezTo>
                  <a:pt x="7192" y="1056"/>
                  <a:pt x="7196" y="1132"/>
                  <a:pt x="7217" y="1201"/>
                </a:cubicBezTo>
                <a:lnTo>
                  <a:pt x="7217" y="1201"/>
                </a:lnTo>
                <a:lnTo>
                  <a:pt x="5466" y="1175"/>
                </a:lnTo>
                <a:lnTo>
                  <a:pt x="4348" y="1175"/>
                </a:lnTo>
                <a:cubicBezTo>
                  <a:pt x="4250" y="1159"/>
                  <a:pt x="4159" y="1151"/>
                  <a:pt x="4069" y="1151"/>
                </a:cubicBezTo>
                <a:cubicBezTo>
                  <a:pt x="3979" y="1151"/>
                  <a:pt x="3888" y="1159"/>
                  <a:pt x="3790" y="1175"/>
                </a:cubicBezTo>
                <a:cubicBezTo>
                  <a:pt x="3785" y="1173"/>
                  <a:pt x="3781" y="1171"/>
                  <a:pt x="3776" y="1169"/>
                </a:cubicBezTo>
                <a:lnTo>
                  <a:pt x="3776" y="1169"/>
                </a:lnTo>
                <a:cubicBezTo>
                  <a:pt x="3802" y="1116"/>
                  <a:pt x="3823" y="1064"/>
                  <a:pt x="3823" y="1011"/>
                </a:cubicBezTo>
                <a:cubicBezTo>
                  <a:pt x="3823" y="945"/>
                  <a:pt x="3790" y="847"/>
                  <a:pt x="3691" y="814"/>
                </a:cubicBezTo>
                <a:cubicBezTo>
                  <a:pt x="3658" y="797"/>
                  <a:pt x="3626" y="789"/>
                  <a:pt x="3589" y="789"/>
                </a:cubicBezTo>
                <a:cubicBezTo>
                  <a:pt x="3552" y="789"/>
                  <a:pt x="3511" y="797"/>
                  <a:pt x="3461" y="814"/>
                </a:cubicBezTo>
                <a:lnTo>
                  <a:pt x="3395" y="880"/>
                </a:lnTo>
                <a:cubicBezTo>
                  <a:pt x="3367" y="880"/>
                  <a:pt x="3339" y="880"/>
                  <a:pt x="3332" y="900"/>
                </a:cubicBezTo>
                <a:lnTo>
                  <a:pt x="3332" y="900"/>
                </a:lnTo>
                <a:cubicBezTo>
                  <a:pt x="3301" y="850"/>
                  <a:pt x="3245" y="817"/>
                  <a:pt x="3188" y="817"/>
                </a:cubicBezTo>
                <a:cubicBezTo>
                  <a:pt x="3158" y="817"/>
                  <a:pt x="3127" y="826"/>
                  <a:pt x="3100" y="847"/>
                </a:cubicBezTo>
                <a:cubicBezTo>
                  <a:pt x="3054" y="870"/>
                  <a:pt x="3020" y="909"/>
                  <a:pt x="2999" y="956"/>
                </a:cubicBezTo>
                <a:lnTo>
                  <a:pt x="2999" y="956"/>
                </a:lnTo>
                <a:cubicBezTo>
                  <a:pt x="2937" y="1029"/>
                  <a:pt x="2863" y="1091"/>
                  <a:pt x="2777" y="1141"/>
                </a:cubicBezTo>
                <a:lnTo>
                  <a:pt x="2777" y="1141"/>
                </a:lnTo>
                <a:cubicBezTo>
                  <a:pt x="2560" y="817"/>
                  <a:pt x="2394" y="470"/>
                  <a:pt x="2278" y="124"/>
                </a:cubicBezTo>
                <a:cubicBezTo>
                  <a:pt x="2245" y="42"/>
                  <a:pt x="2180" y="1"/>
                  <a:pt x="21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8" name="Google Shape;6528;p53"/>
          <p:cNvSpPr/>
          <p:nvPr/>
        </p:nvSpPr>
        <p:spPr>
          <a:xfrm>
            <a:off x="6915057" y="4728112"/>
            <a:ext cx="31345" cy="28869"/>
          </a:xfrm>
          <a:custGeom>
            <a:rect b="b" l="l" r="r" t="t"/>
            <a:pathLst>
              <a:path extrusionOk="0" h="1364" w="1481">
                <a:moveTo>
                  <a:pt x="173" y="0"/>
                </a:moveTo>
                <a:cubicBezTo>
                  <a:pt x="117" y="0"/>
                  <a:pt x="58" y="31"/>
                  <a:pt x="33" y="79"/>
                </a:cubicBezTo>
                <a:cubicBezTo>
                  <a:pt x="1" y="145"/>
                  <a:pt x="33" y="211"/>
                  <a:pt x="66" y="276"/>
                </a:cubicBezTo>
                <a:lnTo>
                  <a:pt x="1118" y="1328"/>
                </a:lnTo>
                <a:cubicBezTo>
                  <a:pt x="1143" y="1353"/>
                  <a:pt x="1174" y="1364"/>
                  <a:pt x="1205" y="1364"/>
                </a:cubicBezTo>
                <a:cubicBezTo>
                  <a:pt x="1335" y="1364"/>
                  <a:pt x="1480" y="1177"/>
                  <a:pt x="1348" y="1098"/>
                </a:cubicBezTo>
                <a:lnTo>
                  <a:pt x="1381" y="1098"/>
                </a:lnTo>
                <a:lnTo>
                  <a:pt x="883" y="600"/>
                </a:lnTo>
                <a:lnTo>
                  <a:pt x="883" y="600"/>
                </a:lnTo>
                <a:cubicBezTo>
                  <a:pt x="919" y="538"/>
                  <a:pt x="909" y="462"/>
                  <a:pt x="855" y="408"/>
                </a:cubicBezTo>
                <a:cubicBezTo>
                  <a:pt x="694" y="273"/>
                  <a:pt x="533" y="161"/>
                  <a:pt x="354" y="71"/>
                </a:cubicBezTo>
                <a:lnTo>
                  <a:pt x="354" y="71"/>
                </a:lnTo>
                <a:lnTo>
                  <a:pt x="329" y="46"/>
                </a:lnTo>
                <a:lnTo>
                  <a:pt x="324" y="56"/>
                </a:lnTo>
                <a:lnTo>
                  <a:pt x="324" y="56"/>
                </a:lnTo>
                <a:cubicBezTo>
                  <a:pt x="293" y="41"/>
                  <a:pt x="262" y="27"/>
                  <a:pt x="231" y="13"/>
                </a:cubicBezTo>
                <a:cubicBezTo>
                  <a:pt x="213" y="5"/>
                  <a:pt x="193" y="0"/>
                  <a:pt x="17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29" name="Google Shape;6529;p53"/>
          <p:cNvSpPr/>
          <p:nvPr/>
        </p:nvSpPr>
        <p:spPr>
          <a:xfrm>
            <a:off x="6941281" y="4727688"/>
            <a:ext cx="23176" cy="30901"/>
          </a:xfrm>
          <a:custGeom>
            <a:rect b="b" l="l" r="r" t="t"/>
            <a:pathLst>
              <a:path extrusionOk="0" h="1460" w="1095">
                <a:moveTo>
                  <a:pt x="193" y="0"/>
                </a:moveTo>
                <a:cubicBezTo>
                  <a:pt x="94" y="0"/>
                  <a:pt x="1" y="92"/>
                  <a:pt x="43" y="198"/>
                </a:cubicBezTo>
                <a:lnTo>
                  <a:pt x="58" y="257"/>
                </a:lnTo>
                <a:lnTo>
                  <a:pt x="43" y="263"/>
                </a:lnTo>
                <a:lnTo>
                  <a:pt x="70" y="305"/>
                </a:lnTo>
                <a:lnTo>
                  <a:pt x="76" y="329"/>
                </a:lnTo>
                <a:cubicBezTo>
                  <a:pt x="93" y="387"/>
                  <a:pt x="124" y="424"/>
                  <a:pt x="160" y="444"/>
                </a:cubicBezTo>
                <a:lnTo>
                  <a:pt x="160" y="444"/>
                </a:lnTo>
                <a:lnTo>
                  <a:pt x="766" y="1381"/>
                </a:lnTo>
                <a:cubicBezTo>
                  <a:pt x="814" y="1429"/>
                  <a:pt x="880" y="1459"/>
                  <a:pt x="937" y="1459"/>
                </a:cubicBezTo>
                <a:cubicBezTo>
                  <a:pt x="959" y="1459"/>
                  <a:pt x="979" y="1455"/>
                  <a:pt x="996" y="1446"/>
                </a:cubicBezTo>
                <a:cubicBezTo>
                  <a:pt x="1062" y="1381"/>
                  <a:pt x="1095" y="1282"/>
                  <a:pt x="1062" y="1216"/>
                </a:cubicBezTo>
                <a:lnTo>
                  <a:pt x="372" y="150"/>
                </a:lnTo>
                <a:lnTo>
                  <a:pt x="372" y="132"/>
                </a:lnTo>
                <a:lnTo>
                  <a:pt x="363" y="136"/>
                </a:lnTo>
                <a:lnTo>
                  <a:pt x="363" y="136"/>
                </a:lnTo>
                <a:lnTo>
                  <a:pt x="339" y="99"/>
                </a:lnTo>
                <a:cubicBezTo>
                  <a:pt x="304" y="29"/>
                  <a:pt x="247" y="0"/>
                  <a:pt x="19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0" name="Google Shape;6530;p53"/>
          <p:cNvSpPr/>
          <p:nvPr/>
        </p:nvSpPr>
        <p:spPr>
          <a:xfrm>
            <a:off x="6951461" y="4721063"/>
            <a:ext cx="18731" cy="36742"/>
          </a:xfrm>
          <a:custGeom>
            <a:rect b="b" l="l" r="r" t="t"/>
            <a:pathLst>
              <a:path extrusionOk="0" h="1736" w="885">
                <a:moveTo>
                  <a:pt x="197" y="1"/>
                </a:moveTo>
                <a:cubicBezTo>
                  <a:pt x="104" y="1"/>
                  <a:pt x="1" y="87"/>
                  <a:pt x="22" y="215"/>
                </a:cubicBezTo>
                <a:lnTo>
                  <a:pt x="121" y="445"/>
                </a:lnTo>
                <a:cubicBezTo>
                  <a:pt x="133" y="481"/>
                  <a:pt x="153" y="507"/>
                  <a:pt x="176" y="525"/>
                </a:cubicBezTo>
                <a:lnTo>
                  <a:pt x="176" y="525"/>
                </a:lnTo>
                <a:cubicBezTo>
                  <a:pt x="321" y="872"/>
                  <a:pt x="444" y="1240"/>
                  <a:pt x="548" y="1628"/>
                </a:cubicBezTo>
                <a:cubicBezTo>
                  <a:pt x="573" y="1703"/>
                  <a:pt x="632" y="1735"/>
                  <a:pt x="691" y="1735"/>
                </a:cubicBezTo>
                <a:cubicBezTo>
                  <a:pt x="787" y="1735"/>
                  <a:pt x="884" y="1651"/>
                  <a:pt x="844" y="1529"/>
                </a:cubicBezTo>
                <a:cubicBezTo>
                  <a:pt x="719" y="1063"/>
                  <a:pt x="565" y="596"/>
                  <a:pt x="354" y="157"/>
                </a:cubicBezTo>
                <a:lnTo>
                  <a:pt x="354" y="157"/>
                </a:lnTo>
                <a:cubicBezTo>
                  <a:pt x="352" y="143"/>
                  <a:pt x="351" y="129"/>
                  <a:pt x="351" y="116"/>
                </a:cubicBezTo>
                <a:lnTo>
                  <a:pt x="337" y="122"/>
                </a:lnTo>
                <a:lnTo>
                  <a:pt x="337" y="122"/>
                </a:lnTo>
                <a:cubicBezTo>
                  <a:pt x="331" y="109"/>
                  <a:pt x="324" y="96"/>
                  <a:pt x="318" y="83"/>
                </a:cubicBezTo>
                <a:cubicBezTo>
                  <a:pt x="295" y="26"/>
                  <a:pt x="248" y="1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1" name="Google Shape;6531;p53"/>
          <p:cNvSpPr/>
          <p:nvPr/>
        </p:nvSpPr>
        <p:spPr>
          <a:xfrm>
            <a:off x="6966531" y="4724027"/>
            <a:ext cx="11154" cy="30456"/>
          </a:xfrm>
          <a:custGeom>
            <a:rect b="b" l="l" r="r" t="t"/>
            <a:pathLst>
              <a:path extrusionOk="0" h="1439" w="527">
                <a:moveTo>
                  <a:pt x="183" y="0"/>
                </a:moveTo>
                <a:cubicBezTo>
                  <a:pt x="167" y="0"/>
                  <a:pt x="150" y="3"/>
                  <a:pt x="132" y="9"/>
                </a:cubicBezTo>
                <a:cubicBezTo>
                  <a:pt x="66" y="9"/>
                  <a:pt x="0" y="75"/>
                  <a:pt x="0" y="174"/>
                </a:cubicBezTo>
                <a:lnTo>
                  <a:pt x="0" y="305"/>
                </a:lnTo>
                <a:cubicBezTo>
                  <a:pt x="0" y="373"/>
                  <a:pt x="31" y="425"/>
                  <a:pt x="83" y="451"/>
                </a:cubicBezTo>
                <a:lnTo>
                  <a:pt x="83" y="451"/>
                </a:lnTo>
                <a:cubicBezTo>
                  <a:pt x="157" y="721"/>
                  <a:pt x="190" y="1015"/>
                  <a:pt x="165" y="1291"/>
                </a:cubicBezTo>
                <a:cubicBezTo>
                  <a:pt x="148" y="1389"/>
                  <a:pt x="239" y="1439"/>
                  <a:pt x="329" y="1439"/>
                </a:cubicBezTo>
                <a:cubicBezTo>
                  <a:pt x="419" y="1439"/>
                  <a:pt x="510" y="1389"/>
                  <a:pt x="493" y="1291"/>
                </a:cubicBezTo>
                <a:cubicBezTo>
                  <a:pt x="526" y="896"/>
                  <a:pt x="460" y="469"/>
                  <a:pt x="329" y="108"/>
                </a:cubicBezTo>
                <a:cubicBezTo>
                  <a:pt x="302" y="54"/>
                  <a:pt x="253" y="0"/>
                  <a:pt x="18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2" name="Google Shape;6532;p53"/>
          <p:cNvSpPr/>
          <p:nvPr/>
        </p:nvSpPr>
        <p:spPr>
          <a:xfrm>
            <a:off x="6977452" y="4731498"/>
            <a:ext cx="58966" cy="27768"/>
          </a:xfrm>
          <a:custGeom>
            <a:rect b="b" l="l" r="r" t="t"/>
            <a:pathLst>
              <a:path extrusionOk="0" h="1312" w="2786">
                <a:moveTo>
                  <a:pt x="195" y="0"/>
                </a:moveTo>
                <a:cubicBezTo>
                  <a:pt x="96" y="0"/>
                  <a:pt x="0" y="87"/>
                  <a:pt x="43" y="215"/>
                </a:cubicBezTo>
                <a:cubicBezTo>
                  <a:pt x="45" y="225"/>
                  <a:pt x="47" y="235"/>
                  <a:pt x="49" y="245"/>
                </a:cubicBezTo>
                <a:lnTo>
                  <a:pt x="49" y="245"/>
                </a:lnTo>
                <a:lnTo>
                  <a:pt x="43" y="248"/>
                </a:lnTo>
                <a:cubicBezTo>
                  <a:pt x="47" y="255"/>
                  <a:pt x="50" y="263"/>
                  <a:pt x="54" y="270"/>
                </a:cubicBezTo>
                <a:lnTo>
                  <a:pt x="54" y="270"/>
                </a:lnTo>
                <a:cubicBezTo>
                  <a:pt x="89" y="434"/>
                  <a:pt x="145" y="666"/>
                  <a:pt x="174" y="872"/>
                </a:cubicBezTo>
                <a:cubicBezTo>
                  <a:pt x="200" y="963"/>
                  <a:pt x="263" y="1003"/>
                  <a:pt x="327" y="1003"/>
                </a:cubicBezTo>
                <a:cubicBezTo>
                  <a:pt x="417" y="1003"/>
                  <a:pt x="510" y="924"/>
                  <a:pt x="505" y="800"/>
                </a:cubicBezTo>
                <a:lnTo>
                  <a:pt x="505" y="800"/>
                </a:lnTo>
                <a:cubicBezTo>
                  <a:pt x="615" y="887"/>
                  <a:pt x="735" y="966"/>
                  <a:pt x="864" y="1036"/>
                </a:cubicBezTo>
                <a:cubicBezTo>
                  <a:pt x="883" y="1048"/>
                  <a:pt x="903" y="1054"/>
                  <a:pt x="924" y="1054"/>
                </a:cubicBezTo>
                <a:cubicBezTo>
                  <a:pt x="954" y="1054"/>
                  <a:pt x="986" y="1042"/>
                  <a:pt x="1015" y="1023"/>
                </a:cubicBezTo>
                <a:lnTo>
                  <a:pt x="1015" y="1023"/>
                </a:lnTo>
                <a:cubicBezTo>
                  <a:pt x="1081" y="1100"/>
                  <a:pt x="1151" y="1171"/>
                  <a:pt x="1226" y="1234"/>
                </a:cubicBezTo>
                <a:cubicBezTo>
                  <a:pt x="1259" y="1266"/>
                  <a:pt x="1300" y="1283"/>
                  <a:pt x="1341" y="1283"/>
                </a:cubicBezTo>
                <a:cubicBezTo>
                  <a:pt x="1382" y="1283"/>
                  <a:pt x="1423" y="1266"/>
                  <a:pt x="1456" y="1234"/>
                </a:cubicBezTo>
                <a:cubicBezTo>
                  <a:pt x="1515" y="1174"/>
                  <a:pt x="1588" y="1155"/>
                  <a:pt x="1666" y="1155"/>
                </a:cubicBezTo>
                <a:cubicBezTo>
                  <a:pt x="1759" y="1155"/>
                  <a:pt x="1859" y="1183"/>
                  <a:pt x="1949" y="1201"/>
                </a:cubicBezTo>
                <a:cubicBezTo>
                  <a:pt x="2097" y="1275"/>
                  <a:pt x="2263" y="1312"/>
                  <a:pt x="2434" y="1312"/>
                </a:cubicBezTo>
                <a:cubicBezTo>
                  <a:pt x="2491" y="1312"/>
                  <a:pt x="2549" y="1307"/>
                  <a:pt x="2606" y="1299"/>
                </a:cubicBezTo>
                <a:cubicBezTo>
                  <a:pt x="2785" y="1239"/>
                  <a:pt x="2747" y="962"/>
                  <a:pt x="2590" y="962"/>
                </a:cubicBezTo>
                <a:cubicBezTo>
                  <a:pt x="2575" y="962"/>
                  <a:pt x="2558" y="965"/>
                  <a:pt x="2540" y="971"/>
                </a:cubicBezTo>
                <a:cubicBezTo>
                  <a:pt x="2503" y="983"/>
                  <a:pt x="2461" y="989"/>
                  <a:pt x="2418" y="989"/>
                </a:cubicBezTo>
                <a:cubicBezTo>
                  <a:pt x="2233" y="989"/>
                  <a:pt x="2003" y="892"/>
                  <a:pt x="1817" y="839"/>
                </a:cubicBezTo>
                <a:cubicBezTo>
                  <a:pt x="1784" y="834"/>
                  <a:pt x="1749" y="831"/>
                  <a:pt x="1713" y="831"/>
                </a:cubicBezTo>
                <a:cubicBezTo>
                  <a:pt x="1597" y="831"/>
                  <a:pt x="1476" y="861"/>
                  <a:pt x="1367" y="914"/>
                </a:cubicBezTo>
                <a:lnTo>
                  <a:pt x="1367" y="914"/>
                </a:lnTo>
                <a:cubicBezTo>
                  <a:pt x="1233" y="778"/>
                  <a:pt x="1104" y="633"/>
                  <a:pt x="996" y="445"/>
                </a:cubicBezTo>
                <a:cubicBezTo>
                  <a:pt x="973" y="376"/>
                  <a:pt x="922" y="347"/>
                  <a:pt x="868" y="347"/>
                </a:cubicBezTo>
                <a:cubicBezTo>
                  <a:pt x="774" y="347"/>
                  <a:pt x="670" y="437"/>
                  <a:pt x="694" y="554"/>
                </a:cubicBezTo>
                <a:lnTo>
                  <a:pt x="694" y="554"/>
                </a:lnTo>
                <a:cubicBezTo>
                  <a:pt x="542" y="428"/>
                  <a:pt x="421" y="269"/>
                  <a:pt x="339" y="83"/>
                </a:cubicBezTo>
                <a:cubicBezTo>
                  <a:pt x="304" y="26"/>
                  <a:pt x="249" y="0"/>
                  <a:pt x="19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3" name="Google Shape;6533;p53"/>
          <p:cNvSpPr/>
          <p:nvPr/>
        </p:nvSpPr>
        <p:spPr>
          <a:xfrm>
            <a:off x="7024249" y="4171251"/>
            <a:ext cx="90438" cy="581868"/>
          </a:xfrm>
          <a:custGeom>
            <a:rect b="b" l="l" r="r" t="t"/>
            <a:pathLst>
              <a:path extrusionOk="0" h="27492" w="4273">
                <a:moveTo>
                  <a:pt x="362" y="1"/>
                </a:moveTo>
                <a:cubicBezTo>
                  <a:pt x="274" y="1"/>
                  <a:pt x="178" y="83"/>
                  <a:pt x="198" y="199"/>
                </a:cubicBezTo>
                <a:cubicBezTo>
                  <a:pt x="494" y="2171"/>
                  <a:pt x="822" y="4110"/>
                  <a:pt x="1217" y="6081"/>
                </a:cubicBezTo>
                <a:cubicBezTo>
                  <a:pt x="1578" y="7954"/>
                  <a:pt x="1874" y="9860"/>
                  <a:pt x="2432" y="11701"/>
                </a:cubicBezTo>
                <a:cubicBezTo>
                  <a:pt x="2695" y="12588"/>
                  <a:pt x="3057" y="13475"/>
                  <a:pt x="3385" y="14362"/>
                </a:cubicBezTo>
                <a:cubicBezTo>
                  <a:pt x="3747" y="15249"/>
                  <a:pt x="3911" y="16170"/>
                  <a:pt x="3911" y="17122"/>
                </a:cubicBezTo>
                <a:cubicBezTo>
                  <a:pt x="3878" y="18075"/>
                  <a:pt x="3812" y="19061"/>
                  <a:pt x="3648" y="20014"/>
                </a:cubicBezTo>
                <a:cubicBezTo>
                  <a:pt x="3517" y="20901"/>
                  <a:pt x="3188" y="21723"/>
                  <a:pt x="2662" y="22479"/>
                </a:cubicBezTo>
                <a:cubicBezTo>
                  <a:pt x="1644" y="23892"/>
                  <a:pt x="1" y="25436"/>
                  <a:pt x="592" y="27375"/>
                </a:cubicBezTo>
                <a:cubicBezTo>
                  <a:pt x="619" y="27455"/>
                  <a:pt x="683" y="27492"/>
                  <a:pt x="749" y="27492"/>
                </a:cubicBezTo>
                <a:cubicBezTo>
                  <a:pt x="844" y="27492"/>
                  <a:pt x="940" y="27413"/>
                  <a:pt x="921" y="27276"/>
                </a:cubicBezTo>
                <a:lnTo>
                  <a:pt x="888" y="27243"/>
                </a:lnTo>
                <a:cubicBezTo>
                  <a:pt x="329" y="25469"/>
                  <a:pt x="1907" y="23957"/>
                  <a:pt x="2860" y="22676"/>
                </a:cubicBezTo>
                <a:cubicBezTo>
                  <a:pt x="3352" y="21986"/>
                  <a:pt x="3714" y="21230"/>
                  <a:pt x="3878" y="20376"/>
                </a:cubicBezTo>
                <a:cubicBezTo>
                  <a:pt x="4042" y="19488"/>
                  <a:pt x="4141" y="18568"/>
                  <a:pt x="4207" y="17648"/>
                </a:cubicBezTo>
                <a:cubicBezTo>
                  <a:pt x="4273" y="16728"/>
                  <a:pt x="4174" y="15808"/>
                  <a:pt x="3911" y="14921"/>
                </a:cubicBezTo>
                <a:cubicBezTo>
                  <a:pt x="3648" y="14034"/>
                  <a:pt x="3221" y="13179"/>
                  <a:pt x="2958" y="12292"/>
                </a:cubicBezTo>
                <a:cubicBezTo>
                  <a:pt x="2399" y="10452"/>
                  <a:pt x="1972" y="8579"/>
                  <a:pt x="1644" y="6706"/>
                </a:cubicBezTo>
                <a:cubicBezTo>
                  <a:pt x="1249" y="4504"/>
                  <a:pt x="822" y="2335"/>
                  <a:pt x="494" y="134"/>
                </a:cubicBezTo>
                <a:cubicBezTo>
                  <a:pt x="480" y="40"/>
                  <a:pt x="423" y="1"/>
                  <a:pt x="3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4" name="Google Shape;6534;p53"/>
          <p:cNvSpPr/>
          <p:nvPr/>
        </p:nvSpPr>
        <p:spPr>
          <a:xfrm>
            <a:off x="7024249" y="3800413"/>
            <a:ext cx="28530" cy="391404"/>
          </a:xfrm>
          <a:custGeom>
            <a:rect b="b" l="l" r="r" t="t"/>
            <a:pathLst>
              <a:path extrusionOk="0" h="18493" w="1348">
                <a:moveTo>
                  <a:pt x="896" y="1"/>
                </a:moveTo>
                <a:cubicBezTo>
                  <a:pt x="814" y="1"/>
                  <a:pt x="740" y="58"/>
                  <a:pt x="756" y="173"/>
                </a:cubicBezTo>
                <a:cubicBezTo>
                  <a:pt x="1348" y="4905"/>
                  <a:pt x="264" y="9604"/>
                  <a:pt x="66" y="14336"/>
                </a:cubicBezTo>
                <a:cubicBezTo>
                  <a:pt x="1" y="15650"/>
                  <a:pt x="1" y="16998"/>
                  <a:pt x="132" y="18345"/>
                </a:cubicBezTo>
                <a:cubicBezTo>
                  <a:pt x="149" y="18443"/>
                  <a:pt x="239" y="18493"/>
                  <a:pt x="321" y="18493"/>
                </a:cubicBezTo>
                <a:cubicBezTo>
                  <a:pt x="403" y="18493"/>
                  <a:pt x="477" y="18443"/>
                  <a:pt x="461" y="18345"/>
                </a:cubicBezTo>
                <a:cubicBezTo>
                  <a:pt x="1" y="13580"/>
                  <a:pt x="1085" y="8881"/>
                  <a:pt x="1249" y="4149"/>
                </a:cubicBezTo>
                <a:cubicBezTo>
                  <a:pt x="1282" y="2835"/>
                  <a:pt x="1217" y="1487"/>
                  <a:pt x="1085" y="173"/>
                </a:cubicBezTo>
                <a:cubicBezTo>
                  <a:pt x="1069" y="58"/>
                  <a:pt x="978" y="1"/>
                  <a:pt x="89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5" name="Google Shape;6535;p53"/>
          <p:cNvSpPr/>
          <p:nvPr/>
        </p:nvSpPr>
        <p:spPr>
          <a:xfrm>
            <a:off x="7223859" y="3972022"/>
            <a:ext cx="74395" cy="257832"/>
          </a:xfrm>
          <a:custGeom>
            <a:rect b="b" l="l" r="r" t="t"/>
            <a:pathLst>
              <a:path extrusionOk="0" h="12182" w="3515">
                <a:moveTo>
                  <a:pt x="407" y="1"/>
                </a:moveTo>
                <a:cubicBezTo>
                  <a:pt x="329" y="1"/>
                  <a:pt x="247" y="50"/>
                  <a:pt x="231" y="149"/>
                </a:cubicBezTo>
                <a:cubicBezTo>
                  <a:pt x="1" y="3500"/>
                  <a:pt x="33" y="7016"/>
                  <a:pt x="1676" y="10040"/>
                </a:cubicBezTo>
                <a:cubicBezTo>
                  <a:pt x="2071" y="10795"/>
                  <a:pt x="2564" y="11485"/>
                  <a:pt x="3155" y="12143"/>
                </a:cubicBezTo>
                <a:cubicBezTo>
                  <a:pt x="3190" y="12170"/>
                  <a:pt x="3227" y="12182"/>
                  <a:pt x="3263" y="12182"/>
                </a:cubicBezTo>
                <a:cubicBezTo>
                  <a:pt x="3399" y="12182"/>
                  <a:pt x="3515" y="12017"/>
                  <a:pt x="3385" y="11913"/>
                </a:cubicBezTo>
                <a:cubicBezTo>
                  <a:pt x="1184" y="9547"/>
                  <a:pt x="493" y="6228"/>
                  <a:pt x="461" y="3106"/>
                </a:cubicBezTo>
                <a:cubicBezTo>
                  <a:pt x="461" y="2120"/>
                  <a:pt x="493" y="1134"/>
                  <a:pt x="559" y="149"/>
                </a:cubicBezTo>
                <a:cubicBezTo>
                  <a:pt x="559" y="50"/>
                  <a:pt x="485" y="1"/>
                  <a:pt x="40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6" name="Google Shape;6536;p53"/>
          <p:cNvSpPr/>
          <p:nvPr/>
        </p:nvSpPr>
        <p:spPr>
          <a:xfrm>
            <a:off x="7118138" y="4720217"/>
            <a:ext cx="6984" cy="38436"/>
          </a:xfrm>
          <a:custGeom>
            <a:rect b="b" l="l" r="r" t="t"/>
            <a:pathLst>
              <a:path extrusionOk="0" h="1816" w="330">
                <a:moveTo>
                  <a:pt x="165" y="0"/>
                </a:moveTo>
                <a:cubicBezTo>
                  <a:pt x="91" y="0"/>
                  <a:pt x="17" y="41"/>
                  <a:pt x="1" y="123"/>
                </a:cubicBezTo>
                <a:lnTo>
                  <a:pt x="1" y="1668"/>
                </a:lnTo>
                <a:cubicBezTo>
                  <a:pt x="17" y="1767"/>
                  <a:pt x="91" y="1816"/>
                  <a:pt x="165" y="1816"/>
                </a:cubicBezTo>
                <a:cubicBezTo>
                  <a:pt x="239" y="1816"/>
                  <a:pt x="313" y="1767"/>
                  <a:pt x="329" y="1668"/>
                </a:cubicBezTo>
                <a:lnTo>
                  <a:pt x="329" y="123"/>
                </a:lnTo>
                <a:cubicBezTo>
                  <a:pt x="313" y="41"/>
                  <a:pt x="239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7" name="Google Shape;6537;p53"/>
          <p:cNvSpPr/>
          <p:nvPr/>
        </p:nvSpPr>
        <p:spPr>
          <a:xfrm>
            <a:off x="7161972" y="4741742"/>
            <a:ext cx="30605" cy="24043"/>
          </a:xfrm>
          <a:custGeom>
            <a:rect b="b" l="l" r="r" t="t"/>
            <a:pathLst>
              <a:path extrusionOk="0" h="1136" w="1446">
                <a:moveTo>
                  <a:pt x="361" y="191"/>
                </a:moveTo>
                <a:lnTo>
                  <a:pt x="349" y="196"/>
                </a:lnTo>
                <a:lnTo>
                  <a:pt x="349" y="196"/>
                </a:lnTo>
                <a:cubicBezTo>
                  <a:pt x="343" y="194"/>
                  <a:pt x="336" y="192"/>
                  <a:pt x="329" y="191"/>
                </a:cubicBezTo>
                <a:close/>
                <a:moveTo>
                  <a:pt x="208" y="0"/>
                </a:moveTo>
                <a:cubicBezTo>
                  <a:pt x="131" y="0"/>
                  <a:pt x="57" y="54"/>
                  <a:pt x="33" y="125"/>
                </a:cubicBezTo>
                <a:cubicBezTo>
                  <a:pt x="0" y="289"/>
                  <a:pt x="99" y="454"/>
                  <a:pt x="230" y="487"/>
                </a:cubicBezTo>
                <a:cubicBezTo>
                  <a:pt x="251" y="493"/>
                  <a:pt x="270" y="495"/>
                  <a:pt x="288" y="495"/>
                </a:cubicBezTo>
                <a:cubicBezTo>
                  <a:pt x="315" y="495"/>
                  <a:pt x="338" y="489"/>
                  <a:pt x="359" y="479"/>
                </a:cubicBezTo>
                <a:lnTo>
                  <a:pt x="359" y="479"/>
                </a:lnTo>
                <a:cubicBezTo>
                  <a:pt x="632" y="680"/>
                  <a:pt x="900" y="886"/>
                  <a:pt x="1150" y="1111"/>
                </a:cubicBezTo>
                <a:cubicBezTo>
                  <a:pt x="1183" y="1127"/>
                  <a:pt x="1224" y="1136"/>
                  <a:pt x="1265" y="1136"/>
                </a:cubicBezTo>
                <a:cubicBezTo>
                  <a:pt x="1306" y="1136"/>
                  <a:pt x="1347" y="1127"/>
                  <a:pt x="1380" y="1111"/>
                </a:cubicBezTo>
                <a:cubicBezTo>
                  <a:pt x="1446" y="1045"/>
                  <a:pt x="1446" y="947"/>
                  <a:pt x="1380" y="881"/>
                </a:cubicBezTo>
                <a:cubicBezTo>
                  <a:pt x="1052" y="552"/>
                  <a:pt x="657" y="289"/>
                  <a:pt x="296" y="27"/>
                </a:cubicBezTo>
                <a:cubicBezTo>
                  <a:pt x="268" y="8"/>
                  <a:pt x="238" y="0"/>
                  <a:pt x="2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8" name="Google Shape;6538;p53"/>
          <p:cNvSpPr/>
          <p:nvPr/>
        </p:nvSpPr>
        <p:spPr>
          <a:xfrm>
            <a:off x="7179327" y="4741530"/>
            <a:ext cx="25779" cy="30054"/>
          </a:xfrm>
          <a:custGeom>
            <a:rect b="b" l="l" r="r" t="t"/>
            <a:pathLst>
              <a:path extrusionOk="0" h="1420" w="1218">
                <a:moveTo>
                  <a:pt x="276" y="1"/>
                </a:moveTo>
                <a:cubicBezTo>
                  <a:pt x="146" y="1"/>
                  <a:pt x="0" y="187"/>
                  <a:pt x="133" y="267"/>
                </a:cubicBezTo>
                <a:lnTo>
                  <a:pt x="133" y="299"/>
                </a:lnTo>
                <a:cubicBezTo>
                  <a:pt x="396" y="595"/>
                  <a:pt x="659" y="957"/>
                  <a:pt x="889" y="1351"/>
                </a:cubicBezTo>
                <a:cubicBezTo>
                  <a:pt x="929" y="1392"/>
                  <a:pt x="983" y="1420"/>
                  <a:pt x="1033" y="1420"/>
                </a:cubicBezTo>
                <a:cubicBezTo>
                  <a:pt x="1064" y="1420"/>
                  <a:pt x="1094" y="1409"/>
                  <a:pt x="1119" y="1384"/>
                </a:cubicBezTo>
                <a:cubicBezTo>
                  <a:pt x="1184" y="1351"/>
                  <a:pt x="1217" y="1252"/>
                  <a:pt x="1184" y="1187"/>
                </a:cubicBezTo>
                <a:cubicBezTo>
                  <a:pt x="922" y="792"/>
                  <a:pt x="659" y="398"/>
                  <a:pt x="363" y="37"/>
                </a:cubicBezTo>
                <a:cubicBezTo>
                  <a:pt x="338" y="11"/>
                  <a:pt x="307" y="1"/>
                  <a:pt x="27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39" name="Google Shape;6539;p53"/>
          <p:cNvSpPr/>
          <p:nvPr/>
        </p:nvSpPr>
        <p:spPr>
          <a:xfrm>
            <a:off x="7196048" y="4742271"/>
            <a:ext cx="17398" cy="25800"/>
          </a:xfrm>
          <a:custGeom>
            <a:rect b="b" l="l" r="r" t="t"/>
            <a:pathLst>
              <a:path extrusionOk="0" h="1219" w="822">
                <a:moveTo>
                  <a:pt x="178" y="0"/>
                </a:moveTo>
                <a:cubicBezTo>
                  <a:pt x="149" y="0"/>
                  <a:pt x="122" y="11"/>
                  <a:pt x="99" y="34"/>
                </a:cubicBezTo>
                <a:cubicBezTo>
                  <a:pt x="33" y="67"/>
                  <a:pt x="0" y="166"/>
                  <a:pt x="33" y="264"/>
                </a:cubicBezTo>
                <a:cubicBezTo>
                  <a:pt x="197" y="527"/>
                  <a:pt x="362" y="823"/>
                  <a:pt x="526" y="1119"/>
                </a:cubicBezTo>
                <a:cubicBezTo>
                  <a:pt x="547" y="1182"/>
                  <a:pt x="596" y="1219"/>
                  <a:pt x="645" y="1219"/>
                </a:cubicBezTo>
                <a:cubicBezTo>
                  <a:pt x="672" y="1219"/>
                  <a:pt x="700" y="1208"/>
                  <a:pt x="723" y="1185"/>
                </a:cubicBezTo>
                <a:cubicBezTo>
                  <a:pt x="822" y="1152"/>
                  <a:pt x="822" y="1053"/>
                  <a:pt x="789" y="955"/>
                </a:cubicBezTo>
                <a:cubicBezTo>
                  <a:pt x="657" y="659"/>
                  <a:pt x="493" y="363"/>
                  <a:pt x="329" y="100"/>
                </a:cubicBezTo>
                <a:cubicBezTo>
                  <a:pt x="286" y="37"/>
                  <a:pt x="230" y="0"/>
                  <a:pt x="17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0" name="Google Shape;6540;p53"/>
          <p:cNvSpPr/>
          <p:nvPr/>
        </p:nvSpPr>
        <p:spPr>
          <a:xfrm>
            <a:off x="7204133" y="4740959"/>
            <a:ext cx="19049" cy="22414"/>
          </a:xfrm>
          <a:custGeom>
            <a:rect b="b" l="l" r="r" t="t"/>
            <a:pathLst>
              <a:path extrusionOk="0" h="1059" w="900">
                <a:moveTo>
                  <a:pt x="220" y="1"/>
                </a:moveTo>
                <a:cubicBezTo>
                  <a:pt x="107" y="1"/>
                  <a:pt x="0" y="131"/>
                  <a:pt x="78" y="261"/>
                </a:cubicBezTo>
                <a:lnTo>
                  <a:pt x="111" y="228"/>
                </a:lnTo>
                <a:cubicBezTo>
                  <a:pt x="177" y="294"/>
                  <a:pt x="242" y="326"/>
                  <a:pt x="275" y="392"/>
                </a:cubicBezTo>
                <a:lnTo>
                  <a:pt x="374" y="491"/>
                </a:lnTo>
                <a:cubicBezTo>
                  <a:pt x="374" y="524"/>
                  <a:pt x="374" y="524"/>
                  <a:pt x="407" y="556"/>
                </a:cubicBezTo>
                <a:cubicBezTo>
                  <a:pt x="440" y="622"/>
                  <a:pt x="473" y="688"/>
                  <a:pt x="505" y="754"/>
                </a:cubicBezTo>
                <a:cubicBezTo>
                  <a:pt x="505" y="754"/>
                  <a:pt x="538" y="787"/>
                  <a:pt x="538" y="819"/>
                </a:cubicBezTo>
                <a:lnTo>
                  <a:pt x="571" y="951"/>
                </a:lnTo>
                <a:cubicBezTo>
                  <a:pt x="598" y="1004"/>
                  <a:pt x="647" y="1058"/>
                  <a:pt x="717" y="1058"/>
                </a:cubicBezTo>
                <a:cubicBezTo>
                  <a:pt x="733" y="1058"/>
                  <a:pt x="750" y="1055"/>
                  <a:pt x="768" y="1049"/>
                </a:cubicBezTo>
                <a:cubicBezTo>
                  <a:pt x="834" y="1017"/>
                  <a:pt x="900" y="951"/>
                  <a:pt x="867" y="852"/>
                </a:cubicBezTo>
                <a:cubicBezTo>
                  <a:pt x="768" y="524"/>
                  <a:pt x="571" y="261"/>
                  <a:pt x="308" y="31"/>
                </a:cubicBezTo>
                <a:cubicBezTo>
                  <a:pt x="281" y="10"/>
                  <a:pt x="250" y="1"/>
                  <a:pt x="22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1" name="Google Shape;6541;p53"/>
          <p:cNvSpPr/>
          <p:nvPr/>
        </p:nvSpPr>
        <p:spPr>
          <a:xfrm>
            <a:off x="7221764" y="4744557"/>
            <a:ext cx="15323" cy="17927"/>
          </a:xfrm>
          <a:custGeom>
            <a:rect b="b" l="l" r="r" t="t"/>
            <a:pathLst>
              <a:path extrusionOk="0" h="847" w="724">
                <a:moveTo>
                  <a:pt x="153" y="0"/>
                </a:moveTo>
                <a:cubicBezTo>
                  <a:pt x="132" y="0"/>
                  <a:pt x="116" y="9"/>
                  <a:pt x="100" y="25"/>
                </a:cubicBezTo>
                <a:cubicBezTo>
                  <a:pt x="1" y="58"/>
                  <a:pt x="1" y="156"/>
                  <a:pt x="34" y="255"/>
                </a:cubicBezTo>
                <a:lnTo>
                  <a:pt x="395" y="781"/>
                </a:lnTo>
                <a:cubicBezTo>
                  <a:pt x="395" y="814"/>
                  <a:pt x="428" y="814"/>
                  <a:pt x="494" y="847"/>
                </a:cubicBezTo>
                <a:lnTo>
                  <a:pt x="625" y="847"/>
                </a:lnTo>
                <a:cubicBezTo>
                  <a:pt x="691" y="781"/>
                  <a:pt x="724" y="682"/>
                  <a:pt x="658" y="617"/>
                </a:cubicBezTo>
                <a:lnTo>
                  <a:pt x="330" y="91"/>
                </a:lnTo>
                <a:cubicBezTo>
                  <a:pt x="297" y="58"/>
                  <a:pt x="264" y="25"/>
                  <a:pt x="231" y="25"/>
                </a:cubicBezTo>
                <a:cubicBezTo>
                  <a:pt x="198" y="9"/>
                  <a:pt x="173" y="0"/>
                  <a:pt x="1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2" name="Google Shape;6542;p53"/>
          <p:cNvSpPr/>
          <p:nvPr/>
        </p:nvSpPr>
        <p:spPr>
          <a:xfrm>
            <a:off x="7232833" y="4746758"/>
            <a:ext cx="16085" cy="15387"/>
          </a:xfrm>
          <a:custGeom>
            <a:rect b="b" l="l" r="r" t="t"/>
            <a:pathLst>
              <a:path extrusionOk="0" h="727" w="760">
                <a:moveTo>
                  <a:pt x="247" y="0"/>
                </a:moveTo>
                <a:cubicBezTo>
                  <a:pt x="135" y="0"/>
                  <a:pt x="1" y="181"/>
                  <a:pt x="102" y="282"/>
                </a:cubicBezTo>
                <a:cubicBezTo>
                  <a:pt x="234" y="414"/>
                  <a:pt x="365" y="545"/>
                  <a:pt x="464" y="677"/>
                </a:cubicBezTo>
                <a:cubicBezTo>
                  <a:pt x="497" y="710"/>
                  <a:pt x="538" y="726"/>
                  <a:pt x="579" y="726"/>
                </a:cubicBezTo>
                <a:cubicBezTo>
                  <a:pt x="620" y="726"/>
                  <a:pt x="661" y="710"/>
                  <a:pt x="694" y="677"/>
                </a:cubicBezTo>
                <a:cubicBezTo>
                  <a:pt x="760" y="611"/>
                  <a:pt x="760" y="513"/>
                  <a:pt x="694" y="447"/>
                </a:cubicBezTo>
                <a:lnTo>
                  <a:pt x="332" y="52"/>
                </a:lnTo>
                <a:cubicBezTo>
                  <a:pt x="310" y="15"/>
                  <a:pt x="280" y="0"/>
                  <a:pt x="24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3" name="Google Shape;6543;p53"/>
          <p:cNvSpPr/>
          <p:nvPr/>
        </p:nvSpPr>
        <p:spPr>
          <a:xfrm>
            <a:off x="7244728" y="4747160"/>
            <a:ext cx="17398" cy="20022"/>
          </a:xfrm>
          <a:custGeom>
            <a:rect b="b" l="l" r="r" t="t"/>
            <a:pathLst>
              <a:path extrusionOk="0" h="946" w="822">
                <a:moveTo>
                  <a:pt x="165" y="1"/>
                </a:moveTo>
                <a:cubicBezTo>
                  <a:pt x="132" y="1"/>
                  <a:pt x="99" y="1"/>
                  <a:pt x="66" y="33"/>
                </a:cubicBezTo>
                <a:cubicBezTo>
                  <a:pt x="0" y="99"/>
                  <a:pt x="0" y="198"/>
                  <a:pt x="66" y="263"/>
                </a:cubicBezTo>
                <a:lnTo>
                  <a:pt x="99" y="329"/>
                </a:lnTo>
                <a:cubicBezTo>
                  <a:pt x="165" y="362"/>
                  <a:pt x="198" y="395"/>
                  <a:pt x="230" y="428"/>
                </a:cubicBezTo>
                <a:lnTo>
                  <a:pt x="296" y="494"/>
                </a:lnTo>
                <a:lnTo>
                  <a:pt x="329" y="559"/>
                </a:lnTo>
                <a:cubicBezTo>
                  <a:pt x="362" y="592"/>
                  <a:pt x="395" y="658"/>
                  <a:pt x="428" y="691"/>
                </a:cubicBezTo>
                <a:lnTo>
                  <a:pt x="493" y="789"/>
                </a:lnTo>
                <a:lnTo>
                  <a:pt x="493" y="822"/>
                </a:lnTo>
                <a:cubicBezTo>
                  <a:pt x="526" y="855"/>
                  <a:pt x="559" y="888"/>
                  <a:pt x="592" y="921"/>
                </a:cubicBezTo>
                <a:cubicBezTo>
                  <a:pt x="608" y="937"/>
                  <a:pt x="625" y="945"/>
                  <a:pt x="641" y="945"/>
                </a:cubicBezTo>
                <a:cubicBezTo>
                  <a:pt x="658" y="945"/>
                  <a:pt x="674" y="937"/>
                  <a:pt x="690" y="921"/>
                </a:cubicBezTo>
                <a:cubicBezTo>
                  <a:pt x="756" y="921"/>
                  <a:pt x="789" y="888"/>
                  <a:pt x="789" y="855"/>
                </a:cubicBezTo>
                <a:cubicBezTo>
                  <a:pt x="822" y="822"/>
                  <a:pt x="822" y="756"/>
                  <a:pt x="789" y="724"/>
                </a:cubicBezTo>
                <a:cubicBezTo>
                  <a:pt x="690" y="461"/>
                  <a:pt x="526" y="231"/>
                  <a:pt x="296" y="33"/>
                </a:cubicBezTo>
                <a:cubicBezTo>
                  <a:pt x="263" y="1"/>
                  <a:pt x="230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4" name="Google Shape;6544;p53"/>
          <p:cNvSpPr/>
          <p:nvPr/>
        </p:nvSpPr>
        <p:spPr>
          <a:xfrm>
            <a:off x="6868472" y="4745594"/>
            <a:ext cx="27134" cy="14371"/>
          </a:xfrm>
          <a:custGeom>
            <a:rect b="b" l="l" r="r" t="t"/>
            <a:pathLst>
              <a:path extrusionOk="0" h="679" w="1282">
                <a:moveTo>
                  <a:pt x="176" y="0"/>
                </a:moveTo>
                <a:cubicBezTo>
                  <a:pt x="99" y="0"/>
                  <a:pt x="33" y="54"/>
                  <a:pt x="33" y="107"/>
                </a:cubicBezTo>
                <a:cubicBezTo>
                  <a:pt x="0" y="206"/>
                  <a:pt x="66" y="305"/>
                  <a:pt x="131" y="305"/>
                </a:cubicBezTo>
                <a:lnTo>
                  <a:pt x="131" y="337"/>
                </a:lnTo>
                <a:cubicBezTo>
                  <a:pt x="296" y="337"/>
                  <a:pt x="460" y="403"/>
                  <a:pt x="624" y="436"/>
                </a:cubicBezTo>
                <a:lnTo>
                  <a:pt x="657" y="469"/>
                </a:lnTo>
                <a:cubicBezTo>
                  <a:pt x="679" y="480"/>
                  <a:pt x="686" y="484"/>
                  <a:pt x="688" y="484"/>
                </a:cubicBezTo>
                <a:cubicBezTo>
                  <a:pt x="690" y="484"/>
                  <a:pt x="668" y="469"/>
                  <a:pt x="690" y="469"/>
                </a:cubicBezTo>
                <a:lnTo>
                  <a:pt x="822" y="535"/>
                </a:lnTo>
                <a:cubicBezTo>
                  <a:pt x="887" y="568"/>
                  <a:pt x="953" y="600"/>
                  <a:pt x="1019" y="666"/>
                </a:cubicBezTo>
                <a:cubicBezTo>
                  <a:pt x="1036" y="675"/>
                  <a:pt x="1056" y="679"/>
                  <a:pt x="1077" y="679"/>
                </a:cubicBezTo>
                <a:cubicBezTo>
                  <a:pt x="1135" y="679"/>
                  <a:pt x="1201" y="648"/>
                  <a:pt x="1249" y="600"/>
                </a:cubicBezTo>
                <a:cubicBezTo>
                  <a:pt x="1282" y="502"/>
                  <a:pt x="1282" y="403"/>
                  <a:pt x="1183" y="370"/>
                </a:cubicBezTo>
                <a:cubicBezTo>
                  <a:pt x="887" y="173"/>
                  <a:pt x="559" y="75"/>
                  <a:pt x="230" y="9"/>
                </a:cubicBezTo>
                <a:cubicBezTo>
                  <a:pt x="212" y="3"/>
                  <a:pt x="194" y="0"/>
                  <a:pt x="17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5" name="Google Shape;6545;p53"/>
          <p:cNvSpPr/>
          <p:nvPr/>
        </p:nvSpPr>
        <p:spPr>
          <a:xfrm>
            <a:off x="6888346" y="4742779"/>
            <a:ext cx="23260" cy="18033"/>
          </a:xfrm>
          <a:custGeom>
            <a:rect b="b" l="l" r="r" t="t"/>
            <a:pathLst>
              <a:path extrusionOk="0" h="852" w="1099">
                <a:moveTo>
                  <a:pt x="213" y="1"/>
                </a:moveTo>
                <a:cubicBezTo>
                  <a:pt x="36" y="1"/>
                  <a:pt x="1" y="247"/>
                  <a:pt x="178" y="306"/>
                </a:cubicBezTo>
                <a:lnTo>
                  <a:pt x="244" y="339"/>
                </a:lnTo>
                <a:lnTo>
                  <a:pt x="343" y="372"/>
                </a:lnTo>
                <a:lnTo>
                  <a:pt x="375" y="372"/>
                </a:lnTo>
                <a:lnTo>
                  <a:pt x="474" y="438"/>
                </a:lnTo>
                <a:lnTo>
                  <a:pt x="507" y="470"/>
                </a:lnTo>
                <a:lnTo>
                  <a:pt x="540" y="503"/>
                </a:lnTo>
                <a:lnTo>
                  <a:pt x="573" y="503"/>
                </a:lnTo>
                <a:lnTo>
                  <a:pt x="605" y="536"/>
                </a:lnTo>
                <a:lnTo>
                  <a:pt x="671" y="635"/>
                </a:lnTo>
                <a:lnTo>
                  <a:pt x="737" y="668"/>
                </a:lnTo>
                <a:cubicBezTo>
                  <a:pt x="737" y="701"/>
                  <a:pt x="770" y="733"/>
                  <a:pt x="803" y="766"/>
                </a:cubicBezTo>
                <a:cubicBezTo>
                  <a:pt x="823" y="829"/>
                  <a:pt x="871" y="852"/>
                  <a:pt x="919" y="852"/>
                </a:cubicBezTo>
                <a:cubicBezTo>
                  <a:pt x="947" y="852"/>
                  <a:pt x="976" y="844"/>
                  <a:pt x="1000" y="832"/>
                </a:cubicBezTo>
                <a:cubicBezTo>
                  <a:pt x="1098" y="799"/>
                  <a:pt x="1098" y="701"/>
                  <a:pt x="1065" y="602"/>
                </a:cubicBezTo>
                <a:cubicBezTo>
                  <a:pt x="901" y="306"/>
                  <a:pt x="605" y="76"/>
                  <a:pt x="277" y="10"/>
                </a:cubicBezTo>
                <a:cubicBezTo>
                  <a:pt x="254" y="4"/>
                  <a:pt x="233" y="1"/>
                  <a:pt x="2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6" name="Google Shape;6546;p53"/>
          <p:cNvSpPr/>
          <p:nvPr/>
        </p:nvSpPr>
        <p:spPr>
          <a:xfrm>
            <a:off x="6905406" y="4741192"/>
            <a:ext cx="22456" cy="18435"/>
          </a:xfrm>
          <a:custGeom>
            <a:rect b="b" l="l" r="r" t="t"/>
            <a:pathLst>
              <a:path extrusionOk="0" h="871" w="1061">
                <a:moveTo>
                  <a:pt x="269" y="0"/>
                </a:moveTo>
                <a:cubicBezTo>
                  <a:pt x="149" y="0"/>
                  <a:pt x="1" y="181"/>
                  <a:pt x="128" y="283"/>
                </a:cubicBezTo>
                <a:lnTo>
                  <a:pt x="752" y="841"/>
                </a:lnTo>
                <a:cubicBezTo>
                  <a:pt x="780" y="862"/>
                  <a:pt x="810" y="871"/>
                  <a:pt x="840" y="871"/>
                </a:cubicBezTo>
                <a:cubicBezTo>
                  <a:pt x="953" y="871"/>
                  <a:pt x="1060" y="741"/>
                  <a:pt x="982" y="611"/>
                </a:cubicBezTo>
                <a:lnTo>
                  <a:pt x="358" y="53"/>
                </a:lnTo>
                <a:cubicBezTo>
                  <a:pt x="336" y="16"/>
                  <a:pt x="304" y="0"/>
                  <a:pt x="26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7" name="Google Shape;6547;p53"/>
          <p:cNvSpPr/>
          <p:nvPr/>
        </p:nvSpPr>
        <p:spPr>
          <a:xfrm>
            <a:off x="6954001" y="4760664"/>
            <a:ext cx="27895" cy="15493"/>
          </a:xfrm>
          <a:custGeom>
            <a:rect b="b" l="l" r="r" t="t"/>
            <a:pathLst>
              <a:path extrusionOk="0" h="732" w="1318">
                <a:moveTo>
                  <a:pt x="192" y="0"/>
                </a:moveTo>
                <a:cubicBezTo>
                  <a:pt x="135" y="0"/>
                  <a:pt x="87" y="23"/>
                  <a:pt x="67" y="86"/>
                </a:cubicBezTo>
                <a:cubicBezTo>
                  <a:pt x="1" y="151"/>
                  <a:pt x="34" y="250"/>
                  <a:pt x="132" y="316"/>
                </a:cubicBezTo>
                <a:lnTo>
                  <a:pt x="987" y="710"/>
                </a:lnTo>
                <a:cubicBezTo>
                  <a:pt x="1017" y="725"/>
                  <a:pt x="1046" y="732"/>
                  <a:pt x="1074" y="732"/>
                </a:cubicBezTo>
                <a:cubicBezTo>
                  <a:pt x="1226" y="732"/>
                  <a:pt x="1318" y="530"/>
                  <a:pt x="1151" y="447"/>
                </a:cubicBezTo>
                <a:lnTo>
                  <a:pt x="297" y="20"/>
                </a:lnTo>
                <a:cubicBezTo>
                  <a:pt x="260" y="8"/>
                  <a:pt x="224" y="0"/>
                  <a:pt x="19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8" name="Google Shape;6548;p53"/>
          <p:cNvSpPr/>
          <p:nvPr/>
        </p:nvSpPr>
        <p:spPr>
          <a:xfrm>
            <a:off x="7011677" y="4759225"/>
            <a:ext cx="27197" cy="15958"/>
          </a:xfrm>
          <a:custGeom>
            <a:rect b="b" l="l" r="r" t="t"/>
            <a:pathLst>
              <a:path extrusionOk="0" h="754" w="1285">
                <a:moveTo>
                  <a:pt x="245" y="0"/>
                </a:moveTo>
                <a:cubicBezTo>
                  <a:pt x="93" y="0"/>
                  <a:pt x="0" y="206"/>
                  <a:pt x="168" y="318"/>
                </a:cubicBezTo>
                <a:lnTo>
                  <a:pt x="168" y="285"/>
                </a:lnTo>
                <a:cubicBezTo>
                  <a:pt x="430" y="482"/>
                  <a:pt x="759" y="614"/>
                  <a:pt x="1088" y="745"/>
                </a:cubicBezTo>
                <a:cubicBezTo>
                  <a:pt x="1100" y="751"/>
                  <a:pt x="1113" y="754"/>
                  <a:pt x="1126" y="754"/>
                </a:cubicBezTo>
                <a:cubicBezTo>
                  <a:pt x="1187" y="754"/>
                  <a:pt x="1258" y="700"/>
                  <a:pt x="1285" y="646"/>
                </a:cubicBezTo>
                <a:cubicBezTo>
                  <a:pt x="1285" y="548"/>
                  <a:pt x="1252" y="449"/>
                  <a:pt x="1153" y="449"/>
                </a:cubicBezTo>
                <a:lnTo>
                  <a:pt x="1055" y="384"/>
                </a:lnTo>
                <a:lnTo>
                  <a:pt x="956" y="384"/>
                </a:lnTo>
                <a:lnTo>
                  <a:pt x="726" y="252"/>
                </a:lnTo>
                <a:cubicBezTo>
                  <a:pt x="595" y="186"/>
                  <a:pt x="463" y="121"/>
                  <a:pt x="332" y="22"/>
                </a:cubicBezTo>
                <a:cubicBezTo>
                  <a:pt x="302" y="7"/>
                  <a:pt x="273" y="0"/>
                  <a:pt x="2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9" name="Google Shape;6549;p53"/>
          <p:cNvSpPr/>
          <p:nvPr/>
        </p:nvSpPr>
        <p:spPr>
          <a:xfrm>
            <a:off x="7047848" y="4761997"/>
            <a:ext cx="21631" cy="15366"/>
          </a:xfrm>
          <a:custGeom>
            <a:rect b="b" l="l" r="r" t="t"/>
            <a:pathLst>
              <a:path extrusionOk="0" h="726" w="1022">
                <a:moveTo>
                  <a:pt x="244" y="1"/>
                </a:moveTo>
                <a:cubicBezTo>
                  <a:pt x="92" y="1"/>
                  <a:pt x="0" y="202"/>
                  <a:pt x="167" y="285"/>
                </a:cubicBezTo>
                <a:lnTo>
                  <a:pt x="759" y="713"/>
                </a:lnTo>
                <a:cubicBezTo>
                  <a:pt x="776" y="721"/>
                  <a:pt x="796" y="725"/>
                  <a:pt x="817" y="725"/>
                </a:cubicBezTo>
                <a:cubicBezTo>
                  <a:pt x="875" y="725"/>
                  <a:pt x="941" y="695"/>
                  <a:pt x="989" y="647"/>
                </a:cubicBezTo>
                <a:cubicBezTo>
                  <a:pt x="1022" y="581"/>
                  <a:pt x="989" y="483"/>
                  <a:pt x="923" y="417"/>
                </a:cubicBezTo>
                <a:lnTo>
                  <a:pt x="332" y="23"/>
                </a:lnTo>
                <a:cubicBezTo>
                  <a:pt x="301" y="7"/>
                  <a:pt x="272" y="1"/>
                  <a:pt x="2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50" name="Google Shape;6550;p53"/>
          <p:cNvSpPr/>
          <p:nvPr/>
        </p:nvSpPr>
        <p:spPr>
          <a:xfrm>
            <a:off x="7059722" y="4763140"/>
            <a:ext cx="19493" cy="14710"/>
          </a:xfrm>
          <a:custGeom>
            <a:rect b="b" l="l" r="r" t="t"/>
            <a:pathLst>
              <a:path extrusionOk="0" h="695" w="921">
                <a:moveTo>
                  <a:pt x="162" y="0"/>
                </a:moveTo>
                <a:cubicBezTo>
                  <a:pt x="103" y="0"/>
                  <a:pt x="55" y="36"/>
                  <a:pt x="33" y="100"/>
                </a:cubicBezTo>
                <a:cubicBezTo>
                  <a:pt x="1" y="166"/>
                  <a:pt x="1" y="264"/>
                  <a:pt x="99" y="297"/>
                </a:cubicBezTo>
                <a:lnTo>
                  <a:pt x="658" y="659"/>
                </a:lnTo>
                <a:cubicBezTo>
                  <a:pt x="683" y="684"/>
                  <a:pt x="713" y="694"/>
                  <a:pt x="744" y="694"/>
                </a:cubicBezTo>
                <a:cubicBezTo>
                  <a:pt x="794" y="694"/>
                  <a:pt x="847" y="666"/>
                  <a:pt x="888" y="626"/>
                </a:cubicBezTo>
                <a:cubicBezTo>
                  <a:pt x="921" y="527"/>
                  <a:pt x="888" y="429"/>
                  <a:pt x="822" y="396"/>
                </a:cubicBezTo>
                <a:lnTo>
                  <a:pt x="263" y="34"/>
                </a:lnTo>
                <a:cubicBezTo>
                  <a:pt x="229" y="11"/>
                  <a:pt x="194" y="0"/>
                  <a:pt x="16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51" name="Google Shape;6551;p53"/>
          <p:cNvSpPr/>
          <p:nvPr/>
        </p:nvSpPr>
        <p:spPr>
          <a:xfrm>
            <a:off x="7075723" y="4760304"/>
            <a:ext cx="24361" cy="19916"/>
          </a:xfrm>
          <a:custGeom>
            <a:rect b="b" l="l" r="r" t="t"/>
            <a:pathLst>
              <a:path extrusionOk="0" h="941" w="1151">
                <a:moveTo>
                  <a:pt x="154" y="1"/>
                </a:moveTo>
                <a:cubicBezTo>
                  <a:pt x="99" y="1"/>
                  <a:pt x="54" y="29"/>
                  <a:pt x="33" y="70"/>
                </a:cubicBezTo>
                <a:cubicBezTo>
                  <a:pt x="0" y="168"/>
                  <a:pt x="0" y="267"/>
                  <a:pt x="99" y="300"/>
                </a:cubicBezTo>
                <a:lnTo>
                  <a:pt x="99" y="333"/>
                </a:lnTo>
                <a:lnTo>
                  <a:pt x="329" y="464"/>
                </a:lnTo>
                <a:lnTo>
                  <a:pt x="395" y="530"/>
                </a:lnTo>
                <a:lnTo>
                  <a:pt x="428" y="530"/>
                </a:lnTo>
                <a:lnTo>
                  <a:pt x="493" y="563"/>
                </a:lnTo>
                <a:cubicBezTo>
                  <a:pt x="625" y="661"/>
                  <a:pt x="723" y="793"/>
                  <a:pt x="855" y="891"/>
                </a:cubicBezTo>
                <a:cubicBezTo>
                  <a:pt x="888" y="924"/>
                  <a:pt x="929" y="940"/>
                  <a:pt x="970" y="940"/>
                </a:cubicBezTo>
                <a:cubicBezTo>
                  <a:pt x="1011" y="940"/>
                  <a:pt x="1052" y="924"/>
                  <a:pt x="1085" y="891"/>
                </a:cubicBezTo>
                <a:cubicBezTo>
                  <a:pt x="1150" y="825"/>
                  <a:pt x="1150" y="727"/>
                  <a:pt x="1085" y="661"/>
                </a:cubicBezTo>
                <a:cubicBezTo>
                  <a:pt x="822" y="431"/>
                  <a:pt x="559" y="201"/>
                  <a:pt x="263" y="37"/>
                </a:cubicBezTo>
                <a:cubicBezTo>
                  <a:pt x="226" y="12"/>
                  <a:pt x="188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52" name="Google Shape;6552;p53"/>
          <p:cNvSpPr/>
          <p:nvPr/>
        </p:nvSpPr>
        <p:spPr>
          <a:xfrm>
            <a:off x="7097291" y="4765595"/>
            <a:ext cx="14625" cy="14096"/>
          </a:xfrm>
          <a:custGeom>
            <a:rect b="b" l="l" r="r" t="t"/>
            <a:pathLst>
              <a:path extrusionOk="0" h="666" w="691">
                <a:moveTo>
                  <a:pt x="181" y="0"/>
                </a:moveTo>
                <a:cubicBezTo>
                  <a:pt x="140" y="0"/>
                  <a:pt x="99" y="17"/>
                  <a:pt x="66" y="50"/>
                </a:cubicBezTo>
                <a:cubicBezTo>
                  <a:pt x="33" y="83"/>
                  <a:pt x="0" y="148"/>
                  <a:pt x="0" y="181"/>
                </a:cubicBezTo>
                <a:lnTo>
                  <a:pt x="0" y="214"/>
                </a:lnTo>
                <a:cubicBezTo>
                  <a:pt x="0" y="247"/>
                  <a:pt x="33" y="280"/>
                  <a:pt x="33" y="280"/>
                </a:cubicBezTo>
                <a:lnTo>
                  <a:pt x="66" y="313"/>
                </a:lnTo>
                <a:cubicBezTo>
                  <a:pt x="164" y="444"/>
                  <a:pt x="296" y="575"/>
                  <a:pt x="427" y="641"/>
                </a:cubicBezTo>
                <a:cubicBezTo>
                  <a:pt x="460" y="658"/>
                  <a:pt x="485" y="666"/>
                  <a:pt x="505" y="666"/>
                </a:cubicBezTo>
                <a:cubicBezTo>
                  <a:pt x="526" y="666"/>
                  <a:pt x="542" y="658"/>
                  <a:pt x="559" y="641"/>
                </a:cubicBezTo>
                <a:cubicBezTo>
                  <a:pt x="591" y="641"/>
                  <a:pt x="657" y="608"/>
                  <a:pt x="657" y="575"/>
                </a:cubicBezTo>
                <a:cubicBezTo>
                  <a:pt x="690" y="510"/>
                  <a:pt x="690" y="411"/>
                  <a:pt x="591" y="345"/>
                </a:cubicBezTo>
                <a:lnTo>
                  <a:pt x="493" y="280"/>
                </a:lnTo>
                <a:lnTo>
                  <a:pt x="526" y="280"/>
                </a:lnTo>
                <a:cubicBezTo>
                  <a:pt x="427" y="214"/>
                  <a:pt x="361" y="148"/>
                  <a:pt x="296" y="50"/>
                </a:cubicBezTo>
                <a:cubicBezTo>
                  <a:pt x="263" y="17"/>
                  <a:pt x="222" y="0"/>
                  <a:pt x="1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53" name="Google Shape;6553;p53"/>
          <p:cNvSpPr/>
          <p:nvPr/>
        </p:nvSpPr>
        <p:spPr>
          <a:xfrm>
            <a:off x="7096592" y="4765680"/>
            <a:ext cx="29927" cy="15937"/>
          </a:xfrm>
          <a:custGeom>
            <a:rect b="b" l="l" r="r" t="t"/>
            <a:pathLst>
              <a:path extrusionOk="0" h="753" w="1414">
                <a:moveTo>
                  <a:pt x="331" y="0"/>
                </a:moveTo>
                <a:cubicBezTo>
                  <a:pt x="275" y="0"/>
                  <a:pt x="220" y="4"/>
                  <a:pt x="164" y="13"/>
                </a:cubicBezTo>
                <a:cubicBezTo>
                  <a:pt x="66" y="13"/>
                  <a:pt x="0" y="79"/>
                  <a:pt x="0" y="177"/>
                </a:cubicBezTo>
                <a:cubicBezTo>
                  <a:pt x="0" y="243"/>
                  <a:pt x="66" y="309"/>
                  <a:pt x="164" y="309"/>
                </a:cubicBezTo>
                <a:lnTo>
                  <a:pt x="197" y="341"/>
                </a:lnTo>
                <a:cubicBezTo>
                  <a:pt x="241" y="333"/>
                  <a:pt x="288" y="329"/>
                  <a:pt x="335" y="329"/>
                </a:cubicBezTo>
                <a:cubicBezTo>
                  <a:pt x="465" y="329"/>
                  <a:pt x="603" y="359"/>
                  <a:pt x="723" y="407"/>
                </a:cubicBezTo>
                <a:lnTo>
                  <a:pt x="756" y="407"/>
                </a:lnTo>
                <a:lnTo>
                  <a:pt x="822" y="440"/>
                </a:lnTo>
                <a:lnTo>
                  <a:pt x="920" y="539"/>
                </a:lnTo>
                <a:lnTo>
                  <a:pt x="953" y="539"/>
                </a:lnTo>
                <a:lnTo>
                  <a:pt x="1019" y="604"/>
                </a:lnTo>
                <a:cubicBezTo>
                  <a:pt x="1052" y="637"/>
                  <a:pt x="1085" y="670"/>
                  <a:pt x="1117" y="703"/>
                </a:cubicBezTo>
                <a:cubicBezTo>
                  <a:pt x="1150" y="736"/>
                  <a:pt x="1191" y="752"/>
                  <a:pt x="1232" y="752"/>
                </a:cubicBezTo>
                <a:cubicBezTo>
                  <a:pt x="1273" y="752"/>
                  <a:pt x="1315" y="736"/>
                  <a:pt x="1347" y="703"/>
                </a:cubicBezTo>
                <a:cubicBezTo>
                  <a:pt x="1413" y="637"/>
                  <a:pt x="1413" y="539"/>
                  <a:pt x="1347" y="473"/>
                </a:cubicBezTo>
                <a:cubicBezTo>
                  <a:pt x="1090" y="187"/>
                  <a:pt x="708" y="0"/>
                  <a:pt x="3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54" name="Google Shape;6554;p53"/>
          <p:cNvSpPr/>
          <p:nvPr/>
        </p:nvSpPr>
        <p:spPr>
          <a:xfrm>
            <a:off x="7120234" y="4761426"/>
            <a:ext cx="22266" cy="19133"/>
          </a:xfrm>
          <a:custGeom>
            <a:rect b="b" l="l" r="r" t="t"/>
            <a:pathLst>
              <a:path extrusionOk="0" h="904" w="1052">
                <a:moveTo>
                  <a:pt x="181" y="0"/>
                </a:moveTo>
                <a:cubicBezTo>
                  <a:pt x="140" y="0"/>
                  <a:pt x="99" y="17"/>
                  <a:pt x="66" y="50"/>
                </a:cubicBezTo>
                <a:cubicBezTo>
                  <a:pt x="0" y="115"/>
                  <a:pt x="0" y="214"/>
                  <a:pt x="66" y="280"/>
                </a:cubicBezTo>
                <a:cubicBezTo>
                  <a:pt x="296" y="477"/>
                  <a:pt x="526" y="674"/>
                  <a:pt x="756" y="871"/>
                </a:cubicBezTo>
                <a:cubicBezTo>
                  <a:pt x="789" y="871"/>
                  <a:pt x="822" y="904"/>
                  <a:pt x="888" y="904"/>
                </a:cubicBezTo>
                <a:cubicBezTo>
                  <a:pt x="920" y="904"/>
                  <a:pt x="953" y="871"/>
                  <a:pt x="986" y="871"/>
                </a:cubicBezTo>
                <a:cubicBezTo>
                  <a:pt x="1052" y="772"/>
                  <a:pt x="1052" y="674"/>
                  <a:pt x="986" y="608"/>
                </a:cubicBezTo>
                <a:cubicBezTo>
                  <a:pt x="756" y="444"/>
                  <a:pt x="526" y="247"/>
                  <a:pt x="296" y="50"/>
                </a:cubicBezTo>
                <a:cubicBezTo>
                  <a:pt x="263" y="17"/>
                  <a:pt x="222" y="0"/>
                  <a:pt x="1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55" name="Google Shape;6555;p53"/>
          <p:cNvSpPr/>
          <p:nvPr/>
        </p:nvSpPr>
        <p:spPr>
          <a:xfrm>
            <a:off x="6909491" y="3283831"/>
            <a:ext cx="737748" cy="574693"/>
          </a:xfrm>
          <a:custGeom>
            <a:rect b="b" l="l" r="r" t="t"/>
            <a:pathLst>
              <a:path extrusionOk="0" h="27153" w="34857">
                <a:moveTo>
                  <a:pt x="29706" y="1"/>
                </a:moveTo>
                <a:cubicBezTo>
                  <a:pt x="28885" y="1"/>
                  <a:pt x="28063" y="99"/>
                  <a:pt x="27275" y="329"/>
                </a:cubicBezTo>
                <a:cubicBezTo>
                  <a:pt x="26519" y="559"/>
                  <a:pt x="25796" y="822"/>
                  <a:pt x="25073" y="1151"/>
                </a:cubicBezTo>
                <a:cubicBezTo>
                  <a:pt x="24350" y="1512"/>
                  <a:pt x="23594" y="1742"/>
                  <a:pt x="22806" y="1874"/>
                </a:cubicBezTo>
                <a:cubicBezTo>
                  <a:pt x="22379" y="1939"/>
                  <a:pt x="21943" y="1948"/>
                  <a:pt x="21504" y="1948"/>
                </a:cubicBezTo>
                <a:cubicBezTo>
                  <a:pt x="21357" y="1948"/>
                  <a:pt x="21210" y="1947"/>
                  <a:pt x="21063" y="1947"/>
                </a:cubicBezTo>
                <a:cubicBezTo>
                  <a:pt x="20768" y="1947"/>
                  <a:pt x="20473" y="1950"/>
                  <a:pt x="20177" y="1972"/>
                </a:cubicBezTo>
                <a:cubicBezTo>
                  <a:pt x="19388" y="2038"/>
                  <a:pt x="18600" y="2268"/>
                  <a:pt x="17877" y="2629"/>
                </a:cubicBezTo>
                <a:cubicBezTo>
                  <a:pt x="17055" y="2991"/>
                  <a:pt x="16267" y="3385"/>
                  <a:pt x="15478" y="3780"/>
                </a:cubicBezTo>
                <a:cubicBezTo>
                  <a:pt x="13966" y="4535"/>
                  <a:pt x="12356" y="5225"/>
                  <a:pt x="10877" y="6080"/>
                </a:cubicBezTo>
                <a:cubicBezTo>
                  <a:pt x="9629" y="6836"/>
                  <a:pt x="8544" y="7788"/>
                  <a:pt x="7624" y="8906"/>
                </a:cubicBezTo>
                <a:cubicBezTo>
                  <a:pt x="5751" y="11173"/>
                  <a:pt x="4568" y="13966"/>
                  <a:pt x="3615" y="16726"/>
                </a:cubicBezTo>
                <a:cubicBezTo>
                  <a:pt x="3057" y="18304"/>
                  <a:pt x="2564" y="19881"/>
                  <a:pt x="1972" y="21425"/>
                </a:cubicBezTo>
                <a:cubicBezTo>
                  <a:pt x="1677" y="22214"/>
                  <a:pt x="1348" y="23003"/>
                  <a:pt x="987" y="23791"/>
                </a:cubicBezTo>
                <a:cubicBezTo>
                  <a:pt x="559" y="24481"/>
                  <a:pt x="264" y="25204"/>
                  <a:pt x="66" y="25993"/>
                </a:cubicBezTo>
                <a:cubicBezTo>
                  <a:pt x="1" y="26322"/>
                  <a:pt x="1" y="26683"/>
                  <a:pt x="99" y="27045"/>
                </a:cubicBezTo>
                <a:cubicBezTo>
                  <a:pt x="112" y="27120"/>
                  <a:pt x="168" y="27152"/>
                  <a:pt x="228" y="27152"/>
                </a:cubicBezTo>
                <a:cubicBezTo>
                  <a:pt x="326" y="27152"/>
                  <a:pt x="436" y="27068"/>
                  <a:pt x="395" y="26946"/>
                </a:cubicBezTo>
                <a:cubicBezTo>
                  <a:pt x="198" y="26124"/>
                  <a:pt x="559" y="25336"/>
                  <a:pt x="921" y="24613"/>
                </a:cubicBezTo>
                <a:cubicBezTo>
                  <a:pt x="1282" y="23923"/>
                  <a:pt x="1611" y="23200"/>
                  <a:pt x="1907" y="22477"/>
                </a:cubicBezTo>
                <a:cubicBezTo>
                  <a:pt x="2498" y="20998"/>
                  <a:pt x="3024" y="19454"/>
                  <a:pt x="3550" y="17942"/>
                </a:cubicBezTo>
                <a:cubicBezTo>
                  <a:pt x="4503" y="15149"/>
                  <a:pt x="5521" y="12323"/>
                  <a:pt x="7263" y="9892"/>
                </a:cubicBezTo>
                <a:cubicBezTo>
                  <a:pt x="8084" y="8741"/>
                  <a:pt x="9070" y="7723"/>
                  <a:pt x="10220" y="6901"/>
                </a:cubicBezTo>
                <a:cubicBezTo>
                  <a:pt x="11535" y="5981"/>
                  <a:pt x="13046" y="5324"/>
                  <a:pt x="14525" y="4601"/>
                </a:cubicBezTo>
                <a:lnTo>
                  <a:pt x="16891" y="3451"/>
                </a:lnTo>
                <a:cubicBezTo>
                  <a:pt x="17614" y="3057"/>
                  <a:pt x="18402" y="2728"/>
                  <a:pt x="19191" y="2465"/>
                </a:cubicBezTo>
                <a:cubicBezTo>
                  <a:pt x="19876" y="2328"/>
                  <a:pt x="20583" y="2260"/>
                  <a:pt x="21275" y="2260"/>
                </a:cubicBezTo>
                <a:cubicBezTo>
                  <a:pt x="21414" y="2260"/>
                  <a:pt x="21552" y="2262"/>
                  <a:pt x="21688" y="2268"/>
                </a:cubicBezTo>
                <a:cubicBezTo>
                  <a:pt x="22477" y="2268"/>
                  <a:pt x="23266" y="2169"/>
                  <a:pt x="23989" y="1939"/>
                </a:cubicBezTo>
                <a:cubicBezTo>
                  <a:pt x="24744" y="1709"/>
                  <a:pt x="25402" y="1348"/>
                  <a:pt x="26125" y="1085"/>
                </a:cubicBezTo>
                <a:cubicBezTo>
                  <a:pt x="26848" y="756"/>
                  <a:pt x="27603" y="559"/>
                  <a:pt x="28392" y="428"/>
                </a:cubicBezTo>
                <a:cubicBezTo>
                  <a:pt x="29023" y="352"/>
                  <a:pt x="29659" y="315"/>
                  <a:pt x="30297" y="315"/>
                </a:cubicBezTo>
                <a:cubicBezTo>
                  <a:pt x="31318" y="315"/>
                  <a:pt x="32342" y="410"/>
                  <a:pt x="33354" y="592"/>
                </a:cubicBezTo>
                <a:lnTo>
                  <a:pt x="34570" y="789"/>
                </a:lnTo>
                <a:cubicBezTo>
                  <a:pt x="34579" y="791"/>
                  <a:pt x="34588" y="792"/>
                  <a:pt x="34597" y="792"/>
                </a:cubicBezTo>
                <a:cubicBezTo>
                  <a:pt x="34776" y="792"/>
                  <a:pt x="34856" y="492"/>
                  <a:pt x="34668" y="461"/>
                </a:cubicBezTo>
                <a:cubicBezTo>
                  <a:pt x="33025" y="132"/>
                  <a:pt x="31382" y="1"/>
                  <a:pt x="2970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56" name="Google Shape;6556;p53"/>
          <p:cNvSpPr/>
          <p:nvPr/>
        </p:nvSpPr>
        <p:spPr>
          <a:xfrm>
            <a:off x="6952625" y="3539021"/>
            <a:ext cx="159775" cy="512849"/>
          </a:xfrm>
          <a:custGeom>
            <a:rect b="b" l="l" r="r" t="t"/>
            <a:pathLst>
              <a:path extrusionOk="0" h="24231" w="7549">
                <a:moveTo>
                  <a:pt x="7294" y="1"/>
                </a:moveTo>
                <a:cubicBezTo>
                  <a:pt x="7284" y="1"/>
                  <a:pt x="7273" y="2"/>
                  <a:pt x="7262" y="3"/>
                </a:cubicBezTo>
                <a:cubicBezTo>
                  <a:pt x="6605" y="135"/>
                  <a:pt x="6211" y="726"/>
                  <a:pt x="5915" y="1285"/>
                </a:cubicBezTo>
                <a:cubicBezTo>
                  <a:pt x="5455" y="2041"/>
                  <a:pt x="5028" y="2796"/>
                  <a:pt x="4633" y="3585"/>
                </a:cubicBezTo>
                <a:cubicBezTo>
                  <a:pt x="3812" y="5129"/>
                  <a:pt x="3089" y="6740"/>
                  <a:pt x="2399" y="8350"/>
                </a:cubicBezTo>
                <a:cubicBezTo>
                  <a:pt x="1709" y="9993"/>
                  <a:pt x="1052" y="11603"/>
                  <a:pt x="427" y="13213"/>
                </a:cubicBezTo>
                <a:cubicBezTo>
                  <a:pt x="263" y="13575"/>
                  <a:pt x="132" y="13969"/>
                  <a:pt x="33" y="14396"/>
                </a:cubicBezTo>
                <a:cubicBezTo>
                  <a:pt x="0" y="14790"/>
                  <a:pt x="0" y="15185"/>
                  <a:pt x="99" y="15579"/>
                </a:cubicBezTo>
                <a:cubicBezTo>
                  <a:pt x="296" y="16466"/>
                  <a:pt x="559" y="17321"/>
                  <a:pt x="854" y="18175"/>
                </a:cubicBezTo>
                <a:lnTo>
                  <a:pt x="2859" y="24123"/>
                </a:lnTo>
                <a:cubicBezTo>
                  <a:pt x="2884" y="24198"/>
                  <a:pt x="2947" y="24230"/>
                  <a:pt x="3013" y="24230"/>
                </a:cubicBezTo>
                <a:cubicBezTo>
                  <a:pt x="3118" y="24230"/>
                  <a:pt x="3228" y="24146"/>
                  <a:pt x="3188" y="24024"/>
                </a:cubicBezTo>
                <a:lnTo>
                  <a:pt x="1479" y="18997"/>
                </a:lnTo>
                <a:cubicBezTo>
                  <a:pt x="1216" y="18175"/>
                  <a:pt x="920" y="17354"/>
                  <a:pt x="657" y="16499"/>
                </a:cubicBezTo>
                <a:cubicBezTo>
                  <a:pt x="427" y="15645"/>
                  <a:pt x="197" y="14823"/>
                  <a:pt x="493" y="13936"/>
                </a:cubicBezTo>
                <a:cubicBezTo>
                  <a:pt x="756" y="13180"/>
                  <a:pt x="1084" y="12424"/>
                  <a:pt x="1380" y="11636"/>
                </a:cubicBezTo>
                <a:cubicBezTo>
                  <a:pt x="1709" y="10880"/>
                  <a:pt x="2037" y="10059"/>
                  <a:pt x="2366" y="9303"/>
                </a:cubicBezTo>
                <a:cubicBezTo>
                  <a:pt x="3023" y="7725"/>
                  <a:pt x="3680" y="6148"/>
                  <a:pt x="4436" y="4637"/>
                </a:cubicBezTo>
                <a:cubicBezTo>
                  <a:pt x="4863" y="3782"/>
                  <a:pt x="5323" y="2961"/>
                  <a:pt x="5783" y="2139"/>
                </a:cubicBezTo>
                <a:cubicBezTo>
                  <a:pt x="6145" y="1482"/>
                  <a:pt x="6539" y="496"/>
                  <a:pt x="7361" y="332"/>
                </a:cubicBezTo>
                <a:cubicBezTo>
                  <a:pt x="7549" y="301"/>
                  <a:pt x="7498" y="1"/>
                  <a:pt x="729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57" name="Google Shape;6557;p53"/>
          <p:cNvSpPr/>
          <p:nvPr/>
        </p:nvSpPr>
        <p:spPr>
          <a:xfrm>
            <a:off x="6654046" y="3828606"/>
            <a:ext cx="266616" cy="320861"/>
          </a:xfrm>
          <a:custGeom>
            <a:rect b="b" l="l" r="r" t="t"/>
            <a:pathLst>
              <a:path extrusionOk="0" h="15160" w="12597">
                <a:moveTo>
                  <a:pt x="12373" y="0"/>
                </a:moveTo>
                <a:cubicBezTo>
                  <a:pt x="12337" y="0"/>
                  <a:pt x="12299" y="17"/>
                  <a:pt x="12267" y="57"/>
                </a:cubicBezTo>
                <a:cubicBezTo>
                  <a:pt x="11413" y="1141"/>
                  <a:pt x="10624" y="2291"/>
                  <a:pt x="9967" y="3507"/>
                </a:cubicBezTo>
                <a:cubicBezTo>
                  <a:pt x="9309" y="4756"/>
                  <a:pt x="8817" y="6103"/>
                  <a:pt x="8127" y="7319"/>
                </a:cubicBezTo>
                <a:cubicBezTo>
                  <a:pt x="7404" y="8568"/>
                  <a:pt x="6582" y="9652"/>
                  <a:pt x="5892" y="10835"/>
                </a:cubicBezTo>
                <a:cubicBezTo>
                  <a:pt x="5333" y="11821"/>
                  <a:pt x="4873" y="12938"/>
                  <a:pt x="3986" y="13694"/>
                </a:cubicBezTo>
                <a:cubicBezTo>
                  <a:pt x="3460" y="14121"/>
                  <a:pt x="2836" y="14384"/>
                  <a:pt x="2146" y="14417"/>
                </a:cubicBezTo>
                <a:cubicBezTo>
                  <a:pt x="1456" y="14417"/>
                  <a:pt x="799" y="14581"/>
                  <a:pt x="142" y="14844"/>
                </a:cubicBezTo>
                <a:cubicBezTo>
                  <a:pt x="0" y="14929"/>
                  <a:pt x="102" y="15160"/>
                  <a:pt x="238" y="15160"/>
                </a:cubicBezTo>
                <a:cubicBezTo>
                  <a:pt x="260" y="15160"/>
                  <a:pt x="283" y="15154"/>
                  <a:pt x="306" y="15140"/>
                </a:cubicBezTo>
                <a:cubicBezTo>
                  <a:pt x="930" y="14877"/>
                  <a:pt x="1620" y="14745"/>
                  <a:pt x="2277" y="14713"/>
                </a:cubicBezTo>
                <a:cubicBezTo>
                  <a:pt x="2836" y="14680"/>
                  <a:pt x="3395" y="14483"/>
                  <a:pt x="3855" y="14220"/>
                </a:cubicBezTo>
                <a:cubicBezTo>
                  <a:pt x="4775" y="13595"/>
                  <a:pt x="5301" y="12577"/>
                  <a:pt x="5826" y="11624"/>
                </a:cubicBezTo>
                <a:cubicBezTo>
                  <a:pt x="6451" y="10441"/>
                  <a:pt x="7239" y="9323"/>
                  <a:pt x="7995" y="8173"/>
                </a:cubicBezTo>
                <a:cubicBezTo>
                  <a:pt x="8357" y="7549"/>
                  <a:pt x="8718" y="6925"/>
                  <a:pt x="9014" y="6267"/>
                </a:cubicBezTo>
                <a:cubicBezTo>
                  <a:pt x="9342" y="5610"/>
                  <a:pt x="9605" y="4953"/>
                  <a:pt x="9934" y="4329"/>
                </a:cubicBezTo>
                <a:cubicBezTo>
                  <a:pt x="10624" y="2883"/>
                  <a:pt x="11478" y="1536"/>
                  <a:pt x="12497" y="287"/>
                </a:cubicBezTo>
                <a:cubicBezTo>
                  <a:pt x="12596" y="162"/>
                  <a:pt x="12489" y="0"/>
                  <a:pt x="1237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58" name="Google Shape;6558;p53"/>
          <p:cNvSpPr/>
          <p:nvPr/>
        </p:nvSpPr>
        <p:spPr>
          <a:xfrm>
            <a:off x="6584010" y="4096178"/>
            <a:ext cx="95983" cy="175289"/>
          </a:xfrm>
          <a:custGeom>
            <a:rect b="b" l="l" r="r" t="t"/>
            <a:pathLst>
              <a:path extrusionOk="0" fill="none" h="8282" w="4535">
                <a:moveTo>
                  <a:pt x="4535" y="4371"/>
                </a:moveTo>
                <a:cubicBezTo>
                  <a:pt x="3943" y="3451"/>
                  <a:pt x="3418" y="2498"/>
                  <a:pt x="2958" y="1479"/>
                </a:cubicBezTo>
                <a:cubicBezTo>
                  <a:pt x="2268" y="0"/>
                  <a:pt x="1347" y="0"/>
                  <a:pt x="822" y="625"/>
                </a:cubicBezTo>
                <a:cubicBezTo>
                  <a:pt x="329" y="1249"/>
                  <a:pt x="0" y="2629"/>
                  <a:pt x="2005" y="4732"/>
                </a:cubicBezTo>
                <a:cubicBezTo>
                  <a:pt x="4009" y="6835"/>
                  <a:pt x="4272" y="8281"/>
                  <a:pt x="4272" y="8281"/>
                </a:cubicBezTo>
              </a:path>
            </a:pathLst>
          </a:custGeom>
          <a:solidFill>
            <a:schemeClr val="dk1"/>
          </a:solidFill>
          <a:ln cap="rnd" cmpd="sng" w="82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59" name="Google Shape;6559;p53"/>
          <p:cNvSpPr/>
          <p:nvPr/>
        </p:nvSpPr>
        <p:spPr>
          <a:xfrm>
            <a:off x="6526969" y="4187104"/>
            <a:ext cx="98079" cy="528257"/>
          </a:xfrm>
          <a:custGeom>
            <a:rect b="b" l="l" r="r" t="t"/>
            <a:pathLst>
              <a:path extrusionOk="0" h="24959" w="4634">
                <a:moveTo>
                  <a:pt x="4286" y="0"/>
                </a:moveTo>
                <a:cubicBezTo>
                  <a:pt x="4225" y="0"/>
                  <a:pt x="4166" y="32"/>
                  <a:pt x="4141" y="108"/>
                </a:cubicBezTo>
                <a:cubicBezTo>
                  <a:pt x="3812" y="1619"/>
                  <a:pt x="3254" y="3032"/>
                  <a:pt x="2498" y="4347"/>
                </a:cubicBezTo>
                <a:cubicBezTo>
                  <a:pt x="2235" y="4708"/>
                  <a:pt x="2038" y="5102"/>
                  <a:pt x="1874" y="5530"/>
                </a:cubicBezTo>
                <a:cubicBezTo>
                  <a:pt x="1611" y="6450"/>
                  <a:pt x="1972" y="7403"/>
                  <a:pt x="2432" y="8191"/>
                </a:cubicBezTo>
                <a:cubicBezTo>
                  <a:pt x="2892" y="9046"/>
                  <a:pt x="3484" y="9867"/>
                  <a:pt x="3582" y="10886"/>
                </a:cubicBezTo>
                <a:cubicBezTo>
                  <a:pt x="3780" y="12989"/>
                  <a:pt x="2662" y="14862"/>
                  <a:pt x="2268" y="16866"/>
                </a:cubicBezTo>
                <a:cubicBezTo>
                  <a:pt x="2071" y="17852"/>
                  <a:pt x="2104" y="18838"/>
                  <a:pt x="1446" y="19627"/>
                </a:cubicBezTo>
                <a:cubicBezTo>
                  <a:pt x="921" y="20251"/>
                  <a:pt x="1" y="20547"/>
                  <a:pt x="132" y="21467"/>
                </a:cubicBezTo>
                <a:cubicBezTo>
                  <a:pt x="231" y="21993"/>
                  <a:pt x="428" y="22453"/>
                  <a:pt x="756" y="22847"/>
                </a:cubicBezTo>
                <a:cubicBezTo>
                  <a:pt x="1052" y="23274"/>
                  <a:pt x="1381" y="23668"/>
                  <a:pt x="1709" y="24063"/>
                </a:cubicBezTo>
                <a:cubicBezTo>
                  <a:pt x="2038" y="24391"/>
                  <a:pt x="2465" y="24654"/>
                  <a:pt x="2925" y="24819"/>
                </a:cubicBezTo>
                <a:cubicBezTo>
                  <a:pt x="3331" y="24900"/>
                  <a:pt x="3759" y="24959"/>
                  <a:pt x="4190" y="24959"/>
                </a:cubicBezTo>
                <a:cubicBezTo>
                  <a:pt x="4283" y="24959"/>
                  <a:pt x="4377" y="24956"/>
                  <a:pt x="4470" y="24950"/>
                </a:cubicBezTo>
                <a:cubicBezTo>
                  <a:pt x="4634" y="24917"/>
                  <a:pt x="4634" y="24654"/>
                  <a:pt x="4470" y="24621"/>
                </a:cubicBezTo>
                <a:cubicBezTo>
                  <a:pt x="4355" y="24630"/>
                  <a:pt x="4240" y="24634"/>
                  <a:pt x="4125" y="24634"/>
                </a:cubicBezTo>
                <a:cubicBezTo>
                  <a:pt x="3780" y="24634"/>
                  <a:pt x="3435" y="24597"/>
                  <a:pt x="3090" y="24523"/>
                </a:cubicBezTo>
                <a:cubicBezTo>
                  <a:pt x="2629" y="24391"/>
                  <a:pt x="2235" y="24129"/>
                  <a:pt x="1939" y="23800"/>
                </a:cubicBezTo>
                <a:cubicBezTo>
                  <a:pt x="1348" y="23176"/>
                  <a:pt x="625" y="22354"/>
                  <a:pt x="461" y="21500"/>
                </a:cubicBezTo>
                <a:cubicBezTo>
                  <a:pt x="362" y="20941"/>
                  <a:pt x="724" y="20645"/>
                  <a:pt x="1118" y="20350"/>
                </a:cubicBezTo>
                <a:cubicBezTo>
                  <a:pt x="1446" y="20120"/>
                  <a:pt x="1709" y="19824"/>
                  <a:pt x="1939" y="19495"/>
                </a:cubicBezTo>
                <a:cubicBezTo>
                  <a:pt x="2465" y="18674"/>
                  <a:pt x="2399" y="17754"/>
                  <a:pt x="2597" y="16834"/>
                </a:cubicBezTo>
                <a:cubicBezTo>
                  <a:pt x="2991" y="14993"/>
                  <a:pt x="3977" y="13252"/>
                  <a:pt x="3944" y="11313"/>
                </a:cubicBezTo>
                <a:cubicBezTo>
                  <a:pt x="3911" y="10393"/>
                  <a:pt x="3615" y="9506"/>
                  <a:pt x="3155" y="8750"/>
                </a:cubicBezTo>
                <a:cubicBezTo>
                  <a:pt x="2695" y="7961"/>
                  <a:pt x="2104" y="7107"/>
                  <a:pt x="2137" y="6154"/>
                </a:cubicBezTo>
                <a:cubicBezTo>
                  <a:pt x="2202" y="5595"/>
                  <a:pt x="2367" y="5102"/>
                  <a:pt x="2695" y="4642"/>
                </a:cubicBezTo>
                <a:cubicBezTo>
                  <a:pt x="2991" y="4182"/>
                  <a:pt x="3221" y="3722"/>
                  <a:pt x="3451" y="3229"/>
                </a:cubicBezTo>
                <a:cubicBezTo>
                  <a:pt x="3911" y="2244"/>
                  <a:pt x="4240" y="1225"/>
                  <a:pt x="4470" y="206"/>
                </a:cubicBezTo>
                <a:cubicBezTo>
                  <a:pt x="4490" y="84"/>
                  <a:pt x="4385" y="0"/>
                  <a:pt x="428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0" name="Google Shape;6560;p53"/>
          <p:cNvSpPr/>
          <p:nvPr/>
        </p:nvSpPr>
        <p:spPr>
          <a:xfrm>
            <a:off x="6615271" y="4684765"/>
            <a:ext cx="27895" cy="39642"/>
          </a:xfrm>
          <a:custGeom>
            <a:rect b="b" l="l" r="r" t="t"/>
            <a:pathLst>
              <a:path extrusionOk="0" h="1873" w="1318">
                <a:moveTo>
                  <a:pt x="213" y="1"/>
                </a:moveTo>
                <a:cubicBezTo>
                  <a:pt x="101" y="1"/>
                  <a:pt x="0" y="120"/>
                  <a:pt x="68" y="254"/>
                </a:cubicBezTo>
                <a:lnTo>
                  <a:pt x="495" y="1076"/>
                </a:lnTo>
                <a:cubicBezTo>
                  <a:pt x="523" y="1133"/>
                  <a:pt x="566" y="1160"/>
                  <a:pt x="610" y="1164"/>
                </a:cubicBezTo>
                <a:lnTo>
                  <a:pt x="610" y="1164"/>
                </a:lnTo>
                <a:lnTo>
                  <a:pt x="988" y="1798"/>
                </a:lnTo>
                <a:cubicBezTo>
                  <a:pt x="1019" y="1851"/>
                  <a:pt x="1067" y="1873"/>
                  <a:pt x="1114" y="1873"/>
                </a:cubicBezTo>
                <a:cubicBezTo>
                  <a:pt x="1217" y="1873"/>
                  <a:pt x="1318" y="1769"/>
                  <a:pt x="1251" y="1634"/>
                </a:cubicBezTo>
                <a:cubicBezTo>
                  <a:pt x="955" y="1141"/>
                  <a:pt x="659" y="616"/>
                  <a:pt x="363" y="90"/>
                </a:cubicBezTo>
                <a:cubicBezTo>
                  <a:pt x="321" y="27"/>
                  <a:pt x="266" y="1"/>
                  <a:pt x="2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1" name="Google Shape;6561;p53"/>
          <p:cNvSpPr/>
          <p:nvPr/>
        </p:nvSpPr>
        <p:spPr>
          <a:xfrm>
            <a:off x="6629134" y="4690776"/>
            <a:ext cx="39600" cy="30986"/>
          </a:xfrm>
          <a:custGeom>
            <a:rect b="b" l="l" r="r" t="t"/>
            <a:pathLst>
              <a:path extrusionOk="0" h="1464" w="1871">
                <a:moveTo>
                  <a:pt x="243" y="1"/>
                </a:moveTo>
                <a:cubicBezTo>
                  <a:pt x="128" y="1"/>
                  <a:pt x="0" y="117"/>
                  <a:pt x="70" y="233"/>
                </a:cubicBezTo>
                <a:cubicBezTo>
                  <a:pt x="300" y="693"/>
                  <a:pt x="596" y="1087"/>
                  <a:pt x="957" y="1416"/>
                </a:cubicBezTo>
                <a:cubicBezTo>
                  <a:pt x="990" y="1449"/>
                  <a:pt x="1034" y="1463"/>
                  <a:pt x="1076" y="1463"/>
                </a:cubicBezTo>
                <a:cubicBezTo>
                  <a:pt x="1162" y="1463"/>
                  <a:pt x="1242" y="1405"/>
                  <a:pt x="1220" y="1317"/>
                </a:cubicBezTo>
                <a:cubicBezTo>
                  <a:pt x="1208" y="1185"/>
                  <a:pt x="1191" y="1057"/>
                  <a:pt x="1171" y="934"/>
                </a:cubicBezTo>
                <a:lnTo>
                  <a:pt x="1171" y="934"/>
                </a:lnTo>
                <a:cubicBezTo>
                  <a:pt x="1284" y="1053"/>
                  <a:pt x="1400" y="1169"/>
                  <a:pt x="1516" y="1284"/>
                </a:cubicBezTo>
                <a:cubicBezTo>
                  <a:pt x="1556" y="1324"/>
                  <a:pt x="1599" y="1341"/>
                  <a:pt x="1640" y="1341"/>
                </a:cubicBezTo>
                <a:cubicBezTo>
                  <a:pt x="1768" y="1341"/>
                  <a:pt x="1870" y="1179"/>
                  <a:pt x="1746" y="1054"/>
                </a:cubicBezTo>
                <a:cubicBezTo>
                  <a:pt x="1483" y="792"/>
                  <a:pt x="1220" y="529"/>
                  <a:pt x="990" y="233"/>
                </a:cubicBezTo>
                <a:cubicBezTo>
                  <a:pt x="963" y="206"/>
                  <a:pt x="926" y="194"/>
                  <a:pt x="888" y="194"/>
                </a:cubicBezTo>
                <a:cubicBezTo>
                  <a:pt x="787" y="194"/>
                  <a:pt x="679" y="278"/>
                  <a:pt x="727" y="397"/>
                </a:cubicBezTo>
                <a:cubicBezTo>
                  <a:pt x="770" y="526"/>
                  <a:pt x="801" y="656"/>
                  <a:pt x="824" y="788"/>
                </a:cubicBezTo>
                <a:lnTo>
                  <a:pt x="824" y="788"/>
                </a:lnTo>
                <a:cubicBezTo>
                  <a:pt x="644" y="568"/>
                  <a:pt x="486" y="330"/>
                  <a:pt x="366" y="69"/>
                </a:cubicBezTo>
                <a:cubicBezTo>
                  <a:pt x="337" y="21"/>
                  <a:pt x="291" y="1"/>
                  <a:pt x="2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2" name="Google Shape;6562;p53"/>
          <p:cNvSpPr/>
          <p:nvPr/>
        </p:nvSpPr>
        <p:spPr>
          <a:xfrm>
            <a:off x="6660480" y="4686860"/>
            <a:ext cx="28573" cy="36319"/>
          </a:xfrm>
          <a:custGeom>
            <a:rect b="b" l="l" r="r" t="t"/>
            <a:pathLst>
              <a:path extrusionOk="0" h="1716" w="1350">
                <a:moveTo>
                  <a:pt x="228" y="0"/>
                </a:moveTo>
                <a:cubicBezTo>
                  <a:pt x="116" y="0"/>
                  <a:pt x="0" y="119"/>
                  <a:pt x="68" y="254"/>
                </a:cubicBezTo>
                <a:cubicBezTo>
                  <a:pt x="363" y="747"/>
                  <a:pt x="692" y="1239"/>
                  <a:pt x="1053" y="1667"/>
                </a:cubicBezTo>
                <a:cubicBezTo>
                  <a:pt x="1086" y="1699"/>
                  <a:pt x="1127" y="1716"/>
                  <a:pt x="1168" y="1716"/>
                </a:cubicBezTo>
                <a:cubicBezTo>
                  <a:pt x="1209" y="1716"/>
                  <a:pt x="1250" y="1699"/>
                  <a:pt x="1283" y="1667"/>
                </a:cubicBezTo>
                <a:cubicBezTo>
                  <a:pt x="1349" y="1601"/>
                  <a:pt x="1349" y="1502"/>
                  <a:pt x="1283" y="1437"/>
                </a:cubicBezTo>
                <a:cubicBezTo>
                  <a:pt x="922" y="1009"/>
                  <a:pt x="626" y="549"/>
                  <a:pt x="363" y="89"/>
                </a:cubicBezTo>
                <a:cubicBezTo>
                  <a:pt x="332" y="26"/>
                  <a:pt x="280" y="0"/>
                  <a:pt x="2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3" name="Google Shape;6563;p53"/>
          <p:cNvSpPr/>
          <p:nvPr/>
        </p:nvSpPr>
        <p:spPr>
          <a:xfrm>
            <a:off x="6677899" y="4692575"/>
            <a:ext cx="27303" cy="25461"/>
          </a:xfrm>
          <a:custGeom>
            <a:rect b="b" l="l" r="r" t="t"/>
            <a:pathLst>
              <a:path extrusionOk="0" h="1203" w="1290">
                <a:moveTo>
                  <a:pt x="181" y="0"/>
                </a:moveTo>
                <a:cubicBezTo>
                  <a:pt x="140" y="0"/>
                  <a:pt x="99" y="16"/>
                  <a:pt x="66" y="49"/>
                </a:cubicBezTo>
                <a:cubicBezTo>
                  <a:pt x="0" y="115"/>
                  <a:pt x="0" y="214"/>
                  <a:pt x="66" y="279"/>
                </a:cubicBezTo>
                <a:lnTo>
                  <a:pt x="953" y="1167"/>
                </a:lnTo>
                <a:cubicBezTo>
                  <a:pt x="972" y="1192"/>
                  <a:pt x="997" y="1203"/>
                  <a:pt x="1025" y="1203"/>
                </a:cubicBezTo>
                <a:cubicBezTo>
                  <a:pt x="1139" y="1203"/>
                  <a:pt x="1289" y="1016"/>
                  <a:pt x="1183" y="937"/>
                </a:cubicBezTo>
                <a:lnTo>
                  <a:pt x="296" y="49"/>
                </a:lnTo>
                <a:cubicBezTo>
                  <a:pt x="263" y="16"/>
                  <a:pt x="222" y="0"/>
                  <a:pt x="1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4" name="Google Shape;6564;p53"/>
          <p:cNvSpPr/>
          <p:nvPr/>
        </p:nvSpPr>
        <p:spPr>
          <a:xfrm>
            <a:off x="6691784" y="4698141"/>
            <a:ext cx="38986" cy="20022"/>
          </a:xfrm>
          <a:custGeom>
            <a:rect b="b" l="l" r="r" t="t"/>
            <a:pathLst>
              <a:path extrusionOk="0" h="946" w="1842">
                <a:moveTo>
                  <a:pt x="1162" y="1"/>
                </a:moveTo>
                <a:cubicBezTo>
                  <a:pt x="1087" y="1"/>
                  <a:pt x="1020" y="52"/>
                  <a:pt x="1020" y="148"/>
                </a:cubicBezTo>
                <a:lnTo>
                  <a:pt x="1020" y="483"/>
                </a:lnTo>
                <a:lnTo>
                  <a:pt x="1020" y="483"/>
                </a:lnTo>
                <a:cubicBezTo>
                  <a:pt x="926" y="397"/>
                  <a:pt x="847" y="294"/>
                  <a:pt x="790" y="181"/>
                </a:cubicBezTo>
                <a:cubicBezTo>
                  <a:pt x="750" y="114"/>
                  <a:pt x="689" y="86"/>
                  <a:pt x="630" y="86"/>
                </a:cubicBezTo>
                <a:cubicBezTo>
                  <a:pt x="543" y="86"/>
                  <a:pt x="462" y="148"/>
                  <a:pt x="462" y="246"/>
                </a:cubicBezTo>
                <a:cubicBezTo>
                  <a:pt x="462" y="303"/>
                  <a:pt x="462" y="360"/>
                  <a:pt x="460" y="416"/>
                </a:cubicBezTo>
                <a:lnTo>
                  <a:pt x="460" y="416"/>
                </a:lnTo>
                <a:cubicBezTo>
                  <a:pt x="421" y="364"/>
                  <a:pt x="387" y="308"/>
                  <a:pt x="363" y="246"/>
                </a:cubicBezTo>
                <a:cubicBezTo>
                  <a:pt x="332" y="184"/>
                  <a:pt x="280" y="157"/>
                  <a:pt x="228" y="157"/>
                </a:cubicBezTo>
                <a:cubicBezTo>
                  <a:pt x="116" y="157"/>
                  <a:pt x="0" y="276"/>
                  <a:pt x="67" y="411"/>
                </a:cubicBezTo>
                <a:lnTo>
                  <a:pt x="67" y="378"/>
                </a:lnTo>
                <a:cubicBezTo>
                  <a:pt x="166" y="575"/>
                  <a:pt x="297" y="739"/>
                  <a:pt x="494" y="871"/>
                </a:cubicBezTo>
                <a:cubicBezTo>
                  <a:pt x="517" y="905"/>
                  <a:pt x="552" y="920"/>
                  <a:pt x="589" y="920"/>
                </a:cubicBezTo>
                <a:cubicBezTo>
                  <a:pt x="659" y="920"/>
                  <a:pt x="736" y="869"/>
                  <a:pt x="757" y="805"/>
                </a:cubicBezTo>
                <a:cubicBezTo>
                  <a:pt x="765" y="759"/>
                  <a:pt x="773" y="715"/>
                  <a:pt x="780" y="672"/>
                </a:cubicBezTo>
                <a:lnTo>
                  <a:pt x="780" y="672"/>
                </a:lnTo>
                <a:cubicBezTo>
                  <a:pt x="877" y="768"/>
                  <a:pt x="990" y="856"/>
                  <a:pt x="1119" y="936"/>
                </a:cubicBezTo>
                <a:cubicBezTo>
                  <a:pt x="1136" y="942"/>
                  <a:pt x="1155" y="945"/>
                  <a:pt x="1173" y="945"/>
                </a:cubicBezTo>
                <a:cubicBezTo>
                  <a:pt x="1260" y="945"/>
                  <a:pt x="1349" y="886"/>
                  <a:pt x="1349" y="805"/>
                </a:cubicBezTo>
                <a:lnTo>
                  <a:pt x="1349" y="698"/>
                </a:lnTo>
                <a:lnTo>
                  <a:pt x="1349" y="698"/>
                </a:lnTo>
                <a:cubicBezTo>
                  <a:pt x="1392" y="747"/>
                  <a:pt x="1436" y="794"/>
                  <a:pt x="1480" y="838"/>
                </a:cubicBezTo>
                <a:cubicBezTo>
                  <a:pt x="1519" y="877"/>
                  <a:pt x="1568" y="895"/>
                  <a:pt x="1615" y="895"/>
                </a:cubicBezTo>
                <a:cubicBezTo>
                  <a:pt x="1688" y="895"/>
                  <a:pt x="1756" y="852"/>
                  <a:pt x="1776" y="772"/>
                </a:cubicBezTo>
                <a:lnTo>
                  <a:pt x="1842" y="411"/>
                </a:lnTo>
                <a:cubicBezTo>
                  <a:pt x="1842" y="312"/>
                  <a:pt x="1809" y="214"/>
                  <a:pt x="1710" y="181"/>
                </a:cubicBezTo>
                <a:cubicBezTo>
                  <a:pt x="1612" y="181"/>
                  <a:pt x="1546" y="214"/>
                  <a:pt x="1513" y="312"/>
                </a:cubicBezTo>
                <a:lnTo>
                  <a:pt x="1502" y="375"/>
                </a:lnTo>
                <a:lnTo>
                  <a:pt x="1502" y="375"/>
                </a:lnTo>
                <a:cubicBezTo>
                  <a:pt x="1430" y="283"/>
                  <a:pt x="1369" y="187"/>
                  <a:pt x="1316" y="82"/>
                </a:cubicBezTo>
                <a:cubicBezTo>
                  <a:pt x="1275" y="27"/>
                  <a:pt x="1216" y="1"/>
                  <a:pt x="11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5" name="Google Shape;6565;p53"/>
          <p:cNvSpPr/>
          <p:nvPr/>
        </p:nvSpPr>
        <p:spPr>
          <a:xfrm>
            <a:off x="6734919" y="4700491"/>
            <a:ext cx="21588" cy="19387"/>
          </a:xfrm>
          <a:custGeom>
            <a:rect b="b" l="l" r="r" t="t"/>
            <a:pathLst>
              <a:path extrusionOk="0" h="916" w="1020">
                <a:moveTo>
                  <a:pt x="194" y="1"/>
                </a:moveTo>
                <a:cubicBezTo>
                  <a:pt x="159" y="1"/>
                  <a:pt x="125" y="12"/>
                  <a:pt x="99" y="37"/>
                </a:cubicBezTo>
                <a:cubicBezTo>
                  <a:pt x="34" y="70"/>
                  <a:pt x="1" y="168"/>
                  <a:pt x="34" y="234"/>
                </a:cubicBezTo>
                <a:cubicBezTo>
                  <a:pt x="198" y="530"/>
                  <a:pt x="461" y="760"/>
                  <a:pt x="757" y="891"/>
                </a:cubicBezTo>
                <a:cubicBezTo>
                  <a:pt x="789" y="908"/>
                  <a:pt x="822" y="916"/>
                  <a:pt x="851" y="916"/>
                </a:cubicBezTo>
                <a:cubicBezTo>
                  <a:pt x="880" y="916"/>
                  <a:pt x="905" y="908"/>
                  <a:pt x="921" y="891"/>
                </a:cubicBezTo>
                <a:cubicBezTo>
                  <a:pt x="987" y="858"/>
                  <a:pt x="1020" y="793"/>
                  <a:pt x="987" y="727"/>
                </a:cubicBezTo>
                <a:lnTo>
                  <a:pt x="954" y="563"/>
                </a:lnTo>
                <a:cubicBezTo>
                  <a:pt x="927" y="509"/>
                  <a:pt x="856" y="455"/>
                  <a:pt x="796" y="455"/>
                </a:cubicBezTo>
                <a:cubicBezTo>
                  <a:pt x="782" y="455"/>
                  <a:pt x="769" y="458"/>
                  <a:pt x="757" y="464"/>
                </a:cubicBezTo>
                <a:cubicBezTo>
                  <a:pt x="724" y="475"/>
                  <a:pt x="699" y="489"/>
                  <a:pt x="679" y="507"/>
                </a:cubicBezTo>
                <a:lnTo>
                  <a:pt x="679" y="507"/>
                </a:lnTo>
                <a:lnTo>
                  <a:pt x="658" y="497"/>
                </a:lnTo>
                <a:lnTo>
                  <a:pt x="658" y="464"/>
                </a:lnTo>
                <a:lnTo>
                  <a:pt x="559" y="398"/>
                </a:lnTo>
                <a:lnTo>
                  <a:pt x="494" y="333"/>
                </a:lnTo>
                <a:lnTo>
                  <a:pt x="461" y="267"/>
                </a:lnTo>
                <a:cubicBezTo>
                  <a:pt x="428" y="234"/>
                  <a:pt x="395" y="201"/>
                  <a:pt x="395" y="168"/>
                </a:cubicBezTo>
                <a:lnTo>
                  <a:pt x="329" y="70"/>
                </a:lnTo>
                <a:cubicBezTo>
                  <a:pt x="309" y="29"/>
                  <a:pt x="251" y="1"/>
                  <a:pt x="19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6" name="Google Shape;6566;p53"/>
          <p:cNvSpPr/>
          <p:nvPr/>
        </p:nvSpPr>
        <p:spPr>
          <a:xfrm>
            <a:off x="6745290" y="4698819"/>
            <a:ext cx="79369" cy="24022"/>
          </a:xfrm>
          <a:custGeom>
            <a:rect b="b" l="l" r="r" t="t"/>
            <a:pathLst>
              <a:path extrusionOk="0" h="1135" w="3750">
                <a:moveTo>
                  <a:pt x="214" y="0"/>
                </a:moveTo>
                <a:cubicBezTo>
                  <a:pt x="109" y="0"/>
                  <a:pt x="0" y="132"/>
                  <a:pt x="69" y="247"/>
                </a:cubicBezTo>
                <a:cubicBezTo>
                  <a:pt x="168" y="444"/>
                  <a:pt x="332" y="609"/>
                  <a:pt x="497" y="707"/>
                </a:cubicBezTo>
                <a:cubicBezTo>
                  <a:pt x="532" y="725"/>
                  <a:pt x="567" y="733"/>
                  <a:pt x="600" y="733"/>
                </a:cubicBezTo>
                <a:cubicBezTo>
                  <a:pt x="672" y="733"/>
                  <a:pt x="732" y="693"/>
                  <a:pt x="752" y="627"/>
                </a:cubicBezTo>
                <a:lnTo>
                  <a:pt x="752" y="627"/>
                </a:lnTo>
                <a:lnTo>
                  <a:pt x="825" y="740"/>
                </a:lnTo>
                <a:cubicBezTo>
                  <a:pt x="842" y="789"/>
                  <a:pt x="891" y="814"/>
                  <a:pt x="944" y="814"/>
                </a:cubicBezTo>
                <a:cubicBezTo>
                  <a:pt x="998" y="814"/>
                  <a:pt x="1055" y="789"/>
                  <a:pt x="1088" y="740"/>
                </a:cubicBezTo>
                <a:cubicBezTo>
                  <a:pt x="1110" y="707"/>
                  <a:pt x="1150" y="696"/>
                  <a:pt x="1199" y="696"/>
                </a:cubicBezTo>
                <a:cubicBezTo>
                  <a:pt x="1296" y="696"/>
                  <a:pt x="1428" y="740"/>
                  <a:pt x="1515" y="740"/>
                </a:cubicBezTo>
                <a:cubicBezTo>
                  <a:pt x="1712" y="839"/>
                  <a:pt x="1943" y="904"/>
                  <a:pt x="2173" y="937"/>
                </a:cubicBezTo>
                <a:cubicBezTo>
                  <a:pt x="2633" y="1069"/>
                  <a:pt x="3093" y="1134"/>
                  <a:pt x="3553" y="1134"/>
                </a:cubicBezTo>
                <a:cubicBezTo>
                  <a:pt x="3750" y="1134"/>
                  <a:pt x="3750" y="806"/>
                  <a:pt x="3553" y="806"/>
                </a:cubicBezTo>
                <a:cubicBezTo>
                  <a:pt x="2994" y="806"/>
                  <a:pt x="2435" y="707"/>
                  <a:pt x="1910" y="543"/>
                </a:cubicBezTo>
                <a:cubicBezTo>
                  <a:pt x="1712" y="484"/>
                  <a:pt x="1444" y="366"/>
                  <a:pt x="1212" y="366"/>
                </a:cubicBezTo>
                <a:cubicBezTo>
                  <a:pt x="1130" y="366"/>
                  <a:pt x="1054" y="380"/>
                  <a:pt x="986" y="416"/>
                </a:cubicBezTo>
                <a:lnTo>
                  <a:pt x="986" y="416"/>
                </a:lnTo>
                <a:lnTo>
                  <a:pt x="792" y="116"/>
                </a:lnTo>
                <a:cubicBezTo>
                  <a:pt x="749" y="58"/>
                  <a:pt x="693" y="32"/>
                  <a:pt x="641" y="32"/>
                </a:cubicBezTo>
                <a:cubicBezTo>
                  <a:pt x="575" y="32"/>
                  <a:pt x="515" y="75"/>
                  <a:pt x="497" y="149"/>
                </a:cubicBezTo>
                <a:cubicBezTo>
                  <a:pt x="481" y="181"/>
                  <a:pt x="469" y="212"/>
                  <a:pt x="460" y="244"/>
                </a:cubicBezTo>
                <a:lnTo>
                  <a:pt x="460" y="244"/>
                </a:lnTo>
                <a:cubicBezTo>
                  <a:pt x="415" y="194"/>
                  <a:pt x="374" y="138"/>
                  <a:pt x="332" y="83"/>
                </a:cubicBezTo>
                <a:cubicBezTo>
                  <a:pt x="303" y="24"/>
                  <a:pt x="259" y="0"/>
                  <a:pt x="21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7" name="Google Shape;6567;p53"/>
          <p:cNvSpPr/>
          <p:nvPr/>
        </p:nvSpPr>
        <p:spPr>
          <a:xfrm>
            <a:off x="6478945" y="4684066"/>
            <a:ext cx="34838" cy="41822"/>
          </a:xfrm>
          <a:custGeom>
            <a:rect b="b" l="l" r="r" t="t"/>
            <a:pathLst>
              <a:path extrusionOk="0" h="1976" w="1646">
                <a:moveTo>
                  <a:pt x="214" y="1"/>
                </a:moveTo>
                <a:cubicBezTo>
                  <a:pt x="101" y="1"/>
                  <a:pt x="1" y="120"/>
                  <a:pt x="68" y="254"/>
                </a:cubicBezTo>
                <a:lnTo>
                  <a:pt x="68" y="287"/>
                </a:lnTo>
                <a:lnTo>
                  <a:pt x="1317" y="1897"/>
                </a:lnTo>
                <a:cubicBezTo>
                  <a:pt x="1341" y="1945"/>
                  <a:pt x="1400" y="1976"/>
                  <a:pt x="1456" y="1976"/>
                </a:cubicBezTo>
                <a:cubicBezTo>
                  <a:pt x="1476" y="1976"/>
                  <a:pt x="1496" y="1972"/>
                  <a:pt x="1514" y="1963"/>
                </a:cubicBezTo>
                <a:cubicBezTo>
                  <a:pt x="1612" y="1897"/>
                  <a:pt x="1645" y="1799"/>
                  <a:pt x="1580" y="1733"/>
                </a:cubicBezTo>
                <a:lnTo>
                  <a:pt x="364" y="90"/>
                </a:lnTo>
                <a:cubicBezTo>
                  <a:pt x="322" y="27"/>
                  <a:pt x="267" y="1"/>
                  <a:pt x="2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8" name="Google Shape;6568;p53"/>
          <p:cNvSpPr/>
          <p:nvPr/>
        </p:nvSpPr>
        <p:spPr>
          <a:xfrm>
            <a:off x="6506799" y="4694649"/>
            <a:ext cx="22350" cy="20953"/>
          </a:xfrm>
          <a:custGeom>
            <a:rect b="b" l="l" r="r" t="t"/>
            <a:pathLst>
              <a:path extrusionOk="0" h="990" w="1056">
                <a:moveTo>
                  <a:pt x="169" y="1"/>
                </a:moveTo>
                <a:cubicBezTo>
                  <a:pt x="124" y="1"/>
                  <a:pt x="83" y="17"/>
                  <a:pt x="66" y="50"/>
                </a:cubicBezTo>
                <a:cubicBezTo>
                  <a:pt x="1" y="83"/>
                  <a:pt x="1" y="214"/>
                  <a:pt x="66" y="280"/>
                </a:cubicBezTo>
                <a:lnTo>
                  <a:pt x="724" y="937"/>
                </a:lnTo>
                <a:cubicBezTo>
                  <a:pt x="746" y="974"/>
                  <a:pt x="776" y="990"/>
                  <a:pt x="809" y="990"/>
                </a:cubicBezTo>
                <a:cubicBezTo>
                  <a:pt x="921" y="990"/>
                  <a:pt x="1055" y="809"/>
                  <a:pt x="954" y="707"/>
                </a:cubicBezTo>
                <a:lnTo>
                  <a:pt x="296" y="50"/>
                </a:lnTo>
                <a:cubicBezTo>
                  <a:pt x="264" y="17"/>
                  <a:pt x="214" y="1"/>
                  <a:pt x="16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9" name="Google Shape;6569;p53"/>
          <p:cNvSpPr/>
          <p:nvPr/>
        </p:nvSpPr>
        <p:spPr>
          <a:xfrm>
            <a:off x="6517932" y="4696110"/>
            <a:ext cx="27451" cy="26266"/>
          </a:xfrm>
          <a:custGeom>
            <a:rect b="b" l="l" r="r" t="t"/>
            <a:pathLst>
              <a:path extrusionOk="0" h="1241" w="1297">
                <a:moveTo>
                  <a:pt x="177" y="1"/>
                </a:moveTo>
                <a:cubicBezTo>
                  <a:pt x="152" y="1"/>
                  <a:pt x="125" y="5"/>
                  <a:pt x="99" y="14"/>
                </a:cubicBezTo>
                <a:cubicBezTo>
                  <a:pt x="33" y="80"/>
                  <a:pt x="0" y="178"/>
                  <a:pt x="66" y="244"/>
                </a:cubicBezTo>
                <a:lnTo>
                  <a:pt x="33" y="211"/>
                </a:lnTo>
                <a:lnTo>
                  <a:pt x="33" y="211"/>
                </a:lnTo>
                <a:cubicBezTo>
                  <a:pt x="230" y="638"/>
                  <a:pt x="559" y="1000"/>
                  <a:pt x="986" y="1230"/>
                </a:cubicBezTo>
                <a:cubicBezTo>
                  <a:pt x="1008" y="1237"/>
                  <a:pt x="1028" y="1240"/>
                  <a:pt x="1048" y="1240"/>
                </a:cubicBezTo>
                <a:cubicBezTo>
                  <a:pt x="1209" y="1240"/>
                  <a:pt x="1297" y="1022"/>
                  <a:pt x="1151" y="934"/>
                </a:cubicBezTo>
                <a:cubicBezTo>
                  <a:pt x="1052" y="901"/>
                  <a:pt x="953" y="835"/>
                  <a:pt x="888" y="770"/>
                </a:cubicBezTo>
                <a:lnTo>
                  <a:pt x="855" y="737"/>
                </a:lnTo>
                <a:lnTo>
                  <a:pt x="789" y="704"/>
                </a:lnTo>
                <a:cubicBezTo>
                  <a:pt x="756" y="671"/>
                  <a:pt x="723" y="605"/>
                  <a:pt x="691" y="572"/>
                </a:cubicBezTo>
                <a:lnTo>
                  <a:pt x="559" y="474"/>
                </a:lnTo>
                <a:lnTo>
                  <a:pt x="559" y="441"/>
                </a:lnTo>
                <a:cubicBezTo>
                  <a:pt x="550" y="424"/>
                  <a:pt x="546" y="418"/>
                  <a:pt x="545" y="418"/>
                </a:cubicBezTo>
                <a:lnTo>
                  <a:pt x="545" y="418"/>
                </a:lnTo>
                <a:cubicBezTo>
                  <a:pt x="544" y="418"/>
                  <a:pt x="545" y="423"/>
                  <a:pt x="547" y="429"/>
                </a:cubicBezTo>
                <a:lnTo>
                  <a:pt x="493" y="375"/>
                </a:lnTo>
                <a:cubicBezTo>
                  <a:pt x="428" y="277"/>
                  <a:pt x="362" y="178"/>
                  <a:pt x="329" y="80"/>
                </a:cubicBezTo>
                <a:cubicBezTo>
                  <a:pt x="305" y="31"/>
                  <a:pt x="246" y="1"/>
                  <a:pt x="17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0" name="Google Shape;6570;p53"/>
          <p:cNvSpPr/>
          <p:nvPr/>
        </p:nvSpPr>
        <p:spPr>
          <a:xfrm>
            <a:off x="6533234" y="4698417"/>
            <a:ext cx="25377" cy="20467"/>
          </a:xfrm>
          <a:custGeom>
            <a:rect b="b" l="l" r="r" t="t"/>
            <a:pathLst>
              <a:path extrusionOk="0" h="967" w="1199">
                <a:moveTo>
                  <a:pt x="185" y="0"/>
                </a:moveTo>
                <a:cubicBezTo>
                  <a:pt x="154" y="0"/>
                  <a:pt x="124" y="11"/>
                  <a:pt x="99" y="36"/>
                </a:cubicBezTo>
                <a:cubicBezTo>
                  <a:pt x="0" y="69"/>
                  <a:pt x="0" y="168"/>
                  <a:pt x="33" y="266"/>
                </a:cubicBezTo>
                <a:lnTo>
                  <a:pt x="0" y="233"/>
                </a:lnTo>
                <a:lnTo>
                  <a:pt x="0" y="233"/>
                </a:lnTo>
                <a:cubicBezTo>
                  <a:pt x="230" y="529"/>
                  <a:pt x="526" y="792"/>
                  <a:pt x="888" y="956"/>
                </a:cubicBezTo>
                <a:cubicBezTo>
                  <a:pt x="909" y="963"/>
                  <a:pt x="930" y="967"/>
                  <a:pt x="949" y="967"/>
                </a:cubicBezTo>
                <a:cubicBezTo>
                  <a:pt x="1110" y="967"/>
                  <a:pt x="1198" y="748"/>
                  <a:pt x="1052" y="661"/>
                </a:cubicBezTo>
                <a:cubicBezTo>
                  <a:pt x="986" y="628"/>
                  <a:pt x="888" y="595"/>
                  <a:pt x="822" y="529"/>
                </a:cubicBezTo>
                <a:lnTo>
                  <a:pt x="723" y="463"/>
                </a:lnTo>
                <a:lnTo>
                  <a:pt x="658" y="431"/>
                </a:lnTo>
                <a:cubicBezTo>
                  <a:pt x="592" y="398"/>
                  <a:pt x="526" y="332"/>
                  <a:pt x="460" y="266"/>
                </a:cubicBezTo>
                <a:cubicBezTo>
                  <a:pt x="428" y="233"/>
                  <a:pt x="395" y="201"/>
                  <a:pt x="395" y="168"/>
                </a:cubicBezTo>
                <a:lnTo>
                  <a:pt x="329" y="102"/>
                </a:lnTo>
                <a:lnTo>
                  <a:pt x="329" y="69"/>
                </a:lnTo>
                <a:cubicBezTo>
                  <a:pt x="288" y="28"/>
                  <a:pt x="235" y="0"/>
                  <a:pt x="18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1" name="Google Shape;6571;p53"/>
          <p:cNvSpPr/>
          <p:nvPr/>
        </p:nvSpPr>
        <p:spPr>
          <a:xfrm>
            <a:off x="6549934" y="4698649"/>
            <a:ext cx="16001" cy="13588"/>
          </a:xfrm>
          <a:custGeom>
            <a:rect b="b" l="l" r="r" t="t"/>
            <a:pathLst>
              <a:path extrusionOk="0" h="642" w="756">
                <a:moveTo>
                  <a:pt x="185" y="1"/>
                </a:moveTo>
                <a:cubicBezTo>
                  <a:pt x="164" y="1"/>
                  <a:pt x="148" y="9"/>
                  <a:pt x="131" y="25"/>
                </a:cubicBezTo>
                <a:cubicBezTo>
                  <a:pt x="99" y="25"/>
                  <a:pt x="33" y="58"/>
                  <a:pt x="33" y="91"/>
                </a:cubicBezTo>
                <a:cubicBezTo>
                  <a:pt x="0" y="124"/>
                  <a:pt x="0" y="190"/>
                  <a:pt x="33" y="222"/>
                </a:cubicBezTo>
                <a:cubicBezTo>
                  <a:pt x="33" y="255"/>
                  <a:pt x="66" y="288"/>
                  <a:pt x="99" y="321"/>
                </a:cubicBezTo>
                <a:lnTo>
                  <a:pt x="526" y="617"/>
                </a:lnTo>
                <a:cubicBezTo>
                  <a:pt x="542" y="633"/>
                  <a:pt x="559" y="641"/>
                  <a:pt x="575" y="641"/>
                </a:cubicBezTo>
                <a:cubicBezTo>
                  <a:pt x="592" y="641"/>
                  <a:pt x="608" y="633"/>
                  <a:pt x="624" y="617"/>
                </a:cubicBezTo>
                <a:cubicBezTo>
                  <a:pt x="690" y="617"/>
                  <a:pt x="723" y="584"/>
                  <a:pt x="723" y="551"/>
                </a:cubicBezTo>
                <a:cubicBezTo>
                  <a:pt x="756" y="518"/>
                  <a:pt x="756" y="452"/>
                  <a:pt x="723" y="420"/>
                </a:cubicBezTo>
                <a:cubicBezTo>
                  <a:pt x="723" y="387"/>
                  <a:pt x="690" y="354"/>
                  <a:pt x="657" y="321"/>
                </a:cubicBezTo>
                <a:lnTo>
                  <a:pt x="263" y="25"/>
                </a:lnTo>
                <a:cubicBezTo>
                  <a:pt x="230" y="9"/>
                  <a:pt x="205" y="1"/>
                  <a:pt x="1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2" name="Google Shape;6572;p53"/>
          <p:cNvSpPr/>
          <p:nvPr/>
        </p:nvSpPr>
        <p:spPr>
          <a:xfrm>
            <a:off x="6554103" y="4699813"/>
            <a:ext cx="24361" cy="16826"/>
          </a:xfrm>
          <a:custGeom>
            <a:rect b="b" l="l" r="r" t="t"/>
            <a:pathLst>
              <a:path extrusionOk="0" h="795" w="1151">
                <a:moveTo>
                  <a:pt x="187" y="0"/>
                </a:moveTo>
                <a:cubicBezTo>
                  <a:pt x="132" y="0"/>
                  <a:pt x="86" y="28"/>
                  <a:pt x="66" y="69"/>
                </a:cubicBezTo>
                <a:cubicBezTo>
                  <a:pt x="0" y="167"/>
                  <a:pt x="33" y="266"/>
                  <a:pt x="99" y="299"/>
                </a:cubicBezTo>
                <a:lnTo>
                  <a:pt x="887" y="759"/>
                </a:lnTo>
                <a:cubicBezTo>
                  <a:pt x="913" y="784"/>
                  <a:pt x="942" y="795"/>
                  <a:pt x="973" y="795"/>
                </a:cubicBezTo>
                <a:cubicBezTo>
                  <a:pt x="1024" y="795"/>
                  <a:pt x="1077" y="767"/>
                  <a:pt x="1117" y="726"/>
                </a:cubicBezTo>
                <a:cubicBezTo>
                  <a:pt x="1150" y="627"/>
                  <a:pt x="1117" y="529"/>
                  <a:pt x="1052" y="496"/>
                </a:cubicBezTo>
                <a:cubicBezTo>
                  <a:pt x="789" y="332"/>
                  <a:pt x="526" y="167"/>
                  <a:pt x="296" y="36"/>
                </a:cubicBezTo>
                <a:cubicBezTo>
                  <a:pt x="258" y="11"/>
                  <a:pt x="221" y="0"/>
                  <a:pt x="18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3" name="Google Shape;6573;p53"/>
          <p:cNvSpPr/>
          <p:nvPr/>
        </p:nvSpPr>
        <p:spPr>
          <a:xfrm>
            <a:off x="6575650" y="4707518"/>
            <a:ext cx="14625" cy="13228"/>
          </a:xfrm>
          <a:custGeom>
            <a:rect b="b" l="l" r="r" t="t"/>
            <a:pathLst>
              <a:path extrusionOk="0" h="625" w="691">
                <a:moveTo>
                  <a:pt x="99" y="1"/>
                </a:moveTo>
                <a:cubicBezTo>
                  <a:pt x="34" y="33"/>
                  <a:pt x="34" y="66"/>
                  <a:pt x="1" y="99"/>
                </a:cubicBezTo>
                <a:lnTo>
                  <a:pt x="1" y="165"/>
                </a:lnTo>
                <a:cubicBezTo>
                  <a:pt x="1" y="165"/>
                  <a:pt x="1" y="198"/>
                  <a:pt x="1" y="231"/>
                </a:cubicBezTo>
                <a:lnTo>
                  <a:pt x="1" y="263"/>
                </a:lnTo>
                <a:cubicBezTo>
                  <a:pt x="99" y="428"/>
                  <a:pt x="264" y="559"/>
                  <a:pt x="461" y="625"/>
                </a:cubicBezTo>
                <a:lnTo>
                  <a:pt x="592" y="625"/>
                </a:lnTo>
                <a:cubicBezTo>
                  <a:pt x="625" y="592"/>
                  <a:pt x="658" y="559"/>
                  <a:pt x="658" y="526"/>
                </a:cubicBezTo>
                <a:cubicBezTo>
                  <a:pt x="691" y="493"/>
                  <a:pt x="691" y="428"/>
                  <a:pt x="658" y="395"/>
                </a:cubicBezTo>
                <a:cubicBezTo>
                  <a:pt x="658" y="362"/>
                  <a:pt x="625" y="329"/>
                  <a:pt x="559" y="329"/>
                </a:cubicBezTo>
                <a:cubicBezTo>
                  <a:pt x="559" y="329"/>
                  <a:pt x="527" y="329"/>
                  <a:pt x="494" y="296"/>
                </a:cubicBezTo>
                <a:lnTo>
                  <a:pt x="527" y="296"/>
                </a:lnTo>
                <a:cubicBezTo>
                  <a:pt x="494" y="296"/>
                  <a:pt x="461" y="264"/>
                  <a:pt x="429" y="231"/>
                </a:cubicBezTo>
                <a:lnTo>
                  <a:pt x="429" y="231"/>
                </a:lnTo>
                <a:lnTo>
                  <a:pt x="461" y="263"/>
                </a:lnTo>
                <a:cubicBezTo>
                  <a:pt x="395" y="231"/>
                  <a:pt x="362" y="198"/>
                  <a:pt x="362" y="165"/>
                </a:cubicBezTo>
                <a:lnTo>
                  <a:pt x="362" y="198"/>
                </a:lnTo>
                <a:cubicBezTo>
                  <a:pt x="362" y="165"/>
                  <a:pt x="329" y="132"/>
                  <a:pt x="297" y="66"/>
                </a:cubicBezTo>
                <a:cubicBezTo>
                  <a:pt x="297" y="33"/>
                  <a:pt x="264" y="33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4" name="Google Shape;6574;p53"/>
          <p:cNvSpPr/>
          <p:nvPr/>
        </p:nvSpPr>
        <p:spPr>
          <a:xfrm>
            <a:off x="6593047" y="4705782"/>
            <a:ext cx="19959" cy="20848"/>
          </a:xfrm>
          <a:custGeom>
            <a:rect b="b" l="l" r="r" t="t"/>
            <a:pathLst>
              <a:path extrusionOk="0" h="985" w="943">
                <a:moveTo>
                  <a:pt x="181" y="0"/>
                </a:moveTo>
                <a:cubicBezTo>
                  <a:pt x="140" y="0"/>
                  <a:pt x="99" y="17"/>
                  <a:pt x="66" y="50"/>
                </a:cubicBezTo>
                <a:cubicBezTo>
                  <a:pt x="0" y="115"/>
                  <a:pt x="0" y="214"/>
                  <a:pt x="66" y="280"/>
                </a:cubicBezTo>
                <a:lnTo>
                  <a:pt x="658" y="970"/>
                </a:lnTo>
                <a:cubicBezTo>
                  <a:pt x="683" y="980"/>
                  <a:pt x="708" y="985"/>
                  <a:pt x="732" y="985"/>
                </a:cubicBezTo>
                <a:cubicBezTo>
                  <a:pt x="858" y="985"/>
                  <a:pt x="943" y="851"/>
                  <a:pt x="888" y="740"/>
                </a:cubicBezTo>
                <a:lnTo>
                  <a:pt x="296" y="50"/>
                </a:lnTo>
                <a:cubicBezTo>
                  <a:pt x="263" y="17"/>
                  <a:pt x="222" y="0"/>
                  <a:pt x="1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5" name="Google Shape;6575;p53"/>
          <p:cNvSpPr/>
          <p:nvPr/>
        </p:nvSpPr>
        <p:spPr>
          <a:xfrm>
            <a:off x="6395533" y="4698205"/>
            <a:ext cx="45907" cy="24911"/>
          </a:xfrm>
          <a:custGeom>
            <a:rect b="b" l="l" r="r" t="t"/>
            <a:pathLst>
              <a:path extrusionOk="0" h="1177" w="2169">
                <a:moveTo>
                  <a:pt x="204" y="0"/>
                </a:moveTo>
                <a:cubicBezTo>
                  <a:pt x="147" y="0"/>
                  <a:pt x="81" y="31"/>
                  <a:pt x="33" y="79"/>
                </a:cubicBezTo>
                <a:cubicBezTo>
                  <a:pt x="0" y="145"/>
                  <a:pt x="33" y="243"/>
                  <a:pt x="99" y="309"/>
                </a:cubicBezTo>
                <a:lnTo>
                  <a:pt x="1906" y="1163"/>
                </a:lnTo>
                <a:cubicBezTo>
                  <a:pt x="1924" y="1172"/>
                  <a:pt x="1944" y="1176"/>
                  <a:pt x="1965" y="1176"/>
                </a:cubicBezTo>
                <a:cubicBezTo>
                  <a:pt x="2022" y="1176"/>
                  <a:pt x="2088" y="1146"/>
                  <a:pt x="2136" y="1098"/>
                </a:cubicBezTo>
                <a:cubicBezTo>
                  <a:pt x="2169" y="1032"/>
                  <a:pt x="2136" y="933"/>
                  <a:pt x="2070" y="868"/>
                </a:cubicBezTo>
                <a:lnTo>
                  <a:pt x="263" y="13"/>
                </a:lnTo>
                <a:cubicBezTo>
                  <a:pt x="245" y="5"/>
                  <a:pt x="225" y="0"/>
                  <a:pt x="20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6" name="Google Shape;6576;p53"/>
          <p:cNvSpPr/>
          <p:nvPr/>
        </p:nvSpPr>
        <p:spPr>
          <a:xfrm>
            <a:off x="6437948" y="4704322"/>
            <a:ext cx="24361" cy="18583"/>
          </a:xfrm>
          <a:custGeom>
            <a:rect b="b" l="l" r="r" t="t"/>
            <a:pathLst>
              <a:path extrusionOk="0" h="878" w="1151">
                <a:moveTo>
                  <a:pt x="183" y="0"/>
                </a:moveTo>
                <a:cubicBezTo>
                  <a:pt x="134" y="0"/>
                  <a:pt x="87" y="23"/>
                  <a:pt x="66" y="86"/>
                </a:cubicBezTo>
                <a:cubicBezTo>
                  <a:pt x="1" y="152"/>
                  <a:pt x="33" y="250"/>
                  <a:pt x="99" y="316"/>
                </a:cubicBezTo>
                <a:lnTo>
                  <a:pt x="888" y="842"/>
                </a:lnTo>
                <a:cubicBezTo>
                  <a:pt x="913" y="867"/>
                  <a:pt x="943" y="877"/>
                  <a:pt x="974" y="877"/>
                </a:cubicBezTo>
                <a:cubicBezTo>
                  <a:pt x="1024" y="877"/>
                  <a:pt x="1077" y="849"/>
                  <a:pt x="1118" y="809"/>
                </a:cubicBezTo>
                <a:cubicBezTo>
                  <a:pt x="1151" y="710"/>
                  <a:pt x="1118" y="612"/>
                  <a:pt x="1052" y="579"/>
                </a:cubicBezTo>
                <a:lnTo>
                  <a:pt x="263" y="20"/>
                </a:lnTo>
                <a:cubicBezTo>
                  <a:pt x="239" y="8"/>
                  <a:pt x="211" y="0"/>
                  <a:pt x="18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7" name="Google Shape;6577;p53"/>
          <p:cNvSpPr/>
          <p:nvPr/>
        </p:nvSpPr>
        <p:spPr>
          <a:xfrm>
            <a:off x="6451007" y="4703581"/>
            <a:ext cx="24827" cy="17038"/>
          </a:xfrm>
          <a:custGeom>
            <a:rect b="b" l="l" r="r" t="t"/>
            <a:pathLst>
              <a:path extrusionOk="0" h="805" w="1173">
                <a:moveTo>
                  <a:pt x="230" y="1"/>
                </a:moveTo>
                <a:cubicBezTo>
                  <a:pt x="97" y="1"/>
                  <a:pt x="0" y="207"/>
                  <a:pt x="139" y="318"/>
                </a:cubicBezTo>
                <a:lnTo>
                  <a:pt x="139" y="285"/>
                </a:lnTo>
                <a:cubicBezTo>
                  <a:pt x="271" y="351"/>
                  <a:pt x="402" y="417"/>
                  <a:pt x="534" y="515"/>
                </a:cubicBezTo>
                <a:lnTo>
                  <a:pt x="632" y="581"/>
                </a:lnTo>
                <a:lnTo>
                  <a:pt x="698" y="614"/>
                </a:lnTo>
                <a:cubicBezTo>
                  <a:pt x="731" y="647"/>
                  <a:pt x="797" y="712"/>
                  <a:pt x="862" y="778"/>
                </a:cubicBezTo>
                <a:cubicBezTo>
                  <a:pt x="887" y="797"/>
                  <a:pt x="914" y="805"/>
                  <a:pt x="941" y="805"/>
                </a:cubicBezTo>
                <a:cubicBezTo>
                  <a:pt x="1057" y="805"/>
                  <a:pt x="1172" y="655"/>
                  <a:pt x="1092" y="548"/>
                </a:cubicBezTo>
                <a:cubicBezTo>
                  <a:pt x="862" y="318"/>
                  <a:pt x="599" y="154"/>
                  <a:pt x="304" y="22"/>
                </a:cubicBezTo>
                <a:cubicBezTo>
                  <a:pt x="279" y="7"/>
                  <a:pt x="254" y="1"/>
                  <a:pt x="2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8" name="Google Shape;6578;p53"/>
          <p:cNvSpPr/>
          <p:nvPr/>
        </p:nvSpPr>
        <p:spPr>
          <a:xfrm>
            <a:off x="6460891" y="4693252"/>
            <a:ext cx="28552" cy="25758"/>
          </a:xfrm>
          <a:custGeom>
            <a:rect b="b" l="l" r="r" t="t"/>
            <a:pathLst>
              <a:path extrusionOk="0" h="1217" w="1349">
                <a:moveTo>
                  <a:pt x="182" y="1"/>
                </a:moveTo>
                <a:cubicBezTo>
                  <a:pt x="141" y="1"/>
                  <a:pt x="100" y="17"/>
                  <a:pt x="67" y="50"/>
                </a:cubicBezTo>
                <a:cubicBezTo>
                  <a:pt x="1" y="116"/>
                  <a:pt x="1" y="215"/>
                  <a:pt x="67" y="280"/>
                </a:cubicBezTo>
                <a:cubicBezTo>
                  <a:pt x="395" y="576"/>
                  <a:pt x="724" y="872"/>
                  <a:pt x="1052" y="1167"/>
                </a:cubicBezTo>
                <a:cubicBezTo>
                  <a:pt x="1085" y="1200"/>
                  <a:pt x="1126" y="1217"/>
                  <a:pt x="1167" y="1217"/>
                </a:cubicBezTo>
                <a:cubicBezTo>
                  <a:pt x="1209" y="1217"/>
                  <a:pt x="1250" y="1200"/>
                  <a:pt x="1282" y="1167"/>
                </a:cubicBezTo>
                <a:cubicBezTo>
                  <a:pt x="1348" y="1102"/>
                  <a:pt x="1348" y="1003"/>
                  <a:pt x="1282" y="937"/>
                </a:cubicBezTo>
                <a:cubicBezTo>
                  <a:pt x="954" y="642"/>
                  <a:pt x="625" y="346"/>
                  <a:pt x="297" y="50"/>
                </a:cubicBezTo>
                <a:cubicBezTo>
                  <a:pt x="264" y="17"/>
                  <a:pt x="223" y="1"/>
                  <a:pt x="18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9" name="Google Shape;6579;p53"/>
          <p:cNvSpPr/>
          <p:nvPr/>
        </p:nvSpPr>
        <p:spPr>
          <a:xfrm>
            <a:off x="6476892" y="4695877"/>
            <a:ext cx="18435" cy="18837"/>
          </a:xfrm>
          <a:custGeom>
            <a:rect b="b" l="l" r="r" t="t"/>
            <a:pathLst>
              <a:path extrusionOk="0" h="890" w="871">
                <a:moveTo>
                  <a:pt x="218" y="0"/>
                </a:moveTo>
                <a:cubicBezTo>
                  <a:pt x="198" y="0"/>
                  <a:pt x="181" y="8"/>
                  <a:pt x="165" y="25"/>
                </a:cubicBezTo>
                <a:cubicBezTo>
                  <a:pt x="66" y="58"/>
                  <a:pt x="34" y="123"/>
                  <a:pt x="34" y="222"/>
                </a:cubicBezTo>
                <a:lnTo>
                  <a:pt x="1" y="189"/>
                </a:lnTo>
                <a:lnTo>
                  <a:pt x="1" y="189"/>
                </a:lnTo>
                <a:cubicBezTo>
                  <a:pt x="99" y="485"/>
                  <a:pt x="296" y="715"/>
                  <a:pt x="559" y="879"/>
                </a:cubicBezTo>
                <a:cubicBezTo>
                  <a:pt x="581" y="886"/>
                  <a:pt x="601" y="890"/>
                  <a:pt x="621" y="890"/>
                </a:cubicBezTo>
                <a:cubicBezTo>
                  <a:pt x="782" y="890"/>
                  <a:pt x="870" y="671"/>
                  <a:pt x="724" y="583"/>
                </a:cubicBezTo>
                <a:lnTo>
                  <a:pt x="658" y="518"/>
                </a:lnTo>
                <a:lnTo>
                  <a:pt x="625" y="518"/>
                </a:lnTo>
                <a:cubicBezTo>
                  <a:pt x="592" y="485"/>
                  <a:pt x="526" y="419"/>
                  <a:pt x="461" y="386"/>
                </a:cubicBezTo>
                <a:lnTo>
                  <a:pt x="461" y="353"/>
                </a:lnTo>
                <a:cubicBezTo>
                  <a:pt x="461" y="321"/>
                  <a:pt x="428" y="288"/>
                  <a:pt x="395" y="255"/>
                </a:cubicBezTo>
                <a:lnTo>
                  <a:pt x="362" y="189"/>
                </a:lnTo>
                <a:lnTo>
                  <a:pt x="362" y="156"/>
                </a:lnTo>
                <a:lnTo>
                  <a:pt x="362" y="123"/>
                </a:lnTo>
                <a:cubicBezTo>
                  <a:pt x="329" y="91"/>
                  <a:pt x="329" y="58"/>
                  <a:pt x="296" y="25"/>
                </a:cubicBezTo>
                <a:cubicBezTo>
                  <a:pt x="264" y="8"/>
                  <a:pt x="239" y="0"/>
                  <a:pt x="21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80" name="Google Shape;6580;p53"/>
          <p:cNvSpPr/>
          <p:nvPr/>
        </p:nvSpPr>
        <p:spPr>
          <a:xfrm>
            <a:off x="6397607" y="4713783"/>
            <a:ext cx="18795" cy="10032"/>
          </a:xfrm>
          <a:custGeom>
            <a:rect b="b" l="l" r="r" t="t"/>
            <a:pathLst>
              <a:path extrusionOk="0" h="474" w="888">
                <a:moveTo>
                  <a:pt x="165" y="0"/>
                </a:moveTo>
                <a:cubicBezTo>
                  <a:pt x="66" y="0"/>
                  <a:pt x="1" y="66"/>
                  <a:pt x="1" y="132"/>
                </a:cubicBezTo>
                <a:cubicBezTo>
                  <a:pt x="1" y="230"/>
                  <a:pt x="66" y="296"/>
                  <a:pt x="165" y="296"/>
                </a:cubicBezTo>
                <a:lnTo>
                  <a:pt x="132" y="329"/>
                </a:lnTo>
                <a:lnTo>
                  <a:pt x="231" y="329"/>
                </a:lnTo>
                <a:cubicBezTo>
                  <a:pt x="296" y="362"/>
                  <a:pt x="362" y="362"/>
                  <a:pt x="461" y="395"/>
                </a:cubicBezTo>
                <a:lnTo>
                  <a:pt x="526" y="395"/>
                </a:lnTo>
                <a:lnTo>
                  <a:pt x="625" y="460"/>
                </a:lnTo>
                <a:cubicBezTo>
                  <a:pt x="643" y="469"/>
                  <a:pt x="665" y="473"/>
                  <a:pt x="689" y="473"/>
                </a:cubicBezTo>
                <a:cubicBezTo>
                  <a:pt x="754" y="473"/>
                  <a:pt x="831" y="443"/>
                  <a:pt x="855" y="395"/>
                </a:cubicBezTo>
                <a:cubicBezTo>
                  <a:pt x="888" y="296"/>
                  <a:pt x="855" y="197"/>
                  <a:pt x="789" y="165"/>
                </a:cubicBezTo>
                <a:cubicBezTo>
                  <a:pt x="592" y="66"/>
                  <a:pt x="362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81" name="Google Shape;6581;p53"/>
          <p:cNvSpPr/>
          <p:nvPr/>
        </p:nvSpPr>
        <p:spPr>
          <a:xfrm>
            <a:off x="6369034" y="4715412"/>
            <a:ext cx="21652" cy="13270"/>
          </a:xfrm>
          <a:custGeom>
            <a:rect b="b" l="l" r="r" t="t"/>
            <a:pathLst>
              <a:path extrusionOk="0" h="627" w="1023">
                <a:moveTo>
                  <a:pt x="245" y="0"/>
                </a:moveTo>
                <a:cubicBezTo>
                  <a:pt x="93" y="0"/>
                  <a:pt x="1" y="206"/>
                  <a:pt x="168" y="318"/>
                </a:cubicBezTo>
                <a:lnTo>
                  <a:pt x="759" y="613"/>
                </a:lnTo>
                <a:cubicBezTo>
                  <a:pt x="777" y="622"/>
                  <a:pt x="797" y="626"/>
                  <a:pt x="817" y="626"/>
                </a:cubicBezTo>
                <a:cubicBezTo>
                  <a:pt x="873" y="626"/>
                  <a:pt x="932" y="596"/>
                  <a:pt x="956" y="548"/>
                </a:cubicBezTo>
                <a:cubicBezTo>
                  <a:pt x="1022" y="449"/>
                  <a:pt x="989" y="350"/>
                  <a:pt x="923" y="318"/>
                </a:cubicBezTo>
                <a:lnTo>
                  <a:pt x="332" y="22"/>
                </a:lnTo>
                <a:cubicBezTo>
                  <a:pt x="302" y="7"/>
                  <a:pt x="273" y="0"/>
                  <a:pt x="2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82" name="Google Shape;6582;p53"/>
          <p:cNvSpPr/>
          <p:nvPr/>
        </p:nvSpPr>
        <p:spPr>
          <a:xfrm>
            <a:off x="6683254" y="4268019"/>
            <a:ext cx="338026" cy="434369"/>
          </a:xfrm>
          <a:custGeom>
            <a:rect b="b" l="l" r="r" t="t"/>
            <a:pathLst>
              <a:path extrusionOk="0" h="20523" w="15971">
                <a:moveTo>
                  <a:pt x="15652" y="228"/>
                </a:moveTo>
                <a:cubicBezTo>
                  <a:pt x="15658" y="246"/>
                  <a:pt x="15668" y="262"/>
                  <a:pt x="15681" y="275"/>
                </a:cubicBezTo>
                <a:lnTo>
                  <a:pt x="15681" y="275"/>
                </a:lnTo>
                <a:lnTo>
                  <a:pt x="15652" y="261"/>
                </a:lnTo>
                <a:lnTo>
                  <a:pt x="15652" y="228"/>
                </a:lnTo>
                <a:close/>
                <a:moveTo>
                  <a:pt x="15812" y="312"/>
                </a:moveTo>
                <a:cubicBezTo>
                  <a:pt x="15827" y="312"/>
                  <a:pt x="15827" y="326"/>
                  <a:pt x="15783" y="326"/>
                </a:cubicBezTo>
                <a:cubicBezTo>
                  <a:pt x="15794" y="316"/>
                  <a:pt x="15805" y="312"/>
                  <a:pt x="15812" y="312"/>
                </a:cubicBezTo>
                <a:close/>
                <a:moveTo>
                  <a:pt x="14699" y="787"/>
                </a:moveTo>
                <a:cubicBezTo>
                  <a:pt x="14677" y="797"/>
                  <a:pt x="14659" y="801"/>
                  <a:pt x="14648" y="801"/>
                </a:cubicBezTo>
                <a:cubicBezTo>
                  <a:pt x="14626" y="801"/>
                  <a:pt x="14633" y="787"/>
                  <a:pt x="14699" y="787"/>
                </a:cubicBezTo>
                <a:close/>
                <a:moveTo>
                  <a:pt x="14803" y="839"/>
                </a:moveTo>
                <a:lnTo>
                  <a:pt x="14830" y="852"/>
                </a:lnTo>
                <a:lnTo>
                  <a:pt x="14830" y="901"/>
                </a:lnTo>
                <a:lnTo>
                  <a:pt x="14830" y="901"/>
                </a:lnTo>
                <a:cubicBezTo>
                  <a:pt x="14825" y="878"/>
                  <a:pt x="14815" y="857"/>
                  <a:pt x="14803" y="839"/>
                </a:cubicBezTo>
                <a:close/>
                <a:moveTo>
                  <a:pt x="15816" y="1"/>
                </a:moveTo>
                <a:cubicBezTo>
                  <a:pt x="15777" y="1"/>
                  <a:pt x="15732" y="12"/>
                  <a:pt x="15685" y="31"/>
                </a:cubicBezTo>
                <a:cubicBezTo>
                  <a:pt x="15586" y="96"/>
                  <a:pt x="15487" y="162"/>
                  <a:pt x="15389" y="228"/>
                </a:cubicBezTo>
                <a:cubicBezTo>
                  <a:pt x="15257" y="359"/>
                  <a:pt x="15093" y="491"/>
                  <a:pt x="14929" y="589"/>
                </a:cubicBezTo>
                <a:lnTo>
                  <a:pt x="14764" y="721"/>
                </a:lnTo>
                <a:cubicBezTo>
                  <a:pt x="14738" y="747"/>
                  <a:pt x="14712" y="752"/>
                  <a:pt x="14703" y="770"/>
                </a:cubicBezTo>
                <a:lnTo>
                  <a:pt x="14703" y="770"/>
                </a:lnTo>
                <a:cubicBezTo>
                  <a:pt x="14692" y="767"/>
                  <a:pt x="14681" y="766"/>
                  <a:pt x="14670" y="766"/>
                </a:cubicBezTo>
                <a:cubicBezTo>
                  <a:pt x="14645" y="766"/>
                  <a:pt x="14621" y="772"/>
                  <a:pt x="14600" y="787"/>
                </a:cubicBezTo>
                <a:cubicBezTo>
                  <a:pt x="13910" y="1181"/>
                  <a:pt x="13253" y="1641"/>
                  <a:pt x="12661" y="2167"/>
                </a:cubicBezTo>
                <a:cubicBezTo>
                  <a:pt x="12103" y="2660"/>
                  <a:pt x="11643" y="3284"/>
                  <a:pt x="11314" y="3974"/>
                </a:cubicBezTo>
                <a:cubicBezTo>
                  <a:pt x="10657" y="5321"/>
                  <a:pt x="10394" y="6800"/>
                  <a:pt x="9803" y="8180"/>
                </a:cubicBezTo>
                <a:cubicBezTo>
                  <a:pt x="9507" y="8903"/>
                  <a:pt x="9047" y="9560"/>
                  <a:pt x="8488" y="10152"/>
                </a:cubicBezTo>
                <a:cubicBezTo>
                  <a:pt x="7864" y="10776"/>
                  <a:pt x="7207" y="11335"/>
                  <a:pt x="6648" y="12025"/>
                </a:cubicBezTo>
                <a:cubicBezTo>
                  <a:pt x="5432" y="13372"/>
                  <a:pt x="4315" y="14818"/>
                  <a:pt x="3329" y="16329"/>
                </a:cubicBezTo>
                <a:cubicBezTo>
                  <a:pt x="2409" y="17742"/>
                  <a:pt x="1686" y="19418"/>
                  <a:pt x="142" y="20207"/>
                </a:cubicBezTo>
                <a:cubicBezTo>
                  <a:pt x="0" y="20292"/>
                  <a:pt x="102" y="20523"/>
                  <a:pt x="238" y="20523"/>
                </a:cubicBezTo>
                <a:cubicBezTo>
                  <a:pt x="260" y="20523"/>
                  <a:pt x="283" y="20516"/>
                  <a:pt x="306" y="20503"/>
                </a:cubicBezTo>
                <a:cubicBezTo>
                  <a:pt x="1620" y="19813"/>
                  <a:pt x="2376" y="18498"/>
                  <a:pt x="3132" y="17282"/>
                </a:cubicBezTo>
                <a:cubicBezTo>
                  <a:pt x="4085" y="15738"/>
                  <a:pt x="5136" y="14292"/>
                  <a:pt x="6319" y="12945"/>
                </a:cubicBezTo>
                <a:cubicBezTo>
                  <a:pt x="6878" y="12222"/>
                  <a:pt x="7469" y="11565"/>
                  <a:pt x="8127" y="10940"/>
                </a:cubicBezTo>
                <a:cubicBezTo>
                  <a:pt x="8751" y="10415"/>
                  <a:pt x="9244" y="9823"/>
                  <a:pt x="9704" y="9133"/>
                </a:cubicBezTo>
                <a:cubicBezTo>
                  <a:pt x="10427" y="7851"/>
                  <a:pt x="10723" y="6340"/>
                  <a:pt x="11248" y="4960"/>
                </a:cubicBezTo>
                <a:cubicBezTo>
                  <a:pt x="11544" y="4138"/>
                  <a:pt x="11971" y="3382"/>
                  <a:pt x="12563" y="2725"/>
                </a:cubicBezTo>
                <a:cubicBezTo>
                  <a:pt x="13220" y="2068"/>
                  <a:pt x="13943" y="1509"/>
                  <a:pt x="14764" y="1082"/>
                </a:cubicBezTo>
                <a:cubicBezTo>
                  <a:pt x="14863" y="1017"/>
                  <a:pt x="14962" y="951"/>
                  <a:pt x="15060" y="885"/>
                </a:cubicBezTo>
                <a:lnTo>
                  <a:pt x="15520" y="524"/>
                </a:lnTo>
                <a:lnTo>
                  <a:pt x="15717" y="392"/>
                </a:lnTo>
                <a:lnTo>
                  <a:pt x="15779" y="331"/>
                </a:lnTo>
                <a:lnTo>
                  <a:pt x="15779" y="331"/>
                </a:lnTo>
                <a:cubicBezTo>
                  <a:pt x="15792" y="334"/>
                  <a:pt x="15805" y="335"/>
                  <a:pt x="15819" y="335"/>
                </a:cubicBezTo>
                <a:cubicBezTo>
                  <a:pt x="15879" y="335"/>
                  <a:pt x="15935" y="303"/>
                  <a:pt x="15947" y="228"/>
                </a:cubicBezTo>
                <a:cubicBezTo>
                  <a:pt x="15971" y="65"/>
                  <a:pt x="15911" y="1"/>
                  <a:pt x="158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83" name="Google Shape;6583;p53"/>
          <p:cNvSpPr/>
          <p:nvPr/>
        </p:nvSpPr>
        <p:spPr>
          <a:xfrm>
            <a:off x="6926190" y="4327367"/>
            <a:ext cx="135054" cy="26160"/>
          </a:xfrm>
          <a:custGeom>
            <a:rect b="b" l="l" r="r" t="t"/>
            <a:pathLst>
              <a:path extrusionOk="0" h="1236" w="6381">
                <a:moveTo>
                  <a:pt x="6126" y="0"/>
                </a:moveTo>
                <a:cubicBezTo>
                  <a:pt x="6101" y="0"/>
                  <a:pt x="6074" y="6"/>
                  <a:pt x="6047" y="20"/>
                </a:cubicBezTo>
                <a:cubicBezTo>
                  <a:pt x="5192" y="480"/>
                  <a:pt x="4272" y="776"/>
                  <a:pt x="3286" y="874"/>
                </a:cubicBezTo>
                <a:cubicBezTo>
                  <a:pt x="3056" y="891"/>
                  <a:pt x="2826" y="899"/>
                  <a:pt x="2596" y="899"/>
                </a:cubicBezTo>
                <a:cubicBezTo>
                  <a:pt x="2366" y="899"/>
                  <a:pt x="2136" y="891"/>
                  <a:pt x="1906" y="874"/>
                </a:cubicBezTo>
                <a:cubicBezTo>
                  <a:pt x="1643" y="841"/>
                  <a:pt x="1413" y="808"/>
                  <a:pt x="1151" y="776"/>
                </a:cubicBezTo>
                <a:cubicBezTo>
                  <a:pt x="1074" y="750"/>
                  <a:pt x="761" y="646"/>
                  <a:pt x="609" y="646"/>
                </a:cubicBezTo>
                <a:cubicBezTo>
                  <a:pt x="569" y="646"/>
                  <a:pt x="540" y="653"/>
                  <a:pt x="529" y="670"/>
                </a:cubicBezTo>
                <a:lnTo>
                  <a:pt x="529" y="670"/>
                </a:lnTo>
                <a:cubicBezTo>
                  <a:pt x="589" y="539"/>
                  <a:pt x="476" y="424"/>
                  <a:pt x="366" y="424"/>
                </a:cubicBezTo>
                <a:cubicBezTo>
                  <a:pt x="313" y="424"/>
                  <a:pt x="262" y="450"/>
                  <a:pt x="230" y="513"/>
                </a:cubicBezTo>
                <a:cubicBezTo>
                  <a:pt x="0" y="973"/>
                  <a:pt x="888" y="1071"/>
                  <a:pt x="1151" y="1104"/>
                </a:cubicBezTo>
                <a:cubicBezTo>
                  <a:pt x="1619" y="1193"/>
                  <a:pt x="2089" y="1236"/>
                  <a:pt x="2557" y="1236"/>
                </a:cubicBezTo>
                <a:cubicBezTo>
                  <a:pt x="3830" y="1236"/>
                  <a:pt x="5082" y="916"/>
                  <a:pt x="6211" y="316"/>
                </a:cubicBezTo>
                <a:cubicBezTo>
                  <a:pt x="6381" y="231"/>
                  <a:pt x="6283" y="0"/>
                  <a:pt x="612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84" name="Google Shape;6584;p53"/>
          <p:cNvSpPr/>
          <p:nvPr/>
        </p:nvSpPr>
        <p:spPr>
          <a:xfrm>
            <a:off x="6571776" y="4621925"/>
            <a:ext cx="30414" cy="70755"/>
          </a:xfrm>
          <a:custGeom>
            <a:rect b="b" l="l" r="r" t="t"/>
            <a:pathLst>
              <a:path extrusionOk="0" h="3343" w="1437">
                <a:moveTo>
                  <a:pt x="1194" y="0"/>
                </a:moveTo>
                <a:cubicBezTo>
                  <a:pt x="1146" y="0"/>
                  <a:pt x="1100" y="20"/>
                  <a:pt x="1071" y="68"/>
                </a:cubicBezTo>
                <a:cubicBezTo>
                  <a:pt x="578" y="1054"/>
                  <a:pt x="217" y="2073"/>
                  <a:pt x="20" y="3157"/>
                </a:cubicBezTo>
                <a:cubicBezTo>
                  <a:pt x="0" y="3272"/>
                  <a:pt x="92" y="3342"/>
                  <a:pt x="179" y="3342"/>
                </a:cubicBezTo>
                <a:cubicBezTo>
                  <a:pt x="242" y="3342"/>
                  <a:pt x="302" y="3306"/>
                  <a:pt x="315" y="3223"/>
                </a:cubicBezTo>
                <a:cubicBezTo>
                  <a:pt x="512" y="2172"/>
                  <a:pt x="874" y="1186"/>
                  <a:pt x="1367" y="233"/>
                </a:cubicBezTo>
                <a:cubicBezTo>
                  <a:pt x="1437" y="117"/>
                  <a:pt x="1309" y="0"/>
                  <a:pt x="119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85" name="Google Shape;6585;p53"/>
          <p:cNvSpPr/>
          <p:nvPr/>
        </p:nvSpPr>
        <p:spPr>
          <a:xfrm>
            <a:off x="7881107" y="4743626"/>
            <a:ext cx="66077" cy="9122"/>
          </a:xfrm>
          <a:custGeom>
            <a:rect b="b" l="l" r="r" t="t"/>
            <a:pathLst>
              <a:path extrusionOk="0" h="431" w="3122">
                <a:moveTo>
                  <a:pt x="2952" y="1"/>
                </a:moveTo>
                <a:cubicBezTo>
                  <a:pt x="2943" y="1"/>
                  <a:pt x="2934" y="2"/>
                  <a:pt x="2925" y="3"/>
                </a:cubicBezTo>
                <a:cubicBezTo>
                  <a:pt x="2005" y="69"/>
                  <a:pt x="1085" y="102"/>
                  <a:pt x="198" y="102"/>
                </a:cubicBezTo>
                <a:cubicBezTo>
                  <a:pt x="0" y="135"/>
                  <a:pt x="0" y="398"/>
                  <a:pt x="198" y="430"/>
                </a:cubicBezTo>
                <a:cubicBezTo>
                  <a:pt x="1085" y="430"/>
                  <a:pt x="2005" y="398"/>
                  <a:pt x="2925" y="299"/>
                </a:cubicBezTo>
                <a:cubicBezTo>
                  <a:pt x="3113" y="299"/>
                  <a:pt x="3122" y="1"/>
                  <a:pt x="29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86" name="Google Shape;6586;p53"/>
          <p:cNvSpPr/>
          <p:nvPr/>
        </p:nvSpPr>
        <p:spPr>
          <a:xfrm>
            <a:off x="7850480" y="4733445"/>
            <a:ext cx="26477" cy="28001"/>
          </a:xfrm>
          <a:custGeom>
            <a:rect b="b" l="l" r="r" t="t"/>
            <a:pathLst>
              <a:path extrusionOk="0" h="1323" w="1251">
                <a:moveTo>
                  <a:pt x="213" y="1"/>
                </a:moveTo>
                <a:cubicBezTo>
                  <a:pt x="101" y="1"/>
                  <a:pt x="0" y="120"/>
                  <a:pt x="67" y="254"/>
                </a:cubicBezTo>
                <a:cubicBezTo>
                  <a:pt x="330" y="649"/>
                  <a:pt x="626" y="977"/>
                  <a:pt x="955" y="1273"/>
                </a:cubicBezTo>
                <a:cubicBezTo>
                  <a:pt x="987" y="1306"/>
                  <a:pt x="1028" y="1322"/>
                  <a:pt x="1070" y="1322"/>
                </a:cubicBezTo>
                <a:cubicBezTo>
                  <a:pt x="1111" y="1322"/>
                  <a:pt x="1152" y="1306"/>
                  <a:pt x="1185" y="1273"/>
                </a:cubicBezTo>
                <a:cubicBezTo>
                  <a:pt x="1250" y="1207"/>
                  <a:pt x="1250" y="1109"/>
                  <a:pt x="1185" y="1043"/>
                </a:cubicBezTo>
                <a:cubicBezTo>
                  <a:pt x="856" y="780"/>
                  <a:pt x="593" y="451"/>
                  <a:pt x="363" y="90"/>
                </a:cubicBezTo>
                <a:cubicBezTo>
                  <a:pt x="321" y="27"/>
                  <a:pt x="266" y="1"/>
                  <a:pt x="2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87" name="Google Shape;6587;p53"/>
          <p:cNvSpPr/>
          <p:nvPr/>
        </p:nvSpPr>
        <p:spPr>
          <a:xfrm>
            <a:off x="7814288" y="4731646"/>
            <a:ext cx="21631" cy="20763"/>
          </a:xfrm>
          <a:custGeom>
            <a:rect b="b" l="l" r="r" t="t"/>
            <a:pathLst>
              <a:path extrusionOk="0" h="981" w="1022">
                <a:moveTo>
                  <a:pt x="218" y="1"/>
                </a:moveTo>
                <a:cubicBezTo>
                  <a:pt x="94" y="1"/>
                  <a:pt x="0" y="147"/>
                  <a:pt x="101" y="274"/>
                </a:cubicBezTo>
                <a:lnTo>
                  <a:pt x="726" y="931"/>
                </a:lnTo>
                <a:cubicBezTo>
                  <a:pt x="759" y="964"/>
                  <a:pt x="800" y="980"/>
                  <a:pt x="841" y="980"/>
                </a:cubicBezTo>
                <a:cubicBezTo>
                  <a:pt x="882" y="980"/>
                  <a:pt x="923" y="964"/>
                  <a:pt x="956" y="931"/>
                </a:cubicBezTo>
                <a:cubicBezTo>
                  <a:pt x="1022" y="865"/>
                  <a:pt x="1022" y="766"/>
                  <a:pt x="956" y="701"/>
                </a:cubicBezTo>
                <a:lnTo>
                  <a:pt x="331" y="44"/>
                </a:lnTo>
                <a:cubicBezTo>
                  <a:pt x="294" y="13"/>
                  <a:pt x="255" y="1"/>
                  <a:pt x="21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88" name="Google Shape;6588;p53"/>
          <p:cNvSpPr/>
          <p:nvPr/>
        </p:nvSpPr>
        <p:spPr>
          <a:xfrm>
            <a:off x="7828722" y="4733741"/>
            <a:ext cx="20318" cy="20107"/>
          </a:xfrm>
          <a:custGeom>
            <a:rect b="b" l="l" r="r" t="t"/>
            <a:pathLst>
              <a:path extrusionOk="0" h="950" w="960">
                <a:moveTo>
                  <a:pt x="197" y="0"/>
                </a:moveTo>
                <a:cubicBezTo>
                  <a:pt x="81" y="0"/>
                  <a:pt x="1" y="146"/>
                  <a:pt x="77" y="273"/>
                </a:cubicBezTo>
                <a:lnTo>
                  <a:pt x="602" y="897"/>
                </a:lnTo>
                <a:cubicBezTo>
                  <a:pt x="639" y="935"/>
                  <a:pt x="680" y="950"/>
                  <a:pt x="718" y="950"/>
                </a:cubicBezTo>
                <a:cubicBezTo>
                  <a:pt x="850" y="950"/>
                  <a:pt x="960" y="769"/>
                  <a:pt x="832" y="667"/>
                </a:cubicBezTo>
                <a:lnTo>
                  <a:pt x="307" y="43"/>
                </a:lnTo>
                <a:cubicBezTo>
                  <a:pt x="269" y="13"/>
                  <a:pt x="231" y="0"/>
                  <a:pt x="19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89" name="Google Shape;6589;p53"/>
          <p:cNvSpPr/>
          <p:nvPr/>
        </p:nvSpPr>
        <p:spPr>
          <a:xfrm>
            <a:off x="7839369" y="4736895"/>
            <a:ext cx="22160" cy="22858"/>
          </a:xfrm>
          <a:custGeom>
            <a:rect b="b" l="l" r="r" t="t"/>
            <a:pathLst>
              <a:path extrusionOk="0" h="1080" w="1047">
                <a:moveTo>
                  <a:pt x="214" y="1"/>
                </a:moveTo>
                <a:cubicBezTo>
                  <a:pt x="198" y="1"/>
                  <a:pt x="182" y="9"/>
                  <a:pt x="165" y="26"/>
                </a:cubicBezTo>
                <a:cubicBezTo>
                  <a:pt x="99" y="26"/>
                  <a:pt x="67" y="58"/>
                  <a:pt x="67" y="91"/>
                </a:cubicBezTo>
                <a:cubicBezTo>
                  <a:pt x="1" y="157"/>
                  <a:pt x="34" y="256"/>
                  <a:pt x="99" y="321"/>
                </a:cubicBezTo>
                <a:lnTo>
                  <a:pt x="132" y="321"/>
                </a:lnTo>
                <a:lnTo>
                  <a:pt x="198" y="354"/>
                </a:lnTo>
                <a:lnTo>
                  <a:pt x="264" y="420"/>
                </a:lnTo>
                <a:cubicBezTo>
                  <a:pt x="329" y="486"/>
                  <a:pt x="395" y="551"/>
                  <a:pt x="428" y="617"/>
                </a:cubicBezTo>
                <a:lnTo>
                  <a:pt x="461" y="650"/>
                </a:lnTo>
                <a:lnTo>
                  <a:pt x="494" y="683"/>
                </a:lnTo>
                <a:cubicBezTo>
                  <a:pt x="527" y="716"/>
                  <a:pt x="527" y="748"/>
                  <a:pt x="559" y="781"/>
                </a:cubicBezTo>
                <a:cubicBezTo>
                  <a:pt x="592" y="847"/>
                  <a:pt x="658" y="913"/>
                  <a:pt x="691" y="1011"/>
                </a:cubicBezTo>
                <a:cubicBezTo>
                  <a:pt x="720" y="1059"/>
                  <a:pt x="766" y="1079"/>
                  <a:pt x="813" y="1079"/>
                </a:cubicBezTo>
                <a:cubicBezTo>
                  <a:pt x="926" y="1079"/>
                  <a:pt x="1047" y="963"/>
                  <a:pt x="954" y="847"/>
                </a:cubicBezTo>
                <a:cubicBezTo>
                  <a:pt x="789" y="518"/>
                  <a:pt x="559" y="223"/>
                  <a:pt x="264" y="26"/>
                </a:cubicBezTo>
                <a:cubicBezTo>
                  <a:pt x="247" y="9"/>
                  <a:pt x="231" y="1"/>
                  <a:pt x="2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0" name="Google Shape;6590;p53"/>
          <p:cNvSpPr/>
          <p:nvPr/>
        </p:nvSpPr>
        <p:spPr>
          <a:xfrm>
            <a:off x="7776783" y="4741954"/>
            <a:ext cx="21588" cy="20869"/>
          </a:xfrm>
          <a:custGeom>
            <a:rect b="b" l="l" r="r" t="t"/>
            <a:pathLst>
              <a:path extrusionOk="0" h="986" w="1020">
                <a:moveTo>
                  <a:pt x="181" y="0"/>
                </a:moveTo>
                <a:cubicBezTo>
                  <a:pt x="140" y="0"/>
                  <a:pt x="99" y="17"/>
                  <a:pt x="66" y="49"/>
                </a:cubicBezTo>
                <a:cubicBezTo>
                  <a:pt x="0" y="115"/>
                  <a:pt x="0" y="214"/>
                  <a:pt x="66" y="279"/>
                </a:cubicBezTo>
                <a:lnTo>
                  <a:pt x="723" y="937"/>
                </a:lnTo>
                <a:cubicBezTo>
                  <a:pt x="756" y="970"/>
                  <a:pt x="797" y="986"/>
                  <a:pt x="838" y="986"/>
                </a:cubicBezTo>
                <a:cubicBezTo>
                  <a:pt x="879" y="986"/>
                  <a:pt x="920" y="970"/>
                  <a:pt x="953" y="937"/>
                </a:cubicBezTo>
                <a:cubicBezTo>
                  <a:pt x="1019" y="871"/>
                  <a:pt x="1019" y="772"/>
                  <a:pt x="953" y="707"/>
                </a:cubicBezTo>
                <a:lnTo>
                  <a:pt x="296" y="49"/>
                </a:lnTo>
                <a:cubicBezTo>
                  <a:pt x="263" y="17"/>
                  <a:pt x="222" y="0"/>
                  <a:pt x="1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1" name="Google Shape;6591;p53"/>
          <p:cNvSpPr/>
          <p:nvPr/>
        </p:nvSpPr>
        <p:spPr>
          <a:xfrm>
            <a:off x="7793482" y="4743329"/>
            <a:ext cx="23662" cy="22985"/>
          </a:xfrm>
          <a:custGeom>
            <a:rect b="b" l="l" r="r" t="t"/>
            <a:pathLst>
              <a:path extrusionOk="0" h="1086" w="1118">
                <a:moveTo>
                  <a:pt x="181" y="1"/>
                </a:moveTo>
                <a:cubicBezTo>
                  <a:pt x="140" y="1"/>
                  <a:pt x="99" y="17"/>
                  <a:pt x="66" y="50"/>
                </a:cubicBezTo>
                <a:cubicBezTo>
                  <a:pt x="0" y="116"/>
                  <a:pt x="0" y="214"/>
                  <a:pt x="66" y="280"/>
                </a:cubicBezTo>
                <a:lnTo>
                  <a:pt x="822" y="1036"/>
                </a:lnTo>
                <a:cubicBezTo>
                  <a:pt x="854" y="1069"/>
                  <a:pt x="895" y="1085"/>
                  <a:pt x="937" y="1085"/>
                </a:cubicBezTo>
                <a:cubicBezTo>
                  <a:pt x="978" y="1085"/>
                  <a:pt x="1019" y="1069"/>
                  <a:pt x="1052" y="1036"/>
                </a:cubicBezTo>
                <a:cubicBezTo>
                  <a:pt x="1117" y="970"/>
                  <a:pt x="1117" y="872"/>
                  <a:pt x="1052" y="806"/>
                </a:cubicBezTo>
                <a:lnTo>
                  <a:pt x="296" y="50"/>
                </a:lnTo>
                <a:cubicBezTo>
                  <a:pt x="263" y="17"/>
                  <a:pt x="222" y="1"/>
                  <a:pt x="1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2" name="Google Shape;6592;p53"/>
          <p:cNvSpPr/>
          <p:nvPr/>
        </p:nvSpPr>
        <p:spPr>
          <a:xfrm>
            <a:off x="7809356" y="4748621"/>
            <a:ext cx="31430" cy="30901"/>
          </a:xfrm>
          <a:custGeom>
            <a:rect b="b" l="l" r="r" t="t"/>
            <a:pathLst>
              <a:path extrusionOk="0" h="1460" w="1485">
                <a:moveTo>
                  <a:pt x="230" y="0"/>
                </a:moveTo>
                <a:cubicBezTo>
                  <a:pt x="102" y="0"/>
                  <a:pt x="1" y="130"/>
                  <a:pt x="104" y="260"/>
                </a:cubicBezTo>
                <a:cubicBezTo>
                  <a:pt x="499" y="622"/>
                  <a:pt x="860" y="1016"/>
                  <a:pt x="1189" y="1410"/>
                </a:cubicBezTo>
                <a:cubicBezTo>
                  <a:pt x="1222" y="1443"/>
                  <a:pt x="1263" y="1460"/>
                  <a:pt x="1304" y="1460"/>
                </a:cubicBezTo>
                <a:cubicBezTo>
                  <a:pt x="1345" y="1460"/>
                  <a:pt x="1386" y="1443"/>
                  <a:pt x="1419" y="1410"/>
                </a:cubicBezTo>
                <a:cubicBezTo>
                  <a:pt x="1485" y="1345"/>
                  <a:pt x="1485" y="1246"/>
                  <a:pt x="1419" y="1180"/>
                </a:cubicBezTo>
                <a:cubicBezTo>
                  <a:pt x="1090" y="786"/>
                  <a:pt x="729" y="392"/>
                  <a:pt x="334" y="30"/>
                </a:cubicBezTo>
                <a:cubicBezTo>
                  <a:pt x="300" y="10"/>
                  <a:pt x="264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3" name="Google Shape;6593;p53"/>
          <p:cNvSpPr/>
          <p:nvPr/>
        </p:nvSpPr>
        <p:spPr>
          <a:xfrm>
            <a:off x="7836384" y="4764347"/>
            <a:ext cx="25271" cy="24911"/>
          </a:xfrm>
          <a:custGeom>
            <a:rect b="b" l="l" r="r" t="t"/>
            <a:pathLst>
              <a:path extrusionOk="0" h="1177" w="1194">
                <a:moveTo>
                  <a:pt x="197" y="0"/>
                </a:moveTo>
                <a:cubicBezTo>
                  <a:pt x="80" y="0"/>
                  <a:pt x="0" y="146"/>
                  <a:pt x="76" y="273"/>
                </a:cubicBezTo>
                <a:cubicBezTo>
                  <a:pt x="372" y="536"/>
                  <a:pt x="635" y="832"/>
                  <a:pt x="898" y="1127"/>
                </a:cubicBezTo>
                <a:cubicBezTo>
                  <a:pt x="930" y="1160"/>
                  <a:pt x="972" y="1177"/>
                  <a:pt x="1013" y="1177"/>
                </a:cubicBezTo>
                <a:cubicBezTo>
                  <a:pt x="1054" y="1177"/>
                  <a:pt x="1095" y="1160"/>
                  <a:pt x="1128" y="1127"/>
                </a:cubicBezTo>
                <a:cubicBezTo>
                  <a:pt x="1193" y="1062"/>
                  <a:pt x="1193" y="963"/>
                  <a:pt x="1128" y="897"/>
                </a:cubicBezTo>
                <a:cubicBezTo>
                  <a:pt x="865" y="602"/>
                  <a:pt x="602" y="306"/>
                  <a:pt x="306" y="43"/>
                </a:cubicBezTo>
                <a:cubicBezTo>
                  <a:pt x="269" y="13"/>
                  <a:pt x="231" y="0"/>
                  <a:pt x="19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4" name="Google Shape;6594;p53"/>
          <p:cNvSpPr/>
          <p:nvPr/>
        </p:nvSpPr>
        <p:spPr>
          <a:xfrm>
            <a:off x="7852512" y="4768664"/>
            <a:ext cx="20953" cy="19832"/>
          </a:xfrm>
          <a:custGeom>
            <a:rect b="b" l="l" r="r" t="t"/>
            <a:pathLst>
              <a:path extrusionOk="0" h="937" w="990">
                <a:moveTo>
                  <a:pt x="229" y="1"/>
                </a:moveTo>
                <a:cubicBezTo>
                  <a:pt x="111" y="1"/>
                  <a:pt x="0" y="117"/>
                  <a:pt x="70" y="233"/>
                </a:cubicBezTo>
                <a:cubicBezTo>
                  <a:pt x="234" y="496"/>
                  <a:pt x="464" y="726"/>
                  <a:pt x="727" y="923"/>
                </a:cubicBezTo>
                <a:cubicBezTo>
                  <a:pt x="745" y="932"/>
                  <a:pt x="765" y="936"/>
                  <a:pt x="786" y="936"/>
                </a:cubicBezTo>
                <a:cubicBezTo>
                  <a:pt x="843" y="936"/>
                  <a:pt x="909" y="906"/>
                  <a:pt x="957" y="858"/>
                </a:cubicBezTo>
                <a:cubicBezTo>
                  <a:pt x="990" y="792"/>
                  <a:pt x="957" y="693"/>
                  <a:pt x="891" y="628"/>
                </a:cubicBezTo>
                <a:lnTo>
                  <a:pt x="826" y="562"/>
                </a:lnTo>
                <a:lnTo>
                  <a:pt x="793" y="562"/>
                </a:lnTo>
                <a:cubicBezTo>
                  <a:pt x="760" y="562"/>
                  <a:pt x="760" y="562"/>
                  <a:pt x="760" y="529"/>
                </a:cubicBezTo>
                <a:cubicBezTo>
                  <a:pt x="694" y="496"/>
                  <a:pt x="629" y="430"/>
                  <a:pt x="596" y="398"/>
                </a:cubicBezTo>
                <a:cubicBezTo>
                  <a:pt x="530" y="332"/>
                  <a:pt x="497" y="299"/>
                  <a:pt x="464" y="233"/>
                </a:cubicBezTo>
                <a:lnTo>
                  <a:pt x="464" y="200"/>
                </a:lnTo>
                <a:lnTo>
                  <a:pt x="398" y="168"/>
                </a:lnTo>
                <a:lnTo>
                  <a:pt x="366" y="69"/>
                </a:lnTo>
                <a:cubicBezTo>
                  <a:pt x="327" y="21"/>
                  <a:pt x="277" y="1"/>
                  <a:pt x="2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5" name="Google Shape;6595;p53"/>
          <p:cNvSpPr/>
          <p:nvPr/>
        </p:nvSpPr>
        <p:spPr>
          <a:xfrm>
            <a:off x="7865804" y="4771500"/>
            <a:ext cx="17419" cy="15683"/>
          </a:xfrm>
          <a:custGeom>
            <a:rect b="b" l="l" r="r" t="t"/>
            <a:pathLst>
              <a:path extrusionOk="0" h="741" w="823">
                <a:moveTo>
                  <a:pt x="198" y="1"/>
                </a:moveTo>
                <a:cubicBezTo>
                  <a:pt x="165" y="1"/>
                  <a:pt x="99" y="34"/>
                  <a:pt x="66" y="66"/>
                </a:cubicBezTo>
                <a:cubicBezTo>
                  <a:pt x="1" y="132"/>
                  <a:pt x="1" y="231"/>
                  <a:pt x="66" y="296"/>
                </a:cubicBezTo>
                <a:lnTo>
                  <a:pt x="526" y="691"/>
                </a:lnTo>
                <a:cubicBezTo>
                  <a:pt x="559" y="724"/>
                  <a:pt x="600" y="740"/>
                  <a:pt x="641" y="740"/>
                </a:cubicBezTo>
                <a:cubicBezTo>
                  <a:pt x="682" y="740"/>
                  <a:pt x="723" y="724"/>
                  <a:pt x="756" y="691"/>
                </a:cubicBezTo>
                <a:cubicBezTo>
                  <a:pt x="822" y="625"/>
                  <a:pt x="822" y="526"/>
                  <a:pt x="756" y="461"/>
                </a:cubicBezTo>
                <a:lnTo>
                  <a:pt x="296" y="66"/>
                </a:lnTo>
                <a:cubicBezTo>
                  <a:pt x="263" y="34"/>
                  <a:pt x="231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6" name="Google Shape;6596;p53"/>
          <p:cNvSpPr/>
          <p:nvPr/>
        </p:nvSpPr>
        <p:spPr>
          <a:xfrm>
            <a:off x="7880408" y="4771860"/>
            <a:ext cx="19493" cy="18710"/>
          </a:xfrm>
          <a:custGeom>
            <a:rect b="b" l="l" r="r" t="t"/>
            <a:pathLst>
              <a:path extrusionOk="0" h="884" w="921">
                <a:moveTo>
                  <a:pt x="169" y="0"/>
                </a:moveTo>
                <a:cubicBezTo>
                  <a:pt x="124" y="0"/>
                  <a:pt x="83" y="17"/>
                  <a:pt x="66" y="49"/>
                </a:cubicBezTo>
                <a:cubicBezTo>
                  <a:pt x="33" y="82"/>
                  <a:pt x="1" y="115"/>
                  <a:pt x="1" y="181"/>
                </a:cubicBezTo>
                <a:cubicBezTo>
                  <a:pt x="1" y="214"/>
                  <a:pt x="33" y="247"/>
                  <a:pt x="66" y="279"/>
                </a:cubicBezTo>
                <a:lnTo>
                  <a:pt x="33" y="279"/>
                </a:lnTo>
                <a:cubicBezTo>
                  <a:pt x="231" y="509"/>
                  <a:pt x="428" y="707"/>
                  <a:pt x="658" y="871"/>
                </a:cubicBezTo>
                <a:cubicBezTo>
                  <a:pt x="675" y="880"/>
                  <a:pt x="695" y="884"/>
                  <a:pt x="716" y="884"/>
                </a:cubicBezTo>
                <a:cubicBezTo>
                  <a:pt x="774" y="884"/>
                  <a:pt x="840" y="853"/>
                  <a:pt x="888" y="805"/>
                </a:cubicBezTo>
                <a:cubicBezTo>
                  <a:pt x="921" y="707"/>
                  <a:pt x="888" y="608"/>
                  <a:pt x="822" y="575"/>
                </a:cubicBezTo>
                <a:lnTo>
                  <a:pt x="724" y="509"/>
                </a:lnTo>
                <a:lnTo>
                  <a:pt x="691" y="477"/>
                </a:lnTo>
                <a:cubicBezTo>
                  <a:pt x="658" y="444"/>
                  <a:pt x="592" y="411"/>
                  <a:pt x="559" y="345"/>
                </a:cubicBezTo>
                <a:cubicBezTo>
                  <a:pt x="461" y="247"/>
                  <a:pt x="362" y="148"/>
                  <a:pt x="296" y="49"/>
                </a:cubicBezTo>
                <a:cubicBezTo>
                  <a:pt x="263" y="17"/>
                  <a:pt x="214" y="0"/>
                  <a:pt x="16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7" name="Google Shape;6597;p53"/>
          <p:cNvSpPr/>
          <p:nvPr/>
        </p:nvSpPr>
        <p:spPr>
          <a:xfrm>
            <a:off x="7892938" y="4770527"/>
            <a:ext cx="20869" cy="24361"/>
          </a:xfrm>
          <a:custGeom>
            <a:rect b="b" l="l" r="r" t="t"/>
            <a:pathLst>
              <a:path extrusionOk="0" h="1151" w="986">
                <a:moveTo>
                  <a:pt x="177" y="1"/>
                </a:moveTo>
                <a:cubicBezTo>
                  <a:pt x="151" y="1"/>
                  <a:pt x="125" y="5"/>
                  <a:pt x="99" y="14"/>
                </a:cubicBezTo>
                <a:cubicBezTo>
                  <a:pt x="33" y="80"/>
                  <a:pt x="0" y="178"/>
                  <a:pt x="66" y="244"/>
                </a:cubicBezTo>
                <a:lnTo>
                  <a:pt x="657" y="1065"/>
                </a:lnTo>
                <a:cubicBezTo>
                  <a:pt x="699" y="1128"/>
                  <a:pt x="754" y="1151"/>
                  <a:pt x="805" y="1151"/>
                </a:cubicBezTo>
                <a:cubicBezTo>
                  <a:pt x="835" y="1151"/>
                  <a:pt x="863" y="1143"/>
                  <a:pt x="887" y="1131"/>
                </a:cubicBezTo>
                <a:cubicBezTo>
                  <a:pt x="953" y="1098"/>
                  <a:pt x="986" y="1000"/>
                  <a:pt x="953" y="901"/>
                </a:cubicBezTo>
                <a:cubicBezTo>
                  <a:pt x="756" y="638"/>
                  <a:pt x="526" y="375"/>
                  <a:pt x="329" y="80"/>
                </a:cubicBezTo>
                <a:cubicBezTo>
                  <a:pt x="305" y="31"/>
                  <a:pt x="245" y="1"/>
                  <a:pt x="17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8" name="Google Shape;6598;p53"/>
          <p:cNvSpPr/>
          <p:nvPr/>
        </p:nvSpPr>
        <p:spPr>
          <a:xfrm>
            <a:off x="7905235" y="4769892"/>
            <a:ext cx="25271" cy="30414"/>
          </a:xfrm>
          <a:custGeom>
            <a:rect b="b" l="l" r="r" t="t"/>
            <a:pathLst>
              <a:path extrusionOk="0" h="1437" w="1194">
                <a:moveTo>
                  <a:pt x="197" y="1"/>
                </a:moveTo>
                <a:cubicBezTo>
                  <a:pt x="81" y="1"/>
                  <a:pt x="0" y="147"/>
                  <a:pt x="76" y="274"/>
                </a:cubicBezTo>
                <a:cubicBezTo>
                  <a:pt x="405" y="602"/>
                  <a:pt x="668" y="964"/>
                  <a:pt x="865" y="1358"/>
                </a:cubicBezTo>
                <a:cubicBezTo>
                  <a:pt x="913" y="1406"/>
                  <a:pt x="979" y="1437"/>
                  <a:pt x="1036" y="1437"/>
                </a:cubicBezTo>
                <a:cubicBezTo>
                  <a:pt x="1057" y="1437"/>
                  <a:pt x="1077" y="1433"/>
                  <a:pt x="1095" y="1424"/>
                </a:cubicBezTo>
                <a:cubicBezTo>
                  <a:pt x="1161" y="1358"/>
                  <a:pt x="1194" y="1260"/>
                  <a:pt x="1161" y="1194"/>
                </a:cubicBezTo>
                <a:cubicBezTo>
                  <a:pt x="931" y="767"/>
                  <a:pt x="635" y="372"/>
                  <a:pt x="306" y="44"/>
                </a:cubicBezTo>
                <a:cubicBezTo>
                  <a:pt x="269" y="14"/>
                  <a:pt x="231" y="1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9" name="Google Shape;6599;p53"/>
          <p:cNvSpPr/>
          <p:nvPr/>
        </p:nvSpPr>
        <p:spPr>
          <a:xfrm>
            <a:off x="7710451" y="4716386"/>
            <a:ext cx="29737" cy="43494"/>
          </a:xfrm>
          <a:custGeom>
            <a:rect b="b" l="l" r="r" t="t"/>
            <a:pathLst>
              <a:path extrusionOk="0" h="2055" w="1405">
                <a:moveTo>
                  <a:pt x="199" y="0"/>
                </a:moveTo>
                <a:cubicBezTo>
                  <a:pt x="94" y="0"/>
                  <a:pt x="1" y="104"/>
                  <a:pt x="46" y="239"/>
                </a:cubicBezTo>
                <a:lnTo>
                  <a:pt x="1064" y="1980"/>
                </a:lnTo>
                <a:cubicBezTo>
                  <a:pt x="1095" y="2032"/>
                  <a:pt x="1143" y="2055"/>
                  <a:pt x="1192" y="2055"/>
                </a:cubicBezTo>
                <a:cubicBezTo>
                  <a:pt x="1296" y="2055"/>
                  <a:pt x="1405" y="1951"/>
                  <a:pt x="1360" y="1816"/>
                </a:cubicBezTo>
                <a:lnTo>
                  <a:pt x="341" y="74"/>
                </a:lnTo>
                <a:cubicBezTo>
                  <a:pt x="300" y="22"/>
                  <a:pt x="248" y="0"/>
                  <a:pt x="1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0" name="Google Shape;6600;p53"/>
          <p:cNvSpPr/>
          <p:nvPr/>
        </p:nvSpPr>
        <p:spPr>
          <a:xfrm>
            <a:off x="7723933" y="4719688"/>
            <a:ext cx="25038" cy="30541"/>
          </a:xfrm>
          <a:custGeom>
            <a:rect b="b" l="l" r="r" t="t"/>
            <a:pathLst>
              <a:path extrusionOk="0" h="1443" w="1183">
                <a:moveTo>
                  <a:pt x="181" y="1"/>
                </a:moveTo>
                <a:cubicBezTo>
                  <a:pt x="140" y="1"/>
                  <a:pt x="99" y="17"/>
                  <a:pt x="66" y="50"/>
                </a:cubicBezTo>
                <a:cubicBezTo>
                  <a:pt x="0" y="116"/>
                  <a:pt x="0" y="214"/>
                  <a:pt x="66" y="280"/>
                </a:cubicBezTo>
                <a:cubicBezTo>
                  <a:pt x="394" y="576"/>
                  <a:pt x="657" y="937"/>
                  <a:pt x="854" y="1364"/>
                </a:cubicBezTo>
                <a:cubicBezTo>
                  <a:pt x="878" y="1412"/>
                  <a:pt x="938" y="1443"/>
                  <a:pt x="1006" y="1443"/>
                </a:cubicBezTo>
                <a:cubicBezTo>
                  <a:pt x="1032" y="1443"/>
                  <a:pt x="1058" y="1439"/>
                  <a:pt x="1084" y="1430"/>
                </a:cubicBezTo>
                <a:cubicBezTo>
                  <a:pt x="1150" y="1397"/>
                  <a:pt x="1183" y="1299"/>
                  <a:pt x="1117" y="1200"/>
                </a:cubicBezTo>
                <a:cubicBezTo>
                  <a:pt x="920" y="773"/>
                  <a:pt x="657" y="379"/>
                  <a:pt x="296" y="50"/>
                </a:cubicBezTo>
                <a:cubicBezTo>
                  <a:pt x="263" y="17"/>
                  <a:pt x="222" y="1"/>
                  <a:pt x="1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1" name="Google Shape;6601;p53"/>
          <p:cNvSpPr/>
          <p:nvPr/>
        </p:nvSpPr>
        <p:spPr>
          <a:xfrm>
            <a:off x="7740611" y="4720704"/>
            <a:ext cx="23705" cy="30837"/>
          </a:xfrm>
          <a:custGeom>
            <a:rect b="b" l="l" r="r" t="t"/>
            <a:pathLst>
              <a:path extrusionOk="0" h="1457" w="1120">
                <a:moveTo>
                  <a:pt x="201" y="1"/>
                </a:moveTo>
                <a:cubicBezTo>
                  <a:pt x="169" y="1"/>
                  <a:pt x="134" y="11"/>
                  <a:pt x="99" y="35"/>
                </a:cubicBezTo>
                <a:cubicBezTo>
                  <a:pt x="34" y="68"/>
                  <a:pt x="1" y="166"/>
                  <a:pt x="66" y="265"/>
                </a:cubicBezTo>
                <a:lnTo>
                  <a:pt x="756" y="1382"/>
                </a:lnTo>
                <a:cubicBezTo>
                  <a:pt x="798" y="1434"/>
                  <a:pt x="853" y="1456"/>
                  <a:pt x="905" y="1456"/>
                </a:cubicBezTo>
                <a:cubicBezTo>
                  <a:pt x="1018" y="1456"/>
                  <a:pt x="1120" y="1352"/>
                  <a:pt x="1052" y="1218"/>
                </a:cubicBezTo>
                <a:lnTo>
                  <a:pt x="329" y="100"/>
                </a:lnTo>
                <a:cubicBezTo>
                  <a:pt x="308" y="37"/>
                  <a:pt x="259" y="1"/>
                  <a:pt x="20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2" name="Google Shape;6602;p53"/>
          <p:cNvSpPr/>
          <p:nvPr/>
        </p:nvSpPr>
        <p:spPr>
          <a:xfrm>
            <a:off x="7750982" y="4722609"/>
            <a:ext cx="24467" cy="25758"/>
          </a:xfrm>
          <a:custGeom>
            <a:rect b="b" l="l" r="r" t="t"/>
            <a:pathLst>
              <a:path extrusionOk="0" h="1217" w="1156">
                <a:moveTo>
                  <a:pt x="219" y="0"/>
                </a:moveTo>
                <a:cubicBezTo>
                  <a:pt x="95" y="0"/>
                  <a:pt x="1" y="147"/>
                  <a:pt x="102" y="273"/>
                </a:cubicBezTo>
                <a:cubicBezTo>
                  <a:pt x="266" y="405"/>
                  <a:pt x="398" y="569"/>
                  <a:pt x="529" y="701"/>
                </a:cubicBezTo>
                <a:lnTo>
                  <a:pt x="562" y="766"/>
                </a:lnTo>
                <a:lnTo>
                  <a:pt x="661" y="898"/>
                </a:lnTo>
                <a:cubicBezTo>
                  <a:pt x="694" y="963"/>
                  <a:pt x="759" y="1062"/>
                  <a:pt x="825" y="1128"/>
                </a:cubicBezTo>
                <a:cubicBezTo>
                  <a:pt x="857" y="1191"/>
                  <a:pt x="905" y="1217"/>
                  <a:pt x="953" y="1217"/>
                </a:cubicBezTo>
                <a:cubicBezTo>
                  <a:pt x="1055" y="1217"/>
                  <a:pt x="1155" y="1098"/>
                  <a:pt x="1088" y="963"/>
                </a:cubicBezTo>
                <a:cubicBezTo>
                  <a:pt x="891" y="635"/>
                  <a:pt x="628" y="306"/>
                  <a:pt x="332" y="43"/>
                </a:cubicBezTo>
                <a:cubicBezTo>
                  <a:pt x="295" y="13"/>
                  <a:pt x="255" y="0"/>
                  <a:pt x="21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3" name="Google Shape;6603;p53"/>
          <p:cNvSpPr/>
          <p:nvPr/>
        </p:nvSpPr>
        <p:spPr>
          <a:xfrm>
            <a:off x="7769819" y="4724556"/>
            <a:ext cx="22287" cy="24361"/>
          </a:xfrm>
          <a:custGeom>
            <a:rect b="b" l="l" r="r" t="t"/>
            <a:pathLst>
              <a:path extrusionOk="0" h="1151" w="1053">
                <a:moveTo>
                  <a:pt x="169" y="1"/>
                </a:moveTo>
                <a:cubicBezTo>
                  <a:pt x="124" y="1"/>
                  <a:pt x="83" y="17"/>
                  <a:pt x="67" y="50"/>
                </a:cubicBezTo>
                <a:cubicBezTo>
                  <a:pt x="1" y="116"/>
                  <a:pt x="1" y="214"/>
                  <a:pt x="67" y="280"/>
                </a:cubicBezTo>
                <a:cubicBezTo>
                  <a:pt x="297" y="576"/>
                  <a:pt x="527" y="839"/>
                  <a:pt x="757" y="1101"/>
                </a:cubicBezTo>
                <a:cubicBezTo>
                  <a:pt x="789" y="1134"/>
                  <a:pt x="831" y="1151"/>
                  <a:pt x="872" y="1151"/>
                </a:cubicBezTo>
                <a:cubicBezTo>
                  <a:pt x="913" y="1151"/>
                  <a:pt x="954" y="1134"/>
                  <a:pt x="987" y="1101"/>
                </a:cubicBezTo>
                <a:cubicBezTo>
                  <a:pt x="1052" y="1036"/>
                  <a:pt x="1052" y="937"/>
                  <a:pt x="987" y="871"/>
                </a:cubicBezTo>
                <a:cubicBezTo>
                  <a:pt x="757" y="609"/>
                  <a:pt x="527" y="346"/>
                  <a:pt x="297" y="50"/>
                </a:cubicBezTo>
                <a:cubicBezTo>
                  <a:pt x="264" y="17"/>
                  <a:pt x="214" y="1"/>
                  <a:pt x="16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4" name="Google Shape;6604;p53"/>
          <p:cNvSpPr/>
          <p:nvPr/>
        </p:nvSpPr>
        <p:spPr>
          <a:xfrm>
            <a:off x="7792784" y="4732895"/>
            <a:ext cx="13228" cy="15683"/>
          </a:xfrm>
          <a:custGeom>
            <a:rect b="b" l="l" r="r" t="t"/>
            <a:pathLst>
              <a:path extrusionOk="0" h="741" w="625">
                <a:moveTo>
                  <a:pt x="148" y="1"/>
                </a:moveTo>
                <a:cubicBezTo>
                  <a:pt x="107" y="1"/>
                  <a:pt x="66" y="17"/>
                  <a:pt x="33" y="50"/>
                </a:cubicBezTo>
                <a:cubicBezTo>
                  <a:pt x="0" y="83"/>
                  <a:pt x="0" y="116"/>
                  <a:pt x="0" y="149"/>
                </a:cubicBezTo>
                <a:lnTo>
                  <a:pt x="0" y="215"/>
                </a:lnTo>
                <a:cubicBezTo>
                  <a:pt x="0" y="247"/>
                  <a:pt x="0" y="247"/>
                  <a:pt x="33" y="280"/>
                </a:cubicBezTo>
                <a:cubicBezTo>
                  <a:pt x="132" y="412"/>
                  <a:pt x="263" y="543"/>
                  <a:pt x="362" y="707"/>
                </a:cubicBezTo>
                <a:cubicBezTo>
                  <a:pt x="395" y="707"/>
                  <a:pt x="427" y="740"/>
                  <a:pt x="460" y="740"/>
                </a:cubicBezTo>
                <a:cubicBezTo>
                  <a:pt x="526" y="740"/>
                  <a:pt x="559" y="707"/>
                  <a:pt x="592" y="707"/>
                </a:cubicBezTo>
                <a:cubicBezTo>
                  <a:pt x="625" y="675"/>
                  <a:pt x="625" y="609"/>
                  <a:pt x="625" y="576"/>
                </a:cubicBezTo>
                <a:lnTo>
                  <a:pt x="625" y="543"/>
                </a:lnTo>
                <a:cubicBezTo>
                  <a:pt x="625" y="510"/>
                  <a:pt x="625" y="477"/>
                  <a:pt x="592" y="477"/>
                </a:cubicBezTo>
                <a:cubicBezTo>
                  <a:pt x="493" y="346"/>
                  <a:pt x="395" y="182"/>
                  <a:pt x="263" y="50"/>
                </a:cubicBezTo>
                <a:cubicBezTo>
                  <a:pt x="230" y="17"/>
                  <a:pt x="189" y="1"/>
                  <a:pt x="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5" name="Google Shape;6605;p53"/>
          <p:cNvSpPr/>
          <p:nvPr/>
        </p:nvSpPr>
        <p:spPr>
          <a:xfrm>
            <a:off x="7336522" y="4822001"/>
            <a:ext cx="34965" cy="24403"/>
          </a:xfrm>
          <a:custGeom>
            <a:rect b="b" l="l" r="r" t="t"/>
            <a:pathLst>
              <a:path extrusionOk="0" h="1153" w="1652">
                <a:moveTo>
                  <a:pt x="205" y="1"/>
                </a:moveTo>
                <a:cubicBezTo>
                  <a:pt x="148" y="1"/>
                  <a:pt x="82" y="31"/>
                  <a:pt x="34" y="79"/>
                </a:cubicBezTo>
                <a:cubicBezTo>
                  <a:pt x="1" y="145"/>
                  <a:pt x="34" y="244"/>
                  <a:pt x="99" y="309"/>
                </a:cubicBezTo>
                <a:cubicBezTo>
                  <a:pt x="494" y="605"/>
                  <a:pt x="921" y="868"/>
                  <a:pt x="1348" y="1131"/>
                </a:cubicBezTo>
                <a:cubicBezTo>
                  <a:pt x="1373" y="1146"/>
                  <a:pt x="1398" y="1152"/>
                  <a:pt x="1422" y="1152"/>
                </a:cubicBezTo>
                <a:cubicBezTo>
                  <a:pt x="1555" y="1152"/>
                  <a:pt x="1652" y="946"/>
                  <a:pt x="1512" y="835"/>
                </a:cubicBezTo>
                <a:cubicBezTo>
                  <a:pt x="1085" y="605"/>
                  <a:pt x="658" y="309"/>
                  <a:pt x="264" y="14"/>
                </a:cubicBezTo>
                <a:cubicBezTo>
                  <a:pt x="246" y="5"/>
                  <a:pt x="226" y="1"/>
                  <a:pt x="20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6" name="Google Shape;6606;p53"/>
          <p:cNvSpPr/>
          <p:nvPr/>
        </p:nvSpPr>
        <p:spPr>
          <a:xfrm>
            <a:off x="7363656" y="4824795"/>
            <a:ext cx="24361" cy="20805"/>
          </a:xfrm>
          <a:custGeom>
            <a:rect b="b" l="l" r="r" t="t"/>
            <a:pathLst>
              <a:path extrusionOk="0" h="983" w="1151">
                <a:moveTo>
                  <a:pt x="205" y="0"/>
                </a:moveTo>
                <a:cubicBezTo>
                  <a:pt x="150" y="0"/>
                  <a:pt x="90" y="31"/>
                  <a:pt x="66" y="79"/>
                </a:cubicBezTo>
                <a:cubicBezTo>
                  <a:pt x="0" y="177"/>
                  <a:pt x="33" y="276"/>
                  <a:pt x="99" y="309"/>
                </a:cubicBezTo>
                <a:lnTo>
                  <a:pt x="132" y="309"/>
                </a:lnTo>
                <a:cubicBezTo>
                  <a:pt x="198" y="342"/>
                  <a:pt x="263" y="407"/>
                  <a:pt x="329" y="440"/>
                </a:cubicBezTo>
                <a:lnTo>
                  <a:pt x="362" y="473"/>
                </a:lnTo>
                <a:lnTo>
                  <a:pt x="395" y="506"/>
                </a:lnTo>
                <a:cubicBezTo>
                  <a:pt x="428" y="539"/>
                  <a:pt x="460" y="572"/>
                  <a:pt x="493" y="604"/>
                </a:cubicBezTo>
                <a:cubicBezTo>
                  <a:pt x="625" y="703"/>
                  <a:pt x="756" y="834"/>
                  <a:pt x="855" y="933"/>
                </a:cubicBezTo>
                <a:cubicBezTo>
                  <a:pt x="888" y="966"/>
                  <a:pt x="929" y="982"/>
                  <a:pt x="970" y="982"/>
                </a:cubicBezTo>
                <a:cubicBezTo>
                  <a:pt x="1011" y="982"/>
                  <a:pt x="1052" y="966"/>
                  <a:pt x="1085" y="933"/>
                </a:cubicBezTo>
                <a:cubicBezTo>
                  <a:pt x="1151" y="867"/>
                  <a:pt x="1151" y="769"/>
                  <a:pt x="1085" y="703"/>
                </a:cubicBezTo>
                <a:cubicBezTo>
                  <a:pt x="855" y="440"/>
                  <a:pt x="559" y="243"/>
                  <a:pt x="263" y="13"/>
                </a:cubicBezTo>
                <a:cubicBezTo>
                  <a:pt x="246" y="4"/>
                  <a:pt x="226" y="0"/>
                  <a:pt x="20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7" name="Google Shape;6607;p53"/>
          <p:cNvSpPr/>
          <p:nvPr/>
        </p:nvSpPr>
        <p:spPr>
          <a:xfrm>
            <a:off x="7387129" y="4787882"/>
            <a:ext cx="112323" cy="63114"/>
          </a:xfrm>
          <a:custGeom>
            <a:rect b="b" l="l" r="r" t="t"/>
            <a:pathLst>
              <a:path extrusionOk="0" h="2982" w="5307">
                <a:moveTo>
                  <a:pt x="2881" y="1"/>
                </a:moveTo>
                <a:cubicBezTo>
                  <a:pt x="2842" y="1"/>
                  <a:pt x="2802" y="15"/>
                  <a:pt x="2769" y="48"/>
                </a:cubicBezTo>
                <a:cubicBezTo>
                  <a:pt x="2506" y="311"/>
                  <a:pt x="2572" y="673"/>
                  <a:pt x="2572" y="1001"/>
                </a:cubicBezTo>
                <a:lnTo>
                  <a:pt x="2611" y="1842"/>
                </a:lnTo>
                <a:lnTo>
                  <a:pt x="2611" y="1842"/>
                </a:lnTo>
                <a:cubicBezTo>
                  <a:pt x="2236" y="1345"/>
                  <a:pt x="1862" y="851"/>
                  <a:pt x="1487" y="377"/>
                </a:cubicBezTo>
                <a:cubicBezTo>
                  <a:pt x="1451" y="350"/>
                  <a:pt x="1410" y="337"/>
                  <a:pt x="1370" y="337"/>
                </a:cubicBezTo>
                <a:cubicBezTo>
                  <a:pt x="1265" y="337"/>
                  <a:pt x="1168" y="422"/>
                  <a:pt x="1192" y="541"/>
                </a:cubicBezTo>
                <a:lnTo>
                  <a:pt x="1704" y="2005"/>
                </a:lnTo>
                <a:lnTo>
                  <a:pt x="1704" y="2005"/>
                </a:lnTo>
                <a:cubicBezTo>
                  <a:pt x="1660" y="1958"/>
                  <a:pt x="1621" y="1908"/>
                  <a:pt x="1586" y="1856"/>
                </a:cubicBezTo>
                <a:cubicBezTo>
                  <a:pt x="1557" y="1807"/>
                  <a:pt x="1511" y="1787"/>
                  <a:pt x="1464" y="1787"/>
                </a:cubicBezTo>
                <a:cubicBezTo>
                  <a:pt x="1412" y="1787"/>
                  <a:pt x="1358" y="1812"/>
                  <a:pt x="1324" y="1851"/>
                </a:cubicBezTo>
                <a:lnTo>
                  <a:pt x="1324" y="1851"/>
                </a:lnTo>
                <a:lnTo>
                  <a:pt x="1316" y="1843"/>
                </a:lnTo>
                <a:lnTo>
                  <a:pt x="1316" y="1843"/>
                </a:lnTo>
                <a:cubicBezTo>
                  <a:pt x="1308" y="1825"/>
                  <a:pt x="1299" y="1807"/>
                  <a:pt x="1290" y="1790"/>
                </a:cubicBezTo>
                <a:lnTo>
                  <a:pt x="1272" y="1803"/>
                </a:lnTo>
                <a:lnTo>
                  <a:pt x="1272" y="1803"/>
                </a:lnTo>
                <a:lnTo>
                  <a:pt x="1257" y="1790"/>
                </a:lnTo>
                <a:cubicBezTo>
                  <a:pt x="1224" y="1756"/>
                  <a:pt x="1184" y="1742"/>
                  <a:pt x="1145" y="1742"/>
                </a:cubicBezTo>
                <a:cubicBezTo>
                  <a:pt x="1033" y="1742"/>
                  <a:pt x="926" y="1859"/>
                  <a:pt x="990" y="1979"/>
                </a:cubicBezTo>
                <a:lnTo>
                  <a:pt x="990" y="1979"/>
                </a:lnTo>
                <a:lnTo>
                  <a:pt x="410" y="1490"/>
                </a:lnTo>
                <a:lnTo>
                  <a:pt x="410" y="1490"/>
                </a:lnTo>
                <a:cubicBezTo>
                  <a:pt x="397" y="1469"/>
                  <a:pt x="384" y="1449"/>
                  <a:pt x="370" y="1428"/>
                </a:cubicBezTo>
                <a:lnTo>
                  <a:pt x="354" y="1442"/>
                </a:lnTo>
                <a:lnTo>
                  <a:pt x="354" y="1442"/>
                </a:lnTo>
                <a:lnTo>
                  <a:pt x="337" y="1428"/>
                </a:lnTo>
                <a:cubicBezTo>
                  <a:pt x="304" y="1395"/>
                  <a:pt x="264" y="1381"/>
                  <a:pt x="225" y="1381"/>
                </a:cubicBezTo>
                <a:cubicBezTo>
                  <a:pt x="110" y="1381"/>
                  <a:pt x="1" y="1503"/>
                  <a:pt x="74" y="1626"/>
                </a:cubicBezTo>
                <a:cubicBezTo>
                  <a:pt x="151" y="1733"/>
                  <a:pt x="221" y="1855"/>
                  <a:pt x="276" y="1984"/>
                </a:cubicBezTo>
                <a:lnTo>
                  <a:pt x="276" y="1984"/>
                </a:lnTo>
                <a:cubicBezTo>
                  <a:pt x="178" y="2014"/>
                  <a:pt x="118" y="2139"/>
                  <a:pt x="206" y="2250"/>
                </a:cubicBezTo>
                <a:lnTo>
                  <a:pt x="469" y="2513"/>
                </a:lnTo>
                <a:cubicBezTo>
                  <a:pt x="505" y="2540"/>
                  <a:pt x="544" y="2552"/>
                  <a:pt x="580" y="2552"/>
                </a:cubicBezTo>
                <a:cubicBezTo>
                  <a:pt x="676" y="2552"/>
                  <a:pt x="755" y="2468"/>
                  <a:pt x="732" y="2348"/>
                </a:cubicBezTo>
                <a:cubicBezTo>
                  <a:pt x="724" y="2272"/>
                  <a:pt x="711" y="2198"/>
                  <a:pt x="693" y="2125"/>
                </a:cubicBezTo>
                <a:lnTo>
                  <a:pt x="693" y="2125"/>
                </a:lnTo>
                <a:lnTo>
                  <a:pt x="1159" y="2546"/>
                </a:lnTo>
                <a:cubicBezTo>
                  <a:pt x="1192" y="2578"/>
                  <a:pt x="1235" y="2593"/>
                  <a:pt x="1279" y="2593"/>
                </a:cubicBezTo>
                <a:cubicBezTo>
                  <a:pt x="1367" y="2593"/>
                  <a:pt x="1455" y="2535"/>
                  <a:pt x="1455" y="2447"/>
                </a:cubicBezTo>
                <a:cubicBezTo>
                  <a:pt x="1455" y="2425"/>
                  <a:pt x="1454" y="2402"/>
                  <a:pt x="1453" y="2380"/>
                </a:cubicBezTo>
                <a:lnTo>
                  <a:pt x="1453" y="2380"/>
                </a:lnTo>
                <a:lnTo>
                  <a:pt x="1455" y="2381"/>
                </a:lnTo>
                <a:cubicBezTo>
                  <a:pt x="1482" y="2408"/>
                  <a:pt x="1516" y="2421"/>
                  <a:pt x="1552" y="2421"/>
                </a:cubicBezTo>
                <a:cubicBezTo>
                  <a:pt x="1587" y="2421"/>
                  <a:pt x="1623" y="2408"/>
                  <a:pt x="1652" y="2387"/>
                </a:cubicBezTo>
                <a:lnTo>
                  <a:pt x="1652" y="2387"/>
                </a:lnTo>
                <a:cubicBezTo>
                  <a:pt x="1753" y="2475"/>
                  <a:pt x="1864" y="2553"/>
                  <a:pt x="1980" y="2611"/>
                </a:cubicBezTo>
                <a:cubicBezTo>
                  <a:pt x="2002" y="2626"/>
                  <a:pt x="2027" y="2632"/>
                  <a:pt x="2052" y="2632"/>
                </a:cubicBezTo>
                <a:cubicBezTo>
                  <a:pt x="2141" y="2632"/>
                  <a:pt x="2236" y="2550"/>
                  <a:pt x="2210" y="2447"/>
                </a:cubicBezTo>
                <a:lnTo>
                  <a:pt x="1823" y="1340"/>
                </a:lnTo>
                <a:lnTo>
                  <a:pt x="1823" y="1340"/>
                </a:lnTo>
                <a:cubicBezTo>
                  <a:pt x="2110" y="1720"/>
                  <a:pt x="2390" y="2100"/>
                  <a:pt x="2670" y="2480"/>
                </a:cubicBezTo>
                <a:cubicBezTo>
                  <a:pt x="2712" y="2535"/>
                  <a:pt x="2770" y="2561"/>
                  <a:pt x="2824" y="2561"/>
                </a:cubicBezTo>
                <a:cubicBezTo>
                  <a:pt x="2899" y="2561"/>
                  <a:pt x="2966" y="2510"/>
                  <a:pt x="2966" y="2414"/>
                </a:cubicBezTo>
                <a:cubicBezTo>
                  <a:pt x="2966" y="2382"/>
                  <a:pt x="2966" y="2349"/>
                  <a:pt x="2965" y="2316"/>
                </a:cubicBezTo>
                <a:lnTo>
                  <a:pt x="2965" y="2316"/>
                </a:lnTo>
                <a:lnTo>
                  <a:pt x="2966" y="2316"/>
                </a:lnTo>
                <a:cubicBezTo>
                  <a:pt x="2966" y="2315"/>
                  <a:pt x="2966" y="2315"/>
                  <a:pt x="2965" y="2315"/>
                </a:cubicBezTo>
                <a:lnTo>
                  <a:pt x="2965" y="2315"/>
                </a:lnTo>
                <a:cubicBezTo>
                  <a:pt x="2961" y="2020"/>
                  <a:pt x="2937" y="1707"/>
                  <a:pt x="2911" y="1412"/>
                </a:cubicBezTo>
                <a:lnTo>
                  <a:pt x="2911" y="1412"/>
                </a:lnTo>
                <a:cubicBezTo>
                  <a:pt x="3030" y="1803"/>
                  <a:pt x="3200" y="2174"/>
                  <a:pt x="3426" y="2513"/>
                </a:cubicBezTo>
                <a:cubicBezTo>
                  <a:pt x="3455" y="2570"/>
                  <a:pt x="3509" y="2596"/>
                  <a:pt x="3563" y="2596"/>
                </a:cubicBezTo>
                <a:cubicBezTo>
                  <a:pt x="3633" y="2596"/>
                  <a:pt x="3703" y="2554"/>
                  <a:pt x="3722" y="2480"/>
                </a:cubicBezTo>
                <a:cubicBezTo>
                  <a:pt x="3752" y="2359"/>
                  <a:pt x="3776" y="2235"/>
                  <a:pt x="3794" y="2108"/>
                </a:cubicBezTo>
                <a:lnTo>
                  <a:pt x="3794" y="2108"/>
                </a:lnTo>
                <a:cubicBezTo>
                  <a:pt x="3883" y="2271"/>
                  <a:pt x="3990" y="2427"/>
                  <a:pt x="4116" y="2578"/>
                </a:cubicBezTo>
                <a:cubicBezTo>
                  <a:pt x="4146" y="2608"/>
                  <a:pt x="4189" y="2624"/>
                  <a:pt x="4230" y="2624"/>
                </a:cubicBezTo>
                <a:cubicBezTo>
                  <a:pt x="4280" y="2624"/>
                  <a:pt x="4328" y="2600"/>
                  <a:pt x="4346" y="2546"/>
                </a:cubicBezTo>
                <a:cubicBezTo>
                  <a:pt x="4360" y="2525"/>
                  <a:pt x="4372" y="2505"/>
                  <a:pt x="4384" y="2484"/>
                </a:cubicBezTo>
                <a:lnTo>
                  <a:pt x="4384" y="2484"/>
                </a:lnTo>
                <a:cubicBezTo>
                  <a:pt x="4451" y="2570"/>
                  <a:pt x="4536" y="2632"/>
                  <a:pt x="4642" y="2644"/>
                </a:cubicBezTo>
                <a:cubicBezTo>
                  <a:pt x="4652" y="2645"/>
                  <a:pt x="4662" y="2646"/>
                  <a:pt x="4672" y="2646"/>
                </a:cubicBezTo>
                <a:cubicBezTo>
                  <a:pt x="4765" y="2646"/>
                  <a:pt x="4834" y="2594"/>
                  <a:pt x="4888" y="2519"/>
                </a:cubicBezTo>
                <a:lnTo>
                  <a:pt x="4888" y="2519"/>
                </a:lnTo>
                <a:cubicBezTo>
                  <a:pt x="4916" y="2633"/>
                  <a:pt x="4943" y="2751"/>
                  <a:pt x="4971" y="2874"/>
                </a:cubicBezTo>
                <a:cubicBezTo>
                  <a:pt x="4983" y="2950"/>
                  <a:pt x="5039" y="2982"/>
                  <a:pt x="5099" y="2982"/>
                </a:cubicBezTo>
                <a:cubicBezTo>
                  <a:pt x="5197" y="2982"/>
                  <a:pt x="5307" y="2897"/>
                  <a:pt x="5266" y="2776"/>
                </a:cubicBezTo>
                <a:cubicBezTo>
                  <a:pt x="5233" y="2480"/>
                  <a:pt x="5168" y="2217"/>
                  <a:pt x="5102" y="1954"/>
                </a:cubicBezTo>
                <a:cubicBezTo>
                  <a:pt x="5087" y="1876"/>
                  <a:pt x="5027" y="1843"/>
                  <a:pt x="4962" y="1843"/>
                </a:cubicBezTo>
                <a:cubicBezTo>
                  <a:pt x="4888" y="1843"/>
                  <a:pt x="4808" y="1885"/>
                  <a:pt x="4773" y="1954"/>
                </a:cubicBezTo>
                <a:cubicBezTo>
                  <a:pt x="4741" y="2053"/>
                  <a:pt x="4708" y="2184"/>
                  <a:pt x="4675" y="2283"/>
                </a:cubicBezTo>
                <a:cubicBezTo>
                  <a:pt x="4576" y="2283"/>
                  <a:pt x="4511" y="1921"/>
                  <a:pt x="4478" y="1856"/>
                </a:cubicBezTo>
                <a:cubicBezTo>
                  <a:pt x="4463" y="1782"/>
                  <a:pt x="4395" y="1748"/>
                  <a:pt x="4324" y="1748"/>
                </a:cubicBezTo>
                <a:cubicBezTo>
                  <a:pt x="4238" y="1748"/>
                  <a:pt x="4149" y="1798"/>
                  <a:pt x="4149" y="1888"/>
                </a:cubicBezTo>
                <a:cubicBezTo>
                  <a:pt x="4162" y="1953"/>
                  <a:pt x="4165" y="2017"/>
                  <a:pt x="4159" y="2081"/>
                </a:cubicBezTo>
                <a:lnTo>
                  <a:pt x="4159" y="2081"/>
                </a:lnTo>
                <a:cubicBezTo>
                  <a:pt x="3992" y="1805"/>
                  <a:pt x="3869" y="1492"/>
                  <a:pt x="3820" y="1198"/>
                </a:cubicBezTo>
                <a:cubicBezTo>
                  <a:pt x="3790" y="1108"/>
                  <a:pt x="3712" y="1066"/>
                  <a:pt x="3639" y="1066"/>
                </a:cubicBezTo>
                <a:cubicBezTo>
                  <a:pt x="3553" y="1066"/>
                  <a:pt x="3474" y="1124"/>
                  <a:pt x="3492" y="1231"/>
                </a:cubicBezTo>
                <a:cubicBezTo>
                  <a:pt x="3493" y="1242"/>
                  <a:pt x="3494" y="1253"/>
                  <a:pt x="3494" y="1264"/>
                </a:cubicBezTo>
                <a:lnTo>
                  <a:pt x="3494" y="1264"/>
                </a:lnTo>
                <a:lnTo>
                  <a:pt x="3492" y="1264"/>
                </a:lnTo>
                <a:cubicBezTo>
                  <a:pt x="3493" y="1271"/>
                  <a:pt x="3495" y="1277"/>
                  <a:pt x="3496" y="1284"/>
                </a:cubicBezTo>
                <a:lnTo>
                  <a:pt x="3496" y="1284"/>
                </a:lnTo>
                <a:cubicBezTo>
                  <a:pt x="3511" y="1508"/>
                  <a:pt x="3505" y="1731"/>
                  <a:pt x="3478" y="1955"/>
                </a:cubicBezTo>
                <a:lnTo>
                  <a:pt x="3478" y="1955"/>
                </a:lnTo>
                <a:cubicBezTo>
                  <a:pt x="3213" y="1397"/>
                  <a:pt x="3058" y="782"/>
                  <a:pt x="3032" y="147"/>
                </a:cubicBezTo>
                <a:cubicBezTo>
                  <a:pt x="3032" y="59"/>
                  <a:pt x="2959" y="1"/>
                  <a:pt x="28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8" name="Google Shape;6608;p53"/>
          <p:cNvSpPr/>
          <p:nvPr/>
        </p:nvSpPr>
        <p:spPr>
          <a:xfrm>
            <a:off x="7497189" y="4797830"/>
            <a:ext cx="65209" cy="55431"/>
          </a:xfrm>
          <a:custGeom>
            <a:rect b="b" l="l" r="r" t="t"/>
            <a:pathLst>
              <a:path extrusionOk="0" h="2619" w="3081">
                <a:moveTo>
                  <a:pt x="195" y="2426"/>
                </a:moveTo>
                <a:cubicBezTo>
                  <a:pt x="215" y="2433"/>
                  <a:pt x="238" y="2437"/>
                  <a:pt x="263" y="2437"/>
                </a:cubicBezTo>
                <a:lnTo>
                  <a:pt x="231" y="2470"/>
                </a:lnTo>
                <a:lnTo>
                  <a:pt x="195" y="2426"/>
                </a:lnTo>
                <a:close/>
                <a:moveTo>
                  <a:pt x="1753" y="0"/>
                </a:moveTo>
                <a:cubicBezTo>
                  <a:pt x="1738" y="0"/>
                  <a:pt x="1723" y="2"/>
                  <a:pt x="1709" y="5"/>
                </a:cubicBezTo>
                <a:cubicBezTo>
                  <a:pt x="1216" y="301"/>
                  <a:pt x="822" y="728"/>
                  <a:pt x="592" y="1254"/>
                </a:cubicBezTo>
                <a:cubicBezTo>
                  <a:pt x="395" y="1550"/>
                  <a:pt x="231" y="1846"/>
                  <a:pt x="66" y="2141"/>
                </a:cubicBezTo>
                <a:cubicBezTo>
                  <a:pt x="1" y="2273"/>
                  <a:pt x="33" y="2437"/>
                  <a:pt x="165" y="2470"/>
                </a:cubicBezTo>
                <a:cubicBezTo>
                  <a:pt x="182" y="2474"/>
                  <a:pt x="199" y="2476"/>
                  <a:pt x="216" y="2476"/>
                </a:cubicBezTo>
                <a:cubicBezTo>
                  <a:pt x="329" y="2476"/>
                  <a:pt x="428" y="2387"/>
                  <a:pt x="428" y="2273"/>
                </a:cubicBezTo>
                <a:cubicBezTo>
                  <a:pt x="423" y="2264"/>
                  <a:pt x="419" y="2255"/>
                  <a:pt x="413" y="2245"/>
                </a:cubicBezTo>
                <a:lnTo>
                  <a:pt x="413" y="2245"/>
                </a:lnTo>
                <a:lnTo>
                  <a:pt x="461" y="2174"/>
                </a:lnTo>
                <a:lnTo>
                  <a:pt x="559" y="1977"/>
                </a:lnTo>
                <a:lnTo>
                  <a:pt x="724" y="1681"/>
                </a:lnTo>
                <a:cubicBezTo>
                  <a:pt x="822" y="1484"/>
                  <a:pt x="954" y="1287"/>
                  <a:pt x="1085" y="1090"/>
                </a:cubicBezTo>
                <a:cubicBezTo>
                  <a:pt x="1141" y="978"/>
                  <a:pt x="1212" y="874"/>
                  <a:pt x="1295" y="778"/>
                </a:cubicBezTo>
                <a:lnTo>
                  <a:pt x="1295" y="778"/>
                </a:lnTo>
                <a:cubicBezTo>
                  <a:pt x="1068" y="1244"/>
                  <a:pt x="899" y="1735"/>
                  <a:pt x="789" y="2240"/>
                </a:cubicBezTo>
                <a:cubicBezTo>
                  <a:pt x="765" y="2359"/>
                  <a:pt x="862" y="2444"/>
                  <a:pt x="955" y="2444"/>
                </a:cubicBezTo>
                <a:cubicBezTo>
                  <a:pt x="990" y="2444"/>
                  <a:pt x="1025" y="2431"/>
                  <a:pt x="1052" y="2404"/>
                </a:cubicBezTo>
                <a:lnTo>
                  <a:pt x="1226" y="2247"/>
                </a:lnTo>
                <a:lnTo>
                  <a:pt x="1226" y="2247"/>
                </a:lnTo>
                <a:cubicBezTo>
                  <a:pt x="1240" y="2310"/>
                  <a:pt x="1277" y="2365"/>
                  <a:pt x="1348" y="2404"/>
                </a:cubicBezTo>
                <a:cubicBezTo>
                  <a:pt x="1391" y="2419"/>
                  <a:pt x="1431" y="2425"/>
                  <a:pt x="1468" y="2425"/>
                </a:cubicBezTo>
                <a:cubicBezTo>
                  <a:pt x="1558" y="2425"/>
                  <a:pt x="1631" y="2388"/>
                  <a:pt x="1693" y="2332"/>
                </a:cubicBezTo>
                <a:lnTo>
                  <a:pt x="1693" y="2332"/>
                </a:lnTo>
                <a:cubicBezTo>
                  <a:pt x="1702" y="2424"/>
                  <a:pt x="1783" y="2507"/>
                  <a:pt x="1872" y="2507"/>
                </a:cubicBezTo>
                <a:cubicBezTo>
                  <a:pt x="1883" y="2507"/>
                  <a:pt x="1895" y="2506"/>
                  <a:pt x="1907" y="2503"/>
                </a:cubicBezTo>
                <a:cubicBezTo>
                  <a:pt x="1937" y="2494"/>
                  <a:pt x="1967" y="2484"/>
                  <a:pt x="1998" y="2473"/>
                </a:cubicBezTo>
                <a:lnTo>
                  <a:pt x="1998" y="2473"/>
                </a:lnTo>
                <a:cubicBezTo>
                  <a:pt x="2010" y="2527"/>
                  <a:pt x="2045" y="2582"/>
                  <a:pt x="2104" y="2601"/>
                </a:cubicBezTo>
                <a:cubicBezTo>
                  <a:pt x="2160" y="2613"/>
                  <a:pt x="2217" y="2618"/>
                  <a:pt x="2275" y="2618"/>
                </a:cubicBezTo>
                <a:cubicBezTo>
                  <a:pt x="2551" y="2618"/>
                  <a:pt x="2828" y="2491"/>
                  <a:pt x="2991" y="2273"/>
                </a:cubicBezTo>
                <a:cubicBezTo>
                  <a:pt x="3080" y="2138"/>
                  <a:pt x="2972" y="2019"/>
                  <a:pt x="2852" y="2019"/>
                </a:cubicBezTo>
                <a:cubicBezTo>
                  <a:pt x="2796" y="2019"/>
                  <a:pt x="2737" y="2046"/>
                  <a:pt x="2695" y="2108"/>
                </a:cubicBezTo>
                <a:cubicBezTo>
                  <a:pt x="2636" y="2188"/>
                  <a:pt x="2541" y="2255"/>
                  <a:pt x="2431" y="2282"/>
                </a:cubicBezTo>
                <a:lnTo>
                  <a:pt x="2431" y="2282"/>
                </a:lnTo>
                <a:cubicBezTo>
                  <a:pt x="2450" y="2251"/>
                  <a:pt x="2469" y="2221"/>
                  <a:pt x="2489" y="2192"/>
                </a:cubicBezTo>
                <a:lnTo>
                  <a:pt x="2489" y="2192"/>
                </a:lnTo>
                <a:cubicBezTo>
                  <a:pt x="2587" y="2111"/>
                  <a:pt x="2678" y="2017"/>
                  <a:pt x="2761" y="1911"/>
                </a:cubicBezTo>
                <a:cubicBezTo>
                  <a:pt x="2838" y="1808"/>
                  <a:pt x="2713" y="1684"/>
                  <a:pt x="2591" y="1684"/>
                </a:cubicBezTo>
                <a:cubicBezTo>
                  <a:pt x="2558" y="1684"/>
                  <a:pt x="2526" y="1693"/>
                  <a:pt x="2498" y="1714"/>
                </a:cubicBezTo>
                <a:cubicBezTo>
                  <a:pt x="2487" y="1725"/>
                  <a:pt x="2476" y="1736"/>
                  <a:pt x="2465" y="1747"/>
                </a:cubicBezTo>
                <a:lnTo>
                  <a:pt x="2465" y="1747"/>
                </a:lnTo>
                <a:lnTo>
                  <a:pt x="2465" y="1747"/>
                </a:lnTo>
                <a:cubicBezTo>
                  <a:pt x="2465" y="1747"/>
                  <a:pt x="2465" y="1748"/>
                  <a:pt x="2464" y="1748"/>
                </a:cubicBezTo>
                <a:lnTo>
                  <a:pt x="2464" y="1748"/>
                </a:lnTo>
                <a:cubicBezTo>
                  <a:pt x="2405" y="1808"/>
                  <a:pt x="2350" y="1869"/>
                  <a:pt x="2297" y="1931"/>
                </a:cubicBezTo>
                <a:lnTo>
                  <a:pt x="2297" y="1931"/>
                </a:lnTo>
                <a:cubicBezTo>
                  <a:pt x="2258" y="1965"/>
                  <a:pt x="2217" y="1995"/>
                  <a:pt x="2174" y="2022"/>
                </a:cubicBezTo>
                <a:lnTo>
                  <a:pt x="2174" y="2022"/>
                </a:lnTo>
                <a:cubicBezTo>
                  <a:pt x="2193" y="1936"/>
                  <a:pt x="2202" y="1844"/>
                  <a:pt x="2202" y="1747"/>
                </a:cubicBezTo>
                <a:cubicBezTo>
                  <a:pt x="2202" y="1659"/>
                  <a:pt x="2129" y="1601"/>
                  <a:pt x="2051" y="1601"/>
                </a:cubicBezTo>
                <a:cubicBezTo>
                  <a:pt x="2012" y="1601"/>
                  <a:pt x="1972" y="1616"/>
                  <a:pt x="1939" y="1648"/>
                </a:cubicBezTo>
                <a:lnTo>
                  <a:pt x="1709" y="1846"/>
                </a:lnTo>
                <a:cubicBezTo>
                  <a:pt x="1691" y="1864"/>
                  <a:pt x="1672" y="1882"/>
                  <a:pt x="1654" y="1901"/>
                </a:cubicBezTo>
                <a:lnTo>
                  <a:pt x="1654" y="1901"/>
                </a:lnTo>
                <a:cubicBezTo>
                  <a:pt x="1664" y="1879"/>
                  <a:pt x="1674" y="1857"/>
                  <a:pt x="1683" y="1836"/>
                </a:cubicBezTo>
                <a:lnTo>
                  <a:pt x="1683" y="1836"/>
                </a:lnTo>
                <a:lnTo>
                  <a:pt x="1709" y="1813"/>
                </a:lnTo>
                <a:lnTo>
                  <a:pt x="1698" y="1804"/>
                </a:lnTo>
                <a:lnTo>
                  <a:pt x="1698" y="1804"/>
                </a:lnTo>
                <a:cubicBezTo>
                  <a:pt x="1702" y="1795"/>
                  <a:pt x="1706" y="1787"/>
                  <a:pt x="1709" y="1780"/>
                </a:cubicBezTo>
                <a:cubicBezTo>
                  <a:pt x="1758" y="1657"/>
                  <a:pt x="1661" y="1535"/>
                  <a:pt x="1554" y="1535"/>
                </a:cubicBezTo>
                <a:cubicBezTo>
                  <a:pt x="1518" y="1535"/>
                  <a:pt x="1480" y="1549"/>
                  <a:pt x="1446" y="1583"/>
                </a:cubicBezTo>
                <a:lnTo>
                  <a:pt x="1231" y="1786"/>
                </a:lnTo>
                <a:lnTo>
                  <a:pt x="1231" y="1786"/>
                </a:lnTo>
                <a:cubicBezTo>
                  <a:pt x="1394" y="1268"/>
                  <a:pt x="1620" y="778"/>
                  <a:pt x="1897" y="306"/>
                </a:cubicBezTo>
                <a:lnTo>
                  <a:pt x="1897" y="306"/>
                </a:lnTo>
                <a:cubicBezTo>
                  <a:pt x="1900" y="304"/>
                  <a:pt x="1903" y="303"/>
                  <a:pt x="1907" y="301"/>
                </a:cubicBezTo>
                <a:lnTo>
                  <a:pt x="1902" y="298"/>
                </a:lnTo>
                <a:lnTo>
                  <a:pt x="1902" y="298"/>
                </a:lnTo>
                <a:cubicBezTo>
                  <a:pt x="1915" y="277"/>
                  <a:pt x="1927" y="256"/>
                  <a:pt x="1939" y="235"/>
                </a:cubicBezTo>
                <a:cubicBezTo>
                  <a:pt x="2028" y="118"/>
                  <a:pt x="1879" y="0"/>
                  <a:pt x="17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9" name="Google Shape;6609;p53"/>
          <p:cNvSpPr/>
          <p:nvPr/>
        </p:nvSpPr>
        <p:spPr>
          <a:xfrm>
            <a:off x="7560473" y="4828075"/>
            <a:ext cx="40531" cy="35092"/>
          </a:xfrm>
          <a:custGeom>
            <a:rect b="b" l="l" r="r" t="t"/>
            <a:pathLst>
              <a:path extrusionOk="0" h="1658" w="1915">
                <a:moveTo>
                  <a:pt x="1685" y="1"/>
                </a:moveTo>
                <a:cubicBezTo>
                  <a:pt x="1661" y="1"/>
                  <a:pt x="1636" y="7"/>
                  <a:pt x="1611" y="22"/>
                </a:cubicBezTo>
                <a:cubicBezTo>
                  <a:pt x="1020" y="384"/>
                  <a:pt x="494" y="844"/>
                  <a:pt x="67" y="1402"/>
                </a:cubicBezTo>
                <a:cubicBezTo>
                  <a:pt x="1" y="1435"/>
                  <a:pt x="1" y="1567"/>
                  <a:pt x="67" y="1632"/>
                </a:cubicBezTo>
                <a:cubicBezTo>
                  <a:pt x="99" y="1649"/>
                  <a:pt x="141" y="1657"/>
                  <a:pt x="182" y="1657"/>
                </a:cubicBezTo>
                <a:cubicBezTo>
                  <a:pt x="223" y="1657"/>
                  <a:pt x="264" y="1649"/>
                  <a:pt x="297" y="1632"/>
                </a:cubicBezTo>
                <a:cubicBezTo>
                  <a:pt x="691" y="1107"/>
                  <a:pt x="1184" y="647"/>
                  <a:pt x="1775" y="318"/>
                </a:cubicBezTo>
                <a:cubicBezTo>
                  <a:pt x="1915" y="207"/>
                  <a:pt x="1818" y="1"/>
                  <a:pt x="16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0" name="Google Shape;6610;p53"/>
          <p:cNvSpPr/>
          <p:nvPr/>
        </p:nvSpPr>
        <p:spPr>
          <a:xfrm>
            <a:off x="7576220" y="4838954"/>
            <a:ext cx="31536" cy="22223"/>
          </a:xfrm>
          <a:custGeom>
            <a:rect b="b" l="l" r="r" t="t"/>
            <a:pathLst>
              <a:path extrusionOk="0" h="1050" w="1490">
                <a:moveTo>
                  <a:pt x="1262" y="1"/>
                </a:moveTo>
                <a:cubicBezTo>
                  <a:pt x="1231" y="1"/>
                  <a:pt x="1198" y="11"/>
                  <a:pt x="1163" y="34"/>
                </a:cubicBezTo>
                <a:cubicBezTo>
                  <a:pt x="768" y="231"/>
                  <a:pt x="407" y="461"/>
                  <a:pt x="78" y="790"/>
                </a:cubicBezTo>
                <a:cubicBezTo>
                  <a:pt x="0" y="920"/>
                  <a:pt x="87" y="1050"/>
                  <a:pt x="208" y="1050"/>
                </a:cubicBezTo>
                <a:cubicBezTo>
                  <a:pt x="240" y="1050"/>
                  <a:pt x="274" y="1040"/>
                  <a:pt x="308" y="1020"/>
                </a:cubicBezTo>
                <a:cubicBezTo>
                  <a:pt x="604" y="724"/>
                  <a:pt x="966" y="494"/>
                  <a:pt x="1327" y="297"/>
                </a:cubicBezTo>
                <a:cubicBezTo>
                  <a:pt x="1489" y="216"/>
                  <a:pt x="1407" y="1"/>
                  <a:pt x="12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1" name="Google Shape;6611;p53"/>
          <p:cNvSpPr/>
          <p:nvPr/>
        </p:nvSpPr>
        <p:spPr>
          <a:xfrm>
            <a:off x="7593872" y="4842023"/>
            <a:ext cx="31430" cy="22287"/>
          </a:xfrm>
          <a:custGeom>
            <a:rect b="b" l="l" r="r" t="t"/>
            <a:pathLst>
              <a:path extrusionOk="0" h="1053" w="1485">
                <a:moveTo>
                  <a:pt x="1230" y="1"/>
                </a:moveTo>
                <a:cubicBezTo>
                  <a:pt x="1205" y="1"/>
                  <a:pt x="1178" y="7"/>
                  <a:pt x="1150" y="20"/>
                </a:cubicBezTo>
                <a:lnTo>
                  <a:pt x="99" y="743"/>
                </a:lnTo>
                <a:cubicBezTo>
                  <a:pt x="33" y="776"/>
                  <a:pt x="0" y="875"/>
                  <a:pt x="66" y="973"/>
                </a:cubicBezTo>
                <a:cubicBezTo>
                  <a:pt x="90" y="1022"/>
                  <a:pt x="149" y="1052"/>
                  <a:pt x="205" y="1052"/>
                </a:cubicBezTo>
                <a:cubicBezTo>
                  <a:pt x="225" y="1052"/>
                  <a:pt x="245" y="1048"/>
                  <a:pt x="263" y="1039"/>
                </a:cubicBezTo>
                <a:lnTo>
                  <a:pt x="1315" y="316"/>
                </a:lnTo>
                <a:cubicBezTo>
                  <a:pt x="1484" y="231"/>
                  <a:pt x="1386" y="1"/>
                  <a:pt x="12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2" name="Google Shape;6612;p53"/>
          <p:cNvSpPr/>
          <p:nvPr/>
        </p:nvSpPr>
        <p:spPr>
          <a:xfrm>
            <a:off x="7616815" y="4847823"/>
            <a:ext cx="25059" cy="15091"/>
          </a:xfrm>
          <a:custGeom>
            <a:rect b="b" l="l" r="r" t="t"/>
            <a:pathLst>
              <a:path extrusionOk="0" h="713" w="1184">
                <a:moveTo>
                  <a:pt x="1007" y="1"/>
                </a:moveTo>
                <a:cubicBezTo>
                  <a:pt x="990" y="1"/>
                  <a:pt x="972" y="3"/>
                  <a:pt x="954" y="9"/>
                </a:cubicBezTo>
                <a:cubicBezTo>
                  <a:pt x="658" y="108"/>
                  <a:pt x="362" y="239"/>
                  <a:pt x="99" y="404"/>
                </a:cubicBezTo>
                <a:cubicBezTo>
                  <a:pt x="33" y="437"/>
                  <a:pt x="1" y="535"/>
                  <a:pt x="66" y="634"/>
                </a:cubicBezTo>
                <a:cubicBezTo>
                  <a:pt x="90" y="682"/>
                  <a:pt x="150" y="712"/>
                  <a:pt x="205" y="712"/>
                </a:cubicBezTo>
                <a:cubicBezTo>
                  <a:pt x="226" y="712"/>
                  <a:pt x="246" y="708"/>
                  <a:pt x="263" y="699"/>
                </a:cubicBezTo>
                <a:lnTo>
                  <a:pt x="296" y="667"/>
                </a:lnTo>
                <a:cubicBezTo>
                  <a:pt x="428" y="601"/>
                  <a:pt x="559" y="535"/>
                  <a:pt x="691" y="469"/>
                </a:cubicBezTo>
                <a:lnTo>
                  <a:pt x="789" y="437"/>
                </a:lnTo>
                <a:lnTo>
                  <a:pt x="822" y="404"/>
                </a:lnTo>
                <a:lnTo>
                  <a:pt x="1052" y="338"/>
                </a:lnTo>
                <a:cubicBezTo>
                  <a:pt x="1118" y="305"/>
                  <a:pt x="1184" y="207"/>
                  <a:pt x="1151" y="108"/>
                </a:cubicBezTo>
                <a:cubicBezTo>
                  <a:pt x="1151" y="54"/>
                  <a:pt x="1085" y="1"/>
                  <a:pt x="100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3" name="Google Shape;6613;p53"/>
          <p:cNvSpPr/>
          <p:nvPr/>
        </p:nvSpPr>
        <p:spPr>
          <a:xfrm>
            <a:off x="7636287" y="4847738"/>
            <a:ext cx="18795" cy="13228"/>
          </a:xfrm>
          <a:custGeom>
            <a:rect b="b" l="l" r="r" t="t"/>
            <a:pathLst>
              <a:path extrusionOk="0" h="625" w="888">
                <a:moveTo>
                  <a:pt x="684" y="0"/>
                </a:moveTo>
                <a:cubicBezTo>
                  <a:pt x="663" y="0"/>
                  <a:pt x="643" y="5"/>
                  <a:pt x="625" y="13"/>
                </a:cubicBezTo>
                <a:lnTo>
                  <a:pt x="132" y="342"/>
                </a:lnTo>
                <a:cubicBezTo>
                  <a:pt x="34" y="375"/>
                  <a:pt x="1" y="473"/>
                  <a:pt x="66" y="539"/>
                </a:cubicBezTo>
                <a:cubicBezTo>
                  <a:pt x="87" y="602"/>
                  <a:pt x="134" y="624"/>
                  <a:pt x="191" y="624"/>
                </a:cubicBezTo>
                <a:cubicBezTo>
                  <a:pt x="224" y="624"/>
                  <a:pt x="260" y="617"/>
                  <a:pt x="296" y="605"/>
                </a:cubicBezTo>
                <a:lnTo>
                  <a:pt x="789" y="309"/>
                </a:lnTo>
                <a:cubicBezTo>
                  <a:pt x="855" y="243"/>
                  <a:pt x="888" y="145"/>
                  <a:pt x="855" y="79"/>
                </a:cubicBezTo>
                <a:cubicBezTo>
                  <a:pt x="807" y="31"/>
                  <a:pt x="741" y="0"/>
                  <a:pt x="68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4" name="Google Shape;6614;p53"/>
          <p:cNvSpPr/>
          <p:nvPr/>
        </p:nvSpPr>
        <p:spPr>
          <a:xfrm>
            <a:off x="7650193" y="4852691"/>
            <a:ext cx="19493" cy="13778"/>
          </a:xfrm>
          <a:custGeom>
            <a:rect b="b" l="l" r="r" t="t"/>
            <a:pathLst>
              <a:path extrusionOk="0" h="651" w="921">
                <a:moveTo>
                  <a:pt x="745" y="1"/>
                </a:moveTo>
                <a:cubicBezTo>
                  <a:pt x="727" y="1"/>
                  <a:pt x="709" y="3"/>
                  <a:pt x="691" y="9"/>
                </a:cubicBezTo>
                <a:cubicBezTo>
                  <a:pt x="461" y="75"/>
                  <a:pt x="264" y="207"/>
                  <a:pt x="67" y="371"/>
                </a:cubicBezTo>
                <a:cubicBezTo>
                  <a:pt x="1" y="437"/>
                  <a:pt x="1" y="535"/>
                  <a:pt x="67" y="601"/>
                </a:cubicBezTo>
                <a:cubicBezTo>
                  <a:pt x="99" y="634"/>
                  <a:pt x="141" y="650"/>
                  <a:pt x="182" y="650"/>
                </a:cubicBezTo>
                <a:cubicBezTo>
                  <a:pt x="223" y="650"/>
                  <a:pt x="264" y="634"/>
                  <a:pt x="297" y="601"/>
                </a:cubicBezTo>
                <a:lnTo>
                  <a:pt x="329" y="568"/>
                </a:lnTo>
                <a:lnTo>
                  <a:pt x="395" y="535"/>
                </a:lnTo>
                <a:lnTo>
                  <a:pt x="428" y="502"/>
                </a:lnTo>
                <a:lnTo>
                  <a:pt x="559" y="404"/>
                </a:lnTo>
                <a:lnTo>
                  <a:pt x="691" y="338"/>
                </a:lnTo>
                <a:lnTo>
                  <a:pt x="724" y="338"/>
                </a:lnTo>
                <a:lnTo>
                  <a:pt x="789" y="305"/>
                </a:lnTo>
                <a:cubicBezTo>
                  <a:pt x="855" y="305"/>
                  <a:pt x="888" y="272"/>
                  <a:pt x="888" y="239"/>
                </a:cubicBezTo>
                <a:cubicBezTo>
                  <a:pt x="921" y="207"/>
                  <a:pt x="921" y="141"/>
                  <a:pt x="888" y="108"/>
                </a:cubicBezTo>
                <a:cubicBezTo>
                  <a:pt x="888" y="54"/>
                  <a:pt x="822" y="1"/>
                  <a:pt x="74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5" name="Google Shape;6615;p53"/>
          <p:cNvSpPr/>
          <p:nvPr/>
        </p:nvSpPr>
        <p:spPr>
          <a:xfrm>
            <a:off x="7662024" y="4857474"/>
            <a:ext cx="18096" cy="11937"/>
          </a:xfrm>
          <a:custGeom>
            <a:rect b="b" l="l" r="r" t="t"/>
            <a:pathLst>
              <a:path extrusionOk="0" h="564" w="855">
                <a:moveTo>
                  <a:pt x="295" y="485"/>
                </a:moveTo>
                <a:cubicBezTo>
                  <a:pt x="292" y="496"/>
                  <a:pt x="286" y="506"/>
                  <a:pt x="276" y="515"/>
                </a:cubicBezTo>
                <a:lnTo>
                  <a:pt x="276" y="515"/>
                </a:lnTo>
                <a:cubicBezTo>
                  <a:pt x="283" y="504"/>
                  <a:pt x="289" y="494"/>
                  <a:pt x="295" y="485"/>
                </a:cubicBezTo>
                <a:close/>
                <a:moveTo>
                  <a:pt x="585" y="0"/>
                </a:moveTo>
                <a:cubicBezTo>
                  <a:pt x="489" y="0"/>
                  <a:pt x="392" y="31"/>
                  <a:pt x="296" y="79"/>
                </a:cubicBezTo>
                <a:cubicBezTo>
                  <a:pt x="198" y="145"/>
                  <a:pt x="99" y="211"/>
                  <a:pt x="0" y="309"/>
                </a:cubicBezTo>
                <a:cubicBezTo>
                  <a:pt x="0" y="342"/>
                  <a:pt x="0" y="408"/>
                  <a:pt x="0" y="441"/>
                </a:cubicBezTo>
                <a:cubicBezTo>
                  <a:pt x="33" y="473"/>
                  <a:pt x="33" y="506"/>
                  <a:pt x="99" y="539"/>
                </a:cubicBezTo>
                <a:cubicBezTo>
                  <a:pt x="115" y="556"/>
                  <a:pt x="132" y="564"/>
                  <a:pt x="148" y="564"/>
                </a:cubicBezTo>
                <a:cubicBezTo>
                  <a:pt x="165" y="564"/>
                  <a:pt x="181" y="556"/>
                  <a:pt x="198" y="539"/>
                </a:cubicBezTo>
                <a:cubicBezTo>
                  <a:pt x="234" y="539"/>
                  <a:pt x="260" y="529"/>
                  <a:pt x="276" y="515"/>
                </a:cubicBezTo>
                <a:lnTo>
                  <a:pt x="276" y="515"/>
                </a:lnTo>
                <a:cubicBezTo>
                  <a:pt x="272" y="522"/>
                  <a:pt x="268" y="530"/>
                  <a:pt x="263" y="539"/>
                </a:cubicBezTo>
                <a:lnTo>
                  <a:pt x="296" y="506"/>
                </a:lnTo>
                <a:lnTo>
                  <a:pt x="296" y="483"/>
                </a:lnTo>
                <a:lnTo>
                  <a:pt x="296" y="483"/>
                </a:lnTo>
                <a:cubicBezTo>
                  <a:pt x="296" y="484"/>
                  <a:pt x="295" y="485"/>
                  <a:pt x="295" y="485"/>
                </a:cubicBezTo>
                <a:lnTo>
                  <a:pt x="295" y="485"/>
                </a:lnTo>
                <a:cubicBezTo>
                  <a:pt x="296" y="481"/>
                  <a:pt x="296" y="477"/>
                  <a:pt x="296" y="473"/>
                </a:cubicBezTo>
                <a:lnTo>
                  <a:pt x="296" y="483"/>
                </a:lnTo>
                <a:lnTo>
                  <a:pt x="296" y="483"/>
                </a:lnTo>
                <a:cubicBezTo>
                  <a:pt x="308" y="466"/>
                  <a:pt x="319" y="452"/>
                  <a:pt x="331" y="440"/>
                </a:cubicBezTo>
                <a:lnTo>
                  <a:pt x="331" y="440"/>
                </a:lnTo>
                <a:cubicBezTo>
                  <a:pt x="395" y="407"/>
                  <a:pt x="428" y="375"/>
                  <a:pt x="493" y="375"/>
                </a:cubicBezTo>
                <a:lnTo>
                  <a:pt x="461" y="375"/>
                </a:lnTo>
                <a:cubicBezTo>
                  <a:pt x="493" y="342"/>
                  <a:pt x="559" y="342"/>
                  <a:pt x="592" y="309"/>
                </a:cubicBezTo>
                <a:lnTo>
                  <a:pt x="691" y="309"/>
                </a:lnTo>
                <a:cubicBezTo>
                  <a:pt x="756" y="309"/>
                  <a:pt x="855" y="243"/>
                  <a:pt x="855" y="178"/>
                </a:cubicBezTo>
                <a:cubicBezTo>
                  <a:pt x="822" y="79"/>
                  <a:pt x="756" y="13"/>
                  <a:pt x="691" y="13"/>
                </a:cubicBezTo>
                <a:cubicBezTo>
                  <a:pt x="655" y="5"/>
                  <a:pt x="620" y="0"/>
                  <a:pt x="58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6" name="Google Shape;6616;p53"/>
          <p:cNvSpPr/>
          <p:nvPr/>
        </p:nvSpPr>
        <p:spPr>
          <a:xfrm>
            <a:off x="7315548" y="4830679"/>
            <a:ext cx="18922" cy="13186"/>
          </a:xfrm>
          <a:custGeom>
            <a:rect b="b" l="l" r="r" t="t"/>
            <a:pathLst>
              <a:path extrusionOk="0" h="623" w="894">
                <a:moveTo>
                  <a:pt x="230" y="1"/>
                </a:moveTo>
                <a:cubicBezTo>
                  <a:pt x="102" y="1"/>
                  <a:pt x="1" y="131"/>
                  <a:pt x="105" y="261"/>
                </a:cubicBezTo>
                <a:cubicBezTo>
                  <a:pt x="269" y="425"/>
                  <a:pt x="466" y="556"/>
                  <a:pt x="696" y="622"/>
                </a:cubicBezTo>
                <a:lnTo>
                  <a:pt x="795" y="622"/>
                </a:lnTo>
                <a:cubicBezTo>
                  <a:pt x="828" y="589"/>
                  <a:pt x="860" y="556"/>
                  <a:pt x="893" y="524"/>
                </a:cubicBezTo>
                <a:cubicBezTo>
                  <a:pt x="893" y="425"/>
                  <a:pt x="860" y="359"/>
                  <a:pt x="762" y="326"/>
                </a:cubicBezTo>
                <a:lnTo>
                  <a:pt x="696" y="294"/>
                </a:lnTo>
                <a:lnTo>
                  <a:pt x="729" y="294"/>
                </a:lnTo>
                <a:cubicBezTo>
                  <a:pt x="598" y="228"/>
                  <a:pt x="499" y="162"/>
                  <a:pt x="400" y="96"/>
                </a:cubicBezTo>
                <a:lnTo>
                  <a:pt x="400" y="96"/>
                </a:lnTo>
                <a:lnTo>
                  <a:pt x="335" y="31"/>
                </a:lnTo>
                <a:cubicBezTo>
                  <a:pt x="300" y="10"/>
                  <a:pt x="264" y="1"/>
                  <a:pt x="2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7" name="Google Shape;6617;p53"/>
          <p:cNvSpPr/>
          <p:nvPr/>
        </p:nvSpPr>
        <p:spPr>
          <a:xfrm>
            <a:off x="7183518" y="4824223"/>
            <a:ext cx="140514" cy="23112"/>
          </a:xfrm>
          <a:custGeom>
            <a:rect b="b" l="l" r="r" t="t"/>
            <a:pathLst>
              <a:path extrusionOk="0" h="1092" w="6639">
                <a:moveTo>
                  <a:pt x="4960" y="1"/>
                </a:moveTo>
                <a:cubicBezTo>
                  <a:pt x="4841" y="1"/>
                  <a:pt x="4760" y="166"/>
                  <a:pt x="4864" y="270"/>
                </a:cubicBezTo>
                <a:cubicBezTo>
                  <a:pt x="4974" y="398"/>
                  <a:pt x="5099" y="514"/>
                  <a:pt x="5235" y="614"/>
                </a:cubicBezTo>
                <a:lnTo>
                  <a:pt x="5235" y="614"/>
                </a:lnTo>
                <a:cubicBezTo>
                  <a:pt x="5248" y="633"/>
                  <a:pt x="5260" y="653"/>
                  <a:pt x="5271" y="673"/>
                </a:cubicBezTo>
                <a:lnTo>
                  <a:pt x="5271" y="673"/>
                </a:lnTo>
                <a:cubicBezTo>
                  <a:pt x="3580" y="733"/>
                  <a:pt x="1889" y="763"/>
                  <a:pt x="198" y="763"/>
                </a:cubicBezTo>
                <a:cubicBezTo>
                  <a:pt x="1" y="796"/>
                  <a:pt x="1" y="1059"/>
                  <a:pt x="198" y="1091"/>
                </a:cubicBezTo>
                <a:cubicBezTo>
                  <a:pt x="1972" y="1091"/>
                  <a:pt x="3747" y="1059"/>
                  <a:pt x="5521" y="993"/>
                </a:cubicBezTo>
                <a:cubicBezTo>
                  <a:pt x="5593" y="993"/>
                  <a:pt x="5664" y="941"/>
                  <a:pt x="5686" y="875"/>
                </a:cubicBezTo>
                <a:lnTo>
                  <a:pt x="5686" y="875"/>
                </a:lnTo>
                <a:cubicBezTo>
                  <a:pt x="5927" y="980"/>
                  <a:pt x="6184" y="1044"/>
                  <a:pt x="6441" y="1059"/>
                </a:cubicBezTo>
                <a:cubicBezTo>
                  <a:pt x="6638" y="1059"/>
                  <a:pt x="6638" y="763"/>
                  <a:pt x="6441" y="730"/>
                </a:cubicBezTo>
                <a:cubicBezTo>
                  <a:pt x="6090" y="708"/>
                  <a:pt x="5754" y="584"/>
                  <a:pt x="5472" y="386"/>
                </a:cubicBezTo>
                <a:lnTo>
                  <a:pt x="5472" y="386"/>
                </a:lnTo>
                <a:cubicBezTo>
                  <a:pt x="5376" y="266"/>
                  <a:pt x="5260" y="162"/>
                  <a:pt x="5128" y="79"/>
                </a:cubicBezTo>
                <a:lnTo>
                  <a:pt x="5128" y="79"/>
                </a:lnTo>
                <a:cubicBezTo>
                  <a:pt x="5116" y="66"/>
                  <a:pt x="5105" y="53"/>
                  <a:pt x="5094" y="40"/>
                </a:cubicBezTo>
                <a:lnTo>
                  <a:pt x="5084" y="53"/>
                </a:lnTo>
                <a:lnTo>
                  <a:pt x="5084" y="53"/>
                </a:lnTo>
                <a:cubicBezTo>
                  <a:pt x="5077" y="49"/>
                  <a:pt x="5069" y="44"/>
                  <a:pt x="5061" y="40"/>
                </a:cubicBezTo>
                <a:cubicBezTo>
                  <a:pt x="5027" y="12"/>
                  <a:pt x="4992" y="1"/>
                  <a:pt x="49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8" name="Google Shape;6618;p53"/>
          <p:cNvSpPr/>
          <p:nvPr/>
        </p:nvSpPr>
        <p:spPr>
          <a:xfrm>
            <a:off x="7671760" y="4845410"/>
            <a:ext cx="148875" cy="29737"/>
          </a:xfrm>
          <a:custGeom>
            <a:rect b="b" l="l" r="r" t="t"/>
            <a:pathLst>
              <a:path extrusionOk="0" h="1405" w="7034">
                <a:moveTo>
                  <a:pt x="4755" y="1"/>
                </a:moveTo>
                <a:cubicBezTo>
                  <a:pt x="4639" y="1"/>
                  <a:pt x="4527" y="156"/>
                  <a:pt x="4601" y="255"/>
                </a:cubicBezTo>
                <a:lnTo>
                  <a:pt x="5180" y="1060"/>
                </a:lnTo>
                <a:lnTo>
                  <a:pt x="5180" y="1060"/>
                </a:lnTo>
                <a:cubicBezTo>
                  <a:pt x="4308" y="1017"/>
                  <a:pt x="3442" y="998"/>
                  <a:pt x="2577" y="998"/>
                </a:cubicBezTo>
                <a:cubicBezTo>
                  <a:pt x="1786" y="998"/>
                  <a:pt x="995" y="1014"/>
                  <a:pt x="198" y="1043"/>
                </a:cubicBezTo>
                <a:cubicBezTo>
                  <a:pt x="1" y="1043"/>
                  <a:pt x="1" y="1372"/>
                  <a:pt x="198" y="1372"/>
                </a:cubicBezTo>
                <a:lnTo>
                  <a:pt x="231" y="1372"/>
                </a:lnTo>
                <a:cubicBezTo>
                  <a:pt x="1013" y="1342"/>
                  <a:pt x="1803" y="1326"/>
                  <a:pt x="2596" y="1326"/>
                </a:cubicBezTo>
                <a:cubicBezTo>
                  <a:pt x="3567" y="1326"/>
                  <a:pt x="4544" y="1351"/>
                  <a:pt x="5521" y="1405"/>
                </a:cubicBezTo>
                <a:cubicBezTo>
                  <a:pt x="5616" y="1405"/>
                  <a:pt x="5711" y="1283"/>
                  <a:pt x="5659" y="1157"/>
                </a:cubicBezTo>
                <a:lnTo>
                  <a:pt x="5659" y="1157"/>
                </a:lnTo>
                <a:cubicBezTo>
                  <a:pt x="5689" y="1174"/>
                  <a:pt x="5720" y="1191"/>
                  <a:pt x="5751" y="1208"/>
                </a:cubicBezTo>
                <a:cubicBezTo>
                  <a:pt x="5832" y="1252"/>
                  <a:pt x="5917" y="1273"/>
                  <a:pt x="6001" y="1273"/>
                </a:cubicBezTo>
                <a:cubicBezTo>
                  <a:pt x="6117" y="1273"/>
                  <a:pt x="6230" y="1233"/>
                  <a:pt x="6321" y="1165"/>
                </a:cubicBezTo>
                <a:lnTo>
                  <a:pt x="6321" y="1165"/>
                </a:lnTo>
                <a:lnTo>
                  <a:pt x="6343" y="1208"/>
                </a:lnTo>
                <a:cubicBezTo>
                  <a:pt x="6363" y="1248"/>
                  <a:pt x="6408" y="1276"/>
                  <a:pt x="6455" y="1276"/>
                </a:cubicBezTo>
                <a:cubicBezTo>
                  <a:pt x="6485" y="1276"/>
                  <a:pt x="6515" y="1266"/>
                  <a:pt x="6540" y="1241"/>
                </a:cubicBezTo>
                <a:cubicBezTo>
                  <a:pt x="6704" y="1175"/>
                  <a:pt x="6868" y="1043"/>
                  <a:pt x="6967" y="879"/>
                </a:cubicBezTo>
                <a:cubicBezTo>
                  <a:pt x="7034" y="745"/>
                  <a:pt x="6934" y="626"/>
                  <a:pt x="6821" y="626"/>
                </a:cubicBezTo>
                <a:cubicBezTo>
                  <a:pt x="6768" y="626"/>
                  <a:pt x="6713" y="652"/>
                  <a:pt x="6671" y="715"/>
                </a:cubicBezTo>
                <a:cubicBezTo>
                  <a:pt x="6633" y="772"/>
                  <a:pt x="6584" y="829"/>
                  <a:pt x="6524" y="880"/>
                </a:cubicBezTo>
                <a:lnTo>
                  <a:pt x="6524" y="880"/>
                </a:lnTo>
                <a:lnTo>
                  <a:pt x="6474" y="781"/>
                </a:lnTo>
                <a:cubicBezTo>
                  <a:pt x="6445" y="723"/>
                  <a:pt x="6397" y="697"/>
                  <a:pt x="6347" y="697"/>
                </a:cubicBezTo>
                <a:cubicBezTo>
                  <a:pt x="6283" y="697"/>
                  <a:pt x="6215" y="740"/>
                  <a:pt x="6178" y="813"/>
                </a:cubicBezTo>
                <a:cubicBezTo>
                  <a:pt x="6160" y="903"/>
                  <a:pt x="6109" y="941"/>
                  <a:pt x="6037" y="941"/>
                </a:cubicBezTo>
                <a:cubicBezTo>
                  <a:pt x="5748" y="941"/>
                  <a:pt x="5118" y="336"/>
                  <a:pt x="4915" y="116"/>
                </a:cubicBezTo>
                <a:lnTo>
                  <a:pt x="4915" y="116"/>
                </a:lnTo>
                <a:lnTo>
                  <a:pt x="4897" y="90"/>
                </a:lnTo>
                <a:lnTo>
                  <a:pt x="4894" y="93"/>
                </a:lnTo>
                <a:lnTo>
                  <a:pt x="4894" y="93"/>
                </a:lnTo>
                <a:cubicBezTo>
                  <a:pt x="4881" y="79"/>
                  <a:pt x="4871" y="67"/>
                  <a:pt x="4864" y="58"/>
                </a:cubicBezTo>
                <a:cubicBezTo>
                  <a:pt x="4831" y="17"/>
                  <a:pt x="4793" y="1"/>
                  <a:pt x="47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9" name="Google Shape;6619;p53"/>
          <p:cNvSpPr/>
          <p:nvPr/>
        </p:nvSpPr>
        <p:spPr>
          <a:xfrm>
            <a:off x="7817822" y="4842172"/>
            <a:ext cx="30605" cy="31874"/>
          </a:xfrm>
          <a:custGeom>
            <a:rect b="b" l="l" r="r" t="t"/>
            <a:pathLst>
              <a:path extrusionOk="0" h="1506" w="1446">
                <a:moveTo>
                  <a:pt x="1261" y="1"/>
                </a:moveTo>
                <a:cubicBezTo>
                  <a:pt x="1236" y="1"/>
                  <a:pt x="1210" y="5"/>
                  <a:pt x="1183" y="13"/>
                </a:cubicBezTo>
                <a:cubicBezTo>
                  <a:pt x="723" y="342"/>
                  <a:pt x="296" y="769"/>
                  <a:pt x="33" y="1262"/>
                </a:cubicBezTo>
                <a:cubicBezTo>
                  <a:pt x="0" y="1328"/>
                  <a:pt x="0" y="1426"/>
                  <a:pt x="99" y="1492"/>
                </a:cubicBezTo>
                <a:cubicBezTo>
                  <a:pt x="116" y="1501"/>
                  <a:pt x="136" y="1505"/>
                  <a:pt x="157" y="1505"/>
                </a:cubicBezTo>
                <a:cubicBezTo>
                  <a:pt x="215" y="1505"/>
                  <a:pt x="281" y="1475"/>
                  <a:pt x="329" y="1426"/>
                </a:cubicBezTo>
                <a:cubicBezTo>
                  <a:pt x="559" y="966"/>
                  <a:pt x="920" y="572"/>
                  <a:pt x="1347" y="309"/>
                </a:cubicBezTo>
                <a:cubicBezTo>
                  <a:pt x="1446" y="243"/>
                  <a:pt x="1446" y="145"/>
                  <a:pt x="1413" y="79"/>
                </a:cubicBezTo>
                <a:cubicBezTo>
                  <a:pt x="1389" y="31"/>
                  <a:pt x="1330" y="1"/>
                  <a:pt x="12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0" name="Google Shape;6620;p53"/>
          <p:cNvSpPr/>
          <p:nvPr/>
        </p:nvSpPr>
        <p:spPr>
          <a:xfrm>
            <a:off x="7828257" y="4850722"/>
            <a:ext cx="24509" cy="23387"/>
          </a:xfrm>
          <a:custGeom>
            <a:rect b="b" l="l" r="r" t="t"/>
            <a:pathLst>
              <a:path extrusionOk="0" h="1105" w="1158">
                <a:moveTo>
                  <a:pt x="893" y="1"/>
                </a:moveTo>
                <a:cubicBezTo>
                  <a:pt x="866" y="1"/>
                  <a:pt x="841" y="11"/>
                  <a:pt x="822" y="37"/>
                </a:cubicBezTo>
                <a:cubicBezTo>
                  <a:pt x="526" y="300"/>
                  <a:pt x="296" y="562"/>
                  <a:pt x="66" y="825"/>
                </a:cubicBezTo>
                <a:cubicBezTo>
                  <a:pt x="0" y="891"/>
                  <a:pt x="0" y="990"/>
                  <a:pt x="66" y="1055"/>
                </a:cubicBezTo>
                <a:cubicBezTo>
                  <a:pt x="99" y="1088"/>
                  <a:pt x="140" y="1105"/>
                  <a:pt x="181" y="1105"/>
                </a:cubicBezTo>
                <a:cubicBezTo>
                  <a:pt x="222" y="1105"/>
                  <a:pt x="263" y="1088"/>
                  <a:pt x="296" y="1055"/>
                </a:cubicBezTo>
                <a:cubicBezTo>
                  <a:pt x="526" y="792"/>
                  <a:pt x="756" y="530"/>
                  <a:pt x="1052" y="267"/>
                </a:cubicBezTo>
                <a:cubicBezTo>
                  <a:pt x="1158" y="187"/>
                  <a:pt x="1007" y="1"/>
                  <a:pt x="89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1" name="Google Shape;6621;p53"/>
          <p:cNvSpPr/>
          <p:nvPr/>
        </p:nvSpPr>
        <p:spPr>
          <a:xfrm>
            <a:off x="7837294" y="4858088"/>
            <a:ext cx="17398" cy="18456"/>
          </a:xfrm>
          <a:custGeom>
            <a:rect b="b" l="l" r="r" t="t"/>
            <a:pathLst>
              <a:path extrusionOk="0" h="872" w="822">
                <a:moveTo>
                  <a:pt x="641" y="1"/>
                </a:moveTo>
                <a:cubicBezTo>
                  <a:pt x="600" y="1"/>
                  <a:pt x="559" y="17"/>
                  <a:pt x="526" y="50"/>
                </a:cubicBezTo>
                <a:cubicBezTo>
                  <a:pt x="362" y="214"/>
                  <a:pt x="197" y="412"/>
                  <a:pt x="33" y="609"/>
                </a:cubicBezTo>
                <a:cubicBezTo>
                  <a:pt x="0" y="609"/>
                  <a:pt x="0" y="674"/>
                  <a:pt x="0" y="707"/>
                </a:cubicBezTo>
                <a:cubicBezTo>
                  <a:pt x="0" y="740"/>
                  <a:pt x="0" y="806"/>
                  <a:pt x="33" y="806"/>
                </a:cubicBezTo>
                <a:cubicBezTo>
                  <a:pt x="66" y="839"/>
                  <a:pt x="99" y="872"/>
                  <a:pt x="165" y="872"/>
                </a:cubicBezTo>
                <a:cubicBezTo>
                  <a:pt x="197" y="872"/>
                  <a:pt x="230" y="839"/>
                  <a:pt x="263" y="839"/>
                </a:cubicBezTo>
                <a:cubicBezTo>
                  <a:pt x="427" y="642"/>
                  <a:pt x="592" y="444"/>
                  <a:pt x="756" y="280"/>
                </a:cubicBezTo>
                <a:cubicBezTo>
                  <a:pt x="822" y="214"/>
                  <a:pt x="822" y="116"/>
                  <a:pt x="756" y="50"/>
                </a:cubicBezTo>
                <a:cubicBezTo>
                  <a:pt x="723" y="17"/>
                  <a:pt x="682" y="1"/>
                  <a:pt x="64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2" name="Google Shape;6622;p53"/>
          <p:cNvSpPr/>
          <p:nvPr/>
        </p:nvSpPr>
        <p:spPr>
          <a:xfrm>
            <a:off x="7847729" y="4862363"/>
            <a:ext cx="19493" cy="13143"/>
          </a:xfrm>
          <a:custGeom>
            <a:rect b="b" l="l" r="r" t="t"/>
            <a:pathLst>
              <a:path extrusionOk="0" h="621" w="921">
                <a:moveTo>
                  <a:pt x="758" y="0"/>
                </a:moveTo>
                <a:cubicBezTo>
                  <a:pt x="737" y="0"/>
                  <a:pt x="715" y="4"/>
                  <a:pt x="690" y="12"/>
                </a:cubicBezTo>
                <a:cubicBezTo>
                  <a:pt x="460" y="45"/>
                  <a:pt x="230" y="177"/>
                  <a:pt x="66" y="341"/>
                </a:cubicBezTo>
                <a:cubicBezTo>
                  <a:pt x="0" y="407"/>
                  <a:pt x="0" y="505"/>
                  <a:pt x="66" y="571"/>
                </a:cubicBezTo>
                <a:cubicBezTo>
                  <a:pt x="99" y="604"/>
                  <a:pt x="140" y="620"/>
                  <a:pt x="181" y="620"/>
                </a:cubicBezTo>
                <a:cubicBezTo>
                  <a:pt x="222" y="620"/>
                  <a:pt x="263" y="604"/>
                  <a:pt x="296" y="571"/>
                </a:cubicBezTo>
                <a:lnTo>
                  <a:pt x="329" y="571"/>
                </a:lnTo>
                <a:lnTo>
                  <a:pt x="394" y="505"/>
                </a:lnTo>
                <a:lnTo>
                  <a:pt x="427" y="472"/>
                </a:lnTo>
                <a:cubicBezTo>
                  <a:pt x="460" y="440"/>
                  <a:pt x="493" y="407"/>
                  <a:pt x="559" y="407"/>
                </a:cubicBezTo>
                <a:lnTo>
                  <a:pt x="624" y="374"/>
                </a:lnTo>
                <a:cubicBezTo>
                  <a:pt x="657" y="341"/>
                  <a:pt x="723" y="341"/>
                  <a:pt x="789" y="308"/>
                </a:cubicBezTo>
                <a:cubicBezTo>
                  <a:pt x="855" y="275"/>
                  <a:pt x="920" y="210"/>
                  <a:pt x="887" y="111"/>
                </a:cubicBezTo>
                <a:cubicBezTo>
                  <a:pt x="863" y="37"/>
                  <a:pt x="820" y="0"/>
                  <a:pt x="75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3" name="Google Shape;6623;p53"/>
          <p:cNvSpPr/>
          <p:nvPr/>
        </p:nvSpPr>
        <p:spPr>
          <a:xfrm>
            <a:off x="7865106" y="4864014"/>
            <a:ext cx="15323" cy="12106"/>
          </a:xfrm>
          <a:custGeom>
            <a:rect b="b" l="l" r="r" t="t"/>
            <a:pathLst>
              <a:path extrusionOk="0" h="572" w="724">
                <a:moveTo>
                  <a:pt x="559" y="0"/>
                </a:moveTo>
                <a:cubicBezTo>
                  <a:pt x="329" y="0"/>
                  <a:pt x="132" y="132"/>
                  <a:pt x="34" y="329"/>
                </a:cubicBezTo>
                <a:cubicBezTo>
                  <a:pt x="1" y="362"/>
                  <a:pt x="1" y="394"/>
                  <a:pt x="34" y="460"/>
                </a:cubicBezTo>
                <a:cubicBezTo>
                  <a:pt x="34" y="493"/>
                  <a:pt x="66" y="526"/>
                  <a:pt x="99" y="559"/>
                </a:cubicBezTo>
                <a:cubicBezTo>
                  <a:pt x="117" y="568"/>
                  <a:pt x="137" y="572"/>
                  <a:pt x="158" y="572"/>
                </a:cubicBezTo>
                <a:cubicBezTo>
                  <a:pt x="215" y="572"/>
                  <a:pt x="281" y="541"/>
                  <a:pt x="329" y="493"/>
                </a:cubicBezTo>
                <a:lnTo>
                  <a:pt x="296" y="493"/>
                </a:lnTo>
                <a:cubicBezTo>
                  <a:pt x="329" y="493"/>
                  <a:pt x="329" y="460"/>
                  <a:pt x="362" y="427"/>
                </a:cubicBezTo>
                <a:lnTo>
                  <a:pt x="362" y="427"/>
                </a:lnTo>
                <a:lnTo>
                  <a:pt x="329" y="460"/>
                </a:lnTo>
                <a:cubicBezTo>
                  <a:pt x="362" y="427"/>
                  <a:pt x="362" y="394"/>
                  <a:pt x="428" y="394"/>
                </a:cubicBezTo>
                <a:lnTo>
                  <a:pt x="395" y="427"/>
                </a:lnTo>
                <a:lnTo>
                  <a:pt x="395" y="427"/>
                </a:lnTo>
                <a:cubicBezTo>
                  <a:pt x="428" y="394"/>
                  <a:pt x="461" y="362"/>
                  <a:pt x="494" y="362"/>
                </a:cubicBezTo>
                <a:lnTo>
                  <a:pt x="461" y="362"/>
                </a:lnTo>
                <a:cubicBezTo>
                  <a:pt x="494" y="329"/>
                  <a:pt x="526" y="329"/>
                  <a:pt x="559" y="329"/>
                </a:cubicBezTo>
                <a:cubicBezTo>
                  <a:pt x="625" y="329"/>
                  <a:pt x="658" y="296"/>
                  <a:pt x="691" y="263"/>
                </a:cubicBezTo>
                <a:cubicBezTo>
                  <a:pt x="724" y="230"/>
                  <a:pt x="724" y="197"/>
                  <a:pt x="724" y="164"/>
                </a:cubicBezTo>
                <a:cubicBezTo>
                  <a:pt x="724" y="66"/>
                  <a:pt x="658" y="0"/>
                  <a:pt x="5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4" name="Google Shape;6624;p53"/>
          <p:cNvSpPr/>
          <p:nvPr/>
        </p:nvSpPr>
        <p:spPr>
          <a:xfrm>
            <a:off x="7879011" y="4865136"/>
            <a:ext cx="19493" cy="14540"/>
          </a:xfrm>
          <a:custGeom>
            <a:rect b="b" l="l" r="r" t="t"/>
            <a:pathLst>
              <a:path extrusionOk="0" h="687" w="921">
                <a:moveTo>
                  <a:pt x="759" y="1"/>
                </a:moveTo>
                <a:cubicBezTo>
                  <a:pt x="738" y="1"/>
                  <a:pt x="716" y="5"/>
                  <a:pt x="691" y="13"/>
                </a:cubicBezTo>
                <a:cubicBezTo>
                  <a:pt x="428" y="79"/>
                  <a:pt x="231" y="210"/>
                  <a:pt x="34" y="407"/>
                </a:cubicBezTo>
                <a:cubicBezTo>
                  <a:pt x="34" y="440"/>
                  <a:pt x="1" y="473"/>
                  <a:pt x="1" y="506"/>
                </a:cubicBezTo>
                <a:cubicBezTo>
                  <a:pt x="1" y="571"/>
                  <a:pt x="34" y="604"/>
                  <a:pt x="34" y="637"/>
                </a:cubicBezTo>
                <a:cubicBezTo>
                  <a:pt x="67" y="670"/>
                  <a:pt x="116" y="686"/>
                  <a:pt x="161" y="686"/>
                </a:cubicBezTo>
                <a:cubicBezTo>
                  <a:pt x="206" y="686"/>
                  <a:pt x="247" y="670"/>
                  <a:pt x="264" y="637"/>
                </a:cubicBezTo>
                <a:lnTo>
                  <a:pt x="297" y="604"/>
                </a:lnTo>
                <a:cubicBezTo>
                  <a:pt x="329" y="571"/>
                  <a:pt x="362" y="539"/>
                  <a:pt x="428" y="473"/>
                </a:cubicBezTo>
                <a:lnTo>
                  <a:pt x="461" y="473"/>
                </a:lnTo>
                <a:lnTo>
                  <a:pt x="527" y="407"/>
                </a:lnTo>
                <a:cubicBezTo>
                  <a:pt x="559" y="374"/>
                  <a:pt x="592" y="374"/>
                  <a:pt x="658" y="341"/>
                </a:cubicBezTo>
                <a:lnTo>
                  <a:pt x="691" y="341"/>
                </a:lnTo>
                <a:lnTo>
                  <a:pt x="790" y="309"/>
                </a:lnTo>
                <a:cubicBezTo>
                  <a:pt x="855" y="276"/>
                  <a:pt x="921" y="210"/>
                  <a:pt x="888" y="111"/>
                </a:cubicBezTo>
                <a:cubicBezTo>
                  <a:pt x="863" y="37"/>
                  <a:pt x="820" y="1"/>
                  <a:pt x="7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5" name="Google Shape;6625;p53"/>
          <p:cNvSpPr/>
          <p:nvPr/>
        </p:nvSpPr>
        <p:spPr>
          <a:xfrm>
            <a:off x="7895711" y="4869581"/>
            <a:ext cx="18795" cy="10709"/>
          </a:xfrm>
          <a:custGeom>
            <a:rect b="b" l="l" r="r" t="t"/>
            <a:pathLst>
              <a:path extrusionOk="0" h="506" w="888">
                <a:moveTo>
                  <a:pt x="723" y="0"/>
                </a:moveTo>
                <a:cubicBezTo>
                  <a:pt x="526" y="0"/>
                  <a:pt x="296" y="99"/>
                  <a:pt x="132" y="197"/>
                </a:cubicBezTo>
                <a:cubicBezTo>
                  <a:pt x="33" y="230"/>
                  <a:pt x="1" y="329"/>
                  <a:pt x="66" y="427"/>
                </a:cubicBezTo>
                <a:cubicBezTo>
                  <a:pt x="90" y="475"/>
                  <a:pt x="150" y="506"/>
                  <a:pt x="218" y="506"/>
                </a:cubicBezTo>
                <a:cubicBezTo>
                  <a:pt x="243" y="506"/>
                  <a:pt x="270" y="502"/>
                  <a:pt x="296" y="493"/>
                </a:cubicBezTo>
                <a:cubicBezTo>
                  <a:pt x="362" y="460"/>
                  <a:pt x="395" y="427"/>
                  <a:pt x="461" y="394"/>
                </a:cubicBezTo>
                <a:lnTo>
                  <a:pt x="428" y="394"/>
                </a:lnTo>
                <a:cubicBezTo>
                  <a:pt x="519" y="364"/>
                  <a:pt x="638" y="334"/>
                  <a:pt x="733" y="303"/>
                </a:cubicBezTo>
                <a:lnTo>
                  <a:pt x="733" y="303"/>
                </a:lnTo>
                <a:cubicBezTo>
                  <a:pt x="741" y="307"/>
                  <a:pt x="750" y="309"/>
                  <a:pt x="759" y="309"/>
                </a:cubicBezTo>
                <a:cubicBezTo>
                  <a:pt x="792" y="309"/>
                  <a:pt x="832" y="286"/>
                  <a:pt x="855" y="263"/>
                </a:cubicBezTo>
                <a:cubicBezTo>
                  <a:pt x="855" y="230"/>
                  <a:pt x="888" y="197"/>
                  <a:pt x="888" y="164"/>
                </a:cubicBezTo>
                <a:cubicBezTo>
                  <a:pt x="888" y="99"/>
                  <a:pt x="855" y="66"/>
                  <a:pt x="855" y="33"/>
                </a:cubicBezTo>
                <a:cubicBezTo>
                  <a:pt x="822" y="0"/>
                  <a:pt x="756" y="0"/>
                  <a:pt x="7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6" name="Google Shape;6626;p53"/>
          <p:cNvSpPr/>
          <p:nvPr/>
        </p:nvSpPr>
        <p:spPr>
          <a:xfrm>
            <a:off x="6816829" y="4709846"/>
            <a:ext cx="77443" cy="22816"/>
          </a:xfrm>
          <a:custGeom>
            <a:rect b="b" l="l" r="r" t="t"/>
            <a:pathLst>
              <a:path extrusionOk="0" h="1078" w="3659">
                <a:moveTo>
                  <a:pt x="230" y="0"/>
                </a:moveTo>
                <a:cubicBezTo>
                  <a:pt x="97" y="0"/>
                  <a:pt x="1" y="201"/>
                  <a:pt x="140" y="285"/>
                </a:cubicBezTo>
                <a:lnTo>
                  <a:pt x="173" y="285"/>
                </a:lnTo>
                <a:cubicBezTo>
                  <a:pt x="440" y="433"/>
                  <a:pt x="734" y="582"/>
                  <a:pt x="1054" y="706"/>
                </a:cubicBezTo>
                <a:lnTo>
                  <a:pt x="1054" y="706"/>
                </a:lnTo>
                <a:lnTo>
                  <a:pt x="1060" y="712"/>
                </a:lnTo>
                <a:lnTo>
                  <a:pt x="1062" y="709"/>
                </a:lnTo>
                <a:lnTo>
                  <a:pt x="1062" y="709"/>
                </a:lnTo>
                <a:cubicBezTo>
                  <a:pt x="1094" y="721"/>
                  <a:pt x="1126" y="733"/>
                  <a:pt x="1158" y="745"/>
                </a:cubicBezTo>
                <a:cubicBezTo>
                  <a:pt x="1171" y="747"/>
                  <a:pt x="1183" y="749"/>
                  <a:pt x="1194" y="749"/>
                </a:cubicBezTo>
                <a:cubicBezTo>
                  <a:pt x="1261" y="749"/>
                  <a:pt x="1314" y="709"/>
                  <a:pt x="1342" y="654"/>
                </a:cubicBezTo>
                <a:lnTo>
                  <a:pt x="1342" y="654"/>
                </a:lnTo>
                <a:cubicBezTo>
                  <a:pt x="1390" y="689"/>
                  <a:pt x="1439" y="721"/>
                  <a:pt x="1487" y="745"/>
                </a:cubicBezTo>
                <a:cubicBezTo>
                  <a:pt x="1684" y="811"/>
                  <a:pt x="1947" y="909"/>
                  <a:pt x="2177" y="975"/>
                </a:cubicBezTo>
                <a:cubicBezTo>
                  <a:pt x="2355" y="1043"/>
                  <a:pt x="2545" y="1078"/>
                  <a:pt x="2733" y="1078"/>
                </a:cubicBezTo>
                <a:cubicBezTo>
                  <a:pt x="2998" y="1078"/>
                  <a:pt x="3262" y="1011"/>
                  <a:pt x="3492" y="876"/>
                </a:cubicBezTo>
                <a:cubicBezTo>
                  <a:pt x="3659" y="765"/>
                  <a:pt x="3566" y="559"/>
                  <a:pt x="3414" y="559"/>
                </a:cubicBezTo>
                <a:cubicBezTo>
                  <a:pt x="3386" y="559"/>
                  <a:pt x="3357" y="566"/>
                  <a:pt x="3327" y="581"/>
                </a:cubicBezTo>
                <a:cubicBezTo>
                  <a:pt x="3163" y="679"/>
                  <a:pt x="2933" y="745"/>
                  <a:pt x="2703" y="745"/>
                </a:cubicBezTo>
                <a:cubicBezTo>
                  <a:pt x="2473" y="712"/>
                  <a:pt x="2243" y="679"/>
                  <a:pt x="2013" y="581"/>
                </a:cubicBezTo>
                <a:cubicBezTo>
                  <a:pt x="1816" y="515"/>
                  <a:pt x="1586" y="416"/>
                  <a:pt x="1388" y="318"/>
                </a:cubicBezTo>
                <a:cubicBezTo>
                  <a:pt x="1257" y="186"/>
                  <a:pt x="1060" y="121"/>
                  <a:pt x="863" y="88"/>
                </a:cubicBezTo>
                <a:cubicBezTo>
                  <a:pt x="782" y="88"/>
                  <a:pt x="726" y="150"/>
                  <a:pt x="718" y="229"/>
                </a:cubicBezTo>
                <a:lnTo>
                  <a:pt x="718" y="229"/>
                </a:lnTo>
                <a:cubicBezTo>
                  <a:pt x="578" y="167"/>
                  <a:pt x="441" y="98"/>
                  <a:pt x="304" y="22"/>
                </a:cubicBezTo>
                <a:cubicBezTo>
                  <a:pt x="279" y="7"/>
                  <a:pt x="254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7" name="Google Shape;6627;p53"/>
          <p:cNvSpPr/>
          <p:nvPr/>
        </p:nvSpPr>
        <p:spPr>
          <a:xfrm>
            <a:off x="7161972" y="3263279"/>
            <a:ext cx="1053678" cy="831763"/>
          </a:xfrm>
          <a:custGeom>
            <a:rect b="b" l="l" r="r" t="t"/>
            <a:pathLst>
              <a:path extrusionOk="0" h="39299" w="49784">
                <a:moveTo>
                  <a:pt x="43774" y="1"/>
                </a:moveTo>
                <a:cubicBezTo>
                  <a:pt x="42955" y="1"/>
                  <a:pt x="42096" y="315"/>
                  <a:pt x="41338" y="643"/>
                </a:cubicBezTo>
                <a:cubicBezTo>
                  <a:pt x="38972" y="1629"/>
                  <a:pt x="36672" y="2713"/>
                  <a:pt x="34405" y="3896"/>
                </a:cubicBezTo>
                <a:cubicBezTo>
                  <a:pt x="33550" y="4422"/>
                  <a:pt x="32630" y="4783"/>
                  <a:pt x="31644" y="4981"/>
                </a:cubicBezTo>
                <a:cubicBezTo>
                  <a:pt x="31446" y="5005"/>
                  <a:pt x="31244" y="5016"/>
                  <a:pt x="31041" y="5016"/>
                </a:cubicBezTo>
                <a:cubicBezTo>
                  <a:pt x="30056" y="5016"/>
                  <a:pt x="29024" y="4775"/>
                  <a:pt x="28067" y="4775"/>
                </a:cubicBezTo>
                <a:cubicBezTo>
                  <a:pt x="27389" y="4775"/>
                  <a:pt x="26749" y="4896"/>
                  <a:pt x="26190" y="5309"/>
                </a:cubicBezTo>
                <a:cubicBezTo>
                  <a:pt x="24514" y="6525"/>
                  <a:pt x="25138" y="9285"/>
                  <a:pt x="23955" y="11060"/>
                </a:cubicBezTo>
                <a:cubicBezTo>
                  <a:pt x="23495" y="10107"/>
                  <a:pt x="22739" y="9351"/>
                  <a:pt x="21819" y="8825"/>
                </a:cubicBezTo>
                <a:cubicBezTo>
                  <a:pt x="23561" y="7609"/>
                  <a:pt x="22805" y="4586"/>
                  <a:pt x="24415" y="3206"/>
                </a:cubicBezTo>
                <a:cubicBezTo>
                  <a:pt x="24777" y="2910"/>
                  <a:pt x="25204" y="2746"/>
                  <a:pt x="25532" y="2450"/>
                </a:cubicBezTo>
                <a:cubicBezTo>
                  <a:pt x="25894" y="2155"/>
                  <a:pt x="26058" y="1662"/>
                  <a:pt x="25894" y="1234"/>
                </a:cubicBezTo>
                <a:lnTo>
                  <a:pt x="25894" y="1234"/>
                </a:lnTo>
                <a:cubicBezTo>
                  <a:pt x="24612" y="1432"/>
                  <a:pt x="23429" y="2089"/>
                  <a:pt x="22213" y="2516"/>
                </a:cubicBezTo>
                <a:cubicBezTo>
                  <a:pt x="21162" y="2910"/>
                  <a:pt x="20078" y="3140"/>
                  <a:pt x="18927" y="3173"/>
                </a:cubicBezTo>
                <a:cubicBezTo>
                  <a:pt x="18862" y="3181"/>
                  <a:pt x="18794" y="3186"/>
                  <a:pt x="18725" y="3186"/>
                </a:cubicBezTo>
                <a:cubicBezTo>
                  <a:pt x="18519" y="3186"/>
                  <a:pt x="18303" y="3149"/>
                  <a:pt x="18106" y="3075"/>
                </a:cubicBezTo>
                <a:cubicBezTo>
                  <a:pt x="17843" y="2877"/>
                  <a:pt x="17613" y="2680"/>
                  <a:pt x="17383" y="2417"/>
                </a:cubicBezTo>
                <a:cubicBezTo>
                  <a:pt x="16885" y="2033"/>
                  <a:pt x="16263" y="1835"/>
                  <a:pt x="15634" y="1835"/>
                </a:cubicBezTo>
                <a:cubicBezTo>
                  <a:pt x="15349" y="1835"/>
                  <a:pt x="15063" y="1876"/>
                  <a:pt x="14787" y="1957"/>
                </a:cubicBezTo>
                <a:cubicBezTo>
                  <a:pt x="13900" y="2253"/>
                  <a:pt x="13078" y="2680"/>
                  <a:pt x="12323" y="3206"/>
                </a:cubicBezTo>
                <a:cubicBezTo>
                  <a:pt x="10778" y="4159"/>
                  <a:pt x="9069" y="5046"/>
                  <a:pt x="7262" y="5046"/>
                </a:cubicBezTo>
                <a:cubicBezTo>
                  <a:pt x="7065" y="6492"/>
                  <a:pt x="6506" y="7839"/>
                  <a:pt x="5652" y="8989"/>
                </a:cubicBezTo>
                <a:cubicBezTo>
                  <a:pt x="5060" y="9811"/>
                  <a:pt x="4305" y="10534"/>
                  <a:pt x="4009" y="11454"/>
                </a:cubicBezTo>
                <a:cubicBezTo>
                  <a:pt x="3845" y="12045"/>
                  <a:pt x="3746" y="12604"/>
                  <a:pt x="3680" y="13196"/>
                </a:cubicBezTo>
                <a:cubicBezTo>
                  <a:pt x="3352" y="14477"/>
                  <a:pt x="2793" y="15693"/>
                  <a:pt x="2004" y="16777"/>
                </a:cubicBezTo>
                <a:cubicBezTo>
                  <a:pt x="1282" y="17895"/>
                  <a:pt x="460" y="19012"/>
                  <a:pt x="230" y="20326"/>
                </a:cubicBezTo>
                <a:cubicBezTo>
                  <a:pt x="0" y="21641"/>
                  <a:pt x="591" y="23185"/>
                  <a:pt x="1873" y="23547"/>
                </a:cubicBezTo>
                <a:cubicBezTo>
                  <a:pt x="2169" y="24795"/>
                  <a:pt x="2004" y="26110"/>
                  <a:pt x="1380" y="27260"/>
                </a:cubicBezTo>
                <a:cubicBezTo>
                  <a:pt x="1249" y="26865"/>
                  <a:pt x="953" y="26570"/>
                  <a:pt x="559" y="26471"/>
                </a:cubicBezTo>
                <a:lnTo>
                  <a:pt x="559" y="26471"/>
                </a:lnTo>
                <a:cubicBezTo>
                  <a:pt x="66" y="27293"/>
                  <a:pt x="1052" y="28180"/>
                  <a:pt x="1577" y="29001"/>
                </a:cubicBezTo>
                <a:cubicBezTo>
                  <a:pt x="2037" y="29724"/>
                  <a:pt x="2136" y="30644"/>
                  <a:pt x="2333" y="31466"/>
                </a:cubicBezTo>
                <a:cubicBezTo>
                  <a:pt x="3056" y="34095"/>
                  <a:pt x="5093" y="36165"/>
                  <a:pt x="7229" y="37907"/>
                </a:cubicBezTo>
                <a:cubicBezTo>
                  <a:pt x="7361" y="37052"/>
                  <a:pt x="7164" y="36165"/>
                  <a:pt x="6736" y="35442"/>
                </a:cubicBezTo>
                <a:lnTo>
                  <a:pt x="6736" y="35442"/>
                </a:lnTo>
                <a:cubicBezTo>
                  <a:pt x="7689" y="36066"/>
                  <a:pt x="8642" y="36724"/>
                  <a:pt x="9595" y="37315"/>
                </a:cubicBezTo>
                <a:cubicBezTo>
                  <a:pt x="10105" y="37593"/>
                  <a:pt x="10696" y="37887"/>
                  <a:pt x="11242" y="37887"/>
                </a:cubicBezTo>
                <a:cubicBezTo>
                  <a:pt x="11471" y="37887"/>
                  <a:pt x="11692" y="37835"/>
                  <a:pt x="11895" y="37709"/>
                </a:cubicBezTo>
                <a:cubicBezTo>
                  <a:pt x="12585" y="37184"/>
                  <a:pt x="12487" y="36132"/>
                  <a:pt x="11731" y="35705"/>
                </a:cubicBezTo>
                <a:lnTo>
                  <a:pt x="11731" y="35705"/>
                </a:lnTo>
                <a:lnTo>
                  <a:pt x="12947" y="36066"/>
                </a:lnTo>
                <a:lnTo>
                  <a:pt x="13276" y="35376"/>
                </a:lnTo>
                <a:cubicBezTo>
                  <a:pt x="14721" y="36756"/>
                  <a:pt x="16463" y="37841"/>
                  <a:pt x="18336" y="38564"/>
                </a:cubicBezTo>
                <a:cubicBezTo>
                  <a:pt x="18106" y="38071"/>
                  <a:pt x="18467" y="37479"/>
                  <a:pt x="18862" y="37118"/>
                </a:cubicBezTo>
                <a:cubicBezTo>
                  <a:pt x="19322" y="36822"/>
                  <a:pt x="19716" y="36461"/>
                  <a:pt x="20078" y="36033"/>
                </a:cubicBezTo>
                <a:cubicBezTo>
                  <a:pt x="20505" y="35376"/>
                  <a:pt x="20439" y="34325"/>
                  <a:pt x="21195" y="33996"/>
                </a:cubicBezTo>
                <a:lnTo>
                  <a:pt x="21195" y="33996"/>
                </a:lnTo>
                <a:cubicBezTo>
                  <a:pt x="21031" y="34325"/>
                  <a:pt x="20866" y="34653"/>
                  <a:pt x="20702" y="34982"/>
                </a:cubicBezTo>
                <a:cubicBezTo>
                  <a:pt x="21951" y="34949"/>
                  <a:pt x="22936" y="33898"/>
                  <a:pt x="22904" y="32649"/>
                </a:cubicBezTo>
                <a:cubicBezTo>
                  <a:pt x="22805" y="31729"/>
                  <a:pt x="22181" y="30710"/>
                  <a:pt x="22739" y="29987"/>
                </a:cubicBezTo>
                <a:cubicBezTo>
                  <a:pt x="23002" y="29659"/>
                  <a:pt x="23429" y="29527"/>
                  <a:pt x="23561" y="29166"/>
                </a:cubicBezTo>
                <a:cubicBezTo>
                  <a:pt x="23659" y="28837"/>
                  <a:pt x="23626" y="28508"/>
                  <a:pt x="23462" y="28246"/>
                </a:cubicBezTo>
                <a:cubicBezTo>
                  <a:pt x="23035" y="26997"/>
                  <a:pt x="22444" y="25617"/>
                  <a:pt x="21228" y="25157"/>
                </a:cubicBezTo>
                <a:cubicBezTo>
                  <a:pt x="20833" y="25058"/>
                  <a:pt x="20472" y="24894"/>
                  <a:pt x="20143" y="24664"/>
                </a:cubicBezTo>
                <a:cubicBezTo>
                  <a:pt x="19815" y="24335"/>
                  <a:pt x="19815" y="23809"/>
                  <a:pt x="19650" y="23349"/>
                </a:cubicBezTo>
                <a:cubicBezTo>
                  <a:pt x="19335" y="22535"/>
                  <a:pt x="18558" y="22036"/>
                  <a:pt x="17722" y="22036"/>
                </a:cubicBezTo>
                <a:cubicBezTo>
                  <a:pt x="17512" y="22036"/>
                  <a:pt x="17298" y="22068"/>
                  <a:pt x="17087" y="22134"/>
                </a:cubicBezTo>
                <a:cubicBezTo>
                  <a:pt x="16857" y="19899"/>
                  <a:pt x="15707" y="17862"/>
                  <a:pt x="13933" y="16482"/>
                </a:cubicBezTo>
                <a:cubicBezTo>
                  <a:pt x="14491" y="15200"/>
                  <a:pt x="15313" y="14083"/>
                  <a:pt x="16397" y="13196"/>
                </a:cubicBezTo>
                <a:cubicBezTo>
                  <a:pt x="16397" y="13754"/>
                  <a:pt x="16627" y="14280"/>
                  <a:pt x="17022" y="14641"/>
                </a:cubicBezTo>
                <a:lnTo>
                  <a:pt x="18237" y="13919"/>
                </a:lnTo>
                <a:cubicBezTo>
                  <a:pt x="18960" y="15726"/>
                  <a:pt x="18500" y="17763"/>
                  <a:pt x="18960" y="19636"/>
                </a:cubicBezTo>
                <a:cubicBezTo>
                  <a:pt x="19388" y="21246"/>
                  <a:pt x="20472" y="22561"/>
                  <a:pt x="21523" y="23842"/>
                </a:cubicBezTo>
                <a:cubicBezTo>
                  <a:pt x="22016" y="24401"/>
                  <a:pt x="22542" y="25025"/>
                  <a:pt x="23265" y="25222"/>
                </a:cubicBezTo>
                <a:cubicBezTo>
                  <a:pt x="23410" y="25269"/>
                  <a:pt x="23564" y="25291"/>
                  <a:pt x="23717" y="25291"/>
                </a:cubicBezTo>
                <a:cubicBezTo>
                  <a:pt x="24325" y="25291"/>
                  <a:pt x="24928" y="24939"/>
                  <a:pt x="25007" y="24335"/>
                </a:cubicBezTo>
                <a:cubicBezTo>
                  <a:pt x="25467" y="24927"/>
                  <a:pt x="26025" y="25420"/>
                  <a:pt x="26650" y="25814"/>
                </a:cubicBezTo>
                <a:cubicBezTo>
                  <a:pt x="27101" y="26115"/>
                  <a:pt x="27663" y="26278"/>
                  <a:pt x="28234" y="26278"/>
                </a:cubicBezTo>
                <a:cubicBezTo>
                  <a:pt x="28286" y="26278"/>
                  <a:pt x="28339" y="26277"/>
                  <a:pt x="28391" y="26274"/>
                </a:cubicBezTo>
                <a:cubicBezTo>
                  <a:pt x="29016" y="26241"/>
                  <a:pt x="29541" y="25781"/>
                  <a:pt x="29673" y="25157"/>
                </a:cubicBezTo>
                <a:cubicBezTo>
                  <a:pt x="29789" y="25273"/>
                  <a:pt x="29940" y="25324"/>
                  <a:pt x="30101" y="25324"/>
                </a:cubicBezTo>
                <a:cubicBezTo>
                  <a:pt x="30486" y="25324"/>
                  <a:pt x="30933" y="25035"/>
                  <a:pt x="31119" y="24664"/>
                </a:cubicBezTo>
                <a:cubicBezTo>
                  <a:pt x="31381" y="24105"/>
                  <a:pt x="31349" y="23481"/>
                  <a:pt x="31546" y="22889"/>
                </a:cubicBezTo>
                <a:cubicBezTo>
                  <a:pt x="31973" y="21575"/>
                  <a:pt x="33452" y="20918"/>
                  <a:pt x="34766" y="20425"/>
                </a:cubicBezTo>
                <a:lnTo>
                  <a:pt x="34766" y="20425"/>
                </a:lnTo>
                <a:cubicBezTo>
                  <a:pt x="34700" y="21542"/>
                  <a:pt x="34635" y="22659"/>
                  <a:pt x="34569" y="23777"/>
                </a:cubicBezTo>
                <a:cubicBezTo>
                  <a:pt x="34569" y="23974"/>
                  <a:pt x="34536" y="24171"/>
                  <a:pt x="34470" y="24368"/>
                </a:cubicBezTo>
                <a:cubicBezTo>
                  <a:pt x="34339" y="24532"/>
                  <a:pt x="34207" y="24697"/>
                  <a:pt x="34043" y="24828"/>
                </a:cubicBezTo>
                <a:cubicBezTo>
                  <a:pt x="33813" y="25058"/>
                  <a:pt x="33649" y="25354"/>
                  <a:pt x="33485" y="25650"/>
                </a:cubicBezTo>
                <a:cubicBezTo>
                  <a:pt x="32827" y="26767"/>
                  <a:pt x="32203" y="27884"/>
                  <a:pt x="31546" y="29001"/>
                </a:cubicBezTo>
                <a:cubicBezTo>
                  <a:pt x="31250" y="30743"/>
                  <a:pt x="33255" y="32057"/>
                  <a:pt x="33353" y="33832"/>
                </a:cubicBezTo>
                <a:cubicBezTo>
                  <a:pt x="33386" y="34226"/>
                  <a:pt x="33320" y="34653"/>
                  <a:pt x="33320" y="35048"/>
                </a:cubicBezTo>
                <a:cubicBezTo>
                  <a:pt x="33386" y="35968"/>
                  <a:pt x="33977" y="36756"/>
                  <a:pt x="34832" y="37085"/>
                </a:cubicBezTo>
                <a:cubicBezTo>
                  <a:pt x="35160" y="37184"/>
                  <a:pt x="35456" y="37249"/>
                  <a:pt x="35752" y="37348"/>
                </a:cubicBezTo>
                <a:cubicBezTo>
                  <a:pt x="36311" y="37644"/>
                  <a:pt x="36803" y="38005"/>
                  <a:pt x="37263" y="38432"/>
                </a:cubicBezTo>
                <a:cubicBezTo>
                  <a:pt x="37986" y="38958"/>
                  <a:pt x="38841" y="39254"/>
                  <a:pt x="39728" y="39287"/>
                </a:cubicBezTo>
                <a:cubicBezTo>
                  <a:pt x="39769" y="39295"/>
                  <a:pt x="39810" y="39299"/>
                  <a:pt x="39851" y="39299"/>
                </a:cubicBezTo>
                <a:cubicBezTo>
                  <a:pt x="39972" y="39299"/>
                  <a:pt x="40089" y="39262"/>
                  <a:pt x="40188" y="39188"/>
                </a:cubicBezTo>
                <a:cubicBezTo>
                  <a:pt x="40254" y="39089"/>
                  <a:pt x="40319" y="38991"/>
                  <a:pt x="40352" y="38859"/>
                </a:cubicBezTo>
                <a:cubicBezTo>
                  <a:pt x="40845" y="37446"/>
                  <a:pt x="41141" y="36001"/>
                  <a:pt x="41240" y="34522"/>
                </a:cubicBezTo>
                <a:cubicBezTo>
                  <a:pt x="41831" y="33635"/>
                  <a:pt x="40911" y="32255"/>
                  <a:pt x="41634" y="31499"/>
                </a:cubicBezTo>
                <a:cubicBezTo>
                  <a:pt x="41864" y="31236"/>
                  <a:pt x="42225" y="31137"/>
                  <a:pt x="42455" y="30874"/>
                </a:cubicBezTo>
                <a:cubicBezTo>
                  <a:pt x="42685" y="30513"/>
                  <a:pt x="42784" y="30086"/>
                  <a:pt x="42718" y="29659"/>
                </a:cubicBezTo>
                <a:lnTo>
                  <a:pt x="42521" y="25157"/>
                </a:lnTo>
                <a:cubicBezTo>
                  <a:pt x="42423" y="24072"/>
                  <a:pt x="42521" y="22988"/>
                  <a:pt x="42817" y="21969"/>
                </a:cubicBezTo>
                <a:lnTo>
                  <a:pt x="42850" y="21969"/>
                </a:lnTo>
                <a:cubicBezTo>
                  <a:pt x="43573" y="20392"/>
                  <a:pt x="44296" y="18782"/>
                  <a:pt x="45018" y="17205"/>
                </a:cubicBezTo>
                <a:cubicBezTo>
                  <a:pt x="45150" y="16810"/>
                  <a:pt x="45413" y="16449"/>
                  <a:pt x="45741" y="16186"/>
                </a:cubicBezTo>
                <a:cubicBezTo>
                  <a:pt x="46333" y="15890"/>
                  <a:pt x="46891" y="15562"/>
                  <a:pt x="47450" y="15167"/>
                </a:cubicBezTo>
                <a:cubicBezTo>
                  <a:pt x="47614" y="13754"/>
                  <a:pt x="47812" y="13294"/>
                  <a:pt x="47647" y="11815"/>
                </a:cubicBezTo>
                <a:cubicBezTo>
                  <a:pt x="47450" y="10764"/>
                  <a:pt x="47154" y="9745"/>
                  <a:pt x="46826" y="8727"/>
                </a:cubicBezTo>
                <a:cubicBezTo>
                  <a:pt x="46563" y="8135"/>
                  <a:pt x="45544" y="6131"/>
                  <a:pt x="43605" y="2746"/>
                </a:cubicBezTo>
                <a:lnTo>
                  <a:pt x="43605" y="2746"/>
                </a:lnTo>
                <a:cubicBezTo>
                  <a:pt x="44986" y="4356"/>
                  <a:pt x="46169" y="6131"/>
                  <a:pt x="47089" y="8037"/>
                </a:cubicBezTo>
                <a:cubicBezTo>
                  <a:pt x="47220" y="8332"/>
                  <a:pt x="47319" y="8628"/>
                  <a:pt x="47417" y="8957"/>
                </a:cubicBezTo>
                <a:cubicBezTo>
                  <a:pt x="47483" y="9088"/>
                  <a:pt x="47549" y="9219"/>
                  <a:pt x="47582" y="9351"/>
                </a:cubicBezTo>
                <a:cubicBezTo>
                  <a:pt x="47877" y="10205"/>
                  <a:pt x="48074" y="11060"/>
                  <a:pt x="48239" y="11914"/>
                </a:cubicBezTo>
                <a:cubicBezTo>
                  <a:pt x="48403" y="12571"/>
                  <a:pt x="48502" y="13228"/>
                  <a:pt x="48567" y="13919"/>
                </a:cubicBezTo>
                <a:cubicBezTo>
                  <a:pt x="48600" y="13886"/>
                  <a:pt x="48600" y="13820"/>
                  <a:pt x="48633" y="13787"/>
                </a:cubicBezTo>
                <a:cubicBezTo>
                  <a:pt x="48732" y="13426"/>
                  <a:pt x="48797" y="13064"/>
                  <a:pt x="48797" y="12670"/>
                </a:cubicBezTo>
                <a:cubicBezTo>
                  <a:pt x="48896" y="10468"/>
                  <a:pt x="49783" y="8234"/>
                  <a:pt x="48830" y="6361"/>
                </a:cubicBezTo>
                <a:cubicBezTo>
                  <a:pt x="48370" y="5506"/>
                  <a:pt x="47582" y="4882"/>
                  <a:pt x="47089" y="4060"/>
                </a:cubicBezTo>
                <a:cubicBezTo>
                  <a:pt x="46399" y="2845"/>
                  <a:pt x="46333" y="1169"/>
                  <a:pt x="45183" y="413"/>
                </a:cubicBezTo>
                <a:cubicBezTo>
                  <a:pt x="44749" y="116"/>
                  <a:pt x="44269" y="1"/>
                  <a:pt x="4377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8" name="Google Shape;6628;p53"/>
          <p:cNvSpPr/>
          <p:nvPr/>
        </p:nvSpPr>
        <p:spPr>
          <a:xfrm>
            <a:off x="6574972" y="3840225"/>
            <a:ext cx="447216" cy="677428"/>
          </a:xfrm>
          <a:custGeom>
            <a:rect b="b" l="l" r="r" t="t"/>
            <a:pathLst>
              <a:path extrusionOk="0" h="32007" w="21130">
                <a:moveTo>
                  <a:pt x="16824" y="1"/>
                </a:moveTo>
                <a:cubicBezTo>
                  <a:pt x="15674" y="987"/>
                  <a:pt x="14754" y="2235"/>
                  <a:pt x="14130" y="3615"/>
                </a:cubicBezTo>
                <a:cubicBezTo>
                  <a:pt x="13867" y="4207"/>
                  <a:pt x="13637" y="4831"/>
                  <a:pt x="13308" y="5423"/>
                </a:cubicBezTo>
                <a:cubicBezTo>
                  <a:pt x="12848" y="6277"/>
                  <a:pt x="12191" y="7000"/>
                  <a:pt x="11830" y="7887"/>
                </a:cubicBezTo>
                <a:cubicBezTo>
                  <a:pt x="11435" y="8774"/>
                  <a:pt x="11337" y="9760"/>
                  <a:pt x="11041" y="10713"/>
                </a:cubicBezTo>
                <a:cubicBezTo>
                  <a:pt x="10548" y="12192"/>
                  <a:pt x="9562" y="13474"/>
                  <a:pt x="8609" y="14722"/>
                </a:cubicBezTo>
                <a:cubicBezTo>
                  <a:pt x="7792" y="14537"/>
                  <a:pt x="6965" y="14435"/>
                  <a:pt x="6133" y="14435"/>
                </a:cubicBezTo>
                <a:cubicBezTo>
                  <a:pt x="5492" y="14435"/>
                  <a:pt x="4849" y="14495"/>
                  <a:pt x="4206" y="14624"/>
                </a:cubicBezTo>
                <a:cubicBezTo>
                  <a:pt x="4091" y="14662"/>
                  <a:pt x="3975" y="14678"/>
                  <a:pt x="3860" y="14678"/>
                </a:cubicBezTo>
                <a:cubicBezTo>
                  <a:pt x="3778" y="14678"/>
                  <a:pt x="3696" y="14670"/>
                  <a:pt x="3615" y="14656"/>
                </a:cubicBezTo>
                <a:lnTo>
                  <a:pt x="3615" y="14656"/>
                </a:lnTo>
                <a:cubicBezTo>
                  <a:pt x="4140" y="15905"/>
                  <a:pt x="4929" y="17022"/>
                  <a:pt x="5882" y="17975"/>
                </a:cubicBezTo>
                <a:cubicBezTo>
                  <a:pt x="5983" y="18102"/>
                  <a:pt x="5889" y="18248"/>
                  <a:pt x="5781" y="18248"/>
                </a:cubicBezTo>
                <a:cubicBezTo>
                  <a:pt x="5748" y="18248"/>
                  <a:pt x="5715" y="18235"/>
                  <a:pt x="5685" y="18205"/>
                </a:cubicBezTo>
                <a:cubicBezTo>
                  <a:pt x="4535" y="17088"/>
                  <a:pt x="3680" y="15774"/>
                  <a:pt x="3122" y="14262"/>
                </a:cubicBezTo>
                <a:cubicBezTo>
                  <a:pt x="2892" y="13868"/>
                  <a:pt x="2793" y="13211"/>
                  <a:pt x="2366" y="12948"/>
                </a:cubicBezTo>
                <a:cubicBezTo>
                  <a:pt x="2268" y="12887"/>
                  <a:pt x="2154" y="12860"/>
                  <a:pt x="2035" y="12860"/>
                </a:cubicBezTo>
                <a:cubicBezTo>
                  <a:pt x="1636" y="12860"/>
                  <a:pt x="1178" y="13167"/>
                  <a:pt x="1052" y="13572"/>
                </a:cubicBezTo>
                <a:cubicBezTo>
                  <a:pt x="920" y="14131"/>
                  <a:pt x="1052" y="14722"/>
                  <a:pt x="1380" y="15182"/>
                </a:cubicBezTo>
                <a:cubicBezTo>
                  <a:pt x="1742" y="15642"/>
                  <a:pt x="2037" y="16102"/>
                  <a:pt x="2333" y="16628"/>
                </a:cubicBezTo>
                <a:cubicBezTo>
                  <a:pt x="2366" y="16727"/>
                  <a:pt x="2399" y="16825"/>
                  <a:pt x="2432" y="16957"/>
                </a:cubicBezTo>
                <a:cubicBezTo>
                  <a:pt x="3549" y="17811"/>
                  <a:pt x="4009" y="19027"/>
                  <a:pt x="4666" y="20341"/>
                </a:cubicBezTo>
                <a:cubicBezTo>
                  <a:pt x="4733" y="20452"/>
                  <a:pt x="4635" y="20563"/>
                  <a:pt x="4534" y="20563"/>
                </a:cubicBezTo>
                <a:cubicBezTo>
                  <a:pt x="4485" y="20563"/>
                  <a:pt x="4435" y="20537"/>
                  <a:pt x="4403" y="20473"/>
                </a:cubicBezTo>
                <a:cubicBezTo>
                  <a:pt x="3812" y="19323"/>
                  <a:pt x="3417" y="18205"/>
                  <a:pt x="2465" y="17384"/>
                </a:cubicBezTo>
                <a:cubicBezTo>
                  <a:pt x="2465" y="17417"/>
                  <a:pt x="2465" y="17482"/>
                  <a:pt x="2465" y="17515"/>
                </a:cubicBezTo>
                <a:cubicBezTo>
                  <a:pt x="2399" y="17712"/>
                  <a:pt x="2300" y="17877"/>
                  <a:pt x="2202" y="18041"/>
                </a:cubicBezTo>
                <a:cubicBezTo>
                  <a:pt x="1380" y="19388"/>
                  <a:pt x="690" y="20801"/>
                  <a:pt x="230" y="22313"/>
                </a:cubicBezTo>
                <a:cubicBezTo>
                  <a:pt x="99" y="22674"/>
                  <a:pt x="0" y="23069"/>
                  <a:pt x="0" y="23463"/>
                </a:cubicBezTo>
                <a:cubicBezTo>
                  <a:pt x="33" y="24482"/>
                  <a:pt x="822" y="25303"/>
                  <a:pt x="1282" y="26190"/>
                </a:cubicBezTo>
                <a:cubicBezTo>
                  <a:pt x="1840" y="27308"/>
                  <a:pt x="1742" y="28261"/>
                  <a:pt x="1282" y="29378"/>
                </a:cubicBezTo>
                <a:cubicBezTo>
                  <a:pt x="1052" y="30002"/>
                  <a:pt x="953" y="30692"/>
                  <a:pt x="1019" y="31350"/>
                </a:cubicBezTo>
                <a:lnTo>
                  <a:pt x="920" y="31119"/>
                </a:lnTo>
                <a:lnTo>
                  <a:pt x="920" y="31119"/>
                </a:lnTo>
                <a:cubicBezTo>
                  <a:pt x="920" y="31284"/>
                  <a:pt x="986" y="31481"/>
                  <a:pt x="1084" y="31612"/>
                </a:cubicBezTo>
                <a:cubicBezTo>
                  <a:pt x="1084" y="31645"/>
                  <a:pt x="1084" y="31645"/>
                  <a:pt x="1117" y="31678"/>
                </a:cubicBezTo>
                <a:lnTo>
                  <a:pt x="1117" y="31612"/>
                </a:lnTo>
                <a:cubicBezTo>
                  <a:pt x="1282" y="31842"/>
                  <a:pt x="1544" y="31974"/>
                  <a:pt x="1807" y="32007"/>
                </a:cubicBezTo>
                <a:cubicBezTo>
                  <a:pt x="2267" y="31974"/>
                  <a:pt x="2727" y="31875"/>
                  <a:pt x="3122" y="31612"/>
                </a:cubicBezTo>
                <a:cubicBezTo>
                  <a:pt x="3417" y="31514"/>
                  <a:pt x="3680" y="31317"/>
                  <a:pt x="3878" y="31087"/>
                </a:cubicBezTo>
                <a:cubicBezTo>
                  <a:pt x="4009" y="30758"/>
                  <a:pt x="4108" y="30429"/>
                  <a:pt x="4173" y="30101"/>
                </a:cubicBezTo>
                <a:cubicBezTo>
                  <a:pt x="4403" y="29674"/>
                  <a:pt x="4699" y="29312"/>
                  <a:pt x="5060" y="29016"/>
                </a:cubicBezTo>
                <a:cubicBezTo>
                  <a:pt x="6013" y="28031"/>
                  <a:pt x="6572" y="26683"/>
                  <a:pt x="7098" y="25402"/>
                </a:cubicBezTo>
                <a:lnTo>
                  <a:pt x="7689" y="23956"/>
                </a:lnTo>
                <a:cubicBezTo>
                  <a:pt x="7919" y="23332"/>
                  <a:pt x="8182" y="22740"/>
                  <a:pt x="8379" y="22083"/>
                </a:cubicBezTo>
                <a:cubicBezTo>
                  <a:pt x="8544" y="21590"/>
                  <a:pt x="8807" y="20999"/>
                  <a:pt x="9299" y="20966"/>
                </a:cubicBezTo>
                <a:cubicBezTo>
                  <a:pt x="9661" y="20966"/>
                  <a:pt x="9957" y="21261"/>
                  <a:pt x="10187" y="21524"/>
                </a:cubicBezTo>
                <a:cubicBezTo>
                  <a:pt x="10844" y="22280"/>
                  <a:pt x="11600" y="22937"/>
                  <a:pt x="12487" y="23463"/>
                </a:cubicBezTo>
                <a:cubicBezTo>
                  <a:pt x="12750" y="23594"/>
                  <a:pt x="13013" y="23693"/>
                  <a:pt x="13308" y="23759"/>
                </a:cubicBezTo>
                <a:cubicBezTo>
                  <a:pt x="13434" y="23783"/>
                  <a:pt x="13558" y="23795"/>
                  <a:pt x="13680" y="23795"/>
                </a:cubicBezTo>
                <a:cubicBezTo>
                  <a:pt x="14866" y="23795"/>
                  <a:pt x="15870" y="22692"/>
                  <a:pt x="16496" y="21590"/>
                </a:cubicBezTo>
                <a:cubicBezTo>
                  <a:pt x="16726" y="21064"/>
                  <a:pt x="17054" y="20538"/>
                  <a:pt x="17416" y="20078"/>
                </a:cubicBezTo>
                <a:cubicBezTo>
                  <a:pt x="17770" y="19665"/>
                  <a:pt x="18283" y="19411"/>
                  <a:pt x="18836" y="19411"/>
                </a:cubicBezTo>
                <a:cubicBezTo>
                  <a:pt x="18899" y="19411"/>
                  <a:pt x="18962" y="19415"/>
                  <a:pt x="19026" y="19421"/>
                </a:cubicBezTo>
                <a:cubicBezTo>
                  <a:pt x="19170" y="19469"/>
                  <a:pt x="19332" y="19500"/>
                  <a:pt x="19499" y="19500"/>
                </a:cubicBezTo>
                <a:cubicBezTo>
                  <a:pt x="19560" y="19500"/>
                  <a:pt x="19622" y="19496"/>
                  <a:pt x="19683" y="19487"/>
                </a:cubicBezTo>
                <a:cubicBezTo>
                  <a:pt x="19979" y="19421"/>
                  <a:pt x="20110" y="19125"/>
                  <a:pt x="20242" y="18830"/>
                </a:cubicBezTo>
                <a:lnTo>
                  <a:pt x="20965" y="17055"/>
                </a:lnTo>
                <a:cubicBezTo>
                  <a:pt x="21031" y="16924"/>
                  <a:pt x="21096" y="16760"/>
                  <a:pt x="21129" y="16562"/>
                </a:cubicBezTo>
                <a:cubicBezTo>
                  <a:pt x="21096" y="16365"/>
                  <a:pt x="21063" y="16135"/>
                  <a:pt x="20965" y="15938"/>
                </a:cubicBezTo>
                <a:cubicBezTo>
                  <a:pt x="20603" y="14755"/>
                  <a:pt x="20472" y="13506"/>
                  <a:pt x="20603" y="12258"/>
                </a:cubicBezTo>
                <a:cubicBezTo>
                  <a:pt x="20702" y="11863"/>
                  <a:pt x="20669" y="11469"/>
                  <a:pt x="20570" y="11108"/>
                </a:cubicBezTo>
                <a:cubicBezTo>
                  <a:pt x="20275" y="10286"/>
                  <a:pt x="19190" y="10056"/>
                  <a:pt x="18697" y="9366"/>
                </a:cubicBezTo>
                <a:cubicBezTo>
                  <a:pt x="18205" y="8643"/>
                  <a:pt x="18435" y="7493"/>
                  <a:pt x="18040" y="6671"/>
                </a:cubicBezTo>
                <a:cubicBezTo>
                  <a:pt x="17810" y="6211"/>
                  <a:pt x="17383" y="5817"/>
                  <a:pt x="17416" y="5324"/>
                </a:cubicBezTo>
                <a:cubicBezTo>
                  <a:pt x="17416" y="5094"/>
                  <a:pt x="17547" y="4864"/>
                  <a:pt x="17547" y="4634"/>
                </a:cubicBezTo>
                <a:cubicBezTo>
                  <a:pt x="17547" y="4010"/>
                  <a:pt x="16726" y="3747"/>
                  <a:pt x="16496" y="3188"/>
                </a:cubicBezTo>
                <a:cubicBezTo>
                  <a:pt x="16233" y="2597"/>
                  <a:pt x="16562" y="2071"/>
                  <a:pt x="16792" y="1578"/>
                </a:cubicBezTo>
                <a:cubicBezTo>
                  <a:pt x="17022" y="1085"/>
                  <a:pt x="17219" y="395"/>
                  <a:pt x="1682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9" name="Google Shape;6629;p53"/>
          <p:cNvSpPr/>
          <p:nvPr/>
        </p:nvSpPr>
        <p:spPr>
          <a:xfrm>
            <a:off x="7935121" y="4786845"/>
            <a:ext cx="32340" cy="32848"/>
          </a:xfrm>
          <a:custGeom>
            <a:rect b="b" l="l" r="r" t="t"/>
            <a:pathLst>
              <a:path extrusionOk="0" h="1552" w="1528">
                <a:moveTo>
                  <a:pt x="170" y="1"/>
                </a:moveTo>
                <a:cubicBezTo>
                  <a:pt x="83" y="1"/>
                  <a:pt x="0" y="112"/>
                  <a:pt x="77" y="163"/>
                </a:cubicBezTo>
                <a:lnTo>
                  <a:pt x="110" y="163"/>
                </a:lnTo>
                <a:cubicBezTo>
                  <a:pt x="537" y="557"/>
                  <a:pt x="932" y="1017"/>
                  <a:pt x="1293" y="1510"/>
                </a:cubicBezTo>
                <a:cubicBezTo>
                  <a:pt x="1312" y="1539"/>
                  <a:pt x="1343" y="1551"/>
                  <a:pt x="1374" y="1551"/>
                </a:cubicBezTo>
                <a:cubicBezTo>
                  <a:pt x="1449" y="1551"/>
                  <a:pt x="1527" y="1481"/>
                  <a:pt x="1457" y="1412"/>
                </a:cubicBezTo>
                <a:cubicBezTo>
                  <a:pt x="1096" y="886"/>
                  <a:pt x="702" y="426"/>
                  <a:pt x="242" y="31"/>
                </a:cubicBezTo>
                <a:cubicBezTo>
                  <a:pt x="220" y="10"/>
                  <a:pt x="195" y="1"/>
                  <a:pt x="17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0" name="Google Shape;6630;p53"/>
          <p:cNvSpPr/>
          <p:nvPr/>
        </p:nvSpPr>
        <p:spPr>
          <a:xfrm>
            <a:off x="7937703" y="4778781"/>
            <a:ext cx="30710" cy="27155"/>
          </a:xfrm>
          <a:custGeom>
            <a:rect b="b" l="l" r="r" t="t"/>
            <a:pathLst>
              <a:path extrusionOk="0" h="1283" w="1451">
                <a:moveTo>
                  <a:pt x="161" y="0"/>
                </a:moveTo>
                <a:cubicBezTo>
                  <a:pt x="77" y="0"/>
                  <a:pt x="0" y="102"/>
                  <a:pt x="54" y="182"/>
                </a:cubicBezTo>
                <a:cubicBezTo>
                  <a:pt x="415" y="577"/>
                  <a:pt x="810" y="971"/>
                  <a:pt x="1270" y="1267"/>
                </a:cubicBezTo>
                <a:cubicBezTo>
                  <a:pt x="1286" y="1277"/>
                  <a:pt x="1301" y="1282"/>
                  <a:pt x="1317" y="1282"/>
                </a:cubicBezTo>
                <a:cubicBezTo>
                  <a:pt x="1395" y="1282"/>
                  <a:pt x="1451" y="1158"/>
                  <a:pt x="1368" y="1103"/>
                </a:cubicBezTo>
                <a:cubicBezTo>
                  <a:pt x="941" y="807"/>
                  <a:pt x="547" y="445"/>
                  <a:pt x="218" y="18"/>
                </a:cubicBezTo>
                <a:cubicBezTo>
                  <a:pt x="200" y="6"/>
                  <a:pt x="180" y="0"/>
                  <a:pt x="16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1" name="Google Shape;6631;p53"/>
          <p:cNvSpPr/>
          <p:nvPr/>
        </p:nvSpPr>
        <p:spPr>
          <a:xfrm>
            <a:off x="7937893" y="4769469"/>
            <a:ext cx="33949" cy="29758"/>
          </a:xfrm>
          <a:custGeom>
            <a:rect b="b" l="l" r="r" t="t"/>
            <a:pathLst>
              <a:path extrusionOk="0" h="1406" w="1604">
                <a:moveTo>
                  <a:pt x="143" y="1"/>
                </a:moveTo>
                <a:cubicBezTo>
                  <a:pt x="64" y="1"/>
                  <a:pt x="0" y="118"/>
                  <a:pt x="78" y="195"/>
                </a:cubicBezTo>
                <a:lnTo>
                  <a:pt x="45" y="195"/>
                </a:lnTo>
                <a:cubicBezTo>
                  <a:pt x="439" y="655"/>
                  <a:pt x="899" y="1050"/>
                  <a:pt x="1425" y="1378"/>
                </a:cubicBezTo>
                <a:cubicBezTo>
                  <a:pt x="1444" y="1397"/>
                  <a:pt x="1463" y="1405"/>
                  <a:pt x="1481" y="1405"/>
                </a:cubicBezTo>
                <a:cubicBezTo>
                  <a:pt x="1554" y="1405"/>
                  <a:pt x="1603" y="1267"/>
                  <a:pt x="1524" y="1214"/>
                </a:cubicBezTo>
                <a:cubicBezTo>
                  <a:pt x="1031" y="885"/>
                  <a:pt x="571" y="491"/>
                  <a:pt x="209" y="31"/>
                </a:cubicBezTo>
                <a:cubicBezTo>
                  <a:pt x="188" y="10"/>
                  <a:pt x="165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2" name="Google Shape;6632;p53"/>
          <p:cNvSpPr/>
          <p:nvPr/>
        </p:nvSpPr>
        <p:spPr>
          <a:xfrm>
            <a:off x="7971525" y="4796899"/>
            <a:ext cx="25059" cy="17059"/>
          </a:xfrm>
          <a:custGeom>
            <a:rect b="b" l="l" r="r" t="t"/>
            <a:pathLst>
              <a:path extrusionOk="0" h="806" w="1184">
                <a:moveTo>
                  <a:pt x="128" y="0"/>
                </a:moveTo>
                <a:cubicBezTo>
                  <a:pt x="99" y="0"/>
                  <a:pt x="66" y="17"/>
                  <a:pt x="33" y="49"/>
                </a:cubicBezTo>
                <a:cubicBezTo>
                  <a:pt x="0" y="82"/>
                  <a:pt x="0" y="148"/>
                  <a:pt x="33" y="181"/>
                </a:cubicBezTo>
                <a:cubicBezTo>
                  <a:pt x="329" y="444"/>
                  <a:pt x="657" y="641"/>
                  <a:pt x="1019" y="805"/>
                </a:cubicBezTo>
                <a:cubicBezTo>
                  <a:pt x="1085" y="805"/>
                  <a:pt x="1150" y="772"/>
                  <a:pt x="1150" y="739"/>
                </a:cubicBezTo>
                <a:cubicBezTo>
                  <a:pt x="1183" y="674"/>
                  <a:pt x="1150" y="608"/>
                  <a:pt x="1085" y="608"/>
                </a:cubicBezTo>
                <a:cubicBezTo>
                  <a:pt x="756" y="444"/>
                  <a:pt x="460" y="279"/>
                  <a:pt x="197" y="49"/>
                </a:cubicBezTo>
                <a:cubicBezTo>
                  <a:pt x="181" y="17"/>
                  <a:pt x="156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3" name="Google Shape;6633;p53"/>
          <p:cNvSpPr/>
          <p:nvPr/>
        </p:nvSpPr>
        <p:spPr>
          <a:xfrm>
            <a:off x="7939925" y="4761383"/>
            <a:ext cx="64701" cy="43812"/>
          </a:xfrm>
          <a:custGeom>
            <a:rect b="b" l="l" r="r" t="t"/>
            <a:pathLst>
              <a:path extrusionOk="0" h="2070" w="3057">
                <a:moveTo>
                  <a:pt x="184" y="1"/>
                </a:moveTo>
                <a:cubicBezTo>
                  <a:pt x="94" y="1"/>
                  <a:pt x="0" y="103"/>
                  <a:pt x="80" y="183"/>
                </a:cubicBezTo>
                <a:cubicBezTo>
                  <a:pt x="935" y="906"/>
                  <a:pt x="1855" y="1530"/>
                  <a:pt x="2873" y="2056"/>
                </a:cubicBezTo>
                <a:cubicBezTo>
                  <a:pt x="2887" y="2065"/>
                  <a:pt x="2901" y="2069"/>
                  <a:pt x="2915" y="2069"/>
                </a:cubicBezTo>
                <a:cubicBezTo>
                  <a:pt x="2996" y="2069"/>
                  <a:pt x="3057" y="1920"/>
                  <a:pt x="2972" y="1892"/>
                </a:cubicBezTo>
                <a:cubicBezTo>
                  <a:pt x="1986" y="1366"/>
                  <a:pt x="1066" y="742"/>
                  <a:pt x="245" y="19"/>
                </a:cubicBezTo>
                <a:cubicBezTo>
                  <a:pt x="226" y="6"/>
                  <a:pt x="205" y="1"/>
                  <a:pt x="18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4" name="Google Shape;6634;p53"/>
          <p:cNvSpPr/>
          <p:nvPr/>
        </p:nvSpPr>
        <p:spPr>
          <a:xfrm>
            <a:off x="7939862" y="4751012"/>
            <a:ext cx="58352" cy="37526"/>
          </a:xfrm>
          <a:custGeom>
            <a:rect b="b" l="l" r="r" t="t"/>
            <a:pathLst>
              <a:path extrusionOk="0" h="1773" w="2757">
                <a:moveTo>
                  <a:pt x="135" y="1"/>
                </a:moveTo>
                <a:cubicBezTo>
                  <a:pt x="57" y="1"/>
                  <a:pt x="1" y="125"/>
                  <a:pt x="83" y="180"/>
                </a:cubicBezTo>
                <a:cubicBezTo>
                  <a:pt x="872" y="772"/>
                  <a:pt x="1693" y="1297"/>
                  <a:pt x="2548" y="1757"/>
                </a:cubicBezTo>
                <a:cubicBezTo>
                  <a:pt x="2569" y="1768"/>
                  <a:pt x="2589" y="1773"/>
                  <a:pt x="2608" y="1773"/>
                </a:cubicBezTo>
                <a:cubicBezTo>
                  <a:pt x="2705" y="1773"/>
                  <a:pt x="2757" y="1648"/>
                  <a:pt x="2646" y="1593"/>
                </a:cubicBezTo>
                <a:cubicBezTo>
                  <a:pt x="1792" y="1133"/>
                  <a:pt x="970" y="607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5" name="Google Shape;6635;p53"/>
          <p:cNvSpPr/>
          <p:nvPr/>
        </p:nvSpPr>
        <p:spPr>
          <a:xfrm>
            <a:off x="7941449" y="4740536"/>
            <a:ext cx="58310" cy="39621"/>
          </a:xfrm>
          <a:custGeom>
            <a:rect b="b" l="l" r="r" t="t"/>
            <a:pathLst>
              <a:path extrusionOk="0" h="1872" w="2755">
                <a:moveTo>
                  <a:pt x="178" y="0"/>
                </a:moveTo>
                <a:cubicBezTo>
                  <a:pt x="89" y="0"/>
                  <a:pt x="0" y="102"/>
                  <a:pt x="107" y="182"/>
                </a:cubicBezTo>
                <a:lnTo>
                  <a:pt x="107" y="149"/>
                </a:lnTo>
                <a:cubicBezTo>
                  <a:pt x="895" y="774"/>
                  <a:pt x="1717" y="1332"/>
                  <a:pt x="2571" y="1858"/>
                </a:cubicBezTo>
                <a:cubicBezTo>
                  <a:pt x="2585" y="1867"/>
                  <a:pt x="2599" y="1871"/>
                  <a:pt x="2612" y="1871"/>
                </a:cubicBezTo>
                <a:cubicBezTo>
                  <a:pt x="2694" y="1871"/>
                  <a:pt x="2755" y="1717"/>
                  <a:pt x="2670" y="1661"/>
                </a:cubicBezTo>
                <a:cubicBezTo>
                  <a:pt x="1816" y="1168"/>
                  <a:pt x="994" y="609"/>
                  <a:pt x="238" y="18"/>
                </a:cubicBezTo>
                <a:cubicBezTo>
                  <a:pt x="220" y="6"/>
                  <a:pt x="199" y="0"/>
                  <a:pt x="17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6" name="Google Shape;6636;p53"/>
          <p:cNvSpPr/>
          <p:nvPr/>
        </p:nvSpPr>
        <p:spPr>
          <a:xfrm>
            <a:off x="8027169" y="4818107"/>
            <a:ext cx="15302" cy="6286"/>
          </a:xfrm>
          <a:custGeom>
            <a:rect b="b" l="l" r="r" t="t"/>
            <a:pathLst>
              <a:path extrusionOk="0" h="297" w="723">
                <a:moveTo>
                  <a:pt x="132" y="0"/>
                </a:moveTo>
                <a:cubicBezTo>
                  <a:pt x="33" y="0"/>
                  <a:pt x="0" y="99"/>
                  <a:pt x="66" y="165"/>
                </a:cubicBezTo>
                <a:lnTo>
                  <a:pt x="33" y="99"/>
                </a:lnTo>
                <a:lnTo>
                  <a:pt x="33" y="99"/>
                </a:lnTo>
                <a:cubicBezTo>
                  <a:pt x="197" y="230"/>
                  <a:pt x="394" y="296"/>
                  <a:pt x="592" y="296"/>
                </a:cubicBezTo>
                <a:cubicBezTo>
                  <a:pt x="723" y="296"/>
                  <a:pt x="723" y="66"/>
                  <a:pt x="592" y="66"/>
                </a:cubicBezTo>
                <a:lnTo>
                  <a:pt x="263" y="66"/>
                </a:lnTo>
                <a:lnTo>
                  <a:pt x="230" y="33"/>
                </a:lnTo>
                <a:lnTo>
                  <a:pt x="197" y="33"/>
                </a:lnTo>
                <a:cubicBezTo>
                  <a:pt x="164" y="0"/>
                  <a:pt x="164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7" name="Google Shape;6637;p53"/>
          <p:cNvSpPr/>
          <p:nvPr/>
        </p:nvSpPr>
        <p:spPr>
          <a:xfrm>
            <a:off x="8012840" y="4802529"/>
            <a:ext cx="29250" cy="13101"/>
          </a:xfrm>
          <a:custGeom>
            <a:rect b="b" l="l" r="r" t="t"/>
            <a:pathLst>
              <a:path extrusionOk="0" h="619" w="1382">
                <a:moveTo>
                  <a:pt x="102" y="0"/>
                </a:moveTo>
                <a:cubicBezTo>
                  <a:pt x="13" y="0"/>
                  <a:pt x="1" y="154"/>
                  <a:pt x="86" y="211"/>
                </a:cubicBezTo>
                <a:lnTo>
                  <a:pt x="1236" y="605"/>
                </a:lnTo>
                <a:cubicBezTo>
                  <a:pt x="1254" y="614"/>
                  <a:pt x="1270" y="618"/>
                  <a:pt x="1285" y="618"/>
                </a:cubicBezTo>
                <a:cubicBezTo>
                  <a:pt x="1373" y="618"/>
                  <a:pt x="1382" y="464"/>
                  <a:pt x="1269" y="408"/>
                </a:cubicBezTo>
                <a:lnTo>
                  <a:pt x="151" y="13"/>
                </a:lnTo>
                <a:cubicBezTo>
                  <a:pt x="133" y="4"/>
                  <a:pt x="117" y="0"/>
                  <a:pt x="10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8" name="Google Shape;6638;p53"/>
          <p:cNvSpPr/>
          <p:nvPr/>
        </p:nvSpPr>
        <p:spPr>
          <a:xfrm>
            <a:off x="8012946" y="4790697"/>
            <a:ext cx="44616" cy="19154"/>
          </a:xfrm>
          <a:custGeom>
            <a:rect b="b" l="l" r="r" t="t"/>
            <a:pathLst>
              <a:path extrusionOk="0" h="905" w="2108">
                <a:moveTo>
                  <a:pt x="169" y="0"/>
                </a:moveTo>
                <a:cubicBezTo>
                  <a:pt x="82" y="0"/>
                  <a:pt x="1" y="150"/>
                  <a:pt x="113" y="178"/>
                </a:cubicBezTo>
                <a:cubicBezTo>
                  <a:pt x="705" y="474"/>
                  <a:pt x="1296" y="737"/>
                  <a:pt x="1954" y="901"/>
                </a:cubicBezTo>
                <a:cubicBezTo>
                  <a:pt x="1964" y="904"/>
                  <a:pt x="1973" y="905"/>
                  <a:pt x="1982" y="905"/>
                </a:cubicBezTo>
                <a:cubicBezTo>
                  <a:pt x="2089" y="905"/>
                  <a:pt x="2108" y="734"/>
                  <a:pt x="1986" y="704"/>
                </a:cubicBezTo>
                <a:cubicBezTo>
                  <a:pt x="1395" y="540"/>
                  <a:pt x="804" y="310"/>
                  <a:pt x="212" y="14"/>
                </a:cubicBezTo>
                <a:cubicBezTo>
                  <a:pt x="198" y="5"/>
                  <a:pt x="184" y="0"/>
                  <a:pt x="16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9" name="Google Shape;6639;p53"/>
          <p:cNvSpPr/>
          <p:nvPr/>
        </p:nvSpPr>
        <p:spPr>
          <a:xfrm>
            <a:off x="8013475" y="4777660"/>
            <a:ext cx="47579" cy="23155"/>
          </a:xfrm>
          <a:custGeom>
            <a:rect b="b" l="l" r="r" t="t"/>
            <a:pathLst>
              <a:path extrusionOk="0" h="1094" w="2248">
                <a:moveTo>
                  <a:pt x="155" y="0"/>
                </a:moveTo>
                <a:cubicBezTo>
                  <a:pt x="69" y="0"/>
                  <a:pt x="1" y="111"/>
                  <a:pt x="88" y="170"/>
                </a:cubicBezTo>
                <a:cubicBezTo>
                  <a:pt x="713" y="564"/>
                  <a:pt x="1370" y="860"/>
                  <a:pt x="2060" y="1090"/>
                </a:cubicBezTo>
                <a:cubicBezTo>
                  <a:pt x="2070" y="1092"/>
                  <a:pt x="2080" y="1094"/>
                  <a:pt x="2089" y="1094"/>
                </a:cubicBezTo>
                <a:cubicBezTo>
                  <a:pt x="2200" y="1094"/>
                  <a:pt x="2247" y="921"/>
                  <a:pt x="2126" y="860"/>
                </a:cubicBezTo>
                <a:cubicBezTo>
                  <a:pt x="1436" y="663"/>
                  <a:pt x="811" y="367"/>
                  <a:pt x="187" y="5"/>
                </a:cubicBezTo>
                <a:cubicBezTo>
                  <a:pt x="176" y="2"/>
                  <a:pt x="166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0" name="Google Shape;6640;p53"/>
          <p:cNvSpPr/>
          <p:nvPr/>
        </p:nvSpPr>
        <p:spPr>
          <a:xfrm>
            <a:off x="8000035" y="4782168"/>
            <a:ext cx="16022" cy="10519"/>
          </a:xfrm>
          <a:custGeom>
            <a:rect b="b" l="l" r="r" t="t"/>
            <a:pathLst>
              <a:path extrusionOk="0" h="497" w="757">
                <a:moveTo>
                  <a:pt x="88" y="1"/>
                </a:moveTo>
                <a:cubicBezTo>
                  <a:pt x="56" y="1"/>
                  <a:pt x="33" y="17"/>
                  <a:pt x="33" y="55"/>
                </a:cubicBezTo>
                <a:cubicBezTo>
                  <a:pt x="1" y="88"/>
                  <a:pt x="1" y="154"/>
                  <a:pt x="66" y="187"/>
                </a:cubicBezTo>
                <a:lnTo>
                  <a:pt x="559" y="483"/>
                </a:lnTo>
                <a:cubicBezTo>
                  <a:pt x="578" y="492"/>
                  <a:pt x="598" y="496"/>
                  <a:pt x="616" y="496"/>
                </a:cubicBezTo>
                <a:cubicBezTo>
                  <a:pt x="661" y="496"/>
                  <a:pt x="700" y="473"/>
                  <a:pt x="723" y="450"/>
                </a:cubicBezTo>
                <a:cubicBezTo>
                  <a:pt x="756" y="384"/>
                  <a:pt x="723" y="318"/>
                  <a:pt x="691" y="318"/>
                </a:cubicBezTo>
                <a:lnTo>
                  <a:pt x="165" y="22"/>
                </a:lnTo>
                <a:cubicBezTo>
                  <a:pt x="138" y="9"/>
                  <a:pt x="110" y="1"/>
                  <a:pt x="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1" name="Google Shape;6641;p53"/>
          <p:cNvSpPr/>
          <p:nvPr/>
        </p:nvSpPr>
        <p:spPr>
          <a:xfrm>
            <a:off x="7951354" y="4731858"/>
            <a:ext cx="80300" cy="46902"/>
          </a:xfrm>
          <a:custGeom>
            <a:rect b="b" l="l" r="r" t="t"/>
            <a:pathLst>
              <a:path extrusionOk="0" h="2216" w="3794">
                <a:moveTo>
                  <a:pt x="132" y="1"/>
                </a:moveTo>
                <a:cubicBezTo>
                  <a:pt x="82" y="1"/>
                  <a:pt x="33" y="34"/>
                  <a:pt x="33" y="99"/>
                </a:cubicBezTo>
                <a:lnTo>
                  <a:pt x="0" y="99"/>
                </a:lnTo>
                <a:cubicBezTo>
                  <a:pt x="0" y="198"/>
                  <a:pt x="33" y="296"/>
                  <a:pt x="132" y="362"/>
                </a:cubicBezTo>
                <a:cubicBezTo>
                  <a:pt x="296" y="461"/>
                  <a:pt x="427" y="592"/>
                  <a:pt x="592" y="658"/>
                </a:cubicBezTo>
                <a:cubicBezTo>
                  <a:pt x="920" y="888"/>
                  <a:pt x="1249" y="1085"/>
                  <a:pt x="1578" y="1249"/>
                </a:cubicBezTo>
                <a:cubicBezTo>
                  <a:pt x="2235" y="1611"/>
                  <a:pt x="2925" y="1939"/>
                  <a:pt x="3648" y="2202"/>
                </a:cubicBezTo>
                <a:cubicBezTo>
                  <a:pt x="3662" y="2211"/>
                  <a:pt x="3675" y="2216"/>
                  <a:pt x="3687" y="2216"/>
                </a:cubicBezTo>
                <a:cubicBezTo>
                  <a:pt x="3761" y="2216"/>
                  <a:pt x="3794" y="2062"/>
                  <a:pt x="3681" y="2005"/>
                </a:cubicBezTo>
                <a:cubicBezTo>
                  <a:pt x="3056" y="1775"/>
                  <a:pt x="2465" y="1479"/>
                  <a:pt x="1873" y="1184"/>
                </a:cubicBezTo>
                <a:cubicBezTo>
                  <a:pt x="1578" y="1019"/>
                  <a:pt x="1315" y="855"/>
                  <a:pt x="1019" y="691"/>
                </a:cubicBezTo>
                <a:lnTo>
                  <a:pt x="658" y="461"/>
                </a:lnTo>
                <a:cubicBezTo>
                  <a:pt x="559" y="395"/>
                  <a:pt x="230" y="264"/>
                  <a:pt x="230" y="99"/>
                </a:cubicBezTo>
                <a:cubicBezTo>
                  <a:pt x="230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2" name="Google Shape;6642;p53"/>
          <p:cNvSpPr/>
          <p:nvPr/>
        </p:nvSpPr>
        <p:spPr>
          <a:xfrm>
            <a:off x="7996881" y="4744070"/>
            <a:ext cx="67453" cy="35663"/>
          </a:xfrm>
          <a:custGeom>
            <a:rect b="b" l="l" r="r" t="t"/>
            <a:pathLst>
              <a:path extrusionOk="0" h="1685" w="3187">
                <a:moveTo>
                  <a:pt x="136" y="0"/>
                </a:moveTo>
                <a:cubicBezTo>
                  <a:pt x="57" y="0"/>
                  <a:pt x="1" y="129"/>
                  <a:pt x="84" y="212"/>
                </a:cubicBezTo>
                <a:cubicBezTo>
                  <a:pt x="577" y="574"/>
                  <a:pt x="1102" y="902"/>
                  <a:pt x="1661" y="1165"/>
                </a:cubicBezTo>
                <a:cubicBezTo>
                  <a:pt x="1957" y="1297"/>
                  <a:pt x="2220" y="1428"/>
                  <a:pt x="2483" y="1527"/>
                </a:cubicBezTo>
                <a:cubicBezTo>
                  <a:pt x="2591" y="1592"/>
                  <a:pt x="2770" y="1685"/>
                  <a:pt x="2927" y="1685"/>
                </a:cubicBezTo>
                <a:cubicBezTo>
                  <a:pt x="3008" y="1685"/>
                  <a:pt x="3084" y="1660"/>
                  <a:pt x="3140" y="1592"/>
                </a:cubicBezTo>
                <a:cubicBezTo>
                  <a:pt x="3187" y="1498"/>
                  <a:pt x="3099" y="1421"/>
                  <a:pt x="3021" y="1421"/>
                </a:cubicBezTo>
                <a:cubicBezTo>
                  <a:pt x="2990" y="1421"/>
                  <a:pt x="2961" y="1433"/>
                  <a:pt x="2943" y="1461"/>
                </a:cubicBezTo>
                <a:cubicBezTo>
                  <a:pt x="2939" y="1468"/>
                  <a:pt x="2929" y="1472"/>
                  <a:pt x="2913" y="1472"/>
                </a:cubicBezTo>
                <a:cubicBezTo>
                  <a:pt x="2786" y="1472"/>
                  <a:pt x="2311" y="1260"/>
                  <a:pt x="2253" y="1231"/>
                </a:cubicBezTo>
                <a:cubicBezTo>
                  <a:pt x="1990" y="1100"/>
                  <a:pt x="1760" y="1001"/>
                  <a:pt x="1530" y="870"/>
                </a:cubicBezTo>
                <a:cubicBezTo>
                  <a:pt x="1070" y="607"/>
                  <a:pt x="610" y="344"/>
                  <a:pt x="182" y="15"/>
                </a:cubicBezTo>
                <a:cubicBezTo>
                  <a:pt x="167" y="5"/>
                  <a:pt x="151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3" name="Google Shape;6643;p53"/>
          <p:cNvSpPr/>
          <p:nvPr/>
        </p:nvSpPr>
        <p:spPr>
          <a:xfrm>
            <a:off x="7948286" y="4715984"/>
            <a:ext cx="31197" cy="21334"/>
          </a:xfrm>
          <a:custGeom>
            <a:rect b="b" l="l" r="r" t="t"/>
            <a:pathLst>
              <a:path extrusionOk="0" h="1008" w="1474">
                <a:moveTo>
                  <a:pt x="122" y="1"/>
                </a:moveTo>
                <a:cubicBezTo>
                  <a:pt x="49" y="1"/>
                  <a:pt x="0" y="139"/>
                  <a:pt x="80" y="192"/>
                </a:cubicBezTo>
                <a:lnTo>
                  <a:pt x="1263" y="981"/>
                </a:lnTo>
                <a:cubicBezTo>
                  <a:pt x="1288" y="1000"/>
                  <a:pt x="1312" y="1008"/>
                  <a:pt x="1334" y="1008"/>
                </a:cubicBezTo>
                <a:cubicBezTo>
                  <a:pt x="1425" y="1008"/>
                  <a:pt x="1473" y="869"/>
                  <a:pt x="1394" y="816"/>
                </a:cubicBezTo>
                <a:lnTo>
                  <a:pt x="178" y="28"/>
                </a:lnTo>
                <a:cubicBezTo>
                  <a:pt x="159" y="9"/>
                  <a:pt x="140" y="1"/>
                  <a:pt x="1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4" name="Google Shape;6644;p53"/>
          <p:cNvSpPr/>
          <p:nvPr/>
        </p:nvSpPr>
        <p:spPr>
          <a:xfrm>
            <a:off x="7951100" y="4706184"/>
            <a:ext cx="42478" cy="27853"/>
          </a:xfrm>
          <a:custGeom>
            <a:rect b="b" l="l" r="r" t="t"/>
            <a:pathLst>
              <a:path extrusionOk="0" h="1316" w="2007">
                <a:moveTo>
                  <a:pt x="143" y="0"/>
                </a:moveTo>
                <a:cubicBezTo>
                  <a:pt x="65" y="0"/>
                  <a:pt x="1" y="118"/>
                  <a:pt x="78" y="195"/>
                </a:cubicBezTo>
                <a:cubicBezTo>
                  <a:pt x="571" y="688"/>
                  <a:pt x="1162" y="1049"/>
                  <a:pt x="1820" y="1312"/>
                </a:cubicBezTo>
                <a:cubicBezTo>
                  <a:pt x="1830" y="1315"/>
                  <a:pt x="1839" y="1316"/>
                  <a:pt x="1849" y="1316"/>
                </a:cubicBezTo>
                <a:cubicBezTo>
                  <a:pt x="1960" y="1316"/>
                  <a:pt x="2007" y="1145"/>
                  <a:pt x="1885" y="1115"/>
                </a:cubicBezTo>
                <a:cubicBezTo>
                  <a:pt x="1261" y="885"/>
                  <a:pt x="702" y="491"/>
                  <a:pt x="209" y="31"/>
                </a:cubicBezTo>
                <a:cubicBezTo>
                  <a:pt x="188" y="9"/>
                  <a:pt x="165" y="0"/>
                  <a:pt x="1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5" name="Google Shape;6645;p53"/>
          <p:cNvSpPr/>
          <p:nvPr/>
        </p:nvSpPr>
        <p:spPr>
          <a:xfrm>
            <a:off x="7958043" y="4700935"/>
            <a:ext cx="42457" cy="26858"/>
          </a:xfrm>
          <a:custGeom>
            <a:rect b="b" l="l" r="r" t="t"/>
            <a:pathLst>
              <a:path extrusionOk="0" h="1269" w="2006">
                <a:moveTo>
                  <a:pt x="162" y="1"/>
                </a:moveTo>
                <a:cubicBezTo>
                  <a:pt x="76" y="1"/>
                  <a:pt x="1" y="130"/>
                  <a:pt x="111" y="213"/>
                </a:cubicBezTo>
                <a:cubicBezTo>
                  <a:pt x="637" y="607"/>
                  <a:pt x="1196" y="936"/>
                  <a:pt x="1787" y="1265"/>
                </a:cubicBezTo>
                <a:cubicBezTo>
                  <a:pt x="1796" y="1267"/>
                  <a:pt x="1805" y="1269"/>
                  <a:pt x="1814" y="1269"/>
                </a:cubicBezTo>
                <a:cubicBezTo>
                  <a:pt x="1907" y="1269"/>
                  <a:pt x="2006" y="1127"/>
                  <a:pt x="1886" y="1067"/>
                </a:cubicBezTo>
                <a:cubicBezTo>
                  <a:pt x="1294" y="772"/>
                  <a:pt x="736" y="410"/>
                  <a:pt x="210" y="16"/>
                </a:cubicBezTo>
                <a:cubicBezTo>
                  <a:pt x="194" y="5"/>
                  <a:pt x="178" y="1"/>
                  <a:pt x="1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6" name="Google Shape;6646;p53"/>
          <p:cNvSpPr/>
          <p:nvPr/>
        </p:nvSpPr>
        <p:spPr>
          <a:xfrm>
            <a:off x="7951820" y="4683220"/>
            <a:ext cx="50627" cy="34330"/>
          </a:xfrm>
          <a:custGeom>
            <a:rect b="b" l="l" r="r" t="t"/>
            <a:pathLst>
              <a:path extrusionOk="0" h="1622" w="2392">
                <a:moveTo>
                  <a:pt x="156" y="1"/>
                </a:moveTo>
                <a:cubicBezTo>
                  <a:pt x="63" y="1"/>
                  <a:pt x="0" y="112"/>
                  <a:pt x="77" y="163"/>
                </a:cubicBezTo>
                <a:cubicBezTo>
                  <a:pt x="701" y="721"/>
                  <a:pt x="1424" y="1181"/>
                  <a:pt x="2180" y="1609"/>
                </a:cubicBezTo>
                <a:cubicBezTo>
                  <a:pt x="2194" y="1618"/>
                  <a:pt x="2208" y="1622"/>
                  <a:pt x="2222" y="1622"/>
                </a:cubicBezTo>
                <a:cubicBezTo>
                  <a:pt x="2310" y="1622"/>
                  <a:pt x="2392" y="1468"/>
                  <a:pt x="2279" y="1411"/>
                </a:cubicBezTo>
                <a:cubicBezTo>
                  <a:pt x="1556" y="1017"/>
                  <a:pt x="866" y="557"/>
                  <a:pt x="241" y="31"/>
                </a:cubicBezTo>
                <a:cubicBezTo>
                  <a:pt x="212" y="10"/>
                  <a:pt x="183" y="1"/>
                  <a:pt x="1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7" name="Google Shape;6647;p53"/>
          <p:cNvSpPr/>
          <p:nvPr/>
        </p:nvSpPr>
        <p:spPr>
          <a:xfrm>
            <a:off x="7950423" y="4670013"/>
            <a:ext cx="38055" cy="24636"/>
          </a:xfrm>
          <a:custGeom>
            <a:rect b="b" l="l" r="r" t="t"/>
            <a:pathLst>
              <a:path extrusionOk="0" h="1164" w="1798">
                <a:moveTo>
                  <a:pt x="141" y="0"/>
                </a:moveTo>
                <a:cubicBezTo>
                  <a:pt x="63" y="0"/>
                  <a:pt x="0" y="111"/>
                  <a:pt x="77" y="162"/>
                </a:cubicBezTo>
                <a:cubicBezTo>
                  <a:pt x="537" y="557"/>
                  <a:pt x="1030" y="885"/>
                  <a:pt x="1589" y="1148"/>
                </a:cubicBezTo>
                <a:cubicBezTo>
                  <a:pt x="1610" y="1159"/>
                  <a:pt x="1630" y="1163"/>
                  <a:pt x="1649" y="1163"/>
                </a:cubicBezTo>
                <a:cubicBezTo>
                  <a:pt x="1746" y="1163"/>
                  <a:pt x="1798" y="1039"/>
                  <a:pt x="1687" y="984"/>
                </a:cubicBezTo>
                <a:cubicBezTo>
                  <a:pt x="1162" y="721"/>
                  <a:pt x="669" y="392"/>
                  <a:pt x="209" y="31"/>
                </a:cubicBezTo>
                <a:cubicBezTo>
                  <a:pt x="187" y="9"/>
                  <a:pt x="163" y="0"/>
                  <a:pt x="14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8" name="Google Shape;6648;p53"/>
          <p:cNvSpPr/>
          <p:nvPr/>
        </p:nvSpPr>
        <p:spPr>
          <a:xfrm>
            <a:off x="7953132" y="4654985"/>
            <a:ext cx="29356" cy="21355"/>
          </a:xfrm>
          <a:custGeom>
            <a:rect b="b" l="l" r="r" t="t"/>
            <a:pathLst>
              <a:path extrusionOk="0" h="1009" w="1387">
                <a:moveTo>
                  <a:pt x="185" y="0"/>
                </a:moveTo>
                <a:cubicBezTo>
                  <a:pt x="94" y="0"/>
                  <a:pt x="0" y="102"/>
                  <a:pt x="81" y="182"/>
                </a:cubicBezTo>
                <a:cubicBezTo>
                  <a:pt x="442" y="478"/>
                  <a:pt x="804" y="741"/>
                  <a:pt x="1198" y="1004"/>
                </a:cubicBezTo>
                <a:cubicBezTo>
                  <a:pt x="1210" y="1007"/>
                  <a:pt x="1221" y="1008"/>
                  <a:pt x="1231" y="1008"/>
                </a:cubicBezTo>
                <a:cubicBezTo>
                  <a:pt x="1340" y="1008"/>
                  <a:pt x="1386" y="867"/>
                  <a:pt x="1296" y="807"/>
                </a:cubicBezTo>
                <a:cubicBezTo>
                  <a:pt x="935" y="577"/>
                  <a:pt x="574" y="314"/>
                  <a:pt x="245" y="18"/>
                </a:cubicBezTo>
                <a:cubicBezTo>
                  <a:pt x="226" y="6"/>
                  <a:pt x="206" y="0"/>
                  <a:pt x="18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9" name="Google Shape;6649;p53"/>
          <p:cNvSpPr/>
          <p:nvPr/>
        </p:nvSpPr>
        <p:spPr>
          <a:xfrm>
            <a:off x="8001199" y="4728429"/>
            <a:ext cx="54288" cy="32044"/>
          </a:xfrm>
          <a:custGeom>
            <a:rect b="b" l="l" r="r" t="t"/>
            <a:pathLst>
              <a:path extrusionOk="0" h="1514" w="2565">
                <a:moveTo>
                  <a:pt x="170" y="0"/>
                </a:moveTo>
                <a:cubicBezTo>
                  <a:pt x="83" y="0"/>
                  <a:pt x="0" y="111"/>
                  <a:pt x="77" y="163"/>
                </a:cubicBezTo>
                <a:cubicBezTo>
                  <a:pt x="767" y="754"/>
                  <a:pt x="1556" y="1214"/>
                  <a:pt x="2377" y="1510"/>
                </a:cubicBezTo>
                <a:cubicBezTo>
                  <a:pt x="2387" y="1512"/>
                  <a:pt x="2397" y="1514"/>
                  <a:pt x="2406" y="1514"/>
                </a:cubicBezTo>
                <a:cubicBezTo>
                  <a:pt x="2518" y="1514"/>
                  <a:pt x="2564" y="1343"/>
                  <a:pt x="2443" y="1313"/>
                </a:cubicBezTo>
                <a:cubicBezTo>
                  <a:pt x="1621" y="1017"/>
                  <a:pt x="898" y="590"/>
                  <a:pt x="241" y="31"/>
                </a:cubicBezTo>
                <a:cubicBezTo>
                  <a:pt x="219" y="9"/>
                  <a:pt x="194" y="0"/>
                  <a:pt x="17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0" name="Google Shape;6650;p53"/>
          <p:cNvSpPr/>
          <p:nvPr/>
        </p:nvSpPr>
        <p:spPr>
          <a:xfrm>
            <a:off x="8006681" y="4722439"/>
            <a:ext cx="42372" cy="24319"/>
          </a:xfrm>
          <a:custGeom>
            <a:rect b="b" l="l" r="r" t="t"/>
            <a:pathLst>
              <a:path extrusionOk="0" h="1149" w="2002">
                <a:moveTo>
                  <a:pt x="185" y="1"/>
                </a:moveTo>
                <a:cubicBezTo>
                  <a:pt x="94" y="1"/>
                  <a:pt x="1" y="103"/>
                  <a:pt x="81" y="183"/>
                </a:cubicBezTo>
                <a:cubicBezTo>
                  <a:pt x="574" y="610"/>
                  <a:pt x="1198" y="939"/>
                  <a:pt x="1822" y="1136"/>
                </a:cubicBezTo>
                <a:cubicBezTo>
                  <a:pt x="1841" y="1145"/>
                  <a:pt x="1858" y="1149"/>
                  <a:pt x="1873" y="1149"/>
                </a:cubicBezTo>
                <a:cubicBezTo>
                  <a:pt x="1968" y="1149"/>
                  <a:pt x="2001" y="995"/>
                  <a:pt x="1888" y="939"/>
                </a:cubicBezTo>
                <a:cubicBezTo>
                  <a:pt x="1264" y="741"/>
                  <a:pt x="705" y="446"/>
                  <a:pt x="245" y="18"/>
                </a:cubicBezTo>
                <a:cubicBezTo>
                  <a:pt x="227" y="6"/>
                  <a:pt x="206" y="1"/>
                  <a:pt x="1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1" name="Google Shape;6651;p53"/>
          <p:cNvSpPr/>
          <p:nvPr/>
        </p:nvSpPr>
        <p:spPr>
          <a:xfrm>
            <a:off x="8002575" y="4710354"/>
            <a:ext cx="46415" cy="28107"/>
          </a:xfrm>
          <a:custGeom>
            <a:rect b="b" l="l" r="r" t="t"/>
            <a:pathLst>
              <a:path extrusionOk="0" h="1328" w="2193">
                <a:moveTo>
                  <a:pt x="114" y="0"/>
                </a:moveTo>
                <a:cubicBezTo>
                  <a:pt x="44" y="0"/>
                  <a:pt x="0" y="118"/>
                  <a:pt x="78" y="195"/>
                </a:cubicBezTo>
                <a:cubicBezTo>
                  <a:pt x="669" y="655"/>
                  <a:pt x="1326" y="1017"/>
                  <a:pt x="1984" y="1312"/>
                </a:cubicBezTo>
                <a:cubicBezTo>
                  <a:pt x="2005" y="1323"/>
                  <a:pt x="2025" y="1328"/>
                  <a:pt x="2044" y="1328"/>
                </a:cubicBezTo>
                <a:cubicBezTo>
                  <a:pt x="2141" y="1328"/>
                  <a:pt x="2192" y="1203"/>
                  <a:pt x="2082" y="1148"/>
                </a:cubicBezTo>
                <a:cubicBezTo>
                  <a:pt x="1425" y="852"/>
                  <a:pt x="768" y="458"/>
                  <a:pt x="176" y="31"/>
                </a:cubicBezTo>
                <a:cubicBezTo>
                  <a:pt x="155" y="9"/>
                  <a:pt x="134" y="0"/>
                  <a:pt x="11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2" name="Google Shape;6652;p53"/>
          <p:cNvSpPr/>
          <p:nvPr/>
        </p:nvSpPr>
        <p:spPr>
          <a:xfrm>
            <a:off x="8003908" y="4699983"/>
            <a:ext cx="48785" cy="27811"/>
          </a:xfrm>
          <a:custGeom>
            <a:rect b="b" l="l" r="r" t="t"/>
            <a:pathLst>
              <a:path extrusionOk="0" h="1314" w="2305">
                <a:moveTo>
                  <a:pt x="123" y="1"/>
                </a:moveTo>
                <a:cubicBezTo>
                  <a:pt x="50" y="1"/>
                  <a:pt x="1" y="139"/>
                  <a:pt x="80" y="192"/>
                </a:cubicBezTo>
                <a:cubicBezTo>
                  <a:pt x="672" y="652"/>
                  <a:pt x="1395" y="1047"/>
                  <a:pt x="2118" y="1310"/>
                </a:cubicBezTo>
                <a:cubicBezTo>
                  <a:pt x="2128" y="1312"/>
                  <a:pt x="2137" y="1313"/>
                  <a:pt x="2147" y="1313"/>
                </a:cubicBezTo>
                <a:cubicBezTo>
                  <a:pt x="2258" y="1313"/>
                  <a:pt x="2305" y="1143"/>
                  <a:pt x="2183" y="1112"/>
                </a:cubicBezTo>
                <a:cubicBezTo>
                  <a:pt x="1461" y="849"/>
                  <a:pt x="770" y="488"/>
                  <a:pt x="179" y="28"/>
                </a:cubicBezTo>
                <a:cubicBezTo>
                  <a:pt x="160" y="9"/>
                  <a:pt x="141" y="1"/>
                  <a:pt x="1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3" name="Google Shape;6653;p53"/>
          <p:cNvSpPr/>
          <p:nvPr/>
        </p:nvSpPr>
        <p:spPr>
          <a:xfrm>
            <a:off x="7998342" y="4678712"/>
            <a:ext cx="56320" cy="29144"/>
          </a:xfrm>
          <a:custGeom>
            <a:rect b="b" l="l" r="r" t="t"/>
            <a:pathLst>
              <a:path extrusionOk="0" h="1377" w="2661">
                <a:moveTo>
                  <a:pt x="159" y="1"/>
                </a:moveTo>
                <a:cubicBezTo>
                  <a:pt x="57" y="1"/>
                  <a:pt x="1" y="150"/>
                  <a:pt x="113" y="179"/>
                </a:cubicBezTo>
                <a:lnTo>
                  <a:pt x="2479" y="1362"/>
                </a:lnTo>
                <a:cubicBezTo>
                  <a:pt x="2495" y="1372"/>
                  <a:pt x="2511" y="1377"/>
                  <a:pt x="2526" y="1377"/>
                </a:cubicBezTo>
                <a:cubicBezTo>
                  <a:pt x="2605" y="1377"/>
                  <a:pt x="2661" y="1252"/>
                  <a:pt x="2578" y="1197"/>
                </a:cubicBezTo>
                <a:lnTo>
                  <a:pt x="2545" y="1197"/>
                </a:lnTo>
                <a:lnTo>
                  <a:pt x="212" y="14"/>
                </a:lnTo>
                <a:cubicBezTo>
                  <a:pt x="193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4" name="Google Shape;6654;p53"/>
          <p:cNvSpPr/>
          <p:nvPr/>
        </p:nvSpPr>
        <p:spPr>
          <a:xfrm>
            <a:off x="8051255" y="4727053"/>
            <a:ext cx="30626" cy="20911"/>
          </a:xfrm>
          <a:custGeom>
            <a:rect b="b" l="l" r="r" t="t"/>
            <a:pathLst>
              <a:path extrusionOk="0" h="988" w="1447">
                <a:moveTo>
                  <a:pt x="172" y="0"/>
                </a:moveTo>
                <a:cubicBezTo>
                  <a:pt x="85" y="0"/>
                  <a:pt x="1" y="118"/>
                  <a:pt x="78" y="195"/>
                </a:cubicBezTo>
                <a:cubicBezTo>
                  <a:pt x="439" y="491"/>
                  <a:pt x="834" y="753"/>
                  <a:pt x="1228" y="983"/>
                </a:cubicBezTo>
                <a:cubicBezTo>
                  <a:pt x="1240" y="986"/>
                  <a:pt x="1251" y="988"/>
                  <a:pt x="1262" y="988"/>
                </a:cubicBezTo>
                <a:cubicBezTo>
                  <a:pt x="1375" y="988"/>
                  <a:pt x="1446" y="846"/>
                  <a:pt x="1327" y="786"/>
                </a:cubicBezTo>
                <a:cubicBezTo>
                  <a:pt x="932" y="589"/>
                  <a:pt x="571" y="326"/>
                  <a:pt x="242" y="31"/>
                </a:cubicBezTo>
                <a:cubicBezTo>
                  <a:pt x="221" y="9"/>
                  <a:pt x="196" y="0"/>
                  <a:pt x="17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5" name="Google Shape;6655;p53"/>
          <p:cNvSpPr/>
          <p:nvPr/>
        </p:nvSpPr>
        <p:spPr>
          <a:xfrm>
            <a:off x="8048419" y="4713211"/>
            <a:ext cx="43790" cy="30816"/>
          </a:xfrm>
          <a:custGeom>
            <a:rect b="b" l="l" r="r" t="t"/>
            <a:pathLst>
              <a:path extrusionOk="0" h="1456" w="2069">
                <a:moveTo>
                  <a:pt x="123" y="0"/>
                </a:moveTo>
                <a:cubicBezTo>
                  <a:pt x="50" y="0"/>
                  <a:pt x="1" y="139"/>
                  <a:pt x="80" y="192"/>
                </a:cubicBezTo>
                <a:lnTo>
                  <a:pt x="1888" y="1440"/>
                </a:lnTo>
                <a:cubicBezTo>
                  <a:pt x="1904" y="1451"/>
                  <a:pt x="1920" y="1456"/>
                  <a:pt x="1935" y="1456"/>
                </a:cubicBezTo>
                <a:cubicBezTo>
                  <a:pt x="2013" y="1456"/>
                  <a:pt x="2069" y="1331"/>
                  <a:pt x="1986" y="1276"/>
                </a:cubicBezTo>
                <a:lnTo>
                  <a:pt x="179" y="27"/>
                </a:lnTo>
                <a:cubicBezTo>
                  <a:pt x="160" y="8"/>
                  <a:pt x="141" y="0"/>
                  <a:pt x="1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6" name="Google Shape;6656;p53"/>
          <p:cNvSpPr/>
          <p:nvPr/>
        </p:nvSpPr>
        <p:spPr>
          <a:xfrm>
            <a:off x="8049117" y="4700681"/>
            <a:ext cx="51346" cy="32912"/>
          </a:xfrm>
          <a:custGeom>
            <a:rect b="b" l="l" r="r" t="t"/>
            <a:pathLst>
              <a:path extrusionOk="0" h="1555" w="2426">
                <a:moveTo>
                  <a:pt x="123" y="1"/>
                </a:moveTo>
                <a:cubicBezTo>
                  <a:pt x="50" y="1"/>
                  <a:pt x="1" y="139"/>
                  <a:pt x="80" y="192"/>
                </a:cubicBezTo>
                <a:cubicBezTo>
                  <a:pt x="738" y="718"/>
                  <a:pt x="1460" y="1178"/>
                  <a:pt x="2216" y="1539"/>
                </a:cubicBezTo>
                <a:cubicBezTo>
                  <a:pt x="2237" y="1550"/>
                  <a:pt x="2258" y="1555"/>
                  <a:pt x="2277" y="1555"/>
                </a:cubicBezTo>
                <a:cubicBezTo>
                  <a:pt x="2374" y="1555"/>
                  <a:pt x="2425" y="1430"/>
                  <a:pt x="2315" y="1375"/>
                </a:cubicBezTo>
                <a:cubicBezTo>
                  <a:pt x="1559" y="981"/>
                  <a:pt x="836" y="554"/>
                  <a:pt x="179" y="28"/>
                </a:cubicBezTo>
                <a:cubicBezTo>
                  <a:pt x="160" y="9"/>
                  <a:pt x="141" y="1"/>
                  <a:pt x="1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7" name="Google Shape;6657;p53"/>
          <p:cNvSpPr/>
          <p:nvPr/>
        </p:nvSpPr>
        <p:spPr>
          <a:xfrm>
            <a:off x="8051911" y="4695813"/>
            <a:ext cx="55008" cy="32679"/>
          </a:xfrm>
          <a:custGeom>
            <a:rect b="b" l="l" r="r" t="t"/>
            <a:pathLst>
              <a:path extrusionOk="0" h="1544" w="2599">
                <a:moveTo>
                  <a:pt x="122" y="1"/>
                </a:moveTo>
                <a:cubicBezTo>
                  <a:pt x="49" y="1"/>
                  <a:pt x="0" y="139"/>
                  <a:pt x="80" y="192"/>
                </a:cubicBezTo>
                <a:cubicBezTo>
                  <a:pt x="836" y="685"/>
                  <a:pt x="1591" y="1112"/>
                  <a:pt x="2380" y="1539"/>
                </a:cubicBezTo>
                <a:cubicBezTo>
                  <a:pt x="2392" y="1542"/>
                  <a:pt x="2403" y="1544"/>
                  <a:pt x="2414" y="1544"/>
                </a:cubicBezTo>
                <a:cubicBezTo>
                  <a:pt x="2527" y="1544"/>
                  <a:pt x="2598" y="1402"/>
                  <a:pt x="2479" y="1342"/>
                </a:cubicBezTo>
                <a:cubicBezTo>
                  <a:pt x="1690" y="948"/>
                  <a:pt x="934" y="488"/>
                  <a:pt x="178" y="28"/>
                </a:cubicBezTo>
                <a:cubicBezTo>
                  <a:pt x="159" y="9"/>
                  <a:pt x="140" y="1"/>
                  <a:pt x="1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8" name="Google Shape;6658;p53"/>
          <p:cNvSpPr/>
          <p:nvPr/>
        </p:nvSpPr>
        <p:spPr>
          <a:xfrm>
            <a:off x="8050514" y="4682606"/>
            <a:ext cx="53569" cy="28700"/>
          </a:xfrm>
          <a:custGeom>
            <a:rect b="b" l="l" r="r" t="t"/>
            <a:pathLst>
              <a:path extrusionOk="0" h="1356" w="2531">
                <a:moveTo>
                  <a:pt x="123" y="0"/>
                </a:moveTo>
                <a:cubicBezTo>
                  <a:pt x="49" y="0"/>
                  <a:pt x="1" y="139"/>
                  <a:pt x="80" y="192"/>
                </a:cubicBezTo>
                <a:cubicBezTo>
                  <a:pt x="770" y="685"/>
                  <a:pt x="1559" y="1079"/>
                  <a:pt x="2380" y="1342"/>
                </a:cubicBezTo>
                <a:cubicBezTo>
                  <a:pt x="2399" y="1351"/>
                  <a:pt x="2415" y="1355"/>
                  <a:pt x="2429" y="1355"/>
                </a:cubicBezTo>
                <a:cubicBezTo>
                  <a:pt x="2518" y="1355"/>
                  <a:pt x="2531" y="1201"/>
                  <a:pt x="2446" y="1145"/>
                </a:cubicBezTo>
                <a:cubicBezTo>
                  <a:pt x="1624" y="882"/>
                  <a:pt x="869" y="487"/>
                  <a:pt x="179" y="27"/>
                </a:cubicBezTo>
                <a:cubicBezTo>
                  <a:pt x="160" y="8"/>
                  <a:pt x="140" y="0"/>
                  <a:pt x="1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9" name="Google Shape;6659;p53"/>
          <p:cNvSpPr/>
          <p:nvPr/>
        </p:nvSpPr>
        <p:spPr>
          <a:xfrm>
            <a:off x="8052652" y="4669314"/>
            <a:ext cx="57696" cy="36425"/>
          </a:xfrm>
          <a:custGeom>
            <a:rect b="b" l="l" r="r" t="t"/>
            <a:pathLst>
              <a:path extrusionOk="0" h="1721" w="2726">
                <a:moveTo>
                  <a:pt x="142" y="0"/>
                </a:moveTo>
                <a:cubicBezTo>
                  <a:pt x="64" y="0"/>
                  <a:pt x="1" y="111"/>
                  <a:pt x="78" y="163"/>
                </a:cubicBezTo>
                <a:lnTo>
                  <a:pt x="45" y="163"/>
                </a:lnTo>
                <a:cubicBezTo>
                  <a:pt x="801" y="787"/>
                  <a:pt x="1622" y="1313"/>
                  <a:pt x="2509" y="1707"/>
                </a:cubicBezTo>
                <a:cubicBezTo>
                  <a:pt x="2528" y="1716"/>
                  <a:pt x="2546" y="1720"/>
                  <a:pt x="2563" y="1720"/>
                </a:cubicBezTo>
                <a:cubicBezTo>
                  <a:pt x="2665" y="1720"/>
                  <a:pt x="2725" y="1571"/>
                  <a:pt x="2641" y="1543"/>
                </a:cubicBezTo>
                <a:cubicBezTo>
                  <a:pt x="1753" y="1148"/>
                  <a:pt x="932" y="655"/>
                  <a:pt x="209" y="31"/>
                </a:cubicBezTo>
                <a:cubicBezTo>
                  <a:pt x="187" y="9"/>
                  <a:pt x="164" y="0"/>
                  <a:pt x="14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0" name="Google Shape;6660;p53"/>
          <p:cNvSpPr/>
          <p:nvPr/>
        </p:nvSpPr>
        <p:spPr>
          <a:xfrm>
            <a:off x="8052715" y="4660192"/>
            <a:ext cx="56849" cy="36510"/>
          </a:xfrm>
          <a:custGeom>
            <a:rect b="b" l="l" r="r" t="t"/>
            <a:pathLst>
              <a:path extrusionOk="0" h="1725" w="2686">
                <a:moveTo>
                  <a:pt x="130" y="0"/>
                </a:moveTo>
                <a:cubicBezTo>
                  <a:pt x="56" y="0"/>
                  <a:pt x="1" y="92"/>
                  <a:pt x="75" y="166"/>
                </a:cubicBezTo>
                <a:cubicBezTo>
                  <a:pt x="798" y="824"/>
                  <a:pt x="1619" y="1349"/>
                  <a:pt x="2539" y="1711"/>
                </a:cubicBezTo>
                <a:cubicBezTo>
                  <a:pt x="2553" y="1720"/>
                  <a:pt x="2566" y="1724"/>
                  <a:pt x="2578" y="1724"/>
                </a:cubicBezTo>
                <a:cubicBezTo>
                  <a:pt x="2652" y="1724"/>
                  <a:pt x="2685" y="1570"/>
                  <a:pt x="2572" y="1514"/>
                </a:cubicBezTo>
                <a:cubicBezTo>
                  <a:pt x="1718" y="1152"/>
                  <a:pt x="896" y="659"/>
                  <a:pt x="206" y="35"/>
                </a:cubicBezTo>
                <a:cubicBezTo>
                  <a:pt x="181" y="10"/>
                  <a:pt x="155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1" name="Google Shape;6661;p53"/>
          <p:cNvSpPr/>
          <p:nvPr/>
        </p:nvSpPr>
        <p:spPr>
          <a:xfrm>
            <a:off x="8058980" y="4646964"/>
            <a:ext cx="57526" cy="44171"/>
          </a:xfrm>
          <a:custGeom>
            <a:rect b="b" l="l" r="r" t="t"/>
            <a:pathLst>
              <a:path extrusionOk="0" h="2087" w="2718">
                <a:moveTo>
                  <a:pt x="130" y="1"/>
                </a:moveTo>
                <a:cubicBezTo>
                  <a:pt x="56" y="1"/>
                  <a:pt x="0" y="93"/>
                  <a:pt x="74" y="167"/>
                </a:cubicBezTo>
                <a:cubicBezTo>
                  <a:pt x="797" y="923"/>
                  <a:pt x="1586" y="1580"/>
                  <a:pt x="2506" y="2073"/>
                </a:cubicBezTo>
                <a:cubicBezTo>
                  <a:pt x="2520" y="2082"/>
                  <a:pt x="2534" y="2086"/>
                  <a:pt x="2548" y="2086"/>
                </a:cubicBezTo>
                <a:cubicBezTo>
                  <a:pt x="2636" y="2086"/>
                  <a:pt x="2718" y="1932"/>
                  <a:pt x="2605" y="1876"/>
                </a:cubicBezTo>
                <a:cubicBezTo>
                  <a:pt x="1717" y="1383"/>
                  <a:pt x="896" y="759"/>
                  <a:pt x="206" y="36"/>
                </a:cubicBezTo>
                <a:cubicBezTo>
                  <a:pt x="181" y="11"/>
                  <a:pt x="154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2" name="Google Shape;6662;p53"/>
          <p:cNvSpPr/>
          <p:nvPr/>
        </p:nvSpPr>
        <p:spPr>
          <a:xfrm>
            <a:off x="8057922" y="4637206"/>
            <a:ext cx="44616" cy="32404"/>
          </a:xfrm>
          <a:custGeom>
            <a:rect b="b" l="l" r="r" t="t"/>
            <a:pathLst>
              <a:path extrusionOk="0" h="1531" w="2108">
                <a:moveTo>
                  <a:pt x="255" y="1"/>
                </a:moveTo>
                <a:cubicBezTo>
                  <a:pt x="81" y="1"/>
                  <a:pt x="1" y="239"/>
                  <a:pt x="124" y="332"/>
                </a:cubicBezTo>
                <a:cubicBezTo>
                  <a:pt x="223" y="398"/>
                  <a:pt x="289" y="464"/>
                  <a:pt x="387" y="529"/>
                </a:cubicBezTo>
                <a:lnTo>
                  <a:pt x="716" y="727"/>
                </a:lnTo>
                <a:lnTo>
                  <a:pt x="1899" y="1515"/>
                </a:lnTo>
                <a:cubicBezTo>
                  <a:pt x="1920" y="1526"/>
                  <a:pt x="1940" y="1530"/>
                  <a:pt x="1959" y="1530"/>
                </a:cubicBezTo>
                <a:cubicBezTo>
                  <a:pt x="2056" y="1530"/>
                  <a:pt x="2108" y="1406"/>
                  <a:pt x="1997" y="1351"/>
                </a:cubicBezTo>
                <a:lnTo>
                  <a:pt x="1110" y="759"/>
                </a:lnTo>
                <a:lnTo>
                  <a:pt x="683" y="464"/>
                </a:lnTo>
                <a:lnTo>
                  <a:pt x="486" y="332"/>
                </a:lnTo>
                <a:lnTo>
                  <a:pt x="354" y="234"/>
                </a:lnTo>
                <a:lnTo>
                  <a:pt x="322" y="201"/>
                </a:lnTo>
                <a:cubicBezTo>
                  <a:pt x="316" y="195"/>
                  <a:pt x="311" y="192"/>
                  <a:pt x="305" y="190"/>
                </a:cubicBezTo>
                <a:lnTo>
                  <a:pt x="305" y="190"/>
                </a:lnTo>
                <a:cubicBezTo>
                  <a:pt x="375" y="147"/>
                  <a:pt x="388" y="29"/>
                  <a:pt x="289" y="4"/>
                </a:cubicBezTo>
                <a:cubicBezTo>
                  <a:pt x="277" y="2"/>
                  <a:pt x="266" y="1"/>
                  <a:pt x="2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3" name="Google Shape;6663;p53"/>
          <p:cNvSpPr/>
          <p:nvPr/>
        </p:nvSpPr>
        <p:spPr>
          <a:xfrm>
            <a:off x="8061499" y="4623936"/>
            <a:ext cx="42542" cy="28975"/>
          </a:xfrm>
          <a:custGeom>
            <a:rect b="b" l="l" r="r" t="t"/>
            <a:pathLst>
              <a:path extrusionOk="0" h="1369" w="2010">
                <a:moveTo>
                  <a:pt x="145" y="0"/>
                </a:moveTo>
                <a:cubicBezTo>
                  <a:pt x="81" y="0"/>
                  <a:pt x="1" y="57"/>
                  <a:pt x="21" y="138"/>
                </a:cubicBezTo>
                <a:cubicBezTo>
                  <a:pt x="54" y="269"/>
                  <a:pt x="153" y="401"/>
                  <a:pt x="284" y="466"/>
                </a:cubicBezTo>
                <a:lnTo>
                  <a:pt x="810" y="762"/>
                </a:lnTo>
                <a:cubicBezTo>
                  <a:pt x="1138" y="959"/>
                  <a:pt x="1467" y="1156"/>
                  <a:pt x="1796" y="1354"/>
                </a:cubicBezTo>
                <a:cubicBezTo>
                  <a:pt x="1817" y="1364"/>
                  <a:pt x="1837" y="1369"/>
                  <a:pt x="1856" y="1369"/>
                </a:cubicBezTo>
                <a:cubicBezTo>
                  <a:pt x="1954" y="1369"/>
                  <a:pt x="2010" y="1244"/>
                  <a:pt x="1927" y="1189"/>
                </a:cubicBezTo>
                <a:cubicBezTo>
                  <a:pt x="1598" y="1025"/>
                  <a:pt x="1303" y="828"/>
                  <a:pt x="974" y="631"/>
                </a:cubicBezTo>
                <a:lnTo>
                  <a:pt x="514" y="368"/>
                </a:lnTo>
                <a:cubicBezTo>
                  <a:pt x="415" y="302"/>
                  <a:pt x="251" y="203"/>
                  <a:pt x="218" y="72"/>
                </a:cubicBezTo>
                <a:cubicBezTo>
                  <a:pt x="218" y="22"/>
                  <a:pt x="185" y="0"/>
                  <a:pt x="1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4" name="Google Shape;6664;p53"/>
          <p:cNvSpPr/>
          <p:nvPr/>
        </p:nvSpPr>
        <p:spPr>
          <a:xfrm>
            <a:off x="8068187" y="4615956"/>
            <a:ext cx="36510" cy="24403"/>
          </a:xfrm>
          <a:custGeom>
            <a:rect b="b" l="l" r="r" t="t"/>
            <a:pathLst>
              <a:path extrusionOk="0" h="1153" w="1725">
                <a:moveTo>
                  <a:pt x="98" y="0"/>
                </a:moveTo>
                <a:cubicBezTo>
                  <a:pt x="72" y="0"/>
                  <a:pt x="53" y="16"/>
                  <a:pt x="34" y="55"/>
                </a:cubicBezTo>
                <a:cubicBezTo>
                  <a:pt x="1" y="88"/>
                  <a:pt x="1" y="153"/>
                  <a:pt x="67" y="186"/>
                </a:cubicBezTo>
                <a:cubicBezTo>
                  <a:pt x="527" y="548"/>
                  <a:pt x="1019" y="843"/>
                  <a:pt x="1512" y="1139"/>
                </a:cubicBezTo>
                <a:cubicBezTo>
                  <a:pt x="1531" y="1148"/>
                  <a:pt x="1548" y="1152"/>
                  <a:pt x="1565" y="1152"/>
                </a:cubicBezTo>
                <a:cubicBezTo>
                  <a:pt x="1667" y="1152"/>
                  <a:pt x="1724" y="999"/>
                  <a:pt x="1611" y="942"/>
                </a:cubicBezTo>
                <a:cubicBezTo>
                  <a:pt x="1118" y="679"/>
                  <a:pt x="625" y="350"/>
                  <a:pt x="165" y="22"/>
                </a:cubicBezTo>
                <a:cubicBezTo>
                  <a:pt x="138" y="8"/>
                  <a:pt x="116" y="0"/>
                  <a:pt x="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5" name="Google Shape;6665;p53"/>
          <p:cNvSpPr/>
          <p:nvPr/>
        </p:nvSpPr>
        <p:spPr>
          <a:xfrm>
            <a:off x="8069584" y="4608295"/>
            <a:ext cx="29927" cy="17863"/>
          </a:xfrm>
          <a:custGeom>
            <a:rect b="b" l="l" r="r" t="t"/>
            <a:pathLst>
              <a:path extrusionOk="0" h="844" w="1414">
                <a:moveTo>
                  <a:pt x="88" y="1"/>
                </a:moveTo>
                <a:cubicBezTo>
                  <a:pt x="56" y="1"/>
                  <a:pt x="33" y="17"/>
                  <a:pt x="33" y="55"/>
                </a:cubicBezTo>
                <a:cubicBezTo>
                  <a:pt x="1" y="88"/>
                  <a:pt x="1" y="154"/>
                  <a:pt x="66" y="187"/>
                </a:cubicBezTo>
                <a:lnTo>
                  <a:pt x="33" y="187"/>
                </a:lnTo>
                <a:cubicBezTo>
                  <a:pt x="428" y="450"/>
                  <a:pt x="855" y="680"/>
                  <a:pt x="1282" y="844"/>
                </a:cubicBezTo>
                <a:cubicBezTo>
                  <a:pt x="1348" y="844"/>
                  <a:pt x="1381" y="811"/>
                  <a:pt x="1414" y="778"/>
                </a:cubicBezTo>
                <a:cubicBezTo>
                  <a:pt x="1414" y="712"/>
                  <a:pt x="1381" y="647"/>
                  <a:pt x="1348" y="647"/>
                </a:cubicBezTo>
                <a:cubicBezTo>
                  <a:pt x="921" y="482"/>
                  <a:pt x="526" y="285"/>
                  <a:pt x="165" y="22"/>
                </a:cubicBezTo>
                <a:cubicBezTo>
                  <a:pt x="138" y="9"/>
                  <a:pt x="110" y="1"/>
                  <a:pt x="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6" name="Google Shape;6666;p53"/>
          <p:cNvSpPr/>
          <p:nvPr/>
        </p:nvSpPr>
        <p:spPr>
          <a:xfrm>
            <a:off x="8069584" y="4599426"/>
            <a:ext cx="21990" cy="13122"/>
          </a:xfrm>
          <a:custGeom>
            <a:rect b="b" l="l" r="r" t="t"/>
            <a:pathLst>
              <a:path extrusionOk="0" h="620" w="1039">
                <a:moveTo>
                  <a:pt x="129" y="1"/>
                </a:moveTo>
                <a:cubicBezTo>
                  <a:pt x="96" y="1"/>
                  <a:pt x="57" y="24"/>
                  <a:pt x="33" y="47"/>
                </a:cubicBezTo>
                <a:cubicBezTo>
                  <a:pt x="1" y="113"/>
                  <a:pt x="33" y="146"/>
                  <a:pt x="66" y="179"/>
                </a:cubicBezTo>
                <a:lnTo>
                  <a:pt x="822" y="606"/>
                </a:lnTo>
                <a:cubicBezTo>
                  <a:pt x="836" y="615"/>
                  <a:pt x="851" y="619"/>
                  <a:pt x="865" y="619"/>
                </a:cubicBezTo>
                <a:cubicBezTo>
                  <a:pt x="953" y="619"/>
                  <a:pt x="1038" y="470"/>
                  <a:pt x="953" y="441"/>
                </a:cubicBezTo>
                <a:lnTo>
                  <a:pt x="165" y="14"/>
                </a:lnTo>
                <a:cubicBezTo>
                  <a:pt x="155" y="5"/>
                  <a:pt x="143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7" name="Google Shape;6667;p53"/>
          <p:cNvSpPr/>
          <p:nvPr/>
        </p:nvSpPr>
        <p:spPr>
          <a:xfrm>
            <a:off x="8095321" y="4613247"/>
            <a:ext cx="13927" cy="10138"/>
          </a:xfrm>
          <a:custGeom>
            <a:rect b="b" l="l" r="r" t="t"/>
            <a:pathLst>
              <a:path extrusionOk="0" h="479" w="658">
                <a:moveTo>
                  <a:pt x="21" y="158"/>
                </a:moveTo>
                <a:lnTo>
                  <a:pt x="21" y="158"/>
                </a:lnTo>
                <a:cubicBezTo>
                  <a:pt x="24" y="167"/>
                  <a:pt x="28" y="175"/>
                  <a:pt x="33" y="183"/>
                </a:cubicBezTo>
                <a:lnTo>
                  <a:pt x="21" y="158"/>
                </a:lnTo>
                <a:close/>
                <a:moveTo>
                  <a:pt x="140" y="1"/>
                </a:moveTo>
                <a:cubicBezTo>
                  <a:pt x="72" y="1"/>
                  <a:pt x="9" y="68"/>
                  <a:pt x="16" y="136"/>
                </a:cubicBezTo>
                <a:lnTo>
                  <a:pt x="16" y="136"/>
                </a:lnTo>
                <a:cubicBezTo>
                  <a:pt x="11" y="130"/>
                  <a:pt x="6" y="123"/>
                  <a:pt x="0" y="117"/>
                </a:cubicBezTo>
                <a:lnTo>
                  <a:pt x="0" y="117"/>
                </a:lnTo>
                <a:lnTo>
                  <a:pt x="21" y="158"/>
                </a:lnTo>
                <a:lnTo>
                  <a:pt x="21" y="158"/>
                </a:lnTo>
                <a:cubicBezTo>
                  <a:pt x="19" y="151"/>
                  <a:pt x="17" y="144"/>
                  <a:pt x="16" y="136"/>
                </a:cubicBezTo>
                <a:lnTo>
                  <a:pt x="16" y="136"/>
                </a:lnTo>
                <a:cubicBezTo>
                  <a:pt x="147" y="291"/>
                  <a:pt x="337" y="415"/>
                  <a:pt x="526" y="478"/>
                </a:cubicBezTo>
                <a:cubicBezTo>
                  <a:pt x="559" y="478"/>
                  <a:pt x="625" y="446"/>
                  <a:pt x="625" y="380"/>
                </a:cubicBezTo>
                <a:cubicBezTo>
                  <a:pt x="658" y="347"/>
                  <a:pt x="625" y="281"/>
                  <a:pt x="559" y="281"/>
                </a:cubicBezTo>
                <a:lnTo>
                  <a:pt x="493" y="248"/>
                </a:lnTo>
                <a:lnTo>
                  <a:pt x="460" y="248"/>
                </a:lnTo>
                <a:cubicBezTo>
                  <a:pt x="428" y="216"/>
                  <a:pt x="395" y="183"/>
                  <a:pt x="362" y="183"/>
                </a:cubicBezTo>
                <a:lnTo>
                  <a:pt x="329" y="183"/>
                </a:lnTo>
                <a:lnTo>
                  <a:pt x="296" y="117"/>
                </a:lnTo>
                <a:cubicBezTo>
                  <a:pt x="230" y="84"/>
                  <a:pt x="198" y="51"/>
                  <a:pt x="198" y="18"/>
                </a:cubicBezTo>
                <a:cubicBezTo>
                  <a:pt x="179" y="6"/>
                  <a:pt x="159" y="1"/>
                  <a:pt x="14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8" name="Google Shape;6668;p53"/>
          <p:cNvSpPr/>
          <p:nvPr/>
        </p:nvSpPr>
        <p:spPr>
          <a:xfrm>
            <a:off x="8072018" y="4586177"/>
            <a:ext cx="40997" cy="23874"/>
          </a:xfrm>
          <a:custGeom>
            <a:rect b="b" l="l" r="r" t="t"/>
            <a:pathLst>
              <a:path extrusionOk="0" h="1128" w="1937">
                <a:moveTo>
                  <a:pt x="154" y="1"/>
                </a:moveTo>
                <a:cubicBezTo>
                  <a:pt x="56" y="1"/>
                  <a:pt x="0" y="125"/>
                  <a:pt x="83" y="180"/>
                </a:cubicBezTo>
                <a:lnTo>
                  <a:pt x="116" y="180"/>
                </a:lnTo>
                <a:lnTo>
                  <a:pt x="1759" y="1100"/>
                </a:lnTo>
                <a:cubicBezTo>
                  <a:pt x="1778" y="1119"/>
                  <a:pt x="1797" y="1127"/>
                  <a:pt x="1814" y="1127"/>
                </a:cubicBezTo>
                <a:cubicBezTo>
                  <a:pt x="1888" y="1127"/>
                  <a:pt x="1937" y="989"/>
                  <a:pt x="1857" y="936"/>
                </a:cubicBezTo>
                <a:lnTo>
                  <a:pt x="214" y="16"/>
                </a:lnTo>
                <a:cubicBezTo>
                  <a:pt x="193" y="5"/>
                  <a:pt x="173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9" name="Google Shape;6669;p53"/>
          <p:cNvSpPr/>
          <p:nvPr/>
        </p:nvSpPr>
        <p:spPr>
          <a:xfrm>
            <a:off x="8077648" y="4573414"/>
            <a:ext cx="37526" cy="22477"/>
          </a:xfrm>
          <a:custGeom>
            <a:rect b="b" l="l" r="r" t="t"/>
            <a:pathLst>
              <a:path extrusionOk="0" h="1062" w="1773">
                <a:moveTo>
                  <a:pt x="140" y="0"/>
                </a:moveTo>
                <a:cubicBezTo>
                  <a:pt x="49" y="0"/>
                  <a:pt x="0" y="139"/>
                  <a:pt x="80" y="192"/>
                </a:cubicBezTo>
                <a:lnTo>
                  <a:pt x="80" y="159"/>
                </a:lnTo>
                <a:lnTo>
                  <a:pt x="1591" y="1046"/>
                </a:lnTo>
                <a:cubicBezTo>
                  <a:pt x="1607" y="1057"/>
                  <a:pt x="1623" y="1061"/>
                  <a:pt x="1638" y="1061"/>
                </a:cubicBezTo>
                <a:cubicBezTo>
                  <a:pt x="1716" y="1061"/>
                  <a:pt x="1772" y="937"/>
                  <a:pt x="1690" y="882"/>
                </a:cubicBezTo>
                <a:lnTo>
                  <a:pt x="211" y="27"/>
                </a:lnTo>
                <a:cubicBezTo>
                  <a:pt x="186" y="8"/>
                  <a:pt x="161" y="0"/>
                  <a:pt x="14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0" name="Google Shape;6670;p53"/>
          <p:cNvSpPr/>
          <p:nvPr/>
        </p:nvSpPr>
        <p:spPr>
          <a:xfrm>
            <a:off x="8082114" y="4559022"/>
            <a:ext cx="22054" cy="15069"/>
          </a:xfrm>
          <a:custGeom>
            <a:rect b="b" l="l" r="r" t="t"/>
            <a:pathLst>
              <a:path extrusionOk="0" h="712" w="1042">
                <a:moveTo>
                  <a:pt x="115" y="1"/>
                </a:moveTo>
                <a:cubicBezTo>
                  <a:pt x="82" y="1"/>
                  <a:pt x="49" y="17"/>
                  <a:pt x="33" y="50"/>
                </a:cubicBezTo>
                <a:cubicBezTo>
                  <a:pt x="0" y="83"/>
                  <a:pt x="0" y="149"/>
                  <a:pt x="33" y="182"/>
                </a:cubicBezTo>
                <a:lnTo>
                  <a:pt x="66" y="182"/>
                </a:lnTo>
                <a:cubicBezTo>
                  <a:pt x="263" y="445"/>
                  <a:pt x="559" y="642"/>
                  <a:pt x="887" y="707"/>
                </a:cubicBezTo>
                <a:cubicBezTo>
                  <a:pt x="897" y="710"/>
                  <a:pt x="907" y="711"/>
                  <a:pt x="916" y="711"/>
                </a:cubicBezTo>
                <a:cubicBezTo>
                  <a:pt x="1023" y="711"/>
                  <a:pt x="1042" y="541"/>
                  <a:pt x="920" y="510"/>
                </a:cubicBezTo>
                <a:cubicBezTo>
                  <a:pt x="624" y="445"/>
                  <a:pt x="361" y="280"/>
                  <a:pt x="197" y="50"/>
                </a:cubicBezTo>
                <a:cubicBezTo>
                  <a:pt x="181" y="17"/>
                  <a:pt x="148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1" name="Google Shape;6671;p53"/>
          <p:cNvSpPr/>
          <p:nvPr/>
        </p:nvSpPr>
        <p:spPr>
          <a:xfrm>
            <a:off x="8104676" y="4573541"/>
            <a:ext cx="20572" cy="15069"/>
          </a:xfrm>
          <a:custGeom>
            <a:rect b="b" l="l" r="r" t="t"/>
            <a:pathLst>
              <a:path extrusionOk="0" h="712" w="972">
                <a:moveTo>
                  <a:pt x="147" y="0"/>
                </a:moveTo>
                <a:cubicBezTo>
                  <a:pt x="68" y="0"/>
                  <a:pt x="0" y="76"/>
                  <a:pt x="51" y="153"/>
                </a:cubicBezTo>
                <a:cubicBezTo>
                  <a:pt x="281" y="383"/>
                  <a:pt x="544" y="580"/>
                  <a:pt x="840" y="711"/>
                </a:cubicBezTo>
                <a:cubicBezTo>
                  <a:pt x="906" y="711"/>
                  <a:pt x="939" y="679"/>
                  <a:pt x="971" y="613"/>
                </a:cubicBezTo>
                <a:cubicBezTo>
                  <a:pt x="971" y="580"/>
                  <a:pt x="939" y="514"/>
                  <a:pt x="906" y="514"/>
                </a:cubicBezTo>
                <a:cubicBezTo>
                  <a:pt x="643" y="383"/>
                  <a:pt x="413" y="219"/>
                  <a:pt x="216" y="21"/>
                </a:cubicBezTo>
                <a:cubicBezTo>
                  <a:pt x="193" y="7"/>
                  <a:pt x="169" y="0"/>
                  <a:pt x="14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2" name="Google Shape;6672;p53"/>
          <p:cNvSpPr/>
          <p:nvPr/>
        </p:nvSpPr>
        <p:spPr>
          <a:xfrm>
            <a:off x="8082114" y="4546936"/>
            <a:ext cx="46076" cy="33906"/>
          </a:xfrm>
          <a:custGeom>
            <a:rect b="b" l="l" r="r" t="t"/>
            <a:pathLst>
              <a:path extrusionOk="0" h="1602" w="2177">
                <a:moveTo>
                  <a:pt x="192" y="0"/>
                </a:moveTo>
                <a:cubicBezTo>
                  <a:pt x="157" y="0"/>
                  <a:pt x="121" y="19"/>
                  <a:pt x="99" y="63"/>
                </a:cubicBezTo>
                <a:lnTo>
                  <a:pt x="99" y="30"/>
                </a:lnTo>
                <a:lnTo>
                  <a:pt x="99" y="30"/>
                </a:lnTo>
                <a:cubicBezTo>
                  <a:pt x="0" y="194"/>
                  <a:pt x="197" y="358"/>
                  <a:pt x="329" y="457"/>
                </a:cubicBezTo>
                <a:lnTo>
                  <a:pt x="887" y="818"/>
                </a:lnTo>
                <a:lnTo>
                  <a:pt x="1972" y="1574"/>
                </a:lnTo>
                <a:cubicBezTo>
                  <a:pt x="1997" y="1593"/>
                  <a:pt x="2021" y="1601"/>
                  <a:pt x="2043" y="1601"/>
                </a:cubicBezTo>
                <a:cubicBezTo>
                  <a:pt x="2133" y="1601"/>
                  <a:pt x="2176" y="1463"/>
                  <a:pt x="2070" y="1410"/>
                </a:cubicBezTo>
                <a:cubicBezTo>
                  <a:pt x="1972" y="1344"/>
                  <a:pt x="263" y="194"/>
                  <a:pt x="263" y="161"/>
                </a:cubicBezTo>
                <a:cubicBezTo>
                  <a:pt x="329" y="74"/>
                  <a:pt x="263" y="0"/>
                  <a:pt x="19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3" name="Google Shape;6673;p53"/>
          <p:cNvSpPr/>
          <p:nvPr/>
        </p:nvSpPr>
        <p:spPr>
          <a:xfrm>
            <a:off x="8082558" y="4536480"/>
            <a:ext cx="33949" cy="21800"/>
          </a:xfrm>
          <a:custGeom>
            <a:rect b="b" l="l" r="r" t="t"/>
            <a:pathLst>
              <a:path extrusionOk="0" h="1030" w="1604">
                <a:moveTo>
                  <a:pt x="143" y="0"/>
                </a:moveTo>
                <a:cubicBezTo>
                  <a:pt x="64" y="0"/>
                  <a:pt x="0" y="118"/>
                  <a:pt x="78" y="195"/>
                </a:cubicBezTo>
                <a:cubicBezTo>
                  <a:pt x="472" y="524"/>
                  <a:pt x="932" y="787"/>
                  <a:pt x="1392" y="1017"/>
                </a:cubicBezTo>
                <a:cubicBezTo>
                  <a:pt x="1410" y="1026"/>
                  <a:pt x="1428" y="1030"/>
                  <a:pt x="1445" y="1030"/>
                </a:cubicBezTo>
                <a:cubicBezTo>
                  <a:pt x="1547" y="1030"/>
                  <a:pt x="1604" y="876"/>
                  <a:pt x="1491" y="819"/>
                </a:cubicBezTo>
                <a:cubicBezTo>
                  <a:pt x="1031" y="622"/>
                  <a:pt x="603" y="359"/>
                  <a:pt x="209" y="31"/>
                </a:cubicBezTo>
                <a:cubicBezTo>
                  <a:pt x="188" y="9"/>
                  <a:pt x="165" y="0"/>
                  <a:pt x="1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4" name="Google Shape;6674;p53"/>
          <p:cNvSpPr/>
          <p:nvPr/>
        </p:nvSpPr>
        <p:spPr>
          <a:xfrm>
            <a:off x="8085924" y="4522892"/>
            <a:ext cx="47325" cy="31261"/>
          </a:xfrm>
          <a:custGeom>
            <a:rect b="b" l="l" r="r" t="t"/>
            <a:pathLst>
              <a:path extrusionOk="0" h="1477" w="2236">
                <a:moveTo>
                  <a:pt x="135" y="0"/>
                </a:moveTo>
                <a:cubicBezTo>
                  <a:pt x="56" y="0"/>
                  <a:pt x="0" y="125"/>
                  <a:pt x="83" y="180"/>
                </a:cubicBezTo>
                <a:lnTo>
                  <a:pt x="2055" y="1461"/>
                </a:lnTo>
                <a:cubicBezTo>
                  <a:pt x="2070" y="1472"/>
                  <a:pt x="2086" y="1477"/>
                  <a:pt x="2101" y="1477"/>
                </a:cubicBezTo>
                <a:cubicBezTo>
                  <a:pt x="2179" y="1477"/>
                  <a:pt x="2236" y="1347"/>
                  <a:pt x="2153" y="1264"/>
                </a:cubicBezTo>
                <a:lnTo>
                  <a:pt x="181" y="16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5" name="Google Shape;6675;p53"/>
          <p:cNvSpPr/>
          <p:nvPr/>
        </p:nvSpPr>
        <p:spPr>
          <a:xfrm>
            <a:off x="8086686" y="4508733"/>
            <a:ext cx="31959" cy="21779"/>
          </a:xfrm>
          <a:custGeom>
            <a:rect b="b" l="l" r="r" t="t"/>
            <a:pathLst>
              <a:path extrusionOk="0" h="1029" w="1510">
                <a:moveTo>
                  <a:pt x="122" y="0"/>
                </a:moveTo>
                <a:cubicBezTo>
                  <a:pt x="49" y="0"/>
                  <a:pt x="0" y="139"/>
                  <a:pt x="80" y="192"/>
                </a:cubicBezTo>
                <a:lnTo>
                  <a:pt x="1328" y="1013"/>
                </a:lnTo>
                <a:cubicBezTo>
                  <a:pt x="1344" y="1024"/>
                  <a:pt x="1360" y="1028"/>
                  <a:pt x="1375" y="1028"/>
                </a:cubicBezTo>
                <a:cubicBezTo>
                  <a:pt x="1454" y="1028"/>
                  <a:pt x="1510" y="904"/>
                  <a:pt x="1427" y="849"/>
                </a:cubicBezTo>
                <a:lnTo>
                  <a:pt x="178" y="27"/>
                </a:lnTo>
                <a:cubicBezTo>
                  <a:pt x="159" y="8"/>
                  <a:pt x="140" y="0"/>
                  <a:pt x="12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6" name="Google Shape;6676;p53"/>
          <p:cNvSpPr/>
          <p:nvPr/>
        </p:nvSpPr>
        <p:spPr>
          <a:xfrm>
            <a:off x="8085225" y="4495081"/>
            <a:ext cx="41018" cy="26350"/>
          </a:xfrm>
          <a:custGeom>
            <a:rect b="b" l="l" r="r" t="t"/>
            <a:pathLst>
              <a:path extrusionOk="0" h="1245" w="1938">
                <a:moveTo>
                  <a:pt x="135" y="0"/>
                </a:moveTo>
                <a:cubicBezTo>
                  <a:pt x="57" y="0"/>
                  <a:pt x="0" y="129"/>
                  <a:pt x="83" y="212"/>
                </a:cubicBezTo>
                <a:cubicBezTo>
                  <a:pt x="609" y="574"/>
                  <a:pt x="1167" y="902"/>
                  <a:pt x="1726" y="1231"/>
                </a:cubicBezTo>
                <a:cubicBezTo>
                  <a:pt x="1744" y="1240"/>
                  <a:pt x="1762" y="1244"/>
                  <a:pt x="1779" y="1244"/>
                </a:cubicBezTo>
                <a:cubicBezTo>
                  <a:pt x="1881" y="1244"/>
                  <a:pt x="1938" y="1090"/>
                  <a:pt x="1825" y="1034"/>
                </a:cubicBezTo>
                <a:cubicBezTo>
                  <a:pt x="1266" y="738"/>
                  <a:pt x="740" y="377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7" name="Google Shape;6677;p53"/>
          <p:cNvSpPr/>
          <p:nvPr/>
        </p:nvSpPr>
        <p:spPr>
          <a:xfrm>
            <a:off x="8091596" y="4467630"/>
            <a:ext cx="38076" cy="26012"/>
          </a:xfrm>
          <a:custGeom>
            <a:rect b="b" l="l" r="r" t="t"/>
            <a:pathLst>
              <a:path extrusionOk="0" h="1229" w="1799">
                <a:moveTo>
                  <a:pt x="143" y="0"/>
                </a:moveTo>
                <a:cubicBezTo>
                  <a:pt x="64" y="0"/>
                  <a:pt x="1" y="118"/>
                  <a:pt x="78" y="195"/>
                </a:cubicBezTo>
                <a:cubicBezTo>
                  <a:pt x="538" y="589"/>
                  <a:pt x="1031" y="951"/>
                  <a:pt x="1589" y="1214"/>
                </a:cubicBezTo>
                <a:cubicBezTo>
                  <a:pt x="1611" y="1224"/>
                  <a:pt x="1631" y="1229"/>
                  <a:pt x="1650" y="1229"/>
                </a:cubicBezTo>
                <a:cubicBezTo>
                  <a:pt x="1747" y="1229"/>
                  <a:pt x="1798" y="1104"/>
                  <a:pt x="1688" y="1049"/>
                </a:cubicBezTo>
                <a:cubicBezTo>
                  <a:pt x="1162" y="754"/>
                  <a:pt x="669" y="425"/>
                  <a:pt x="209" y="31"/>
                </a:cubicBezTo>
                <a:cubicBezTo>
                  <a:pt x="188" y="9"/>
                  <a:pt x="165" y="0"/>
                  <a:pt x="1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8" name="Google Shape;6678;p53"/>
          <p:cNvSpPr/>
          <p:nvPr/>
        </p:nvSpPr>
        <p:spPr>
          <a:xfrm>
            <a:off x="8093226" y="4486530"/>
            <a:ext cx="19493" cy="13757"/>
          </a:xfrm>
          <a:custGeom>
            <a:rect b="b" l="l" r="r" t="t"/>
            <a:pathLst>
              <a:path extrusionOk="0" h="650" w="921">
                <a:moveTo>
                  <a:pt x="116" y="0"/>
                </a:moveTo>
                <a:cubicBezTo>
                  <a:pt x="91" y="0"/>
                  <a:pt x="67" y="8"/>
                  <a:pt x="34" y="25"/>
                </a:cubicBezTo>
                <a:cubicBezTo>
                  <a:pt x="1" y="58"/>
                  <a:pt x="1" y="123"/>
                  <a:pt x="34" y="156"/>
                </a:cubicBezTo>
                <a:cubicBezTo>
                  <a:pt x="231" y="386"/>
                  <a:pt x="494" y="551"/>
                  <a:pt x="757" y="649"/>
                </a:cubicBezTo>
                <a:cubicBezTo>
                  <a:pt x="822" y="649"/>
                  <a:pt x="888" y="616"/>
                  <a:pt x="888" y="551"/>
                </a:cubicBezTo>
                <a:cubicBezTo>
                  <a:pt x="921" y="518"/>
                  <a:pt x="888" y="452"/>
                  <a:pt x="822" y="452"/>
                </a:cubicBezTo>
                <a:cubicBezTo>
                  <a:pt x="691" y="386"/>
                  <a:pt x="592" y="353"/>
                  <a:pt x="494" y="288"/>
                </a:cubicBezTo>
                <a:lnTo>
                  <a:pt x="395" y="222"/>
                </a:lnTo>
                <a:lnTo>
                  <a:pt x="362" y="189"/>
                </a:lnTo>
                <a:lnTo>
                  <a:pt x="329" y="156"/>
                </a:lnTo>
                <a:cubicBezTo>
                  <a:pt x="264" y="123"/>
                  <a:pt x="231" y="58"/>
                  <a:pt x="198" y="25"/>
                </a:cubicBezTo>
                <a:cubicBezTo>
                  <a:pt x="165" y="8"/>
                  <a:pt x="140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9" name="Google Shape;6679;p53"/>
          <p:cNvSpPr/>
          <p:nvPr/>
        </p:nvSpPr>
        <p:spPr>
          <a:xfrm>
            <a:off x="8122201" y="4502298"/>
            <a:ext cx="16255" cy="9799"/>
          </a:xfrm>
          <a:custGeom>
            <a:rect b="b" l="l" r="r" t="t"/>
            <a:pathLst>
              <a:path extrusionOk="0" h="463" w="768">
                <a:moveTo>
                  <a:pt x="105" y="1"/>
                </a:moveTo>
                <a:cubicBezTo>
                  <a:pt x="42" y="1"/>
                  <a:pt x="0" y="83"/>
                  <a:pt x="37" y="154"/>
                </a:cubicBezTo>
                <a:lnTo>
                  <a:pt x="37" y="154"/>
                </a:lnTo>
                <a:cubicBezTo>
                  <a:pt x="29" y="148"/>
                  <a:pt x="20" y="141"/>
                  <a:pt x="12" y="134"/>
                </a:cubicBezTo>
                <a:lnTo>
                  <a:pt x="12" y="134"/>
                </a:lnTo>
                <a:lnTo>
                  <a:pt x="45" y="167"/>
                </a:lnTo>
                <a:cubicBezTo>
                  <a:pt x="42" y="163"/>
                  <a:pt x="39" y="159"/>
                  <a:pt x="37" y="154"/>
                </a:cubicBezTo>
                <a:lnTo>
                  <a:pt x="37" y="154"/>
                </a:lnTo>
                <a:cubicBezTo>
                  <a:pt x="196" y="279"/>
                  <a:pt x="383" y="400"/>
                  <a:pt x="571" y="463"/>
                </a:cubicBezTo>
                <a:cubicBezTo>
                  <a:pt x="702" y="463"/>
                  <a:pt x="768" y="299"/>
                  <a:pt x="636" y="266"/>
                </a:cubicBezTo>
                <a:lnTo>
                  <a:pt x="571" y="233"/>
                </a:lnTo>
                <a:lnTo>
                  <a:pt x="538" y="233"/>
                </a:lnTo>
                <a:lnTo>
                  <a:pt x="406" y="167"/>
                </a:lnTo>
                <a:lnTo>
                  <a:pt x="275" y="101"/>
                </a:lnTo>
                <a:lnTo>
                  <a:pt x="209" y="36"/>
                </a:lnTo>
                <a:lnTo>
                  <a:pt x="176" y="36"/>
                </a:lnTo>
                <a:cubicBezTo>
                  <a:pt x="152" y="11"/>
                  <a:pt x="127" y="1"/>
                  <a:pt x="10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0" name="Google Shape;6680;p53"/>
          <p:cNvSpPr/>
          <p:nvPr/>
        </p:nvSpPr>
        <p:spPr>
          <a:xfrm>
            <a:off x="8088061" y="4443543"/>
            <a:ext cx="42351" cy="32277"/>
          </a:xfrm>
          <a:custGeom>
            <a:rect b="b" l="l" r="r" t="t"/>
            <a:pathLst>
              <a:path extrusionOk="0" h="1525" w="2001">
                <a:moveTo>
                  <a:pt x="155" y="1"/>
                </a:moveTo>
                <a:cubicBezTo>
                  <a:pt x="72" y="1"/>
                  <a:pt x="0" y="103"/>
                  <a:pt x="80" y="183"/>
                </a:cubicBezTo>
                <a:cubicBezTo>
                  <a:pt x="606" y="676"/>
                  <a:pt x="1198" y="1103"/>
                  <a:pt x="1822" y="1497"/>
                </a:cubicBezTo>
                <a:cubicBezTo>
                  <a:pt x="1841" y="1516"/>
                  <a:pt x="1860" y="1524"/>
                  <a:pt x="1878" y="1524"/>
                </a:cubicBezTo>
                <a:cubicBezTo>
                  <a:pt x="1951" y="1524"/>
                  <a:pt x="2000" y="1386"/>
                  <a:pt x="1921" y="1333"/>
                </a:cubicBezTo>
                <a:cubicBezTo>
                  <a:pt x="1329" y="939"/>
                  <a:pt x="738" y="511"/>
                  <a:pt x="212" y="19"/>
                </a:cubicBezTo>
                <a:cubicBezTo>
                  <a:pt x="193" y="6"/>
                  <a:pt x="174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1" name="Google Shape;6681;p53"/>
          <p:cNvSpPr/>
          <p:nvPr/>
        </p:nvSpPr>
        <p:spPr>
          <a:xfrm>
            <a:off x="8088188" y="4429976"/>
            <a:ext cx="34732" cy="23789"/>
          </a:xfrm>
          <a:custGeom>
            <a:rect b="b" l="l" r="r" t="t"/>
            <a:pathLst>
              <a:path extrusionOk="0" h="1124" w="1641">
                <a:moveTo>
                  <a:pt x="130" y="0"/>
                </a:moveTo>
                <a:cubicBezTo>
                  <a:pt x="56" y="0"/>
                  <a:pt x="1" y="93"/>
                  <a:pt x="74" y="167"/>
                </a:cubicBezTo>
                <a:cubicBezTo>
                  <a:pt x="469" y="561"/>
                  <a:pt x="929" y="857"/>
                  <a:pt x="1422" y="1120"/>
                </a:cubicBezTo>
                <a:cubicBezTo>
                  <a:pt x="1434" y="1122"/>
                  <a:pt x="1445" y="1124"/>
                  <a:pt x="1456" y="1124"/>
                </a:cubicBezTo>
                <a:cubicBezTo>
                  <a:pt x="1569" y="1124"/>
                  <a:pt x="1640" y="982"/>
                  <a:pt x="1520" y="922"/>
                </a:cubicBezTo>
                <a:cubicBezTo>
                  <a:pt x="1060" y="692"/>
                  <a:pt x="600" y="397"/>
                  <a:pt x="206" y="35"/>
                </a:cubicBezTo>
                <a:cubicBezTo>
                  <a:pt x="181" y="11"/>
                  <a:pt x="155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2" name="Google Shape;6682;p53"/>
          <p:cNvSpPr/>
          <p:nvPr/>
        </p:nvSpPr>
        <p:spPr>
          <a:xfrm>
            <a:off x="8117566" y="4440623"/>
            <a:ext cx="24149" cy="13842"/>
          </a:xfrm>
          <a:custGeom>
            <a:rect b="b" l="l" r="r" t="t"/>
            <a:pathLst>
              <a:path extrusionOk="0" h="654" w="1141">
                <a:moveTo>
                  <a:pt x="104" y="0"/>
                </a:moveTo>
                <a:cubicBezTo>
                  <a:pt x="75" y="0"/>
                  <a:pt x="50" y="9"/>
                  <a:pt x="34" y="25"/>
                </a:cubicBezTo>
                <a:cubicBezTo>
                  <a:pt x="1" y="58"/>
                  <a:pt x="1" y="124"/>
                  <a:pt x="34" y="157"/>
                </a:cubicBezTo>
                <a:cubicBezTo>
                  <a:pt x="297" y="419"/>
                  <a:pt x="625" y="584"/>
                  <a:pt x="954" y="649"/>
                </a:cubicBezTo>
                <a:cubicBezTo>
                  <a:pt x="964" y="652"/>
                  <a:pt x="974" y="653"/>
                  <a:pt x="983" y="653"/>
                </a:cubicBezTo>
                <a:cubicBezTo>
                  <a:pt x="1094" y="653"/>
                  <a:pt x="1141" y="483"/>
                  <a:pt x="1020" y="452"/>
                </a:cubicBezTo>
                <a:cubicBezTo>
                  <a:pt x="691" y="387"/>
                  <a:pt x="428" y="222"/>
                  <a:pt x="198" y="25"/>
                </a:cubicBezTo>
                <a:cubicBezTo>
                  <a:pt x="165" y="9"/>
                  <a:pt x="132" y="0"/>
                  <a:pt x="10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3" name="Google Shape;6683;p53"/>
          <p:cNvSpPr/>
          <p:nvPr/>
        </p:nvSpPr>
        <p:spPr>
          <a:xfrm>
            <a:off x="8085924" y="4416071"/>
            <a:ext cx="33547" cy="20996"/>
          </a:xfrm>
          <a:custGeom>
            <a:rect b="b" l="l" r="r" t="t"/>
            <a:pathLst>
              <a:path extrusionOk="0" h="992" w="1585">
                <a:moveTo>
                  <a:pt x="138" y="0"/>
                </a:moveTo>
                <a:cubicBezTo>
                  <a:pt x="62" y="0"/>
                  <a:pt x="1" y="92"/>
                  <a:pt x="50" y="166"/>
                </a:cubicBezTo>
                <a:cubicBezTo>
                  <a:pt x="444" y="561"/>
                  <a:pt x="904" y="856"/>
                  <a:pt x="1430" y="988"/>
                </a:cubicBezTo>
                <a:cubicBezTo>
                  <a:pt x="1440" y="990"/>
                  <a:pt x="1450" y="992"/>
                  <a:pt x="1459" y="992"/>
                </a:cubicBezTo>
                <a:cubicBezTo>
                  <a:pt x="1566" y="992"/>
                  <a:pt x="1584" y="821"/>
                  <a:pt x="1463" y="791"/>
                </a:cubicBezTo>
                <a:cubicBezTo>
                  <a:pt x="1003" y="659"/>
                  <a:pt x="543" y="396"/>
                  <a:pt x="214" y="35"/>
                </a:cubicBezTo>
                <a:cubicBezTo>
                  <a:pt x="190" y="10"/>
                  <a:pt x="163" y="0"/>
                  <a:pt x="13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4" name="Google Shape;6684;p53"/>
          <p:cNvSpPr/>
          <p:nvPr/>
        </p:nvSpPr>
        <p:spPr>
          <a:xfrm>
            <a:off x="8087426" y="4400155"/>
            <a:ext cx="34351" cy="22223"/>
          </a:xfrm>
          <a:custGeom>
            <a:rect b="b" l="l" r="r" t="t"/>
            <a:pathLst>
              <a:path extrusionOk="0" h="1050" w="1623">
                <a:moveTo>
                  <a:pt x="142" y="0"/>
                </a:moveTo>
                <a:cubicBezTo>
                  <a:pt x="64" y="0"/>
                  <a:pt x="1" y="111"/>
                  <a:pt x="78" y="163"/>
                </a:cubicBezTo>
                <a:lnTo>
                  <a:pt x="78" y="195"/>
                </a:lnTo>
                <a:cubicBezTo>
                  <a:pt x="505" y="557"/>
                  <a:pt x="965" y="853"/>
                  <a:pt x="1491" y="1050"/>
                </a:cubicBezTo>
                <a:cubicBezTo>
                  <a:pt x="1556" y="1050"/>
                  <a:pt x="1622" y="1017"/>
                  <a:pt x="1622" y="984"/>
                </a:cubicBezTo>
                <a:cubicBezTo>
                  <a:pt x="1622" y="918"/>
                  <a:pt x="1589" y="853"/>
                  <a:pt x="1556" y="853"/>
                </a:cubicBezTo>
                <a:cubicBezTo>
                  <a:pt x="1063" y="656"/>
                  <a:pt x="603" y="360"/>
                  <a:pt x="209" y="31"/>
                </a:cubicBezTo>
                <a:cubicBezTo>
                  <a:pt x="187" y="9"/>
                  <a:pt x="164" y="0"/>
                  <a:pt x="14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5" name="Google Shape;6685;p53"/>
          <p:cNvSpPr/>
          <p:nvPr/>
        </p:nvSpPr>
        <p:spPr>
          <a:xfrm>
            <a:off x="8084527" y="4387963"/>
            <a:ext cx="46097" cy="28954"/>
          </a:xfrm>
          <a:custGeom>
            <a:rect b="b" l="l" r="r" t="t"/>
            <a:pathLst>
              <a:path extrusionOk="0" h="1368" w="2178">
                <a:moveTo>
                  <a:pt x="136" y="1"/>
                </a:moveTo>
                <a:cubicBezTo>
                  <a:pt x="57" y="1"/>
                  <a:pt x="0" y="130"/>
                  <a:pt x="83" y="213"/>
                </a:cubicBezTo>
                <a:cubicBezTo>
                  <a:pt x="675" y="640"/>
                  <a:pt x="1299" y="1034"/>
                  <a:pt x="1956" y="1363"/>
                </a:cubicBezTo>
                <a:cubicBezTo>
                  <a:pt x="1968" y="1366"/>
                  <a:pt x="1979" y="1367"/>
                  <a:pt x="1991" y="1367"/>
                </a:cubicBezTo>
                <a:cubicBezTo>
                  <a:pt x="2104" y="1367"/>
                  <a:pt x="2177" y="1226"/>
                  <a:pt x="2088" y="1166"/>
                </a:cubicBezTo>
                <a:cubicBezTo>
                  <a:pt x="1398" y="870"/>
                  <a:pt x="773" y="476"/>
                  <a:pt x="182" y="16"/>
                </a:cubicBezTo>
                <a:cubicBezTo>
                  <a:pt x="166" y="5"/>
                  <a:pt x="150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6" name="Google Shape;6686;p53"/>
          <p:cNvSpPr/>
          <p:nvPr/>
        </p:nvSpPr>
        <p:spPr>
          <a:xfrm>
            <a:off x="8079659" y="4373359"/>
            <a:ext cx="44510" cy="25652"/>
          </a:xfrm>
          <a:custGeom>
            <a:rect b="b" l="l" r="r" t="t"/>
            <a:pathLst>
              <a:path extrusionOk="0" h="1212" w="2103">
                <a:moveTo>
                  <a:pt x="154" y="0"/>
                </a:moveTo>
                <a:cubicBezTo>
                  <a:pt x="56" y="0"/>
                  <a:pt x="1" y="125"/>
                  <a:pt x="83" y="180"/>
                </a:cubicBezTo>
                <a:lnTo>
                  <a:pt x="1890" y="1199"/>
                </a:lnTo>
                <a:cubicBezTo>
                  <a:pt x="1904" y="1208"/>
                  <a:pt x="1919" y="1212"/>
                  <a:pt x="1933" y="1212"/>
                </a:cubicBezTo>
                <a:cubicBezTo>
                  <a:pt x="2021" y="1212"/>
                  <a:pt x="2102" y="1058"/>
                  <a:pt x="1989" y="1001"/>
                </a:cubicBezTo>
                <a:lnTo>
                  <a:pt x="215" y="16"/>
                </a:lnTo>
                <a:cubicBezTo>
                  <a:pt x="193" y="5"/>
                  <a:pt x="173" y="0"/>
                  <a:pt x="1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7" name="Google Shape;6687;p53"/>
          <p:cNvSpPr/>
          <p:nvPr/>
        </p:nvSpPr>
        <p:spPr>
          <a:xfrm>
            <a:off x="8088887" y="4357633"/>
            <a:ext cx="24530" cy="16763"/>
          </a:xfrm>
          <a:custGeom>
            <a:rect b="b" l="l" r="r" t="t"/>
            <a:pathLst>
              <a:path extrusionOk="0" h="792" w="1159">
                <a:moveTo>
                  <a:pt x="130" y="1"/>
                </a:moveTo>
                <a:cubicBezTo>
                  <a:pt x="56" y="1"/>
                  <a:pt x="0" y="93"/>
                  <a:pt x="74" y="167"/>
                </a:cubicBezTo>
                <a:cubicBezTo>
                  <a:pt x="337" y="463"/>
                  <a:pt x="666" y="660"/>
                  <a:pt x="1027" y="791"/>
                </a:cubicBezTo>
                <a:cubicBezTo>
                  <a:pt x="1060" y="791"/>
                  <a:pt x="1126" y="791"/>
                  <a:pt x="1159" y="726"/>
                </a:cubicBezTo>
                <a:cubicBezTo>
                  <a:pt x="1159" y="660"/>
                  <a:pt x="1126" y="594"/>
                  <a:pt x="1060" y="594"/>
                </a:cubicBezTo>
                <a:cubicBezTo>
                  <a:pt x="732" y="463"/>
                  <a:pt x="436" y="266"/>
                  <a:pt x="206" y="36"/>
                </a:cubicBezTo>
                <a:cubicBezTo>
                  <a:pt x="181" y="11"/>
                  <a:pt x="154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8" name="Google Shape;6688;p53"/>
          <p:cNvSpPr/>
          <p:nvPr/>
        </p:nvSpPr>
        <p:spPr>
          <a:xfrm>
            <a:off x="8073584" y="4332277"/>
            <a:ext cx="56087" cy="34097"/>
          </a:xfrm>
          <a:custGeom>
            <a:rect b="b" l="l" r="r" t="t"/>
            <a:pathLst>
              <a:path extrusionOk="0" h="1611" w="2650">
                <a:moveTo>
                  <a:pt x="179" y="0"/>
                </a:moveTo>
                <a:cubicBezTo>
                  <a:pt x="89" y="0"/>
                  <a:pt x="0" y="102"/>
                  <a:pt x="107" y="182"/>
                </a:cubicBezTo>
                <a:cubicBezTo>
                  <a:pt x="797" y="774"/>
                  <a:pt x="1586" y="1234"/>
                  <a:pt x="2440" y="1595"/>
                </a:cubicBezTo>
                <a:cubicBezTo>
                  <a:pt x="2462" y="1606"/>
                  <a:pt x="2482" y="1610"/>
                  <a:pt x="2501" y="1610"/>
                </a:cubicBezTo>
                <a:cubicBezTo>
                  <a:pt x="2598" y="1610"/>
                  <a:pt x="2649" y="1486"/>
                  <a:pt x="2539" y="1431"/>
                </a:cubicBezTo>
                <a:cubicBezTo>
                  <a:pt x="1717" y="1069"/>
                  <a:pt x="929" y="609"/>
                  <a:pt x="239" y="18"/>
                </a:cubicBezTo>
                <a:cubicBezTo>
                  <a:pt x="220" y="6"/>
                  <a:pt x="200" y="0"/>
                  <a:pt x="17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9" name="Google Shape;6689;p53"/>
          <p:cNvSpPr/>
          <p:nvPr/>
        </p:nvSpPr>
        <p:spPr>
          <a:xfrm>
            <a:off x="8072822" y="4314604"/>
            <a:ext cx="51325" cy="35028"/>
          </a:xfrm>
          <a:custGeom>
            <a:rect b="b" l="l" r="r" t="t"/>
            <a:pathLst>
              <a:path extrusionOk="0" h="1655" w="2425">
                <a:moveTo>
                  <a:pt x="172" y="1"/>
                </a:moveTo>
                <a:cubicBezTo>
                  <a:pt x="84" y="1"/>
                  <a:pt x="0" y="118"/>
                  <a:pt x="78" y="196"/>
                </a:cubicBezTo>
                <a:cubicBezTo>
                  <a:pt x="702" y="787"/>
                  <a:pt x="1425" y="1280"/>
                  <a:pt x="2213" y="1642"/>
                </a:cubicBezTo>
                <a:cubicBezTo>
                  <a:pt x="2232" y="1651"/>
                  <a:pt x="2250" y="1655"/>
                  <a:pt x="2267" y="1655"/>
                </a:cubicBezTo>
                <a:cubicBezTo>
                  <a:pt x="2368" y="1655"/>
                  <a:pt x="2425" y="1505"/>
                  <a:pt x="2312" y="1477"/>
                </a:cubicBezTo>
                <a:cubicBezTo>
                  <a:pt x="1523" y="1116"/>
                  <a:pt x="833" y="623"/>
                  <a:pt x="242" y="31"/>
                </a:cubicBezTo>
                <a:cubicBezTo>
                  <a:pt x="220" y="10"/>
                  <a:pt x="196" y="1"/>
                  <a:pt x="17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0" name="Google Shape;6690;p53"/>
          <p:cNvSpPr/>
          <p:nvPr/>
        </p:nvSpPr>
        <p:spPr>
          <a:xfrm>
            <a:off x="8079024" y="4307916"/>
            <a:ext cx="44383" cy="27155"/>
          </a:xfrm>
          <a:custGeom>
            <a:rect b="b" l="l" r="r" t="t"/>
            <a:pathLst>
              <a:path extrusionOk="0" h="1283" w="2097">
                <a:moveTo>
                  <a:pt x="183" y="1"/>
                </a:moveTo>
                <a:cubicBezTo>
                  <a:pt x="93" y="1"/>
                  <a:pt x="1" y="97"/>
                  <a:pt x="80" y="150"/>
                </a:cubicBezTo>
                <a:cubicBezTo>
                  <a:pt x="639" y="610"/>
                  <a:pt x="1263" y="972"/>
                  <a:pt x="1888" y="1267"/>
                </a:cubicBezTo>
                <a:cubicBezTo>
                  <a:pt x="1909" y="1278"/>
                  <a:pt x="1929" y="1283"/>
                  <a:pt x="1948" y="1283"/>
                </a:cubicBezTo>
                <a:cubicBezTo>
                  <a:pt x="2045" y="1283"/>
                  <a:pt x="2096" y="1158"/>
                  <a:pt x="1986" y="1103"/>
                </a:cubicBezTo>
                <a:cubicBezTo>
                  <a:pt x="1362" y="807"/>
                  <a:pt x="770" y="446"/>
                  <a:pt x="245" y="19"/>
                </a:cubicBezTo>
                <a:cubicBezTo>
                  <a:pt x="226" y="6"/>
                  <a:pt x="205" y="1"/>
                  <a:pt x="18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1" name="Google Shape;6691;p53"/>
          <p:cNvSpPr/>
          <p:nvPr/>
        </p:nvSpPr>
        <p:spPr>
          <a:xfrm>
            <a:off x="8075489" y="4291301"/>
            <a:ext cx="40870" cy="26647"/>
          </a:xfrm>
          <a:custGeom>
            <a:rect b="b" l="l" r="r" t="t"/>
            <a:pathLst>
              <a:path extrusionOk="0" h="1259" w="1931">
                <a:moveTo>
                  <a:pt x="135" y="0"/>
                </a:moveTo>
                <a:cubicBezTo>
                  <a:pt x="57" y="0"/>
                  <a:pt x="0" y="129"/>
                  <a:pt x="83" y="212"/>
                </a:cubicBezTo>
                <a:lnTo>
                  <a:pt x="1726" y="1231"/>
                </a:lnTo>
                <a:cubicBezTo>
                  <a:pt x="1751" y="1250"/>
                  <a:pt x="1776" y="1258"/>
                  <a:pt x="1797" y="1258"/>
                </a:cubicBezTo>
                <a:cubicBezTo>
                  <a:pt x="1887" y="1258"/>
                  <a:pt x="1931" y="1120"/>
                  <a:pt x="1825" y="1067"/>
                </a:cubicBezTo>
                <a:lnTo>
                  <a:pt x="182" y="15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2" name="Google Shape;6692;p53"/>
          <p:cNvSpPr/>
          <p:nvPr/>
        </p:nvSpPr>
        <p:spPr>
          <a:xfrm>
            <a:off x="8081035" y="4281544"/>
            <a:ext cx="35409" cy="22223"/>
          </a:xfrm>
          <a:custGeom>
            <a:rect b="b" l="l" r="r" t="t"/>
            <a:pathLst>
              <a:path extrusionOk="0" h="1050" w="1673">
                <a:moveTo>
                  <a:pt x="136" y="1"/>
                </a:moveTo>
                <a:cubicBezTo>
                  <a:pt x="58" y="1"/>
                  <a:pt x="1" y="130"/>
                  <a:pt x="84" y="213"/>
                </a:cubicBezTo>
                <a:cubicBezTo>
                  <a:pt x="544" y="509"/>
                  <a:pt x="971" y="805"/>
                  <a:pt x="1464" y="1035"/>
                </a:cubicBezTo>
                <a:cubicBezTo>
                  <a:pt x="1485" y="1045"/>
                  <a:pt x="1506" y="1050"/>
                  <a:pt x="1524" y="1050"/>
                </a:cubicBezTo>
                <a:cubicBezTo>
                  <a:pt x="1621" y="1050"/>
                  <a:pt x="1673" y="926"/>
                  <a:pt x="1563" y="870"/>
                </a:cubicBezTo>
                <a:cubicBezTo>
                  <a:pt x="1103" y="608"/>
                  <a:pt x="643" y="345"/>
                  <a:pt x="182" y="16"/>
                </a:cubicBezTo>
                <a:cubicBezTo>
                  <a:pt x="167" y="6"/>
                  <a:pt x="151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3" name="Google Shape;6693;p53"/>
          <p:cNvSpPr/>
          <p:nvPr/>
        </p:nvSpPr>
        <p:spPr>
          <a:xfrm>
            <a:off x="8083342" y="4267384"/>
            <a:ext cx="36002" cy="24573"/>
          </a:xfrm>
          <a:custGeom>
            <a:rect b="b" l="l" r="r" t="t"/>
            <a:pathLst>
              <a:path extrusionOk="0" h="1161" w="1701">
                <a:moveTo>
                  <a:pt x="134" y="1"/>
                </a:moveTo>
                <a:cubicBezTo>
                  <a:pt x="44" y="1"/>
                  <a:pt x="0" y="139"/>
                  <a:pt x="106" y="192"/>
                </a:cubicBezTo>
                <a:cubicBezTo>
                  <a:pt x="534" y="554"/>
                  <a:pt x="1026" y="849"/>
                  <a:pt x="1519" y="1145"/>
                </a:cubicBezTo>
                <a:cubicBezTo>
                  <a:pt x="1535" y="1156"/>
                  <a:pt x="1551" y="1160"/>
                  <a:pt x="1566" y="1160"/>
                </a:cubicBezTo>
                <a:cubicBezTo>
                  <a:pt x="1645" y="1160"/>
                  <a:pt x="1701" y="1036"/>
                  <a:pt x="1618" y="981"/>
                </a:cubicBezTo>
                <a:cubicBezTo>
                  <a:pt x="1125" y="685"/>
                  <a:pt x="632" y="356"/>
                  <a:pt x="205" y="28"/>
                </a:cubicBezTo>
                <a:cubicBezTo>
                  <a:pt x="179" y="9"/>
                  <a:pt x="155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4" name="Google Shape;6694;p53"/>
          <p:cNvSpPr/>
          <p:nvPr/>
        </p:nvSpPr>
        <p:spPr>
          <a:xfrm>
            <a:off x="8086284" y="4256844"/>
            <a:ext cx="46394" cy="28615"/>
          </a:xfrm>
          <a:custGeom>
            <a:rect b="b" l="l" r="r" t="t"/>
            <a:pathLst>
              <a:path extrusionOk="0" h="1352" w="2192">
                <a:moveTo>
                  <a:pt x="164" y="0"/>
                </a:moveTo>
                <a:cubicBezTo>
                  <a:pt x="66" y="0"/>
                  <a:pt x="0" y="66"/>
                  <a:pt x="33" y="164"/>
                </a:cubicBezTo>
                <a:cubicBezTo>
                  <a:pt x="33" y="230"/>
                  <a:pt x="99" y="296"/>
                  <a:pt x="164" y="329"/>
                </a:cubicBezTo>
                <a:cubicBezTo>
                  <a:pt x="362" y="493"/>
                  <a:pt x="559" y="624"/>
                  <a:pt x="756" y="756"/>
                </a:cubicBezTo>
                <a:cubicBezTo>
                  <a:pt x="1150" y="986"/>
                  <a:pt x="1577" y="1183"/>
                  <a:pt x="2038" y="1347"/>
                </a:cubicBezTo>
                <a:cubicBezTo>
                  <a:pt x="2045" y="1350"/>
                  <a:pt x="2052" y="1351"/>
                  <a:pt x="2059" y="1351"/>
                </a:cubicBezTo>
                <a:cubicBezTo>
                  <a:pt x="2145" y="1351"/>
                  <a:pt x="2192" y="1181"/>
                  <a:pt x="2070" y="1150"/>
                </a:cubicBezTo>
                <a:cubicBezTo>
                  <a:pt x="1742" y="1019"/>
                  <a:pt x="1413" y="887"/>
                  <a:pt x="1085" y="690"/>
                </a:cubicBezTo>
                <a:cubicBezTo>
                  <a:pt x="920" y="624"/>
                  <a:pt x="789" y="526"/>
                  <a:pt x="625" y="427"/>
                </a:cubicBezTo>
                <a:lnTo>
                  <a:pt x="395" y="296"/>
                </a:lnTo>
                <a:lnTo>
                  <a:pt x="296" y="197"/>
                </a:lnTo>
                <a:lnTo>
                  <a:pt x="263" y="164"/>
                </a:lnTo>
                <a:lnTo>
                  <a:pt x="261" y="164"/>
                </a:lnTo>
                <a:cubicBezTo>
                  <a:pt x="272" y="115"/>
                  <a:pt x="240" y="52"/>
                  <a:pt x="164" y="33"/>
                </a:cubicBezTo>
                <a:lnTo>
                  <a:pt x="164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5" name="Google Shape;6695;p53"/>
          <p:cNvSpPr/>
          <p:nvPr/>
        </p:nvSpPr>
        <p:spPr>
          <a:xfrm>
            <a:off x="8090898" y="4250939"/>
            <a:ext cx="43833" cy="20615"/>
          </a:xfrm>
          <a:custGeom>
            <a:rect b="b" l="l" r="r" t="t"/>
            <a:pathLst>
              <a:path extrusionOk="0" h="974" w="2071">
                <a:moveTo>
                  <a:pt x="160" y="1"/>
                </a:moveTo>
                <a:cubicBezTo>
                  <a:pt x="75" y="1"/>
                  <a:pt x="1" y="125"/>
                  <a:pt x="111" y="181"/>
                </a:cubicBezTo>
                <a:cubicBezTo>
                  <a:pt x="669" y="542"/>
                  <a:pt x="1261" y="805"/>
                  <a:pt x="1918" y="969"/>
                </a:cubicBezTo>
                <a:cubicBezTo>
                  <a:pt x="1927" y="972"/>
                  <a:pt x="1935" y="973"/>
                  <a:pt x="1944" y="973"/>
                </a:cubicBezTo>
                <a:cubicBezTo>
                  <a:pt x="2027" y="973"/>
                  <a:pt x="2071" y="832"/>
                  <a:pt x="1951" y="772"/>
                </a:cubicBezTo>
                <a:cubicBezTo>
                  <a:pt x="1359" y="608"/>
                  <a:pt x="768" y="345"/>
                  <a:pt x="209" y="16"/>
                </a:cubicBezTo>
                <a:cubicBezTo>
                  <a:pt x="193" y="6"/>
                  <a:pt x="177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6" name="Google Shape;6696;p53"/>
          <p:cNvSpPr/>
          <p:nvPr/>
        </p:nvSpPr>
        <p:spPr>
          <a:xfrm>
            <a:off x="8091681" y="4235404"/>
            <a:ext cx="41759" cy="21525"/>
          </a:xfrm>
          <a:custGeom>
            <a:rect b="b" l="l" r="r" t="t"/>
            <a:pathLst>
              <a:path extrusionOk="0" h="1017" w="1973">
                <a:moveTo>
                  <a:pt x="134" y="0"/>
                </a:moveTo>
                <a:cubicBezTo>
                  <a:pt x="44" y="0"/>
                  <a:pt x="1" y="139"/>
                  <a:pt x="107" y="192"/>
                </a:cubicBezTo>
                <a:cubicBezTo>
                  <a:pt x="632" y="520"/>
                  <a:pt x="1224" y="783"/>
                  <a:pt x="1815" y="1013"/>
                </a:cubicBezTo>
                <a:cubicBezTo>
                  <a:pt x="1825" y="1016"/>
                  <a:pt x="1835" y="1017"/>
                  <a:pt x="1844" y="1017"/>
                </a:cubicBezTo>
                <a:cubicBezTo>
                  <a:pt x="1951" y="1017"/>
                  <a:pt x="1972" y="846"/>
                  <a:pt x="1881" y="816"/>
                </a:cubicBezTo>
                <a:cubicBezTo>
                  <a:pt x="1290" y="586"/>
                  <a:pt x="731" y="323"/>
                  <a:pt x="205" y="27"/>
                </a:cubicBezTo>
                <a:cubicBezTo>
                  <a:pt x="180" y="8"/>
                  <a:pt x="156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7" name="Google Shape;6697;p53"/>
          <p:cNvSpPr/>
          <p:nvPr/>
        </p:nvSpPr>
        <p:spPr>
          <a:xfrm>
            <a:off x="8094263" y="4225921"/>
            <a:ext cx="37928" cy="19810"/>
          </a:xfrm>
          <a:custGeom>
            <a:rect b="b" l="l" r="r" t="t"/>
            <a:pathLst>
              <a:path extrusionOk="0" h="936" w="1792">
                <a:moveTo>
                  <a:pt x="135" y="0"/>
                </a:moveTo>
                <a:cubicBezTo>
                  <a:pt x="57" y="0"/>
                  <a:pt x="1" y="124"/>
                  <a:pt x="83" y="180"/>
                </a:cubicBezTo>
                <a:cubicBezTo>
                  <a:pt x="576" y="442"/>
                  <a:pt x="1102" y="705"/>
                  <a:pt x="1661" y="935"/>
                </a:cubicBezTo>
                <a:cubicBezTo>
                  <a:pt x="1693" y="935"/>
                  <a:pt x="1759" y="902"/>
                  <a:pt x="1759" y="870"/>
                </a:cubicBezTo>
                <a:cubicBezTo>
                  <a:pt x="1792" y="804"/>
                  <a:pt x="1759" y="738"/>
                  <a:pt x="1693" y="738"/>
                </a:cubicBezTo>
                <a:cubicBezTo>
                  <a:pt x="1168" y="508"/>
                  <a:pt x="675" y="278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8" name="Google Shape;6698;p53"/>
          <p:cNvSpPr/>
          <p:nvPr/>
        </p:nvSpPr>
        <p:spPr>
          <a:xfrm>
            <a:off x="8092951" y="4216609"/>
            <a:ext cx="37653" cy="20149"/>
          </a:xfrm>
          <a:custGeom>
            <a:rect b="b" l="l" r="r" t="t"/>
            <a:pathLst>
              <a:path extrusionOk="0" h="952" w="1779">
                <a:moveTo>
                  <a:pt x="122" y="1"/>
                </a:moveTo>
                <a:cubicBezTo>
                  <a:pt x="49" y="1"/>
                  <a:pt x="0" y="139"/>
                  <a:pt x="80" y="192"/>
                </a:cubicBezTo>
                <a:cubicBezTo>
                  <a:pt x="572" y="488"/>
                  <a:pt x="1065" y="751"/>
                  <a:pt x="1591" y="948"/>
                </a:cubicBezTo>
                <a:cubicBezTo>
                  <a:pt x="1601" y="951"/>
                  <a:pt x="1611" y="952"/>
                  <a:pt x="1620" y="952"/>
                </a:cubicBezTo>
                <a:cubicBezTo>
                  <a:pt x="1731" y="952"/>
                  <a:pt x="1778" y="779"/>
                  <a:pt x="1657" y="718"/>
                </a:cubicBezTo>
                <a:cubicBezTo>
                  <a:pt x="1131" y="554"/>
                  <a:pt x="638" y="324"/>
                  <a:pt x="178" y="28"/>
                </a:cubicBezTo>
                <a:cubicBezTo>
                  <a:pt x="159" y="9"/>
                  <a:pt x="140" y="1"/>
                  <a:pt x="1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9" name="Google Shape;6699;p53"/>
          <p:cNvSpPr/>
          <p:nvPr/>
        </p:nvSpPr>
        <p:spPr>
          <a:xfrm>
            <a:off x="8085225" y="4205751"/>
            <a:ext cx="53632" cy="29123"/>
          </a:xfrm>
          <a:custGeom>
            <a:rect b="b" l="l" r="r" t="t"/>
            <a:pathLst>
              <a:path extrusionOk="0" h="1376" w="2534">
                <a:moveTo>
                  <a:pt x="135" y="0"/>
                </a:moveTo>
                <a:cubicBezTo>
                  <a:pt x="57" y="0"/>
                  <a:pt x="0" y="130"/>
                  <a:pt x="83" y="212"/>
                </a:cubicBezTo>
                <a:cubicBezTo>
                  <a:pt x="806" y="640"/>
                  <a:pt x="1595" y="1034"/>
                  <a:pt x="2383" y="1363"/>
                </a:cubicBezTo>
                <a:cubicBezTo>
                  <a:pt x="2402" y="1372"/>
                  <a:pt x="2418" y="1376"/>
                  <a:pt x="2432" y="1376"/>
                </a:cubicBezTo>
                <a:cubicBezTo>
                  <a:pt x="2521" y="1376"/>
                  <a:pt x="2534" y="1222"/>
                  <a:pt x="2449" y="1165"/>
                </a:cubicBezTo>
                <a:cubicBezTo>
                  <a:pt x="1660" y="837"/>
                  <a:pt x="905" y="475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0" name="Google Shape;6700;p53"/>
          <p:cNvSpPr/>
          <p:nvPr/>
        </p:nvSpPr>
        <p:spPr>
          <a:xfrm>
            <a:off x="8087426" y="4198089"/>
            <a:ext cx="52913" cy="24065"/>
          </a:xfrm>
          <a:custGeom>
            <a:rect b="b" l="l" r="r" t="t"/>
            <a:pathLst>
              <a:path extrusionOk="0" h="1137" w="2500">
                <a:moveTo>
                  <a:pt x="149" y="1"/>
                </a:moveTo>
                <a:cubicBezTo>
                  <a:pt x="52" y="1"/>
                  <a:pt x="0" y="125"/>
                  <a:pt x="110" y="180"/>
                </a:cubicBezTo>
                <a:cubicBezTo>
                  <a:pt x="801" y="607"/>
                  <a:pt x="1556" y="903"/>
                  <a:pt x="2312" y="1133"/>
                </a:cubicBezTo>
                <a:cubicBezTo>
                  <a:pt x="2322" y="1136"/>
                  <a:pt x="2332" y="1137"/>
                  <a:pt x="2341" y="1137"/>
                </a:cubicBezTo>
                <a:cubicBezTo>
                  <a:pt x="2452" y="1137"/>
                  <a:pt x="2499" y="966"/>
                  <a:pt x="2378" y="936"/>
                </a:cubicBezTo>
                <a:cubicBezTo>
                  <a:pt x="1622" y="739"/>
                  <a:pt x="866" y="410"/>
                  <a:pt x="209" y="16"/>
                </a:cubicBezTo>
                <a:cubicBezTo>
                  <a:pt x="188" y="5"/>
                  <a:pt x="167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1" name="Google Shape;6701;p53"/>
          <p:cNvSpPr/>
          <p:nvPr/>
        </p:nvSpPr>
        <p:spPr>
          <a:xfrm>
            <a:off x="8094813" y="4192057"/>
            <a:ext cx="38330" cy="19916"/>
          </a:xfrm>
          <a:custGeom>
            <a:rect b="b" l="l" r="r" t="t"/>
            <a:pathLst>
              <a:path extrusionOk="0" h="941" w="1811">
                <a:moveTo>
                  <a:pt x="162" y="1"/>
                </a:moveTo>
                <a:cubicBezTo>
                  <a:pt x="74" y="1"/>
                  <a:pt x="0" y="142"/>
                  <a:pt x="90" y="202"/>
                </a:cubicBezTo>
                <a:cubicBezTo>
                  <a:pt x="583" y="465"/>
                  <a:pt x="1076" y="695"/>
                  <a:pt x="1602" y="925"/>
                </a:cubicBezTo>
                <a:cubicBezTo>
                  <a:pt x="1618" y="936"/>
                  <a:pt x="1634" y="940"/>
                  <a:pt x="1651" y="940"/>
                </a:cubicBezTo>
                <a:cubicBezTo>
                  <a:pt x="1736" y="940"/>
                  <a:pt x="1810" y="816"/>
                  <a:pt x="1700" y="761"/>
                </a:cubicBezTo>
                <a:cubicBezTo>
                  <a:pt x="1174" y="531"/>
                  <a:pt x="682" y="301"/>
                  <a:pt x="189" y="5"/>
                </a:cubicBezTo>
                <a:cubicBezTo>
                  <a:pt x="180" y="2"/>
                  <a:pt x="171" y="1"/>
                  <a:pt x="1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2" name="Google Shape;6702;p53"/>
          <p:cNvSpPr/>
          <p:nvPr/>
        </p:nvSpPr>
        <p:spPr>
          <a:xfrm>
            <a:off x="8098432" y="4183485"/>
            <a:ext cx="40510" cy="17800"/>
          </a:xfrm>
          <a:custGeom>
            <a:rect b="b" l="l" r="r" t="t"/>
            <a:pathLst>
              <a:path extrusionOk="0" h="841" w="1914">
                <a:moveTo>
                  <a:pt x="124" y="1"/>
                </a:moveTo>
                <a:cubicBezTo>
                  <a:pt x="34" y="1"/>
                  <a:pt x="1" y="125"/>
                  <a:pt x="83" y="180"/>
                </a:cubicBezTo>
                <a:cubicBezTo>
                  <a:pt x="609" y="476"/>
                  <a:pt x="1135" y="706"/>
                  <a:pt x="1726" y="837"/>
                </a:cubicBezTo>
                <a:cubicBezTo>
                  <a:pt x="1736" y="840"/>
                  <a:pt x="1746" y="841"/>
                  <a:pt x="1755" y="841"/>
                </a:cubicBezTo>
                <a:cubicBezTo>
                  <a:pt x="1867" y="841"/>
                  <a:pt x="1914" y="670"/>
                  <a:pt x="1792" y="640"/>
                </a:cubicBezTo>
                <a:cubicBezTo>
                  <a:pt x="1234" y="509"/>
                  <a:pt x="675" y="279"/>
                  <a:pt x="182" y="16"/>
                </a:cubicBezTo>
                <a:cubicBezTo>
                  <a:pt x="161" y="5"/>
                  <a:pt x="141" y="1"/>
                  <a:pt x="12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3" name="Google Shape;6703;p53"/>
          <p:cNvSpPr/>
          <p:nvPr/>
        </p:nvSpPr>
        <p:spPr>
          <a:xfrm>
            <a:off x="8102666" y="4175887"/>
            <a:ext cx="38372" cy="19154"/>
          </a:xfrm>
          <a:custGeom>
            <a:rect b="b" l="l" r="r" t="t"/>
            <a:pathLst>
              <a:path extrusionOk="0" h="905" w="1813">
                <a:moveTo>
                  <a:pt x="159" y="0"/>
                </a:moveTo>
                <a:cubicBezTo>
                  <a:pt x="58" y="0"/>
                  <a:pt x="0" y="154"/>
                  <a:pt x="113" y="210"/>
                </a:cubicBezTo>
                <a:lnTo>
                  <a:pt x="81" y="210"/>
                </a:lnTo>
                <a:cubicBezTo>
                  <a:pt x="573" y="473"/>
                  <a:pt x="1099" y="703"/>
                  <a:pt x="1658" y="901"/>
                </a:cubicBezTo>
                <a:cubicBezTo>
                  <a:pt x="1665" y="903"/>
                  <a:pt x="1673" y="904"/>
                  <a:pt x="1680" y="904"/>
                </a:cubicBezTo>
                <a:cubicBezTo>
                  <a:pt x="1765" y="904"/>
                  <a:pt x="1812" y="734"/>
                  <a:pt x="1691" y="703"/>
                </a:cubicBezTo>
                <a:cubicBezTo>
                  <a:pt x="1165" y="506"/>
                  <a:pt x="672" y="276"/>
                  <a:pt x="212" y="13"/>
                </a:cubicBezTo>
                <a:cubicBezTo>
                  <a:pt x="194" y="4"/>
                  <a:pt x="176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4" name="Google Shape;6704;p53"/>
          <p:cNvSpPr/>
          <p:nvPr/>
        </p:nvSpPr>
        <p:spPr>
          <a:xfrm>
            <a:off x="8104803" y="4168182"/>
            <a:ext cx="36912" cy="15027"/>
          </a:xfrm>
          <a:custGeom>
            <a:rect b="b" l="l" r="r" t="t"/>
            <a:pathLst>
              <a:path extrusionOk="0" h="710" w="1744">
                <a:moveTo>
                  <a:pt x="149" y="1"/>
                </a:moveTo>
                <a:cubicBezTo>
                  <a:pt x="52" y="1"/>
                  <a:pt x="1" y="125"/>
                  <a:pt x="111" y="180"/>
                </a:cubicBezTo>
                <a:cubicBezTo>
                  <a:pt x="571" y="443"/>
                  <a:pt x="1064" y="607"/>
                  <a:pt x="1590" y="706"/>
                </a:cubicBezTo>
                <a:cubicBezTo>
                  <a:pt x="1600" y="708"/>
                  <a:pt x="1609" y="710"/>
                  <a:pt x="1618" y="710"/>
                </a:cubicBezTo>
                <a:cubicBezTo>
                  <a:pt x="1725" y="710"/>
                  <a:pt x="1744" y="539"/>
                  <a:pt x="1623" y="509"/>
                </a:cubicBezTo>
                <a:cubicBezTo>
                  <a:pt x="1130" y="410"/>
                  <a:pt x="637" y="246"/>
                  <a:pt x="210" y="16"/>
                </a:cubicBezTo>
                <a:cubicBezTo>
                  <a:pt x="188" y="5"/>
                  <a:pt x="168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5" name="Google Shape;6705;p53"/>
          <p:cNvSpPr/>
          <p:nvPr/>
        </p:nvSpPr>
        <p:spPr>
          <a:xfrm>
            <a:off x="8110306" y="4159886"/>
            <a:ext cx="35811" cy="16297"/>
          </a:xfrm>
          <a:custGeom>
            <a:rect b="b" l="l" r="r" t="t"/>
            <a:pathLst>
              <a:path extrusionOk="0" h="770" w="1692">
                <a:moveTo>
                  <a:pt x="170" y="0"/>
                </a:moveTo>
                <a:cubicBezTo>
                  <a:pt x="82" y="0"/>
                  <a:pt x="1" y="154"/>
                  <a:pt x="114" y="211"/>
                </a:cubicBezTo>
                <a:cubicBezTo>
                  <a:pt x="344" y="309"/>
                  <a:pt x="607" y="474"/>
                  <a:pt x="837" y="572"/>
                </a:cubicBezTo>
                <a:cubicBezTo>
                  <a:pt x="1067" y="704"/>
                  <a:pt x="1297" y="769"/>
                  <a:pt x="1560" y="769"/>
                </a:cubicBezTo>
                <a:cubicBezTo>
                  <a:pt x="1691" y="769"/>
                  <a:pt x="1691" y="572"/>
                  <a:pt x="1560" y="572"/>
                </a:cubicBezTo>
                <a:cubicBezTo>
                  <a:pt x="1330" y="572"/>
                  <a:pt x="1100" y="474"/>
                  <a:pt x="903" y="375"/>
                </a:cubicBezTo>
                <a:cubicBezTo>
                  <a:pt x="673" y="276"/>
                  <a:pt x="442" y="145"/>
                  <a:pt x="212" y="14"/>
                </a:cubicBezTo>
                <a:cubicBezTo>
                  <a:pt x="199" y="4"/>
                  <a:pt x="184" y="0"/>
                  <a:pt x="17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6" name="Google Shape;6706;p53"/>
          <p:cNvSpPr/>
          <p:nvPr/>
        </p:nvSpPr>
        <p:spPr>
          <a:xfrm>
            <a:off x="8112021" y="4151123"/>
            <a:ext cx="33398" cy="12530"/>
          </a:xfrm>
          <a:custGeom>
            <a:rect b="b" l="l" r="r" t="t"/>
            <a:pathLst>
              <a:path extrusionOk="0" h="592" w="1578">
                <a:moveTo>
                  <a:pt x="230" y="128"/>
                </a:moveTo>
                <a:lnTo>
                  <a:pt x="230" y="165"/>
                </a:lnTo>
                <a:lnTo>
                  <a:pt x="223" y="170"/>
                </a:lnTo>
                <a:lnTo>
                  <a:pt x="223" y="170"/>
                </a:lnTo>
                <a:cubicBezTo>
                  <a:pt x="228" y="157"/>
                  <a:pt x="230" y="142"/>
                  <a:pt x="230" y="128"/>
                </a:cubicBezTo>
                <a:close/>
                <a:moveTo>
                  <a:pt x="131" y="0"/>
                </a:moveTo>
                <a:cubicBezTo>
                  <a:pt x="66" y="0"/>
                  <a:pt x="0" y="66"/>
                  <a:pt x="33" y="165"/>
                </a:cubicBezTo>
                <a:cubicBezTo>
                  <a:pt x="33" y="230"/>
                  <a:pt x="131" y="230"/>
                  <a:pt x="197" y="263"/>
                </a:cubicBezTo>
                <a:cubicBezTo>
                  <a:pt x="329" y="329"/>
                  <a:pt x="460" y="395"/>
                  <a:pt x="592" y="428"/>
                </a:cubicBezTo>
                <a:cubicBezTo>
                  <a:pt x="854" y="493"/>
                  <a:pt x="1150" y="559"/>
                  <a:pt x="1446" y="592"/>
                </a:cubicBezTo>
                <a:cubicBezTo>
                  <a:pt x="1577" y="592"/>
                  <a:pt x="1577" y="395"/>
                  <a:pt x="1446" y="395"/>
                </a:cubicBezTo>
                <a:cubicBezTo>
                  <a:pt x="1216" y="362"/>
                  <a:pt x="1019" y="329"/>
                  <a:pt x="789" y="263"/>
                </a:cubicBezTo>
                <a:cubicBezTo>
                  <a:pt x="690" y="230"/>
                  <a:pt x="592" y="198"/>
                  <a:pt x="493" y="165"/>
                </a:cubicBezTo>
                <a:cubicBezTo>
                  <a:pt x="427" y="165"/>
                  <a:pt x="394" y="132"/>
                  <a:pt x="329" y="99"/>
                </a:cubicBezTo>
                <a:lnTo>
                  <a:pt x="263" y="99"/>
                </a:lnTo>
                <a:lnTo>
                  <a:pt x="230" y="66"/>
                </a:lnTo>
                <a:lnTo>
                  <a:pt x="230" y="128"/>
                </a:lnTo>
                <a:lnTo>
                  <a:pt x="230" y="128"/>
                </a:lnTo>
                <a:cubicBezTo>
                  <a:pt x="230" y="74"/>
                  <a:pt x="197" y="17"/>
                  <a:pt x="1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7" name="Google Shape;6707;p53"/>
          <p:cNvSpPr/>
          <p:nvPr/>
        </p:nvSpPr>
        <p:spPr>
          <a:xfrm>
            <a:off x="8114624" y="4140646"/>
            <a:ext cx="28001" cy="16064"/>
          </a:xfrm>
          <a:custGeom>
            <a:rect b="b" l="l" r="r" t="t"/>
            <a:pathLst>
              <a:path extrusionOk="0" h="759" w="1323">
                <a:moveTo>
                  <a:pt x="130" y="0"/>
                </a:moveTo>
                <a:cubicBezTo>
                  <a:pt x="56" y="0"/>
                  <a:pt x="0" y="93"/>
                  <a:pt x="74" y="167"/>
                </a:cubicBezTo>
                <a:cubicBezTo>
                  <a:pt x="370" y="495"/>
                  <a:pt x="797" y="693"/>
                  <a:pt x="1224" y="758"/>
                </a:cubicBezTo>
                <a:cubicBezTo>
                  <a:pt x="1290" y="758"/>
                  <a:pt x="1323" y="693"/>
                  <a:pt x="1323" y="660"/>
                </a:cubicBezTo>
                <a:cubicBezTo>
                  <a:pt x="1323" y="594"/>
                  <a:pt x="1290" y="528"/>
                  <a:pt x="1224" y="528"/>
                </a:cubicBezTo>
                <a:cubicBezTo>
                  <a:pt x="863" y="495"/>
                  <a:pt x="501" y="298"/>
                  <a:pt x="206" y="35"/>
                </a:cubicBezTo>
                <a:cubicBezTo>
                  <a:pt x="181" y="11"/>
                  <a:pt x="154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8" name="Google Shape;6708;p53"/>
          <p:cNvSpPr/>
          <p:nvPr/>
        </p:nvSpPr>
        <p:spPr>
          <a:xfrm>
            <a:off x="8115746" y="4134339"/>
            <a:ext cx="29673" cy="11239"/>
          </a:xfrm>
          <a:custGeom>
            <a:rect b="b" l="l" r="r" t="t"/>
            <a:pathLst>
              <a:path extrusionOk="0" h="531" w="1402">
                <a:moveTo>
                  <a:pt x="184" y="0"/>
                </a:moveTo>
                <a:cubicBezTo>
                  <a:pt x="71" y="0"/>
                  <a:pt x="0" y="142"/>
                  <a:pt x="120" y="202"/>
                </a:cubicBezTo>
                <a:cubicBezTo>
                  <a:pt x="481" y="366"/>
                  <a:pt x="876" y="498"/>
                  <a:pt x="1270" y="530"/>
                </a:cubicBezTo>
                <a:cubicBezTo>
                  <a:pt x="1401" y="530"/>
                  <a:pt x="1401" y="333"/>
                  <a:pt x="1270" y="333"/>
                </a:cubicBezTo>
                <a:cubicBezTo>
                  <a:pt x="908" y="300"/>
                  <a:pt x="547" y="169"/>
                  <a:pt x="218" y="5"/>
                </a:cubicBezTo>
                <a:cubicBezTo>
                  <a:pt x="207" y="2"/>
                  <a:pt x="195" y="0"/>
                  <a:pt x="18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9" name="Google Shape;6709;p53"/>
          <p:cNvSpPr/>
          <p:nvPr/>
        </p:nvSpPr>
        <p:spPr>
          <a:xfrm>
            <a:off x="8121058" y="4128857"/>
            <a:ext cx="20869" cy="8826"/>
          </a:xfrm>
          <a:custGeom>
            <a:rect b="b" l="l" r="r" t="t"/>
            <a:pathLst>
              <a:path extrusionOk="0" h="417" w="986">
                <a:moveTo>
                  <a:pt x="99" y="1"/>
                </a:moveTo>
                <a:cubicBezTo>
                  <a:pt x="41" y="1"/>
                  <a:pt x="8" y="52"/>
                  <a:pt x="2" y="87"/>
                </a:cubicBezTo>
                <a:lnTo>
                  <a:pt x="2" y="87"/>
                </a:lnTo>
                <a:cubicBezTo>
                  <a:pt x="1" y="80"/>
                  <a:pt x="0" y="73"/>
                  <a:pt x="0" y="67"/>
                </a:cubicBezTo>
                <a:lnTo>
                  <a:pt x="0" y="99"/>
                </a:lnTo>
                <a:cubicBezTo>
                  <a:pt x="0" y="96"/>
                  <a:pt x="1" y="91"/>
                  <a:pt x="2" y="87"/>
                </a:cubicBezTo>
                <a:lnTo>
                  <a:pt x="2" y="87"/>
                </a:lnTo>
                <a:cubicBezTo>
                  <a:pt x="14" y="174"/>
                  <a:pt x="106" y="233"/>
                  <a:pt x="197" y="264"/>
                </a:cubicBezTo>
                <a:lnTo>
                  <a:pt x="427" y="329"/>
                </a:lnTo>
                <a:cubicBezTo>
                  <a:pt x="526" y="362"/>
                  <a:pt x="592" y="395"/>
                  <a:pt x="690" y="395"/>
                </a:cubicBezTo>
                <a:cubicBezTo>
                  <a:pt x="731" y="409"/>
                  <a:pt x="772" y="417"/>
                  <a:pt x="810" y="417"/>
                </a:cubicBezTo>
                <a:cubicBezTo>
                  <a:pt x="865" y="417"/>
                  <a:pt x="915" y="401"/>
                  <a:pt x="953" y="362"/>
                </a:cubicBezTo>
                <a:cubicBezTo>
                  <a:pt x="986" y="329"/>
                  <a:pt x="986" y="264"/>
                  <a:pt x="953" y="231"/>
                </a:cubicBezTo>
                <a:cubicBezTo>
                  <a:pt x="937" y="214"/>
                  <a:pt x="912" y="206"/>
                  <a:pt x="887" y="206"/>
                </a:cubicBezTo>
                <a:cubicBezTo>
                  <a:pt x="863" y="206"/>
                  <a:pt x="838" y="214"/>
                  <a:pt x="822" y="231"/>
                </a:cubicBezTo>
                <a:lnTo>
                  <a:pt x="690" y="231"/>
                </a:lnTo>
                <a:lnTo>
                  <a:pt x="493" y="165"/>
                </a:lnTo>
                <a:lnTo>
                  <a:pt x="329" y="99"/>
                </a:lnTo>
                <a:lnTo>
                  <a:pt x="230" y="67"/>
                </a:lnTo>
                <a:lnTo>
                  <a:pt x="197" y="67"/>
                </a:lnTo>
                <a:cubicBezTo>
                  <a:pt x="197" y="99"/>
                  <a:pt x="197" y="99"/>
                  <a:pt x="197" y="99"/>
                </a:cubicBezTo>
                <a:cubicBezTo>
                  <a:pt x="197" y="67"/>
                  <a:pt x="165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0" name="Google Shape;6710;p53"/>
          <p:cNvSpPr/>
          <p:nvPr/>
        </p:nvSpPr>
        <p:spPr>
          <a:xfrm>
            <a:off x="8119492" y="4121174"/>
            <a:ext cx="25927" cy="10498"/>
          </a:xfrm>
          <a:custGeom>
            <a:rect b="b" l="l" r="r" t="t"/>
            <a:pathLst>
              <a:path extrusionOk="0" h="496" w="1225">
                <a:moveTo>
                  <a:pt x="157" y="0"/>
                </a:moveTo>
                <a:cubicBezTo>
                  <a:pt x="74" y="0"/>
                  <a:pt x="0" y="93"/>
                  <a:pt x="74" y="167"/>
                </a:cubicBezTo>
                <a:lnTo>
                  <a:pt x="107" y="167"/>
                </a:lnTo>
                <a:cubicBezTo>
                  <a:pt x="173" y="200"/>
                  <a:pt x="239" y="265"/>
                  <a:pt x="337" y="298"/>
                </a:cubicBezTo>
                <a:cubicBezTo>
                  <a:pt x="403" y="331"/>
                  <a:pt x="501" y="331"/>
                  <a:pt x="567" y="364"/>
                </a:cubicBezTo>
                <a:cubicBezTo>
                  <a:pt x="764" y="430"/>
                  <a:pt x="929" y="462"/>
                  <a:pt x="1126" y="495"/>
                </a:cubicBezTo>
                <a:cubicBezTo>
                  <a:pt x="1159" y="495"/>
                  <a:pt x="1224" y="430"/>
                  <a:pt x="1224" y="397"/>
                </a:cubicBezTo>
                <a:cubicBezTo>
                  <a:pt x="1224" y="331"/>
                  <a:pt x="1159" y="298"/>
                  <a:pt x="1126" y="298"/>
                </a:cubicBezTo>
                <a:cubicBezTo>
                  <a:pt x="961" y="265"/>
                  <a:pt x="797" y="232"/>
                  <a:pt x="666" y="167"/>
                </a:cubicBezTo>
                <a:cubicBezTo>
                  <a:pt x="567" y="167"/>
                  <a:pt x="501" y="134"/>
                  <a:pt x="436" y="101"/>
                </a:cubicBezTo>
                <a:cubicBezTo>
                  <a:pt x="370" y="101"/>
                  <a:pt x="304" y="68"/>
                  <a:pt x="239" y="35"/>
                </a:cubicBezTo>
                <a:cubicBezTo>
                  <a:pt x="214" y="11"/>
                  <a:pt x="185" y="0"/>
                  <a:pt x="15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1" name="Google Shape;6711;p53"/>
          <p:cNvSpPr/>
          <p:nvPr/>
        </p:nvSpPr>
        <p:spPr>
          <a:xfrm>
            <a:off x="8122434" y="4113555"/>
            <a:ext cx="22287" cy="10456"/>
          </a:xfrm>
          <a:custGeom>
            <a:rect b="b" l="l" r="r" t="t"/>
            <a:pathLst>
              <a:path extrusionOk="0" h="494" w="1053">
                <a:moveTo>
                  <a:pt x="67" y="1"/>
                </a:moveTo>
                <a:cubicBezTo>
                  <a:pt x="34" y="34"/>
                  <a:pt x="1" y="99"/>
                  <a:pt x="34" y="165"/>
                </a:cubicBezTo>
                <a:lnTo>
                  <a:pt x="1" y="132"/>
                </a:lnTo>
                <a:lnTo>
                  <a:pt x="1" y="132"/>
                </a:lnTo>
                <a:cubicBezTo>
                  <a:pt x="34" y="198"/>
                  <a:pt x="100" y="264"/>
                  <a:pt x="198" y="297"/>
                </a:cubicBezTo>
                <a:lnTo>
                  <a:pt x="428" y="362"/>
                </a:lnTo>
                <a:cubicBezTo>
                  <a:pt x="592" y="428"/>
                  <a:pt x="757" y="494"/>
                  <a:pt x="921" y="494"/>
                </a:cubicBezTo>
                <a:cubicBezTo>
                  <a:pt x="1052" y="494"/>
                  <a:pt x="1052" y="264"/>
                  <a:pt x="921" y="264"/>
                </a:cubicBezTo>
                <a:cubicBezTo>
                  <a:pt x="790" y="264"/>
                  <a:pt x="658" y="231"/>
                  <a:pt x="527" y="165"/>
                </a:cubicBezTo>
                <a:lnTo>
                  <a:pt x="297" y="99"/>
                </a:lnTo>
                <a:lnTo>
                  <a:pt x="231" y="67"/>
                </a:lnTo>
                <a:lnTo>
                  <a:pt x="198" y="67"/>
                </a:lnTo>
                <a:cubicBezTo>
                  <a:pt x="165" y="1"/>
                  <a:pt x="100" y="1"/>
                  <a:pt x="6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2" name="Google Shape;6712;p53"/>
          <p:cNvSpPr/>
          <p:nvPr/>
        </p:nvSpPr>
        <p:spPr>
          <a:xfrm>
            <a:off x="8125228" y="4109808"/>
            <a:ext cx="18795" cy="7260"/>
          </a:xfrm>
          <a:custGeom>
            <a:rect b="b" l="l" r="r" t="t"/>
            <a:pathLst>
              <a:path extrusionOk="0" h="343" w="888">
                <a:moveTo>
                  <a:pt x="113" y="1"/>
                </a:moveTo>
                <a:cubicBezTo>
                  <a:pt x="68" y="1"/>
                  <a:pt x="33" y="31"/>
                  <a:pt x="33" y="79"/>
                </a:cubicBezTo>
                <a:cubicBezTo>
                  <a:pt x="0" y="145"/>
                  <a:pt x="33" y="178"/>
                  <a:pt x="99" y="211"/>
                </a:cubicBezTo>
                <a:cubicBezTo>
                  <a:pt x="296" y="276"/>
                  <a:pt x="526" y="342"/>
                  <a:pt x="756" y="342"/>
                </a:cubicBezTo>
                <a:cubicBezTo>
                  <a:pt x="822" y="342"/>
                  <a:pt x="888" y="309"/>
                  <a:pt x="888" y="244"/>
                </a:cubicBezTo>
                <a:cubicBezTo>
                  <a:pt x="855" y="178"/>
                  <a:pt x="822" y="145"/>
                  <a:pt x="789" y="145"/>
                </a:cubicBezTo>
                <a:cubicBezTo>
                  <a:pt x="559" y="145"/>
                  <a:pt x="362" y="79"/>
                  <a:pt x="165" y="14"/>
                </a:cubicBezTo>
                <a:cubicBezTo>
                  <a:pt x="147" y="5"/>
                  <a:pt x="129" y="1"/>
                  <a:pt x="1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3" name="Google Shape;6713;p53"/>
          <p:cNvSpPr/>
          <p:nvPr/>
        </p:nvSpPr>
        <p:spPr>
          <a:xfrm>
            <a:off x="8126625" y="4102443"/>
            <a:ext cx="17398" cy="8360"/>
          </a:xfrm>
          <a:custGeom>
            <a:rect b="b" l="l" r="r" t="t"/>
            <a:pathLst>
              <a:path extrusionOk="0" h="395" w="822">
                <a:moveTo>
                  <a:pt x="99" y="0"/>
                </a:moveTo>
                <a:cubicBezTo>
                  <a:pt x="33" y="33"/>
                  <a:pt x="33" y="66"/>
                  <a:pt x="0" y="99"/>
                </a:cubicBezTo>
                <a:cubicBezTo>
                  <a:pt x="0" y="132"/>
                  <a:pt x="33" y="197"/>
                  <a:pt x="66" y="197"/>
                </a:cubicBezTo>
                <a:cubicBezTo>
                  <a:pt x="89" y="212"/>
                  <a:pt x="112" y="227"/>
                  <a:pt x="135" y="240"/>
                </a:cubicBezTo>
                <a:lnTo>
                  <a:pt x="135" y="240"/>
                </a:lnTo>
                <a:lnTo>
                  <a:pt x="132" y="263"/>
                </a:lnTo>
                <a:lnTo>
                  <a:pt x="177" y="263"/>
                </a:lnTo>
                <a:cubicBezTo>
                  <a:pt x="347" y="351"/>
                  <a:pt x="535" y="394"/>
                  <a:pt x="723" y="394"/>
                </a:cubicBezTo>
                <a:cubicBezTo>
                  <a:pt x="789" y="394"/>
                  <a:pt x="822" y="362"/>
                  <a:pt x="822" y="296"/>
                </a:cubicBezTo>
                <a:cubicBezTo>
                  <a:pt x="822" y="230"/>
                  <a:pt x="789" y="197"/>
                  <a:pt x="723" y="197"/>
                </a:cubicBezTo>
                <a:lnTo>
                  <a:pt x="592" y="197"/>
                </a:lnTo>
                <a:lnTo>
                  <a:pt x="427" y="164"/>
                </a:lnTo>
                <a:lnTo>
                  <a:pt x="362" y="132"/>
                </a:lnTo>
                <a:lnTo>
                  <a:pt x="296" y="132"/>
                </a:lnTo>
                <a:cubicBezTo>
                  <a:pt x="283" y="119"/>
                  <a:pt x="265" y="111"/>
                  <a:pt x="246" y="104"/>
                </a:cubicBezTo>
                <a:lnTo>
                  <a:pt x="246" y="104"/>
                </a:lnTo>
                <a:cubicBezTo>
                  <a:pt x="222" y="72"/>
                  <a:pt x="190" y="53"/>
                  <a:pt x="164" y="53"/>
                </a:cubicBezTo>
                <a:cubicBezTo>
                  <a:pt x="151" y="53"/>
                  <a:pt x="140" y="57"/>
                  <a:pt x="132" y="66"/>
                </a:cubicBezTo>
                <a:lnTo>
                  <a:pt x="132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4" name="Google Shape;6714;p53"/>
          <p:cNvSpPr/>
          <p:nvPr/>
        </p:nvSpPr>
        <p:spPr>
          <a:xfrm>
            <a:off x="8128000" y="4095882"/>
            <a:ext cx="18117" cy="9355"/>
          </a:xfrm>
          <a:custGeom>
            <a:rect b="b" l="l" r="r" t="t"/>
            <a:pathLst>
              <a:path extrusionOk="0" h="442" w="856">
                <a:moveTo>
                  <a:pt x="109" y="1"/>
                </a:moveTo>
                <a:cubicBezTo>
                  <a:pt x="67" y="1"/>
                  <a:pt x="34" y="24"/>
                  <a:pt x="34" y="47"/>
                </a:cubicBezTo>
                <a:cubicBezTo>
                  <a:pt x="1" y="113"/>
                  <a:pt x="1" y="179"/>
                  <a:pt x="67" y="212"/>
                </a:cubicBezTo>
                <a:cubicBezTo>
                  <a:pt x="264" y="310"/>
                  <a:pt x="494" y="409"/>
                  <a:pt x="724" y="442"/>
                </a:cubicBezTo>
                <a:cubicBezTo>
                  <a:pt x="757" y="442"/>
                  <a:pt x="822" y="409"/>
                  <a:pt x="855" y="376"/>
                </a:cubicBezTo>
                <a:cubicBezTo>
                  <a:pt x="855" y="310"/>
                  <a:pt x="855" y="244"/>
                  <a:pt x="757" y="244"/>
                </a:cubicBezTo>
                <a:cubicBezTo>
                  <a:pt x="559" y="212"/>
                  <a:pt x="362" y="146"/>
                  <a:pt x="165" y="14"/>
                </a:cubicBezTo>
                <a:cubicBezTo>
                  <a:pt x="146" y="5"/>
                  <a:pt x="127" y="1"/>
                  <a:pt x="10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5" name="Google Shape;6715;p53"/>
          <p:cNvSpPr/>
          <p:nvPr/>
        </p:nvSpPr>
        <p:spPr>
          <a:xfrm>
            <a:off x="8130096" y="4089468"/>
            <a:ext cx="13927" cy="6730"/>
          </a:xfrm>
          <a:custGeom>
            <a:rect b="b" l="l" r="r" t="t"/>
            <a:pathLst>
              <a:path extrusionOk="0" h="318" w="658">
                <a:moveTo>
                  <a:pt x="88" y="0"/>
                </a:moveTo>
                <a:cubicBezTo>
                  <a:pt x="56" y="0"/>
                  <a:pt x="33" y="16"/>
                  <a:pt x="33" y="54"/>
                </a:cubicBezTo>
                <a:cubicBezTo>
                  <a:pt x="0" y="87"/>
                  <a:pt x="0" y="153"/>
                  <a:pt x="66" y="186"/>
                </a:cubicBezTo>
                <a:lnTo>
                  <a:pt x="33" y="153"/>
                </a:lnTo>
                <a:lnTo>
                  <a:pt x="33" y="153"/>
                </a:lnTo>
                <a:cubicBezTo>
                  <a:pt x="198" y="252"/>
                  <a:pt x="362" y="317"/>
                  <a:pt x="559" y="317"/>
                </a:cubicBezTo>
                <a:cubicBezTo>
                  <a:pt x="625" y="317"/>
                  <a:pt x="658" y="285"/>
                  <a:pt x="658" y="219"/>
                </a:cubicBezTo>
                <a:cubicBezTo>
                  <a:pt x="658" y="153"/>
                  <a:pt x="625" y="120"/>
                  <a:pt x="559" y="120"/>
                </a:cubicBezTo>
                <a:lnTo>
                  <a:pt x="460" y="120"/>
                </a:lnTo>
                <a:lnTo>
                  <a:pt x="362" y="87"/>
                </a:lnTo>
                <a:lnTo>
                  <a:pt x="296" y="54"/>
                </a:lnTo>
                <a:lnTo>
                  <a:pt x="263" y="54"/>
                </a:lnTo>
                <a:lnTo>
                  <a:pt x="165" y="22"/>
                </a:lnTo>
                <a:cubicBezTo>
                  <a:pt x="137" y="8"/>
                  <a:pt x="110" y="0"/>
                  <a:pt x="8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6" name="Google Shape;6716;p53"/>
          <p:cNvSpPr/>
          <p:nvPr/>
        </p:nvSpPr>
        <p:spPr>
          <a:xfrm>
            <a:off x="8131493" y="4083648"/>
            <a:ext cx="13927" cy="6286"/>
          </a:xfrm>
          <a:custGeom>
            <a:rect b="b" l="l" r="r" t="t"/>
            <a:pathLst>
              <a:path extrusionOk="0" h="297" w="658">
                <a:moveTo>
                  <a:pt x="99" y="1"/>
                </a:moveTo>
                <a:cubicBezTo>
                  <a:pt x="66" y="1"/>
                  <a:pt x="66" y="34"/>
                  <a:pt x="33" y="67"/>
                </a:cubicBezTo>
                <a:cubicBezTo>
                  <a:pt x="0" y="99"/>
                  <a:pt x="33" y="165"/>
                  <a:pt x="66" y="198"/>
                </a:cubicBezTo>
                <a:lnTo>
                  <a:pt x="66" y="165"/>
                </a:lnTo>
                <a:cubicBezTo>
                  <a:pt x="197" y="198"/>
                  <a:pt x="362" y="264"/>
                  <a:pt x="493" y="297"/>
                </a:cubicBezTo>
                <a:cubicBezTo>
                  <a:pt x="559" y="297"/>
                  <a:pt x="624" y="264"/>
                  <a:pt x="624" y="231"/>
                </a:cubicBezTo>
                <a:cubicBezTo>
                  <a:pt x="657" y="165"/>
                  <a:pt x="624" y="99"/>
                  <a:pt x="559" y="99"/>
                </a:cubicBezTo>
                <a:lnTo>
                  <a:pt x="362" y="34"/>
                </a:lnTo>
                <a:lnTo>
                  <a:pt x="263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7" name="Google Shape;6717;p53"/>
          <p:cNvSpPr/>
          <p:nvPr/>
        </p:nvSpPr>
        <p:spPr>
          <a:xfrm>
            <a:off x="8135662" y="4078780"/>
            <a:ext cx="9059" cy="5588"/>
          </a:xfrm>
          <a:custGeom>
            <a:rect b="b" l="l" r="r" t="t"/>
            <a:pathLst>
              <a:path extrusionOk="0" h="264" w="428">
                <a:moveTo>
                  <a:pt x="66" y="1"/>
                </a:moveTo>
                <a:cubicBezTo>
                  <a:pt x="33" y="1"/>
                  <a:pt x="33" y="34"/>
                  <a:pt x="0" y="34"/>
                </a:cubicBezTo>
                <a:cubicBezTo>
                  <a:pt x="0" y="67"/>
                  <a:pt x="0" y="99"/>
                  <a:pt x="0" y="132"/>
                </a:cubicBezTo>
                <a:cubicBezTo>
                  <a:pt x="0" y="165"/>
                  <a:pt x="33" y="165"/>
                  <a:pt x="66" y="198"/>
                </a:cubicBezTo>
                <a:lnTo>
                  <a:pt x="33" y="165"/>
                </a:lnTo>
                <a:lnTo>
                  <a:pt x="33" y="165"/>
                </a:lnTo>
                <a:cubicBezTo>
                  <a:pt x="99" y="198"/>
                  <a:pt x="197" y="231"/>
                  <a:pt x="263" y="264"/>
                </a:cubicBezTo>
                <a:lnTo>
                  <a:pt x="362" y="264"/>
                </a:lnTo>
                <a:cubicBezTo>
                  <a:pt x="362" y="231"/>
                  <a:pt x="395" y="198"/>
                  <a:pt x="395" y="198"/>
                </a:cubicBezTo>
                <a:cubicBezTo>
                  <a:pt x="427" y="165"/>
                  <a:pt x="427" y="132"/>
                  <a:pt x="395" y="99"/>
                </a:cubicBezTo>
                <a:cubicBezTo>
                  <a:pt x="395" y="99"/>
                  <a:pt x="362" y="67"/>
                  <a:pt x="329" y="67"/>
                </a:cubicBezTo>
                <a:cubicBezTo>
                  <a:pt x="263" y="34"/>
                  <a:pt x="197" y="34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8" name="Google Shape;6718;p53"/>
          <p:cNvSpPr/>
          <p:nvPr/>
        </p:nvSpPr>
        <p:spPr>
          <a:xfrm>
            <a:off x="8135662" y="4073213"/>
            <a:ext cx="7662" cy="4889"/>
          </a:xfrm>
          <a:custGeom>
            <a:rect b="b" l="l" r="r" t="t"/>
            <a:pathLst>
              <a:path extrusionOk="0" h="231" w="362">
                <a:moveTo>
                  <a:pt x="66" y="1"/>
                </a:moveTo>
                <a:cubicBezTo>
                  <a:pt x="33" y="1"/>
                  <a:pt x="33" y="34"/>
                  <a:pt x="0" y="67"/>
                </a:cubicBezTo>
                <a:cubicBezTo>
                  <a:pt x="0" y="100"/>
                  <a:pt x="0" y="132"/>
                  <a:pt x="0" y="132"/>
                </a:cubicBezTo>
                <a:lnTo>
                  <a:pt x="66" y="165"/>
                </a:lnTo>
                <a:lnTo>
                  <a:pt x="99" y="198"/>
                </a:lnTo>
                <a:lnTo>
                  <a:pt x="132" y="231"/>
                </a:lnTo>
                <a:lnTo>
                  <a:pt x="296" y="231"/>
                </a:lnTo>
                <a:cubicBezTo>
                  <a:pt x="329" y="231"/>
                  <a:pt x="362" y="231"/>
                  <a:pt x="362" y="198"/>
                </a:cubicBezTo>
                <a:lnTo>
                  <a:pt x="362" y="165"/>
                </a:lnTo>
                <a:cubicBezTo>
                  <a:pt x="362" y="132"/>
                  <a:pt x="362" y="132"/>
                  <a:pt x="362" y="100"/>
                </a:cubicBezTo>
                <a:cubicBezTo>
                  <a:pt x="362" y="100"/>
                  <a:pt x="362" y="67"/>
                  <a:pt x="329" y="34"/>
                </a:cubicBezTo>
                <a:lnTo>
                  <a:pt x="197" y="34"/>
                </a:lnTo>
                <a:cubicBezTo>
                  <a:pt x="197" y="34"/>
                  <a:pt x="165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9" name="Google Shape;6719;p53"/>
          <p:cNvSpPr/>
          <p:nvPr/>
        </p:nvSpPr>
        <p:spPr>
          <a:xfrm>
            <a:off x="8138435" y="4066970"/>
            <a:ext cx="4889" cy="4191"/>
          </a:xfrm>
          <a:custGeom>
            <a:rect b="b" l="l" r="r" t="t"/>
            <a:pathLst>
              <a:path extrusionOk="0" h="198" w="231">
                <a:moveTo>
                  <a:pt x="34" y="0"/>
                </a:moveTo>
                <a:cubicBezTo>
                  <a:pt x="34" y="0"/>
                  <a:pt x="1" y="33"/>
                  <a:pt x="1" y="33"/>
                </a:cubicBezTo>
                <a:lnTo>
                  <a:pt x="1" y="66"/>
                </a:lnTo>
                <a:cubicBezTo>
                  <a:pt x="1" y="66"/>
                  <a:pt x="1" y="99"/>
                  <a:pt x="1" y="99"/>
                </a:cubicBezTo>
                <a:lnTo>
                  <a:pt x="1" y="165"/>
                </a:lnTo>
                <a:cubicBezTo>
                  <a:pt x="1" y="165"/>
                  <a:pt x="1" y="197"/>
                  <a:pt x="1" y="197"/>
                </a:cubicBezTo>
                <a:lnTo>
                  <a:pt x="99" y="197"/>
                </a:lnTo>
                <a:cubicBezTo>
                  <a:pt x="132" y="197"/>
                  <a:pt x="165" y="197"/>
                  <a:pt x="198" y="165"/>
                </a:cubicBezTo>
                <a:cubicBezTo>
                  <a:pt x="231" y="132"/>
                  <a:pt x="231" y="132"/>
                  <a:pt x="231" y="132"/>
                </a:cubicBezTo>
                <a:cubicBezTo>
                  <a:pt x="231" y="99"/>
                  <a:pt x="231" y="99"/>
                  <a:pt x="231" y="66"/>
                </a:cubicBezTo>
                <a:cubicBezTo>
                  <a:pt x="231" y="66"/>
                  <a:pt x="231" y="66"/>
                  <a:pt x="231" y="33"/>
                </a:cubicBezTo>
                <a:cubicBezTo>
                  <a:pt x="231" y="33"/>
                  <a:pt x="198" y="33"/>
                  <a:pt x="198" y="0"/>
                </a:cubicBezTo>
                <a:lnTo>
                  <a:pt x="165" y="0"/>
                </a:lnTo>
                <a:lnTo>
                  <a:pt x="165" y="33"/>
                </a:lnTo>
                <a:cubicBezTo>
                  <a:pt x="165" y="0"/>
                  <a:pt x="165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0" name="Google Shape;6720;p53"/>
          <p:cNvSpPr/>
          <p:nvPr/>
        </p:nvSpPr>
        <p:spPr>
          <a:xfrm>
            <a:off x="7957260" y="4637651"/>
            <a:ext cx="52341" cy="24086"/>
          </a:xfrm>
          <a:custGeom>
            <a:rect b="b" l="l" r="r" t="t"/>
            <a:pathLst>
              <a:path extrusionOk="0" h="1138" w="2473">
                <a:moveTo>
                  <a:pt x="134" y="0"/>
                </a:moveTo>
                <a:cubicBezTo>
                  <a:pt x="56" y="0"/>
                  <a:pt x="0" y="125"/>
                  <a:pt x="83" y="180"/>
                </a:cubicBezTo>
                <a:cubicBezTo>
                  <a:pt x="773" y="607"/>
                  <a:pt x="1529" y="903"/>
                  <a:pt x="2317" y="1133"/>
                </a:cubicBezTo>
                <a:cubicBezTo>
                  <a:pt x="2329" y="1136"/>
                  <a:pt x="2340" y="1137"/>
                  <a:pt x="2350" y="1137"/>
                </a:cubicBezTo>
                <a:cubicBezTo>
                  <a:pt x="2454" y="1137"/>
                  <a:pt x="2473" y="995"/>
                  <a:pt x="2383" y="936"/>
                </a:cubicBezTo>
                <a:cubicBezTo>
                  <a:pt x="1594" y="706"/>
                  <a:pt x="871" y="410"/>
                  <a:pt x="181" y="16"/>
                </a:cubicBezTo>
                <a:cubicBezTo>
                  <a:pt x="165" y="5"/>
                  <a:pt x="150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1" name="Google Shape;6721;p53"/>
          <p:cNvSpPr/>
          <p:nvPr/>
        </p:nvSpPr>
        <p:spPr>
          <a:xfrm>
            <a:off x="7968731" y="4617269"/>
            <a:ext cx="24149" cy="13842"/>
          </a:xfrm>
          <a:custGeom>
            <a:rect b="b" l="l" r="r" t="t"/>
            <a:pathLst>
              <a:path extrusionOk="0" h="654" w="1141">
                <a:moveTo>
                  <a:pt x="99" y="1"/>
                </a:moveTo>
                <a:cubicBezTo>
                  <a:pt x="75" y="1"/>
                  <a:pt x="50" y="9"/>
                  <a:pt x="34" y="26"/>
                </a:cubicBezTo>
                <a:cubicBezTo>
                  <a:pt x="1" y="58"/>
                  <a:pt x="1" y="124"/>
                  <a:pt x="34" y="157"/>
                </a:cubicBezTo>
                <a:cubicBezTo>
                  <a:pt x="297" y="387"/>
                  <a:pt x="625" y="551"/>
                  <a:pt x="954" y="650"/>
                </a:cubicBezTo>
                <a:cubicBezTo>
                  <a:pt x="964" y="652"/>
                  <a:pt x="973" y="654"/>
                  <a:pt x="983" y="654"/>
                </a:cubicBezTo>
                <a:cubicBezTo>
                  <a:pt x="1094" y="654"/>
                  <a:pt x="1141" y="483"/>
                  <a:pt x="1019" y="453"/>
                </a:cubicBezTo>
                <a:cubicBezTo>
                  <a:pt x="724" y="387"/>
                  <a:pt x="428" y="223"/>
                  <a:pt x="165" y="26"/>
                </a:cubicBezTo>
                <a:cubicBezTo>
                  <a:pt x="149" y="9"/>
                  <a:pt x="12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2" name="Google Shape;6722;p53"/>
          <p:cNvSpPr/>
          <p:nvPr/>
        </p:nvSpPr>
        <p:spPr>
          <a:xfrm>
            <a:off x="7970128" y="4595722"/>
            <a:ext cx="17419" cy="11239"/>
          </a:xfrm>
          <a:custGeom>
            <a:rect b="b" l="l" r="r" t="t"/>
            <a:pathLst>
              <a:path extrusionOk="0" h="531" w="823">
                <a:moveTo>
                  <a:pt x="103" y="0"/>
                </a:moveTo>
                <a:cubicBezTo>
                  <a:pt x="74" y="0"/>
                  <a:pt x="50" y="8"/>
                  <a:pt x="33" y="25"/>
                </a:cubicBezTo>
                <a:cubicBezTo>
                  <a:pt x="1" y="58"/>
                  <a:pt x="1" y="124"/>
                  <a:pt x="33" y="156"/>
                </a:cubicBezTo>
                <a:cubicBezTo>
                  <a:pt x="231" y="321"/>
                  <a:pt x="461" y="452"/>
                  <a:pt x="691" y="518"/>
                </a:cubicBezTo>
                <a:cubicBezTo>
                  <a:pt x="708" y="527"/>
                  <a:pt x="723" y="531"/>
                  <a:pt x="737" y="531"/>
                </a:cubicBezTo>
                <a:cubicBezTo>
                  <a:pt x="774" y="531"/>
                  <a:pt x="798" y="500"/>
                  <a:pt x="822" y="452"/>
                </a:cubicBezTo>
                <a:cubicBezTo>
                  <a:pt x="822" y="419"/>
                  <a:pt x="789" y="354"/>
                  <a:pt x="756" y="321"/>
                </a:cubicBezTo>
                <a:lnTo>
                  <a:pt x="691" y="321"/>
                </a:lnTo>
                <a:lnTo>
                  <a:pt x="625" y="288"/>
                </a:lnTo>
                <a:lnTo>
                  <a:pt x="461" y="222"/>
                </a:lnTo>
                <a:cubicBezTo>
                  <a:pt x="395" y="189"/>
                  <a:pt x="362" y="156"/>
                  <a:pt x="329" y="124"/>
                </a:cubicBezTo>
                <a:cubicBezTo>
                  <a:pt x="263" y="91"/>
                  <a:pt x="231" y="58"/>
                  <a:pt x="198" y="25"/>
                </a:cubicBezTo>
                <a:cubicBezTo>
                  <a:pt x="165" y="8"/>
                  <a:pt x="132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3" name="Google Shape;6723;p53"/>
          <p:cNvSpPr/>
          <p:nvPr/>
        </p:nvSpPr>
        <p:spPr>
          <a:xfrm>
            <a:off x="7972901" y="4573520"/>
            <a:ext cx="15323" cy="8593"/>
          </a:xfrm>
          <a:custGeom>
            <a:rect b="b" l="l" r="r" t="t"/>
            <a:pathLst>
              <a:path extrusionOk="0" h="406" w="724">
                <a:moveTo>
                  <a:pt x="112" y="1"/>
                </a:moveTo>
                <a:cubicBezTo>
                  <a:pt x="84" y="1"/>
                  <a:pt x="53" y="17"/>
                  <a:pt x="34" y="55"/>
                </a:cubicBezTo>
                <a:cubicBezTo>
                  <a:pt x="1" y="88"/>
                  <a:pt x="34" y="154"/>
                  <a:pt x="67" y="187"/>
                </a:cubicBezTo>
                <a:lnTo>
                  <a:pt x="527" y="384"/>
                </a:lnTo>
                <a:cubicBezTo>
                  <a:pt x="554" y="397"/>
                  <a:pt x="581" y="405"/>
                  <a:pt x="606" y="405"/>
                </a:cubicBezTo>
                <a:cubicBezTo>
                  <a:pt x="641" y="405"/>
                  <a:pt x="672" y="389"/>
                  <a:pt x="691" y="351"/>
                </a:cubicBezTo>
                <a:cubicBezTo>
                  <a:pt x="724" y="318"/>
                  <a:pt x="691" y="252"/>
                  <a:pt x="658" y="220"/>
                </a:cubicBezTo>
                <a:lnTo>
                  <a:pt x="165" y="22"/>
                </a:lnTo>
                <a:cubicBezTo>
                  <a:pt x="152" y="9"/>
                  <a:pt x="132" y="1"/>
                  <a:pt x="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4" name="Google Shape;6724;p53"/>
          <p:cNvSpPr/>
          <p:nvPr/>
        </p:nvSpPr>
        <p:spPr>
          <a:xfrm>
            <a:off x="8014639" y="4615427"/>
            <a:ext cx="16318" cy="11704"/>
          </a:xfrm>
          <a:custGeom>
            <a:rect b="b" l="l" r="r" t="t"/>
            <a:pathLst>
              <a:path extrusionOk="0" h="553" w="771">
                <a:moveTo>
                  <a:pt x="129" y="0"/>
                </a:moveTo>
                <a:cubicBezTo>
                  <a:pt x="96" y="0"/>
                  <a:pt x="57" y="24"/>
                  <a:pt x="33" y="47"/>
                </a:cubicBezTo>
                <a:cubicBezTo>
                  <a:pt x="1" y="113"/>
                  <a:pt x="33" y="178"/>
                  <a:pt x="66" y="211"/>
                </a:cubicBezTo>
                <a:lnTo>
                  <a:pt x="559" y="540"/>
                </a:lnTo>
                <a:cubicBezTo>
                  <a:pt x="573" y="549"/>
                  <a:pt x="587" y="553"/>
                  <a:pt x="602" y="553"/>
                </a:cubicBezTo>
                <a:cubicBezTo>
                  <a:pt x="689" y="553"/>
                  <a:pt x="771" y="399"/>
                  <a:pt x="658" y="343"/>
                </a:cubicBezTo>
                <a:lnTo>
                  <a:pt x="165" y="14"/>
                </a:ln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5" name="Google Shape;6725;p53"/>
          <p:cNvSpPr/>
          <p:nvPr/>
        </p:nvSpPr>
        <p:spPr>
          <a:xfrm>
            <a:off x="8009072" y="4583425"/>
            <a:ext cx="16318" cy="8932"/>
          </a:xfrm>
          <a:custGeom>
            <a:rect b="b" l="l" r="r" t="t"/>
            <a:pathLst>
              <a:path extrusionOk="0" h="422" w="771">
                <a:moveTo>
                  <a:pt x="129" y="1"/>
                </a:moveTo>
                <a:cubicBezTo>
                  <a:pt x="96" y="1"/>
                  <a:pt x="57" y="24"/>
                  <a:pt x="34" y="47"/>
                </a:cubicBezTo>
                <a:cubicBezTo>
                  <a:pt x="1" y="113"/>
                  <a:pt x="1" y="179"/>
                  <a:pt x="66" y="212"/>
                </a:cubicBezTo>
                <a:lnTo>
                  <a:pt x="559" y="409"/>
                </a:lnTo>
                <a:cubicBezTo>
                  <a:pt x="573" y="418"/>
                  <a:pt x="588" y="422"/>
                  <a:pt x="602" y="422"/>
                </a:cubicBezTo>
                <a:cubicBezTo>
                  <a:pt x="689" y="422"/>
                  <a:pt x="771" y="268"/>
                  <a:pt x="658" y="212"/>
                </a:cubicBezTo>
                <a:lnTo>
                  <a:pt x="165" y="14"/>
                </a:lnTo>
                <a:cubicBezTo>
                  <a:pt x="155" y="5"/>
                  <a:pt x="143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6" name="Google Shape;6726;p53"/>
          <p:cNvSpPr/>
          <p:nvPr/>
        </p:nvSpPr>
        <p:spPr>
          <a:xfrm>
            <a:off x="8008374" y="4560778"/>
            <a:ext cx="5588" cy="4191"/>
          </a:xfrm>
          <a:custGeom>
            <a:rect b="b" l="l" r="r" t="t"/>
            <a:pathLst>
              <a:path extrusionOk="0" h="198" w="264">
                <a:moveTo>
                  <a:pt x="132" y="0"/>
                </a:moveTo>
                <a:cubicBezTo>
                  <a:pt x="1" y="0"/>
                  <a:pt x="1" y="197"/>
                  <a:pt x="132" y="197"/>
                </a:cubicBezTo>
                <a:cubicBezTo>
                  <a:pt x="264" y="197"/>
                  <a:pt x="264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7" name="Google Shape;6727;p53"/>
          <p:cNvSpPr/>
          <p:nvPr/>
        </p:nvSpPr>
        <p:spPr>
          <a:xfrm>
            <a:off x="7991696" y="4443226"/>
            <a:ext cx="25758" cy="11429"/>
          </a:xfrm>
          <a:custGeom>
            <a:rect b="b" l="l" r="r" t="t"/>
            <a:pathLst>
              <a:path extrusionOk="0" h="540" w="1217">
                <a:moveTo>
                  <a:pt x="132" y="1"/>
                </a:moveTo>
                <a:cubicBezTo>
                  <a:pt x="99" y="1"/>
                  <a:pt x="33" y="1"/>
                  <a:pt x="33" y="66"/>
                </a:cubicBezTo>
                <a:cubicBezTo>
                  <a:pt x="0" y="132"/>
                  <a:pt x="33" y="165"/>
                  <a:pt x="99" y="198"/>
                </a:cubicBezTo>
                <a:lnTo>
                  <a:pt x="1052" y="526"/>
                </a:lnTo>
                <a:cubicBezTo>
                  <a:pt x="1069" y="535"/>
                  <a:pt x="1087" y="539"/>
                  <a:pt x="1103" y="539"/>
                </a:cubicBezTo>
                <a:cubicBezTo>
                  <a:pt x="1148" y="539"/>
                  <a:pt x="1183" y="509"/>
                  <a:pt x="1183" y="461"/>
                </a:cubicBezTo>
                <a:cubicBezTo>
                  <a:pt x="1216" y="395"/>
                  <a:pt x="1183" y="362"/>
                  <a:pt x="1117" y="329"/>
                </a:cubicBezTo>
                <a:lnTo>
                  <a:pt x="1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8" name="Google Shape;6728;p53"/>
          <p:cNvSpPr/>
          <p:nvPr/>
        </p:nvSpPr>
        <p:spPr>
          <a:xfrm>
            <a:off x="7999336" y="4418187"/>
            <a:ext cx="20191" cy="12128"/>
          </a:xfrm>
          <a:custGeom>
            <a:rect b="b" l="l" r="r" t="t"/>
            <a:pathLst>
              <a:path extrusionOk="0" h="573" w="954">
                <a:moveTo>
                  <a:pt x="165" y="1"/>
                </a:moveTo>
                <a:cubicBezTo>
                  <a:pt x="99" y="1"/>
                  <a:pt x="34" y="1"/>
                  <a:pt x="1" y="34"/>
                </a:cubicBezTo>
                <a:cubicBezTo>
                  <a:pt x="1" y="99"/>
                  <a:pt x="1" y="165"/>
                  <a:pt x="66" y="198"/>
                </a:cubicBezTo>
                <a:cubicBezTo>
                  <a:pt x="296" y="362"/>
                  <a:pt x="559" y="461"/>
                  <a:pt x="822" y="559"/>
                </a:cubicBezTo>
                <a:cubicBezTo>
                  <a:pt x="831" y="568"/>
                  <a:pt x="842" y="572"/>
                  <a:pt x="854" y="572"/>
                </a:cubicBezTo>
                <a:cubicBezTo>
                  <a:pt x="888" y="572"/>
                  <a:pt x="930" y="542"/>
                  <a:pt x="954" y="494"/>
                </a:cubicBezTo>
                <a:cubicBezTo>
                  <a:pt x="954" y="428"/>
                  <a:pt x="921" y="395"/>
                  <a:pt x="888" y="362"/>
                </a:cubicBezTo>
                <a:cubicBezTo>
                  <a:pt x="625" y="296"/>
                  <a:pt x="362" y="165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9" name="Google Shape;6729;p53"/>
          <p:cNvSpPr/>
          <p:nvPr/>
        </p:nvSpPr>
        <p:spPr>
          <a:xfrm>
            <a:off x="8016036" y="4408451"/>
            <a:ext cx="19493" cy="8635"/>
          </a:xfrm>
          <a:custGeom>
            <a:rect b="b" l="l" r="r" t="t"/>
            <a:pathLst>
              <a:path extrusionOk="0" h="408" w="921">
                <a:moveTo>
                  <a:pt x="165" y="1"/>
                </a:moveTo>
                <a:cubicBezTo>
                  <a:pt x="99" y="1"/>
                  <a:pt x="33" y="34"/>
                  <a:pt x="33" y="66"/>
                </a:cubicBezTo>
                <a:cubicBezTo>
                  <a:pt x="0" y="132"/>
                  <a:pt x="33" y="198"/>
                  <a:pt x="99" y="198"/>
                </a:cubicBezTo>
                <a:lnTo>
                  <a:pt x="789" y="395"/>
                </a:lnTo>
                <a:cubicBezTo>
                  <a:pt x="798" y="404"/>
                  <a:pt x="809" y="408"/>
                  <a:pt x="821" y="408"/>
                </a:cubicBezTo>
                <a:cubicBezTo>
                  <a:pt x="855" y="408"/>
                  <a:pt x="896" y="377"/>
                  <a:pt x="920" y="329"/>
                </a:cubicBezTo>
                <a:cubicBezTo>
                  <a:pt x="920" y="296"/>
                  <a:pt x="888" y="231"/>
                  <a:pt x="855" y="198"/>
                </a:cubicBezTo>
                <a:lnTo>
                  <a:pt x="165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0" name="Google Shape;6730;p53"/>
          <p:cNvSpPr/>
          <p:nvPr/>
        </p:nvSpPr>
        <p:spPr>
          <a:xfrm>
            <a:off x="7945788" y="4380111"/>
            <a:ext cx="33885" cy="20086"/>
          </a:xfrm>
          <a:custGeom>
            <a:rect b="b" l="l" r="r" t="t"/>
            <a:pathLst>
              <a:path extrusionOk="0" h="949" w="1601">
                <a:moveTo>
                  <a:pt x="99" y="1"/>
                </a:moveTo>
                <a:cubicBezTo>
                  <a:pt x="74" y="1"/>
                  <a:pt x="50" y="9"/>
                  <a:pt x="33" y="25"/>
                </a:cubicBezTo>
                <a:cubicBezTo>
                  <a:pt x="0" y="91"/>
                  <a:pt x="0" y="157"/>
                  <a:pt x="33" y="190"/>
                </a:cubicBezTo>
                <a:cubicBezTo>
                  <a:pt x="460" y="518"/>
                  <a:pt x="921" y="781"/>
                  <a:pt x="1413" y="945"/>
                </a:cubicBezTo>
                <a:cubicBezTo>
                  <a:pt x="1423" y="948"/>
                  <a:pt x="1433" y="949"/>
                  <a:pt x="1442" y="949"/>
                </a:cubicBezTo>
                <a:cubicBezTo>
                  <a:pt x="1554" y="949"/>
                  <a:pt x="1601" y="779"/>
                  <a:pt x="1479" y="748"/>
                </a:cubicBezTo>
                <a:cubicBezTo>
                  <a:pt x="1019" y="584"/>
                  <a:pt x="559" y="354"/>
                  <a:pt x="165" y="25"/>
                </a:cubicBezTo>
                <a:cubicBezTo>
                  <a:pt x="148" y="9"/>
                  <a:pt x="12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1" name="Google Shape;6731;p53"/>
          <p:cNvSpPr/>
          <p:nvPr/>
        </p:nvSpPr>
        <p:spPr>
          <a:xfrm>
            <a:off x="7935692" y="4363623"/>
            <a:ext cx="44700" cy="21271"/>
          </a:xfrm>
          <a:custGeom>
            <a:rect b="b" l="l" r="r" t="t"/>
            <a:pathLst>
              <a:path extrusionOk="0" h="1005" w="2112">
                <a:moveTo>
                  <a:pt x="155" y="0"/>
                </a:moveTo>
                <a:cubicBezTo>
                  <a:pt x="57" y="0"/>
                  <a:pt x="0" y="130"/>
                  <a:pt x="83" y="213"/>
                </a:cubicBezTo>
                <a:cubicBezTo>
                  <a:pt x="675" y="541"/>
                  <a:pt x="1266" y="804"/>
                  <a:pt x="1923" y="1001"/>
                </a:cubicBezTo>
                <a:cubicBezTo>
                  <a:pt x="1932" y="1004"/>
                  <a:pt x="1940" y="1005"/>
                  <a:pt x="1949" y="1005"/>
                </a:cubicBezTo>
                <a:cubicBezTo>
                  <a:pt x="2063" y="1005"/>
                  <a:pt x="2112" y="802"/>
                  <a:pt x="1989" y="771"/>
                </a:cubicBezTo>
                <a:cubicBezTo>
                  <a:pt x="1332" y="607"/>
                  <a:pt x="740" y="377"/>
                  <a:pt x="215" y="16"/>
                </a:cubicBezTo>
                <a:cubicBezTo>
                  <a:pt x="194" y="5"/>
                  <a:pt x="174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2" name="Google Shape;6732;p53"/>
          <p:cNvSpPr/>
          <p:nvPr/>
        </p:nvSpPr>
        <p:spPr>
          <a:xfrm>
            <a:off x="7987103" y="4381042"/>
            <a:ext cx="51897" cy="15620"/>
          </a:xfrm>
          <a:custGeom>
            <a:rect b="b" l="l" r="r" t="t"/>
            <a:pathLst>
              <a:path extrusionOk="0" h="738" w="2452">
                <a:moveTo>
                  <a:pt x="102" y="1"/>
                </a:moveTo>
                <a:cubicBezTo>
                  <a:pt x="13" y="1"/>
                  <a:pt x="1" y="155"/>
                  <a:pt x="86" y="211"/>
                </a:cubicBezTo>
                <a:cubicBezTo>
                  <a:pt x="809" y="474"/>
                  <a:pt x="1564" y="638"/>
                  <a:pt x="2320" y="737"/>
                </a:cubicBezTo>
                <a:cubicBezTo>
                  <a:pt x="2452" y="737"/>
                  <a:pt x="2452" y="540"/>
                  <a:pt x="2320" y="540"/>
                </a:cubicBezTo>
                <a:cubicBezTo>
                  <a:pt x="1564" y="441"/>
                  <a:pt x="842" y="277"/>
                  <a:pt x="151" y="14"/>
                </a:cubicBezTo>
                <a:cubicBezTo>
                  <a:pt x="133" y="5"/>
                  <a:pt x="117" y="1"/>
                  <a:pt x="10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3" name="Google Shape;6733;p53"/>
          <p:cNvSpPr/>
          <p:nvPr/>
        </p:nvSpPr>
        <p:spPr>
          <a:xfrm>
            <a:off x="7924919" y="4337886"/>
            <a:ext cx="83475" cy="36510"/>
          </a:xfrm>
          <a:custGeom>
            <a:rect b="b" l="l" r="r" t="t"/>
            <a:pathLst>
              <a:path extrusionOk="0" h="1725" w="3944">
                <a:moveTo>
                  <a:pt x="179" y="1"/>
                </a:moveTo>
                <a:cubicBezTo>
                  <a:pt x="164" y="1"/>
                  <a:pt x="148" y="5"/>
                  <a:pt x="132" y="16"/>
                </a:cubicBezTo>
                <a:cubicBezTo>
                  <a:pt x="33" y="49"/>
                  <a:pt x="1" y="147"/>
                  <a:pt x="66" y="246"/>
                </a:cubicBezTo>
                <a:cubicBezTo>
                  <a:pt x="132" y="377"/>
                  <a:pt x="264" y="443"/>
                  <a:pt x="395" y="542"/>
                </a:cubicBezTo>
                <a:cubicBezTo>
                  <a:pt x="756" y="739"/>
                  <a:pt x="1118" y="936"/>
                  <a:pt x="1512" y="1100"/>
                </a:cubicBezTo>
                <a:cubicBezTo>
                  <a:pt x="2235" y="1396"/>
                  <a:pt x="3024" y="1626"/>
                  <a:pt x="3812" y="1724"/>
                </a:cubicBezTo>
                <a:cubicBezTo>
                  <a:pt x="3944" y="1724"/>
                  <a:pt x="3944" y="1527"/>
                  <a:pt x="3812" y="1494"/>
                </a:cubicBezTo>
                <a:cubicBezTo>
                  <a:pt x="3188" y="1429"/>
                  <a:pt x="2564" y="1264"/>
                  <a:pt x="1939" y="1034"/>
                </a:cubicBezTo>
                <a:cubicBezTo>
                  <a:pt x="1644" y="936"/>
                  <a:pt x="1348" y="804"/>
                  <a:pt x="1052" y="673"/>
                </a:cubicBezTo>
                <a:cubicBezTo>
                  <a:pt x="921" y="607"/>
                  <a:pt x="789" y="509"/>
                  <a:pt x="658" y="443"/>
                </a:cubicBezTo>
                <a:cubicBezTo>
                  <a:pt x="526" y="344"/>
                  <a:pt x="362" y="246"/>
                  <a:pt x="231" y="180"/>
                </a:cubicBezTo>
                <a:cubicBezTo>
                  <a:pt x="313" y="125"/>
                  <a:pt x="257" y="1"/>
                  <a:pt x="17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4" name="Google Shape;6734;p53"/>
          <p:cNvSpPr/>
          <p:nvPr/>
        </p:nvSpPr>
        <p:spPr>
          <a:xfrm>
            <a:off x="7919797" y="4314244"/>
            <a:ext cx="40975" cy="22922"/>
          </a:xfrm>
          <a:custGeom>
            <a:rect b="b" l="l" r="r" t="t"/>
            <a:pathLst>
              <a:path extrusionOk="0" h="1083" w="1936">
                <a:moveTo>
                  <a:pt x="149" y="0"/>
                </a:moveTo>
                <a:cubicBezTo>
                  <a:pt x="52" y="0"/>
                  <a:pt x="1" y="125"/>
                  <a:pt x="111" y="180"/>
                </a:cubicBezTo>
                <a:lnTo>
                  <a:pt x="1754" y="1067"/>
                </a:lnTo>
                <a:cubicBezTo>
                  <a:pt x="1770" y="1078"/>
                  <a:pt x="1786" y="1082"/>
                  <a:pt x="1801" y="1082"/>
                </a:cubicBezTo>
                <a:cubicBezTo>
                  <a:pt x="1879" y="1082"/>
                  <a:pt x="1935" y="958"/>
                  <a:pt x="1853" y="903"/>
                </a:cubicBezTo>
                <a:cubicBezTo>
                  <a:pt x="1294" y="607"/>
                  <a:pt x="736" y="311"/>
                  <a:pt x="210" y="16"/>
                </a:cubicBezTo>
                <a:cubicBezTo>
                  <a:pt x="189" y="5"/>
                  <a:pt x="168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5" name="Google Shape;6735;p53"/>
          <p:cNvSpPr/>
          <p:nvPr/>
        </p:nvSpPr>
        <p:spPr>
          <a:xfrm>
            <a:off x="7982298" y="4339283"/>
            <a:ext cx="43494" cy="17038"/>
          </a:xfrm>
          <a:custGeom>
            <a:rect b="b" l="l" r="r" t="t"/>
            <a:pathLst>
              <a:path extrusionOk="0" h="805" w="2055">
                <a:moveTo>
                  <a:pt x="134" y="0"/>
                </a:moveTo>
                <a:cubicBezTo>
                  <a:pt x="56" y="0"/>
                  <a:pt x="0" y="125"/>
                  <a:pt x="83" y="180"/>
                </a:cubicBezTo>
                <a:cubicBezTo>
                  <a:pt x="674" y="443"/>
                  <a:pt x="1266" y="640"/>
                  <a:pt x="1890" y="804"/>
                </a:cubicBezTo>
                <a:cubicBezTo>
                  <a:pt x="2021" y="804"/>
                  <a:pt x="2054" y="640"/>
                  <a:pt x="1956" y="607"/>
                </a:cubicBezTo>
                <a:cubicBezTo>
                  <a:pt x="1364" y="443"/>
                  <a:pt x="773" y="245"/>
                  <a:pt x="181" y="15"/>
                </a:cubicBezTo>
                <a:cubicBezTo>
                  <a:pt x="165" y="5"/>
                  <a:pt x="149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6" name="Google Shape;6736;p53"/>
          <p:cNvSpPr/>
          <p:nvPr/>
        </p:nvSpPr>
        <p:spPr>
          <a:xfrm>
            <a:off x="8030153" y="4304043"/>
            <a:ext cx="45018" cy="9651"/>
          </a:xfrm>
          <a:custGeom>
            <a:rect b="b" l="l" r="r" t="t"/>
            <a:pathLst>
              <a:path extrusionOk="0" h="456" w="2127">
                <a:moveTo>
                  <a:pt x="126" y="1"/>
                </a:moveTo>
                <a:cubicBezTo>
                  <a:pt x="19" y="1"/>
                  <a:pt x="1" y="171"/>
                  <a:pt x="122" y="202"/>
                </a:cubicBezTo>
                <a:cubicBezTo>
                  <a:pt x="570" y="376"/>
                  <a:pt x="1037" y="456"/>
                  <a:pt x="1522" y="456"/>
                </a:cubicBezTo>
                <a:cubicBezTo>
                  <a:pt x="1678" y="456"/>
                  <a:pt x="1836" y="448"/>
                  <a:pt x="1995" y="432"/>
                </a:cubicBezTo>
                <a:cubicBezTo>
                  <a:pt x="2126" y="432"/>
                  <a:pt x="2126" y="202"/>
                  <a:pt x="1995" y="202"/>
                </a:cubicBezTo>
                <a:cubicBezTo>
                  <a:pt x="1839" y="218"/>
                  <a:pt x="1683" y="226"/>
                  <a:pt x="1527" y="226"/>
                </a:cubicBezTo>
                <a:cubicBezTo>
                  <a:pt x="1061" y="226"/>
                  <a:pt x="598" y="152"/>
                  <a:pt x="155" y="5"/>
                </a:cubicBezTo>
                <a:cubicBezTo>
                  <a:pt x="145" y="2"/>
                  <a:pt x="135" y="1"/>
                  <a:pt x="12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7" name="Google Shape;6737;p53"/>
          <p:cNvSpPr/>
          <p:nvPr/>
        </p:nvSpPr>
        <p:spPr>
          <a:xfrm>
            <a:off x="8054980" y="4285354"/>
            <a:ext cx="24361" cy="4191"/>
          </a:xfrm>
          <a:custGeom>
            <a:rect b="b" l="l" r="r" t="t"/>
            <a:pathLst>
              <a:path extrusionOk="0" h="198" w="1151">
                <a:moveTo>
                  <a:pt x="132" y="0"/>
                </a:moveTo>
                <a:cubicBezTo>
                  <a:pt x="0" y="0"/>
                  <a:pt x="0" y="198"/>
                  <a:pt x="132" y="198"/>
                </a:cubicBezTo>
                <a:lnTo>
                  <a:pt x="1019" y="198"/>
                </a:lnTo>
                <a:cubicBezTo>
                  <a:pt x="1151" y="198"/>
                  <a:pt x="1151" y="0"/>
                  <a:pt x="101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8" name="Google Shape;6738;p53"/>
          <p:cNvSpPr/>
          <p:nvPr/>
        </p:nvSpPr>
        <p:spPr>
          <a:xfrm>
            <a:off x="7993474" y="4262114"/>
            <a:ext cx="39748" cy="15683"/>
          </a:xfrm>
          <a:custGeom>
            <a:rect b="b" l="l" r="r" t="t"/>
            <a:pathLst>
              <a:path extrusionOk="0" h="741" w="1878">
                <a:moveTo>
                  <a:pt x="159" y="1"/>
                </a:moveTo>
                <a:cubicBezTo>
                  <a:pt x="57" y="1"/>
                  <a:pt x="0" y="155"/>
                  <a:pt x="113" y="211"/>
                </a:cubicBezTo>
                <a:cubicBezTo>
                  <a:pt x="606" y="474"/>
                  <a:pt x="1165" y="638"/>
                  <a:pt x="1724" y="737"/>
                </a:cubicBezTo>
                <a:cubicBezTo>
                  <a:pt x="1731" y="739"/>
                  <a:pt x="1738" y="741"/>
                  <a:pt x="1745" y="741"/>
                </a:cubicBezTo>
                <a:cubicBezTo>
                  <a:pt x="1831" y="741"/>
                  <a:pt x="1878" y="570"/>
                  <a:pt x="1756" y="540"/>
                </a:cubicBezTo>
                <a:cubicBezTo>
                  <a:pt x="1231" y="474"/>
                  <a:pt x="705" y="277"/>
                  <a:pt x="212" y="14"/>
                </a:cubicBezTo>
                <a:cubicBezTo>
                  <a:pt x="194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9" name="Google Shape;6739;p53"/>
          <p:cNvSpPr/>
          <p:nvPr/>
        </p:nvSpPr>
        <p:spPr>
          <a:xfrm>
            <a:off x="8048927" y="4232419"/>
            <a:ext cx="32298" cy="13397"/>
          </a:xfrm>
          <a:custGeom>
            <a:rect b="b" l="l" r="r" t="t"/>
            <a:pathLst>
              <a:path extrusionOk="0" h="633" w="1526">
                <a:moveTo>
                  <a:pt x="159" y="0"/>
                </a:moveTo>
                <a:cubicBezTo>
                  <a:pt x="48" y="0"/>
                  <a:pt x="1" y="171"/>
                  <a:pt x="122" y="201"/>
                </a:cubicBezTo>
                <a:lnTo>
                  <a:pt x="1371" y="628"/>
                </a:lnTo>
                <a:cubicBezTo>
                  <a:pt x="1381" y="631"/>
                  <a:pt x="1390" y="632"/>
                  <a:pt x="1399" y="632"/>
                </a:cubicBezTo>
                <a:cubicBezTo>
                  <a:pt x="1506" y="632"/>
                  <a:pt x="1525" y="462"/>
                  <a:pt x="1404" y="431"/>
                </a:cubicBezTo>
                <a:lnTo>
                  <a:pt x="188" y="4"/>
                </a:lnTo>
                <a:cubicBezTo>
                  <a:pt x="178" y="1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0" name="Google Shape;6740;p53"/>
          <p:cNvSpPr/>
          <p:nvPr/>
        </p:nvSpPr>
        <p:spPr>
          <a:xfrm>
            <a:off x="8051890" y="4222471"/>
            <a:ext cx="34880" cy="14985"/>
          </a:xfrm>
          <a:custGeom>
            <a:rect b="b" l="l" r="r" t="t"/>
            <a:pathLst>
              <a:path extrusionOk="0" h="708" w="1648">
                <a:moveTo>
                  <a:pt x="160" y="1"/>
                </a:moveTo>
                <a:cubicBezTo>
                  <a:pt x="58" y="1"/>
                  <a:pt x="1" y="155"/>
                  <a:pt x="114" y="211"/>
                </a:cubicBezTo>
                <a:cubicBezTo>
                  <a:pt x="541" y="441"/>
                  <a:pt x="1001" y="605"/>
                  <a:pt x="1494" y="704"/>
                </a:cubicBezTo>
                <a:cubicBezTo>
                  <a:pt x="1504" y="707"/>
                  <a:pt x="1513" y="708"/>
                  <a:pt x="1522" y="708"/>
                </a:cubicBezTo>
                <a:cubicBezTo>
                  <a:pt x="1629" y="708"/>
                  <a:pt x="1648" y="537"/>
                  <a:pt x="1527" y="507"/>
                </a:cubicBezTo>
                <a:cubicBezTo>
                  <a:pt x="1067" y="408"/>
                  <a:pt x="607" y="244"/>
                  <a:pt x="212" y="14"/>
                </a:cubicBezTo>
                <a:cubicBezTo>
                  <a:pt x="194" y="5"/>
                  <a:pt x="176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1" name="Google Shape;6741;p53"/>
          <p:cNvSpPr/>
          <p:nvPr/>
        </p:nvSpPr>
        <p:spPr>
          <a:xfrm>
            <a:off x="8031084" y="4184183"/>
            <a:ext cx="36044" cy="20086"/>
          </a:xfrm>
          <a:custGeom>
            <a:rect b="b" l="l" r="r" t="t"/>
            <a:pathLst>
              <a:path extrusionOk="0" h="949" w="1703">
                <a:moveTo>
                  <a:pt x="160" y="0"/>
                </a:moveTo>
                <a:cubicBezTo>
                  <a:pt x="75" y="0"/>
                  <a:pt x="1" y="125"/>
                  <a:pt x="111" y="180"/>
                </a:cubicBezTo>
                <a:cubicBezTo>
                  <a:pt x="538" y="476"/>
                  <a:pt x="998" y="706"/>
                  <a:pt x="1491" y="936"/>
                </a:cubicBezTo>
                <a:cubicBezTo>
                  <a:pt x="1509" y="945"/>
                  <a:pt x="1527" y="949"/>
                  <a:pt x="1544" y="949"/>
                </a:cubicBezTo>
                <a:cubicBezTo>
                  <a:pt x="1645" y="949"/>
                  <a:pt x="1703" y="795"/>
                  <a:pt x="1590" y="739"/>
                </a:cubicBezTo>
                <a:cubicBezTo>
                  <a:pt x="1097" y="541"/>
                  <a:pt x="637" y="311"/>
                  <a:pt x="209" y="16"/>
                </a:cubicBezTo>
                <a:cubicBezTo>
                  <a:pt x="193" y="5"/>
                  <a:pt x="177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2" name="Google Shape;6742;p53"/>
          <p:cNvSpPr/>
          <p:nvPr/>
        </p:nvSpPr>
        <p:spPr>
          <a:xfrm>
            <a:off x="8070283" y="4189369"/>
            <a:ext cx="8360" cy="6984"/>
          </a:xfrm>
          <a:custGeom>
            <a:rect b="b" l="l" r="r" t="t"/>
            <a:pathLst>
              <a:path extrusionOk="0" h="330" w="395">
                <a:moveTo>
                  <a:pt x="66" y="1"/>
                </a:moveTo>
                <a:cubicBezTo>
                  <a:pt x="33" y="1"/>
                  <a:pt x="0" y="34"/>
                  <a:pt x="0" y="66"/>
                </a:cubicBezTo>
                <a:cubicBezTo>
                  <a:pt x="0" y="66"/>
                  <a:pt x="0" y="99"/>
                  <a:pt x="0" y="132"/>
                </a:cubicBezTo>
                <a:cubicBezTo>
                  <a:pt x="0" y="165"/>
                  <a:pt x="33" y="165"/>
                  <a:pt x="66" y="198"/>
                </a:cubicBezTo>
                <a:lnTo>
                  <a:pt x="33" y="198"/>
                </a:lnTo>
                <a:lnTo>
                  <a:pt x="263" y="329"/>
                </a:lnTo>
                <a:lnTo>
                  <a:pt x="329" y="329"/>
                </a:lnTo>
                <a:cubicBezTo>
                  <a:pt x="362" y="329"/>
                  <a:pt x="395" y="296"/>
                  <a:pt x="395" y="296"/>
                </a:cubicBezTo>
                <a:cubicBezTo>
                  <a:pt x="395" y="264"/>
                  <a:pt x="395" y="231"/>
                  <a:pt x="395" y="198"/>
                </a:cubicBezTo>
                <a:cubicBezTo>
                  <a:pt x="395" y="165"/>
                  <a:pt x="362" y="165"/>
                  <a:pt x="362" y="132"/>
                </a:cubicBezTo>
                <a:lnTo>
                  <a:pt x="1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3" name="Google Shape;6743;p53"/>
          <p:cNvSpPr/>
          <p:nvPr/>
        </p:nvSpPr>
        <p:spPr>
          <a:xfrm>
            <a:off x="7882271" y="4257585"/>
            <a:ext cx="29250" cy="17440"/>
          </a:xfrm>
          <a:custGeom>
            <a:rect b="b" l="l" r="r" t="t"/>
            <a:pathLst>
              <a:path extrusionOk="0" h="824" w="1382">
                <a:moveTo>
                  <a:pt x="141" y="0"/>
                </a:moveTo>
                <a:cubicBezTo>
                  <a:pt x="63" y="0"/>
                  <a:pt x="0" y="111"/>
                  <a:pt x="77" y="162"/>
                </a:cubicBezTo>
                <a:cubicBezTo>
                  <a:pt x="405" y="458"/>
                  <a:pt x="800" y="688"/>
                  <a:pt x="1227" y="819"/>
                </a:cubicBezTo>
                <a:cubicBezTo>
                  <a:pt x="1237" y="822"/>
                  <a:pt x="1247" y="823"/>
                  <a:pt x="1255" y="823"/>
                </a:cubicBezTo>
                <a:cubicBezTo>
                  <a:pt x="1362" y="823"/>
                  <a:pt x="1381" y="653"/>
                  <a:pt x="1260" y="622"/>
                </a:cubicBezTo>
                <a:cubicBezTo>
                  <a:pt x="898" y="491"/>
                  <a:pt x="537" y="294"/>
                  <a:pt x="208" y="31"/>
                </a:cubicBezTo>
                <a:cubicBezTo>
                  <a:pt x="187" y="9"/>
                  <a:pt x="163" y="0"/>
                  <a:pt x="14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4" name="Google Shape;6744;p53"/>
          <p:cNvSpPr/>
          <p:nvPr/>
        </p:nvSpPr>
        <p:spPr>
          <a:xfrm>
            <a:off x="7868175" y="4232208"/>
            <a:ext cx="28784" cy="14985"/>
          </a:xfrm>
          <a:custGeom>
            <a:rect b="b" l="l" r="r" t="t"/>
            <a:pathLst>
              <a:path extrusionOk="0" h="708" w="1360">
                <a:moveTo>
                  <a:pt x="143" y="1"/>
                </a:moveTo>
                <a:cubicBezTo>
                  <a:pt x="62" y="1"/>
                  <a:pt x="1" y="155"/>
                  <a:pt x="86" y="211"/>
                </a:cubicBezTo>
                <a:cubicBezTo>
                  <a:pt x="447" y="408"/>
                  <a:pt x="809" y="573"/>
                  <a:pt x="1203" y="704"/>
                </a:cubicBezTo>
                <a:cubicBezTo>
                  <a:pt x="1213" y="707"/>
                  <a:pt x="1222" y="708"/>
                  <a:pt x="1231" y="708"/>
                </a:cubicBezTo>
                <a:cubicBezTo>
                  <a:pt x="1339" y="708"/>
                  <a:pt x="1360" y="537"/>
                  <a:pt x="1269" y="507"/>
                </a:cubicBezTo>
                <a:cubicBezTo>
                  <a:pt x="874" y="408"/>
                  <a:pt x="513" y="244"/>
                  <a:pt x="184" y="14"/>
                </a:cubicBezTo>
                <a:cubicBezTo>
                  <a:pt x="170" y="5"/>
                  <a:pt x="157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5" name="Google Shape;6745;p53"/>
          <p:cNvSpPr/>
          <p:nvPr/>
        </p:nvSpPr>
        <p:spPr>
          <a:xfrm>
            <a:off x="7851454" y="4209455"/>
            <a:ext cx="32806" cy="17122"/>
          </a:xfrm>
          <a:custGeom>
            <a:rect b="b" l="l" r="r" t="t"/>
            <a:pathLst>
              <a:path extrusionOk="0" h="809" w="1550">
                <a:moveTo>
                  <a:pt x="191" y="0"/>
                </a:moveTo>
                <a:cubicBezTo>
                  <a:pt x="99" y="0"/>
                  <a:pt x="0" y="142"/>
                  <a:pt x="120" y="202"/>
                </a:cubicBezTo>
                <a:lnTo>
                  <a:pt x="1369" y="793"/>
                </a:lnTo>
                <a:cubicBezTo>
                  <a:pt x="1384" y="804"/>
                  <a:pt x="1400" y="808"/>
                  <a:pt x="1416" y="808"/>
                </a:cubicBezTo>
                <a:cubicBezTo>
                  <a:pt x="1494" y="808"/>
                  <a:pt x="1550" y="684"/>
                  <a:pt x="1467" y="629"/>
                </a:cubicBezTo>
                <a:lnTo>
                  <a:pt x="218" y="5"/>
                </a:lnTo>
                <a:cubicBezTo>
                  <a:pt x="210" y="2"/>
                  <a:pt x="201" y="0"/>
                  <a:pt x="19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6" name="Google Shape;6746;p53"/>
          <p:cNvSpPr/>
          <p:nvPr/>
        </p:nvSpPr>
        <p:spPr>
          <a:xfrm>
            <a:off x="7850671" y="4199719"/>
            <a:ext cx="46246" cy="17567"/>
          </a:xfrm>
          <a:custGeom>
            <a:rect b="b" l="l" r="r" t="t"/>
            <a:pathLst>
              <a:path extrusionOk="0" h="830" w="2185">
                <a:moveTo>
                  <a:pt x="128" y="1"/>
                </a:moveTo>
                <a:cubicBezTo>
                  <a:pt x="21" y="1"/>
                  <a:pt x="0" y="171"/>
                  <a:pt x="91" y="202"/>
                </a:cubicBezTo>
                <a:lnTo>
                  <a:pt x="2030" y="826"/>
                </a:lnTo>
                <a:cubicBezTo>
                  <a:pt x="2040" y="829"/>
                  <a:pt x="2049" y="830"/>
                  <a:pt x="2058" y="830"/>
                </a:cubicBezTo>
                <a:cubicBezTo>
                  <a:pt x="2165" y="830"/>
                  <a:pt x="2184" y="659"/>
                  <a:pt x="2063" y="629"/>
                </a:cubicBezTo>
                <a:lnTo>
                  <a:pt x="157" y="5"/>
                </a:lnTo>
                <a:cubicBezTo>
                  <a:pt x="147" y="2"/>
                  <a:pt x="137" y="1"/>
                  <a:pt x="1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7" name="Google Shape;6747;p53"/>
          <p:cNvSpPr/>
          <p:nvPr/>
        </p:nvSpPr>
        <p:spPr>
          <a:xfrm>
            <a:off x="7848660" y="4186490"/>
            <a:ext cx="44298" cy="14731"/>
          </a:xfrm>
          <a:custGeom>
            <a:rect b="b" l="l" r="r" t="t"/>
            <a:pathLst>
              <a:path extrusionOk="0" h="696" w="2093">
                <a:moveTo>
                  <a:pt x="185" y="1"/>
                </a:moveTo>
                <a:cubicBezTo>
                  <a:pt x="72" y="1"/>
                  <a:pt x="1" y="143"/>
                  <a:pt x="120" y="202"/>
                </a:cubicBezTo>
                <a:cubicBezTo>
                  <a:pt x="679" y="432"/>
                  <a:pt x="1303" y="630"/>
                  <a:pt x="1961" y="695"/>
                </a:cubicBezTo>
                <a:cubicBezTo>
                  <a:pt x="2092" y="695"/>
                  <a:pt x="2059" y="498"/>
                  <a:pt x="1961" y="498"/>
                </a:cubicBezTo>
                <a:cubicBezTo>
                  <a:pt x="1336" y="400"/>
                  <a:pt x="778" y="268"/>
                  <a:pt x="219" y="5"/>
                </a:cubicBezTo>
                <a:cubicBezTo>
                  <a:pt x="207" y="2"/>
                  <a:pt x="196" y="1"/>
                  <a:pt x="1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8" name="Google Shape;6748;p53"/>
          <p:cNvSpPr/>
          <p:nvPr/>
        </p:nvSpPr>
        <p:spPr>
          <a:xfrm>
            <a:off x="7895711" y="4194470"/>
            <a:ext cx="25758" cy="8826"/>
          </a:xfrm>
          <a:custGeom>
            <a:rect b="b" l="l" r="r" t="t"/>
            <a:pathLst>
              <a:path extrusionOk="0" h="417" w="1217">
                <a:moveTo>
                  <a:pt x="112" y="1"/>
                </a:moveTo>
                <a:cubicBezTo>
                  <a:pt x="83" y="1"/>
                  <a:pt x="53" y="17"/>
                  <a:pt x="33" y="55"/>
                </a:cubicBezTo>
                <a:cubicBezTo>
                  <a:pt x="1" y="88"/>
                  <a:pt x="1" y="154"/>
                  <a:pt x="66" y="187"/>
                </a:cubicBezTo>
                <a:cubicBezTo>
                  <a:pt x="395" y="318"/>
                  <a:pt x="723" y="417"/>
                  <a:pt x="1085" y="417"/>
                </a:cubicBezTo>
                <a:cubicBezTo>
                  <a:pt x="1216" y="417"/>
                  <a:pt x="1216" y="220"/>
                  <a:pt x="1085" y="220"/>
                </a:cubicBezTo>
                <a:cubicBezTo>
                  <a:pt x="756" y="220"/>
                  <a:pt x="461" y="154"/>
                  <a:pt x="165" y="23"/>
                </a:cubicBezTo>
                <a:cubicBezTo>
                  <a:pt x="151" y="9"/>
                  <a:pt x="132" y="1"/>
                  <a:pt x="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9" name="Google Shape;6749;p53"/>
          <p:cNvSpPr/>
          <p:nvPr/>
        </p:nvSpPr>
        <p:spPr>
          <a:xfrm>
            <a:off x="7811071" y="4164944"/>
            <a:ext cx="63791" cy="17503"/>
          </a:xfrm>
          <a:custGeom>
            <a:rect b="b" l="l" r="r" t="t"/>
            <a:pathLst>
              <a:path extrusionOk="0" h="827" w="3014">
                <a:moveTo>
                  <a:pt x="159" y="1"/>
                </a:moveTo>
                <a:cubicBezTo>
                  <a:pt x="47" y="1"/>
                  <a:pt x="1" y="171"/>
                  <a:pt x="122" y="202"/>
                </a:cubicBezTo>
                <a:cubicBezTo>
                  <a:pt x="1009" y="530"/>
                  <a:pt x="1929" y="727"/>
                  <a:pt x="2882" y="826"/>
                </a:cubicBezTo>
                <a:cubicBezTo>
                  <a:pt x="3014" y="826"/>
                  <a:pt x="3014" y="629"/>
                  <a:pt x="2882" y="629"/>
                </a:cubicBezTo>
                <a:cubicBezTo>
                  <a:pt x="1962" y="530"/>
                  <a:pt x="1042" y="333"/>
                  <a:pt x="188" y="5"/>
                </a:cubicBezTo>
                <a:cubicBezTo>
                  <a:pt x="178" y="2"/>
                  <a:pt x="168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0" name="Google Shape;6750;p53"/>
          <p:cNvSpPr/>
          <p:nvPr/>
        </p:nvSpPr>
        <p:spPr>
          <a:xfrm>
            <a:off x="7817124" y="4152224"/>
            <a:ext cx="40362" cy="14223"/>
          </a:xfrm>
          <a:custGeom>
            <a:rect b="b" l="l" r="r" t="t"/>
            <a:pathLst>
              <a:path extrusionOk="0" h="672" w="1907">
                <a:moveTo>
                  <a:pt x="129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33" y="178"/>
                  <a:pt x="66" y="178"/>
                </a:cubicBezTo>
                <a:lnTo>
                  <a:pt x="99" y="211"/>
                </a:lnTo>
                <a:cubicBezTo>
                  <a:pt x="625" y="408"/>
                  <a:pt x="1183" y="573"/>
                  <a:pt x="1775" y="671"/>
                </a:cubicBezTo>
                <a:cubicBezTo>
                  <a:pt x="1808" y="671"/>
                  <a:pt x="1873" y="638"/>
                  <a:pt x="1906" y="606"/>
                </a:cubicBezTo>
                <a:cubicBezTo>
                  <a:pt x="1906" y="540"/>
                  <a:pt x="1873" y="474"/>
                  <a:pt x="1808" y="474"/>
                </a:cubicBezTo>
                <a:cubicBezTo>
                  <a:pt x="1249" y="376"/>
                  <a:pt x="690" y="244"/>
                  <a:pt x="165" y="14"/>
                </a:cubicBez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1" name="Google Shape;6751;p53"/>
          <p:cNvSpPr/>
          <p:nvPr/>
        </p:nvSpPr>
        <p:spPr>
          <a:xfrm>
            <a:off x="7846480" y="4343008"/>
            <a:ext cx="26985" cy="10519"/>
          </a:xfrm>
          <a:custGeom>
            <a:rect b="b" l="l" r="r" t="t"/>
            <a:pathLst>
              <a:path extrusionOk="0" h="497" w="1275">
                <a:moveTo>
                  <a:pt x="129" y="0"/>
                </a:moveTo>
                <a:cubicBezTo>
                  <a:pt x="22" y="0"/>
                  <a:pt x="1" y="173"/>
                  <a:pt x="92" y="234"/>
                </a:cubicBezTo>
                <a:cubicBezTo>
                  <a:pt x="453" y="332"/>
                  <a:pt x="782" y="398"/>
                  <a:pt x="1144" y="497"/>
                </a:cubicBezTo>
                <a:cubicBezTo>
                  <a:pt x="1176" y="497"/>
                  <a:pt x="1242" y="464"/>
                  <a:pt x="1275" y="398"/>
                </a:cubicBezTo>
                <a:cubicBezTo>
                  <a:pt x="1275" y="365"/>
                  <a:pt x="1242" y="300"/>
                  <a:pt x="1176" y="267"/>
                </a:cubicBezTo>
                <a:cubicBezTo>
                  <a:pt x="848" y="201"/>
                  <a:pt x="486" y="135"/>
                  <a:pt x="158" y="4"/>
                </a:cubicBezTo>
                <a:cubicBezTo>
                  <a:pt x="148" y="1"/>
                  <a:pt x="138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2" name="Google Shape;6752;p53"/>
          <p:cNvSpPr/>
          <p:nvPr/>
        </p:nvSpPr>
        <p:spPr>
          <a:xfrm>
            <a:off x="7840406" y="4330245"/>
            <a:ext cx="35155" cy="12847"/>
          </a:xfrm>
          <a:custGeom>
            <a:rect b="b" l="l" r="r" t="t"/>
            <a:pathLst>
              <a:path extrusionOk="0" h="607" w="1661">
                <a:moveTo>
                  <a:pt x="135" y="0"/>
                </a:moveTo>
                <a:cubicBezTo>
                  <a:pt x="57" y="0"/>
                  <a:pt x="1" y="124"/>
                  <a:pt x="83" y="180"/>
                </a:cubicBezTo>
                <a:cubicBezTo>
                  <a:pt x="543" y="410"/>
                  <a:pt x="1003" y="541"/>
                  <a:pt x="1529" y="607"/>
                </a:cubicBezTo>
                <a:cubicBezTo>
                  <a:pt x="1661" y="607"/>
                  <a:pt x="1661" y="410"/>
                  <a:pt x="1529" y="377"/>
                </a:cubicBezTo>
                <a:cubicBezTo>
                  <a:pt x="1036" y="344"/>
                  <a:pt x="609" y="212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3" name="Google Shape;6753;p53"/>
          <p:cNvSpPr/>
          <p:nvPr/>
        </p:nvSpPr>
        <p:spPr>
          <a:xfrm>
            <a:off x="7829209" y="4317102"/>
            <a:ext cx="42880" cy="13482"/>
          </a:xfrm>
          <a:custGeom>
            <a:rect b="b" l="l" r="r" t="t"/>
            <a:pathLst>
              <a:path extrusionOk="0" h="637" w="2026">
                <a:moveTo>
                  <a:pt x="108" y="0"/>
                </a:moveTo>
                <a:cubicBezTo>
                  <a:pt x="15" y="0"/>
                  <a:pt x="0" y="180"/>
                  <a:pt x="87" y="209"/>
                </a:cubicBezTo>
                <a:cubicBezTo>
                  <a:pt x="678" y="406"/>
                  <a:pt x="1302" y="538"/>
                  <a:pt x="1894" y="636"/>
                </a:cubicBezTo>
                <a:cubicBezTo>
                  <a:pt x="2025" y="636"/>
                  <a:pt x="2025" y="439"/>
                  <a:pt x="1894" y="406"/>
                </a:cubicBezTo>
                <a:cubicBezTo>
                  <a:pt x="1302" y="341"/>
                  <a:pt x="711" y="209"/>
                  <a:pt x="152" y="12"/>
                </a:cubicBezTo>
                <a:cubicBezTo>
                  <a:pt x="136" y="4"/>
                  <a:pt x="121" y="0"/>
                  <a:pt x="1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4" name="Google Shape;6754;p53"/>
          <p:cNvSpPr/>
          <p:nvPr/>
        </p:nvSpPr>
        <p:spPr>
          <a:xfrm>
            <a:off x="7829823" y="4303344"/>
            <a:ext cx="59643" cy="18879"/>
          </a:xfrm>
          <a:custGeom>
            <a:rect b="b" l="l" r="r" t="t"/>
            <a:pathLst>
              <a:path extrusionOk="0" h="892" w="2818">
                <a:moveTo>
                  <a:pt x="163" y="0"/>
                </a:moveTo>
                <a:cubicBezTo>
                  <a:pt x="74" y="0"/>
                  <a:pt x="1" y="142"/>
                  <a:pt x="90" y="202"/>
                </a:cubicBezTo>
                <a:cubicBezTo>
                  <a:pt x="912" y="563"/>
                  <a:pt x="1799" y="826"/>
                  <a:pt x="2686" y="892"/>
                </a:cubicBezTo>
                <a:cubicBezTo>
                  <a:pt x="2818" y="892"/>
                  <a:pt x="2818" y="695"/>
                  <a:pt x="2686" y="695"/>
                </a:cubicBezTo>
                <a:cubicBezTo>
                  <a:pt x="1832" y="596"/>
                  <a:pt x="978" y="366"/>
                  <a:pt x="189" y="5"/>
                </a:cubicBezTo>
                <a:cubicBezTo>
                  <a:pt x="180" y="2"/>
                  <a:pt x="171" y="0"/>
                  <a:pt x="16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5" name="Google Shape;6755;p53"/>
          <p:cNvSpPr/>
          <p:nvPr/>
        </p:nvSpPr>
        <p:spPr>
          <a:xfrm>
            <a:off x="7834501" y="4292635"/>
            <a:ext cx="61717" cy="22731"/>
          </a:xfrm>
          <a:custGeom>
            <a:rect b="b" l="l" r="r" t="t"/>
            <a:pathLst>
              <a:path extrusionOk="0" h="1074" w="2916">
                <a:moveTo>
                  <a:pt x="225" y="0"/>
                </a:moveTo>
                <a:cubicBezTo>
                  <a:pt x="204" y="0"/>
                  <a:pt x="184" y="6"/>
                  <a:pt x="165" y="18"/>
                </a:cubicBezTo>
                <a:lnTo>
                  <a:pt x="132" y="18"/>
                </a:lnTo>
                <a:cubicBezTo>
                  <a:pt x="1" y="149"/>
                  <a:pt x="132" y="346"/>
                  <a:pt x="297" y="379"/>
                </a:cubicBezTo>
                <a:cubicBezTo>
                  <a:pt x="559" y="478"/>
                  <a:pt x="822" y="544"/>
                  <a:pt x="1118" y="642"/>
                </a:cubicBezTo>
                <a:cubicBezTo>
                  <a:pt x="1644" y="806"/>
                  <a:pt x="2202" y="938"/>
                  <a:pt x="2761" y="1069"/>
                </a:cubicBezTo>
                <a:cubicBezTo>
                  <a:pt x="2771" y="1072"/>
                  <a:pt x="2781" y="1073"/>
                  <a:pt x="2789" y="1073"/>
                </a:cubicBezTo>
                <a:cubicBezTo>
                  <a:pt x="2897" y="1073"/>
                  <a:pt x="2915" y="903"/>
                  <a:pt x="2794" y="872"/>
                </a:cubicBezTo>
                <a:cubicBezTo>
                  <a:pt x="2400" y="774"/>
                  <a:pt x="1940" y="675"/>
                  <a:pt x="1545" y="544"/>
                </a:cubicBezTo>
                <a:cubicBezTo>
                  <a:pt x="1315" y="478"/>
                  <a:pt x="1118" y="412"/>
                  <a:pt x="921" y="346"/>
                </a:cubicBezTo>
                <a:lnTo>
                  <a:pt x="625" y="248"/>
                </a:lnTo>
                <a:cubicBezTo>
                  <a:pt x="569" y="248"/>
                  <a:pt x="392" y="175"/>
                  <a:pt x="342" y="175"/>
                </a:cubicBezTo>
                <a:cubicBezTo>
                  <a:pt x="339" y="175"/>
                  <a:pt x="337" y="176"/>
                  <a:pt x="335" y="176"/>
                </a:cubicBezTo>
                <a:lnTo>
                  <a:pt x="335" y="176"/>
                </a:lnTo>
                <a:cubicBezTo>
                  <a:pt x="405" y="97"/>
                  <a:pt x="314" y="0"/>
                  <a:pt x="22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6" name="Google Shape;6756;p53"/>
          <p:cNvSpPr/>
          <p:nvPr/>
        </p:nvSpPr>
        <p:spPr>
          <a:xfrm>
            <a:off x="7839072" y="4282983"/>
            <a:ext cx="78226" cy="28827"/>
          </a:xfrm>
          <a:custGeom>
            <a:rect b="b" l="l" r="r" t="t"/>
            <a:pathLst>
              <a:path extrusionOk="0" h="1362" w="3696">
                <a:moveTo>
                  <a:pt x="97" y="1"/>
                </a:moveTo>
                <a:cubicBezTo>
                  <a:pt x="9" y="1"/>
                  <a:pt x="0" y="154"/>
                  <a:pt x="113" y="211"/>
                </a:cubicBezTo>
                <a:cubicBezTo>
                  <a:pt x="1231" y="605"/>
                  <a:pt x="2381" y="1000"/>
                  <a:pt x="3531" y="1361"/>
                </a:cubicBezTo>
                <a:cubicBezTo>
                  <a:pt x="3662" y="1361"/>
                  <a:pt x="3695" y="1197"/>
                  <a:pt x="3597" y="1164"/>
                </a:cubicBezTo>
                <a:cubicBezTo>
                  <a:pt x="2446" y="802"/>
                  <a:pt x="1296" y="408"/>
                  <a:pt x="146" y="14"/>
                </a:cubicBezTo>
                <a:cubicBezTo>
                  <a:pt x="128" y="5"/>
                  <a:pt x="111" y="1"/>
                  <a:pt x="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7" name="Google Shape;6757;p53"/>
          <p:cNvSpPr/>
          <p:nvPr/>
        </p:nvSpPr>
        <p:spPr>
          <a:xfrm>
            <a:off x="7848639" y="4278327"/>
            <a:ext cx="60087" cy="16869"/>
          </a:xfrm>
          <a:custGeom>
            <a:rect b="b" l="l" r="r" t="t"/>
            <a:pathLst>
              <a:path extrusionOk="0" h="797" w="2839">
                <a:moveTo>
                  <a:pt x="158" y="0"/>
                </a:moveTo>
                <a:cubicBezTo>
                  <a:pt x="47" y="0"/>
                  <a:pt x="0" y="171"/>
                  <a:pt x="121" y="201"/>
                </a:cubicBezTo>
                <a:lnTo>
                  <a:pt x="2685" y="792"/>
                </a:lnTo>
                <a:cubicBezTo>
                  <a:pt x="2692" y="795"/>
                  <a:pt x="2699" y="796"/>
                  <a:pt x="2706" y="796"/>
                </a:cubicBezTo>
                <a:cubicBezTo>
                  <a:pt x="2792" y="796"/>
                  <a:pt x="2839" y="626"/>
                  <a:pt x="2717" y="595"/>
                </a:cubicBezTo>
                <a:lnTo>
                  <a:pt x="187" y="4"/>
                </a:lnTo>
                <a:cubicBezTo>
                  <a:pt x="177" y="1"/>
                  <a:pt x="167" y="0"/>
                  <a:pt x="15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8" name="Google Shape;6758;p53"/>
          <p:cNvSpPr/>
          <p:nvPr/>
        </p:nvSpPr>
        <p:spPr>
          <a:xfrm>
            <a:off x="7850883" y="4264908"/>
            <a:ext cx="47240" cy="20742"/>
          </a:xfrm>
          <a:custGeom>
            <a:rect b="b" l="l" r="r" t="t"/>
            <a:pathLst>
              <a:path extrusionOk="0" h="980" w="2232">
                <a:moveTo>
                  <a:pt x="98" y="0"/>
                </a:moveTo>
                <a:cubicBezTo>
                  <a:pt x="9" y="0"/>
                  <a:pt x="1" y="154"/>
                  <a:pt x="114" y="211"/>
                </a:cubicBezTo>
                <a:lnTo>
                  <a:pt x="2086" y="966"/>
                </a:lnTo>
                <a:cubicBezTo>
                  <a:pt x="2099" y="976"/>
                  <a:pt x="2113" y="980"/>
                  <a:pt x="2125" y="980"/>
                </a:cubicBezTo>
                <a:cubicBezTo>
                  <a:pt x="2199" y="980"/>
                  <a:pt x="2232" y="826"/>
                  <a:pt x="2119" y="769"/>
                </a:cubicBezTo>
                <a:lnTo>
                  <a:pt x="147" y="13"/>
                </a:lnTo>
                <a:cubicBezTo>
                  <a:pt x="129" y="4"/>
                  <a:pt x="112" y="0"/>
                  <a:pt x="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9" name="Google Shape;6759;p53"/>
          <p:cNvSpPr/>
          <p:nvPr/>
        </p:nvSpPr>
        <p:spPr>
          <a:xfrm>
            <a:off x="7863476" y="4260696"/>
            <a:ext cx="22520" cy="10075"/>
          </a:xfrm>
          <a:custGeom>
            <a:rect b="b" l="l" r="r" t="t"/>
            <a:pathLst>
              <a:path extrusionOk="0" h="476" w="1064">
                <a:moveTo>
                  <a:pt x="149" y="0"/>
                </a:moveTo>
                <a:cubicBezTo>
                  <a:pt x="52" y="0"/>
                  <a:pt x="0" y="124"/>
                  <a:pt x="111" y="180"/>
                </a:cubicBezTo>
                <a:cubicBezTo>
                  <a:pt x="373" y="344"/>
                  <a:pt x="669" y="442"/>
                  <a:pt x="965" y="475"/>
                </a:cubicBezTo>
                <a:cubicBezTo>
                  <a:pt x="1031" y="475"/>
                  <a:pt x="1063" y="442"/>
                  <a:pt x="1063" y="377"/>
                </a:cubicBezTo>
                <a:cubicBezTo>
                  <a:pt x="1063" y="311"/>
                  <a:pt x="1031" y="278"/>
                  <a:pt x="965" y="278"/>
                </a:cubicBezTo>
                <a:cubicBezTo>
                  <a:pt x="702" y="245"/>
                  <a:pt x="439" y="147"/>
                  <a:pt x="209" y="15"/>
                </a:cubicBezTo>
                <a:cubicBezTo>
                  <a:pt x="188" y="5"/>
                  <a:pt x="167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0" name="Google Shape;6760;p53"/>
          <p:cNvSpPr/>
          <p:nvPr/>
        </p:nvSpPr>
        <p:spPr>
          <a:xfrm>
            <a:off x="7869974" y="4255849"/>
            <a:ext cx="15323" cy="8953"/>
          </a:xfrm>
          <a:custGeom>
            <a:rect b="b" l="l" r="r" t="t"/>
            <a:pathLst>
              <a:path extrusionOk="0" h="423" w="724">
                <a:moveTo>
                  <a:pt x="129" y="1"/>
                </a:moveTo>
                <a:cubicBezTo>
                  <a:pt x="96" y="1"/>
                  <a:pt x="57" y="24"/>
                  <a:pt x="34" y="47"/>
                </a:cubicBezTo>
                <a:cubicBezTo>
                  <a:pt x="1" y="113"/>
                  <a:pt x="1" y="179"/>
                  <a:pt x="66" y="211"/>
                </a:cubicBezTo>
                <a:lnTo>
                  <a:pt x="559" y="409"/>
                </a:lnTo>
                <a:cubicBezTo>
                  <a:pt x="569" y="418"/>
                  <a:pt x="581" y="422"/>
                  <a:pt x="595" y="422"/>
                </a:cubicBezTo>
                <a:cubicBezTo>
                  <a:pt x="628" y="422"/>
                  <a:pt x="668" y="399"/>
                  <a:pt x="691" y="376"/>
                </a:cubicBezTo>
                <a:cubicBezTo>
                  <a:pt x="724" y="310"/>
                  <a:pt x="691" y="244"/>
                  <a:pt x="658" y="244"/>
                </a:cubicBezTo>
                <a:lnTo>
                  <a:pt x="165" y="14"/>
                </a:lnTo>
                <a:cubicBezTo>
                  <a:pt x="155" y="5"/>
                  <a:pt x="143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1" name="Google Shape;6761;p53"/>
          <p:cNvSpPr/>
          <p:nvPr/>
        </p:nvSpPr>
        <p:spPr>
          <a:xfrm>
            <a:off x="7896409" y="4337759"/>
            <a:ext cx="17906" cy="7154"/>
          </a:xfrm>
          <a:custGeom>
            <a:rect b="b" l="l" r="r" t="t"/>
            <a:pathLst>
              <a:path extrusionOk="0" h="338" w="846">
                <a:moveTo>
                  <a:pt x="133" y="0"/>
                </a:moveTo>
                <a:cubicBezTo>
                  <a:pt x="66" y="0"/>
                  <a:pt x="20" y="69"/>
                  <a:pt x="59" y="142"/>
                </a:cubicBezTo>
                <a:lnTo>
                  <a:pt x="59" y="142"/>
                </a:lnTo>
                <a:cubicBezTo>
                  <a:pt x="39" y="125"/>
                  <a:pt x="19" y="107"/>
                  <a:pt x="0" y="88"/>
                </a:cubicBezTo>
                <a:lnTo>
                  <a:pt x="0" y="88"/>
                </a:lnTo>
                <a:lnTo>
                  <a:pt x="66" y="153"/>
                </a:lnTo>
                <a:cubicBezTo>
                  <a:pt x="64" y="149"/>
                  <a:pt x="61" y="145"/>
                  <a:pt x="59" y="142"/>
                </a:cubicBezTo>
                <a:lnTo>
                  <a:pt x="59" y="142"/>
                </a:lnTo>
                <a:cubicBezTo>
                  <a:pt x="205" y="265"/>
                  <a:pt x="381" y="338"/>
                  <a:pt x="576" y="338"/>
                </a:cubicBezTo>
                <a:cubicBezTo>
                  <a:pt x="634" y="338"/>
                  <a:pt x="694" y="331"/>
                  <a:pt x="756" y="317"/>
                </a:cubicBezTo>
                <a:cubicBezTo>
                  <a:pt x="846" y="258"/>
                  <a:pt x="827" y="116"/>
                  <a:pt x="723" y="116"/>
                </a:cubicBezTo>
                <a:cubicBezTo>
                  <a:pt x="713" y="116"/>
                  <a:pt x="702" y="117"/>
                  <a:pt x="690" y="120"/>
                </a:cubicBezTo>
                <a:lnTo>
                  <a:pt x="428" y="120"/>
                </a:lnTo>
                <a:lnTo>
                  <a:pt x="362" y="87"/>
                </a:lnTo>
                <a:lnTo>
                  <a:pt x="296" y="87"/>
                </a:lnTo>
                <a:lnTo>
                  <a:pt x="230" y="55"/>
                </a:lnTo>
                <a:lnTo>
                  <a:pt x="198" y="22"/>
                </a:lnTo>
                <a:cubicBezTo>
                  <a:pt x="175" y="7"/>
                  <a:pt x="153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2" name="Google Shape;6762;p53"/>
          <p:cNvSpPr/>
          <p:nvPr/>
        </p:nvSpPr>
        <p:spPr>
          <a:xfrm>
            <a:off x="7886186" y="4320721"/>
            <a:ext cx="27620" cy="15429"/>
          </a:xfrm>
          <a:custGeom>
            <a:rect b="b" l="l" r="r" t="t"/>
            <a:pathLst>
              <a:path extrusionOk="0" h="729" w="1305">
                <a:moveTo>
                  <a:pt x="156" y="0"/>
                </a:moveTo>
                <a:cubicBezTo>
                  <a:pt x="70" y="0"/>
                  <a:pt x="1" y="114"/>
                  <a:pt x="89" y="202"/>
                </a:cubicBezTo>
                <a:cubicBezTo>
                  <a:pt x="451" y="400"/>
                  <a:pt x="779" y="564"/>
                  <a:pt x="1173" y="728"/>
                </a:cubicBezTo>
                <a:cubicBezTo>
                  <a:pt x="1206" y="728"/>
                  <a:pt x="1272" y="695"/>
                  <a:pt x="1305" y="662"/>
                </a:cubicBezTo>
                <a:cubicBezTo>
                  <a:pt x="1305" y="597"/>
                  <a:pt x="1272" y="531"/>
                  <a:pt x="1206" y="531"/>
                </a:cubicBezTo>
                <a:cubicBezTo>
                  <a:pt x="878" y="400"/>
                  <a:pt x="516" y="202"/>
                  <a:pt x="188" y="5"/>
                </a:cubicBezTo>
                <a:cubicBezTo>
                  <a:pt x="177" y="2"/>
                  <a:pt x="167" y="0"/>
                  <a:pt x="1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3" name="Google Shape;6763;p53"/>
          <p:cNvSpPr/>
          <p:nvPr/>
        </p:nvSpPr>
        <p:spPr>
          <a:xfrm>
            <a:off x="7888070" y="4310096"/>
            <a:ext cx="31303" cy="16763"/>
          </a:xfrm>
          <a:custGeom>
            <a:rect b="b" l="l" r="r" t="t"/>
            <a:pathLst>
              <a:path extrusionOk="0" h="792" w="1479">
                <a:moveTo>
                  <a:pt x="129" y="1"/>
                </a:moveTo>
                <a:cubicBezTo>
                  <a:pt x="96" y="1"/>
                  <a:pt x="56" y="24"/>
                  <a:pt x="33" y="47"/>
                </a:cubicBezTo>
                <a:cubicBezTo>
                  <a:pt x="0" y="113"/>
                  <a:pt x="33" y="179"/>
                  <a:pt x="66" y="212"/>
                </a:cubicBezTo>
                <a:lnTo>
                  <a:pt x="1314" y="770"/>
                </a:lnTo>
                <a:cubicBezTo>
                  <a:pt x="1328" y="784"/>
                  <a:pt x="1347" y="792"/>
                  <a:pt x="1368" y="792"/>
                </a:cubicBezTo>
                <a:cubicBezTo>
                  <a:pt x="1396" y="792"/>
                  <a:pt x="1427" y="776"/>
                  <a:pt x="1446" y="737"/>
                </a:cubicBezTo>
                <a:cubicBezTo>
                  <a:pt x="1479" y="704"/>
                  <a:pt x="1446" y="639"/>
                  <a:pt x="1413" y="606"/>
                </a:cubicBezTo>
                <a:lnTo>
                  <a:pt x="164" y="14"/>
                </a:lnTo>
                <a:cubicBezTo>
                  <a:pt x="155" y="5"/>
                  <a:pt x="142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4" name="Google Shape;6764;p53"/>
          <p:cNvSpPr/>
          <p:nvPr/>
        </p:nvSpPr>
        <p:spPr>
          <a:xfrm>
            <a:off x="7897108" y="4305926"/>
            <a:ext cx="18096" cy="11027"/>
          </a:xfrm>
          <a:custGeom>
            <a:rect b="b" l="l" r="r" t="t"/>
            <a:pathLst>
              <a:path extrusionOk="0" h="521" w="855">
                <a:moveTo>
                  <a:pt x="108" y="1"/>
                </a:moveTo>
                <a:cubicBezTo>
                  <a:pt x="66" y="1"/>
                  <a:pt x="33" y="24"/>
                  <a:pt x="33" y="47"/>
                </a:cubicBezTo>
                <a:cubicBezTo>
                  <a:pt x="0" y="80"/>
                  <a:pt x="0" y="146"/>
                  <a:pt x="66" y="178"/>
                </a:cubicBezTo>
                <a:lnTo>
                  <a:pt x="690" y="507"/>
                </a:lnTo>
                <a:cubicBezTo>
                  <a:pt x="700" y="517"/>
                  <a:pt x="712" y="521"/>
                  <a:pt x="726" y="521"/>
                </a:cubicBezTo>
                <a:cubicBezTo>
                  <a:pt x="759" y="521"/>
                  <a:pt x="798" y="497"/>
                  <a:pt x="822" y="474"/>
                </a:cubicBezTo>
                <a:cubicBezTo>
                  <a:pt x="855" y="409"/>
                  <a:pt x="822" y="343"/>
                  <a:pt x="789" y="343"/>
                </a:cubicBezTo>
                <a:lnTo>
                  <a:pt x="165" y="14"/>
                </a:lnTo>
                <a:cubicBezTo>
                  <a:pt x="145" y="5"/>
                  <a:pt x="126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5" name="Google Shape;6765;p53"/>
          <p:cNvSpPr/>
          <p:nvPr/>
        </p:nvSpPr>
        <p:spPr>
          <a:xfrm>
            <a:off x="7758390" y="4281586"/>
            <a:ext cx="56447" cy="21948"/>
          </a:xfrm>
          <a:custGeom>
            <a:rect b="b" l="l" r="r" t="t"/>
            <a:pathLst>
              <a:path extrusionOk="0" h="1037" w="2667">
                <a:moveTo>
                  <a:pt x="159" y="1"/>
                </a:moveTo>
                <a:cubicBezTo>
                  <a:pt x="58" y="1"/>
                  <a:pt x="1" y="150"/>
                  <a:pt x="114" y="178"/>
                </a:cubicBezTo>
                <a:lnTo>
                  <a:pt x="114" y="211"/>
                </a:lnTo>
                <a:cubicBezTo>
                  <a:pt x="869" y="573"/>
                  <a:pt x="1658" y="836"/>
                  <a:pt x="2480" y="1033"/>
                </a:cubicBezTo>
                <a:cubicBezTo>
                  <a:pt x="2490" y="1035"/>
                  <a:pt x="2499" y="1036"/>
                  <a:pt x="2508" y="1036"/>
                </a:cubicBezTo>
                <a:cubicBezTo>
                  <a:pt x="2620" y="1036"/>
                  <a:pt x="2667" y="866"/>
                  <a:pt x="2545" y="836"/>
                </a:cubicBezTo>
                <a:cubicBezTo>
                  <a:pt x="1724" y="638"/>
                  <a:pt x="935" y="376"/>
                  <a:pt x="212" y="14"/>
                </a:cubicBezTo>
                <a:cubicBezTo>
                  <a:pt x="194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6" name="Google Shape;6766;p53"/>
          <p:cNvSpPr/>
          <p:nvPr/>
        </p:nvSpPr>
        <p:spPr>
          <a:xfrm>
            <a:off x="7775090" y="4276020"/>
            <a:ext cx="45526" cy="19789"/>
          </a:xfrm>
          <a:custGeom>
            <a:rect b="b" l="l" r="r" t="t"/>
            <a:pathLst>
              <a:path extrusionOk="0" h="935" w="2151">
                <a:moveTo>
                  <a:pt x="159" y="1"/>
                </a:moveTo>
                <a:cubicBezTo>
                  <a:pt x="57" y="1"/>
                  <a:pt x="0" y="155"/>
                  <a:pt x="113" y="211"/>
                </a:cubicBezTo>
                <a:cubicBezTo>
                  <a:pt x="672" y="573"/>
                  <a:pt x="1296" y="803"/>
                  <a:pt x="1953" y="934"/>
                </a:cubicBezTo>
                <a:cubicBezTo>
                  <a:pt x="2085" y="934"/>
                  <a:pt x="2151" y="737"/>
                  <a:pt x="2019" y="737"/>
                </a:cubicBezTo>
                <a:cubicBezTo>
                  <a:pt x="1362" y="606"/>
                  <a:pt x="770" y="376"/>
                  <a:pt x="212" y="14"/>
                </a:cubicBezTo>
                <a:cubicBezTo>
                  <a:pt x="193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7" name="Google Shape;6767;p53"/>
          <p:cNvSpPr/>
          <p:nvPr/>
        </p:nvSpPr>
        <p:spPr>
          <a:xfrm>
            <a:off x="7795197" y="4273205"/>
            <a:ext cx="44193" cy="17736"/>
          </a:xfrm>
          <a:custGeom>
            <a:rect b="b" l="l" r="r" t="t"/>
            <a:pathLst>
              <a:path extrusionOk="0" h="838" w="2088">
                <a:moveTo>
                  <a:pt x="135" y="1"/>
                </a:moveTo>
                <a:cubicBezTo>
                  <a:pt x="57" y="1"/>
                  <a:pt x="1" y="125"/>
                  <a:pt x="83" y="180"/>
                </a:cubicBezTo>
                <a:cubicBezTo>
                  <a:pt x="642" y="509"/>
                  <a:pt x="1266" y="739"/>
                  <a:pt x="1924" y="837"/>
                </a:cubicBezTo>
                <a:cubicBezTo>
                  <a:pt x="2055" y="837"/>
                  <a:pt x="2088" y="640"/>
                  <a:pt x="1956" y="640"/>
                </a:cubicBezTo>
                <a:cubicBezTo>
                  <a:pt x="1332" y="542"/>
                  <a:pt x="741" y="311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8" name="Google Shape;6768;p53"/>
          <p:cNvSpPr/>
          <p:nvPr/>
        </p:nvSpPr>
        <p:spPr>
          <a:xfrm>
            <a:off x="7815029" y="4301524"/>
            <a:ext cx="10456" cy="5418"/>
          </a:xfrm>
          <a:custGeom>
            <a:rect b="b" l="l" r="r" t="t"/>
            <a:pathLst>
              <a:path extrusionOk="0" h="256" w="494">
                <a:moveTo>
                  <a:pt x="87" y="0"/>
                </a:moveTo>
                <a:cubicBezTo>
                  <a:pt x="75" y="0"/>
                  <a:pt x="66" y="9"/>
                  <a:pt x="66" y="25"/>
                </a:cubicBezTo>
                <a:cubicBezTo>
                  <a:pt x="34" y="25"/>
                  <a:pt x="1" y="58"/>
                  <a:pt x="1" y="58"/>
                </a:cubicBezTo>
                <a:cubicBezTo>
                  <a:pt x="1" y="124"/>
                  <a:pt x="34" y="189"/>
                  <a:pt x="66" y="189"/>
                </a:cubicBezTo>
                <a:lnTo>
                  <a:pt x="362" y="255"/>
                </a:lnTo>
                <a:lnTo>
                  <a:pt x="428" y="255"/>
                </a:lnTo>
                <a:cubicBezTo>
                  <a:pt x="494" y="222"/>
                  <a:pt x="494" y="91"/>
                  <a:pt x="395" y="91"/>
                </a:cubicBezTo>
                <a:lnTo>
                  <a:pt x="132" y="25"/>
                </a:lnTo>
                <a:cubicBezTo>
                  <a:pt x="116" y="9"/>
                  <a:pt x="99" y="0"/>
                  <a:pt x="8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9" name="Google Shape;6769;p53"/>
          <p:cNvSpPr/>
          <p:nvPr/>
        </p:nvSpPr>
        <p:spPr>
          <a:xfrm>
            <a:off x="7793884" y="4257648"/>
            <a:ext cx="51071" cy="22858"/>
          </a:xfrm>
          <a:custGeom>
            <a:rect b="b" l="l" r="r" t="t"/>
            <a:pathLst>
              <a:path extrusionOk="0" h="1080" w="2413">
                <a:moveTo>
                  <a:pt x="122" y="1"/>
                </a:moveTo>
                <a:cubicBezTo>
                  <a:pt x="49" y="1"/>
                  <a:pt x="0" y="139"/>
                  <a:pt x="80" y="192"/>
                </a:cubicBezTo>
                <a:cubicBezTo>
                  <a:pt x="737" y="685"/>
                  <a:pt x="1493" y="981"/>
                  <a:pt x="2281" y="1079"/>
                </a:cubicBezTo>
                <a:cubicBezTo>
                  <a:pt x="2413" y="1079"/>
                  <a:pt x="2413" y="882"/>
                  <a:pt x="2281" y="882"/>
                </a:cubicBezTo>
                <a:cubicBezTo>
                  <a:pt x="1525" y="784"/>
                  <a:pt x="803" y="488"/>
                  <a:pt x="178" y="28"/>
                </a:cubicBezTo>
                <a:cubicBezTo>
                  <a:pt x="159" y="9"/>
                  <a:pt x="140" y="1"/>
                  <a:pt x="1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0" name="Google Shape;6770;p53"/>
          <p:cNvSpPr/>
          <p:nvPr/>
        </p:nvSpPr>
        <p:spPr>
          <a:xfrm>
            <a:off x="7802858" y="4247468"/>
            <a:ext cx="43325" cy="20594"/>
          </a:xfrm>
          <a:custGeom>
            <a:rect b="b" l="l" r="r" t="t"/>
            <a:pathLst>
              <a:path extrusionOk="0" h="973" w="2047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cubicBezTo>
                  <a:pt x="641" y="542"/>
                  <a:pt x="1233" y="837"/>
                  <a:pt x="1890" y="969"/>
                </a:cubicBezTo>
                <a:cubicBezTo>
                  <a:pt x="1900" y="971"/>
                  <a:pt x="1910" y="973"/>
                  <a:pt x="1919" y="973"/>
                </a:cubicBezTo>
                <a:cubicBezTo>
                  <a:pt x="2026" y="973"/>
                  <a:pt x="2047" y="802"/>
                  <a:pt x="1956" y="772"/>
                </a:cubicBezTo>
                <a:cubicBezTo>
                  <a:pt x="1299" y="640"/>
                  <a:pt x="707" y="377"/>
                  <a:pt x="181" y="16"/>
                </a:cubicBezTo>
                <a:cubicBezTo>
                  <a:pt x="165" y="5"/>
                  <a:pt x="150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1" name="Google Shape;6771;p53"/>
          <p:cNvSpPr/>
          <p:nvPr/>
        </p:nvSpPr>
        <p:spPr>
          <a:xfrm>
            <a:off x="7819600" y="4241245"/>
            <a:ext cx="30922" cy="14921"/>
          </a:xfrm>
          <a:custGeom>
            <a:rect b="b" l="l" r="r" t="t"/>
            <a:pathLst>
              <a:path extrusionOk="0" h="705" w="1461">
                <a:moveTo>
                  <a:pt x="169" y="1"/>
                </a:moveTo>
                <a:cubicBezTo>
                  <a:pt x="82" y="1"/>
                  <a:pt x="0" y="155"/>
                  <a:pt x="113" y="211"/>
                </a:cubicBezTo>
                <a:cubicBezTo>
                  <a:pt x="475" y="409"/>
                  <a:pt x="902" y="606"/>
                  <a:pt x="1296" y="704"/>
                </a:cubicBezTo>
                <a:cubicBezTo>
                  <a:pt x="1428" y="704"/>
                  <a:pt x="1461" y="540"/>
                  <a:pt x="1362" y="507"/>
                </a:cubicBezTo>
                <a:cubicBezTo>
                  <a:pt x="968" y="409"/>
                  <a:pt x="573" y="244"/>
                  <a:pt x="212" y="14"/>
                </a:cubicBezTo>
                <a:cubicBezTo>
                  <a:pt x="198" y="5"/>
                  <a:pt x="184" y="1"/>
                  <a:pt x="16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2" name="Google Shape;6772;p53"/>
          <p:cNvSpPr/>
          <p:nvPr/>
        </p:nvSpPr>
        <p:spPr>
          <a:xfrm>
            <a:off x="7825759" y="4231509"/>
            <a:ext cx="30816" cy="14308"/>
          </a:xfrm>
          <a:custGeom>
            <a:rect b="b" l="l" r="r" t="t"/>
            <a:pathLst>
              <a:path extrusionOk="0" h="676" w="1456">
                <a:moveTo>
                  <a:pt x="143" y="1"/>
                </a:moveTo>
                <a:cubicBezTo>
                  <a:pt x="61" y="1"/>
                  <a:pt x="1" y="150"/>
                  <a:pt x="85" y="178"/>
                </a:cubicBezTo>
                <a:cubicBezTo>
                  <a:pt x="480" y="376"/>
                  <a:pt x="874" y="540"/>
                  <a:pt x="1301" y="671"/>
                </a:cubicBezTo>
                <a:cubicBezTo>
                  <a:pt x="1311" y="674"/>
                  <a:pt x="1321" y="675"/>
                  <a:pt x="1329" y="675"/>
                </a:cubicBezTo>
                <a:cubicBezTo>
                  <a:pt x="1437" y="675"/>
                  <a:pt x="1455" y="505"/>
                  <a:pt x="1334" y="474"/>
                </a:cubicBezTo>
                <a:cubicBezTo>
                  <a:pt x="940" y="343"/>
                  <a:pt x="578" y="211"/>
                  <a:pt x="184" y="14"/>
                </a:cubicBezTo>
                <a:cubicBezTo>
                  <a:pt x="170" y="5"/>
                  <a:pt x="156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3" name="Google Shape;6773;p53"/>
          <p:cNvSpPr/>
          <p:nvPr/>
        </p:nvSpPr>
        <p:spPr>
          <a:xfrm>
            <a:off x="7851200" y="4232906"/>
            <a:ext cx="13228" cy="8932"/>
          </a:xfrm>
          <a:custGeom>
            <a:rect b="b" l="l" r="r" t="t"/>
            <a:pathLst>
              <a:path extrusionOk="0" h="422" w="625">
                <a:moveTo>
                  <a:pt x="109" y="0"/>
                </a:moveTo>
                <a:cubicBezTo>
                  <a:pt x="66" y="0"/>
                  <a:pt x="33" y="23"/>
                  <a:pt x="33" y="47"/>
                </a:cubicBezTo>
                <a:cubicBezTo>
                  <a:pt x="0" y="112"/>
                  <a:pt x="0" y="178"/>
                  <a:pt x="66" y="178"/>
                </a:cubicBezTo>
                <a:lnTo>
                  <a:pt x="460" y="408"/>
                </a:lnTo>
                <a:cubicBezTo>
                  <a:pt x="480" y="418"/>
                  <a:pt x="499" y="422"/>
                  <a:pt x="517" y="422"/>
                </a:cubicBezTo>
                <a:cubicBezTo>
                  <a:pt x="562" y="422"/>
                  <a:pt x="602" y="399"/>
                  <a:pt x="625" y="375"/>
                </a:cubicBezTo>
                <a:cubicBezTo>
                  <a:pt x="625" y="310"/>
                  <a:pt x="625" y="244"/>
                  <a:pt x="559" y="211"/>
                </a:cubicBezTo>
                <a:lnTo>
                  <a:pt x="165" y="14"/>
                </a:lnTo>
                <a:cubicBezTo>
                  <a:pt x="146" y="4"/>
                  <a:pt x="126" y="0"/>
                  <a:pt x="10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4" name="Google Shape;6774;p53"/>
          <p:cNvSpPr/>
          <p:nvPr/>
        </p:nvSpPr>
        <p:spPr>
          <a:xfrm>
            <a:off x="7828257" y="4215529"/>
            <a:ext cx="27832" cy="14202"/>
          </a:xfrm>
          <a:custGeom>
            <a:rect b="b" l="l" r="r" t="t"/>
            <a:pathLst>
              <a:path extrusionOk="0" h="671" w="1315">
                <a:moveTo>
                  <a:pt x="80" y="0"/>
                </a:moveTo>
                <a:cubicBezTo>
                  <a:pt x="35" y="0"/>
                  <a:pt x="0" y="31"/>
                  <a:pt x="0" y="79"/>
                </a:cubicBezTo>
                <a:cubicBezTo>
                  <a:pt x="0" y="145"/>
                  <a:pt x="0" y="178"/>
                  <a:pt x="66" y="211"/>
                </a:cubicBezTo>
                <a:lnTo>
                  <a:pt x="1183" y="671"/>
                </a:lnTo>
                <a:cubicBezTo>
                  <a:pt x="1216" y="671"/>
                  <a:pt x="1282" y="638"/>
                  <a:pt x="1314" y="605"/>
                </a:cubicBezTo>
                <a:cubicBezTo>
                  <a:pt x="1314" y="539"/>
                  <a:pt x="1282" y="473"/>
                  <a:pt x="1216" y="473"/>
                </a:cubicBezTo>
                <a:lnTo>
                  <a:pt x="132" y="13"/>
                </a:lnTo>
                <a:cubicBezTo>
                  <a:pt x="114" y="5"/>
                  <a:pt x="96" y="0"/>
                  <a:pt x="8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5" name="Google Shape;6775;p53"/>
          <p:cNvSpPr/>
          <p:nvPr/>
        </p:nvSpPr>
        <p:spPr>
          <a:xfrm>
            <a:off x="7808996" y="4193475"/>
            <a:ext cx="27324" cy="11493"/>
          </a:xfrm>
          <a:custGeom>
            <a:rect b="b" l="l" r="r" t="t"/>
            <a:pathLst>
              <a:path extrusionOk="0" h="543" w="1291">
                <a:moveTo>
                  <a:pt x="126" y="0"/>
                </a:moveTo>
                <a:cubicBezTo>
                  <a:pt x="19" y="0"/>
                  <a:pt x="0" y="171"/>
                  <a:pt x="121" y="201"/>
                </a:cubicBezTo>
                <a:lnTo>
                  <a:pt x="1140" y="530"/>
                </a:lnTo>
                <a:cubicBezTo>
                  <a:pt x="1158" y="539"/>
                  <a:pt x="1175" y="543"/>
                  <a:pt x="1189" y="543"/>
                </a:cubicBezTo>
                <a:cubicBezTo>
                  <a:pt x="1278" y="543"/>
                  <a:pt x="1291" y="389"/>
                  <a:pt x="1206" y="332"/>
                </a:cubicBezTo>
                <a:lnTo>
                  <a:pt x="154" y="4"/>
                </a:lnTo>
                <a:cubicBezTo>
                  <a:pt x="144" y="1"/>
                  <a:pt x="135" y="0"/>
                  <a:pt x="12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6" name="Google Shape;6776;p53"/>
          <p:cNvSpPr/>
          <p:nvPr/>
        </p:nvSpPr>
        <p:spPr>
          <a:xfrm>
            <a:off x="7802266" y="4178617"/>
            <a:ext cx="35748" cy="14244"/>
          </a:xfrm>
          <a:custGeom>
            <a:rect b="b" l="l" r="r" t="t"/>
            <a:pathLst>
              <a:path extrusionOk="0" h="673" w="1689">
                <a:moveTo>
                  <a:pt x="160" y="1"/>
                </a:moveTo>
                <a:cubicBezTo>
                  <a:pt x="75" y="1"/>
                  <a:pt x="1" y="125"/>
                  <a:pt x="111" y="180"/>
                </a:cubicBezTo>
                <a:cubicBezTo>
                  <a:pt x="538" y="410"/>
                  <a:pt x="1031" y="574"/>
                  <a:pt x="1524" y="673"/>
                </a:cubicBezTo>
                <a:cubicBezTo>
                  <a:pt x="1622" y="673"/>
                  <a:pt x="1688" y="476"/>
                  <a:pt x="1557" y="476"/>
                </a:cubicBezTo>
                <a:cubicBezTo>
                  <a:pt x="1097" y="377"/>
                  <a:pt x="637" y="213"/>
                  <a:pt x="209" y="16"/>
                </a:cubicBezTo>
                <a:cubicBezTo>
                  <a:pt x="193" y="5"/>
                  <a:pt x="177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7" name="Google Shape;6777;p53"/>
          <p:cNvSpPr/>
          <p:nvPr/>
        </p:nvSpPr>
        <p:spPr>
          <a:xfrm>
            <a:off x="7729478" y="4229879"/>
            <a:ext cx="27155" cy="13059"/>
          </a:xfrm>
          <a:custGeom>
            <a:rect b="b" l="l" r="r" t="t"/>
            <a:pathLst>
              <a:path extrusionOk="0" h="617" w="1283">
                <a:moveTo>
                  <a:pt x="104" y="1"/>
                </a:moveTo>
                <a:cubicBezTo>
                  <a:pt x="75" y="1"/>
                  <a:pt x="50" y="9"/>
                  <a:pt x="34" y="25"/>
                </a:cubicBezTo>
                <a:cubicBezTo>
                  <a:pt x="1" y="91"/>
                  <a:pt x="1" y="157"/>
                  <a:pt x="34" y="190"/>
                </a:cubicBezTo>
                <a:cubicBezTo>
                  <a:pt x="362" y="453"/>
                  <a:pt x="724" y="584"/>
                  <a:pt x="1151" y="617"/>
                </a:cubicBezTo>
                <a:cubicBezTo>
                  <a:pt x="1282" y="617"/>
                  <a:pt x="1282" y="420"/>
                  <a:pt x="1151" y="420"/>
                </a:cubicBezTo>
                <a:cubicBezTo>
                  <a:pt x="790" y="387"/>
                  <a:pt x="461" y="255"/>
                  <a:pt x="198" y="25"/>
                </a:cubicBezTo>
                <a:cubicBezTo>
                  <a:pt x="165" y="9"/>
                  <a:pt x="132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8" name="Google Shape;6778;p53"/>
          <p:cNvSpPr/>
          <p:nvPr/>
        </p:nvSpPr>
        <p:spPr>
          <a:xfrm>
            <a:off x="7769819" y="4223170"/>
            <a:ext cx="24361" cy="7958"/>
          </a:xfrm>
          <a:custGeom>
            <a:rect b="b" l="l" r="r" t="t"/>
            <a:pathLst>
              <a:path extrusionOk="0" h="376" w="1151">
                <a:moveTo>
                  <a:pt x="129" y="0"/>
                </a:moveTo>
                <a:cubicBezTo>
                  <a:pt x="97" y="0"/>
                  <a:pt x="57" y="23"/>
                  <a:pt x="34" y="47"/>
                </a:cubicBezTo>
                <a:cubicBezTo>
                  <a:pt x="1" y="80"/>
                  <a:pt x="1" y="145"/>
                  <a:pt x="67" y="178"/>
                </a:cubicBezTo>
                <a:cubicBezTo>
                  <a:pt x="362" y="310"/>
                  <a:pt x="691" y="375"/>
                  <a:pt x="1019" y="375"/>
                </a:cubicBezTo>
                <a:cubicBezTo>
                  <a:pt x="1151" y="375"/>
                  <a:pt x="1151" y="178"/>
                  <a:pt x="1019" y="178"/>
                </a:cubicBezTo>
                <a:cubicBezTo>
                  <a:pt x="724" y="178"/>
                  <a:pt x="428" y="112"/>
                  <a:pt x="165" y="14"/>
                </a:cubicBez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9" name="Google Shape;6779;p53"/>
          <p:cNvSpPr/>
          <p:nvPr/>
        </p:nvSpPr>
        <p:spPr>
          <a:xfrm>
            <a:off x="7744781" y="4170066"/>
            <a:ext cx="28552" cy="13757"/>
          </a:xfrm>
          <a:custGeom>
            <a:rect b="b" l="l" r="r" t="t"/>
            <a:pathLst>
              <a:path extrusionOk="0" h="650" w="1349">
                <a:moveTo>
                  <a:pt x="132" y="1"/>
                </a:moveTo>
                <a:cubicBezTo>
                  <a:pt x="108" y="1"/>
                  <a:pt x="83" y="9"/>
                  <a:pt x="67" y="25"/>
                </a:cubicBezTo>
                <a:cubicBezTo>
                  <a:pt x="1" y="58"/>
                  <a:pt x="1" y="124"/>
                  <a:pt x="67" y="190"/>
                </a:cubicBezTo>
                <a:cubicBezTo>
                  <a:pt x="395" y="453"/>
                  <a:pt x="789" y="617"/>
                  <a:pt x="1250" y="650"/>
                </a:cubicBezTo>
                <a:cubicBezTo>
                  <a:pt x="1282" y="650"/>
                  <a:pt x="1348" y="584"/>
                  <a:pt x="1348" y="551"/>
                </a:cubicBezTo>
                <a:cubicBezTo>
                  <a:pt x="1348" y="485"/>
                  <a:pt x="1282" y="453"/>
                  <a:pt x="1250" y="453"/>
                </a:cubicBezTo>
                <a:cubicBezTo>
                  <a:pt x="855" y="420"/>
                  <a:pt x="494" y="255"/>
                  <a:pt x="198" y="25"/>
                </a:cubicBezTo>
                <a:cubicBezTo>
                  <a:pt x="182" y="9"/>
                  <a:pt x="157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0" name="Google Shape;6780;p53"/>
          <p:cNvSpPr/>
          <p:nvPr/>
        </p:nvSpPr>
        <p:spPr>
          <a:xfrm>
            <a:off x="7723234" y="4093807"/>
            <a:ext cx="24361" cy="13101"/>
          </a:xfrm>
          <a:custGeom>
            <a:rect b="b" l="l" r="r" t="t"/>
            <a:pathLst>
              <a:path extrusionOk="0" h="619" w="1151">
                <a:moveTo>
                  <a:pt x="140" y="0"/>
                </a:moveTo>
                <a:cubicBezTo>
                  <a:pt x="96" y="0"/>
                  <a:pt x="56" y="23"/>
                  <a:pt x="33" y="47"/>
                </a:cubicBezTo>
                <a:cubicBezTo>
                  <a:pt x="0" y="112"/>
                  <a:pt x="33" y="178"/>
                  <a:pt x="66" y="211"/>
                </a:cubicBezTo>
                <a:lnTo>
                  <a:pt x="986" y="605"/>
                </a:lnTo>
                <a:cubicBezTo>
                  <a:pt x="996" y="615"/>
                  <a:pt x="1008" y="619"/>
                  <a:pt x="1022" y="619"/>
                </a:cubicBezTo>
                <a:cubicBezTo>
                  <a:pt x="1055" y="619"/>
                  <a:pt x="1094" y="596"/>
                  <a:pt x="1117" y="572"/>
                </a:cubicBezTo>
                <a:cubicBezTo>
                  <a:pt x="1150" y="540"/>
                  <a:pt x="1117" y="474"/>
                  <a:pt x="1085" y="441"/>
                </a:cubicBezTo>
                <a:lnTo>
                  <a:pt x="197" y="14"/>
                </a:lnTo>
                <a:cubicBezTo>
                  <a:pt x="178" y="4"/>
                  <a:pt x="159" y="0"/>
                  <a:pt x="14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1" name="Google Shape;6781;p53"/>
          <p:cNvSpPr/>
          <p:nvPr/>
        </p:nvSpPr>
        <p:spPr>
          <a:xfrm>
            <a:off x="7711699" y="3984954"/>
            <a:ext cx="24065" cy="14562"/>
          </a:xfrm>
          <a:custGeom>
            <a:rect b="b" l="l" r="r" t="t"/>
            <a:pathLst>
              <a:path extrusionOk="0" h="688" w="1137">
                <a:moveTo>
                  <a:pt x="150" y="0"/>
                </a:moveTo>
                <a:cubicBezTo>
                  <a:pt x="70" y="0"/>
                  <a:pt x="1" y="118"/>
                  <a:pt x="52" y="195"/>
                </a:cubicBezTo>
                <a:cubicBezTo>
                  <a:pt x="315" y="458"/>
                  <a:pt x="644" y="622"/>
                  <a:pt x="1005" y="688"/>
                </a:cubicBezTo>
                <a:cubicBezTo>
                  <a:pt x="1038" y="688"/>
                  <a:pt x="1104" y="655"/>
                  <a:pt x="1137" y="589"/>
                </a:cubicBezTo>
                <a:cubicBezTo>
                  <a:pt x="1137" y="556"/>
                  <a:pt x="1104" y="491"/>
                  <a:pt x="1038" y="491"/>
                </a:cubicBezTo>
                <a:cubicBezTo>
                  <a:pt x="742" y="425"/>
                  <a:pt x="414" y="261"/>
                  <a:pt x="217" y="31"/>
                </a:cubicBezTo>
                <a:cubicBezTo>
                  <a:pt x="195" y="9"/>
                  <a:pt x="172" y="0"/>
                  <a:pt x="15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2" name="Google Shape;6782;p53"/>
          <p:cNvSpPr/>
          <p:nvPr/>
        </p:nvSpPr>
        <p:spPr>
          <a:xfrm>
            <a:off x="7702704" y="3969969"/>
            <a:ext cx="30986" cy="12868"/>
          </a:xfrm>
          <a:custGeom>
            <a:rect b="b" l="l" r="r" t="t"/>
            <a:pathLst>
              <a:path extrusionOk="0" h="608" w="1464">
                <a:moveTo>
                  <a:pt x="135" y="0"/>
                </a:moveTo>
                <a:cubicBezTo>
                  <a:pt x="56" y="0"/>
                  <a:pt x="0" y="125"/>
                  <a:pt x="83" y="180"/>
                </a:cubicBezTo>
                <a:cubicBezTo>
                  <a:pt x="444" y="410"/>
                  <a:pt x="872" y="574"/>
                  <a:pt x="1332" y="607"/>
                </a:cubicBezTo>
                <a:cubicBezTo>
                  <a:pt x="1463" y="607"/>
                  <a:pt x="1463" y="377"/>
                  <a:pt x="1332" y="377"/>
                </a:cubicBezTo>
                <a:cubicBezTo>
                  <a:pt x="904" y="344"/>
                  <a:pt x="543" y="246"/>
                  <a:pt x="182" y="16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3" name="Google Shape;6783;p53"/>
          <p:cNvSpPr/>
          <p:nvPr/>
        </p:nvSpPr>
        <p:spPr>
          <a:xfrm>
            <a:off x="7714176" y="3960550"/>
            <a:ext cx="20191" cy="9059"/>
          </a:xfrm>
          <a:custGeom>
            <a:rect b="b" l="l" r="r" t="t"/>
            <a:pathLst>
              <a:path extrusionOk="0" h="428" w="954">
                <a:moveTo>
                  <a:pt x="132" y="1"/>
                </a:moveTo>
                <a:cubicBezTo>
                  <a:pt x="67" y="1"/>
                  <a:pt x="34" y="33"/>
                  <a:pt x="1" y="99"/>
                </a:cubicBezTo>
                <a:cubicBezTo>
                  <a:pt x="1" y="132"/>
                  <a:pt x="1" y="198"/>
                  <a:pt x="67" y="231"/>
                </a:cubicBezTo>
                <a:lnTo>
                  <a:pt x="822" y="428"/>
                </a:lnTo>
                <a:cubicBezTo>
                  <a:pt x="888" y="428"/>
                  <a:pt x="921" y="395"/>
                  <a:pt x="954" y="362"/>
                </a:cubicBezTo>
                <a:cubicBezTo>
                  <a:pt x="954" y="296"/>
                  <a:pt x="921" y="231"/>
                  <a:pt x="888" y="231"/>
                </a:cubicBezTo>
                <a:lnTo>
                  <a:pt x="1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4" name="Google Shape;6784;p53"/>
          <p:cNvSpPr/>
          <p:nvPr/>
        </p:nvSpPr>
        <p:spPr>
          <a:xfrm>
            <a:off x="7722748" y="3950052"/>
            <a:ext cx="15112" cy="7746"/>
          </a:xfrm>
          <a:custGeom>
            <a:rect b="b" l="l" r="r" t="t"/>
            <a:pathLst>
              <a:path extrusionOk="0" h="366" w="714">
                <a:moveTo>
                  <a:pt x="159" y="0"/>
                </a:moveTo>
                <a:cubicBezTo>
                  <a:pt x="47" y="0"/>
                  <a:pt x="0" y="173"/>
                  <a:pt x="122" y="234"/>
                </a:cubicBezTo>
                <a:lnTo>
                  <a:pt x="549" y="365"/>
                </a:lnTo>
                <a:cubicBezTo>
                  <a:pt x="648" y="365"/>
                  <a:pt x="713" y="201"/>
                  <a:pt x="582" y="168"/>
                </a:cubicBezTo>
                <a:lnTo>
                  <a:pt x="187" y="4"/>
                </a:lnTo>
                <a:cubicBezTo>
                  <a:pt x="177" y="1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5" name="Google Shape;6785;p53"/>
          <p:cNvSpPr/>
          <p:nvPr/>
        </p:nvSpPr>
        <p:spPr>
          <a:xfrm>
            <a:off x="7755215" y="3872651"/>
            <a:ext cx="28530" cy="11006"/>
          </a:xfrm>
          <a:custGeom>
            <a:rect b="b" l="l" r="r" t="t"/>
            <a:pathLst>
              <a:path extrusionOk="0" h="520" w="1348">
                <a:moveTo>
                  <a:pt x="113" y="0"/>
                </a:moveTo>
                <a:cubicBezTo>
                  <a:pt x="69" y="0"/>
                  <a:pt x="34" y="31"/>
                  <a:pt x="34" y="79"/>
                </a:cubicBezTo>
                <a:cubicBezTo>
                  <a:pt x="1" y="112"/>
                  <a:pt x="34" y="178"/>
                  <a:pt x="99" y="210"/>
                </a:cubicBezTo>
                <a:cubicBezTo>
                  <a:pt x="461" y="243"/>
                  <a:pt x="822" y="375"/>
                  <a:pt x="1184" y="506"/>
                </a:cubicBezTo>
                <a:cubicBezTo>
                  <a:pt x="1193" y="516"/>
                  <a:pt x="1206" y="520"/>
                  <a:pt x="1219" y="520"/>
                </a:cubicBezTo>
                <a:cubicBezTo>
                  <a:pt x="1252" y="520"/>
                  <a:pt x="1292" y="497"/>
                  <a:pt x="1315" y="473"/>
                </a:cubicBezTo>
                <a:cubicBezTo>
                  <a:pt x="1348" y="440"/>
                  <a:pt x="1315" y="375"/>
                  <a:pt x="1282" y="342"/>
                </a:cubicBezTo>
                <a:cubicBezTo>
                  <a:pt x="921" y="178"/>
                  <a:pt x="527" y="79"/>
                  <a:pt x="165" y="13"/>
                </a:cubicBezTo>
                <a:cubicBezTo>
                  <a:pt x="147" y="4"/>
                  <a:pt x="130" y="0"/>
                  <a:pt x="11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6" name="Google Shape;6786;p53"/>
          <p:cNvSpPr/>
          <p:nvPr/>
        </p:nvSpPr>
        <p:spPr>
          <a:xfrm>
            <a:off x="7745881" y="3853157"/>
            <a:ext cx="32721" cy="17292"/>
          </a:xfrm>
          <a:custGeom>
            <a:rect b="b" l="l" r="r" t="t"/>
            <a:pathLst>
              <a:path extrusionOk="0" h="817" w="1546">
                <a:moveTo>
                  <a:pt x="159" y="1"/>
                </a:moveTo>
                <a:cubicBezTo>
                  <a:pt x="57" y="1"/>
                  <a:pt x="0" y="150"/>
                  <a:pt x="113" y="178"/>
                </a:cubicBezTo>
                <a:lnTo>
                  <a:pt x="1329" y="803"/>
                </a:lnTo>
                <a:cubicBezTo>
                  <a:pt x="1348" y="812"/>
                  <a:pt x="1365" y="816"/>
                  <a:pt x="1382" y="816"/>
                </a:cubicBezTo>
                <a:cubicBezTo>
                  <a:pt x="1484" y="816"/>
                  <a:pt x="1545" y="667"/>
                  <a:pt x="1460" y="638"/>
                </a:cubicBezTo>
                <a:lnTo>
                  <a:pt x="212" y="14"/>
                </a:lnTo>
                <a:cubicBezTo>
                  <a:pt x="193" y="5"/>
                  <a:pt x="175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7" name="Google Shape;6787;p53"/>
          <p:cNvSpPr/>
          <p:nvPr/>
        </p:nvSpPr>
        <p:spPr>
          <a:xfrm>
            <a:off x="7745479" y="3839717"/>
            <a:ext cx="26456" cy="13757"/>
          </a:xfrm>
          <a:custGeom>
            <a:rect b="b" l="l" r="r" t="t"/>
            <a:pathLst>
              <a:path extrusionOk="0" h="650" w="1250">
                <a:moveTo>
                  <a:pt x="103" y="0"/>
                </a:moveTo>
                <a:cubicBezTo>
                  <a:pt x="75" y="0"/>
                  <a:pt x="50" y="8"/>
                  <a:pt x="34" y="25"/>
                </a:cubicBezTo>
                <a:cubicBezTo>
                  <a:pt x="1" y="91"/>
                  <a:pt x="1" y="156"/>
                  <a:pt x="34" y="189"/>
                </a:cubicBezTo>
                <a:cubicBezTo>
                  <a:pt x="362" y="452"/>
                  <a:pt x="724" y="616"/>
                  <a:pt x="1151" y="649"/>
                </a:cubicBezTo>
                <a:cubicBezTo>
                  <a:pt x="1184" y="649"/>
                  <a:pt x="1249" y="616"/>
                  <a:pt x="1249" y="551"/>
                </a:cubicBezTo>
                <a:cubicBezTo>
                  <a:pt x="1249" y="485"/>
                  <a:pt x="1184" y="452"/>
                  <a:pt x="1151" y="452"/>
                </a:cubicBezTo>
                <a:cubicBezTo>
                  <a:pt x="789" y="419"/>
                  <a:pt x="461" y="255"/>
                  <a:pt x="198" y="25"/>
                </a:cubicBezTo>
                <a:cubicBezTo>
                  <a:pt x="165" y="8"/>
                  <a:pt x="132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8" name="Google Shape;6788;p53"/>
          <p:cNvSpPr/>
          <p:nvPr/>
        </p:nvSpPr>
        <p:spPr>
          <a:xfrm>
            <a:off x="7744082" y="3827251"/>
            <a:ext cx="23282" cy="13292"/>
          </a:xfrm>
          <a:custGeom>
            <a:rect b="b" l="l" r="r" t="t"/>
            <a:pathLst>
              <a:path extrusionOk="0" h="628" w="1100">
                <a:moveTo>
                  <a:pt x="88" y="1"/>
                </a:moveTo>
                <a:cubicBezTo>
                  <a:pt x="56" y="1"/>
                  <a:pt x="34" y="17"/>
                  <a:pt x="34" y="55"/>
                </a:cubicBezTo>
                <a:cubicBezTo>
                  <a:pt x="1" y="88"/>
                  <a:pt x="1" y="154"/>
                  <a:pt x="67" y="187"/>
                </a:cubicBezTo>
                <a:lnTo>
                  <a:pt x="888" y="614"/>
                </a:lnTo>
                <a:cubicBezTo>
                  <a:pt x="902" y="623"/>
                  <a:pt x="916" y="627"/>
                  <a:pt x="931" y="627"/>
                </a:cubicBezTo>
                <a:cubicBezTo>
                  <a:pt x="1018" y="627"/>
                  <a:pt x="1100" y="473"/>
                  <a:pt x="987" y="417"/>
                </a:cubicBezTo>
                <a:lnTo>
                  <a:pt x="165" y="22"/>
                </a:lnTo>
                <a:cubicBezTo>
                  <a:pt x="138" y="9"/>
                  <a:pt x="111" y="1"/>
                  <a:pt x="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9" name="Google Shape;6789;p53"/>
          <p:cNvSpPr/>
          <p:nvPr/>
        </p:nvSpPr>
        <p:spPr>
          <a:xfrm>
            <a:off x="7640160" y="4253077"/>
            <a:ext cx="88427" cy="46288"/>
          </a:xfrm>
          <a:custGeom>
            <a:rect b="b" l="l" r="r" t="t"/>
            <a:pathLst>
              <a:path extrusionOk="0" h="2187" w="4178">
                <a:moveTo>
                  <a:pt x="159" y="1"/>
                </a:moveTo>
                <a:cubicBezTo>
                  <a:pt x="57" y="1"/>
                  <a:pt x="0" y="154"/>
                  <a:pt x="113" y="211"/>
                </a:cubicBezTo>
                <a:cubicBezTo>
                  <a:pt x="1329" y="1000"/>
                  <a:pt x="2644" y="1657"/>
                  <a:pt x="4024" y="2183"/>
                </a:cubicBezTo>
                <a:cubicBezTo>
                  <a:pt x="4034" y="2185"/>
                  <a:pt x="4043" y="2186"/>
                  <a:pt x="4052" y="2186"/>
                </a:cubicBezTo>
                <a:cubicBezTo>
                  <a:pt x="4159" y="2186"/>
                  <a:pt x="4178" y="2016"/>
                  <a:pt x="4057" y="1985"/>
                </a:cubicBezTo>
                <a:cubicBezTo>
                  <a:pt x="2709" y="1460"/>
                  <a:pt x="1428" y="802"/>
                  <a:pt x="212" y="14"/>
                </a:cubicBezTo>
                <a:cubicBezTo>
                  <a:pt x="194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0" name="Google Shape;6790;p53"/>
          <p:cNvSpPr/>
          <p:nvPr/>
        </p:nvSpPr>
        <p:spPr>
          <a:xfrm>
            <a:off x="7672924" y="4247150"/>
            <a:ext cx="95348" cy="50119"/>
          </a:xfrm>
          <a:custGeom>
            <a:rect b="b" l="l" r="r" t="t"/>
            <a:pathLst>
              <a:path extrusionOk="0" h="2368" w="4505">
                <a:moveTo>
                  <a:pt x="141" y="0"/>
                </a:moveTo>
                <a:cubicBezTo>
                  <a:pt x="63" y="0"/>
                  <a:pt x="0" y="111"/>
                  <a:pt x="77" y="162"/>
                </a:cubicBezTo>
                <a:cubicBezTo>
                  <a:pt x="1326" y="1181"/>
                  <a:pt x="2771" y="1937"/>
                  <a:pt x="4316" y="2364"/>
                </a:cubicBezTo>
                <a:cubicBezTo>
                  <a:pt x="4325" y="2366"/>
                  <a:pt x="4333" y="2367"/>
                  <a:pt x="4341" y="2367"/>
                </a:cubicBezTo>
                <a:cubicBezTo>
                  <a:pt x="4455" y="2367"/>
                  <a:pt x="4504" y="2165"/>
                  <a:pt x="4382" y="2134"/>
                </a:cubicBezTo>
                <a:cubicBezTo>
                  <a:pt x="2870" y="1740"/>
                  <a:pt x="1424" y="1017"/>
                  <a:pt x="208" y="31"/>
                </a:cubicBezTo>
                <a:cubicBezTo>
                  <a:pt x="187" y="9"/>
                  <a:pt x="163" y="0"/>
                  <a:pt x="14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1" name="Google Shape;6791;p53"/>
          <p:cNvSpPr/>
          <p:nvPr/>
        </p:nvSpPr>
        <p:spPr>
          <a:xfrm>
            <a:off x="7670067" y="4257945"/>
            <a:ext cx="78014" cy="37928"/>
          </a:xfrm>
          <a:custGeom>
            <a:rect b="b" l="l" r="r" t="t"/>
            <a:pathLst>
              <a:path extrusionOk="0" h="1792" w="3686">
                <a:moveTo>
                  <a:pt x="159" y="1"/>
                </a:moveTo>
                <a:cubicBezTo>
                  <a:pt x="57" y="1"/>
                  <a:pt x="0" y="154"/>
                  <a:pt x="113" y="211"/>
                </a:cubicBezTo>
                <a:cubicBezTo>
                  <a:pt x="1165" y="901"/>
                  <a:pt x="2282" y="1427"/>
                  <a:pt x="3498" y="1788"/>
                </a:cubicBezTo>
                <a:cubicBezTo>
                  <a:pt x="3508" y="1791"/>
                  <a:pt x="3518" y="1792"/>
                  <a:pt x="3527" y="1792"/>
                </a:cubicBezTo>
                <a:cubicBezTo>
                  <a:pt x="3638" y="1792"/>
                  <a:pt x="3685" y="1621"/>
                  <a:pt x="3564" y="1591"/>
                </a:cubicBezTo>
                <a:cubicBezTo>
                  <a:pt x="2381" y="1230"/>
                  <a:pt x="1231" y="704"/>
                  <a:pt x="212" y="14"/>
                </a:cubicBezTo>
                <a:cubicBezTo>
                  <a:pt x="194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2" name="Google Shape;6792;p53"/>
          <p:cNvSpPr/>
          <p:nvPr/>
        </p:nvSpPr>
        <p:spPr>
          <a:xfrm>
            <a:off x="7672162" y="4233308"/>
            <a:ext cx="71771" cy="43113"/>
          </a:xfrm>
          <a:custGeom>
            <a:rect b="b" l="l" r="r" t="t"/>
            <a:pathLst>
              <a:path extrusionOk="0" h="2037" w="3391">
                <a:moveTo>
                  <a:pt x="123" y="1"/>
                </a:moveTo>
                <a:cubicBezTo>
                  <a:pt x="49" y="1"/>
                  <a:pt x="1" y="139"/>
                  <a:pt x="80" y="192"/>
                </a:cubicBezTo>
                <a:cubicBezTo>
                  <a:pt x="1066" y="882"/>
                  <a:pt x="2117" y="1506"/>
                  <a:pt x="3169" y="2032"/>
                </a:cubicBezTo>
                <a:cubicBezTo>
                  <a:pt x="3181" y="2035"/>
                  <a:pt x="3192" y="2036"/>
                  <a:pt x="3203" y="2036"/>
                </a:cubicBezTo>
                <a:cubicBezTo>
                  <a:pt x="3316" y="2036"/>
                  <a:pt x="3390" y="1895"/>
                  <a:pt x="3300" y="1835"/>
                </a:cubicBezTo>
                <a:cubicBezTo>
                  <a:pt x="2216" y="1309"/>
                  <a:pt x="1164" y="718"/>
                  <a:pt x="179" y="28"/>
                </a:cubicBezTo>
                <a:cubicBezTo>
                  <a:pt x="160" y="9"/>
                  <a:pt x="140" y="1"/>
                  <a:pt x="1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3" name="Google Shape;6793;p53"/>
          <p:cNvSpPr/>
          <p:nvPr/>
        </p:nvSpPr>
        <p:spPr>
          <a:xfrm>
            <a:off x="7656098" y="4202957"/>
            <a:ext cx="49463" cy="31917"/>
          </a:xfrm>
          <a:custGeom>
            <a:rect b="b" l="l" r="r" t="t"/>
            <a:pathLst>
              <a:path extrusionOk="0" h="1508" w="2337">
                <a:moveTo>
                  <a:pt x="154" y="1"/>
                </a:moveTo>
                <a:cubicBezTo>
                  <a:pt x="57" y="1"/>
                  <a:pt x="1" y="125"/>
                  <a:pt x="83" y="180"/>
                </a:cubicBezTo>
                <a:lnTo>
                  <a:pt x="2154" y="1495"/>
                </a:lnTo>
                <a:cubicBezTo>
                  <a:pt x="2167" y="1504"/>
                  <a:pt x="2181" y="1508"/>
                  <a:pt x="2194" y="1508"/>
                </a:cubicBezTo>
                <a:cubicBezTo>
                  <a:pt x="2276" y="1508"/>
                  <a:pt x="2337" y="1354"/>
                  <a:pt x="2252" y="1297"/>
                </a:cubicBezTo>
                <a:lnTo>
                  <a:pt x="215" y="16"/>
                </a:lnTo>
                <a:cubicBezTo>
                  <a:pt x="194" y="5"/>
                  <a:pt x="173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4" name="Google Shape;6794;p53"/>
          <p:cNvSpPr/>
          <p:nvPr/>
        </p:nvSpPr>
        <p:spPr>
          <a:xfrm>
            <a:off x="7657855" y="4186998"/>
            <a:ext cx="32319" cy="20064"/>
          </a:xfrm>
          <a:custGeom>
            <a:rect b="b" l="l" r="r" t="t"/>
            <a:pathLst>
              <a:path extrusionOk="0" h="948" w="1527">
                <a:moveTo>
                  <a:pt x="141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33" y="178"/>
                  <a:pt x="66" y="211"/>
                </a:cubicBezTo>
                <a:cubicBezTo>
                  <a:pt x="460" y="474"/>
                  <a:pt x="888" y="704"/>
                  <a:pt x="1315" y="934"/>
                </a:cubicBezTo>
                <a:cubicBezTo>
                  <a:pt x="1333" y="943"/>
                  <a:pt x="1351" y="947"/>
                  <a:pt x="1367" y="947"/>
                </a:cubicBezTo>
                <a:cubicBezTo>
                  <a:pt x="1469" y="947"/>
                  <a:pt x="1526" y="794"/>
                  <a:pt x="1413" y="737"/>
                </a:cubicBezTo>
                <a:cubicBezTo>
                  <a:pt x="986" y="540"/>
                  <a:pt x="559" y="310"/>
                  <a:pt x="197" y="14"/>
                </a:cubicBezTo>
                <a:cubicBezTo>
                  <a:pt x="178" y="4"/>
                  <a:pt x="159" y="0"/>
                  <a:pt x="14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5" name="Google Shape;6795;p53"/>
          <p:cNvSpPr/>
          <p:nvPr/>
        </p:nvSpPr>
        <p:spPr>
          <a:xfrm>
            <a:off x="7655061" y="4160097"/>
            <a:ext cx="33716" cy="25398"/>
          </a:xfrm>
          <a:custGeom>
            <a:rect b="b" l="l" r="r" t="t"/>
            <a:pathLst>
              <a:path extrusionOk="0" h="1200" w="1593">
                <a:moveTo>
                  <a:pt x="151" y="1"/>
                </a:moveTo>
                <a:cubicBezTo>
                  <a:pt x="122" y="1"/>
                  <a:pt x="92" y="11"/>
                  <a:pt x="67" y="36"/>
                </a:cubicBezTo>
                <a:cubicBezTo>
                  <a:pt x="1" y="69"/>
                  <a:pt x="1" y="168"/>
                  <a:pt x="34" y="234"/>
                </a:cubicBezTo>
                <a:cubicBezTo>
                  <a:pt x="99" y="299"/>
                  <a:pt x="165" y="365"/>
                  <a:pt x="231" y="431"/>
                </a:cubicBezTo>
                <a:lnTo>
                  <a:pt x="461" y="595"/>
                </a:lnTo>
                <a:cubicBezTo>
                  <a:pt x="757" y="825"/>
                  <a:pt x="1052" y="1022"/>
                  <a:pt x="1381" y="1186"/>
                </a:cubicBezTo>
                <a:cubicBezTo>
                  <a:pt x="1395" y="1196"/>
                  <a:pt x="1409" y="1200"/>
                  <a:pt x="1424" y="1200"/>
                </a:cubicBezTo>
                <a:cubicBezTo>
                  <a:pt x="1511" y="1200"/>
                  <a:pt x="1592" y="1050"/>
                  <a:pt x="1480" y="1022"/>
                </a:cubicBezTo>
                <a:cubicBezTo>
                  <a:pt x="1250" y="891"/>
                  <a:pt x="1020" y="759"/>
                  <a:pt x="822" y="595"/>
                </a:cubicBezTo>
                <a:cubicBezTo>
                  <a:pt x="724" y="529"/>
                  <a:pt x="592" y="464"/>
                  <a:pt x="494" y="365"/>
                </a:cubicBezTo>
                <a:lnTo>
                  <a:pt x="362" y="234"/>
                </a:lnTo>
                <a:lnTo>
                  <a:pt x="264" y="201"/>
                </a:lnTo>
                <a:lnTo>
                  <a:pt x="246" y="183"/>
                </a:lnTo>
                <a:lnTo>
                  <a:pt x="246" y="183"/>
                </a:lnTo>
                <a:cubicBezTo>
                  <a:pt x="272" y="148"/>
                  <a:pt x="291" y="97"/>
                  <a:pt x="264" y="69"/>
                </a:cubicBezTo>
                <a:cubicBezTo>
                  <a:pt x="243" y="29"/>
                  <a:pt x="198" y="1"/>
                  <a:pt x="15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6" name="Google Shape;6796;p53"/>
          <p:cNvSpPr/>
          <p:nvPr/>
        </p:nvSpPr>
        <p:spPr>
          <a:xfrm>
            <a:off x="7652288" y="4140392"/>
            <a:ext cx="29483" cy="24276"/>
          </a:xfrm>
          <a:custGeom>
            <a:rect b="b" l="l" r="r" t="t"/>
            <a:pathLst>
              <a:path extrusionOk="0" h="1147" w="1393">
                <a:moveTo>
                  <a:pt x="116" y="1"/>
                </a:moveTo>
                <a:cubicBezTo>
                  <a:pt x="102" y="1"/>
                  <a:pt x="85" y="5"/>
                  <a:pt x="66" y="14"/>
                </a:cubicBezTo>
                <a:cubicBezTo>
                  <a:pt x="33" y="47"/>
                  <a:pt x="0" y="113"/>
                  <a:pt x="33" y="146"/>
                </a:cubicBezTo>
                <a:cubicBezTo>
                  <a:pt x="329" y="573"/>
                  <a:pt x="723" y="902"/>
                  <a:pt x="1183" y="1132"/>
                </a:cubicBezTo>
                <a:cubicBezTo>
                  <a:pt x="1199" y="1142"/>
                  <a:pt x="1216" y="1147"/>
                  <a:pt x="1232" y="1147"/>
                </a:cubicBezTo>
                <a:cubicBezTo>
                  <a:pt x="1318" y="1147"/>
                  <a:pt x="1392" y="1022"/>
                  <a:pt x="1282" y="967"/>
                </a:cubicBezTo>
                <a:cubicBezTo>
                  <a:pt x="855" y="737"/>
                  <a:pt x="493" y="409"/>
                  <a:pt x="198" y="47"/>
                </a:cubicBezTo>
                <a:cubicBezTo>
                  <a:pt x="174" y="24"/>
                  <a:pt x="151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7" name="Google Shape;6797;p53"/>
          <p:cNvSpPr/>
          <p:nvPr/>
        </p:nvSpPr>
        <p:spPr>
          <a:xfrm>
            <a:off x="7654151" y="4120010"/>
            <a:ext cx="31197" cy="23112"/>
          </a:xfrm>
          <a:custGeom>
            <a:rect b="b" l="l" r="r" t="t"/>
            <a:pathLst>
              <a:path extrusionOk="0" h="1092" w="1474">
                <a:moveTo>
                  <a:pt x="156" y="0"/>
                </a:moveTo>
                <a:cubicBezTo>
                  <a:pt x="72" y="0"/>
                  <a:pt x="1" y="167"/>
                  <a:pt x="110" y="222"/>
                </a:cubicBezTo>
                <a:lnTo>
                  <a:pt x="1293" y="1076"/>
                </a:lnTo>
                <a:cubicBezTo>
                  <a:pt x="1308" y="1087"/>
                  <a:pt x="1324" y="1091"/>
                  <a:pt x="1339" y="1091"/>
                </a:cubicBezTo>
                <a:cubicBezTo>
                  <a:pt x="1418" y="1091"/>
                  <a:pt x="1474" y="967"/>
                  <a:pt x="1391" y="912"/>
                </a:cubicBezTo>
                <a:lnTo>
                  <a:pt x="208" y="24"/>
                </a:lnTo>
                <a:cubicBezTo>
                  <a:pt x="191" y="8"/>
                  <a:pt x="173" y="0"/>
                  <a:pt x="1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8" name="Google Shape;6798;p53"/>
          <p:cNvSpPr/>
          <p:nvPr/>
        </p:nvSpPr>
        <p:spPr>
          <a:xfrm>
            <a:off x="7655061" y="4096347"/>
            <a:ext cx="32277" cy="21736"/>
          </a:xfrm>
          <a:custGeom>
            <a:rect b="b" l="l" r="r" t="t"/>
            <a:pathLst>
              <a:path extrusionOk="0" h="1027" w="1525">
                <a:moveTo>
                  <a:pt x="104" y="1"/>
                </a:moveTo>
                <a:cubicBezTo>
                  <a:pt x="75" y="1"/>
                  <a:pt x="50" y="9"/>
                  <a:pt x="34" y="25"/>
                </a:cubicBezTo>
                <a:cubicBezTo>
                  <a:pt x="1" y="91"/>
                  <a:pt x="1" y="157"/>
                  <a:pt x="34" y="190"/>
                </a:cubicBezTo>
                <a:lnTo>
                  <a:pt x="67" y="190"/>
                </a:lnTo>
                <a:cubicBezTo>
                  <a:pt x="461" y="518"/>
                  <a:pt x="855" y="781"/>
                  <a:pt x="1315" y="1011"/>
                </a:cubicBezTo>
                <a:cubicBezTo>
                  <a:pt x="1337" y="1022"/>
                  <a:pt x="1357" y="1026"/>
                  <a:pt x="1376" y="1026"/>
                </a:cubicBezTo>
                <a:cubicBezTo>
                  <a:pt x="1473" y="1026"/>
                  <a:pt x="1524" y="902"/>
                  <a:pt x="1414" y="847"/>
                </a:cubicBezTo>
                <a:cubicBezTo>
                  <a:pt x="987" y="617"/>
                  <a:pt x="559" y="354"/>
                  <a:pt x="198" y="25"/>
                </a:cubicBezTo>
                <a:cubicBezTo>
                  <a:pt x="165" y="9"/>
                  <a:pt x="132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9" name="Google Shape;6799;p53"/>
          <p:cNvSpPr/>
          <p:nvPr/>
        </p:nvSpPr>
        <p:spPr>
          <a:xfrm>
            <a:off x="7663802" y="4076325"/>
            <a:ext cx="25377" cy="16403"/>
          </a:xfrm>
          <a:custGeom>
            <a:rect b="b" l="l" r="r" t="t"/>
            <a:pathLst>
              <a:path extrusionOk="0" h="775" w="1199">
                <a:moveTo>
                  <a:pt x="155" y="1"/>
                </a:moveTo>
                <a:cubicBezTo>
                  <a:pt x="73" y="1"/>
                  <a:pt x="1" y="102"/>
                  <a:pt x="81" y="183"/>
                </a:cubicBezTo>
                <a:cubicBezTo>
                  <a:pt x="344" y="445"/>
                  <a:pt x="705" y="643"/>
                  <a:pt x="1067" y="774"/>
                </a:cubicBezTo>
                <a:cubicBezTo>
                  <a:pt x="1132" y="774"/>
                  <a:pt x="1165" y="741"/>
                  <a:pt x="1198" y="708"/>
                </a:cubicBezTo>
                <a:cubicBezTo>
                  <a:pt x="1198" y="643"/>
                  <a:pt x="1165" y="577"/>
                  <a:pt x="1132" y="577"/>
                </a:cubicBezTo>
                <a:cubicBezTo>
                  <a:pt x="771" y="445"/>
                  <a:pt x="475" y="248"/>
                  <a:pt x="212" y="18"/>
                </a:cubicBezTo>
                <a:cubicBezTo>
                  <a:pt x="194" y="6"/>
                  <a:pt x="174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0" name="Google Shape;6800;p53"/>
          <p:cNvSpPr/>
          <p:nvPr/>
        </p:nvSpPr>
        <p:spPr>
          <a:xfrm>
            <a:off x="7674723" y="4057826"/>
            <a:ext cx="21165" cy="15535"/>
          </a:xfrm>
          <a:custGeom>
            <a:rect b="b" l="l" r="r" t="t"/>
            <a:pathLst>
              <a:path extrusionOk="0" h="734" w="1000">
                <a:moveTo>
                  <a:pt x="188" y="1"/>
                </a:moveTo>
                <a:cubicBezTo>
                  <a:pt x="75" y="1"/>
                  <a:pt x="1" y="142"/>
                  <a:pt x="91" y="202"/>
                </a:cubicBezTo>
                <a:lnTo>
                  <a:pt x="813" y="728"/>
                </a:lnTo>
                <a:cubicBezTo>
                  <a:pt x="824" y="732"/>
                  <a:pt x="835" y="733"/>
                  <a:pt x="845" y="733"/>
                </a:cubicBezTo>
                <a:cubicBezTo>
                  <a:pt x="931" y="733"/>
                  <a:pt x="1000" y="622"/>
                  <a:pt x="912" y="564"/>
                </a:cubicBezTo>
                <a:lnTo>
                  <a:pt x="222" y="5"/>
                </a:lnTo>
                <a:cubicBezTo>
                  <a:pt x="210" y="2"/>
                  <a:pt x="199" y="1"/>
                  <a:pt x="1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1" name="Google Shape;6801;p53"/>
          <p:cNvSpPr/>
          <p:nvPr/>
        </p:nvSpPr>
        <p:spPr>
          <a:xfrm>
            <a:off x="7685666" y="4032894"/>
            <a:ext cx="22985" cy="19768"/>
          </a:xfrm>
          <a:custGeom>
            <a:rect b="b" l="l" r="r" t="t"/>
            <a:pathLst>
              <a:path extrusionOk="0" h="934" w="1086">
                <a:moveTo>
                  <a:pt x="165" y="66"/>
                </a:moveTo>
                <a:cubicBezTo>
                  <a:pt x="152" y="69"/>
                  <a:pt x="141" y="74"/>
                  <a:pt x="132" y="80"/>
                </a:cubicBezTo>
                <a:lnTo>
                  <a:pt x="132" y="80"/>
                </a:lnTo>
                <a:lnTo>
                  <a:pt x="132" y="66"/>
                </a:lnTo>
                <a:close/>
                <a:moveTo>
                  <a:pt x="231" y="132"/>
                </a:moveTo>
                <a:cubicBezTo>
                  <a:pt x="243" y="132"/>
                  <a:pt x="250" y="136"/>
                  <a:pt x="254" y="143"/>
                </a:cubicBezTo>
                <a:lnTo>
                  <a:pt x="254" y="143"/>
                </a:lnTo>
                <a:lnTo>
                  <a:pt x="231" y="132"/>
                </a:lnTo>
                <a:close/>
                <a:moveTo>
                  <a:pt x="132" y="0"/>
                </a:moveTo>
                <a:cubicBezTo>
                  <a:pt x="34" y="33"/>
                  <a:pt x="1" y="132"/>
                  <a:pt x="66" y="197"/>
                </a:cubicBezTo>
                <a:cubicBezTo>
                  <a:pt x="99" y="263"/>
                  <a:pt x="132" y="329"/>
                  <a:pt x="198" y="362"/>
                </a:cubicBezTo>
                <a:lnTo>
                  <a:pt x="921" y="920"/>
                </a:lnTo>
                <a:cubicBezTo>
                  <a:pt x="940" y="930"/>
                  <a:pt x="959" y="934"/>
                  <a:pt x="978" y="934"/>
                </a:cubicBezTo>
                <a:cubicBezTo>
                  <a:pt x="1022" y="934"/>
                  <a:pt x="1062" y="911"/>
                  <a:pt x="1085" y="887"/>
                </a:cubicBezTo>
                <a:cubicBezTo>
                  <a:pt x="1085" y="822"/>
                  <a:pt x="1085" y="756"/>
                  <a:pt x="1052" y="756"/>
                </a:cubicBezTo>
                <a:lnTo>
                  <a:pt x="592" y="394"/>
                </a:lnTo>
                <a:lnTo>
                  <a:pt x="395" y="263"/>
                </a:lnTo>
                <a:lnTo>
                  <a:pt x="302" y="170"/>
                </a:lnTo>
                <a:lnTo>
                  <a:pt x="302" y="170"/>
                </a:lnTo>
                <a:cubicBezTo>
                  <a:pt x="313" y="137"/>
                  <a:pt x="312" y="98"/>
                  <a:pt x="296" y="66"/>
                </a:cubicBezTo>
                <a:cubicBezTo>
                  <a:pt x="264" y="33"/>
                  <a:pt x="198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2" name="Google Shape;6802;p53"/>
          <p:cNvSpPr/>
          <p:nvPr/>
        </p:nvSpPr>
        <p:spPr>
          <a:xfrm>
            <a:off x="7692397" y="4019030"/>
            <a:ext cx="16932" cy="13694"/>
          </a:xfrm>
          <a:custGeom>
            <a:rect b="b" l="l" r="r" t="t"/>
            <a:pathLst>
              <a:path extrusionOk="0" h="647" w="800">
                <a:moveTo>
                  <a:pt x="154" y="0"/>
                </a:moveTo>
                <a:cubicBezTo>
                  <a:pt x="83" y="0"/>
                  <a:pt x="0" y="111"/>
                  <a:pt x="77" y="162"/>
                </a:cubicBezTo>
                <a:lnTo>
                  <a:pt x="636" y="622"/>
                </a:lnTo>
                <a:cubicBezTo>
                  <a:pt x="652" y="639"/>
                  <a:pt x="677" y="647"/>
                  <a:pt x="701" y="647"/>
                </a:cubicBezTo>
                <a:cubicBezTo>
                  <a:pt x="726" y="647"/>
                  <a:pt x="751" y="639"/>
                  <a:pt x="767" y="622"/>
                </a:cubicBezTo>
                <a:cubicBezTo>
                  <a:pt x="800" y="589"/>
                  <a:pt x="800" y="524"/>
                  <a:pt x="767" y="491"/>
                </a:cubicBezTo>
                <a:lnTo>
                  <a:pt x="208" y="31"/>
                </a:lnTo>
                <a:cubicBezTo>
                  <a:pt x="194" y="9"/>
                  <a:pt x="175" y="0"/>
                  <a:pt x="1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3" name="Google Shape;6803;p53"/>
          <p:cNvSpPr/>
          <p:nvPr/>
        </p:nvSpPr>
        <p:spPr>
          <a:xfrm>
            <a:off x="7701667" y="4012723"/>
            <a:ext cx="5588" cy="3492"/>
          </a:xfrm>
          <a:custGeom>
            <a:rect b="b" l="l" r="r" t="t"/>
            <a:pathLst>
              <a:path extrusionOk="0" h="165" w="264">
                <a:moveTo>
                  <a:pt x="66" y="0"/>
                </a:moveTo>
                <a:cubicBezTo>
                  <a:pt x="33" y="0"/>
                  <a:pt x="33" y="0"/>
                  <a:pt x="1" y="33"/>
                </a:cubicBezTo>
                <a:cubicBezTo>
                  <a:pt x="1" y="66"/>
                  <a:pt x="1" y="66"/>
                  <a:pt x="1" y="66"/>
                </a:cubicBezTo>
                <a:lnTo>
                  <a:pt x="1" y="99"/>
                </a:lnTo>
                <a:cubicBezTo>
                  <a:pt x="1" y="132"/>
                  <a:pt x="33" y="132"/>
                  <a:pt x="33" y="164"/>
                </a:cubicBezTo>
                <a:lnTo>
                  <a:pt x="99" y="164"/>
                </a:lnTo>
                <a:lnTo>
                  <a:pt x="132" y="132"/>
                </a:lnTo>
                <a:lnTo>
                  <a:pt x="263" y="132"/>
                </a:lnTo>
                <a:cubicBezTo>
                  <a:pt x="263" y="132"/>
                  <a:pt x="263" y="99"/>
                  <a:pt x="263" y="99"/>
                </a:cubicBezTo>
                <a:cubicBezTo>
                  <a:pt x="263" y="99"/>
                  <a:pt x="263" y="66"/>
                  <a:pt x="263" y="66"/>
                </a:cubicBezTo>
                <a:lnTo>
                  <a:pt x="263" y="33"/>
                </a:lnTo>
                <a:cubicBezTo>
                  <a:pt x="263" y="0"/>
                  <a:pt x="263" y="0"/>
                  <a:pt x="2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4" name="Google Shape;6804;p53"/>
          <p:cNvSpPr/>
          <p:nvPr/>
        </p:nvSpPr>
        <p:spPr>
          <a:xfrm>
            <a:off x="8143134" y="3962540"/>
            <a:ext cx="16890" cy="6561"/>
          </a:xfrm>
          <a:custGeom>
            <a:rect b="b" l="l" r="r" t="t"/>
            <a:pathLst>
              <a:path extrusionOk="0" h="310" w="798">
                <a:moveTo>
                  <a:pt x="42" y="170"/>
                </a:moveTo>
                <a:lnTo>
                  <a:pt x="43" y="171"/>
                </a:lnTo>
                <a:lnTo>
                  <a:pt x="43" y="171"/>
                </a:lnTo>
                <a:cubicBezTo>
                  <a:pt x="43" y="171"/>
                  <a:pt x="43" y="170"/>
                  <a:pt x="43" y="170"/>
                </a:cubicBezTo>
                <a:lnTo>
                  <a:pt x="43" y="170"/>
                </a:lnTo>
                <a:cubicBezTo>
                  <a:pt x="42" y="170"/>
                  <a:pt x="42" y="170"/>
                  <a:pt x="42" y="170"/>
                </a:cubicBezTo>
                <a:close/>
                <a:moveTo>
                  <a:pt x="43" y="171"/>
                </a:moveTo>
                <a:cubicBezTo>
                  <a:pt x="51" y="183"/>
                  <a:pt x="61" y="194"/>
                  <a:pt x="74" y="202"/>
                </a:cubicBezTo>
                <a:lnTo>
                  <a:pt x="43" y="171"/>
                </a:lnTo>
                <a:close/>
                <a:moveTo>
                  <a:pt x="139" y="1"/>
                </a:moveTo>
                <a:cubicBezTo>
                  <a:pt x="48" y="1"/>
                  <a:pt x="0" y="103"/>
                  <a:pt x="43" y="170"/>
                </a:cubicBezTo>
                <a:lnTo>
                  <a:pt x="43" y="170"/>
                </a:lnTo>
                <a:cubicBezTo>
                  <a:pt x="205" y="251"/>
                  <a:pt x="389" y="309"/>
                  <a:pt x="577" y="309"/>
                </a:cubicBezTo>
                <a:cubicBezTo>
                  <a:pt x="617" y="309"/>
                  <a:pt x="658" y="307"/>
                  <a:pt x="699" y="301"/>
                </a:cubicBezTo>
                <a:cubicBezTo>
                  <a:pt x="765" y="301"/>
                  <a:pt x="797" y="268"/>
                  <a:pt x="797" y="202"/>
                </a:cubicBezTo>
                <a:cubicBezTo>
                  <a:pt x="797" y="170"/>
                  <a:pt x="765" y="104"/>
                  <a:pt x="699" y="104"/>
                </a:cubicBezTo>
                <a:lnTo>
                  <a:pt x="403" y="104"/>
                </a:lnTo>
                <a:lnTo>
                  <a:pt x="272" y="71"/>
                </a:lnTo>
                <a:lnTo>
                  <a:pt x="239" y="71"/>
                </a:lnTo>
                <a:lnTo>
                  <a:pt x="173" y="5"/>
                </a:lnTo>
                <a:cubicBezTo>
                  <a:pt x="161" y="2"/>
                  <a:pt x="150" y="1"/>
                  <a:pt x="13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5" name="Google Shape;6805;p53"/>
          <p:cNvSpPr/>
          <p:nvPr/>
        </p:nvSpPr>
        <p:spPr>
          <a:xfrm>
            <a:off x="8131747" y="3930263"/>
            <a:ext cx="29673" cy="19175"/>
          </a:xfrm>
          <a:custGeom>
            <a:rect b="b" l="l" r="r" t="t"/>
            <a:pathLst>
              <a:path extrusionOk="0" h="906" w="1402">
                <a:moveTo>
                  <a:pt x="161" y="1"/>
                </a:moveTo>
                <a:cubicBezTo>
                  <a:pt x="77" y="1"/>
                  <a:pt x="0" y="103"/>
                  <a:pt x="54" y="183"/>
                </a:cubicBezTo>
                <a:cubicBezTo>
                  <a:pt x="382" y="544"/>
                  <a:pt x="810" y="807"/>
                  <a:pt x="1270" y="906"/>
                </a:cubicBezTo>
                <a:cubicBezTo>
                  <a:pt x="1335" y="906"/>
                  <a:pt x="1368" y="873"/>
                  <a:pt x="1401" y="840"/>
                </a:cubicBezTo>
                <a:cubicBezTo>
                  <a:pt x="1401" y="774"/>
                  <a:pt x="1368" y="709"/>
                  <a:pt x="1335" y="709"/>
                </a:cubicBezTo>
                <a:cubicBezTo>
                  <a:pt x="875" y="610"/>
                  <a:pt x="481" y="380"/>
                  <a:pt x="218" y="19"/>
                </a:cubicBezTo>
                <a:cubicBezTo>
                  <a:pt x="200" y="6"/>
                  <a:pt x="180" y="1"/>
                  <a:pt x="1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6" name="Google Shape;6806;p53"/>
          <p:cNvSpPr/>
          <p:nvPr/>
        </p:nvSpPr>
        <p:spPr>
          <a:xfrm>
            <a:off x="8133271" y="3916357"/>
            <a:ext cx="33483" cy="16466"/>
          </a:xfrm>
          <a:custGeom>
            <a:rect b="b" l="l" r="r" t="t"/>
            <a:pathLst>
              <a:path extrusionOk="0" h="778" w="1582">
                <a:moveTo>
                  <a:pt x="185" y="1"/>
                </a:moveTo>
                <a:cubicBezTo>
                  <a:pt x="94" y="1"/>
                  <a:pt x="0" y="103"/>
                  <a:pt x="80" y="183"/>
                </a:cubicBezTo>
                <a:lnTo>
                  <a:pt x="113" y="183"/>
                </a:lnTo>
                <a:cubicBezTo>
                  <a:pt x="475" y="478"/>
                  <a:pt x="935" y="708"/>
                  <a:pt x="1395" y="774"/>
                </a:cubicBezTo>
                <a:cubicBezTo>
                  <a:pt x="1405" y="777"/>
                  <a:pt x="1415" y="778"/>
                  <a:pt x="1424" y="778"/>
                </a:cubicBezTo>
                <a:cubicBezTo>
                  <a:pt x="1535" y="778"/>
                  <a:pt x="1582" y="607"/>
                  <a:pt x="1461" y="577"/>
                </a:cubicBezTo>
                <a:cubicBezTo>
                  <a:pt x="1000" y="511"/>
                  <a:pt x="573" y="314"/>
                  <a:pt x="245" y="18"/>
                </a:cubicBezTo>
                <a:cubicBezTo>
                  <a:pt x="226" y="6"/>
                  <a:pt x="206" y="1"/>
                  <a:pt x="1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7" name="Google Shape;6807;p53"/>
          <p:cNvSpPr/>
          <p:nvPr/>
        </p:nvSpPr>
        <p:spPr>
          <a:xfrm>
            <a:off x="8147197" y="3900166"/>
            <a:ext cx="29991" cy="15281"/>
          </a:xfrm>
          <a:custGeom>
            <a:rect b="b" l="l" r="r" t="t"/>
            <a:pathLst>
              <a:path extrusionOk="0" h="722" w="1417">
                <a:moveTo>
                  <a:pt x="140" y="1"/>
                </a:moveTo>
                <a:cubicBezTo>
                  <a:pt x="49" y="1"/>
                  <a:pt x="0" y="139"/>
                  <a:pt x="80" y="192"/>
                </a:cubicBezTo>
                <a:cubicBezTo>
                  <a:pt x="441" y="422"/>
                  <a:pt x="835" y="619"/>
                  <a:pt x="1230" y="718"/>
                </a:cubicBezTo>
                <a:cubicBezTo>
                  <a:pt x="1240" y="720"/>
                  <a:pt x="1249" y="721"/>
                  <a:pt x="1259" y="721"/>
                </a:cubicBezTo>
                <a:cubicBezTo>
                  <a:pt x="1370" y="721"/>
                  <a:pt x="1417" y="551"/>
                  <a:pt x="1295" y="521"/>
                </a:cubicBezTo>
                <a:cubicBezTo>
                  <a:pt x="901" y="422"/>
                  <a:pt x="540" y="258"/>
                  <a:pt x="211" y="28"/>
                </a:cubicBezTo>
                <a:cubicBezTo>
                  <a:pt x="186" y="9"/>
                  <a:pt x="161" y="1"/>
                  <a:pt x="14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8" name="Google Shape;6808;p53"/>
          <p:cNvSpPr/>
          <p:nvPr/>
        </p:nvSpPr>
        <p:spPr>
          <a:xfrm>
            <a:off x="8151938" y="3873688"/>
            <a:ext cx="33822" cy="16636"/>
          </a:xfrm>
          <a:custGeom>
            <a:rect b="b" l="l" r="r" t="t"/>
            <a:pathLst>
              <a:path extrusionOk="0" h="786" w="1598">
                <a:moveTo>
                  <a:pt x="151" y="1"/>
                </a:moveTo>
                <a:cubicBezTo>
                  <a:pt x="74" y="1"/>
                  <a:pt x="0" y="63"/>
                  <a:pt x="20" y="161"/>
                </a:cubicBezTo>
                <a:cubicBezTo>
                  <a:pt x="20" y="227"/>
                  <a:pt x="86" y="293"/>
                  <a:pt x="151" y="293"/>
                </a:cubicBezTo>
                <a:lnTo>
                  <a:pt x="414" y="424"/>
                </a:lnTo>
                <a:cubicBezTo>
                  <a:pt x="743" y="556"/>
                  <a:pt x="1071" y="687"/>
                  <a:pt x="1433" y="786"/>
                </a:cubicBezTo>
                <a:cubicBezTo>
                  <a:pt x="1531" y="786"/>
                  <a:pt x="1597" y="621"/>
                  <a:pt x="1466" y="589"/>
                </a:cubicBezTo>
                <a:cubicBezTo>
                  <a:pt x="1269" y="523"/>
                  <a:pt x="1039" y="457"/>
                  <a:pt x="809" y="359"/>
                </a:cubicBezTo>
                <a:lnTo>
                  <a:pt x="480" y="227"/>
                </a:lnTo>
                <a:lnTo>
                  <a:pt x="316" y="161"/>
                </a:lnTo>
                <a:lnTo>
                  <a:pt x="296" y="151"/>
                </a:lnTo>
                <a:lnTo>
                  <a:pt x="296" y="151"/>
                </a:lnTo>
                <a:cubicBezTo>
                  <a:pt x="297" y="136"/>
                  <a:pt x="293" y="117"/>
                  <a:pt x="283" y="96"/>
                </a:cubicBezTo>
                <a:cubicBezTo>
                  <a:pt x="256" y="29"/>
                  <a:pt x="203" y="1"/>
                  <a:pt x="15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9" name="Google Shape;6809;p53"/>
          <p:cNvSpPr/>
          <p:nvPr/>
        </p:nvSpPr>
        <p:spPr>
          <a:xfrm>
            <a:off x="8155515" y="3851782"/>
            <a:ext cx="23282" cy="11704"/>
          </a:xfrm>
          <a:custGeom>
            <a:rect b="b" l="l" r="r" t="t"/>
            <a:pathLst>
              <a:path extrusionOk="0" h="553" w="1100">
                <a:moveTo>
                  <a:pt x="160" y="0"/>
                </a:moveTo>
                <a:cubicBezTo>
                  <a:pt x="58" y="0"/>
                  <a:pt x="1" y="154"/>
                  <a:pt x="114" y="211"/>
                </a:cubicBezTo>
                <a:cubicBezTo>
                  <a:pt x="377" y="375"/>
                  <a:pt x="672" y="473"/>
                  <a:pt x="968" y="539"/>
                </a:cubicBezTo>
                <a:cubicBezTo>
                  <a:pt x="986" y="548"/>
                  <a:pt x="1001" y="552"/>
                  <a:pt x="1015" y="552"/>
                </a:cubicBezTo>
                <a:cubicBezTo>
                  <a:pt x="1051" y="552"/>
                  <a:pt x="1076" y="522"/>
                  <a:pt x="1100" y="473"/>
                </a:cubicBezTo>
                <a:cubicBezTo>
                  <a:pt x="1100" y="441"/>
                  <a:pt x="1067" y="375"/>
                  <a:pt x="1034" y="342"/>
                </a:cubicBezTo>
                <a:cubicBezTo>
                  <a:pt x="738" y="276"/>
                  <a:pt x="475" y="178"/>
                  <a:pt x="212" y="13"/>
                </a:cubicBezTo>
                <a:cubicBezTo>
                  <a:pt x="194" y="4"/>
                  <a:pt x="176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0" name="Google Shape;6810;p53"/>
          <p:cNvSpPr/>
          <p:nvPr/>
        </p:nvSpPr>
        <p:spPr>
          <a:xfrm>
            <a:off x="8158606" y="3833008"/>
            <a:ext cx="24361" cy="12106"/>
          </a:xfrm>
          <a:custGeom>
            <a:rect b="b" l="l" r="r" t="t"/>
            <a:pathLst>
              <a:path extrusionOk="0" h="572" w="1151">
                <a:moveTo>
                  <a:pt x="81" y="0"/>
                </a:moveTo>
                <a:cubicBezTo>
                  <a:pt x="36" y="0"/>
                  <a:pt x="1" y="31"/>
                  <a:pt x="1" y="79"/>
                </a:cubicBezTo>
                <a:cubicBezTo>
                  <a:pt x="1" y="145"/>
                  <a:pt x="34" y="177"/>
                  <a:pt x="66" y="210"/>
                </a:cubicBezTo>
                <a:lnTo>
                  <a:pt x="1019" y="572"/>
                </a:lnTo>
                <a:cubicBezTo>
                  <a:pt x="1085" y="572"/>
                  <a:pt x="1151" y="539"/>
                  <a:pt x="1151" y="473"/>
                </a:cubicBezTo>
                <a:cubicBezTo>
                  <a:pt x="1151" y="440"/>
                  <a:pt x="1118" y="375"/>
                  <a:pt x="1085" y="375"/>
                </a:cubicBezTo>
                <a:lnTo>
                  <a:pt x="132" y="13"/>
                </a:lnTo>
                <a:cubicBezTo>
                  <a:pt x="114" y="4"/>
                  <a:pt x="97" y="0"/>
                  <a:pt x="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1" name="Google Shape;6811;p53"/>
          <p:cNvSpPr/>
          <p:nvPr/>
        </p:nvSpPr>
        <p:spPr>
          <a:xfrm>
            <a:off x="8163474" y="3813345"/>
            <a:ext cx="28319" cy="15154"/>
          </a:xfrm>
          <a:custGeom>
            <a:rect b="b" l="l" r="r" t="t"/>
            <a:pathLst>
              <a:path extrusionOk="0" h="716" w="1338">
                <a:moveTo>
                  <a:pt x="119" y="1"/>
                </a:moveTo>
                <a:cubicBezTo>
                  <a:pt x="83" y="1"/>
                  <a:pt x="53" y="16"/>
                  <a:pt x="34" y="55"/>
                </a:cubicBezTo>
                <a:cubicBezTo>
                  <a:pt x="1" y="88"/>
                  <a:pt x="34" y="154"/>
                  <a:pt x="66" y="186"/>
                </a:cubicBezTo>
                <a:cubicBezTo>
                  <a:pt x="395" y="416"/>
                  <a:pt x="756" y="614"/>
                  <a:pt x="1151" y="712"/>
                </a:cubicBezTo>
                <a:cubicBezTo>
                  <a:pt x="1161" y="715"/>
                  <a:pt x="1170" y="716"/>
                  <a:pt x="1180" y="716"/>
                </a:cubicBezTo>
                <a:cubicBezTo>
                  <a:pt x="1291" y="716"/>
                  <a:pt x="1338" y="545"/>
                  <a:pt x="1216" y="515"/>
                </a:cubicBezTo>
                <a:cubicBezTo>
                  <a:pt x="822" y="416"/>
                  <a:pt x="494" y="219"/>
                  <a:pt x="198" y="22"/>
                </a:cubicBezTo>
                <a:cubicBezTo>
                  <a:pt x="171" y="8"/>
                  <a:pt x="143" y="1"/>
                  <a:pt x="11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2" name="Google Shape;6812;p53"/>
          <p:cNvSpPr/>
          <p:nvPr/>
        </p:nvSpPr>
        <p:spPr>
          <a:xfrm>
            <a:off x="8171135" y="3798233"/>
            <a:ext cx="13927" cy="7514"/>
          </a:xfrm>
          <a:custGeom>
            <a:rect b="b" l="l" r="r" t="t"/>
            <a:pathLst>
              <a:path extrusionOk="0" h="355" w="658">
                <a:moveTo>
                  <a:pt x="113" y="0"/>
                </a:moveTo>
                <a:cubicBezTo>
                  <a:pt x="68" y="0"/>
                  <a:pt x="33" y="31"/>
                  <a:pt x="33" y="79"/>
                </a:cubicBezTo>
                <a:cubicBezTo>
                  <a:pt x="0" y="145"/>
                  <a:pt x="33" y="177"/>
                  <a:pt x="99" y="210"/>
                </a:cubicBezTo>
                <a:lnTo>
                  <a:pt x="493" y="342"/>
                </a:lnTo>
                <a:cubicBezTo>
                  <a:pt x="511" y="351"/>
                  <a:pt x="528" y="355"/>
                  <a:pt x="545" y="355"/>
                </a:cubicBezTo>
                <a:cubicBezTo>
                  <a:pt x="589" y="355"/>
                  <a:pt x="624" y="324"/>
                  <a:pt x="624" y="276"/>
                </a:cubicBezTo>
                <a:cubicBezTo>
                  <a:pt x="657" y="210"/>
                  <a:pt x="624" y="177"/>
                  <a:pt x="559" y="145"/>
                </a:cubicBezTo>
                <a:lnTo>
                  <a:pt x="164" y="13"/>
                </a:lnTo>
                <a:cubicBezTo>
                  <a:pt x="147" y="4"/>
                  <a:pt x="129" y="0"/>
                  <a:pt x="11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3" name="Google Shape;6813;p53"/>
          <p:cNvSpPr/>
          <p:nvPr/>
        </p:nvSpPr>
        <p:spPr>
          <a:xfrm>
            <a:off x="8165908" y="3745320"/>
            <a:ext cx="27980" cy="12255"/>
          </a:xfrm>
          <a:custGeom>
            <a:rect b="b" l="l" r="r" t="t"/>
            <a:pathLst>
              <a:path extrusionOk="0" h="579" w="1322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cubicBezTo>
                  <a:pt x="411" y="344"/>
                  <a:pt x="773" y="476"/>
                  <a:pt x="1167" y="574"/>
                </a:cubicBezTo>
                <a:cubicBezTo>
                  <a:pt x="1175" y="577"/>
                  <a:pt x="1182" y="578"/>
                  <a:pt x="1189" y="578"/>
                </a:cubicBezTo>
                <a:cubicBezTo>
                  <a:pt x="1275" y="578"/>
                  <a:pt x="1321" y="408"/>
                  <a:pt x="1200" y="377"/>
                </a:cubicBezTo>
                <a:cubicBezTo>
                  <a:pt x="839" y="312"/>
                  <a:pt x="510" y="180"/>
                  <a:pt x="181" y="16"/>
                </a:cubicBezTo>
                <a:cubicBezTo>
                  <a:pt x="165" y="5"/>
                  <a:pt x="150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4" name="Google Shape;6814;p53"/>
          <p:cNvSpPr/>
          <p:nvPr/>
        </p:nvSpPr>
        <p:spPr>
          <a:xfrm>
            <a:off x="8175686" y="3730060"/>
            <a:ext cx="23768" cy="12212"/>
          </a:xfrm>
          <a:custGeom>
            <a:rect b="b" l="l" r="r" t="t"/>
            <a:pathLst>
              <a:path extrusionOk="0" h="577" w="1123">
                <a:moveTo>
                  <a:pt x="160" y="1"/>
                </a:moveTo>
                <a:cubicBezTo>
                  <a:pt x="58" y="1"/>
                  <a:pt x="1" y="154"/>
                  <a:pt x="114" y="211"/>
                </a:cubicBezTo>
                <a:lnTo>
                  <a:pt x="147" y="211"/>
                </a:lnTo>
                <a:cubicBezTo>
                  <a:pt x="377" y="342"/>
                  <a:pt x="672" y="474"/>
                  <a:pt x="968" y="572"/>
                </a:cubicBezTo>
                <a:cubicBezTo>
                  <a:pt x="976" y="575"/>
                  <a:pt x="983" y="576"/>
                  <a:pt x="990" y="576"/>
                </a:cubicBezTo>
                <a:cubicBezTo>
                  <a:pt x="1076" y="576"/>
                  <a:pt x="1122" y="403"/>
                  <a:pt x="1001" y="342"/>
                </a:cubicBezTo>
                <a:cubicBezTo>
                  <a:pt x="738" y="277"/>
                  <a:pt x="475" y="145"/>
                  <a:pt x="212" y="14"/>
                </a:cubicBezTo>
                <a:cubicBezTo>
                  <a:pt x="194" y="5"/>
                  <a:pt x="176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5" name="Google Shape;6815;p53"/>
          <p:cNvSpPr/>
          <p:nvPr/>
        </p:nvSpPr>
        <p:spPr>
          <a:xfrm>
            <a:off x="8178776" y="3702926"/>
            <a:ext cx="19070" cy="10307"/>
          </a:xfrm>
          <a:custGeom>
            <a:rect b="b" l="l" r="r" t="t"/>
            <a:pathLst>
              <a:path extrusionOk="0" h="487" w="901">
                <a:moveTo>
                  <a:pt x="129" y="1"/>
                </a:moveTo>
                <a:cubicBezTo>
                  <a:pt x="96" y="1"/>
                  <a:pt x="57" y="24"/>
                  <a:pt x="33" y="47"/>
                </a:cubicBezTo>
                <a:cubicBezTo>
                  <a:pt x="1" y="113"/>
                  <a:pt x="33" y="146"/>
                  <a:pt x="66" y="179"/>
                </a:cubicBezTo>
                <a:cubicBezTo>
                  <a:pt x="263" y="310"/>
                  <a:pt x="461" y="409"/>
                  <a:pt x="724" y="474"/>
                </a:cubicBezTo>
                <a:cubicBezTo>
                  <a:pt x="740" y="483"/>
                  <a:pt x="755" y="486"/>
                  <a:pt x="769" y="486"/>
                </a:cubicBezTo>
                <a:cubicBezTo>
                  <a:pt x="868" y="486"/>
                  <a:pt x="900" y="306"/>
                  <a:pt x="756" y="277"/>
                </a:cubicBezTo>
                <a:lnTo>
                  <a:pt x="592" y="244"/>
                </a:lnTo>
                <a:lnTo>
                  <a:pt x="461" y="179"/>
                </a:lnTo>
                <a:cubicBezTo>
                  <a:pt x="362" y="146"/>
                  <a:pt x="263" y="80"/>
                  <a:pt x="165" y="14"/>
                </a:cubicBezTo>
                <a:cubicBezTo>
                  <a:pt x="155" y="5"/>
                  <a:pt x="143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6" name="Google Shape;6816;p53"/>
          <p:cNvSpPr/>
          <p:nvPr/>
        </p:nvSpPr>
        <p:spPr>
          <a:xfrm>
            <a:off x="8176003" y="3674416"/>
            <a:ext cx="15323" cy="6561"/>
          </a:xfrm>
          <a:custGeom>
            <a:rect b="b" l="l" r="r" t="t"/>
            <a:pathLst>
              <a:path extrusionOk="0" h="310" w="724">
                <a:moveTo>
                  <a:pt x="129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33" y="145"/>
                  <a:pt x="66" y="178"/>
                </a:cubicBezTo>
                <a:lnTo>
                  <a:pt x="66" y="145"/>
                </a:lnTo>
                <a:cubicBezTo>
                  <a:pt x="197" y="277"/>
                  <a:pt x="394" y="310"/>
                  <a:pt x="592" y="310"/>
                </a:cubicBezTo>
                <a:cubicBezTo>
                  <a:pt x="723" y="310"/>
                  <a:pt x="723" y="113"/>
                  <a:pt x="592" y="113"/>
                </a:cubicBezTo>
                <a:lnTo>
                  <a:pt x="362" y="113"/>
                </a:lnTo>
                <a:lnTo>
                  <a:pt x="329" y="80"/>
                </a:lnTo>
                <a:lnTo>
                  <a:pt x="296" y="80"/>
                </a:lnTo>
                <a:cubicBezTo>
                  <a:pt x="230" y="47"/>
                  <a:pt x="197" y="47"/>
                  <a:pt x="164" y="14"/>
                </a:cubicBezTo>
                <a:cubicBezTo>
                  <a:pt x="155" y="4"/>
                  <a:pt x="142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7" name="Google Shape;6817;p53"/>
          <p:cNvSpPr/>
          <p:nvPr/>
        </p:nvSpPr>
        <p:spPr>
          <a:xfrm>
            <a:off x="8168342" y="3639239"/>
            <a:ext cx="19493" cy="8635"/>
          </a:xfrm>
          <a:custGeom>
            <a:rect b="b" l="l" r="r" t="t"/>
            <a:pathLst>
              <a:path extrusionOk="0" h="408" w="921">
                <a:moveTo>
                  <a:pt x="132" y="0"/>
                </a:moveTo>
                <a:cubicBezTo>
                  <a:pt x="99" y="0"/>
                  <a:pt x="34" y="0"/>
                  <a:pt x="34" y="66"/>
                </a:cubicBezTo>
                <a:cubicBezTo>
                  <a:pt x="1" y="132"/>
                  <a:pt x="34" y="164"/>
                  <a:pt x="99" y="197"/>
                </a:cubicBezTo>
                <a:lnTo>
                  <a:pt x="789" y="394"/>
                </a:lnTo>
                <a:cubicBezTo>
                  <a:pt x="798" y="403"/>
                  <a:pt x="809" y="407"/>
                  <a:pt x="822" y="407"/>
                </a:cubicBezTo>
                <a:cubicBezTo>
                  <a:pt x="855" y="407"/>
                  <a:pt x="897" y="377"/>
                  <a:pt x="921" y="329"/>
                </a:cubicBezTo>
                <a:cubicBezTo>
                  <a:pt x="921" y="263"/>
                  <a:pt x="888" y="230"/>
                  <a:pt x="822" y="197"/>
                </a:cubicBezTo>
                <a:lnTo>
                  <a:pt x="132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8" name="Google Shape;6818;p53"/>
          <p:cNvSpPr/>
          <p:nvPr/>
        </p:nvSpPr>
        <p:spPr>
          <a:xfrm>
            <a:off x="8178776" y="3619767"/>
            <a:ext cx="21588" cy="7662"/>
          </a:xfrm>
          <a:custGeom>
            <a:rect b="b" l="l" r="r" t="t"/>
            <a:pathLst>
              <a:path extrusionOk="0" h="362" w="1020">
                <a:moveTo>
                  <a:pt x="132" y="0"/>
                </a:moveTo>
                <a:cubicBezTo>
                  <a:pt x="66" y="0"/>
                  <a:pt x="33" y="33"/>
                  <a:pt x="1" y="66"/>
                </a:cubicBezTo>
                <a:cubicBezTo>
                  <a:pt x="1" y="132"/>
                  <a:pt x="33" y="197"/>
                  <a:pt x="66" y="197"/>
                </a:cubicBezTo>
                <a:cubicBezTo>
                  <a:pt x="362" y="329"/>
                  <a:pt x="625" y="362"/>
                  <a:pt x="921" y="362"/>
                </a:cubicBezTo>
                <a:cubicBezTo>
                  <a:pt x="986" y="362"/>
                  <a:pt x="1019" y="296"/>
                  <a:pt x="1019" y="263"/>
                </a:cubicBezTo>
                <a:cubicBezTo>
                  <a:pt x="1019" y="197"/>
                  <a:pt x="986" y="132"/>
                  <a:pt x="921" y="132"/>
                </a:cubicBezTo>
                <a:cubicBezTo>
                  <a:pt x="859" y="139"/>
                  <a:pt x="797" y="143"/>
                  <a:pt x="735" y="143"/>
                </a:cubicBezTo>
                <a:cubicBezTo>
                  <a:pt x="534" y="143"/>
                  <a:pt x="333" y="10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9" name="Google Shape;6819;p53"/>
          <p:cNvSpPr/>
          <p:nvPr/>
        </p:nvSpPr>
        <p:spPr>
          <a:xfrm>
            <a:off x="8178078" y="3576886"/>
            <a:ext cx="18117" cy="9778"/>
          </a:xfrm>
          <a:custGeom>
            <a:rect b="b" l="l" r="r" t="t"/>
            <a:pathLst>
              <a:path extrusionOk="0" h="462" w="856">
                <a:moveTo>
                  <a:pt x="119" y="0"/>
                </a:moveTo>
                <a:cubicBezTo>
                  <a:pt x="83" y="0"/>
                  <a:pt x="53" y="16"/>
                  <a:pt x="34" y="54"/>
                </a:cubicBezTo>
                <a:cubicBezTo>
                  <a:pt x="1" y="87"/>
                  <a:pt x="34" y="153"/>
                  <a:pt x="66" y="186"/>
                </a:cubicBezTo>
                <a:cubicBezTo>
                  <a:pt x="264" y="317"/>
                  <a:pt x="494" y="416"/>
                  <a:pt x="724" y="449"/>
                </a:cubicBezTo>
                <a:cubicBezTo>
                  <a:pt x="741" y="458"/>
                  <a:pt x="759" y="462"/>
                  <a:pt x="775" y="462"/>
                </a:cubicBezTo>
                <a:cubicBezTo>
                  <a:pt x="820" y="462"/>
                  <a:pt x="855" y="431"/>
                  <a:pt x="855" y="383"/>
                </a:cubicBezTo>
                <a:cubicBezTo>
                  <a:pt x="855" y="317"/>
                  <a:pt x="822" y="284"/>
                  <a:pt x="789" y="252"/>
                </a:cubicBezTo>
                <a:cubicBezTo>
                  <a:pt x="559" y="219"/>
                  <a:pt x="362" y="153"/>
                  <a:pt x="198" y="22"/>
                </a:cubicBezTo>
                <a:cubicBezTo>
                  <a:pt x="171" y="8"/>
                  <a:pt x="143" y="0"/>
                  <a:pt x="11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0" name="Google Shape;6820;p53"/>
          <p:cNvSpPr/>
          <p:nvPr/>
        </p:nvSpPr>
        <p:spPr>
          <a:xfrm>
            <a:off x="8173908" y="3545075"/>
            <a:ext cx="15323" cy="8635"/>
          </a:xfrm>
          <a:custGeom>
            <a:rect b="b" l="l" r="r" t="t"/>
            <a:pathLst>
              <a:path extrusionOk="0" h="408" w="724">
                <a:moveTo>
                  <a:pt x="113" y="0"/>
                </a:moveTo>
                <a:cubicBezTo>
                  <a:pt x="69" y="0"/>
                  <a:pt x="33" y="31"/>
                  <a:pt x="33" y="79"/>
                </a:cubicBezTo>
                <a:cubicBezTo>
                  <a:pt x="1" y="112"/>
                  <a:pt x="33" y="177"/>
                  <a:pt x="99" y="210"/>
                </a:cubicBezTo>
                <a:lnTo>
                  <a:pt x="592" y="407"/>
                </a:lnTo>
                <a:cubicBezTo>
                  <a:pt x="625" y="407"/>
                  <a:pt x="691" y="374"/>
                  <a:pt x="723" y="342"/>
                </a:cubicBezTo>
                <a:cubicBezTo>
                  <a:pt x="723" y="276"/>
                  <a:pt x="691" y="210"/>
                  <a:pt x="625" y="210"/>
                </a:cubicBezTo>
                <a:lnTo>
                  <a:pt x="165" y="13"/>
                </a:lnTo>
                <a:cubicBezTo>
                  <a:pt x="147" y="4"/>
                  <a:pt x="130" y="0"/>
                  <a:pt x="11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1" name="Google Shape;6821;p53"/>
          <p:cNvSpPr/>
          <p:nvPr/>
        </p:nvSpPr>
        <p:spPr>
          <a:xfrm>
            <a:off x="8162775" y="3511676"/>
            <a:ext cx="17419" cy="10032"/>
          </a:xfrm>
          <a:custGeom>
            <a:rect b="b" l="l" r="r" t="t"/>
            <a:pathLst>
              <a:path extrusionOk="0" h="474" w="823">
                <a:moveTo>
                  <a:pt x="81" y="1"/>
                </a:moveTo>
                <a:cubicBezTo>
                  <a:pt x="36" y="1"/>
                  <a:pt x="1" y="31"/>
                  <a:pt x="1" y="79"/>
                </a:cubicBezTo>
                <a:cubicBezTo>
                  <a:pt x="1" y="145"/>
                  <a:pt x="34" y="178"/>
                  <a:pt x="67" y="211"/>
                </a:cubicBezTo>
                <a:lnTo>
                  <a:pt x="691" y="474"/>
                </a:lnTo>
                <a:cubicBezTo>
                  <a:pt x="757" y="474"/>
                  <a:pt x="822" y="441"/>
                  <a:pt x="822" y="375"/>
                </a:cubicBezTo>
                <a:cubicBezTo>
                  <a:pt x="822" y="342"/>
                  <a:pt x="822" y="277"/>
                  <a:pt x="757" y="277"/>
                </a:cubicBezTo>
                <a:lnTo>
                  <a:pt x="132" y="14"/>
                </a:lnTo>
                <a:cubicBezTo>
                  <a:pt x="115" y="5"/>
                  <a:pt x="97" y="1"/>
                  <a:pt x="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2" name="Google Shape;6822;p53"/>
          <p:cNvSpPr/>
          <p:nvPr/>
        </p:nvSpPr>
        <p:spPr>
          <a:xfrm>
            <a:off x="7537741" y="3312976"/>
            <a:ext cx="42076" cy="15472"/>
          </a:xfrm>
          <a:custGeom>
            <a:rect b="b" l="l" r="r" t="t"/>
            <a:pathLst>
              <a:path extrusionOk="0" h="731" w="1988">
                <a:moveTo>
                  <a:pt x="126" y="0"/>
                </a:moveTo>
                <a:cubicBezTo>
                  <a:pt x="19" y="0"/>
                  <a:pt x="1" y="171"/>
                  <a:pt x="122" y="201"/>
                </a:cubicBezTo>
                <a:lnTo>
                  <a:pt x="1831" y="727"/>
                </a:lnTo>
                <a:cubicBezTo>
                  <a:pt x="1841" y="729"/>
                  <a:pt x="1850" y="730"/>
                  <a:pt x="1859" y="730"/>
                </a:cubicBezTo>
                <a:cubicBezTo>
                  <a:pt x="1966" y="730"/>
                  <a:pt x="1987" y="560"/>
                  <a:pt x="1896" y="529"/>
                </a:cubicBezTo>
                <a:lnTo>
                  <a:pt x="155" y="4"/>
                </a:lnTo>
                <a:cubicBezTo>
                  <a:pt x="145" y="1"/>
                  <a:pt x="135" y="0"/>
                  <a:pt x="12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3" name="Google Shape;6823;p53"/>
          <p:cNvSpPr/>
          <p:nvPr/>
        </p:nvSpPr>
        <p:spPr>
          <a:xfrm>
            <a:off x="7550441" y="3303028"/>
            <a:ext cx="39790" cy="17080"/>
          </a:xfrm>
          <a:custGeom>
            <a:rect b="b" l="l" r="r" t="t"/>
            <a:pathLst>
              <a:path extrusionOk="0" h="807" w="1880">
                <a:moveTo>
                  <a:pt x="128" y="0"/>
                </a:moveTo>
                <a:cubicBezTo>
                  <a:pt x="33" y="0"/>
                  <a:pt x="1" y="150"/>
                  <a:pt x="113" y="178"/>
                </a:cubicBezTo>
                <a:cubicBezTo>
                  <a:pt x="639" y="375"/>
                  <a:pt x="1165" y="572"/>
                  <a:pt x="1658" y="802"/>
                </a:cubicBezTo>
                <a:cubicBezTo>
                  <a:pt x="1670" y="805"/>
                  <a:pt x="1681" y="807"/>
                  <a:pt x="1692" y="807"/>
                </a:cubicBezTo>
                <a:cubicBezTo>
                  <a:pt x="1805" y="807"/>
                  <a:pt x="1879" y="665"/>
                  <a:pt x="1789" y="605"/>
                </a:cubicBezTo>
                <a:cubicBezTo>
                  <a:pt x="1264" y="375"/>
                  <a:pt x="705" y="178"/>
                  <a:pt x="179" y="14"/>
                </a:cubicBezTo>
                <a:cubicBezTo>
                  <a:pt x="161" y="4"/>
                  <a:pt x="143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4" name="Google Shape;6824;p53"/>
          <p:cNvSpPr/>
          <p:nvPr/>
        </p:nvSpPr>
        <p:spPr>
          <a:xfrm>
            <a:off x="7579606" y="3302287"/>
            <a:ext cx="26350" cy="15281"/>
          </a:xfrm>
          <a:custGeom>
            <a:rect b="b" l="l" r="r" t="t"/>
            <a:pathLst>
              <a:path extrusionOk="0" h="722" w="1245">
                <a:moveTo>
                  <a:pt x="123" y="1"/>
                </a:moveTo>
                <a:cubicBezTo>
                  <a:pt x="33" y="1"/>
                  <a:pt x="0" y="125"/>
                  <a:pt x="83" y="180"/>
                </a:cubicBezTo>
                <a:lnTo>
                  <a:pt x="1036" y="706"/>
                </a:lnTo>
                <a:cubicBezTo>
                  <a:pt x="1057" y="716"/>
                  <a:pt x="1077" y="721"/>
                  <a:pt x="1096" y="721"/>
                </a:cubicBezTo>
                <a:cubicBezTo>
                  <a:pt x="1193" y="721"/>
                  <a:pt x="1244" y="597"/>
                  <a:pt x="1134" y="542"/>
                </a:cubicBezTo>
                <a:lnTo>
                  <a:pt x="181" y="16"/>
                </a:lnTo>
                <a:cubicBezTo>
                  <a:pt x="160" y="5"/>
                  <a:pt x="141" y="1"/>
                  <a:pt x="1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5" name="Google Shape;6825;p53"/>
          <p:cNvSpPr/>
          <p:nvPr/>
        </p:nvSpPr>
        <p:spPr>
          <a:xfrm>
            <a:off x="7579479" y="3290011"/>
            <a:ext cx="41187" cy="18498"/>
          </a:xfrm>
          <a:custGeom>
            <a:rect b="b" l="l" r="r" t="t"/>
            <a:pathLst>
              <a:path extrusionOk="0" h="874" w="1946">
                <a:moveTo>
                  <a:pt x="158" y="1"/>
                </a:moveTo>
                <a:cubicBezTo>
                  <a:pt x="47" y="1"/>
                  <a:pt x="0" y="171"/>
                  <a:pt x="122" y="201"/>
                </a:cubicBezTo>
                <a:cubicBezTo>
                  <a:pt x="680" y="300"/>
                  <a:pt x="1239" y="530"/>
                  <a:pt x="1732" y="859"/>
                </a:cubicBezTo>
                <a:cubicBezTo>
                  <a:pt x="1753" y="869"/>
                  <a:pt x="1773" y="874"/>
                  <a:pt x="1792" y="874"/>
                </a:cubicBezTo>
                <a:cubicBezTo>
                  <a:pt x="1890" y="874"/>
                  <a:pt x="1946" y="749"/>
                  <a:pt x="1863" y="694"/>
                </a:cubicBezTo>
                <a:cubicBezTo>
                  <a:pt x="1337" y="366"/>
                  <a:pt x="779" y="136"/>
                  <a:pt x="187" y="4"/>
                </a:cubicBezTo>
                <a:cubicBezTo>
                  <a:pt x="177" y="2"/>
                  <a:pt x="168" y="1"/>
                  <a:pt x="15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6" name="Google Shape;6826;p53"/>
          <p:cNvSpPr/>
          <p:nvPr/>
        </p:nvSpPr>
        <p:spPr>
          <a:xfrm>
            <a:off x="7512936" y="4720407"/>
            <a:ext cx="18350" cy="8000"/>
          </a:xfrm>
          <a:custGeom>
            <a:rect b="b" l="l" r="r" t="t"/>
            <a:pathLst>
              <a:path extrusionOk="0" h="378" w="867">
                <a:moveTo>
                  <a:pt x="149" y="1"/>
                </a:moveTo>
                <a:cubicBezTo>
                  <a:pt x="52" y="1"/>
                  <a:pt x="1" y="125"/>
                  <a:pt x="111" y="180"/>
                </a:cubicBezTo>
                <a:lnTo>
                  <a:pt x="111" y="147"/>
                </a:lnTo>
                <a:cubicBezTo>
                  <a:pt x="308" y="279"/>
                  <a:pt x="505" y="345"/>
                  <a:pt x="768" y="377"/>
                </a:cubicBezTo>
                <a:cubicBezTo>
                  <a:pt x="801" y="377"/>
                  <a:pt x="867" y="345"/>
                  <a:pt x="867" y="279"/>
                </a:cubicBezTo>
                <a:cubicBezTo>
                  <a:pt x="867" y="213"/>
                  <a:pt x="801" y="180"/>
                  <a:pt x="768" y="180"/>
                </a:cubicBezTo>
                <a:lnTo>
                  <a:pt x="604" y="180"/>
                </a:lnTo>
                <a:lnTo>
                  <a:pt x="472" y="147"/>
                </a:lnTo>
                <a:cubicBezTo>
                  <a:pt x="374" y="114"/>
                  <a:pt x="275" y="49"/>
                  <a:pt x="210" y="16"/>
                </a:cubicBezTo>
                <a:cubicBezTo>
                  <a:pt x="188" y="5"/>
                  <a:pt x="168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7" name="Google Shape;6827;p53"/>
          <p:cNvSpPr/>
          <p:nvPr/>
        </p:nvSpPr>
        <p:spPr>
          <a:xfrm>
            <a:off x="7512830" y="4707200"/>
            <a:ext cx="42626" cy="19895"/>
          </a:xfrm>
          <a:custGeom>
            <a:rect b="b" l="l" r="r" t="t"/>
            <a:pathLst>
              <a:path extrusionOk="0" h="940" w="2014">
                <a:moveTo>
                  <a:pt x="135" y="0"/>
                </a:moveTo>
                <a:cubicBezTo>
                  <a:pt x="56" y="0"/>
                  <a:pt x="0" y="125"/>
                  <a:pt x="83" y="180"/>
                </a:cubicBezTo>
                <a:lnTo>
                  <a:pt x="1825" y="936"/>
                </a:lnTo>
                <a:cubicBezTo>
                  <a:pt x="1834" y="939"/>
                  <a:pt x="1842" y="940"/>
                  <a:pt x="1851" y="940"/>
                </a:cubicBezTo>
                <a:cubicBezTo>
                  <a:pt x="1939" y="940"/>
                  <a:pt x="2013" y="798"/>
                  <a:pt x="1923" y="738"/>
                </a:cubicBezTo>
                <a:lnTo>
                  <a:pt x="182" y="16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8" name="Google Shape;6828;p53"/>
          <p:cNvSpPr/>
          <p:nvPr/>
        </p:nvSpPr>
        <p:spPr>
          <a:xfrm>
            <a:off x="7516999" y="4695369"/>
            <a:ext cx="38414" cy="18498"/>
          </a:xfrm>
          <a:custGeom>
            <a:rect b="b" l="l" r="r" t="t"/>
            <a:pathLst>
              <a:path extrusionOk="0" h="874" w="1815">
                <a:moveTo>
                  <a:pt x="154" y="1"/>
                </a:moveTo>
                <a:cubicBezTo>
                  <a:pt x="57" y="1"/>
                  <a:pt x="1" y="125"/>
                  <a:pt x="83" y="180"/>
                </a:cubicBezTo>
                <a:cubicBezTo>
                  <a:pt x="609" y="443"/>
                  <a:pt x="1102" y="673"/>
                  <a:pt x="1628" y="870"/>
                </a:cubicBezTo>
                <a:cubicBezTo>
                  <a:pt x="1638" y="873"/>
                  <a:pt x="1647" y="874"/>
                  <a:pt x="1657" y="874"/>
                </a:cubicBezTo>
                <a:cubicBezTo>
                  <a:pt x="1768" y="874"/>
                  <a:pt x="1815" y="703"/>
                  <a:pt x="1693" y="673"/>
                </a:cubicBezTo>
                <a:cubicBezTo>
                  <a:pt x="1168" y="476"/>
                  <a:pt x="675" y="279"/>
                  <a:pt x="215" y="16"/>
                </a:cubicBezTo>
                <a:cubicBezTo>
                  <a:pt x="193" y="5"/>
                  <a:pt x="173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9" name="Google Shape;6829;p53"/>
          <p:cNvSpPr/>
          <p:nvPr/>
        </p:nvSpPr>
        <p:spPr>
          <a:xfrm>
            <a:off x="7550377" y="4707200"/>
            <a:ext cx="36552" cy="14244"/>
          </a:xfrm>
          <a:custGeom>
            <a:rect b="b" l="l" r="r" t="t"/>
            <a:pathLst>
              <a:path extrusionOk="0" h="673" w="1727">
                <a:moveTo>
                  <a:pt x="135" y="0"/>
                </a:moveTo>
                <a:cubicBezTo>
                  <a:pt x="57" y="0"/>
                  <a:pt x="1" y="125"/>
                  <a:pt x="84" y="180"/>
                </a:cubicBezTo>
                <a:cubicBezTo>
                  <a:pt x="544" y="443"/>
                  <a:pt x="1069" y="607"/>
                  <a:pt x="1595" y="673"/>
                </a:cubicBezTo>
                <a:cubicBezTo>
                  <a:pt x="1727" y="673"/>
                  <a:pt x="1727" y="443"/>
                  <a:pt x="1595" y="443"/>
                </a:cubicBezTo>
                <a:cubicBezTo>
                  <a:pt x="1102" y="410"/>
                  <a:pt x="609" y="278"/>
                  <a:pt x="182" y="16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0" name="Google Shape;6830;p53"/>
          <p:cNvSpPr/>
          <p:nvPr/>
        </p:nvSpPr>
        <p:spPr>
          <a:xfrm>
            <a:off x="7535900" y="4692596"/>
            <a:ext cx="78628" cy="27536"/>
          </a:xfrm>
          <a:custGeom>
            <a:rect b="b" l="l" r="r" t="t"/>
            <a:pathLst>
              <a:path extrusionOk="0" h="1301" w="3715">
                <a:moveTo>
                  <a:pt x="149" y="0"/>
                </a:moveTo>
                <a:cubicBezTo>
                  <a:pt x="52" y="0"/>
                  <a:pt x="0" y="125"/>
                  <a:pt x="110" y="180"/>
                </a:cubicBezTo>
                <a:cubicBezTo>
                  <a:pt x="1195" y="706"/>
                  <a:pt x="2345" y="1067"/>
                  <a:pt x="3561" y="1297"/>
                </a:cubicBezTo>
                <a:cubicBezTo>
                  <a:pt x="3571" y="1300"/>
                  <a:pt x="3580" y="1301"/>
                  <a:pt x="3589" y="1301"/>
                </a:cubicBezTo>
                <a:cubicBezTo>
                  <a:pt x="3696" y="1301"/>
                  <a:pt x="3715" y="1130"/>
                  <a:pt x="3594" y="1100"/>
                </a:cubicBezTo>
                <a:cubicBezTo>
                  <a:pt x="2411" y="870"/>
                  <a:pt x="1293" y="508"/>
                  <a:pt x="209" y="15"/>
                </a:cubicBezTo>
                <a:cubicBezTo>
                  <a:pt x="188" y="5"/>
                  <a:pt x="167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1" name="Google Shape;6831;p53"/>
          <p:cNvSpPr/>
          <p:nvPr/>
        </p:nvSpPr>
        <p:spPr>
          <a:xfrm>
            <a:off x="7515666" y="4674542"/>
            <a:ext cx="82882" cy="32382"/>
          </a:xfrm>
          <a:custGeom>
            <a:rect b="b" l="l" r="r" t="t"/>
            <a:pathLst>
              <a:path extrusionOk="0" h="1530" w="3916">
                <a:moveTo>
                  <a:pt x="159" y="1"/>
                </a:moveTo>
                <a:cubicBezTo>
                  <a:pt x="57" y="1"/>
                  <a:pt x="1" y="150"/>
                  <a:pt x="113" y="178"/>
                </a:cubicBezTo>
                <a:cubicBezTo>
                  <a:pt x="1296" y="704"/>
                  <a:pt x="2512" y="1164"/>
                  <a:pt x="3761" y="1526"/>
                </a:cubicBezTo>
                <a:cubicBezTo>
                  <a:pt x="3771" y="1528"/>
                  <a:pt x="3780" y="1529"/>
                  <a:pt x="3789" y="1529"/>
                </a:cubicBezTo>
                <a:cubicBezTo>
                  <a:pt x="3896" y="1529"/>
                  <a:pt x="3915" y="1359"/>
                  <a:pt x="3794" y="1329"/>
                </a:cubicBezTo>
                <a:cubicBezTo>
                  <a:pt x="2578" y="967"/>
                  <a:pt x="1362" y="540"/>
                  <a:pt x="212" y="14"/>
                </a:cubicBezTo>
                <a:cubicBezTo>
                  <a:pt x="193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2" name="Google Shape;6832;p53"/>
          <p:cNvSpPr/>
          <p:nvPr/>
        </p:nvSpPr>
        <p:spPr>
          <a:xfrm>
            <a:off x="7521740" y="4658054"/>
            <a:ext cx="80893" cy="31684"/>
          </a:xfrm>
          <a:custGeom>
            <a:rect b="b" l="l" r="r" t="t"/>
            <a:pathLst>
              <a:path extrusionOk="0" h="1497" w="3822">
                <a:moveTo>
                  <a:pt x="159" y="1"/>
                </a:moveTo>
                <a:cubicBezTo>
                  <a:pt x="48" y="1"/>
                  <a:pt x="1" y="171"/>
                  <a:pt x="122" y="202"/>
                </a:cubicBezTo>
                <a:lnTo>
                  <a:pt x="3671" y="1483"/>
                </a:lnTo>
                <a:cubicBezTo>
                  <a:pt x="3689" y="1492"/>
                  <a:pt x="3706" y="1496"/>
                  <a:pt x="3720" y="1496"/>
                </a:cubicBezTo>
                <a:cubicBezTo>
                  <a:pt x="3809" y="1496"/>
                  <a:pt x="3822" y="1343"/>
                  <a:pt x="3737" y="1286"/>
                </a:cubicBezTo>
                <a:lnTo>
                  <a:pt x="188" y="4"/>
                </a:lnTo>
                <a:cubicBezTo>
                  <a:pt x="178" y="2"/>
                  <a:pt x="168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3" name="Google Shape;6833;p53"/>
          <p:cNvSpPr/>
          <p:nvPr/>
        </p:nvSpPr>
        <p:spPr>
          <a:xfrm>
            <a:off x="7524704" y="4646032"/>
            <a:ext cx="73167" cy="27514"/>
          </a:xfrm>
          <a:custGeom>
            <a:rect b="b" l="l" r="r" t="t"/>
            <a:pathLst>
              <a:path extrusionOk="0" h="1300" w="3457">
                <a:moveTo>
                  <a:pt x="108" y="1"/>
                </a:moveTo>
                <a:cubicBezTo>
                  <a:pt x="33" y="1"/>
                  <a:pt x="1" y="154"/>
                  <a:pt x="114" y="211"/>
                </a:cubicBezTo>
                <a:cubicBezTo>
                  <a:pt x="1165" y="605"/>
                  <a:pt x="2217" y="1000"/>
                  <a:pt x="3334" y="1295"/>
                </a:cubicBezTo>
                <a:cubicBezTo>
                  <a:pt x="3343" y="1298"/>
                  <a:pt x="3351" y="1300"/>
                  <a:pt x="3359" y="1300"/>
                </a:cubicBezTo>
                <a:cubicBezTo>
                  <a:pt x="3437" y="1300"/>
                  <a:pt x="3457" y="1158"/>
                  <a:pt x="3367" y="1098"/>
                </a:cubicBezTo>
                <a:cubicBezTo>
                  <a:pt x="2282" y="770"/>
                  <a:pt x="1198" y="408"/>
                  <a:pt x="146" y="14"/>
                </a:cubicBezTo>
                <a:cubicBezTo>
                  <a:pt x="133" y="5"/>
                  <a:pt x="120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4" name="Google Shape;6834;p53"/>
          <p:cNvSpPr/>
          <p:nvPr/>
        </p:nvSpPr>
        <p:spPr>
          <a:xfrm>
            <a:off x="7523137" y="4635111"/>
            <a:ext cx="59452" cy="23832"/>
          </a:xfrm>
          <a:custGeom>
            <a:rect b="b" l="l" r="r" t="t"/>
            <a:pathLst>
              <a:path extrusionOk="0" h="1126" w="2809">
                <a:moveTo>
                  <a:pt x="159" y="0"/>
                </a:moveTo>
                <a:cubicBezTo>
                  <a:pt x="47" y="0"/>
                  <a:pt x="0" y="171"/>
                  <a:pt x="122" y="201"/>
                </a:cubicBezTo>
                <a:lnTo>
                  <a:pt x="2652" y="1121"/>
                </a:lnTo>
                <a:cubicBezTo>
                  <a:pt x="2662" y="1124"/>
                  <a:pt x="2672" y="1125"/>
                  <a:pt x="2681" y="1125"/>
                </a:cubicBezTo>
                <a:cubicBezTo>
                  <a:pt x="2788" y="1125"/>
                  <a:pt x="2809" y="955"/>
                  <a:pt x="2718" y="924"/>
                </a:cubicBezTo>
                <a:lnTo>
                  <a:pt x="188" y="4"/>
                </a:lnTo>
                <a:cubicBezTo>
                  <a:pt x="178" y="2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5" name="Google Shape;6835;p53"/>
          <p:cNvSpPr/>
          <p:nvPr/>
        </p:nvSpPr>
        <p:spPr>
          <a:xfrm>
            <a:off x="7527476" y="4624465"/>
            <a:ext cx="53674" cy="19853"/>
          </a:xfrm>
          <a:custGeom>
            <a:rect b="b" l="l" r="r" t="t"/>
            <a:pathLst>
              <a:path extrusionOk="0" h="938" w="2536">
                <a:moveTo>
                  <a:pt x="108" y="1"/>
                </a:moveTo>
                <a:cubicBezTo>
                  <a:pt x="34" y="1"/>
                  <a:pt x="1" y="155"/>
                  <a:pt x="114" y="211"/>
                </a:cubicBezTo>
                <a:cubicBezTo>
                  <a:pt x="837" y="507"/>
                  <a:pt x="1593" y="737"/>
                  <a:pt x="2381" y="934"/>
                </a:cubicBezTo>
                <a:cubicBezTo>
                  <a:pt x="2391" y="937"/>
                  <a:pt x="2401" y="938"/>
                  <a:pt x="2410" y="938"/>
                </a:cubicBezTo>
                <a:cubicBezTo>
                  <a:pt x="2517" y="938"/>
                  <a:pt x="2536" y="767"/>
                  <a:pt x="2414" y="737"/>
                </a:cubicBezTo>
                <a:cubicBezTo>
                  <a:pt x="1658" y="540"/>
                  <a:pt x="903" y="310"/>
                  <a:pt x="147" y="14"/>
                </a:cubicBezTo>
                <a:cubicBezTo>
                  <a:pt x="133" y="5"/>
                  <a:pt x="120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6" name="Google Shape;6836;p53"/>
          <p:cNvSpPr/>
          <p:nvPr/>
        </p:nvSpPr>
        <p:spPr>
          <a:xfrm>
            <a:off x="7521740" y="4605204"/>
            <a:ext cx="55283" cy="20340"/>
          </a:xfrm>
          <a:custGeom>
            <a:rect b="b" l="l" r="r" t="t"/>
            <a:pathLst>
              <a:path extrusionOk="0" h="961" w="2612">
                <a:moveTo>
                  <a:pt x="159" y="0"/>
                </a:moveTo>
                <a:cubicBezTo>
                  <a:pt x="48" y="0"/>
                  <a:pt x="1" y="171"/>
                  <a:pt x="122" y="201"/>
                </a:cubicBezTo>
                <a:lnTo>
                  <a:pt x="2455" y="957"/>
                </a:lnTo>
                <a:cubicBezTo>
                  <a:pt x="2465" y="960"/>
                  <a:pt x="2475" y="961"/>
                  <a:pt x="2484" y="961"/>
                </a:cubicBezTo>
                <a:cubicBezTo>
                  <a:pt x="2591" y="961"/>
                  <a:pt x="2612" y="790"/>
                  <a:pt x="2521" y="760"/>
                </a:cubicBezTo>
                <a:lnTo>
                  <a:pt x="188" y="4"/>
                </a:lnTo>
                <a:cubicBezTo>
                  <a:pt x="178" y="2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7" name="Google Shape;6837;p53"/>
          <p:cNvSpPr/>
          <p:nvPr/>
        </p:nvSpPr>
        <p:spPr>
          <a:xfrm>
            <a:off x="7521867" y="4583404"/>
            <a:ext cx="43812" cy="22181"/>
          </a:xfrm>
          <a:custGeom>
            <a:rect b="b" l="l" r="r" t="t"/>
            <a:pathLst>
              <a:path extrusionOk="0" h="1048" w="2070">
                <a:moveTo>
                  <a:pt x="135" y="0"/>
                </a:moveTo>
                <a:cubicBezTo>
                  <a:pt x="57" y="0"/>
                  <a:pt x="1" y="125"/>
                  <a:pt x="83" y="180"/>
                </a:cubicBezTo>
                <a:lnTo>
                  <a:pt x="1858" y="1034"/>
                </a:lnTo>
                <a:cubicBezTo>
                  <a:pt x="1876" y="1043"/>
                  <a:pt x="1894" y="1047"/>
                  <a:pt x="1911" y="1047"/>
                </a:cubicBezTo>
                <a:cubicBezTo>
                  <a:pt x="2012" y="1047"/>
                  <a:pt x="2069" y="898"/>
                  <a:pt x="1956" y="870"/>
                </a:cubicBezTo>
                <a:lnTo>
                  <a:pt x="182" y="15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8" name="Google Shape;6838;p53"/>
          <p:cNvSpPr/>
          <p:nvPr/>
        </p:nvSpPr>
        <p:spPr>
          <a:xfrm>
            <a:off x="7514417" y="4556016"/>
            <a:ext cx="53569" cy="29187"/>
          </a:xfrm>
          <a:custGeom>
            <a:rect b="b" l="l" r="r" t="t"/>
            <a:pathLst>
              <a:path extrusionOk="0" h="1379" w="2531">
                <a:moveTo>
                  <a:pt x="134" y="1"/>
                </a:moveTo>
                <a:cubicBezTo>
                  <a:pt x="44" y="1"/>
                  <a:pt x="1" y="139"/>
                  <a:pt x="107" y="192"/>
                </a:cubicBezTo>
                <a:cubicBezTo>
                  <a:pt x="797" y="685"/>
                  <a:pt x="1553" y="1079"/>
                  <a:pt x="2374" y="1375"/>
                </a:cubicBezTo>
                <a:cubicBezTo>
                  <a:pt x="2384" y="1378"/>
                  <a:pt x="2394" y="1379"/>
                  <a:pt x="2402" y="1379"/>
                </a:cubicBezTo>
                <a:cubicBezTo>
                  <a:pt x="2510" y="1379"/>
                  <a:pt x="2531" y="1208"/>
                  <a:pt x="2440" y="1178"/>
                </a:cubicBezTo>
                <a:cubicBezTo>
                  <a:pt x="1618" y="882"/>
                  <a:pt x="862" y="521"/>
                  <a:pt x="205" y="28"/>
                </a:cubicBezTo>
                <a:cubicBezTo>
                  <a:pt x="180" y="9"/>
                  <a:pt x="156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9" name="Google Shape;6839;p53"/>
          <p:cNvSpPr/>
          <p:nvPr/>
        </p:nvSpPr>
        <p:spPr>
          <a:xfrm>
            <a:off x="7513528" y="4544460"/>
            <a:ext cx="52934" cy="28425"/>
          </a:xfrm>
          <a:custGeom>
            <a:rect b="b" l="l" r="r" t="t"/>
            <a:pathLst>
              <a:path extrusionOk="0" h="1343" w="2501">
                <a:moveTo>
                  <a:pt x="123" y="0"/>
                </a:moveTo>
                <a:cubicBezTo>
                  <a:pt x="33" y="0"/>
                  <a:pt x="0" y="124"/>
                  <a:pt x="83" y="180"/>
                </a:cubicBezTo>
                <a:cubicBezTo>
                  <a:pt x="806" y="607"/>
                  <a:pt x="1529" y="1001"/>
                  <a:pt x="2317" y="1330"/>
                </a:cubicBezTo>
                <a:cubicBezTo>
                  <a:pt x="2331" y="1339"/>
                  <a:pt x="2345" y="1343"/>
                  <a:pt x="2359" y="1343"/>
                </a:cubicBezTo>
                <a:cubicBezTo>
                  <a:pt x="2440" y="1343"/>
                  <a:pt x="2501" y="1194"/>
                  <a:pt x="2416" y="1165"/>
                </a:cubicBezTo>
                <a:cubicBezTo>
                  <a:pt x="1627" y="804"/>
                  <a:pt x="904" y="410"/>
                  <a:pt x="182" y="15"/>
                </a:cubicBezTo>
                <a:cubicBezTo>
                  <a:pt x="160" y="5"/>
                  <a:pt x="141" y="0"/>
                  <a:pt x="1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40" name="Google Shape;6840;p53"/>
          <p:cNvSpPr/>
          <p:nvPr/>
        </p:nvSpPr>
        <p:spPr>
          <a:xfrm>
            <a:off x="7507369" y="4531231"/>
            <a:ext cx="53124" cy="23303"/>
          </a:xfrm>
          <a:custGeom>
            <a:rect b="b" l="l" r="r" t="t"/>
            <a:pathLst>
              <a:path extrusionOk="0" h="1101" w="2510">
                <a:moveTo>
                  <a:pt x="149" y="1"/>
                </a:moveTo>
                <a:cubicBezTo>
                  <a:pt x="52" y="1"/>
                  <a:pt x="1" y="125"/>
                  <a:pt x="111" y="180"/>
                </a:cubicBezTo>
                <a:cubicBezTo>
                  <a:pt x="801" y="575"/>
                  <a:pt x="1557" y="870"/>
                  <a:pt x="2346" y="1100"/>
                </a:cubicBezTo>
                <a:cubicBezTo>
                  <a:pt x="2477" y="1100"/>
                  <a:pt x="2510" y="936"/>
                  <a:pt x="2411" y="903"/>
                </a:cubicBezTo>
                <a:cubicBezTo>
                  <a:pt x="1623" y="706"/>
                  <a:pt x="900" y="377"/>
                  <a:pt x="210" y="16"/>
                </a:cubicBezTo>
                <a:cubicBezTo>
                  <a:pt x="188" y="5"/>
                  <a:pt x="168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41" name="Google Shape;6841;p53"/>
          <p:cNvSpPr/>
          <p:nvPr/>
        </p:nvSpPr>
        <p:spPr>
          <a:xfrm>
            <a:off x="7497570" y="4506934"/>
            <a:ext cx="72278" cy="31874"/>
          </a:xfrm>
          <a:custGeom>
            <a:rect b="b" l="l" r="r" t="t"/>
            <a:pathLst>
              <a:path extrusionOk="0" h="1506" w="3415">
                <a:moveTo>
                  <a:pt x="129" y="1"/>
                </a:moveTo>
                <a:cubicBezTo>
                  <a:pt x="34" y="1"/>
                  <a:pt x="1" y="154"/>
                  <a:pt x="114" y="211"/>
                </a:cubicBezTo>
                <a:cubicBezTo>
                  <a:pt x="1166" y="605"/>
                  <a:pt x="2184" y="1032"/>
                  <a:pt x="3203" y="1493"/>
                </a:cubicBezTo>
                <a:cubicBezTo>
                  <a:pt x="3221" y="1502"/>
                  <a:pt x="3239" y="1506"/>
                  <a:pt x="3256" y="1506"/>
                </a:cubicBezTo>
                <a:cubicBezTo>
                  <a:pt x="3357" y="1506"/>
                  <a:pt x="3415" y="1352"/>
                  <a:pt x="3301" y="1295"/>
                </a:cubicBezTo>
                <a:cubicBezTo>
                  <a:pt x="2283" y="835"/>
                  <a:pt x="1231" y="408"/>
                  <a:pt x="180" y="14"/>
                </a:cubicBezTo>
                <a:cubicBezTo>
                  <a:pt x="161" y="5"/>
                  <a:pt x="144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42" name="Google Shape;6842;p53"/>
          <p:cNvSpPr/>
          <p:nvPr/>
        </p:nvSpPr>
        <p:spPr>
          <a:xfrm>
            <a:off x="7498924" y="4491673"/>
            <a:ext cx="69231" cy="23916"/>
          </a:xfrm>
          <a:custGeom>
            <a:rect b="b" l="l" r="r" t="t"/>
            <a:pathLst>
              <a:path extrusionOk="0" h="1130" w="3271">
                <a:moveTo>
                  <a:pt x="104" y="0"/>
                </a:moveTo>
                <a:cubicBezTo>
                  <a:pt x="12" y="0"/>
                  <a:pt x="1" y="180"/>
                  <a:pt x="116" y="209"/>
                </a:cubicBezTo>
                <a:cubicBezTo>
                  <a:pt x="1102" y="538"/>
                  <a:pt x="2087" y="833"/>
                  <a:pt x="3106" y="1129"/>
                </a:cubicBezTo>
                <a:cubicBezTo>
                  <a:pt x="3237" y="1129"/>
                  <a:pt x="3270" y="965"/>
                  <a:pt x="3172" y="932"/>
                </a:cubicBezTo>
                <a:cubicBezTo>
                  <a:pt x="2153" y="669"/>
                  <a:pt x="1167" y="340"/>
                  <a:pt x="149" y="12"/>
                </a:cubicBezTo>
                <a:cubicBezTo>
                  <a:pt x="132" y="4"/>
                  <a:pt x="118" y="0"/>
                  <a:pt x="10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43" name="Google Shape;6843;p53"/>
          <p:cNvSpPr/>
          <p:nvPr/>
        </p:nvSpPr>
        <p:spPr>
          <a:xfrm>
            <a:off x="7492532" y="4498087"/>
            <a:ext cx="77316" cy="30287"/>
          </a:xfrm>
          <a:custGeom>
            <a:rect b="b" l="l" r="r" t="t"/>
            <a:pathLst>
              <a:path extrusionOk="0" h="1431" w="3653">
                <a:moveTo>
                  <a:pt x="159" y="1"/>
                </a:moveTo>
                <a:cubicBezTo>
                  <a:pt x="47" y="1"/>
                  <a:pt x="1" y="171"/>
                  <a:pt x="122" y="202"/>
                </a:cubicBezTo>
                <a:lnTo>
                  <a:pt x="155" y="202"/>
                </a:lnTo>
                <a:cubicBezTo>
                  <a:pt x="1272" y="498"/>
                  <a:pt x="2389" y="892"/>
                  <a:pt x="3441" y="1418"/>
                </a:cubicBezTo>
                <a:cubicBezTo>
                  <a:pt x="3459" y="1427"/>
                  <a:pt x="3477" y="1431"/>
                  <a:pt x="3494" y="1431"/>
                </a:cubicBezTo>
                <a:cubicBezTo>
                  <a:pt x="3596" y="1431"/>
                  <a:pt x="3652" y="1282"/>
                  <a:pt x="3539" y="1253"/>
                </a:cubicBezTo>
                <a:cubicBezTo>
                  <a:pt x="2455" y="695"/>
                  <a:pt x="1338" y="300"/>
                  <a:pt x="188" y="5"/>
                </a:cubicBezTo>
                <a:cubicBezTo>
                  <a:pt x="178" y="2"/>
                  <a:pt x="168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44" name="Google Shape;6844;p53"/>
          <p:cNvSpPr/>
          <p:nvPr/>
        </p:nvSpPr>
        <p:spPr>
          <a:xfrm>
            <a:off x="7507136" y="4521051"/>
            <a:ext cx="62416" cy="29250"/>
          </a:xfrm>
          <a:custGeom>
            <a:rect b="b" l="l" r="r" t="t"/>
            <a:pathLst>
              <a:path extrusionOk="0" h="1382" w="2949">
                <a:moveTo>
                  <a:pt x="159" y="0"/>
                </a:moveTo>
                <a:cubicBezTo>
                  <a:pt x="47" y="0"/>
                  <a:pt x="1" y="171"/>
                  <a:pt x="122" y="201"/>
                </a:cubicBezTo>
                <a:cubicBezTo>
                  <a:pt x="549" y="365"/>
                  <a:pt x="976" y="530"/>
                  <a:pt x="1404" y="694"/>
                </a:cubicBezTo>
                <a:cubicBezTo>
                  <a:pt x="1634" y="793"/>
                  <a:pt x="1831" y="891"/>
                  <a:pt x="2028" y="990"/>
                </a:cubicBezTo>
                <a:lnTo>
                  <a:pt x="2357" y="1121"/>
                </a:lnTo>
                <a:cubicBezTo>
                  <a:pt x="2389" y="1154"/>
                  <a:pt x="2619" y="1220"/>
                  <a:pt x="2619" y="1286"/>
                </a:cubicBezTo>
                <a:lnTo>
                  <a:pt x="2623" y="1275"/>
                </a:lnTo>
                <a:lnTo>
                  <a:pt x="2623" y="1275"/>
                </a:lnTo>
                <a:cubicBezTo>
                  <a:pt x="2632" y="1332"/>
                  <a:pt x="2684" y="1382"/>
                  <a:pt x="2731" y="1382"/>
                </a:cubicBezTo>
                <a:cubicBezTo>
                  <a:pt x="2751" y="1382"/>
                  <a:pt x="2770" y="1373"/>
                  <a:pt x="2784" y="1351"/>
                </a:cubicBezTo>
                <a:cubicBezTo>
                  <a:pt x="2948" y="1154"/>
                  <a:pt x="2619" y="1023"/>
                  <a:pt x="2488" y="957"/>
                </a:cubicBezTo>
                <a:cubicBezTo>
                  <a:pt x="2225" y="826"/>
                  <a:pt x="1962" y="727"/>
                  <a:pt x="1732" y="595"/>
                </a:cubicBezTo>
                <a:cubicBezTo>
                  <a:pt x="1206" y="398"/>
                  <a:pt x="714" y="201"/>
                  <a:pt x="188" y="4"/>
                </a:cubicBezTo>
                <a:cubicBezTo>
                  <a:pt x="178" y="1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45" name="Google Shape;6845;p53"/>
          <p:cNvSpPr/>
          <p:nvPr/>
        </p:nvSpPr>
        <p:spPr>
          <a:xfrm>
            <a:off x="7519730" y="4570218"/>
            <a:ext cx="51558" cy="25673"/>
          </a:xfrm>
          <a:custGeom>
            <a:rect b="b" l="l" r="r" t="t"/>
            <a:pathLst>
              <a:path extrusionOk="0" h="1213" w="2436">
                <a:moveTo>
                  <a:pt x="144" y="1"/>
                </a:moveTo>
                <a:cubicBezTo>
                  <a:pt x="62" y="1"/>
                  <a:pt x="1" y="155"/>
                  <a:pt x="86" y="211"/>
                </a:cubicBezTo>
                <a:cubicBezTo>
                  <a:pt x="447" y="376"/>
                  <a:pt x="809" y="540"/>
                  <a:pt x="1203" y="704"/>
                </a:cubicBezTo>
                <a:cubicBezTo>
                  <a:pt x="1564" y="803"/>
                  <a:pt x="1926" y="967"/>
                  <a:pt x="2254" y="1197"/>
                </a:cubicBezTo>
                <a:cubicBezTo>
                  <a:pt x="2270" y="1208"/>
                  <a:pt x="2286" y="1212"/>
                  <a:pt x="2301" y="1212"/>
                </a:cubicBezTo>
                <a:cubicBezTo>
                  <a:pt x="2379" y="1212"/>
                  <a:pt x="2436" y="1083"/>
                  <a:pt x="2353" y="1000"/>
                </a:cubicBezTo>
                <a:cubicBezTo>
                  <a:pt x="2024" y="803"/>
                  <a:pt x="1696" y="638"/>
                  <a:pt x="1334" y="507"/>
                </a:cubicBezTo>
                <a:cubicBezTo>
                  <a:pt x="940" y="376"/>
                  <a:pt x="546" y="211"/>
                  <a:pt x="184" y="14"/>
                </a:cubicBezTo>
                <a:cubicBezTo>
                  <a:pt x="171" y="5"/>
                  <a:pt x="157" y="1"/>
                  <a:pt x="1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46" name="Google Shape;6846;p53"/>
          <p:cNvSpPr/>
          <p:nvPr/>
        </p:nvSpPr>
        <p:spPr>
          <a:xfrm>
            <a:off x="7521740" y="4596167"/>
            <a:ext cx="56511" cy="22668"/>
          </a:xfrm>
          <a:custGeom>
            <a:rect b="b" l="l" r="r" t="t"/>
            <a:pathLst>
              <a:path extrusionOk="0" h="1071" w="2670">
                <a:moveTo>
                  <a:pt x="159" y="0"/>
                </a:moveTo>
                <a:cubicBezTo>
                  <a:pt x="48" y="0"/>
                  <a:pt x="1" y="171"/>
                  <a:pt x="122" y="201"/>
                </a:cubicBezTo>
                <a:cubicBezTo>
                  <a:pt x="944" y="398"/>
                  <a:pt x="1732" y="694"/>
                  <a:pt x="2455" y="1055"/>
                </a:cubicBezTo>
                <a:cubicBezTo>
                  <a:pt x="2476" y="1066"/>
                  <a:pt x="2497" y="1071"/>
                  <a:pt x="2516" y="1071"/>
                </a:cubicBezTo>
                <a:cubicBezTo>
                  <a:pt x="2613" y="1071"/>
                  <a:pt x="2669" y="946"/>
                  <a:pt x="2587" y="891"/>
                </a:cubicBezTo>
                <a:cubicBezTo>
                  <a:pt x="1798" y="497"/>
                  <a:pt x="1009" y="201"/>
                  <a:pt x="188" y="4"/>
                </a:cubicBezTo>
                <a:cubicBezTo>
                  <a:pt x="178" y="1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47" name="Google Shape;6847;p53"/>
          <p:cNvSpPr/>
          <p:nvPr/>
        </p:nvSpPr>
        <p:spPr>
          <a:xfrm>
            <a:off x="7514925" y="4664848"/>
            <a:ext cx="84300" cy="31642"/>
          </a:xfrm>
          <a:custGeom>
            <a:rect b="b" l="l" r="r" t="t"/>
            <a:pathLst>
              <a:path extrusionOk="0" h="1495" w="3983">
                <a:moveTo>
                  <a:pt x="136" y="0"/>
                </a:moveTo>
                <a:cubicBezTo>
                  <a:pt x="37" y="0"/>
                  <a:pt x="0" y="180"/>
                  <a:pt x="116" y="209"/>
                </a:cubicBezTo>
                <a:cubicBezTo>
                  <a:pt x="1331" y="702"/>
                  <a:pt x="2547" y="1129"/>
                  <a:pt x="3796" y="1491"/>
                </a:cubicBezTo>
                <a:cubicBezTo>
                  <a:pt x="3806" y="1493"/>
                  <a:pt x="3816" y="1494"/>
                  <a:pt x="3825" y="1494"/>
                </a:cubicBezTo>
                <a:cubicBezTo>
                  <a:pt x="3936" y="1494"/>
                  <a:pt x="3983" y="1324"/>
                  <a:pt x="3862" y="1294"/>
                </a:cubicBezTo>
                <a:cubicBezTo>
                  <a:pt x="2613" y="932"/>
                  <a:pt x="1364" y="505"/>
                  <a:pt x="181" y="12"/>
                </a:cubicBezTo>
                <a:cubicBezTo>
                  <a:pt x="165" y="4"/>
                  <a:pt x="150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48" name="Google Shape;6848;p53"/>
          <p:cNvSpPr/>
          <p:nvPr/>
        </p:nvSpPr>
        <p:spPr>
          <a:xfrm>
            <a:off x="7489887" y="4474212"/>
            <a:ext cx="76660" cy="28933"/>
          </a:xfrm>
          <a:custGeom>
            <a:rect b="b" l="l" r="r" t="t"/>
            <a:pathLst>
              <a:path extrusionOk="0" h="1367" w="3622">
                <a:moveTo>
                  <a:pt x="134" y="0"/>
                </a:moveTo>
                <a:cubicBezTo>
                  <a:pt x="56" y="0"/>
                  <a:pt x="0" y="125"/>
                  <a:pt x="83" y="180"/>
                </a:cubicBezTo>
                <a:cubicBezTo>
                  <a:pt x="1167" y="673"/>
                  <a:pt x="2284" y="1067"/>
                  <a:pt x="3467" y="1363"/>
                </a:cubicBezTo>
                <a:cubicBezTo>
                  <a:pt x="3477" y="1365"/>
                  <a:pt x="3487" y="1366"/>
                  <a:pt x="3496" y="1366"/>
                </a:cubicBezTo>
                <a:cubicBezTo>
                  <a:pt x="3603" y="1366"/>
                  <a:pt x="3622" y="1196"/>
                  <a:pt x="3500" y="1165"/>
                </a:cubicBezTo>
                <a:cubicBezTo>
                  <a:pt x="2383" y="903"/>
                  <a:pt x="1266" y="508"/>
                  <a:pt x="181" y="15"/>
                </a:cubicBezTo>
                <a:cubicBezTo>
                  <a:pt x="165" y="5"/>
                  <a:pt x="149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49" name="Google Shape;6849;p53"/>
          <p:cNvSpPr/>
          <p:nvPr/>
        </p:nvSpPr>
        <p:spPr>
          <a:xfrm>
            <a:off x="7481653" y="4453004"/>
            <a:ext cx="89972" cy="43790"/>
          </a:xfrm>
          <a:custGeom>
            <a:rect b="b" l="l" r="r" t="t"/>
            <a:pathLst>
              <a:path extrusionOk="0" h="2069" w="4251">
                <a:moveTo>
                  <a:pt x="170" y="1"/>
                </a:moveTo>
                <a:cubicBezTo>
                  <a:pt x="83" y="1"/>
                  <a:pt x="1" y="112"/>
                  <a:pt x="77" y="163"/>
                </a:cubicBezTo>
                <a:cubicBezTo>
                  <a:pt x="636" y="656"/>
                  <a:pt x="1359" y="820"/>
                  <a:pt x="2016" y="1116"/>
                </a:cubicBezTo>
                <a:cubicBezTo>
                  <a:pt x="2673" y="1412"/>
                  <a:pt x="3298" y="1905"/>
                  <a:pt x="4053" y="2069"/>
                </a:cubicBezTo>
                <a:cubicBezTo>
                  <a:pt x="4185" y="2069"/>
                  <a:pt x="4251" y="1872"/>
                  <a:pt x="4119" y="1872"/>
                </a:cubicBezTo>
                <a:cubicBezTo>
                  <a:pt x="3396" y="1707"/>
                  <a:pt x="2772" y="1247"/>
                  <a:pt x="2115" y="952"/>
                </a:cubicBezTo>
                <a:cubicBezTo>
                  <a:pt x="1458" y="623"/>
                  <a:pt x="767" y="524"/>
                  <a:pt x="242" y="32"/>
                </a:cubicBezTo>
                <a:cubicBezTo>
                  <a:pt x="220" y="10"/>
                  <a:pt x="195" y="1"/>
                  <a:pt x="17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50" name="Google Shape;6850;p53"/>
          <p:cNvSpPr/>
          <p:nvPr/>
        </p:nvSpPr>
        <p:spPr>
          <a:xfrm>
            <a:off x="7474478" y="4438273"/>
            <a:ext cx="99729" cy="44700"/>
          </a:xfrm>
          <a:custGeom>
            <a:rect b="b" l="l" r="r" t="t"/>
            <a:pathLst>
              <a:path extrusionOk="0" h="2112" w="4712">
                <a:moveTo>
                  <a:pt x="192" y="0"/>
                </a:moveTo>
                <a:cubicBezTo>
                  <a:pt x="99" y="0"/>
                  <a:pt x="1" y="142"/>
                  <a:pt x="121" y="202"/>
                </a:cubicBezTo>
                <a:cubicBezTo>
                  <a:pt x="1567" y="859"/>
                  <a:pt x="3045" y="1516"/>
                  <a:pt x="4524" y="2108"/>
                </a:cubicBezTo>
                <a:cubicBezTo>
                  <a:pt x="4534" y="2110"/>
                  <a:pt x="4544" y="2111"/>
                  <a:pt x="4553" y="2111"/>
                </a:cubicBezTo>
                <a:cubicBezTo>
                  <a:pt x="4664" y="2111"/>
                  <a:pt x="4711" y="1941"/>
                  <a:pt x="4590" y="1911"/>
                </a:cubicBezTo>
                <a:cubicBezTo>
                  <a:pt x="3111" y="1319"/>
                  <a:pt x="1665" y="695"/>
                  <a:pt x="219" y="5"/>
                </a:cubicBezTo>
                <a:cubicBezTo>
                  <a:pt x="210" y="2"/>
                  <a:pt x="201" y="0"/>
                  <a:pt x="19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51" name="Google Shape;6851;p53"/>
          <p:cNvSpPr/>
          <p:nvPr/>
        </p:nvSpPr>
        <p:spPr>
          <a:xfrm>
            <a:off x="7470584" y="4417447"/>
            <a:ext cx="102185" cy="55262"/>
          </a:xfrm>
          <a:custGeom>
            <a:rect b="b" l="l" r="r" t="t"/>
            <a:pathLst>
              <a:path extrusionOk="0" h="2611" w="4828">
                <a:moveTo>
                  <a:pt x="130" y="1"/>
                </a:moveTo>
                <a:cubicBezTo>
                  <a:pt x="56" y="1"/>
                  <a:pt x="1" y="93"/>
                  <a:pt x="75" y="167"/>
                </a:cubicBezTo>
                <a:cubicBezTo>
                  <a:pt x="765" y="660"/>
                  <a:pt x="1520" y="1087"/>
                  <a:pt x="2276" y="1449"/>
                </a:cubicBezTo>
                <a:lnTo>
                  <a:pt x="3558" y="2073"/>
                </a:lnTo>
                <a:cubicBezTo>
                  <a:pt x="3919" y="2270"/>
                  <a:pt x="4281" y="2434"/>
                  <a:pt x="4675" y="2599"/>
                </a:cubicBezTo>
                <a:cubicBezTo>
                  <a:pt x="4691" y="2607"/>
                  <a:pt x="4706" y="2611"/>
                  <a:pt x="4719" y="2611"/>
                </a:cubicBezTo>
                <a:cubicBezTo>
                  <a:pt x="4813" y="2611"/>
                  <a:pt x="4827" y="2430"/>
                  <a:pt x="4741" y="2402"/>
                </a:cubicBezTo>
                <a:cubicBezTo>
                  <a:pt x="4346" y="2237"/>
                  <a:pt x="3952" y="2073"/>
                  <a:pt x="3558" y="1876"/>
                </a:cubicBezTo>
                <a:lnTo>
                  <a:pt x="2408" y="1284"/>
                </a:lnTo>
                <a:cubicBezTo>
                  <a:pt x="1619" y="923"/>
                  <a:pt x="896" y="496"/>
                  <a:pt x="206" y="36"/>
                </a:cubicBezTo>
                <a:cubicBezTo>
                  <a:pt x="181" y="11"/>
                  <a:pt x="155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52" name="Google Shape;6852;p53"/>
          <p:cNvSpPr/>
          <p:nvPr/>
        </p:nvSpPr>
        <p:spPr>
          <a:xfrm>
            <a:off x="7471219" y="4407118"/>
            <a:ext cx="105063" cy="51008"/>
          </a:xfrm>
          <a:custGeom>
            <a:rect b="b" l="l" r="r" t="t"/>
            <a:pathLst>
              <a:path extrusionOk="0" h="2410" w="4964">
                <a:moveTo>
                  <a:pt x="142" y="0"/>
                </a:moveTo>
                <a:cubicBezTo>
                  <a:pt x="63" y="0"/>
                  <a:pt x="1" y="111"/>
                  <a:pt x="78" y="162"/>
                </a:cubicBezTo>
                <a:cubicBezTo>
                  <a:pt x="768" y="721"/>
                  <a:pt x="1523" y="1115"/>
                  <a:pt x="2345" y="1444"/>
                </a:cubicBezTo>
                <a:lnTo>
                  <a:pt x="3692" y="2035"/>
                </a:lnTo>
                <a:lnTo>
                  <a:pt x="4349" y="2331"/>
                </a:lnTo>
                <a:cubicBezTo>
                  <a:pt x="4470" y="2379"/>
                  <a:pt x="4590" y="2410"/>
                  <a:pt x="4710" y="2410"/>
                </a:cubicBezTo>
                <a:cubicBezTo>
                  <a:pt x="4754" y="2410"/>
                  <a:pt x="4798" y="2406"/>
                  <a:pt x="4842" y="2397"/>
                </a:cubicBezTo>
                <a:cubicBezTo>
                  <a:pt x="4964" y="2366"/>
                  <a:pt x="4917" y="2196"/>
                  <a:pt x="4831" y="2196"/>
                </a:cubicBezTo>
                <a:cubicBezTo>
                  <a:pt x="4824" y="2196"/>
                  <a:pt x="4817" y="2197"/>
                  <a:pt x="4809" y="2200"/>
                </a:cubicBezTo>
                <a:cubicBezTo>
                  <a:pt x="4786" y="2202"/>
                  <a:pt x="4763" y="2204"/>
                  <a:pt x="4740" y="2204"/>
                </a:cubicBezTo>
                <a:cubicBezTo>
                  <a:pt x="4500" y="2204"/>
                  <a:pt x="4266" y="2059"/>
                  <a:pt x="4086" y="1970"/>
                </a:cubicBezTo>
                <a:lnTo>
                  <a:pt x="3462" y="1707"/>
                </a:lnTo>
                <a:lnTo>
                  <a:pt x="2312" y="1181"/>
                </a:lnTo>
                <a:cubicBezTo>
                  <a:pt x="1556" y="918"/>
                  <a:pt x="866" y="524"/>
                  <a:pt x="209" y="31"/>
                </a:cubicBezTo>
                <a:cubicBezTo>
                  <a:pt x="187" y="9"/>
                  <a:pt x="164" y="0"/>
                  <a:pt x="14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53" name="Google Shape;6853;p53"/>
          <p:cNvSpPr/>
          <p:nvPr/>
        </p:nvSpPr>
        <p:spPr>
          <a:xfrm>
            <a:off x="7471854" y="4392789"/>
            <a:ext cx="110905" cy="59495"/>
          </a:xfrm>
          <a:custGeom>
            <a:rect b="b" l="l" r="r" t="t"/>
            <a:pathLst>
              <a:path extrusionOk="0" h="2811" w="5240">
                <a:moveTo>
                  <a:pt x="155" y="0"/>
                </a:moveTo>
                <a:cubicBezTo>
                  <a:pt x="72" y="0"/>
                  <a:pt x="0" y="102"/>
                  <a:pt x="80" y="182"/>
                </a:cubicBezTo>
                <a:cubicBezTo>
                  <a:pt x="1559" y="1365"/>
                  <a:pt x="3235" y="2252"/>
                  <a:pt x="5075" y="2811"/>
                </a:cubicBezTo>
                <a:cubicBezTo>
                  <a:pt x="5174" y="2811"/>
                  <a:pt x="5239" y="2647"/>
                  <a:pt x="5108" y="2614"/>
                </a:cubicBezTo>
                <a:cubicBezTo>
                  <a:pt x="3334" y="2055"/>
                  <a:pt x="1658" y="1201"/>
                  <a:pt x="212" y="18"/>
                </a:cubicBezTo>
                <a:cubicBezTo>
                  <a:pt x="193" y="5"/>
                  <a:pt x="174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54" name="Google Shape;6854;p53"/>
          <p:cNvSpPr/>
          <p:nvPr/>
        </p:nvSpPr>
        <p:spPr>
          <a:xfrm>
            <a:off x="7531709" y="4417870"/>
            <a:ext cx="50140" cy="22668"/>
          </a:xfrm>
          <a:custGeom>
            <a:rect b="b" l="l" r="r" t="t"/>
            <a:pathLst>
              <a:path extrusionOk="0" h="1071" w="2369">
                <a:moveTo>
                  <a:pt x="161" y="1"/>
                </a:moveTo>
                <a:cubicBezTo>
                  <a:pt x="76" y="1"/>
                  <a:pt x="1" y="130"/>
                  <a:pt x="111" y="213"/>
                </a:cubicBezTo>
                <a:cubicBezTo>
                  <a:pt x="736" y="640"/>
                  <a:pt x="1426" y="936"/>
                  <a:pt x="2181" y="1067"/>
                </a:cubicBezTo>
                <a:cubicBezTo>
                  <a:pt x="2191" y="1070"/>
                  <a:pt x="2201" y="1071"/>
                  <a:pt x="2210" y="1071"/>
                </a:cubicBezTo>
                <a:cubicBezTo>
                  <a:pt x="2322" y="1071"/>
                  <a:pt x="2369" y="900"/>
                  <a:pt x="2247" y="870"/>
                </a:cubicBezTo>
                <a:cubicBezTo>
                  <a:pt x="1524" y="739"/>
                  <a:pt x="801" y="443"/>
                  <a:pt x="210" y="16"/>
                </a:cubicBezTo>
                <a:cubicBezTo>
                  <a:pt x="194" y="5"/>
                  <a:pt x="178" y="1"/>
                  <a:pt x="1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55" name="Google Shape;6855;p53"/>
          <p:cNvSpPr/>
          <p:nvPr/>
        </p:nvSpPr>
        <p:spPr>
          <a:xfrm>
            <a:off x="7471113" y="4383857"/>
            <a:ext cx="114037" cy="51325"/>
          </a:xfrm>
          <a:custGeom>
            <a:rect b="b" l="l" r="r" t="t"/>
            <a:pathLst>
              <a:path extrusionOk="0" h="2425" w="5388">
                <a:moveTo>
                  <a:pt x="136" y="1"/>
                </a:moveTo>
                <a:cubicBezTo>
                  <a:pt x="36" y="1"/>
                  <a:pt x="0" y="181"/>
                  <a:pt x="115" y="210"/>
                </a:cubicBezTo>
                <a:lnTo>
                  <a:pt x="115" y="177"/>
                </a:lnTo>
                <a:cubicBezTo>
                  <a:pt x="1857" y="735"/>
                  <a:pt x="3566" y="1491"/>
                  <a:pt x="5176" y="2411"/>
                </a:cubicBezTo>
                <a:cubicBezTo>
                  <a:pt x="5194" y="2421"/>
                  <a:pt x="5212" y="2425"/>
                  <a:pt x="5228" y="2425"/>
                </a:cubicBezTo>
                <a:cubicBezTo>
                  <a:pt x="5330" y="2425"/>
                  <a:pt x="5388" y="2271"/>
                  <a:pt x="5274" y="2214"/>
                </a:cubicBezTo>
                <a:cubicBezTo>
                  <a:pt x="3664" y="1327"/>
                  <a:pt x="1956" y="571"/>
                  <a:pt x="181" y="13"/>
                </a:cubicBezTo>
                <a:cubicBezTo>
                  <a:pt x="165" y="4"/>
                  <a:pt x="150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56" name="Google Shape;6856;p53"/>
          <p:cNvSpPr/>
          <p:nvPr/>
        </p:nvSpPr>
        <p:spPr>
          <a:xfrm>
            <a:off x="7488363" y="4395858"/>
            <a:ext cx="38457" cy="19853"/>
          </a:xfrm>
          <a:custGeom>
            <a:rect b="b" l="l" r="r" t="t"/>
            <a:pathLst>
              <a:path extrusionOk="0" h="938" w="1817">
                <a:moveTo>
                  <a:pt x="127" y="0"/>
                </a:moveTo>
                <a:cubicBezTo>
                  <a:pt x="19" y="0"/>
                  <a:pt x="0" y="173"/>
                  <a:pt x="122" y="234"/>
                </a:cubicBezTo>
                <a:cubicBezTo>
                  <a:pt x="648" y="398"/>
                  <a:pt x="1141" y="629"/>
                  <a:pt x="1633" y="924"/>
                </a:cubicBezTo>
                <a:cubicBezTo>
                  <a:pt x="1647" y="933"/>
                  <a:pt x="1661" y="937"/>
                  <a:pt x="1674" y="937"/>
                </a:cubicBezTo>
                <a:cubicBezTo>
                  <a:pt x="1756" y="937"/>
                  <a:pt x="1817" y="784"/>
                  <a:pt x="1732" y="727"/>
                </a:cubicBezTo>
                <a:cubicBezTo>
                  <a:pt x="1239" y="431"/>
                  <a:pt x="713" y="201"/>
                  <a:pt x="155" y="4"/>
                </a:cubicBezTo>
                <a:cubicBezTo>
                  <a:pt x="145" y="2"/>
                  <a:pt x="135" y="0"/>
                  <a:pt x="1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57" name="Google Shape;6857;p53"/>
          <p:cNvSpPr/>
          <p:nvPr/>
        </p:nvSpPr>
        <p:spPr>
          <a:xfrm>
            <a:off x="7466245" y="4374820"/>
            <a:ext cx="118587" cy="41991"/>
          </a:xfrm>
          <a:custGeom>
            <a:rect b="b" l="l" r="r" t="t"/>
            <a:pathLst>
              <a:path extrusionOk="0" h="1984" w="5603">
                <a:moveTo>
                  <a:pt x="135" y="1"/>
                </a:moveTo>
                <a:cubicBezTo>
                  <a:pt x="36" y="1"/>
                  <a:pt x="0" y="181"/>
                  <a:pt x="115" y="210"/>
                </a:cubicBezTo>
                <a:cubicBezTo>
                  <a:pt x="1890" y="801"/>
                  <a:pt x="3631" y="1425"/>
                  <a:pt x="5439" y="1984"/>
                </a:cubicBezTo>
                <a:cubicBezTo>
                  <a:pt x="5537" y="1984"/>
                  <a:pt x="5603" y="1820"/>
                  <a:pt x="5472" y="1787"/>
                </a:cubicBezTo>
                <a:cubicBezTo>
                  <a:pt x="3697" y="1228"/>
                  <a:pt x="1923" y="604"/>
                  <a:pt x="181" y="12"/>
                </a:cubicBezTo>
                <a:cubicBezTo>
                  <a:pt x="165" y="4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58" name="Google Shape;6858;p53"/>
          <p:cNvSpPr/>
          <p:nvPr/>
        </p:nvSpPr>
        <p:spPr>
          <a:xfrm>
            <a:off x="7468192" y="4370121"/>
            <a:ext cx="123392" cy="29398"/>
          </a:xfrm>
          <a:custGeom>
            <a:rect b="b" l="l" r="r" t="t"/>
            <a:pathLst>
              <a:path extrusionOk="0" h="1389" w="5830">
                <a:moveTo>
                  <a:pt x="126" y="1"/>
                </a:moveTo>
                <a:cubicBezTo>
                  <a:pt x="19" y="1"/>
                  <a:pt x="1" y="171"/>
                  <a:pt x="122" y="201"/>
                </a:cubicBezTo>
                <a:cubicBezTo>
                  <a:pt x="1929" y="662"/>
                  <a:pt x="3802" y="1056"/>
                  <a:pt x="5642" y="1384"/>
                </a:cubicBezTo>
                <a:cubicBezTo>
                  <a:pt x="5652" y="1387"/>
                  <a:pt x="5662" y="1388"/>
                  <a:pt x="5671" y="1388"/>
                </a:cubicBezTo>
                <a:cubicBezTo>
                  <a:pt x="5783" y="1388"/>
                  <a:pt x="5830" y="1218"/>
                  <a:pt x="5708" y="1187"/>
                </a:cubicBezTo>
                <a:cubicBezTo>
                  <a:pt x="3835" y="859"/>
                  <a:pt x="1995" y="464"/>
                  <a:pt x="155" y="4"/>
                </a:cubicBezTo>
                <a:cubicBezTo>
                  <a:pt x="145" y="2"/>
                  <a:pt x="135" y="1"/>
                  <a:pt x="12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59" name="Google Shape;6859;p53"/>
          <p:cNvSpPr/>
          <p:nvPr/>
        </p:nvSpPr>
        <p:spPr>
          <a:xfrm>
            <a:off x="7468891" y="4361083"/>
            <a:ext cx="124302" cy="25821"/>
          </a:xfrm>
          <a:custGeom>
            <a:rect b="b" l="l" r="r" t="t"/>
            <a:pathLst>
              <a:path extrusionOk="0" h="1220" w="5873">
                <a:moveTo>
                  <a:pt x="126" y="0"/>
                </a:moveTo>
                <a:cubicBezTo>
                  <a:pt x="19" y="0"/>
                  <a:pt x="0" y="171"/>
                  <a:pt x="122" y="201"/>
                </a:cubicBezTo>
                <a:cubicBezTo>
                  <a:pt x="1896" y="891"/>
                  <a:pt x="3802" y="1220"/>
                  <a:pt x="5741" y="1220"/>
                </a:cubicBezTo>
                <a:cubicBezTo>
                  <a:pt x="5872" y="1220"/>
                  <a:pt x="5872" y="1023"/>
                  <a:pt x="5741" y="1023"/>
                </a:cubicBezTo>
                <a:lnTo>
                  <a:pt x="5708" y="1023"/>
                </a:lnTo>
                <a:cubicBezTo>
                  <a:pt x="3802" y="1023"/>
                  <a:pt x="1929" y="661"/>
                  <a:pt x="155" y="4"/>
                </a:cubicBezTo>
                <a:cubicBezTo>
                  <a:pt x="145" y="2"/>
                  <a:pt x="135" y="0"/>
                  <a:pt x="12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60" name="Google Shape;6860;p53"/>
          <p:cNvSpPr/>
          <p:nvPr/>
        </p:nvSpPr>
        <p:spPr>
          <a:xfrm>
            <a:off x="7465525" y="4345527"/>
            <a:ext cx="123498" cy="33039"/>
          </a:xfrm>
          <a:custGeom>
            <a:rect b="b" l="l" r="r" t="t"/>
            <a:pathLst>
              <a:path extrusionOk="0" h="1561" w="5835">
                <a:moveTo>
                  <a:pt x="155" y="1"/>
                </a:moveTo>
                <a:cubicBezTo>
                  <a:pt x="57" y="1"/>
                  <a:pt x="1" y="125"/>
                  <a:pt x="84" y="181"/>
                </a:cubicBezTo>
                <a:cubicBezTo>
                  <a:pt x="1825" y="1133"/>
                  <a:pt x="3797" y="1396"/>
                  <a:pt x="5703" y="1561"/>
                </a:cubicBezTo>
                <a:cubicBezTo>
                  <a:pt x="5834" y="1561"/>
                  <a:pt x="5834" y="1363"/>
                  <a:pt x="5703" y="1363"/>
                </a:cubicBezTo>
                <a:cubicBezTo>
                  <a:pt x="3830" y="1199"/>
                  <a:pt x="1891" y="936"/>
                  <a:pt x="215" y="16"/>
                </a:cubicBezTo>
                <a:cubicBezTo>
                  <a:pt x="194" y="6"/>
                  <a:pt x="173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61" name="Google Shape;6861;p53"/>
          <p:cNvSpPr/>
          <p:nvPr/>
        </p:nvSpPr>
        <p:spPr>
          <a:xfrm>
            <a:off x="7467811" y="4326351"/>
            <a:ext cx="126080" cy="42478"/>
          </a:xfrm>
          <a:custGeom>
            <a:rect b="b" l="l" r="r" t="t"/>
            <a:pathLst>
              <a:path extrusionOk="0" h="2007" w="5957">
                <a:moveTo>
                  <a:pt x="157" y="0"/>
                </a:moveTo>
                <a:cubicBezTo>
                  <a:pt x="74" y="0"/>
                  <a:pt x="0" y="92"/>
                  <a:pt x="74" y="166"/>
                </a:cubicBezTo>
                <a:cubicBezTo>
                  <a:pt x="403" y="462"/>
                  <a:pt x="797" y="659"/>
                  <a:pt x="1191" y="824"/>
                </a:cubicBezTo>
                <a:cubicBezTo>
                  <a:pt x="1717" y="988"/>
                  <a:pt x="2210" y="1185"/>
                  <a:pt x="2736" y="1382"/>
                </a:cubicBezTo>
                <a:cubicBezTo>
                  <a:pt x="3722" y="1777"/>
                  <a:pt x="4773" y="2007"/>
                  <a:pt x="5825" y="2007"/>
                </a:cubicBezTo>
                <a:cubicBezTo>
                  <a:pt x="5956" y="2007"/>
                  <a:pt x="5956" y="1809"/>
                  <a:pt x="5825" y="1809"/>
                </a:cubicBezTo>
                <a:cubicBezTo>
                  <a:pt x="4806" y="1809"/>
                  <a:pt x="3820" y="1612"/>
                  <a:pt x="2867" y="1218"/>
                </a:cubicBezTo>
                <a:lnTo>
                  <a:pt x="1520" y="692"/>
                </a:lnTo>
                <a:cubicBezTo>
                  <a:pt x="1027" y="561"/>
                  <a:pt x="600" y="331"/>
                  <a:pt x="239" y="35"/>
                </a:cubicBezTo>
                <a:cubicBezTo>
                  <a:pt x="214" y="10"/>
                  <a:pt x="185" y="0"/>
                  <a:pt x="15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62" name="Google Shape;6862;p53"/>
          <p:cNvSpPr/>
          <p:nvPr/>
        </p:nvSpPr>
        <p:spPr>
          <a:xfrm>
            <a:off x="7466795" y="4317271"/>
            <a:ext cx="128260" cy="42605"/>
          </a:xfrm>
          <a:custGeom>
            <a:rect b="b" l="l" r="r" t="t"/>
            <a:pathLst>
              <a:path extrusionOk="0" h="2013" w="6060">
                <a:moveTo>
                  <a:pt x="159" y="0"/>
                </a:moveTo>
                <a:cubicBezTo>
                  <a:pt x="48" y="0"/>
                  <a:pt x="1" y="171"/>
                  <a:pt x="122" y="201"/>
                </a:cubicBezTo>
                <a:lnTo>
                  <a:pt x="3047" y="1121"/>
                </a:lnTo>
                <a:lnTo>
                  <a:pt x="4525" y="1581"/>
                </a:lnTo>
                <a:cubicBezTo>
                  <a:pt x="4953" y="1778"/>
                  <a:pt x="5413" y="1910"/>
                  <a:pt x="5906" y="2008"/>
                </a:cubicBezTo>
                <a:cubicBezTo>
                  <a:pt x="5913" y="2011"/>
                  <a:pt x="5920" y="2012"/>
                  <a:pt x="5928" y="2012"/>
                </a:cubicBezTo>
                <a:cubicBezTo>
                  <a:pt x="6013" y="2012"/>
                  <a:pt x="6060" y="1842"/>
                  <a:pt x="5938" y="1811"/>
                </a:cubicBezTo>
                <a:cubicBezTo>
                  <a:pt x="5478" y="1713"/>
                  <a:pt x="5018" y="1548"/>
                  <a:pt x="4558" y="1384"/>
                </a:cubicBezTo>
                <a:lnTo>
                  <a:pt x="3112" y="924"/>
                </a:lnTo>
                <a:lnTo>
                  <a:pt x="188" y="4"/>
                </a:lnTo>
                <a:cubicBezTo>
                  <a:pt x="178" y="1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63" name="Google Shape;6863;p53"/>
          <p:cNvSpPr/>
          <p:nvPr/>
        </p:nvSpPr>
        <p:spPr>
          <a:xfrm>
            <a:off x="7466901" y="4299323"/>
            <a:ext cx="129763" cy="52807"/>
          </a:xfrm>
          <a:custGeom>
            <a:rect b="b" l="l" r="r" t="t"/>
            <a:pathLst>
              <a:path extrusionOk="0" h="2495" w="6131">
                <a:moveTo>
                  <a:pt x="149" y="0"/>
                </a:moveTo>
                <a:cubicBezTo>
                  <a:pt x="69" y="0"/>
                  <a:pt x="0" y="118"/>
                  <a:pt x="51" y="195"/>
                </a:cubicBezTo>
                <a:cubicBezTo>
                  <a:pt x="413" y="490"/>
                  <a:pt x="807" y="721"/>
                  <a:pt x="1267" y="852"/>
                </a:cubicBezTo>
                <a:cubicBezTo>
                  <a:pt x="1760" y="1049"/>
                  <a:pt x="2286" y="1246"/>
                  <a:pt x="2812" y="1443"/>
                </a:cubicBezTo>
                <a:cubicBezTo>
                  <a:pt x="3863" y="1838"/>
                  <a:pt x="4915" y="2166"/>
                  <a:pt x="5966" y="2495"/>
                </a:cubicBezTo>
                <a:cubicBezTo>
                  <a:pt x="6098" y="2495"/>
                  <a:pt x="6131" y="2331"/>
                  <a:pt x="6032" y="2298"/>
                </a:cubicBezTo>
                <a:cubicBezTo>
                  <a:pt x="5013" y="2002"/>
                  <a:pt x="4028" y="1673"/>
                  <a:pt x="3042" y="1312"/>
                </a:cubicBezTo>
                <a:cubicBezTo>
                  <a:pt x="2549" y="1148"/>
                  <a:pt x="2056" y="951"/>
                  <a:pt x="1596" y="753"/>
                </a:cubicBezTo>
                <a:cubicBezTo>
                  <a:pt x="1103" y="556"/>
                  <a:pt x="544" y="425"/>
                  <a:pt x="216" y="30"/>
                </a:cubicBezTo>
                <a:cubicBezTo>
                  <a:pt x="194" y="9"/>
                  <a:pt x="171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64" name="Google Shape;6864;p53"/>
          <p:cNvSpPr/>
          <p:nvPr/>
        </p:nvSpPr>
        <p:spPr>
          <a:xfrm>
            <a:off x="7470457" y="4293418"/>
            <a:ext cx="128768" cy="44891"/>
          </a:xfrm>
          <a:custGeom>
            <a:rect b="b" l="l" r="r" t="t"/>
            <a:pathLst>
              <a:path extrusionOk="0" h="2121" w="6084">
                <a:moveTo>
                  <a:pt x="128" y="0"/>
                </a:moveTo>
                <a:cubicBezTo>
                  <a:pt x="33" y="0"/>
                  <a:pt x="0" y="154"/>
                  <a:pt x="114" y="211"/>
                </a:cubicBezTo>
                <a:cubicBezTo>
                  <a:pt x="2019" y="967"/>
                  <a:pt x="3958" y="1591"/>
                  <a:pt x="5930" y="2117"/>
                </a:cubicBezTo>
                <a:cubicBezTo>
                  <a:pt x="5940" y="2119"/>
                  <a:pt x="5949" y="2120"/>
                  <a:pt x="5958" y="2120"/>
                </a:cubicBezTo>
                <a:cubicBezTo>
                  <a:pt x="6065" y="2120"/>
                  <a:pt x="6084" y="1950"/>
                  <a:pt x="5963" y="1920"/>
                </a:cubicBezTo>
                <a:cubicBezTo>
                  <a:pt x="3991" y="1394"/>
                  <a:pt x="2052" y="769"/>
                  <a:pt x="179" y="14"/>
                </a:cubicBezTo>
                <a:cubicBezTo>
                  <a:pt x="161" y="5"/>
                  <a:pt x="144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65" name="Google Shape;6865;p53"/>
          <p:cNvSpPr/>
          <p:nvPr/>
        </p:nvSpPr>
        <p:spPr>
          <a:xfrm>
            <a:off x="7473039" y="4280401"/>
            <a:ext cx="126186" cy="48870"/>
          </a:xfrm>
          <a:custGeom>
            <a:rect b="b" l="l" r="r" t="t"/>
            <a:pathLst>
              <a:path extrusionOk="0" h="2309" w="5962">
                <a:moveTo>
                  <a:pt x="187" y="0"/>
                </a:moveTo>
                <a:cubicBezTo>
                  <a:pt x="74" y="0"/>
                  <a:pt x="0" y="142"/>
                  <a:pt x="90" y="202"/>
                </a:cubicBezTo>
                <a:cubicBezTo>
                  <a:pt x="1930" y="1056"/>
                  <a:pt x="3836" y="1746"/>
                  <a:pt x="5808" y="2305"/>
                </a:cubicBezTo>
                <a:cubicBezTo>
                  <a:pt x="5815" y="2307"/>
                  <a:pt x="5823" y="2308"/>
                  <a:pt x="5830" y="2308"/>
                </a:cubicBezTo>
                <a:cubicBezTo>
                  <a:pt x="5915" y="2308"/>
                  <a:pt x="5962" y="2138"/>
                  <a:pt x="5841" y="2107"/>
                </a:cubicBezTo>
                <a:cubicBezTo>
                  <a:pt x="3902" y="1549"/>
                  <a:pt x="2029" y="859"/>
                  <a:pt x="222" y="4"/>
                </a:cubicBezTo>
                <a:cubicBezTo>
                  <a:pt x="210" y="1"/>
                  <a:pt x="198" y="0"/>
                  <a:pt x="18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66" name="Google Shape;6866;p53"/>
          <p:cNvSpPr/>
          <p:nvPr/>
        </p:nvSpPr>
        <p:spPr>
          <a:xfrm>
            <a:off x="7513888" y="4288063"/>
            <a:ext cx="86247" cy="33483"/>
          </a:xfrm>
          <a:custGeom>
            <a:rect b="b" l="l" r="r" t="t"/>
            <a:pathLst>
              <a:path extrusionOk="0" h="1582" w="4075">
                <a:moveTo>
                  <a:pt x="324" y="0"/>
                </a:moveTo>
                <a:cubicBezTo>
                  <a:pt x="316" y="0"/>
                  <a:pt x="306" y="1"/>
                  <a:pt x="296" y="4"/>
                </a:cubicBezTo>
                <a:lnTo>
                  <a:pt x="263" y="4"/>
                </a:lnTo>
                <a:lnTo>
                  <a:pt x="99" y="37"/>
                </a:lnTo>
                <a:cubicBezTo>
                  <a:pt x="0" y="70"/>
                  <a:pt x="33" y="201"/>
                  <a:pt x="99" y="234"/>
                </a:cubicBezTo>
                <a:lnTo>
                  <a:pt x="2103" y="1022"/>
                </a:lnTo>
                <a:cubicBezTo>
                  <a:pt x="2640" y="1275"/>
                  <a:pt x="3238" y="1467"/>
                  <a:pt x="3867" y="1569"/>
                </a:cubicBezTo>
                <a:lnTo>
                  <a:pt x="3867" y="1569"/>
                </a:lnTo>
                <a:cubicBezTo>
                  <a:pt x="3884" y="1577"/>
                  <a:pt x="3899" y="1581"/>
                  <a:pt x="3911" y="1581"/>
                </a:cubicBezTo>
                <a:lnTo>
                  <a:pt x="3911" y="1576"/>
                </a:lnTo>
                <a:lnTo>
                  <a:pt x="3911" y="1576"/>
                </a:lnTo>
                <a:cubicBezTo>
                  <a:pt x="3922" y="1578"/>
                  <a:pt x="3933" y="1580"/>
                  <a:pt x="3943" y="1581"/>
                </a:cubicBezTo>
                <a:cubicBezTo>
                  <a:pt x="4042" y="1581"/>
                  <a:pt x="4075" y="1417"/>
                  <a:pt x="3976" y="1384"/>
                </a:cubicBezTo>
                <a:cubicBezTo>
                  <a:pt x="3957" y="1355"/>
                  <a:pt x="3927" y="1343"/>
                  <a:pt x="3895" y="1343"/>
                </a:cubicBezTo>
                <a:cubicBezTo>
                  <a:pt x="3869" y="1343"/>
                  <a:pt x="3843" y="1351"/>
                  <a:pt x="3821" y="1363"/>
                </a:cubicBezTo>
                <a:lnTo>
                  <a:pt x="3821" y="1363"/>
                </a:lnTo>
                <a:cubicBezTo>
                  <a:pt x="3234" y="1259"/>
                  <a:pt x="2623" y="1069"/>
                  <a:pt x="2070" y="792"/>
                </a:cubicBezTo>
                <a:lnTo>
                  <a:pt x="406" y="133"/>
                </a:lnTo>
                <a:lnTo>
                  <a:pt x="406" y="133"/>
                </a:lnTo>
                <a:cubicBezTo>
                  <a:pt x="427" y="74"/>
                  <a:pt x="395" y="0"/>
                  <a:pt x="32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67" name="Google Shape;6867;p53"/>
          <p:cNvSpPr/>
          <p:nvPr/>
        </p:nvSpPr>
        <p:spPr>
          <a:xfrm>
            <a:off x="7538673" y="4288507"/>
            <a:ext cx="57992" cy="25377"/>
          </a:xfrm>
          <a:custGeom>
            <a:rect b="b" l="l" r="r" t="t"/>
            <a:pathLst>
              <a:path extrusionOk="0" h="1199" w="2740">
                <a:moveTo>
                  <a:pt x="149" y="0"/>
                </a:moveTo>
                <a:cubicBezTo>
                  <a:pt x="52" y="0"/>
                  <a:pt x="1" y="125"/>
                  <a:pt x="111" y="180"/>
                </a:cubicBezTo>
                <a:cubicBezTo>
                  <a:pt x="867" y="607"/>
                  <a:pt x="1721" y="936"/>
                  <a:pt x="2575" y="1199"/>
                </a:cubicBezTo>
                <a:cubicBezTo>
                  <a:pt x="2674" y="1199"/>
                  <a:pt x="2740" y="1034"/>
                  <a:pt x="2608" y="1001"/>
                </a:cubicBezTo>
                <a:cubicBezTo>
                  <a:pt x="1787" y="771"/>
                  <a:pt x="965" y="443"/>
                  <a:pt x="209" y="16"/>
                </a:cubicBezTo>
                <a:cubicBezTo>
                  <a:pt x="188" y="5"/>
                  <a:pt x="168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68" name="Google Shape;6868;p53"/>
          <p:cNvSpPr/>
          <p:nvPr/>
        </p:nvSpPr>
        <p:spPr>
          <a:xfrm>
            <a:off x="7565743" y="4291322"/>
            <a:ext cx="32107" cy="14286"/>
          </a:xfrm>
          <a:custGeom>
            <a:rect b="b" l="l" r="r" t="t"/>
            <a:pathLst>
              <a:path extrusionOk="0" h="675" w="1517">
                <a:moveTo>
                  <a:pt x="159" y="1"/>
                </a:moveTo>
                <a:cubicBezTo>
                  <a:pt x="57" y="1"/>
                  <a:pt x="0" y="155"/>
                  <a:pt x="113" y="211"/>
                </a:cubicBezTo>
                <a:cubicBezTo>
                  <a:pt x="508" y="408"/>
                  <a:pt x="902" y="540"/>
                  <a:pt x="1329" y="671"/>
                </a:cubicBezTo>
                <a:cubicBezTo>
                  <a:pt x="1339" y="674"/>
                  <a:pt x="1349" y="675"/>
                  <a:pt x="1358" y="675"/>
                </a:cubicBezTo>
                <a:cubicBezTo>
                  <a:pt x="1470" y="675"/>
                  <a:pt x="1516" y="505"/>
                  <a:pt x="1395" y="474"/>
                </a:cubicBezTo>
                <a:cubicBezTo>
                  <a:pt x="968" y="376"/>
                  <a:pt x="573" y="211"/>
                  <a:pt x="212" y="14"/>
                </a:cubicBezTo>
                <a:cubicBezTo>
                  <a:pt x="194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69" name="Google Shape;6869;p53"/>
          <p:cNvSpPr/>
          <p:nvPr/>
        </p:nvSpPr>
        <p:spPr>
          <a:xfrm>
            <a:off x="7092147" y="4742038"/>
            <a:ext cx="23938" cy="11683"/>
          </a:xfrm>
          <a:custGeom>
            <a:rect b="b" l="l" r="r" t="t"/>
            <a:pathLst>
              <a:path extrusionOk="0" h="552" w="1131">
                <a:moveTo>
                  <a:pt x="132" y="1"/>
                </a:moveTo>
                <a:cubicBezTo>
                  <a:pt x="33" y="1"/>
                  <a:pt x="0" y="181"/>
                  <a:pt x="144" y="210"/>
                </a:cubicBezTo>
                <a:cubicBezTo>
                  <a:pt x="440" y="308"/>
                  <a:pt x="703" y="407"/>
                  <a:pt x="966" y="538"/>
                </a:cubicBezTo>
                <a:cubicBezTo>
                  <a:pt x="976" y="548"/>
                  <a:pt x="988" y="552"/>
                  <a:pt x="1002" y="552"/>
                </a:cubicBezTo>
                <a:cubicBezTo>
                  <a:pt x="1034" y="552"/>
                  <a:pt x="1074" y="529"/>
                  <a:pt x="1097" y="505"/>
                </a:cubicBezTo>
                <a:cubicBezTo>
                  <a:pt x="1130" y="473"/>
                  <a:pt x="1130" y="407"/>
                  <a:pt x="1065" y="374"/>
                </a:cubicBezTo>
                <a:cubicBezTo>
                  <a:pt x="769" y="243"/>
                  <a:pt x="473" y="111"/>
                  <a:pt x="177" y="13"/>
                </a:cubicBezTo>
                <a:cubicBezTo>
                  <a:pt x="161" y="4"/>
                  <a:pt x="146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0" name="Google Shape;6870;p53"/>
          <p:cNvSpPr/>
          <p:nvPr/>
        </p:nvSpPr>
        <p:spPr>
          <a:xfrm>
            <a:off x="7104233" y="4738356"/>
            <a:ext cx="16932" cy="10032"/>
          </a:xfrm>
          <a:custGeom>
            <a:rect b="b" l="l" r="r" t="t"/>
            <a:pathLst>
              <a:path extrusionOk="0" h="474" w="800">
                <a:moveTo>
                  <a:pt x="112" y="1"/>
                </a:moveTo>
                <a:cubicBezTo>
                  <a:pt x="83" y="1"/>
                  <a:pt x="53" y="17"/>
                  <a:pt x="33" y="55"/>
                </a:cubicBezTo>
                <a:cubicBezTo>
                  <a:pt x="1" y="88"/>
                  <a:pt x="33" y="154"/>
                  <a:pt x="66" y="187"/>
                </a:cubicBezTo>
                <a:lnTo>
                  <a:pt x="559" y="449"/>
                </a:lnTo>
                <a:cubicBezTo>
                  <a:pt x="582" y="467"/>
                  <a:pt x="605" y="474"/>
                  <a:pt x="627" y="474"/>
                </a:cubicBezTo>
                <a:cubicBezTo>
                  <a:pt x="729" y="474"/>
                  <a:pt x="799" y="312"/>
                  <a:pt x="691" y="285"/>
                </a:cubicBezTo>
                <a:lnTo>
                  <a:pt x="165" y="22"/>
                </a:lnTo>
                <a:cubicBezTo>
                  <a:pt x="151" y="9"/>
                  <a:pt x="132" y="1"/>
                  <a:pt x="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1" name="Google Shape;6871;p53"/>
          <p:cNvSpPr/>
          <p:nvPr/>
        </p:nvSpPr>
        <p:spPr>
          <a:xfrm>
            <a:off x="7108678" y="4731096"/>
            <a:ext cx="16107" cy="8762"/>
          </a:xfrm>
          <a:custGeom>
            <a:rect b="b" l="l" r="r" t="t"/>
            <a:pathLst>
              <a:path extrusionOk="0" h="414" w="761">
                <a:moveTo>
                  <a:pt x="156" y="0"/>
                </a:moveTo>
                <a:cubicBezTo>
                  <a:pt x="45" y="0"/>
                  <a:pt x="0" y="171"/>
                  <a:pt x="152" y="201"/>
                </a:cubicBezTo>
                <a:cubicBezTo>
                  <a:pt x="185" y="234"/>
                  <a:pt x="218" y="234"/>
                  <a:pt x="251" y="234"/>
                </a:cubicBezTo>
                <a:lnTo>
                  <a:pt x="284" y="234"/>
                </a:lnTo>
                <a:cubicBezTo>
                  <a:pt x="316" y="267"/>
                  <a:pt x="316" y="267"/>
                  <a:pt x="349" y="267"/>
                </a:cubicBezTo>
                <a:cubicBezTo>
                  <a:pt x="415" y="300"/>
                  <a:pt x="481" y="332"/>
                  <a:pt x="546" y="398"/>
                </a:cubicBezTo>
                <a:cubicBezTo>
                  <a:pt x="568" y="409"/>
                  <a:pt x="588" y="413"/>
                  <a:pt x="607" y="413"/>
                </a:cubicBezTo>
                <a:cubicBezTo>
                  <a:pt x="705" y="413"/>
                  <a:pt x="760" y="289"/>
                  <a:pt x="678" y="234"/>
                </a:cubicBezTo>
                <a:cubicBezTo>
                  <a:pt x="514" y="135"/>
                  <a:pt x="349" y="37"/>
                  <a:pt x="185" y="4"/>
                </a:cubicBezTo>
                <a:cubicBezTo>
                  <a:pt x="175" y="1"/>
                  <a:pt x="165" y="0"/>
                  <a:pt x="1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2" name="Google Shape;6872;p53"/>
          <p:cNvSpPr/>
          <p:nvPr/>
        </p:nvSpPr>
        <p:spPr>
          <a:xfrm>
            <a:off x="7056441" y="4740811"/>
            <a:ext cx="26033" cy="11323"/>
          </a:xfrm>
          <a:custGeom>
            <a:rect b="b" l="l" r="r" t="t"/>
            <a:pathLst>
              <a:path extrusionOk="0" h="535" w="1230">
                <a:moveTo>
                  <a:pt x="162" y="1"/>
                </a:moveTo>
                <a:cubicBezTo>
                  <a:pt x="74" y="1"/>
                  <a:pt x="0" y="142"/>
                  <a:pt x="90" y="202"/>
                </a:cubicBezTo>
                <a:cubicBezTo>
                  <a:pt x="386" y="333"/>
                  <a:pt x="714" y="465"/>
                  <a:pt x="1043" y="531"/>
                </a:cubicBezTo>
                <a:cubicBezTo>
                  <a:pt x="1053" y="533"/>
                  <a:pt x="1062" y="534"/>
                  <a:pt x="1072" y="534"/>
                </a:cubicBezTo>
                <a:cubicBezTo>
                  <a:pt x="1183" y="534"/>
                  <a:pt x="1230" y="364"/>
                  <a:pt x="1108" y="333"/>
                </a:cubicBezTo>
                <a:cubicBezTo>
                  <a:pt x="780" y="268"/>
                  <a:pt x="484" y="169"/>
                  <a:pt x="188" y="5"/>
                </a:cubicBezTo>
                <a:cubicBezTo>
                  <a:pt x="180" y="2"/>
                  <a:pt x="171" y="1"/>
                  <a:pt x="1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3" name="Google Shape;6873;p53"/>
          <p:cNvSpPr/>
          <p:nvPr/>
        </p:nvSpPr>
        <p:spPr>
          <a:xfrm>
            <a:off x="7056547" y="4730884"/>
            <a:ext cx="41229" cy="20551"/>
          </a:xfrm>
          <a:custGeom>
            <a:rect b="b" l="l" r="r" t="t"/>
            <a:pathLst>
              <a:path extrusionOk="0" h="971" w="1948">
                <a:moveTo>
                  <a:pt x="143" y="1"/>
                </a:moveTo>
                <a:cubicBezTo>
                  <a:pt x="61" y="1"/>
                  <a:pt x="0" y="154"/>
                  <a:pt x="85" y="211"/>
                </a:cubicBezTo>
                <a:cubicBezTo>
                  <a:pt x="643" y="474"/>
                  <a:pt x="1202" y="737"/>
                  <a:pt x="1794" y="967"/>
                </a:cubicBezTo>
                <a:cubicBezTo>
                  <a:pt x="1804" y="969"/>
                  <a:pt x="1813" y="970"/>
                  <a:pt x="1822" y="970"/>
                </a:cubicBezTo>
                <a:cubicBezTo>
                  <a:pt x="1929" y="970"/>
                  <a:pt x="1948" y="800"/>
                  <a:pt x="1826" y="770"/>
                </a:cubicBezTo>
                <a:cubicBezTo>
                  <a:pt x="1268" y="540"/>
                  <a:pt x="742" y="310"/>
                  <a:pt x="183" y="14"/>
                </a:cubicBezTo>
                <a:cubicBezTo>
                  <a:pt x="170" y="5"/>
                  <a:pt x="156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4" name="Google Shape;6874;p53"/>
          <p:cNvSpPr/>
          <p:nvPr/>
        </p:nvSpPr>
        <p:spPr>
          <a:xfrm>
            <a:off x="7059426" y="4720365"/>
            <a:ext cx="45314" cy="24805"/>
          </a:xfrm>
          <a:custGeom>
            <a:rect b="b" l="l" r="r" t="t"/>
            <a:pathLst>
              <a:path extrusionOk="0" h="1172" w="2141">
                <a:moveTo>
                  <a:pt x="172" y="0"/>
                </a:moveTo>
                <a:cubicBezTo>
                  <a:pt x="72" y="0"/>
                  <a:pt x="0" y="102"/>
                  <a:pt x="80" y="182"/>
                </a:cubicBezTo>
                <a:cubicBezTo>
                  <a:pt x="639" y="609"/>
                  <a:pt x="1296" y="938"/>
                  <a:pt x="1953" y="1168"/>
                </a:cubicBezTo>
                <a:cubicBezTo>
                  <a:pt x="1963" y="1171"/>
                  <a:pt x="1973" y="1172"/>
                  <a:pt x="1982" y="1172"/>
                </a:cubicBezTo>
                <a:cubicBezTo>
                  <a:pt x="2094" y="1172"/>
                  <a:pt x="2140" y="1001"/>
                  <a:pt x="2019" y="971"/>
                </a:cubicBezTo>
                <a:cubicBezTo>
                  <a:pt x="1362" y="774"/>
                  <a:pt x="770" y="445"/>
                  <a:pt x="245" y="18"/>
                </a:cubicBezTo>
                <a:cubicBezTo>
                  <a:pt x="220" y="6"/>
                  <a:pt x="195" y="0"/>
                  <a:pt x="17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5" name="Google Shape;6875;p53"/>
          <p:cNvSpPr/>
          <p:nvPr/>
        </p:nvSpPr>
        <p:spPr>
          <a:xfrm>
            <a:off x="7076760" y="4719709"/>
            <a:ext cx="28192" cy="15937"/>
          </a:xfrm>
          <a:custGeom>
            <a:rect b="b" l="l" r="r" t="t"/>
            <a:pathLst>
              <a:path extrusionOk="0" h="753" w="1332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cubicBezTo>
                  <a:pt x="444" y="378"/>
                  <a:pt x="806" y="575"/>
                  <a:pt x="1167" y="739"/>
                </a:cubicBezTo>
                <a:cubicBezTo>
                  <a:pt x="1177" y="749"/>
                  <a:pt x="1189" y="753"/>
                  <a:pt x="1203" y="753"/>
                </a:cubicBezTo>
                <a:cubicBezTo>
                  <a:pt x="1236" y="753"/>
                  <a:pt x="1275" y="729"/>
                  <a:pt x="1299" y="706"/>
                </a:cubicBezTo>
                <a:cubicBezTo>
                  <a:pt x="1331" y="673"/>
                  <a:pt x="1299" y="608"/>
                  <a:pt x="1266" y="575"/>
                </a:cubicBezTo>
                <a:cubicBezTo>
                  <a:pt x="904" y="410"/>
                  <a:pt x="543" y="213"/>
                  <a:pt x="181" y="16"/>
                </a:cubicBezTo>
                <a:cubicBezTo>
                  <a:pt x="165" y="5"/>
                  <a:pt x="150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6" name="Google Shape;6876;p53"/>
          <p:cNvSpPr/>
          <p:nvPr/>
        </p:nvSpPr>
        <p:spPr>
          <a:xfrm>
            <a:off x="7069797" y="4700935"/>
            <a:ext cx="45420" cy="23366"/>
          </a:xfrm>
          <a:custGeom>
            <a:rect b="b" l="l" r="r" t="t"/>
            <a:pathLst>
              <a:path extrusionOk="0" h="1104" w="2146">
                <a:moveTo>
                  <a:pt x="135" y="1"/>
                </a:moveTo>
                <a:cubicBezTo>
                  <a:pt x="56" y="1"/>
                  <a:pt x="1" y="125"/>
                  <a:pt x="83" y="180"/>
                </a:cubicBezTo>
                <a:cubicBezTo>
                  <a:pt x="675" y="542"/>
                  <a:pt x="1332" y="870"/>
                  <a:pt x="1989" y="1100"/>
                </a:cubicBezTo>
                <a:cubicBezTo>
                  <a:pt x="1999" y="1103"/>
                  <a:pt x="2009" y="1104"/>
                  <a:pt x="2017" y="1104"/>
                </a:cubicBezTo>
                <a:cubicBezTo>
                  <a:pt x="2125" y="1104"/>
                  <a:pt x="2146" y="933"/>
                  <a:pt x="2055" y="903"/>
                </a:cubicBezTo>
                <a:cubicBezTo>
                  <a:pt x="1398" y="673"/>
                  <a:pt x="773" y="377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7" name="Google Shape;6877;p53"/>
          <p:cNvSpPr/>
          <p:nvPr/>
        </p:nvSpPr>
        <p:spPr>
          <a:xfrm>
            <a:off x="7091364" y="4697464"/>
            <a:ext cx="37547" cy="18710"/>
          </a:xfrm>
          <a:custGeom>
            <a:rect b="b" l="l" r="r" t="t"/>
            <a:pathLst>
              <a:path extrusionOk="0" h="884" w="1774">
                <a:moveTo>
                  <a:pt x="134" y="0"/>
                </a:moveTo>
                <a:cubicBezTo>
                  <a:pt x="56" y="0"/>
                  <a:pt x="0" y="125"/>
                  <a:pt x="83" y="180"/>
                </a:cubicBezTo>
                <a:cubicBezTo>
                  <a:pt x="576" y="476"/>
                  <a:pt x="1069" y="706"/>
                  <a:pt x="1627" y="870"/>
                </a:cubicBezTo>
                <a:cubicBezTo>
                  <a:pt x="1641" y="879"/>
                  <a:pt x="1654" y="883"/>
                  <a:pt x="1666" y="883"/>
                </a:cubicBezTo>
                <a:cubicBezTo>
                  <a:pt x="1740" y="883"/>
                  <a:pt x="1773" y="729"/>
                  <a:pt x="1660" y="673"/>
                </a:cubicBezTo>
                <a:cubicBezTo>
                  <a:pt x="1167" y="508"/>
                  <a:pt x="674" y="278"/>
                  <a:pt x="181" y="16"/>
                </a:cubicBezTo>
                <a:cubicBezTo>
                  <a:pt x="166" y="5"/>
                  <a:pt x="150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8" name="Google Shape;6878;p53"/>
          <p:cNvSpPr/>
          <p:nvPr/>
        </p:nvSpPr>
        <p:spPr>
          <a:xfrm>
            <a:off x="7106011" y="4687199"/>
            <a:ext cx="33504" cy="14159"/>
          </a:xfrm>
          <a:custGeom>
            <a:rect b="b" l="l" r="r" t="t"/>
            <a:pathLst>
              <a:path extrusionOk="0" h="669" w="1583">
                <a:moveTo>
                  <a:pt x="152" y="0"/>
                </a:moveTo>
                <a:cubicBezTo>
                  <a:pt x="72" y="0"/>
                  <a:pt x="1" y="78"/>
                  <a:pt x="48" y="172"/>
                </a:cubicBezTo>
                <a:cubicBezTo>
                  <a:pt x="179" y="336"/>
                  <a:pt x="377" y="435"/>
                  <a:pt x="607" y="435"/>
                </a:cubicBezTo>
                <a:lnTo>
                  <a:pt x="1395" y="665"/>
                </a:lnTo>
                <a:cubicBezTo>
                  <a:pt x="1405" y="667"/>
                  <a:pt x="1415" y="668"/>
                  <a:pt x="1424" y="668"/>
                </a:cubicBezTo>
                <a:cubicBezTo>
                  <a:pt x="1536" y="668"/>
                  <a:pt x="1582" y="496"/>
                  <a:pt x="1461" y="435"/>
                </a:cubicBezTo>
                <a:lnTo>
                  <a:pt x="738" y="270"/>
                </a:lnTo>
                <a:cubicBezTo>
                  <a:pt x="640" y="238"/>
                  <a:pt x="541" y="205"/>
                  <a:pt x="442" y="205"/>
                </a:cubicBezTo>
                <a:cubicBezTo>
                  <a:pt x="344" y="172"/>
                  <a:pt x="278" y="106"/>
                  <a:pt x="245" y="40"/>
                </a:cubicBezTo>
                <a:cubicBezTo>
                  <a:pt x="217" y="13"/>
                  <a:pt x="184" y="0"/>
                  <a:pt x="15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9" name="Google Shape;6879;p53"/>
          <p:cNvSpPr/>
          <p:nvPr/>
        </p:nvSpPr>
        <p:spPr>
          <a:xfrm>
            <a:off x="7105270" y="4665462"/>
            <a:ext cx="39811" cy="21292"/>
          </a:xfrm>
          <a:custGeom>
            <a:rect b="b" l="l" r="r" t="t"/>
            <a:pathLst>
              <a:path extrusionOk="0" h="1006" w="1881">
                <a:moveTo>
                  <a:pt x="135" y="1"/>
                </a:moveTo>
                <a:cubicBezTo>
                  <a:pt x="56" y="1"/>
                  <a:pt x="0" y="125"/>
                  <a:pt x="83" y="180"/>
                </a:cubicBezTo>
                <a:cubicBezTo>
                  <a:pt x="576" y="509"/>
                  <a:pt x="1135" y="805"/>
                  <a:pt x="1693" y="1002"/>
                </a:cubicBezTo>
                <a:cubicBezTo>
                  <a:pt x="1703" y="1004"/>
                  <a:pt x="1713" y="1005"/>
                  <a:pt x="1722" y="1005"/>
                </a:cubicBezTo>
                <a:cubicBezTo>
                  <a:pt x="1834" y="1005"/>
                  <a:pt x="1880" y="835"/>
                  <a:pt x="1759" y="805"/>
                </a:cubicBezTo>
                <a:cubicBezTo>
                  <a:pt x="1200" y="607"/>
                  <a:pt x="675" y="345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80" name="Google Shape;6880;p53"/>
          <p:cNvSpPr/>
          <p:nvPr/>
        </p:nvSpPr>
        <p:spPr>
          <a:xfrm>
            <a:off x="7127176" y="4661166"/>
            <a:ext cx="22985" cy="12995"/>
          </a:xfrm>
          <a:custGeom>
            <a:rect b="b" l="l" r="r" t="t"/>
            <a:pathLst>
              <a:path extrusionOk="0" h="614" w="1086">
                <a:moveTo>
                  <a:pt x="112" y="0"/>
                </a:moveTo>
                <a:cubicBezTo>
                  <a:pt x="84" y="0"/>
                  <a:pt x="53" y="16"/>
                  <a:pt x="34" y="55"/>
                </a:cubicBezTo>
                <a:cubicBezTo>
                  <a:pt x="1" y="88"/>
                  <a:pt x="34" y="153"/>
                  <a:pt x="67" y="186"/>
                </a:cubicBezTo>
                <a:lnTo>
                  <a:pt x="921" y="613"/>
                </a:lnTo>
                <a:cubicBezTo>
                  <a:pt x="987" y="613"/>
                  <a:pt x="1053" y="613"/>
                  <a:pt x="1085" y="548"/>
                </a:cubicBezTo>
                <a:cubicBezTo>
                  <a:pt x="1085" y="515"/>
                  <a:pt x="1085" y="449"/>
                  <a:pt x="1053" y="416"/>
                </a:cubicBezTo>
                <a:lnTo>
                  <a:pt x="165" y="22"/>
                </a:lnTo>
                <a:cubicBezTo>
                  <a:pt x="152" y="8"/>
                  <a:pt x="132" y="0"/>
                  <a:pt x="11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81" name="Google Shape;6881;p53"/>
          <p:cNvSpPr/>
          <p:nvPr/>
        </p:nvSpPr>
        <p:spPr>
          <a:xfrm>
            <a:off x="7113969" y="4639767"/>
            <a:ext cx="30626" cy="15895"/>
          </a:xfrm>
          <a:custGeom>
            <a:rect b="b" l="l" r="r" t="t"/>
            <a:pathLst>
              <a:path extrusionOk="0" h="751" w="1447">
                <a:moveTo>
                  <a:pt x="108" y="1"/>
                </a:moveTo>
                <a:cubicBezTo>
                  <a:pt x="64" y="1"/>
                  <a:pt x="24" y="24"/>
                  <a:pt x="1" y="47"/>
                </a:cubicBezTo>
                <a:cubicBezTo>
                  <a:pt x="1" y="113"/>
                  <a:pt x="1" y="178"/>
                  <a:pt x="66" y="211"/>
                </a:cubicBezTo>
                <a:lnTo>
                  <a:pt x="1282" y="737"/>
                </a:lnTo>
                <a:cubicBezTo>
                  <a:pt x="1292" y="747"/>
                  <a:pt x="1304" y="751"/>
                  <a:pt x="1318" y="751"/>
                </a:cubicBezTo>
                <a:cubicBezTo>
                  <a:pt x="1351" y="751"/>
                  <a:pt x="1390" y="727"/>
                  <a:pt x="1414" y="704"/>
                </a:cubicBezTo>
                <a:cubicBezTo>
                  <a:pt x="1446" y="638"/>
                  <a:pt x="1446" y="573"/>
                  <a:pt x="1381" y="540"/>
                </a:cubicBezTo>
                <a:lnTo>
                  <a:pt x="165" y="14"/>
                </a:lnTo>
                <a:cubicBezTo>
                  <a:pt x="146" y="4"/>
                  <a:pt x="126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82" name="Google Shape;6882;p53"/>
          <p:cNvSpPr/>
          <p:nvPr/>
        </p:nvSpPr>
        <p:spPr>
          <a:xfrm>
            <a:off x="7120678" y="4625819"/>
            <a:ext cx="28615" cy="13630"/>
          </a:xfrm>
          <a:custGeom>
            <a:rect b="b" l="l" r="r" t="t"/>
            <a:pathLst>
              <a:path extrusionOk="0" h="644" w="1352">
                <a:moveTo>
                  <a:pt x="149" y="1"/>
                </a:moveTo>
                <a:cubicBezTo>
                  <a:pt x="52" y="1"/>
                  <a:pt x="1" y="125"/>
                  <a:pt x="111" y="180"/>
                </a:cubicBezTo>
                <a:cubicBezTo>
                  <a:pt x="439" y="377"/>
                  <a:pt x="801" y="509"/>
                  <a:pt x="1195" y="640"/>
                </a:cubicBezTo>
                <a:cubicBezTo>
                  <a:pt x="1205" y="643"/>
                  <a:pt x="1215" y="644"/>
                  <a:pt x="1224" y="644"/>
                </a:cubicBezTo>
                <a:cubicBezTo>
                  <a:pt x="1331" y="644"/>
                  <a:pt x="1352" y="473"/>
                  <a:pt x="1261" y="443"/>
                </a:cubicBezTo>
                <a:cubicBezTo>
                  <a:pt x="899" y="312"/>
                  <a:pt x="538" y="180"/>
                  <a:pt x="209" y="16"/>
                </a:cubicBezTo>
                <a:cubicBezTo>
                  <a:pt x="188" y="5"/>
                  <a:pt x="168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83" name="Google Shape;6883;p53"/>
          <p:cNvSpPr/>
          <p:nvPr/>
        </p:nvSpPr>
        <p:spPr>
          <a:xfrm>
            <a:off x="7128425" y="4608189"/>
            <a:ext cx="24996" cy="13186"/>
          </a:xfrm>
          <a:custGeom>
            <a:rect b="b" l="l" r="r" t="t"/>
            <a:pathLst>
              <a:path extrusionOk="0" h="623" w="1181">
                <a:moveTo>
                  <a:pt x="134" y="0"/>
                </a:moveTo>
                <a:cubicBezTo>
                  <a:pt x="44" y="0"/>
                  <a:pt x="0" y="139"/>
                  <a:pt x="106" y="192"/>
                </a:cubicBezTo>
                <a:cubicBezTo>
                  <a:pt x="369" y="356"/>
                  <a:pt x="665" y="520"/>
                  <a:pt x="994" y="619"/>
                </a:cubicBezTo>
                <a:cubicBezTo>
                  <a:pt x="1004" y="621"/>
                  <a:pt x="1013" y="623"/>
                  <a:pt x="1022" y="623"/>
                </a:cubicBezTo>
                <a:cubicBezTo>
                  <a:pt x="1134" y="623"/>
                  <a:pt x="1181" y="452"/>
                  <a:pt x="1059" y="422"/>
                </a:cubicBezTo>
                <a:cubicBezTo>
                  <a:pt x="763" y="323"/>
                  <a:pt x="468" y="192"/>
                  <a:pt x="205" y="27"/>
                </a:cubicBezTo>
                <a:cubicBezTo>
                  <a:pt x="179" y="8"/>
                  <a:pt x="155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84" name="Google Shape;6884;p53"/>
          <p:cNvSpPr/>
          <p:nvPr/>
        </p:nvSpPr>
        <p:spPr>
          <a:xfrm>
            <a:off x="7131367" y="4558683"/>
            <a:ext cx="17398" cy="9059"/>
          </a:xfrm>
          <a:custGeom>
            <a:rect b="b" l="l" r="r" t="t"/>
            <a:pathLst>
              <a:path extrusionOk="0" h="428" w="822">
                <a:moveTo>
                  <a:pt x="132" y="0"/>
                </a:moveTo>
                <a:cubicBezTo>
                  <a:pt x="99" y="0"/>
                  <a:pt x="33" y="33"/>
                  <a:pt x="33" y="99"/>
                </a:cubicBezTo>
                <a:cubicBezTo>
                  <a:pt x="0" y="132"/>
                  <a:pt x="33" y="198"/>
                  <a:pt x="99" y="230"/>
                </a:cubicBezTo>
                <a:lnTo>
                  <a:pt x="657" y="428"/>
                </a:lnTo>
                <a:cubicBezTo>
                  <a:pt x="723" y="428"/>
                  <a:pt x="789" y="395"/>
                  <a:pt x="789" y="362"/>
                </a:cubicBezTo>
                <a:cubicBezTo>
                  <a:pt x="822" y="296"/>
                  <a:pt x="789" y="230"/>
                  <a:pt x="723" y="230"/>
                </a:cubicBezTo>
                <a:lnTo>
                  <a:pt x="132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85" name="Google Shape;6885;p53"/>
          <p:cNvSpPr/>
          <p:nvPr/>
        </p:nvSpPr>
        <p:spPr>
          <a:xfrm>
            <a:off x="7127642" y="4539253"/>
            <a:ext cx="29462" cy="17355"/>
          </a:xfrm>
          <a:custGeom>
            <a:rect b="b" l="l" r="r" t="t"/>
            <a:pathLst>
              <a:path extrusionOk="0" h="820" w="1392">
                <a:moveTo>
                  <a:pt x="170" y="0"/>
                </a:moveTo>
                <a:cubicBezTo>
                  <a:pt x="83" y="0"/>
                  <a:pt x="1" y="111"/>
                  <a:pt x="78" y="163"/>
                </a:cubicBezTo>
                <a:lnTo>
                  <a:pt x="78" y="196"/>
                </a:lnTo>
                <a:cubicBezTo>
                  <a:pt x="406" y="491"/>
                  <a:pt x="800" y="688"/>
                  <a:pt x="1195" y="820"/>
                </a:cubicBezTo>
                <a:cubicBezTo>
                  <a:pt x="1326" y="820"/>
                  <a:pt x="1392" y="656"/>
                  <a:pt x="1261" y="623"/>
                </a:cubicBezTo>
                <a:cubicBezTo>
                  <a:pt x="866" y="491"/>
                  <a:pt x="538" y="294"/>
                  <a:pt x="242" y="31"/>
                </a:cubicBezTo>
                <a:cubicBezTo>
                  <a:pt x="220" y="9"/>
                  <a:pt x="195" y="0"/>
                  <a:pt x="17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86" name="Google Shape;6886;p53"/>
          <p:cNvSpPr/>
          <p:nvPr/>
        </p:nvSpPr>
        <p:spPr>
          <a:xfrm>
            <a:off x="7127642" y="4514215"/>
            <a:ext cx="27726" cy="16911"/>
          </a:xfrm>
          <a:custGeom>
            <a:rect b="b" l="l" r="r" t="t"/>
            <a:pathLst>
              <a:path extrusionOk="0" h="799" w="1310">
                <a:moveTo>
                  <a:pt x="170" y="1"/>
                </a:moveTo>
                <a:cubicBezTo>
                  <a:pt x="83" y="1"/>
                  <a:pt x="1" y="112"/>
                  <a:pt x="78" y="163"/>
                </a:cubicBezTo>
                <a:cubicBezTo>
                  <a:pt x="406" y="458"/>
                  <a:pt x="735" y="656"/>
                  <a:pt x="1129" y="787"/>
                </a:cubicBezTo>
                <a:cubicBezTo>
                  <a:pt x="1149" y="795"/>
                  <a:pt x="1168" y="799"/>
                  <a:pt x="1184" y="799"/>
                </a:cubicBezTo>
                <a:cubicBezTo>
                  <a:pt x="1299" y="799"/>
                  <a:pt x="1310" y="619"/>
                  <a:pt x="1195" y="590"/>
                </a:cubicBezTo>
                <a:cubicBezTo>
                  <a:pt x="833" y="491"/>
                  <a:pt x="505" y="294"/>
                  <a:pt x="242" y="31"/>
                </a:cubicBezTo>
                <a:cubicBezTo>
                  <a:pt x="220" y="9"/>
                  <a:pt x="195" y="1"/>
                  <a:pt x="17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87" name="Google Shape;6887;p53"/>
          <p:cNvSpPr/>
          <p:nvPr/>
        </p:nvSpPr>
        <p:spPr>
          <a:xfrm>
            <a:off x="7118604" y="4490192"/>
            <a:ext cx="36785" cy="20848"/>
          </a:xfrm>
          <a:custGeom>
            <a:rect b="b" l="l" r="r" t="t"/>
            <a:pathLst>
              <a:path extrusionOk="0" h="985" w="1738">
                <a:moveTo>
                  <a:pt x="149" y="1"/>
                </a:moveTo>
                <a:cubicBezTo>
                  <a:pt x="52" y="1"/>
                  <a:pt x="0" y="125"/>
                  <a:pt x="110" y="180"/>
                </a:cubicBezTo>
                <a:lnTo>
                  <a:pt x="1523" y="969"/>
                </a:lnTo>
                <a:cubicBezTo>
                  <a:pt x="1544" y="980"/>
                  <a:pt x="1565" y="984"/>
                  <a:pt x="1584" y="984"/>
                </a:cubicBezTo>
                <a:cubicBezTo>
                  <a:pt x="1681" y="984"/>
                  <a:pt x="1737" y="860"/>
                  <a:pt x="1655" y="805"/>
                </a:cubicBezTo>
                <a:lnTo>
                  <a:pt x="209" y="16"/>
                </a:lnTo>
                <a:cubicBezTo>
                  <a:pt x="188" y="6"/>
                  <a:pt x="167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88" name="Google Shape;6888;p53"/>
          <p:cNvSpPr/>
          <p:nvPr/>
        </p:nvSpPr>
        <p:spPr>
          <a:xfrm>
            <a:off x="7112911" y="4469344"/>
            <a:ext cx="35155" cy="18879"/>
          </a:xfrm>
          <a:custGeom>
            <a:rect b="b" l="l" r="r" t="t"/>
            <a:pathLst>
              <a:path extrusionOk="0" h="892" w="1661">
                <a:moveTo>
                  <a:pt x="155" y="0"/>
                </a:moveTo>
                <a:cubicBezTo>
                  <a:pt x="57" y="0"/>
                  <a:pt x="1" y="125"/>
                  <a:pt x="84" y="180"/>
                </a:cubicBezTo>
                <a:cubicBezTo>
                  <a:pt x="544" y="443"/>
                  <a:pt x="1004" y="673"/>
                  <a:pt x="1496" y="870"/>
                </a:cubicBezTo>
                <a:cubicBezTo>
                  <a:pt x="1510" y="883"/>
                  <a:pt x="1529" y="891"/>
                  <a:pt x="1550" y="891"/>
                </a:cubicBezTo>
                <a:cubicBezTo>
                  <a:pt x="1578" y="891"/>
                  <a:pt x="1609" y="875"/>
                  <a:pt x="1628" y="837"/>
                </a:cubicBezTo>
                <a:cubicBezTo>
                  <a:pt x="1661" y="804"/>
                  <a:pt x="1628" y="738"/>
                  <a:pt x="1595" y="705"/>
                </a:cubicBezTo>
                <a:cubicBezTo>
                  <a:pt x="1102" y="508"/>
                  <a:pt x="642" y="245"/>
                  <a:pt x="215" y="15"/>
                </a:cubicBezTo>
                <a:cubicBezTo>
                  <a:pt x="194" y="5"/>
                  <a:pt x="173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89" name="Google Shape;6889;p53"/>
          <p:cNvSpPr/>
          <p:nvPr/>
        </p:nvSpPr>
        <p:spPr>
          <a:xfrm>
            <a:off x="7120572" y="4458211"/>
            <a:ext cx="32679" cy="16615"/>
          </a:xfrm>
          <a:custGeom>
            <a:rect b="b" l="l" r="r" t="t"/>
            <a:pathLst>
              <a:path extrusionOk="0" h="785" w="1544">
                <a:moveTo>
                  <a:pt x="135" y="0"/>
                </a:moveTo>
                <a:cubicBezTo>
                  <a:pt x="56" y="0"/>
                  <a:pt x="0" y="125"/>
                  <a:pt x="83" y="180"/>
                </a:cubicBezTo>
                <a:cubicBezTo>
                  <a:pt x="477" y="410"/>
                  <a:pt x="937" y="607"/>
                  <a:pt x="1365" y="771"/>
                </a:cubicBezTo>
                <a:cubicBezTo>
                  <a:pt x="1383" y="781"/>
                  <a:pt x="1400" y="785"/>
                  <a:pt x="1415" y="785"/>
                </a:cubicBezTo>
                <a:cubicBezTo>
                  <a:pt x="1510" y="785"/>
                  <a:pt x="1543" y="631"/>
                  <a:pt x="1430" y="574"/>
                </a:cubicBezTo>
                <a:cubicBezTo>
                  <a:pt x="1003" y="443"/>
                  <a:pt x="576" y="246"/>
                  <a:pt x="182" y="16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90" name="Google Shape;6890;p53"/>
          <p:cNvSpPr/>
          <p:nvPr/>
        </p:nvSpPr>
        <p:spPr>
          <a:xfrm>
            <a:off x="7121969" y="4439437"/>
            <a:ext cx="41187" cy="19197"/>
          </a:xfrm>
          <a:custGeom>
            <a:rect b="b" l="l" r="r" t="t"/>
            <a:pathLst>
              <a:path extrusionOk="0" h="907" w="1946">
                <a:moveTo>
                  <a:pt x="134" y="0"/>
                </a:moveTo>
                <a:cubicBezTo>
                  <a:pt x="56" y="0"/>
                  <a:pt x="0" y="125"/>
                  <a:pt x="83" y="180"/>
                </a:cubicBezTo>
                <a:cubicBezTo>
                  <a:pt x="608" y="475"/>
                  <a:pt x="1200" y="705"/>
                  <a:pt x="1791" y="903"/>
                </a:cubicBezTo>
                <a:cubicBezTo>
                  <a:pt x="1801" y="905"/>
                  <a:pt x="1811" y="906"/>
                  <a:pt x="1820" y="906"/>
                </a:cubicBezTo>
                <a:cubicBezTo>
                  <a:pt x="1927" y="906"/>
                  <a:pt x="1946" y="736"/>
                  <a:pt x="1824" y="705"/>
                </a:cubicBezTo>
                <a:cubicBezTo>
                  <a:pt x="1266" y="541"/>
                  <a:pt x="707" y="278"/>
                  <a:pt x="181" y="15"/>
                </a:cubicBezTo>
                <a:cubicBezTo>
                  <a:pt x="165" y="5"/>
                  <a:pt x="149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91" name="Google Shape;6891;p53"/>
          <p:cNvSpPr/>
          <p:nvPr/>
        </p:nvSpPr>
        <p:spPr>
          <a:xfrm>
            <a:off x="7121356" y="4412854"/>
            <a:ext cx="41102" cy="16572"/>
          </a:xfrm>
          <a:custGeom>
            <a:rect b="b" l="l" r="r" t="t"/>
            <a:pathLst>
              <a:path extrusionOk="0" h="783" w="1942">
                <a:moveTo>
                  <a:pt x="133" y="0"/>
                </a:moveTo>
                <a:cubicBezTo>
                  <a:pt x="66" y="0"/>
                  <a:pt x="0" y="85"/>
                  <a:pt x="46" y="154"/>
                </a:cubicBezTo>
                <a:cubicBezTo>
                  <a:pt x="112" y="253"/>
                  <a:pt x="210" y="351"/>
                  <a:pt x="342" y="384"/>
                </a:cubicBezTo>
                <a:cubicBezTo>
                  <a:pt x="506" y="417"/>
                  <a:pt x="637" y="483"/>
                  <a:pt x="802" y="516"/>
                </a:cubicBezTo>
                <a:cubicBezTo>
                  <a:pt x="1130" y="614"/>
                  <a:pt x="1459" y="713"/>
                  <a:pt x="1788" y="778"/>
                </a:cubicBezTo>
                <a:cubicBezTo>
                  <a:pt x="1795" y="781"/>
                  <a:pt x="1802" y="782"/>
                  <a:pt x="1810" y="782"/>
                </a:cubicBezTo>
                <a:cubicBezTo>
                  <a:pt x="1895" y="782"/>
                  <a:pt x="1942" y="612"/>
                  <a:pt x="1820" y="581"/>
                </a:cubicBezTo>
                <a:cubicBezTo>
                  <a:pt x="1525" y="516"/>
                  <a:pt x="1229" y="450"/>
                  <a:pt x="933" y="351"/>
                </a:cubicBezTo>
                <a:cubicBezTo>
                  <a:pt x="802" y="318"/>
                  <a:pt x="670" y="286"/>
                  <a:pt x="539" y="220"/>
                </a:cubicBezTo>
                <a:cubicBezTo>
                  <a:pt x="407" y="187"/>
                  <a:pt x="309" y="121"/>
                  <a:pt x="210" y="56"/>
                </a:cubicBezTo>
                <a:cubicBezTo>
                  <a:pt x="190" y="16"/>
                  <a:pt x="162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92" name="Google Shape;6892;p53"/>
          <p:cNvSpPr/>
          <p:nvPr/>
        </p:nvSpPr>
        <p:spPr>
          <a:xfrm>
            <a:off x="7137314" y="4405382"/>
            <a:ext cx="31409" cy="14308"/>
          </a:xfrm>
          <a:custGeom>
            <a:rect b="b" l="l" r="r" t="t"/>
            <a:pathLst>
              <a:path extrusionOk="0" h="676" w="1484">
                <a:moveTo>
                  <a:pt x="159" y="1"/>
                </a:moveTo>
                <a:cubicBezTo>
                  <a:pt x="58" y="1"/>
                  <a:pt x="0" y="155"/>
                  <a:pt x="113" y="211"/>
                </a:cubicBezTo>
                <a:cubicBezTo>
                  <a:pt x="475" y="409"/>
                  <a:pt x="869" y="573"/>
                  <a:pt x="1296" y="671"/>
                </a:cubicBezTo>
                <a:cubicBezTo>
                  <a:pt x="1306" y="674"/>
                  <a:pt x="1316" y="675"/>
                  <a:pt x="1325" y="675"/>
                </a:cubicBezTo>
                <a:cubicBezTo>
                  <a:pt x="1437" y="675"/>
                  <a:pt x="1484" y="505"/>
                  <a:pt x="1362" y="474"/>
                </a:cubicBezTo>
                <a:cubicBezTo>
                  <a:pt x="935" y="376"/>
                  <a:pt x="574" y="244"/>
                  <a:pt x="212" y="14"/>
                </a:cubicBezTo>
                <a:cubicBezTo>
                  <a:pt x="194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93" name="Google Shape;6893;p53"/>
          <p:cNvSpPr/>
          <p:nvPr/>
        </p:nvSpPr>
        <p:spPr>
          <a:xfrm>
            <a:off x="7146310" y="4392831"/>
            <a:ext cx="28679" cy="12255"/>
          </a:xfrm>
          <a:custGeom>
            <a:rect b="b" l="l" r="r" t="t"/>
            <a:pathLst>
              <a:path extrusionOk="0" h="579" w="1355">
                <a:moveTo>
                  <a:pt x="134" y="0"/>
                </a:moveTo>
                <a:cubicBezTo>
                  <a:pt x="56" y="0"/>
                  <a:pt x="0" y="125"/>
                  <a:pt x="83" y="180"/>
                </a:cubicBezTo>
                <a:cubicBezTo>
                  <a:pt x="444" y="344"/>
                  <a:pt x="806" y="509"/>
                  <a:pt x="1167" y="574"/>
                </a:cubicBezTo>
                <a:cubicBezTo>
                  <a:pt x="1177" y="577"/>
                  <a:pt x="1187" y="578"/>
                  <a:pt x="1196" y="578"/>
                </a:cubicBezTo>
                <a:cubicBezTo>
                  <a:pt x="1308" y="578"/>
                  <a:pt x="1354" y="408"/>
                  <a:pt x="1233" y="377"/>
                </a:cubicBezTo>
                <a:cubicBezTo>
                  <a:pt x="871" y="311"/>
                  <a:pt x="510" y="180"/>
                  <a:pt x="181" y="16"/>
                </a:cubicBezTo>
                <a:cubicBezTo>
                  <a:pt x="165" y="5"/>
                  <a:pt x="150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94" name="Google Shape;6894;p53"/>
          <p:cNvSpPr/>
          <p:nvPr/>
        </p:nvSpPr>
        <p:spPr>
          <a:xfrm>
            <a:off x="7144320" y="4373359"/>
            <a:ext cx="32742" cy="17101"/>
          </a:xfrm>
          <a:custGeom>
            <a:rect b="b" l="l" r="r" t="t"/>
            <a:pathLst>
              <a:path extrusionOk="0" h="808" w="1547">
                <a:moveTo>
                  <a:pt x="150" y="1"/>
                </a:moveTo>
                <a:cubicBezTo>
                  <a:pt x="53" y="1"/>
                  <a:pt x="1" y="130"/>
                  <a:pt x="111" y="213"/>
                </a:cubicBezTo>
                <a:lnTo>
                  <a:pt x="78" y="213"/>
                </a:lnTo>
                <a:cubicBezTo>
                  <a:pt x="473" y="443"/>
                  <a:pt x="900" y="673"/>
                  <a:pt x="1360" y="804"/>
                </a:cubicBezTo>
                <a:cubicBezTo>
                  <a:pt x="1370" y="807"/>
                  <a:pt x="1379" y="808"/>
                  <a:pt x="1389" y="808"/>
                </a:cubicBezTo>
                <a:cubicBezTo>
                  <a:pt x="1500" y="808"/>
                  <a:pt x="1547" y="637"/>
                  <a:pt x="1425" y="607"/>
                </a:cubicBezTo>
                <a:cubicBezTo>
                  <a:pt x="998" y="476"/>
                  <a:pt x="571" y="279"/>
                  <a:pt x="210" y="16"/>
                </a:cubicBezTo>
                <a:cubicBezTo>
                  <a:pt x="189" y="5"/>
                  <a:pt x="169" y="1"/>
                  <a:pt x="15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95" name="Google Shape;6895;p53"/>
          <p:cNvSpPr/>
          <p:nvPr/>
        </p:nvSpPr>
        <p:spPr>
          <a:xfrm>
            <a:off x="7143516" y="4362226"/>
            <a:ext cx="40510" cy="17122"/>
          </a:xfrm>
          <a:custGeom>
            <a:rect b="b" l="l" r="r" t="t"/>
            <a:pathLst>
              <a:path extrusionOk="0" h="809" w="1914">
                <a:moveTo>
                  <a:pt x="154" y="1"/>
                </a:moveTo>
                <a:cubicBezTo>
                  <a:pt x="57" y="1"/>
                  <a:pt x="1" y="125"/>
                  <a:pt x="83" y="180"/>
                </a:cubicBezTo>
                <a:cubicBezTo>
                  <a:pt x="609" y="410"/>
                  <a:pt x="1168" y="640"/>
                  <a:pt x="1726" y="805"/>
                </a:cubicBezTo>
                <a:cubicBezTo>
                  <a:pt x="1736" y="807"/>
                  <a:pt x="1746" y="808"/>
                  <a:pt x="1755" y="808"/>
                </a:cubicBezTo>
                <a:cubicBezTo>
                  <a:pt x="1867" y="808"/>
                  <a:pt x="1913" y="638"/>
                  <a:pt x="1792" y="607"/>
                </a:cubicBezTo>
                <a:cubicBezTo>
                  <a:pt x="1233" y="443"/>
                  <a:pt x="708" y="246"/>
                  <a:pt x="215" y="16"/>
                </a:cubicBezTo>
                <a:cubicBezTo>
                  <a:pt x="194" y="5"/>
                  <a:pt x="173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96" name="Google Shape;6896;p53"/>
          <p:cNvSpPr/>
          <p:nvPr/>
        </p:nvSpPr>
        <p:spPr>
          <a:xfrm>
            <a:off x="7135917" y="4344193"/>
            <a:ext cx="50817" cy="22837"/>
          </a:xfrm>
          <a:custGeom>
            <a:rect b="b" l="l" r="r" t="t"/>
            <a:pathLst>
              <a:path extrusionOk="0" h="1079" w="2401">
                <a:moveTo>
                  <a:pt x="159" y="0"/>
                </a:moveTo>
                <a:cubicBezTo>
                  <a:pt x="58" y="0"/>
                  <a:pt x="1" y="150"/>
                  <a:pt x="114" y="178"/>
                </a:cubicBezTo>
                <a:cubicBezTo>
                  <a:pt x="804" y="474"/>
                  <a:pt x="1527" y="769"/>
                  <a:pt x="2250" y="1065"/>
                </a:cubicBezTo>
                <a:cubicBezTo>
                  <a:pt x="2268" y="1074"/>
                  <a:pt x="2284" y="1078"/>
                  <a:pt x="2299" y="1078"/>
                </a:cubicBezTo>
                <a:cubicBezTo>
                  <a:pt x="2388" y="1078"/>
                  <a:pt x="2400" y="924"/>
                  <a:pt x="2315" y="868"/>
                </a:cubicBezTo>
                <a:cubicBezTo>
                  <a:pt x="1592" y="605"/>
                  <a:pt x="902" y="309"/>
                  <a:pt x="212" y="13"/>
                </a:cubicBezTo>
                <a:cubicBezTo>
                  <a:pt x="194" y="4"/>
                  <a:pt x="176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97" name="Google Shape;6897;p53"/>
          <p:cNvSpPr/>
          <p:nvPr/>
        </p:nvSpPr>
        <p:spPr>
          <a:xfrm>
            <a:off x="7195688" y="4383794"/>
            <a:ext cx="49547" cy="17101"/>
          </a:xfrm>
          <a:custGeom>
            <a:rect b="b" l="l" r="r" t="t"/>
            <a:pathLst>
              <a:path extrusionOk="0" h="808" w="2341">
                <a:moveTo>
                  <a:pt x="135" y="0"/>
                </a:moveTo>
                <a:cubicBezTo>
                  <a:pt x="56" y="0"/>
                  <a:pt x="0" y="125"/>
                  <a:pt x="83" y="180"/>
                </a:cubicBezTo>
                <a:cubicBezTo>
                  <a:pt x="740" y="476"/>
                  <a:pt x="1463" y="706"/>
                  <a:pt x="2153" y="804"/>
                </a:cubicBezTo>
                <a:cubicBezTo>
                  <a:pt x="2163" y="807"/>
                  <a:pt x="2173" y="808"/>
                  <a:pt x="2182" y="808"/>
                </a:cubicBezTo>
                <a:cubicBezTo>
                  <a:pt x="2293" y="808"/>
                  <a:pt x="2340" y="637"/>
                  <a:pt x="2219" y="607"/>
                </a:cubicBezTo>
                <a:cubicBezTo>
                  <a:pt x="1529" y="508"/>
                  <a:pt x="839" y="311"/>
                  <a:pt x="181" y="16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98" name="Google Shape;6898;p53"/>
          <p:cNvSpPr/>
          <p:nvPr/>
        </p:nvSpPr>
        <p:spPr>
          <a:xfrm>
            <a:off x="7179687" y="4366396"/>
            <a:ext cx="34076" cy="16636"/>
          </a:xfrm>
          <a:custGeom>
            <a:rect b="b" l="l" r="r" t="t"/>
            <a:pathLst>
              <a:path extrusionOk="0" h="786" w="1610">
                <a:moveTo>
                  <a:pt x="135" y="1"/>
                </a:moveTo>
                <a:cubicBezTo>
                  <a:pt x="56" y="1"/>
                  <a:pt x="0" y="125"/>
                  <a:pt x="83" y="180"/>
                </a:cubicBezTo>
                <a:cubicBezTo>
                  <a:pt x="543" y="410"/>
                  <a:pt x="970" y="608"/>
                  <a:pt x="1463" y="772"/>
                </a:cubicBezTo>
                <a:cubicBezTo>
                  <a:pt x="1477" y="781"/>
                  <a:pt x="1490" y="785"/>
                  <a:pt x="1502" y="785"/>
                </a:cubicBezTo>
                <a:cubicBezTo>
                  <a:pt x="1576" y="785"/>
                  <a:pt x="1609" y="631"/>
                  <a:pt x="1496" y="575"/>
                </a:cubicBezTo>
                <a:cubicBezTo>
                  <a:pt x="1069" y="410"/>
                  <a:pt x="609" y="213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99" name="Google Shape;6899;p53"/>
          <p:cNvSpPr/>
          <p:nvPr/>
        </p:nvSpPr>
        <p:spPr>
          <a:xfrm>
            <a:off x="7217806" y="4372915"/>
            <a:ext cx="61717" cy="17482"/>
          </a:xfrm>
          <a:custGeom>
            <a:rect b="b" l="l" r="r" t="t"/>
            <a:pathLst>
              <a:path extrusionOk="0" h="826" w="2916">
                <a:moveTo>
                  <a:pt x="133" y="0"/>
                </a:moveTo>
                <a:cubicBezTo>
                  <a:pt x="48" y="0"/>
                  <a:pt x="1" y="171"/>
                  <a:pt x="122" y="201"/>
                </a:cubicBezTo>
                <a:cubicBezTo>
                  <a:pt x="977" y="562"/>
                  <a:pt x="1864" y="760"/>
                  <a:pt x="2784" y="825"/>
                </a:cubicBezTo>
                <a:cubicBezTo>
                  <a:pt x="2915" y="825"/>
                  <a:pt x="2915" y="628"/>
                  <a:pt x="2784" y="628"/>
                </a:cubicBezTo>
                <a:cubicBezTo>
                  <a:pt x="1897" y="530"/>
                  <a:pt x="1009" y="332"/>
                  <a:pt x="155" y="4"/>
                </a:cubicBezTo>
                <a:cubicBezTo>
                  <a:pt x="148" y="1"/>
                  <a:pt x="140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00" name="Google Shape;6900;p53"/>
          <p:cNvSpPr/>
          <p:nvPr/>
        </p:nvSpPr>
        <p:spPr>
          <a:xfrm>
            <a:off x="7208938" y="4356004"/>
            <a:ext cx="83094" cy="26033"/>
          </a:xfrm>
          <a:custGeom>
            <a:rect b="b" l="l" r="r" t="t"/>
            <a:pathLst>
              <a:path extrusionOk="0" h="1230" w="3926">
                <a:moveTo>
                  <a:pt x="108" y="1"/>
                </a:moveTo>
                <a:cubicBezTo>
                  <a:pt x="34" y="1"/>
                  <a:pt x="1" y="155"/>
                  <a:pt x="114" y="211"/>
                </a:cubicBezTo>
                <a:cubicBezTo>
                  <a:pt x="1264" y="671"/>
                  <a:pt x="2480" y="1033"/>
                  <a:pt x="3729" y="1230"/>
                </a:cubicBezTo>
                <a:cubicBezTo>
                  <a:pt x="3860" y="1230"/>
                  <a:pt x="3926" y="1033"/>
                  <a:pt x="3794" y="1033"/>
                </a:cubicBezTo>
                <a:cubicBezTo>
                  <a:pt x="2546" y="836"/>
                  <a:pt x="1330" y="474"/>
                  <a:pt x="147" y="14"/>
                </a:cubicBezTo>
                <a:cubicBezTo>
                  <a:pt x="133" y="5"/>
                  <a:pt x="120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01" name="Google Shape;6901;p53"/>
          <p:cNvSpPr/>
          <p:nvPr/>
        </p:nvSpPr>
        <p:spPr>
          <a:xfrm>
            <a:off x="7182121" y="4349337"/>
            <a:ext cx="15323" cy="8656"/>
          </a:xfrm>
          <a:custGeom>
            <a:rect b="b" l="l" r="r" t="t"/>
            <a:pathLst>
              <a:path extrusionOk="0" h="409" w="724">
                <a:moveTo>
                  <a:pt x="132" y="1"/>
                </a:moveTo>
                <a:cubicBezTo>
                  <a:pt x="100" y="1"/>
                  <a:pt x="34" y="33"/>
                  <a:pt x="34" y="66"/>
                </a:cubicBezTo>
                <a:cubicBezTo>
                  <a:pt x="1" y="132"/>
                  <a:pt x="34" y="198"/>
                  <a:pt x="100" y="198"/>
                </a:cubicBezTo>
                <a:lnTo>
                  <a:pt x="100" y="231"/>
                </a:lnTo>
                <a:lnTo>
                  <a:pt x="330" y="296"/>
                </a:lnTo>
                <a:lnTo>
                  <a:pt x="362" y="296"/>
                </a:lnTo>
                <a:lnTo>
                  <a:pt x="428" y="329"/>
                </a:lnTo>
                <a:cubicBezTo>
                  <a:pt x="461" y="362"/>
                  <a:pt x="494" y="362"/>
                  <a:pt x="527" y="395"/>
                </a:cubicBezTo>
                <a:cubicBezTo>
                  <a:pt x="546" y="404"/>
                  <a:pt x="565" y="408"/>
                  <a:pt x="584" y="408"/>
                </a:cubicBezTo>
                <a:cubicBezTo>
                  <a:pt x="628" y="408"/>
                  <a:pt x="668" y="385"/>
                  <a:pt x="691" y="362"/>
                </a:cubicBezTo>
                <a:cubicBezTo>
                  <a:pt x="724" y="296"/>
                  <a:pt x="691" y="231"/>
                  <a:pt x="658" y="231"/>
                </a:cubicBezTo>
                <a:cubicBezTo>
                  <a:pt x="494" y="132"/>
                  <a:pt x="330" y="66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02" name="Google Shape;6902;p53"/>
          <p:cNvSpPr/>
          <p:nvPr/>
        </p:nvSpPr>
        <p:spPr>
          <a:xfrm>
            <a:off x="7184598" y="4330965"/>
            <a:ext cx="101867" cy="34393"/>
          </a:xfrm>
          <a:custGeom>
            <a:rect b="b" l="l" r="r" t="t"/>
            <a:pathLst>
              <a:path extrusionOk="0" h="1625" w="4813">
                <a:moveTo>
                  <a:pt x="129" y="1"/>
                </a:moveTo>
                <a:cubicBezTo>
                  <a:pt x="34" y="1"/>
                  <a:pt x="1" y="155"/>
                  <a:pt x="114" y="211"/>
                </a:cubicBezTo>
                <a:cubicBezTo>
                  <a:pt x="1593" y="737"/>
                  <a:pt x="3104" y="1197"/>
                  <a:pt x="4649" y="1624"/>
                </a:cubicBezTo>
                <a:cubicBezTo>
                  <a:pt x="4747" y="1624"/>
                  <a:pt x="4813" y="1460"/>
                  <a:pt x="4682" y="1427"/>
                </a:cubicBezTo>
                <a:cubicBezTo>
                  <a:pt x="3170" y="1000"/>
                  <a:pt x="1658" y="540"/>
                  <a:pt x="180" y="14"/>
                </a:cubicBezTo>
                <a:cubicBezTo>
                  <a:pt x="161" y="5"/>
                  <a:pt x="144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03" name="Google Shape;6903;p53"/>
          <p:cNvSpPr/>
          <p:nvPr/>
        </p:nvSpPr>
        <p:spPr>
          <a:xfrm>
            <a:off x="7261110" y="4341400"/>
            <a:ext cx="52489" cy="12826"/>
          </a:xfrm>
          <a:custGeom>
            <a:rect b="b" l="l" r="r" t="t"/>
            <a:pathLst>
              <a:path extrusionOk="0" h="606" w="2480">
                <a:moveTo>
                  <a:pt x="108" y="1"/>
                </a:moveTo>
                <a:cubicBezTo>
                  <a:pt x="33" y="1"/>
                  <a:pt x="1" y="155"/>
                  <a:pt x="114" y="211"/>
                </a:cubicBezTo>
                <a:cubicBezTo>
                  <a:pt x="837" y="474"/>
                  <a:pt x="1592" y="606"/>
                  <a:pt x="2348" y="606"/>
                </a:cubicBezTo>
                <a:cubicBezTo>
                  <a:pt x="2480" y="606"/>
                  <a:pt x="2480" y="408"/>
                  <a:pt x="2348" y="408"/>
                </a:cubicBezTo>
                <a:cubicBezTo>
                  <a:pt x="1592" y="408"/>
                  <a:pt x="869" y="277"/>
                  <a:pt x="146" y="14"/>
                </a:cubicBezTo>
                <a:cubicBezTo>
                  <a:pt x="133" y="5"/>
                  <a:pt x="120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04" name="Google Shape;6904;p53"/>
          <p:cNvSpPr/>
          <p:nvPr/>
        </p:nvSpPr>
        <p:spPr>
          <a:xfrm>
            <a:off x="7190164" y="4312890"/>
            <a:ext cx="52278" cy="18456"/>
          </a:xfrm>
          <a:custGeom>
            <a:rect b="b" l="l" r="r" t="t"/>
            <a:pathLst>
              <a:path extrusionOk="0" h="872" w="2470">
                <a:moveTo>
                  <a:pt x="159" y="0"/>
                </a:moveTo>
                <a:cubicBezTo>
                  <a:pt x="58" y="0"/>
                  <a:pt x="1" y="150"/>
                  <a:pt x="114" y="178"/>
                </a:cubicBezTo>
                <a:cubicBezTo>
                  <a:pt x="804" y="474"/>
                  <a:pt x="1527" y="704"/>
                  <a:pt x="2283" y="868"/>
                </a:cubicBezTo>
                <a:cubicBezTo>
                  <a:pt x="2293" y="871"/>
                  <a:pt x="2302" y="872"/>
                  <a:pt x="2312" y="872"/>
                </a:cubicBezTo>
                <a:cubicBezTo>
                  <a:pt x="2423" y="872"/>
                  <a:pt x="2470" y="701"/>
                  <a:pt x="2348" y="671"/>
                </a:cubicBezTo>
                <a:cubicBezTo>
                  <a:pt x="1625" y="540"/>
                  <a:pt x="902" y="310"/>
                  <a:pt x="212" y="14"/>
                </a:cubicBezTo>
                <a:cubicBezTo>
                  <a:pt x="194" y="5"/>
                  <a:pt x="176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05" name="Google Shape;6905;p53"/>
          <p:cNvSpPr/>
          <p:nvPr/>
        </p:nvSpPr>
        <p:spPr>
          <a:xfrm>
            <a:off x="7192810" y="4292910"/>
            <a:ext cx="66352" cy="24551"/>
          </a:xfrm>
          <a:custGeom>
            <a:rect b="b" l="l" r="r" t="t"/>
            <a:pathLst>
              <a:path extrusionOk="0" h="1160" w="3135">
                <a:moveTo>
                  <a:pt x="185" y="1"/>
                </a:moveTo>
                <a:cubicBezTo>
                  <a:pt x="72" y="1"/>
                  <a:pt x="1" y="142"/>
                  <a:pt x="120" y="202"/>
                </a:cubicBezTo>
                <a:cubicBezTo>
                  <a:pt x="1040" y="596"/>
                  <a:pt x="1993" y="925"/>
                  <a:pt x="2979" y="1155"/>
                </a:cubicBezTo>
                <a:cubicBezTo>
                  <a:pt x="2991" y="1158"/>
                  <a:pt x="3002" y="1159"/>
                  <a:pt x="3012" y="1159"/>
                </a:cubicBezTo>
                <a:cubicBezTo>
                  <a:pt x="3115" y="1159"/>
                  <a:pt x="3135" y="1018"/>
                  <a:pt x="3045" y="958"/>
                </a:cubicBezTo>
                <a:cubicBezTo>
                  <a:pt x="2059" y="728"/>
                  <a:pt x="1139" y="399"/>
                  <a:pt x="219" y="5"/>
                </a:cubicBezTo>
                <a:cubicBezTo>
                  <a:pt x="207" y="2"/>
                  <a:pt x="196" y="1"/>
                  <a:pt x="1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06" name="Google Shape;6906;p53"/>
          <p:cNvSpPr/>
          <p:nvPr/>
        </p:nvSpPr>
        <p:spPr>
          <a:xfrm>
            <a:off x="7253364" y="4324721"/>
            <a:ext cx="72067" cy="16995"/>
          </a:xfrm>
          <a:custGeom>
            <a:rect b="b" l="l" r="r" t="t"/>
            <a:pathLst>
              <a:path extrusionOk="0" h="803" w="3405">
                <a:moveTo>
                  <a:pt x="164" y="0"/>
                </a:moveTo>
                <a:cubicBezTo>
                  <a:pt x="62" y="0"/>
                  <a:pt x="0" y="154"/>
                  <a:pt x="85" y="211"/>
                </a:cubicBezTo>
                <a:cubicBezTo>
                  <a:pt x="282" y="309"/>
                  <a:pt x="512" y="408"/>
                  <a:pt x="742" y="408"/>
                </a:cubicBezTo>
                <a:lnTo>
                  <a:pt x="1597" y="572"/>
                </a:lnTo>
                <a:cubicBezTo>
                  <a:pt x="2155" y="671"/>
                  <a:pt x="2714" y="736"/>
                  <a:pt x="3273" y="802"/>
                </a:cubicBezTo>
                <a:cubicBezTo>
                  <a:pt x="3404" y="802"/>
                  <a:pt x="3404" y="638"/>
                  <a:pt x="3273" y="605"/>
                </a:cubicBezTo>
                <a:cubicBezTo>
                  <a:pt x="2714" y="539"/>
                  <a:pt x="2188" y="441"/>
                  <a:pt x="1663" y="375"/>
                </a:cubicBezTo>
                <a:lnTo>
                  <a:pt x="874" y="243"/>
                </a:lnTo>
                <a:cubicBezTo>
                  <a:pt x="644" y="211"/>
                  <a:pt x="414" y="145"/>
                  <a:pt x="217" y="13"/>
                </a:cubicBezTo>
                <a:cubicBezTo>
                  <a:pt x="198" y="4"/>
                  <a:pt x="181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07" name="Google Shape;6907;p53"/>
          <p:cNvSpPr/>
          <p:nvPr/>
        </p:nvSpPr>
        <p:spPr>
          <a:xfrm>
            <a:off x="7263206" y="4303154"/>
            <a:ext cx="66881" cy="25419"/>
          </a:xfrm>
          <a:custGeom>
            <a:rect b="b" l="l" r="r" t="t"/>
            <a:pathLst>
              <a:path extrusionOk="0" h="1201" w="3160">
                <a:moveTo>
                  <a:pt x="128" y="1"/>
                </a:moveTo>
                <a:cubicBezTo>
                  <a:pt x="33" y="1"/>
                  <a:pt x="0" y="154"/>
                  <a:pt x="113" y="211"/>
                </a:cubicBezTo>
                <a:lnTo>
                  <a:pt x="2972" y="1197"/>
                </a:lnTo>
                <a:cubicBezTo>
                  <a:pt x="2982" y="1199"/>
                  <a:pt x="2992" y="1200"/>
                  <a:pt x="3001" y="1200"/>
                </a:cubicBezTo>
                <a:cubicBezTo>
                  <a:pt x="3112" y="1200"/>
                  <a:pt x="3159" y="1030"/>
                  <a:pt x="3038" y="1000"/>
                </a:cubicBezTo>
                <a:lnTo>
                  <a:pt x="179" y="14"/>
                </a:lnTo>
                <a:cubicBezTo>
                  <a:pt x="161" y="5"/>
                  <a:pt x="143" y="1"/>
                  <a:pt x="1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08" name="Google Shape;6908;p53"/>
          <p:cNvSpPr/>
          <p:nvPr/>
        </p:nvSpPr>
        <p:spPr>
          <a:xfrm>
            <a:off x="7199032" y="4269268"/>
            <a:ext cx="52278" cy="23345"/>
          </a:xfrm>
          <a:custGeom>
            <a:rect b="b" l="l" r="r" t="t"/>
            <a:pathLst>
              <a:path extrusionOk="0" h="1103" w="2470">
                <a:moveTo>
                  <a:pt x="159" y="1"/>
                </a:moveTo>
                <a:cubicBezTo>
                  <a:pt x="47" y="1"/>
                  <a:pt x="1" y="171"/>
                  <a:pt x="122" y="202"/>
                </a:cubicBezTo>
                <a:lnTo>
                  <a:pt x="2324" y="1089"/>
                </a:lnTo>
                <a:cubicBezTo>
                  <a:pt x="2337" y="1098"/>
                  <a:pt x="2351" y="1102"/>
                  <a:pt x="2363" y="1102"/>
                </a:cubicBezTo>
                <a:cubicBezTo>
                  <a:pt x="2437" y="1102"/>
                  <a:pt x="2470" y="948"/>
                  <a:pt x="2357" y="892"/>
                </a:cubicBezTo>
                <a:lnTo>
                  <a:pt x="188" y="5"/>
                </a:lnTo>
                <a:cubicBezTo>
                  <a:pt x="178" y="2"/>
                  <a:pt x="168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09" name="Google Shape;6909;p53"/>
          <p:cNvSpPr/>
          <p:nvPr/>
        </p:nvSpPr>
        <p:spPr>
          <a:xfrm>
            <a:off x="7263904" y="4275343"/>
            <a:ext cx="48785" cy="19853"/>
          </a:xfrm>
          <a:custGeom>
            <a:rect b="b" l="l" r="r" t="t"/>
            <a:pathLst>
              <a:path extrusionOk="0" h="938" w="2305">
                <a:moveTo>
                  <a:pt x="158" y="0"/>
                </a:moveTo>
                <a:cubicBezTo>
                  <a:pt x="57" y="0"/>
                  <a:pt x="0" y="149"/>
                  <a:pt x="113" y="178"/>
                </a:cubicBezTo>
                <a:cubicBezTo>
                  <a:pt x="770" y="473"/>
                  <a:pt x="1427" y="736"/>
                  <a:pt x="2118" y="933"/>
                </a:cubicBezTo>
                <a:cubicBezTo>
                  <a:pt x="2128" y="936"/>
                  <a:pt x="2137" y="937"/>
                  <a:pt x="2146" y="937"/>
                </a:cubicBezTo>
                <a:cubicBezTo>
                  <a:pt x="2258" y="937"/>
                  <a:pt x="2305" y="767"/>
                  <a:pt x="2183" y="736"/>
                </a:cubicBezTo>
                <a:cubicBezTo>
                  <a:pt x="1526" y="539"/>
                  <a:pt x="836" y="309"/>
                  <a:pt x="212" y="13"/>
                </a:cubicBezTo>
                <a:cubicBezTo>
                  <a:pt x="193" y="4"/>
                  <a:pt x="175" y="0"/>
                  <a:pt x="15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0" name="Google Shape;6910;p53"/>
          <p:cNvSpPr/>
          <p:nvPr/>
        </p:nvSpPr>
        <p:spPr>
          <a:xfrm>
            <a:off x="7286149" y="4298286"/>
            <a:ext cx="50881" cy="14286"/>
          </a:xfrm>
          <a:custGeom>
            <a:rect b="b" l="l" r="r" t="t"/>
            <a:pathLst>
              <a:path extrusionOk="0" h="675" w="2404">
                <a:moveTo>
                  <a:pt x="128" y="0"/>
                </a:moveTo>
                <a:cubicBezTo>
                  <a:pt x="33" y="0"/>
                  <a:pt x="0" y="154"/>
                  <a:pt x="114" y="211"/>
                </a:cubicBezTo>
                <a:cubicBezTo>
                  <a:pt x="804" y="375"/>
                  <a:pt x="1527" y="539"/>
                  <a:pt x="2249" y="671"/>
                </a:cubicBezTo>
                <a:cubicBezTo>
                  <a:pt x="2260" y="673"/>
                  <a:pt x="2269" y="675"/>
                  <a:pt x="2278" y="675"/>
                </a:cubicBezTo>
                <a:cubicBezTo>
                  <a:pt x="2385" y="675"/>
                  <a:pt x="2404" y="504"/>
                  <a:pt x="2282" y="474"/>
                </a:cubicBezTo>
                <a:cubicBezTo>
                  <a:pt x="1592" y="342"/>
                  <a:pt x="869" y="211"/>
                  <a:pt x="179" y="14"/>
                </a:cubicBezTo>
                <a:cubicBezTo>
                  <a:pt x="161" y="5"/>
                  <a:pt x="144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1" name="Google Shape;6911;p53"/>
          <p:cNvSpPr/>
          <p:nvPr/>
        </p:nvSpPr>
        <p:spPr>
          <a:xfrm>
            <a:off x="7320225" y="4293418"/>
            <a:ext cx="32107" cy="11514"/>
          </a:xfrm>
          <a:custGeom>
            <a:rect b="b" l="l" r="r" t="t"/>
            <a:pathLst>
              <a:path extrusionOk="0" h="544" w="1517">
                <a:moveTo>
                  <a:pt x="129" y="0"/>
                </a:moveTo>
                <a:cubicBezTo>
                  <a:pt x="33" y="0"/>
                  <a:pt x="1" y="154"/>
                  <a:pt x="114" y="211"/>
                </a:cubicBezTo>
                <a:cubicBezTo>
                  <a:pt x="508" y="342"/>
                  <a:pt x="935" y="474"/>
                  <a:pt x="1330" y="539"/>
                </a:cubicBezTo>
                <a:cubicBezTo>
                  <a:pt x="1340" y="542"/>
                  <a:pt x="1349" y="543"/>
                  <a:pt x="1358" y="543"/>
                </a:cubicBezTo>
                <a:cubicBezTo>
                  <a:pt x="1470" y="543"/>
                  <a:pt x="1517" y="373"/>
                  <a:pt x="1395" y="342"/>
                </a:cubicBezTo>
                <a:cubicBezTo>
                  <a:pt x="968" y="277"/>
                  <a:pt x="574" y="145"/>
                  <a:pt x="179" y="14"/>
                </a:cubicBezTo>
                <a:cubicBezTo>
                  <a:pt x="161" y="5"/>
                  <a:pt x="144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2" name="Google Shape;6912;p53"/>
          <p:cNvSpPr/>
          <p:nvPr/>
        </p:nvSpPr>
        <p:spPr>
          <a:xfrm>
            <a:off x="7321622" y="4274538"/>
            <a:ext cx="47410" cy="21334"/>
          </a:xfrm>
          <a:custGeom>
            <a:rect b="b" l="l" r="r" t="t"/>
            <a:pathLst>
              <a:path extrusionOk="0" h="1008" w="2240">
                <a:moveTo>
                  <a:pt x="154" y="1"/>
                </a:moveTo>
                <a:cubicBezTo>
                  <a:pt x="72" y="1"/>
                  <a:pt x="1" y="97"/>
                  <a:pt x="81" y="150"/>
                </a:cubicBezTo>
                <a:cubicBezTo>
                  <a:pt x="376" y="413"/>
                  <a:pt x="705" y="610"/>
                  <a:pt x="1034" y="741"/>
                </a:cubicBezTo>
                <a:cubicBezTo>
                  <a:pt x="1198" y="807"/>
                  <a:pt x="1395" y="873"/>
                  <a:pt x="1559" y="939"/>
                </a:cubicBezTo>
                <a:cubicBezTo>
                  <a:pt x="1661" y="979"/>
                  <a:pt x="1787" y="1007"/>
                  <a:pt x="1908" y="1007"/>
                </a:cubicBezTo>
                <a:cubicBezTo>
                  <a:pt x="1983" y="1007"/>
                  <a:pt x="2055" y="997"/>
                  <a:pt x="2118" y="971"/>
                </a:cubicBezTo>
                <a:cubicBezTo>
                  <a:pt x="2239" y="941"/>
                  <a:pt x="2193" y="771"/>
                  <a:pt x="2107" y="771"/>
                </a:cubicBezTo>
                <a:cubicBezTo>
                  <a:pt x="2100" y="771"/>
                  <a:pt x="2093" y="772"/>
                  <a:pt x="2085" y="774"/>
                </a:cubicBezTo>
                <a:cubicBezTo>
                  <a:pt x="2003" y="788"/>
                  <a:pt x="1927" y="796"/>
                  <a:pt x="1855" y="796"/>
                </a:cubicBezTo>
                <a:cubicBezTo>
                  <a:pt x="1752" y="796"/>
                  <a:pt x="1656" y="780"/>
                  <a:pt x="1559" y="741"/>
                </a:cubicBezTo>
                <a:cubicBezTo>
                  <a:pt x="1395" y="676"/>
                  <a:pt x="1231" y="610"/>
                  <a:pt x="1099" y="544"/>
                </a:cubicBezTo>
                <a:cubicBezTo>
                  <a:pt x="771" y="413"/>
                  <a:pt x="475" y="216"/>
                  <a:pt x="212" y="18"/>
                </a:cubicBezTo>
                <a:cubicBezTo>
                  <a:pt x="193" y="6"/>
                  <a:pt x="173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3" name="Google Shape;6913;p53"/>
          <p:cNvSpPr/>
          <p:nvPr/>
        </p:nvSpPr>
        <p:spPr>
          <a:xfrm>
            <a:off x="7330025" y="4268337"/>
            <a:ext cx="51346" cy="22879"/>
          </a:xfrm>
          <a:custGeom>
            <a:rect b="b" l="l" r="r" t="t"/>
            <a:pathLst>
              <a:path extrusionOk="0" h="1081" w="2426">
                <a:moveTo>
                  <a:pt x="150" y="1"/>
                </a:moveTo>
                <a:cubicBezTo>
                  <a:pt x="52" y="1"/>
                  <a:pt x="0" y="130"/>
                  <a:pt x="111" y="213"/>
                </a:cubicBezTo>
                <a:cubicBezTo>
                  <a:pt x="801" y="574"/>
                  <a:pt x="1491" y="870"/>
                  <a:pt x="2247" y="1067"/>
                </a:cubicBezTo>
                <a:cubicBezTo>
                  <a:pt x="2265" y="1076"/>
                  <a:pt x="2282" y="1080"/>
                  <a:pt x="2298" y="1080"/>
                </a:cubicBezTo>
                <a:cubicBezTo>
                  <a:pt x="2393" y="1080"/>
                  <a:pt x="2425" y="927"/>
                  <a:pt x="2312" y="870"/>
                </a:cubicBezTo>
                <a:cubicBezTo>
                  <a:pt x="1589" y="673"/>
                  <a:pt x="867" y="377"/>
                  <a:pt x="209" y="16"/>
                </a:cubicBezTo>
                <a:cubicBezTo>
                  <a:pt x="188" y="5"/>
                  <a:pt x="168" y="1"/>
                  <a:pt x="15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4" name="Google Shape;6914;p53"/>
          <p:cNvSpPr/>
          <p:nvPr/>
        </p:nvSpPr>
        <p:spPr>
          <a:xfrm>
            <a:off x="7346555" y="4266284"/>
            <a:ext cx="46626" cy="21461"/>
          </a:xfrm>
          <a:custGeom>
            <a:rect b="b" l="l" r="r" t="t"/>
            <a:pathLst>
              <a:path extrusionOk="0" h="1014" w="2203">
                <a:moveTo>
                  <a:pt x="102" y="1"/>
                </a:moveTo>
                <a:cubicBezTo>
                  <a:pt x="13" y="1"/>
                  <a:pt x="1" y="155"/>
                  <a:pt x="86" y="211"/>
                </a:cubicBezTo>
                <a:lnTo>
                  <a:pt x="86" y="178"/>
                </a:lnTo>
                <a:cubicBezTo>
                  <a:pt x="743" y="441"/>
                  <a:pt x="1367" y="704"/>
                  <a:pt x="1991" y="1000"/>
                </a:cubicBezTo>
                <a:cubicBezTo>
                  <a:pt x="2010" y="1009"/>
                  <a:pt x="2028" y="1013"/>
                  <a:pt x="2045" y="1013"/>
                </a:cubicBezTo>
                <a:cubicBezTo>
                  <a:pt x="2146" y="1013"/>
                  <a:pt x="2203" y="864"/>
                  <a:pt x="2090" y="836"/>
                </a:cubicBezTo>
                <a:cubicBezTo>
                  <a:pt x="1466" y="540"/>
                  <a:pt x="808" y="244"/>
                  <a:pt x="151" y="14"/>
                </a:cubicBezTo>
                <a:cubicBezTo>
                  <a:pt x="133" y="5"/>
                  <a:pt x="116" y="1"/>
                  <a:pt x="10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5" name="Google Shape;6915;p53"/>
          <p:cNvSpPr/>
          <p:nvPr/>
        </p:nvSpPr>
        <p:spPr>
          <a:xfrm>
            <a:off x="7352164" y="4255828"/>
            <a:ext cx="56511" cy="26837"/>
          </a:xfrm>
          <a:custGeom>
            <a:rect b="b" l="l" r="r" t="t"/>
            <a:pathLst>
              <a:path extrusionOk="0" h="1268" w="2670">
                <a:moveTo>
                  <a:pt x="135" y="0"/>
                </a:moveTo>
                <a:cubicBezTo>
                  <a:pt x="57" y="0"/>
                  <a:pt x="1" y="124"/>
                  <a:pt x="83" y="180"/>
                </a:cubicBezTo>
                <a:cubicBezTo>
                  <a:pt x="872" y="607"/>
                  <a:pt x="1661" y="968"/>
                  <a:pt x="2515" y="1264"/>
                </a:cubicBezTo>
                <a:cubicBezTo>
                  <a:pt x="2523" y="1266"/>
                  <a:pt x="2530" y="1268"/>
                  <a:pt x="2537" y="1268"/>
                </a:cubicBezTo>
                <a:cubicBezTo>
                  <a:pt x="2623" y="1268"/>
                  <a:pt x="2669" y="1097"/>
                  <a:pt x="2548" y="1067"/>
                </a:cubicBezTo>
                <a:cubicBezTo>
                  <a:pt x="1726" y="771"/>
                  <a:pt x="938" y="442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6" name="Google Shape;6916;p53"/>
          <p:cNvSpPr/>
          <p:nvPr/>
        </p:nvSpPr>
        <p:spPr>
          <a:xfrm>
            <a:off x="7374535" y="4256505"/>
            <a:ext cx="50140" cy="21990"/>
          </a:xfrm>
          <a:custGeom>
            <a:rect b="b" l="l" r="r" t="t"/>
            <a:pathLst>
              <a:path extrusionOk="0" h="1039" w="2369">
                <a:moveTo>
                  <a:pt x="149" y="1"/>
                </a:moveTo>
                <a:cubicBezTo>
                  <a:pt x="52" y="1"/>
                  <a:pt x="1" y="125"/>
                  <a:pt x="111" y="180"/>
                </a:cubicBezTo>
                <a:cubicBezTo>
                  <a:pt x="768" y="509"/>
                  <a:pt x="1491" y="805"/>
                  <a:pt x="2214" y="1035"/>
                </a:cubicBezTo>
                <a:cubicBezTo>
                  <a:pt x="2224" y="1037"/>
                  <a:pt x="2233" y="1038"/>
                  <a:pt x="2242" y="1038"/>
                </a:cubicBezTo>
                <a:cubicBezTo>
                  <a:pt x="2349" y="1038"/>
                  <a:pt x="2368" y="868"/>
                  <a:pt x="2247" y="838"/>
                </a:cubicBezTo>
                <a:cubicBezTo>
                  <a:pt x="1557" y="608"/>
                  <a:pt x="867" y="312"/>
                  <a:pt x="209" y="16"/>
                </a:cubicBezTo>
                <a:cubicBezTo>
                  <a:pt x="188" y="5"/>
                  <a:pt x="168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7" name="Google Shape;6917;p53"/>
          <p:cNvSpPr/>
          <p:nvPr/>
        </p:nvSpPr>
        <p:spPr>
          <a:xfrm>
            <a:off x="7327252" y="4227996"/>
            <a:ext cx="41801" cy="27557"/>
          </a:xfrm>
          <a:custGeom>
            <a:rect b="b" l="l" r="r" t="t"/>
            <a:pathLst>
              <a:path extrusionOk="0" h="1302" w="1975">
                <a:moveTo>
                  <a:pt x="149" y="1"/>
                </a:moveTo>
                <a:cubicBezTo>
                  <a:pt x="52" y="1"/>
                  <a:pt x="0" y="125"/>
                  <a:pt x="110" y="180"/>
                </a:cubicBezTo>
                <a:cubicBezTo>
                  <a:pt x="636" y="574"/>
                  <a:pt x="1195" y="936"/>
                  <a:pt x="1786" y="1297"/>
                </a:cubicBezTo>
                <a:cubicBezTo>
                  <a:pt x="1795" y="1300"/>
                  <a:pt x="1804" y="1302"/>
                  <a:pt x="1812" y="1302"/>
                </a:cubicBezTo>
                <a:cubicBezTo>
                  <a:pt x="1901" y="1302"/>
                  <a:pt x="1975" y="1160"/>
                  <a:pt x="1885" y="1100"/>
                </a:cubicBezTo>
                <a:cubicBezTo>
                  <a:pt x="1293" y="772"/>
                  <a:pt x="735" y="410"/>
                  <a:pt x="209" y="16"/>
                </a:cubicBezTo>
                <a:cubicBezTo>
                  <a:pt x="188" y="5"/>
                  <a:pt x="167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8" name="Google Shape;6918;p53"/>
          <p:cNvSpPr/>
          <p:nvPr/>
        </p:nvSpPr>
        <p:spPr>
          <a:xfrm>
            <a:off x="7312013" y="4234536"/>
            <a:ext cx="40531" cy="25377"/>
          </a:xfrm>
          <a:custGeom>
            <a:rect b="b" l="l" r="r" t="t"/>
            <a:pathLst>
              <a:path extrusionOk="0" h="1199" w="1915">
                <a:moveTo>
                  <a:pt x="158" y="1"/>
                </a:moveTo>
                <a:cubicBezTo>
                  <a:pt x="75" y="1"/>
                  <a:pt x="1" y="93"/>
                  <a:pt x="75" y="167"/>
                </a:cubicBezTo>
                <a:cubicBezTo>
                  <a:pt x="600" y="594"/>
                  <a:pt x="1159" y="956"/>
                  <a:pt x="1783" y="1186"/>
                </a:cubicBezTo>
                <a:cubicBezTo>
                  <a:pt x="1792" y="1194"/>
                  <a:pt x="1803" y="1198"/>
                  <a:pt x="1815" y="1198"/>
                </a:cubicBezTo>
                <a:cubicBezTo>
                  <a:pt x="1847" y="1198"/>
                  <a:pt x="1882" y="1168"/>
                  <a:pt x="1882" y="1120"/>
                </a:cubicBezTo>
                <a:cubicBezTo>
                  <a:pt x="1915" y="1054"/>
                  <a:pt x="1882" y="1021"/>
                  <a:pt x="1816" y="988"/>
                </a:cubicBezTo>
                <a:cubicBezTo>
                  <a:pt x="1257" y="758"/>
                  <a:pt x="699" y="430"/>
                  <a:pt x="239" y="35"/>
                </a:cubicBezTo>
                <a:cubicBezTo>
                  <a:pt x="214" y="11"/>
                  <a:pt x="185" y="1"/>
                  <a:pt x="15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9" name="Google Shape;6919;p53"/>
          <p:cNvSpPr/>
          <p:nvPr/>
        </p:nvSpPr>
        <p:spPr>
          <a:xfrm>
            <a:off x="7288033" y="4235869"/>
            <a:ext cx="46796" cy="28255"/>
          </a:xfrm>
          <a:custGeom>
            <a:rect b="b" l="l" r="r" t="t"/>
            <a:pathLst>
              <a:path extrusionOk="0" h="1335" w="2211">
                <a:moveTo>
                  <a:pt x="155" y="1"/>
                </a:moveTo>
                <a:cubicBezTo>
                  <a:pt x="47" y="1"/>
                  <a:pt x="1" y="143"/>
                  <a:pt x="90" y="202"/>
                </a:cubicBezTo>
                <a:lnTo>
                  <a:pt x="2029" y="1320"/>
                </a:lnTo>
                <a:cubicBezTo>
                  <a:pt x="2050" y="1330"/>
                  <a:pt x="2070" y="1335"/>
                  <a:pt x="2087" y="1335"/>
                </a:cubicBezTo>
                <a:cubicBezTo>
                  <a:pt x="2177" y="1335"/>
                  <a:pt x="2210" y="1211"/>
                  <a:pt x="2128" y="1155"/>
                </a:cubicBezTo>
                <a:lnTo>
                  <a:pt x="189" y="5"/>
                </a:lnTo>
                <a:cubicBezTo>
                  <a:pt x="177" y="2"/>
                  <a:pt x="166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20" name="Google Shape;6920;p53"/>
          <p:cNvSpPr/>
          <p:nvPr/>
        </p:nvSpPr>
        <p:spPr>
          <a:xfrm>
            <a:off x="7263248" y="4243997"/>
            <a:ext cx="45886" cy="22181"/>
          </a:xfrm>
          <a:custGeom>
            <a:rect b="b" l="l" r="r" t="t"/>
            <a:pathLst>
              <a:path extrusionOk="0" h="1048" w="2168">
                <a:moveTo>
                  <a:pt x="161" y="0"/>
                </a:moveTo>
                <a:cubicBezTo>
                  <a:pt x="76" y="0"/>
                  <a:pt x="1" y="125"/>
                  <a:pt x="111" y="180"/>
                </a:cubicBezTo>
                <a:lnTo>
                  <a:pt x="1951" y="1034"/>
                </a:lnTo>
                <a:cubicBezTo>
                  <a:pt x="1970" y="1044"/>
                  <a:pt x="1988" y="1048"/>
                  <a:pt x="2005" y="1048"/>
                </a:cubicBezTo>
                <a:cubicBezTo>
                  <a:pt x="2107" y="1048"/>
                  <a:pt x="2167" y="898"/>
                  <a:pt x="2083" y="870"/>
                </a:cubicBezTo>
                <a:lnTo>
                  <a:pt x="210" y="16"/>
                </a:lnTo>
                <a:cubicBezTo>
                  <a:pt x="194" y="5"/>
                  <a:pt x="177" y="0"/>
                  <a:pt x="16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21" name="Google Shape;6921;p53"/>
          <p:cNvSpPr/>
          <p:nvPr/>
        </p:nvSpPr>
        <p:spPr>
          <a:xfrm>
            <a:off x="7254105" y="4256505"/>
            <a:ext cx="37229" cy="17038"/>
          </a:xfrm>
          <a:custGeom>
            <a:rect b="b" l="l" r="r" t="t"/>
            <a:pathLst>
              <a:path extrusionOk="0" h="805" w="1759">
                <a:moveTo>
                  <a:pt x="154" y="1"/>
                </a:moveTo>
                <a:cubicBezTo>
                  <a:pt x="56" y="1"/>
                  <a:pt x="0" y="125"/>
                  <a:pt x="83" y="180"/>
                </a:cubicBezTo>
                <a:lnTo>
                  <a:pt x="116" y="180"/>
                </a:lnTo>
                <a:cubicBezTo>
                  <a:pt x="576" y="443"/>
                  <a:pt x="1102" y="640"/>
                  <a:pt x="1628" y="805"/>
                </a:cubicBezTo>
                <a:cubicBezTo>
                  <a:pt x="1726" y="772"/>
                  <a:pt x="1759" y="673"/>
                  <a:pt x="1693" y="608"/>
                </a:cubicBezTo>
                <a:cubicBezTo>
                  <a:pt x="1168" y="476"/>
                  <a:pt x="675" y="279"/>
                  <a:pt x="215" y="16"/>
                </a:cubicBezTo>
                <a:cubicBezTo>
                  <a:pt x="193" y="5"/>
                  <a:pt x="173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22" name="Google Shape;6922;p53"/>
          <p:cNvSpPr/>
          <p:nvPr/>
        </p:nvSpPr>
        <p:spPr>
          <a:xfrm>
            <a:off x="7199159" y="4250262"/>
            <a:ext cx="36552" cy="16339"/>
          </a:xfrm>
          <a:custGeom>
            <a:rect b="b" l="l" r="r" t="t"/>
            <a:pathLst>
              <a:path extrusionOk="0" h="772" w="1727">
                <a:moveTo>
                  <a:pt x="154" y="0"/>
                </a:moveTo>
                <a:cubicBezTo>
                  <a:pt x="56" y="0"/>
                  <a:pt x="1" y="125"/>
                  <a:pt x="83" y="180"/>
                </a:cubicBezTo>
                <a:cubicBezTo>
                  <a:pt x="543" y="475"/>
                  <a:pt x="1036" y="673"/>
                  <a:pt x="1562" y="771"/>
                </a:cubicBezTo>
                <a:cubicBezTo>
                  <a:pt x="1693" y="771"/>
                  <a:pt x="1726" y="574"/>
                  <a:pt x="1628" y="541"/>
                </a:cubicBezTo>
                <a:cubicBezTo>
                  <a:pt x="1102" y="475"/>
                  <a:pt x="642" y="278"/>
                  <a:pt x="215" y="15"/>
                </a:cubicBezTo>
                <a:cubicBezTo>
                  <a:pt x="193" y="5"/>
                  <a:pt x="173" y="0"/>
                  <a:pt x="1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23" name="Google Shape;6923;p53"/>
          <p:cNvSpPr/>
          <p:nvPr/>
        </p:nvSpPr>
        <p:spPr>
          <a:xfrm>
            <a:off x="7200218" y="4232208"/>
            <a:ext cx="33398" cy="20234"/>
          </a:xfrm>
          <a:custGeom>
            <a:rect b="b" l="l" r="r" t="t"/>
            <a:pathLst>
              <a:path extrusionOk="0" h="956" w="1578">
                <a:moveTo>
                  <a:pt x="141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33" y="178"/>
                  <a:pt x="66" y="211"/>
                </a:cubicBezTo>
                <a:cubicBezTo>
                  <a:pt x="493" y="507"/>
                  <a:pt x="953" y="737"/>
                  <a:pt x="1413" y="934"/>
                </a:cubicBezTo>
                <a:cubicBezTo>
                  <a:pt x="1427" y="948"/>
                  <a:pt x="1446" y="956"/>
                  <a:pt x="1466" y="956"/>
                </a:cubicBezTo>
                <a:cubicBezTo>
                  <a:pt x="1495" y="956"/>
                  <a:pt x="1525" y="940"/>
                  <a:pt x="1545" y="901"/>
                </a:cubicBezTo>
                <a:cubicBezTo>
                  <a:pt x="1578" y="868"/>
                  <a:pt x="1578" y="803"/>
                  <a:pt x="1512" y="770"/>
                </a:cubicBezTo>
                <a:cubicBezTo>
                  <a:pt x="1052" y="573"/>
                  <a:pt x="592" y="310"/>
                  <a:pt x="197" y="14"/>
                </a:cubicBezTo>
                <a:cubicBezTo>
                  <a:pt x="178" y="4"/>
                  <a:pt x="159" y="0"/>
                  <a:pt x="14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24" name="Google Shape;6924;p53"/>
          <p:cNvSpPr/>
          <p:nvPr/>
        </p:nvSpPr>
        <p:spPr>
          <a:xfrm>
            <a:off x="7245427" y="4268654"/>
            <a:ext cx="12530" cy="6286"/>
          </a:xfrm>
          <a:custGeom>
            <a:rect b="b" l="l" r="r" t="t"/>
            <a:pathLst>
              <a:path extrusionOk="0" h="297" w="592">
                <a:moveTo>
                  <a:pt x="165" y="1"/>
                </a:moveTo>
                <a:cubicBezTo>
                  <a:pt x="99" y="1"/>
                  <a:pt x="33" y="1"/>
                  <a:pt x="0" y="34"/>
                </a:cubicBezTo>
                <a:cubicBezTo>
                  <a:pt x="0" y="99"/>
                  <a:pt x="0" y="165"/>
                  <a:pt x="33" y="198"/>
                </a:cubicBezTo>
                <a:lnTo>
                  <a:pt x="66" y="132"/>
                </a:lnTo>
                <a:cubicBezTo>
                  <a:pt x="197" y="231"/>
                  <a:pt x="329" y="264"/>
                  <a:pt x="493" y="296"/>
                </a:cubicBezTo>
                <a:cubicBezTo>
                  <a:pt x="526" y="296"/>
                  <a:pt x="559" y="296"/>
                  <a:pt x="559" y="264"/>
                </a:cubicBezTo>
                <a:cubicBezTo>
                  <a:pt x="592" y="231"/>
                  <a:pt x="592" y="231"/>
                  <a:pt x="592" y="198"/>
                </a:cubicBezTo>
                <a:cubicBezTo>
                  <a:pt x="592" y="165"/>
                  <a:pt x="592" y="132"/>
                  <a:pt x="559" y="132"/>
                </a:cubicBezTo>
                <a:cubicBezTo>
                  <a:pt x="559" y="99"/>
                  <a:pt x="526" y="99"/>
                  <a:pt x="493" y="99"/>
                </a:cubicBezTo>
                <a:lnTo>
                  <a:pt x="395" y="99"/>
                </a:lnTo>
                <a:lnTo>
                  <a:pt x="329" y="66"/>
                </a:lnTo>
                <a:lnTo>
                  <a:pt x="230" y="66"/>
                </a:lnTo>
                <a:lnTo>
                  <a:pt x="165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25" name="Google Shape;6925;p53"/>
          <p:cNvSpPr/>
          <p:nvPr/>
        </p:nvSpPr>
        <p:spPr>
          <a:xfrm>
            <a:off x="7205086" y="4215487"/>
            <a:ext cx="52489" cy="29821"/>
          </a:xfrm>
          <a:custGeom>
            <a:rect b="b" l="l" r="r" t="t"/>
            <a:pathLst>
              <a:path extrusionOk="0" h="1409" w="2480">
                <a:moveTo>
                  <a:pt x="145" y="0"/>
                </a:moveTo>
                <a:cubicBezTo>
                  <a:pt x="130" y="0"/>
                  <a:pt x="115" y="5"/>
                  <a:pt x="99" y="15"/>
                </a:cubicBezTo>
                <a:cubicBezTo>
                  <a:pt x="33" y="48"/>
                  <a:pt x="0" y="147"/>
                  <a:pt x="33" y="213"/>
                </a:cubicBezTo>
                <a:cubicBezTo>
                  <a:pt x="99" y="278"/>
                  <a:pt x="165" y="344"/>
                  <a:pt x="230" y="377"/>
                </a:cubicBezTo>
                <a:lnTo>
                  <a:pt x="920" y="738"/>
                </a:lnTo>
                <a:cubicBezTo>
                  <a:pt x="1348" y="968"/>
                  <a:pt x="1808" y="1198"/>
                  <a:pt x="2268" y="1395"/>
                </a:cubicBezTo>
                <a:cubicBezTo>
                  <a:pt x="2286" y="1405"/>
                  <a:pt x="2304" y="1409"/>
                  <a:pt x="2321" y="1409"/>
                </a:cubicBezTo>
                <a:cubicBezTo>
                  <a:pt x="2422" y="1409"/>
                  <a:pt x="2479" y="1259"/>
                  <a:pt x="2366" y="1231"/>
                </a:cubicBezTo>
                <a:cubicBezTo>
                  <a:pt x="2005" y="1067"/>
                  <a:pt x="1643" y="870"/>
                  <a:pt x="1249" y="705"/>
                </a:cubicBezTo>
                <a:lnTo>
                  <a:pt x="723" y="410"/>
                </a:lnTo>
                <a:lnTo>
                  <a:pt x="460" y="245"/>
                </a:lnTo>
                <a:lnTo>
                  <a:pt x="329" y="180"/>
                </a:lnTo>
                <a:lnTo>
                  <a:pt x="234" y="148"/>
                </a:lnTo>
                <a:lnTo>
                  <a:pt x="234" y="148"/>
                </a:lnTo>
                <a:cubicBezTo>
                  <a:pt x="252" y="76"/>
                  <a:pt x="205" y="0"/>
                  <a:pt x="1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26" name="Google Shape;6926;p53"/>
          <p:cNvSpPr/>
          <p:nvPr/>
        </p:nvSpPr>
        <p:spPr>
          <a:xfrm>
            <a:off x="7201318" y="4195761"/>
            <a:ext cx="51389" cy="27303"/>
          </a:xfrm>
          <a:custGeom>
            <a:rect b="b" l="l" r="r" t="t"/>
            <a:pathLst>
              <a:path extrusionOk="0" h="1290" w="2428">
                <a:moveTo>
                  <a:pt x="140" y="0"/>
                </a:moveTo>
                <a:cubicBezTo>
                  <a:pt x="49" y="0"/>
                  <a:pt x="0" y="139"/>
                  <a:pt x="80" y="192"/>
                </a:cubicBezTo>
                <a:cubicBezTo>
                  <a:pt x="770" y="586"/>
                  <a:pt x="1493" y="947"/>
                  <a:pt x="2216" y="1276"/>
                </a:cubicBezTo>
                <a:cubicBezTo>
                  <a:pt x="2234" y="1285"/>
                  <a:pt x="2252" y="1289"/>
                  <a:pt x="2269" y="1289"/>
                </a:cubicBezTo>
                <a:cubicBezTo>
                  <a:pt x="2370" y="1289"/>
                  <a:pt x="2427" y="1140"/>
                  <a:pt x="2314" y="1112"/>
                </a:cubicBezTo>
                <a:cubicBezTo>
                  <a:pt x="1591" y="783"/>
                  <a:pt x="868" y="422"/>
                  <a:pt x="211" y="27"/>
                </a:cubicBezTo>
                <a:cubicBezTo>
                  <a:pt x="186" y="8"/>
                  <a:pt x="161" y="0"/>
                  <a:pt x="14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27" name="Google Shape;6927;p53"/>
          <p:cNvSpPr/>
          <p:nvPr/>
        </p:nvSpPr>
        <p:spPr>
          <a:xfrm>
            <a:off x="7255861" y="4216905"/>
            <a:ext cx="25737" cy="13524"/>
          </a:xfrm>
          <a:custGeom>
            <a:rect b="b" l="l" r="r" t="t"/>
            <a:pathLst>
              <a:path extrusionOk="0" h="639" w="1216">
                <a:moveTo>
                  <a:pt x="108" y="0"/>
                </a:moveTo>
                <a:cubicBezTo>
                  <a:pt x="66" y="0"/>
                  <a:pt x="33" y="24"/>
                  <a:pt x="33" y="47"/>
                </a:cubicBezTo>
                <a:cubicBezTo>
                  <a:pt x="0" y="113"/>
                  <a:pt x="0" y="178"/>
                  <a:pt x="66" y="178"/>
                </a:cubicBezTo>
                <a:cubicBezTo>
                  <a:pt x="394" y="343"/>
                  <a:pt x="723" y="507"/>
                  <a:pt x="1052" y="638"/>
                </a:cubicBezTo>
                <a:cubicBezTo>
                  <a:pt x="1117" y="638"/>
                  <a:pt x="1183" y="606"/>
                  <a:pt x="1183" y="540"/>
                </a:cubicBezTo>
                <a:cubicBezTo>
                  <a:pt x="1216" y="507"/>
                  <a:pt x="1183" y="441"/>
                  <a:pt x="1117" y="441"/>
                </a:cubicBezTo>
                <a:cubicBezTo>
                  <a:pt x="789" y="310"/>
                  <a:pt x="460" y="178"/>
                  <a:pt x="164" y="14"/>
                </a:cubicBezTo>
                <a:cubicBezTo>
                  <a:pt x="145" y="4"/>
                  <a:pt x="126" y="0"/>
                  <a:pt x="1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28" name="Google Shape;6928;p53"/>
          <p:cNvSpPr/>
          <p:nvPr/>
        </p:nvSpPr>
        <p:spPr>
          <a:xfrm>
            <a:off x="7211795" y="4176522"/>
            <a:ext cx="68426" cy="36637"/>
          </a:xfrm>
          <a:custGeom>
            <a:rect b="b" l="l" r="r" t="t"/>
            <a:pathLst>
              <a:path extrusionOk="0" h="1731" w="3233">
                <a:moveTo>
                  <a:pt x="160" y="1"/>
                </a:moveTo>
                <a:cubicBezTo>
                  <a:pt x="75" y="1"/>
                  <a:pt x="0" y="125"/>
                  <a:pt x="111" y="180"/>
                </a:cubicBezTo>
                <a:cubicBezTo>
                  <a:pt x="669" y="542"/>
                  <a:pt x="1261" y="871"/>
                  <a:pt x="1852" y="1199"/>
                </a:cubicBezTo>
                <a:cubicBezTo>
                  <a:pt x="2148" y="1331"/>
                  <a:pt x="2444" y="1462"/>
                  <a:pt x="2739" y="1593"/>
                </a:cubicBezTo>
                <a:cubicBezTo>
                  <a:pt x="2827" y="1623"/>
                  <a:pt x="2967" y="1730"/>
                  <a:pt x="3066" y="1730"/>
                </a:cubicBezTo>
                <a:cubicBezTo>
                  <a:pt x="3078" y="1730"/>
                  <a:pt x="3090" y="1729"/>
                  <a:pt x="3101" y="1725"/>
                </a:cubicBezTo>
                <a:cubicBezTo>
                  <a:pt x="3199" y="1692"/>
                  <a:pt x="3232" y="1626"/>
                  <a:pt x="3199" y="1528"/>
                </a:cubicBezTo>
                <a:cubicBezTo>
                  <a:pt x="3187" y="1478"/>
                  <a:pt x="3150" y="1456"/>
                  <a:pt x="3112" y="1456"/>
                </a:cubicBezTo>
                <a:cubicBezTo>
                  <a:pt x="3064" y="1456"/>
                  <a:pt x="3013" y="1489"/>
                  <a:pt x="3001" y="1541"/>
                </a:cubicBezTo>
                <a:lnTo>
                  <a:pt x="3001" y="1541"/>
                </a:lnTo>
                <a:cubicBezTo>
                  <a:pt x="2999" y="1510"/>
                  <a:pt x="2992" y="1495"/>
                  <a:pt x="2969" y="1495"/>
                </a:cubicBezTo>
                <a:lnTo>
                  <a:pt x="2871" y="1462"/>
                </a:lnTo>
                <a:lnTo>
                  <a:pt x="2674" y="1363"/>
                </a:lnTo>
                <a:lnTo>
                  <a:pt x="2312" y="1199"/>
                </a:lnTo>
                <a:cubicBezTo>
                  <a:pt x="2082" y="1068"/>
                  <a:pt x="1852" y="969"/>
                  <a:pt x="1622" y="838"/>
                </a:cubicBezTo>
                <a:cubicBezTo>
                  <a:pt x="1129" y="575"/>
                  <a:pt x="669" y="312"/>
                  <a:pt x="209" y="16"/>
                </a:cubicBezTo>
                <a:cubicBezTo>
                  <a:pt x="193" y="6"/>
                  <a:pt x="176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29" name="Google Shape;6929;p53"/>
          <p:cNvSpPr/>
          <p:nvPr/>
        </p:nvSpPr>
        <p:spPr>
          <a:xfrm>
            <a:off x="7217446" y="4160986"/>
            <a:ext cx="52129" cy="27790"/>
          </a:xfrm>
          <a:custGeom>
            <a:rect b="b" l="l" r="r" t="t"/>
            <a:pathLst>
              <a:path extrusionOk="0" h="1313" w="2463">
                <a:moveTo>
                  <a:pt x="146" y="0"/>
                </a:moveTo>
                <a:cubicBezTo>
                  <a:pt x="65" y="0"/>
                  <a:pt x="0" y="139"/>
                  <a:pt x="106" y="192"/>
                </a:cubicBezTo>
                <a:cubicBezTo>
                  <a:pt x="764" y="652"/>
                  <a:pt x="1519" y="1013"/>
                  <a:pt x="2308" y="1309"/>
                </a:cubicBezTo>
                <a:cubicBezTo>
                  <a:pt x="2318" y="1311"/>
                  <a:pt x="2327" y="1312"/>
                  <a:pt x="2336" y="1312"/>
                </a:cubicBezTo>
                <a:cubicBezTo>
                  <a:pt x="2444" y="1312"/>
                  <a:pt x="2462" y="1140"/>
                  <a:pt x="2341" y="1079"/>
                </a:cubicBezTo>
                <a:cubicBezTo>
                  <a:pt x="1585" y="849"/>
                  <a:pt x="862" y="454"/>
                  <a:pt x="205" y="27"/>
                </a:cubicBezTo>
                <a:cubicBezTo>
                  <a:pt x="186" y="8"/>
                  <a:pt x="166" y="0"/>
                  <a:pt x="1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0" name="Google Shape;6930;p53"/>
          <p:cNvSpPr/>
          <p:nvPr/>
        </p:nvSpPr>
        <p:spPr>
          <a:xfrm>
            <a:off x="7216028" y="4135778"/>
            <a:ext cx="40848" cy="28848"/>
          </a:xfrm>
          <a:custGeom>
            <a:rect b="b" l="l" r="r" t="t"/>
            <a:pathLst>
              <a:path extrusionOk="0" h="1363" w="1930">
                <a:moveTo>
                  <a:pt x="158" y="0"/>
                </a:moveTo>
                <a:cubicBezTo>
                  <a:pt x="75" y="0"/>
                  <a:pt x="1" y="93"/>
                  <a:pt x="75" y="167"/>
                </a:cubicBezTo>
                <a:cubicBezTo>
                  <a:pt x="568" y="660"/>
                  <a:pt x="1126" y="1054"/>
                  <a:pt x="1718" y="1350"/>
                </a:cubicBezTo>
                <a:cubicBezTo>
                  <a:pt x="1736" y="1359"/>
                  <a:pt x="1754" y="1363"/>
                  <a:pt x="1771" y="1363"/>
                </a:cubicBezTo>
                <a:cubicBezTo>
                  <a:pt x="1873" y="1363"/>
                  <a:pt x="1929" y="1214"/>
                  <a:pt x="1816" y="1185"/>
                </a:cubicBezTo>
                <a:lnTo>
                  <a:pt x="1849" y="1185"/>
                </a:lnTo>
                <a:cubicBezTo>
                  <a:pt x="1258" y="890"/>
                  <a:pt x="699" y="495"/>
                  <a:pt x="239" y="35"/>
                </a:cubicBezTo>
                <a:cubicBezTo>
                  <a:pt x="214" y="11"/>
                  <a:pt x="186" y="0"/>
                  <a:pt x="15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1" name="Google Shape;6931;p53"/>
          <p:cNvSpPr/>
          <p:nvPr/>
        </p:nvSpPr>
        <p:spPr>
          <a:xfrm>
            <a:off x="7213129" y="4120645"/>
            <a:ext cx="30583" cy="20382"/>
          </a:xfrm>
          <a:custGeom>
            <a:rect b="b" l="l" r="r" t="t"/>
            <a:pathLst>
              <a:path extrusionOk="0" h="963" w="1445">
                <a:moveTo>
                  <a:pt x="123" y="0"/>
                </a:moveTo>
                <a:cubicBezTo>
                  <a:pt x="50" y="0"/>
                  <a:pt x="1" y="139"/>
                  <a:pt x="80" y="192"/>
                </a:cubicBezTo>
                <a:lnTo>
                  <a:pt x="1230" y="947"/>
                </a:lnTo>
                <a:cubicBezTo>
                  <a:pt x="1252" y="958"/>
                  <a:pt x="1272" y="963"/>
                  <a:pt x="1291" y="963"/>
                </a:cubicBezTo>
                <a:cubicBezTo>
                  <a:pt x="1389" y="963"/>
                  <a:pt x="1445" y="838"/>
                  <a:pt x="1362" y="783"/>
                </a:cubicBezTo>
                <a:lnTo>
                  <a:pt x="179" y="27"/>
                </a:lnTo>
                <a:cubicBezTo>
                  <a:pt x="160" y="8"/>
                  <a:pt x="141" y="0"/>
                  <a:pt x="1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2" name="Google Shape;6932;p53"/>
          <p:cNvSpPr/>
          <p:nvPr/>
        </p:nvSpPr>
        <p:spPr>
          <a:xfrm>
            <a:off x="7217785" y="4111396"/>
            <a:ext cx="22795" cy="13313"/>
          </a:xfrm>
          <a:custGeom>
            <a:rect b="b" l="l" r="r" t="t"/>
            <a:pathLst>
              <a:path extrusionOk="0" h="629" w="1077">
                <a:moveTo>
                  <a:pt x="155" y="0"/>
                </a:moveTo>
                <a:cubicBezTo>
                  <a:pt x="47" y="0"/>
                  <a:pt x="1" y="142"/>
                  <a:pt x="90" y="201"/>
                </a:cubicBezTo>
                <a:lnTo>
                  <a:pt x="58" y="201"/>
                </a:lnTo>
                <a:cubicBezTo>
                  <a:pt x="353" y="366"/>
                  <a:pt x="649" y="497"/>
                  <a:pt x="945" y="629"/>
                </a:cubicBezTo>
                <a:cubicBezTo>
                  <a:pt x="1010" y="629"/>
                  <a:pt x="1076" y="596"/>
                  <a:pt x="1076" y="563"/>
                </a:cubicBezTo>
                <a:cubicBezTo>
                  <a:pt x="1076" y="497"/>
                  <a:pt x="1043" y="431"/>
                  <a:pt x="1010" y="431"/>
                </a:cubicBezTo>
                <a:cubicBezTo>
                  <a:pt x="715" y="300"/>
                  <a:pt x="452" y="169"/>
                  <a:pt x="189" y="4"/>
                </a:cubicBezTo>
                <a:cubicBezTo>
                  <a:pt x="177" y="1"/>
                  <a:pt x="166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3" name="Google Shape;6933;p53"/>
          <p:cNvSpPr/>
          <p:nvPr/>
        </p:nvSpPr>
        <p:spPr>
          <a:xfrm>
            <a:off x="7203287" y="4087542"/>
            <a:ext cx="36298" cy="17271"/>
          </a:xfrm>
          <a:custGeom>
            <a:rect b="b" l="l" r="r" t="t"/>
            <a:pathLst>
              <a:path extrusionOk="0" h="816" w="1715">
                <a:moveTo>
                  <a:pt x="164" y="1"/>
                </a:moveTo>
                <a:cubicBezTo>
                  <a:pt x="61" y="1"/>
                  <a:pt x="1" y="150"/>
                  <a:pt x="85" y="178"/>
                </a:cubicBezTo>
                <a:cubicBezTo>
                  <a:pt x="578" y="408"/>
                  <a:pt x="1071" y="638"/>
                  <a:pt x="1564" y="803"/>
                </a:cubicBezTo>
                <a:cubicBezTo>
                  <a:pt x="1582" y="812"/>
                  <a:pt x="1599" y="816"/>
                  <a:pt x="1613" y="816"/>
                </a:cubicBezTo>
                <a:cubicBezTo>
                  <a:pt x="1702" y="816"/>
                  <a:pt x="1715" y="662"/>
                  <a:pt x="1630" y="606"/>
                </a:cubicBezTo>
                <a:cubicBezTo>
                  <a:pt x="1137" y="441"/>
                  <a:pt x="677" y="244"/>
                  <a:pt x="217" y="14"/>
                </a:cubicBezTo>
                <a:cubicBezTo>
                  <a:pt x="198" y="5"/>
                  <a:pt x="180" y="1"/>
                  <a:pt x="16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4" name="Google Shape;6934;p53"/>
          <p:cNvSpPr/>
          <p:nvPr/>
        </p:nvSpPr>
        <p:spPr>
          <a:xfrm>
            <a:off x="7208557" y="4070843"/>
            <a:ext cx="24615" cy="13165"/>
          </a:xfrm>
          <a:custGeom>
            <a:rect b="b" l="l" r="r" t="t"/>
            <a:pathLst>
              <a:path extrusionOk="0" h="622" w="1163">
                <a:moveTo>
                  <a:pt x="109" y="1"/>
                </a:moveTo>
                <a:cubicBezTo>
                  <a:pt x="66" y="1"/>
                  <a:pt x="33" y="24"/>
                  <a:pt x="33" y="47"/>
                </a:cubicBezTo>
                <a:cubicBezTo>
                  <a:pt x="1" y="113"/>
                  <a:pt x="1" y="179"/>
                  <a:pt x="66" y="179"/>
                </a:cubicBezTo>
                <a:lnTo>
                  <a:pt x="954" y="606"/>
                </a:lnTo>
                <a:cubicBezTo>
                  <a:pt x="969" y="617"/>
                  <a:pt x="986" y="621"/>
                  <a:pt x="1003" y="621"/>
                </a:cubicBezTo>
                <a:cubicBezTo>
                  <a:pt x="1088" y="621"/>
                  <a:pt x="1162" y="497"/>
                  <a:pt x="1052" y="442"/>
                </a:cubicBezTo>
                <a:lnTo>
                  <a:pt x="165" y="14"/>
                </a:lnTo>
                <a:cubicBezTo>
                  <a:pt x="146" y="5"/>
                  <a:pt x="126" y="1"/>
                  <a:pt x="10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5" name="Google Shape;6935;p53"/>
          <p:cNvSpPr/>
          <p:nvPr/>
        </p:nvSpPr>
        <p:spPr>
          <a:xfrm>
            <a:off x="7210144" y="4061996"/>
            <a:ext cx="22075" cy="12911"/>
          </a:xfrm>
          <a:custGeom>
            <a:rect b="b" l="l" r="r" t="t"/>
            <a:pathLst>
              <a:path extrusionOk="0" h="610" w="1043">
                <a:moveTo>
                  <a:pt x="162" y="1"/>
                </a:moveTo>
                <a:cubicBezTo>
                  <a:pt x="74" y="1"/>
                  <a:pt x="0" y="143"/>
                  <a:pt x="90" y="202"/>
                </a:cubicBezTo>
                <a:cubicBezTo>
                  <a:pt x="353" y="367"/>
                  <a:pt x="616" y="498"/>
                  <a:pt x="911" y="597"/>
                </a:cubicBezTo>
                <a:cubicBezTo>
                  <a:pt x="920" y="606"/>
                  <a:pt x="931" y="610"/>
                  <a:pt x="944" y="610"/>
                </a:cubicBezTo>
                <a:cubicBezTo>
                  <a:pt x="977" y="610"/>
                  <a:pt x="1019" y="579"/>
                  <a:pt x="1043" y="531"/>
                </a:cubicBezTo>
                <a:cubicBezTo>
                  <a:pt x="1043" y="465"/>
                  <a:pt x="1010" y="432"/>
                  <a:pt x="944" y="400"/>
                </a:cubicBezTo>
                <a:cubicBezTo>
                  <a:pt x="681" y="301"/>
                  <a:pt x="419" y="170"/>
                  <a:pt x="189" y="5"/>
                </a:cubicBezTo>
                <a:cubicBezTo>
                  <a:pt x="180" y="2"/>
                  <a:pt x="171" y="1"/>
                  <a:pt x="1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6" name="Google Shape;6936;p53"/>
          <p:cNvSpPr/>
          <p:nvPr/>
        </p:nvSpPr>
        <p:spPr>
          <a:xfrm>
            <a:off x="7209954" y="4052768"/>
            <a:ext cx="24361" cy="13969"/>
          </a:xfrm>
          <a:custGeom>
            <a:rect b="b" l="l" r="r" t="t"/>
            <a:pathLst>
              <a:path extrusionOk="0" h="660" w="1151">
                <a:moveTo>
                  <a:pt x="129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33" y="178"/>
                  <a:pt x="66" y="211"/>
                </a:cubicBezTo>
                <a:lnTo>
                  <a:pt x="986" y="638"/>
                </a:lnTo>
                <a:cubicBezTo>
                  <a:pt x="1000" y="652"/>
                  <a:pt x="1019" y="660"/>
                  <a:pt x="1039" y="660"/>
                </a:cubicBezTo>
                <a:cubicBezTo>
                  <a:pt x="1068" y="660"/>
                  <a:pt x="1098" y="644"/>
                  <a:pt x="1118" y="606"/>
                </a:cubicBezTo>
                <a:cubicBezTo>
                  <a:pt x="1150" y="573"/>
                  <a:pt x="1118" y="507"/>
                  <a:pt x="1085" y="474"/>
                </a:cubicBezTo>
                <a:lnTo>
                  <a:pt x="165" y="14"/>
                </a:ln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7" name="Google Shape;6937;p53"/>
          <p:cNvSpPr/>
          <p:nvPr/>
        </p:nvSpPr>
        <p:spPr>
          <a:xfrm>
            <a:off x="7207520" y="4042376"/>
            <a:ext cx="21927" cy="13059"/>
          </a:xfrm>
          <a:custGeom>
            <a:rect b="b" l="l" r="r" t="t"/>
            <a:pathLst>
              <a:path extrusionOk="0" h="617" w="1036">
                <a:moveTo>
                  <a:pt x="176" y="0"/>
                </a:moveTo>
                <a:cubicBezTo>
                  <a:pt x="87" y="0"/>
                  <a:pt x="0" y="181"/>
                  <a:pt x="115" y="209"/>
                </a:cubicBezTo>
                <a:cubicBezTo>
                  <a:pt x="345" y="341"/>
                  <a:pt x="608" y="505"/>
                  <a:pt x="904" y="604"/>
                </a:cubicBezTo>
                <a:cubicBezTo>
                  <a:pt x="913" y="612"/>
                  <a:pt x="924" y="617"/>
                  <a:pt x="936" y="617"/>
                </a:cubicBezTo>
                <a:cubicBezTo>
                  <a:pt x="970" y="617"/>
                  <a:pt x="1011" y="586"/>
                  <a:pt x="1035" y="538"/>
                </a:cubicBezTo>
                <a:cubicBezTo>
                  <a:pt x="1035" y="472"/>
                  <a:pt x="1003" y="439"/>
                  <a:pt x="937" y="406"/>
                </a:cubicBezTo>
                <a:cubicBezTo>
                  <a:pt x="674" y="308"/>
                  <a:pt x="444" y="176"/>
                  <a:pt x="214" y="12"/>
                </a:cubicBezTo>
                <a:cubicBezTo>
                  <a:pt x="202" y="4"/>
                  <a:pt x="189" y="0"/>
                  <a:pt x="17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8" name="Google Shape;6938;p53"/>
          <p:cNvSpPr/>
          <p:nvPr/>
        </p:nvSpPr>
        <p:spPr>
          <a:xfrm>
            <a:off x="7207160" y="4032597"/>
            <a:ext cx="26710" cy="13842"/>
          </a:xfrm>
          <a:custGeom>
            <a:rect b="b" l="l" r="r" t="t"/>
            <a:pathLst>
              <a:path extrusionOk="0" h="654" w="1262">
                <a:moveTo>
                  <a:pt x="130" y="0"/>
                </a:moveTo>
                <a:cubicBezTo>
                  <a:pt x="97" y="0"/>
                  <a:pt x="57" y="24"/>
                  <a:pt x="34" y="47"/>
                </a:cubicBezTo>
                <a:cubicBezTo>
                  <a:pt x="1" y="113"/>
                  <a:pt x="1" y="178"/>
                  <a:pt x="67" y="211"/>
                </a:cubicBezTo>
                <a:lnTo>
                  <a:pt x="1052" y="638"/>
                </a:lnTo>
                <a:cubicBezTo>
                  <a:pt x="1074" y="649"/>
                  <a:pt x="1094" y="654"/>
                  <a:pt x="1113" y="654"/>
                </a:cubicBezTo>
                <a:cubicBezTo>
                  <a:pt x="1210" y="654"/>
                  <a:pt x="1261" y="529"/>
                  <a:pt x="1151" y="474"/>
                </a:cubicBezTo>
                <a:lnTo>
                  <a:pt x="165" y="14"/>
                </a:lnTo>
                <a:cubicBezTo>
                  <a:pt x="156" y="4"/>
                  <a:pt x="143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9" name="Google Shape;6939;p53"/>
          <p:cNvSpPr/>
          <p:nvPr/>
        </p:nvSpPr>
        <p:spPr>
          <a:xfrm>
            <a:off x="7208557" y="4023560"/>
            <a:ext cx="24149" cy="11514"/>
          </a:xfrm>
          <a:custGeom>
            <a:rect b="b" l="l" r="r" t="t"/>
            <a:pathLst>
              <a:path extrusionOk="0" h="544" w="1141">
                <a:moveTo>
                  <a:pt x="129" y="0"/>
                </a:moveTo>
                <a:cubicBezTo>
                  <a:pt x="96" y="0"/>
                  <a:pt x="57" y="24"/>
                  <a:pt x="33" y="47"/>
                </a:cubicBezTo>
                <a:cubicBezTo>
                  <a:pt x="1" y="112"/>
                  <a:pt x="1" y="178"/>
                  <a:pt x="66" y="178"/>
                </a:cubicBezTo>
                <a:cubicBezTo>
                  <a:pt x="362" y="310"/>
                  <a:pt x="658" y="441"/>
                  <a:pt x="986" y="540"/>
                </a:cubicBezTo>
                <a:cubicBezTo>
                  <a:pt x="996" y="542"/>
                  <a:pt x="1006" y="543"/>
                  <a:pt x="1015" y="543"/>
                </a:cubicBezTo>
                <a:cubicBezTo>
                  <a:pt x="1122" y="543"/>
                  <a:pt x="1141" y="373"/>
                  <a:pt x="1019" y="343"/>
                </a:cubicBezTo>
                <a:cubicBezTo>
                  <a:pt x="724" y="244"/>
                  <a:pt x="461" y="145"/>
                  <a:pt x="165" y="14"/>
                </a:cubicBez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0" name="Google Shape;6940;p53"/>
          <p:cNvSpPr/>
          <p:nvPr/>
        </p:nvSpPr>
        <p:spPr>
          <a:xfrm>
            <a:off x="7209954" y="4009654"/>
            <a:ext cx="21588" cy="11006"/>
          </a:xfrm>
          <a:custGeom>
            <a:rect b="b" l="l" r="r" t="t"/>
            <a:pathLst>
              <a:path extrusionOk="0" h="520" w="1020">
                <a:moveTo>
                  <a:pt x="100" y="1"/>
                </a:moveTo>
                <a:cubicBezTo>
                  <a:pt x="68" y="1"/>
                  <a:pt x="33" y="31"/>
                  <a:pt x="33" y="79"/>
                </a:cubicBezTo>
                <a:cubicBezTo>
                  <a:pt x="0" y="145"/>
                  <a:pt x="33" y="178"/>
                  <a:pt x="99" y="211"/>
                </a:cubicBezTo>
                <a:lnTo>
                  <a:pt x="888" y="507"/>
                </a:lnTo>
                <a:cubicBezTo>
                  <a:pt x="896" y="515"/>
                  <a:pt x="908" y="520"/>
                  <a:pt x="919" y="520"/>
                </a:cubicBezTo>
                <a:cubicBezTo>
                  <a:pt x="951" y="520"/>
                  <a:pt x="986" y="489"/>
                  <a:pt x="986" y="441"/>
                </a:cubicBezTo>
                <a:cubicBezTo>
                  <a:pt x="1019" y="408"/>
                  <a:pt x="986" y="342"/>
                  <a:pt x="920" y="309"/>
                </a:cubicBezTo>
                <a:lnTo>
                  <a:pt x="132" y="14"/>
                </a:lnTo>
                <a:cubicBezTo>
                  <a:pt x="123" y="5"/>
                  <a:pt x="112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1" name="Google Shape;6941;p53"/>
          <p:cNvSpPr/>
          <p:nvPr/>
        </p:nvSpPr>
        <p:spPr>
          <a:xfrm>
            <a:off x="7211351" y="3997653"/>
            <a:ext cx="20191" cy="11366"/>
          </a:xfrm>
          <a:custGeom>
            <a:rect b="b" l="l" r="r" t="t"/>
            <a:pathLst>
              <a:path extrusionOk="0" h="537" w="954">
                <a:moveTo>
                  <a:pt x="111" y="0"/>
                </a:moveTo>
                <a:cubicBezTo>
                  <a:pt x="83" y="0"/>
                  <a:pt x="52" y="16"/>
                  <a:pt x="33" y="55"/>
                </a:cubicBezTo>
                <a:cubicBezTo>
                  <a:pt x="0" y="88"/>
                  <a:pt x="0" y="154"/>
                  <a:pt x="66" y="186"/>
                </a:cubicBezTo>
                <a:lnTo>
                  <a:pt x="789" y="515"/>
                </a:lnTo>
                <a:cubicBezTo>
                  <a:pt x="802" y="529"/>
                  <a:pt x="822" y="537"/>
                  <a:pt x="842" y="537"/>
                </a:cubicBezTo>
                <a:cubicBezTo>
                  <a:pt x="870" y="537"/>
                  <a:pt x="901" y="521"/>
                  <a:pt x="920" y="482"/>
                </a:cubicBezTo>
                <a:cubicBezTo>
                  <a:pt x="953" y="449"/>
                  <a:pt x="920" y="384"/>
                  <a:pt x="887" y="351"/>
                </a:cubicBezTo>
                <a:lnTo>
                  <a:pt x="164" y="22"/>
                </a:lnTo>
                <a:cubicBezTo>
                  <a:pt x="151" y="8"/>
                  <a:pt x="132" y="0"/>
                  <a:pt x="11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2" name="Google Shape;6942;p53"/>
          <p:cNvSpPr/>
          <p:nvPr/>
        </p:nvSpPr>
        <p:spPr>
          <a:xfrm>
            <a:off x="7214822" y="3989759"/>
            <a:ext cx="19493" cy="10456"/>
          </a:xfrm>
          <a:custGeom>
            <a:rect b="b" l="l" r="r" t="t"/>
            <a:pathLst>
              <a:path extrusionOk="0" h="494" w="921">
                <a:moveTo>
                  <a:pt x="165" y="1"/>
                </a:moveTo>
                <a:cubicBezTo>
                  <a:pt x="99" y="1"/>
                  <a:pt x="33" y="34"/>
                  <a:pt x="33" y="66"/>
                </a:cubicBezTo>
                <a:cubicBezTo>
                  <a:pt x="0" y="132"/>
                  <a:pt x="33" y="198"/>
                  <a:pt x="99" y="198"/>
                </a:cubicBezTo>
                <a:lnTo>
                  <a:pt x="789" y="494"/>
                </a:lnTo>
                <a:cubicBezTo>
                  <a:pt x="855" y="494"/>
                  <a:pt x="888" y="461"/>
                  <a:pt x="920" y="395"/>
                </a:cubicBezTo>
                <a:cubicBezTo>
                  <a:pt x="920" y="362"/>
                  <a:pt x="888" y="296"/>
                  <a:pt x="855" y="296"/>
                </a:cubicBezTo>
                <a:lnTo>
                  <a:pt x="165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3" name="Google Shape;6943;p53"/>
          <p:cNvSpPr/>
          <p:nvPr/>
        </p:nvSpPr>
        <p:spPr>
          <a:xfrm>
            <a:off x="7210991" y="3977610"/>
            <a:ext cx="24975" cy="13122"/>
          </a:xfrm>
          <a:custGeom>
            <a:rect b="b" l="l" r="r" t="t"/>
            <a:pathLst>
              <a:path extrusionOk="0" h="620" w="1180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lnTo>
                  <a:pt x="83" y="213"/>
                </a:lnTo>
                <a:cubicBezTo>
                  <a:pt x="379" y="345"/>
                  <a:pt x="674" y="509"/>
                  <a:pt x="1003" y="608"/>
                </a:cubicBezTo>
                <a:cubicBezTo>
                  <a:pt x="1019" y="616"/>
                  <a:pt x="1034" y="619"/>
                  <a:pt x="1048" y="619"/>
                </a:cubicBezTo>
                <a:cubicBezTo>
                  <a:pt x="1147" y="619"/>
                  <a:pt x="1180" y="439"/>
                  <a:pt x="1036" y="410"/>
                </a:cubicBezTo>
                <a:cubicBezTo>
                  <a:pt x="740" y="312"/>
                  <a:pt x="477" y="148"/>
                  <a:pt x="181" y="16"/>
                </a:cubicBezTo>
                <a:cubicBezTo>
                  <a:pt x="165" y="6"/>
                  <a:pt x="150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4" name="Google Shape;6944;p53"/>
          <p:cNvSpPr/>
          <p:nvPr/>
        </p:nvSpPr>
        <p:spPr>
          <a:xfrm>
            <a:off x="7212726" y="3968614"/>
            <a:ext cx="19493" cy="11895"/>
          </a:xfrm>
          <a:custGeom>
            <a:rect b="b" l="l" r="r" t="t"/>
            <a:pathLst>
              <a:path extrusionOk="0" h="562" w="921">
                <a:moveTo>
                  <a:pt x="129" y="0"/>
                </a:moveTo>
                <a:cubicBezTo>
                  <a:pt x="97" y="0"/>
                  <a:pt x="57" y="24"/>
                  <a:pt x="34" y="47"/>
                </a:cubicBezTo>
                <a:cubicBezTo>
                  <a:pt x="1" y="80"/>
                  <a:pt x="34" y="145"/>
                  <a:pt x="67" y="178"/>
                </a:cubicBezTo>
                <a:lnTo>
                  <a:pt x="757" y="540"/>
                </a:lnTo>
                <a:cubicBezTo>
                  <a:pt x="770" y="553"/>
                  <a:pt x="789" y="561"/>
                  <a:pt x="810" y="561"/>
                </a:cubicBezTo>
                <a:cubicBezTo>
                  <a:pt x="838" y="561"/>
                  <a:pt x="869" y="545"/>
                  <a:pt x="888" y="507"/>
                </a:cubicBezTo>
                <a:cubicBezTo>
                  <a:pt x="921" y="474"/>
                  <a:pt x="921" y="408"/>
                  <a:pt x="855" y="375"/>
                </a:cubicBezTo>
                <a:lnTo>
                  <a:pt x="165" y="14"/>
                </a:ln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5" name="Google Shape;6945;p53"/>
          <p:cNvSpPr/>
          <p:nvPr/>
        </p:nvSpPr>
        <p:spPr>
          <a:xfrm>
            <a:off x="7208070" y="3959090"/>
            <a:ext cx="19281" cy="10096"/>
          </a:xfrm>
          <a:custGeom>
            <a:rect b="b" l="l" r="r" t="t"/>
            <a:pathLst>
              <a:path extrusionOk="0" h="477" w="911">
                <a:moveTo>
                  <a:pt x="127" y="0"/>
                </a:moveTo>
                <a:cubicBezTo>
                  <a:pt x="20" y="0"/>
                  <a:pt x="1" y="171"/>
                  <a:pt x="122" y="201"/>
                </a:cubicBezTo>
                <a:lnTo>
                  <a:pt x="779" y="464"/>
                </a:lnTo>
                <a:cubicBezTo>
                  <a:pt x="788" y="473"/>
                  <a:pt x="799" y="477"/>
                  <a:pt x="811" y="477"/>
                </a:cubicBezTo>
                <a:cubicBezTo>
                  <a:pt x="843" y="477"/>
                  <a:pt x="878" y="446"/>
                  <a:pt x="878" y="398"/>
                </a:cubicBezTo>
                <a:cubicBezTo>
                  <a:pt x="911" y="333"/>
                  <a:pt x="878" y="300"/>
                  <a:pt x="812" y="267"/>
                </a:cubicBezTo>
                <a:lnTo>
                  <a:pt x="155" y="4"/>
                </a:lnTo>
                <a:cubicBezTo>
                  <a:pt x="145" y="1"/>
                  <a:pt x="136" y="0"/>
                  <a:pt x="1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6" name="Google Shape;6946;p53"/>
          <p:cNvSpPr/>
          <p:nvPr/>
        </p:nvSpPr>
        <p:spPr>
          <a:xfrm>
            <a:off x="7205065" y="3948147"/>
            <a:ext cx="17419" cy="9397"/>
          </a:xfrm>
          <a:custGeom>
            <a:rect b="b" l="l" r="r" t="t"/>
            <a:pathLst>
              <a:path extrusionOk="0" h="444" w="823">
                <a:moveTo>
                  <a:pt x="157" y="1"/>
                </a:moveTo>
                <a:cubicBezTo>
                  <a:pt x="60" y="1"/>
                  <a:pt x="0" y="139"/>
                  <a:pt x="133" y="192"/>
                </a:cubicBezTo>
                <a:lnTo>
                  <a:pt x="626" y="422"/>
                </a:lnTo>
                <a:cubicBezTo>
                  <a:pt x="653" y="436"/>
                  <a:pt x="680" y="444"/>
                  <a:pt x="705" y="444"/>
                </a:cubicBezTo>
                <a:cubicBezTo>
                  <a:pt x="740" y="444"/>
                  <a:pt x="771" y="428"/>
                  <a:pt x="790" y="389"/>
                </a:cubicBezTo>
                <a:cubicBezTo>
                  <a:pt x="823" y="357"/>
                  <a:pt x="790" y="291"/>
                  <a:pt x="757" y="258"/>
                </a:cubicBezTo>
                <a:lnTo>
                  <a:pt x="231" y="28"/>
                </a:lnTo>
                <a:cubicBezTo>
                  <a:pt x="206" y="9"/>
                  <a:pt x="180" y="1"/>
                  <a:pt x="15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7" name="Google Shape;6947;p53"/>
          <p:cNvSpPr/>
          <p:nvPr/>
        </p:nvSpPr>
        <p:spPr>
          <a:xfrm>
            <a:off x="7272243" y="4168923"/>
            <a:ext cx="37674" cy="12889"/>
          </a:xfrm>
          <a:custGeom>
            <a:rect b="b" l="l" r="r" t="t"/>
            <a:pathLst>
              <a:path extrusionOk="0" h="609" w="1780">
                <a:moveTo>
                  <a:pt x="128" y="0"/>
                </a:moveTo>
                <a:cubicBezTo>
                  <a:pt x="33" y="0"/>
                  <a:pt x="0" y="154"/>
                  <a:pt x="113" y="211"/>
                </a:cubicBezTo>
                <a:cubicBezTo>
                  <a:pt x="606" y="375"/>
                  <a:pt x="1099" y="507"/>
                  <a:pt x="1592" y="605"/>
                </a:cubicBezTo>
                <a:cubicBezTo>
                  <a:pt x="1602" y="608"/>
                  <a:pt x="1612" y="609"/>
                  <a:pt x="1621" y="609"/>
                </a:cubicBezTo>
                <a:cubicBezTo>
                  <a:pt x="1732" y="609"/>
                  <a:pt x="1779" y="438"/>
                  <a:pt x="1658" y="408"/>
                </a:cubicBezTo>
                <a:cubicBezTo>
                  <a:pt x="1165" y="309"/>
                  <a:pt x="672" y="178"/>
                  <a:pt x="179" y="14"/>
                </a:cubicBezTo>
                <a:cubicBezTo>
                  <a:pt x="161" y="5"/>
                  <a:pt x="144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8" name="Google Shape;6948;p53"/>
          <p:cNvSpPr/>
          <p:nvPr/>
        </p:nvSpPr>
        <p:spPr>
          <a:xfrm>
            <a:off x="7264200" y="4143821"/>
            <a:ext cx="33398" cy="21228"/>
          </a:xfrm>
          <a:custGeom>
            <a:rect b="b" l="l" r="r" t="t"/>
            <a:pathLst>
              <a:path extrusionOk="0" h="1003" w="1578">
                <a:moveTo>
                  <a:pt x="132" y="0"/>
                </a:moveTo>
                <a:cubicBezTo>
                  <a:pt x="107" y="0"/>
                  <a:pt x="83" y="17"/>
                  <a:pt x="66" y="50"/>
                </a:cubicBezTo>
                <a:cubicBezTo>
                  <a:pt x="0" y="82"/>
                  <a:pt x="0" y="148"/>
                  <a:pt x="66" y="181"/>
                </a:cubicBezTo>
                <a:cubicBezTo>
                  <a:pt x="460" y="510"/>
                  <a:pt x="921" y="805"/>
                  <a:pt x="1413" y="1003"/>
                </a:cubicBezTo>
                <a:cubicBezTo>
                  <a:pt x="1479" y="1003"/>
                  <a:pt x="1545" y="970"/>
                  <a:pt x="1545" y="937"/>
                </a:cubicBezTo>
                <a:cubicBezTo>
                  <a:pt x="1578" y="871"/>
                  <a:pt x="1545" y="805"/>
                  <a:pt x="1479" y="805"/>
                </a:cubicBezTo>
                <a:cubicBezTo>
                  <a:pt x="1019" y="608"/>
                  <a:pt x="592" y="345"/>
                  <a:pt x="198" y="50"/>
                </a:cubicBezTo>
                <a:cubicBezTo>
                  <a:pt x="181" y="17"/>
                  <a:pt x="157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9" name="Google Shape;6949;p53"/>
          <p:cNvSpPr/>
          <p:nvPr/>
        </p:nvSpPr>
        <p:spPr>
          <a:xfrm>
            <a:off x="7266296" y="4133979"/>
            <a:ext cx="32700" cy="20213"/>
          </a:xfrm>
          <a:custGeom>
            <a:rect b="b" l="l" r="r" t="t"/>
            <a:pathLst>
              <a:path extrusionOk="0" h="955" w="1545">
                <a:moveTo>
                  <a:pt x="111" y="0"/>
                </a:moveTo>
                <a:cubicBezTo>
                  <a:pt x="83" y="0"/>
                  <a:pt x="52" y="16"/>
                  <a:pt x="33" y="55"/>
                </a:cubicBezTo>
                <a:cubicBezTo>
                  <a:pt x="0" y="87"/>
                  <a:pt x="33" y="153"/>
                  <a:pt x="66" y="186"/>
                </a:cubicBezTo>
                <a:cubicBezTo>
                  <a:pt x="460" y="482"/>
                  <a:pt x="920" y="745"/>
                  <a:pt x="1380" y="942"/>
                </a:cubicBezTo>
                <a:cubicBezTo>
                  <a:pt x="1398" y="951"/>
                  <a:pt x="1415" y="955"/>
                  <a:pt x="1432" y="955"/>
                </a:cubicBezTo>
                <a:cubicBezTo>
                  <a:pt x="1476" y="955"/>
                  <a:pt x="1512" y="924"/>
                  <a:pt x="1512" y="876"/>
                </a:cubicBezTo>
                <a:cubicBezTo>
                  <a:pt x="1544" y="810"/>
                  <a:pt x="1512" y="777"/>
                  <a:pt x="1446" y="745"/>
                </a:cubicBezTo>
                <a:cubicBezTo>
                  <a:pt x="986" y="547"/>
                  <a:pt x="559" y="317"/>
                  <a:pt x="164" y="22"/>
                </a:cubicBezTo>
                <a:cubicBezTo>
                  <a:pt x="151" y="8"/>
                  <a:pt x="131" y="0"/>
                  <a:pt x="11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0" name="Google Shape;6950;p53"/>
          <p:cNvSpPr/>
          <p:nvPr/>
        </p:nvSpPr>
        <p:spPr>
          <a:xfrm>
            <a:off x="7257068" y="4109343"/>
            <a:ext cx="25229" cy="17038"/>
          </a:xfrm>
          <a:custGeom>
            <a:rect b="b" l="l" r="r" t="t"/>
            <a:pathLst>
              <a:path extrusionOk="0" h="805" w="1192">
                <a:moveTo>
                  <a:pt x="130" y="1"/>
                </a:moveTo>
                <a:cubicBezTo>
                  <a:pt x="56" y="1"/>
                  <a:pt x="1" y="93"/>
                  <a:pt x="75" y="167"/>
                </a:cubicBezTo>
                <a:cubicBezTo>
                  <a:pt x="337" y="463"/>
                  <a:pt x="666" y="660"/>
                  <a:pt x="1060" y="791"/>
                </a:cubicBezTo>
                <a:cubicBezTo>
                  <a:pt x="1069" y="800"/>
                  <a:pt x="1080" y="804"/>
                  <a:pt x="1092" y="804"/>
                </a:cubicBezTo>
                <a:cubicBezTo>
                  <a:pt x="1124" y="804"/>
                  <a:pt x="1159" y="774"/>
                  <a:pt x="1159" y="726"/>
                </a:cubicBezTo>
                <a:cubicBezTo>
                  <a:pt x="1192" y="660"/>
                  <a:pt x="1159" y="627"/>
                  <a:pt x="1093" y="594"/>
                </a:cubicBezTo>
                <a:cubicBezTo>
                  <a:pt x="765" y="496"/>
                  <a:pt x="469" y="298"/>
                  <a:pt x="206" y="36"/>
                </a:cubicBezTo>
                <a:cubicBezTo>
                  <a:pt x="181" y="11"/>
                  <a:pt x="155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1" name="Google Shape;6951;p53"/>
          <p:cNvSpPr/>
          <p:nvPr/>
        </p:nvSpPr>
        <p:spPr>
          <a:xfrm>
            <a:off x="7247840" y="4091670"/>
            <a:ext cx="33441" cy="21546"/>
          </a:xfrm>
          <a:custGeom>
            <a:rect b="b" l="l" r="r" t="t"/>
            <a:pathLst>
              <a:path extrusionOk="0" h="1018" w="1580">
                <a:moveTo>
                  <a:pt x="135" y="1"/>
                </a:moveTo>
                <a:cubicBezTo>
                  <a:pt x="57" y="1"/>
                  <a:pt x="1" y="125"/>
                  <a:pt x="83" y="181"/>
                </a:cubicBezTo>
                <a:lnTo>
                  <a:pt x="1398" y="1002"/>
                </a:lnTo>
                <a:cubicBezTo>
                  <a:pt x="1414" y="1013"/>
                  <a:pt x="1430" y="1017"/>
                  <a:pt x="1445" y="1017"/>
                </a:cubicBezTo>
                <a:cubicBezTo>
                  <a:pt x="1523" y="1017"/>
                  <a:pt x="1579" y="893"/>
                  <a:pt x="1496" y="838"/>
                </a:cubicBezTo>
                <a:lnTo>
                  <a:pt x="182" y="16"/>
                </a:lnTo>
                <a:cubicBezTo>
                  <a:pt x="166" y="6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2" name="Google Shape;6952;p53"/>
          <p:cNvSpPr/>
          <p:nvPr/>
        </p:nvSpPr>
        <p:spPr>
          <a:xfrm>
            <a:off x="7246125" y="4076409"/>
            <a:ext cx="26435" cy="15895"/>
          </a:xfrm>
          <a:custGeom>
            <a:rect b="b" l="l" r="r" t="t"/>
            <a:pathLst>
              <a:path extrusionOk="0" h="751" w="1249">
                <a:moveTo>
                  <a:pt x="129" y="1"/>
                </a:moveTo>
                <a:cubicBezTo>
                  <a:pt x="96" y="1"/>
                  <a:pt x="56" y="24"/>
                  <a:pt x="33" y="47"/>
                </a:cubicBezTo>
                <a:cubicBezTo>
                  <a:pt x="0" y="113"/>
                  <a:pt x="0" y="179"/>
                  <a:pt x="66" y="179"/>
                </a:cubicBezTo>
                <a:cubicBezTo>
                  <a:pt x="394" y="441"/>
                  <a:pt x="756" y="606"/>
                  <a:pt x="1117" y="737"/>
                </a:cubicBezTo>
                <a:cubicBezTo>
                  <a:pt x="1135" y="746"/>
                  <a:pt x="1150" y="750"/>
                  <a:pt x="1164" y="750"/>
                </a:cubicBezTo>
                <a:cubicBezTo>
                  <a:pt x="1201" y="750"/>
                  <a:pt x="1225" y="720"/>
                  <a:pt x="1249" y="671"/>
                </a:cubicBezTo>
                <a:cubicBezTo>
                  <a:pt x="1249" y="606"/>
                  <a:pt x="1216" y="573"/>
                  <a:pt x="1183" y="540"/>
                </a:cubicBezTo>
                <a:cubicBezTo>
                  <a:pt x="822" y="409"/>
                  <a:pt x="460" y="244"/>
                  <a:pt x="164" y="14"/>
                </a:cubicBezTo>
                <a:cubicBezTo>
                  <a:pt x="155" y="5"/>
                  <a:pt x="142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3" name="Google Shape;6953;p53"/>
          <p:cNvSpPr/>
          <p:nvPr/>
        </p:nvSpPr>
        <p:spPr>
          <a:xfrm>
            <a:off x="7241935" y="4059498"/>
            <a:ext cx="18477" cy="12678"/>
          </a:xfrm>
          <a:custGeom>
            <a:rect b="b" l="l" r="r" t="t"/>
            <a:pathLst>
              <a:path extrusionOk="0" h="599" w="873">
                <a:moveTo>
                  <a:pt x="132" y="0"/>
                </a:moveTo>
                <a:cubicBezTo>
                  <a:pt x="108" y="0"/>
                  <a:pt x="83" y="8"/>
                  <a:pt x="67" y="25"/>
                </a:cubicBezTo>
                <a:cubicBezTo>
                  <a:pt x="1" y="90"/>
                  <a:pt x="1" y="156"/>
                  <a:pt x="67" y="189"/>
                </a:cubicBezTo>
                <a:lnTo>
                  <a:pt x="67" y="156"/>
                </a:lnTo>
                <a:cubicBezTo>
                  <a:pt x="231" y="320"/>
                  <a:pt x="461" y="485"/>
                  <a:pt x="691" y="583"/>
                </a:cubicBezTo>
                <a:cubicBezTo>
                  <a:pt x="707" y="594"/>
                  <a:pt x="723" y="598"/>
                  <a:pt x="738" y="598"/>
                </a:cubicBezTo>
                <a:cubicBezTo>
                  <a:pt x="816" y="598"/>
                  <a:pt x="872" y="474"/>
                  <a:pt x="790" y="419"/>
                </a:cubicBezTo>
                <a:cubicBezTo>
                  <a:pt x="691" y="353"/>
                  <a:pt x="560" y="288"/>
                  <a:pt x="461" y="222"/>
                </a:cubicBezTo>
                <a:cubicBezTo>
                  <a:pt x="362" y="189"/>
                  <a:pt x="297" y="123"/>
                  <a:pt x="198" y="25"/>
                </a:cubicBezTo>
                <a:cubicBezTo>
                  <a:pt x="182" y="8"/>
                  <a:pt x="157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4" name="Google Shape;6954;p53"/>
          <p:cNvSpPr/>
          <p:nvPr/>
        </p:nvSpPr>
        <p:spPr>
          <a:xfrm>
            <a:off x="7240199" y="4049254"/>
            <a:ext cx="19302" cy="10646"/>
          </a:xfrm>
          <a:custGeom>
            <a:rect b="b" l="l" r="r" t="t"/>
            <a:pathLst>
              <a:path extrusionOk="0" h="503" w="912">
                <a:moveTo>
                  <a:pt x="123" y="1"/>
                </a:moveTo>
                <a:cubicBezTo>
                  <a:pt x="33" y="1"/>
                  <a:pt x="0" y="125"/>
                  <a:pt x="83" y="180"/>
                </a:cubicBezTo>
                <a:lnTo>
                  <a:pt x="707" y="476"/>
                </a:lnTo>
                <a:cubicBezTo>
                  <a:pt x="726" y="495"/>
                  <a:pt x="747" y="503"/>
                  <a:pt x="766" y="503"/>
                </a:cubicBezTo>
                <a:cubicBezTo>
                  <a:pt x="847" y="503"/>
                  <a:pt x="912" y="364"/>
                  <a:pt x="806" y="311"/>
                </a:cubicBezTo>
                <a:lnTo>
                  <a:pt x="182" y="16"/>
                </a:lnTo>
                <a:cubicBezTo>
                  <a:pt x="160" y="5"/>
                  <a:pt x="141" y="1"/>
                  <a:pt x="1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5" name="Google Shape;6955;p53"/>
          <p:cNvSpPr/>
          <p:nvPr/>
        </p:nvSpPr>
        <p:spPr>
          <a:xfrm>
            <a:off x="7240559" y="4037296"/>
            <a:ext cx="22964" cy="15366"/>
          </a:xfrm>
          <a:custGeom>
            <a:rect b="b" l="l" r="r" t="t"/>
            <a:pathLst>
              <a:path extrusionOk="0" h="726" w="1085">
                <a:moveTo>
                  <a:pt x="88" y="1"/>
                </a:moveTo>
                <a:cubicBezTo>
                  <a:pt x="56" y="1"/>
                  <a:pt x="33" y="16"/>
                  <a:pt x="33" y="55"/>
                </a:cubicBezTo>
                <a:cubicBezTo>
                  <a:pt x="0" y="88"/>
                  <a:pt x="0" y="154"/>
                  <a:pt x="66" y="186"/>
                </a:cubicBezTo>
                <a:cubicBezTo>
                  <a:pt x="329" y="384"/>
                  <a:pt x="625" y="581"/>
                  <a:pt x="920" y="712"/>
                </a:cubicBezTo>
                <a:cubicBezTo>
                  <a:pt x="930" y="722"/>
                  <a:pt x="942" y="726"/>
                  <a:pt x="956" y="726"/>
                </a:cubicBezTo>
                <a:cubicBezTo>
                  <a:pt x="989" y="726"/>
                  <a:pt x="1028" y="703"/>
                  <a:pt x="1052" y="679"/>
                </a:cubicBezTo>
                <a:cubicBezTo>
                  <a:pt x="1085" y="614"/>
                  <a:pt x="1052" y="548"/>
                  <a:pt x="1019" y="515"/>
                </a:cubicBezTo>
                <a:cubicBezTo>
                  <a:pt x="723" y="384"/>
                  <a:pt x="427" y="219"/>
                  <a:pt x="165" y="22"/>
                </a:cubicBezTo>
                <a:cubicBezTo>
                  <a:pt x="137" y="9"/>
                  <a:pt x="110" y="1"/>
                  <a:pt x="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6" name="Google Shape;6956;p53"/>
          <p:cNvSpPr/>
          <p:nvPr/>
        </p:nvSpPr>
        <p:spPr>
          <a:xfrm>
            <a:off x="7238463" y="4029401"/>
            <a:ext cx="20191" cy="10985"/>
          </a:xfrm>
          <a:custGeom>
            <a:rect b="b" l="l" r="r" t="t"/>
            <a:pathLst>
              <a:path extrusionOk="0" h="519" w="954">
                <a:moveTo>
                  <a:pt x="99" y="1"/>
                </a:moveTo>
                <a:cubicBezTo>
                  <a:pt x="33" y="1"/>
                  <a:pt x="1" y="67"/>
                  <a:pt x="1" y="99"/>
                </a:cubicBezTo>
                <a:cubicBezTo>
                  <a:pt x="1" y="165"/>
                  <a:pt x="33" y="198"/>
                  <a:pt x="99" y="198"/>
                </a:cubicBezTo>
                <a:cubicBezTo>
                  <a:pt x="362" y="231"/>
                  <a:pt x="592" y="329"/>
                  <a:pt x="789" y="494"/>
                </a:cubicBezTo>
                <a:cubicBezTo>
                  <a:pt x="806" y="510"/>
                  <a:pt x="830" y="518"/>
                  <a:pt x="855" y="518"/>
                </a:cubicBezTo>
                <a:cubicBezTo>
                  <a:pt x="880" y="518"/>
                  <a:pt x="904" y="510"/>
                  <a:pt x="921" y="494"/>
                </a:cubicBezTo>
                <a:cubicBezTo>
                  <a:pt x="954" y="461"/>
                  <a:pt x="954" y="395"/>
                  <a:pt x="921" y="329"/>
                </a:cubicBezTo>
                <a:cubicBezTo>
                  <a:pt x="691" y="165"/>
                  <a:pt x="395" y="34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7" name="Google Shape;6957;p53"/>
          <p:cNvSpPr/>
          <p:nvPr/>
        </p:nvSpPr>
        <p:spPr>
          <a:xfrm>
            <a:off x="7235902" y="4013294"/>
            <a:ext cx="20657" cy="11958"/>
          </a:xfrm>
          <a:custGeom>
            <a:rect b="b" l="l" r="r" t="t"/>
            <a:pathLst>
              <a:path extrusionOk="0" h="565" w="976">
                <a:moveTo>
                  <a:pt x="179" y="1"/>
                </a:moveTo>
                <a:cubicBezTo>
                  <a:pt x="70" y="1"/>
                  <a:pt x="1" y="115"/>
                  <a:pt x="89" y="203"/>
                </a:cubicBezTo>
                <a:cubicBezTo>
                  <a:pt x="319" y="367"/>
                  <a:pt x="582" y="466"/>
                  <a:pt x="845" y="565"/>
                </a:cubicBezTo>
                <a:cubicBezTo>
                  <a:pt x="910" y="565"/>
                  <a:pt x="976" y="532"/>
                  <a:pt x="976" y="499"/>
                </a:cubicBezTo>
                <a:cubicBezTo>
                  <a:pt x="976" y="433"/>
                  <a:pt x="943" y="367"/>
                  <a:pt x="910" y="367"/>
                </a:cubicBezTo>
                <a:cubicBezTo>
                  <a:pt x="647" y="269"/>
                  <a:pt x="417" y="170"/>
                  <a:pt x="220" y="6"/>
                </a:cubicBezTo>
                <a:cubicBezTo>
                  <a:pt x="206" y="2"/>
                  <a:pt x="192" y="1"/>
                  <a:pt x="17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8" name="Google Shape;6958;p53"/>
          <p:cNvSpPr/>
          <p:nvPr/>
        </p:nvSpPr>
        <p:spPr>
          <a:xfrm>
            <a:off x="7234294" y="3999749"/>
            <a:ext cx="19493" cy="10900"/>
          </a:xfrm>
          <a:custGeom>
            <a:rect b="b" l="l" r="r" t="t"/>
            <a:pathLst>
              <a:path extrusionOk="0" h="515" w="921">
                <a:moveTo>
                  <a:pt x="112" y="0"/>
                </a:moveTo>
                <a:cubicBezTo>
                  <a:pt x="83" y="0"/>
                  <a:pt x="53" y="16"/>
                  <a:pt x="33" y="55"/>
                </a:cubicBezTo>
                <a:cubicBezTo>
                  <a:pt x="0" y="87"/>
                  <a:pt x="33" y="153"/>
                  <a:pt x="66" y="186"/>
                </a:cubicBezTo>
                <a:cubicBezTo>
                  <a:pt x="296" y="317"/>
                  <a:pt x="526" y="416"/>
                  <a:pt x="789" y="515"/>
                </a:cubicBezTo>
                <a:cubicBezTo>
                  <a:pt x="822" y="515"/>
                  <a:pt x="888" y="482"/>
                  <a:pt x="921" y="449"/>
                </a:cubicBezTo>
                <a:cubicBezTo>
                  <a:pt x="921" y="383"/>
                  <a:pt x="888" y="317"/>
                  <a:pt x="855" y="317"/>
                </a:cubicBezTo>
                <a:cubicBezTo>
                  <a:pt x="625" y="219"/>
                  <a:pt x="395" y="120"/>
                  <a:pt x="165" y="22"/>
                </a:cubicBezTo>
                <a:cubicBezTo>
                  <a:pt x="151" y="8"/>
                  <a:pt x="132" y="0"/>
                  <a:pt x="11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9" name="Google Shape;6959;p53"/>
          <p:cNvSpPr/>
          <p:nvPr/>
        </p:nvSpPr>
        <p:spPr>
          <a:xfrm>
            <a:off x="7232198" y="3989483"/>
            <a:ext cx="22985" cy="13101"/>
          </a:xfrm>
          <a:custGeom>
            <a:rect b="b" l="l" r="r" t="t"/>
            <a:pathLst>
              <a:path extrusionOk="0" h="619" w="1086">
                <a:moveTo>
                  <a:pt x="130" y="0"/>
                </a:moveTo>
                <a:cubicBezTo>
                  <a:pt x="97" y="0"/>
                  <a:pt x="57" y="23"/>
                  <a:pt x="34" y="47"/>
                </a:cubicBezTo>
                <a:cubicBezTo>
                  <a:pt x="1" y="112"/>
                  <a:pt x="34" y="178"/>
                  <a:pt x="67" y="178"/>
                </a:cubicBezTo>
                <a:lnTo>
                  <a:pt x="67" y="211"/>
                </a:lnTo>
                <a:lnTo>
                  <a:pt x="921" y="605"/>
                </a:lnTo>
                <a:cubicBezTo>
                  <a:pt x="940" y="615"/>
                  <a:pt x="959" y="619"/>
                  <a:pt x="978" y="619"/>
                </a:cubicBezTo>
                <a:cubicBezTo>
                  <a:pt x="1022" y="619"/>
                  <a:pt x="1062" y="596"/>
                  <a:pt x="1085" y="572"/>
                </a:cubicBezTo>
                <a:cubicBezTo>
                  <a:pt x="1085" y="507"/>
                  <a:pt x="1085" y="474"/>
                  <a:pt x="1020" y="441"/>
                </a:cubicBezTo>
                <a:lnTo>
                  <a:pt x="165" y="14"/>
                </a:lnTo>
                <a:cubicBezTo>
                  <a:pt x="156" y="4"/>
                  <a:pt x="143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0" name="Google Shape;6960;p53"/>
          <p:cNvSpPr/>
          <p:nvPr/>
        </p:nvSpPr>
        <p:spPr>
          <a:xfrm>
            <a:off x="7110328" y="4300085"/>
            <a:ext cx="54055" cy="27303"/>
          </a:xfrm>
          <a:custGeom>
            <a:rect b="b" l="l" r="r" t="t"/>
            <a:pathLst>
              <a:path extrusionOk="0" h="1290" w="2554">
                <a:moveTo>
                  <a:pt x="147" y="0"/>
                </a:moveTo>
                <a:cubicBezTo>
                  <a:pt x="66" y="0"/>
                  <a:pt x="1" y="139"/>
                  <a:pt x="107" y="192"/>
                </a:cubicBezTo>
                <a:cubicBezTo>
                  <a:pt x="830" y="652"/>
                  <a:pt x="1586" y="1013"/>
                  <a:pt x="2407" y="1276"/>
                </a:cubicBezTo>
                <a:cubicBezTo>
                  <a:pt x="2425" y="1285"/>
                  <a:pt x="2442" y="1289"/>
                  <a:pt x="2456" y="1289"/>
                </a:cubicBezTo>
                <a:cubicBezTo>
                  <a:pt x="2545" y="1289"/>
                  <a:pt x="2553" y="1135"/>
                  <a:pt x="2440" y="1079"/>
                </a:cubicBezTo>
                <a:cubicBezTo>
                  <a:pt x="1651" y="816"/>
                  <a:pt x="928" y="454"/>
                  <a:pt x="206" y="27"/>
                </a:cubicBezTo>
                <a:cubicBezTo>
                  <a:pt x="186" y="8"/>
                  <a:pt x="166" y="0"/>
                  <a:pt x="14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1" name="Google Shape;6961;p53"/>
          <p:cNvSpPr/>
          <p:nvPr/>
        </p:nvSpPr>
        <p:spPr>
          <a:xfrm>
            <a:off x="7173084" y="4329864"/>
            <a:ext cx="16720" cy="6984"/>
          </a:xfrm>
          <a:custGeom>
            <a:rect b="b" l="l" r="r" t="t"/>
            <a:pathLst>
              <a:path extrusionOk="0" h="330" w="790">
                <a:moveTo>
                  <a:pt x="165" y="0"/>
                </a:moveTo>
                <a:cubicBezTo>
                  <a:pt x="132" y="0"/>
                  <a:pt x="66" y="0"/>
                  <a:pt x="34" y="66"/>
                </a:cubicBezTo>
                <a:cubicBezTo>
                  <a:pt x="1" y="99"/>
                  <a:pt x="1" y="165"/>
                  <a:pt x="66" y="198"/>
                </a:cubicBezTo>
                <a:lnTo>
                  <a:pt x="66" y="132"/>
                </a:lnTo>
                <a:cubicBezTo>
                  <a:pt x="231" y="230"/>
                  <a:pt x="461" y="296"/>
                  <a:pt x="658" y="329"/>
                </a:cubicBezTo>
                <a:cubicBezTo>
                  <a:pt x="789" y="329"/>
                  <a:pt x="789" y="99"/>
                  <a:pt x="658" y="99"/>
                </a:cubicBezTo>
                <a:lnTo>
                  <a:pt x="527" y="99"/>
                </a:lnTo>
                <a:lnTo>
                  <a:pt x="395" y="66"/>
                </a:lnTo>
                <a:lnTo>
                  <a:pt x="231" y="66"/>
                </a:lnTo>
                <a:lnTo>
                  <a:pt x="165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2" name="Google Shape;6962;p53"/>
          <p:cNvSpPr/>
          <p:nvPr/>
        </p:nvSpPr>
        <p:spPr>
          <a:xfrm>
            <a:off x="7135134" y="4327494"/>
            <a:ext cx="32255" cy="14286"/>
          </a:xfrm>
          <a:custGeom>
            <a:rect b="b" l="l" r="r" t="t"/>
            <a:pathLst>
              <a:path extrusionOk="0" h="675" w="1524">
                <a:moveTo>
                  <a:pt x="102" y="1"/>
                </a:moveTo>
                <a:cubicBezTo>
                  <a:pt x="13" y="1"/>
                  <a:pt x="0" y="154"/>
                  <a:pt x="85" y="211"/>
                </a:cubicBezTo>
                <a:lnTo>
                  <a:pt x="1367" y="671"/>
                </a:lnTo>
                <a:cubicBezTo>
                  <a:pt x="1377" y="674"/>
                  <a:pt x="1386" y="675"/>
                  <a:pt x="1395" y="675"/>
                </a:cubicBezTo>
                <a:cubicBezTo>
                  <a:pt x="1502" y="675"/>
                  <a:pt x="1523" y="504"/>
                  <a:pt x="1432" y="474"/>
                </a:cubicBezTo>
                <a:lnTo>
                  <a:pt x="151" y="14"/>
                </a:lnTo>
                <a:cubicBezTo>
                  <a:pt x="132" y="5"/>
                  <a:pt x="116" y="1"/>
                  <a:pt x="10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3" name="Google Shape;6963;p53"/>
          <p:cNvSpPr/>
          <p:nvPr/>
        </p:nvSpPr>
        <p:spPr>
          <a:xfrm>
            <a:off x="7124234" y="4284274"/>
            <a:ext cx="52151" cy="27599"/>
          </a:xfrm>
          <a:custGeom>
            <a:rect b="b" l="l" r="r" t="t"/>
            <a:pathLst>
              <a:path extrusionOk="0" h="1304" w="2464">
                <a:moveTo>
                  <a:pt x="179" y="1"/>
                </a:moveTo>
                <a:cubicBezTo>
                  <a:pt x="89" y="1"/>
                  <a:pt x="0" y="103"/>
                  <a:pt x="107" y="183"/>
                </a:cubicBezTo>
                <a:cubicBezTo>
                  <a:pt x="731" y="709"/>
                  <a:pt x="1487" y="1103"/>
                  <a:pt x="2276" y="1300"/>
                </a:cubicBezTo>
                <a:cubicBezTo>
                  <a:pt x="2286" y="1303"/>
                  <a:pt x="2296" y="1304"/>
                  <a:pt x="2305" y="1304"/>
                </a:cubicBezTo>
                <a:cubicBezTo>
                  <a:pt x="2416" y="1304"/>
                  <a:pt x="2463" y="1133"/>
                  <a:pt x="2342" y="1103"/>
                </a:cubicBezTo>
                <a:cubicBezTo>
                  <a:pt x="1586" y="906"/>
                  <a:pt x="863" y="544"/>
                  <a:pt x="239" y="19"/>
                </a:cubicBezTo>
                <a:cubicBezTo>
                  <a:pt x="220" y="6"/>
                  <a:pt x="199" y="1"/>
                  <a:pt x="17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4" name="Google Shape;6964;p53"/>
          <p:cNvSpPr/>
          <p:nvPr/>
        </p:nvSpPr>
        <p:spPr>
          <a:xfrm>
            <a:off x="7101841" y="4254473"/>
            <a:ext cx="50648" cy="27747"/>
          </a:xfrm>
          <a:custGeom>
            <a:rect b="b" l="l" r="r" t="t"/>
            <a:pathLst>
              <a:path extrusionOk="0" h="1311" w="2393">
                <a:moveTo>
                  <a:pt x="160" y="0"/>
                </a:moveTo>
                <a:cubicBezTo>
                  <a:pt x="58" y="0"/>
                  <a:pt x="1" y="154"/>
                  <a:pt x="114" y="211"/>
                </a:cubicBezTo>
                <a:lnTo>
                  <a:pt x="2184" y="1295"/>
                </a:lnTo>
                <a:cubicBezTo>
                  <a:pt x="2205" y="1306"/>
                  <a:pt x="2225" y="1310"/>
                  <a:pt x="2244" y="1310"/>
                </a:cubicBezTo>
                <a:cubicBezTo>
                  <a:pt x="2341" y="1310"/>
                  <a:pt x="2393" y="1186"/>
                  <a:pt x="2282" y="1131"/>
                </a:cubicBezTo>
                <a:lnTo>
                  <a:pt x="212" y="14"/>
                </a:lnTo>
                <a:cubicBezTo>
                  <a:pt x="194" y="4"/>
                  <a:pt x="176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5" name="Google Shape;6965;p53"/>
          <p:cNvSpPr/>
          <p:nvPr/>
        </p:nvSpPr>
        <p:spPr>
          <a:xfrm>
            <a:off x="7171009" y="4290222"/>
            <a:ext cx="26753" cy="10032"/>
          </a:xfrm>
          <a:custGeom>
            <a:rect b="b" l="l" r="r" t="t"/>
            <a:pathLst>
              <a:path extrusionOk="0" h="474" w="1264">
                <a:moveTo>
                  <a:pt x="164" y="0"/>
                </a:moveTo>
                <a:cubicBezTo>
                  <a:pt x="33" y="0"/>
                  <a:pt x="0" y="165"/>
                  <a:pt x="99" y="198"/>
                </a:cubicBezTo>
                <a:lnTo>
                  <a:pt x="1117" y="460"/>
                </a:lnTo>
                <a:cubicBezTo>
                  <a:pt x="1136" y="470"/>
                  <a:pt x="1152" y="474"/>
                  <a:pt x="1167" y="474"/>
                </a:cubicBezTo>
                <a:cubicBezTo>
                  <a:pt x="1255" y="474"/>
                  <a:pt x="1263" y="320"/>
                  <a:pt x="1150" y="263"/>
                </a:cubicBezTo>
                <a:lnTo>
                  <a:pt x="164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6" name="Google Shape;6966;p53"/>
          <p:cNvSpPr/>
          <p:nvPr/>
        </p:nvSpPr>
        <p:spPr>
          <a:xfrm>
            <a:off x="7142944" y="4257902"/>
            <a:ext cx="49357" cy="23578"/>
          </a:xfrm>
          <a:custGeom>
            <a:rect b="b" l="l" r="r" t="t"/>
            <a:pathLst>
              <a:path extrusionOk="0" h="1114" w="2332">
                <a:moveTo>
                  <a:pt x="149" y="1"/>
                </a:moveTo>
                <a:cubicBezTo>
                  <a:pt x="52" y="1"/>
                  <a:pt x="0" y="125"/>
                  <a:pt x="110" y="180"/>
                </a:cubicBezTo>
                <a:cubicBezTo>
                  <a:pt x="768" y="542"/>
                  <a:pt x="1458" y="837"/>
                  <a:pt x="2181" y="1100"/>
                </a:cubicBezTo>
                <a:cubicBezTo>
                  <a:pt x="2199" y="1109"/>
                  <a:pt x="2215" y="1113"/>
                  <a:pt x="2230" y="1113"/>
                </a:cubicBezTo>
                <a:cubicBezTo>
                  <a:pt x="2319" y="1113"/>
                  <a:pt x="2331" y="960"/>
                  <a:pt x="2246" y="903"/>
                </a:cubicBezTo>
                <a:cubicBezTo>
                  <a:pt x="1556" y="673"/>
                  <a:pt x="866" y="344"/>
                  <a:pt x="209" y="16"/>
                </a:cubicBezTo>
                <a:cubicBezTo>
                  <a:pt x="188" y="5"/>
                  <a:pt x="167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7" name="Google Shape;6967;p53"/>
          <p:cNvSpPr/>
          <p:nvPr/>
        </p:nvSpPr>
        <p:spPr>
          <a:xfrm>
            <a:off x="7095640" y="4234261"/>
            <a:ext cx="42351" cy="26393"/>
          </a:xfrm>
          <a:custGeom>
            <a:rect b="b" l="l" r="r" t="t"/>
            <a:pathLst>
              <a:path extrusionOk="0" h="1247" w="2001">
                <a:moveTo>
                  <a:pt x="149" y="0"/>
                </a:moveTo>
                <a:cubicBezTo>
                  <a:pt x="52" y="0"/>
                  <a:pt x="1" y="125"/>
                  <a:pt x="111" y="180"/>
                </a:cubicBezTo>
                <a:lnTo>
                  <a:pt x="1820" y="1231"/>
                </a:lnTo>
                <a:cubicBezTo>
                  <a:pt x="1841" y="1242"/>
                  <a:pt x="1860" y="1247"/>
                  <a:pt x="1878" y="1247"/>
                </a:cubicBezTo>
                <a:cubicBezTo>
                  <a:pt x="1968" y="1247"/>
                  <a:pt x="2001" y="1122"/>
                  <a:pt x="1918" y="1067"/>
                </a:cubicBezTo>
                <a:lnTo>
                  <a:pt x="209" y="16"/>
                </a:lnTo>
                <a:cubicBezTo>
                  <a:pt x="188" y="5"/>
                  <a:pt x="168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8" name="Google Shape;6968;p53"/>
          <p:cNvSpPr/>
          <p:nvPr/>
        </p:nvSpPr>
        <p:spPr>
          <a:xfrm>
            <a:off x="7121313" y="4230832"/>
            <a:ext cx="44383" cy="22879"/>
          </a:xfrm>
          <a:custGeom>
            <a:rect b="b" l="l" r="r" t="t"/>
            <a:pathLst>
              <a:path extrusionOk="0" h="1081" w="2097">
                <a:moveTo>
                  <a:pt x="160" y="0"/>
                </a:moveTo>
                <a:cubicBezTo>
                  <a:pt x="58" y="0"/>
                  <a:pt x="1" y="154"/>
                  <a:pt x="114" y="210"/>
                </a:cubicBezTo>
                <a:cubicBezTo>
                  <a:pt x="705" y="506"/>
                  <a:pt x="1297" y="802"/>
                  <a:pt x="1888" y="1065"/>
                </a:cubicBezTo>
                <a:cubicBezTo>
                  <a:pt x="1909" y="1075"/>
                  <a:pt x="1930" y="1080"/>
                  <a:pt x="1948" y="1080"/>
                </a:cubicBezTo>
                <a:cubicBezTo>
                  <a:pt x="2045" y="1080"/>
                  <a:pt x="2097" y="956"/>
                  <a:pt x="1987" y="901"/>
                </a:cubicBezTo>
                <a:cubicBezTo>
                  <a:pt x="1395" y="638"/>
                  <a:pt x="804" y="342"/>
                  <a:pt x="212" y="13"/>
                </a:cubicBezTo>
                <a:cubicBezTo>
                  <a:pt x="194" y="4"/>
                  <a:pt x="176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9" name="Google Shape;6969;p53"/>
          <p:cNvSpPr/>
          <p:nvPr/>
        </p:nvSpPr>
        <p:spPr>
          <a:xfrm>
            <a:off x="7170459" y="4252590"/>
            <a:ext cx="33737" cy="11302"/>
          </a:xfrm>
          <a:custGeom>
            <a:rect b="b" l="l" r="r" t="t"/>
            <a:pathLst>
              <a:path extrusionOk="0" h="534" w="1594">
                <a:moveTo>
                  <a:pt x="129" y="0"/>
                </a:moveTo>
                <a:cubicBezTo>
                  <a:pt x="22" y="0"/>
                  <a:pt x="1" y="171"/>
                  <a:pt x="92" y="201"/>
                </a:cubicBezTo>
                <a:cubicBezTo>
                  <a:pt x="519" y="333"/>
                  <a:pt x="979" y="464"/>
                  <a:pt x="1406" y="530"/>
                </a:cubicBezTo>
                <a:cubicBezTo>
                  <a:pt x="1416" y="532"/>
                  <a:pt x="1426" y="533"/>
                  <a:pt x="1435" y="533"/>
                </a:cubicBezTo>
                <a:cubicBezTo>
                  <a:pt x="1547" y="533"/>
                  <a:pt x="1593" y="363"/>
                  <a:pt x="1472" y="333"/>
                </a:cubicBezTo>
                <a:cubicBezTo>
                  <a:pt x="1012" y="267"/>
                  <a:pt x="585" y="135"/>
                  <a:pt x="158" y="4"/>
                </a:cubicBezTo>
                <a:cubicBezTo>
                  <a:pt x="148" y="1"/>
                  <a:pt x="138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0" name="Google Shape;6970;p53"/>
          <p:cNvSpPr/>
          <p:nvPr/>
        </p:nvSpPr>
        <p:spPr>
          <a:xfrm>
            <a:off x="7087830" y="4189792"/>
            <a:ext cx="46690" cy="22096"/>
          </a:xfrm>
          <a:custGeom>
            <a:rect b="b" l="l" r="r" t="t"/>
            <a:pathLst>
              <a:path extrusionOk="0" h="1044" w="2206">
                <a:moveTo>
                  <a:pt x="143" y="0"/>
                </a:moveTo>
                <a:cubicBezTo>
                  <a:pt x="62" y="0"/>
                  <a:pt x="1" y="154"/>
                  <a:pt x="86" y="211"/>
                </a:cubicBezTo>
                <a:cubicBezTo>
                  <a:pt x="710" y="539"/>
                  <a:pt x="1367" y="802"/>
                  <a:pt x="2024" y="1032"/>
                </a:cubicBezTo>
                <a:cubicBezTo>
                  <a:pt x="2041" y="1040"/>
                  <a:pt x="2056" y="1044"/>
                  <a:pt x="2070" y="1044"/>
                </a:cubicBezTo>
                <a:cubicBezTo>
                  <a:pt x="2169" y="1044"/>
                  <a:pt x="2205" y="864"/>
                  <a:pt x="2090" y="835"/>
                </a:cubicBezTo>
                <a:cubicBezTo>
                  <a:pt x="1433" y="605"/>
                  <a:pt x="808" y="342"/>
                  <a:pt x="184" y="14"/>
                </a:cubicBezTo>
                <a:cubicBezTo>
                  <a:pt x="170" y="4"/>
                  <a:pt x="157" y="0"/>
                  <a:pt x="1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1" name="Google Shape;6971;p53"/>
          <p:cNvSpPr/>
          <p:nvPr/>
        </p:nvSpPr>
        <p:spPr>
          <a:xfrm>
            <a:off x="6930635" y="4334563"/>
            <a:ext cx="41081" cy="19239"/>
          </a:xfrm>
          <a:custGeom>
            <a:rect b="b" l="l" r="r" t="t"/>
            <a:pathLst>
              <a:path extrusionOk="0" h="909" w="1941">
                <a:moveTo>
                  <a:pt x="132" y="1"/>
                </a:moveTo>
                <a:cubicBezTo>
                  <a:pt x="64" y="1"/>
                  <a:pt x="1" y="48"/>
                  <a:pt x="20" y="107"/>
                </a:cubicBezTo>
                <a:cubicBezTo>
                  <a:pt x="86" y="271"/>
                  <a:pt x="218" y="304"/>
                  <a:pt x="349" y="370"/>
                </a:cubicBezTo>
                <a:lnTo>
                  <a:pt x="809" y="534"/>
                </a:lnTo>
                <a:cubicBezTo>
                  <a:pt x="1138" y="666"/>
                  <a:pt x="1466" y="797"/>
                  <a:pt x="1795" y="896"/>
                </a:cubicBezTo>
                <a:cubicBezTo>
                  <a:pt x="1813" y="905"/>
                  <a:pt x="1830" y="909"/>
                  <a:pt x="1844" y="909"/>
                </a:cubicBezTo>
                <a:cubicBezTo>
                  <a:pt x="1932" y="909"/>
                  <a:pt x="1941" y="755"/>
                  <a:pt x="1828" y="699"/>
                </a:cubicBezTo>
                <a:cubicBezTo>
                  <a:pt x="1565" y="600"/>
                  <a:pt x="1269" y="501"/>
                  <a:pt x="973" y="403"/>
                </a:cubicBezTo>
                <a:lnTo>
                  <a:pt x="579" y="238"/>
                </a:lnTo>
                <a:lnTo>
                  <a:pt x="349" y="140"/>
                </a:lnTo>
                <a:cubicBezTo>
                  <a:pt x="316" y="140"/>
                  <a:pt x="250" y="107"/>
                  <a:pt x="250" y="74"/>
                </a:cubicBezTo>
                <a:cubicBezTo>
                  <a:pt x="224" y="22"/>
                  <a:pt x="177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2" name="Google Shape;6972;p53"/>
          <p:cNvSpPr/>
          <p:nvPr/>
        </p:nvSpPr>
        <p:spPr>
          <a:xfrm>
            <a:off x="6943397" y="4319388"/>
            <a:ext cx="47283" cy="34224"/>
          </a:xfrm>
          <a:custGeom>
            <a:rect b="b" l="l" r="r" t="t"/>
            <a:pathLst>
              <a:path extrusionOk="0" h="1617" w="2234">
                <a:moveTo>
                  <a:pt x="144" y="0"/>
                </a:moveTo>
                <a:cubicBezTo>
                  <a:pt x="75" y="0"/>
                  <a:pt x="1" y="93"/>
                  <a:pt x="75" y="167"/>
                </a:cubicBezTo>
                <a:cubicBezTo>
                  <a:pt x="600" y="791"/>
                  <a:pt x="1290" y="1284"/>
                  <a:pt x="2079" y="1613"/>
                </a:cubicBezTo>
                <a:cubicBezTo>
                  <a:pt x="2087" y="1615"/>
                  <a:pt x="2094" y="1616"/>
                  <a:pt x="2101" y="1616"/>
                </a:cubicBezTo>
                <a:cubicBezTo>
                  <a:pt x="2187" y="1616"/>
                  <a:pt x="2233" y="1443"/>
                  <a:pt x="2112" y="1383"/>
                </a:cubicBezTo>
                <a:cubicBezTo>
                  <a:pt x="1389" y="1087"/>
                  <a:pt x="732" y="627"/>
                  <a:pt x="206" y="35"/>
                </a:cubicBezTo>
                <a:cubicBezTo>
                  <a:pt x="190" y="11"/>
                  <a:pt x="167" y="0"/>
                  <a:pt x="1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3" name="Google Shape;6973;p53"/>
          <p:cNvSpPr/>
          <p:nvPr/>
        </p:nvSpPr>
        <p:spPr>
          <a:xfrm>
            <a:off x="6954319" y="4315493"/>
            <a:ext cx="29271" cy="19578"/>
          </a:xfrm>
          <a:custGeom>
            <a:rect b="b" l="l" r="r" t="t"/>
            <a:pathLst>
              <a:path extrusionOk="0" h="925" w="1383">
                <a:moveTo>
                  <a:pt x="118" y="1"/>
                </a:moveTo>
                <a:cubicBezTo>
                  <a:pt x="48" y="1"/>
                  <a:pt x="1" y="77"/>
                  <a:pt x="52" y="154"/>
                </a:cubicBezTo>
                <a:cubicBezTo>
                  <a:pt x="413" y="449"/>
                  <a:pt x="774" y="712"/>
                  <a:pt x="1202" y="909"/>
                </a:cubicBezTo>
                <a:cubicBezTo>
                  <a:pt x="1218" y="920"/>
                  <a:pt x="1233" y="925"/>
                  <a:pt x="1249" y="925"/>
                </a:cubicBezTo>
                <a:cubicBezTo>
                  <a:pt x="1327" y="925"/>
                  <a:pt x="1383" y="800"/>
                  <a:pt x="1300" y="745"/>
                </a:cubicBezTo>
                <a:cubicBezTo>
                  <a:pt x="906" y="515"/>
                  <a:pt x="544" y="285"/>
                  <a:pt x="183" y="22"/>
                </a:cubicBezTo>
                <a:cubicBezTo>
                  <a:pt x="161" y="7"/>
                  <a:pt x="139" y="1"/>
                  <a:pt x="11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4" name="Google Shape;6974;p53"/>
          <p:cNvSpPr/>
          <p:nvPr/>
        </p:nvSpPr>
        <p:spPr>
          <a:xfrm>
            <a:off x="6987400" y="4333060"/>
            <a:ext cx="32001" cy="12128"/>
          </a:xfrm>
          <a:custGeom>
            <a:rect b="b" l="l" r="r" t="t"/>
            <a:pathLst>
              <a:path extrusionOk="0" h="573" w="1512">
                <a:moveTo>
                  <a:pt x="108" y="0"/>
                </a:moveTo>
                <a:cubicBezTo>
                  <a:pt x="66" y="0"/>
                  <a:pt x="33" y="23"/>
                  <a:pt x="33" y="47"/>
                </a:cubicBezTo>
                <a:cubicBezTo>
                  <a:pt x="0" y="112"/>
                  <a:pt x="0" y="178"/>
                  <a:pt x="66" y="178"/>
                </a:cubicBezTo>
                <a:lnTo>
                  <a:pt x="66" y="211"/>
                </a:lnTo>
                <a:cubicBezTo>
                  <a:pt x="493" y="375"/>
                  <a:pt x="920" y="507"/>
                  <a:pt x="1380" y="572"/>
                </a:cubicBezTo>
                <a:cubicBezTo>
                  <a:pt x="1512" y="572"/>
                  <a:pt x="1512" y="342"/>
                  <a:pt x="1380" y="342"/>
                </a:cubicBezTo>
                <a:cubicBezTo>
                  <a:pt x="953" y="309"/>
                  <a:pt x="559" y="211"/>
                  <a:pt x="164" y="14"/>
                </a:cubicBezTo>
                <a:cubicBezTo>
                  <a:pt x="145" y="4"/>
                  <a:pt x="126" y="0"/>
                  <a:pt x="1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5" name="Google Shape;6975;p53"/>
          <p:cNvSpPr/>
          <p:nvPr/>
        </p:nvSpPr>
        <p:spPr>
          <a:xfrm>
            <a:off x="6975950" y="4309313"/>
            <a:ext cx="59939" cy="32467"/>
          </a:xfrm>
          <a:custGeom>
            <a:rect b="b" l="l" r="r" t="t"/>
            <a:pathLst>
              <a:path extrusionOk="0" h="1534" w="2832">
                <a:moveTo>
                  <a:pt x="155" y="1"/>
                </a:moveTo>
                <a:cubicBezTo>
                  <a:pt x="73" y="1"/>
                  <a:pt x="1" y="103"/>
                  <a:pt x="81" y="183"/>
                </a:cubicBezTo>
                <a:cubicBezTo>
                  <a:pt x="837" y="774"/>
                  <a:pt x="1658" y="1366"/>
                  <a:pt x="2644" y="1530"/>
                </a:cubicBezTo>
                <a:cubicBezTo>
                  <a:pt x="2654" y="1533"/>
                  <a:pt x="2664" y="1534"/>
                  <a:pt x="2673" y="1534"/>
                </a:cubicBezTo>
                <a:cubicBezTo>
                  <a:pt x="2784" y="1534"/>
                  <a:pt x="2831" y="1363"/>
                  <a:pt x="2710" y="1333"/>
                </a:cubicBezTo>
                <a:cubicBezTo>
                  <a:pt x="1790" y="1103"/>
                  <a:pt x="935" y="676"/>
                  <a:pt x="212" y="18"/>
                </a:cubicBezTo>
                <a:cubicBezTo>
                  <a:pt x="194" y="6"/>
                  <a:pt x="174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6" name="Google Shape;6976;p53"/>
          <p:cNvSpPr/>
          <p:nvPr/>
        </p:nvSpPr>
        <p:spPr>
          <a:xfrm>
            <a:off x="6980204" y="4293735"/>
            <a:ext cx="28065" cy="19027"/>
          </a:xfrm>
          <a:custGeom>
            <a:rect b="b" l="l" r="r" t="t"/>
            <a:pathLst>
              <a:path extrusionOk="0" h="899" w="1326">
                <a:moveTo>
                  <a:pt x="170" y="1"/>
                </a:moveTo>
                <a:cubicBezTo>
                  <a:pt x="83" y="1"/>
                  <a:pt x="0" y="112"/>
                  <a:pt x="77" y="163"/>
                </a:cubicBezTo>
                <a:cubicBezTo>
                  <a:pt x="406" y="492"/>
                  <a:pt x="767" y="722"/>
                  <a:pt x="1194" y="886"/>
                </a:cubicBezTo>
                <a:cubicBezTo>
                  <a:pt x="1203" y="895"/>
                  <a:pt x="1214" y="899"/>
                  <a:pt x="1227" y="899"/>
                </a:cubicBezTo>
                <a:cubicBezTo>
                  <a:pt x="1260" y="899"/>
                  <a:pt x="1302" y="868"/>
                  <a:pt x="1326" y="820"/>
                </a:cubicBezTo>
                <a:cubicBezTo>
                  <a:pt x="1326" y="754"/>
                  <a:pt x="1293" y="689"/>
                  <a:pt x="1227" y="689"/>
                </a:cubicBezTo>
                <a:cubicBezTo>
                  <a:pt x="866" y="557"/>
                  <a:pt x="504" y="327"/>
                  <a:pt x="242" y="32"/>
                </a:cubicBezTo>
                <a:cubicBezTo>
                  <a:pt x="220" y="10"/>
                  <a:pt x="195" y="1"/>
                  <a:pt x="17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7" name="Google Shape;6977;p53"/>
          <p:cNvSpPr/>
          <p:nvPr/>
        </p:nvSpPr>
        <p:spPr>
          <a:xfrm>
            <a:off x="7014513" y="4312721"/>
            <a:ext cx="19493" cy="11598"/>
          </a:xfrm>
          <a:custGeom>
            <a:rect b="b" l="l" r="r" t="t"/>
            <a:pathLst>
              <a:path extrusionOk="0" h="548" w="921">
                <a:moveTo>
                  <a:pt x="88" y="0"/>
                </a:moveTo>
                <a:cubicBezTo>
                  <a:pt x="56" y="0"/>
                  <a:pt x="34" y="16"/>
                  <a:pt x="34" y="55"/>
                </a:cubicBezTo>
                <a:cubicBezTo>
                  <a:pt x="1" y="88"/>
                  <a:pt x="1" y="153"/>
                  <a:pt x="66" y="186"/>
                </a:cubicBezTo>
                <a:cubicBezTo>
                  <a:pt x="296" y="350"/>
                  <a:pt x="526" y="482"/>
                  <a:pt x="789" y="548"/>
                </a:cubicBezTo>
                <a:cubicBezTo>
                  <a:pt x="855" y="548"/>
                  <a:pt x="921" y="515"/>
                  <a:pt x="921" y="482"/>
                </a:cubicBezTo>
                <a:cubicBezTo>
                  <a:pt x="921" y="416"/>
                  <a:pt x="888" y="350"/>
                  <a:pt x="855" y="350"/>
                </a:cubicBezTo>
                <a:cubicBezTo>
                  <a:pt x="592" y="285"/>
                  <a:pt x="362" y="153"/>
                  <a:pt x="165" y="22"/>
                </a:cubicBezTo>
                <a:cubicBezTo>
                  <a:pt x="138" y="8"/>
                  <a:pt x="110" y="0"/>
                  <a:pt x="8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8" name="Google Shape;6978;p53"/>
          <p:cNvSpPr/>
          <p:nvPr/>
        </p:nvSpPr>
        <p:spPr>
          <a:xfrm>
            <a:off x="7036292" y="4326266"/>
            <a:ext cx="20467" cy="9249"/>
          </a:xfrm>
          <a:custGeom>
            <a:rect b="b" l="l" r="r" t="t"/>
            <a:pathLst>
              <a:path extrusionOk="0" h="437" w="967">
                <a:moveTo>
                  <a:pt x="148" y="1"/>
                </a:moveTo>
                <a:cubicBezTo>
                  <a:pt x="44" y="1"/>
                  <a:pt x="1" y="115"/>
                  <a:pt x="89" y="203"/>
                </a:cubicBezTo>
                <a:cubicBezTo>
                  <a:pt x="319" y="302"/>
                  <a:pt x="549" y="400"/>
                  <a:pt x="812" y="433"/>
                </a:cubicBezTo>
                <a:cubicBezTo>
                  <a:pt x="819" y="436"/>
                  <a:pt x="827" y="437"/>
                  <a:pt x="834" y="437"/>
                </a:cubicBezTo>
                <a:cubicBezTo>
                  <a:pt x="919" y="437"/>
                  <a:pt x="966" y="267"/>
                  <a:pt x="845" y="236"/>
                </a:cubicBezTo>
                <a:cubicBezTo>
                  <a:pt x="615" y="203"/>
                  <a:pt x="385" y="105"/>
                  <a:pt x="187" y="6"/>
                </a:cubicBezTo>
                <a:cubicBezTo>
                  <a:pt x="173" y="3"/>
                  <a:pt x="160" y="1"/>
                  <a:pt x="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9" name="Google Shape;6979;p53"/>
          <p:cNvSpPr/>
          <p:nvPr/>
        </p:nvSpPr>
        <p:spPr>
          <a:xfrm>
            <a:off x="7007973" y="4293820"/>
            <a:ext cx="48531" cy="28044"/>
          </a:xfrm>
          <a:custGeom>
            <a:rect b="b" l="l" r="r" t="t"/>
            <a:pathLst>
              <a:path extrusionOk="0" h="1325" w="2293">
                <a:moveTo>
                  <a:pt x="140" y="0"/>
                </a:moveTo>
                <a:cubicBezTo>
                  <a:pt x="49" y="0"/>
                  <a:pt x="0" y="139"/>
                  <a:pt x="80" y="192"/>
                </a:cubicBezTo>
                <a:cubicBezTo>
                  <a:pt x="704" y="619"/>
                  <a:pt x="1394" y="1013"/>
                  <a:pt x="2084" y="1309"/>
                </a:cubicBezTo>
                <a:cubicBezTo>
                  <a:pt x="2100" y="1320"/>
                  <a:pt x="2117" y="1324"/>
                  <a:pt x="2133" y="1324"/>
                </a:cubicBezTo>
                <a:cubicBezTo>
                  <a:pt x="2218" y="1324"/>
                  <a:pt x="2293" y="1200"/>
                  <a:pt x="2183" y="1145"/>
                </a:cubicBezTo>
                <a:cubicBezTo>
                  <a:pt x="1493" y="849"/>
                  <a:pt x="803" y="455"/>
                  <a:pt x="211" y="28"/>
                </a:cubicBezTo>
                <a:cubicBezTo>
                  <a:pt x="186" y="8"/>
                  <a:pt x="161" y="0"/>
                  <a:pt x="14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0" name="Google Shape;6980;p53"/>
          <p:cNvSpPr/>
          <p:nvPr/>
        </p:nvSpPr>
        <p:spPr>
          <a:xfrm>
            <a:off x="7010343" y="4271152"/>
            <a:ext cx="38668" cy="26329"/>
          </a:xfrm>
          <a:custGeom>
            <a:rect b="b" l="l" r="r" t="t"/>
            <a:pathLst>
              <a:path extrusionOk="0" h="1244" w="1827">
                <a:moveTo>
                  <a:pt x="119" y="1"/>
                </a:moveTo>
                <a:cubicBezTo>
                  <a:pt x="102" y="1"/>
                  <a:pt x="85" y="5"/>
                  <a:pt x="66" y="14"/>
                </a:cubicBezTo>
                <a:cubicBezTo>
                  <a:pt x="0" y="47"/>
                  <a:pt x="0" y="113"/>
                  <a:pt x="33" y="178"/>
                </a:cubicBezTo>
                <a:cubicBezTo>
                  <a:pt x="66" y="244"/>
                  <a:pt x="99" y="310"/>
                  <a:pt x="165" y="343"/>
                </a:cubicBezTo>
                <a:lnTo>
                  <a:pt x="658" y="671"/>
                </a:lnTo>
                <a:cubicBezTo>
                  <a:pt x="953" y="869"/>
                  <a:pt x="1282" y="1033"/>
                  <a:pt x="1611" y="1230"/>
                </a:cubicBezTo>
                <a:cubicBezTo>
                  <a:pt x="1629" y="1239"/>
                  <a:pt x="1647" y="1243"/>
                  <a:pt x="1664" y="1243"/>
                </a:cubicBezTo>
                <a:cubicBezTo>
                  <a:pt x="1766" y="1243"/>
                  <a:pt x="1827" y="1094"/>
                  <a:pt x="1742" y="1066"/>
                </a:cubicBezTo>
                <a:cubicBezTo>
                  <a:pt x="1446" y="901"/>
                  <a:pt x="1183" y="737"/>
                  <a:pt x="921" y="573"/>
                </a:cubicBezTo>
                <a:cubicBezTo>
                  <a:pt x="789" y="507"/>
                  <a:pt x="658" y="441"/>
                  <a:pt x="559" y="343"/>
                </a:cubicBezTo>
                <a:lnTo>
                  <a:pt x="362" y="211"/>
                </a:lnTo>
                <a:lnTo>
                  <a:pt x="263" y="146"/>
                </a:lnTo>
                <a:lnTo>
                  <a:pt x="237" y="119"/>
                </a:lnTo>
                <a:lnTo>
                  <a:pt x="237" y="119"/>
                </a:lnTo>
                <a:cubicBezTo>
                  <a:pt x="230" y="61"/>
                  <a:pt x="183" y="1"/>
                  <a:pt x="11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1" name="Google Shape;6981;p53"/>
          <p:cNvSpPr/>
          <p:nvPr/>
        </p:nvSpPr>
        <p:spPr>
          <a:xfrm>
            <a:off x="7024947" y="4269056"/>
            <a:ext cx="24361" cy="15218"/>
          </a:xfrm>
          <a:custGeom>
            <a:rect b="b" l="l" r="r" t="t"/>
            <a:pathLst>
              <a:path extrusionOk="0" h="719" w="1151">
                <a:moveTo>
                  <a:pt x="141" y="1"/>
                </a:moveTo>
                <a:cubicBezTo>
                  <a:pt x="96" y="1"/>
                  <a:pt x="57" y="24"/>
                  <a:pt x="33" y="47"/>
                </a:cubicBezTo>
                <a:cubicBezTo>
                  <a:pt x="1" y="113"/>
                  <a:pt x="33" y="179"/>
                  <a:pt x="99" y="212"/>
                </a:cubicBezTo>
                <a:lnTo>
                  <a:pt x="66" y="212"/>
                </a:lnTo>
                <a:cubicBezTo>
                  <a:pt x="362" y="409"/>
                  <a:pt x="658" y="573"/>
                  <a:pt x="953" y="705"/>
                </a:cubicBezTo>
                <a:cubicBezTo>
                  <a:pt x="973" y="714"/>
                  <a:pt x="992" y="718"/>
                  <a:pt x="1010" y="718"/>
                </a:cubicBezTo>
                <a:cubicBezTo>
                  <a:pt x="1055" y="718"/>
                  <a:pt x="1095" y="695"/>
                  <a:pt x="1118" y="672"/>
                </a:cubicBezTo>
                <a:cubicBezTo>
                  <a:pt x="1151" y="639"/>
                  <a:pt x="1118" y="573"/>
                  <a:pt x="1085" y="540"/>
                </a:cubicBezTo>
                <a:cubicBezTo>
                  <a:pt x="756" y="376"/>
                  <a:pt x="461" y="212"/>
                  <a:pt x="198" y="15"/>
                </a:cubicBezTo>
                <a:cubicBezTo>
                  <a:pt x="178" y="5"/>
                  <a:pt x="159" y="1"/>
                  <a:pt x="14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2" name="Google Shape;6982;p53"/>
          <p:cNvSpPr/>
          <p:nvPr/>
        </p:nvSpPr>
        <p:spPr>
          <a:xfrm>
            <a:off x="6997665" y="4238176"/>
            <a:ext cx="40171" cy="28044"/>
          </a:xfrm>
          <a:custGeom>
            <a:rect b="b" l="l" r="r" t="t"/>
            <a:pathLst>
              <a:path extrusionOk="0" h="1325" w="1898">
                <a:moveTo>
                  <a:pt x="134" y="1"/>
                </a:moveTo>
                <a:cubicBezTo>
                  <a:pt x="44" y="1"/>
                  <a:pt x="1" y="139"/>
                  <a:pt x="107" y="192"/>
                </a:cubicBezTo>
                <a:cubicBezTo>
                  <a:pt x="632" y="586"/>
                  <a:pt x="1158" y="948"/>
                  <a:pt x="1717" y="1309"/>
                </a:cubicBezTo>
                <a:cubicBezTo>
                  <a:pt x="1733" y="1320"/>
                  <a:pt x="1749" y="1325"/>
                  <a:pt x="1764" y="1325"/>
                </a:cubicBezTo>
                <a:cubicBezTo>
                  <a:pt x="1842" y="1325"/>
                  <a:pt x="1898" y="1200"/>
                  <a:pt x="1815" y="1145"/>
                </a:cubicBezTo>
                <a:cubicBezTo>
                  <a:pt x="1257" y="784"/>
                  <a:pt x="731" y="389"/>
                  <a:pt x="205" y="28"/>
                </a:cubicBezTo>
                <a:cubicBezTo>
                  <a:pt x="180" y="9"/>
                  <a:pt x="155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3" name="Google Shape;6983;p53"/>
          <p:cNvSpPr/>
          <p:nvPr/>
        </p:nvSpPr>
        <p:spPr>
          <a:xfrm>
            <a:off x="7009984" y="4229393"/>
            <a:ext cx="40383" cy="30562"/>
          </a:xfrm>
          <a:custGeom>
            <a:rect b="b" l="l" r="r" t="t"/>
            <a:pathLst>
              <a:path extrusionOk="0" h="1444" w="1908">
                <a:moveTo>
                  <a:pt x="135" y="0"/>
                </a:moveTo>
                <a:cubicBezTo>
                  <a:pt x="57" y="0"/>
                  <a:pt x="1" y="125"/>
                  <a:pt x="83" y="180"/>
                </a:cubicBezTo>
                <a:lnTo>
                  <a:pt x="1726" y="1429"/>
                </a:lnTo>
                <a:cubicBezTo>
                  <a:pt x="1742" y="1439"/>
                  <a:pt x="1758" y="1444"/>
                  <a:pt x="1773" y="1444"/>
                </a:cubicBezTo>
                <a:cubicBezTo>
                  <a:pt x="1851" y="1444"/>
                  <a:pt x="1907" y="1319"/>
                  <a:pt x="1825" y="1264"/>
                </a:cubicBezTo>
                <a:lnTo>
                  <a:pt x="182" y="16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4" name="Google Shape;6984;p53"/>
          <p:cNvSpPr/>
          <p:nvPr/>
        </p:nvSpPr>
        <p:spPr>
          <a:xfrm>
            <a:off x="7016608" y="4217603"/>
            <a:ext cx="22964" cy="16064"/>
          </a:xfrm>
          <a:custGeom>
            <a:rect b="b" l="l" r="r" t="t"/>
            <a:pathLst>
              <a:path extrusionOk="0" h="759" w="1085">
                <a:moveTo>
                  <a:pt x="129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33" y="178"/>
                  <a:pt x="66" y="211"/>
                </a:cubicBezTo>
                <a:lnTo>
                  <a:pt x="920" y="737"/>
                </a:lnTo>
                <a:cubicBezTo>
                  <a:pt x="934" y="750"/>
                  <a:pt x="953" y="758"/>
                  <a:pt x="973" y="758"/>
                </a:cubicBezTo>
                <a:cubicBezTo>
                  <a:pt x="1002" y="758"/>
                  <a:pt x="1032" y="742"/>
                  <a:pt x="1052" y="704"/>
                </a:cubicBezTo>
                <a:cubicBezTo>
                  <a:pt x="1085" y="671"/>
                  <a:pt x="1052" y="605"/>
                  <a:pt x="1019" y="573"/>
                </a:cubicBezTo>
                <a:lnTo>
                  <a:pt x="165" y="14"/>
                </a:lnTo>
                <a:cubicBezTo>
                  <a:pt x="155" y="4"/>
                  <a:pt x="142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5" name="Google Shape;6985;p53"/>
          <p:cNvSpPr/>
          <p:nvPr/>
        </p:nvSpPr>
        <p:spPr>
          <a:xfrm>
            <a:off x="7022513" y="4211296"/>
            <a:ext cx="21228" cy="13863"/>
          </a:xfrm>
          <a:custGeom>
            <a:rect b="b" l="l" r="r" t="t"/>
            <a:pathLst>
              <a:path extrusionOk="0" h="655" w="1003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cubicBezTo>
                  <a:pt x="313" y="345"/>
                  <a:pt x="576" y="509"/>
                  <a:pt x="838" y="641"/>
                </a:cubicBezTo>
                <a:cubicBezTo>
                  <a:pt x="858" y="650"/>
                  <a:pt x="874" y="654"/>
                  <a:pt x="889" y="654"/>
                </a:cubicBezTo>
                <a:cubicBezTo>
                  <a:pt x="923" y="654"/>
                  <a:pt x="947" y="631"/>
                  <a:pt x="970" y="608"/>
                </a:cubicBezTo>
                <a:cubicBezTo>
                  <a:pt x="1003" y="542"/>
                  <a:pt x="1003" y="476"/>
                  <a:pt x="937" y="443"/>
                </a:cubicBezTo>
                <a:cubicBezTo>
                  <a:pt x="674" y="312"/>
                  <a:pt x="444" y="180"/>
                  <a:pt x="181" y="16"/>
                </a:cubicBezTo>
                <a:cubicBezTo>
                  <a:pt x="165" y="6"/>
                  <a:pt x="149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6" name="Google Shape;6986;p53"/>
          <p:cNvSpPr/>
          <p:nvPr/>
        </p:nvSpPr>
        <p:spPr>
          <a:xfrm>
            <a:off x="7023551" y="4197433"/>
            <a:ext cx="17017" cy="11704"/>
          </a:xfrm>
          <a:custGeom>
            <a:rect b="b" l="l" r="r" t="t"/>
            <a:pathLst>
              <a:path extrusionOk="0" h="553" w="804">
                <a:moveTo>
                  <a:pt x="129" y="0"/>
                </a:moveTo>
                <a:cubicBezTo>
                  <a:pt x="97" y="0"/>
                  <a:pt x="57" y="24"/>
                  <a:pt x="34" y="47"/>
                </a:cubicBezTo>
                <a:cubicBezTo>
                  <a:pt x="1" y="113"/>
                  <a:pt x="34" y="178"/>
                  <a:pt x="67" y="211"/>
                </a:cubicBezTo>
                <a:lnTo>
                  <a:pt x="592" y="540"/>
                </a:lnTo>
                <a:cubicBezTo>
                  <a:pt x="611" y="549"/>
                  <a:pt x="628" y="553"/>
                  <a:pt x="645" y="553"/>
                </a:cubicBezTo>
                <a:cubicBezTo>
                  <a:pt x="747" y="553"/>
                  <a:pt x="804" y="399"/>
                  <a:pt x="691" y="343"/>
                </a:cubicBezTo>
                <a:lnTo>
                  <a:pt x="165" y="14"/>
                </a:lnTo>
                <a:cubicBezTo>
                  <a:pt x="156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7" name="Google Shape;6987;p53"/>
          <p:cNvSpPr/>
          <p:nvPr/>
        </p:nvSpPr>
        <p:spPr>
          <a:xfrm>
            <a:off x="7008946" y="4120751"/>
            <a:ext cx="19980" cy="9609"/>
          </a:xfrm>
          <a:custGeom>
            <a:rect b="b" l="l" r="r" t="t"/>
            <a:pathLst>
              <a:path extrusionOk="0" h="454" w="944">
                <a:moveTo>
                  <a:pt x="119" y="1"/>
                </a:moveTo>
                <a:cubicBezTo>
                  <a:pt x="83" y="1"/>
                  <a:pt x="53" y="17"/>
                  <a:pt x="34" y="55"/>
                </a:cubicBezTo>
                <a:cubicBezTo>
                  <a:pt x="1" y="88"/>
                  <a:pt x="34" y="154"/>
                  <a:pt x="66" y="187"/>
                </a:cubicBezTo>
                <a:cubicBezTo>
                  <a:pt x="297" y="318"/>
                  <a:pt x="527" y="417"/>
                  <a:pt x="757" y="450"/>
                </a:cubicBezTo>
                <a:cubicBezTo>
                  <a:pt x="767" y="452"/>
                  <a:pt x="776" y="453"/>
                  <a:pt x="785" y="453"/>
                </a:cubicBezTo>
                <a:cubicBezTo>
                  <a:pt x="897" y="453"/>
                  <a:pt x="944" y="283"/>
                  <a:pt x="822" y="252"/>
                </a:cubicBezTo>
                <a:cubicBezTo>
                  <a:pt x="592" y="220"/>
                  <a:pt x="362" y="154"/>
                  <a:pt x="198" y="22"/>
                </a:cubicBezTo>
                <a:cubicBezTo>
                  <a:pt x="171" y="9"/>
                  <a:pt x="143" y="1"/>
                  <a:pt x="11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8" name="Google Shape;6988;p53"/>
          <p:cNvSpPr/>
          <p:nvPr/>
        </p:nvSpPr>
        <p:spPr>
          <a:xfrm>
            <a:off x="7006872" y="4105215"/>
            <a:ext cx="25737" cy="15323"/>
          </a:xfrm>
          <a:custGeom>
            <a:rect b="b" l="l" r="r" t="t"/>
            <a:pathLst>
              <a:path extrusionOk="0" h="724" w="1216">
                <a:moveTo>
                  <a:pt x="197" y="1"/>
                </a:moveTo>
                <a:cubicBezTo>
                  <a:pt x="132" y="1"/>
                  <a:pt x="66" y="1"/>
                  <a:pt x="33" y="33"/>
                </a:cubicBezTo>
                <a:cubicBezTo>
                  <a:pt x="0" y="99"/>
                  <a:pt x="33" y="165"/>
                  <a:pt x="99" y="198"/>
                </a:cubicBezTo>
                <a:cubicBezTo>
                  <a:pt x="395" y="395"/>
                  <a:pt x="723" y="592"/>
                  <a:pt x="1085" y="723"/>
                </a:cubicBezTo>
                <a:cubicBezTo>
                  <a:pt x="1150" y="723"/>
                  <a:pt x="1216" y="691"/>
                  <a:pt x="1216" y="658"/>
                </a:cubicBezTo>
                <a:cubicBezTo>
                  <a:pt x="1216" y="592"/>
                  <a:pt x="1216" y="526"/>
                  <a:pt x="1150" y="526"/>
                </a:cubicBezTo>
                <a:cubicBezTo>
                  <a:pt x="822" y="395"/>
                  <a:pt x="493" y="231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9" name="Google Shape;6989;p53"/>
          <p:cNvSpPr/>
          <p:nvPr/>
        </p:nvSpPr>
        <p:spPr>
          <a:xfrm>
            <a:off x="7012439" y="4092410"/>
            <a:ext cx="20699" cy="10117"/>
          </a:xfrm>
          <a:custGeom>
            <a:rect b="b" l="l" r="r" t="t"/>
            <a:pathLst>
              <a:path extrusionOk="0" h="478" w="978">
                <a:moveTo>
                  <a:pt x="107" y="0"/>
                </a:moveTo>
                <a:cubicBezTo>
                  <a:pt x="63" y="0"/>
                  <a:pt x="23" y="24"/>
                  <a:pt x="0" y="47"/>
                </a:cubicBezTo>
                <a:cubicBezTo>
                  <a:pt x="0" y="113"/>
                  <a:pt x="0" y="146"/>
                  <a:pt x="66" y="178"/>
                </a:cubicBezTo>
                <a:cubicBezTo>
                  <a:pt x="296" y="310"/>
                  <a:pt x="526" y="408"/>
                  <a:pt x="789" y="474"/>
                </a:cubicBezTo>
                <a:cubicBezTo>
                  <a:pt x="800" y="476"/>
                  <a:pt x="810" y="477"/>
                  <a:pt x="820" y="477"/>
                </a:cubicBezTo>
                <a:cubicBezTo>
                  <a:pt x="957" y="477"/>
                  <a:pt x="977" y="277"/>
                  <a:pt x="854" y="277"/>
                </a:cubicBezTo>
                <a:cubicBezTo>
                  <a:pt x="624" y="211"/>
                  <a:pt x="362" y="113"/>
                  <a:pt x="164" y="14"/>
                </a:cubicBezTo>
                <a:cubicBezTo>
                  <a:pt x="145" y="4"/>
                  <a:pt x="126" y="0"/>
                  <a:pt x="10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0" name="Google Shape;6990;p53"/>
          <p:cNvSpPr/>
          <p:nvPr/>
        </p:nvSpPr>
        <p:spPr>
          <a:xfrm>
            <a:off x="7008946" y="4165431"/>
            <a:ext cx="20191" cy="11027"/>
          </a:xfrm>
          <a:custGeom>
            <a:rect b="b" l="l" r="r" t="t"/>
            <a:pathLst>
              <a:path extrusionOk="0" h="521" w="954">
                <a:moveTo>
                  <a:pt x="141" y="1"/>
                </a:moveTo>
                <a:cubicBezTo>
                  <a:pt x="97" y="1"/>
                  <a:pt x="57" y="24"/>
                  <a:pt x="34" y="47"/>
                </a:cubicBezTo>
                <a:cubicBezTo>
                  <a:pt x="1" y="113"/>
                  <a:pt x="34" y="179"/>
                  <a:pt x="99" y="179"/>
                </a:cubicBezTo>
                <a:cubicBezTo>
                  <a:pt x="297" y="343"/>
                  <a:pt x="559" y="442"/>
                  <a:pt x="822" y="507"/>
                </a:cubicBezTo>
                <a:cubicBezTo>
                  <a:pt x="840" y="516"/>
                  <a:pt x="855" y="520"/>
                  <a:pt x="869" y="520"/>
                </a:cubicBezTo>
                <a:cubicBezTo>
                  <a:pt x="906" y="520"/>
                  <a:pt x="930" y="490"/>
                  <a:pt x="954" y="442"/>
                </a:cubicBezTo>
                <a:cubicBezTo>
                  <a:pt x="954" y="376"/>
                  <a:pt x="921" y="343"/>
                  <a:pt x="888" y="310"/>
                </a:cubicBezTo>
                <a:cubicBezTo>
                  <a:pt x="625" y="244"/>
                  <a:pt x="395" y="146"/>
                  <a:pt x="198" y="14"/>
                </a:cubicBezTo>
                <a:cubicBezTo>
                  <a:pt x="179" y="5"/>
                  <a:pt x="159" y="1"/>
                  <a:pt x="14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1" name="Google Shape;6991;p53"/>
          <p:cNvSpPr/>
          <p:nvPr/>
        </p:nvSpPr>
        <p:spPr>
          <a:xfrm>
            <a:off x="7007740" y="4153113"/>
            <a:ext cx="24657" cy="13397"/>
          </a:xfrm>
          <a:custGeom>
            <a:rect b="b" l="l" r="r" t="t"/>
            <a:pathLst>
              <a:path extrusionOk="0" h="633" w="1165">
                <a:moveTo>
                  <a:pt x="163" y="1"/>
                </a:moveTo>
                <a:cubicBezTo>
                  <a:pt x="75" y="1"/>
                  <a:pt x="1" y="142"/>
                  <a:pt x="91" y="202"/>
                </a:cubicBezTo>
                <a:cubicBezTo>
                  <a:pt x="354" y="399"/>
                  <a:pt x="682" y="531"/>
                  <a:pt x="978" y="629"/>
                </a:cubicBezTo>
                <a:cubicBezTo>
                  <a:pt x="988" y="632"/>
                  <a:pt x="998" y="633"/>
                  <a:pt x="1007" y="633"/>
                </a:cubicBezTo>
                <a:cubicBezTo>
                  <a:pt x="1118" y="633"/>
                  <a:pt x="1165" y="462"/>
                  <a:pt x="1044" y="432"/>
                </a:cubicBezTo>
                <a:cubicBezTo>
                  <a:pt x="748" y="334"/>
                  <a:pt x="452" y="202"/>
                  <a:pt x="189" y="5"/>
                </a:cubicBezTo>
                <a:cubicBezTo>
                  <a:pt x="180" y="2"/>
                  <a:pt x="172" y="1"/>
                  <a:pt x="16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2" name="Google Shape;6992;p53"/>
          <p:cNvSpPr/>
          <p:nvPr/>
        </p:nvSpPr>
        <p:spPr>
          <a:xfrm>
            <a:off x="7004608" y="4136477"/>
            <a:ext cx="22456" cy="16064"/>
          </a:xfrm>
          <a:custGeom>
            <a:rect b="b" l="l" r="r" t="t"/>
            <a:pathLst>
              <a:path extrusionOk="0" h="759" w="1061">
                <a:moveTo>
                  <a:pt x="130" y="0"/>
                </a:moveTo>
                <a:cubicBezTo>
                  <a:pt x="56" y="0"/>
                  <a:pt x="0" y="93"/>
                  <a:pt x="74" y="167"/>
                </a:cubicBezTo>
                <a:cubicBezTo>
                  <a:pt x="304" y="429"/>
                  <a:pt x="600" y="627"/>
                  <a:pt x="929" y="758"/>
                </a:cubicBezTo>
                <a:cubicBezTo>
                  <a:pt x="994" y="758"/>
                  <a:pt x="1027" y="725"/>
                  <a:pt x="1060" y="692"/>
                </a:cubicBezTo>
                <a:cubicBezTo>
                  <a:pt x="1060" y="627"/>
                  <a:pt x="1027" y="561"/>
                  <a:pt x="994" y="561"/>
                </a:cubicBezTo>
                <a:cubicBezTo>
                  <a:pt x="699" y="429"/>
                  <a:pt x="436" y="265"/>
                  <a:pt x="206" y="35"/>
                </a:cubicBezTo>
                <a:cubicBezTo>
                  <a:pt x="181" y="10"/>
                  <a:pt x="154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3" name="Google Shape;6993;p53"/>
          <p:cNvSpPr/>
          <p:nvPr/>
        </p:nvSpPr>
        <p:spPr>
          <a:xfrm>
            <a:off x="7003930" y="4124815"/>
            <a:ext cx="22033" cy="12699"/>
          </a:xfrm>
          <a:custGeom>
            <a:rect b="b" l="l" r="r" t="t"/>
            <a:pathLst>
              <a:path extrusionOk="0" h="600" w="1041">
                <a:moveTo>
                  <a:pt x="146" y="0"/>
                </a:moveTo>
                <a:cubicBezTo>
                  <a:pt x="65" y="0"/>
                  <a:pt x="0" y="139"/>
                  <a:pt x="106" y="192"/>
                </a:cubicBezTo>
                <a:lnTo>
                  <a:pt x="829" y="586"/>
                </a:lnTo>
                <a:cubicBezTo>
                  <a:pt x="848" y="595"/>
                  <a:pt x="865" y="599"/>
                  <a:pt x="882" y="599"/>
                </a:cubicBezTo>
                <a:cubicBezTo>
                  <a:pt x="984" y="599"/>
                  <a:pt x="1041" y="446"/>
                  <a:pt x="928" y="389"/>
                </a:cubicBezTo>
                <a:lnTo>
                  <a:pt x="205" y="28"/>
                </a:lnTo>
                <a:cubicBezTo>
                  <a:pt x="186" y="8"/>
                  <a:pt x="165" y="0"/>
                  <a:pt x="1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4" name="Google Shape;6994;p53"/>
          <p:cNvSpPr/>
          <p:nvPr/>
        </p:nvSpPr>
        <p:spPr>
          <a:xfrm>
            <a:off x="7009624" y="4073827"/>
            <a:ext cx="16742" cy="7069"/>
          </a:xfrm>
          <a:custGeom>
            <a:rect b="b" l="l" r="r" t="t"/>
            <a:pathLst>
              <a:path extrusionOk="0" h="334" w="791">
                <a:moveTo>
                  <a:pt x="34" y="169"/>
                </a:moveTo>
                <a:lnTo>
                  <a:pt x="40" y="175"/>
                </a:lnTo>
                <a:lnTo>
                  <a:pt x="40" y="175"/>
                </a:lnTo>
                <a:cubicBezTo>
                  <a:pt x="39" y="173"/>
                  <a:pt x="38" y="172"/>
                  <a:pt x="37" y="170"/>
                </a:cubicBezTo>
                <a:lnTo>
                  <a:pt x="37" y="170"/>
                </a:lnTo>
                <a:cubicBezTo>
                  <a:pt x="36" y="170"/>
                  <a:pt x="35" y="169"/>
                  <a:pt x="34" y="169"/>
                </a:cubicBezTo>
                <a:close/>
                <a:moveTo>
                  <a:pt x="40" y="175"/>
                </a:moveTo>
                <a:cubicBezTo>
                  <a:pt x="47" y="185"/>
                  <a:pt x="56" y="194"/>
                  <a:pt x="67" y="202"/>
                </a:cubicBezTo>
                <a:lnTo>
                  <a:pt x="40" y="175"/>
                </a:lnTo>
                <a:close/>
                <a:moveTo>
                  <a:pt x="140" y="1"/>
                </a:moveTo>
                <a:cubicBezTo>
                  <a:pt x="65" y="1"/>
                  <a:pt x="0" y="103"/>
                  <a:pt x="37" y="170"/>
                </a:cubicBezTo>
                <a:lnTo>
                  <a:pt x="37" y="170"/>
                </a:lnTo>
                <a:cubicBezTo>
                  <a:pt x="234" y="236"/>
                  <a:pt x="463" y="301"/>
                  <a:pt x="692" y="333"/>
                </a:cubicBezTo>
                <a:cubicBezTo>
                  <a:pt x="725" y="333"/>
                  <a:pt x="790" y="268"/>
                  <a:pt x="790" y="235"/>
                </a:cubicBezTo>
                <a:cubicBezTo>
                  <a:pt x="790" y="169"/>
                  <a:pt x="725" y="136"/>
                  <a:pt x="692" y="136"/>
                </a:cubicBezTo>
                <a:lnTo>
                  <a:pt x="560" y="136"/>
                </a:lnTo>
                <a:lnTo>
                  <a:pt x="429" y="103"/>
                </a:lnTo>
                <a:lnTo>
                  <a:pt x="297" y="38"/>
                </a:lnTo>
                <a:lnTo>
                  <a:pt x="232" y="5"/>
                </a:lnTo>
                <a:lnTo>
                  <a:pt x="166" y="5"/>
                </a:lnTo>
                <a:cubicBezTo>
                  <a:pt x="157" y="2"/>
                  <a:pt x="148" y="1"/>
                  <a:pt x="14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5" name="Google Shape;6995;p53"/>
          <p:cNvSpPr/>
          <p:nvPr/>
        </p:nvSpPr>
        <p:spPr>
          <a:xfrm>
            <a:off x="7005475" y="4057234"/>
            <a:ext cx="21588" cy="12106"/>
          </a:xfrm>
          <a:custGeom>
            <a:rect b="b" l="l" r="r" t="t"/>
            <a:pathLst>
              <a:path extrusionOk="0" h="572" w="1020">
                <a:moveTo>
                  <a:pt x="99" y="0"/>
                </a:moveTo>
                <a:cubicBezTo>
                  <a:pt x="66" y="0"/>
                  <a:pt x="0" y="66"/>
                  <a:pt x="0" y="99"/>
                </a:cubicBezTo>
                <a:cubicBezTo>
                  <a:pt x="0" y="263"/>
                  <a:pt x="198" y="329"/>
                  <a:pt x="329" y="395"/>
                </a:cubicBezTo>
                <a:lnTo>
                  <a:pt x="888" y="559"/>
                </a:lnTo>
                <a:cubicBezTo>
                  <a:pt x="896" y="568"/>
                  <a:pt x="908" y="572"/>
                  <a:pt x="920" y="572"/>
                </a:cubicBezTo>
                <a:cubicBezTo>
                  <a:pt x="953" y="572"/>
                  <a:pt x="995" y="541"/>
                  <a:pt x="1019" y="493"/>
                </a:cubicBezTo>
                <a:cubicBezTo>
                  <a:pt x="1019" y="427"/>
                  <a:pt x="986" y="395"/>
                  <a:pt x="921" y="362"/>
                </a:cubicBezTo>
                <a:lnTo>
                  <a:pt x="461" y="197"/>
                </a:lnTo>
                <a:cubicBezTo>
                  <a:pt x="395" y="197"/>
                  <a:pt x="329" y="165"/>
                  <a:pt x="263" y="132"/>
                </a:cubicBezTo>
                <a:lnTo>
                  <a:pt x="230" y="132"/>
                </a:lnTo>
                <a:cubicBezTo>
                  <a:pt x="230" y="132"/>
                  <a:pt x="216" y="117"/>
                  <a:pt x="206" y="117"/>
                </a:cubicBezTo>
                <a:cubicBezTo>
                  <a:pt x="201" y="117"/>
                  <a:pt x="198" y="121"/>
                  <a:pt x="198" y="132"/>
                </a:cubicBezTo>
                <a:lnTo>
                  <a:pt x="198" y="99"/>
                </a:lnTo>
                <a:cubicBezTo>
                  <a:pt x="198" y="66"/>
                  <a:pt x="165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6" name="Google Shape;6996;p53"/>
          <p:cNvSpPr/>
          <p:nvPr/>
        </p:nvSpPr>
        <p:spPr>
          <a:xfrm>
            <a:off x="6992945" y="4037762"/>
            <a:ext cx="24086" cy="13503"/>
          </a:xfrm>
          <a:custGeom>
            <a:rect b="b" l="l" r="r" t="t"/>
            <a:pathLst>
              <a:path extrusionOk="0" h="638" w="1138">
                <a:moveTo>
                  <a:pt x="132" y="0"/>
                </a:moveTo>
                <a:cubicBezTo>
                  <a:pt x="67" y="0"/>
                  <a:pt x="1" y="33"/>
                  <a:pt x="1" y="99"/>
                </a:cubicBezTo>
                <a:cubicBezTo>
                  <a:pt x="1" y="132"/>
                  <a:pt x="34" y="197"/>
                  <a:pt x="67" y="197"/>
                </a:cubicBezTo>
                <a:cubicBezTo>
                  <a:pt x="362" y="329"/>
                  <a:pt x="658" y="460"/>
                  <a:pt x="954" y="624"/>
                </a:cubicBezTo>
                <a:cubicBezTo>
                  <a:pt x="968" y="634"/>
                  <a:pt x="982" y="638"/>
                  <a:pt x="995" y="638"/>
                </a:cubicBezTo>
                <a:cubicBezTo>
                  <a:pt x="1076" y="638"/>
                  <a:pt x="1137" y="488"/>
                  <a:pt x="1053" y="460"/>
                </a:cubicBezTo>
                <a:cubicBezTo>
                  <a:pt x="757" y="296"/>
                  <a:pt x="428" y="132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7" name="Google Shape;6997;p53"/>
          <p:cNvSpPr/>
          <p:nvPr/>
        </p:nvSpPr>
        <p:spPr>
          <a:xfrm>
            <a:off x="6978680" y="4017951"/>
            <a:ext cx="32171" cy="16424"/>
          </a:xfrm>
          <a:custGeom>
            <a:rect b="b" l="l" r="r" t="t"/>
            <a:pathLst>
              <a:path extrusionOk="0" h="776" w="1520">
                <a:moveTo>
                  <a:pt x="135" y="1"/>
                </a:moveTo>
                <a:cubicBezTo>
                  <a:pt x="57" y="1"/>
                  <a:pt x="1" y="125"/>
                  <a:pt x="83" y="180"/>
                </a:cubicBezTo>
                <a:cubicBezTo>
                  <a:pt x="478" y="410"/>
                  <a:pt x="905" y="608"/>
                  <a:pt x="1365" y="772"/>
                </a:cubicBezTo>
                <a:cubicBezTo>
                  <a:pt x="1375" y="774"/>
                  <a:pt x="1385" y="775"/>
                  <a:pt x="1393" y="775"/>
                </a:cubicBezTo>
                <a:cubicBezTo>
                  <a:pt x="1501" y="775"/>
                  <a:pt x="1519" y="605"/>
                  <a:pt x="1398" y="575"/>
                </a:cubicBezTo>
                <a:cubicBezTo>
                  <a:pt x="1004" y="410"/>
                  <a:pt x="576" y="213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8" name="Google Shape;6998;p53"/>
          <p:cNvSpPr/>
          <p:nvPr/>
        </p:nvSpPr>
        <p:spPr>
          <a:xfrm>
            <a:off x="6970341" y="4002648"/>
            <a:ext cx="35854" cy="18731"/>
          </a:xfrm>
          <a:custGeom>
            <a:rect b="b" l="l" r="r" t="t"/>
            <a:pathLst>
              <a:path extrusionOk="0" h="885" w="1694">
                <a:moveTo>
                  <a:pt x="135" y="1"/>
                </a:moveTo>
                <a:cubicBezTo>
                  <a:pt x="56" y="1"/>
                  <a:pt x="1" y="125"/>
                  <a:pt x="83" y="180"/>
                </a:cubicBezTo>
                <a:cubicBezTo>
                  <a:pt x="543" y="443"/>
                  <a:pt x="1036" y="673"/>
                  <a:pt x="1529" y="870"/>
                </a:cubicBezTo>
                <a:cubicBezTo>
                  <a:pt x="1539" y="880"/>
                  <a:pt x="1551" y="884"/>
                  <a:pt x="1565" y="884"/>
                </a:cubicBezTo>
                <a:cubicBezTo>
                  <a:pt x="1598" y="884"/>
                  <a:pt x="1637" y="861"/>
                  <a:pt x="1660" y="838"/>
                </a:cubicBezTo>
                <a:cubicBezTo>
                  <a:pt x="1693" y="805"/>
                  <a:pt x="1660" y="739"/>
                  <a:pt x="1628" y="706"/>
                </a:cubicBezTo>
                <a:cubicBezTo>
                  <a:pt x="1135" y="476"/>
                  <a:pt x="675" y="246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9" name="Google Shape;6999;p53"/>
          <p:cNvSpPr/>
          <p:nvPr/>
        </p:nvSpPr>
        <p:spPr>
          <a:xfrm>
            <a:off x="6967568" y="3994309"/>
            <a:ext cx="37716" cy="18498"/>
          </a:xfrm>
          <a:custGeom>
            <a:rect b="b" l="l" r="r" t="t"/>
            <a:pathLst>
              <a:path extrusionOk="0" h="874" w="1782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cubicBezTo>
                  <a:pt x="576" y="443"/>
                  <a:pt x="1101" y="673"/>
                  <a:pt x="1627" y="870"/>
                </a:cubicBezTo>
                <a:cubicBezTo>
                  <a:pt x="1635" y="873"/>
                  <a:pt x="1642" y="874"/>
                  <a:pt x="1649" y="874"/>
                </a:cubicBezTo>
                <a:cubicBezTo>
                  <a:pt x="1735" y="874"/>
                  <a:pt x="1781" y="703"/>
                  <a:pt x="1660" y="673"/>
                </a:cubicBezTo>
                <a:cubicBezTo>
                  <a:pt x="1167" y="476"/>
                  <a:pt x="674" y="246"/>
                  <a:pt x="181" y="16"/>
                </a:cubicBezTo>
                <a:cubicBezTo>
                  <a:pt x="165" y="5"/>
                  <a:pt x="149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0" name="Google Shape;7000;p53"/>
          <p:cNvSpPr/>
          <p:nvPr/>
        </p:nvSpPr>
        <p:spPr>
          <a:xfrm>
            <a:off x="6965431" y="3979747"/>
            <a:ext cx="37039" cy="21250"/>
          </a:xfrm>
          <a:custGeom>
            <a:rect b="b" l="l" r="r" t="t"/>
            <a:pathLst>
              <a:path extrusionOk="0" h="1004" w="1750">
                <a:moveTo>
                  <a:pt x="164" y="0"/>
                </a:moveTo>
                <a:cubicBezTo>
                  <a:pt x="61" y="0"/>
                  <a:pt x="0" y="154"/>
                  <a:pt x="85" y="211"/>
                </a:cubicBezTo>
                <a:cubicBezTo>
                  <a:pt x="545" y="474"/>
                  <a:pt x="1038" y="737"/>
                  <a:pt x="1531" y="1000"/>
                </a:cubicBezTo>
                <a:cubicBezTo>
                  <a:pt x="1540" y="1002"/>
                  <a:pt x="1549" y="1004"/>
                  <a:pt x="1558" y="1004"/>
                </a:cubicBezTo>
                <a:cubicBezTo>
                  <a:pt x="1651" y="1004"/>
                  <a:pt x="1749" y="862"/>
                  <a:pt x="1630" y="802"/>
                </a:cubicBezTo>
                <a:cubicBezTo>
                  <a:pt x="1137" y="572"/>
                  <a:pt x="644" y="309"/>
                  <a:pt x="217" y="14"/>
                </a:cubicBezTo>
                <a:cubicBezTo>
                  <a:pt x="198" y="5"/>
                  <a:pt x="181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1" name="Google Shape;7001;p53"/>
          <p:cNvSpPr/>
          <p:nvPr/>
        </p:nvSpPr>
        <p:spPr>
          <a:xfrm>
            <a:off x="6959906" y="3965101"/>
            <a:ext cx="35515" cy="22223"/>
          </a:xfrm>
          <a:custGeom>
            <a:rect b="b" l="l" r="r" t="t"/>
            <a:pathLst>
              <a:path extrusionOk="0" h="1050" w="1678">
                <a:moveTo>
                  <a:pt x="154" y="0"/>
                </a:moveTo>
                <a:cubicBezTo>
                  <a:pt x="57" y="0"/>
                  <a:pt x="1" y="125"/>
                  <a:pt x="83" y="180"/>
                </a:cubicBezTo>
                <a:cubicBezTo>
                  <a:pt x="543" y="509"/>
                  <a:pt x="1036" y="771"/>
                  <a:pt x="1496" y="1034"/>
                </a:cubicBezTo>
                <a:cubicBezTo>
                  <a:pt x="1517" y="1045"/>
                  <a:pt x="1537" y="1050"/>
                  <a:pt x="1554" y="1050"/>
                </a:cubicBezTo>
                <a:cubicBezTo>
                  <a:pt x="1645" y="1050"/>
                  <a:pt x="1677" y="925"/>
                  <a:pt x="1595" y="870"/>
                </a:cubicBezTo>
                <a:cubicBezTo>
                  <a:pt x="1135" y="607"/>
                  <a:pt x="642" y="311"/>
                  <a:pt x="215" y="16"/>
                </a:cubicBezTo>
                <a:cubicBezTo>
                  <a:pt x="193" y="5"/>
                  <a:pt x="173" y="0"/>
                  <a:pt x="1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2" name="Google Shape;7002;p53"/>
          <p:cNvSpPr/>
          <p:nvPr/>
        </p:nvSpPr>
        <p:spPr>
          <a:xfrm>
            <a:off x="6949599" y="3951195"/>
            <a:ext cx="45907" cy="23387"/>
          </a:xfrm>
          <a:custGeom>
            <a:rect b="b" l="l" r="r" t="t"/>
            <a:pathLst>
              <a:path extrusionOk="0" h="1105" w="2169">
                <a:moveTo>
                  <a:pt x="160" y="0"/>
                </a:moveTo>
                <a:cubicBezTo>
                  <a:pt x="75" y="0"/>
                  <a:pt x="0" y="125"/>
                  <a:pt x="110" y="180"/>
                </a:cubicBezTo>
                <a:lnTo>
                  <a:pt x="1950" y="1100"/>
                </a:lnTo>
                <a:cubicBezTo>
                  <a:pt x="1962" y="1103"/>
                  <a:pt x="1974" y="1104"/>
                  <a:pt x="1985" y="1104"/>
                </a:cubicBezTo>
                <a:cubicBezTo>
                  <a:pt x="2098" y="1104"/>
                  <a:pt x="2169" y="963"/>
                  <a:pt x="2049" y="903"/>
                </a:cubicBezTo>
                <a:lnTo>
                  <a:pt x="209" y="15"/>
                </a:lnTo>
                <a:cubicBezTo>
                  <a:pt x="193" y="5"/>
                  <a:pt x="176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3" name="Google Shape;7003;p53"/>
          <p:cNvSpPr/>
          <p:nvPr/>
        </p:nvSpPr>
        <p:spPr>
          <a:xfrm>
            <a:off x="6943969" y="3938708"/>
            <a:ext cx="43050" cy="20763"/>
          </a:xfrm>
          <a:custGeom>
            <a:rect b="b" l="l" r="r" t="t"/>
            <a:pathLst>
              <a:path extrusionOk="0" h="981" w="2034">
                <a:moveTo>
                  <a:pt x="169" y="1"/>
                </a:moveTo>
                <a:cubicBezTo>
                  <a:pt x="81" y="1"/>
                  <a:pt x="0" y="150"/>
                  <a:pt x="113" y="178"/>
                </a:cubicBezTo>
                <a:lnTo>
                  <a:pt x="1822" y="967"/>
                </a:lnTo>
                <a:cubicBezTo>
                  <a:pt x="1841" y="976"/>
                  <a:pt x="1859" y="980"/>
                  <a:pt x="1875" y="980"/>
                </a:cubicBezTo>
                <a:cubicBezTo>
                  <a:pt x="1977" y="980"/>
                  <a:pt x="2034" y="831"/>
                  <a:pt x="1921" y="803"/>
                </a:cubicBezTo>
                <a:lnTo>
                  <a:pt x="212" y="14"/>
                </a:lnTo>
                <a:cubicBezTo>
                  <a:pt x="198" y="5"/>
                  <a:pt x="183" y="1"/>
                  <a:pt x="16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4" name="Google Shape;7004;p53"/>
          <p:cNvSpPr/>
          <p:nvPr/>
        </p:nvSpPr>
        <p:spPr>
          <a:xfrm>
            <a:off x="6955398" y="3926347"/>
            <a:ext cx="23218" cy="15069"/>
          </a:xfrm>
          <a:custGeom>
            <a:rect b="b" l="l" r="r" t="t"/>
            <a:pathLst>
              <a:path extrusionOk="0" h="712" w="1097">
                <a:moveTo>
                  <a:pt x="121" y="1"/>
                </a:moveTo>
                <a:cubicBezTo>
                  <a:pt x="82" y="1"/>
                  <a:pt x="46" y="22"/>
                  <a:pt x="33" y="72"/>
                </a:cubicBezTo>
                <a:cubicBezTo>
                  <a:pt x="1" y="171"/>
                  <a:pt x="66" y="269"/>
                  <a:pt x="132" y="302"/>
                </a:cubicBezTo>
                <a:cubicBezTo>
                  <a:pt x="231" y="368"/>
                  <a:pt x="296" y="401"/>
                  <a:pt x="395" y="434"/>
                </a:cubicBezTo>
                <a:lnTo>
                  <a:pt x="888" y="697"/>
                </a:lnTo>
                <a:cubicBezTo>
                  <a:pt x="909" y="707"/>
                  <a:pt x="929" y="712"/>
                  <a:pt x="948" y="712"/>
                </a:cubicBezTo>
                <a:cubicBezTo>
                  <a:pt x="1045" y="712"/>
                  <a:pt x="1097" y="587"/>
                  <a:pt x="986" y="532"/>
                </a:cubicBezTo>
                <a:lnTo>
                  <a:pt x="559" y="302"/>
                </a:lnTo>
                <a:lnTo>
                  <a:pt x="329" y="204"/>
                </a:lnTo>
                <a:cubicBezTo>
                  <a:pt x="296" y="171"/>
                  <a:pt x="263" y="171"/>
                  <a:pt x="231" y="138"/>
                </a:cubicBezTo>
                <a:cubicBezTo>
                  <a:pt x="251" y="57"/>
                  <a:pt x="183" y="1"/>
                  <a:pt x="12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5" name="Google Shape;7005;p53"/>
          <p:cNvSpPr/>
          <p:nvPr/>
        </p:nvSpPr>
        <p:spPr>
          <a:xfrm>
            <a:off x="6934529" y="3915574"/>
            <a:ext cx="21885" cy="13292"/>
          </a:xfrm>
          <a:custGeom>
            <a:rect b="b" l="l" r="r" t="t"/>
            <a:pathLst>
              <a:path extrusionOk="0" h="628" w="1034">
                <a:moveTo>
                  <a:pt x="112" y="1"/>
                </a:moveTo>
                <a:cubicBezTo>
                  <a:pt x="83" y="1"/>
                  <a:pt x="53" y="17"/>
                  <a:pt x="34" y="55"/>
                </a:cubicBezTo>
                <a:cubicBezTo>
                  <a:pt x="1" y="88"/>
                  <a:pt x="34" y="154"/>
                  <a:pt x="66" y="187"/>
                </a:cubicBezTo>
                <a:lnTo>
                  <a:pt x="822" y="614"/>
                </a:lnTo>
                <a:cubicBezTo>
                  <a:pt x="836" y="623"/>
                  <a:pt x="850" y="627"/>
                  <a:pt x="865" y="627"/>
                </a:cubicBezTo>
                <a:cubicBezTo>
                  <a:pt x="952" y="627"/>
                  <a:pt x="1034" y="473"/>
                  <a:pt x="921" y="417"/>
                </a:cubicBezTo>
                <a:lnTo>
                  <a:pt x="165" y="23"/>
                </a:lnTo>
                <a:cubicBezTo>
                  <a:pt x="151" y="9"/>
                  <a:pt x="132" y="1"/>
                  <a:pt x="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6" name="Google Shape;7006;p53"/>
          <p:cNvSpPr/>
          <p:nvPr/>
        </p:nvSpPr>
        <p:spPr>
          <a:xfrm>
            <a:off x="6938995" y="3906028"/>
            <a:ext cx="39092" cy="19345"/>
          </a:xfrm>
          <a:custGeom>
            <a:rect b="b" l="l" r="r" t="t"/>
            <a:pathLst>
              <a:path extrusionOk="0" h="914" w="1847">
                <a:moveTo>
                  <a:pt x="164" y="0"/>
                </a:moveTo>
                <a:cubicBezTo>
                  <a:pt x="62" y="0"/>
                  <a:pt x="1" y="154"/>
                  <a:pt x="85" y="211"/>
                </a:cubicBezTo>
                <a:cubicBezTo>
                  <a:pt x="611" y="474"/>
                  <a:pt x="1137" y="704"/>
                  <a:pt x="1696" y="901"/>
                </a:cubicBezTo>
                <a:cubicBezTo>
                  <a:pt x="1714" y="910"/>
                  <a:pt x="1730" y="914"/>
                  <a:pt x="1745" y="914"/>
                </a:cubicBezTo>
                <a:cubicBezTo>
                  <a:pt x="1834" y="914"/>
                  <a:pt x="1846" y="760"/>
                  <a:pt x="1761" y="704"/>
                </a:cubicBezTo>
                <a:cubicBezTo>
                  <a:pt x="1203" y="539"/>
                  <a:pt x="677" y="309"/>
                  <a:pt x="217" y="14"/>
                </a:cubicBezTo>
                <a:cubicBezTo>
                  <a:pt x="199" y="4"/>
                  <a:pt x="181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7" name="Google Shape;7007;p53"/>
          <p:cNvSpPr/>
          <p:nvPr/>
        </p:nvSpPr>
        <p:spPr>
          <a:xfrm>
            <a:off x="6946361" y="3896800"/>
            <a:ext cx="20890" cy="10921"/>
          </a:xfrm>
          <a:custGeom>
            <a:rect b="b" l="l" r="r" t="t"/>
            <a:pathLst>
              <a:path extrusionOk="0" h="516" w="987">
                <a:moveTo>
                  <a:pt x="88" y="1"/>
                </a:moveTo>
                <a:cubicBezTo>
                  <a:pt x="56" y="1"/>
                  <a:pt x="33" y="17"/>
                  <a:pt x="33" y="55"/>
                </a:cubicBezTo>
                <a:cubicBezTo>
                  <a:pt x="0" y="88"/>
                  <a:pt x="0" y="154"/>
                  <a:pt x="66" y="187"/>
                </a:cubicBezTo>
                <a:cubicBezTo>
                  <a:pt x="296" y="318"/>
                  <a:pt x="559" y="417"/>
                  <a:pt x="822" y="515"/>
                </a:cubicBezTo>
                <a:cubicBezTo>
                  <a:pt x="888" y="515"/>
                  <a:pt x="953" y="482"/>
                  <a:pt x="953" y="417"/>
                </a:cubicBezTo>
                <a:cubicBezTo>
                  <a:pt x="986" y="384"/>
                  <a:pt x="953" y="318"/>
                  <a:pt x="888" y="318"/>
                </a:cubicBezTo>
                <a:cubicBezTo>
                  <a:pt x="625" y="252"/>
                  <a:pt x="395" y="121"/>
                  <a:pt x="165" y="22"/>
                </a:cubicBezTo>
                <a:cubicBezTo>
                  <a:pt x="137" y="9"/>
                  <a:pt x="110" y="1"/>
                  <a:pt x="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8" name="Google Shape;7008;p53"/>
          <p:cNvSpPr/>
          <p:nvPr/>
        </p:nvSpPr>
        <p:spPr>
          <a:xfrm>
            <a:off x="6948435" y="3885667"/>
            <a:ext cx="15323" cy="8149"/>
          </a:xfrm>
          <a:custGeom>
            <a:rect b="b" l="l" r="r" t="t"/>
            <a:pathLst>
              <a:path extrusionOk="0" h="385" w="724">
                <a:moveTo>
                  <a:pt x="112" y="1"/>
                </a:moveTo>
                <a:cubicBezTo>
                  <a:pt x="84" y="1"/>
                  <a:pt x="53" y="17"/>
                  <a:pt x="34" y="55"/>
                </a:cubicBezTo>
                <a:cubicBezTo>
                  <a:pt x="1" y="88"/>
                  <a:pt x="34" y="154"/>
                  <a:pt x="67" y="187"/>
                </a:cubicBezTo>
                <a:lnTo>
                  <a:pt x="67" y="154"/>
                </a:lnTo>
                <a:cubicBezTo>
                  <a:pt x="231" y="253"/>
                  <a:pt x="395" y="318"/>
                  <a:pt x="560" y="384"/>
                </a:cubicBezTo>
                <a:cubicBezTo>
                  <a:pt x="625" y="384"/>
                  <a:pt x="691" y="351"/>
                  <a:pt x="691" y="318"/>
                </a:cubicBezTo>
                <a:cubicBezTo>
                  <a:pt x="724" y="253"/>
                  <a:pt x="691" y="187"/>
                  <a:pt x="625" y="187"/>
                </a:cubicBezTo>
                <a:cubicBezTo>
                  <a:pt x="527" y="154"/>
                  <a:pt x="461" y="121"/>
                  <a:pt x="395" y="88"/>
                </a:cubicBezTo>
                <a:lnTo>
                  <a:pt x="362" y="88"/>
                </a:lnTo>
                <a:lnTo>
                  <a:pt x="297" y="55"/>
                </a:lnTo>
                <a:lnTo>
                  <a:pt x="165" y="23"/>
                </a:lnTo>
                <a:cubicBezTo>
                  <a:pt x="152" y="9"/>
                  <a:pt x="132" y="1"/>
                  <a:pt x="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9" name="Google Shape;7009;p53"/>
          <p:cNvSpPr/>
          <p:nvPr/>
        </p:nvSpPr>
        <p:spPr>
          <a:xfrm>
            <a:off x="6932455" y="3868460"/>
            <a:ext cx="24361" cy="13101"/>
          </a:xfrm>
          <a:custGeom>
            <a:rect b="b" l="l" r="r" t="t"/>
            <a:pathLst>
              <a:path extrusionOk="0" h="619" w="1151">
                <a:moveTo>
                  <a:pt x="129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0" y="178"/>
                  <a:pt x="66" y="211"/>
                </a:cubicBezTo>
                <a:cubicBezTo>
                  <a:pt x="362" y="343"/>
                  <a:pt x="690" y="507"/>
                  <a:pt x="1019" y="606"/>
                </a:cubicBezTo>
                <a:cubicBezTo>
                  <a:pt x="1036" y="614"/>
                  <a:pt x="1052" y="618"/>
                  <a:pt x="1065" y="618"/>
                </a:cubicBezTo>
                <a:cubicBezTo>
                  <a:pt x="1102" y="618"/>
                  <a:pt x="1126" y="588"/>
                  <a:pt x="1150" y="540"/>
                </a:cubicBezTo>
                <a:cubicBezTo>
                  <a:pt x="1150" y="474"/>
                  <a:pt x="1117" y="441"/>
                  <a:pt x="1085" y="408"/>
                </a:cubicBezTo>
                <a:cubicBezTo>
                  <a:pt x="756" y="310"/>
                  <a:pt x="460" y="178"/>
                  <a:pt x="164" y="14"/>
                </a:cubicBezTo>
                <a:cubicBezTo>
                  <a:pt x="155" y="4"/>
                  <a:pt x="142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0" name="Google Shape;7010;p53"/>
          <p:cNvSpPr/>
          <p:nvPr/>
        </p:nvSpPr>
        <p:spPr>
          <a:xfrm>
            <a:off x="6942889" y="3860565"/>
            <a:ext cx="9757" cy="7323"/>
          </a:xfrm>
          <a:custGeom>
            <a:rect b="b" l="l" r="r" t="t"/>
            <a:pathLst>
              <a:path extrusionOk="0" h="346" w="461">
                <a:moveTo>
                  <a:pt x="111" y="1"/>
                </a:moveTo>
                <a:cubicBezTo>
                  <a:pt x="99" y="1"/>
                  <a:pt x="82" y="9"/>
                  <a:pt x="66" y="26"/>
                </a:cubicBezTo>
                <a:cubicBezTo>
                  <a:pt x="33" y="26"/>
                  <a:pt x="33" y="26"/>
                  <a:pt x="0" y="58"/>
                </a:cubicBezTo>
                <a:cubicBezTo>
                  <a:pt x="0" y="91"/>
                  <a:pt x="0" y="124"/>
                  <a:pt x="0" y="124"/>
                </a:cubicBezTo>
                <a:cubicBezTo>
                  <a:pt x="0" y="157"/>
                  <a:pt x="33" y="190"/>
                  <a:pt x="66" y="190"/>
                </a:cubicBezTo>
                <a:lnTo>
                  <a:pt x="329" y="321"/>
                </a:lnTo>
                <a:cubicBezTo>
                  <a:pt x="345" y="338"/>
                  <a:pt x="353" y="346"/>
                  <a:pt x="362" y="346"/>
                </a:cubicBezTo>
                <a:cubicBezTo>
                  <a:pt x="370" y="346"/>
                  <a:pt x="378" y="338"/>
                  <a:pt x="394" y="321"/>
                </a:cubicBezTo>
                <a:cubicBezTo>
                  <a:pt x="427" y="321"/>
                  <a:pt x="460" y="321"/>
                  <a:pt x="460" y="288"/>
                </a:cubicBezTo>
                <a:cubicBezTo>
                  <a:pt x="460" y="256"/>
                  <a:pt x="460" y="223"/>
                  <a:pt x="460" y="190"/>
                </a:cubicBezTo>
                <a:cubicBezTo>
                  <a:pt x="460" y="190"/>
                  <a:pt x="427" y="157"/>
                  <a:pt x="427" y="157"/>
                </a:cubicBezTo>
                <a:lnTo>
                  <a:pt x="131" y="26"/>
                </a:lnTo>
                <a:cubicBezTo>
                  <a:pt x="131" y="9"/>
                  <a:pt x="123" y="1"/>
                  <a:pt x="11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1" name="Google Shape;7011;p53"/>
          <p:cNvSpPr/>
          <p:nvPr/>
        </p:nvSpPr>
        <p:spPr>
          <a:xfrm>
            <a:off x="6938021" y="3846892"/>
            <a:ext cx="20869" cy="11450"/>
          </a:xfrm>
          <a:custGeom>
            <a:rect b="b" l="l" r="r" t="t"/>
            <a:pathLst>
              <a:path extrusionOk="0" h="541" w="986">
                <a:moveTo>
                  <a:pt x="129" y="1"/>
                </a:moveTo>
                <a:cubicBezTo>
                  <a:pt x="96" y="1"/>
                  <a:pt x="56" y="24"/>
                  <a:pt x="33" y="47"/>
                </a:cubicBezTo>
                <a:cubicBezTo>
                  <a:pt x="0" y="113"/>
                  <a:pt x="33" y="179"/>
                  <a:pt x="66" y="179"/>
                </a:cubicBezTo>
                <a:lnTo>
                  <a:pt x="822" y="540"/>
                </a:lnTo>
                <a:cubicBezTo>
                  <a:pt x="887" y="540"/>
                  <a:pt x="953" y="540"/>
                  <a:pt x="986" y="507"/>
                </a:cubicBezTo>
                <a:cubicBezTo>
                  <a:pt x="986" y="442"/>
                  <a:pt x="986" y="376"/>
                  <a:pt x="920" y="343"/>
                </a:cubicBezTo>
                <a:lnTo>
                  <a:pt x="164" y="14"/>
                </a:lnTo>
                <a:cubicBezTo>
                  <a:pt x="155" y="5"/>
                  <a:pt x="142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2" name="Google Shape;7012;p53"/>
          <p:cNvSpPr/>
          <p:nvPr/>
        </p:nvSpPr>
        <p:spPr>
          <a:xfrm>
            <a:off x="6938699" y="3824478"/>
            <a:ext cx="19493" cy="11598"/>
          </a:xfrm>
          <a:custGeom>
            <a:rect b="b" l="l" r="r" t="t"/>
            <a:pathLst>
              <a:path extrusionOk="0" h="548" w="921">
                <a:moveTo>
                  <a:pt x="112" y="0"/>
                </a:moveTo>
                <a:cubicBezTo>
                  <a:pt x="84" y="0"/>
                  <a:pt x="53" y="16"/>
                  <a:pt x="34" y="55"/>
                </a:cubicBezTo>
                <a:cubicBezTo>
                  <a:pt x="1" y="88"/>
                  <a:pt x="34" y="153"/>
                  <a:pt x="67" y="186"/>
                </a:cubicBezTo>
                <a:cubicBezTo>
                  <a:pt x="297" y="350"/>
                  <a:pt x="527" y="449"/>
                  <a:pt x="790" y="548"/>
                </a:cubicBezTo>
                <a:cubicBezTo>
                  <a:pt x="855" y="548"/>
                  <a:pt x="888" y="515"/>
                  <a:pt x="921" y="449"/>
                </a:cubicBezTo>
                <a:cubicBezTo>
                  <a:pt x="921" y="416"/>
                  <a:pt x="888" y="350"/>
                  <a:pt x="855" y="350"/>
                </a:cubicBezTo>
                <a:cubicBezTo>
                  <a:pt x="592" y="252"/>
                  <a:pt x="395" y="153"/>
                  <a:pt x="165" y="22"/>
                </a:cubicBezTo>
                <a:cubicBezTo>
                  <a:pt x="152" y="8"/>
                  <a:pt x="132" y="0"/>
                  <a:pt x="11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3" name="Google Shape;7013;p53"/>
          <p:cNvSpPr/>
          <p:nvPr/>
        </p:nvSpPr>
        <p:spPr>
          <a:xfrm>
            <a:off x="6941133" y="3816965"/>
            <a:ext cx="18456" cy="9905"/>
          </a:xfrm>
          <a:custGeom>
            <a:rect b="b" l="l" r="r" t="t"/>
            <a:pathLst>
              <a:path extrusionOk="0" h="468" w="872">
                <a:moveTo>
                  <a:pt x="135" y="0"/>
                </a:moveTo>
                <a:cubicBezTo>
                  <a:pt x="56" y="0"/>
                  <a:pt x="0" y="125"/>
                  <a:pt x="83" y="180"/>
                </a:cubicBezTo>
                <a:lnTo>
                  <a:pt x="707" y="443"/>
                </a:lnTo>
                <a:cubicBezTo>
                  <a:pt x="740" y="459"/>
                  <a:pt x="773" y="467"/>
                  <a:pt x="802" y="467"/>
                </a:cubicBezTo>
                <a:cubicBezTo>
                  <a:pt x="831" y="467"/>
                  <a:pt x="855" y="459"/>
                  <a:pt x="872" y="443"/>
                </a:cubicBezTo>
                <a:cubicBezTo>
                  <a:pt x="872" y="377"/>
                  <a:pt x="872" y="311"/>
                  <a:pt x="839" y="278"/>
                </a:cubicBezTo>
                <a:lnTo>
                  <a:pt x="182" y="15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4" name="Google Shape;7014;p53"/>
          <p:cNvSpPr/>
          <p:nvPr/>
        </p:nvSpPr>
        <p:spPr>
          <a:xfrm>
            <a:off x="6938699" y="3807080"/>
            <a:ext cx="23493" cy="12382"/>
          </a:xfrm>
          <a:custGeom>
            <a:rect b="b" l="l" r="r" t="t"/>
            <a:pathLst>
              <a:path extrusionOk="0" h="585" w="1110">
                <a:moveTo>
                  <a:pt x="88" y="1"/>
                </a:moveTo>
                <a:cubicBezTo>
                  <a:pt x="56" y="1"/>
                  <a:pt x="34" y="17"/>
                  <a:pt x="34" y="55"/>
                </a:cubicBezTo>
                <a:cubicBezTo>
                  <a:pt x="1" y="88"/>
                  <a:pt x="1" y="154"/>
                  <a:pt x="67" y="187"/>
                </a:cubicBezTo>
                <a:cubicBezTo>
                  <a:pt x="329" y="384"/>
                  <a:pt x="625" y="482"/>
                  <a:pt x="921" y="581"/>
                </a:cubicBezTo>
                <a:cubicBezTo>
                  <a:pt x="930" y="583"/>
                  <a:pt x="938" y="584"/>
                  <a:pt x="946" y="584"/>
                </a:cubicBezTo>
                <a:cubicBezTo>
                  <a:pt x="1060" y="584"/>
                  <a:pt x="1109" y="384"/>
                  <a:pt x="987" y="384"/>
                </a:cubicBezTo>
                <a:cubicBezTo>
                  <a:pt x="691" y="318"/>
                  <a:pt x="395" y="187"/>
                  <a:pt x="165" y="22"/>
                </a:cubicBezTo>
                <a:cubicBezTo>
                  <a:pt x="138" y="9"/>
                  <a:pt x="111" y="1"/>
                  <a:pt x="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5" name="Google Shape;7015;p53"/>
          <p:cNvSpPr/>
          <p:nvPr/>
        </p:nvSpPr>
        <p:spPr>
          <a:xfrm>
            <a:off x="6934931" y="3796138"/>
            <a:ext cx="34181" cy="14985"/>
          </a:xfrm>
          <a:custGeom>
            <a:rect b="b" l="l" r="r" t="t"/>
            <a:pathLst>
              <a:path extrusionOk="0" h="708" w="1615">
                <a:moveTo>
                  <a:pt x="169" y="0"/>
                </a:moveTo>
                <a:cubicBezTo>
                  <a:pt x="82" y="0"/>
                  <a:pt x="0" y="154"/>
                  <a:pt x="113" y="211"/>
                </a:cubicBezTo>
                <a:cubicBezTo>
                  <a:pt x="540" y="441"/>
                  <a:pt x="968" y="605"/>
                  <a:pt x="1460" y="704"/>
                </a:cubicBezTo>
                <a:cubicBezTo>
                  <a:pt x="1468" y="706"/>
                  <a:pt x="1475" y="707"/>
                  <a:pt x="1482" y="707"/>
                </a:cubicBezTo>
                <a:cubicBezTo>
                  <a:pt x="1568" y="707"/>
                  <a:pt x="1615" y="537"/>
                  <a:pt x="1493" y="507"/>
                </a:cubicBezTo>
                <a:cubicBezTo>
                  <a:pt x="1033" y="408"/>
                  <a:pt x="606" y="244"/>
                  <a:pt x="212" y="14"/>
                </a:cubicBezTo>
                <a:cubicBezTo>
                  <a:pt x="198" y="4"/>
                  <a:pt x="184" y="0"/>
                  <a:pt x="16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6" name="Google Shape;7016;p53"/>
          <p:cNvSpPr/>
          <p:nvPr/>
        </p:nvSpPr>
        <p:spPr>
          <a:xfrm>
            <a:off x="6938021" y="3835082"/>
            <a:ext cx="16699" cy="9630"/>
          </a:xfrm>
          <a:custGeom>
            <a:rect b="b" l="l" r="r" t="t"/>
            <a:pathLst>
              <a:path extrusionOk="0" h="455" w="789">
                <a:moveTo>
                  <a:pt x="140" y="0"/>
                </a:moveTo>
                <a:cubicBezTo>
                  <a:pt x="96" y="0"/>
                  <a:pt x="56" y="23"/>
                  <a:pt x="33" y="47"/>
                </a:cubicBezTo>
                <a:cubicBezTo>
                  <a:pt x="0" y="112"/>
                  <a:pt x="33" y="178"/>
                  <a:pt x="66" y="178"/>
                </a:cubicBezTo>
                <a:lnTo>
                  <a:pt x="624" y="441"/>
                </a:lnTo>
                <a:cubicBezTo>
                  <a:pt x="644" y="451"/>
                  <a:pt x="660" y="455"/>
                  <a:pt x="674" y="455"/>
                </a:cubicBezTo>
                <a:cubicBezTo>
                  <a:pt x="709" y="455"/>
                  <a:pt x="733" y="431"/>
                  <a:pt x="756" y="408"/>
                </a:cubicBezTo>
                <a:cubicBezTo>
                  <a:pt x="789" y="342"/>
                  <a:pt x="789" y="277"/>
                  <a:pt x="723" y="244"/>
                </a:cubicBezTo>
                <a:lnTo>
                  <a:pt x="197" y="14"/>
                </a:lnTo>
                <a:cubicBezTo>
                  <a:pt x="178" y="4"/>
                  <a:pt x="159" y="0"/>
                  <a:pt x="14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7" name="Google Shape;7017;p53"/>
          <p:cNvSpPr/>
          <p:nvPr/>
        </p:nvSpPr>
        <p:spPr>
          <a:xfrm>
            <a:off x="6948435" y="3784942"/>
            <a:ext cx="25335" cy="15916"/>
          </a:xfrm>
          <a:custGeom>
            <a:rect b="b" l="l" r="r" t="t"/>
            <a:pathLst>
              <a:path extrusionOk="0" h="752" w="1197">
                <a:moveTo>
                  <a:pt x="128" y="0"/>
                </a:moveTo>
                <a:cubicBezTo>
                  <a:pt x="100" y="0"/>
                  <a:pt x="67" y="17"/>
                  <a:pt x="34" y="50"/>
                </a:cubicBezTo>
                <a:cubicBezTo>
                  <a:pt x="1" y="83"/>
                  <a:pt x="1" y="148"/>
                  <a:pt x="34" y="181"/>
                </a:cubicBezTo>
                <a:cubicBezTo>
                  <a:pt x="297" y="477"/>
                  <a:pt x="625" y="674"/>
                  <a:pt x="1020" y="740"/>
                </a:cubicBezTo>
                <a:cubicBezTo>
                  <a:pt x="1036" y="748"/>
                  <a:pt x="1051" y="752"/>
                  <a:pt x="1065" y="752"/>
                </a:cubicBezTo>
                <a:cubicBezTo>
                  <a:pt x="1164" y="752"/>
                  <a:pt x="1196" y="571"/>
                  <a:pt x="1052" y="543"/>
                </a:cubicBezTo>
                <a:cubicBezTo>
                  <a:pt x="724" y="477"/>
                  <a:pt x="428" y="313"/>
                  <a:pt x="198" y="50"/>
                </a:cubicBezTo>
                <a:cubicBezTo>
                  <a:pt x="182" y="17"/>
                  <a:pt x="157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8" name="Google Shape;7018;p53"/>
          <p:cNvSpPr/>
          <p:nvPr/>
        </p:nvSpPr>
        <p:spPr>
          <a:xfrm>
            <a:off x="6951229" y="3774401"/>
            <a:ext cx="24657" cy="13969"/>
          </a:xfrm>
          <a:custGeom>
            <a:rect b="b" l="l" r="r" t="t"/>
            <a:pathLst>
              <a:path extrusionOk="0" h="660" w="1165">
                <a:moveTo>
                  <a:pt x="112" y="0"/>
                </a:moveTo>
                <a:cubicBezTo>
                  <a:pt x="83" y="0"/>
                  <a:pt x="52" y="16"/>
                  <a:pt x="33" y="55"/>
                </a:cubicBezTo>
                <a:cubicBezTo>
                  <a:pt x="0" y="88"/>
                  <a:pt x="33" y="153"/>
                  <a:pt x="66" y="186"/>
                </a:cubicBezTo>
                <a:lnTo>
                  <a:pt x="953" y="646"/>
                </a:lnTo>
                <a:cubicBezTo>
                  <a:pt x="972" y="655"/>
                  <a:pt x="989" y="659"/>
                  <a:pt x="1006" y="659"/>
                </a:cubicBezTo>
                <a:cubicBezTo>
                  <a:pt x="1108" y="659"/>
                  <a:pt x="1165" y="506"/>
                  <a:pt x="1052" y="449"/>
                </a:cubicBezTo>
                <a:lnTo>
                  <a:pt x="165" y="22"/>
                </a:lnTo>
                <a:cubicBezTo>
                  <a:pt x="151" y="8"/>
                  <a:pt x="132" y="0"/>
                  <a:pt x="11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9" name="Google Shape;7019;p53"/>
          <p:cNvSpPr/>
          <p:nvPr/>
        </p:nvSpPr>
        <p:spPr>
          <a:xfrm>
            <a:off x="6956435" y="3762019"/>
            <a:ext cx="25885" cy="15747"/>
          </a:xfrm>
          <a:custGeom>
            <a:rect b="b" l="l" r="r" t="t"/>
            <a:pathLst>
              <a:path extrusionOk="0" h="744" w="1223">
                <a:moveTo>
                  <a:pt x="135" y="0"/>
                </a:moveTo>
                <a:cubicBezTo>
                  <a:pt x="56" y="0"/>
                  <a:pt x="0" y="125"/>
                  <a:pt x="83" y="180"/>
                </a:cubicBezTo>
                <a:lnTo>
                  <a:pt x="1003" y="738"/>
                </a:lnTo>
                <a:cubicBezTo>
                  <a:pt x="1017" y="742"/>
                  <a:pt x="1031" y="744"/>
                  <a:pt x="1044" y="744"/>
                </a:cubicBezTo>
                <a:cubicBezTo>
                  <a:pt x="1154" y="744"/>
                  <a:pt x="1222" y="633"/>
                  <a:pt x="1134" y="574"/>
                </a:cubicBezTo>
                <a:lnTo>
                  <a:pt x="182" y="15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0" name="Google Shape;7020;p53"/>
          <p:cNvSpPr/>
          <p:nvPr/>
        </p:nvSpPr>
        <p:spPr>
          <a:xfrm>
            <a:off x="6963039" y="3754400"/>
            <a:ext cx="20191" cy="11027"/>
          </a:xfrm>
          <a:custGeom>
            <a:rect b="b" l="l" r="r" t="t"/>
            <a:pathLst>
              <a:path extrusionOk="0" h="521" w="954">
                <a:moveTo>
                  <a:pt x="108" y="0"/>
                </a:moveTo>
                <a:cubicBezTo>
                  <a:pt x="64" y="0"/>
                  <a:pt x="24" y="24"/>
                  <a:pt x="1" y="47"/>
                </a:cubicBezTo>
                <a:cubicBezTo>
                  <a:pt x="1" y="113"/>
                  <a:pt x="1" y="145"/>
                  <a:pt x="67" y="178"/>
                </a:cubicBezTo>
                <a:lnTo>
                  <a:pt x="790" y="507"/>
                </a:lnTo>
                <a:cubicBezTo>
                  <a:pt x="799" y="517"/>
                  <a:pt x="812" y="520"/>
                  <a:pt x="825" y="520"/>
                </a:cubicBezTo>
                <a:cubicBezTo>
                  <a:pt x="858" y="520"/>
                  <a:pt x="898" y="497"/>
                  <a:pt x="921" y="474"/>
                </a:cubicBezTo>
                <a:cubicBezTo>
                  <a:pt x="954" y="408"/>
                  <a:pt x="921" y="343"/>
                  <a:pt x="888" y="343"/>
                </a:cubicBezTo>
                <a:lnTo>
                  <a:pt x="165" y="14"/>
                </a:lnTo>
                <a:cubicBezTo>
                  <a:pt x="146" y="4"/>
                  <a:pt x="127" y="0"/>
                  <a:pt x="1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1" name="Google Shape;7021;p53"/>
          <p:cNvSpPr/>
          <p:nvPr/>
        </p:nvSpPr>
        <p:spPr>
          <a:xfrm>
            <a:off x="6967928" y="3744664"/>
            <a:ext cx="15302" cy="9799"/>
          </a:xfrm>
          <a:custGeom>
            <a:rect b="b" l="l" r="r" t="t"/>
            <a:pathLst>
              <a:path extrusionOk="0" h="463" w="723">
                <a:moveTo>
                  <a:pt x="129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0" y="178"/>
                  <a:pt x="66" y="178"/>
                </a:cubicBezTo>
                <a:lnTo>
                  <a:pt x="559" y="441"/>
                </a:lnTo>
                <a:cubicBezTo>
                  <a:pt x="572" y="455"/>
                  <a:pt x="591" y="463"/>
                  <a:pt x="612" y="463"/>
                </a:cubicBezTo>
                <a:cubicBezTo>
                  <a:pt x="640" y="463"/>
                  <a:pt x="671" y="447"/>
                  <a:pt x="690" y="408"/>
                </a:cubicBezTo>
                <a:cubicBezTo>
                  <a:pt x="723" y="375"/>
                  <a:pt x="690" y="310"/>
                  <a:pt x="657" y="277"/>
                </a:cubicBezTo>
                <a:lnTo>
                  <a:pt x="164" y="14"/>
                </a:lnTo>
                <a:cubicBezTo>
                  <a:pt x="155" y="4"/>
                  <a:pt x="142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2" name="Google Shape;7022;p53"/>
          <p:cNvSpPr/>
          <p:nvPr/>
        </p:nvSpPr>
        <p:spPr>
          <a:xfrm>
            <a:off x="6970701" y="3727266"/>
            <a:ext cx="30922" cy="16593"/>
          </a:xfrm>
          <a:custGeom>
            <a:rect b="b" l="l" r="r" t="t"/>
            <a:pathLst>
              <a:path extrusionOk="0" h="784" w="1461">
                <a:moveTo>
                  <a:pt x="129" y="1"/>
                </a:moveTo>
                <a:cubicBezTo>
                  <a:pt x="96" y="1"/>
                  <a:pt x="57" y="24"/>
                  <a:pt x="33" y="47"/>
                </a:cubicBezTo>
                <a:cubicBezTo>
                  <a:pt x="0" y="80"/>
                  <a:pt x="33" y="146"/>
                  <a:pt x="66" y="179"/>
                </a:cubicBezTo>
                <a:cubicBezTo>
                  <a:pt x="460" y="442"/>
                  <a:pt x="855" y="672"/>
                  <a:pt x="1315" y="770"/>
                </a:cubicBezTo>
                <a:cubicBezTo>
                  <a:pt x="1329" y="779"/>
                  <a:pt x="1342" y="783"/>
                  <a:pt x="1354" y="783"/>
                </a:cubicBezTo>
                <a:cubicBezTo>
                  <a:pt x="1428" y="783"/>
                  <a:pt x="1461" y="630"/>
                  <a:pt x="1348" y="573"/>
                </a:cubicBezTo>
                <a:cubicBezTo>
                  <a:pt x="921" y="474"/>
                  <a:pt x="526" y="277"/>
                  <a:pt x="165" y="14"/>
                </a:cubicBezTo>
                <a:cubicBezTo>
                  <a:pt x="155" y="5"/>
                  <a:pt x="143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3" name="Google Shape;7023;p53"/>
          <p:cNvSpPr/>
          <p:nvPr/>
        </p:nvSpPr>
        <p:spPr>
          <a:xfrm>
            <a:off x="6985305" y="3711286"/>
            <a:ext cx="22752" cy="10815"/>
          </a:xfrm>
          <a:custGeom>
            <a:rect b="b" l="l" r="r" t="t"/>
            <a:pathLst>
              <a:path extrusionOk="0" h="511" w="1075">
                <a:moveTo>
                  <a:pt x="129" y="0"/>
                </a:moveTo>
                <a:cubicBezTo>
                  <a:pt x="96" y="0"/>
                  <a:pt x="57" y="23"/>
                  <a:pt x="33" y="47"/>
                </a:cubicBezTo>
                <a:cubicBezTo>
                  <a:pt x="1" y="112"/>
                  <a:pt x="33" y="145"/>
                  <a:pt x="66" y="178"/>
                </a:cubicBezTo>
                <a:cubicBezTo>
                  <a:pt x="329" y="342"/>
                  <a:pt x="592" y="441"/>
                  <a:pt x="888" y="507"/>
                </a:cubicBezTo>
                <a:cubicBezTo>
                  <a:pt x="898" y="509"/>
                  <a:pt x="907" y="510"/>
                  <a:pt x="917" y="510"/>
                </a:cubicBezTo>
                <a:cubicBezTo>
                  <a:pt x="1028" y="510"/>
                  <a:pt x="1075" y="340"/>
                  <a:pt x="953" y="309"/>
                </a:cubicBezTo>
                <a:lnTo>
                  <a:pt x="921" y="309"/>
                </a:lnTo>
                <a:cubicBezTo>
                  <a:pt x="658" y="244"/>
                  <a:pt x="395" y="145"/>
                  <a:pt x="165" y="14"/>
                </a:cubicBez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4" name="Google Shape;7024;p53"/>
          <p:cNvSpPr/>
          <p:nvPr/>
        </p:nvSpPr>
        <p:spPr>
          <a:xfrm>
            <a:off x="6990871" y="3698058"/>
            <a:ext cx="13440" cy="8466"/>
          </a:xfrm>
          <a:custGeom>
            <a:rect b="b" l="l" r="r" t="t"/>
            <a:pathLst>
              <a:path extrusionOk="0" h="400" w="635">
                <a:moveTo>
                  <a:pt x="141" y="1"/>
                </a:moveTo>
                <a:cubicBezTo>
                  <a:pt x="96" y="1"/>
                  <a:pt x="56" y="24"/>
                  <a:pt x="33" y="47"/>
                </a:cubicBezTo>
                <a:cubicBezTo>
                  <a:pt x="0" y="113"/>
                  <a:pt x="33" y="179"/>
                  <a:pt x="66" y="211"/>
                </a:cubicBezTo>
                <a:lnTo>
                  <a:pt x="428" y="376"/>
                </a:lnTo>
                <a:cubicBezTo>
                  <a:pt x="445" y="393"/>
                  <a:pt x="463" y="400"/>
                  <a:pt x="480" y="400"/>
                </a:cubicBezTo>
                <a:cubicBezTo>
                  <a:pt x="564" y="400"/>
                  <a:pt x="635" y="233"/>
                  <a:pt x="526" y="179"/>
                </a:cubicBezTo>
                <a:lnTo>
                  <a:pt x="198" y="14"/>
                </a:lnTo>
                <a:cubicBezTo>
                  <a:pt x="178" y="5"/>
                  <a:pt x="159" y="1"/>
                  <a:pt x="14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5" name="Google Shape;7025;p53"/>
          <p:cNvSpPr/>
          <p:nvPr/>
        </p:nvSpPr>
        <p:spPr>
          <a:xfrm>
            <a:off x="6980437" y="3718694"/>
            <a:ext cx="22964" cy="14456"/>
          </a:xfrm>
          <a:custGeom>
            <a:rect b="b" l="l" r="r" t="t"/>
            <a:pathLst>
              <a:path extrusionOk="0" h="683" w="1085">
                <a:moveTo>
                  <a:pt x="103" y="0"/>
                </a:moveTo>
                <a:cubicBezTo>
                  <a:pt x="74" y="0"/>
                  <a:pt x="50" y="9"/>
                  <a:pt x="33" y="25"/>
                </a:cubicBezTo>
                <a:cubicBezTo>
                  <a:pt x="0" y="91"/>
                  <a:pt x="0" y="157"/>
                  <a:pt x="33" y="189"/>
                </a:cubicBezTo>
                <a:cubicBezTo>
                  <a:pt x="296" y="419"/>
                  <a:pt x="592" y="584"/>
                  <a:pt x="888" y="682"/>
                </a:cubicBezTo>
                <a:cubicBezTo>
                  <a:pt x="1019" y="682"/>
                  <a:pt x="1085" y="518"/>
                  <a:pt x="953" y="485"/>
                </a:cubicBezTo>
                <a:lnTo>
                  <a:pt x="953" y="452"/>
                </a:lnTo>
                <a:cubicBezTo>
                  <a:pt x="658" y="387"/>
                  <a:pt x="395" y="222"/>
                  <a:pt x="198" y="25"/>
                </a:cubicBezTo>
                <a:cubicBezTo>
                  <a:pt x="165" y="9"/>
                  <a:pt x="132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6" name="Google Shape;7026;p53"/>
          <p:cNvSpPr/>
          <p:nvPr/>
        </p:nvSpPr>
        <p:spPr>
          <a:xfrm>
            <a:off x="6988416" y="3684110"/>
            <a:ext cx="25906" cy="13651"/>
          </a:xfrm>
          <a:custGeom>
            <a:rect b="b" l="l" r="r" t="t"/>
            <a:pathLst>
              <a:path extrusionOk="0" h="645" w="1224">
                <a:moveTo>
                  <a:pt x="135" y="1"/>
                </a:moveTo>
                <a:cubicBezTo>
                  <a:pt x="57" y="1"/>
                  <a:pt x="1" y="125"/>
                  <a:pt x="84" y="180"/>
                </a:cubicBezTo>
                <a:cubicBezTo>
                  <a:pt x="379" y="378"/>
                  <a:pt x="708" y="542"/>
                  <a:pt x="1036" y="640"/>
                </a:cubicBezTo>
                <a:cubicBezTo>
                  <a:pt x="1046" y="643"/>
                  <a:pt x="1056" y="644"/>
                  <a:pt x="1065" y="644"/>
                </a:cubicBezTo>
                <a:cubicBezTo>
                  <a:pt x="1177" y="644"/>
                  <a:pt x="1224" y="471"/>
                  <a:pt x="1102" y="410"/>
                </a:cubicBezTo>
                <a:cubicBezTo>
                  <a:pt x="774" y="345"/>
                  <a:pt x="445" y="213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7" name="Google Shape;7027;p53"/>
          <p:cNvSpPr/>
          <p:nvPr/>
        </p:nvSpPr>
        <p:spPr>
          <a:xfrm>
            <a:off x="6999210" y="3669844"/>
            <a:ext cx="21736" cy="12403"/>
          </a:xfrm>
          <a:custGeom>
            <a:rect b="b" l="l" r="r" t="t"/>
            <a:pathLst>
              <a:path extrusionOk="0" h="586" w="1027">
                <a:moveTo>
                  <a:pt x="165" y="0"/>
                </a:moveTo>
                <a:cubicBezTo>
                  <a:pt x="99" y="0"/>
                  <a:pt x="66" y="0"/>
                  <a:pt x="34" y="66"/>
                </a:cubicBezTo>
                <a:cubicBezTo>
                  <a:pt x="1" y="99"/>
                  <a:pt x="1" y="164"/>
                  <a:pt x="66" y="197"/>
                </a:cubicBezTo>
                <a:lnTo>
                  <a:pt x="822" y="559"/>
                </a:lnTo>
                <a:cubicBezTo>
                  <a:pt x="841" y="578"/>
                  <a:pt x="862" y="586"/>
                  <a:pt x="881" y="586"/>
                </a:cubicBezTo>
                <a:cubicBezTo>
                  <a:pt x="962" y="586"/>
                  <a:pt x="1027" y="447"/>
                  <a:pt x="921" y="394"/>
                </a:cubicBezTo>
                <a:lnTo>
                  <a:pt x="165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8" name="Google Shape;7028;p53"/>
          <p:cNvSpPr/>
          <p:nvPr/>
        </p:nvSpPr>
        <p:spPr>
          <a:xfrm>
            <a:off x="7011380" y="3654203"/>
            <a:ext cx="18773" cy="12445"/>
          </a:xfrm>
          <a:custGeom>
            <a:rect b="b" l="l" r="r" t="t"/>
            <a:pathLst>
              <a:path extrusionOk="0" h="588" w="887">
                <a:moveTo>
                  <a:pt x="123" y="1"/>
                </a:moveTo>
                <a:cubicBezTo>
                  <a:pt x="33" y="1"/>
                  <a:pt x="0" y="125"/>
                  <a:pt x="83" y="180"/>
                </a:cubicBezTo>
                <a:lnTo>
                  <a:pt x="674" y="575"/>
                </a:lnTo>
                <a:cubicBezTo>
                  <a:pt x="693" y="584"/>
                  <a:pt x="710" y="588"/>
                  <a:pt x="727" y="588"/>
                </a:cubicBezTo>
                <a:cubicBezTo>
                  <a:pt x="829" y="588"/>
                  <a:pt x="886" y="434"/>
                  <a:pt x="773" y="378"/>
                </a:cubicBezTo>
                <a:lnTo>
                  <a:pt x="182" y="16"/>
                </a:lnTo>
                <a:cubicBezTo>
                  <a:pt x="160" y="5"/>
                  <a:pt x="141" y="1"/>
                  <a:pt x="1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9" name="Google Shape;7029;p53"/>
          <p:cNvSpPr/>
          <p:nvPr/>
        </p:nvSpPr>
        <p:spPr>
          <a:xfrm>
            <a:off x="7013814" y="3631937"/>
            <a:ext cx="26245" cy="15048"/>
          </a:xfrm>
          <a:custGeom>
            <a:rect b="b" l="l" r="r" t="t"/>
            <a:pathLst>
              <a:path extrusionOk="0" h="711" w="1240">
                <a:moveTo>
                  <a:pt x="128" y="0"/>
                </a:moveTo>
                <a:cubicBezTo>
                  <a:pt x="99" y="0"/>
                  <a:pt x="67" y="17"/>
                  <a:pt x="34" y="49"/>
                </a:cubicBezTo>
                <a:cubicBezTo>
                  <a:pt x="1" y="82"/>
                  <a:pt x="1" y="148"/>
                  <a:pt x="34" y="181"/>
                </a:cubicBezTo>
                <a:cubicBezTo>
                  <a:pt x="329" y="444"/>
                  <a:pt x="691" y="608"/>
                  <a:pt x="1085" y="707"/>
                </a:cubicBezTo>
                <a:cubicBezTo>
                  <a:pt x="1095" y="709"/>
                  <a:pt x="1105" y="710"/>
                  <a:pt x="1114" y="710"/>
                </a:cubicBezTo>
                <a:cubicBezTo>
                  <a:pt x="1221" y="710"/>
                  <a:pt x="1239" y="540"/>
                  <a:pt x="1118" y="509"/>
                </a:cubicBezTo>
                <a:cubicBezTo>
                  <a:pt x="789" y="444"/>
                  <a:pt x="461" y="279"/>
                  <a:pt x="198" y="49"/>
                </a:cubicBezTo>
                <a:cubicBezTo>
                  <a:pt x="182" y="17"/>
                  <a:pt x="157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0" name="Google Shape;7030;p53"/>
          <p:cNvSpPr/>
          <p:nvPr/>
        </p:nvSpPr>
        <p:spPr>
          <a:xfrm>
            <a:off x="7030514" y="3619238"/>
            <a:ext cx="16720" cy="11239"/>
          </a:xfrm>
          <a:custGeom>
            <a:rect b="b" l="l" r="r" t="t"/>
            <a:pathLst>
              <a:path extrusionOk="0" h="531" w="790">
                <a:moveTo>
                  <a:pt x="128" y="0"/>
                </a:moveTo>
                <a:cubicBezTo>
                  <a:pt x="99" y="0"/>
                  <a:pt x="66" y="9"/>
                  <a:pt x="33" y="25"/>
                </a:cubicBezTo>
                <a:cubicBezTo>
                  <a:pt x="0" y="91"/>
                  <a:pt x="0" y="157"/>
                  <a:pt x="33" y="189"/>
                </a:cubicBezTo>
                <a:lnTo>
                  <a:pt x="33" y="157"/>
                </a:lnTo>
                <a:cubicBezTo>
                  <a:pt x="230" y="321"/>
                  <a:pt x="428" y="452"/>
                  <a:pt x="658" y="518"/>
                </a:cubicBezTo>
                <a:cubicBezTo>
                  <a:pt x="675" y="527"/>
                  <a:pt x="690" y="531"/>
                  <a:pt x="704" y="531"/>
                </a:cubicBezTo>
                <a:cubicBezTo>
                  <a:pt x="741" y="531"/>
                  <a:pt x="765" y="500"/>
                  <a:pt x="789" y="452"/>
                </a:cubicBezTo>
                <a:cubicBezTo>
                  <a:pt x="789" y="387"/>
                  <a:pt x="756" y="354"/>
                  <a:pt x="723" y="321"/>
                </a:cubicBezTo>
                <a:lnTo>
                  <a:pt x="592" y="255"/>
                </a:lnTo>
                <a:lnTo>
                  <a:pt x="428" y="189"/>
                </a:lnTo>
                <a:lnTo>
                  <a:pt x="296" y="124"/>
                </a:lnTo>
                <a:lnTo>
                  <a:pt x="230" y="58"/>
                </a:lnTo>
                <a:lnTo>
                  <a:pt x="198" y="25"/>
                </a:lnTo>
                <a:cubicBezTo>
                  <a:pt x="181" y="9"/>
                  <a:pt x="157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1" name="Google Shape;7031;p53"/>
          <p:cNvSpPr/>
          <p:nvPr/>
        </p:nvSpPr>
        <p:spPr>
          <a:xfrm>
            <a:off x="7041647" y="3607407"/>
            <a:ext cx="16001" cy="10286"/>
          </a:xfrm>
          <a:custGeom>
            <a:rect b="b" l="l" r="r" t="t"/>
            <a:pathLst>
              <a:path extrusionOk="0" h="486" w="756">
                <a:moveTo>
                  <a:pt x="128" y="1"/>
                </a:moveTo>
                <a:cubicBezTo>
                  <a:pt x="99" y="1"/>
                  <a:pt x="66" y="9"/>
                  <a:pt x="33" y="25"/>
                </a:cubicBezTo>
                <a:cubicBezTo>
                  <a:pt x="0" y="91"/>
                  <a:pt x="0" y="157"/>
                  <a:pt x="33" y="190"/>
                </a:cubicBezTo>
                <a:cubicBezTo>
                  <a:pt x="197" y="354"/>
                  <a:pt x="395" y="453"/>
                  <a:pt x="625" y="486"/>
                </a:cubicBezTo>
                <a:cubicBezTo>
                  <a:pt x="756" y="486"/>
                  <a:pt x="756" y="255"/>
                  <a:pt x="625" y="255"/>
                </a:cubicBezTo>
                <a:lnTo>
                  <a:pt x="427" y="255"/>
                </a:lnTo>
                <a:cubicBezTo>
                  <a:pt x="362" y="223"/>
                  <a:pt x="329" y="190"/>
                  <a:pt x="296" y="190"/>
                </a:cubicBezTo>
                <a:lnTo>
                  <a:pt x="230" y="58"/>
                </a:lnTo>
                <a:lnTo>
                  <a:pt x="197" y="25"/>
                </a:lnTo>
                <a:cubicBezTo>
                  <a:pt x="181" y="9"/>
                  <a:pt x="156" y="1"/>
                  <a:pt x="1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2" name="Google Shape;7032;p53"/>
          <p:cNvSpPr/>
          <p:nvPr/>
        </p:nvSpPr>
        <p:spPr>
          <a:xfrm>
            <a:off x="7047510" y="3593565"/>
            <a:ext cx="12233" cy="8826"/>
          </a:xfrm>
          <a:custGeom>
            <a:rect b="b" l="l" r="r" t="t"/>
            <a:pathLst>
              <a:path extrusionOk="0" h="417" w="578">
                <a:moveTo>
                  <a:pt x="118" y="1"/>
                </a:moveTo>
                <a:cubicBezTo>
                  <a:pt x="49" y="1"/>
                  <a:pt x="1" y="77"/>
                  <a:pt x="52" y="154"/>
                </a:cubicBezTo>
                <a:cubicBezTo>
                  <a:pt x="150" y="252"/>
                  <a:pt x="282" y="351"/>
                  <a:pt x="413" y="417"/>
                </a:cubicBezTo>
                <a:lnTo>
                  <a:pt x="479" y="417"/>
                </a:lnTo>
                <a:cubicBezTo>
                  <a:pt x="512" y="417"/>
                  <a:pt x="545" y="384"/>
                  <a:pt x="545" y="351"/>
                </a:cubicBezTo>
                <a:cubicBezTo>
                  <a:pt x="578" y="351"/>
                  <a:pt x="578" y="318"/>
                  <a:pt x="545" y="285"/>
                </a:cubicBezTo>
                <a:cubicBezTo>
                  <a:pt x="545" y="252"/>
                  <a:pt x="512" y="252"/>
                  <a:pt x="512" y="219"/>
                </a:cubicBezTo>
                <a:cubicBezTo>
                  <a:pt x="446" y="187"/>
                  <a:pt x="380" y="154"/>
                  <a:pt x="315" y="121"/>
                </a:cubicBezTo>
                <a:lnTo>
                  <a:pt x="282" y="88"/>
                </a:lnTo>
                <a:lnTo>
                  <a:pt x="249" y="88"/>
                </a:lnTo>
                <a:lnTo>
                  <a:pt x="183" y="22"/>
                </a:lnTo>
                <a:cubicBezTo>
                  <a:pt x="161" y="7"/>
                  <a:pt x="139" y="1"/>
                  <a:pt x="11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3" name="Google Shape;7033;p53"/>
          <p:cNvSpPr/>
          <p:nvPr/>
        </p:nvSpPr>
        <p:spPr>
          <a:xfrm>
            <a:off x="7043023" y="3565499"/>
            <a:ext cx="25313" cy="17736"/>
          </a:xfrm>
          <a:custGeom>
            <a:rect b="b" l="l" r="r" t="t"/>
            <a:pathLst>
              <a:path extrusionOk="0" h="838" w="1196">
                <a:moveTo>
                  <a:pt x="99" y="1"/>
                </a:moveTo>
                <a:cubicBezTo>
                  <a:pt x="50" y="1"/>
                  <a:pt x="1" y="34"/>
                  <a:pt x="1" y="100"/>
                </a:cubicBezTo>
                <a:cubicBezTo>
                  <a:pt x="1" y="330"/>
                  <a:pt x="198" y="428"/>
                  <a:pt x="362" y="527"/>
                </a:cubicBezTo>
                <a:cubicBezTo>
                  <a:pt x="527" y="592"/>
                  <a:pt x="790" y="724"/>
                  <a:pt x="987" y="822"/>
                </a:cubicBezTo>
                <a:cubicBezTo>
                  <a:pt x="1008" y="833"/>
                  <a:pt x="1028" y="838"/>
                  <a:pt x="1047" y="838"/>
                </a:cubicBezTo>
                <a:cubicBezTo>
                  <a:pt x="1144" y="838"/>
                  <a:pt x="1196" y="713"/>
                  <a:pt x="1085" y="658"/>
                </a:cubicBezTo>
                <a:cubicBezTo>
                  <a:pt x="921" y="560"/>
                  <a:pt x="724" y="461"/>
                  <a:pt x="560" y="362"/>
                </a:cubicBezTo>
                <a:cubicBezTo>
                  <a:pt x="461" y="330"/>
                  <a:pt x="362" y="297"/>
                  <a:pt x="297" y="231"/>
                </a:cubicBezTo>
                <a:cubicBezTo>
                  <a:pt x="231" y="198"/>
                  <a:pt x="198" y="165"/>
                  <a:pt x="198" y="100"/>
                </a:cubicBezTo>
                <a:cubicBezTo>
                  <a:pt x="198" y="34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4" name="Google Shape;7034;p53"/>
          <p:cNvSpPr/>
          <p:nvPr/>
        </p:nvSpPr>
        <p:spPr>
          <a:xfrm>
            <a:off x="7054854" y="3560462"/>
            <a:ext cx="18795" cy="13419"/>
          </a:xfrm>
          <a:custGeom>
            <a:rect b="b" l="l" r="r" t="t"/>
            <a:pathLst>
              <a:path extrusionOk="0" h="634" w="888">
                <a:moveTo>
                  <a:pt x="189" y="1"/>
                </a:moveTo>
                <a:cubicBezTo>
                  <a:pt x="121" y="1"/>
                  <a:pt x="53" y="71"/>
                  <a:pt x="99" y="140"/>
                </a:cubicBezTo>
                <a:lnTo>
                  <a:pt x="1" y="75"/>
                </a:lnTo>
                <a:lnTo>
                  <a:pt x="1" y="75"/>
                </a:lnTo>
                <a:cubicBezTo>
                  <a:pt x="165" y="338"/>
                  <a:pt x="428" y="535"/>
                  <a:pt x="756" y="633"/>
                </a:cubicBezTo>
                <a:cubicBezTo>
                  <a:pt x="789" y="633"/>
                  <a:pt x="855" y="633"/>
                  <a:pt x="888" y="568"/>
                </a:cubicBezTo>
                <a:cubicBezTo>
                  <a:pt x="888" y="502"/>
                  <a:pt x="855" y="436"/>
                  <a:pt x="789" y="436"/>
                </a:cubicBezTo>
                <a:lnTo>
                  <a:pt x="691" y="403"/>
                </a:lnTo>
                <a:lnTo>
                  <a:pt x="625" y="403"/>
                </a:lnTo>
                <a:lnTo>
                  <a:pt x="559" y="338"/>
                </a:lnTo>
                <a:lnTo>
                  <a:pt x="493" y="305"/>
                </a:lnTo>
                <a:cubicBezTo>
                  <a:pt x="461" y="272"/>
                  <a:pt x="395" y="239"/>
                  <a:pt x="362" y="173"/>
                </a:cubicBezTo>
                <a:cubicBezTo>
                  <a:pt x="329" y="173"/>
                  <a:pt x="329" y="140"/>
                  <a:pt x="329" y="140"/>
                </a:cubicBezTo>
                <a:lnTo>
                  <a:pt x="263" y="42"/>
                </a:lnTo>
                <a:cubicBezTo>
                  <a:pt x="244" y="13"/>
                  <a:pt x="216" y="1"/>
                  <a:pt x="18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5" name="Google Shape;7035;p53"/>
          <p:cNvSpPr/>
          <p:nvPr/>
        </p:nvSpPr>
        <p:spPr>
          <a:xfrm>
            <a:off x="7067384" y="3555488"/>
            <a:ext cx="16699" cy="10307"/>
          </a:xfrm>
          <a:custGeom>
            <a:rect b="b" l="l" r="r" t="t"/>
            <a:pathLst>
              <a:path extrusionOk="0" h="487" w="789">
                <a:moveTo>
                  <a:pt x="108" y="0"/>
                </a:moveTo>
                <a:cubicBezTo>
                  <a:pt x="66" y="0"/>
                  <a:pt x="33" y="24"/>
                  <a:pt x="33" y="47"/>
                </a:cubicBezTo>
                <a:cubicBezTo>
                  <a:pt x="0" y="113"/>
                  <a:pt x="0" y="178"/>
                  <a:pt x="66" y="211"/>
                </a:cubicBezTo>
                <a:cubicBezTo>
                  <a:pt x="230" y="310"/>
                  <a:pt x="460" y="408"/>
                  <a:pt x="657" y="474"/>
                </a:cubicBezTo>
                <a:cubicBezTo>
                  <a:pt x="675" y="483"/>
                  <a:pt x="692" y="487"/>
                  <a:pt x="709" y="487"/>
                </a:cubicBezTo>
                <a:cubicBezTo>
                  <a:pt x="753" y="487"/>
                  <a:pt x="789" y="456"/>
                  <a:pt x="789" y="408"/>
                </a:cubicBezTo>
                <a:cubicBezTo>
                  <a:pt x="789" y="343"/>
                  <a:pt x="756" y="310"/>
                  <a:pt x="723" y="277"/>
                </a:cubicBezTo>
                <a:cubicBezTo>
                  <a:pt x="624" y="244"/>
                  <a:pt x="526" y="211"/>
                  <a:pt x="427" y="178"/>
                </a:cubicBezTo>
                <a:cubicBezTo>
                  <a:pt x="329" y="113"/>
                  <a:pt x="263" y="80"/>
                  <a:pt x="164" y="14"/>
                </a:cubicBezTo>
                <a:cubicBezTo>
                  <a:pt x="145" y="4"/>
                  <a:pt x="126" y="0"/>
                  <a:pt x="1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6" name="Google Shape;7036;p53"/>
          <p:cNvSpPr/>
          <p:nvPr/>
        </p:nvSpPr>
        <p:spPr>
          <a:xfrm>
            <a:off x="7083364" y="3545752"/>
            <a:ext cx="13927" cy="9355"/>
          </a:xfrm>
          <a:custGeom>
            <a:rect b="b" l="l" r="r" t="t"/>
            <a:pathLst>
              <a:path extrusionOk="0" h="442" w="658">
                <a:moveTo>
                  <a:pt x="109" y="0"/>
                </a:moveTo>
                <a:cubicBezTo>
                  <a:pt x="67" y="0"/>
                  <a:pt x="34" y="24"/>
                  <a:pt x="34" y="47"/>
                </a:cubicBezTo>
                <a:cubicBezTo>
                  <a:pt x="1" y="112"/>
                  <a:pt x="1" y="178"/>
                  <a:pt x="67" y="211"/>
                </a:cubicBezTo>
                <a:cubicBezTo>
                  <a:pt x="198" y="310"/>
                  <a:pt x="329" y="375"/>
                  <a:pt x="494" y="441"/>
                </a:cubicBezTo>
                <a:lnTo>
                  <a:pt x="592" y="441"/>
                </a:lnTo>
                <a:cubicBezTo>
                  <a:pt x="592" y="441"/>
                  <a:pt x="625" y="408"/>
                  <a:pt x="625" y="408"/>
                </a:cubicBezTo>
                <a:cubicBezTo>
                  <a:pt x="658" y="342"/>
                  <a:pt x="658" y="277"/>
                  <a:pt x="592" y="244"/>
                </a:cubicBezTo>
                <a:cubicBezTo>
                  <a:pt x="461" y="178"/>
                  <a:pt x="297" y="112"/>
                  <a:pt x="165" y="14"/>
                </a:cubicBezTo>
                <a:cubicBezTo>
                  <a:pt x="146" y="4"/>
                  <a:pt x="127" y="0"/>
                  <a:pt x="10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7" name="Google Shape;7037;p53"/>
          <p:cNvSpPr/>
          <p:nvPr/>
        </p:nvSpPr>
        <p:spPr>
          <a:xfrm>
            <a:off x="7093798" y="3537392"/>
            <a:ext cx="21398" cy="10117"/>
          </a:xfrm>
          <a:custGeom>
            <a:rect b="b" l="l" r="r" t="t"/>
            <a:pathLst>
              <a:path extrusionOk="0" h="478" w="1011">
                <a:moveTo>
                  <a:pt x="129" y="1"/>
                </a:moveTo>
                <a:cubicBezTo>
                  <a:pt x="96" y="1"/>
                  <a:pt x="57" y="24"/>
                  <a:pt x="34" y="47"/>
                </a:cubicBezTo>
                <a:cubicBezTo>
                  <a:pt x="1" y="113"/>
                  <a:pt x="34" y="179"/>
                  <a:pt x="66" y="212"/>
                </a:cubicBezTo>
                <a:cubicBezTo>
                  <a:pt x="329" y="310"/>
                  <a:pt x="559" y="409"/>
                  <a:pt x="822" y="475"/>
                </a:cubicBezTo>
                <a:cubicBezTo>
                  <a:pt x="831" y="477"/>
                  <a:pt x="839" y="478"/>
                  <a:pt x="848" y="478"/>
                </a:cubicBezTo>
                <a:cubicBezTo>
                  <a:pt x="962" y="478"/>
                  <a:pt x="1011" y="277"/>
                  <a:pt x="888" y="277"/>
                </a:cubicBezTo>
                <a:cubicBezTo>
                  <a:pt x="625" y="212"/>
                  <a:pt x="395" y="113"/>
                  <a:pt x="165" y="15"/>
                </a:cubicBezTo>
                <a:cubicBezTo>
                  <a:pt x="155" y="5"/>
                  <a:pt x="143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8" name="Google Shape;7038;p53"/>
          <p:cNvSpPr/>
          <p:nvPr/>
        </p:nvSpPr>
        <p:spPr>
          <a:xfrm>
            <a:off x="7104931" y="3526280"/>
            <a:ext cx="19493" cy="12128"/>
          </a:xfrm>
          <a:custGeom>
            <a:rect b="b" l="l" r="r" t="t"/>
            <a:pathLst>
              <a:path extrusionOk="0" h="573" w="921">
                <a:moveTo>
                  <a:pt x="115" y="0"/>
                </a:moveTo>
                <a:cubicBezTo>
                  <a:pt x="80" y="0"/>
                  <a:pt x="57" y="23"/>
                  <a:pt x="33" y="47"/>
                </a:cubicBezTo>
                <a:cubicBezTo>
                  <a:pt x="0" y="112"/>
                  <a:pt x="0" y="178"/>
                  <a:pt x="66" y="211"/>
                </a:cubicBezTo>
                <a:cubicBezTo>
                  <a:pt x="263" y="342"/>
                  <a:pt x="493" y="441"/>
                  <a:pt x="756" y="572"/>
                </a:cubicBezTo>
                <a:cubicBezTo>
                  <a:pt x="789" y="572"/>
                  <a:pt x="855" y="572"/>
                  <a:pt x="888" y="540"/>
                </a:cubicBezTo>
                <a:cubicBezTo>
                  <a:pt x="921" y="474"/>
                  <a:pt x="888" y="408"/>
                  <a:pt x="855" y="375"/>
                </a:cubicBezTo>
                <a:cubicBezTo>
                  <a:pt x="625" y="277"/>
                  <a:pt x="395" y="145"/>
                  <a:pt x="165" y="14"/>
                </a:cubicBezTo>
                <a:cubicBezTo>
                  <a:pt x="146" y="4"/>
                  <a:pt x="129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9" name="Google Shape;7039;p53"/>
          <p:cNvSpPr/>
          <p:nvPr/>
        </p:nvSpPr>
        <p:spPr>
          <a:xfrm>
            <a:off x="7119535" y="3519846"/>
            <a:ext cx="18096" cy="10477"/>
          </a:xfrm>
          <a:custGeom>
            <a:rect b="b" l="l" r="r" t="t"/>
            <a:pathLst>
              <a:path extrusionOk="0" h="495" w="855">
                <a:moveTo>
                  <a:pt x="112" y="0"/>
                </a:moveTo>
                <a:cubicBezTo>
                  <a:pt x="83" y="0"/>
                  <a:pt x="53" y="16"/>
                  <a:pt x="33" y="55"/>
                </a:cubicBezTo>
                <a:cubicBezTo>
                  <a:pt x="1" y="88"/>
                  <a:pt x="1" y="154"/>
                  <a:pt x="66" y="186"/>
                </a:cubicBezTo>
                <a:cubicBezTo>
                  <a:pt x="263" y="318"/>
                  <a:pt x="493" y="416"/>
                  <a:pt x="723" y="482"/>
                </a:cubicBezTo>
                <a:cubicBezTo>
                  <a:pt x="741" y="491"/>
                  <a:pt x="759" y="495"/>
                  <a:pt x="775" y="495"/>
                </a:cubicBezTo>
                <a:cubicBezTo>
                  <a:pt x="820" y="495"/>
                  <a:pt x="855" y="464"/>
                  <a:pt x="855" y="416"/>
                </a:cubicBezTo>
                <a:cubicBezTo>
                  <a:pt x="855" y="384"/>
                  <a:pt x="822" y="318"/>
                  <a:pt x="789" y="285"/>
                </a:cubicBezTo>
                <a:cubicBezTo>
                  <a:pt x="559" y="252"/>
                  <a:pt x="362" y="154"/>
                  <a:pt x="165" y="22"/>
                </a:cubicBezTo>
                <a:cubicBezTo>
                  <a:pt x="151" y="8"/>
                  <a:pt x="132" y="0"/>
                  <a:pt x="11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0" name="Google Shape;7040;p53"/>
          <p:cNvSpPr/>
          <p:nvPr/>
        </p:nvSpPr>
        <p:spPr>
          <a:xfrm>
            <a:off x="7130668" y="3512649"/>
            <a:ext cx="18795" cy="11154"/>
          </a:xfrm>
          <a:custGeom>
            <a:rect b="b" l="l" r="r" t="t"/>
            <a:pathLst>
              <a:path extrusionOk="0" h="527" w="888">
                <a:moveTo>
                  <a:pt x="165" y="1"/>
                </a:moveTo>
                <a:cubicBezTo>
                  <a:pt x="99" y="1"/>
                  <a:pt x="33" y="1"/>
                  <a:pt x="0" y="33"/>
                </a:cubicBezTo>
                <a:cubicBezTo>
                  <a:pt x="0" y="99"/>
                  <a:pt x="0" y="165"/>
                  <a:pt x="66" y="198"/>
                </a:cubicBezTo>
                <a:cubicBezTo>
                  <a:pt x="263" y="329"/>
                  <a:pt x="493" y="461"/>
                  <a:pt x="756" y="526"/>
                </a:cubicBezTo>
                <a:cubicBezTo>
                  <a:pt x="789" y="526"/>
                  <a:pt x="855" y="526"/>
                  <a:pt x="888" y="461"/>
                </a:cubicBezTo>
                <a:cubicBezTo>
                  <a:pt x="888" y="395"/>
                  <a:pt x="855" y="362"/>
                  <a:pt x="822" y="329"/>
                </a:cubicBezTo>
                <a:cubicBezTo>
                  <a:pt x="559" y="263"/>
                  <a:pt x="362" y="165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1" name="Google Shape;7041;p53"/>
          <p:cNvSpPr/>
          <p:nvPr/>
        </p:nvSpPr>
        <p:spPr>
          <a:xfrm>
            <a:off x="7138648" y="3503294"/>
            <a:ext cx="21948" cy="11048"/>
          </a:xfrm>
          <a:custGeom>
            <a:rect b="b" l="l" r="r" t="t"/>
            <a:pathLst>
              <a:path extrusionOk="0" h="522" w="1037">
                <a:moveTo>
                  <a:pt x="136" y="0"/>
                </a:moveTo>
                <a:cubicBezTo>
                  <a:pt x="57" y="0"/>
                  <a:pt x="0" y="130"/>
                  <a:pt x="83" y="213"/>
                </a:cubicBezTo>
                <a:cubicBezTo>
                  <a:pt x="313" y="344"/>
                  <a:pt x="609" y="475"/>
                  <a:pt x="905" y="508"/>
                </a:cubicBezTo>
                <a:cubicBezTo>
                  <a:pt x="914" y="517"/>
                  <a:pt x="925" y="521"/>
                  <a:pt x="937" y="521"/>
                </a:cubicBezTo>
                <a:cubicBezTo>
                  <a:pt x="971" y="521"/>
                  <a:pt x="1012" y="491"/>
                  <a:pt x="1036" y="443"/>
                </a:cubicBezTo>
                <a:cubicBezTo>
                  <a:pt x="1036" y="377"/>
                  <a:pt x="1003" y="344"/>
                  <a:pt x="971" y="311"/>
                </a:cubicBezTo>
                <a:cubicBezTo>
                  <a:pt x="675" y="278"/>
                  <a:pt x="412" y="180"/>
                  <a:pt x="182" y="15"/>
                </a:cubicBezTo>
                <a:cubicBezTo>
                  <a:pt x="166" y="5"/>
                  <a:pt x="151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2" name="Google Shape;7042;p53"/>
          <p:cNvSpPr/>
          <p:nvPr/>
        </p:nvSpPr>
        <p:spPr>
          <a:xfrm>
            <a:off x="7156405" y="3493876"/>
            <a:ext cx="13927" cy="9059"/>
          </a:xfrm>
          <a:custGeom>
            <a:rect b="b" l="l" r="r" t="t"/>
            <a:pathLst>
              <a:path extrusionOk="0" h="428" w="658">
                <a:moveTo>
                  <a:pt x="99" y="0"/>
                </a:moveTo>
                <a:cubicBezTo>
                  <a:pt x="66" y="0"/>
                  <a:pt x="33" y="33"/>
                  <a:pt x="33" y="66"/>
                </a:cubicBezTo>
                <a:cubicBezTo>
                  <a:pt x="0" y="99"/>
                  <a:pt x="0" y="165"/>
                  <a:pt x="66" y="198"/>
                </a:cubicBezTo>
                <a:cubicBezTo>
                  <a:pt x="197" y="296"/>
                  <a:pt x="329" y="362"/>
                  <a:pt x="460" y="428"/>
                </a:cubicBezTo>
                <a:lnTo>
                  <a:pt x="559" y="428"/>
                </a:lnTo>
                <a:cubicBezTo>
                  <a:pt x="592" y="428"/>
                  <a:pt x="592" y="395"/>
                  <a:pt x="624" y="395"/>
                </a:cubicBezTo>
                <a:cubicBezTo>
                  <a:pt x="657" y="329"/>
                  <a:pt x="624" y="263"/>
                  <a:pt x="592" y="230"/>
                </a:cubicBezTo>
                <a:cubicBezTo>
                  <a:pt x="427" y="165"/>
                  <a:pt x="296" y="99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3" name="Google Shape;7043;p53"/>
          <p:cNvSpPr/>
          <p:nvPr/>
        </p:nvSpPr>
        <p:spPr>
          <a:xfrm>
            <a:off x="7166840" y="3487611"/>
            <a:ext cx="16699" cy="10053"/>
          </a:xfrm>
          <a:custGeom>
            <a:rect b="b" l="l" r="r" t="t"/>
            <a:pathLst>
              <a:path extrusionOk="0" h="475" w="789">
                <a:moveTo>
                  <a:pt x="197" y="1"/>
                </a:moveTo>
                <a:cubicBezTo>
                  <a:pt x="131" y="1"/>
                  <a:pt x="66" y="1"/>
                  <a:pt x="33" y="66"/>
                </a:cubicBezTo>
                <a:cubicBezTo>
                  <a:pt x="0" y="99"/>
                  <a:pt x="33" y="165"/>
                  <a:pt x="66" y="198"/>
                </a:cubicBezTo>
                <a:lnTo>
                  <a:pt x="624" y="461"/>
                </a:lnTo>
                <a:cubicBezTo>
                  <a:pt x="644" y="470"/>
                  <a:pt x="660" y="474"/>
                  <a:pt x="674" y="474"/>
                </a:cubicBezTo>
                <a:cubicBezTo>
                  <a:pt x="709" y="474"/>
                  <a:pt x="733" y="451"/>
                  <a:pt x="756" y="428"/>
                </a:cubicBezTo>
                <a:cubicBezTo>
                  <a:pt x="789" y="362"/>
                  <a:pt x="789" y="296"/>
                  <a:pt x="723" y="264"/>
                </a:cubicBezTo>
                <a:lnTo>
                  <a:pt x="197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4" name="Google Shape;7044;p53"/>
          <p:cNvSpPr/>
          <p:nvPr/>
        </p:nvSpPr>
        <p:spPr>
          <a:xfrm>
            <a:off x="7180047" y="3483843"/>
            <a:ext cx="11831" cy="7725"/>
          </a:xfrm>
          <a:custGeom>
            <a:rect b="b" l="l" r="r" t="t"/>
            <a:pathLst>
              <a:path extrusionOk="0" h="365" w="559">
                <a:moveTo>
                  <a:pt x="129" y="1"/>
                </a:moveTo>
                <a:cubicBezTo>
                  <a:pt x="96" y="1"/>
                  <a:pt x="56" y="24"/>
                  <a:pt x="33" y="47"/>
                </a:cubicBezTo>
                <a:cubicBezTo>
                  <a:pt x="0" y="80"/>
                  <a:pt x="33" y="146"/>
                  <a:pt x="66" y="179"/>
                </a:cubicBezTo>
                <a:lnTo>
                  <a:pt x="395" y="343"/>
                </a:lnTo>
                <a:cubicBezTo>
                  <a:pt x="408" y="357"/>
                  <a:pt x="428" y="365"/>
                  <a:pt x="448" y="365"/>
                </a:cubicBezTo>
                <a:cubicBezTo>
                  <a:pt x="476" y="365"/>
                  <a:pt x="507" y="349"/>
                  <a:pt x="526" y="310"/>
                </a:cubicBezTo>
                <a:cubicBezTo>
                  <a:pt x="559" y="277"/>
                  <a:pt x="526" y="211"/>
                  <a:pt x="493" y="179"/>
                </a:cubicBezTo>
                <a:lnTo>
                  <a:pt x="165" y="14"/>
                </a:lnTo>
                <a:cubicBezTo>
                  <a:pt x="155" y="5"/>
                  <a:pt x="143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5" name="Google Shape;7045;p53"/>
          <p:cNvSpPr/>
          <p:nvPr/>
        </p:nvSpPr>
        <p:spPr>
          <a:xfrm>
            <a:off x="7192196" y="3467123"/>
            <a:ext cx="18477" cy="12445"/>
          </a:xfrm>
          <a:custGeom>
            <a:rect b="b" l="l" r="r" t="t"/>
            <a:pathLst>
              <a:path extrusionOk="0" h="588" w="873">
                <a:moveTo>
                  <a:pt x="135" y="0"/>
                </a:moveTo>
                <a:cubicBezTo>
                  <a:pt x="57" y="0"/>
                  <a:pt x="1" y="125"/>
                  <a:pt x="84" y="180"/>
                </a:cubicBezTo>
                <a:lnTo>
                  <a:pt x="708" y="574"/>
                </a:lnTo>
                <a:cubicBezTo>
                  <a:pt x="718" y="584"/>
                  <a:pt x="730" y="588"/>
                  <a:pt x="744" y="588"/>
                </a:cubicBezTo>
                <a:cubicBezTo>
                  <a:pt x="776" y="588"/>
                  <a:pt x="816" y="565"/>
                  <a:pt x="839" y="541"/>
                </a:cubicBezTo>
                <a:cubicBezTo>
                  <a:pt x="872" y="476"/>
                  <a:pt x="839" y="410"/>
                  <a:pt x="806" y="377"/>
                </a:cubicBezTo>
                <a:lnTo>
                  <a:pt x="182" y="16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6" name="Google Shape;7046;p53"/>
          <p:cNvSpPr/>
          <p:nvPr/>
        </p:nvSpPr>
        <p:spPr>
          <a:xfrm>
            <a:off x="7210652" y="3460667"/>
            <a:ext cx="11831" cy="9588"/>
          </a:xfrm>
          <a:custGeom>
            <a:rect b="b" l="l" r="r" t="t"/>
            <a:pathLst>
              <a:path extrusionOk="0" h="453" w="559">
                <a:moveTo>
                  <a:pt x="132" y="0"/>
                </a:moveTo>
                <a:cubicBezTo>
                  <a:pt x="107" y="0"/>
                  <a:pt x="82" y="9"/>
                  <a:pt x="66" y="25"/>
                </a:cubicBezTo>
                <a:cubicBezTo>
                  <a:pt x="0" y="91"/>
                  <a:pt x="0" y="124"/>
                  <a:pt x="66" y="189"/>
                </a:cubicBezTo>
                <a:lnTo>
                  <a:pt x="33" y="189"/>
                </a:lnTo>
                <a:cubicBezTo>
                  <a:pt x="132" y="288"/>
                  <a:pt x="263" y="386"/>
                  <a:pt x="395" y="452"/>
                </a:cubicBezTo>
                <a:lnTo>
                  <a:pt x="493" y="452"/>
                </a:lnTo>
                <a:cubicBezTo>
                  <a:pt x="493" y="419"/>
                  <a:pt x="526" y="419"/>
                  <a:pt x="526" y="386"/>
                </a:cubicBezTo>
                <a:cubicBezTo>
                  <a:pt x="559" y="354"/>
                  <a:pt x="559" y="321"/>
                  <a:pt x="526" y="321"/>
                </a:cubicBezTo>
                <a:cubicBezTo>
                  <a:pt x="526" y="288"/>
                  <a:pt x="526" y="255"/>
                  <a:pt x="493" y="255"/>
                </a:cubicBezTo>
                <a:cubicBezTo>
                  <a:pt x="427" y="222"/>
                  <a:pt x="362" y="189"/>
                  <a:pt x="329" y="156"/>
                </a:cubicBezTo>
                <a:lnTo>
                  <a:pt x="263" y="124"/>
                </a:lnTo>
                <a:lnTo>
                  <a:pt x="197" y="25"/>
                </a:lnTo>
                <a:cubicBezTo>
                  <a:pt x="181" y="9"/>
                  <a:pt x="156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7" name="Google Shape;7047;p53"/>
          <p:cNvSpPr/>
          <p:nvPr/>
        </p:nvSpPr>
        <p:spPr>
          <a:xfrm>
            <a:off x="7227330" y="3455799"/>
            <a:ext cx="10456" cy="6096"/>
          </a:xfrm>
          <a:custGeom>
            <a:rect b="b" l="l" r="r" t="t"/>
            <a:pathLst>
              <a:path extrusionOk="0" h="288" w="494">
                <a:moveTo>
                  <a:pt x="116" y="0"/>
                </a:moveTo>
                <a:cubicBezTo>
                  <a:pt x="99" y="0"/>
                  <a:pt x="83" y="8"/>
                  <a:pt x="67" y="25"/>
                </a:cubicBezTo>
                <a:cubicBezTo>
                  <a:pt x="34" y="25"/>
                  <a:pt x="34" y="58"/>
                  <a:pt x="34" y="91"/>
                </a:cubicBezTo>
                <a:cubicBezTo>
                  <a:pt x="1" y="91"/>
                  <a:pt x="1" y="123"/>
                  <a:pt x="34" y="156"/>
                </a:cubicBezTo>
                <a:cubicBezTo>
                  <a:pt x="34" y="189"/>
                  <a:pt x="67" y="189"/>
                  <a:pt x="99" y="189"/>
                </a:cubicBezTo>
                <a:lnTo>
                  <a:pt x="67" y="189"/>
                </a:lnTo>
                <a:lnTo>
                  <a:pt x="362" y="288"/>
                </a:lnTo>
                <a:lnTo>
                  <a:pt x="428" y="288"/>
                </a:lnTo>
                <a:cubicBezTo>
                  <a:pt x="461" y="288"/>
                  <a:pt x="461" y="255"/>
                  <a:pt x="494" y="255"/>
                </a:cubicBezTo>
                <a:cubicBezTo>
                  <a:pt x="494" y="222"/>
                  <a:pt x="494" y="189"/>
                  <a:pt x="494" y="156"/>
                </a:cubicBezTo>
                <a:cubicBezTo>
                  <a:pt x="461" y="123"/>
                  <a:pt x="461" y="123"/>
                  <a:pt x="428" y="123"/>
                </a:cubicBezTo>
                <a:lnTo>
                  <a:pt x="165" y="25"/>
                </a:lnTo>
                <a:cubicBezTo>
                  <a:pt x="149" y="8"/>
                  <a:pt x="132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8" name="Google Shape;7048;p53"/>
          <p:cNvSpPr/>
          <p:nvPr/>
        </p:nvSpPr>
        <p:spPr>
          <a:xfrm>
            <a:off x="7525465" y="3705677"/>
            <a:ext cx="32023" cy="16403"/>
          </a:xfrm>
          <a:custGeom>
            <a:rect b="b" l="l" r="r" t="t"/>
            <a:pathLst>
              <a:path extrusionOk="0" h="775" w="1513">
                <a:moveTo>
                  <a:pt x="160" y="1"/>
                </a:moveTo>
                <a:cubicBezTo>
                  <a:pt x="75" y="1"/>
                  <a:pt x="0" y="125"/>
                  <a:pt x="110" y="180"/>
                </a:cubicBezTo>
                <a:cubicBezTo>
                  <a:pt x="505" y="410"/>
                  <a:pt x="899" y="607"/>
                  <a:pt x="1293" y="772"/>
                </a:cubicBezTo>
                <a:cubicBezTo>
                  <a:pt x="1304" y="774"/>
                  <a:pt x="1315" y="775"/>
                  <a:pt x="1325" y="775"/>
                </a:cubicBezTo>
                <a:cubicBezTo>
                  <a:pt x="1465" y="775"/>
                  <a:pt x="1513" y="572"/>
                  <a:pt x="1359" y="542"/>
                </a:cubicBezTo>
                <a:cubicBezTo>
                  <a:pt x="965" y="410"/>
                  <a:pt x="571" y="213"/>
                  <a:pt x="209" y="16"/>
                </a:cubicBezTo>
                <a:cubicBezTo>
                  <a:pt x="193" y="5"/>
                  <a:pt x="176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9" name="Google Shape;7049;p53"/>
          <p:cNvSpPr/>
          <p:nvPr/>
        </p:nvSpPr>
        <p:spPr>
          <a:xfrm>
            <a:off x="7520682" y="3685951"/>
            <a:ext cx="28996" cy="18265"/>
          </a:xfrm>
          <a:custGeom>
            <a:rect b="b" l="l" r="r" t="t"/>
            <a:pathLst>
              <a:path extrusionOk="0" h="863" w="1370">
                <a:moveTo>
                  <a:pt x="134" y="1"/>
                </a:moveTo>
                <a:cubicBezTo>
                  <a:pt x="44" y="1"/>
                  <a:pt x="0" y="139"/>
                  <a:pt x="106" y="192"/>
                </a:cubicBezTo>
                <a:cubicBezTo>
                  <a:pt x="468" y="389"/>
                  <a:pt x="797" y="619"/>
                  <a:pt x="1158" y="849"/>
                </a:cubicBezTo>
                <a:cubicBezTo>
                  <a:pt x="1176" y="858"/>
                  <a:pt x="1194" y="862"/>
                  <a:pt x="1211" y="862"/>
                </a:cubicBezTo>
                <a:cubicBezTo>
                  <a:pt x="1312" y="862"/>
                  <a:pt x="1370" y="709"/>
                  <a:pt x="1257" y="652"/>
                </a:cubicBezTo>
                <a:lnTo>
                  <a:pt x="205" y="28"/>
                </a:lnTo>
                <a:cubicBezTo>
                  <a:pt x="180" y="9"/>
                  <a:pt x="155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0" name="Google Shape;7050;p53"/>
          <p:cNvSpPr/>
          <p:nvPr/>
        </p:nvSpPr>
        <p:spPr>
          <a:xfrm>
            <a:off x="7509020" y="3655642"/>
            <a:ext cx="25419" cy="18011"/>
          </a:xfrm>
          <a:custGeom>
            <a:rect b="b" l="l" r="r" t="t"/>
            <a:pathLst>
              <a:path extrusionOk="0" h="851" w="1201">
                <a:moveTo>
                  <a:pt x="129" y="0"/>
                </a:moveTo>
                <a:cubicBezTo>
                  <a:pt x="96" y="0"/>
                  <a:pt x="56" y="23"/>
                  <a:pt x="33" y="47"/>
                </a:cubicBezTo>
                <a:cubicBezTo>
                  <a:pt x="0" y="112"/>
                  <a:pt x="33" y="145"/>
                  <a:pt x="66" y="178"/>
                </a:cubicBezTo>
                <a:cubicBezTo>
                  <a:pt x="362" y="408"/>
                  <a:pt x="690" y="638"/>
                  <a:pt x="986" y="835"/>
                </a:cubicBezTo>
                <a:cubicBezTo>
                  <a:pt x="1007" y="846"/>
                  <a:pt x="1028" y="851"/>
                  <a:pt x="1046" y="851"/>
                </a:cubicBezTo>
                <a:cubicBezTo>
                  <a:pt x="1144" y="851"/>
                  <a:pt x="1200" y="726"/>
                  <a:pt x="1117" y="671"/>
                </a:cubicBezTo>
                <a:cubicBezTo>
                  <a:pt x="789" y="441"/>
                  <a:pt x="460" y="244"/>
                  <a:pt x="165" y="14"/>
                </a:cubicBezTo>
                <a:cubicBezTo>
                  <a:pt x="155" y="4"/>
                  <a:pt x="142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1" name="Google Shape;7051;p53"/>
          <p:cNvSpPr/>
          <p:nvPr/>
        </p:nvSpPr>
        <p:spPr>
          <a:xfrm>
            <a:off x="7508322" y="3644509"/>
            <a:ext cx="17398" cy="11725"/>
          </a:xfrm>
          <a:custGeom>
            <a:rect b="b" l="l" r="r" t="t"/>
            <a:pathLst>
              <a:path extrusionOk="0" h="554" w="822">
                <a:moveTo>
                  <a:pt x="141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33" y="145"/>
                  <a:pt x="66" y="178"/>
                </a:cubicBezTo>
                <a:lnTo>
                  <a:pt x="658" y="540"/>
                </a:lnTo>
                <a:cubicBezTo>
                  <a:pt x="667" y="549"/>
                  <a:pt x="680" y="553"/>
                  <a:pt x="693" y="553"/>
                </a:cubicBezTo>
                <a:cubicBezTo>
                  <a:pt x="726" y="553"/>
                  <a:pt x="766" y="530"/>
                  <a:pt x="789" y="507"/>
                </a:cubicBezTo>
                <a:cubicBezTo>
                  <a:pt x="822" y="441"/>
                  <a:pt x="822" y="376"/>
                  <a:pt x="756" y="376"/>
                </a:cubicBezTo>
                <a:lnTo>
                  <a:pt x="198" y="14"/>
                </a:lnTo>
                <a:cubicBezTo>
                  <a:pt x="178" y="4"/>
                  <a:pt x="159" y="0"/>
                  <a:pt x="14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2" name="Google Shape;7052;p53"/>
          <p:cNvSpPr/>
          <p:nvPr/>
        </p:nvSpPr>
        <p:spPr>
          <a:xfrm>
            <a:off x="7504850" y="3636699"/>
            <a:ext cx="14625" cy="8572"/>
          </a:xfrm>
          <a:custGeom>
            <a:rect b="b" l="l" r="r" t="t"/>
            <a:pathLst>
              <a:path extrusionOk="0" h="405" w="691">
                <a:moveTo>
                  <a:pt x="111" y="0"/>
                </a:moveTo>
                <a:cubicBezTo>
                  <a:pt x="83" y="0"/>
                  <a:pt x="52" y="16"/>
                  <a:pt x="33" y="54"/>
                </a:cubicBezTo>
                <a:cubicBezTo>
                  <a:pt x="0" y="87"/>
                  <a:pt x="0" y="153"/>
                  <a:pt x="66" y="186"/>
                </a:cubicBezTo>
                <a:lnTo>
                  <a:pt x="493" y="383"/>
                </a:lnTo>
                <a:cubicBezTo>
                  <a:pt x="520" y="397"/>
                  <a:pt x="547" y="405"/>
                  <a:pt x="572" y="405"/>
                </a:cubicBezTo>
                <a:cubicBezTo>
                  <a:pt x="608" y="405"/>
                  <a:pt x="638" y="389"/>
                  <a:pt x="657" y="350"/>
                </a:cubicBezTo>
                <a:cubicBezTo>
                  <a:pt x="690" y="317"/>
                  <a:pt x="657" y="252"/>
                  <a:pt x="624" y="219"/>
                </a:cubicBezTo>
                <a:lnTo>
                  <a:pt x="164" y="22"/>
                </a:lnTo>
                <a:cubicBezTo>
                  <a:pt x="151" y="8"/>
                  <a:pt x="132" y="0"/>
                  <a:pt x="11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3" name="Google Shape;7053;p53"/>
          <p:cNvSpPr/>
          <p:nvPr/>
        </p:nvSpPr>
        <p:spPr>
          <a:xfrm>
            <a:off x="7490924" y="3612105"/>
            <a:ext cx="20191" cy="11598"/>
          </a:xfrm>
          <a:custGeom>
            <a:rect b="b" l="l" r="r" t="t"/>
            <a:pathLst>
              <a:path extrusionOk="0" h="548" w="954">
                <a:moveTo>
                  <a:pt x="165" y="1"/>
                </a:moveTo>
                <a:cubicBezTo>
                  <a:pt x="132" y="1"/>
                  <a:pt x="67" y="1"/>
                  <a:pt x="34" y="66"/>
                </a:cubicBezTo>
                <a:cubicBezTo>
                  <a:pt x="1" y="99"/>
                  <a:pt x="34" y="165"/>
                  <a:pt x="67" y="198"/>
                </a:cubicBezTo>
                <a:lnTo>
                  <a:pt x="790" y="526"/>
                </a:lnTo>
                <a:cubicBezTo>
                  <a:pt x="803" y="540"/>
                  <a:pt x="822" y="548"/>
                  <a:pt x="843" y="548"/>
                </a:cubicBezTo>
                <a:cubicBezTo>
                  <a:pt x="871" y="548"/>
                  <a:pt x="902" y="532"/>
                  <a:pt x="921" y="494"/>
                </a:cubicBezTo>
                <a:cubicBezTo>
                  <a:pt x="954" y="461"/>
                  <a:pt x="954" y="395"/>
                  <a:pt x="888" y="362"/>
                </a:cubicBezTo>
                <a:lnTo>
                  <a:pt x="165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4" name="Google Shape;7054;p53"/>
          <p:cNvSpPr/>
          <p:nvPr/>
        </p:nvSpPr>
        <p:spPr>
          <a:xfrm>
            <a:off x="7493231" y="3591850"/>
            <a:ext cx="13715" cy="7069"/>
          </a:xfrm>
          <a:custGeom>
            <a:rect b="b" l="l" r="r" t="t"/>
            <a:pathLst>
              <a:path extrusionOk="0" h="334" w="648">
                <a:moveTo>
                  <a:pt x="159" y="1"/>
                </a:moveTo>
                <a:cubicBezTo>
                  <a:pt x="47" y="1"/>
                  <a:pt x="0" y="171"/>
                  <a:pt x="122" y="202"/>
                </a:cubicBezTo>
                <a:lnTo>
                  <a:pt x="516" y="333"/>
                </a:lnTo>
                <a:cubicBezTo>
                  <a:pt x="549" y="333"/>
                  <a:pt x="615" y="333"/>
                  <a:pt x="615" y="268"/>
                </a:cubicBezTo>
                <a:cubicBezTo>
                  <a:pt x="648" y="202"/>
                  <a:pt x="615" y="136"/>
                  <a:pt x="549" y="136"/>
                </a:cubicBezTo>
                <a:lnTo>
                  <a:pt x="188" y="5"/>
                </a:lnTo>
                <a:cubicBezTo>
                  <a:pt x="178" y="2"/>
                  <a:pt x="168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5" name="Google Shape;7055;p53"/>
          <p:cNvSpPr/>
          <p:nvPr/>
        </p:nvSpPr>
        <p:spPr>
          <a:xfrm>
            <a:off x="7814034" y="4115375"/>
            <a:ext cx="32848" cy="16361"/>
          </a:xfrm>
          <a:custGeom>
            <a:rect b="b" l="l" r="r" t="t"/>
            <a:pathLst>
              <a:path extrusionOk="0" h="773" w="1552">
                <a:moveTo>
                  <a:pt x="170" y="0"/>
                </a:moveTo>
                <a:cubicBezTo>
                  <a:pt x="82" y="0"/>
                  <a:pt x="0" y="154"/>
                  <a:pt x="113" y="211"/>
                </a:cubicBezTo>
                <a:cubicBezTo>
                  <a:pt x="508" y="441"/>
                  <a:pt x="935" y="605"/>
                  <a:pt x="1395" y="769"/>
                </a:cubicBezTo>
                <a:cubicBezTo>
                  <a:pt x="1405" y="772"/>
                  <a:pt x="1415" y="773"/>
                  <a:pt x="1423" y="773"/>
                </a:cubicBezTo>
                <a:cubicBezTo>
                  <a:pt x="1531" y="773"/>
                  <a:pt x="1552" y="602"/>
                  <a:pt x="1461" y="572"/>
                </a:cubicBezTo>
                <a:cubicBezTo>
                  <a:pt x="1034" y="441"/>
                  <a:pt x="606" y="243"/>
                  <a:pt x="212" y="13"/>
                </a:cubicBezTo>
                <a:cubicBezTo>
                  <a:pt x="198" y="4"/>
                  <a:pt x="184" y="0"/>
                  <a:pt x="17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6" name="Google Shape;7056;p53"/>
          <p:cNvSpPr/>
          <p:nvPr/>
        </p:nvSpPr>
        <p:spPr>
          <a:xfrm>
            <a:off x="7810563" y="4100072"/>
            <a:ext cx="28128" cy="14900"/>
          </a:xfrm>
          <a:custGeom>
            <a:rect b="b" l="l" r="r" t="t"/>
            <a:pathLst>
              <a:path extrusionOk="0" h="704" w="1329">
                <a:moveTo>
                  <a:pt x="159" y="0"/>
                </a:moveTo>
                <a:cubicBezTo>
                  <a:pt x="57" y="0"/>
                  <a:pt x="0" y="154"/>
                  <a:pt x="113" y="211"/>
                </a:cubicBezTo>
                <a:cubicBezTo>
                  <a:pt x="442" y="375"/>
                  <a:pt x="803" y="539"/>
                  <a:pt x="1165" y="704"/>
                </a:cubicBezTo>
                <a:cubicBezTo>
                  <a:pt x="1230" y="704"/>
                  <a:pt x="1296" y="671"/>
                  <a:pt x="1296" y="605"/>
                </a:cubicBezTo>
                <a:cubicBezTo>
                  <a:pt x="1329" y="572"/>
                  <a:pt x="1296" y="506"/>
                  <a:pt x="1230" y="506"/>
                </a:cubicBezTo>
                <a:cubicBezTo>
                  <a:pt x="869" y="342"/>
                  <a:pt x="540" y="211"/>
                  <a:pt x="212" y="14"/>
                </a:cubicBezTo>
                <a:cubicBezTo>
                  <a:pt x="193" y="4"/>
                  <a:pt x="176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7" name="Google Shape;7057;p53"/>
          <p:cNvSpPr/>
          <p:nvPr/>
        </p:nvSpPr>
        <p:spPr>
          <a:xfrm>
            <a:off x="7807388" y="4074102"/>
            <a:ext cx="25059" cy="16530"/>
          </a:xfrm>
          <a:custGeom>
            <a:rect b="b" l="l" r="r" t="t"/>
            <a:pathLst>
              <a:path extrusionOk="0" h="781" w="1184">
                <a:moveTo>
                  <a:pt x="128" y="0"/>
                </a:moveTo>
                <a:cubicBezTo>
                  <a:pt x="99" y="0"/>
                  <a:pt x="66" y="8"/>
                  <a:pt x="33" y="25"/>
                </a:cubicBezTo>
                <a:cubicBezTo>
                  <a:pt x="0" y="58"/>
                  <a:pt x="0" y="123"/>
                  <a:pt x="33" y="156"/>
                </a:cubicBezTo>
                <a:cubicBezTo>
                  <a:pt x="362" y="419"/>
                  <a:pt x="690" y="616"/>
                  <a:pt x="1052" y="780"/>
                </a:cubicBezTo>
                <a:cubicBezTo>
                  <a:pt x="1118" y="780"/>
                  <a:pt x="1183" y="748"/>
                  <a:pt x="1183" y="682"/>
                </a:cubicBezTo>
                <a:cubicBezTo>
                  <a:pt x="1183" y="649"/>
                  <a:pt x="1150" y="583"/>
                  <a:pt x="1118" y="583"/>
                </a:cubicBezTo>
                <a:cubicBezTo>
                  <a:pt x="789" y="419"/>
                  <a:pt x="460" y="255"/>
                  <a:pt x="197" y="25"/>
                </a:cubicBezTo>
                <a:cubicBezTo>
                  <a:pt x="181" y="8"/>
                  <a:pt x="156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8" name="Google Shape;7058;p53"/>
          <p:cNvSpPr/>
          <p:nvPr/>
        </p:nvSpPr>
        <p:spPr>
          <a:xfrm>
            <a:off x="7814330" y="4061805"/>
            <a:ext cx="16022" cy="10329"/>
          </a:xfrm>
          <a:custGeom>
            <a:rect b="b" l="l" r="r" t="t"/>
            <a:pathLst>
              <a:path extrusionOk="0" h="488" w="757">
                <a:moveTo>
                  <a:pt x="141" y="1"/>
                </a:moveTo>
                <a:cubicBezTo>
                  <a:pt x="97" y="1"/>
                  <a:pt x="57" y="24"/>
                  <a:pt x="34" y="47"/>
                </a:cubicBezTo>
                <a:cubicBezTo>
                  <a:pt x="1" y="113"/>
                  <a:pt x="34" y="146"/>
                  <a:pt x="67" y="179"/>
                </a:cubicBezTo>
                <a:lnTo>
                  <a:pt x="67" y="146"/>
                </a:lnTo>
                <a:cubicBezTo>
                  <a:pt x="231" y="277"/>
                  <a:pt x="428" y="409"/>
                  <a:pt x="625" y="474"/>
                </a:cubicBezTo>
                <a:cubicBezTo>
                  <a:pt x="643" y="483"/>
                  <a:pt x="660" y="487"/>
                  <a:pt x="677" y="487"/>
                </a:cubicBezTo>
                <a:cubicBezTo>
                  <a:pt x="721" y="487"/>
                  <a:pt x="757" y="457"/>
                  <a:pt x="757" y="409"/>
                </a:cubicBezTo>
                <a:cubicBezTo>
                  <a:pt x="757" y="343"/>
                  <a:pt x="724" y="310"/>
                  <a:pt x="691" y="277"/>
                </a:cubicBezTo>
                <a:lnTo>
                  <a:pt x="658" y="277"/>
                </a:lnTo>
                <a:lnTo>
                  <a:pt x="592" y="244"/>
                </a:lnTo>
                <a:lnTo>
                  <a:pt x="428" y="179"/>
                </a:lnTo>
                <a:cubicBezTo>
                  <a:pt x="362" y="113"/>
                  <a:pt x="264" y="80"/>
                  <a:pt x="198" y="14"/>
                </a:cubicBezTo>
                <a:cubicBezTo>
                  <a:pt x="179" y="5"/>
                  <a:pt x="160" y="1"/>
                  <a:pt x="14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9" name="Google Shape;7059;p53"/>
          <p:cNvSpPr/>
          <p:nvPr/>
        </p:nvSpPr>
        <p:spPr>
          <a:xfrm>
            <a:off x="7811346" y="4040259"/>
            <a:ext cx="18308" cy="10329"/>
          </a:xfrm>
          <a:custGeom>
            <a:rect b="b" l="l" r="r" t="t"/>
            <a:pathLst>
              <a:path extrusionOk="0" h="488" w="865">
                <a:moveTo>
                  <a:pt x="186" y="0"/>
                </a:moveTo>
                <a:cubicBezTo>
                  <a:pt x="78" y="0"/>
                  <a:pt x="0" y="154"/>
                  <a:pt x="142" y="211"/>
                </a:cubicBezTo>
                <a:lnTo>
                  <a:pt x="700" y="474"/>
                </a:lnTo>
                <a:cubicBezTo>
                  <a:pt x="720" y="483"/>
                  <a:pt x="739" y="487"/>
                  <a:pt x="757" y="487"/>
                </a:cubicBezTo>
                <a:cubicBezTo>
                  <a:pt x="802" y="487"/>
                  <a:pt x="842" y="464"/>
                  <a:pt x="865" y="441"/>
                </a:cubicBezTo>
                <a:cubicBezTo>
                  <a:pt x="865" y="375"/>
                  <a:pt x="865" y="309"/>
                  <a:pt x="799" y="276"/>
                </a:cubicBezTo>
                <a:lnTo>
                  <a:pt x="240" y="14"/>
                </a:lnTo>
                <a:cubicBezTo>
                  <a:pt x="222" y="4"/>
                  <a:pt x="204" y="0"/>
                  <a:pt x="18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0" name="Google Shape;7060;p53"/>
          <p:cNvSpPr/>
          <p:nvPr/>
        </p:nvSpPr>
        <p:spPr>
          <a:xfrm>
            <a:off x="7804086" y="4011241"/>
            <a:ext cx="19324" cy="10815"/>
          </a:xfrm>
          <a:custGeom>
            <a:rect b="b" l="l" r="r" t="t"/>
            <a:pathLst>
              <a:path extrusionOk="0" h="511" w="913">
                <a:moveTo>
                  <a:pt x="163" y="0"/>
                </a:moveTo>
                <a:cubicBezTo>
                  <a:pt x="74" y="0"/>
                  <a:pt x="1" y="142"/>
                  <a:pt x="91" y="202"/>
                </a:cubicBezTo>
                <a:lnTo>
                  <a:pt x="748" y="497"/>
                </a:lnTo>
                <a:cubicBezTo>
                  <a:pt x="757" y="507"/>
                  <a:pt x="770" y="511"/>
                  <a:pt x="783" y="511"/>
                </a:cubicBezTo>
                <a:cubicBezTo>
                  <a:pt x="816" y="511"/>
                  <a:pt x="856" y="488"/>
                  <a:pt x="879" y="464"/>
                </a:cubicBezTo>
                <a:cubicBezTo>
                  <a:pt x="912" y="399"/>
                  <a:pt x="912" y="333"/>
                  <a:pt x="846" y="333"/>
                </a:cubicBezTo>
                <a:lnTo>
                  <a:pt x="189" y="4"/>
                </a:lnTo>
                <a:cubicBezTo>
                  <a:pt x="180" y="1"/>
                  <a:pt x="172" y="0"/>
                  <a:pt x="16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1" name="Google Shape;7061;p53"/>
          <p:cNvSpPr/>
          <p:nvPr/>
        </p:nvSpPr>
        <p:spPr>
          <a:xfrm>
            <a:off x="7795302" y="3981102"/>
            <a:ext cx="27874" cy="14329"/>
          </a:xfrm>
          <a:custGeom>
            <a:rect b="b" l="l" r="r" t="t"/>
            <a:pathLst>
              <a:path extrusionOk="0" h="677" w="1317">
                <a:moveTo>
                  <a:pt x="150" y="0"/>
                </a:moveTo>
                <a:cubicBezTo>
                  <a:pt x="53" y="0"/>
                  <a:pt x="1" y="125"/>
                  <a:pt x="111" y="180"/>
                </a:cubicBezTo>
                <a:cubicBezTo>
                  <a:pt x="440" y="377"/>
                  <a:pt x="768" y="541"/>
                  <a:pt x="1163" y="673"/>
                </a:cubicBezTo>
                <a:cubicBezTo>
                  <a:pt x="1173" y="675"/>
                  <a:pt x="1182" y="676"/>
                  <a:pt x="1191" y="676"/>
                </a:cubicBezTo>
                <a:cubicBezTo>
                  <a:pt x="1298" y="676"/>
                  <a:pt x="1317" y="506"/>
                  <a:pt x="1196" y="475"/>
                </a:cubicBezTo>
                <a:cubicBezTo>
                  <a:pt x="867" y="344"/>
                  <a:pt x="506" y="213"/>
                  <a:pt x="210" y="15"/>
                </a:cubicBezTo>
                <a:cubicBezTo>
                  <a:pt x="189" y="5"/>
                  <a:pt x="168" y="0"/>
                  <a:pt x="15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2" name="Google Shape;7062;p53"/>
          <p:cNvSpPr/>
          <p:nvPr/>
        </p:nvSpPr>
        <p:spPr>
          <a:xfrm>
            <a:off x="7378557" y="4223170"/>
            <a:ext cx="63707" cy="22562"/>
          </a:xfrm>
          <a:custGeom>
            <a:rect b="b" l="l" r="r" t="t"/>
            <a:pathLst>
              <a:path extrusionOk="0" h="1066" w="3010">
                <a:moveTo>
                  <a:pt x="164" y="1"/>
                </a:moveTo>
                <a:cubicBezTo>
                  <a:pt x="61" y="1"/>
                  <a:pt x="0" y="154"/>
                  <a:pt x="85" y="211"/>
                </a:cubicBezTo>
                <a:cubicBezTo>
                  <a:pt x="972" y="638"/>
                  <a:pt x="1892" y="934"/>
                  <a:pt x="2845" y="1065"/>
                </a:cubicBezTo>
                <a:cubicBezTo>
                  <a:pt x="2977" y="1065"/>
                  <a:pt x="3010" y="901"/>
                  <a:pt x="2878" y="868"/>
                </a:cubicBezTo>
                <a:cubicBezTo>
                  <a:pt x="1958" y="737"/>
                  <a:pt x="1038" y="441"/>
                  <a:pt x="217" y="14"/>
                </a:cubicBezTo>
                <a:cubicBezTo>
                  <a:pt x="198" y="5"/>
                  <a:pt x="180" y="1"/>
                  <a:pt x="16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3" name="Google Shape;7063;p53"/>
          <p:cNvSpPr/>
          <p:nvPr/>
        </p:nvSpPr>
        <p:spPr>
          <a:xfrm>
            <a:off x="7371636" y="4198787"/>
            <a:ext cx="50944" cy="23366"/>
          </a:xfrm>
          <a:custGeom>
            <a:rect b="b" l="l" r="r" t="t"/>
            <a:pathLst>
              <a:path extrusionOk="0" h="1104" w="2407">
                <a:moveTo>
                  <a:pt x="136" y="1"/>
                </a:moveTo>
                <a:cubicBezTo>
                  <a:pt x="57" y="1"/>
                  <a:pt x="1" y="130"/>
                  <a:pt x="83" y="213"/>
                </a:cubicBezTo>
                <a:cubicBezTo>
                  <a:pt x="741" y="640"/>
                  <a:pt x="1464" y="936"/>
                  <a:pt x="2252" y="1100"/>
                </a:cubicBezTo>
                <a:cubicBezTo>
                  <a:pt x="2262" y="1103"/>
                  <a:pt x="2272" y="1104"/>
                  <a:pt x="2281" y="1104"/>
                </a:cubicBezTo>
                <a:cubicBezTo>
                  <a:pt x="2388" y="1104"/>
                  <a:pt x="2407" y="933"/>
                  <a:pt x="2285" y="903"/>
                </a:cubicBezTo>
                <a:cubicBezTo>
                  <a:pt x="1529" y="739"/>
                  <a:pt x="839" y="443"/>
                  <a:pt x="182" y="16"/>
                </a:cubicBezTo>
                <a:cubicBezTo>
                  <a:pt x="166" y="5"/>
                  <a:pt x="151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4" name="Google Shape;7064;p53"/>
          <p:cNvSpPr/>
          <p:nvPr/>
        </p:nvSpPr>
        <p:spPr>
          <a:xfrm>
            <a:off x="7347169" y="4174003"/>
            <a:ext cx="31113" cy="13990"/>
          </a:xfrm>
          <a:custGeom>
            <a:rect b="b" l="l" r="r" t="t"/>
            <a:pathLst>
              <a:path extrusionOk="0" h="661" w="1470">
                <a:moveTo>
                  <a:pt x="127" y="0"/>
                </a:moveTo>
                <a:cubicBezTo>
                  <a:pt x="20" y="0"/>
                  <a:pt x="1" y="171"/>
                  <a:pt x="122" y="201"/>
                </a:cubicBezTo>
                <a:cubicBezTo>
                  <a:pt x="517" y="332"/>
                  <a:pt x="911" y="464"/>
                  <a:pt x="1305" y="661"/>
                </a:cubicBezTo>
                <a:cubicBezTo>
                  <a:pt x="1371" y="661"/>
                  <a:pt x="1437" y="661"/>
                  <a:pt x="1470" y="595"/>
                </a:cubicBezTo>
                <a:cubicBezTo>
                  <a:pt x="1470" y="562"/>
                  <a:pt x="1470" y="497"/>
                  <a:pt x="1437" y="464"/>
                </a:cubicBezTo>
                <a:cubicBezTo>
                  <a:pt x="1009" y="299"/>
                  <a:pt x="582" y="135"/>
                  <a:pt x="155" y="4"/>
                </a:cubicBezTo>
                <a:cubicBezTo>
                  <a:pt x="145" y="1"/>
                  <a:pt x="136" y="0"/>
                  <a:pt x="1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5" name="Google Shape;7065;p53"/>
          <p:cNvSpPr/>
          <p:nvPr/>
        </p:nvSpPr>
        <p:spPr>
          <a:xfrm>
            <a:off x="7335528" y="4156393"/>
            <a:ext cx="46013" cy="17779"/>
          </a:xfrm>
          <a:custGeom>
            <a:rect b="b" l="l" r="r" t="t"/>
            <a:pathLst>
              <a:path extrusionOk="0" h="840" w="2174">
                <a:moveTo>
                  <a:pt x="128" y="1"/>
                </a:moveTo>
                <a:cubicBezTo>
                  <a:pt x="33" y="1"/>
                  <a:pt x="1" y="155"/>
                  <a:pt x="114" y="211"/>
                </a:cubicBezTo>
                <a:lnTo>
                  <a:pt x="1987" y="836"/>
                </a:lnTo>
                <a:cubicBezTo>
                  <a:pt x="1997" y="838"/>
                  <a:pt x="2006" y="839"/>
                  <a:pt x="2016" y="839"/>
                </a:cubicBezTo>
                <a:cubicBezTo>
                  <a:pt x="2127" y="839"/>
                  <a:pt x="2174" y="669"/>
                  <a:pt x="2052" y="639"/>
                </a:cubicBezTo>
                <a:lnTo>
                  <a:pt x="179" y="14"/>
                </a:lnTo>
                <a:cubicBezTo>
                  <a:pt x="161" y="5"/>
                  <a:pt x="144" y="1"/>
                  <a:pt x="1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6" name="Google Shape;7066;p53"/>
          <p:cNvSpPr/>
          <p:nvPr/>
        </p:nvSpPr>
        <p:spPr>
          <a:xfrm>
            <a:off x="7312881" y="4124412"/>
            <a:ext cx="34795" cy="16995"/>
          </a:xfrm>
          <a:custGeom>
            <a:rect b="b" l="l" r="r" t="t"/>
            <a:pathLst>
              <a:path extrusionOk="0" h="803" w="1644">
                <a:moveTo>
                  <a:pt x="86" y="1"/>
                </a:moveTo>
                <a:cubicBezTo>
                  <a:pt x="49" y="1"/>
                  <a:pt x="25" y="31"/>
                  <a:pt x="1" y="79"/>
                </a:cubicBezTo>
                <a:cubicBezTo>
                  <a:pt x="1" y="145"/>
                  <a:pt x="34" y="178"/>
                  <a:pt x="99" y="211"/>
                </a:cubicBezTo>
                <a:lnTo>
                  <a:pt x="1512" y="802"/>
                </a:lnTo>
                <a:cubicBezTo>
                  <a:pt x="1578" y="802"/>
                  <a:pt x="1644" y="769"/>
                  <a:pt x="1644" y="704"/>
                </a:cubicBezTo>
                <a:cubicBezTo>
                  <a:pt x="1644" y="671"/>
                  <a:pt x="1611" y="605"/>
                  <a:pt x="1578" y="605"/>
                </a:cubicBezTo>
                <a:lnTo>
                  <a:pt x="132" y="14"/>
                </a:lnTo>
                <a:cubicBezTo>
                  <a:pt x="114" y="5"/>
                  <a:pt x="99" y="1"/>
                  <a:pt x="8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7" name="Google Shape;7067;p53"/>
          <p:cNvSpPr/>
          <p:nvPr/>
        </p:nvSpPr>
        <p:spPr>
          <a:xfrm>
            <a:off x="7296520" y="4072896"/>
            <a:ext cx="30075" cy="15726"/>
          </a:xfrm>
          <a:custGeom>
            <a:rect b="b" l="l" r="r" t="t"/>
            <a:pathLst>
              <a:path extrusionOk="0" h="743" w="1421">
                <a:moveTo>
                  <a:pt x="136" y="1"/>
                </a:moveTo>
                <a:cubicBezTo>
                  <a:pt x="57" y="1"/>
                  <a:pt x="1" y="130"/>
                  <a:pt x="84" y="213"/>
                </a:cubicBezTo>
                <a:cubicBezTo>
                  <a:pt x="445" y="443"/>
                  <a:pt x="839" y="640"/>
                  <a:pt x="1267" y="739"/>
                </a:cubicBezTo>
                <a:cubicBezTo>
                  <a:pt x="1277" y="741"/>
                  <a:pt x="1286" y="743"/>
                  <a:pt x="1295" y="743"/>
                </a:cubicBezTo>
                <a:cubicBezTo>
                  <a:pt x="1402" y="743"/>
                  <a:pt x="1421" y="572"/>
                  <a:pt x="1299" y="542"/>
                </a:cubicBezTo>
                <a:cubicBezTo>
                  <a:pt x="905" y="443"/>
                  <a:pt x="544" y="246"/>
                  <a:pt x="182" y="16"/>
                </a:cubicBezTo>
                <a:cubicBezTo>
                  <a:pt x="166" y="6"/>
                  <a:pt x="151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8" name="Google Shape;7068;p53"/>
          <p:cNvSpPr/>
          <p:nvPr/>
        </p:nvSpPr>
        <p:spPr>
          <a:xfrm>
            <a:off x="7515962" y="4258918"/>
            <a:ext cx="75136" cy="13249"/>
          </a:xfrm>
          <a:custGeom>
            <a:rect b="b" l="l" r="r" t="t"/>
            <a:pathLst>
              <a:path extrusionOk="0" h="626" w="3550">
                <a:moveTo>
                  <a:pt x="165" y="1"/>
                </a:moveTo>
                <a:cubicBezTo>
                  <a:pt x="34" y="1"/>
                  <a:pt x="1" y="132"/>
                  <a:pt x="99" y="198"/>
                </a:cubicBezTo>
                <a:cubicBezTo>
                  <a:pt x="1184" y="494"/>
                  <a:pt x="2301" y="625"/>
                  <a:pt x="3418" y="625"/>
                </a:cubicBezTo>
                <a:cubicBezTo>
                  <a:pt x="3550" y="625"/>
                  <a:pt x="3550" y="428"/>
                  <a:pt x="3418" y="428"/>
                </a:cubicBezTo>
                <a:cubicBezTo>
                  <a:pt x="2334" y="395"/>
                  <a:pt x="1217" y="264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9" name="Google Shape;7069;p53"/>
          <p:cNvSpPr/>
          <p:nvPr/>
        </p:nvSpPr>
        <p:spPr>
          <a:xfrm>
            <a:off x="7472848" y="4234536"/>
            <a:ext cx="59833" cy="13270"/>
          </a:xfrm>
          <a:custGeom>
            <a:rect b="b" l="l" r="r" t="t"/>
            <a:pathLst>
              <a:path extrusionOk="0" h="627" w="2827">
                <a:moveTo>
                  <a:pt x="150" y="1"/>
                </a:moveTo>
                <a:cubicBezTo>
                  <a:pt x="68" y="1"/>
                  <a:pt x="1" y="93"/>
                  <a:pt x="99" y="167"/>
                </a:cubicBezTo>
                <a:cubicBezTo>
                  <a:pt x="428" y="397"/>
                  <a:pt x="855" y="528"/>
                  <a:pt x="1282" y="528"/>
                </a:cubicBezTo>
                <a:cubicBezTo>
                  <a:pt x="1742" y="594"/>
                  <a:pt x="2202" y="627"/>
                  <a:pt x="2695" y="627"/>
                </a:cubicBezTo>
                <a:cubicBezTo>
                  <a:pt x="2826" y="627"/>
                  <a:pt x="2826" y="430"/>
                  <a:pt x="2695" y="430"/>
                </a:cubicBezTo>
                <a:cubicBezTo>
                  <a:pt x="2235" y="430"/>
                  <a:pt x="1808" y="397"/>
                  <a:pt x="1381" y="331"/>
                </a:cubicBezTo>
                <a:cubicBezTo>
                  <a:pt x="1183" y="298"/>
                  <a:pt x="986" y="265"/>
                  <a:pt x="756" y="233"/>
                </a:cubicBezTo>
                <a:cubicBezTo>
                  <a:pt x="559" y="200"/>
                  <a:pt x="395" y="134"/>
                  <a:pt x="231" y="35"/>
                </a:cubicBezTo>
                <a:cubicBezTo>
                  <a:pt x="206" y="11"/>
                  <a:pt x="177" y="1"/>
                  <a:pt x="15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0" name="Google Shape;7070;p53"/>
          <p:cNvSpPr/>
          <p:nvPr/>
        </p:nvSpPr>
        <p:spPr>
          <a:xfrm>
            <a:off x="7457758" y="4103755"/>
            <a:ext cx="46203" cy="14773"/>
          </a:xfrm>
          <a:custGeom>
            <a:rect b="b" l="l" r="r" t="t"/>
            <a:pathLst>
              <a:path extrusionOk="0" h="698" w="2183">
                <a:moveTo>
                  <a:pt x="159" y="0"/>
                </a:moveTo>
                <a:cubicBezTo>
                  <a:pt x="47" y="0"/>
                  <a:pt x="1" y="171"/>
                  <a:pt x="122" y="201"/>
                </a:cubicBezTo>
                <a:cubicBezTo>
                  <a:pt x="746" y="431"/>
                  <a:pt x="1371" y="595"/>
                  <a:pt x="1995" y="694"/>
                </a:cubicBezTo>
                <a:cubicBezTo>
                  <a:pt x="2005" y="696"/>
                  <a:pt x="2015" y="698"/>
                  <a:pt x="2024" y="698"/>
                </a:cubicBezTo>
                <a:cubicBezTo>
                  <a:pt x="2135" y="698"/>
                  <a:pt x="2182" y="527"/>
                  <a:pt x="2061" y="497"/>
                </a:cubicBezTo>
                <a:cubicBezTo>
                  <a:pt x="1404" y="398"/>
                  <a:pt x="779" y="234"/>
                  <a:pt x="188" y="4"/>
                </a:cubicBezTo>
                <a:cubicBezTo>
                  <a:pt x="178" y="1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1" name="Google Shape;7071;p53"/>
          <p:cNvSpPr/>
          <p:nvPr/>
        </p:nvSpPr>
        <p:spPr>
          <a:xfrm>
            <a:off x="7486966" y="4126000"/>
            <a:ext cx="33885" cy="10540"/>
          </a:xfrm>
          <a:custGeom>
            <a:rect b="b" l="l" r="r" t="t"/>
            <a:pathLst>
              <a:path extrusionOk="0" h="498" w="1601">
                <a:moveTo>
                  <a:pt x="159" y="1"/>
                </a:moveTo>
                <a:cubicBezTo>
                  <a:pt x="48" y="1"/>
                  <a:pt x="1" y="171"/>
                  <a:pt x="122" y="202"/>
                </a:cubicBezTo>
                <a:cubicBezTo>
                  <a:pt x="582" y="333"/>
                  <a:pt x="1042" y="432"/>
                  <a:pt x="1502" y="497"/>
                </a:cubicBezTo>
                <a:cubicBezTo>
                  <a:pt x="1535" y="497"/>
                  <a:pt x="1601" y="432"/>
                  <a:pt x="1601" y="366"/>
                </a:cubicBezTo>
                <a:cubicBezTo>
                  <a:pt x="1601" y="333"/>
                  <a:pt x="1535" y="267"/>
                  <a:pt x="1502" y="267"/>
                </a:cubicBezTo>
                <a:cubicBezTo>
                  <a:pt x="1042" y="234"/>
                  <a:pt x="615" y="136"/>
                  <a:pt x="188" y="4"/>
                </a:cubicBezTo>
                <a:cubicBezTo>
                  <a:pt x="178" y="2"/>
                  <a:pt x="168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2" name="Google Shape;7072;p53"/>
          <p:cNvSpPr/>
          <p:nvPr/>
        </p:nvSpPr>
        <p:spPr>
          <a:xfrm>
            <a:off x="7502057" y="4142086"/>
            <a:ext cx="32721" cy="8360"/>
          </a:xfrm>
          <a:custGeom>
            <a:rect b="b" l="l" r="r" t="t"/>
            <a:pathLst>
              <a:path extrusionOk="0" h="395" w="1546">
                <a:moveTo>
                  <a:pt x="165" y="0"/>
                </a:moveTo>
                <a:cubicBezTo>
                  <a:pt x="66" y="0"/>
                  <a:pt x="1" y="197"/>
                  <a:pt x="132" y="230"/>
                </a:cubicBezTo>
                <a:cubicBezTo>
                  <a:pt x="526" y="296"/>
                  <a:pt x="986" y="362"/>
                  <a:pt x="1414" y="394"/>
                </a:cubicBezTo>
                <a:cubicBezTo>
                  <a:pt x="1545" y="394"/>
                  <a:pt x="1545" y="197"/>
                  <a:pt x="1414" y="197"/>
                </a:cubicBezTo>
                <a:cubicBezTo>
                  <a:pt x="986" y="164"/>
                  <a:pt x="592" y="99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3" name="Google Shape;7073;p53"/>
          <p:cNvSpPr/>
          <p:nvPr/>
        </p:nvSpPr>
        <p:spPr>
          <a:xfrm>
            <a:off x="7061563" y="4022120"/>
            <a:ext cx="38309" cy="16424"/>
          </a:xfrm>
          <a:custGeom>
            <a:rect b="b" l="l" r="r" t="t"/>
            <a:pathLst>
              <a:path extrusionOk="0" h="776" w="1810">
                <a:moveTo>
                  <a:pt x="149" y="1"/>
                </a:moveTo>
                <a:cubicBezTo>
                  <a:pt x="52" y="1"/>
                  <a:pt x="1" y="125"/>
                  <a:pt x="111" y="180"/>
                </a:cubicBezTo>
                <a:cubicBezTo>
                  <a:pt x="604" y="411"/>
                  <a:pt x="1097" y="608"/>
                  <a:pt x="1622" y="772"/>
                </a:cubicBezTo>
                <a:cubicBezTo>
                  <a:pt x="1632" y="774"/>
                  <a:pt x="1642" y="776"/>
                  <a:pt x="1651" y="776"/>
                </a:cubicBezTo>
                <a:cubicBezTo>
                  <a:pt x="1763" y="776"/>
                  <a:pt x="1809" y="605"/>
                  <a:pt x="1688" y="575"/>
                </a:cubicBezTo>
                <a:cubicBezTo>
                  <a:pt x="1162" y="411"/>
                  <a:pt x="669" y="213"/>
                  <a:pt x="209" y="16"/>
                </a:cubicBezTo>
                <a:cubicBezTo>
                  <a:pt x="188" y="6"/>
                  <a:pt x="168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4" name="Google Shape;7074;p53"/>
          <p:cNvSpPr/>
          <p:nvPr/>
        </p:nvSpPr>
        <p:spPr>
          <a:xfrm>
            <a:off x="7063595" y="3999622"/>
            <a:ext cx="33314" cy="19662"/>
          </a:xfrm>
          <a:custGeom>
            <a:rect b="b" l="l" r="r" t="t"/>
            <a:pathLst>
              <a:path extrusionOk="0" h="929" w="1574">
                <a:moveTo>
                  <a:pt x="140" y="1"/>
                </a:moveTo>
                <a:cubicBezTo>
                  <a:pt x="50" y="1"/>
                  <a:pt x="1" y="139"/>
                  <a:pt x="80" y="192"/>
                </a:cubicBezTo>
                <a:cubicBezTo>
                  <a:pt x="508" y="455"/>
                  <a:pt x="935" y="718"/>
                  <a:pt x="1362" y="915"/>
                </a:cubicBezTo>
                <a:cubicBezTo>
                  <a:pt x="1380" y="924"/>
                  <a:pt x="1398" y="928"/>
                  <a:pt x="1415" y="928"/>
                </a:cubicBezTo>
                <a:cubicBezTo>
                  <a:pt x="1516" y="928"/>
                  <a:pt x="1574" y="774"/>
                  <a:pt x="1461" y="718"/>
                </a:cubicBezTo>
                <a:cubicBezTo>
                  <a:pt x="1033" y="521"/>
                  <a:pt x="606" y="291"/>
                  <a:pt x="212" y="28"/>
                </a:cubicBezTo>
                <a:cubicBezTo>
                  <a:pt x="186" y="9"/>
                  <a:pt x="162" y="1"/>
                  <a:pt x="14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5" name="Google Shape;7075;p53"/>
          <p:cNvSpPr/>
          <p:nvPr/>
        </p:nvSpPr>
        <p:spPr>
          <a:xfrm>
            <a:off x="7080591" y="3984891"/>
            <a:ext cx="16022" cy="9059"/>
          </a:xfrm>
          <a:custGeom>
            <a:rect b="b" l="l" r="r" t="t"/>
            <a:pathLst>
              <a:path extrusionOk="0" h="428" w="757">
                <a:moveTo>
                  <a:pt x="165" y="1"/>
                </a:moveTo>
                <a:cubicBezTo>
                  <a:pt x="33" y="1"/>
                  <a:pt x="0" y="165"/>
                  <a:pt x="99" y="198"/>
                </a:cubicBezTo>
                <a:lnTo>
                  <a:pt x="625" y="428"/>
                </a:lnTo>
                <a:cubicBezTo>
                  <a:pt x="690" y="428"/>
                  <a:pt x="723" y="395"/>
                  <a:pt x="756" y="362"/>
                </a:cubicBezTo>
                <a:cubicBezTo>
                  <a:pt x="756" y="296"/>
                  <a:pt x="723" y="231"/>
                  <a:pt x="690" y="231"/>
                </a:cubicBezTo>
                <a:lnTo>
                  <a:pt x="165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6" name="Google Shape;7076;p53"/>
          <p:cNvSpPr/>
          <p:nvPr/>
        </p:nvSpPr>
        <p:spPr>
          <a:xfrm>
            <a:off x="7103238" y="3990880"/>
            <a:ext cx="26541" cy="12889"/>
          </a:xfrm>
          <a:custGeom>
            <a:rect b="b" l="l" r="r" t="t"/>
            <a:pathLst>
              <a:path extrusionOk="0" h="609" w="1254">
                <a:moveTo>
                  <a:pt x="169" y="0"/>
                </a:moveTo>
                <a:cubicBezTo>
                  <a:pt x="82" y="0"/>
                  <a:pt x="0" y="154"/>
                  <a:pt x="113" y="211"/>
                </a:cubicBezTo>
                <a:lnTo>
                  <a:pt x="113" y="178"/>
                </a:lnTo>
                <a:cubicBezTo>
                  <a:pt x="409" y="375"/>
                  <a:pt x="738" y="506"/>
                  <a:pt x="1099" y="605"/>
                </a:cubicBezTo>
                <a:cubicBezTo>
                  <a:pt x="1109" y="607"/>
                  <a:pt x="1119" y="609"/>
                  <a:pt x="1128" y="609"/>
                </a:cubicBezTo>
                <a:cubicBezTo>
                  <a:pt x="1235" y="609"/>
                  <a:pt x="1253" y="438"/>
                  <a:pt x="1132" y="408"/>
                </a:cubicBezTo>
                <a:cubicBezTo>
                  <a:pt x="836" y="309"/>
                  <a:pt x="508" y="178"/>
                  <a:pt x="212" y="13"/>
                </a:cubicBezTo>
                <a:cubicBezTo>
                  <a:pt x="198" y="4"/>
                  <a:pt x="184" y="0"/>
                  <a:pt x="16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7" name="Google Shape;7077;p53"/>
          <p:cNvSpPr/>
          <p:nvPr/>
        </p:nvSpPr>
        <p:spPr>
          <a:xfrm>
            <a:off x="7049732" y="3929628"/>
            <a:ext cx="34351" cy="17736"/>
          </a:xfrm>
          <a:custGeom>
            <a:rect b="b" l="l" r="r" t="t"/>
            <a:pathLst>
              <a:path extrusionOk="0" h="838" w="1623">
                <a:moveTo>
                  <a:pt x="149" y="1"/>
                </a:moveTo>
                <a:cubicBezTo>
                  <a:pt x="52" y="1"/>
                  <a:pt x="1" y="125"/>
                  <a:pt x="111" y="180"/>
                </a:cubicBezTo>
                <a:cubicBezTo>
                  <a:pt x="571" y="410"/>
                  <a:pt x="1031" y="640"/>
                  <a:pt x="1491" y="837"/>
                </a:cubicBezTo>
                <a:cubicBezTo>
                  <a:pt x="1557" y="837"/>
                  <a:pt x="1623" y="804"/>
                  <a:pt x="1623" y="772"/>
                </a:cubicBezTo>
                <a:cubicBezTo>
                  <a:pt x="1623" y="706"/>
                  <a:pt x="1623" y="640"/>
                  <a:pt x="1557" y="640"/>
                </a:cubicBezTo>
                <a:cubicBezTo>
                  <a:pt x="1097" y="443"/>
                  <a:pt x="637" y="213"/>
                  <a:pt x="210" y="16"/>
                </a:cubicBezTo>
                <a:cubicBezTo>
                  <a:pt x="188" y="5"/>
                  <a:pt x="168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8" name="Google Shape;7078;p53"/>
          <p:cNvSpPr/>
          <p:nvPr/>
        </p:nvSpPr>
        <p:spPr>
          <a:xfrm>
            <a:off x="7071554" y="3951238"/>
            <a:ext cx="26435" cy="13080"/>
          </a:xfrm>
          <a:custGeom>
            <a:rect b="b" l="l" r="r" t="t"/>
            <a:pathLst>
              <a:path extrusionOk="0" h="618" w="1249">
                <a:moveTo>
                  <a:pt x="100" y="1"/>
                </a:moveTo>
                <a:cubicBezTo>
                  <a:pt x="68" y="1"/>
                  <a:pt x="33" y="31"/>
                  <a:pt x="33" y="79"/>
                </a:cubicBezTo>
                <a:cubicBezTo>
                  <a:pt x="0" y="112"/>
                  <a:pt x="33" y="178"/>
                  <a:pt x="99" y="211"/>
                </a:cubicBezTo>
                <a:lnTo>
                  <a:pt x="1117" y="605"/>
                </a:lnTo>
                <a:cubicBezTo>
                  <a:pt x="1135" y="614"/>
                  <a:pt x="1150" y="618"/>
                  <a:pt x="1164" y="618"/>
                </a:cubicBezTo>
                <a:cubicBezTo>
                  <a:pt x="1201" y="618"/>
                  <a:pt x="1225" y="587"/>
                  <a:pt x="1249" y="539"/>
                </a:cubicBezTo>
                <a:cubicBezTo>
                  <a:pt x="1249" y="473"/>
                  <a:pt x="1216" y="441"/>
                  <a:pt x="1183" y="408"/>
                </a:cubicBezTo>
                <a:lnTo>
                  <a:pt x="132" y="13"/>
                </a:lnTo>
                <a:cubicBezTo>
                  <a:pt x="123" y="5"/>
                  <a:pt x="112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9" name="Google Shape;7079;p53"/>
          <p:cNvSpPr/>
          <p:nvPr/>
        </p:nvSpPr>
        <p:spPr>
          <a:xfrm>
            <a:off x="7004078" y="3947576"/>
            <a:ext cx="18456" cy="9080"/>
          </a:xfrm>
          <a:custGeom>
            <a:rect b="b" l="l" r="r" t="t"/>
            <a:pathLst>
              <a:path extrusionOk="0" h="429" w="872">
                <a:moveTo>
                  <a:pt x="112" y="1"/>
                </a:moveTo>
                <a:cubicBezTo>
                  <a:pt x="83" y="1"/>
                  <a:pt x="53" y="17"/>
                  <a:pt x="34" y="55"/>
                </a:cubicBezTo>
                <a:cubicBezTo>
                  <a:pt x="1" y="88"/>
                  <a:pt x="34" y="154"/>
                  <a:pt x="66" y="186"/>
                </a:cubicBezTo>
                <a:cubicBezTo>
                  <a:pt x="264" y="318"/>
                  <a:pt x="494" y="384"/>
                  <a:pt x="724" y="416"/>
                </a:cubicBezTo>
                <a:cubicBezTo>
                  <a:pt x="740" y="425"/>
                  <a:pt x="755" y="428"/>
                  <a:pt x="768" y="428"/>
                </a:cubicBezTo>
                <a:cubicBezTo>
                  <a:pt x="861" y="428"/>
                  <a:pt x="872" y="248"/>
                  <a:pt x="757" y="219"/>
                </a:cubicBezTo>
                <a:cubicBezTo>
                  <a:pt x="559" y="186"/>
                  <a:pt x="362" y="121"/>
                  <a:pt x="165" y="22"/>
                </a:cubicBezTo>
                <a:cubicBezTo>
                  <a:pt x="151" y="9"/>
                  <a:pt x="132" y="1"/>
                  <a:pt x="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0" name="Google Shape;7080;p53"/>
          <p:cNvSpPr/>
          <p:nvPr/>
        </p:nvSpPr>
        <p:spPr>
          <a:xfrm>
            <a:off x="7000607" y="3927405"/>
            <a:ext cx="18096" cy="12064"/>
          </a:xfrm>
          <a:custGeom>
            <a:rect b="b" l="l" r="r" t="t"/>
            <a:pathLst>
              <a:path extrusionOk="0" h="570" w="855">
                <a:moveTo>
                  <a:pt x="98" y="1"/>
                </a:moveTo>
                <a:cubicBezTo>
                  <a:pt x="72" y="1"/>
                  <a:pt x="53" y="17"/>
                  <a:pt x="33" y="55"/>
                </a:cubicBezTo>
                <a:cubicBezTo>
                  <a:pt x="0" y="88"/>
                  <a:pt x="0" y="154"/>
                  <a:pt x="66" y="186"/>
                </a:cubicBezTo>
                <a:lnTo>
                  <a:pt x="691" y="548"/>
                </a:lnTo>
                <a:cubicBezTo>
                  <a:pt x="704" y="562"/>
                  <a:pt x="723" y="570"/>
                  <a:pt x="744" y="570"/>
                </a:cubicBezTo>
                <a:cubicBezTo>
                  <a:pt x="772" y="570"/>
                  <a:pt x="803" y="554"/>
                  <a:pt x="822" y="515"/>
                </a:cubicBezTo>
                <a:cubicBezTo>
                  <a:pt x="855" y="482"/>
                  <a:pt x="822" y="417"/>
                  <a:pt x="789" y="384"/>
                </a:cubicBezTo>
                <a:lnTo>
                  <a:pt x="165" y="22"/>
                </a:lnTo>
                <a:cubicBezTo>
                  <a:pt x="138" y="9"/>
                  <a:pt x="116" y="1"/>
                  <a:pt x="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1" name="Google Shape;7081;p53"/>
          <p:cNvSpPr/>
          <p:nvPr/>
        </p:nvSpPr>
        <p:spPr>
          <a:xfrm>
            <a:off x="6982532" y="3896568"/>
            <a:ext cx="25059" cy="12530"/>
          </a:xfrm>
          <a:custGeom>
            <a:rect b="b" l="l" r="r" t="t"/>
            <a:pathLst>
              <a:path extrusionOk="0" h="592" w="1184">
                <a:moveTo>
                  <a:pt x="132" y="0"/>
                </a:moveTo>
                <a:cubicBezTo>
                  <a:pt x="99" y="0"/>
                  <a:pt x="33" y="33"/>
                  <a:pt x="0" y="99"/>
                </a:cubicBezTo>
                <a:cubicBezTo>
                  <a:pt x="0" y="132"/>
                  <a:pt x="33" y="198"/>
                  <a:pt x="99" y="198"/>
                </a:cubicBezTo>
                <a:lnTo>
                  <a:pt x="1052" y="592"/>
                </a:lnTo>
                <a:cubicBezTo>
                  <a:pt x="1084" y="592"/>
                  <a:pt x="1150" y="559"/>
                  <a:pt x="1183" y="526"/>
                </a:cubicBezTo>
                <a:cubicBezTo>
                  <a:pt x="1183" y="461"/>
                  <a:pt x="1150" y="395"/>
                  <a:pt x="1084" y="395"/>
                </a:cubicBezTo>
                <a:lnTo>
                  <a:pt x="132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2" name="Google Shape;7082;p53"/>
          <p:cNvSpPr/>
          <p:nvPr/>
        </p:nvSpPr>
        <p:spPr>
          <a:xfrm>
            <a:off x="7009962" y="3871084"/>
            <a:ext cx="31007" cy="15069"/>
          </a:xfrm>
          <a:custGeom>
            <a:rect b="b" l="l" r="r" t="t"/>
            <a:pathLst>
              <a:path extrusionOk="0" h="712" w="1465">
                <a:moveTo>
                  <a:pt x="118" y="0"/>
                </a:moveTo>
                <a:cubicBezTo>
                  <a:pt x="48" y="0"/>
                  <a:pt x="0" y="77"/>
                  <a:pt x="51" y="153"/>
                </a:cubicBezTo>
                <a:cubicBezTo>
                  <a:pt x="413" y="449"/>
                  <a:pt x="873" y="646"/>
                  <a:pt x="1366" y="712"/>
                </a:cubicBezTo>
                <a:cubicBezTo>
                  <a:pt x="1399" y="712"/>
                  <a:pt x="1464" y="646"/>
                  <a:pt x="1464" y="580"/>
                </a:cubicBezTo>
                <a:cubicBezTo>
                  <a:pt x="1464" y="547"/>
                  <a:pt x="1399" y="482"/>
                  <a:pt x="1366" y="482"/>
                </a:cubicBezTo>
                <a:cubicBezTo>
                  <a:pt x="939" y="449"/>
                  <a:pt x="511" y="284"/>
                  <a:pt x="183" y="22"/>
                </a:cubicBezTo>
                <a:cubicBezTo>
                  <a:pt x="161" y="7"/>
                  <a:pt x="138" y="0"/>
                  <a:pt x="11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3" name="Google Shape;7083;p53"/>
          <p:cNvSpPr/>
          <p:nvPr/>
        </p:nvSpPr>
        <p:spPr>
          <a:xfrm>
            <a:off x="7021117" y="3866343"/>
            <a:ext cx="24022" cy="11471"/>
          </a:xfrm>
          <a:custGeom>
            <a:rect b="b" l="l" r="r" t="t"/>
            <a:pathLst>
              <a:path extrusionOk="0" h="542" w="1135">
                <a:moveTo>
                  <a:pt x="135" y="0"/>
                </a:moveTo>
                <a:cubicBezTo>
                  <a:pt x="57" y="0"/>
                  <a:pt x="0" y="130"/>
                  <a:pt x="83" y="213"/>
                </a:cubicBezTo>
                <a:cubicBezTo>
                  <a:pt x="379" y="377"/>
                  <a:pt x="707" y="476"/>
                  <a:pt x="1036" y="541"/>
                </a:cubicBezTo>
                <a:cubicBezTo>
                  <a:pt x="1102" y="541"/>
                  <a:pt x="1134" y="476"/>
                  <a:pt x="1134" y="443"/>
                </a:cubicBezTo>
                <a:cubicBezTo>
                  <a:pt x="1134" y="377"/>
                  <a:pt x="1102" y="311"/>
                  <a:pt x="1036" y="311"/>
                </a:cubicBezTo>
                <a:cubicBezTo>
                  <a:pt x="740" y="278"/>
                  <a:pt x="444" y="180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4" name="Google Shape;7084;p53"/>
          <p:cNvSpPr/>
          <p:nvPr/>
        </p:nvSpPr>
        <p:spPr>
          <a:xfrm>
            <a:off x="7024249" y="3853454"/>
            <a:ext cx="22287" cy="11133"/>
          </a:xfrm>
          <a:custGeom>
            <a:rect b="b" l="l" r="r" t="t"/>
            <a:pathLst>
              <a:path extrusionOk="0" h="526" w="1053">
                <a:moveTo>
                  <a:pt x="165" y="0"/>
                </a:moveTo>
                <a:cubicBezTo>
                  <a:pt x="132" y="0"/>
                  <a:pt x="66" y="0"/>
                  <a:pt x="34" y="66"/>
                </a:cubicBezTo>
                <a:cubicBezTo>
                  <a:pt x="1" y="99"/>
                  <a:pt x="34" y="164"/>
                  <a:pt x="66" y="197"/>
                </a:cubicBezTo>
                <a:cubicBezTo>
                  <a:pt x="329" y="394"/>
                  <a:pt x="625" y="493"/>
                  <a:pt x="954" y="526"/>
                </a:cubicBezTo>
                <a:cubicBezTo>
                  <a:pt x="1019" y="526"/>
                  <a:pt x="1052" y="493"/>
                  <a:pt x="1052" y="427"/>
                </a:cubicBezTo>
                <a:cubicBezTo>
                  <a:pt x="1052" y="394"/>
                  <a:pt x="1019" y="329"/>
                  <a:pt x="954" y="329"/>
                </a:cubicBezTo>
                <a:cubicBezTo>
                  <a:pt x="658" y="296"/>
                  <a:pt x="395" y="197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5" name="Google Shape;7085;p53"/>
          <p:cNvSpPr/>
          <p:nvPr/>
        </p:nvSpPr>
        <p:spPr>
          <a:xfrm>
            <a:off x="7021773" y="3841347"/>
            <a:ext cx="22668" cy="12128"/>
          </a:xfrm>
          <a:custGeom>
            <a:rect b="b" l="l" r="r" t="t"/>
            <a:pathLst>
              <a:path extrusionOk="0" h="573" w="1071">
                <a:moveTo>
                  <a:pt x="164" y="0"/>
                </a:moveTo>
                <a:cubicBezTo>
                  <a:pt x="61" y="0"/>
                  <a:pt x="0" y="154"/>
                  <a:pt x="85" y="211"/>
                </a:cubicBezTo>
                <a:cubicBezTo>
                  <a:pt x="348" y="375"/>
                  <a:pt x="611" y="474"/>
                  <a:pt x="906" y="572"/>
                </a:cubicBezTo>
                <a:cubicBezTo>
                  <a:pt x="1038" y="572"/>
                  <a:pt x="1071" y="408"/>
                  <a:pt x="972" y="375"/>
                </a:cubicBezTo>
                <a:cubicBezTo>
                  <a:pt x="709" y="276"/>
                  <a:pt x="446" y="178"/>
                  <a:pt x="216" y="14"/>
                </a:cubicBezTo>
                <a:cubicBezTo>
                  <a:pt x="198" y="4"/>
                  <a:pt x="180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6" name="Google Shape;7086;p53"/>
          <p:cNvSpPr/>
          <p:nvPr/>
        </p:nvSpPr>
        <p:spPr>
          <a:xfrm>
            <a:off x="7002004" y="3824923"/>
            <a:ext cx="22964" cy="11429"/>
          </a:xfrm>
          <a:custGeom>
            <a:rect b="b" l="l" r="r" t="t"/>
            <a:pathLst>
              <a:path extrusionOk="0" h="540" w="1085">
                <a:moveTo>
                  <a:pt x="132" y="1"/>
                </a:moveTo>
                <a:cubicBezTo>
                  <a:pt x="99" y="1"/>
                  <a:pt x="33" y="34"/>
                  <a:pt x="33" y="67"/>
                </a:cubicBezTo>
                <a:cubicBezTo>
                  <a:pt x="0" y="132"/>
                  <a:pt x="33" y="198"/>
                  <a:pt x="99" y="198"/>
                </a:cubicBezTo>
                <a:lnTo>
                  <a:pt x="953" y="527"/>
                </a:lnTo>
                <a:cubicBezTo>
                  <a:pt x="962" y="535"/>
                  <a:pt x="973" y="540"/>
                  <a:pt x="985" y="540"/>
                </a:cubicBezTo>
                <a:cubicBezTo>
                  <a:pt x="1019" y="540"/>
                  <a:pt x="1060" y="509"/>
                  <a:pt x="1085" y="461"/>
                </a:cubicBezTo>
                <a:cubicBezTo>
                  <a:pt x="1085" y="428"/>
                  <a:pt x="1052" y="362"/>
                  <a:pt x="1019" y="329"/>
                </a:cubicBezTo>
                <a:lnTo>
                  <a:pt x="1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7" name="Google Shape;7087;p53"/>
          <p:cNvSpPr/>
          <p:nvPr/>
        </p:nvSpPr>
        <p:spPr>
          <a:xfrm>
            <a:off x="7030514" y="3832987"/>
            <a:ext cx="18096" cy="9355"/>
          </a:xfrm>
          <a:custGeom>
            <a:rect b="b" l="l" r="r" t="t"/>
            <a:pathLst>
              <a:path extrusionOk="0" h="442" w="855">
                <a:moveTo>
                  <a:pt x="108" y="1"/>
                </a:moveTo>
                <a:cubicBezTo>
                  <a:pt x="63" y="1"/>
                  <a:pt x="24" y="24"/>
                  <a:pt x="0" y="47"/>
                </a:cubicBezTo>
                <a:cubicBezTo>
                  <a:pt x="0" y="113"/>
                  <a:pt x="0" y="178"/>
                  <a:pt x="66" y="178"/>
                </a:cubicBezTo>
                <a:cubicBezTo>
                  <a:pt x="263" y="310"/>
                  <a:pt x="493" y="409"/>
                  <a:pt x="723" y="441"/>
                </a:cubicBezTo>
                <a:cubicBezTo>
                  <a:pt x="789" y="441"/>
                  <a:pt x="855" y="409"/>
                  <a:pt x="855" y="376"/>
                </a:cubicBezTo>
                <a:cubicBezTo>
                  <a:pt x="855" y="310"/>
                  <a:pt x="822" y="244"/>
                  <a:pt x="789" y="244"/>
                </a:cubicBezTo>
                <a:cubicBezTo>
                  <a:pt x="559" y="211"/>
                  <a:pt x="362" y="113"/>
                  <a:pt x="165" y="14"/>
                </a:cubicBezTo>
                <a:cubicBezTo>
                  <a:pt x="145" y="5"/>
                  <a:pt x="126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8" name="Google Shape;7088;p53"/>
          <p:cNvSpPr/>
          <p:nvPr/>
        </p:nvSpPr>
        <p:spPr>
          <a:xfrm>
            <a:off x="7020079" y="3812414"/>
            <a:ext cx="17419" cy="7662"/>
          </a:xfrm>
          <a:custGeom>
            <a:rect b="b" l="l" r="r" t="t"/>
            <a:pathLst>
              <a:path extrusionOk="0" h="362" w="823">
                <a:moveTo>
                  <a:pt x="198" y="0"/>
                </a:moveTo>
                <a:cubicBezTo>
                  <a:pt x="132" y="0"/>
                  <a:pt x="66" y="0"/>
                  <a:pt x="33" y="66"/>
                </a:cubicBezTo>
                <a:cubicBezTo>
                  <a:pt x="1" y="99"/>
                  <a:pt x="33" y="165"/>
                  <a:pt x="99" y="198"/>
                </a:cubicBezTo>
                <a:lnTo>
                  <a:pt x="66" y="165"/>
                </a:lnTo>
                <a:lnTo>
                  <a:pt x="66" y="165"/>
                </a:lnTo>
                <a:cubicBezTo>
                  <a:pt x="263" y="263"/>
                  <a:pt x="461" y="329"/>
                  <a:pt x="691" y="362"/>
                </a:cubicBezTo>
                <a:cubicBezTo>
                  <a:pt x="723" y="362"/>
                  <a:pt x="789" y="329"/>
                  <a:pt x="789" y="296"/>
                </a:cubicBezTo>
                <a:cubicBezTo>
                  <a:pt x="822" y="230"/>
                  <a:pt x="789" y="165"/>
                  <a:pt x="723" y="165"/>
                </a:cubicBezTo>
                <a:cubicBezTo>
                  <a:pt x="625" y="132"/>
                  <a:pt x="526" y="132"/>
                  <a:pt x="428" y="99"/>
                </a:cubicBezTo>
                <a:lnTo>
                  <a:pt x="296" y="33"/>
                </a:lnTo>
                <a:lnTo>
                  <a:pt x="231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9" name="Google Shape;7089;p53"/>
          <p:cNvSpPr/>
          <p:nvPr/>
        </p:nvSpPr>
        <p:spPr>
          <a:xfrm>
            <a:off x="7017751" y="3794000"/>
            <a:ext cx="25292" cy="11471"/>
          </a:xfrm>
          <a:custGeom>
            <a:rect b="b" l="l" r="r" t="t"/>
            <a:pathLst>
              <a:path extrusionOk="0" h="542" w="1195">
                <a:moveTo>
                  <a:pt x="160" y="1"/>
                </a:moveTo>
                <a:cubicBezTo>
                  <a:pt x="75" y="1"/>
                  <a:pt x="0" y="125"/>
                  <a:pt x="111" y="180"/>
                </a:cubicBezTo>
                <a:cubicBezTo>
                  <a:pt x="406" y="345"/>
                  <a:pt x="735" y="476"/>
                  <a:pt x="1063" y="542"/>
                </a:cubicBezTo>
                <a:cubicBezTo>
                  <a:pt x="1129" y="542"/>
                  <a:pt x="1162" y="509"/>
                  <a:pt x="1195" y="476"/>
                </a:cubicBezTo>
                <a:cubicBezTo>
                  <a:pt x="1195" y="410"/>
                  <a:pt x="1162" y="345"/>
                  <a:pt x="1129" y="345"/>
                </a:cubicBezTo>
                <a:cubicBezTo>
                  <a:pt x="801" y="279"/>
                  <a:pt x="505" y="180"/>
                  <a:pt x="209" y="16"/>
                </a:cubicBezTo>
                <a:cubicBezTo>
                  <a:pt x="193" y="5"/>
                  <a:pt x="176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0" name="Google Shape;7090;p53"/>
          <p:cNvSpPr/>
          <p:nvPr/>
        </p:nvSpPr>
        <p:spPr>
          <a:xfrm>
            <a:off x="7028419" y="3783904"/>
            <a:ext cx="30626" cy="11408"/>
          </a:xfrm>
          <a:custGeom>
            <a:rect b="b" l="l" r="r" t="t"/>
            <a:pathLst>
              <a:path extrusionOk="0" h="539" w="1447">
                <a:moveTo>
                  <a:pt x="132" y="0"/>
                </a:moveTo>
                <a:cubicBezTo>
                  <a:pt x="67" y="0"/>
                  <a:pt x="1" y="33"/>
                  <a:pt x="1" y="66"/>
                </a:cubicBezTo>
                <a:cubicBezTo>
                  <a:pt x="1" y="132"/>
                  <a:pt x="34" y="197"/>
                  <a:pt x="67" y="197"/>
                </a:cubicBezTo>
                <a:cubicBezTo>
                  <a:pt x="461" y="362"/>
                  <a:pt x="888" y="460"/>
                  <a:pt x="1315" y="526"/>
                </a:cubicBezTo>
                <a:cubicBezTo>
                  <a:pt x="1324" y="535"/>
                  <a:pt x="1335" y="539"/>
                  <a:pt x="1347" y="539"/>
                </a:cubicBezTo>
                <a:cubicBezTo>
                  <a:pt x="1381" y="539"/>
                  <a:pt x="1423" y="508"/>
                  <a:pt x="1447" y="460"/>
                </a:cubicBezTo>
                <a:cubicBezTo>
                  <a:pt x="1447" y="394"/>
                  <a:pt x="1414" y="362"/>
                  <a:pt x="1348" y="329"/>
                </a:cubicBezTo>
                <a:cubicBezTo>
                  <a:pt x="921" y="263"/>
                  <a:pt x="527" y="164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1" name="Google Shape;7091;p53"/>
          <p:cNvSpPr/>
          <p:nvPr/>
        </p:nvSpPr>
        <p:spPr>
          <a:xfrm>
            <a:off x="7035615" y="3773385"/>
            <a:ext cx="19260" cy="7048"/>
          </a:xfrm>
          <a:custGeom>
            <a:rect b="b" l="l" r="r" t="t"/>
            <a:pathLst>
              <a:path extrusionOk="0" h="333" w="910">
                <a:moveTo>
                  <a:pt x="161" y="1"/>
                </a:moveTo>
                <a:cubicBezTo>
                  <a:pt x="47" y="1"/>
                  <a:pt x="0" y="201"/>
                  <a:pt x="154" y="201"/>
                </a:cubicBezTo>
                <a:lnTo>
                  <a:pt x="811" y="333"/>
                </a:lnTo>
                <a:cubicBezTo>
                  <a:pt x="844" y="333"/>
                  <a:pt x="910" y="300"/>
                  <a:pt x="910" y="234"/>
                </a:cubicBezTo>
                <a:cubicBezTo>
                  <a:pt x="910" y="201"/>
                  <a:pt x="910" y="136"/>
                  <a:pt x="844" y="136"/>
                </a:cubicBezTo>
                <a:lnTo>
                  <a:pt x="187" y="4"/>
                </a:lnTo>
                <a:cubicBezTo>
                  <a:pt x="178" y="2"/>
                  <a:pt x="169" y="1"/>
                  <a:pt x="1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2" name="Google Shape;7092;p53"/>
          <p:cNvSpPr/>
          <p:nvPr/>
        </p:nvSpPr>
        <p:spPr>
          <a:xfrm>
            <a:off x="7038853" y="3759289"/>
            <a:ext cx="15323" cy="6540"/>
          </a:xfrm>
          <a:custGeom>
            <a:rect b="b" l="l" r="r" t="t"/>
            <a:pathLst>
              <a:path extrusionOk="0" h="309" w="724">
                <a:moveTo>
                  <a:pt x="101" y="0"/>
                </a:moveTo>
                <a:cubicBezTo>
                  <a:pt x="69" y="0"/>
                  <a:pt x="34" y="31"/>
                  <a:pt x="34" y="79"/>
                </a:cubicBezTo>
                <a:cubicBezTo>
                  <a:pt x="1" y="144"/>
                  <a:pt x="34" y="177"/>
                  <a:pt x="99" y="210"/>
                </a:cubicBezTo>
                <a:lnTo>
                  <a:pt x="527" y="309"/>
                </a:lnTo>
                <a:cubicBezTo>
                  <a:pt x="658" y="309"/>
                  <a:pt x="724" y="144"/>
                  <a:pt x="592" y="112"/>
                </a:cubicBezTo>
                <a:lnTo>
                  <a:pt x="132" y="13"/>
                </a:lnTo>
                <a:cubicBezTo>
                  <a:pt x="123" y="4"/>
                  <a:pt x="112" y="0"/>
                  <a:pt x="10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3" name="Google Shape;7093;p53"/>
          <p:cNvSpPr/>
          <p:nvPr/>
        </p:nvSpPr>
        <p:spPr>
          <a:xfrm>
            <a:off x="6560347" y="4676468"/>
            <a:ext cx="18816" cy="9503"/>
          </a:xfrm>
          <a:custGeom>
            <a:rect b="b" l="l" r="r" t="t"/>
            <a:pathLst>
              <a:path extrusionOk="0" h="449" w="889">
                <a:moveTo>
                  <a:pt x="112" y="0"/>
                </a:moveTo>
                <a:cubicBezTo>
                  <a:pt x="84" y="0"/>
                  <a:pt x="53" y="16"/>
                  <a:pt x="34" y="55"/>
                </a:cubicBezTo>
                <a:cubicBezTo>
                  <a:pt x="1" y="87"/>
                  <a:pt x="34" y="153"/>
                  <a:pt x="67" y="186"/>
                </a:cubicBezTo>
                <a:cubicBezTo>
                  <a:pt x="297" y="285"/>
                  <a:pt x="527" y="383"/>
                  <a:pt x="757" y="449"/>
                </a:cubicBezTo>
                <a:cubicBezTo>
                  <a:pt x="790" y="449"/>
                  <a:pt x="855" y="449"/>
                  <a:pt x="888" y="383"/>
                </a:cubicBezTo>
                <a:cubicBezTo>
                  <a:pt x="888" y="317"/>
                  <a:pt x="855" y="252"/>
                  <a:pt x="790" y="252"/>
                </a:cubicBezTo>
                <a:cubicBezTo>
                  <a:pt x="592" y="186"/>
                  <a:pt x="362" y="120"/>
                  <a:pt x="165" y="22"/>
                </a:cubicBezTo>
                <a:cubicBezTo>
                  <a:pt x="152" y="8"/>
                  <a:pt x="132" y="0"/>
                  <a:pt x="11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4" name="Google Shape;7094;p53"/>
          <p:cNvSpPr/>
          <p:nvPr/>
        </p:nvSpPr>
        <p:spPr>
          <a:xfrm>
            <a:off x="6560347" y="4661970"/>
            <a:ext cx="20191" cy="14964"/>
          </a:xfrm>
          <a:custGeom>
            <a:rect b="b" l="l" r="r" t="t"/>
            <a:pathLst>
              <a:path extrusionOk="0" h="707" w="954">
                <a:moveTo>
                  <a:pt x="132" y="0"/>
                </a:moveTo>
                <a:cubicBezTo>
                  <a:pt x="108" y="0"/>
                  <a:pt x="83" y="17"/>
                  <a:pt x="67" y="50"/>
                </a:cubicBezTo>
                <a:cubicBezTo>
                  <a:pt x="1" y="82"/>
                  <a:pt x="1" y="148"/>
                  <a:pt x="67" y="181"/>
                </a:cubicBezTo>
                <a:cubicBezTo>
                  <a:pt x="264" y="411"/>
                  <a:pt x="494" y="575"/>
                  <a:pt x="757" y="707"/>
                </a:cubicBezTo>
                <a:cubicBezTo>
                  <a:pt x="822" y="707"/>
                  <a:pt x="888" y="707"/>
                  <a:pt x="921" y="641"/>
                </a:cubicBezTo>
                <a:cubicBezTo>
                  <a:pt x="954" y="608"/>
                  <a:pt x="921" y="542"/>
                  <a:pt x="888" y="510"/>
                </a:cubicBezTo>
                <a:cubicBezTo>
                  <a:pt x="625" y="411"/>
                  <a:pt x="395" y="247"/>
                  <a:pt x="198" y="50"/>
                </a:cubicBezTo>
                <a:cubicBezTo>
                  <a:pt x="182" y="17"/>
                  <a:pt x="157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5" name="Google Shape;7095;p53"/>
          <p:cNvSpPr/>
          <p:nvPr/>
        </p:nvSpPr>
        <p:spPr>
          <a:xfrm>
            <a:off x="6560347" y="4650668"/>
            <a:ext cx="19514" cy="18202"/>
          </a:xfrm>
          <a:custGeom>
            <a:rect b="b" l="l" r="r" t="t"/>
            <a:pathLst>
              <a:path extrusionOk="0" h="860" w="922">
                <a:moveTo>
                  <a:pt x="100" y="0"/>
                </a:moveTo>
                <a:cubicBezTo>
                  <a:pt x="75" y="0"/>
                  <a:pt x="50" y="8"/>
                  <a:pt x="34" y="25"/>
                </a:cubicBezTo>
                <a:cubicBezTo>
                  <a:pt x="1" y="58"/>
                  <a:pt x="1" y="123"/>
                  <a:pt x="34" y="189"/>
                </a:cubicBezTo>
                <a:cubicBezTo>
                  <a:pt x="264" y="419"/>
                  <a:pt x="494" y="649"/>
                  <a:pt x="757" y="846"/>
                </a:cubicBezTo>
                <a:cubicBezTo>
                  <a:pt x="776" y="856"/>
                  <a:pt x="795" y="860"/>
                  <a:pt x="814" y="860"/>
                </a:cubicBezTo>
                <a:cubicBezTo>
                  <a:pt x="858" y="860"/>
                  <a:pt x="898" y="837"/>
                  <a:pt x="921" y="814"/>
                </a:cubicBezTo>
                <a:cubicBezTo>
                  <a:pt x="921" y="748"/>
                  <a:pt x="921" y="682"/>
                  <a:pt x="888" y="649"/>
                </a:cubicBezTo>
                <a:cubicBezTo>
                  <a:pt x="625" y="485"/>
                  <a:pt x="395" y="255"/>
                  <a:pt x="165" y="25"/>
                </a:cubicBezTo>
                <a:cubicBezTo>
                  <a:pt x="149" y="8"/>
                  <a:pt x="124" y="0"/>
                  <a:pt x="10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6" name="Google Shape;7096;p53"/>
          <p:cNvSpPr/>
          <p:nvPr/>
        </p:nvSpPr>
        <p:spPr>
          <a:xfrm>
            <a:off x="6565914" y="4649271"/>
            <a:ext cx="18816" cy="13757"/>
          </a:xfrm>
          <a:custGeom>
            <a:rect b="b" l="l" r="r" t="t"/>
            <a:pathLst>
              <a:path extrusionOk="0" h="650" w="889">
                <a:moveTo>
                  <a:pt x="99" y="1"/>
                </a:moveTo>
                <a:cubicBezTo>
                  <a:pt x="75" y="1"/>
                  <a:pt x="50" y="9"/>
                  <a:pt x="34" y="25"/>
                </a:cubicBezTo>
                <a:cubicBezTo>
                  <a:pt x="1" y="91"/>
                  <a:pt x="1" y="157"/>
                  <a:pt x="34" y="189"/>
                </a:cubicBezTo>
                <a:cubicBezTo>
                  <a:pt x="231" y="387"/>
                  <a:pt x="461" y="551"/>
                  <a:pt x="724" y="650"/>
                </a:cubicBezTo>
                <a:cubicBezTo>
                  <a:pt x="789" y="650"/>
                  <a:pt x="855" y="617"/>
                  <a:pt x="855" y="584"/>
                </a:cubicBezTo>
                <a:cubicBezTo>
                  <a:pt x="888" y="518"/>
                  <a:pt x="855" y="452"/>
                  <a:pt x="789" y="452"/>
                </a:cubicBezTo>
                <a:lnTo>
                  <a:pt x="625" y="387"/>
                </a:lnTo>
                <a:cubicBezTo>
                  <a:pt x="559" y="354"/>
                  <a:pt x="527" y="321"/>
                  <a:pt x="461" y="288"/>
                </a:cubicBezTo>
                <a:cubicBezTo>
                  <a:pt x="362" y="222"/>
                  <a:pt x="264" y="124"/>
                  <a:pt x="165" y="25"/>
                </a:cubicBezTo>
                <a:cubicBezTo>
                  <a:pt x="149" y="9"/>
                  <a:pt x="12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7" name="Google Shape;7097;p53"/>
          <p:cNvSpPr/>
          <p:nvPr/>
        </p:nvSpPr>
        <p:spPr>
          <a:xfrm>
            <a:off x="6566612" y="4641863"/>
            <a:ext cx="18117" cy="11895"/>
          </a:xfrm>
          <a:custGeom>
            <a:rect b="b" l="l" r="r" t="t"/>
            <a:pathLst>
              <a:path extrusionOk="0" h="562" w="856">
                <a:moveTo>
                  <a:pt x="129" y="0"/>
                </a:moveTo>
                <a:cubicBezTo>
                  <a:pt x="96" y="0"/>
                  <a:pt x="57" y="23"/>
                  <a:pt x="34" y="47"/>
                </a:cubicBezTo>
                <a:cubicBezTo>
                  <a:pt x="1" y="112"/>
                  <a:pt x="34" y="178"/>
                  <a:pt x="66" y="211"/>
                </a:cubicBezTo>
                <a:cubicBezTo>
                  <a:pt x="264" y="309"/>
                  <a:pt x="494" y="441"/>
                  <a:pt x="691" y="539"/>
                </a:cubicBezTo>
                <a:cubicBezTo>
                  <a:pt x="718" y="553"/>
                  <a:pt x="745" y="561"/>
                  <a:pt x="770" y="561"/>
                </a:cubicBezTo>
                <a:cubicBezTo>
                  <a:pt x="805" y="561"/>
                  <a:pt x="836" y="545"/>
                  <a:pt x="855" y="507"/>
                </a:cubicBezTo>
                <a:cubicBezTo>
                  <a:pt x="855" y="474"/>
                  <a:pt x="855" y="408"/>
                  <a:pt x="822" y="375"/>
                </a:cubicBezTo>
                <a:cubicBezTo>
                  <a:pt x="592" y="277"/>
                  <a:pt x="362" y="145"/>
                  <a:pt x="165" y="14"/>
                </a:cubicBez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8" name="Google Shape;7098;p53"/>
          <p:cNvSpPr/>
          <p:nvPr/>
        </p:nvSpPr>
        <p:spPr>
          <a:xfrm>
            <a:off x="6565554" y="4630687"/>
            <a:ext cx="21652" cy="15937"/>
          </a:xfrm>
          <a:custGeom>
            <a:rect b="b" l="l" r="r" t="t"/>
            <a:pathLst>
              <a:path extrusionOk="0" h="753" w="1023">
                <a:moveTo>
                  <a:pt x="135" y="1"/>
                </a:moveTo>
                <a:cubicBezTo>
                  <a:pt x="57" y="1"/>
                  <a:pt x="1" y="125"/>
                  <a:pt x="84" y="180"/>
                </a:cubicBezTo>
                <a:lnTo>
                  <a:pt x="839" y="739"/>
                </a:lnTo>
                <a:cubicBezTo>
                  <a:pt x="853" y="748"/>
                  <a:pt x="867" y="752"/>
                  <a:pt x="880" y="752"/>
                </a:cubicBezTo>
                <a:cubicBezTo>
                  <a:pt x="962" y="752"/>
                  <a:pt x="1023" y="598"/>
                  <a:pt x="938" y="542"/>
                </a:cubicBezTo>
                <a:lnTo>
                  <a:pt x="182" y="16"/>
                </a:ln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9" name="Google Shape;7099;p53"/>
          <p:cNvSpPr/>
          <p:nvPr/>
        </p:nvSpPr>
        <p:spPr>
          <a:xfrm>
            <a:off x="6572877" y="4628465"/>
            <a:ext cx="18096" cy="10921"/>
          </a:xfrm>
          <a:custGeom>
            <a:rect b="b" l="l" r="r" t="t"/>
            <a:pathLst>
              <a:path extrusionOk="0" h="516" w="855">
                <a:moveTo>
                  <a:pt x="118" y="1"/>
                </a:moveTo>
                <a:cubicBezTo>
                  <a:pt x="83" y="1"/>
                  <a:pt x="53" y="17"/>
                  <a:pt x="33" y="55"/>
                </a:cubicBezTo>
                <a:cubicBezTo>
                  <a:pt x="0" y="88"/>
                  <a:pt x="33" y="154"/>
                  <a:pt x="66" y="187"/>
                </a:cubicBezTo>
                <a:cubicBezTo>
                  <a:pt x="263" y="318"/>
                  <a:pt x="493" y="417"/>
                  <a:pt x="723" y="515"/>
                </a:cubicBezTo>
                <a:cubicBezTo>
                  <a:pt x="789" y="515"/>
                  <a:pt x="822" y="482"/>
                  <a:pt x="855" y="450"/>
                </a:cubicBezTo>
                <a:cubicBezTo>
                  <a:pt x="855" y="384"/>
                  <a:pt x="822" y="318"/>
                  <a:pt x="789" y="318"/>
                </a:cubicBezTo>
                <a:lnTo>
                  <a:pt x="690" y="285"/>
                </a:lnTo>
                <a:lnTo>
                  <a:pt x="625" y="252"/>
                </a:lnTo>
                <a:lnTo>
                  <a:pt x="460" y="187"/>
                </a:lnTo>
                <a:cubicBezTo>
                  <a:pt x="362" y="121"/>
                  <a:pt x="263" y="88"/>
                  <a:pt x="198" y="22"/>
                </a:cubicBezTo>
                <a:cubicBezTo>
                  <a:pt x="170" y="9"/>
                  <a:pt x="143" y="1"/>
                  <a:pt x="11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0" name="Google Shape;7100;p53"/>
          <p:cNvSpPr/>
          <p:nvPr/>
        </p:nvSpPr>
        <p:spPr>
          <a:xfrm>
            <a:off x="6577046" y="4619533"/>
            <a:ext cx="20467" cy="12445"/>
          </a:xfrm>
          <a:custGeom>
            <a:rect b="b" l="l" r="r" t="t"/>
            <a:pathLst>
              <a:path extrusionOk="0" h="588" w="967">
                <a:moveTo>
                  <a:pt x="103" y="1"/>
                </a:moveTo>
                <a:cubicBezTo>
                  <a:pt x="75" y="1"/>
                  <a:pt x="50" y="17"/>
                  <a:pt x="33" y="50"/>
                </a:cubicBezTo>
                <a:cubicBezTo>
                  <a:pt x="1" y="83"/>
                  <a:pt x="1" y="149"/>
                  <a:pt x="33" y="181"/>
                </a:cubicBezTo>
                <a:cubicBezTo>
                  <a:pt x="263" y="346"/>
                  <a:pt x="493" y="477"/>
                  <a:pt x="789" y="576"/>
                </a:cubicBezTo>
                <a:cubicBezTo>
                  <a:pt x="806" y="584"/>
                  <a:pt x="821" y="588"/>
                  <a:pt x="835" y="588"/>
                </a:cubicBezTo>
                <a:cubicBezTo>
                  <a:pt x="933" y="588"/>
                  <a:pt x="966" y="407"/>
                  <a:pt x="822" y="379"/>
                </a:cubicBezTo>
                <a:cubicBezTo>
                  <a:pt x="592" y="313"/>
                  <a:pt x="362" y="181"/>
                  <a:pt x="198" y="50"/>
                </a:cubicBezTo>
                <a:cubicBezTo>
                  <a:pt x="165" y="17"/>
                  <a:pt x="132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1" name="Google Shape;7101;p53"/>
          <p:cNvSpPr/>
          <p:nvPr/>
        </p:nvSpPr>
        <p:spPr>
          <a:xfrm>
            <a:off x="6586084" y="4619195"/>
            <a:ext cx="12551" cy="7662"/>
          </a:xfrm>
          <a:custGeom>
            <a:rect b="b" l="l" r="r" t="t"/>
            <a:pathLst>
              <a:path extrusionOk="0" h="362" w="593">
                <a:moveTo>
                  <a:pt x="99" y="0"/>
                </a:moveTo>
                <a:cubicBezTo>
                  <a:pt x="66" y="0"/>
                  <a:pt x="34" y="33"/>
                  <a:pt x="34" y="33"/>
                </a:cubicBezTo>
                <a:cubicBezTo>
                  <a:pt x="1" y="99"/>
                  <a:pt x="1" y="165"/>
                  <a:pt x="66" y="197"/>
                </a:cubicBezTo>
                <a:lnTo>
                  <a:pt x="34" y="165"/>
                </a:lnTo>
                <a:lnTo>
                  <a:pt x="34" y="165"/>
                </a:lnTo>
                <a:cubicBezTo>
                  <a:pt x="165" y="263"/>
                  <a:pt x="297" y="329"/>
                  <a:pt x="428" y="362"/>
                </a:cubicBezTo>
                <a:cubicBezTo>
                  <a:pt x="559" y="362"/>
                  <a:pt x="592" y="197"/>
                  <a:pt x="494" y="165"/>
                </a:cubicBezTo>
                <a:lnTo>
                  <a:pt x="395" y="132"/>
                </a:lnTo>
                <a:lnTo>
                  <a:pt x="329" y="99"/>
                </a:lnTo>
                <a:cubicBezTo>
                  <a:pt x="264" y="66"/>
                  <a:pt x="231" y="33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2" name="Google Shape;7102;p53"/>
          <p:cNvSpPr/>
          <p:nvPr/>
        </p:nvSpPr>
        <p:spPr>
          <a:xfrm>
            <a:off x="6586423" y="4687030"/>
            <a:ext cx="47473" cy="22668"/>
          </a:xfrm>
          <a:custGeom>
            <a:rect b="b" l="l" r="r" t="t"/>
            <a:pathLst>
              <a:path extrusionOk="0" h="1071" w="2243">
                <a:moveTo>
                  <a:pt x="124" y="0"/>
                </a:moveTo>
                <a:cubicBezTo>
                  <a:pt x="34" y="0"/>
                  <a:pt x="1" y="125"/>
                  <a:pt x="83" y="180"/>
                </a:cubicBezTo>
                <a:cubicBezTo>
                  <a:pt x="708" y="541"/>
                  <a:pt x="1365" y="837"/>
                  <a:pt x="2055" y="1067"/>
                </a:cubicBezTo>
                <a:cubicBezTo>
                  <a:pt x="2065" y="1070"/>
                  <a:pt x="2075" y="1071"/>
                  <a:pt x="2084" y="1071"/>
                </a:cubicBezTo>
                <a:cubicBezTo>
                  <a:pt x="2195" y="1071"/>
                  <a:pt x="2242" y="900"/>
                  <a:pt x="2121" y="870"/>
                </a:cubicBezTo>
                <a:cubicBezTo>
                  <a:pt x="1431" y="640"/>
                  <a:pt x="773" y="377"/>
                  <a:pt x="182" y="16"/>
                </a:cubicBezTo>
                <a:cubicBezTo>
                  <a:pt x="161" y="5"/>
                  <a:pt x="141" y="0"/>
                  <a:pt x="12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3" name="Google Shape;7103;p53"/>
          <p:cNvSpPr/>
          <p:nvPr/>
        </p:nvSpPr>
        <p:spPr>
          <a:xfrm>
            <a:off x="6596857" y="4679389"/>
            <a:ext cx="28192" cy="17017"/>
          </a:xfrm>
          <a:custGeom>
            <a:rect b="b" l="l" r="r" t="t"/>
            <a:pathLst>
              <a:path extrusionOk="0" h="804" w="1332">
                <a:moveTo>
                  <a:pt x="155" y="0"/>
                </a:moveTo>
                <a:cubicBezTo>
                  <a:pt x="57" y="0"/>
                  <a:pt x="0" y="129"/>
                  <a:pt x="83" y="212"/>
                </a:cubicBezTo>
                <a:cubicBezTo>
                  <a:pt x="445" y="442"/>
                  <a:pt x="806" y="639"/>
                  <a:pt x="1168" y="804"/>
                </a:cubicBezTo>
                <a:cubicBezTo>
                  <a:pt x="1233" y="804"/>
                  <a:pt x="1299" y="804"/>
                  <a:pt x="1332" y="738"/>
                </a:cubicBezTo>
                <a:cubicBezTo>
                  <a:pt x="1332" y="705"/>
                  <a:pt x="1332" y="639"/>
                  <a:pt x="1266" y="607"/>
                </a:cubicBezTo>
                <a:cubicBezTo>
                  <a:pt x="905" y="442"/>
                  <a:pt x="543" y="245"/>
                  <a:pt x="215" y="15"/>
                </a:cubicBezTo>
                <a:cubicBezTo>
                  <a:pt x="194" y="5"/>
                  <a:pt x="174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4" name="Google Shape;7104;p53"/>
          <p:cNvSpPr/>
          <p:nvPr/>
        </p:nvSpPr>
        <p:spPr>
          <a:xfrm>
            <a:off x="6603228" y="4672425"/>
            <a:ext cx="72405" cy="31028"/>
          </a:xfrm>
          <a:custGeom>
            <a:rect b="b" l="l" r="r" t="t"/>
            <a:pathLst>
              <a:path extrusionOk="0" h="1466" w="3421">
                <a:moveTo>
                  <a:pt x="160" y="0"/>
                </a:moveTo>
                <a:cubicBezTo>
                  <a:pt x="75" y="0"/>
                  <a:pt x="1" y="125"/>
                  <a:pt x="111" y="180"/>
                </a:cubicBezTo>
                <a:cubicBezTo>
                  <a:pt x="1130" y="706"/>
                  <a:pt x="2181" y="1133"/>
                  <a:pt x="3265" y="1461"/>
                </a:cubicBezTo>
                <a:cubicBezTo>
                  <a:pt x="3277" y="1464"/>
                  <a:pt x="3288" y="1466"/>
                  <a:pt x="3298" y="1466"/>
                </a:cubicBezTo>
                <a:cubicBezTo>
                  <a:pt x="3402" y="1466"/>
                  <a:pt x="3421" y="1324"/>
                  <a:pt x="3331" y="1264"/>
                </a:cubicBezTo>
                <a:cubicBezTo>
                  <a:pt x="2247" y="936"/>
                  <a:pt x="1195" y="541"/>
                  <a:pt x="209" y="16"/>
                </a:cubicBezTo>
                <a:cubicBezTo>
                  <a:pt x="194" y="5"/>
                  <a:pt x="177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5" name="Google Shape;7105;p53"/>
          <p:cNvSpPr/>
          <p:nvPr/>
        </p:nvSpPr>
        <p:spPr>
          <a:xfrm>
            <a:off x="6623250" y="4660636"/>
            <a:ext cx="63961" cy="34711"/>
          </a:xfrm>
          <a:custGeom>
            <a:rect b="b" l="l" r="r" t="t"/>
            <a:pathLst>
              <a:path extrusionOk="0" h="1640" w="3022">
                <a:moveTo>
                  <a:pt x="143" y="1"/>
                </a:moveTo>
                <a:cubicBezTo>
                  <a:pt x="61" y="1"/>
                  <a:pt x="0" y="155"/>
                  <a:pt x="85" y="211"/>
                </a:cubicBezTo>
                <a:cubicBezTo>
                  <a:pt x="939" y="737"/>
                  <a:pt x="1859" y="1230"/>
                  <a:pt x="2812" y="1624"/>
                </a:cubicBezTo>
                <a:cubicBezTo>
                  <a:pt x="2828" y="1635"/>
                  <a:pt x="2845" y="1639"/>
                  <a:pt x="2861" y="1639"/>
                </a:cubicBezTo>
                <a:cubicBezTo>
                  <a:pt x="2947" y="1639"/>
                  <a:pt x="3021" y="1515"/>
                  <a:pt x="2911" y="1460"/>
                </a:cubicBezTo>
                <a:cubicBezTo>
                  <a:pt x="1958" y="1033"/>
                  <a:pt x="1071" y="573"/>
                  <a:pt x="184" y="14"/>
                </a:cubicBezTo>
                <a:cubicBezTo>
                  <a:pt x="170" y="5"/>
                  <a:pt x="156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6" name="Google Shape;7106;p53"/>
          <p:cNvSpPr/>
          <p:nvPr/>
        </p:nvSpPr>
        <p:spPr>
          <a:xfrm>
            <a:off x="6603482" y="4646561"/>
            <a:ext cx="16699" cy="12572"/>
          </a:xfrm>
          <a:custGeom>
            <a:rect b="b" l="l" r="r" t="t"/>
            <a:pathLst>
              <a:path extrusionOk="0" h="594" w="789">
                <a:moveTo>
                  <a:pt x="111" y="0"/>
                </a:moveTo>
                <a:cubicBezTo>
                  <a:pt x="83" y="0"/>
                  <a:pt x="52" y="16"/>
                  <a:pt x="33" y="55"/>
                </a:cubicBezTo>
                <a:cubicBezTo>
                  <a:pt x="0" y="87"/>
                  <a:pt x="33" y="153"/>
                  <a:pt x="66" y="186"/>
                </a:cubicBezTo>
                <a:lnTo>
                  <a:pt x="625" y="580"/>
                </a:lnTo>
                <a:cubicBezTo>
                  <a:pt x="644" y="590"/>
                  <a:pt x="663" y="594"/>
                  <a:pt x="682" y="594"/>
                </a:cubicBezTo>
                <a:cubicBezTo>
                  <a:pt x="726" y="594"/>
                  <a:pt x="766" y="571"/>
                  <a:pt x="789" y="547"/>
                </a:cubicBezTo>
                <a:cubicBezTo>
                  <a:pt x="789" y="482"/>
                  <a:pt x="789" y="416"/>
                  <a:pt x="723" y="383"/>
                </a:cubicBezTo>
                <a:lnTo>
                  <a:pt x="165" y="22"/>
                </a:lnTo>
                <a:cubicBezTo>
                  <a:pt x="151" y="8"/>
                  <a:pt x="132" y="0"/>
                  <a:pt x="11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7" name="Google Shape;7107;p53"/>
          <p:cNvSpPr/>
          <p:nvPr/>
        </p:nvSpPr>
        <p:spPr>
          <a:xfrm>
            <a:off x="6615758" y="4640423"/>
            <a:ext cx="40298" cy="28446"/>
          </a:xfrm>
          <a:custGeom>
            <a:rect b="b" l="l" r="r" t="t"/>
            <a:pathLst>
              <a:path extrusionOk="0" h="1344" w="1904">
                <a:moveTo>
                  <a:pt x="160" y="1"/>
                </a:moveTo>
                <a:cubicBezTo>
                  <a:pt x="75" y="1"/>
                  <a:pt x="0" y="125"/>
                  <a:pt x="110" y="180"/>
                </a:cubicBezTo>
                <a:cubicBezTo>
                  <a:pt x="669" y="509"/>
                  <a:pt x="1096" y="1068"/>
                  <a:pt x="1688" y="1330"/>
                </a:cubicBezTo>
                <a:cubicBezTo>
                  <a:pt x="1706" y="1340"/>
                  <a:pt x="1724" y="1344"/>
                  <a:pt x="1741" y="1344"/>
                </a:cubicBezTo>
                <a:cubicBezTo>
                  <a:pt x="1843" y="1344"/>
                  <a:pt x="1904" y="1194"/>
                  <a:pt x="1819" y="1166"/>
                </a:cubicBezTo>
                <a:cubicBezTo>
                  <a:pt x="1195" y="870"/>
                  <a:pt x="800" y="345"/>
                  <a:pt x="209" y="16"/>
                </a:cubicBezTo>
                <a:cubicBezTo>
                  <a:pt x="193" y="5"/>
                  <a:pt x="176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8" name="Google Shape;7108;p53"/>
          <p:cNvSpPr/>
          <p:nvPr/>
        </p:nvSpPr>
        <p:spPr>
          <a:xfrm>
            <a:off x="6654088" y="4665208"/>
            <a:ext cx="40997" cy="22244"/>
          </a:xfrm>
          <a:custGeom>
            <a:rect b="b" l="l" r="r" t="t"/>
            <a:pathLst>
              <a:path extrusionOk="0" h="1051" w="1937">
                <a:moveTo>
                  <a:pt x="134" y="1"/>
                </a:moveTo>
                <a:cubicBezTo>
                  <a:pt x="44" y="1"/>
                  <a:pt x="1" y="139"/>
                  <a:pt x="107" y="192"/>
                </a:cubicBezTo>
                <a:cubicBezTo>
                  <a:pt x="600" y="554"/>
                  <a:pt x="1158" y="849"/>
                  <a:pt x="1750" y="1047"/>
                </a:cubicBezTo>
                <a:cubicBezTo>
                  <a:pt x="1760" y="1049"/>
                  <a:pt x="1769" y="1050"/>
                  <a:pt x="1779" y="1050"/>
                </a:cubicBezTo>
                <a:cubicBezTo>
                  <a:pt x="1890" y="1050"/>
                  <a:pt x="1937" y="880"/>
                  <a:pt x="1815" y="849"/>
                </a:cubicBezTo>
                <a:cubicBezTo>
                  <a:pt x="1224" y="652"/>
                  <a:pt x="698" y="357"/>
                  <a:pt x="205" y="28"/>
                </a:cubicBezTo>
                <a:cubicBezTo>
                  <a:pt x="180" y="9"/>
                  <a:pt x="156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9" name="Google Shape;7109;p53"/>
          <p:cNvSpPr/>
          <p:nvPr/>
        </p:nvSpPr>
        <p:spPr>
          <a:xfrm>
            <a:off x="6628161" y="4634180"/>
            <a:ext cx="77358" cy="47727"/>
          </a:xfrm>
          <a:custGeom>
            <a:rect b="b" l="l" r="r" t="t"/>
            <a:pathLst>
              <a:path extrusionOk="0" h="2255" w="3655">
                <a:moveTo>
                  <a:pt x="135" y="0"/>
                </a:moveTo>
                <a:cubicBezTo>
                  <a:pt x="56" y="0"/>
                  <a:pt x="0" y="124"/>
                  <a:pt x="83" y="180"/>
                </a:cubicBezTo>
                <a:cubicBezTo>
                  <a:pt x="1200" y="902"/>
                  <a:pt x="2317" y="1560"/>
                  <a:pt x="3468" y="2250"/>
                </a:cubicBezTo>
                <a:cubicBezTo>
                  <a:pt x="3478" y="2253"/>
                  <a:pt x="3489" y="2255"/>
                  <a:pt x="3499" y="2255"/>
                </a:cubicBezTo>
                <a:cubicBezTo>
                  <a:pt x="3585" y="2255"/>
                  <a:pt x="3654" y="2144"/>
                  <a:pt x="3566" y="2085"/>
                </a:cubicBezTo>
                <a:cubicBezTo>
                  <a:pt x="2449" y="1395"/>
                  <a:pt x="1299" y="738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0" name="Google Shape;7110;p53"/>
          <p:cNvSpPr/>
          <p:nvPr/>
        </p:nvSpPr>
        <p:spPr>
          <a:xfrm>
            <a:off x="6667147" y="4638286"/>
            <a:ext cx="39536" cy="26456"/>
          </a:xfrm>
          <a:custGeom>
            <a:rect b="b" l="l" r="r" t="t"/>
            <a:pathLst>
              <a:path extrusionOk="0" h="1250" w="1868">
                <a:moveTo>
                  <a:pt x="156" y="1"/>
                </a:moveTo>
                <a:cubicBezTo>
                  <a:pt x="73" y="1"/>
                  <a:pt x="1" y="103"/>
                  <a:pt x="81" y="183"/>
                </a:cubicBezTo>
                <a:cubicBezTo>
                  <a:pt x="541" y="577"/>
                  <a:pt x="1100" y="938"/>
                  <a:pt x="1658" y="1234"/>
                </a:cubicBezTo>
                <a:cubicBezTo>
                  <a:pt x="1674" y="1245"/>
                  <a:pt x="1691" y="1249"/>
                  <a:pt x="1708" y="1249"/>
                </a:cubicBezTo>
                <a:cubicBezTo>
                  <a:pt x="1793" y="1249"/>
                  <a:pt x="1867" y="1125"/>
                  <a:pt x="1757" y="1070"/>
                </a:cubicBezTo>
                <a:cubicBezTo>
                  <a:pt x="1198" y="774"/>
                  <a:pt x="673" y="413"/>
                  <a:pt x="213" y="18"/>
                </a:cubicBezTo>
                <a:cubicBezTo>
                  <a:pt x="194" y="6"/>
                  <a:pt x="175" y="1"/>
                  <a:pt x="1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1" name="Google Shape;7111;p53"/>
          <p:cNvSpPr/>
          <p:nvPr/>
        </p:nvSpPr>
        <p:spPr>
          <a:xfrm>
            <a:off x="6705541" y="4658795"/>
            <a:ext cx="16191" cy="10773"/>
          </a:xfrm>
          <a:custGeom>
            <a:rect b="b" l="l" r="r" t="t"/>
            <a:pathLst>
              <a:path extrusionOk="0" h="509" w="765">
                <a:moveTo>
                  <a:pt x="158" y="0"/>
                </a:moveTo>
                <a:cubicBezTo>
                  <a:pt x="74" y="0"/>
                  <a:pt x="1" y="93"/>
                  <a:pt x="74" y="167"/>
                </a:cubicBezTo>
                <a:cubicBezTo>
                  <a:pt x="239" y="298"/>
                  <a:pt x="436" y="430"/>
                  <a:pt x="633" y="495"/>
                </a:cubicBezTo>
                <a:cubicBezTo>
                  <a:pt x="651" y="504"/>
                  <a:pt x="666" y="508"/>
                  <a:pt x="679" y="508"/>
                </a:cubicBezTo>
                <a:cubicBezTo>
                  <a:pt x="716" y="508"/>
                  <a:pt x="740" y="478"/>
                  <a:pt x="765" y="430"/>
                </a:cubicBezTo>
                <a:cubicBezTo>
                  <a:pt x="765" y="364"/>
                  <a:pt x="732" y="331"/>
                  <a:pt x="699" y="298"/>
                </a:cubicBezTo>
                <a:lnTo>
                  <a:pt x="666" y="265"/>
                </a:lnTo>
                <a:lnTo>
                  <a:pt x="633" y="265"/>
                </a:lnTo>
                <a:lnTo>
                  <a:pt x="567" y="232"/>
                </a:lnTo>
                <a:lnTo>
                  <a:pt x="436" y="167"/>
                </a:lnTo>
                <a:lnTo>
                  <a:pt x="304" y="101"/>
                </a:lnTo>
                <a:lnTo>
                  <a:pt x="272" y="68"/>
                </a:lnTo>
                <a:lnTo>
                  <a:pt x="239" y="35"/>
                </a:lnTo>
                <a:cubicBezTo>
                  <a:pt x="214" y="11"/>
                  <a:pt x="185" y="0"/>
                  <a:pt x="15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2" name="Google Shape;7112;p53"/>
          <p:cNvSpPr/>
          <p:nvPr/>
        </p:nvSpPr>
        <p:spPr>
          <a:xfrm>
            <a:off x="6630425" y="4614983"/>
            <a:ext cx="29906" cy="22393"/>
          </a:xfrm>
          <a:custGeom>
            <a:rect b="b" l="l" r="r" t="t"/>
            <a:pathLst>
              <a:path extrusionOk="0" h="1058" w="1413">
                <a:moveTo>
                  <a:pt x="130" y="0"/>
                </a:moveTo>
                <a:cubicBezTo>
                  <a:pt x="56" y="0"/>
                  <a:pt x="1" y="93"/>
                  <a:pt x="75" y="166"/>
                </a:cubicBezTo>
                <a:cubicBezTo>
                  <a:pt x="403" y="495"/>
                  <a:pt x="797" y="791"/>
                  <a:pt x="1225" y="1054"/>
                </a:cubicBezTo>
                <a:cubicBezTo>
                  <a:pt x="1236" y="1057"/>
                  <a:pt x="1248" y="1058"/>
                  <a:pt x="1258" y="1058"/>
                </a:cubicBezTo>
                <a:cubicBezTo>
                  <a:pt x="1367" y="1058"/>
                  <a:pt x="1413" y="916"/>
                  <a:pt x="1323" y="857"/>
                </a:cubicBezTo>
                <a:cubicBezTo>
                  <a:pt x="929" y="626"/>
                  <a:pt x="535" y="331"/>
                  <a:pt x="206" y="35"/>
                </a:cubicBezTo>
                <a:cubicBezTo>
                  <a:pt x="181" y="10"/>
                  <a:pt x="155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3" name="Google Shape;7113;p53"/>
          <p:cNvSpPr/>
          <p:nvPr/>
        </p:nvSpPr>
        <p:spPr>
          <a:xfrm>
            <a:off x="6646363" y="4609501"/>
            <a:ext cx="50140" cy="34838"/>
          </a:xfrm>
          <a:custGeom>
            <a:rect b="b" l="l" r="r" t="t"/>
            <a:pathLst>
              <a:path extrusionOk="0" h="1646" w="2369">
                <a:moveTo>
                  <a:pt x="141" y="0"/>
                </a:moveTo>
                <a:cubicBezTo>
                  <a:pt x="63" y="0"/>
                  <a:pt x="1" y="111"/>
                  <a:pt x="77" y="163"/>
                </a:cubicBezTo>
                <a:lnTo>
                  <a:pt x="110" y="163"/>
                </a:lnTo>
                <a:cubicBezTo>
                  <a:pt x="735" y="721"/>
                  <a:pt x="1425" y="1214"/>
                  <a:pt x="2180" y="1641"/>
                </a:cubicBezTo>
                <a:cubicBezTo>
                  <a:pt x="2189" y="1644"/>
                  <a:pt x="2198" y="1646"/>
                  <a:pt x="2207" y="1646"/>
                </a:cubicBezTo>
                <a:cubicBezTo>
                  <a:pt x="2295" y="1646"/>
                  <a:pt x="2369" y="1504"/>
                  <a:pt x="2279" y="1444"/>
                </a:cubicBezTo>
                <a:cubicBezTo>
                  <a:pt x="1556" y="1050"/>
                  <a:pt x="866" y="557"/>
                  <a:pt x="209" y="31"/>
                </a:cubicBezTo>
                <a:cubicBezTo>
                  <a:pt x="187" y="9"/>
                  <a:pt x="164" y="0"/>
                  <a:pt x="14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4" name="Google Shape;7114;p53"/>
          <p:cNvSpPr/>
          <p:nvPr/>
        </p:nvSpPr>
        <p:spPr>
          <a:xfrm>
            <a:off x="6702620" y="4633418"/>
            <a:ext cx="30943" cy="21271"/>
          </a:xfrm>
          <a:custGeom>
            <a:rect b="b" l="l" r="r" t="t"/>
            <a:pathLst>
              <a:path extrusionOk="0" h="1005" w="1462">
                <a:moveTo>
                  <a:pt x="155" y="1"/>
                </a:moveTo>
                <a:cubicBezTo>
                  <a:pt x="73" y="1"/>
                  <a:pt x="1" y="103"/>
                  <a:pt x="81" y="183"/>
                </a:cubicBezTo>
                <a:cubicBezTo>
                  <a:pt x="442" y="511"/>
                  <a:pt x="837" y="774"/>
                  <a:pt x="1297" y="1004"/>
                </a:cubicBezTo>
                <a:cubicBezTo>
                  <a:pt x="1363" y="1004"/>
                  <a:pt x="1395" y="1004"/>
                  <a:pt x="1428" y="938"/>
                </a:cubicBezTo>
                <a:cubicBezTo>
                  <a:pt x="1461" y="906"/>
                  <a:pt x="1461" y="840"/>
                  <a:pt x="1395" y="807"/>
                </a:cubicBezTo>
                <a:cubicBezTo>
                  <a:pt x="968" y="577"/>
                  <a:pt x="574" y="347"/>
                  <a:pt x="212" y="18"/>
                </a:cubicBezTo>
                <a:cubicBezTo>
                  <a:pt x="194" y="6"/>
                  <a:pt x="174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5" name="Google Shape;7115;p53"/>
          <p:cNvSpPr/>
          <p:nvPr/>
        </p:nvSpPr>
        <p:spPr>
          <a:xfrm>
            <a:off x="6651168" y="4591002"/>
            <a:ext cx="36848" cy="27134"/>
          </a:xfrm>
          <a:custGeom>
            <a:rect b="b" l="l" r="r" t="t"/>
            <a:pathLst>
              <a:path extrusionOk="0" h="1282" w="1741">
                <a:moveTo>
                  <a:pt x="155" y="0"/>
                </a:moveTo>
                <a:cubicBezTo>
                  <a:pt x="72" y="0"/>
                  <a:pt x="0" y="102"/>
                  <a:pt x="80" y="182"/>
                </a:cubicBezTo>
                <a:cubicBezTo>
                  <a:pt x="540" y="577"/>
                  <a:pt x="1033" y="971"/>
                  <a:pt x="1559" y="1267"/>
                </a:cubicBezTo>
                <a:cubicBezTo>
                  <a:pt x="1580" y="1277"/>
                  <a:pt x="1600" y="1282"/>
                  <a:pt x="1617" y="1282"/>
                </a:cubicBezTo>
                <a:cubicBezTo>
                  <a:pt x="1707" y="1282"/>
                  <a:pt x="1740" y="1157"/>
                  <a:pt x="1658" y="1102"/>
                </a:cubicBezTo>
                <a:cubicBezTo>
                  <a:pt x="1165" y="774"/>
                  <a:pt x="672" y="445"/>
                  <a:pt x="212" y="18"/>
                </a:cubicBezTo>
                <a:cubicBezTo>
                  <a:pt x="193" y="6"/>
                  <a:pt x="174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6" name="Google Shape;7116;p53"/>
          <p:cNvSpPr/>
          <p:nvPr/>
        </p:nvSpPr>
        <p:spPr>
          <a:xfrm>
            <a:off x="6679741" y="4599066"/>
            <a:ext cx="50119" cy="30647"/>
          </a:xfrm>
          <a:custGeom>
            <a:rect b="b" l="l" r="r" t="t"/>
            <a:pathLst>
              <a:path extrusionOk="0" h="1448" w="2368">
                <a:moveTo>
                  <a:pt x="142" y="0"/>
                </a:moveTo>
                <a:cubicBezTo>
                  <a:pt x="64" y="0"/>
                  <a:pt x="1" y="111"/>
                  <a:pt x="78" y="163"/>
                </a:cubicBezTo>
                <a:cubicBezTo>
                  <a:pt x="636" y="787"/>
                  <a:pt x="1392" y="1214"/>
                  <a:pt x="2181" y="1444"/>
                </a:cubicBezTo>
                <a:cubicBezTo>
                  <a:pt x="2191" y="1447"/>
                  <a:pt x="2200" y="1448"/>
                  <a:pt x="2210" y="1448"/>
                </a:cubicBezTo>
                <a:cubicBezTo>
                  <a:pt x="2321" y="1448"/>
                  <a:pt x="2368" y="1277"/>
                  <a:pt x="2246" y="1247"/>
                </a:cubicBezTo>
                <a:cubicBezTo>
                  <a:pt x="1458" y="1017"/>
                  <a:pt x="768" y="590"/>
                  <a:pt x="209" y="31"/>
                </a:cubicBezTo>
                <a:cubicBezTo>
                  <a:pt x="187" y="9"/>
                  <a:pt x="164" y="0"/>
                  <a:pt x="14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7" name="Google Shape;7117;p53"/>
          <p:cNvSpPr/>
          <p:nvPr/>
        </p:nvSpPr>
        <p:spPr>
          <a:xfrm>
            <a:off x="6724484" y="4633333"/>
            <a:ext cx="16022" cy="8403"/>
          </a:xfrm>
          <a:custGeom>
            <a:rect b="b" l="l" r="r" t="t"/>
            <a:pathLst>
              <a:path extrusionOk="0" h="397" w="757">
                <a:moveTo>
                  <a:pt x="112" y="1"/>
                </a:moveTo>
                <a:cubicBezTo>
                  <a:pt x="84" y="1"/>
                  <a:pt x="53" y="17"/>
                  <a:pt x="34" y="55"/>
                </a:cubicBezTo>
                <a:cubicBezTo>
                  <a:pt x="1" y="88"/>
                  <a:pt x="34" y="154"/>
                  <a:pt x="67" y="187"/>
                </a:cubicBezTo>
                <a:cubicBezTo>
                  <a:pt x="231" y="285"/>
                  <a:pt x="428" y="351"/>
                  <a:pt x="625" y="384"/>
                </a:cubicBezTo>
                <a:cubicBezTo>
                  <a:pt x="634" y="393"/>
                  <a:pt x="645" y="397"/>
                  <a:pt x="657" y="397"/>
                </a:cubicBezTo>
                <a:cubicBezTo>
                  <a:pt x="689" y="397"/>
                  <a:pt x="724" y="366"/>
                  <a:pt x="724" y="318"/>
                </a:cubicBezTo>
                <a:cubicBezTo>
                  <a:pt x="757" y="285"/>
                  <a:pt x="724" y="220"/>
                  <a:pt x="658" y="187"/>
                </a:cubicBezTo>
                <a:cubicBezTo>
                  <a:pt x="592" y="154"/>
                  <a:pt x="494" y="121"/>
                  <a:pt x="395" y="88"/>
                </a:cubicBezTo>
                <a:lnTo>
                  <a:pt x="297" y="88"/>
                </a:lnTo>
                <a:lnTo>
                  <a:pt x="165" y="22"/>
                </a:lnTo>
                <a:cubicBezTo>
                  <a:pt x="152" y="9"/>
                  <a:pt x="132" y="1"/>
                  <a:pt x="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8" name="Google Shape;7118;p53"/>
          <p:cNvSpPr/>
          <p:nvPr/>
        </p:nvSpPr>
        <p:spPr>
          <a:xfrm>
            <a:off x="6686006" y="4578219"/>
            <a:ext cx="64934" cy="47261"/>
          </a:xfrm>
          <a:custGeom>
            <a:rect b="b" l="l" r="r" t="t"/>
            <a:pathLst>
              <a:path extrusionOk="0" h="2233" w="3068">
                <a:moveTo>
                  <a:pt x="172" y="0"/>
                </a:moveTo>
                <a:cubicBezTo>
                  <a:pt x="84" y="0"/>
                  <a:pt x="0" y="118"/>
                  <a:pt x="77" y="195"/>
                </a:cubicBezTo>
                <a:cubicBezTo>
                  <a:pt x="505" y="589"/>
                  <a:pt x="965" y="983"/>
                  <a:pt x="1457" y="1345"/>
                </a:cubicBezTo>
                <a:cubicBezTo>
                  <a:pt x="1688" y="1542"/>
                  <a:pt x="1950" y="1706"/>
                  <a:pt x="2180" y="1871"/>
                </a:cubicBezTo>
                <a:cubicBezTo>
                  <a:pt x="2378" y="2068"/>
                  <a:pt x="2640" y="2199"/>
                  <a:pt x="2936" y="2232"/>
                </a:cubicBezTo>
                <a:cubicBezTo>
                  <a:pt x="3068" y="2232"/>
                  <a:pt x="3068" y="2068"/>
                  <a:pt x="2936" y="2035"/>
                </a:cubicBezTo>
                <a:cubicBezTo>
                  <a:pt x="2640" y="1969"/>
                  <a:pt x="2410" y="1838"/>
                  <a:pt x="2213" y="1641"/>
                </a:cubicBezTo>
                <a:cubicBezTo>
                  <a:pt x="1983" y="1476"/>
                  <a:pt x="1753" y="1312"/>
                  <a:pt x="1523" y="1148"/>
                </a:cubicBezTo>
                <a:cubicBezTo>
                  <a:pt x="1063" y="786"/>
                  <a:pt x="636" y="425"/>
                  <a:pt x="242" y="30"/>
                </a:cubicBezTo>
                <a:cubicBezTo>
                  <a:pt x="220" y="9"/>
                  <a:pt x="196" y="0"/>
                  <a:pt x="17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9" name="Google Shape;7119;p53"/>
          <p:cNvSpPr/>
          <p:nvPr/>
        </p:nvSpPr>
        <p:spPr>
          <a:xfrm>
            <a:off x="6722410" y="4588822"/>
            <a:ext cx="19493" cy="13461"/>
          </a:xfrm>
          <a:custGeom>
            <a:rect b="b" l="l" r="r" t="t"/>
            <a:pathLst>
              <a:path extrusionOk="0" h="636" w="921">
                <a:moveTo>
                  <a:pt x="85" y="1"/>
                </a:moveTo>
                <a:cubicBezTo>
                  <a:pt x="50" y="1"/>
                  <a:pt x="20" y="17"/>
                  <a:pt x="0" y="55"/>
                </a:cubicBezTo>
                <a:cubicBezTo>
                  <a:pt x="0" y="88"/>
                  <a:pt x="0" y="154"/>
                  <a:pt x="33" y="187"/>
                </a:cubicBezTo>
                <a:cubicBezTo>
                  <a:pt x="263" y="351"/>
                  <a:pt x="526" y="515"/>
                  <a:pt x="756" y="614"/>
                </a:cubicBezTo>
                <a:cubicBezTo>
                  <a:pt x="783" y="627"/>
                  <a:pt x="811" y="635"/>
                  <a:pt x="835" y="635"/>
                </a:cubicBezTo>
                <a:cubicBezTo>
                  <a:pt x="871" y="635"/>
                  <a:pt x="901" y="619"/>
                  <a:pt x="920" y="581"/>
                </a:cubicBezTo>
                <a:cubicBezTo>
                  <a:pt x="920" y="548"/>
                  <a:pt x="920" y="482"/>
                  <a:pt x="855" y="450"/>
                </a:cubicBezTo>
                <a:cubicBezTo>
                  <a:pt x="625" y="318"/>
                  <a:pt x="362" y="187"/>
                  <a:pt x="165" y="22"/>
                </a:cubicBezTo>
                <a:cubicBezTo>
                  <a:pt x="137" y="9"/>
                  <a:pt x="110" y="1"/>
                  <a:pt x="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0" name="Google Shape;7120;p53"/>
          <p:cNvSpPr/>
          <p:nvPr/>
        </p:nvSpPr>
        <p:spPr>
          <a:xfrm>
            <a:off x="6722093" y="4572208"/>
            <a:ext cx="25377" cy="21038"/>
          </a:xfrm>
          <a:custGeom>
            <a:rect b="b" l="l" r="r" t="t"/>
            <a:pathLst>
              <a:path extrusionOk="0" h="994" w="1199">
                <a:moveTo>
                  <a:pt x="155" y="1"/>
                </a:moveTo>
                <a:cubicBezTo>
                  <a:pt x="73" y="1"/>
                  <a:pt x="1" y="103"/>
                  <a:pt x="81" y="183"/>
                </a:cubicBezTo>
                <a:lnTo>
                  <a:pt x="81" y="150"/>
                </a:lnTo>
                <a:cubicBezTo>
                  <a:pt x="377" y="446"/>
                  <a:pt x="705" y="742"/>
                  <a:pt x="1034" y="972"/>
                </a:cubicBezTo>
                <a:cubicBezTo>
                  <a:pt x="1061" y="985"/>
                  <a:pt x="1083" y="993"/>
                  <a:pt x="1101" y="993"/>
                </a:cubicBezTo>
                <a:cubicBezTo>
                  <a:pt x="1127" y="993"/>
                  <a:pt x="1146" y="977"/>
                  <a:pt x="1165" y="939"/>
                </a:cubicBezTo>
                <a:cubicBezTo>
                  <a:pt x="1198" y="906"/>
                  <a:pt x="1198" y="840"/>
                  <a:pt x="1133" y="807"/>
                </a:cubicBezTo>
                <a:cubicBezTo>
                  <a:pt x="804" y="577"/>
                  <a:pt x="508" y="314"/>
                  <a:pt x="213" y="19"/>
                </a:cubicBezTo>
                <a:cubicBezTo>
                  <a:pt x="194" y="6"/>
                  <a:pt x="174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1" name="Google Shape;7121;p53"/>
          <p:cNvSpPr/>
          <p:nvPr/>
        </p:nvSpPr>
        <p:spPr>
          <a:xfrm>
            <a:off x="6741713" y="4576017"/>
            <a:ext cx="27091" cy="16847"/>
          </a:xfrm>
          <a:custGeom>
            <a:rect b="b" l="l" r="r" t="t"/>
            <a:pathLst>
              <a:path extrusionOk="0" h="796" w="1280">
                <a:moveTo>
                  <a:pt x="143" y="1"/>
                </a:moveTo>
                <a:cubicBezTo>
                  <a:pt x="74" y="1"/>
                  <a:pt x="0" y="93"/>
                  <a:pt x="74" y="167"/>
                </a:cubicBezTo>
                <a:cubicBezTo>
                  <a:pt x="337" y="496"/>
                  <a:pt x="699" y="693"/>
                  <a:pt x="1093" y="792"/>
                </a:cubicBezTo>
                <a:cubicBezTo>
                  <a:pt x="1103" y="794"/>
                  <a:pt x="1113" y="795"/>
                  <a:pt x="1122" y="795"/>
                </a:cubicBezTo>
                <a:cubicBezTo>
                  <a:pt x="1233" y="795"/>
                  <a:pt x="1280" y="625"/>
                  <a:pt x="1159" y="594"/>
                </a:cubicBezTo>
                <a:cubicBezTo>
                  <a:pt x="797" y="529"/>
                  <a:pt x="468" y="299"/>
                  <a:pt x="206" y="36"/>
                </a:cubicBezTo>
                <a:cubicBezTo>
                  <a:pt x="189" y="11"/>
                  <a:pt x="167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2" name="Google Shape;7122;p53"/>
          <p:cNvSpPr/>
          <p:nvPr/>
        </p:nvSpPr>
        <p:spPr>
          <a:xfrm>
            <a:off x="6746750" y="4601352"/>
            <a:ext cx="12530" cy="7873"/>
          </a:xfrm>
          <a:custGeom>
            <a:rect b="b" l="l" r="r" t="t"/>
            <a:pathLst>
              <a:path extrusionOk="0" h="372" w="592">
                <a:moveTo>
                  <a:pt x="118" y="0"/>
                </a:moveTo>
                <a:cubicBezTo>
                  <a:pt x="83" y="0"/>
                  <a:pt x="53" y="16"/>
                  <a:pt x="33" y="55"/>
                </a:cubicBezTo>
                <a:cubicBezTo>
                  <a:pt x="0" y="88"/>
                  <a:pt x="33" y="153"/>
                  <a:pt x="66" y="186"/>
                </a:cubicBezTo>
                <a:lnTo>
                  <a:pt x="428" y="350"/>
                </a:lnTo>
                <a:cubicBezTo>
                  <a:pt x="441" y="364"/>
                  <a:pt x="461" y="372"/>
                  <a:pt x="481" y="372"/>
                </a:cubicBezTo>
                <a:cubicBezTo>
                  <a:pt x="509" y="372"/>
                  <a:pt x="540" y="356"/>
                  <a:pt x="559" y="318"/>
                </a:cubicBezTo>
                <a:cubicBezTo>
                  <a:pt x="592" y="285"/>
                  <a:pt x="559" y="219"/>
                  <a:pt x="526" y="186"/>
                </a:cubicBezTo>
                <a:lnTo>
                  <a:pt x="198" y="22"/>
                </a:lnTo>
                <a:cubicBezTo>
                  <a:pt x="170" y="8"/>
                  <a:pt x="143" y="0"/>
                  <a:pt x="11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3" name="Google Shape;7123;p53"/>
          <p:cNvSpPr/>
          <p:nvPr/>
        </p:nvSpPr>
        <p:spPr>
          <a:xfrm>
            <a:off x="6718537" y="4535084"/>
            <a:ext cx="39600" cy="32975"/>
          </a:xfrm>
          <a:custGeom>
            <a:rect b="b" l="l" r="r" t="t"/>
            <a:pathLst>
              <a:path extrusionOk="0" h="1558" w="1871">
                <a:moveTo>
                  <a:pt x="150" y="1"/>
                </a:moveTo>
                <a:cubicBezTo>
                  <a:pt x="70" y="1"/>
                  <a:pt x="0" y="118"/>
                  <a:pt x="52" y="195"/>
                </a:cubicBezTo>
                <a:cubicBezTo>
                  <a:pt x="512" y="721"/>
                  <a:pt x="1038" y="1214"/>
                  <a:pt x="1662" y="1543"/>
                </a:cubicBezTo>
                <a:cubicBezTo>
                  <a:pt x="1683" y="1553"/>
                  <a:pt x="1704" y="1558"/>
                  <a:pt x="1722" y="1558"/>
                </a:cubicBezTo>
                <a:cubicBezTo>
                  <a:pt x="1819" y="1558"/>
                  <a:pt x="1871" y="1433"/>
                  <a:pt x="1761" y="1378"/>
                </a:cubicBezTo>
                <a:cubicBezTo>
                  <a:pt x="1169" y="1017"/>
                  <a:pt x="643" y="590"/>
                  <a:pt x="216" y="31"/>
                </a:cubicBezTo>
                <a:cubicBezTo>
                  <a:pt x="195" y="10"/>
                  <a:pt x="172" y="1"/>
                  <a:pt x="15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4" name="Google Shape;7124;p53"/>
          <p:cNvSpPr/>
          <p:nvPr/>
        </p:nvSpPr>
        <p:spPr>
          <a:xfrm>
            <a:off x="6755788" y="4567213"/>
            <a:ext cx="20890" cy="14435"/>
          </a:xfrm>
          <a:custGeom>
            <a:rect b="b" l="l" r="r" t="t"/>
            <a:pathLst>
              <a:path extrusionOk="0" h="682" w="987">
                <a:moveTo>
                  <a:pt x="132" y="0"/>
                </a:moveTo>
                <a:cubicBezTo>
                  <a:pt x="107" y="0"/>
                  <a:pt x="83" y="8"/>
                  <a:pt x="66" y="25"/>
                </a:cubicBezTo>
                <a:cubicBezTo>
                  <a:pt x="1" y="58"/>
                  <a:pt x="1" y="123"/>
                  <a:pt x="66" y="189"/>
                </a:cubicBezTo>
                <a:cubicBezTo>
                  <a:pt x="296" y="386"/>
                  <a:pt x="559" y="550"/>
                  <a:pt x="822" y="682"/>
                </a:cubicBezTo>
                <a:cubicBezTo>
                  <a:pt x="888" y="682"/>
                  <a:pt x="954" y="682"/>
                  <a:pt x="986" y="649"/>
                </a:cubicBezTo>
                <a:cubicBezTo>
                  <a:pt x="986" y="583"/>
                  <a:pt x="986" y="518"/>
                  <a:pt x="921" y="485"/>
                </a:cubicBezTo>
                <a:cubicBezTo>
                  <a:pt x="658" y="386"/>
                  <a:pt x="428" y="222"/>
                  <a:pt x="198" y="25"/>
                </a:cubicBezTo>
                <a:cubicBezTo>
                  <a:pt x="181" y="8"/>
                  <a:pt x="157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5" name="Google Shape;7125;p53"/>
          <p:cNvSpPr/>
          <p:nvPr/>
        </p:nvSpPr>
        <p:spPr>
          <a:xfrm>
            <a:off x="6737713" y="4521601"/>
            <a:ext cx="30181" cy="22816"/>
          </a:xfrm>
          <a:custGeom>
            <a:rect b="b" l="l" r="r" t="t"/>
            <a:pathLst>
              <a:path extrusionOk="0" h="1078" w="1426">
                <a:moveTo>
                  <a:pt x="89" y="1"/>
                </a:moveTo>
                <a:cubicBezTo>
                  <a:pt x="41" y="1"/>
                  <a:pt x="0" y="21"/>
                  <a:pt x="0" y="77"/>
                </a:cubicBezTo>
                <a:lnTo>
                  <a:pt x="33" y="77"/>
                </a:lnTo>
                <a:cubicBezTo>
                  <a:pt x="33" y="339"/>
                  <a:pt x="296" y="471"/>
                  <a:pt x="493" y="602"/>
                </a:cubicBezTo>
                <a:lnTo>
                  <a:pt x="1216" y="1062"/>
                </a:lnTo>
                <a:cubicBezTo>
                  <a:pt x="1237" y="1073"/>
                  <a:pt x="1257" y="1077"/>
                  <a:pt x="1276" y="1077"/>
                </a:cubicBezTo>
                <a:cubicBezTo>
                  <a:pt x="1373" y="1077"/>
                  <a:pt x="1425" y="948"/>
                  <a:pt x="1315" y="865"/>
                </a:cubicBezTo>
                <a:lnTo>
                  <a:pt x="657" y="471"/>
                </a:lnTo>
                <a:lnTo>
                  <a:pt x="362" y="274"/>
                </a:lnTo>
                <a:cubicBezTo>
                  <a:pt x="296" y="208"/>
                  <a:pt x="230" y="175"/>
                  <a:pt x="230" y="77"/>
                </a:cubicBezTo>
                <a:cubicBezTo>
                  <a:pt x="230" y="39"/>
                  <a:pt x="154" y="1"/>
                  <a:pt x="8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6" name="Google Shape;7126;p53"/>
          <p:cNvSpPr/>
          <p:nvPr/>
        </p:nvSpPr>
        <p:spPr>
          <a:xfrm>
            <a:off x="6764593" y="4549328"/>
            <a:ext cx="22879" cy="13165"/>
          </a:xfrm>
          <a:custGeom>
            <a:rect b="b" l="l" r="r" t="t"/>
            <a:pathLst>
              <a:path extrusionOk="0" h="622" w="1081">
                <a:moveTo>
                  <a:pt x="149" y="0"/>
                </a:moveTo>
                <a:cubicBezTo>
                  <a:pt x="52" y="0"/>
                  <a:pt x="0" y="124"/>
                  <a:pt x="110" y="180"/>
                </a:cubicBezTo>
                <a:lnTo>
                  <a:pt x="866" y="607"/>
                </a:lnTo>
                <a:cubicBezTo>
                  <a:pt x="887" y="617"/>
                  <a:pt x="908" y="622"/>
                  <a:pt x="927" y="622"/>
                </a:cubicBezTo>
                <a:cubicBezTo>
                  <a:pt x="1024" y="622"/>
                  <a:pt x="1080" y="498"/>
                  <a:pt x="998" y="442"/>
                </a:cubicBezTo>
                <a:lnTo>
                  <a:pt x="209" y="15"/>
                </a:lnTo>
                <a:cubicBezTo>
                  <a:pt x="188" y="5"/>
                  <a:pt x="167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7" name="Google Shape;7127;p53"/>
          <p:cNvSpPr/>
          <p:nvPr/>
        </p:nvSpPr>
        <p:spPr>
          <a:xfrm>
            <a:off x="6759788" y="4553074"/>
            <a:ext cx="24530" cy="20234"/>
          </a:xfrm>
          <a:custGeom>
            <a:rect b="b" l="l" r="r" t="t"/>
            <a:pathLst>
              <a:path extrusionOk="0" h="956" w="1159">
                <a:moveTo>
                  <a:pt x="130" y="1"/>
                </a:moveTo>
                <a:cubicBezTo>
                  <a:pt x="56" y="1"/>
                  <a:pt x="1" y="93"/>
                  <a:pt x="75" y="167"/>
                </a:cubicBezTo>
                <a:cubicBezTo>
                  <a:pt x="370" y="430"/>
                  <a:pt x="666" y="693"/>
                  <a:pt x="995" y="956"/>
                </a:cubicBezTo>
                <a:cubicBezTo>
                  <a:pt x="1027" y="956"/>
                  <a:pt x="1093" y="956"/>
                  <a:pt x="1126" y="923"/>
                </a:cubicBezTo>
                <a:cubicBezTo>
                  <a:pt x="1159" y="857"/>
                  <a:pt x="1126" y="791"/>
                  <a:pt x="1093" y="758"/>
                </a:cubicBezTo>
                <a:cubicBezTo>
                  <a:pt x="797" y="528"/>
                  <a:pt x="502" y="298"/>
                  <a:pt x="206" y="35"/>
                </a:cubicBezTo>
                <a:cubicBezTo>
                  <a:pt x="181" y="11"/>
                  <a:pt x="155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8" name="Google Shape;7128;p53"/>
          <p:cNvSpPr/>
          <p:nvPr/>
        </p:nvSpPr>
        <p:spPr>
          <a:xfrm>
            <a:off x="6771535" y="4526046"/>
            <a:ext cx="31240" cy="26710"/>
          </a:xfrm>
          <a:custGeom>
            <a:rect b="b" l="l" r="r" t="t"/>
            <a:pathLst>
              <a:path extrusionOk="0" h="1262" w="1476">
                <a:moveTo>
                  <a:pt x="157" y="0"/>
                </a:moveTo>
                <a:cubicBezTo>
                  <a:pt x="85" y="0"/>
                  <a:pt x="1" y="118"/>
                  <a:pt x="78" y="195"/>
                </a:cubicBezTo>
                <a:cubicBezTo>
                  <a:pt x="407" y="590"/>
                  <a:pt x="834" y="951"/>
                  <a:pt x="1294" y="1247"/>
                </a:cubicBezTo>
                <a:cubicBezTo>
                  <a:pt x="1310" y="1257"/>
                  <a:pt x="1326" y="1262"/>
                  <a:pt x="1341" y="1262"/>
                </a:cubicBezTo>
                <a:cubicBezTo>
                  <a:pt x="1419" y="1262"/>
                  <a:pt x="1475" y="1138"/>
                  <a:pt x="1393" y="1082"/>
                </a:cubicBezTo>
                <a:cubicBezTo>
                  <a:pt x="933" y="787"/>
                  <a:pt x="538" y="425"/>
                  <a:pt x="210" y="31"/>
                </a:cubicBezTo>
                <a:cubicBezTo>
                  <a:pt x="195" y="10"/>
                  <a:pt x="176" y="0"/>
                  <a:pt x="15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9" name="Google Shape;7129;p53"/>
          <p:cNvSpPr/>
          <p:nvPr/>
        </p:nvSpPr>
        <p:spPr>
          <a:xfrm>
            <a:off x="6746052" y="4494869"/>
            <a:ext cx="21758" cy="22837"/>
          </a:xfrm>
          <a:custGeom>
            <a:rect b="b" l="l" r="r" t="t"/>
            <a:pathLst>
              <a:path extrusionOk="0" h="1079" w="1028">
                <a:moveTo>
                  <a:pt x="128" y="1"/>
                </a:moveTo>
                <a:cubicBezTo>
                  <a:pt x="99" y="1"/>
                  <a:pt x="66" y="9"/>
                  <a:pt x="33" y="25"/>
                </a:cubicBezTo>
                <a:cubicBezTo>
                  <a:pt x="1" y="58"/>
                  <a:pt x="1" y="124"/>
                  <a:pt x="33" y="157"/>
                </a:cubicBezTo>
                <a:cubicBezTo>
                  <a:pt x="296" y="485"/>
                  <a:pt x="559" y="781"/>
                  <a:pt x="822" y="1044"/>
                </a:cubicBezTo>
                <a:cubicBezTo>
                  <a:pt x="847" y="1068"/>
                  <a:pt x="873" y="1079"/>
                  <a:pt x="898" y="1079"/>
                </a:cubicBezTo>
                <a:cubicBezTo>
                  <a:pt x="972" y="1079"/>
                  <a:pt x="1027" y="986"/>
                  <a:pt x="954" y="912"/>
                </a:cubicBezTo>
                <a:cubicBezTo>
                  <a:pt x="691" y="617"/>
                  <a:pt x="461" y="321"/>
                  <a:pt x="198" y="25"/>
                </a:cubicBezTo>
                <a:cubicBezTo>
                  <a:pt x="181" y="9"/>
                  <a:pt x="157" y="1"/>
                  <a:pt x="1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0" name="Google Shape;7130;p53"/>
          <p:cNvSpPr/>
          <p:nvPr/>
        </p:nvSpPr>
        <p:spPr>
          <a:xfrm>
            <a:off x="6766222" y="4502764"/>
            <a:ext cx="32023" cy="32107"/>
          </a:xfrm>
          <a:custGeom>
            <a:rect b="b" l="l" r="r" t="t"/>
            <a:pathLst>
              <a:path extrusionOk="0" h="1517" w="1513">
                <a:moveTo>
                  <a:pt x="102" y="0"/>
                </a:moveTo>
                <a:cubicBezTo>
                  <a:pt x="88" y="0"/>
                  <a:pt x="76" y="4"/>
                  <a:pt x="66" y="14"/>
                </a:cubicBezTo>
                <a:cubicBezTo>
                  <a:pt x="1" y="47"/>
                  <a:pt x="1" y="112"/>
                  <a:pt x="1" y="145"/>
                </a:cubicBezTo>
                <a:cubicBezTo>
                  <a:pt x="395" y="638"/>
                  <a:pt x="822" y="1098"/>
                  <a:pt x="1315" y="1492"/>
                </a:cubicBezTo>
                <a:cubicBezTo>
                  <a:pt x="1331" y="1509"/>
                  <a:pt x="1356" y="1517"/>
                  <a:pt x="1385" y="1517"/>
                </a:cubicBezTo>
                <a:cubicBezTo>
                  <a:pt x="1414" y="1517"/>
                  <a:pt x="1446" y="1509"/>
                  <a:pt x="1479" y="1492"/>
                </a:cubicBezTo>
                <a:cubicBezTo>
                  <a:pt x="1512" y="1459"/>
                  <a:pt x="1512" y="1394"/>
                  <a:pt x="1479" y="1361"/>
                </a:cubicBezTo>
                <a:cubicBezTo>
                  <a:pt x="986" y="967"/>
                  <a:pt x="559" y="539"/>
                  <a:pt x="198" y="47"/>
                </a:cubicBezTo>
                <a:cubicBezTo>
                  <a:pt x="174" y="23"/>
                  <a:pt x="135" y="0"/>
                  <a:pt x="10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1" name="Google Shape;7131;p53"/>
          <p:cNvSpPr/>
          <p:nvPr/>
        </p:nvSpPr>
        <p:spPr>
          <a:xfrm>
            <a:off x="6785525" y="4509262"/>
            <a:ext cx="27684" cy="20551"/>
          </a:xfrm>
          <a:custGeom>
            <a:rect b="b" l="l" r="r" t="t"/>
            <a:pathLst>
              <a:path extrusionOk="0" h="971" w="1308">
                <a:moveTo>
                  <a:pt x="144" y="0"/>
                </a:moveTo>
                <a:cubicBezTo>
                  <a:pt x="74" y="0"/>
                  <a:pt x="0" y="93"/>
                  <a:pt x="74" y="167"/>
                </a:cubicBezTo>
                <a:cubicBezTo>
                  <a:pt x="370" y="495"/>
                  <a:pt x="732" y="758"/>
                  <a:pt x="1126" y="955"/>
                </a:cubicBezTo>
                <a:cubicBezTo>
                  <a:pt x="1142" y="966"/>
                  <a:pt x="1158" y="971"/>
                  <a:pt x="1173" y="971"/>
                </a:cubicBezTo>
                <a:cubicBezTo>
                  <a:pt x="1251" y="971"/>
                  <a:pt x="1307" y="846"/>
                  <a:pt x="1224" y="791"/>
                </a:cubicBezTo>
                <a:cubicBezTo>
                  <a:pt x="830" y="594"/>
                  <a:pt x="502" y="331"/>
                  <a:pt x="206" y="35"/>
                </a:cubicBezTo>
                <a:cubicBezTo>
                  <a:pt x="189" y="11"/>
                  <a:pt x="167" y="0"/>
                  <a:pt x="1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2" name="Google Shape;7132;p53"/>
          <p:cNvSpPr/>
          <p:nvPr/>
        </p:nvSpPr>
        <p:spPr>
          <a:xfrm>
            <a:off x="6797272" y="4500309"/>
            <a:ext cx="26689" cy="20424"/>
          </a:xfrm>
          <a:custGeom>
            <a:rect b="b" l="l" r="r" t="t"/>
            <a:pathLst>
              <a:path extrusionOk="0" h="965" w="1261">
                <a:moveTo>
                  <a:pt x="156" y="1"/>
                </a:moveTo>
                <a:cubicBezTo>
                  <a:pt x="85" y="1"/>
                  <a:pt x="1" y="118"/>
                  <a:pt x="78" y="195"/>
                </a:cubicBezTo>
                <a:cubicBezTo>
                  <a:pt x="341" y="491"/>
                  <a:pt x="702" y="787"/>
                  <a:pt x="1097" y="951"/>
                </a:cubicBezTo>
                <a:cubicBezTo>
                  <a:pt x="1116" y="961"/>
                  <a:pt x="1132" y="965"/>
                  <a:pt x="1147" y="965"/>
                </a:cubicBezTo>
                <a:cubicBezTo>
                  <a:pt x="1182" y="965"/>
                  <a:pt x="1205" y="942"/>
                  <a:pt x="1228" y="918"/>
                </a:cubicBezTo>
                <a:cubicBezTo>
                  <a:pt x="1261" y="885"/>
                  <a:pt x="1261" y="820"/>
                  <a:pt x="1195" y="787"/>
                </a:cubicBezTo>
                <a:cubicBezTo>
                  <a:pt x="834" y="590"/>
                  <a:pt x="472" y="360"/>
                  <a:pt x="209" y="31"/>
                </a:cubicBezTo>
                <a:cubicBezTo>
                  <a:pt x="195" y="10"/>
                  <a:pt x="176" y="1"/>
                  <a:pt x="1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3" name="Google Shape;7133;p53"/>
          <p:cNvSpPr/>
          <p:nvPr/>
        </p:nvSpPr>
        <p:spPr>
          <a:xfrm>
            <a:off x="6813273" y="4494742"/>
            <a:ext cx="26689" cy="21207"/>
          </a:xfrm>
          <a:custGeom>
            <a:rect b="b" l="l" r="r" t="t"/>
            <a:pathLst>
              <a:path extrusionOk="0" h="1002" w="1261">
                <a:moveTo>
                  <a:pt x="156" y="1"/>
                </a:moveTo>
                <a:cubicBezTo>
                  <a:pt x="85" y="1"/>
                  <a:pt x="1" y="118"/>
                  <a:pt x="78" y="195"/>
                </a:cubicBezTo>
                <a:lnTo>
                  <a:pt x="604" y="688"/>
                </a:lnTo>
                <a:lnTo>
                  <a:pt x="899" y="918"/>
                </a:lnTo>
                <a:cubicBezTo>
                  <a:pt x="962" y="960"/>
                  <a:pt x="1024" y="1002"/>
                  <a:pt x="1086" y="1002"/>
                </a:cubicBezTo>
                <a:cubicBezTo>
                  <a:pt x="1123" y="1002"/>
                  <a:pt x="1159" y="988"/>
                  <a:pt x="1195" y="951"/>
                </a:cubicBezTo>
                <a:cubicBezTo>
                  <a:pt x="1261" y="918"/>
                  <a:pt x="1261" y="853"/>
                  <a:pt x="1195" y="820"/>
                </a:cubicBezTo>
                <a:cubicBezTo>
                  <a:pt x="1179" y="787"/>
                  <a:pt x="1154" y="771"/>
                  <a:pt x="1129" y="771"/>
                </a:cubicBezTo>
                <a:cubicBezTo>
                  <a:pt x="1120" y="771"/>
                  <a:pt x="1110" y="773"/>
                  <a:pt x="1101" y="778"/>
                </a:cubicBezTo>
                <a:lnTo>
                  <a:pt x="1101" y="778"/>
                </a:lnTo>
                <a:cubicBezTo>
                  <a:pt x="1101" y="780"/>
                  <a:pt x="1098" y="782"/>
                  <a:pt x="1092" y="784"/>
                </a:cubicBezTo>
                <a:lnTo>
                  <a:pt x="1092" y="784"/>
                </a:lnTo>
                <a:cubicBezTo>
                  <a:pt x="1095" y="781"/>
                  <a:pt x="1098" y="780"/>
                  <a:pt x="1101" y="778"/>
                </a:cubicBezTo>
                <a:lnTo>
                  <a:pt x="1101" y="778"/>
                </a:lnTo>
                <a:cubicBezTo>
                  <a:pt x="1102" y="775"/>
                  <a:pt x="1099" y="772"/>
                  <a:pt x="1093" y="772"/>
                </a:cubicBezTo>
                <a:cubicBezTo>
                  <a:pt x="1085" y="772"/>
                  <a:pt x="1075" y="776"/>
                  <a:pt x="1064" y="787"/>
                </a:cubicBezTo>
                <a:cubicBezTo>
                  <a:pt x="1077" y="787"/>
                  <a:pt x="1086" y="786"/>
                  <a:pt x="1092" y="784"/>
                </a:cubicBezTo>
                <a:lnTo>
                  <a:pt x="1092" y="784"/>
                </a:lnTo>
                <a:cubicBezTo>
                  <a:pt x="1081" y="792"/>
                  <a:pt x="1071" y="804"/>
                  <a:pt x="1064" y="820"/>
                </a:cubicBezTo>
                <a:lnTo>
                  <a:pt x="1064" y="787"/>
                </a:lnTo>
                <a:lnTo>
                  <a:pt x="1031" y="754"/>
                </a:lnTo>
                <a:lnTo>
                  <a:pt x="899" y="656"/>
                </a:lnTo>
                <a:lnTo>
                  <a:pt x="669" y="458"/>
                </a:lnTo>
                <a:cubicBezTo>
                  <a:pt x="538" y="294"/>
                  <a:pt x="374" y="163"/>
                  <a:pt x="209" y="31"/>
                </a:cubicBezTo>
                <a:cubicBezTo>
                  <a:pt x="195" y="10"/>
                  <a:pt x="176" y="1"/>
                  <a:pt x="1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4" name="Google Shape;7134;p53"/>
          <p:cNvSpPr/>
          <p:nvPr/>
        </p:nvSpPr>
        <p:spPr>
          <a:xfrm>
            <a:off x="6818903" y="4485620"/>
            <a:ext cx="25229" cy="22075"/>
          </a:xfrm>
          <a:custGeom>
            <a:rect b="b" l="l" r="r" t="t"/>
            <a:pathLst>
              <a:path extrusionOk="0" h="1043" w="1192">
                <a:moveTo>
                  <a:pt x="158" y="0"/>
                </a:moveTo>
                <a:cubicBezTo>
                  <a:pt x="75" y="0"/>
                  <a:pt x="1" y="93"/>
                  <a:pt x="75" y="166"/>
                </a:cubicBezTo>
                <a:cubicBezTo>
                  <a:pt x="370" y="495"/>
                  <a:pt x="666" y="758"/>
                  <a:pt x="1028" y="1021"/>
                </a:cubicBezTo>
                <a:cubicBezTo>
                  <a:pt x="1041" y="1034"/>
                  <a:pt x="1060" y="1042"/>
                  <a:pt x="1081" y="1042"/>
                </a:cubicBezTo>
                <a:cubicBezTo>
                  <a:pt x="1109" y="1042"/>
                  <a:pt x="1140" y="1026"/>
                  <a:pt x="1159" y="988"/>
                </a:cubicBezTo>
                <a:cubicBezTo>
                  <a:pt x="1192" y="955"/>
                  <a:pt x="1159" y="889"/>
                  <a:pt x="1126" y="857"/>
                </a:cubicBezTo>
                <a:cubicBezTo>
                  <a:pt x="798" y="594"/>
                  <a:pt x="502" y="331"/>
                  <a:pt x="239" y="35"/>
                </a:cubicBezTo>
                <a:cubicBezTo>
                  <a:pt x="214" y="10"/>
                  <a:pt x="186" y="0"/>
                  <a:pt x="15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5" name="Google Shape;7135;p53"/>
          <p:cNvSpPr/>
          <p:nvPr/>
        </p:nvSpPr>
        <p:spPr>
          <a:xfrm>
            <a:off x="6828470" y="4478657"/>
            <a:ext cx="22625" cy="19535"/>
          </a:xfrm>
          <a:custGeom>
            <a:rect b="b" l="l" r="r" t="t"/>
            <a:pathLst>
              <a:path extrusionOk="0" h="923" w="1069">
                <a:moveTo>
                  <a:pt x="110" y="0"/>
                </a:moveTo>
                <a:cubicBezTo>
                  <a:pt x="44" y="0"/>
                  <a:pt x="1" y="93"/>
                  <a:pt x="50" y="167"/>
                </a:cubicBezTo>
                <a:cubicBezTo>
                  <a:pt x="313" y="430"/>
                  <a:pt x="608" y="693"/>
                  <a:pt x="904" y="923"/>
                </a:cubicBezTo>
                <a:cubicBezTo>
                  <a:pt x="970" y="923"/>
                  <a:pt x="1036" y="923"/>
                  <a:pt x="1036" y="890"/>
                </a:cubicBezTo>
                <a:cubicBezTo>
                  <a:pt x="1068" y="824"/>
                  <a:pt x="1068" y="758"/>
                  <a:pt x="1003" y="725"/>
                </a:cubicBezTo>
                <a:cubicBezTo>
                  <a:pt x="707" y="528"/>
                  <a:pt x="444" y="298"/>
                  <a:pt x="181" y="35"/>
                </a:cubicBezTo>
                <a:cubicBezTo>
                  <a:pt x="157" y="11"/>
                  <a:pt x="132" y="0"/>
                  <a:pt x="11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6" name="Google Shape;7136;p53"/>
          <p:cNvSpPr/>
          <p:nvPr/>
        </p:nvSpPr>
        <p:spPr>
          <a:xfrm>
            <a:off x="6836301" y="4471016"/>
            <a:ext cx="24932" cy="18414"/>
          </a:xfrm>
          <a:custGeom>
            <a:rect b="b" l="l" r="r" t="t"/>
            <a:pathLst>
              <a:path extrusionOk="0" h="870" w="1178">
                <a:moveTo>
                  <a:pt x="157" y="0"/>
                </a:moveTo>
                <a:cubicBezTo>
                  <a:pt x="74" y="0"/>
                  <a:pt x="0" y="92"/>
                  <a:pt x="74" y="166"/>
                </a:cubicBezTo>
                <a:cubicBezTo>
                  <a:pt x="370" y="429"/>
                  <a:pt x="666" y="659"/>
                  <a:pt x="994" y="856"/>
                </a:cubicBezTo>
                <a:cubicBezTo>
                  <a:pt x="1008" y="866"/>
                  <a:pt x="1022" y="870"/>
                  <a:pt x="1035" y="870"/>
                </a:cubicBezTo>
                <a:cubicBezTo>
                  <a:pt x="1117" y="870"/>
                  <a:pt x="1178" y="716"/>
                  <a:pt x="1093" y="659"/>
                </a:cubicBezTo>
                <a:cubicBezTo>
                  <a:pt x="764" y="495"/>
                  <a:pt x="501" y="265"/>
                  <a:pt x="238" y="35"/>
                </a:cubicBezTo>
                <a:cubicBezTo>
                  <a:pt x="214" y="10"/>
                  <a:pt x="185" y="0"/>
                  <a:pt x="15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7" name="Google Shape;7137;p53"/>
          <p:cNvSpPr/>
          <p:nvPr/>
        </p:nvSpPr>
        <p:spPr>
          <a:xfrm>
            <a:off x="6848619" y="4465153"/>
            <a:ext cx="20890" cy="15472"/>
          </a:xfrm>
          <a:custGeom>
            <a:rect b="b" l="l" r="r" t="t"/>
            <a:pathLst>
              <a:path extrusionOk="0" h="731" w="987">
                <a:moveTo>
                  <a:pt x="177" y="1"/>
                </a:moveTo>
                <a:cubicBezTo>
                  <a:pt x="103" y="1"/>
                  <a:pt x="1" y="125"/>
                  <a:pt x="84" y="180"/>
                </a:cubicBezTo>
                <a:cubicBezTo>
                  <a:pt x="314" y="378"/>
                  <a:pt x="544" y="542"/>
                  <a:pt x="774" y="706"/>
                </a:cubicBezTo>
                <a:cubicBezTo>
                  <a:pt x="791" y="723"/>
                  <a:pt x="809" y="731"/>
                  <a:pt x="827" y="731"/>
                </a:cubicBezTo>
                <a:cubicBezTo>
                  <a:pt x="911" y="731"/>
                  <a:pt x="987" y="569"/>
                  <a:pt x="905" y="542"/>
                </a:cubicBezTo>
                <a:cubicBezTo>
                  <a:pt x="675" y="378"/>
                  <a:pt x="445" y="213"/>
                  <a:pt x="215" y="16"/>
                </a:cubicBezTo>
                <a:cubicBezTo>
                  <a:pt x="204" y="6"/>
                  <a:pt x="191" y="1"/>
                  <a:pt x="17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8" name="Google Shape;7138;p53"/>
          <p:cNvSpPr/>
          <p:nvPr/>
        </p:nvSpPr>
        <p:spPr>
          <a:xfrm>
            <a:off x="6860112" y="4455819"/>
            <a:ext cx="18117" cy="17800"/>
          </a:xfrm>
          <a:custGeom>
            <a:rect b="b" l="l" r="r" t="t"/>
            <a:pathLst>
              <a:path extrusionOk="0" h="841" w="856">
                <a:moveTo>
                  <a:pt x="137" y="1"/>
                </a:moveTo>
                <a:cubicBezTo>
                  <a:pt x="66" y="1"/>
                  <a:pt x="1" y="74"/>
                  <a:pt x="66" y="161"/>
                </a:cubicBezTo>
                <a:cubicBezTo>
                  <a:pt x="231" y="424"/>
                  <a:pt x="461" y="654"/>
                  <a:pt x="691" y="819"/>
                </a:cubicBezTo>
                <a:cubicBezTo>
                  <a:pt x="718" y="832"/>
                  <a:pt x="745" y="840"/>
                  <a:pt x="770" y="840"/>
                </a:cubicBezTo>
                <a:cubicBezTo>
                  <a:pt x="805" y="840"/>
                  <a:pt x="836" y="824"/>
                  <a:pt x="855" y="786"/>
                </a:cubicBezTo>
                <a:cubicBezTo>
                  <a:pt x="855" y="753"/>
                  <a:pt x="855" y="687"/>
                  <a:pt x="822" y="654"/>
                </a:cubicBezTo>
                <a:lnTo>
                  <a:pt x="789" y="654"/>
                </a:lnTo>
                <a:lnTo>
                  <a:pt x="724" y="589"/>
                </a:lnTo>
                <a:lnTo>
                  <a:pt x="625" y="523"/>
                </a:lnTo>
                <a:cubicBezTo>
                  <a:pt x="559" y="457"/>
                  <a:pt x="526" y="424"/>
                  <a:pt x="461" y="359"/>
                </a:cubicBezTo>
                <a:cubicBezTo>
                  <a:pt x="428" y="326"/>
                  <a:pt x="362" y="260"/>
                  <a:pt x="329" y="227"/>
                </a:cubicBezTo>
                <a:lnTo>
                  <a:pt x="264" y="129"/>
                </a:lnTo>
                <a:lnTo>
                  <a:pt x="264" y="96"/>
                </a:lnTo>
                <a:cubicBezTo>
                  <a:pt x="264" y="96"/>
                  <a:pt x="231" y="96"/>
                  <a:pt x="231" y="63"/>
                </a:cubicBezTo>
                <a:cubicBezTo>
                  <a:pt x="209" y="19"/>
                  <a:pt x="172" y="1"/>
                  <a:pt x="13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9" name="Google Shape;7139;p53"/>
          <p:cNvSpPr/>
          <p:nvPr/>
        </p:nvSpPr>
        <p:spPr>
          <a:xfrm>
            <a:off x="6865678" y="4445660"/>
            <a:ext cx="17059" cy="17101"/>
          </a:xfrm>
          <a:custGeom>
            <a:rect b="b" l="l" r="r" t="t"/>
            <a:pathLst>
              <a:path extrusionOk="0" h="808" w="806">
                <a:moveTo>
                  <a:pt x="99" y="1"/>
                </a:moveTo>
                <a:cubicBezTo>
                  <a:pt x="74" y="1"/>
                  <a:pt x="50" y="17"/>
                  <a:pt x="33" y="50"/>
                </a:cubicBezTo>
                <a:cubicBezTo>
                  <a:pt x="1" y="83"/>
                  <a:pt x="1" y="149"/>
                  <a:pt x="33" y="181"/>
                </a:cubicBezTo>
                <a:lnTo>
                  <a:pt x="625" y="773"/>
                </a:lnTo>
                <a:cubicBezTo>
                  <a:pt x="650" y="798"/>
                  <a:pt x="674" y="808"/>
                  <a:pt x="696" y="808"/>
                </a:cubicBezTo>
                <a:cubicBezTo>
                  <a:pt x="763" y="808"/>
                  <a:pt x="806" y="715"/>
                  <a:pt x="756" y="641"/>
                </a:cubicBezTo>
                <a:lnTo>
                  <a:pt x="165" y="50"/>
                </a:lnTo>
                <a:cubicBezTo>
                  <a:pt x="148" y="17"/>
                  <a:pt x="12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0" name="Google Shape;7140;p53"/>
          <p:cNvSpPr/>
          <p:nvPr/>
        </p:nvSpPr>
        <p:spPr>
          <a:xfrm>
            <a:off x="6868112" y="4434146"/>
            <a:ext cx="18456" cy="16572"/>
          </a:xfrm>
          <a:custGeom>
            <a:rect b="b" l="l" r="r" t="t"/>
            <a:pathLst>
              <a:path extrusionOk="0" h="783" w="872">
                <a:moveTo>
                  <a:pt x="138" y="0"/>
                </a:moveTo>
                <a:cubicBezTo>
                  <a:pt x="62" y="0"/>
                  <a:pt x="1" y="93"/>
                  <a:pt x="50" y="167"/>
                </a:cubicBezTo>
                <a:cubicBezTo>
                  <a:pt x="247" y="364"/>
                  <a:pt x="444" y="561"/>
                  <a:pt x="674" y="758"/>
                </a:cubicBezTo>
                <a:cubicBezTo>
                  <a:pt x="691" y="775"/>
                  <a:pt x="715" y="783"/>
                  <a:pt x="744" y="783"/>
                </a:cubicBezTo>
                <a:cubicBezTo>
                  <a:pt x="773" y="783"/>
                  <a:pt x="806" y="775"/>
                  <a:pt x="839" y="758"/>
                </a:cubicBezTo>
                <a:cubicBezTo>
                  <a:pt x="871" y="693"/>
                  <a:pt x="871" y="627"/>
                  <a:pt x="839" y="594"/>
                </a:cubicBezTo>
                <a:cubicBezTo>
                  <a:pt x="608" y="397"/>
                  <a:pt x="411" y="232"/>
                  <a:pt x="214" y="35"/>
                </a:cubicBezTo>
                <a:cubicBezTo>
                  <a:pt x="190" y="11"/>
                  <a:pt x="163" y="0"/>
                  <a:pt x="13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1" name="Google Shape;7141;p53"/>
          <p:cNvSpPr/>
          <p:nvPr/>
        </p:nvSpPr>
        <p:spPr>
          <a:xfrm>
            <a:off x="6874017" y="4420283"/>
            <a:ext cx="19493" cy="18392"/>
          </a:xfrm>
          <a:custGeom>
            <a:rect b="b" l="l" r="r" t="t"/>
            <a:pathLst>
              <a:path extrusionOk="0" h="869" w="921">
                <a:moveTo>
                  <a:pt x="67" y="0"/>
                </a:moveTo>
                <a:cubicBezTo>
                  <a:pt x="1" y="33"/>
                  <a:pt x="1" y="99"/>
                  <a:pt x="34" y="165"/>
                </a:cubicBezTo>
                <a:cubicBezTo>
                  <a:pt x="231" y="427"/>
                  <a:pt x="461" y="657"/>
                  <a:pt x="724" y="855"/>
                </a:cubicBezTo>
                <a:cubicBezTo>
                  <a:pt x="743" y="864"/>
                  <a:pt x="762" y="868"/>
                  <a:pt x="781" y="868"/>
                </a:cubicBezTo>
                <a:cubicBezTo>
                  <a:pt x="825" y="868"/>
                  <a:pt x="865" y="845"/>
                  <a:pt x="888" y="822"/>
                </a:cubicBezTo>
                <a:cubicBezTo>
                  <a:pt x="921" y="756"/>
                  <a:pt x="888" y="690"/>
                  <a:pt x="855" y="690"/>
                </a:cubicBezTo>
                <a:cubicBezTo>
                  <a:pt x="592" y="493"/>
                  <a:pt x="395" y="296"/>
                  <a:pt x="198" y="33"/>
                </a:cubicBezTo>
                <a:cubicBezTo>
                  <a:pt x="165" y="0"/>
                  <a:pt x="99" y="0"/>
                  <a:pt x="6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2" name="Google Shape;7142;p53"/>
          <p:cNvSpPr/>
          <p:nvPr/>
        </p:nvSpPr>
        <p:spPr>
          <a:xfrm>
            <a:off x="6880981" y="4413489"/>
            <a:ext cx="16022" cy="15683"/>
          </a:xfrm>
          <a:custGeom>
            <a:rect b="b" l="l" r="r" t="t"/>
            <a:pathLst>
              <a:path extrusionOk="0" h="741" w="757">
                <a:moveTo>
                  <a:pt x="99" y="1"/>
                </a:moveTo>
                <a:cubicBezTo>
                  <a:pt x="74" y="1"/>
                  <a:pt x="50" y="9"/>
                  <a:pt x="33" y="26"/>
                </a:cubicBezTo>
                <a:cubicBezTo>
                  <a:pt x="0" y="58"/>
                  <a:pt x="0" y="124"/>
                  <a:pt x="33" y="157"/>
                </a:cubicBezTo>
                <a:cubicBezTo>
                  <a:pt x="198" y="354"/>
                  <a:pt x="362" y="551"/>
                  <a:pt x="559" y="716"/>
                </a:cubicBezTo>
                <a:cubicBezTo>
                  <a:pt x="592" y="732"/>
                  <a:pt x="617" y="740"/>
                  <a:pt x="641" y="740"/>
                </a:cubicBezTo>
                <a:cubicBezTo>
                  <a:pt x="666" y="740"/>
                  <a:pt x="691" y="732"/>
                  <a:pt x="723" y="716"/>
                </a:cubicBezTo>
                <a:cubicBezTo>
                  <a:pt x="756" y="650"/>
                  <a:pt x="756" y="584"/>
                  <a:pt x="723" y="551"/>
                </a:cubicBezTo>
                <a:cubicBezTo>
                  <a:pt x="526" y="387"/>
                  <a:pt x="329" y="223"/>
                  <a:pt x="165" y="26"/>
                </a:cubicBezTo>
                <a:cubicBezTo>
                  <a:pt x="148" y="9"/>
                  <a:pt x="12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3" name="Google Shape;7143;p53"/>
          <p:cNvSpPr/>
          <p:nvPr/>
        </p:nvSpPr>
        <p:spPr>
          <a:xfrm>
            <a:off x="6884177" y="4399625"/>
            <a:ext cx="18392" cy="18414"/>
          </a:xfrm>
          <a:custGeom>
            <a:rect b="b" l="l" r="r" t="t"/>
            <a:pathLst>
              <a:path extrusionOk="0" h="870" w="869">
                <a:moveTo>
                  <a:pt x="134" y="1"/>
                </a:moveTo>
                <a:cubicBezTo>
                  <a:pt x="67" y="1"/>
                  <a:pt x="1" y="86"/>
                  <a:pt x="47" y="155"/>
                </a:cubicBezTo>
                <a:cubicBezTo>
                  <a:pt x="244" y="418"/>
                  <a:pt x="441" y="648"/>
                  <a:pt x="704" y="845"/>
                </a:cubicBezTo>
                <a:cubicBezTo>
                  <a:pt x="720" y="861"/>
                  <a:pt x="745" y="869"/>
                  <a:pt x="770" y="869"/>
                </a:cubicBezTo>
                <a:cubicBezTo>
                  <a:pt x="794" y="869"/>
                  <a:pt x="819" y="861"/>
                  <a:pt x="835" y="845"/>
                </a:cubicBezTo>
                <a:cubicBezTo>
                  <a:pt x="868" y="812"/>
                  <a:pt x="868" y="746"/>
                  <a:pt x="835" y="713"/>
                </a:cubicBezTo>
                <a:cubicBezTo>
                  <a:pt x="605" y="516"/>
                  <a:pt x="408" y="286"/>
                  <a:pt x="211" y="56"/>
                </a:cubicBezTo>
                <a:cubicBezTo>
                  <a:pt x="191" y="17"/>
                  <a:pt x="162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4" name="Google Shape;7144;p53"/>
          <p:cNvSpPr/>
          <p:nvPr/>
        </p:nvSpPr>
        <p:spPr>
          <a:xfrm>
            <a:off x="6890717" y="4376005"/>
            <a:ext cx="19493" cy="19514"/>
          </a:xfrm>
          <a:custGeom>
            <a:rect b="b" l="l" r="r" t="t"/>
            <a:pathLst>
              <a:path extrusionOk="0" h="922" w="921">
                <a:moveTo>
                  <a:pt x="146" y="0"/>
                </a:moveTo>
                <a:cubicBezTo>
                  <a:pt x="121" y="0"/>
                  <a:pt x="93" y="8"/>
                  <a:pt x="66" y="22"/>
                </a:cubicBezTo>
                <a:cubicBezTo>
                  <a:pt x="33" y="22"/>
                  <a:pt x="1" y="88"/>
                  <a:pt x="33" y="154"/>
                </a:cubicBezTo>
                <a:cubicBezTo>
                  <a:pt x="132" y="318"/>
                  <a:pt x="231" y="482"/>
                  <a:pt x="329" y="646"/>
                </a:cubicBezTo>
                <a:cubicBezTo>
                  <a:pt x="395" y="712"/>
                  <a:pt x="461" y="778"/>
                  <a:pt x="526" y="811"/>
                </a:cubicBezTo>
                <a:cubicBezTo>
                  <a:pt x="576" y="885"/>
                  <a:pt x="662" y="922"/>
                  <a:pt x="743" y="922"/>
                </a:cubicBezTo>
                <a:cubicBezTo>
                  <a:pt x="771" y="922"/>
                  <a:pt x="797" y="918"/>
                  <a:pt x="822" y="909"/>
                </a:cubicBezTo>
                <a:cubicBezTo>
                  <a:pt x="888" y="909"/>
                  <a:pt x="921" y="844"/>
                  <a:pt x="888" y="811"/>
                </a:cubicBezTo>
                <a:cubicBezTo>
                  <a:pt x="888" y="745"/>
                  <a:pt x="822" y="712"/>
                  <a:pt x="756" y="712"/>
                </a:cubicBezTo>
                <a:lnTo>
                  <a:pt x="691" y="712"/>
                </a:lnTo>
                <a:lnTo>
                  <a:pt x="625" y="646"/>
                </a:lnTo>
                <a:cubicBezTo>
                  <a:pt x="559" y="581"/>
                  <a:pt x="493" y="515"/>
                  <a:pt x="461" y="449"/>
                </a:cubicBezTo>
                <a:cubicBezTo>
                  <a:pt x="362" y="318"/>
                  <a:pt x="263" y="186"/>
                  <a:pt x="231" y="55"/>
                </a:cubicBezTo>
                <a:cubicBezTo>
                  <a:pt x="211" y="16"/>
                  <a:pt x="181" y="0"/>
                  <a:pt x="1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5" name="Google Shape;7145;p53"/>
          <p:cNvSpPr/>
          <p:nvPr/>
        </p:nvSpPr>
        <p:spPr>
          <a:xfrm>
            <a:off x="6894188" y="4361401"/>
            <a:ext cx="19049" cy="19895"/>
          </a:xfrm>
          <a:custGeom>
            <a:rect b="b" l="l" r="r" t="t"/>
            <a:pathLst>
              <a:path extrusionOk="0" h="940" w="900">
                <a:moveTo>
                  <a:pt x="120" y="0"/>
                </a:moveTo>
                <a:cubicBezTo>
                  <a:pt x="99" y="0"/>
                  <a:pt x="80" y="8"/>
                  <a:pt x="67" y="22"/>
                </a:cubicBezTo>
                <a:cubicBezTo>
                  <a:pt x="1" y="55"/>
                  <a:pt x="1" y="88"/>
                  <a:pt x="34" y="153"/>
                </a:cubicBezTo>
                <a:cubicBezTo>
                  <a:pt x="231" y="416"/>
                  <a:pt x="428" y="679"/>
                  <a:pt x="658" y="909"/>
                </a:cubicBezTo>
                <a:cubicBezTo>
                  <a:pt x="679" y="931"/>
                  <a:pt x="704" y="940"/>
                  <a:pt x="728" y="940"/>
                </a:cubicBezTo>
                <a:cubicBezTo>
                  <a:pt x="816" y="940"/>
                  <a:pt x="900" y="822"/>
                  <a:pt x="822" y="745"/>
                </a:cubicBezTo>
                <a:lnTo>
                  <a:pt x="822" y="745"/>
                </a:lnTo>
                <a:lnTo>
                  <a:pt x="822" y="778"/>
                </a:lnTo>
                <a:cubicBezTo>
                  <a:pt x="592" y="548"/>
                  <a:pt x="395" y="285"/>
                  <a:pt x="198" y="55"/>
                </a:cubicBezTo>
                <a:cubicBezTo>
                  <a:pt x="179" y="16"/>
                  <a:pt x="148" y="0"/>
                  <a:pt x="12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6" name="Google Shape;7146;p53"/>
          <p:cNvSpPr/>
          <p:nvPr/>
        </p:nvSpPr>
        <p:spPr>
          <a:xfrm>
            <a:off x="6902548" y="4352300"/>
            <a:ext cx="12530" cy="13567"/>
          </a:xfrm>
          <a:custGeom>
            <a:rect b="b" l="l" r="r" t="t"/>
            <a:pathLst>
              <a:path extrusionOk="0" h="641" w="592">
                <a:moveTo>
                  <a:pt x="103" y="0"/>
                </a:moveTo>
                <a:cubicBezTo>
                  <a:pt x="74" y="0"/>
                  <a:pt x="49" y="8"/>
                  <a:pt x="33" y="25"/>
                </a:cubicBezTo>
                <a:cubicBezTo>
                  <a:pt x="0" y="91"/>
                  <a:pt x="0" y="156"/>
                  <a:pt x="33" y="189"/>
                </a:cubicBezTo>
                <a:lnTo>
                  <a:pt x="427" y="616"/>
                </a:lnTo>
                <a:cubicBezTo>
                  <a:pt x="444" y="633"/>
                  <a:pt x="468" y="641"/>
                  <a:pt x="493" y="641"/>
                </a:cubicBezTo>
                <a:cubicBezTo>
                  <a:pt x="518" y="641"/>
                  <a:pt x="542" y="633"/>
                  <a:pt x="559" y="616"/>
                </a:cubicBezTo>
                <a:cubicBezTo>
                  <a:pt x="592" y="583"/>
                  <a:pt x="592" y="518"/>
                  <a:pt x="559" y="485"/>
                </a:cubicBezTo>
                <a:lnTo>
                  <a:pt x="197" y="25"/>
                </a:lnTo>
                <a:cubicBezTo>
                  <a:pt x="164" y="8"/>
                  <a:pt x="132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7" name="Google Shape;7147;p53"/>
          <p:cNvSpPr/>
          <p:nvPr/>
        </p:nvSpPr>
        <p:spPr>
          <a:xfrm>
            <a:off x="6905638" y="4343812"/>
            <a:ext cx="18477" cy="16678"/>
          </a:xfrm>
          <a:custGeom>
            <a:rect b="b" l="l" r="r" t="t"/>
            <a:pathLst>
              <a:path extrusionOk="0" h="788" w="873">
                <a:moveTo>
                  <a:pt x="161" y="1"/>
                </a:moveTo>
                <a:cubicBezTo>
                  <a:pt x="88" y="1"/>
                  <a:pt x="0" y="112"/>
                  <a:pt x="51" y="163"/>
                </a:cubicBezTo>
                <a:cubicBezTo>
                  <a:pt x="248" y="393"/>
                  <a:pt x="478" y="590"/>
                  <a:pt x="709" y="787"/>
                </a:cubicBezTo>
                <a:cubicBezTo>
                  <a:pt x="774" y="787"/>
                  <a:pt x="807" y="787"/>
                  <a:pt x="840" y="722"/>
                </a:cubicBezTo>
                <a:cubicBezTo>
                  <a:pt x="873" y="689"/>
                  <a:pt x="873" y="623"/>
                  <a:pt x="807" y="590"/>
                </a:cubicBezTo>
                <a:cubicBezTo>
                  <a:pt x="709" y="524"/>
                  <a:pt x="610" y="426"/>
                  <a:pt x="511" y="327"/>
                </a:cubicBezTo>
                <a:cubicBezTo>
                  <a:pt x="380" y="229"/>
                  <a:pt x="281" y="130"/>
                  <a:pt x="216" y="31"/>
                </a:cubicBezTo>
                <a:cubicBezTo>
                  <a:pt x="201" y="10"/>
                  <a:pt x="182" y="1"/>
                  <a:pt x="1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8" name="Google Shape;7148;p53"/>
          <p:cNvSpPr/>
          <p:nvPr/>
        </p:nvSpPr>
        <p:spPr>
          <a:xfrm>
            <a:off x="6911332" y="4333399"/>
            <a:ext cx="16953" cy="15091"/>
          </a:xfrm>
          <a:custGeom>
            <a:rect b="b" l="l" r="r" t="t"/>
            <a:pathLst>
              <a:path extrusionOk="0" h="713" w="801">
                <a:moveTo>
                  <a:pt x="143" y="0"/>
                </a:moveTo>
                <a:cubicBezTo>
                  <a:pt x="65" y="0"/>
                  <a:pt x="1" y="118"/>
                  <a:pt x="78" y="195"/>
                </a:cubicBezTo>
                <a:lnTo>
                  <a:pt x="637" y="688"/>
                </a:lnTo>
                <a:cubicBezTo>
                  <a:pt x="653" y="704"/>
                  <a:pt x="678" y="712"/>
                  <a:pt x="702" y="712"/>
                </a:cubicBezTo>
                <a:cubicBezTo>
                  <a:pt x="727" y="712"/>
                  <a:pt x="752" y="704"/>
                  <a:pt x="768" y="688"/>
                </a:cubicBezTo>
                <a:cubicBezTo>
                  <a:pt x="801" y="622"/>
                  <a:pt x="801" y="556"/>
                  <a:pt x="768" y="523"/>
                </a:cubicBezTo>
                <a:lnTo>
                  <a:pt x="209" y="31"/>
                </a:lnTo>
                <a:cubicBezTo>
                  <a:pt x="188" y="9"/>
                  <a:pt x="165" y="0"/>
                  <a:pt x="1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9" name="Google Shape;7149;p53"/>
          <p:cNvSpPr/>
          <p:nvPr/>
        </p:nvSpPr>
        <p:spPr>
          <a:xfrm>
            <a:off x="6918105" y="4326012"/>
            <a:ext cx="15747" cy="15006"/>
          </a:xfrm>
          <a:custGeom>
            <a:rect b="b" l="l" r="r" t="t"/>
            <a:pathLst>
              <a:path extrusionOk="0" h="709" w="744">
                <a:moveTo>
                  <a:pt x="161" y="0"/>
                </a:moveTo>
                <a:cubicBezTo>
                  <a:pt x="77" y="0"/>
                  <a:pt x="0" y="102"/>
                  <a:pt x="54" y="182"/>
                </a:cubicBezTo>
                <a:cubicBezTo>
                  <a:pt x="218" y="347"/>
                  <a:pt x="382" y="511"/>
                  <a:pt x="580" y="675"/>
                </a:cubicBezTo>
                <a:cubicBezTo>
                  <a:pt x="580" y="675"/>
                  <a:pt x="612" y="708"/>
                  <a:pt x="645" y="708"/>
                </a:cubicBezTo>
                <a:cubicBezTo>
                  <a:pt x="678" y="675"/>
                  <a:pt x="711" y="675"/>
                  <a:pt x="711" y="675"/>
                </a:cubicBezTo>
                <a:cubicBezTo>
                  <a:pt x="744" y="610"/>
                  <a:pt x="744" y="544"/>
                  <a:pt x="711" y="511"/>
                </a:cubicBezTo>
                <a:cubicBezTo>
                  <a:pt x="514" y="380"/>
                  <a:pt x="350" y="215"/>
                  <a:pt x="218" y="18"/>
                </a:cubicBezTo>
                <a:cubicBezTo>
                  <a:pt x="200" y="6"/>
                  <a:pt x="180" y="0"/>
                  <a:pt x="16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0" name="Google Shape;7150;p53"/>
          <p:cNvSpPr/>
          <p:nvPr/>
        </p:nvSpPr>
        <p:spPr>
          <a:xfrm>
            <a:off x="6926190" y="4321229"/>
            <a:ext cx="13927" cy="14731"/>
          </a:xfrm>
          <a:custGeom>
            <a:rect b="b" l="l" r="r" t="t"/>
            <a:pathLst>
              <a:path extrusionOk="0" h="696" w="658">
                <a:moveTo>
                  <a:pt x="102" y="0"/>
                </a:moveTo>
                <a:cubicBezTo>
                  <a:pt x="88" y="0"/>
                  <a:pt x="76" y="4"/>
                  <a:pt x="66" y="14"/>
                </a:cubicBezTo>
                <a:cubicBezTo>
                  <a:pt x="0" y="47"/>
                  <a:pt x="0" y="113"/>
                  <a:pt x="33" y="146"/>
                </a:cubicBezTo>
                <a:cubicBezTo>
                  <a:pt x="132" y="343"/>
                  <a:pt x="296" y="507"/>
                  <a:pt x="460" y="671"/>
                </a:cubicBezTo>
                <a:cubicBezTo>
                  <a:pt x="477" y="688"/>
                  <a:pt x="502" y="696"/>
                  <a:pt x="526" y="696"/>
                </a:cubicBezTo>
                <a:cubicBezTo>
                  <a:pt x="551" y="696"/>
                  <a:pt x="575" y="688"/>
                  <a:pt x="592" y="671"/>
                </a:cubicBezTo>
                <a:cubicBezTo>
                  <a:pt x="658" y="638"/>
                  <a:pt x="658" y="573"/>
                  <a:pt x="592" y="540"/>
                </a:cubicBezTo>
                <a:lnTo>
                  <a:pt x="592" y="507"/>
                </a:lnTo>
                <a:cubicBezTo>
                  <a:pt x="526" y="441"/>
                  <a:pt x="428" y="376"/>
                  <a:pt x="362" y="277"/>
                </a:cubicBezTo>
                <a:lnTo>
                  <a:pt x="329" y="211"/>
                </a:lnTo>
                <a:lnTo>
                  <a:pt x="296" y="178"/>
                </a:lnTo>
                <a:lnTo>
                  <a:pt x="198" y="47"/>
                </a:lnTo>
                <a:cubicBezTo>
                  <a:pt x="174" y="24"/>
                  <a:pt x="135" y="0"/>
                  <a:pt x="10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1" name="Google Shape;7151;p53"/>
          <p:cNvSpPr/>
          <p:nvPr/>
        </p:nvSpPr>
        <p:spPr>
          <a:xfrm>
            <a:off x="6930360" y="4313355"/>
            <a:ext cx="13927" cy="15662"/>
          </a:xfrm>
          <a:custGeom>
            <a:rect b="b" l="l" r="r" t="t"/>
            <a:pathLst>
              <a:path extrusionOk="0" h="740" w="658">
                <a:moveTo>
                  <a:pt x="99" y="0"/>
                </a:moveTo>
                <a:cubicBezTo>
                  <a:pt x="74" y="0"/>
                  <a:pt x="50" y="8"/>
                  <a:pt x="33" y="25"/>
                </a:cubicBezTo>
                <a:cubicBezTo>
                  <a:pt x="1" y="58"/>
                  <a:pt x="1" y="123"/>
                  <a:pt x="33" y="189"/>
                </a:cubicBezTo>
                <a:lnTo>
                  <a:pt x="461" y="715"/>
                </a:lnTo>
                <a:cubicBezTo>
                  <a:pt x="477" y="731"/>
                  <a:pt x="502" y="739"/>
                  <a:pt x="530" y="739"/>
                </a:cubicBezTo>
                <a:cubicBezTo>
                  <a:pt x="559" y="739"/>
                  <a:pt x="592" y="731"/>
                  <a:pt x="625" y="715"/>
                </a:cubicBezTo>
                <a:cubicBezTo>
                  <a:pt x="658" y="682"/>
                  <a:pt x="658" y="616"/>
                  <a:pt x="625" y="583"/>
                </a:cubicBezTo>
                <a:lnTo>
                  <a:pt x="165" y="25"/>
                </a:lnTo>
                <a:cubicBezTo>
                  <a:pt x="148" y="8"/>
                  <a:pt x="124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2" name="Google Shape;7152;p53"/>
          <p:cNvSpPr/>
          <p:nvPr/>
        </p:nvSpPr>
        <p:spPr>
          <a:xfrm>
            <a:off x="6933556" y="4308551"/>
            <a:ext cx="15154" cy="15726"/>
          </a:xfrm>
          <a:custGeom>
            <a:rect b="b" l="l" r="r" t="t"/>
            <a:pathLst>
              <a:path extrusionOk="0" h="743" w="716">
                <a:moveTo>
                  <a:pt x="162" y="0"/>
                </a:moveTo>
                <a:cubicBezTo>
                  <a:pt x="85" y="0"/>
                  <a:pt x="0" y="93"/>
                  <a:pt x="47" y="186"/>
                </a:cubicBezTo>
                <a:cubicBezTo>
                  <a:pt x="178" y="383"/>
                  <a:pt x="310" y="547"/>
                  <a:pt x="474" y="712"/>
                </a:cubicBezTo>
                <a:cubicBezTo>
                  <a:pt x="495" y="733"/>
                  <a:pt x="520" y="742"/>
                  <a:pt x="544" y="742"/>
                </a:cubicBezTo>
                <a:cubicBezTo>
                  <a:pt x="631" y="742"/>
                  <a:pt x="715" y="625"/>
                  <a:pt x="638" y="547"/>
                </a:cubicBezTo>
                <a:lnTo>
                  <a:pt x="605" y="547"/>
                </a:lnTo>
                <a:cubicBezTo>
                  <a:pt x="540" y="449"/>
                  <a:pt x="474" y="383"/>
                  <a:pt x="408" y="285"/>
                </a:cubicBezTo>
                <a:lnTo>
                  <a:pt x="375" y="285"/>
                </a:lnTo>
                <a:lnTo>
                  <a:pt x="310" y="219"/>
                </a:lnTo>
                <a:lnTo>
                  <a:pt x="244" y="54"/>
                </a:lnTo>
                <a:cubicBezTo>
                  <a:pt x="225" y="16"/>
                  <a:pt x="194" y="0"/>
                  <a:pt x="16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3" name="Google Shape;7153;p53"/>
          <p:cNvSpPr/>
          <p:nvPr/>
        </p:nvSpPr>
        <p:spPr>
          <a:xfrm>
            <a:off x="6939397" y="4305694"/>
            <a:ext cx="13249" cy="13588"/>
          </a:xfrm>
          <a:custGeom>
            <a:rect b="b" l="l" r="r" t="t"/>
            <a:pathLst>
              <a:path extrusionOk="0" h="642" w="626">
                <a:moveTo>
                  <a:pt x="103" y="1"/>
                </a:moveTo>
                <a:cubicBezTo>
                  <a:pt x="75" y="1"/>
                  <a:pt x="50" y="9"/>
                  <a:pt x="34" y="25"/>
                </a:cubicBezTo>
                <a:cubicBezTo>
                  <a:pt x="1" y="58"/>
                  <a:pt x="1" y="124"/>
                  <a:pt x="34" y="189"/>
                </a:cubicBezTo>
                <a:cubicBezTo>
                  <a:pt x="165" y="321"/>
                  <a:pt x="296" y="485"/>
                  <a:pt x="428" y="617"/>
                </a:cubicBezTo>
                <a:cubicBezTo>
                  <a:pt x="444" y="633"/>
                  <a:pt x="469" y="641"/>
                  <a:pt x="494" y="641"/>
                </a:cubicBezTo>
                <a:cubicBezTo>
                  <a:pt x="518" y="641"/>
                  <a:pt x="543" y="633"/>
                  <a:pt x="559" y="617"/>
                </a:cubicBezTo>
                <a:cubicBezTo>
                  <a:pt x="625" y="584"/>
                  <a:pt x="625" y="518"/>
                  <a:pt x="559" y="485"/>
                </a:cubicBezTo>
                <a:lnTo>
                  <a:pt x="198" y="25"/>
                </a:lnTo>
                <a:cubicBezTo>
                  <a:pt x="165" y="9"/>
                  <a:pt x="132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4" name="Google Shape;7154;p53"/>
          <p:cNvSpPr/>
          <p:nvPr/>
        </p:nvSpPr>
        <p:spPr>
          <a:xfrm>
            <a:off x="6945493" y="4304784"/>
            <a:ext cx="11747" cy="10180"/>
          </a:xfrm>
          <a:custGeom>
            <a:rect b="b" l="l" r="r" t="t"/>
            <a:pathLst>
              <a:path extrusionOk="0" h="481" w="555">
                <a:moveTo>
                  <a:pt x="130" y="0"/>
                </a:moveTo>
                <a:cubicBezTo>
                  <a:pt x="56" y="0"/>
                  <a:pt x="0" y="93"/>
                  <a:pt x="74" y="167"/>
                </a:cubicBezTo>
                <a:lnTo>
                  <a:pt x="337" y="463"/>
                </a:lnTo>
                <a:cubicBezTo>
                  <a:pt x="356" y="475"/>
                  <a:pt x="375" y="480"/>
                  <a:pt x="394" y="480"/>
                </a:cubicBezTo>
                <a:cubicBezTo>
                  <a:pt x="478" y="480"/>
                  <a:pt x="555" y="378"/>
                  <a:pt x="501" y="298"/>
                </a:cubicBezTo>
                <a:lnTo>
                  <a:pt x="206" y="35"/>
                </a:lnTo>
                <a:cubicBezTo>
                  <a:pt x="181" y="11"/>
                  <a:pt x="154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5" name="Google Shape;7155;p53"/>
          <p:cNvSpPr/>
          <p:nvPr/>
        </p:nvSpPr>
        <p:spPr>
          <a:xfrm>
            <a:off x="6762667" y="4486192"/>
            <a:ext cx="10540" cy="11133"/>
          </a:xfrm>
          <a:custGeom>
            <a:rect b="b" l="l" r="r" t="t"/>
            <a:pathLst>
              <a:path extrusionOk="0" h="526" w="498">
                <a:moveTo>
                  <a:pt x="153" y="0"/>
                </a:moveTo>
                <a:cubicBezTo>
                  <a:pt x="78" y="0"/>
                  <a:pt x="0" y="70"/>
                  <a:pt x="70" y="139"/>
                </a:cubicBezTo>
                <a:lnTo>
                  <a:pt x="37" y="139"/>
                </a:lnTo>
                <a:cubicBezTo>
                  <a:pt x="103" y="271"/>
                  <a:pt x="234" y="402"/>
                  <a:pt x="333" y="501"/>
                </a:cubicBezTo>
                <a:cubicBezTo>
                  <a:pt x="349" y="517"/>
                  <a:pt x="374" y="526"/>
                  <a:pt x="399" y="526"/>
                </a:cubicBezTo>
                <a:cubicBezTo>
                  <a:pt x="423" y="526"/>
                  <a:pt x="448" y="517"/>
                  <a:pt x="464" y="501"/>
                </a:cubicBezTo>
                <a:cubicBezTo>
                  <a:pt x="497" y="468"/>
                  <a:pt x="497" y="402"/>
                  <a:pt x="464" y="369"/>
                </a:cubicBezTo>
                <a:cubicBezTo>
                  <a:pt x="431" y="304"/>
                  <a:pt x="366" y="271"/>
                  <a:pt x="333" y="205"/>
                </a:cubicBezTo>
                <a:cubicBezTo>
                  <a:pt x="300" y="205"/>
                  <a:pt x="300" y="172"/>
                  <a:pt x="300" y="172"/>
                </a:cubicBezTo>
                <a:lnTo>
                  <a:pt x="300" y="139"/>
                </a:lnTo>
                <a:lnTo>
                  <a:pt x="234" y="41"/>
                </a:lnTo>
                <a:cubicBezTo>
                  <a:pt x="215" y="12"/>
                  <a:pt x="185" y="0"/>
                  <a:pt x="1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6" name="Google Shape;7156;p53"/>
          <p:cNvSpPr/>
          <p:nvPr/>
        </p:nvSpPr>
        <p:spPr>
          <a:xfrm>
            <a:off x="6773694" y="4498129"/>
            <a:ext cx="12466" cy="10180"/>
          </a:xfrm>
          <a:custGeom>
            <a:rect b="b" l="l" r="r" t="t"/>
            <a:pathLst>
              <a:path extrusionOk="0" h="481" w="589">
                <a:moveTo>
                  <a:pt x="158" y="1"/>
                </a:moveTo>
                <a:cubicBezTo>
                  <a:pt x="75" y="1"/>
                  <a:pt x="1" y="93"/>
                  <a:pt x="75" y="167"/>
                </a:cubicBezTo>
                <a:lnTo>
                  <a:pt x="370" y="463"/>
                </a:lnTo>
                <a:cubicBezTo>
                  <a:pt x="389" y="475"/>
                  <a:pt x="409" y="480"/>
                  <a:pt x="428" y="480"/>
                </a:cubicBezTo>
                <a:cubicBezTo>
                  <a:pt x="511" y="480"/>
                  <a:pt x="588" y="379"/>
                  <a:pt x="535" y="298"/>
                </a:cubicBezTo>
                <a:lnTo>
                  <a:pt x="239" y="35"/>
                </a:lnTo>
                <a:cubicBezTo>
                  <a:pt x="214" y="11"/>
                  <a:pt x="186" y="1"/>
                  <a:pt x="15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7" name="Google Shape;7157;p53"/>
          <p:cNvSpPr/>
          <p:nvPr/>
        </p:nvSpPr>
        <p:spPr>
          <a:xfrm>
            <a:off x="6770667" y="4461492"/>
            <a:ext cx="22943" cy="31790"/>
          </a:xfrm>
          <a:custGeom>
            <a:rect b="b" l="l" r="r" t="t"/>
            <a:pathLst>
              <a:path extrusionOk="0" h="1502" w="1084">
                <a:moveTo>
                  <a:pt x="126" y="0"/>
                </a:moveTo>
                <a:cubicBezTo>
                  <a:pt x="65" y="0"/>
                  <a:pt x="1" y="44"/>
                  <a:pt x="21" y="123"/>
                </a:cubicBezTo>
                <a:cubicBezTo>
                  <a:pt x="218" y="616"/>
                  <a:pt x="481" y="1076"/>
                  <a:pt x="842" y="1471"/>
                </a:cubicBezTo>
                <a:cubicBezTo>
                  <a:pt x="863" y="1492"/>
                  <a:pt x="888" y="1501"/>
                  <a:pt x="912" y="1501"/>
                </a:cubicBezTo>
                <a:cubicBezTo>
                  <a:pt x="1000" y="1501"/>
                  <a:pt x="1084" y="1384"/>
                  <a:pt x="1006" y="1306"/>
                </a:cubicBezTo>
                <a:lnTo>
                  <a:pt x="974" y="1306"/>
                </a:lnTo>
                <a:cubicBezTo>
                  <a:pt x="645" y="945"/>
                  <a:pt x="382" y="551"/>
                  <a:pt x="218" y="58"/>
                </a:cubicBezTo>
                <a:cubicBezTo>
                  <a:pt x="205" y="19"/>
                  <a:pt x="166" y="0"/>
                  <a:pt x="12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8" name="Google Shape;7158;p53"/>
          <p:cNvSpPr/>
          <p:nvPr/>
        </p:nvSpPr>
        <p:spPr>
          <a:xfrm>
            <a:off x="6794499" y="4471820"/>
            <a:ext cx="18689" cy="20149"/>
          </a:xfrm>
          <a:custGeom>
            <a:rect b="b" l="l" r="r" t="t"/>
            <a:pathLst>
              <a:path extrusionOk="0" h="952" w="883">
                <a:moveTo>
                  <a:pt x="147" y="1"/>
                </a:moveTo>
                <a:cubicBezTo>
                  <a:pt x="74" y="1"/>
                  <a:pt x="1" y="74"/>
                  <a:pt x="45" y="161"/>
                </a:cubicBezTo>
                <a:cubicBezTo>
                  <a:pt x="242" y="457"/>
                  <a:pt x="439" y="720"/>
                  <a:pt x="702" y="917"/>
                </a:cubicBezTo>
                <a:cubicBezTo>
                  <a:pt x="727" y="942"/>
                  <a:pt x="751" y="952"/>
                  <a:pt x="773" y="952"/>
                </a:cubicBezTo>
                <a:cubicBezTo>
                  <a:pt x="839" y="952"/>
                  <a:pt x="883" y="860"/>
                  <a:pt x="833" y="786"/>
                </a:cubicBezTo>
                <a:cubicBezTo>
                  <a:pt x="603" y="588"/>
                  <a:pt x="406" y="326"/>
                  <a:pt x="242" y="63"/>
                </a:cubicBezTo>
                <a:cubicBezTo>
                  <a:pt x="220" y="19"/>
                  <a:pt x="183" y="1"/>
                  <a:pt x="14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9" name="Google Shape;7159;p53"/>
          <p:cNvSpPr/>
          <p:nvPr/>
        </p:nvSpPr>
        <p:spPr>
          <a:xfrm>
            <a:off x="6780826" y="4446951"/>
            <a:ext cx="11852" cy="13503"/>
          </a:xfrm>
          <a:custGeom>
            <a:rect b="b" l="l" r="r" t="t"/>
            <a:pathLst>
              <a:path extrusionOk="0" h="638" w="560">
                <a:moveTo>
                  <a:pt x="119" y="0"/>
                </a:moveTo>
                <a:cubicBezTo>
                  <a:pt x="99" y="0"/>
                  <a:pt x="80" y="8"/>
                  <a:pt x="66" y="22"/>
                </a:cubicBezTo>
                <a:cubicBezTo>
                  <a:pt x="1" y="22"/>
                  <a:pt x="1" y="88"/>
                  <a:pt x="33" y="153"/>
                </a:cubicBezTo>
                <a:cubicBezTo>
                  <a:pt x="99" y="318"/>
                  <a:pt x="231" y="482"/>
                  <a:pt x="395" y="613"/>
                </a:cubicBezTo>
                <a:cubicBezTo>
                  <a:pt x="411" y="630"/>
                  <a:pt x="436" y="638"/>
                  <a:pt x="461" y="638"/>
                </a:cubicBezTo>
                <a:cubicBezTo>
                  <a:pt x="485" y="638"/>
                  <a:pt x="510" y="630"/>
                  <a:pt x="526" y="613"/>
                </a:cubicBezTo>
                <a:cubicBezTo>
                  <a:pt x="559" y="548"/>
                  <a:pt x="559" y="482"/>
                  <a:pt x="526" y="449"/>
                </a:cubicBezTo>
                <a:cubicBezTo>
                  <a:pt x="461" y="383"/>
                  <a:pt x="395" y="318"/>
                  <a:pt x="329" y="252"/>
                </a:cubicBezTo>
                <a:lnTo>
                  <a:pt x="296" y="219"/>
                </a:lnTo>
                <a:lnTo>
                  <a:pt x="264" y="153"/>
                </a:lnTo>
                <a:cubicBezTo>
                  <a:pt x="231" y="120"/>
                  <a:pt x="231" y="88"/>
                  <a:pt x="198" y="55"/>
                </a:cubicBezTo>
                <a:cubicBezTo>
                  <a:pt x="179" y="16"/>
                  <a:pt x="148" y="0"/>
                  <a:pt x="11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0" name="Google Shape;7160;p53"/>
          <p:cNvSpPr/>
          <p:nvPr/>
        </p:nvSpPr>
        <p:spPr>
          <a:xfrm>
            <a:off x="6800299" y="4462254"/>
            <a:ext cx="16022" cy="19070"/>
          </a:xfrm>
          <a:custGeom>
            <a:rect b="b" l="l" r="r" t="t"/>
            <a:pathLst>
              <a:path extrusionOk="0" h="901" w="757">
                <a:moveTo>
                  <a:pt x="120" y="0"/>
                </a:moveTo>
                <a:cubicBezTo>
                  <a:pt x="99" y="0"/>
                  <a:pt x="80" y="8"/>
                  <a:pt x="66" y="22"/>
                </a:cubicBezTo>
                <a:cubicBezTo>
                  <a:pt x="1" y="55"/>
                  <a:pt x="1" y="120"/>
                  <a:pt x="34" y="153"/>
                </a:cubicBezTo>
                <a:cubicBezTo>
                  <a:pt x="165" y="416"/>
                  <a:pt x="362" y="679"/>
                  <a:pt x="592" y="876"/>
                </a:cubicBezTo>
                <a:cubicBezTo>
                  <a:pt x="609" y="893"/>
                  <a:pt x="633" y="901"/>
                  <a:pt x="658" y="901"/>
                </a:cubicBezTo>
                <a:cubicBezTo>
                  <a:pt x="683" y="901"/>
                  <a:pt x="707" y="893"/>
                  <a:pt x="724" y="876"/>
                </a:cubicBezTo>
                <a:cubicBezTo>
                  <a:pt x="756" y="810"/>
                  <a:pt x="756" y="745"/>
                  <a:pt x="724" y="712"/>
                </a:cubicBezTo>
                <a:cubicBezTo>
                  <a:pt x="494" y="548"/>
                  <a:pt x="329" y="317"/>
                  <a:pt x="198" y="55"/>
                </a:cubicBezTo>
                <a:cubicBezTo>
                  <a:pt x="179" y="16"/>
                  <a:pt x="148" y="0"/>
                  <a:pt x="12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1" name="Google Shape;7161;p53"/>
          <p:cNvSpPr/>
          <p:nvPr/>
        </p:nvSpPr>
        <p:spPr>
          <a:xfrm>
            <a:off x="6803092" y="4451756"/>
            <a:ext cx="17398" cy="17757"/>
          </a:xfrm>
          <a:custGeom>
            <a:rect b="b" l="l" r="r" t="t"/>
            <a:pathLst>
              <a:path extrusionOk="0" h="839" w="822">
                <a:moveTo>
                  <a:pt x="103" y="0"/>
                </a:moveTo>
                <a:cubicBezTo>
                  <a:pt x="74" y="0"/>
                  <a:pt x="49" y="8"/>
                  <a:pt x="33" y="25"/>
                </a:cubicBezTo>
                <a:cubicBezTo>
                  <a:pt x="0" y="91"/>
                  <a:pt x="0" y="156"/>
                  <a:pt x="33" y="189"/>
                </a:cubicBezTo>
                <a:lnTo>
                  <a:pt x="624" y="813"/>
                </a:lnTo>
                <a:cubicBezTo>
                  <a:pt x="641" y="830"/>
                  <a:pt x="666" y="838"/>
                  <a:pt x="694" y="838"/>
                </a:cubicBezTo>
                <a:cubicBezTo>
                  <a:pt x="723" y="838"/>
                  <a:pt x="756" y="830"/>
                  <a:pt x="789" y="813"/>
                </a:cubicBezTo>
                <a:cubicBezTo>
                  <a:pt x="822" y="781"/>
                  <a:pt x="822" y="715"/>
                  <a:pt x="789" y="682"/>
                </a:cubicBezTo>
                <a:cubicBezTo>
                  <a:pt x="592" y="452"/>
                  <a:pt x="362" y="255"/>
                  <a:pt x="197" y="25"/>
                </a:cubicBezTo>
                <a:cubicBezTo>
                  <a:pt x="164" y="8"/>
                  <a:pt x="132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2" name="Google Shape;7162;p53"/>
          <p:cNvSpPr/>
          <p:nvPr/>
        </p:nvSpPr>
        <p:spPr>
          <a:xfrm>
            <a:off x="6791261" y="4425849"/>
            <a:ext cx="16445" cy="18477"/>
          </a:xfrm>
          <a:custGeom>
            <a:rect b="b" l="l" r="r" t="t"/>
            <a:pathLst>
              <a:path extrusionOk="0" h="873" w="777">
                <a:moveTo>
                  <a:pt x="66" y="0"/>
                </a:moveTo>
                <a:cubicBezTo>
                  <a:pt x="1" y="33"/>
                  <a:pt x="1" y="99"/>
                  <a:pt x="33" y="164"/>
                </a:cubicBezTo>
                <a:cubicBezTo>
                  <a:pt x="165" y="394"/>
                  <a:pt x="362" y="624"/>
                  <a:pt x="559" y="855"/>
                </a:cubicBezTo>
                <a:cubicBezTo>
                  <a:pt x="578" y="867"/>
                  <a:pt x="597" y="872"/>
                  <a:pt x="616" y="872"/>
                </a:cubicBezTo>
                <a:cubicBezTo>
                  <a:pt x="700" y="872"/>
                  <a:pt x="777" y="770"/>
                  <a:pt x="723" y="690"/>
                </a:cubicBezTo>
                <a:cubicBezTo>
                  <a:pt x="526" y="493"/>
                  <a:pt x="329" y="296"/>
                  <a:pt x="198" y="66"/>
                </a:cubicBezTo>
                <a:cubicBezTo>
                  <a:pt x="165" y="0"/>
                  <a:pt x="99" y="0"/>
                  <a:pt x="6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3" name="Google Shape;7163;p53"/>
          <p:cNvSpPr/>
          <p:nvPr/>
        </p:nvSpPr>
        <p:spPr>
          <a:xfrm>
            <a:off x="6817696" y="4444157"/>
            <a:ext cx="19493" cy="21863"/>
          </a:xfrm>
          <a:custGeom>
            <a:rect b="b" l="l" r="r" t="t"/>
            <a:pathLst>
              <a:path extrusionOk="0" h="1033" w="921">
                <a:moveTo>
                  <a:pt x="119" y="1"/>
                </a:moveTo>
                <a:cubicBezTo>
                  <a:pt x="99" y="1"/>
                  <a:pt x="80" y="9"/>
                  <a:pt x="66" y="22"/>
                </a:cubicBezTo>
                <a:cubicBezTo>
                  <a:pt x="33" y="22"/>
                  <a:pt x="0" y="88"/>
                  <a:pt x="33" y="154"/>
                </a:cubicBezTo>
                <a:cubicBezTo>
                  <a:pt x="230" y="450"/>
                  <a:pt x="493" y="745"/>
                  <a:pt x="723" y="1008"/>
                </a:cubicBezTo>
                <a:cubicBezTo>
                  <a:pt x="740" y="1025"/>
                  <a:pt x="764" y="1033"/>
                  <a:pt x="793" y="1033"/>
                </a:cubicBezTo>
                <a:cubicBezTo>
                  <a:pt x="822" y="1033"/>
                  <a:pt x="855" y="1025"/>
                  <a:pt x="887" y="1008"/>
                </a:cubicBezTo>
                <a:cubicBezTo>
                  <a:pt x="920" y="975"/>
                  <a:pt x="920" y="910"/>
                  <a:pt x="887" y="877"/>
                </a:cubicBezTo>
                <a:cubicBezTo>
                  <a:pt x="625" y="614"/>
                  <a:pt x="427" y="351"/>
                  <a:pt x="197" y="55"/>
                </a:cubicBezTo>
                <a:cubicBezTo>
                  <a:pt x="178" y="17"/>
                  <a:pt x="148" y="1"/>
                  <a:pt x="11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4" name="Google Shape;7164;p53"/>
          <p:cNvSpPr/>
          <p:nvPr/>
        </p:nvSpPr>
        <p:spPr>
          <a:xfrm>
            <a:off x="6832639" y="4441109"/>
            <a:ext cx="14985" cy="14477"/>
          </a:xfrm>
          <a:custGeom>
            <a:rect b="b" l="l" r="r" t="t"/>
            <a:pathLst>
              <a:path extrusionOk="0" h="684" w="708">
                <a:moveTo>
                  <a:pt x="138" y="0"/>
                </a:moveTo>
                <a:cubicBezTo>
                  <a:pt x="62" y="0"/>
                  <a:pt x="1" y="92"/>
                  <a:pt x="50" y="166"/>
                </a:cubicBezTo>
                <a:cubicBezTo>
                  <a:pt x="214" y="331"/>
                  <a:pt x="346" y="528"/>
                  <a:pt x="543" y="659"/>
                </a:cubicBezTo>
                <a:cubicBezTo>
                  <a:pt x="559" y="676"/>
                  <a:pt x="584" y="684"/>
                  <a:pt x="609" y="684"/>
                </a:cubicBezTo>
                <a:cubicBezTo>
                  <a:pt x="633" y="684"/>
                  <a:pt x="658" y="676"/>
                  <a:pt x="674" y="659"/>
                </a:cubicBezTo>
                <a:cubicBezTo>
                  <a:pt x="707" y="626"/>
                  <a:pt x="707" y="561"/>
                  <a:pt x="674" y="528"/>
                </a:cubicBezTo>
                <a:cubicBezTo>
                  <a:pt x="510" y="364"/>
                  <a:pt x="346" y="199"/>
                  <a:pt x="214" y="35"/>
                </a:cubicBezTo>
                <a:cubicBezTo>
                  <a:pt x="190" y="10"/>
                  <a:pt x="163" y="0"/>
                  <a:pt x="13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5" name="Google Shape;7165;p53"/>
          <p:cNvSpPr/>
          <p:nvPr/>
        </p:nvSpPr>
        <p:spPr>
          <a:xfrm>
            <a:off x="6815601" y="4419225"/>
            <a:ext cx="11154" cy="12022"/>
          </a:xfrm>
          <a:custGeom>
            <a:rect b="b" l="l" r="r" t="t"/>
            <a:pathLst>
              <a:path extrusionOk="0" h="568" w="527">
                <a:moveTo>
                  <a:pt x="103" y="1"/>
                </a:moveTo>
                <a:cubicBezTo>
                  <a:pt x="75" y="1"/>
                  <a:pt x="50" y="17"/>
                  <a:pt x="33" y="50"/>
                </a:cubicBezTo>
                <a:cubicBezTo>
                  <a:pt x="1" y="83"/>
                  <a:pt x="1" y="149"/>
                  <a:pt x="33" y="182"/>
                </a:cubicBezTo>
                <a:lnTo>
                  <a:pt x="329" y="543"/>
                </a:lnTo>
                <a:cubicBezTo>
                  <a:pt x="362" y="560"/>
                  <a:pt x="395" y="568"/>
                  <a:pt x="424" y="568"/>
                </a:cubicBezTo>
                <a:cubicBezTo>
                  <a:pt x="452" y="568"/>
                  <a:pt x="477" y="560"/>
                  <a:pt x="494" y="543"/>
                </a:cubicBezTo>
                <a:cubicBezTo>
                  <a:pt x="526" y="510"/>
                  <a:pt x="526" y="445"/>
                  <a:pt x="494" y="379"/>
                </a:cubicBezTo>
                <a:lnTo>
                  <a:pt x="198" y="50"/>
                </a:lnTo>
                <a:cubicBezTo>
                  <a:pt x="165" y="17"/>
                  <a:pt x="132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6" name="Google Shape;7166;p53"/>
          <p:cNvSpPr/>
          <p:nvPr/>
        </p:nvSpPr>
        <p:spPr>
          <a:xfrm>
            <a:off x="6831814" y="4412452"/>
            <a:ext cx="21609" cy="29356"/>
          </a:xfrm>
          <a:custGeom>
            <a:rect b="b" l="l" r="r" t="t"/>
            <a:pathLst>
              <a:path extrusionOk="0" h="1387" w="1021">
                <a:moveTo>
                  <a:pt x="130" y="1"/>
                </a:moveTo>
                <a:cubicBezTo>
                  <a:pt x="59" y="1"/>
                  <a:pt x="0" y="71"/>
                  <a:pt x="23" y="140"/>
                </a:cubicBezTo>
                <a:cubicBezTo>
                  <a:pt x="220" y="567"/>
                  <a:pt x="483" y="995"/>
                  <a:pt x="812" y="1356"/>
                </a:cubicBezTo>
                <a:cubicBezTo>
                  <a:pt x="833" y="1377"/>
                  <a:pt x="856" y="1386"/>
                  <a:pt x="878" y="1386"/>
                </a:cubicBezTo>
                <a:cubicBezTo>
                  <a:pt x="957" y="1386"/>
                  <a:pt x="1021" y="1269"/>
                  <a:pt x="943" y="1192"/>
                </a:cubicBezTo>
                <a:cubicBezTo>
                  <a:pt x="648" y="863"/>
                  <a:pt x="385" y="469"/>
                  <a:pt x="220" y="42"/>
                </a:cubicBezTo>
                <a:cubicBezTo>
                  <a:pt x="192" y="13"/>
                  <a:pt x="160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7" name="Google Shape;7167;p53"/>
          <p:cNvSpPr/>
          <p:nvPr/>
        </p:nvSpPr>
        <p:spPr>
          <a:xfrm>
            <a:off x="6846206" y="4415648"/>
            <a:ext cx="13038" cy="15937"/>
          </a:xfrm>
          <a:custGeom>
            <a:rect b="b" l="l" r="r" t="t"/>
            <a:pathLst>
              <a:path extrusionOk="0" h="753" w="616">
                <a:moveTo>
                  <a:pt x="119" y="1"/>
                </a:moveTo>
                <a:cubicBezTo>
                  <a:pt x="99" y="1"/>
                  <a:pt x="80" y="8"/>
                  <a:pt x="66" y="22"/>
                </a:cubicBezTo>
                <a:cubicBezTo>
                  <a:pt x="33" y="55"/>
                  <a:pt x="0" y="88"/>
                  <a:pt x="33" y="154"/>
                </a:cubicBezTo>
                <a:cubicBezTo>
                  <a:pt x="132" y="351"/>
                  <a:pt x="263" y="515"/>
                  <a:pt x="395" y="712"/>
                </a:cubicBezTo>
                <a:cubicBezTo>
                  <a:pt x="414" y="741"/>
                  <a:pt x="442" y="753"/>
                  <a:pt x="470" y="753"/>
                </a:cubicBezTo>
                <a:cubicBezTo>
                  <a:pt x="540" y="753"/>
                  <a:pt x="615" y="683"/>
                  <a:pt x="592" y="614"/>
                </a:cubicBezTo>
                <a:cubicBezTo>
                  <a:pt x="461" y="416"/>
                  <a:pt x="329" y="252"/>
                  <a:pt x="198" y="55"/>
                </a:cubicBezTo>
                <a:cubicBezTo>
                  <a:pt x="178" y="16"/>
                  <a:pt x="148" y="1"/>
                  <a:pt x="11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8" name="Google Shape;7168;p53"/>
          <p:cNvSpPr/>
          <p:nvPr/>
        </p:nvSpPr>
        <p:spPr>
          <a:xfrm>
            <a:off x="6852111" y="4404239"/>
            <a:ext cx="13588" cy="11704"/>
          </a:xfrm>
          <a:custGeom>
            <a:rect b="b" l="l" r="r" t="t"/>
            <a:pathLst>
              <a:path extrusionOk="0" h="553" w="642">
                <a:moveTo>
                  <a:pt x="138" y="0"/>
                </a:moveTo>
                <a:cubicBezTo>
                  <a:pt x="62" y="0"/>
                  <a:pt x="1" y="93"/>
                  <a:pt x="50" y="167"/>
                </a:cubicBezTo>
                <a:lnTo>
                  <a:pt x="477" y="528"/>
                </a:lnTo>
                <a:cubicBezTo>
                  <a:pt x="494" y="545"/>
                  <a:pt x="518" y="553"/>
                  <a:pt x="543" y="553"/>
                </a:cubicBezTo>
                <a:cubicBezTo>
                  <a:pt x="568" y="553"/>
                  <a:pt x="592" y="545"/>
                  <a:pt x="609" y="528"/>
                </a:cubicBezTo>
                <a:cubicBezTo>
                  <a:pt x="642" y="495"/>
                  <a:pt x="642" y="430"/>
                  <a:pt x="609" y="397"/>
                </a:cubicBezTo>
                <a:lnTo>
                  <a:pt x="214" y="35"/>
                </a:lnTo>
                <a:cubicBezTo>
                  <a:pt x="190" y="11"/>
                  <a:pt x="163" y="0"/>
                  <a:pt x="13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9" name="Google Shape;7169;p53"/>
          <p:cNvSpPr/>
          <p:nvPr/>
        </p:nvSpPr>
        <p:spPr>
          <a:xfrm>
            <a:off x="6861742" y="4394440"/>
            <a:ext cx="12297" cy="8762"/>
          </a:xfrm>
          <a:custGeom>
            <a:rect b="b" l="l" r="r" t="t"/>
            <a:pathLst>
              <a:path extrusionOk="0" h="414" w="581">
                <a:moveTo>
                  <a:pt x="155" y="0"/>
                </a:moveTo>
                <a:cubicBezTo>
                  <a:pt x="69" y="0"/>
                  <a:pt x="0" y="111"/>
                  <a:pt x="88" y="170"/>
                </a:cubicBezTo>
                <a:lnTo>
                  <a:pt x="417" y="400"/>
                </a:lnTo>
                <a:cubicBezTo>
                  <a:pt x="436" y="409"/>
                  <a:pt x="455" y="413"/>
                  <a:pt x="474" y="413"/>
                </a:cubicBezTo>
                <a:cubicBezTo>
                  <a:pt x="518" y="413"/>
                  <a:pt x="558" y="390"/>
                  <a:pt x="581" y="367"/>
                </a:cubicBezTo>
                <a:cubicBezTo>
                  <a:pt x="581" y="301"/>
                  <a:pt x="581" y="235"/>
                  <a:pt x="548" y="203"/>
                </a:cubicBezTo>
                <a:lnTo>
                  <a:pt x="187" y="5"/>
                </a:lnTo>
                <a:cubicBezTo>
                  <a:pt x="176" y="2"/>
                  <a:pt x="165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0" name="Google Shape;7170;p53"/>
          <p:cNvSpPr/>
          <p:nvPr/>
        </p:nvSpPr>
        <p:spPr>
          <a:xfrm>
            <a:off x="6863985" y="4366565"/>
            <a:ext cx="19281" cy="21080"/>
          </a:xfrm>
          <a:custGeom>
            <a:rect b="b" l="l" r="r" t="t"/>
            <a:pathLst>
              <a:path extrusionOk="0" h="996" w="911">
                <a:moveTo>
                  <a:pt x="140" y="1"/>
                </a:moveTo>
                <a:cubicBezTo>
                  <a:pt x="72" y="1"/>
                  <a:pt x="1" y="78"/>
                  <a:pt x="48" y="172"/>
                </a:cubicBezTo>
                <a:lnTo>
                  <a:pt x="48" y="139"/>
                </a:lnTo>
                <a:cubicBezTo>
                  <a:pt x="212" y="468"/>
                  <a:pt x="442" y="731"/>
                  <a:pt x="672" y="961"/>
                </a:cubicBezTo>
                <a:cubicBezTo>
                  <a:pt x="697" y="986"/>
                  <a:pt x="725" y="996"/>
                  <a:pt x="753" y="996"/>
                </a:cubicBezTo>
                <a:cubicBezTo>
                  <a:pt x="836" y="996"/>
                  <a:pt x="910" y="903"/>
                  <a:pt x="836" y="830"/>
                </a:cubicBezTo>
                <a:cubicBezTo>
                  <a:pt x="573" y="600"/>
                  <a:pt x="376" y="337"/>
                  <a:pt x="212" y="41"/>
                </a:cubicBezTo>
                <a:cubicBezTo>
                  <a:pt x="193" y="13"/>
                  <a:pt x="167" y="1"/>
                  <a:pt x="14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1" name="Google Shape;7171;p53"/>
          <p:cNvSpPr/>
          <p:nvPr/>
        </p:nvSpPr>
        <p:spPr>
          <a:xfrm>
            <a:off x="6846905" y="4348807"/>
            <a:ext cx="16699" cy="18287"/>
          </a:xfrm>
          <a:custGeom>
            <a:rect b="b" l="l" r="r" t="t"/>
            <a:pathLst>
              <a:path extrusionOk="0" h="864" w="789">
                <a:moveTo>
                  <a:pt x="99" y="1"/>
                </a:moveTo>
                <a:cubicBezTo>
                  <a:pt x="74" y="1"/>
                  <a:pt x="50" y="9"/>
                  <a:pt x="33" y="26"/>
                </a:cubicBezTo>
                <a:cubicBezTo>
                  <a:pt x="0" y="58"/>
                  <a:pt x="0" y="124"/>
                  <a:pt x="33" y="157"/>
                </a:cubicBezTo>
                <a:lnTo>
                  <a:pt x="625" y="814"/>
                </a:lnTo>
                <a:cubicBezTo>
                  <a:pt x="641" y="847"/>
                  <a:pt x="666" y="863"/>
                  <a:pt x="690" y="863"/>
                </a:cubicBezTo>
                <a:cubicBezTo>
                  <a:pt x="715" y="863"/>
                  <a:pt x="740" y="847"/>
                  <a:pt x="756" y="814"/>
                </a:cubicBezTo>
                <a:cubicBezTo>
                  <a:pt x="789" y="781"/>
                  <a:pt x="789" y="716"/>
                  <a:pt x="756" y="683"/>
                </a:cubicBezTo>
                <a:lnTo>
                  <a:pt x="165" y="26"/>
                </a:lnTo>
                <a:cubicBezTo>
                  <a:pt x="148" y="9"/>
                  <a:pt x="12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2" name="Google Shape;7172;p53"/>
          <p:cNvSpPr/>
          <p:nvPr/>
        </p:nvSpPr>
        <p:spPr>
          <a:xfrm>
            <a:off x="6848979" y="4370375"/>
            <a:ext cx="12551" cy="13588"/>
          </a:xfrm>
          <a:custGeom>
            <a:rect b="b" l="l" r="r" t="t"/>
            <a:pathLst>
              <a:path extrusionOk="0" h="642" w="593">
                <a:moveTo>
                  <a:pt x="116" y="1"/>
                </a:moveTo>
                <a:cubicBezTo>
                  <a:pt x="99" y="1"/>
                  <a:pt x="83" y="9"/>
                  <a:pt x="67" y="25"/>
                </a:cubicBezTo>
                <a:cubicBezTo>
                  <a:pt x="34" y="58"/>
                  <a:pt x="1" y="124"/>
                  <a:pt x="34" y="157"/>
                </a:cubicBezTo>
                <a:lnTo>
                  <a:pt x="1" y="124"/>
                </a:lnTo>
                <a:lnTo>
                  <a:pt x="1" y="124"/>
                </a:lnTo>
                <a:cubicBezTo>
                  <a:pt x="132" y="288"/>
                  <a:pt x="264" y="452"/>
                  <a:pt x="428" y="617"/>
                </a:cubicBezTo>
                <a:cubicBezTo>
                  <a:pt x="445" y="633"/>
                  <a:pt x="469" y="641"/>
                  <a:pt x="494" y="641"/>
                </a:cubicBezTo>
                <a:cubicBezTo>
                  <a:pt x="518" y="641"/>
                  <a:pt x="543" y="633"/>
                  <a:pt x="560" y="617"/>
                </a:cubicBezTo>
                <a:cubicBezTo>
                  <a:pt x="592" y="584"/>
                  <a:pt x="592" y="518"/>
                  <a:pt x="560" y="452"/>
                </a:cubicBezTo>
                <a:cubicBezTo>
                  <a:pt x="494" y="387"/>
                  <a:pt x="428" y="321"/>
                  <a:pt x="362" y="255"/>
                </a:cubicBezTo>
                <a:lnTo>
                  <a:pt x="297" y="157"/>
                </a:lnTo>
                <a:lnTo>
                  <a:pt x="231" y="91"/>
                </a:lnTo>
                <a:lnTo>
                  <a:pt x="198" y="58"/>
                </a:lnTo>
                <a:cubicBezTo>
                  <a:pt x="198" y="25"/>
                  <a:pt x="165" y="25"/>
                  <a:pt x="165" y="25"/>
                </a:cubicBezTo>
                <a:cubicBezTo>
                  <a:pt x="149" y="9"/>
                  <a:pt x="132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3" name="Google Shape;7173;p53"/>
          <p:cNvSpPr/>
          <p:nvPr/>
        </p:nvSpPr>
        <p:spPr>
          <a:xfrm>
            <a:off x="6808913" y="4344088"/>
            <a:ext cx="17842" cy="16911"/>
          </a:xfrm>
          <a:custGeom>
            <a:rect b="b" l="l" r="r" t="t"/>
            <a:pathLst>
              <a:path extrusionOk="0" h="799" w="843">
                <a:moveTo>
                  <a:pt x="131" y="1"/>
                </a:moveTo>
                <a:cubicBezTo>
                  <a:pt x="55" y="1"/>
                  <a:pt x="0" y="103"/>
                  <a:pt x="54" y="183"/>
                </a:cubicBezTo>
                <a:cubicBezTo>
                  <a:pt x="251" y="380"/>
                  <a:pt x="448" y="577"/>
                  <a:pt x="645" y="774"/>
                </a:cubicBezTo>
                <a:cubicBezTo>
                  <a:pt x="678" y="791"/>
                  <a:pt x="711" y="799"/>
                  <a:pt x="740" y="799"/>
                </a:cubicBezTo>
                <a:cubicBezTo>
                  <a:pt x="768" y="799"/>
                  <a:pt x="793" y="791"/>
                  <a:pt x="810" y="774"/>
                </a:cubicBezTo>
                <a:cubicBezTo>
                  <a:pt x="842" y="709"/>
                  <a:pt x="842" y="643"/>
                  <a:pt x="810" y="610"/>
                </a:cubicBezTo>
                <a:cubicBezTo>
                  <a:pt x="580" y="446"/>
                  <a:pt x="382" y="249"/>
                  <a:pt x="185" y="18"/>
                </a:cubicBezTo>
                <a:cubicBezTo>
                  <a:pt x="167" y="6"/>
                  <a:pt x="148" y="1"/>
                  <a:pt x="1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4" name="Google Shape;7174;p53"/>
          <p:cNvSpPr/>
          <p:nvPr/>
        </p:nvSpPr>
        <p:spPr>
          <a:xfrm>
            <a:off x="6803092" y="4330034"/>
            <a:ext cx="8360" cy="7492"/>
          </a:xfrm>
          <a:custGeom>
            <a:rect b="b" l="l" r="r" t="t"/>
            <a:pathLst>
              <a:path extrusionOk="0" h="354" w="395">
                <a:moveTo>
                  <a:pt x="99" y="1"/>
                </a:moveTo>
                <a:cubicBezTo>
                  <a:pt x="91" y="1"/>
                  <a:pt x="82" y="9"/>
                  <a:pt x="66" y="25"/>
                </a:cubicBezTo>
                <a:cubicBezTo>
                  <a:pt x="33" y="25"/>
                  <a:pt x="0" y="25"/>
                  <a:pt x="0" y="58"/>
                </a:cubicBezTo>
                <a:cubicBezTo>
                  <a:pt x="0" y="91"/>
                  <a:pt x="0" y="124"/>
                  <a:pt x="0" y="157"/>
                </a:cubicBezTo>
                <a:cubicBezTo>
                  <a:pt x="0" y="190"/>
                  <a:pt x="33" y="190"/>
                  <a:pt x="33" y="190"/>
                </a:cubicBezTo>
                <a:lnTo>
                  <a:pt x="230" y="354"/>
                </a:lnTo>
                <a:lnTo>
                  <a:pt x="329" y="354"/>
                </a:lnTo>
                <a:cubicBezTo>
                  <a:pt x="329" y="354"/>
                  <a:pt x="362" y="321"/>
                  <a:pt x="394" y="321"/>
                </a:cubicBezTo>
                <a:cubicBezTo>
                  <a:pt x="394" y="288"/>
                  <a:pt x="394" y="255"/>
                  <a:pt x="394" y="222"/>
                </a:cubicBezTo>
                <a:lnTo>
                  <a:pt x="394" y="190"/>
                </a:lnTo>
                <a:cubicBezTo>
                  <a:pt x="362" y="190"/>
                  <a:pt x="362" y="190"/>
                  <a:pt x="329" y="157"/>
                </a:cubicBezTo>
                <a:lnTo>
                  <a:pt x="132" y="25"/>
                </a:lnTo>
                <a:cubicBezTo>
                  <a:pt x="115" y="9"/>
                  <a:pt x="107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5" name="Google Shape;7175;p53"/>
          <p:cNvSpPr/>
          <p:nvPr/>
        </p:nvSpPr>
        <p:spPr>
          <a:xfrm>
            <a:off x="8246928" y="3578897"/>
            <a:ext cx="566164" cy="481737"/>
          </a:xfrm>
          <a:custGeom>
            <a:rect b="b" l="l" r="r" t="t"/>
            <a:pathLst>
              <a:path extrusionOk="0" h="22761" w="26750">
                <a:moveTo>
                  <a:pt x="23015" y="0"/>
                </a:moveTo>
                <a:cubicBezTo>
                  <a:pt x="22880" y="0"/>
                  <a:pt x="22741" y="30"/>
                  <a:pt x="22609" y="91"/>
                </a:cubicBezTo>
                <a:cubicBezTo>
                  <a:pt x="22214" y="354"/>
                  <a:pt x="22214" y="945"/>
                  <a:pt x="22642" y="1175"/>
                </a:cubicBezTo>
                <a:cubicBezTo>
                  <a:pt x="22584" y="1167"/>
                  <a:pt x="22529" y="1163"/>
                  <a:pt x="22475" y="1163"/>
                </a:cubicBezTo>
                <a:cubicBezTo>
                  <a:pt x="22313" y="1163"/>
                  <a:pt x="22165" y="1200"/>
                  <a:pt x="22017" y="1274"/>
                </a:cubicBezTo>
                <a:cubicBezTo>
                  <a:pt x="21919" y="1340"/>
                  <a:pt x="21853" y="1438"/>
                  <a:pt x="21853" y="1570"/>
                </a:cubicBezTo>
                <a:cubicBezTo>
                  <a:pt x="21671" y="1126"/>
                  <a:pt x="21327" y="942"/>
                  <a:pt x="20983" y="942"/>
                </a:cubicBezTo>
                <a:cubicBezTo>
                  <a:pt x="20333" y="942"/>
                  <a:pt x="19682" y="1596"/>
                  <a:pt x="20111" y="2391"/>
                </a:cubicBezTo>
                <a:cubicBezTo>
                  <a:pt x="19824" y="2354"/>
                  <a:pt x="19519" y="2327"/>
                  <a:pt x="19216" y="2327"/>
                </a:cubicBezTo>
                <a:cubicBezTo>
                  <a:pt x="18444" y="2327"/>
                  <a:pt x="17687" y="2500"/>
                  <a:pt x="17285" y="3114"/>
                </a:cubicBezTo>
                <a:cubicBezTo>
                  <a:pt x="17483" y="3640"/>
                  <a:pt x="17450" y="4231"/>
                  <a:pt x="17187" y="4724"/>
                </a:cubicBezTo>
                <a:cubicBezTo>
                  <a:pt x="17059" y="4418"/>
                  <a:pt x="16803" y="4285"/>
                  <a:pt x="16547" y="4285"/>
                </a:cubicBezTo>
                <a:cubicBezTo>
                  <a:pt x="16143" y="4285"/>
                  <a:pt x="15739" y="4616"/>
                  <a:pt x="15840" y="5119"/>
                </a:cubicBezTo>
                <a:cubicBezTo>
                  <a:pt x="15517" y="5213"/>
                  <a:pt x="15173" y="5308"/>
                  <a:pt x="14850" y="5308"/>
                </a:cubicBezTo>
                <a:cubicBezTo>
                  <a:pt x="14615" y="5308"/>
                  <a:pt x="14391" y="5257"/>
                  <a:pt x="14196" y="5119"/>
                </a:cubicBezTo>
                <a:cubicBezTo>
                  <a:pt x="13802" y="4856"/>
                  <a:pt x="13638" y="4396"/>
                  <a:pt x="13309" y="4100"/>
                </a:cubicBezTo>
                <a:cubicBezTo>
                  <a:pt x="13190" y="4003"/>
                  <a:pt x="13029" y="3959"/>
                  <a:pt x="12870" y="3959"/>
                </a:cubicBezTo>
                <a:cubicBezTo>
                  <a:pt x="12547" y="3959"/>
                  <a:pt x="12235" y="4142"/>
                  <a:pt x="12323" y="4428"/>
                </a:cubicBezTo>
                <a:lnTo>
                  <a:pt x="11732" y="4067"/>
                </a:lnTo>
                <a:cubicBezTo>
                  <a:pt x="11664" y="4373"/>
                  <a:pt x="11384" y="4495"/>
                  <a:pt x="11062" y="4495"/>
                </a:cubicBezTo>
                <a:cubicBezTo>
                  <a:pt x="10762" y="4495"/>
                  <a:pt x="10425" y="4390"/>
                  <a:pt x="10188" y="4231"/>
                </a:cubicBezTo>
                <a:cubicBezTo>
                  <a:pt x="9803" y="3967"/>
                  <a:pt x="9365" y="3667"/>
                  <a:pt x="8965" y="3667"/>
                </a:cubicBezTo>
                <a:cubicBezTo>
                  <a:pt x="8818" y="3667"/>
                  <a:pt x="8677" y="3707"/>
                  <a:pt x="8545" y="3804"/>
                </a:cubicBezTo>
                <a:cubicBezTo>
                  <a:pt x="8347" y="3936"/>
                  <a:pt x="8249" y="4133"/>
                  <a:pt x="8085" y="4297"/>
                </a:cubicBezTo>
                <a:cubicBezTo>
                  <a:pt x="7939" y="4406"/>
                  <a:pt x="7776" y="4452"/>
                  <a:pt x="7605" y="4452"/>
                </a:cubicBezTo>
                <a:cubicBezTo>
                  <a:pt x="7158" y="4452"/>
                  <a:pt x="6657" y="4137"/>
                  <a:pt x="6277" y="3804"/>
                </a:cubicBezTo>
                <a:cubicBezTo>
                  <a:pt x="6409" y="3640"/>
                  <a:pt x="6540" y="3476"/>
                  <a:pt x="6704" y="3344"/>
                </a:cubicBezTo>
                <a:cubicBezTo>
                  <a:pt x="5981" y="3114"/>
                  <a:pt x="5357" y="2720"/>
                  <a:pt x="4634" y="2555"/>
                </a:cubicBezTo>
                <a:cubicBezTo>
                  <a:pt x="4503" y="2539"/>
                  <a:pt x="4363" y="2531"/>
                  <a:pt x="4223" y="2531"/>
                </a:cubicBezTo>
                <a:cubicBezTo>
                  <a:pt x="4084" y="2531"/>
                  <a:pt x="3944" y="2539"/>
                  <a:pt x="3813" y="2555"/>
                </a:cubicBezTo>
                <a:lnTo>
                  <a:pt x="4273" y="2194"/>
                </a:lnTo>
                <a:lnTo>
                  <a:pt x="4273" y="2194"/>
                </a:lnTo>
                <a:cubicBezTo>
                  <a:pt x="4063" y="2278"/>
                  <a:pt x="3846" y="2318"/>
                  <a:pt x="3633" y="2318"/>
                </a:cubicBezTo>
                <a:cubicBezTo>
                  <a:pt x="3180" y="2318"/>
                  <a:pt x="2746" y="2135"/>
                  <a:pt x="2433" y="1800"/>
                </a:cubicBezTo>
                <a:cubicBezTo>
                  <a:pt x="2235" y="2128"/>
                  <a:pt x="2137" y="2523"/>
                  <a:pt x="2104" y="2917"/>
                </a:cubicBezTo>
                <a:cubicBezTo>
                  <a:pt x="2015" y="2810"/>
                  <a:pt x="1868" y="2752"/>
                  <a:pt x="1721" y="2752"/>
                </a:cubicBezTo>
                <a:cubicBezTo>
                  <a:pt x="1596" y="2752"/>
                  <a:pt x="1471" y="2794"/>
                  <a:pt x="1381" y="2884"/>
                </a:cubicBezTo>
                <a:cubicBezTo>
                  <a:pt x="954" y="4133"/>
                  <a:pt x="987" y="5480"/>
                  <a:pt x="1480" y="6729"/>
                </a:cubicBezTo>
                <a:cubicBezTo>
                  <a:pt x="1452" y="6720"/>
                  <a:pt x="1426" y="6717"/>
                  <a:pt x="1402" y="6717"/>
                </a:cubicBezTo>
                <a:cubicBezTo>
                  <a:pt x="1136" y="6717"/>
                  <a:pt x="1061" y="7186"/>
                  <a:pt x="1151" y="7517"/>
                </a:cubicBezTo>
                <a:cubicBezTo>
                  <a:pt x="1282" y="7945"/>
                  <a:pt x="1348" y="8437"/>
                  <a:pt x="1315" y="8897"/>
                </a:cubicBezTo>
                <a:cubicBezTo>
                  <a:pt x="1250" y="9358"/>
                  <a:pt x="888" y="9752"/>
                  <a:pt x="428" y="9850"/>
                </a:cubicBezTo>
                <a:cubicBezTo>
                  <a:pt x="1052" y="10508"/>
                  <a:pt x="1184" y="11559"/>
                  <a:pt x="724" y="12348"/>
                </a:cubicBezTo>
                <a:cubicBezTo>
                  <a:pt x="592" y="12545"/>
                  <a:pt x="461" y="12742"/>
                  <a:pt x="395" y="12972"/>
                </a:cubicBezTo>
                <a:cubicBezTo>
                  <a:pt x="329" y="13334"/>
                  <a:pt x="560" y="13695"/>
                  <a:pt x="724" y="14057"/>
                </a:cubicBezTo>
                <a:cubicBezTo>
                  <a:pt x="855" y="14418"/>
                  <a:pt x="822" y="14977"/>
                  <a:pt x="428" y="15042"/>
                </a:cubicBezTo>
                <a:cubicBezTo>
                  <a:pt x="1020" y="15634"/>
                  <a:pt x="592" y="16554"/>
                  <a:pt x="362" y="17343"/>
                </a:cubicBezTo>
                <a:cubicBezTo>
                  <a:pt x="34" y="18493"/>
                  <a:pt x="231" y="19741"/>
                  <a:pt x="888" y="20760"/>
                </a:cubicBezTo>
                <a:cubicBezTo>
                  <a:pt x="527" y="20826"/>
                  <a:pt x="99" y="20990"/>
                  <a:pt x="67" y="21352"/>
                </a:cubicBezTo>
                <a:cubicBezTo>
                  <a:pt x="1" y="22042"/>
                  <a:pt x="1282" y="22074"/>
                  <a:pt x="1480" y="22732"/>
                </a:cubicBezTo>
                <a:cubicBezTo>
                  <a:pt x="1542" y="22751"/>
                  <a:pt x="1603" y="22760"/>
                  <a:pt x="1663" y="22760"/>
                </a:cubicBezTo>
                <a:cubicBezTo>
                  <a:pt x="2204" y="22760"/>
                  <a:pt x="2662" y="22035"/>
                  <a:pt x="3254" y="21976"/>
                </a:cubicBezTo>
                <a:cubicBezTo>
                  <a:pt x="3274" y="21975"/>
                  <a:pt x="3293" y="21974"/>
                  <a:pt x="3312" y="21974"/>
                </a:cubicBezTo>
                <a:cubicBezTo>
                  <a:pt x="3778" y="21974"/>
                  <a:pt x="4158" y="22345"/>
                  <a:pt x="4568" y="22534"/>
                </a:cubicBezTo>
                <a:cubicBezTo>
                  <a:pt x="4674" y="22580"/>
                  <a:pt x="4793" y="22601"/>
                  <a:pt x="4913" y="22601"/>
                </a:cubicBezTo>
                <a:cubicBezTo>
                  <a:pt x="5313" y="22601"/>
                  <a:pt x="5714" y="22363"/>
                  <a:pt x="5587" y="22009"/>
                </a:cubicBezTo>
                <a:lnTo>
                  <a:pt x="5587" y="22009"/>
                </a:lnTo>
                <a:cubicBezTo>
                  <a:pt x="5982" y="22119"/>
                  <a:pt x="6414" y="22215"/>
                  <a:pt x="6823" y="22215"/>
                </a:cubicBezTo>
                <a:cubicBezTo>
                  <a:pt x="7265" y="22215"/>
                  <a:pt x="7679" y="22103"/>
                  <a:pt x="7986" y="21779"/>
                </a:cubicBezTo>
                <a:cubicBezTo>
                  <a:pt x="8085" y="21647"/>
                  <a:pt x="8183" y="21549"/>
                  <a:pt x="8315" y="21450"/>
                </a:cubicBezTo>
                <a:cubicBezTo>
                  <a:pt x="8368" y="21431"/>
                  <a:pt x="8420" y="21422"/>
                  <a:pt x="8472" y="21422"/>
                </a:cubicBezTo>
                <a:cubicBezTo>
                  <a:pt x="8771" y="21422"/>
                  <a:pt x="9043" y="21714"/>
                  <a:pt x="9267" y="21910"/>
                </a:cubicBezTo>
                <a:cubicBezTo>
                  <a:pt x="9705" y="22314"/>
                  <a:pt x="10281" y="22486"/>
                  <a:pt x="10881" y="22486"/>
                </a:cubicBezTo>
                <a:cubicBezTo>
                  <a:pt x="11450" y="22486"/>
                  <a:pt x="12041" y="22331"/>
                  <a:pt x="12553" y="22074"/>
                </a:cubicBezTo>
                <a:cubicBezTo>
                  <a:pt x="13203" y="21720"/>
                  <a:pt x="13852" y="21233"/>
                  <a:pt x="14549" y="21233"/>
                </a:cubicBezTo>
                <a:cubicBezTo>
                  <a:pt x="14628" y="21233"/>
                  <a:pt x="14708" y="21240"/>
                  <a:pt x="14788" y="21253"/>
                </a:cubicBezTo>
                <a:cubicBezTo>
                  <a:pt x="14689" y="20957"/>
                  <a:pt x="14722" y="20661"/>
                  <a:pt x="14854" y="20366"/>
                </a:cubicBezTo>
                <a:cubicBezTo>
                  <a:pt x="14935" y="20203"/>
                  <a:pt x="15129" y="20091"/>
                  <a:pt x="15312" y="20091"/>
                </a:cubicBezTo>
                <a:cubicBezTo>
                  <a:pt x="15425" y="20091"/>
                  <a:pt x="15534" y="20134"/>
                  <a:pt x="15609" y="20234"/>
                </a:cubicBezTo>
                <a:cubicBezTo>
                  <a:pt x="15774" y="20497"/>
                  <a:pt x="15675" y="20760"/>
                  <a:pt x="15872" y="20891"/>
                </a:cubicBezTo>
                <a:cubicBezTo>
                  <a:pt x="15945" y="20940"/>
                  <a:pt x="16034" y="20970"/>
                  <a:pt x="16129" y="20970"/>
                </a:cubicBezTo>
                <a:cubicBezTo>
                  <a:pt x="16163" y="20970"/>
                  <a:pt x="16199" y="20966"/>
                  <a:pt x="16234" y="20957"/>
                </a:cubicBezTo>
                <a:cubicBezTo>
                  <a:pt x="17252" y="20859"/>
                  <a:pt x="18271" y="20497"/>
                  <a:pt x="19158" y="19939"/>
                </a:cubicBezTo>
                <a:cubicBezTo>
                  <a:pt x="19651" y="20399"/>
                  <a:pt x="20243" y="20694"/>
                  <a:pt x="20900" y="20826"/>
                </a:cubicBezTo>
                <a:cubicBezTo>
                  <a:pt x="21491" y="20136"/>
                  <a:pt x="22280" y="19643"/>
                  <a:pt x="23167" y="19413"/>
                </a:cubicBezTo>
                <a:cubicBezTo>
                  <a:pt x="23693" y="19281"/>
                  <a:pt x="24383" y="18920"/>
                  <a:pt x="24186" y="18427"/>
                </a:cubicBezTo>
                <a:lnTo>
                  <a:pt x="24186" y="18427"/>
                </a:lnTo>
                <a:cubicBezTo>
                  <a:pt x="24262" y="18452"/>
                  <a:pt x="24339" y="18464"/>
                  <a:pt x="24414" y="18464"/>
                </a:cubicBezTo>
                <a:cubicBezTo>
                  <a:pt x="24724" y="18464"/>
                  <a:pt x="25006" y="18258"/>
                  <a:pt x="25139" y="17967"/>
                </a:cubicBezTo>
                <a:cubicBezTo>
                  <a:pt x="25238" y="17573"/>
                  <a:pt x="25238" y="17178"/>
                  <a:pt x="25139" y="16784"/>
                </a:cubicBezTo>
                <a:lnTo>
                  <a:pt x="25139" y="16784"/>
                </a:lnTo>
                <a:cubicBezTo>
                  <a:pt x="25235" y="16858"/>
                  <a:pt x="25340" y="16890"/>
                  <a:pt x="25447" y="16890"/>
                </a:cubicBezTo>
                <a:cubicBezTo>
                  <a:pt x="25816" y="16890"/>
                  <a:pt x="26198" y="16502"/>
                  <a:pt x="26223" y="16094"/>
                </a:cubicBezTo>
                <a:cubicBezTo>
                  <a:pt x="26256" y="15568"/>
                  <a:pt x="25993" y="15075"/>
                  <a:pt x="25960" y="14549"/>
                </a:cubicBezTo>
                <a:cubicBezTo>
                  <a:pt x="25960" y="14319"/>
                  <a:pt x="25928" y="14057"/>
                  <a:pt x="25796" y="13859"/>
                </a:cubicBezTo>
                <a:cubicBezTo>
                  <a:pt x="25599" y="13596"/>
                  <a:pt x="25073" y="13334"/>
                  <a:pt x="25303" y="13104"/>
                </a:cubicBezTo>
                <a:cubicBezTo>
                  <a:pt x="25303" y="13038"/>
                  <a:pt x="25435" y="13038"/>
                  <a:pt x="25566" y="13038"/>
                </a:cubicBezTo>
                <a:cubicBezTo>
                  <a:pt x="26158" y="13005"/>
                  <a:pt x="26618" y="12578"/>
                  <a:pt x="26749" y="12019"/>
                </a:cubicBezTo>
                <a:cubicBezTo>
                  <a:pt x="26618" y="11428"/>
                  <a:pt x="26125" y="11001"/>
                  <a:pt x="25533" y="10968"/>
                </a:cubicBezTo>
                <a:cubicBezTo>
                  <a:pt x="26190" y="9719"/>
                  <a:pt x="25928" y="8175"/>
                  <a:pt x="24909" y="7222"/>
                </a:cubicBezTo>
                <a:lnTo>
                  <a:pt x="25895" y="6269"/>
                </a:lnTo>
                <a:lnTo>
                  <a:pt x="24679" y="5546"/>
                </a:lnTo>
                <a:lnTo>
                  <a:pt x="24679" y="5546"/>
                </a:lnTo>
                <a:cubicBezTo>
                  <a:pt x="24715" y="5555"/>
                  <a:pt x="24750" y="5560"/>
                  <a:pt x="24784" y="5560"/>
                </a:cubicBezTo>
                <a:cubicBezTo>
                  <a:pt x="25096" y="5560"/>
                  <a:pt x="25339" y="5178"/>
                  <a:pt x="25369" y="4823"/>
                </a:cubicBezTo>
                <a:cubicBezTo>
                  <a:pt x="25402" y="4461"/>
                  <a:pt x="25336" y="4001"/>
                  <a:pt x="25566" y="3738"/>
                </a:cubicBezTo>
                <a:cubicBezTo>
                  <a:pt x="25665" y="3607"/>
                  <a:pt x="25862" y="3476"/>
                  <a:pt x="25829" y="3311"/>
                </a:cubicBezTo>
                <a:cubicBezTo>
                  <a:pt x="25829" y="3147"/>
                  <a:pt x="25665" y="3081"/>
                  <a:pt x="25533" y="3048"/>
                </a:cubicBezTo>
                <a:lnTo>
                  <a:pt x="23956" y="2424"/>
                </a:lnTo>
                <a:cubicBezTo>
                  <a:pt x="24055" y="2194"/>
                  <a:pt x="24120" y="1931"/>
                  <a:pt x="24087" y="1668"/>
                </a:cubicBezTo>
                <a:cubicBezTo>
                  <a:pt x="24120" y="1241"/>
                  <a:pt x="24022" y="781"/>
                  <a:pt x="23759" y="420"/>
                </a:cubicBezTo>
                <a:cubicBezTo>
                  <a:pt x="23600" y="147"/>
                  <a:pt x="23316" y="0"/>
                  <a:pt x="230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6" name="Google Shape;7176;p53"/>
          <p:cNvSpPr/>
          <p:nvPr/>
        </p:nvSpPr>
        <p:spPr>
          <a:xfrm>
            <a:off x="8239880" y="3576378"/>
            <a:ext cx="575286" cy="487811"/>
          </a:xfrm>
          <a:custGeom>
            <a:rect b="b" l="l" r="r" t="t"/>
            <a:pathLst>
              <a:path extrusionOk="0" h="23048" w="27181">
                <a:moveTo>
                  <a:pt x="23327" y="201"/>
                </a:moveTo>
                <a:cubicBezTo>
                  <a:pt x="23466" y="201"/>
                  <a:pt x="23607" y="245"/>
                  <a:pt x="23730" y="341"/>
                </a:cubicBezTo>
                <a:cubicBezTo>
                  <a:pt x="24026" y="571"/>
                  <a:pt x="24223" y="900"/>
                  <a:pt x="24256" y="1294"/>
                </a:cubicBezTo>
                <a:cubicBezTo>
                  <a:pt x="24355" y="1689"/>
                  <a:pt x="24289" y="2116"/>
                  <a:pt x="24158" y="2477"/>
                </a:cubicBezTo>
                <a:cubicBezTo>
                  <a:pt x="24125" y="2543"/>
                  <a:pt x="24125" y="2609"/>
                  <a:pt x="24190" y="2642"/>
                </a:cubicBezTo>
                <a:lnTo>
                  <a:pt x="25406" y="3102"/>
                </a:lnTo>
                <a:lnTo>
                  <a:pt x="25702" y="3200"/>
                </a:lnTo>
                <a:cubicBezTo>
                  <a:pt x="25833" y="3266"/>
                  <a:pt x="25932" y="3266"/>
                  <a:pt x="25965" y="3430"/>
                </a:cubicBezTo>
                <a:cubicBezTo>
                  <a:pt x="25998" y="3595"/>
                  <a:pt x="25932" y="3595"/>
                  <a:pt x="25833" y="3726"/>
                </a:cubicBezTo>
                <a:cubicBezTo>
                  <a:pt x="25801" y="3759"/>
                  <a:pt x="25768" y="3792"/>
                  <a:pt x="25735" y="3857"/>
                </a:cubicBezTo>
                <a:cubicBezTo>
                  <a:pt x="25603" y="4120"/>
                  <a:pt x="25538" y="4416"/>
                  <a:pt x="25571" y="4712"/>
                </a:cubicBezTo>
                <a:cubicBezTo>
                  <a:pt x="25571" y="4981"/>
                  <a:pt x="25461" y="5550"/>
                  <a:pt x="25094" y="5550"/>
                </a:cubicBezTo>
                <a:cubicBezTo>
                  <a:pt x="25058" y="5550"/>
                  <a:pt x="25020" y="5545"/>
                  <a:pt x="24979" y="5533"/>
                </a:cubicBezTo>
                <a:cubicBezTo>
                  <a:pt x="24970" y="5530"/>
                  <a:pt x="24962" y="5529"/>
                  <a:pt x="24953" y="5529"/>
                </a:cubicBezTo>
                <a:cubicBezTo>
                  <a:pt x="24870" y="5529"/>
                  <a:pt x="24824" y="5668"/>
                  <a:pt x="24913" y="5698"/>
                </a:cubicBezTo>
                <a:lnTo>
                  <a:pt x="24963" y="5729"/>
                </a:lnTo>
                <a:lnTo>
                  <a:pt x="24963" y="5729"/>
                </a:lnTo>
                <a:lnTo>
                  <a:pt x="24946" y="5763"/>
                </a:lnTo>
                <a:cubicBezTo>
                  <a:pt x="24972" y="5766"/>
                  <a:pt x="24998" y="5767"/>
                  <a:pt x="25024" y="5767"/>
                </a:cubicBezTo>
                <a:cubicBezTo>
                  <a:pt x="25024" y="5767"/>
                  <a:pt x="25024" y="5767"/>
                  <a:pt x="25025" y="5767"/>
                </a:cubicBezTo>
                <a:lnTo>
                  <a:pt x="25025" y="5767"/>
                </a:lnTo>
                <a:lnTo>
                  <a:pt x="26028" y="6390"/>
                </a:lnTo>
                <a:lnTo>
                  <a:pt x="26028" y="6390"/>
                </a:lnTo>
                <a:lnTo>
                  <a:pt x="25143" y="7275"/>
                </a:lnTo>
                <a:cubicBezTo>
                  <a:pt x="25110" y="7308"/>
                  <a:pt x="25110" y="7373"/>
                  <a:pt x="25143" y="7439"/>
                </a:cubicBezTo>
                <a:cubicBezTo>
                  <a:pt x="26162" y="8326"/>
                  <a:pt x="26425" y="9838"/>
                  <a:pt x="25768" y="11021"/>
                </a:cubicBezTo>
                <a:cubicBezTo>
                  <a:pt x="25735" y="11087"/>
                  <a:pt x="25768" y="11185"/>
                  <a:pt x="25866" y="11185"/>
                </a:cubicBezTo>
                <a:cubicBezTo>
                  <a:pt x="26129" y="11218"/>
                  <a:pt x="26359" y="11317"/>
                  <a:pt x="26556" y="11481"/>
                </a:cubicBezTo>
                <a:cubicBezTo>
                  <a:pt x="26786" y="11645"/>
                  <a:pt x="26918" y="11875"/>
                  <a:pt x="26984" y="12138"/>
                </a:cubicBezTo>
                <a:cubicBezTo>
                  <a:pt x="26951" y="12368"/>
                  <a:pt x="26819" y="12598"/>
                  <a:pt x="26622" y="12730"/>
                </a:cubicBezTo>
                <a:cubicBezTo>
                  <a:pt x="26425" y="12927"/>
                  <a:pt x="26162" y="13025"/>
                  <a:pt x="25899" y="13058"/>
                </a:cubicBezTo>
                <a:cubicBezTo>
                  <a:pt x="25863" y="13058"/>
                  <a:pt x="25837" y="13073"/>
                  <a:pt x="25821" y="13094"/>
                </a:cubicBezTo>
                <a:lnTo>
                  <a:pt x="25821" y="13094"/>
                </a:lnTo>
                <a:cubicBezTo>
                  <a:pt x="25571" y="13112"/>
                  <a:pt x="25287" y="13221"/>
                  <a:pt x="25406" y="13518"/>
                </a:cubicBezTo>
                <a:cubicBezTo>
                  <a:pt x="25505" y="13683"/>
                  <a:pt x="25603" y="13781"/>
                  <a:pt x="25768" y="13880"/>
                </a:cubicBezTo>
                <a:cubicBezTo>
                  <a:pt x="25965" y="14044"/>
                  <a:pt x="26096" y="14274"/>
                  <a:pt x="26096" y="14537"/>
                </a:cubicBezTo>
                <a:cubicBezTo>
                  <a:pt x="26129" y="15063"/>
                  <a:pt x="26326" y="15523"/>
                  <a:pt x="26359" y="16049"/>
                </a:cubicBezTo>
                <a:cubicBezTo>
                  <a:pt x="26392" y="16311"/>
                  <a:pt x="26293" y="16574"/>
                  <a:pt x="26129" y="16739"/>
                </a:cubicBezTo>
                <a:cubicBezTo>
                  <a:pt x="26028" y="16880"/>
                  <a:pt x="25877" y="16947"/>
                  <a:pt x="25723" y="16947"/>
                </a:cubicBezTo>
                <a:cubicBezTo>
                  <a:pt x="25626" y="16947"/>
                  <a:pt x="25528" y="16921"/>
                  <a:pt x="25439" y="16870"/>
                </a:cubicBezTo>
                <a:cubicBezTo>
                  <a:pt x="25424" y="16855"/>
                  <a:pt x="25407" y="16848"/>
                  <a:pt x="25390" y="16848"/>
                </a:cubicBezTo>
                <a:cubicBezTo>
                  <a:pt x="25335" y="16848"/>
                  <a:pt x="25282" y="16918"/>
                  <a:pt x="25308" y="16969"/>
                </a:cubicBezTo>
                <a:cubicBezTo>
                  <a:pt x="25406" y="17363"/>
                  <a:pt x="25373" y="17757"/>
                  <a:pt x="25242" y="18119"/>
                </a:cubicBezTo>
                <a:cubicBezTo>
                  <a:pt x="25136" y="18383"/>
                  <a:pt x="24902" y="18542"/>
                  <a:pt x="24644" y="18542"/>
                </a:cubicBezTo>
                <a:cubicBezTo>
                  <a:pt x="24581" y="18542"/>
                  <a:pt x="24517" y="18532"/>
                  <a:pt x="24453" y="18513"/>
                </a:cubicBezTo>
                <a:cubicBezTo>
                  <a:pt x="24441" y="18507"/>
                  <a:pt x="24429" y="18504"/>
                  <a:pt x="24417" y="18504"/>
                </a:cubicBezTo>
                <a:cubicBezTo>
                  <a:pt x="24366" y="18504"/>
                  <a:pt x="24322" y="18558"/>
                  <a:pt x="24322" y="18612"/>
                </a:cubicBezTo>
                <a:cubicBezTo>
                  <a:pt x="24585" y="19302"/>
                  <a:pt x="23205" y="19499"/>
                  <a:pt x="22810" y="19663"/>
                </a:cubicBezTo>
                <a:cubicBezTo>
                  <a:pt x="22171" y="19919"/>
                  <a:pt x="21594" y="20330"/>
                  <a:pt x="21109" y="20866"/>
                </a:cubicBezTo>
                <a:lnTo>
                  <a:pt x="21109" y="20866"/>
                </a:lnTo>
                <a:cubicBezTo>
                  <a:pt x="20506" y="20729"/>
                  <a:pt x="19936" y="20439"/>
                  <a:pt x="19459" y="20025"/>
                </a:cubicBezTo>
                <a:cubicBezTo>
                  <a:pt x="19442" y="20008"/>
                  <a:pt x="19417" y="20000"/>
                  <a:pt x="19393" y="20000"/>
                </a:cubicBezTo>
                <a:cubicBezTo>
                  <a:pt x="19368" y="20000"/>
                  <a:pt x="19344" y="20008"/>
                  <a:pt x="19327" y="20025"/>
                </a:cubicBezTo>
                <a:cubicBezTo>
                  <a:pt x="18538" y="20518"/>
                  <a:pt x="17651" y="20846"/>
                  <a:pt x="16731" y="20978"/>
                </a:cubicBezTo>
                <a:cubicBezTo>
                  <a:pt x="16633" y="20994"/>
                  <a:pt x="16509" y="21019"/>
                  <a:pt x="16394" y="21019"/>
                </a:cubicBezTo>
                <a:cubicBezTo>
                  <a:pt x="16279" y="21019"/>
                  <a:pt x="16173" y="20994"/>
                  <a:pt x="16107" y="20912"/>
                </a:cubicBezTo>
                <a:cubicBezTo>
                  <a:pt x="16074" y="20780"/>
                  <a:pt x="16041" y="20682"/>
                  <a:pt x="16008" y="20550"/>
                </a:cubicBezTo>
                <a:cubicBezTo>
                  <a:pt x="15962" y="20295"/>
                  <a:pt x="15751" y="20137"/>
                  <a:pt x="15526" y="20137"/>
                </a:cubicBezTo>
                <a:cubicBezTo>
                  <a:pt x="15434" y="20137"/>
                  <a:pt x="15339" y="20164"/>
                  <a:pt x="15252" y="20222"/>
                </a:cubicBezTo>
                <a:cubicBezTo>
                  <a:pt x="14845" y="20425"/>
                  <a:pt x="14850" y="20912"/>
                  <a:pt x="14902" y="21318"/>
                </a:cubicBezTo>
                <a:lnTo>
                  <a:pt x="14902" y="21318"/>
                </a:lnTo>
                <a:cubicBezTo>
                  <a:pt x="14855" y="21313"/>
                  <a:pt x="14808" y="21311"/>
                  <a:pt x="14762" y="21311"/>
                </a:cubicBezTo>
                <a:cubicBezTo>
                  <a:pt x="14194" y="21311"/>
                  <a:pt x="13688" y="21617"/>
                  <a:pt x="13182" y="21898"/>
                </a:cubicBezTo>
                <a:cubicBezTo>
                  <a:pt x="12591" y="22259"/>
                  <a:pt x="11901" y="22489"/>
                  <a:pt x="11211" y="22555"/>
                </a:cubicBezTo>
                <a:cubicBezTo>
                  <a:pt x="11172" y="22557"/>
                  <a:pt x="11134" y="22558"/>
                  <a:pt x="11095" y="22558"/>
                </a:cubicBezTo>
                <a:cubicBezTo>
                  <a:pt x="10448" y="22558"/>
                  <a:pt x="9838" y="22297"/>
                  <a:pt x="9403" y="21832"/>
                </a:cubicBezTo>
                <a:cubicBezTo>
                  <a:pt x="9206" y="21635"/>
                  <a:pt x="8976" y="21503"/>
                  <a:pt x="8713" y="21471"/>
                </a:cubicBezTo>
                <a:cubicBezTo>
                  <a:pt x="8418" y="21503"/>
                  <a:pt x="8286" y="21766"/>
                  <a:pt x="8089" y="21931"/>
                </a:cubicBezTo>
                <a:cubicBezTo>
                  <a:pt x="7791" y="22182"/>
                  <a:pt x="7425" y="22268"/>
                  <a:pt x="7049" y="22268"/>
                </a:cubicBezTo>
                <a:cubicBezTo>
                  <a:pt x="6638" y="22268"/>
                  <a:pt x="6215" y="22165"/>
                  <a:pt x="5854" y="22062"/>
                </a:cubicBezTo>
                <a:cubicBezTo>
                  <a:pt x="5789" y="22062"/>
                  <a:pt x="5690" y="22128"/>
                  <a:pt x="5723" y="22193"/>
                </a:cubicBezTo>
                <a:cubicBezTo>
                  <a:pt x="5830" y="22542"/>
                  <a:pt x="5433" y="22672"/>
                  <a:pt x="5123" y="22672"/>
                </a:cubicBezTo>
                <a:cubicBezTo>
                  <a:pt x="5054" y="22672"/>
                  <a:pt x="4989" y="22666"/>
                  <a:pt x="4934" y="22653"/>
                </a:cubicBezTo>
                <a:cubicBezTo>
                  <a:pt x="4606" y="22489"/>
                  <a:pt x="4277" y="22325"/>
                  <a:pt x="3949" y="22128"/>
                </a:cubicBezTo>
                <a:cubicBezTo>
                  <a:pt x="3823" y="22080"/>
                  <a:pt x="3706" y="22059"/>
                  <a:pt x="3596" y="22059"/>
                </a:cubicBezTo>
                <a:cubicBezTo>
                  <a:pt x="3099" y="22059"/>
                  <a:pt x="2730" y="22477"/>
                  <a:pt x="2273" y="22719"/>
                </a:cubicBezTo>
                <a:cubicBezTo>
                  <a:pt x="2197" y="22770"/>
                  <a:pt x="2005" y="22839"/>
                  <a:pt x="1890" y="22839"/>
                </a:cubicBezTo>
                <a:cubicBezTo>
                  <a:pt x="1856" y="22839"/>
                  <a:pt x="1828" y="22833"/>
                  <a:pt x="1813" y="22818"/>
                </a:cubicBezTo>
                <a:cubicBezTo>
                  <a:pt x="1714" y="22752"/>
                  <a:pt x="1714" y="22621"/>
                  <a:pt x="1648" y="22588"/>
                </a:cubicBezTo>
                <a:cubicBezTo>
                  <a:pt x="1484" y="22391"/>
                  <a:pt x="1254" y="22259"/>
                  <a:pt x="1024" y="22161"/>
                </a:cubicBezTo>
                <a:cubicBezTo>
                  <a:pt x="827" y="22062"/>
                  <a:pt x="531" y="21963"/>
                  <a:pt x="432" y="21733"/>
                </a:cubicBezTo>
                <a:cubicBezTo>
                  <a:pt x="235" y="21306"/>
                  <a:pt x="860" y="21109"/>
                  <a:pt x="1188" y="21043"/>
                </a:cubicBezTo>
                <a:cubicBezTo>
                  <a:pt x="1254" y="21010"/>
                  <a:pt x="1254" y="20945"/>
                  <a:pt x="1221" y="20879"/>
                </a:cubicBezTo>
                <a:cubicBezTo>
                  <a:pt x="630" y="19926"/>
                  <a:pt x="432" y="18776"/>
                  <a:pt x="695" y="17659"/>
                </a:cubicBezTo>
                <a:cubicBezTo>
                  <a:pt x="883" y="16939"/>
                  <a:pt x="1369" y="15951"/>
                  <a:pt x="847" y="15262"/>
                </a:cubicBezTo>
                <a:lnTo>
                  <a:pt x="847" y="15262"/>
                </a:lnTo>
                <a:cubicBezTo>
                  <a:pt x="1095" y="15093"/>
                  <a:pt x="1208" y="14753"/>
                  <a:pt x="1123" y="14438"/>
                </a:cubicBezTo>
                <a:cubicBezTo>
                  <a:pt x="1057" y="14176"/>
                  <a:pt x="958" y="13913"/>
                  <a:pt x="827" y="13683"/>
                </a:cubicBezTo>
                <a:cubicBezTo>
                  <a:pt x="728" y="13485"/>
                  <a:pt x="728" y="13321"/>
                  <a:pt x="761" y="13124"/>
                </a:cubicBezTo>
                <a:cubicBezTo>
                  <a:pt x="827" y="12960"/>
                  <a:pt x="893" y="12795"/>
                  <a:pt x="1024" y="12664"/>
                </a:cubicBezTo>
                <a:cubicBezTo>
                  <a:pt x="1522" y="11854"/>
                  <a:pt x="1460" y="10808"/>
                  <a:pt x="836" y="10057"/>
                </a:cubicBezTo>
                <a:lnTo>
                  <a:pt x="836" y="10057"/>
                </a:lnTo>
                <a:cubicBezTo>
                  <a:pt x="1308" y="9903"/>
                  <a:pt x="1652" y="9483"/>
                  <a:pt x="1681" y="8984"/>
                </a:cubicBezTo>
                <a:cubicBezTo>
                  <a:pt x="1714" y="8622"/>
                  <a:pt x="1648" y="8228"/>
                  <a:pt x="1550" y="7899"/>
                </a:cubicBezTo>
                <a:cubicBezTo>
                  <a:pt x="1519" y="7744"/>
                  <a:pt x="1341" y="7004"/>
                  <a:pt x="1653" y="7004"/>
                </a:cubicBezTo>
                <a:cubicBezTo>
                  <a:pt x="1672" y="7004"/>
                  <a:pt x="1692" y="7006"/>
                  <a:pt x="1714" y="7012"/>
                </a:cubicBezTo>
                <a:cubicBezTo>
                  <a:pt x="1780" y="7012"/>
                  <a:pt x="1845" y="6946"/>
                  <a:pt x="1845" y="6881"/>
                </a:cubicBezTo>
                <a:cubicBezTo>
                  <a:pt x="1418" y="5829"/>
                  <a:pt x="1320" y="4679"/>
                  <a:pt x="1583" y="3595"/>
                </a:cubicBezTo>
                <a:cubicBezTo>
                  <a:pt x="1615" y="3430"/>
                  <a:pt x="1648" y="3134"/>
                  <a:pt x="1780" y="3036"/>
                </a:cubicBezTo>
                <a:cubicBezTo>
                  <a:pt x="1832" y="3015"/>
                  <a:pt x="1890" y="3004"/>
                  <a:pt x="1950" y="3004"/>
                </a:cubicBezTo>
                <a:cubicBezTo>
                  <a:pt x="2080" y="3004"/>
                  <a:pt x="2216" y="3055"/>
                  <a:pt x="2306" y="3167"/>
                </a:cubicBezTo>
                <a:cubicBezTo>
                  <a:pt x="2317" y="3191"/>
                  <a:pt x="2341" y="3202"/>
                  <a:pt x="2367" y="3202"/>
                </a:cubicBezTo>
                <a:cubicBezTo>
                  <a:pt x="2415" y="3202"/>
                  <a:pt x="2470" y="3165"/>
                  <a:pt x="2470" y="3102"/>
                </a:cubicBezTo>
                <a:cubicBezTo>
                  <a:pt x="2470" y="2747"/>
                  <a:pt x="2576" y="2420"/>
                  <a:pt x="2740" y="2095"/>
                </a:cubicBezTo>
                <a:lnTo>
                  <a:pt x="2740" y="2095"/>
                </a:lnTo>
                <a:cubicBezTo>
                  <a:pt x="3058" y="2394"/>
                  <a:pt x="3492" y="2560"/>
                  <a:pt x="3929" y="2560"/>
                </a:cubicBezTo>
                <a:cubicBezTo>
                  <a:pt x="3984" y="2560"/>
                  <a:pt x="4040" y="2558"/>
                  <a:pt x="4095" y="2552"/>
                </a:cubicBezTo>
                <a:lnTo>
                  <a:pt x="4095" y="2552"/>
                </a:lnTo>
                <a:lnTo>
                  <a:pt x="3981" y="2642"/>
                </a:lnTo>
                <a:cubicBezTo>
                  <a:pt x="3923" y="2700"/>
                  <a:pt x="3969" y="2811"/>
                  <a:pt x="4049" y="2811"/>
                </a:cubicBezTo>
                <a:cubicBezTo>
                  <a:pt x="4059" y="2811"/>
                  <a:pt x="4069" y="2809"/>
                  <a:pt x="4080" y="2806"/>
                </a:cubicBezTo>
                <a:cubicBezTo>
                  <a:pt x="4213" y="2781"/>
                  <a:pt x="4344" y="2770"/>
                  <a:pt x="4471" y="2770"/>
                </a:cubicBezTo>
                <a:cubicBezTo>
                  <a:pt x="5298" y="2770"/>
                  <a:pt x="6016" y="3242"/>
                  <a:pt x="6791" y="3513"/>
                </a:cubicBezTo>
                <a:lnTo>
                  <a:pt x="6791" y="3513"/>
                </a:lnTo>
                <a:cubicBezTo>
                  <a:pt x="6686" y="3619"/>
                  <a:pt x="6574" y="3738"/>
                  <a:pt x="6479" y="3857"/>
                </a:cubicBezTo>
                <a:cubicBezTo>
                  <a:pt x="6446" y="3890"/>
                  <a:pt x="6446" y="3956"/>
                  <a:pt x="6479" y="3989"/>
                </a:cubicBezTo>
                <a:cubicBezTo>
                  <a:pt x="6852" y="4305"/>
                  <a:pt x="7325" y="4670"/>
                  <a:pt x="7833" y="4670"/>
                </a:cubicBezTo>
                <a:cubicBezTo>
                  <a:pt x="7907" y="4670"/>
                  <a:pt x="7981" y="4663"/>
                  <a:pt x="8056" y="4646"/>
                </a:cubicBezTo>
                <a:cubicBezTo>
                  <a:pt x="8319" y="4580"/>
                  <a:pt x="8516" y="4416"/>
                  <a:pt x="8680" y="4186"/>
                </a:cubicBezTo>
                <a:cubicBezTo>
                  <a:pt x="8829" y="3995"/>
                  <a:pt x="9060" y="3886"/>
                  <a:pt x="9293" y="3886"/>
                </a:cubicBezTo>
                <a:cubicBezTo>
                  <a:pt x="9421" y="3886"/>
                  <a:pt x="9550" y="3919"/>
                  <a:pt x="9666" y="3989"/>
                </a:cubicBezTo>
                <a:cubicBezTo>
                  <a:pt x="10192" y="4219"/>
                  <a:pt x="10586" y="4646"/>
                  <a:pt x="11145" y="4712"/>
                </a:cubicBezTo>
                <a:cubicBezTo>
                  <a:pt x="11213" y="4729"/>
                  <a:pt x="11281" y="4737"/>
                  <a:pt x="11349" y="4737"/>
                </a:cubicBezTo>
                <a:cubicBezTo>
                  <a:pt x="11636" y="4737"/>
                  <a:pt x="11911" y="4590"/>
                  <a:pt x="12048" y="4334"/>
                </a:cubicBezTo>
                <a:lnTo>
                  <a:pt x="12048" y="4334"/>
                </a:lnTo>
                <a:lnTo>
                  <a:pt x="12558" y="4646"/>
                </a:lnTo>
                <a:cubicBezTo>
                  <a:pt x="12570" y="4652"/>
                  <a:pt x="12582" y="4655"/>
                  <a:pt x="12595" y="4655"/>
                </a:cubicBezTo>
                <a:cubicBezTo>
                  <a:pt x="12655" y="4655"/>
                  <a:pt x="12722" y="4596"/>
                  <a:pt x="12722" y="4515"/>
                </a:cubicBezTo>
                <a:cubicBezTo>
                  <a:pt x="12657" y="4277"/>
                  <a:pt x="12891" y="4181"/>
                  <a:pt x="13125" y="4181"/>
                </a:cubicBezTo>
                <a:cubicBezTo>
                  <a:pt x="13246" y="4181"/>
                  <a:pt x="13367" y="4207"/>
                  <a:pt x="13445" y="4252"/>
                </a:cubicBezTo>
                <a:cubicBezTo>
                  <a:pt x="13774" y="4416"/>
                  <a:pt x="13905" y="4810"/>
                  <a:pt x="14135" y="5073"/>
                </a:cubicBezTo>
                <a:cubicBezTo>
                  <a:pt x="14414" y="5387"/>
                  <a:pt x="14767" y="5497"/>
                  <a:pt x="15140" y="5497"/>
                </a:cubicBezTo>
                <a:cubicBezTo>
                  <a:pt x="15470" y="5497"/>
                  <a:pt x="15816" y="5411"/>
                  <a:pt x="16140" y="5303"/>
                </a:cubicBezTo>
                <a:cubicBezTo>
                  <a:pt x="16205" y="5303"/>
                  <a:pt x="16238" y="5270"/>
                  <a:pt x="16238" y="5205"/>
                </a:cubicBezTo>
                <a:cubicBezTo>
                  <a:pt x="16178" y="4785"/>
                  <a:pt x="16507" y="4523"/>
                  <a:pt x="16841" y="4523"/>
                </a:cubicBezTo>
                <a:cubicBezTo>
                  <a:pt x="17056" y="4523"/>
                  <a:pt x="17273" y="4632"/>
                  <a:pt x="17388" y="4876"/>
                </a:cubicBezTo>
                <a:cubicBezTo>
                  <a:pt x="17405" y="4909"/>
                  <a:pt x="17438" y="4925"/>
                  <a:pt x="17470" y="4925"/>
                </a:cubicBezTo>
                <a:cubicBezTo>
                  <a:pt x="17503" y="4925"/>
                  <a:pt x="17536" y="4909"/>
                  <a:pt x="17553" y="4876"/>
                </a:cubicBezTo>
                <a:cubicBezTo>
                  <a:pt x="17750" y="4515"/>
                  <a:pt x="17848" y="4120"/>
                  <a:pt x="17816" y="3693"/>
                </a:cubicBezTo>
                <a:cubicBezTo>
                  <a:pt x="17783" y="3529"/>
                  <a:pt x="17651" y="3299"/>
                  <a:pt x="17783" y="3134"/>
                </a:cubicBezTo>
                <a:cubicBezTo>
                  <a:pt x="17881" y="3003"/>
                  <a:pt x="18013" y="2904"/>
                  <a:pt x="18177" y="2806"/>
                </a:cubicBezTo>
                <a:cubicBezTo>
                  <a:pt x="18576" y="2586"/>
                  <a:pt x="19049" y="2524"/>
                  <a:pt x="19520" y="2524"/>
                </a:cubicBezTo>
                <a:cubicBezTo>
                  <a:pt x="19824" y="2524"/>
                  <a:pt x="20128" y="2550"/>
                  <a:pt x="20411" y="2576"/>
                </a:cubicBezTo>
                <a:cubicBezTo>
                  <a:pt x="20510" y="2576"/>
                  <a:pt x="20510" y="2510"/>
                  <a:pt x="20510" y="2444"/>
                </a:cubicBezTo>
                <a:cubicBezTo>
                  <a:pt x="20313" y="2017"/>
                  <a:pt x="20477" y="1557"/>
                  <a:pt x="20839" y="1327"/>
                </a:cubicBezTo>
                <a:cubicBezTo>
                  <a:pt x="20970" y="1256"/>
                  <a:pt x="21114" y="1223"/>
                  <a:pt x="21257" y="1223"/>
                </a:cubicBezTo>
                <a:cubicBezTo>
                  <a:pt x="21578" y="1223"/>
                  <a:pt x="21895" y="1393"/>
                  <a:pt x="22054" y="1689"/>
                </a:cubicBezTo>
                <a:cubicBezTo>
                  <a:pt x="22069" y="1733"/>
                  <a:pt x="22104" y="1751"/>
                  <a:pt x="22138" y="1751"/>
                </a:cubicBezTo>
                <a:cubicBezTo>
                  <a:pt x="22179" y="1751"/>
                  <a:pt x="22219" y="1725"/>
                  <a:pt x="22219" y="1689"/>
                </a:cubicBezTo>
                <a:cubicBezTo>
                  <a:pt x="22226" y="1665"/>
                  <a:pt x="22234" y="1643"/>
                  <a:pt x="22243" y="1623"/>
                </a:cubicBezTo>
                <a:lnTo>
                  <a:pt x="22252" y="1623"/>
                </a:lnTo>
                <a:cubicBezTo>
                  <a:pt x="22250" y="1620"/>
                  <a:pt x="22249" y="1617"/>
                  <a:pt x="22247" y="1615"/>
                </a:cubicBezTo>
                <a:lnTo>
                  <a:pt x="22247" y="1615"/>
                </a:lnTo>
                <a:cubicBezTo>
                  <a:pt x="22371" y="1360"/>
                  <a:pt x="22670" y="1360"/>
                  <a:pt x="22942" y="1360"/>
                </a:cubicBezTo>
                <a:cubicBezTo>
                  <a:pt x="23040" y="1360"/>
                  <a:pt x="23040" y="1196"/>
                  <a:pt x="22942" y="1163"/>
                </a:cubicBezTo>
                <a:cubicBezTo>
                  <a:pt x="22712" y="999"/>
                  <a:pt x="22646" y="670"/>
                  <a:pt x="22810" y="440"/>
                </a:cubicBezTo>
                <a:cubicBezTo>
                  <a:pt x="22944" y="287"/>
                  <a:pt x="23134" y="201"/>
                  <a:pt x="23327" y="201"/>
                </a:cubicBezTo>
                <a:close/>
                <a:moveTo>
                  <a:pt x="23296" y="0"/>
                </a:moveTo>
                <a:cubicBezTo>
                  <a:pt x="22978" y="0"/>
                  <a:pt x="22666" y="194"/>
                  <a:pt x="22580" y="539"/>
                </a:cubicBezTo>
                <a:cubicBezTo>
                  <a:pt x="22490" y="764"/>
                  <a:pt x="22539" y="1005"/>
                  <a:pt x="22685" y="1177"/>
                </a:cubicBezTo>
                <a:lnTo>
                  <a:pt x="22685" y="1177"/>
                </a:lnTo>
                <a:cubicBezTo>
                  <a:pt x="22466" y="1203"/>
                  <a:pt x="22255" y="1274"/>
                  <a:pt x="22135" y="1444"/>
                </a:cubicBezTo>
                <a:lnTo>
                  <a:pt x="22135" y="1444"/>
                </a:lnTo>
                <a:cubicBezTo>
                  <a:pt x="21922" y="1173"/>
                  <a:pt x="21610" y="1026"/>
                  <a:pt x="21290" y="1026"/>
                </a:cubicBezTo>
                <a:cubicBezTo>
                  <a:pt x="21115" y="1026"/>
                  <a:pt x="20938" y="1070"/>
                  <a:pt x="20773" y="1163"/>
                </a:cubicBezTo>
                <a:cubicBezTo>
                  <a:pt x="20362" y="1427"/>
                  <a:pt x="20161" y="1926"/>
                  <a:pt x="20286" y="2381"/>
                </a:cubicBezTo>
                <a:lnTo>
                  <a:pt x="20286" y="2381"/>
                </a:lnTo>
                <a:cubicBezTo>
                  <a:pt x="20086" y="2347"/>
                  <a:pt x="19883" y="2331"/>
                  <a:pt x="19681" y="2331"/>
                </a:cubicBezTo>
                <a:cubicBezTo>
                  <a:pt x="19170" y="2331"/>
                  <a:pt x="18659" y="2433"/>
                  <a:pt x="18177" y="2609"/>
                </a:cubicBezTo>
                <a:cubicBezTo>
                  <a:pt x="17947" y="2740"/>
                  <a:pt x="17520" y="3003"/>
                  <a:pt x="17520" y="3266"/>
                </a:cubicBezTo>
                <a:cubicBezTo>
                  <a:pt x="17520" y="3364"/>
                  <a:pt x="17553" y="3463"/>
                  <a:pt x="17585" y="3562"/>
                </a:cubicBezTo>
                <a:cubicBezTo>
                  <a:pt x="17618" y="3693"/>
                  <a:pt x="17651" y="3825"/>
                  <a:pt x="17651" y="3956"/>
                </a:cubicBezTo>
                <a:cubicBezTo>
                  <a:pt x="17624" y="4198"/>
                  <a:pt x="17575" y="4419"/>
                  <a:pt x="17486" y="4635"/>
                </a:cubicBezTo>
                <a:lnTo>
                  <a:pt x="17486" y="4635"/>
                </a:lnTo>
                <a:cubicBezTo>
                  <a:pt x="17323" y="4444"/>
                  <a:pt x="17101" y="4357"/>
                  <a:pt x="16881" y="4357"/>
                </a:cubicBezTo>
                <a:cubicBezTo>
                  <a:pt x="16476" y="4357"/>
                  <a:pt x="16074" y="4651"/>
                  <a:pt x="16042" y="5138"/>
                </a:cubicBezTo>
                <a:lnTo>
                  <a:pt x="16042" y="5138"/>
                </a:lnTo>
                <a:cubicBezTo>
                  <a:pt x="15768" y="5228"/>
                  <a:pt x="15461" y="5317"/>
                  <a:pt x="15167" y="5317"/>
                </a:cubicBezTo>
                <a:cubicBezTo>
                  <a:pt x="14952" y="5317"/>
                  <a:pt x="14744" y="5269"/>
                  <a:pt x="14562" y="5139"/>
                </a:cubicBezTo>
                <a:cubicBezTo>
                  <a:pt x="14201" y="4909"/>
                  <a:pt x="14037" y="4416"/>
                  <a:pt x="13675" y="4120"/>
                </a:cubicBezTo>
                <a:cubicBezTo>
                  <a:pt x="13564" y="4032"/>
                  <a:pt x="13382" y="3984"/>
                  <a:pt x="13196" y="3984"/>
                </a:cubicBezTo>
                <a:cubicBezTo>
                  <a:pt x="12903" y="3984"/>
                  <a:pt x="12599" y="4102"/>
                  <a:pt x="12547" y="4362"/>
                </a:cubicBezTo>
                <a:lnTo>
                  <a:pt x="12547" y="4362"/>
                </a:lnTo>
                <a:lnTo>
                  <a:pt x="12098" y="4087"/>
                </a:lnTo>
                <a:cubicBezTo>
                  <a:pt x="12080" y="4079"/>
                  <a:pt x="12063" y="4075"/>
                  <a:pt x="12046" y="4075"/>
                </a:cubicBezTo>
                <a:cubicBezTo>
                  <a:pt x="11999" y="4075"/>
                  <a:pt x="11958" y="4105"/>
                  <a:pt x="11934" y="4153"/>
                </a:cubicBezTo>
                <a:cubicBezTo>
                  <a:pt x="11864" y="4412"/>
                  <a:pt x="11641" y="4499"/>
                  <a:pt x="11392" y="4499"/>
                </a:cubicBezTo>
                <a:cubicBezTo>
                  <a:pt x="11167" y="4499"/>
                  <a:pt x="10922" y="4428"/>
                  <a:pt x="10751" y="4350"/>
                </a:cubicBezTo>
                <a:cubicBezTo>
                  <a:pt x="10291" y="4153"/>
                  <a:pt x="9929" y="3792"/>
                  <a:pt x="9436" y="3693"/>
                </a:cubicBezTo>
                <a:cubicBezTo>
                  <a:pt x="9392" y="3684"/>
                  <a:pt x="9346" y="3680"/>
                  <a:pt x="9298" y="3680"/>
                </a:cubicBezTo>
                <a:cubicBezTo>
                  <a:pt x="9166" y="3680"/>
                  <a:pt x="9022" y="3711"/>
                  <a:pt x="8878" y="3759"/>
                </a:cubicBezTo>
                <a:cubicBezTo>
                  <a:pt x="8648" y="3890"/>
                  <a:pt x="8549" y="4087"/>
                  <a:pt x="8385" y="4285"/>
                </a:cubicBezTo>
                <a:cubicBezTo>
                  <a:pt x="8242" y="4409"/>
                  <a:pt x="8081" y="4459"/>
                  <a:pt x="7912" y="4459"/>
                </a:cubicBezTo>
                <a:cubicBezTo>
                  <a:pt x="7492" y="4459"/>
                  <a:pt x="7028" y="4148"/>
                  <a:pt x="6715" y="3912"/>
                </a:cubicBezTo>
                <a:lnTo>
                  <a:pt x="6715" y="3912"/>
                </a:lnTo>
                <a:lnTo>
                  <a:pt x="7070" y="3529"/>
                </a:lnTo>
                <a:cubicBezTo>
                  <a:pt x="7136" y="3463"/>
                  <a:pt x="7103" y="3364"/>
                  <a:pt x="7005" y="3332"/>
                </a:cubicBezTo>
                <a:cubicBezTo>
                  <a:pt x="6189" y="3079"/>
                  <a:pt x="5398" y="2561"/>
                  <a:pt x="4527" y="2561"/>
                </a:cubicBezTo>
                <a:cubicBezTo>
                  <a:pt x="4494" y="2561"/>
                  <a:pt x="4460" y="2562"/>
                  <a:pt x="4427" y="2563"/>
                </a:cubicBezTo>
                <a:lnTo>
                  <a:pt x="4427" y="2563"/>
                </a:lnTo>
                <a:lnTo>
                  <a:pt x="4606" y="2412"/>
                </a:lnTo>
                <a:cubicBezTo>
                  <a:pt x="4695" y="2352"/>
                  <a:pt x="4622" y="2210"/>
                  <a:pt x="4533" y="2210"/>
                </a:cubicBezTo>
                <a:cubicBezTo>
                  <a:pt x="4525" y="2210"/>
                  <a:pt x="4516" y="2211"/>
                  <a:pt x="4507" y="2214"/>
                </a:cubicBezTo>
                <a:cubicBezTo>
                  <a:pt x="4318" y="2298"/>
                  <a:pt x="4119" y="2339"/>
                  <a:pt x="3922" y="2339"/>
                </a:cubicBezTo>
                <a:cubicBezTo>
                  <a:pt x="3502" y="2339"/>
                  <a:pt x="3089" y="2155"/>
                  <a:pt x="2798" y="1820"/>
                </a:cubicBezTo>
                <a:cubicBezTo>
                  <a:pt x="2786" y="1795"/>
                  <a:pt x="2764" y="1784"/>
                  <a:pt x="2739" y="1784"/>
                </a:cubicBezTo>
                <a:cubicBezTo>
                  <a:pt x="2700" y="1784"/>
                  <a:pt x="2654" y="1812"/>
                  <a:pt x="2634" y="1853"/>
                </a:cubicBezTo>
                <a:cubicBezTo>
                  <a:pt x="2468" y="2158"/>
                  <a:pt x="2348" y="2486"/>
                  <a:pt x="2315" y="2838"/>
                </a:cubicBezTo>
                <a:lnTo>
                  <a:pt x="2315" y="2838"/>
                </a:lnTo>
                <a:cubicBezTo>
                  <a:pt x="2218" y="2779"/>
                  <a:pt x="2108" y="2747"/>
                  <a:pt x="1996" y="2747"/>
                </a:cubicBezTo>
                <a:cubicBezTo>
                  <a:pt x="1889" y="2747"/>
                  <a:pt x="1780" y="2777"/>
                  <a:pt x="1681" y="2839"/>
                </a:cubicBezTo>
                <a:cubicBezTo>
                  <a:pt x="1550" y="2937"/>
                  <a:pt x="1517" y="3102"/>
                  <a:pt x="1484" y="3233"/>
                </a:cubicBezTo>
                <a:cubicBezTo>
                  <a:pt x="1418" y="3463"/>
                  <a:pt x="1353" y="3693"/>
                  <a:pt x="1320" y="3956"/>
                </a:cubicBezTo>
                <a:cubicBezTo>
                  <a:pt x="1195" y="4861"/>
                  <a:pt x="1307" y="5825"/>
                  <a:pt x="1600" y="6707"/>
                </a:cubicBezTo>
                <a:lnTo>
                  <a:pt x="1600" y="6707"/>
                </a:lnTo>
                <a:cubicBezTo>
                  <a:pt x="1255" y="6775"/>
                  <a:pt x="1263" y="7383"/>
                  <a:pt x="1320" y="7669"/>
                </a:cubicBezTo>
                <a:cubicBezTo>
                  <a:pt x="1484" y="8096"/>
                  <a:pt x="1550" y="8556"/>
                  <a:pt x="1484" y="9016"/>
                </a:cubicBezTo>
                <a:cubicBezTo>
                  <a:pt x="1418" y="9411"/>
                  <a:pt x="1090" y="9739"/>
                  <a:pt x="695" y="9805"/>
                </a:cubicBezTo>
                <a:cubicBezTo>
                  <a:pt x="597" y="9838"/>
                  <a:pt x="564" y="9937"/>
                  <a:pt x="630" y="10002"/>
                </a:cubicBezTo>
                <a:cubicBezTo>
                  <a:pt x="647" y="10020"/>
                  <a:pt x="664" y="10037"/>
                  <a:pt x="681" y="10055"/>
                </a:cubicBezTo>
                <a:lnTo>
                  <a:pt x="681" y="10055"/>
                </a:lnTo>
                <a:lnTo>
                  <a:pt x="662" y="10101"/>
                </a:lnTo>
                <a:cubicBezTo>
                  <a:pt x="679" y="10098"/>
                  <a:pt x="696" y="10095"/>
                  <a:pt x="712" y="10091"/>
                </a:cubicBezTo>
                <a:lnTo>
                  <a:pt x="712" y="10091"/>
                </a:lnTo>
                <a:cubicBezTo>
                  <a:pt x="991" y="10411"/>
                  <a:pt x="1158" y="10834"/>
                  <a:pt x="1188" y="11284"/>
                </a:cubicBezTo>
                <a:cubicBezTo>
                  <a:pt x="1188" y="11777"/>
                  <a:pt x="1057" y="12237"/>
                  <a:pt x="761" y="12631"/>
                </a:cubicBezTo>
                <a:cubicBezTo>
                  <a:pt x="498" y="12960"/>
                  <a:pt x="465" y="13453"/>
                  <a:pt x="695" y="13847"/>
                </a:cubicBezTo>
                <a:cubicBezTo>
                  <a:pt x="827" y="14176"/>
                  <a:pt x="1221" y="14931"/>
                  <a:pt x="662" y="15096"/>
                </a:cubicBezTo>
                <a:cubicBezTo>
                  <a:pt x="597" y="15128"/>
                  <a:pt x="564" y="15227"/>
                  <a:pt x="630" y="15293"/>
                </a:cubicBezTo>
                <a:cubicBezTo>
                  <a:pt x="991" y="15687"/>
                  <a:pt x="893" y="16213"/>
                  <a:pt x="761" y="16706"/>
                </a:cubicBezTo>
                <a:cubicBezTo>
                  <a:pt x="630" y="17166"/>
                  <a:pt x="498" y="17626"/>
                  <a:pt x="400" y="18119"/>
                </a:cubicBezTo>
                <a:cubicBezTo>
                  <a:pt x="273" y="19067"/>
                  <a:pt x="481" y="20046"/>
                  <a:pt x="995" y="20880"/>
                </a:cubicBezTo>
                <a:lnTo>
                  <a:pt x="995" y="20880"/>
                </a:lnTo>
                <a:cubicBezTo>
                  <a:pt x="568" y="21009"/>
                  <a:pt x="0" y="21329"/>
                  <a:pt x="268" y="21865"/>
                </a:cubicBezTo>
                <a:cubicBezTo>
                  <a:pt x="498" y="22292"/>
                  <a:pt x="1123" y="22358"/>
                  <a:pt x="1451" y="22686"/>
                </a:cubicBezTo>
                <a:cubicBezTo>
                  <a:pt x="1550" y="22752"/>
                  <a:pt x="1550" y="22884"/>
                  <a:pt x="1648" y="22982"/>
                </a:cubicBezTo>
                <a:cubicBezTo>
                  <a:pt x="1747" y="23048"/>
                  <a:pt x="1845" y="23048"/>
                  <a:pt x="1977" y="23048"/>
                </a:cubicBezTo>
                <a:cubicBezTo>
                  <a:pt x="2240" y="22982"/>
                  <a:pt x="2503" y="22851"/>
                  <a:pt x="2733" y="22686"/>
                </a:cubicBezTo>
                <a:cubicBezTo>
                  <a:pt x="2996" y="22423"/>
                  <a:pt x="3324" y="22259"/>
                  <a:pt x="3718" y="22259"/>
                </a:cubicBezTo>
                <a:cubicBezTo>
                  <a:pt x="4113" y="22325"/>
                  <a:pt x="4409" y="22653"/>
                  <a:pt x="4770" y="22785"/>
                </a:cubicBezTo>
                <a:cubicBezTo>
                  <a:pt x="4876" y="22834"/>
                  <a:pt x="5012" y="22858"/>
                  <a:pt x="5153" y="22858"/>
                </a:cubicBezTo>
                <a:cubicBezTo>
                  <a:pt x="5536" y="22858"/>
                  <a:pt x="5961" y="22678"/>
                  <a:pt x="5947" y="22309"/>
                </a:cubicBezTo>
                <a:lnTo>
                  <a:pt x="5947" y="22309"/>
                </a:lnTo>
                <a:cubicBezTo>
                  <a:pt x="6306" y="22413"/>
                  <a:pt x="6675" y="22469"/>
                  <a:pt x="7039" y="22469"/>
                </a:cubicBezTo>
                <a:cubicBezTo>
                  <a:pt x="7227" y="22469"/>
                  <a:pt x="7413" y="22454"/>
                  <a:pt x="7596" y="22423"/>
                </a:cubicBezTo>
                <a:cubicBezTo>
                  <a:pt x="7859" y="22325"/>
                  <a:pt x="8122" y="22193"/>
                  <a:pt x="8319" y="21996"/>
                </a:cubicBezTo>
                <a:cubicBezTo>
                  <a:pt x="8418" y="21898"/>
                  <a:pt x="8516" y="21701"/>
                  <a:pt x="8680" y="21668"/>
                </a:cubicBezTo>
                <a:cubicBezTo>
                  <a:pt x="8698" y="21665"/>
                  <a:pt x="8715" y="21664"/>
                  <a:pt x="8732" y="21664"/>
                </a:cubicBezTo>
                <a:cubicBezTo>
                  <a:pt x="8944" y="21664"/>
                  <a:pt x="9150" y="21844"/>
                  <a:pt x="9272" y="21996"/>
                </a:cubicBezTo>
                <a:cubicBezTo>
                  <a:pt x="9699" y="22391"/>
                  <a:pt x="10225" y="22653"/>
                  <a:pt x="10783" y="22719"/>
                </a:cubicBezTo>
                <a:cubicBezTo>
                  <a:pt x="10908" y="22732"/>
                  <a:pt x="11033" y="22739"/>
                  <a:pt x="11158" y="22739"/>
                </a:cubicBezTo>
                <a:cubicBezTo>
                  <a:pt x="11656" y="22739"/>
                  <a:pt x="12150" y="22634"/>
                  <a:pt x="12624" y="22423"/>
                </a:cubicBezTo>
                <a:cubicBezTo>
                  <a:pt x="13318" y="22122"/>
                  <a:pt x="13984" y="21488"/>
                  <a:pt x="14800" y="21488"/>
                </a:cubicBezTo>
                <a:cubicBezTo>
                  <a:pt x="14873" y="21488"/>
                  <a:pt x="14947" y="21493"/>
                  <a:pt x="15022" y="21503"/>
                </a:cubicBezTo>
                <a:cubicBezTo>
                  <a:pt x="15034" y="21509"/>
                  <a:pt x="15047" y="21512"/>
                  <a:pt x="15058" y="21512"/>
                </a:cubicBezTo>
                <a:cubicBezTo>
                  <a:pt x="15109" y="21512"/>
                  <a:pt x="15148" y="21458"/>
                  <a:pt x="15121" y="21405"/>
                </a:cubicBezTo>
                <a:cubicBezTo>
                  <a:pt x="15088" y="21109"/>
                  <a:pt x="15022" y="20715"/>
                  <a:pt x="15252" y="20485"/>
                </a:cubicBezTo>
                <a:cubicBezTo>
                  <a:pt x="15307" y="20404"/>
                  <a:pt x="15405" y="20345"/>
                  <a:pt x="15512" y="20345"/>
                </a:cubicBezTo>
                <a:cubicBezTo>
                  <a:pt x="15534" y="20345"/>
                  <a:pt x="15558" y="20347"/>
                  <a:pt x="15581" y="20353"/>
                </a:cubicBezTo>
                <a:cubicBezTo>
                  <a:pt x="15745" y="20386"/>
                  <a:pt x="15811" y="20518"/>
                  <a:pt x="15844" y="20649"/>
                </a:cubicBezTo>
                <a:cubicBezTo>
                  <a:pt x="15844" y="20813"/>
                  <a:pt x="15910" y="20978"/>
                  <a:pt x="16041" y="21109"/>
                </a:cubicBezTo>
                <a:cubicBezTo>
                  <a:pt x="16164" y="21183"/>
                  <a:pt x="16288" y="21220"/>
                  <a:pt x="16425" y="21220"/>
                </a:cubicBezTo>
                <a:cubicBezTo>
                  <a:pt x="16470" y="21220"/>
                  <a:pt x="16518" y="21216"/>
                  <a:pt x="16567" y="21208"/>
                </a:cubicBezTo>
                <a:cubicBezTo>
                  <a:pt x="17563" y="21079"/>
                  <a:pt x="18527" y="20762"/>
                  <a:pt x="19368" y="20226"/>
                </a:cubicBezTo>
                <a:lnTo>
                  <a:pt x="19368" y="20226"/>
                </a:lnTo>
                <a:cubicBezTo>
                  <a:pt x="19854" y="20665"/>
                  <a:pt x="20463" y="20948"/>
                  <a:pt x="21134" y="21076"/>
                </a:cubicBezTo>
                <a:cubicBezTo>
                  <a:pt x="21145" y="21087"/>
                  <a:pt x="21156" y="21091"/>
                  <a:pt x="21167" y="21091"/>
                </a:cubicBezTo>
                <a:cubicBezTo>
                  <a:pt x="21189" y="21091"/>
                  <a:pt x="21211" y="21076"/>
                  <a:pt x="21233" y="21076"/>
                </a:cubicBezTo>
                <a:cubicBezTo>
                  <a:pt x="21824" y="20386"/>
                  <a:pt x="22580" y="19893"/>
                  <a:pt x="23467" y="19663"/>
                </a:cubicBezTo>
                <a:cubicBezTo>
                  <a:pt x="23886" y="19544"/>
                  <a:pt x="24631" y="19261"/>
                  <a:pt x="24564" y="18740"/>
                </a:cubicBezTo>
                <a:lnTo>
                  <a:pt x="24564" y="18740"/>
                </a:lnTo>
                <a:cubicBezTo>
                  <a:pt x="24585" y="18742"/>
                  <a:pt x="24605" y="18742"/>
                  <a:pt x="24626" y="18742"/>
                </a:cubicBezTo>
                <a:cubicBezTo>
                  <a:pt x="24911" y="18742"/>
                  <a:pt x="25186" y="18606"/>
                  <a:pt x="25340" y="18349"/>
                </a:cubicBezTo>
                <a:cubicBezTo>
                  <a:pt x="25539" y="17980"/>
                  <a:pt x="25615" y="17537"/>
                  <a:pt x="25548" y="17127"/>
                </a:cubicBezTo>
                <a:lnTo>
                  <a:pt x="25548" y="17127"/>
                </a:lnTo>
                <a:cubicBezTo>
                  <a:pt x="25604" y="17142"/>
                  <a:pt x="25661" y="17149"/>
                  <a:pt x="25718" y="17149"/>
                </a:cubicBezTo>
                <a:cubicBezTo>
                  <a:pt x="25917" y="17149"/>
                  <a:pt x="26108" y="17062"/>
                  <a:pt x="26228" y="16903"/>
                </a:cubicBezTo>
                <a:cubicBezTo>
                  <a:pt x="26523" y="16607"/>
                  <a:pt x="26655" y="16180"/>
                  <a:pt x="26556" y="15786"/>
                </a:cubicBezTo>
                <a:cubicBezTo>
                  <a:pt x="26491" y="15523"/>
                  <a:pt x="26425" y="15293"/>
                  <a:pt x="26359" y="15030"/>
                </a:cubicBezTo>
                <a:cubicBezTo>
                  <a:pt x="26293" y="14767"/>
                  <a:pt x="26326" y="14504"/>
                  <a:pt x="26261" y="14241"/>
                </a:cubicBezTo>
                <a:cubicBezTo>
                  <a:pt x="26195" y="14077"/>
                  <a:pt x="26096" y="13913"/>
                  <a:pt x="25932" y="13781"/>
                </a:cubicBezTo>
                <a:cubicBezTo>
                  <a:pt x="25866" y="13715"/>
                  <a:pt x="25768" y="13650"/>
                  <a:pt x="25702" y="13584"/>
                </a:cubicBezTo>
                <a:cubicBezTo>
                  <a:pt x="25636" y="13485"/>
                  <a:pt x="25636" y="13485"/>
                  <a:pt x="25636" y="13453"/>
                </a:cubicBezTo>
                <a:cubicBezTo>
                  <a:pt x="25587" y="13305"/>
                  <a:pt x="25704" y="13286"/>
                  <a:pt x="25807" y="13286"/>
                </a:cubicBezTo>
                <a:cubicBezTo>
                  <a:pt x="25842" y="13286"/>
                  <a:pt x="25874" y="13288"/>
                  <a:pt x="25899" y="13288"/>
                </a:cubicBezTo>
                <a:cubicBezTo>
                  <a:pt x="25926" y="13288"/>
                  <a:pt x="25948" y="13271"/>
                  <a:pt x="25963" y="13247"/>
                </a:cubicBezTo>
                <a:lnTo>
                  <a:pt x="25963" y="13247"/>
                </a:lnTo>
                <a:cubicBezTo>
                  <a:pt x="26237" y="13208"/>
                  <a:pt x="26507" y="13110"/>
                  <a:pt x="26721" y="12927"/>
                </a:cubicBezTo>
                <a:cubicBezTo>
                  <a:pt x="26984" y="12730"/>
                  <a:pt x="27115" y="12434"/>
                  <a:pt x="27181" y="12138"/>
                </a:cubicBezTo>
                <a:cubicBezTo>
                  <a:pt x="27115" y="11810"/>
                  <a:pt x="26951" y="11547"/>
                  <a:pt x="26688" y="11350"/>
                </a:cubicBezTo>
                <a:cubicBezTo>
                  <a:pt x="26498" y="11160"/>
                  <a:pt x="26263" y="11037"/>
                  <a:pt x="26002" y="10981"/>
                </a:cubicBezTo>
                <a:lnTo>
                  <a:pt x="26002" y="10981"/>
                </a:lnTo>
                <a:cubicBezTo>
                  <a:pt x="26589" y="9755"/>
                  <a:pt x="26333" y="8294"/>
                  <a:pt x="25345" y="7341"/>
                </a:cubicBezTo>
                <a:lnTo>
                  <a:pt x="25345" y="7341"/>
                </a:lnTo>
                <a:lnTo>
                  <a:pt x="26293" y="6453"/>
                </a:lnTo>
                <a:cubicBezTo>
                  <a:pt x="26326" y="6421"/>
                  <a:pt x="26326" y="6322"/>
                  <a:pt x="26261" y="6289"/>
                </a:cubicBezTo>
                <a:lnTo>
                  <a:pt x="25300" y="5718"/>
                </a:lnTo>
                <a:lnTo>
                  <a:pt x="25300" y="5718"/>
                </a:lnTo>
                <a:cubicBezTo>
                  <a:pt x="25503" y="5640"/>
                  <a:pt x="25659" y="5474"/>
                  <a:pt x="25702" y="5238"/>
                </a:cubicBezTo>
                <a:cubicBezTo>
                  <a:pt x="25899" y="4777"/>
                  <a:pt x="25669" y="4252"/>
                  <a:pt x="26063" y="3825"/>
                </a:cubicBezTo>
                <a:cubicBezTo>
                  <a:pt x="26293" y="3562"/>
                  <a:pt x="26359" y="3266"/>
                  <a:pt x="25965" y="3102"/>
                </a:cubicBezTo>
                <a:cubicBezTo>
                  <a:pt x="25475" y="2856"/>
                  <a:pt x="24927" y="2697"/>
                  <a:pt x="24402" y="2490"/>
                </a:cubicBezTo>
                <a:lnTo>
                  <a:pt x="24402" y="2490"/>
                </a:lnTo>
                <a:cubicBezTo>
                  <a:pt x="24584" y="1995"/>
                  <a:pt x="24572" y="1450"/>
                  <a:pt x="24420" y="933"/>
                </a:cubicBezTo>
                <a:cubicBezTo>
                  <a:pt x="24289" y="473"/>
                  <a:pt x="23928" y="111"/>
                  <a:pt x="23435" y="13"/>
                </a:cubicBezTo>
                <a:cubicBezTo>
                  <a:pt x="23389" y="4"/>
                  <a:pt x="23342" y="0"/>
                  <a:pt x="2329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7" name="Google Shape;7177;p53"/>
          <p:cNvSpPr/>
          <p:nvPr/>
        </p:nvSpPr>
        <p:spPr>
          <a:xfrm>
            <a:off x="8261533" y="4036915"/>
            <a:ext cx="23684" cy="33547"/>
          </a:xfrm>
          <a:custGeom>
            <a:rect b="b" l="l" r="r" t="t"/>
            <a:pathLst>
              <a:path extrusionOk="0" h="1585" w="1119">
                <a:moveTo>
                  <a:pt x="329" y="1"/>
                </a:moveTo>
                <a:cubicBezTo>
                  <a:pt x="307" y="1"/>
                  <a:pt x="285" y="3"/>
                  <a:pt x="264" y="7"/>
                </a:cubicBezTo>
                <a:cubicBezTo>
                  <a:pt x="100" y="73"/>
                  <a:pt x="1" y="270"/>
                  <a:pt x="34" y="434"/>
                </a:cubicBezTo>
                <a:cubicBezTo>
                  <a:pt x="132" y="796"/>
                  <a:pt x="264" y="1125"/>
                  <a:pt x="461" y="1420"/>
                </a:cubicBezTo>
                <a:cubicBezTo>
                  <a:pt x="494" y="1486"/>
                  <a:pt x="560" y="1552"/>
                  <a:pt x="658" y="1585"/>
                </a:cubicBezTo>
                <a:cubicBezTo>
                  <a:pt x="724" y="1585"/>
                  <a:pt x="822" y="1585"/>
                  <a:pt x="921" y="1552"/>
                </a:cubicBezTo>
                <a:cubicBezTo>
                  <a:pt x="1052" y="1453"/>
                  <a:pt x="1118" y="1256"/>
                  <a:pt x="1020" y="1092"/>
                </a:cubicBezTo>
                <a:cubicBezTo>
                  <a:pt x="963" y="979"/>
                  <a:pt x="882" y="841"/>
                  <a:pt x="819" y="722"/>
                </a:cubicBezTo>
                <a:lnTo>
                  <a:pt x="819" y="722"/>
                </a:lnTo>
                <a:cubicBezTo>
                  <a:pt x="756" y="560"/>
                  <a:pt x="723" y="399"/>
                  <a:pt x="691" y="237"/>
                </a:cubicBezTo>
                <a:cubicBezTo>
                  <a:pt x="634" y="94"/>
                  <a:pt x="477" y="1"/>
                  <a:pt x="3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8" name="Google Shape;7178;p53"/>
          <p:cNvSpPr/>
          <p:nvPr/>
        </p:nvSpPr>
        <p:spPr>
          <a:xfrm>
            <a:off x="8292836" y="4036619"/>
            <a:ext cx="20191" cy="35748"/>
          </a:xfrm>
          <a:custGeom>
            <a:rect b="b" l="l" r="r" t="t"/>
            <a:pathLst>
              <a:path extrusionOk="0" h="1689" w="954">
                <a:moveTo>
                  <a:pt x="691" y="547"/>
                </a:moveTo>
                <a:lnTo>
                  <a:pt x="672" y="585"/>
                </a:lnTo>
                <a:lnTo>
                  <a:pt x="672" y="585"/>
                </a:lnTo>
                <a:cubicBezTo>
                  <a:pt x="676" y="582"/>
                  <a:pt x="683" y="580"/>
                  <a:pt x="691" y="580"/>
                </a:cubicBezTo>
                <a:lnTo>
                  <a:pt x="659" y="611"/>
                </a:lnTo>
                <a:lnTo>
                  <a:pt x="659" y="611"/>
                </a:lnTo>
                <a:cubicBezTo>
                  <a:pt x="659" y="611"/>
                  <a:pt x="659" y="610"/>
                  <a:pt x="659" y="610"/>
                </a:cubicBezTo>
                <a:lnTo>
                  <a:pt x="659" y="610"/>
                </a:lnTo>
                <a:lnTo>
                  <a:pt x="658" y="613"/>
                </a:lnTo>
                <a:lnTo>
                  <a:pt x="658" y="613"/>
                </a:lnTo>
                <a:cubicBezTo>
                  <a:pt x="658" y="613"/>
                  <a:pt x="658" y="605"/>
                  <a:pt x="662" y="596"/>
                </a:cubicBezTo>
                <a:lnTo>
                  <a:pt x="662" y="596"/>
                </a:lnTo>
                <a:cubicBezTo>
                  <a:pt x="661" y="601"/>
                  <a:pt x="660" y="605"/>
                  <a:pt x="659" y="610"/>
                </a:cubicBezTo>
                <a:lnTo>
                  <a:pt x="659" y="610"/>
                </a:lnTo>
                <a:lnTo>
                  <a:pt x="672" y="585"/>
                </a:lnTo>
                <a:lnTo>
                  <a:pt x="672" y="585"/>
                </a:lnTo>
                <a:cubicBezTo>
                  <a:pt x="667" y="588"/>
                  <a:pt x="664" y="592"/>
                  <a:pt x="662" y="596"/>
                </a:cubicBezTo>
                <a:lnTo>
                  <a:pt x="662" y="596"/>
                </a:lnTo>
                <a:cubicBezTo>
                  <a:pt x="666" y="580"/>
                  <a:pt x="674" y="563"/>
                  <a:pt x="691" y="547"/>
                </a:cubicBezTo>
                <a:close/>
                <a:moveTo>
                  <a:pt x="412" y="662"/>
                </a:moveTo>
                <a:cubicBezTo>
                  <a:pt x="451" y="686"/>
                  <a:pt x="495" y="700"/>
                  <a:pt x="541" y="707"/>
                </a:cubicBezTo>
                <a:lnTo>
                  <a:pt x="541" y="707"/>
                </a:lnTo>
                <a:lnTo>
                  <a:pt x="526" y="711"/>
                </a:lnTo>
                <a:lnTo>
                  <a:pt x="494" y="711"/>
                </a:lnTo>
                <a:lnTo>
                  <a:pt x="395" y="678"/>
                </a:lnTo>
                <a:lnTo>
                  <a:pt x="428" y="678"/>
                </a:lnTo>
                <a:lnTo>
                  <a:pt x="412" y="662"/>
                </a:lnTo>
                <a:close/>
                <a:moveTo>
                  <a:pt x="488" y="1"/>
                </a:moveTo>
                <a:cubicBezTo>
                  <a:pt x="446" y="1"/>
                  <a:pt x="404" y="7"/>
                  <a:pt x="362" y="21"/>
                </a:cubicBezTo>
                <a:cubicBezTo>
                  <a:pt x="231" y="54"/>
                  <a:pt x="132" y="120"/>
                  <a:pt x="99" y="218"/>
                </a:cubicBezTo>
                <a:cubicBezTo>
                  <a:pt x="34" y="317"/>
                  <a:pt x="1" y="416"/>
                  <a:pt x="1" y="547"/>
                </a:cubicBezTo>
                <a:lnTo>
                  <a:pt x="1" y="941"/>
                </a:lnTo>
                <a:lnTo>
                  <a:pt x="1" y="1369"/>
                </a:lnTo>
                <a:cubicBezTo>
                  <a:pt x="1" y="1582"/>
                  <a:pt x="165" y="1689"/>
                  <a:pt x="329" y="1689"/>
                </a:cubicBezTo>
                <a:cubicBezTo>
                  <a:pt x="494" y="1689"/>
                  <a:pt x="658" y="1582"/>
                  <a:pt x="658" y="1369"/>
                </a:cubicBezTo>
                <a:lnTo>
                  <a:pt x="658" y="974"/>
                </a:lnTo>
                <a:cubicBezTo>
                  <a:pt x="658" y="875"/>
                  <a:pt x="658" y="788"/>
                  <a:pt x="658" y="705"/>
                </a:cubicBezTo>
                <a:lnTo>
                  <a:pt x="658" y="705"/>
                </a:lnTo>
                <a:cubicBezTo>
                  <a:pt x="691" y="700"/>
                  <a:pt x="725" y="691"/>
                  <a:pt x="756" y="678"/>
                </a:cubicBezTo>
                <a:cubicBezTo>
                  <a:pt x="888" y="580"/>
                  <a:pt x="954" y="383"/>
                  <a:pt x="888" y="218"/>
                </a:cubicBezTo>
                <a:cubicBezTo>
                  <a:pt x="785" y="89"/>
                  <a:pt x="641" y="1"/>
                  <a:pt x="4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9" name="Google Shape;7179;p53"/>
          <p:cNvSpPr/>
          <p:nvPr/>
        </p:nvSpPr>
        <p:spPr>
          <a:xfrm>
            <a:off x="8317875" y="4037762"/>
            <a:ext cx="18795" cy="38393"/>
          </a:xfrm>
          <a:custGeom>
            <a:rect b="b" l="l" r="r" t="t"/>
            <a:pathLst>
              <a:path extrusionOk="0" h="1814" w="888">
                <a:moveTo>
                  <a:pt x="444" y="0"/>
                </a:moveTo>
                <a:cubicBezTo>
                  <a:pt x="313" y="0"/>
                  <a:pt x="181" y="66"/>
                  <a:pt x="99" y="197"/>
                </a:cubicBezTo>
                <a:cubicBezTo>
                  <a:pt x="33" y="329"/>
                  <a:pt x="1" y="526"/>
                  <a:pt x="33" y="690"/>
                </a:cubicBezTo>
                <a:cubicBezTo>
                  <a:pt x="66" y="986"/>
                  <a:pt x="132" y="1282"/>
                  <a:pt x="198" y="1577"/>
                </a:cubicBezTo>
                <a:cubicBezTo>
                  <a:pt x="255" y="1720"/>
                  <a:pt x="387" y="1814"/>
                  <a:pt x="550" y="1814"/>
                </a:cubicBezTo>
                <a:cubicBezTo>
                  <a:pt x="575" y="1814"/>
                  <a:pt x="600" y="1812"/>
                  <a:pt x="625" y="1807"/>
                </a:cubicBezTo>
                <a:cubicBezTo>
                  <a:pt x="789" y="1742"/>
                  <a:pt x="888" y="1545"/>
                  <a:pt x="855" y="1380"/>
                </a:cubicBezTo>
                <a:lnTo>
                  <a:pt x="822" y="1380"/>
                </a:lnTo>
                <a:cubicBezTo>
                  <a:pt x="756" y="1183"/>
                  <a:pt x="724" y="986"/>
                  <a:pt x="691" y="789"/>
                </a:cubicBezTo>
                <a:lnTo>
                  <a:pt x="691" y="887"/>
                </a:lnTo>
                <a:cubicBezTo>
                  <a:pt x="691" y="792"/>
                  <a:pt x="660" y="727"/>
                  <a:pt x="658" y="633"/>
                </a:cubicBezTo>
                <a:lnTo>
                  <a:pt x="658" y="633"/>
                </a:lnTo>
                <a:cubicBezTo>
                  <a:pt x="798" y="550"/>
                  <a:pt x="888" y="378"/>
                  <a:pt x="789" y="197"/>
                </a:cubicBezTo>
                <a:cubicBezTo>
                  <a:pt x="707" y="66"/>
                  <a:pt x="576" y="0"/>
                  <a:pt x="4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80" name="Google Shape;7180;p53"/>
          <p:cNvSpPr/>
          <p:nvPr/>
        </p:nvSpPr>
        <p:spPr>
          <a:xfrm>
            <a:off x="8359613" y="4030819"/>
            <a:ext cx="24361" cy="43113"/>
          </a:xfrm>
          <a:custGeom>
            <a:rect b="b" l="l" r="r" t="t"/>
            <a:pathLst>
              <a:path extrusionOk="0" h="2037" w="1151">
                <a:moveTo>
                  <a:pt x="791" y="1"/>
                </a:moveTo>
                <a:cubicBezTo>
                  <a:pt x="674" y="1"/>
                  <a:pt x="561" y="52"/>
                  <a:pt x="493" y="164"/>
                </a:cubicBezTo>
                <a:cubicBezTo>
                  <a:pt x="197" y="624"/>
                  <a:pt x="33" y="1150"/>
                  <a:pt x="0" y="1708"/>
                </a:cubicBezTo>
                <a:cubicBezTo>
                  <a:pt x="0" y="1905"/>
                  <a:pt x="165" y="2037"/>
                  <a:pt x="329" y="2037"/>
                </a:cubicBezTo>
                <a:cubicBezTo>
                  <a:pt x="526" y="2037"/>
                  <a:pt x="657" y="1905"/>
                  <a:pt x="657" y="1708"/>
                </a:cubicBezTo>
                <a:lnTo>
                  <a:pt x="690" y="1708"/>
                </a:lnTo>
                <a:lnTo>
                  <a:pt x="690" y="1511"/>
                </a:lnTo>
                <a:lnTo>
                  <a:pt x="690" y="1413"/>
                </a:lnTo>
                <a:cubicBezTo>
                  <a:pt x="723" y="1281"/>
                  <a:pt x="756" y="1182"/>
                  <a:pt x="789" y="1051"/>
                </a:cubicBezTo>
                <a:cubicBezTo>
                  <a:pt x="789" y="1018"/>
                  <a:pt x="822" y="952"/>
                  <a:pt x="855" y="887"/>
                </a:cubicBezTo>
                <a:cubicBezTo>
                  <a:pt x="855" y="854"/>
                  <a:pt x="887" y="821"/>
                  <a:pt x="887" y="788"/>
                </a:cubicBezTo>
                <a:cubicBezTo>
                  <a:pt x="953" y="690"/>
                  <a:pt x="986" y="591"/>
                  <a:pt x="1085" y="492"/>
                </a:cubicBezTo>
                <a:cubicBezTo>
                  <a:pt x="1150" y="328"/>
                  <a:pt x="1117" y="131"/>
                  <a:pt x="953" y="32"/>
                </a:cubicBezTo>
                <a:cubicBezTo>
                  <a:pt x="901" y="12"/>
                  <a:pt x="846" y="1"/>
                  <a:pt x="79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81" name="Google Shape;7181;p53"/>
          <p:cNvSpPr/>
          <p:nvPr/>
        </p:nvSpPr>
        <p:spPr>
          <a:xfrm>
            <a:off x="8401330" y="4028703"/>
            <a:ext cx="19789" cy="34901"/>
          </a:xfrm>
          <a:custGeom>
            <a:rect b="b" l="l" r="r" t="t"/>
            <a:pathLst>
              <a:path extrusionOk="0" h="1649" w="935">
                <a:moveTo>
                  <a:pt x="329" y="1"/>
                </a:moveTo>
                <a:cubicBezTo>
                  <a:pt x="264" y="34"/>
                  <a:pt x="165" y="67"/>
                  <a:pt x="99" y="100"/>
                </a:cubicBezTo>
                <a:cubicBezTo>
                  <a:pt x="34" y="165"/>
                  <a:pt x="1" y="264"/>
                  <a:pt x="1" y="330"/>
                </a:cubicBezTo>
                <a:cubicBezTo>
                  <a:pt x="34" y="691"/>
                  <a:pt x="132" y="1052"/>
                  <a:pt x="231" y="1414"/>
                </a:cubicBezTo>
                <a:cubicBezTo>
                  <a:pt x="264" y="1480"/>
                  <a:pt x="329" y="1545"/>
                  <a:pt x="395" y="1611"/>
                </a:cubicBezTo>
                <a:cubicBezTo>
                  <a:pt x="441" y="1637"/>
                  <a:pt x="490" y="1649"/>
                  <a:pt x="539" y="1649"/>
                </a:cubicBezTo>
                <a:cubicBezTo>
                  <a:pt x="738" y="1649"/>
                  <a:pt x="934" y="1454"/>
                  <a:pt x="855" y="1217"/>
                </a:cubicBezTo>
                <a:lnTo>
                  <a:pt x="855" y="1217"/>
                </a:lnTo>
                <a:lnTo>
                  <a:pt x="888" y="1250"/>
                </a:lnTo>
                <a:cubicBezTo>
                  <a:pt x="790" y="987"/>
                  <a:pt x="724" y="691"/>
                  <a:pt x="691" y="428"/>
                </a:cubicBezTo>
                <a:lnTo>
                  <a:pt x="691" y="494"/>
                </a:lnTo>
                <a:cubicBezTo>
                  <a:pt x="691" y="461"/>
                  <a:pt x="691" y="395"/>
                  <a:pt x="658" y="330"/>
                </a:cubicBezTo>
                <a:cubicBezTo>
                  <a:pt x="658" y="264"/>
                  <a:pt x="625" y="165"/>
                  <a:pt x="559" y="100"/>
                </a:cubicBezTo>
                <a:cubicBezTo>
                  <a:pt x="494" y="67"/>
                  <a:pt x="428" y="1"/>
                  <a:pt x="3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82" name="Google Shape;7182;p53"/>
          <p:cNvSpPr/>
          <p:nvPr/>
        </p:nvSpPr>
        <p:spPr>
          <a:xfrm>
            <a:off x="8422199" y="4031518"/>
            <a:ext cx="20890" cy="29906"/>
          </a:xfrm>
          <a:custGeom>
            <a:rect b="b" l="l" r="r" t="t"/>
            <a:pathLst>
              <a:path extrusionOk="0" h="1413" w="987">
                <a:moveTo>
                  <a:pt x="658" y="788"/>
                </a:moveTo>
                <a:lnTo>
                  <a:pt x="658" y="887"/>
                </a:lnTo>
                <a:lnTo>
                  <a:pt x="658" y="952"/>
                </a:lnTo>
                <a:cubicBezTo>
                  <a:pt x="625" y="919"/>
                  <a:pt x="625" y="854"/>
                  <a:pt x="658" y="788"/>
                </a:cubicBezTo>
                <a:close/>
                <a:moveTo>
                  <a:pt x="654" y="0"/>
                </a:moveTo>
                <a:cubicBezTo>
                  <a:pt x="601" y="0"/>
                  <a:pt x="546" y="11"/>
                  <a:pt x="494" y="32"/>
                </a:cubicBezTo>
                <a:cubicBezTo>
                  <a:pt x="296" y="164"/>
                  <a:pt x="132" y="328"/>
                  <a:pt x="66" y="558"/>
                </a:cubicBezTo>
                <a:cubicBezTo>
                  <a:pt x="34" y="657"/>
                  <a:pt x="1" y="755"/>
                  <a:pt x="1" y="854"/>
                </a:cubicBezTo>
                <a:cubicBezTo>
                  <a:pt x="1" y="985"/>
                  <a:pt x="1" y="1084"/>
                  <a:pt x="66" y="1182"/>
                </a:cubicBezTo>
                <a:cubicBezTo>
                  <a:pt x="66" y="1248"/>
                  <a:pt x="132" y="1314"/>
                  <a:pt x="198" y="1380"/>
                </a:cubicBezTo>
                <a:cubicBezTo>
                  <a:pt x="264" y="1412"/>
                  <a:pt x="362" y="1412"/>
                  <a:pt x="461" y="1412"/>
                </a:cubicBezTo>
                <a:cubicBezTo>
                  <a:pt x="526" y="1380"/>
                  <a:pt x="592" y="1314"/>
                  <a:pt x="658" y="1248"/>
                </a:cubicBezTo>
                <a:cubicBezTo>
                  <a:pt x="691" y="1182"/>
                  <a:pt x="691" y="1084"/>
                  <a:pt x="691" y="985"/>
                </a:cubicBezTo>
                <a:cubicBezTo>
                  <a:pt x="661" y="955"/>
                  <a:pt x="658" y="925"/>
                  <a:pt x="658" y="870"/>
                </a:cubicBezTo>
                <a:lnTo>
                  <a:pt x="658" y="870"/>
                </a:lnTo>
                <a:cubicBezTo>
                  <a:pt x="658" y="839"/>
                  <a:pt x="659" y="808"/>
                  <a:pt x="664" y="781"/>
                </a:cubicBezTo>
                <a:lnTo>
                  <a:pt x="664" y="781"/>
                </a:lnTo>
                <a:cubicBezTo>
                  <a:pt x="676" y="765"/>
                  <a:pt x="684" y="744"/>
                  <a:pt x="691" y="722"/>
                </a:cubicBezTo>
                <a:lnTo>
                  <a:pt x="691" y="722"/>
                </a:lnTo>
                <a:lnTo>
                  <a:pt x="666" y="773"/>
                </a:lnTo>
                <a:lnTo>
                  <a:pt x="666" y="773"/>
                </a:lnTo>
                <a:cubicBezTo>
                  <a:pt x="670" y="752"/>
                  <a:pt x="678" y="735"/>
                  <a:pt x="691" y="722"/>
                </a:cubicBezTo>
                <a:lnTo>
                  <a:pt x="691" y="722"/>
                </a:lnTo>
                <a:cubicBezTo>
                  <a:pt x="699" y="698"/>
                  <a:pt x="707" y="673"/>
                  <a:pt x="724" y="657"/>
                </a:cubicBezTo>
                <a:lnTo>
                  <a:pt x="724" y="657"/>
                </a:lnTo>
                <a:lnTo>
                  <a:pt x="691" y="722"/>
                </a:lnTo>
                <a:cubicBezTo>
                  <a:pt x="712" y="701"/>
                  <a:pt x="732" y="667"/>
                  <a:pt x="753" y="637"/>
                </a:cubicBezTo>
                <a:lnTo>
                  <a:pt x="753" y="637"/>
                </a:lnTo>
                <a:lnTo>
                  <a:pt x="822" y="591"/>
                </a:lnTo>
                <a:cubicBezTo>
                  <a:pt x="888" y="558"/>
                  <a:pt x="954" y="492"/>
                  <a:pt x="954" y="394"/>
                </a:cubicBezTo>
                <a:cubicBezTo>
                  <a:pt x="986" y="328"/>
                  <a:pt x="986" y="229"/>
                  <a:pt x="921" y="164"/>
                </a:cubicBezTo>
                <a:cubicBezTo>
                  <a:pt x="876" y="51"/>
                  <a:pt x="770" y="0"/>
                  <a:pt x="6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83" name="Google Shape;7183;p53"/>
          <p:cNvSpPr/>
          <p:nvPr/>
        </p:nvSpPr>
        <p:spPr>
          <a:xfrm>
            <a:off x="8533486" y="4022459"/>
            <a:ext cx="19493" cy="32700"/>
          </a:xfrm>
          <a:custGeom>
            <a:rect b="b" l="l" r="r" t="t"/>
            <a:pathLst>
              <a:path extrusionOk="0" h="1545" w="921">
                <a:moveTo>
                  <a:pt x="592" y="0"/>
                </a:moveTo>
                <a:cubicBezTo>
                  <a:pt x="493" y="0"/>
                  <a:pt x="427" y="33"/>
                  <a:pt x="362" y="99"/>
                </a:cubicBezTo>
                <a:cubicBezTo>
                  <a:pt x="230" y="263"/>
                  <a:pt x="132" y="460"/>
                  <a:pt x="66" y="657"/>
                </a:cubicBezTo>
                <a:cubicBezTo>
                  <a:pt x="0" y="822"/>
                  <a:pt x="0" y="1019"/>
                  <a:pt x="0" y="1216"/>
                </a:cubicBezTo>
                <a:cubicBezTo>
                  <a:pt x="0" y="1315"/>
                  <a:pt x="33" y="1380"/>
                  <a:pt x="99" y="1446"/>
                </a:cubicBezTo>
                <a:cubicBezTo>
                  <a:pt x="165" y="1512"/>
                  <a:pt x="247" y="1545"/>
                  <a:pt x="329" y="1545"/>
                </a:cubicBezTo>
                <a:cubicBezTo>
                  <a:pt x="411" y="1545"/>
                  <a:pt x="493" y="1512"/>
                  <a:pt x="559" y="1446"/>
                </a:cubicBezTo>
                <a:cubicBezTo>
                  <a:pt x="625" y="1380"/>
                  <a:pt x="657" y="1315"/>
                  <a:pt x="657" y="1216"/>
                </a:cubicBezTo>
                <a:cubicBezTo>
                  <a:pt x="625" y="1117"/>
                  <a:pt x="625" y="1019"/>
                  <a:pt x="657" y="953"/>
                </a:cubicBezTo>
                <a:lnTo>
                  <a:pt x="657" y="1019"/>
                </a:lnTo>
                <a:cubicBezTo>
                  <a:pt x="657" y="931"/>
                  <a:pt x="684" y="843"/>
                  <a:pt x="713" y="755"/>
                </a:cubicBezTo>
                <a:lnTo>
                  <a:pt x="713" y="755"/>
                </a:lnTo>
                <a:cubicBezTo>
                  <a:pt x="764" y="674"/>
                  <a:pt x="797" y="613"/>
                  <a:pt x="855" y="526"/>
                </a:cubicBezTo>
                <a:lnTo>
                  <a:pt x="855" y="526"/>
                </a:lnTo>
                <a:lnTo>
                  <a:pt x="822" y="559"/>
                </a:lnTo>
                <a:cubicBezTo>
                  <a:pt x="888" y="493"/>
                  <a:pt x="920" y="427"/>
                  <a:pt x="920" y="329"/>
                </a:cubicBezTo>
                <a:cubicBezTo>
                  <a:pt x="920" y="263"/>
                  <a:pt x="888" y="164"/>
                  <a:pt x="822" y="99"/>
                </a:cubicBezTo>
                <a:cubicBezTo>
                  <a:pt x="756" y="66"/>
                  <a:pt x="690" y="0"/>
                  <a:pt x="59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84" name="Google Shape;7184;p53"/>
          <p:cNvSpPr/>
          <p:nvPr/>
        </p:nvSpPr>
        <p:spPr>
          <a:xfrm>
            <a:off x="8577997" y="4009231"/>
            <a:ext cx="22964" cy="37864"/>
          </a:xfrm>
          <a:custGeom>
            <a:rect b="b" l="l" r="r" t="t"/>
            <a:pathLst>
              <a:path extrusionOk="0" h="1789" w="1085">
                <a:moveTo>
                  <a:pt x="744" y="1"/>
                </a:moveTo>
                <a:cubicBezTo>
                  <a:pt x="658" y="1"/>
                  <a:pt x="575" y="34"/>
                  <a:pt x="526" y="99"/>
                </a:cubicBezTo>
                <a:cubicBezTo>
                  <a:pt x="329" y="264"/>
                  <a:pt x="198" y="494"/>
                  <a:pt x="99" y="757"/>
                </a:cubicBezTo>
                <a:cubicBezTo>
                  <a:pt x="0" y="1020"/>
                  <a:pt x="0" y="1282"/>
                  <a:pt x="33" y="1545"/>
                </a:cubicBezTo>
                <a:cubicBezTo>
                  <a:pt x="66" y="1611"/>
                  <a:pt x="132" y="1710"/>
                  <a:pt x="198" y="1742"/>
                </a:cubicBezTo>
                <a:cubicBezTo>
                  <a:pt x="244" y="1766"/>
                  <a:pt x="307" y="1789"/>
                  <a:pt x="363" y="1789"/>
                </a:cubicBezTo>
                <a:cubicBezTo>
                  <a:pt x="386" y="1789"/>
                  <a:pt x="408" y="1785"/>
                  <a:pt x="428" y="1775"/>
                </a:cubicBezTo>
                <a:cubicBezTo>
                  <a:pt x="526" y="1742"/>
                  <a:pt x="592" y="1710"/>
                  <a:pt x="625" y="1611"/>
                </a:cubicBezTo>
                <a:cubicBezTo>
                  <a:pt x="690" y="1545"/>
                  <a:pt x="690" y="1447"/>
                  <a:pt x="658" y="1381"/>
                </a:cubicBezTo>
                <a:lnTo>
                  <a:pt x="658" y="1381"/>
                </a:lnTo>
                <a:lnTo>
                  <a:pt x="658" y="1480"/>
                </a:lnTo>
                <a:cubicBezTo>
                  <a:pt x="625" y="1348"/>
                  <a:pt x="625" y="1217"/>
                  <a:pt x="658" y="1118"/>
                </a:cubicBezTo>
                <a:lnTo>
                  <a:pt x="658" y="1184"/>
                </a:lnTo>
                <a:cubicBezTo>
                  <a:pt x="658" y="1118"/>
                  <a:pt x="658" y="1052"/>
                  <a:pt x="690" y="987"/>
                </a:cubicBezTo>
                <a:lnTo>
                  <a:pt x="723" y="888"/>
                </a:lnTo>
                <a:cubicBezTo>
                  <a:pt x="723" y="888"/>
                  <a:pt x="723" y="855"/>
                  <a:pt x="756" y="855"/>
                </a:cubicBezTo>
                <a:cubicBezTo>
                  <a:pt x="789" y="790"/>
                  <a:pt x="822" y="724"/>
                  <a:pt x="855" y="658"/>
                </a:cubicBezTo>
                <a:lnTo>
                  <a:pt x="855" y="658"/>
                </a:lnTo>
                <a:cubicBezTo>
                  <a:pt x="846" y="675"/>
                  <a:pt x="844" y="681"/>
                  <a:pt x="846" y="681"/>
                </a:cubicBezTo>
                <a:cubicBezTo>
                  <a:pt x="848" y="681"/>
                  <a:pt x="858" y="666"/>
                  <a:pt x="863" y="657"/>
                </a:cubicBezTo>
                <a:lnTo>
                  <a:pt x="863" y="657"/>
                </a:lnTo>
                <a:cubicBezTo>
                  <a:pt x="858" y="658"/>
                  <a:pt x="855" y="658"/>
                  <a:pt x="855" y="658"/>
                </a:cubicBezTo>
                <a:cubicBezTo>
                  <a:pt x="860" y="653"/>
                  <a:pt x="862" y="651"/>
                  <a:pt x="864" y="651"/>
                </a:cubicBezTo>
                <a:lnTo>
                  <a:pt x="864" y="651"/>
                </a:lnTo>
                <a:cubicBezTo>
                  <a:pt x="865" y="651"/>
                  <a:pt x="864" y="654"/>
                  <a:pt x="863" y="657"/>
                </a:cubicBezTo>
                <a:lnTo>
                  <a:pt x="863" y="657"/>
                </a:lnTo>
                <a:cubicBezTo>
                  <a:pt x="872" y="655"/>
                  <a:pt x="888" y="648"/>
                  <a:pt x="888" y="625"/>
                </a:cubicBezTo>
                <a:lnTo>
                  <a:pt x="986" y="559"/>
                </a:lnTo>
                <a:cubicBezTo>
                  <a:pt x="1085" y="428"/>
                  <a:pt x="1085" y="231"/>
                  <a:pt x="986" y="99"/>
                </a:cubicBezTo>
                <a:cubicBezTo>
                  <a:pt x="920" y="34"/>
                  <a:pt x="830" y="1"/>
                  <a:pt x="7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85" name="Google Shape;7185;p53"/>
          <p:cNvSpPr/>
          <p:nvPr/>
        </p:nvSpPr>
        <p:spPr>
          <a:xfrm>
            <a:off x="8614168" y="3995600"/>
            <a:ext cx="21567" cy="49124"/>
          </a:xfrm>
          <a:custGeom>
            <a:rect b="b" l="l" r="r" t="t"/>
            <a:pathLst>
              <a:path extrusionOk="0" h="2321" w="1019">
                <a:moveTo>
                  <a:pt x="382" y="0"/>
                </a:moveTo>
                <a:cubicBezTo>
                  <a:pt x="344" y="0"/>
                  <a:pt x="304" y="7"/>
                  <a:pt x="263" y="20"/>
                </a:cubicBezTo>
                <a:cubicBezTo>
                  <a:pt x="99" y="53"/>
                  <a:pt x="0" y="251"/>
                  <a:pt x="33" y="415"/>
                </a:cubicBezTo>
                <a:cubicBezTo>
                  <a:pt x="132" y="711"/>
                  <a:pt x="197" y="973"/>
                  <a:pt x="230" y="1236"/>
                </a:cubicBezTo>
                <a:cubicBezTo>
                  <a:pt x="230" y="1302"/>
                  <a:pt x="263" y="1368"/>
                  <a:pt x="263" y="1433"/>
                </a:cubicBezTo>
                <a:cubicBezTo>
                  <a:pt x="296" y="1499"/>
                  <a:pt x="263" y="1499"/>
                  <a:pt x="263" y="1565"/>
                </a:cubicBezTo>
                <a:lnTo>
                  <a:pt x="263" y="1598"/>
                </a:lnTo>
                <a:cubicBezTo>
                  <a:pt x="263" y="1729"/>
                  <a:pt x="296" y="1894"/>
                  <a:pt x="329" y="2025"/>
                </a:cubicBezTo>
                <a:cubicBezTo>
                  <a:pt x="345" y="2222"/>
                  <a:pt x="493" y="2321"/>
                  <a:pt x="645" y="2321"/>
                </a:cubicBezTo>
                <a:cubicBezTo>
                  <a:pt x="797" y="2321"/>
                  <a:pt x="953" y="2222"/>
                  <a:pt x="986" y="2025"/>
                </a:cubicBezTo>
                <a:lnTo>
                  <a:pt x="1019" y="2025"/>
                </a:lnTo>
                <a:cubicBezTo>
                  <a:pt x="953" y="1433"/>
                  <a:pt x="854" y="809"/>
                  <a:pt x="690" y="251"/>
                </a:cubicBezTo>
                <a:cubicBezTo>
                  <a:pt x="638" y="95"/>
                  <a:pt x="524" y="0"/>
                  <a:pt x="38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86" name="Google Shape;7186;p53"/>
          <p:cNvSpPr/>
          <p:nvPr/>
        </p:nvSpPr>
        <p:spPr>
          <a:xfrm>
            <a:off x="8635016" y="3994119"/>
            <a:ext cx="24488" cy="46436"/>
          </a:xfrm>
          <a:custGeom>
            <a:rect b="b" l="l" r="r" t="t"/>
            <a:pathLst>
              <a:path extrusionOk="0" h="2194" w="1157">
                <a:moveTo>
                  <a:pt x="709" y="0"/>
                </a:moveTo>
                <a:cubicBezTo>
                  <a:pt x="614" y="0"/>
                  <a:pt x="521" y="46"/>
                  <a:pt x="461" y="156"/>
                </a:cubicBezTo>
                <a:cubicBezTo>
                  <a:pt x="165" y="682"/>
                  <a:pt x="1" y="1273"/>
                  <a:pt x="1" y="1898"/>
                </a:cubicBezTo>
                <a:cubicBezTo>
                  <a:pt x="1" y="2062"/>
                  <a:pt x="132" y="2194"/>
                  <a:pt x="297" y="2194"/>
                </a:cubicBezTo>
                <a:cubicBezTo>
                  <a:pt x="494" y="2194"/>
                  <a:pt x="625" y="2062"/>
                  <a:pt x="625" y="1898"/>
                </a:cubicBezTo>
                <a:lnTo>
                  <a:pt x="658" y="1898"/>
                </a:lnTo>
                <a:cubicBezTo>
                  <a:pt x="658" y="1832"/>
                  <a:pt x="658" y="1766"/>
                  <a:pt x="658" y="1701"/>
                </a:cubicBezTo>
                <a:cubicBezTo>
                  <a:pt x="658" y="1668"/>
                  <a:pt x="658" y="1635"/>
                  <a:pt x="658" y="1569"/>
                </a:cubicBezTo>
                <a:cubicBezTo>
                  <a:pt x="691" y="1438"/>
                  <a:pt x="724" y="1306"/>
                  <a:pt x="757" y="1175"/>
                </a:cubicBezTo>
                <a:cubicBezTo>
                  <a:pt x="790" y="1043"/>
                  <a:pt x="822" y="945"/>
                  <a:pt x="888" y="813"/>
                </a:cubicBezTo>
                <a:lnTo>
                  <a:pt x="888" y="781"/>
                </a:lnTo>
                <a:cubicBezTo>
                  <a:pt x="888" y="748"/>
                  <a:pt x="888" y="715"/>
                  <a:pt x="921" y="682"/>
                </a:cubicBezTo>
                <a:cubicBezTo>
                  <a:pt x="954" y="616"/>
                  <a:pt x="987" y="551"/>
                  <a:pt x="1020" y="518"/>
                </a:cubicBezTo>
                <a:cubicBezTo>
                  <a:pt x="1157" y="243"/>
                  <a:pt x="928" y="0"/>
                  <a:pt x="70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87" name="Google Shape;7187;p53"/>
          <p:cNvSpPr/>
          <p:nvPr/>
        </p:nvSpPr>
        <p:spPr>
          <a:xfrm>
            <a:off x="8659356" y="3985589"/>
            <a:ext cx="23684" cy="58881"/>
          </a:xfrm>
          <a:custGeom>
            <a:rect b="b" l="l" r="r" t="t"/>
            <a:pathLst>
              <a:path extrusionOk="0" h="2782" w="1119">
                <a:moveTo>
                  <a:pt x="342" y="1"/>
                </a:moveTo>
                <a:cubicBezTo>
                  <a:pt x="190" y="1"/>
                  <a:pt x="34" y="99"/>
                  <a:pt x="1" y="296"/>
                </a:cubicBezTo>
                <a:cubicBezTo>
                  <a:pt x="100" y="1052"/>
                  <a:pt x="231" y="1808"/>
                  <a:pt x="428" y="2531"/>
                </a:cubicBezTo>
                <a:cubicBezTo>
                  <a:pt x="454" y="2687"/>
                  <a:pt x="583" y="2781"/>
                  <a:pt x="717" y="2781"/>
                </a:cubicBezTo>
                <a:cubicBezTo>
                  <a:pt x="752" y="2781"/>
                  <a:pt x="788" y="2775"/>
                  <a:pt x="822" y="2761"/>
                </a:cubicBezTo>
                <a:cubicBezTo>
                  <a:pt x="1020" y="2695"/>
                  <a:pt x="1118" y="2531"/>
                  <a:pt x="1053" y="2367"/>
                </a:cubicBezTo>
                <a:cubicBezTo>
                  <a:pt x="888" y="1676"/>
                  <a:pt x="757" y="986"/>
                  <a:pt x="658" y="296"/>
                </a:cubicBezTo>
                <a:cubicBezTo>
                  <a:pt x="642" y="99"/>
                  <a:pt x="494" y="1"/>
                  <a:pt x="34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88" name="Google Shape;7188;p53"/>
          <p:cNvSpPr/>
          <p:nvPr/>
        </p:nvSpPr>
        <p:spPr>
          <a:xfrm>
            <a:off x="8687887" y="3986287"/>
            <a:ext cx="23662" cy="54966"/>
          </a:xfrm>
          <a:custGeom>
            <a:rect b="b" l="l" r="r" t="t"/>
            <a:pathLst>
              <a:path extrusionOk="0" h="2597" w="1118">
                <a:moveTo>
                  <a:pt x="789" y="0"/>
                </a:moveTo>
                <a:cubicBezTo>
                  <a:pt x="559" y="33"/>
                  <a:pt x="362" y="198"/>
                  <a:pt x="296" y="395"/>
                </a:cubicBezTo>
                <a:cubicBezTo>
                  <a:pt x="230" y="592"/>
                  <a:pt x="165" y="789"/>
                  <a:pt x="132" y="986"/>
                </a:cubicBezTo>
                <a:cubicBezTo>
                  <a:pt x="66" y="1413"/>
                  <a:pt x="0" y="1841"/>
                  <a:pt x="0" y="2268"/>
                </a:cubicBezTo>
                <a:cubicBezTo>
                  <a:pt x="0" y="2432"/>
                  <a:pt x="132" y="2596"/>
                  <a:pt x="329" y="2596"/>
                </a:cubicBezTo>
                <a:cubicBezTo>
                  <a:pt x="493" y="2596"/>
                  <a:pt x="657" y="2432"/>
                  <a:pt x="657" y="2268"/>
                </a:cubicBezTo>
                <a:lnTo>
                  <a:pt x="690" y="2268"/>
                </a:lnTo>
                <a:cubicBezTo>
                  <a:pt x="690" y="2071"/>
                  <a:pt x="690" y="1906"/>
                  <a:pt x="723" y="1742"/>
                </a:cubicBezTo>
                <a:lnTo>
                  <a:pt x="723" y="1643"/>
                </a:lnTo>
                <a:cubicBezTo>
                  <a:pt x="723" y="1611"/>
                  <a:pt x="723" y="1578"/>
                  <a:pt x="723" y="1578"/>
                </a:cubicBezTo>
                <a:lnTo>
                  <a:pt x="723" y="1545"/>
                </a:lnTo>
                <a:cubicBezTo>
                  <a:pt x="723" y="1479"/>
                  <a:pt x="723" y="1381"/>
                  <a:pt x="756" y="1315"/>
                </a:cubicBezTo>
                <a:cubicBezTo>
                  <a:pt x="789" y="1151"/>
                  <a:pt x="822" y="986"/>
                  <a:pt x="855" y="822"/>
                </a:cubicBezTo>
                <a:cubicBezTo>
                  <a:pt x="855" y="789"/>
                  <a:pt x="855" y="756"/>
                  <a:pt x="887" y="723"/>
                </a:cubicBezTo>
                <a:cubicBezTo>
                  <a:pt x="912" y="698"/>
                  <a:pt x="937" y="636"/>
                  <a:pt x="919" y="636"/>
                </a:cubicBezTo>
                <a:cubicBezTo>
                  <a:pt x="913" y="636"/>
                  <a:pt x="903" y="642"/>
                  <a:pt x="887" y="658"/>
                </a:cubicBezTo>
                <a:lnTo>
                  <a:pt x="896" y="640"/>
                </a:lnTo>
                <a:lnTo>
                  <a:pt x="896" y="640"/>
                </a:lnTo>
                <a:cubicBezTo>
                  <a:pt x="1032" y="594"/>
                  <a:pt x="1118" y="461"/>
                  <a:pt x="1118" y="329"/>
                </a:cubicBezTo>
                <a:cubicBezTo>
                  <a:pt x="1118" y="132"/>
                  <a:pt x="986" y="0"/>
                  <a:pt x="78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89" name="Google Shape;7189;p53"/>
          <p:cNvSpPr/>
          <p:nvPr/>
        </p:nvSpPr>
        <p:spPr>
          <a:xfrm>
            <a:off x="8712227" y="3972530"/>
            <a:ext cx="18689" cy="68723"/>
          </a:xfrm>
          <a:custGeom>
            <a:rect b="b" l="l" r="r" t="t"/>
            <a:pathLst>
              <a:path extrusionOk="0" h="3247" w="883">
                <a:moveTo>
                  <a:pt x="437" y="1"/>
                </a:moveTo>
                <a:cubicBezTo>
                  <a:pt x="337" y="1"/>
                  <a:pt x="235" y="47"/>
                  <a:pt x="165" y="158"/>
                </a:cubicBezTo>
                <a:cubicBezTo>
                  <a:pt x="66" y="355"/>
                  <a:pt x="0" y="585"/>
                  <a:pt x="33" y="815"/>
                </a:cubicBezTo>
                <a:lnTo>
                  <a:pt x="33" y="1505"/>
                </a:lnTo>
                <a:cubicBezTo>
                  <a:pt x="33" y="1998"/>
                  <a:pt x="33" y="2458"/>
                  <a:pt x="33" y="2951"/>
                </a:cubicBezTo>
                <a:cubicBezTo>
                  <a:pt x="66" y="3148"/>
                  <a:pt x="222" y="3246"/>
                  <a:pt x="374" y="3246"/>
                </a:cubicBezTo>
                <a:cubicBezTo>
                  <a:pt x="526" y="3246"/>
                  <a:pt x="674" y="3148"/>
                  <a:pt x="690" y="2951"/>
                </a:cubicBezTo>
                <a:cubicBezTo>
                  <a:pt x="690" y="2523"/>
                  <a:pt x="690" y="2063"/>
                  <a:pt x="658" y="1636"/>
                </a:cubicBezTo>
                <a:lnTo>
                  <a:pt x="658" y="946"/>
                </a:lnTo>
                <a:cubicBezTo>
                  <a:pt x="658" y="815"/>
                  <a:pt x="658" y="650"/>
                  <a:pt x="723" y="486"/>
                </a:cubicBezTo>
                <a:cubicBezTo>
                  <a:pt x="883" y="236"/>
                  <a:pt x="663" y="1"/>
                  <a:pt x="43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90" name="Google Shape;7190;p53"/>
          <p:cNvSpPr/>
          <p:nvPr/>
        </p:nvSpPr>
        <p:spPr>
          <a:xfrm>
            <a:off x="8728228" y="3971683"/>
            <a:ext cx="16001" cy="65040"/>
          </a:xfrm>
          <a:custGeom>
            <a:rect b="b" l="l" r="r" t="t"/>
            <a:pathLst>
              <a:path extrusionOk="0" h="3073" w="756">
                <a:moveTo>
                  <a:pt x="427" y="0"/>
                </a:moveTo>
                <a:cubicBezTo>
                  <a:pt x="230" y="0"/>
                  <a:pt x="99" y="132"/>
                  <a:pt x="99" y="329"/>
                </a:cubicBezTo>
                <a:cubicBezTo>
                  <a:pt x="0" y="1118"/>
                  <a:pt x="0" y="1939"/>
                  <a:pt x="99" y="2728"/>
                </a:cubicBezTo>
                <a:cubicBezTo>
                  <a:pt x="99" y="2958"/>
                  <a:pt x="263" y="3073"/>
                  <a:pt x="427" y="3073"/>
                </a:cubicBezTo>
                <a:cubicBezTo>
                  <a:pt x="592" y="3073"/>
                  <a:pt x="756" y="2958"/>
                  <a:pt x="756" y="2728"/>
                </a:cubicBezTo>
                <a:lnTo>
                  <a:pt x="723" y="2728"/>
                </a:lnTo>
                <a:cubicBezTo>
                  <a:pt x="657" y="1939"/>
                  <a:pt x="657" y="1118"/>
                  <a:pt x="756" y="329"/>
                </a:cubicBezTo>
                <a:cubicBezTo>
                  <a:pt x="756" y="132"/>
                  <a:pt x="592" y="0"/>
                  <a:pt x="4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91" name="Google Shape;7191;p53"/>
          <p:cNvSpPr/>
          <p:nvPr/>
        </p:nvSpPr>
        <p:spPr>
          <a:xfrm>
            <a:off x="4402921" y="4240653"/>
            <a:ext cx="18795" cy="45589"/>
          </a:xfrm>
          <a:custGeom>
            <a:rect b="b" l="l" r="r" t="t"/>
            <a:pathLst>
              <a:path extrusionOk="0" h="2154" w="888">
                <a:moveTo>
                  <a:pt x="250" y="1"/>
                </a:moveTo>
                <a:cubicBezTo>
                  <a:pt x="233" y="1"/>
                  <a:pt x="215" y="3"/>
                  <a:pt x="198" y="9"/>
                </a:cubicBezTo>
                <a:cubicBezTo>
                  <a:pt x="66" y="42"/>
                  <a:pt x="1" y="141"/>
                  <a:pt x="33" y="272"/>
                </a:cubicBezTo>
                <a:cubicBezTo>
                  <a:pt x="231" y="831"/>
                  <a:pt x="395" y="1389"/>
                  <a:pt x="494" y="1981"/>
                </a:cubicBezTo>
                <a:cubicBezTo>
                  <a:pt x="521" y="2090"/>
                  <a:pt x="593" y="2154"/>
                  <a:pt x="673" y="2154"/>
                </a:cubicBezTo>
                <a:cubicBezTo>
                  <a:pt x="690" y="2154"/>
                  <a:pt x="707" y="2151"/>
                  <a:pt x="724" y="2145"/>
                </a:cubicBezTo>
                <a:cubicBezTo>
                  <a:pt x="855" y="2112"/>
                  <a:pt x="888" y="1981"/>
                  <a:pt x="888" y="1882"/>
                </a:cubicBezTo>
                <a:lnTo>
                  <a:pt x="855" y="1882"/>
                </a:lnTo>
                <a:cubicBezTo>
                  <a:pt x="756" y="1291"/>
                  <a:pt x="625" y="699"/>
                  <a:pt x="428" y="141"/>
                </a:cubicBezTo>
                <a:cubicBezTo>
                  <a:pt x="401" y="60"/>
                  <a:pt x="329" y="1"/>
                  <a:pt x="25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92" name="Google Shape;7192;p53"/>
          <p:cNvSpPr/>
          <p:nvPr/>
        </p:nvSpPr>
        <p:spPr>
          <a:xfrm>
            <a:off x="4421695" y="4243594"/>
            <a:ext cx="16720" cy="41272"/>
          </a:xfrm>
          <a:custGeom>
            <a:rect b="b" l="l" r="r" t="t"/>
            <a:pathLst>
              <a:path extrusionOk="0" h="1950" w="790">
                <a:moveTo>
                  <a:pt x="545" y="0"/>
                </a:moveTo>
                <a:cubicBezTo>
                  <a:pt x="475" y="0"/>
                  <a:pt x="405" y="37"/>
                  <a:pt x="362" y="100"/>
                </a:cubicBezTo>
                <a:cubicBezTo>
                  <a:pt x="99" y="626"/>
                  <a:pt x="1" y="1218"/>
                  <a:pt x="132" y="1809"/>
                </a:cubicBezTo>
                <a:cubicBezTo>
                  <a:pt x="159" y="1890"/>
                  <a:pt x="231" y="1949"/>
                  <a:pt x="329" y="1949"/>
                </a:cubicBezTo>
                <a:cubicBezTo>
                  <a:pt x="350" y="1949"/>
                  <a:pt x="372" y="1946"/>
                  <a:pt x="395" y="1941"/>
                </a:cubicBezTo>
                <a:cubicBezTo>
                  <a:pt x="494" y="1908"/>
                  <a:pt x="559" y="1809"/>
                  <a:pt x="527" y="1710"/>
                </a:cubicBezTo>
                <a:cubicBezTo>
                  <a:pt x="428" y="1218"/>
                  <a:pt x="494" y="725"/>
                  <a:pt x="724" y="298"/>
                </a:cubicBezTo>
                <a:cubicBezTo>
                  <a:pt x="789" y="199"/>
                  <a:pt x="757" y="100"/>
                  <a:pt x="658" y="35"/>
                </a:cubicBezTo>
                <a:cubicBezTo>
                  <a:pt x="623" y="11"/>
                  <a:pt x="584" y="0"/>
                  <a:pt x="5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93" name="Google Shape;7193;p53"/>
          <p:cNvSpPr/>
          <p:nvPr/>
        </p:nvSpPr>
        <p:spPr>
          <a:xfrm>
            <a:off x="4443263" y="4251976"/>
            <a:ext cx="12530" cy="28806"/>
          </a:xfrm>
          <a:custGeom>
            <a:rect b="b" l="l" r="r" t="t"/>
            <a:pathLst>
              <a:path extrusionOk="0" h="1361" w="592">
                <a:moveTo>
                  <a:pt x="231" y="0"/>
                </a:moveTo>
                <a:cubicBezTo>
                  <a:pt x="99" y="0"/>
                  <a:pt x="33" y="66"/>
                  <a:pt x="33" y="197"/>
                </a:cubicBezTo>
                <a:cubicBezTo>
                  <a:pt x="1" y="559"/>
                  <a:pt x="33" y="920"/>
                  <a:pt x="165" y="1282"/>
                </a:cubicBezTo>
                <a:cubicBezTo>
                  <a:pt x="213" y="1330"/>
                  <a:pt x="296" y="1360"/>
                  <a:pt x="376" y="1360"/>
                </a:cubicBezTo>
                <a:cubicBezTo>
                  <a:pt x="405" y="1360"/>
                  <a:pt x="434" y="1356"/>
                  <a:pt x="461" y="1347"/>
                </a:cubicBezTo>
                <a:cubicBezTo>
                  <a:pt x="559" y="1282"/>
                  <a:pt x="592" y="1150"/>
                  <a:pt x="526" y="1052"/>
                </a:cubicBezTo>
                <a:lnTo>
                  <a:pt x="526" y="1019"/>
                </a:lnTo>
                <a:lnTo>
                  <a:pt x="526" y="986"/>
                </a:lnTo>
                <a:cubicBezTo>
                  <a:pt x="526" y="920"/>
                  <a:pt x="493" y="887"/>
                  <a:pt x="493" y="854"/>
                </a:cubicBezTo>
                <a:cubicBezTo>
                  <a:pt x="461" y="789"/>
                  <a:pt x="461" y="690"/>
                  <a:pt x="428" y="624"/>
                </a:cubicBezTo>
                <a:lnTo>
                  <a:pt x="428" y="559"/>
                </a:lnTo>
                <a:lnTo>
                  <a:pt x="428" y="526"/>
                </a:lnTo>
                <a:lnTo>
                  <a:pt x="428" y="493"/>
                </a:lnTo>
                <a:lnTo>
                  <a:pt x="428" y="460"/>
                </a:lnTo>
                <a:lnTo>
                  <a:pt x="428" y="197"/>
                </a:lnTo>
                <a:cubicBezTo>
                  <a:pt x="428" y="66"/>
                  <a:pt x="329" y="0"/>
                  <a:pt x="2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94" name="Google Shape;7194;p53"/>
          <p:cNvSpPr/>
          <p:nvPr/>
        </p:nvSpPr>
        <p:spPr>
          <a:xfrm>
            <a:off x="4455792" y="4246219"/>
            <a:ext cx="19493" cy="41928"/>
          </a:xfrm>
          <a:custGeom>
            <a:rect b="b" l="l" r="r" t="t"/>
            <a:pathLst>
              <a:path extrusionOk="0" h="1981" w="921">
                <a:moveTo>
                  <a:pt x="690" y="1"/>
                </a:moveTo>
                <a:cubicBezTo>
                  <a:pt x="641" y="1"/>
                  <a:pt x="591" y="26"/>
                  <a:pt x="559" y="75"/>
                </a:cubicBezTo>
                <a:cubicBezTo>
                  <a:pt x="131" y="568"/>
                  <a:pt x="0" y="1225"/>
                  <a:pt x="230" y="1817"/>
                </a:cubicBezTo>
                <a:cubicBezTo>
                  <a:pt x="263" y="1915"/>
                  <a:pt x="394" y="1981"/>
                  <a:pt x="493" y="1981"/>
                </a:cubicBezTo>
                <a:cubicBezTo>
                  <a:pt x="591" y="1948"/>
                  <a:pt x="657" y="1817"/>
                  <a:pt x="624" y="1718"/>
                </a:cubicBezTo>
                <a:lnTo>
                  <a:pt x="624" y="1685"/>
                </a:lnTo>
                <a:cubicBezTo>
                  <a:pt x="591" y="1619"/>
                  <a:pt x="591" y="1554"/>
                  <a:pt x="559" y="1488"/>
                </a:cubicBezTo>
                <a:cubicBezTo>
                  <a:pt x="559" y="1455"/>
                  <a:pt x="559" y="1422"/>
                  <a:pt x="559" y="1389"/>
                </a:cubicBezTo>
                <a:cubicBezTo>
                  <a:pt x="559" y="1389"/>
                  <a:pt x="559" y="1356"/>
                  <a:pt x="559" y="1356"/>
                </a:cubicBezTo>
                <a:lnTo>
                  <a:pt x="559" y="1159"/>
                </a:lnTo>
                <a:lnTo>
                  <a:pt x="559" y="995"/>
                </a:lnTo>
                <a:cubicBezTo>
                  <a:pt x="559" y="962"/>
                  <a:pt x="591" y="864"/>
                  <a:pt x="624" y="798"/>
                </a:cubicBezTo>
                <a:cubicBezTo>
                  <a:pt x="624" y="765"/>
                  <a:pt x="624" y="765"/>
                  <a:pt x="657" y="732"/>
                </a:cubicBezTo>
                <a:cubicBezTo>
                  <a:pt x="657" y="699"/>
                  <a:pt x="657" y="699"/>
                  <a:pt x="657" y="666"/>
                </a:cubicBezTo>
                <a:cubicBezTo>
                  <a:pt x="690" y="568"/>
                  <a:pt x="756" y="436"/>
                  <a:pt x="822" y="371"/>
                </a:cubicBezTo>
                <a:cubicBezTo>
                  <a:pt x="920" y="272"/>
                  <a:pt x="920" y="141"/>
                  <a:pt x="822" y="75"/>
                </a:cubicBezTo>
                <a:cubicBezTo>
                  <a:pt x="789" y="26"/>
                  <a:pt x="739" y="1"/>
                  <a:pt x="69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95" name="Google Shape;7195;p53"/>
          <p:cNvSpPr/>
          <p:nvPr/>
        </p:nvSpPr>
        <p:spPr>
          <a:xfrm>
            <a:off x="4484577" y="4232906"/>
            <a:ext cx="13651" cy="52299"/>
          </a:xfrm>
          <a:custGeom>
            <a:rect b="b" l="l" r="r" t="t"/>
            <a:pathLst>
              <a:path extrusionOk="0" h="2471" w="645">
                <a:moveTo>
                  <a:pt x="265" y="0"/>
                </a:moveTo>
                <a:cubicBezTo>
                  <a:pt x="139" y="0"/>
                  <a:pt x="0" y="104"/>
                  <a:pt x="20" y="244"/>
                </a:cubicBezTo>
                <a:cubicBezTo>
                  <a:pt x="152" y="901"/>
                  <a:pt x="217" y="1591"/>
                  <a:pt x="184" y="2248"/>
                </a:cubicBezTo>
                <a:cubicBezTo>
                  <a:pt x="184" y="2396"/>
                  <a:pt x="291" y="2470"/>
                  <a:pt x="398" y="2470"/>
                </a:cubicBezTo>
                <a:cubicBezTo>
                  <a:pt x="505" y="2470"/>
                  <a:pt x="612" y="2396"/>
                  <a:pt x="612" y="2248"/>
                </a:cubicBezTo>
                <a:cubicBezTo>
                  <a:pt x="644" y="1558"/>
                  <a:pt x="579" y="835"/>
                  <a:pt x="447" y="145"/>
                </a:cubicBezTo>
                <a:cubicBezTo>
                  <a:pt x="422" y="43"/>
                  <a:pt x="346" y="0"/>
                  <a:pt x="2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96" name="Google Shape;7196;p53"/>
          <p:cNvSpPr/>
          <p:nvPr/>
        </p:nvSpPr>
        <p:spPr>
          <a:xfrm>
            <a:off x="4503076" y="4241499"/>
            <a:ext cx="16022" cy="43706"/>
          </a:xfrm>
          <a:custGeom>
            <a:rect b="b" l="l" r="r" t="t"/>
            <a:pathLst>
              <a:path extrusionOk="0" h="2065" w="757">
                <a:moveTo>
                  <a:pt x="514" y="1"/>
                </a:moveTo>
                <a:cubicBezTo>
                  <a:pt x="446" y="1"/>
                  <a:pt x="383" y="37"/>
                  <a:pt x="362" y="101"/>
                </a:cubicBezTo>
                <a:cubicBezTo>
                  <a:pt x="99" y="659"/>
                  <a:pt x="0" y="1251"/>
                  <a:pt x="0" y="1842"/>
                </a:cubicBezTo>
                <a:cubicBezTo>
                  <a:pt x="0" y="1990"/>
                  <a:pt x="107" y="2064"/>
                  <a:pt x="214" y="2064"/>
                </a:cubicBezTo>
                <a:cubicBezTo>
                  <a:pt x="321" y="2064"/>
                  <a:pt x="428" y="1990"/>
                  <a:pt x="428" y="1842"/>
                </a:cubicBezTo>
                <a:cubicBezTo>
                  <a:pt x="395" y="1317"/>
                  <a:pt x="493" y="791"/>
                  <a:pt x="691" y="331"/>
                </a:cubicBezTo>
                <a:cubicBezTo>
                  <a:pt x="756" y="232"/>
                  <a:pt x="723" y="101"/>
                  <a:pt x="625" y="35"/>
                </a:cubicBezTo>
                <a:cubicBezTo>
                  <a:pt x="590" y="12"/>
                  <a:pt x="551" y="1"/>
                  <a:pt x="5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97" name="Google Shape;7197;p53"/>
          <p:cNvSpPr/>
          <p:nvPr/>
        </p:nvSpPr>
        <p:spPr>
          <a:xfrm>
            <a:off x="4514907" y="4235086"/>
            <a:ext cx="17398" cy="40044"/>
          </a:xfrm>
          <a:custGeom>
            <a:rect b="b" l="l" r="r" t="t"/>
            <a:pathLst>
              <a:path extrusionOk="0" h="1892" w="822">
                <a:moveTo>
                  <a:pt x="249" y="1"/>
                </a:moveTo>
                <a:cubicBezTo>
                  <a:pt x="232" y="1"/>
                  <a:pt x="215" y="4"/>
                  <a:pt x="197" y="9"/>
                </a:cubicBezTo>
                <a:cubicBezTo>
                  <a:pt x="66" y="42"/>
                  <a:pt x="0" y="141"/>
                  <a:pt x="33" y="239"/>
                </a:cubicBezTo>
                <a:cubicBezTo>
                  <a:pt x="230" y="732"/>
                  <a:pt x="329" y="1225"/>
                  <a:pt x="427" y="1751"/>
                </a:cubicBezTo>
                <a:cubicBezTo>
                  <a:pt x="454" y="1832"/>
                  <a:pt x="526" y="1891"/>
                  <a:pt x="605" y="1891"/>
                </a:cubicBezTo>
                <a:cubicBezTo>
                  <a:pt x="622" y="1891"/>
                  <a:pt x="640" y="1888"/>
                  <a:pt x="657" y="1882"/>
                </a:cubicBezTo>
                <a:cubicBezTo>
                  <a:pt x="789" y="1850"/>
                  <a:pt x="822" y="1751"/>
                  <a:pt x="822" y="1652"/>
                </a:cubicBezTo>
                <a:cubicBezTo>
                  <a:pt x="756" y="1127"/>
                  <a:pt x="624" y="634"/>
                  <a:pt x="427" y="141"/>
                </a:cubicBezTo>
                <a:cubicBezTo>
                  <a:pt x="400" y="60"/>
                  <a:pt x="329" y="1"/>
                  <a:pt x="2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98" name="Google Shape;7198;p53"/>
          <p:cNvSpPr/>
          <p:nvPr/>
        </p:nvSpPr>
        <p:spPr>
          <a:xfrm>
            <a:off x="4537850" y="4238028"/>
            <a:ext cx="22287" cy="40383"/>
          </a:xfrm>
          <a:custGeom>
            <a:rect b="b" l="l" r="r" t="t"/>
            <a:pathLst>
              <a:path extrusionOk="0" h="1908" w="1053">
                <a:moveTo>
                  <a:pt x="818" y="0"/>
                </a:moveTo>
                <a:cubicBezTo>
                  <a:pt x="480" y="0"/>
                  <a:pt x="292" y="439"/>
                  <a:pt x="165" y="725"/>
                </a:cubicBezTo>
                <a:cubicBezTo>
                  <a:pt x="66" y="1021"/>
                  <a:pt x="1" y="1382"/>
                  <a:pt x="1" y="1711"/>
                </a:cubicBezTo>
                <a:cubicBezTo>
                  <a:pt x="1" y="1809"/>
                  <a:pt x="66" y="1908"/>
                  <a:pt x="198" y="1908"/>
                </a:cubicBezTo>
                <a:cubicBezTo>
                  <a:pt x="296" y="1908"/>
                  <a:pt x="395" y="1809"/>
                  <a:pt x="395" y="1711"/>
                </a:cubicBezTo>
                <a:lnTo>
                  <a:pt x="428" y="1711"/>
                </a:lnTo>
                <a:cubicBezTo>
                  <a:pt x="428" y="1448"/>
                  <a:pt x="493" y="1185"/>
                  <a:pt x="559" y="922"/>
                </a:cubicBezTo>
                <a:cubicBezTo>
                  <a:pt x="625" y="791"/>
                  <a:pt x="658" y="692"/>
                  <a:pt x="723" y="593"/>
                </a:cubicBezTo>
                <a:cubicBezTo>
                  <a:pt x="756" y="528"/>
                  <a:pt x="789" y="495"/>
                  <a:pt x="822" y="462"/>
                </a:cubicBezTo>
                <a:lnTo>
                  <a:pt x="855" y="429"/>
                </a:lnTo>
                <a:cubicBezTo>
                  <a:pt x="953" y="429"/>
                  <a:pt x="1052" y="330"/>
                  <a:pt x="1052" y="199"/>
                </a:cubicBezTo>
                <a:cubicBezTo>
                  <a:pt x="1052" y="100"/>
                  <a:pt x="953" y="2"/>
                  <a:pt x="855" y="2"/>
                </a:cubicBezTo>
                <a:cubicBezTo>
                  <a:pt x="843" y="1"/>
                  <a:pt x="830" y="0"/>
                  <a:pt x="81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99" name="Google Shape;7199;p53"/>
          <p:cNvSpPr/>
          <p:nvPr/>
        </p:nvSpPr>
        <p:spPr>
          <a:xfrm>
            <a:off x="4370941" y="4248230"/>
            <a:ext cx="15302" cy="42499"/>
          </a:xfrm>
          <a:custGeom>
            <a:rect b="b" l="l" r="r" t="t"/>
            <a:pathLst>
              <a:path extrusionOk="0" h="2008" w="723">
                <a:moveTo>
                  <a:pt x="210" y="0"/>
                </a:moveTo>
                <a:cubicBezTo>
                  <a:pt x="183" y="0"/>
                  <a:pt x="156" y="5"/>
                  <a:pt x="132" y="13"/>
                </a:cubicBezTo>
                <a:cubicBezTo>
                  <a:pt x="33" y="79"/>
                  <a:pt x="0" y="210"/>
                  <a:pt x="66" y="309"/>
                </a:cubicBezTo>
                <a:cubicBezTo>
                  <a:pt x="263" y="769"/>
                  <a:pt x="296" y="1261"/>
                  <a:pt x="164" y="1754"/>
                </a:cubicBezTo>
                <a:cubicBezTo>
                  <a:pt x="126" y="1910"/>
                  <a:pt x="259" y="2008"/>
                  <a:pt x="388" y="2008"/>
                </a:cubicBezTo>
                <a:cubicBezTo>
                  <a:pt x="477" y="2008"/>
                  <a:pt x="565" y="1961"/>
                  <a:pt x="592" y="1853"/>
                </a:cubicBezTo>
                <a:lnTo>
                  <a:pt x="559" y="1853"/>
                </a:lnTo>
                <a:cubicBezTo>
                  <a:pt x="723" y="1261"/>
                  <a:pt x="657" y="637"/>
                  <a:pt x="427" y="111"/>
                </a:cubicBezTo>
                <a:cubicBezTo>
                  <a:pt x="378" y="37"/>
                  <a:pt x="292" y="0"/>
                  <a:pt x="21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00" name="Google Shape;7200;p53"/>
          <p:cNvSpPr/>
          <p:nvPr/>
        </p:nvSpPr>
        <p:spPr>
          <a:xfrm>
            <a:off x="4382052" y="4244589"/>
            <a:ext cx="14625" cy="37483"/>
          </a:xfrm>
          <a:custGeom>
            <a:rect b="b" l="l" r="r" t="t"/>
            <a:pathLst>
              <a:path extrusionOk="0" h="1771" w="691">
                <a:moveTo>
                  <a:pt x="444" y="1"/>
                </a:moveTo>
                <a:cubicBezTo>
                  <a:pt x="378" y="1"/>
                  <a:pt x="317" y="24"/>
                  <a:pt x="297" y="86"/>
                </a:cubicBezTo>
                <a:cubicBezTo>
                  <a:pt x="34" y="579"/>
                  <a:pt x="1" y="1105"/>
                  <a:pt x="132" y="1598"/>
                </a:cubicBezTo>
                <a:cubicBezTo>
                  <a:pt x="159" y="1707"/>
                  <a:pt x="232" y="1770"/>
                  <a:pt x="331" y="1770"/>
                </a:cubicBezTo>
                <a:cubicBezTo>
                  <a:pt x="351" y="1770"/>
                  <a:pt x="373" y="1768"/>
                  <a:pt x="395" y="1762"/>
                </a:cubicBezTo>
                <a:cubicBezTo>
                  <a:pt x="494" y="1729"/>
                  <a:pt x="559" y="1598"/>
                  <a:pt x="527" y="1499"/>
                </a:cubicBezTo>
                <a:cubicBezTo>
                  <a:pt x="428" y="1105"/>
                  <a:pt x="461" y="678"/>
                  <a:pt x="625" y="316"/>
                </a:cubicBezTo>
                <a:cubicBezTo>
                  <a:pt x="691" y="218"/>
                  <a:pt x="658" y="86"/>
                  <a:pt x="559" y="20"/>
                </a:cubicBezTo>
                <a:cubicBezTo>
                  <a:pt x="523" y="8"/>
                  <a:pt x="483" y="1"/>
                  <a:pt x="4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01" name="Google Shape;7201;p53"/>
          <p:cNvSpPr/>
          <p:nvPr/>
        </p:nvSpPr>
        <p:spPr>
          <a:xfrm>
            <a:off x="4286089" y="3842321"/>
            <a:ext cx="347762" cy="413077"/>
          </a:xfrm>
          <a:custGeom>
            <a:rect b="b" l="l" r="r" t="t"/>
            <a:pathLst>
              <a:path extrusionOk="0" h="19517" w="16431">
                <a:moveTo>
                  <a:pt x="14064" y="0"/>
                </a:moveTo>
                <a:cubicBezTo>
                  <a:pt x="13703" y="132"/>
                  <a:pt x="13407" y="296"/>
                  <a:pt x="13111" y="493"/>
                </a:cubicBezTo>
                <a:cubicBezTo>
                  <a:pt x="12892" y="371"/>
                  <a:pt x="12655" y="304"/>
                  <a:pt x="12412" y="304"/>
                </a:cubicBezTo>
                <a:cubicBezTo>
                  <a:pt x="12328" y="304"/>
                  <a:pt x="12243" y="312"/>
                  <a:pt x="12158" y="329"/>
                </a:cubicBezTo>
                <a:cubicBezTo>
                  <a:pt x="11896" y="329"/>
                  <a:pt x="11665" y="395"/>
                  <a:pt x="11435" y="526"/>
                </a:cubicBezTo>
                <a:cubicBezTo>
                  <a:pt x="11205" y="658"/>
                  <a:pt x="11107" y="953"/>
                  <a:pt x="11238" y="1183"/>
                </a:cubicBezTo>
                <a:cubicBezTo>
                  <a:pt x="11194" y="1107"/>
                  <a:pt x="11121" y="1074"/>
                  <a:pt x="11041" y="1074"/>
                </a:cubicBezTo>
                <a:cubicBezTo>
                  <a:pt x="10880" y="1074"/>
                  <a:pt x="10691" y="1205"/>
                  <a:pt x="10647" y="1381"/>
                </a:cubicBezTo>
                <a:cubicBezTo>
                  <a:pt x="10647" y="1643"/>
                  <a:pt x="10745" y="1906"/>
                  <a:pt x="10910" y="2103"/>
                </a:cubicBezTo>
                <a:lnTo>
                  <a:pt x="9168" y="2925"/>
                </a:lnTo>
                <a:lnTo>
                  <a:pt x="8642" y="1578"/>
                </a:lnTo>
                <a:cubicBezTo>
                  <a:pt x="8609" y="1381"/>
                  <a:pt x="8478" y="1216"/>
                  <a:pt x="8314" y="1085"/>
                </a:cubicBezTo>
                <a:cubicBezTo>
                  <a:pt x="8218" y="1037"/>
                  <a:pt x="8113" y="1014"/>
                  <a:pt x="8010" y="1014"/>
                </a:cubicBezTo>
                <a:cubicBezTo>
                  <a:pt x="7758" y="1014"/>
                  <a:pt x="7510" y="1148"/>
                  <a:pt x="7394" y="1381"/>
                </a:cubicBezTo>
                <a:cubicBezTo>
                  <a:pt x="7229" y="1709"/>
                  <a:pt x="7164" y="2071"/>
                  <a:pt x="7196" y="2432"/>
                </a:cubicBezTo>
                <a:cubicBezTo>
                  <a:pt x="7065" y="2235"/>
                  <a:pt x="6901" y="2071"/>
                  <a:pt x="6704" y="1939"/>
                </a:cubicBezTo>
                <a:cubicBezTo>
                  <a:pt x="6621" y="1904"/>
                  <a:pt x="6534" y="1885"/>
                  <a:pt x="6449" y="1885"/>
                </a:cubicBezTo>
                <a:cubicBezTo>
                  <a:pt x="6298" y="1885"/>
                  <a:pt x="6152" y="1944"/>
                  <a:pt x="6046" y="2071"/>
                </a:cubicBezTo>
                <a:cubicBezTo>
                  <a:pt x="6014" y="2202"/>
                  <a:pt x="5981" y="2333"/>
                  <a:pt x="6014" y="2432"/>
                </a:cubicBezTo>
                <a:cubicBezTo>
                  <a:pt x="6014" y="2826"/>
                  <a:pt x="6079" y="3188"/>
                  <a:pt x="6178" y="3549"/>
                </a:cubicBezTo>
                <a:cubicBezTo>
                  <a:pt x="6309" y="3812"/>
                  <a:pt x="6342" y="4075"/>
                  <a:pt x="6309" y="4338"/>
                </a:cubicBezTo>
                <a:cubicBezTo>
                  <a:pt x="6260" y="4509"/>
                  <a:pt x="6067" y="4661"/>
                  <a:pt x="5889" y="4661"/>
                </a:cubicBezTo>
                <a:cubicBezTo>
                  <a:pt x="5828" y="4661"/>
                  <a:pt x="5769" y="4643"/>
                  <a:pt x="5718" y="4601"/>
                </a:cubicBezTo>
                <a:cubicBezTo>
                  <a:pt x="5488" y="4437"/>
                  <a:pt x="5553" y="4206"/>
                  <a:pt x="5488" y="4009"/>
                </a:cubicBezTo>
                <a:cubicBezTo>
                  <a:pt x="5367" y="3743"/>
                  <a:pt x="5103" y="3584"/>
                  <a:pt x="4829" y="3584"/>
                </a:cubicBezTo>
                <a:cubicBezTo>
                  <a:pt x="4730" y="3584"/>
                  <a:pt x="4630" y="3605"/>
                  <a:pt x="4535" y="3648"/>
                </a:cubicBezTo>
                <a:cubicBezTo>
                  <a:pt x="4188" y="3837"/>
                  <a:pt x="3962" y="4147"/>
                  <a:pt x="3915" y="4521"/>
                </a:cubicBezTo>
                <a:lnTo>
                  <a:pt x="3915" y="4521"/>
                </a:lnTo>
                <a:cubicBezTo>
                  <a:pt x="3929" y="4307"/>
                  <a:pt x="3831" y="4101"/>
                  <a:pt x="3648" y="4009"/>
                </a:cubicBezTo>
                <a:cubicBezTo>
                  <a:pt x="3574" y="3978"/>
                  <a:pt x="3500" y="3963"/>
                  <a:pt x="3430" y="3963"/>
                </a:cubicBezTo>
                <a:cubicBezTo>
                  <a:pt x="3280" y="3963"/>
                  <a:pt x="3145" y="4029"/>
                  <a:pt x="3056" y="4141"/>
                </a:cubicBezTo>
                <a:cubicBezTo>
                  <a:pt x="3056" y="3996"/>
                  <a:pt x="2917" y="3921"/>
                  <a:pt x="2770" y="3921"/>
                </a:cubicBezTo>
                <a:cubicBezTo>
                  <a:pt x="2650" y="3921"/>
                  <a:pt x="2524" y="3972"/>
                  <a:pt x="2465" y="4075"/>
                </a:cubicBezTo>
                <a:cubicBezTo>
                  <a:pt x="2333" y="4305"/>
                  <a:pt x="2267" y="4568"/>
                  <a:pt x="2300" y="4831"/>
                </a:cubicBezTo>
                <a:cubicBezTo>
                  <a:pt x="2202" y="5357"/>
                  <a:pt x="2070" y="5850"/>
                  <a:pt x="1873" y="6342"/>
                </a:cubicBezTo>
                <a:cubicBezTo>
                  <a:pt x="1709" y="6868"/>
                  <a:pt x="1775" y="7427"/>
                  <a:pt x="2070" y="7854"/>
                </a:cubicBezTo>
                <a:cubicBezTo>
                  <a:pt x="1545" y="8051"/>
                  <a:pt x="1183" y="8511"/>
                  <a:pt x="1085" y="9037"/>
                </a:cubicBezTo>
                <a:cubicBezTo>
                  <a:pt x="1085" y="9333"/>
                  <a:pt x="1019" y="9628"/>
                  <a:pt x="920" y="9924"/>
                </a:cubicBezTo>
                <a:cubicBezTo>
                  <a:pt x="756" y="10121"/>
                  <a:pt x="592" y="10286"/>
                  <a:pt x="394" y="10450"/>
                </a:cubicBezTo>
                <a:cubicBezTo>
                  <a:pt x="0" y="10910"/>
                  <a:pt x="99" y="11633"/>
                  <a:pt x="296" y="12224"/>
                </a:cubicBezTo>
                <a:cubicBezTo>
                  <a:pt x="460" y="12783"/>
                  <a:pt x="756" y="13407"/>
                  <a:pt x="624" y="13999"/>
                </a:cubicBezTo>
                <a:cubicBezTo>
                  <a:pt x="526" y="14426"/>
                  <a:pt x="296" y="14820"/>
                  <a:pt x="526" y="15182"/>
                </a:cubicBezTo>
                <a:cubicBezTo>
                  <a:pt x="624" y="15346"/>
                  <a:pt x="854" y="15412"/>
                  <a:pt x="920" y="15609"/>
                </a:cubicBezTo>
                <a:cubicBezTo>
                  <a:pt x="986" y="15740"/>
                  <a:pt x="1019" y="15872"/>
                  <a:pt x="1019" y="16003"/>
                </a:cubicBezTo>
                <a:cubicBezTo>
                  <a:pt x="1052" y="16759"/>
                  <a:pt x="1282" y="17679"/>
                  <a:pt x="2037" y="17844"/>
                </a:cubicBezTo>
                <a:cubicBezTo>
                  <a:pt x="2133" y="18260"/>
                  <a:pt x="2572" y="18426"/>
                  <a:pt x="2959" y="18526"/>
                </a:cubicBezTo>
                <a:lnTo>
                  <a:pt x="2959" y="18526"/>
                </a:lnTo>
                <a:cubicBezTo>
                  <a:pt x="3277" y="18907"/>
                  <a:pt x="3697" y="19194"/>
                  <a:pt x="4141" y="19388"/>
                </a:cubicBezTo>
                <a:cubicBezTo>
                  <a:pt x="4261" y="19436"/>
                  <a:pt x="4363" y="19467"/>
                  <a:pt x="4474" y="19467"/>
                </a:cubicBezTo>
                <a:cubicBezTo>
                  <a:pt x="4515" y="19467"/>
                  <a:pt x="4557" y="19462"/>
                  <a:pt x="4601" y="19454"/>
                </a:cubicBezTo>
                <a:cubicBezTo>
                  <a:pt x="4765" y="19421"/>
                  <a:pt x="4863" y="19257"/>
                  <a:pt x="4831" y="19092"/>
                </a:cubicBezTo>
                <a:lnTo>
                  <a:pt x="4831" y="19092"/>
                </a:lnTo>
                <a:cubicBezTo>
                  <a:pt x="4913" y="19120"/>
                  <a:pt x="4995" y="19133"/>
                  <a:pt x="5075" y="19133"/>
                </a:cubicBezTo>
                <a:cubicBezTo>
                  <a:pt x="5378" y="19133"/>
                  <a:pt x="5647" y="18944"/>
                  <a:pt x="5751" y="18632"/>
                </a:cubicBezTo>
                <a:cubicBezTo>
                  <a:pt x="6103" y="18955"/>
                  <a:pt x="6534" y="19305"/>
                  <a:pt x="6998" y="19305"/>
                </a:cubicBezTo>
                <a:cubicBezTo>
                  <a:pt x="7053" y="19305"/>
                  <a:pt x="7108" y="19300"/>
                  <a:pt x="7164" y="19289"/>
                </a:cubicBezTo>
                <a:cubicBezTo>
                  <a:pt x="7260" y="19241"/>
                  <a:pt x="7391" y="19211"/>
                  <a:pt x="7519" y="19211"/>
                </a:cubicBezTo>
                <a:cubicBezTo>
                  <a:pt x="7566" y="19211"/>
                  <a:pt x="7613" y="19215"/>
                  <a:pt x="7657" y="19224"/>
                </a:cubicBezTo>
                <a:cubicBezTo>
                  <a:pt x="7755" y="19257"/>
                  <a:pt x="7854" y="19322"/>
                  <a:pt x="7919" y="19388"/>
                </a:cubicBezTo>
                <a:cubicBezTo>
                  <a:pt x="8069" y="19476"/>
                  <a:pt x="8231" y="19517"/>
                  <a:pt x="8388" y="19517"/>
                </a:cubicBezTo>
                <a:cubicBezTo>
                  <a:pt x="8818" y="19517"/>
                  <a:pt x="9219" y="19212"/>
                  <a:pt x="9267" y="18731"/>
                </a:cubicBezTo>
                <a:cubicBezTo>
                  <a:pt x="9398" y="19026"/>
                  <a:pt x="9562" y="19257"/>
                  <a:pt x="9825" y="19421"/>
                </a:cubicBezTo>
                <a:cubicBezTo>
                  <a:pt x="9913" y="19476"/>
                  <a:pt x="10012" y="19501"/>
                  <a:pt x="10109" y="19501"/>
                </a:cubicBezTo>
                <a:cubicBezTo>
                  <a:pt x="10304" y="19501"/>
                  <a:pt x="10493" y="19399"/>
                  <a:pt x="10581" y="19224"/>
                </a:cubicBezTo>
                <a:cubicBezTo>
                  <a:pt x="10659" y="19301"/>
                  <a:pt x="10757" y="19338"/>
                  <a:pt x="10856" y="19338"/>
                </a:cubicBezTo>
                <a:cubicBezTo>
                  <a:pt x="11007" y="19338"/>
                  <a:pt x="11159" y="19251"/>
                  <a:pt x="11238" y="19092"/>
                </a:cubicBezTo>
                <a:cubicBezTo>
                  <a:pt x="11450" y="19220"/>
                  <a:pt x="11676" y="19292"/>
                  <a:pt x="11907" y="19292"/>
                </a:cubicBezTo>
                <a:cubicBezTo>
                  <a:pt x="12034" y="19292"/>
                  <a:pt x="12162" y="19270"/>
                  <a:pt x="12290" y="19224"/>
                </a:cubicBezTo>
                <a:cubicBezTo>
                  <a:pt x="12421" y="19224"/>
                  <a:pt x="12520" y="19191"/>
                  <a:pt x="12618" y="19092"/>
                </a:cubicBezTo>
                <a:cubicBezTo>
                  <a:pt x="12750" y="19026"/>
                  <a:pt x="12750" y="18862"/>
                  <a:pt x="12684" y="18764"/>
                </a:cubicBezTo>
                <a:cubicBezTo>
                  <a:pt x="12733" y="18727"/>
                  <a:pt x="12787" y="18708"/>
                  <a:pt x="12841" y="18708"/>
                </a:cubicBezTo>
                <a:cubicBezTo>
                  <a:pt x="12930" y="18708"/>
                  <a:pt x="13017" y="18759"/>
                  <a:pt x="13078" y="18862"/>
                </a:cubicBezTo>
                <a:cubicBezTo>
                  <a:pt x="13834" y="17416"/>
                  <a:pt x="13571" y="15675"/>
                  <a:pt x="13374" y="14065"/>
                </a:cubicBezTo>
                <a:cubicBezTo>
                  <a:pt x="13308" y="13375"/>
                  <a:pt x="13308" y="12553"/>
                  <a:pt x="13867" y="12192"/>
                </a:cubicBezTo>
                <a:cubicBezTo>
                  <a:pt x="13751" y="12018"/>
                  <a:pt x="13584" y="11819"/>
                  <a:pt x="13389" y="11819"/>
                </a:cubicBezTo>
                <a:cubicBezTo>
                  <a:pt x="13363" y="11819"/>
                  <a:pt x="13336" y="11822"/>
                  <a:pt x="13308" y="11830"/>
                </a:cubicBezTo>
                <a:cubicBezTo>
                  <a:pt x="13210" y="11863"/>
                  <a:pt x="13144" y="11929"/>
                  <a:pt x="13046" y="11962"/>
                </a:cubicBezTo>
                <a:cubicBezTo>
                  <a:pt x="13012" y="11973"/>
                  <a:pt x="12979" y="11978"/>
                  <a:pt x="12946" y="11978"/>
                </a:cubicBezTo>
                <a:cubicBezTo>
                  <a:pt x="12693" y="11978"/>
                  <a:pt x="12483" y="11661"/>
                  <a:pt x="12454" y="11370"/>
                </a:cubicBezTo>
                <a:cubicBezTo>
                  <a:pt x="12388" y="11074"/>
                  <a:pt x="12388" y="10713"/>
                  <a:pt x="12158" y="10516"/>
                </a:cubicBezTo>
                <a:cubicBezTo>
                  <a:pt x="12339" y="10275"/>
                  <a:pt x="12629" y="10117"/>
                  <a:pt x="12929" y="10117"/>
                </a:cubicBezTo>
                <a:cubicBezTo>
                  <a:pt x="12957" y="10117"/>
                  <a:pt x="12985" y="10119"/>
                  <a:pt x="13013" y="10121"/>
                </a:cubicBezTo>
                <a:cubicBezTo>
                  <a:pt x="13341" y="10121"/>
                  <a:pt x="13703" y="10121"/>
                  <a:pt x="14031" y="10056"/>
                </a:cubicBezTo>
                <a:cubicBezTo>
                  <a:pt x="14360" y="9957"/>
                  <a:pt x="14656" y="9760"/>
                  <a:pt x="14787" y="9431"/>
                </a:cubicBezTo>
                <a:lnTo>
                  <a:pt x="14689" y="9037"/>
                </a:lnTo>
                <a:lnTo>
                  <a:pt x="15214" y="8774"/>
                </a:lnTo>
                <a:lnTo>
                  <a:pt x="15214" y="8774"/>
                </a:lnTo>
                <a:cubicBezTo>
                  <a:pt x="15116" y="8840"/>
                  <a:pt x="15083" y="8938"/>
                  <a:pt x="15083" y="9070"/>
                </a:cubicBezTo>
                <a:cubicBezTo>
                  <a:pt x="15379" y="8873"/>
                  <a:pt x="15576" y="8577"/>
                  <a:pt x="15707" y="8248"/>
                </a:cubicBezTo>
                <a:cubicBezTo>
                  <a:pt x="15806" y="7887"/>
                  <a:pt x="15642" y="7525"/>
                  <a:pt x="15379" y="7328"/>
                </a:cubicBezTo>
                <a:cubicBezTo>
                  <a:pt x="15839" y="6967"/>
                  <a:pt x="15937" y="6244"/>
                  <a:pt x="15543" y="5784"/>
                </a:cubicBezTo>
                <a:cubicBezTo>
                  <a:pt x="15740" y="5718"/>
                  <a:pt x="15904" y="5587"/>
                  <a:pt x="16003" y="5422"/>
                </a:cubicBezTo>
                <a:cubicBezTo>
                  <a:pt x="16102" y="5225"/>
                  <a:pt x="16036" y="4995"/>
                  <a:pt x="15872" y="4897"/>
                </a:cubicBezTo>
                <a:cubicBezTo>
                  <a:pt x="16134" y="4864"/>
                  <a:pt x="16332" y="4634"/>
                  <a:pt x="16266" y="4371"/>
                </a:cubicBezTo>
                <a:cubicBezTo>
                  <a:pt x="16154" y="4147"/>
                  <a:pt x="15912" y="4114"/>
                  <a:pt x="15645" y="4114"/>
                </a:cubicBezTo>
                <a:cubicBezTo>
                  <a:pt x="15531" y="4114"/>
                  <a:pt x="15411" y="4120"/>
                  <a:pt x="15296" y="4120"/>
                </a:cubicBezTo>
                <a:cubicBezTo>
                  <a:pt x="15048" y="4120"/>
                  <a:pt x="14818" y="4091"/>
                  <a:pt x="14689" y="3911"/>
                </a:cubicBezTo>
                <a:cubicBezTo>
                  <a:pt x="14623" y="3615"/>
                  <a:pt x="14557" y="3286"/>
                  <a:pt x="14491" y="2958"/>
                </a:cubicBezTo>
                <a:cubicBezTo>
                  <a:pt x="14853" y="2859"/>
                  <a:pt x="15182" y="2563"/>
                  <a:pt x="15313" y="2235"/>
                </a:cubicBezTo>
                <a:lnTo>
                  <a:pt x="15576" y="2268"/>
                </a:lnTo>
                <a:cubicBezTo>
                  <a:pt x="15937" y="2136"/>
                  <a:pt x="16299" y="1972"/>
                  <a:pt x="16397" y="1611"/>
                </a:cubicBezTo>
                <a:cubicBezTo>
                  <a:pt x="16430" y="1348"/>
                  <a:pt x="16397" y="1085"/>
                  <a:pt x="16233" y="855"/>
                </a:cubicBezTo>
                <a:cubicBezTo>
                  <a:pt x="16233" y="789"/>
                  <a:pt x="16167" y="723"/>
                  <a:pt x="16102" y="658"/>
                </a:cubicBezTo>
                <a:cubicBezTo>
                  <a:pt x="16052" y="641"/>
                  <a:pt x="16003" y="633"/>
                  <a:pt x="15954" y="633"/>
                </a:cubicBezTo>
                <a:cubicBezTo>
                  <a:pt x="15904" y="633"/>
                  <a:pt x="15855" y="641"/>
                  <a:pt x="15806" y="658"/>
                </a:cubicBezTo>
                <a:cubicBezTo>
                  <a:pt x="15676" y="690"/>
                  <a:pt x="15544" y="706"/>
                  <a:pt x="15413" y="706"/>
                </a:cubicBezTo>
                <a:cubicBezTo>
                  <a:pt x="14887" y="706"/>
                  <a:pt x="14380" y="448"/>
                  <a:pt x="140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02" name="Google Shape;7202;p53"/>
          <p:cNvSpPr/>
          <p:nvPr/>
        </p:nvSpPr>
        <p:spPr>
          <a:xfrm>
            <a:off x="4283993" y="3837453"/>
            <a:ext cx="355424" cy="422115"/>
          </a:xfrm>
          <a:custGeom>
            <a:rect b="b" l="l" r="r" t="t"/>
            <a:pathLst>
              <a:path extrusionOk="0" h="19944" w="16793">
                <a:moveTo>
                  <a:pt x="14084" y="440"/>
                </a:moveTo>
                <a:cubicBezTo>
                  <a:pt x="14442" y="839"/>
                  <a:pt x="14942" y="1093"/>
                  <a:pt x="15475" y="1093"/>
                </a:cubicBezTo>
                <a:cubicBezTo>
                  <a:pt x="15530" y="1093"/>
                  <a:pt x="15586" y="1090"/>
                  <a:pt x="15642" y="1085"/>
                </a:cubicBezTo>
                <a:cubicBezTo>
                  <a:pt x="15730" y="1085"/>
                  <a:pt x="15861" y="1041"/>
                  <a:pt x="15978" y="1041"/>
                </a:cubicBezTo>
                <a:cubicBezTo>
                  <a:pt x="16036" y="1041"/>
                  <a:pt x="16091" y="1052"/>
                  <a:pt x="16135" y="1085"/>
                </a:cubicBezTo>
                <a:cubicBezTo>
                  <a:pt x="16266" y="1282"/>
                  <a:pt x="16332" y="1512"/>
                  <a:pt x="16299" y="1742"/>
                </a:cubicBezTo>
                <a:cubicBezTo>
                  <a:pt x="16215" y="2023"/>
                  <a:pt x="15843" y="2183"/>
                  <a:pt x="15552" y="2183"/>
                </a:cubicBezTo>
                <a:cubicBezTo>
                  <a:pt x="15502" y="2183"/>
                  <a:pt x="15455" y="2179"/>
                  <a:pt x="15412" y="2169"/>
                </a:cubicBezTo>
                <a:cubicBezTo>
                  <a:pt x="15346" y="2169"/>
                  <a:pt x="15281" y="2235"/>
                  <a:pt x="15215" y="2268"/>
                </a:cubicBezTo>
                <a:cubicBezTo>
                  <a:pt x="15116" y="2596"/>
                  <a:pt x="14853" y="2826"/>
                  <a:pt x="14525" y="2925"/>
                </a:cubicBezTo>
                <a:cubicBezTo>
                  <a:pt x="14393" y="2958"/>
                  <a:pt x="14328" y="3089"/>
                  <a:pt x="14360" y="3188"/>
                </a:cubicBezTo>
                <a:cubicBezTo>
                  <a:pt x="14393" y="3385"/>
                  <a:pt x="14459" y="3582"/>
                  <a:pt x="14492" y="3746"/>
                </a:cubicBezTo>
                <a:cubicBezTo>
                  <a:pt x="14492" y="3944"/>
                  <a:pt x="14525" y="4075"/>
                  <a:pt x="14590" y="4239"/>
                </a:cubicBezTo>
                <a:cubicBezTo>
                  <a:pt x="14755" y="4404"/>
                  <a:pt x="14952" y="4469"/>
                  <a:pt x="15149" y="4502"/>
                </a:cubicBezTo>
                <a:lnTo>
                  <a:pt x="15839" y="4502"/>
                </a:lnTo>
                <a:cubicBezTo>
                  <a:pt x="15938" y="4502"/>
                  <a:pt x="16003" y="4502"/>
                  <a:pt x="16069" y="4568"/>
                </a:cubicBezTo>
                <a:cubicBezTo>
                  <a:pt x="16201" y="4667"/>
                  <a:pt x="16102" y="4864"/>
                  <a:pt x="15938" y="4864"/>
                </a:cubicBezTo>
                <a:cubicBezTo>
                  <a:pt x="15806" y="4864"/>
                  <a:pt x="15675" y="5094"/>
                  <a:pt x="15806" y="5192"/>
                </a:cubicBezTo>
                <a:cubicBezTo>
                  <a:pt x="16069" y="5389"/>
                  <a:pt x="15773" y="5652"/>
                  <a:pt x="15543" y="5751"/>
                </a:cubicBezTo>
                <a:cubicBezTo>
                  <a:pt x="15412" y="5784"/>
                  <a:pt x="15346" y="5981"/>
                  <a:pt x="15478" y="6080"/>
                </a:cubicBezTo>
                <a:cubicBezTo>
                  <a:pt x="15773" y="6474"/>
                  <a:pt x="15708" y="7032"/>
                  <a:pt x="15346" y="7328"/>
                </a:cubicBezTo>
                <a:cubicBezTo>
                  <a:pt x="15215" y="7394"/>
                  <a:pt x="15215" y="7591"/>
                  <a:pt x="15346" y="7690"/>
                </a:cubicBezTo>
                <a:cubicBezTo>
                  <a:pt x="15741" y="7968"/>
                  <a:pt x="15611" y="8411"/>
                  <a:pt x="15361" y="8751"/>
                </a:cubicBezTo>
                <a:lnTo>
                  <a:pt x="15361" y="8751"/>
                </a:lnTo>
                <a:cubicBezTo>
                  <a:pt x="15340" y="8743"/>
                  <a:pt x="15317" y="8739"/>
                  <a:pt x="15293" y="8739"/>
                </a:cubicBezTo>
                <a:cubicBezTo>
                  <a:pt x="15257" y="8739"/>
                  <a:pt x="15219" y="8749"/>
                  <a:pt x="15182" y="8774"/>
                </a:cubicBezTo>
                <a:lnTo>
                  <a:pt x="14656" y="9037"/>
                </a:lnTo>
                <a:cubicBezTo>
                  <a:pt x="14590" y="9070"/>
                  <a:pt x="14558" y="9168"/>
                  <a:pt x="14590" y="9267"/>
                </a:cubicBezTo>
                <a:lnTo>
                  <a:pt x="14663" y="9582"/>
                </a:lnTo>
                <a:lnTo>
                  <a:pt x="14663" y="9582"/>
                </a:lnTo>
                <a:cubicBezTo>
                  <a:pt x="14363" y="10154"/>
                  <a:pt x="13850" y="10154"/>
                  <a:pt x="13243" y="10154"/>
                </a:cubicBezTo>
                <a:cubicBezTo>
                  <a:pt x="13184" y="10146"/>
                  <a:pt x="13126" y="10142"/>
                  <a:pt x="13068" y="10142"/>
                </a:cubicBezTo>
                <a:cubicBezTo>
                  <a:pt x="12676" y="10142"/>
                  <a:pt x="12318" y="10332"/>
                  <a:pt x="12060" y="10647"/>
                </a:cubicBezTo>
                <a:cubicBezTo>
                  <a:pt x="12027" y="10746"/>
                  <a:pt x="12027" y="10844"/>
                  <a:pt x="12093" y="10910"/>
                </a:cubicBezTo>
                <a:cubicBezTo>
                  <a:pt x="12257" y="11107"/>
                  <a:pt x="12323" y="11337"/>
                  <a:pt x="12323" y="11600"/>
                </a:cubicBezTo>
                <a:cubicBezTo>
                  <a:pt x="12356" y="11830"/>
                  <a:pt x="12455" y="12027"/>
                  <a:pt x="12586" y="12192"/>
                </a:cubicBezTo>
                <a:cubicBezTo>
                  <a:pt x="12717" y="12356"/>
                  <a:pt x="12915" y="12422"/>
                  <a:pt x="13112" y="12422"/>
                </a:cubicBezTo>
                <a:cubicBezTo>
                  <a:pt x="13210" y="12389"/>
                  <a:pt x="13309" y="12323"/>
                  <a:pt x="13407" y="12290"/>
                </a:cubicBezTo>
                <a:cubicBezTo>
                  <a:pt x="13433" y="12280"/>
                  <a:pt x="13458" y="12275"/>
                  <a:pt x="13482" y="12275"/>
                </a:cubicBezTo>
                <a:cubicBezTo>
                  <a:pt x="13558" y="12275"/>
                  <a:pt x="13625" y="12320"/>
                  <a:pt x="13685" y="12380"/>
                </a:cubicBezTo>
                <a:lnTo>
                  <a:pt x="13685" y="12380"/>
                </a:lnTo>
                <a:cubicBezTo>
                  <a:pt x="12994" y="13077"/>
                  <a:pt x="13283" y="14299"/>
                  <a:pt x="13375" y="15182"/>
                </a:cubicBezTo>
                <a:cubicBezTo>
                  <a:pt x="13499" y="16392"/>
                  <a:pt x="13594" y="17662"/>
                  <a:pt x="13105" y="18796"/>
                </a:cubicBezTo>
                <a:lnTo>
                  <a:pt x="13105" y="18796"/>
                </a:lnTo>
                <a:cubicBezTo>
                  <a:pt x="13044" y="18772"/>
                  <a:pt x="12978" y="18759"/>
                  <a:pt x="12912" y="18759"/>
                </a:cubicBezTo>
                <a:cubicBezTo>
                  <a:pt x="12825" y="18759"/>
                  <a:pt x="12736" y="18781"/>
                  <a:pt x="12652" y="18829"/>
                </a:cubicBezTo>
                <a:cubicBezTo>
                  <a:pt x="12553" y="18895"/>
                  <a:pt x="12520" y="19026"/>
                  <a:pt x="12586" y="19125"/>
                </a:cubicBezTo>
                <a:cubicBezTo>
                  <a:pt x="12685" y="19256"/>
                  <a:pt x="12126" y="19322"/>
                  <a:pt x="12060" y="19322"/>
                </a:cubicBezTo>
                <a:cubicBezTo>
                  <a:pt x="12014" y="19330"/>
                  <a:pt x="11967" y="19334"/>
                  <a:pt x="11921" y="19334"/>
                </a:cubicBezTo>
                <a:cubicBezTo>
                  <a:pt x="11772" y="19334"/>
                  <a:pt x="11627" y="19291"/>
                  <a:pt x="11502" y="19191"/>
                </a:cubicBezTo>
                <a:cubicBezTo>
                  <a:pt x="11452" y="19154"/>
                  <a:pt x="11398" y="19135"/>
                  <a:pt x="11347" y="19135"/>
                </a:cubicBezTo>
                <a:cubicBezTo>
                  <a:pt x="11261" y="19135"/>
                  <a:pt x="11181" y="19187"/>
                  <a:pt x="11140" y="19289"/>
                </a:cubicBezTo>
                <a:cubicBezTo>
                  <a:pt x="11110" y="19350"/>
                  <a:pt x="11058" y="19376"/>
                  <a:pt x="11001" y="19376"/>
                </a:cubicBezTo>
                <a:cubicBezTo>
                  <a:pt x="10936" y="19376"/>
                  <a:pt x="10864" y="19342"/>
                  <a:pt x="10812" y="19289"/>
                </a:cubicBezTo>
                <a:cubicBezTo>
                  <a:pt x="10790" y="19267"/>
                  <a:pt x="10749" y="19256"/>
                  <a:pt x="10704" y="19256"/>
                </a:cubicBezTo>
                <a:cubicBezTo>
                  <a:pt x="10614" y="19256"/>
                  <a:pt x="10505" y="19300"/>
                  <a:pt x="10483" y="19388"/>
                </a:cubicBezTo>
                <a:cubicBezTo>
                  <a:pt x="10431" y="19492"/>
                  <a:pt x="10324" y="19532"/>
                  <a:pt x="10215" y="19532"/>
                </a:cubicBezTo>
                <a:cubicBezTo>
                  <a:pt x="10118" y="19532"/>
                  <a:pt x="10019" y="19500"/>
                  <a:pt x="9957" y="19454"/>
                </a:cubicBezTo>
                <a:cubicBezTo>
                  <a:pt x="9815" y="19311"/>
                  <a:pt x="9672" y="19144"/>
                  <a:pt x="9594" y="18973"/>
                </a:cubicBezTo>
                <a:lnTo>
                  <a:pt x="9594" y="18973"/>
                </a:lnTo>
                <a:cubicBezTo>
                  <a:pt x="9595" y="18969"/>
                  <a:pt x="9595" y="18965"/>
                  <a:pt x="9596" y="18961"/>
                </a:cubicBezTo>
                <a:lnTo>
                  <a:pt x="9596" y="18961"/>
                </a:lnTo>
                <a:lnTo>
                  <a:pt x="9589" y="18963"/>
                </a:lnTo>
                <a:lnTo>
                  <a:pt x="9589" y="18963"/>
                </a:lnTo>
                <a:cubicBezTo>
                  <a:pt x="9579" y="18940"/>
                  <a:pt x="9570" y="18918"/>
                  <a:pt x="9563" y="18895"/>
                </a:cubicBezTo>
                <a:cubicBezTo>
                  <a:pt x="9525" y="18820"/>
                  <a:pt x="9464" y="18788"/>
                  <a:pt x="9400" y="18788"/>
                </a:cubicBezTo>
                <a:cubicBezTo>
                  <a:pt x="9297" y="18788"/>
                  <a:pt x="9189" y="18872"/>
                  <a:pt x="9169" y="18994"/>
                </a:cubicBezTo>
                <a:cubicBezTo>
                  <a:pt x="9136" y="19256"/>
                  <a:pt x="8939" y="19454"/>
                  <a:pt x="8643" y="19519"/>
                </a:cubicBezTo>
                <a:cubicBezTo>
                  <a:pt x="8593" y="19536"/>
                  <a:pt x="8536" y="19544"/>
                  <a:pt x="8478" y="19544"/>
                </a:cubicBezTo>
                <a:cubicBezTo>
                  <a:pt x="8421" y="19544"/>
                  <a:pt x="8363" y="19536"/>
                  <a:pt x="8314" y="19519"/>
                </a:cubicBezTo>
                <a:cubicBezTo>
                  <a:pt x="8150" y="19487"/>
                  <a:pt x="8051" y="19355"/>
                  <a:pt x="7887" y="19289"/>
                </a:cubicBezTo>
                <a:cubicBezTo>
                  <a:pt x="7806" y="19249"/>
                  <a:pt x="7727" y="19234"/>
                  <a:pt x="7650" y="19234"/>
                </a:cubicBezTo>
                <a:cubicBezTo>
                  <a:pt x="7448" y="19234"/>
                  <a:pt x="7252" y="19333"/>
                  <a:pt x="7046" y="19333"/>
                </a:cubicBezTo>
                <a:cubicBezTo>
                  <a:pt x="7009" y="19333"/>
                  <a:pt x="6972" y="19330"/>
                  <a:pt x="6934" y="19322"/>
                </a:cubicBezTo>
                <a:cubicBezTo>
                  <a:pt x="6573" y="19224"/>
                  <a:pt x="6244" y="18994"/>
                  <a:pt x="5981" y="18731"/>
                </a:cubicBezTo>
                <a:cubicBezTo>
                  <a:pt x="5944" y="18694"/>
                  <a:pt x="5893" y="18675"/>
                  <a:pt x="5842" y="18675"/>
                </a:cubicBezTo>
                <a:cubicBezTo>
                  <a:pt x="5758" y="18675"/>
                  <a:pt x="5673" y="18727"/>
                  <a:pt x="5652" y="18829"/>
                </a:cubicBezTo>
                <a:cubicBezTo>
                  <a:pt x="5576" y="19033"/>
                  <a:pt x="5381" y="19158"/>
                  <a:pt x="5175" y="19158"/>
                </a:cubicBezTo>
                <a:cubicBezTo>
                  <a:pt x="5115" y="19158"/>
                  <a:pt x="5054" y="19147"/>
                  <a:pt x="4995" y="19125"/>
                </a:cubicBezTo>
                <a:cubicBezTo>
                  <a:pt x="4981" y="19122"/>
                  <a:pt x="4967" y="19121"/>
                  <a:pt x="4954" y="19121"/>
                </a:cubicBezTo>
                <a:cubicBezTo>
                  <a:pt x="4814" y="19121"/>
                  <a:pt x="4732" y="19268"/>
                  <a:pt x="4732" y="19388"/>
                </a:cubicBezTo>
                <a:cubicBezTo>
                  <a:pt x="4748" y="19459"/>
                  <a:pt x="4709" y="19486"/>
                  <a:pt x="4640" y="19486"/>
                </a:cubicBezTo>
                <a:cubicBezTo>
                  <a:pt x="4419" y="19486"/>
                  <a:pt x="3887" y="19208"/>
                  <a:pt x="3812" y="19158"/>
                </a:cubicBezTo>
                <a:cubicBezTo>
                  <a:pt x="3626" y="19034"/>
                  <a:pt x="3466" y="18897"/>
                  <a:pt x="3324" y="18738"/>
                </a:cubicBezTo>
                <a:lnTo>
                  <a:pt x="3324" y="18738"/>
                </a:lnTo>
                <a:cubicBezTo>
                  <a:pt x="3326" y="18649"/>
                  <a:pt x="3278" y="18562"/>
                  <a:pt x="3159" y="18534"/>
                </a:cubicBezTo>
                <a:lnTo>
                  <a:pt x="3159" y="18534"/>
                </a:lnTo>
                <a:cubicBezTo>
                  <a:pt x="3135" y="18502"/>
                  <a:pt x="3112" y="18469"/>
                  <a:pt x="3089" y="18435"/>
                </a:cubicBezTo>
                <a:cubicBezTo>
                  <a:pt x="3042" y="18378"/>
                  <a:pt x="2978" y="18354"/>
                  <a:pt x="2916" y="18354"/>
                </a:cubicBezTo>
                <a:cubicBezTo>
                  <a:pt x="2854" y="18354"/>
                  <a:pt x="2794" y="18377"/>
                  <a:pt x="2750" y="18415"/>
                </a:cubicBezTo>
                <a:lnTo>
                  <a:pt x="2750" y="18415"/>
                </a:lnTo>
                <a:cubicBezTo>
                  <a:pt x="2709" y="18400"/>
                  <a:pt x="2668" y="18385"/>
                  <a:pt x="2629" y="18369"/>
                </a:cubicBezTo>
                <a:cubicBezTo>
                  <a:pt x="2564" y="18304"/>
                  <a:pt x="2498" y="18271"/>
                  <a:pt x="2432" y="18205"/>
                </a:cubicBezTo>
                <a:cubicBezTo>
                  <a:pt x="2366" y="18106"/>
                  <a:pt x="2366" y="18008"/>
                  <a:pt x="2301" y="17942"/>
                </a:cubicBezTo>
                <a:cubicBezTo>
                  <a:pt x="2235" y="17843"/>
                  <a:pt x="2038" y="17811"/>
                  <a:pt x="1906" y="17745"/>
                </a:cubicBezTo>
                <a:cubicBezTo>
                  <a:pt x="1775" y="17613"/>
                  <a:pt x="1644" y="17482"/>
                  <a:pt x="1578" y="17318"/>
                </a:cubicBezTo>
                <a:cubicBezTo>
                  <a:pt x="1414" y="16989"/>
                  <a:pt x="1348" y="16661"/>
                  <a:pt x="1315" y="16299"/>
                </a:cubicBezTo>
                <a:cubicBezTo>
                  <a:pt x="1315" y="16135"/>
                  <a:pt x="1315" y="15938"/>
                  <a:pt x="1249" y="15773"/>
                </a:cubicBezTo>
                <a:cubicBezTo>
                  <a:pt x="1151" y="15609"/>
                  <a:pt x="1052" y="15478"/>
                  <a:pt x="888" y="15379"/>
                </a:cubicBezTo>
                <a:cubicBezTo>
                  <a:pt x="526" y="15050"/>
                  <a:pt x="888" y="14557"/>
                  <a:pt x="921" y="14130"/>
                </a:cubicBezTo>
                <a:cubicBezTo>
                  <a:pt x="953" y="13670"/>
                  <a:pt x="888" y="13210"/>
                  <a:pt x="723" y="12783"/>
                </a:cubicBezTo>
                <a:cubicBezTo>
                  <a:pt x="559" y="12389"/>
                  <a:pt x="461" y="11961"/>
                  <a:pt x="428" y="11534"/>
                </a:cubicBezTo>
                <a:cubicBezTo>
                  <a:pt x="395" y="11304"/>
                  <a:pt x="461" y="11107"/>
                  <a:pt x="526" y="10943"/>
                </a:cubicBezTo>
                <a:cubicBezTo>
                  <a:pt x="658" y="10779"/>
                  <a:pt x="789" y="10614"/>
                  <a:pt x="953" y="10483"/>
                </a:cubicBezTo>
                <a:cubicBezTo>
                  <a:pt x="1315" y="10154"/>
                  <a:pt x="1282" y="9727"/>
                  <a:pt x="1348" y="9267"/>
                </a:cubicBezTo>
                <a:cubicBezTo>
                  <a:pt x="1446" y="8807"/>
                  <a:pt x="1742" y="8445"/>
                  <a:pt x="2169" y="8248"/>
                </a:cubicBezTo>
                <a:cubicBezTo>
                  <a:pt x="2301" y="8215"/>
                  <a:pt x="2399" y="8084"/>
                  <a:pt x="2301" y="7953"/>
                </a:cubicBezTo>
                <a:cubicBezTo>
                  <a:pt x="1841" y="7361"/>
                  <a:pt x="2136" y="6605"/>
                  <a:pt x="2334" y="5981"/>
                </a:cubicBezTo>
                <a:cubicBezTo>
                  <a:pt x="2465" y="5652"/>
                  <a:pt x="2531" y="5291"/>
                  <a:pt x="2564" y="4929"/>
                </a:cubicBezTo>
                <a:cubicBezTo>
                  <a:pt x="2564" y="4765"/>
                  <a:pt x="2596" y="4601"/>
                  <a:pt x="2662" y="4436"/>
                </a:cubicBezTo>
                <a:cubicBezTo>
                  <a:pt x="2683" y="4394"/>
                  <a:pt x="2773" y="4324"/>
                  <a:pt x="2843" y="4324"/>
                </a:cubicBezTo>
                <a:cubicBezTo>
                  <a:pt x="2881" y="4324"/>
                  <a:pt x="2913" y="4345"/>
                  <a:pt x="2925" y="4404"/>
                </a:cubicBezTo>
                <a:cubicBezTo>
                  <a:pt x="2947" y="4491"/>
                  <a:pt x="3042" y="4550"/>
                  <a:pt x="3132" y="4550"/>
                </a:cubicBezTo>
                <a:cubicBezTo>
                  <a:pt x="3177" y="4550"/>
                  <a:pt x="3221" y="4535"/>
                  <a:pt x="3254" y="4502"/>
                </a:cubicBezTo>
                <a:cubicBezTo>
                  <a:pt x="3327" y="4417"/>
                  <a:pt x="3427" y="4377"/>
                  <a:pt x="3521" y="4377"/>
                </a:cubicBezTo>
                <a:cubicBezTo>
                  <a:pt x="3680" y="4377"/>
                  <a:pt x="3821" y="4493"/>
                  <a:pt x="3779" y="4699"/>
                </a:cubicBezTo>
                <a:cubicBezTo>
                  <a:pt x="3739" y="4860"/>
                  <a:pt x="3872" y="4960"/>
                  <a:pt x="3995" y="4960"/>
                </a:cubicBezTo>
                <a:cubicBezTo>
                  <a:pt x="4073" y="4960"/>
                  <a:pt x="4148" y="4920"/>
                  <a:pt x="4174" y="4831"/>
                </a:cubicBezTo>
                <a:cubicBezTo>
                  <a:pt x="4174" y="4826"/>
                  <a:pt x="4175" y="4821"/>
                  <a:pt x="4175" y="4816"/>
                </a:cubicBezTo>
                <a:lnTo>
                  <a:pt x="4175" y="4816"/>
                </a:lnTo>
                <a:lnTo>
                  <a:pt x="4240" y="4831"/>
                </a:lnTo>
                <a:cubicBezTo>
                  <a:pt x="4263" y="4729"/>
                  <a:pt x="4265" y="4632"/>
                  <a:pt x="4250" y="4542"/>
                </a:cubicBezTo>
                <a:lnTo>
                  <a:pt x="4250" y="4542"/>
                </a:lnTo>
                <a:cubicBezTo>
                  <a:pt x="4337" y="4347"/>
                  <a:pt x="4486" y="4188"/>
                  <a:pt x="4667" y="4075"/>
                </a:cubicBezTo>
                <a:cubicBezTo>
                  <a:pt x="4748" y="4028"/>
                  <a:pt x="4838" y="4007"/>
                  <a:pt x="4927" y="4007"/>
                </a:cubicBezTo>
                <a:cubicBezTo>
                  <a:pt x="5090" y="4007"/>
                  <a:pt x="5251" y="4079"/>
                  <a:pt x="5357" y="4206"/>
                </a:cubicBezTo>
                <a:cubicBezTo>
                  <a:pt x="5488" y="4436"/>
                  <a:pt x="5422" y="4732"/>
                  <a:pt x="5587" y="4929"/>
                </a:cubicBezTo>
                <a:cubicBezTo>
                  <a:pt x="5689" y="5032"/>
                  <a:pt x="5831" y="5083"/>
                  <a:pt x="5970" y="5083"/>
                </a:cubicBezTo>
                <a:cubicBezTo>
                  <a:pt x="6054" y="5083"/>
                  <a:pt x="6137" y="5065"/>
                  <a:pt x="6211" y="5028"/>
                </a:cubicBezTo>
                <a:cubicBezTo>
                  <a:pt x="6835" y="4732"/>
                  <a:pt x="6540" y="4009"/>
                  <a:pt x="6408" y="3484"/>
                </a:cubicBezTo>
                <a:cubicBezTo>
                  <a:pt x="6375" y="3319"/>
                  <a:pt x="6343" y="3122"/>
                  <a:pt x="6310" y="2925"/>
                </a:cubicBezTo>
                <a:cubicBezTo>
                  <a:pt x="6310" y="2793"/>
                  <a:pt x="6244" y="2531"/>
                  <a:pt x="6310" y="2399"/>
                </a:cubicBezTo>
                <a:cubicBezTo>
                  <a:pt x="6364" y="2314"/>
                  <a:pt x="6429" y="2280"/>
                  <a:pt x="6499" y="2280"/>
                </a:cubicBezTo>
                <a:cubicBezTo>
                  <a:pt x="6725" y="2280"/>
                  <a:pt x="6998" y="2635"/>
                  <a:pt x="7098" y="2761"/>
                </a:cubicBezTo>
                <a:cubicBezTo>
                  <a:pt x="7137" y="2825"/>
                  <a:pt x="7200" y="2854"/>
                  <a:pt x="7263" y="2854"/>
                </a:cubicBezTo>
                <a:cubicBezTo>
                  <a:pt x="7362" y="2854"/>
                  <a:pt x="7460" y="2782"/>
                  <a:pt x="7460" y="2662"/>
                </a:cubicBezTo>
                <a:cubicBezTo>
                  <a:pt x="7460" y="2333"/>
                  <a:pt x="7493" y="2038"/>
                  <a:pt x="7591" y="1775"/>
                </a:cubicBezTo>
                <a:cubicBezTo>
                  <a:pt x="7674" y="1582"/>
                  <a:pt x="7894" y="1390"/>
                  <a:pt x="8099" y="1390"/>
                </a:cubicBezTo>
                <a:cubicBezTo>
                  <a:pt x="8139" y="1390"/>
                  <a:pt x="8178" y="1397"/>
                  <a:pt x="8216" y="1413"/>
                </a:cubicBezTo>
                <a:cubicBezTo>
                  <a:pt x="8478" y="1512"/>
                  <a:pt x="8577" y="1972"/>
                  <a:pt x="8643" y="2202"/>
                </a:cubicBezTo>
                <a:lnTo>
                  <a:pt x="9037" y="3188"/>
                </a:lnTo>
                <a:cubicBezTo>
                  <a:pt x="9061" y="3284"/>
                  <a:pt x="9156" y="3345"/>
                  <a:pt x="9243" y="3345"/>
                </a:cubicBezTo>
                <a:cubicBezTo>
                  <a:pt x="9275" y="3345"/>
                  <a:pt x="9306" y="3337"/>
                  <a:pt x="9333" y="3319"/>
                </a:cubicBezTo>
                <a:lnTo>
                  <a:pt x="11107" y="2498"/>
                </a:lnTo>
                <a:cubicBezTo>
                  <a:pt x="11206" y="2432"/>
                  <a:pt x="11239" y="2301"/>
                  <a:pt x="11173" y="2202"/>
                </a:cubicBezTo>
                <a:cubicBezTo>
                  <a:pt x="11042" y="2071"/>
                  <a:pt x="10976" y="1906"/>
                  <a:pt x="10943" y="1709"/>
                </a:cubicBezTo>
                <a:cubicBezTo>
                  <a:pt x="10910" y="1643"/>
                  <a:pt x="10943" y="1545"/>
                  <a:pt x="11009" y="1512"/>
                </a:cubicBezTo>
                <a:cubicBezTo>
                  <a:pt x="11032" y="1489"/>
                  <a:pt x="11088" y="1465"/>
                  <a:pt x="11119" y="1465"/>
                </a:cubicBezTo>
                <a:cubicBezTo>
                  <a:pt x="11132" y="1465"/>
                  <a:pt x="11140" y="1469"/>
                  <a:pt x="11140" y="1479"/>
                </a:cubicBezTo>
                <a:cubicBezTo>
                  <a:pt x="11192" y="1552"/>
                  <a:pt x="11260" y="1582"/>
                  <a:pt x="11325" y="1582"/>
                </a:cubicBezTo>
                <a:cubicBezTo>
                  <a:pt x="11454" y="1582"/>
                  <a:pt x="11570" y="1463"/>
                  <a:pt x="11520" y="1322"/>
                </a:cubicBezTo>
                <a:lnTo>
                  <a:pt x="11520" y="1322"/>
                </a:lnTo>
                <a:lnTo>
                  <a:pt x="11534" y="1315"/>
                </a:lnTo>
                <a:cubicBezTo>
                  <a:pt x="11523" y="1302"/>
                  <a:pt x="11512" y="1290"/>
                  <a:pt x="11500" y="1279"/>
                </a:cubicBezTo>
                <a:lnTo>
                  <a:pt x="11500" y="1279"/>
                </a:lnTo>
                <a:cubicBezTo>
                  <a:pt x="11308" y="854"/>
                  <a:pt x="11962" y="756"/>
                  <a:pt x="12225" y="723"/>
                </a:cubicBezTo>
                <a:cubicBezTo>
                  <a:pt x="12304" y="706"/>
                  <a:pt x="12383" y="697"/>
                  <a:pt x="12462" y="697"/>
                </a:cubicBezTo>
                <a:cubicBezTo>
                  <a:pt x="12676" y="697"/>
                  <a:pt x="12886" y="759"/>
                  <a:pt x="13079" y="855"/>
                </a:cubicBezTo>
                <a:cubicBezTo>
                  <a:pt x="13112" y="871"/>
                  <a:pt x="13153" y="879"/>
                  <a:pt x="13194" y="879"/>
                </a:cubicBezTo>
                <a:cubicBezTo>
                  <a:pt x="13235" y="879"/>
                  <a:pt x="13276" y="871"/>
                  <a:pt x="13309" y="855"/>
                </a:cubicBezTo>
                <a:cubicBezTo>
                  <a:pt x="13542" y="680"/>
                  <a:pt x="13800" y="557"/>
                  <a:pt x="14084" y="440"/>
                </a:cubicBezTo>
                <a:close/>
                <a:moveTo>
                  <a:pt x="14098" y="0"/>
                </a:moveTo>
                <a:cubicBezTo>
                  <a:pt x="13771" y="119"/>
                  <a:pt x="13472" y="264"/>
                  <a:pt x="13175" y="461"/>
                </a:cubicBezTo>
                <a:lnTo>
                  <a:pt x="13175" y="461"/>
                </a:lnTo>
                <a:cubicBezTo>
                  <a:pt x="12919" y="348"/>
                  <a:pt x="12649" y="294"/>
                  <a:pt x="12377" y="294"/>
                </a:cubicBezTo>
                <a:cubicBezTo>
                  <a:pt x="12161" y="294"/>
                  <a:pt x="11944" y="328"/>
                  <a:pt x="11732" y="395"/>
                </a:cubicBezTo>
                <a:cubicBezTo>
                  <a:pt x="11376" y="466"/>
                  <a:pt x="11122" y="777"/>
                  <a:pt x="11096" y="1118"/>
                </a:cubicBezTo>
                <a:lnTo>
                  <a:pt x="11096" y="1118"/>
                </a:lnTo>
                <a:cubicBezTo>
                  <a:pt x="10949" y="1122"/>
                  <a:pt x="10808" y="1188"/>
                  <a:pt x="10713" y="1315"/>
                </a:cubicBezTo>
                <a:cubicBezTo>
                  <a:pt x="10445" y="1582"/>
                  <a:pt x="10570" y="1959"/>
                  <a:pt x="10732" y="2267"/>
                </a:cubicBezTo>
                <a:lnTo>
                  <a:pt x="10732" y="2267"/>
                </a:lnTo>
                <a:lnTo>
                  <a:pt x="9375" y="2895"/>
                </a:lnTo>
                <a:lnTo>
                  <a:pt x="9375" y="2895"/>
                </a:lnTo>
                <a:cubicBezTo>
                  <a:pt x="9216" y="2478"/>
                  <a:pt x="9073" y="2061"/>
                  <a:pt x="8906" y="1643"/>
                </a:cubicBezTo>
                <a:cubicBezTo>
                  <a:pt x="8807" y="1315"/>
                  <a:pt x="8511" y="1085"/>
                  <a:pt x="8183" y="1052"/>
                </a:cubicBezTo>
                <a:cubicBezTo>
                  <a:pt x="8168" y="1051"/>
                  <a:pt x="8153" y="1051"/>
                  <a:pt x="8138" y="1051"/>
                </a:cubicBezTo>
                <a:cubicBezTo>
                  <a:pt x="7469" y="1051"/>
                  <a:pt x="7217" y="1608"/>
                  <a:pt x="7134" y="2173"/>
                </a:cubicBezTo>
                <a:lnTo>
                  <a:pt x="7134" y="2173"/>
                </a:lnTo>
                <a:cubicBezTo>
                  <a:pt x="7009" y="2066"/>
                  <a:pt x="6864" y="1987"/>
                  <a:pt x="6704" y="1939"/>
                </a:cubicBezTo>
                <a:cubicBezTo>
                  <a:pt x="6637" y="1914"/>
                  <a:pt x="6568" y="1902"/>
                  <a:pt x="6499" y="1902"/>
                </a:cubicBezTo>
                <a:cubicBezTo>
                  <a:pt x="6299" y="1902"/>
                  <a:pt x="6103" y="2006"/>
                  <a:pt x="5981" y="2202"/>
                </a:cubicBezTo>
                <a:cubicBezTo>
                  <a:pt x="5850" y="2563"/>
                  <a:pt x="5850" y="2925"/>
                  <a:pt x="5981" y="3286"/>
                </a:cubicBezTo>
                <a:cubicBezTo>
                  <a:pt x="6014" y="3484"/>
                  <a:pt x="6047" y="3681"/>
                  <a:pt x="6113" y="3878"/>
                </a:cubicBezTo>
                <a:cubicBezTo>
                  <a:pt x="6178" y="4075"/>
                  <a:pt x="6310" y="4338"/>
                  <a:pt x="6211" y="4535"/>
                </a:cubicBezTo>
                <a:cubicBezTo>
                  <a:pt x="6166" y="4625"/>
                  <a:pt x="6100" y="4668"/>
                  <a:pt x="6039" y="4668"/>
                </a:cubicBezTo>
                <a:cubicBezTo>
                  <a:pt x="5966" y="4668"/>
                  <a:pt x="5900" y="4609"/>
                  <a:pt x="5883" y="4502"/>
                </a:cubicBezTo>
                <a:cubicBezTo>
                  <a:pt x="5850" y="4371"/>
                  <a:pt x="5817" y="4206"/>
                  <a:pt x="5751" y="4075"/>
                </a:cubicBezTo>
                <a:cubicBezTo>
                  <a:pt x="5620" y="3812"/>
                  <a:pt x="5357" y="3648"/>
                  <a:pt x="5094" y="3615"/>
                </a:cubicBezTo>
                <a:cubicBezTo>
                  <a:pt x="5057" y="3611"/>
                  <a:pt x="5020" y="3610"/>
                  <a:pt x="4984" y="3610"/>
                </a:cubicBezTo>
                <a:cubicBezTo>
                  <a:pt x="4574" y="3610"/>
                  <a:pt x="4253" y="3836"/>
                  <a:pt x="4045" y="4157"/>
                </a:cubicBezTo>
                <a:lnTo>
                  <a:pt x="4045" y="4157"/>
                </a:lnTo>
                <a:cubicBezTo>
                  <a:pt x="3914" y="4032"/>
                  <a:pt x="3736" y="3958"/>
                  <a:pt x="3552" y="3958"/>
                </a:cubicBezTo>
                <a:cubicBezTo>
                  <a:pt x="3440" y="3958"/>
                  <a:pt x="3326" y="3986"/>
                  <a:pt x="3219" y="4046"/>
                </a:cubicBezTo>
                <a:lnTo>
                  <a:pt x="3219" y="4046"/>
                </a:lnTo>
                <a:cubicBezTo>
                  <a:pt x="3129" y="3970"/>
                  <a:pt x="3005" y="3932"/>
                  <a:pt x="2882" y="3932"/>
                </a:cubicBezTo>
                <a:cubicBezTo>
                  <a:pt x="2780" y="3932"/>
                  <a:pt x="2679" y="3958"/>
                  <a:pt x="2596" y="4009"/>
                </a:cubicBezTo>
                <a:cubicBezTo>
                  <a:pt x="2136" y="4239"/>
                  <a:pt x="2268" y="4831"/>
                  <a:pt x="2169" y="5258"/>
                </a:cubicBezTo>
                <a:cubicBezTo>
                  <a:pt x="2016" y="6148"/>
                  <a:pt x="1404" y="7124"/>
                  <a:pt x="1886" y="7999"/>
                </a:cubicBezTo>
                <a:lnTo>
                  <a:pt x="1886" y="7999"/>
                </a:lnTo>
                <a:cubicBezTo>
                  <a:pt x="1638" y="8133"/>
                  <a:pt x="1432" y="8320"/>
                  <a:pt x="1282" y="8544"/>
                </a:cubicBezTo>
                <a:cubicBezTo>
                  <a:pt x="1085" y="8873"/>
                  <a:pt x="953" y="9234"/>
                  <a:pt x="953" y="9628"/>
                </a:cubicBezTo>
                <a:cubicBezTo>
                  <a:pt x="953" y="9826"/>
                  <a:pt x="855" y="10056"/>
                  <a:pt x="691" y="10220"/>
                </a:cubicBezTo>
                <a:cubicBezTo>
                  <a:pt x="559" y="10318"/>
                  <a:pt x="428" y="10483"/>
                  <a:pt x="296" y="10614"/>
                </a:cubicBezTo>
                <a:cubicBezTo>
                  <a:pt x="66" y="10943"/>
                  <a:pt x="1" y="11337"/>
                  <a:pt x="33" y="11731"/>
                </a:cubicBezTo>
                <a:cubicBezTo>
                  <a:pt x="132" y="12652"/>
                  <a:pt x="756" y="13473"/>
                  <a:pt x="461" y="14393"/>
                </a:cubicBezTo>
                <a:cubicBezTo>
                  <a:pt x="362" y="14787"/>
                  <a:pt x="231" y="15182"/>
                  <a:pt x="493" y="15543"/>
                </a:cubicBezTo>
                <a:cubicBezTo>
                  <a:pt x="592" y="15675"/>
                  <a:pt x="723" y="15740"/>
                  <a:pt x="822" y="15872"/>
                </a:cubicBezTo>
                <a:cubicBezTo>
                  <a:pt x="921" y="15970"/>
                  <a:pt x="953" y="16299"/>
                  <a:pt x="953" y="16529"/>
                </a:cubicBezTo>
                <a:cubicBezTo>
                  <a:pt x="1046" y="17177"/>
                  <a:pt x="1313" y="17942"/>
                  <a:pt x="1999" y="18223"/>
                </a:cubicBezTo>
                <a:lnTo>
                  <a:pt x="1999" y="18223"/>
                </a:lnTo>
                <a:cubicBezTo>
                  <a:pt x="2148" y="18621"/>
                  <a:pt x="2552" y="18806"/>
                  <a:pt x="2953" y="18930"/>
                </a:cubicBezTo>
                <a:lnTo>
                  <a:pt x="2953" y="18930"/>
                </a:lnTo>
                <a:cubicBezTo>
                  <a:pt x="3255" y="19284"/>
                  <a:pt x="3634" y="19568"/>
                  <a:pt x="4075" y="19749"/>
                </a:cubicBezTo>
                <a:cubicBezTo>
                  <a:pt x="4229" y="19837"/>
                  <a:pt x="4397" y="19881"/>
                  <a:pt x="4569" y="19881"/>
                </a:cubicBezTo>
                <a:cubicBezTo>
                  <a:pt x="4656" y="19881"/>
                  <a:pt x="4743" y="19870"/>
                  <a:pt x="4831" y="19848"/>
                </a:cubicBezTo>
                <a:cubicBezTo>
                  <a:pt x="4966" y="19790"/>
                  <a:pt x="5067" y="19687"/>
                  <a:pt x="5114" y="19565"/>
                </a:cubicBezTo>
                <a:lnTo>
                  <a:pt x="5114" y="19565"/>
                </a:lnTo>
                <a:cubicBezTo>
                  <a:pt x="5142" y="19567"/>
                  <a:pt x="5169" y="19568"/>
                  <a:pt x="5195" y="19568"/>
                </a:cubicBezTo>
                <a:cubicBezTo>
                  <a:pt x="5479" y="19568"/>
                  <a:pt x="5744" y="19438"/>
                  <a:pt x="5908" y="19216"/>
                </a:cubicBezTo>
                <a:lnTo>
                  <a:pt x="5908" y="19216"/>
                </a:lnTo>
                <a:cubicBezTo>
                  <a:pt x="6165" y="19445"/>
                  <a:pt x="6463" y="19612"/>
                  <a:pt x="6803" y="19717"/>
                </a:cubicBezTo>
                <a:cubicBezTo>
                  <a:pt x="6898" y="19730"/>
                  <a:pt x="6988" y="19738"/>
                  <a:pt x="7074" y="19738"/>
                </a:cubicBezTo>
                <a:cubicBezTo>
                  <a:pt x="7196" y="19738"/>
                  <a:pt x="7311" y="19722"/>
                  <a:pt x="7427" y="19684"/>
                </a:cubicBezTo>
                <a:cubicBezTo>
                  <a:pt x="7485" y="19660"/>
                  <a:pt x="7543" y="19649"/>
                  <a:pt x="7599" y="19649"/>
                </a:cubicBezTo>
                <a:cubicBezTo>
                  <a:pt x="7699" y="19649"/>
                  <a:pt x="7790" y="19686"/>
                  <a:pt x="7854" y="19749"/>
                </a:cubicBezTo>
                <a:cubicBezTo>
                  <a:pt x="7953" y="19815"/>
                  <a:pt x="8018" y="19848"/>
                  <a:pt x="8117" y="19881"/>
                </a:cubicBezTo>
                <a:cubicBezTo>
                  <a:pt x="8238" y="19923"/>
                  <a:pt x="8362" y="19943"/>
                  <a:pt x="8483" y="19943"/>
                </a:cubicBezTo>
                <a:cubicBezTo>
                  <a:pt x="8855" y="19943"/>
                  <a:pt x="9208" y="19754"/>
                  <a:pt x="9416" y="19441"/>
                </a:cubicBezTo>
                <a:lnTo>
                  <a:pt x="9416" y="19441"/>
                </a:lnTo>
                <a:cubicBezTo>
                  <a:pt x="9566" y="19658"/>
                  <a:pt x="9754" y="19849"/>
                  <a:pt x="10056" y="19914"/>
                </a:cubicBezTo>
                <a:cubicBezTo>
                  <a:pt x="10104" y="19923"/>
                  <a:pt x="10152" y="19928"/>
                  <a:pt x="10199" y="19928"/>
                </a:cubicBezTo>
                <a:cubicBezTo>
                  <a:pt x="10387" y="19928"/>
                  <a:pt x="10566" y="19855"/>
                  <a:pt x="10706" y="19720"/>
                </a:cubicBezTo>
                <a:lnTo>
                  <a:pt x="10706" y="19720"/>
                </a:lnTo>
                <a:cubicBezTo>
                  <a:pt x="10792" y="19761"/>
                  <a:pt x="10883" y="19781"/>
                  <a:pt x="10973" y="19781"/>
                </a:cubicBezTo>
                <a:cubicBezTo>
                  <a:pt x="11131" y="19781"/>
                  <a:pt x="11284" y="19720"/>
                  <a:pt x="11397" y="19604"/>
                </a:cubicBezTo>
                <a:lnTo>
                  <a:pt x="11397" y="19604"/>
                </a:lnTo>
                <a:cubicBezTo>
                  <a:pt x="11595" y="19687"/>
                  <a:pt x="11810" y="19728"/>
                  <a:pt x="12021" y="19728"/>
                </a:cubicBezTo>
                <a:cubicBezTo>
                  <a:pt x="12146" y="19728"/>
                  <a:pt x="12271" y="19713"/>
                  <a:pt x="12389" y="19684"/>
                </a:cubicBezTo>
                <a:cubicBezTo>
                  <a:pt x="12586" y="19651"/>
                  <a:pt x="12783" y="19552"/>
                  <a:pt x="12915" y="19421"/>
                </a:cubicBezTo>
                <a:cubicBezTo>
                  <a:pt x="12966" y="19356"/>
                  <a:pt x="12998" y="19286"/>
                  <a:pt x="13009" y="19215"/>
                </a:cubicBezTo>
                <a:lnTo>
                  <a:pt x="13009" y="19215"/>
                </a:lnTo>
                <a:cubicBezTo>
                  <a:pt x="13010" y="19218"/>
                  <a:pt x="13012" y="19221"/>
                  <a:pt x="13013" y="19224"/>
                </a:cubicBezTo>
                <a:cubicBezTo>
                  <a:pt x="13054" y="19265"/>
                  <a:pt x="13107" y="19283"/>
                  <a:pt x="13160" y="19283"/>
                </a:cubicBezTo>
                <a:cubicBezTo>
                  <a:pt x="13232" y="19283"/>
                  <a:pt x="13304" y="19248"/>
                  <a:pt x="13342" y="19191"/>
                </a:cubicBezTo>
                <a:cubicBezTo>
                  <a:pt x="13900" y="18106"/>
                  <a:pt x="13933" y="16891"/>
                  <a:pt x="13802" y="15708"/>
                </a:cubicBezTo>
                <a:cubicBezTo>
                  <a:pt x="13769" y="15116"/>
                  <a:pt x="13670" y="14557"/>
                  <a:pt x="13638" y="13966"/>
                </a:cubicBezTo>
                <a:cubicBezTo>
                  <a:pt x="13605" y="13506"/>
                  <a:pt x="13638" y="12882"/>
                  <a:pt x="14065" y="12586"/>
                </a:cubicBezTo>
                <a:cubicBezTo>
                  <a:pt x="14163" y="12520"/>
                  <a:pt x="14196" y="12389"/>
                  <a:pt x="14130" y="12290"/>
                </a:cubicBezTo>
                <a:cubicBezTo>
                  <a:pt x="13999" y="12093"/>
                  <a:pt x="13835" y="11929"/>
                  <a:pt x="13605" y="11863"/>
                </a:cubicBezTo>
                <a:cubicBezTo>
                  <a:pt x="13555" y="11846"/>
                  <a:pt x="13498" y="11838"/>
                  <a:pt x="13440" y="11838"/>
                </a:cubicBezTo>
                <a:cubicBezTo>
                  <a:pt x="13383" y="11838"/>
                  <a:pt x="13325" y="11846"/>
                  <a:pt x="13276" y="11863"/>
                </a:cubicBezTo>
                <a:cubicBezTo>
                  <a:pt x="13179" y="11887"/>
                  <a:pt x="13100" y="11965"/>
                  <a:pt x="13013" y="11965"/>
                </a:cubicBezTo>
                <a:cubicBezTo>
                  <a:pt x="12982" y="11965"/>
                  <a:pt x="12949" y="11955"/>
                  <a:pt x="12915" y="11929"/>
                </a:cubicBezTo>
                <a:cubicBezTo>
                  <a:pt x="12717" y="11797"/>
                  <a:pt x="12717" y="11469"/>
                  <a:pt x="12685" y="11239"/>
                </a:cubicBezTo>
                <a:cubicBezTo>
                  <a:pt x="12660" y="11069"/>
                  <a:pt x="12600" y="10899"/>
                  <a:pt x="12492" y="10743"/>
                </a:cubicBezTo>
                <a:lnTo>
                  <a:pt x="12492" y="10743"/>
                </a:lnTo>
                <a:cubicBezTo>
                  <a:pt x="12680" y="10583"/>
                  <a:pt x="12914" y="10510"/>
                  <a:pt x="13155" y="10510"/>
                </a:cubicBezTo>
                <a:cubicBezTo>
                  <a:pt x="13195" y="10510"/>
                  <a:pt x="13236" y="10512"/>
                  <a:pt x="13276" y="10516"/>
                </a:cubicBezTo>
                <a:cubicBezTo>
                  <a:pt x="13358" y="10524"/>
                  <a:pt x="13440" y="10528"/>
                  <a:pt x="13523" y="10528"/>
                </a:cubicBezTo>
                <a:cubicBezTo>
                  <a:pt x="13769" y="10528"/>
                  <a:pt x="14015" y="10491"/>
                  <a:pt x="14262" y="10417"/>
                </a:cubicBezTo>
                <a:cubicBezTo>
                  <a:pt x="14525" y="10351"/>
                  <a:pt x="14722" y="10187"/>
                  <a:pt x="14919" y="9957"/>
                </a:cubicBezTo>
                <a:cubicBezTo>
                  <a:pt x="14985" y="9891"/>
                  <a:pt x="15051" y="9760"/>
                  <a:pt x="15083" y="9628"/>
                </a:cubicBezTo>
                <a:cubicBezTo>
                  <a:pt x="15067" y="9545"/>
                  <a:pt x="15050" y="9470"/>
                  <a:pt x="15033" y="9396"/>
                </a:cubicBezTo>
                <a:lnTo>
                  <a:pt x="15033" y="9396"/>
                </a:lnTo>
                <a:cubicBezTo>
                  <a:pt x="15069" y="9435"/>
                  <a:pt x="15120" y="9459"/>
                  <a:pt x="15174" y="9459"/>
                </a:cubicBezTo>
                <a:cubicBezTo>
                  <a:pt x="15222" y="9459"/>
                  <a:pt x="15271" y="9441"/>
                  <a:pt x="15313" y="9398"/>
                </a:cubicBezTo>
                <a:cubicBezTo>
                  <a:pt x="15675" y="9136"/>
                  <a:pt x="15905" y="8741"/>
                  <a:pt x="16003" y="8314"/>
                </a:cubicBezTo>
                <a:cubicBezTo>
                  <a:pt x="16029" y="8008"/>
                  <a:pt x="15936" y="7723"/>
                  <a:pt x="15740" y="7502"/>
                </a:cubicBezTo>
                <a:lnTo>
                  <a:pt x="15740" y="7502"/>
                </a:lnTo>
                <a:cubicBezTo>
                  <a:pt x="16092" y="7092"/>
                  <a:pt x="16161" y="6507"/>
                  <a:pt x="15920" y="6040"/>
                </a:cubicBezTo>
                <a:lnTo>
                  <a:pt x="15920" y="6040"/>
                </a:lnTo>
                <a:cubicBezTo>
                  <a:pt x="16075" y="5942"/>
                  <a:pt x="16200" y="5796"/>
                  <a:pt x="16266" y="5619"/>
                </a:cubicBezTo>
                <a:cubicBezTo>
                  <a:pt x="16326" y="5460"/>
                  <a:pt x="16325" y="5300"/>
                  <a:pt x="16272" y="5163"/>
                </a:cubicBezTo>
                <a:lnTo>
                  <a:pt x="16272" y="5163"/>
                </a:lnTo>
                <a:cubicBezTo>
                  <a:pt x="16443" y="5057"/>
                  <a:pt x="16562" y="4875"/>
                  <a:pt x="16562" y="4667"/>
                </a:cubicBezTo>
                <a:cubicBezTo>
                  <a:pt x="16529" y="4404"/>
                  <a:pt x="16332" y="4174"/>
                  <a:pt x="16069" y="4108"/>
                </a:cubicBezTo>
                <a:cubicBezTo>
                  <a:pt x="15921" y="4091"/>
                  <a:pt x="15782" y="4083"/>
                  <a:pt x="15642" y="4083"/>
                </a:cubicBezTo>
                <a:cubicBezTo>
                  <a:pt x="15502" y="4083"/>
                  <a:pt x="15363" y="4091"/>
                  <a:pt x="15215" y="4108"/>
                </a:cubicBezTo>
                <a:cubicBezTo>
                  <a:pt x="15018" y="4108"/>
                  <a:pt x="14919" y="4042"/>
                  <a:pt x="14919" y="3845"/>
                </a:cubicBezTo>
                <a:cubicBezTo>
                  <a:pt x="14870" y="3673"/>
                  <a:pt x="14839" y="3482"/>
                  <a:pt x="14799" y="3287"/>
                </a:cubicBezTo>
                <a:lnTo>
                  <a:pt x="14799" y="3287"/>
                </a:lnTo>
                <a:cubicBezTo>
                  <a:pt x="15109" y="3152"/>
                  <a:pt x="15371" y="2927"/>
                  <a:pt x="15524" y="2641"/>
                </a:cubicBezTo>
                <a:lnTo>
                  <a:pt x="15524" y="2641"/>
                </a:lnTo>
                <a:cubicBezTo>
                  <a:pt x="15538" y="2641"/>
                  <a:pt x="15551" y="2642"/>
                  <a:pt x="15565" y="2642"/>
                </a:cubicBezTo>
                <a:cubicBezTo>
                  <a:pt x="15722" y="2642"/>
                  <a:pt x="15888" y="2605"/>
                  <a:pt x="16036" y="2531"/>
                </a:cubicBezTo>
                <a:cubicBezTo>
                  <a:pt x="16201" y="2465"/>
                  <a:pt x="16365" y="2333"/>
                  <a:pt x="16496" y="2202"/>
                </a:cubicBezTo>
                <a:cubicBezTo>
                  <a:pt x="16759" y="1841"/>
                  <a:pt x="16792" y="1348"/>
                  <a:pt x="16529" y="986"/>
                </a:cubicBezTo>
                <a:cubicBezTo>
                  <a:pt x="16463" y="822"/>
                  <a:pt x="16332" y="690"/>
                  <a:pt x="16168" y="625"/>
                </a:cubicBezTo>
                <a:cubicBezTo>
                  <a:pt x="15938" y="625"/>
                  <a:pt x="15741" y="658"/>
                  <a:pt x="15543" y="690"/>
                </a:cubicBezTo>
                <a:cubicBezTo>
                  <a:pt x="15051" y="690"/>
                  <a:pt x="14623" y="493"/>
                  <a:pt x="14328" y="99"/>
                </a:cubicBezTo>
                <a:cubicBezTo>
                  <a:pt x="14262" y="33"/>
                  <a:pt x="14196" y="0"/>
                  <a:pt x="140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03" name="Google Shape;7203;p53"/>
          <p:cNvSpPr/>
          <p:nvPr/>
        </p:nvSpPr>
        <p:spPr>
          <a:xfrm>
            <a:off x="6530271" y="3275259"/>
            <a:ext cx="352821" cy="284585"/>
          </a:xfrm>
          <a:custGeom>
            <a:rect b="b" l="l" r="r" t="t"/>
            <a:pathLst>
              <a:path extrusionOk="0" h="13446" w="16670">
                <a:moveTo>
                  <a:pt x="7482" y="0"/>
                </a:moveTo>
                <a:cubicBezTo>
                  <a:pt x="6888" y="0"/>
                  <a:pt x="6289" y="59"/>
                  <a:pt x="5694" y="176"/>
                </a:cubicBezTo>
                <a:cubicBezTo>
                  <a:pt x="3558" y="603"/>
                  <a:pt x="1586" y="1720"/>
                  <a:pt x="75" y="3330"/>
                </a:cubicBezTo>
                <a:cubicBezTo>
                  <a:pt x="1" y="3404"/>
                  <a:pt x="56" y="3496"/>
                  <a:pt x="130" y="3496"/>
                </a:cubicBezTo>
                <a:cubicBezTo>
                  <a:pt x="155" y="3496"/>
                  <a:pt x="181" y="3486"/>
                  <a:pt x="206" y="3462"/>
                </a:cubicBezTo>
                <a:cubicBezTo>
                  <a:pt x="2118" y="1476"/>
                  <a:pt x="4816" y="204"/>
                  <a:pt x="7551" y="204"/>
                </a:cubicBezTo>
                <a:cubicBezTo>
                  <a:pt x="8482" y="204"/>
                  <a:pt x="9417" y="351"/>
                  <a:pt x="10327" y="668"/>
                </a:cubicBezTo>
                <a:cubicBezTo>
                  <a:pt x="11970" y="1227"/>
                  <a:pt x="13383" y="2279"/>
                  <a:pt x="14402" y="3692"/>
                </a:cubicBezTo>
                <a:cubicBezTo>
                  <a:pt x="15355" y="5072"/>
                  <a:pt x="15815" y="6748"/>
                  <a:pt x="15683" y="8423"/>
                </a:cubicBezTo>
                <a:cubicBezTo>
                  <a:pt x="15519" y="10297"/>
                  <a:pt x="14599" y="12071"/>
                  <a:pt x="13120" y="13254"/>
                </a:cubicBezTo>
                <a:cubicBezTo>
                  <a:pt x="13041" y="13307"/>
                  <a:pt x="13089" y="13445"/>
                  <a:pt x="13163" y="13445"/>
                </a:cubicBezTo>
                <a:cubicBezTo>
                  <a:pt x="13181" y="13445"/>
                  <a:pt x="13200" y="13437"/>
                  <a:pt x="13219" y="13418"/>
                </a:cubicBezTo>
                <a:cubicBezTo>
                  <a:pt x="15979" y="11315"/>
                  <a:pt x="16669" y="7208"/>
                  <a:pt x="14960" y="4217"/>
                </a:cubicBezTo>
                <a:cubicBezTo>
                  <a:pt x="14073" y="2673"/>
                  <a:pt x="12726" y="1490"/>
                  <a:pt x="11083" y="767"/>
                </a:cubicBezTo>
                <a:cubicBezTo>
                  <a:pt x="9949" y="256"/>
                  <a:pt x="8725" y="0"/>
                  <a:pt x="748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4" name="Google Shape;7204;p53"/>
          <p:cNvGrpSpPr/>
          <p:nvPr/>
        </p:nvGrpSpPr>
        <p:grpSpPr>
          <a:xfrm>
            <a:off x="-51775" y="70688"/>
            <a:ext cx="1882675" cy="1458700"/>
            <a:chOff x="-51775" y="70688"/>
            <a:chExt cx="1882675" cy="1458700"/>
          </a:xfrm>
        </p:grpSpPr>
        <p:sp>
          <p:nvSpPr>
            <p:cNvPr id="7205" name="Google Shape;7205;p53"/>
            <p:cNvSpPr/>
            <p:nvPr/>
          </p:nvSpPr>
          <p:spPr>
            <a:xfrm>
              <a:off x="-35575" y="1003113"/>
              <a:ext cx="492925" cy="526275"/>
            </a:xfrm>
            <a:custGeom>
              <a:rect b="b" l="l" r="r" t="t"/>
              <a:pathLst>
                <a:path extrusionOk="0" h="21051" w="19717">
                  <a:moveTo>
                    <a:pt x="15471" y="0"/>
                  </a:moveTo>
                  <a:cubicBezTo>
                    <a:pt x="15403" y="0"/>
                    <a:pt x="15332" y="78"/>
                    <a:pt x="15379" y="172"/>
                  </a:cubicBezTo>
                  <a:cubicBezTo>
                    <a:pt x="17482" y="4378"/>
                    <a:pt x="19716" y="9208"/>
                    <a:pt x="18139" y="14006"/>
                  </a:cubicBezTo>
                  <a:cubicBezTo>
                    <a:pt x="17449" y="16043"/>
                    <a:pt x="16036" y="17752"/>
                    <a:pt x="14163" y="18803"/>
                  </a:cubicBezTo>
                  <a:cubicBezTo>
                    <a:pt x="12257" y="19756"/>
                    <a:pt x="10220" y="20348"/>
                    <a:pt x="8117" y="20545"/>
                  </a:cubicBezTo>
                  <a:cubicBezTo>
                    <a:pt x="6704" y="20709"/>
                    <a:pt x="5323" y="20808"/>
                    <a:pt x="3943" y="20841"/>
                  </a:cubicBezTo>
                  <a:lnTo>
                    <a:pt x="1643" y="20841"/>
                  </a:lnTo>
                  <a:cubicBezTo>
                    <a:pt x="1347" y="20841"/>
                    <a:pt x="1019" y="20808"/>
                    <a:pt x="690" y="20742"/>
                  </a:cubicBezTo>
                  <a:cubicBezTo>
                    <a:pt x="394" y="20611"/>
                    <a:pt x="66" y="20151"/>
                    <a:pt x="427" y="19921"/>
                  </a:cubicBezTo>
                  <a:cubicBezTo>
                    <a:pt x="510" y="19838"/>
                    <a:pt x="454" y="19708"/>
                    <a:pt x="375" y="19708"/>
                  </a:cubicBezTo>
                  <a:cubicBezTo>
                    <a:pt x="360" y="19708"/>
                    <a:pt x="344" y="19713"/>
                    <a:pt x="329" y="19724"/>
                  </a:cubicBezTo>
                  <a:cubicBezTo>
                    <a:pt x="33" y="19954"/>
                    <a:pt x="0" y="20381"/>
                    <a:pt x="230" y="20677"/>
                  </a:cubicBezTo>
                  <a:cubicBezTo>
                    <a:pt x="540" y="21015"/>
                    <a:pt x="1091" y="21039"/>
                    <a:pt x="1532" y="21039"/>
                  </a:cubicBezTo>
                  <a:cubicBezTo>
                    <a:pt x="1606" y="21039"/>
                    <a:pt x="1676" y="21038"/>
                    <a:pt x="1742" y="21038"/>
                  </a:cubicBezTo>
                  <a:cubicBezTo>
                    <a:pt x="2120" y="21046"/>
                    <a:pt x="2495" y="21050"/>
                    <a:pt x="2870" y="21050"/>
                  </a:cubicBezTo>
                  <a:cubicBezTo>
                    <a:pt x="3993" y="21050"/>
                    <a:pt x="5102" y="21013"/>
                    <a:pt x="6211" y="20939"/>
                  </a:cubicBezTo>
                  <a:cubicBezTo>
                    <a:pt x="8478" y="20775"/>
                    <a:pt x="10778" y="20479"/>
                    <a:pt x="12914" y="19592"/>
                  </a:cubicBezTo>
                  <a:cubicBezTo>
                    <a:pt x="14984" y="18836"/>
                    <a:pt x="16693" y="17358"/>
                    <a:pt x="17778" y="15419"/>
                  </a:cubicBezTo>
                  <a:cubicBezTo>
                    <a:pt x="18796" y="13283"/>
                    <a:pt x="19125" y="10884"/>
                    <a:pt x="18698" y="8551"/>
                  </a:cubicBezTo>
                  <a:cubicBezTo>
                    <a:pt x="18238" y="5528"/>
                    <a:pt x="16890" y="2768"/>
                    <a:pt x="15543" y="40"/>
                  </a:cubicBezTo>
                  <a:cubicBezTo>
                    <a:pt x="15524" y="12"/>
                    <a:pt x="15498" y="0"/>
                    <a:pt x="1547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53"/>
            <p:cNvSpPr/>
            <p:nvPr/>
          </p:nvSpPr>
          <p:spPr>
            <a:xfrm>
              <a:off x="413425" y="728088"/>
              <a:ext cx="246825" cy="448400"/>
            </a:xfrm>
            <a:custGeom>
              <a:rect b="b" l="l" r="r" t="t"/>
              <a:pathLst>
                <a:path extrusionOk="0" h="17936" w="9873">
                  <a:moveTo>
                    <a:pt x="9137" y="0"/>
                  </a:moveTo>
                  <a:cubicBezTo>
                    <a:pt x="9084" y="0"/>
                    <a:pt x="9035" y="33"/>
                    <a:pt x="9051" y="99"/>
                  </a:cubicBezTo>
                  <a:cubicBezTo>
                    <a:pt x="9183" y="1840"/>
                    <a:pt x="9314" y="3615"/>
                    <a:pt x="9446" y="5389"/>
                  </a:cubicBezTo>
                  <a:cubicBezTo>
                    <a:pt x="9610" y="7131"/>
                    <a:pt x="9610" y="8938"/>
                    <a:pt x="9380" y="10680"/>
                  </a:cubicBezTo>
                  <a:cubicBezTo>
                    <a:pt x="8953" y="13473"/>
                    <a:pt x="7474" y="16430"/>
                    <a:pt x="4648" y="17383"/>
                  </a:cubicBezTo>
                  <a:cubicBezTo>
                    <a:pt x="4066" y="17603"/>
                    <a:pt x="3459" y="17711"/>
                    <a:pt x="2855" y="17711"/>
                  </a:cubicBezTo>
                  <a:cubicBezTo>
                    <a:pt x="1922" y="17711"/>
                    <a:pt x="996" y="17454"/>
                    <a:pt x="179" y="16956"/>
                  </a:cubicBezTo>
                  <a:cubicBezTo>
                    <a:pt x="160" y="16937"/>
                    <a:pt x="141" y="16929"/>
                    <a:pt x="123" y="16929"/>
                  </a:cubicBezTo>
                  <a:cubicBezTo>
                    <a:pt x="50" y="16929"/>
                    <a:pt x="1" y="17067"/>
                    <a:pt x="80" y="17120"/>
                  </a:cubicBezTo>
                  <a:cubicBezTo>
                    <a:pt x="907" y="17664"/>
                    <a:pt x="1869" y="17935"/>
                    <a:pt x="2834" y="17935"/>
                  </a:cubicBezTo>
                  <a:cubicBezTo>
                    <a:pt x="3211" y="17935"/>
                    <a:pt x="3588" y="17894"/>
                    <a:pt x="3958" y="17810"/>
                  </a:cubicBezTo>
                  <a:cubicBezTo>
                    <a:pt x="5371" y="17482"/>
                    <a:pt x="6620" y="16726"/>
                    <a:pt x="7507" y="15609"/>
                  </a:cubicBezTo>
                  <a:cubicBezTo>
                    <a:pt x="9643" y="13046"/>
                    <a:pt x="9873" y="9563"/>
                    <a:pt x="9708" y="6375"/>
                  </a:cubicBezTo>
                  <a:cubicBezTo>
                    <a:pt x="9610" y="4272"/>
                    <a:pt x="9413" y="2202"/>
                    <a:pt x="9248" y="99"/>
                  </a:cubicBezTo>
                  <a:cubicBezTo>
                    <a:pt x="9248" y="33"/>
                    <a:pt x="9191" y="0"/>
                    <a:pt x="9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53"/>
            <p:cNvSpPr/>
            <p:nvPr/>
          </p:nvSpPr>
          <p:spPr>
            <a:xfrm>
              <a:off x="122150" y="743538"/>
              <a:ext cx="325325" cy="298375"/>
            </a:xfrm>
            <a:custGeom>
              <a:rect b="b" l="l" r="r" t="t"/>
              <a:pathLst>
                <a:path extrusionOk="0" h="11935" w="13013">
                  <a:moveTo>
                    <a:pt x="12447" y="1"/>
                  </a:moveTo>
                  <a:cubicBezTo>
                    <a:pt x="12383" y="1"/>
                    <a:pt x="12303" y="57"/>
                    <a:pt x="12323" y="138"/>
                  </a:cubicBezTo>
                  <a:cubicBezTo>
                    <a:pt x="12717" y="2635"/>
                    <a:pt x="13013" y="5461"/>
                    <a:pt x="11731" y="7827"/>
                  </a:cubicBezTo>
                  <a:cubicBezTo>
                    <a:pt x="10483" y="10160"/>
                    <a:pt x="7821" y="11310"/>
                    <a:pt x="5258" y="11639"/>
                  </a:cubicBezTo>
                  <a:cubicBezTo>
                    <a:pt x="4298" y="11713"/>
                    <a:pt x="3339" y="11756"/>
                    <a:pt x="2379" y="11756"/>
                  </a:cubicBezTo>
                  <a:cubicBezTo>
                    <a:pt x="1630" y="11756"/>
                    <a:pt x="881" y="11730"/>
                    <a:pt x="132" y="11672"/>
                  </a:cubicBezTo>
                  <a:cubicBezTo>
                    <a:pt x="0" y="11672"/>
                    <a:pt x="0" y="11869"/>
                    <a:pt x="132" y="11869"/>
                  </a:cubicBezTo>
                  <a:lnTo>
                    <a:pt x="132" y="11836"/>
                  </a:lnTo>
                  <a:cubicBezTo>
                    <a:pt x="1045" y="11887"/>
                    <a:pt x="1973" y="11935"/>
                    <a:pt x="2901" y="11935"/>
                  </a:cubicBezTo>
                  <a:cubicBezTo>
                    <a:pt x="4979" y="11935"/>
                    <a:pt x="7053" y="11696"/>
                    <a:pt x="8938" y="10719"/>
                  </a:cubicBezTo>
                  <a:cubicBezTo>
                    <a:pt x="10056" y="10160"/>
                    <a:pt x="11008" y="9306"/>
                    <a:pt x="11699" y="8254"/>
                  </a:cubicBezTo>
                  <a:cubicBezTo>
                    <a:pt x="12356" y="7137"/>
                    <a:pt x="12750" y="5889"/>
                    <a:pt x="12816" y="4607"/>
                  </a:cubicBezTo>
                  <a:cubicBezTo>
                    <a:pt x="12881" y="3063"/>
                    <a:pt x="12783" y="1551"/>
                    <a:pt x="12520" y="72"/>
                  </a:cubicBezTo>
                  <a:cubicBezTo>
                    <a:pt x="12520" y="22"/>
                    <a:pt x="12486" y="1"/>
                    <a:pt x="1244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53"/>
            <p:cNvSpPr/>
            <p:nvPr/>
          </p:nvSpPr>
          <p:spPr>
            <a:xfrm>
              <a:off x="482500" y="422338"/>
              <a:ext cx="444750" cy="304475"/>
            </a:xfrm>
            <a:custGeom>
              <a:rect b="b" l="l" r="r" t="t"/>
              <a:pathLst>
                <a:path extrusionOk="0" h="12179" w="17790">
                  <a:moveTo>
                    <a:pt x="16650" y="0"/>
                  </a:moveTo>
                  <a:cubicBezTo>
                    <a:pt x="16588" y="0"/>
                    <a:pt x="16520" y="56"/>
                    <a:pt x="16541" y="138"/>
                  </a:cubicBezTo>
                  <a:cubicBezTo>
                    <a:pt x="17789" y="3128"/>
                    <a:pt x="16836" y="6644"/>
                    <a:pt x="14733" y="9010"/>
                  </a:cubicBezTo>
                  <a:cubicBezTo>
                    <a:pt x="12954" y="11018"/>
                    <a:pt x="10388" y="11984"/>
                    <a:pt x="7766" y="11984"/>
                  </a:cubicBezTo>
                  <a:cubicBezTo>
                    <a:pt x="6999" y="11984"/>
                    <a:pt x="6226" y="11901"/>
                    <a:pt x="5467" y="11737"/>
                  </a:cubicBezTo>
                  <a:cubicBezTo>
                    <a:pt x="3528" y="11310"/>
                    <a:pt x="1721" y="10390"/>
                    <a:pt x="209" y="9043"/>
                  </a:cubicBezTo>
                  <a:cubicBezTo>
                    <a:pt x="187" y="9021"/>
                    <a:pt x="164" y="9012"/>
                    <a:pt x="142" y="9012"/>
                  </a:cubicBezTo>
                  <a:cubicBezTo>
                    <a:pt x="64" y="9012"/>
                    <a:pt x="1" y="9123"/>
                    <a:pt x="78" y="9174"/>
                  </a:cubicBezTo>
                  <a:cubicBezTo>
                    <a:pt x="2219" y="11133"/>
                    <a:pt x="5005" y="12179"/>
                    <a:pt x="7856" y="12179"/>
                  </a:cubicBezTo>
                  <a:cubicBezTo>
                    <a:pt x="8592" y="12179"/>
                    <a:pt x="9332" y="12109"/>
                    <a:pt x="10067" y="11967"/>
                  </a:cubicBezTo>
                  <a:cubicBezTo>
                    <a:pt x="11743" y="11573"/>
                    <a:pt x="13255" y="10751"/>
                    <a:pt x="14470" y="9569"/>
                  </a:cubicBezTo>
                  <a:cubicBezTo>
                    <a:pt x="15653" y="8418"/>
                    <a:pt x="16508" y="6973"/>
                    <a:pt x="16935" y="5428"/>
                  </a:cubicBezTo>
                  <a:cubicBezTo>
                    <a:pt x="17494" y="3654"/>
                    <a:pt x="17395" y="1781"/>
                    <a:pt x="16738" y="72"/>
                  </a:cubicBezTo>
                  <a:cubicBezTo>
                    <a:pt x="16725" y="22"/>
                    <a:pt x="16689" y="0"/>
                    <a:pt x="1665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53"/>
            <p:cNvSpPr/>
            <p:nvPr/>
          </p:nvSpPr>
          <p:spPr>
            <a:xfrm>
              <a:off x="906475" y="93113"/>
              <a:ext cx="924425" cy="492325"/>
            </a:xfrm>
            <a:custGeom>
              <a:rect b="b" l="l" r="r" t="t"/>
              <a:pathLst>
                <a:path extrusionOk="0" h="19693" w="36977">
                  <a:moveTo>
                    <a:pt x="42" y="17677"/>
                  </a:moveTo>
                  <a:lnTo>
                    <a:pt x="75" y="17710"/>
                  </a:lnTo>
                  <a:cubicBezTo>
                    <a:pt x="73" y="17708"/>
                    <a:pt x="71" y="17706"/>
                    <a:pt x="69" y="17704"/>
                  </a:cubicBezTo>
                  <a:lnTo>
                    <a:pt x="69" y="17704"/>
                  </a:lnTo>
                  <a:cubicBezTo>
                    <a:pt x="60" y="17695"/>
                    <a:pt x="51" y="17686"/>
                    <a:pt x="42" y="17677"/>
                  </a:cubicBezTo>
                  <a:close/>
                  <a:moveTo>
                    <a:pt x="35295" y="0"/>
                  </a:moveTo>
                  <a:cubicBezTo>
                    <a:pt x="35208" y="0"/>
                    <a:pt x="35125" y="111"/>
                    <a:pt x="35202" y="163"/>
                  </a:cubicBezTo>
                  <a:cubicBezTo>
                    <a:pt x="36484" y="1181"/>
                    <a:pt x="36746" y="3021"/>
                    <a:pt x="36221" y="4467"/>
                  </a:cubicBezTo>
                  <a:cubicBezTo>
                    <a:pt x="35662" y="6209"/>
                    <a:pt x="34151" y="7457"/>
                    <a:pt x="32639" y="8410"/>
                  </a:cubicBezTo>
                  <a:cubicBezTo>
                    <a:pt x="29419" y="10448"/>
                    <a:pt x="25705" y="11696"/>
                    <a:pt x="21894" y="11992"/>
                  </a:cubicBezTo>
                  <a:cubicBezTo>
                    <a:pt x="21360" y="12025"/>
                    <a:pt x="20828" y="12041"/>
                    <a:pt x="20298" y="12041"/>
                  </a:cubicBezTo>
                  <a:cubicBezTo>
                    <a:pt x="18675" y="12041"/>
                    <a:pt x="17071" y="11887"/>
                    <a:pt x="15486" y="11565"/>
                  </a:cubicBezTo>
                  <a:cubicBezTo>
                    <a:pt x="15387" y="11565"/>
                    <a:pt x="15322" y="11598"/>
                    <a:pt x="15354" y="11696"/>
                  </a:cubicBezTo>
                  <a:cubicBezTo>
                    <a:pt x="16176" y="14095"/>
                    <a:pt x="14796" y="16658"/>
                    <a:pt x="12824" y="18071"/>
                  </a:cubicBezTo>
                  <a:cubicBezTo>
                    <a:pt x="11376" y="19114"/>
                    <a:pt x="9645" y="19499"/>
                    <a:pt x="7890" y="19499"/>
                  </a:cubicBezTo>
                  <a:cubicBezTo>
                    <a:pt x="6657" y="19499"/>
                    <a:pt x="5413" y="19309"/>
                    <a:pt x="4248" y="19024"/>
                  </a:cubicBezTo>
                  <a:cubicBezTo>
                    <a:pt x="3426" y="18827"/>
                    <a:pt x="2670" y="18564"/>
                    <a:pt x="1849" y="18334"/>
                  </a:cubicBezTo>
                  <a:cubicBezTo>
                    <a:pt x="1553" y="18269"/>
                    <a:pt x="1290" y="18203"/>
                    <a:pt x="1027" y="18104"/>
                  </a:cubicBezTo>
                  <a:cubicBezTo>
                    <a:pt x="732" y="17973"/>
                    <a:pt x="436" y="17776"/>
                    <a:pt x="206" y="17546"/>
                  </a:cubicBezTo>
                  <a:cubicBezTo>
                    <a:pt x="185" y="17524"/>
                    <a:pt x="162" y="17515"/>
                    <a:pt x="140" y="17515"/>
                  </a:cubicBezTo>
                  <a:cubicBezTo>
                    <a:pt x="63" y="17515"/>
                    <a:pt x="1" y="17627"/>
                    <a:pt x="69" y="17704"/>
                  </a:cubicBezTo>
                  <a:lnTo>
                    <a:pt x="69" y="17704"/>
                  </a:lnTo>
                  <a:cubicBezTo>
                    <a:pt x="459" y="18083"/>
                    <a:pt x="942" y="18337"/>
                    <a:pt x="1487" y="18466"/>
                  </a:cubicBezTo>
                  <a:cubicBezTo>
                    <a:pt x="2210" y="18630"/>
                    <a:pt x="2933" y="18893"/>
                    <a:pt x="3656" y="19090"/>
                  </a:cubicBezTo>
                  <a:cubicBezTo>
                    <a:pt x="5055" y="19469"/>
                    <a:pt x="6479" y="19693"/>
                    <a:pt x="7930" y="19693"/>
                  </a:cubicBezTo>
                  <a:cubicBezTo>
                    <a:pt x="8115" y="19693"/>
                    <a:pt x="8301" y="19689"/>
                    <a:pt x="8487" y="19682"/>
                  </a:cubicBezTo>
                  <a:cubicBezTo>
                    <a:pt x="9965" y="19649"/>
                    <a:pt x="11411" y="19221"/>
                    <a:pt x="12660" y="18466"/>
                  </a:cubicBezTo>
                  <a:cubicBezTo>
                    <a:pt x="13744" y="17743"/>
                    <a:pt x="14599" y="16790"/>
                    <a:pt x="15190" y="15673"/>
                  </a:cubicBezTo>
                  <a:cubicBezTo>
                    <a:pt x="15820" y="14475"/>
                    <a:pt x="15967" y="13097"/>
                    <a:pt x="15602" y="11798"/>
                  </a:cubicBezTo>
                  <a:lnTo>
                    <a:pt x="15602" y="11798"/>
                  </a:lnTo>
                  <a:cubicBezTo>
                    <a:pt x="17107" y="12090"/>
                    <a:pt x="18631" y="12235"/>
                    <a:pt x="20153" y="12235"/>
                  </a:cubicBezTo>
                  <a:cubicBezTo>
                    <a:pt x="22527" y="12235"/>
                    <a:pt x="24897" y="11880"/>
                    <a:pt x="27184" y="11171"/>
                  </a:cubicBezTo>
                  <a:cubicBezTo>
                    <a:pt x="29090" y="10579"/>
                    <a:pt x="30897" y="9725"/>
                    <a:pt x="32573" y="8706"/>
                  </a:cubicBezTo>
                  <a:cubicBezTo>
                    <a:pt x="34085" y="7753"/>
                    <a:pt x="35596" y="6537"/>
                    <a:pt x="36319" y="4862"/>
                  </a:cubicBezTo>
                  <a:cubicBezTo>
                    <a:pt x="36976" y="3284"/>
                    <a:pt x="36779" y="1181"/>
                    <a:pt x="35366" y="31"/>
                  </a:cubicBezTo>
                  <a:cubicBezTo>
                    <a:pt x="35345" y="9"/>
                    <a:pt x="35320" y="0"/>
                    <a:pt x="3529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53"/>
            <p:cNvSpPr/>
            <p:nvPr/>
          </p:nvSpPr>
          <p:spPr>
            <a:xfrm>
              <a:off x="654050" y="235238"/>
              <a:ext cx="534075" cy="159525"/>
            </a:xfrm>
            <a:custGeom>
              <a:rect b="b" l="l" r="r" t="t"/>
              <a:pathLst>
                <a:path extrusionOk="0" h="6381" w="21363">
                  <a:moveTo>
                    <a:pt x="21213" y="1"/>
                  </a:moveTo>
                  <a:cubicBezTo>
                    <a:pt x="21191" y="1"/>
                    <a:pt x="21168" y="10"/>
                    <a:pt x="21147" y="31"/>
                  </a:cubicBezTo>
                  <a:cubicBezTo>
                    <a:pt x="19339" y="2364"/>
                    <a:pt x="16941" y="4138"/>
                    <a:pt x="14180" y="5190"/>
                  </a:cubicBezTo>
                  <a:cubicBezTo>
                    <a:pt x="12393" y="5853"/>
                    <a:pt x="10520" y="6184"/>
                    <a:pt x="8644" y="6184"/>
                  </a:cubicBezTo>
                  <a:cubicBezTo>
                    <a:pt x="7449" y="6184"/>
                    <a:pt x="6254" y="6050"/>
                    <a:pt x="5078" y="5781"/>
                  </a:cubicBezTo>
                  <a:cubicBezTo>
                    <a:pt x="3337" y="5354"/>
                    <a:pt x="1694" y="4664"/>
                    <a:pt x="182" y="3711"/>
                  </a:cubicBezTo>
                  <a:cubicBezTo>
                    <a:pt x="166" y="3701"/>
                    <a:pt x="150" y="3696"/>
                    <a:pt x="135" y="3696"/>
                  </a:cubicBezTo>
                  <a:cubicBezTo>
                    <a:pt x="57" y="3696"/>
                    <a:pt x="1" y="3820"/>
                    <a:pt x="83" y="3876"/>
                  </a:cubicBezTo>
                  <a:cubicBezTo>
                    <a:pt x="2643" y="5498"/>
                    <a:pt x="5617" y="6380"/>
                    <a:pt x="8668" y="6380"/>
                  </a:cubicBezTo>
                  <a:cubicBezTo>
                    <a:pt x="8830" y="6380"/>
                    <a:pt x="8991" y="6378"/>
                    <a:pt x="9153" y="6373"/>
                  </a:cubicBezTo>
                  <a:cubicBezTo>
                    <a:pt x="12209" y="6307"/>
                    <a:pt x="15166" y="5321"/>
                    <a:pt x="17664" y="3613"/>
                  </a:cubicBezTo>
                  <a:cubicBezTo>
                    <a:pt x="19044" y="2660"/>
                    <a:pt x="20292" y="1510"/>
                    <a:pt x="21311" y="195"/>
                  </a:cubicBezTo>
                  <a:cubicBezTo>
                    <a:pt x="21363" y="118"/>
                    <a:pt x="21293" y="1"/>
                    <a:pt x="212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53"/>
            <p:cNvSpPr/>
            <p:nvPr/>
          </p:nvSpPr>
          <p:spPr>
            <a:xfrm>
              <a:off x="1113975" y="168188"/>
              <a:ext cx="341950" cy="180800"/>
            </a:xfrm>
            <a:custGeom>
              <a:rect b="b" l="l" r="r" t="t"/>
              <a:pathLst>
                <a:path extrusionOk="0" h="7232" w="13678">
                  <a:moveTo>
                    <a:pt x="13567" y="0"/>
                  </a:moveTo>
                  <a:cubicBezTo>
                    <a:pt x="13523" y="0"/>
                    <a:pt x="13477" y="26"/>
                    <a:pt x="13462" y="84"/>
                  </a:cubicBezTo>
                  <a:cubicBezTo>
                    <a:pt x="13002" y="2154"/>
                    <a:pt x="11786" y="3994"/>
                    <a:pt x="10110" y="5276"/>
                  </a:cubicBezTo>
                  <a:cubicBezTo>
                    <a:pt x="8551" y="6431"/>
                    <a:pt x="6662" y="7053"/>
                    <a:pt x="4710" y="7053"/>
                  </a:cubicBezTo>
                  <a:cubicBezTo>
                    <a:pt x="4441" y="7053"/>
                    <a:pt x="4171" y="7041"/>
                    <a:pt x="3900" y="7018"/>
                  </a:cubicBezTo>
                  <a:cubicBezTo>
                    <a:pt x="2586" y="6886"/>
                    <a:pt x="1337" y="6459"/>
                    <a:pt x="187" y="5769"/>
                  </a:cubicBezTo>
                  <a:cubicBezTo>
                    <a:pt x="176" y="5765"/>
                    <a:pt x="166" y="5764"/>
                    <a:pt x="155" y="5764"/>
                  </a:cubicBezTo>
                  <a:cubicBezTo>
                    <a:pt x="69" y="5764"/>
                    <a:pt x="0" y="5878"/>
                    <a:pt x="88" y="5966"/>
                  </a:cubicBezTo>
                  <a:cubicBezTo>
                    <a:pt x="1534" y="6806"/>
                    <a:pt x="3163" y="7232"/>
                    <a:pt x="4821" y="7232"/>
                  </a:cubicBezTo>
                  <a:cubicBezTo>
                    <a:pt x="5498" y="7232"/>
                    <a:pt x="6181" y="7161"/>
                    <a:pt x="6857" y="7018"/>
                  </a:cubicBezTo>
                  <a:cubicBezTo>
                    <a:pt x="8993" y="6492"/>
                    <a:pt x="10866" y="5243"/>
                    <a:pt x="12148" y="3436"/>
                  </a:cubicBezTo>
                  <a:cubicBezTo>
                    <a:pt x="12871" y="2450"/>
                    <a:pt x="13397" y="1333"/>
                    <a:pt x="13659" y="117"/>
                  </a:cubicBezTo>
                  <a:cubicBezTo>
                    <a:pt x="13678" y="43"/>
                    <a:pt x="13624" y="0"/>
                    <a:pt x="1356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53"/>
            <p:cNvSpPr/>
            <p:nvPr/>
          </p:nvSpPr>
          <p:spPr>
            <a:xfrm>
              <a:off x="-51775" y="133988"/>
              <a:ext cx="446675" cy="288625"/>
            </a:xfrm>
            <a:custGeom>
              <a:rect b="b" l="l" r="r" t="t"/>
              <a:pathLst>
                <a:path extrusionOk="0" h="11545" w="17867">
                  <a:moveTo>
                    <a:pt x="17748" y="0"/>
                  </a:moveTo>
                  <a:cubicBezTo>
                    <a:pt x="17714" y="0"/>
                    <a:pt x="17682" y="22"/>
                    <a:pt x="17670" y="72"/>
                  </a:cubicBezTo>
                  <a:cubicBezTo>
                    <a:pt x="17210" y="2964"/>
                    <a:pt x="15830" y="5625"/>
                    <a:pt x="13727" y="7663"/>
                  </a:cubicBezTo>
                  <a:cubicBezTo>
                    <a:pt x="11459" y="9799"/>
                    <a:pt x="8535" y="11080"/>
                    <a:pt x="5446" y="11310"/>
                  </a:cubicBezTo>
                  <a:cubicBezTo>
                    <a:pt x="5117" y="11334"/>
                    <a:pt x="4790" y="11346"/>
                    <a:pt x="4463" y="11346"/>
                  </a:cubicBezTo>
                  <a:cubicBezTo>
                    <a:pt x="2995" y="11346"/>
                    <a:pt x="1553" y="11104"/>
                    <a:pt x="155" y="10620"/>
                  </a:cubicBezTo>
                  <a:cubicBezTo>
                    <a:pt x="148" y="10618"/>
                    <a:pt x="140" y="10616"/>
                    <a:pt x="133" y="10616"/>
                  </a:cubicBezTo>
                  <a:cubicBezTo>
                    <a:pt x="48" y="10616"/>
                    <a:pt x="1" y="10787"/>
                    <a:pt x="122" y="10817"/>
                  </a:cubicBezTo>
                  <a:cubicBezTo>
                    <a:pt x="1538" y="11304"/>
                    <a:pt x="3010" y="11545"/>
                    <a:pt x="4483" y="11545"/>
                  </a:cubicBezTo>
                  <a:cubicBezTo>
                    <a:pt x="6190" y="11545"/>
                    <a:pt x="7898" y="11222"/>
                    <a:pt x="9520" y="10587"/>
                  </a:cubicBezTo>
                  <a:cubicBezTo>
                    <a:pt x="12346" y="9470"/>
                    <a:pt x="14679" y="7400"/>
                    <a:pt x="16191" y="4804"/>
                  </a:cubicBezTo>
                  <a:cubicBezTo>
                    <a:pt x="17045" y="3358"/>
                    <a:pt x="17604" y="1781"/>
                    <a:pt x="17867" y="138"/>
                  </a:cubicBezTo>
                  <a:cubicBezTo>
                    <a:pt x="17867" y="56"/>
                    <a:pt x="17804" y="0"/>
                    <a:pt x="1774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53"/>
            <p:cNvSpPr/>
            <p:nvPr/>
          </p:nvSpPr>
          <p:spPr>
            <a:xfrm>
              <a:off x="352650" y="148313"/>
              <a:ext cx="61975" cy="130625"/>
            </a:xfrm>
            <a:custGeom>
              <a:rect b="b" l="l" r="r" t="t"/>
              <a:pathLst>
                <a:path extrusionOk="0" h="5225" w="2479">
                  <a:moveTo>
                    <a:pt x="2363" y="0"/>
                  </a:moveTo>
                  <a:cubicBezTo>
                    <a:pt x="2328" y="0"/>
                    <a:pt x="2294" y="19"/>
                    <a:pt x="2281" y="58"/>
                  </a:cubicBezTo>
                  <a:cubicBezTo>
                    <a:pt x="1821" y="1832"/>
                    <a:pt x="1066" y="3541"/>
                    <a:pt x="47" y="5085"/>
                  </a:cubicBezTo>
                  <a:cubicBezTo>
                    <a:pt x="0" y="5155"/>
                    <a:pt x="69" y="5225"/>
                    <a:pt x="148" y="5225"/>
                  </a:cubicBezTo>
                  <a:cubicBezTo>
                    <a:pt x="181" y="5225"/>
                    <a:pt x="215" y="5213"/>
                    <a:pt x="244" y="5184"/>
                  </a:cubicBezTo>
                  <a:cubicBezTo>
                    <a:pt x="1263" y="3639"/>
                    <a:pt x="2018" y="1931"/>
                    <a:pt x="2479" y="123"/>
                  </a:cubicBezTo>
                  <a:cubicBezTo>
                    <a:pt x="2479" y="44"/>
                    <a:pt x="2418" y="0"/>
                    <a:pt x="23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53"/>
            <p:cNvSpPr/>
            <p:nvPr/>
          </p:nvSpPr>
          <p:spPr>
            <a:xfrm>
              <a:off x="374700" y="204588"/>
              <a:ext cx="46650" cy="79025"/>
            </a:xfrm>
            <a:custGeom>
              <a:rect b="b" l="l" r="r" t="t"/>
              <a:pathLst>
                <a:path extrusionOk="0" h="3161" w="1866">
                  <a:moveTo>
                    <a:pt x="1732" y="0"/>
                  </a:moveTo>
                  <a:cubicBezTo>
                    <a:pt x="1687" y="0"/>
                    <a:pt x="1643" y="21"/>
                    <a:pt x="1629" y="74"/>
                  </a:cubicBezTo>
                  <a:cubicBezTo>
                    <a:pt x="1268" y="1125"/>
                    <a:pt x="742" y="2111"/>
                    <a:pt x="52" y="2966"/>
                  </a:cubicBezTo>
                  <a:cubicBezTo>
                    <a:pt x="1" y="3043"/>
                    <a:pt x="70" y="3160"/>
                    <a:pt x="150" y="3160"/>
                  </a:cubicBezTo>
                  <a:cubicBezTo>
                    <a:pt x="172" y="3160"/>
                    <a:pt x="195" y="3151"/>
                    <a:pt x="216" y="3130"/>
                  </a:cubicBezTo>
                  <a:lnTo>
                    <a:pt x="184" y="3130"/>
                  </a:lnTo>
                  <a:cubicBezTo>
                    <a:pt x="906" y="2210"/>
                    <a:pt x="1465" y="1191"/>
                    <a:pt x="1827" y="107"/>
                  </a:cubicBezTo>
                  <a:cubicBezTo>
                    <a:pt x="1866" y="48"/>
                    <a:pt x="1799" y="0"/>
                    <a:pt x="17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53"/>
            <p:cNvSpPr/>
            <p:nvPr/>
          </p:nvSpPr>
          <p:spPr>
            <a:xfrm>
              <a:off x="390500" y="234163"/>
              <a:ext cx="29400" cy="50250"/>
            </a:xfrm>
            <a:custGeom>
              <a:rect b="b" l="l" r="r" t="t"/>
              <a:pathLst>
                <a:path extrusionOk="0" h="2010" w="1176">
                  <a:moveTo>
                    <a:pt x="1039" y="0"/>
                  </a:moveTo>
                  <a:cubicBezTo>
                    <a:pt x="1011" y="0"/>
                    <a:pt x="984" y="12"/>
                    <a:pt x="965" y="41"/>
                  </a:cubicBezTo>
                  <a:lnTo>
                    <a:pt x="44" y="1848"/>
                  </a:lnTo>
                  <a:cubicBezTo>
                    <a:pt x="1" y="1936"/>
                    <a:pt x="74" y="2009"/>
                    <a:pt x="147" y="2009"/>
                  </a:cubicBezTo>
                  <a:cubicBezTo>
                    <a:pt x="183" y="2009"/>
                    <a:pt x="220" y="1991"/>
                    <a:pt x="242" y="1947"/>
                  </a:cubicBezTo>
                  <a:cubicBezTo>
                    <a:pt x="537" y="1355"/>
                    <a:pt x="833" y="764"/>
                    <a:pt x="1129" y="140"/>
                  </a:cubicBezTo>
                  <a:cubicBezTo>
                    <a:pt x="1175" y="70"/>
                    <a:pt x="1107" y="0"/>
                    <a:pt x="103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53"/>
            <p:cNvSpPr/>
            <p:nvPr/>
          </p:nvSpPr>
          <p:spPr>
            <a:xfrm>
              <a:off x="631050" y="348163"/>
              <a:ext cx="191875" cy="64475"/>
            </a:xfrm>
            <a:custGeom>
              <a:rect b="b" l="l" r="r" t="t"/>
              <a:pathLst>
                <a:path extrusionOk="0" h="2579" w="7675">
                  <a:moveTo>
                    <a:pt x="154" y="1"/>
                  </a:moveTo>
                  <a:cubicBezTo>
                    <a:pt x="57" y="1"/>
                    <a:pt x="1" y="125"/>
                    <a:pt x="83" y="180"/>
                  </a:cubicBezTo>
                  <a:cubicBezTo>
                    <a:pt x="2318" y="1659"/>
                    <a:pt x="4881" y="2480"/>
                    <a:pt x="7543" y="2579"/>
                  </a:cubicBezTo>
                  <a:cubicBezTo>
                    <a:pt x="7674" y="2579"/>
                    <a:pt x="7674" y="2382"/>
                    <a:pt x="7543" y="2349"/>
                  </a:cubicBezTo>
                  <a:cubicBezTo>
                    <a:pt x="4914" y="2283"/>
                    <a:pt x="2384" y="1462"/>
                    <a:pt x="215" y="16"/>
                  </a:cubicBezTo>
                  <a:cubicBezTo>
                    <a:pt x="194" y="5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53"/>
            <p:cNvSpPr/>
            <p:nvPr/>
          </p:nvSpPr>
          <p:spPr>
            <a:xfrm>
              <a:off x="660625" y="392513"/>
              <a:ext cx="110275" cy="37475"/>
            </a:xfrm>
            <a:custGeom>
              <a:rect b="b" l="l" r="r" t="t"/>
              <a:pathLst>
                <a:path extrusionOk="0" h="1499" w="4411">
                  <a:moveTo>
                    <a:pt x="154" y="1"/>
                  </a:moveTo>
                  <a:cubicBezTo>
                    <a:pt x="57" y="1"/>
                    <a:pt x="1" y="125"/>
                    <a:pt x="83" y="181"/>
                  </a:cubicBezTo>
                  <a:cubicBezTo>
                    <a:pt x="1398" y="805"/>
                    <a:pt x="2811" y="1232"/>
                    <a:pt x="4224" y="1495"/>
                  </a:cubicBezTo>
                  <a:cubicBezTo>
                    <a:pt x="4234" y="1497"/>
                    <a:pt x="4243" y="1499"/>
                    <a:pt x="4253" y="1499"/>
                  </a:cubicBezTo>
                  <a:cubicBezTo>
                    <a:pt x="4364" y="1499"/>
                    <a:pt x="4411" y="1328"/>
                    <a:pt x="4289" y="1298"/>
                  </a:cubicBezTo>
                  <a:cubicBezTo>
                    <a:pt x="2876" y="1068"/>
                    <a:pt x="1496" y="608"/>
                    <a:pt x="215" y="16"/>
                  </a:cubicBezTo>
                  <a:cubicBezTo>
                    <a:pt x="194" y="6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53"/>
            <p:cNvSpPr/>
            <p:nvPr/>
          </p:nvSpPr>
          <p:spPr>
            <a:xfrm>
              <a:off x="699100" y="427313"/>
              <a:ext cx="53175" cy="15725"/>
            </a:xfrm>
            <a:custGeom>
              <a:rect b="b" l="l" r="r" t="t"/>
              <a:pathLst>
                <a:path extrusionOk="0" h="629" w="2127">
                  <a:moveTo>
                    <a:pt x="158" y="1"/>
                  </a:moveTo>
                  <a:cubicBezTo>
                    <a:pt x="47" y="1"/>
                    <a:pt x="0" y="171"/>
                    <a:pt x="122" y="202"/>
                  </a:cubicBezTo>
                  <a:lnTo>
                    <a:pt x="122" y="234"/>
                  </a:lnTo>
                  <a:cubicBezTo>
                    <a:pt x="746" y="432"/>
                    <a:pt x="1370" y="563"/>
                    <a:pt x="1995" y="629"/>
                  </a:cubicBezTo>
                  <a:cubicBezTo>
                    <a:pt x="2126" y="629"/>
                    <a:pt x="2126" y="432"/>
                    <a:pt x="1995" y="432"/>
                  </a:cubicBezTo>
                  <a:cubicBezTo>
                    <a:pt x="1370" y="366"/>
                    <a:pt x="779" y="202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53"/>
            <p:cNvSpPr/>
            <p:nvPr/>
          </p:nvSpPr>
          <p:spPr>
            <a:xfrm>
              <a:off x="906400" y="514938"/>
              <a:ext cx="101350" cy="33250"/>
            </a:xfrm>
            <a:custGeom>
              <a:rect b="b" l="l" r="r" t="t"/>
              <a:pathLst>
                <a:path extrusionOk="0" h="1330" w="4054">
                  <a:moveTo>
                    <a:pt x="149" y="0"/>
                  </a:moveTo>
                  <a:cubicBezTo>
                    <a:pt x="52" y="0"/>
                    <a:pt x="0" y="125"/>
                    <a:pt x="110" y="180"/>
                  </a:cubicBezTo>
                  <a:cubicBezTo>
                    <a:pt x="1260" y="870"/>
                    <a:pt x="2575" y="1264"/>
                    <a:pt x="3922" y="1330"/>
                  </a:cubicBezTo>
                  <a:cubicBezTo>
                    <a:pt x="4054" y="1330"/>
                    <a:pt x="4054" y="1133"/>
                    <a:pt x="3922" y="1133"/>
                  </a:cubicBezTo>
                  <a:cubicBezTo>
                    <a:pt x="2608" y="1034"/>
                    <a:pt x="1326" y="673"/>
                    <a:pt x="209" y="15"/>
                  </a:cubicBezTo>
                  <a:cubicBezTo>
                    <a:pt x="188" y="5"/>
                    <a:pt x="167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53"/>
            <p:cNvSpPr/>
            <p:nvPr/>
          </p:nvSpPr>
          <p:spPr>
            <a:xfrm>
              <a:off x="1037300" y="548163"/>
              <a:ext cx="56700" cy="10500"/>
            </a:xfrm>
            <a:custGeom>
              <a:rect b="b" l="l" r="r" t="t"/>
              <a:pathLst>
                <a:path extrusionOk="0" h="420" w="2268">
                  <a:moveTo>
                    <a:pt x="2104" y="1"/>
                  </a:moveTo>
                  <a:cubicBezTo>
                    <a:pt x="1645" y="138"/>
                    <a:pt x="1187" y="196"/>
                    <a:pt x="729" y="196"/>
                  </a:cubicBezTo>
                  <a:cubicBezTo>
                    <a:pt x="530" y="196"/>
                    <a:pt x="331" y="185"/>
                    <a:pt x="132" y="165"/>
                  </a:cubicBezTo>
                  <a:cubicBezTo>
                    <a:pt x="1" y="165"/>
                    <a:pt x="1" y="362"/>
                    <a:pt x="132" y="395"/>
                  </a:cubicBezTo>
                  <a:cubicBezTo>
                    <a:pt x="305" y="412"/>
                    <a:pt x="477" y="420"/>
                    <a:pt x="649" y="420"/>
                  </a:cubicBezTo>
                  <a:cubicBezTo>
                    <a:pt x="1165" y="420"/>
                    <a:pt x="1676" y="346"/>
                    <a:pt x="2169" y="198"/>
                  </a:cubicBezTo>
                  <a:cubicBezTo>
                    <a:pt x="2268" y="165"/>
                    <a:pt x="2235" y="1"/>
                    <a:pt x="210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53"/>
            <p:cNvSpPr/>
            <p:nvPr/>
          </p:nvSpPr>
          <p:spPr>
            <a:xfrm>
              <a:off x="1258825" y="402613"/>
              <a:ext cx="20025" cy="83875"/>
            </a:xfrm>
            <a:custGeom>
              <a:rect b="b" l="l" r="r" t="t"/>
              <a:pathLst>
                <a:path extrusionOk="0" h="3355" w="801">
                  <a:moveTo>
                    <a:pt x="557" y="1"/>
                  </a:moveTo>
                  <a:cubicBezTo>
                    <a:pt x="502" y="1"/>
                    <a:pt x="439" y="57"/>
                    <a:pt x="439" y="138"/>
                  </a:cubicBezTo>
                  <a:cubicBezTo>
                    <a:pt x="603" y="1157"/>
                    <a:pt x="472" y="2241"/>
                    <a:pt x="45" y="3194"/>
                  </a:cubicBezTo>
                  <a:cubicBezTo>
                    <a:pt x="1" y="3282"/>
                    <a:pt x="59" y="3355"/>
                    <a:pt x="123" y="3355"/>
                  </a:cubicBezTo>
                  <a:cubicBezTo>
                    <a:pt x="154" y="3355"/>
                    <a:pt x="187" y="3336"/>
                    <a:pt x="209" y="3293"/>
                  </a:cubicBezTo>
                  <a:cubicBezTo>
                    <a:pt x="669" y="2274"/>
                    <a:pt x="800" y="1157"/>
                    <a:pt x="636" y="72"/>
                  </a:cubicBezTo>
                  <a:cubicBezTo>
                    <a:pt x="624" y="22"/>
                    <a:pt x="592" y="1"/>
                    <a:pt x="55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53"/>
            <p:cNvSpPr/>
            <p:nvPr/>
          </p:nvSpPr>
          <p:spPr>
            <a:xfrm>
              <a:off x="1247100" y="384238"/>
              <a:ext cx="12850" cy="60250"/>
            </a:xfrm>
            <a:custGeom>
              <a:rect b="b" l="l" r="r" t="t"/>
              <a:pathLst>
                <a:path extrusionOk="0" h="2410" w="514">
                  <a:moveTo>
                    <a:pt x="113" y="1"/>
                  </a:moveTo>
                  <a:cubicBezTo>
                    <a:pt x="56" y="1"/>
                    <a:pt x="2" y="43"/>
                    <a:pt x="21" y="117"/>
                  </a:cubicBezTo>
                  <a:cubicBezTo>
                    <a:pt x="284" y="807"/>
                    <a:pt x="284" y="1596"/>
                    <a:pt x="21" y="2286"/>
                  </a:cubicBezTo>
                  <a:cubicBezTo>
                    <a:pt x="1" y="2366"/>
                    <a:pt x="65" y="2409"/>
                    <a:pt x="127" y="2409"/>
                  </a:cubicBezTo>
                  <a:cubicBezTo>
                    <a:pt x="166" y="2409"/>
                    <a:pt x="205" y="2391"/>
                    <a:pt x="218" y="2352"/>
                  </a:cubicBezTo>
                  <a:cubicBezTo>
                    <a:pt x="514" y="1596"/>
                    <a:pt x="514" y="807"/>
                    <a:pt x="218" y="84"/>
                  </a:cubicBezTo>
                  <a:cubicBezTo>
                    <a:pt x="204" y="27"/>
                    <a:pt x="158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53"/>
            <p:cNvSpPr/>
            <p:nvPr/>
          </p:nvSpPr>
          <p:spPr>
            <a:xfrm>
              <a:off x="1125475" y="292563"/>
              <a:ext cx="75325" cy="20950"/>
            </a:xfrm>
            <a:custGeom>
              <a:rect b="b" l="l" r="r" t="t"/>
              <a:pathLst>
                <a:path extrusionOk="0" h="838" w="3013">
                  <a:moveTo>
                    <a:pt x="147" y="0"/>
                  </a:moveTo>
                  <a:cubicBezTo>
                    <a:pt x="43" y="0"/>
                    <a:pt x="0" y="111"/>
                    <a:pt x="88" y="170"/>
                  </a:cubicBezTo>
                  <a:cubicBezTo>
                    <a:pt x="818" y="607"/>
                    <a:pt x="1677" y="838"/>
                    <a:pt x="2551" y="838"/>
                  </a:cubicBezTo>
                  <a:cubicBezTo>
                    <a:pt x="2661" y="838"/>
                    <a:pt x="2771" y="834"/>
                    <a:pt x="2881" y="827"/>
                  </a:cubicBezTo>
                  <a:cubicBezTo>
                    <a:pt x="3004" y="827"/>
                    <a:pt x="3012" y="626"/>
                    <a:pt x="2906" y="626"/>
                  </a:cubicBezTo>
                  <a:cubicBezTo>
                    <a:pt x="2898" y="626"/>
                    <a:pt x="2890" y="627"/>
                    <a:pt x="2881" y="630"/>
                  </a:cubicBezTo>
                  <a:cubicBezTo>
                    <a:pt x="2774" y="637"/>
                    <a:pt x="2667" y="641"/>
                    <a:pt x="2561" y="641"/>
                  </a:cubicBezTo>
                  <a:cubicBezTo>
                    <a:pt x="1723" y="641"/>
                    <a:pt x="916" y="414"/>
                    <a:pt x="187" y="5"/>
                  </a:cubicBezTo>
                  <a:cubicBezTo>
                    <a:pt x="173" y="2"/>
                    <a:pt x="159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53"/>
            <p:cNvSpPr/>
            <p:nvPr/>
          </p:nvSpPr>
          <p:spPr>
            <a:xfrm>
              <a:off x="1157250" y="281688"/>
              <a:ext cx="20550" cy="7725"/>
            </a:xfrm>
            <a:custGeom>
              <a:rect b="b" l="l" r="r" t="t"/>
              <a:pathLst>
                <a:path extrusionOk="0" h="309" w="822">
                  <a:moveTo>
                    <a:pt x="85" y="0"/>
                  </a:moveTo>
                  <a:cubicBezTo>
                    <a:pt x="48" y="0"/>
                    <a:pt x="24" y="31"/>
                    <a:pt x="0" y="79"/>
                  </a:cubicBezTo>
                  <a:cubicBezTo>
                    <a:pt x="0" y="112"/>
                    <a:pt x="33" y="177"/>
                    <a:pt x="66" y="210"/>
                  </a:cubicBezTo>
                  <a:lnTo>
                    <a:pt x="690" y="309"/>
                  </a:lnTo>
                  <a:cubicBezTo>
                    <a:pt x="756" y="309"/>
                    <a:pt x="789" y="276"/>
                    <a:pt x="822" y="243"/>
                  </a:cubicBezTo>
                  <a:cubicBezTo>
                    <a:pt x="822" y="177"/>
                    <a:pt x="789" y="112"/>
                    <a:pt x="756" y="112"/>
                  </a:cubicBezTo>
                  <a:lnTo>
                    <a:pt x="132" y="13"/>
                  </a:lnTo>
                  <a:cubicBezTo>
                    <a:pt x="114" y="4"/>
                    <a:pt x="99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53"/>
            <p:cNvSpPr/>
            <p:nvPr/>
          </p:nvSpPr>
          <p:spPr>
            <a:xfrm>
              <a:off x="1172025" y="269363"/>
              <a:ext cx="23025" cy="5800"/>
            </a:xfrm>
            <a:custGeom>
              <a:rect b="b" l="l" r="r" t="t"/>
              <a:pathLst>
                <a:path extrusionOk="0" h="232" w="921">
                  <a:moveTo>
                    <a:pt x="86" y="0"/>
                  </a:moveTo>
                  <a:cubicBezTo>
                    <a:pt x="49" y="0"/>
                    <a:pt x="25" y="31"/>
                    <a:pt x="1" y="79"/>
                  </a:cubicBezTo>
                  <a:cubicBezTo>
                    <a:pt x="1" y="112"/>
                    <a:pt x="33" y="177"/>
                    <a:pt x="99" y="210"/>
                  </a:cubicBezTo>
                  <a:lnTo>
                    <a:pt x="99" y="177"/>
                  </a:lnTo>
                  <a:cubicBezTo>
                    <a:pt x="234" y="216"/>
                    <a:pt x="369" y="232"/>
                    <a:pt x="503" y="232"/>
                  </a:cubicBezTo>
                  <a:cubicBezTo>
                    <a:pt x="599" y="232"/>
                    <a:pt x="694" y="224"/>
                    <a:pt x="789" y="210"/>
                  </a:cubicBezTo>
                  <a:cubicBezTo>
                    <a:pt x="855" y="210"/>
                    <a:pt x="921" y="177"/>
                    <a:pt x="888" y="112"/>
                  </a:cubicBezTo>
                  <a:cubicBezTo>
                    <a:pt x="888" y="46"/>
                    <a:pt x="855" y="13"/>
                    <a:pt x="789" y="13"/>
                  </a:cubicBezTo>
                  <a:cubicBezTo>
                    <a:pt x="691" y="30"/>
                    <a:pt x="584" y="38"/>
                    <a:pt x="473" y="38"/>
                  </a:cubicBezTo>
                  <a:cubicBezTo>
                    <a:pt x="362" y="38"/>
                    <a:pt x="247" y="30"/>
                    <a:pt x="132" y="13"/>
                  </a:cubicBezTo>
                  <a:cubicBezTo>
                    <a:pt x="114" y="4"/>
                    <a:pt x="99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53"/>
            <p:cNvSpPr/>
            <p:nvPr/>
          </p:nvSpPr>
          <p:spPr>
            <a:xfrm>
              <a:off x="1021875" y="256913"/>
              <a:ext cx="111100" cy="63825"/>
            </a:xfrm>
            <a:custGeom>
              <a:rect b="b" l="l" r="r" t="t"/>
              <a:pathLst>
                <a:path extrusionOk="0" h="2553" w="4444">
                  <a:moveTo>
                    <a:pt x="4272" y="1"/>
                  </a:moveTo>
                  <a:cubicBezTo>
                    <a:pt x="4248" y="1"/>
                    <a:pt x="4224" y="6"/>
                    <a:pt x="4199" y="18"/>
                  </a:cubicBezTo>
                  <a:cubicBezTo>
                    <a:pt x="2983" y="1037"/>
                    <a:pt x="1603" y="1826"/>
                    <a:pt x="92" y="2351"/>
                  </a:cubicBezTo>
                  <a:cubicBezTo>
                    <a:pt x="1" y="2382"/>
                    <a:pt x="22" y="2552"/>
                    <a:pt x="129" y="2552"/>
                  </a:cubicBezTo>
                  <a:cubicBezTo>
                    <a:pt x="138" y="2552"/>
                    <a:pt x="147" y="2551"/>
                    <a:pt x="158" y="2549"/>
                  </a:cubicBezTo>
                  <a:cubicBezTo>
                    <a:pt x="1702" y="1990"/>
                    <a:pt x="3115" y="1201"/>
                    <a:pt x="4364" y="183"/>
                  </a:cubicBezTo>
                  <a:cubicBezTo>
                    <a:pt x="4444" y="102"/>
                    <a:pt x="4372" y="1"/>
                    <a:pt x="42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53"/>
            <p:cNvSpPr/>
            <p:nvPr/>
          </p:nvSpPr>
          <p:spPr>
            <a:xfrm>
              <a:off x="1132300" y="196538"/>
              <a:ext cx="40800" cy="35375"/>
            </a:xfrm>
            <a:custGeom>
              <a:rect b="b" l="l" r="r" t="t"/>
              <a:pathLst>
                <a:path extrusionOk="0" h="1415" w="1632">
                  <a:moveTo>
                    <a:pt x="1486" y="0"/>
                  </a:moveTo>
                  <a:cubicBezTo>
                    <a:pt x="1463" y="0"/>
                    <a:pt x="1441" y="10"/>
                    <a:pt x="1425" y="34"/>
                  </a:cubicBezTo>
                  <a:cubicBezTo>
                    <a:pt x="1228" y="264"/>
                    <a:pt x="998" y="495"/>
                    <a:pt x="801" y="692"/>
                  </a:cubicBezTo>
                  <a:cubicBezTo>
                    <a:pt x="702" y="790"/>
                    <a:pt x="604" y="922"/>
                    <a:pt x="505" y="1020"/>
                  </a:cubicBezTo>
                  <a:cubicBezTo>
                    <a:pt x="374" y="1119"/>
                    <a:pt x="407" y="1119"/>
                    <a:pt x="341" y="1152"/>
                  </a:cubicBezTo>
                  <a:cubicBezTo>
                    <a:pt x="275" y="1185"/>
                    <a:pt x="242" y="1217"/>
                    <a:pt x="209" y="1217"/>
                  </a:cubicBezTo>
                  <a:cubicBezTo>
                    <a:pt x="188" y="1207"/>
                    <a:pt x="168" y="1202"/>
                    <a:pt x="149" y="1202"/>
                  </a:cubicBezTo>
                  <a:cubicBezTo>
                    <a:pt x="52" y="1202"/>
                    <a:pt x="1" y="1327"/>
                    <a:pt x="111" y="1382"/>
                  </a:cubicBezTo>
                  <a:lnTo>
                    <a:pt x="78" y="1382"/>
                  </a:lnTo>
                  <a:cubicBezTo>
                    <a:pt x="133" y="1404"/>
                    <a:pt x="188" y="1415"/>
                    <a:pt x="240" y="1415"/>
                  </a:cubicBezTo>
                  <a:cubicBezTo>
                    <a:pt x="345" y="1415"/>
                    <a:pt x="440" y="1371"/>
                    <a:pt x="505" y="1283"/>
                  </a:cubicBezTo>
                  <a:cubicBezTo>
                    <a:pt x="637" y="1185"/>
                    <a:pt x="735" y="1053"/>
                    <a:pt x="867" y="922"/>
                  </a:cubicBezTo>
                  <a:cubicBezTo>
                    <a:pt x="1097" y="692"/>
                    <a:pt x="1327" y="429"/>
                    <a:pt x="1557" y="199"/>
                  </a:cubicBezTo>
                  <a:cubicBezTo>
                    <a:pt x="1631" y="99"/>
                    <a:pt x="1556" y="0"/>
                    <a:pt x="14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53"/>
            <p:cNvSpPr/>
            <p:nvPr/>
          </p:nvSpPr>
          <p:spPr>
            <a:xfrm>
              <a:off x="1291375" y="348438"/>
              <a:ext cx="182750" cy="19725"/>
            </a:xfrm>
            <a:custGeom>
              <a:rect b="b" l="l" r="r" t="t"/>
              <a:pathLst>
                <a:path extrusionOk="0" h="789" w="7310">
                  <a:moveTo>
                    <a:pt x="130" y="0"/>
                  </a:moveTo>
                  <a:cubicBezTo>
                    <a:pt x="47" y="0"/>
                    <a:pt x="0" y="142"/>
                    <a:pt x="90" y="202"/>
                  </a:cubicBezTo>
                  <a:cubicBezTo>
                    <a:pt x="1487" y="595"/>
                    <a:pt x="2907" y="789"/>
                    <a:pt x="4330" y="789"/>
                  </a:cubicBezTo>
                  <a:cubicBezTo>
                    <a:pt x="5284" y="789"/>
                    <a:pt x="6238" y="702"/>
                    <a:pt x="7188" y="531"/>
                  </a:cubicBezTo>
                  <a:cubicBezTo>
                    <a:pt x="7309" y="500"/>
                    <a:pt x="7290" y="330"/>
                    <a:pt x="7183" y="330"/>
                  </a:cubicBezTo>
                  <a:cubicBezTo>
                    <a:pt x="7174" y="330"/>
                    <a:pt x="7165" y="331"/>
                    <a:pt x="7155" y="333"/>
                  </a:cubicBezTo>
                  <a:cubicBezTo>
                    <a:pt x="6242" y="501"/>
                    <a:pt x="5319" y="582"/>
                    <a:pt x="4397" y="582"/>
                  </a:cubicBezTo>
                  <a:cubicBezTo>
                    <a:pt x="2964" y="582"/>
                    <a:pt x="1536" y="385"/>
                    <a:pt x="156" y="5"/>
                  </a:cubicBezTo>
                  <a:cubicBezTo>
                    <a:pt x="147" y="2"/>
                    <a:pt x="138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53"/>
            <p:cNvSpPr/>
            <p:nvPr/>
          </p:nvSpPr>
          <p:spPr>
            <a:xfrm>
              <a:off x="1316875" y="324638"/>
              <a:ext cx="98325" cy="9675"/>
            </a:xfrm>
            <a:custGeom>
              <a:rect b="b" l="l" r="r" t="t"/>
              <a:pathLst>
                <a:path extrusionOk="0" h="387" w="3933">
                  <a:moveTo>
                    <a:pt x="126" y="0"/>
                  </a:moveTo>
                  <a:cubicBezTo>
                    <a:pt x="19" y="0"/>
                    <a:pt x="0" y="171"/>
                    <a:pt x="121" y="201"/>
                  </a:cubicBezTo>
                  <a:lnTo>
                    <a:pt x="89" y="201"/>
                  </a:lnTo>
                  <a:cubicBezTo>
                    <a:pt x="868" y="327"/>
                    <a:pt x="1661" y="386"/>
                    <a:pt x="2459" y="386"/>
                  </a:cubicBezTo>
                  <a:cubicBezTo>
                    <a:pt x="2905" y="386"/>
                    <a:pt x="3354" y="368"/>
                    <a:pt x="3802" y="332"/>
                  </a:cubicBezTo>
                  <a:cubicBezTo>
                    <a:pt x="3924" y="332"/>
                    <a:pt x="3933" y="132"/>
                    <a:pt x="3826" y="132"/>
                  </a:cubicBezTo>
                  <a:cubicBezTo>
                    <a:pt x="3819" y="132"/>
                    <a:pt x="3811" y="133"/>
                    <a:pt x="3802" y="135"/>
                  </a:cubicBezTo>
                  <a:cubicBezTo>
                    <a:pt x="3365" y="171"/>
                    <a:pt x="2929" y="189"/>
                    <a:pt x="2493" y="189"/>
                  </a:cubicBezTo>
                  <a:cubicBezTo>
                    <a:pt x="1713" y="189"/>
                    <a:pt x="934" y="130"/>
                    <a:pt x="154" y="4"/>
                  </a:cubicBezTo>
                  <a:cubicBezTo>
                    <a:pt x="144" y="1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53"/>
            <p:cNvSpPr/>
            <p:nvPr/>
          </p:nvSpPr>
          <p:spPr>
            <a:xfrm>
              <a:off x="1386450" y="305838"/>
              <a:ext cx="28775" cy="7400"/>
            </a:xfrm>
            <a:custGeom>
              <a:rect b="b" l="l" r="r" t="t"/>
              <a:pathLst>
                <a:path extrusionOk="0" h="296" w="1151">
                  <a:moveTo>
                    <a:pt x="1019" y="0"/>
                  </a:moveTo>
                  <a:cubicBezTo>
                    <a:pt x="723" y="66"/>
                    <a:pt x="427" y="99"/>
                    <a:pt x="132" y="99"/>
                  </a:cubicBezTo>
                  <a:cubicBezTo>
                    <a:pt x="0" y="99"/>
                    <a:pt x="0" y="296"/>
                    <a:pt x="132" y="296"/>
                  </a:cubicBezTo>
                  <a:cubicBezTo>
                    <a:pt x="460" y="296"/>
                    <a:pt x="756" y="263"/>
                    <a:pt x="1085" y="197"/>
                  </a:cubicBezTo>
                  <a:cubicBezTo>
                    <a:pt x="1150" y="197"/>
                    <a:pt x="1150" y="131"/>
                    <a:pt x="1150" y="66"/>
                  </a:cubicBezTo>
                  <a:cubicBezTo>
                    <a:pt x="1150" y="33"/>
                    <a:pt x="1085" y="0"/>
                    <a:pt x="101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53"/>
            <p:cNvSpPr/>
            <p:nvPr/>
          </p:nvSpPr>
          <p:spPr>
            <a:xfrm>
              <a:off x="1754125" y="70688"/>
              <a:ext cx="25025" cy="114525"/>
            </a:xfrm>
            <a:custGeom>
              <a:rect b="b" l="l" r="r" t="t"/>
              <a:pathLst>
                <a:path extrusionOk="0" h="4581" w="1001">
                  <a:moveTo>
                    <a:pt x="139" y="1"/>
                  </a:moveTo>
                  <a:cubicBezTo>
                    <a:pt x="71" y="1"/>
                    <a:pt x="0" y="78"/>
                    <a:pt x="47" y="172"/>
                  </a:cubicBezTo>
                  <a:cubicBezTo>
                    <a:pt x="475" y="797"/>
                    <a:pt x="705" y="1552"/>
                    <a:pt x="770" y="2308"/>
                  </a:cubicBezTo>
                  <a:cubicBezTo>
                    <a:pt x="803" y="2670"/>
                    <a:pt x="770" y="3064"/>
                    <a:pt x="705" y="3425"/>
                  </a:cubicBezTo>
                  <a:cubicBezTo>
                    <a:pt x="639" y="3787"/>
                    <a:pt x="540" y="4214"/>
                    <a:pt x="212" y="4378"/>
                  </a:cubicBezTo>
                  <a:cubicBezTo>
                    <a:pt x="124" y="4466"/>
                    <a:pt x="193" y="4581"/>
                    <a:pt x="279" y="4581"/>
                  </a:cubicBezTo>
                  <a:cubicBezTo>
                    <a:pt x="289" y="4581"/>
                    <a:pt x="300" y="4579"/>
                    <a:pt x="310" y="4576"/>
                  </a:cubicBezTo>
                  <a:cubicBezTo>
                    <a:pt x="606" y="4378"/>
                    <a:pt x="803" y="4083"/>
                    <a:pt x="836" y="3754"/>
                  </a:cubicBezTo>
                  <a:cubicBezTo>
                    <a:pt x="935" y="3327"/>
                    <a:pt x="1000" y="2900"/>
                    <a:pt x="967" y="2473"/>
                  </a:cubicBezTo>
                  <a:cubicBezTo>
                    <a:pt x="935" y="1618"/>
                    <a:pt x="705" y="764"/>
                    <a:pt x="212" y="41"/>
                  </a:cubicBezTo>
                  <a:cubicBezTo>
                    <a:pt x="193" y="13"/>
                    <a:pt x="16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53"/>
            <p:cNvSpPr/>
            <p:nvPr/>
          </p:nvSpPr>
          <p:spPr>
            <a:xfrm>
              <a:off x="1768625" y="140713"/>
              <a:ext cx="31050" cy="77325"/>
            </a:xfrm>
            <a:custGeom>
              <a:rect b="b" l="l" r="r" t="t"/>
              <a:pathLst>
                <a:path extrusionOk="0" h="3093" w="1242">
                  <a:moveTo>
                    <a:pt x="1098" y="0"/>
                  </a:moveTo>
                  <a:cubicBezTo>
                    <a:pt x="1045" y="0"/>
                    <a:pt x="995" y="33"/>
                    <a:pt x="1012" y="99"/>
                  </a:cubicBezTo>
                  <a:cubicBezTo>
                    <a:pt x="1045" y="624"/>
                    <a:pt x="979" y="1183"/>
                    <a:pt x="847" y="1742"/>
                  </a:cubicBezTo>
                  <a:cubicBezTo>
                    <a:pt x="716" y="2136"/>
                    <a:pt x="552" y="2695"/>
                    <a:pt x="92" y="2859"/>
                  </a:cubicBezTo>
                  <a:cubicBezTo>
                    <a:pt x="1" y="2920"/>
                    <a:pt x="22" y="3093"/>
                    <a:pt x="129" y="3093"/>
                  </a:cubicBezTo>
                  <a:cubicBezTo>
                    <a:pt x="138" y="3093"/>
                    <a:pt x="147" y="3091"/>
                    <a:pt x="157" y="3089"/>
                  </a:cubicBezTo>
                  <a:lnTo>
                    <a:pt x="190" y="3056"/>
                  </a:lnTo>
                  <a:cubicBezTo>
                    <a:pt x="617" y="2826"/>
                    <a:pt x="913" y="2399"/>
                    <a:pt x="1012" y="1906"/>
                  </a:cubicBezTo>
                  <a:cubicBezTo>
                    <a:pt x="1176" y="1315"/>
                    <a:pt x="1242" y="690"/>
                    <a:pt x="1209" y="99"/>
                  </a:cubicBezTo>
                  <a:cubicBezTo>
                    <a:pt x="1209" y="33"/>
                    <a:pt x="1151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53"/>
            <p:cNvSpPr/>
            <p:nvPr/>
          </p:nvSpPr>
          <p:spPr>
            <a:xfrm>
              <a:off x="1680250" y="221263"/>
              <a:ext cx="78625" cy="50475"/>
            </a:xfrm>
            <a:custGeom>
              <a:rect b="b" l="l" r="r" t="t"/>
              <a:pathLst>
                <a:path extrusionOk="0" h="2019" w="3145">
                  <a:moveTo>
                    <a:pt x="2975" y="1"/>
                  </a:moveTo>
                  <a:cubicBezTo>
                    <a:pt x="2951" y="1"/>
                    <a:pt x="2926" y="9"/>
                    <a:pt x="2904" y="31"/>
                  </a:cubicBezTo>
                  <a:cubicBezTo>
                    <a:pt x="2082" y="787"/>
                    <a:pt x="1129" y="1411"/>
                    <a:pt x="111" y="1839"/>
                  </a:cubicBezTo>
                  <a:cubicBezTo>
                    <a:pt x="0" y="1894"/>
                    <a:pt x="75" y="2018"/>
                    <a:pt x="160" y="2018"/>
                  </a:cubicBezTo>
                  <a:cubicBezTo>
                    <a:pt x="177" y="2018"/>
                    <a:pt x="193" y="2014"/>
                    <a:pt x="209" y="2003"/>
                  </a:cubicBezTo>
                  <a:lnTo>
                    <a:pt x="176" y="2003"/>
                  </a:lnTo>
                  <a:cubicBezTo>
                    <a:pt x="1228" y="1576"/>
                    <a:pt x="2214" y="951"/>
                    <a:pt x="3068" y="163"/>
                  </a:cubicBezTo>
                  <a:cubicBezTo>
                    <a:pt x="3145" y="112"/>
                    <a:pt x="3062" y="1"/>
                    <a:pt x="29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53"/>
            <p:cNvSpPr/>
            <p:nvPr/>
          </p:nvSpPr>
          <p:spPr>
            <a:xfrm>
              <a:off x="471775" y="589513"/>
              <a:ext cx="121700" cy="86100"/>
            </a:xfrm>
            <a:custGeom>
              <a:rect b="b" l="l" r="r" t="t"/>
              <a:pathLst>
                <a:path extrusionOk="0" h="3444" w="4868">
                  <a:moveTo>
                    <a:pt x="159" y="0"/>
                  </a:moveTo>
                  <a:cubicBezTo>
                    <a:pt x="83" y="0"/>
                    <a:pt x="1" y="85"/>
                    <a:pt x="47" y="154"/>
                  </a:cubicBezTo>
                  <a:lnTo>
                    <a:pt x="79" y="154"/>
                  </a:lnTo>
                  <a:cubicBezTo>
                    <a:pt x="1131" y="1797"/>
                    <a:pt x="2807" y="2980"/>
                    <a:pt x="4680" y="3440"/>
                  </a:cubicBezTo>
                  <a:cubicBezTo>
                    <a:pt x="4690" y="3443"/>
                    <a:pt x="4700" y="3444"/>
                    <a:pt x="4709" y="3444"/>
                  </a:cubicBezTo>
                  <a:cubicBezTo>
                    <a:pt x="4820" y="3444"/>
                    <a:pt x="4867" y="3273"/>
                    <a:pt x="4746" y="3243"/>
                  </a:cubicBezTo>
                  <a:cubicBezTo>
                    <a:pt x="2905" y="2783"/>
                    <a:pt x="1262" y="1633"/>
                    <a:pt x="244" y="56"/>
                  </a:cubicBezTo>
                  <a:cubicBezTo>
                    <a:pt x="224" y="16"/>
                    <a:pt x="192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53"/>
            <p:cNvSpPr/>
            <p:nvPr/>
          </p:nvSpPr>
          <p:spPr>
            <a:xfrm>
              <a:off x="520875" y="610163"/>
              <a:ext cx="63800" cy="38250"/>
            </a:xfrm>
            <a:custGeom>
              <a:rect b="b" l="l" r="r" t="t"/>
              <a:pathLst>
                <a:path extrusionOk="0" h="1530" w="2552">
                  <a:moveTo>
                    <a:pt x="161" y="0"/>
                  </a:moveTo>
                  <a:cubicBezTo>
                    <a:pt x="78" y="0"/>
                    <a:pt x="1" y="102"/>
                    <a:pt x="54" y="182"/>
                  </a:cubicBezTo>
                  <a:cubicBezTo>
                    <a:pt x="711" y="807"/>
                    <a:pt x="1500" y="1267"/>
                    <a:pt x="2387" y="1530"/>
                  </a:cubicBezTo>
                  <a:cubicBezTo>
                    <a:pt x="2486" y="1530"/>
                    <a:pt x="2552" y="1365"/>
                    <a:pt x="2420" y="1333"/>
                  </a:cubicBezTo>
                  <a:cubicBezTo>
                    <a:pt x="1599" y="1070"/>
                    <a:pt x="843" y="610"/>
                    <a:pt x="219" y="18"/>
                  </a:cubicBezTo>
                  <a:cubicBezTo>
                    <a:pt x="200" y="6"/>
                    <a:pt x="180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53"/>
            <p:cNvSpPr/>
            <p:nvPr/>
          </p:nvSpPr>
          <p:spPr>
            <a:xfrm>
              <a:off x="563775" y="609938"/>
              <a:ext cx="50475" cy="22050"/>
            </a:xfrm>
            <a:custGeom>
              <a:rect b="b" l="l" r="r" t="t"/>
              <a:pathLst>
                <a:path extrusionOk="0" h="882" w="2019">
                  <a:moveTo>
                    <a:pt x="123" y="0"/>
                  </a:moveTo>
                  <a:cubicBezTo>
                    <a:pt x="49" y="0"/>
                    <a:pt x="0" y="139"/>
                    <a:pt x="80" y="191"/>
                  </a:cubicBezTo>
                  <a:cubicBezTo>
                    <a:pt x="606" y="553"/>
                    <a:pt x="1230" y="816"/>
                    <a:pt x="1887" y="882"/>
                  </a:cubicBezTo>
                  <a:cubicBezTo>
                    <a:pt x="2019" y="882"/>
                    <a:pt x="2019" y="684"/>
                    <a:pt x="1887" y="684"/>
                  </a:cubicBezTo>
                  <a:cubicBezTo>
                    <a:pt x="1263" y="586"/>
                    <a:pt x="671" y="356"/>
                    <a:pt x="178" y="27"/>
                  </a:cubicBezTo>
                  <a:cubicBezTo>
                    <a:pt x="159" y="8"/>
                    <a:pt x="14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53"/>
            <p:cNvSpPr/>
            <p:nvPr/>
          </p:nvSpPr>
          <p:spPr>
            <a:xfrm>
              <a:off x="691450" y="611688"/>
              <a:ext cx="117000" cy="70625"/>
            </a:xfrm>
            <a:custGeom>
              <a:rect b="b" l="l" r="r" t="t"/>
              <a:pathLst>
                <a:path extrusionOk="0" h="2825" w="4680">
                  <a:moveTo>
                    <a:pt x="4547" y="0"/>
                  </a:moveTo>
                  <a:cubicBezTo>
                    <a:pt x="4518" y="0"/>
                    <a:pt x="4489" y="16"/>
                    <a:pt x="4469" y="56"/>
                  </a:cubicBezTo>
                  <a:cubicBezTo>
                    <a:pt x="3746" y="1074"/>
                    <a:pt x="2761" y="1896"/>
                    <a:pt x="1578" y="2323"/>
                  </a:cubicBezTo>
                  <a:cubicBezTo>
                    <a:pt x="1204" y="2524"/>
                    <a:pt x="780" y="2625"/>
                    <a:pt x="349" y="2625"/>
                  </a:cubicBezTo>
                  <a:cubicBezTo>
                    <a:pt x="288" y="2625"/>
                    <a:pt x="226" y="2623"/>
                    <a:pt x="165" y="2619"/>
                  </a:cubicBezTo>
                  <a:cubicBezTo>
                    <a:pt x="66" y="2619"/>
                    <a:pt x="0" y="2816"/>
                    <a:pt x="132" y="2816"/>
                  </a:cubicBezTo>
                  <a:cubicBezTo>
                    <a:pt x="207" y="2821"/>
                    <a:pt x="282" y="2824"/>
                    <a:pt x="358" y="2824"/>
                  </a:cubicBezTo>
                  <a:cubicBezTo>
                    <a:pt x="750" y="2824"/>
                    <a:pt x="1154" y="2751"/>
                    <a:pt x="1512" y="2586"/>
                  </a:cubicBezTo>
                  <a:cubicBezTo>
                    <a:pt x="1939" y="2422"/>
                    <a:pt x="2333" y="2225"/>
                    <a:pt x="2728" y="1995"/>
                  </a:cubicBezTo>
                  <a:cubicBezTo>
                    <a:pt x="3484" y="1502"/>
                    <a:pt x="4141" y="877"/>
                    <a:pt x="4634" y="154"/>
                  </a:cubicBezTo>
                  <a:cubicBezTo>
                    <a:pt x="4680" y="85"/>
                    <a:pt x="4613" y="0"/>
                    <a:pt x="45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53"/>
            <p:cNvSpPr/>
            <p:nvPr/>
          </p:nvSpPr>
          <p:spPr>
            <a:xfrm>
              <a:off x="786750" y="553763"/>
              <a:ext cx="96650" cy="114450"/>
            </a:xfrm>
            <a:custGeom>
              <a:rect b="b" l="l" r="r" t="t"/>
              <a:pathLst>
                <a:path extrusionOk="0" h="4578" w="3866">
                  <a:moveTo>
                    <a:pt x="3735" y="1"/>
                  </a:moveTo>
                  <a:cubicBezTo>
                    <a:pt x="3697" y="1"/>
                    <a:pt x="3660" y="22"/>
                    <a:pt x="3648" y="73"/>
                  </a:cubicBezTo>
                  <a:cubicBezTo>
                    <a:pt x="3352" y="960"/>
                    <a:pt x="2892" y="1781"/>
                    <a:pt x="2235" y="2471"/>
                  </a:cubicBezTo>
                  <a:cubicBezTo>
                    <a:pt x="1939" y="2800"/>
                    <a:pt x="1643" y="3129"/>
                    <a:pt x="1315" y="3457"/>
                  </a:cubicBezTo>
                  <a:cubicBezTo>
                    <a:pt x="1150" y="3621"/>
                    <a:pt x="986" y="3753"/>
                    <a:pt x="822" y="3917"/>
                  </a:cubicBezTo>
                  <a:cubicBezTo>
                    <a:pt x="657" y="4082"/>
                    <a:pt x="395" y="4312"/>
                    <a:pt x="132" y="4377"/>
                  </a:cubicBezTo>
                  <a:cubicBezTo>
                    <a:pt x="9" y="4377"/>
                    <a:pt x="1" y="4578"/>
                    <a:pt x="107" y="4578"/>
                  </a:cubicBezTo>
                  <a:cubicBezTo>
                    <a:pt x="115" y="4578"/>
                    <a:pt x="123" y="4577"/>
                    <a:pt x="132" y="4574"/>
                  </a:cubicBezTo>
                  <a:cubicBezTo>
                    <a:pt x="592" y="4542"/>
                    <a:pt x="953" y="4082"/>
                    <a:pt x="1282" y="3753"/>
                  </a:cubicBezTo>
                  <a:cubicBezTo>
                    <a:pt x="1577" y="3457"/>
                    <a:pt x="2005" y="3063"/>
                    <a:pt x="2366" y="2669"/>
                  </a:cubicBezTo>
                  <a:cubicBezTo>
                    <a:pt x="3023" y="1946"/>
                    <a:pt x="3549" y="1058"/>
                    <a:pt x="3845" y="138"/>
                  </a:cubicBezTo>
                  <a:cubicBezTo>
                    <a:pt x="3865" y="57"/>
                    <a:pt x="3798" y="1"/>
                    <a:pt x="373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53"/>
            <p:cNvSpPr/>
            <p:nvPr/>
          </p:nvSpPr>
          <p:spPr>
            <a:xfrm>
              <a:off x="822600" y="536763"/>
              <a:ext cx="44125" cy="58200"/>
            </a:xfrm>
            <a:custGeom>
              <a:rect b="b" l="l" r="r" t="t"/>
              <a:pathLst>
                <a:path extrusionOk="0" h="2328" w="1765">
                  <a:moveTo>
                    <a:pt x="1643" y="0"/>
                  </a:moveTo>
                  <a:cubicBezTo>
                    <a:pt x="1611" y="0"/>
                    <a:pt x="1578" y="19"/>
                    <a:pt x="1556" y="62"/>
                  </a:cubicBezTo>
                  <a:cubicBezTo>
                    <a:pt x="1162" y="818"/>
                    <a:pt x="669" y="1508"/>
                    <a:pt x="78" y="2166"/>
                  </a:cubicBezTo>
                  <a:cubicBezTo>
                    <a:pt x="1" y="2217"/>
                    <a:pt x="84" y="2328"/>
                    <a:pt x="155" y="2328"/>
                  </a:cubicBezTo>
                  <a:cubicBezTo>
                    <a:pt x="175" y="2328"/>
                    <a:pt x="195" y="2319"/>
                    <a:pt x="209" y="2297"/>
                  </a:cubicBezTo>
                  <a:cubicBezTo>
                    <a:pt x="834" y="1673"/>
                    <a:pt x="1326" y="950"/>
                    <a:pt x="1721" y="161"/>
                  </a:cubicBezTo>
                  <a:cubicBezTo>
                    <a:pt x="1765" y="73"/>
                    <a:pt x="1706" y="0"/>
                    <a:pt x="164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53"/>
            <p:cNvSpPr/>
            <p:nvPr/>
          </p:nvSpPr>
          <p:spPr>
            <a:xfrm>
              <a:off x="86825" y="999913"/>
              <a:ext cx="158375" cy="16175"/>
            </a:xfrm>
            <a:custGeom>
              <a:rect b="b" l="l" r="r" t="t"/>
              <a:pathLst>
                <a:path extrusionOk="0" h="647" w="6335">
                  <a:moveTo>
                    <a:pt x="6206" y="0"/>
                  </a:moveTo>
                  <a:cubicBezTo>
                    <a:pt x="6198" y="0"/>
                    <a:pt x="6188" y="1"/>
                    <a:pt x="6178" y="4"/>
                  </a:cubicBezTo>
                  <a:cubicBezTo>
                    <a:pt x="5131" y="301"/>
                    <a:pt x="4055" y="449"/>
                    <a:pt x="2982" y="449"/>
                  </a:cubicBezTo>
                  <a:cubicBezTo>
                    <a:pt x="2035" y="449"/>
                    <a:pt x="1089" y="334"/>
                    <a:pt x="165" y="103"/>
                  </a:cubicBezTo>
                  <a:cubicBezTo>
                    <a:pt x="33" y="103"/>
                    <a:pt x="0" y="267"/>
                    <a:pt x="132" y="300"/>
                  </a:cubicBezTo>
                  <a:cubicBezTo>
                    <a:pt x="1071" y="531"/>
                    <a:pt x="2033" y="646"/>
                    <a:pt x="2995" y="646"/>
                  </a:cubicBezTo>
                  <a:cubicBezTo>
                    <a:pt x="4086" y="646"/>
                    <a:pt x="5179" y="498"/>
                    <a:pt x="6244" y="201"/>
                  </a:cubicBezTo>
                  <a:cubicBezTo>
                    <a:pt x="6335" y="171"/>
                    <a:pt x="6314" y="0"/>
                    <a:pt x="620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53"/>
            <p:cNvSpPr/>
            <p:nvPr/>
          </p:nvSpPr>
          <p:spPr>
            <a:xfrm>
              <a:off x="128925" y="990063"/>
              <a:ext cx="78675" cy="8850"/>
            </a:xfrm>
            <a:custGeom>
              <a:rect b="b" l="l" r="r" t="t"/>
              <a:pathLst>
                <a:path extrusionOk="0" h="354" w="3147">
                  <a:moveTo>
                    <a:pt x="164" y="0"/>
                  </a:moveTo>
                  <a:cubicBezTo>
                    <a:pt x="50" y="0"/>
                    <a:pt x="1" y="201"/>
                    <a:pt x="124" y="201"/>
                  </a:cubicBezTo>
                  <a:cubicBezTo>
                    <a:pt x="622" y="304"/>
                    <a:pt x="1129" y="353"/>
                    <a:pt x="1636" y="353"/>
                  </a:cubicBezTo>
                  <a:cubicBezTo>
                    <a:pt x="2098" y="353"/>
                    <a:pt x="2561" y="312"/>
                    <a:pt x="3015" y="234"/>
                  </a:cubicBezTo>
                  <a:cubicBezTo>
                    <a:pt x="3147" y="234"/>
                    <a:pt x="3081" y="36"/>
                    <a:pt x="2950" y="36"/>
                  </a:cubicBezTo>
                  <a:cubicBezTo>
                    <a:pt x="2535" y="111"/>
                    <a:pt x="2121" y="145"/>
                    <a:pt x="1706" y="145"/>
                  </a:cubicBezTo>
                  <a:cubicBezTo>
                    <a:pt x="1201" y="145"/>
                    <a:pt x="695" y="94"/>
                    <a:pt x="189" y="4"/>
                  </a:cubicBezTo>
                  <a:cubicBezTo>
                    <a:pt x="181" y="1"/>
                    <a:pt x="172" y="0"/>
                    <a:pt x="16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53"/>
            <p:cNvSpPr/>
            <p:nvPr/>
          </p:nvSpPr>
          <p:spPr>
            <a:xfrm>
              <a:off x="156650" y="969513"/>
              <a:ext cx="53175" cy="9150"/>
            </a:xfrm>
            <a:custGeom>
              <a:rect b="b" l="l" r="r" t="t"/>
              <a:pathLst>
                <a:path extrusionOk="0" h="366" w="2127">
                  <a:moveTo>
                    <a:pt x="1968" y="0"/>
                  </a:moveTo>
                  <a:cubicBezTo>
                    <a:pt x="1959" y="0"/>
                    <a:pt x="1949" y="2"/>
                    <a:pt x="1939" y="4"/>
                  </a:cubicBezTo>
                  <a:cubicBezTo>
                    <a:pt x="1487" y="105"/>
                    <a:pt x="1035" y="147"/>
                    <a:pt x="569" y="147"/>
                  </a:cubicBezTo>
                  <a:cubicBezTo>
                    <a:pt x="425" y="147"/>
                    <a:pt x="279" y="143"/>
                    <a:pt x="132" y="136"/>
                  </a:cubicBezTo>
                  <a:cubicBezTo>
                    <a:pt x="0" y="136"/>
                    <a:pt x="0" y="333"/>
                    <a:pt x="132" y="366"/>
                  </a:cubicBezTo>
                  <a:cubicBezTo>
                    <a:pt x="756" y="366"/>
                    <a:pt x="1381" y="333"/>
                    <a:pt x="2005" y="201"/>
                  </a:cubicBezTo>
                  <a:cubicBezTo>
                    <a:pt x="2126" y="171"/>
                    <a:pt x="2080" y="0"/>
                    <a:pt x="19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53"/>
            <p:cNvSpPr/>
            <p:nvPr/>
          </p:nvSpPr>
          <p:spPr>
            <a:xfrm>
              <a:off x="383625" y="694763"/>
              <a:ext cx="26900" cy="198550"/>
            </a:xfrm>
            <a:custGeom>
              <a:rect b="b" l="l" r="r" t="t"/>
              <a:pathLst>
                <a:path extrusionOk="0" h="7942" w="1076">
                  <a:moveTo>
                    <a:pt x="412" y="1"/>
                  </a:moveTo>
                  <a:cubicBezTo>
                    <a:pt x="355" y="1"/>
                    <a:pt x="301" y="44"/>
                    <a:pt x="319" y="117"/>
                  </a:cubicBezTo>
                  <a:cubicBezTo>
                    <a:pt x="582" y="1465"/>
                    <a:pt x="779" y="2845"/>
                    <a:pt x="845" y="4225"/>
                  </a:cubicBezTo>
                  <a:cubicBezTo>
                    <a:pt x="878" y="4882"/>
                    <a:pt x="845" y="5539"/>
                    <a:pt x="779" y="6197"/>
                  </a:cubicBezTo>
                  <a:cubicBezTo>
                    <a:pt x="747" y="6657"/>
                    <a:pt x="714" y="7610"/>
                    <a:pt x="122" y="7741"/>
                  </a:cubicBezTo>
                  <a:cubicBezTo>
                    <a:pt x="1" y="7771"/>
                    <a:pt x="48" y="7942"/>
                    <a:pt x="159" y="7942"/>
                  </a:cubicBezTo>
                  <a:cubicBezTo>
                    <a:pt x="168" y="7942"/>
                    <a:pt x="178" y="7941"/>
                    <a:pt x="188" y="7938"/>
                  </a:cubicBezTo>
                  <a:cubicBezTo>
                    <a:pt x="648" y="7840"/>
                    <a:pt x="812" y="7314"/>
                    <a:pt x="911" y="6887"/>
                  </a:cubicBezTo>
                  <a:cubicBezTo>
                    <a:pt x="1010" y="6131"/>
                    <a:pt x="1075" y="5375"/>
                    <a:pt x="1075" y="4619"/>
                  </a:cubicBezTo>
                  <a:cubicBezTo>
                    <a:pt x="1010" y="3108"/>
                    <a:pt x="812" y="1563"/>
                    <a:pt x="517" y="85"/>
                  </a:cubicBezTo>
                  <a:cubicBezTo>
                    <a:pt x="502" y="27"/>
                    <a:pt x="456" y="1"/>
                    <a:pt x="41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53"/>
            <p:cNvSpPr/>
            <p:nvPr/>
          </p:nvSpPr>
          <p:spPr>
            <a:xfrm>
              <a:off x="379600" y="775588"/>
              <a:ext cx="10375" cy="83275"/>
            </a:xfrm>
            <a:custGeom>
              <a:rect b="b" l="l" r="r" t="t"/>
              <a:pathLst>
                <a:path extrusionOk="0" h="3331" w="415">
                  <a:moveTo>
                    <a:pt x="177" y="0"/>
                  </a:moveTo>
                  <a:cubicBezTo>
                    <a:pt x="113" y="0"/>
                    <a:pt x="33" y="56"/>
                    <a:pt x="53" y="138"/>
                  </a:cubicBezTo>
                  <a:cubicBezTo>
                    <a:pt x="218" y="1156"/>
                    <a:pt x="185" y="2208"/>
                    <a:pt x="20" y="3194"/>
                  </a:cubicBezTo>
                  <a:cubicBezTo>
                    <a:pt x="0" y="3275"/>
                    <a:pt x="68" y="3331"/>
                    <a:pt x="130" y="3331"/>
                  </a:cubicBezTo>
                  <a:cubicBezTo>
                    <a:pt x="168" y="3331"/>
                    <a:pt x="205" y="3309"/>
                    <a:pt x="218" y="3259"/>
                  </a:cubicBezTo>
                  <a:cubicBezTo>
                    <a:pt x="415" y="2208"/>
                    <a:pt x="415" y="1123"/>
                    <a:pt x="250" y="72"/>
                  </a:cubicBezTo>
                  <a:cubicBezTo>
                    <a:pt x="250" y="22"/>
                    <a:pt x="217" y="0"/>
                    <a:pt x="17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53"/>
            <p:cNvSpPr/>
            <p:nvPr/>
          </p:nvSpPr>
          <p:spPr>
            <a:xfrm>
              <a:off x="360375" y="793813"/>
              <a:ext cx="9900" cy="43350"/>
            </a:xfrm>
            <a:custGeom>
              <a:rect b="b" l="l" r="r" t="t"/>
              <a:pathLst>
                <a:path extrusionOk="0" h="1734" w="396">
                  <a:moveTo>
                    <a:pt x="247" y="0"/>
                  </a:moveTo>
                  <a:cubicBezTo>
                    <a:pt x="190" y="0"/>
                    <a:pt x="132" y="33"/>
                    <a:pt x="132" y="99"/>
                  </a:cubicBezTo>
                  <a:cubicBezTo>
                    <a:pt x="198" y="592"/>
                    <a:pt x="132" y="1117"/>
                    <a:pt x="1" y="1610"/>
                  </a:cubicBezTo>
                  <a:cubicBezTo>
                    <a:pt x="1" y="1690"/>
                    <a:pt x="61" y="1733"/>
                    <a:pt x="116" y="1733"/>
                  </a:cubicBezTo>
                  <a:cubicBezTo>
                    <a:pt x="152" y="1733"/>
                    <a:pt x="185" y="1715"/>
                    <a:pt x="198" y="1676"/>
                  </a:cubicBezTo>
                  <a:cubicBezTo>
                    <a:pt x="329" y="1150"/>
                    <a:pt x="395" y="624"/>
                    <a:pt x="362" y="99"/>
                  </a:cubicBezTo>
                  <a:cubicBezTo>
                    <a:pt x="362" y="33"/>
                    <a:pt x="305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53"/>
            <p:cNvSpPr/>
            <p:nvPr/>
          </p:nvSpPr>
          <p:spPr>
            <a:xfrm>
              <a:off x="357325" y="915488"/>
              <a:ext cx="113700" cy="110100"/>
            </a:xfrm>
            <a:custGeom>
              <a:rect b="b" l="l" r="r" t="t"/>
              <a:pathLst>
                <a:path extrusionOk="0" h="4404" w="4548">
                  <a:moveTo>
                    <a:pt x="4426" y="0"/>
                  </a:moveTo>
                  <a:cubicBezTo>
                    <a:pt x="4398" y="0"/>
                    <a:pt x="4373" y="18"/>
                    <a:pt x="4362" y="62"/>
                  </a:cubicBezTo>
                  <a:cubicBezTo>
                    <a:pt x="3540" y="1935"/>
                    <a:pt x="1996" y="3447"/>
                    <a:pt x="90" y="4202"/>
                  </a:cubicBezTo>
                  <a:cubicBezTo>
                    <a:pt x="0" y="4262"/>
                    <a:pt x="19" y="4404"/>
                    <a:pt x="123" y="4404"/>
                  </a:cubicBezTo>
                  <a:cubicBezTo>
                    <a:pt x="133" y="4404"/>
                    <a:pt x="144" y="4403"/>
                    <a:pt x="156" y="4400"/>
                  </a:cubicBezTo>
                  <a:cubicBezTo>
                    <a:pt x="2127" y="3611"/>
                    <a:pt x="3672" y="2099"/>
                    <a:pt x="4526" y="161"/>
                  </a:cubicBezTo>
                  <a:cubicBezTo>
                    <a:pt x="4548" y="73"/>
                    <a:pt x="4482" y="0"/>
                    <a:pt x="44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53"/>
            <p:cNvSpPr/>
            <p:nvPr/>
          </p:nvSpPr>
          <p:spPr>
            <a:xfrm>
              <a:off x="374800" y="983388"/>
              <a:ext cx="64600" cy="47850"/>
            </a:xfrm>
            <a:custGeom>
              <a:rect b="b" l="l" r="r" t="t"/>
              <a:pathLst>
                <a:path extrusionOk="0" h="1914" w="2584">
                  <a:moveTo>
                    <a:pt x="2441" y="1"/>
                  </a:moveTo>
                  <a:cubicBezTo>
                    <a:pt x="2409" y="1"/>
                    <a:pt x="2376" y="13"/>
                    <a:pt x="2348" y="41"/>
                  </a:cubicBezTo>
                  <a:cubicBezTo>
                    <a:pt x="1757" y="796"/>
                    <a:pt x="1001" y="1355"/>
                    <a:pt x="114" y="1684"/>
                  </a:cubicBezTo>
                  <a:cubicBezTo>
                    <a:pt x="1" y="1740"/>
                    <a:pt x="34" y="1894"/>
                    <a:pt x="129" y="1894"/>
                  </a:cubicBezTo>
                  <a:cubicBezTo>
                    <a:pt x="144" y="1894"/>
                    <a:pt x="161" y="1890"/>
                    <a:pt x="180" y="1881"/>
                  </a:cubicBezTo>
                  <a:lnTo>
                    <a:pt x="180" y="1914"/>
                  </a:lnTo>
                  <a:cubicBezTo>
                    <a:pt x="1100" y="1552"/>
                    <a:pt x="1921" y="961"/>
                    <a:pt x="2513" y="172"/>
                  </a:cubicBezTo>
                  <a:cubicBezTo>
                    <a:pt x="2583" y="78"/>
                    <a:pt x="2519" y="1"/>
                    <a:pt x="244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53"/>
            <p:cNvSpPr/>
            <p:nvPr/>
          </p:nvSpPr>
          <p:spPr>
            <a:xfrm>
              <a:off x="392775" y="1010638"/>
              <a:ext cx="47525" cy="37375"/>
            </a:xfrm>
            <a:custGeom>
              <a:rect b="b" l="l" r="r" t="t"/>
              <a:pathLst>
                <a:path extrusionOk="0" h="1495" w="1901">
                  <a:moveTo>
                    <a:pt x="1757" y="0"/>
                  </a:moveTo>
                  <a:cubicBezTo>
                    <a:pt x="1734" y="0"/>
                    <a:pt x="1711" y="10"/>
                    <a:pt x="1695" y="35"/>
                  </a:cubicBezTo>
                  <a:cubicBezTo>
                    <a:pt x="1235" y="561"/>
                    <a:pt x="709" y="988"/>
                    <a:pt x="85" y="1284"/>
                  </a:cubicBezTo>
                  <a:cubicBezTo>
                    <a:pt x="0" y="1340"/>
                    <a:pt x="61" y="1494"/>
                    <a:pt x="143" y="1494"/>
                  </a:cubicBezTo>
                  <a:cubicBezTo>
                    <a:pt x="156" y="1494"/>
                    <a:pt x="170" y="1490"/>
                    <a:pt x="183" y="1481"/>
                  </a:cubicBezTo>
                  <a:cubicBezTo>
                    <a:pt x="808" y="1152"/>
                    <a:pt x="1366" y="692"/>
                    <a:pt x="1826" y="166"/>
                  </a:cubicBezTo>
                  <a:cubicBezTo>
                    <a:pt x="1900" y="93"/>
                    <a:pt x="1826" y="0"/>
                    <a:pt x="175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53"/>
            <p:cNvSpPr/>
            <p:nvPr/>
          </p:nvSpPr>
          <p:spPr>
            <a:xfrm>
              <a:off x="398700" y="1111388"/>
              <a:ext cx="96100" cy="20825"/>
            </a:xfrm>
            <a:custGeom>
              <a:rect b="b" l="l" r="r" t="t"/>
              <a:pathLst>
                <a:path extrusionOk="0" h="833" w="3844">
                  <a:moveTo>
                    <a:pt x="3679" y="1"/>
                  </a:moveTo>
                  <a:cubicBezTo>
                    <a:pt x="3663" y="1"/>
                    <a:pt x="3645" y="5"/>
                    <a:pt x="3627" y="14"/>
                  </a:cubicBezTo>
                  <a:cubicBezTo>
                    <a:pt x="3037" y="432"/>
                    <a:pt x="2359" y="642"/>
                    <a:pt x="1676" y="642"/>
                  </a:cubicBezTo>
                  <a:cubicBezTo>
                    <a:pt x="1179" y="642"/>
                    <a:pt x="680" y="531"/>
                    <a:pt x="209" y="310"/>
                  </a:cubicBezTo>
                  <a:cubicBezTo>
                    <a:pt x="188" y="299"/>
                    <a:pt x="168" y="294"/>
                    <a:pt x="149" y="294"/>
                  </a:cubicBezTo>
                  <a:cubicBezTo>
                    <a:pt x="52" y="294"/>
                    <a:pt x="1" y="419"/>
                    <a:pt x="111" y="474"/>
                  </a:cubicBezTo>
                  <a:cubicBezTo>
                    <a:pt x="605" y="714"/>
                    <a:pt x="1147" y="833"/>
                    <a:pt x="1692" y="833"/>
                  </a:cubicBezTo>
                  <a:cubicBezTo>
                    <a:pt x="2414" y="833"/>
                    <a:pt x="3140" y="623"/>
                    <a:pt x="3758" y="211"/>
                  </a:cubicBezTo>
                  <a:cubicBezTo>
                    <a:pt x="3843" y="155"/>
                    <a:pt x="3782" y="1"/>
                    <a:pt x="367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53"/>
            <p:cNvSpPr/>
            <p:nvPr/>
          </p:nvSpPr>
          <p:spPr>
            <a:xfrm>
              <a:off x="615375" y="866913"/>
              <a:ext cx="28450" cy="149750"/>
            </a:xfrm>
            <a:custGeom>
              <a:rect b="b" l="l" r="r" t="t"/>
              <a:pathLst>
                <a:path extrusionOk="0" h="5990" w="1138">
                  <a:moveTo>
                    <a:pt x="1039" y="1"/>
                  </a:moveTo>
                  <a:cubicBezTo>
                    <a:pt x="990" y="1"/>
                    <a:pt x="940" y="33"/>
                    <a:pt x="940" y="99"/>
                  </a:cubicBezTo>
                  <a:cubicBezTo>
                    <a:pt x="875" y="2038"/>
                    <a:pt x="809" y="4042"/>
                    <a:pt x="20" y="5883"/>
                  </a:cubicBezTo>
                  <a:cubicBezTo>
                    <a:pt x="1" y="5942"/>
                    <a:pt x="64" y="5989"/>
                    <a:pt x="124" y="5989"/>
                  </a:cubicBezTo>
                  <a:cubicBezTo>
                    <a:pt x="165" y="5989"/>
                    <a:pt x="204" y="5968"/>
                    <a:pt x="217" y="5915"/>
                  </a:cubicBezTo>
                  <a:cubicBezTo>
                    <a:pt x="1006" y="4075"/>
                    <a:pt x="1072" y="2071"/>
                    <a:pt x="1138" y="99"/>
                  </a:cubicBezTo>
                  <a:cubicBezTo>
                    <a:pt x="1138" y="33"/>
                    <a:pt x="1088" y="1"/>
                    <a:pt x="10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53"/>
            <p:cNvSpPr/>
            <p:nvPr/>
          </p:nvSpPr>
          <p:spPr>
            <a:xfrm>
              <a:off x="606825" y="813513"/>
              <a:ext cx="18925" cy="137375"/>
            </a:xfrm>
            <a:custGeom>
              <a:rect b="b" l="l" r="r" t="t"/>
              <a:pathLst>
                <a:path extrusionOk="0" h="5495" w="757">
                  <a:moveTo>
                    <a:pt x="658" y="1"/>
                  </a:moveTo>
                  <a:cubicBezTo>
                    <a:pt x="609" y="1"/>
                    <a:pt x="559" y="34"/>
                    <a:pt x="559" y="99"/>
                  </a:cubicBezTo>
                  <a:cubicBezTo>
                    <a:pt x="494" y="1874"/>
                    <a:pt x="297" y="3615"/>
                    <a:pt x="1" y="5357"/>
                  </a:cubicBezTo>
                  <a:cubicBezTo>
                    <a:pt x="1" y="5438"/>
                    <a:pt x="64" y="5494"/>
                    <a:pt x="119" y="5494"/>
                  </a:cubicBezTo>
                  <a:cubicBezTo>
                    <a:pt x="154" y="5494"/>
                    <a:pt x="185" y="5473"/>
                    <a:pt x="198" y="5423"/>
                  </a:cubicBezTo>
                  <a:lnTo>
                    <a:pt x="198" y="5455"/>
                  </a:lnTo>
                  <a:cubicBezTo>
                    <a:pt x="494" y="3681"/>
                    <a:pt x="691" y="1907"/>
                    <a:pt x="757" y="99"/>
                  </a:cubicBezTo>
                  <a:cubicBezTo>
                    <a:pt x="757" y="34"/>
                    <a:pt x="707" y="1"/>
                    <a:pt x="6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53"/>
            <p:cNvSpPr/>
            <p:nvPr/>
          </p:nvSpPr>
          <p:spPr>
            <a:xfrm>
              <a:off x="610425" y="714788"/>
              <a:ext cx="11225" cy="75075"/>
            </a:xfrm>
            <a:custGeom>
              <a:rect b="b" l="l" r="r" t="t"/>
              <a:pathLst>
                <a:path extrusionOk="0" h="3003" w="449">
                  <a:moveTo>
                    <a:pt x="131" y="1"/>
                  </a:moveTo>
                  <a:cubicBezTo>
                    <a:pt x="68" y="1"/>
                    <a:pt x="1" y="57"/>
                    <a:pt x="21" y="138"/>
                  </a:cubicBezTo>
                  <a:cubicBezTo>
                    <a:pt x="218" y="1025"/>
                    <a:pt x="251" y="1945"/>
                    <a:pt x="120" y="2865"/>
                  </a:cubicBezTo>
                  <a:cubicBezTo>
                    <a:pt x="99" y="2947"/>
                    <a:pt x="167" y="3003"/>
                    <a:pt x="229" y="3003"/>
                  </a:cubicBezTo>
                  <a:cubicBezTo>
                    <a:pt x="268" y="3003"/>
                    <a:pt x="304" y="2981"/>
                    <a:pt x="317" y="2931"/>
                  </a:cubicBezTo>
                  <a:cubicBezTo>
                    <a:pt x="448" y="1978"/>
                    <a:pt x="415" y="1025"/>
                    <a:pt x="218" y="72"/>
                  </a:cubicBezTo>
                  <a:cubicBezTo>
                    <a:pt x="206" y="22"/>
                    <a:pt x="169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53"/>
            <p:cNvSpPr/>
            <p:nvPr/>
          </p:nvSpPr>
          <p:spPr>
            <a:xfrm>
              <a:off x="625725" y="736288"/>
              <a:ext cx="6975" cy="36700"/>
            </a:xfrm>
            <a:custGeom>
              <a:rect b="b" l="l" r="r" t="t"/>
              <a:pathLst>
                <a:path extrusionOk="0" h="1468" w="279">
                  <a:moveTo>
                    <a:pt x="116" y="1"/>
                  </a:moveTo>
                  <a:cubicBezTo>
                    <a:pt x="58" y="1"/>
                    <a:pt x="1" y="34"/>
                    <a:pt x="1" y="99"/>
                  </a:cubicBezTo>
                  <a:lnTo>
                    <a:pt x="66" y="1381"/>
                  </a:lnTo>
                  <a:cubicBezTo>
                    <a:pt x="66" y="1434"/>
                    <a:pt x="132" y="1468"/>
                    <a:pt x="188" y="1468"/>
                  </a:cubicBezTo>
                  <a:cubicBezTo>
                    <a:pt x="237" y="1468"/>
                    <a:pt x="279" y="1442"/>
                    <a:pt x="263" y="1381"/>
                  </a:cubicBezTo>
                  <a:lnTo>
                    <a:pt x="231" y="99"/>
                  </a:lnTo>
                  <a:cubicBezTo>
                    <a:pt x="231" y="34"/>
                    <a:pt x="173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53"/>
            <p:cNvSpPr/>
            <p:nvPr/>
          </p:nvSpPr>
          <p:spPr>
            <a:xfrm>
              <a:off x="319775" y="1015413"/>
              <a:ext cx="45225" cy="123225"/>
            </a:xfrm>
            <a:custGeom>
              <a:rect b="b" l="l" r="r" t="t"/>
              <a:pathLst>
                <a:path extrusionOk="0" h="4929" w="1809">
                  <a:moveTo>
                    <a:pt x="149" y="0"/>
                  </a:moveTo>
                  <a:cubicBezTo>
                    <a:pt x="70" y="0"/>
                    <a:pt x="1" y="70"/>
                    <a:pt x="47" y="140"/>
                  </a:cubicBezTo>
                  <a:cubicBezTo>
                    <a:pt x="1066" y="1520"/>
                    <a:pt x="1329" y="3229"/>
                    <a:pt x="1592" y="4872"/>
                  </a:cubicBezTo>
                  <a:cubicBezTo>
                    <a:pt x="1605" y="4911"/>
                    <a:pt x="1643" y="4929"/>
                    <a:pt x="1683" y="4929"/>
                  </a:cubicBezTo>
                  <a:cubicBezTo>
                    <a:pt x="1745" y="4929"/>
                    <a:pt x="1809" y="4886"/>
                    <a:pt x="1789" y="4806"/>
                  </a:cubicBezTo>
                  <a:cubicBezTo>
                    <a:pt x="1526" y="3163"/>
                    <a:pt x="1263" y="1421"/>
                    <a:pt x="245" y="41"/>
                  </a:cubicBezTo>
                  <a:cubicBezTo>
                    <a:pt x="216" y="12"/>
                    <a:pt x="181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53"/>
            <p:cNvSpPr/>
            <p:nvPr/>
          </p:nvSpPr>
          <p:spPr>
            <a:xfrm>
              <a:off x="322850" y="1071738"/>
              <a:ext cx="22775" cy="90125"/>
            </a:xfrm>
            <a:custGeom>
              <a:rect b="b" l="l" r="r" t="t"/>
              <a:pathLst>
                <a:path extrusionOk="0" h="3605" w="911">
                  <a:moveTo>
                    <a:pt x="142" y="0"/>
                  </a:moveTo>
                  <a:cubicBezTo>
                    <a:pt x="73" y="0"/>
                    <a:pt x="0" y="85"/>
                    <a:pt x="23" y="154"/>
                  </a:cubicBezTo>
                  <a:cubicBezTo>
                    <a:pt x="516" y="1206"/>
                    <a:pt x="713" y="2356"/>
                    <a:pt x="647" y="3506"/>
                  </a:cubicBezTo>
                  <a:cubicBezTo>
                    <a:pt x="647" y="3572"/>
                    <a:pt x="697" y="3604"/>
                    <a:pt x="750" y="3604"/>
                  </a:cubicBezTo>
                  <a:cubicBezTo>
                    <a:pt x="803" y="3604"/>
                    <a:pt x="861" y="3572"/>
                    <a:pt x="877" y="3506"/>
                  </a:cubicBezTo>
                  <a:cubicBezTo>
                    <a:pt x="910" y="2323"/>
                    <a:pt x="680" y="1140"/>
                    <a:pt x="220" y="56"/>
                  </a:cubicBezTo>
                  <a:cubicBezTo>
                    <a:pt x="200" y="16"/>
                    <a:pt x="17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53"/>
            <p:cNvSpPr/>
            <p:nvPr/>
          </p:nvSpPr>
          <p:spPr>
            <a:xfrm>
              <a:off x="375500" y="1138688"/>
              <a:ext cx="21875" cy="162200"/>
            </a:xfrm>
            <a:custGeom>
              <a:rect b="b" l="l" r="r" t="t"/>
              <a:pathLst>
                <a:path extrusionOk="0" h="6488" w="875">
                  <a:moveTo>
                    <a:pt x="294" y="0"/>
                  </a:moveTo>
                  <a:cubicBezTo>
                    <a:pt x="232" y="0"/>
                    <a:pt x="164" y="57"/>
                    <a:pt x="184" y="138"/>
                  </a:cubicBezTo>
                  <a:cubicBezTo>
                    <a:pt x="677" y="2208"/>
                    <a:pt x="612" y="4344"/>
                    <a:pt x="20" y="6381"/>
                  </a:cubicBezTo>
                  <a:cubicBezTo>
                    <a:pt x="0" y="6440"/>
                    <a:pt x="52" y="6488"/>
                    <a:pt x="110" y="6488"/>
                  </a:cubicBezTo>
                  <a:cubicBezTo>
                    <a:pt x="149" y="6488"/>
                    <a:pt x="191" y="6467"/>
                    <a:pt x="217" y="6414"/>
                  </a:cubicBezTo>
                  <a:cubicBezTo>
                    <a:pt x="809" y="4344"/>
                    <a:pt x="874" y="2175"/>
                    <a:pt x="382" y="72"/>
                  </a:cubicBezTo>
                  <a:cubicBezTo>
                    <a:pt x="369" y="22"/>
                    <a:pt x="332" y="0"/>
                    <a:pt x="29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53"/>
            <p:cNvSpPr/>
            <p:nvPr/>
          </p:nvSpPr>
          <p:spPr>
            <a:xfrm>
              <a:off x="-5725" y="1426263"/>
              <a:ext cx="171975" cy="17400"/>
            </a:xfrm>
            <a:custGeom>
              <a:rect b="b" l="l" r="r" t="t"/>
              <a:pathLst>
                <a:path extrusionOk="0" h="696" w="6879">
                  <a:moveTo>
                    <a:pt x="6751" y="0"/>
                  </a:moveTo>
                  <a:cubicBezTo>
                    <a:pt x="6743" y="0"/>
                    <a:pt x="6734" y="2"/>
                    <a:pt x="6725" y="4"/>
                  </a:cubicBezTo>
                  <a:cubicBezTo>
                    <a:pt x="5595" y="318"/>
                    <a:pt x="4427" y="474"/>
                    <a:pt x="3262" y="474"/>
                  </a:cubicBezTo>
                  <a:cubicBezTo>
                    <a:pt x="2226" y="474"/>
                    <a:pt x="1191" y="350"/>
                    <a:pt x="186" y="103"/>
                  </a:cubicBezTo>
                  <a:cubicBezTo>
                    <a:pt x="175" y="100"/>
                    <a:pt x="163" y="99"/>
                    <a:pt x="153" y="99"/>
                  </a:cubicBezTo>
                  <a:cubicBezTo>
                    <a:pt x="45" y="99"/>
                    <a:pt x="1" y="240"/>
                    <a:pt x="121" y="300"/>
                  </a:cubicBezTo>
                  <a:cubicBezTo>
                    <a:pt x="1160" y="564"/>
                    <a:pt x="2215" y="696"/>
                    <a:pt x="3266" y="696"/>
                  </a:cubicBezTo>
                  <a:cubicBezTo>
                    <a:pt x="4442" y="696"/>
                    <a:pt x="5614" y="531"/>
                    <a:pt x="6758" y="202"/>
                  </a:cubicBezTo>
                  <a:cubicBezTo>
                    <a:pt x="6878" y="142"/>
                    <a:pt x="6834" y="0"/>
                    <a:pt x="675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53"/>
            <p:cNvSpPr/>
            <p:nvPr/>
          </p:nvSpPr>
          <p:spPr>
            <a:xfrm>
              <a:off x="52325" y="1447338"/>
              <a:ext cx="159000" cy="39025"/>
            </a:xfrm>
            <a:custGeom>
              <a:rect b="b" l="l" r="r" t="t"/>
              <a:pathLst>
                <a:path extrusionOk="0" h="1561" w="6360">
                  <a:moveTo>
                    <a:pt x="6225" y="1"/>
                  </a:moveTo>
                  <a:cubicBezTo>
                    <a:pt x="6210" y="1"/>
                    <a:pt x="6194" y="5"/>
                    <a:pt x="6178" y="16"/>
                  </a:cubicBezTo>
                  <a:cubicBezTo>
                    <a:pt x="4336" y="873"/>
                    <a:pt x="2371" y="1332"/>
                    <a:pt x="372" y="1332"/>
                  </a:cubicBezTo>
                  <a:cubicBezTo>
                    <a:pt x="303" y="1332"/>
                    <a:pt x="234" y="1331"/>
                    <a:pt x="164" y="1330"/>
                  </a:cubicBezTo>
                  <a:cubicBezTo>
                    <a:pt x="0" y="1330"/>
                    <a:pt x="0" y="1560"/>
                    <a:pt x="164" y="1560"/>
                  </a:cubicBezTo>
                  <a:cubicBezTo>
                    <a:pt x="2268" y="1560"/>
                    <a:pt x="4371" y="1100"/>
                    <a:pt x="6276" y="180"/>
                  </a:cubicBezTo>
                  <a:cubicBezTo>
                    <a:pt x="6359" y="125"/>
                    <a:pt x="6303" y="1"/>
                    <a:pt x="62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53"/>
            <p:cNvSpPr/>
            <p:nvPr/>
          </p:nvSpPr>
          <p:spPr>
            <a:xfrm>
              <a:off x="257325" y="1394263"/>
              <a:ext cx="74525" cy="62025"/>
            </a:xfrm>
            <a:custGeom>
              <a:rect b="b" l="l" r="r" t="t"/>
              <a:pathLst>
                <a:path extrusionOk="0" h="2481" w="2981">
                  <a:moveTo>
                    <a:pt x="2838" y="1"/>
                  </a:moveTo>
                  <a:cubicBezTo>
                    <a:pt x="2815" y="1"/>
                    <a:pt x="2792" y="11"/>
                    <a:pt x="2775" y="36"/>
                  </a:cubicBezTo>
                  <a:cubicBezTo>
                    <a:pt x="2053" y="956"/>
                    <a:pt x="1132" y="1712"/>
                    <a:pt x="114" y="2270"/>
                  </a:cubicBezTo>
                  <a:cubicBezTo>
                    <a:pt x="1" y="2327"/>
                    <a:pt x="82" y="2481"/>
                    <a:pt x="170" y="2481"/>
                  </a:cubicBezTo>
                  <a:cubicBezTo>
                    <a:pt x="184" y="2481"/>
                    <a:pt x="199" y="2477"/>
                    <a:pt x="212" y="2467"/>
                  </a:cubicBezTo>
                  <a:cubicBezTo>
                    <a:pt x="1264" y="1909"/>
                    <a:pt x="2184" y="1120"/>
                    <a:pt x="2907" y="167"/>
                  </a:cubicBezTo>
                  <a:cubicBezTo>
                    <a:pt x="2981" y="93"/>
                    <a:pt x="2907" y="1"/>
                    <a:pt x="283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0" name="Google Shape;7260;p53"/>
          <p:cNvSpPr/>
          <p:nvPr/>
        </p:nvSpPr>
        <p:spPr>
          <a:xfrm>
            <a:off x="6552537" y="3308869"/>
            <a:ext cx="119117" cy="48743"/>
          </a:xfrm>
          <a:custGeom>
            <a:rect b="b" l="l" r="r" t="t"/>
            <a:pathLst>
              <a:path extrusionOk="0" h="2303" w="5628">
                <a:moveTo>
                  <a:pt x="5496" y="1"/>
                </a:moveTo>
                <a:cubicBezTo>
                  <a:pt x="3492" y="1"/>
                  <a:pt x="1553" y="756"/>
                  <a:pt x="74" y="2136"/>
                </a:cubicBezTo>
                <a:cubicBezTo>
                  <a:pt x="0" y="2210"/>
                  <a:pt x="74" y="2303"/>
                  <a:pt x="157" y="2303"/>
                </a:cubicBezTo>
                <a:cubicBezTo>
                  <a:pt x="185" y="2303"/>
                  <a:pt x="214" y="2293"/>
                  <a:pt x="238" y="2268"/>
                </a:cubicBezTo>
                <a:cubicBezTo>
                  <a:pt x="1651" y="921"/>
                  <a:pt x="3557" y="198"/>
                  <a:pt x="5496" y="198"/>
                </a:cubicBezTo>
                <a:cubicBezTo>
                  <a:pt x="5628" y="198"/>
                  <a:pt x="5628" y="1"/>
                  <a:pt x="549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1" name="Google Shape;7261;p53"/>
          <p:cNvSpPr/>
          <p:nvPr/>
        </p:nvSpPr>
        <p:spPr>
          <a:xfrm>
            <a:off x="6585724" y="3337316"/>
            <a:ext cx="46965" cy="17800"/>
          </a:xfrm>
          <a:custGeom>
            <a:rect b="b" l="l" r="r" t="t"/>
            <a:pathLst>
              <a:path extrusionOk="0" h="841" w="2219">
                <a:moveTo>
                  <a:pt x="2112" y="1"/>
                </a:moveTo>
                <a:cubicBezTo>
                  <a:pt x="2105" y="1"/>
                  <a:pt x="2097" y="2"/>
                  <a:pt x="2088" y="4"/>
                </a:cubicBezTo>
                <a:cubicBezTo>
                  <a:pt x="1398" y="70"/>
                  <a:pt x="708" y="300"/>
                  <a:pt x="83" y="661"/>
                </a:cubicBezTo>
                <a:cubicBezTo>
                  <a:pt x="1" y="716"/>
                  <a:pt x="57" y="841"/>
                  <a:pt x="155" y="841"/>
                </a:cubicBezTo>
                <a:cubicBezTo>
                  <a:pt x="173" y="841"/>
                  <a:pt x="194" y="836"/>
                  <a:pt x="215" y="825"/>
                </a:cubicBezTo>
                <a:cubicBezTo>
                  <a:pt x="774" y="497"/>
                  <a:pt x="1431" y="300"/>
                  <a:pt x="2088" y="201"/>
                </a:cubicBezTo>
                <a:cubicBezTo>
                  <a:pt x="2211" y="201"/>
                  <a:pt x="2219" y="1"/>
                  <a:pt x="2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2" name="Google Shape;7262;p53"/>
          <p:cNvSpPr/>
          <p:nvPr/>
        </p:nvSpPr>
        <p:spPr>
          <a:xfrm>
            <a:off x="6793801" y="3437534"/>
            <a:ext cx="52426" cy="108471"/>
          </a:xfrm>
          <a:custGeom>
            <a:rect b="b" l="l" r="r" t="t"/>
            <a:pathLst>
              <a:path extrusionOk="0" h="5125" w="2477">
                <a:moveTo>
                  <a:pt x="2378" y="1"/>
                </a:moveTo>
                <a:cubicBezTo>
                  <a:pt x="2329" y="1"/>
                  <a:pt x="2279" y="34"/>
                  <a:pt x="2279" y="99"/>
                </a:cubicBezTo>
                <a:cubicBezTo>
                  <a:pt x="2246" y="1939"/>
                  <a:pt x="1425" y="3681"/>
                  <a:pt x="78" y="4963"/>
                </a:cubicBezTo>
                <a:cubicBezTo>
                  <a:pt x="1" y="5014"/>
                  <a:pt x="84" y="5125"/>
                  <a:pt x="171" y="5125"/>
                </a:cubicBezTo>
                <a:cubicBezTo>
                  <a:pt x="195" y="5125"/>
                  <a:pt x="220" y="5116"/>
                  <a:pt x="242" y="5094"/>
                </a:cubicBezTo>
                <a:cubicBezTo>
                  <a:pt x="1622" y="3812"/>
                  <a:pt x="2444" y="2005"/>
                  <a:pt x="2476" y="99"/>
                </a:cubicBezTo>
                <a:cubicBezTo>
                  <a:pt x="2476" y="34"/>
                  <a:pt x="2427" y="1"/>
                  <a:pt x="237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3" name="Google Shape;7263;p53"/>
          <p:cNvSpPr/>
          <p:nvPr/>
        </p:nvSpPr>
        <p:spPr>
          <a:xfrm>
            <a:off x="6799261" y="3463588"/>
            <a:ext cx="28192" cy="54690"/>
          </a:xfrm>
          <a:custGeom>
            <a:rect b="b" l="l" r="r" t="t"/>
            <a:pathLst>
              <a:path extrusionOk="0" h="2584" w="1332">
                <a:moveTo>
                  <a:pt x="1209" y="0"/>
                </a:moveTo>
                <a:cubicBezTo>
                  <a:pt x="1162" y="0"/>
                  <a:pt x="1116" y="26"/>
                  <a:pt x="1101" y="84"/>
                </a:cubicBezTo>
                <a:cubicBezTo>
                  <a:pt x="970" y="938"/>
                  <a:pt x="608" y="1727"/>
                  <a:pt x="50" y="2417"/>
                </a:cubicBezTo>
                <a:cubicBezTo>
                  <a:pt x="0" y="2491"/>
                  <a:pt x="62" y="2584"/>
                  <a:pt x="138" y="2584"/>
                </a:cubicBezTo>
                <a:cubicBezTo>
                  <a:pt x="163" y="2584"/>
                  <a:pt x="189" y="2573"/>
                  <a:pt x="214" y="2549"/>
                </a:cubicBezTo>
                <a:cubicBezTo>
                  <a:pt x="773" y="1859"/>
                  <a:pt x="1167" y="1004"/>
                  <a:pt x="1331" y="117"/>
                </a:cubicBezTo>
                <a:cubicBezTo>
                  <a:pt x="1331" y="43"/>
                  <a:pt x="1269" y="0"/>
                  <a:pt x="120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4" name="Google Shape;7264;p53"/>
          <p:cNvSpPr/>
          <p:nvPr/>
        </p:nvSpPr>
        <p:spPr>
          <a:xfrm>
            <a:off x="6788255" y="3457006"/>
            <a:ext cx="15535" cy="50034"/>
          </a:xfrm>
          <a:custGeom>
            <a:rect b="b" l="l" r="r" t="t"/>
            <a:pathLst>
              <a:path extrusionOk="0" h="2364" w="734">
                <a:moveTo>
                  <a:pt x="635" y="1"/>
                </a:moveTo>
                <a:cubicBezTo>
                  <a:pt x="586" y="1"/>
                  <a:pt x="537" y="34"/>
                  <a:pt x="537" y="99"/>
                </a:cubicBezTo>
                <a:cubicBezTo>
                  <a:pt x="504" y="822"/>
                  <a:pt x="340" y="1545"/>
                  <a:pt x="44" y="2202"/>
                </a:cubicBezTo>
                <a:cubicBezTo>
                  <a:pt x="0" y="2290"/>
                  <a:pt x="73" y="2363"/>
                  <a:pt x="136" y="2363"/>
                </a:cubicBezTo>
                <a:cubicBezTo>
                  <a:pt x="168" y="2363"/>
                  <a:pt x="197" y="2345"/>
                  <a:pt x="208" y="2301"/>
                </a:cubicBezTo>
                <a:cubicBezTo>
                  <a:pt x="537" y="1611"/>
                  <a:pt x="701" y="855"/>
                  <a:pt x="734" y="99"/>
                </a:cubicBezTo>
                <a:cubicBezTo>
                  <a:pt x="734" y="34"/>
                  <a:pt x="685" y="1"/>
                  <a:pt x="6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5" name="Google Shape;7265;p53"/>
          <p:cNvSpPr/>
          <p:nvPr/>
        </p:nvSpPr>
        <p:spPr>
          <a:xfrm>
            <a:off x="4430394" y="3823208"/>
            <a:ext cx="76935" cy="70374"/>
          </a:xfrm>
          <a:custGeom>
            <a:rect b="b" l="l" r="r" t="t"/>
            <a:pathLst>
              <a:path extrusionOk="0" h="3325" w="3635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cubicBezTo>
                  <a:pt x="1397" y="1002"/>
                  <a:pt x="2514" y="2053"/>
                  <a:pt x="3402" y="3269"/>
                </a:cubicBezTo>
                <a:cubicBezTo>
                  <a:pt x="3421" y="3309"/>
                  <a:pt x="3453" y="3325"/>
                  <a:pt x="3485" y="3325"/>
                </a:cubicBezTo>
                <a:cubicBezTo>
                  <a:pt x="3559" y="3325"/>
                  <a:pt x="3635" y="3240"/>
                  <a:pt x="3566" y="3171"/>
                </a:cubicBezTo>
                <a:cubicBezTo>
                  <a:pt x="2679" y="1922"/>
                  <a:pt x="1529" y="838"/>
                  <a:pt x="181" y="16"/>
                </a:cubicBezTo>
                <a:cubicBezTo>
                  <a:pt x="165" y="6"/>
                  <a:pt x="149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6" name="Google Shape;7266;p53"/>
          <p:cNvSpPr/>
          <p:nvPr/>
        </p:nvSpPr>
        <p:spPr>
          <a:xfrm>
            <a:off x="4485445" y="3808985"/>
            <a:ext cx="41589" cy="51600"/>
          </a:xfrm>
          <a:custGeom>
            <a:rect b="b" l="l" r="r" t="t"/>
            <a:pathLst>
              <a:path extrusionOk="0" h="2438" w="1965">
                <a:moveTo>
                  <a:pt x="172" y="1"/>
                </a:moveTo>
                <a:cubicBezTo>
                  <a:pt x="85" y="1"/>
                  <a:pt x="1" y="118"/>
                  <a:pt x="78" y="195"/>
                </a:cubicBezTo>
                <a:cubicBezTo>
                  <a:pt x="768" y="820"/>
                  <a:pt x="1326" y="1575"/>
                  <a:pt x="1754" y="2397"/>
                </a:cubicBezTo>
                <a:cubicBezTo>
                  <a:pt x="1773" y="2426"/>
                  <a:pt x="1801" y="2438"/>
                  <a:pt x="1828" y="2438"/>
                </a:cubicBezTo>
                <a:cubicBezTo>
                  <a:pt x="1896" y="2438"/>
                  <a:pt x="1964" y="2368"/>
                  <a:pt x="1918" y="2298"/>
                </a:cubicBezTo>
                <a:lnTo>
                  <a:pt x="1951" y="2298"/>
                </a:lnTo>
                <a:cubicBezTo>
                  <a:pt x="1524" y="1444"/>
                  <a:pt x="932" y="688"/>
                  <a:pt x="242" y="31"/>
                </a:cubicBezTo>
                <a:cubicBezTo>
                  <a:pt x="221" y="10"/>
                  <a:pt x="196" y="1"/>
                  <a:pt x="17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7" name="Google Shape;7267;p53"/>
          <p:cNvSpPr/>
          <p:nvPr/>
        </p:nvSpPr>
        <p:spPr>
          <a:xfrm>
            <a:off x="4529977" y="3815589"/>
            <a:ext cx="30837" cy="37462"/>
          </a:xfrm>
          <a:custGeom>
            <a:rect b="b" l="l" r="r" t="t"/>
            <a:pathLst>
              <a:path extrusionOk="0" h="1770" w="1457">
                <a:moveTo>
                  <a:pt x="122" y="0"/>
                </a:moveTo>
                <a:cubicBezTo>
                  <a:pt x="59" y="0"/>
                  <a:pt x="0" y="59"/>
                  <a:pt x="44" y="146"/>
                </a:cubicBezTo>
                <a:lnTo>
                  <a:pt x="1260" y="1723"/>
                </a:lnTo>
                <a:cubicBezTo>
                  <a:pt x="1283" y="1747"/>
                  <a:pt x="1306" y="1770"/>
                  <a:pt x="1341" y="1770"/>
                </a:cubicBezTo>
                <a:cubicBezTo>
                  <a:pt x="1355" y="1770"/>
                  <a:pt x="1372" y="1766"/>
                  <a:pt x="1391" y="1756"/>
                </a:cubicBezTo>
                <a:cubicBezTo>
                  <a:pt x="1424" y="1723"/>
                  <a:pt x="1457" y="1658"/>
                  <a:pt x="1424" y="1625"/>
                </a:cubicBezTo>
                <a:lnTo>
                  <a:pt x="1424" y="1592"/>
                </a:lnTo>
                <a:lnTo>
                  <a:pt x="208" y="48"/>
                </a:lnTo>
                <a:cubicBezTo>
                  <a:pt x="186" y="15"/>
                  <a:pt x="153" y="0"/>
                  <a:pt x="12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8" name="Google Shape;7268;p53"/>
          <p:cNvSpPr/>
          <p:nvPr/>
        </p:nvSpPr>
        <p:spPr>
          <a:xfrm>
            <a:off x="4627126" y="3791863"/>
            <a:ext cx="43325" cy="75644"/>
          </a:xfrm>
          <a:custGeom>
            <a:rect b="b" l="l" r="r" t="t"/>
            <a:pathLst>
              <a:path extrusionOk="0" h="3574" w="2047">
                <a:moveTo>
                  <a:pt x="161" y="1"/>
                </a:moveTo>
                <a:cubicBezTo>
                  <a:pt x="78" y="1"/>
                  <a:pt x="1" y="103"/>
                  <a:pt x="54" y="183"/>
                </a:cubicBezTo>
                <a:cubicBezTo>
                  <a:pt x="942" y="1103"/>
                  <a:pt x="1533" y="2253"/>
                  <a:pt x="1829" y="3502"/>
                </a:cubicBezTo>
                <a:cubicBezTo>
                  <a:pt x="1841" y="3552"/>
                  <a:pt x="1878" y="3573"/>
                  <a:pt x="1916" y="3573"/>
                </a:cubicBezTo>
                <a:cubicBezTo>
                  <a:pt x="1979" y="3573"/>
                  <a:pt x="2046" y="3517"/>
                  <a:pt x="2026" y="3436"/>
                </a:cubicBezTo>
                <a:cubicBezTo>
                  <a:pt x="1730" y="2187"/>
                  <a:pt x="1106" y="1004"/>
                  <a:pt x="219" y="18"/>
                </a:cubicBezTo>
                <a:cubicBezTo>
                  <a:pt x="200" y="6"/>
                  <a:pt x="181" y="1"/>
                  <a:pt x="1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9" name="Google Shape;7269;p53"/>
          <p:cNvSpPr/>
          <p:nvPr/>
        </p:nvSpPr>
        <p:spPr>
          <a:xfrm>
            <a:off x="4701988" y="3807377"/>
            <a:ext cx="20467" cy="38224"/>
          </a:xfrm>
          <a:custGeom>
            <a:rect b="b" l="l" r="r" t="t"/>
            <a:pathLst>
              <a:path extrusionOk="0" h="1806" w="967">
                <a:moveTo>
                  <a:pt x="100" y="0"/>
                </a:moveTo>
                <a:cubicBezTo>
                  <a:pt x="48" y="0"/>
                  <a:pt x="1" y="48"/>
                  <a:pt x="1" y="107"/>
                </a:cubicBezTo>
                <a:cubicBezTo>
                  <a:pt x="165" y="698"/>
                  <a:pt x="395" y="1257"/>
                  <a:pt x="756" y="1750"/>
                </a:cubicBezTo>
                <a:cubicBezTo>
                  <a:pt x="776" y="1790"/>
                  <a:pt x="805" y="1805"/>
                  <a:pt x="833" y="1805"/>
                </a:cubicBezTo>
                <a:cubicBezTo>
                  <a:pt x="900" y="1805"/>
                  <a:pt x="967" y="1720"/>
                  <a:pt x="921" y="1651"/>
                </a:cubicBezTo>
                <a:lnTo>
                  <a:pt x="921" y="1651"/>
                </a:lnTo>
                <a:lnTo>
                  <a:pt x="921" y="1684"/>
                </a:lnTo>
                <a:cubicBezTo>
                  <a:pt x="592" y="1191"/>
                  <a:pt x="362" y="633"/>
                  <a:pt x="198" y="74"/>
                </a:cubicBezTo>
                <a:cubicBezTo>
                  <a:pt x="171" y="22"/>
                  <a:pt x="135" y="0"/>
                  <a:pt x="10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0" name="Google Shape;7270;p53"/>
          <p:cNvSpPr/>
          <p:nvPr/>
        </p:nvSpPr>
        <p:spPr>
          <a:xfrm>
            <a:off x="4844981" y="3752432"/>
            <a:ext cx="23535" cy="32658"/>
          </a:xfrm>
          <a:custGeom>
            <a:rect b="b" l="l" r="r" t="t"/>
            <a:pathLst>
              <a:path extrusionOk="0" h="1543" w="1112">
                <a:moveTo>
                  <a:pt x="148" y="0"/>
                </a:moveTo>
                <a:cubicBezTo>
                  <a:pt x="69" y="0"/>
                  <a:pt x="0" y="70"/>
                  <a:pt x="47" y="140"/>
                </a:cubicBezTo>
                <a:lnTo>
                  <a:pt x="868" y="1487"/>
                </a:lnTo>
                <a:cubicBezTo>
                  <a:pt x="888" y="1527"/>
                  <a:pt x="920" y="1542"/>
                  <a:pt x="952" y="1542"/>
                </a:cubicBezTo>
                <a:cubicBezTo>
                  <a:pt x="1029" y="1542"/>
                  <a:pt x="1111" y="1457"/>
                  <a:pt x="1065" y="1389"/>
                </a:cubicBezTo>
                <a:lnTo>
                  <a:pt x="244" y="41"/>
                </a:lnTo>
                <a:cubicBezTo>
                  <a:pt x="215" y="12"/>
                  <a:pt x="180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1" name="Google Shape;7271;p53"/>
          <p:cNvSpPr/>
          <p:nvPr/>
        </p:nvSpPr>
        <p:spPr>
          <a:xfrm>
            <a:off x="4951400" y="3683263"/>
            <a:ext cx="31726" cy="58394"/>
          </a:xfrm>
          <a:custGeom>
            <a:rect b="b" l="l" r="r" t="t"/>
            <a:pathLst>
              <a:path extrusionOk="0" h="2759" w="1499">
                <a:moveTo>
                  <a:pt x="133" y="1"/>
                </a:moveTo>
                <a:cubicBezTo>
                  <a:pt x="67" y="1"/>
                  <a:pt x="0" y="86"/>
                  <a:pt x="46" y="155"/>
                </a:cubicBezTo>
                <a:cubicBezTo>
                  <a:pt x="506" y="976"/>
                  <a:pt x="901" y="1831"/>
                  <a:pt x="1262" y="2685"/>
                </a:cubicBezTo>
                <a:cubicBezTo>
                  <a:pt x="1288" y="2737"/>
                  <a:pt x="1336" y="2759"/>
                  <a:pt x="1379" y="2759"/>
                </a:cubicBezTo>
                <a:cubicBezTo>
                  <a:pt x="1443" y="2759"/>
                  <a:pt x="1499" y="2711"/>
                  <a:pt x="1459" y="2652"/>
                </a:cubicBezTo>
                <a:lnTo>
                  <a:pt x="1492" y="2652"/>
                </a:lnTo>
                <a:cubicBezTo>
                  <a:pt x="1098" y="1765"/>
                  <a:pt x="703" y="878"/>
                  <a:pt x="210" y="56"/>
                </a:cubicBezTo>
                <a:cubicBezTo>
                  <a:pt x="191" y="17"/>
                  <a:pt x="162" y="1"/>
                  <a:pt x="13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2" name="Google Shape;7272;p53"/>
          <p:cNvSpPr/>
          <p:nvPr/>
        </p:nvSpPr>
        <p:spPr>
          <a:xfrm>
            <a:off x="4986027" y="3689888"/>
            <a:ext cx="16847" cy="34393"/>
          </a:xfrm>
          <a:custGeom>
            <a:rect b="b" l="l" r="r" t="t"/>
            <a:pathLst>
              <a:path extrusionOk="0" h="1625" w="796">
                <a:moveTo>
                  <a:pt x="130" y="0"/>
                </a:moveTo>
                <a:cubicBezTo>
                  <a:pt x="68" y="0"/>
                  <a:pt x="0" y="56"/>
                  <a:pt x="20" y="137"/>
                </a:cubicBezTo>
                <a:lnTo>
                  <a:pt x="579" y="1550"/>
                </a:lnTo>
                <a:cubicBezTo>
                  <a:pt x="592" y="1603"/>
                  <a:pt x="632" y="1624"/>
                  <a:pt x="672" y="1624"/>
                </a:cubicBezTo>
                <a:cubicBezTo>
                  <a:pt x="733" y="1624"/>
                  <a:pt x="796" y="1577"/>
                  <a:pt x="776" y="1518"/>
                </a:cubicBezTo>
                <a:lnTo>
                  <a:pt x="217" y="72"/>
                </a:lnTo>
                <a:cubicBezTo>
                  <a:pt x="205" y="21"/>
                  <a:pt x="168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3" name="Google Shape;7273;p53"/>
          <p:cNvSpPr/>
          <p:nvPr/>
        </p:nvSpPr>
        <p:spPr>
          <a:xfrm>
            <a:off x="5114119" y="3633504"/>
            <a:ext cx="25842" cy="40298"/>
          </a:xfrm>
          <a:custGeom>
            <a:rect b="b" l="l" r="r" t="t"/>
            <a:pathLst>
              <a:path extrusionOk="0" h="1904" w="1221">
                <a:moveTo>
                  <a:pt x="149" y="0"/>
                </a:moveTo>
                <a:cubicBezTo>
                  <a:pt x="70" y="0"/>
                  <a:pt x="1" y="70"/>
                  <a:pt x="47" y="140"/>
                </a:cubicBezTo>
                <a:cubicBezTo>
                  <a:pt x="409" y="698"/>
                  <a:pt x="738" y="1257"/>
                  <a:pt x="1000" y="1848"/>
                </a:cubicBezTo>
                <a:cubicBezTo>
                  <a:pt x="1020" y="1888"/>
                  <a:pt x="1049" y="1904"/>
                  <a:pt x="1078" y="1904"/>
                </a:cubicBezTo>
                <a:cubicBezTo>
                  <a:pt x="1147" y="1904"/>
                  <a:pt x="1221" y="1819"/>
                  <a:pt x="1198" y="1750"/>
                </a:cubicBezTo>
                <a:cubicBezTo>
                  <a:pt x="902" y="1158"/>
                  <a:pt x="606" y="600"/>
                  <a:pt x="245" y="41"/>
                </a:cubicBezTo>
                <a:cubicBezTo>
                  <a:pt x="216" y="12"/>
                  <a:pt x="181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4" name="Google Shape;7274;p53"/>
          <p:cNvSpPr/>
          <p:nvPr/>
        </p:nvSpPr>
        <p:spPr>
          <a:xfrm>
            <a:off x="5139158" y="3632805"/>
            <a:ext cx="23768" cy="37907"/>
          </a:xfrm>
          <a:custGeom>
            <a:rect b="b" l="l" r="r" t="t"/>
            <a:pathLst>
              <a:path extrusionOk="0" h="1791" w="1123">
                <a:moveTo>
                  <a:pt x="137" y="0"/>
                </a:moveTo>
                <a:cubicBezTo>
                  <a:pt x="69" y="0"/>
                  <a:pt x="1" y="70"/>
                  <a:pt x="47" y="140"/>
                </a:cubicBezTo>
                <a:cubicBezTo>
                  <a:pt x="343" y="666"/>
                  <a:pt x="639" y="1191"/>
                  <a:pt x="902" y="1750"/>
                </a:cubicBezTo>
                <a:cubicBezTo>
                  <a:pt x="920" y="1778"/>
                  <a:pt x="947" y="1790"/>
                  <a:pt x="975" y="1790"/>
                </a:cubicBezTo>
                <a:cubicBezTo>
                  <a:pt x="1045" y="1790"/>
                  <a:pt x="1123" y="1713"/>
                  <a:pt x="1099" y="1619"/>
                </a:cubicBezTo>
                <a:cubicBezTo>
                  <a:pt x="836" y="1060"/>
                  <a:pt x="540" y="567"/>
                  <a:pt x="212" y="41"/>
                </a:cubicBezTo>
                <a:cubicBezTo>
                  <a:pt x="192" y="12"/>
                  <a:pt x="165" y="0"/>
                  <a:pt x="13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5" name="Google Shape;7275;p53"/>
          <p:cNvSpPr/>
          <p:nvPr/>
        </p:nvSpPr>
        <p:spPr>
          <a:xfrm>
            <a:off x="5160069" y="3602052"/>
            <a:ext cx="46563" cy="59135"/>
          </a:xfrm>
          <a:custGeom>
            <a:rect b="b" l="l" r="r" t="t"/>
            <a:pathLst>
              <a:path extrusionOk="0" h="2794" w="2200">
                <a:moveTo>
                  <a:pt x="161" y="0"/>
                </a:moveTo>
                <a:cubicBezTo>
                  <a:pt x="76" y="0"/>
                  <a:pt x="0" y="130"/>
                  <a:pt x="111" y="213"/>
                </a:cubicBezTo>
                <a:cubicBezTo>
                  <a:pt x="965" y="837"/>
                  <a:pt x="1623" y="1724"/>
                  <a:pt x="1984" y="2710"/>
                </a:cubicBezTo>
                <a:cubicBezTo>
                  <a:pt x="1998" y="2768"/>
                  <a:pt x="2044" y="2794"/>
                  <a:pt x="2089" y="2794"/>
                </a:cubicBezTo>
                <a:cubicBezTo>
                  <a:pt x="2146" y="2794"/>
                  <a:pt x="2200" y="2751"/>
                  <a:pt x="2181" y="2677"/>
                </a:cubicBezTo>
                <a:cubicBezTo>
                  <a:pt x="1787" y="1626"/>
                  <a:pt x="1097" y="673"/>
                  <a:pt x="210" y="16"/>
                </a:cubicBezTo>
                <a:cubicBezTo>
                  <a:pt x="194" y="5"/>
                  <a:pt x="177" y="0"/>
                  <a:pt x="16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6" name="Google Shape;7276;p53"/>
          <p:cNvSpPr/>
          <p:nvPr/>
        </p:nvSpPr>
        <p:spPr>
          <a:xfrm>
            <a:off x="5353330" y="3385340"/>
            <a:ext cx="14265" cy="21609"/>
          </a:xfrm>
          <a:custGeom>
            <a:rect b="b" l="l" r="r" t="t"/>
            <a:pathLst>
              <a:path extrusionOk="0" h="1021" w="674">
                <a:moveTo>
                  <a:pt x="179" y="0"/>
                </a:moveTo>
                <a:cubicBezTo>
                  <a:pt x="99" y="0"/>
                  <a:pt x="0" y="93"/>
                  <a:pt x="49" y="166"/>
                </a:cubicBezTo>
                <a:lnTo>
                  <a:pt x="477" y="988"/>
                </a:lnTo>
                <a:cubicBezTo>
                  <a:pt x="509" y="1021"/>
                  <a:pt x="542" y="1021"/>
                  <a:pt x="608" y="1021"/>
                </a:cubicBezTo>
                <a:cubicBezTo>
                  <a:pt x="641" y="988"/>
                  <a:pt x="674" y="922"/>
                  <a:pt x="641" y="857"/>
                </a:cubicBezTo>
                <a:lnTo>
                  <a:pt x="247" y="35"/>
                </a:lnTo>
                <a:cubicBezTo>
                  <a:pt x="230" y="10"/>
                  <a:pt x="205" y="0"/>
                  <a:pt x="17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7" name="Google Shape;7277;p53"/>
          <p:cNvSpPr/>
          <p:nvPr/>
        </p:nvSpPr>
        <p:spPr>
          <a:xfrm>
            <a:off x="5408889" y="3287175"/>
            <a:ext cx="25208" cy="65654"/>
          </a:xfrm>
          <a:custGeom>
            <a:rect b="b" l="l" r="r" t="t"/>
            <a:pathLst>
              <a:path extrusionOk="0" h="3102" w="1191">
                <a:moveTo>
                  <a:pt x="130" y="1"/>
                </a:moveTo>
                <a:cubicBezTo>
                  <a:pt x="68" y="1"/>
                  <a:pt x="0" y="57"/>
                  <a:pt x="20" y="138"/>
                </a:cubicBezTo>
                <a:lnTo>
                  <a:pt x="973" y="3030"/>
                </a:lnTo>
                <a:cubicBezTo>
                  <a:pt x="986" y="3080"/>
                  <a:pt x="1022" y="3102"/>
                  <a:pt x="1061" y="3102"/>
                </a:cubicBezTo>
                <a:cubicBezTo>
                  <a:pt x="1123" y="3102"/>
                  <a:pt x="1191" y="3046"/>
                  <a:pt x="1170" y="2964"/>
                </a:cubicBezTo>
                <a:lnTo>
                  <a:pt x="217" y="73"/>
                </a:lnTo>
                <a:cubicBezTo>
                  <a:pt x="205" y="22"/>
                  <a:pt x="168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8" name="Google Shape;7278;p53"/>
          <p:cNvSpPr/>
          <p:nvPr/>
        </p:nvSpPr>
        <p:spPr>
          <a:xfrm>
            <a:off x="5514335" y="3229267"/>
            <a:ext cx="32255" cy="53717"/>
          </a:xfrm>
          <a:custGeom>
            <a:rect b="b" l="l" r="r" t="t"/>
            <a:pathLst>
              <a:path extrusionOk="0" h="2538" w="1524">
                <a:moveTo>
                  <a:pt x="1364" y="0"/>
                </a:moveTo>
                <a:cubicBezTo>
                  <a:pt x="1347" y="0"/>
                  <a:pt x="1331" y="5"/>
                  <a:pt x="1315" y="15"/>
                </a:cubicBezTo>
                <a:cubicBezTo>
                  <a:pt x="427" y="476"/>
                  <a:pt x="0" y="1527"/>
                  <a:pt x="329" y="2480"/>
                </a:cubicBezTo>
                <a:cubicBezTo>
                  <a:pt x="342" y="2519"/>
                  <a:pt x="380" y="2537"/>
                  <a:pt x="420" y="2537"/>
                </a:cubicBezTo>
                <a:cubicBezTo>
                  <a:pt x="481" y="2537"/>
                  <a:pt x="546" y="2494"/>
                  <a:pt x="526" y="2414"/>
                </a:cubicBezTo>
                <a:cubicBezTo>
                  <a:pt x="230" y="1560"/>
                  <a:pt x="625" y="607"/>
                  <a:pt x="1413" y="180"/>
                </a:cubicBezTo>
                <a:cubicBezTo>
                  <a:pt x="1523" y="125"/>
                  <a:pt x="1449" y="0"/>
                  <a:pt x="13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9" name="Google Shape;7279;p53"/>
          <p:cNvSpPr/>
          <p:nvPr/>
        </p:nvSpPr>
        <p:spPr>
          <a:xfrm>
            <a:off x="6576856" y="3417088"/>
            <a:ext cx="57653" cy="37885"/>
          </a:xfrm>
          <a:custGeom>
            <a:rect b="b" l="l" r="r" t="t"/>
            <a:pathLst>
              <a:path extrusionOk="0" h="1790" w="2724">
                <a:moveTo>
                  <a:pt x="2622" y="1"/>
                </a:moveTo>
                <a:cubicBezTo>
                  <a:pt x="2607" y="1"/>
                  <a:pt x="2591" y="5"/>
                  <a:pt x="2573" y="14"/>
                </a:cubicBezTo>
                <a:cubicBezTo>
                  <a:pt x="1620" y="342"/>
                  <a:pt x="765" y="901"/>
                  <a:pt x="75" y="1591"/>
                </a:cubicBezTo>
                <a:cubicBezTo>
                  <a:pt x="1" y="1690"/>
                  <a:pt x="76" y="1790"/>
                  <a:pt x="146" y="1790"/>
                </a:cubicBezTo>
                <a:cubicBezTo>
                  <a:pt x="169" y="1790"/>
                  <a:pt x="191" y="1779"/>
                  <a:pt x="207" y="1755"/>
                </a:cubicBezTo>
                <a:cubicBezTo>
                  <a:pt x="897" y="1065"/>
                  <a:pt x="1718" y="540"/>
                  <a:pt x="2638" y="211"/>
                </a:cubicBezTo>
                <a:cubicBezTo>
                  <a:pt x="2723" y="154"/>
                  <a:pt x="2711" y="1"/>
                  <a:pt x="26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0" name="Google Shape;7280;p53"/>
          <p:cNvSpPr/>
          <p:nvPr/>
        </p:nvSpPr>
        <p:spPr>
          <a:xfrm>
            <a:off x="6605556" y="3463884"/>
            <a:ext cx="31811" cy="25842"/>
          </a:xfrm>
          <a:custGeom>
            <a:rect b="b" l="l" r="r" t="t"/>
            <a:pathLst>
              <a:path extrusionOk="0" h="1221" w="1503">
                <a:moveTo>
                  <a:pt x="1344" y="1"/>
                </a:moveTo>
                <a:cubicBezTo>
                  <a:pt x="1335" y="1"/>
                  <a:pt x="1325" y="2"/>
                  <a:pt x="1315" y="4"/>
                </a:cubicBezTo>
                <a:cubicBezTo>
                  <a:pt x="724" y="103"/>
                  <a:pt x="231" y="530"/>
                  <a:pt x="34" y="1089"/>
                </a:cubicBezTo>
                <a:cubicBezTo>
                  <a:pt x="1" y="1154"/>
                  <a:pt x="34" y="1187"/>
                  <a:pt x="99" y="1220"/>
                </a:cubicBezTo>
                <a:cubicBezTo>
                  <a:pt x="165" y="1220"/>
                  <a:pt x="198" y="1187"/>
                  <a:pt x="231" y="1154"/>
                </a:cubicBezTo>
                <a:cubicBezTo>
                  <a:pt x="428" y="629"/>
                  <a:pt x="855" y="267"/>
                  <a:pt x="1381" y="202"/>
                </a:cubicBezTo>
                <a:cubicBezTo>
                  <a:pt x="1502" y="171"/>
                  <a:pt x="1456" y="1"/>
                  <a:pt x="13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1" name="Google Shape;7281;p53"/>
          <p:cNvSpPr/>
          <p:nvPr/>
        </p:nvSpPr>
        <p:spPr>
          <a:xfrm>
            <a:off x="6627822" y="3481028"/>
            <a:ext cx="26922" cy="21736"/>
          </a:xfrm>
          <a:custGeom>
            <a:rect b="b" l="l" r="r" t="t"/>
            <a:pathLst>
              <a:path extrusionOk="0" h="1027" w="1272">
                <a:moveTo>
                  <a:pt x="1090" y="1"/>
                </a:moveTo>
                <a:cubicBezTo>
                  <a:pt x="1076" y="1"/>
                  <a:pt x="1063" y="5"/>
                  <a:pt x="1052" y="16"/>
                </a:cubicBezTo>
                <a:lnTo>
                  <a:pt x="33" y="837"/>
                </a:lnTo>
                <a:cubicBezTo>
                  <a:pt x="0" y="903"/>
                  <a:pt x="0" y="969"/>
                  <a:pt x="33" y="1002"/>
                </a:cubicBezTo>
                <a:cubicBezTo>
                  <a:pt x="50" y="1018"/>
                  <a:pt x="74" y="1026"/>
                  <a:pt x="99" y="1026"/>
                </a:cubicBezTo>
                <a:cubicBezTo>
                  <a:pt x="124" y="1026"/>
                  <a:pt x="148" y="1018"/>
                  <a:pt x="165" y="1002"/>
                </a:cubicBezTo>
                <a:lnTo>
                  <a:pt x="1216" y="180"/>
                </a:lnTo>
                <a:cubicBezTo>
                  <a:pt x="1271" y="125"/>
                  <a:pt x="1165" y="1"/>
                  <a:pt x="109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2" name="Google Shape;7282;p53"/>
          <p:cNvSpPr/>
          <p:nvPr/>
        </p:nvSpPr>
        <p:spPr>
          <a:xfrm>
            <a:off x="6652628" y="3507781"/>
            <a:ext cx="67008" cy="42372"/>
          </a:xfrm>
          <a:custGeom>
            <a:rect b="b" l="l" r="r" t="t"/>
            <a:pathLst>
              <a:path extrusionOk="0" h="2002" w="3166">
                <a:moveTo>
                  <a:pt x="3034" y="1"/>
                </a:moveTo>
                <a:cubicBezTo>
                  <a:pt x="1786" y="33"/>
                  <a:pt x="636" y="756"/>
                  <a:pt x="44" y="1841"/>
                </a:cubicBezTo>
                <a:cubicBezTo>
                  <a:pt x="0" y="1928"/>
                  <a:pt x="59" y="2001"/>
                  <a:pt x="122" y="2001"/>
                </a:cubicBezTo>
                <a:cubicBezTo>
                  <a:pt x="154" y="2001"/>
                  <a:pt x="187" y="1983"/>
                  <a:pt x="209" y="1939"/>
                </a:cubicBezTo>
                <a:cubicBezTo>
                  <a:pt x="800" y="921"/>
                  <a:pt x="1852" y="231"/>
                  <a:pt x="3034" y="198"/>
                </a:cubicBezTo>
                <a:cubicBezTo>
                  <a:pt x="3166" y="198"/>
                  <a:pt x="3166" y="1"/>
                  <a:pt x="30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3" name="Google Shape;7283;p53"/>
          <p:cNvGrpSpPr/>
          <p:nvPr/>
        </p:nvGrpSpPr>
        <p:grpSpPr>
          <a:xfrm>
            <a:off x="8039925" y="-188825"/>
            <a:ext cx="1258825" cy="2265300"/>
            <a:chOff x="8039925" y="-188825"/>
            <a:chExt cx="1258825" cy="2265300"/>
          </a:xfrm>
        </p:grpSpPr>
        <p:sp>
          <p:nvSpPr>
            <p:cNvPr id="7284" name="Google Shape;7284;p53"/>
            <p:cNvSpPr/>
            <p:nvPr/>
          </p:nvSpPr>
          <p:spPr>
            <a:xfrm>
              <a:off x="8822800" y="1679525"/>
              <a:ext cx="475950" cy="396950"/>
            </a:xfrm>
            <a:custGeom>
              <a:rect b="b" l="l" r="r" t="t"/>
              <a:pathLst>
                <a:path extrusionOk="0" h="15878" w="19038">
                  <a:moveTo>
                    <a:pt x="1827" y="1"/>
                  </a:moveTo>
                  <a:cubicBezTo>
                    <a:pt x="1794" y="1"/>
                    <a:pt x="1762" y="16"/>
                    <a:pt x="1742" y="56"/>
                  </a:cubicBezTo>
                  <a:cubicBezTo>
                    <a:pt x="1" y="3703"/>
                    <a:pt x="724" y="8205"/>
                    <a:pt x="3254" y="11327"/>
                  </a:cubicBezTo>
                  <a:cubicBezTo>
                    <a:pt x="5712" y="14221"/>
                    <a:pt x="9291" y="15877"/>
                    <a:pt x="13040" y="15877"/>
                  </a:cubicBezTo>
                  <a:cubicBezTo>
                    <a:pt x="13250" y="15877"/>
                    <a:pt x="13460" y="15872"/>
                    <a:pt x="13671" y="15862"/>
                  </a:cubicBezTo>
                  <a:cubicBezTo>
                    <a:pt x="15675" y="15763"/>
                    <a:pt x="17745" y="15040"/>
                    <a:pt x="18994" y="13364"/>
                  </a:cubicBezTo>
                  <a:cubicBezTo>
                    <a:pt x="19038" y="13277"/>
                    <a:pt x="18979" y="13204"/>
                    <a:pt x="18906" y="13204"/>
                  </a:cubicBezTo>
                  <a:cubicBezTo>
                    <a:pt x="18870" y="13204"/>
                    <a:pt x="18830" y="13222"/>
                    <a:pt x="18797" y="13266"/>
                  </a:cubicBezTo>
                  <a:lnTo>
                    <a:pt x="18797" y="13233"/>
                  </a:lnTo>
                  <a:cubicBezTo>
                    <a:pt x="17713" y="14712"/>
                    <a:pt x="15905" y="15435"/>
                    <a:pt x="14098" y="15599"/>
                  </a:cubicBezTo>
                  <a:cubicBezTo>
                    <a:pt x="13741" y="15631"/>
                    <a:pt x="13384" y="15647"/>
                    <a:pt x="13026" y="15647"/>
                  </a:cubicBezTo>
                  <a:cubicBezTo>
                    <a:pt x="11537" y="15647"/>
                    <a:pt x="10047" y="15373"/>
                    <a:pt x="8643" y="14843"/>
                  </a:cubicBezTo>
                  <a:cubicBezTo>
                    <a:pt x="6836" y="14186"/>
                    <a:pt x="5193" y="13102"/>
                    <a:pt x="3878" y="11721"/>
                  </a:cubicBezTo>
                  <a:cubicBezTo>
                    <a:pt x="2564" y="10276"/>
                    <a:pt x="1644" y="8534"/>
                    <a:pt x="1250" y="6628"/>
                  </a:cubicBezTo>
                  <a:cubicBezTo>
                    <a:pt x="757" y="4459"/>
                    <a:pt x="987" y="2192"/>
                    <a:pt x="1940" y="155"/>
                  </a:cubicBezTo>
                  <a:cubicBezTo>
                    <a:pt x="1986" y="86"/>
                    <a:pt x="1903" y="1"/>
                    <a:pt x="182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53"/>
            <p:cNvSpPr/>
            <p:nvPr/>
          </p:nvSpPr>
          <p:spPr>
            <a:xfrm>
              <a:off x="8584575" y="1218225"/>
              <a:ext cx="561475" cy="446950"/>
            </a:xfrm>
            <a:custGeom>
              <a:rect b="b" l="l" r="r" t="t"/>
              <a:pathLst>
                <a:path extrusionOk="0" h="17878" w="22459">
                  <a:moveTo>
                    <a:pt x="1638" y="0"/>
                  </a:moveTo>
                  <a:cubicBezTo>
                    <a:pt x="1606" y="0"/>
                    <a:pt x="1573" y="13"/>
                    <a:pt x="1545" y="41"/>
                  </a:cubicBezTo>
                  <a:cubicBezTo>
                    <a:pt x="165" y="1881"/>
                    <a:pt x="0" y="4247"/>
                    <a:pt x="460" y="6415"/>
                  </a:cubicBezTo>
                  <a:cubicBezTo>
                    <a:pt x="953" y="8650"/>
                    <a:pt x="2005" y="10720"/>
                    <a:pt x="3484" y="12495"/>
                  </a:cubicBezTo>
                  <a:cubicBezTo>
                    <a:pt x="6183" y="15734"/>
                    <a:pt x="10114" y="17878"/>
                    <a:pt x="14327" y="17878"/>
                  </a:cubicBezTo>
                  <a:cubicBezTo>
                    <a:pt x="14730" y="17878"/>
                    <a:pt x="15136" y="17858"/>
                    <a:pt x="15543" y="17818"/>
                  </a:cubicBezTo>
                  <a:cubicBezTo>
                    <a:pt x="18106" y="17588"/>
                    <a:pt x="20505" y="16536"/>
                    <a:pt x="22378" y="14828"/>
                  </a:cubicBezTo>
                  <a:cubicBezTo>
                    <a:pt x="22458" y="14748"/>
                    <a:pt x="22387" y="14646"/>
                    <a:pt x="22304" y="14646"/>
                  </a:cubicBezTo>
                  <a:cubicBezTo>
                    <a:pt x="22285" y="14646"/>
                    <a:pt x="22265" y="14651"/>
                    <a:pt x="22247" y="14663"/>
                  </a:cubicBezTo>
                  <a:cubicBezTo>
                    <a:pt x="20081" y="16679"/>
                    <a:pt x="17173" y="17673"/>
                    <a:pt x="14264" y="17673"/>
                  </a:cubicBezTo>
                  <a:cubicBezTo>
                    <a:pt x="12715" y="17673"/>
                    <a:pt x="11165" y="17392"/>
                    <a:pt x="9727" y="16832"/>
                  </a:cubicBezTo>
                  <a:cubicBezTo>
                    <a:pt x="5521" y="15091"/>
                    <a:pt x="2268" y="11607"/>
                    <a:pt x="888" y="7303"/>
                  </a:cubicBezTo>
                  <a:cubicBezTo>
                    <a:pt x="165" y="4937"/>
                    <a:pt x="165" y="2209"/>
                    <a:pt x="1742" y="172"/>
                  </a:cubicBezTo>
                  <a:cubicBezTo>
                    <a:pt x="1789" y="78"/>
                    <a:pt x="1718" y="0"/>
                    <a:pt x="163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53"/>
            <p:cNvSpPr/>
            <p:nvPr/>
          </p:nvSpPr>
          <p:spPr>
            <a:xfrm>
              <a:off x="8183675" y="1022550"/>
              <a:ext cx="425575" cy="425075"/>
            </a:xfrm>
            <a:custGeom>
              <a:rect b="b" l="l" r="r" t="t"/>
              <a:pathLst>
                <a:path extrusionOk="0" h="17003" w="17023">
                  <a:moveTo>
                    <a:pt x="3755" y="1"/>
                  </a:moveTo>
                  <a:cubicBezTo>
                    <a:pt x="3741" y="1"/>
                    <a:pt x="3728" y="5"/>
                    <a:pt x="3714" y="14"/>
                  </a:cubicBezTo>
                  <a:cubicBezTo>
                    <a:pt x="2892" y="375"/>
                    <a:pt x="2137" y="868"/>
                    <a:pt x="1447" y="1460"/>
                  </a:cubicBezTo>
                  <a:cubicBezTo>
                    <a:pt x="822" y="2051"/>
                    <a:pt x="395" y="2906"/>
                    <a:pt x="296" y="3793"/>
                  </a:cubicBezTo>
                  <a:cubicBezTo>
                    <a:pt x="1" y="5830"/>
                    <a:pt x="526" y="7933"/>
                    <a:pt x="1414" y="9741"/>
                  </a:cubicBezTo>
                  <a:cubicBezTo>
                    <a:pt x="3122" y="13224"/>
                    <a:pt x="6277" y="15754"/>
                    <a:pt x="10056" y="16641"/>
                  </a:cubicBezTo>
                  <a:cubicBezTo>
                    <a:pt x="11041" y="16884"/>
                    <a:pt x="12045" y="17003"/>
                    <a:pt x="13048" y="17003"/>
                  </a:cubicBezTo>
                  <a:cubicBezTo>
                    <a:pt x="14354" y="17003"/>
                    <a:pt x="15660" y="16801"/>
                    <a:pt x="16924" y="16411"/>
                  </a:cubicBezTo>
                  <a:cubicBezTo>
                    <a:pt x="17022" y="16378"/>
                    <a:pt x="16989" y="16214"/>
                    <a:pt x="16858" y="16214"/>
                  </a:cubicBezTo>
                  <a:cubicBezTo>
                    <a:pt x="15588" y="16618"/>
                    <a:pt x="14293" y="16812"/>
                    <a:pt x="13015" y="16812"/>
                  </a:cubicBezTo>
                  <a:cubicBezTo>
                    <a:pt x="8573" y="16812"/>
                    <a:pt x="4335" y="14470"/>
                    <a:pt x="2038" y="10463"/>
                  </a:cubicBezTo>
                  <a:cubicBezTo>
                    <a:pt x="986" y="8755"/>
                    <a:pt x="428" y="6816"/>
                    <a:pt x="428" y="4844"/>
                  </a:cubicBezTo>
                  <a:cubicBezTo>
                    <a:pt x="428" y="3727"/>
                    <a:pt x="625" y="2643"/>
                    <a:pt x="1381" y="1788"/>
                  </a:cubicBezTo>
                  <a:cubicBezTo>
                    <a:pt x="2104" y="1131"/>
                    <a:pt x="2925" y="573"/>
                    <a:pt x="3812" y="211"/>
                  </a:cubicBezTo>
                  <a:cubicBezTo>
                    <a:pt x="3897" y="155"/>
                    <a:pt x="3836" y="1"/>
                    <a:pt x="375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53"/>
            <p:cNvSpPr/>
            <p:nvPr/>
          </p:nvSpPr>
          <p:spPr>
            <a:xfrm>
              <a:off x="8039925" y="619325"/>
              <a:ext cx="345625" cy="412525"/>
            </a:xfrm>
            <a:custGeom>
              <a:rect b="b" l="l" r="r" t="t"/>
              <a:pathLst>
                <a:path extrusionOk="0" h="16501" w="13825">
                  <a:moveTo>
                    <a:pt x="10821" y="1"/>
                  </a:moveTo>
                  <a:cubicBezTo>
                    <a:pt x="9256" y="1"/>
                    <a:pt x="7695" y="293"/>
                    <a:pt x="6211" y="863"/>
                  </a:cubicBezTo>
                  <a:cubicBezTo>
                    <a:pt x="4075" y="1717"/>
                    <a:pt x="2333" y="3295"/>
                    <a:pt x="1249" y="5332"/>
                  </a:cubicBezTo>
                  <a:cubicBezTo>
                    <a:pt x="197" y="7238"/>
                    <a:pt x="0" y="9505"/>
                    <a:pt x="690" y="11575"/>
                  </a:cubicBezTo>
                  <a:cubicBezTo>
                    <a:pt x="1347" y="13646"/>
                    <a:pt x="2892" y="15289"/>
                    <a:pt x="4929" y="16044"/>
                  </a:cubicBezTo>
                  <a:cubicBezTo>
                    <a:pt x="5837" y="16369"/>
                    <a:pt x="6773" y="16501"/>
                    <a:pt x="7715" y="16501"/>
                  </a:cubicBezTo>
                  <a:cubicBezTo>
                    <a:pt x="9639" y="16501"/>
                    <a:pt x="11588" y="15950"/>
                    <a:pt x="13374" y="15354"/>
                  </a:cubicBezTo>
                  <a:cubicBezTo>
                    <a:pt x="13489" y="15325"/>
                    <a:pt x="13478" y="15145"/>
                    <a:pt x="13386" y="15145"/>
                  </a:cubicBezTo>
                  <a:cubicBezTo>
                    <a:pt x="13372" y="15145"/>
                    <a:pt x="13358" y="15149"/>
                    <a:pt x="13341" y="15157"/>
                  </a:cubicBezTo>
                  <a:cubicBezTo>
                    <a:pt x="11540" y="15741"/>
                    <a:pt x="9602" y="16304"/>
                    <a:pt x="7678" y="16304"/>
                  </a:cubicBezTo>
                  <a:cubicBezTo>
                    <a:pt x="7110" y="16304"/>
                    <a:pt x="6543" y="16255"/>
                    <a:pt x="5981" y="16143"/>
                  </a:cubicBezTo>
                  <a:cubicBezTo>
                    <a:pt x="3812" y="15683"/>
                    <a:pt x="2005" y="14204"/>
                    <a:pt x="1150" y="12200"/>
                  </a:cubicBezTo>
                  <a:cubicBezTo>
                    <a:pt x="263" y="10228"/>
                    <a:pt x="263" y="7994"/>
                    <a:pt x="1150" y="6022"/>
                  </a:cubicBezTo>
                  <a:cubicBezTo>
                    <a:pt x="2037" y="4017"/>
                    <a:pt x="3582" y="2374"/>
                    <a:pt x="5554" y="1389"/>
                  </a:cubicBezTo>
                  <a:cubicBezTo>
                    <a:pt x="7206" y="595"/>
                    <a:pt x="8999" y="193"/>
                    <a:pt x="10803" y="193"/>
                  </a:cubicBezTo>
                  <a:cubicBezTo>
                    <a:pt x="11762" y="193"/>
                    <a:pt x="12724" y="306"/>
                    <a:pt x="13670" y="534"/>
                  </a:cubicBezTo>
                  <a:cubicBezTo>
                    <a:pt x="13680" y="537"/>
                    <a:pt x="13690" y="538"/>
                    <a:pt x="13698" y="538"/>
                  </a:cubicBezTo>
                  <a:cubicBezTo>
                    <a:pt x="13805" y="538"/>
                    <a:pt x="13824" y="367"/>
                    <a:pt x="13703" y="337"/>
                  </a:cubicBezTo>
                  <a:cubicBezTo>
                    <a:pt x="12751" y="112"/>
                    <a:pt x="11785" y="1"/>
                    <a:pt x="1082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53"/>
            <p:cNvSpPr/>
            <p:nvPr/>
          </p:nvSpPr>
          <p:spPr>
            <a:xfrm>
              <a:off x="8305250" y="293775"/>
              <a:ext cx="415725" cy="324125"/>
            </a:xfrm>
            <a:custGeom>
              <a:rect b="b" l="l" r="r" t="t"/>
              <a:pathLst>
                <a:path extrusionOk="0" h="12965" w="16629">
                  <a:moveTo>
                    <a:pt x="7612" y="0"/>
                  </a:moveTo>
                  <a:cubicBezTo>
                    <a:pt x="6875" y="0"/>
                    <a:pt x="6138" y="136"/>
                    <a:pt x="5456" y="379"/>
                  </a:cubicBezTo>
                  <a:cubicBezTo>
                    <a:pt x="4503" y="774"/>
                    <a:pt x="3648" y="1365"/>
                    <a:pt x="2991" y="2154"/>
                  </a:cubicBezTo>
                  <a:cubicBezTo>
                    <a:pt x="2268" y="2975"/>
                    <a:pt x="1677" y="3862"/>
                    <a:pt x="1184" y="4848"/>
                  </a:cubicBezTo>
                  <a:cubicBezTo>
                    <a:pt x="625" y="5867"/>
                    <a:pt x="264" y="6984"/>
                    <a:pt x="132" y="8134"/>
                  </a:cubicBezTo>
                  <a:cubicBezTo>
                    <a:pt x="1" y="9252"/>
                    <a:pt x="264" y="10402"/>
                    <a:pt x="855" y="11322"/>
                  </a:cubicBezTo>
                  <a:cubicBezTo>
                    <a:pt x="1414" y="12209"/>
                    <a:pt x="2301" y="12800"/>
                    <a:pt x="3320" y="12965"/>
                  </a:cubicBezTo>
                  <a:cubicBezTo>
                    <a:pt x="3418" y="12965"/>
                    <a:pt x="3484" y="12800"/>
                    <a:pt x="3353" y="12768"/>
                  </a:cubicBezTo>
                  <a:cubicBezTo>
                    <a:pt x="1414" y="12505"/>
                    <a:pt x="297" y="10500"/>
                    <a:pt x="297" y="8693"/>
                  </a:cubicBezTo>
                  <a:cubicBezTo>
                    <a:pt x="362" y="7543"/>
                    <a:pt x="658" y="6393"/>
                    <a:pt x="1184" y="5374"/>
                  </a:cubicBezTo>
                  <a:cubicBezTo>
                    <a:pt x="1611" y="4421"/>
                    <a:pt x="2170" y="3501"/>
                    <a:pt x="2827" y="2680"/>
                  </a:cubicBezTo>
                  <a:cubicBezTo>
                    <a:pt x="3418" y="1858"/>
                    <a:pt x="4207" y="1201"/>
                    <a:pt x="5094" y="774"/>
                  </a:cubicBezTo>
                  <a:cubicBezTo>
                    <a:pt x="5870" y="400"/>
                    <a:pt x="6695" y="203"/>
                    <a:pt x="7549" y="203"/>
                  </a:cubicBezTo>
                  <a:cubicBezTo>
                    <a:pt x="7672" y="203"/>
                    <a:pt x="7796" y="207"/>
                    <a:pt x="7920" y="215"/>
                  </a:cubicBezTo>
                  <a:cubicBezTo>
                    <a:pt x="9892" y="314"/>
                    <a:pt x="11765" y="1168"/>
                    <a:pt x="13178" y="2581"/>
                  </a:cubicBezTo>
                  <a:cubicBezTo>
                    <a:pt x="14755" y="4191"/>
                    <a:pt x="15774" y="6294"/>
                    <a:pt x="16431" y="8430"/>
                  </a:cubicBezTo>
                  <a:cubicBezTo>
                    <a:pt x="16444" y="8483"/>
                    <a:pt x="16478" y="8504"/>
                    <a:pt x="16515" y="8504"/>
                  </a:cubicBezTo>
                  <a:cubicBezTo>
                    <a:pt x="16569" y="8504"/>
                    <a:pt x="16628" y="8456"/>
                    <a:pt x="16628" y="8397"/>
                  </a:cubicBezTo>
                  <a:cubicBezTo>
                    <a:pt x="16037" y="6327"/>
                    <a:pt x="15051" y="4454"/>
                    <a:pt x="13671" y="2844"/>
                  </a:cubicBezTo>
                  <a:cubicBezTo>
                    <a:pt x="12324" y="1267"/>
                    <a:pt x="10418" y="281"/>
                    <a:pt x="8380" y="51"/>
                  </a:cubicBezTo>
                  <a:cubicBezTo>
                    <a:pt x="8126" y="17"/>
                    <a:pt x="7869" y="0"/>
                    <a:pt x="761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53"/>
            <p:cNvSpPr/>
            <p:nvPr/>
          </p:nvSpPr>
          <p:spPr>
            <a:xfrm>
              <a:off x="8696300" y="501075"/>
              <a:ext cx="556650" cy="582125"/>
            </a:xfrm>
            <a:custGeom>
              <a:rect b="b" l="l" r="r" t="t"/>
              <a:pathLst>
                <a:path extrusionOk="0" h="23285" w="22266">
                  <a:moveTo>
                    <a:pt x="10820" y="0"/>
                  </a:moveTo>
                  <a:cubicBezTo>
                    <a:pt x="9674" y="0"/>
                    <a:pt x="8514" y="216"/>
                    <a:pt x="7460" y="664"/>
                  </a:cubicBezTo>
                  <a:cubicBezTo>
                    <a:pt x="4732" y="1781"/>
                    <a:pt x="2564" y="3950"/>
                    <a:pt x="1446" y="6710"/>
                  </a:cubicBezTo>
                  <a:cubicBezTo>
                    <a:pt x="296" y="9536"/>
                    <a:pt x="0" y="12658"/>
                    <a:pt x="625" y="15681"/>
                  </a:cubicBezTo>
                  <a:cubicBezTo>
                    <a:pt x="1118" y="18343"/>
                    <a:pt x="2366" y="20971"/>
                    <a:pt x="4535" y="22680"/>
                  </a:cubicBezTo>
                  <a:cubicBezTo>
                    <a:pt x="4831" y="22877"/>
                    <a:pt x="5127" y="23075"/>
                    <a:pt x="5422" y="23272"/>
                  </a:cubicBezTo>
                  <a:cubicBezTo>
                    <a:pt x="5441" y="23281"/>
                    <a:pt x="5458" y="23285"/>
                    <a:pt x="5475" y="23285"/>
                  </a:cubicBezTo>
                  <a:cubicBezTo>
                    <a:pt x="5577" y="23285"/>
                    <a:pt x="5634" y="23131"/>
                    <a:pt x="5521" y="23075"/>
                  </a:cubicBezTo>
                  <a:cubicBezTo>
                    <a:pt x="3155" y="21694"/>
                    <a:pt x="1709" y="19197"/>
                    <a:pt x="1019" y="16568"/>
                  </a:cubicBezTo>
                  <a:cubicBezTo>
                    <a:pt x="263" y="13677"/>
                    <a:pt x="329" y="10653"/>
                    <a:pt x="1249" y="7795"/>
                  </a:cubicBezTo>
                  <a:cubicBezTo>
                    <a:pt x="2103" y="5001"/>
                    <a:pt x="4042" y="2635"/>
                    <a:pt x="6671" y="1222"/>
                  </a:cubicBezTo>
                  <a:cubicBezTo>
                    <a:pt x="7920" y="565"/>
                    <a:pt x="9333" y="204"/>
                    <a:pt x="10779" y="204"/>
                  </a:cubicBezTo>
                  <a:cubicBezTo>
                    <a:pt x="12159" y="237"/>
                    <a:pt x="13539" y="565"/>
                    <a:pt x="14788" y="1190"/>
                  </a:cubicBezTo>
                  <a:cubicBezTo>
                    <a:pt x="17383" y="2405"/>
                    <a:pt x="19454" y="4508"/>
                    <a:pt x="21360" y="6579"/>
                  </a:cubicBezTo>
                  <a:lnTo>
                    <a:pt x="22050" y="7367"/>
                  </a:lnTo>
                  <a:cubicBezTo>
                    <a:pt x="22071" y="7389"/>
                    <a:pt x="22094" y="7398"/>
                    <a:pt x="22116" y="7398"/>
                  </a:cubicBezTo>
                  <a:cubicBezTo>
                    <a:pt x="22196" y="7398"/>
                    <a:pt x="22265" y="7280"/>
                    <a:pt x="22214" y="7203"/>
                  </a:cubicBezTo>
                  <a:cubicBezTo>
                    <a:pt x="20242" y="5034"/>
                    <a:pt x="18172" y="2800"/>
                    <a:pt x="15609" y="1354"/>
                  </a:cubicBezTo>
                  <a:cubicBezTo>
                    <a:pt x="14393" y="664"/>
                    <a:pt x="13046" y="204"/>
                    <a:pt x="11666" y="39"/>
                  </a:cubicBezTo>
                  <a:cubicBezTo>
                    <a:pt x="11386" y="13"/>
                    <a:pt x="11104" y="0"/>
                    <a:pt x="1082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53"/>
            <p:cNvSpPr/>
            <p:nvPr/>
          </p:nvSpPr>
          <p:spPr>
            <a:xfrm>
              <a:off x="8643725" y="34775"/>
              <a:ext cx="460625" cy="487125"/>
            </a:xfrm>
            <a:custGeom>
              <a:rect b="b" l="l" r="r" t="t"/>
              <a:pathLst>
                <a:path extrusionOk="0" h="19485" w="18425">
                  <a:moveTo>
                    <a:pt x="13865" y="0"/>
                  </a:moveTo>
                  <a:cubicBezTo>
                    <a:pt x="10577" y="0"/>
                    <a:pt x="7306" y="928"/>
                    <a:pt x="4732" y="3050"/>
                  </a:cubicBezTo>
                  <a:cubicBezTo>
                    <a:pt x="3089" y="4397"/>
                    <a:pt x="1808" y="6172"/>
                    <a:pt x="1085" y="8176"/>
                  </a:cubicBezTo>
                  <a:cubicBezTo>
                    <a:pt x="395" y="10115"/>
                    <a:pt x="362" y="12284"/>
                    <a:pt x="986" y="14255"/>
                  </a:cubicBezTo>
                  <a:cubicBezTo>
                    <a:pt x="1611" y="16457"/>
                    <a:pt x="3089" y="18330"/>
                    <a:pt x="5061" y="19480"/>
                  </a:cubicBezTo>
                  <a:cubicBezTo>
                    <a:pt x="5073" y="19483"/>
                    <a:pt x="5084" y="19484"/>
                    <a:pt x="5095" y="19484"/>
                  </a:cubicBezTo>
                  <a:cubicBezTo>
                    <a:pt x="5208" y="19484"/>
                    <a:pt x="5279" y="19343"/>
                    <a:pt x="5159" y="19283"/>
                  </a:cubicBezTo>
                  <a:cubicBezTo>
                    <a:pt x="1578" y="17311"/>
                    <a:pt x="0" y="12744"/>
                    <a:pt x="1085" y="8866"/>
                  </a:cubicBezTo>
                  <a:cubicBezTo>
                    <a:pt x="2268" y="4660"/>
                    <a:pt x="5981" y="1604"/>
                    <a:pt x="10154" y="618"/>
                  </a:cubicBezTo>
                  <a:cubicBezTo>
                    <a:pt x="11385" y="330"/>
                    <a:pt x="12645" y="188"/>
                    <a:pt x="13906" y="188"/>
                  </a:cubicBezTo>
                  <a:cubicBezTo>
                    <a:pt x="15372" y="188"/>
                    <a:pt x="16840" y="379"/>
                    <a:pt x="18271" y="750"/>
                  </a:cubicBezTo>
                  <a:cubicBezTo>
                    <a:pt x="18281" y="752"/>
                    <a:pt x="18290" y="753"/>
                    <a:pt x="18299" y="753"/>
                  </a:cubicBezTo>
                  <a:cubicBezTo>
                    <a:pt x="18406" y="753"/>
                    <a:pt x="18425" y="583"/>
                    <a:pt x="18304" y="553"/>
                  </a:cubicBezTo>
                  <a:cubicBezTo>
                    <a:pt x="16864" y="193"/>
                    <a:pt x="15363" y="0"/>
                    <a:pt x="1386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53"/>
            <p:cNvSpPr/>
            <p:nvPr/>
          </p:nvSpPr>
          <p:spPr>
            <a:xfrm>
              <a:off x="8454775" y="14975"/>
              <a:ext cx="364125" cy="282050"/>
            </a:xfrm>
            <a:custGeom>
              <a:rect b="b" l="l" r="r" t="t"/>
              <a:pathLst>
                <a:path extrusionOk="0" h="11282" w="14565">
                  <a:moveTo>
                    <a:pt x="7978" y="1"/>
                  </a:moveTo>
                  <a:cubicBezTo>
                    <a:pt x="6861" y="1"/>
                    <a:pt x="5743" y="203"/>
                    <a:pt x="4667" y="655"/>
                  </a:cubicBezTo>
                  <a:cubicBezTo>
                    <a:pt x="3254" y="1213"/>
                    <a:pt x="2071" y="2232"/>
                    <a:pt x="1249" y="3513"/>
                  </a:cubicBezTo>
                  <a:cubicBezTo>
                    <a:pt x="526" y="4729"/>
                    <a:pt x="263" y="6175"/>
                    <a:pt x="526" y="7555"/>
                  </a:cubicBezTo>
                  <a:cubicBezTo>
                    <a:pt x="756" y="9100"/>
                    <a:pt x="1676" y="10447"/>
                    <a:pt x="2991" y="11268"/>
                  </a:cubicBezTo>
                  <a:cubicBezTo>
                    <a:pt x="3009" y="11278"/>
                    <a:pt x="3027" y="11282"/>
                    <a:pt x="3043" y="11282"/>
                  </a:cubicBezTo>
                  <a:cubicBezTo>
                    <a:pt x="3145" y="11282"/>
                    <a:pt x="3202" y="11128"/>
                    <a:pt x="3089" y="11071"/>
                  </a:cubicBezTo>
                  <a:lnTo>
                    <a:pt x="3089" y="11071"/>
                  </a:lnTo>
                  <a:lnTo>
                    <a:pt x="3089" y="11104"/>
                  </a:lnTo>
                  <a:cubicBezTo>
                    <a:pt x="691" y="9724"/>
                    <a:pt x="1" y="6372"/>
                    <a:pt x="1249" y="3973"/>
                  </a:cubicBezTo>
                  <a:cubicBezTo>
                    <a:pt x="2529" y="1473"/>
                    <a:pt x="5347" y="186"/>
                    <a:pt x="8089" y="186"/>
                  </a:cubicBezTo>
                  <a:cubicBezTo>
                    <a:pt x="8374" y="186"/>
                    <a:pt x="8657" y="200"/>
                    <a:pt x="8939" y="227"/>
                  </a:cubicBezTo>
                  <a:cubicBezTo>
                    <a:pt x="10910" y="490"/>
                    <a:pt x="12750" y="1180"/>
                    <a:pt x="14360" y="2298"/>
                  </a:cubicBezTo>
                  <a:cubicBezTo>
                    <a:pt x="14386" y="2317"/>
                    <a:pt x="14410" y="2325"/>
                    <a:pt x="14432" y="2325"/>
                  </a:cubicBezTo>
                  <a:cubicBezTo>
                    <a:pt x="14521" y="2325"/>
                    <a:pt x="14565" y="2186"/>
                    <a:pt x="14459" y="2133"/>
                  </a:cubicBezTo>
                  <a:cubicBezTo>
                    <a:pt x="12559" y="852"/>
                    <a:pt x="10272" y="1"/>
                    <a:pt x="797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53"/>
            <p:cNvSpPr/>
            <p:nvPr/>
          </p:nvSpPr>
          <p:spPr>
            <a:xfrm>
              <a:off x="8941925" y="-188825"/>
              <a:ext cx="332725" cy="223850"/>
            </a:xfrm>
            <a:custGeom>
              <a:rect b="b" l="l" r="r" t="t"/>
              <a:pathLst>
                <a:path extrusionOk="0" h="8954" w="13309">
                  <a:moveTo>
                    <a:pt x="13178" y="0"/>
                  </a:moveTo>
                  <a:cubicBezTo>
                    <a:pt x="10647" y="230"/>
                    <a:pt x="8051" y="526"/>
                    <a:pt x="5653" y="1413"/>
                  </a:cubicBezTo>
                  <a:cubicBezTo>
                    <a:pt x="4502" y="1840"/>
                    <a:pt x="3385" y="2399"/>
                    <a:pt x="2399" y="3155"/>
                  </a:cubicBezTo>
                  <a:cubicBezTo>
                    <a:pt x="1479" y="3878"/>
                    <a:pt x="592" y="4798"/>
                    <a:pt x="296" y="5981"/>
                  </a:cubicBezTo>
                  <a:cubicBezTo>
                    <a:pt x="1" y="7065"/>
                    <a:pt x="428" y="8248"/>
                    <a:pt x="1348" y="8938"/>
                  </a:cubicBezTo>
                  <a:cubicBezTo>
                    <a:pt x="1369" y="8948"/>
                    <a:pt x="1389" y="8953"/>
                    <a:pt x="1407" y="8953"/>
                  </a:cubicBezTo>
                  <a:cubicBezTo>
                    <a:pt x="1505" y="8953"/>
                    <a:pt x="1557" y="8824"/>
                    <a:pt x="1446" y="8741"/>
                  </a:cubicBezTo>
                  <a:cubicBezTo>
                    <a:pt x="592" y="8116"/>
                    <a:pt x="198" y="6999"/>
                    <a:pt x="526" y="5948"/>
                  </a:cubicBezTo>
                  <a:cubicBezTo>
                    <a:pt x="822" y="4798"/>
                    <a:pt x="1709" y="3910"/>
                    <a:pt x="2629" y="3220"/>
                  </a:cubicBezTo>
                  <a:cubicBezTo>
                    <a:pt x="4535" y="1840"/>
                    <a:pt x="6836" y="1117"/>
                    <a:pt x="9136" y="690"/>
                  </a:cubicBezTo>
                  <a:cubicBezTo>
                    <a:pt x="10483" y="460"/>
                    <a:pt x="11830" y="329"/>
                    <a:pt x="13178" y="197"/>
                  </a:cubicBezTo>
                  <a:cubicBezTo>
                    <a:pt x="13309" y="197"/>
                    <a:pt x="13309" y="0"/>
                    <a:pt x="1317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53"/>
            <p:cNvSpPr/>
            <p:nvPr/>
          </p:nvSpPr>
          <p:spPr>
            <a:xfrm>
              <a:off x="8868000" y="1673600"/>
              <a:ext cx="33425" cy="164450"/>
            </a:xfrm>
            <a:custGeom>
              <a:rect b="b" l="l" r="r" t="t"/>
              <a:pathLst>
                <a:path extrusionOk="0" h="6578" w="1337">
                  <a:moveTo>
                    <a:pt x="1205" y="1"/>
                  </a:moveTo>
                  <a:cubicBezTo>
                    <a:pt x="1172" y="1"/>
                    <a:pt x="1139" y="19"/>
                    <a:pt x="1117" y="63"/>
                  </a:cubicBezTo>
                  <a:cubicBezTo>
                    <a:pt x="66" y="2067"/>
                    <a:pt x="0" y="4466"/>
                    <a:pt x="953" y="6536"/>
                  </a:cubicBezTo>
                  <a:cubicBezTo>
                    <a:pt x="963" y="6565"/>
                    <a:pt x="987" y="6577"/>
                    <a:pt x="1014" y="6577"/>
                  </a:cubicBezTo>
                  <a:cubicBezTo>
                    <a:pt x="1079" y="6577"/>
                    <a:pt x="1164" y="6508"/>
                    <a:pt x="1117" y="6438"/>
                  </a:cubicBezTo>
                  <a:cubicBezTo>
                    <a:pt x="230" y="4401"/>
                    <a:pt x="296" y="2100"/>
                    <a:pt x="1315" y="162"/>
                  </a:cubicBezTo>
                  <a:cubicBezTo>
                    <a:pt x="1337" y="74"/>
                    <a:pt x="1271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53"/>
            <p:cNvSpPr/>
            <p:nvPr/>
          </p:nvSpPr>
          <p:spPr>
            <a:xfrm>
              <a:off x="8974450" y="1948975"/>
              <a:ext cx="235325" cy="84150"/>
            </a:xfrm>
            <a:custGeom>
              <a:rect b="b" l="l" r="r" t="t"/>
              <a:pathLst>
                <a:path extrusionOk="0" h="3366" w="9413">
                  <a:moveTo>
                    <a:pt x="149" y="1"/>
                  </a:moveTo>
                  <a:cubicBezTo>
                    <a:pt x="83" y="1"/>
                    <a:pt x="1" y="86"/>
                    <a:pt x="47" y="155"/>
                  </a:cubicBezTo>
                  <a:cubicBezTo>
                    <a:pt x="376" y="812"/>
                    <a:pt x="901" y="1371"/>
                    <a:pt x="1558" y="1732"/>
                  </a:cubicBezTo>
                  <a:cubicBezTo>
                    <a:pt x="2314" y="2159"/>
                    <a:pt x="3103" y="2488"/>
                    <a:pt x="3924" y="2751"/>
                  </a:cubicBezTo>
                  <a:cubicBezTo>
                    <a:pt x="5266" y="3156"/>
                    <a:pt x="6647" y="3366"/>
                    <a:pt x="8036" y="3366"/>
                  </a:cubicBezTo>
                  <a:cubicBezTo>
                    <a:pt x="8450" y="3366"/>
                    <a:pt x="8866" y="3347"/>
                    <a:pt x="9281" y="3309"/>
                  </a:cubicBezTo>
                  <a:cubicBezTo>
                    <a:pt x="9412" y="3309"/>
                    <a:pt x="9412" y="3079"/>
                    <a:pt x="9281" y="3079"/>
                  </a:cubicBezTo>
                  <a:cubicBezTo>
                    <a:pt x="8815" y="3133"/>
                    <a:pt x="8346" y="3160"/>
                    <a:pt x="7877" y="3160"/>
                  </a:cubicBezTo>
                  <a:cubicBezTo>
                    <a:pt x="6627" y="3160"/>
                    <a:pt x="5373" y="2969"/>
                    <a:pt x="4154" y="2586"/>
                  </a:cubicBezTo>
                  <a:cubicBezTo>
                    <a:pt x="3333" y="2356"/>
                    <a:pt x="2544" y="2028"/>
                    <a:pt x="1788" y="1633"/>
                  </a:cubicBezTo>
                  <a:cubicBezTo>
                    <a:pt x="1098" y="1272"/>
                    <a:pt x="540" y="713"/>
                    <a:pt x="211" y="56"/>
                  </a:cubicBezTo>
                  <a:cubicBezTo>
                    <a:pt x="201" y="17"/>
                    <a:pt x="177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53"/>
            <p:cNvSpPr/>
            <p:nvPr/>
          </p:nvSpPr>
          <p:spPr>
            <a:xfrm>
              <a:off x="9035825" y="1974925"/>
              <a:ext cx="164075" cy="34625"/>
            </a:xfrm>
            <a:custGeom>
              <a:rect b="b" l="l" r="r" t="t"/>
              <a:pathLst>
                <a:path extrusionOk="0" h="1385" w="6563">
                  <a:moveTo>
                    <a:pt x="133" y="0"/>
                  </a:moveTo>
                  <a:cubicBezTo>
                    <a:pt x="48" y="0"/>
                    <a:pt x="1" y="173"/>
                    <a:pt x="122" y="234"/>
                  </a:cubicBezTo>
                  <a:cubicBezTo>
                    <a:pt x="2127" y="924"/>
                    <a:pt x="4263" y="1318"/>
                    <a:pt x="6431" y="1384"/>
                  </a:cubicBezTo>
                  <a:cubicBezTo>
                    <a:pt x="6563" y="1384"/>
                    <a:pt x="6563" y="1187"/>
                    <a:pt x="6431" y="1187"/>
                  </a:cubicBezTo>
                  <a:cubicBezTo>
                    <a:pt x="4295" y="1121"/>
                    <a:pt x="2159" y="727"/>
                    <a:pt x="155" y="4"/>
                  </a:cubicBezTo>
                  <a:cubicBezTo>
                    <a:pt x="148" y="1"/>
                    <a:pt x="14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53"/>
            <p:cNvSpPr/>
            <p:nvPr/>
          </p:nvSpPr>
          <p:spPr>
            <a:xfrm>
              <a:off x="9061450" y="1957475"/>
              <a:ext cx="130225" cy="25025"/>
            </a:xfrm>
            <a:custGeom>
              <a:rect b="b" l="l" r="r" t="t"/>
              <a:pathLst>
                <a:path extrusionOk="0" h="1001" w="5209">
                  <a:moveTo>
                    <a:pt x="114" y="0"/>
                  </a:moveTo>
                  <a:cubicBezTo>
                    <a:pt x="37" y="0"/>
                    <a:pt x="1" y="180"/>
                    <a:pt x="116" y="209"/>
                  </a:cubicBezTo>
                  <a:cubicBezTo>
                    <a:pt x="1411" y="749"/>
                    <a:pt x="2795" y="1000"/>
                    <a:pt x="4176" y="1000"/>
                  </a:cubicBezTo>
                  <a:cubicBezTo>
                    <a:pt x="4477" y="1000"/>
                    <a:pt x="4778" y="988"/>
                    <a:pt x="5078" y="965"/>
                  </a:cubicBezTo>
                  <a:cubicBezTo>
                    <a:pt x="5200" y="965"/>
                    <a:pt x="5209" y="764"/>
                    <a:pt x="5102" y="764"/>
                  </a:cubicBezTo>
                  <a:cubicBezTo>
                    <a:pt x="5095" y="764"/>
                    <a:pt x="5086" y="766"/>
                    <a:pt x="5078" y="768"/>
                  </a:cubicBezTo>
                  <a:cubicBezTo>
                    <a:pt x="4796" y="790"/>
                    <a:pt x="4515" y="801"/>
                    <a:pt x="4234" y="801"/>
                  </a:cubicBezTo>
                  <a:cubicBezTo>
                    <a:pt x="2842" y="801"/>
                    <a:pt x="1461" y="531"/>
                    <a:pt x="149" y="12"/>
                  </a:cubicBezTo>
                  <a:cubicBezTo>
                    <a:pt x="136" y="4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53"/>
            <p:cNvSpPr/>
            <p:nvPr/>
          </p:nvSpPr>
          <p:spPr>
            <a:xfrm>
              <a:off x="8914000" y="1740875"/>
              <a:ext cx="28950" cy="130450"/>
            </a:xfrm>
            <a:custGeom>
              <a:rect b="b" l="l" r="r" t="t"/>
              <a:pathLst>
                <a:path extrusionOk="0" h="5218" w="1158">
                  <a:moveTo>
                    <a:pt x="99" y="1"/>
                  </a:moveTo>
                  <a:cubicBezTo>
                    <a:pt x="50" y="1"/>
                    <a:pt x="0" y="34"/>
                    <a:pt x="0" y="99"/>
                  </a:cubicBezTo>
                  <a:cubicBezTo>
                    <a:pt x="99" y="1808"/>
                    <a:pt x="395" y="3517"/>
                    <a:pt x="920" y="5160"/>
                  </a:cubicBezTo>
                  <a:cubicBezTo>
                    <a:pt x="933" y="5199"/>
                    <a:pt x="977" y="5217"/>
                    <a:pt x="1021" y="5217"/>
                  </a:cubicBezTo>
                  <a:cubicBezTo>
                    <a:pt x="1089" y="5217"/>
                    <a:pt x="1157" y="5174"/>
                    <a:pt x="1118" y="5094"/>
                  </a:cubicBezTo>
                  <a:cubicBezTo>
                    <a:pt x="625" y="3484"/>
                    <a:pt x="296" y="1775"/>
                    <a:pt x="198" y="99"/>
                  </a:cubicBezTo>
                  <a:cubicBezTo>
                    <a:pt x="198" y="34"/>
                    <a:pt x="148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53"/>
            <p:cNvSpPr/>
            <p:nvPr/>
          </p:nvSpPr>
          <p:spPr>
            <a:xfrm>
              <a:off x="8647825" y="1373475"/>
              <a:ext cx="117925" cy="172300"/>
            </a:xfrm>
            <a:custGeom>
              <a:rect b="b" l="l" r="r" t="t"/>
              <a:pathLst>
                <a:path extrusionOk="0" h="6892" w="4717">
                  <a:moveTo>
                    <a:pt x="380" y="0"/>
                  </a:moveTo>
                  <a:cubicBezTo>
                    <a:pt x="337" y="0"/>
                    <a:pt x="290" y="21"/>
                    <a:pt x="264" y="74"/>
                  </a:cubicBezTo>
                  <a:cubicBezTo>
                    <a:pt x="1" y="731"/>
                    <a:pt x="362" y="1454"/>
                    <a:pt x="625" y="2046"/>
                  </a:cubicBezTo>
                  <a:cubicBezTo>
                    <a:pt x="921" y="2703"/>
                    <a:pt x="1282" y="3327"/>
                    <a:pt x="1677" y="3886"/>
                  </a:cubicBezTo>
                  <a:cubicBezTo>
                    <a:pt x="2432" y="5036"/>
                    <a:pt x="3418" y="6055"/>
                    <a:pt x="4535" y="6876"/>
                  </a:cubicBezTo>
                  <a:cubicBezTo>
                    <a:pt x="4551" y="6887"/>
                    <a:pt x="4567" y="6891"/>
                    <a:pt x="4582" y="6891"/>
                  </a:cubicBezTo>
                  <a:cubicBezTo>
                    <a:pt x="4660" y="6891"/>
                    <a:pt x="4717" y="6762"/>
                    <a:pt x="4634" y="6679"/>
                  </a:cubicBezTo>
                  <a:cubicBezTo>
                    <a:pt x="3582" y="5890"/>
                    <a:pt x="2662" y="4937"/>
                    <a:pt x="1907" y="3853"/>
                  </a:cubicBezTo>
                  <a:cubicBezTo>
                    <a:pt x="1545" y="3327"/>
                    <a:pt x="1217" y="2801"/>
                    <a:pt x="954" y="2210"/>
                  </a:cubicBezTo>
                  <a:cubicBezTo>
                    <a:pt x="658" y="1618"/>
                    <a:pt x="198" y="797"/>
                    <a:pt x="461" y="107"/>
                  </a:cubicBezTo>
                  <a:cubicBezTo>
                    <a:pt x="500" y="48"/>
                    <a:pt x="445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53"/>
            <p:cNvSpPr/>
            <p:nvPr/>
          </p:nvSpPr>
          <p:spPr>
            <a:xfrm>
              <a:off x="8673625" y="1402225"/>
              <a:ext cx="69000" cy="92175"/>
            </a:xfrm>
            <a:custGeom>
              <a:rect b="b" l="l" r="r" t="t"/>
              <a:pathLst>
                <a:path extrusionOk="0" h="3687" w="2760">
                  <a:moveTo>
                    <a:pt x="124" y="0"/>
                  </a:moveTo>
                  <a:cubicBezTo>
                    <a:pt x="64" y="0"/>
                    <a:pt x="0" y="48"/>
                    <a:pt x="20" y="107"/>
                  </a:cubicBezTo>
                  <a:lnTo>
                    <a:pt x="20" y="140"/>
                  </a:lnTo>
                  <a:cubicBezTo>
                    <a:pt x="579" y="1487"/>
                    <a:pt x="1433" y="2703"/>
                    <a:pt x="2550" y="3656"/>
                  </a:cubicBezTo>
                  <a:cubicBezTo>
                    <a:pt x="2572" y="3677"/>
                    <a:pt x="2595" y="3686"/>
                    <a:pt x="2617" y="3686"/>
                  </a:cubicBezTo>
                  <a:cubicBezTo>
                    <a:pt x="2695" y="3686"/>
                    <a:pt x="2759" y="3569"/>
                    <a:pt x="2682" y="3492"/>
                  </a:cubicBezTo>
                  <a:cubicBezTo>
                    <a:pt x="1630" y="2571"/>
                    <a:pt x="776" y="1388"/>
                    <a:pt x="217" y="74"/>
                  </a:cubicBezTo>
                  <a:cubicBezTo>
                    <a:pt x="204" y="22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53"/>
            <p:cNvSpPr/>
            <p:nvPr/>
          </p:nvSpPr>
          <p:spPr>
            <a:xfrm>
              <a:off x="8699250" y="1415000"/>
              <a:ext cx="44250" cy="45400"/>
            </a:xfrm>
            <a:custGeom>
              <a:rect b="b" l="l" r="r" t="t"/>
              <a:pathLst>
                <a:path extrusionOk="0" h="1816" w="1770">
                  <a:moveTo>
                    <a:pt x="160" y="1"/>
                  </a:moveTo>
                  <a:cubicBezTo>
                    <a:pt x="83" y="1"/>
                    <a:pt x="1" y="86"/>
                    <a:pt x="47" y="155"/>
                  </a:cubicBezTo>
                  <a:cubicBezTo>
                    <a:pt x="474" y="746"/>
                    <a:pt x="967" y="1305"/>
                    <a:pt x="1525" y="1798"/>
                  </a:cubicBezTo>
                  <a:cubicBezTo>
                    <a:pt x="1544" y="1810"/>
                    <a:pt x="1565" y="1815"/>
                    <a:pt x="1586" y="1815"/>
                  </a:cubicBezTo>
                  <a:cubicBezTo>
                    <a:pt x="1676" y="1815"/>
                    <a:pt x="1770" y="1713"/>
                    <a:pt x="1690" y="1633"/>
                  </a:cubicBezTo>
                  <a:cubicBezTo>
                    <a:pt x="1131" y="1173"/>
                    <a:pt x="638" y="615"/>
                    <a:pt x="244" y="56"/>
                  </a:cubicBezTo>
                  <a:cubicBezTo>
                    <a:pt x="224" y="16"/>
                    <a:pt x="192" y="1"/>
                    <a:pt x="16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53"/>
            <p:cNvSpPr/>
            <p:nvPr/>
          </p:nvSpPr>
          <p:spPr>
            <a:xfrm>
              <a:off x="8890175" y="1540575"/>
              <a:ext cx="214775" cy="59225"/>
            </a:xfrm>
            <a:custGeom>
              <a:rect b="b" l="l" r="r" t="t"/>
              <a:pathLst>
                <a:path extrusionOk="0" h="2369" w="8591">
                  <a:moveTo>
                    <a:pt x="8469" y="1"/>
                  </a:moveTo>
                  <a:cubicBezTo>
                    <a:pt x="8451" y="1"/>
                    <a:pt x="8432" y="9"/>
                    <a:pt x="8413" y="28"/>
                  </a:cubicBezTo>
                  <a:cubicBezTo>
                    <a:pt x="6213" y="1435"/>
                    <a:pt x="3674" y="2163"/>
                    <a:pt x="1074" y="2163"/>
                  </a:cubicBezTo>
                  <a:cubicBezTo>
                    <a:pt x="761" y="2163"/>
                    <a:pt x="446" y="2152"/>
                    <a:pt x="132" y="2131"/>
                  </a:cubicBezTo>
                  <a:cubicBezTo>
                    <a:pt x="0" y="2131"/>
                    <a:pt x="0" y="2328"/>
                    <a:pt x="132" y="2328"/>
                  </a:cubicBezTo>
                  <a:cubicBezTo>
                    <a:pt x="480" y="2355"/>
                    <a:pt x="827" y="2368"/>
                    <a:pt x="1173" y="2368"/>
                  </a:cubicBezTo>
                  <a:cubicBezTo>
                    <a:pt x="3771" y="2368"/>
                    <a:pt x="6308" y="1613"/>
                    <a:pt x="8511" y="192"/>
                  </a:cubicBezTo>
                  <a:cubicBezTo>
                    <a:pt x="8591" y="139"/>
                    <a:pt x="8542" y="1"/>
                    <a:pt x="846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53"/>
            <p:cNvSpPr/>
            <p:nvPr/>
          </p:nvSpPr>
          <p:spPr>
            <a:xfrm>
              <a:off x="8944400" y="1523675"/>
              <a:ext cx="154950" cy="42250"/>
            </a:xfrm>
            <a:custGeom>
              <a:rect b="b" l="l" r="r" t="t"/>
              <a:pathLst>
                <a:path extrusionOk="0" h="1690" w="6198">
                  <a:moveTo>
                    <a:pt x="6054" y="0"/>
                  </a:moveTo>
                  <a:cubicBezTo>
                    <a:pt x="6041" y="0"/>
                    <a:pt x="6027" y="5"/>
                    <a:pt x="6014" y="14"/>
                  </a:cubicBezTo>
                  <a:cubicBezTo>
                    <a:pt x="4173" y="901"/>
                    <a:pt x="2169" y="1427"/>
                    <a:pt x="132" y="1492"/>
                  </a:cubicBezTo>
                  <a:cubicBezTo>
                    <a:pt x="0" y="1492"/>
                    <a:pt x="0" y="1690"/>
                    <a:pt x="132" y="1690"/>
                  </a:cubicBezTo>
                  <a:cubicBezTo>
                    <a:pt x="2202" y="1624"/>
                    <a:pt x="4239" y="1098"/>
                    <a:pt x="6112" y="211"/>
                  </a:cubicBezTo>
                  <a:cubicBezTo>
                    <a:pt x="6197" y="154"/>
                    <a:pt x="6136" y="0"/>
                    <a:pt x="605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53"/>
            <p:cNvSpPr/>
            <p:nvPr/>
          </p:nvSpPr>
          <p:spPr>
            <a:xfrm>
              <a:off x="8990400" y="1496575"/>
              <a:ext cx="86650" cy="31550"/>
            </a:xfrm>
            <a:custGeom>
              <a:rect b="b" l="l" r="r" t="t"/>
              <a:pathLst>
                <a:path extrusionOk="0" h="1262" w="3466">
                  <a:moveTo>
                    <a:pt x="3296" y="0"/>
                  </a:moveTo>
                  <a:cubicBezTo>
                    <a:pt x="3282" y="0"/>
                    <a:pt x="3267" y="4"/>
                    <a:pt x="3254" y="13"/>
                  </a:cubicBezTo>
                  <a:cubicBezTo>
                    <a:pt x="2333" y="638"/>
                    <a:pt x="1249" y="966"/>
                    <a:pt x="132" y="1065"/>
                  </a:cubicBezTo>
                  <a:cubicBezTo>
                    <a:pt x="0" y="1065"/>
                    <a:pt x="0" y="1262"/>
                    <a:pt x="132" y="1262"/>
                  </a:cubicBezTo>
                  <a:cubicBezTo>
                    <a:pt x="1282" y="1196"/>
                    <a:pt x="2399" y="835"/>
                    <a:pt x="3352" y="210"/>
                  </a:cubicBezTo>
                  <a:cubicBezTo>
                    <a:pt x="3465" y="154"/>
                    <a:pt x="3384" y="0"/>
                    <a:pt x="329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53"/>
            <p:cNvSpPr/>
            <p:nvPr/>
          </p:nvSpPr>
          <p:spPr>
            <a:xfrm>
              <a:off x="8998100" y="1465575"/>
              <a:ext cx="52850" cy="20950"/>
            </a:xfrm>
            <a:custGeom>
              <a:rect b="b" l="l" r="r" t="t"/>
              <a:pathLst>
                <a:path extrusionOk="0" h="838" w="2114">
                  <a:moveTo>
                    <a:pt x="1982" y="1"/>
                  </a:moveTo>
                  <a:cubicBezTo>
                    <a:pt x="1975" y="1"/>
                    <a:pt x="1967" y="2"/>
                    <a:pt x="1960" y="5"/>
                  </a:cubicBezTo>
                  <a:lnTo>
                    <a:pt x="87" y="629"/>
                  </a:lnTo>
                  <a:cubicBezTo>
                    <a:pt x="0" y="658"/>
                    <a:pt x="15" y="838"/>
                    <a:pt x="108" y="838"/>
                  </a:cubicBezTo>
                  <a:cubicBezTo>
                    <a:pt x="121" y="838"/>
                    <a:pt x="136" y="834"/>
                    <a:pt x="152" y="826"/>
                  </a:cubicBezTo>
                  <a:lnTo>
                    <a:pt x="1993" y="202"/>
                  </a:lnTo>
                  <a:cubicBezTo>
                    <a:pt x="2114" y="171"/>
                    <a:pt x="2067" y="1"/>
                    <a:pt x="198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53"/>
            <p:cNvSpPr/>
            <p:nvPr/>
          </p:nvSpPr>
          <p:spPr>
            <a:xfrm>
              <a:off x="8644900" y="1136975"/>
              <a:ext cx="77450" cy="115575"/>
            </a:xfrm>
            <a:custGeom>
              <a:rect b="b" l="l" r="r" t="t"/>
              <a:pathLst>
                <a:path extrusionOk="0" h="4623" w="3098">
                  <a:moveTo>
                    <a:pt x="2972" y="1"/>
                  </a:moveTo>
                  <a:cubicBezTo>
                    <a:pt x="2963" y="1"/>
                    <a:pt x="2954" y="2"/>
                    <a:pt x="2944" y="4"/>
                  </a:cubicBezTo>
                  <a:cubicBezTo>
                    <a:pt x="1038" y="662"/>
                    <a:pt x="446" y="2765"/>
                    <a:pt x="19" y="4506"/>
                  </a:cubicBezTo>
                  <a:cubicBezTo>
                    <a:pt x="1" y="4580"/>
                    <a:pt x="55" y="4623"/>
                    <a:pt x="112" y="4623"/>
                  </a:cubicBezTo>
                  <a:cubicBezTo>
                    <a:pt x="156" y="4623"/>
                    <a:pt x="202" y="4597"/>
                    <a:pt x="216" y="4539"/>
                  </a:cubicBezTo>
                  <a:cubicBezTo>
                    <a:pt x="643" y="2896"/>
                    <a:pt x="1169" y="859"/>
                    <a:pt x="2977" y="202"/>
                  </a:cubicBezTo>
                  <a:cubicBezTo>
                    <a:pt x="3098" y="171"/>
                    <a:pt x="3079" y="1"/>
                    <a:pt x="29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53"/>
            <p:cNvSpPr/>
            <p:nvPr/>
          </p:nvSpPr>
          <p:spPr>
            <a:xfrm>
              <a:off x="8690350" y="1146250"/>
              <a:ext cx="46575" cy="57550"/>
            </a:xfrm>
            <a:custGeom>
              <a:rect b="b" l="l" r="r" t="t"/>
              <a:pathLst>
                <a:path extrusionOk="0" h="2302" w="1863">
                  <a:moveTo>
                    <a:pt x="1740" y="1"/>
                  </a:moveTo>
                  <a:cubicBezTo>
                    <a:pt x="1722" y="1"/>
                    <a:pt x="1703" y="9"/>
                    <a:pt x="1684" y="28"/>
                  </a:cubicBezTo>
                  <a:cubicBezTo>
                    <a:pt x="929" y="554"/>
                    <a:pt x="370" y="1309"/>
                    <a:pt x="41" y="2164"/>
                  </a:cubicBezTo>
                  <a:cubicBezTo>
                    <a:pt x="1" y="2245"/>
                    <a:pt x="60" y="2301"/>
                    <a:pt x="128" y="2301"/>
                  </a:cubicBezTo>
                  <a:cubicBezTo>
                    <a:pt x="169" y="2301"/>
                    <a:pt x="213" y="2280"/>
                    <a:pt x="238" y="2229"/>
                  </a:cubicBezTo>
                  <a:cubicBezTo>
                    <a:pt x="534" y="1408"/>
                    <a:pt x="1060" y="718"/>
                    <a:pt x="1783" y="192"/>
                  </a:cubicBezTo>
                  <a:cubicBezTo>
                    <a:pt x="1862" y="139"/>
                    <a:pt x="1814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53"/>
            <p:cNvSpPr/>
            <p:nvPr/>
          </p:nvSpPr>
          <p:spPr>
            <a:xfrm>
              <a:off x="8772350" y="962725"/>
              <a:ext cx="156200" cy="151475"/>
            </a:xfrm>
            <a:custGeom>
              <a:rect b="b" l="l" r="r" t="t"/>
              <a:pathLst>
                <a:path extrusionOk="0" h="6059" w="6248">
                  <a:moveTo>
                    <a:pt x="163" y="0"/>
                  </a:moveTo>
                  <a:cubicBezTo>
                    <a:pt x="86" y="0"/>
                    <a:pt x="1" y="70"/>
                    <a:pt x="47" y="140"/>
                  </a:cubicBezTo>
                  <a:cubicBezTo>
                    <a:pt x="836" y="1454"/>
                    <a:pt x="1756" y="2703"/>
                    <a:pt x="2775" y="3853"/>
                  </a:cubicBezTo>
                  <a:cubicBezTo>
                    <a:pt x="3662" y="4871"/>
                    <a:pt x="4713" y="5792"/>
                    <a:pt x="6061" y="6054"/>
                  </a:cubicBezTo>
                  <a:cubicBezTo>
                    <a:pt x="6071" y="6057"/>
                    <a:pt x="6080" y="6058"/>
                    <a:pt x="6090" y="6058"/>
                  </a:cubicBezTo>
                  <a:cubicBezTo>
                    <a:pt x="6201" y="6058"/>
                    <a:pt x="6248" y="5888"/>
                    <a:pt x="6126" y="5857"/>
                  </a:cubicBezTo>
                  <a:cubicBezTo>
                    <a:pt x="4779" y="5594"/>
                    <a:pt x="3760" y="4641"/>
                    <a:pt x="2906" y="3656"/>
                  </a:cubicBezTo>
                  <a:cubicBezTo>
                    <a:pt x="1887" y="2538"/>
                    <a:pt x="1000" y="1323"/>
                    <a:pt x="244" y="41"/>
                  </a:cubicBezTo>
                  <a:cubicBezTo>
                    <a:pt x="225" y="12"/>
                    <a:pt x="195" y="0"/>
                    <a:pt x="1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53"/>
            <p:cNvSpPr/>
            <p:nvPr/>
          </p:nvSpPr>
          <p:spPr>
            <a:xfrm>
              <a:off x="8815875" y="995600"/>
              <a:ext cx="83825" cy="77750"/>
            </a:xfrm>
            <a:custGeom>
              <a:rect b="b" l="l" r="r" t="t"/>
              <a:pathLst>
                <a:path extrusionOk="0" h="3110" w="3353">
                  <a:moveTo>
                    <a:pt x="152" y="0"/>
                  </a:moveTo>
                  <a:cubicBezTo>
                    <a:pt x="72" y="0"/>
                    <a:pt x="1" y="78"/>
                    <a:pt x="48" y="172"/>
                  </a:cubicBezTo>
                  <a:cubicBezTo>
                    <a:pt x="902" y="1322"/>
                    <a:pt x="1954" y="2308"/>
                    <a:pt x="3170" y="3096"/>
                  </a:cubicBezTo>
                  <a:cubicBezTo>
                    <a:pt x="3183" y="3106"/>
                    <a:pt x="3197" y="3110"/>
                    <a:pt x="3210" y="3110"/>
                  </a:cubicBezTo>
                  <a:cubicBezTo>
                    <a:pt x="3292" y="3110"/>
                    <a:pt x="3353" y="2956"/>
                    <a:pt x="3268" y="2899"/>
                  </a:cubicBezTo>
                  <a:cubicBezTo>
                    <a:pt x="2085" y="2143"/>
                    <a:pt x="1067" y="1190"/>
                    <a:pt x="245" y="40"/>
                  </a:cubicBezTo>
                  <a:cubicBezTo>
                    <a:pt x="217" y="12"/>
                    <a:pt x="184" y="0"/>
                    <a:pt x="15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53"/>
            <p:cNvSpPr/>
            <p:nvPr/>
          </p:nvSpPr>
          <p:spPr>
            <a:xfrm>
              <a:off x="8862025" y="1016250"/>
              <a:ext cx="68800" cy="52175"/>
            </a:xfrm>
            <a:custGeom>
              <a:rect b="b" l="l" r="r" t="t"/>
              <a:pathLst>
                <a:path extrusionOk="0" h="2087" w="2752">
                  <a:moveTo>
                    <a:pt x="144" y="1"/>
                  </a:moveTo>
                  <a:cubicBezTo>
                    <a:pt x="75" y="1"/>
                    <a:pt x="1" y="93"/>
                    <a:pt x="75" y="167"/>
                  </a:cubicBezTo>
                  <a:lnTo>
                    <a:pt x="75" y="200"/>
                  </a:lnTo>
                  <a:cubicBezTo>
                    <a:pt x="765" y="989"/>
                    <a:pt x="1586" y="1613"/>
                    <a:pt x="2539" y="2073"/>
                  </a:cubicBezTo>
                  <a:cubicBezTo>
                    <a:pt x="2558" y="2082"/>
                    <a:pt x="2575" y="2086"/>
                    <a:pt x="2592" y="2086"/>
                  </a:cubicBezTo>
                  <a:cubicBezTo>
                    <a:pt x="2694" y="2086"/>
                    <a:pt x="2751" y="1933"/>
                    <a:pt x="2638" y="1876"/>
                  </a:cubicBezTo>
                  <a:cubicBezTo>
                    <a:pt x="1718" y="1449"/>
                    <a:pt x="896" y="825"/>
                    <a:pt x="206" y="36"/>
                  </a:cubicBezTo>
                  <a:cubicBezTo>
                    <a:pt x="190" y="11"/>
                    <a:pt x="16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53"/>
            <p:cNvSpPr/>
            <p:nvPr/>
          </p:nvSpPr>
          <p:spPr>
            <a:xfrm>
              <a:off x="8784200" y="574350"/>
              <a:ext cx="152000" cy="183350"/>
            </a:xfrm>
            <a:custGeom>
              <a:rect b="b" l="l" r="r" t="t"/>
              <a:pathLst>
                <a:path extrusionOk="0" h="7334" w="6080">
                  <a:moveTo>
                    <a:pt x="5882" y="0"/>
                  </a:moveTo>
                  <a:cubicBezTo>
                    <a:pt x="3352" y="526"/>
                    <a:pt x="1446" y="2662"/>
                    <a:pt x="461" y="4929"/>
                  </a:cubicBezTo>
                  <a:cubicBezTo>
                    <a:pt x="99" y="5652"/>
                    <a:pt x="0" y="6474"/>
                    <a:pt x="132" y="7262"/>
                  </a:cubicBezTo>
                  <a:cubicBezTo>
                    <a:pt x="144" y="7313"/>
                    <a:pt x="181" y="7334"/>
                    <a:pt x="220" y="7334"/>
                  </a:cubicBezTo>
                  <a:cubicBezTo>
                    <a:pt x="282" y="7334"/>
                    <a:pt x="349" y="7278"/>
                    <a:pt x="329" y="7197"/>
                  </a:cubicBezTo>
                  <a:cubicBezTo>
                    <a:pt x="132" y="6277"/>
                    <a:pt x="461" y="5356"/>
                    <a:pt x="888" y="4535"/>
                  </a:cubicBezTo>
                  <a:cubicBezTo>
                    <a:pt x="1216" y="3845"/>
                    <a:pt x="1676" y="3188"/>
                    <a:pt x="2169" y="2596"/>
                  </a:cubicBezTo>
                  <a:cubicBezTo>
                    <a:pt x="3122" y="1380"/>
                    <a:pt x="4437" y="559"/>
                    <a:pt x="5948" y="197"/>
                  </a:cubicBezTo>
                  <a:cubicBezTo>
                    <a:pt x="6080" y="197"/>
                    <a:pt x="6014" y="0"/>
                    <a:pt x="588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53"/>
            <p:cNvSpPr/>
            <p:nvPr/>
          </p:nvSpPr>
          <p:spPr>
            <a:xfrm>
              <a:off x="8839250" y="604750"/>
              <a:ext cx="114200" cy="91050"/>
            </a:xfrm>
            <a:custGeom>
              <a:rect b="b" l="l" r="r" t="t"/>
              <a:pathLst>
                <a:path extrusionOk="0" h="3642" w="4568">
                  <a:moveTo>
                    <a:pt x="4436" y="0"/>
                  </a:moveTo>
                  <a:cubicBezTo>
                    <a:pt x="2925" y="164"/>
                    <a:pt x="1512" y="920"/>
                    <a:pt x="592" y="2136"/>
                  </a:cubicBezTo>
                  <a:cubicBezTo>
                    <a:pt x="197" y="2497"/>
                    <a:pt x="0" y="3023"/>
                    <a:pt x="33" y="3549"/>
                  </a:cubicBezTo>
                  <a:cubicBezTo>
                    <a:pt x="33" y="3595"/>
                    <a:pt x="82" y="3642"/>
                    <a:pt x="134" y="3642"/>
                  </a:cubicBezTo>
                  <a:cubicBezTo>
                    <a:pt x="156" y="3642"/>
                    <a:pt x="178" y="3634"/>
                    <a:pt x="197" y="3615"/>
                  </a:cubicBezTo>
                  <a:lnTo>
                    <a:pt x="493" y="3286"/>
                  </a:lnTo>
                  <a:cubicBezTo>
                    <a:pt x="570" y="3235"/>
                    <a:pt x="487" y="3124"/>
                    <a:pt x="416" y="3124"/>
                  </a:cubicBezTo>
                  <a:cubicBezTo>
                    <a:pt x="395" y="3124"/>
                    <a:pt x="376" y="3133"/>
                    <a:pt x="362" y="3155"/>
                  </a:cubicBezTo>
                  <a:lnTo>
                    <a:pt x="250" y="3279"/>
                  </a:lnTo>
                  <a:lnTo>
                    <a:pt x="250" y="3279"/>
                  </a:lnTo>
                  <a:cubicBezTo>
                    <a:pt x="313" y="2847"/>
                    <a:pt x="522" y="2435"/>
                    <a:pt x="822" y="2136"/>
                  </a:cubicBezTo>
                  <a:cubicBezTo>
                    <a:pt x="1117" y="1774"/>
                    <a:pt x="1479" y="1446"/>
                    <a:pt x="1873" y="1183"/>
                  </a:cubicBezTo>
                  <a:cubicBezTo>
                    <a:pt x="2629" y="657"/>
                    <a:pt x="3483" y="329"/>
                    <a:pt x="4436" y="230"/>
                  </a:cubicBezTo>
                  <a:cubicBezTo>
                    <a:pt x="4568" y="230"/>
                    <a:pt x="4568" y="0"/>
                    <a:pt x="443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53"/>
            <p:cNvSpPr/>
            <p:nvPr/>
          </p:nvSpPr>
          <p:spPr>
            <a:xfrm>
              <a:off x="9024325" y="566025"/>
              <a:ext cx="134825" cy="95975"/>
            </a:xfrm>
            <a:custGeom>
              <a:rect b="b" l="l" r="r" t="t"/>
              <a:pathLst>
                <a:path extrusionOk="0" h="3839" w="5393">
                  <a:moveTo>
                    <a:pt x="127" y="1"/>
                  </a:moveTo>
                  <a:cubicBezTo>
                    <a:pt x="19" y="1"/>
                    <a:pt x="1" y="171"/>
                    <a:pt x="122" y="202"/>
                  </a:cubicBezTo>
                  <a:lnTo>
                    <a:pt x="89" y="202"/>
                  </a:lnTo>
                  <a:cubicBezTo>
                    <a:pt x="2192" y="662"/>
                    <a:pt x="4032" y="1943"/>
                    <a:pt x="5183" y="3784"/>
                  </a:cubicBezTo>
                  <a:cubicBezTo>
                    <a:pt x="5202" y="3823"/>
                    <a:pt x="5231" y="3839"/>
                    <a:pt x="5260" y="3839"/>
                  </a:cubicBezTo>
                  <a:cubicBezTo>
                    <a:pt x="5326" y="3839"/>
                    <a:pt x="5393" y="3754"/>
                    <a:pt x="5347" y="3685"/>
                  </a:cubicBezTo>
                  <a:cubicBezTo>
                    <a:pt x="4197" y="1812"/>
                    <a:pt x="2324" y="498"/>
                    <a:pt x="155" y="5"/>
                  </a:cubicBezTo>
                  <a:cubicBezTo>
                    <a:pt x="145" y="2"/>
                    <a:pt x="135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53"/>
            <p:cNvSpPr/>
            <p:nvPr/>
          </p:nvSpPr>
          <p:spPr>
            <a:xfrm>
              <a:off x="8857625" y="636675"/>
              <a:ext cx="62725" cy="54500"/>
            </a:xfrm>
            <a:custGeom>
              <a:rect b="b" l="l" r="r" t="t"/>
              <a:pathLst>
                <a:path extrusionOk="0" h="2180" w="2509">
                  <a:moveTo>
                    <a:pt x="2350" y="1"/>
                  </a:moveTo>
                  <a:cubicBezTo>
                    <a:pt x="2341" y="1"/>
                    <a:pt x="2331" y="2"/>
                    <a:pt x="2321" y="5"/>
                  </a:cubicBezTo>
                  <a:cubicBezTo>
                    <a:pt x="1270" y="235"/>
                    <a:pt x="382" y="1023"/>
                    <a:pt x="21" y="2042"/>
                  </a:cubicBezTo>
                  <a:cubicBezTo>
                    <a:pt x="1" y="2123"/>
                    <a:pt x="68" y="2179"/>
                    <a:pt x="130" y="2179"/>
                  </a:cubicBezTo>
                  <a:cubicBezTo>
                    <a:pt x="169" y="2179"/>
                    <a:pt x="206" y="2158"/>
                    <a:pt x="218" y="2108"/>
                  </a:cubicBezTo>
                  <a:cubicBezTo>
                    <a:pt x="580" y="1122"/>
                    <a:pt x="1368" y="399"/>
                    <a:pt x="2387" y="202"/>
                  </a:cubicBezTo>
                  <a:cubicBezTo>
                    <a:pt x="2508" y="171"/>
                    <a:pt x="2461" y="1"/>
                    <a:pt x="235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53"/>
            <p:cNvSpPr/>
            <p:nvPr/>
          </p:nvSpPr>
          <p:spPr>
            <a:xfrm>
              <a:off x="8203400" y="1111400"/>
              <a:ext cx="52675" cy="146200"/>
            </a:xfrm>
            <a:custGeom>
              <a:rect b="b" l="l" r="r" t="t"/>
              <a:pathLst>
                <a:path extrusionOk="0" h="5848" w="2107">
                  <a:moveTo>
                    <a:pt x="601" y="1"/>
                  </a:moveTo>
                  <a:cubicBezTo>
                    <a:pt x="573" y="1"/>
                    <a:pt x="545" y="13"/>
                    <a:pt x="526" y="42"/>
                  </a:cubicBezTo>
                  <a:lnTo>
                    <a:pt x="493" y="42"/>
                  </a:lnTo>
                  <a:cubicBezTo>
                    <a:pt x="0" y="896"/>
                    <a:pt x="230" y="1948"/>
                    <a:pt x="493" y="2835"/>
                  </a:cubicBezTo>
                  <a:cubicBezTo>
                    <a:pt x="822" y="3886"/>
                    <a:pt x="1282" y="4872"/>
                    <a:pt x="1873" y="5792"/>
                  </a:cubicBezTo>
                  <a:cubicBezTo>
                    <a:pt x="1893" y="5832"/>
                    <a:pt x="1925" y="5848"/>
                    <a:pt x="1957" y="5848"/>
                  </a:cubicBezTo>
                  <a:cubicBezTo>
                    <a:pt x="2031" y="5848"/>
                    <a:pt x="2107" y="5763"/>
                    <a:pt x="2038" y="5694"/>
                  </a:cubicBezTo>
                  <a:cubicBezTo>
                    <a:pt x="1512" y="4839"/>
                    <a:pt x="1052" y="3919"/>
                    <a:pt x="756" y="2966"/>
                  </a:cubicBezTo>
                  <a:cubicBezTo>
                    <a:pt x="460" y="2079"/>
                    <a:pt x="197" y="995"/>
                    <a:pt x="690" y="140"/>
                  </a:cubicBezTo>
                  <a:cubicBezTo>
                    <a:pt x="737" y="71"/>
                    <a:pt x="668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53"/>
            <p:cNvSpPr/>
            <p:nvPr/>
          </p:nvSpPr>
          <p:spPr>
            <a:xfrm>
              <a:off x="8225575" y="1162800"/>
              <a:ext cx="49525" cy="75400"/>
            </a:xfrm>
            <a:custGeom>
              <a:rect b="b" l="l" r="r" t="t"/>
              <a:pathLst>
                <a:path extrusionOk="0" h="3016" w="1981">
                  <a:moveTo>
                    <a:pt x="183" y="1"/>
                  </a:moveTo>
                  <a:cubicBezTo>
                    <a:pt x="151" y="1"/>
                    <a:pt x="119" y="16"/>
                    <a:pt x="99" y="56"/>
                  </a:cubicBezTo>
                  <a:lnTo>
                    <a:pt x="132" y="56"/>
                  </a:lnTo>
                  <a:cubicBezTo>
                    <a:pt x="1" y="286"/>
                    <a:pt x="1" y="582"/>
                    <a:pt x="132" y="812"/>
                  </a:cubicBezTo>
                  <a:cubicBezTo>
                    <a:pt x="263" y="1107"/>
                    <a:pt x="428" y="1370"/>
                    <a:pt x="592" y="1633"/>
                  </a:cubicBezTo>
                  <a:cubicBezTo>
                    <a:pt x="921" y="2126"/>
                    <a:pt x="1315" y="2586"/>
                    <a:pt x="1775" y="2980"/>
                  </a:cubicBezTo>
                  <a:cubicBezTo>
                    <a:pt x="1800" y="3005"/>
                    <a:pt x="1826" y="3015"/>
                    <a:pt x="1851" y="3015"/>
                  </a:cubicBezTo>
                  <a:cubicBezTo>
                    <a:pt x="1925" y="3015"/>
                    <a:pt x="1980" y="2923"/>
                    <a:pt x="1906" y="2849"/>
                  </a:cubicBezTo>
                  <a:cubicBezTo>
                    <a:pt x="1512" y="2488"/>
                    <a:pt x="1151" y="2093"/>
                    <a:pt x="855" y="1633"/>
                  </a:cubicBezTo>
                  <a:cubicBezTo>
                    <a:pt x="691" y="1436"/>
                    <a:pt x="559" y="1206"/>
                    <a:pt x="428" y="976"/>
                  </a:cubicBezTo>
                  <a:cubicBezTo>
                    <a:pt x="263" y="746"/>
                    <a:pt x="198" y="450"/>
                    <a:pt x="296" y="154"/>
                  </a:cubicBezTo>
                  <a:cubicBezTo>
                    <a:pt x="342" y="86"/>
                    <a:pt x="260" y="1"/>
                    <a:pt x="18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53"/>
            <p:cNvSpPr/>
            <p:nvPr/>
          </p:nvSpPr>
          <p:spPr>
            <a:xfrm>
              <a:off x="8253100" y="1173225"/>
              <a:ext cx="27875" cy="43425"/>
            </a:xfrm>
            <a:custGeom>
              <a:rect b="b" l="l" r="r" t="t"/>
              <a:pathLst>
                <a:path extrusionOk="0" h="1737" w="1115">
                  <a:moveTo>
                    <a:pt x="103" y="0"/>
                  </a:moveTo>
                  <a:cubicBezTo>
                    <a:pt x="50" y="0"/>
                    <a:pt x="0" y="33"/>
                    <a:pt x="17" y="99"/>
                  </a:cubicBezTo>
                  <a:cubicBezTo>
                    <a:pt x="83" y="756"/>
                    <a:pt x="411" y="1348"/>
                    <a:pt x="937" y="1709"/>
                  </a:cubicBezTo>
                  <a:cubicBezTo>
                    <a:pt x="956" y="1728"/>
                    <a:pt x="975" y="1736"/>
                    <a:pt x="993" y="1736"/>
                  </a:cubicBezTo>
                  <a:cubicBezTo>
                    <a:pt x="1066" y="1736"/>
                    <a:pt x="1115" y="1598"/>
                    <a:pt x="1035" y="1545"/>
                  </a:cubicBezTo>
                  <a:cubicBezTo>
                    <a:pt x="543" y="1216"/>
                    <a:pt x="247" y="690"/>
                    <a:pt x="214" y="99"/>
                  </a:cubicBezTo>
                  <a:cubicBezTo>
                    <a:pt x="214" y="33"/>
                    <a:pt x="156" y="0"/>
                    <a:pt x="10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53"/>
            <p:cNvSpPr/>
            <p:nvPr/>
          </p:nvSpPr>
          <p:spPr>
            <a:xfrm>
              <a:off x="8428950" y="1393050"/>
              <a:ext cx="113500" cy="23550"/>
            </a:xfrm>
            <a:custGeom>
              <a:rect b="b" l="l" r="r" t="t"/>
              <a:pathLst>
                <a:path extrusionOk="0" h="942" w="4540">
                  <a:moveTo>
                    <a:pt x="159" y="1"/>
                  </a:moveTo>
                  <a:cubicBezTo>
                    <a:pt x="57" y="1"/>
                    <a:pt x="1" y="150"/>
                    <a:pt x="113" y="178"/>
                  </a:cubicBezTo>
                  <a:lnTo>
                    <a:pt x="113" y="211"/>
                  </a:lnTo>
                  <a:cubicBezTo>
                    <a:pt x="1071" y="690"/>
                    <a:pt x="2150" y="942"/>
                    <a:pt x="3225" y="942"/>
                  </a:cubicBezTo>
                  <a:cubicBezTo>
                    <a:pt x="3626" y="942"/>
                    <a:pt x="4025" y="907"/>
                    <a:pt x="4418" y="835"/>
                  </a:cubicBezTo>
                  <a:cubicBezTo>
                    <a:pt x="4540" y="805"/>
                    <a:pt x="4521" y="635"/>
                    <a:pt x="4414" y="635"/>
                  </a:cubicBezTo>
                  <a:cubicBezTo>
                    <a:pt x="4405" y="635"/>
                    <a:pt x="4395" y="636"/>
                    <a:pt x="4385" y="638"/>
                  </a:cubicBezTo>
                  <a:cubicBezTo>
                    <a:pt x="3993" y="710"/>
                    <a:pt x="3600" y="745"/>
                    <a:pt x="3211" y="745"/>
                  </a:cubicBezTo>
                  <a:cubicBezTo>
                    <a:pt x="2166" y="745"/>
                    <a:pt x="1146" y="493"/>
                    <a:pt x="212" y="14"/>
                  </a:cubicBezTo>
                  <a:cubicBezTo>
                    <a:pt x="193" y="5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53"/>
            <p:cNvSpPr/>
            <p:nvPr/>
          </p:nvSpPr>
          <p:spPr>
            <a:xfrm>
              <a:off x="8479675" y="1372750"/>
              <a:ext cx="114775" cy="16525"/>
            </a:xfrm>
            <a:custGeom>
              <a:rect b="b" l="l" r="r" t="t"/>
              <a:pathLst>
                <a:path extrusionOk="0" h="661" w="4591">
                  <a:moveTo>
                    <a:pt x="159" y="1"/>
                  </a:moveTo>
                  <a:cubicBezTo>
                    <a:pt x="47" y="1"/>
                    <a:pt x="0" y="171"/>
                    <a:pt x="122" y="202"/>
                  </a:cubicBezTo>
                  <a:cubicBezTo>
                    <a:pt x="1236" y="513"/>
                    <a:pt x="2392" y="660"/>
                    <a:pt x="3540" y="660"/>
                  </a:cubicBezTo>
                  <a:cubicBezTo>
                    <a:pt x="3847" y="660"/>
                    <a:pt x="4154" y="650"/>
                    <a:pt x="4459" y="629"/>
                  </a:cubicBezTo>
                  <a:cubicBezTo>
                    <a:pt x="4591" y="629"/>
                    <a:pt x="4591" y="399"/>
                    <a:pt x="4459" y="399"/>
                  </a:cubicBezTo>
                  <a:lnTo>
                    <a:pt x="4426" y="399"/>
                  </a:lnTo>
                  <a:cubicBezTo>
                    <a:pt x="4073" y="432"/>
                    <a:pt x="3718" y="448"/>
                    <a:pt x="3362" y="448"/>
                  </a:cubicBezTo>
                  <a:cubicBezTo>
                    <a:pt x="2295" y="448"/>
                    <a:pt x="1223" y="300"/>
                    <a:pt x="188" y="4"/>
                  </a:cubicBezTo>
                  <a:cubicBezTo>
                    <a:pt x="177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53"/>
            <p:cNvSpPr/>
            <p:nvPr/>
          </p:nvSpPr>
          <p:spPr>
            <a:xfrm>
              <a:off x="8483775" y="1349750"/>
              <a:ext cx="77575" cy="12050"/>
            </a:xfrm>
            <a:custGeom>
              <a:rect b="b" l="l" r="r" t="t"/>
              <a:pathLst>
                <a:path extrusionOk="0" h="482" w="3103">
                  <a:moveTo>
                    <a:pt x="159" y="1"/>
                  </a:moveTo>
                  <a:cubicBezTo>
                    <a:pt x="47" y="1"/>
                    <a:pt x="1" y="171"/>
                    <a:pt x="122" y="201"/>
                  </a:cubicBezTo>
                  <a:lnTo>
                    <a:pt x="89" y="201"/>
                  </a:lnTo>
                  <a:cubicBezTo>
                    <a:pt x="636" y="390"/>
                    <a:pt x="1194" y="481"/>
                    <a:pt x="1750" y="481"/>
                  </a:cubicBezTo>
                  <a:cubicBezTo>
                    <a:pt x="2163" y="481"/>
                    <a:pt x="2575" y="431"/>
                    <a:pt x="2981" y="333"/>
                  </a:cubicBezTo>
                  <a:cubicBezTo>
                    <a:pt x="3102" y="303"/>
                    <a:pt x="3056" y="132"/>
                    <a:pt x="2944" y="132"/>
                  </a:cubicBezTo>
                  <a:cubicBezTo>
                    <a:pt x="2935" y="132"/>
                    <a:pt x="2925" y="133"/>
                    <a:pt x="2915" y="136"/>
                  </a:cubicBezTo>
                  <a:cubicBezTo>
                    <a:pt x="2554" y="229"/>
                    <a:pt x="2182" y="274"/>
                    <a:pt x="1807" y="274"/>
                  </a:cubicBezTo>
                  <a:cubicBezTo>
                    <a:pt x="1263" y="274"/>
                    <a:pt x="714" y="180"/>
                    <a:pt x="188" y="4"/>
                  </a:cubicBezTo>
                  <a:cubicBezTo>
                    <a:pt x="178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53"/>
            <p:cNvSpPr/>
            <p:nvPr/>
          </p:nvSpPr>
          <p:spPr>
            <a:xfrm>
              <a:off x="8499125" y="1325200"/>
              <a:ext cx="53425" cy="7450"/>
            </a:xfrm>
            <a:custGeom>
              <a:rect b="b" l="l" r="r" t="t"/>
              <a:pathLst>
                <a:path extrusionOk="0" h="298" w="2137">
                  <a:moveTo>
                    <a:pt x="198" y="0"/>
                  </a:moveTo>
                  <a:cubicBezTo>
                    <a:pt x="67" y="0"/>
                    <a:pt x="1" y="198"/>
                    <a:pt x="132" y="198"/>
                  </a:cubicBezTo>
                  <a:cubicBezTo>
                    <a:pt x="536" y="261"/>
                    <a:pt x="939" y="298"/>
                    <a:pt x="1342" y="298"/>
                  </a:cubicBezTo>
                  <a:cubicBezTo>
                    <a:pt x="1563" y="298"/>
                    <a:pt x="1784" y="287"/>
                    <a:pt x="2005" y="263"/>
                  </a:cubicBezTo>
                  <a:cubicBezTo>
                    <a:pt x="2137" y="263"/>
                    <a:pt x="2137" y="66"/>
                    <a:pt x="2005" y="66"/>
                  </a:cubicBezTo>
                  <a:cubicBezTo>
                    <a:pt x="1796" y="90"/>
                    <a:pt x="1582" y="100"/>
                    <a:pt x="1367" y="100"/>
                  </a:cubicBezTo>
                  <a:cubicBezTo>
                    <a:pt x="976" y="100"/>
                    <a:pt x="580" y="64"/>
                    <a:pt x="19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53"/>
            <p:cNvSpPr/>
            <p:nvPr/>
          </p:nvSpPr>
          <p:spPr>
            <a:xfrm>
              <a:off x="8363600" y="988375"/>
              <a:ext cx="48075" cy="130700"/>
            </a:xfrm>
            <a:custGeom>
              <a:rect b="b" l="l" r="r" t="t"/>
              <a:pathLst>
                <a:path extrusionOk="0" h="5228" w="1923">
                  <a:moveTo>
                    <a:pt x="242" y="1"/>
                  </a:moveTo>
                  <a:cubicBezTo>
                    <a:pt x="197" y="1"/>
                    <a:pt x="148" y="34"/>
                    <a:pt x="132" y="99"/>
                  </a:cubicBezTo>
                  <a:cubicBezTo>
                    <a:pt x="0" y="1940"/>
                    <a:pt x="559" y="3747"/>
                    <a:pt x="1709" y="5193"/>
                  </a:cubicBezTo>
                  <a:cubicBezTo>
                    <a:pt x="1733" y="5217"/>
                    <a:pt x="1760" y="5228"/>
                    <a:pt x="1785" y="5228"/>
                  </a:cubicBezTo>
                  <a:cubicBezTo>
                    <a:pt x="1861" y="5228"/>
                    <a:pt x="1922" y="5135"/>
                    <a:pt x="1873" y="5061"/>
                  </a:cubicBezTo>
                  <a:cubicBezTo>
                    <a:pt x="756" y="3648"/>
                    <a:pt x="197" y="1874"/>
                    <a:pt x="329" y="99"/>
                  </a:cubicBezTo>
                  <a:cubicBezTo>
                    <a:pt x="329" y="34"/>
                    <a:pt x="288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53"/>
            <p:cNvSpPr/>
            <p:nvPr/>
          </p:nvSpPr>
          <p:spPr>
            <a:xfrm>
              <a:off x="8347975" y="1029450"/>
              <a:ext cx="25575" cy="63850"/>
            </a:xfrm>
            <a:custGeom>
              <a:rect b="b" l="l" r="r" t="t"/>
              <a:pathLst>
                <a:path extrusionOk="0" h="2554" w="1023">
                  <a:moveTo>
                    <a:pt x="132" y="1"/>
                  </a:moveTo>
                  <a:cubicBezTo>
                    <a:pt x="83" y="1"/>
                    <a:pt x="34" y="34"/>
                    <a:pt x="34" y="99"/>
                  </a:cubicBezTo>
                  <a:cubicBezTo>
                    <a:pt x="1" y="954"/>
                    <a:pt x="264" y="1808"/>
                    <a:pt x="789" y="2498"/>
                  </a:cubicBezTo>
                  <a:cubicBezTo>
                    <a:pt x="809" y="2538"/>
                    <a:pt x="841" y="2553"/>
                    <a:pt x="873" y="2553"/>
                  </a:cubicBezTo>
                  <a:cubicBezTo>
                    <a:pt x="947" y="2553"/>
                    <a:pt x="1023" y="2469"/>
                    <a:pt x="954" y="2400"/>
                  </a:cubicBezTo>
                  <a:cubicBezTo>
                    <a:pt x="461" y="1742"/>
                    <a:pt x="198" y="921"/>
                    <a:pt x="231" y="99"/>
                  </a:cubicBezTo>
                  <a:cubicBezTo>
                    <a:pt x="231" y="34"/>
                    <a:pt x="181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53"/>
            <p:cNvSpPr/>
            <p:nvPr/>
          </p:nvSpPr>
          <p:spPr>
            <a:xfrm>
              <a:off x="8075250" y="822825"/>
              <a:ext cx="92375" cy="150650"/>
            </a:xfrm>
            <a:custGeom>
              <a:rect b="b" l="l" r="r" t="t"/>
              <a:pathLst>
                <a:path extrusionOk="0" h="6026" w="3695">
                  <a:moveTo>
                    <a:pt x="944" y="0"/>
                  </a:moveTo>
                  <a:cubicBezTo>
                    <a:pt x="925" y="0"/>
                    <a:pt x="906" y="6"/>
                    <a:pt x="887" y="18"/>
                  </a:cubicBezTo>
                  <a:cubicBezTo>
                    <a:pt x="0" y="774"/>
                    <a:pt x="690" y="2285"/>
                    <a:pt x="1085" y="3140"/>
                  </a:cubicBezTo>
                  <a:cubicBezTo>
                    <a:pt x="1643" y="4290"/>
                    <a:pt x="2465" y="5276"/>
                    <a:pt x="3516" y="5998"/>
                  </a:cubicBezTo>
                  <a:cubicBezTo>
                    <a:pt x="3535" y="6018"/>
                    <a:pt x="3554" y="6026"/>
                    <a:pt x="3572" y="6026"/>
                  </a:cubicBezTo>
                  <a:cubicBezTo>
                    <a:pt x="3646" y="6026"/>
                    <a:pt x="3694" y="5887"/>
                    <a:pt x="3615" y="5834"/>
                  </a:cubicBezTo>
                  <a:cubicBezTo>
                    <a:pt x="2695" y="5144"/>
                    <a:pt x="1906" y="4290"/>
                    <a:pt x="1380" y="3271"/>
                  </a:cubicBezTo>
                  <a:cubicBezTo>
                    <a:pt x="1117" y="2778"/>
                    <a:pt x="920" y="2252"/>
                    <a:pt x="756" y="1727"/>
                  </a:cubicBezTo>
                  <a:cubicBezTo>
                    <a:pt x="657" y="1201"/>
                    <a:pt x="592" y="544"/>
                    <a:pt x="1019" y="182"/>
                  </a:cubicBezTo>
                  <a:cubicBezTo>
                    <a:pt x="1099" y="102"/>
                    <a:pt x="1027" y="0"/>
                    <a:pt x="94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53"/>
            <p:cNvSpPr/>
            <p:nvPr/>
          </p:nvSpPr>
          <p:spPr>
            <a:xfrm>
              <a:off x="8121250" y="877325"/>
              <a:ext cx="54425" cy="77250"/>
            </a:xfrm>
            <a:custGeom>
              <a:rect b="b" l="l" r="r" t="t"/>
              <a:pathLst>
                <a:path extrusionOk="0" h="3090" w="2177">
                  <a:moveTo>
                    <a:pt x="219" y="1"/>
                  </a:moveTo>
                  <a:cubicBezTo>
                    <a:pt x="181" y="1"/>
                    <a:pt x="144" y="22"/>
                    <a:pt x="132" y="72"/>
                  </a:cubicBezTo>
                  <a:cubicBezTo>
                    <a:pt x="0" y="697"/>
                    <a:pt x="165" y="1321"/>
                    <a:pt x="559" y="1814"/>
                  </a:cubicBezTo>
                  <a:cubicBezTo>
                    <a:pt x="953" y="2307"/>
                    <a:pt x="1446" y="2734"/>
                    <a:pt x="1972" y="3063"/>
                  </a:cubicBezTo>
                  <a:cubicBezTo>
                    <a:pt x="1991" y="3082"/>
                    <a:pt x="2011" y="3090"/>
                    <a:pt x="2031" y="3090"/>
                  </a:cubicBezTo>
                  <a:cubicBezTo>
                    <a:pt x="2112" y="3090"/>
                    <a:pt x="2176" y="2951"/>
                    <a:pt x="2071" y="2898"/>
                  </a:cubicBezTo>
                  <a:cubicBezTo>
                    <a:pt x="1183" y="2274"/>
                    <a:pt x="33" y="1387"/>
                    <a:pt x="329" y="138"/>
                  </a:cubicBezTo>
                  <a:cubicBezTo>
                    <a:pt x="349" y="57"/>
                    <a:pt x="282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53"/>
            <p:cNvSpPr/>
            <p:nvPr/>
          </p:nvSpPr>
          <p:spPr>
            <a:xfrm>
              <a:off x="8244725" y="652175"/>
              <a:ext cx="161425" cy="19225"/>
            </a:xfrm>
            <a:custGeom>
              <a:rect b="b" l="l" r="r" t="t"/>
              <a:pathLst>
                <a:path extrusionOk="0" h="769" w="6457">
                  <a:moveTo>
                    <a:pt x="3231" y="1"/>
                  </a:moveTo>
                  <a:cubicBezTo>
                    <a:pt x="2176" y="1"/>
                    <a:pt x="1124" y="190"/>
                    <a:pt x="122" y="568"/>
                  </a:cubicBezTo>
                  <a:cubicBezTo>
                    <a:pt x="0" y="598"/>
                    <a:pt x="47" y="768"/>
                    <a:pt x="159" y="768"/>
                  </a:cubicBezTo>
                  <a:cubicBezTo>
                    <a:pt x="168" y="768"/>
                    <a:pt x="177" y="767"/>
                    <a:pt x="187" y="765"/>
                  </a:cubicBezTo>
                  <a:cubicBezTo>
                    <a:pt x="1173" y="403"/>
                    <a:pt x="2208" y="223"/>
                    <a:pt x="3243" y="223"/>
                  </a:cubicBezTo>
                  <a:cubicBezTo>
                    <a:pt x="4279" y="223"/>
                    <a:pt x="5314" y="403"/>
                    <a:pt x="6299" y="765"/>
                  </a:cubicBezTo>
                  <a:cubicBezTo>
                    <a:pt x="6310" y="767"/>
                    <a:pt x="6319" y="768"/>
                    <a:pt x="6328" y="768"/>
                  </a:cubicBezTo>
                  <a:cubicBezTo>
                    <a:pt x="6435" y="768"/>
                    <a:pt x="6456" y="598"/>
                    <a:pt x="6365" y="568"/>
                  </a:cubicBezTo>
                  <a:cubicBezTo>
                    <a:pt x="5347" y="190"/>
                    <a:pt x="4287" y="1"/>
                    <a:pt x="32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53"/>
            <p:cNvSpPr/>
            <p:nvPr/>
          </p:nvSpPr>
          <p:spPr>
            <a:xfrm>
              <a:off x="8304450" y="672300"/>
              <a:ext cx="53975" cy="10600"/>
            </a:xfrm>
            <a:custGeom>
              <a:rect b="b" l="l" r="r" t="t"/>
              <a:pathLst>
                <a:path extrusionOk="0" h="424" w="2159">
                  <a:moveTo>
                    <a:pt x="635" y="0"/>
                  </a:moveTo>
                  <a:cubicBezTo>
                    <a:pt x="469" y="0"/>
                    <a:pt x="301" y="8"/>
                    <a:pt x="132" y="25"/>
                  </a:cubicBezTo>
                  <a:cubicBezTo>
                    <a:pt x="0" y="25"/>
                    <a:pt x="0" y="223"/>
                    <a:pt x="132" y="223"/>
                  </a:cubicBezTo>
                  <a:cubicBezTo>
                    <a:pt x="288" y="206"/>
                    <a:pt x="444" y="198"/>
                    <a:pt x="599" y="198"/>
                  </a:cubicBezTo>
                  <a:cubicBezTo>
                    <a:pt x="1066" y="198"/>
                    <a:pt x="1528" y="272"/>
                    <a:pt x="1972" y="420"/>
                  </a:cubicBezTo>
                  <a:cubicBezTo>
                    <a:pt x="1982" y="422"/>
                    <a:pt x="1991" y="423"/>
                    <a:pt x="2001" y="423"/>
                  </a:cubicBezTo>
                  <a:cubicBezTo>
                    <a:pt x="2112" y="423"/>
                    <a:pt x="2159" y="250"/>
                    <a:pt x="2037" y="190"/>
                  </a:cubicBezTo>
                  <a:cubicBezTo>
                    <a:pt x="1574" y="68"/>
                    <a:pt x="1111" y="0"/>
                    <a:pt x="63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53"/>
            <p:cNvSpPr/>
            <p:nvPr/>
          </p:nvSpPr>
          <p:spPr>
            <a:xfrm>
              <a:off x="8353150" y="690900"/>
              <a:ext cx="40600" cy="12525"/>
            </a:xfrm>
            <a:custGeom>
              <a:rect b="b" l="l" r="r" t="t"/>
              <a:pathLst>
                <a:path extrusionOk="0" h="501" w="1624">
                  <a:moveTo>
                    <a:pt x="159" y="1"/>
                  </a:moveTo>
                  <a:cubicBezTo>
                    <a:pt x="48" y="1"/>
                    <a:pt x="1" y="171"/>
                    <a:pt x="122" y="202"/>
                  </a:cubicBezTo>
                  <a:lnTo>
                    <a:pt x="1470" y="497"/>
                  </a:lnTo>
                  <a:cubicBezTo>
                    <a:pt x="1480" y="500"/>
                    <a:pt x="1489" y="501"/>
                    <a:pt x="1498" y="501"/>
                  </a:cubicBezTo>
                  <a:cubicBezTo>
                    <a:pt x="1605" y="501"/>
                    <a:pt x="1624" y="330"/>
                    <a:pt x="1502" y="300"/>
                  </a:cubicBezTo>
                  <a:lnTo>
                    <a:pt x="188" y="4"/>
                  </a:lnTo>
                  <a:cubicBezTo>
                    <a:pt x="178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53"/>
            <p:cNvSpPr/>
            <p:nvPr/>
          </p:nvSpPr>
          <p:spPr>
            <a:xfrm>
              <a:off x="8346350" y="528350"/>
              <a:ext cx="80800" cy="72675"/>
            </a:xfrm>
            <a:custGeom>
              <a:rect b="b" l="l" r="r" t="t"/>
              <a:pathLst>
                <a:path extrusionOk="0" h="2907" w="3232">
                  <a:moveTo>
                    <a:pt x="99" y="0"/>
                  </a:moveTo>
                  <a:cubicBezTo>
                    <a:pt x="49" y="0"/>
                    <a:pt x="0" y="33"/>
                    <a:pt x="0" y="99"/>
                  </a:cubicBezTo>
                  <a:cubicBezTo>
                    <a:pt x="0" y="427"/>
                    <a:pt x="131" y="723"/>
                    <a:pt x="394" y="920"/>
                  </a:cubicBezTo>
                  <a:cubicBezTo>
                    <a:pt x="624" y="1183"/>
                    <a:pt x="920" y="1413"/>
                    <a:pt x="1216" y="1676"/>
                  </a:cubicBezTo>
                  <a:cubicBezTo>
                    <a:pt x="1774" y="2136"/>
                    <a:pt x="2366" y="2530"/>
                    <a:pt x="3023" y="2892"/>
                  </a:cubicBezTo>
                  <a:cubicBezTo>
                    <a:pt x="3039" y="2902"/>
                    <a:pt x="3056" y="2907"/>
                    <a:pt x="3072" y="2907"/>
                  </a:cubicBezTo>
                  <a:cubicBezTo>
                    <a:pt x="3157" y="2907"/>
                    <a:pt x="3232" y="2783"/>
                    <a:pt x="3122" y="2727"/>
                  </a:cubicBezTo>
                  <a:cubicBezTo>
                    <a:pt x="2530" y="2399"/>
                    <a:pt x="1972" y="2005"/>
                    <a:pt x="1413" y="1577"/>
                  </a:cubicBezTo>
                  <a:cubicBezTo>
                    <a:pt x="1183" y="1380"/>
                    <a:pt x="920" y="1150"/>
                    <a:pt x="690" y="920"/>
                  </a:cubicBezTo>
                  <a:cubicBezTo>
                    <a:pt x="427" y="690"/>
                    <a:pt x="164" y="460"/>
                    <a:pt x="197" y="99"/>
                  </a:cubicBezTo>
                  <a:cubicBezTo>
                    <a:pt x="197" y="33"/>
                    <a:pt x="148" y="0"/>
                    <a:pt x="9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53"/>
            <p:cNvSpPr/>
            <p:nvPr/>
          </p:nvSpPr>
          <p:spPr>
            <a:xfrm>
              <a:off x="8360775" y="521575"/>
              <a:ext cx="60975" cy="53700"/>
            </a:xfrm>
            <a:custGeom>
              <a:rect b="b" l="l" r="r" t="t"/>
              <a:pathLst>
                <a:path extrusionOk="0" h="2148" w="2439">
                  <a:moveTo>
                    <a:pt x="137" y="0"/>
                  </a:moveTo>
                  <a:cubicBezTo>
                    <a:pt x="69" y="0"/>
                    <a:pt x="1" y="70"/>
                    <a:pt x="47" y="140"/>
                  </a:cubicBezTo>
                  <a:cubicBezTo>
                    <a:pt x="540" y="1060"/>
                    <a:pt x="1329" y="1750"/>
                    <a:pt x="2282" y="2144"/>
                  </a:cubicBezTo>
                  <a:cubicBezTo>
                    <a:pt x="2292" y="2147"/>
                    <a:pt x="2301" y="2148"/>
                    <a:pt x="2310" y="2148"/>
                  </a:cubicBezTo>
                  <a:cubicBezTo>
                    <a:pt x="2418" y="2148"/>
                    <a:pt x="2439" y="1977"/>
                    <a:pt x="2348" y="1947"/>
                  </a:cubicBezTo>
                  <a:cubicBezTo>
                    <a:pt x="1427" y="1585"/>
                    <a:pt x="672" y="895"/>
                    <a:pt x="212" y="41"/>
                  </a:cubicBezTo>
                  <a:cubicBezTo>
                    <a:pt x="192" y="12"/>
                    <a:pt x="165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53"/>
            <p:cNvSpPr/>
            <p:nvPr/>
          </p:nvSpPr>
          <p:spPr>
            <a:xfrm>
              <a:off x="8380675" y="326250"/>
              <a:ext cx="107800" cy="73325"/>
            </a:xfrm>
            <a:custGeom>
              <a:rect b="b" l="l" r="r" t="t"/>
              <a:pathLst>
                <a:path extrusionOk="0" h="2933" w="4312">
                  <a:moveTo>
                    <a:pt x="4180" y="0"/>
                  </a:moveTo>
                  <a:cubicBezTo>
                    <a:pt x="2340" y="0"/>
                    <a:pt x="697" y="1118"/>
                    <a:pt x="40" y="2826"/>
                  </a:cubicBezTo>
                  <a:cubicBezTo>
                    <a:pt x="1" y="2886"/>
                    <a:pt x="56" y="2933"/>
                    <a:pt x="120" y="2933"/>
                  </a:cubicBezTo>
                  <a:cubicBezTo>
                    <a:pt x="164" y="2933"/>
                    <a:pt x="211" y="2912"/>
                    <a:pt x="237" y="2859"/>
                  </a:cubicBezTo>
                  <a:lnTo>
                    <a:pt x="204" y="2859"/>
                  </a:lnTo>
                  <a:cubicBezTo>
                    <a:pt x="851" y="1274"/>
                    <a:pt x="2391" y="230"/>
                    <a:pt x="4101" y="230"/>
                  </a:cubicBezTo>
                  <a:cubicBezTo>
                    <a:pt x="4127" y="230"/>
                    <a:pt x="4154" y="230"/>
                    <a:pt x="4180" y="230"/>
                  </a:cubicBezTo>
                  <a:cubicBezTo>
                    <a:pt x="4312" y="230"/>
                    <a:pt x="4312" y="0"/>
                    <a:pt x="418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53"/>
            <p:cNvSpPr/>
            <p:nvPr/>
          </p:nvSpPr>
          <p:spPr>
            <a:xfrm>
              <a:off x="8589800" y="369350"/>
              <a:ext cx="97975" cy="159625"/>
            </a:xfrm>
            <a:custGeom>
              <a:rect b="b" l="l" r="r" t="t"/>
              <a:pathLst>
                <a:path extrusionOk="0" h="6385" w="3919">
                  <a:moveTo>
                    <a:pt x="161" y="0"/>
                  </a:moveTo>
                  <a:cubicBezTo>
                    <a:pt x="78" y="0"/>
                    <a:pt x="1" y="102"/>
                    <a:pt x="54" y="182"/>
                  </a:cubicBezTo>
                  <a:lnTo>
                    <a:pt x="87" y="149"/>
                  </a:lnTo>
                  <a:cubicBezTo>
                    <a:pt x="1829" y="1825"/>
                    <a:pt x="3110" y="3961"/>
                    <a:pt x="3702" y="6327"/>
                  </a:cubicBezTo>
                  <a:cubicBezTo>
                    <a:pt x="3728" y="6366"/>
                    <a:pt x="3769" y="6384"/>
                    <a:pt x="3807" y="6384"/>
                  </a:cubicBezTo>
                  <a:cubicBezTo>
                    <a:pt x="3866" y="6384"/>
                    <a:pt x="3919" y="6341"/>
                    <a:pt x="3899" y="6261"/>
                  </a:cubicBezTo>
                  <a:cubicBezTo>
                    <a:pt x="3275" y="3896"/>
                    <a:pt x="1993" y="1727"/>
                    <a:pt x="219" y="18"/>
                  </a:cubicBezTo>
                  <a:cubicBezTo>
                    <a:pt x="200" y="6"/>
                    <a:pt x="181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53"/>
            <p:cNvSpPr/>
            <p:nvPr/>
          </p:nvSpPr>
          <p:spPr>
            <a:xfrm>
              <a:off x="8609750" y="454475"/>
              <a:ext cx="35275" cy="58725"/>
            </a:xfrm>
            <a:custGeom>
              <a:rect b="b" l="l" r="r" t="t"/>
              <a:pathLst>
                <a:path extrusionOk="0" h="2349" w="1411">
                  <a:moveTo>
                    <a:pt x="156" y="0"/>
                  </a:moveTo>
                  <a:cubicBezTo>
                    <a:pt x="85" y="0"/>
                    <a:pt x="1" y="118"/>
                    <a:pt x="78" y="195"/>
                  </a:cubicBezTo>
                  <a:cubicBezTo>
                    <a:pt x="604" y="786"/>
                    <a:pt x="998" y="1509"/>
                    <a:pt x="1195" y="2265"/>
                  </a:cubicBezTo>
                  <a:cubicBezTo>
                    <a:pt x="1209" y="2323"/>
                    <a:pt x="1255" y="2349"/>
                    <a:pt x="1300" y="2349"/>
                  </a:cubicBezTo>
                  <a:cubicBezTo>
                    <a:pt x="1357" y="2349"/>
                    <a:pt x="1411" y="2306"/>
                    <a:pt x="1392" y="2232"/>
                  </a:cubicBezTo>
                  <a:cubicBezTo>
                    <a:pt x="1195" y="1411"/>
                    <a:pt x="801" y="655"/>
                    <a:pt x="209" y="30"/>
                  </a:cubicBezTo>
                  <a:cubicBezTo>
                    <a:pt x="195" y="9"/>
                    <a:pt x="176" y="0"/>
                    <a:pt x="15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53"/>
            <p:cNvSpPr/>
            <p:nvPr/>
          </p:nvSpPr>
          <p:spPr>
            <a:xfrm>
              <a:off x="8688900" y="341025"/>
              <a:ext cx="82475" cy="129400"/>
            </a:xfrm>
            <a:custGeom>
              <a:rect b="b" l="l" r="r" t="t"/>
              <a:pathLst>
                <a:path extrusionOk="0" h="5176" w="3299">
                  <a:moveTo>
                    <a:pt x="132" y="1"/>
                  </a:moveTo>
                  <a:cubicBezTo>
                    <a:pt x="83" y="1"/>
                    <a:pt x="34" y="34"/>
                    <a:pt x="34" y="99"/>
                  </a:cubicBezTo>
                  <a:cubicBezTo>
                    <a:pt x="1" y="625"/>
                    <a:pt x="99" y="1151"/>
                    <a:pt x="329" y="1644"/>
                  </a:cubicBezTo>
                  <a:cubicBezTo>
                    <a:pt x="526" y="2104"/>
                    <a:pt x="756" y="2564"/>
                    <a:pt x="1052" y="2991"/>
                  </a:cubicBezTo>
                  <a:cubicBezTo>
                    <a:pt x="1611" y="3813"/>
                    <a:pt x="2301" y="4568"/>
                    <a:pt x="3090" y="5160"/>
                  </a:cubicBezTo>
                  <a:cubicBezTo>
                    <a:pt x="3105" y="5171"/>
                    <a:pt x="3122" y="5175"/>
                    <a:pt x="3139" y="5175"/>
                  </a:cubicBezTo>
                  <a:cubicBezTo>
                    <a:pt x="3224" y="5175"/>
                    <a:pt x="3298" y="5051"/>
                    <a:pt x="3188" y="4996"/>
                  </a:cubicBezTo>
                  <a:cubicBezTo>
                    <a:pt x="2432" y="4404"/>
                    <a:pt x="1775" y="3681"/>
                    <a:pt x="1217" y="2893"/>
                  </a:cubicBezTo>
                  <a:cubicBezTo>
                    <a:pt x="987" y="2498"/>
                    <a:pt x="756" y="2104"/>
                    <a:pt x="592" y="1710"/>
                  </a:cubicBezTo>
                  <a:cubicBezTo>
                    <a:pt x="329" y="1217"/>
                    <a:pt x="198" y="658"/>
                    <a:pt x="231" y="99"/>
                  </a:cubicBezTo>
                  <a:cubicBezTo>
                    <a:pt x="231" y="34"/>
                    <a:pt x="181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53"/>
            <p:cNvSpPr/>
            <p:nvPr/>
          </p:nvSpPr>
          <p:spPr>
            <a:xfrm>
              <a:off x="8704525" y="370075"/>
              <a:ext cx="34050" cy="40425"/>
            </a:xfrm>
            <a:custGeom>
              <a:rect b="b" l="l" r="r" t="t"/>
              <a:pathLst>
                <a:path extrusionOk="0" h="1617" w="1362">
                  <a:moveTo>
                    <a:pt x="145" y="0"/>
                  </a:moveTo>
                  <a:cubicBezTo>
                    <a:pt x="120" y="0"/>
                    <a:pt x="93" y="8"/>
                    <a:pt x="66" y="22"/>
                  </a:cubicBezTo>
                  <a:cubicBezTo>
                    <a:pt x="33" y="22"/>
                    <a:pt x="0" y="88"/>
                    <a:pt x="33" y="153"/>
                  </a:cubicBezTo>
                  <a:cubicBezTo>
                    <a:pt x="296" y="712"/>
                    <a:pt x="657" y="1205"/>
                    <a:pt x="1117" y="1599"/>
                  </a:cubicBezTo>
                  <a:cubicBezTo>
                    <a:pt x="1136" y="1611"/>
                    <a:pt x="1156" y="1617"/>
                    <a:pt x="1177" y="1617"/>
                  </a:cubicBezTo>
                  <a:cubicBezTo>
                    <a:pt x="1268" y="1617"/>
                    <a:pt x="1362" y="1515"/>
                    <a:pt x="1282" y="1435"/>
                  </a:cubicBezTo>
                  <a:cubicBezTo>
                    <a:pt x="822" y="1073"/>
                    <a:pt x="460" y="580"/>
                    <a:pt x="230" y="55"/>
                  </a:cubicBezTo>
                  <a:cubicBezTo>
                    <a:pt x="211" y="16"/>
                    <a:pt x="180" y="0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53"/>
            <p:cNvSpPr/>
            <p:nvPr/>
          </p:nvSpPr>
          <p:spPr>
            <a:xfrm>
              <a:off x="8727850" y="380275"/>
              <a:ext cx="35025" cy="33075"/>
            </a:xfrm>
            <a:custGeom>
              <a:rect b="b" l="l" r="r" t="t"/>
              <a:pathLst>
                <a:path extrusionOk="0" h="1323" w="1401">
                  <a:moveTo>
                    <a:pt x="124" y="0"/>
                  </a:moveTo>
                  <a:cubicBezTo>
                    <a:pt x="63" y="0"/>
                    <a:pt x="0" y="48"/>
                    <a:pt x="20" y="107"/>
                  </a:cubicBezTo>
                  <a:cubicBezTo>
                    <a:pt x="151" y="731"/>
                    <a:pt x="644" y="1191"/>
                    <a:pt x="1269" y="1323"/>
                  </a:cubicBezTo>
                  <a:cubicBezTo>
                    <a:pt x="1302" y="1323"/>
                    <a:pt x="1367" y="1290"/>
                    <a:pt x="1367" y="1224"/>
                  </a:cubicBezTo>
                  <a:cubicBezTo>
                    <a:pt x="1400" y="1191"/>
                    <a:pt x="1367" y="1125"/>
                    <a:pt x="1302" y="1125"/>
                  </a:cubicBezTo>
                  <a:cubicBezTo>
                    <a:pt x="776" y="1027"/>
                    <a:pt x="316" y="600"/>
                    <a:pt x="217" y="74"/>
                  </a:cubicBezTo>
                  <a:cubicBezTo>
                    <a:pt x="204" y="21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53"/>
            <p:cNvSpPr/>
            <p:nvPr/>
          </p:nvSpPr>
          <p:spPr>
            <a:xfrm>
              <a:off x="8953675" y="55750"/>
              <a:ext cx="115150" cy="27675"/>
            </a:xfrm>
            <a:custGeom>
              <a:rect b="b" l="l" r="r" t="t"/>
              <a:pathLst>
                <a:path extrusionOk="0" h="1107" w="4606">
                  <a:moveTo>
                    <a:pt x="1459" y="1"/>
                  </a:moveTo>
                  <a:cubicBezTo>
                    <a:pt x="1010" y="1"/>
                    <a:pt x="560" y="57"/>
                    <a:pt x="122" y="174"/>
                  </a:cubicBezTo>
                  <a:cubicBezTo>
                    <a:pt x="1" y="204"/>
                    <a:pt x="19" y="375"/>
                    <a:pt x="127" y="375"/>
                  </a:cubicBezTo>
                  <a:cubicBezTo>
                    <a:pt x="135" y="375"/>
                    <a:pt x="145" y="373"/>
                    <a:pt x="155" y="371"/>
                  </a:cubicBezTo>
                  <a:cubicBezTo>
                    <a:pt x="580" y="265"/>
                    <a:pt x="1014" y="212"/>
                    <a:pt x="1446" y="212"/>
                  </a:cubicBezTo>
                  <a:cubicBezTo>
                    <a:pt x="2483" y="212"/>
                    <a:pt x="3512" y="514"/>
                    <a:pt x="4394" y="1094"/>
                  </a:cubicBezTo>
                  <a:cubicBezTo>
                    <a:pt x="4408" y="1103"/>
                    <a:pt x="4422" y="1107"/>
                    <a:pt x="4436" y="1107"/>
                  </a:cubicBezTo>
                  <a:cubicBezTo>
                    <a:pt x="4524" y="1107"/>
                    <a:pt x="4606" y="953"/>
                    <a:pt x="4493" y="897"/>
                  </a:cubicBezTo>
                  <a:cubicBezTo>
                    <a:pt x="3591" y="318"/>
                    <a:pt x="2526" y="1"/>
                    <a:pt x="14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53"/>
            <p:cNvSpPr/>
            <p:nvPr/>
          </p:nvSpPr>
          <p:spPr>
            <a:xfrm>
              <a:off x="8987925" y="73950"/>
              <a:ext cx="52975" cy="18525"/>
            </a:xfrm>
            <a:custGeom>
              <a:rect b="b" l="l" r="r" t="t"/>
              <a:pathLst>
                <a:path extrusionOk="0" h="741" w="2119">
                  <a:moveTo>
                    <a:pt x="275" y="1"/>
                  </a:moveTo>
                  <a:cubicBezTo>
                    <a:pt x="227" y="1"/>
                    <a:pt x="180" y="2"/>
                    <a:pt x="132" y="4"/>
                  </a:cubicBezTo>
                  <a:cubicBezTo>
                    <a:pt x="1" y="4"/>
                    <a:pt x="1" y="201"/>
                    <a:pt x="132" y="201"/>
                  </a:cubicBezTo>
                  <a:cubicBezTo>
                    <a:pt x="177" y="199"/>
                    <a:pt x="222" y="198"/>
                    <a:pt x="267" y="198"/>
                  </a:cubicBezTo>
                  <a:cubicBezTo>
                    <a:pt x="846" y="198"/>
                    <a:pt x="1419" y="392"/>
                    <a:pt x="1907" y="727"/>
                  </a:cubicBezTo>
                  <a:cubicBezTo>
                    <a:pt x="1925" y="736"/>
                    <a:pt x="1943" y="740"/>
                    <a:pt x="1959" y="740"/>
                  </a:cubicBezTo>
                  <a:cubicBezTo>
                    <a:pt x="2061" y="740"/>
                    <a:pt x="2118" y="587"/>
                    <a:pt x="2005" y="530"/>
                  </a:cubicBezTo>
                  <a:cubicBezTo>
                    <a:pt x="1487" y="195"/>
                    <a:pt x="884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53"/>
            <p:cNvSpPr/>
            <p:nvPr/>
          </p:nvSpPr>
          <p:spPr>
            <a:xfrm>
              <a:off x="8996150" y="89125"/>
              <a:ext cx="27325" cy="14375"/>
            </a:xfrm>
            <a:custGeom>
              <a:rect b="b" l="l" r="r" t="t"/>
              <a:pathLst>
                <a:path extrusionOk="0" h="575" w="1093">
                  <a:moveTo>
                    <a:pt x="88" y="0"/>
                  </a:moveTo>
                  <a:cubicBezTo>
                    <a:pt x="56" y="0"/>
                    <a:pt x="33" y="16"/>
                    <a:pt x="33" y="54"/>
                  </a:cubicBezTo>
                  <a:cubicBezTo>
                    <a:pt x="0" y="87"/>
                    <a:pt x="0" y="153"/>
                    <a:pt x="66" y="186"/>
                  </a:cubicBezTo>
                  <a:lnTo>
                    <a:pt x="888" y="547"/>
                  </a:lnTo>
                  <a:cubicBezTo>
                    <a:pt x="907" y="567"/>
                    <a:pt x="927" y="575"/>
                    <a:pt x="946" y="575"/>
                  </a:cubicBezTo>
                  <a:cubicBezTo>
                    <a:pt x="1027" y="575"/>
                    <a:pt x="1092" y="436"/>
                    <a:pt x="986" y="383"/>
                  </a:cubicBezTo>
                  <a:lnTo>
                    <a:pt x="165" y="22"/>
                  </a:lnTo>
                  <a:cubicBezTo>
                    <a:pt x="137" y="8"/>
                    <a:pt x="110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53"/>
            <p:cNvSpPr/>
            <p:nvPr/>
          </p:nvSpPr>
          <p:spPr>
            <a:xfrm>
              <a:off x="8485175" y="187275"/>
              <a:ext cx="92450" cy="122950"/>
            </a:xfrm>
            <a:custGeom>
              <a:rect b="b" l="l" r="r" t="t"/>
              <a:pathLst>
                <a:path extrusionOk="0" h="4918" w="3698">
                  <a:moveTo>
                    <a:pt x="133" y="0"/>
                  </a:moveTo>
                  <a:cubicBezTo>
                    <a:pt x="76" y="0"/>
                    <a:pt x="0" y="56"/>
                    <a:pt x="0" y="137"/>
                  </a:cubicBezTo>
                  <a:cubicBezTo>
                    <a:pt x="395" y="2175"/>
                    <a:pt x="1676" y="3916"/>
                    <a:pt x="3484" y="4902"/>
                  </a:cubicBezTo>
                  <a:cubicBezTo>
                    <a:pt x="3505" y="4913"/>
                    <a:pt x="3525" y="4917"/>
                    <a:pt x="3544" y="4917"/>
                  </a:cubicBezTo>
                  <a:cubicBezTo>
                    <a:pt x="3642" y="4917"/>
                    <a:pt x="3698" y="4793"/>
                    <a:pt x="3615" y="4738"/>
                  </a:cubicBezTo>
                  <a:cubicBezTo>
                    <a:pt x="1841" y="3752"/>
                    <a:pt x="592" y="2043"/>
                    <a:pt x="198" y="72"/>
                  </a:cubicBezTo>
                  <a:cubicBezTo>
                    <a:pt x="198" y="22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53"/>
            <p:cNvSpPr/>
            <p:nvPr/>
          </p:nvSpPr>
          <p:spPr>
            <a:xfrm>
              <a:off x="8523325" y="231325"/>
              <a:ext cx="73200" cy="79725"/>
            </a:xfrm>
            <a:custGeom>
              <a:rect b="b" l="l" r="r" t="t"/>
              <a:pathLst>
                <a:path extrusionOk="0" h="3189" w="2928">
                  <a:moveTo>
                    <a:pt x="111" y="1"/>
                  </a:moveTo>
                  <a:cubicBezTo>
                    <a:pt x="54" y="1"/>
                    <a:pt x="0" y="43"/>
                    <a:pt x="19" y="117"/>
                  </a:cubicBezTo>
                  <a:cubicBezTo>
                    <a:pt x="512" y="1431"/>
                    <a:pt x="1465" y="2549"/>
                    <a:pt x="2713" y="3173"/>
                  </a:cubicBezTo>
                  <a:cubicBezTo>
                    <a:pt x="2735" y="3184"/>
                    <a:pt x="2755" y="3188"/>
                    <a:pt x="2774" y="3188"/>
                  </a:cubicBezTo>
                  <a:cubicBezTo>
                    <a:pt x="2871" y="3188"/>
                    <a:pt x="2927" y="3064"/>
                    <a:pt x="2845" y="3009"/>
                  </a:cubicBezTo>
                  <a:cubicBezTo>
                    <a:pt x="1629" y="2384"/>
                    <a:pt x="676" y="1333"/>
                    <a:pt x="216" y="84"/>
                  </a:cubicBezTo>
                  <a:cubicBezTo>
                    <a:pt x="202" y="27"/>
                    <a:pt x="156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53"/>
            <p:cNvSpPr/>
            <p:nvPr/>
          </p:nvSpPr>
          <p:spPr>
            <a:xfrm>
              <a:off x="8551450" y="246200"/>
              <a:ext cx="53400" cy="48975"/>
            </a:xfrm>
            <a:custGeom>
              <a:rect b="b" l="l" r="r" t="t"/>
              <a:pathLst>
                <a:path extrusionOk="0" h="1959" w="2136">
                  <a:moveTo>
                    <a:pt x="122" y="0"/>
                  </a:moveTo>
                  <a:cubicBezTo>
                    <a:pt x="59" y="0"/>
                    <a:pt x="0" y="59"/>
                    <a:pt x="44" y="146"/>
                  </a:cubicBezTo>
                  <a:cubicBezTo>
                    <a:pt x="504" y="902"/>
                    <a:pt x="1128" y="1527"/>
                    <a:pt x="1917" y="1954"/>
                  </a:cubicBezTo>
                  <a:cubicBezTo>
                    <a:pt x="1929" y="1957"/>
                    <a:pt x="1940" y="1958"/>
                    <a:pt x="1951" y="1958"/>
                  </a:cubicBezTo>
                  <a:cubicBezTo>
                    <a:pt x="2064" y="1958"/>
                    <a:pt x="2135" y="1816"/>
                    <a:pt x="2016" y="1757"/>
                  </a:cubicBezTo>
                  <a:cubicBezTo>
                    <a:pt x="1260" y="1362"/>
                    <a:pt x="635" y="771"/>
                    <a:pt x="208" y="48"/>
                  </a:cubicBezTo>
                  <a:cubicBezTo>
                    <a:pt x="186" y="15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53"/>
            <p:cNvSpPr/>
            <p:nvPr/>
          </p:nvSpPr>
          <p:spPr>
            <a:xfrm>
              <a:off x="8648650" y="56750"/>
              <a:ext cx="132575" cy="41525"/>
            </a:xfrm>
            <a:custGeom>
              <a:rect b="b" l="l" r="r" t="t"/>
              <a:pathLst>
                <a:path extrusionOk="0" h="1661" w="5303">
                  <a:moveTo>
                    <a:pt x="301" y="1"/>
                  </a:moveTo>
                  <a:cubicBezTo>
                    <a:pt x="245" y="1"/>
                    <a:pt x="189" y="1"/>
                    <a:pt x="132" y="2"/>
                  </a:cubicBezTo>
                  <a:cubicBezTo>
                    <a:pt x="1" y="2"/>
                    <a:pt x="1" y="199"/>
                    <a:pt x="132" y="199"/>
                  </a:cubicBezTo>
                  <a:cubicBezTo>
                    <a:pt x="187" y="198"/>
                    <a:pt x="243" y="198"/>
                    <a:pt x="298" y="198"/>
                  </a:cubicBezTo>
                  <a:cubicBezTo>
                    <a:pt x="2013" y="198"/>
                    <a:pt x="3661" y="690"/>
                    <a:pt x="5094" y="1645"/>
                  </a:cubicBezTo>
                  <a:cubicBezTo>
                    <a:pt x="5115" y="1656"/>
                    <a:pt x="5135" y="1660"/>
                    <a:pt x="5153" y="1660"/>
                  </a:cubicBezTo>
                  <a:cubicBezTo>
                    <a:pt x="5251" y="1660"/>
                    <a:pt x="5303" y="1531"/>
                    <a:pt x="5192" y="1448"/>
                  </a:cubicBezTo>
                  <a:cubicBezTo>
                    <a:pt x="3760" y="493"/>
                    <a:pt x="2050" y="1"/>
                    <a:pt x="3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53"/>
            <p:cNvSpPr/>
            <p:nvPr/>
          </p:nvSpPr>
          <p:spPr>
            <a:xfrm>
              <a:off x="8674125" y="80625"/>
              <a:ext cx="66925" cy="21700"/>
            </a:xfrm>
            <a:custGeom>
              <a:rect b="b" l="l" r="r" t="t"/>
              <a:pathLst>
                <a:path extrusionOk="0" h="868" w="2677">
                  <a:moveTo>
                    <a:pt x="132" y="0"/>
                  </a:moveTo>
                  <a:cubicBezTo>
                    <a:pt x="0" y="0"/>
                    <a:pt x="0" y="197"/>
                    <a:pt x="132" y="230"/>
                  </a:cubicBezTo>
                  <a:cubicBezTo>
                    <a:pt x="953" y="296"/>
                    <a:pt x="1742" y="526"/>
                    <a:pt x="2465" y="855"/>
                  </a:cubicBezTo>
                  <a:cubicBezTo>
                    <a:pt x="2483" y="864"/>
                    <a:pt x="2501" y="868"/>
                    <a:pt x="2518" y="868"/>
                  </a:cubicBezTo>
                  <a:cubicBezTo>
                    <a:pt x="2619" y="868"/>
                    <a:pt x="2676" y="718"/>
                    <a:pt x="2563" y="690"/>
                  </a:cubicBezTo>
                  <a:cubicBezTo>
                    <a:pt x="1808" y="329"/>
                    <a:pt x="986" y="99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53"/>
            <p:cNvSpPr/>
            <p:nvPr/>
          </p:nvSpPr>
          <p:spPr>
            <a:xfrm>
              <a:off x="8679875" y="101975"/>
              <a:ext cx="34525" cy="10700"/>
            </a:xfrm>
            <a:custGeom>
              <a:rect b="b" l="l" r="r" t="t"/>
              <a:pathLst>
                <a:path extrusionOk="0" h="428" w="1381">
                  <a:moveTo>
                    <a:pt x="165" y="1"/>
                  </a:moveTo>
                  <a:cubicBezTo>
                    <a:pt x="99" y="1"/>
                    <a:pt x="33" y="33"/>
                    <a:pt x="33" y="66"/>
                  </a:cubicBezTo>
                  <a:cubicBezTo>
                    <a:pt x="0" y="132"/>
                    <a:pt x="33" y="198"/>
                    <a:pt x="99" y="198"/>
                  </a:cubicBezTo>
                  <a:lnTo>
                    <a:pt x="1216" y="428"/>
                  </a:lnTo>
                  <a:cubicBezTo>
                    <a:pt x="1282" y="428"/>
                    <a:pt x="1348" y="395"/>
                    <a:pt x="1348" y="362"/>
                  </a:cubicBezTo>
                  <a:cubicBezTo>
                    <a:pt x="1380" y="296"/>
                    <a:pt x="1348" y="231"/>
                    <a:pt x="1282" y="231"/>
                  </a:cubicBezTo>
                  <a:lnTo>
                    <a:pt x="165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53"/>
            <p:cNvSpPr/>
            <p:nvPr/>
          </p:nvSpPr>
          <p:spPr>
            <a:xfrm>
              <a:off x="8973150" y="-67975"/>
              <a:ext cx="54250" cy="110675"/>
            </a:xfrm>
            <a:custGeom>
              <a:rect b="b" l="l" r="r" t="t"/>
              <a:pathLst>
                <a:path extrusionOk="0" h="4427" w="2170">
                  <a:moveTo>
                    <a:pt x="861" y="0"/>
                  </a:moveTo>
                  <a:cubicBezTo>
                    <a:pt x="829" y="0"/>
                    <a:pt x="800" y="18"/>
                    <a:pt x="789" y="62"/>
                  </a:cubicBezTo>
                  <a:cubicBezTo>
                    <a:pt x="0" y="1607"/>
                    <a:pt x="1019" y="3217"/>
                    <a:pt x="1972" y="4400"/>
                  </a:cubicBezTo>
                  <a:cubicBezTo>
                    <a:pt x="1999" y="4418"/>
                    <a:pt x="2027" y="4426"/>
                    <a:pt x="2052" y="4426"/>
                  </a:cubicBezTo>
                  <a:cubicBezTo>
                    <a:pt x="2118" y="4426"/>
                    <a:pt x="2169" y="4372"/>
                    <a:pt x="2169" y="4301"/>
                  </a:cubicBezTo>
                  <a:lnTo>
                    <a:pt x="2038" y="4005"/>
                  </a:lnTo>
                  <a:cubicBezTo>
                    <a:pt x="2025" y="3955"/>
                    <a:pt x="1989" y="3934"/>
                    <a:pt x="1950" y="3934"/>
                  </a:cubicBezTo>
                  <a:cubicBezTo>
                    <a:pt x="1928" y="3934"/>
                    <a:pt x="1904" y="3941"/>
                    <a:pt x="1885" y="3954"/>
                  </a:cubicBezTo>
                  <a:lnTo>
                    <a:pt x="1885" y="3954"/>
                  </a:lnTo>
                  <a:cubicBezTo>
                    <a:pt x="1051" y="2877"/>
                    <a:pt x="296" y="1505"/>
                    <a:pt x="953" y="161"/>
                  </a:cubicBezTo>
                  <a:cubicBezTo>
                    <a:pt x="997" y="73"/>
                    <a:pt x="924" y="0"/>
                    <a:pt x="8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53"/>
            <p:cNvSpPr/>
            <p:nvPr/>
          </p:nvSpPr>
          <p:spPr>
            <a:xfrm>
              <a:off x="9028175" y="-46050"/>
              <a:ext cx="27475" cy="82075"/>
            </a:xfrm>
            <a:custGeom>
              <a:rect b="b" l="l" r="r" t="t"/>
              <a:pathLst>
                <a:path extrusionOk="0" h="3283" w="1099">
                  <a:moveTo>
                    <a:pt x="337" y="1"/>
                  </a:moveTo>
                  <a:cubicBezTo>
                    <a:pt x="297" y="1"/>
                    <a:pt x="264" y="22"/>
                    <a:pt x="264" y="72"/>
                  </a:cubicBezTo>
                  <a:cubicBezTo>
                    <a:pt x="1" y="1157"/>
                    <a:pt x="231" y="2307"/>
                    <a:pt x="855" y="3227"/>
                  </a:cubicBezTo>
                  <a:cubicBezTo>
                    <a:pt x="885" y="3267"/>
                    <a:pt x="921" y="3282"/>
                    <a:pt x="954" y="3282"/>
                  </a:cubicBezTo>
                  <a:cubicBezTo>
                    <a:pt x="1032" y="3282"/>
                    <a:pt x="1098" y="3197"/>
                    <a:pt x="1052" y="3128"/>
                  </a:cubicBezTo>
                  <a:cubicBezTo>
                    <a:pt x="428" y="2274"/>
                    <a:pt x="198" y="1157"/>
                    <a:pt x="461" y="138"/>
                  </a:cubicBezTo>
                  <a:cubicBezTo>
                    <a:pt x="481" y="57"/>
                    <a:pt x="40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53"/>
            <p:cNvSpPr/>
            <p:nvPr/>
          </p:nvSpPr>
          <p:spPr>
            <a:xfrm>
              <a:off x="9030650" y="-91900"/>
              <a:ext cx="35350" cy="24675"/>
            </a:xfrm>
            <a:custGeom>
              <a:rect b="b" l="l" r="r" t="t"/>
              <a:pathLst>
                <a:path extrusionOk="0" h="987" w="1414">
                  <a:moveTo>
                    <a:pt x="1282" y="1"/>
                  </a:moveTo>
                  <a:cubicBezTo>
                    <a:pt x="756" y="33"/>
                    <a:pt x="263" y="329"/>
                    <a:pt x="33" y="822"/>
                  </a:cubicBezTo>
                  <a:cubicBezTo>
                    <a:pt x="1" y="888"/>
                    <a:pt x="33" y="953"/>
                    <a:pt x="66" y="986"/>
                  </a:cubicBezTo>
                  <a:cubicBezTo>
                    <a:pt x="99" y="986"/>
                    <a:pt x="165" y="986"/>
                    <a:pt x="198" y="921"/>
                  </a:cubicBezTo>
                  <a:lnTo>
                    <a:pt x="198" y="953"/>
                  </a:lnTo>
                  <a:cubicBezTo>
                    <a:pt x="395" y="526"/>
                    <a:pt x="822" y="231"/>
                    <a:pt x="1282" y="198"/>
                  </a:cubicBezTo>
                  <a:cubicBezTo>
                    <a:pt x="1414" y="198"/>
                    <a:pt x="1414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8" name="Google Shape;7348;p53"/>
          <p:cNvGrpSpPr/>
          <p:nvPr/>
        </p:nvGrpSpPr>
        <p:grpSpPr>
          <a:xfrm>
            <a:off x="3607325" y="193875"/>
            <a:ext cx="1548550" cy="950225"/>
            <a:chOff x="3607325" y="193875"/>
            <a:chExt cx="1548550" cy="950225"/>
          </a:xfrm>
        </p:grpSpPr>
        <p:sp>
          <p:nvSpPr>
            <p:cNvPr id="7349" name="Google Shape;7349;p53"/>
            <p:cNvSpPr/>
            <p:nvPr/>
          </p:nvSpPr>
          <p:spPr>
            <a:xfrm>
              <a:off x="3607325" y="526625"/>
              <a:ext cx="358400" cy="365575"/>
            </a:xfrm>
            <a:custGeom>
              <a:rect b="b" l="l" r="r" t="t"/>
              <a:pathLst>
                <a:path extrusionOk="0" h="14623" w="14336">
                  <a:moveTo>
                    <a:pt x="7425" y="1"/>
                  </a:moveTo>
                  <a:cubicBezTo>
                    <a:pt x="5375" y="1"/>
                    <a:pt x="3400" y="878"/>
                    <a:pt x="2038" y="2452"/>
                  </a:cubicBezTo>
                  <a:cubicBezTo>
                    <a:pt x="559" y="4128"/>
                    <a:pt x="0" y="6428"/>
                    <a:pt x="493" y="8597"/>
                  </a:cubicBezTo>
                  <a:cubicBezTo>
                    <a:pt x="986" y="10831"/>
                    <a:pt x="2399" y="12704"/>
                    <a:pt x="4436" y="13756"/>
                  </a:cubicBezTo>
                  <a:cubicBezTo>
                    <a:pt x="5595" y="14335"/>
                    <a:pt x="6848" y="14623"/>
                    <a:pt x="8103" y="14623"/>
                  </a:cubicBezTo>
                  <a:cubicBezTo>
                    <a:pt x="9411" y="14623"/>
                    <a:pt x="10721" y="14310"/>
                    <a:pt x="11928" y="13690"/>
                  </a:cubicBezTo>
                  <a:cubicBezTo>
                    <a:pt x="12018" y="13630"/>
                    <a:pt x="11944" y="13489"/>
                    <a:pt x="11856" y="13489"/>
                  </a:cubicBezTo>
                  <a:cubicBezTo>
                    <a:pt x="11847" y="13489"/>
                    <a:pt x="11839" y="13490"/>
                    <a:pt x="11830" y="13493"/>
                  </a:cubicBezTo>
                  <a:cubicBezTo>
                    <a:pt x="10659" y="14116"/>
                    <a:pt x="9369" y="14424"/>
                    <a:pt x="8078" y="14424"/>
                  </a:cubicBezTo>
                  <a:cubicBezTo>
                    <a:pt x="7122" y="14424"/>
                    <a:pt x="6166" y="14255"/>
                    <a:pt x="5258" y="13920"/>
                  </a:cubicBezTo>
                  <a:cubicBezTo>
                    <a:pt x="3155" y="13131"/>
                    <a:pt x="1545" y="11390"/>
                    <a:pt x="887" y="9254"/>
                  </a:cubicBezTo>
                  <a:cubicBezTo>
                    <a:pt x="197" y="7217"/>
                    <a:pt x="526" y="4949"/>
                    <a:pt x="1742" y="3175"/>
                  </a:cubicBezTo>
                  <a:cubicBezTo>
                    <a:pt x="2990" y="1400"/>
                    <a:pt x="5028" y="316"/>
                    <a:pt x="7197" y="217"/>
                  </a:cubicBezTo>
                  <a:cubicBezTo>
                    <a:pt x="7221" y="217"/>
                    <a:pt x="7246" y="217"/>
                    <a:pt x="7271" y="217"/>
                  </a:cubicBezTo>
                  <a:cubicBezTo>
                    <a:pt x="9999" y="217"/>
                    <a:pt x="12339" y="2009"/>
                    <a:pt x="14130" y="3898"/>
                  </a:cubicBezTo>
                  <a:cubicBezTo>
                    <a:pt x="14155" y="3922"/>
                    <a:pt x="14181" y="3933"/>
                    <a:pt x="14206" y="3933"/>
                  </a:cubicBezTo>
                  <a:cubicBezTo>
                    <a:pt x="14280" y="3933"/>
                    <a:pt x="14335" y="3840"/>
                    <a:pt x="14262" y="3766"/>
                  </a:cubicBezTo>
                  <a:lnTo>
                    <a:pt x="14294" y="3733"/>
                  </a:lnTo>
                  <a:cubicBezTo>
                    <a:pt x="12586" y="1959"/>
                    <a:pt x="10483" y="283"/>
                    <a:pt x="7952" y="20"/>
                  </a:cubicBezTo>
                  <a:cubicBezTo>
                    <a:pt x="7776" y="7"/>
                    <a:pt x="7600" y="1"/>
                    <a:pt x="74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53"/>
            <p:cNvSpPr/>
            <p:nvPr/>
          </p:nvSpPr>
          <p:spPr>
            <a:xfrm>
              <a:off x="3864450" y="331150"/>
              <a:ext cx="398950" cy="223875"/>
            </a:xfrm>
            <a:custGeom>
              <a:rect b="b" l="l" r="r" t="t"/>
              <a:pathLst>
                <a:path extrusionOk="0" h="8955" w="15958">
                  <a:moveTo>
                    <a:pt x="8017" y="0"/>
                  </a:moveTo>
                  <a:cubicBezTo>
                    <a:pt x="5032" y="0"/>
                    <a:pt x="2266" y="1884"/>
                    <a:pt x="888" y="4553"/>
                  </a:cubicBezTo>
                  <a:cubicBezTo>
                    <a:pt x="493" y="5375"/>
                    <a:pt x="198" y="6262"/>
                    <a:pt x="99" y="7182"/>
                  </a:cubicBezTo>
                  <a:cubicBezTo>
                    <a:pt x="0" y="7609"/>
                    <a:pt x="0" y="8069"/>
                    <a:pt x="132" y="8529"/>
                  </a:cubicBezTo>
                  <a:cubicBezTo>
                    <a:pt x="208" y="8732"/>
                    <a:pt x="382" y="8955"/>
                    <a:pt x="594" y="8955"/>
                  </a:cubicBezTo>
                  <a:cubicBezTo>
                    <a:pt x="656" y="8955"/>
                    <a:pt x="722" y="8936"/>
                    <a:pt x="789" y="8891"/>
                  </a:cubicBezTo>
                  <a:cubicBezTo>
                    <a:pt x="872" y="8808"/>
                    <a:pt x="815" y="8678"/>
                    <a:pt x="737" y="8678"/>
                  </a:cubicBezTo>
                  <a:cubicBezTo>
                    <a:pt x="722" y="8678"/>
                    <a:pt x="706" y="8683"/>
                    <a:pt x="690" y="8694"/>
                  </a:cubicBezTo>
                  <a:lnTo>
                    <a:pt x="723" y="8694"/>
                  </a:lnTo>
                  <a:cubicBezTo>
                    <a:pt x="682" y="8723"/>
                    <a:pt x="644" y="8735"/>
                    <a:pt x="607" y="8735"/>
                  </a:cubicBezTo>
                  <a:cubicBezTo>
                    <a:pt x="439" y="8735"/>
                    <a:pt x="323" y="8467"/>
                    <a:pt x="296" y="8332"/>
                  </a:cubicBezTo>
                  <a:cubicBezTo>
                    <a:pt x="263" y="8135"/>
                    <a:pt x="263" y="7938"/>
                    <a:pt x="296" y="7741"/>
                  </a:cubicBezTo>
                  <a:cubicBezTo>
                    <a:pt x="296" y="7346"/>
                    <a:pt x="329" y="6952"/>
                    <a:pt x="428" y="6558"/>
                  </a:cubicBezTo>
                  <a:cubicBezTo>
                    <a:pt x="592" y="5835"/>
                    <a:pt x="855" y="5112"/>
                    <a:pt x="1216" y="4455"/>
                  </a:cubicBezTo>
                  <a:cubicBezTo>
                    <a:pt x="1972" y="3074"/>
                    <a:pt x="3089" y="1924"/>
                    <a:pt x="4437" y="1169"/>
                  </a:cubicBezTo>
                  <a:cubicBezTo>
                    <a:pt x="5527" y="545"/>
                    <a:pt x="6741" y="209"/>
                    <a:pt x="7964" y="209"/>
                  </a:cubicBezTo>
                  <a:cubicBezTo>
                    <a:pt x="8289" y="209"/>
                    <a:pt x="8614" y="233"/>
                    <a:pt x="8938" y="281"/>
                  </a:cubicBezTo>
                  <a:cubicBezTo>
                    <a:pt x="10483" y="478"/>
                    <a:pt x="11962" y="1169"/>
                    <a:pt x="13144" y="2220"/>
                  </a:cubicBezTo>
                  <a:cubicBezTo>
                    <a:pt x="14492" y="3370"/>
                    <a:pt x="15412" y="4915"/>
                    <a:pt x="15740" y="6656"/>
                  </a:cubicBezTo>
                  <a:cubicBezTo>
                    <a:pt x="15753" y="6706"/>
                    <a:pt x="15790" y="6728"/>
                    <a:pt x="15828" y="6728"/>
                  </a:cubicBezTo>
                  <a:cubicBezTo>
                    <a:pt x="15890" y="6728"/>
                    <a:pt x="15958" y="6672"/>
                    <a:pt x="15938" y="6590"/>
                  </a:cubicBezTo>
                  <a:cubicBezTo>
                    <a:pt x="15346" y="3272"/>
                    <a:pt x="12422" y="610"/>
                    <a:pt x="9103" y="84"/>
                  </a:cubicBezTo>
                  <a:cubicBezTo>
                    <a:pt x="8739" y="28"/>
                    <a:pt x="8377" y="0"/>
                    <a:pt x="801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53"/>
            <p:cNvSpPr/>
            <p:nvPr/>
          </p:nvSpPr>
          <p:spPr>
            <a:xfrm>
              <a:off x="3765350" y="890900"/>
              <a:ext cx="432650" cy="201650"/>
            </a:xfrm>
            <a:custGeom>
              <a:rect b="b" l="l" r="r" t="t"/>
              <a:pathLst>
                <a:path extrusionOk="0" h="8066" w="17306">
                  <a:moveTo>
                    <a:pt x="131" y="0"/>
                  </a:moveTo>
                  <a:cubicBezTo>
                    <a:pt x="68" y="0"/>
                    <a:pt x="1" y="56"/>
                    <a:pt x="21" y="138"/>
                  </a:cubicBezTo>
                  <a:cubicBezTo>
                    <a:pt x="711" y="3424"/>
                    <a:pt x="3307" y="5987"/>
                    <a:pt x="6297" y="7236"/>
                  </a:cubicBezTo>
                  <a:cubicBezTo>
                    <a:pt x="7544" y="7745"/>
                    <a:pt x="8985" y="8066"/>
                    <a:pt x="10403" y="8066"/>
                  </a:cubicBezTo>
                  <a:cubicBezTo>
                    <a:pt x="12276" y="8066"/>
                    <a:pt x="14109" y="7507"/>
                    <a:pt x="15400" y="6085"/>
                  </a:cubicBezTo>
                  <a:cubicBezTo>
                    <a:pt x="16780" y="4508"/>
                    <a:pt x="17076" y="2339"/>
                    <a:pt x="17306" y="335"/>
                  </a:cubicBezTo>
                  <a:cubicBezTo>
                    <a:pt x="17306" y="269"/>
                    <a:pt x="17256" y="236"/>
                    <a:pt x="17203" y="236"/>
                  </a:cubicBezTo>
                  <a:cubicBezTo>
                    <a:pt x="17150" y="236"/>
                    <a:pt x="17092" y="269"/>
                    <a:pt x="17076" y="335"/>
                  </a:cubicBezTo>
                  <a:cubicBezTo>
                    <a:pt x="16878" y="2109"/>
                    <a:pt x="16681" y="4015"/>
                    <a:pt x="15597" y="5494"/>
                  </a:cubicBezTo>
                  <a:cubicBezTo>
                    <a:pt x="14611" y="6743"/>
                    <a:pt x="13198" y="7564"/>
                    <a:pt x="11621" y="7761"/>
                  </a:cubicBezTo>
                  <a:cubicBezTo>
                    <a:pt x="11194" y="7823"/>
                    <a:pt x="10763" y="7853"/>
                    <a:pt x="10333" y="7853"/>
                  </a:cubicBezTo>
                  <a:cubicBezTo>
                    <a:pt x="7547" y="7853"/>
                    <a:pt x="4745" y="6608"/>
                    <a:pt x="2781" y="4672"/>
                  </a:cubicBezTo>
                  <a:cubicBezTo>
                    <a:pt x="1500" y="3424"/>
                    <a:pt x="613" y="1814"/>
                    <a:pt x="218" y="72"/>
                  </a:cubicBezTo>
                  <a:cubicBezTo>
                    <a:pt x="206" y="22"/>
                    <a:pt x="169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53"/>
            <p:cNvSpPr/>
            <p:nvPr/>
          </p:nvSpPr>
          <p:spPr>
            <a:xfrm>
              <a:off x="4133075" y="869675"/>
              <a:ext cx="485550" cy="274425"/>
            </a:xfrm>
            <a:custGeom>
              <a:rect b="b" l="l" r="r" t="t"/>
              <a:pathLst>
                <a:path extrusionOk="0" h="10977" w="19422">
                  <a:moveTo>
                    <a:pt x="19322" y="1"/>
                  </a:moveTo>
                  <a:cubicBezTo>
                    <a:pt x="19273" y="1"/>
                    <a:pt x="19224" y="34"/>
                    <a:pt x="19224" y="99"/>
                  </a:cubicBezTo>
                  <a:cubicBezTo>
                    <a:pt x="18862" y="3320"/>
                    <a:pt x="18205" y="7033"/>
                    <a:pt x="15445" y="9070"/>
                  </a:cubicBezTo>
                  <a:cubicBezTo>
                    <a:pt x="13933" y="10155"/>
                    <a:pt x="12060" y="10615"/>
                    <a:pt x="10253" y="10713"/>
                  </a:cubicBezTo>
                  <a:cubicBezTo>
                    <a:pt x="9909" y="10736"/>
                    <a:pt x="9564" y="10747"/>
                    <a:pt x="9220" y="10747"/>
                  </a:cubicBezTo>
                  <a:cubicBezTo>
                    <a:pt x="7530" y="10747"/>
                    <a:pt x="5851" y="10482"/>
                    <a:pt x="4240" y="9990"/>
                  </a:cubicBezTo>
                  <a:cubicBezTo>
                    <a:pt x="3254" y="9728"/>
                    <a:pt x="2367" y="9300"/>
                    <a:pt x="1578" y="8709"/>
                  </a:cubicBezTo>
                  <a:cubicBezTo>
                    <a:pt x="888" y="8150"/>
                    <a:pt x="329" y="7362"/>
                    <a:pt x="494" y="6409"/>
                  </a:cubicBezTo>
                  <a:cubicBezTo>
                    <a:pt x="513" y="6349"/>
                    <a:pt x="450" y="6302"/>
                    <a:pt x="390" y="6302"/>
                  </a:cubicBezTo>
                  <a:cubicBezTo>
                    <a:pt x="349" y="6302"/>
                    <a:pt x="310" y="6323"/>
                    <a:pt x="296" y="6376"/>
                  </a:cubicBezTo>
                  <a:cubicBezTo>
                    <a:pt x="1" y="8019"/>
                    <a:pt x="1611" y="9169"/>
                    <a:pt x="2925" y="9760"/>
                  </a:cubicBezTo>
                  <a:cubicBezTo>
                    <a:pt x="4897" y="10549"/>
                    <a:pt x="7033" y="10976"/>
                    <a:pt x="9136" y="10976"/>
                  </a:cubicBezTo>
                  <a:cubicBezTo>
                    <a:pt x="11075" y="10976"/>
                    <a:pt x="13046" y="10713"/>
                    <a:pt x="14755" y="9760"/>
                  </a:cubicBezTo>
                  <a:cubicBezTo>
                    <a:pt x="16266" y="8873"/>
                    <a:pt x="17449" y="7493"/>
                    <a:pt x="18107" y="5883"/>
                  </a:cubicBezTo>
                  <a:cubicBezTo>
                    <a:pt x="18895" y="4043"/>
                    <a:pt x="19191" y="2071"/>
                    <a:pt x="19421" y="99"/>
                  </a:cubicBezTo>
                  <a:cubicBezTo>
                    <a:pt x="19421" y="34"/>
                    <a:pt x="19372" y="1"/>
                    <a:pt x="1932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53"/>
            <p:cNvSpPr/>
            <p:nvPr/>
          </p:nvSpPr>
          <p:spPr>
            <a:xfrm>
              <a:off x="4210300" y="193875"/>
              <a:ext cx="476175" cy="263575"/>
            </a:xfrm>
            <a:custGeom>
              <a:rect b="b" l="l" r="r" t="t"/>
              <a:pathLst>
                <a:path extrusionOk="0" h="10543" w="19047">
                  <a:moveTo>
                    <a:pt x="8021" y="0"/>
                  </a:moveTo>
                  <a:cubicBezTo>
                    <a:pt x="7415" y="0"/>
                    <a:pt x="6808" y="63"/>
                    <a:pt x="6211" y="186"/>
                  </a:cubicBezTo>
                  <a:cubicBezTo>
                    <a:pt x="2498" y="1205"/>
                    <a:pt x="1" y="4688"/>
                    <a:pt x="231" y="8533"/>
                  </a:cubicBezTo>
                  <a:cubicBezTo>
                    <a:pt x="231" y="8598"/>
                    <a:pt x="288" y="8631"/>
                    <a:pt x="346" y="8631"/>
                  </a:cubicBezTo>
                  <a:cubicBezTo>
                    <a:pt x="403" y="8631"/>
                    <a:pt x="461" y="8598"/>
                    <a:pt x="461" y="8533"/>
                  </a:cubicBezTo>
                  <a:cubicBezTo>
                    <a:pt x="198" y="4984"/>
                    <a:pt x="2366" y="1698"/>
                    <a:pt x="5751" y="548"/>
                  </a:cubicBezTo>
                  <a:cubicBezTo>
                    <a:pt x="6497" y="310"/>
                    <a:pt x="7251" y="200"/>
                    <a:pt x="8000" y="200"/>
                  </a:cubicBezTo>
                  <a:cubicBezTo>
                    <a:pt x="11078" y="200"/>
                    <a:pt x="14055" y="2053"/>
                    <a:pt x="15905" y="4458"/>
                  </a:cubicBezTo>
                  <a:cubicBezTo>
                    <a:pt x="17252" y="6265"/>
                    <a:pt x="18238" y="8303"/>
                    <a:pt x="18829" y="10471"/>
                  </a:cubicBezTo>
                  <a:cubicBezTo>
                    <a:pt x="18842" y="10522"/>
                    <a:pt x="18879" y="10543"/>
                    <a:pt x="18917" y="10543"/>
                  </a:cubicBezTo>
                  <a:cubicBezTo>
                    <a:pt x="18979" y="10543"/>
                    <a:pt x="19047" y="10487"/>
                    <a:pt x="19027" y="10406"/>
                  </a:cubicBezTo>
                  <a:cubicBezTo>
                    <a:pt x="17877" y="6528"/>
                    <a:pt x="15708" y="2683"/>
                    <a:pt x="11896" y="909"/>
                  </a:cubicBezTo>
                  <a:cubicBezTo>
                    <a:pt x="10677" y="300"/>
                    <a:pt x="9350" y="0"/>
                    <a:pt x="80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53"/>
            <p:cNvSpPr/>
            <p:nvPr/>
          </p:nvSpPr>
          <p:spPr>
            <a:xfrm>
              <a:off x="4345025" y="490925"/>
              <a:ext cx="347525" cy="420000"/>
            </a:xfrm>
            <a:custGeom>
              <a:rect b="b" l="l" r="r" t="t"/>
              <a:pathLst>
                <a:path extrusionOk="0" h="16800" w="13901">
                  <a:moveTo>
                    <a:pt x="1204" y="1"/>
                  </a:moveTo>
                  <a:cubicBezTo>
                    <a:pt x="847" y="1"/>
                    <a:pt x="489" y="12"/>
                    <a:pt x="132" y="35"/>
                  </a:cubicBezTo>
                  <a:cubicBezTo>
                    <a:pt x="1" y="35"/>
                    <a:pt x="1" y="232"/>
                    <a:pt x="132" y="232"/>
                  </a:cubicBezTo>
                  <a:cubicBezTo>
                    <a:pt x="440" y="218"/>
                    <a:pt x="750" y="211"/>
                    <a:pt x="1062" y="211"/>
                  </a:cubicBezTo>
                  <a:cubicBezTo>
                    <a:pt x="5043" y="211"/>
                    <a:pt x="9261" y="1415"/>
                    <a:pt x="11699" y="4767"/>
                  </a:cubicBezTo>
                  <a:cubicBezTo>
                    <a:pt x="12915" y="6344"/>
                    <a:pt x="13539" y="8316"/>
                    <a:pt x="13506" y="10320"/>
                  </a:cubicBezTo>
                  <a:cubicBezTo>
                    <a:pt x="13408" y="12226"/>
                    <a:pt x="12520" y="13968"/>
                    <a:pt x="11042" y="15151"/>
                  </a:cubicBezTo>
                  <a:cubicBezTo>
                    <a:pt x="9931" y="16053"/>
                    <a:pt x="8527" y="16614"/>
                    <a:pt x="7116" y="16614"/>
                  </a:cubicBezTo>
                  <a:cubicBezTo>
                    <a:pt x="6524" y="16614"/>
                    <a:pt x="5930" y="16515"/>
                    <a:pt x="5357" y="16301"/>
                  </a:cubicBezTo>
                  <a:cubicBezTo>
                    <a:pt x="5338" y="16292"/>
                    <a:pt x="5321" y="16288"/>
                    <a:pt x="5306" y="16288"/>
                  </a:cubicBezTo>
                  <a:cubicBezTo>
                    <a:pt x="5211" y="16288"/>
                    <a:pt x="5178" y="16442"/>
                    <a:pt x="5291" y="16498"/>
                  </a:cubicBezTo>
                  <a:lnTo>
                    <a:pt x="5291" y="16465"/>
                  </a:lnTo>
                  <a:cubicBezTo>
                    <a:pt x="5905" y="16694"/>
                    <a:pt x="6531" y="16800"/>
                    <a:pt x="7150" y="16800"/>
                  </a:cubicBezTo>
                  <a:cubicBezTo>
                    <a:pt x="10181" y="16800"/>
                    <a:pt x="13059" y="14274"/>
                    <a:pt x="13605" y="11273"/>
                  </a:cubicBezTo>
                  <a:cubicBezTo>
                    <a:pt x="13900" y="9269"/>
                    <a:pt x="13506" y="7166"/>
                    <a:pt x="12422" y="5424"/>
                  </a:cubicBezTo>
                  <a:cubicBezTo>
                    <a:pt x="11272" y="3584"/>
                    <a:pt x="9629" y="2138"/>
                    <a:pt x="7624" y="1284"/>
                  </a:cubicBezTo>
                  <a:cubicBezTo>
                    <a:pt x="5588" y="435"/>
                    <a:pt x="3406" y="1"/>
                    <a:pt x="120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53"/>
            <p:cNvSpPr/>
            <p:nvPr/>
          </p:nvSpPr>
          <p:spPr>
            <a:xfrm>
              <a:off x="4624900" y="255200"/>
              <a:ext cx="393775" cy="427250"/>
            </a:xfrm>
            <a:custGeom>
              <a:rect b="b" l="l" r="r" t="t"/>
              <a:pathLst>
                <a:path extrusionOk="0" h="17090" w="15751">
                  <a:moveTo>
                    <a:pt x="4677" y="0"/>
                  </a:moveTo>
                  <a:cubicBezTo>
                    <a:pt x="2903" y="0"/>
                    <a:pt x="1095" y="690"/>
                    <a:pt x="44" y="2169"/>
                  </a:cubicBezTo>
                  <a:cubicBezTo>
                    <a:pt x="0" y="2257"/>
                    <a:pt x="73" y="2330"/>
                    <a:pt x="146" y="2330"/>
                  </a:cubicBezTo>
                  <a:cubicBezTo>
                    <a:pt x="183" y="2330"/>
                    <a:pt x="219" y="2312"/>
                    <a:pt x="241" y="2268"/>
                  </a:cubicBezTo>
                  <a:cubicBezTo>
                    <a:pt x="1194" y="986"/>
                    <a:pt x="2673" y="230"/>
                    <a:pt x="4283" y="198"/>
                  </a:cubicBezTo>
                  <a:cubicBezTo>
                    <a:pt x="4332" y="197"/>
                    <a:pt x="4382" y="196"/>
                    <a:pt x="4431" y="196"/>
                  </a:cubicBezTo>
                  <a:cubicBezTo>
                    <a:pt x="6055" y="196"/>
                    <a:pt x="7641" y="720"/>
                    <a:pt x="8949" y="1676"/>
                  </a:cubicBezTo>
                  <a:cubicBezTo>
                    <a:pt x="10428" y="2859"/>
                    <a:pt x="11709" y="4272"/>
                    <a:pt x="12695" y="5915"/>
                  </a:cubicBezTo>
                  <a:cubicBezTo>
                    <a:pt x="13779" y="7591"/>
                    <a:pt x="14831" y="9366"/>
                    <a:pt x="15258" y="11337"/>
                  </a:cubicBezTo>
                  <a:cubicBezTo>
                    <a:pt x="15652" y="13309"/>
                    <a:pt x="15324" y="15543"/>
                    <a:pt x="13779" y="16923"/>
                  </a:cubicBezTo>
                  <a:cubicBezTo>
                    <a:pt x="13705" y="16997"/>
                    <a:pt x="13761" y="17090"/>
                    <a:pt x="13835" y="17090"/>
                  </a:cubicBezTo>
                  <a:cubicBezTo>
                    <a:pt x="13859" y="17090"/>
                    <a:pt x="13886" y="17080"/>
                    <a:pt x="13911" y="17055"/>
                  </a:cubicBezTo>
                  <a:cubicBezTo>
                    <a:pt x="15258" y="15839"/>
                    <a:pt x="15751" y="13933"/>
                    <a:pt x="15587" y="12192"/>
                  </a:cubicBezTo>
                  <a:cubicBezTo>
                    <a:pt x="15390" y="10056"/>
                    <a:pt x="14338" y="8150"/>
                    <a:pt x="13221" y="6375"/>
                  </a:cubicBezTo>
                  <a:cubicBezTo>
                    <a:pt x="11315" y="3286"/>
                    <a:pt x="8620" y="66"/>
                    <a:pt x="467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53"/>
            <p:cNvSpPr/>
            <p:nvPr/>
          </p:nvSpPr>
          <p:spPr>
            <a:xfrm>
              <a:off x="4571775" y="748775"/>
              <a:ext cx="355725" cy="328425"/>
            </a:xfrm>
            <a:custGeom>
              <a:rect b="b" l="l" r="r" t="t"/>
              <a:pathLst>
                <a:path extrusionOk="0" h="13137" w="14229">
                  <a:moveTo>
                    <a:pt x="13287" y="1"/>
                  </a:moveTo>
                  <a:cubicBezTo>
                    <a:pt x="13224" y="1"/>
                    <a:pt x="13157" y="57"/>
                    <a:pt x="13177" y="138"/>
                  </a:cubicBezTo>
                  <a:cubicBezTo>
                    <a:pt x="14229" y="2964"/>
                    <a:pt x="13867" y="6151"/>
                    <a:pt x="12257" y="8714"/>
                  </a:cubicBezTo>
                  <a:cubicBezTo>
                    <a:pt x="10581" y="11212"/>
                    <a:pt x="7788" y="12789"/>
                    <a:pt x="4765" y="12921"/>
                  </a:cubicBezTo>
                  <a:cubicBezTo>
                    <a:pt x="4553" y="12938"/>
                    <a:pt x="4340" y="12946"/>
                    <a:pt x="4128" y="12946"/>
                  </a:cubicBezTo>
                  <a:cubicBezTo>
                    <a:pt x="3519" y="12946"/>
                    <a:pt x="2910" y="12878"/>
                    <a:pt x="2300" y="12756"/>
                  </a:cubicBezTo>
                  <a:cubicBezTo>
                    <a:pt x="1643" y="12592"/>
                    <a:pt x="329" y="12362"/>
                    <a:pt x="230" y="11508"/>
                  </a:cubicBezTo>
                  <a:cubicBezTo>
                    <a:pt x="230" y="11442"/>
                    <a:pt x="173" y="11409"/>
                    <a:pt x="115" y="11409"/>
                  </a:cubicBezTo>
                  <a:cubicBezTo>
                    <a:pt x="58" y="11409"/>
                    <a:pt x="0" y="11442"/>
                    <a:pt x="0" y="11508"/>
                  </a:cubicBezTo>
                  <a:lnTo>
                    <a:pt x="33" y="11508"/>
                  </a:lnTo>
                  <a:cubicBezTo>
                    <a:pt x="131" y="12198"/>
                    <a:pt x="822" y="12526"/>
                    <a:pt x="1413" y="12723"/>
                  </a:cubicBezTo>
                  <a:cubicBezTo>
                    <a:pt x="2136" y="12953"/>
                    <a:pt x="2925" y="13085"/>
                    <a:pt x="3680" y="13118"/>
                  </a:cubicBezTo>
                  <a:cubicBezTo>
                    <a:pt x="3875" y="13130"/>
                    <a:pt x="4071" y="13136"/>
                    <a:pt x="4266" y="13136"/>
                  </a:cubicBezTo>
                  <a:cubicBezTo>
                    <a:pt x="5613" y="13136"/>
                    <a:pt x="6952" y="12842"/>
                    <a:pt x="8215" y="12296"/>
                  </a:cubicBezTo>
                  <a:cubicBezTo>
                    <a:pt x="11140" y="11047"/>
                    <a:pt x="13210" y="8419"/>
                    <a:pt x="13801" y="5297"/>
                  </a:cubicBezTo>
                  <a:cubicBezTo>
                    <a:pt x="14130" y="3555"/>
                    <a:pt x="13998" y="1748"/>
                    <a:pt x="13374" y="72"/>
                  </a:cubicBezTo>
                  <a:cubicBezTo>
                    <a:pt x="13362" y="22"/>
                    <a:pt x="13325" y="1"/>
                    <a:pt x="1328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53"/>
            <p:cNvSpPr/>
            <p:nvPr/>
          </p:nvSpPr>
          <p:spPr>
            <a:xfrm>
              <a:off x="4987800" y="609325"/>
              <a:ext cx="168075" cy="373275"/>
            </a:xfrm>
            <a:custGeom>
              <a:rect b="b" l="l" r="r" t="t"/>
              <a:pathLst>
                <a:path extrusionOk="0" h="14931" w="6723">
                  <a:moveTo>
                    <a:pt x="1266" y="0"/>
                  </a:moveTo>
                  <a:cubicBezTo>
                    <a:pt x="1188" y="0"/>
                    <a:pt x="1125" y="111"/>
                    <a:pt x="1202" y="162"/>
                  </a:cubicBezTo>
                  <a:lnTo>
                    <a:pt x="1202" y="195"/>
                  </a:lnTo>
                  <a:cubicBezTo>
                    <a:pt x="3075" y="1904"/>
                    <a:pt x="4981" y="3843"/>
                    <a:pt x="5671" y="6406"/>
                  </a:cubicBezTo>
                  <a:cubicBezTo>
                    <a:pt x="6033" y="7622"/>
                    <a:pt x="6000" y="8936"/>
                    <a:pt x="5573" y="10152"/>
                  </a:cubicBezTo>
                  <a:cubicBezTo>
                    <a:pt x="5145" y="11236"/>
                    <a:pt x="4390" y="12189"/>
                    <a:pt x="3437" y="12879"/>
                  </a:cubicBezTo>
                  <a:cubicBezTo>
                    <a:pt x="2385" y="13602"/>
                    <a:pt x="1268" y="14227"/>
                    <a:pt x="85" y="14752"/>
                  </a:cubicBezTo>
                  <a:cubicBezTo>
                    <a:pt x="0" y="14781"/>
                    <a:pt x="61" y="14930"/>
                    <a:pt x="163" y="14930"/>
                  </a:cubicBezTo>
                  <a:cubicBezTo>
                    <a:pt x="180" y="14930"/>
                    <a:pt x="198" y="14926"/>
                    <a:pt x="216" y="14917"/>
                  </a:cubicBezTo>
                  <a:cubicBezTo>
                    <a:pt x="2287" y="13931"/>
                    <a:pt x="4620" y="12781"/>
                    <a:pt x="5605" y="10579"/>
                  </a:cubicBezTo>
                  <a:cubicBezTo>
                    <a:pt x="6723" y="8180"/>
                    <a:pt x="5868" y="5387"/>
                    <a:pt x="4422" y="3350"/>
                  </a:cubicBezTo>
                  <a:cubicBezTo>
                    <a:pt x="3502" y="2134"/>
                    <a:pt x="2484" y="1017"/>
                    <a:pt x="1334" y="31"/>
                  </a:cubicBezTo>
                  <a:cubicBezTo>
                    <a:pt x="1312" y="9"/>
                    <a:pt x="1288" y="0"/>
                    <a:pt x="126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53"/>
            <p:cNvSpPr/>
            <p:nvPr/>
          </p:nvSpPr>
          <p:spPr>
            <a:xfrm>
              <a:off x="4730850" y="973050"/>
              <a:ext cx="295750" cy="150000"/>
            </a:xfrm>
            <a:custGeom>
              <a:rect b="b" l="l" r="r" t="t"/>
              <a:pathLst>
                <a:path extrusionOk="0" h="6000" w="11830">
                  <a:moveTo>
                    <a:pt x="11699" y="0"/>
                  </a:moveTo>
                  <a:cubicBezTo>
                    <a:pt x="11661" y="0"/>
                    <a:pt x="11624" y="22"/>
                    <a:pt x="11612" y="72"/>
                  </a:cubicBezTo>
                  <a:cubicBezTo>
                    <a:pt x="11283" y="1945"/>
                    <a:pt x="10231" y="3588"/>
                    <a:pt x="8654" y="4640"/>
                  </a:cubicBezTo>
                  <a:cubicBezTo>
                    <a:pt x="7533" y="5395"/>
                    <a:pt x="6205" y="5783"/>
                    <a:pt x="4869" y="5783"/>
                  </a:cubicBezTo>
                  <a:cubicBezTo>
                    <a:pt x="4286" y="5783"/>
                    <a:pt x="3702" y="5709"/>
                    <a:pt x="3134" y="5560"/>
                  </a:cubicBezTo>
                  <a:cubicBezTo>
                    <a:pt x="2049" y="5297"/>
                    <a:pt x="1031" y="4771"/>
                    <a:pt x="209" y="4015"/>
                  </a:cubicBezTo>
                  <a:cubicBezTo>
                    <a:pt x="187" y="3993"/>
                    <a:pt x="164" y="3985"/>
                    <a:pt x="142" y="3985"/>
                  </a:cubicBezTo>
                  <a:cubicBezTo>
                    <a:pt x="64" y="3985"/>
                    <a:pt x="1" y="4095"/>
                    <a:pt x="78" y="4147"/>
                  </a:cubicBezTo>
                  <a:cubicBezTo>
                    <a:pt x="1391" y="5346"/>
                    <a:pt x="3101" y="5999"/>
                    <a:pt x="4863" y="5999"/>
                  </a:cubicBezTo>
                  <a:cubicBezTo>
                    <a:pt x="5129" y="5999"/>
                    <a:pt x="5397" y="5984"/>
                    <a:pt x="5664" y="5954"/>
                  </a:cubicBezTo>
                  <a:cubicBezTo>
                    <a:pt x="8753" y="5593"/>
                    <a:pt x="11250" y="3227"/>
                    <a:pt x="11809" y="138"/>
                  </a:cubicBezTo>
                  <a:cubicBezTo>
                    <a:pt x="11829" y="56"/>
                    <a:pt x="11761" y="0"/>
                    <a:pt x="1169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53"/>
            <p:cNvSpPr/>
            <p:nvPr/>
          </p:nvSpPr>
          <p:spPr>
            <a:xfrm>
              <a:off x="4323675" y="512200"/>
              <a:ext cx="169025" cy="32300"/>
            </a:xfrm>
            <a:custGeom>
              <a:rect b="b" l="l" r="r" t="t"/>
              <a:pathLst>
                <a:path extrusionOk="0" h="1292" w="6761">
                  <a:moveTo>
                    <a:pt x="1505" y="1"/>
                  </a:moveTo>
                  <a:cubicBezTo>
                    <a:pt x="1048" y="1"/>
                    <a:pt x="589" y="24"/>
                    <a:pt x="132" y="71"/>
                  </a:cubicBezTo>
                  <a:cubicBezTo>
                    <a:pt x="0" y="71"/>
                    <a:pt x="0" y="301"/>
                    <a:pt x="132" y="301"/>
                  </a:cubicBezTo>
                  <a:cubicBezTo>
                    <a:pt x="621" y="243"/>
                    <a:pt x="1110" y="214"/>
                    <a:pt x="1598" y="214"/>
                  </a:cubicBezTo>
                  <a:cubicBezTo>
                    <a:pt x="3304" y="214"/>
                    <a:pt x="4988" y="572"/>
                    <a:pt x="6572" y="1287"/>
                  </a:cubicBezTo>
                  <a:cubicBezTo>
                    <a:pt x="6581" y="1290"/>
                    <a:pt x="6590" y="1292"/>
                    <a:pt x="6599" y="1292"/>
                  </a:cubicBezTo>
                  <a:cubicBezTo>
                    <a:pt x="6687" y="1292"/>
                    <a:pt x="6761" y="1150"/>
                    <a:pt x="6671" y="1090"/>
                  </a:cubicBezTo>
                  <a:cubicBezTo>
                    <a:pt x="5050" y="358"/>
                    <a:pt x="3285" y="1"/>
                    <a:pt x="150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53"/>
            <p:cNvSpPr/>
            <p:nvPr/>
          </p:nvSpPr>
          <p:spPr>
            <a:xfrm>
              <a:off x="4377900" y="528750"/>
              <a:ext cx="60550" cy="23175"/>
            </a:xfrm>
            <a:custGeom>
              <a:rect b="b" l="l" r="r" t="t"/>
              <a:pathLst>
                <a:path extrusionOk="0" h="927" w="2422">
                  <a:moveTo>
                    <a:pt x="131" y="1"/>
                  </a:moveTo>
                  <a:cubicBezTo>
                    <a:pt x="0" y="1"/>
                    <a:pt x="0" y="198"/>
                    <a:pt x="131" y="231"/>
                  </a:cubicBezTo>
                  <a:cubicBezTo>
                    <a:pt x="854" y="329"/>
                    <a:pt x="1577" y="560"/>
                    <a:pt x="2235" y="921"/>
                  </a:cubicBezTo>
                  <a:cubicBezTo>
                    <a:pt x="2245" y="925"/>
                    <a:pt x="2256" y="926"/>
                    <a:pt x="2266" y="926"/>
                  </a:cubicBezTo>
                  <a:cubicBezTo>
                    <a:pt x="2352" y="926"/>
                    <a:pt x="2421" y="815"/>
                    <a:pt x="2333" y="757"/>
                  </a:cubicBezTo>
                  <a:cubicBezTo>
                    <a:pt x="1643" y="362"/>
                    <a:pt x="920" y="99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53"/>
            <p:cNvSpPr/>
            <p:nvPr/>
          </p:nvSpPr>
          <p:spPr>
            <a:xfrm>
              <a:off x="4383075" y="546750"/>
              <a:ext cx="55925" cy="21025"/>
            </a:xfrm>
            <a:custGeom>
              <a:rect b="b" l="l" r="r" t="t"/>
              <a:pathLst>
                <a:path extrusionOk="0" h="841" w="2237">
                  <a:moveTo>
                    <a:pt x="126" y="0"/>
                  </a:moveTo>
                  <a:cubicBezTo>
                    <a:pt x="19" y="0"/>
                    <a:pt x="0" y="171"/>
                    <a:pt x="122" y="201"/>
                  </a:cubicBezTo>
                  <a:lnTo>
                    <a:pt x="122" y="168"/>
                  </a:lnTo>
                  <a:cubicBezTo>
                    <a:pt x="779" y="300"/>
                    <a:pt x="1436" y="530"/>
                    <a:pt x="2028" y="825"/>
                  </a:cubicBezTo>
                  <a:cubicBezTo>
                    <a:pt x="2049" y="836"/>
                    <a:pt x="2069" y="841"/>
                    <a:pt x="2088" y="841"/>
                  </a:cubicBezTo>
                  <a:cubicBezTo>
                    <a:pt x="2185" y="841"/>
                    <a:pt x="2236" y="716"/>
                    <a:pt x="2126" y="661"/>
                  </a:cubicBezTo>
                  <a:cubicBezTo>
                    <a:pt x="1502" y="332"/>
                    <a:pt x="845" y="135"/>
                    <a:pt x="155" y="4"/>
                  </a:cubicBezTo>
                  <a:cubicBezTo>
                    <a:pt x="144" y="1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53"/>
            <p:cNvSpPr/>
            <p:nvPr/>
          </p:nvSpPr>
          <p:spPr>
            <a:xfrm>
              <a:off x="4371575" y="854800"/>
              <a:ext cx="141075" cy="18475"/>
            </a:xfrm>
            <a:custGeom>
              <a:rect b="b" l="l" r="r" t="t"/>
              <a:pathLst>
                <a:path extrusionOk="0" h="739" w="5643">
                  <a:moveTo>
                    <a:pt x="158" y="1"/>
                  </a:moveTo>
                  <a:cubicBezTo>
                    <a:pt x="47" y="1"/>
                    <a:pt x="0" y="171"/>
                    <a:pt x="122" y="202"/>
                  </a:cubicBezTo>
                  <a:cubicBezTo>
                    <a:pt x="1476" y="559"/>
                    <a:pt x="2890" y="738"/>
                    <a:pt x="4302" y="738"/>
                  </a:cubicBezTo>
                  <a:cubicBezTo>
                    <a:pt x="4706" y="738"/>
                    <a:pt x="5109" y="724"/>
                    <a:pt x="5511" y="694"/>
                  </a:cubicBezTo>
                  <a:cubicBezTo>
                    <a:pt x="5642" y="694"/>
                    <a:pt x="5642" y="497"/>
                    <a:pt x="5511" y="497"/>
                  </a:cubicBezTo>
                  <a:cubicBezTo>
                    <a:pt x="5109" y="527"/>
                    <a:pt x="4709" y="541"/>
                    <a:pt x="4311" y="541"/>
                  </a:cubicBezTo>
                  <a:cubicBezTo>
                    <a:pt x="2916" y="541"/>
                    <a:pt x="1542" y="362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53"/>
            <p:cNvSpPr/>
            <p:nvPr/>
          </p:nvSpPr>
          <p:spPr>
            <a:xfrm>
              <a:off x="4392100" y="874525"/>
              <a:ext cx="81925" cy="12250"/>
            </a:xfrm>
            <a:custGeom>
              <a:rect b="b" l="l" r="r" t="t"/>
              <a:pathLst>
                <a:path extrusionOk="0" h="490" w="3277">
                  <a:moveTo>
                    <a:pt x="159" y="0"/>
                  </a:moveTo>
                  <a:cubicBezTo>
                    <a:pt x="47" y="0"/>
                    <a:pt x="1" y="171"/>
                    <a:pt x="122" y="201"/>
                  </a:cubicBezTo>
                  <a:cubicBezTo>
                    <a:pt x="814" y="386"/>
                    <a:pt x="1521" y="489"/>
                    <a:pt x="2234" y="489"/>
                  </a:cubicBezTo>
                  <a:cubicBezTo>
                    <a:pt x="2537" y="489"/>
                    <a:pt x="2841" y="470"/>
                    <a:pt x="3145" y="431"/>
                  </a:cubicBezTo>
                  <a:cubicBezTo>
                    <a:pt x="3268" y="431"/>
                    <a:pt x="3276" y="231"/>
                    <a:pt x="3170" y="231"/>
                  </a:cubicBezTo>
                  <a:cubicBezTo>
                    <a:pt x="3162" y="231"/>
                    <a:pt x="3154" y="232"/>
                    <a:pt x="3145" y="234"/>
                  </a:cubicBezTo>
                  <a:cubicBezTo>
                    <a:pt x="2851" y="273"/>
                    <a:pt x="2554" y="292"/>
                    <a:pt x="2256" y="292"/>
                  </a:cubicBezTo>
                  <a:cubicBezTo>
                    <a:pt x="1557" y="292"/>
                    <a:pt x="856" y="188"/>
                    <a:pt x="188" y="4"/>
                  </a:cubicBezTo>
                  <a:cubicBezTo>
                    <a:pt x="178" y="2"/>
                    <a:pt x="168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53"/>
            <p:cNvSpPr/>
            <p:nvPr/>
          </p:nvSpPr>
          <p:spPr>
            <a:xfrm>
              <a:off x="4159050" y="1038350"/>
              <a:ext cx="77275" cy="60675"/>
            </a:xfrm>
            <a:custGeom>
              <a:rect b="b" l="l" r="r" t="t"/>
              <a:pathLst>
                <a:path extrusionOk="0" h="2427" w="3091">
                  <a:moveTo>
                    <a:pt x="144" y="1"/>
                  </a:moveTo>
                  <a:cubicBezTo>
                    <a:pt x="67" y="1"/>
                    <a:pt x="0" y="86"/>
                    <a:pt x="46" y="155"/>
                  </a:cubicBezTo>
                  <a:lnTo>
                    <a:pt x="46" y="122"/>
                  </a:lnTo>
                  <a:cubicBezTo>
                    <a:pt x="802" y="1108"/>
                    <a:pt x="1755" y="1896"/>
                    <a:pt x="2872" y="2422"/>
                  </a:cubicBezTo>
                  <a:cubicBezTo>
                    <a:pt x="2884" y="2425"/>
                    <a:pt x="2895" y="2426"/>
                    <a:pt x="2906" y="2426"/>
                  </a:cubicBezTo>
                  <a:cubicBezTo>
                    <a:pt x="3019" y="2426"/>
                    <a:pt x="3090" y="2285"/>
                    <a:pt x="2971" y="2225"/>
                  </a:cubicBezTo>
                  <a:cubicBezTo>
                    <a:pt x="1886" y="1732"/>
                    <a:pt x="966" y="976"/>
                    <a:pt x="243" y="56"/>
                  </a:cubicBezTo>
                  <a:cubicBezTo>
                    <a:pt x="214" y="16"/>
                    <a:pt x="178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53"/>
            <p:cNvSpPr/>
            <p:nvPr/>
          </p:nvSpPr>
          <p:spPr>
            <a:xfrm>
              <a:off x="4170600" y="1007750"/>
              <a:ext cx="53400" cy="39525"/>
            </a:xfrm>
            <a:custGeom>
              <a:rect b="b" l="l" r="r" t="t"/>
              <a:pathLst>
                <a:path extrusionOk="0" h="1581" w="2136">
                  <a:moveTo>
                    <a:pt x="154" y="1"/>
                  </a:moveTo>
                  <a:cubicBezTo>
                    <a:pt x="83" y="1"/>
                    <a:pt x="0" y="112"/>
                    <a:pt x="77" y="163"/>
                  </a:cubicBezTo>
                  <a:lnTo>
                    <a:pt x="77" y="196"/>
                  </a:lnTo>
                  <a:cubicBezTo>
                    <a:pt x="603" y="754"/>
                    <a:pt x="1227" y="1214"/>
                    <a:pt x="1917" y="1576"/>
                  </a:cubicBezTo>
                  <a:cubicBezTo>
                    <a:pt x="1926" y="1579"/>
                    <a:pt x="1935" y="1580"/>
                    <a:pt x="1944" y="1580"/>
                  </a:cubicBezTo>
                  <a:cubicBezTo>
                    <a:pt x="2037" y="1580"/>
                    <a:pt x="2135" y="1438"/>
                    <a:pt x="2016" y="1379"/>
                  </a:cubicBezTo>
                  <a:cubicBezTo>
                    <a:pt x="1359" y="1050"/>
                    <a:pt x="734" y="590"/>
                    <a:pt x="208" y="31"/>
                  </a:cubicBezTo>
                  <a:cubicBezTo>
                    <a:pt x="194" y="9"/>
                    <a:pt x="175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53"/>
            <p:cNvSpPr/>
            <p:nvPr/>
          </p:nvSpPr>
          <p:spPr>
            <a:xfrm>
              <a:off x="4180375" y="1001275"/>
              <a:ext cx="52650" cy="27925"/>
            </a:xfrm>
            <a:custGeom>
              <a:rect b="b" l="l" r="r" t="t"/>
              <a:pathLst>
                <a:path extrusionOk="0" h="1117" w="2106">
                  <a:moveTo>
                    <a:pt x="123" y="0"/>
                  </a:moveTo>
                  <a:cubicBezTo>
                    <a:pt x="50" y="0"/>
                    <a:pt x="1" y="139"/>
                    <a:pt x="80" y="192"/>
                  </a:cubicBezTo>
                  <a:cubicBezTo>
                    <a:pt x="639" y="619"/>
                    <a:pt x="1263" y="915"/>
                    <a:pt x="1953" y="1112"/>
                  </a:cubicBezTo>
                  <a:cubicBezTo>
                    <a:pt x="1962" y="1115"/>
                    <a:pt x="1971" y="1116"/>
                    <a:pt x="1979" y="1116"/>
                  </a:cubicBezTo>
                  <a:cubicBezTo>
                    <a:pt x="2062" y="1116"/>
                    <a:pt x="2106" y="974"/>
                    <a:pt x="1986" y="915"/>
                  </a:cubicBezTo>
                  <a:cubicBezTo>
                    <a:pt x="1329" y="717"/>
                    <a:pt x="738" y="422"/>
                    <a:pt x="179" y="27"/>
                  </a:cubicBezTo>
                  <a:cubicBezTo>
                    <a:pt x="160" y="8"/>
                    <a:pt x="141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53"/>
            <p:cNvSpPr/>
            <p:nvPr/>
          </p:nvSpPr>
          <p:spPr>
            <a:xfrm>
              <a:off x="4437300" y="945075"/>
              <a:ext cx="106650" cy="85750"/>
            </a:xfrm>
            <a:custGeom>
              <a:rect b="b" l="l" r="r" t="t"/>
              <a:pathLst>
                <a:path extrusionOk="0" h="3430" w="4266">
                  <a:moveTo>
                    <a:pt x="4113" y="0"/>
                  </a:moveTo>
                  <a:cubicBezTo>
                    <a:pt x="4082" y="0"/>
                    <a:pt x="4051" y="12"/>
                    <a:pt x="4032" y="41"/>
                  </a:cubicBezTo>
                  <a:cubicBezTo>
                    <a:pt x="3046" y="1454"/>
                    <a:pt x="1699" y="2538"/>
                    <a:pt x="121" y="3228"/>
                  </a:cubicBezTo>
                  <a:cubicBezTo>
                    <a:pt x="0" y="3259"/>
                    <a:pt x="47" y="3429"/>
                    <a:pt x="132" y="3429"/>
                  </a:cubicBezTo>
                  <a:cubicBezTo>
                    <a:pt x="139" y="3429"/>
                    <a:pt x="147" y="3428"/>
                    <a:pt x="154" y="3426"/>
                  </a:cubicBezTo>
                  <a:cubicBezTo>
                    <a:pt x="1797" y="2735"/>
                    <a:pt x="3210" y="1585"/>
                    <a:pt x="4196" y="139"/>
                  </a:cubicBezTo>
                  <a:cubicBezTo>
                    <a:pt x="4266" y="70"/>
                    <a:pt x="4188" y="0"/>
                    <a:pt x="411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53"/>
            <p:cNvSpPr/>
            <p:nvPr/>
          </p:nvSpPr>
          <p:spPr>
            <a:xfrm>
              <a:off x="4447150" y="975625"/>
              <a:ext cx="115200" cy="76550"/>
            </a:xfrm>
            <a:custGeom>
              <a:rect b="b" l="l" r="r" t="t"/>
              <a:pathLst>
                <a:path extrusionOk="0" h="3062" w="4608">
                  <a:moveTo>
                    <a:pt x="4468" y="0"/>
                  </a:moveTo>
                  <a:cubicBezTo>
                    <a:pt x="4444" y="0"/>
                    <a:pt x="4418" y="11"/>
                    <a:pt x="4394" y="35"/>
                  </a:cubicBezTo>
                  <a:cubicBezTo>
                    <a:pt x="3309" y="1415"/>
                    <a:pt x="1798" y="2401"/>
                    <a:pt x="122" y="2861"/>
                  </a:cubicBezTo>
                  <a:cubicBezTo>
                    <a:pt x="0" y="2891"/>
                    <a:pt x="47" y="3062"/>
                    <a:pt x="133" y="3062"/>
                  </a:cubicBezTo>
                  <a:cubicBezTo>
                    <a:pt x="140" y="3062"/>
                    <a:pt x="147" y="3060"/>
                    <a:pt x="155" y="3058"/>
                  </a:cubicBezTo>
                  <a:cubicBezTo>
                    <a:pt x="1896" y="2598"/>
                    <a:pt x="3441" y="1579"/>
                    <a:pt x="4558" y="199"/>
                  </a:cubicBezTo>
                  <a:cubicBezTo>
                    <a:pt x="4608" y="100"/>
                    <a:pt x="4545" y="0"/>
                    <a:pt x="44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53"/>
            <p:cNvSpPr/>
            <p:nvPr/>
          </p:nvSpPr>
          <p:spPr>
            <a:xfrm>
              <a:off x="4457775" y="1029925"/>
              <a:ext cx="83900" cy="51825"/>
            </a:xfrm>
            <a:custGeom>
              <a:rect b="b" l="l" r="r" t="t"/>
              <a:pathLst>
                <a:path extrusionOk="0" h="2073" w="3356">
                  <a:moveTo>
                    <a:pt x="3186" y="1"/>
                  </a:moveTo>
                  <a:cubicBezTo>
                    <a:pt x="3161" y="1"/>
                    <a:pt x="3136" y="10"/>
                    <a:pt x="3114" y="32"/>
                  </a:cubicBezTo>
                  <a:cubicBezTo>
                    <a:pt x="2227" y="820"/>
                    <a:pt x="1208" y="1445"/>
                    <a:pt x="91" y="1872"/>
                  </a:cubicBezTo>
                  <a:cubicBezTo>
                    <a:pt x="0" y="1902"/>
                    <a:pt x="21" y="2073"/>
                    <a:pt x="128" y="2073"/>
                  </a:cubicBezTo>
                  <a:cubicBezTo>
                    <a:pt x="137" y="2073"/>
                    <a:pt x="147" y="2071"/>
                    <a:pt x="157" y="2069"/>
                  </a:cubicBezTo>
                  <a:cubicBezTo>
                    <a:pt x="1307" y="1609"/>
                    <a:pt x="2358" y="984"/>
                    <a:pt x="3278" y="163"/>
                  </a:cubicBezTo>
                  <a:cubicBezTo>
                    <a:pt x="3355" y="112"/>
                    <a:pt x="3273" y="1"/>
                    <a:pt x="318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53"/>
            <p:cNvSpPr/>
            <p:nvPr/>
          </p:nvSpPr>
          <p:spPr>
            <a:xfrm>
              <a:off x="3813175" y="931100"/>
              <a:ext cx="117500" cy="92575"/>
            </a:xfrm>
            <a:custGeom>
              <a:rect b="b" l="l" r="r" t="t"/>
              <a:pathLst>
                <a:path extrusionOk="0" h="3703" w="4700">
                  <a:moveTo>
                    <a:pt x="162" y="0"/>
                  </a:moveTo>
                  <a:cubicBezTo>
                    <a:pt x="85" y="0"/>
                    <a:pt x="0" y="70"/>
                    <a:pt x="47" y="140"/>
                  </a:cubicBezTo>
                  <a:cubicBezTo>
                    <a:pt x="1197" y="1717"/>
                    <a:pt x="2741" y="2933"/>
                    <a:pt x="4516" y="3689"/>
                  </a:cubicBezTo>
                  <a:cubicBezTo>
                    <a:pt x="4530" y="3698"/>
                    <a:pt x="4544" y="3702"/>
                    <a:pt x="4557" y="3702"/>
                  </a:cubicBezTo>
                  <a:cubicBezTo>
                    <a:pt x="4638" y="3702"/>
                    <a:pt x="4699" y="3553"/>
                    <a:pt x="4615" y="3524"/>
                  </a:cubicBezTo>
                  <a:cubicBezTo>
                    <a:pt x="2873" y="2769"/>
                    <a:pt x="1361" y="1586"/>
                    <a:pt x="244" y="41"/>
                  </a:cubicBezTo>
                  <a:cubicBezTo>
                    <a:pt x="225" y="12"/>
                    <a:pt x="194" y="0"/>
                    <a:pt x="16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53"/>
            <p:cNvSpPr/>
            <p:nvPr/>
          </p:nvSpPr>
          <p:spPr>
            <a:xfrm>
              <a:off x="3817625" y="900900"/>
              <a:ext cx="81700" cy="87775"/>
            </a:xfrm>
            <a:custGeom>
              <a:rect b="b" l="l" r="r" t="t"/>
              <a:pathLst>
                <a:path extrusionOk="0" h="3511" w="3268">
                  <a:moveTo>
                    <a:pt x="115" y="1"/>
                  </a:moveTo>
                  <a:cubicBezTo>
                    <a:pt x="58" y="1"/>
                    <a:pt x="0" y="33"/>
                    <a:pt x="0" y="99"/>
                  </a:cubicBezTo>
                  <a:cubicBezTo>
                    <a:pt x="66" y="461"/>
                    <a:pt x="230" y="756"/>
                    <a:pt x="493" y="1019"/>
                  </a:cubicBezTo>
                  <a:cubicBezTo>
                    <a:pt x="756" y="1315"/>
                    <a:pt x="1019" y="1644"/>
                    <a:pt x="1315" y="1906"/>
                  </a:cubicBezTo>
                  <a:cubicBezTo>
                    <a:pt x="1841" y="2498"/>
                    <a:pt x="2432" y="3024"/>
                    <a:pt x="3089" y="3484"/>
                  </a:cubicBezTo>
                  <a:cubicBezTo>
                    <a:pt x="3108" y="3503"/>
                    <a:pt x="3127" y="3511"/>
                    <a:pt x="3145" y="3511"/>
                  </a:cubicBezTo>
                  <a:cubicBezTo>
                    <a:pt x="3219" y="3511"/>
                    <a:pt x="3267" y="3372"/>
                    <a:pt x="3188" y="3319"/>
                  </a:cubicBezTo>
                  <a:cubicBezTo>
                    <a:pt x="2596" y="2859"/>
                    <a:pt x="2038" y="2367"/>
                    <a:pt x="1545" y="1841"/>
                  </a:cubicBezTo>
                  <a:cubicBezTo>
                    <a:pt x="1282" y="1578"/>
                    <a:pt x="1052" y="1315"/>
                    <a:pt x="822" y="1052"/>
                  </a:cubicBezTo>
                  <a:cubicBezTo>
                    <a:pt x="690" y="921"/>
                    <a:pt x="592" y="756"/>
                    <a:pt x="460" y="625"/>
                  </a:cubicBezTo>
                  <a:cubicBezTo>
                    <a:pt x="329" y="461"/>
                    <a:pt x="230" y="296"/>
                    <a:pt x="230" y="99"/>
                  </a:cubicBezTo>
                  <a:cubicBezTo>
                    <a:pt x="230" y="33"/>
                    <a:pt x="173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53"/>
            <p:cNvSpPr/>
            <p:nvPr/>
          </p:nvSpPr>
          <p:spPr>
            <a:xfrm>
              <a:off x="3845800" y="904800"/>
              <a:ext cx="54175" cy="55125"/>
            </a:xfrm>
            <a:custGeom>
              <a:rect b="b" l="l" r="r" t="t"/>
              <a:pathLst>
                <a:path extrusionOk="0" h="2205" w="2167">
                  <a:moveTo>
                    <a:pt x="131" y="1"/>
                  </a:moveTo>
                  <a:cubicBezTo>
                    <a:pt x="59" y="1"/>
                    <a:pt x="0" y="71"/>
                    <a:pt x="23" y="140"/>
                  </a:cubicBezTo>
                  <a:cubicBezTo>
                    <a:pt x="516" y="962"/>
                    <a:pt x="1174" y="1652"/>
                    <a:pt x="1962" y="2178"/>
                  </a:cubicBezTo>
                  <a:cubicBezTo>
                    <a:pt x="1981" y="2197"/>
                    <a:pt x="2002" y="2205"/>
                    <a:pt x="2021" y="2205"/>
                  </a:cubicBezTo>
                  <a:cubicBezTo>
                    <a:pt x="2102" y="2205"/>
                    <a:pt x="2167" y="2066"/>
                    <a:pt x="2061" y="2013"/>
                  </a:cubicBezTo>
                  <a:cubicBezTo>
                    <a:pt x="1305" y="1488"/>
                    <a:pt x="681" y="830"/>
                    <a:pt x="221" y="42"/>
                  </a:cubicBezTo>
                  <a:cubicBezTo>
                    <a:pt x="192" y="13"/>
                    <a:pt x="160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53"/>
            <p:cNvSpPr/>
            <p:nvPr/>
          </p:nvSpPr>
          <p:spPr>
            <a:xfrm>
              <a:off x="3874300" y="914250"/>
              <a:ext cx="22200" cy="17700"/>
            </a:xfrm>
            <a:custGeom>
              <a:rect b="b" l="l" r="r" t="t"/>
              <a:pathLst>
                <a:path extrusionOk="0" h="708" w="888">
                  <a:moveTo>
                    <a:pt x="132" y="1"/>
                  </a:moveTo>
                  <a:cubicBezTo>
                    <a:pt x="108" y="1"/>
                    <a:pt x="83" y="9"/>
                    <a:pt x="66" y="25"/>
                  </a:cubicBezTo>
                  <a:cubicBezTo>
                    <a:pt x="1" y="58"/>
                    <a:pt x="1" y="124"/>
                    <a:pt x="66" y="157"/>
                  </a:cubicBezTo>
                  <a:lnTo>
                    <a:pt x="691" y="682"/>
                  </a:lnTo>
                  <a:cubicBezTo>
                    <a:pt x="707" y="699"/>
                    <a:pt x="732" y="707"/>
                    <a:pt x="757" y="707"/>
                  </a:cubicBezTo>
                  <a:cubicBezTo>
                    <a:pt x="781" y="707"/>
                    <a:pt x="806" y="699"/>
                    <a:pt x="822" y="682"/>
                  </a:cubicBezTo>
                  <a:cubicBezTo>
                    <a:pt x="888" y="650"/>
                    <a:pt x="888" y="584"/>
                    <a:pt x="822" y="551"/>
                  </a:cubicBezTo>
                  <a:lnTo>
                    <a:pt x="198" y="25"/>
                  </a:lnTo>
                  <a:cubicBezTo>
                    <a:pt x="181" y="9"/>
                    <a:pt x="157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53"/>
            <p:cNvSpPr/>
            <p:nvPr/>
          </p:nvSpPr>
          <p:spPr>
            <a:xfrm>
              <a:off x="3996075" y="1024125"/>
              <a:ext cx="139500" cy="29150"/>
            </a:xfrm>
            <a:custGeom>
              <a:rect b="b" l="l" r="r" t="t"/>
              <a:pathLst>
                <a:path extrusionOk="0" h="1166" w="5580">
                  <a:moveTo>
                    <a:pt x="5415" y="1"/>
                  </a:moveTo>
                  <a:cubicBezTo>
                    <a:pt x="4086" y="358"/>
                    <a:pt x="2717" y="955"/>
                    <a:pt x="1340" y="955"/>
                  </a:cubicBezTo>
                  <a:cubicBezTo>
                    <a:pt x="946" y="955"/>
                    <a:pt x="552" y="906"/>
                    <a:pt x="157" y="789"/>
                  </a:cubicBezTo>
                  <a:cubicBezTo>
                    <a:pt x="147" y="787"/>
                    <a:pt x="138" y="786"/>
                    <a:pt x="129" y="786"/>
                  </a:cubicBezTo>
                  <a:cubicBezTo>
                    <a:pt x="22" y="786"/>
                    <a:pt x="1" y="956"/>
                    <a:pt x="92" y="986"/>
                  </a:cubicBezTo>
                  <a:lnTo>
                    <a:pt x="124" y="986"/>
                  </a:lnTo>
                  <a:cubicBezTo>
                    <a:pt x="534" y="1113"/>
                    <a:pt x="943" y="1165"/>
                    <a:pt x="1351" y="1165"/>
                  </a:cubicBezTo>
                  <a:cubicBezTo>
                    <a:pt x="2745" y="1165"/>
                    <a:pt x="4126" y="554"/>
                    <a:pt x="5448" y="198"/>
                  </a:cubicBezTo>
                  <a:cubicBezTo>
                    <a:pt x="5579" y="165"/>
                    <a:pt x="5514" y="1"/>
                    <a:pt x="54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53"/>
            <p:cNvSpPr/>
            <p:nvPr/>
          </p:nvSpPr>
          <p:spPr>
            <a:xfrm>
              <a:off x="4064075" y="999925"/>
              <a:ext cx="64525" cy="19300"/>
            </a:xfrm>
            <a:custGeom>
              <a:rect b="b" l="l" r="r" t="t"/>
              <a:pathLst>
                <a:path extrusionOk="0" h="772" w="2581">
                  <a:moveTo>
                    <a:pt x="2446" y="0"/>
                  </a:moveTo>
                  <a:cubicBezTo>
                    <a:pt x="2431" y="0"/>
                    <a:pt x="2415" y="5"/>
                    <a:pt x="2399" y="16"/>
                  </a:cubicBezTo>
                  <a:cubicBezTo>
                    <a:pt x="1709" y="377"/>
                    <a:pt x="921" y="574"/>
                    <a:pt x="165" y="574"/>
                  </a:cubicBezTo>
                  <a:cubicBezTo>
                    <a:pt x="0" y="574"/>
                    <a:pt x="0" y="771"/>
                    <a:pt x="165" y="771"/>
                  </a:cubicBezTo>
                  <a:cubicBezTo>
                    <a:pt x="953" y="771"/>
                    <a:pt x="1775" y="574"/>
                    <a:pt x="2498" y="180"/>
                  </a:cubicBezTo>
                  <a:cubicBezTo>
                    <a:pt x="2580" y="125"/>
                    <a:pt x="2525" y="0"/>
                    <a:pt x="244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53"/>
            <p:cNvSpPr/>
            <p:nvPr/>
          </p:nvSpPr>
          <p:spPr>
            <a:xfrm>
              <a:off x="3639675" y="704425"/>
              <a:ext cx="95475" cy="130300"/>
            </a:xfrm>
            <a:custGeom>
              <a:rect b="b" l="l" r="r" t="t"/>
              <a:pathLst>
                <a:path extrusionOk="0" h="5212" w="3819">
                  <a:moveTo>
                    <a:pt x="145" y="0"/>
                  </a:moveTo>
                  <a:cubicBezTo>
                    <a:pt x="80" y="0"/>
                    <a:pt x="0" y="56"/>
                    <a:pt x="21" y="137"/>
                  </a:cubicBezTo>
                  <a:lnTo>
                    <a:pt x="21" y="105"/>
                  </a:lnTo>
                  <a:cubicBezTo>
                    <a:pt x="513" y="2208"/>
                    <a:pt x="1828" y="4015"/>
                    <a:pt x="3635" y="5198"/>
                  </a:cubicBezTo>
                  <a:cubicBezTo>
                    <a:pt x="3649" y="5207"/>
                    <a:pt x="3663" y="5211"/>
                    <a:pt x="3676" y="5211"/>
                  </a:cubicBezTo>
                  <a:cubicBezTo>
                    <a:pt x="3757" y="5211"/>
                    <a:pt x="3819" y="5057"/>
                    <a:pt x="3734" y="5001"/>
                  </a:cubicBezTo>
                  <a:cubicBezTo>
                    <a:pt x="1959" y="3883"/>
                    <a:pt x="711" y="2109"/>
                    <a:pt x="218" y="72"/>
                  </a:cubicBezTo>
                  <a:cubicBezTo>
                    <a:pt x="218" y="21"/>
                    <a:pt x="184" y="0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53"/>
            <p:cNvSpPr/>
            <p:nvPr/>
          </p:nvSpPr>
          <p:spPr>
            <a:xfrm>
              <a:off x="3695525" y="761100"/>
              <a:ext cx="58400" cy="57200"/>
            </a:xfrm>
            <a:custGeom>
              <a:rect b="b" l="l" r="r" t="t"/>
              <a:pathLst>
                <a:path extrusionOk="0" h="2288" w="2336">
                  <a:moveTo>
                    <a:pt x="131" y="0"/>
                  </a:moveTo>
                  <a:cubicBezTo>
                    <a:pt x="68" y="0"/>
                    <a:pt x="1" y="57"/>
                    <a:pt x="21" y="138"/>
                  </a:cubicBezTo>
                  <a:cubicBezTo>
                    <a:pt x="415" y="1091"/>
                    <a:pt x="1171" y="1847"/>
                    <a:pt x="2124" y="2274"/>
                  </a:cubicBezTo>
                  <a:cubicBezTo>
                    <a:pt x="2143" y="2283"/>
                    <a:pt x="2161" y="2287"/>
                    <a:pt x="2177" y="2287"/>
                  </a:cubicBezTo>
                  <a:cubicBezTo>
                    <a:pt x="2279" y="2287"/>
                    <a:pt x="2336" y="2138"/>
                    <a:pt x="2223" y="2109"/>
                  </a:cubicBezTo>
                  <a:cubicBezTo>
                    <a:pt x="1335" y="1715"/>
                    <a:pt x="613" y="992"/>
                    <a:pt x="218" y="72"/>
                  </a:cubicBezTo>
                  <a:cubicBezTo>
                    <a:pt x="206" y="22"/>
                    <a:pt x="169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53"/>
            <p:cNvSpPr/>
            <p:nvPr/>
          </p:nvSpPr>
          <p:spPr>
            <a:xfrm>
              <a:off x="3724800" y="780550"/>
              <a:ext cx="27125" cy="20500"/>
            </a:xfrm>
            <a:custGeom>
              <a:rect b="b" l="l" r="r" t="t"/>
              <a:pathLst>
                <a:path extrusionOk="0" h="820" w="1085">
                  <a:moveTo>
                    <a:pt x="132" y="1"/>
                  </a:moveTo>
                  <a:cubicBezTo>
                    <a:pt x="107" y="1"/>
                    <a:pt x="82" y="17"/>
                    <a:pt x="66" y="50"/>
                  </a:cubicBezTo>
                  <a:cubicBezTo>
                    <a:pt x="0" y="83"/>
                    <a:pt x="0" y="148"/>
                    <a:pt x="66" y="181"/>
                  </a:cubicBezTo>
                  <a:lnTo>
                    <a:pt x="99" y="181"/>
                  </a:lnTo>
                  <a:cubicBezTo>
                    <a:pt x="329" y="444"/>
                    <a:pt x="592" y="641"/>
                    <a:pt x="920" y="806"/>
                  </a:cubicBezTo>
                  <a:cubicBezTo>
                    <a:pt x="930" y="815"/>
                    <a:pt x="942" y="819"/>
                    <a:pt x="956" y="819"/>
                  </a:cubicBezTo>
                  <a:cubicBezTo>
                    <a:pt x="989" y="819"/>
                    <a:pt x="1028" y="796"/>
                    <a:pt x="1052" y="773"/>
                  </a:cubicBezTo>
                  <a:cubicBezTo>
                    <a:pt x="1085" y="740"/>
                    <a:pt x="1085" y="674"/>
                    <a:pt x="1019" y="641"/>
                  </a:cubicBezTo>
                  <a:cubicBezTo>
                    <a:pt x="723" y="477"/>
                    <a:pt x="427" y="280"/>
                    <a:pt x="197" y="50"/>
                  </a:cubicBezTo>
                  <a:cubicBezTo>
                    <a:pt x="181" y="17"/>
                    <a:pt x="15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53"/>
            <p:cNvSpPr/>
            <p:nvPr/>
          </p:nvSpPr>
          <p:spPr>
            <a:xfrm>
              <a:off x="3695750" y="556825"/>
              <a:ext cx="103000" cy="45825"/>
            </a:xfrm>
            <a:custGeom>
              <a:rect b="b" l="l" r="r" t="t"/>
              <a:pathLst>
                <a:path extrusionOk="0" h="1833" w="4120">
                  <a:moveTo>
                    <a:pt x="3501" y="1"/>
                  </a:moveTo>
                  <a:cubicBezTo>
                    <a:pt x="2190" y="1"/>
                    <a:pt x="926" y="585"/>
                    <a:pt x="78" y="1638"/>
                  </a:cubicBezTo>
                  <a:cubicBezTo>
                    <a:pt x="1" y="1715"/>
                    <a:pt x="85" y="1833"/>
                    <a:pt x="156" y="1833"/>
                  </a:cubicBezTo>
                  <a:cubicBezTo>
                    <a:pt x="176" y="1833"/>
                    <a:pt x="195" y="1824"/>
                    <a:pt x="209" y="1802"/>
                  </a:cubicBezTo>
                  <a:cubicBezTo>
                    <a:pt x="1012" y="799"/>
                    <a:pt x="2190" y="221"/>
                    <a:pt x="3438" y="221"/>
                  </a:cubicBezTo>
                  <a:cubicBezTo>
                    <a:pt x="3620" y="221"/>
                    <a:pt x="3804" y="233"/>
                    <a:pt x="3988" y="258"/>
                  </a:cubicBezTo>
                  <a:cubicBezTo>
                    <a:pt x="4120" y="258"/>
                    <a:pt x="4120" y="61"/>
                    <a:pt x="3988" y="28"/>
                  </a:cubicBezTo>
                  <a:cubicBezTo>
                    <a:pt x="3825" y="10"/>
                    <a:pt x="3663" y="1"/>
                    <a:pt x="35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53"/>
            <p:cNvSpPr/>
            <p:nvPr/>
          </p:nvSpPr>
          <p:spPr>
            <a:xfrm>
              <a:off x="3766125" y="575575"/>
              <a:ext cx="76175" cy="17375"/>
            </a:xfrm>
            <a:custGeom>
              <a:rect b="b" l="l" r="r" t="t"/>
              <a:pathLst>
                <a:path extrusionOk="0" h="695" w="3047">
                  <a:moveTo>
                    <a:pt x="2915" y="1"/>
                  </a:moveTo>
                  <a:cubicBezTo>
                    <a:pt x="1995" y="34"/>
                    <a:pt x="1042" y="198"/>
                    <a:pt x="122" y="494"/>
                  </a:cubicBezTo>
                  <a:cubicBezTo>
                    <a:pt x="0" y="524"/>
                    <a:pt x="47" y="695"/>
                    <a:pt x="158" y="695"/>
                  </a:cubicBezTo>
                  <a:cubicBezTo>
                    <a:pt x="168" y="695"/>
                    <a:pt x="177" y="693"/>
                    <a:pt x="187" y="691"/>
                  </a:cubicBezTo>
                  <a:cubicBezTo>
                    <a:pt x="1075" y="395"/>
                    <a:pt x="1995" y="231"/>
                    <a:pt x="2915" y="231"/>
                  </a:cubicBezTo>
                  <a:cubicBezTo>
                    <a:pt x="3046" y="231"/>
                    <a:pt x="3046" y="1"/>
                    <a:pt x="29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53"/>
            <p:cNvSpPr/>
            <p:nvPr/>
          </p:nvSpPr>
          <p:spPr>
            <a:xfrm>
              <a:off x="3883350" y="462075"/>
              <a:ext cx="23350" cy="113275"/>
            </a:xfrm>
            <a:custGeom>
              <a:rect b="b" l="l" r="r" t="t"/>
              <a:pathLst>
                <a:path extrusionOk="0" h="4531" w="934">
                  <a:moveTo>
                    <a:pt x="679" y="0"/>
                  </a:moveTo>
                  <a:cubicBezTo>
                    <a:pt x="641" y="0"/>
                    <a:pt x="604" y="22"/>
                    <a:pt x="592" y="72"/>
                  </a:cubicBezTo>
                  <a:cubicBezTo>
                    <a:pt x="0" y="1485"/>
                    <a:pt x="66" y="3095"/>
                    <a:pt x="723" y="4475"/>
                  </a:cubicBezTo>
                  <a:cubicBezTo>
                    <a:pt x="743" y="4515"/>
                    <a:pt x="772" y="4530"/>
                    <a:pt x="800" y="4530"/>
                  </a:cubicBezTo>
                  <a:cubicBezTo>
                    <a:pt x="867" y="4530"/>
                    <a:pt x="933" y="4446"/>
                    <a:pt x="887" y="4377"/>
                  </a:cubicBezTo>
                  <a:cubicBezTo>
                    <a:pt x="263" y="3029"/>
                    <a:pt x="230" y="1485"/>
                    <a:pt x="789" y="138"/>
                  </a:cubicBezTo>
                  <a:cubicBezTo>
                    <a:pt x="809" y="56"/>
                    <a:pt x="742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53"/>
            <p:cNvSpPr/>
            <p:nvPr/>
          </p:nvSpPr>
          <p:spPr>
            <a:xfrm>
              <a:off x="3908000" y="475225"/>
              <a:ext cx="16125" cy="87400"/>
            </a:xfrm>
            <a:custGeom>
              <a:rect b="b" l="l" r="r" t="t"/>
              <a:pathLst>
                <a:path extrusionOk="0" h="3496" w="645">
                  <a:moveTo>
                    <a:pt x="515" y="0"/>
                  </a:moveTo>
                  <a:cubicBezTo>
                    <a:pt x="476" y="0"/>
                    <a:pt x="440" y="21"/>
                    <a:pt x="427" y="72"/>
                  </a:cubicBezTo>
                  <a:cubicBezTo>
                    <a:pt x="99" y="1156"/>
                    <a:pt x="0" y="2306"/>
                    <a:pt x="230" y="3423"/>
                  </a:cubicBezTo>
                  <a:cubicBezTo>
                    <a:pt x="243" y="3474"/>
                    <a:pt x="279" y="3495"/>
                    <a:pt x="318" y="3495"/>
                  </a:cubicBezTo>
                  <a:cubicBezTo>
                    <a:pt x="380" y="3495"/>
                    <a:pt x="448" y="3439"/>
                    <a:pt x="427" y="3358"/>
                  </a:cubicBezTo>
                  <a:cubicBezTo>
                    <a:pt x="230" y="2273"/>
                    <a:pt x="296" y="1156"/>
                    <a:pt x="624" y="137"/>
                  </a:cubicBezTo>
                  <a:cubicBezTo>
                    <a:pt x="645" y="56"/>
                    <a:pt x="577" y="0"/>
                    <a:pt x="51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53"/>
            <p:cNvSpPr/>
            <p:nvPr/>
          </p:nvSpPr>
          <p:spPr>
            <a:xfrm>
              <a:off x="3935100" y="508850"/>
              <a:ext cx="18425" cy="51300"/>
            </a:xfrm>
            <a:custGeom>
              <a:rect b="b" l="l" r="r" t="t"/>
              <a:pathLst>
                <a:path extrusionOk="0" h="2052" w="737">
                  <a:moveTo>
                    <a:pt x="601" y="0"/>
                  </a:moveTo>
                  <a:cubicBezTo>
                    <a:pt x="573" y="0"/>
                    <a:pt x="545" y="12"/>
                    <a:pt x="526" y="41"/>
                  </a:cubicBezTo>
                  <a:cubicBezTo>
                    <a:pt x="132" y="600"/>
                    <a:pt x="0" y="1290"/>
                    <a:pt x="165" y="1980"/>
                  </a:cubicBezTo>
                  <a:cubicBezTo>
                    <a:pt x="177" y="2030"/>
                    <a:pt x="214" y="2051"/>
                    <a:pt x="252" y="2051"/>
                  </a:cubicBezTo>
                  <a:cubicBezTo>
                    <a:pt x="315" y="2051"/>
                    <a:pt x="382" y="1995"/>
                    <a:pt x="362" y="1914"/>
                  </a:cubicBezTo>
                  <a:cubicBezTo>
                    <a:pt x="230" y="1290"/>
                    <a:pt x="329" y="665"/>
                    <a:pt x="690" y="140"/>
                  </a:cubicBezTo>
                  <a:cubicBezTo>
                    <a:pt x="737" y="70"/>
                    <a:pt x="668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53"/>
            <p:cNvSpPr/>
            <p:nvPr/>
          </p:nvSpPr>
          <p:spPr>
            <a:xfrm>
              <a:off x="4037425" y="358550"/>
              <a:ext cx="113275" cy="24675"/>
            </a:xfrm>
            <a:custGeom>
              <a:rect b="b" l="l" r="r" t="t"/>
              <a:pathLst>
                <a:path extrusionOk="0" h="987" w="4531">
                  <a:moveTo>
                    <a:pt x="1927" y="0"/>
                  </a:moveTo>
                  <a:cubicBezTo>
                    <a:pt x="1311" y="0"/>
                    <a:pt x="693" y="132"/>
                    <a:pt x="114" y="401"/>
                  </a:cubicBezTo>
                  <a:cubicBezTo>
                    <a:pt x="1" y="429"/>
                    <a:pt x="82" y="579"/>
                    <a:pt x="169" y="579"/>
                  </a:cubicBezTo>
                  <a:cubicBezTo>
                    <a:pt x="184" y="579"/>
                    <a:pt x="198" y="575"/>
                    <a:pt x="212" y="565"/>
                  </a:cubicBezTo>
                  <a:cubicBezTo>
                    <a:pt x="759" y="312"/>
                    <a:pt x="1344" y="188"/>
                    <a:pt x="1928" y="188"/>
                  </a:cubicBezTo>
                  <a:cubicBezTo>
                    <a:pt x="2781" y="188"/>
                    <a:pt x="3630" y="452"/>
                    <a:pt x="4352" y="960"/>
                  </a:cubicBezTo>
                  <a:cubicBezTo>
                    <a:pt x="4372" y="979"/>
                    <a:pt x="4391" y="987"/>
                    <a:pt x="4408" y="987"/>
                  </a:cubicBezTo>
                  <a:cubicBezTo>
                    <a:pt x="4482" y="987"/>
                    <a:pt x="4531" y="848"/>
                    <a:pt x="4451" y="795"/>
                  </a:cubicBezTo>
                  <a:cubicBezTo>
                    <a:pt x="3695" y="272"/>
                    <a:pt x="2813" y="0"/>
                    <a:pt x="192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53"/>
            <p:cNvSpPr/>
            <p:nvPr/>
          </p:nvSpPr>
          <p:spPr>
            <a:xfrm>
              <a:off x="4077225" y="392400"/>
              <a:ext cx="70850" cy="26975"/>
            </a:xfrm>
            <a:custGeom>
              <a:rect b="b" l="l" r="r" t="t"/>
              <a:pathLst>
                <a:path extrusionOk="0" h="1079" w="2834">
                  <a:moveTo>
                    <a:pt x="132" y="0"/>
                  </a:moveTo>
                  <a:cubicBezTo>
                    <a:pt x="0" y="0"/>
                    <a:pt x="0" y="197"/>
                    <a:pt x="132" y="197"/>
                  </a:cubicBezTo>
                  <a:cubicBezTo>
                    <a:pt x="1052" y="197"/>
                    <a:pt x="1906" y="526"/>
                    <a:pt x="2629" y="1052"/>
                  </a:cubicBezTo>
                  <a:cubicBezTo>
                    <a:pt x="2648" y="1071"/>
                    <a:pt x="2668" y="1079"/>
                    <a:pt x="2688" y="1079"/>
                  </a:cubicBezTo>
                  <a:cubicBezTo>
                    <a:pt x="2769" y="1079"/>
                    <a:pt x="2834" y="940"/>
                    <a:pt x="2728" y="887"/>
                  </a:cubicBezTo>
                  <a:cubicBezTo>
                    <a:pt x="2005" y="329"/>
                    <a:pt x="1085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53"/>
            <p:cNvSpPr/>
            <p:nvPr/>
          </p:nvSpPr>
          <p:spPr>
            <a:xfrm>
              <a:off x="4162175" y="418350"/>
              <a:ext cx="63275" cy="64175"/>
            </a:xfrm>
            <a:custGeom>
              <a:rect b="b" l="l" r="r" t="t"/>
              <a:pathLst>
                <a:path extrusionOk="0" h="2567" w="2531">
                  <a:moveTo>
                    <a:pt x="143" y="0"/>
                  </a:moveTo>
                  <a:cubicBezTo>
                    <a:pt x="62" y="0"/>
                    <a:pt x="1" y="154"/>
                    <a:pt x="85" y="211"/>
                  </a:cubicBezTo>
                  <a:cubicBezTo>
                    <a:pt x="940" y="835"/>
                    <a:pt x="1696" y="1624"/>
                    <a:pt x="2287" y="2511"/>
                  </a:cubicBezTo>
                  <a:cubicBezTo>
                    <a:pt x="2317" y="2551"/>
                    <a:pt x="2352" y="2566"/>
                    <a:pt x="2386" y="2566"/>
                  </a:cubicBezTo>
                  <a:cubicBezTo>
                    <a:pt x="2464" y="2566"/>
                    <a:pt x="2530" y="2481"/>
                    <a:pt x="2484" y="2412"/>
                  </a:cubicBezTo>
                  <a:cubicBezTo>
                    <a:pt x="1860" y="1492"/>
                    <a:pt x="1104" y="671"/>
                    <a:pt x="184" y="14"/>
                  </a:cubicBezTo>
                  <a:cubicBezTo>
                    <a:pt x="170" y="4"/>
                    <a:pt x="15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53"/>
            <p:cNvSpPr/>
            <p:nvPr/>
          </p:nvSpPr>
          <p:spPr>
            <a:xfrm>
              <a:off x="4190175" y="423550"/>
              <a:ext cx="36850" cy="46450"/>
            </a:xfrm>
            <a:custGeom>
              <a:rect b="b" l="l" r="r" t="t"/>
              <a:pathLst>
                <a:path extrusionOk="0" h="1858" w="1474">
                  <a:moveTo>
                    <a:pt x="138" y="1"/>
                  </a:moveTo>
                  <a:cubicBezTo>
                    <a:pt x="62" y="1"/>
                    <a:pt x="0" y="93"/>
                    <a:pt x="50" y="167"/>
                  </a:cubicBezTo>
                  <a:lnTo>
                    <a:pt x="83" y="167"/>
                  </a:lnTo>
                  <a:cubicBezTo>
                    <a:pt x="510" y="693"/>
                    <a:pt x="937" y="1251"/>
                    <a:pt x="1266" y="1810"/>
                  </a:cubicBezTo>
                  <a:cubicBezTo>
                    <a:pt x="1288" y="1843"/>
                    <a:pt x="1320" y="1858"/>
                    <a:pt x="1352" y="1858"/>
                  </a:cubicBezTo>
                  <a:cubicBezTo>
                    <a:pt x="1415" y="1858"/>
                    <a:pt x="1474" y="1799"/>
                    <a:pt x="1430" y="1711"/>
                  </a:cubicBezTo>
                  <a:cubicBezTo>
                    <a:pt x="1101" y="1120"/>
                    <a:pt x="674" y="561"/>
                    <a:pt x="214" y="36"/>
                  </a:cubicBezTo>
                  <a:cubicBezTo>
                    <a:pt x="189" y="11"/>
                    <a:pt x="163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53"/>
            <p:cNvSpPr/>
            <p:nvPr/>
          </p:nvSpPr>
          <p:spPr>
            <a:xfrm>
              <a:off x="4246450" y="351575"/>
              <a:ext cx="29925" cy="121500"/>
            </a:xfrm>
            <a:custGeom>
              <a:rect b="b" l="l" r="r" t="t"/>
              <a:pathLst>
                <a:path extrusionOk="0" h="4860" w="1197">
                  <a:moveTo>
                    <a:pt x="1063" y="0"/>
                  </a:moveTo>
                  <a:cubicBezTo>
                    <a:pt x="1035" y="0"/>
                    <a:pt x="1006" y="16"/>
                    <a:pt x="986" y="56"/>
                  </a:cubicBezTo>
                  <a:cubicBezTo>
                    <a:pt x="165" y="1502"/>
                    <a:pt x="0" y="3210"/>
                    <a:pt x="526" y="4788"/>
                  </a:cubicBezTo>
                  <a:cubicBezTo>
                    <a:pt x="539" y="4838"/>
                    <a:pt x="575" y="4859"/>
                    <a:pt x="614" y="4859"/>
                  </a:cubicBezTo>
                  <a:cubicBezTo>
                    <a:pt x="676" y="4859"/>
                    <a:pt x="744" y="4803"/>
                    <a:pt x="723" y="4722"/>
                  </a:cubicBezTo>
                  <a:cubicBezTo>
                    <a:pt x="230" y="3210"/>
                    <a:pt x="395" y="1567"/>
                    <a:pt x="1151" y="154"/>
                  </a:cubicBezTo>
                  <a:cubicBezTo>
                    <a:pt x="1196" y="85"/>
                    <a:pt x="1130" y="0"/>
                    <a:pt x="10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53"/>
            <p:cNvSpPr/>
            <p:nvPr/>
          </p:nvSpPr>
          <p:spPr>
            <a:xfrm>
              <a:off x="4234950" y="295950"/>
              <a:ext cx="52950" cy="81675"/>
            </a:xfrm>
            <a:custGeom>
              <a:rect b="b" l="l" r="r" t="t"/>
              <a:pathLst>
                <a:path extrusionOk="0" h="3267" w="2118">
                  <a:moveTo>
                    <a:pt x="1949" y="0"/>
                  </a:moveTo>
                  <a:cubicBezTo>
                    <a:pt x="1934" y="0"/>
                    <a:pt x="1920" y="4"/>
                    <a:pt x="1906" y="13"/>
                  </a:cubicBezTo>
                  <a:cubicBezTo>
                    <a:pt x="723" y="638"/>
                    <a:pt x="0" y="1854"/>
                    <a:pt x="33" y="3168"/>
                  </a:cubicBezTo>
                  <a:cubicBezTo>
                    <a:pt x="33" y="3234"/>
                    <a:pt x="83" y="3267"/>
                    <a:pt x="132" y="3267"/>
                  </a:cubicBezTo>
                  <a:cubicBezTo>
                    <a:pt x="181" y="3267"/>
                    <a:pt x="230" y="3234"/>
                    <a:pt x="230" y="3168"/>
                  </a:cubicBezTo>
                  <a:cubicBezTo>
                    <a:pt x="230" y="1919"/>
                    <a:pt x="888" y="769"/>
                    <a:pt x="2005" y="211"/>
                  </a:cubicBezTo>
                  <a:cubicBezTo>
                    <a:pt x="2118" y="154"/>
                    <a:pt x="2036" y="0"/>
                    <a:pt x="19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53"/>
            <p:cNvSpPr/>
            <p:nvPr/>
          </p:nvSpPr>
          <p:spPr>
            <a:xfrm>
              <a:off x="4437025" y="237950"/>
              <a:ext cx="147375" cy="71425"/>
            </a:xfrm>
            <a:custGeom>
              <a:rect b="b" l="l" r="r" t="t"/>
              <a:pathLst>
                <a:path extrusionOk="0" h="2857" w="5895">
                  <a:moveTo>
                    <a:pt x="132" y="0"/>
                  </a:moveTo>
                  <a:cubicBezTo>
                    <a:pt x="1" y="0"/>
                    <a:pt x="1" y="197"/>
                    <a:pt x="132" y="197"/>
                  </a:cubicBezTo>
                  <a:cubicBezTo>
                    <a:pt x="2268" y="230"/>
                    <a:pt x="4306" y="1183"/>
                    <a:pt x="5686" y="2826"/>
                  </a:cubicBezTo>
                  <a:cubicBezTo>
                    <a:pt x="5700" y="2848"/>
                    <a:pt x="5719" y="2857"/>
                    <a:pt x="5739" y="2857"/>
                  </a:cubicBezTo>
                  <a:cubicBezTo>
                    <a:pt x="5810" y="2857"/>
                    <a:pt x="5894" y="2739"/>
                    <a:pt x="5817" y="2662"/>
                  </a:cubicBezTo>
                  <a:cubicBezTo>
                    <a:pt x="4404" y="986"/>
                    <a:pt x="2334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53"/>
            <p:cNvSpPr/>
            <p:nvPr/>
          </p:nvSpPr>
          <p:spPr>
            <a:xfrm>
              <a:off x="4495550" y="273175"/>
              <a:ext cx="59275" cy="37850"/>
            </a:xfrm>
            <a:custGeom>
              <a:rect b="b" l="l" r="r" t="t"/>
              <a:pathLst>
                <a:path extrusionOk="0" h="1514" w="2371">
                  <a:moveTo>
                    <a:pt x="129" y="1"/>
                  </a:moveTo>
                  <a:cubicBezTo>
                    <a:pt x="22" y="1"/>
                    <a:pt x="1" y="171"/>
                    <a:pt x="92" y="201"/>
                  </a:cubicBezTo>
                  <a:cubicBezTo>
                    <a:pt x="847" y="497"/>
                    <a:pt x="1537" y="957"/>
                    <a:pt x="2129" y="1483"/>
                  </a:cubicBezTo>
                  <a:cubicBezTo>
                    <a:pt x="2151" y="1505"/>
                    <a:pt x="2176" y="1514"/>
                    <a:pt x="2200" y="1514"/>
                  </a:cubicBezTo>
                  <a:cubicBezTo>
                    <a:pt x="2287" y="1514"/>
                    <a:pt x="2370" y="1403"/>
                    <a:pt x="2293" y="1352"/>
                  </a:cubicBezTo>
                  <a:cubicBezTo>
                    <a:pt x="1636" y="793"/>
                    <a:pt x="946" y="333"/>
                    <a:pt x="157" y="4"/>
                  </a:cubicBezTo>
                  <a:cubicBezTo>
                    <a:pt x="147" y="2"/>
                    <a:pt x="138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53"/>
            <p:cNvSpPr/>
            <p:nvPr/>
          </p:nvSpPr>
          <p:spPr>
            <a:xfrm>
              <a:off x="4521375" y="311125"/>
              <a:ext cx="48300" cy="38200"/>
            </a:xfrm>
            <a:custGeom>
              <a:rect b="b" l="l" r="r" t="t"/>
              <a:pathLst>
                <a:path extrusionOk="0" h="1528" w="1932">
                  <a:moveTo>
                    <a:pt x="141" y="0"/>
                  </a:moveTo>
                  <a:cubicBezTo>
                    <a:pt x="63" y="0"/>
                    <a:pt x="1" y="111"/>
                    <a:pt x="77" y="162"/>
                  </a:cubicBezTo>
                  <a:lnTo>
                    <a:pt x="1720" y="1509"/>
                  </a:lnTo>
                  <a:cubicBezTo>
                    <a:pt x="1739" y="1522"/>
                    <a:pt x="1758" y="1527"/>
                    <a:pt x="1777" y="1527"/>
                  </a:cubicBezTo>
                  <a:cubicBezTo>
                    <a:pt x="1860" y="1527"/>
                    <a:pt x="1932" y="1425"/>
                    <a:pt x="1852" y="1345"/>
                  </a:cubicBezTo>
                  <a:lnTo>
                    <a:pt x="209" y="31"/>
                  </a:lnTo>
                  <a:cubicBezTo>
                    <a:pt x="187" y="9"/>
                    <a:pt x="164" y="0"/>
                    <a:pt x="14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53"/>
            <p:cNvSpPr/>
            <p:nvPr/>
          </p:nvSpPr>
          <p:spPr>
            <a:xfrm>
              <a:off x="4604275" y="394400"/>
              <a:ext cx="67100" cy="85700"/>
            </a:xfrm>
            <a:custGeom>
              <a:rect b="b" l="l" r="r" t="t"/>
              <a:pathLst>
                <a:path extrusionOk="0" h="3428" w="2684">
                  <a:moveTo>
                    <a:pt x="155" y="1"/>
                  </a:moveTo>
                  <a:cubicBezTo>
                    <a:pt x="72" y="1"/>
                    <a:pt x="0" y="103"/>
                    <a:pt x="80" y="183"/>
                  </a:cubicBezTo>
                  <a:cubicBezTo>
                    <a:pt x="1132" y="1004"/>
                    <a:pt x="1953" y="2122"/>
                    <a:pt x="2446" y="3370"/>
                  </a:cubicBezTo>
                  <a:cubicBezTo>
                    <a:pt x="2472" y="3409"/>
                    <a:pt x="2518" y="3428"/>
                    <a:pt x="2561" y="3428"/>
                  </a:cubicBezTo>
                  <a:cubicBezTo>
                    <a:pt x="2626" y="3428"/>
                    <a:pt x="2683" y="3384"/>
                    <a:pt x="2643" y="3305"/>
                  </a:cubicBezTo>
                  <a:cubicBezTo>
                    <a:pt x="2150" y="2023"/>
                    <a:pt x="1296" y="873"/>
                    <a:pt x="212" y="19"/>
                  </a:cubicBezTo>
                  <a:cubicBezTo>
                    <a:pt x="193" y="6"/>
                    <a:pt x="174" y="1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53"/>
            <p:cNvSpPr/>
            <p:nvPr/>
          </p:nvSpPr>
          <p:spPr>
            <a:xfrm>
              <a:off x="4592000" y="1028675"/>
              <a:ext cx="111225" cy="19600"/>
            </a:xfrm>
            <a:custGeom>
              <a:rect b="b" l="l" r="r" t="t"/>
              <a:pathLst>
                <a:path extrusionOk="0" h="784" w="4449">
                  <a:moveTo>
                    <a:pt x="149" y="1"/>
                  </a:moveTo>
                  <a:cubicBezTo>
                    <a:pt x="52" y="1"/>
                    <a:pt x="1" y="125"/>
                    <a:pt x="111" y="180"/>
                  </a:cubicBezTo>
                  <a:lnTo>
                    <a:pt x="111" y="213"/>
                  </a:lnTo>
                  <a:cubicBezTo>
                    <a:pt x="956" y="593"/>
                    <a:pt x="1869" y="783"/>
                    <a:pt x="2789" y="783"/>
                  </a:cubicBezTo>
                  <a:cubicBezTo>
                    <a:pt x="3300" y="783"/>
                    <a:pt x="3813" y="725"/>
                    <a:pt x="4317" y="607"/>
                  </a:cubicBezTo>
                  <a:cubicBezTo>
                    <a:pt x="4449" y="574"/>
                    <a:pt x="4383" y="410"/>
                    <a:pt x="4252" y="410"/>
                  </a:cubicBezTo>
                  <a:cubicBezTo>
                    <a:pt x="3786" y="524"/>
                    <a:pt x="3313" y="578"/>
                    <a:pt x="2841" y="578"/>
                  </a:cubicBezTo>
                  <a:cubicBezTo>
                    <a:pt x="1944" y="578"/>
                    <a:pt x="1049" y="382"/>
                    <a:pt x="210" y="16"/>
                  </a:cubicBezTo>
                  <a:cubicBezTo>
                    <a:pt x="188" y="5"/>
                    <a:pt x="168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53"/>
            <p:cNvSpPr/>
            <p:nvPr/>
          </p:nvSpPr>
          <p:spPr>
            <a:xfrm>
              <a:off x="4600775" y="996925"/>
              <a:ext cx="89300" cy="9475"/>
            </a:xfrm>
            <a:custGeom>
              <a:rect b="b" l="l" r="r" t="t"/>
              <a:pathLst>
                <a:path extrusionOk="0" h="379" w="3572">
                  <a:moveTo>
                    <a:pt x="158" y="1"/>
                  </a:moveTo>
                  <a:cubicBezTo>
                    <a:pt x="47" y="1"/>
                    <a:pt x="0" y="171"/>
                    <a:pt x="122" y="201"/>
                  </a:cubicBezTo>
                  <a:cubicBezTo>
                    <a:pt x="772" y="320"/>
                    <a:pt x="1435" y="379"/>
                    <a:pt x="2102" y="379"/>
                  </a:cubicBezTo>
                  <a:cubicBezTo>
                    <a:pt x="2547" y="379"/>
                    <a:pt x="2994" y="353"/>
                    <a:pt x="3440" y="300"/>
                  </a:cubicBezTo>
                  <a:cubicBezTo>
                    <a:pt x="3572" y="300"/>
                    <a:pt x="3572" y="103"/>
                    <a:pt x="3440" y="103"/>
                  </a:cubicBezTo>
                  <a:cubicBezTo>
                    <a:pt x="3007" y="155"/>
                    <a:pt x="2568" y="182"/>
                    <a:pt x="2130" y="182"/>
                  </a:cubicBezTo>
                  <a:cubicBezTo>
                    <a:pt x="1473" y="182"/>
                    <a:pt x="818" y="123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53"/>
            <p:cNvSpPr/>
            <p:nvPr/>
          </p:nvSpPr>
          <p:spPr>
            <a:xfrm>
              <a:off x="4788650" y="865425"/>
              <a:ext cx="90075" cy="130825"/>
            </a:xfrm>
            <a:custGeom>
              <a:rect b="b" l="l" r="r" t="t"/>
              <a:pathLst>
                <a:path extrusionOk="0" h="5233" w="3603">
                  <a:moveTo>
                    <a:pt x="3472" y="1"/>
                  </a:moveTo>
                  <a:cubicBezTo>
                    <a:pt x="3434" y="1"/>
                    <a:pt x="3397" y="22"/>
                    <a:pt x="3385" y="72"/>
                  </a:cubicBezTo>
                  <a:cubicBezTo>
                    <a:pt x="3220" y="1058"/>
                    <a:pt x="2859" y="2011"/>
                    <a:pt x="2366" y="2865"/>
                  </a:cubicBezTo>
                  <a:cubicBezTo>
                    <a:pt x="2103" y="3293"/>
                    <a:pt x="1840" y="3720"/>
                    <a:pt x="1512" y="4114"/>
                  </a:cubicBezTo>
                  <a:cubicBezTo>
                    <a:pt x="1247" y="4438"/>
                    <a:pt x="797" y="5026"/>
                    <a:pt x="328" y="5026"/>
                  </a:cubicBezTo>
                  <a:cubicBezTo>
                    <a:pt x="273" y="5026"/>
                    <a:pt x="219" y="5018"/>
                    <a:pt x="164" y="5001"/>
                  </a:cubicBezTo>
                  <a:cubicBezTo>
                    <a:pt x="33" y="5001"/>
                    <a:pt x="0" y="5166"/>
                    <a:pt x="132" y="5199"/>
                  </a:cubicBezTo>
                  <a:cubicBezTo>
                    <a:pt x="207" y="5222"/>
                    <a:pt x="280" y="5233"/>
                    <a:pt x="350" y="5233"/>
                  </a:cubicBezTo>
                  <a:cubicBezTo>
                    <a:pt x="769" y="5233"/>
                    <a:pt x="1099" y="4851"/>
                    <a:pt x="1380" y="4541"/>
                  </a:cubicBezTo>
                  <a:cubicBezTo>
                    <a:pt x="2530" y="3325"/>
                    <a:pt x="3286" y="1781"/>
                    <a:pt x="3582" y="138"/>
                  </a:cubicBezTo>
                  <a:cubicBezTo>
                    <a:pt x="3602" y="57"/>
                    <a:pt x="3535" y="1"/>
                    <a:pt x="34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53"/>
            <p:cNvSpPr/>
            <p:nvPr/>
          </p:nvSpPr>
          <p:spPr>
            <a:xfrm>
              <a:off x="4853550" y="767825"/>
              <a:ext cx="11525" cy="66700"/>
            </a:xfrm>
            <a:custGeom>
              <a:rect b="b" l="l" r="r" t="t"/>
              <a:pathLst>
                <a:path extrusionOk="0" h="2668" w="461">
                  <a:moveTo>
                    <a:pt x="296" y="0"/>
                  </a:moveTo>
                  <a:cubicBezTo>
                    <a:pt x="247" y="0"/>
                    <a:pt x="197" y="33"/>
                    <a:pt x="197" y="99"/>
                  </a:cubicBezTo>
                  <a:cubicBezTo>
                    <a:pt x="263" y="920"/>
                    <a:pt x="197" y="1742"/>
                    <a:pt x="0" y="2530"/>
                  </a:cubicBezTo>
                  <a:cubicBezTo>
                    <a:pt x="0" y="2612"/>
                    <a:pt x="63" y="2668"/>
                    <a:pt x="119" y="2668"/>
                  </a:cubicBezTo>
                  <a:cubicBezTo>
                    <a:pt x="153" y="2668"/>
                    <a:pt x="185" y="2646"/>
                    <a:pt x="197" y="2596"/>
                  </a:cubicBezTo>
                  <a:cubicBezTo>
                    <a:pt x="427" y="1775"/>
                    <a:pt x="460" y="953"/>
                    <a:pt x="394" y="99"/>
                  </a:cubicBezTo>
                  <a:cubicBezTo>
                    <a:pt x="394" y="33"/>
                    <a:pt x="345" y="0"/>
                    <a:pt x="29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53"/>
            <p:cNvSpPr/>
            <p:nvPr/>
          </p:nvSpPr>
          <p:spPr>
            <a:xfrm>
              <a:off x="4756125" y="1056650"/>
              <a:ext cx="76075" cy="31575"/>
            </a:xfrm>
            <a:custGeom>
              <a:rect b="b" l="l" r="r" t="t"/>
              <a:pathLst>
                <a:path extrusionOk="0" h="1263" w="3043">
                  <a:moveTo>
                    <a:pt x="164" y="1"/>
                  </a:moveTo>
                  <a:cubicBezTo>
                    <a:pt x="62" y="1"/>
                    <a:pt x="0" y="155"/>
                    <a:pt x="85" y="211"/>
                  </a:cubicBezTo>
                  <a:cubicBezTo>
                    <a:pt x="940" y="770"/>
                    <a:pt x="1860" y="1098"/>
                    <a:pt x="2846" y="1263"/>
                  </a:cubicBezTo>
                  <a:cubicBezTo>
                    <a:pt x="2977" y="1263"/>
                    <a:pt x="3043" y="1066"/>
                    <a:pt x="2911" y="1066"/>
                  </a:cubicBezTo>
                  <a:cubicBezTo>
                    <a:pt x="1925" y="934"/>
                    <a:pt x="1005" y="573"/>
                    <a:pt x="217" y="14"/>
                  </a:cubicBezTo>
                  <a:cubicBezTo>
                    <a:pt x="198" y="5"/>
                    <a:pt x="181" y="1"/>
                    <a:pt x="16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53"/>
            <p:cNvSpPr/>
            <p:nvPr/>
          </p:nvSpPr>
          <p:spPr>
            <a:xfrm>
              <a:off x="4797250" y="1036075"/>
              <a:ext cx="49750" cy="20950"/>
            </a:xfrm>
            <a:custGeom>
              <a:rect b="b" l="l" r="r" t="t"/>
              <a:pathLst>
                <a:path extrusionOk="0" h="838" w="1990">
                  <a:moveTo>
                    <a:pt x="154" y="0"/>
                  </a:moveTo>
                  <a:cubicBezTo>
                    <a:pt x="57" y="0"/>
                    <a:pt x="1" y="125"/>
                    <a:pt x="83" y="180"/>
                  </a:cubicBezTo>
                  <a:lnTo>
                    <a:pt x="116" y="180"/>
                  </a:lnTo>
                  <a:cubicBezTo>
                    <a:pt x="609" y="574"/>
                    <a:pt x="1201" y="771"/>
                    <a:pt x="1858" y="837"/>
                  </a:cubicBezTo>
                  <a:cubicBezTo>
                    <a:pt x="1989" y="837"/>
                    <a:pt x="1956" y="640"/>
                    <a:pt x="1858" y="640"/>
                  </a:cubicBezTo>
                  <a:cubicBezTo>
                    <a:pt x="1233" y="574"/>
                    <a:pt x="675" y="377"/>
                    <a:pt x="215" y="16"/>
                  </a:cubicBezTo>
                  <a:cubicBezTo>
                    <a:pt x="194" y="5"/>
                    <a:pt x="173" y="0"/>
                    <a:pt x="15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53"/>
            <p:cNvSpPr/>
            <p:nvPr/>
          </p:nvSpPr>
          <p:spPr>
            <a:xfrm>
              <a:off x="4836550" y="1028150"/>
              <a:ext cx="40025" cy="7175"/>
            </a:xfrm>
            <a:custGeom>
              <a:rect b="b" l="l" r="r" t="t"/>
              <a:pathLst>
                <a:path extrusionOk="0" h="287" w="1601">
                  <a:moveTo>
                    <a:pt x="158" y="0"/>
                  </a:moveTo>
                  <a:cubicBezTo>
                    <a:pt x="47" y="0"/>
                    <a:pt x="0" y="171"/>
                    <a:pt x="121" y="201"/>
                  </a:cubicBezTo>
                  <a:cubicBezTo>
                    <a:pt x="413" y="264"/>
                    <a:pt x="705" y="286"/>
                    <a:pt x="996" y="286"/>
                  </a:cubicBezTo>
                  <a:cubicBezTo>
                    <a:pt x="1165" y="286"/>
                    <a:pt x="1333" y="279"/>
                    <a:pt x="1502" y="267"/>
                  </a:cubicBezTo>
                  <a:cubicBezTo>
                    <a:pt x="1567" y="267"/>
                    <a:pt x="1600" y="201"/>
                    <a:pt x="1600" y="168"/>
                  </a:cubicBezTo>
                  <a:cubicBezTo>
                    <a:pt x="1600" y="115"/>
                    <a:pt x="1578" y="61"/>
                    <a:pt x="1534" y="61"/>
                  </a:cubicBezTo>
                  <a:cubicBezTo>
                    <a:pt x="1525" y="61"/>
                    <a:pt x="1514" y="64"/>
                    <a:pt x="1502" y="70"/>
                  </a:cubicBezTo>
                  <a:cubicBezTo>
                    <a:pt x="1387" y="78"/>
                    <a:pt x="1270" y="83"/>
                    <a:pt x="1152" y="83"/>
                  </a:cubicBezTo>
                  <a:cubicBezTo>
                    <a:pt x="830" y="83"/>
                    <a:pt x="500" y="52"/>
                    <a:pt x="187" y="4"/>
                  </a:cubicBezTo>
                  <a:cubicBezTo>
                    <a:pt x="177" y="1"/>
                    <a:pt x="167" y="0"/>
                    <a:pt x="15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53"/>
            <p:cNvSpPr/>
            <p:nvPr/>
          </p:nvSpPr>
          <p:spPr>
            <a:xfrm>
              <a:off x="4967525" y="976025"/>
              <a:ext cx="45400" cy="68725"/>
            </a:xfrm>
            <a:custGeom>
              <a:rect b="b" l="l" r="r" t="t"/>
              <a:pathLst>
                <a:path extrusionOk="0" h="2749" w="1816">
                  <a:moveTo>
                    <a:pt x="1713" y="1"/>
                  </a:moveTo>
                  <a:cubicBezTo>
                    <a:pt x="1673" y="1"/>
                    <a:pt x="1633" y="27"/>
                    <a:pt x="1619" y="84"/>
                  </a:cubicBezTo>
                  <a:cubicBezTo>
                    <a:pt x="1323" y="1037"/>
                    <a:pt x="797" y="1892"/>
                    <a:pt x="74" y="2582"/>
                  </a:cubicBezTo>
                  <a:cubicBezTo>
                    <a:pt x="0" y="2656"/>
                    <a:pt x="74" y="2748"/>
                    <a:pt x="144" y="2748"/>
                  </a:cubicBezTo>
                  <a:cubicBezTo>
                    <a:pt x="167" y="2748"/>
                    <a:pt x="189" y="2738"/>
                    <a:pt x="206" y="2713"/>
                  </a:cubicBezTo>
                  <a:cubicBezTo>
                    <a:pt x="962" y="2023"/>
                    <a:pt x="1520" y="1103"/>
                    <a:pt x="1816" y="117"/>
                  </a:cubicBezTo>
                  <a:cubicBezTo>
                    <a:pt x="1816" y="43"/>
                    <a:pt x="1764" y="1"/>
                    <a:pt x="17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53"/>
            <p:cNvSpPr/>
            <p:nvPr/>
          </p:nvSpPr>
          <p:spPr>
            <a:xfrm>
              <a:off x="4970600" y="670500"/>
              <a:ext cx="55150" cy="71250"/>
            </a:xfrm>
            <a:custGeom>
              <a:rect b="b" l="l" r="r" t="t"/>
              <a:pathLst>
                <a:path extrusionOk="0" h="2850" w="2206">
                  <a:moveTo>
                    <a:pt x="134" y="0"/>
                  </a:moveTo>
                  <a:cubicBezTo>
                    <a:pt x="56" y="0"/>
                    <a:pt x="0" y="125"/>
                    <a:pt x="83" y="180"/>
                  </a:cubicBezTo>
                  <a:cubicBezTo>
                    <a:pt x="970" y="837"/>
                    <a:pt x="1660" y="1724"/>
                    <a:pt x="1989" y="2776"/>
                  </a:cubicBezTo>
                  <a:cubicBezTo>
                    <a:pt x="2002" y="2829"/>
                    <a:pt x="2041" y="2850"/>
                    <a:pt x="2082" y="2850"/>
                  </a:cubicBezTo>
                  <a:cubicBezTo>
                    <a:pt x="2142" y="2850"/>
                    <a:pt x="2206" y="2802"/>
                    <a:pt x="2186" y="2743"/>
                  </a:cubicBezTo>
                  <a:cubicBezTo>
                    <a:pt x="1857" y="1626"/>
                    <a:pt x="1134" y="673"/>
                    <a:pt x="181" y="16"/>
                  </a:cubicBezTo>
                  <a:cubicBezTo>
                    <a:pt x="165" y="5"/>
                    <a:pt x="15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53"/>
            <p:cNvSpPr/>
            <p:nvPr/>
          </p:nvSpPr>
          <p:spPr>
            <a:xfrm>
              <a:off x="5004375" y="654700"/>
              <a:ext cx="34850" cy="48975"/>
            </a:xfrm>
            <a:custGeom>
              <a:rect b="b" l="l" r="r" t="t"/>
              <a:pathLst>
                <a:path extrusionOk="0" h="1959" w="1394">
                  <a:moveTo>
                    <a:pt x="159" y="1"/>
                  </a:moveTo>
                  <a:cubicBezTo>
                    <a:pt x="83" y="1"/>
                    <a:pt x="0" y="86"/>
                    <a:pt x="46" y="155"/>
                  </a:cubicBezTo>
                  <a:lnTo>
                    <a:pt x="1163" y="1896"/>
                  </a:lnTo>
                  <a:cubicBezTo>
                    <a:pt x="1185" y="1940"/>
                    <a:pt x="1222" y="1958"/>
                    <a:pt x="1257" y="1958"/>
                  </a:cubicBezTo>
                  <a:cubicBezTo>
                    <a:pt x="1328" y="1958"/>
                    <a:pt x="1393" y="1885"/>
                    <a:pt x="1328" y="1798"/>
                  </a:cubicBezTo>
                  <a:lnTo>
                    <a:pt x="243" y="56"/>
                  </a:lnTo>
                  <a:cubicBezTo>
                    <a:pt x="224" y="17"/>
                    <a:pt x="192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53"/>
            <p:cNvSpPr/>
            <p:nvPr/>
          </p:nvSpPr>
          <p:spPr>
            <a:xfrm>
              <a:off x="5021600" y="637825"/>
              <a:ext cx="63800" cy="106400"/>
            </a:xfrm>
            <a:custGeom>
              <a:rect b="b" l="l" r="r" t="t"/>
              <a:pathLst>
                <a:path extrusionOk="0" h="4256" w="2552">
                  <a:moveTo>
                    <a:pt x="137" y="0"/>
                  </a:moveTo>
                  <a:cubicBezTo>
                    <a:pt x="69" y="0"/>
                    <a:pt x="1" y="70"/>
                    <a:pt x="47" y="140"/>
                  </a:cubicBezTo>
                  <a:cubicBezTo>
                    <a:pt x="967" y="1388"/>
                    <a:pt x="1723" y="2769"/>
                    <a:pt x="2315" y="4182"/>
                  </a:cubicBezTo>
                  <a:cubicBezTo>
                    <a:pt x="2341" y="4234"/>
                    <a:pt x="2388" y="4255"/>
                    <a:pt x="2431" y="4255"/>
                  </a:cubicBezTo>
                  <a:cubicBezTo>
                    <a:pt x="2496" y="4255"/>
                    <a:pt x="2551" y="4208"/>
                    <a:pt x="2512" y="4149"/>
                  </a:cubicBezTo>
                  <a:cubicBezTo>
                    <a:pt x="1920" y="2703"/>
                    <a:pt x="1132" y="1323"/>
                    <a:pt x="212" y="41"/>
                  </a:cubicBezTo>
                  <a:cubicBezTo>
                    <a:pt x="192" y="12"/>
                    <a:pt x="165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53"/>
            <p:cNvSpPr/>
            <p:nvPr/>
          </p:nvSpPr>
          <p:spPr>
            <a:xfrm>
              <a:off x="5037350" y="827175"/>
              <a:ext cx="42950" cy="97625"/>
            </a:xfrm>
            <a:custGeom>
              <a:rect b="b" l="l" r="r" t="t"/>
              <a:pathLst>
                <a:path extrusionOk="0" h="3905" w="1718">
                  <a:moveTo>
                    <a:pt x="1429" y="1"/>
                  </a:moveTo>
                  <a:cubicBezTo>
                    <a:pt x="1368" y="1"/>
                    <a:pt x="1303" y="44"/>
                    <a:pt x="1323" y="124"/>
                  </a:cubicBezTo>
                  <a:cubicBezTo>
                    <a:pt x="1487" y="1471"/>
                    <a:pt x="1027" y="2785"/>
                    <a:pt x="74" y="3738"/>
                  </a:cubicBezTo>
                  <a:cubicBezTo>
                    <a:pt x="1" y="3812"/>
                    <a:pt x="74" y="3905"/>
                    <a:pt x="158" y="3905"/>
                  </a:cubicBezTo>
                  <a:cubicBezTo>
                    <a:pt x="185" y="3905"/>
                    <a:pt x="214" y="3894"/>
                    <a:pt x="239" y="3870"/>
                  </a:cubicBezTo>
                  <a:cubicBezTo>
                    <a:pt x="1225" y="2884"/>
                    <a:pt x="1718" y="1471"/>
                    <a:pt x="1520" y="58"/>
                  </a:cubicBezTo>
                  <a:cubicBezTo>
                    <a:pt x="1507" y="19"/>
                    <a:pt x="1469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53"/>
            <p:cNvSpPr/>
            <p:nvPr/>
          </p:nvSpPr>
          <p:spPr>
            <a:xfrm>
              <a:off x="5093425" y="770275"/>
              <a:ext cx="7400" cy="92875"/>
            </a:xfrm>
            <a:custGeom>
              <a:rect b="b" l="l" r="r" t="t"/>
              <a:pathLst>
                <a:path extrusionOk="0" h="3715" w="296">
                  <a:moveTo>
                    <a:pt x="148" y="1"/>
                  </a:moveTo>
                  <a:cubicBezTo>
                    <a:pt x="91" y="1"/>
                    <a:pt x="33" y="34"/>
                    <a:pt x="33" y="99"/>
                  </a:cubicBezTo>
                  <a:cubicBezTo>
                    <a:pt x="99" y="1282"/>
                    <a:pt x="66" y="2432"/>
                    <a:pt x="0" y="3615"/>
                  </a:cubicBezTo>
                  <a:cubicBezTo>
                    <a:pt x="0" y="3681"/>
                    <a:pt x="50" y="3714"/>
                    <a:pt x="99" y="3714"/>
                  </a:cubicBezTo>
                  <a:cubicBezTo>
                    <a:pt x="148" y="3714"/>
                    <a:pt x="197" y="3681"/>
                    <a:pt x="197" y="3615"/>
                  </a:cubicBezTo>
                  <a:cubicBezTo>
                    <a:pt x="296" y="2432"/>
                    <a:pt x="296" y="1282"/>
                    <a:pt x="263" y="99"/>
                  </a:cubicBezTo>
                  <a:cubicBezTo>
                    <a:pt x="263" y="34"/>
                    <a:pt x="206" y="1"/>
                    <a:pt x="14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53"/>
            <p:cNvSpPr/>
            <p:nvPr/>
          </p:nvSpPr>
          <p:spPr>
            <a:xfrm>
              <a:off x="4636250" y="307850"/>
              <a:ext cx="123450" cy="43550"/>
            </a:xfrm>
            <a:custGeom>
              <a:rect b="b" l="l" r="r" t="t"/>
              <a:pathLst>
                <a:path extrusionOk="0" h="1742" w="4938">
                  <a:moveTo>
                    <a:pt x="3675" y="1"/>
                  </a:moveTo>
                  <a:cubicBezTo>
                    <a:pt x="2314" y="1"/>
                    <a:pt x="1001" y="546"/>
                    <a:pt x="50" y="1575"/>
                  </a:cubicBezTo>
                  <a:cubicBezTo>
                    <a:pt x="1" y="1649"/>
                    <a:pt x="62" y="1741"/>
                    <a:pt x="138" y="1741"/>
                  </a:cubicBezTo>
                  <a:cubicBezTo>
                    <a:pt x="163" y="1741"/>
                    <a:pt x="190" y="1731"/>
                    <a:pt x="214" y="1706"/>
                  </a:cubicBezTo>
                  <a:cubicBezTo>
                    <a:pt x="1099" y="745"/>
                    <a:pt x="2334" y="213"/>
                    <a:pt x="3605" y="213"/>
                  </a:cubicBezTo>
                  <a:cubicBezTo>
                    <a:pt x="3986" y="213"/>
                    <a:pt x="4370" y="260"/>
                    <a:pt x="4749" y="359"/>
                  </a:cubicBezTo>
                  <a:cubicBezTo>
                    <a:pt x="4758" y="361"/>
                    <a:pt x="4766" y="362"/>
                    <a:pt x="4774" y="362"/>
                  </a:cubicBezTo>
                  <a:cubicBezTo>
                    <a:pt x="4888" y="362"/>
                    <a:pt x="4937" y="160"/>
                    <a:pt x="4815" y="129"/>
                  </a:cubicBezTo>
                  <a:cubicBezTo>
                    <a:pt x="4435" y="43"/>
                    <a:pt x="4053" y="1"/>
                    <a:pt x="36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53"/>
            <p:cNvSpPr/>
            <p:nvPr/>
          </p:nvSpPr>
          <p:spPr>
            <a:xfrm>
              <a:off x="4811350" y="336150"/>
              <a:ext cx="78700" cy="82300"/>
            </a:xfrm>
            <a:custGeom>
              <a:rect b="b" l="l" r="r" t="t"/>
              <a:pathLst>
                <a:path extrusionOk="0" h="3292" w="3148">
                  <a:moveTo>
                    <a:pt x="150" y="0"/>
                  </a:moveTo>
                  <a:cubicBezTo>
                    <a:pt x="52" y="0"/>
                    <a:pt x="0" y="130"/>
                    <a:pt x="111" y="213"/>
                  </a:cubicBezTo>
                  <a:cubicBezTo>
                    <a:pt x="1294" y="936"/>
                    <a:pt x="2280" y="1987"/>
                    <a:pt x="2937" y="3236"/>
                  </a:cubicBezTo>
                  <a:cubicBezTo>
                    <a:pt x="2957" y="3275"/>
                    <a:pt x="2985" y="3291"/>
                    <a:pt x="3014" y="3291"/>
                  </a:cubicBezTo>
                  <a:cubicBezTo>
                    <a:pt x="3081" y="3291"/>
                    <a:pt x="3147" y="3206"/>
                    <a:pt x="3101" y="3137"/>
                  </a:cubicBezTo>
                  <a:cubicBezTo>
                    <a:pt x="2444" y="1856"/>
                    <a:pt x="1425" y="771"/>
                    <a:pt x="209" y="16"/>
                  </a:cubicBezTo>
                  <a:cubicBezTo>
                    <a:pt x="188" y="5"/>
                    <a:pt x="168" y="0"/>
                    <a:pt x="15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53"/>
            <p:cNvSpPr/>
            <p:nvPr/>
          </p:nvSpPr>
          <p:spPr>
            <a:xfrm>
              <a:off x="4914575" y="434075"/>
              <a:ext cx="41675" cy="159400"/>
            </a:xfrm>
            <a:custGeom>
              <a:rect b="b" l="l" r="r" t="t"/>
              <a:pathLst>
                <a:path extrusionOk="0" h="6376" w="1667">
                  <a:moveTo>
                    <a:pt x="145" y="1"/>
                  </a:moveTo>
                  <a:cubicBezTo>
                    <a:pt x="76" y="1"/>
                    <a:pt x="0" y="71"/>
                    <a:pt x="24" y="140"/>
                  </a:cubicBezTo>
                  <a:cubicBezTo>
                    <a:pt x="944" y="2079"/>
                    <a:pt x="1437" y="4149"/>
                    <a:pt x="1469" y="6252"/>
                  </a:cubicBezTo>
                  <a:cubicBezTo>
                    <a:pt x="1469" y="6335"/>
                    <a:pt x="1519" y="6376"/>
                    <a:pt x="1568" y="6376"/>
                  </a:cubicBezTo>
                  <a:cubicBezTo>
                    <a:pt x="1617" y="6376"/>
                    <a:pt x="1667" y="6335"/>
                    <a:pt x="1667" y="6252"/>
                  </a:cubicBezTo>
                  <a:cubicBezTo>
                    <a:pt x="1634" y="4116"/>
                    <a:pt x="1141" y="1981"/>
                    <a:pt x="221" y="42"/>
                  </a:cubicBezTo>
                  <a:cubicBezTo>
                    <a:pt x="202" y="13"/>
                    <a:pt x="174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53"/>
            <p:cNvSpPr/>
            <p:nvPr/>
          </p:nvSpPr>
          <p:spPr>
            <a:xfrm>
              <a:off x="4897575" y="488775"/>
              <a:ext cx="25825" cy="96850"/>
            </a:xfrm>
            <a:custGeom>
              <a:rect b="b" l="l" r="r" t="t"/>
              <a:pathLst>
                <a:path extrusionOk="0" h="3874" w="1033">
                  <a:moveTo>
                    <a:pt x="159" y="0"/>
                  </a:moveTo>
                  <a:cubicBezTo>
                    <a:pt x="83" y="0"/>
                    <a:pt x="0" y="85"/>
                    <a:pt x="46" y="154"/>
                  </a:cubicBezTo>
                  <a:cubicBezTo>
                    <a:pt x="638" y="1238"/>
                    <a:pt x="835" y="2520"/>
                    <a:pt x="638" y="3736"/>
                  </a:cubicBezTo>
                  <a:cubicBezTo>
                    <a:pt x="618" y="3817"/>
                    <a:pt x="685" y="3873"/>
                    <a:pt x="747" y="3873"/>
                  </a:cubicBezTo>
                  <a:cubicBezTo>
                    <a:pt x="786" y="3873"/>
                    <a:pt x="822" y="3852"/>
                    <a:pt x="835" y="3802"/>
                  </a:cubicBezTo>
                  <a:cubicBezTo>
                    <a:pt x="1032" y="2520"/>
                    <a:pt x="835" y="1206"/>
                    <a:pt x="244" y="55"/>
                  </a:cubicBezTo>
                  <a:cubicBezTo>
                    <a:pt x="224" y="16"/>
                    <a:pt x="192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53"/>
            <p:cNvSpPr/>
            <p:nvPr/>
          </p:nvSpPr>
          <p:spPr>
            <a:xfrm>
              <a:off x="4955075" y="464950"/>
              <a:ext cx="26650" cy="110650"/>
            </a:xfrm>
            <a:custGeom>
              <a:rect b="b" l="l" r="r" t="t"/>
              <a:pathLst>
                <a:path extrusionOk="0" h="4426" w="1066">
                  <a:moveTo>
                    <a:pt x="148" y="0"/>
                  </a:moveTo>
                  <a:cubicBezTo>
                    <a:pt x="83" y="0"/>
                    <a:pt x="1" y="85"/>
                    <a:pt x="47" y="154"/>
                  </a:cubicBezTo>
                  <a:cubicBezTo>
                    <a:pt x="605" y="1468"/>
                    <a:pt x="868" y="2881"/>
                    <a:pt x="770" y="4327"/>
                  </a:cubicBezTo>
                  <a:cubicBezTo>
                    <a:pt x="770" y="4393"/>
                    <a:pt x="819" y="4426"/>
                    <a:pt x="868" y="4426"/>
                  </a:cubicBezTo>
                  <a:cubicBezTo>
                    <a:pt x="917" y="4426"/>
                    <a:pt x="967" y="4393"/>
                    <a:pt x="967" y="4327"/>
                  </a:cubicBezTo>
                  <a:cubicBezTo>
                    <a:pt x="1065" y="2849"/>
                    <a:pt x="802" y="1403"/>
                    <a:pt x="211" y="55"/>
                  </a:cubicBezTo>
                  <a:cubicBezTo>
                    <a:pt x="201" y="16"/>
                    <a:pt x="176" y="0"/>
                    <a:pt x="14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chemeClr val="lt2"/>
        </a:solidFill>
      </p:bgPr>
    </p:bg>
    <p:spTree>
      <p:nvGrpSpPr>
        <p:cNvPr id="7412" name="Shape 741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TITLE_AND_TWO_COLUMNS_1_3">
    <p:spTree>
      <p:nvGrpSpPr>
        <p:cNvPr id="7413" name="Shape 7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14" name="Google Shape;7414;p55"/>
          <p:cNvSpPr txBox="1"/>
          <p:nvPr>
            <p:ph type="title"/>
          </p:nvPr>
        </p:nvSpPr>
        <p:spPr>
          <a:xfrm>
            <a:off x="713225" y="310625"/>
            <a:ext cx="7726800" cy="54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7415" name="Google Shape;7415;p55"/>
          <p:cNvSpPr txBox="1"/>
          <p:nvPr>
            <p:ph idx="1" type="subTitle"/>
          </p:nvPr>
        </p:nvSpPr>
        <p:spPr>
          <a:xfrm>
            <a:off x="789430" y="1759550"/>
            <a:ext cx="2539200" cy="3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513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7416" name="Google Shape;7416;p55"/>
          <p:cNvSpPr txBox="1"/>
          <p:nvPr>
            <p:ph hasCustomPrompt="1" idx="2" type="title"/>
          </p:nvPr>
        </p:nvSpPr>
        <p:spPr>
          <a:xfrm>
            <a:off x="1543330" y="955888"/>
            <a:ext cx="1031400" cy="82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7417" name="Google Shape;7417;p55"/>
          <p:cNvSpPr txBox="1"/>
          <p:nvPr>
            <p:ph idx="3" type="subTitle"/>
          </p:nvPr>
        </p:nvSpPr>
        <p:spPr>
          <a:xfrm>
            <a:off x="789430" y="2214187"/>
            <a:ext cx="2539200" cy="6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40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7418" name="Google Shape;7418;p55"/>
          <p:cNvSpPr/>
          <p:nvPr/>
        </p:nvSpPr>
        <p:spPr>
          <a:xfrm>
            <a:off x="8774500" y="1182450"/>
            <a:ext cx="25" cy="550"/>
          </a:xfrm>
          <a:custGeom>
            <a:rect b="b" l="l" r="r" t="t"/>
            <a:pathLst>
              <a:path extrusionOk="0" h="22" w="1">
                <a:moveTo>
                  <a:pt x="0" y="0"/>
                </a:moveTo>
                <a:lnTo>
                  <a:pt x="0" y="21"/>
                </a:lnTo>
                <a:cubicBezTo>
                  <a:pt x="0" y="21"/>
                  <a:pt x="0" y="0"/>
                  <a:pt x="0" y="0"/>
                </a:cubicBez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19" name="Google Shape;7419;p55"/>
          <p:cNvSpPr/>
          <p:nvPr/>
        </p:nvSpPr>
        <p:spPr>
          <a:xfrm>
            <a:off x="9012875" y="1248600"/>
            <a:ext cx="25" cy="550"/>
          </a:xfrm>
          <a:custGeom>
            <a:rect b="b" l="l" r="r" t="t"/>
            <a:pathLst>
              <a:path extrusionOk="0" h="22" w="1">
                <a:moveTo>
                  <a:pt x="0" y="1"/>
                </a:moveTo>
                <a:cubicBezTo>
                  <a:pt x="0" y="1"/>
                  <a:pt x="0" y="1"/>
                  <a:pt x="0" y="22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20" name="Google Shape;7420;p55"/>
          <p:cNvSpPr txBox="1"/>
          <p:nvPr>
            <p:ph idx="4" type="subTitle"/>
          </p:nvPr>
        </p:nvSpPr>
        <p:spPr>
          <a:xfrm>
            <a:off x="3307030" y="1759550"/>
            <a:ext cx="2539200" cy="3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513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7421" name="Google Shape;7421;p55"/>
          <p:cNvSpPr txBox="1"/>
          <p:nvPr>
            <p:ph hasCustomPrompt="1" idx="5" type="title"/>
          </p:nvPr>
        </p:nvSpPr>
        <p:spPr>
          <a:xfrm>
            <a:off x="4060930" y="955888"/>
            <a:ext cx="1031400" cy="82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7422" name="Google Shape;7422;p55"/>
          <p:cNvSpPr txBox="1"/>
          <p:nvPr>
            <p:ph idx="6" type="subTitle"/>
          </p:nvPr>
        </p:nvSpPr>
        <p:spPr>
          <a:xfrm>
            <a:off x="3307030" y="2214187"/>
            <a:ext cx="2539200" cy="6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40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7423" name="Google Shape;7423;p55"/>
          <p:cNvSpPr txBox="1"/>
          <p:nvPr>
            <p:ph idx="7" type="subTitle"/>
          </p:nvPr>
        </p:nvSpPr>
        <p:spPr>
          <a:xfrm>
            <a:off x="5824630" y="1759550"/>
            <a:ext cx="2539200" cy="3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513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7424" name="Google Shape;7424;p55"/>
          <p:cNvSpPr txBox="1"/>
          <p:nvPr>
            <p:ph hasCustomPrompt="1" idx="8" type="title"/>
          </p:nvPr>
        </p:nvSpPr>
        <p:spPr>
          <a:xfrm>
            <a:off x="6578530" y="955888"/>
            <a:ext cx="1031400" cy="82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7425" name="Google Shape;7425;p55"/>
          <p:cNvSpPr txBox="1"/>
          <p:nvPr>
            <p:ph idx="9" type="subTitle"/>
          </p:nvPr>
        </p:nvSpPr>
        <p:spPr>
          <a:xfrm>
            <a:off x="5824630" y="2214187"/>
            <a:ext cx="2539200" cy="6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40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7426" name="Google Shape;7426;p55"/>
          <p:cNvSpPr txBox="1"/>
          <p:nvPr>
            <p:ph idx="13" type="subTitle"/>
          </p:nvPr>
        </p:nvSpPr>
        <p:spPr>
          <a:xfrm>
            <a:off x="789430" y="3607325"/>
            <a:ext cx="2539200" cy="3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513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7427" name="Google Shape;7427;p55"/>
          <p:cNvSpPr txBox="1"/>
          <p:nvPr>
            <p:ph hasCustomPrompt="1" idx="14" type="title"/>
          </p:nvPr>
        </p:nvSpPr>
        <p:spPr>
          <a:xfrm>
            <a:off x="1543330" y="2803688"/>
            <a:ext cx="1031400" cy="82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7428" name="Google Shape;7428;p55"/>
          <p:cNvSpPr txBox="1"/>
          <p:nvPr>
            <p:ph idx="15" type="subTitle"/>
          </p:nvPr>
        </p:nvSpPr>
        <p:spPr>
          <a:xfrm>
            <a:off x="789430" y="4054737"/>
            <a:ext cx="2539200" cy="6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40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7429" name="Google Shape;7429;p55"/>
          <p:cNvSpPr txBox="1"/>
          <p:nvPr>
            <p:ph idx="16" type="subTitle"/>
          </p:nvPr>
        </p:nvSpPr>
        <p:spPr>
          <a:xfrm>
            <a:off x="3307030" y="3607325"/>
            <a:ext cx="2539200" cy="3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513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7430" name="Google Shape;7430;p55"/>
          <p:cNvSpPr txBox="1"/>
          <p:nvPr>
            <p:ph hasCustomPrompt="1" idx="17" type="title"/>
          </p:nvPr>
        </p:nvSpPr>
        <p:spPr>
          <a:xfrm>
            <a:off x="4060930" y="2803688"/>
            <a:ext cx="1031400" cy="82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7431" name="Google Shape;7431;p55"/>
          <p:cNvSpPr txBox="1"/>
          <p:nvPr>
            <p:ph idx="18" type="subTitle"/>
          </p:nvPr>
        </p:nvSpPr>
        <p:spPr>
          <a:xfrm>
            <a:off x="3307030" y="4054737"/>
            <a:ext cx="2539200" cy="6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40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7432" name="Google Shape;7432;p55"/>
          <p:cNvSpPr txBox="1"/>
          <p:nvPr>
            <p:ph idx="19" type="subTitle"/>
          </p:nvPr>
        </p:nvSpPr>
        <p:spPr>
          <a:xfrm>
            <a:off x="5824630" y="3607325"/>
            <a:ext cx="2539200" cy="3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513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7433" name="Google Shape;7433;p55"/>
          <p:cNvSpPr txBox="1"/>
          <p:nvPr>
            <p:ph hasCustomPrompt="1" idx="20" type="title"/>
          </p:nvPr>
        </p:nvSpPr>
        <p:spPr>
          <a:xfrm>
            <a:off x="6578530" y="2803688"/>
            <a:ext cx="1031400" cy="82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7434" name="Google Shape;7434;p55"/>
          <p:cNvSpPr txBox="1"/>
          <p:nvPr>
            <p:ph idx="21" type="subTitle"/>
          </p:nvPr>
        </p:nvSpPr>
        <p:spPr>
          <a:xfrm>
            <a:off x="5824630" y="4054737"/>
            <a:ext cx="2539200" cy="6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40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7435" name="Google Shape;7435;p55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7436" name="Google Shape;7436;p55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437" name="Google Shape;7437;p55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438" name="Google Shape;7438;p55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439" name="Google Shape;7439;p55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440" name="Google Shape;7440;p55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441" name="Google Shape;7441;p55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442" name="Google Shape;7442;p55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443" name="Google Shape;7443;p55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444" name="Google Shape;7444;p55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445" name="Google Shape;7445;p55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446" name="Google Shape;7446;p55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447" name="Google Shape;7447;p55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448" name="Google Shape;7448;p55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449" name="Google Shape;7449;p55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450" name="Google Shape;7450;p55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451" name="Google Shape;7451;p55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452" name="Google Shape;7452;p55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453" name="Google Shape;7453;p55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454" name="Google Shape;7454;p55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455" name="Google Shape;7455;p55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456" name="Google Shape;7456;p55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457" name="Google Shape;7457;p55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458" name="Google Shape;7458;p55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459" name="Google Shape;7459;p55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460" name="Google Shape;7460;p55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grpSp>
        <p:nvGrpSpPr>
          <p:cNvPr id="7461" name="Google Shape;7461;p55"/>
          <p:cNvGrpSpPr/>
          <p:nvPr/>
        </p:nvGrpSpPr>
        <p:grpSpPr>
          <a:xfrm>
            <a:off x="8588325" y="3987375"/>
            <a:ext cx="363775" cy="1130775"/>
            <a:chOff x="8664525" y="3987375"/>
            <a:chExt cx="363775" cy="1130775"/>
          </a:xfrm>
        </p:grpSpPr>
        <p:sp>
          <p:nvSpPr>
            <p:cNvPr id="7462" name="Google Shape;7462;p55"/>
            <p:cNvSpPr/>
            <p:nvPr/>
          </p:nvSpPr>
          <p:spPr>
            <a:xfrm>
              <a:off x="8750450" y="3987375"/>
              <a:ext cx="277850" cy="348550"/>
            </a:xfrm>
            <a:custGeom>
              <a:rect b="b" l="l" r="r" t="t"/>
              <a:pathLst>
                <a:path extrusionOk="0" h="13942" w="11114">
                  <a:moveTo>
                    <a:pt x="4690" y="879"/>
                  </a:moveTo>
                  <a:cubicBezTo>
                    <a:pt x="5190" y="879"/>
                    <a:pt x="5687" y="1132"/>
                    <a:pt x="5969" y="1555"/>
                  </a:cubicBezTo>
                  <a:cubicBezTo>
                    <a:pt x="6379" y="2376"/>
                    <a:pt x="6342" y="3308"/>
                    <a:pt x="5895" y="4090"/>
                  </a:cubicBezTo>
                  <a:cubicBezTo>
                    <a:pt x="5877" y="4120"/>
                    <a:pt x="5867" y="4152"/>
                    <a:pt x="5863" y="4184"/>
                  </a:cubicBezTo>
                  <a:lnTo>
                    <a:pt x="5863" y="4184"/>
                  </a:lnTo>
                  <a:cubicBezTo>
                    <a:pt x="5336" y="3797"/>
                    <a:pt x="4696" y="3565"/>
                    <a:pt x="4018" y="3565"/>
                  </a:cubicBezTo>
                  <a:cubicBezTo>
                    <a:pt x="3637" y="3565"/>
                    <a:pt x="3244" y="3639"/>
                    <a:pt x="2854" y="3800"/>
                  </a:cubicBezTo>
                  <a:lnTo>
                    <a:pt x="2854" y="3800"/>
                  </a:lnTo>
                  <a:cubicBezTo>
                    <a:pt x="2638" y="2649"/>
                    <a:pt x="2901" y="1304"/>
                    <a:pt x="4217" y="959"/>
                  </a:cubicBezTo>
                  <a:cubicBezTo>
                    <a:pt x="4370" y="905"/>
                    <a:pt x="4530" y="879"/>
                    <a:pt x="4690" y="879"/>
                  </a:cubicBezTo>
                  <a:close/>
                  <a:moveTo>
                    <a:pt x="8467" y="3457"/>
                  </a:moveTo>
                  <a:cubicBezTo>
                    <a:pt x="9250" y="3494"/>
                    <a:pt x="9884" y="4128"/>
                    <a:pt x="9958" y="4911"/>
                  </a:cubicBezTo>
                  <a:cubicBezTo>
                    <a:pt x="10094" y="6573"/>
                    <a:pt x="8408" y="7340"/>
                    <a:pt x="7036" y="7745"/>
                  </a:cubicBezTo>
                  <a:lnTo>
                    <a:pt x="7036" y="7745"/>
                  </a:lnTo>
                  <a:cubicBezTo>
                    <a:pt x="7457" y="6541"/>
                    <a:pt x="7060" y="5326"/>
                    <a:pt x="6253" y="4519"/>
                  </a:cubicBezTo>
                  <a:lnTo>
                    <a:pt x="6253" y="4519"/>
                  </a:lnTo>
                  <a:cubicBezTo>
                    <a:pt x="6296" y="4502"/>
                    <a:pt x="6339" y="4472"/>
                    <a:pt x="6379" y="4426"/>
                  </a:cubicBezTo>
                  <a:cubicBezTo>
                    <a:pt x="6864" y="3792"/>
                    <a:pt x="7647" y="3457"/>
                    <a:pt x="8467" y="3457"/>
                  </a:cubicBezTo>
                  <a:close/>
                  <a:moveTo>
                    <a:pt x="4009" y="4624"/>
                  </a:moveTo>
                  <a:cubicBezTo>
                    <a:pt x="4745" y="4624"/>
                    <a:pt x="5464" y="5018"/>
                    <a:pt x="5820" y="5731"/>
                  </a:cubicBezTo>
                  <a:cubicBezTo>
                    <a:pt x="6417" y="6849"/>
                    <a:pt x="5857" y="8229"/>
                    <a:pt x="4664" y="8639"/>
                  </a:cubicBezTo>
                  <a:cubicBezTo>
                    <a:pt x="4365" y="8751"/>
                    <a:pt x="4053" y="8807"/>
                    <a:pt x="3749" y="8807"/>
                  </a:cubicBezTo>
                  <a:cubicBezTo>
                    <a:pt x="2844" y="8807"/>
                    <a:pt x="2008" y="8311"/>
                    <a:pt x="1757" y="7334"/>
                  </a:cubicBezTo>
                  <a:cubicBezTo>
                    <a:pt x="1547" y="6415"/>
                    <a:pt x="1946" y="5663"/>
                    <a:pt x="2553" y="5103"/>
                  </a:cubicBezTo>
                  <a:lnTo>
                    <a:pt x="2553" y="5103"/>
                  </a:lnTo>
                  <a:cubicBezTo>
                    <a:pt x="2636" y="5098"/>
                    <a:pt x="2721" y="5072"/>
                    <a:pt x="2800" y="5022"/>
                  </a:cubicBezTo>
                  <a:cubicBezTo>
                    <a:pt x="3166" y="4752"/>
                    <a:pt x="3590" y="4624"/>
                    <a:pt x="4009" y="4624"/>
                  </a:cubicBezTo>
                  <a:close/>
                  <a:moveTo>
                    <a:pt x="6486" y="8722"/>
                  </a:moveTo>
                  <a:cubicBezTo>
                    <a:pt x="6499" y="8732"/>
                    <a:pt x="6514" y="8742"/>
                    <a:pt x="6528" y="8750"/>
                  </a:cubicBezTo>
                  <a:cubicBezTo>
                    <a:pt x="7162" y="9049"/>
                    <a:pt x="8020" y="9459"/>
                    <a:pt x="8094" y="10242"/>
                  </a:cubicBezTo>
                  <a:cubicBezTo>
                    <a:pt x="8057" y="11136"/>
                    <a:pt x="7647" y="11994"/>
                    <a:pt x="6976" y="12590"/>
                  </a:cubicBezTo>
                  <a:cubicBezTo>
                    <a:pt x="6699" y="12821"/>
                    <a:pt x="6371" y="12931"/>
                    <a:pt x="6048" y="12931"/>
                  </a:cubicBezTo>
                  <a:cubicBezTo>
                    <a:pt x="5587" y="12931"/>
                    <a:pt x="5135" y="12708"/>
                    <a:pt x="4851" y="12292"/>
                  </a:cubicBezTo>
                  <a:cubicBezTo>
                    <a:pt x="4328" y="11630"/>
                    <a:pt x="4229" y="10804"/>
                    <a:pt x="3913" y="10060"/>
                  </a:cubicBezTo>
                  <a:lnTo>
                    <a:pt x="3913" y="10060"/>
                  </a:lnTo>
                  <a:cubicBezTo>
                    <a:pt x="4901" y="9973"/>
                    <a:pt x="5838" y="9491"/>
                    <a:pt x="6486" y="8722"/>
                  </a:cubicBezTo>
                  <a:close/>
                  <a:moveTo>
                    <a:pt x="4580" y="0"/>
                  </a:moveTo>
                  <a:cubicBezTo>
                    <a:pt x="4472" y="0"/>
                    <a:pt x="4363" y="9"/>
                    <a:pt x="4254" y="27"/>
                  </a:cubicBezTo>
                  <a:cubicBezTo>
                    <a:pt x="2154" y="233"/>
                    <a:pt x="1453" y="2475"/>
                    <a:pt x="1886" y="4284"/>
                  </a:cubicBezTo>
                  <a:lnTo>
                    <a:pt x="1886" y="4284"/>
                  </a:lnTo>
                  <a:cubicBezTo>
                    <a:pt x="1" y="5614"/>
                    <a:pt x="20" y="9058"/>
                    <a:pt x="2502" y="9906"/>
                  </a:cubicBezTo>
                  <a:cubicBezTo>
                    <a:pt x="2679" y="9962"/>
                    <a:pt x="2857" y="10004"/>
                    <a:pt x="3037" y="10031"/>
                  </a:cubicBezTo>
                  <a:lnTo>
                    <a:pt x="3037" y="10031"/>
                  </a:lnTo>
                  <a:cubicBezTo>
                    <a:pt x="3028" y="10063"/>
                    <a:pt x="3024" y="10096"/>
                    <a:pt x="3024" y="10130"/>
                  </a:cubicBezTo>
                  <a:cubicBezTo>
                    <a:pt x="3024" y="11397"/>
                    <a:pt x="3583" y="12590"/>
                    <a:pt x="4553" y="13410"/>
                  </a:cubicBezTo>
                  <a:cubicBezTo>
                    <a:pt x="4981" y="13765"/>
                    <a:pt x="5522" y="13942"/>
                    <a:pt x="6062" y="13942"/>
                  </a:cubicBezTo>
                  <a:cubicBezTo>
                    <a:pt x="6603" y="13942"/>
                    <a:pt x="7143" y="13765"/>
                    <a:pt x="7572" y="13410"/>
                  </a:cubicBezTo>
                  <a:cubicBezTo>
                    <a:pt x="8504" y="12628"/>
                    <a:pt x="9063" y="11472"/>
                    <a:pt x="9101" y="10242"/>
                  </a:cubicBezTo>
                  <a:cubicBezTo>
                    <a:pt x="9051" y="9429"/>
                    <a:pt x="8595" y="8876"/>
                    <a:pt x="8001" y="8455"/>
                  </a:cubicBezTo>
                  <a:lnTo>
                    <a:pt x="8001" y="8455"/>
                  </a:lnTo>
                  <a:cubicBezTo>
                    <a:pt x="8766" y="8177"/>
                    <a:pt x="9487" y="7793"/>
                    <a:pt x="10070" y="7185"/>
                  </a:cubicBezTo>
                  <a:cubicBezTo>
                    <a:pt x="10853" y="6365"/>
                    <a:pt x="11114" y="5172"/>
                    <a:pt x="10741" y="4128"/>
                  </a:cubicBezTo>
                  <a:cubicBezTo>
                    <a:pt x="10318" y="3042"/>
                    <a:pt x="9341" y="2520"/>
                    <a:pt x="8357" y="2520"/>
                  </a:cubicBezTo>
                  <a:cubicBezTo>
                    <a:pt x="7733" y="2520"/>
                    <a:pt x="7106" y="2730"/>
                    <a:pt x="6615" y="3140"/>
                  </a:cubicBezTo>
                  <a:lnTo>
                    <a:pt x="6615" y="3140"/>
                  </a:lnTo>
                  <a:cubicBezTo>
                    <a:pt x="6711" y="2470"/>
                    <a:pt x="6781" y="1787"/>
                    <a:pt x="6491" y="1183"/>
                  </a:cubicBezTo>
                  <a:cubicBezTo>
                    <a:pt x="6131" y="462"/>
                    <a:pt x="5367" y="0"/>
                    <a:pt x="45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  <p:sp>
          <p:nvSpPr>
            <p:cNvPr id="7463" name="Google Shape;7463;p55"/>
            <p:cNvSpPr/>
            <p:nvPr/>
          </p:nvSpPr>
          <p:spPr>
            <a:xfrm>
              <a:off x="8664525" y="4043675"/>
              <a:ext cx="174675" cy="273650"/>
            </a:xfrm>
            <a:custGeom>
              <a:rect b="b" l="l" r="r" t="t"/>
              <a:pathLst>
                <a:path extrusionOk="0" h="10946" w="6987">
                  <a:moveTo>
                    <a:pt x="3402" y="0"/>
                  </a:moveTo>
                  <a:cubicBezTo>
                    <a:pt x="2386" y="0"/>
                    <a:pt x="1416" y="543"/>
                    <a:pt x="906" y="1466"/>
                  </a:cubicBezTo>
                  <a:cubicBezTo>
                    <a:pt x="1" y="3037"/>
                    <a:pt x="827" y="5199"/>
                    <a:pt x="2338" y="5951"/>
                  </a:cubicBezTo>
                  <a:lnTo>
                    <a:pt x="2338" y="5951"/>
                  </a:lnTo>
                  <a:cubicBezTo>
                    <a:pt x="2059" y="6227"/>
                    <a:pt x="1834" y="6563"/>
                    <a:pt x="1689" y="6946"/>
                  </a:cubicBezTo>
                  <a:cubicBezTo>
                    <a:pt x="1279" y="8027"/>
                    <a:pt x="1577" y="9257"/>
                    <a:pt x="2398" y="10077"/>
                  </a:cubicBezTo>
                  <a:cubicBezTo>
                    <a:pt x="2924" y="10604"/>
                    <a:pt x="3696" y="10946"/>
                    <a:pt x="4448" y="10946"/>
                  </a:cubicBezTo>
                  <a:cubicBezTo>
                    <a:pt x="4868" y="10946"/>
                    <a:pt x="5280" y="10839"/>
                    <a:pt x="5641" y="10599"/>
                  </a:cubicBezTo>
                  <a:cubicBezTo>
                    <a:pt x="6573" y="10003"/>
                    <a:pt x="6983" y="8698"/>
                    <a:pt x="6946" y="7617"/>
                  </a:cubicBezTo>
                  <a:cubicBezTo>
                    <a:pt x="6986" y="7272"/>
                    <a:pt x="6729" y="7082"/>
                    <a:pt x="6468" y="7082"/>
                  </a:cubicBezTo>
                  <a:cubicBezTo>
                    <a:pt x="6249" y="7082"/>
                    <a:pt x="6027" y="7216"/>
                    <a:pt x="5976" y="7505"/>
                  </a:cubicBezTo>
                  <a:cubicBezTo>
                    <a:pt x="5827" y="8176"/>
                    <a:pt x="5827" y="9033"/>
                    <a:pt x="5343" y="9593"/>
                  </a:cubicBezTo>
                  <a:cubicBezTo>
                    <a:pt x="5095" y="9887"/>
                    <a:pt x="4769" y="10008"/>
                    <a:pt x="4431" y="10008"/>
                  </a:cubicBezTo>
                  <a:cubicBezTo>
                    <a:pt x="3955" y="10008"/>
                    <a:pt x="3454" y="9770"/>
                    <a:pt x="3106" y="9444"/>
                  </a:cubicBezTo>
                  <a:cubicBezTo>
                    <a:pt x="2509" y="8884"/>
                    <a:pt x="2323" y="8064"/>
                    <a:pt x="2584" y="7319"/>
                  </a:cubicBezTo>
                  <a:cubicBezTo>
                    <a:pt x="2773" y="6804"/>
                    <a:pt x="3179" y="6408"/>
                    <a:pt x="3673" y="6215"/>
                  </a:cubicBezTo>
                  <a:lnTo>
                    <a:pt x="3673" y="6215"/>
                  </a:lnTo>
                  <a:cubicBezTo>
                    <a:pt x="3913" y="6196"/>
                    <a:pt x="4159" y="6143"/>
                    <a:pt x="4411" y="6051"/>
                  </a:cubicBezTo>
                  <a:cubicBezTo>
                    <a:pt x="4848" y="5869"/>
                    <a:pt x="4858" y="5118"/>
                    <a:pt x="4302" y="5118"/>
                  </a:cubicBezTo>
                  <a:cubicBezTo>
                    <a:pt x="4289" y="5118"/>
                    <a:pt x="4275" y="5118"/>
                    <a:pt x="4262" y="5119"/>
                  </a:cubicBezTo>
                  <a:cubicBezTo>
                    <a:pt x="3977" y="5129"/>
                    <a:pt x="3698" y="5181"/>
                    <a:pt x="3433" y="5273"/>
                  </a:cubicBezTo>
                  <a:lnTo>
                    <a:pt x="3433" y="5273"/>
                  </a:lnTo>
                  <a:cubicBezTo>
                    <a:pt x="1954" y="5209"/>
                    <a:pt x="910" y="3273"/>
                    <a:pt x="1652" y="1950"/>
                  </a:cubicBezTo>
                  <a:cubicBezTo>
                    <a:pt x="2006" y="1274"/>
                    <a:pt x="2694" y="876"/>
                    <a:pt x="3427" y="876"/>
                  </a:cubicBezTo>
                  <a:cubicBezTo>
                    <a:pt x="3543" y="876"/>
                    <a:pt x="3660" y="886"/>
                    <a:pt x="3777" y="906"/>
                  </a:cubicBezTo>
                  <a:cubicBezTo>
                    <a:pt x="4187" y="1018"/>
                    <a:pt x="4523" y="1205"/>
                    <a:pt x="4783" y="1540"/>
                  </a:cubicBezTo>
                  <a:cubicBezTo>
                    <a:pt x="4970" y="1801"/>
                    <a:pt x="5194" y="2099"/>
                    <a:pt x="5455" y="2323"/>
                  </a:cubicBezTo>
                  <a:cubicBezTo>
                    <a:pt x="5474" y="2333"/>
                    <a:pt x="5494" y="2338"/>
                    <a:pt x="5514" y="2338"/>
                  </a:cubicBezTo>
                  <a:cubicBezTo>
                    <a:pt x="5569" y="2338"/>
                    <a:pt x="5624" y="2303"/>
                    <a:pt x="5678" y="2249"/>
                  </a:cubicBezTo>
                  <a:cubicBezTo>
                    <a:pt x="6275" y="1279"/>
                    <a:pt x="4746" y="235"/>
                    <a:pt x="3926" y="49"/>
                  </a:cubicBezTo>
                  <a:cubicBezTo>
                    <a:pt x="3751" y="16"/>
                    <a:pt x="3576" y="0"/>
                    <a:pt x="34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  <p:sp>
          <p:nvSpPr>
            <p:cNvPr id="7464" name="Google Shape;7464;p55"/>
            <p:cNvSpPr/>
            <p:nvPr/>
          </p:nvSpPr>
          <p:spPr>
            <a:xfrm>
              <a:off x="8802400" y="4219050"/>
              <a:ext cx="105675" cy="899100"/>
            </a:xfrm>
            <a:custGeom>
              <a:rect b="b" l="l" r="r" t="t"/>
              <a:pathLst>
                <a:path extrusionOk="0" h="35964" w="4227">
                  <a:moveTo>
                    <a:pt x="1396" y="0"/>
                  </a:moveTo>
                  <a:cubicBezTo>
                    <a:pt x="1348" y="0"/>
                    <a:pt x="1299" y="28"/>
                    <a:pt x="1282" y="80"/>
                  </a:cubicBezTo>
                  <a:lnTo>
                    <a:pt x="1244" y="80"/>
                  </a:lnTo>
                  <a:cubicBezTo>
                    <a:pt x="89" y="5038"/>
                    <a:pt x="163" y="10220"/>
                    <a:pt x="1505" y="15141"/>
                  </a:cubicBezTo>
                  <a:cubicBezTo>
                    <a:pt x="2176" y="17527"/>
                    <a:pt x="3034" y="19875"/>
                    <a:pt x="3407" y="22373"/>
                  </a:cubicBezTo>
                  <a:cubicBezTo>
                    <a:pt x="3705" y="24535"/>
                    <a:pt x="3630" y="26772"/>
                    <a:pt x="3183" y="28972"/>
                  </a:cubicBezTo>
                  <a:cubicBezTo>
                    <a:pt x="2959" y="30165"/>
                    <a:pt x="2586" y="31358"/>
                    <a:pt x="2027" y="32439"/>
                  </a:cubicBezTo>
                  <a:cubicBezTo>
                    <a:pt x="1729" y="32998"/>
                    <a:pt x="1393" y="33557"/>
                    <a:pt x="1021" y="34042"/>
                  </a:cubicBezTo>
                  <a:cubicBezTo>
                    <a:pt x="611" y="34452"/>
                    <a:pt x="312" y="34937"/>
                    <a:pt x="89" y="35458"/>
                  </a:cubicBezTo>
                  <a:cubicBezTo>
                    <a:pt x="1" y="35722"/>
                    <a:pt x="213" y="35963"/>
                    <a:pt x="470" y="35963"/>
                  </a:cubicBezTo>
                  <a:cubicBezTo>
                    <a:pt x="540" y="35963"/>
                    <a:pt x="614" y="35946"/>
                    <a:pt x="685" y="35906"/>
                  </a:cubicBezTo>
                  <a:cubicBezTo>
                    <a:pt x="1505" y="35384"/>
                    <a:pt x="1953" y="34228"/>
                    <a:pt x="2288" y="33371"/>
                  </a:cubicBezTo>
                  <a:cubicBezTo>
                    <a:pt x="2735" y="32327"/>
                    <a:pt x="3108" y="31320"/>
                    <a:pt x="3444" y="30277"/>
                  </a:cubicBezTo>
                  <a:cubicBezTo>
                    <a:pt x="4040" y="28189"/>
                    <a:pt x="4227" y="25989"/>
                    <a:pt x="4078" y="23864"/>
                  </a:cubicBezTo>
                  <a:cubicBezTo>
                    <a:pt x="3891" y="21479"/>
                    <a:pt x="3407" y="19167"/>
                    <a:pt x="2661" y="16893"/>
                  </a:cubicBezTo>
                  <a:cubicBezTo>
                    <a:pt x="1803" y="14358"/>
                    <a:pt x="1282" y="11748"/>
                    <a:pt x="1095" y="9064"/>
                  </a:cubicBezTo>
                  <a:cubicBezTo>
                    <a:pt x="983" y="6082"/>
                    <a:pt x="1132" y="3100"/>
                    <a:pt x="1505" y="117"/>
                  </a:cubicBezTo>
                  <a:cubicBezTo>
                    <a:pt x="1505" y="37"/>
                    <a:pt x="1452" y="0"/>
                    <a:pt x="13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  <p:sp>
          <p:nvSpPr>
            <p:cNvPr id="7465" name="Google Shape;7465;p55"/>
            <p:cNvSpPr/>
            <p:nvPr/>
          </p:nvSpPr>
          <p:spPr>
            <a:xfrm>
              <a:off x="8870775" y="4219700"/>
              <a:ext cx="66200" cy="91050"/>
            </a:xfrm>
            <a:custGeom>
              <a:rect b="b" l="l" r="r" t="t"/>
              <a:pathLst>
                <a:path extrusionOk="0" h="3642" w="2648">
                  <a:moveTo>
                    <a:pt x="144" y="0"/>
                  </a:moveTo>
                  <a:cubicBezTo>
                    <a:pt x="67" y="0"/>
                    <a:pt x="0" y="66"/>
                    <a:pt x="0" y="166"/>
                  </a:cubicBezTo>
                  <a:cubicBezTo>
                    <a:pt x="38" y="501"/>
                    <a:pt x="150" y="874"/>
                    <a:pt x="336" y="1172"/>
                  </a:cubicBezTo>
                  <a:cubicBezTo>
                    <a:pt x="485" y="1508"/>
                    <a:pt x="672" y="1806"/>
                    <a:pt x="895" y="2104"/>
                  </a:cubicBezTo>
                  <a:cubicBezTo>
                    <a:pt x="1082" y="2403"/>
                    <a:pt x="1305" y="2701"/>
                    <a:pt x="1529" y="2999"/>
                  </a:cubicBezTo>
                  <a:cubicBezTo>
                    <a:pt x="1736" y="3240"/>
                    <a:pt x="1975" y="3641"/>
                    <a:pt x="2334" y="3641"/>
                  </a:cubicBezTo>
                  <a:cubicBezTo>
                    <a:pt x="2363" y="3641"/>
                    <a:pt x="2393" y="3638"/>
                    <a:pt x="2424" y="3633"/>
                  </a:cubicBezTo>
                  <a:cubicBezTo>
                    <a:pt x="2461" y="3595"/>
                    <a:pt x="2536" y="3521"/>
                    <a:pt x="2573" y="3484"/>
                  </a:cubicBezTo>
                  <a:cubicBezTo>
                    <a:pt x="2647" y="3111"/>
                    <a:pt x="2275" y="2813"/>
                    <a:pt x="2051" y="2589"/>
                  </a:cubicBezTo>
                  <a:cubicBezTo>
                    <a:pt x="1864" y="2328"/>
                    <a:pt x="1641" y="2030"/>
                    <a:pt x="1454" y="1769"/>
                  </a:cubicBezTo>
                  <a:cubicBezTo>
                    <a:pt x="1231" y="1471"/>
                    <a:pt x="1082" y="1172"/>
                    <a:pt x="895" y="874"/>
                  </a:cubicBezTo>
                  <a:cubicBezTo>
                    <a:pt x="709" y="576"/>
                    <a:pt x="522" y="315"/>
                    <a:pt x="261" y="54"/>
                  </a:cubicBezTo>
                  <a:cubicBezTo>
                    <a:pt x="224" y="17"/>
                    <a:pt x="183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  <p:sp>
          <p:nvSpPr>
            <p:cNvPr id="7466" name="Google Shape;7466;p55"/>
            <p:cNvSpPr/>
            <p:nvPr/>
          </p:nvSpPr>
          <p:spPr>
            <a:xfrm>
              <a:off x="8908050" y="4095950"/>
              <a:ext cx="96400" cy="45900"/>
            </a:xfrm>
            <a:custGeom>
              <a:rect b="b" l="l" r="r" t="t"/>
              <a:pathLst>
                <a:path extrusionOk="0" h="1836" w="3856">
                  <a:moveTo>
                    <a:pt x="3429" y="0"/>
                  </a:moveTo>
                  <a:cubicBezTo>
                    <a:pt x="3406" y="0"/>
                    <a:pt x="3381" y="3"/>
                    <a:pt x="3356" y="8"/>
                  </a:cubicBezTo>
                  <a:cubicBezTo>
                    <a:pt x="2759" y="232"/>
                    <a:pt x="2200" y="493"/>
                    <a:pt x="1641" y="717"/>
                  </a:cubicBezTo>
                  <a:cubicBezTo>
                    <a:pt x="1045" y="940"/>
                    <a:pt x="523" y="1276"/>
                    <a:pt x="75" y="1649"/>
                  </a:cubicBezTo>
                  <a:cubicBezTo>
                    <a:pt x="1" y="1723"/>
                    <a:pt x="38" y="1835"/>
                    <a:pt x="150" y="1835"/>
                  </a:cubicBezTo>
                  <a:cubicBezTo>
                    <a:pt x="746" y="1761"/>
                    <a:pt x="1343" y="1611"/>
                    <a:pt x="1902" y="1313"/>
                  </a:cubicBezTo>
                  <a:cubicBezTo>
                    <a:pt x="2461" y="1090"/>
                    <a:pt x="3020" y="866"/>
                    <a:pt x="3580" y="568"/>
                  </a:cubicBezTo>
                  <a:cubicBezTo>
                    <a:pt x="3855" y="395"/>
                    <a:pt x="3717" y="0"/>
                    <a:pt x="3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  <p:sp>
          <p:nvSpPr>
            <p:cNvPr id="7467" name="Google Shape;7467;p55"/>
            <p:cNvSpPr/>
            <p:nvPr/>
          </p:nvSpPr>
          <p:spPr>
            <a:xfrm>
              <a:off x="8851200" y="4005750"/>
              <a:ext cx="20525" cy="79050"/>
            </a:xfrm>
            <a:custGeom>
              <a:rect b="b" l="l" r="r" t="t"/>
              <a:pathLst>
                <a:path extrusionOk="0" h="3162" w="821">
                  <a:moveTo>
                    <a:pt x="373" y="75"/>
                  </a:moveTo>
                  <a:lnTo>
                    <a:pt x="373" y="75"/>
                  </a:lnTo>
                  <a:cubicBezTo>
                    <a:pt x="348" y="126"/>
                    <a:pt x="324" y="179"/>
                    <a:pt x="303" y="233"/>
                  </a:cubicBezTo>
                  <a:lnTo>
                    <a:pt x="303" y="233"/>
                  </a:lnTo>
                  <a:lnTo>
                    <a:pt x="299" y="224"/>
                  </a:lnTo>
                  <a:lnTo>
                    <a:pt x="373" y="75"/>
                  </a:lnTo>
                  <a:close/>
                  <a:moveTo>
                    <a:pt x="411" y="0"/>
                  </a:moveTo>
                  <a:cubicBezTo>
                    <a:pt x="299" y="38"/>
                    <a:pt x="224" y="149"/>
                    <a:pt x="262" y="261"/>
                  </a:cubicBezTo>
                  <a:cubicBezTo>
                    <a:pt x="266" y="276"/>
                    <a:pt x="272" y="289"/>
                    <a:pt x="278" y="301"/>
                  </a:cubicBezTo>
                  <a:lnTo>
                    <a:pt x="278" y="301"/>
                  </a:lnTo>
                  <a:cubicBezTo>
                    <a:pt x="221" y="467"/>
                    <a:pt x="187" y="644"/>
                    <a:pt x="187" y="820"/>
                  </a:cubicBezTo>
                  <a:cubicBezTo>
                    <a:pt x="187" y="1044"/>
                    <a:pt x="150" y="1268"/>
                    <a:pt x="150" y="1529"/>
                  </a:cubicBezTo>
                  <a:cubicBezTo>
                    <a:pt x="112" y="1790"/>
                    <a:pt x="112" y="1976"/>
                    <a:pt x="75" y="2237"/>
                  </a:cubicBezTo>
                  <a:cubicBezTo>
                    <a:pt x="1" y="2498"/>
                    <a:pt x="38" y="2759"/>
                    <a:pt x="112" y="3020"/>
                  </a:cubicBezTo>
                  <a:cubicBezTo>
                    <a:pt x="146" y="3121"/>
                    <a:pt x="218" y="3161"/>
                    <a:pt x="297" y="3161"/>
                  </a:cubicBezTo>
                  <a:cubicBezTo>
                    <a:pt x="392" y="3161"/>
                    <a:pt x="498" y="3102"/>
                    <a:pt x="560" y="3020"/>
                  </a:cubicBezTo>
                  <a:cubicBezTo>
                    <a:pt x="634" y="2871"/>
                    <a:pt x="709" y="2722"/>
                    <a:pt x="709" y="2535"/>
                  </a:cubicBezTo>
                  <a:lnTo>
                    <a:pt x="746" y="2088"/>
                  </a:lnTo>
                  <a:cubicBezTo>
                    <a:pt x="746" y="1752"/>
                    <a:pt x="783" y="1417"/>
                    <a:pt x="783" y="1119"/>
                  </a:cubicBezTo>
                  <a:lnTo>
                    <a:pt x="783" y="634"/>
                  </a:lnTo>
                  <a:cubicBezTo>
                    <a:pt x="821" y="485"/>
                    <a:pt x="783" y="298"/>
                    <a:pt x="709" y="149"/>
                  </a:cubicBezTo>
                  <a:cubicBezTo>
                    <a:pt x="672" y="38"/>
                    <a:pt x="523" y="0"/>
                    <a:pt x="4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  <p:sp>
          <p:nvSpPr>
            <p:cNvPr id="7468" name="Google Shape;7468;p55"/>
            <p:cNvSpPr/>
            <p:nvPr/>
          </p:nvSpPr>
          <p:spPr>
            <a:xfrm>
              <a:off x="8703025" y="4082075"/>
              <a:ext cx="79225" cy="63150"/>
            </a:xfrm>
            <a:custGeom>
              <a:rect b="b" l="l" r="r" t="t"/>
              <a:pathLst>
                <a:path extrusionOk="0" h="2526" w="3169">
                  <a:moveTo>
                    <a:pt x="142" y="0"/>
                  </a:moveTo>
                  <a:cubicBezTo>
                    <a:pt x="120" y="0"/>
                    <a:pt x="97" y="1"/>
                    <a:pt x="75" y="4"/>
                  </a:cubicBezTo>
                  <a:cubicBezTo>
                    <a:pt x="37" y="4"/>
                    <a:pt x="37" y="41"/>
                    <a:pt x="0" y="79"/>
                  </a:cubicBezTo>
                  <a:cubicBezTo>
                    <a:pt x="0" y="191"/>
                    <a:pt x="0" y="302"/>
                    <a:pt x="112" y="414"/>
                  </a:cubicBezTo>
                  <a:cubicBezTo>
                    <a:pt x="149" y="489"/>
                    <a:pt x="187" y="563"/>
                    <a:pt x="224" y="638"/>
                  </a:cubicBezTo>
                  <a:lnTo>
                    <a:pt x="336" y="787"/>
                  </a:lnTo>
                  <a:cubicBezTo>
                    <a:pt x="522" y="1048"/>
                    <a:pt x="746" y="1234"/>
                    <a:pt x="969" y="1421"/>
                  </a:cubicBezTo>
                  <a:cubicBezTo>
                    <a:pt x="1454" y="1831"/>
                    <a:pt x="1939" y="2166"/>
                    <a:pt x="2461" y="2465"/>
                  </a:cubicBezTo>
                  <a:cubicBezTo>
                    <a:pt x="2541" y="2505"/>
                    <a:pt x="2626" y="2526"/>
                    <a:pt x="2707" y="2526"/>
                  </a:cubicBezTo>
                  <a:cubicBezTo>
                    <a:pt x="2852" y="2526"/>
                    <a:pt x="2985" y="2459"/>
                    <a:pt x="3057" y="2316"/>
                  </a:cubicBezTo>
                  <a:cubicBezTo>
                    <a:pt x="3169" y="2129"/>
                    <a:pt x="3094" y="1868"/>
                    <a:pt x="2908" y="1719"/>
                  </a:cubicBezTo>
                  <a:cubicBezTo>
                    <a:pt x="2423" y="1421"/>
                    <a:pt x="1976" y="1123"/>
                    <a:pt x="1491" y="787"/>
                  </a:cubicBezTo>
                  <a:cubicBezTo>
                    <a:pt x="1305" y="601"/>
                    <a:pt x="1081" y="452"/>
                    <a:pt x="820" y="302"/>
                  </a:cubicBezTo>
                  <a:cubicBezTo>
                    <a:pt x="648" y="199"/>
                    <a:pt x="41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  <p:sp>
          <p:nvSpPr>
            <p:cNvPr id="7469" name="Google Shape;7469;p55"/>
            <p:cNvSpPr/>
            <p:nvPr/>
          </p:nvSpPr>
          <p:spPr>
            <a:xfrm>
              <a:off x="8732850" y="4206625"/>
              <a:ext cx="72050" cy="80600"/>
            </a:xfrm>
            <a:custGeom>
              <a:rect b="b" l="l" r="r" t="t"/>
              <a:pathLst>
                <a:path extrusionOk="0" h="3224" w="2882">
                  <a:moveTo>
                    <a:pt x="2283" y="0"/>
                  </a:moveTo>
                  <a:cubicBezTo>
                    <a:pt x="2194" y="0"/>
                    <a:pt x="2101" y="28"/>
                    <a:pt x="2013" y="92"/>
                  </a:cubicBezTo>
                  <a:cubicBezTo>
                    <a:pt x="1939" y="130"/>
                    <a:pt x="1901" y="204"/>
                    <a:pt x="1864" y="316"/>
                  </a:cubicBezTo>
                  <a:cubicBezTo>
                    <a:pt x="1827" y="353"/>
                    <a:pt x="1790" y="391"/>
                    <a:pt x="1790" y="428"/>
                  </a:cubicBezTo>
                  <a:lnTo>
                    <a:pt x="1491" y="801"/>
                  </a:lnTo>
                  <a:lnTo>
                    <a:pt x="932" y="1509"/>
                  </a:lnTo>
                  <a:cubicBezTo>
                    <a:pt x="746" y="1770"/>
                    <a:pt x="522" y="1994"/>
                    <a:pt x="336" y="2217"/>
                  </a:cubicBezTo>
                  <a:cubicBezTo>
                    <a:pt x="112" y="2441"/>
                    <a:pt x="0" y="2739"/>
                    <a:pt x="0" y="3075"/>
                  </a:cubicBezTo>
                  <a:cubicBezTo>
                    <a:pt x="0" y="3149"/>
                    <a:pt x="75" y="3224"/>
                    <a:pt x="149" y="3224"/>
                  </a:cubicBezTo>
                  <a:cubicBezTo>
                    <a:pt x="447" y="3186"/>
                    <a:pt x="708" y="3000"/>
                    <a:pt x="895" y="2776"/>
                  </a:cubicBezTo>
                  <a:cubicBezTo>
                    <a:pt x="1118" y="2553"/>
                    <a:pt x="1305" y="2292"/>
                    <a:pt x="1491" y="2105"/>
                  </a:cubicBezTo>
                  <a:cubicBezTo>
                    <a:pt x="1678" y="1882"/>
                    <a:pt x="1864" y="1621"/>
                    <a:pt x="2050" y="1434"/>
                  </a:cubicBezTo>
                  <a:lnTo>
                    <a:pt x="2349" y="1062"/>
                  </a:lnTo>
                  <a:cubicBezTo>
                    <a:pt x="2461" y="950"/>
                    <a:pt x="2572" y="838"/>
                    <a:pt x="2647" y="726"/>
                  </a:cubicBezTo>
                  <a:cubicBezTo>
                    <a:pt x="2881" y="375"/>
                    <a:pt x="2610" y="0"/>
                    <a:pt x="22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</p:grpSp>
      <p:grpSp>
        <p:nvGrpSpPr>
          <p:cNvPr id="7470" name="Google Shape;7470;p55"/>
          <p:cNvGrpSpPr/>
          <p:nvPr/>
        </p:nvGrpSpPr>
        <p:grpSpPr>
          <a:xfrm>
            <a:off x="-36550" y="145080"/>
            <a:ext cx="1385305" cy="706178"/>
            <a:chOff x="0" y="86025"/>
            <a:chExt cx="1617025" cy="824300"/>
          </a:xfrm>
        </p:grpSpPr>
        <p:sp>
          <p:nvSpPr>
            <p:cNvPr id="7471" name="Google Shape;7471;p55"/>
            <p:cNvSpPr/>
            <p:nvPr/>
          </p:nvSpPr>
          <p:spPr>
            <a:xfrm>
              <a:off x="16775" y="155575"/>
              <a:ext cx="1320175" cy="454650"/>
            </a:xfrm>
            <a:custGeom>
              <a:rect b="b" l="l" r="r" t="t"/>
              <a:pathLst>
                <a:path extrusionOk="0" h="18186" w="52807">
                  <a:moveTo>
                    <a:pt x="51905" y="0"/>
                  </a:moveTo>
                  <a:cubicBezTo>
                    <a:pt x="51818" y="0"/>
                    <a:pt x="51726" y="21"/>
                    <a:pt x="51633" y="68"/>
                  </a:cubicBezTo>
                  <a:cubicBezTo>
                    <a:pt x="47532" y="2118"/>
                    <a:pt x="43431" y="4094"/>
                    <a:pt x="39293" y="6070"/>
                  </a:cubicBezTo>
                  <a:cubicBezTo>
                    <a:pt x="35230" y="7934"/>
                    <a:pt x="31203" y="9872"/>
                    <a:pt x="27214" y="11923"/>
                  </a:cubicBezTo>
                  <a:cubicBezTo>
                    <a:pt x="27028" y="12034"/>
                    <a:pt x="26916" y="12258"/>
                    <a:pt x="26916" y="12482"/>
                  </a:cubicBezTo>
                  <a:cubicBezTo>
                    <a:pt x="27011" y="13646"/>
                    <a:pt x="27078" y="14838"/>
                    <a:pt x="27187" y="16010"/>
                  </a:cubicBezTo>
                  <a:lnTo>
                    <a:pt x="27187" y="16010"/>
                  </a:lnTo>
                  <a:cubicBezTo>
                    <a:pt x="22810" y="16159"/>
                    <a:pt x="18432" y="16369"/>
                    <a:pt x="14055" y="16545"/>
                  </a:cubicBezTo>
                  <a:cubicBezTo>
                    <a:pt x="11743" y="16657"/>
                    <a:pt x="9432" y="16732"/>
                    <a:pt x="7121" y="16843"/>
                  </a:cubicBezTo>
                  <a:lnTo>
                    <a:pt x="3654" y="16993"/>
                  </a:lnTo>
                  <a:cubicBezTo>
                    <a:pt x="3132" y="17030"/>
                    <a:pt x="2572" y="17067"/>
                    <a:pt x="2050" y="17104"/>
                  </a:cubicBezTo>
                  <a:cubicBezTo>
                    <a:pt x="1454" y="17179"/>
                    <a:pt x="895" y="17291"/>
                    <a:pt x="336" y="17440"/>
                  </a:cubicBezTo>
                  <a:cubicBezTo>
                    <a:pt x="0" y="17515"/>
                    <a:pt x="149" y="17962"/>
                    <a:pt x="410" y="17999"/>
                  </a:cubicBezTo>
                  <a:lnTo>
                    <a:pt x="447" y="17999"/>
                  </a:lnTo>
                  <a:cubicBezTo>
                    <a:pt x="1044" y="18111"/>
                    <a:pt x="1678" y="18186"/>
                    <a:pt x="2311" y="18186"/>
                  </a:cubicBezTo>
                  <a:lnTo>
                    <a:pt x="3914" y="18186"/>
                  </a:lnTo>
                  <a:lnTo>
                    <a:pt x="7381" y="18111"/>
                  </a:lnTo>
                  <a:cubicBezTo>
                    <a:pt x="9656" y="18036"/>
                    <a:pt x="11930" y="17962"/>
                    <a:pt x="14204" y="17850"/>
                  </a:cubicBezTo>
                  <a:cubicBezTo>
                    <a:pt x="18789" y="17701"/>
                    <a:pt x="23375" y="17589"/>
                    <a:pt x="27960" y="17403"/>
                  </a:cubicBezTo>
                  <a:cubicBezTo>
                    <a:pt x="28333" y="17403"/>
                    <a:pt x="28668" y="17104"/>
                    <a:pt x="28668" y="16694"/>
                  </a:cubicBezTo>
                  <a:cubicBezTo>
                    <a:pt x="28531" y="15427"/>
                    <a:pt x="28394" y="14128"/>
                    <a:pt x="28228" y="12855"/>
                  </a:cubicBezTo>
                  <a:lnTo>
                    <a:pt x="28228" y="12855"/>
                  </a:lnTo>
                  <a:cubicBezTo>
                    <a:pt x="36068" y="8620"/>
                    <a:pt x="44366" y="5300"/>
                    <a:pt x="52229" y="1111"/>
                  </a:cubicBezTo>
                  <a:cubicBezTo>
                    <a:pt x="52807" y="791"/>
                    <a:pt x="52445" y="0"/>
                    <a:pt x="51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55"/>
            <p:cNvSpPr/>
            <p:nvPr/>
          </p:nvSpPr>
          <p:spPr>
            <a:xfrm>
              <a:off x="4650" y="396775"/>
              <a:ext cx="1443475" cy="513550"/>
            </a:xfrm>
            <a:custGeom>
              <a:rect b="b" l="l" r="r" t="t"/>
              <a:pathLst>
                <a:path extrusionOk="0" h="20542" w="57739">
                  <a:moveTo>
                    <a:pt x="57560" y="0"/>
                  </a:moveTo>
                  <a:cubicBezTo>
                    <a:pt x="56405" y="336"/>
                    <a:pt x="55249" y="821"/>
                    <a:pt x="54168" y="1380"/>
                  </a:cubicBezTo>
                  <a:cubicBezTo>
                    <a:pt x="53087" y="1902"/>
                    <a:pt x="51969" y="2461"/>
                    <a:pt x="50850" y="3020"/>
                  </a:cubicBezTo>
                  <a:cubicBezTo>
                    <a:pt x="48725" y="4064"/>
                    <a:pt x="46600" y="5145"/>
                    <a:pt x="44513" y="6226"/>
                  </a:cubicBezTo>
                  <a:cubicBezTo>
                    <a:pt x="42388" y="7307"/>
                    <a:pt x="40300" y="8426"/>
                    <a:pt x="38212" y="9544"/>
                  </a:cubicBezTo>
                  <a:cubicBezTo>
                    <a:pt x="37094" y="10103"/>
                    <a:pt x="36013" y="10700"/>
                    <a:pt x="34932" y="11296"/>
                  </a:cubicBezTo>
                  <a:cubicBezTo>
                    <a:pt x="33851" y="11893"/>
                    <a:pt x="32732" y="12340"/>
                    <a:pt x="31688" y="12974"/>
                  </a:cubicBezTo>
                  <a:cubicBezTo>
                    <a:pt x="30719" y="13496"/>
                    <a:pt x="30085" y="14465"/>
                    <a:pt x="29973" y="15546"/>
                  </a:cubicBezTo>
                  <a:cubicBezTo>
                    <a:pt x="29850" y="16718"/>
                    <a:pt x="29778" y="17916"/>
                    <a:pt x="29693" y="19076"/>
                  </a:cubicBezTo>
                  <a:lnTo>
                    <a:pt x="29693" y="19076"/>
                  </a:lnTo>
                  <a:cubicBezTo>
                    <a:pt x="22890" y="18538"/>
                    <a:pt x="16087" y="18256"/>
                    <a:pt x="9284" y="18256"/>
                  </a:cubicBezTo>
                  <a:cubicBezTo>
                    <a:pt x="8501" y="18256"/>
                    <a:pt x="7718" y="18260"/>
                    <a:pt x="6934" y="18268"/>
                  </a:cubicBezTo>
                  <a:cubicBezTo>
                    <a:pt x="5779" y="18268"/>
                    <a:pt x="4660" y="18305"/>
                    <a:pt x="3542" y="18342"/>
                  </a:cubicBezTo>
                  <a:cubicBezTo>
                    <a:pt x="2983" y="18342"/>
                    <a:pt x="2461" y="18379"/>
                    <a:pt x="1939" y="18417"/>
                  </a:cubicBezTo>
                  <a:cubicBezTo>
                    <a:pt x="1380" y="18417"/>
                    <a:pt x="821" y="18566"/>
                    <a:pt x="336" y="18827"/>
                  </a:cubicBezTo>
                  <a:cubicBezTo>
                    <a:pt x="0" y="18976"/>
                    <a:pt x="150" y="19423"/>
                    <a:pt x="448" y="19535"/>
                  </a:cubicBezTo>
                  <a:cubicBezTo>
                    <a:pt x="985" y="19750"/>
                    <a:pt x="1522" y="19804"/>
                    <a:pt x="2073" y="19804"/>
                  </a:cubicBezTo>
                  <a:cubicBezTo>
                    <a:pt x="2478" y="19804"/>
                    <a:pt x="2892" y="19775"/>
                    <a:pt x="3318" y="19759"/>
                  </a:cubicBezTo>
                  <a:cubicBezTo>
                    <a:pt x="4288" y="19722"/>
                    <a:pt x="5257" y="19722"/>
                    <a:pt x="6226" y="19684"/>
                  </a:cubicBezTo>
                  <a:cubicBezTo>
                    <a:pt x="7195" y="19666"/>
                    <a:pt x="8165" y="19656"/>
                    <a:pt x="9134" y="19656"/>
                  </a:cubicBezTo>
                  <a:cubicBezTo>
                    <a:pt x="10103" y="19656"/>
                    <a:pt x="11073" y="19666"/>
                    <a:pt x="12042" y="19684"/>
                  </a:cubicBezTo>
                  <a:cubicBezTo>
                    <a:pt x="15882" y="19722"/>
                    <a:pt x="19759" y="19871"/>
                    <a:pt x="23636" y="20094"/>
                  </a:cubicBezTo>
                  <a:cubicBezTo>
                    <a:pt x="25873" y="20206"/>
                    <a:pt x="28109" y="20355"/>
                    <a:pt x="30309" y="20542"/>
                  </a:cubicBezTo>
                  <a:cubicBezTo>
                    <a:pt x="30682" y="20542"/>
                    <a:pt x="31017" y="20243"/>
                    <a:pt x="31017" y="19833"/>
                  </a:cubicBezTo>
                  <a:cubicBezTo>
                    <a:pt x="31092" y="18678"/>
                    <a:pt x="31204" y="17485"/>
                    <a:pt x="31278" y="16292"/>
                  </a:cubicBezTo>
                  <a:cubicBezTo>
                    <a:pt x="31241" y="15770"/>
                    <a:pt x="31353" y="15285"/>
                    <a:pt x="31576" y="14801"/>
                  </a:cubicBezTo>
                  <a:cubicBezTo>
                    <a:pt x="31875" y="14465"/>
                    <a:pt x="32247" y="14167"/>
                    <a:pt x="32658" y="13980"/>
                  </a:cubicBezTo>
                  <a:cubicBezTo>
                    <a:pt x="34708" y="12787"/>
                    <a:pt x="36758" y="11595"/>
                    <a:pt x="38846" y="10439"/>
                  </a:cubicBezTo>
                  <a:cubicBezTo>
                    <a:pt x="42798" y="8202"/>
                    <a:pt x="46787" y="6114"/>
                    <a:pt x="50813" y="4027"/>
                  </a:cubicBezTo>
                  <a:cubicBezTo>
                    <a:pt x="51969" y="3393"/>
                    <a:pt x="53124" y="2796"/>
                    <a:pt x="54280" y="2200"/>
                  </a:cubicBezTo>
                  <a:cubicBezTo>
                    <a:pt x="55436" y="1641"/>
                    <a:pt x="56591" y="970"/>
                    <a:pt x="57672" y="187"/>
                  </a:cubicBezTo>
                  <a:cubicBezTo>
                    <a:pt x="57739" y="154"/>
                    <a:pt x="57687" y="32"/>
                    <a:pt x="57596" y="32"/>
                  </a:cubicBezTo>
                  <a:cubicBezTo>
                    <a:pt x="57585" y="32"/>
                    <a:pt x="57573" y="34"/>
                    <a:pt x="57560" y="38"/>
                  </a:cubicBezTo>
                  <a:lnTo>
                    <a:pt x="575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55"/>
            <p:cNvSpPr/>
            <p:nvPr/>
          </p:nvSpPr>
          <p:spPr>
            <a:xfrm>
              <a:off x="0" y="580600"/>
              <a:ext cx="38225" cy="308300"/>
            </a:xfrm>
            <a:custGeom>
              <a:rect b="b" l="l" r="r" t="t"/>
              <a:pathLst>
                <a:path extrusionOk="0" h="12332" w="1529">
                  <a:moveTo>
                    <a:pt x="764" y="1"/>
                  </a:moveTo>
                  <a:cubicBezTo>
                    <a:pt x="531" y="1"/>
                    <a:pt x="298" y="159"/>
                    <a:pt x="298" y="476"/>
                  </a:cubicBezTo>
                  <a:cubicBezTo>
                    <a:pt x="0" y="1334"/>
                    <a:pt x="149" y="2415"/>
                    <a:pt x="149" y="3272"/>
                  </a:cubicBezTo>
                  <a:cubicBezTo>
                    <a:pt x="149" y="4130"/>
                    <a:pt x="149" y="5136"/>
                    <a:pt x="149" y="6068"/>
                  </a:cubicBezTo>
                  <a:cubicBezTo>
                    <a:pt x="149" y="7969"/>
                    <a:pt x="37" y="9871"/>
                    <a:pt x="149" y="11772"/>
                  </a:cubicBezTo>
                  <a:cubicBezTo>
                    <a:pt x="168" y="12145"/>
                    <a:pt x="457" y="12331"/>
                    <a:pt x="746" y="12331"/>
                  </a:cubicBezTo>
                  <a:cubicBezTo>
                    <a:pt x="1035" y="12331"/>
                    <a:pt x="1323" y="12145"/>
                    <a:pt x="1342" y="11772"/>
                  </a:cubicBezTo>
                  <a:cubicBezTo>
                    <a:pt x="1454" y="9871"/>
                    <a:pt x="1342" y="7969"/>
                    <a:pt x="1342" y="6068"/>
                  </a:cubicBezTo>
                  <a:lnTo>
                    <a:pt x="1342" y="3272"/>
                  </a:lnTo>
                  <a:cubicBezTo>
                    <a:pt x="1342" y="2378"/>
                    <a:pt x="1529" y="1296"/>
                    <a:pt x="1230" y="476"/>
                  </a:cubicBezTo>
                  <a:cubicBezTo>
                    <a:pt x="1230" y="159"/>
                    <a:pt x="997" y="1"/>
                    <a:pt x="7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55"/>
            <p:cNvSpPr/>
            <p:nvPr/>
          </p:nvSpPr>
          <p:spPr>
            <a:xfrm>
              <a:off x="1265225" y="86025"/>
              <a:ext cx="351800" cy="422050"/>
            </a:xfrm>
            <a:custGeom>
              <a:rect b="b" l="l" r="r" t="t"/>
              <a:pathLst>
                <a:path extrusionOk="0" h="16882" w="14072">
                  <a:moveTo>
                    <a:pt x="742" y="1"/>
                  </a:moveTo>
                  <a:cubicBezTo>
                    <a:pt x="319" y="1"/>
                    <a:pt x="1" y="468"/>
                    <a:pt x="203" y="874"/>
                  </a:cubicBezTo>
                  <a:cubicBezTo>
                    <a:pt x="464" y="1396"/>
                    <a:pt x="725" y="1955"/>
                    <a:pt x="1024" y="2514"/>
                  </a:cubicBezTo>
                  <a:cubicBezTo>
                    <a:pt x="1173" y="2999"/>
                    <a:pt x="1508" y="3409"/>
                    <a:pt x="1956" y="3707"/>
                  </a:cubicBezTo>
                  <a:cubicBezTo>
                    <a:pt x="1994" y="3726"/>
                    <a:pt x="2035" y="3736"/>
                    <a:pt x="2076" y="3736"/>
                  </a:cubicBezTo>
                  <a:cubicBezTo>
                    <a:pt x="2194" y="3736"/>
                    <a:pt x="2310" y="3659"/>
                    <a:pt x="2366" y="3521"/>
                  </a:cubicBezTo>
                  <a:lnTo>
                    <a:pt x="2366" y="3483"/>
                  </a:lnTo>
                  <a:cubicBezTo>
                    <a:pt x="2440" y="2961"/>
                    <a:pt x="2291" y="2439"/>
                    <a:pt x="2030" y="1992"/>
                  </a:cubicBezTo>
                  <a:cubicBezTo>
                    <a:pt x="1935" y="1787"/>
                    <a:pt x="1834" y="1578"/>
                    <a:pt x="1732" y="1367"/>
                  </a:cubicBezTo>
                  <a:lnTo>
                    <a:pt x="1732" y="1367"/>
                  </a:lnTo>
                  <a:cubicBezTo>
                    <a:pt x="5420" y="2227"/>
                    <a:pt x="9038" y="3322"/>
                    <a:pt x="12705" y="4242"/>
                  </a:cubicBezTo>
                  <a:lnTo>
                    <a:pt x="12705" y="4242"/>
                  </a:lnTo>
                  <a:cubicBezTo>
                    <a:pt x="12103" y="6251"/>
                    <a:pt x="11553" y="8260"/>
                    <a:pt x="10940" y="10268"/>
                  </a:cubicBezTo>
                  <a:cubicBezTo>
                    <a:pt x="10455" y="11874"/>
                    <a:pt x="9946" y="13479"/>
                    <a:pt x="9472" y="15105"/>
                  </a:cubicBezTo>
                  <a:lnTo>
                    <a:pt x="9472" y="15105"/>
                  </a:lnTo>
                  <a:cubicBezTo>
                    <a:pt x="9222" y="14733"/>
                    <a:pt x="8976" y="14351"/>
                    <a:pt x="8741" y="13959"/>
                  </a:cubicBezTo>
                  <a:cubicBezTo>
                    <a:pt x="8368" y="13325"/>
                    <a:pt x="8069" y="12468"/>
                    <a:pt x="7398" y="12095"/>
                  </a:cubicBezTo>
                  <a:cubicBezTo>
                    <a:pt x="7340" y="12073"/>
                    <a:pt x="7278" y="12062"/>
                    <a:pt x="7217" y="12062"/>
                  </a:cubicBezTo>
                  <a:cubicBezTo>
                    <a:pt x="6968" y="12062"/>
                    <a:pt x="6727" y="12236"/>
                    <a:pt x="6727" y="12505"/>
                  </a:cubicBezTo>
                  <a:cubicBezTo>
                    <a:pt x="6765" y="13288"/>
                    <a:pt x="7398" y="13884"/>
                    <a:pt x="7846" y="14518"/>
                  </a:cubicBezTo>
                  <a:cubicBezTo>
                    <a:pt x="8293" y="15115"/>
                    <a:pt x="8778" y="15897"/>
                    <a:pt x="9225" y="16643"/>
                  </a:cubicBezTo>
                  <a:cubicBezTo>
                    <a:pt x="9338" y="16804"/>
                    <a:pt x="9513" y="16882"/>
                    <a:pt x="9688" y="16882"/>
                  </a:cubicBezTo>
                  <a:cubicBezTo>
                    <a:pt x="9918" y="16882"/>
                    <a:pt x="10147" y="16748"/>
                    <a:pt x="10232" y="16494"/>
                  </a:cubicBezTo>
                  <a:cubicBezTo>
                    <a:pt x="10791" y="14518"/>
                    <a:pt x="11350" y="12505"/>
                    <a:pt x="11947" y="10529"/>
                  </a:cubicBezTo>
                  <a:cubicBezTo>
                    <a:pt x="12618" y="8330"/>
                    <a:pt x="13363" y="6167"/>
                    <a:pt x="13997" y="4005"/>
                  </a:cubicBezTo>
                  <a:cubicBezTo>
                    <a:pt x="14072" y="3670"/>
                    <a:pt x="13885" y="3371"/>
                    <a:pt x="13587" y="3297"/>
                  </a:cubicBezTo>
                  <a:cubicBezTo>
                    <a:pt x="9300" y="2290"/>
                    <a:pt x="5124" y="986"/>
                    <a:pt x="874" y="16"/>
                  </a:cubicBezTo>
                  <a:cubicBezTo>
                    <a:pt x="829" y="6"/>
                    <a:pt x="785" y="1"/>
                    <a:pt x="7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55"/>
            <p:cNvSpPr/>
            <p:nvPr/>
          </p:nvSpPr>
          <p:spPr>
            <a:xfrm>
              <a:off x="698975" y="456300"/>
              <a:ext cx="86350" cy="332550"/>
            </a:xfrm>
            <a:custGeom>
              <a:rect b="b" l="l" r="r" t="t"/>
              <a:pathLst>
                <a:path extrusionOk="0" h="13302" w="3454">
                  <a:moveTo>
                    <a:pt x="395" y="0"/>
                  </a:moveTo>
                  <a:cubicBezTo>
                    <a:pt x="310" y="0"/>
                    <a:pt x="227" y="37"/>
                    <a:pt x="187" y="117"/>
                  </a:cubicBezTo>
                  <a:cubicBezTo>
                    <a:pt x="1" y="602"/>
                    <a:pt x="1" y="1124"/>
                    <a:pt x="113" y="1646"/>
                  </a:cubicBezTo>
                  <a:cubicBezTo>
                    <a:pt x="187" y="2130"/>
                    <a:pt x="262" y="2615"/>
                    <a:pt x="336" y="3137"/>
                  </a:cubicBezTo>
                  <a:cubicBezTo>
                    <a:pt x="486" y="4218"/>
                    <a:pt x="672" y="5336"/>
                    <a:pt x="858" y="6418"/>
                  </a:cubicBezTo>
                  <a:cubicBezTo>
                    <a:pt x="1045" y="7499"/>
                    <a:pt x="1268" y="8580"/>
                    <a:pt x="1455" y="9661"/>
                  </a:cubicBezTo>
                  <a:cubicBezTo>
                    <a:pt x="1679" y="10742"/>
                    <a:pt x="1753" y="12009"/>
                    <a:pt x="2200" y="12979"/>
                  </a:cubicBezTo>
                  <a:cubicBezTo>
                    <a:pt x="2313" y="13204"/>
                    <a:pt x="2522" y="13302"/>
                    <a:pt x="2736" y="13302"/>
                  </a:cubicBezTo>
                  <a:cubicBezTo>
                    <a:pt x="3088" y="13302"/>
                    <a:pt x="3454" y="13037"/>
                    <a:pt x="3431" y="12643"/>
                  </a:cubicBezTo>
                  <a:cubicBezTo>
                    <a:pt x="3393" y="12084"/>
                    <a:pt x="3282" y="11525"/>
                    <a:pt x="3095" y="11003"/>
                  </a:cubicBezTo>
                  <a:cubicBezTo>
                    <a:pt x="2983" y="10444"/>
                    <a:pt x="2834" y="9885"/>
                    <a:pt x="2685" y="9325"/>
                  </a:cubicBezTo>
                  <a:cubicBezTo>
                    <a:pt x="2461" y="8282"/>
                    <a:pt x="2238" y="7238"/>
                    <a:pt x="2014" y="6194"/>
                  </a:cubicBezTo>
                  <a:cubicBezTo>
                    <a:pt x="1790" y="5150"/>
                    <a:pt x="1604" y="4106"/>
                    <a:pt x="1418" y="3062"/>
                  </a:cubicBezTo>
                  <a:cubicBezTo>
                    <a:pt x="1306" y="2540"/>
                    <a:pt x="1231" y="2018"/>
                    <a:pt x="1119" y="1497"/>
                  </a:cubicBezTo>
                  <a:cubicBezTo>
                    <a:pt x="1082" y="975"/>
                    <a:pt x="896" y="490"/>
                    <a:pt x="597" y="80"/>
                  </a:cubicBezTo>
                  <a:cubicBezTo>
                    <a:pt x="545" y="28"/>
                    <a:pt x="469" y="0"/>
                    <a:pt x="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55"/>
            <p:cNvSpPr/>
            <p:nvPr/>
          </p:nvSpPr>
          <p:spPr>
            <a:xfrm>
              <a:off x="689675" y="560100"/>
              <a:ext cx="76800" cy="345350"/>
            </a:xfrm>
            <a:custGeom>
              <a:rect b="b" l="l" r="r" t="t"/>
              <a:pathLst>
                <a:path extrusionOk="0" h="13814" w="3072">
                  <a:moveTo>
                    <a:pt x="429" y="1"/>
                  </a:moveTo>
                  <a:cubicBezTo>
                    <a:pt x="410" y="1"/>
                    <a:pt x="392" y="10"/>
                    <a:pt x="373" y="29"/>
                  </a:cubicBezTo>
                  <a:lnTo>
                    <a:pt x="336" y="29"/>
                  </a:lnTo>
                  <a:cubicBezTo>
                    <a:pt x="0" y="327"/>
                    <a:pt x="75" y="849"/>
                    <a:pt x="112" y="1222"/>
                  </a:cubicBezTo>
                  <a:cubicBezTo>
                    <a:pt x="112" y="1781"/>
                    <a:pt x="187" y="2303"/>
                    <a:pt x="224" y="2825"/>
                  </a:cubicBezTo>
                  <a:cubicBezTo>
                    <a:pt x="336" y="4018"/>
                    <a:pt x="485" y="5211"/>
                    <a:pt x="634" y="6366"/>
                  </a:cubicBezTo>
                  <a:cubicBezTo>
                    <a:pt x="932" y="8678"/>
                    <a:pt x="1193" y="10989"/>
                    <a:pt x="1566" y="13300"/>
                  </a:cubicBezTo>
                  <a:cubicBezTo>
                    <a:pt x="1626" y="13658"/>
                    <a:pt x="1888" y="13813"/>
                    <a:pt x="2172" y="13813"/>
                  </a:cubicBezTo>
                  <a:cubicBezTo>
                    <a:pt x="2598" y="13813"/>
                    <a:pt x="3072" y="13464"/>
                    <a:pt x="2982" y="12928"/>
                  </a:cubicBezTo>
                  <a:cubicBezTo>
                    <a:pt x="2572" y="10653"/>
                    <a:pt x="2125" y="8379"/>
                    <a:pt x="1752" y="6105"/>
                  </a:cubicBezTo>
                  <a:cubicBezTo>
                    <a:pt x="1566" y="4987"/>
                    <a:pt x="1417" y="3831"/>
                    <a:pt x="1230" y="2713"/>
                  </a:cubicBezTo>
                  <a:cubicBezTo>
                    <a:pt x="1156" y="2191"/>
                    <a:pt x="1081" y="1632"/>
                    <a:pt x="969" y="1110"/>
                  </a:cubicBezTo>
                  <a:cubicBezTo>
                    <a:pt x="895" y="737"/>
                    <a:pt x="858" y="178"/>
                    <a:pt x="485" y="29"/>
                  </a:cubicBezTo>
                  <a:cubicBezTo>
                    <a:pt x="466" y="10"/>
                    <a:pt x="447" y="1"/>
                    <a:pt x="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55"/>
            <p:cNvSpPr/>
            <p:nvPr/>
          </p:nvSpPr>
          <p:spPr>
            <a:xfrm>
              <a:off x="741850" y="403625"/>
              <a:ext cx="76450" cy="253025"/>
            </a:xfrm>
            <a:custGeom>
              <a:rect b="b" l="l" r="r" t="t"/>
              <a:pathLst>
                <a:path extrusionOk="0" h="10121" w="3058">
                  <a:moveTo>
                    <a:pt x="2943" y="0"/>
                  </a:moveTo>
                  <a:cubicBezTo>
                    <a:pt x="2915" y="0"/>
                    <a:pt x="2887" y="9"/>
                    <a:pt x="2871" y="25"/>
                  </a:cubicBezTo>
                  <a:lnTo>
                    <a:pt x="2909" y="25"/>
                  </a:lnTo>
                  <a:cubicBezTo>
                    <a:pt x="2610" y="323"/>
                    <a:pt x="2424" y="658"/>
                    <a:pt x="2312" y="1069"/>
                  </a:cubicBezTo>
                  <a:cubicBezTo>
                    <a:pt x="2163" y="1479"/>
                    <a:pt x="2014" y="1889"/>
                    <a:pt x="1865" y="2299"/>
                  </a:cubicBezTo>
                  <a:cubicBezTo>
                    <a:pt x="1567" y="3156"/>
                    <a:pt x="1306" y="4051"/>
                    <a:pt x="1045" y="4946"/>
                  </a:cubicBezTo>
                  <a:cubicBezTo>
                    <a:pt x="821" y="5803"/>
                    <a:pt x="597" y="6735"/>
                    <a:pt x="374" y="7630"/>
                  </a:cubicBezTo>
                  <a:cubicBezTo>
                    <a:pt x="299" y="8040"/>
                    <a:pt x="224" y="8487"/>
                    <a:pt x="150" y="8897"/>
                  </a:cubicBezTo>
                  <a:cubicBezTo>
                    <a:pt x="1" y="9270"/>
                    <a:pt x="1" y="9643"/>
                    <a:pt x="150" y="10016"/>
                  </a:cubicBezTo>
                  <a:cubicBezTo>
                    <a:pt x="193" y="10081"/>
                    <a:pt x="262" y="10121"/>
                    <a:pt x="333" y="10121"/>
                  </a:cubicBezTo>
                  <a:cubicBezTo>
                    <a:pt x="385" y="10121"/>
                    <a:pt x="439" y="10100"/>
                    <a:pt x="485" y="10053"/>
                  </a:cubicBezTo>
                  <a:cubicBezTo>
                    <a:pt x="821" y="9792"/>
                    <a:pt x="821" y="9307"/>
                    <a:pt x="895" y="8897"/>
                  </a:cubicBezTo>
                  <a:cubicBezTo>
                    <a:pt x="970" y="8525"/>
                    <a:pt x="1045" y="8077"/>
                    <a:pt x="1119" y="7630"/>
                  </a:cubicBezTo>
                  <a:cubicBezTo>
                    <a:pt x="1268" y="6772"/>
                    <a:pt x="1455" y="5878"/>
                    <a:pt x="1678" y="5020"/>
                  </a:cubicBezTo>
                  <a:cubicBezTo>
                    <a:pt x="1902" y="4163"/>
                    <a:pt x="2163" y="3305"/>
                    <a:pt x="2424" y="2448"/>
                  </a:cubicBezTo>
                  <a:cubicBezTo>
                    <a:pt x="2536" y="2038"/>
                    <a:pt x="2685" y="1628"/>
                    <a:pt x="2834" y="1218"/>
                  </a:cubicBezTo>
                  <a:cubicBezTo>
                    <a:pt x="2983" y="845"/>
                    <a:pt x="3058" y="472"/>
                    <a:pt x="3020" y="62"/>
                  </a:cubicBezTo>
                  <a:cubicBezTo>
                    <a:pt x="3020" y="18"/>
                    <a:pt x="2982" y="0"/>
                    <a:pt x="29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55"/>
            <p:cNvSpPr/>
            <p:nvPr/>
          </p:nvSpPr>
          <p:spPr>
            <a:xfrm>
              <a:off x="786600" y="369450"/>
              <a:ext cx="124900" cy="397125"/>
            </a:xfrm>
            <a:custGeom>
              <a:rect b="b" l="l" r="r" t="t"/>
              <a:pathLst>
                <a:path extrusionOk="0" h="15885" w="4996">
                  <a:moveTo>
                    <a:pt x="4871" y="1"/>
                  </a:moveTo>
                  <a:cubicBezTo>
                    <a:pt x="4828" y="1"/>
                    <a:pt x="4787" y="19"/>
                    <a:pt x="4772" y="50"/>
                  </a:cubicBezTo>
                  <a:cubicBezTo>
                    <a:pt x="4026" y="1131"/>
                    <a:pt x="3728" y="2585"/>
                    <a:pt x="3355" y="3815"/>
                  </a:cubicBezTo>
                  <a:cubicBezTo>
                    <a:pt x="2908" y="5157"/>
                    <a:pt x="2498" y="6462"/>
                    <a:pt x="2088" y="7804"/>
                  </a:cubicBezTo>
                  <a:cubicBezTo>
                    <a:pt x="1678" y="9146"/>
                    <a:pt x="1268" y="10413"/>
                    <a:pt x="932" y="11718"/>
                  </a:cubicBezTo>
                  <a:cubicBezTo>
                    <a:pt x="709" y="12427"/>
                    <a:pt x="522" y="13135"/>
                    <a:pt x="336" y="13806"/>
                  </a:cubicBezTo>
                  <a:cubicBezTo>
                    <a:pt x="112" y="14402"/>
                    <a:pt x="0" y="15073"/>
                    <a:pt x="0" y="15744"/>
                  </a:cubicBezTo>
                  <a:cubicBezTo>
                    <a:pt x="0" y="15835"/>
                    <a:pt x="69" y="15884"/>
                    <a:pt x="139" y="15884"/>
                  </a:cubicBezTo>
                  <a:cubicBezTo>
                    <a:pt x="185" y="15884"/>
                    <a:pt x="232" y="15863"/>
                    <a:pt x="261" y="15819"/>
                  </a:cubicBezTo>
                  <a:cubicBezTo>
                    <a:pt x="597" y="15297"/>
                    <a:pt x="820" y="14701"/>
                    <a:pt x="932" y="14067"/>
                  </a:cubicBezTo>
                  <a:cubicBezTo>
                    <a:pt x="1119" y="13396"/>
                    <a:pt x="1342" y="12688"/>
                    <a:pt x="1529" y="12016"/>
                  </a:cubicBezTo>
                  <a:cubicBezTo>
                    <a:pt x="1901" y="10674"/>
                    <a:pt x="2274" y="9295"/>
                    <a:pt x="2684" y="7953"/>
                  </a:cubicBezTo>
                  <a:cubicBezTo>
                    <a:pt x="3094" y="6611"/>
                    <a:pt x="3467" y="5381"/>
                    <a:pt x="3877" y="4076"/>
                  </a:cubicBezTo>
                  <a:cubicBezTo>
                    <a:pt x="4287" y="2771"/>
                    <a:pt x="4884" y="1429"/>
                    <a:pt x="4996" y="124"/>
                  </a:cubicBezTo>
                  <a:cubicBezTo>
                    <a:pt x="4996" y="37"/>
                    <a:pt x="4932" y="1"/>
                    <a:pt x="48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55"/>
            <p:cNvSpPr/>
            <p:nvPr/>
          </p:nvSpPr>
          <p:spPr>
            <a:xfrm>
              <a:off x="889100" y="304050"/>
              <a:ext cx="139825" cy="397200"/>
            </a:xfrm>
            <a:custGeom>
              <a:rect b="b" l="l" r="r" t="t"/>
              <a:pathLst>
                <a:path extrusionOk="0" h="15888" w="5593">
                  <a:moveTo>
                    <a:pt x="5475" y="1"/>
                  </a:moveTo>
                  <a:cubicBezTo>
                    <a:pt x="5446" y="1"/>
                    <a:pt x="5420" y="17"/>
                    <a:pt x="5407" y="56"/>
                  </a:cubicBezTo>
                  <a:lnTo>
                    <a:pt x="5407" y="19"/>
                  </a:lnTo>
                  <a:cubicBezTo>
                    <a:pt x="4847" y="1249"/>
                    <a:pt x="4363" y="2479"/>
                    <a:pt x="3953" y="3747"/>
                  </a:cubicBezTo>
                  <a:cubicBezTo>
                    <a:pt x="3468" y="5089"/>
                    <a:pt x="3021" y="6431"/>
                    <a:pt x="2573" y="7773"/>
                  </a:cubicBezTo>
                  <a:lnTo>
                    <a:pt x="1231" y="11725"/>
                  </a:lnTo>
                  <a:lnTo>
                    <a:pt x="560" y="13700"/>
                  </a:lnTo>
                  <a:cubicBezTo>
                    <a:pt x="337" y="14334"/>
                    <a:pt x="1" y="15005"/>
                    <a:pt x="38" y="15676"/>
                  </a:cubicBezTo>
                  <a:cubicBezTo>
                    <a:pt x="38" y="15782"/>
                    <a:pt x="169" y="15887"/>
                    <a:pt x="298" y="15887"/>
                  </a:cubicBezTo>
                  <a:cubicBezTo>
                    <a:pt x="351" y="15887"/>
                    <a:pt x="405" y="15869"/>
                    <a:pt x="448" y="15825"/>
                  </a:cubicBezTo>
                  <a:cubicBezTo>
                    <a:pt x="747" y="15341"/>
                    <a:pt x="1008" y="14782"/>
                    <a:pt x="1119" y="14222"/>
                  </a:cubicBezTo>
                  <a:cubicBezTo>
                    <a:pt x="1343" y="13551"/>
                    <a:pt x="1567" y="12918"/>
                    <a:pt x="1790" y="12247"/>
                  </a:cubicBezTo>
                  <a:cubicBezTo>
                    <a:pt x="2238" y="10867"/>
                    <a:pt x="2685" y="9525"/>
                    <a:pt x="3132" y="8183"/>
                  </a:cubicBezTo>
                  <a:cubicBezTo>
                    <a:pt x="3543" y="6878"/>
                    <a:pt x="3990" y="5536"/>
                    <a:pt x="4400" y="4231"/>
                  </a:cubicBezTo>
                  <a:cubicBezTo>
                    <a:pt x="4885" y="2889"/>
                    <a:pt x="5295" y="1510"/>
                    <a:pt x="5593" y="131"/>
                  </a:cubicBezTo>
                  <a:cubicBezTo>
                    <a:pt x="5593" y="58"/>
                    <a:pt x="5530" y="1"/>
                    <a:pt x="54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55"/>
            <p:cNvSpPr/>
            <p:nvPr/>
          </p:nvSpPr>
          <p:spPr>
            <a:xfrm>
              <a:off x="998150" y="254850"/>
              <a:ext cx="140750" cy="366550"/>
            </a:xfrm>
            <a:custGeom>
              <a:rect b="b" l="l" r="r" t="t"/>
              <a:pathLst>
                <a:path extrusionOk="0" h="14662" w="5630">
                  <a:moveTo>
                    <a:pt x="5411" y="1"/>
                  </a:moveTo>
                  <a:cubicBezTo>
                    <a:pt x="5347" y="1"/>
                    <a:pt x="5286" y="37"/>
                    <a:pt x="5257" y="123"/>
                  </a:cubicBezTo>
                  <a:lnTo>
                    <a:pt x="5220" y="85"/>
                  </a:lnTo>
                  <a:cubicBezTo>
                    <a:pt x="4325" y="2583"/>
                    <a:pt x="3505" y="5118"/>
                    <a:pt x="2610" y="7616"/>
                  </a:cubicBezTo>
                  <a:cubicBezTo>
                    <a:pt x="2163" y="8846"/>
                    <a:pt x="1678" y="10076"/>
                    <a:pt x="1231" y="11307"/>
                  </a:cubicBezTo>
                  <a:lnTo>
                    <a:pt x="523" y="13096"/>
                  </a:lnTo>
                  <a:cubicBezTo>
                    <a:pt x="336" y="13544"/>
                    <a:pt x="1" y="14103"/>
                    <a:pt x="224" y="14587"/>
                  </a:cubicBezTo>
                  <a:cubicBezTo>
                    <a:pt x="262" y="14662"/>
                    <a:pt x="299" y="14662"/>
                    <a:pt x="374" y="14662"/>
                  </a:cubicBezTo>
                  <a:cubicBezTo>
                    <a:pt x="821" y="14476"/>
                    <a:pt x="933" y="13991"/>
                    <a:pt x="1082" y="13581"/>
                  </a:cubicBezTo>
                  <a:cubicBezTo>
                    <a:pt x="1343" y="12947"/>
                    <a:pt x="1604" y="12351"/>
                    <a:pt x="1827" y="11717"/>
                  </a:cubicBezTo>
                  <a:cubicBezTo>
                    <a:pt x="2275" y="10449"/>
                    <a:pt x="2722" y="9182"/>
                    <a:pt x="3170" y="7914"/>
                  </a:cubicBezTo>
                  <a:cubicBezTo>
                    <a:pt x="4064" y="5342"/>
                    <a:pt x="4959" y="2807"/>
                    <a:pt x="5630" y="235"/>
                  </a:cubicBezTo>
                  <a:cubicBezTo>
                    <a:pt x="5630" y="96"/>
                    <a:pt x="5516" y="1"/>
                    <a:pt x="5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55"/>
            <p:cNvSpPr/>
            <p:nvPr/>
          </p:nvSpPr>
          <p:spPr>
            <a:xfrm>
              <a:off x="1115575" y="190775"/>
              <a:ext cx="146350" cy="369550"/>
            </a:xfrm>
            <a:custGeom>
              <a:rect b="b" l="l" r="r" t="t"/>
              <a:pathLst>
                <a:path extrusionOk="0" h="14782" w="5854">
                  <a:moveTo>
                    <a:pt x="5754" y="0"/>
                  </a:moveTo>
                  <a:cubicBezTo>
                    <a:pt x="5725" y="0"/>
                    <a:pt x="5694" y="12"/>
                    <a:pt x="5668" y="39"/>
                  </a:cubicBezTo>
                  <a:lnTo>
                    <a:pt x="5668" y="76"/>
                  </a:lnTo>
                  <a:cubicBezTo>
                    <a:pt x="5146" y="1195"/>
                    <a:pt x="4736" y="2388"/>
                    <a:pt x="4288" y="3543"/>
                  </a:cubicBezTo>
                  <a:cubicBezTo>
                    <a:pt x="3804" y="4811"/>
                    <a:pt x="3319" y="6078"/>
                    <a:pt x="2797" y="7346"/>
                  </a:cubicBezTo>
                  <a:cubicBezTo>
                    <a:pt x="2312" y="8613"/>
                    <a:pt x="1865" y="9769"/>
                    <a:pt x="1343" y="10999"/>
                  </a:cubicBezTo>
                  <a:cubicBezTo>
                    <a:pt x="1082" y="11633"/>
                    <a:pt x="821" y="12267"/>
                    <a:pt x="560" y="12863"/>
                  </a:cubicBezTo>
                  <a:cubicBezTo>
                    <a:pt x="299" y="13460"/>
                    <a:pt x="1" y="13982"/>
                    <a:pt x="38" y="14615"/>
                  </a:cubicBezTo>
                  <a:cubicBezTo>
                    <a:pt x="38" y="14715"/>
                    <a:pt x="121" y="14781"/>
                    <a:pt x="198" y="14781"/>
                  </a:cubicBezTo>
                  <a:cubicBezTo>
                    <a:pt x="237" y="14781"/>
                    <a:pt x="274" y="14764"/>
                    <a:pt x="299" y="14727"/>
                  </a:cubicBezTo>
                  <a:cubicBezTo>
                    <a:pt x="709" y="14317"/>
                    <a:pt x="1008" y="13832"/>
                    <a:pt x="1194" y="13273"/>
                  </a:cubicBezTo>
                  <a:cubicBezTo>
                    <a:pt x="1418" y="12677"/>
                    <a:pt x="1641" y="12080"/>
                    <a:pt x="1902" y="11484"/>
                  </a:cubicBezTo>
                  <a:cubicBezTo>
                    <a:pt x="2424" y="10254"/>
                    <a:pt x="2909" y="8986"/>
                    <a:pt x="3356" y="7719"/>
                  </a:cubicBezTo>
                  <a:cubicBezTo>
                    <a:pt x="3841" y="6451"/>
                    <a:pt x="4251" y="5258"/>
                    <a:pt x="4661" y="3991"/>
                  </a:cubicBezTo>
                  <a:cubicBezTo>
                    <a:pt x="5146" y="2723"/>
                    <a:pt x="5556" y="1418"/>
                    <a:pt x="5854" y="113"/>
                  </a:cubicBezTo>
                  <a:cubicBezTo>
                    <a:pt x="5854" y="41"/>
                    <a:pt x="5807" y="0"/>
                    <a:pt x="57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55"/>
            <p:cNvSpPr/>
            <p:nvPr/>
          </p:nvSpPr>
          <p:spPr>
            <a:xfrm>
              <a:off x="1232075" y="125525"/>
              <a:ext cx="151025" cy="379250"/>
            </a:xfrm>
            <a:custGeom>
              <a:rect b="b" l="l" r="r" t="t"/>
              <a:pathLst>
                <a:path extrusionOk="0" h="15170" w="6041">
                  <a:moveTo>
                    <a:pt x="5941" y="1"/>
                  </a:moveTo>
                  <a:cubicBezTo>
                    <a:pt x="5911" y="1"/>
                    <a:pt x="5880" y="13"/>
                    <a:pt x="5854" y="39"/>
                  </a:cubicBezTo>
                  <a:cubicBezTo>
                    <a:pt x="5556" y="487"/>
                    <a:pt x="5332" y="1009"/>
                    <a:pt x="5146" y="1568"/>
                  </a:cubicBezTo>
                  <a:cubicBezTo>
                    <a:pt x="4885" y="2202"/>
                    <a:pt x="4624" y="2835"/>
                    <a:pt x="4363" y="3469"/>
                  </a:cubicBezTo>
                  <a:cubicBezTo>
                    <a:pt x="3878" y="4774"/>
                    <a:pt x="3356" y="6041"/>
                    <a:pt x="2834" y="7346"/>
                  </a:cubicBezTo>
                  <a:lnTo>
                    <a:pt x="1380" y="11111"/>
                  </a:lnTo>
                  <a:cubicBezTo>
                    <a:pt x="1119" y="11745"/>
                    <a:pt x="896" y="12379"/>
                    <a:pt x="635" y="13050"/>
                  </a:cubicBezTo>
                  <a:cubicBezTo>
                    <a:pt x="374" y="13684"/>
                    <a:pt x="1" y="14317"/>
                    <a:pt x="38" y="14951"/>
                  </a:cubicBezTo>
                  <a:cubicBezTo>
                    <a:pt x="38" y="15077"/>
                    <a:pt x="158" y="15169"/>
                    <a:pt x="270" y="15169"/>
                  </a:cubicBezTo>
                  <a:cubicBezTo>
                    <a:pt x="323" y="15169"/>
                    <a:pt x="375" y="15149"/>
                    <a:pt x="411" y="15100"/>
                  </a:cubicBezTo>
                  <a:cubicBezTo>
                    <a:pt x="858" y="14728"/>
                    <a:pt x="970" y="14057"/>
                    <a:pt x="1194" y="13535"/>
                  </a:cubicBezTo>
                  <a:cubicBezTo>
                    <a:pt x="1418" y="12901"/>
                    <a:pt x="1641" y="12267"/>
                    <a:pt x="1902" y="11596"/>
                  </a:cubicBezTo>
                  <a:cubicBezTo>
                    <a:pt x="2387" y="10291"/>
                    <a:pt x="2872" y="9024"/>
                    <a:pt x="3356" y="7719"/>
                  </a:cubicBezTo>
                  <a:cubicBezTo>
                    <a:pt x="3841" y="6414"/>
                    <a:pt x="4288" y="5184"/>
                    <a:pt x="4773" y="3954"/>
                  </a:cubicBezTo>
                  <a:cubicBezTo>
                    <a:pt x="4996" y="3283"/>
                    <a:pt x="5220" y="2649"/>
                    <a:pt x="5444" y="1978"/>
                  </a:cubicBezTo>
                  <a:cubicBezTo>
                    <a:pt x="5742" y="1381"/>
                    <a:pt x="5928" y="748"/>
                    <a:pt x="6040" y="114"/>
                  </a:cubicBezTo>
                  <a:cubicBezTo>
                    <a:pt x="6040" y="42"/>
                    <a:pt x="5994" y="1"/>
                    <a:pt x="59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55"/>
            <p:cNvSpPr/>
            <p:nvPr/>
          </p:nvSpPr>
          <p:spPr>
            <a:xfrm>
              <a:off x="1355100" y="149625"/>
              <a:ext cx="120250" cy="303900"/>
            </a:xfrm>
            <a:custGeom>
              <a:rect b="b" l="l" r="r" t="t"/>
              <a:pathLst>
                <a:path extrusionOk="0" h="12156" w="4810">
                  <a:moveTo>
                    <a:pt x="4642" y="1"/>
                  </a:moveTo>
                  <a:cubicBezTo>
                    <a:pt x="4590" y="1"/>
                    <a:pt x="4540" y="25"/>
                    <a:pt x="4512" y="82"/>
                  </a:cubicBezTo>
                  <a:cubicBezTo>
                    <a:pt x="4214" y="529"/>
                    <a:pt x="4027" y="1051"/>
                    <a:pt x="3915" y="1573"/>
                  </a:cubicBezTo>
                  <a:cubicBezTo>
                    <a:pt x="3766" y="2058"/>
                    <a:pt x="3580" y="2542"/>
                    <a:pt x="3431" y="3027"/>
                  </a:cubicBezTo>
                  <a:cubicBezTo>
                    <a:pt x="3058" y="4034"/>
                    <a:pt x="2685" y="5040"/>
                    <a:pt x="2312" y="6047"/>
                  </a:cubicBezTo>
                  <a:cubicBezTo>
                    <a:pt x="1902" y="7053"/>
                    <a:pt x="1492" y="8097"/>
                    <a:pt x="1045" y="9104"/>
                  </a:cubicBezTo>
                  <a:cubicBezTo>
                    <a:pt x="858" y="9588"/>
                    <a:pt x="635" y="10036"/>
                    <a:pt x="448" y="10558"/>
                  </a:cubicBezTo>
                  <a:cubicBezTo>
                    <a:pt x="187" y="10968"/>
                    <a:pt x="38" y="11452"/>
                    <a:pt x="1" y="11937"/>
                  </a:cubicBezTo>
                  <a:cubicBezTo>
                    <a:pt x="1" y="12063"/>
                    <a:pt x="121" y="12155"/>
                    <a:pt x="244" y="12155"/>
                  </a:cubicBezTo>
                  <a:cubicBezTo>
                    <a:pt x="303" y="12155"/>
                    <a:pt x="363" y="12134"/>
                    <a:pt x="411" y="12086"/>
                  </a:cubicBezTo>
                  <a:cubicBezTo>
                    <a:pt x="746" y="11713"/>
                    <a:pt x="1007" y="11229"/>
                    <a:pt x="1157" y="10707"/>
                  </a:cubicBezTo>
                  <a:cubicBezTo>
                    <a:pt x="1343" y="10259"/>
                    <a:pt x="1529" y="9849"/>
                    <a:pt x="1716" y="9402"/>
                  </a:cubicBezTo>
                  <a:cubicBezTo>
                    <a:pt x="2126" y="8358"/>
                    <a:pt x="2499" y="7351"/>
                    <a:pt x="2909" y="6308"/>
                  </a:cubicBezTo>
                  <a:cubicBezTo>
                    <a:pt x="3282" y="5264"/>
                    <a:pt x="3654" y="4220"/>
                    <a:pt x="3990" y="3176"/>
                  </a:cubicBezTo>
                  <a:cubicBezTo>
                    <a:pt x="4139" y="2691"/>
                    <a:pt x="4325" y="2207"/>
                    <a:pt x="4474" y="1722"/>
                  </a:cubicBezTo>
                  <a:cubicBezTo>
                    <a:pt x="4661" y="1200"/>
                    <a:pt x="4773" y="678"/>
                    <a:pt x="4810" y="156"/>
                  </a:cubicBezTo>
                  <a:cubicBezTo>
                    <a:pt x="4810" y="64"/>
                    <a:pt x="4725" y="1"/>
                    <a:pt x="46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55"/>
            <p:cNvSpPr/>
            <p:nvPr/>
          </p:nvSpPr>
          <p:spPr>
            <a:xfrm>
              <a:off x="1448375" y="180425"/>
              <a:ext cx="106200" cy="242550"/>
            </a:xfrm>
            <a:custGeom>
              <a:rect b="b" l="l" r="r" t="t"/>
              <a:pathLst>
                <a:path extrusionOk="0" h="9702" w="4248">
                  <a:moveTo>
                    <a:pt x="4040" y="1"/>
                  </a:moveTo>
                  <a:cubicBezTo>
                    <a:pt x="3963" y="1"/>
                    <a:pt x="3884" y="40"/>
                    <a:pt x="3838" y="117"/>
                  </a:cubicBezTo>
                  <a:lnTo>
                    <a:pt x="3838" y="80"/>
                  </a:lnTo>
                  <a:cubicBezTo>
                    <a:pt x="3465" y="788"/>
                    <a:pt x="3129" y="1534"/>
                    <a:pt x="2906" y="2280"/>
                  </a:cubicBezTo>
                  <a:cubicBezTo>
                    <a:pt x="2607" y="3062"/>
                    <a:pt x="2309" y="3845"/>
                    <a:pt x="2011" y="4628"/>
                  </a:cubicBezTo>
                  <a:cubicBezTo>
                    <a:pt x="1675" y="5411"/>
                    <a:pt x="1340" y="6231"/>
                    <a:pt x="1004" y="7014"/>
                  </a:cubicBezTo>
                  <a:cubicBezTo>
                    <a:pt x="669" y="7797"/>
                    <a:pt x="333" y="8468"/>
                    <a:pt x="72" y="9251"/>
                  </a:cubicBezTo>
                  <a:cubicBezTo>
                    <a:pt x="0" y="9515"/>
                    <a:pt x="207" y="9702"/>
                    <a:pt x="422" y="9702"/>
                  </a:cubicBezTo>
                  <a:cubicBezTo>
                    <a:pt x="542" y="9702"/>
                    <a:pt x="664" y="9645"/>
                    <a:pt x="743" y="9512"/>
                  </a:cubicBezTo>
                  <a:cubicBezTo>
                    <a:pt x="1079" y="8804"/>
                    <a:pt x="1415" y="8058"/>
                    <a:pt x="1675" y="7275"/>
                  </a:cubicBezTo>
                  <a:cubicBezTo>
                    <a:pt x="1974" y="6492"/>
                    <a:pt x="2272" y="5672"/>
                    <a:pt x="2607" y="4889"/>
                  </a:cubicBezTo>
                  <a:cubicBezTo>
                    <a:pt x="2943" y="4069"/>
                    <a:pt x="3204" y="3323"/>
                    <a:pt x="3502" y="2541"/>
                  </a:cubicBezTo>
                  <a:cubicBezTo>
                    <a:pt x="3838" y="1795"/>
                    <a:pt x="4099" y="1012"/>
                    <a:pt x="4248" y="229"/>
                  </a:cubicBezTo>
                  <a:cubicBezTo>
                    <a:pt x="4248" y="77"/>
                    <a:pt x="4146" y="1"/>
                    <a:pt x="40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55"/>
            <p:cNvSpPr/>
            <p:nvPr/>
          </p:nvSpPr>
          <p:spPr>
            <a:xfrm>
              <a:off x="7450" y="592475"/>
              <a:ext cx="126775" cy="210900"/>
            </a:xfrm>
            <a:custGeom>
              <a:rect b="b" l="l" r="r" t="t"/>
              <a:pathLst>
                <a:path extrusionOk="0" h="8436" w="5071">
                  <a:moveTo>
                    <a:pt x="4660" y="0"/>
                  </a:moveTo>
                  <a:cubicBezTo>
                    <a:pt x="4015" y="0"/>
                    <a:pt x="3724" y="942"/>
                    <a:pt x="3505" y="1418"/>
                  </a:cubicBezTo>
                  <a:cubicBezTo>
                    <a:pt x="3095" y="2201"/>
                    <a:pt x="2684" y="2984"/>
                    <a:pt x="2274" y="3767"/>
                  </a:cubicBezTo>
                  <a:lnTo>
                    <a:pt x="1081" y="6078"/>
                  </a:lnTo>
                  <a:lnTo>
                    <a:pt x="522" y="7159"/>
                  </a:lnTo>
                  <a:cubicBezTo>
                    <a:pt x="336" y="7494"/>
                    <a:pt x="0" y="7867"/>
                    <a:pt x="149" y="8240"/>
                  </a:cubicBezTo>
                  <a:cubicBezTo>
                    <a:pt x="180" y="8364"/>
                    <a:pt x="288" y="8436"/>
                    <a:pt x="409" y="8436"/>
                  </a:cubicBezTo>
                  <a:cubicBezTo>
                    <a:pt x="434" y="8436"/>
                    <a:pt x="459" y="8433"/>
                    <a:pt x="485" y="8426"/>
                  </a:cubicBezTo>
                  <a:cubicBezTo>
                    <a:pt x="820" y="8352"/>
                    <a:pt x="932" y="7979"/>
                    <a:pt x="1081" y="7681"/>
                  </a:cubicBezTo>
                  <a:lnTo>
                    <a:pt x="1566" y="6712"/>
                  </a:lnTo>
                  <a:cubicBezTo>
                    <a:pt x="1939" y="6003"/>
                    <a:pt x="2274" y="5295"/>
                    <a:pt x="2647" y="4624"/>
                  </a:cubicBezTo>
                  <a:cubicBezTo>
                    <a:pt x="3020" y="3916"/>
                    <a:pt x="3355" y="3207"/>
                    <a:pt x="3728" y="2536"/>
                  </a:cubicBezTo>
                  <a:cubicBezTo>
                    <a:pt x="3877" y="2201"/>
                    <a:pt x="4064" y="1865"/>
                    <a:pt x="4213" y="1530"/>
                  </a:cubicBezTo>
                  <a:cubicBezTo>
                    <a:pt x="4287" y="1343"/>
                    <a:pt x="4399" y="1157"/>
                    <a:pt x="4474" y="971"/>
                  </a:cubicBezTo>
                  <a:cubicBezTo>
                    <a:pt x="4586" y="784"/>
                    <a:pt x="4623" y="598"/>
                    <a:pt x="4772" y="523"/>
                  </a:cubicBezTo>
                  <a:cubicBezTo>
                    <a:pt x="5070" y="449"/>
                    <a:pt x="4996" y="1"/>
                    <a:pt x="4698" y="1"/>
                  </a:cubicBezTo>
                  <a:cubicBezTo>
                    <a:pt x="4685" y="1"/>
                    <a:pt x="4672" y="0"/>
                    <a:pt x="46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55"/>
            <p:cNvSpPr/>
            <p:nvPr/>
          </p:nvSpPr>
          <p:spPr>
            <a:xfrm>
              <a:off x="64300" y="586650"/>
              <a:ext cx="146350" cy="279875"/>
            </a:xfrm>
            <a:custGeom>
              <a:rect b="b" l="l" r="r" t="t"/>
              <a:pathLst>
                <a:path extrusionOk="0" h="11195" w="5854">
                  <a:moveTo>
                    <a:pt x="5800" y="0"/>
                  </a:moveTo>
                  <a:cubicBezTo>
                    <a:pt x="5793" y="0"/>
                    <a:pt x="5786" y="3"/>
                    <a:pt x="5779" y="11"/>
                  </a:cubicBezTo>
                  <a:lnTo>
                    <a:pt x="5779" y="48"/>
                  </a:lnTo>
                  <a:cubicBezTo>
                    <a:pt x="5480" y="346"/>
                    <a:pt x="5220" y="682"/>
                    <a:pt x="5033" y="1092"/>
                  </a:cubicBezTo>
                  <a:cubicBezTo>
                    <a:pt x="4735" y="1539"/>
                    <a:pt x="4437" y="2061"/>
                    <a:pt x="4176" y="2546"/>
                  </a:cubicBezTo>
                  <a:cubicBezTo>
                    <a:pt x="3616" y="3552"/>
                    <a:pt x="3095" y="4521"/>
                    <a:pt x="2573" y="5528"/>
                  </a:cubicBezTo>
                  <a:cubicBezTo>
                    <a:pt x="2051" y="6535"/>
                    <a:pt x="1566" y="7541"/>
                    <a:pt x="1081" y="8585"/>
                  </a:cubicBezTo>
                  <a:cubicBezTo>
                    <a:pt x="821" y="9070"/>
                    <a:pt x="597" y="9591"/>
                    <a:pt x="373" y="10113"/>
                  </a:cubicBezTo>
                  <a:cubicBezTo>
                    <a:pt x="224" y="10449"/>
                    <a:pt x="0" y="10784"/>
                    <a:pt x="187" y="11120"/>
                  </a:cubicBezTo>
                  <a:cubicBezTo>
                    <a:pt x="224" y="11195"/>
                    <a:pt x="299" y="11195"/>
                    <a:pt x="373" y="11195"/>
                  </a:cubicBezTo>
                  <a:cubicBezTo>
                    <a:pt x="783" y="11083"/>
                    <a:pt x="895" y="10635"/>
                    <a:pt x="1081" y="10263"/>
                  </a:cubicBezTo>
                  <a:cubicBezTo>
                    <a:pt x="1305" y="9741"/>
                    <a:pt x="1529" y="9256"/>
                    <a:pt x="1790" y="8734"/>
                  </a:cubicBezTo>
                  <a:cubicBezTo>
                    <a:pt x="2237" y="7727"/>
                    <a:pt x="2722" y="6721"/>
                    <a:pt x="3169" y="5752"/>
                  </a:cubicBezTo>
                  <a:cubicBezTo>
                    <a:pt x="3654" y="4782"/>
                    <a:pt x="4138" y="3776"/>
                    <a:pt x="4623" y="2807"/>
                  </a:cubicBezTo>
                  <a:cubicBezTo>
                    <a:pt x="4884" y="2322"/>
                    <a:pt x="5145" y="1800"/>
                    <a:pt x="5406" y="1315"/>
                  </a:cubicBezTo>
                  <a:cubicBezTo>
                    <a:pt x="5630" y="943"/>
                    <a:pt x="5779" y="495"/>
                    <a:pt x="5853" y="85"/>
                  </a:cubicBezTo>
                  <a:cubicBezTo>
                    <a:pt x="5853" y="55"/>
                    <a:pt x="5829" y="0"/>
                    <a:pt x="58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55"/>
            <p:cNvSpPr/>
            <p:nvPr/>
          </p:nvSpPr>
          <p:spPr>
            <a:xfrm>
              <a:off x="147250" y="583500"/>
              <a:ext cx="161925" cy="306125"/>
            </a:xfrm>
            <a:custGeom>
              <a:rect b="b" l="l" r="r" t="t"/>
              <a:pathLst>
                <a:path extrusionOk="0" h="12245" w="6477">
                  <a:moveTo>
                    <a:pt x="6269" y="0"/>
                  </a:moveTo>
                  <a:cubicBezTo>
                    <a:pt x="6227" y="0"/>
                    <a:pt x="6184" y="18"/>
                    <a:pt x="6151" y="62"/>
                  </a:cubicBezTo>
                  <a:cubicBezTo>
                    <a:pt x="5518" y="957"/>
                    <a:pt x="4996" y="1926"/>
                    <a:pt x="4548" y="2933"/>
                  </a:cubicBezTo>
                  <a:cubicBezTo>
                    <a:pt x="3989" y="3976"/>
                    <a:pt x="3430" y="5020"/>
                    <a:pt x="2871" y="6064"/>
                  </a:cubicBezTo>
                  <a:lnTo>
                    <a:pt x="1305" y="9158"/>
                  </a:lnTo>
                  <a:lnTo>
                    <a:pt x="522" y="10687"/>
                  </a:lnTo>
                  <a:cubicBezTo>
                    <a:pt x="224" y="11097"/>
                    <a:pt x="38" y="11581"/>
                    <a:pt x="0" y="12066"/>
                  </a:cubicBezTo>
                  <a:cubicBezTo>
                    <a:pt x="0" y="12175"/>
                    <a:pt x="80" y="12244"/>
                    <a:pt x="167" y="12244"/>
                  </a:cubicBezTo>
                  <a:cubicBezTo>
                    <a:pt x="199" y="12244"/>
                    <a:pt x="231" y="12235"/>
                    <a:pt x="261" y="12215"/>
                  </a:cubicBezTo>
                  <a:cubicBezTo>
                    <a:pt x="634" y="11880"/>
                    <a:pt x="932" y="11507"/>
                    <a:pt x="1119" y="11022"/>
                  </a:cubicBezTo>
                  <a:lnTo>
                    <a:pt x="1827" y="9606"/>
                  </a:lnTo>
                  <a:lnTo>
                    <a:pt x="3467" y="6400"/>
                  </a:lnTo>
                  <a:cubicBezTo>
                    <a:pt x="3989" y="5393"/>
                    <a:pt x="4511" y="4349"/>
                    <a:pt x="4996" y="3305"/>
                  </a:cubicBezTo>
                  <a:cubicBezTo>
                    <a:pt x="5518" y="2262"/>
                    <a:pt x="6151" y="1292"/>
                    <a:pt x="6450" y="211"/>
                  </a:cubicBezTo>
                  <a:cubicBezTo>
                    <a:pt x="6476" y="106"/>
                    <a:pt x="6372" y="0"/>
                    <a:pt x="6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55"/>
            <p:cNvSpPr/>
            <p:nvPr/>
          </p:nvSpPr>
          <p:spPr>
            <a:xfrm>
              <a:off x="279575" y="579200"/>
              <a:ext cx="161625" cy="300175"/>
            </a:xfrm>
            <a:custGeom>
              <a:rect b="b" l="l" r="r" t="t"/>
              <a:pathLst>
                <a:path extrusionOk="0" h="12007" w="6465">
                  <a:moveTo>
                    <a:pt x="6239" y="0"/>
                  </a:moveTo>
                  <a:cubicBezTo>
                    <a:pt x="6183" y="0"/>
                    <a:pt x="6125" y="26"/>
                    <a:pt x="6078" y="85"/>
                  </a:cubicBezTo>
                  <a:lnTo>
                    <a:pt x="6078" y="48"/>
                  </a:lnTo>
                  <a:cubicBezTo>
                    <a:pt x="4847" y="1949"/>
                    <a:pt x="3766" y="4037"/>
                    <a:pt x="2722" y="6050"/>
                  </a:cubicBezTo>
                  <a:cubicBezTo>
                    <a:pt x="2163" y="7056"/>
                    <a:pt x="1679" y="8025"/>
                    <a:pt x="1157" y="9032"/>
                  </a:cubicBezTo>
                  <a:cubicBezTo>
                    <a:pt x="896" y="9554"/>
                    <a:pt x="635" y="10039"/>
                    <a:pt x="374" y="10561"/>
                  </a:cubicBezTo>
                  <a:cubicBezTo>
                    <a:pt x="113" y="10933"/>
                    <a:pt x="1" y="11381"/>
                    <a:pt x="1" y="11828"/>
                  </a:cubicBezTo>
                  <a:cubicBezTo>
                    <a:pt x="28" y="11937"/>
                    <a:pt x="135" y="12006"/>
                    <a:pt x="235" y="12006"/>
                  </a:cubicBezTo>
                  <a:cubicBezTo>
                    <a:pt x="271" y="12006"/>
                    <a:pt x="307" y="11997"/>
                    <a:pt x="337" y="11977"/>
                  </a:cubicBezTo>
                  <a:cubicBezTo>
                    <a:pt x="821" y="11716"/>
                    <a:pt x="933" y="11194"/>
                    <a:pt x="1157" y="10747"/>
                  </a:cubicBezTo>
                  <a:cubicBezTo>
                    <a:pt x="1380" y="10300"/>
                    <a:pt x="1641" y="9815"/>
                    <a:pt x="1865" y="9368"/>
                  </a:cubicBezTo>
                  <a:cubicBezTo>
                    <a:pt x="2350" y="8324"/>
                    <a:pt x="2834" y="7317"/>
                    <a:pt x="3356" y="6311"/>
                  </a:cubicBezTo>
                  <a:cubicBezTo>
                    <a:pt x="4363" y="4298"/>
                    <a:pt x="5481" y="2322"/>
                    <a:pt x="6413" y="271"/>
                  </a:cubicBezTo>
                  <a:cubicBezTo>
                    <a:pt x="6464" y="118"/>
                    <a:pt x="6358" y="0"/>
                    <a:pt x="6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55"/>
            <p:cNvSpPr/>
            <p:nvPr/>
          </p:nvSpPr>
          <p:spPr>
            <a:xfrm>
              <a:off x="419375" y="569500"/>
              <a:ext cx="166650" cy="287150"/>
            </a:xfrm>
            <a:custGeom>
              <a:rect b="b" l="l" r="r" t="t"/>
              <a:pathLst>
                <a:path extrusionOk="0" h="11486" w="6666">
                  <a:moveTo>
                    <a:pt x="6543" y="1"/>
                  </a:moveTo>
                  <a:cubicBezTo>
                    <a:pt x="6524" y="1"/>
                    <a:pt x="6505" y="8"/>
                    <a:pt x="6488" y="26"/>
                  </a:cubicBezTo>
                  <a:lnTo>
                    <a:pt x="6488" y="63"/>
                  </a:lnTo>
                  <a:cubicBezTo>
                    <a:pt x="5817" y="883"/>
                    <a:pt x="5183" y="1815"/>
                    <a:pt x="4624" y="2747"/>
                  </a:cubicBezTo>
                  <a:cubicBezTo>
                    <a:pt x="4027" y="3716"/>
                    <a:pt x="3431" y="4686"/>
                    <a:pt x="2834" y="5692"/>
                  </a:cubicBezTo>
                  <a:cubicBezTo>
                    <a:pt x="2275" y="6699"/>
                    <a:pt x="1716" y="7705"/>
                    <a:pt x="1194" y="8712"/>
                  </a:cubicBezTo>
                  <a:cubicBezTo>
                    <a:pt x="896" y="9196"/>
                    <a:pt x="635" y="9718"/>
                    <a:pt x="374" y="10240"/>
                  </a:cubicBezTo>
                  <a:cubicBezTo>
                    <a:pt x="113" y="10576"/>
                    <a:pt x="1" y="10986"/>
                    <a:pt x="76" y="11396"/>
                  </a:cubicBezTo>
                  <a:cubicBezTo>
                    <a:pt x="76" y="11450"/>
                    <a:pt x="115" y="11485"/>
                    <a:pt x="166" y="11485"/>
                  </a:cubicBezTo>
                  <a:cubicBezTo>
                    <a:pt x="185" y="11485"/>
                    <a:pt x="205" y="11480"/>
                    <a:pt x="225" y="11470"/>
                  </a:cubicBezTo>
                  <a:cubicBezTo>
                    <a:pt x="597" y="11321"/>
                    <a:pt x="747" y="10949"/>
                    <a:pt x="970" y="10538"/>
                  </a:cubicBezTo>
                  <a:cubicBezTo>
                    <a:pt x="1231" y="10054"/>
                    <a:pt x="1492" y="9532"/>
                    <a:pt x="1753" y="9010"/>
                  </a:cubicBezTo>
                  <a:cubicBezTo>
                    <a:pt x="2238" y="8041"/>
                    <a:pt x="2797" y="7034"/>
                    <a:pt x="3319" y="6065"/>
                  </a:cubicBezTo>
                  <a:cubicBezTo>
                    <a:pt x="3878" y="5096"/>
                    <a:pt x="4400" y="4126"/>
                    <a:pt x="4959" y="3157"/>
                  </a:cubicBezTo>
                  <a:cubicBezTo>
                    <a:pt x="5518" y="2188"/>
                    <a:pt x="6152" y="1181"/>
                    <a:pt x="6637" y="137"/>
                  </a:cubicBezTo>
                  <a:cubicBezTo>
                    <a:pt x="6665" y="80"/>
                    <a:pt x="6606" y="1"/>
                    <a:pt x="6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55"/>
            <p:cNvSpPr/>
            <p:nvPr/>
          </p:nvSpPr>
          <p:spPr>
            <a:xfrm>
              <a:off x="534950" y="573250"/>
              <a:ext cx="162300" cy="270575"/>
            </a:xfrm>
            <a:custGeom>
              <a:rect b="b" l="l" r="r" t="t"/>
              <a:pathLst>
                <a:path extrusionOk="0" h="10823" w="6492">
                  <a:moveTo>
                    <a:pt x="6289" y="0"/>
                  </a:moveTo>
                  <a:cubicBezTo>
                    <a:pt x="6249" y="0"/>
                    <a:pt x="6211" y="18"/>
                    <a:pt x="6189" y="62"/>
                  </a:cubicBezTo>
                  <a:cubicBezTo>
                    <a:pt x="4996" y="1777"/>
                    <a:pt x="3990" y="3641"/>
                    <a:pt x="2871" y="5393"/>
                  </a:cubicBezTo>
                  <a:cubicBezTo>
                    <a:pt x="2312" y="6288"/>
                    <a:pt x="1790" y="7182"/>
                    <a:pt x="1268" y="8114"/>
                  </a:cubicBezTo>
                  <a:cubicBezTo>
                    <a:pt x="784" y="8860"/>
                    <a:pt x="113" y="9717"/>
                    <a:pt x="1" y="10649"/>
                  </a:cubicBezTo>
                  <a:cubicBezTo>
                    <a:pt x="1" y="10736"/>
                    <a:pt x="90" y="10823"/>
                    <a:pt x="200" y="10823"/>
                  </a:cubicBezTo>
                  <a:cubicBezTo>
                    <a:pt x="232" y="10823"/>
                    <a:pt x="265" y="10815"/>
                    <a:pt x="299" y="10799"/>
                  </a:cubicBezTo>
                  <a:cubicBezTo>
                    <a:pt x="1007" y="10239"/>
                    <a:pt x="1417" y="9233"/>
                    <a:pt x="1865" y="8450"/>
                  </a:cubicBezTo>
                  <a:cubicBezTo>
                    <a:pt x="2387" y="7518"/>
                    <a:pt x="2908" y="6660"/>
                    <a:pt x="3430" y="5728"/>
                  </a:cubicBezTo>
                  <a:cubicBezTo>
                    <a:pt x="4437" y="3902"/>
                    <a:pt x="5518" y="2112"/>
                    <a:pt x="6413" y="211"/>
                  </a:cubicBezTo>
                  <a:cubicBezTo>
                    <a:pt x="6492" y="106"/>
                    <a:pt x="6385" y="0"/>
                    <a:pt x="62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55"/>
            <p:cNvSpPr/>
            <p:nvPr/>
          </p:nvSpPr>
          <p:spPr>
            <a:xfrm>
              <a:off x="596475" y="713300"/>
              <a:ext cx="110925" cy="163475"/>
            </a:xfrm>
            <a:custGeom>
              <a:rect b="b" l="l" r="r" t="t"/>
              <a:pathLst>
                <a:path extrusionOk="0" h="6539" w="4437">
                  <a:moveTo>
                    <a:pt x="4342" y="1"/>
                  </a:moveTo>
                  <a:cubicBezTo>
                    <a:pt x="4325" y="1"/>
                    <a:pt x="4306" y="5"/>
                    <a:pt x="4287" y="15"/>
                  </a:cubicBezTo>
                  <a:cubicBezTo>
                    <a:pt x="3803" y="499"/>
                    <a:pt x="3393" y="1021"/>
                    <a:pt x="3057" y="1543"/>
                  </a:cubicBezTo>
                  <a:cubicBezTo>
                    <a:pt x="2647" y="2065"/>
                    <a:pt x="2274" y="2624"/>
                    <a:pt x="1939" y="3183"/>
                  </a:cubicBezTo>
                  <a:cubicBezTo>
                    <a:pt x="1566" y="3705"/>
                    <a:pt x="1156" y="4265"/>
                    <a:pt x="783" y="4824"/>
                  </a:cubicBezTo>
                  <a:cubicBezTo>
                    <a:pt x="634" y="5122"/>
                    <a:pt x="410" y="5383"/>
                    <a:pt x="261" y="5681"/>
                  </a:cubicBezTo>
                  <a:cubicBezTo>
                    <a:pt x="75" y="5905"/>
                    <a:pt x="0" y="6166"/>
                    <a:pt x="75" y="6427"/>
                  </a:cubicBezTo>
                  <a:cubicBezTo>
                    <a:pt x="112" y="6501"/>
                    <a:pt x="187" y="6539"/>
                    <a:pt x="224" y="6539"/>
                  </a:cubicBezTo>
                  <a:cubicBezTo>
                    <a:pt x="820" y="6501"/>
                    <a:pt x="1119" y="5756"/>
                    <a:pt x="1379" y="5308"/>
                  </a:cubicBezTo>
                  <a:cubicBezTo>
                    <a:pt x="1752" y="4749"/>
                    <a:pt x="2125" y="4153"/>
                    <a:pt x="2498" y="3556"/>
                  </a:cubicBezTo>
                  <a:cubicBezTo>
                    <a:pt x="2871" y="2997"/>
                    <a:pt x="3206" y="2438"/>
                    <a:pt x="3542" y="1841"/>
                  </a:cubicBezTo>
                  <a:cubicBezTo>
                    <a:pt x="3877" y="1319"/>
                    <a:pt x="4213" y="723"/>
                    <a:pt x="4436" y="126"/>
                  </a:cubicBezTo>
                  <a:cubicBezTo>
                    <a:pt x="4436" y="43"/>
                    <a:pt x="4394" y="1"/>
                    <a:pt x="43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ONE_COLUMN_TEXT_1">
    <p:spTree>
      <p:nvGrpSpPr>
        <p:cNvPr id="7492" name="Shape 7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93" name="Google Shape;7493;p56"/>
          <p:cNvSpPr/>
          <p:nvPr/>
        </p:nvSpPr>
        <p:spPr>
          <a:xfrm>
            <a:off x="-74175" y="2702400"/>
            <a:ext cx="1600" cy="1600"/>
          </a:xfrm>
          <a:custGeom>
            <a:rect b="b" l="l" r="r" t="t"/>
            <a:pathLst>
              <a:path extrusionOk="0" h="64" w="64">
                <a:moveTo>
                  <a:pt x="63" y="0"/>
                </a:moveTo>
                <a:cubicBezTo>
                  <a:pt x="21" y="21"/>
                  <a:pt x="0" y="21"/>
                  <a:pt x="0" y="63"/>
                </a:cubicBezTo>
                <a:cubicBezTo>
                  <a:pt x="42" y="63"/>
                  <a:pt x="63" y="21"/>
                  <a:pt x="63" y="0"/>
                </a:cubicBez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94" name="Google Shape;7494;p56"/>
          <p:cNvSpPr/>
          <p:nvPr/>
        </p:nvSpPr>
        <p:spPr>
          <a:xfrm>
            <a:off x="-72600" y="2702400"/>
            <a:ext cx="25" cy="25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95" name="Google Shape;7495;p56"/>
          <p:cNvSpPr txBox="1"/>
          <p:nvPr>
            <p:ph type="ctrTitle"/>
          </p:nvPr>
        </p:nvSpPr>
        <p:spPr>
          <a:xfrm flipH="1">
            <a:off x="4293950" y="3307450"/>
            <a:ext cx="4135200" cy="67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6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7496" name="Google Shape;7496;p56"/>
          <p:cNvSpPr txBox="1"/>
          <p:nvPr>
            <p:ph idx="1" type="subTitle"/>
          </p:nvPr>
        </p:nvSpPr>
        <p:spPr>
          <a:xfrm flipH="1">
            <a:off x="4293947" y="1071863"/>
            <a:ext cx="4135200" cy="179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2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latin typeface="Lato"/>
                <a:ea typeface="Lato"/>
                <a:cs typeface="Lato"/>
                <a:sym typeface="Lato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grpSp>
        <p:nvGrpSpPr>
          <p:cNvPr id="7497" name="Google Shape;7497;p56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7498" name="Google Shape;7498;p56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499" name="Google Shape;7499;p56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500" name="Google Shape;7500;p56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501" name="Google Shape;7501;p56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502" name="Google Shape;7502;p56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503" name="Google Shape;7503;p56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504" name="Google Shape;7504;p56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505" name="Google Shape;7505;p56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506" name="Google Shape;7506;p56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507" name="Google Shape;7507;p56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508" name="Google Shape;7508;p56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509" name="Google Shape;7509;p56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510" name="Google Shape;7510;p56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511" name="Google Shape;7511;p56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512" name="Google Shape;7512;p56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513" name="Google Shape;7513;p56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514" name="Google Shape;7514;p56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515" name="Google Shape;7515;p56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516" name="Google Shape;7516;p56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517" name="Google Shape;7517;p56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518" name="Google Shape;7518;p56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519" name="Google Shape;7519;p56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520" name="Google Shape;7520;p56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521" name="Google Shape;7521;p56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522" name="Google Shape;7522;p56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7523" name="Google Shape;7523;p56"/>
          <p:cNvSpPr/>
          <p:nvPr/>
        </p:nvSpPr>
        <p:spPr>
          <a:xfrm>
            <a:off x="3957253" y="4384252"/>
            <a:ext cx="57849" cy="62245"/>
          </a:xfrm>
          <a:custGeom>
            <a:rect b="b" l="l" r="r" t="t"/>
            <a:pathLst>
              <a:path extrusionOk="0" h="3342" w="3106">
                <a:moveTo>
                  <a:pt x="218" y="0"/>
                </a:moveTo>
                <a:cubicBezTo>
                  <a:pt x="106" y="0"/>
                  <a:pt x="1" y="92"/>
                  <a:pt x="1" y="227"/>
                </a:cubicBezTo>
                <a:cubicBezTo>
                  <a:pt x="35" y="329"/>
                  <a:pt x="69" y="397"/>
                  <a:pt x="137" y="465"/>
                </a:cubicBezTo>
                <a:lnTo>
                  <a:pt x="2321" y="3059"/>
                </a:lnTo>
                <a:lnTo>
                  <a:pt x="2355" y="3093"/>
                </a:lnTo>
                <a:cubicBezTo>
                  <a:pt x="2505" y="3264"/>
                  <a:pt x="2628" y="3341"/>
                  <a:pt x="2733" y="3341"/>
                </a:cubicBezTo>
                <a:cubicBezTo>
                  <a:pt x="2795" y="3341"/>
                  <a:pt x="2850" y="3314"/>
                  <a:pt x="2901" y="3263"/>
                </a:cubicBezTo>
                <a:cubicBezTo>
                  <a:pt x="3106" y="3059"/>
                  <a:pt x="2901" y="2922"/>
                  <a:pt x="2799" y="2752"/>
                </a:cubicBezTo>
                <a:lnTo>
                  <a:pt x="1093" y="841"/>
                </a:lnTo>
                <a:cubicBezTo>
                  <a:pt x="922" y="636"/>
                  <a:pt x="751" y="397"/>
                  <a:pt x="547" y="192"/>
                </a:cubicBezTo>
                <a:cubicBezTo>
                  <a:pt x="478" y="124"/>
                  <a:pt x="410" y="56"/>
                  <a:pt x="308" y="22"/>
                </a:cubicBezTo>
                <a:cubicBezTo>
                  <a:pt x="279" y="7"/>
                  <a:pt x="248" y="0"/>
                  <a:pt x="21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4" name="Google Shape;7524;p56"/>
          <p:cNvSpPr/>
          <p:nvPr/>
        </p:nvSpPr>
        <p:spPr>
          <a:xfrm>
            <a:off x="3970103" y="4473217"/>
            <a:ext cx="43098" cy="64461"/>
          </a:xfrm>
          <a:custGeom>
            <a:rect b="b" l="l" r="r" t="t"/>
            <a:pathLst>
              <a:path extrusionOk="0" h="3461" w="2314">
                <a:moveTo>
                  <a:pt x="260" y="1"/>
                </a:moveTo>
                <a:cubicBezTo>
                  <a:pt x="123" y="1"/>
                  <a:pt x="0" y="99"/>
                  <a:pt x="27" y="261"/>
                </a:cubicBezTo>
                <a:lnTo>
                  <a:pt x="198" y="534"/>
                </a:lnTo>
                <a:cubicBezTo>
                  <a:pt x="539" y="1046"/>
                  <a:pt x="880" y="1558"/>
                  <a:pt x="1188" y="2069"/>
                </a:cubicBezTo>
                <a:cubicBezTo>
                  <a:pt x="1358" y="2377"/>
                  <a:pt x="1495" y="2684"/>
                  <a:pt x="1631" y="2991"/>
                </a:cubicBezTo>
                <a:cubicBezTo>
                  <a:pt x="1665" y="3093"/>
                  <a:pt x="1699" y="3161"/>
                  <a:pt x="1768" y="3264"/>
                </a:cubicBezTo>
                <a:cubicBezTo>
                  <a:pt x="1818" y="3390"/>
                  <a:pt x="1925" y="3460"/>
                  <a:pt x="2047" y="3460"/>
                </a:cubicBezTo>
                <a:cubicBezTo>
                  <a:pt x="2089" y="3460"/>
                  <a:pt x="2133" y="3452"/>
                  <a:pt x="2177" y="3434"/>
                </a:cubicBezTo>
                <a:cubicBezTo>
                  <a:pt x="2314" y="3366"/>
                  <a:pt x="2314" y="3195"/>
                  <a:pt x="2279" y="3059"/>
                </a:cubicBezTo>
                <a:cubicBezTo>
                  <a:pt x="2177" y="2820"/>
                  <a:pt x="2075" y="2581"/>
                  <a:pt x="1972" y="2377"/>
                </a:cubicBezTo>
                <a:cubicBezTo>
                  <a:pt x="1529" y="1660"/>
                  <a:pt x="1085" y="977"/>
                  <a:pt x="642" y="261"/>
                </a:cubicBezTo>
                <a:cubicBezTo>
                  <a:pt x="573" y="159"/>
                  <a:pt x="471" y="90"/>
                  <a:pt x="369" y="22"/>
                </a:cubicBezTo>
                <a:cubicBezTo>
                  <a:pt x="333" y="8"/>
                  <a:pt x="296" y="1"/>
                  <a:pt x="26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5" name="Google Shape;7525;p56"/>
          <p:cNvSpPr/>
          <p:nvPr/>
        </p:nvSpPr>
        <p:spPr>
          <a:xfrm>
            <a:off x="3977590" y="4979244"/>
            <a:ext cx="38163" cy="57458"/>
          </a:xfrm>
          <a:custGeom>
            <a:rect b="b" l="l" r="r" t="t"/>
            <a:pathLst>
              <a:path extrusionOk="0" h="3085" w="2049">
                <a:moveTo>
                  <a:pt x="273" y="0"/>
                </a:moveTo>
                <a:cubicBezTo>
                  <a:pt x="225" y="0"/>
                  <a:pt x="179" y="15"/>
                  <a:pt x="137" y="47"/>
                </a:cubicBezTo>
                <a:cubicBezTo>
                  <a:pt x="1" y="150"/>
                  <a:pt x="69" y="320"/>
                  <a:pt x="171" y="457"/>
                </a:cubicBezTo>
                <a:cubicBezTo>
                  <a:pt x="444" y="900"/>
                  <a:pt x="751" y="1310"/>
                  <a:pt x="990" y="1753"/>
                </a:cubicBezTo>
                <a:cubicBezTo>
                  <a:pt x="1161" y="2026"/>
                  <a:pt x="1263" y="2299"/>
                  <a:pt x="1434" y="2538"/>
                </a:cubicBezTo>
                <a:cubicBezTo>
                  <a:pt x="1536" y="2777"/>
                  <a:pt x="1707" y="2982"/>
                  <a:pt x="1980" y="3084"/>
                </a:cubicBezTo>
                <a:cubicBezTo>
                  <a:pt x="2048" y="2845"/>
                  <a:pt x="2014" y="2572"/>
                  <a:pt x="1912" y="2333"/>
                </a:cubicBezTo>
                <a:cubicBezTo>
                  <a:pt x="1468" y="1617"/>
                  <a:pt x="1059" y="934"/>
                  <a:pt x="615" y="252"/>
                </a:cubicBezTo>
                <a:cubicBezTo>
                  <a:pt x="615" y="252"/>
                  <a:pt x="615" y="218"/>
                  <a:pt x="615" y="218"/>
                </a:cubicBezTo>
                <a:cubicBezTo>
                  <a:pt x="497" y="76"/>
                  <a:pt x="379" y="0"/>
                  <a:pt x="2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6" name="Google Shape;7526;p56"/>
          <p:cNvSpPr/>
          <p:nvPr/>
        </p:nvSpPr>
        <p:spPr>
          <a:xfrm>
            <a:off x="3962970" y="4882400"/>
            <a:ext cx="39261" cy="49487"/>
          </a:xfrm>
          <a:custGeom>
            <a:rect b="b" l="l" r="r" t="t"/>
            <a:pathLst>
              <a:path extrusionOk="0" h="2657" w="2108">
                <a:moveTo>
                  <a:pt x="223" y="1"/>
                </a:moveTo>
                <a:cubicBezTo>
                  <a:pt x="171" y="1"/>
                  <a:pt x="120" y="9"/>
                  <a:pt x="69" y="26"/>
                </a:cubicBezTo>
                <a:cubicBezTo>
                  <a:pt x="35" y="60"/>
                  <a:pt x="1" y="197"/>
                  <a:pt x="1" y="299"/>
                </a:cubicBezTo>
                <a:cubicBezTo>
                  <a:pt x="1" y="402"/>
                  <a:pt x="69" y="402"/>
                  <a:pt x="103" y="436"/>
                </a:cubicBezTo>
                <a:cubicBezTo>
                  <a:pt x="479" y="1016"/>
                  <a:pt x="854" y="1596"/>
                  <a:pt x="1229" y="2176"/>
                </a:cubicBezTo>
                <a:cubicBezTo>
                  <a:pt x="1298" y="2313"/>
                  <a:pt x="1400" y="2415"/>
                  <a:pt x="1502" y="2517"/>
                </a:cubicBezTo>
                <a:cubicBezTo>
                  <a:pt x="1571" y="2586"/>
                  <a:pt x="1639" y="2620"/>
                  <a:pt x="1741" y="2654"/>
                </a:cubicBezTo>
                <a:cubicBezTo>
                  <a:pt x="1754" y="2656"/>
                  <a:pt x="1766" y="2656"/>
                  <a:pt x="1778" y="2656"/>
                </a:cubicBezTo>
                <a:cubicBezTo>
                  <a:pt x="1993" y="2656"/>
                  <a:pt x="2108" y="2374"/>
                  <a:pt x="1946" y="2244"/>
                </a:cubicBezTo>
                <a:cubicBezTo>
                  <a:pt x="1707" y="1903"/>
                  <a:pt x="1502" y="1528"/>
                  <a:pt x="1263" y="1186"/>
                </a:cubicBezTo>
                <a:cubicBezTo>
                  <a:pt x="1025" y="845"/>
                  <a:pt x="854" y="572"/>
                  <a:pt x="615" y="265"/>
                </a:cubicBezTo>
                <a:cubicBezTo>
                  <a:pt x="547" y="163"/>
                  <a:pt x="479" y="95"/>
                  <a:pt x="376" y="26"/>
                </a:cubicBezTo>
                <a:cubicBezTo>
                  <a:pt x="325" y="9"/>
                  <a:pt x="274" y="1"/>
                  <a:pt x="22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7" name="Google Shape;7527;p56"/>
          <p:cNvSpPr/>
          <p:nvPr/>
        </p:nvSpPr>
        <p:spPr>
          <a:xfrm>
            <a:off x="3957253" y="4803827"/>
            <a:ext cx="33078" cy="42242"/>
          </a:xfrm>
          <a:custGeom>
            <a:rect b="b" l="l" r="r" t="t"/>
            <a:pathLst>
              <a:path extrusionOk="0" h="2268" w="1776">
                <a:moveTo>
                  <a:pt x="225" y="1"/>
                </a:moveTo>
                <a:cubicBezTo>
                  <a:pt x="195" y="1"/>
                  <a:pt x="165" y="5"/>
                  <a:pt x="137" y="14"/>
                </a:cubicBezTo>
                <a:cubicBezTo>
                  <a:pt x="103" y="14"/>
                  <a:pt x="35" y="151"/>
                  <a:pt x="1" y="219"/>
                </a:cubicBezTo>
                <a:cubicBezTo>
                  <a:pt x="35" y="321"/>
                  <a:pt x="69" y="389"/>
                  <a:pt x="137" y="458"/>
                </a:cubicBezTo>
                <a:cubicBezTo>
                  <a:pt x="444" y="969"/>
                  <a:pt x="751" y="1447"/>
                  <a:pt x="1059" y="1925"/>
                </a:cubicBezTo>
                <a:cubicBezTo>
                  <a:pt x="1127" y="2027"/>
                  <a:pt x="1161" y="2096"/>
                  <a:pt x="1229" y="2164"/>
                </a:cubicBezTo>
                <a:cubicBezTo>
                  <a:pt x="1295" y="2230"/>
                  <a:pt x="1390" y="2268"/>
                  <a:pt x="1485" y="2268"/>
                </a:cubicBezTo>
                <a:cubicBezTo>
                  <a:pt x="1538" y="2268"/>
                  <a:pt x="1590" y="2256"/>
                  <a:pt x="1639" y="2232"/>
                </a:cubicBezTo>
                <a:cubicBezTo>
                  <a:pt x="1775" y="2130"/>
                  <a:pt x="1741" y="1993"/>
                  <a:pt x="1673" y="1857"/>
                </a:cubicBezTo>
                <a:cubicBezTo>
                  <a:pt x="1434" y="1481"/>
                  <a:pt x="1195" y="1106"/>
                  <a:pt x="956" y="731"/>
                </a:cubicBezTo>
                <a:cubicBezTo>
                  <a:pt x="786" y="492"/>
                  <a:pt x="615" y="287"/>
                  <a:pt x="444" y="82"/>
                </a:cubicBezTo>
                <a:cubicBezTo>
                  <a:pt x="394" y="32"/>
                  <a:pt x="308" y="1"/>
                  <a:pt x="2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8" name="Google Shape;7528;p56"/>
          <p:cNvSpPr/>
          <p:nvPr/>
        </p:nvSpPr>
        <p:spPr>
          <a:xfrm>
            <a:off x="3977702" y="4609916"/>
            <a:ext cx="27230" cy="33246"/>
          </a:xfrm>
          <a:custGeom>
            <a:rect b="b" l="l" r="r" t="t"/>
            <a:pathLst>
              <a:path extrusionOk="0" h="1785" w="1462">
                <a:moveTo>
                  <a:pt x="245" y="1"/>
                </a:moveTo>
                <a:cubicBezTo>
                  <a:pt x="110" y="1"/>
                  <a:pt x="1" y="117"/>
                  <a:pt x="29" y="257"/>
                </a:cubicBezTo>
                <a:cubicBezTo>
                  <a:pt x="29" y="291"/>
                  <a:pt x="63" y="360"/>
                  <a:pt x="131" y="428"/>
                </a:cubicBezTo>
                <a:cubicBezTo>
                  <a:pt x="302" y="735"/>
                  <a:pt x="472" y="1042"/>
                  <a:pt x="677" y="1315"/>
                </a:cubicBezTo>
                <a:cubicBezTo>
                  <a:pt x="780" y="1486"/>
                  <a:pt x="916" y="1622"/>
                  <a:pt x="1087" y="1759"/>
                </a:cubicBezTo>
                <a:cubicBezTo>
                  <a:pt x="1138" y="1776"/>
                  <a:pt x="1189" y="1784"/>
                  <a:pt x="1240" y="1784"/>
                </a:cubicBezTo>
                <a:cubicBezTo>
                  <a:pt x="1291" y="1784"/>
                  <a:pt x="1343" y="1776"/>
                  <a:pt x="1394" y="1759"/>
                </a:cubicBezTo>
                <a:cubicBezTo>
                  <a:pt x="1462" y="1725"/>
                  <a:pt x="1462" y="1554"/>
                  <a:pt x="1394" y="1486"/>
                </a:cubicBezTo>
                <a:cubicBezTo>
                  <a:pt x="1189" y="1076"/>
                  <a:pt x="950" y="735"/>
                  <a:pt x="677" y="326"/>
                </a:cubicBezTo>
                <a:cubicBezTo>
                  <a:pt x="575" y="189"/>
                  <a:pt x="472" y="87"/>
                  <a:pt x="336" y="18"/>
                </a:cubicBezTo>
                <a:cubicBezTo>
                  <a:pt x="305" y="6"/>
                  <a:pt x="274" y="1"/>
                  <a:pt x="24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9" name="Google Shape;7529;p56"/>
          <p:cNvSpPr/>
          <p:nvPr/>
        </p:nvSpPr>
        <p:spPr>
          <a:xfrm>
            <a:off x="1275973" y="5078621"/>
            <a:ext cx="14621" cy="62301"/>
          </a:xfrm>
          <a:custGeom>
            <a:rect b="b" l="l" r="r" t="t"/>
            <a:pathLst>
              <a:path extrusionOk="0" h="3345" w="785">
                <a:moveTo>
                  <a:pt x="580" y="0"/>
                </a:moveTo>
                <a:cubicBezTo>
                  <a:pt x="410" y="0"/>
                  <a:pt x="376" y="171"/>
                  <a:pt x="341" y="307"/>
                </a:cubicBezTo>
                <a:cubicBezTo>
                  <a:pt x="341" y="444"/>
                  <a:pt x="376" y="649"/>
                  <a:pt x="307" y="717"/>
                </a:cubicBezTo>
                <a:cubicBezTo>
                  <a:pt x="68" y="922"/>
                  <a:pt x="171" y="1126"/>
                  <a:pt x="171" y="1331"/>
                </a:cubicBezTo>
                <a:cubicBezTo>
                  <a:pt x="171" y="1502"/>
                  <a:pt x="171" y="1672"/>
                  <a:pt x="171" y="1843"/>
                </a:cubicBezTo>
                <a:cubicBezTo>
                  <a:pt x="103" y="2321"/>
                  <a:pt x="68" y="2832"/>
                  <a:pt x="0" y="3344"/>
                </a:cubicBezTo>
                <a:lnTo>
                  <a:pt x="717" y="3344"/>
                </a:lnTo>
                <a:cubicBezTo>
                  <a:pt x="751" y="2867"/>
                  <a:pt x="751" y="2389"/>
                  <a:pt x="751" y="1945"/>
                </a:cubicBezTo>
                <a:cubicBezTo>
                  <a:pt x="751" y="1399"/>
                  <a:pt x="785" y="853"/>
                  <a:pt x="785" y="307"/>
                </a:cubicBezTo>
                <a:cubicBezTo>
                  <a:pt x="785" y="171"/>
                  <a:pt x="751" y="34"/>
                  <a:pt x="58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0" name="Google Shape;7530;p56"/>
          <p:cNvSpPr/>
          <p:nvPr/>
        </p:nvSpPr>
        <p:spPr>
          <a:xfrm>
            <a:off x="883235" y="5091322"/>
            <a:ext cx="15906" cy="49598"/>
          </a:xfrm>
          <a:custGeom>
            <a:rect b="b" l="l" r="r" t="t"/>
            <a:pathLst>
              <a:path extrusionOk="0" h="2663" w="854">
                <a:moveTo>
                  <a:pt x="239" y="1"/>
                </a:moveTo>
                <a:cubicBezTo>
                  <a:pt x="171" y="35"/>
                  <a:pt x="102" y="69"/>
                  <a:pt x="34" y="137"/>
                </a:cubicBezTo>
                <a:cubicBezTo>
                  <a:pt x="34" y="205"/>
                  <a:pt x="0" y="308"/>
                  <a:pt x="34" y="376"/>
                </a:cubicBezTo>
                <a:cubicBezTo>
                  <a:pt x="68" y="786"/>
                  <a:pt x="102" y="1195"/>
                  <a:pt x="137" y="1570"/>
                </a:cubicBezTo>
                <a:cubicBezTo>
                  <a:pt x="205" y="1946"/>
                  <a:pt x="273" y="2287"/>
                  <a:pt x="341" y="2662"/>
                </a:cubicBezTo>
                <a:lnTo>
                  <a:pt x="853" y="2662"/>
                </a:lnTo>
                <a:cubicBezTo>
                  <a:pt x="819" y="2594"/>
                  <a:pt x="819" y="2526"/>
                  <a:pt x="819" y="2492"/>
                </a:cubicBezTo>
                <a:cubicBezTo>
                  <a:pt x="683" y="1741"/>
                  <a:pt x="580" y="1024"/>
                  <a:pt x="444" y="308"/>
                </a:cubicBezTo>
                <a:cubicBezTo>
                  <a:pt x="410" y="240"/>
                  <a:pt x="478" y="205"/>
                  <a:pt x="410" y="137"/>
                </a:cubicBezTo>
                <a:cubicBezTo>
                  <a:pt x="375" y="103"/>
                  <a:pt x="307" y="1"/>
                  <a:pt x="239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1" name="Google Shape;7531;p56"/>
          <p:cNvSpPr/>
          <p:nvPr/>
        </p:nvSpPr>
        <p:spPr>
          <a:xfrm>
            <a:off x="1227663" y="5101379"/>
            <a:ext cx="15906" cy="39541"/>
          </a:xfrm>
          <a:custGeom>
            <a:rect b="b" l="l" r="r" t="t"/>
            <a:pathLst>
              <a:path extrusionOk="0" h="2123" w="854">
                <a:moveTo>
                  <a:pt x="588" y="0"/>
                </a:moveTo>
                <a:cubicBezTo>
                  <a:pt x="461" y="0"/>
                  <a:pt x="406" y="97"/>
                  <a:pt x="376" y="246"/>
                </a:cubicBezTo>
                <a:cubicBezTo>
                  <a:pt x="240" y="826"/>
                  <a:pt x="137" y="1474"/>
                  <a:pt x="1" y="2122"/>
                </a:cubicBezTo>
                <a:lnTo>
                  <a:pt x="479" y="2122"/>
                </a:lnTo>
                <a:lnTo>
                  <a:pt x="820" y="314"/>
                </a:lnTo>
                <a:cubicBezTo>
                  <a:pt x="854" y="177"/>
                  <a:pt x="854" y="41"/>
                  <a:pt x="649" y="7"/>
                </a:cubicBezTo>
                <a:cubicBezTo>
                  <a:pt x="627" y="2"/>
                  <a:pt x="607" y="0"/>
                  <a:pt x="588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2" name="Google Shape;7532;p56"/>
          <p:cNvSpPr/>
          <p:nvPr/>
        </p:nvSpPr>
        <p:spPr>
          <a:xfrm>
            <a:off x="1291859" y="5132536"/>
            <a:ext cx="8269" cy="8381"/>
          </a:xfrm>
          <a:custGeom>
            <a:rect b="b" l="l" r="r" t="t"/>
            <a:pathLst>
              <a:path extrusionOk="0" h="450" w="444">
                <a:moveTo>
                  <a:pt x="158" y="1"/>
                </a:moveTo>
                <a:cubicBezTo>
                  <a:pt x="28" y="1"/>
                  <a:pt x="0" y="142"/>
                  <a:pt x="0" y="449"/>
                </a:cubicBezTo>
                <a:lnTo>
                  <a:pt x="444" y="449"/>
                </a:lnTo>
                <a:cubicBezTo>
                  <a:pt x="410" y="245"/>
                  <a:pt x="444" y="40"/>
                  <a:pt x="205" y="6"/>
                </a:cubicBezTo>
                <a:cubicBezTo>
                  <a:pt x="188" y="2"/>
                  <a:pt x="173" y="1"/>
                  <a:pt x="158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3" name="Google Shape;7533;p56"/>
          <p:cNvSpPr/>
          <p:nvPr/>
        </p:nvSpPr>
        <p:spPr>
          <a:xfrm>
            <a:off x="3899316" y="5077987"/>
            <a:ext cx="15254" cy="62301"/>
          </a:xfrm>
          <a:custGeom>
            <a:rect b="b" l="l" r="r" t="t"/>
            <a:pathLst>
              <a:path extrusionOk="0" h="3345" w="819">
                <a:moveTo>
                  <a:pt x="580" y="0"/>
                </a:moveTo>
                <a:cubicBezTo>
                  <a:pt x="512" y="0"/>
                  <a:pt x="444" y="68"/>
                  <a:pt x="410" y="171"/>
                </a:cubicBezTo>
                <a:cubicBezTo>
                  <a:pt x="375" y="239"/>
                  <a:pt x="410" y="273"/>
                  <a:pt x="375" y="375"/>
                </a:cubicBezTo>
                <a:cubicBezTo>
                  <a:pt x="273" y="1297"/>
                  <a:pt x="137" y="2218"/>
                  <a:pt x="0" y="3139"/>
                </a:cubicBezTo>
                <a:cubicBezTo>
                  <a:pt x="0" y="3208"/>
                  <a:pt x="0" y="3276"/>
                  <a:pt x="0" y="3344"/>
                </a:cubicBezTo>
                <a:lnTo>
                  <a:pt x="512" y="3344"/>
                </a:lnTo>
                <a:cubicBezTo>
                  <a:pt x="580" y="2901"/>
                  <a:pt x="648" y="2457"/>
                  <a:pt x="682" y="1979"/>
                </a:cubicBezTo>
                <a:cubicBezTo>
                  <a:pt x="751" y="1502"/>
                  <a:pt x="785" y="956"/>
                  <a:pt x="819" y="444"/>
                </a:cubicBezTo>
                <a:cubicBezTo>
                  <a:pt x="819" y="341"/>
                  <a:pt x="819" y="239"/>
                  <a:pt x="785" y="137"/>
                </a:cubicBezTo>
                <a:cubicBezTo>
                  <a:pt x="751" y="68"/>
                  <a:pt x="682" y="0"/>
                  <a:pt x="58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4" name="Google Shape;7534;p56"/>
          <p:cNvSpPr/>
          <p:nvPr/>
        </p:nvSpPr>
        <p:spPr>
          <a:xfrm>
            <a:off x="3554236" y="5089981"/>
            <a:ext cx="15906" cy="50306"/>
          </a:xfrm>
          <a:custGeom>
            <a:rect b="b" l="l" r="r" t="t"/>
            <a:pathLst>
              <a:path extrusionOk="0" h="2701" w="854">
                <a:moveTo>
                  <a:pt x="221" y="0"/>
                </a:moveTo>
                <a:cubicBezTo>
                  <a:pt x="205" y="0"/>
                  <a:pt x="189" y="1"/>
                  <a:pt x="171" y="4"/>
                </a:cubicBezTo>
                <a:cubicBezTo>
                  <a:pt x="0" y="39"/>
                  <a:pt x="0" y="243"/>
                  <a:pt x="34" y="448"/>
                </a:cubicBezTo>
                <a:cubicBezTo>
                  <a:pt x="137" y="1165"/>
                  <a:pt x="273" y="1915"/>
                  <a:pt x="376" y="2700"/>
                </a:cubicBezTo>
                <a:lnTo>
                  <a:pt x="853" y="2700"/>
                </a:lnTo>
                <a:cubicBezTo>
                  <a:pt x="717" y="1881"/>
                  <a:pt x="580" y="1096"/>
                  <a:pt x="478" y="312"/>
                </a:cubicBezTo>
                <a:cubicBezTo>
                  <a:pt x="447" y="156"/>
                  <a:pt x="387" y="0"/>
                  <a:pt x="221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5" name="Google Shape;7535;p56"/>
          <p:cNvSpPr/>
          <p:nvPr/>
        </p:nvSpPr>
        <p:spPr>
          <a:xfrm>
            <a:off x="3498309" y="5130004"/>
            <a:ext cx="8269" cy="10281"/>
          </a:xfrm>
          <a:custGeom>
            <a:rect b="b" l="l" r="r" t="t"/>
            <a:pathLst>
              <a:path extrusionOk="0" h="552" w="444">
                <a:moveTo>
                  <a:pt x="272" y="1"/>
                </a:moveTo>
                <a:cubicBezTo>
                  <a:pt x="261" y="1"/>
                  <a:pt x="251" y="2"/>
                  <a:pt x="239" y="5"/>
                </a:cubicBezTo>
                <a:cubicBezTo>
                  <a:pt x="0" y="39"/>
                  <a:pt x="0" y="312"/>
                  <a:pt x="0" y="551"/>
                </a:cubicBezTo>
                <a:lnTo>
                  <a:pt x="444" y="551"/>
                </a:lnTo>
                <a:cubicBezTo>
                  <a:pt x="444" y="176"/>
                  <a:pt x="387" y="1"/>
                  <a:pt x="272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6" name="Google Shape;7536;p56"/>
          <p:cNvSpPr/>
          <p:nvPr/>
        </p:nvSpPr>
        <p:spPr>
          <a:xfrm>
            <a:off x="3260109" y="920724"/>
            <a:ext cx="286657" cy="262929"/>
          </a:xfrm>
          <a:custGeom>
            <a:rect b="b" l="l" r="r" t="t"/>
            <a:pathLst>
              <a:path extrusionOk="0" h="14117" w="15391">
                <a:moveTo>
                  <a:pt x="8105" y="580"/>
                </a:moveTo>
                <a:cubicBezTo>
                  <a:pt x="8429" y="580"/>
                  <a:pt x="8753" y="615"/>
                  <a:pt x="9078" y="683"/>
                </a:cubicBezTo>
                <a:cubicBezTo>
                  <a:pt x="9658" y="785"/>
                  <a:pt x="10238" y="888"/>
                  <a:pt x="10818" y="990"/>
                </a:cubicBezTo>
                <a:cubicBezTo>
                  <a:pt x="10988" y="1024"/>
                  <a:pt x="11125" y="1092"/>
                  <a:pt x="11261" y="1195"/>
                </a:cubicBezTo>
                <a:cubicBezTo>
                  <a:pt x="12422" y="2082"/>
                  <a:pt x="13548" y="3037"/>
                  <a:pt x="14128" y="4505"/>
                </a:cubicBezTo>
                <a:cubicBezTo>
                  <a:pt x="14537" y="5426"/>
                  <a:pt x="14708" y="6450"/>
                  <a:pt x="14674" y="7439"/>
                </a:cubicBezTo>
                <a:cubicBezTo>
                  <a:pt x="14674" y="7576"/>
                  <a:pt x="14674" y="7712"/>
                  <a:pt x="14640" y="7951"/>
                </a:cubicBezTo>
                <a:cubicBezTo>
                  <a:pt x="14537" y="7849"/>
                  <a:pt x="14469" y="7746"/>
                  <a:pt x="14401" y="7610"/>
                </a:cubicBezTo>
                <a:cubicBezTo>
                  <a:pt x="14128" y="6927"/>
                  <a:pt x="13445" y="6450"/>
                  <a:pt x="12695" y="6450"/>
                </a:cubicBezTo>
                <a:cubicBezTo>
                  <a:pt x="12251" y="6450"/>
                  <a:pt x="11841" y="6484"/>
                  <a:pt x="11398" y="6518"/>
                </a:cubicBezTo>
                <a:cubicBezTo>
                  <a:pt x="11343" y="6520"/>
                  <a:pt x="11291" y="6521"/>
                  <a:pt x="11241" y="6521"/>
                </a:cubicBezTo>
                <a:cubicBezTo>
                  <a:pt x="10346" y="6521"/>
                  <a:pt x="10094" y="6221"/>
                  <a:pt x="9965" y="5187"/>
                </a:cubicBezTo>
                <a:cubicBezTo>
                  <a:pt x="9931" y="4812"/>
                  <a:pt x="9828" y="4402"/>
                  <a:pt x="9726" y="4061"/>
                </a:cubicBezTo>
                <a:cubicBezTo>
                  <a:pt x="9521" y="3481"/>
                  <a:pt x="9043" y="3003"/>
                  <a:pt x="8429" y="2867"/>
                </a:cubicBezTo>
                <a:cubicBezTo>
                  <a:pt x="8054" y="2764"/>
                  <a:pt x="7713" y="2594"/>
                  <a:pt x="7405" y="2423"/>
                </a:cubicBezTo>
                <a:cubicBezTo>
                  <a:pt x="6894" y="2218"/>
                  <a:pt x="6689" y="1604"/>
                  <a:pt x="6962" y="1161"/>
                </a:cubicBezTo>
                <a:cubicBezTo>
                  <a:pt x="7030" y="1024"/>
                  <a:pt x="7064" y="853"/>
                  <a:pt x="7098" y="683"/>
                </a:cubicBezTo>
                <a:lnTo>
                  <a:pt x="7133" y="683"/>
                </a:lnTo>
                <a:cubicBezTo>
                  <a:pt x="7457" y="615"/>
                  <a:pt x="7781" y="580"/>
                  <a:pt x="8105" y="580"/>
                </a:cubicBezTo>
                <a:close/>
                <a:moveTo>
                  <a:pt x="6484" y="785"/>
                </a:moveTo>
                <a:cubicBezTo>
                  <a:pt x="6450" y="956"/>
                  <a:pt x="6416" y="1092"/>
                  <a:pt x="6416" y="1229"/>
                </a:cubicBezTo>
                <a:cubicBezTo>
                  <a:pt x="6245" y="1707"/>
                  <a:pt x="6382" y="2253"/>
                  <a:pt x="6757" y="2594"/>
                </a:cubicBezTo>
                <a:cubicBezTo>
                  <a:pt x="7064" y="2969"/>
                  <a:pt x="7508" y="3208"/>
                  <a:pt x="7986" y="3310"/>
                </a:cubicBezTo>
                <a:cubicBezTo>
                  <a:pt x="8839" y="3549"/>
                  <a:pt x="9282" y="3959"/>
                  <a:pt x="9419" y="5289"/>
                </a:cubicBezTo>
                <a:cubicBezTo>
                  <a:pt x="9453" y="5631"/>
                  <a:pt x="9521" y="5972"/>
                  <a:pt x="9692" y="6313"/>
                </a:cubicBezTo>
                <a:cubicBezTo>
                  <a:pt x="9862" y="6825"/>
                  <a:pt x="10374" y="7132"/>
                  <a:pt x="10920" y="7166"/>
                </a:cubicBezTo>
                <a:cubicBezTo>
                  <a:pt x="11261" y="7166"/>
                  <a:pt x="11603" y="7132"/>
                  <a:pt x="11978" y="7132"/>
                </a:cubicBezTo>
                <a:cubicBezTo>
                  <a:pt x="12079" y="7123"/>
                  <a:pt x="12182" y="7119"/>
                  <a:pt x="12286" y="7119"/>
                </a:cubicBezTo>
                <a:cubicBezTo>
                  <a:pt x="12573" y="7119"/>
                  <a:pt x="12873" y="7150"/>
                  <a:pt x="13172" y="7200"/>
                </a:cubicBezTo>
                <a:cubicBezTo>
                  <a:pt x="13479" y="7269"/>
                  <a:pt x="13718" y="7473"/>
                  <a:pt x="13821" y="7746"/>
                </a:cubicBezTo>
                <a:cubicBezTo>
                  <a:pt x="13821" y="7780"/>
                  <a:pt x="13821" y="7780"/>
                  <a:pt x="13821" y="7815"/>
                </a:cubicBezTo>
                <a:cubicBezTo>
                  <a:pt x="14469" y="9214"/>
                  <a:pt x="14469" y="8941"/>
                  <a:pt x="13752" y="10101"/>
                </a:cubicBezTo>
                <a:cubicBezTo>
                  <a:pt x="12456" y="12216"/>
                  <a:pt x="10545" y="13240"/>
                  <a:pt x="8190" y="13445"/>
                </a:cubicBezTo>
                <a:cubicBezTo>
                  <a:pt x="7930" y="13478"/>
                  <a:pt x="7669" y="13495"/>
                  <a:pt x="7409" y="13495"/>
                </a:cubicBezTo>
                <a:cubicBezTo>
                  <a:pt x="6334" y="13495"/>
                  <a:pt x="5268" y="13216"/>
                  <a:pt x="4334" y="12694"/>
                </a:cubicBezTo>
                <a:cubicBezTo>
                  <a:pt x="2662" y="11875"/>
                  <a:pt x="1468" y="10374"/>
                  <a:pt x="1024" y="8599"/>
                </a:cubicBezTo>
                <a:cubicBezTo>
                  <a:pt x="990" y="8497"/>
                  <a:pt x="956" y="8429"/>
                  <a:pt x="956" y="8258"/>
                </a:cubicBezTo>
                <a:lnTo>
                  <a:pt x="956" y="8258"/>
                </a:lnTo>
                <a:cubicBezTo>
                  <a:pt x="1673" y="8736"/>
                  <a:pt x="2458" y="9111"/>
                  <a:pt x="3277" y="9350"/>
                </a:cubicBezTo>
                <a:cubicBezTo>
                  <a:pt x="3618" y="9487"/>
                  <a:pt x="3891" y="9760"/>
                  <a:pt x="4096" y="10067"/>
                </a:cubicBezTo>
                <a:cubicBezTo>
                  <a:pt x="4266" y="10374"/>
                  <a:pt x="4437" y="10647"/>
                  <a:pt x="4607" y="10920"/>
                </a:cubicBezTo>
                <a:cubicBezTo>
                  <a:pt x="4949" y="11466"/>
                  <a:pt x="5529" y="11841"/>
                  <a:pt x="6177" y="11875"/>
                </a:cubicBezTo>
                <a:cubicBezTo>
                  <a:pt x="6587" y="11909"/>
                  <a:pt x="6962" y="11978"/>
                  <a:pt x="7337" y="12012"/>
                </a:cubicBezTo>
                <a:cubicBezTo>
                  <a:pt x="7713" y="12046"/>
                  <a:pt x="8020" y="12251"/>
                  <a:pt x="8190" y="12524"/>
                </a:cubicBezTo>
                <a:cubicBezTo>
                  <a:pt x="8293" y="12626"/>
                  <a:pt x="8327" y="12694"/>
                  <a:pt x="8429" y="12831"/>
                </a:cubicBezTo>
                <a:cubicBezTo>
                  <a:pt x="8497" y="12922"/>
                  <a:pt x="8581" y="12982"/>
                  <a:pt x="8669" y="12982"/>
                </a:cubicBezTo>
                <a:cubicBezTo>
                  <a:pt x="8714" y="12982"/>
                  <a:pt x="8759" y="12967"/>
                  <a:pt x="8805" y="12933"/>
                </a:cubicBezTo>
                <a:cubicBezTo>
                  <a:pt x="8975" y="12831"/>
                  <a:pt x="8975" y="12626"/>
                  <a:pt x="8873" y="12489"/>
                </a:cubicBezTo>
                <a:cubicBezTo>
                  <a:pt x="8600" y="11978"/>
                  <a:pt x="8122" y="11568"/>
                  <a:pt x="7542" y="11432"/>
                </a:cubicBezTo>
                <a:cubicBezTo>
                  <a:pt x="7098" y="11363"/>
                  <a:pt x="6621" y="11295"/>
                  <a:pt x="6177" y="11261"/>
                </a:cubicBezTo>
                <a:cubicBezTo>
                  <a:pt x="5733" y="11227"/>
                  <a:pt x="5324" y="10988"/>
                  <a:pt x="5085" y="10579"/>
                </a:cubicBezTo>
                <a:cubicBezTo>
                  <a:pt x="4915" y="10340"/>
                  <a:pt x="4744" y="10101"/>
                  <a:pt x="4607" y="9828"/>
                </a:cubicBezTo>
                <a:cubicBezTo>
                  <a:pt x="4300" y="9316"/>
                  <a:pt x="3788" y="8907"/>
                  <a:pt x="3208" y="8736"/>
                </a:cubicBezTo>
                <a:cubicBezTo>
                  <a:pt x="2901" y="8634"/>
                  <a:pt x="2594" y="8497"/>
                  <a:pt x="2321" y="8395"/>
                </a:cubicBezTo>
                <a:cubicBezTo>
                  <a:pt x="2082" y="8292"/>
                  <a:pt x="1878" y="8190"/>
                  <a:pt x="1673" y="8088"/>
                </a:cubicBezTo>
                <a:cubicBezTo>
                  <a:pt x="956" y="7678"/>
                  <a:pt x="820" y="7405"/>
                  <a:pt x="888" y="6620"/>
                </a:cubicBezTo>
                <a:cubicBezTo>
                  <a:pt x="1024" y="5562"/>
                  <a:pt x="1400" y="4539"/>
                  <a:pt x="2014" y="3686"/>
                </a:cubicBezTo>
                <a:cubicBezTo>
                  <a:pt x="2082" y="3583"/>
                  <a:pt x="2185" y="3515"/>
                  <a:pt x="2253" y="3413"/>
                </a:cubicBezTo>
                <a:cubicBezTo>
                  <a:pt x="2287" y="3481"/>
                  <a:pt x="2321" y="3481"/>
                  <a:pt x="2321" y="3481"/>
                </a:cubicBezTo>
                <a:cubicBezTo>
                  <a:pt x="2287" y="4471"/>
                  <a:pt x="2901" y="5085"/>
                  <a:pt x="3754" y="5460"/>
                </a:cubicBezTo>
                <a:cubicBezTo>
                  <a:pt x="4744" y="5835"/>
                  <a:pt x="5426" y="6689"/>
                  <a:pt x="5563" y="7746"/>
                </a:cubicBezTo>
                <a:cubicBezTo>
                  <a:pt x="5597" y="7883"/>
                  <a:pt x="5665" y="8053"/>
                  <a:pt x="5699" y="8224"/>
                </a:cubicBezTo>
                <a:cubicBezTo>
                  <a:pt x="5938" y="8941"/>
                  <a:pt x="6587" y="9418"/>
                  <a:pt x="7337" y="9452"/>
                </a:cubicBezTo>
                <a:cubicBezTo>
                  <a:pt x="7815" y="9452"/>
                  <a:pt x="8293" y="9384"/>
                  <a:pt x="8770" y="9384"/>
                </a:cubicBezTo>
                <a:cubicBezTo>
                  <a:pt x="8926" y="9357"/>
                  <a:pt x="9084" y="9344"/>
                  <a:pt x="9242" y="9344"/>
                </a:cubicBezTo>
                <a:cubicBezTo>
                  <a:pt x="9675" y="9344"/>
                  <a:pt x="10111" y="9439"/>
                  <a:pt x="10511" y="9589"/>
                </a:cubicBezTo>
                <a:cubicBezTo>
                  <a:pt x="10886" y="9760"/>
                  <a:pt x="11227" y="10067"/>
                  <a:pt x="11398" y="10442"/>
                </a:cubicBezTo>
                <a:cubicBezTo>
                  <a:pt x="11534" y="10783"/>
                  <a:pt x="11671" y="11125"/>
                  <a:pt x="11807" y="11432"/>
                </a:cubicBezTo>
                <a:cubicBezTo>
                  <a:pt x="11864" y="11600"/>
                  <a:pt x="11943" y="11722"/>
                  <a:pt x="12083" y="11722"/>
                </a:cubicBezTo>
                <a:cubicBezTo>
                  <a:pt x="12113" y="11722"/>
                  <a:pt x="12146" y="11717"/>
                  <a:pt x="12183" y="11705"/>
                </a:cubicBezTo>
                <a:cubicBezTo>
                  <a:pt x="12353" y="11670"/>
                  <a:pt x="12353" y="11466"/>
                  <a:pt x="12319" y="11295"/>
                </a:cubicBezTo>
                <a:cubicBezTo>
                  <a:pt x="12149" y="9896"/>
                  <a:pt x="10988" y="8838"/>
                  <a:pt x="9623" y="8770"/>
                </a:cubicBezTo>
                <a:cubicBezTo>
                  <a:pt x="9444" y="8760"/>
                  <a:pt x="9267" y="8756"/>
                  <a:pt x="9092" y="8756"/>
                </a:cubicBezTo>
                <a:cubicBezTo>
                  <a:pt x="8669" y="8756"/>
                  <a:pt x="8259" y="8780"/>
                  <a:pt x="7849" y="8804"/>
                </a:cubicBezTo>
                <a:cubicBezTo>
                  <a:pt x="7711" y="8817"/>
                  <a:pt x="7585" y="8824"/>
                  <a:pt x="7470" y="8824"/>
                </a:cubicBezTo>
                <a:cubicBezTo>
                  <a:pt x="6672" y="8824"/>
                  <a:pt x="6377" y="8491"/>
                  <a:pt x="6109" y="7507"/>
                </a:cubicBezTo>
                <a:cubicBezTo>
                  <a:pt x="6006" y="7166"/>
                  <a:pt x="5904" y="6825"/>
                  <a:pt x="5733" y="6518"/>
                </a:cubicBezTo>
                <a:cubicBezTo>
                  <a:pt x="5460" y="5870"/>
                  <a:pt x="4949" y="5358"/>
                  <a:pt x="4266" y="5051"/>
                </a:cubicBezTo>
                <a:cubicBezTo>
                  <a:pt x="3993" y="4914"/>
                  <a:pt x="3686" y="4778"/>
                  <a:pt x="3413" y="4607"/>
                </a:cubicBezTo>
                <a:cubicBezTo>
                  <a:pt x="3004" y="4334"/>
                  <a:pt x="2799" y="3822"/>
                  <a:pt x="2935" y="3344"/>
                </a:cubicBezTo>
                <a:cubicBezTo>
                  <a:pt x="2969" y="3174"/>
                  <a:pt x="3038" y="2969"/>
                  <a:pt x="3140" y="2798"/>
                </a:cubicBezTo>
                <a:cubicBezTo>
                  <a:pt x="3447" y="2253"/>
                  <a:pt x="3925" y="1775"/>
                  <a:pt x="4471" y="1468"/>
                </a:cubicBezTo>
                <a:cubicBezTo>
                  <a:pt x="5051" y="1263"/>
                  <a:pt x="5631" y="1058"/>
                  <a:pt x="6177" y="819"/>
                </a:cubicBezTo>
                <a:cubicBezTo>
                  <a:pt x="6279" y="785"/>
                  <a:pt x="6382" y="785"/>
                  <a:pt x="6484" y="785"/>
                </a:cubicBezTo>
                <a:close/>
                <a:moveTo>
                  <a:pt x="8190" y="0"/>
                </a:moveTo>
                <a:cubicBezTo>
                  <a:pt x="4505" y="35"/>
                  <a:pt x="1434" y="2287"/>
                  <a:pt x="547" y="5358"/>
                </a:cubicBezTo>
                <a:cubicBezTo>
                  <a:pt x="479" y="5494"/>
                  <a:pt x="479" y="5699"/>
                  <a:pt x="376" y="5767"/>
                </a:cubicBezTo>
                <a:cubicBezTo>
                  <a:pt x="1" y="6006"/>
                  <a:pt x="103" y="6450"/>
                  <a:pt x="137" y="6825"/>
                </a:cubicBezTo>
                <a:cubicBezTo>
                  <a:pt x="171" y="7303"/>
                  <a:pt x="274" y="7815"/>
                  <a:pt x="376" y="8292"/>
                </a:cubicBezTo>
                <a:cubicBezTo>
                  <a:pt x="410" y="8634"/>
                  <a:pt x="513" y="8975"/>
                  <a:pt x="615" y="9316"/>
                </a:cubicBezTo>
                <a:cubicBezTo>
                  <a:pt x="1736" y="12254"/>
                  <a:pt x="4523" y="14116"/>
                  <a:pt x="7569" y="14116"/>
                </a:cubicBezTo>
                <a:cubicBezTo>
                  <a:pt x="7955" y="14116"/>
                  <a:pt x="8345" y="14086"/>
                  <a:pt x="8736" y="14025"/>
                </a:cubicBezTo>
                <a:cubicBezTo>
                  <a:pt x="11364" y="13684"/>
                  <a:pt x="13343" y="12319"/>
                  <a:pt x="14640" y="9828"/>
                </a:cubicBezTo>
                <a:cubicBezTo>
                  <a:pt x="14947" y="9282"/>
                  <a:pt x="15117" y="8702"/>
                  <a:pt x="15220" y="8122"/>
                </a:cubicBezTo>
                <a:cubicBezTo>
                  <a:pt x="15390" y="6791"/>
                  <a:pt x="15186" y="5426"/>
                  <a:pt x="14640" y="4198"/>
                </a:cubicBezTo>
                <a:cubicBezTo>
                  <a:pt x="13991" y="2628"/>
                  <a:pt x="12831" y="1604"/>
                  <a:pt x="11534" y="649"/>
                </a:cubicBezTo>
                <a:cubicBezTo>
                  <a:pt x="11364" y="546"/>
                  <a:pt x="11193" y="444"/>
                  <a:pt x="10988" y="444"/>
                </a:cubicBezTo>
                <a:cubicBezTo>
                  <a:pt x="10647" y="444"/>
                  <a:pt x="10306" y="410"/>
                  <a:pt x="9965" y="307"/>
                </a:cubicBezTo>
                <a:cubicBezTo>
                  <a:pt x="9248" y="171"/>
                  <a:pt x="8566" y="69"/>
                  <a:pt x="81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37" name="Google Shape;7537;p56"/>
          <p:cNvGrpSpPr/>
          <p:nvPr/>
        </p:nvGrpSpPr>
        <p:grpSpPr>
          <a:xfrm>
            <a:off x="488074" y="316194"/>
            <a:ext cx="565641" cy="534314"/>
            <a:chOff x="488074" y="316194"/>
            <a:chExt cx="565641" cy="534314"/>
          </a:xfrm>
        </p:grpSpPr>
        <p:sp>
          <p:nvSpPr>
            <p:cNvPr id="7538" name="Google Shape;7538;p56"/>
            <p:cNvSpPr/>
            <p:nvPr/>
          </p:nvSpPr>
          <p:spPr>
            <a:xfrm>
              <a:off x="488074" y="316194"/>
              <a:ext cx="565641" cy="534314"/>
            </a:xfrm>
            <a:custGeom>
              <a:rect b="b" l="l" r="r" t="t"/>
              <a:pathLst>
                <a:path extrusionOk="0" h="28688" w="30370">
                  <a:moveTo>
                    <a:pt x="15927" y="640"/>
                  </a:moveTo>
                  <a:cubicBezTo>
                    <a:pt x="19113" y="640"/>
                    <a:pt x="22213" y="1791"/>
                    <a:pt x="24671" y="3894"/>
                  </a:cubicBezTo>
                  <a:cubicBezTo>
                    <a:pt x="26343" y="5293"/>
                    <a:pt x="27708" y="7033"/>
                    <a:pt x="28663" y="8978"/>
                  </a:cubicBezTo>
                  <a:cubicBezTo>
                    <a:pt x="29414" y="10480"/>
                    <a:pt x="29721" y="12152"/>
                    <a:pt x="29619" y="13824"/>
                  </a:cubicBezTo>
                  <a:cubicBezTo>
                    <a:pt x="29346" y="18362"/>
                    <a:pt x="27299" y="22013"/>
                    <a:pt x="23818" y="24880"/>
                  </a:cubicBezTo>
                  <a:cubicBezTo>
                    <a:pt x="22146" y="26244"/>
                    <a:pt x="20167" y="27234"/>
                    <a:pt x="18051" y="27712"/>
                  </a:cubicBezTo>
                  <a:cubicBezTo>
                    <a:pt x="17062" y="27919"/>
                    <a:pt x="16057" y="28033"/>
                    <a:pt x="15058" y="28033"/>
                  </a:cubicBezTo>
                  <a:cubicBezTo>
                    <a:pt x="14575" y="28033"/>
                    <a:pt x="14093" y="28006"/>
                    <a:pt x="13615" y="27951"/>
                  </a:cubicBezTo>
                  <a:cubicBezTo>
                    <a:pt x="11192" y="27678"/>
                    <a:pt x="8872" y="26893"/>
                    <a:pt x="6825" y="25630"/>
                  </a:cubicBezTo>
                  <a:cubicBezTo>
                    <a:pt x="5084" y="24607"/>
                    <a:pt x="3583" y="23173"/>
                    <a:pt x="2491" y="21467"/>
                  </a:cubicBezTo>
                  <a:cubicBezTo>
                    <a:pt x="1604" y="20034"/>
                    <a:pt x="1058" y="18362"/>
                    <a:pt x="921" y="16690"/>
                  </a:cubicBezTo>
                  <a:cubicBezTo>
                    <a:pt x="717" y="14404"/>
                    <a:pt x="1024" y="12117"/>
                    <a:pt x="1843" y="10002"/>
                  </a:cubicBezTo>
                  <a:cubicBezTo>
                    <a:pt x="3139" y="6692"/>
                    <a:pt x="5596" y="3996"/>
                    <a:pt x="8736" y="2427"/>
                  </a:cubicBezTo>
                  <a:cubicBezTo>
                    <a:pt x="9282" y="2154"/>
                    <a:pt x="9828" y="1915"/>
                    <a:pt x="10374" y="1676"/>
                  </a:cubicBezTo>
                  <a:cubicBezTo>
                    <a:pt x="10442" y="1710"/>
                    <a:pt x="10476" y="1778"/>
                    <a:pt x="10510" y="1812"/>
                  </a:cubicBezTo>
                  <a:cubicBezTo>
                    <a:pt x="10574" y="1919"/>
                    <a:pt x="10678" y="1972"/>
                    <a:pt x="10780" y="1972"/>
                  </a:cubicBezTo>
                  <a:cubicBezTo>
                    <a:pt x="10842" y="1972"/>
                    <a:pt x="10902" y="1953"/>
                    <a:pt x="10954" y="1915"/>
                  </a:cubicBezTo>
                  <a:cubicBezTo>
                    <a:pt x="11090" y="1846"/>
                    <a:pt x="11227" y="1744"/>
                    <a:pt x="11363" y="1642"/>
                  </a:cubicBezTo>
                  <a:cubicBezTo>
                    <a:pt x="11738" y="1471"/>
                    <a:pt x="12080" y="1266"/>
                    <a:pt x="12455" y="1130"/>
                  </a:cubicBezTo>
                  <a:cubicBezTo>
                    <a:pt x="12660" y="1062"/>
                    <a:pt x="12873" y="1027"/>
                    <a:pt x="13086" y="1027"/>
                  </a:cubicBezTo>
                  <a:cubicBezTo>
                    <a:pt x="13300" y="1027"/>
                    <a:pt x="13513" y="1062"/>
                    <a:pt x="13718" y="1130"/>
                  </a:cubicBezTo>
                  <a:lnTo>
                    <a:pt x="13752" y="1130"/>
                  </a:lnTo>
                  <a:cubicBezTo>
                    <a:pt x="13851" y="1157"/>
                    <a:pt x="13931" y="1172"/>
                    <a:pt x="13997" y="1172"/>
                  </a:cubicBezTo>
                  <a:cubicBezTo>
                    <a:pt x="14179" y="1172"/>
                    <a:pt x="14248" y="1055"/>
                    <a:pt x="14298" y="754"/>
                  </a:cubicBezTo>
                  <a:cubicBezTo>
                    <a:pt x="14366" y="754"/>
                    <a:pt x="14400" y="720"/>
                    <a:pt x="14468" y="720"/>
                  </a:cubicBezTo>
                  <a:cubicBezTo>
                    <a:pt x="14955" y="666"/>
                    <a:pt x="15442" y="640"/>
                    <a:pt x="15927" y="640"/>
                  </a:cubicBezTo>
                  <a:close/>
                  <a:moveTo>
                    <a:pt x="15882" y="0"/>
                  </a:moveTo>
                  <a:cubicBezTo>
                    <a:pt x="15775" y="0"/>
                    <a:pt x="15667" y="1"/>
                    <a:pt x="15560" y="4"/>
                  </a:cubicBezTo>
                  <a:cubicBezTo>
                    <a:pt x="15048" y="38"/>
                    <a:pt x="14502" y="38"/>
                    <a:pt x="13991" y="140"/>
                  </a:cubicBezTo>
                  <a:cubicBezTo>
                    <a:pt x="13376" y="208"/>
                    <a:pt x="12796" y="379"/>
                    <a:pt x="12182" y="481"/>
                  </a:cubicBezTo>
                  <a:cubicBezTo>
                    <a:pt x="11022" y="720"/>
                    <a:pt x="9896" y="1096"/>
                    <a:pt x="8838" y="1642"/>
                  </a:cubicBezTo>
                  <a:cubicBezTo>
                    <a:pt x="5460" y="3211"/>
                    <a:pt x="2764" y="6009"/>
                    <a:pt x="1365" y="9456"/>
                  </a:cubicBezTo>
                  <a:cubicBezTo>
                    <a:pt x="375" y="11810"/>
                    <a:pt x="0" y="14370"/>
                    <a:pt x="273" y="16895"/>
                  </a:cubicBezTo>
                  <a:cubicBezTo>
                    <a:pt x="444" y="18635"/>
                    <a:pt x="990" y="20307"/>
                    <a:pt x="1911" y="21808"/>
                  </a:cubicBezTo>
                  <a:cubicBezTo>
                    <a:pt x="3139" y="23719"/>
                    <a:pt x="4811" y="25323"/>
                    <a:pt x="6825" y="26415"/>
                  </a:cubicBezTo>
                  <a:cubicBezTo>
                    <a:pt x="8906" y="27609"/>
                    <a:pt x="11261" y="28360"/>
                    <a:pt x="13649" y="28599"/>
                  </a:cubicBezTo>
                  <a:cubicBezTo>
                    <a:pt x="14167" y="28658"/>
                    <a:pt x="14684" y="28687"/>
                    <a:pt x="15201" y="28687"/>
                  </a:cubicBezTo>
                  <a:cubicBezTo>
                    <a:pt x="18261" y="28687"/>
                    <a:pt x="21263" y="27660"/>
                    <a:pt x="23716" y="25733"/>
                  </a:cubicBezTo>
                  <a:cubicBezTo>
                    <a:pt x="27128" y="23276"/>
                    <a:pt x="29414" y="19556"/>
                    <a:pt x="30097" y="15393"/>
                  </a:cubicBezTo>
                  <a:cubicBezTo>
                    <a:pt x="30370" y="13892"/>
                    <a:pt x="30335" y="12356"/>
                    <a:pt x="29994" y="10855"/>
                  </a:cubicBezTo>
                  <a:cubicBezTo>
                    <a:pt x="29687" y="9524"/>
                    <a:pt x="29141" y="8296"/>
                    <a:pt x="28390" y="7170"/>
                  </a:cubicBezTo>
                  <a:cubicBezTo>
                    <a:pt x="26343" y="4030"/>
                    <a:pt x="23613" y="1744"/>
                    <a:pt x="19996" y="618"/>
                  </a:cubicBezTo>
                  <a:cubicBezTo>
                    <a:pt x="18665" y="206"/>
                    <a:pt x="17276" y="0"/>
                    <a:pt x="15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56"/>
            <p:cNvSpPr/>
            <p:nvPr/>
          </p:nvSpPr>
          <p:spPr>
            <a:xfrm>
              <a:off x="727650" y="664030"/>
              <a:ext cx="104877" cy="103462"/>
            </a:xfrm>
            <a:custGeom>
              <a:rect b="b" l="l" r="r" t="t"/>
              <a:pathLst>
                <a:path extrusionOk="0" h="5555" w="5631">
                  <a:moveTo>
                    <a:pt x="2942" y="1"/>
                  </a:moveTo>
                  <a:cubicBezTo>
                    <a:pt x="2766" y="1"/>
                    <a:pt x="2589" y="46"/>
                    <a:pt x="2423" y="129"/>
                  </a:cubicBezTo>
                  <a:cubicBezTo>
                    <a:pt x="2355" y="163"/>
                    <a:pt x="2321" y="265"/>
                    <a:pt x="2321" y="333"/>
                  </a:cubicBezTo>
                  <a:cubicBezTo>
                    <a:pt x="2344" y="424"/>
                    <a:pt x="2397" y="455"/>
                    <a:pt x="2460" y="455"/>
                  </a:cubicBezTo>
                  <a:cubicBezTo>
                    <a:pt x="2491" y="455"/>
                    <a:pt x="2526" y="447"/>
                    <a:pt x="2560" y="436"/>
                  </a:cubicBezTo>
                  <a:cubicBezTo>
                    <a:pt x="2694" y="375"/>
                    <a:pt x="2837" y="344"/>
                    <a:pt x="2979" y="344"/>
                  </a:cubicBezTo>
                  <a:cubicBezTo>
                    <a:pt x="3235" y="344"/>
                    <a:pt x="3488" y="443"/>
                    <a:pt x="3686" y="640"/>
                  </a:cubicBezTo>
                  <a:cubicBezTo>
                    <a:pt x="4095" y="913"/>
                    <a:pt x="4471" y="1323"/>
                    <a:pt x="4744" y="1767"/>
                  </a:cubicBezTo>
                  <a:cubicBezTo>
                    <a:pt x="5187" y="2449"/>
                    <a:pt x="5290" y="3302"/>
                    <a:pt x="5051" y="4087"/>
                  </a:cubicBezTo>
                  <a:cubicBezTo>
                    <a:pt x="4914" y="4530"/>
                    <a:pt x="4539" y="4872"/>
                    <a:pt x="4095" y="4974"/>
                  </a:cubicBezTo>
                  <a:cubicBezTo>
                    <a:pt x="3665" y="5101"/>
                    <a:pt x="3216" y="5171"/>
                    <a:pt x="2776" y="5171"/>
                  </a:cubicBezTo>
                  <a:cubicBezTo>
                    <a:pt x="2623" y="5171"/>
                    <a:pt x="2471" y="5162"/>
                    <a:pt x="2321" y="5145"/>
                  </a:cubicBezTo>
                  <a:cubicBezTo>
                    <a:pt x="1604" y="5111"/>
                    <a:pt x="956" y="4701"/>
                    <a:pt x="615" y="4087"/>
                  </a:cubicBezTo>
                  <a:cubicBezTo>
                    <a:pt x="410" y="3814"/>
                    <a:pt x="376" y="3439"/>
                    <a:pt x="546" y="3131"/>
                  </a:cubicBezTo>
                  <a:cubicBezTo>
                    <a:pt x="717" y="2620"/>
                    <a:pt x="1024" y="2210"/>
                    <a:pt x="1434" y="1869"/>
                  </a:cubicBezTo>
                  <a:cubicBezTo>
                    <a:pt x="1468" y="1835"/>
                    <a:pt x="1502" y="1801"/>
                    <a:pt x="1536" y="1767"/>
                  </a:cubicBezTo>
                  <a:cubicBezTo>
                    <a:pt x="1604" y="1664"/>
                    <a:pt x="1673" y="1562"/>
                    <a:pt x="1570" y="1459"/>
                  </a:cubicBezTo>
                  <a:cubicBezTo>
                    <a:pt x="1533" y="1422"/>
                    <a:pt x="1495" y="1407"/>
                    <a:pt x="1459" y="1407"/>
                  </a:cubicBezTo>
                  <a:cubicBezTo>
                    <a:pt x="1397" y="1407"/>
                    <a:pt x="1340" y="1450"/>
                    <a:pt x="1297" y="1494"/>
                  </a:cubicBezTo>
                  <a:cubicBezTo>
                    <a:pt x="751" y="1903"/>
                    <a:pt x="342" y="2449"/>
                    <a:pt x="137" y="3097"/>
                  </a:cubicBezTo>
                  <a:cubicBezTo>
                    <a:pt x="1" y="3404"/>
                    <a:pt x="35" y="3780"/>
                    <a:pt x="171" y="4087"/>
                  </a:cubicBezTo>
                  <a:cubicBezTo>
                    <a:pt x="444" y="4633"/>
                    <a:pt x="854" y="5042"/>
                    <a:pt x="1434" y="5281"/>
                  </a:cubicBezTo>
                  <a:cubicBezTo>
                    <a:pt x="1809" y="5452"/>
                    <a:pt x="2253" y="5554"/>
                    <a:pt x="2696" y="5554"/>
                  </a:cubicBezTo>
                  <a:cubicBezTo>
                    <a:pt x="3208" y="5520"/>
                    <a:pt x="3720" y="5452"/>
                    <a:pt x="4198" y="5349"/>
                  </a:cubicBezTo>
                  <a:cubicBezTo>
                    <a:pt x="4675" y="5247"/>
                    <a:pt x="5051" y="4940"/>
                    <a:pt x="5290" y="4530"/>
                  </a:cubicBezTo>
                  <a:cubicBezTo>
                    <a:pt x="5528" y="4087"/>
                    <a:pt x="5631" y="3541"/>
                    <a:pt x="5563" y="3029"/>
                  </a:cubicBezTo>
                  <a:cubicBezTo>
                    <a:pt x="5460" y="1835"/>
                    <a:pt x="4744" y="811"/>
                    <a:pt x="3720" y="231"/>
                  </a:cubicBezTo>
                  <a:cubicBezTo>
                    <a:pt x="3583" y="129"/>
                    <a:pt x="3447" y="94"/>
                    <a:pt x="3276" y="60"/>
                  </a:cubicBezTo>
                  <a:cubicBezTo>
                    <a:pt x="3169" y="20"/>
                    <a:pt x="3056" y="1"/>
                    <a:pt x="29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56"/>
            <p:cNvSpPr/>
            <p:nvPr/>
          </p:nvSpPr>
          <p:spPr>
            <a:xfrm>
              <a:off x="571955" y="623822"/>
              <a:ext cx="54664" cy="59656"/>
            </a:xfrm>
            <a:custGeom>
              <a:rect b="b" l="l" r="r" t="t"/>
              <a:pathLst>
                <a:path extrusionOk="0" h="3203" w="2935">
                  <a:moveTo>
                    <a:pt x="1437" y="0"/>
                  </a:moveTo>
                  <a:cubicBezTo>
                    <a:pt x="1124" y="0"/>
                    <a:pt x="817" y="129"/>
                    <a:pt x="615" y="377"/>
                  </a:cubicBezTo>
                  <a:cubicBezTo>
                    <a:pt x="239" y="786"/>
                    <a:pt x="34" y="1332"/>
                    <a:pt x="0" y="1878"/>
                  </a:cubicBezTo>
                  <a:cubicBezTo>
                    <a:pt x="34" y="1980"/>
                    <a:pt x="34" y="2083"/>
                    <a:pt x="34" y="2151"/>
                  </a:cubicBezTo>
                  <a:cubicBezTo>
                    <a:pt x="91" y="2769"/>
                    <a:pt x="587" y="3203"/>
                    <a:pt x="1160" y="3203"/>
                  </a:cubicBezTo>
                  <a:cubicBezTo>
                    <a:pt x="1283" y="3203"/>
                    <a:pt x="1410" y="3183"/>
                    <a:pt x="1536" y="3141"/>
                  </a:cubicBezTo>
                  <a:cubicBezTo>
                    <a:pt x="2287" y="2936"/>
                    <a:pt x="2833" y="2253"/>
                    <a:pt x="2901" y="1435"/>
                  </a:cubicBezTo>
                  <a:cubicBezTo>
                    <a:pt x="2935" y="1298"/>
                    <a:pt x="2867" y="1162"/>
                    <a:pt x="2764" y="1093"/>
                  </a:cubicBezTo>
                  <a:cubicBezTo>
                    <a:pt x="2719" y="1093"/>
                    <a:pt x="2658" y="1078"/>
                    <a:pt x="2613" y="1078"/>
                  </a:cubicBezTo>
                  <a:cubicBezTo>
                    <a:pt x="2590" y="1078"/>
                    <a:pt x="2571" y="1082"/>
                    <a:pt x="2560" y="1093"/>
                  </a:cubicBezTo>
                  <a:cubicBezTo>
                    <a:pt x="2491" y="1127"/>
                    <a:pt x="2491" y="1230"/>
                    <a:pt x="2491" y="1298"/>
                  </a:cubicBezTo>
                  <a:cubicBezTo>
                    <a:pt x="2560" y="1435"/>
                    <a:pt x="2560" y="1605"/>
                    <a:pt x="2491" y="1742"/>
                  </a:cubicBezTo>
                  <a:cubicBezTo>
                    <a:pt x="2457" y="1878"/>
                    <a:pt x="2389" y="2015"/>
                    <a:pt x="2321" y="2117"/>
                  </a:cubicBezTo>
                  <a:cubicBezTo>
                    <a:pt x="2150" y="2458"/>
                    <a:pt x="1843" y="2731"/>
                    <a:pt x="1468" y="2799"/>
                  </a:cubicBezTo>
                  <a:cubicBezTo>
                    <a:pt x="1377" y="2832"/>
                    <a:pt x="1287" y="2847"/>
                    <a:pt x="1200" y="2847"/>
                  </a:cubicBezTo>
                  <a:cubicBezTo>
                    <a:pt x="824" y="2847"/>
                    <a:pt x="499" y="2566"/>
                    <a:pt x="444" y="2151"/>
                  </a:cubicBezTo>
                  <a:cubicBezTo>
                    <a:pt x="342" y="1571"/>
                    <a:pt x="512" y="957"/>
                    <a:pt x="956" y="547"/>
                  </a:cubicBezTo>
                  <a:cubicBezTo>
                    <a:pt x="1070" y="405"/>
                    <a:pt x="1231" y="334"/>
                    <a:pt x="1400" y="334"/>
                  </a:cubicBezTo>
                  <a:cubicBezTo>
                    <a:pt x="1434" y="334"/>
                    <a:pt x="1468" y="337"/>
                    <a:pt x="1502" y="343"/>
                  </a:cubicBezTo>
                  <a:cubicBezTo>
                    <a:pt x="1604" y="377"/>
                    <a:pt x="1707" y="411"/>
                    <a:pt x="1843" y="411"/>
                  </a:cubicBezTo>
                  <a:cubicBezTo>
                    <a:pt x="1911" y="411"/>
                    <a:pt x="1945" y="343"/>
                    <a:pt x="2014" y="274"/>
                  </a:cubicBezTo>
                  <a:cubicBezTo>
                    <a:pt x="1980" y="240"/>
                    <a:pt x="1945" y="104"/>
                    <a:pt x="1911" y="104"/>
                  </a:cubicBezTo>
                  <a:cubicBezTo>
                    <a:pt x="1761" y="34"/>
                    <a:pt x="1598" y="0"/>
                    <a:pt x="14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56"/>
            <p:cNvSpPr/>
            <p:nvPr/>
          </p:nvSpPr>
          <p:spPr>
            <a:xfrm>
              <a:off x="587208" y="387430"/>
              <a:ext cx="79454" cy="71203"/>
            </a:xfrm>
            <a:custGeom>
              <a:rect b="b" l="l" r="r" t="t"/>
              <a:pathLst>
                <a:path extrusionOk="0" h="3823" w="4266">
                  <a:moveTo>
                    <a:pt x="4061" y="1"/>
                  </a:moveTo>
                  <a:cubicBezTo>
                    <a:pt x="3959" y="35"/>
                    <a:pt x="3856" y="103"/>
                    <a:pt x="3754" y="171"/>
                  </a:cubicBezTo>
                  <a:cubicBezTo>
                    <a:pt x="3276" y="547"/>
                    <a:pt x="2764" y="922"/>
                    <a:pt x="2287" y="1331"/>
                  </a:cubicBezTo>
                  <a:cubicBezTo>
                    <a:pt x="1502" y="1911"/>
                    <a:pt x="819" y="2594"/>
                    <a:pt x="239" y="3345"/>
                  </a:cubicBezTo>
                  <a:cubicBezTo>
                    <a:pt x="137" y="3413"/>
                    <a:pt x="103" y="3481"/>
                    <a:pt x="34" y="3583"/>
                  </a:cubicBezTo>
                  <a:cubicBezTo>
                    <a:pt x="0" y="3720"/>
                    <a:pt x="69" y="3822"/>
                    <a:pt x="239" y="3822"/>
                  </a:cubicBezTo>
                  <a:cubicBezTo>
                    <a:pt x="273" y="3788"/>
                    <a:pt x="307" y="3720"/>
                    <a:pt x="342" y="3686"/>
                  </a:cubicBezTo>
                  <a:cubicBezTo>
                    <a:pt x="478" y="3549"/>
                    <a:pt x="615" y="3413"/>
                    <a:pt x="717" y="3276"/>
                  </a:cubicBezTo>
                  <a:cubicBezTo>
                    <a:pt x="1741" y="2184"/>
                    <a:pt x="2833" y="1195"/>
                    <a:pt x="4061" y="376"/>
                  </a:cubicBezTo>
                  <a:cubicBezTo>
                    <a:pt x="4129" y="342"/>
                    <a:pt x="4197" y="308"/>
                    <a:pt x="4232" y="239"/>
                  </a:cubicBezTo>
                  <a:cubicBezTo>
                    <a:pt x="4266" y="205"/>
                    <a:pt x="4266" y="137"/>
                    <a:pt x="4232" y="69"/>
                  </a:cubicBezTo>
                  <a:cubicBezTo>
                    <a:pt x="4197" y="1"/>
                    <a:pt x="4129" y="1"/>
                    <a:pt x="40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56"/>
            <p:cNvSpPr/>
            <p:nvPr/>
          </p:nvSpPr>
          <p:spPr>
            <a:xfrm>
              <a:off x="578306" y="501556"/>
              <a:ext cx="42558" cy="62636"/>
            </a:xfrm>
            <a:custGeom>
              <a:rect b="b" l="l" r="r" t="t"/>
              <a:pathLst>
                <a:path extrusionOk="0" h="3363" w="2285">
                  <a:moveTo>
                    <a:pt x="1454" y="1"/>
                  </a:moveTo>
                  <a:cubicBezTo>
                    <a:pt x="1400" y="1"/>
                    <a:pt x="1347" y="5"/>
                    <a:pt x="1297" y="15"/>
                  </a:cubicBezTo>
                  <a:cubicBezTo>
                    <a:pt x="444" y="254"/>
                    <a:pt x="1" y="1141"/>
                    <a:pt x="342" y="1960"/>
                  </a:cubicBezTo>
                  <a:cubicBezTo>
                    <a:pt x="581" y="2437"/>
                    <a:pt x="956" y="2847"/>
                    <a:pt x="1400" y="3188"/>
                  </a:cubicBezTo>
                  <a:cubicBezTo>
                    <a:pt x="1502" y="3256"/>
                    <a:pt x="1604" y="3325"/>
                    <a:pt x="1741" y="3359"/>
                  </a:cubicBezTo>
                  <a:cubicBezTo>
                    <a:pt x="1761" y="3361"/>
                    <a:pt x="1780" y="3362"/>
                    <a:pt x="1799" y="3362"/>
                  </a:cubicBezTo>
                  <a:cubicBezTo>
                    <a:pt x="2077" y="3362"/>
                    <a:pt x="2285" y="3134"/>
                    <a:pt x="2253" y="2847"/>
                  </a:cubicBezTo>
                  <a:cubicBezTo>
                    <a:pt x="2219" y="2779"/>
                    <a:pt x="2184" y="2745"/>
                    <a:pt x="2150" y="2710"/>
                  </a:cubicBezTo>
                  <a:cubicBezTo>
                    <a:pt x="2082" y="2710"/>
                    <a:pt x="2014" y="2710"/>
                    <a:pt x="1980" y="2779"/>
                  </a:cubicBezTo>
                  <a:cubicBezTo>
                    <a:pt x="1911" y="2847"/>
                    <a:pt x="1877" y="2915"/>
                    <a:pt x="1843" y="2983"/>
                  </a:cubicBezTo>
                  <a:cubicBezTo>
                    <a:pt x="1775" y="2983"/>
                    <a:pt x="1707" y="2949"/>
                    <a:pt x="1639" y="2915"/>
                  </a:cubicBezTo>
                  <a:cubicBezTo>
                    <a:pt x="1229" y="2608"/>
                    <a:pt x="888" y="2199"/>
                    <a:pt x="649" y="1755"/>
                  </a:cubicBezTo>
                  <a:cubicBezTo>
                    <a:pt x="478" y="1380"/>
                    <a:pt x="581" y="936"/>
                    <a:pt x="888" y="663"/>
                  </a:cubicBezTo>
                  <a:cubicBezTo>
                    <a:pt x="1076" y="475"/>
                    <a:pt x="1265" y="319"/>
                    <a:pt x="1498" y="319"/>
                  </a:cubicBezTo>
                  <a:cubicBezTo>
                    <a:pt x="1603" y="319"/>
                    <a:pt x="1716" y="350"/>
                    <a:pt x="1843" y="424"/>
                  </a:cubicBezTo>
                  <a:cubicBezTo>
                    <a:pt x="1863" y="434"/>
                    <a:pt x="1883" y="438"/>
                    <a:pt x="1903" y="438"/>
                  </a:cubicBezTo>
                  <a:cubicBezTo>
                    <a:pt x="1951" y="438"/>
                    <a:pt x="2000" y="414"/>
                    <a:pt x="2048" y="390"/>
                  </a:cubicBezTo>
                  <a:cubicBezTo>
                    <a:pt x="2082" y="322"/>
                    <a:pt x="2082" y="254"/>
                    <a:pt x="2048" y="185"/>
                  </a:cubicBezTo>
                  <a:cubicBezTo>
                    <a:pt x="2014" y="117"/>
                    <a:pt x="1911" y="49"/>
                    <a:pt x="1843" y="49"/>
                  </a:cubicBezTo>
                  <a:cubicBezTo>
                    <a:pt x="1723" y="25"/>
                    <a:pt x="1585" y="1"/>
                    <a:pt x="14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56"/>
            <p:cNvSpPr/>
            <p:nvPr/>
          </p:nvSpPr>
          <p:spPr>
            <a:xfrm>
              <a:off x="660921" y="662596"/>
              <a:ext cx="41329" cy="46656"/>
            </a:xfrm>
            <a:custGeom>
              <a:rect b="b" l="l" r="r" t="t"/>
              <a:pathLst>
                <a:path extrusionOk="0" h="2505" w="2219">
                  <a:moveTo>
                    <a:pt x="888" y="1"/>
                  </a:moveTo>
                  <a:cubicBezTo>
                    <a:pt x="820" y="1"/>
                    <a:pt x="785" y="35"/>
                    <a:pt x="717" y="69"/>
                  </a:cubicBezTo>
                  <a:cubicBezTo>
                    <a:pt x="308" y="274"/>
                    <a:pt x="69" y="649"/>
                    <a:pt x="1" y="1093"/>
                  </a:cubicBezTo>
                  <a:cubicBezTo>
                    <a:pt x="1" y="1332"/>
                    <a:pt x="69" y="1571"/>
                    <a:pt x="239" y="1775"/>
                  </a:cubicBezTo>
                  <a:cubicBezTo>
                    <a:pt x="512" y="2082"/>
                    <a:pt x="888" y="2321"/>
                    <a:pt x="1297" y="2458"/>
                  </a:cubicBezTo>
                  <a:cubicBezTo>
                    <a:pt x="1371" y="2489"/>
                    <a:pt x="1448" y="2505"/>
                    <a:pt x="1525" y="2505"/>
                  </a:cubicBezTo>
                  <a:cubicBezTo>
                    <a:pt x="1695" y="2505"/>
                    <a:pt x="1862" y="2428"/>
                    <a:pt x="1980" y="2287"/>
                  </a:cubicBezTo>
                  <a:cubicBezTo>
                    <a:pt x="2150" y="2082"/>
                    <a:pt x="2219" y="1809"/>
                    <a:pt x="2150" y="1536"/>
                  </a:cubicBezTo>
                  <a:cubicBezTo>
                    <a:pt x="2116" y="1468"/>
                    <a:pt x="2014" y="1400"/>
                    <a:pt x="1980" y="1400"/>
                  </a:cubicBezTo>
                  <a:cubicBezTo>
                    <a:pt x="1911" y="1400"/>
                    <a:pt x="1843" y="1468"/>
                    <a:pt x="1809" y="1536"/>
                  </a:cubicBezTo>
                  <a:cubicBezTo>
                    <a:pt x="1809" y="1639"/>
                    <a:pt x="1775" y="1741"/>
                    <a:pt x="1775" y="1844"/>
                  </a:cubicBezTo>
                  <a:cubicBezTo>
                    <a:pt x="1725" y="2020"/>
                    <a:pt x="1656" y="2122"/>
                    <a:pt x="1527" y="2122"/>
                  </a:cubicBezTo>
                  <a:cubicBezTo>
                    <a:pt x="1481" y="2122"/>
                    <a:pt x="1428" y="2109"/>
                    <a:pt x="1366" y="2082"/>
                  </a:cubicBezTo>
                  <a:cubicBezTo>
                    <a:pt x="1127" y="1980"/>
                    <a:pt x="922" y="1878"/>
                    <a:pt x="717" y="1741"/>
                  </a:cubicBezTo>
                  <a:cubicBezTo>
                    <a:pt x="308" y="1536"/>
                    <a:pt x="239" y="956"/>
                    <a:pt x="581" y="649"/>
                  </a:cubicBezTo>
                  <a:cubicBezTo>
                    <a:pt x="649" y="547"/>
                    <a:pt x="751" y="444"/>
                    <a:pt x="888" y="342"/>
                  </a:cubicBezTo>
                  <a:cubicBezTo>
                    <a:pt x="922" y="308"/>
                    <a:pt x="956" y="308"/>
                    <a:pt x="990" y="274"/>
                  </a:cubicBezTo>
                  <a:cubicBezTo>
                    <a:pt x="1024" y="240"/>
                    <a:pt x="1058" y="171"/>
                    <a:pt x="1024" y="103"/>
                  </a:cubicBezTo>
                  <a:cubicBezTo>
                    <a:pt x="990" y="69"/>
                    <a:pt x="956" y="35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56"/>
            <p:cNvSpPr/>
            <p:nvPr/>
          </p:nvSpPr>
          <p:spPr>
            <a:xfrm>
              <a:off x="897331" y="705561"/>
              <a:ext cx="60401" cy="59377"/>
            </a:xfrm>
            <a:custGeom>
              <a:rect b="b" l="l" r="r" t="t"/>
              <a:pathLst>
                <a:path extrusionOk="0" h="3188" w="3243">
                  <a:moveTo>
                    <a:pt x="3090" y="1"/>
                  </a:moveTo>
                  <a:cubicBezTo>
                    <a:pt x="3038" y="1"/>
                    <a:pt x="2988" y="26"/>
                    <a:pt x="2969" y="82"/>
                  </a:cubicBezTo>
                  <a:cubicBezTo>
                    <a:pt x="2867" y="151"/>
                    <a:pt x="2833" y="253"/>
                    <a:pt x="2730" y="355"/>
                  </a:cubicBezTo>
                  <a:cubicBezTo>
                    <a:pt x="2491" y="663"/>
                    <a:pt x="2218" y="970"/>
                    <a:pt x="1945" y="1277"/>
                  </a:cubicBezTo>
                  <a:cubicBezTo>
                    <a:pt x="1365" y="1789"/>
                    <a:pt x="751" y="2266"/>
                    <a:pt x="171" y="2778"/>
                  </a:cubicBezTo>
                  <a:cubicBezTo>
                    <a:pt x="137" y="2812"/>
                    <a:pt x="69" y="2846"/>
                    <a:pt x="34" y="2915"/>
                  </a:cubicBezTo>
                  <a:cubicBezTo>
                    <a:pt x="0" y="2983"/>
                    <a:pt x="0" y="3051"/>
                    <a:pt x="34" y="3085"/>
                  </a:cubicBezTo>
                  <a:cubicBezTo>
                    <a:pt x="34" y="3119"/>
                    <a:pt x="103" y="3154"/>
                    <a:pt x="171" y="3188"/>
                  </a:cubicBezTo>
                  <a:cubicBezTo>
                    <a:pt x="273" y="3119"/>
                    <a:pt x="376" y="3051"/>
                    <a:pt x="444" y="2983"/>
                  </a:cubicBezTo>
                  <a:cubicBezTo>
                    <a:pt x="1126" y="2403"/>
                    <a:pt x="1809" y="1857"/>
                    <a:pt x="2457" y="1243"/>
                  </a:cubicBezTo>
                  <a:cubicBezTo>
                    <a:pt x="2730" y="970"/>
                    <a:pt x="2969" y="697"/>
                    <a:pt x="3174" y="390"/>
                  </a:cubicBezTo>
                  <a:cubicBezTo>
                    <a:pt x="3208" y="355"/>
                    <a:pt x="3242" y="355"/>
                    <a:pt x="3242" y="253"/>
                  </a:cubicBezTo>
                  <a:cubicBezTo>
                    <a:pt x="3242" y="185"/>
                    <a:pt x="3242" y="82"/>
                    <a:pt x="3208" y="48"/>
                  </a:cubicBezTo>
                  <a:cubicBezTo>
                    <a:pt x="3177" y="18"/>
                    <a:pt x="3133" y="1"/>
                    <a:pt x="30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56"/>
            <p:cNvSpPr/>
            <p:nvPr/>
          </p:nvSpPr>
          <p:spPr>
            <a:xfrm>
              <a:off x="761341" y="687552"/>
              <a:ext cx="39411" cy="51032"/>
            </a:xfrm>
            <a:custGeom>
              <a:rect b="b" l="l" r="r" t="t"/>
              <a:pathLst>
                <a:path extrusionOk="0" h="2740" w="2116">
                  <a:moveTo>
                    <a:pt x="1809" y="0"/>
                  </a:moveTo>
                  <a:cubicBezTo>
                    <a:pt x="1774" y="0"/>
                    <a:pt x="1740" y="9"/>
                    <a:pt x="1706" y="26"/>
                  </a:cubicBezTo>
                  <a:cubicBezTo>
                    <a:pt x="1638" y="94"/>
                    <a:pt x="1638" y="162"/>
                    <a:pt x="1672" y="231"/>
                  </a:cubicBezTo>
                  <a:cubicBezTo>
                    <a:pt x="1740" y="367"/>
                    <a:pt x="1774" y="572"/>
                    <a:pt x="1740" y="742"/>
                  </a:cubicBezTo>
                  <a:cubicBezTo>
                    <a:pt x="1638" y="1186"/>
                    <a:pt x="1501" y="1630"/>
                    <a:pt x="1297" y="2005"/>
                  </a:cubicBezTo>
                  <a:cubicBezTo>
                    <a:pt x="1228" y="2176"/>
                    <a:pt x="1092" y="2312"/>
                    <a:pt x="955" y="2346"/>
                  </a:cubicBezTo>
                  <a:cubicBezTo>
                    <a:pt x="893" y="2385"/>
                    <a:pt x="826" y="2403"/>
                    <a:pt x="762" y="2403"/>
                  </a:cubicBezTo>
                  <a:cubicBezTo>
                    <a:pt x="547" y="2403"/>
                    <a:pt x="357" y="2207"/>
                    <a:pt x="410" y="1971"/>
                  </a:cubicBezTo>
                  <a:cubicBezTo>
                    <a:pt x="410" y="1937"/>
                    <a:pt x="444" y="1903"/>
                    <a:pt x="410" y="1834"/>
                  </a:cubicBezTo>
                  <a:cubicBezTo>
                    <a:pt x="375" y="1800"/>
                    <a:pt x="341" y="1732"/>
                    <a:pt x="307" y="1732"/>
                  </a:cubicBezTo>
                  <a:cubicBezTo>
                    <a:pt x="273" y="1732"/>
                    <a:pt x="205" y="1732"/>
                    <a:pt x="171" y="1766"/>
                  </a:cubicBezTo>
                  <a:cubicBezTo>
                    <a:pt x="102" y="1834"/>
                    <a:pt x="102" y="1868"/>
                    <a:pt x="68" y="1937"/>
                  </a:cubicBezTo>
                  <a:cubicBezTo>
                    <a:pt x="0" y="2278"/>
                    <a:pt x="205" y="2585"/>
                    <a:pt x="512" y="2687"/>
                  </a:cubicBezTo>
                  <a:cubicBezTo>
                    <a:pt x="607" y="2722"/>
                    <a:pt x="707" y="2739"/>
                    <a:pt x="806" y="2739"/>
                  </a:cubicBezTo>
                  <a:cubicBezTo>
                    <a:pt x="1097" y="2739"/>
                    <a:pt x="1383" y="2592"/>
                    <a:pt x="1536" y="2312"/>
                  </a:cubicBezTo>
                  <a:cubicBezTo>
                    <a:pt x="1843" y="1800"/>
                    <a:pt x="2047" y="1186"/>
                    <a:pt x="2116" y="606"/>
                  </a:cubicBezTo>
                  <a:cubicBezTo>
                    <a:pt x="2116" y="231"/>
                    <a:pt x="2047" y="94"/>
                    <a:pt x="1911" y="26"/>
                  </a:cubicBezTo>
                  <a:cubicBezTo>
                    <a:pt x="1877" y="9"/>
                    <a:pt x="1843" y="0"/>
                    <a:pt x="18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56"/>
            <p:cNvSpPr/>
            <p:nvPr/>
          </p:nvSpPr>
          <p:spPr>
            <a:xfrm>
              <a:off x="534466" y="510719"/>
              <a:ext cx="20357" cy="77555"/>
            </a:xfrm>
            <a:custGeom>
              <a:rect b="b" l="l" r="r" t="t"/>
              <a:pathLst>
                <a:path extrusionOk="0" h="4164" w="1093">
                  <a:moveTo>
                    <a:pt x="990" y="0"/>
                  </a:moveTo>
                  <a:cubicBezTo>
                    <a:pt x="921" y="35"/>
                    <a:pt x="819" y="69"/>
                    <a:pt x="785" y="103"/>
                  </a:cubicBezTo>
                  <a:cubicBezTo>
                    <a:pt x="751" y="205"/>
                    <a:pt x="683" y="308"/>
                    <a:pt x="683" y="444"/>
                  </a:cubicBezTo>
                  <a:cubicBezTo>
                    <a:pt x="546" y="990"/>
                    <a:pt x="410" y="1502"/>
                    <a:pt x="307" y="2082"/>
                  </a:cubicBezTo>
                  <a:cubicBezTo>
                    <a:pt x="171" y="2696"/>
                    <a:pt x="102" y="3310"/>
                    <a:pt x="0" y="3925"/>
                  </a:cubicBezTo>
                  <a:cubicBezTo>
                    <a:pt x="34" y="4095"/>
                    <a:pt x="34" y="4163"/>
                    <a:pt x="171" y="4163"/>
                  </a:cubicBezTo>
                  <a:cubicBezTo>
                    <a:pt x="307" y="4163"/>
                    <a:pt x="375" y="4095"/>
                    <a:pt x="375" y="3959"/>
                  </a:cubicBezTo>
                  <a:cubicBezTo>
                    <a:pt x="410" y="3754"/>
                    <a:pt x="444" y="3549"/>
                    <a:pt x="478" y="3310"/>
                  </a:cubicBezTo>
                  <a:cubicBezTo>
                    <a:pt x="648" y="2389"/>
                    <a:pt x="819" y="1468"/>
                    <a:pt x="990" y="546"/>
                  </a:cubicBezTo>
                  <a:cubicBezTo>
                    <a:pt x="1024" y="444"/>
                    <a:pt x="1092" y="273"/>
                    <a:pt x="1092" y="205"/>
                  </a:cubicBezTo>
                  <a:cubicBezTo>
                    <a:pt x="1092" y="137"/>
                    <a:pt x="1024" y="69"/>
                    <a:pt x="9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56"/>
            <p:cNvSpPr/>
            <p:nvPr/>
          </p:nvSpPr>
          <p:spPr>
            <a:xfrm>
              <a:off x="754338" y="793540"/>
              <a:ext cx="75655" cy="15254"/>
            </a:xfrm>
            <a:custGeom>
              <a:rect b="b" l="l" r="r" t="t"/>
              <a:pathLst>
                <a:path extrusionOk="0" h="819" w="4062">
                  <a:moveTo>
                    <a:pt x="3838" y="0"/>
                  </a:moveTo>
                  <a:cubicBezTo>
                    <a:pt x="3763" y="0"/>
                    <a:pt x="3683" y="58"/>
                    <a:pt x="3618" y="102"/>
                  </a:cubicBezTo>
                  <a:cubicBezTo>
                    <a:pt x="3311" y="306"/>
                    <a:pt x="3004" y="409"/>
                    <a:pt x="2628" y="409"/>
                  </a:cubicBezTo>
                  <a:cubicBezTo>
                    <a:pt x="2419" y="428"/>
                    <a:pt x="2209" y="436"/>
                    <a:pt x="2000" y="436"/>
                  </a:cubicBezTo>
                  <a:cubicBezTo>
                    <a:pt x="1461" y="436"/>
                    <a:pt x="927" y="380"/>
                    <a:pt x="410" y="306"/>
                  </a:cubicBezTo>
                  <a:cubicBezTo>
                    <a:pt x="342" y="289"/>
                    <a:pt x="274" y="264"/>
                    <a:pt x="210" y="264"/>
                  </a:cubicBezTo>
                  <a:cubicBezTo>
                    <a:pt x="146" y="264"/>
                    <a:pt x="86" y="289"/>
                    <a:pt x="35" y="375"/>
                  </a:cubicBezTo>
                  <a:cubicBezTo>
                    <a:pt x="1" y="477"/>
                    <a:pt x="103" y="613"/>
                    <a:pt x="342" y="613"/>
                  </a:cubicBezTo>
                  <a:cubicBezTo>
                    <a:pt x="922" y="716"/>
                    <a:pt x="1502" y="750"/>
                    <a:pt x="2082" y="818"/>
                  </a:cubicBezTo>
                  <a:lnTo>
                    <a:pt x="2082" y="784"/>
                  </a:lnTo>
                  <a:lnTo>
                    <a:pt x="2731" y="784"/>
                  </a:lnTo>
                  <a:cubicBezTo>
                    <a:pt x="3106" y="784"/>
                    <a:pt x="3515" y="648"/>
                    <a:pt x="3822" y="409"/>
                  </a:cubicBezTo>
                  <a:cubicBezTo>
                    <a:pt x="3959" y="272"/>
                    <a:pt x="4061" y="170"/>
                    <a:pt x="3959" y="67"/>
                  </a:cubicBezTo>
                  <a:cubicBezTo>
                    <a:pt x="3922" y="18"/>
                    <a:pt x="3881" y="0"/>
                    <a:pt x="38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56"/>
            <p:cNvSpPr/>
            <p:nvPr/>
          </p:nvSpPr>
          <p:spPr>
            <a:xfrm>
              <a:off x="535099" y="630098"/>
              <a:ext cx="23523" cy="69378"/>
            </a:xfrm>
            <a:custGeom>
              <a:rect b="b" l="l" r="r" t="t"/>
              <a:pathLst>
                <a:path extrusionOk="0" h="3725" w="1263">
                  <a:moveTo>
                    <a:pt x="211" y="0"/>
                  </a:moveTo>
                  <a:cubicBezTo>
                    <a:pt x="199" y="0"/>
                    <a:pt x="185" y="2"/>
                    <a:pt x="171" y="6"/>
                  </a:cubicBezTo>
                  <a:cubicBezTo>
                    <a:pt x="0" y="6"/>
                    <a:pt x="0" y="176"/>
                    <a:pt x="0" y="279"/>
                  </a:cubicBezTo>
                  <a:cubicBezTo>
                    <a:pt x="34" y="347"/>
                    <a:pt x="34" y="449"/>
                    <a:pt x="34" y="517"/>
                  </a:cubicBezTo>
                  <a:lnTo>
                    <a:pt x="0" y="552"/>
                  </a:lnTo>
                  <a:cubicBezTo>
                    <a:pt x="103" y="1268"/>
                    <a:pt x="239" y="1985"/>
                    <a:pt x="376" y="2735"/>
                  </a:cubicBezTo>
                  <a:cubicBezTo>
                    <a:pt x="410" y="3043"/>
                    <a:pt x="580" y="3350"/>
                    <a:pt x="853" y="3589"/>
                  </a:cubicBezTo>
                  <a:cubicBezTo>
                    <a:pt x="887" y="3623"/>
                    <a:pt x="956" y="3691"/>
                    <a:pt x="1058" y="3725"/>
                  </a:cubicBezTo>
                  <a:cubicBezTo>
                    <a:pt x="1092" y="3725"/>
                    <a:pt x="1160" y="3725"/>
                    <a:pt x="1195" y="3691"/>
                  </a:cubicBezTo>
                  <a:cubicBezTo>
                    <a:pt x="1229" y="3623"/>
                    <a:pt x="1263" y="3589"/>
                    <a:pt x="1229" y="3520"/>
                  </a:cubicBezTo>
                  <a:cubicBezTo>
                    <a:pt x="1229" y="3452"/>
                    <a:pt x="1195" y="3418"/>
                    <a:pt x="1160" y="3384"/>
                  </a:cubicBezTo>
                  <a:cubicBezTo>
                    <a:pt x="887" y="3111"/>
                    <a:pt x="717" y="2804"/>
                    <a:pt x="649" y="2428"/>
                  </a:cubicBezTo>
                  <a:cubicBezTo>
                    <a:pt x="580" y="1951"/>
                    <a:pt x="512" y="1473"/>
                    <a:pt x="410" y="995"/>
                  </a:cubicBezTo>
                  <a:cubicBezTo>
                    <a:pt x="376" y="722"/>
                    <a:pt x="376" y="483"/>
                    <a:pt x="341" y="244"/>
                  </a:cubicBezTo>
                  <a:cubicBezTo>
                    <a:pt x="341" y="122"/>
                    <a:pt x="314" y="0"/>
                    <a:pt x="2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56"/>
            <p:cNvSpPr/>
            <p:nvPr/>
          </p:nvSpPr>
          <p:spPr>
            <a:xfrm>
              <a:off x="664106" y="567280"/>
              <a:ext cx="31160" cy="28608"/>
            </a:xfrm>
            <a:custGeom>
              <a:rect b="b" l="l" r="r" t="t"/>
              <a:pathLst>
                <a:path extrusionOk="0" h="1536" w="1673">
                  <a:moveTo>
                    <a:pt x="1024" y="0"/>
                  </a:moveTo>
                  <a:cubicBezTo>
                    <a:pt x="922" y="0"/>
                    <a:pt x="785" y="35"/>
                    <a:pt x="683" y="137"/>
                  </a:cubicBezTo>
                  <a:cubicBezTo>
                    <a:pt x="512" y="273"/>
                    <a:pt x="341" y="444"/>
                    <a:pt x="239" y="649"/>
                  </a:cubicBezTo>
                  <a:cubicBezTo>
                    <a:pt x="0" y="1126"/>
                    <a:pt x="239" y="1536"/>
                    <a:pt x="853" y="1536"/>
                  </a:cubicBezTo>
                  <a:cubicBezTo>
                    <a:pt x="1126" y="1536"/>
                    <a:pt x="1399" y="1399"/>
                    <a:pt x="1570" y="1161"/>
                  </a:cubicBezTo>
                  <a:cubicBezTo>
                    <a:pt x="1672" y="990"/>
                    <a:pt x="1638" y="751"/>
                    <a:pt x="1536" y="615"/>
                  </a:cubicBezTo>
                  <a:cubicBezTo>
                    <a:pt x="1486" y="565"/>
                    <a:pt x="1418" y="533"/>
                    <a:pt x="1344" y="533"/>
                  </a:cubicBezTo>
                  <a:cubicBezTo>
                    <a:pt x="1318" y="533"/>
                    <a:pt x="1290" y="537"/>
                    <a:pt x="1263" y="546"/>
                  </a:cubicBezTo>
                  <a:cubicBezTo>
                    <a:pt x="1160" y="580"/>
                    <a:pt x="1160" y="683"/>
                    <a:pt x="1195" y="785"/>
                  </a:cubicBezTo>
                  <a:cubicBezTo>
                    <a:pt x="1263" y="956"/>
                    <a:pt x="1229" y="1058"/>
                    <a:pt x="1058" y="1126"/>
                  </a:cubicBezTo>
                  <a:cubicBezTo>
                    <a:pt x="990" y="1161"/>
                    <a:pt x="922" y="1161"/>
                    <a:pt x="819" y="1161"/>
                  </a:cubicBezTo>
                  <a:cubicBezTo>
                    <a:pt x="512" y="1161"/>
                    <a:pt x="410" y="1024"/>
                    <a:pt x="580" y="751"/>
                  </a:cubicBezTo>
                  <a:cubicBezTo>
                    <a:pt x="649" y="512"/>
                    <a:pt x="853" y="342"/>
                    <a:pt x="1092" y="273"/>
                  </a:cubicBezTo>
                  <a:cubicBezTo>
                    <a:pt x="1160" y="273"/>
                    <a:pt x="1195" y="171"/>
                    <a:pt x="1229" y="103"/>
                  </a:cubicBezTo>
                  <a:cubicBezTo>
                    <a:pt x="1160" y="69"/>
                    <a:pt x="1092" y="0"/>
                    <a:pt x="10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56"/>
            <p:cNvSpPr/>
            <p:nvPr/>
          </p:nvSpPr>
          <p:spPr>
            <a:xfrm>
              <a:off x="622798" y="757931"/>
              <a:ext cx="50213" cy="33059"/>
            </a:xfrm>
            <a:custGeom>
              <a:rect b="b" l="l" r="r" t="t"/>
              <a:pathLst>
                <a:path extrusionOk="0" h="1775" w="2696">
                  <a:moveTo>
                    <a:pt x="137" y="0"/>
                  </a:moveTo>
                  <a:cubicBezTo>
                    <a:pt x="103" y="0"/>
                    <a:pt x="34" y="34"/>
                    <a:pt x="34" y="69"/>
                  </a:cubicBezTo>
                  <a:cubicBezTo>
                    <a:pt x="0" y="137"/>
                    <a:pt x="0" y="171"/>
                    <a:pt x="34" y="239"/>
                  </a:cubicBezTo>
                  <a:cubicBezTo>
                    <a:pt x="68" y="307"/>
                    <a:pt x="137" y="376"/>
                    <a:pt x="205" y="410"/>
                  </a:cubicBezTo>
                  <a:cubicBezTo>
                    <a:pt x="853" y="922"/>
                    <a:pt x="1570" y="1365"/>
                    <a:pt x="2321" y="1706"/>
                  </a:cubicBezTo>
                  <a:cubicBezTo>
                    <a:pt x="2389" y="1741"/>
                    <a:pt x="2423" y="1775"/>
                    <a:pt x="2457" y="1775"/>
                  </a:cubicBezTo>
                  <a:cubicBezTo>
                    <a:pt x="2525" y="1775"/>
                    <a:pt x="2594" y="1741"/>
                    <a:pt x="2662" y="1672"/>
                  </a:cubicBezTo>
                  <a:cubicBezTo>
                    <a:pt x="2696" y="1638"/>
                    <a:pt x="2662" y="1536"/>
                    <a:pt x="2628" y="1502"/>
                  </a:cubicBezTo>
                  <a:cubicBezTo>
                    <a:pt x="2559" y="1433"/>
                    <a:pt x="2491" y="1399"/>
                    <a:pt x="2423" y="1365"/>
                  </a:cubicBezTo>
                  <a:cubicBezTo>
                    <a:pt x="1672" y="990"/>
                    <a:pt x="956" y="546"/>
                    <a:pt x="273" y="69"/>
                  </a:cubicBezTo>
                  <a:cubicBezTo>
                    <a:pt x="239" y="34"/>
                    <a:pt x="171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56"/>
            <p:cNvSpPr/>
            <p:nvPr/>
          </p:nvSpPr>
          <p:spPr>
            <a:xfrm>
              <a:off x="835053" y="650454"/>
              <a:ext cx="22890" cy="28496"/>
            </a:xfrm>
            <a:custGeom>
              <a:rect b="b" l="l" r="r" t="t"/>
              <a:pathLst>
                <a:path extrusionOk="0" h="1530" w="1229">
                  <a:moveTo>
                    <a:pt x="474" y="0"/>
                  </a:moveTo>
                  <a:cubicBezTo>
                    <a:pt x="396" y="0"/>
                    <a:pt x="317" y="13"/>
                    <a:pt x="239" y="39"/>
                  </a:cubicBezTo>
                  <a:cubicBezTo>
                    <a:pt x="171" y="73"/>
                    <a:pt x="137" y="175"/>
                    <a:pt x="103" y="209"/>
                  </a:cubicBezTo>
                  <a:cubicBezTo>
                    <a:pt x="171" y="278"/>
                    <a:pt x="205" y="312"/>
                    <a:pt x="273" y="346"/>
                  </a:cubicBezTo>
                  <a:lnTo>
                    <a:pt x="546" y="346"/>
                  </a:lnTo>
                  <a:cubicBezTo>
                    <a:pt x="717" y="380"/>
                    <a:pt x="853" y="516"/>
                    <a:pt x="853" y="721"/>
                  </a:cubicBezTo>
                  <a:cubicBezTo>
                    <a:pt x="819" y="926"/>
                    <a:pt x="683" y="1096"/>
                    <a:pt x="512" y="1165"/>
                  </a:cubicBezTo>
                  <a:cubicBezTo>
                    <a:pt x="444" y="1062"/>
                    <a:pt x="376" y="926"/>
                    <a:pt x="342" y="858"/>
                  </a:cubicBezTo>
                  <a:cubicBezTo>
                    <a:pt x="315" y="778"/>
                    <a:pt x="268" y="699"/>
                    <a:pt x="201" y="699"/>
                  </a:cubicBezTo>
                  <a:cubicBezTo>
                    <a:pt x="181" y="699"/>
                    <a:pt x="160" y="706"/>
                    <a:pt x="137" y="721"/>
                  </a:cubicBezTo>
                  <a:cubicBezTo>
                    <a:pt x="69" y="755"/>
                    <a:pt x="0" y="858"/>
                    <a:pt x="0" y="926"/>
                  </a:cubicBezTo>
                  <a:cubicBezTo>
                    <a:pt x="34" y="1096"/>
                    <a:pt x="103" y="1233"/>
                    <a:pt x="205" y="1369"/>
                  </a:cubicBezTo>
                  <a:cubicBezTo>
                    <a:pt x="290" y="1476"/>
                    <a:pt x="416" y="1529"/>
                    <a:pt x="539" y="1529"/>
                  </a:cubicBezTo>
                  <a:cubicBezTo>
                    <a:pt x="613" y="1529"/>
                    <a:pt x="687" y="1510"/>
                    <a:pt x="751" y="1472"/>
                  </a:cubicBezTo>
                  <a:cubicBezTo>
                    <a:pt x="1058" y="1267"/>
                    <a:pt x="1229" y="926"/>
                    <a:pt x="1195" y="585"/>
                  </a:cubicBezTo>
                  <a:cubicBezTo>
                    <a:pt x="1112" y="225"/>
                    <a:pt x="805" y="0"/>
                    <a:pt x="4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56"/>
            <p:cNvSpPr/>
            <p:nvPr/>
          </p:nvSpPr>
          <p:spPr>
            <a:xfrm>
              <a:off x="589108" y="638572"/>
              <a:ext cx="25442" cy="26224"/>
            </a:xfrm>
            <a:custGeom>
              <a:rect b="b" l="l" r="r" t="t"/>
              <a:pathLst>
                <a:path extrusionOk="0" h="1408" w="1366">
                  <a:moveTo>
                    <a:pt x="984" y="0"/>
                  </a:moveTo>
                  <a:cubicBezTo>
                    <a:pt x="951" y="0"/>
                    <a:pt x="918" y="8"/>
                    <a:pt x="888" y="28"/>
                  </a:cubicBezTo>
                  <a:cubicBezTo>
                    <a:pt x="786" y="97"/>
                    <a:pt x="820" y="233"/>
                    <a:pt x="888" y="301"/>
                  </a:cubicBezTo>
                  <a:cubicBezTo>
                    <a:pt x="990" y="438"/>
                    <a:pt x="990" y="608"/>
                    <a:pt x="854" y="745"/>
                  </a:cubicBezTo>
                  <a:cubicBezTo>
                    <a:pt x="751" y="847"/>
                    <a:pt x="649" y="950"/>
                    <a:pt x="547" y="1086"/>
                  </a:cubicBezTo>
                  <a:cubicBezTo>
                    <a:pt x="376" y="881"/>
                    <a:pt x="376" y="813"/>
                    <a:pt x="444" y="711"/>
                  </a:cubicBezTo>
                  <a:cubicBezTo>
                    <a:pt x="478" y="643"/>
                    <a:pt x="581" y="540"/>
                    <a:pt x="615" y="472"/>
                  </a:cubicBezTo>
                  <a:cubicBezTo>
                    <a:pt x="615" y="370"/>
                    <a:pt x="615" y="301"/>
                    <a:pt x="615" y="233"/>
                  </a:cubicBezTo>
                  <a:cubicBezTo>
                    <a:pt x="547" y="233"/>
                    <a:pt x="494" y="218"/>
                    <a:pt x="446" y="218"/>
                  </a:cubicBezTo>
                  <a:cubicBezTo>
                    <a:pt x="422" y="218"/>
                    <a:pt x="399" y="222"/>
                    <a:pt x="376" y="233"/>
                  </a:cubicBezTo>
                  <a:cubicBezTo>
                    <a:pt x="137" y="404"/>
                    <a:pt x="1" y="745"/>
                    <a:pt x="69" y="1052"/>
                  </a:cubicBezTo>
                  <a:cubicBezTo>
                    <a:pt x="121" y="1259"/>
                    <a:pt x="310" y="1407"/>
                    <a:pt x="517" y="1407"/>
                  </a:cubicBezTo>
                  <a:cubicBezTo>
                    <a:pt x="583" y="1407"/>
                    <a:pt x="651" y="1392"/>
                    <a:pt x="717" y="1359"/>
                  </a:cubicBezTo>
                  <a:cubicBezTo>
                    <a:pt x="1024" y="1223"/>
                    <a:pt x="1229" y="950"/>
                    <a:pt x="1297" y="643"/>
                  </a:cubicBezTo>
                  <a:cubicBezTo>
                    <a:pt x="1366" y="472"/>
                    <a:pt x="1331" y="267"/>
                    <a:pt x="1195" y="97"/>
                  </a:cubicBezTo>
                  <a:cubicBezTo>
                    <a:pt x="1147" y="48"/>
                    <a:pt x="1064" y="0"/>
                    <a:pt x="9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56"/>
            <p:cNvSpPr/>
            <p:nvPr/>
          </p:nvSpPr>
          <p:spPr>
            <a:xfrm>
              <a:off x="667905" y="442053"/>
              <a:ext cx="32855" cy="31402"/>
            </a:xfrm>
            <a:custGeom>
              <a:rect b="b" l="l" r="r" t="t"/>
              <a:pathLst>
                <a:path extrusionOk="0" h="1686" w="1764">
                  <a:moveTo>
                    <a:pt x="646" y="1"/>
                  </a:moveTo>
                  <a:cubicBezTo>
                    <a:pt x="530" y="1"/>
                    <a:pt x="412" y="26"/>
                    <a:pt x="308" y="70"/>
                  </a:cubicBezTo>
                  <a:cubicBezTo>
                    <a:pt x="103" y="173"/>
                    <a:pt x="1" y="207"/>
                    <a:pt x="69" y="377"/>
                  </a:cubicBezTo>
                  <a:cubicBezTo>
                    <a:pt x="113" y="450"/>
                    <a:pt x="163" y="473"/>
                    <a:pt x="213" y="473"/>
                  </a:cubicBezTo>
                  <a:cubicBezTo>
                    <a:pt x="282" y="473"/>
                    <a:pt x="352" y="431"/>
                    <a:pt x="410" y="412"/>
                  </a:cubicBezTo>
                  <a:cubicBezTo>
                    <a:pt x="478" y="371"/>
                    <a:pt x="550" y="352"/>
                    <a:pt x="620" y="352"/>
                  </a:cubicBezTo>
                  <a:cubicBezTo>
                    <a:pt x="727" y="352"/>
                    <a:pt x="826" y="397"/>
                    <a:pt x="888" y="480"/>
                  </a:cubicBezTo>
                  <a:cubicBezTo>
                    <a:pt x="1127" y="719"/>
                    <a:pt x="1263" y="992"/>
                    <a:pt x="1332" y="1265"/>
                  </a:cubicBezTo>
                  <a:cubicBezTo>
                    <a:pt x="1298" y="1299"/>
                    <a:pt x="1263" y="1299"/>
                    <a:pt x="1229" y="1299"/>
                  </a:cubicBezTo>
                  <a:cubicBezTo>
                    <a:pt x="1127" y="1299"/>
                    <a:pt x="1025" y="1367"/>
                    <a:pt x="1025" y="1504"/>
                  </a:cubicBezTo>
                  <a:cubicBezTo>
                    <a:pt x="1059" y="1606"/>
                    <a:pt x="1161" y="1640"/>
                    <a:pt x="1263" y="1674"/>
                  </a:cubicBezTo>
                  <a:cubicBezTo>
                    <a:pt x="1295" y="1682"/>
                    <a:pt x="1327" y="1686"/>
                    <a:pt x="1358" y="1686"/>
                  </a:cubicBezTo>
                  <a:cubicBezTo>
                    <a:pt x="1588" y="1686"/>
                    <a:pt x="1763" y="1472"/>
                    <a:pt x="1673" y="1231"/>
                  </a:cubicBezTo>
                  <a:cubicBezTo>
                    <a:pt x="1605" y="821"/>
                    <a:pt x="1400" y="446"/>
                    <a:pt x="1059" y="139"/>
                  </a:cubicBezTo>
                  <a:cubicBezTo>
                    <a:pt x="943" y="42"/>
                    <a:pt x="796" y="1"/>
                    <a:pt x="6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56"/>
            <p:cNvSpPr/>
            <p:nvPr/>
          </p:nvSpPr>
          <p:spPr>
            <a:xfrm>
              <a:off x="1012352" y="543758"/>
              <a:ext cx="7003" cy="44514"/>
            </a:xfrm>
            <a:custGeom>
              <a:rect b="b" l="l" r="r" t="t"/>
              <a:pathLst>
                <a:path extrusionOk="0" h="2390" w="376">
                  <a:moveTo>
                    <a:pt x="137" y="1"/>
                  </a:moveTo>
                  <a:cubicBezTo>
                    <a:pt x="69" y="35"/>
                    <a:pt x="35" y="69"/>
                    <a:pt x="35" y="103"/>
                  </a:cubicBezTo>
                  <a:cubicBezTo>
                    <a:pt x="1" y="171"/>
                    <a:pt x="1" y="274"/>
                    <a:pt x="35" y="342"/>
                  </a:cubicBezTo>
                  <a:lnTo>
                    <a:pt x="69" y="1093"/>
                  </a:lnTo>
                  <a:lnTo>
                    <a:pt x="35" y="1093"/>
                  </a:lnTo>
                  <a:lnTo>
                    <a:pt x="35" y="1809"/>
                  </a:lnTo>
                  <a:cubicBezTo>
                    <a:pt x="35" y="1946"/>
                    <a:pt x="35" y="2048"/>
                    <a:pt x="69" y="2185"/>
                  </a:cubicBezTo>
                  <a:cubicBezTo>
                    <a:pt x="69" y="2287"/>
                    <a:pt x="69" y="2389"/>
                    <a:pt x="239" y="2389"/>
                  </a:cubicBezTo>
                  <a:cubicBezTo>
                    <a:pt x="376" y="2355"/>
                    <a:pt x="376" y="2253"/>
                    <a:pt x="376" y="2151"/>
                  </a:cubicBezTo>
                  <a:cubicBezTo>
                    <a:pt x="376" y="1536"/>
                    <a:pt x="342" y="922"/>
                    <a:pt x="342" y="308"/>
                  </a:cubicBezTo>
                  <a:cubicBezTo>
                    <a:pt x="342" y="240"/>
                    <a:pt x="308" y="137"/>
                    <a:pt x="274" y="69"/>
                  </a:cubicBezTo>
                  <a:cubicBezTo>
                    <a:pt x="239" y="35"/>
                    <a:pt x="171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56"/>
            <p:cNvSpPr/>
            <p:nvPr/>
          </p:nvSpPr>
          <p:spPr>
            <a:xfrm>
              <a:off x="950707" y="591565"/>
              <a:ext cx="17824" cy="28645"/>
            </a:xfrm>
            <a:custGeom>
              <a:rect b="b" l="l" r="r" t="t"/>
              <a:pathLst>
                <a:path extrusionOk="0" h="1538" w="957">
                  <a:moveTo>
                    <a:pt x="371" y="1"/>
                  </a:moveTo>
                  <a:cubicBezTo>
                    <a:pt x="221" y="1"/>
                    <a:pt x="64" y="83"/>
                    <a:pt x="1" y="232"/>
                  </a:cubicBezTo>
                  <a:cubicBezTo>
                    <a:pt x="1" y="300"/>
                    <a:pt x="1" y="403"/>
                    <a:pt x="35" y="471"/>
                  </a:cubicBezTo>
                  <a:cubicBezTo>
                    <a:pt x="66" y="517"/>
                    <a:pt x="103" y="535"/>
                    <a:pt x="142" y="535"/>
                  </a:cubicBezTo>
                  <a:cubicBezTo>
                    <a:pt x="189" y="535"/>
                    <a:pt x="236" y="508"/>
                    <a:pt x="274" y="471"/>
                  </a:cubicBezTo>
                  <a:lnTo>
                    <a:pt x="376" y="368"/>
                  </a:lnTo>
                  <a:cubicBezTo>
                    <a:pt x="547" y="607"/>
                    <a:pt x="581" y="914"/>
                    <a:pt x="444" y="1187"/>
                  </a:cubicBezTo>
                  <a:lnTo>
                    <a:pt x="274" y="1187"/>
                  </a:lnTo>
                  <a:cubicBezTo>
                    <a:pt x="171" y="1187"/>
                    <a:pt x="103" y="1256"/>
                    <a:pt x="103" y="1358"/>
                  </a:cubicBezTo>
                  <a:cubicBezTo>
                    <a:pt x="103" y="1460"/>
                    <a:pt x="205" y="1529"/>
                    <a:pt x="308" y="1529"/>
                  </a:cubicBezTo>
                  <a:cubicBezTo>
                    <a:pt x="337" y="1534"/>
                    <a:pt x="366" y="1537"/>
                    <a:pt x="395" y="1537"/>
                  </a:cubicBezTo>
                  <a:cubicBezTo>
                    <a:pt x="535" y="1537"/>
                    <a:pt x="667" y="1471"/>
                    <a:pt x="751" y="1358"/>
                  </a:cubicBezTo>
                  <a:cubicBezTo>
                    <a:pt x="956" y="949"/>
                    <a:pt x="888" y="471"/>
                    <a:pt x="615" y="95"/>
                  </a:cubicBezTo>
                  <a:cubicBezTo>
                    <a:pt x="550" y="31"/>
                    <a:pt x="462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56"/>
            <p:cNvSpPr/>
            <p:nvPr/>
          </p:nvSpPr>
          <p:spPr>
            <a:xfrm>
              <a:off x="972944" y="635275"/>
              <a:ext cx="27360" cy="36244"/>
            </a:xfrm>
            <a:custGeom>
              <a:rect b="b" l="l" r="r" t="t"/>
              <a:pathLst>
                <a:path extrusionOk="0" h="1946" w="1469">
                  <a:moveTo>
                    <a:pt x="1229" y="1"/>
                  </a:moveTo>
                  <a:cubicBezTo>
                    <a:pt x="1161" y="69"/>
                    <a:pt x="1093" y="171"/>
                    <a:pt x="1059" y="239"/>
                  </a:cubicBezTo>
                  <a:cubicBezTo>
                    <a:pt x="820" y="751"/>
                    <a:pt x="513" y="1229"/>
                    <a:pt x="137" y="1638"/>
                  </a:cubicBezTo>
                  <a:cubicBezTo>
                    <a:pt x="69" y="1673"/>
                    <a:pt x="69" y="1707"/>
                    <a:pt x="35" y="1775"/>
                  </a:cubicBezTo>
                  <a:cubicBezTo>
                    <a:pt x="1" y="1877"/>
                    <a:pt x="103" y="1946"/>
                    <a:pt x="206" y="1946"/>
                  </a:cubicBezTo>
                  <a:cubicBezTo>
                    <a:pt x="274" y="1946"/>
                    <a:pt x="308" y="1911"/>
                    <a:pt x="342" y="1911"/>
                  </a:cubicBezTo>
                  <a:cubicBezTo>
                    <a:pt x="479" y="1775"/>
                    <a:pt x="615" y="1673"/>
                    <a:pt x="718" y="1502"/>
                  </a:cubicBezTo>
                  <a:cubicBezTo>
                    <a:pt x="956" y="1127"/>
                    <a:pt x="1161" y="717"/>
                    <a:pt x="1400" y="308"/>
                  </a:cubicBezTo>
                  <a:cubicBezTo>
                    <a:pt x="1434" y="274"/>
                    <a:pt x="1468" y="205"/>
                    <a:pt x="1468" y="171"/>
                  </a:cubicBezTo>
                  <a:cubicBezTo>
                    <a:pt x="1468" y="103"/>
                    <a:pt x="1434" y="35"/>
                    <a:pt x="1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7" name="Google Shape;7557;p56"/>
          <p:cNvGrpSpPr/>
          <p:nvPr/>
        </p:nvGrpSpPr>
        <p:grpSpPr>
          <a:xfrm>
            <a:off x="3184497" y="2048931"/>
            <a:ext cx="418839" cy="387195"/>
            <a:chOff x="3184497" y="2048931"/>
            <a:chExt cx="418839" cy="387195"/>
          </a:xfrm>
        </p:grpSpPr>
        <p:sp>
          <p:nvSpPr>
            <p:cNvPr id="7558" name="Google Shape;7558;p56"/>
            <p:cNvSpPr/>
            <p:nvPr/>
          </p:nvSpPr>
          <p:spPr>
            <a:xfrm>
              <a:off x="3184497" y="2048931"/>
              <a:ext cx="418839" cy="387195"/>
            </a:xfrm>
            <a:custGeom>
              <a:rect b="b" l="l" r="r" t="t"/>
              <a:pathLst>
                <a:path extrusionOk="0" h="20789" w="22488">
                  <a:moveTo>
                    <a:pt x="11007" y="469"/>
                  </a:moveTo>
                  <a:cubicBezTo>
                    <a:pt x="12407" y="469"/>
                    <a:pt x="13814" y="682"/>
                    <a:pt x="15151" y="1108"/>
                  </a:cubicBezTo>
                  <a:cubicBezTo>
                    <a:pt x="16379" y="1484"/>
                    <a:pt x="17505" y="2166"/>
                    <a:pt x="18427" y="3088"/>
                  </a:cubicBezTo>
                  <a:cubicBezTo>
                    <a:pt x="20713" y="5203"/>
                    <a:pt x="21907" y="8274"/>
                    <a:pt x="21668" y="11379"/>
                  </a:cubicBezTo>
                  <a:cubicBezTo>
                    <a:pt x="21566" y="12881"/>
                    <a:pt x="21088" y="14348"/>
                    <a:pt x="20303" y="15611"/>
                  </a:cubicBezTo>
                  <a:cubicBezTo>
                    <a:pt x="19723" y="16464"/>
                    <a:pt x="19007" y="17249"/>
                    <a:pt x="18154" y="17863"/>
                  </a:cubicBezTo>
                  <a:cubicBezTo>
                    <a:pt x="16755" y="18921"/>
                    <a:pt x="15151" y="19671"/>
                    <a:pt x="13410" y="20047"/>
                  </a:cubicBezTo>
                  <a:cubicBezTo>
                    <a:pt x="12640" y="20244"/>
                    <a:pt x="11851" y="20337"/>
                    <a:pt x="11058" y="20337"/>
                  </a:cubicBezTo>
                  <a:cubicBezTo>
                    <a:pt x="10340" y="20337"/>
                    <a:pt x="9619" y="20261"/>
                    <a:pt x="8906" y="20115"/>
                  </a:cubicBezTo>
                  <a:cubicBezTo>
                    <a:pt x="7644" y="19842"/>
                    <a:pt x="6449" y="19296"/>
                    <a:pt x="5426" y="18511"/>
                  </a:cubicBezTo>
                  <a:cubicBezTo>
                    <a:pt x="4061" y="17487"/>
                    <a:pt x="2901" y="16191"/>
                    <a:pt x="2082" y="14689"/>
                  </a:cubicBezTo>
                  <a:cubicBezTo>
                    <a:pt x="853" y="12506"/>
                    <a:pt x="512" y="9912"/>
                    <a:pt x="1194" y="7489"/>
                  </a:cubicBezTo>
                  <a:cubicBezTo>
                    <a:pt x="1297" y="7080"/>
                    <a:pt x="1467" y="6705"/>
                    <a:pt x="1604" y="6295"/>
                  </a:cubicBezTo>
                  <a:lnTo>
                    <a:pt x="1706" y="6295"/>
                  </a:lnTo>
                  <a:cubicBezTo>
                    <a:pt x="1736" y="6301"/>
                    <a:pt x="1763" y="6304"/>
                    <a:pt x="1788" y="6304"/>
                  </a:cubicBezTo>
                  <a:cubicBezTo>
                    <a:pt x="1910" y="6304"/>
                    <a:pt x="1985" y="6238"/>
                    <a:pt x="2013" y="6124"/>
                  </a:cubicBezTo>
                  <a:cubicBezTo>
                    <a:pt x="2013" y="6022"/>
                    <a:pt x="2013" y="5920"/>
                    <a:pt x="2048" y="5783"/>
                  </a:cubicBezTo>
                  <a:cubicBezTo>
                    <a:pt x="2116" y="5510"/>
                    <a:pt x="2218" y="5237"/>
                    <a:pt x="2321" y="4998"/>
                  </a:cubicBezTo>
                  <a:cubicBezTo>
                    <a:pt x="2457" y="4725"/>
                    <a:pt x="2662" y="4521"/>
                    <a:pt x="2935" y="4384"/>
                  </a:cubicBezTo>
                  <a:lnTo>
                    <a:pt x="2969" y="4384"/>
                  </a:lnTo>
                  <a:cubicBezTo>
                    <a:pt x="3208" y="4248"/>
                    <a:pt x="3208" y="4179"/>
                    <a:pt x="3037" y="3941"/>
                  </a:cubicBezTo>
                  <a:cubicBezTo>
                    <a:pt x="3037" y="3906"/>
                    <a:pt x="3071" y="3872"/>
                    <a:pt x="3105" y="3838"/>
                  </a:cubicBezTo>
                  <a:cubicBezTo>
                    <a:pt x="4880" y="1791"/>
                    <a:pt x="7439" y="562"/>
                    <a:pt x="10169" y="494"/>
                  </a:cubicBezTo>
                  <a:cubicBezTo>
                    <a:pt x="10447" y="477"/>
                    <a:pt x="10727" y="469"/>
                    <a:pt x="11007" y="469"/>
                  </a:cubicBezTo>
                  <a:close/>
                  <a:moveTo>
                    <a:pt x="10919" y="0"/>
                  </a:moveTo>
                  <a:cubicBezTo>
                    <a:pt x="9178" y="0"/>
                    <a:pt x="7506" y="338"/>
                    <a:pt x="5903" y="1074"/>
                  </a:cubicBezTo>
                  <a:cubicBezTo>
                    <a:pt x="4914" y="1552"/>
                    <a:pt x="4027" y="2166"/>
                    <a:pt x="3276" y="2917"/>
                  </a:cubicBezTo>
                  <a:cubicBezTo>
                    <a:pt x="3037" y="3190"/>
                    <a:pt x="2798" y="3429"/>
                    <a:pt x="2525" y="3770"/>
                  </a:cubicBezTo>
                  <a:cubicBezTo>
                    <a:pt x="2286" y="4111"/>
                    <a:pt x="2082" y="4487"/>
                    <a:pt x="1843" y="4828"/>
                  </a:cubicBezTo>
                  <a:cubicBezTo>
                    <a:pt x="1365" y="5510"/>
                    <a:pt x="1024" y="6295"/>
                    <a:pt x="819" y="7080"/>
                  </a:cubicBezTo>
                  <a:cubicBezTo>
                    <a:pt x="0" y="9605"/>
                    <a:pt x="273" y="12369"/>
                    <a:pt x="1536" y="14689"/>
                  </a:cubicBezTo>
                  <a:cubicBezTo>
                    <a:pt x="2423" y="16396"/>
                    <a:pt x="3685" y="17829"/>
                    <a:pt x="5221" y="18955"/>
                  </a:cubicBezTo>
                  <a:cubicBezTo>
                    <a:pt x="6313" y="19740"/>
                    <a:pt x="7507" y="20286"/>
                    <a:pt x="8838" y="20559"/>
                  </a:cubicBezTo>
                  <a:cubicBezTo>
                    <a:pt x="9583" y="20711"/>
                    <a:pt x="10335" y="20788"/>
                    <a:pt x="11087" y="20788"/>
                  </a:cubicBezTo>
                  <a:cubicBezTo>
                    <a:pt x="12024" y="20788"/>
                    <a:pt x="12961" y="20668"/>
                    <a:pt x="13888" y="20422"/>
                  </a:cubicBezTo>
                  <a:cubicBezTo>
                    <a:pt x="15594" y="19978"/>
                    <a:pt x="17198" y="19228"/>
                    <a:pt x="18563" y="18136"/>
                  </a:cubicBezTo>
                  <a:cubicBezTo>
                    <a:pt x="19382" y="17556"/>
                    <a:pt x="20064" y="16839"/>
                    <a:pt x="20645" y="16020"/>
                  </a:cubicBezTo>
                  <a:cubicBezTo>
                    <a:pt x="21464" y="14792"/>
                    <a:pt x="22010" y="13359"/>
                    <a:pt x="22146" y="11857"/>
                  </a:cubicBezTo>
                  <a:cubicBezTo>
                    <a:pt x="22487" y="8854"/>
                    <a:pt x="21566" y="5886"/>
                    <a:pt x="19587" y="3599"/>
                  </a:cubicBezTo>
                  <a:cubicBezTo>
                    <a:pt x="18836" y="2712"/>
                    <a:pt x="17949" y="1961"/>
                    <a:pt x="16959" y="1415"/>
                  </a:cubicBezTo>
                  <a:cubicBezTo>
                    <a:pt x="16038" y="870"/>
                    <a:pt x="15014" y="528"/>
                    <a:pt x="13991" y="324"/>
                  </a:cubicBezTo>
                  <a:cubicBezTo>
                    <a:pt x="12944" y="112"/>
                    <a:pt x="11920" y="0"/>
                    <a:pt x="1091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56"/>
            <p:cNvSpPr/>
            <p:nvPr/>
          </p:nvSpPr>
          <p:spPr>
            <a:xfrm>
              <a:off x="3443144" y="2269455"/>
              <a:ext cx="75636" cy="71483"/>
            </a:xfrm>
            <a:custGeom>
              <a:rect b="b" l="l" r="r" t="t"/>
              <a:pathLst>
                <a:path extrusionOk="0" h="3838" w="4061">
                  <a:moveTo>
                    <a:pt x="1418" y="1"/>
                  </a:moveTo>
                  <a:cubicBezTo>
                    <a:pt x="1172" y="1"/>
                    <a:pt x="925" y="29"/>
                    <a:pt x="683" y="84"/>
                  </a:cubicBezTo>
                  <a:cubicBezTo>
                    <a:pt x="580" y="119"/>
                    <a:pt x="478" y="153"/>
                    <a:pt x="376" y="221"/>
                  </a:cubicBezTo>
                  <a:cubicBezTo>
                    <a:pt x="205" y="289"/>
                    <a:pt x="68" y="460"/>
                    <a:pt x="0" y="630"/>
                  </a:cubicBezTo>
                  <a:cubicBezTo>
                    <a:pt x="0" y="699"/>
                    <a:pt x="34" y="767"/>
                    <a:pt x="68" y="801"/>
                  </a:cubicBezTo>
                  <a:cubicBezTo>
                    <a:pt x="88" y="821"/>
                    <a:pt x="108" y="829"/>
                    <a:pt x="128" y="829"/>
                  </a:cubicBezTo>
                  <a:cubicBezTo>
                    <a:pt x="174" y="829"/>
                    <a:pt x="215" y="781"/>
                    <a:pt x="239" y="733"/>
                  </a:cubicBezTo>
                  <a:cubicBezTo>
                    <a:pt x="341" y="460"/>
                    <a:pt x="614" y="289"/>
                    <a:pt x="922" y="289"/>
                  </a:cubicBezTo>
                  <a:cubicBezTo>
                    <a:pt x="1065" y="263"/>
                    <a:pt x="1213" y="252"/>
                    <a:pt x="1363" y="252"/>
                  </a:cubicBezTo>
                  <a:cubicBezTo>
                    <a:pt x="1605" y="252"/>
                    <a:pt x="1850" y="281"/>
                    <a:pt x="2082" y="323"/>
                  </a:cubicBezTo>
                  <a:cubicBezTo>
                    <a:pt x="2696" y="460"/>
                    <a:pt x="3242" y="801"/>
                    <a:pt x="3583" y="1347"/>
                  </a:cubicBezTo>
                  <a:cubicBezTo>
                    <a:pt x="3754" y="1620"/>
                    <a:pt x="3754" y="1961"/>
                    <a:pt x="3583" y="2234"/>
                  </a:cubicBezTo>
                  <a:cubicBezTo>
                    <a:pt x="3378" y="2610"/>
                    <a:pt x="3105" y="2951"/>
                    <a:pt x="2764" y="3190"/>
                  </a:cubicBezTo>
                  <a:cubicBezTo>
                    <a:pt x="2472" y="3433"/>
                    <a:pt x="2110" y="3555"/>
                    <a:pt x="1740" y="3555"/>
                  </a:cubicBezTo>
                  <a:cubicBezTo>
                    <a:pt x="1592" y="3555"/>
                    <a:pt x="1443" y="3536"/>
                    <a:pt x="1297" y="3497"/>
                  </a:cubicBezTo>
                  <a:cubicBezTo>
                    <a:pt x="1058" y="3463"/>
                    <a:pt x="819" y="3292"/>
                    <a:pt x="717" y="3087"/>
                  </a:cubicBezTo>
                  <a:cubicBezTo>
                    <a:pt x="546" y="2746"/>
                    <a:pt x="444" y="2405"/>
                    <a:pt x="478" y="2029"/>
                  </a:cubicBezTo>
                  <a:cubicBezTo>
                    <a:pt x="478" y="1995"/>
                    <a:pt x="478" y="1961"/>
                    <a:pt x="478" y="1927"/>
                  </a:cubicBezTo>
                  <a:cubicBezTo>
                    <a:pt x="478" y="1825"/>
                    <a:pt x="444" y="1756"/>
                    <a:pt x="307" y="1756"/>
                  </a:cubicBezTo>
                  <a:cubicBezTo>
                    <a:pt x="205" y="1756"/>
                    <a:pt x="205" y="1825"/>
                    <a:pt x="205" y="1893"/>
                  </a:cubicBezTo>
                  <a:cubicBezTo>
                    <a:pt x="171" y="2371"/>
                    <a:pt x="273" y="2848"/>
                    <a:pt x="512" y="3258"/>
                  </a:cubicBezTo>
                  <a:cubicBezTo>
                    <a:pt x="649" y="3497"/>
                    <a:pt x="853" y="3667"/>
                    <a:pt x="1092" y="3736"/>
                  </a:cubicBezTo>
                  <a:cubicBezTo>
                    <a:pt x="1297" y="3804"/>
                    <a:pt x="1519" y="3838"/>
                    <a:pt x="1740" y="3838"/>
                  </a:cubicBezTo>
                  <a:cubicBezTo>
                    <a:pt x="1962" y="3838"/>
                    <a:pt x="2184" y="3804"/>
                    <a:pt x="2389" y="3736"/>
                  </a:cubicBezTo>
                  <a:cubicBezTo>
                    <a:pt x="2696" y="3633"/>
                    <a:pt x="2969" y="3463"/>
                    <a:pt x="3208" y="3224"/>
                  </a:cubicBezTo>
                  <a:cubicBezTo>
                    <a:pt x="3447" y="2985"/>
                    <a:pt x="3651" y="2712"/>
                    <a:pt x="3856" y="2405"/>
                  </a:cubicBezTo>
                  <a:cubicBezTo>
                    <a:pt x="4027" y="2132"/>
                    <a:pt x="4061" y="1791"/>
                    <a:pt x="3958" y="1483"/>
                  </a:cubicBezTo>
                  <a:cubicBezTo>
                    <a:pt x="3788" y="1142"/>
                    <a:pt x="3549" y="835"/>
                    <a:pt x="3242" y="596"/>
                  </a:cubicBezTo>
                  <a:cubicBezTo>
                    <a:pt x="2721" y="199"/>
                    <a:pt x="2073" y="1"/>
                    <a:pt x="141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56"/>
            <p:cNvSpPr/>
            <p:nvPr/>
          </p:nvSpPr>
          <p:spPr>
            <a:xfrm>
              <a:off x="3325572" y="2342833"/>
              <a:ext cx="44514" cy="39988"/>
            </a:xfrm>
            <a:custGeom>
              <a:rect b="b" l="l" r="r" t="t"/>
              <a:pathLst>
                <a:path extrusionOk="0" h="2147" w="2390">
                  <a:moveTo>
                    <a:pt x="581" y="0"/>
                  </a:moveTo>
                  <a:cubicBezTo>
                    <a:pt x="239" y="171"/>
                    <a:pt x="0" y="376"/>
                    <a:pt x="69" y="751"/>
                  </a:cubicBezTo>
                  <a:cubicBezTo>
                    <a:pt x="137" y="1161"/>
                    <a:pt x="342" y="1536"/>
                    <a:pt x="649" y="1809"/>
                  </a:cubicBezTo>
                  <a:cubicBezTo>
                    <a:pt x="683" y="1843"/>
                    <a:pt x="785" y="1911"/>
                    <a:pt x="819" y="1945"/>
                  </a:cubicBezTo>
                  <a:cubicBezTo>
                    <a:pt x="982" y="2081"/>
                    <a:pt x="1177" y="2146"/>
                    <a:pt x="1371" y="2146"/>
                  </a:cubicBezTo>
                  <a:cubicBezTo>
                    <a:pt x="1668" y="2146"/>
                    <a:pt x="1965" y="1995"/>
                    <a:pt x="2150" y="1706"/>
                  </a:cubicBezTo>
                  <a:cubicBezTo>
                    <a:pt x="2389" y="1195"/>
                    <a:pt x="2287" y="580"/>
                    <a:pt x="1877" y="171"/>
                  </a:cubicBezTo>
                  <a:cubicBezTo>
                    <a:pt x="1822" y="115"/>
                    <a:pt x="1720" y="59"/>
                    <a:pt x="1629" y="59"/>
                  </a:cubicBezTo>
                  <a:cubicBezTo>
                    <a:pt x="1609" y="59"/>
                    <a:pt x="1589" y="62"/>
                    <a:pt x="1570" y="69"/>
                  </a:cubicBezTo>
                  <a:cubicBezTo>
                    <a:pt x="1536" y="103"/>
                    <a:pt x="1468" y="137"/>
                    <a:pt x="1468" y="171"/>
                  </a:cubicBezTo>
                  <a:cubicBezTo>
                    <a:pt x="1468" y="205"/>
                    <a:pt x="1502" y="273"/>
                    <a:pt x="1570" y="307"/>
                  </a:cubicBezTo>
                  <a:cubicBezTo>
                    <a:pt x="1672" y="342"/>
                    <a:pt x="1741" y="410"/>
                    <a:pt x="1775" y="512"/>
                  </a:cubicBezTo>
                  <a:cubicBezTo>
                    <a:pt x="1843" y="615"/>
                    <a:pt x="1877" y="717"/>
                    <a:pt x="1945" y="819"/>
                  </a:cubicBezTo>
                  <a:cubicBezTo>
                    <a:pt x="2048" y="1058"/>
                    <a:pt x="2014" y="1331"/>
                    <a:pt x="1911" y="1536"/>
                  </a:cubicBezTo>
                  <a:cubicBezTo>
                    <a:pt x="1804" y="1751"/>
                    <a:pt x="1588" y="1871"/>
                    <a:pt x="1367" y="1871"/>
                  </a:cubicBezTo>
                  <a:cubicBezTo>
                    <a:pt x="1236" y="1871"/>
                    <a:pt x="1104" y="1829"/>
                    <a:pt x="990" y="1741"/>
                  </a:cubicBezTo>
                  <a:cubicBezTo>
                    <a:pt x="615" y="1536"/>
                    <a:pt x="376" y="1126"/>
                    <a:pt x="342" y="683"/>
                  </a:cubicBezTo>
                  <a:cubicBezTo>
                    <a:pt x="308" y="546"/>
                    <a:pt x="376" y="410"/>
                    <a:pt x="512" y="307"/>
                  </a:cubicBezTo>
                  <a:cubicBezTo>
                    <a:pt x="581" y="273"/>
                    <a:pt x="649" y="239"/>
                    <a:pt x="683" y="205"/>
                  </a:cubicBezTo>
                  <a:cubicBezTo>
                    <a:pt x="717" y="137"/>
                    <a:pt x="717" y="103"/>
                    <a:pt x="717" y="34"/>
                  </a:cubicBezTo>
                  <a:cubicBezTo>
                    <a:pt x="683" y="0"/>
                    <a:pt x="615" y="0"/>
                    <a:pt x="58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56"/>
            <p:cNvSpPr/>
            <p:nvPr/>
          </p:nvSpPr>
          <p:spPr>
            <a:xfrm>
              <a:off x="3224519" y="2195388"/>
              <a:ext cx="8921" cy="72153"/>
            </a:xfrm>
            <a:custGeom>
              <a:rect b="b" l="l" r="r" t="t"/>
              <a:pathLst>
                <a:path extrusionOk="0" h="3874" w="479">
                  <a:moveTo>
                    <a:pt x="308" y="1"/>
                  </a:moveTo>
                  <a:cubicBezTo>
                    <a:pt x="274" y="1"/>
                    <a:pt x="240" y="1"/>
                    <a:pt x="206" y="35"/>
                  </a:cubicBezTo>
                  <a:cubicBezTo>
                    <a:pt x="172" y="137"/>
                    <a:pt x="137" y="205"/>
                    <a:pt x="137" y="308"/>
                  </a:cubicBezTo>
                  <a:cubicBezTo>
                    <a:pt x="103" y="717"/>
                    <a:pt x="69" y="1161"/>
                    <a:pt x="35" y="1570"/>
                  </a:cubicBezTo>
                  <a:cubicBezTo>
                    <a:pt x="1" y="2253"/>
                    <a:pt x="35" y="2935"/>
                    <a:pt x="172" y="3618"/>
                  </a:cubicBezTo>
                  <a:cubicBezTo>
                    <a:pt x="172" y="3686"/>
                    <a:pt x="206" y="3754"/>
                    <a:pt x="240" y="3823"/>
                  </a:cubicBezTo>
                  <a:cubicBezTo>
                    <a:pt x="257" y="3857"/>
                    <a:pt x="291" y="3874"/>
                    <a:pt x="329" y="3874"/>
                  </a:cubicBezTo>
                  <a:cubicBezTo>
                    <a:pt x="368" y="3874"/>
                    <a:pt x="410" y="3857"/>
                    <a:pt x="444" y="3823"/>
                  </a:cubicBezTo>
                  <a:cubicBezTo>
                    <a:pt x="444" y="3788"/>
                    <a:pt x="479" y="3754"/>
                    <a:pt x="479" y="3720"/>
                  </a:cubicBezTo>
                  <a:cubicBezTo>
                    <a:pt x="479" y="3584"/>
                    <a:pt x="444" y="3447"/>
                    <a:pt x="410" y="3345"/>
                  </a:cubicBezTo>
                  <a:cubicBezTo>
                    <a:pt x="308" y="2287"/>
                    <a:pt x="308" y="1263"/>
                    <a:pt x="410" y="240"/>
                  </a:cubicBezTo>
                  <a:cubicBezTo>
                    <a:pt x="410" y="171"/>
                    <a:pt x="410" y="137"/>
                    <a:pt x="410" y="103"/>
                  </a:cubicBezTo>
                  <a:cubicBezTo>
                    <a:pt x="410" y="35"/>
                    <a:pt x="376" y="1"/>
                    <a:pt x="30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56"/>
            <p:cNvSpPr/>
            <p:nvPr/>
          </p:nvSpPr>
          <p:spPr>
            <a:xfrm>
              <a:off x="3258210" y="2278003"/>
              <a:ext cx="48313" cy="34344"/>
            </a:xfrm>
            <a:custGeom>
              <a:rect b="b" l="l" r="r" t="t"/>
              <a:pathLst>
                <a:path extrusionOk="0" h="1844" w="2594">
                  <a:moveTo>
                    <a:pt x="581" y="1"/>
                  </a:moveTo>
                  <a:cubicBezTo>
                    <a:pt x="444" y="69"/>
                    <a:pt x="376" y="171"/>
                    <a:pt x="273" y="274"/>
                  </a:cubicBezTo>
                  <a:cubicBezTo>
                    <a:pt x="0" y="854"/>
                    <a:pt x="308" y="1536"/>
                    <a:pt x="922" y="1707"/>
                  </a:cubicBezTo>
                  <a:cubicBezTo>
                    <a:pt x="1172" y="1798"/>
                    <a:pt x="1437" y="1843"/>
                    <a:pt x="1708" y="1843"/>
                  </a:cubicBezTo>
                  <a:cubicBezTo>
                    <a:pt x="1843" y="1843"/>
                    <a:pt x="1980" y="1832"/>
                    <a:pt x="2116" y="1809"/>
                  </a:cubicBezTo>
                  <a:cubicBezTo>
                    <a:pt x="2218" y="1809"/>
                    <a:pt x="2321" y="1775"/>
                    <a:pt x="2423" y="1707"/>
                  </a:cubicBezTo>
                  <a:cubicBezTo>
                    <a:pt x="2594" y="1605"/>
                    <a:pt x="2560" y="1332"/>
                    <a:pt x="2389" y="1229"/>
                  </a:cubicBezTo>
                  <a:cubicBezTo>
                    <a:pt x="2372" y="1212"/>
                    <a:pt x="2346" y="1204"/>
                    <a:pt x="2321" y="1204"/>
                  </a:cubicBezTo>
                  <a:cubicBezTo>
                    <a:pt x="2295" y="1204"/>
                    <a:pt x="2270" y="1212"/>
                    <a:pt x="2253" y="1229"/>
                  </a:cubicBezTo>
                  <a:cubicBezTo>
                    <a:pt x="2218" y="1263"/>
                    <a:pt x="2184" y="1297"/>
                    <a:pt x="2184" y="1332"/>
                  </a:cubicBezTo>
                  <a:cubicBezTo>
                    <a:pt x="2184" y="1400"/>
                    <a:pt x="2218" y="1468"/>
                    <a:pt x="2253" y="1536"/>
                  </a:cubicBezTo>
                  <a:cubicBezTo>
                    <a:pt x="2218" y="1536"/>
                    <a:pt x="2150" y="1570"/>
                    <a:pt x="2116" y="1570"/>
                  </a:cubicBezTo>
                  <a:cubicBezTo>
                    <a:pt x="1991" y="1593"/>
                    <a:pt x="1862" y="1605"/>
                    <a:pt x="1732" y="1605"/>
                  </a:cubicBezTo>
                  <a:cubicBezTo>
                    <a:pt x="1472" y="1605"/>
                    <a:pt x="1206" y="1559"/>
                    <a:pt x="956" y="1468"/>
                  </a:cubicBezTo>
                  <a:cubicBezTo>
                    <a:pt x="649" y="1366"/>
                    <a:pt x="478" y="1127"/>
                    <a:pt x="444" y="820"/>
                  </a:cubicBezTo>
                  <a:cubicBezTo>
                    <a:pt x="444" y="547"/>
                    <a:pt x="444" y="274"/>
                    <a:pt x="819" y="206"/>
                  </a:cubicBezTo>
                  <a:cubicBezTo>
                    <a:pt x="853" y="206"/>
                    <a:pt x="888" y="137"/>
                    <a:pt x="888" y="103"/>
                  </a:cubicBezTo>
                  <a:cubicBezTo>
                    <a:pt x="853" y="35"/>
                    <a:pt x="819" y="1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56"/>
            <p:cNvSpPr/>
            <p:nvPr/>
          </p:nvSpPr>
          <p:spPr>
            <a:xfrm>
              <a:off x="3390401" y="2326313"/>
              <a:ext cx="37511" cy="23523"/>
            </a:xfrm>
            <a:custGeom>
              <a:rect b="b" l="l" r="r" t="t"/>
              <a:pathLst>
                <a:path extrusionOk="0" h="1263" w="2014">
                  <a:moveTo>
                    <a:pt x="273" y="0"/>
                  </a:moveTo>
                  <a:cubicBezTo>
                    <a:pt x="205" y="0"/>
                    <a:pt x="171" y="0"/>
                    <a:pt x="137" y="34"/>
                  </a:cubicBezTo>
                  <a:cubicBezTo>
                    <a:pt x="102" y="68"/>
                    <a:pt x="68" y="102"/>
                    <a:pt x="68" y="137"/>
                  </a:cubicBezTo>
                  <a:cubicBezTo>
                    <a:pt x="0" y="444"/>
                    <a:pt x="68" y="751"/>
                    <a:pt x="307" y="990"/>
                  </a:cubicBezTo>
                  <a:cubicBezTo>
                    <a:pt x="409" y="1126"/>
                    <a:pt x="614" y="1229"/>
                    <a:pt x="785" y="1263"/>
                  </a:cubicBezTo>
                  <a:cubicBezTo>
                    <a:pt x="1126" y="1263"/>
                    <a:pt x="1433" y="1194"/>
                    <a:pt x="1740" y="1058"/>
                  </a:cubicBezTo>
                  <a:cubicBezTo>
                    <a:pt x="1911" y="990"/>
                    <a:pt x="2013" y="819"/>
                    <a:pt x="1979" y="648"/>
                  </a:cubicBezTo>
                  <a:cubicBezTo>
                    <a:pt x="1945" y="444"/>
                    <a:pt x="1774" y="273"/>
                    <a:pt x="1604" y="171"/>
                  </a:cubicBezTo>
                  <a:lnTo>
                    <a:pt x="1467" y="171"/>
                  </a:lnTo>
                  <a:cubicBezTo>
                    <a:pt x="1433" y="239"/>
                    <a:pt x="1433" y="307"/>
                    <a:pt x="1467" y="341"/>
                  </a:cubicBezTo>
                  <a:cubicBezTo>
                    <a:pt x="1501" y="410"/>
                    <a:pt x="1536" y="478"/>
                    <a:pt x="1604" y="512"/>
                  </a:cubicBezTo>
                  <a:cubicBezTo>
                    <a:pt x="1706" y="683"/>
                    <a:pt x="1706" y="751"/>
                    <a:pt x="1536" y="819"/>
                  </a:cubicBezTo>
                  <a:cubicBezTo>
                    <a:pt x="1365" y="887"/>
                    <a:pt x="1194" y="956"/>
                    <a:pt x="1024" y="990"/>
                  </a:cubicBezTo>
                  <a:cubicBezTo>
                    <a:pt x="970" y="1006"/>
                    <a:pt x="915" y="1014"/>
                    <a:pt x="862" y="1014"/>
                  </a:cubicBezTo>
                  <a:cubicBezTo>
                    <a:pt x="582" y="1014"/>
                    <a:pt x="336" y="799"/>
                    <a:pt x="307" y="512"/>
                  </a:cubicBezTo>
                  <a:cubicBezTo>
                    <a:pt x="307" y="410"/>
                    <a:pt x="307" y="307"/>
                    <a:pt x="307" y="205"/>
                  </a:cubicBezTo>
                  <a:cubicBezTo>
                    <a:pt x="341" y="171"/>
                    <a:pt x="341" y="137"/>
                    <a:pt x="341" y="102"/>
                  </a:cubicBezTo>
                  <a:cubicBezTo>
                    <a:pt x="307" y="68"/>
                    <a:pt x="307" y="34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56"/>
            <p:cNvSpPr/>
            <p:nvPr/>
          </p:nvSpPr>
          <p:spPr>
            <a:xfrm>
              <a:off x="3558276" y="2212392"/>
              <a:ext cx="7525" cy="56750"/>
            </a:xfrm>
            <a:custGeom>
              <a:rect b="b" l="l" r="r" t="t"/>
              <a:pathLst>
                <a:path extrusionOk="0" h="3047" w="404">
                  <a:moveTo>
                    <a:pt x="83" y="0"/>
                  </a:moveTo>
                  <a:cubicBezTo>
                    <a:pt x="19" y="0"/>
                    <a:pt x="1" y="61"/>
                    <a:pt x="29" y="146"/>
                  </a:cubicBezTo>
                  <a:cubicBezTo>
                    <a:pt x="29" y="214"/>
                    <a:pt x="63" y="282"/>
                    <a:pt x="63" y="384"/>
                  </a:cubicBezTo>
                  <a:cubicBezTo>
                    <a:pt x="97" y="657"/>
                    <a:pt x="131" y="930"/>
                    <a:pt x="165" y="1238"/>
                  </a:cubicBezTo>
                  <a:cubicBezTo>
                    <a:pt x="165" y="1749"/>
                    <a:pt x="97" y="2295"/>
                    <a:pt x="97" y="2807"/>
                  </a:cubicBezTo>
                  <a:cubicBezTo>
                    <a:pt x="97" y="2875"/>
                    <a:pt x="97" y="2910"/>
                    <a:pt x="97" y="2978"/>
                  </a:cubicBezTo>
                  <a:cubicBezTo>
                    <a:pt x="131" y="3012"/>
                    <a:pt x="165" y="3046"/>
                    <a:pt x="199" y="3046"/>
                  </a:cubicBezTo>
                  <a:cubicBezTo>
                    <a:pt x="233" y="3046"/>
                    <a:pt x="267" y="3012"/>
                    <a:pt x="302" y="3012"/>
                  </a:cubicBezTo>
                  <a:cubicBezTo>
                    <a:pt x="336" y="2944"/>
                    <a:pt x="336" y="2875"/>
                    <a:pt x="370" y="2773"/>
                  </a:cubicBezTo>
                  <a:cubicBezTo>
                    <a:pt x="370" y="2193"/>
                    <a:pt x="404" y="1579"/>
                    <a:pt x="404" y="965"/>
                  </a:cubicBezTo>
                  <a:cubicBezTo>
                    <a:pt x="404" y="692"/>
                    <a:pt x="370" y="419"/>
                    <a:pt x="302" y="180"/>
                  </a:cubicBezTo>
                  <a:cubicBezTo>
                    <a:pt x="302" y="146"/>
                    <a:pt x="267" y="111"/>
                    <a:pt x="267" y="77"/>
                  </a:cubicBezTo>
                  <a:cubicBezTo>
                    <a:pt x="233" y="43"/>
                    <a:pt x="199" y="9"/>
                    <a:pt x="131" y="9"/>
                  </a:cubicBezTo>
                  <a:cubicBezTo>
                    <a:pt x="113" y="3"/>
                    <a:pt x="97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56"/>
            <p:cNvSpPr/>
            <p:nvPr/>
          </p:nvSpPr>
          <p:spPr>
            <a:xfrm>
              <a:off x="3465381" y="2280387"/>
              <a:ext cx="24808" cy="38908"/>
            </a:xfrm>
            <a:custGeom>
              <a:rect b="b" l="l" r="r" t="t"/>
              <a:pathLst>
                <a:path extrusionOk="0" h="2089" w="1332">
                  <a:moveTo>
                    <a:pt x="189" y="1"/>
                  </a:moveTo>
                  <a:cubicBezTo>
                    <a:pt x="171" y="1"/>
                    <a:pt x="154" y="4"/>
                    <a:pt x="137" y="9"/>
                  </a:cubicBezTo>
                  <a:cubicBezTo>
                    <a:pt x="69" y="9"/>
                    <a:pt x="35" y="78"/>
                    <a:pt x="35" y="112"/>
                  </a:cubicBezTo>
                  <a:cubicBezTo>
                    <a:pt x="1" y="146"/>
                    <a:pt x="69" y="214"/>
                    <a:pt x="103" y="214"/>
                  </a:cubicBezTo>
                  <a:cubicBezTo>
                    <a:pt x="239" y="248"/>
                    <a:pt x="342" y="350"/>
                    <a:pt x="444" y="453"/>
                  </a:cubicBezTo>
                  <a:cubicBezTo>
                    <a:pt x="649" y="692"/>
                    <a:pt x="819" y="999"/>
                    <a:pt x="956" y="1306"/>
                  </a:cubicBezTo>
                  <a:cubicBezTo>
                    <a:pt x="990" y="1408"/>
                    <a:pt x="990" y="1545"/>
                    <a:pt x="956" y="1647"/>
                  </a:cubicBezTo>
                  <a:cubicBezTo>
                    <a:pt x="898" y="1763"/>
                    <a:pt x="785" y="1825"/>
                    <a:pt x="673" y="1825"/>
                  </a:cubicBezTo>
                  <a:cubicBezTo>
                    <a:pt x="588" y="1825"/>
                    <a:pt x="503" y="1789"/>
                    <a:pt x="444" y="1715"/>
                  </a:cubicBezTo>
                  <a:cubicBezTo>
                    <a:pt x="444" y="1681"/>
                    <a:pt x="410" y="1647"/>
                    <a:pt x="376" y="1647"/>
                  </a:cubicBezTo>
                  <a:lnTo>
                    <a:pt x="274" y="1647"/>
                  </a:lnTo>
                  <a:cubicBezTo>
                    <a:pt x="239" y="1681"/>
                    <a:pt x="205" y="1715"/>
                    <a:pt x="205" y="1750"/>
                  </a:cubicBezTo>
                  <a:cubicBezTo>
                    <a:pt x="239" y="1818"/>
                    <a:pt x="239" y="1852"/>
                    <a:pt x="274" y="1886"/>
                  </a:cubicBezTo>
                  <a:cubicBezTo>
                    <a:pt x="369" y="2029"/>
                    <a:pt x="530" y="2089"/>
                    <a:pt x="700" y="2089"/>
                  </a:cubicBezTo>
                  <a:cubicBezTo>
                    <a:pt x="774" y="2089"/>
                    <a:pt x="850" y="2077"/>
                    <a:pt x="922" y="2057"/>
                  </a:cubicBezTo>
                  <a:cubicBezTo>
                    <a:pt x="1195" y="1920"/>
                    <a:pt x="1331" y="1613"/>
                    <a:pt x="1229" y="1340"/>
                  </a:cubicBezTo>
                  <a:cubicBezTo>
                    <a:pt x="1092" y="931"/>
                    <a:pt x="854" y="555"/>
                    <a:pt x="546" y="214"/>
                  </a:cubicBezTo>
                  <a:cubicBezTo>
                    <a:pt x="376" y="72"/>
                    <a:pt x="276" y="1"/>
                    <a:pt x="18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56"/>
            <p:cNvSpPr/>
            <p:nvPr/>
          </p:nvSpPr>
          <p:spPr>
            <a:xfrm>
              <a:off x="3242957" y="2311694"/>
              <a:ext cx="38777" cy="47568"/>
            </a:xfrm>
            <a:custGeom>
              <a:rect b="b" l="l" r="r" t="t"/>
              <a:pathLst>
                <a:path extrusionOk="0" h="2554" w="2082">
                  <a:moveTo>
                    <a:pt x="35" y="0"/>
                  </a:moveTo>
                  <a:cubicBezTo>
                    <a:pt x="35" y="69"/>
                    <a:pt x="0" y="137"/>
                    <a:pt x="0" y="171"/>
                  </a:cubicBezTo>
                  <a:cubicBezTo>
                    <a:pt x="0" y="239"/>
                    <a:pt x="69" y="307"/>
                    <a:pt x="103" y="376"/>
                  </a:cubicBezTo>
                  <a:cubicBezTo>
                    <a:pt x="376" y="717"/>
                    <a:pt x="581" y="1058"/>
                    <a:pt x="888" y="1399"/>
                  </a:cubicBezTo>
                  <a:cubicBezTo>
                    <a:pt x="1161" y="1775"/>
                    <a:pt x="1468" y="2116"/>
                    <a:pt x="1775" y="2457"/>
                  </a:cubicBezTo>
                  <a:cubicBezTo>
                    <a:pt x="1847" y="2505"/>
                    <a:pt x="1886" y="2554"/>
                    <a:pt x="1926" y="2554"/>
                  </a:cubicBezTo>
                  <a:cubicBezTo>
                    <a:pt x="1943" y="2554"/>
                    <a:pt x="1960" y="2545"/>
                    <a:pt x="1980" y="2525"/>
                  </a:cubicBezTo>
                  <a:cubicBezTo>
                    <a:pt x="2048" y="2457"/>
                    <a:pt x="2082" y="2457"/>
                    <a:pt x="1980" y="2321"/>
                  </a:cubicBezTo>
                  <a:cubicBezTo>
                    <a:pt x="1877" y="2184"/>
                    <a:pt x="1775" y="2048"/>
                    <a:pt x="1672" y="1945"/>
                  </a:cubicBezTo>
                  <a:cubicBezTo>
                    <a:pt x="1229" y="1399"/>
                    <a:pt x="785" y="853"/>
                    <a:pt x="342" y="307"/>
                  </a:cubicBezTo>
                  <a:cubicBezTo>
                    <a:pt x="273" y="239"/>
                    <a:pt x="273" y="137"/>
                    <a:pt x="205" y="69"/>
                  </a:cubicBezTo>
                  <a:cubicBezTo>
                    <a:pt x="137" y="34"/>
                    <a:pt x="103" y="34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56"/>
            <p:cNvSpPr/>
            <p:nvPr/>
          </p:nvSpPr>
          <p:spPr>
            <a:xfrm>
              <a:off x="3509240" y="2318044"/>
              <a:ext cx="38144" cy="40211"/>
            </a:xfrm>
            <a:custGeom>
              <a:rect b="b" l="l" r="r" t="t"/>
              <a:pathLst>
                <a:path extrusionOk="0" h="2159" w="2048">
                  <a:moveTo>
                    <a:pt x="1877" y="1"/>
                  </a:moveTo>
                  <a:cubicBezTo>
                    <a:pt x="1706" y="1"/>
                    <a:pt x="1706" y="103"/>
                    <a:pt x="1706" y="205"/>
                  </a:cubicBezTo>
                  <a:cubicBezTo>
                    <a:pt x="1672" y="444"/>
                    <a:pt x="1536" y="649"/>
                    <a:pt x="1365" y="854"/>
                  </a:cubicBezTo>
                  <a:cubicBezTo>
                    <a:pt x="1024" y="1229"/>
                    <a:pt x="614" y="1570"/>
                    <a:pt x="171" y="1877"/>
                  </a:cubicBezTo>
                  <a:cubicBezTo>
                    <a:pt x="102" y="1911"/>
                    <a:pt x="0" y="1980"/>
                    <a:pt x="34" y="2082"/>
                  </a:cubicBezTo>
                  <a:cubicBezTo>
                    <a:pt x="51" y="2133"/>
                    <a:pt x="85" y="2159"/>
                    <a:pt x="132" y="2159"/>
                  </a:cubicBezTo>
                  <a:cubicBezTo>
                    <a:pt x="179" y="2159"/>
                    <a:pt x="239" y="2133"/>
                    <a:pt x="307" y="2082"/>
                  </a:cubicBezTo>
                  <a:cubicBezTo>
                    <a:pt x="648" y="1843"/>
                    <a:pt x="990" y="1570"/>
                    <a:pt x="1331" y="1331"/>
                  </a:cubicBezTo>
                  <a:lnTo>
                    <a:pt x="1297" y="1297"/>
                  </a:lnTo>
                  <a:cubicBezTo>
                    <a:pt x="1399" y="1195"/>
                    <a:pt x="1536" y="1092"/>
                    <a:pt x="1638" y="956"/>
                  </a:cubicBezTo>
                  <a:cubicBezTo>
                    <a:pt x="1809" y="785"/>
                    <a:pt x="1945" y="512"/>
                    <a:pt x="1979" y="239"/>
                  </a:cubicBezTo>
                  <a:cubicBezTo>
                    <a:pt x="1979" y="103"/>
                    <a:pt x="2047" y="35"/>
                    <a:pt x="187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56"/>
            <p:cNvSpPr/>
            <p:nvPr/>
          </p:nvSpPr>
          <p:spPr>
            <a:xfrm>
              <a:off x="3302702" y="2378050"/>
              <a:ext cx="49580" cy="27714"/>
            </a:xfrm>
            <a:custGeom>
              <a:rect b="b" l="l" r="r" t="t"/>
              <a:pathLst>
                <a:path extrusionOk="0" h="1488" w="2662">
                  <a:moveTo>
                    <a:pt x="149" y="0"/>
                  </a:moveTo>
                  <a:cubicBezTo>
                    <a:pt x="122" y="0"/>
                    <a:pt x="95" y="14"/>
                    <a:pt x="68" y="54"/>
                  </a:cubicBezTo>
                  <a:cubicBezTo>
                    <a:pt x="0" y="123"/>
                    <a:pt x="68" y="191"/>
                    <a:pt x="137" y="259"/>
                  </a:cubicBezTo>
                  <a:lnTo>
                    <a:pt x="307" y="361"/>
                  </a:lnTo>
                  <a:lnTo>
                    <a:pt x="273" y="396"/>
                  </a:lnTo>
                  <a:cubicBezTo>
                    <a:pt x="751" y="703"/>
                    <a:pt x="1228" y="1010"/>
                    <a:pt x="1706" y="1283"/>
                  </a:cubicBezTo>
                  <a:cubicBezTo>
                    <a:pt x="1911" y="1419"/>
                    <a:pt x="2150" y="1488"/>
                    <a:pt x="2423" y="1488"/>
                  </a:cubicBezTo>
                  <a:cubicBezTo>
                    <a:pt x="2491" y="1488"/>
                    <a:pt x="2559" y="1488"/>
                    <a:pt x="2593" y="1453"/>
                  </a:cubicBezTo>
                  <a:cubicBezTo>
                    <a:pt x="2628" y="1453"/>
                    <a:pt x="2662" y="1419"/>
                    <a:pt x="2662" y="1351"/>
                  </a:cubicBezTo>
                  <a:cubicBezTo>
                    <a:pt x="2662" y="1317"/>
                    <a:pt x="2628" y="1249"/>
                    <a:pt x="2593" y="1249"/>
                  </a:cubicBezTo>
                  <a:lnTo>
                    <a:pt x="2491" y="1249"/>
                  </a:lnTo>
                  <a:cubicBezTo>
                    <a:pt x="2184" y="1249"/>
                    <a:pt x="1911" y="1146"/>
                    <a:pt x="1672" y="1010"/>
                  </a:cubicBezTo>
                  <a:cubicBezTo>
                    <a:pt x="1365" y="805"/>
                    <a:pt x="1058" y="600"/>
                    <a:pt x="751" y="396"/>
                  </a:cubicBezTo>
                  <a:cubicBezTo>
                    <a:pt x="580" y="293"/>
                    <a:pt x="444" y="191"/>
                    <a:pt x="273" y="54"/>
                  </a:cubicBezTo>
                  <a:cubicBezTo>
                    <a:pt x="232" y="34"/>
                    <a:pt x="190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56"/>
            <p:cNvSpPr/>
            <p:nvPr/>
          </p:nvSpPr>
          <p:spPr>
            <a:xfrm>
              <a:off x="3339558" y="2275470"/>
              <a:ext cx="20357" cy="20134"/>
            </a:xfrm>
            <a:custGeom>
              <a:rect b="b" l="l" r="r" t="t"/>
              <a:pathLst>
                <a:path extrusionOk="0" h="1081" w="1093">
                  <a:moveTo>
                    <a:pt x="273" y="0"/>
                  </a:moveTo>
                  <a:cubicBezTo>
                    <a:pt x="239" y="17"/>
                    <a:pt x="205" y="17"/>
                    <a:pt x="175" y="17"/>
                  </a:cubicBezTo>
                  <a:cubicBezTo>
                    <a:pt x="145" y="17"/>
                    <a:pt x="120" y="17"/>
                    <a:pt x="103" y="34"/>
                  </a:cubicBezTo>
                  <a:cubicBezTo>
                    <a:pt x="34" y="103"/>
                    <a:pt x="0" y="171"/>
                    <a:pt x="0" y="273"/>
                  </a:cubicBezTo>
                  <a:cubicBezTo>
                    <a:pt x="0" y="444"/>
                    <a:pt x="34" y="580"/>
                    <a:pt x="68" y="751"/>
                  </a:cubicBezTo>
                  <a:cubicBezTo>
                    <a:pt x="127" y="967"/>
                    <a:pt x="321" y="1081"/>
                    <a:pt x="514" y="1081"/>
                  </a:cubicBezTo>
                  <a:cubicBezTo>
                    <a:pt x="657" y="1081"/>
                    <a:pt x="800" y="1018"/>
                    <a:pt x="887" y="887"/>
                  </a:cubicBezTo>
                  <a:cubicBezTo>
                    <a:pt x="1024" y="751"/>
                    <a:pt x="1092" y="546"/>
                    <a:pt x="1024" y="342"/>
                  </a:cubicBezTo>
                  <a:cubicBezTo>
                    <a:pt x="990" y="205"/>
                    <a:pt x="853" y="103"/>
                    <a:pt x="717" y="103"/>
                  </a:cubicBezTo>
                  <a:cubicBezTo>
                    <a:pt x="649" y="103"/>
                    <a:pt x="580" y="137"/>
                    <a:pt x="546" y="171"/>
                  </a:cubicBezTo>
                  <a:cubicBezTo>
                    <a:pt x="512" y="239"/>
                    <a:pt x="546" y="273"/>
                    <a:pt x="649" y="342"/>
                  </a:cubicBezTo>
                  <a:cubicBezTo>
                    <a:pt x="751" y="410"/>
                    <a:pt x="819" y="478"/>
                    <a:pt x="751" y="580"/>
                  </a:cubicBezTo>
                  <a:cubicBezTo>
                    <a:pt x="751" y="649"/>
                    <a:pt x="717" y="683"/>
                    <a:pt x="683" y="717"/>
                  </a:cubicBezTo>
                  <a:cubicBezTo>
                    <a:pt x="609" y="791"/>
                    <a:pt x="548" y="826"/>
                    <a:pt x="494" y="826"/>
                  </a:cubicBezTo>
                  <a:cubicBezTo>
                    <a:pt x="424" y="826"/>
                    <a:pt x="365" y="765"/>
                    <a:pt x="307" y="649"/>
                  </a:cubicBezTo>
                  <a:cubicBezTo>
                    <a:pt x="239" y="512"/>
                    <a:pt x="239" y="307"/>
                    <a:pt x="307" y="171"/>
                  </a:cubicBezTo>
                  <a:cubicBezTo>
                    <a:pt x="341" y="137"/>
                    <a:pt x="273" y="69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56"/>
            <p:cNvSpPr/>
            <p:nvPr/>
          </p:nvSpPr>
          <p:spPr>
            <a:xfrm>
              <a:off x="3419622" y="2391124"/>
              <a:ext cx="41962" cy="12106"/>
            </a:xfrm>
            <a:custGeom>
              <a:rect b="b" l="l" r="r" t="t"/>
              <a:pathLst>
                <a:path extrusionOk="0" h="650" w="2253">
                  <a:moveTo>
                    <a:pt x="2116" y="1"/>
                  </a:moveTo>
                  <a:cubicBezTo>
                    <a:pt x="2048" y="1"/>
                    <a:pt x="1980" y="1"/>
                    <a:pt x="1946" y="35"/>
                  </a:cubicBezTo>
                  <a:cubicBezTo>
                    <a:pt x="1331" y="205"/>
                    <a:pt x="751" y="342"/>
                    <a:pt x="137" y="410"/>
                  </a:cubicBezTo>
                  <a:cubicBezTo>
                    <a:pt x="103" y="410"/>
                    <a:pt x="35" y="444"/>
                    <a:pt x="1" y="444"/>
                  </a:cubicBezTo>
                  <a:cubicBezTo>
                    <a:pt x="1" y="478"/>
                    <a:pt x="1" y="513"/>
                    <a:pt x="1" y="547"/>
                  </a:cubicBezTo>
                  <a:cubicBezTo>
                    <a:pt x="1" y="581"/>
                    <a:pt x="35" y="615"/>
                    <a:pt x="103" y="649"/>
                  </a:cubicBezTo>
                  <a:lnTo>
                    <a:pt x="308" y="649"/>
                  </a:lnTo>
                  <a:cubicBezTo>
                    <a:pt x="922" y="547"/>
                    <a:pt x="1502" y="444"/>
                    <a:pt x="2116" y="240"/>
                  </a:cubicBezTo>
                  <a:cubicBezTo>
                    <a:pt x="2150" y="240"/>
                    <a:pt x="2185" y="240"/>
                    <a:pt x="2185" y="205"/>
                  </a:cubicBezTo>
                  <a:cubicBezTo>
                    <a:pt x="2219" y="171"/>
                    <a:pt x="2253" y="103"/>
                    <a:pt x="2253" y="69"/>
                  </a:cubicBezTo>
                  <a:cubicBezTo>
                    <a:pt x="2253" y="35"/>
                    <a:pt x="2185" y="1"/>
                    <a:pt x="211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56"/>
            <p:cNvSpPr/>
            <p:nvPr/>
          </p:nvSpPr>
          <p:spPr>
            <a:xfrm>
              <a:off x="3468565" y="2236416"/>
              <a:ext cx="20990" cy="18215"/>
            </a:xfrm>
            <a:custGeom>
              <a:rect b="b" l="l" r="r" t="t"/>
              <a:pathLst>
                <a:path extrusionOk="0" h="978" w="1127">
                  <a:moveTo>
                    <a:pt x="525" y="1"/>
                  </a:moveTo>
                  <a:cubicBezTo>
                    <a:pt x="322" y="1"/>
                    <a:pt x="125" y="107"/>
                    <a:pt x="34" y="289"/>
                  </a:cubicBezTo>
                  <a:cubicBezTo>
                    <a:pt x="0" y="323"/>
                    <a:pt x="34" y="391"/>
                    <a:pt x="34" y="459"/>
                  </a:cubicBezTo>
                  <a:cubicBezTo>
                    <a:pt x="103" y="459"/>
                    <a:pt x="171" y="425"/>
                    <a:pt x="205" y="425"/>
                  </a:cubicBezTo>
                  <a:cubicBezTo>
                    <a:pt x="273" y="391"/>
                    <a:pt x="307" y="323"/>
                    <a:pt x="341" y="289"/>
                  </a:cubicBezTo>
                  <a:cubicBezTo>
                    <a:pt x="387" y="258"/>
                    <a:pt x="447" y="241"/>
                    <a:pt x="508" y="241"/>
                  </a:cubicBezTo>
                  <a:cubicBezTo>
                    <a:pt x="583" y="241"/>
                    <a:pt x="660" y="267"/>
                    <a:pt x="717" y="323"/>
                  </a:cubicBezTo>
                  <a:cubicBezTo>
                    <a:pt x="819" y="425"/>
                    <a:pt x="853" y="596"/>
                    <a:pt x="785" y="732"/>
                  </a:cubicBezTo>
                  <a:lnTo>
                    <a:pt x="512" y="630"/>
                  </a:lnTo>
                  <a:cubicBezTo>
                    <a:pt x="478" y="630"/>
                    <a:pt x="444" y="621"/>
                    <a:pt x="414" y="621"/>
                  </a:cubicBezTo>
                  <a:cubicBezTo>
                    <a:pt x="384" y="621"/>
                    <a:pt x="358" y="630"/>
                    <a:pt x="341" y="664"/>
                  </a:cubicBezTo>
                  <a:cubicBezTo>
                    <a:pt x="341" y="732"/>
                    <a:pt x="341" y="801"/>
                    <a:pt x="410" y="835"/>
                  </a:cubicBezTo>
                  <a:cubicBezTo>
                    <a:pt x="512" y="903"/>
                    <a:pt x="614" y="937"/>
                    <a:pt x="751" y="971"/>
                  </a:cubicBezTo>
                  <a:cubicBezTo>
                    <a:pt x="768" y="976"/>
                    <a:pt x="787" y="978"/>
                    <a:pt x="805" y="978"/>
                  </a:cubicBezTo>
                  <a:cubicBezTo>
                    <a:pt x="929" y="978"/>
                    <a:pt x="1062" y="881"/>
                    <a:pt x="1092" y="732"/>
                  </a:cubicBezTo>
                  <a:cubicBezTo>
                    <a:pt x="1126" y="493"/>
                    <a:pt x="1024" y="221"/>
                    <a:pt x="819" y="84"/>
                  </a:cubicBezTo>
                  <a:cubicBezTo>
                    <a:pt x="728" y="27"/>
                    <a:pt x="626" y="1"/>
                    <a:pt x="5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56"/>
            <p:cNvSpPr/>
            <p:nvPr/>
          </p:nvSpPr>
          <p:spPr>
            <a:xfrm>
              <a:off x="3340192" y="2347917"/>
              <a:ext cx="16539" cy="20245"/>
            </a:xfrm>
            <a:custGeom>
              <a:rect b="b" l="l" r="r" t="t"/>
              <a:pathLst>
                <a:path extrusionOk="0" h="1087" w="888">
                  <a:moveTo>
                    <a:pt x="342" y="0"/>
                  </a:moveTo>
                  <a:cubicBezTo>
                    <a:pt x="273" y="0"/>
                    <a:pt x="171" y="34"/>
                    <a:pt x="171" y="103"/>
                  </a:cubicBezTo>
                  <a:cubicBezTo>
                    <a:pt x="137" y="205"/>
                    <a:pt x="239" y="239"/>
                    <a:pt x="307" y="239"/>
                  </a:cubicBezTo>
                  <a:cubicBezTo>
                    <a:pt x="444" y="273"/>
                    <a:pt x="546" y="376"/>
                    <a:pt x="546" y="478"/>
                  </a:cubicBezTo>
                  <a:cubicBezTo>
                    <a:pt x="580" y="580"/>
                    <a:pt x="580" y="683"/>
                    <a:pt x="580" y="819"/>
                  </a:cubicBezTo>
                  <a:cubicBezTo>
                    <a:pt x="376" y="819"/>
                    <a:pt x="342" y="751"/>
                    <a:pt x="307" y="683"/>
                  </a:cubicBezTo>
                  <a:cubicBezTo>
                    <a:pt x="273" y="615"/>
                    <a:pt x="273" y="512"/>
                    <a:pt x="239" y="478"/>
                  </a:cubicBezTo>
                  <a:cubicBezTo>
                    <a:pt x="239" y="410"/>
                    <a:pt x="171" y="376"/>
                    <a:pt x="137" y="342"/>
                  </a:cubicBezTo>
                  <a:cubicBezTo>
                    <a:pt x="69" y="376"/>
                    <a:pt x="0" y="410"/>
                    <a:pt x="0" y="478"/>
                  </a:cubicBezTo>
                  <a:cubicBezTo>
                    <a:pt x="0" y="683"/>
                    <a:pt x="103" y="922"/>
                    <a:pt x="307" y="1024"/>
                  </a:cubicBezTo>
                  <a:cubicBezTo>
                    <a:pt x="361" y="1067"/>
                    <a:pt x="425" y="1086"/>
                    <a:pt x="489" y="1086"/>
                  </a:cubicBezTo>
                  <a:cubicBezTo>
                    <a:pt x="629" y="1086"/>
                    <a:pt x="772" y="994"/>
                    <a:pt x="819" y="853"/>
                  </a:cubicBezTo>
                  <a:cubicBezTo>
                    <a:pt x="887" y="649"/>
                    <a:pt x="853" y="410"/>
                    <a:pt x="717" y="205"/>
                  </a:cubicBezTo>
                  <a:cubicBezTo>
                    <a:pt x="649" y="103"/>
                    <a:pt x="512" y="0"/>
                    <a:pt x="34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56"/>
            <p:cNvSpPr/>
            <p:nvPr/>
          </p:nvSpPr>
          <p:spPr>
            <a:xfrm>
              <a:off x="3264561" y="2212559"/>
              <a:ext cx="31160" cy="13205"/>
            </a:xfrm>
            <a:custGeom>
              <a:rect b="b" l="l" r="r" t="t"/>
              <a:pathLst>
                <a:path extrusionOk="0" h="709" w="1673">
                  <a:moveTo>
                    <a:pt x="512" y="0"/>
                  </a:moveTo>
                  <a:cubicBezTo>
                    <a:pt x="308" y="34"/>
                    <a:pt x="137" y="137"/>
                    <a:pt x="69" y="341"/>
                  </a:cubicBezTo>
                  <a:cubicBezTo>
                    <a:pt x="35" y="478"/>
                    <a:pt x="1" y="546"/>
                    <a:pt x="137" y="580"/>
                  </a:cubicBezTo>
                  <a:cubicBezTo>
                    <a:pt x="168" y="596"/>
                    <a:pt x="192" y="602"/>
                    <a:pt x="211" y="602"/>
                  </a:cubicBezTo>
                  <a:cubicBezTo>
                    <a:pt x="275" y="602"/>
                    <a:pt x="281" y="523"/>
                    <a:pt x="308" y="444"/>
                  </a:cubicBezTo>
                  <a:cubicBezTo>
                    <a:pt x="342" y="307"/>
                    <a:pt x="478" y="239"/>
                    <a:pt x="615" y="239"/>
                  </a:cubicBezTo>
                  <a:cubicBezTo>
                    <a:pt x="820" y="273"/>
                    <a:pt x="1058" y="307"/>
                    <a:pt x="1263" y="444"/>
                  </a:cubicBezTo>
                  <a:cubicBezTo>
                    <a:pt x="1263" y="444"/>
                    <a:pt x="1263" y="478"/>
                    <a:pt x="1263" y="478"/>
                  </a:cubicBezTo>
                  <a:cubicBezTo>
                    <a:pt x="1195" y="546"/>
                    <a:pt x="1161" y="614"/>
                    <a:pt x="1263" y="683"/>
                  </a:cubicBezTo>
                  <a:cubicBezTo>
                    <a:pt x="1297" y="700"/>
                    <a:pt x="1331" y="708"/>
                    <a:pt x="1366" y="708"/>
                  </a:cubicBezTo>
                  <a:cubicBezTo>
                    <a:pt x="1400" y="708"/>
                    <a:pt x="1434" y="700"/>
                    <a:pt x="1468" y="683"/>
                  </a:cubicBezTo>
                  <a:cubicBezTo>
                    <a:pt x="1673" y="580"/>
                    <a:pt x="1673" y="375"/>
                    <a:pt x="1468" y="239"/>
                  </a:cubicBezTo>
                  <a:cubicBezTo>
                    <a:pt x="1161" y="68"/>
                    <a:pt x="820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56"/>
            <p:cNvSpPr/>
            <p:nvPr/>
          </p:nvSpPr>
          <p:spPr>
            <a:xfrm>
              <a:off x="3497786" y="2102344"/>
              <a:ext cx="27993" cy="22629"/>
            </a:xfrm>
            <a:custGeom>
              <a:rect b="b" l="l" r="r" t="t"/>
              <a:pathLst>
                <a:path extrusionOk="0" h="1215" w="1503">
                  <a:moveTo>
                    <a:pt x="107" y="1"/>
                  </a:moveTo>
                  <a:cubicBezTo>
                    <a:pt x="83" y="1"/>
                    <a:pt x="59" y="25"/>
                    <a:pt x="35" y="49"/>
                  </a:cubicBezTo>
                  <a:cubicBezTo>
                    <a:pt x="1" y="83"/>
                    <a:pt x="1" y="117"/>
                    <a:pt x="35" y="151"/>
                  </a:cubicBezTo>
                  <a:cubicBezTo>
                    <a:pt x="69" y="185"/>
                    <a:pt x="103" y="220"/>
                    <a:pt x="171" y="254"/>
                  </a:cubicBezTo>
                  <a:lnTo>
                    <a:pt x="615" y="629"/>
                  </a:lnTo>
                  <a:lnTo>
                    <a:pt x="581" y="629"/>
                  </a:lnTo>
                  <a:lnTo>
                    <a:pt x="990" y="1004"/>
                  </a:lnTo>
                  <a:cubicBezTo>
                    <a:pt x="1093" y="1073"/>
                    <a:pt x="1161" y="1141"/>
                    <a:pt x="1229" y="1175"/>
                  </a:cubicBezTo>
                  <a:cubicBezTo>
                    <a:pt x="1269" y="1195"/>
                    <a:pt x="1308" y="1214"/>
                    <a:pt x="1347" y="1214"/>
                  </a:cubicBezTo>
                  <a:cubicBezTo>
                    <a:pt x="1376" y="1214"/>
                    <a:pt x="1405" y="1204"/>
                    <a:pt x="1434" y="1175"/>
                  </a:cubicBezTo>
                  <a:cubicBezTo>
                    <a:pt x="1502" y="1107"/>
                    <a:pt x="1434" y="1038"/>
                    <a:pt x="1400" y="970"/>
                  </a:cubicBezTo>
                  <a:cubicBezTo>
                    <a:pt x="1024" y="697"/>
                    <a:pt x="683" y="390"/>
                    <a:pt x="308" y="83"/>
                  </a:cubicBezTo>
                  <a:cubicBezTo>
                    <a:pt x="274" y="49"/>
                    <a:pt x="206" y="15"/>
                    <a:pt x="137" y="15"/>
                  </a:cubicBezTo>
                  <a:cubicBezTo>
                    <a:pt x="127" y="5"/>
                    <a:pt x="117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56"/>
            <p:cNvSpPr/>
            <p:nvPr/>
          </p:nvSpPr>
          <p:spPr>
            <a:xfrm>
              <a:off x="3493335" y="2153447"/>
              <a:ext cx="20990" cy="17284"/>
            </a:xfrm>
            <a:custGeom>
              <a:rect b="b" l="l" r="r" t="t"/>
              <a:pathLst>
                <a:path extrusionOk="0" h="928" w="1127">
                  <a:moveTo>
                    <a:pt x="342" y="1"/>
                  </a:moveTo>
                  <a:cubicBezTo>
                    <a:pt x="137" y="1"/>
                    <a:pt x="1" y="205"/>
                    <a:pt x="103" y="376"/>
                  </a:cubicBezTo>
                  <a:cubicBezTo>
                    <a:pt x="137" y="410"/>
                    <a:pt x="172" y="444"/>
                    <a:pt x="240" y="444"/>
                  </a:cubicBezTo>
                  <a:cubicBezTo>
                    <a:pt x="252" y="450"/>
                    <a:pt x="264" y="453"/>
                    <a:pt x="274" y="453"/>
                  </a:cubicBezTo>
                  <a:cubicBezTo>
                    <a:pt x="319" y="453"/>
                    <a:pt x="342" y="398"/>
                    <a:pt x="342" y="342"/>
                  </a:cubicBezTo>
                  <a:cubicBezTo>
                    <a:pt x="342" y="308"/>
                    <a:pt x="342" y="274"/>
                    <a:pt x="342" y="239"/>
                  </a:cubicBezTo>
                  <a:cubicBezTo>
                    <a:pt x="547" y="274"/>
                    <a:pt x="752" y="410"/>
                    <a:pt x="854" y="615"/>
                  </a:cubicBezTo>
                  <a:lnTo>
                    <a:pt x="786" y="683"/>
                  </a:lnTo>
                  <a:cubicBezTo>
                    <a:pt x="718" y="751"/>
                    <a:pt x="718" y="820"/>
                    <a:pt x="786" y="888"/>
                  </a:cubicBezTo>
                  <a:cubicBezTo>
                    <a:pt x="815" y="917"/>
                    <a:pt x="843" y="927"/>
                    <a:pt x="872" y="927"/>
                  </a:cubicBezTo>
                  <a:cubicBezTo>
                    <a:pt x="912" y="927"/>
                    <a:pt x="951" y="908"/>
                    <a:pt x="991" y="888"/>
                  </a:cubicBezTo>
                  <a:cubicBezTo>
                    <a:pt x="1093" y="820"/>
                    <a:pt x="1127" y="683"/>
                    <a:pt x="1127" y="547"/>
                  </a:cubicBezTo>
                  <a:cubicBezTo>
                    <a:pt x="956" y="239"/>
                    <a:pt x="683" y="35"/>
                    <a:pt x="34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56"/>
            <p:cNvSpPr/>
            <p:nvPr/>
          </p:nvSpPr>
          <p:spPr>
            <a:xfrm>
              <a:off x="3540378" y="2156632"/>
              <a:ext cx="11454" cy="29558"/>
            </a:xfrm>
            <a:custGeom>
              <a:rect b="b" l="l" r="r" t="t"/>
              <a:pathLst>
                <a:path extrusionOk="0" h="1587" w="615">
                  <a:moveTo>
                    <a:pt x="68" y="0"/>
                  </a:moveTo>
                  <a:cubicBezTo>
                    <a:pt x="34" y="34"/>
                    <a:pt x="0" y="68"/>
                    <a:pt x="0" y="103"/>
                  </a:cubicBezTo>
                  <a:cubicBezTo>
                    <a:pt x="0" y="171"/>
                    <a:pt x="34" y="239"/>
                    <a:pt x="68" y="273"/>
                  </a:cubicBezTo>
                  <a:cubicBezTo>
                    <a:pt x="205" y="649"/>
                    <a:pt x="307" y="1024"/>
                    <a:pt x="341" y="1433"/>
                  </a:cubicBezTo>
                  <a:cubicBezTo>
                    <a:pt x="341" y="1468"/>
                    <a:pt x="375" y="1502"/>
                    <a:pt x="375" y="1536"/>
                  </a:cubicBezTo>
                  <a:cubicBezTo>
                    <a:pt x="410" y="1570"/>
                    <a:pt x="452" y="1587"/>
                    <a:pt x="491" y="1587"/>
                  </a:cubicBezTo>
                  <a:cubicBezTo>
                    <a:pt x="529" y="1587"/>
                    <a:pt x="563" y="1570"/>
                    <a:pt x="580" y="1536"/>
                  </a:cubicBezTo>
                  <a:cubicBezTo>
                    <a:pt x="580" y="1502"/>
                    <a:pt x="614" y="1468"/>
                    <a:pt x="614" y="1433"/>
                  </a:cubicBezTo>
                  <a:cubicBezTo>
                    <a:pt x="614" y="1331"/>
                    <a:pt x="614" y="1195"/>
                    <a:pt x="580" y="1092"/>
                  </a:cubicBezTo>
                  <a:cubicBezTo>
                    <a:pt x="478" y="751"/>
                    <a:pt x="375" y="444"/>
                    <a:pt x="273" y="137"/>
                  </a:cubicBezTo>
                  <a:cubicBezTo>
                    <a:pt x="239" y="103"/>
                    <a:pt x="239" y="68"/>
                    <a:pt x="205" y="34"/>
                  </a:cubicBezTo>
                  <a:cubicBezTo>
                    <a:pt x="171" y="34"/>
                    <a:pt x="137" y="0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7" name="Google Shape;7577;p56"/>
          <p:cNvSpPr/>
          <p:nvPr/>
        </p:nvSpPr>
        <p:spPr>
          <a:xfrm>
            <a:off x="2348811" y="1804876"/>
            <a:ext cx="34978" cy="45836"/>
          </a:xfrm>
          <a:custGeom>
            <a:rect b="b" l="l" r="r" t="t"/>
            <a:pathLst>
              <a:path extrusionOk="0" h="2461" w="1878">
                <a:moveTo>
                  <a:pt x="1624" y="1"/>
                </a:moveTo>
                <a:cubicBezTo>
                  <a:pt x="1564" y="1"/>
                  <a:pt x="1516" y="25"/>
                  <a:pt x="1468" y="49"/>
                </a:cubicBezTo>
                <a:cubicBezTo>
                  <a:pt x="1399" y="117"/>
                  <a:pt x="1331" y="186"/>
                  <a:pt x="1297" y="254"/>
                </a:cubicBezTo>
                <a:cubicBezTo>
                  <a:pt x="888" y="868"/>
                  <a:pt x="478" y="1448"/>
                  <a:pt x="69" y="2062"/>
                </a:cubicBezTo>
                <a:cubicBezTo>
                  <a:pt x="0" y="2165"/>
                  <a:pt x="0" y="2301"/>
                  <a:pt x="69" y="2404"/>
                </a:cubicBezTo>
                <a:cubicBezTo>
                  <a:pt x="129" y="2444"/>
                  <a:pt x="189" y="2460"/>
                  <a:pt x="255" y="2460"/>
                </a:cubicBezTo>
                <a:cubicBezTo>
                  <a:pt x="303" y="2460"/>
                  <a:pt x="353" y="2452"/>
                  <a:pt x="410" y="2438"/>
                </a:cubicBezTo>
                <a:cubicBezTo>
                  <a:pt x="546" y="2335"/>
                  <a:pt x="683" y="2233"/>
                  <a:pt x="785" y="2097"/>
                </a:cubicBezTo>
                <a:cubicBezTo>
                  <a:pt x="1126" y="1585"/>
                  <a:pt x="1434" y="1039"/>
                  <a:pt x="1741" y="493"/>
                </a:cubicBezTo>
                <a:cubicBezTo>
                  <a:pt x="1809" y="425"/>
                  <a:pt x="1843" y="322"/>
                  <a:pt x="1877" y="220"/>
                </a:cubicBezTo>
                <a:cubicBezTo>
                  <a:pt x="1809" y="152"/>
                  <a:pt x="1775" y="49"/>
                  <a:pt x="1707" y="15"/>
                </a:cubicBezTo>
                <a:cubicBezTo>
                  <a:pt x="1677" y="5"/>
                  <a:pt x="1649" y="1"/>
                  <a:pt x="162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78" name="Google Shape;7578;p56"/>
          <p:cNvSpPr/>
          <p:nvPr/>
        </p:nvSpPr>
        <p:spPr>
          <a:xfrm>
            <a:off x="866826" y="1835895"/>
            <a:ext cx="35611" cy="31644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79" name="Google Shape;7579;p56"/>
          <p:cNvSpPr/>
          <p:nvPr/>
        </p:nvSpPr>
        <p:spPr>
          <a:xfrm>
            <a:off x="230060" y="1844275"/>
            <a:ext cx="33059" cy="30973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0" name="Google Shape;7580;p56"/>
          <p:cNvGrpSpPr/>
          <p:nvPr/>
        </p:nvGrpSpPr>
        <p:grpSpPr>
          <a:xfrm>
            <a:off x="160780" y="1420119"/>
            <a:ext cx="812236" cy="638558"/>
            <a:chOff x="160780" y="1420119"/>
            <a:chExt cx="812236" cy="638558"/>
          </a:xfrm>
        </p:grpSpPr>
        <p:sp>
          <p:nvSpPr>
            <p:cNvPr id="7581" name="Google Shape;7581;p56"/>
            <p:cNvSpPr/>
            <p:nvPr/>
          </p:nvSpPr>
          <p:spPr>
            <a:xfrm>
              <a:off x="160780" y="1420119"/>
              <a:ext cx="812236" cy="638558"/>
            </a:xfrm>
            <a:custGeom>
              <a:rect b="b" l="l" r="r" t="t"/>
              <a:pathLst>
                <a:path extrusionOk="0" h="34285" w="43610">
                  <a:moveTo>
                    <a:pt x="24210" y="10681"/>
                  </a:moveTo>
                  <a:cubicBezTo>
                    <a:pt x="24296" y="10681"/>
                    <a:pt x="24387" y="10727"/>
                    <a:pt x="24433" y="10818"/>
                  </a:cubicBezTo>
                  <a:cubicBezTo>
                    <a:pt x="24535" y="10954"/>
                    <a:pt x="24467" y="11125"/>
                    <a:pt x="24330" y="11193"/>
                  </a:cubicBezTo>
                  <a:cubicBezTo>
                    <a:pt x="24283" y="11217"/>
                    <a:pt x="24237" y="11227"/>
                    <a:pt x="24194" y="11227"/>
                  </a:cubicBezTo>
                  <a:cubicBezTo>
                    <a:pt x="23934" y="11227"/>
                    <a:pt x="23798" y="10833"/>
                    <a:pt x="24092" y="10715"/>
                  </a:cubicBezTo>
                  <a:cubicBezTo>
                    <a:pt x="24126" y="10693"/>
                    <a:pt x="24167" y="10681"/>
                    <a:pt x="24210" y="10681"/>
                  </a:cubicBezTo>
                  <a:close/>
                  <a:moveTo>
                    <a:pt x="18781" y="11132"/>
                  </a:moveTo>
                  <a:cubicBezTo>
                    <a:pt x="18887" y="11132"/>
                    <a:pt x="18991" y="11195"/>
                    <a:pt x="19041" y="11295"/>
                  </a:cubicBezTo>
                  <a:cubicBezTo>
                    <a:pt x="19076" y="11466"/>
                    <a:pt x="18973" y="11568"/>
                    <a:pt x="18803" y="11637"/>
                  </a:cubicBezTo>
                  <a:cubicBezTo>
                    <a:pt x="18734" y="11671"/>
                    <a:pt x="18632" y="11705"/>
                    <a:pt x="18564" y="11739"/>
                  </a:cubicBezTo>
                  <a:cubicBezTo>
                    <a:pt x="18393" y="11807"/>
                    <a:pt x="18188" y="11841"/>
                    <a:pt x="18018" y="11910"/>
                  </a:cubicBezTo>
                  <a:cubicBezTo>
                    <a:pt x="17506" y="12080"/>
                    <a:pt x="17062" y="12353"/>
                    <a:pt x="16687" y="12694"/>
                  </a:cubicBezTo>
                  <a:cubicBezTo>
                    <a:pt x="16073" y="13240"/>
                    <a:pt x="15595" y="13855"/>
                    <a:pt x="15151" y="14537"/>
                  </a:cubicBezTo>
                  <a:cubicBezTo>
                    <a:pt x="15083" y="14639"/>
                    <a:pt x="15015" y="14742"/>
                    <a:pt x="14947" y="14844"/>
                  </a:cubicBezTo>
                  <a:cubicBezTo>
                    <a:pt x="14881" y="14910"/>
                    <a:pt x="14800" y="14948"/>
                    <a:pt x="14724" y="14948"/>
                  </a:cubicBezTo>
                  <a:cubicBezTo>
                    <a:pt x="14682" y="14948"/>
                    <a:pt x="14642" y="14937"/>
                    <a:pt x="14605" y="14912"/>
                  </a:cubicBezTo>
                  <a:cubicBezTo>
                    <a:pt x="14469" y="14844"/>
                    <a:pt x="14401" y="14674"/>
                    <a:pt x="14469" y="14537"/>
                  </a:cubicBezTo>
                  <a:cubicBezTo>
                    <a:pt x="14503" y="14469"/>
                    <a:pt x="14503" y="14435"/>
                    <a:pt x="14571" y="14366"/>
                  </a:cubicBezTo>
                  <a:cubicBezTo>
                    <a:pt x="15049" y="13513"/>
                    <a:pt x="15663" y="12763"/>
                    <a:pt x="16414" y="12148"/>
                  </a:cubicBezTo>
                  <a:cubicBezTo>
                    <a:pt x="16653" y="11944"/>
                    <a:pt x="16892" y="11773"/>
                    <a:pt x="17062" y="11671"/>
                  </a:cubicBezTo>
                  <a:cubicBezTo>
                    <a:pt x="17438" y="11534"/>
                    <a:pt x="17745" y="11398"/>
                    <a:pt x="18052" y="11295"/>
                  </a:cubicBezTo>
                  <a:cubicBezTo>
                    <a:pt x="18222" y="11227"/>
                    <a:pt x="18461" y="11193"/>
                    <a:pt x="18666" y="11159"/>
                  </a:cubicBezTo>
                  <a:cubicBezTo>
                    <a:pt x="18703" y="11141"/>
                    <a:pt x="18742" y="11132"/>
                    <a:pt x="18781" y="11132"/>
                  </a:cubicBezTo>
                  <a:close/>
                  <a:moveTo>
                    <a:pt x="25559" y="11159"/>
                  </a:moveTo>
                  <a:cubicBezTo>
                    <a:pt x="25627" y="11159"/>
                    <a:pt x="25695" y="11159"/>
                    <a:pt x="25764" y="11193"/>
                  </a:cubicBezTo>
                  <a:cubicBezTo>
                    <a:pt x="26821" y="11398"/>
                    <a:pt x="27845" y="11875"/>
                    <a:pt x="28664" y="12592"/>
                  </a:cubicBezTo>
                  <a:cubicBezTo>
                    <a:pt x="29517" y="13377"/>
                    <a:pt x="30200" y="14264"/>
                    <a:pt x="30746" y="15288"/>
                  </a:cubicBezTo>
                  <a:cubicBezTo>
                    <a:pt x="30746" y="15322"/>
                    <a:pt x="30780" y="15390"/>
                    <a:pt x="30814" y="15492"/>
                  </a:cubicBezTo>
                  <a:cubicBezTo>
                    <a:pt x="30848" y="15663"/>
                    <a:pt x="30814" y="15765"/>
                    <a:pt x="30677" y="15834"/>
                  </a:cubicBezTo>
                  <a:lnTo>
                    <a:pt x="30677" y="15868"/>
                  </a:lnTo>
                  <a:cubicBezTo>
                    <a:pt x="30641" y="15875"/>
                    <a:pt x="30607" y="15879"/>
                    <a:pt x="30576" y="15879"/>
                  </a:cubicBezTo>
                  <a:cubicBezTo>
                    <a:pt x="30463" y="15879"/>
                    <a:pt x="30382" y="15824"/>
                    <a:pt x="30302" y="15663"/>
                  </a:cubicBezTo>
                  <a:cubicBezTo>
                    <a:pt x="30029" y="15220"/>
                    <a:pt x="29722" y="14742"/>
                    <a:pt x="29415" y="14298"/>
                  </a:cubicBezTo>
                  <a:cubicBezTo>
                    <a:pt x="28528" y="12967"/>
                    <a:pt x="27163" y="12080"/>
                    <a:pt x="25593" y="11773"/>
                  </a:cubicBezTo>
                  <a:cubicBezTo>
                    <a:pt x="25559" y="11773"/>
                    <a:pt x="25525" y="11739"/>
                    <a:pt x="25491" y="11739"/>
                  </a:cubicBezTo>
                  <a:cubicBezTo>
                    <a:pt x="25320" y="11705"/>
                    <a:pt x="25252" y="11568"/>
                    <a:pt x="25286" y="11432"/>
                  </a:cubicBezTo>
                  <a:cubicBezTo>
                    <a:pt x="25286" y="11261"/>
                    <a:pt x="25422" y="11159"/>
                    <a:pt x="25559" y="11159"/>
                  </a:cubicBezTo>
                  <a:close/>
                  <a:moveTo>
                    <a:pt x="14297" y="15534"/>
                  </a:moveTo>
                  <a:cubicBezTo>
                    <a:pt x="14417" y="15534"/>
                    <a:pt x="14521" y="15597"/>
                    <a:pt x="14571" y="15697"/>
                  </a:cubicBezTo>
                  <a:cubicBezTo>
                    <a:pt x="14640" y="15834"/>
                    <a:pt x="14571" y="16004"/>
                    <a:pt x="14435" y="16073"/>
                  </a:cubicBezTo>
                  <a:cubicBezTo>
                    <a:pt x="14398" y="16091"/>
                    <a:pt x="14359" y="16099"/>
                    <a:pt x="14320" y="16099"/>
                  </a:cubicBezTo>
                  <a:cubicBezTo>
                    <a:pt x="14214" y="16099"/>
                    <a:pt x="14109" y="16036"/>
                    <a:pt x="14059" y="15936"/>
                  </a:cubicBezTo>
                  <a:cubicBezTo>
                    <a:pt x="13991" y="15800"/>
                    <a:pt x="14025" y="15629"/>
                    <a:pt x="14162" y="15561"/>
                  </a:cubicBezTo>
                  <a:cubicBezTo>
                    <a:pt x="14208" y="15542"/>
                    <a:pt x="14253" y="15534"/>
                    <a:pt x="14297" y="15534"/>
                  </a:cubicBezTo>
                  <a:close/>
                  <a:moveTo>
                    <a:pt x="23011" y="8642"/>
                  </a:moveTo>
                  <a:cubicBezTo>
                    <a:pt x="23698" y="8642"/>
                    <a:pt x="24387" y="8683"/>
                    <a:pt x="25081" y="8770"/>
                  </a:cubicBezTo>
                  <a:cubicBezTo>
                    <a:pt x="26003" y="8838"/>
                    <a:pt x="26924" y="9077"/>
                    <a:pt x="27777" y="9453"/>
                  </a:cubicBezTo>
                  <a:cubicBezTo>
                    <a:pt x="29278" y="9999"/>
                    <a:pt x="30541" y="10988"/>
                    <a:pt x="31496" y="12285"/>
                  </a:cubicBezTo>
                  <a:cubicBezTo>
                    <a:pt x="32042" y="13138"/>
                    <a:pt x="32520" y="14059"/>
                    <a:pt x="32895" y="15049"/>
                  </a:cubicBezTo>
                  <a:cubicBezTo>
                    <a:pt x="33066" y="15458"/>
                    <a:pt x="33202" y="15936"/>
                    <a:pt x="33373" y="16380"/>
                  </a:cubicBezTo>
                  <a:cubicBezTo>
                    <a:pt x="33373" y="16448"/>
                    <a:pt x="33373" y="16516"/>
                    <a:pt x="33373" y="16584"/>
                  </a:cubicBezTo>
                  <a:cubicBezTo>
                    <a:pt x="33168" y="16550"/>
                    <a:pt x="32998" y="16516"/>
                    <a:pt x="32793" y="16482"/>
                  </a:cubicBezTo>
                  <a:cubicBezTo>
                    <a:pt x="32588" y="16482"/>
                    <a:pt x="32452" y="16380"/>
                    <a:pt x="32384" y="16175"/>
                  </a:cubicBezTo>
                  <a:cubicBezTo>
                    <a:pt x="32008" y="15288"/>
                    <a:pt x="31530" y="14469"/>
                    <a:pt x="30916" y="13684"/>
                  </a:cubicBezTo>
                  <a:cubicBezTo>
                    <a:pt x="30473" y="13104"/>
                    <a:pt x="29995" y="12558"/>
                    <a:pt x="29483" y="12046"/>
                  </a:cubicBezTo>
                  <a:cubicBezTo>
                    <a:pt x="27982" y="10681"/>
                    <a:pt x="26037" y="9862"/>
                    <a:pt x="23989" y="9726"/>
                  </a:cubicBezTo>
                  <a:cubicBezTo>
                    <a:pt x="23609" y="9704"/>
                    <a:pt x="23229" y="9693"/>
                    <a:pt x="22849" y="9693"/>
                  </a:cubicBezTo>
                  <a:cubicBezTo>
                    <a:pt x="21458" y="9693"/>
                    <a:pt x="20075" y="9840"/>
                    <a:pt x="18734" y="10135"/>
                  </a:cubicBezTo>
                  <a:cubicBezTo>
                    <a:pt x="17915" y="10306"/>
                    <a:pt x="17165" y="10647"/>
                    <a:pt x="16516" y="11125"/>
                  </a:cubicBezTo>
                  <a:cubicBezTo>
                    <a:pt x="16039" y="11466"/>
                    <a:pt x="15629" y="11841"/>
                    <a:pt x="15186" y="12217"/>
                  </a:cubicBezTo>
                  <a:cubicBezTo>
                    <a:pt x="14230" y="13036"/>
                    <a:pt x="13548" y="14128"/>
                    <a:pt x="13275" y="15322"/>
                  </a:cubicBezTo>
                  <a:cubicBezTo>
                    <a:pt x="13240" y="15458"/>
                    <a:pt x="13206" y="15561"/>
                    <a:pt x="13172" y="15663"/>
                  </a:cubicBezTo>
                  <a:cubicBezTo>
                    <a:pt x="13036" y="16141"/>
                    <a:pt x="12899" y="16619"/>
                    <a:pt x="12797" y="17062"/>
                  </a:cubicBezTo>
                  <a:lnTo>
                    <a:pt x="10818" y="17506"/>
                  </a:lnTo>
                  <a:cubicBezTo>
                    <a:pt x="10852" y="17369"/>
                    <a:pt x="10852" y="17301"/>
                    <a:pt x="10852" y="17233"/>
                  </a:cubicBezTo>
                  <a:cubicBezTo>
                    <a:pt x="11023" y="16346"/>
                    <a:pt x="11364" y="15527"/>
                    <a:pt x="11841" y="14776"/>
                  </a:cubicBezTo>
                  <a:cubicBezTo>
                    <a:pt x="12319" y="13923"/>
                    <a:pt x="12865" y="13138"/>
                    <a:pt x="13445" y="12387"/>
                  </a:cubicBezTo>
                  <a:cubicBezTo>
                    <a:pt x="14162" y="11432"/>
                    <a:pt x="15117" y="10681"/>
                    <a:pt x="16175" y="10135"/>
                  </a:cubicBezTo>
                  <a:cubicBezTo>
                    <a:pt x="17199" y="9623"/>
                    <a:pt x="18291" y="9248"/>
                    <a:pt x="19417" y="9009"/>
                  </a:cubicBezTo>
                  <a:cubicBezTo>
                    <a:pt x="20612" y="8770"/>
                    <a:pt x="21807" y="8642"/>
                    <a:pt x="23011" y="8642"/>
                  </a:cubicBezTo>
                  <a:close/>
                  <a:moveTo>
                    <a:pt x="24529" y="16236"/>
                  </a:moveTo>
                  <a:cubicBezTo>
                    <a:pt x="27118" y="16236"/>
                    <a:pt x="29707" y="16408"/>
                    <a:pt x="32281" y="16755"/>
                  </a:cubicBezTo>
                  <a:cubicBezTo>
                    <a:pt x="32725" y="16823"/>
                    <a:pt x="33100" y="16892"/>
                    <a:pt x="33510" y="16994"/>
                  </a:cubicBezTo>
                  <a:cubicBezTo>
                    <a:pt x="33612" y="17028"/>
                    <a:pt x="33714" y="17062"/>
                    <a:pt x="33783" y="17165"/>
                  </a:cubicBezTo>
                  <a:cubicBezTo>
                    <a:pt x="33919" y="17403"/>
                    <a:pt x="34056" y="17676"/>
                    <a:pt x="34260" y="18018"/>
                  </a:cubicBezTo>
                  <a:cubicBezTo>
                    <a:pt x="33646" y="17915"/>
                    <a:pt x="33134" y="17881"/>
                    <a:pt x="32622" y="17779"/>
                  </a:cubicBezTo>
                  <a:cubicBezTo>
                    <a:pt x="30677" y="17369"/>
                    <a:pt x="28664" y="17369"/>
                    <a:pt x="26651" y="17301"/>
                  </a:cubicBezTo>
                  <a:cubicBezTo>
                    <a:pt x="26349" y="17292"/>
                    <a:pt x="26045" y="17288"/>
                    <a:pt x="25740" y="17288"/>
                  </a:cubicBezTo>
                  <a:cubicBezTo>
                    <a:pt x="24906" y="17288"/>
                    <a:pt x="24063" y="17319"/>
                    <a:pt x="23239" y="17369"/>
                  </a:cubicBezTo>
                  <a:cubicBezTo>
                    <a:pt x="18973" y="17642"/>
                    <a:pt x="14776" y="18052"/>
                    <a:pt x="10579" y="18666"/>
                  </a:cubicBezTo>
                  <a:cubicBezTo>
                    <a:pt x="10442" y="18666"/>
                    <a:pt x="10340" y="18666"/>
                    <a:pt x="10169" y="18700"/>
                  </a:cubicBezTo>
                  <a:cubicBezTo>
                    <a:pt x="10306" y="18461"/>
                    <a:pt x="10374" y="18291"/>
                    <a:pt x="10442" y="18120"/>
                  </a:cubicBezTo>
                  <a:lnTo>
                    <a:pt x="10408" y="18120"/>
                  </a:lnTo>
                  <a:cubicBezTo>
                    <a:pt x="10477" y="18018"/>
                    <a:pt x="10579" y="17915"/>
                    <a:pt x="10715" y="17915"/>
                  </a:cubicBezTo>
                  <a:cubicBezTo>
                    <a:pt x="12319" y="17574"/>
                    <a:pt x="13923" y="17199"/>
                    <a:pt x="15527" y="16926"/>
                  </a:cubicBezTo>
                  <a:cubicBezTo>
                    <a:pt x="18515" y="16467"/>
                    <a:pt x="21522" y="16236"/>
                    <a:pt x="24529" y="16236"/>
                  </a:cubicBezTo>
                  <a:close/>
                  <a:moveTo>
                    <a:pt x="22078" y="23614"/>
                  </a:moveTo>
                  <a:cubicBezTo>
                    <a:pt x="21976" y="23921"/>
                    <a:pt x="21908" y="24194"/>
                    <a:pt x="21805" y="24467"/>
                  </a:cubicBezTo>
                  <a:lnTo>
                    <a:pt x="20440" y="24467"/>
                  </a:lnTo>
                  <a:lnTo>
                    <a:pt x="20611" y="23614"/>
                  </a:lnTo>
                  <a:close/>
                  <a:moveTo>
                    <a:pt x="22420" y="23648"/>
                  </a:moveTo>
                  <a:lnTo>
                    <a:pt x="23819" y="23750"/>
                  </a:lnTo>
                  <a:cubicBezTo>
                    <a:pt x="23716" y="24023"/>
                    <a:pt x="23614" y="24296"/>
                    <a:pt x="23512" y="24535"/>
                  </a:cubicBezTo>
                  <a:lnTo>
                    <a:pt x="22181" y="24467"/>
                  </a:lnTo>
                  <a:lnTo>
                    <a:pt x="22420" y="23648"/>
                  </a:lnTo>
                  <a:close/>
                  <a:moveTo>
                    <a:pt x="20236" y="23648"/>
                  </a:moveTo>
                  <a:lnTo>
                    <a:pt x="20236" y="23648"/>
                  </a:lnTo>
                  <a:cubicBezTo>
                    <a:pt x="20202" y="23853"/>
                    <a:pt x="20133" y="24057"/>
                    <a:pt x="20099" y="24262"/>
                  </a:cubicBezTo>
                  <a:cubicBezTo>
                    <a:pt x="20065" y="24364"/>
                    <a:pt x="19963" y="24501"/>
                    <a:pt x="19894" y="24501"/>
                  </a:cubicBezTo>
                  <a:cubicBezTo>
                    <a:pt x="19587" y="24535"/>
                    <a:pt x="19314" y="24569"/>
                    <a:pt x="19041" y="24569"/>
                  </a:cubicBezTo>
                  <a:cubicBezTo>
                    <a:pt x="19041" y="24262"/>
                    <a:pt x="19007" y="23989"/>
                    <a:pt x="19007" y="23716"/>
                  </a:cubicBezTo>
                  <a:lnTo>
                    <a:pt x="18973" y="23682"/>
                  </a:lnTo>
                  <a:lnTo>
                    <a:pt x="20236" y="23648"/>
                  </a:lnTo>
                  <a:close/>
                  <a:moveTo>
                    <a:pt x="24160" y="23784"/>
                  </a:moveTo>
                  <a:lnTo>
                    <a:pt x="25354" y="23921"/>
                  </a:lnTo>
                  <a:cubicBezTo>
                    <a:pt x="25218" y="24194"/>
                    <a:pt x="25081" y="24433"/>
                    <a:pt x="24979" y="24672"/>
                  </a:cubicBezTo>
                  <a:lnTo>
                    <a:pt x="23887" y="24569"/>
                  </a:lnTo>
                  <a:lnTo>
                    <a:pt x="24160" y="23784"/>
                  </a:lnTo>
                  <a:close/>
                  <a:moveTo>
                    <a:pt x="18632" y="23716"/>
                  </a:moveTo>
                  <a:cubicBezTo>
                    <a:pt x="18666" y="24023"/>
                    <a:pt x="18666" y="24330"/>
                    <a:pt x="18632" y="24603"/>
                  </a:cubicBezTo>
                  <a:lnTo>
                    <a:pt x="17711" y="24706"/>
                  </a:lnTo>
                  <a:cubicBezTo>
                    <a:pt x="17642" y="24399"/>
                    <a:pt x="17574" y="24160"/>
                    <a:pt x="17506" y="23853"/>
                  </a:cubicBezTo>
                  <a:lnTo>
                    <a:pt x="17506" y="23819"/>
                  </a:lnTo>
                  <a:lnTo>
                    <a:pt x="18632" y="23716"/>
                  </a:lnTo>
                  <a:close/>
                  <a:moveTo>
                    <a:pt x="17131" y="23921"/>
                  </a:moveTo>
                  <a:cubicBezTo>
                    <a:pt x="17199" y="24228"/>
                    <a:pt x="17404" y="24501"/>
                    <a:pt x="17267" y="24808"/>
                  </a:cubicBezTo>
                  <a:lnTo>
                    <a:pt x="16619" y="24910"/>
                  </a:lnTo>
                  <a:lnTo>
                    <a:pt x="16209" y="24057"/>
                  </a:lnTo>
                  <a:lnTo>
                    <a:pt x="17131" y="23921"/>
                  </a:lnTo>
                  <a:close/>
                  <a:moveTo>
                    <a:pt x="25730" y="23955"/>
                  </a:moveTo>
                  <a:lnTo>
                    <a:pt x="27094" y="24160"/>
                  </a:lnTo>
                  <a:lnTo>
                    <a:pt x="26548" y="24979"/>
                  </a:lnTo>
                  <a:lnTo>
                    <a:pt x="25354" y="24706"/>
                  </a:lnTo>
                  <a:lnTo>
                    <a:pt x="25730" y="23955"/>
                  </a:lnTo>
                  <a:close/>
                  <a:moveTo>
                    <a:pt x="15868" y="24126"/>
                  </a:moveTo>
                  <a:cubicBezTo>
                    <a:pt x="16004" y="24399"/>
                    <a:pt x="16107" y="24706"/>
                    <a:pt x="16209" y="25013"/>
                  </a:cubicBezTo>
                  <a:lnTo>
                    <a:pt x="15015" y="25252"/>
                  </a:lnTo>
                  <a:cubicBezTo>
                    <a:pt x="14878" y="24979"/>
                    <a:pt x="14742" y="24706"/>
                    <a:pt x="14571" y="24399"/>
                  </a:cubicBezTo>
                  <a:lnTo>
                    <a:pt x="15868" y="24126"/>
                  </a:lnTo>
                  <a:close/>
                  <a:moveTo>
                    <a:pt x="27369" y="24214"/>
                  </a:moveTo>
                  <a:lnTo>
                    <a:pt x="28255" y="24467"/>
                  </a:lnTo>
                  <a:lnTo>
                    <a:pt x="27845" y="25320"/>
                  </a:lnTo>
                  <a:lnTo>
                    <a:pt x="26958" y="25081"/>
                  </a:lnTo>
                  <a:cubicBezTo>
                    <a:pt x="27092" y="24779"/>
                    <a:pt x="27391" y="24577"/>
                    <a:pt x="27369" y="24214"/>
                  </a:cubicBezTo>
                  <a:close/>
                  <a:moveTo>
                    <a:pt x="14196" y="24501"/>
                  </a:moveTo>
                  <a:lnTo>
                    <a:pt x="14605" y="25354"/>
                  </a:lnTo>
                  <a:lnTo>
                    <a:pt x="13582" y="25661"/>
                  </a:lnTo>
                  <a:cubicBezTo>
                    <a:pt x="13377" y="25388"/>
                    <a:pt x="13206" y="25183"/>
                    <a:pt x="13002" y="24910"/>
                  </a:cubicBezTo>
                  <a:lnTo>
                    <a:pt x="14196" y="24501"/>
                  </a:lnTo>
                  <a:close/>
                  <a:moveTo>
                    <a:pt x="28596" y="24603"/>
                  </a:moveTo>
                  <a:lnTo>
                    <a:pt x="29722" y="25081"/>
                  </a:lnTo>
                  <a:lnTo>
                    <a:pt x="29312" y="25729"/>
                  </a:lnTo>
                  <a:lnTo>
                    <a:pt x="28221" y="25388"/>
                  </a:lnTo>
                  <a:lnTo>
                    <a:pt x="28596" y="24603"/>
                  </a:lnTo>
                  <a:close/>
                  <a:moveTo>
                    <a:pt x="12660" y="25013"/>
                  </a:moveTo>
                  <a:lnTo>
                    <a:pt x="13206" y="25764"/>
                  </a:lnTo>
                  <a:lnTo>
                    <a:pt x="12217" y="26173"/>
                  </a:lnTo>
                  <a:lnTo>
                    <a:pt x="11500" y="25491"/>
                  </a:lnTo>
                  <a:lnTo>
                    <a:pt x="12660" y="25013"/>
                  </a:lnTo>
                  <a:close/>
                  <a:moveTo>
                    <a:pt x="30063" y="25252"/>
                  </a:moveTo>
                  <a:lnTo>
                    <a:pt x="31053" y="25866"/>
                  </a:lnTo>
                  <a:cubicBezTo>
                    <a:pt x="30780" y="26002"/>
                    <a:pt x="30575" y="26105"/>
                    <a:pt x="30404" y="26207"/>
                  </a:cubicBezTo>
                  <a:cubicBezTo>
                    <a:pt x="30370" y="26224"/>
                    <a:pt x="30336" y="26233"/>
                    <a:pt x="30302" y="26233"/>
                  </a:cubicBezTo>
                  <a:cubicBezTo>
                    <a:pt x="30268" y="26233"/>
                    <a:pt x="30234" y="26224"/>
                    <a:pt x="30200" y="26207"/>
                  </a:cubicBezTo>
                  <a:cubicBezTo>
                    <a:pt x="30029" y="26139"/>
                    <a:pt x="29824" y="26037"/>
                    <a:pt x="29620" y="25934"/>
                  </a:cubicBezTo>
                  <a:lnTo>
                    <a:pt x="29585" y="25934"/>
                  </a:lnTo>
                  <a:lnTo>
                    <a:pt x="30063" y="25252"/>
                  </a:lnTo>
                  <a:close/>
                  <a:moveTo>
                    <a:pt x="11125" y="25695"/>
                  </a:moveTo>
                  <a:lnTo>
                    <a:pt x="11910" y="26310"/>
                  </a:lnTo>
                  <a:lnTo>
                    <a:pt x="11398" y="26651"/>
                  </a:lnTo>
                  <a:lnTo>
                    <a:pt x="10477" y="26173"/>
                  </a:lnTo>
                  <a:lnTo>
                    <a:pt x="11125" y="25695"/>
                  </a:lnTo>
                  <a:close/>
                  <a:moveTo>
                    <a:pt x="27681" y="17733"/>
                  </a:moveTo>
                  <a:cubicBezTo>
                    <a:pt x="28783" y="17733"/>
                    <a:pt x="29873" y="17783"/>
                    <a:pt x="30984" y="17915"/>
                  </a:cubicBezTo>
                  <a:cubicBezTo>
                    <a:pt x="32247" y="18086"/>
                    <a:pt x="33544" y="18291"/>
                    <a:pt x="34772" y="18495"/>
                  </a:cubicBezTo>
                  <a:cubicBezTo>
                    <a:pt x="35762" y="18666"/>
                    <a:pt x="36717" y="18837"/>
                    <a:pt x="37673" y="19007"/>
                  </a:cubicBezTo>
                  <a:cubicBezTo>
                    <a:pt x="38457" y="19144"/>
                    <a:pt x="39242" y="19280"/>
                    <a:pt x="40027" y="19485"/>
                  </a:cubicBezTo>
                  <a:cubicBezTo>
                    <a:pt x="40880" y="19656"/>
                    <a:pt x="41733" y="20031"/>
                    <a:pt x="42416" y="20577"/>
                  </a:cubicBezTo>
                  <a:cubicBezTo>
                    <a:pt x="43132" y="21020"/>
                    <a:pt x="43269" y="21976"/>
                    <a:pt x="42757" y="22624"/>
                  </a:cubicBezTo>
                  <a:lnTo>
                    <a:pt x="42723" y="22624"/>
                  </a:lnTo>
                  <a:cubicBezTo>
                    <a:pt x="42279" y="23238"/>
                    <a:pt x="41733" y="23784"/>
                    <a:pt x="41085" y="24194"/>
                  </a:cubicBezTo>
                  <a:cubicBezTo>
                    <a:pt x="40232" y="24740"/>
                    <a:pt x="39310" y="25149"/>
                    <a:pt x="38321" y="25354"/>
                  </a:cubicBezTo>
                  <a:cubicBezTo>
                    <a:pt x="36717" y="25729"/>
                    <a:pt x="35079" y="26071"/>
                    <a:pt x="33441" y="26446"/>
                  </a:cubicBezTo>
                  <a:cubicBezTo>
                    <a:pt x="33032" y="26548"/>
                    <a:pt x="32657" y="26617"/>
                    <a:pt x="32247" y="26685"/>
                  </a:cubicBezTo>
                  <a:cubicBezTo>
                    <a:pt x="31803" y="26037"/>
                    <a:pt x="31257" y="25491"/>
                    <a:pt x="30575" y="25115"/>
                  </a:cubicBezTo>
                  <a:cubicBezTo>
                    <a:pt x="29483" y="24433"/>
                    <a:pt x="28289" y="23989"/>
                    <a:pt x="27026" y="23750"/>
                  </a:cubicBezTo>
                  <a:cubicBezTo>
                    <a:pt x="26003" y="23580"/>
                    <a:pt x="24945" y="23477"/>
                    <a:pt x="23887" y="23375"/>
                  </a:cubicBezTo>
                  <a:cubicBezTo>
                    <a:pt x="22952" y="23283"/>
                    <a:pt x="22018" y="23237"/>
                    <a:pt x="21085" y="23237"/>
                  </a:cubicBezTo>
                  <a:cubicBezTo>
                    <a:pt x="19258" y="23237"/>
                    <a:pt x="17436" y="23411"/>
                    <a:pt x="15629" y="23750"/>
                  </a:cubicBezTo>
                  <a:cubicBezTo>
                    <a:pt x="14128" y="24057"/>
                    <a:pt x="12660" y="24535"/>
                    <a:pt x="11261" y="25183"/>
                  </a:cubicBezTo>
                  <a:cubicBezTo>
                    <a:pt x="10681" y="25456"/>
                    <a:pt x="10204" y="25832"/>
                    <a:pt x="9760" y="26310"/>
                  </a:cubicBezTo>
                  <a:cubicBezTo>
                    <a:pt x="9692" y="26412"/>
                    <a:pt x="9623" y="26548"/>
                    <a:pt x="9555" y="26685"/>
                  </a:cubicBezTo>
                  <a:lnTo>
                    <a:pt x="8702" y="26446"/>
                  </a:lnTo>
                  <a:cubicBezTo>
                    <a:pt x="7235" y="26071"/>
                    <a:pt x="5768" y="25627"/>
                    <a:pt x="4334" y="25115"/>
                  </a:cubicBezTo>
                  <a:cubicBezTo>
                    <a:pt x="3447" y="24774"/>
                    <a:pt x="2594" y="24364"/>
                    <a:pt x="1809" y="23819"/>
                  </a:cubicBezTo>
                  <a:cubicBezTo>
                    <a:pt x="1400" y="23580"/>
                    <a:pt x="1024" y="23238"/>
                    <a:pt x="717" y="22863"/>
                  </a:cubicBezTo>
                  <a:cubicBezTo>
                    <a:pt x="410" y="22522"/>
                    <a:pt x="410" y="22010"/>
                    <a:pt x="717" y="21635"/>
                  </a:cubicBezTo>
                  <a:cubicBezTo>
                    <a:pt x="820" y="21498"/>
                    <a:pt x="990" y="21362"/>
                    <a:pt x="1161" y="21259"/>
                  </a:cubicBezTo>
                  <a:cubicBezTo>
                    <a:pt x="1502" y="21055"/>
                    <a:pt x="1843" y="20918"/>
                    <a:pt x="2185" y="20782"/>
                  </a:cubicBezTo>
                  <a:cubicBezTo>
                    <a:pt x="3174" y="20509"/>
                    <a:pt x="4130" y="20236"/>
                    <a:pt x="5119" y="20031"/>
                  </a:cubicBezTo>
                  <a:cubicBezTo>
                    <a:pt x="7883" y="19417"/>
                    <a:pt x="10715" y="18973"/>
                    <a:pt x="13548" y="18666"/>
                  </a:cubicBezTo>
                  <a:cubicBezTo>
                    <a:pt x="16585" y="18291"/>
                    <a:pt x="19622" y="18018"/>
                    <a:pt x="22693" y="17813"/>
                  </a:cubicBezTo>
                  <a:cubicBezTo>
                    <a:pt x="22744" y="17796"/>
                    <a:pt x="22795" y="17787"/>
                    <a:pt x="22850" y="17787"/>
                  </a:cubicBezTo>
                  <a:cubicBezTo>
                    <a:pt x="22906" y="17787"/>
                    <a:pt x="22966" y="17796"/>
                    <a:pt x="23034" y="17813"/>
                  </a:cubicBezTo>
                  <a:cubicBezTo>
                    <a:pt x="23170" y="17813"/>
                    <a:pt x="23341" y="17847"/>
                    <a:pt x="23512" y="17847"/>
                  </a:cubicBezTo>
                  <a:cubicBezTo>
                    <a:pt x="24569" y="17847"/>
                    <a:pt x="25627" y="17779"/>
                    <a:pt x="26719" y="17745"/>
                  </a:cubicBezTo>
                  <a:cubicBezTo>
                    <a:pt x="27041" y="17737"/>
                    <a:pt x="27362" y="17733"/>
                    <a:pt x="27681" y="17733"/>
                  </a:cubicBezTo>
                  <a:close/>
                  <a:moveTo>
                    <a:pt x="31257" y="26105"/>
                  </a:moveTo>
                  <a:cubicBezTo>
                    <a:pt x="31496" y="26275"/>
                    <a:pt x="31701" y="26514"/>
                    <a:pt x="31838" y="26753"/>
                  </a:cubicBezTo>
                  <a:cubicBezTo>
                    <a:pt x="31667" y="26821"/>
                    <a:pt x="31496" y="26855"/>
                    <a:pt x="31326" y="26890"/>
                  </a:cubicBezTo>
                  <a:lnTo>
                    <a:pt x="31257" y="26890"/>
                  </a:lnTo>
                  <a:cubicBezTo>
                    <a:pt x="31189" y="26890"/>
                    <a:pt x="31121" y="26890"/>
                    <a:pt x="31053" y="26855"/>
                  </a:cubicBezTo>
                  <a:cubicBezTo>
                    <a:pt x="30916" y="26753"/>
                    <a:pt x="30814" y="26617"/>
                    <a:pt x="30643" y="26480"/>
                  </a:cubicBezTo>
                  <a:lnTo>
                    <a:pt x="31257" y="26105"/>
                  </a:lnTo>
                  <a:close/>
                  <a:moveTo>
                    <a:pt x="10204" y="26446"/>
                  </a:moveTo>
                  <a:cubicBezTo>
                    <a:pt x="10954" y="26787"/>
                    <a:pt x="11023" y="26821"/>
                    <a:pt x="10988" y="27060"/>
                  </a:cubicBezTo>
                  <a:lnTo>
                    <a:pt x="9896" y="26787"/>
                  </a:lnTo>
                  <a:lnTo>
                    <a:pt x="10204" y="26446"/>
                  </a:lnTo>
                  <a:close/>
                  <a:moveTo>
                    <a:pt x="22043" y="24862"/>
                  </a:moveTo>
                  <a:cubicBezTo>
                    <a:pt x="23632" y="24862"/>
                    <a:pt x="25235" y="25041"/>
                    <a:pt x="26787" y="25422"/>
                  </a:cubicBezTo>
                  <a:cubicBezTo>
                    <a:pt x="27948" y="25729"/>
                    <a:pt x="29108" y="26002"/>
                    <a:pt x="30166" y="26651"/>
                  </a:cubicBezTo>
                  <a:cubicBezTo>
                    <a:pt x="30370" y="26787"/>
                    <a:pt x="30575" y="26890"/>
                    <a:pt x="30746" y="27026"/>
                  </a:cubicBezTo>
                  <a:cubicBezTo>
                    <a:pt x="30916" y="27094"/>
                    <a:pt x="30950" y="27299"/>
                    <a:pt x="30848" y="27436"/>
                  </a:cubicBezTo>
                  <a:lnTo>
                    <a:pt x="30814" y="27436"/>
                  </a:lnTo>
                  <a:cubicBezTo>
                    <a:pt x="30643" y="27811"/>
                    <a:pt x="30439" y="28186"/>
                    <a:pt x="30234" y="28562"/>
                  </a:cubicBezTo>
                  <a:cubicBezTo>
                    <a:pt x="29654" y="29619"/>
                    <a:pt x="28801" y="30473"/>
                    <a:pt x="27743" y="31087"/>
                  </a:cubicBezTo>
                  <a:cubicBezTo>
                    <a:pt x="27026" y="31496"/>
                    <a:pt x="26207" y="31872"/>
                    <a:pt x="25457" y="32247"/>
                  </a:cubicBezTo>
                  <a:cubicBezTo>
                    <a:pt x="25409" y="32266"/>
                    <a:pt x="25367" y="32274"/>
                    <a:pt x="25328" y="32274"/>
                  </a:cubicBezTo>
                  <a:cubicBezTo>
                    <a:pt x="25229" y="32274"/>
                    <a:pt x="25155" y="32218"/>
                    <a:pt x="25081" y="32145"/>
                  </a:cubicBezTo>
                  <a:cubicBezTo>
                    <a:pt x="24399" y="31701"/>
                    <a:pt x="23614" y="31360"/>
                    <a:pt x="22795" y="31223"/>
                  </a:cubicBezTo>
                  <a:cubicBezTo>
                    <a:pt x="22147" y="31121"/>
                    <a:pt x="21498" y="31019"/>
                    <a:pt x="20850" y="30950"/>
                  </a:cubicBezTo>
                  <a:cubicBezTo>
                    <a:pt x="20632" y="30926"/>
                    <a:pt x="20410" y="30915"/>
                    <a:pt x="20187" y="30915"/>
                  </a:cubicBezTo>
                  <a:cubicBezTo>
                    <a:pt x="19781" y="30915"/>
                    <a:pt x="19370" y="30952"/>
                    <a:pt x="18973" y="31019"/>
                  </a:cubicBezTo>
                  <a:cubicBezTo>
                    <a:pt x="17881" y="31223"/>
                    <a:pt x="16823" y="31428"/>
                    <a:pt x="16107" y="32418"/>
                  </a:cubicBezTo>
                  <a:cubicBezTo>
                    <a:pt x="13923" y="31223"/>
                    <a:pt x="12114" y="29654"/>
                    <a:pt x="11159" y="27197"/>
                  </a:cubicBezTo>
                  <a:cubicBezTo>
                    <a:pt x="11671" y="26924"/>
                    <a:pt x="12114" y="26617"/>
                    <a:pt x="12626" y="26412"/>
                  </a:cubicBezTo>
                  <a:cubicBezTo>
                    <a:pt x="13309" y="26139"/>
                    <a:pt x="13991" y="25900"/>
                    <a:pt x="14674" y="25729"/>
                  </a:cubicBezTo>
                  <a:cubicBezTo>
                    <a:pt x="16823" y="25149"/>
                    <a:pt x="19041" y="24876"/>
                    <a:pt x="21259" y="24876"/>
                  </a:cubicBezTo>
                  <a:cubicBezTo>
                    <a:pt x="21520" y="24867"/>
                    <a:pt x="21781" y="24862"/>
                    <a:pt x="22043" y="24862"/>
                  </a:cubicBezTo>
                  <a:close/>
                  <a:moveTo>
                    <a:pt x="20103" y="32102"/>
                  </a:moveTo>
                  <a:cubicBezTo>
                    <a:pt x="20181" y="32102"/>
                    <a:pt x="20260" y="32104"/>
                    <a:pt x="20338" y="32110"/>
                  </a:cubicBezTo>
                  <a:cubicBezTo>
                    <a:pt x="21055" y="32110"/>
                    <a:pt x="21737" y="32179"/>
                    <a:pt x="22420" y="32315"/>
                  </a:cubicBezTo>
                  <a:cubicBezTo>
                    <a:pt x="22556" y="32349"/>
                    <a:pt x="22693" y="32383"/>
                    <a:pt x="22863" y="32452"/>
                  </a:cubicBezTo>
                  <a:cubicBezTo>
                    <a:pt x="22105" y="32692"/>
                    <a:pt x="21328" y="32812"/>
                    <a:pt x="20546" y="32812"/>
                  </a:cubicBezTo>
                  <a:cubicBezTo>
                    <a:pt x="19885" y="32812"/>
                    <a:pt x="19221" y="32726"/>
                    <a:pt x="18564" y="32554"/>
                  </a:cubicBezTo>
                  <a:lnTo>
                    <a:pt x="18564" y="32520"/>
                  </a:lnTo>
                  <a:cubicBezTo>
                    <a:pt x="18700" y="32418"/>
                    <a:pt x="18871" y="32315"/>
                    <a:pt x="19041" y="32247"/>
                  </a:cubicBezTo>
                  <a:cubicBezTo>
                    <a:pt x="19378" y="32163"/>
                    <a:pt x="19738" y="32102"/>
                    <a:pt x="20103" y="32102"/>
                  </a:cubicBezTo>
                  <a:close/>
                  <a:moveTo>
                    <a:pt x="20215" y="31339"/>
                  </a:moveTo>
                  <a:cubicBezTo>
                    <a:pt x="21142" y="31339"/>
                    <a:pt x="22065" y="31448"/>
                    <a:pt x="22966" y="31667"/>
                  </a:cubicBezTo>
                  <a:cubicBezTo>
                    <a:pt x="23580" y="31803"/>
                    <a:pt x="24160" y="32008"/>
                    <a:pt x="24706" y="32349"/>
                  </a:cubicBezTo>
                  <a:cubicBezTo>
                    <a:pt x="24774" y="32383"/>
                    <a:pt x="24842" y="32452"/>
                    <a:pt x="24945" y="32520"/>
                  </a:cubicBezTo>
                  <a:cubicBezTo>
                    <a:pt x="24603" y="32827"/>
                    <a:pt x="24194" y="33032"/>
                    <a:pt x="23750" y="33202"/>
                  </a:cubicBezTo>
                  <a:lnTo>
                    <a:pt x="23716" y="33168"/>
                  </a:lnTo>
                  <a:cubicBezTo>
                    <a:pt x="23580" y="32998"/>
                    <a:pt x="23477" y="32827"/>
                    <a:pt x="23375" y="32622"/>
                  </a:cubicBezTo>
                  <a:cubicBezTo>
                    <a:pt x="23443" y="32520"/>
                    <a:pt x="23409" y="32418"/>
                    <a:pt x="23307" y="32349"/>
                  </a:cubicBezTo>
                  <a:cubicBezTo>
                    <a:pt x="23204" y="32179"/>
                    <a:pt x="23034" y="32042"/>
                    <a:pt x="22829" y="32008"/>
                  </a:cubicBezTo>
                  <a:cubicBezTo>
                    <a:pt x="22385" y="31906"/>
                    <a:pt x="21976" y="31837"/>
                    <a:pt x="21532" y="31803"/>
                  </a:cubicBezTo>
                  <a:cubicBezTo>
                    <a:pt x="21021" y="31735"/>
                    <a:pt x="20509" y="31769"/>
                    <a:pt x="19997" y="31735"/>
                  </a:cubicBezTo>
                  <a:cubicBezTo>
                    <a:pt x="19920" y="31727"/>
                    <a:pt x="19843" y="31722"/>
                    <a:pt x="19767" y="31722"/>
                  </a:cubicBezTo>
                  <a:cubicBezTo>
                    <a:pt x="19538" y="31722"/>
                    <a:pt x="19314" y="31761"/>
                    <a:pt x="19110" y="31837"/>
                  </a:cubicBezTo>
                  <a:cubicBezTo>
                    <a:pt x="18939" y="31940"/>
                    <a:pt x="18768" y="31974"/>
                    <a:pt x="18564" y="32008"/>
                  </a:cubicBezTo>
                  <a:cubicBezTo>
                    <a:pt x="18393" y="32042"/>
                    <a:pt x="18222" y="32179"/>
                    <a:pt x="18154" y="32349"/>
                  </a:cubicBezTo>
                  <a:lnTo>
                    <a:pt x="18086" y="32452"/>
                  </a:lnTo>
                  <a:cubicBezTo>
                    <a:pt x="18052" y="32486"/>
                    <a:pt x="18018" y="32520"/>
                    <a:pt x="17984" y="32554"/>
                  </a:cubicBezTo>
                  <a:cubicBezTo>
                    <a:pt x="17984" y="32588"/>
                    <a:pt x="17984" y="32588"/>
                    <a:pt x="17984" y="32588"/>
                  </a:cubicBezTo>
                  <a:lnTo>
                    <a:pt x="17642" y="33168"/>
                  </a:lnTo>
                  <a:lnTo>
                    <a:pt x="17608" y="33168"/>
                  </a:lnTo>
                  <a:cubicBezTo>
                    <a:pt x="17574" y="33134"/>
                    <a:pt x="17540" y="33134"/>
                    <a:pt x="17472" y="33134"/>
                  </a:cubicBezTo>
                  <a:cubicBezTo>
                    <a:pt x="17131" y="33066"/>
                    <a:pt x="16789" y="32929"/>
                    <a:pt x="16482" y="32759"/>
                  </a:cubicBezTo>
                  <a:cubicBezTo>
                    <a:pt x="16585" y="32452"/>
                    <a:pt x="16823" y="32213"/>
                    <a:pt x="17096" y="32076"/>
                  </a:cubicBezTo>
                  <a:cubicBezTo>
                    <a:pt x="17847" y="31667"/>
                    <a:pt x="18666" y="31394"/>
                    <a:pt x="19519" y="31360"/>
                  </a:cubicBezTo>
                  <a:cubicBezTo>
                    <a:pt x="19751" y="31346"/>
                    <a:pt x="19983" y="31339"/>
                    <a:pt x="20215" y="31339"/>
                  </a:cubicBezTo>
                  <a:close/>
                  <a:moveTo>
                    <a:pt x="23102" y="32861"/>
                  </a:moveTo>
                  <a:cubicBezTo>
                    <a:pt x="23170" y="32998"/>
                    <a:pt x="23239" y="33134"/>
                    <a:pt x="23307" y="33271"/>
                  </a:cubicBezTo>
                  <a:cubicBezTo>
                    <a:pt x="23273" y="33305"/>
                    <a:pt x="23204" y="33339"/>
                    <a:pt x="23136" y="33373"/>
                  </a:cubicBezTo>
                  <a:cubicBezTo>
                    <a:pt x="22329" y="33659"/>
                    <a:pt x="21480" y="33804"/>
                    <a:pt x="20631" y="33804"/>
                  </a:cubicBezTo>
                  <a:cubicBezTo>
                    <a:pt x="19757" y="33804"/>
                    <a:pt x="18883" y="33650"/>
                    <a:pt x="18052" y="33339"/>
                  </a:cubicBezTo>
                  <a:cubicBezTo>
                    <a:pt x="18086" y="33305"/>
                    <a:pt x="18086" y="33271"/>
                    <a:pt x="18052" y="33271"/>
                  </a:cubicBezTo>
                  <a:cubicBezTo>
                    <a:pt x="18086" y="33134"/>
                    <a:pt x="18154" y="32998"/>
                    <a:pt x="18257" y="32861"/>
                  </a:cubicBezTo>
                  <a:cubicBezTo>
                    <a:pt x="18530" y="32964"/>
                    <a:pt x="18803" y="33032"/>
                    <a:pt x="19110" y="33100"/>
                  </a:cubicBezTo>
                  <a:cubicBezTo>
                    <a:pt x="19577" y="33191"/>
                    <a:pt x="20055" y="33237"/>
                    <a:pt x="20535" y="33237"/>
                  </a:cubicBezTo>
                  <a:cubicBezTo>
                    <a:pt x="21316" y="33237"/>
                    <a:pt x="22103" y="33115"/>
                    <a:pt x="22863" y="32861"/>
                  </a:cubicBezTo>
                  <a:cubicBezTo>
                    <a:pt x="22897" y="32878"/>
                    <a:pt x="22940" y="32887"/>
                    <a:pt x="22983" y="32887"/>
                  </a:cubicBezTo>
                  <a:cubicBezTo>
                    <a:pt x="23025" y="32887"/>
                    <a:pt x="23068" y="32878"/>
                    <a:pt x="23102" y="32861"/>
                  </a:cubicBezTo>
                  <a:close/>
                  <a:moveTo>
                    <a:pt x="22420" y="1"/>
                  </a:moveTo>
                  <a:cubicBezTo>
                    <a:pt x="22283" y="1"/>
                    <a:pt x="22249" y="171"/>
                    <a:pt x="22215" y="274"/>
                  </a:cubicBezTo>
                  <a:cubicBezTo>
                    <a:pt x="22215" y="547"/>
                    <a:pt x="22181" y="820"/>
                    <a:pt x="22181" y="1024"/>
                  </a:cubicBezTo>
                  <a:cubicBezTo>
                    <a:pt x="21874" y="1161"/>
                    <a:pt x="21601" y="1297"/>
                    <a:pt x="21328" y="1468"/>
                  </a:cubicBezTo>
                  <a:cubicBezTo>
                    <a:pt x="20748" y="1775"/>
                    <a:pt x="20713" y="2594"/>
                    <a:pt x="21225" y="2969"/>
                  </a:cubicBezTo>
                  <a:cubicBezTo>
                    <a:pt x="21464" y="3174"/>
                    <a:pt x="21737" y="3311"/>
                    <a:pt x="22010" y="3447"/>
                  </a:cubicBezTo>
                  <a:cubicBezTo>
                    <a:pt x="22010" y="3822"/>
                    <a:pt x="21976" y="4266"/>
                    <a:pt x="21942" y="4675"/>
                  </a:cubicBezTo>
                  <a:cubicBezTo>
                    <a:pt x="21942" y="4744"/>
                    <a:pt x="21942" y="4778"/>
                    <a:pt x="21908" y="4880"/>
                  </a:cubicBezTo>
                  <a:cubicBezTo>
                    <a:pt x="21753" y="4860"/>
                    <a:pt x="21598" y="4848"/>
                    <a:pt x="21444" y="4848"/>
                  </a:cubicBezTo>
                  <a:cubicBezTo>
                    <a:pt x="21089" y="4848"/>
                    <a:pt x="20739" y="4908"/>
                    <a:pt x="20406" y="5051"/>
                  </a:cubicBezTo>
                  <a:cubicBezTo>
                    <a:pt x="20065" y="5119"/>
                    <a:pt x="19792" y="5290"/>
                    <a:pt x="19553" y="5563"/>
                  </a:cubicBezTo>
                  <a:cubicBezTo>
                    <a:pt x="19212" y="5802"/>
                    <a:pt x="19280" y="6313"/>
                    <a:pt x="19656" y="6484"/>
                  </a:cubicBezTo>
                  <a:cubicBezTo>
                    <a:pt x="19929" y="6655"/>
                    <a:pt x="20236" y="6723"/>
                    <a:pt x="20509" y="6791"/>
                  </a:cubicBezTo>
                  <a:cubicBezTo>
                    <a:pt x="20816" y="6825"/>
                    <a:pt x="21157" y="6859"/>
                    <a:pt x="21464" y="6859"/>
                  </a:cubicBezTo>
                  <a:lnTo>
                    <a:pt x="21874" y="6859"/>
                  </a:lnTo>
                  <a:lnTo>
                    <a:pt x="21874" y="8293"/>
                  </a:lnTo>
                  <a:lnTo>
                    <a:pt x="21567" y="8327"/>
                  </a:lnTo>
                  <a:cubicBezTo>
                    <a:pt x="19656" y="8429"/>
                    <a:pt x="17779" y="8941"/>
                    <a:pt x="16073" y="9760"/>
                  </a:cubicBezTo>
                  <a:cubicBezTo>
                    <a:pt x="14878" y="10306"/>
                    <a:pt x="13889" y="11159"/>
                    <a:pt x="13138" y="12183"/>
                  </a:cubicBezTo>
                  <a:cubicBezTo>
                    <a:pt x="12660" y="12865"/>
                    <a:pt x="12149" y="13547"/>
                    <a:pt x="11705" y="14230"/>
                  </a:cubicBezTo>
                  <a:cubicBezTo>
                    <a:pt x="11057" y="15185"/>
                    <a:pt x="10613" y="16277"/>
                    <a:pt x="10408" y="17403"/>
                  </a:cubicBezTo>
                  <a:cubicBezTo>
                    <a:pt x="10408" y="17472"/>
                    <a:pt x="10374" y="17540"/>
                    <a:pt x="10340" y="17608"/>
                  </a:cubicBezTo>
                  <a:cubicBezTo>
                    <a:pt x="10204" y="17915"/>
                    <a:pt x="9999" y="18188"/>
                    <a:pt x="9896" y="18461"/>
                  </a:cubicBezTo>
                  <a:cubicBezTo>
                    <a:pt x="9794" y="18666"/>
                    <a:pt x="9623" y="18802"/>
                    <a:pt x="9419" y="18802"/>
                  </a:cubicBezTo>
                  <a:cubicBezTo>
                    <a:pt x="7610" y="19075"/>
                    <a:pt x="5836" y="19417"/>
                    <a:pt x="4096" y="19826"/>
                  </a:cubicBezTo>
                  <a:cubicBezTo>
                    <a:pt x="3379" y="20031"/>
                    <a:pt x="2662" y="20201"/>
                    <a:pt x="1980" y="20440"/>
                  </a:cubicBezTo>
                  <a:cubicBezTo>
                    <a:pt x="1468" y="20577"/>
                    <a:pt x="1024" y="20816"/>
                    <a:pt x="649" y="21157"/>
                  </a:cubicBezTo>
                  <a:cubicBezTo>
                    <a:pt x="206" y="21498"/>
                    <a:pt x="1" y="22078"/>
                    <a:pt x="171" y="22624"/>
                  </a:cubicBezTo>
                  <a:cubicBezTo>
                    <a:pt x="240" y="22863"/>
                    <a:pt x="342" y="23068"/>
                    <a:pt x="547" y="23273"/>
                  </a:cubicBezTo>
                  <a:cubicBezTo>
                    <a:pt x="956" y="23716"/>
                    <a:pt x="1468" y="24126"/>
                    <a:pt x="2048" y="24433"/>
                  </a:cubicBezTo>
                  <a:cubicBezTo>
                    <a:pt x="2867" y="24910"/>
                    <a:pt x="3720" y="25320"/>
                    <a:pt x="4607" y="25627"/>
                  </a:cubicBezTo>
                  <a:cubicBezTo>
                    <a:pt x="6552" y="26310"/>
                    <a:pt x="8566" y="26855"/>
                    <a:pt x="10545" y="27333"/>
                  </a:cubicBezTo>
                  <a:cubicBezTo>
                    <a:pt x="10750" y="27367"/>
                    <a:pt x="10920" y="27504"/>
                    <a:pt x="10988" y="27709"/>
                  </a:cubicBezTo>
                  <a:cubicBezTo>
                    <a:pt x="11671" y="29381"/>
                    <a:pt x="12865" y="30814"/>
                    <a:pt x="14401" y="31837"/>
                  </a:cubicBezTo>
                  <a:cubicBezTo>
                    <a:pt x="14810" y="32110"/>
                    <a:pt x="15254" y="32383"/>
                    <a:pt x="15663" y="32691"/>
                  </a:cubicBezTo>
                  <a:cubicBezTo>
                    <a:pt x="15868" y="32793"/>
                    <a:pt x="16073" y="32861"/>
                    <a:pt x="16209" y="33066"/>
                  </a:cubicBezTo>
                  <a:cubicBezTo>
                    <a:pt x="16277" y="33168"/>
                    <a:pt x="16482" y="33237"/>
                    <a:pt x="16619" y="33305"/>
                  </a:cubicBezTo>
                  <a:cubicBezTo>
                    <a:pt x="16858" y="33407"/>
                    <a:pt x="17131" y="33475"/>
                    <a:pt x="17404" y="33578"/>
                  </a:cubicBezTo>
                  <a:lnTo>
                    <a:pt x="17438" y="33578"/>
                  </a:lnTo>
                  <a:cubicBezTo>
                    <a:pt x="17984" y="33851"/>
                    <a:pt x="18598" y="34055"/>
                    <a:pt x="19212" y="34158"/>
                  </a:cubicBezTo>
                  <a:cubicBezTo>
                    <a:pt x="19680" y="34243"/>
                    <a:pt x="20150" y="34285"/>
                    <a:pt x="20621" y="34285"/>
                  </a:cubicBezTo>
                  <a:cubicBezTo>
                    <a:pt x="21660" y="34285"/>
                    <a:pt x="22695" y="34080"/>
                    <a:pt x="23682" y="33680"/>
                  </a:cubicBezTo>
                  <a:cubicBezTo>
                    <a:pt x="23785" y="33646"/>
                    <a:pt x="23887" y="33612"/>
                    <a:pt x="23887" y="33578"/>
                  </a:cubicBezTo>
                  <a:cubicBezTo>
                    <a:pt x="24023" y="33509"/>
                    <a:pt x="24160" y="33441"/>
                    <a:pt x="24262" y="33373"/>
                  </a:cubicBezTo>
                  <a:cubicBezTo>
                    <a:pt x="24501" y="33305"/>
                    <a:pt x="24706" y="33168"/>
                    <a:pt x="24911" y="33032"/>
                  </a:cubicBezTo>
                  <a:cubicBezTo>
                    <a:pt x="25115" y="32861"/>
                    <a:pt x="25388" y="32691"/>
                    <a:pt x="25661" y="32622"/>
                  </a:cubicBezTo>
                  <a:cubicBezTo>
                    <a:pt x="26207" y="32349"/>
                    <a:pt x="26787" y="32076"/>
                    <a:pt x="27367" y="31803"/>
                  </a:cubicBezTo>
                  <a:cubicBezTo>
                    <a:pt x="28835" y="31087"/>
                    <a:pt x="30029" y="29927"/>
                    <a:pt x="30746" y="28493"/>
                  </a:cubicBezTo>
                  <a:cubicBezTo>
                    <a:pt x="30950" y="28084"/>
                    <a:pt x="31121" y="27674"/>
                    <a:pt x="31292" y="27265"/>
                  </a:cubicBezTo>
                  <a:lnTo>
                    <a:pt x="31565" y="27265"/>
                  </a:lnTo>
                  <a:cubicBezTo>
                    <a:pt x="33783" y="26855"/>
                    <a:pt x="36035" y="26412"/>
                    <a:pt x="38253" y="25866"/>
                  </a:cubicBezTo>
                  <a:cubicBezTo>
                    <a:pt x="39003" y="25661"/>
                    <a:pt x="39788" y="25388"/>
                    <a:pt x="40505" y="25047"/>
                  </a:cubicBezTo>
                  <a:cubicBezTo>
                    <a:pt x="41460" y="24603"/>
                    <a:pt x="42279" y="23955"/>
                    <a:pt x="42893" y="23102"/>
                  </a:cubicBezTo>
                  <a:cubicBezTo>
                    <a:pt x="42996" y="22965"/>
                    <a:pt x="43098" y="22829"/>
                    <a:pt x="43166" y="22692"/>
                  </a:cubicBezTo>
                  <a:cubicBezTo>
                    <a:pt x="43610" y="21976"/>
                    <a:pt x="43474" y="21020"/>
                    <a:pt x="42859" y="20474"/>
                  </a:cubicBezTo>
                  <a:cubicBezTo>
                    <a:pt x="42382" y="20031"/>
                    <a:pt x="41836" y="19724"/>
                    <a:pt x="41256" y="19485"/>
                  </a:cubicBezTo>
                  <a:cubicBezTo>
                    <a:pt x="40573" y="19212"/>
                    <a:pt x="39822" y="19007"/>
                    <a:pt x="39072" y="18871"/>
                  </a:cubicBezTo>
                  <a:cubicBezTo>
                    <a:pt x="37741" y="18632"/>
                    <a:pt x="36376" y="18393"/>
                    <a:pt x="35045" y="18188"/>
                  </a:cubicBezTo>
                  <a:lnTo>
                    <a:pt x="34704" y="18120"/>
                  </a:lnTo>
                  <a:cubicBezTo>
                    <a:pt x="34499" y="17608"/>
                    <a:pt x="34226" y="17130"/>
                    <a:pt x="33885" y="16721"/>
                  </a:cubicBezTo>
                  <a:cubicBezTo>
                    <a:pt x="33817" y="16619"/>
                    <a:pt x="33748" y="16516"/>
                    <a:pt x="33748" y="16414"/>
                  </a:cubicBezTo>
                  <a:cubicBezTo>
                    <a:pt x="33271" y="14639"/>
                    <a:pt x="32486" y="13002"/>
                    <a:pt x="31428" y="11568"/>
                  </a:cubicBezTo>
                  <a:cubicBezTo>
                    <a:pt x="30370" y="10306"/>
                    <a:pt x="29005" y="9384"/>
                    <a:pt x="27470" y="8907"/>
                  </a:cubicBezTo>
                  <a:cubicBezTo>
                    <a:pt x="26344" y="8497"/>
                    <a:pt x="25149" y="8293"/>
                    <a:pt x="23955" y="8258"/>
                  </a:cubicBezTo>
                  <a:lnTo>
                    <a:pt x="22351" y="8258"/>
                  </a:lnTo>
                  <a:cubicBezTo>
                    <a:pt x="22249" y="7815"/>
                    <a:pt x="22215" y="7337"/>
                    <a:pt x="22249" y="6859"/>
                  </a:cubicBezTo>
                  <a:cubicBezTo>
                    <a:pt x="22693" y="6791"/>
                    <a:pt x="23034" y="6723"/>
                    <a:pt x="23409" y="6655"/>
                  </a:cubicBezTo>
                  <a:cubicBezTo>
                    <a:pt x="23648" y="6586"/>
                    <a:pt x="23887" y="6518"/>
                    <a:pt x="24126" y="6416"/>
                  </a:cubicBezTo>
                  <a:cubicBezTo>
                    <a:pt x="24228" y="6347"/>
                    <a:pt x="24365" y="6279"/>
                    <a:pt x="24467" y="6177"/>
                  </a:cubicBezTo>
                  <a:cubicBezTo>
                    <a:pt x="24672" y="5972"/>
                    <a:pt x="24638" y="5597"/>
                    <a:pt x="24365" y="5460"/>
                  </a:cubicBezTo>
                  <a:cubicBezTo>
                    <a:pt x="24262" y="5358"/>
                    <a:pt x="24126" y="5290"/>
                    <a:pt x="24023" y="5256"/>
                  </a:cubicBezTo>
                  <a:cubicBezTo>
                    <a:pt x="23580" y="5119"/>
                    <a:pt x="23102" y="5017"/>
                    <a:pt x="22658" y="4914"/>
                  </a:cubicBezTo>
                  <a:cubicBezTo>
                    <a:pt x="22556" y="4880"/>
                    <a:pt x="22454" y="4880"/>
                    <a:pt x="22317" y="4880"/>
                  </a:cubicBezTo>
                  <a:cubicBezTo>
                    <a:pt x="22351" y="4402"/>
                    <a:pt x="22351" y="3925"/>
                    <a:pt x="22385" y="3481"/>
                  </a:cubicBezTo>
                  <a:cubicBezTo>
                    <a:pt x="23170" y="3276"/>
                    <a:pt x="23546" y="2935"/>
                    <a:pt x="23580" y="2457"/>
                  </a:cubicBezTo>
                  <a:cubicBezTo>
                    <a:pt x="23614" y="1946"/>
                    <a:pt x="23239" y="1468"/>
                    <a:pt x="22522" y="1195"/>
                  </a:cubicBezTo>
                  <a:cubicBezTo>
                    <a:pt x="22522" y="922"/>
                    <a:pt x="22522" y="615"/>
                    <a:pt x="22556" y="342"/>
                  </a:cubicBezTo>
                  <a:cubicBezTo>
                    <a:pt x="22590" y="35"/>
                    <a:pt x="22522" y="1"/>
                    <a:pt x="224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56"/>
            <p:cNvSpPr/>
            <p:nvPr/>
          </p:nvSpPr>
          <p:spPr>
            <a:xfrm>
              <a:off x="183669" y="1767042"/>
              <a:ext cx="757572" cy="86997"/>
            </a:xfrm>
            <a:custGeom>
              <a:rect b="b" l="l" r="r" t="t"/>
              <a:pathLst>
                <a:path extrusionOk="0" h="4671" w="40675">
                  <a:moveTo>
                    <a:pt x="23848" y="1"/>
                  </a:moveTo>
                  <a:cubicBezTo>
                    <a:pt x="23645" y="1"/>
                    <a:pt x="23441" y="2"/>
                    <a:pt x="23238" y="4"/>
                  </a:cubicBezTo>
                  <a:cubicBezTo>
                    <a:pt x="18154" y="38"/>
                    <a:pt x="13069" y="482"/>
                    <a:pt x="8053" y="1266"/>
                  </a:cubicBezTo>
                  <a:cubicBezTo>
                    <a:pt x="6654" y="1437"/>
                    <a:pt x="5255" y="1676"/>
                    <a:pt x="3890" y="2017"/>
                  </a:cubicBezTo>
                  <a:cubicBezTo>
                    <a:pt x="3208" y="2222"/>
                    <a:pt x="2525" y="2392"/>
                    <a:pt x="1809" y="2597"/>
                  </a:cubicBezTo>
                  <a:cubicBezTo>
                    <a:pt x="1399" y="2734"/>
                    <a:pt x="990" y="2938"/>
                    <a:pt x="649" y="3246"/>
                  </a:cubicBezTo>
                  <a:cubicBezTo>
                    <a:pt x="444" y="3416"/>
                    <a:pt x="239" y="3655"/>
                    <a:pt x="103" y="3860"/>
                  </a:cubicBezTo>
                  <a:cubicBezTo>
                    <a:pt x="0" y="3962"/>
                    <a:pt x="34" y="4133"/>
                    <a:pt x="137" y="4167"/>
                  </a:cubicBezTo>
                  <a:cubicBezTo>
                    <a:pt x="175" y="4186"/>
                    <a:pt x="208" y="4194"/>
                    <a:pt x="237" y="4194"/>
                  </a:cubicBezTo>
                  <a:cubicBezTo>
                    <a:pt x="311" y="4194"/>
                    <a:pt x="360" y="4138"/>
                    <a:pt x="410" y="4064"/>
                  </a:cubicBezTo>
                  <a:cubicBezTo>
                    <a:pt x="819" y="3484"/>
                    <a:pt x="1433" y="3041"/>
                    <a:pt x="2116" y="2904"/>
                  </a:cubicBezTo>
                  <a:cubicBezTo>
                    <a:pt x="3447" y="2495"/>
                    <a:pt x="4846" y="2154"/>
                    <a:pt x="6211" y="1915"/>
                  </a:cubicBezTo>
                  <a:cubicBezTo>
                    <a:pt x="9043" y="1471"/>
                    <a:pt x="11841" y="1062"/>
                    <a:pt x="14673" y="823"/>
                  </a:cubicBezTo>
                  <a:cubicBezTo>
                    <a:pt x="17549" y="535"/>
                    <a:pt x="20438" y="405"/>
                    <a:pt x="23333" y="405"/>
                  </a:cubicBezTo>
                  <a:cubicBezTo>
                    <a:pt x="24904" y="405"/>
                    <a:pt x="26477" y="444"/>
                    <a:pt x="28049" y="516"/>
                  </a:cubicBezTo>
                  <a:cubicBezTo>
                    <a:pt x="30336" y="652"/>
                    <a:pt x="32622" y="925"/>
                    <a:pt x="34874" y="1335"/>
                  </a:cubicBezTo>
                  <a:cubicBezTo>
                    <a:pt x="36239" y="1539"/>
                    <a:pt x="37536" y="1983"/>
                    <a:pt x="38764" y="2597"/>
                  </a:cubicBezTo>
                  <a:cubicBezTo>
                    <a:pt x="39139" y="2836"/>
                    <a:pt x="39549" y="3109"/>
                    <a:pt x="39924" y="3382"/>
                  </a:cubicBezTo>
                  <a:cubicBezTo>
                    <a:pt x="40061" y="3484"/>
                    <a:pt x="40163" y="3621"/>
                    <a:pt x="40265" y="3791"/>
                  </a:cubicBezTo>
                  <a:cubicBezTo>
                    <a:pt x="40402" y="3962"/>
                    <a:pt x="40402" y="4201"/>
                    <a:pt x="40265" y="4372"/>
                  </a:cubicBezTo>
                  <a:cubicBezTo>
                    <a:pt x="40265" y="4406"/>
                    <a:pt x="40231" y="4440"/>
                    <a:pt x="40231" y="4474"/>
                  </a:cubicBezTo>
                  <a:lnTo>
                    <a:pt x="40231" y="4645"/>
                  </a:lnTo>
                  <a:cubicBezTo>
                    <a:pt x="40231" y="4662"/>
                    <a:pt x="40274" y="4670"/>
                    <a:pt x="40321" y="4670"/>
                  </a:cubicBezTo>
                  <a:cubicBezTo>
                    <a:pt x="40368" y="4670"/>
                    <a:pt x="40419" y="4662"/>
                    <a:pt x="40436" y="4645"/>
                  </a:cubicBezTo>
                  <a:cubicBezTo>
                    <a:pt x="40572" y="4542"/>
                    <a:pt x="40641" y="4406"/>
                    <a:pt x="40675" y="4235"/>
                  </a:cubicBezTo>
                  <a:cubicBezTo>
                    <a:pt x="40675" y="4030"/>
                    <a:pt x="40675" y="3826"/>
                    <a:pt x="40607" y="3621"/>
                  </a:cubicBezTo>
                  <a:cubicBezTo>
                    <a:pt x="40470" y="3382"/>
                    <a:pt x="40265" y="3143"/>
                    <a:pt x="40027" y="2973"/>
                  </a:cubicBezTo>
                  <a:cubicBezTo>
                    <a:pt x="39412" y="2461"/>
                    <a:pt x="38730" y="2085"/>
                    <a:pt x="38013" y="1812"/>
                  </a:cubicBezTo>
                  <a:cubicBezTo>
                    <a:pt x="36785" y="1335"/>
                    <a:pt x="35488" y="993"/>
                    <a:pt x="34157" y="789"/>
                  </a:cubicBezTo>
                  <a:cubicBezTo>
                    <a:pt x="30742" y="273"/>
                    <a:pt x="27296" y="1"/>
                    <a:pt x="238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56"/>
            <p:cNvSpPr/>
            <p:nvPr/>
          </p:nvSpPr>
          <p:spPr>
            <a:xfrm>
              <a:off x="723199" y="1795164"/>
              <a:ext cx="43247" cy="34494"/>
            </a:xfrm>
            <a:custGeom>
              <a:rect b="b" l="l" r="r" t="t"/>
              <a:pathLst>
                <a:path extrusionOk="0" h="1852" w="2322">
                  <a:moveTo>
                    <a:pt x="1192" y="396"/>
                  </a:moveTo>
                  <a:cubicBezTo>
                    <a:pt x="1376" y="396"/>
                    <a:pt x="1562" y="464"/>
                    <a:pt x="1707" y="609"/>
                  </a:cubicBezTo>
                  <a:cubicBezTo>
                    <a:pt x="1980" y="814"/>
                    <a:pt x="1912" y="1258"/>
                    <a:pt x="1570" y="1394"/>
                  </a:cubicBezTo>
                  <a:cubicBezTo>
                    <a:pt x="1447" y="1449"/>
                    <a:pt x="1319" y="1476"/>
                    <a:pt x="1194" y="1476"/>
                  </a:cubicBezTo>
                  <a:cubicBezTo>
                    <a:pt x="1007" y="1476"/>
                    <a:pt x="826" y="1415"/>
                    <a:pt x="683" y="1292"/>
                  </a:cubicBezTo>
                  <a:cubicBezTo>
                    <a:pt x="547" y="1190"/>
                    <a:pt x="478" y="1019"/>
                    <a:pt x="512" y="882"/>
                  </a:cubicBezTo>
                  <a:cubicBezTo>
                    <a:pt x="617" y="568"/>
                    <a:pt x="902" y="396"/>
                    <a:pt x="1192" y="396"/>
                  </a:cubicBezTo>
                  <a:close/>
                  <a:moveTo>
                    <a:pt x="1227" y="0"/>
                  </a:moveTo>
                  <a:cubicBezTo>
                    <a:pt x="1014" y="0"/>
                    <a:pt x="799" y="65"/>
                    <a:pt x="615" y="200"/>
                  </a:cubicBezTo>
                  <a:cubicBezTo>
                    <a:pt x="512" y="268"/>
                    <a:pt x="444" y="336"/>
                    <a:pt x="376" y="405"/>
                  </a:cubicBezTo>
                  <a:cubicBezTo>
                    <a:pt x="1" y="746"/>
                    <a:pt x="69" y="1360"/>
                    <a:pt x="512" y="1633"/>
                  </a:cubicBezTo>
                  <a:cubicBezTo>
                    <a:pt x="719" y="1781"/>
                    <a:pt x="957" y="1852"/>
                    <a:pt x="1195" y="1852"/>
                  </a:cubicBezTo>
                  <a:cubicBezTo>
                    <a:pt x="1506" y="1852"/>
                    <a:pt x="1816" y="1729"/>
                    <a:pt x="2048" y="1497"/>
                  </a:cubicBezTo>
                  <a:cubicBezTo>
                    <a:pt x="2287" y="1258"/>
                    <a:pt x="2321" y="882"/>
                    <a:pt x="2150" y="575"/>
                  </a:cubicBezTo>
                  <a:cubicBezTo>
                    <a:pt x="1976" y="204"/>
                    <a:pt x="1605" y="0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56"/>
            <p:cNvSpPr/>
            <p:nvPr/>
          </p:nvSpPr>
          <p:spPr>
            <a:xfrm>
              <a:off x="552252" y="1791160"/>
              <a:ext cx="38144" cy="34289"/>
            </a:xfrm>
            <a:custGeom>
              <a:rect b="b" l="l" r="r" t="t"/>
              <a:pathLst>
                <a:path extrusionOk="0" h="1841" w="2048">
                  <a:moveTo>
                    <a:pt x="717" y="381"/>
                  </a:moveTo>
                  <a:cubicBezTo>
                    <a:pt x="956" y="381"/>
                    <a:pt x="1195" y="483"/>
                    <a:pt x="1365" y="654"/>
                  </a:cubicBezTo>
                  <a:cubicBezTo>
                    <a:pt x="1604" y="893"/>
                    <a:pt x="1536" y="1302"/>
                    <a:pt x="1195" y="1439"/>
                  </a:cubicBezTo>
                  <a:lnTo>
                    <a:pt x="1195" y="1405"/>
                  </a:lnTo>
                  <a:cubicBezTo>
                    <a:pt x="1114" y="1445"/>
                    <a:pt x="1023" y="1464"/>
                    <a:pt x="929" y="1464"/>
                  </a:cubicBezTo>
                  <a:cubicBezTo>
                    <a:pt x="785" y="1464"/>
                    <a:pt x="636" y="1419"/>
                    <a:pt x="512" y="1336"/>
                  </a:cubicBezTo>
                  <a:cubicBezTo>
                    <a:pt x="444" y="1268"/>
                    <a:pt x="410" y="1166"/>
                    <a:pt x="410" y="1063"/>
                  </a:cubicBezTo>
                  <a:cubicBezTo>
                    <a:pt x="410" y="859"/>
                    <a:pt x="444" y="688"/>
                    <a:pt x="512" y="517"/>
                  </a:cubicBezTo>
                  <a:cubicBezTo>
                    <a:pt x="547" y="449"/>
                    <a:pt x="649" y="415"/>
                    <a:pt x="717" y="381"/>
                  </a:cubicBezTo>
                  <a:close/>
                  <a:moveTo>
                    <a:pt x="635" y="0"/>
                  </a:moveTo>
                  <a:cubicBezTo>
                    <a:pt x="595" y="0"/>
                    <a:pt x="554" y="2"/>
                    <a:pt x="512" y="5"/>
                  </a:cubicBezTo>
                  <a:cubicBezTo>
                    <a:pt x="410" y="40"/>
                    <a:pt x="308" y="108"/>
                    <a:pt x="239" y="210"/>
                  </a:cubicBezTo>
                  <a:cubicBezTo>
                    <a:pt x="137" y="483"/>
                    <a:pt x="69" y="756"/>
                    <a:pt x="1" y="1063"/>
                  </a:cubicBezTo>
                  <a:cubicBezTo>
                    <a:pt x="1" y="1268"/>
                    <a:pt x="103" y="1507"/>
                    <a:pt x="274" y="1609"/>
                  </a:cubicBezTo>
                  <a:cubicBezTo>
                    <a:pt x="465" y="1758"/>
                    <a:pt x="709" y="1841"/>
                    <a:pt x="956" y="1841"/>
                  </a:cubicBezTo>
                  <a:cubicBezTo>
                    <a:pt x="1106" y="1841"/>
                    <a:pt x="1258" y="1810"/>
                    <a:pt x="1400" y="1746"/>
                  </a:cubicBezTo>
                  <a:cubicBezTo>
                    <a:pt x="1946" y="1473"/>
                    <a:pt x="2048" y="756"/>
                    <a:pt x="1604" y="381"/>
                  </a:cubicBezTo>
                  <a:cubicBezTo>
                    <a:pt x="1328" y="135"/>
                    <a:pt x="997" y="0"/>
                    <a:pt x="6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56"/>
            <p:cNvSpPr/>
            <p:nvPr/>
          </p:nvSpPr>
          <p:spPr>
            <a:xfrm>
              <a:off x="369869" y="1805724"/>
              <a:ext cx="40696" cy="32966"/>
            </a:xfrm>
            <a:custGeom>
              <a:rect b="b" l="l" r="r" t="t"/>
              <a:pathLst>
                <a:path extrusionOk="0" h="1770" w="2185">
                  <a:moveTo>
                    <a:pt x="967" y="385"/>
                  </a:moveTo>
                  <a:cubicBezTo>
                    <a:pt x="1010" y="385"/>
                    <a:pt x="1061" y="396"/>
                    <a:pt x="1126" y="418"/>
                  </a:cubicBezTo>
                  <a:cubicBezTo>
                    <a:pt x="1195" y="452"/>
                    <a:pt x="1297" y="520"/>
                    <a:pt x="1365" y="554"/>
                  </a:cubicBezTo>
                  <a:cubicBezTo>
                    <a:pt x="1672" y="793"/>
                    <a:pt x="1672" y="1134"/>
                    <a:pt x="1195" y="1339"/>
                  </a:cubicBezTo>
                  <a:cubicBezTo>
                    <a:pt x="1126" y="1356"/>
                    <a:pt x="1058" y="1365"/>
                    <a:pt x="994" y="1365"/>
                  </a:cubicBezTo>
                  <a:cubicBezTo>
                    <a:pt x="930" y="1365"/>
                    <a:pt x="870" y="1356"/>
                    <a:pt x="819" y="1339"/>
                  </a:cubicBezTo>
                  <a:cubicBezTo>
                    <a:pt x="614" y="1339"/>
                    <a:pt x="478" y="1100"/>
                    <a:pt x="580" y="930"/>
                  </a:cubicBezTo>
                  <a:cubicBezTo>
                    <a:pt x="614" y="793"/>
                    <a:pt x="683" y="691"/>
                    <a:pt x="751" y="554"/>
                  </a:cubicBezTo>
                  <a:cubicBezTo>
                    <a:pt x="821" y="438"/>
                    <a:pt x="875" y="385"/>
                    <a:pt x="967" y="385"/>
                  </a:cubicBezTo>
                  <a:close/>
                  <a:moveTo>
                    <a:pt x="885" y="0"/>
                  </a:moveTo>
                  <a:cubicBezTo>
                    <a:pt x="642" y="0"/>
                    <a:pt x="526" y="93"/>
                    <a:pt x="410" y="384"/>
                  </a:cubicBezTo>
                  <a:cubicBezTo>
                    <a:pt x="341" y="486"/>
                    <a:pt x="273" y="623"/>
                    <a:pt x="239" y="759"/>
                  </a:cubicBezTo>
                  <a:cubicBezTo>
                    <a:pt x="0" y="1169"/>
                    <a:pt x="273" y="1646"/>
                    <a:pt x="717" y="1749"/>
                  </a:cubicBezTo>
                  <a:cubicBezTo>
                    <a:pt x="804" y="1761"/>
                    <a:pt x="896" y="1769"/>
                    <a:pt x="988" y="1769"/>
                  </a:cubicBezTo>
                  <a:cubicBezTo>
                    <a:pt x="1146" y="1769"/>
                    <a:pt x="1304" y="1745"/>
                    <a:pt x="1433" y="1680"/>
                  </a:cubicBezTo>
                  <a:cubicBezTo>
                    <a:pt x="2013" y="1339"/>
                    <a:pt x="2184" y="691"/>
                    <a:pt x="1570" y="247"/>
                  </a:cubicBezTo>
                  <a:cubicBezTo>
                    <a:pt x="1399" y="145"/>
                    <a:pt x="1195" y="42"/>
                    <a:pt x="1024" y="8"/>
                  </a:cubicBezTo>
                  <a:cubicBezTo>
                    <a:pt x="973" y="3"/>
                    <a:pt x="927" y="0"/>
                    <a:pt x="8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56"/>
            <p:cNvSpPr/>
            <p:nvPr/>
          </p:nvSpPr>
          <p:spPr>
            <a:xfrm>
              <a:off x="381937" y="1897390"/>
              <a:ext cx="90909" cy="38293"/>
            </a:xfrm>
            <a:custGeom>
              <a:rect b="b" l="l" r="r" t="t"/>
              <a:pathLst>
                <a:path extrusionOk="0" h="2056" w="4881">
                  <a:moveTo>
                    <a:pt x="4300" y="0"/>
                  </a:moveTo>
                  <a:cubicBezTo>
                    <a:pt x="3856" y="137"/>
                    <a:pt x="3413" y="239"/>
                    <a:pt x="2969" y="375"/>
                  </a:cubicBezTo>
                  <a:cubicBezTo>
                    <a:pt x="2594" y="478"/>
                    <a:pt x="2253" y="614"/>
                    <a:pt x="1877" y="717"/>
                  </a:cubicBezTo>
                  <a:cubicBezTo>
                    <a:pt x="1263" y="956"/>
                    <a:pt x="683" y="1263"/>
                    <a:pt x="205" y="1672"/>
                  </a:cubicBezTo>
                  <a:cubicBezTo>
                    <a:pt x="171" y="1706"/>
                    <a:pt x="137" y="1706"/>
                    <a:pt x="103" y="1740"/>
                  </a:cubicBezTo>
                  <a:cubicBezTo>
                    <a:pt x="35" y="1843"/>
                    <a:pt x="1" y="1945"/>
                    <a:pt x="69" y="2013"/>
                  </a:cubicBezTo>
                  <a:cubicBezTo>
                    <a:pt x="120" y="2047"/>
                    <a:pt x="163" y="2056"/>
                    <a:pt x="197" y="2056"/>
                  </a:cubicBezTo>
                  <a:cubicBezTo>
                    <a:pt x="231" y="2056"/>
                    <a:pt x="256" y="2047"/>
                    <a:pt x="274" y="2047"/>
                  </a:cubicBezTo>
                  <a:lnTo>
                    <a:pt x="547" y="1843"/>
                  </a:lnTo>
                  <a:cubicBezTo>
                    <a:pt x="1263" y="1365"/>
                    <a:pt x="2048" y="990"/>
                    <a:pt x="2867" y="785"/>
                  </a:cubicBezTo>
                  <a:cubicBezTo>
                    <a:pt x="3276" y="683"/>
                    <a:pt x="3686" y="580"/>
                    <a:pt x="4095" y="478"/>
                  </a:cubicBezTo>
                  <a:cubicBezTo>
                    <a:pt x="4300" y="410"/>
                    <a:pt x="4505" y="410"/>
                    <a:pt x="4710" y="341"/>
                  </a:cubicBezTo>
                  <a:cubicBezTo>
                    <a:pt x="4778" y="341"/>
                    <a:pt x="4846" y="273"/>
                    <a:pt x="4880" y="205"/>
                  </a:cubicBezTo>
                  <a:cubicBezTo>
                    <a:pt x="4880" y="137"/>
                    <a:pt x="4846" y="34"/>
                    <a:pt x="4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56"/>
            <p:cNvSpPr/>
            <p:nvPr/>
          </p:nvSpPr>
          <p:spPr>
            <a:xfrm>
              <a:off x="596110" y="1910725"/>
              <a:ext cx="94075" cy="30526"/>
            </a:xfrm>
            <a:custGeom>
              <a:rect b="b" l="l" r="r" t="t"/>
              <a:pathLst>
                <a:path extrusionOk="0" h="1639" w="5051">
                  <a:moveTo>
                    <a:pt x="239" y="1"/>
                  </a:moveTo>
                  <a:cubicBezTo>
                    <a:pt x="137" y="1"/>
                    <a:pt x="34" y="35"/>
                    <a:pt x="34" y="137"/>
                  </a:cubicBezTo>
                  <a:cubicBezTo>
                    <a:pt x="0" y="240"/>
                    <a:pt x="68" y="342"/>
                    <a:pt x="171" y="376"/>
                  </a:cubicBezTo>
                  <a:cubicBezTo>
                    <a:pt x="273" y="376"/>
                    <a:pt x="375" y="410"/>
                    <a:pt x="444" y="410"/>
                  </a:cubicBezTo>
                  <a:cubicBezTo>
                    <a:pt x="1399" y="615"/>
                    <a:pt x="2320" y="785"/>
                    <a:pt x="3242" y="1024"/>
                  </a:cubicBezTo>
                  <a:cubicBezTo>
                    <a:pt x="3719" y="1161"/>
                    <a:pt x="4197" y="1331"/>
                    <a:pt x="4641" y="1536"/>
                  </a:cubicBezTo>
                  <a:lnTo>
                    <a:pt x="4880" y="1639"/>
                  </a:lnTo>
                  <a:cubicBezTo>
                    <a:pt x="5016" y="1570"/>
                    <a:pt x="5050" y="1434"/>
                    <a:pt x="4982" y="1366"/>
                  </a:cubicBezTo>
                  <a:cubicBezTo>
                    <a:pt x="4880" y="1297"/>
                    <a:pt x="4811" y="1229"/>
                    <a:pt x="4709" y="1195"/>
                  </a:cubicBezTo>
                  <a:cubicBezTo>
                    <a:pt x="3992" y="820"/>
                    <a:pt x="3242" y="581"/>
                    <a:pt x="2491" y="410"/>
                  </a:cubicBezTo>
                  <a:cubicBezTo>
                    <a:pt x="1843" y="274"/>
                    <a:pt x="1160" y="171"/>
                    <a:pt x="478" y="35"/>
                  </a:cubicBezTo>
                  <a:cubicBezTo>
                    <a:pt x="410" y="35"/>
                    <a:pt x="307" y="1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56"/>
            <p:cNvSpPr/>
            <p:nvPr/>
          </p:nvSpPr>
          <p:spPr>
            <a:xfrm>
              <a:off x="452484" y="1978460"/>
              <a:ext cx="89623" cy="35872"/>
            </a:xfrm>
            <a:custGeom>
              <a:rect b="b" l="l" r="r" t="t"/>
              <a:pathLst>
                <a:path extrusionOk="0" h="1926" w="4812">
                  <a:moveTo>
                    <a:pt x="4400" y="1"/>
                  </a:moveTo>
                  <a:cubicBezTo>
                    <a:pt x="4265" y="1"/>
                    <a:pt x="4137" y="25"/>
                    <a:pt x="3993" y="49"/>
                  </a:cubicBezTo>
                  <a:cubicBezTo>
                    <a:pt x="3310" y="254"/>
                    <a:pt x="2628" y="458"/>
                    <a:pt x="1945" y="663"/>
                  </a:cubicBezTo>
                  <a:cubicBezTo>
                    <a:pt x="1399" y="834"/>
                    <a:pt x="853" y="1107"/>
                    <a:pt x="376" y="1448"/>
                  </a:cubicBezTo>
                  <a:cubicBezTo>
                    <a:pt x="307" y="1482"/>
                    <a:pt x="239" y="1550"/>
                    <a:pt x="171" y="1619"/>
                  </a:cubicBezTo>
                  <a:cubicBezTo>
                    <a:pt x="68" y="1687"/>
                    <a:pt x="0" y="1789"/>
                    <a:pt x="103" y="1857"/>
                  </a:cubicBezTo>
                  <a:cubicBezTo>
                    <a:pt x="171" y="1926"/>
                    <a:pt x="239" y="1892"/>
                    <a:pt x="307" y="1926"/>
                  </a:cubicBezTo>
                  <a:lnTo>
                    <a:pt x="717" y="1653"/>
                  </a:lnTo>
                  <a:cubicBezTo>
                    <a:pt x="1263" y="1311"/>
                    <a:pt x="1843" y="1073"/>
                    <a:pt x="2457" y="868"/>
                  </a:cubicBezTo>
                  <a:cubicBezTo>
                    <a:pt x="2935" y="731"/>
                    <a:pt x="3413" y="595"/>
                    <a:pt x="3890" y="458"/>
                  </a:cubicBezTo>
                  <a:cubicBezTo>
                    <a:pt x="4095" y="424"/>
                    <a:pt x="4334" y="390"/>
                    <a:pt x="4539" y="390"/>
                  </a:cubicBezTo>
                  <a:cubicBezTo>
                    <a:pt x="4675" y="390"/>
                    <a:pt x="4777" y="390"/>
                    <a:pt x="4812" y="220"/>
                  </a:cubicBezTo>
                  <a:cubicBezTo>
                    <a:pt x="4812" y="83"/>
                    <a:pt x="4709" y="15"/>
                    <a:pt x="4573" y="15"/>
                  </a:cubicBezTo>
                  <a:cubicBezTo>
                    <a:pt x="4513" y="5"/>
                    <a:pt x="4456" y="1"/>
                    <a:pt x="4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56"/>
            <p:cNvSpPr/>
            <p:nvPr/>
          </p:nvSpPr>
          <p:spPr>
            <a:xfrm>
              <a:off x="561787" y="1978720"/>
              <a:ext cx="77555" cy="32277"/>
            </a:xfrm>
            <a:custGeom>
              <a:rect b="b" l="l" r="r" t="t"/>
              <a:pathLst>
                <a:path extrusionOk="0" h="1733" w="4164">
                  <a:moveTo>
                    <a:pt x="239" y="1"/>
                  </a:moveTo>
                  <a:cubicBezTo>
                    <a:pt x="103" y="1"/>
                    <a:pt x="0" y="35"/>
                    <a:pt x="0" y="137"/>
                  </a:cubicBezTo>
                  <a:cubicBezTo>
                    <a:pt x="0" y="240"/>
                    <a:pt x="69" y="274"/>
                    <a:pt x="137" y="342"/>
                  </a:cubicBezTo>
                  <a:cubicBezTo>
                    <a:pt x="171" y="376"/>
                    <a:pt x="239" y="376"/>
                    <a:pt x="273" y="376"/>
                  </a:cubicBezTo>
                  <a:cubicBezTo>
                    <a:pt x="1229" y="683"/>
                    <a:pt x="2184" y="990"/>
                    <a:pt x="3106" y="1332"/>
                  </a:cubicBezTo>
                  <a:cubicBezTo>
                    <a:pt x="3379" y="1434"/>
                    <a:pt x="3617" y="1605"/>
                    <a:pt x="3890" y="1707"/>
                  </a:cubicBezTo>
                  <a:cubicBezTo>
                    <a:pt x="3925" y="1724"/>
                    <a:pt x="3967" y="1733"/>
                    <a:pt x="4010" y="1733"/>
                  </a:cubicBezTo>
                  <a:cubicBezTo>
                    <a:pt x="4053" y="1733"/>
                    <a:pt x="4095" y="1724"/>
                    <a:pt x="4129" y="1707"/>
                  </a:cubicBezTo>
                  <a:cubicBezTo>
                    <a:pt x="4163" y="1707"/>
                    <a:pt x="4163" y="1605"/>
                    <a:pt x="4163" y="1536"/>
                  </a:cubicBezTo>
                  <a:cubicBezTo>
                    <a:pt x="4129" y="1468"/>
                    <a:pt x="4061" y="1400"/>
                    <a:pt x="3993" y="1332"/>
                  </a:cubicBezTo>
                  <a:cubicBezTo>
                    <a:pt x="3856" y="1263"/>
                    <a:pt x="3720" y="1161"/>
                    <a:pt x="3549" y="1127"/>
                  </a:cubicBezTo>
                  <a:cubicBezTo>
                    <a:pt x="2594" y="752"/>
                    <a:pt x="1638" y="410"/>
                    <a:pt x="649" y="69"/>
                  </a:cubicBezTo>
                  <a:cubicBezTo>
                    <a:pt x="512" y="35"/>
                    <a:pt x="376" y="1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56"/>
            <p:cNvSpPr/>
            <p:nvPr/>
          </p:nvSpPr>
          <p:spPr>
            <a:xfrm>
              <a:off x="660288" y="1903741"/>
              <a:ext cx="62934" cy="30769"/>
            </a:xfrm>
            <a:custGeom>
              <a:rect b="b" l="l" r="r" t="t"/>
              <a:pathLst>
                <a:path extrusionOk="0" h="1652" w="3379">
                  <a:moveTo>
                    <a:pt x="239" y="0"/>
                  </a:moveTo>
                  <a:cubicBezTo>
                    <a:pt x="69" y="0"/>
                    <a:pt x="0" y="137"/>
                    <a:pt x="103" y="273"/>
                  </a:cubicBezTo>
                  <a:cubicBezTo>
                    <a:pt x="171" y="307"/>
                    <a:pt x="239" y="342"/>
                    <a:pt x="308" y="376"/>
                  </a:cubicBezTo>
                  <a:cubicBezTo>
                    <a:pt x="1092" y="580"/>
                    <a:pt x="1877" y="887"/>
                    <a:pt x="2594" y="1297"/>
                  </a:cubicBezTo>
                  <a:cubicBezTo>
                    <a:pt x="2764" y="1399"/>
                    <a:pt x="2935" y="1502"/>
                    <a:pt x="3106" y="1604"/>
                  </a:cubicBezTo>
                  <a:cubicBezTo>
                    <a:pt x="3152" y="1635"/>
                    <a:pt x="3198" y="1652"/>
                    <a:pt x="3238" y="1652"/>
                  </a:cubicBezTo>
                  <a:cubicBezTo>
                    <a:pt x="3286" y="1652"/>
                    <a:pt x="3326" y="1626"/>
                    <a:pt x="3345" y="1570"/>
                  </a:cubicBezTo>
                  <a:cubicBezTo>
                    <a:pt x="3379" y="1502"/>
                    <a:pt x="3345" y="1399"/>
                    <a:pt x="3310" y="1331"/>
                  </a:cubicBezTo>
                  <a:cubicBezTo>
                    <a:pt x="3276" y="1297"/>
                    <a:pt x="3208" y="1263"/>
                    <a:pt x="3174" y="1229"/>
                  </a:cubicBezTo>
                  <a:cubicBezTo>
                    <a:pt x="2389" y="751"/>
                    <a:pt x="1536" y="342"/>
                    <a:pt x="649" y="69"/>
                  </a:cubicBezTo>
                  <a:cubicBezTo>
                    <a:pt x="512" y="34"/>
                    <a:pt x="376" y="0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56"/>
            <p:cNvSpPr/>
            <p:nvPr/>
          </p:nvSpPr>
          <p:spPr>
            <a:xfrm>
              <a:off x="409258" y="1944993"/>
              <a:ext cx="49598" cy="33115"/>
            </a:xfrm>
            <a:custGeom>
              <a:rect b="b" l="l" r="r" t="t"/>
              <a:pathLst>
                <a:path extrusionOk="0" h="1778" w="2663">
                  <a:moveTo>
                    <a:pt x="2437" y="0"/>
                  </a:moveTo>
                  <a:cubicBezTo>
                    <a:pt x="2399" y="0"/>
                    <a:pt x="2360" y="11"/>
                    <a:pt x="2321" y="37"/>
                  </a:cubicBezTo>
                  <a:cubicBezTo>
                    <a:pt x="2014" y="174"/>
                    <a:pt x="1741" y="310"/>
                    <a:pt x="1468" y="481"/>
                  </a:cubicBezTo>
                  <a:cubicBezTo>
                    <a:pt x="1059" y="754"/>
                    <a:pt x="649" y="1061"/>
                    <a:pt x="240" y="1334"/>
                  </a:cubicBezTo>
                  <a:cubicBezTo>
                    <a:pt x="171" y="1368"/>
                    <a:pt x="103" y="1436"/>
                    <a:pt x="35" y="1505"/>
                  </a:cubicBezTo>
                  <a:cubicBezTo>
                    <a:pt x="1" y="1573"/>
                    <a:pt x="1" y="1641"/>
                    <a:pt x="35" y="1744"/>
                  </a:cubicBezTo>
                  <a:cubicBezTo>
                    <a:pt x="69" y="1778"/>
                    <a:pt x="206" y="1778"/>
                    <a:pt x="206" y="1778"/>
                  </a:cubicBezTo>
                  <a:cubicBezTo>
                    <a:pt x="615" y="1471"/>
                    <a:pt x="956" y="1232"/>
                    <a:pt x="1298" y="993"/>
                  </a:cubicBezTo>
                  <a:cubicBezTo>
                    <a:pt x="1639" y="788"/>
                    <a:pt x="2048" y="583"/>
                    <a:pt x="2424" y="345"/>
                  </a:cubicBezTo>
                  <a:cubicBezTo>
                    <a:pt x="2560" y="276"/>
                    <a:pt x="2662" y="242"/>
                    <a:pt x="2594" y="72"/>
                  </a:cubicBezTo>
                  <a:cubicBezTo>
                    <a:pt x="2552" y="29"/>
                    <a:pt x="2497" y="0"/>
                    <a:pt x="24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56"/>
            <p:cNvSpPr/>
            <p:nvPr/>
          </p:nvSpPr>
          <p:spPr>
            <a:xfrm>
              <a:off x="390839" y="1925345"/>
              <a:ext cx="40062" cy="31513"/>
            </a:xfrm>
            <a:custGeom>
              <a:rect b="b" l="l" r="r" t="t"/>
              <a:pathLst>
                <a:path extrusionOk="0" h="1692" w="2151">
                  <a:moveTo>
                    <a:pt x="1809" y="0"/>
                  </a:moveTo>
                  <a:cubicBezTo>
                    <a:pt x="1263" y="444"/>
                    <a:pt x="717" y="854"/>
                    <a:pt x="205" y="1263"/>
                  </a:cubicBezTo>
                  <a:cubicBezTo>
                    <a:pt x="103" y="1331"/>
                    <a:pt x="0" y="1468"/>
                    <a:pt x="69" y="1604"/>
                  </a:cubicBezTo>
                  <a:cubicBezTo>
                    <a:pt x="106" y="1666"/>
                    <a:pt x="138" y="1692"/>
                    <a:pt x="174" y="1692"/>
                  </a:cubicBezTo>
                  <a:cubicBezTo>
                    <a:pt x="238" y="1692"/>
                    <a:pt x="313" y="1611"/>
                    <a:pt x="444" y="1502"/>
                  </a:cubicBezTo>
                  <a:cubicBezTo>
                    <a:pt x="785" y="1229"/>
                    <a:pt x="1195" y="956"/>
                    <a:pt x="1570" y="649"/>
                  </a:cubicBezTo>
                  <a:cubicBezTo>
                    <a:pt x="1706" y="546"/>
                    <a:pt x="1877" y="444"/>
                    <a:pt x="2048" y="308"/>
                  </a:cubicBezTo>
                  <a:cubicBezTo>
                    <a:pt x="2116" y="239"/>
                    <a:pt x="2150" y="137"/>
                    <a:pt x="2082" y="69"/>
                  </a:cubicBezTo>
                  <a:cubicBezTo>
                    <a:pt x="1979" y="0"/>
                    <a:pt x="1911" y="0"/>
                    <a:pt x="18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56"/>
            <p:cNvSpPr/>
            <p:nvPr/>
          </p:nvSpPr>
          <p:spPr>
            <a:xfrm>
              <a:off x="621513" y="1977454"/>
              <a:ext cx="36896" cy="19091"/>
            </a:xfrm>
            <a:custGeom>
              <a:rect b="b" l="l" r="r" t="t"/>
              <a:pathLst>
                <a:path extrusionOk="0" h="1025" w="1981">
                  <a:moveTo>
                    <a:pt x="206" y="1"/>
                  </a:moveTo>
                  <a:cubicBezTo>
                    <a:pt x="69" y="1"/>
                    <a:pt x="1" y="137"/>
                    <a:pt x="69" y="274"/>
                  </a:cubicBezTo>
                  <a:cubicBezTo>
                    <a:pt x="137" y="308"/>
                    <a:pt x="172" y="342"/>
                    <a:pt x="240" y="342"/>
                  </a:cubicBezTo>
                  <a:cubicBezTo>
                    <a:pt x="752" y="444"/>
                    <a:pt x="1195" y="649"/>
                    <a:pt x="1639" y="922"/>
                  </a:cubicBezTo>
                  <a:cubicBezTo>
                    <a:pt x="1673" y="956"/>
                    <a:pt x="1707" y="990"/>
                    <a:pt x="1775" y="1024"/>
                  </a:cubicBezTo>
                  <a:cubicBezTo>
                    <a:pt x="1809" y="1024"/>
                    <a:pt x="1912" y="1024"/>
                    <a:pt x="1946" y="956"/>
                  </a:cubicBezTo>
                  <a:cubicBezTo>
                    <a:pt x="1980" y="820"/>
                    <a:pt x="1912" y="683"/>
                    <a:pt x="1809" y="649"/>
                  </a:cubicBezTo>
                  <a:cubicBezTo>
                    <a:pt x="1400" y="444"/>
                    <a:pt x="991" y="239"/>
                    <a:pt x="581" y="69"/>
                  </a:cubicBezTo>
                  <a:cubicBezTo>
                    <a:pt x="445" y="1"/>
                    <a:pt x="342" y="1"/>
                    <a:pt x="2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56"/>
            <p:cNvSpPr/>
            <p:nvPr/>
          </p:nvSpPr>
          <p:spPr>
            <a:xfrm>
              <a:off x="673641" y="1957117"/>
              <a:ext cx="20990" cy="15906"/>
            </a:xfrm>
            <a:custGeom>
              <a:rect b="b" l="l" r="r" t="t"/>
              <a:pathLst>
                <a:path extrusionOk="0" h="854" w="1127">
                  <a:moveTo>
                    <a:pt x="205" y="1"/>
                  </a:moveTo>
                  <a:cubicBezTo>
                    <a:pt x="137" y="1"/>
                    <a:pt x="68" y="35"/>
                    <a:pt x="34" y="69"/>
                  </a:cubicBezTo>
                  <a:cubicBezTo>
                    <a:pt x="0" y="103"/>
                    <a:pt x="0" y="171"/>
                    <a:pt x="0" y="205"/>
                  </a:cubicBezTo>
                  <a:cubicBezTo>
                    <a:pt x="0" y="274"/>
                    <a:pt x="68" y="308"/>
                    <a:pt x="137" y="308"/>
                  </a:cubicBezTo>
                  <a:lnTo>
                    <a:pt x="785" y="785"/>
                  </a:lnTo>
                  <a:cubicBezTo>
                    <a:pt x="819" y="785"/>
                    <a:pt x="853" y="820"/>
                    <a:pt x="887" y="854"/>
                  </a:cubicBezTo>
                  <a:cubicBezTo>
                    <a:pt x="921" y="854"/>
                    <a:pt x="1058" y="854"/>
                    <a:pt x="1058" y="820"/>
                  </a:cubicBezTo>
                  <a:cubicBezTo>
                    <a:pt x="1092" y="785"/>
                    <a:pt x="1126" y="649"/>
                    <a:pt x="1058" y="615"/>
                  </a:cubicBezTo>
                  <a:cubicBezTo>
                    <a:pt x="853" y="342"/>
                    <a:pt x="546" y="103"/>
                    <a:pt x="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56"/>
            <p:cNvSpPr/>
            <p:nvPr/>
          </p:nvSpPr>
          <p:spPr>
            <a:xfrm>
              <a:off x="694127" y="1942385"/>
              <a:ext cx="21475" cy="13410"/>
            </a:xfrm>
            <a:custGeom>
              <a:rect b="b" l="l" r="r" t="t"/>
              <a:pathLst>
                <a:path extrusionOk="0" h="720" w="1153">
                  <a:moveTo>
                    <a:pt x="202" y="0"/>
                  </a:moveTo>
                  <a:cubicBezTo>
                    <a:pt x="71" y="0"/>
                    <a:pt x="1" y="97"/>
                    <a:pt x="60" y="246"/>
                  </a:cubicBezTo>
                  <a:lnTo>
                    <a:pt x="231" y="348"/>
                  </a:lnTo>
                  <a:cubicBezTo>
                    <a:pt x="401" y="450"/>
                    <a:pt x="606" y="553"/>
                    <a:pt x="777" y="655"/>
                  </a:cubicBezTo>
                  <a:cubicBezTo>
                    <a:pt x="833" y="693"/>
                    <a:pt x="879" y="720"/>
                    <a:pt x="926" y="720"/>
                  </a:cubicBezTo>
                  <a:cubicBezTo>
                    <a:pt x="964" y="720"/>
                    <a:pt x="1004" y="701"/>
                    <a:pt x="1050" y="655"/>
                  </a:cubicBezTo>
                  <a:cubicBezTo>
                    <a:pt x="1152" y="519"/>
                    <a:pt x="1084" y="485"/>
                    <a:pt x="1016" y="416"/>
                  </a:cubicBezTo>
                  <a:cubicBezTo>
                    <a:pt x="811" y="177"/>
                    <a:pt x="538" y="41"/>
                    <a:pt x="265" y="7"/>
                  </a:cubicBezTo>
                  <a:cubicBezTo>
                    <a:pt x="243" y="2"/>
                    <a:pt x="222" y="0"/>
                    <a:pt x="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56"/>
            <p:cNvSpPr/>
            <p:nvPr/>
          </p:nvSpPr>
          <p:spPr>
            <a:xfrm>
              <a:off x="631049" y="1899290"/>
              <a:ext cx="7022" cy="6556"/>
            </a:xfrm>
            <a:custGeom>
              <a:rect b="b" l="l" r="r" t="t"/>
              <a:pathLst>
                <a:path extrusionOk="0" h="352" w="377">
                  <a:moveTo>
                    <a:pt x="222" y="0"/>
                  </a:moveTo>
                  <a:cubicBezTo>
                    <a:pt x="190" y="0"/>
                    <a:pt x="160" y="12"/>
                    <a:pt x="137" y="35"/>
                  </a:cubicBezTo>
                  <a:cubicBezTo>
                    <a:pt x="103" y="103"/>
                    <a:pt x="69" y="171"/>
                    <a:pt x="1" y="308"/>
                  </a:cubicBezTo>
                  <a:cubicBezTo>
                    <a:pt x="110" y="308"/>
                    <a:pt x="197" y="351"/>
                    <a:pt x="263" y="351"/>
                  </a:cubicBezTo>
                  <a:cubicBezTo>
                    <a:pt x="279" y="351"/>
                    <a:pt x="294" y="348"/>
                    <a:pt x="308" y="342"/>
                  </a:cubicBezTo>
                  <a:cubicBezTo>
                    <a:pt x="342" y="273"/>
                    <a:pt x="376" y="205"/>
                    <a:pt x="376" y="137"/>
                  </a:cubicBezTo>
                  <a:cubicBezTo>
                    <a:pt x="353" y="46"/>
                    <a:pt x="285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56"/>
            <p:cNvSpPr/>
            <p:nvPr/>
          </p:nvSpPr>
          <p:spPr>
            <a:xfrm>
              <a:off x="442315" y="1918994"/>
              <a:ext cx="5736" cy="7022"/>
            </a:xfrm>
            <a:custGeom>
              <a:rect b="b" l="l" r="r" t="t"/>
              <a:pathLst>
                <a:path extrusionOk="0" h="377" w="308">
                  <a:moveTo>
                    <a:pt x="69" y="0"/>
                  </a:moveTo>
                  <a:cubicBezTo>
                    <a:pt x="34" y="68"/>
                    <a:pt x="34" y="171"/>
                    <a:pt x="0" y="273"/>
                  </a:cubicBezTo>
                  <a:cubicBezTo>
                    <a:pt x="22" y="339"/>
                    <a:pt x="87" y="377"/>
                    <a:pt x="148" y="377"/>
                  </a:cubicBezTo>
                  <a:cubicBezTo>
                    <a:pt x="182" y="377"/>
                    <a:pt x="215" y="366"/>
                    <a:pt x="239" y="341"/>
                  </a:cubicBezTo>
                  <a:cubicBezTo>
                    <a:pt x="307" y="273"/>
                    <a:pt x="307" y="205"/>
                    <a:pt x="307" y="137"/>
                  </a:cubicBezTo>
                  <a:cubicBezTo>
                    <a:pt x="273" y="68"/>
                    <a:pt x="171" y="68"/>
                    <a:pt x="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56"/>
            <p:cNvSpPr/>
            <p:nvPr/>
          </p:nvSpPr>
          <p:spPr>
            <a:xfrm>
              <a:off x="601195" y="1892306"/>
              <a:ext cx="7636" cy="7003"/>
            </a:xfrm>
            <a:custGeom>
              <a:rect b="b" l="l" r="r" t="t"/>
              <a:pathLst>
                <a:path extrusionOk="0" h="376" w="410">
                  <a:moveTo>
                    <a:pt x="68" y="0"/>
                  </a:moveTo>
                  <a:cubicBezTo>
                    <a:pt x="68" y="137"/>
                    <a:pt x="0" y="239"/>
                    <a:pt x="34" y="273"/>
                  </a:cubicBezTo>
                  <a:cubicBezTo>
                    <a:pt x="68" y="341"/>
                    <a:pt x="137" y="375"/>
                    <a:pt x="239" y="375"/>
                  </a:cubicBezTo>
                  <a:cubicBezTo>
                    <a:pt x="341" y="375"/>
                    <a:pt x="410" y="239"/>
                    <a:pt x="341" y="137"/>
                  </a:cubicBezTo>
                  <a:cubicBezTo>
                    <a:pt x="273" y="102"/>
                    <a:pt x="205" y="68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99" name="Google Shape;7599;p56"/>
          <p:cNvSpPr/>
          <p:nvPr/>
        </p:nvSpPr>
        <p:spPr>
          <a:xfrm>
            <a:off x="42575" y="3731153"/>
            <a:ext cx="2694721" cy="1410490"/>
          </a:xfrm>
          <a:custGeom>
            <a:rect b="b" l="l" r="r" t="t"/>
            <a:pathLst>
              <a:path extrusionOk="0" h="75731" w="144683">
                <a:moveTo>
                  <a:pt x="130010" y="1786"/>
                </a:moveTo>
                <a:lnTo>
                  <a:pt x="130146" y="1854"/>
                </a:lnTo>
                <a:cubicBezTo>
                  <a:pt x="129805" y="2741"/>
                  <a:pt x="129532" y="3594"/>
                  <a:pt x="129293" y="4345"/>
                </a:cubicBezTo>
                <a:cubicBezTo>
                  <a:pt x="129020" y="4447"/>
                  <a:pt x="128781" y="4584"/>
                  <a:pt x="128542" y="4754"/>
                </a:cubicBezTo>
                <a:cubicBezTo>
                  <a:pt x="127689" y="5471"/>
                  <a:pt x="126870" y="6222"/>
                  <a:pt x="126017" y="6972"/>
                </a:cubicBezTo>
                <a:cubicBezTo>
                  <a:pt x="125915" y="7075"/>
                  <a:pt x="125812" y="7177"/>
                  <a:pt x="125676" y="7245"/>
                </a:cubicBezTo>
                <a:lnTo>
                  <a:pt x="125608" y="7211"/>
                </a:lnTo>
                <a:cubicBezTo>
                  <a:pt x="126085" y="6597"/>
                  <a:pt x="126597" y="5983"/>
                  <a:pt x="127075" y="5403"/>
                </a:cubicBezTo>
                <a:cubicBezTo>
                  <a:pt x="127587" y="4788"/>
                  <a:pt x="128065" y="4208"/>
                  <a:pt x="128576" y="3628"/>
                </a:cubicBezTo>
                <a:cubicBezTo>
                  <a:pt x="128986" y="2980"/>
                  <a:pt x="129464" y="2366"/>
                  <a:pt x="130010" y="1786"/>
                </a:cubicBezTo>
                <a:close/>
                <a:moveTo>
                  <a:pt x="92338" y="1990"/>
                </a:moveTo>
                <a:lnTo>
                  <a:pt x="92338" y="1990"/>
                </a:lnTo>
                <a:cubicBezTo>
                  <a:pt x="92440" y="2229"/>
                  <a:pt x="92372" y="2536"/>
                  <a:pt x="92235" y="2775"/>
                </a:cubicBezTo>
                <a:cubicBezTo>
                  <a:pt x="91451" y="4208"/>
                  <a:pt x="90666" y="5676"/>
                  <a:pt x="89915" y="7143"/>
                </a:cubicBezTo>
                <a:cubicBezTo>
                  <a:pt x="89471" y="7791"/>
                  <a:pt x="89233" y="8542"/>
                  <a:pt x="89130" y="9293"/>
                </a:cubicBezTo>
                <a:cubicBezTo>
                  <a:pt x="89130" y="9873"/>
                  <a:pt x="89198" y="10487"/>
                  <a:pt x="89233" y="11067"/>
                </a:cubicBezTo>
                <a:cubicBezTo>
                  <a:pt x="89267" y="11647"/>
                  <a:pt x="89335" y="12193"/>
                  <a:pt x="89369" y="12773"/>
                </a:cubicBezTo>
                <a:cubicBezTo>
                  <a:pt x="89437" y="13422"/>
                  <a:pt x="89198" y="14070"/>
                  <a:pt x="88687" y="14479"/>
                </a:cubicBezTo>
                <a:cubicBezTo>
                  <a:pt x="88038" y="15060"/>
                  <a:pt x="87356" y="15605"/>
                  <a:pt x="86673" y="16117"/>
                </a:cubicBezTo>
                <a:cubicBezTo>
                  <a:pt x="85820" y="16732"/>
                  <a:pt x="84899" y="17312"/>
                  <a:pt x="84046" y="17892"/>
                </a:cubicBezTo>
                <a:cubicBezTo>
                  <a:pt x="83807" y="18062"/>
                  <a:pt x="83602" y="18233"/>
                  <a:pt x="83398" y="18369"/>
                </a:cubicBezTo>
                <a:cubicBezTo>
                  <a:pt x="82408" y="19052"/>
                  <a:pt x="81794" y="20178"/>
                  <a:pt x="81760" y="21372"/>
                </a:cubicBezTo>
                <a:cubicBezTo>
                  <a:pt x="81726" y="21543"/>
                  <a:pt x="81691" y="21748"/>
                  <a:pt x="81726" y="21952"/>
                </a:cubicBezTo>
                <a:cubicBezTo>
                  <a:pt x="81794" y="22498"/>
                  <a:pt x="81453" y="22840"/>
                  <a:pt x="81111" y="23181"/>
                </a:cubicBezTo>
                <a:lnTo>
                  <a:pt x="77392" y="26696"/>
                </a:lnTo>
                <a:cubicBezTo>
                  <a:pt x="77221" y="26832"/>
                  <a:pt x="77085" y="27003"/>
                  <a:pt x="76948" y="27139"/>
                </a:cubicBezTo>
                <a:cubicBezTo>
                  <a:pt x="76812" y="27310"/>
                  <a:pt x="76778" y="27378"/>
                  <a:pt x="76914" y="27514"/>
                </a:cubicBezTo>
                <a:cubicBezTo>
                  <a:pt x="76955" y="27569"/>
                  <a:pt x="77007" y="27591"/>
                  <a:pt x="77063" y="27591"/>
                </a:cubicBezTo>
                <a:cubicBezTo>
                  <a:pt x="77148" y="27591"/>
                  <a:pt x="77242" y="27542"/>
                  <a:pt x="77324" y="27480"/>
                </a:cubicBezTo>
                <a:cubicBezTo>
                  <a:pt x="77460" y="27378"/>
                  <a:pt x="77597" y="27241"/>
                  <a:pt x="77767" y="27105"/>
                </a:cubicBezTo>
                <a:lnTo>
                  <a:pt x="81384" y="23624"/>
                </a:lnTo>
                <a:cubicBezTo>
                  <a:pt x="81487" y="23556"/>
                  <a:pt x="81589" y="23488"/>
                  <a:pt x="81726" y="23351"/>
                </a:cubicBezTo>
                <a:cubicBezTo>
                  <a:pt x="81760" y="23624"/>
                  <a:pt x="81794" y="23863"/>
                  <a:pt x="81794" y="24068"/>
                </a:cubicBezTo>
                <a:cubicBezTo>
                  <a:pt x="82033" y="25808"/>
                  <a:pt x="82544" y="27549"/>
                  <a:pt x="83329" y="29152"/>
                </a:cubicBezTo>
                <a:cubicBezTo>
                  <a:pt x="83500" y="29425"/>
                  <a:pt x="83466" y="29835"/>
                  <a:pt x="83261" y="30074"/>
                </a:cubicBezTo>
                <a:cubicBezTo>
                  <a:pt x="82886" y="30586"/>
                  <a:pt x="82510" y="31063"/>
                  <a:pt x="82135" y="31541"/>
                </a:cubicBezTo>
                <a:cubicBezTo>
                  <a:pt x="82033" y="31677"/>
                  <a:pt x="81896" y="31780"/>
                  <a:pt x="82033" y="31950"/>
                </a:cubicBezTo>
                <a:cubicBezTo>
                  <a:pt x="82098" y="32003"/>
                  <a:pt x="82163" y="32025"/>
                  <a:pt x="82226" y="32025"/>
                </a:cubicBezTo>
                <a:cubicBezTo>
                  <a:pt x="82329" y="32025"/>
                  <a:pt x="82426" y="31967"/>
                  <a:pt x="82510" y="31882"/>
                </a:cubicBezTo>
                <a:cubicBezTo>
                  <a:pt x="82749" y="31643"/>
                  <a:pt x="82954" y="31404"/>
                  <a:pt x="83159" y="31166"/>
                </a:cubicBezTo>
                <a:cubicBezTo>
                  <a:pt x="83363" y="30893"/>
                  <a:pt x="83534" y="30586"/>
                  <a:pt x="83773" y="30244"/>
                </a:cubicBezTo>
                <a:cubicBezTo>
                  <a:pt x="83978" y="30586"/>
                  <a:pt x="84114" y="30893"/>
                  <a:pt x="84285" y="31200"/>
                </a:cubicBezTo>
                <a:cubicBezTo>
                  <a:pt x="84455" y="31507"/>
                  <a:pt x="84626" y="31882"/>
                  <a:pt x="84797" y="32223"/>
                </a:cubicBezTo>
                <a:cubicBezTo>
                  <a:pt x="85035" y="32667"/>
                  <a:pt x="85035" y="33247"/>
                  <a:pt x="84728" y="33657"/>
                </a:cubicBezTo>
                <a:cubicBezTo>
                  <a:pt x="84558" y="33964"/>
                  <a:pt x="84319" y="34237"/>
                  <a:pt x="84080" y="34510"/>
                </a:cubicBezTo>
                <a:cubicBezTo>
                  <a:pt x="83807" y="34817"/>
                  <a:pt x="83500" y="35090"/>
                  <a:pt x="83193" y="35363"/>
                </a:cubicBezTo>
                <a:cubicBezTo>
                  <a:pt x="81896" y="36557"/>
                  <a:pt x="81077" y="38195"/>
                  <a:pt x="81009" y="40004"/>
                </a:cubicBezTo>
                <a:cubicBezTo>
                  <a:pt x="80975" y="40447"/>
                  <a:pt x="80941" y="40925"/>
                  <a:pt x="80907" y="41403"/>
                </a:cubicBezTo>
                <a:cubicBezTo>
                  <a:pt x="80872" y="41880"/>
                  <a:pt x="80736" y="42358"/>
                  <a:pt x="80463" y="42802"/>
                </a:cubicBezTo>
                <a:cubicBezTo>
                  <a:pt x="79542" y="44337"/>
                  <a:pt x="78620" y="45839"/>
                  <a:pt x="77699" y="47374"/>
                </a:cubicBezTo>
                <a:cubicBezTo>
                  <a:pt x="77699" y="47408"/>
                  <a:pt x="77631" y="47442"/>
                  <a:pt x="77563" y="47545"/>
                </a:cubicBezTo>
                <a:lnTo>
                  <a:pt x="75652" y="44985"/>
                </a:lnTo>
                <a:cubicBezTo>
                  <a:pt x="75856" y="44815"/>
                  <a:pt x="76027" y="44644"/>
                  <a:pt x="76198" y="44474"/>
                </a:cubicBezTo>
                <a:cubicBezTo>
                  <a:pt x="76334" y="44371"/>
                  <a:pt x="76402" y="44235"/>
                  <a:pt x="76300" y="44098"/>
                </a:cubicBezTo>
                <a:cubicBezTo>
                  <a:pt x="76232" y="44047"/>
                  <a:pt x="76146" y="44022"/>
                  <a:pt x="76065" y="44022"/>
                </a:cubicBezTo>
                <a:cubicBezTo>
                  <a:pt x="75984" y="44022"/>
                  <a:pt x="75908" y="44047"/>
                  <a:pt x="75856" y="44098"/>
                </a:cubicBezTo>
                <a:cubicBezTo>
                  <a:pt x="75686" y="44235"/>
                  <a:pt x="75549" y="44371"/>
                  <a:pt x="75345" y="44542"/>
                </a:cubicBezTo>
                <a:cubicBezTo>
                  <a:pt x="74526" y="43416"/>
                  <a:pt x="73809" y="42256"/>
                  <a:pt x="73092" y="41198"/>
                </a:cubicBezTo>
                <a:cubicBezTo>
                  <a:pt x="73297" y="41027"/>
                  <a:pt x="73468" y="40857"/>
                  <a:pt x="73638" y="40652"/>
                </a:cubicBezTo>
                <a:cubicBezTo>
                  <a:pt x="73775" y="40447"/>
                  <a:pt x="73945" y="40208"/>
                  <a:pt x="74048" y="39969"/>
                </a:cubicBezTo>
                <a:cubicBezTo>
                  <a:pt x="74150" y="39833"/>
                  <a:pt x="74150" y="39662"/>
                  <a:pt x="73980" y="39594"/>
                </a:cubicBezTo>
                <a:cubicBezTo>
                  <a:pt x="73922" y="39565"/>
                  <a:pt x="73874" y="39552"/>
                  <a:pt x="73835" y="39552"/>
                </a:cubicBezTo>
                <a:cubicBezTo>
                  <a:pt x="73733" y="39552"/>
                  <a:pt x="73678" y="39633"/>
                  <a:pt x="73604" y="39731"/>
                </a:cubicBezTo>
                <a:cubicBezTo>
                  <a:pt x="73400" y="40072"/>
                  <a:pt x="73161" y="40447"/>
                  <a:pt x="72922" y="40857"/>
                </a:cubicBezTo>
                <a:cubicBezTo>
                  <a:pt x="72649" y="40549"/>
                  <a:pt x="72410" y="40208"/>
                  <a:pt x="72239" y="39833"/>
                </a:cubicBezTo>
                <a:cubicBezTo>
                  <a:pt x="72171" y="39696"/>
                  <a:pt x="72273" y="39492"/>
                  <a:pt x="72342" y="39321"/>
                </a:cubicBezTo>
                <a:cubicBezTo>
                  <a:pt x="72444" y="39185"/>
                  <a:pt x="72615" y="39082"/>
                  <a:pt x="72717" y="38912"/>
                </a:cubicBezTo>
                <a:cubicBezTo>
                  <a:pt x="72785" y="38809"/>
                  <a:pt x="72785" y="38707"/>
                  <a:pt x="72751" y="38604"/>
                </a:cubicBezTo>
                <a:cubicBezTo>
                  <a:pt x="72704" y="38541"/>
                  <a:pt x="72641" y="38514"/>
                  <a:pt x="72578" y="38514"/>
                </a:cubicBezTo>
                <a:cubicBezTo>
                  <a:pt x="72505" y="38514"/>
                  <a:pt x="72431" y="38550"/>
                  <a:pt x="72376" y="38604"/>
                </a:cubicBezTo>
                <a:cubicBezTo>
                  <a:pt x="72171" y="38775"/>
                  <a:pt x="71966" y="38946"/>
                  <a:pt x="71762" y="39150"/>
                </a:cubicBezTo>
                <a:lnTo>
                  <a:pt x="70704" y="37478"/>
                </a:lnTo>
                <a:cubicBezTo>
                  <a:pt x="70738" y="37444"/>
                  <a:pt x="70772" y="37376"/>
                  <a:pt x="70840" y="37308"/>
                </a:cubicBezTo>
                <a:cubicBezTo>
                  <a:pt x="72956" y="35056"/>
                  <a:pt x="75106" y="32804"/>
                  <a:pt x="77221" y="30551"/>
                </a:cubicBezTo>
                <a:cubicBezTo>
                  <a:pt x="77290" y="30483"/>
                  <a:pt x="77392" y="30415"/>
                  <a:pt x="77426" y="30313"/>
                </a:cubicBezTo>
                <a:cubicBezTo>
                  <a:pt x="77460" y="30210"/>
                  <a:pt x="77426" y="30074"/>
                  <a:pt x="77358" y="30005"/>
                </a:cubicBezTo>
                <a:cubicBezTo>
                  <a:pt x="77307" y="29988"/>
                  <a:pt x="77255" y="29980"/>
                  <a:pt x="77204" y="29980"/>
                </a:cubicBezTo>
                <a:cubicBezTo>
                  <a:pt x="77153" y="29980"/>
                  <a:pt x="77102" y="29988"/>
                  <a:pt x="77051" y="30005"/>
                </a:cubicBezTo>
                <a:cubicBezTo>
                  <a:pt x="76948" y="30074"/>
                  <a:pt x="76846" y="30142"/>
                  <a:pt x="76778" y="30244"/>
                </a:cubicBezTo>
                <a:cubicBezTo>
                  <a:pt x="75140" y="31985"/>
                  <a:pt x="73502" y="33725"/>
                  <a:pt x="71864" y="35465"/>
                </a:cubicBezTo>
                <a:lnTo>
                  <a:pt x="70431" y="37035"/>
                </a:lnTo>
                <a:cubicBezTo>
                  <a:pt x="69237" y="35124"/>
                  <a:pt x="68179" y="33213"/>
                  <a:pt x="67189" y="31336"/>
                </a:cubicBezTo>
                <a:cubicBezTo>
                  <a:pt x="67428" y="30859"/>
                  <a:pt x="67667" y="30381"/>
                  <a:pt x="67906" y="29937"/>
                </a:cubicBezTo>
                <a:cubicBezTo>
                  <a:pt x="69817" y="26593"/>
                  <a:pt x="71727" y="23215"/>
                  <a:pt x="73673" y="19871"/>
                </a:cubicBezTo>
                <a:cubicBezTo>
                  <a:pt x="74526" y="18404"/>
                  <a:pt x="75481" y="16970"/>
                  <a:pt x="76402" y="15503"/>
                </a:cubicBezTo>
                <a:cubicBezTo>
                  <a:pt x="76744" y="15025"/>
                  <a:pt x="77119" y="14548"/>
                  <a:pt x="77460" y="14070"/>
                </a:cubicBezTo>
                <a:cubicBezTo>
                  <a:pt x="77597" y="13899"/>
                  <a:pt x="77733" y="13729"/>
                  <a:pt x="77904" y="13592"/>
                </a:cubicBezTo>
                <a:cubicBezTo>
                  <a:pt x="78063" y="13453"/>
                  <a:pt x="78257" y="13383"/>
                  <a:pt x="78452" y="13383"/>
                </a:cubicBezTo>
                <a:cubicBezTo>
                  <a:pt x="78591" y="13383"/>
                  <a:pt x="78731" y="13419"/>
                  <a:pt x="78859" y="13490"/>
                </a:cubicBezTo>
                <a:cubicBezTo>
                  <a:pt x="78962" y="13558"/>
                  <a:pt x="79064" y="13626"/>
                  <a:pt x="79166" y="13695"/>
                </a:cubicBezTo>
                <a:cubicBezTo>
                  <a:pt x="79381" y="13817"/>
                  <a:pt x="79548" y="13885"/>
                  <a:pt x="79700" y="13885"/>
                </a:cubicBezTo>
                <a:cubicBezTo>
                  <a:pt x="79886" y="13885"/>
                  <a:pt x="80052" y="13784"/>
                  <a:pt x="80258" y="13558"/>
                </a:cubicBezTo>
                <a:cubicBezTo>
                  <a:pt x="80872" y="12876"/>
                  <a:pt x="81453" y="12159"/>
                  <a:pt x="82033" y="11442"/>
                </a:cubicBezTo>
                <a:cubicBezTo>
                  <a:pt x="83090" y="10180"/>
                  <a:pt x="84080" y="8883"/>
                  <a:pt x="85206" y="7655"/>
                </a:cubicBezTo>
                <a:cubicBezTo>
                  <a:pt x="86844" y="5880"/>
                  <a:pt x="88687" y="4242"/>
                  <a:pt x="90666" y="2843"/>
                </a:cubicBezTo>
                <a:cubicBezTo>
                  <a:pt x="90973" y="2605"/>
                  <a:pt x="91314" y="2400"/>
                  <a:pt x="91655" y="2229"/>
                </a:cubicBezTo>
                <a:cubicBezTo>
                  <a:pt x="91894" y="2127"/>
                  <a:pt x="92099" y="2059"/>
                  <a:pt x="92338" y="1990"/>
                </a:cubicBezTo>
                <a:close/>
                <a:moveTo>
                  <a:pt x="44989" y="0"/>
                </a:moveTo>
                <a:cubicBezTo>
                  <a:pt x="44642" y="0"/>
                  <a:pt x="44279" y="130"/>
                  <a:pt x="43917" y="387"/>
                </a:cubicBezTo>
                <a:cubicBezTo>
                  <a:pt x="43610" y="625"/>
                  <a:pt x="43337" y="864"/>
                  <a:pt x="43064" y="1103"/>
                </a:cubicBezTo>
                <a:cubicBezTo>
                  <a:pt x="41563" y="2536"/>
                  <a:pt x="40232" y="4106"/>
                  <a:pt x="39038" y="5778"/>
                </a:cubicBezTo>
                <a:cubicBezTo>
                  <a:pt x="35694" y="10487"/>
                  <a:pt x="32418" y="15162"/>
                  <a:pt x="29313" y="20007"/>
                </a:cubicBezTo>
                <a:cubicBezTo>
                  <a:pt x="29244" y="20110"/>
                  <a:pt x="29142" y="20212"/>
                  <a:pt x="29074" y="20314"/>
                </a:cubicBezTo>
                <a:cubicBezTo>
                  <a:pt x="28628" y="20092"/>
                  <a:pt x="28138" y="19971"/>
                  <a:pt x="27653" y="19971"/>
                </a:cubicBezTo>
                <a:cubicBezTo>
                  <a:pt x="27395" y="19971"/>
                  <a:pt x="27138" y="20005"/>
                  <a:pt x="26890" y="20076"/>
                </a:cubicBezTo>
                <a:cubicBezTo>
                  <a:pt x="26139" y="20246"/>
                  <a:pt x="25388" y="20417"/>
                  <a:pt x="24638" y="20587"/>
                </a:cubicBezTo>
                <a:cubicBezTo>
                  <a:pt x="23785" y="20758"/>
                  <a:pt x="22897" y="20997"/>
                  <a:pt x="22010" y="21133"/>
                </a:cubicBezTo>
                <a:cubicBezTo>
                  <a:pt x="21866" y="21156"/>
                  <a:pt x="21732" y="21167"/>
                  <a:pt x="21607" y="21167"/>
                </a:cubicBezTo>
                <a:cubicBezTo>
                  <a:pt x="20962" y="21167"/>
                  <a:pt x="20561" y="20864"/>
                  <a:pt x="20304" y="20178"/>
                </a:cubicBezTo>
                <a:cubicBezTo>
                  <a:pt x="20270" y="20076"/>
                  <a:pt x="20236" y="19973"/>
                  <a:pt x="20202" y="19871"/>
                </a:cubicBezTo>
                <a:cubicBezTo>
                  <a:pt x="19929" y="19018"/>
                  <a:pt x="19690" y="18131"/>
                  <a:pt x="19417" y="17243"/>
                </a:cubicBezTo>
                <a:cubicBezTo>
                  <a:pt x="19178" y="16220"/>
                  <a:pt x="18837" y="15196"/>
                  <a:pt x="18393" y="14206"/>
                </a:cubicBezTo>
                <a:cubicBezTo>
                  <a:pt x="18223" y="13899"/>
                  <a:pt x="18018" y="13626"/>
                  <a:pt x="17813" y="13353"/>
                </a:cubicBezTo>
                <a:cubicBezTo>
                  <a:pt x="17626" y="13096"/>
                  <a:pt x="17327" y="12951"/>
                  <a:pt x="17025" y="12951"/>
                </a:cubicBezTo>
                <a:cubicBezTo>
                  <a:pt x="16887" y="12951"/>
                  <a:pt x="16748" y="12982"/>
                  <a:pt x="16619" y="13046"/>
                </a:cubicBezTo>
                <a:cubicBezTo>
                  <a:pt x="16312" y="13183"/>
                  <a:pt x="16073" y="13319"/>
                  <a:pt x="15834" y="13524"/>
                </a:cubicBezTo>
                <a:cubicBezTo>
                  <a:pt x="15493" y="13763"/>
                  <a:pt x="15152" y="14070"/>
                  <a:pt x="14879" y="14411"/>
                </a:cubicBezTo>
                <a:cubicBezTo>
                  <a:pt x="12422" y="17243"/>
                  <a:pt x="10135" y="20178"/>
                  <a:pt x="8020" y="23249"/>
                </a:cubicBezTo>
                <a:cubicBezTo>
                  <a:pt x="5153" y="27446"/>
                  <a:pt x="2594" y="31746"/>
                  <a:pt x="171" y="36148"/>
                </a:cubicBezTo>
                <a:cubicBezTo>
                  <a:pt x="35" y="36523"/>
                  <a:pt x="1" y="36932"/>
                  <a:pt x="69" y="37342"/>
                </a:cubicBezTo>
                <a:cubicBezTo>
                  <a:pt x="171" y="37240"/>
                  <a:pt x="240" y="37103"/>
                  <a:pt x="342" y="37001"/>
                </a:cubicBezTo>
                <a:cubicBezTo>
                  <a:pt x="615" y="36523"/>
                  <a:pt x="888" y="36045"/>
                  <a:pt x="1127" y="35602"/>
                </a:cubicBezTo>
                <a:cubicBezTo>
                  <a:pt x="3004" y="32189"/>
                  <a:pt x="5051" y="28811"/>
                  <a:pt x="7167" y="25501"/>
                </a:cubicBezTo>
                <a:cubicBezTo>
                  <a:pt x="9453" y="22055"/>
                  <a:pt x="11944" y="18711"/>
                  <a:pt x="14606" y="15537"/>
                </a:cubicBezTo>
                <a:cubicBezTo>
                  <a:pt x="15015" y="15060"/>
                  <a:pt x="15424" y="14650"/>
                  <a:pt x="15834" y="14206"/>
                </a:cubicBezTo>
                <a:cubicBezTo>
                  <a:pt x="15936" y="14104"/>
                  <a:pt x="16039" y="14070"/>
                  <a:pt x="16175" y="14036"/>
                </a:cubicBezTo>
                <a:lnTo>
                  <a:pt x="16175" y="14036"/>
                </a:lnTo>
                <a:cubicBezTo>
                  <a:pt x="16107" y="14241"/>
                  <a:pt x="16073" y="14411"/>
                  <a:pt x="16005" y="14548"/>
                </a:cubicBezTo>
                <a:cubicBezTo>
                  <a:pt x="15288" y="16493"/>
                  <a:pt x="14810" y="18574"/>
                  <a:pt x="14537" y="20656"/>
                </a:cubicBezTo>
                <a:cubicBezTo>
                  <a:pt x="14333" y="21679"/>
                  <a:pt x="14537" y="22737"/>
                  <a:pt x="15186" y="23590"/>
                </a:cubicBezTo>
                <a:cubicBezTo>
                  <a:pt x="15123" y="23564"/>
                  <a:pt x="15058" y="23551"/>
                  <a:pt x="14996" y="23551"/>
                </a:cubicBezTo>
                <a:cubicBezTo>
                  <a:pt x="14818" y="23551"/>
                  <a:pt x="14656" y="23653"/>
                  <a:pt x="14606" y="23829"/>
                </a:cubicBezTo>
                <a:lnTo>
                  <a:pt x="13752" y="25433"/>
                </a:lnTo>
                <a:cubicBezTo>
                  <a:pt x="13684" y="25535"/>
                  <a:pt x="13650" y="25638"/>
                  <a:pt x="13616" y="25740"/>
                </a:cubicBezTo>
                <a:cubicBezTo>
                  <a:pt x="13616" y="25842"/>
                  <a:pt x="13650" y="25911"/>
                  <a:pt x="13718" y="25979"/>
                </a:cubicBezTo>
                <a:cubicBezTo>
                  <a:pt x="13761" y="25993"/>
                  <a:pt x="13803" y="26001"/>
                  <a:pt x="13843" y="26001"/>
                </a:cubicBezTo>
                <a:cubicBezTo>
                  <a:pt x="13900" y="26001"/>
                  <a:pt x="13951" y="25985"/>
                  <a:pt x="13991" y="25945"/>
                </a:cubicBezTo>
                <a:cubicBezTo>
                  <a:pt x="14094" y="25877"/>
                  <a:pt x="14162" y="25774"/>
                  <a:pt x="14230" y="25672"/>
                </a:cubicBezTo>
                <a:cubicBezTo>
                  <a:pt x="14537" y="25058"/>
                  <a:pt x="14810" y="24478"/>
                  <a:pt x="15117" y="23897"/>
                </a:cubicBezTo>
                <a:cubicBezTo>
                  <a:pt x="15152" y="23795"/>
                  <a:pt x="15152" y="23693"/>
                  <a:pt x="15152" y="23590"/>
                </a:cubicBezTo>
                <a:cubicBezTo>
                  <a:pt x="16482" y="25092"/>
                  <a:pt x="18086" y="26286"/>
                  <a:pt x="19895" y="27071"/>
                </a:cubicBezTo>
                <a:cubicBezTo>
                  <a:pt x="20304" y="27276"/>
                  <a:pt x="20679" y="27480"/>
                  <a:pt x="21089" y="27685"/>
                </a:cubicBezTo>
                <a:cubicBezTo>
                  <a:pt x="21464" y="27890"/>
                  <a:pt x="21464" y="27958"/>
                  <a:pt x="21225" y="28265"/>
                </a:cubicBezTo>
                <a:cubicBezTo>
                  <a:pt x="21021" y="28504"/>
                  <a:pt x="20782" y="28709"/>
                  <a:pt x="20577" y="28948"/>
                </a:cubicBezTo>
                <a:cubicBezTo>
                  <a:pt x="19587" y="30005"/>
                  <a:pt x="18871" y="31302"/>
                  <a:pt x="18530" y="32735"/>
                </a:cubicBezTo>
                <a:cubicBezTo>
                  <a:pt x="18359" y="33520"/>
                  <a:pt x="18291" y="34339"/>
                  <a:pt x="18154" y="35158"/>
                </a:cubicBezTo>
                <a:cubicBezTo>
                  <a:pt x="18018" y="35909"/>
                  <a:pt x="18086" y="36659"/>
                  <a:pt x="18325" y="37376"/>
                </a:cubicBezTo>
                <a:cubicBezTo>
                  <a:pt x="18496" y="37854"/>
                  <a:pt x="18734" y="38331"/>
                  <a:pt x="18905" y="38809"/>
                </a:cubicBezTo>
                <a:cubicBezTo>
                  <a:pt x="19076" y="39150"/>
                  <a:pt x="19246" y="39458"/>
                  <a:pt x="19383" y="39799"/>
                </a:cubicBezTo>
                <a:cubicBezTo>
                  <a:pt x="19656" y="40208"/>
                  <a:pt x="19519" y="40754"/>
                  <a:pt x="19110" y="40993"/>
                </a:cubicBezTo>
                <a:cubicBezTo>
                  <a:pt x="18803" y="41232"/>
                  <a:pt x="18427" y="41403"/>
                  <a:pt x="18086" y="41505"/>
                </a:cubicBezTo>
                <a:cubicBezTo>
                  <a:pt x="17677" y="41607"/>
                  <a:pt x="17301" y="41676"/>
                  <a:pt x="16892" y="41676"/>
                </a:cubicBezTo>
                <a:cubicBezTo>
                  <a:pt x="16107" y="41744"/>
                  <a:pt x="15356" y="41983"/>
                  <a:pt x="14640" y="42324"/>
                </a:cubicBezTo>
                <a:cubicBezTo>
                  <a:pt x="13957" y="42631"/>
                  <a:pt x="13411" y="43143"/>
                  <a:pt x="13070" y="43791"/>
                </a:cubicBezTo>
                <a:cubicBezTo>
                  <a:pt x="12797" y="44371"/>
                  <a:pt x="12558" y="44985"/>
                  <a:pt x="12353" y="45566"/>
                </a:cubicBezTo>
                <a:cubicBezTo>
                  <a:pt x="12251" y="45839"/>
                  <a:pt x="12217" y="46112"/>
                  <a:pt x="12183" y="46419"/>
                </a:cubicBezTo>
                <a:cubicBezTo>
                  <a:pt x="12080" y="48091"/>
                  <a:pt x="12183" y="49729"/>
                  <a:pt x="12456" y="51367"/>
                </a:cubicBezTo>
                <a:cubicBezTo>
                  <a:pt x="12626" y="52663"/>
                  <a:pt x="12831" y="53926"/>
                  <a:pt x="13036" y="55222"/>
                </a:cubicBezTo>
                <a:cubicBezTo>
                  <a:pt x="13241" y="56246"/>
                  <a:pt x="13002" y="57304"/>
                  <a:pt x="12353" y="58123"/>
                </a:cubicBezTo>
                <a:cubicBezTo>
                  <a:pt x="11739" y="58942"/>
                  <a:pt x="11159" y="59761"/>
                  <a:pt x="10511" y="60546"/>
                </a:cubicBezTo>
                <a:cubicBezTo>
                  <a:pt x="6825" y="65084"/>
                  <a:pt x="3447" y="69793"/>
                  <a:pt x="342" y="74741"/>
                </a:cubicBezTo>
                <a:cubicBezTo>
                  <a:pt x="103" y="75014"/>
                  <a:pt x="1" y="75389"/>
                  <a:pt x="35" y="75730"/>
                </a:cubicBezTo>
                <a:lnTo>
                  <a:pt x="717" y="75730"/>
                </a:lnTo>
                <a:cubicBezTo>
                  <a:pt x="820" y="75492"/>
                  <a:pt x="888" y="75219"/>
                  <a:pt x="956" y="74946"/>
                </a:cubicBezTo>
                <a:cubicBezTo>
                  <a:pt x="990" y="74775"/>
                  <a:pt x="1059" y="74638"/>
                  <a:pt x="1127" y="74502"/>
                </a:cubicBezTo>
                <a:cubicBezTo>
                  <a:pt x="3789" y="70339"/>
                  <a:pt x="6621" y="66312"/>
                  <a:pt x="9692" y="62457"/>
                </a:cubicBezTo>
                <a:cubicBezTo>
                  <a:pt x="10784" y="61092"/>
                  <a:pt x="11842" y="59693"/>
                  <a:pt x="12899" y="58328"/>
                </a:cubicBezTo>
                <a:cubicBezTo>
                  <a:pt x="13548" y="57406"/>
                  <a:pt x="13821" y="56280"/>
                  <a:pt x="13616" y="55154"/>
                </a:cubicBezTo>
                <a:cubicBezTo>
                  <a:pt x="13343" y="53380"/>
                  <a:pt x="13070" y="51605"/>
                  <a:pt x="12865" y="49797"/>
                </a:cubicBezTo>
                <a:cubicBezTo>
                  <a:pt x="12729" y="48773"/>
                  <a:pt x="12763" y="47749"/>
                  <a:pt x="12729" y="46726"/>
                </a:cubicBezTo>
                <a:cubicBezTo>
                  <a:pt x="12729" y="45941"/>
                  <a:pt x="13104" y="45258"/>
                  <a:pt x="13377" y="44542"/>
                </a:cubicBezTo>
                <a:cubicBezTo>
                  <a:pt x="13684" y="43518"/>
                  <a:pt x="14537" y="42733"/>
                  <a:pt x="15595" y="42495"/>
                </a:cubicBezTo>
                <a:cubicBezTo>
                  <a:pt x="16243" y="42324"/>
                  <a:pt x="16892" y="42222"/>
                  <a:pt x="17574" y="42153"/>
                </a:cubicBezTo>
                <a:cubicBezTo>
                  <a:pt x="18291" y="42085"/>
                  <a:pt x="18973" y="41812"/>
                  <a:pt x="19553" y="41334"/>
                </a:cubicBezTo>
                <a:cubicBezTo>
                  <a:pt x="20099" y="40925"/>
                  <a:pt x="20270" y="40174"/>
                  <a:pt x="19963" y="39560"/>
                </a:cubicBezTo>
                <a:cubicBezTo>
                  <a:pt x="19758" y="39150"/>
                  <a:pt x="19519" y="38707"/>
                  <a:pt x="19349" y="38297"/>
                </a:cubicBezTo>
                <a:cubicBezTo>
                  <a:pt x="18871" y="37478"/>
                  <a:pt x="18666" y="36591"/>
                  <a:pt x="18700" y="35670"/>
                </a:cubicBezTo>
                <a:cubicBezTo>
                  <a:pt x="18803" y="34578"/>
                  <a:pt x="18973" y="33486"/>
                  <a:pt x="19246" y="32394"/>
                </a:cubicBezTo>
                <a:cubicBezTo>
                  <a:pt x="19553" y="31234"/>
                  <a:pt x="20168" y="30142"/>
                  <a:pt x="21021" y="29289"/>
                </a:cubicBezTo>
                <a:cubicBezTo>
                  <a:pt x="21294" y="29016"/>
                  <a:pt x="21567" y="28709"/>
                  <a:pt x="21805" y="28368"/>
                </a:cubicBezTo>
                <a:cubicBezTo>
                  <a:pt x="22113" y="27924"/>
                  <a:pt x="22010" y="27549"/>
                  <a:pt x="21533" y="27276"/>
                </a:cubicBezTo>
                <a:cubicBezTo>
                  <a:pt x="21089" y="27037"/>
                  <a:pt x="20645" y="26866"/>
                  <a:pt x="20202" y="26593"/>
                </a:cubicBezTo>
                <a:cubicBezTo>
                  <a:pt x="19451" y="26184"/>
                  <a:pt x="18700" y="25808"/>
                  <a:pt x="17984" y="25331"/>
                </a:cubicBezTo>
                <a:cubicBezTo>
                  <a:pt x="17097" y="24750"/>
                  <a:pt x="16312" y="24068"/>
                  <a:pt x="15663" y="23249"/>
                </a:cubicBezTo>
                <a:cubicBezTo>
                  <a:pt x="15186" y="22703"/>
                  <a:pt x="14981" y="22021"/>
                  <a:pt x="15049" y="21304"/>
                </a:cubicBezTo>
                <a:cubicBezTo>
                  <a:pt x="15186" y="19837"/>
                  <a:pt x="15424" y="18369"/>
                  <a:pt x="15834" y="16970"/>
                </a:cubicBezTo>
                <a:cubicBezTo>
                  <a:pt x="16141" y="15810"/>
                  <a:pt x="16516" y="14684"/>
                  <a:pt x="16858" y="13558"/>
                </a:cubicBezTo>
                <a:cubicBezTo>
                  <a:pt x="16912" y="13538"/>
                  <a:pt x="16968" y="13528"/>
                  <a:pt x="17023" y="13528"/>
                </a:cubicBezTo>
                <a:cubicBezTo>
                  <a:pt x="17244" y="13528"/>
                  <a:pt x="17451" y="13681"/>
                  <a:pt x="17506" y="13899"/>
                </a:cubicBezTo>
                <a:cubicBezTo>
                  <a:pt x="17847" y="14479"/>
                  <a:pt x="18120" y="15094"/>
                  <a:pt x="18393" y="15708"/>
                </a:cubicBezTo>
                <a:cubicBezTo>
                  <a:pt x="18700" y="16697"/>
                  <a:pt x="18973" y="17687"/>
                  <a:pt x="19280" y="18677"/>
                </a:cubicBezTo>
                <a:cubicBezTo>
                  <a:pt x="19451" y="19291"/>
                  <a:pt x="19622" y="19939"/>
                  <a:pt x="19860" y="20553"/>
                </a:cubicBezTo>
                <a:cubicBezTo>
                  <a:pt x="20109" y="21236"/>
                  <a:pt x="20781" y="21693"/>
                  <a:pt x="21516" y="21693"/>
                </a:cubicBezTo>
                <a:cubicBezTo>
                  <a:pt x="21589" y="21693"/>
                  <a:pt x="21663" y="21689"/>
                  <a:pt x="21737" y="21679"/>
                </a:cubicBezTo>
                <a:cubicBezTo>
                  <a:pt x="22044" y="21679"/>
                  <a:pt x="22351" y="21645"/>
                  <a:pt x="22693" y="21577"/>
                </a:cubicBezTo>
                <a:cubicBezTo>
                  <a:pt x="23853" y="21304"/>
                  <a:pt x="25013" y="21031"/>
                  <a:pt x="26173" y="20758"/>
                </a:cubicBezTo>
                <a:cubicBezTo>
                  <a:pt x="26719" y="20656"/>
                  <a:pt x="27265" y="20587"/>
                  <a:pt x="27811" y="20519"/>
                </a:cubicBezTo>
                <a:cubicBezTo>
                  <a:pt x="27861" y="20514"/>
                  <a:pt x="27912" y="20511"/>
                  <a:pt x="27963" y="20511"/>
                </a:cubicBezTo>
                <a:cubicBezTo>
                  <a:pt x="28227" y="20511"/>
                  <a:pt x="28504" y="20587"/>
                  <a:pt x="28732" y="20758"/>
                </a:cubicBezTo>
                <a:cubicBezTo>
                  <a:pt x="28732" y="20997"/>
                  <a:pt x="28664" y="21202"/>
                  <a:pt x="28732" y="21270"/>
                </a:cubicBezTo>
                <a:cubicBezTo>
                  <a:pt x="28801" y="21338"/>
                  <a:pt x="29040" y="21304"/>
                  <a:pt x="29313" y="21338"/>
                </a:cubicBezTo>
                <a:cubicBezTo>
                  <a:pt x="29586" y="21816"/>
                  <a:pt x="29961" y="22328"/>
                  <a:pt x="30234" y="22908"/>
                </a:cubicBezTo>
                <a:cubicBezTo>
                  <a:pt x="31019" y="24580"/>
                  <a:pt x="31667" y="26286"/>
                  <a:pt x="32145" y="28060"/>
                </a:cubicBezTo>
                <a:cubicBezTo>
                  <a:pt x="32793" y="30483"/>
                  <a:pt x="33851" y="32769"/>
                  <a:pt x="35284" y="34817"/>
                </a:cubicBezTo>
                <a:cubicBezTo>
                  <a:pt x="35591" y="35260"/>
                  <a:pt x="35932" y="35670"/>
                  <a:pt x="36308" y="36079"/>
                </a:cubicBezTo>
                <a:cubicBezTo>
                  <a:pt x="37331" y="37240"/>
                  <a:pt x="38389" y="38400"/>
                  <a:pt x="39413" y="39560"/>
                </a:cubicBezTo>
                <a:cubicBezTo>
                  <a:pt x="39925" y="40174"/>
                  <a:pt x="40368" y="40857"/>
                  <a:pt x="40812" y="41437"/>
                </a:cubicBezTo>
                <a:cubicBezTo>
                  <a:pt x="40744" y="41710"/>
                  <a:pt x="40505" y="41914"/>
                  <a:pt x="40744" y="42119"/>
                </a:cubicBezTo>
                <a:cubicBezTo>
                  <a:pt x="40778" y="42142"/>
                  <a:pt x="40823" y="42149"/>
                  <a:pt x="40878" y="42149"/>
                </a:cubicBezTo>
                <a:cubicBezTo>
                  <a:pt x="40986" y="42149"/>
                  <a:pt x="41131" y="42119"/>
                  <a:pt x="41290" y="42119"/>
                </a:cubicBezTo>
                <a:cubicBezTo>
                  <a:pt x="42109" y="43313"/>
                  <a:pt x="42962" y="44576"/>
                  <a:pt x="43781" y="45839"/>
                </a:cubicBezTo>
                <a:cubicBezTo>
                  <a:pt x="44839" y="47545"/>
                  <a:pt x="45862" y="49319"/>
                  <a:pt x="47057" y="50957"/>
                </a:cubicBezTo>
                <a:cubicBezTo>
                  <a:pt x="47125" y="51094"/>
                  <a:pt x="47193" y="51196"/>
                  <a:pt x="47295" y="51298"/>
                </a:cubicBezTo>
                <a:cubicBezTo>
                  <a:pt x="47352" y="51383"/>
                  <a:pt x="47454" y="51444"/>
                  <a:pt x="47526" y="51444"/>
                </a:cubicBezTo>
                <a:cubicBezTo>
                  <a:pt x="47542" y="51444"/>
                  <a:pt x="47556" y="51441"/>
                  <a:pt x="47568" y="51435"/>
                </a:cubicBezTo>
                <a:cubicBezTo>
                  <a:pt x="47671" y="51367"/>
                  <a:pt x="47739" y="51264"/>
                  <a:pt x="47773" y="51162"/>
                </a:cubicBezTo>
                <a:cubicBezTo>
                  <a:pt x="47739" y="51025"/>
                  <a:pt x="47705" y="50923"/>
                  <a:pt x="47637" y="50821"/>
                </a:cubicBezTo>
                <a:cubicBezTo>
                  <a:pt x="47500" y="50582"/>
                  <a:pt x="47295" y="50343"/>
                  <a:pt x="47159" y="50104"/>
                </a:cubicBezTo>
                <a:lnTo>
                  <a:pt x="46203" y="48773"/>
                </a:lnTo>
                <a:cubicBezTo>
                  <a:pt x="46340" y="48603"/>
                  <a:pt x="46442" y="48466"/>
                  <a:pt x="46579" y="48364"/>
                </a:cubicBezTo>
                <a:cubicBezTo>
                  <a:pt x="47193" y="47818"/>
                  <a:pt x="47807" y="47306"/>
                  <a:pt x="48421" y="46760"/>
                </a:cubicBezTo>
                <a:cubicBezTo>
                  <a:pt x="49138" y="46146"/>
                  <a:pt x="49855" y="45566"/>
                  <a:pt x="50605" y="44985"/>
                </a:cubicBezTo>
                <a:cubicBezTo>
                  <a:pt x="50742" y="44849"/>
                  <a:pt x="50947" y="44713"/>
                  <a:pt x="50776" y="44474"/>
                </a:cubicBezTo>
                <a:cubicBezTo>
                  <a:pt x="50732" y="44415"/>
                  <a:pt x="50663" y="44381"/>
                  <a:pt x="50581" y="44381"/>
                </a:cubicBezTo>
                <a:cubicBezTo>
                  <a:pt x="50474" y="44381"/>
                  <a:pt x="50347" y="44440"/>
                  <a:pt x="50230" y="44576"/>
                </a:cubicBezTo>
                <a:cubicBezTo>
                  <a:pt x="50196" y="44610"/>
                  <a:pt x="50128" y="44678"/>
                  <a:pt x="50059" y="44713"/>
                </a:cubicBezTo>
                <a:cubicBezTo>
                  <a:pt x="49411" y="45224"/>
                  <a:pt x="48763" y="45736"/>
                  <a:pt x="48148" y="46282"/>
                </a:cubicBezTo>
                <a:cubicBezTo>
                  <a:pt x="47398" y="46931"/>
                  <a:pt x="46681" y="47579"/>
                  <a:pt x="45896" y="48261"/>
                </a:cubicBezTo>
                <a:lnTo>
                  <a:pt x="44839" y="46487"/>
                </a:lnTo>
                <a:lnTo>
                  <a:pt x="45589" y="45873"/>
                </a:lnTo>
                <a:cubicBezTo>
                  <a:pt x="45760" y="45736"/>
                  <a:pt x="45930" y="45634"/>
                  <a:pt x="46101" y="45497"/>
                </a:cubicBezTo>
                <a:cubicBezTo>
                  <a:pt x="46272" y="45327"/>
                  <a:pt x="46272" y="45224"/>
                  <a:pt x="46135" y="45122"/>
                </a:cubicBezTo>
                <a:cubicBezTo>
                  <a:pt x="46075" y="45082"/>
                  <a:pt x="46015" y="45065"/>
                  <a:pt x="45948" y="45065"/>
                </a:cubicBezTo>
                <a:cubicBezTo>
                  <a:pt x="45901" y="45065"/>
                  <a:pt x="45851" y="45074"/>
                  <a:pt x="45794" y="45088"/>
                </a:cubicBezTo>
                <a:cubicBezTo>
                  <a:pt x="45657" y="45156"/>
                  <a:pt x="45521" y="45258"/>
                  <a:pt x="45419" y="45361"/>
                </a:cubicBezTo>
                <a:lnTo>
                  <a:pt x="44566" y="46043"/>
                </a:lnTo>
                <a:lnTo>
                  <a:pt x="43747" y="44747"/>
                </a:lnTo>
                <a:cubicBezTo>
                  <a:pt x="43849" y="44644"/>
                  <a:pt x="43985" y="44508"/>
                  <a:pt x="44088" y="44405"/>
                </a:cubicBezTo>
                <a:cubicBezTo>
                  <a:pt x="44702" y="43791"/>
                  <a:pt x="45282" y="43177"/>
                  <a:pt x="45862" y="42563"/>
                </a:cubicBezTo>
                <a:cubicBezTo>
                  <a:pt x="45999" y="42426"/>
                  <a:pt x="46135" y="42358"/>
                  <a:pt x="46306" y="42290"/>
                </a:cubicBezTo>
                <a:cubicBezTo>
                  <a:pt x="46442" y="42256"/>
                  <a:pt x="46545" y="42153"/>
                  <a:pt x="46545" y="42017"/>
                </a:cubicBezTo>
                <a:cubicBezTo>
                  <a:pt x="46545" y="41846"/>
                  <a:pt x="46476" y="41744"/>
                  <a:pt x="46408" y="41710"/>
                </a:cubicBezTo>
                <a:cubicBezTo>
                  <a:pt x="46368" y="41700"/>
                  <a:pt x="46328" y="41696"/>
                  <a:pt x="46288" y="41696"/>
                </a:cubicBezTo>
                <a:cubicBezTo>
                  <a:pt x="46192" y="41696"/>
                  <a:pt x="46095" y="41720"/>
                  <a:pt x="45999" y="41744"/>
                </a:cubicBezTo>
                <a:cubicBezTo>
                  <a:pt x="45930" y="41812"/>
                  <a:pt x="45828" y="41846"/>
                  <a:pt x="45794" y="41949"/>
                </a:cubicBezTo>
                <a:cubicBezTo>
                  <a:pt x="45521" y="42153"/>
                  <a:pt x="45282" y="42392"/>
                  <a:pt x="45043" y="42631"/>
                </a:cubicBezTo>
                <a:cubicBezTo>
                  <a:pt x="44497" y="43177"/>
                  <a:pt x="43985" y="43723"/>
                  <a:pt x="43439" y="44303"/>
                </a:cubicBezTo>
                <a:cubicBezTo>
                  <a:pt x="42791" y="43348"/>
                  <a:pt x="42143" y="42460"/>
                  <a:pt x="41529" y="41505"/>
                </a:cubicBezTo>
                <a:cubicBezTo>
                  <a:pt x="42382" y="40481"/>
                  <a:pt x="43235" y="39492"/>
                  <a:pt x="44088" y="38502"/>
                </a:cubicBezTo>
                <a:cubicBezTo>
                  <a:pt x="44224" y="38366"/>
                  <a:pt x="44395" y="38229"/>
                  <a:pt x="44497" y="38093"/>
                </a:cubicBezTo>
                <a:cubicBezTo>
                  <a:pt x="44566" y="37990"/>
                  <a:pt x="44600" y="37888"/>
                  <a:pt x="44566" y="37786"/>
                </a:cubicBezTo>
                <a:cubicBezTo>
                  <a:pt x="44529" y="37694"/>
                  <a:pt x="44463" y="37661"/>
                  <a:pt x="44388" y="37661"/>
                </a:cubicBezTo>
                <a:cubicBezTo>
                  <a:pt x="44324" y="37661"/>
                  <a:pt x="44253" y="37686"/>
                  <a:pt x="44190" y="37717"/>
                </a:cubicBezTo>
                <a:cubicBezTo>
                  <a:pt x="44088" y="37786"/>
                  <a:pt x="43985" y="37888"/>
                  <a:pt x="43883" y="37990"/>
                </a:cubicBezTo>
                <a:cubicBezTo>
                  <a:pt x="43201" y="38707"/>
                  <a:pt x="42552" y="39423"/>
                  <a:pt x="41904" y="40174"/>
                </a:cubicBezTo>
                <a:cubicBezTo>
                  <a:pt x="41699" y="40413"/>
                  <a:pt x="41460" y="40720"/>
                  <a:pt x="41222" y="41027"/>
                </a:cubicBezTo>
                <a:lnTo>
                  <a:pt x="39345" y="38604"/>
                </a:lnTo>
                <a:cubicBezTo>
                  <a:pt x="39481" y="38468"/>
                  <a:pt x="39618" y="38331"/>
                  <a:pt x="39754" y="38195"/>
                </a:cubicBezTo>
                <a:cubicBezTo>
                  <a:pt x="40164" y="37751"/>
                  <a:pt x="40573" y="37274"/>
                  <a:pt x="40949" y="36796"/>
                </a:cubicBezTo>
                <a:cubicBezTo>
                  <a:pt x="41358" y="36318"/>
                  <a:pt x="41802" y="35840"/>
                  <a:pt x="42211" y="35363"/>
                </a:cubicBezTo>
                <a:cubicBezTo>
                  <a:pt x="42348" y="35158"/>
                  <a:pt x="42484" y="34987"/>
                  <a:pt x="42586" y="34783"/>
                </a:cubicBezTo>
                <a:cubicBezTo>
                  <a:pt x="42621" y="34646"/>
                  <a:pt x="42586" y="34510"/>
                  <a:pt x="42518" y="34407"/>
                </a:cubicBezTo>
                <a:cubicBezTo>
                  <a:pt x="42478" y="34377"/>
                  <a:pt x="42438" y="34365"/>
                  <a:pt x="42399" y="34365"/>
                </a:cubicBezTo>
                <a:cubicBezTo>
                  <a:pt x="42305" y="34365"/>
                  <a:pt x="42215" y="34437"/>
                  <a:pt x="42143" y="34510"/>
                </a:cubicBezTo>
                <a:cubicBezTo>
                  <a:pt x="42109" y="34544"/>
                  <a:pt x="42075" y="34612"/>
                  <a:pt x="42040" y="34646"/>
                </a:cubicBezTo>
                <a:cubicBezTo>
                  <a:pt x="41733" y="35022"/>
                  <a:pt x="41426" y="35397"/>
                  <a:pt x="41119" y="35772"/>
                </a:cubicBezTo>
                <a:lnTo>
                  <a:pt x="39038" y="38263"/>
                </a:lnTo>
                <a:lnTo>
                  <a:pt x="36820" y="35806"/>
                </a:lnTo>
                <a:cubicBezTo>
                  <a:pt x="37331" y="35260"/>
                  <a:pt x="37843" y="34783"/>
                  <a:pt x="38287" y="34271"/>
                </a:cubicBezTo>
                <a:cubicBezTo>
                  <a:pt x="39652" y="32769"/>
                  <a:pt x="40983" y="31268"/>
                  <a:pt x="42348" y="29801"/>
                </a:cubicBezTo>
                <a:cubicBezTo>
                  <a:pt x="42382" y="29767"/>
                  <a:pt x="42416" y="29732"/>
                  <a:pt x="42450" y="29698"/>
                </a:cubicBezTo>
                <a:cubicBezTo>
                  <a:pt x="42450" y="29630"/>
                  <a:pt x="42450" y="29459"/>
                  <a:pt x="42416" y="29391"/>
                </a:cubicBezTo>
                <a:cubicBezTo>
                  <a:pt x="42341" y="29341"/>
                  <a:pt x="42266" y="29310"/>
                  <a:pt x="42191" y="29310"/>
                </a:cubicBezTo>
                <a:cubicBezTo>
                  <a:pt x="42164" y="29310"/>
                  <a:pt x="42136" y="29314"/>
                  <a:pt x="42109" y="29323"/>
                </a:cubicBezTo>
                <a:cubicBezTo>
                  <a:pt x="42006" y="29357"/>
                  <a:pt x="41904" y="29425"/>
                  <a:pt x="41836" y="29494"/>
                </a:cubicBezTo>
                <a:cubicBezTo>
                  <a:pt x="41597" y="29767"/>
                  <a:pt x="41324" y="30040"/>
                  <a:pt x="41085" y="30313"/>
                </a:cubicBezTo>
                <a:cubicBezTo>
                  <a:pt x="39788" y="31746"/>
                  <a:pt x="38526" y="33179"/>
                  <a:pt x="37229" y="34612"/>
                </a:cubicBezTo>
                <a:cubicBezTo>
                  <a:pt x="36990" y="34885"/>
                  <a:pt x="36751" y="35124"/>
                  <a:pt x="36444" y="35431"/>
                </a:cubicBezTo>
                <a:lnTo>
                  <a:pt x="35694" y="34441"/>
                </a:lnTo>
                <a:cubicBezTo>
                  <a:pt x="35796" y="34271"/>
                  <a:pt x="35898" y="34168"/>
                  <a:pt x="35967" y="34032"/>
                </a:cubicBezTo>
                <a:cubicBezTo>
                  <a:pt x="36376" y="33452"/>
                  <a:pt x="36786" y="32872"/>
                  <a:pt x="37195" y="32258"/>
                </a:cubicBezTo>
                <a:cubicBezTo>
                  <a:pt x="37263" y="32189"/>
                  <a:pt x="37331" y="32087"/>
                  <a:pt x="37366" y="31985"/>
                </a:cubicBezTo>
                <a:cubicBezTo>
                  <a:pt x="37390" y="31811"/>
                  <a:pt x="37253" y="31691"/>
                  <a:pt x="37111" y="31691"/>
                </a:cubicBezTo>
                <a:cubicBezTo>
                  <a:pt x="37057" y="31691"/>
                  <a:pt x="37003" y="31708"/>
                  <a:pt x="36956" y="31746"/>
                </a:cubicBezTo>
                <a:cubicBezTo>
                  <a:pt x="36888" y="31814"/>
                  <a:pt x="36820" y="31882"/>
                  <a:pt x="36786" y="31985"/>
                </a:cubicBezTo>
                <a:cubicBezTo>
                  <a:pt x="36478" y="32394"/>
                  <a:pt x="36171" y="32838"/>
                  <a:pt x="35864" y="33247"/>
                </a:cubicBezTo>
                <a:cubicBezTo>
                  <a:pt x="35728" y="33452"/>
                  <a:pt x="35557" y="33691"/>
                  <a:pt x="35386" y="33964"/>
                </a:cubicBezTo>
                <a:cubicBezTo>
                  <a:pt x="35318" y="33827"/>
                  <a:pt x="35250" y="33759"/>
                  <a:pt x="35182" y="33691"/>
                </a:cubicBezTo>
                <a:cubicBezTo>
                  <a:pt x="34192" y="32121"/>
                  <a:pt x="33407" y="30381"/>
                  <a:pt x="32895" y="28606"/>
                </a:cubicBezTo>
                <a:cubicBezTo>
                  <a:pt x="32452" y="27071"/>
                  <a:pt x="31940" y="25569"/>
                  <a:pt x="31394" y="24102"/>
                </a:cubicBezTo>
                <a:cubicBezTo>
                  <a:pt x="31019" y="23078"/>
                  <a:pt x="30507" y="22089"/>
                  <a:pt x="29893" y="21202"/>
                </a:cubicBezTo>
                <a:cubicBezTo>
                  <a:pt x="29790" y="21031"/>
                  <a:pt x="29654" y="20860"/>
                  <a:pt x="29517" y="20656"/>
                </a:cubicBezTo>
                <a:cubicBezTo>
                  <a:pt x="29688" y="20417"/>
                  <a:pt x="29859" y="20144"/>
                  <a:pt x="30029" y="19871"/>
                </a:cubicBezTo>
                <a:cubicBezTo>
                  <a:pt x="32247" y="16629"/>
                  <a:pt x="34431" y="13387"/>
                  <a:pt x="36683" y="10146"/>
                </a:cubicBezTo>
                <a:cubicBezTo>
                  <a:pt x="38048" y="8167"/>
                  <a:pt x="39515" y="6188"/>
                  <a:pt x="40949" y="4242"/>
                </a:cubicBezTo>
                <a:cubicBezTo>
                  <a:pt x="41836" y="3082"/>
                  <a:pt x="42859" y="1990"/>
                  <a:pt x="43985" y="1069"/>
                </a:cubicBezTo>
                <a:cubicBezTo>
                  <a:pt x="44190" y="830"/>
                  <a:pt x="44429" y="660"/>
                  <a:pt x="44736" y="625"/>
                </a:cubicBezTo>
                <a:cubicBezTo>
                  <a:pt x="44804" y="1001"/>
                  <a:pt x="44873" y="1342"/>
                  <a:pt x="44907" y="1683"/>
                </a:cubicBezTo>
                <a:cubicBezTo>
                  <a:pt x="45009" y="2843"/>
                  <a:pt x="45112" y="3970"/>
                  <a:pt x="45282" y="5096"/>
                </a:cubicBezTo>
                <a:cubicBezTo>
                  <a:pt x="45521" y="6563"/>
                  <a:pt x="45794" y="8030"/>
                  <a:pt x="46135" y="9463"/>
                </a:cubicBezTo>
                <a:cubicBezTo>
                  <a:pt x="46442" y="10658"/>
                  <a:pt x="46203" y="11954"/>
                  <a:pt x="45555" y="12978"/>
                </a:cubicBezTo>
                <a:cubicBezTo>
                  <a:pt x="45350" y="13285"/>
                  <a:pt x="45180" y="13592"/>
                  <a:pt x="45009" y="13899"/>
                </a:cubicBezTo>
                <a:cubicBezTo>
                  <a:pt x="44497" y="14889"/>
                  <a:pt x="44020" y="15878"/>
                  <a:pt x="43542" y="16868"/>
                </a:cubicBezTo>
                <a:cubicBezTo>
                  <a:pt x="43303" y="17346"/>
                  <a:pt x="43269" y="17892"/>
                  <a:pt x="43439" y="18369"/>
                </a:cubicBezTo>
                <a:cubicBezTo>
                  <a:pt x="43644" y="19120"/>
                  <a:pt x="44020" y="19803"/>
                  <a:pt x="44463" y="20417"/>
                </a:cubicBezTo>
                <a:cubicBezTo>
                  <a:pt x="44907" y="20963"/>
                  <a:pt x="45316" y="21475"/>
                  <a:pt x="45794" y="22021"/>
                </a:cubicBezTo>
                <a:cubicBezTo>
                  <a:pt x="46408" y="22737"/>
                  <a:pt x="46920" y="23522"/>
                  <a:pt x="47398" y="24341"/>
                </a:cubicBezTo>
                <a:cubicBezTo>
                  <a:pt x="47261" y="24478"/>
                  <a:pt x="47159" y="24546"/>
                  <a:pt x="47091" y="24648"/>
                </a:cubicBezTo>
                <a:cubicBezTo>
                  <a:pt x="46886" y="24989"/>
                  <a:pt x="46681" y="25296"/>
                  <a:pt x="46442" y="25604"/>
                </a:cubicBezTo>
                <a:cubicBezTo>
                  <a:pt x="45623" y="26696"/>
                  <a:pt x="44770" y="27787"/>
                  <a:pt x="43951" y="28879"/>
                </a:cubicBezTo>
                <a:cubicBezTo>
                  <a:pt x="43917" y="28914"/>
                  <a:pt x="43849" y="28982"/>
                  <a:pt x="43849" y="29016"/>
                </a:cubicBezTo>
                <a:cubicBezTo>
                  <a:pt x="43849" y="29084"/>
                  <a:pt x="43849" y="29255"/>
                  <a:pt x="43917" y="29289"/>
                </a:cubicBezTo>
                <a:cubicBezTo>
                  <a:pt x="43951" y="29323"/>
                  <a:pt x="44003" y="29340"/>
                  <a:pt x="44054" y="29340"/>
                </a:cubicBezTo>
                <a:cubicBezTo>
                  <a:pt x="44105" y="29340"/>
                  <a:pt x="44156" y="29323"/>
                  <a:pt x="44190" y="29289"/>
                </a:cubicBezTo>
                <a:cubicBezTo>
                  <a:pt x="44327" y="29221"/>
                  <a:pt x="44463" y="29118"/>
                  <a:pt x="44566" y="29016"/>
                </a:cubicBezTo>
                <a:cubicBezTo>
                  <a:pt x="45521" y="27719"/>
                  <a:pt x="46476" y="26388"/>
                  <a:pt x="47432" y="25092"/>
                </a:cubicBezTo>
                <a:lnTo>
                  <a:pt x="47637" y="24853"/>
                </a:lnTo>
                <a:cubicBezTo>
                  <a:pt x="47944" y="25433"/>
                  <a:pt x="48012" y="26150"/>
                  <a:pt x="47773" y="26764"/>
                </a:cubicBezTo>
                <a:cubicBezTo>
                  <a:pt x="47637" y="27310"/>
                  <a:pt x="47466" y="27856"/>
                  <a:pt x="47295" y="28368"/>
                </a:cubicBezTo>
                <a:cubicBezTo>
                  <a:pt x="47227" y="28675"/>
                  <a:pt x="47193" y="28982"/>
                  <a:pt x="46852" y="29118"/>
                </a:cubicBezTo>
                <a:cubicBezTo>
                  <a:pt x="46715" y="29152"/>
                  <a:pt x="46647" y="29289"/>
                  <a:pt x="46579" y="29357"/>
                </a:cubicBezTo>
                <a:cubicBezTo>
                  <a:pt x="45999" y="30108"/>
                  <a:pt x="45385" y="30859"/>
                  <a:pt x="44804" y="31609"/>
                </a:cubicBezTo>
                <a:cubicBezTo>
                  <a:pt x="44634" y="31848"/>
                  <a:pt x="44497" y="32087"/>
                  <a:pt x="44327" y="32292"/>
                </a:cubicBezTo>
                <a:cubicBezTo>
                  <a:pt x="44190" y="32531"/>
                  <a:pt x="44122" y="32667"/>
                  <a:pt x="44327" y="32838"/>
                </a:cubicBezTo>
                <a:cubicBezTo>
                  <a:pt x="44370" y="32864"/>
                  <a:pt x="44412" y="32877"/>
                  <a:pt x="44452" y="32877"/>
                </a:cubicBezTo>
                <a:cubicBezTo>
                  <a:pt x="44571" y="32877"/>
                  <a:pt x="44686" y="32768"/>
                  <a:pt x="44839" y="32565"/>
                </a:cubicBezTo>
                <a:cubicBezTo>
                  <a:pt x="45555" y="31609"/>
                  <a:pt x="46238" y="30688"/>
                  <a:pt x="46954" y="29732"/>
                </a:cubicBezTo>
                <a:cubicBezTo>
                  <a:pt x="47022" y="29664"/>
                  <a:pt x="47091" y="29562"/>
                  <a:pt x="47193" y="29494"/>
                </a:cubicBezTo>
                <a:cubicBezTo>
                  <a:pt x="47398" y="29903"/>
                  <a:pt x="47568" y="30278"/>
                  <a:pt x="47807" y="30620"/>
                </a:cubicBezTo>
                <a:cubicBezTo>
                  <a:pt x="48319" y="31439"/>
                  <a:pt x="48967" y="32223"/>
                  <a:pt x="49718" y="32872"/>
                </a:cubicBezTo>
                <a:cubicBezTo>
                  <a:pt x="50844" y="33895"/>
                  <a:pt x="52039" y="34817"/>
                  <a:pt x="53301" y="35704"/>
                </a:cubicBezTo>
                <a:cubicBezTo>
                  <a:pt x="54052" y="36182"/>
                  <a:pt x="54734" y="36796"/>
                  <a:pt x="55348" y="37478"/>
                </a:cubicBezTo>
                <a:cubicBezTo>
                  <a:pt x="55792" y="37990"/>
                  <a:pt x="55963" y="38673"/>
                  <a:pt x="55860" y="39321"/>
                </a:cubicBezTo>
                <a:cubicBezTo>
                  <a:pt x="55724" y="39969"/>
                  <a:pt x="55621" y="40584"/>
                  <a:pt x="55485" y="41198"/>
                </a:cubicBezTo>
                <a:cubicBezTo>
                  <a:pt x="55314" y="41812"/>
                  <a:pt x="55485" y="42495"/>
                  <a:pt x="55894" y="42972"/>
                </a:cubicBezTo>
                <a:cubicBezTo>
                  <a:pt x="56679" y="43962"/>
                  <a:pt x="57430" y="44985"/>
                  <a:pt x="58249" y="45975"/>
                </a:cubicBezTo>
                <a:cubicBezTo>
                  <a:pt x="59102" y="47033"/>
                  <a:pt x="60023" y="48022"/>
                  <a:pt x="60876" y="49080"/>
                </a:cubicBezTo>
                <a:cubicBezTo>
                  <a:pt x="61081" y="49319"/>
                  <a:pt x="61252" y="49592"/>
                  <a:pt x="61388" y="49899"/>
                </a:cubicBezTo>
                <a:cubicBezTo>
                  <a:pt x="61798" y="50752"/>
                  <a:pt x="61934" y="51708"/>
                  <a:pt x="61729" y="52629"/>
                </a:cubicBezTo>
                <a:cubicBezTo>
                  <a:pt x="61525" y="53653"/>
                  <a:pt x="61252" y="54642"/>
                  <a:pt x="60979" y="55666"/>
                </a:cubicBezTo>
                <a:cubicBezTo>
                  <a:pt x="60569" y="56963"/>
                  <a:pt x="60228" y="58293"/>
                  <a:pt x="60023" y="59658"/>
                </a:cubicBezTo>
                <a:cubicBezTo>
                  <a:pt x="59955" y="60136"/>
                  <a:pt x="59853" y="60614"/>
                  <a:pt x="59784" y="61092"/>
                </a:cubicBezTo>
                <a:cubicBezTo>
                  <a:pt x="59716" y="61603"/>
                  <a:pt x="59784" y="62149"/>
                  <a:pt x="59989" y="62627"/>
                </a:cubicBezTo>
                <a:cubicBezTo>
                  <a:pt x="60092" y="62968"/>
                  <a:pt x="60365" y="63207"/>
                  <a:pt x="60706" y="63310"/>
                </a:cubicBezTo>
                <a:cubicBezTo>
                  <a:pt x="60751" y="63332"/>
                  <a:pt x="60801" y="63344"/>
                  <a:pt x="60849" y="63344"/>
                </a:cubicBezTo>
                <a:cubicBezTo>
                  <a:pt x="60945" y="63344"/>
                  <a:pt x="61036" y="63298"/>
                  <a:pt x="61081" y="63207"/>
                </a:cubicBezTo>
                <a:cubicBezTo>
                  <a:pt x="61149" y="63071"/>
                  <a:pt x="61081" y="62968"/>
                  <a:pt x="60979" y="62866"/>
                </a:cubicBezTo>
                <a:cubicBezTo>
                  <a:pt x="60910" y="62832"/>
                  <a:pt x="60876" y="62832"/>
                  <a:pt x="60842" y="62798"/>
                </a:cubicBezTo>
                <a:cubicBezTo>
                  <a:pt x="60706" y="62661"/>
                  <a:pt x="60535" y="62491"/>
                  <a:pt x="60501" y="62354"/>
                </a:cubicBezTo>
                <a:cubicBezTo>
                  <a:pt x="60399" y="61945"/>
                  <a:pt x="60365" y="61569"/>
                  <a:pt x="60365" y="61194"/>
                </a:cubicBezTo>
                <a:cubicBezTo>
                  <a:pt x="60399" y="60648"/>
                  <a:pt x="60535" y="60102"/>
                  <a:pt x="60603" y="59590"/>
                </a:cubicBezTo>
                <a:cubicBezTo>
                  <a:pt x="60808" y="58293"/>
                  <a:pt x="61149" y="56997"/>
                  <a:pt x="61559" y="55768"/>
                </a:cubicBezTo>
                <a:cubicBezTo>
                  <a:pt x="61900" y="54676"/>
                  <a:pt x="62173" y="53585"/>
                  <a:pt x="62344" y="52458"/>
                </a:cubicBezTo>
                <a:cubicBezTo>
                  <a:pt x="62548" y="51094"/>
                  <a:pt x="62139" y="49729"/>
                  <a:pt x="61286" y="48671"/>
                </a:cubicBezTo>
                <a:cubicBezTo>
                  <a:pt x="60603" y="47852"/>
                  <a:pt x="59887" y="47033"/>
                  <a:pt x="59204" y="46248"/>
                </a:cubicBezTo>
                <a:cubicBezTo>
                  <a:pt x="58181" y="45088"/>
                  <a:pt x="57225" y="43894"/>
                  <a:pt x="56338" y="42665"/>
                </a:cubicBezTo>
                <a:cubicBezTo>
                  <a:pt x="56031" y="42256"/>
                  <a:pt x="55929" y="41778"/>
                  <a:pt x="56065" y="41300"/>
                </a:cubicBezTo>
                <a:cubicBezTo>
                  <a:pt x="56167" y="40788"/>
                  <a:pt x="56236" y="40276"/>
                  <a:pt x="56338" y="39799"/>
                </a:cubicBezTo>
                <a:cubicBezTo>
                  <a:pt x="56645" y="38741"/>
                  <a:pt x="56338" y="37615"/>
                  <a:pt x="55553" y="36864"/>
                </a:cubicBezTo>
                <a:cubicBezTo>
                  <a:pt x="54837" y="36148"/>
                  <a:pt x="54052" y="35499"/>
                  <a:pt x="53199" y="34953"/>
                </a:cubicBezTo>
                <a:cubicBezTo>
                  <a:pt x="51902" y="34066"/>
                  <a:pt x="50674" y="33042"/>
                  <a:pt x="49548" y="31950"/>
                </a:cubicBezTo>
                <a:cubicBezTo>
                  <a:pt x="48967" y="31336"/>
                  <a:pt x="48421" y="30654"/>
                  <a:pt x="48012" y="29903"/>
                </a:cubicBezTo>
                <a:cubicBezTo>
                  <a:pt x="47773" y="29494"/>
                  <a:pt x="47705" y="28982"/>
                  <a:pt x="47841" y="28538"/>
                </a:cubicBezTo>
                <a:cubicBezTo>
                  <a:pt x="48012" y="28026"/>
                  <a:pt x="48148" y="27514"/>
                  <a:pt x="48319" y="26968"/>
                </a:cubicBezTo>
                <a:cubicBezTo>
                  <a:pt x="48626" y="26081"/>
                  <a:pt x="48524" y="25126"/>
                  <a:pt x="48046" y="24307"/>
                </a:cubicBezTo>
                <a:cubicBezTo>
                  <a:pt x="47568" y="23556"/>
                  <a:pt x="47091" y="22805"/>
                  <a:pt x="46579" y="22089"/>
                </a:cubicBezTo>
                <a:cubicBezTo>
                  <a:pt x="46169" y="21543"/>
                  <a:pt x="45726" y="21031"/>
                  <a:pt x="45282" y="20519"/>
                </a:cubicBezTo>
                <a:cubicBezTo>
                  <a:pt x="44770" y="19905"/>
                  <a:pt x="44361" y="19223"/>
                  <a:pt x="44088" y="18472"/>
                </a:cubicBezTo>
                <a:cubicBezTo>
                  <a:pt x="43883" y="17960"/>
                  <a:pt x="43917" y="17380"/>
                  <a:pt x="44156" y="16868"/>
                </a:cubicBezTo>
                <a:cubicBezTo>
                  <a:pt x="44634" y="15810"/>
                  <a:pt x="45146" y="14752"/>
                  <a:pt x="45760" y="13763"/>
                </a:cubicBezTo>
                <a:cubicBezTo>
                  <a:pt x="46067" y="13217"/>
                  <a:pt x="46374" y="12671"/>
                  <a:pt x="46613" y="12091"/>
                </a:cubicBezTo>
                <a:cubicBezTo>
                  <a:pt x="46852" y="11477"/>
                  <a:pt x="46954" y="10828"/>
                  <a:pt x="46852" y="10180"/>
                </a:cubicBezTo>
                <a:cubicBezTo>
                  <a:pt x="46784" y="9736"/>
                  <a:pt x="46715" y="9327"/>
                  <a:pt x="46613" y="8883"/>
                </a:cubicBezTo>
                <a:cubicBezTo>
                  <a:pt x="46101" y="6324"/>
                  <a:pt x="45521" y="3765"/>
                  <a:pt x="45419" y="1171"/>
                </a:cubicBezTo>
                <a:cubicBezTo>
                  <a:pt x="45419" y="1001"/>
                  <a:pt x="45385" y="864"/>
                  <a:pt x="45350" y="625"/>
                </a:cubicBezTo>
                <a:lnTo>
                  <a:pt x="45350" y="625"/>
                </a:lnTo>
                <a:cubicBezTo>
                  <a:pt x="45657" y="796"/>
                  <a:pt x="45930" y="1035"/>
                  <a:pt x="46135" y="1342"/>
                </a:cubicBezTo>
                <a:cubicBezTo>
                  <a:pt x="47022" y="2536"/>
                  <a:pt x="47773" y="3833"/>
                  <a:pt x="48387" y="5198"/>
                </a:cubicBezTo>
                <a:cubicBezTo>
                  <a:pt x="48865" y="6188"/>
                  <a:pt x="49275" y="7211"/>
                  <a:pt x="49752" y="8201"/>
                </a:cubicBezTo>
                <a:cubicBezTo>
                  <a:pt x="50298" y="9327"/>
                  <a:pt x="51185" y="10282"/>
                  <a:pt x="52311" y="10897"/>
                </a:cubicBezTo>
                <a:cubicBezTo>
                  <a:pt x="53062" y="11306"/>
                  <a:pt x="53813" y="11647"/>
                  <a:pt x="54598" y="11954"/>
                </a:cubicBezTo>
                <a:cubicBezTo>
                  <a:pt x="55485" y="12330"/>
                  <a:pt x="56440" y="12603"/>
                  <a:pt x="57328" y="12978"/>
                </a:cubicBezTo>
                <a:cubicBezTo>
                  <a:pt x="57908" y="13183"/>
                  <a:pt x="58488" y="13456"/>
                  <a:pt x="59068" y="13763"/>
                </a:cubicBezTo>
                <a:cubicBezTo>
                  <a:pt x="59750" y="14104"/>
                  <a:pt x="60262" y="14752"/>
                  <a:pt x="60433" y="15537"/>
                </a:cubicBezTo>
                <a:cubicBezTo>
                  <a:pt x="60535" y="16015"/>
                  <a:pt x="60638" y="16493"/>
                  <a:pt x="60672" y="16970"/>
                </a:cubicBezTo>
                <a:cubicBezTo>
                  <a:pt x="60740" y="18165"/>
                  <a:pt x="61047" y="19359"/>
                  <a:pt x="61525" y="20485"/>
                </a:cubicBezTo>
                <a:cubicBezTo>
                  <a:pt x="62719" y="23488"/>
                  <a:pt x="64152" y="26457"/>
                  <a:pt x="65619" y="29357"/>
                </a:cubicBezTo>
                <a:cubicBezTo>
                  <a:pt x="68895" y="35772"/>
                  <a:pt x="72683" y="41880"/>
                  <a:pt x="77017" y="47647"/>
                </a:cubicBezTo>
                <a:cubicBezTo>
                  <a:pt x="77358" y="48125"/>
                  <a:pt x="77699" y="48568"/>
                  <a:pt x="78040" y="49046"/>
                </a:cubicBezTo>
                <a:cubicBezTo>
                  <a:pt x="79064" y="50513"/>
                  <a:pt x="80088" y="52015"/>
                  <a:pt x="81145" y="53482"/>
                </a:cubicBezTo>
                <a:cubicBezTo>
                  <a:pt x="81384" y="53823"/>
                  <a:pt x="81691" y="54165"/>
                  <a:pt x="81999" y="54506"/>
                </a:cubicBezTo>
                <a:cubicBezTo>
                  <a:pt x="82067" y="54608"/>
                  <a:pt x="82203" y="54642"/>
                  <a:pt x="82340" y="54642"/>
                </a:cubicBezTo>
                <a:cubicBezTo>
                  <a:pt x="82544" y="54608"/>
                  <a:pt x="82579" y="54438"/>
                  <a:pt x="82544" y="54267"/>
                </a:cubicBezTo>
                <a:cubicBezTo>
                  <a:pt x="82476" y="53960"/>
                  <a:pt x="82306" y="53687"/>
                  <a:pt x="82033" y="53516"/>
                </a:cubicBezTo>
                <a:cubicBezTo>
                  <a:pt x="81862" y="53414"/>
                  <a:pt x="81726" y="53312"/>
                  <a:pt x="81589" y="53141"/>
                </a:cubicBezTo>
                <a:cubicBezTo>
                  <a:pt x="80531" y="51674"/>
                  <a:pt x="79508" y="50172"/>
                  <a:pt x="78484" y="48705"/>
                </a:cubicBezTo>
                <a:cubicBezTo>
                  <a:pt x="78416" y="48603"/>
                  <a:pt x="78347" y="48500"/>
                  <a:pt x="78279" y="48398"/>
                </a:cubicBezTo>
                <a:cubicBezTo>
                  <a:pt x="78381" y="48398"/>
                  <a:pt x="78484" y="48398"/>
                  <a:pt x="78518" y="48330"/>
                </a:cubicBezTo>
                <a:cubicBezTo>
                  <a:pt x="78552" y="48295"/>
                  <a:pt x="78723" y="48193"/>
                  <a:pt x="78723" y="48159"/>
                </a:cubicBezTo>
                <a:cubicBezTo>
                  <a:pt x="78689" y="48022"/>
                  <a:pt x="78620" y="47954"/>
                  <a:pt x="78518" y="47886"/>
                </a:cubicBezTo>
                <a:cubicBezTo>
                  <a:pt x="78416" y="47818"/>
                  <a:pt x="78279" y="47784"/>
                  <a:pt x="78177" y="47749"/>
                </a:cubicBezTo>
                <a:cubicBezTo>
                  <a:pt x="78245" y="47647"/>
                  <a:pt x="78279" y="47545"/>
                  <a:pt x="78347" y="47442"/>
                </a:cubicBezTo>
                <a:cubicBezTo>
                  <a:pt x="79166" y="46077"/>
                  <a:pt x="79985" y="44678"/>
                  <a:pt x="80838" y="43313"/>
                </a:cubicBezTo>
                <a:cubicBezTo>
                  <a:pt x="81282" y="42665"/>
                  <a:pt x="81521" y="41914"/>
                  <a:pt x="81555" y="41164"/>
                </a:cubicBezTo>
                <a:cubicBezTo>
                  <a:pt x="81555" y="40720"/>
                  <a:pt x="81623" y="40311"/>
                  <a:pt x="81623" y="39901"/>
                </a:cubicBezTo>
                <a:cubicBezTo>
                  <a:pt x="81726" y="38331"/>
                  <a:pt x="82442" y="36830"/>
                  <a:pt x="83602" y="35772"/>
                </a:cubicBezTo>
                <a:cubicBezTo>
                  <a:pt x="84012" y="35397"/>
                  <a:pt x="84421" y="35022"/>
                  <a:pt x="84797" y="34612"/>
                </a:cubicBezTo>
                <a:cubicBezTo>
                  <a:pt x="85001" y="34373"/>
                  <a:pt x="85206" y="34100"/>
                  <a:pt x="85343" y="33827"/>
                </a:cubicBezTo>
                <a:cubicBezTo>
                  <a:pt x="85650" y="33281"/>
                  <a:pt x="85684" y="32633"/>
                  <a:pt x="85411" y="32087"/>
                </a:cubicBezTo>
                <a:cubicBezTo>
                  <a:pt x="85240" y="31712"/>
                  <a:pt x="85070" y="31370"/>
                  <a:pt x="84899" y="30995"/>
                </a:cubicBezTo>
                <a:cubicBezTo>
                  <a:pt x="83978" y="29289"/>
                  <a:pt x="83261" y="27514"/>
                  <a:pt x="82749" y="25638"/>
                </a:cubicBezTo>
                <a:cubicBezTo>
                  <a:pt x="82374" y="24205"/>
                  <a:pt x="82237" y="22737"/>
                  <a:pt x="82408" y="21270"/>
                </a:cubicBezTo>
                <a:cubicBezTo>
                  <a:pt x="82476" y="20280"/>
                  <a:pt x="82954" y="19427"/>
                  <a:pt x="83739" y="18847"/>
                </a:cubicBezTo>
                <a:cubicBezTo>
                  <a:pt x="84182" y="18574"/>
                  <a:pt x="84558" y="18233"/>
                  <a:pt x="84967" y="17960"/>
                </a:cubicBezTo>
                <a:cubicBezTo>
                  <a:pt x="85513" y="17585"/>
                  <a:pt x="86093" y="17209"/>
                  <a:pt x="86673" y="16834"/>
                </a:cubicBezTo>
                <a:cubicBezTo>
                  <a:pt x="87561" y="16254"/>
                  <a:pt x="88380" y="15605"/>
                  <a:pt x="89130" y="14889"/>
                </a:cubicBezTo>
                <a:cubicBezTo>
                  <a:pt x="89779" y="14309"/>
                  <a:pt x="90120" y="13422"/>
                  <a:pt x="89983" y="12569"/>
                </a:cubicBezTo>
                <a:cubicBezTo>
                  <a:pt x="89915" y="11715"/>
                  <a:pt x="89847" y="10862"/>
                  <a:pt x="89779" y="10009"/>
                </a:cubicBezTo>
                <a:cubicBezTo>
                  <a:pt x="89710" y="9395"/>
                  <a:pt x="89813" y="8781"/>
                  <a:pt x="90052" y="8235"/>
                </a:cubicBezTo>
                <a:cubicBezTo>
                  <a:pt x="90188" y="7962"/>
                  <a:pt x="90325" y="7689"/>
                  <a:pt x="90461" y="7416"/>
                </a:cubicBezTo>
                <a:cubicBezTo>
                  <a:pt x="91212" y="5915"/>
                  <a:pt x="91997" y="4447"/>
                  <a:pt x="92747" y="2980"/>
                </a:cubicBezTo>
                <a:cubicBezTo>
                  <a:pt x="92884" y="2707"/>
                  <a:pt x="92986" y="2400"/>
                  <a:pt x="93089" y="2127"/>
                </a:cubicBezTo>
                <a:cubicBezTo>
                  <a:pt x="93225" y="2161"/>
                  <a:pt x="93361" y="2229"/>
                  <a:pt x="93464" y="2297"/>
                </a:cubicBezTo>
                <a:cubicBezTo>
                  <a:pt x="93839" y="2502"/>
                  <a:pt x="94180" y="2741"/>
                  <a:pt x="94522" y="3014"/>
                </a:cubicBezTo>
                <a:cubicBezTo>
                  <a:pt x="95614" y="4072"/>
                  <a:pt x="96535" y="5266"/>
                  <a:pt x="97286" y="6563"/>
                </a:cubicBezTo>
                <a:cubicBezTo>
                  <a:pt x="98105" y="8098"/>
                  <a:pt x="98753" y="9702"/>
                  <a:pt x="99162" y="11408"/>
                </a:cubicBezTo>
                <a:cubicBezTo>
                  <a:pt x="99674" y="13353"/>
                  <a:pt x="100493" y="15196"/>
                  <a:pt x="101619" y="16868"/>
                </a:cubicBezTo>
                <a:cubicBezTo>
                  <a:pt x="101995" y="17414"/>
                  <a:pt x="102370" y="17960"/>
                  <a:pt x="102745" y="18506"/>
                </a:cubicBezTo>
                <a:cubicBezTo>
                  <a:pt x="103394" y="19461"/>
                  <a:pt x="104076" y="20383"/>
                  <a:pt x="104690" y="21338"/>
                </a:cubicBezTo>
                <a:cubicBezTo>
                  <a:pt x="105987" y="23351"/>
                  <a:pt x="107215" y="25399"/>
                  <a:pt x="108444" y="27446"/>
                </a:cubicBezTo>
                <a:lnTo>
                  <a:pt x="108444" y="27549"/>
                </a:lnTo>
                <a:cubicBezTo>
                  <a:pt x="108034" y="27344"/>
                  <a:pt x="107591" y="27105"/>
                  <a:pt x="107181" y="26934"/>
                </a:cubicBezTo>
                <a:cubicBezTo>
                  <a:pt x="106758" y="26723"/>
                  <a:pt x="106311" y="26621"/>
                  <a:pt x="105872" y="26621"/>
                </a:cubicBezTo>
                <a:cubicBezTo>
                  <a:pt x="105035" y="26621"/>
                  <a:pt x="104226" y="26991"/>
                  <a:pt x="103667" y="27685"/>
                </a:cubicBezTo>
                <a:cubicBezTo>
                  <a:pt x="103291" y="28060"/>
                  <a:pt x="102950" y="28504"/>
                  <a:pt x="102609" y="28914"/>
                </a:cubicBezTo>
                <a:cubicBezTo>
                  <a:pt x="101278" y="30688"/>
                  <a:pt x="100084" y="32565"/>
                  <a:pt x="99026" y="34510"/>
                </a:cubicBezTo>
                <a:cubicBezTo>
                  <a:pt x="96262" y="39321"/>
                  <a:pt x="93839" y="44235"/>
                  <a:pt x="91553" y="49251"/>
                </a:cubicBezTo>
                <a:cubicBezTo>
                  <a:pt x="90529" y="51503"/>
                  <a:pt x="89608" y="53857"/>
                  <a:pt x="88823" y="56246"/>
                </a:cubicBezTo>
                <a:cubicBezTo>
                  <a:pt x="88687" y="56587"/>
                  <a:pt x="88721" y="56792"/>
                  <a:pt x="88926" y="56826"/>
                </a:cubicBezTo>
                <a:cubicBezTo>
                  <a:pt x="89233" y="56826"/>
                  <a:pt x="89233" y="56553"/>
                  <a:pt x="89301" y="56383"/>
                </a:cubicBezTo>
                <a:cubicBezTo>
                  <a:pt x="89847" y="54949"/>
                  <a:pt x="90359" y="53482"/>
                  <a:pt x="90973" y="52049"/>
                </a:cubicBezTo>
                <a:cubicBezTo>
                  <a:pt x="93430" y="46282"/>
                  <a:pt x="96194" y="40652"/>
                  <a:pt x="99299" y="35192"/>
                </a:cubicBezTo>
                <a:cubicBezTo>
                  <a:pt x="100391" y="33077"/>
                  <a:pt x="101688" y="31097"/>
                  <a:pt x="103087" y="29221"/>
                </a:cubicBezTo>
                <a:cubicBezTo>
                  <a:pt x="103462" y="28743"/>
                  <a:pt x="103871" y="28265"/>
                  <a:pt x="104281" y="27822"/>
                </a:cubicBezTo>
                <a:cubicBezTo>
                  <a:pt x="104622" y="27480"/>
                  <a:pt x="105066" y="27241"/>
                  <a:pt x="105543" y="27207"/>
                </a:cubicBezTo>
                <a:cubicBezTo>
                  <a:pt x="105653" y="27196"/>
                  <a:pt x="105762" y="27190"/>
                  <a:pt x="105869" y="27190"/>
                </a:cubicBezTo>
                <a:cubicBezTo>
                  <a:pt x="106397" y="27190"/>
                  <a:pt x="106898" y="27328"/>
                  <a:pt x="107352" y="27583"/>
                </a:cubicBezTo>
                <a:cubicBezTo>
                  <a:pt x="108103" y="28060"/>
                  <a:pt x="108819" y="28572"/>
                  <a:pt x="109570" y="29050"/>
                </a:cubicBezTo>
                <a:cubicBezTo>
                  <a:pt x="109638" y="29118"/>
                  <a:pt x="109741" y="29221"/>
                  <a:pt x="109809" y="29323"/>
                </a:cubicBezTo>
                <a:cubicBezTo>
                  <a:pt x="109126" y="30074"/>
                  <a:pt x="108444" y="30790"/>
                  <a:pt x="107761" y="31507"/>
                </a:cubicBezTo>
                <a:cubicBezTo>
                  <a:pt x="107488" y="31814"/>
                  <a:pt x="107147" y="32087"/>
                  <a:pt x="106840" y="32360"/>
                </a:cubicBezTo>
                <a:cubicBezTo>
                  <a:pt x="106772" y="32394"/>
                  <a:pt x="106704" y="32428"/>
                  <a:pt x="106704" y="32462"/>
                </a:cubicBezTo>
                <a:cubicBezTo>
                  <a:pt x="106635" y="32565"/>
                  <a:pt x="106635" y="32701"/>
                  <a:pt x="106669" y="32804"/>
                </a:cubicBezTo>
                <a:cubicBezTo>
                  <a:pt x="106669" y="32838"/>
                  <a:pt x="106874" y="32872"/>
                  <a:pt x="106942" y="32872"/>
                </a:cubicBezTo>
                <a:cubicBezTo>
                  <a:pt x="107113" y="32838"/>
                  <a:pt x="107250" y="32735"/>
                  <a:pt x="107386" y="32633"/>
                </a:cubicBezTo>
                <a:cubicBezTo>
                  <a:pt x="107625" y="32428"/>
                  <a:pt x="107898" y="32189"/>
                  <a:pt x="108103" y="31950"/>
                </a:cubicBezTo>
                <a:cubicBezTo>
                  <a:pt x="108717" y="31302"/>
                  <a:pt x="109297" y="30654"/>
                  <a:pt x="109911" y="30005"/>
                </a:cubicBezTo>
                <a:cubicBezTo>
                  <a:pt x="110014" y="29869"/>
                  <a:pt x="110116" y="29767"/>
                  <a:pt x="110252" y="29664"/>
                </a:cubicBezTo>
                <a:cubicBezTo>
                  <a:pt x="110491" y="29869"/>
                  <a:pt x="110730" y="30074"/>
                  <a:pt x="110969" y="30244"/>
                </a:cubicBezTo>
                <a:cubicBezTo>
                  <a:pt x="111140" y="30398"/>
                  <a:pt x="111353" y="30475"/>
                  <a:pt x="111566" y="30475"/>
                </a:cubicBezTo>
                <a:cubicBezTo>
                  <a:pt x="111779" y="30475"/>
                  <a:pt x="111993" y="30398"/>
                  <a:pt x="112163" y="30244"/>
                </a:cubicBezTo>
                <a:cubicBezTo>
                  <a:pt x="112402" y="30074"/>
                  <a:pt x="112573" y="29903"/>
                  <a:pt x="112743" y="29664"/>
                </a:cubicBezTo>
                <a:cubicBezTo>
                  <a:pt x="113050" y="29255"/>
                  <a:pt x="113323" y="28777"/>
                  <a:pt x="113596" y="28333"/>
                </a:cubicBezTo>
                <a:cubicBezTo>
                  <a:pt x="113972" y="27480"/>
                  <a:pt x="114313" y="26627"/>
                  <a:pt x="114688" y="25774"/>
                </a:cubicBezTo>
                <a:lnTo>
                  <a:pt x="114859" y="25365"/>
                </a:lnTo>
                <a:cubicBezTo>
                  <a:pt x="114945" y="25426"/>
                  <a:pt x="115018" y="25452"/>
                  <a:pt x="115084" y="25452"/>
                </a:cubicBezTo>
                <a:cubicBezTo>
                  <a:pt x="115201" y="25452"/>
                  <a:pt x="115296" y="25371"/>
                  <a:pt x="115405" y="25262"/>
                </a:cubicBezTo>
                <a:cubicBezTo>
                  <a:pt x="115951" y="24785"/>
                  <a:pt x="116531" y="24273"/>
                  <a:pt x="117077" y="23795"/>
                </a:cubicBezTo>
                <a:cubicBezTo>
                  <a:pt x="117248" y="23659"/>
                  <a:pt x="117384" y="23522"/>
                  <a:pt x="117521" y="23351"/>
                </a:cubicBezTo>
                <a:cubicBezTo>
                  <a:pt x="117589" y="23283"/>
                  <a:pt x="117589" y="23147"/>
                  <a:pt x="117555" y="23044"/>
                </a:cubicBezTo>
                <a:cubicBezTo>
                  <a:pt x="117521" y="22976"/>
                  <a:pt x="117461" y="22950"/>
                  <a:pt x="117393" y="22950"/>
                </a:cubicBezTo>
                <a:cubicBezTo>
                  <a:pt x="117324" y="22950"/>
                  <a:pt x="117248" y="22976"/>
                  <a:pt x="117179" y="23010"/>
                </a:cubicBezTo>
                <a:cubicBezTo>
                  <a:pt x="117111" y="23044"/>
                  <a:pt x="117077" y="23078"/>
                  <a:pt x="117009" y="23113"/>
                </a:cubicBezTo>
                <a:cubicBezTo>
                  <a:pt x="116429" y="23659"/>
                  <a:pt x="115814" y="24170"/>
                  <a:pt x="115234" y="24716"/>
                </a:cubicBezTo>
                <a:cubicBezTo>
                  <a:pt x="115166" y="24750"/>
                  <a:pt x="115064" y="24819"/>
                  <a:pt x="114961" y="24921"/>
                </a:cubicBezTo>
                <a:cubicBezTo>
                  <a:pt x="115234" y="23795"/>
                  <a:pt x="115473" y="22737"/>
                  <a:pt x="115678" y="21782"/>
                </a:cubicBezTo>
                <a:cubicBezTo>
                  <a:pt x="115883" y="21645"/>
                  <a:pt x="116087" y="21509"/>
                  <a:pt x="116292" y="21338"/>
                </a:cubicBezTo>
                <a:cubicBezTo>
                  <a:pt x="117145" y="20587"/>
                  <a:pt x="117964" y="19803"/>
                  <a:pt x="118783" y="19018"/>
                </a:cubicBezTo>
                <a:cubicBezTo>
                  <a:pt x="119227" y="18608"/>
                  <a:pt x="119704" y="18165"/>
                  <a:pt x="120148" y="17755"/>
                </a:cubicBezTo>
                <a:cubicBezTo>
                  <a:pt x="120285" y="17619"/>
                  <a:pt x="120387" y="17482"/>
                  <a:pt x="120489" y="17312"/>
                </a:cubicBezTo>
                <a:cubicBezTo>
                  <a:pt x="120523" y="17243"/>
                  <a:pt x="120523" y="17141"/>
                  <a:pt x="120455" y="17073"/>
                </a:cubicBezTo>
                <a:cubicBezTo>
                  <a:pt x="120383" y="17049"/>
                  <a:pt x="120310" y="17025"/>
                  <a:pt x="120238" y="17025"/>
                </a:cubicBezTo>
                <a:cubicBezTo>
                  <a:pt x="120208" y="17025"/>
                  <a:pt x="120178" y="17029"/>
                  <a:pt x="120148" y="17039"/>
                </a:cubicBezTo>
                <a:cubicBezTo>
                  <a:pt x="120080" y="17039"/>
                  <a:pt x="120012" y="17107"/>
                  <a:pt x="119977" y="17175"/>
                </a:cubicBezTo>
                <a:lnTo>
                  <a:pt x="116360" y="20553"/>
                </a:lnTo>
                <a:cubicBezTo>
                  <a:pt x="116258" y="20656"/>
                  <a:pt x="116156" y="20724"/>
                  <a:pt x="116019" y="20860"/>
                </a:cubicBezTo>
                <a:cubicBezTo>
                  <a:pt x="116190" y="20041"/>
                  <a:pt x="118374" y="16527"/>
                  <a:pt x="119739" y="14855"/>
                </a:cubicBezTo>
                <a:cubicBezTo>
                  <a:pt x="119823" y="14886"/>
                  <a:pt x="119908" y="14902"/>
                  <a:pt x="119989" y="14902"/>
                </a:cubicBezTo>
                <a:cubicBezTo>
                  <a:pt x="120171" y="14902"/>
                  <a:pt x="120337" y="14826"/>
                  <a:pt x="120455" y="14684"/>
                </a:cubicBezTo>
                <a:cubicBezTo>
                  <a:pt x="121308" y="14104"/>
                  <a:pt x="122127" y="13490"/>
                  <a:pt x="122980" y="12910"/>
                </a:cubicBezTo>
                <a:cubicBezTo>
                  <a:pt x="123253" y="12671"/>
                  <a:pt x="123526" y="12432"/>
                  <a:pt x="123765" y="12193"/>
                </a:cubicBezTo>
                <a:cubicBezTo>
                  <a:pt x="123867" y="12125"/>
                  <a:pt x="123936" y="12023"/>
                  <a:pt x="123970" y="11886"/>
                </a:cubicBezTo>
                <a:cubicBezTo>
                  <a:pt x="124004" y="11818"/>
                  <a:pt x="124004" y="11715"/>
                  <a:pt x="123936" y="11647"/>
                </a:cubicBezTo>
                <a:cubicBezTo>
                  <a:pt x="123833" y="11613"/>
                  <a:pt x="123731" y="11613"/>
                  <a:pt x="123629" y="11613"/>
                </a:cubicBezTo>
                <a:cubicBezTo>
                  <a:pt x="123560" y="11613"/>
                  <a:pt x="123492" y="11715"/>
                  <a:pt x="123458" y="11750"/>
                </a:cubicBezTo>
                <a:cubicBezTo>
                  <a:pt x="122537" y="12603"/>
                  <a:pt x="121547" y="13353"/>
                  <a:pt x="120523" y="14036"/>
                </a:cubicBezTo>
                <a:cubicBezTo>
                  <a:pt x="120455" y="14070"/>
                  <a:pt x="120387" y="14104"/>
                  <a:pt x="120319" y="14172"/>
                </a:cubicBezTo>
                <a:cubicBezTo>
                  <a:pt x="120319" y="14070"/>
                  <a:pt x="120353" y="13968"/>
                  <a:pt x="120421" y="13899"/>
                </a:cubicBezTo>
                <a:cubicBezTo>
                  <a:pt x="121445" y="12500"/>
                  <a:pt x="122503" y="11101"/>
                  <a:pt x="123560" y="9736"/>
                </a:cubicBezTo>
                <a:cubicBezTo>
                  <a:pt x="123765" y="9497"/>
                  <a:pt x="123970" y="9259"/>
                  <a:pt x="124243" y="9088"/>
                </a:cubicBezTo>
                <a:cubicBezTo>
                  <a:pt x="125676" y="7962"/>
                  <a:pt x="127041" y="6768"/>
                  <a:pt x="128372" y="5539"/>
                </a:cubicBezTo>
                <a:cubicBezTo>
                  <a:pt x="128508" y="5437"/>
                  <a:pt x="128611" y="5334"/>
                  <a:pt x="128747" y="5232"/>
                </a:cubicBezTo>
                <a:lnTo>
                  <a:pt x="128747" y="5232"/>
                </a:lnTo>
                <a:cubicBezTo>
                  <a:pt x="128781" y="5403"/>
                  <a:pt x="128747" y="5573"/>
                  <a:pt x="128645" y="5710"/>
                </a:cubicBezTo>
                <a:cubicBezTo>
                  <a:pt x="128338" y="6495"/>
                  <a:pt x="127996" y="7245"/>
                  <a:pt x="127723" y="8030"/>
                </a:cubicBezTo>
                <a:cubicBezTo>
                  <a:pt x="127177" y="9566"/>
                  <a:pt x="126631" y="11101"/>
                  <a:pt x="127246" y="12637"/>
                </a:cubicBezTo>
                <a:cubicBezTo>
                  <a:pt x="127177" y="12876"/>
                  <a:pt x="127041" y="13080"/>
                  <a:pt x="127075" y="13149"/>
                </a:cubicBezTo>
                <a:cubicBezTo>
                  <a:pt x="127109" y="13251"/>
                  <a:pt x="127348" y="13285"/>
                  <a:pt x="127553" y="13387"/>
                </a:cubicBezTo>
                <a:cubicBezTo>
                  <a:pt x="128030" y="14377"/>
                  <a:pt x="128406" y="15401"/>
                  <a:pt x="128679" y="16424"/>
                </a:cubicBezTo>
                <a:cubicBezTo>
                  <a:pt x="128918" y="17209"/>
                  <a:pt x="128611" y="18062"/>
                  <a:pt x="127928" y="18472"/>
                </a:cubicBezTo>
                <a:cubicBezTo>
                  <a:pt x="127382" y="18881"/>
                  <a:pt x="126802" y="19291"/>
                  <a:pt x="126222" y="19700"/>
                </a:cubicBezTo>
                <a:cubicBezTo>
                  <a:pt x="125744" y="20041"/>
                  <a:pt x="125267" y="20417"/>
                  <a:pt x="124823" y="20792"/>
                </a:cubicBezTo>
                <a:cubicBezTo>
                  <a:pt x="124482" y="21065"/>
                  <a:pt x="124311" y="21543"/>
                  <a:pt x="124379" y="21987"/>
                </a:cubicBezTo>
                <a:cubicBezTo>
                  <a:pt x="124413" y="22191"/>
                  <a:pt x="124345" y="22430"/>
                  <a:pt x="124175" y="22601"/>
                </a:cubicBezTo>
                <a:cubicBezTo>
                  <a:pt x="123970" y="22840"/>
                  <a:pt x="123731" y="23078"/>
                  <a:pt x="123526" y="23351"/>
                </a:cubicBezTo>
                <a:cubicBezTo>
                  <a:pt x="123458" y="23454"/>
                  <a:pt x="123458" y="23590"/>
                  <a:pt x="123526" y="23659"/>
                </a:cubicBezTo>
                <a:cubicBezTo>
                  <a:pt x="123590" y="23701"/>
                  <a:pt x="123653" y="23730"/>
                  <a:pt x="123716" y="23730"/>
                </a:cubicBezTo>
                <a:cubicBezTo>
                  <a:pt x="123755" y="23730"/>
                  <a:pt x="123794" y="23719"/>
                  <a:pt x="123833" y="23693"/>
                </a:cubicBezTo>
                <a:cubicBezTo>
                  <a:pt x="124004" y="23590"/>
                  <a:pt x="124175" y="23420"/>
                  <a:pt x="124311" y="23283"/>
                </a:cubicBezTo>
                <a:cubicBezTo>
                  <a:pt x="124413" y="23147"/>
                  <a:pt x="124516" y="23044"/>
                  <a:pt x="124652" y="22908"/>
                </a:cubicBezTo>
                <a:cubicBezTo>
                  <a:pt x="125198" y="23761"/>
                  <a:pt x="125710" y="24512"/>
                  <a:pt x="126188" y="25331"/>
                </a:cubicBezTo>
                <a:cubicBezTo>
                  <a:pt x="126495" y="25842"/>
                  <a:pt x="126768" y="26423"/>
                  <a:pt x="127041" y="26968"/>
                </a:cubicBezTo>
                <a:cubicBezTo>
                  <a:pt x="127314" y="27514"/>
                  <a:pt x="127280" y="28129"/>
                  <a:pt x="126939" y="28606"/>
                </a:cubicBezTo>
                <a:cubicBezTo>
                  <a:pt x="126597" y="29084"/>
                  <a:pt x="126290" y="29528"/>
                  <a:pt x="125949" y="29971"/>
                </a:cubicBezTo>
                <a:cubicBezTo>
                  <a:pt x="124891" y="31166"/>
                  <a:pt x="124004" y="32531"/>
                  <a:pt x="123322" y="33998"/>
                </a:cubicBezTo>
                <a:cubicBezTo>
                  <a:pt x="123083" y="34100"/>
                  <a:pt x="122844" y="34237"/>
                  <a:pt x="122605" y="34373"/>
                </a:cubicBezTo>
                <a:cubicBezTo>
                  <a:pt x="122093" y="34817"/>
                  <a:pt x="121615" y="35260"/>
                  <a:pt x="121104" y="35738"/>
                </a:cubicBezTo>
                <a:cubicBezTo>
                  <a:pt x="121001" y="35840"/>
                  <a:pt x="120899" y="35977"/>
                  <a:pt x="121035" y="36113"/>
                </a:cubicBezTo>
                <a:cubicBezTo>
                  <a:pt x="121088" y="36180"/>
                  <a:pt x="121141" y="36205"/>
                  <a:pt x="121194" y="36205"/>
                </a:cubicBezTo>
                <a:cubicBezTo>
                  <a:pt x="121278" y="36205"/>
                  <a:pt x="121361" y="36142"/>
                  <a:pt x="121445" y="36079"/>
                </a:cubicBezTo>
                <a:cubicBezTo>
                  <a:pt x="121649" y="35909"/>
                  <a:pt x="121888" y="35704"/>
                  <a:pt x="122059" y="35533"/>
                </a:cubicBezTo>
                <a:cubicBezTo>
                  <a:pt x="122332" y="35226"/>
                  <a:pt x="122639" y="34987"/>
                  <a:pt x="122946" y="34749"/>
                </a:cubicBezTo>
                <a:cubicBezTo>
                  <a:pt x="122946" y="34817"/>
                  <a:pt x="122946" y="34851"/>
                  <a:pt x="122946" y="34919"/>
                </a:cubicBezTo>
                <a:cubicBezTo>
                  <a:pt x="122571" y="36045"/>
                  <a:pt x="122332" y="37205"/>
                  <a:pt x="122264" y="38400"/>
                </a:cubicBezTo>
                <a:cubicBezTo>
                  <a:pt x="122264" y="38570"/>
                  <a:pt x="122161" y="38741"/>
                  <a:pt x="122059" y="38877"/>
                </a:cubicBezTo>
                <a:cubicBezTo>
                  <a:pt x="121547" y="39458"/>
                  <a:pt x="121001" y="39935"/>
                  <a:pt x="120353" y="40345"/>
                </a:cubicBezTo>
                <a:cubicBezTo>
                  <a:pt x="120216" y="40447"/>
                  <a:pt x="120080" y="40549"/>
                  <a:pt x="120182" y="40720"/>
                </a:cubicBezTo>
                <a:cubicBezTo>
                  <a:pt x="120240" y="40797"/>
                  <a:pt x="120329" y="40841"/>
                  <a:pt x="120421" y="40841"/>
                </a:cubicBezTo>
                <a:cubicBezTo>
                  <a:pt x="120493" y="40841"/>
                  <a:pt x="120566" y="40814"/>
                  <a:pt x="120626" y="40754"/>
                </a:cubicBezTo>
                <a:cubicBezTo>
                  <a:pt x="121035" y="40481"/>
                  <a:pt x="121411" y="40174"/>
                  <a:pt x="121820" y="39867"/>
                </a:cubicBezTo>
                <a:lnTo>
                  <a:pt x="122230" y="39526"/>
                </a:lnTo>
                <a:lnTo>
                  <a:pt x="122230" y="39526"/>
                </a:lnTo>
                <a:cubicBezTo>
                  <a:pt x="122161" y="40038"/>
                  <a:pt x="122127" y="40447"/>
                  <a:pt x="122093" y="40857"/>
                </a:cubicBezTo>
                <a:cubicBezTo>
                  <a:pt x="122025" y="42051"/>
                  <a:pt x="121547" y="43177"/>
                  <a:pt x="120762" y="44064"/>
                </a:cubicBezTo>
                <a:cubicBezTo>
                  <a:pt x="120114" y="44747"/>
                  <a:pt x="119466" y="45395"/>
                  <a:pt x="118749" y="46009"/>
                </a:cubicBezTo>
                <a:cubicBezTo>
                  <a:pt x="117794" y="46862"/>
                  <a:pt x="116770" y="47647"/>
                  <a:pt x="115814" y="48466"/>
                </a:cubicBezTo>
                <a:cubicBezTo>
                  <a:pt x="114859" y="49285"/>
                  <a:pt x="114108" y="50275"/>
                  <a:pt x="113631" y="51401"/>
                </a:cubicBezTo>
                <a:cubicBezTo>
                  <a:pt x="113460" y="51810"/>
                  <a:pt x="113289" y="52185"/>
                  <a:pt x="113119" y="52595"/>
                </a:cubicBezTo>
                <a:lnTo>
                  <a:pt x="112197" y="54813"/>
                </a:lnTo>
                <a:cubicBezTo>
                  <a:pt x="112402" y="54847"/>
                  <a:pt x="112607" y="54915"/>
                  <a:pt x="112812" y="54984"/>
                </a:cubicBezTo>
                <a:cubicBezTo>
                  <a:pt x="113289" y="53789"/>
                  <a:pt x="113767" y="52561"/>
                  <a:pt x="114279" y="51367"/>
                </a:cubicBezTo>
                <a:cubicBezTo>
                  <a:pt x="114688" y="50445"/>
                  <a:pt x="115303" y="49626"/>
                  <a:pt x="116087" y="48978"/>
                </a:cubicBezTo>
                <a:cubicBezTo>
                  <a:pt x="116872" y="48295"/>
                  <a:pt x="117691" y="47613"/>
                  <a:pt x="118476" y="46931"/>
                </a:cubicBezTo>
                <a:cubicBezTo>
                  <a:pt x="119261" y="46248"/>
                  <a:pt x="120148" y="45497"/>
                  <a:pt x="120899" y="44747"/>
                </a:cubicBezTo>
                <a:cubicBezTo>
                  <a:pt x="121854" y="43791"/>
                  <a:pt x="122468" y="42563"/>
                  <a:pt x="122639" y="41232"/>
                </a:cubicBezTo>
                <a:cubicBezTo>
                  <a:pt x="122707" y="40652"/>
                  <a:pt x="122741" y="40106"/>
                  <a:pt x="122776" y="39526"/>
                </a:cubicBezTo>
                <a:cubicBezTo>
                  <a:pt x="122844" y="38604"/>
                  <a:pt x="122878" y="37683"/>
                  <a:pt x="123049" y="36796"/>
                </a:cubicBezTo>
                <a:cubicBezTo>
                  <a:pt x="123458" y="34612"/>
                  <a:pt x="124413" y="32599"/>
                  <a:pt x="125847" y="30927"/>
                </a:cubicBezTo>
                <a:cubicBezTo>
                  <a:pt x="126324" y="30347"/>
                  <a:pt x="126768" y="29767"/>
                  <a:pt x="127212" y="29152"/>
                </a:cubicBezTo>
                <a:cubicBezTo>
                  <a:pt x="127860" y="28436"/>
                  <a:pt x="127928" y="27378"/>
                  <a:pt x="127450" y="26525"/>
                </a:cubicBezTo>
                <a:cubicBezTo>
                  <a:pt x="127007" y="25740"/>
                  <a:pt x="126563" y="24955"/>
                  <a:pt x="126085" y="24170"/>
                </a:cubicBezTo>
                <a:cubicBezTo>
                  <a:pt x="125812" y="23727"/>
                  <a:pt x="125505" y="23283"/>
                  <a:pt x="125232" y="22805"/>
                </a:cubicBezTo>
                <a:cubicBezTo>
                  <a:pt x="125130" y="22601"/>
                  <a:pt x="124959" y="22396"/>
                  <a:pt x="125096" y="22089"/>
                </a:cubicBezTo>
                <a:cubicBezTo>
                  <a:pt x="125130" y="22021"/>
                  <a:pt x="125096" y="21918"/>
                  <a:pt x="125028" y="21850"/>
                </a:cubicBezTo>
                <a:cubicBezTo>
                  <a:pt x="124823" y="21679"/>
                  <a:pt x="124925" y="21509"/>
                  <a:pt x="125028" y="21372"/>
                </a:cubicBezTo>
                <a:cubicBezTo>
                  <a:pt x="125232" y="21168"/>
                  <a:pt x="125437" y="20963"/>
                  <a:pt x="125676" y="20758"/>
                </a:cubicBezTo>
                <a:cubicBezTo>
                  <a:pt x="126256" y="20349"/>
                  <a:pt x="126870" y="19939"/>
                  <a:pt x="127450" y="19530"/>
                </a:cubicBezTo>
                <a:cubicBezTo>
                  <a:pt x="127826" y="19223"/>
                  <a:pt x="128235" y="18950"/>
                  <a:pt x="128576" y="18608"/>
                </a:cubicBezTo>
                <a:cubicBezTo>
                  <a:pt x="129088" y="18199"/>
                  <a:pt x="129327" y="17585"/>
                  <a:pt x="129259" y="16936"/>
                </a:cubicBezTo>
                <a:cubicBezTo>
                  <a:pt x="129191" y="16527"/>
                  <a:pt x="129122" y="16117"/>
                  <a:pt x="128986" y="15708"/>
                </a:cubicBezTo>
                <a:cubicBezTo>
                  <a:pt x="128679" y="14821"/>
                  <a:pt x="128338" y="13899"/>
                  <a:pt x="127962" y="13046"/>
                </a:cubicBezTo>
                <a:cubicBezTo>
                  <a:pt x="127485" y="12057"/>
                  <a:pt x="127382" y="10931"/>
                  <a:pt x="127689" y="9907"/>
                </a:cubicBezTo>
                <a:cubicBezTo>
                  <a:pt x="127962" y="8951"/>
                  <a:pt x="128269" y="8030"/>
                  <a:pt x="128645" y="7109"/>
                </a:cubicBezTo>
                <a:cubicBezTo>
                  <a:pt x="129293" y="5642"/>
                  <a:pt x="129839" y="4106"/>
                  <a:pt x="130351" y="2570"/>
                </a:cubicBezTo>
                <a:cubicBezTo>
                  <a:pt x="130419" y="2297"/>
                  <a:pt x="130556" y="2059"/>
                  <a:pt x="130760" y="1888"/>
                </a:cubicBezTo>
                <a:cubicBezTo>
                  <a:pt x="131306" y="2707"/>
                  <a:pt x="131716" y="3594"/>
                  <a:pt x="132023" y="4550"/>
                </a:cubicBezTo>
                <a:cubicBezTo>
                  <a:pt x="132330" y="5607"/>
                  <a:pt x="132569" y="6665"/>
                  <a:pt x="132842" y="7757"/>
                </a:cubicBezTo>
                <a:cubicBezTo>
                  <a:pt x="133217" y="9259"/>
                  <a:pt x="133627" y="10760"/>
                  <a:pt x="133900" y="12296"/>
                </a:cubicBezTo>
                <a:cubicBezTo>
                  <a:pt x="134139" y="13524"/>
                  <a:pt x="134616" y="14684"/>
                  <a:pt x="135299" y="15708"/>
                </a:cubicBezTo>
                <a:cubicBezTo>
                  <a:pt x="135776" y="16424"/>
                  <a:pt x="136288" y="17107"/>
                  <a:pt x="136902" y="17755"/>
                </a:cubicBezTo>
                <a:cubicBezTo>
                  <a:pt x="137653" y="18506"/>
                  <a:pt x="138472" y="19223"/>
                  <a:pt x="139325" y="19939"/>
                </a:cubicBezTo>
                <a:cubicBezTo>
                  <a:pt x="140178" y="20622"/>
                  <a:pt x="140827" y="21543"/>
                  <a:pt x="141236" y="22567"/>
                </a:cubicBezTo>
                <a:cubicBezTo>
                  <a:pt x="141338" y="22840"/>
                  <a:pt x="141475" y="23147"/>
                  <a:pt x="141543" y="23454"/>
                </a:cubicBezTo>
                <a:cubicBezTo>
                  <a:pt x="142328" y="25774"/>
                  <a:pt x="143249" y="28026"/>
                  <a:pt x="144410" y="30210"/>
                </a:cubicBezTo>
                <a:cubicBezTo>
                  <a:pt x="144478" y="30347"/>
                  <a:pt x="144580" y="30517"/>
                  <a:pt x="144683" y="30654"/>
                </a:cubicBezTo>
                <a:lnTo>
                  <a:pt x="144683" y="29494"/>
                </a:lnTo>
                <a:cubicBezTo>
                  <a:pt x="144205" y="28197"/>
                  <a:pt x="143591" y="26934"/>
                  <a:pt x="143045" y="25638"/>
                </a:cubicBezTo>
                <a:cubicBezTo>
                  <a:pt x="142601" y="24580"/>
                  <a:pt x="142260" y="23488"/>
                  <a:pt x="141884" y="22430"/>
                </a:cubicBezTo>
                <a:cubicBezTo>
                  <a:pt x="141475" y="21304"/>
                  <a:pt x="140724" y="20280"/>
                  <a:pt x="139803" y="19564"/>
                </a:cubicBezTo>
                <a:cubicBezTo>
                  <a:pt x="139564" y="19359"/>
                  <a:pt x="139359" y="19188"/>
                  <a:pt x="139155" y="19018"/>
                </a:cubicBezTo>
                <a:cubicBezTo>
                  <a:pt x="138131" y="18233"/>
                  <a:pt x="137244" y="17346"/>
                  <a:pt x="136493" y="16322"/>
                </a:cubicBezTo>
                <a:cubicBezTo>
                  <a:pt x="135606" y="15264"/>
                  <a:pt x="134992" y="13968"/>
                  <a:pt x="134684" y="12637"/>
                </a:cubicBezTo>
                <a:cubicBezTo>
                  <a:pt x="134582" y="12159"/>
                  <a:pt x="134514" y="11681"/>
                  <a:pt x="134377" y="11204"/>
                </a:cubicBezTo>
                <a:cubicBezTo>
                  <a:pt x="133934" y="9293"/>
                  <a:pt x="133456" y="7382"/>
                  <a:pt x="133012" y="5471"/>
                </a:cubicBezTo>
                <a:cubicBezTo>
                  <a:pt x="132705" y="4208"/>
                  <a:pt x="132194" y="3014"/>
                  <a:pt x="131545" y="1888"/>
                </a:cubicBezTo>
                <a:cubicBezTo>
                  <a:pt x="131375" y="1649"/>
                  <a:pt x="131204" y="1410"/>
                  <a:pt x="131033" y="1206"/>
                </a:cubicBezTo>
                <a:cubicBezTo>
                  <a:pt x="130916" y="1064"/>
                  <a:pt x="130749" y="988"/>
                  <a:pt x="130578" y="988"/>
                </a:cubicBezTo>
                <a:cubicBezTo>
                  <a:pt x="130502" y="988"/>
                  <a:pt x="130425" y="1003"/>
                  <a:pt x="130351" y="1035"/>
                </a:cubicBezTo>
                <a:cubicBezTo>
                  <a:pt x="129839" y="1240"/>
                  <a:pt x="129395" y="1547"/>
                  <a:pt x="129054" y="1956"/>
                </a:cubicBezTo>
                <a:cubicBezTo>
                  <a:pt x="128508" y="2741"/>
                  <a:pt x="127894" y="3526"/>
                  <a:pt x="127246" y="4311"/>
                </a:cubicBezTo>
                <a:cubicBezTo>
                  <a:pt x="126529" y="5232"/>
                  <a:pt x="125744" y="6119"/>
                  <a:pt x="124994" y="7041"/>
                </a:cubicBezTo>
                <a:cubicBezTo>
                  <a:pt x="121922" y="10794"/>
                  <a:pt x="119056" y="14718"/>
                  <a:pt x="116429" y="18779"/>
                </a:cubicBezTo>
                <a:cubicBezTo>
                  <a:pt x="115814" y="19700"/>
                  <a:pt x="115371" y="20724"/>
                  <a:pt x="115132" y="21782"/>
                </a:cubicBezTo>
                <a:cubicBezTo>
                  <a:pt x="115030" y="22191"/>
                  <a:pt x="114927" y="22601"/>
                  <a:pt x="114859" y="23010"/>
                </a:cubicBezTo>
                <a:cubicBezTo>
                  <a:pt x="114484" y="24819"/>
                  <a:pt x="113869" y="26559"/>
                  <a:pt x="113016" y="28163"/>
                </a:cubicBezTo>
                <a:cubicBezTo>
                  <a:pt x="112743" y="28709"/>
                  <a:pt x="112402" y="29186"/>
                  <a:pt x="111993" y="29630"/>
                </a:cubicBezTo>
                <a:cubicBezTo>
                  <a:pt x="111853" y="29823"/>
                  <a:pt x="111739" y="29908"/>
                  <a:pt x="111616" y="29908"/>
                </a:cubicBezTo>
                <a:cubicBezTo>
                  <a:pt x="111500" y="29908"/>
                  <a:pt x="111374" y="29831"/>
                  <a:pt x="111208" y="29698"/>
                </a:cubicBezTo>
                <a:cubicBezTo>
                  <a:pt x="110764" y="29323"/>
                  <a:pt x="110355" y="28982"/>
                  <a:pt x="109911" y="28606"/>
                </a:cubicBezTo>
                <a:cubicBezTo>
                  <a:pt x="109843" y="28538"/>
                  <a:pt x="109809" y="28470"/>
                  <a:pt x="109741" y="28402"/>
                </a:cubicBezTo>
                <a:cubicBezTo>
                  <a:pt x="109638" y="28197"/>
                  <a:pt x="109536" y="27992"/>
                  <a:pt x="109433" y="27787"/>
                </a:cubicBezTo>
                <a:cubicBezTo>
                  <a:pt x="109024" y="27207"/>
                  <a:pt x="108580" y="26627"/>
                  <a:pt x="108239" y="26013"/>
                </a:cubicBezTo>
                <a:cubicBezTo>
                  <a:pt x="106567" y="23078"/>
                  <a:pt x="104724" y="20212"/>
                  <a:pt x="102745" y="17516"/>
                </a:cubicBezTo>
                <a:cubicBezTo>
                  <a:pt x="101483" y="15844"/>
                  <a:pt x="100527" y="13933"/>
                  <a:pt x="99947" y="11920"/>
                </a:cubicBezTo>
                <a:cubicBezTo>
                  <a:pt x="99708" y="11067"/>
                  <a:pt x="99435" y="10214"/>
                  <a:pt x="99162" y="9327"/>
                </a:cubicBezTo>
                <a:cubicBezTo>
                  <a:pt x="98343" y="6836"/>
                  <a:pt x="96910" y="4550"/>
                  <a:pt x="94999" y="2741"/>
                </a:cubicBezTo>
                <a:cubicBezTo>
                  <a:pt x="94590" y="2332"/>
                  <a:pt x="94078" y="1990"/>
                  <a:pt x="93532" y="1717"/>
                </a:cubicBezTo>
                <a:cubicBezTo>
                  <a:pt x="93213" y="1542"/>
                  <a:pt x="92857" y="1456"/>
                  <a:pt x="92502" y="1456"/>
                </a:cubicBezTo>
                <a:cubicBezTo>
                  <a:pt x="92097" y="1456"/>
                  <a:pt x="91694" y="1568"/>
                  <a:pt x="91348" y="1786"/>
                </a:cubicBezTo>
                <a:cubicBezTo>
                  <a:pt x="90768" y="2127"/>
                  <a:pt x="90256" y="2468"/>
                  <a:pt x="89744" y="2843"/>
                </a:cubicBezTo>
                <a:cubicBezTo>
                  <a:pt x="87390" y="4618"/>
                  <a:pt x="85274" y="6631"/>
                  <a:pt x="83432" y="8883"/>
                </a:cubicBezTo>
                <a:cubicBezTo>
                  <a:pt x="82340" y="10180"/>
                  <a:pt x="81282" y="11477"/>
                  <a:pt x="80224" y="12773"/>
                </a:cubicBezTo>
                <a:cubicBezTo>
                  <a:pt x="80088" y="12978"/>
                  <a:pt x="79883" y="13149"/>
                  <a:pt x="79712" y="13353"/>
                </a:cubicBezTo>
                <a:lnTo>
                  <a:pt x="79337" y="13115"/>
                </a:lnTo>
                <a:cubicBezTo>
                  <a:pt x="79077" y="12927"/>
                  <a:pt x="78775" y="12837"/>
                  <a:pt x="78476" y="12837"/>
                </a:cubicBezTo>
                <a:cubicBezTo>
                  <a:pt x="78068" y="12837"/>
                  <a:pt x="77668" y="13004"/>
                  <a:pt x="77392" y="13319"/>
                </a:cubicBezTo>
                <a:cubicBezTo>
                  <a:pt x="77119" y="13626"/>
                  <a:pt x="76846" y="13933"/>
                  <a:pt x="76641" y="14275"/>
                </a:cubicBezTo>
                <a:cubicBezTo>
                  <a:pt x="75686" y="15640"/>
                  <a:pt x="74730" y="17039"/>
                  <a:pt x="73877" y="18472"/>
                </a:cubicBezTo>
                <a:cubicBezTo>
                  <a:pt x="72444" y="20826"/>
                  <a:pt x="71079" y="23215"/>
                  <a:pt x="69714" y="25638"/>
                </a:cubicBezTo>
                <a:cubicBezTo>
                  <a:pt x="68793" y="27241"/>
                  <a:pt x="67940" y="28879"/>
                  <a:pt x="67053" y="30483"/>
                </a:cubicBezTo>
                <a:cubicBezTo>
                  <a:pt x="67019" y="30551"/>
                  <a:pt x="66984" y="30586"/>
                  <a:pt x="66916" y="30722"/>
                </a:cubicBezTo>
                <a:cubicBezTo>
                  <a:pt x="66814" y="30517"/>
                  <a:pt x="66711" y="30381"/>
                  <a:pt x="66643" y="30210"/>
                </a:cubicBezTo>
                <a:cubicBezTo>
                  <a:pt x="66200" y="29357"/>
                  <a:pt x="65790" y="28504"/>
                  <a:pt x="65346" y="27685"/>
                </a:cubicBezTo>
                <a:cubicBezTo>
                  <a:pt x="64084" y="25228"/>
                  <a:pt x="62992" y="22737"/>
                  <a:pt x="61934" y="20178"/>
                </a:cubicBezTo>
                <a:cubicBezTo>
                  <a:pt x="61525" y="19188"/>
                  <a:pt x="61286" y="18096"/>
                  <a:pt x="61218" y="17005"/>
                </a:cubicBezTo>
                <a:cubicBezTo>
                  <a:pt x="61149" y="16561"/>
                  <a:pt x="61115" y="16117"/>
                  <a:pt x="61013" y="15674"/>
                </a:cubicBezTo>
                <a:cubicBezTo>
                  <a:pt x="60842" y="14616"/>
                  <a:pt x="60126" y="13695"/>
                  <a:pt x="59170" y="13217"/>
                </a:cubicBezTo>
                <a:cubicBezTo>
                  <a:pt x="58795" y="13012"/>
                  <a:pt x="58385" y="12842"/>
                  <a:pt x="58010" y="12671"/>
                </a:cubicBezTo>
                <a:cubicBezTo>
                  <a:pt x="57293" y="12398"/>
                  <a:pt x="56543" y="12125"/>
                  <a:pt x="55826" y="11852"/>
                </a:cubicBezTo>
                <a:cubicBezTo>
                  <a:pt x="54973" y="11545"/>
                  <a:pt x="54120" y="11238"/>
                  <a:pt x="53335" y="10862"/>
                </a:cubicBezTo>
                <a:cubicBezTo>
                  <a:pt x="51902" y="10248"/>
                  <a:pt x="50742" y="9122"/>
                  <a:pt x="50128" y="7689"/>
                </a:cubicBezTo>
                <a:cubicBezTo>
                  <a:pt x="49957" y="7348"/>
                  <a:pt x="49786" y="7006"/>
                  <a:pt x="49650" y="6665"/>
                </a:cubicBezTo>
                <a:cubicBezTo>
                  <a:pt x="49002" y="5164"/>
                  <a:pt x="48285" y="3697"/>
                  <a:pt x="47432" y="2297"/>
                </a:cubicBezTo>
                <a:cubicBezTo>
                  <a:pt x="47057" y="1717"/>
                  <a:pt x="46647" y="1137"/>
                  <a:pt x="46203" y="625"/>
                </a:cubicBezTo>
                <a:cubicBezTo>
                  <a:pt x="45842" y="207"/>
                  <a:pt x="45427" y="0"/>
                  <a:pt x="4498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00" name="Google Shape;7600;p56"/>
          <p:cNvSpPr/>
          <p:nvPr/>
        </p:nvSpPr>
        <p:spPr>
          <a:xfrm>
            <a:off x="106138" y="4678619"/>
            <a:ext cx="97893" cy="137397"/>
          </a:xfrm>
          <a:custGeom>
            <a:rect b="b" l="l" r="r" t="t"/>
            <a:pathLst>
              <a:path extrusionOk="0" h="7377" w="5256">
                <a:moveTo>
                  <a:pt x="5017" y="1"/>
                </a:moveTo>
                <a:cubicBezTo>
                  <a:pt x="4959" y="1"/>
                  <a:pt x="4894" y="25"/>
                  <a:pt x="4846" y="49"/>
                </a:cubicBezTo>
                <a:cubicBezTo>
                  <a:pt x="4675" y="220"/>
                  <a:pt x="4539" y="390"/>
                  <a:pt x="4402" y="561"/>
                </a:cubicBezTo>
                <a:cubicBezTo>
                  <a:pt x="3515" y="1926"/>
                  <a:pt x="2628" y="3291"/>
                  <a:pt x="1740" y="4621"/>
                </a:cubicBezTo>
                <a:cubicBezTo>
                  <a:pt x="1229" y="5406"/>
                  <a:pt x="819" y="6293"/>
                  <a:pt x="68" y="6942"/>
                </a:cubicBezTo>
                <a:cubicBezTo>
                  <a:pt x="0" y="7044"/>
                  <a:pt x="0" y="7147"/>
                  <a:pt x="34" y="7283"/>
                </a:cubicBezTo>
                <a:cubicBezTo>
                  <a:pt x="68" y="7351"/>
                  <a:pt x="128" y="7377"/>
                  <a:pt x="196" y="7377"/>
                </a:cubicBezTo>
                <a:cubicBezTo>
                  <a:pt x="265" y="7377"/>
                  <a:pt x="341" y="7351"/>
                  <a:pt x="410" y="7317"/>
                </a:cubicBezTo>
                <a:cubicBezTo>
                  <a:pt x="614" y="7181"/>
                  <a:pt x="785" y="7010"/>
                  <a:pt x="956" y="6839"/>
                </a:cubicBezTo>
                <a:cubicBezTo>
                  <a:pt x="1160" y="6566"/>
                  <a:pt x="1365" y="6293"/>
                  <a:pt x="1570" y="5986"/>
                </a:cubicBezTo>
                <a:cubicBezTo>
                  <a:pt x="2764" y="4144"/>
                  <a:pt x="3924" y="2301"/>
                  <a:pt x="5119" y="458"/>
                </a:cubicBezTo>
                <a:cubicBezTo>
                  <a:pt x="5187" y="390"/>
                  <a:pt x="5221" y="322"/>
                  <a:pt x="5255" y="220"/>
                </a:cubicBezTo>
                <a:cubicBezTo>
                  <a:pt x="5221" y="151"/>
                  <a:pt x="5187" y="49"/>
                  <a:pt x="5085" y="15"/>
                </a:cubicBezTo>
                <a:cubicBezTo>
                  <a:pt x="5065" y="5"/>
                  <a:pt x="5042" y="1"/>
                  <a:pt x="501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01" name="Google Shape;7601;p56"/>
          <p:cNvSpPr/>
          <p:nvPr/>
        </p:nvSpPr>
        <p:spPr>
          <a:xfrm>
            <a:off x="83883" y="4583396"/>
            <a:ext cx="66752" cy="112830"/>
          </a:xfrm>
          <a:custGeom>
            <a:rect b="b" l="l" r="r" t="t"/>
            <a:pathLst>
              <a:path extrusionOk="0" h="6058" w="3584">
                <a:moveTo>
                  <a:pt x="3338" y="0"/>
                </a:moveTo>
                <a:cubicBezTo>
                  <a:pt x="3273" y="0"/>
                  <a:pt x="3190" y="56"/>
                  <a:pt x="3106" y="112"/>
                </a:cubicBezTo>
                <a:cubicBezTo>
                  <a:pt x="3038" y="180"/>
                  <a:pt x="3038" y="214"/>
                  <a:pt x="3038" y="282"/>
                </a:cubicBezTo>
                <a:cubicBezTo>
                  <a:pt x="2765" y="726"/>
                  <a:pt x="2526" y="1204"/>
                  <a:pt x="2253" y="1681"/>
                </a:cubicBezTo>
                <a:cubicBezTo>
                  <a:pt x="1571" y="2876"/>
                  <a:pt x="888" y="4070"/>
                  <a:pt x="240" y="5264"/>
                </a:cubicBezTo>
                <a:cubicBezTo>
                  <a:pt x="137" y="5401"/>
                  <a:pt x="103" y="5537"/>
                  <a:pt x="35" y="5708"/>
                </a:cubicBezTo>
                <a:cubicBezTo>
                  <a:pt x="1" y="5844"/>
                  <a:pt x="69" y="6015"/>
                  <a:pt x="206" y="6049"/>
                </a:cubicBezTo>
                <a:cubicBezTo>
                  <a:pt x="234" y="6055"/>
                  <a:pt x="262" y="6058"/>
                  <a:pt x="290" y="6058"/>
                </a:cubicBezTo>
                <a:cubicBezTo>
                  <a:pt x="430" y="6058"/>
                  <a:pt x="558" y="5987"/>
                  <a:pt x="615" y="5844"/>
                </a:cubicBezTo>
                <a:cubicBezTo>
                  <a:pt x="717" y="5606"/>
                  <a:pt x="820" y="5367"/>
                  <a:pt x="956" y="5128"/>
                </a:cubicBezTo>
                <a:cubicBezTo>
                  <a:pt x="1502" y="4138"/>
                  <a:pt x="2048" y="3149"/>
                  <a:pt x="2628" y="2159"/>
                </a:cubicBezTo>
                <a:cubicBezTo>
                  <a:pt x="2901" y="1647"/>
                  <a:pt x="3140" y="1170"/>
                  <a:pt x="3413" y="658"/>
                </a:cubicBezTo>
                <a:cubicBezTo>
                  <a:pt x="3481" y="521"/>
                  <a:pt x="3550" y="385"/>
                  <a:pt x="3584" y="248"/>
                </a:cubicBezTo>
                <a:cubicBezTo>
                  <a:pt x="3516" y="180"/>
                  <a:pt x="3481" y="43"/>
                  <a:pt x="3379" y="9"/>
                </a:cubicBezTo>
                <a:cubicBezTo>
                  <a:pt x="3367" y="3"/>
                  <a:pt x="3353" y="0"/>
                  <a:pt x="33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02" name="Google Shape;7602;p56"/>
          <p:cNvSpPr/>
          <p:nvPr/>
        </p:nvSpPr>
        <p:spPr>
          <a:xfrm>
            <a:off x="101687" y="4873219"/>
            <a:ext cx="76921" cy="86830"/>
          </a:xfrm>
          <a:custGeom>
            <a:rect b="b" l="l" r="r" t="t"/>
            <a:pathLst>
              <a:path extrusionOk="0" h="4662" w="4130">
                <a:moveTo>
                  <a:pt x="3885" y="1"/>
                </a:moveTo>
                <a:cubicBezTo>
                  <a:pt x="3865" y="1"/>
                  <a:pt x="3844" y="3"/>
                  <a:pt x="3822" y="7"/>
                </a:cubicBezTo>
                <a:cubicBezTo>
                  <a:pt x="3720" y="42"/>
                  <a:pt x="3651" y="110"/>
                  <a:pt x="3549" y="212"/>
                </a:cubicBezTo>
                <a:cubicBezTo>
                  <a:pt x="3379" y="417"/>
                  <a:pt x="3208" y="622"/>
                  <a:pt x="3003" y="826"/>
                </a:cubicBezTo>
                <a:cubicBezTo>
                  <a:pt x="2014" y="1952"/>
                  <a:pt x="1229" y="3249"/>
                  <a:pt x="69" y="4273"/>
                </a:cubicBezTo>
                <a:cubicBezTo>
                  <a:pt x="69" y="4273"/>
                  <a:pt x="69" y="4307"/>
                  <a:pt x="69" y="4307"/>
                </a:cubicBezTo>
                <a:cubicBezTo>
                  <a:pt x="69" y="4409"/>
                  <a:pt x="0" y="4512"/>
                  <a:pt x="69" y="4580"/>
                </a:cubicBezTo>
                <a:cubicBezTo>
                  <a:pt x="119" y="4630"/>
                  <a:pt x="187" y="4662"/>
                  <a:pt x="260" y="4662"/>
                </a:cubicBezTo>
                <a:cubicBezTo>
                  <a:pt x="287" y="4662"/>
                  <a:pt x="314" y="4657"/>
                  <a:pt x="342" y="4648"/>
                </a:cubicBezTo>
                <a:cubicBezTo>
                  <a:pt x="444" y="4614"/>
                  <a:pt x="580" y="4580"/>
                  <a:pt x="649" y="4478"/>
                </a:cubicBezTo>
                <a:cubicBezTo>
                  <a:pt x="888" y="4273"/>
                  <a:pt x="1126" y="4034"/>
                  <a:pt x="1331" y="3795"/>
                </a:cubicBezTo>
                <a:cubicBezTo>
                  <a:pt x="2252" y="2703"/>
                  <a:pt x="3106" y="1577"/>
                  <a:pt x="3993" y="485"/>
                </a:cubicBezTo>
                <a:cubicBezTo>
                  <a:pt x="4027" y="417"/>
                  <a:pt x="4095" y="349"/>
                  <a:pt x="4129" y="280"/>
                </a:cubicBezTo>
                <a:cubicBezTo>
                  <a:pt x="4129" y="102"/>
                  <a:pt x="4025" y="1"/>
                  <a:pt x="38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03" name="Google Shape;7603;p56"/>
          <p:cNvSpPr/>
          <p:nvPr/>
        </p:nvSpPr>
        <p:spPr>
          <a:xfrm>
            <a:off x="236411" y="4314748"/>
            <a:ext cx="57216" cy="92175"/>
          </a:xfrm>
          <a:custGeom>
            <a:rect b="b" l="l" r="r" t="t"/>
            <a:pathLst>
              <a:path extrusionOk="0" h="4949" w="3072">
                <a:moveTo>
                  <a:pt x="2907" y="0"/>
                </a:moveTo>
                <a:cubicBezTo>
                  <a:pt x="2829" y="0"/>
                  <a:pt x="2730" y="46"/>
                  <a:pt x="2662" y="137"/>
                </a:cubicBezTo>
                <a:cubicBezTo>
                  <a:pt x="2594" y="205"/>
                  <a:pt x="2526" y="273"/>
                  <a:pt x="2491" y="341"/>
                </a:cubicBezTo>
                <a:lnTo>
                  <a:pt x="615" y="3583"/>
                </a:lnTo>
                <a:cubicBezTo>
                  <a:pt x="410" y="3890"/>
                  <a:pt x="239" y="4232"/>
                  <a:pt x="69" y="4539"/>
                </a:cubicBezTo>
                <a:cubicBezTo>
                  <a:pt x="0" y="4641"/>
                  <a:pt x="0" y="4743"/>
                  <a:pt x="35" y="4812"/>
                </a:cubicBezTo>
                <a:cubicBezTo>
                  <a:pt x="35" y="4880"/>
                  <a:pt x="171" y="4914"/>
                  <a:pt x="239" y="4948"/>
                </a:cubicBezTo>
                <a:cubicBezTo>
                  <a:pt x="478" y="4880"/>
                  <a:pt x="683" y="4709"/>
                  <a:pt x="785" y="4470"/>
                </a:cubicBezTo>
                <a:lnTo>
                  <a:pt x="3003" y="512"/>
                </a:lnTo>
                <a:cubicBezTo>
                  <a:pt x="3037" y="444"/>
                  <a:pt x="3071" y="410"/>
                  <a:pt x="3071" y="376"/>
                </a:cubicBezTo>
                <a:cubicBezTo>
                  <a:pt x="3071" y="239"/>
                  <a:pt x="3071" y="103"/>
                  <a:pt x="3003" y="34"/>
                </a:cubicBezTo>
                <a:cubicBezTo>
                  <a:pt x="2980" y="12"/>
                  <a:pt x="2946" y="0"/>
                  <a:pt x="290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04" name="Google Shape;7604;p56"/>
          <p:cNvSpPr/>
          <p:nvPr/>
        </p:nvSpPr>
        <p:spPr>
          <a:xfrm>
            <a:off x="228142" y="4233771"/>
            <a:ext cx="66119" cy="89363"/>
          </a:xfrm>
          <a:custGeom>
            <a:rect b="b" l="l" r="r" t="t"/>
            <a:pathLst>
              <a:path extrusionOk="0" h="4798" w="3550">
                <a:moveTo>
                  <a:pt x="3323" y="0"/>
                </a:moveTo>
                <a:cubicBezTo>
                  <a:pt x="3251" y="0"/>
                  <a:pt x="3178" y="25"/>
                  <a:pt x="3106" y="49"/>
                </a:cubicBezTo>
                <a:cubicBezTo>
                  <a:pt x="3038" y="117"/>
                  <a:pt x="3004" y="219"/>
                  <a:pt x="2935" y="322"/>
                </a:cubicBezTo>
                <a:cubicBezTo>
                  <a:pt x="2082" y="1687"/>
                  <a:pt x="1332" y="3120"/>
                  <a:pt x="206" y="4314"/>
                </a:cubicBezTo>
                <a:cubicBezTo>
                  <a:pt x="103" y="4416"/>
                  <a:pt x="1" y="4553"/>
                  <a:pt x="137" y="4724"/>
                </a:cubicBezTo>
                <a:cubicBezTo>
                  <a:pt x="202" y="4776"/>
                  <a:pt x="268" y="4798"/>
                  <a:pt x="331" y="4798"/>
                </a:cubicBezTo>
                <a:cubicBezTo>
                  <a:pt x="433" y="4798"/>
                  <a:pt x="531" y="4740"/>
                  <a:pt x="615" y="4655"/>
                </a:cubicBezTo>
                <a:cubicBezTo>
                  <a:pt x="854" y="4451"/>
                  <a:pt x="1059" y="4212"/>
                  <a:pt x="1263" y="3939"/>
                </a:cubicBezTo>
                <a:cubicBezTo>
                  <a:pt x="1980" y="2813"/>
                  <a:pt x="2697" y="1687"/>
                  <a:pt x="3379" y="561"/>
                </a:cubicBezTo>
                <a:cubicBezTo>
                  <a:pt x="3447" y="458"/>
                  <a:pt x="3515" y="322"/>
                  <a:pt x="3550" y="219"/>
                </a:cubicBezTo>
                <a:cubicBezTo>
                  <a:pt x="3515" y="151"/>
                  <a:pt x="3481" y="15"/>
                  <a:pt x="3413" y="15"/>
                </a:cubicBezTo>
                <a:cubicBezTo>
                  <a:pt x="3383" y="5"/>
                  <a:pt x="3353" y="0"/>
                  <a:pt x="33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05" name="Google Shape;7605;p56"/>
          <p:cNvSpPr/>
          <p:nvPr/>
        </p:nvSpPr>
        <p:spPr>
          <a:xfrm>
            <a:off x="103586" y="4509105"/>
            <a:ext cx="61034" cy="87817"/>
          </a:xfrm>
          <a:custGeom>
            <a:rect b="b" l="l" r="r" t="t"/>
            <a:pathLst>
              <a:path extrusionOk="0" h="4715" w="3277">
                <a:moveTo>
                  <a:pt x="2945" y="1"/>
                </a:moveTo>
                <a:cubicBezTo>
                  <a:pt x="2846" y="1"/>
                  <a:pt x="2720" y="102"/>
                  <a:pt x="2594" y="279"/>
                </a:cubicBezTo>
                <a:lnTo>
                  <a:pt x="2526" y="347"/>
                </a:lnTo>
                <a:lnTo>
                  <a:pt x="103" y="4101"/>
                </a:lnTo>
                <a:cubicBezTo>
                  <a:pt x="69" y="4169"/>
                  <a:pt x="1" y="4271"/>
                  <a:pt x="1" y="4340"/>
                </a:cubicBezTo>
                <a:cubicBezTo>
                  <a:pt x="69" y="4476"/>
                  <a:pt x="137" y="4613"/>
                  <a:pt x="240" y="4715"/>
                </a:cubicBezTo>
                <a:cubicBezTo>
                  <a:pt x="410" y="4578"/>
                  <a:pt x="581" y="4408"/>
                  <a:pt x="717" y="4237"/>
                </a:cubicBezTo>
                <a:cubicBezTo>
                  <a:pt x="1502" y="3043"/>
                  <a:pt x="2253" y="1780"/>
                  <a:pt x="3004" y="552"/>
                </a:cubicBezTo>
                <a:cubicBezTo>
                  <a:pt x="3106" y="381"/>
                  <a:pt x="3277" y="211"/>
                  <a:pt x="3038" y="40"/>
                </a:cubicBezTo>
                <a:cubicBezTo>
                  <a:pt x="3011" y="13"/>
                  <a:pt x="2979" y="1"/>
                  <a:pt x="294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06" name="Google Shape;7606;p56"/>
          <p:cNvSpPr/>
          <p:nvPr/>
        </p:nvSpPr>
        <p:spPr>
          <a:xfrm>
            <a:off x="221996" y="4406544"/>
            <a:ext cx="50660" cy="90182"/>
          </a:xfrm>
          <a:custGeom>
            <a:rect b="b" l="l" r="r" t="t"/>
            <a:pathLst>
              <a:path extrusionOk="0" h="4842" w="2720">
                <a:moveTo>
                  <a:pt x="2415" y="1"/>
                </a:moveTo>
                <a:cubicBezTo>
                  <a:pt x="2285" y="1"/>
                  <a:pt x="2229" y="112"/>
                  <a:pt x="2173" y="224"/>
                </a:cubicBezTo>
                <a:lnTo>
                  <a:pt x="1696" y="1179"/>
                </a:lnTo>
                <a:lnTo>
                  <a:pt x="92" y="4455"/>
                </a:lnTo>
                <a:cubicBezTo>
                  <a:pt x="1" y="4607"/>
                  <a:pt x="99" y="4841"/>
                  <a:pt x="292" y="4841"/>
                </a:cubicBezTo>
                <a:cubicBezTo>
                  <a:pt x="315" y="4841"/>
                  <a:pt x="339" y="4838"/>
                  <a:pt x="365" y="4830"/>
                </a:cubicBezTo>
                <a:cubicBezTo>
                  <a:pt x="433" y="4796"/>
                  <a:pt x="536" y="4762"/>
                  <a:pt x="604" y="4694"/>
                </a:cubicBezTo>
                <a:cubicBezTo>
                  <a:pt x="706" y="4523"/>
                  <a:pt x="843" y="4353"/>
                  <a:pt x="911" y="4182"/>
                </a:cubicBezTo>
                <a:cubicBezTo>
                  <a:pt x="1389" y="3158"/>
                  <a:pt x="1866" y="2135"/>
                  <a:pt x="2344" y="1111"/>
                </a:cubicBezTo>
                <a:cubicBezTo>
                  <a:pt x="2446" y="872"/>
                  <a:pt x="2549" y="633"/>
                  <a:pt x="2651" y="394"/>
                </a:cubicBezTo>
                <a:cubicBezTo>
                  <a:pt x="2719" y="258"/>
                  <a:pt x="2719" y="87"/>
                  <a:pt x="2515" y="19"/>
                </a:cubicBezTo>
                <a:cubicBezTo>
                  <a:pt x="2477" y="7"/>
                  <a:pt x="2444" y="1"/>
                  <a:pt x="24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07" name="Google Shape;7607;p56"/>
          <p:cNvSpPr/>
          <p:nvPr/>
        </p:nvSpPr>
        <p:spPr>
          <a:xfrm>
            <a:off x="54029" y="4735440"/>
            <a:ext cx="60382" cy="84632"/>
          </a:xfrm>
          <a:custGeom>
            <a:rect b="b" l="l" r="r" t="t"/>
            <a:pathLst>
              <a:path extrusionOk="0" h="4544" w="3242">
                <a:moveTo>
                  <a:pt x="2935" y="1"/>
                </a:moveTo>
                <a:cubicBezTo>
                  <a:pt x="2832" y="35"/>
                  <a:pt x="2764" y="137"/>
                  <a:pt x="2696" y="205"/>
                </a:cubicBezTo>
                <a:cubicBezTo>
                  <a:pt x="2013" y="1127"/>
                  <a:pt x="1365" y="2048"/>
                  <a:pt x="717" y="2969"/>
                </a:cubicBezTo>
                <a:cubicBezTo>
                  <a:pt x="512" y="3311"/>
                  <a:pt x="307" y="3686"/>
                  <a:pt x="171" y="4027"/>
                </a:cubicBezTo>
                <a:cubicBezTo>
                  <a:pt x="68" y="4198"/>
                  <a:pt x="0" y="4368"/>
                  <a:pt x="239" y="4505"/>
                </a:cubicBezTo>
                <a:cubicBezTo>
                  <a:pt x="274" y="4531"/>
                  <a:pt x="311" y="4544"/>
                  <a:pt x="349" y="4544"/>
                </a:cubicBezTo>
                <a:cubicBezTo>
                  <a:pt x="460" y="4544"/>
                  <a:pt x="581" y="4435"/>
                  <a:pt x="683" y="4232"/>
                </a:cubicBezTo>
                <a:cubicBezTo>
                  <a:pt x="683" y="4198"/>
                  <a:pt x="683" y="4164"/>
                  <a:pt x="717" y="4130"/>
                </a:cubicBezTo>
                <a:cubicBezTo>
                  <a:pt x="921" y="3754"/>
                  <a:pt x="1160" y="3345"/>
                  <a:pt x="1365" y="2969"/>
                </a:cubicBezTo>
                <a:cubicBezTo>
                  <a:pt x="1911" y="2185"/>
                  <a:pt x="2457" y="1434"/>
                  <a:pt x="3003" y="649"/>
                </a:cubicBezTo>
                <a:cubicBezTo>
                  <a:pt x="3105" y="513"/>
                  <a:pt x="3174" y="410"/>
                  <a:pt x="3208" y="240"/>
                </a:cubicBezTo>
                <a:cubicBezTo>
                  <a:pt x="3242" y="103"/>
                  <a:pt x="3139" y="1"/>
                  <a:pt x="293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08" name="Google Shape;7608;p56"/>
          <p:cNvSpPr/>
          <p:nvPr/>
        </p:nvSpPr>
        <p:spPr>
          <a:xfrm>
            <a:off x="168416" y="4563450"/>
            <a:ext cx="57216" cy="83049"/>
          </a:xfrm>
          <a:custGeom>
            <a:rect b="b" l="l" r="r" t="t"/>
            <a:pathLst>
              <a:path extrusionOk="0" h="4459" w="3072">
                <a:moveTo>
                  <a:pt x="2798" y="1"/>
                </a:moveTo>
                <a:cubicBezTo>
                  <a:pt x="2687" y="1"/>
                  <a:pt x="2613" y="87"/>
                  <a:pt x="2559" y="193"/>
                </a:cubicBezTo>
                <a:cubicBezTo>
                  <a:pt x="2355" y="500"/>
                  <a:pt x="2184" y="841"/>
                  <a:pt x="1979" y="1149"/>
                </a:cubicBezTo>
                <a:cubicBezTo>
                  <a:pt x="1433" y="1968"/>
                  <a:pt x="922" y="2752"/>
                  <a:pt x="410" y="3537"/>
                </a:cubicBezTo>
                <a:cubicBezTo>
                  <a:pt x="273" y="3742"/>
                  <a:pt x="171" y="3913"/>
                  <a:pt x="68" y="4151"/>
                </a:cubicBezTo>
                <a:cubicBezTo>
                  <a:pt x="0" y="4288"/>
                  <a:pt x="137" y="4459"/>
                  <a:pt x="376" y="4459"/>
                </a:cubicBezTo>
                <a:cubicBezTo>
                  <a:pt x="478" y="4356"/>
                  <a:pt x="546" y="4288"/>
                  <a:pt x="649" y="4186"/>
                </a:cubicBezTo>
                <a:cubicBezTo>
                  <a:pt x="1399" y="3025"/>
                  <a:pt x="2116" y="1865"/>
                  <a:pt x="2867" y="705"/>
                </a:cubicBezTo>
                <a:cubicBezTo>
                  <a:pt x="2935" y="603"/>
                  <a:pt x="2969" y="466"/>
                  <a:pt x="3037" y="364"/>
                </a:cubicBezTo>
                <a:cubicBezTo>
                  <a:pt x="3071" y="227"/>
                  <a:pt x="3071" y="91"/>
                  <a:pt x="2901" y="23"/>
                </a:cubicBezTo>
                <a:cubicBezTo>
                  <a:pt x="2863" y="8"/>
                  <a:pt x="2829" y="1"/>
                  <a:pt x="279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09" name="Google Shape;7609;p56"/>
          <p:cNvSpPr/>
          <p:nvPr/>
        </p:nvSpPr>
        <p:spPr>
          <a:xfrm>
            <a:off x="289787" y="4379093"/>
            <a:ext cx="50865" cy="83105"/>
          </a:xfrm>
          <a:custGeom>
            <a:rect b="b" l="l" r="r" t="t"/>
            <a:pathLst>
              <a:path extrusionOk="0" h="4462" w="2731">
                <a:moveTo>
                  <a:pt x="2475" y="0"/>
                </a:moveTo>
                <a:cubicBezTo>
                  <a:pt x="2423" y="0"/>
                  <a:pt x="2372" y="9"/>
                  <a:pt x="2321" y="26"/>
                </a:cubicBezTo>
                <a:cubicBezTo>
                  <a:pt x="2253" y="94"/>
                  <a:pt x="2150" y="196"/>
                  <a:pt x="2116" y="265"/>
                </a:cubicBezTo>
                <a:cubicBezTo>
                  <a:pt x="1434" y="1391"/>
                  <a:pt x="786" y="2483"/>
                  <a:pt x="137" y="3609"/>
                </a:cubicBezTo>
                <a:cubicBezTo>
                  <a:pt x="69" y="3745"/>
                  <a:pt x="1" y="3848"/>
                  <a:pt x="1" y="3984"/>
                </a:cubicBezTo>
                <a:cubicBezTo>
                  <a:pt x="1" y="4291"/>
                  <a:pt x="103" y="4462"/>
                  <a:pt x="274" y="4462"/>
                </a:cubicBezTo>
                <a:cubicBezTo>
                  <a:pt x="478" y="4462"/>
                  <a:pt x="547" y="4291"/>
                  <a:pt x="581" y="4121"/>
                </a:cubicBezTo>
                <a:cubicBezTo>
                  <a:pt x="615" y="3916"/>
                  <a:pt x="683" y="3745"/>
                  <a:pt x="786" y="3575"/>
                </a:cubicBezTo>
                <a:cubicBezTo>
                  <a:pt x="1366" y="2551"/>
                  <a:pt x="1980" y="1561"/>
                  <a:pt x="2560" y="538"/>
                </a:cubicBezTo>
                <a:cubicBezTo>
                  <a:pt x="2628" y="469"/>
                  <a:pt x="2696" y="401"/>
                  <a:pt x="2696" y="299"/>
                </a:cubicBezTo>
                <a:cubicBezTo>
                  <a:pt x="2731" y="196"/>
                  <a:pt x="2696" y="94"/>
                  <a:pt x="2628" y="26"/>
                </a:cubicBezTo>
                <a:cubicBezTo>
                  <a:pt x="2577" y="9"/>
                  <a:pt x="2526" y="0"/>
                  <a:pt x="247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10" name="Google Shape;7610;p56"/>
          <p:cNvSpPr/>
          <p:nvPr/>
        </p:nvSpPr>
        <p:spPr>
          <a:xfrm>
            <a:off x="177299" y="4263271"/>
            <a:ext cx="51498" cy="84576"/>
          </a:xfrm>
          <a:custGeom>
            <a:rect b="b" l="l" r="r" t="t"/>
            <a:pathLst>
              <a:path extrusionOk="0" h="4541" w="2765">
                <a:moveTo>
                  <a:pt x="2560" y="0"/>
                </a:moveTo>
                <a:cubicBezTo>
                  <a:pt x="2458" y="103"/>
                  <a:pt x="2355" y="205"/>
                  <a:pt x="2287" y="307"/>
                </a:cubicBezTo>
                <a:cubicBezTo>
                  <a:pt x="2117" y="580"/>
                  <a:pt x="2014" y="853"/>
                  <a:pt x="1844" y="1126"/>
                </a:cubicBezTo>
                <a:cubicBezTo>
                  <a:pt x="1298" y="2116"/>
                  <a:pt x="718" y="3105"/>
                  <a:pt x="137" y="4129"/>
                </a:cubicBezTo>
                <a:cubicBezTo>
                  <a:pt x="69" y="4266"/>
                  <a:pt x="1" y="4402"/>
                  <a:pt x="172" y="4505"/>
                </a:cubicBezTo>
                <a:cubicBezTo>
                  <a:pt x="220" y="4529"/>
                  <a:pt x="273" y="4540"/>
                  <a:pt x="323" y="4540"/>
                </a:cubicBezTo>
                <a:cubicBezTo>
                  <a:pt x="416" y="4540"/>
                  <a:pt x="503" y="4502"/>
                  <a:pt x="547" y="4436"/>
                </a:cubicBezTo>
                <a:cubicBezTo>
                  <a:pt x="683" y="4300"/>
                  <a:pt x="820" y="4163"/>
                  <a:pt x="888" y="3993"/>
                </a:cubicBezTo>
                <a:cubicBezTo>
                  <a:pt x="1502" y="2901"/>
                  <a:pt x="2082" y="1809"/>
                  <a:pt x="2663" y="683"/>
                </a:cubicBezTo>
                <a:cubicBezTo>
                  <a:pt x="2731" y="580"/>
                  <a:pt x="2765" y="478"/>
                  <a:pt x="2765" y="342"/>
                </a:cubicBezTo>
                <a:cubicBezTo>
                  <a:pt x="2765" y="273"/>
                  <a:pt x="2663" y="171"/>
                  <a:pt x="256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11" name="Google Shape;7611;p56"/>
          <p:cNvSpPr/>
          <p:nvPr/>
        </p:nvSpPr>
        <p:spPr>
          <a:xfrm>
            <a:off x="183035" y="4718120"/>
            <a:ext cx="47047" cy="70086"/>
          </a:xfrm>
          <a:custGeom>
            <a:rect b="b" l="l" r="r" t="t"/>
            <a:pathLst>
              <a:path extrusionOk="0" h="3763" w="2526">
                <a:moveTo>
                  <a:pt x="2345" y="0"/>
                </a:moveTo>
                <a:cubicBezTo>
                  <a:pt x="2273" y="0"/>
                  <a:pt x="2171" y="56"/>
                  <a:pt x="2116" y="112"/>
                </a:cubicBezTo>
                <a:cubicBezTo>
                  <a:pt x="2047" y="214"/>
                  <a:pt x="1979" y="282"/>
                  <a:pt x="1945" y="385"/>
                </a:cubicBezTo>
                <a:cubicBezTo>
                  <a:pt x="1467" y="1408"/>
                  <a:pt x="853" y="2364"/>
                  <a:pt x="102" y="3217"/>
                </a:cubicBezTo>
                <a:cubicBezTo>
                  <a:pt x="68" y="3285"/>
                  <a:pt x="0" y="3388"/>
                  <a:pt x="0" y="3456"/>
                </a:cubicBezTo>
                <a:cubicBezTo>
                  <a:pt x="34" y="3558"/>
                  <a:pt x="102" y="3661"/>
                  <a:pt x="171" y="3763"/>
                </a:cubicBezTo>
                <a:cubicBezTo>
                  <a:pt x="307" y="3695"/>
                  <a:pt x="410" y="3626"/>
                  <a:pt x="546" y="3558"/>
                </a:cubicBezTo>
                <a:cubicBezTo>
                  <a:pt x="683" y="3422"/>
                  <a:pt x="853" y="3285"/>
                  <a:pt x="956" y="3115"/>
                </a:cubicBezTo>
                <a:cubicBezTo>
                  <a:pt x="1467" y="2262"/>
                  <a:pt x="1979" y="1408"/>
                  <a:pt x="2457" y="555"/>
                </a:cubicBezTo>
                <a:cubicBezTo>
                  <a:pt x="2491" y="453"/>
                  <a:pt x="2525" y="385"/>
                  <a:pt x="2525" y="282"/>
                </a:cubicBezTo>
                <a:cubicBezTo>
                  <a:pt x="2525" y="180"/>
                  <a:pt x="2457" y="78"/>
                  <a:pt x="2389" y="9"/>
                </a:cubicBezTo>
                <a:cubicBezTo>
                  <a:pt x="2376" y="3"/>
                  <a:pt x="2361" y="0"/>
                  <a:pt x="234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12" name="Google Shape;7612;p56"/>
          <p:cNvSpPr/>
          <p:nvPr/>
        </p:nvSpPr>
        <p:spPr>
          <a:xfrm>
            <a:off x="345714" y="4243158"/>
            <a:ext cx="48313" cy="67255"/>
          </a:xfrm>
          <a:custGeom>
            <a:rect b="b" l="l" r="r" t="t"/>
            <a:pathLst>
              <a:path extrusionOk="0" h="3611" w="2594">
                <a:moveTo>
                  <a:pt x="2320" y="0"/>
                </a:moveTo>
                <a:cubicBezTo>
                  <a:pt x="2254" y="0"/>
                  <a:pt x="2190" y="17"/>
                  <a:pt x="2150" y="57"/>
                </a:cubicBezTo>
                <a:cubicBezTo>
                  <a:pt x="1980" y="193"/>
                  <a:pt x="1877" y="364"/>
                  <a:pt x="1775" y="534"/>
                </a:cubicBezTo>
                <a:cubicBezTo>
                  <a:pt x="1195" y="1422"/>
                  <a:pt x="615" y="2343"/>
                  <a:pt x="69" y="3298"/>
                </a:cubicBezTo>
                <a:cubicBezTo>
                  <a:pt x="1" y="3367"/>
                  <a:pt x="35" y="3537"/>
                  <a:pt x="69" y="3571"/>
                </a:cubicBezTo>
                <a:cubicBezTo>
                  <a:pt x="128" y="3591"/>
                  <a:pt x="198" y="3611"/>
                  <a:pt x="267" y="3611"/>
                </a:cubicBezTo>
                <a:cubicBezTo>
                  <a:pt x="317" y="3611"/>
                  <a:pt x="367" y="3600"/>
                  <a:pt x="410" y="3571"/>
                </a:cubicBezTo>
                <a:cubicBezTo>
                  <a:pt x="581" y="3469"/>
                  <a:pt x="751" y="3298"/>
                  <a:pt x="854" y="3128"/>
                </a:cubicBezTo>
                <a:cubicBezTo>
                  <a:pt x="1297" y="2172"/>
                  <a:pt x="1809" y="1319"/>
                  <a:pt x="2423" y="466"/>
                </a:cubicBezTo>
                <a:cubicBezTo>
                  <a:pt x="2492" y="398"/>
                  <a:pt x="2526" y="295"/>
                  <a:pt x="2594" y="193"/>
                </a:cubicBezTo>
                <a:cubicBezTo>
                  <a:pt x="2526" y="125"/>
                  <a:pt x="2492" y="22"/>
                  <a:pt x="2457" y="22"/>
                </a:cubicBezTo>
                <a:cubicBezTo>
                  <a:pt x="2415" y="8"/>
                  <a:pt x="2367" y="0"/>
                  <a:pt x="232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13" name="Google Shape;7613;p56"/>
          <p:cNvSpPr/>
          <p:nvPr/>
        </p:nvSpPr>
        <p:spPr>
          <a:xfrm>
            <a:off x="43227" y="4412224"/>
            <a:ext cx="57849" cy="62077"/>
          </a:xfrm>
          <a:custGeom>
            <a:rect b="b" l="l" r="r" t="t"/>
            <a:pathLst>
              <a:path extrusionOk="0" h="3333" w="3106">
                <a:moveTo>
                  <a:pt x="2886" y="0"/>
                </a:moveTo>
                <a:cubicBezTo>
                  <a:pt x="2857" y="0"/>
                  <a:pt x="2827" y="7"/>
                  <a:pt x="2798" y="21"/>
                </a:cubicBezTo>
                <a:cubicBezTo>
                  <a:pt x="2696" y="55"/>
                  <a:pt x="2627" y="124"/>
                  <a:pt x="2559" y="192"/>
                </a:cubicBezTo>
                <a:cubicBezTo>
                  <a:pt x="2354" y="431"/>
                  <a:pt x="2184" y="635"/>
                  <a:pt x="2013" y="840"/>
                </a:cubicBezTo>
                <a:lnTo>
                  <a:pt x="341" y="2751"/>
                </a:lnTo>
                <a:cubicBezTo>
                  <a:pt x="205" y="2888"/>
                  <a:pt x="0" y="3024"/>
                  <a:pt x="205" y="3263"/>
                </a:cubicBezTo>
                <a:cubicBezTo>
                  <a:pt x="252" y="3310"/>
                  <a:pt x="302" y="3332"/>
                  <a:pt x="359" y="3332"/>
                </a:cubicBezTo>
                <a:cubicBezTo>
                  <a:pt x="466" y="3332"/>
                  <a:pt x="594" y="3249"/>
                  <a:pt x="751" y="3092"/>
                </a:cubicBezTo>
                <a:lnTo>
                  <a:pt x="785" y="3058"/>
                </a:lnTo>
                <a:lnTo>
                  <a:pt x="3003" y="465"/>
                </a:lnTo>
                <a:cubicBezTo>
                  <a:pt x="3037" y="397"/>
                  <a:pt x="3071" y="328"/>
                  <a:pt x="3105" y="260"/>
                </a:cubicBezTo>
                <a:cubicBezTo>
                  <a:pt x="3105" y="98"/>
                  <a:pt x="2998" y="0"/>
                  <a:pt x="28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14" name="Google Shape;7614;p56"/>
          <p:cNvSpPr/>
          <p:nvPr/>
        </p:nvSpPr>
        <p:spPr>
          <a:xfrm>
            <a:off x="174133" y="4435858"/>
            <a:ext cx="43229" cy="64480"/>
          </a:xfrm>
          <a:custGeom>
            <a:rect b="b" l="l" r="r" t="t"/>
            <a:pathLst>
              <a:path extrusionOk="0" h="3462" w="2321">
                <a:moveTo>
                  <a:pt x="2128" y="1"/>
                </a:moveTo>
                <a:cubicBezTo>
                  <a:pt x="2056" y="1"/>
                  <a:pt x="1984" y="25"/>
                  <a:pt x="1911" y="49"/>
                </a:cubicBezTo>
                <a:cubicBezTo>
                  <a:pt x="1843" y="83"/>
                  <a:pt x="1809" y="151"/>
                  <a:pt x="1775" y="219"/>
                </a:cubicBezTo>
                <a:cubicBezTo>
                  <a:pt x="1263" y="1073"/>
                  <a:pt x="751" y="1926"/>
                  <a:pt x="239" y="2779"/>
                </a:cubicBezTo>
                <a:cubicBezTo>
                  <a:pt x="137" y="2881"/>
                  <a:pt x="103" y="2983"/>
                  <a:pt x="34" y="3120"/>
                </a:cubicBezTo>
                <a:cubicBezTo>
                  <a:pt x="0" y="3291"/>
                  <a:pt x="103" y="3461"/>
                  <a:pt x="342" y="3461"/>
                </a:cubicBezTo>
                <a:cubicBezTo>
                  <a:pt x="444" y="3393"/>
                  <a:pt x="546" y="3291"/>
                  <a:pt x="615" y="3188"/>
                </a:cubicBezTo>
                <a:cubicBezTo>
                  <a:pt x="1126" y="2301"/>
                  <a:pt x="1672" y="1448"/>
                  <a:pt x="2184" y="561"/>
                </a:cubicBezTo>
                <a:cubicBezTo>
                  <a:pt x="2252" y="458"/>
                  <a:pt x="2287" y="390"/>
                  <a:pt x="2321" y="288"/>
                </a:cubicBezTo>
                <a:cubicBezTo>
                  <a:pt x="2321" y="185"/>
                  <a:pt x="2287" y="83"/>
                  <a:pt x="2218" y="15"/>
                </a:cubicBezTo>
                <a:cubicBezTo>
                  <a:pt x="2188" y="5"/>
                  <a:pt x="2158" y="1"/>
                  <a:pt x="21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15" name="Google Shape;7615;p56"/>
          <p:cNvSpPr/>
          <p:nvPr/>
        </p:nvSpPr>
        <p:spPr>
          <a:xfrm>
            <a:off x="45126" y="4500930"/>
            <a:ext cx="42595" cy="64089"/>
          </a:xfrm>
          <a:custGeom>
            <a:rect b="b" l="l" r="r" t="t"/>
            <a:pathLst>
              <a:path extrusionOk="0" h="3441" w="2287">
                <a:moveTo>
                  <a:pt x="2063" y="1"/>
                </a:moveTo>
                <a:cubicBezTo>
                  <a:pt x="2025" y="1"/>
                  <a:pt x="1985" y="12"/>
                  <a:pt x="1945" y="35"/>
                </a:cubicBezTo>
                <a:cubicBezTo>
                  <a:pt x="1843" y="70"/>
                  <a:pt x="1741" y="172"/>
                  <a:pt x="1672" y="274"/>
                </a:cubicBezTo>
                <a:cubicBezTo>
                  <a:pt x="1229" y="957"/>
                  <a:pt x="785" y="1639"/>
                  <a:pt x="342" y="2356"/>
                </a:cubicBezTo>
                <a:cubicBezTo>
                  <a:pt x="205" y="2595"/>
                  <a:pt x="103" y="2834"/>
                  <a:pt x="34" y="3072"/>
                </a:cubicBezTo>
                <a:cubicBezTo>
                  <a:pt x="0" y="3209"/>
                  <a:pt x="0" y="3345"/>
                  <a:pt x="171" y="3414"/>
                </a:cubicBezTo>
                <a:cubicBezTo>
                  <a:pt x="208" y="3432"/>
                  <a:pt x="247" y="3440"/>
                  <a:pt x="285" y="3440"/>
                </a:cubicBezTo>
                <a:cubicBezTo>
                  <a:pt x="392" y="3440"/>
                  <a:pt x="496" y="3377"/>
                  <a:pt x="546" y="3277"/>
                </a:cubicBezTo>
                <a:cubicBezTo>
                  <a:pt x="615" y="3175"/>
                  <a:pt x="649" y="3072"/>
                  <a:pt x="683" y="2970"/>
                </a:cubicBezTo>
                <a:cubicBezTo>
                  <a:pt x="819" y="2663"/>
                  <a:pt x="956" y="2356"/>
                  <a:pt x="1126" y="2083"/>
                </a:cubicBezTo>
                <a:cubicBezTo>
                  <a:pt x="1434" y="1537"/>
                  <a:pt x="1775" y="1059"/>
                  <a:pt x="2116" y="547"/>
                </a:cubicBezTo>
                <a:cubicBezTo>
                  <a:pt x="2184" y="445"/>
                  <a:pt x="2252" y="308"/>
                  <a:pt x="2287" y="274"/>
                </a:cubicBezTo>
                <a:cubicBezTo>
                  <a:pt x="2287" y="117"/>
                  <a:pt x="2186" y="1"/>
                  <a:pt x="206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16" name="Google Shape;7616;p56"/>
          <p:cNvSpPr/>
          <p:nvPr/>
        </p:nvSpPr>
        <p:spPr>
          <a:xfrm>
            <a:off x="257381" y="4072620"/>
            <a:ext cx="43229" cy="56266"/>
          </a:xfrm>
          <a:custGeom>
            <a:rect b="b" l="l" r="r" t="t"/>
            <a:pathLst>
              <a:path extrusionOk="0" h="3021" w="2321">
                <a:moveTo>
                  <a:pt x="2150" y="0"/>
                </a:moveTo>
                <a:cubicBezTo>
                  <a:pt x="2082" y="0"/>
                  <a:pt x="1980" y="0"/>
                  <a:pt x="1911" y="34"/>
                </a:cubicBezTo>
                <a:cubicBezTo>
                  <a:pt x="1809" y="103"/>
                  <a:pt x="1741" y="205"/>
                  <a:pt x="1707" y="307"/>
                </a:cubicBezTo>
                <a:cubicBezTo>
                  <a:pt x="1263" y="1126"/>
                  <a:pt x="717" y="1877"/>
                  <a:pt x="69" y="2594"/>
                </a:cubicBezTo>
                <a:cubicBezTo>
                  <a:pt x="69" y="2594"/>
                  <a:pt x="35" y="2628"/>
                  <a:pt x="35" y="2662"/>
                </a:cubicBezTo>
                <a:cubicBezTo>
                  <a:pt x="35" y="2764"/>
                  <a:pt x="0" y="2901"/>
                  <a:pt x="35" y="2969"/>
                </a:cubicBezTo>
                <a:cubicBezTo>
                  <a:pt x="103" y="3003"/>
                  <a:pt x="163" y="3020"/>
                  <a:pt x="222" y="3020"/>
                </a:cubicBezTo>
                <a:cubicBezTo>
                  <a:pt x="282" y="3020"/>
                  <a:pt x="342" y="3003"/>
                  <a:pt x="410" y="2969"/>
                </a:cubicBezTo>
                <a:cubicBezTo>
                  <a:pt x="581" y="2867"/>
                  <a:pt x="717" y="2730"/>
                  <a:pt x="819" y="2560"/>
                </a:cubicBezTo>
                <a:cubicBezTo>
                  <a:pt x="1297" y="1843"/>
                  <a:pt x="1775" y="1126"/>
                  <a:pt x="2218" y="410"/>
                </a:cubicBezTo>
                <a:cubicBezTo>
                  <a:pt x="2253" y="342"/>
                  <a:pt x="2287" y="273"/>
                  <a:pt x="2321" y="205"/>
                </a:cubicBezTo>
                <a:cubicBezTo>
                  <a:pt x="2253" y="137"/>
                  <a:pt x="2218" y="34"/>
                  <a:pt x="215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17" name="Google Shape;7617;p56"/>
          <p:cNvSpPr/>
          <p:nvPr/>
        </p:nvSpPr>
        <p:spPr>
          <a:xfrm>
            <a:off x="130908" y="4384959"/>
            <a:ext cx="43881" cy="53733"/>
          </a:xfrm>
          <a:custGeom>
            <a:rect b="b" l="l" r="r" t="t"/>
            <a:pathLst>
              <a:path extrusionOk="0" h="2885" w="2356">
                <a:moveTo>
                  <a:pt x="2117" y="1"/>
                </a:moveTo>
                <a:cubicBezTo>
                  <a:pt x="2065" y="1"/>
                  <a:pt x="2014" y="18"/>
                  <a:pt x="1980" y="52"/>
                </a:cubicBezTo>
                <a:cubicBezTo>
                  <a:pt x="1878" y="52"/>
                  <a:pt x="1844" y="154"/>
                  <a:pt x="1775" y="223"/>
                </a:cubicBezTo>
                <a:cubicBezTo>
                  <a:pt x="1195" y="973"/>
                  <a:pt x="820" y="1826"/>
                  <a:pt x="69" y="2441"/>
                </a:cubicBezTo>
                <a:cubicBezTo>
                  <a:pt x="35" y="2475"/>
                  <a:pt x="1" y="2577"/>
                  <a:pt x="1" y="2577"/>
                </a:cubicBezTo>
                <a:cubicBezTo>
                  <a:pt x="35" y="2680"/>
                  <a:pt x="103" y="2782"/>
                  <a:pt x="137" y="2884"/>
                </a:cubicBezTo>
                <a:cubicBezTo>
                  <a:pt x="274" y="2850"/>
                  <a:pt x="376" y="2816"/>
                  <a:pt x="479" y="2748"/>
                </a:cubicBezTo>
                <a:cubicBezTo>
                  <a:pt x="683" y="2577"/>
                  <a:pt x="922" y="2372"/>
                  <a:pt x="1093" y="2134"/>
                </a:cubicBezTo>
                <a:cubicBezTo>
                  <a:pt x="1502" y="1588"/>
                  <a:pt x="1844" y="1042"/>
                  <a:pt x="2219" y="496"/>
                </a:cubicBezTo>
                <a:cubicBezTo>
                  <a:pt x="2287" y="427"/>
                  <a:pt x="2321" y="359"/>
                  <a:pt x="2355" y="257"/>
                </a:cubicBezTo>
                <a:cubicBezTo>
                  <a:pt x="2355" y="189"/>
                  <a:pt x="2321" y="52"/>
                  <a:pt x="2253" y="52"/>
                </a:cubicBezTo>
                <a:cubicBezTo>
                  <a:pt x="2219" y="18"/>
                  <a:pt x="2168" y="1"/>
                  <a:pt x="211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18" name="Google Shape;7618;p56"/>
          <p:cNvSpPr/>
          <p:nvPr/>
        </p:nvSpPr>
        <p:spPr>
          <a:xfrm>
            <a:off x="134725" y="4281448"/>
            <a:ext cx="38796" cy="55558"/>
          </a:xfrm>
          <a:custGeom>
            <a:rect b="b" l="l" r="r" t="t"/>
            <a:pathLst>
              <a:path extrusionOk="0" h="2983" w="2083">
                <a:moveTo>
                  <a:pt x="1864" y="0"/>
                </a:moveTo>
                <a:cubicBezTo>
                  <a:pt x="1791" y="0"/>
                  <a:pt x="1723" y="32"/>
                  <a:pt x="1673" y="82"/>
                </a:cubicBezTo>
                <a:cubicBezTo>
                  <a:pt x="1605" y="116"/>
                  <a:pt x="1536" y="219"/>
                  <a:pt x="1502" y="287"/>
                </a:cubicBezTo>
                <a:cubicBezTo>
                  <a:pt x="1059" y="1038"/>
                  <a:pt x="751" y="1891"/>
                  <a:pt x="69" y="2539"/>
                </a:cubicBezTo>
                <a:cubicBezTo>
                  <a:pt x="35" y="2573"/>
                  <a:pt x="1" y="2607"/>
                  <a:pt x="1" y="2675"/>
                </a:cubicBezTo>
                <a:cubicBezTo>
                  <a:pt x="35" y="2778"/>
                  <a:pt x="103" y="2880"/>
                  <a:pt x="171" y="2983"/>
                </a:cubicBezTo>
                <a:cubicBezTo>
                  <a:pt x="274" y="2948"/>
                  <a:pt x="376" y="2880"/>
                  <a:pt x="478" y="2846"/>
                </a:cubicBezTo>
                <a:cubicBezTo>
                  <a:pt x="683" y="2675"/>
                  <a:pt x="820" y="2505"/>
                  <a:pt x="990" y="2300"/>
                </a:cubicBezTo>
                <a:cubicBezTo>
                  <a:pt x="1332" y="1686"/>
                  <a:pt x="1673" y="1072"/>
                  <a:pt x="2014" y="457"/>
                </a:cubicBezTo>
                <a:cubicBezTo>
                  <a:pt x="2048" y="389"/>
                  <a:pt x="2082" y="321"/>
                  <a:pt x="2082" y="253"/>
                </a:cubicBezTo>
                <a:cubicBezTo>
                  <a:pt x="2082" y="150"/>
                  <a:pt x="2014" y="48"/>
                  <a:pt x="1946" y="14"/>
                </a:cubicBezTo>
                <a:cubicBezTo>
                  <a:pt x="1918" y="5"/>
                  <a:pt x="1891" y="0"/>
                  <a:pt x="186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19" name="Google Shape;7619;p56"/>
          <p:cNvSpPr/>
          <p:nvPr/>
        </p:nvSpPr>
        <p:spPr>
          <a:xfrm>
            <a:off x="42575" y="5006919"/>
            <a:ext cx="38796" cy="57738"/>
          </a:xfrm>
          <a:custGeom>
            <a:rect b="b" l="l" r="r" t="t"/>
            <a:pathLst>
              <a:path extrusionOk="0" h="3100" w="2083">
                <a:moveTo>
                  <a:pt x="1733" y="0"/>
                </a:moveTo>
                <a:cubicBezTo>
                  <a:pt x="1636" y="0"/>
                  <a:pt x="1551" y="93"/>
                  <a:pt x="1434" y="233"/>
                </a:cubicBezTo>
                <a:lnTo>
                  <a:pt x="1400" y="267"/>
                </a:lnTo>
                <a:cubicBezTo>
                  <a:pt x="956" y="950"/>
                  <a:pt x="547" y="1632"/>
                  <a:pt x="103" y="2349"/>
                </a:cubicBezTo>
                <a:cubicBezTo>
                  <a:pt x="1" y="2588"/>
                  <a:pt x="1" y="2861"/>
                  <a:pt x="69" y="3100"/>
                </a:cubicBezTo>
                <a:cubicBezTo>
                  <a:pt x="308" y="2997"/>
                  <a:pt x="513" y="2792"/>
                  <a:pt x="615" y="2554"/>
                </a:cubicBezTo>
                <a:cubicBezTo>
                  <a:pt x="786" y="2281"/>
                  <a:pt x="888" y="2008"/>
                  <a:pt x="1059" y="1769"/>
                </a:cubicBezTo>
                <a:cubicBezTo>
                  <a:pt x="1298" y="1325"/>
                  <a:pt x="1605" y="916"/>
                  <a:pt x="1878" y="472"/>
                </a:cubicBezTo>
                <a:cubicBezTo>
                  <a:pt x="1946" y="336"/>
                  <a:pt x="2082" y="199"/>
                  <a:pt x="1878" y="63"/>
                </a:cubicBezTo>
                <a:cubicBezTo>
                  <a:pt x="1824" y="20"/>
                  <a:pt x="1777" y="0"/>
                  <a:pt x="173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0" name="Google Shape;7620;p56"/>
          <p:cNvSpPr/>
          <p:nvPr/>
        </p:nvSpPr>
        <p:spPr>
          <a:xfrm>
            <a:off x="170949" y="4211795"/>
            <a:ext cx="41329" cy="55950"/>
          </a:xfrm>
          <a:custGeom>
            <a:rect b="b" l="l" r="r" t="t"/>
            <a:pathLst>
              <a:path extrusionOk="0" h="3004" w="2219">
                <a:moveTo>
                  <a:pt x="1877" y="0"/>
                </a:moveTo>
                <a:cubicBezTo>
                  <a:pt x="1775" y="34"/>
                  <a:pt x="1741" y="69"/>
                  <a:pt x="1673" y="137"/>
                </a:cubicBezTo>
                <a:cubicBezTo>
                  <a:pt x="1161" y="853"/>
                  <a:pt x="649" y="1536"/>
                  <a:pt x="137" y="2287"/>
                </a:cubicBezTo>
                <a:cubicBezTo>
                  <a:pt x="35" y="2389"/>
                  <a:pt x="1" y="2525"/>
                  <a:pt x="1" y="2662"/>
                </a:cubicBezTo>
                <a:cubicBezTo>
                  <a:pt x="1" y="2730"/>
                  <a:pt x="103" y="2833"/>
                  <a:pt x="205" y="3003"/>
                </a:cubicBezTo>
                <a:cubicBezTo>
                  <a:pt x="342" y="2901"/>
                  <a:pt x="444" y="2764"/>
                  <a:pt x="547" y="2628"/>
                </a:cubicBezTo>
                <a:cubicBezTo>
                  <a:pt x="956" y="1911"/>
                  <a:pt x="1434" y="1229"/>
                  <a:pt x="1980" y="580"/>
                </a:cubicBezTo>
                <a:cubicBezTo>
                  <a:pt x="2048" y="512"/>
                  <a:pt x="2150" y="410"/>
                  <a:pt x="2185" y="307"/>
                </a:cubicBezTo>
                <a:cubicBezTo>
                  <a:pt x="2219" y="205"/>
                  <a:pt x="2185" y="103"/>
                  <a:pt x="2116" y="69"/>
                </a:cubicBezTo>
                <a:cubicBezTo>
                  <a:pt x="2048" y="0"/>
                  <a:pt x="1946" y="0"/>
                  <a:pt x="187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1" name="Google Shape;7621;p56"/>
          <p:cNvSpPr/>
          <p:nvPr/>
        </p:nvSpPr>
        <p:spPr>
          <a:xfrm>
            <a:off x="133459" y="4810177"/>
            <a:ext cx="40062" cy="49952"/>
          </a:xfrm>
          <a:custGeom>
            <a:rect b="b" l="l" r="r" t="t"/>
            <a:pathLst>
              <a:path extrusionOk="0" h="2682" w="2151">
                <a:moveTo>
                  <a:pt x="1925" y="0"/>
                </a:moveTo>
                <a:cubicBezTo>
                  <a:pt x="1854" y="0"/>
                  <a:pt x="1789" y="24"/>
                  <a:pt x="1741" y="48"/>
                </a:cubicBezTo>
                <a:cubicBezTo>
                  <a:pt x="1638" y="117"/>
                  <a:pt x="1570" y="253"/>
                  <a:pt x="1502" y="355"/>
                </a:cubicBezTo>
                <a:cubicBezTo>
                  <a:pt x="1092" y="1038"/>
                  <a:pt x="649" y="1686"/>
                  <a:pt x="103" y="2232"/>
                </a:cubicBezTo>
                <a:cubicBezTo>
                  <a:pt x="69" y="2266"/>
                  <a:pt x="35" y="2301"/>
                  <a:pt x="35" y="2335"/>
                </a:cubicBezTo>
                <a:cubicBezTo>
                  <a:pt x="35" y="2403"/>
                  <a:pt x="0" y="2574"/>
                  <a:pt x="69" y="2642"/>
                </a:cubicBezTo>
                <a:cubicBezTo>
                  <a:pt x="108" y="2661"/>
                  <a:pt x="159" y="2681"/>
                  <a:pt x="214" y="2681"/>
                </a:cubicBezTo>
                <a:cubicBezTo>
                  <a:pt x="255" y="2681"/>
                  <a:pt x="298" y="2671"/>
                  <a:pt x="342" y="2642"/>
                </a:cubicBezTo>
                <a:cubicBezTo>
                  <a:pt x="546" y="2539"/>
                  <a:pt x="717" y="2403"/>
                  <a:pt x="854" y="2232"/>
                </a:cubicBezTo>
                <a:cubicBezTo>
                  <a:pt x="1263" y="1618"/>
                  <a:pt x="1638" y="1004"/>
                  <a:pt x="2048" y="424"/>
                </a:cubicBezTo>
                <a:cubicBezTo>
                  <a:pt x="2082" y="321"/>
                  <a:pt x="2116" y="253"/>
                  <a:pt x="2150" y="185"/>
                </a:cubicBezTo>
                <a:cubicBezTo>
                  <a:pt x="2082" y="117"/>
                  <a:pt x="2082" y="48"/>
                  <a:pt x="2014" y="14"/>
                </a:cubicBezTo>
                <a:cubicBezTo>
                  <a:pt x="1984" y="4"/>
                  <a:pt x="1954" y="0"/>
                  <a:pt x="19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2" name="Google Shape;7622;p56"/>
          <p:cNvSpPr/>
          <p:nvPr/>
        </p:nvSpPr>
        <p:spPr>
          <a:xfrm>
            <a:off x="56133" y="4910113"/>
            <a:ext cx="39224" cy="49729"/>
          </a:xfrm>
          <a:custGeom>
            <a:rect b="b" l="l" r="r" t="t"/>
            <a:pathLst>
              <a:path extrusionOk="0" h="2670" w="2106">
                <a:moveTo>
                  <a:pt x="1900" y="0"/>
                </a:moveTo>
                <a:cubicBezTo>
                  <a:pt x="1848" y="0"/>
                  <a:pt x="1789" y="20"/>
                  <a:pt x="1730" y="40"/>
                </a:cubicBezTo>
                <a:cubicBezTo>
                  <a:pt x="1627" y="108"/>
                  <a:pt x="1559" y="176"/>
                  <a:pt x="1525" y="279"/>
                </a:cubicBezTo>
                <a:cubicBezTo>
                  <a:pt x="1286" y="586"/>
                  <a:pt x="1047" y="893"/>
                  <a:pt x="843" y="1200"/>
                </a:cubicBezTo>
                <a:cubicBezTo>
                  <a:pt x="638" y="1507"/>
                  <a:pt x="433" y="1916"/>
                  <a:pt x="194" y="2258"/>
                </a:cubicBezTo>
                <a:cubicBezTo>
                  <a:pt x="0" y="2387"/>
                  <a:pt x="113" y="2670"/>
                  <a:pt x="328" y="2670"/>
                </a:cubicBezTo>
                <a:cubicBezTo>
                  <a:pt x="340" y="2670"/>
                  <a:pt x="352" y="2669"/>
                  <a:pt x="365" y="2667"/>
                </a:cubicBezTo>
                <a:cubicBezTo>
                  <a:pt x="467" y="2633"/>
                  <a:pt x="535" y="2565"/>
                  <a:pt x="604" y="2531"/>
                </a:cubicBezTo>
                <a:cubicBezTo>
                  <a:pt x="706" y="2394"/>
                  <a:pt x="808" y="2292"/>
                  <a:pt x="877" y="2155"/>
                </a:cubicBezTo>
                <a:cubicBezTo>
                  <a:pt x="1252" y="1575"/>
                  <a:pt x="1627" y="1029"/>
                  <a:pt x="2003" y="449"/>
                </a:cubicBezTo>
                <a:cubicBezTo>
                  <a:pt x="2037" y="415"/>
                  <a:pt x="2105" y="347"/>
                  <a:pt x="2105" y="313"/>
                </a:cubicBezTo>
                <a:cubicBezTo>
                  <a:pt x="2105" y="244"/>
                  <a:pt x="2105" y="74"/>
                  <a:pt x="2003" y="40"/>
                </a:cubicBezTo>
                <a:cubicBezTo>
                  <a:pt x="1974" y="11"/>
                  <a:pt x="1939" y="0"/>
                  <a:pt x="19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3" name="Google Shape;7623;p56"/>
          <p:cNvSpPr/>
          <p:nvPr/>
        </p:nvSpPr>
        <p:spPr>
          <a:xfrm>
            <a:off x="209723" y="4776673"/>
            <a:ext cx="34959" cy="50306"/>
          </a:xfrm>
          <a:custGeom>
            <a:rect b="b" l="l" r="r" t="t"/>
            <a:pathLst>
              <a:path extrusionOk="0" h="2701" w="1877">
                <a:moveTo>
                  <a:pt x="1615" y="1"/>
                </a:moveTo>
                <a:cubicBezTo>
                  <a:pt x="1394" y="1"/>
                  <a:pt x="1358" y="188"/>
                  <a:pt x="1263" y="346"/>
                </a:cubicBezTo>
                <a:cubicBezTo>
                  <a:pt x="887" y="994"/>
                  <a:pt x="751" y="1779"/>
                  <a:pt x="68" y="2291"/>
                </a:cubicBezTo>
                <a:cubicBezTo>
                  <a:pt x="0" y="2359"/>
                  <a:pt x="0" y="2462"/>
                  <a:pt x="34" y="2530"/>
                </a:cubicBezTo>
                <a:cubicBezTo>
                  <a:pt x="34" y="2598"/>
                  <a:pt x="171" y="2632"/>
                  <a:pt x="239" y="2700"/>
                </a:cubicBezTo>
                <a:cubicBezTo>
                  <a:pt x="341" y="2666"/>
                  <a:pt x="444" y="2598"/>
                  <a:pt x="546" y="2530"/>
                </a:cubicBezTo>
                <a:cubicBezTo>
                  <a:pt x="751" y="2359"/>
                  <a:pt x="922" y="2154"/>
                  <a:pt x="1058" y="1950"/>
                </a:cubicBezTo>
                <a:cubicBezTo>
                  <a:pt x="1297" y="1472"/>
                  <a:pt x="1536" y="994"/>
                  <a:pt x="1741" y="517"/>
                </a:cubicBezTo>
                <a:cubicBezTo>
                  <a:pt x="1877" y="244"/>
                  <a:pt x="1843" y="73"/>
                  <a:pt x="1672" y="5"/>
                </a:cubicBezTo>
                <a:cubicBezTo>
                  <a:pt x="1652" y="2"/>
                  <a:pt x="1633" y="1"/>
                  <a:pt x="1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4" name="Google Shape;7624;p56"/>
          <p:cNvSpPr/>
          <p:nvPr/>
        </p:nvSpPr>
        <p:spPr>
          <a:xfrm>
            <a:off x="170949" y="4515568"/>
            <a:ext cx="37511" cy="45613"/>
          </a:xfrm>
          <a:custGeom>
            <a:rect b="b" l="l" r="r" t="t"/>
            <a:pathLst>
              <a:path extrusionOk="0" h="2449" w="2014">
                <a:moveTo>
                  <a:pt x="1843" y="0"/>
                </a:moveTo>
                <a:cubicBezTo>
                  <a:pt x="1707" y="0"/>
                  <a:pt x="1605" y="68"/>
                  <a:pt x="1502" y="137"/>
                </a:cubicBezTo>
                <a:cubicBezTo>
                  <a:pt x="1024" y="785"/>
                  <a:pt x="513" y="1433"/>
                  <a:pt x="35" y="2082"/>
                </a:cubicBezTo>
                <a:cubicBezTo>
                  <a:pt x="1" y="2184"/>
                  <a:pt x="1" y="2321"/>
                  <a:pt x="35" y="2423"/>
                </a:cubicBezTo>
                <a:cubicBezTo>
                  <a:pt x="86" y="2440"/>
                  <a:pt x="146" y="2448"/>
                  <a:pt x="205" y="2448"/>
                </a:cubicBezTo>
                <a:cubicBezTo>
                  <a:pt x="265" y="2448"/>
                  <a:pt x="325" y="2440"/>
                  <a:pt x="376" y="2423"/>
                </a:cubicBezTo>
                <a:cubicBezTo>
                  <a:pt x="547" y="2286"/>
                  <a:pt x="683" y="2150"/>
                  <a:pt x="820" y="1979"/>
                </a:cubicBezTo>
                <a:cubicBezTo>
                  <a:pt x="1195" y="1467"/>
                  <a:pt x="1536" y="956"/>
                  <a:pt x="1877" y="444"/>
                </a:cubicBezTo>
                <a:cubicBezTo>
                  <a:pt x="1946" y="376"/>
                  <a:pt x="1980" y="273"/>
                  <a:pt x="2014" y="205"/>
                </a:cubicBezTo>
                <a:cubicBezTo>
                  <a:pt x="1946" y="103"/>
                  <a:pt x="1877" y="0"/>
                  <a:pt x="18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5" name="Google Shape;7625;p56"/>
          <p:cNvSpPr/>
          <p:nvPr/>
        </p:nvSpPr>
        <p:spPr>
          <a:xfrm>
            <a:off x="242129" y="4488601"/>
            <a:ext cx="31793" cy="46525"/>
          </a:xfrm>
          <a:custGeom>
            <a:rect b="b" l="l" r="r" t="t"/>
            <a:pathLst>
              <a:path extrusionOk="0" h="2498" w="1707">
                <a:moveTo>
                  <a:pt x="1447" y="1"/>
                </a:moveTo>
                <a:cubicBezTo>
                  <a:pt x="1377" y="1"/>
                  <a:pt x="1311" y="25"/>
                  <a:pt x="1263" y="49"/>
                </a:cubicBezTo>
                <a:cubicBezTo>
                  <a:pt x="1195" y="151"/>
                  <a:pt x="1127" y="220"/>
                  <a:pt x="1092" y="322"/>
                </a:cubicBezTo>
                <a:cubicBezTo>
                  <a:pt x="854" y="766"/>
                  <a:pt x="649" y="1175"/>
                  <a:pt x="410" y="1585"/>
                </a:cubicBezTo>
                <a:cubicBezTo>
                  <a:pt x="308" y="1755"/>
                  <a:pt x="171" y="1926"/>
                  <a:pt x="69" y="2096"/>
                </a:cubicBezTo>
                <a:cubicBezTo>
                  <a:pt x="1" y="2199"/>
                  <a:pt x="1" y="2335"/>
                  <a:pt x="69" y="2438"/>
                </a:cubicBezTo>
                <a:cubicBezTo>
                  <a:pt x="109" y="2478"/>
                  <a:pt x="165" y="2497"/>
                  <a:pt x="225" y="2497"/>
                </a:cubicBezTo>
                <a:cubicBezTo>
                  <a:pt x="317" y="2497"/>
                  <a:pt x="416" y="2452"/>
                  <a:pt x="478" y="2369"/>
                </a:cubicBezTo>
                <a:cubicBezTo>
                  <a:pt x="581" y="2301"/>
                  <a:pt x="649" y="2199"/>
                  <a:pt x="751" y="2062"/>
                </a:cubicBezTo>
                <a:cubicBezTo>
                  <a:pt x="1024" y="1516"/>
                  <a:pt x="1331" y="936"/>
                  <a:pt x="1638" y="390"/>
                </a:cubicBezTo>
                <a:cubicBezTo>
                  <a:pt x="1673" y="322"/>
                  <a:pt x="1673" y="254"/>
                  <a:pt x="1707" y="186"/>
                </a:cubicBezTo>
                <a:cubicBezTo>
                  <a:pt x="1638" y="117"/>
                  <a:pt x="1604" y="49"/>
                  <a:pt x="1536" y="15"/>
                </a:cubicBezTo>
                <a:cubicBezTo>
                  <a:pt x="1506" y="5"/>
                  <a:pt x="1476" y="1"/>
                  <a:pt x="144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6" name="Google Shape;7626;p56"/>
          <p:cNvSpPr/>
          <p:nvPr/>
        </p:nvSpPr>
        <p:spPr>
          <a:xfrm>
            <a:off x="136644" y="4437832"/>
            <a:ext cx="40677" cy="39615"/>
          </a:xfrm>
          <a:custGeom>
            <a:rect b="b" l="l" r="r" t="t"/>
            <a:pathLst>
              <a:path extrusionOk="0" h="2127" w="2184">
                <a:moveTo>
                  <a:pt x="1867" y="0"/>
                </a:moveTo>
                <a:cubicBezTo>
                  <a:pt x="1725" y="0"/>
                  <a:pt x="1640" y="145"/>
                  <a:pt x="1536" y="250"/>
                </a:cubicBezTo>
                <a:cubicBezTo>
                  <a:pt x="1160" y="796"/>
                  <a:pt x="717" y="1274"/>
                  <a:pt x="205" y="1683"/>
                </a:cubicBezTo>
                <a:cubicBezTo>
                  <a:pt x="171" y="1717"/>
                  <a:pt x="102" y="1751"/>
                  <a:pt x="68" y="1820"/>
                </a:cubicBezTo>
                <a:cubicBezTo>
                  <a:pt x="0" y="1956"/>
                  <a:pt x="68" y="2127"/>
                  <a:pt x="341" y="2127"/>
                </a:cubicBezTo>
                <a:cubicBezTo>
                  <a:pt x="478" y="2093"/>
                  <a:pt x="614" y="1990"/>
                  <a:pt x="717" y="1922"/>
                </a:cubicBezTo>
                <a:cubicBezTo>
                  <a:pt x="1160" y="1478"/>
                  <a:pt x="1570" y="1001"/>
                  <a:pt x="1945" y="523"/>
                </a:cubicBezTo>
                <a:cubicBezTo>
                  <a:pt x="2184" y="284"/>
                  <a:pt x="2184" y="113"/>
                  <a:pt x="2013" y="45"/>
                </a:cubicBezTo>
                <a:cubicBezTo>
                  <a:pt x="1958" y="14"/>
                  <a:pt x="1910" y="0"/>
                  <a:pt x="18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7" name="Google Shape;7627;p56"/>
          <p:cNvSpPr/>
          <p:nvPr/>
        </p:nvSpPr>
        <p:spPr>
          <a:xfrm>
            <a:off x="67996" y="4831800"/>
            <a:ext cx="33078" cy="42223"/>
          </a:xfrm>
          <a:custGeom>
            <a:rect b="b" l="l" r="r" t="t"/>
            <a:pathLst>
              <a:path extrusionOk="0" h="2267" w="1776">
                <a:moveTo>
                  <a:pt x="1551" y="0"/>
                </a:moveTo>
                <a:cubicBezTo>
                  <a:pt x="1468" y="0"/>
                  <a:pt x="1382" y="32"/>
                  <a:pt x="1332" y="82"/>
                </a:cubicBezTo>
                <a:cubicBezTo>
                  <a:pt x="1161" y="286"/>
                  <a:pt x="990" y="491"/>
                  <a:pt x="820" y="764"/>
                </a:cubicBezTo>
                <a:cubicBezTo>
                  <a:pt x="581" y="1105"/>
                  <a:pt x="342" y="1481"/>
                  <a:pt x="103" y="1856"/>
                </a:cubicBezTo>
                <a:cubicBezTo>
                  <a:pt x="35" y="1993"/>
                  <a:pt x="1" y="2129"/>
                  <a:pt x="137" y="2231"/>
                </a:cubicBezTo>
                <a:cubicBezTo>
                  <a:pt x="186" y="2256"/>
                  <a:pt x="238" y="2267"/>
                  <a:pt x="291" y="2267"/>
                </a:cubicBezTo>
                <a:cubicBezTo>
                  <a:pt x="386" y="2267"/>
                  <a:pt x="481" y="2229"/>
                  <a:pt x="547" y="2163"/>
                </a:cubicBezTo>
                <a:cubicBezTo>
                  <a:pt x="615" y="2095"/>
                  <a:pt x="649" y="2027"/>
                  <a:pt x="717" y="1924"/>
                </a:cubicBezTo>
                <a:cubicBezTo>
                  <a:pt x="1024" y="1447"/>
                  <a:pt x="1332" y="969"/>
                  <a:pt x="1639" y="457"/>
                </a:cubicBezTo>
                <a:cubicBezTo>
                  <a:pt x="1707" y="389"/>
                  <a:pt x="1741" y="286"/>
                  <a:pt x="1775" y="184"/>
                </a:cubicBezTo>
                <a:cubicBezTo>
                  <a:pt x="1741" y="116"/>
                  <a:pt x="1673" y="13"/>
                  <a:pt x="1639" y="13"/>
                </a:cubicBezTo>
                <a:cubicBezTo>
                  <a:pt x="1611" y="4"/>
                  <a:pt x="1581" y="0"/>
                  <a:pt x="155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8" name="Google Shape;7628;p56"/>
          <p:cNvSpPr/>
          <p:nvPr/>
        </p:nvSpPr>
        <p:spPr>
          <a:xfrm>
            <a:off x="306958" y="4324581"/>
            <a:ext cx="31793" cy="44830"/>
          </a:xfrm>
          <a:custGeom>
            <a:rect b="b" l="l" r="r" t="t"/>
            <a:pathLst>
              <a:path extrusionOk="0" h="2407" w="1707">
                <a:moveTo>
                  <a:pt x="1366" y="0"/>
                </a:moveTo>
                <a:cubicBezTo>
                  <a:pt x="1265" y="0"/>
                  <a:pt x="1169" y="90"/>
                  <a:pt x="1058" y="223"/>
                </a:cubicBezTo>
                <a:cubicBezTo>
                  <a:pt x="1024" y="257"/>
                  <a:pt x="990" y="291"/>
                  <a:pt x="956" y="325"/>
                </a:cubicBezTo>
                <a:cubicBezTo>
                  <a:pt x="683" y="803"/>
                  <a:pt x="375" y="1247"/>
                  <a:pt x="102" y="1724"/>
                </a:cubicBezTo>
                <a:cubicBezTo>
                  <a:pt x="34" y="1793"/>
                  <a:pt x="0" y="1895"/>
                  <a:pt x="0" y="2031"/>
                </a:cubicBezTo>
                <a:cubicBezTo>
                  <a:pt x="34" y="2168"/>
                  <a:pt x="102" y="2270"/>
                  <a:pt x="205" y="2407"/>
                </a:cubicBezTo>
                <a:cubicBezTo>
                  <a:pt x="341" y="2270"/>
                  <a:pt x="444" y="2168"/>
                  <a:pt x="546" y="2031"/>
                </a:cubicBezTo>
                <a:cubicBezTo>
                  <a:pt x="853" y="1520"/>
                  <a:pt x="1160" y="1008"/>
                  <a:pt x="1467" y="564"/>
                </a:cubicBezTo>
                <a:cubicBezTo>
                  <a:pt x="1604" y="394"/>
                  <a:pt x="1706" y="257"/>
                  <a:pt x="1536" y="86"/>
                </a:cubicBezTo>
                <a:cubicBezTo>
                  <a:pt x="1476" y="27"/>
                  <a:pt x="1420" y="0"/>
                  <a:pt x="136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9" name="Google Shape;7629;p56"/>
          <p:cNvSpPr/>
          <p:nvPr/>
        </p:nvSpPr>
        <p:spPr>
          <a:xfrm>
            <a:off x="237044" y="4149108"/>
            <a:ext cx="29893" cy="39187"/>
          </a:xfrm>
          <a:custGeom>
            <a:rect b="b" l="l" r="r" t="t"/>
            <a:pathLst>
              <a:path extrusionOk="0" h="2104" w="1605">
                <a:moveTo>
                  <a:pt x="1296" y="1"/>
                </a:moveTo>
                <a:cubicBezTo>
                  <a:pt x="1184" y="1"/>
                  <a:pt x="1104" y="86"/>
                  <a:pt x="1024" y="193"/>
                </a:cubicBezTo>
                <a:cubicBezTo>
                  <a:pt x="785" y="739"/>
                  <a:pt x="512" y="1251"/>
                  <a:pt x="137" y="1728"/>
                </a:cubicBezTo>
                <a:cubicBezTo>
                  <a:pt x="1" y="1865"/>
                  <a:pt x="103" y="2070"/>
                  <a:pt x="376" y="2104"/>
                </a:cubicBezTo>
                <a:cubicBezTo>
                  <a:pt x="546" y="2036"/>
                  <a:pt x="717" y="1899"/>
                  <a:pt x="819" y="1728"/>
                </a:cubicBezTo>
                <a:cubicBezTo>
                  <a:pt x="1058" y="1285"/>
                  <a:pt x="1297" y="841"/>
                  <a:pt x="1502" y="398"/>
                </a:cubicBezTo>
                <a:cubicBezTo>
                  <a:pt x="1570" y="227"/>
                  <a:pt x="1604" y="90"/>
                  <a:pt x="1400" y="22"/>
                </a:cubicBezTo>
                <a:cubicBezTo>
                  <a:pt x="1362" y="7"/>
                  <a:pt x="1328" y="1"/>
                  <a:pt x="129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0" name="Google Shape;7630;p56"/>
          <p:cNvSpPr/>
          <p:nvPr/>
        </p:nvSpPr>
        <p:spPr>
          <a:xfrm>
            <a:off x="84516" y="4356558"/>
            <a:ext cx="27360" cy="36375"/>
          </a:xfrm>
          <a:custGeom>
            <a:rect b="b" l="l" r="r" t="t"/>
            <a:pathLst>
              <a:path extrusionOk="0" h="1953" w="1469">
                <a:moveTo>
                  <a:pt x="1226" y="1"/>
                </a:moveTo>
                <a:cubicBezTo>
                  <a:pt x="1215" y="1"/>
                  <a:pt x="1205" y="3"/>
                  <a:pt x="1195" y="7"/>
                </a:cubicBezTo>
                <a:cubicBezTo>
                  <a:pt x="1093" y="41"/>
                  <a:pt x="991" y="76"/>
                  <a:pt x="956" y="178"/>
                </a:cubicBezTo>
                <a:cubicBezTo>
                  <a:pt x="752" y="690"/>
                  <a:pt x="479" y="1168"/>
                  <a:pt x="137" y="1611"/>
                </a:cubicBezTo>
                <a:cubicBezTo>
                  <a:pt x="1" y="1714"/>
                  <a:pt x="69" y="1918"/>
                  <a:pt x="240" y="1952"/>
                </a:cubicBezTo>
                <a:cubicBezTo>
                  <a:pt x="376" y="1952"/>
                  <a:pt x="479" y="1918"/>
                  <a:pt x="547" y="1850"/>
                </a:cubicBezTo>
                <a:cubicBezTo>
                  <a:pt x="752" y="1645"/>
                  <a:pt x="888" y="1441"/>
                  <a:pt x="1059" y="1202"/>
                </a:cubicBezTo>
                <a:cubicBezTo>
                  <a:pt x="1195" y="895"/>
                  <a:pt x="1332" y="587"/>
                  <a:pt x="1468" y="314"/>
                </a:cubicBezTo>
                <a:cubicBezTo>
                  <a:pt x="1434" y="212"/>
                  <a:pt x="1434" y="144"/>
                  <a:pt x="1400" y="110"/>
                </a:cubicBezTo>
                <a:cubicBezTo>
                  <a:pt x="1371" y="80"/>
                  <a:pt x="1291" y="1"/>
                  <a:pt x="122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1" name="Google Shape;7631;p56"/>
          <p:cNvSpPr/>
          <p:nvPr/>
        </p:nvSpPr>
        <p:spPr>
          <a:xfrm>
            <a:off x="354616" y="4317690"/>
            <a:ext cx="29241" cy="32929"/>
          </a:xfrm>
          <a:custGeom>
            <a:rect b="b" l="l" r="r" t="t"/>
            <a:pathLst>
              <a:path extrusionOk="0" h="1768" w="1570">
                <a:moveTo>
                  <a:pt x="1323" y="0"/>
                </a:moveTo>
                <a:cubicBezTo>
                  <a:pt x="1248" y="0"/>
                  <a:pt x="1178" y="38"/>
                  <a:pt x="1126" y="115"/>
                </a:cubicBezTo>
                <a:cubicBezTo>
                  <a:pt x="819" y="593"/>
                  <a:pt x="444" y="1037"/>
                  <a:pt x="34" y="1446"/>
                </a:cubicBezTo>
                <a:cubicBezTo>
                  <a:pt x="0" y="1514"/>
                  <a:pt x="0" y="1617"/>
                  <a:pt x="34" y="1719"/>
                </a:cubicBezTo>
                <a:cubicBezTo>
                  <a:pt x="107" y="1743"/>
                  <a:pt x="179" y="1767"/>
                  <a:pt x="252" y="1767"/>
                </a:cubicBezTo>
                <a:cubicBezTo>
                  <a:pt x="282" y="1767"/>
                  <a:pt x="312" y="1763"/>
                  <a:pt x="342" y="1753"/>
                </a:cubicBezTo>
                <a:cubicBezTo>
                  <a:pt x="444" y="1719"/>
                  <a:pt x="546" y="1651"/>
                  <a:pt x="615" y="1583"/>
                </a:cubicBezTo>
                <a:cubicBezTo>
                  <a:pt x="922" y="1173"/>
                  <a:pt x="1229" y="764"/>
                  <a:pt x="1536" y="388"/>
                </a:cubicBezTo>
                <a:cubicBezTo>
                  <a:pt x="1536" y="320"/>
                  <a:pt x="1570" y="252"/>
                  <a:pt x="1570" y="183"/>
                </a:cubicBezTo>
                <a:cubicBezTo>
                  <a:pt x="1536" y="115"/>
                  <a:pt x="1468" y="13"/>
                  <a:pt x="1399" y="13"/>
                </a:cubicBezTo>
                <a:cubicBezTo>
                  <a:pt x="1374" y="4"/>
                  <a:pt x="1348" y="0"/>
                  <a:pt x="13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2" name="Google Shape;7632;p56"/>
          <p:cNvSpPr/>
          <p:nvPr/>
        </p:nvSpPr>
        <p:spPr>
          <a:xfrm>
            <a:off x="53377" y="4637889"/>
            <a:ext cx="27248" cy="33804"/>
          </a:xfrm>
          <a:custGeom>
            <a:rect b="b" l="l" r="r" t="t"/>
            <a:pathLst>
              <a:path extrusionOk="0" h="1815" w="1463">
                <a:moveTo>
                  <a:pt x="1217" y="0"/>
                </a:moveTo>
                <a:cubicBezTo>
                  <a:pt x="1187" y="0"/>
                  <a:pt x="1157" y="6"/>
                  <a:pt x="1127" y="18"/>
                </a:cubicBezTo>
                <a:cubicBezTo>
                  <a:pt x="991" y="120"/>
                  <a:pt x="888" y="223"/>
                  <a:pt x="786" y="325"/>
                </a:cubicBezTo>
                <a:cubicBezTo>
                  <a:pt x="513" y="700"/>
                  <a:pt x="274" y="1110"/>
                  <a:pt x="35" y="1485"/>
                </a:cubicBezTo>
                <a:cubicBezTo>
                  <a:pt x="1" y="1553"/>
                  <a:pt x="1" y="1724"/>
                  <a:pt x="35" y="1758"/>
                </a:cubicBezTo>
                <a:cubicBezTo>
                  <a:pt x="95" y="1798"/>
                  <a:pt x="167" y="1815"/>
                  <a:pt x="236" y="1815"/>
                </a:cubicBezTo>
                <a:cubicBezTo>
                  <a:pt x="286" y="1815"/>
                  <a:pt x="334" y="1806"/>
                  <a:pt x="376" y="1792"/>
                </a:cubicBezTo>
                <a:cubicBezTo>
                  <a:pt x="547" y="1656"/>
                  <a:pt x="683" y="1485"/>
                  <a:pt x="786" y="1315"/>
                </a:cubicBezTo>
                <a:cubicBezTo>
                  <a:pt x="991" y="1042"/>
                  <a:pt x="1161" y="734"/>
                  <a:pt x="1332" y="427"/>
                </a:cubicBezTo>
                <a:cubicBezTo>
                  <a:pt x="1400" y="393"/>
                  <a:pt x="1434" y="325"/>
                  <a:pt x="1434" y="291"/>
                </a:cubicBezTo>
                <a:cubicBezTo>
                  <a:pt x="1462" y="122"/>
                  <a:pt x="1352" y="0"/>
                  <a:pt x="121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3" name="Google Shape;7633;p56"/>
          <p:cNvSpPr/>
          <p:nvPr/>
        </p:nvSpPr>
        <p:spPr>
          <a:xfrm>
            <a:off x="315208" y="4239116"/>
            <a:ext cx="22909" cy="24641"/>
          </a:xfrm>
          <a:custGeom>
            <a:rect b="b" l="l" r="r" t="t"/>
            <a:pathLst>
              <a:path extrusionOk="0" h="1323" w="1230">
                <a:moveTo>
                  <a:pt x="1024" y="1"/>
                </a:moveTo>
                <a:cubicBezTo>
                  <a:pt x="922" y="1"/>
                  <a:pt x="820" y="35"/>
                  <a:pt x="751" y="103"/>
                </a:cubicBezTo>
                <a:cubicBezTo>
                  <a:pt x="547" y="342"/>
                  <a:pt x="342" y="649"/>
                  <a:pt x="137" y="888"/>
                </a:cubicBezTo>
                <a:cubicBezTo>
                  <a:pt x="69" y="1024"/>
                  <a:pt x="1" y="1161"/>
                  <a:pt x="137" y="1263"/>
                </a:cubicBezTo>
                <a:cubicBezTo>
                  <a:pt x="191" y="1304"/>
                  <a:pt x="255" y="1323"/>
                  <a:pt x="318" y="1323"/>
                </a:cubicBezTo>
                <a:cubicBezTo>
                  <a:pt x="414" y="1323"/>
                  <a:pt x="505" y="1278"/>
                  <a:pt x="547" y="1195"/>
                </a:cubicBezTo>
                <a:cubicBezTo>
                  <a:pt x="785" y="922"/>
                  <a:pt x="990" y="615"/>
                  <a:pt x="1161" y="342"/>
                </a:cubicBezTo>
                <a:cubicBezTo>
                  <a:pt x="1195" y="274"/>
                  <a:pt x="1195" y="239"/>
                  <a:pt x="1229" y="171"/>
                </a:cubicBezTo>
                <a:cubicBezTo>
                  <a:pt x="1161" y="137"/>
                  <a:pt x="1093" y="35"/>
                  <a:pt x="102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4" name="Google Shape;7634;p56"/>
          <p:cNvSpPr/>
          <p:nvPr/>
        </p:nvSpPr>
        <p:spPr>
          <a:xfrm>
            <a:off x="217974" y="4608985"/>
            <a:ext cx="24175" cy="23095"/>
          </a:xfrm>
          <a:custGeom>
            <a:rect b="b" l="l" r="r" t="t"/>
            <a:pathLst>
              <a:path extrusionOk="0" h="1240" w="1298">
                <a:moveTo>
                  <a:pt x="1093" y="0"/>
                </a:moveTo>
                <a:cubicBezTo>
                  <a:pt x="990" y="0"/>
                  <a:pt x="888" y="34"/>
                  <a:pt x="820" y="103"/>
                </a:cubicBezTo>
                <a:cubicBezTo>
                  <a:pt x="581" y="341"/>
                  <a:pt x="376" y="580"/>
                  <a:pt x="171" y="819"/>
                </a:cubicBezTo>
                <a:cubicBezTo>
                  <a:pt x="69" y="922"/>
                  <a:pt x="1" y="1058"/>
                  <a:pt x="137" y="1160"/>
                </a:cubicBezTo>
                <a:cubicBezTo>
                  <a:pt x="195" y="1218"/>
                  <a:pt x="253" y="1239"/>
                  <a:pt x="308" y="1239"/>
                </a:cubicBezTo>
                <a:cubicBezTo>
                  <a:pt x="383" y="1239"/>
                  <a:pt x="454" y="1200"/>
                  <a:pt x="513" y="1160"/>
                </a:cubicBezTo>
                <a:cubicBezTo>
                  <a:pt x="683" y="1024"/>
                  <a:pt x="854" y="887"/>
                  <a:pt x="990" y="717"/>
                </a:cubicBezTo>
                <a:cubicBezTo>
                  <a:pt x="1127" y="580"/>
                  <a:pt x="1229" y="410"/>
                  <a:pt x="1298" y="239"/>
                </a:cubicBezTo>
                <a:cubicBezTo>
                  <a:pt x="1229" y="137"/>
                  <a:pt x="1195" y="34"/>
                  <a:pt x="109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5" name="Google Shape;7635;p56"/>
          <p:cNvSpPr/>
          <p:nvPr/>
        </p:nvSpPr>
        <p:spPr>
          <a:xfrm>
            <a:off x="140443" y="4670778"/>
            <a:ext cx="19724" cy="22201"/>
          </a:xfrm>
          <a:custGeom>
            <a:rect b="b" l="l" r="r" t="t"/>
            <a:pathLst>
              <a:path extrusionOk="0" h="1192" w="1059">
                <a:moveTo>
                  <a:pt x="734" y="1"/>
                </a:moveTo>
                <a:cubicBezTo>
                  <a:pt x="692" y="1"/>
                  <a:pt x="649" y="9"/>
                  <a:pt x="615" y="26"/>
                </a:cubicBezTo>
                <a:cubicBezTo>
                  <a:pt x="547" y="95"/>
                  <a:pt x="444" y="197"/>
                  <a:pt x="376" y="299"/>
                </a:cubicBezTo>
                <a:cubicBezTo>
                  <a:pt x="274" y="436"/>
                  <a:pt x="171" y="606"/>
                  <a:pt x="69" y="743"/>
                </a:cubicBezTo>
                <a:cubicBezTo>
                  <a:pt x="35" y="845"/>
                  <a:pt x="1" y="982"/>
                  <a:pt x="35" y="1084"/>
                </a:cubicBezTo>
                <a:cubicBezTo>
                  <a:pt x="90" y="1157"/>
                  <a:pt x="164" y="1191"/>
                  <a:pt x="237" y="1191"/>
                </a:cubicBezTo>
                <a:cubicBezTo>
                  <a:pt x="301" y="1191"/>
                  <a:pt x="363" y="1166"/>
                  <a:pt x="410" y="1118"/>
                </a:cubicBezTo>
                <a:cubicBezTo>
                  <a:pt x="649" y="845"/>
                  <a:pt x="854" y="572"/>
                  <a:pt x="1059" y="265"/>
                </a:cubicBezTo>
                <a:cubicBezTo>
                  <a:pt x="956" y="163"/>
                  <a:pt x="922" y="60"/>
                  <a:pt x="854" y="26"/>
                </a:cubicBezTo>
                <a:cubicBezTo>
                  <a:pt x="820" y="9"/>
                  <a:pt x="777" y="1"/>
                  <a:pt x="73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6" name="Google Shape;7636;p56"/>
          <p:cNvSpPr/>
          <p:nvPr/>
        </p:nvSpPr>
        <p:spPr>
          <a:xfrm>
            <a:off x="343181" y="4446846"/>
            <a:ext cx="9536" cy="14081"/>
          </a:xfrm>
          <a:custGeom>
            <a:rect b="b" l="l" r="r" t="t"/>
            <a:pathLst>
              <a:path extrusionOk="0" h="756" w="512">
                <a:moveTo>
                  <a:pt x="231" y="1"/>
                </a:moveTo>
                <a:cubicBezTo>
                  <a:pt x="86" y="1"/>
                  <a:pt x="0" y="165"/>
                  <a:pt x="0" y="414"/>
                </a:cubicBezTo>
                <a:cubicBezTo>
                  <a:pt x="0" y="653"/>
                  <a:pt x="68" y="756"/>
                  <a:pt x="239" y="756"/>
                </a:cubicBezTo>
                <a:cubicBezTo>
                  <a:pt x="410" y="756"/>
                  <a:pt x="512" y="619"/>
                  <a:pt x="512" y="346"/>
                </a:cubicBezTo>
                <a:cubicBezTo>
                  <a:pt x="512" y="39"/>
                  <a:pt x="444" y="5"/>
                  <a:pt x="273" y="5"/>
                </a:cubicBezTo>
                <a:cubicBezTo>
                  <a:pt x="259" y="2"/>
                  <a:pt x="244" y="1"/>
                  <a:pt x="23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7" name="Google Shape;7637;p56"/>
          <p:cNvSpPr/>
          <p:nvPr/>
        </p:nvSpPr>
        <p:spPr>
          <a:xfrm>
            <a:off x="1914133" y="4636920"/>
            <a:ext cx="152539" cy="137322"/>
          </a:xfrm>
          <a:custGeom>
            <a:rect b="b" l="l" r="r" t="t"/>
            <a:pathLst>
              <a:path extrusionOk="0" h="7373" w="8190">
                <a:moveTo>
                  <a:pt x="7987" y="0"/>
                </a:moveTo>
                <a:cubicBezTo>
                  <a:pt x="7903" y="0"/>
                  <a:pt x="7808" y="47"/>
                  <a:pt x="7712" y="104"/>
                </a:cubicBezTo>
                <a:cubicBezTo>
                  <a:pt x="7610" y="172"/>
                  <a:pt x="7507" y="241"/>
                  <a:pt x="7439" y="343"/>
                </a:cubicBezTo>
                <a:lnTo>
                  <a:pt x="273" y="6724"/>
                </a:lnTo>
                <a:cubicBezTo>
                  <a:pt x="171" y="6792"/>
                  <a:pt x="103" y="6895"/>
                  <a:pt x="34" y="6997"/>
                </a:cubicBezTo>
                <a:cubicBezTo>
                  <a:pt x="0" y="7099"/>
                  <a:pt x="0" y="7168"/>
                  <a:pt x="34" y="7270"/>
                </a:cubicBezTo>
                <a:cubicBezTo>
                  <a:pt x="68" y="7304"/>
                  <a:pt x="137" y="7338"/>
                  <a:pt x="239" y="7372"/>
                </a:cubicBezTo>
                <a:cubicBezTo>
                  <a:pt x="376" y="7270"/>
                  <a:pt x="478" y="7202"/>
                  <a:pt x="614" y="7099"/>
                </a:cubicBezTo>
                <a:lnTo>
                  <a:pt x="7951" y="616"/>
                </a:lnTo>
                <a:cubicBezTo>
                  <a:pt x="8019" y="548"/>
                  <a:pt x="8087" y="514"/>
                  <a:pt x="8121" y="479"/>
                </a:cubicBezTo>
                <a:cubicBezTo>
                  <a:pt x="8156" y="343"/>
                  <a:pt x="8190" y="206"/>
                  <a:pt x="8156" y="104"/>
                </a:cubicBezTo>
                <a:cubicBezTo>
                  <a:pt x="8111" y="29"/>
                  <a:pt x="8052" y="0"/>
                  <a:pt x="798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8" name="Google Shape;7638;p56"/>
          <p:cNvSpPr/>
          <p:nvPr/>
        </p:nvSpPr>
        <p:spPr>
          <a:xfrm>
            <a:off x="2167695" y="4216489"/>
            <a:ext cx="137918" cy="148162"/>
          </a:xfrm>
          <a:custGeom>
            <a:rect b="b" l="l" r="r" t="t"/>
            <a:pathLst>
              <a:path extrusionOk="0" h="7955" w="7405">
                <a:moveTo>
                  <a:pt x="7169" y="0"/>
                </a:moveTo>
                <a:cubicBezTo>
                  <a:pt x="7135" y="0"/>
                  <a:pt x="7099" y="7"/>
                  <a:pt x="7064" y="21"/>
                </a:cubicBezTo>
                <a:cubicBezTo>
                  <a:pt x="6961" y="90"/>
                  <a:pt x="6859" y="192"/>
                  <a:pt x="6791" y="260"/>
                </a:cubicBezTo>
                <a:cubicBezTo>
                  <a:pt x="6177" y="943"/>
                  <a:pt x="5562" y="1625"/>
                  <a:pt x="4914" y="2273"/>
                </a:cubicBezTo>
                <a:cubicBezTo>
                  <a:pt x="3378" y="3911"/>
                  <a:pt x="1775" y="5515"/>
                  <a:pt x="342" y="7290"/>
                </a:cubicBezTo>
                <a:cubicBezTo>
                  <a:pt x="273" y="7358"/>
                  <a:pt x="205" y="7460"/>
                  <a:pt x="137" y="7528"/>
                </a:cubicBezTo>
                <a:cubicBezTo>
                  <a:pt x="69" y="7665"/>
                  <a:pt x="0" y="7801"/>
                  <a:pt x="137" y="7904"/>
                </a:cubicBezTo>
                <a:cubicBezTo>
                  <a:pt x="184" y="7939"/>
                  <a:pt x="236" y="7954"/>
                  <a:pt x="289" y="7954"/>
                </a:cubicBezTo>
                <a:cubicBezTo>
                  <a:pt x="388" y="7954"/>
                  <a:pt x="491" y="7902"/>
                  <a:pt x="580" y="7835"/>
                </a:cubicBezTo>
                <a:cubicBezTo>
                  <a:pt x="683" y="7733"/>
                  <a:pt x="751" y="7631"/>
                  <a:pt x="853" y="7528"/>
                </a:cubicBezTo>
                <a:lnTo>
                  <a:pt x="4846" y="3161"/>
                </a:lnTo>
                <a:cubicBezTo>
                  <a:pt x="5631" y="2308"/>
                  <a:pt x="6415" y="1454"/>
                  <a:pt x="7200" y="567"/>
                </a:cubicBezTo>
                <a:cubicBezTo>
                  <a:pt x="7269" y="465"/>
                  <a:pt x="7337" y="363"/>
                  <a:pt x="7405" y="260"/>
                </a:cubicBezTo>
                <a:cubicBezTo>
                  <a:pt x="7405" y="98"/>
                  <a:pt x="7298" y="0"/>
                  <a:pt x="71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9" name="Google Shape;7639;p56"/>
          <p:cNvSpPr/>
          <p:nvPr/>
        </p:nvSpPr>
        <p:spPr>
          <a:xfrm>
            <a:off x="2266830" y="4208350"/>
            <a:ext cx="129518" cy="130990"/>
          </a:xfrm>
          <a:custGeom>
            <a:rect b="b" l="l" r="r" t="t"/>
            <a:pathLst>
              <a:path extrusionOk="0" h="7033" w="6954">
                <a:moveTo>
                  <a:pt x="6685" y="0"/>
                </a:moveTo>
                <a:cubicBezTo>
                  <a:pt x="6640" y="0"/>
                  <a:pt x="6594" y="15"/>
                  <a:pt x="6552" y="49"/>
                </a:cubicBezTo>
                <a:cubicBezTo>
                  <a:pt x="6416" y="151"/>
                  <a:pt x="6279" y="254"/>
                  <a:pt x="6177" y="390"/>
                </a:cubicBezTo>
                <a:lnTo>
                  <a:pt x="205" y="6600"/>
                </a:lnTo>
                <a:cubicBezTo>
                  <a:pt x="103" y="6737"/>
                  <a:pt x="0" y="6839"/>
                  <a:pt x="137" y="6976"/>
                </a:cubicBezTo>
                <a:cubicBezTo>
                  <a:pt x="197" y="7016"/>
                  <a:pt x="269" y="7032"/>
                  <a:pt x="345" y="7032"/>
                </a:cubicBezTo>
                <a:cubicBezTo>
                  <a:pt x="399" y="7032"/>
                  <a:pt x="456" y="7024"/>
                  <a:pt x="512" y="7010"/>
                </a:cubicBezTo>
                <a:cubicBezTo>
                  <a:pt x="717" y="6873"/>
                  <a:pt x="956" y="6703"/>
                  <a:pt x="1127" y="6498"/>
                </a:cubicBezTo>
                <a:cubicBezTo>
                  <a:pt x="3003" y="4519"/>
                  <a:pt x="4880" y="2540"/>
                  <a:pt x="6757" y="527"/>
                </a:cubicBezTo>
                <a:cubicBezTo>
                  <a:pt x="6825" y="458"/>
                  <a:pt x="6859" y="390"/>
                  <a:pt x="6927" y="322"/>
                </a:cubicBezTo>
                <a:cubicBezTo>
                  <a:pt x="6953" y="142"/>
                  <a:pt x="6824" y="0"/>
                  <a:pt x="668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0" name="Google Shape;7640;p56"/>
          <p:cNvSpPr/>
          <p:nvPr/>
        </p:nvSpPr>
        <p:spPr>
          <a:xfrm>
            <a:off x="1751436" y="4588797"/>
            <a:ext cx="132852" cy="119349"/>
          </a:xfrm>
          <a:custGeom>
            <a:rect b="b" l="l" r="r" t="t"/>
            <a:pathLst>
              <a:path extrusionOk="0" h="6408" w="7133">
                <a:moveTo>
                  <a:pt x="6906" y="1"/>
                </a:moveTo>
                <a:cubicBezTo>
                  <a:pt x="6859" y="1"/>
                  <a:pt x="6808" y="9"/>
                  <a:pt x="6757" y="26"/>
                </a:cubicBezTo>
                <a:cubicBezTo>
                  <a:pt x="6689" y="26"/>
                  <a:pt x="6621" y="129"/>
                  <a:pt x="6586" y="163"/>
                </a:cubicBezTo>
                <a:lnTo>
                  <a:pt x="308" y="5827"/>
                </a:lnTo>
                <a:cubicBezTo>
                  <a:pt x="205" y="5896"/>
                  <a:pt x="103" y="5998"/>
                  <a:pt x="35" y="6100"/>
                </a:cubicBezTo>
                <a:cubicBezTo>
                  <a:pt x="1" y="6237"/>
                  <a:pt x="69" y="6407"/>
                  <a:pt x="308" y="6407"/>
                </a:cubicBezTo>
                <a:cubicBezTo>
                  <a:pt x="410" y="6339"/>
                  <a:pt x="513" y="6305"/>
                  <a:pt x="615" y="6237"/>
                </a:cubicBezTo>
                <a:cubicBezTo>
                  <a:pt x="1161" y="5759"/>
                  <a:pt x="1673" y="5316"/>
                  <a:pt x="2185" y="4838"/>
                </a:cubicBezTo>
                <a:lnTo>
                  <a:pt x="6791" y="641"/>
                </a:lnTo>
                <a:cubicBezTo>
                  <a:pt x="6894" y="538"/>
                  <a:pt x="6996" y="436"/>
                  <a:pt x="7098" y="299"/>
                </a:cubicBezTo>
                <a:cubicBezTo>
                  <a:pt x="7132" y="197"/>
                  <a:pt x="7098" y="95"/>
                  <a:pt x="7030" y="26"/>
                </a:cubicBezTo>
                <a:cubicBezTo>
                  <a:pt x="6996" y="9"/>
                  <a:pt x="6953" y="1"/>
                  <a:pt x="690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1" name="Google Shape;7641;p56"/>
          <p:cNvSpPr/>
          <p:nvPr/>
        </p:nvSpPr>
        <p:spPr>
          <a:xfrm>
            <a:off x="1856306" y="4549854"/>
            <a:ext cx="120765" cy="122571"/>
          </a:xfrm>
          <a:custGeom>
            <a:rect b="b" l="l" r="r" t="t"/>
            <a:pathLst>
              <a:path extrusionOk="0" h="6581" w="6484">
                <a:moveTo>
                  <a:pt x="6233" y="1"/>
                </a:moveTo>
                <a:cubicBezTo>
                  <a:pt x="6191" y="1"/>
                  <a:pt x="6149" y="11"/>
                  <a:pt x="6108" y="36"/>
                </a:cubicBezTo>
                <a:cubicBezTo>
                  <a:pt x="6040" y="70"/>
                  <a:pt x="5972" y="138"/>
                  <a:pt x="5903" y="207"/>
                </a:cubicBezTo>
                <a:cubicBezTo>
                  <a:pt x="5016" y="1094"/>
                  <a:pt x="4129" y="1981"/>
                  <a:pt x="3242" y="2868"/>
                </a:cubicBezTo>
                <a:cubicBezTo>
                  <a:pt x="2286" y="3858"/>
                  <a:pt x="1331" y="4813"/>
                  <a:pt x="375" y="5803"/>
                </a:cubicBezTo>
                <a:cubicBezTo>
                  <a:pt x="273" y="5905"/>
                  <a:pt x="171" y="6042"/>
                  <a:pt x="102" y="6178"/>
                </a:cubicBezTo>
                <a:cubicBezTo>
                  <a:pt x="0" y="6315"/>
                  <a:pt x="68" y="6485"/>
                  <a:pt x="205" y="6553"/>
                </a:cubicBezTo>
                <a:cubicBezTo>
                  <a:pt x="250" y="6572"/>
                  <a:pt x="291" y="6580"/>
                  <a:pt x="329" y="6580"/>
                </a:cubicBezTo>
                <a:cubicBezTo>
                  <a:pt x="430" y="6580"/>
                  <a:pt x="505" y="6517"/>
                  <a:pt x="580" y="6417"/>
                </a:cubicBezTo>
                <a:cubicBezTo>
                  <a:pt x="785" y="6212"/>
                  <a:pt x="990" y="5973"/>
                  <a:pt x="1194" y="5734"/>
                </a:cubicBezTo>
                <a:lnTo>
                  <a:pt x="5801" y="1060"/>
                </a:lnTo>
                <a:cubicBezTo>
                  <a:pt x="5972" y="855"/>
                  <a:pt x="6142" y="684"/>
                  <a:pt x="6347" y="480"/>
                </a:cubicBezTo>
                <a:cubicBezTo>
                  <a:pt x="6381" y="411"/>
                  <a:pt x="6415" y="343"/>
                  <a:pt x="6483" y="241"/>
                </a:cubicBezTo>
                <a:cubicBezTo>
                  <a:pt x="6483" y="111"/>
                  <a:pt x="6365" y="1"/>
                  <a:pt x="623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2" name="Google Shape;7642;p56"/>
          <p:cNvSpPr/>
          <p:nvPr/>
        </p:nvSpPr>
        <p:spPr>
          <a:xfrm>
            <a:off x="2121304" y="4425075"/>
            <a:ext cx="132200" cy="114022"/>
          </a:xfrm>
          <a:custGeom>
            <a:rect b="b" l="l" r="r" t="t"/>
            <a:pathLst>
              <a:path extrusionOk="0" h="6122" w="7098">
                <a:moveTo>
                  <a:pt x="6839" y="0"/>
                </a:moveTo>
                <a:cubicBezTo>
                  <a:pt x="6812" y="0"/>
                  <a:pt x="6784" y="5"/>
                  <a:pt x="6757" y="14"/>
                </a:cubicBezTo>
                <a:cubicBezTo>
                  <a:pt x="6688" y="14"/>
                  <a:pt x="6620" y="116"/>
                  <a:pt x="6552" y="184"/>
                </a:cubicBezTo>
                <a:lnTo>
                  <a:pt x="5733" y="901"/>
                </a:lnTo>
                <a:lnTo>
                  <a:pt x="273" y="5610"/>
                </a:lnTo>
                <a:cubicBezTo>
                  <a:pt x="205" y="5644"/>
                  <a:pt x="137" y="5712"/>
                  <a:pt x="103" y="5815"/>
                </a:cubicBezTo>
                <a:cubicBezTo>
                  <a:pt x="0" y="5951"/>
                  <a:pt x="137" y="6122"/>
                  <a:pt x="342" y="6122"/>
                </a:cubicBezTo>
                <a:cubicBezTo>
                  <a:pt x="410" y="6122"/>
                  <a:pt x="478" y="6088"/>
                  <a:pt x="546" y="6053"/>
                </a:cubicBezTo>
                <a:cubicBezTo>
                  <a:pt x="751" y="5883"/>
                  <a:pt x="922" y="5746"/>
                  <a:pt x="1092" y="5610"/>
                </a:cubicBezTo>
                <a:cubicBezTo>
                  <a:pt x="1945" y="4859"/>
                  <a:pt x="2798" y="4074"/>
                  <a:pt x="3651" y="3358"/>
                </a:cubicBezTo>
                <a:cubicBezTo>
                  <a:pt x="4675" y="2436"/>
                  <a:pt x="5699" y="1583"/>
                  <a:pt x="6688" y="696"/>
                </a:cubicBezTo>
                <a:cubicBezTo>
                  <a:pt x="6825" y="594"/>
                  <a:pt x="6961" y="457"/>
                  <a:pt x="7064" y="321"/>
                </a:cubicBezTo>
                <a:cubicBezTo>
                  <a:pt x="7098" y="218"/>
                  <a:pt x="7098" y="150"/>
                  <a:pt x="7064" y="82"/>
                </a:cubicBezTo>
                <a:cubicBezTo>
                  <a:pt x="6989" y="32"/>
                  <a:pt x="6914" y="0"/>
                  <a:pt x="683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3" name="Google Shape;7643;p56"/>
          <p:cNvSpPr/>
          <p:nvPr/>
        </p:nvSpPr>
        <p:spPr>
          <a:xfrm>
            <a:off x="2213454" y="4314971"/>
            <a:ext cx="123949" cy="116723"/>
          </a:xfrm>
          <a:custGeom>
            <a:rect b="b" l="l" r="r" t="t"/>
            <a:pathLst>
              <a:path extrusionOk="0" h="6267" w="6655">
                <a:moveTo>
                  <a:pt x="6424" y="1"/>
                </a:moveTo>
                <a:cubicBezTo>
                  <a:pt x="6357" y="1"/>
                  <a:pt x="6284" y="36"/>
                  <a:pt x="6211" y="91"/>
                </a:cubicBezTo>
                <a:cubicBezTo>
                  <a:pt x="6108" y="159"/>
                  <a:pt x="6108" y="193"/>
                  <a:pt x="6074" y="261"/>
                </a:cubicBezTo>
                <a:cubicBezTo>
                  <a:pt x="5801" y="534"/>
                  <a:pt x="5528" y="807"/>
                  <a:pt x="5221" y="1080"/>
                </a:cubicBezTo>
                <a:cubicBezTo>
                  <a:pt x="4163" y="2036"/>
                  <a:pt x="3105" y="3025"/>
                  <a:pt x="2013" y="4015"/>
                </a:cubicBezTo>
                <a:cubicBezTo>
                  <a:pt x="1433" y="4527"/>
                  <a:pt x="887" y="5107"/>
                  <a:pt x="307" y="5653"/>
                </a:cubicBezTo>
                <a:cubicBezTo>
                  <a:pt x="205" y="5755"/>
                  <a:pt x="137" y="5857"/>
                  <a:pt x="68" y="5994"/>
                </a:cubicBezTo>
                <a:cubicBezTo>
                  <a:pt x="0" y="6130"/>
                  <a:pt x="137" y="6267"/>
                  <a:pt x="341" y="6267"/>
                </a:cubicBezTo>
                <a:cubicBezTo>
                  <a:pt x="478" y="6199"/>
                  <a:pt x="580" y="6130"/>
                  <a:pt x="683" y="6062"/>
                </a:cubicBezTo>
                <a:lnTo>
                  <a:pt x="2935" y="3947"/>
                </a:lnTo>
                <a:cubicBezTo>
                  <a:pt x="3993" y="2923"/>
                  <a:pt x="5050" y="1933"/>
                  <a:pt x="6108" y="944"/>
                </a:cubicBezTo>
                <a:cubicBezTo>
                  <a:pt x="6279" y="773"/>
                  <a:pt x="6449" y="602"/>
                  <a:pt x="6586" y="398"/>
                </a:cubicBezTo>
                <a:cubicBezTo>
                  <a:pt x="6654" y="295"/>
                  <a:pt x="6654" y="159"/>
                  <a:pt x="6586" y="91"/>
                </a:cubicBezTo>
                <a:cubicBezTo>
                  <a:pt x="6538" y="27"/>
                  <a:pt x="6483" y="1"/>
                  <a:pt x="642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4" name="Google Shape;7644;p56"/>
          <p:cNvSpPr/>
          <p:nvPr/>
        </p:nvSpPr>
        <p:spPr>
          <a:xfrm>
            <a:off x="1915399" y="4250086"/>
            <a:ext cx="109962" cy="114879"/>
          </a:xfrm>
          <a:custGeom>
            <a:rect b="b" l="l" r="r" t="t"/>
            <a:pathLst>
              <a:path extrusionOk="0" h="6168" w="5904">
                <a:moveTo>
                  <a:pt x="5652" y="0"/>
                </a:moveTo>
                <a:cubicBezTo>
                  <a:pt x="5605" y="0"/>
                  <a:pt x="5563" y="9"/>
                  <a:pt x="5528" y="26"/>
                </a:cubicBezTo>
                <a:cubicBezTo>
                  <a:pt x="5460" y="60"/>
                  <a:pt x="5392" y="128"/>
                  <a:pt x="5324" y="196"/>
                </a:cubicBezTo>
                <a:cubicBezTo>
                  <a:pt x="4266" y="1391"/>
                  <a:pt x="3208" y="2619"/>
                  <a:pt x="2082" y="3779"/>
                </a:cubicBezTo>
                <a:cubicBezTo>
                  <a:pt x="1502" y="4428"/>
                  <a:pt x="819" y="5042"/>
                  <a:pt x="205" y="5656"/>
                </a:cubicBezTo>
                <a:cubicBezTo>
                  <a:pt x="171" y="5724"/>
                  <a:pt x="103" y="5724"/>
                  <a:pt x="69" y="5793"/>
                </a:cubicBezTo>
                <a:cubicBezTo>
                  <a:pt x="69" y="5827"/>
                  <a:pt x="0" y="6031"/>
                  <a:pt x="35" y="6100"/>
                </a:cubicBezTo>
                <a:cubicBezTo>
                  <a:pt x="103" y="6168"/>
                  <a:pt x="273" y="6168"/>
                  <a:pt x="376" y="6168"/>
                </a:cubicBezTo>
                <a:cubicBezTo>
                  <a:pt x="478" y="6134"/>
                  <a:pt x="546" y="6100"/>
                  <a:pt x="615" y="6031"/>
                </a:cubicBezTo>
                <a:cubicBezTo>
                  <a:pt x="888" y="5793"/>
                  <a:pt x="1161" y="5554"/>
                  <a:pt x="1434" y="5315"/>
                </a:cubicBezTo>
                <a:cubicBezTo>
                  <a:pt x="2116" y="4598"/>
                  <a:pt x="2764" y="3848"/>
                  <a:pt x="3447" y="3131"/>
                </a:cubicBezTo>
                <a:cubicBezTo>
                  <a:pt x="4163" y="2312"/>
                  <a:pt x="4880" y="1493"/>
                  <a:pt x="5631" y="640"/>
                </a:cubicBezTo>
                <a:cubicBezTo>
                  <a:pt x="5733" y="538"/>
                  <a:pt x="5801" y="367"/>
                  <a:pt x="5904" y="231"/>
                </a:cubicBezTo>
                <a:cubicBezTo>
                  <a:pt x="5870" y="128"/>
                  <a:pt x="5835" y="60"/>
                  <a:pt x="5801" y="26"/>
                </a:cubicBezTo>
                <a:cubicBezTo>
                  <a:pt x="5750" y="9"/>
                  <a:pt x="5699" y="0"/>
                  <a:pt x="565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5" name="Google Shape;7645;p56"/>
          <p:cNvSpPr/>
          <p:nvPr/>
        </p:nvSpPr>
        <p:spPr>
          <a:xfrm>
            <a:off x="850939" y="4397605"/>
            <a:ext cx="112961" cy="104803"/>
          </a:xfrm>
          <a:custGeom>
            <a:rect b="b" l="l" r="r" t="t"/>
            <a:pathLst>
              <a:path extrusionOk="0" h="5627" w="6065">
                <a:moveTo>
                  <a:pt x="5816" y="1"/>
                </a:moveTo>
                <a:cubicBezTo>
                  <a:pt x="5765" y="1"/>
                  <a:pt x="5712" y="17"/>
                  <a:pt x="5665" y="55"/>
                </a:cubicBezTo>
                <a:cubicBezTo>
                  <a:pt x="5460" y="192"/>
                  <a:pt x="5289" y="328"/>
                  <a:pt x="5119" y="499"/>
                </a:cubicBezTo>
                <a:cubicBezTo>
                  <a:pt x="3447" y="2069"/>
                  <a:pt x="1945" y="3809"/>
                  <a:pt x="103" y="5208"/>
                </a:cubicBezTo>
                <a:cubicBezTo>
                  <a:pt x="0" y="5276"/>
                  <a:pt x="0" y="5413"/>
                  <a:pt x="34" y="5515"/>
                </a:cubicBezTo>
                <a:cubicBezTo>
                  <a:pt x="90" y="5571"/>
                  <a:pt x="169" y="5627"/>
                  <a:pt x="270" y="5627"/>
                </a:cubicBezTo>
                <a:cubicBezTo>
                  <a:pt x="293" y="5627"/>
                  <a:pt x="317" y="5624"/>
                  <a:pt x="342" y="5618"/>
                </a:cubicBezTo>
                <a:cubicBezTo>
                  <a:pt x="512" y="5583"/>
                  <a:pt x="649" y="5515"/>
                  <a:pt x="785" y="5413"/>
                </a:cubicBezTo>
                <a:cubicBezTo>
                  <a:pt x="1058" y="5208"/>
                  <a:pt x="1297" y="5003"/>
                  <a:pt x="1502" y="4799"/>
                </a:cubicBezTo>
                <a:lnTo>
                  <a:pt x="5904" y="465"/>
                </a:lnTo>
                <a:cubicBezTo>
                  <a:pt x="5938" y="397"/>
                  <a:pt x="6006" y="328"/>
                  <a:pt x="6040" y="260"/>
                </a:cubicBezTo>
                <a:cubicBezTo>
                  <a:pt x="6065" y="113"/>
                  <a:pt x="5948" y="1"/>
                  <a:pt x="58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6" name="Google Shape;7646;p56"/>
          <p:cNvSpPr/>
          <p:nvPr/>
        </p:nvSpPr>
        <p:spPr>
          <a:xfrm>
            <a:off x="1942720" y="4530802"/>
            <a:ext cx="102978" cy="108081"/>
          </a:xfrm>
          <a:custGeom>
            <a:rect b="b" l="l" r="r" t="t"/>
            <a:pathLst>
              <a:path extrusionOk="0" h="5803" w="5529">
                <a:moveTo>
                  <a:pt x="5305" y="0"/>
                </a:moveTo>
                <a:cubicBezTo>
                  <a:pt x="5267" y="0"/>
                  <a:pt x="5227" y="11"/>
                  <a:pt x="5187" y="35"/>
                </a:cubicBezTo>
                <a:cubicBezTo>
                  <a:pt x="5051" y="103"/>
                  <a:pt x="4983" y="172"/>
                  <a:pt x="4880" y="274"/>
                </a:cubicBezTo>
                <a:cubicBezTo>
                  <a:pt x="4300" y="922"/>
                  <a:pt x="3754" y="1537"/>
                  <a:pt x="3174" y="2219"/>
                </a:cubicBezTo>
                <a:cubicBezTo>
                  <a:pt x="2253" y="3311"/>
                  <a:pt x="1263" y="4335"/>
                  <a:pt x="240" y="5324"/>
                </a:cubicBezTo>
                <a:cubicBezTo>
                  <a:pt x="103" y="5427"/>
                  <a:pt x="1" y="5563"/>
                  <a:pt x="137" y="5700"/>
                </a:cubicBezTo>
                <a:cubicBezTo>
                  <a:pt x="188" y="5768"/>
                  <a:pt x="265" y="5802"/>
                  <a:pt x="346" y="5802"/>
                </a:cubicBezTo>
                <a:cubicBezTo>
                  <a:pt x="427" y="5802"/>
                  <a:pt x="513" y="5768"/>
                  <a:pt x="581" y="5700"/>
                </a:cubicBezTo>
                <a:cubicBezTo>
                  <a:pt x="820" y="5529"/>
                  <a:pt x="1024" y="5358"/>
                  <a:pt x="1263" y="5154"/>
                </a:cubicBezTo>
                <a:cubicBezTo>
                  <a:pt x="2628" y="3584"/>
                  <a:pt x="3993" y="2048"/>
                  <a:pt x="5358" y="479"/>
                </a:cubicBezTo>
                <a:cubicBezTo>
                  <a:pt x="5426" y="411"/>
                  <a:pt x="5460" y="342"/>
                  <a:pt x="5529" y="274"/>
                </a:cubicBezTo>
                <a:cubicBezTo>
                  <a:pt x="5529" y="117"/>
                  <a:pt x="5429" y="0"/>
                  <a:pt x="530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7" name="Google Shape;7647;p56"/>
          <p:cNvSpPr/>
          <p:nvPr/>
        </p:nvSpPr>
        <p:spPr>
          <a:xfrm>
            <a:off x="2320205" y="4014681"/>
            <a:ext cx="99811" cy="98638"/>
          </a:xfrm>
          <a:custGeom>
            <a:rect b="b" l="l" r="r" t="t"/>
            <a:pathLst>
              <a:path extrusionOk="0" h="5296" w="5359">
                <a:moveTo>
                  <a:pt x="5086" y="1"/>
                </a:moveTo>
                <a:cubicBezTo>
                  <a:pt x="5040" y="1"/>
                  <a:pt x="4993" y="14"/>
                  <a:pt x="4949" y="40"/>
                </a:cubicBezTo>
                <a:cubicBezTo>
                  <a:pt x="4812" y="143"/>
                  <a:pt x="4676" y="245"/>
                  <a:pt x="4573" y="381"/>
                </a:cubicBezTo>
                <a:cubicBezTo>
                  <a:pt x="3311" y="1678"/>
                  <a:pt x="2048" y="3009"/>
                  <a:pt x="820" y="4306"/>
                </a:cubicBezTo>
                <a:cubicBezTo>
                  <a:pt x="649" y="4476"/>
                  <a:pt x="444" y="4613"/>
                  <a:pt x="274" y="4715"/>
                </a:cubicBezTo>
                <a:cubicBezTo>
                  <a:pt x="69" y="4852"/>
                  <a:pt x="1" y="5056"/>
                  <a:pt x="103" y="5193"/>
                </a:cubicBezTo>
                <a:cubicBezTo>
                  <a:pt x="171" y="5261"/>
                  <a:pt x="257" y="5295"/>
                  <a:pt x="342" y="5295"/>
                </a:cubicBezTo>
                <a:cubicBezTo>
                  <a:pt x="427" y="5295"/>
                  <a:pt x="513" y="5261"/>
                  <a:pt x="581" y="5193"/>
                </a:cubicBezTo>
                <a:cubicBezTo>
                  <a:pt x="820" y="4988"/>
                  <a:pt x="1059" y="4783"/>
                  <a:pt x="1263" y="4579"/>
                </a:cubicBezTo>
                <a:cubicBezTo>
                  <a:pt x="2389" y="3418"/>
                  <a:pt x="3515" y="2292"/>
                  <a:pt x="4607" y="1132"/>
                </a:cubicBezTo>
                <a:cubicBezTo>
                  <a:pt x="4812" y="927"/>
                  <a:pt x="4983" y="757"/>
                  <a:pt x="5188" y="518"/>
                </a:cubicBezTo>
                <a:cubicBezTo>
                  <a:pt x="5256" y="450"/>
                  <a:pt x="5290" y="347"/>
                  <a:pt x="5358" y="279"/>
                </a:cubicBezTo>
                <a:cubicBezTo>
                  <a:pt x="5333" y="103"/>
                  <a:pt x="5215" y="1"/>
                  <a:pt x="50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8" name="Google Shape;7648;p56"/>
          <p:cNvSpPr/>
          <p:nvPr/>
        </p:nvSpPr>
        <p:spPr>
          <a:xfrm>
            <a:off x="734001" y="4126200"/>
            <a:ext cx="83906" cy="107857"/>
          </a:xfrm>
          <a:custGeom>
            <a:rect b="b" l="l" r="r" t="t"/>
            <a:pathLst>
              <a:path extrusionOk="0" h="5791" w="4505">
                <a:moveTo>
                  <a:pt x="4231" y="0"/>
                </a:moveTo>
                <a:cubicBezTo>
                  <a:pt x="4136" y="0"/>
                  <a:pt x="4065" y="89"/>
                  <a:pt x="3993" y="160"/>
                </a:cubicBezTo>
                <a:cubicBezTo>
                  <a:pt x="3891" y="263"/>
                  <a:pt x="3788" y="365"/>
                  <a:pt x="3720" y="467"/>
                </a:cubicBezTo>
                <a:lnTo>
                  <a:pt x="581" y="4733"/>
                </a:lnTo>
                <a:cubicBezTo>
                  <a:pt x="410" y="4972"/>
                  <a:pt x="205" y="5176"/>
                  <a:pt x="35" y="5381"/>
                </a:cubicBezTo>
                <a:cubicBezTo>
                  <a:pt x="1" y="5484"/>
                  <a:pt x="1" y="5586"/>
                  <a:pt x="35" y="5688"/>
                </a:cubicBezTo>
                <a:cubicBezTo>
                  <a:pt x="35" y="5722"/>
                  <a:pt x="171" y="5756"/>
                  <a:pt x="240" y="5791"/>
                </a:cubicBezTo>
                <a:cubicBezTo>
                  <a:pt x="342" y="5756"/>
                  <a:pt x="444" y="5688"/>
                  <a:pt x="547" y="5620"/>
                </a:cubicBezTo>
                <a:cubicBezTo>
                  <a:pt x="717" y="5449"/>
                  <a:pt x="888" y="5245"/>
                  <a:pt x="1059" y="5040"/>
                </a:cubicBezTo>
                <a:cubicBezTo>
                  <a:pt x="2116" y="3573"/>
                  <a:pt x="3208" y="2105"/>
                  <a:pt x="4266" y="638"/>
                </a:cubicBezTo>
                <a:cubicBezTo>
                  <a:pt x="4300" y="570"/>
                  <a:pt x="4300" y="502"/>
                  <a:pt x="4368" y="433"/>
                </a:cubicBezTo>
                <a:cubicBezTo>
                  <a:pt x="4471" y="297"/>
                  <a:pt x="4505" y="160"/>
                  <a:pt x="4368" y="58"/>
                </a:cubicBezTo>
                <a:cubicBezTo>
                  <a:pt x="4317" y="17"/>
                  <a:pt x="4272" y="0"/>
                  <a:pt x="42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9" name="Google Shape;7649;p56"/>
          <p:cNvSpPr/>
          <p:nvPr/>
        </p:nvSpPr>
        <p:spPr>
          <a:xfrm>
            <a:off x="1923016" y="4324581"/>
            <a:ext cx="99178" cy="93572"/>
          </a:xfrm>
          <a:custGeom>
            <a:rect b="b" l="l" r="r" t="t"/>
            <a:pathLst>
              <a:path extrusionOk="0" h="5024" w="5325">
                <a:moveTo>
                  <a:pt x="5105" y="0"/>
                </a:moveTo>
                <a:cubicBezTo>
                  <a:pt x="5077" y="0"/>
                  <a:pt x="5048" y="6"/>
                  <a:pt x="5017" y="18"/>
                </a:cubicBezTo>
                <a:cubicBezTo>
                  <a:pt x="4881" y="86"/>
                  <a:pt x="4778" y="155"/>
                  <a:pt x="4676" y="257"/>
                </a:cubicBezTo>
                <a:lnTo>
                  <a:pt x="240" y="4522"/>
                </a:lnTo>
                <a:cubicBezTo>
                  <a:pt x="103" y="4659"/>
                  <a:pt x="1" y="4795"/>
                  <a:pt x="137" y="4932"/>
                </a:cubicBezTo>
                <a:cubicBezTo>
                  <a:pt x="204" y="4998"/>
                  <a:pt x="270" y="5023"/>
                  <a:pt x="334" y="5023"/>
                </a:cubicBezTo>
                <a:cubicBezTo>
                  <a:pt x="435" y="5023"/>
                  <a:pt x="532" y="4961"/>
                  <a:pt x="615" y="4898"/>
                </a:cubicBezTo>
                <a:cubicBezTo>
                  <a:pt x="922" y="4625"/>
                  <a:pt x="1263" y="4386"/>
                  <a:pt x="1536" y="4113"/>
                </a:cubicBezTo>
                <a:cubicBezTo>
                  <a:pt x="2765" y="2919"/>
                  <a:pt x="3959" y="1690"/>
                  <a:pt x="5154" y="462"/>
                </a:cubicBezTo>
                <a:cubicBezTo>
                  <a:pt x="5222" y="394"/>
                  <a:pt x="5256" y="325"/>
                  <a:pt x="5324" y="257"/>
                </a:cubicBezTo>
                <a:cubicBezTo>
                  <a:pt x="5324" y="117"/>
                  <a:pt x="5232" y="0"/>
                  <a:pt x="510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0" name="Google Shape;7650;p56"/>
          <p:cNvSpPr/>
          <p:nvPr/>
        </p:nvSpPr>
        <p:spPr>
          <a:xfrm>
            <a:off x="2184848" y="4504282"/>
            <a:ext cx="90275" cy="93926"/>
          </a:xfrm>
          <a:custGeom>
            <a:rect b="b" l="l" r="r" t="t"/>
            <a:pathLst>
              <a:path extrusionOk="0" h="5043" w="4847">
                <a:moveTo>
                  <a:pt x="4620" y="0"/>
                </a:moveTo>
                <a:cubicBezTo>
                  <a:pt x="4573" y="0"/>
                  <a:pt x="4522" y="9"/>
                  <a:pt x="4471" y="26"/>
                </a:cubicBezTo>
                <a:cubicBezTo>
                  <a:pt x="4402" y="94"/>
                  <a:pt x="4334" y="163"/>
                  <a:pt x="4266" y="265"/>
                </a:cubicBezTo>
                <a:cubicBezTo>
                  <a:pt x="4095" y="470"/>
                  <a:pt x="3925" y="743"/>
                  <a:pt x="3720" y="947"/>
                </a:cubicBezTo>
                <a:cubicBezTo>
                  <a:pt x="2628" y="2039"/>
                  <a:pt x="1536" y="3131"/>
                  <a:pt x="444" y="4257"/>
                </a:cubicBezTo>
                <a:cubicBezTo>
                  <a:pt x="308" y="4394"/>
                  <a:pt x="171" y="4530"/>
                  <a:pt x="69" y="4701"/>
                </a:cubicBezTo>
                <a:cubicBezTo>
                  <a:pt x="1" y="4872"/>
                  <a:pt x="137" y="5042"/>
                  <a:pt x="342" y="5042"/>
                </a:cubicBezTo>
                <a:cubicBezTo>
                  <a:pt x="410" y="5008"/>
                  <a:pt x="478" y="4940"/>
                  <a:pt x="512" y="4906"/>
                </a:cubicBezTo>
                <a:cubicBezTo>
                  <a:pt x="1639" y="3780"/>
                  <a:pt x="2799" y="2688"/>
                  <a:pt x="3891" y="1562"/>
                </a:cubicBezTo>
                <a:cubicBezTo>
                  <a:pt x="4198" y="1254"/>
                  <a:pt x="4437" y="947"/>
                  <a:pt x="4710" y="606"/>
                </a:cubicBezTo>
                <a:cubicBezTo>
                  <a:pt x="4778" y="504"/>
                  <a:pt x="4846" y="367"/>
                  <a:pt x="4846" y="231"/>
                </a:cubicBezTo>
                <a:cubicBezTo>
                  <a:pt x="4846" y="163"/>
                  <a:pt x="4812" y="60"/>
                  <a:pt x="4744" y="26"/>
                </a:cubicBezTo>
                <a:cubicBezTo>
                  <a:pt x="4710" y="9"/>
                  <a:pt x="4667" y="0"/>
                  <a:pt x="462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1" name="Google Shape;7651;p56"/>
          <p:cNvSpPr/>
          <p:nvPr/>
        </p:nvSpPr>
        <p:spPr>
          <a:xfrm>
            <a:off x="2167695" y="4466513"/>
            <a:ext cx="99160" cy="84334"/>
          </a:xfrm>
          <a:custGeom>
            <a:rect b="b" l="l" r="r" t="t"/>
            <a:pathLst>
              <a:path extrusionOk="0" h="4528" w="5324">
                <a:moveTo>
                  <a:pt x="5102" y="0"/>
                </a:moveTo>
                <a:cubicBezTo>
                  <a:pt x="5085" y="0"/>
                  <a:pt x="5068" y="2"/>
                  <a:pt x="5051" y="7"/>
                </a:cubicBezTo>
                <a:cubicBezTo>
                  <a:pt x="4948" y="41"/>
                  <a:pt x="4846" y="109"/>
                  <a:pt x="4778" y="177"/>
                </a:cubicBezTo>
                <a:cubicBezTo>
                  <a:pt x="4402" y="484"/>
                  <a:pt x="4061" y="757"/>
                  <a:pt x="3720" y="1030"/>
                </a:cubicBezTo>
                <a:lnTo>
                  <a:pt x="444" y="3828"/>
                </a:lnTo>
                <a:cubicBezTo>
                  <a:pt x="342" y="3931"/>
                  <a:pt x="239" y="3999"/>
                  <a:pt x="137" y="4136"/>
                </a:cubicBezTo>
                <a:cubicBezTo>
                  <a:pt x="34" y="4238"/>
                  <a:pt x="0" y="4374"/>
                  <a:pt x="137" y="4477"/>
                </a:cubicBezTo>
                <a:cubicBezTo>
                  <a:pt x="188" y="4511"/>
                  <a:pt x="248" y="4528"/>
                  <a:pt x="307" y="4528"/>
                </a:cubicBezTo>
                <a:cubicBezTo>
                  <a:pt x="367" y="4528"/>
                  <a:pt x="427" y="4511"/>
                  <a:pt x="478" y="4477"/>
                </a:cubicBezTo>
                <a:cubicBezTo>
                  <a:pt x="615" y="4443"/>
                  <a:pt x="717" y="4340"/>
                  <a:pt x="785" y="4272"/>
                </a:cubicBezTo>
                <a:lnTo>
                  <a:pt x="3515" y="1918"/>
                </a:lnTo>
                <a:cubicBezTo>
                  <a:pt x="4027" y="1440"/>
                  <a:pt x="4573" y="996"/>
                  <a:pt x="5119" y="553"/>
                </a:cubicBezTo>
                <a:cubicBezTo>
                  <a:pt x="5187" y="450"/>
                  <a:pt x="5255" y="382"/>
                  <a:pt x="5323" y="280"/>
                </a:cubicBezTo>
                <a:cubicBezTo>
                  <a:pt x="5323" y="101"/>
                  <a:pt x="5219" y="0"/>
                  <a:pt x="510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2" name="Google Shape;7652;p56"/>
          <p:cNvSpPr/>
          <p:nvPr/>
        </p:nvSpPr>
        <p:spPr>
          <a:xfrm>
            <a:off x="1755254" y="4580695"/>
            <a:ext cx="77554" cy="92361"/>
          </a:xfrm>
          <a:custGeom>
            <a:rect b="b" l="l" r="r" t="t"/>
            <a:pathLst>
              <a:path extrusionOk="0" h="4959" w="4164">
                <a:moveTo>
                  <a:pt x="3898" y="0"/>
                </a:moveTo>
                <a:cubicBezTo>
                  <a:pt x="3872" y="0"/>
                  <a:pt x="3846" y="6"/>
                  <a:pt x="3822" y="18"/>
                </a:cubicBezTo>
                <a:cubicBezTo>
                  <a:pt x="3583" y="188"/>
                  <a:pt x="3345" y="393"/>
                  <a:pt x="3174" y="598"/>
                </a:cubicBezTo>
                <a:cubicBezTo>
                  <a:pt x="3037" y="734"/>
                  <a:pt x="3003" y="939"/>
                  <a:pt x="2867" y="1076"/>
                </a:cubicBezTo>
                <a:cubicBezTo>
                  <a:pt x="2048" y="2065"/>
                  <a:pt x="1229" y="3021"/>
                  <a:pt x="410" y="4010"/>
                </a:cubicBezTo>
                <a:cubicBezTo>
                  <a:pt x="273" y="4181"/>
                  <a:pt x="171" y="4386"/>
                  <a:pt x="69" y="4590"/>
                </a:cubicBezTo>
                <a:cubicBezTo>
                  <a:pt x="0" y="4727"/>
                  <a:pt x="69" y="4863"/>
                  <a:pt x="205" y="4932"/>
                </a:cubicBezTo>
                <a:cubicBezTo>
                  <a:pt x="251" y="4950"/>
                  <a:pt x="292" y="4958"/>
                  <a:pt x="329" y="4958"/>
                </a:cubicBezTo>
                <a:cubicBezTo>
                  <a:pt x="431" y="4958"/>
                  <a:pt x="506" y="4895"/>
                  <a:pt x="581" y="4795"/>
                </a:cubicBezTo>
                <a:cubicBezTo>
                  <a:pt x="1127" y="4044"/>
                  <a:pt x="1707" y="3294"/>
                  <a:pt x="2287" y="2577"/>
                </a:cubicBezTo>
                <a:cubicBezTo>
                  <a:pt x="2833" y="1929"/>
                  <a:pt x="3379" y="1280"/>
                  <a:pt x="3925" y="666"/>
                </a:cubicBezTo>
                <a:cubicBezTo>
                  <a:pt x="4027" y="564"/>
                  <a:pt x="4095" y="427"/>
                  <a:pt x="4163" y="325"/>
                </a:cubicBezTo>
                <a:cubicBezTo>
                  <a:pt x="4163" y="128"/>
                  <a:pt x="4024" y="0"/>
                  <a:pt x="389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3" name="Google Shape;7653;p56"/>
          <p:cNvSpPr/>
          <p:nvPr/>
        </p:nvSpPr>
        <p:spPr>
          <a:xfrm>
            <a:off x="828703" y="4333167"/>
            <a:ext cx="84539" cy="93535"/>
          </a:xfrm>
          <a:custGeom>
            <a:rect b="b" l="l" r="r" t="t"/>
            <a:pathLst>
              <a:path extrusionOk="0" h="5022" w="4539">
                <a:moveTo>
                  <a:pt x="4231" y="1"/>
                </a:moveTo>
                <a:cubicBezTo>
                  <a:pt x="4163" y="1"/>
                  <a:pt x="4129" y="35"/>
                  <a:pt x="4061" y="69"/>
                </a:cubicBezTo>
                <a:cubicBezTo>
                  <a:pt x="3958" y="171"/>
                  <a:pt x="3890" y="274"/>
                  <a:pt x="3822" y="342"/>
                </a:cubicBezTo>
                <a:cubicBezTo>
                  <a:pt x="2593" y="1741"/>
                  <a:pt x="1536" y="3243"/>
                  <a:pt x="171" y="4539"/>
                </a:cubicBezTo>
                <a:cubicBezTo>
                  <a:pt x="34" y="4676"/>
                  <a:pt x="0" y="4812"/>
                  <a:pt x="137" y="4949"/>
                </a:cubicBezTo>
                <a:cubicBezTo>
                  <a:pt x="184" y="4996"/>
                  <a:pt x="254" y="5022"/>
                  <a:pt x="325" y="5022"/>
                </a:cubicBezTo>
                <a:cubicBezTo>
                  <a:pt x="407" y="5022"/>
                  <a:pt x="491" y="4988"/>
                  <a:pt x="546" y="4915"/>
                </a:cubicBezTo>
                <a:cubicBezTo>
                  <a:pt x="819" y="4710"/>
                  <a:pt x="1058" y="4471"/>
                  <a:pt x="1263" y="4232"/>
                </a:cubicBezTo>
                <a:cubicBezTo>
                  <a:pt x="2320" y="3004"/>
                  <a:pt x="3344" y="1741"/>
                  <a:pt x="4368" y="479"/>
                </a:cubicBezTo>
                <a:cubicBezTo>
                  <a:pt x="4402" y="410"/>
                  <a:pt x="4470" y="342"/>
                  <a:pt x="4504" y="274"/>
                </a:cubicBezTo>
                <a:cubicBezTo>
                  <a:pt x="4538" y="137"/>
                  <a:pt x="4436" y="1"/>
                  <a:pt x="423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4" name="Google Shape;7654;p56"/>
          <p:cNvSpPr/>
          <p:nvPr/>
        </p:nvSpPr>
        <p:spPr>
          <a:xfrm>
            <a:off x="1894429" y="4657220"/>
            <a:ext cx="96626" cy="78877"/>
          </a:xfrm>
          <a:custGeom>
            <a:rect b="b" l="l" r="r" t="t"/>
            <a:pathLst>
              <a:path extrusionOk="0" h="4235" w="5188">
                <a:moveTo>
                  <a:pt x="4832" y="1"/>
                </a:moveTo>
                <a:cubicBezTo>
                  <a:pt x="4780" y="1"/>
                  <a:pt x="4727" y="12"/>
                  <a:pt x="4675" y="38"/>
                </a:cubicBezTo>
                <a:cubicBezTo>
                  <a:pt x="4505" y="106"/>
                  <a:pt x="4334" y="242"/>
                  <a:pt x="4198" y="379"/>
                </a:cubicBezTo>
                <a:lnTo>
                  <a:pt x="308" y="3621"/>
                </a:lnTo>
                <a:cubicBezTo>
                  <a:pt x="239" y="3689"/>
                  <a:pt x="171" y="3791"/>
                  <a:pt x="103" y="3860"/>
                </a:cubicBezTo>
                <a:cubicBezTo>
                  <a:pt x="0" y="4030"/>
                  <a:pt x="103" y="4235"/>
                  <a:pt x="376" y="4235"/>
                </a:cubicBezTo>
                <a:cubicBezTo>
                  <a:pt x="512" y="4167"/>
                  <a:pt x="615" y="4098"/>
                  <a:pt x="717" y="4030"/>
                </a:cubicBezTo>
                <a:cubicBezTo>
                  <a:pt x="1434" y="3416"/>
                  <a:pt x="2150" y="2768"/>
                  <a:pt x="2901" y="2153"/>
                </a:cubicBezTo>
                <a:cubicBezTo>
                  <a:pt x="3617" y="1573"/>
                  <a:pt x="4163" y="891"/>
                  <a:pt x="4982" y="481"/>
                </a:cubicBezTo>
                <a:cubicBezTo>
                  <a:pt x="5153" y="413"/>
                  <a:pt x="5187" y="208"/>
                  <a:pt x="5085" y="72"/>
                </a:cubicBezTo>
                <a:cubicBezTo>
                  <a:pt x="5000" y="30"/>
                  <a:pt x="4916" y="1"/>
                  <a:pt x="483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5" name="Google Shape;7655;p56"/>
          <p:cNvSpPr/>
          <p:nvPr/>
        </p:nvSpPr>
        <p:spPr>
          <a:xfrm>
            <a:off x="787395" y="3885153"/>
            <a:ext cx="68019" cy="97818"/>
          </a:xfrm>
          <a:custGeom>
            <a:rect b="b" l="l" r="r" t="t"/>
            <a:pathLst>
              <a:path extrusionOk="0" h="5252" w="3652">
                <a:moveTo>
                  <a:pt x="3446" y="0"/>
                </a:moveTo>
                <a:cubicBezTo>
                  <a:pt x="3310" y="0"/>
                  <a:pt x="3208" y="34"/>
                  <a:pt x="3105" y="137"/>
                </a:cubicBezTo>
                <a:cubicBezTo>
                  <a:pt x="2389" y="1228"/>
                  <a:pt x="1672" y="2320"/>
                  <a:pt x="990" y="3446"/>
                </a:cubicBezTo>
                <a:cubicBezTo>
                  <a:pt x="717" y="3856"/>
                  <a:pt x="478" y="4300"/>
                  <a:pt x="205" y="4743"/>
                </a:cubicBezTo>
                <a:cubicBezTo>
                  <a:pt x="137" y="4880"/>
                  <a:pt x="0" y="5084"/>
                  <a:pt x="239" y="5221"/>
                </a:cubicBezTo>
                <a:cubicBezTo>
                  <a:pt x="289" y="5242"/>
                  <a:pt x="333" y="5252"/>
                  <a:pt x="372" y="5252"/>
                </a:cubicBezTo>
                <a:cubicBezTo>
                  <a:pt x="521" y="5252"/>
                  <a:pt x="602" y="5117"/>
                  <a:pt x="683" y="4982"/>
                </a:cubicBezTo>
                <a:cubicBezTo>
                  <a:pt x="751" y="4914"/>
                  <a:pt x="785" y="4846"/>
                  <a:pt x="853" y="4777"/>
                </a:cubicBezTo>
                <a:cubicBezTo>
                  <a:pt x="1229" y="4129"/>
                  <a:pt x="1604" y="3481"/>
                  <a:pt x="2013" y="2832"/>
                </a:cubicBezTo>
                <a:cubicBezTo>
                  <a:pt x="2457" y="2116"/>
                  <a:pt x="2935" y="1399"/>
                  <a:pt x="3412" y="682"/>
                </a:cubicBezTo>
                <a:cubicBezTo>
                  <a:pt x="3481" y="546"/>
                  <a:pt x="3549" y="410"/>
                  <a:pt x="3651" y="239"/>
                </a:cubicBezTo>
                <a:cubicBezTo>
                  <a:pt x="3549" y="137"/>
                  <a:pt x="3515" y="0"/>
                  <a:pt x="344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6" name="Google Shape;7656;p56"/>
          <p:cNvSpPr/>
          <p:nvPr/>
        </p:nvSpPr>
        <p:spPr>
          <a:xfrm>
            <a:off x="941805" y="4451595"/>
            <a:ext cx="82006" cy="85209"/>
          </a:xfrm>
          <a:custGeom>
            <a:rect b="b" l="l" r="r" t="t"/>
            <a:pathLst>
              <a:path extrusionOk="0" h="4575" w="4403">
                <a:moveTo>
                  <a:pt x="4126" y="1"/>
                </a:moveTo>
                <a:cubicBezTo>
                  <a:pt x="4015" y="1"/>
                  <a:pt x="3936" y="80"/>
                  <a:pt x="3857" y="159"/>
                </a:cubicBezTo>
                <a:lnTo>
                  <a:pt x="137" y="4083"/>
                </a:lnTo>
                <a:cubicBezTo>
                  <a:pt x="103" y="4118"/>
                  <a:pt x="35" y="4152"/>
                  <a:pt x="35" y="4220"/>
                </a:cubicBezTo>
                <a:cubicBezTo>
                  <a:pt x="35" y="4254"/>
                  <a:pt x="1" y="4425"/>
                  <a:pt x="35" y="4493"/>
                </a:cubicBezTo>
                <a:cubicBezTo>
                  <a:pt x="85" y="4543"/>
                  <a:pt x="172" y="4575"/>
                  <a:pt x="255" y="4575"/>
                </a:cubicBezTo>
                <a:cubicBezTo>
                  <a:pt x="285" y="4575"/>
                  <a:pt x="315" y="4570"/>
                  <a:pt x="342" y="4561"/>
                </a:cubicBezTo>
                <a:cubicBezTo>
                  <a:pt x="513" y="4459"/>
                  <a:pt x="649" y="4356"/>
                  <a:pt x="786" y="4220"/>
                </a:cubicBezTo>
                <a:cubicBezTo>
                  <a:pt x="1161" y="3845"/>
                  <a:pt x="1537" y="3469"/>
                  <a:pt x="1912" y="3094"/>
                </a:cubicBezTo>
                <a:cubicBezTo>
                  <a:pt x="2628" y="2275"/>
                  <a:pt x="3379" y="1490"/>
                  <a:pt x="4130" y="671"/>
                </a:cubicBezTo>
                <a:cubicBezTo>
                  <a:pt x="4232" y="535"/>
                  <a:pt x="4335" y="398"/>
                  <a:pt x="4403" y="228"/>
                </a:cubicBezTo>
                <a:cubicBezTo>
                  <a:pt x="4335" y="159"/>
                  <a:pt x="4300" y="57"/>
                  <a:pt x="4232" y="23"/>
                </a:cubicBezTo>
                <a:cubicBezTo>
                  <a:pt x="4194" y="7"/>
                  <a:pt x="4159" y="1"/>
                  <a:pt x="412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7" name="Google Shape;7657;p56"/>
          <p:cNvSpPr/>
          <p:nvPr/>
        </p:nvSpPr>
        <p:spPr>
          <a:xfrm>
            <a:off x="654570" y="4109942"/>
            <a:ext cx="62301" cy="95304"/>
          </a:xfrm>
          <a:custGeom>
            <a:rect b="b" l="l" r="r" t="t"/>
            <a:pathLst>
              <a:path extrusionOk="0" h="5117" w="3345">
                <a:moveTo>
                  <a:pt x="3094" y="0"/>
                </a:moveTo>
                <a:cubicBezTo>
                  <a:pt x="3021" y="0"/>
                  <a:pt x="2915" y="50"/>
                  <a:pt x="2833" y="78"/>
                </a:cubicBezTo>
                <a:cubicBezTo>
                  <a:pt x="2764" y="112"/>
                  <a:pt x="2798" y="146"/>
                  <a:pt x="2764" y="214"/>
                </a:cubicBezTo>
                <a:cubicBezTo>
                  <a:pt x="1843" y="1716"/>
                  <a:pt x="1058" y="3320"/>
                  <a:pt x="34" y="4787"/>
                </a:cubicBezTo>
                <a:cubicBezTo>
                  <a:pt x="0" y="4889"/>
                  <a:pt x="0" y="4992"/>
                  <a:pt x="34" y="5060"/>
                </a:cubicBezTo>
                <a:cubicBezTo>
                  <a:pt x="94" y="5100"/>
                  <a:pt x="166" y="5116"/>
                  <a:pt x="236" y="5116"/>
                </a:cubicBezTo>
                <a:cubicBezTo>
                  <a:pt x="285" y="5116"/>
                  <a:pt x="333" y="5108"/>
                  <a:pt x="376" y="5094"/>
                </a:cubicBezTo>
                <a:cubicBezTo>
                  <a:pt x="615" y="4923"/>
                  <a:pt x="785" y="4719"/>
                  <a:pt x="956" y="4480"/>
                </a:cubicBezTo>
                <a:cubicBezTo>
                  <a:pt x="1195" y="4104"/>
                  <a:pt x="1365" y="3729"/>
                  <a:pt x="1570" y="3354"/>
                </a:cubicBezTo>
                <a:cubicBezTo>
                  <a:pt x="2082" y="2432"/>
                  <a:pt x="2594" y="1545"/>
                  <a:pt x="3106" y="658"/>
                </a:cubicBezTo>
                <a:cubicBezTo>
                  <a:pt x="3174" y="521"/>
                  <a:pt x="3242" y="385"/>
                  <a:pt x="3344" y="214"/>
                </a:cubicBezTo>
                <a:cubicBezTo>
                  <a:pt x="3276" y="146"/>
                  <a:pt x="3208" y="10"/>
                  <a:pt x="3140" y="10"/>
                </a:cubicBezTo>
                <a:cubicBezTo>
                  <a:pt x="3127" y="3"/>
                  <a:pt x="3111" y="0"/>
                  <a:pt x="30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8" name="Google Shape;7658;p56"/>
          <p:cNvSpPr/>
          <p:nvPr/>
        </p:nvSpPr>
        <p:spPr>
          <a:xfrm>
            <a:off x="2055841" y="4628391"/>
            <a:ext cx="89624" cy="70216"/>
          </a:xfrm>
          <a:custGeom>
            <a:rect b="b" l="l" r="r" t="t"/>
            <a:pathLst>
              <a:path extrusionOk="0" h="3770" w="4812">
                <a:moveTo>
                  <a:pt x="4614" y="1"/>
                </a:moveTo>
                <a:cubicBezTo>
                  <a:pt x="4535" y="1"/>
                  <a:pt x="4437" y="16"/>
                  <a:pt x="4368" y="16"/>
                </a:cubicBezTo>
                <a:cubicBezTo>
                  <a:pt x="4266" y="16"/>
                  <a:pt x="4266" y="118"/>
                  <a:pt x="4198" y="187"/>
                </a:cubicBezTo>
                <a:cubicBezTo>
                  <a:pt x="3925" y="426"/>
                  <a:pt x="3686" y="699"/>
                  <a:pt x="3345" y="937"/>
                </a:cubicBezTo>
                <a:cubicBezTo>
                  <a:pt x="2355" y="1688"/>
                  <a:pt x="1331" y="2439"/>
                  <a:pt x="308" y="3190"/>
                </a:cubicBezTo>
                <a:cubicBezTo>
                  <a:pt x="205" y="3224"/>
                  <a:pt x="137" y="3292"/>
                  <a:pt x="69" y="3360"/>
                </a:cubicBezTo>
                <a:cubicBezTo>
                  <a:pt x="35" y="3428"/>
                  <a:pt x="1" y="3531"/>
                  <a:pt x="35" y="3599"/>
                </a:cubicBezTo>
                <a:cubicBezTo>
                  <a:pt x="69" y="3667"/>
                  <a:pt x="171" y="3701"/>
                  <a:pt x="240" y="3770"/>
                </a:cubicBezTo>
                <a:cubicBezTo>
                  <a:pt x="342" y="3701"/>
                  <a:pt x="444" y="3667"/>
                  <a:pt x="547" y="3599"/>
                </a:cubicBezTo>
                <a:cubicBezTo>
                  <a:pt x="751" y="3531"/>
                  <a:pt x="922" y="3394"/>
                  <a:pt x="1093" y="3292"/>
                </a:cubicBezTo>
                <a:cubicBezTo>
                  <a:pt x="2082" y="2541"/>
                  <a:pt x="3072" y="1859"/>
                  <a:pt x="4027" y="1108"/>
                </a:cubicBezTo>
                <a:cubicBezTo>
                  <a:pt x="4300" y="869"/>
                  <a:pt x="4539" y="596"/>
                  <a:pt x="4744" y="323"/>
                </a:cubicBezTo>
                <a:cubicBezTo>
                  <a:pt x="4812" y="221"/>
                  <a:pt x="4778" y="84"/>
                  <a:pt x="4710" y="16"/>
                </a:cubicBezTo>
                <a:cubicBezTo>
                  <a:pt x="4687" y="5"/>
                  <a:pt x="4653" y="1"/>
                  <a:pt x="461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9" name="Google Shape;7659;p56"/>
          <p:cNvSpPr/>
          <p:nvPr/>
        </p:nvSpPr>
        <p:spPr>
          <a:xfrm>
            <a:off x="2223623" y="4126536"/>
            <a:ext cx="82639" cy="81261"/>
          </a:xfrm>
          <a:custGeom>
            <a:rect b="b" l="l" r="r" t="t"/>
            <a:pathLst>
              <a:path extrusionOk="0" h="4363" w="4437">
                <a:moveTo>
                  <a:pt x="4197" y="0"/>
                </a:moveTo>
                <a:cubicBezTo>
                  <a:pt x="4152" y="0"/>
                  <a:pt x="4105" y="13"/>
                  <a:pt x="4061" y="40"/>
                </a:cubicBezTo>
                <a:cubicBezTo>
                  <a:pt x="3890" y="142"/>
                  <a:pt x="3754" y="245"/>
                  <a:pt x="3651" y="347"/>
                </a:cubicBezTo>
                <a:cubicBezTo>
                  <a:pt x="2593" y="1439"/>
                  <a:pt x="1502" y="2497"/>
                  <a:pt x="478" y="3589"/>
                </a:cubicBezTo>
                <a:cubicBezTo>
                  <a:pt x="375" y="3691"/>
                  <a:pt x="273" y="3793"/>
                  <a:pt x="205" y="3896"/>
                </a:cubicBezTo>
                <a:cubicBezTo>
                  <a:pt x="102" y="4032"/>
                  <a:pt x="0" y="4203"/>
                  <a:pt x="205" y="4305"/>
                </a:cubicBezTo>
                <a:cubicBezTo>
                  <a:pt x="256" y="4346"/>
                  <a:pt x="301" y="4363"/>
                  <a:pt x="342" y="4363"/>
                </a:cubicBezTo>
                <a:cubicBezTo>
                  <a:pt x="437" y="4363"/>
                  <a:pt x="509" y="4275"/>
                  <a:pt x="580" y="4203"/>
                </a:cubicBezTo>
                <a:cubicBezTo>
                  <a:pt x="921" y="3862"/>
                  <a:pt x="1229" y="3555"/>
                  <a:pt x="1536" y="3248"/>
                </a:cubicBezTo>
                <a:cubicBezTo>
                  <a:pt x="2423" y="2360"/>
                  <a:pt x="3310" y="1473"/>
                  <a:pt x="4163" y="586"/>
                </a:cubicBezTo>
                <a:cubicBezTo>
                  <a:pt x="4266" y="518"/>
                  <a:pt x="4334" y="415"/>
                  <a:pt x="4436" y="279"/>
                </a:cubicBezTo>
                <a:cubicBezTo>
                  <a:pt x="4436" y="102"/>
                  <a:pt x="4324" y="0"/>
                  <a:pt x="419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60" name="Google Shape;7660;p56"/>
          <p:cNvSpPr/>
          <p:nvPr/>
        </p:nvSpPr>
        <p:spPr>
          <a:xfrm>
            <a:off x="2035504" y="4495733"/>
            <a:ext cx="81373" cy="81689"/>
          </a:xfrm>
          <a:custGeom>
            <a:rect b="b" l="l" r="r" t="t"/>
            <a:pathLst>
              <a:path extrusionOk="0" h="4386" w="4369">
                <a:moveTo>
                  <a:pt x="4126" y="1"/>
                </a:moveTo>
                <a:cubicBezTo>
                  <a:pt x="4105" y="1"/>
                  <a:pt x="4083" y="3"/>
                  <a:pt x="4061" y="7"/>
                </a:cubicBezTo>
                <a:cubicBezTo>
                  <a:pt x="3959" y="76"/>
                  <a:pt x="3891" y="144"/>
                  <a:pt x="3822" y="212"/>
                </a:cubicBezTo>
                <a:cubicBezTo>
                  <a:pt x="2696" y="1509"/>
                  <a:pt x="1502" y="2771"/>
                  <a:pt x="240" y="3931"/>
                </a:cubicBezTo>
                <a:cubicBezTo>
                  <a:pt x="103" y="4034"/>
                  <a:pt x="1" y="4170"/>
                  <a:pt x="137" y="4307"/>
                </a:cubicBezTo>
                <a:cubicBezTo>
                  <a:pt x="195" y="4365"/>
                  <a:pt x="259" y="4386"/>
                  <a:pt x="323" y="4386"/>
                </a:cubicBezTo>
                <a:cubicBezTo>
                  <a:pt x="412" y="4386"/>
                  <a:pt x="502" y="4346"/>
                  <a:pt x="581" y="4307"/>
                </a:cubicBezTo>
                <a:cubicBezTo>
                  <a:pt x="683" y="4204"/>
                  <a:pt x="820" y="4136"/>
                  <a:pt x="922" y="4034"/>
                </a:cubicBezTo>
                <a:cubicBezTo>
                  <a:pt x="2116" y="2908"/>
                  <a:pt x="3208" y="1713"/>
                  <a:pt x="4266" y="451"/>
                </a:cubicBezTo>
                <a:cubicBezTo>
                  <a:pt x="4300" y="383"/>
                  <a:pt x="4334" y="314"/>
                  <a:pt x="4368" y="246"/>
                </a:cubicBezTo>
                <a:cubicBezTo>
                  <a:pt x="4368" y="98"/>
                  <a:pt x="4265" y="1"/>
                  <a:pt x="412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61" name="Google Shape;7661;p56"/>
          <p:cNvSpPr/>
          <p:nvPr/>
        </p:nvSpPr>
        <p:spPr>
          <a:xfrm>
            <a:off x="1867871" y="4481784"/>
            <a:ext cx="78057" cy="78355"/>
          </a:xfrm>
          <a:custGeom>
            <a:rect b="b" l="l" r="r" t="t"/>
            <a:pathLst>
              <a:path extrusionOk="0" h="4207" w="4191">
                <a:moveTo>
                  <a:pt x="3996" y="0"/>
                </a:moveTo>
                <a:cubicBezTo>
                  <a:pt x="3928" y="0"/>
                  <a:pt x="3854" y="20"/>
                  <a:pt x="3815" y="40"/>
                </a:cubicBezTo>
                <a:cubicBezTo>
                  <a:pt x="3713" y="74"/>
                  <a:pt x="3644" y="176"/>
                  <a:pt x="3576" y="244"/>
                </a:cubicBezTo>
                <a:lnTo>
                  <a:pt x="334" y="3589"/>
                </a:lnTo>
                <a:cubicBezTo>
                  <a:pt x="232" y="3691"/>
                  <a:pt x="130" y="3759"/>
                  <a:pt x="96" y="3862"/>
                </a:cubicBezTo>
                <a:cubicBezTo>
                  <a:pt x="1" y="4019"/>
                  <a:pt x="111" y="4207"/>
                  <a:pt x="317" y="4207"/>
                </a:cubicBezTo>
                <a:cubicBezTo>
                  <a:pt x="334" y="4207"/>
                  <a:pt x="351" y="4205"/>
                  <a:pt x="369" y="4203"/>
                </a:cubicBezTo>
                <a:cubicBezTo>
                  <a:pt x="505" y="4135"/>
                  <a:pt x="642" y="4032"/>
                  <a:pt x="778" y="3930"/>
                </a:cubicBezTo>
                <a:cubicBezTo>
                  <a:pt x="1870" y="2770"/>
                  <a:pt x="2962" y="1644"/>
                  <a:pt x="4054" y="483"/>
                </a:cubicBezTo>
                <a:cubicBezTo>
                  <a:pt x="4088" y="449"/>
                  <a:pt x="4156" y="415"/>
                  <a:pt x="4156" y="347"/>
                </a:cubicBezTo>
                <a:cubicBezTo>
                  <a:pt x="4156" y="244"/>
                  <a:pt x="4190" y="74"/>
                  <a:pt x="4122" y="40"/>
                </a:cubicBezTo>
                <a:cubicBezTo>
                  <a:pt x="4093" y="11"/>
                  <a:pt x="4046" y="0"/>
                  <a:pt x="399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62" name="Google Shape;7662;p56"/>
          <p:cNvSpPr/>
          <p:nvPr/>
        </p:nvSpPr>
        <p:spPr>
          <a:xfrm>
            <a:off x="707313" y="4230382"/>
            <a:ext cx="67385" cy="81205"/>
          </a:xfrm>
          <a:custGeom>
            <a:rect b="b" l="l" r="r" t="t"/>
            <a:pathLst>
              <a:path extrusionOk="0" h="4360" w="3618">
                <a:moveTo>
                  <a:pt x="3345" y="0"/>
                </a:moveTo>
                <a:cubicBezTo>
                  <a:pt x="3302" y="0"/>
                  <a:pt x="3259" y="9"/>
                  <a:pt x="3208" y="26"/>
                </a:cubicBezTo>
                <a:cubicBezTo>
                  <a:pt x="3106" y="128"/>
                  <a:pt x="2969" y="231"/>
                  <a:pt x="2901" y="367"/>
                </a:cubicBezTo>
                <a:lnTo>
                  <a:pt x="69" y="3950"/>
                </a:lnTo>
                <a:cubicBezTo>
                  <a:pt x="69" y="3984"/>
                  <a:pt x="1" y="3984"/>
                  <a:pt x="1" y="4018"/>
                </a:cubicBezTo>
                <a:cubicBezTo>
                  <a:pt x="1" y="4053"/>
                  <a:pt x="1" y="4223"/>
                  <a:pt x="35" y="4257"/>
                </a:cubicBezTo>
                <a:cubicBezTo>
                  <a:pt x="103" y="4326"/>
                  <a:pt x="205" y="4360"/>
                  <a:pt x="308" y="4360"/>
                </a:cubicBezTo>
                <a:cubicBezTo>
                  <a:pt x="410" y="4326"/>
                  <a:pt x="512" y="4257"/>
                  <a:pt x="581" y="4189"/>
                </a:cubicBezTo>
                <a:cubicBezTo>
                  <a:pt x="751" y="4018"/>
                  <a:pt x="922" y="3848"/>
                  <a:pt x="1093" y="3643"/>
                </a:cubicBezTo>
                <a:cubicBezTo>
                  <a:pt x="1877" y="2585"/>
                  <a:pt x="2696" y="1562"/>
                  <a:pt x="3481" y="504"/>
                </a:cubicBezTo>
                <a:cubicBezTo>
                  <a:pt x="3549" y="401"/>
                  <a:pt x="3583" y="333"/>
                  <a:pt x="3618" y="231"/>
                </a:cubicBezTo>
                <a:cubicBezTo>
                  <a:pt x="3583" y="162"/>
                  <a:pt x="3549" y="60"/>
                  <a:pt x="3481" y="26"/>
                </a:cubicBezTo>
                <a:cubicBezTo>
                  <a:pt x="3430" y="9"/>
                  <a:pt x="3387" y="0"/>
                  <a:pt x="334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63" name="Google Shape;7663;p56"/>
          <p:cNvSpPr/>
          <p:nvPr/>
        </p:nvSpPr>
        <p:spPr>
          <a:xfrm>
            <a:off x="752438" y="3838351"/>
            <a:ext cx="55316" cy="88841"/>
          </a:xfrm>
          <a:custGeom>
            <a:rect b="b" l="l" r="r" t="t"/>
            <a:pathLst>
              <a:path extrusionOk="0" h="4770" w="2970">
                <a:moveTo>
                  <a:pt x="2696" y="0"/>
                </a:moveTo>
                <a:cubicBezTo>
                  <a:pt x="2585" y="0"/>
                  <a:pt x="2510" y="86"/>
                  <a:pt x="2457" y="193"/>
                </a:cubicBezTo>
                <a:cubicBezTo>
                  <a:pt x="2423" y="261"/>
                  <a:pt x="2423" y="295"/>
                  <a:pt x="2389" y="363"/>
                </a:cubicBezTo>
                <a:cubicBezTo>
                  <a:pt x="1706" y="1762"/>
                  <a:pt x="956" y="3059"/>
                  <a:pt x="69" y="4322"/>
                </a:cubicBezTo>
                <a:cubicBezTo>
                  <a:pt x="0" y="4424"/>
                  <a:pt x="0" y="4560"/>
                  <a:pt x="34" y="4663"/>
                </a:cubicBezTo>
                <a:cubicBezTo>
                  <a:pt x="71" y="4736"/>
                  <a:pt x="147" y="4770"/>
                  <a:pt x="225" y="4770"/>
                </a:cubicBezTo>
                <a:cubicBezTo>
                  <a:pt x="293" y="4770"/>
                  <a:pt x="362" y="4744"/>
                  <a:pt x="410" y="4697"/>
                </a:cubicBezTo>
                <a:cubicBezTo>
                  <a:pt x="615" y="4526"/>
                  <a:pt x="751" y="4356"/>
                  <a:pt x="922" y="4151"/>
                </a:cubicBezTo>
                <a:cubicBezTo>
                  <a:pt x="1536" y="3025"/>
                  <a:pt x="2150" y="1899"/>
                  <a:pt x="2764" y="739"/>
                </a:cubicBezTo>
                <a:cubicBezTo>
                  <a:pt x="2833" y="602"/>
                  <a:pt x="2901" y="466"/>
                  <a:pt x="2969" y="261"/>
                </a:cubicBezTo>
                <a:cubicBezTo>
                  <a:pt x="2935" y="227"/>
                  <a:pt x="2901" y="90"/>
                  <a:pt x="2798" y="22"/>
                </a:cubicBezTo>
                <a:cubicBezTo>
                  <a:pt x="2761" y="7"/>
                  <a:pt x="2727" y="0"/>
                  <a:pt x="269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64" name="Google Shape;7664;p56"/>
          <p:cNvSpPr/>
          <p:nvPr/>
        </p:nvSpPr>
        <p:spPr>
          <a:xfrm>
            <a:off x="2337376" y="3982369"/>
            <a:ext cx="69136" cy="79305"/>
          </a:xfrm>
          <a:custGeom>
            <a:rect b="b" l="l" r="r" t="t"/>
            <a:pathLst>
              <a:path extrusionOk="0" h="4258" w="3712">
                <a:moveTo>
                  <a:pt x="3466" y="0"/>
                </a:moveTo>
                <a:cubicBezTo>
                  <a:pt x="3426" y="0"/>
                  <a:pt x="3384" y="11"/>
                  <a:pt x="3344" y="35"/>
                </a:cubicBezTo>
                <a:cubicBezTo>
                  <a:pt x="3139" y="103"/>
                  <a:pt x="2969" y="240"/>
                  <a:pt x="2832" y="410"/>
                </a:cubicBezTo>
                <a:cubicBezTo>
                  <a:pt x="2491" y="786"/>
                  <a:pt x="2184" y="1195"/>
                  <a:pt x="1877" y="1605"/>
                </a:cubicBezTo>
                <a:lnTo>
                  <a:pt x="137" y="3754"/>
                </a:lnTo>
                <a:cubicBezTo>
                  <a:pt x="103" y="3823"/>
                  <a:pt x="0" y="3891"/>
                  <a:pt x="0" y="3959"/>
                </a:cubicBezTo>
                <a:cubicBezTo>
                  <a:pt x="0" y="4062"/>
                  <a:pt x="0" y="4198"/>
                  <a:pt x="68" y="4232"/>
                </a:cubicBezTo>
                <a:cubicBezTo>
                  <a:pt x="103" y="4249"/>
                  <a:pt x="154" y="4258"/>
                  <a:pt x="205" y="4258"/>
                </a:cubicBezTo>
                <a:cubicBezTo>
                  <a:pt x="256" y="4258"/>
                  <a:pt x="307" y="4249"/>
                  <a:pt x="341" y="4232"/>
                </a:cubicBezTo>
                <a:cubicBezTo>
                  <a:pt x="444" y="4198"/>
                  <a:pt x="478" y="4130"/>
                  <a:pt x="546" y="4062"/>
                </a:cubicBezTo>
                <a:lnTo>
                  <a:pt x="1945" y="2389"/>
                </a:lnTo>
                <a:lnTo>
                  <a:pt x="3549" y="479"/>
                </a:lnTo>
                <a:cubicBezTo>
                  <a:pt x="3617" y="410"/>
                  <a:pt x="3651" y="342"/>
                  <a:pt x="3685" y="274"/>
                </a:cubicBezTo>
                <a:cubicBezTo>
                  <a:pt x="3712" y="117"/>
                  <a:pt x="3598" y="0"/>
                  <a:pt x="346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65" name="Google Shape;7665;p56"/>
          <p:cNvSpPr/>
          <p:nvPr/>
        </p:nvSpPr>
        <p:spPr>
          <a:xfrm>
            <a:off x="2023436" y="4393284"/>
            <a:ext cx="74370" cy="73364"/>
          </a:xfrm>
          <a:custGeom>
            <a:rect b="b" l="l" r="r" t="t"/>
            <a:pathLst>
              <a:path extrusionOk="0" h="3939" w="3993">
                <a:moveTo>
                  <a:pt x="3758" y="1"/>
                </a:moveTo>
                <a:cubicBezTo>
                  <a:pt x="3714" y="1"/>
                  <a:pt x="3667" y="16"/>
                  <a:pt x="3617" y="49"/>
                </a:cubicBezTo>
                <a:cubicBezTo>
                  <a:pt x="3447" y="151"/>
                  <a:pt x="3276" y="287"/>
                  <a:pt x="3140" y="424"/>
                </a:cubicBezTo>
                <a:cubicBezTo>
                  <a:pt x="2150" y="1414"/>
                  <a:pt x="1195" y="2403"/>
                  <a:pt x="205" y="3359"/>
                </a:cubicBezTo>
                <a:cubicBezTo>
                  <a:pt x="137" y="3427"/>
                  <a:pt x="69" y="3461"/>
                  <a:pt x="69" y="3529"/>
                </a:cubicBezTo>
                <a:cubicBezTo>
                  <a:pt x="34" y="3632"/>
                  <a:pt x="0" y="3768"/>
                  <a:pt x="69" y="3836"/>
                </a:cubicBezTo>
                <a:cubicBezTo>
                  <a:pt x="120" y="3905"/>
                  <a:pt x="188" y="3939"/>
                  <a:pt x="256" y="3939"/>
                </a:cubicBezTo>
                <a:cubicBezTo>
                  <a:pt x="325" y="3939"/>
                  <a:pt x="393" y="3905"/>
                  <a:pt x="444" y="3836"/>
                </a:cubicBezTo>
                <a:cubicBezTo>
                  <a:pt x="717" y="3632"/>
                  <a:pt x="956" y="3393"/>
                  <a:pt x="1195" y="3154"/>
                </a:cubicBezTo>
                <a:cubicBezTo>
                  <a:pt x="1911" y="2437"/>
                  <a:pt x="2594" y="1721"/>
                  <a:pt x="3310" y="970"/>
                </a:cubicBezTo>
                <a:cubicBezTo>
                  <a:pt x="3447" y="833"/>
                  <a:pt x="3617" y="731"/>
                  <a:pt x="3754" y="595"/>
                </a:cubicBezTo>
                <a:cubicBezTo>
                  <a:pt x="3856" y="526"/>
                  <a:pt x="3925" y="424"/>
                  <a:pt x="3993" y="356"/>
                </a:cubicBezTo>
                <a:cubicBezTo>
                  <a:pt x="3993" y="149"/>
                  <a:pt x="3895" y="1"/>
                  <a:pt x="37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66" name="Google Shape;7666;p56"/>
          <p:cNvSpPr/>
          <p:nvPr/>
        </p:nvSpPr>
        <p:spPr>
          <a:xfrm>
            <a:off x="2118119" y="4294429"/>
            <a:ext cx="78188" cy="71818"/>
          </a:xfrm>
          <a:custGeom>
            <a:rect b="b" l="l" r="r" t="t"/>
            <a:pathLst>
              <a:path extrusionOk="0" h="3856" w="4198">
                <a:moveTo>
                  <a:pt x="3904" y="0"/>
                </a:moveTo>
                <a:cubicBezTo>
                  <a:pt x="3807" y="0"/>
                  <a:pt x="3705" y="58"/>
                  <a:pt x="3618" y="102"/>
                </a:cubicBezTo>
                <a:cubicBezTo>
                  <a:pt x="3481" y="204"/>
                  <a:pt x="3345" y="341"/>
                  <a:pt x="3242" y="443"/>
                </a:cubicBezTo>
                <a:lnTo>
                  <a:pt x="205" y="3343"/>
                </a:lnTo>
                <a:cubicBezTo>
                  <a:pt x="137" y="3412"/>
                  <a:pt x="103" y="3480"/>
                  <a:pt x="69" y="3548"/>
                </a:cubicBezTo>
                <a:cubicBezTo>
                  <a:pt x="1" y="3685"/>
                  <a:pt x="103" y="3821"/>
                  <a:pt x="342" y="3855"/>
                </a:cubicBezTo>
                <a:cubicBezTo>
                  <a:pt x="478" y="3753"/>
                  <a:pt x="615" y="3650"/>
                  <a:pt x="751" y="3548"/>
                </a:cubicBezTo>
                <a:cubicBezTo>
                  <a:pt x="1809" y="2559"/>
                  <a:pt x="2867" y="1569"/>
                  <a:pt x="3891" y="579"/>
                </a:cubicBezTo>
                <a:lnTo>
                  <a:pt x="3993" y="477"/>
                </a:lnTo>
                <a:cubicBezTo>
                  <a:pt x="4130" y="341"/>
                  <a:pt x="4198" y="204"/>
                  <a:pt x="4061" y="68"/>
                </a:cubicBezTo>
                <a:cubicBezTo>
                  <a:pt x="4012" y="18"/>
                  <a:pt x="3959" y="0"/>
                  <a:pt x="390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67" name="Google Shape;7667;p56"/>
          <p:cNvSpPr/>
          <p:nvPr/>
        </p:nvSpPr>
        <p:spPr>
          <a:xfrm>
            <a:off x="837586" y="3918583"/>
            <a:ext cx="48965" cy="84781"/>
          </a:xfrm>
          <a:custGeom>
            <a:rect b="b" l="l" r="r" t="t"/>
            <a:pathLst>
              <a:path extrusionOk="0" h="4552" w="2629">
                <a:moveTo>
                  <a:pt x="2444" y="0"/>
                </a:moveTo>
                <a:cubicBezTo>
                  <a:pt x="2369" y="0"/>
                  <a:pt x="2294" y="32"/>
                  <a:pt x="2219" y="82"/>
                </a:cubicBezTo>
                <a:cubicBezTo>
                  <a:pt x="2116" y="184"/>
                  <a:pt x="2048" y="287"/>
                  <a:pt x="2014" y="423"/>
                </a:cubicBezTo>
                <a:lnTo>
                  <a:pt x="308" y="3767"/>
                </a:lnTo>
                <a:cubicBezTo>
                  <a:pt x="206" y="3904"/>
                  <a:pt x="137" y="4040"/>
                  <a:pt x="69" y="4211"/>
                </a:cubicBezTo>
                <a:cubicBezTo>
                  <a:pt x="1" y="4381"/>
                  <a:pt x="103" y="4552"/>
                  <a:pt x="376" y="4552"/>
                </a:cubicBezTo>
                <a:cubicBezTo>
                  <a:pt x="444" y="4484"/>
                  <a:pt x="513" y="4450"/>
                  <a:pt x="581" y="4381"/>
                </a:cubicBezTo>
                <a:cubicBezTo>
                  <a:pt x="649" y="4313"/>
                  <a:pt x="717" y="4211"/>
                  <a:pt x="751" y="4108"/>
                </a:cubicBezTo>
                <a:lnTo>
                  <a:pt x="2526" y="525"/>
                </a:lnTo>
                <a:cubicBezTo>
                  <a:pt x="2594" y="457"/>
                  <a:pt x="2628" y="355"/>
                  <a:pt x="2628" y="287"/>
                </a:cubicBezTo>
                <a:cubicBezTo>
                  <a:pt x="2628" y="184"/>
                  <a:pt x="2594" y="82"/>
                  <a:pt x="2526" y="14"/>
                </a:cubicBezTo>
                <a:cubicBezTo>
                  <a:pt x="2498" y="4"/>
                  <a:pt x="2471" y="0"/>
                  <a:pt x="24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68" name="Google Shape;7668;p56"/>
          <p:cNvSpPr/>
          <p:nvPr/>
        </p:nvSpPr>
        <p:spPr>
          <a:xfrm>
            <a:off x="805814" y="3820566"/>
            <a:ext cx="52131" cy="82658"/>
          </a:xfrm>
          <a:custGeom>
            <a:rect b="b" l="l" r="r" t="t"/>
            <a:pathLst>
              <a:path extrusionOk="0" h="4438" w="2799">
                <a:moveTo>
                  <a:pt x="2563" y="1"/>
                </a:moveTo>
                <a:cubicBezTo>
                  <a:pt x="2529" y="1"/>
                  <a:pt x="2493" y="7"/>
                  <a:pt x="2457" y="22"/>
                </a:cubicBezTo>
                <a:cubicBezTo>
                  <a:pt x="2355" y="90"/>
                  <a:pt x="2253" y="158"/>
                  <a:pt x="2185" y="295"/>
                </a:cubicBezTo>
                <a:cubicBezTo>
                  <a:pt x="1366" y="1421"/>
                  <a:pt x="683" y="2649"/>
                  <a:pt x="69" y="3912"/>
                </a:cubicBezTo>
                <a:cubicBezTo>
                  <a:pt x="35" y="3980"/>
                  <a:pt x="1" y="4082"/>
                  <a:pt x="1" y="4185"/>
                </a:cubicBezTo>
                <a:cubicBezTo>
                  <a:pt x="1" y="4287"/>
                  <a:pt x="35" y="4355"/>
                  <a:pt x="137" y="4423"/>
                </a:cubicBezTo>
                <a:cubicBezTo>
                  <a:pt x="167" y="4433"/>
                  <a:pt x="197" y="4438"/>
                  <a:pt x="226" y="4438"/>
                </a:cubicBezTo>
                <a:cubicBezTo>
                  <a:pt x="297" y="4438"/>
                  <a:pt x="362" y="4413"/>
                  <a:pt x="410" y="4389"/>
                </a:cubicBezTo>
                <a:cubicBezTo>
                  <a:pt x="512" y="4287"/>
                  <a:pt x="581" y="4185"/>
                  <a:pt x="615" y="4082"/>
                </a:cubicBezTo>
                <a:cubicBezTo>
                  <a:pt x="1195" y="2820"/>
                  <a:pt x="1877" y="1625"/>
                  <a:pt x="2662" y="499"/>
                </a:cubicBezTo>
                <a:cubicBezTo>
                  <a:pt x="2696" y="431"/>
                  <a:pt x="2765" y="329"/>
                  <a:pt x="2799" y="260"/>
                </a:cubicBezTo>
                <a:cubicBezTo>
                  <a:pt x="2799" y="98"/>
                  <a:pt x="2692" y="1"/>
                  <a:pt x="256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69" name="Google Shape;7669;p56"/>
          <p:cNvSpPr/>
          <p:nvPr/>
        </p:nvSpPr>
        <p:spPr>
          <a:xfrm>
            <a:off x="906867" y="4343223"/>
            <a:ext cx="56583" cy="73066"/>
          </a:xfrm>
          <a:custGeom>
            <a:rect b="b" l="l" r="r" t="t"/>
            <a:pathLst>
              <a:path extrusionOk="0" h="3923" w="3038">
                <a:moveTo>
                  <a:pt x="2756" y="0"/>
                </a:moveTo>
                <a:cubicBezTo>
                  <a:pt x="2669" y="0"/>
                  <a:pt x="2584" y="84"/>
                  <a:pt x="2525" y="143"/>
                </a:cubicBezTo>
                <a:cubicBezTo>
                  <a:pt x="2389" y="280"/>
                  <a:pt x="2321" y="450"/>
                  <a:pt x="2184" y="621"/>
                </a:cubicBezTo>
                <a:lnTo>
                  <a:pt x="103" y="3419"/>
                </a:lnTo>
                <a:cubicBezTo>
                  <a:pt x="68" y="3453"/>
                  <a:pt x="0" y="3521"/>
                  <a:pt x="0" y="3556"/>
                </a:cubicBezTo>
                <a:cubicBezTo>
                  <a:pt x="0" y="3658"/>
                  <a:pt x="0" y="3829"/>
                  <a:pt x="34" y="3897"/>
                </a:cubicBezTo>
                <a:cubicBezTo>
                  <a:pt x="86" y="3914"/>
                  <a:pt x="145" y="3922"/>
                  <a:pt x="205" y="3922"/>
                </a:cubicBezTo>
                <a:cubicBezTo>
                  <a:pt x="265" y="3922"/>
                  <a:pt x="324" y="3914"/>
                  <a:pt x="376" y="3897"/>
                </a:cubicBezTo>
                <a:cubicBezTo>
                  <a:pt x="512" y="3794"/>
                  <a:pt x="614" y="3692"/>
                  <a:pt x="717" y="3556"/>
                </a:cubicBezTo>
                <a:cubicBezTo>
                  <a:pt x="1433" y="2566"/>
                  <a:pt x="2116" y="1576"/>
                  <a:pt x="2832" y="621"/>
                </a:cubicBezTo>
                <a:cubicBezTo>
                  <a:pt x="2901" y="485"/>
                  <a:pt x="2969" y="382"/>
                  <a:pt x="3037" y="246"/>
                </a:cubicBezTo>
                <a:cubicBezTo>
                  <a:pt x="2969" y="177"/>
                  <a:pt x="2901" y="41"/>
                  <a:pt x="2798" y="7"/>
                </a:cubicBezTo>
                <a:cubicBezTo>
                  <a:pt x="2784" y="2"/>
                  <a:pt x="2770" y="0"/>
                  <a:pt x="27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0" name="Google Shape;7670;p56"/>
          <p:cNvSpPr/>
          <p:nvPr/>
        </p:nvSpPr>
        <p:spPr>
          <a:xfrm>
            <a:off x="2050757" y="4320577"/>
            <a:ext cx="62934" cy="67739"/>
          </a:xfrm>
          <a:custGeom>
            <a:rect b="b" l="l" r="r" t="t"/>
            <a:pathLst>
              <a:path extrusionOk="0" h="3637" w="3379">
                <a:moveTo>
                  <a:pt x="3134" y="0"/>
                </a:moveTo>
                <a:cubicBezTo>
                  <a:pt x="3080" y="0"/>
                  <a:pt x="3023" y="20"/>
                  <a:pt x="2969" y="63"/>
                </a:cubicBezTo>
                <a:cubicBezTo>
                  <a:pt x="2867" y="131"/>
                  <a:pt x="2765" y="267"/>
                  <a:pt x="2662" y="370"/>
                </a:cubicBezTo>
                <a:cubicBezTo>
                  <a:pt x="1741" y="1257"/>
                  <a:pt x="1093" y="2383"/>
                  <a:pt x="103" y="3202"/>
                </a:cubicBezTo>
                <a:cubicBezTo>
                  <a:pt x="35" y="3304"/>
                  <a:pt x="1" y="3407"/>
                  <a:pt x="35" y="3509"/>
                </a:cubicBezTo>
                <a:cubicBezTo>
                  <a:pt x="76" y="3592"/>
                  <a:pt x="155" y="3637"/>
                  <a:pt x="241" y="3637"/>
                </a:cubicBezTo>
                <a:cubicBezTo>
                  <a:pt x="297" y="3637"/>
                  <a:pt x="356" y="3618"/>
                  <a:pt x="410" y="3577"/>
                </a:cubicBezTo>
                <a:cubicBezTo>
                  <a:pt x="649" y="3441"/>
                  <a:pt x="854" y="3270"/>
                  <a:pt x="1058" y="3065"/>
                </a:cubicBezTo>
                <a:cubicBezTo>
                  <a:pt x="1775" y="2212"/>
                  <a:pt x="2492" y="1359"/>
                  <a:pt x="3242" y="472"/>
                </a:cubicBezTo>
                <a:cubicBezTo>
                  <a:pt x="3276" y="404"/>
                  <a:pt x="3311" y="336"/>
                  <a:pt x="3379" y="233"/>
                </a:cubicBezTo>
                <a:cubicBezTo>
                  <a:pt x="3355" y="93"/>
                  <a:pt x="3252" y="0"/>
                  <a:pt x="31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1" name="Google Shape;7671;p56"/>
          <p:cNvSpPr/>
          <p:nvPr/>
        </p:nvSpPr>
        <p:spPr>
          <a:xfrm>
            <a:off x="674908" y="4177714"/>
            <a:ext cx="57216" cy="72433"/>
          </a:xfrm>
          <a:custGeom>
            <a:rect b="b" l="l" r="r" t="t"/>
            <a:pathLst>
              <a:path extrusionOk="0" h="3889" w="3072">
                <a:moveTo>
                  <a:pt x="2866" y="1"/>
                </a:moveTo>
                <a:cubicBezTo>
                  <a:pt x="2834" y="1"/>
                  <a:pt x="2800" y="8"/>
                  <a:pt x="2764" y="22"/>
                </a:cubicBezTo>
                <a:cubicBezTo>
                  <a:pt x="2662" y="56"/>
                  <a:pt x="2560" y="124"/>
                  <a:pt x="2525" y="227"/>
                </a:cubicBezTo>
                <a:cubicBezTo>
                  <a:pt x="1741" y="1250"/>
                  <a:pt x="956" y="2274"/>
                  <a:pt x="205" y="3298"/>
                </a:cubicBezTo>
                <a:cubicBezTo>
                  <a:pt x="0" y="3605"/>
                  <a:pt x="0" y="3775"/>
                  <a:pt x="171" y="3844"/>
                </a:cubicBezTo>
                <a:cubicBezTo>
                  <a:pt x="226" y="3875"/>
                  <a:pt x="275" y="3888"/>
                  <a:pt x="320" y="3888"/>
                </a:cubicBezTo>
                <a:cubicBezTo>
                  <a:pt x="470" y="3888"/>
                  <a:pt x="570" y="3736"/>
                  <a:pt x="649" y="3605"/>
                </a:cubicBezTo>
                <a:cubicBezTo>
                  <a:pt x="1433" y="2581"/>
                  <a:pt x="2184" y="1557"/>
                  <a:pt x="2969" y="500"/>
                </a:cubicBezTo>
                <a:cubicBezTo>
                  <a:pt x="3003" y="431"/>
                  <a:pt x="3037" y="363"/>
                  <a:pt x="3071" y="261"/>
                </a:cubicBezTo>
                <a:cubicBezTo>
                  <a:pt x="3071" y="99"/>
                  <a:pt x="2986" y="1"/>
                  <a:pt x="286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2" name="Google Shape;7672;p56"/>
          <p:cNvSpPr/>
          <p:nvPr/>
        </p:nvSpPr>
        <p:spPr>
          <a:xfrm>
            <a:off x="2343839" y="4249639"/>
            <a:ext cx="63455" cy="67758"/>
          </a:xfrm>
          <a:custGeom>
            <a:rect b="b" l="l" r="r" t="t"/>
            <a:pathLst>
              <a:path extrusionOk="0" h="3638" w="3407">
                <a:moveTo>
                  <a:pt x="3106" y="0"/>
                </a:moveTo>
                <a:cubicBezTo>
                  <a:pt x="2962" y="0"/>
                  <a:pt x="2860" y="127"/>
                  <a:pt x="2758" y="255"/>
                </a:cubicBezTo>
                <a:cubicBezTo>
                  <a:pt x="1905" y="1176"/>
                  <a:pt x="1086" y="2063"/>
                  <a:pt x="267" y="2984"/>
                </a:cubicBezTo>
                <a:cubicBezTo>
                  <a:pt x="165" y="3087"/>
                  <a:pt x="97" y="3223"/>
                  <a:pt x="63" y="3360"/>
                </a:cubicBezTo>
                <a:cubicBezTo>
                  <a:pt x="0" y="3484"/>
                  <a:pt x="108" y="3637"/>
                  <a:pt x="309" y="3637"/>
                </a:cubicBezTo>
                <a:cubicBezTo>
                  <a:pt x="329" y="3637"/>
                  <a:pt x="349" y="3636"/>
                  <a:pt x="370" y="3633"/>
                </a:cubicBezTo>
                <a:cubicBezTo>
                  <a:pt x="438" y="3564"/>
                  <a:pt x="574" y="3462"/>
                  <a:pt x="677" y="3360"/>
                </a:cubicBezTo>
                <a:cubicBezTo>
                  <a:pt x="1496" y="2404"/>
                  <a:pt x="2315" y="1483"/>
                  <a:pt x="3134" y="562"/>
                </a:cubicBezTo>
                <a:cubicBezTo>
                  <a:pt x="3373" y="323"/>
                  <a:pt x="3407" y="152"/>
                  <a:pt x="3270" y="50"/>
                </a:cubicBezTo>
                <a:cubicBezTo>
                  <a:pt x="3209" y="15"/>
                  <a:pt x="3155" y="0"/>
                  <a:pt x="310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3" name="Google Shape;7673;p56"/>
          <p:cNvSpPr/>
          <p:nvPr/>
        </p:nvSpPr>
        <p:spPr>
          <a:xfrm>
            <a:off x="2036137" y="4573115"/>
            <a:ext cx="68670" cy="57738"/>
          </a:xfrm>
          <a:custGeom>
            <a:rect b="b" l="l" r="r" t="t"/>
            <a:pathLst>
              <a:path extrusionOk="0" h="3100" w="3687">
                <a:moveTo>
                  <a:pt x="3400" y="0"/>
                </a:moveTo>
                <a:cubicBezTo>
                  <a:pt x="3371" y="0"/>
                  <a:pt x="3341" y="5"/>
                  <a:pt x="3311" y="15"/>
                </a:cubicBezTo>
                <a:cubicBezTo>
                  <a:pt x="3174" y="49"/>
                  <a:pt x="3004" y="118"/>
                  <a:pt x="2901" y="254"/>
                </a:cubicBezTo>
                <a:cubicBezTo>
                  <a:pt x="2014" y="1005"/>
                  <a:pt x="1127" y="1756"/>
                  <a:pt x="240" y="2540"/>
                </a:cubicBezTo>
                <a:cubicBezTo>
                  <a:pt x="171" y="2609"/>
                  <a:pt x="103" y="2677"/>
                  <a:pt x="69" y="2779"/>
                </a:cubicBezTo>
                <a:cubicBezTo>
                  <a:pt x="1" y="2848"/>
                  <a:pt x="1" y="2950"/>
                  <a:pt x="69" y="3018"/>
                </a:cubicBezTo>
                <a:cubicBezTo>
                  <a:pt x="119" y="3068"/>
                  <a:pt x="206" y="3100"/>
                  <a:pt x="302" y="3100"/>
                </a:cubicBezTo>
                <a:cubicBezTo>
                  <a:pt x="337" y="3100"/>
                  <a:pt x="374" y="3096"/>
                  <a:pt x="410" y="3086"/>
                </a:cubicBezTo>
                <a:cubicBezTo>
                  <a:pt x="547" y="3018"/>
                  <a:pt x="683" y="2916"/>
                  <a:pt x="786" y="2813"/>
                </a:cubicBezTo>
                <a:cubicBezTo>
                  <a:pt x="1536" y="2131"/>
                  <a:pt x="2287" y="1449"/>
                  <a:pt x="3038" y="800"/>
                </a:cubicBezTo>
                <a:cubicBezTo>
                  <a:pt x="3174" y="698"/>
                  <a:pt x="3311" y="630"/>
                  <a:pt x="3447" y="561"/>
                </a:cubicBezTo>
                <a:cubicBezTo>
                  <a:pt x="3550" y="493"/>
                  <a:pt x="3618" y="425"/>
                  <a:pt x="3686" y="391"/>
                </a:cubicBezTo>
                <a:cubicBezTo>
                  <a:pt x="3686" y="158"/>
                  <a:pt x="3563" y="0"/>
                  <a:pt x="34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4" name="Google Shape;7674;p56"/>
          <p:cNvSpPr/>
          <p:nvPr/>
        </p:nvSpPr>
        <p:spPr>
          <a:xfrm>
            <a:off x="1900146" y="4418855"/>
            <a:ext cx="64852" cy="61779"/>
          </a:xfrm>
          <a:custGeom>
            <a:rect b="b" l="l" r="r" t="t"/>
            <a:pathLst>
              <a:path extrusionOk="0" h="3317" w="3482">
                <a:moveTo>
                  <a:pt x="3259" y="0"/>
                </a:moveTo>
                <a:cubicBezTo>
                  <a:pt x="3218" y="0"/>
                  <a:pt x="3176" y="13"/>
                  <a:pt x="3140" y="41"/>
                </a:cubicBezTo>
                <a:cubicBezTo>
                  <a:pt x="2935" y="143"/>
                  <a:pt x="2764" y="314"/>
                  <a:pt x="2628" y="450"/>
                </a:cubicBezTo>
                <a:cubicBezTo>
                  <a:pt x="1809" y="1235"/>
                  <a:pt x="1127" y="2190"/>
                  <a:pt x="137" y="2839"/>
                </a:cubicBezTo>
                <a:cubicBezTo>
                  <a:pt x="103" y="2873"/>
                  <a:pt x="35" y="2907"/>
                  <a:pt x="35" y="2941"/>
                </a:cubicBezTo>
                <a:cubicBezTo>
                  <a:pt x="35" y="2975"/>
                  <a:pt x="1" y="3146"/>
                  <a:pt x="35" y="3180"/>
                </a:cubicBezTo>
                <a:cubicBezTo>
                  <a:pt x="103" y="3248"/>
                  <a:pt x="171" y="3282"/>
                  <a:pt x="273" y="3316"/>
                </a:cubicBezTo>
                <a:cubicBezTo>
                  <a:pt x="376" y="3282"/>
                  <a:pt x="478" y="3248"/>
                  <a:pt x="581" y="3180"/>
                </a:cubicBezTo>
                <a:cubicBezTo>
                  <a:pt x="854" y="2975"/>
                  <a:pt x="1092" y="2770"/>
                  <a:pt x="1331" y="2566"/>
                </a:cubicBezTo>
                <a:cubicBezTo>
                  <a:pt x="2014" y="1883"/>
                  <a:pt x="2662" y="1167"/>
                  <a:pt x="3345" y="484"/>
                </a:cubicBezTo>
                <a:cubicBezTo>
                  <a:pt x="3379" y="416"/>
                  <a:pt x="3447" y="314"/>
                  <a:pt x="3481" y="245"/>
                </a:cubicBezTo>
                <a:cubicBezTo>
                  <a:pt x="3481" y="95"/>
                  <a:pt x="3371" y="0"/>
                  <a:pt x="325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5" name="Google Shape;7675;p56"/>
          <p:cNvSpPr/>
          <p:nvPr/>
        </p:nvSpPr>
        <p:spPr>
          <a:xfrm>
            <a:off x="800097" y="4132588"/>
            <a:ext cx="48947" cy="73513"/>
          </a:xfrm>
          <a:custGeom>
            <a:rect b="b" l="l" r="r" t="t"/>
            <a:pathLst>
              <a:path extrusionOk="0" h="3947" w="2628">
                <a:moveTo>
                  <a:pt x="2341" y="0"/>
                </a:moveTo>
                <a:cubicBezTo>
                  <a:pt x="2221" y="0"/>
                  <a:pt x="2162" y="86"/>
                  <a:pt x="2082" y="193"/>
                </a:cubicBezTo>
                <a:cubicBezTo>
                  <a:pt x="1434" y="1216"/>
                  <a:pt x="785" y="2274"/>
                  <a:pt x="103" y="3332"/>
                </a:cubicBezTo>
                <a:cubicBezTo>
                  <a:pt x="69" y="3400"/>
                  <a:pt x="1" y="3503"/>
                  <a:pt x="35" y="3571"/>
                </a:cubicBezTo>
                <a:cubicBezTo>
                  <a:pt x="69" y="3707"/>
                  <a:pt x="137" y="3810"/>
                  <a:pt x="239" y="3946"/>
                </a:cubicBezTo>
                <a:cubicBezTo>
                  <a:pt x="376" y="3810"/>
                  <a:pt x="512" y="3673"/>
                  <a:pt x="649" y="3537"/>
                </a:cubicBezTo>
                <a:cubicBezTo>
                  <a:pt x="1229" y="2581"/>
                  <a:pt x="1809" y="1592"/>
                  <a:pt x="2423" y="636"/>
                </a:cubicBezTo>
                <a:cubicBezTo>
                  <a:pt x="2457" y="568"/>
                  <a:pt x="2492" y="500"/>
                  <a:pt x="2560" y="397"/>
                </a:cubicBezTo>
                <a:cubicBezTo>
                  <a:pt x="2628" y="261"/>
                  <a:pt x="2628" y="90"/>
                  <a:pt x="2457" y="22"/>
                </a:cubicBezTo>
                <a:cubicBezTo>
                  <a:pt x="2413" y="7"/>
                  <a:pt x="2374" y="0"/>
                  <a:pt x="23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6" name="Google Shape;7676;p56"/>
          <p:cNvSpPr/>
          <p:nvPr/>
        </p:nvSpPr>
        <p:spPr>
          <a:xfrm>
            <a:off x="2138456" y="4406768"/>
            <a:ext cx="64219" cy="59656"/>
          </a:xfrm>
          <a:custGeom>
            <a:rect b="b" l="l" r="r" t="t"/>
            <a:pathLst>
              <a:path extrusionOk="0" h="3203" w="3448">
                <a:moveTo>
                  <a:pt x="3237" y="0"/>
                </a:moveTo>
                <a:cubicBezTo>
                  <a:pt x="3227" y="0"/>
                  <a:pt x="3218" y="2"/>
                  <a:pt x="3208" y="7"/>
                </a:cubicBezTo>
                <a:cubicBezTo>
                  <a:pt x="3072" y="7"/>
                  <a:pt x="2969" y="41"/>
                  <a:pt x="2867" y="109"/>
                </a:cubicBezTo>
                <a:cubicBezTo>
                  <a:pt x="2014" y="928"/>
                  <a:pt x="1161" y="1747"/>
                  <a:pt x="274" y="2600"/>
                </a:cubicBezTo>
                <a:cubicBezTo>
                  <a:pt x="171" y="2669"/>
                  <a:pt x="103" y="2771"/>
                  <a:pt x="35" y="2873"/>
                </a:cubicBezTo>
                <a:cubicBezTo>
                  <a:pt x="1" y="2976"/>
                  <a:pt x="35" y="3078"/>
                  <a:pt x="103" y="3146"/>
                </a:cubicBezTo>
                <a:cubicBezTo>
                  <a:pt x="143" y="3186"/>
                  <a:pt x="195" y="3203"/>
                  <a:pt x="251" y="3203"/>
                </a:cubicBezTo>
                <a:cubicBezTo>
                  <a:pt x="291" y="3203"/>
                  <a:pt x="334" y="3195"/>
                  <a:pt x="376" y="3181"/>
                </a:cubicBezTo>
                <a:cubicBezTo>
                  <a:pt x="478" y="3146"/>
                  <a:pt x="581" y="3078"/>
                  <a:pt x="649" y="2976"/>
                </a:cubicBezTo>
                <a:cubicBezTo>
                  <a:pt x="1058" y="2566"/>
                  <a:pt x="1536" y="2157"/>
                  <a:pt x="1980" y="1747"/>
                </a:cubicBezTo>
                <a:cubicBezTo>
                  <a:pt x="2389" y="1304"/>
                  <a:pt x="2765" y="963"/>
                  <a:pt x="3140" y="553"/>
                </a:cubicBezTo>
                <a:cubicBezTo>
                  <a:pt x="3242" y="417"/>
                  <a:pt x="3345" y="280"/>
                  <a:pt x="3447" y="109"/>
                </a:cubicBezTo>
                <a:cubicBezTo>
                  <a:pt x="3359" y="80"/>
                  <a:pt x="3296" y="0"/>
                  <a:pt x="323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7" name="Google Shape;7677;p56"/>
          <p:cNvSpPr/>
          <p:nvPr/>
        </p:nvSpPr>
        <p:spPr>
          <a:xfrm>
            <a:off x="1961791" y="4407271"/>
            <a:ext cx="62301" cy="61928"/>
          </a:xfrm>
          <a:custGeom>
            <a:rect b="b" l="l" r="r" t="t"/>
            <a:pathLst>
              <a:path extrusionOk="0" h="3325" w="3345">
                <a:moveTo>
                  <a:pt x="3155" y="0"/>
                </a:moveTo>
                <a:cubicBezTo>
                  <a:pt x="3097" y="0"/>
                  <a:pt x="3007" y="24"/>
                  <a:pt x="2935" y="48"/>
                </a:cubicBezTo>
                <a:cubicBezTo>
                  <a:pt x="2833" y="82"/>
                  <a:pt x="2833" y="151"/>
                  <a:pt x="2799" y="185"/>
                </a:cubicBezTo>
                <a:lnTo>
                  <a:pt x="308" y="2744"/>
                </a:lnTo>
                <a:cubicBezTo>
                  <a:pt x="205" y="2812"/>
                  <a:pt x="137" y="2915"/>
                  <a:pt x="69" y="2983"/>
                </a:cubicBezTo>
                <a:cubicBezTo>
                  <a:pt x="0" y="3154"/>
                  <a:pt x="103" y="3290"/>
                  <a:pt x="376" y="3324"/>
                </a:cubicBezTo>
                <a:cubicBezTo>
                  <a:pt x="512" y="3256"/>
                  <a:pt x="615" y="3188"/>
                  <a:pt x="751" y="3085"/>
                </a:cubicBezTo>
                <a:cubicBezTo>
                  <a:pt x="1570" y="2232"/>
                  <a:pt x="2355" y="1413"/>
                  <a:pt x="3140" y="560"/>
                </a:cubicBezTo>
                <a:cubicBezTo>
                  <a:pt x="3242" y="492"/>
                  <a:pt x="3276" y="390"/>
                  <a:pt x="3310" y="287"/>
                </a:cubicBezTo>
                <a:cubicBezTo>
                  <a:pt x="3344" y="185"/>
                  <a:pt x="3310" y="82"/>
                  <a:pt x="3208" y="14"/>
                </a:cubicBezTo>
                <a:cubicBezTo>
                  <a:pt x="3198" y="4"/>
                  <a:pt x="3179" y="0"/>
                  <a:pt x="315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8" name="Google Shape;7678;p56"/>
          <p:cNvSpPr/>
          <p:nvPr/>
        </p:nvSpPr>
        <p:spPr>
          <a:xfrm>
            <a:off x="2297969" y="4205687"/>
            <a:ext cx="57216" cy="61891"/>
          </a:xfrm>
          <a:custGeom>
            <a:rect b="b" l="l" r="r" t="t"/>
            <a:pathLst>
              <a:path extrusionOk="0" h="3323" w="3072">
                <a:moveTo>
                  <a:pt x="2822" y="0"/>
                </a:moveTo>
                <a:cubicBezTo>
                  <a:pt x="2790" y="0"/>
                  <a:pt x="2759" y="7"/>
                  <a:pt x="2730" y="21"/>
                </a:cubicBezTo>
                <a:cubicBezTo>
                  <a:pt x="2594" y="89"/>
                  <a:pt x="2457" y="192"/>
                  <a:pt x="2355" y="294"/>
                </a:cubicBezTo>
                <a:cubicBezTo>
                  <a:pt x="1502" y="1079"/>
                  <a:pt x="751" y="1932"/>
                  <a:pt x="69" y="2853"/>
                </a:cubicBezTo>
                <a:cubicBezTo>
                  <a:pt x="35" y="2888"/>
                  <a:pt x="1" y="2956"/>
                  <a:pt x="1" y="2990"/>
                </a:cubicBezTo>
                <a:cubicBezTo>
                  <a:pt x="1" y="3092"/>
                  <a:pt x="1" y="3229"/>
                  <a:pt x="35" y="3297"/>
                </a:cubicBezTo>
                <a:cubicBezTo>
                  <a:pt x="86" y="3314"/>
                  <a:pt x="146" y="3323"/>
                  <a:pt x="205" y="3323"/>
                </a:cubicBezTo>
                <a:cubicBezTo>
                  <a:pt x="265" y="3323"/>
                  <a:pt x="325" y="3314"/>
                  <a:pt x="376" y="3297"/>
                </a:cubicBezTo>
                <a:cubicBezTo>
                  <a:pt x="478" y="3195"/>
                  <a:pt x="615" y="3092"/>
                  <a:pt x="683" y="2956"/>
                </a:cubicBezTo>
                <a:cubicBezTo>
                  <a:pt x="1365" y="2034"/>
                  <a:pt x="2116" y="1216"/>
                  <a:pt x="2935" y="431"/>
                </a:cubicBezTo>
                <a:cubicBezTo>
                  <a:pt x="3003" y="397"/>
                  <a:pt x="3037" y="328"/>
                  <a:pt x="3072" y="260"/>
                </a:cubicBezTo>
                <a:cubicBezTo>
                  <a:pt x="3072" y="98"/>
                  <a:pt x="2943" y="0"/>
                  <a:pt x="282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9" name="Google Shape;7679;p56"/>
          <p:cNvSpPr/>
          <p:nvPr/>
        </p:nvSpPr>
        <p:spPr>
          <a:xfrm>
            <a:off x="741003" y="3926609"/>
            <a:ext cx="47680" cy="69453"/>
          </a:xfrm>
          <a:custGeom>
            <a:rect b="b" l="l" r="r" t="t"/>
            <a:pathLst>
              <a:path extrusionOk="0" h="3729" w="2560">
                <a:moveTo>
                  <a:pt x="2286" y="1"/>
                </a:moveTo>
                <a:cubicBezTo>
                  <a:pt x="2244" y="1"/>
                  <a:pt x="2201" y="9"/>
                  <a:pt x="2150" y="26"/>
                </a:cubicBezTo>
                <a:cubicBezTo>
                  <a:pt x="2082" y="94"/>
                  <a:pt x="2013" y="163"/>
                  <a:pt x="1945" y="265"/>
                </a:cubicBezTo>
                <a:cubicBezTo>
                  <a:pt x="1740" y="606"/>
                  <a:pt x="1536" y="947"/>
                  <a:pt x="1331" y="1289"/>
                </a:cubicBezTo>
                <a:cubicBezTo>
                  <a:pt x="921" y="1971"/>
                  <a:pt x="512" y="2654"/>
                  <a:pt x="102" y="3336"/>
                </a:cubicBezTo>
                <a:cubicBezTo>
                  <a:pt x="34" y="3473"/>
                  <a:pt x="0" y="3609"/>
                  <a:pt x="137" y="3677"/>
                </a:cubicBezTo>
                <a:cubicBezTo>
                  <a:pt x="188" y="3711"/>
                  <a:pt x="247" y="3729"/>
                  <a:pt x="307" y="3729"/>
                </a:cubicBezTo>
                <a:cubicBezTo>
                  <a:pt x="367" y="3729"/>
                  <a:pt x="427" y="3711"/>
                  <a:pt x="478" y="3677"/>
                </a:cubicBezTo>
                <a:cubicBezTo>
                  <a:pt x="648" y="3507"/>
                  <a:pt x="819" y="3336"/>
                  <a:pt x="956" y="3131"/>
                </a:cubicBezTo>
                <a:cubicBezTo>
                  <a:pt x="1467" y="2278"/>
                  <a:pt x="1945" y="1357"/>
                  <a:pt x="2423" y="504"/>
                </a:cubicBezTo>
                <a:cubicBezTo>
                  <a:pt x="2491" y="402"/>
                  <a:pt x="2525" y="299"/>
                  <a:pt x="2559" y="197"/>
                </a:cubicBezTo>
                <a:cubicBezTo>
                  <a:pt x="2525" y="129"/>
                  <a:pt x="2491" y="26"/>
                  <a:pt x="2423" y="26"/>
                </a:cubicBezTo>
                <a:cubicBezTo>
                  <a:pt x="2372" y="9"/>
                  <a:pt x="2329" y="1"/>
                  <a:pt x="22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0" name="Google Shape;7680;p56"/>
          <p:cNvSpPr/>
          <p:nvPr/>
        </p:nvSpPr>
        <p:spPr>
          <a:xfrm>
            <a:off x="824885" y="4176801"/>
            <a:ext cx="52131" cy="67422"/>
          </a:xfrm>
          <a:custGeom>
            <a:rect b="b" l="l" r="r" t="t"/>
            <a:pathLst>
              <a:path extrusionOk="0" h="3620" w="2799">
                <a:moveTo>
                  <a:pt x="2461" y="1"/>
                </a:moveTo>
                <a:cubicBezTo>
                  <a:pt x="2339" y="1"/>
                  <a:pt x="2262" y="104"/>
                  <a:pt x="2184" y="207"/>
                </a:cubicBezTo>
                <a:cubicBezTo>
                  <a:pt x="2014" y="446"/>
                  <a:pt x="1877" y="719"/>
                  <a:pt x="1672" y="958"/>
                </a:cubicBezTo>
                <a:cubicBezTo>
                  <a:pt x="1126" y="1675"/>
                  <a:pt x="751" y="2528"/>
                  <a:pt x="69" y="3176"/>
                </a:cubicBezTo>
                <a:cubicBezTo>
                  <a:pt x="34" y="3244"/>
                  <a:pt x="0" y="3381"/>
                  <a:pt x="34" y="3449"/>
                </a:cubicBezTo>
                <a:cubicBezTo>
                  <a:pt x="69" y="3517"/>
                  <a:pt x="171" y="3551"/>
                  <a:pt x="273" y="3620"/>
                </a:cubicBezTo>
                <a:cubicBezTo>
                  <a:pt x="376" y="3551"/>
                  <a:pt x="478" y="3517"/>
                  <a:pt x="546" y="3449"/>
                </a:cubicBezTo>
                <a:cubicBezTo>
                  <a:pt x="717" y="3278"/>
                  <a:pt x="888" y="3108"/>
                  <a:pt x="1024" y="2937"/>
                </a:cubicBezTo>
                <a:cubicBezTo>
                  <a:pt x="1570" y="2152"/>
                  <a:pt x="2082" y="1367"/>
                  <a:pt x="2594" y="549"/>
                </a:cubicBezTo>
                <a:cubicBezTo>
                  <a:pt x="2628" y="514"/>
                  <a:pt x="2628" y="480"/>
                  <a:pt x="2662" y="446"/>
                </a:cubicBezTo>
                <a:cubicBezTo>
                  <a:pt x="2730" y="276"/>
                  <a:pt x="2798" y="105"/>
                  <a:pt x="2594" y="37"/>
                </a:cubicBezTo>
                <a:cubicBezTo>
                  <a:pt x="2544" y="12"/>
                  <a:pt x="2500" y="1"/>
                  <a:pt x="24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1" name="Google Shape;7681;p56"/>
          <p:cNvSpPr/>
          <p:nvPr/>
        </p:nvSpPr>
        <p:spPr>
          <a:xfrm>
            <a:off x="951973" y="4405110"/>
            <a:ext cx="64852" cy="54553"/>
          </a:xfrm>
          <a:custGeom>
            <a:rect b="b" l="l" r="r" t="t"/>
            <a:pathLst>
              <a:path extrusionOk="0" h="2929" w="3482">
                <a:moveTo>
                  <a:pt x="3124" y="0"/>
                </a:moveTo>
                <a:cubicBezTo>
                  <a:pt x="3067" y="0"/>
                  <a:pt x="3013" y="19"/>
                  <a:pt x="2970" y="62"/>
                </a:cubicBezTo>
                <a:cubicBezTo>
                  <a:pt x="2867" y="130"/>
                  <a:pt x="2765" y="198"/>
                  <a:pt x="2663" y="301"/>
                </a:cubicBezTo>
                <a:lnTo>
                  <a:pt x="274" y="2382"/>
                </a:lnTo>
                <a:cubicBezTo>
                  <a:pt x="206" y="2451"/>
                  <a:pt x="137" y="2519"/>
                  <a:pt x="103" y="2587"/>
                </a:cubicBezTo>
                <a:cubicBezTo>
                  <a:pt x="1" y="2758"/>
                  <a:pt x="103" y="2928"/>
                  <a:pt x="376" y="2928"/>
                </a:cubicBezTo>
                <a:cubicBezTo>
                  <a:pt x="513" y="2860"/>
                  <a:pt x="615" y="2792"/>
                  <a:pt x="718" y="2689"/>
                </a:cubicBezTo>
                <a:cubicBezTo>
                  <a:pt x="1229" y="2246"/>
                  <a:pt x="1741" y="1768"/>
                  <a:pt x="2253" y="1325"/>
                </a:cubicBezTo>
                <a:cubicBezTo>
                  <a:pt x="2594" y="1017"/>
                  <a:pt x="2936" y="744"/>
                  <a:pt x="3277" y="437"/>
                </a:cubicBezTo>
                <a:cubicBezTo>
                  <a:pt x="3379" y="335"/>
                  <a:pt x="3481" y="233"/>
                  <a:pt x="3345" y="96"/>
                </a:cubicBezTo>
                <a:cubicBezTo>
                  <a:pt x="3286" y="37"/>
                  <a:pt x="3203" y="0"/>
                  <a:pt x="31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2" name="Google Shape;7682;p56"/>
          <p:cNvSpPr/>
          <p:nvPr/>
        </p:nvSpPr>
        <p:spPr>
          <a:xfrm>
            <a:off x="2248392" y="4082211"/>
            <a:ext cx="61667" cy="57160"/>
          </a:xfrm>
          <a:custGeom>
            <a:rect b="b" l="l" r="r" t="t"/>
            <a:pathLst>
              <a:path extrusionOk="0" h="3069" w="3311">
                <a:moveTo>
                  <a:pt x="2986" y="1"/>
                </a:moveTo>
                <a:cubicBezTo>
                  <a:pt x="2843" y="1"/>
                  <a:pt x="2762" y="136"/>
                  <a:pt x="2663" y="236"/>
                </a:cubicBezTo>
                <a:lnTo>
                  <a:pt x="308" y="2488"/>
                </a:lnTo>
                <a:cubicBezTo>
                  <a:pt x="206" y="2556"/>
                  <a:pt x="137" y="2625"/>
                  <a:pt x="69" y="2727"/>
                </a:cubicBezTo>
                <a:cubicBezTo>
                  <a:pt x="1" y="2898"/>
                  <a:pt x="103" y="3068"/>
                  <a:pt x="342" y="3068"/>
                </a:cubicBezTo>
                <a:cubicBezTo>
                  <a:pt x="410" y="3000"/>
                  <a:pt x="513" y="2966"/>
                  <a:pt x="581" y="2898"/>
                </a:cubicBezTo>
                <a:cubicBezTo>
                  <a:pt x="1400" y="2147"/>
                  <a:pt x="2253" y="1362"/>
                  <a:pt x="3072" y="577"/>
                </a:cubicBezTo>
                <a:cubicBezTo>
                  <a:pt x="3311" y="338"/>
                  <a:pt x="3311" y="168"/>
                  <a:pt x="3174" y="65"/>
                </a:cubicBezTo>
                <a:cubicBezTo>
                  <a:pt x="3101" y="19"/>
                  <a:pt x="3039" y="1"/>
                  <a:pt x="29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3" name="Google Shape;7683;p56"/>
          <p:cNvSpPr/>
          <p:nvPr/>
        </p:nvSpPr>
        <p:spPr>
          <a:xfrm>
            <a:off x="741637" y="4070869"/>
            <a:ext cx="48313" cy="60978"/>
          </a:xfrm>
          <a:custGeom>
            <a:rect b="b" l="l" r="r" t="t"/>
            <a:pathLst>
              <a:path extrusionOk="0" h="3274" w="2594">
                <a:moveTo>
                  <a:pt x="2304" y="1"/>
                </a:moveTo>
                <a:cubicBezTo>
                  <a:pt x="2252" y="1"/>
                  <a:pt x="2201" y="9"/>
                  <a:pt x="2150" y="26"/>
                </a:cubicBezTo>
                <a:cubicBezTo>
                  <a:pt x="2082" y="60"/>
                  <a:pt x="2048" y="163"/>
                  <a:pt x="2013" y="197"/>
                </a:cubicBezTo>
                <a:cubicBezTo>
                  <a:pt x="1365" y="1118"/>
                  <a:pt x="717" y="2005"/>
                  <a:pt x="68" y="2892"/>
                </a:cubicBezTo>
                <a:cubicBezTo>
                  <a:pt x="0" y="2995"/>
                  <a:pt x="34" y="3131"/>
                  <a:pt x="103" y="3234"/>
                </a:cubicBezTo>
                <a:cubicBezTo>
                  <a:pt x="142" y="3253"/>
                  <a:pt x="204" y="3273"/>
                  <a:pt x="269" y="3273"/>
                </a:cubicBezTo>
                <a:cubicBezTo>
                  <a:pt x="317" y="3273"/>
                  <a:pt x="366" y="3263"/>
                  <a:pt x="410" y="3234"/>
                </a:cubicBezTo>
                <a:cubicBezTo>
                  <a:pt x="580" y="3131"/>
                  <a:pt x="717" y="3029"/>
                  <a:pt x="819" y="2858"/>
                </a:cubicBezTo>
                <a:cubicBezTo>
                  <a:pt x="1365" y="2108"/>
                  <a:pt x="1911" y="1357"/>
                  <a:pt x="2423" y="572"/>
                </a:cubicBezTo>
                <a:cubicBezTo>
                  <a:pt x="2491" y="470"/>
                  <a:pt x="2559" y="333"/>
                  <a:pt x="2594" y="231"/>
                </a:cubicBezTo>
                <a:cubicBezTo>
                  <a:pt x="2559" y="163"/>
                  <a:pt x="2525" y="26"/>
                  <a:pt x="2457" y="26"/>
                </a:cubicBezTo>
                <a:cubicBezTo>
                  <a:pt x="2406" y="9"/>
                  <a:pt x="2355" y="1"/>
                  <a:pt x="23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4" name="Google Shape;7684;p56"/>
          <p:cNvSpPr/>
          <p:nvPr/>
        </p:nvSpPr>
        <p:spPr>
          <a:xfrm>
            <a:off x="763873" y="4337841"/>
            <a:ext cx="49598" cy="60811"/>
          </a:xfrm>
          <a:custGeom>
            <a:rect b="b" l="l" r="r" t="t"/>
            <a:pathLst>
              <a:path extrusionOk="0" h="3265" w="2663">
                <a:moveTo>
                  <a:pt x="2467" y="0"/>
                </a:moveTo>
                <a:cubicBezTo>
                  <a:pt x="2407" y="0"/>
                  <a:pt x="2347" y="17"/>
                  <a:pt x="2287" y="57"/>
                </a:cubicBezTo>
                <a:cubicBezTo>
                  <a:pt x="2184" y="91"/>
                  <a:pt x="2116" y="193"/>
                  <a:pt x="2082" y="296"/>
                </a:cubicBezTo>
                <a:cubicBezTo>
                  <a:pt x="1707" y="705"/>
                  <a:pt x="1365" y="1183"/>
                  <a:pt x="1024" y="1627"/>
                </a:cubicBezTo>
                <a:cubicBezTo>
                  <a:pt x="649" y="2070"/>
                  <a:pt x="376" y="2411"/>
                  <a:pt x="69" y="2821"/>
                </a:cubicBezTo>
                <a:cubicBezTo>
                  <a:pt x="1" y="2889"/>
                  <a:pt x="1" y="3026"/>
                  <a:pt x="1" y="3128"/>
                </a:cubicBezTo>
                <a:cubicBezTo>
                  <a:pt x="1" y="3196"/>
                  <a:pt x="137" y="3230"/>
                  <a:pt x="205" y="3264"/>
                </a:cubicBezTo>
                <a:cubicBezTo>
                  <a:pt x="308" y="3230"/>
                  <a:pt x="410" y="3196"/>
                  <a:pt x="478" y="3128"/>
                </a:cubicBezTo>
                <a:cubicBezTo>
                  <a:pt x="615" y="3026"/>
                  <a:pt x="717" y="2923"/>
                  <a:pt x="819" y="2821"/>
                </a:cubicBezTo>
                <a:cubicBezTo>
                  <a:pt x="1365" y="2070"/>
                  <a:pt x="1946" y="1285"/>
                  <a:pt x="2526" y="535"/>
                </a:cubicBezTo>
                <a:cubicBezTo>
                  <a:pt x="2594" y="466"/>
                  <a:pt x="2628" y="398"/>
                  <a:pt x="2662" y="296"/>
                </a:cubicBezTo>
                <a:cubicBezTo>
                  <a:pt x="2662" y="193"/>
                  <a:pt x="2628" y="91"/>
                  <a:pt x="2594" y="23"/>
                </a:cubicBezTo>
                <a:cubicBezTo>
                  <a:pt x="2551" y="9"/>
                  <a:pt x="2509" y="0"/>
                  <a:pt x="24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5" name="Google Shape;7685;p56"/>
          <p:cNvSpPr/>
          <p:nvPr/>
        </p:nvSpPr>
        <p:spPr>
          <a:xfrm>
            <a:off x="1818798" y="4504468"/>
            <a:ext cx="54050" cy="53212"/>
          </a:xfrm>
          <a:custGeom>
            <a:rect b="b" l="l" r="r" t="t"/>
            <a:pathLst>
              <a:path extrusionOk="0" h="2857" w="2902">
                <a:moveTo>
                  <a:pt x="2618" y="1"/>
                </a:moveTo>
                <a:cubicBezTo>
                  <a:pt x="2588" y="1"/>
                  <a:pt x="2558" y="5"/>
                  <a:pt x="2526" y="16"/>
                </a:cubicBezTo>
                <a:cubicBezTo>
                  <a:pt x="2423" y="84"/>
                  <a:pt x="2287" y="153"/>
                  <a:pt x="2185" y="289"/>
                </a:cubicBezTo>
                <a:cubicBezTo>
                  <a:pt x="1502" y="937"/>
                  <a:pt x="854" y="1654"/>
                  <a:pt x="205" y="2336"/>
                </a:cubicBezTo>
                <a:lnTo>
                  <a:pt x="137" y="2405"/>
                </a:lnTo>
                <a:cubicBezTo>
                  <a:pt x="69" y="2541"/>
                  <a:pt x="1" y="2678"/>
                  <a:pt x="137" y="2780"/>
                </a:cubicBezTo>
                <a:cubicBezTo>
                  <a:pt x="188" y="2831"/>
                  <a:pt x="257" y="2857"/>
                  <a:pt x="325" y="2857"/>
                </a:cubicBezTo>
                <a:cubicBezTo>
                  <a:pt x="393" y="2857"/>
                  <a:pt x="461" y="2831"/>
                  <a:pt x="513" y="2780"/>
                </a:cubicBezTo>
                <a:cubicBezTo>
                  <a:pt x="649" y="2678"/>
                  <a:pt x="786" y="2575"/>
                  <a:pt x="888" y="2439"/>
                </a:cubicBezTo>
                <a:cubicBezTo>
                  <a:pt x="1263" y="1995"/>
                  <a:pt x="1605" y="1620"/>
                  <a:pt x="1980" y="1210"/>
                </a:cubicBezTo>
                <a:cubicBezTo>
                  <a:pt x="2082" y="1108"/>
                  <a:pt x="2219" y="1040"/>
                  <a:pt x="2355" y="972"/>
                </a:cubicBezTo>
                <a:cubicBezTo>
                  <a:pt x="2731" y="835"/>
                  <a:pt x="2731" y="494"/>
                  <a:pt x="2901" y="289"/>
                </a:cubicBezTo>
                <a:cubicBezTo>
                  <a:pt x="2901" y="145"/>
                  <a:pt x="2779" y="1"/>
                  <a:pt x="261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6" name="Google Shape;7686;p56"/>
          <p:cNvSpPr/>
          <p:nvPr/>
        </p:nvSpPr>
        <p:spPr>
          <a:xfrm>
            <a:off x="1030156" y="4452228"/>
            <a:ext cx="50846" cy="59861"/>
          </a:xfrm>
          <a:custGeom>
            <a:rect b="b" l="l" r="r" t="t"/>
            <a:pathLst>
              <a:path extrusionOk="0" h="3214" w="2730">
                <a:moveTo>
                  <a:pt x="2438" y="1"/>
                </a:moveTo>
                <a:cubicBezTo>
                  <a:pt x="2343" y="1"/>
                  <a:pt x="2263" y="80"/>
                  <a:pt x="2184" y="159"/>
                </a:cubicBezTo>
                <a:cubicBezTo>
                  <a:pt x="1501" y="1013"/>
                  <a:pt x="819" y="1831"/>
                  <a:pt x="137" y="2685"/>
                </a:cubicBezTo>
                <a:cubicBezTo>
                  <a:pt x="102" y="2719"/>
                  <a:pt x="0" y="2787"/>
                  <a:pt x="0" y="2855"/>
                </a:cubicBezTo>
                <a:cubicBezTo>
                  <a:pt x="0" y="2958"/>
                  <a:pt x="34" y="3094"/>
                  <a:pt x="102" y="3162"/>
                </a:cubicBezTo>
                <a:cubicBezTo>
                  <a:pt x="120" y="3196"/>
                  <a:pt x="171" y="3213"/>
                  <a:pt x="230" y="3213"/>
                </a:cubicBezTo>
                <a:cubicBezTo>
                  <a:pt x="290" y="3213"/>
                  <a:pt x="358" y="3196"/>
                  <a:pt x="410" y="3162"/>
                </a:cubicBezTo>
                <a:cubicBezTo>
                  <a:pt x="478" y="3128"/>
                  <a:pt x="512" y="3094"/>
                  <a:pt x="580" y="3026"/>
                </a:cubicBezTo>
                <a:cubicBezTo>
                  <a:pt x="1228" y="2173"/>
                  <a:pt x="1911" y="1354"/>
                  <a:pt x="2559" y="535"/>
                </a:cubicBezTo>
                <a:cubicBezTo>
                  <a:pt x="2628" y="432"/>
                  <a:pt x="2662" y="330"/>
                  <a:pt x="2730" y="228"/>
                </a:cubicBezTo>
                <a:cubicBezTo>
                  <a:pt x="2662" y="159"/>
                  <a:pt x="2593" y="57"/>
                  <a:pt x="2525" y="23"/>
                </a:cubicBezTo>
                <a:cubicBezTo>
                  <a:pt x="2494" y="8"/>
                  <a:pt x="2465" y="1"/>
                  <a:pt x="243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7" name="Google Shape;7687;p56"/>
          <p:cNvSpPr/>
          <p:nvPr/>
        </p:nvSpPr>
        <p:spPr>
          <a:xfrm>
            <a:off x="996466" y="4543820"/>
            <a:ext cx="54031" cy="53584"/>
          </a:xfrm>
          <a:custGeom>
            <a:rect b="b" l="l" r="r" t="t"/>
            <a:pathLst>
              <a:path extrusionOk="0" h="2877" w="2901">
                <a:moveTo>
                  <a:pt x="2682" y="1"/>
                </a:moveTo>
                <a:cubicBezTo>
                  <a:pt x="2654" y="1"/>
                  <a:pt x="2625" y="6"/>
                  <a:pt x="2594" y="19"/>
                </a:cubicBezTo>
                <a:cubicBezTo>
                  <a:pt x="2492" y="53"/>
                  <a:pt x="2389" y="121"/>
                  <a:pt x="2287" y="223"/>
                </a:cubicBezTo>
                <a:cubicBezTo>
                  <a:pt x="1707" y="769"/>
                  <a:pt x="1127" y="1349"/>
                  <a:pt x="547" y="1930"/>
                </a:cubicBezTo>
                <a:cubicBezTo>
                  <a:pt x="376" y="2100"/>
                  <a:pt x="205" y="2271"/>
                  <a:pt x="69" y="2476"/>
                </a:cubicBezTo>
                <a:cubicBezTo>
                  <a:pt x="35" y="2544"/>
                  <a:pt x="1" y="2680"/>
                  <a:pt x="69" y="2783"/>
                </a:cubicBezTo>
                <a:cubicBezTo>
                  <a:pt x="103" y="2851"/>
                  <a:pt x="163" y="2876"/>
                  <a:pt x="231" y="2876"/>
                </a:cubicBezTo>
                <a:cubicBezTo>
                  <a:pt x="299" y="2876"/>
                  <a:pt x="376" y="2851"/>
                  <a:pt x="444" y="2817"/>
                </a:cubicBezTo>
                <a:cubicBezTo>
                  <a:pt x="547" y="2714"/>
                  <a:pt x="615" y="2646"/>
                  <a:pt x="717" y="2544"/>
                </a:cubicBezTo>
                <a:cubicBezTo>
                  <a:pt x="1400" y="1861"/>
                  <a:pt x="2082" y="1179"/>
                  <a:pt x="2765" y="462"/>
                </a:cubicBezTo>
                <a:cubicBezTo>
                  <a:pt x="2799" y="394"/>
                  <a:pt x="2867" y="326"/>
                  <a:pt x="2901" y="258"/>
                </a:cubicBezTo>
                <a:cubicBezTo>
                  <a:pt x="2901" y="118"/>
                  <a:pt x="2809" y="1"/>
                  <a:pt x="268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8" name="Google Shape;7688;p56"/>
          <p:cNvSpPr/>
          <p:nvPr/>
        </p:nvSpPr>
        <p:spPr>
          <a:xfrm>
            <a:off x="2160693" y="4223938"/>
            <a:ext cx="59768" cy="51424"/>
          </a:xfrm>
          <a:custGeom>
            <a:rect b="b" l="l" r="r" t="t"/>
            <a:pathLst>
              <a:path extrusionOk="0" h="2761" w="3209">
                <a:moveTo>
                  <a:pt x="2892" y="0"/>
                </a:moveTo>
                <a:cubicBezTo>
                  <a:pt x="2743" y="0"/>
                  <a:pt x="2626" y="136"/>
                  <a:pt x="2526" y="236"/>
                </a:cubicBezTo>
                <a:cubicBezTo>
                  <a:pt x="1775" y="884"/>
                  <a:pt x="1059" y="1532"/>
                  <a:pt x="308" y="2215"/>
                </a:cubicBezTo>
                <a:cubicBezTo>
                  <a:pt x="240" y="2283"/>
                  <a:pt x="137" y="2351"/>
                  <a:pt x="103" y="2454"/>
                </a:cubicBezTo>
                <a:cubicBezTo>
                  <a:pt x="1" y="2590"/>
                  <a:pt x="172" y="2761"/>
                  <a:pt x="376" y="2761"/>
                </a:cubicBezTo>
                <a:cubicBezTo>
                  <a:pt x="445" y="2726"/>
                  <a:pt x="513" y="2658"/>
                  <a:pt x="581" y="2624"/>
                </a:cubicBezTo>
                <a:cubicBezTo>
                  <a:pt x="1366" y="1942"/>
                  <a:pt x="2151" y="1259"/>
                  <a:pt x="2936" y="577"/>
                </a:cubicBezTo>
                <a:cubicBezTo>
                  <a:pt x="3174" y="338"/>
                  <a:pt x="3209" y="167"/>
                  <a:pt x="3072" y="65"/>
                </a:cubicBezTo>
                <a:cubicBezTo>
                  <a:pt x="3007" y="19"/>
                  <a:pt x="2948" y="0"/>
                  <a:pt x="289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9" name="Google Shape;7689;p56"/>
          <p:cNvSpPr/>
          <p:nvPr/>
        </p:nvSpPr>
        <p:spPr>
          <a:xfrm>
            <a:off x="2099067" y="4565200"/>
            <a:ext cx="57216" cy="54608"/>
          </a:xfrm>
          <a:custGeom>
            <a:rect b="b" l="l" r="r" t="t"/>
            <a:pathLst>
              <a:path extrusionOk="0" h="2932" w="3072">
                <a:moveTo>
                  <a:pt x="2749" y="1"/>
                </a:moveTo>
                <a:cubicBezTo>
                  <a:pt x="2658" y="1"/>
                  <a:pt x="2582" y="76"/>
                  <a:pt x="2491" y="167"/>
                </a:cubicBezTo>
                <a:lnTo>
                  <a:pt x="307" y="2317"/>
                </a:lnTo>
                <a:cubicBezTo>
                  <a:pt x="205" y="2385"/>
                  <a:pt x="137" y="2488"/>
                  <a:pt x="68" y="2590"/>
                </a:cubicBezTo>
                <a:cubicBezTo>
                  <a:pt x="0" y="2761"/>
                  <a:pt x="137" y="2931"/>
                  <a:pt x="375" y="2931"/>
                </a:cubicBezTo>
                <a:cubicBezTo>
                  <a:pt x="478" y="2897"/>
                  <a:pt x="546" y="2829"/>
                  <a:pt x="648" y="2727"/>
                </a:cubicBezTo>
                <a:cubicBezTo>
                  <a:pt x="1365" y="2044"/>
                  <a:pt x="2082" y="1328"/>
                  <a:pt x="2798" y="611"/>
                </a:cubicBezTo>
                <a:cubicBezTo>
                  <a:pt x="2832" y="577"/>
                  <a:pt x="2866" y="509"/>
                  <a:pt x="2900" y="474"/>
                </a:cubicBezTo>
                <a:cubicBezTo>
                  <a:pt x="3003" y="338"/>
                  <a:pt x="3071" y="201"/>
                  <a:pt x="2900" y="65"/>
                </a:cubicBezTo>
                <a:cubicBezTo>
                  <a:pt x="2844" y="19"/>
                  <a:pt x="2794" y="1"/>
                  <a:pt x="274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90" name="Google Shape;7690;p56"/>
          <p:cNvSpPr/>
          <p:nvPr/>
        </p:nvSpPr>
        <p:spPr>
          <a:xfrm>
            <a:off x="667905" y="3966204"/>
            <a:ext cx="38796" cy="63213"/>
          </a:xfrm>
          <a:custGeom>
            <a:rect b="b" l="l" r="r" t="t"/>
            <a:pathLst>
              <a:path extrusionOk="0" h="3394" w="2083">
                <a:moveTo>
                  <a:pt x="1791" y="0"/>
                </a:moveTo>
                <a:cubicBezTo>
                  <a:pt x="1652" y="0"/>
                  <a:pt x="1594" y="140"/>
                  <a:pt x="1536" y="255"/>
                </a:cubicBezTo>
                <a:cubicBezTo>
                  <a:pt x="1127" y="1074"/>
                  <a:pt x="683" y="1893"/>
                  <a:pt x="274" y="2677"/>
                </a:cubicBezTo>
                <a:cubicBezTo>
                  <a:pt x="206" y="2814"/>
                  <a:pt x="103" y="2950"/>
                  <a:pt x="35" y="3087"/>
                </a:cubicBezTo>
                <a:cubicBezTo>
                  <a:pt x="1" y="3223"/>
                  <a:pt x="103" y="3394"/>
                  <a:pt x="308" y="3394"/>
                </a:cubicBezTo>
                <a:cubicBezTo>
                  <a:pt x="376" y="3394"/>
                  <a:pt x="445" y="3326"/>
                  <a:pt x="513" y="3292"/>
                </a:cubicBezTo>
                <a:cubicBezTo>
                  <a:pt x="615" y="3189"/>
                  <a:pt x="683" y="3053"/>
                  <a:pt x="752" y="2950"/>
                </a:cubicBezTo>
                <a:cubicBezTo>
                  <a:pt x="1127" y="2234"/>
                  <a:pt x="1468" y="1551"/>
                  <a:pt x="1844" y="835"/>
                </a:cubicBezTo>
                <a:cubicBezTo>
                  <a:pt x="1912" y="698"/>
                  <a:pt x="1946" y="562"/>
                  <a:pt x="2014" y="425"/>
                </a:cubicBezTo>
                <a:cubicBezTo>
                  <a:pt x="2082" y="255"/>
                  <a:pt x="2082" y="84"/>
                  <a:pt x="1878" y="16"/>
                </a:cubicBezTo>
                <a:cubicBezTo>
                  <a:pt x="1846" y="5"/>
                  <a:pt x="1817" y="0"/>
                  <a:pt x="17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91" name="Google Shape;7691;p56"/>
          <p:cNvSpPr/>
          <p:nvPr/>
        </p:nvSpPr>
        <p:spPr>
          <a:xfrm>
            <a:off x="1855654" y="4670983"/>
            <a:ext cx="54050" cy="53044"/>
          </a:xfrm>
          <a:custGeom>
            <a:rect b="b" l="l" r="r" t="t"/>
            <a:pathLst>
              <a:path extrusionOk="0" h="2848" w="2902">
                <a:moveTo>
                  <a:pt x="2606" y="0"/>
                </a:moveTo>
                <a:cubicBezTo>
                  <a:pt x="2507" y="0"/>
                  <a:pt x="2424" y="61"/>
                  <a:pt x="2355" y="152"/>
                </a:cubicBezTo>
                <a:cubicBezTo>
                  <a:pt x="2151" y="357"/>
                  <a:pt x="1946" y="561"/>
                  <a:pt x="1741" y="766"/>
                </a:cubicBezTo>
                <a:lnTo>
                  <a:pt x="308" y="2233"/>
                </a:lnTo>
                <a:cubicBezTo>
                  <a:pt x="240" y="2302"/>
                  <a:pt x="137" y="2404"/>
                  <a:pt x="103" y="2506"/>
                </a:cubicBezTo>
                <a:cubicBezTo>
                  <a:pt x="1" y="2677"/>
                  <a:pt x="137" y="2848"/>
                  <a:pt x="410" y="2848"/>
                </a:cubicBezTo>
                <a:cubicBezTo>
                  <a:pt x="513" y="2779"/>
                  <a:pt x="615" y="2677"/>
                  <a:pt x="717" y="2575"/>
                </a:cubicBezTo>
                <a:cubicBezTo>
                  <a:pt x="1332" y="1960"/>
                  <a:pt x="1946" y="1312"/>
                  <a:pt x="2560" y="698"/>
                </a:cubicBezTo>
                <a:cubicBezTo>
                  <a:pt x="2662" y="595"/>
                  <a:pt x="2731" y="493"/>
                  <a:pt x="2799" y="425"/>
                </a:cubicBezTo>
                <a:cubicBezTo>
                  <a:pt x="2901" y="288"/>
                  <a:pt x="2867" y="118"/>
                  <a:pt x="2765" y="49"/>
                </a:cubicBezTo>
                <a:cubicBezTo>
                  <a:pt x="2708" y="15"/>
                  <a:pt x="2655" y="0"/>
                  <a:pt x="260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92" name="Google Shape;7692;p56"/>
          <p:cNvSpPr/>
          <p:nvPr/>
        </p:nvSpPr>
        <p:spPr>
          <a:xfrm>
            <a:off x="2306349" y="3999279"/>
            <a:ext cx="54553" cy="50567"/>
          </a:xfrm>
          <a:custGeom>
            <a:rect b="b" l="l" r="r" t="t"/>
            <a:pathLst>
              <a:path extrusionOk="0" h="2715" w="2929">
                <a:moveTo>
                  <a:pt x="2643" y="0"/>
                </a:moveTo>
                <a:cubicBezTo>
                  <a:pt x="2613" y="0"/>
                  <a:pt x="2583" y="4"/>
                  <a:pt x="2553" y="14"/>
                </a:cubicBezTo>
                <a:cubicBezTo>
                  <a:pt x="2451" y="82"/>
                  <a:pt x="2383" y="151"/>
                  <a:pt x="2314" y="219"/>
                </a:cubicBezTo>
                <a:lnTo>
                  <a:pt x="301" y="2130"/>
                </a:lnTo>
                <a:cubicBezTo>
                  <a:pt x="233" y="2198"/>
                  <a:pt x="131" y="2300"/>
                  <a:pt x="62" y="2403"/>
                </a:cubicBezTo>
                <a:cubicBezTo>
                  <a:pt x="0" y="2559"/>
                  <a:pt x="108" y="2714"/>
                  <a:pt x="283" y="2714"/>
                </a:cubicBezTo>
                <a:cubicBezTo>
                  <a:pt x="300" y="2714"/>
                  <a:pt x="318" y="2713"/>
                  <a:pt x="335" y="2710"/>
                </a:cubicBezTo>
                <a:cubicBezTo>
                  <a:pt x="438" y="2676"/>
                  <a:pt x="506" y="2608"/>
                  <a:pt x="574" y="2573"/>
                </a:cubicBezTo>
                <a:lnTo>
                  <a:pt x="2690" y="594"/>
                </a:lnTo>
                <a:cubicBezTo>
                  <a:pt x="2758" y="526"/>
                  <a:pt x="2826" y="424"/>
                  <a:pt x="2895" y="321"/>
                </a:cubicBezTo>
                <a:cubicBezTo>
                  <a:pt x="2929" y="253"/>
                  <a:pt x="2895" y="151"/>
                  <a:pt x="2860" y="48"/>
                </a:cubicBezTo>
                <a:cubicBezTo>
                  <a:pt x="2788" y="24"/>
                  <a:pt x="2716" y="0"/>
                  <a:pt x="26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93" name="Google Shape;7693;p56"/>
          <p:cNvSpPr/>
          <p:nvPr/>
        </p:nvSpPr>
        <p:spPr>
          <a:xfrm>
            <a:off x="2081896" y="4412280"/>
            <a:ext cx="48201" cy="50828"/>
          </a:xfrm>
          <a:custGeom>
            <a:rect b="b" l="l" r="r" t="t"/>
            <a:pathLst>
              <a:path extrusionOk="0" h="2729" w="2588">
                <a:moveTo>
                  <a:pt x="2342" y="0"/>
                </a:moveTo>
                <a:cubicBezTo>
                  <a:pt x="2313" y="0"/>
                  <a:pt x="2283" y="6"/>
                  <a:pt x="2253" y="18"/>
                </a:cubicBezTo>
                <a:cubicBezTo>
                  <a:pt x="2150" y="86"/>
                  <a:pt x="2048" y="155"/>
                  <a:pt x="1980" y="257"/>
                </a:cubicBezTo>
                <a:cubicBezTo>
                  <a:pt x="1366" y="905"/>
                  <a:pt x="786" y="1554"/>
                  <a:pt x="171" y="2168"/>
                </a:cubicBezTo>
                <a:cubicBezTo>
                  <a:pt x="103" y="2236"/>
                  <a:pt x="35" y="2304"/>
                  <a:pt x="1" y="2407"/>
                </a:cubicBezTo>
                <a:cubicBezTo>
                  <a:pt x="1" y="2509"/>
                  <a:pt x="1" y="2577"/>
                  <a:pt x="69" y="2680"/>
                </a:cubicBezTo>
                <a:cubicBezTo>
                  <a:pt x="117" y="2704"/>
                  <a:pt x="200" y="2728"/>
                  <a:pt x="268" y="2728"/>
                </a:cubicBezTo>
                <a:cubicBezTo>
                  <a:pt x="296" y="2728"/>
                  <a:pt x="322" y="2724"/>
                  <a:pt x="342" y="2714"/>
                </a:cubicBezTo>
                <a:cubicBezTo>
                  <a:pt x="478" y="2646"/>
                  <a:pt x="547" y="2577"/>
                  <a:pt x="649" y="2475"/>
                </a:cubicBezTo>
                <a:cubicBezTo>
                  <a:pt x="1229" y="1827"/>
                  <a:pt x="1843" y="1178"/>
                  <a:pt x="2423" y="530"/>
                </a:cubicBezTo>
                <a:cubicBezTo>
                  <a:pt x="2458" y="462"/>
                  <a:pt x="2526" y="359"/>
                  <a:pt x="2560" y="291"/>
                </a:cubicBezTo>
                <a:cubicBezTo>
                  <a:pt x="2588" y="123"/>
                  <a:pt x="2477" y="0"/>
                  <a:pt x="23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94" name="Google Shape;7694;p56"/>
          <p:cNvSpPr/>
          <p:nvPr/>
        </p:nvSpPr>
        <p:spPr>
          <a:xfrm>
            <a:off x="1862657" y="4403881"/>
            <a:ext cx="45780" cy="53174"/>
          </a:xfrm>
          <a:custGeom>
            <a:rect b="b" l="l" r="r" t="t"/>
            <a:pathLst>
              <a:path extrusionOk="0" h="2855" w="2458">
                <a:moveTo>
                  <a:pt x="2205" y="0"/>
                </a:moveTo>
                <a:cubicBezTo>
                  <a:pt x="2159" y="0"/>
                  <a:pt x="2116" y="9"/>
                  <a:pt x="2082" y="26"/>
                </a:cubicBezTo>
                <a:cubicBezTo>
                  <a:pt x="2014" y="60"/>
                  <a:pt x="1945" y="94"/>
                  <a:pt x="1911" y="162"/>
                </a:cubicBezTo>
                <a:cubicBezTo>
                  <a:pt x="1331" y="879"/>
                  <a:pt x="785" y="1595"/>
                  <a:pt x="205" y="2312"/>
                </a:cubicBezTo>
                <a:cubicBezTo>
                  <a:pt x="0" y="2585"/>
                  <a:pt x="0" y="2721"/>
                  <a:pt x="137" y="2824"/>
                </a:cubicBezTo>
                <a:cubicBezTo>
                  <a:pt x="176" y="2844"/>
                  <a:pt x="219" y="2855"/>
                  <a:pt x="265" y="2855"/>
                </a:cubicBezTo>
                <a:cubicBezTo>
                  <a:pt x="375" y="2855"/>
                  <a:pt x="503" y="2788"/>
                  <a:pt x="649" y="2619"/>
                </a:cubicBezTo>
                <a:cubicBezTo>
                  <a:pt x="1195" y="1902"/>
                  <a:pt x="1775" y="1186"/>
                  <a:pt x="2321" y="469"/>
                </a:cubicBezTo>
                <a:cubicBezTo>
                  <a:pt x="2355" y="367"/>
                  <a:pt x="2423" y="299"/>
                  <a:pt x="2457" y="196"/>
                </a:cubicBezTo>
                <a:cubicBezTo>
                  <a:pt x="2423" y="128"/>
                  <a:pt x="2389" y="26"/>
                  <a:pt x="2355" y="26"/>
                </a:cubicBezTo>
                <a:cubicBezTo>
                  <a:pt x="2304" y="9"/>
                  <a:pt x="2252" y="0"/>
                  <a:pt x="220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95" name="Google Shape;7695;p56"/>
          <p:cNvSpPr/>
          <p:nvPr/>
        </p:nvSpPr>
        <p:spPr>
          <a:xfrm>
            <a:off x="2364698" y="3888542"/>
            <a:ext cx="48313" cy="50008"/>
          </a:xfrm>
          <a:custGeom>
            <a:rect b="b" l="l" r="r" t="t"/>
            <a:pathLst>
              <a:path extrusionOk="0" h="2685" w="2594">
                <a:moveTo>
                  <a:pt x="2324" y="0"/>
                </a:moveTo>
                <a:cubicBezTo>
                  <a:pt x="2275" y="0"/>
                  <a:pt x="2227" y="9"/>
                  <a:pt x="2184" y="23"/>
                </a:cubicBezTo>
                <a:cubicBezTo>
                  <a:pt x="2048" y="125"/>
                  <a:pt x="1911" y="228"/>
                  <a:pt x="1809" y="364"/>
                </a:cubicBezTo>
                <a:cubicBezTo>
                  <a:pt x="1263" y="944"/>
                  <a:pt x="717" y="1558"/>
                  <a:pt x="171" y="2138"/>
                </a:cubicBezTo>
                <a:cubicBezTo>
                  <a:pt x="137" y="2207"/>
                  <a:pt x="35" y="2241"/>
                  <a:pt x="0" y="2309"/>
                </a:cubicBezTo>
                <a:cubicBezTo>
                  <a:pt x="0" y="2377"/>
                  <a:pt x="0" y="2480"/>
                  <a:pt x="0" y="2548"/>
                </a:cubicBezTo>
                <a:cubicBezTo>
                  <a:pt x="0" y="2616"/>
                  <a:pt x="103" y="2616"/>
                  <a:pt x="205" y="2684"/>
                </a:cubicBezTo>
                <a:cubicBezTo>
                  <a:pt x="308" y="2650"/>
                  <a:pt x="410" y="2582"/>
                  <a:pt x="478" y="2514"/>
                </a:cubicBezTo>
                <a:cubicBezTo>
                  <a:pt x="1161" y="1797"/>
                  <a:pt x="1843" y="1081"/>
                  <a:pt x="2526" y="364"/>
                </a:cubicBezTo>
                <a:cubicBezTo>
                  <a:pt x="2594" y="262"/>
                  <a:pt x="2594" y="125"/>
                  <a:pt x="2526" y="57"/>
                </a:cubicBezTo>
                <a:cubicBezTo>
                  <a:pt x="2466" y="17"/>
                  <a:pt x="2394" y="0"/>
                  <a:pt x="23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96" name="Google Shape;7696;p56"/>
          <p:cNvSpPr/>
          <p:nvPr/>
        </p:nvSpPr>
        <p:spPr>
          <a:xfrm>
            <a:off x="2222337" y="4208052"/>
            <a:ext cx="48332" cy="47606"/>
          </a:xfrm>
          <a:custGeom>
            <a:rect b="b" l="l" r="r" t="t"/>
            <a:pathLst>
              <a:path extrusionOk="0" h="2556" w="2595">
                <a:moveTo>
                  <a:pt x="2238" y="1"/>
                </a:moveTo>
                <a:cubicBezTo>
                  <a:pt x="2094" y="1"/>
                  <a:pt x="2012" y="144"/>
                  <a:pt x="1912" y="270"/>
                </a:cubicBezTo>
                <a:cubicBezTo>
                  <a:pt x="1366" y="850"/>
                  <a:pt x="820" y="1430"/>
                  <a:pt x="240" y="2010"/>
                </a:cubicBezTo>
                <a:cubicBezTo>
                  <a:pt x="171" y="2078"/>
                  <a:pt x="103" y="2146"/>
                  <a:pt x="69" y="2249"/>
                </a:cubicBezTo>
                <a:cubicBezTo>
                  <a:pt x="1" y="2419"/>
                  <a:pt x="137" y="2556"/>
                  <a:pt x="342" y="2556"/>
                </a:cubicBezTo>
                <a:cubicBezTo>
                  <a:pt x="444" y="2522"/>
                  <a:pt x="513" y="2488"/>
                  <a:pt x="581" y="2419"/>
                </a:cubicBezTo>
                <a:cubicBezTo>
                  <a:pt x="1195" y="1805"/>
                  <a:pt x="1775" y="1191"/>
                  <a:pt x="2355" y="577"/>
                </a:cubicBezTo>
                <a:cubicBezTo>
                  <a:pt x="2560" y="338"/>
                  <a:pt x="2594" y="133"/>
                  <a:pt x="2424" y="65"/>
                </a:cubicBezTo>
                <a:cubicBezTo>
                  <a:pt x="2351" y="19"/>
                  <a:pt x="2291" y="1"/>
                  <a:pt x="223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97" name="Google Shape;7697;p56"/>
          <p:cNvSpPr/>
          <p:nvPr/>
        </p:nvSpPr>
        <p:spPr>
          <a:xfrm>
            <a:off x="1996748" y="4493946"/>
            <a:ext cx="46413" cy="49803"/>
          </a:xfrm>
          <a:custGeom>
            <a:rect b="b" l="l" r="r" t="t"/>
            <a:pathLst>
              <a:path extrusionOk="0" h="2674" w="2492">
                <a:moveTo>
                  <a:pt x="2267" y="0"/>
                </a:moveTo>
                <a:cubicBezTo>
                  <a:pt x="2230" y="0"/>
                  <a:pt x="2190" y="11"/>
                  <a:pt x="2150" y="35"/>
                </a:cubicBezTo>
                <a:cubicBezTo>
                  <a:pt x="2048" y="69"/>
                  <a:pt x="1979" y="137"/>
                  <a:pt x="1945" y="206"/>
                </a:cubicBezTo>
                <a:lnTo>
                  <a:pt x="273" y="2082"/>
                </a:lnTo>
                <a:cubicBezTo>
                  <a:pt x="205" y="2151"/>
                  <a:pt x="171" y="2219"/>
                  <a:pt x="103" y="2287"/>
                </a:cubicBezTo>
                <a:cubicBezTo>
                  <a:pt x="34" y="2424"/>
                  <a:pt x="0" y="2560"/>
                  <a:pt x="137" y="2628"/>
                </a:cubicBezTo>
                <a:cubicBezTo>
                  <a:pt x="194" y="2663"/>
                  <a:pt x="239" y="2674"/>
                  <a:pt x="278" y="2674"/>
                </a:cubicBezTo>
                <a:cubicBezTo>
                  <a:pt x="357" y="2674"/>
                  <a:pt x="410" y="2628"/>
                  <a:pt x="478" y="2628"/>
                </a:cubicBezTo>
                <a:cubicBezTo>
                  <a:pt x="614" y="2594"/>
                  <a:pt x="580" y="2526"/>
                  <a:pt x="649" y="2492"/>
                </a:cubicBezTo>
                <a:cubicBezTo>
                  <a:pt x="1195" y="1844"/>
                  <a:pt x="1775" y="1161"/>
                  <a:pt x="2355" y="513"/>
                </a:cubicBezTo>
                <a:cubicBezTo>
                  <a:pt x="2389" y="410"/>
                  <a:pt x="2423" y="342"/>
                  <a:pt x="2491" y="274"/>
                </a:cubicBezTo>
                <a:cubicBezTo>
                  <a:pt x="2491" y="117"/>
                  <a:pt x="2391" y="0"/>
                  <a:pt x="22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98" name="Google Shape;7698;p56"/>
          <p:cNvSpPr/>
          <p:nvPr/>
        </p:nvSpPr>
        <p:spPr>
          <a:xfrm>
            <a:off x="756889" y="4260888"/>
            <a:ext cx="38144" cy="51126"/>
          </a:xfrm>
          <a:custGeom>
            <a:rect b="b" l="l" r="r" t="t"/>
            <a:pathLst>
              <a:path extrusionOk="0" h="2745" w="2048">
                <a:moveTo>
                  <a:pt x="1796" y="0"/>
                </a:moveTo>
                <a:cubicBezTo>
                  <a:pt x="1749" y="0"/>
                  <a:pt x="1706" y="9"/>
                  <a:pt x="1672" y="26"/>
                </a:cubicBezTo>
                <a:cubicBezTo>
                  <a:pt x="1570" y="94"/>
                  <a:pt x="1502" y="162"/>
                  <a:pt x="1433" y="299"/>
                </a:cubicBezTo>
                <a:cubicBezTo>
                  <a:pt x="1092" y="777"/>
                  <a:pt x="751" y="1288"/>
                  <a:pt x="410" y="1800"/>
                </a:cubicBezTo>
                <a:cubicBezTo>
                  <a:pt x="273" y="2005"/>
                  <a:pt x="137" y="2176"/>
                  <a:pt x="34" y="2380"/>
                </a:cubicBezTo>
                <a:cubicBezTo>
                  <a:pt x="0" y="2483"/>
                  <a:pt x="34" y="2619"/>
                  <a:pt x="103" y="2722"/>
                </a:cubicBezTo>
                <a:cubicBezTo>
                  <a:pt x="145" y="2736"/>
                  <a:pt x="193" y="2744"/>
                  <a:pt x="242" y="2744"/>
                </a:cubicBezTo>
                <a:cubicBezTo>
                  <a:pt x="312" y="2744"/>
                  <a:pt x="384" y="2727"/>
                  <a:pt x="444" y="2688"/>
                </a:cubicBezTo>
                <a:cubicBezTo>
                  <a:pt x="546" y="2619"/>
                  <a:pt x="649" y="2483"/>
                  <a:pt x="717" y="2380"/>
                </a:cubicBezTo>
                <a:cubicBezTo>
                  <a:pt x="1126" y="1732"/>
                  <a:pt x="1536" y="1084"/>
                  <a:pt x="1945" y="435"/>
                </a:cubicBezTo>
                <a:cubicBezTo>
                  <a:pt x="1979" y="367"/>
                  <a:pt x="2013" y="265"/>
                  <a:pt x="2048" y="197"/>
                </a:cubicBezTo>
                <a:cubicBezTo>
                  <a:pt x="2013" y="128"/>
                  <a:pt x="1979" y="26"/>
                  <a:pt x="1945" y="26"/>
                </a:cubicBezTo>
                <a:cubicBezTo>
                  <a:pt x="1894" y="9"/>
                  <a:pt x="1843" y="0"/>
                  <a:pt x="179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99" name="Google Shape;7699;p56"/>
          <p:cNvSpPr/>
          <p:nvPr/>
        </p:nvSpPr>
        <p:spPr>
          <a:xfrm>
            <a:off x="2191199" y="4345887"/>
            <a:ext cx="43881" cy="39411"/>
          </a:xfrm>
          <a:custGeom>
            <a:rect b="b" l="l" r="r" t="t"/>
            <a:pathLst>
              <a:path extrusionOk="0" h="2116" w="2356">
                <a:moveTo>
                  <a:pt x="1980" y="0"/>
                </a:moveTo>
                <a:cubicBezTo>
                  <a:pt x="1912" y="34"/>
                  <a:pt x="1843" y="69"/>
                  <a:pt x="1809" y="137"/>
                </a:cubicBezTo>
                <a:cubicBezTo>
                  <a:pt x="1298" y="580"/>
                  <a:pt x="786" y="1058"/>
                  <a:pt x="308" y="1502"/>
                </a:cubicBezTo>
                <a:cubicBezTo>
                  <a:pt x="206" y="1604"/>
                  <a:pt x="137" y="1706"/>
                  <a:pt x="69" y="1809"/>
                </a:cubicBezTo>
                <a:cubicBezTo>
                  <a:pt x="1" y="1979"/>
                  <a:pt x="103" y="2116"/>
                  <a:pt x="342" y="2116"/>
                </a:cubicBezTo>
                <a:cubicBezTo>
                  <a:pt x="444" y="2082"/>
                  <a:pt x="513" y="2014"/>
                  <a:pt x="615" y="1945"/>
                </a:cubicBezTo>
                <a:cubicBezTo>
                  <a:pt x="820" y="1741"/>
                  <a:pt x="1025" y="1536"/>
                  <a:pt x="1229" y="1331"/>
                </a:cubicBezTo>
                <a:cubicBezTo>
                  <a:pt x="1298" y="1229"/>
                  <a:pt x="1400" y="1160"/>
                  <a:pt x="1536" y="1092"/>
                </a:cubicBezTo>
                <a:cubicBezTo>
                  <a:pt x="1980" y="990"/>
                  <a:pt x="2082" y="580"/>
                  <a:pt x="2321" y="307"/>
                </a:cubicBezTo>
                <a:cubicBezTo>
                  <a:pt x="2355" y="239"/>
                  <a:pt x="2321" y="137"/>
                  <a:pt x="2287" y="69"/>
                </a:cubicBezTo>
                <a:cubicBezTo>
                  <a:pt x="2185" y="0"/>
                  <a:pt x="2082" y="0"/>
                  <a:pt x="19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00" name="Google Shape;7700;p56"/>
          <p:cNvSpPr/>
          <p:nvPr/>
        </p:nvSpPr>
        <p:spPr>
          <a:xfrm>
            <a:off x="943090" y="4627702"/>
            <a:ext cx="44383" cy="41273"/>
          </a:xfrm>
          <a:custGeom>
            <a:rect b="b" l="l" r="r" t="t"/>
            <a:pathLst>
              <a:path extrusionOk="0" h="2216" w="2383">
                <a:moveTo>
                  <a:pt x="2107" y="1"/>
                </a:moveTo>
                <a:cubicBezTo>
                  <a:pt x="2076" y="1"/>
                  <a:pt x="2044" y="7"/>
                  <a:pt x="2013" y="19"/>
                </a:cubicBezTo>
                <a:cubicBezTo>
                  <a:pt x="1877" y="87"/>
                  <a:pt x="1775" y="155"/>
                  <a:pt x="1672" y="258"/>
                </a:cubicBezTo>
                <a:cubicBezTo>
                  <a:pt x="1229" y="736"/>
                  <a:pt x="785" y="1179"/>
                  <a:pt x="341" y="1657"/>
                </a:cubicBezTo>
                <a:cubicBezTo>
                  <a:pt x="205" y="1827"/>
                  <a:pt x="0" y="1964"/>
                  <a:pt x="239" y="2169"/>
                </a:cubicBezTo>
                <a:cubicBezTo>
                  <a:pt x="271" y="2200"/>
                  <a:pt x="312" y="2216"/>
                  <a:pt x="361" y="2216"/>
                </a:cubicBezTo>
                <a:cubicBezTo>
                  <a:pt x="468" y="2216"/>
                  <a:pt x="610" y="2139"/>
                  <a:pt x="751" y="1998"/>
                </a:cubicBezTo>
                <a:cubicBezTo>
                  <a:pt x="751" y="1964"/>
                  <a:pt x="785" y="1964"/>
                  <a:pt x="785" y="1964"/>
                </a:cubicBezTo>
                <a:lnTo>
                  <a:pt x="2184" y="497"/>
                </a:lnTo>
                <a:cubicBezTo>
                  <a:pt x="2252" y="394"/>
                  <a:pt x="2286" y="326"/>
                  <a:pt x="2355" y="258"/>
                </a:cubicBezTo>
                <a:cubicBezTo>
                  <a:pt x="2383" y="118"/>
                  <a:pt x="2250" y="1"/>
                  <a:pt x="210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01" name="Google Shape;7701;p56"/>
          <p:cNvSpPr/>
          <p:nvPr/>
        </p:nvSpPr>
        <p:spPr>
          <a:xfrm>
            <a:off x="632334" y="4118229"/>
            <a:ext cx="34326" cy="39560"/>
          </a:xfrm>
          <a:custGeom>
            <a:rect b="b" l="l" r="r" t="t"/>
            <a:pathLst>
              <a:path extrusionOk="0" h="2124" w="1843">
                <a:moveTo>
                  <a:pt x="1550" y="1"/>
                </a:moveTo>
                <a:cubicBezTo>
                  <a:pt x="1444" y="1"/>
                  <a:pt x="1336" y="81"/>
                  <a:pt x="1263" y="179"/>
                </a:cubicBezTo>
                <a:cubicBezTo>
                  <a:pt x="1194" y="213"/>
                  <a:pt x="1126" y="315"/>
                  <a:pt x="1092" y="384"/>
                </a:cubicBezTo>
                <a:cubicBezTo>
                  <a:pt x="751" y="827"/>
                  <a:pt x="444" y="1271"/>
                  <a:pt x="137" y="1714"/>
                </a:cubicBezTo>
                <a:cubicBezTo>
                  <a:pt x="0" y="1919"/>
                  <a:pt x="102" y="2124"/>
                  <a:pt x="375" y="2124"/>
                </a:cubicBezTo>
                <a:cubicBezTo>
                  <a:pt x="478" y="2056"/>
                  <a:pt x="580" y="1953"/>
                  <a:pt x="683" y="1851"/>
                </a:cubicBezTo>
                <a:cubicBezTo>
                  <a:pt x="1024" y="1407"/>
                  <a:pt x="1365" y="930"/>
                  <a:pt x="1672" y="452"/>
                </a:cubicBezTo>
                <a:cubicBezTo>
                  <a:pt x="1774" y="315"/>
                  <a:pt x="1843" y="145"/>
                  <a:pt x="1672" y="42"/>
                </a:cubicBezTo>
                <a:cubicBezTo>
                  <a:pt x="1633" y="13"/>
                  <a:pt x="1592" y="1"/>
                  <a:pt x="1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02" name="Google Shape;7702;p56"/>
          <p:cNvSpPr/>
          <p:nvPr/>
        </p:nvSpPr>
        <p:spPr>
          <a:xfrm>
            <a:off x="2291618" y="4139703"/>
            <a:ext cx="36878" cy="32072"/>
          </a:xfrm>
          <a:custGeom>
            <a:rect b="b" l="l" r="r" t="t"/>
            <a:pathLst>
              <a:path extrusionOk="0" h="1722" w="1980">
                <a:moveTo>
                  <a:pt x="1815" y="0"/>
                </a:moveTo>
                <a:cubicBezTo>
                  <a:pt x="1737" y="0"/>
                  <a:pt x="1638" y="15"/>
                  <a:pt x="1570" y="15"/>
                </a:cubicBezTo>
                <a:cubicBezTo>
                  <a:pt x="1468" y="15"/>
                  <a:pt x="1468" y="118"/>
                  <a:pt x="1399" y="186"/>
                </a:cubicBezTo>
                <a:lnTo>
                  <a:pt x="205" y="1210"/>
                </a:lnTo>
                <a:cubicBezTo>
                  <a:pt x="137" y="1278"/>
                  <a:pt x="69" y="1346"/>
                  <a:pt x="34" y="1414"/>
                </a:cubicBezTo>
                <a:cubicBezTo>
                  <a:pt x="0" y="1585"/>
                  <a:pt x="103" y="1722"/>
                  <a:pt x="342" y="1722"/>
                </a:cubicBezTo>
                <a:cubicBezTo>
                  <a:pt x="478" y="1653"/>
                  <a:pt x="580" y="1619"/>
                  <a:pt x="649" y="1551"/>
                </a:cubicBezTo>
                <a:cubicBezTo>
                  <a:pt x="990" y="1244"/>
                  <a:pt x="1331" y="937"/>
                  <a:pt x="1672" y="630"/>
                </a:cubicBezTo>
                <a:cubicBezTo>
                  <a:pt x="1775" y="561"/>
                  <a:pt x="1877" y="459"/>
                  <a:pt x="1945" y="322"/>
                </a:cubicBezTo>
                <a:cubicBezTo>
                  <a:pt x="1979" y="254"/>
                  <a:pt x="1979" y="84"/>
                  <a:pt x="1911" y="15"/>
                </a:cubicBezTo>
                <a:cubicBezTo>
                  <a:pt x="1888" y="4"/>
                  <a:pt x="1854" y="0"/>
                  <a:pt x="181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03" name="Google Shape;7703;p56"/>
          <p:cNvSpPr/>
          <p:nvPr/>
        </p:nvSpPr>
        <p:spPr>
          <a:xfrm>
            <a:off x="819242" y="4075525"/>
            <a:ext cx="29167" cy="37846"/>
          </a:xfrm>
          <a:custGeom>
            <a:rect b="b" l="l" r="r" t="t"/>
            <a:pathLst>
              <a:path extrusionOk="0" h="2032" w="1566">
                <a:moveTo>
                  <a:pt x="1374" y="1"/>
                </a:moveTo>
                <a:cubicBezTo>
                  <a:pt x="1301" y="1"/>
                  <a:pt x="1229" y="25"/>
                  <a:pt x="1156" y="49"/>
                </a:cubicBezTo>
                <a:cubicBezTo>
                  <a:pt x="1088" y="117"/>
                  <a:pt x="1054" y="220"/>
                  <a:pt x="986" y="322"/>
                </a:cubicBezTo>
                <a:cubicBezTo>
                  <a:pt x="781" y="663"/>
                  <a:pt x="576" y="1039"/>
                  <a:pt x="337" y="1380"/>
                </a:cubicBezTo>
                <a:cubicBezTo>
                  <a:pt x="269" y="1482"/>
                  <a:pt x="167" y="1585"/>
                  <a:pt x="64" y="1687"/>
                </a:cubicBezTo>
                <a:cubicBezTo>
                  <a:pt x="1" y="1815"/>
                  <a:pt x="86" y="2032"/>
                  <a:pt x="264" y="2032"/>
                </a:cubicBezTo>
                <a:cubicBezTo>
                  <a:pt x="277" y="2032"/>
                  <a:pt x="290" y="2030"/>
                  <a:pt x="303" y="2028"/>
                </a:cubicBezTo>
                <a:cubicBezTo>
                  <a:pt x="372" y="2028"/>
                  <a:pt x="440" y="1994"/>
                  <a:pt x="508" y="1960"/>
                </a:cubicBezTo>
                <a:cubicBezTo>
                  <a:pt x="986" y="1482"/>
                  <a:pt x="1361" y="902"/>
                  <a:pt x="1566" y="254"/>
                </a:cubicBezTo>
                <a:cubicBezTo>
                  <a:pt x="1566" y="254"/>
                  <a:pt x="1566" y="254"/>
                  <a:pt x="1566" y="220"/>
                </a:cubicBezTo>
                <a:cubicBezTo>
                  <a:pt x="1532" y="151"/>
                  <a:pt x="1498" y="15"/>
                  <a:pt x="1464" y="15"/>
                </a:cubicBezTo>
                <a:cubicBezTo>
                  <a:pt x="1434" y="5"/>
                  <a:pt x="1404" y="1"/>
                  <a:pt x="137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04" name="Google Shape;7704;p56"/>
          <p:cNvSpPr/>
          <p:nvPr/>
        </p:nvSpPr>
        <p:spPr>
          <a:xfrm>
            <a:off x="686343" y="4044796"/>
            <a:ext cx="23542" cy="33339"/>
          </a:xfrm>
          <a:custGeom>
            <a:rect b="b" l="l" r="r" t="t"/>
            <a:pathLst>
              <a:path extrusionOk="0" h="1790" w="1264">
                <a:moveTo>
                  <a:pt x="984" y="0"/>
                </a:moveTo>
                <a:cubicBezTo>
                  <a:pt x="888" y="0"/>
                  <a:pt x="801" y="64"/>
                  <a:pt x="751" y="164"/>
                </a:cubicBezTo>
                <a:cubicBezTo>
                  <a:pt x="512" y="607"/>
                  <a:pt x="273" y="1017"/>
                  <a:pt x="35" y="1460"/>
                </a:cubicBezTo>
                <a:cubicBezTo>
                  <a:pt x="1" y="1563"/>
                  <a:pt x="1" y="1665"/>
                  <a:pt x="69" y="1767"/>
                </a:cubicBezTo>
                <a:cubicBezTo>
                  <a:pt x="125" y="1781"/>
                  <a:pt x="176" y="1790"/>
                  <a:pt x="223" y="1790"/>
                </a:cubicBezTo>
                <a:cubicBezTo>
                  <a:pt x="290" y="1790"/>
                  <a:pt x="350" y="1773"/>
                  <a:pt x="410" y="1733"/>
                </a:cubicBezTo>
                <a:cubicBezTo>
                  <a:pt x="888" y="1358"/>
                  <a:pt x="1024" y="778"/>
                  <a:pt x="1263" y="266"/>
                </a:cubicBezTo>
                <a:cubicBezTo>
                  <a:pt x="1195" y="198"/>
                  <a:pt x="1161" y="61"/>
                  <a:pt x="1092" y="27"/>
                </a:cubicBezTo>
                <a:cubicBezTo>
                  <a:pt x="1056" y="9"/>
                  <a:pt x="1019" y="0"/>
                  <a:pt x="98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05" name="Google Shape;7705;p56"/>
          <p:cNvSpPr/>
          <p:nvPr/>
        </p:nvSpPr>
        <p:spPr>
          <a:xfrm>
            <a:off x="617081" y="4075786"/>
            <a:ext cx="23523" cy="33488"/>
          </a:xfrm>
          <a:custGeom>
            <a:rect b="b" l="l" r="r" t="t"/>
            <a:pathLst>
              <a:path extrusionOk="0" h="1798" w="1263">
                <a:moveTo>
                  <a:pt x="1092" y="1"/>
                </a:moveTo>
                <a:cubicBezTo>
                  <a:pt x="990" y="1"/>
                  <a:pt x="887" y="35"/>
                  <a:pt x="819" y="103"/>
                </a:cubicBezTo>
                <a:cubicBezTo>
                  <a:pt x="546" y="547"/>
                  <a:pt x="307" y="956"/>
                  <a:pt x="102" y="1400"/>
                </a:cubicBezTo>
                <a:cubicBezTo>
                  <a:pt x="0" y="1536"/>
                  <a:pt x="0" y="1707"/>
                  <a:pt x="205" y="1775"/>
                </a:cubicBezTo>
                <a:cubicBezTo>
                  <a:pt x="242" y="1790"/>
                  <a:pt x="276" y="1797"/>
                  <a:pt x="308" y="1797"/>
                </a:cubicBezTo>
                <a:cubicBezTo>
                  <a:pt x="420" y="1797"/>
                  <a:pt x="500" y="1711"/>
                  <a:pt x="580" y="1605"/>
                </a:cubicBezTo>
                <a:lnTo>
                  <a:pt x="1194" y="479"/>
                </a:lnTo>
                <a:cubicBezTo>
                  <a:pt x="1229" y="376"/>
                  <a:pt x="1263" y="308"/>
                  <a:pt x="1263" y="206"/>
                </a:cubicBezTo>
                <a:cubicBezTo>
                  <a:pt x="1229" y="172"/>
                  <a:pt x="1160" y="35"/>
                  <a:pt x="10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06" name="Google Shape;7706;p56"/>
          <p:cNvSpPr/>
          <p:nvPr/>
        </p:nvSpPr>
        <p:spPr>
          <a:xfrm>
            <a:off x="965327" y="4372817"/>
            <a:ext cx="31160" cy="26261"/>
          </a:xfrm>
          <a:custGeom>
            <a:rect b="b" l="l" r="r" t="t"/>
            <a:pathLst>
              <a:path extrusionOk="0" h="1410" w="1673">
                <a:moveTo>
                  <a:pt x="1456" y="0"/>
                </a:moveTo>
                <a:cubicBezTo>
                  <a:pt x="1425" y="0"/>
                  <a:pt x="1395" y="7"/>
                  <a:pt x="1365" y="22"/>
                </a:cubicBezTo>
                <a:cubicBezTo>
                  <a:pt x="1263" y="56"/>
                  <a:pt x="1161" y="124"/>
                  <a:pt x="1092" y="192"/>
                </a:cubicBezTo>
                <a:cubicBezTo>
                  <a:pt x="819" y="431"/>
                  <a:pt x="581" y="670"/>
                  <a:pt x="308" y="909"/>
                </a:cubicBezTo>
                <a:cubicBezTo>
                  <a:pt x="171" y="1011"/>
                  <a:pt x="1" y="1114"/>
                  <a:pt x="137" y="1318"/>
                </a:cubicBezTo>
                <a:cubicBezTo>
                  <a:pt x="190" y="1384"/>
                  <a:pt x="248" y="1410"/>
                  <a:pt x="307" y="1410"/>
                </a:cubicBezTo>
                <a:cubicBezTo>
                  <a:pt x="401" y="1410"/>
                  <a:pt x="497" y="1347"/>
                  <a:pt x="581" y="1284"/>
                </a:cubicBezTo>
                <a:cubicBezTo>
                  <a:pt x="649" y="1284"/>
                  <a:pt x="683" y="1250"/>
                  <a:pt x="717" y="1216"/>
                </a:cubicBezTo>
                <a:cubicBezTo>
                  <a:pt x="1024" y="943"/>
                  <a:pt x="1297" y="670"/>
                  <a:pt x="1570" y="363"/>
                </a:cubicBezTo>
                <a:cubicBezTo>
                  <a:pt x="1604" y="329"/>
                  <a:pt x="1638" y="260"/>
                  <a:pt x="1673" y="226"/>
                </a:cubicBezTo>
                <a:cubicBezTo>
                  <a:pt x="1673" y="92"/>
                  <a:pt x="1567" y="0"/>
                  <a:pt x="14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07" name="Google Shape;7707;p56"/>
          <p:cNvSpPr/>
          <p:nvPr/>
        </p:nvSpPr>
        <p:spPr>
          <a:xfrm>
            <a:off x="801363" y="4025818"/>
            <a:ext cx="22276" cy="29204"/>
          </a:xfrm>
          <a:custGeom>
            <a:rect b="b" l="l" r="r" t="t"/>
            <a:pathLst>
              <a:path extrusionOk="0" h="1568" w="1196">
                <a:moveTo>
                  <a:pt x="917" y="1"/>
                </a:moveTo>
                <a:cubicBezTo>
                  <a:pt x="821" y="1"/>
                  <a:pt x="710" y="93"/>
                  <a:pt x="683" y="227"/>
                </a:cubicBezTo>
                <a:cubicBezTo>
                  <a:pt x="683" y="261"/>
                  <a:pt x="683" y="261"/>
                  <a:pt x="683" y="295"/>
                </a:cubicBezTo>
                <a:cubicBezTo>
                  <a:pt x="615" y="671"/>
                  <a:pt x="410" y="1012"/>
                  <a:pt x="103" y="1217"/>
                </a:cubicBezTo>
                <a:cubicBezTo>
                  <a:pt x="35" y="1251"/>
                  <a:pt x="35" y="1387"/>
                  <a:pt x="1" y="1490"/>
                </a:cubicBezTo>
                <a:cubicBezTo>
                  <a:pt x="84" y="1517"/>
                  <a:pt x="189" y="1567"/>
                  <a:pt x="280" y="1567"/>
                </a:cubicBezTo>
                <a:cubicBezTo>
                  <a:pt x="302" y="1567"/>
                  <a:pt x="322" y="1564"/>
                  <a:pt x="342" y="1558"/>
                </a:cubicBezTo>
                <a:cubicBezTo>
                  <a:pt x="479" y="1524"/>
                  <a:pt x="615" y="1421"/>
                  <a:pt x="717" y="1319"/>
                </a:cubicBezTo>
                <a:cubicBezTo>
                  <a:pt x="990" y="1012"/>
                  <a:pt x="1161" y="637"/>
                  <a:pt x="1195" y="261"/>
                </a:cubicBezTo>
                <a:cubicBezTo>
                  <a:pt x="1161" y="193"/>
                  <a:pt x="1093" y="56"/>
                  <a:pt x="990" y="22"/>
                </a:cubicBezTo>
                <a:cubicBezTo>
                  <a:pt x="968" y="8"/>
                  <a:pt x="943" y="1"/>
                  <a:pt x="91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08" name="Google Shape;7708;p56"/>
          <p:cNvSpPr/>
          <p:nvPr/>
        </p:nvSpPr>
        <p:spPr>
          <a:xfrm>
            <a:off x="1912848" y="4553355"/>
            <a:ext cx="26727" cy="26038"/>
          </a:xfrm>
          <a:custGeom>
            <a:rect b="b" l="l" r="r" t="t"/>
            <a:pathLst>
              <a:path extrusionOk="0" h="1398" w="1435">
                <a:moveTo>
                  <a:pt x="1215" y="1"/>
                </a:moveTo>
                <a:cubicBezTo>
                  <a:pt x="1187" y="1"/>
                  <a:pt x="1158" y="6"/>
                  <a:pt x="1127" y="19"/>
                </a:cubicBezTo>
                <a:cubicBezTo>
                  <a:pt x="1059" y="19"/>
                  <a:pt x="1025" y="53"/>
                  <a:pt x="991" y="87"/>
                </a:cubicBezTo>
                <a:cubicBezTo>
                  <a:pt x="683" y="394"/>
                  <a:pt x="342" y="735"/>
                  <a:pt x="69" y="1110"/>
                </a:cubicBezTo>
                <a:cubicBezTo>
                  <a:pt x="1" y="1179"/>
                  <a:pt x="1" y="1247"/>
                  <a:pt x="69" y="1349"/>
                </a:cubicBezTo>
                <a:cubicBezTo>
                  <a:pt x="117" y="1373"/>
                  <a:pt x="200" y="1398"/>
                  <a:pt x="280" y="1398"/>
                </a:cubicBezTo>
                <a:cubicBezTo>
                  <a:pt x="313" y="1398"/>
                  <a:pt x="346" y="1393"/>
                  <a:pt x="376" y="1383"/>
                </a:cubicBezTo>
                <a:cubicBezTo>
                  <a:pt x="410" y="1383"/>
                  <a:pt x="479" y="1383"/>
                  <a:pt x="513" y="1349"/>
                </a:cubicBezTo>
                <a:lnTo>
                  <a:pt x="1400" y="326"/>
                </a:lnTo>
                <a:cubicBezTo>
                  <a:pt x="1434" y="326"/>
                  <a:pt x="1434" y="292"/>
                  <a:pt x="1434" y="257"/>
                </a:cubicBezTo>
                <a:cubicBezTo>
                  <a:pt x="1434" y="118"/>
                  <a:pt x="1342" y="1"/>
                  <a:pt x="12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09" name="Google Shape;7709;p56"/>
          <p:cNvSpPr/>
          <p:nvPr/>
        </p:nvSpPr>
        <p:spPr>
          <a:xfrm>
            <a:off x="735267" y="4044889"/>
            <a:ext cx="19724" cy="26746"/>
          </a:xfrm>
          <a:custGeom>
            <a:rect b="b" l="l" r="r" t="t"/>
            <a:pathLst>
              <a:path extrusionOk="0" h="1436" w="1059">
                <a:moveTo>
                  <a:pt x="779" y="0"/>
                </a:moveTo>
                <a:cubicBezTo>
                  <a:pt x="682" y="0"/>
                  <a:pt x="566" y="86"/>
                  <a:pt x="513" y="193"/>
                </a:cubicBezTo>
                <a:cubicBezTo>
                  <a:pt x="479" y="568"/>
                  <a:pt x="308" y="875"/>
                  <a:pt x="35" y="1148"/>
                </a:cubicBezTo>
                <a:cubicBezTo>
                  <a:pt x="1" y="1182"/>
                  <a:pt x="35" y="1319"/>
                  <a:pt x="69" y="1387"/>
                </a:cubicBezTo>
                <a:cubicBezTo>
                  <a:pt x="117" y="1411"/>
                  <a:pt x="183" y="1435"/>
                  <a:pt x="241" y="1435"/>
                </a:cubicBezTo>
                <a:cubicBezTo>
                  <a:pt x="265" y="1435"/>
                  <a:pt x="288" y="1431"/>
                  <a:pt x="308" y="1421"/>
                </a:cubicBezTo>
                <a:cubicBezTo>
                  <a:pt x="513" y="1353"/>
                  <a:pt x="649" y="1216"/>
                  <a:pt x="786" y="1046"/>
                </a:cubicBezTo>
                <a:cubicBezTo>
                  <a:pt x="922" y="773"/>
                  <a:pt x="991" y="534"/>
                  <a:pt x="1059" y="261"/>
                </a:cubicBezTo>
                <a:cubicBezTo>
                  <a:pt x="991" y="193"/>
                  <a:pt x="956" y="56"/>
                  <a:pt x="854" y="22"/>
                </a:cubicBezTo>
                <a:cubicBezTo>
                  <a:pt x="832" y="7"/>
                  <a:pt x="806" y="0"/>
                  <a:pt x="77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0" name="Google Shape;7710;p56"/>
          <p:cNvSpPr/>
          <p:nvPr/>
        </p:nvSpPr>
        <p:spPr>
          <a:xfrm>
            <a:off x="918935" y="4477966"/>
            <a:ext cx="25442" cy="15943"/>
          </a:xfrm>
          <a:custGeom>
            <a:rect b="b" l="l" r="r" t="t"/>
            <a:pathLst>
              <a:path extrusionOk="0" h="856" w="1366">
                <a:moveTo>
                  <a:pt x="1052" y="1"/>
                </a:moveTo>
                <a:cubicBezTo>
                  <a:pt x="1032" y="1"/>
                  <a:pt x="1011" y="2"/>
                  <a:pt x="990" y="6"/>
                </a:cubicBezTo>
                <a:cubicBezTo>
                  <a:pt x="683" y="6"/>
                  <a:pt x="376" y="176"/>
                  <a:pt x="137" y="449"/>
                </a:cubicBezTo>
                <a:cubicBezTo>
                  <a:pt x="69" y="552"/>
                  <a:pt x="1" y="688"/>
                  <a:pt x="137" y="791"/>
                </a:cubicBezTo>
                <a:cubicBezTo>
                  <a:pt x="214" y="837"/>
                  <a:pt x="277" y="855"/>
                  <a:pt x="333" y="855"/>
                </a:cubicBezTo>
                <a:cubicBezTo>
                  <a:pt x="400" y="855"/>
                  <a:pt x="456" y="828"/>
                  <a:pt x="512" y="791"/>
                </a:cubicBezTo>
                <a:cubicBezTo>
                  <a:pt x="717" y="654"/>
                  <a:pt x="956" y="586"/>
                  <a:pt x="1127" y="484"/>
                </a:cubicBezTo>
                <a:cubicBezTo>
                  <a:pt x="1229" y="415"/>
                  <a:pt x="1297" y="347"/>
                  <a:pt x="1365" y="313"/>
                </a:cubicBezTo>
                <a:cubicBezTo>
                  <a:pt x="1365" y="129"/>
                  <a:pt x="1228" y="1"/>
                  <a:pt x="10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1" name="Google Shape;7711;p56"/>
          <p:cNvSpPr/>
          <p:nvPr/>
        </p:nvSpPr>
        <p:spPr>
          <a:xfrm>
            <a:off x="686976" y="4280014"/>
            <a:ext cx="13373" cy="16949"/>
          </a:xfrm>
          <a:custGeom>
            <a:rect b="b" l="l" r="r" t="t"/>
            <a:pathLst>
              <a:path extrusionOk="0" h="910" w="718">
                <a:moveTo>
                  <a:pt x="407" y="1"/>
                </a:moveTo>
                <a:cubicBezTo>
                  <a:pt x="319" y="1"/>
                  <a:pt x="225" y="87"/>
                  <a:pt x="171" y="193"/>
                </a:cubicBezTo>
                <a:cubicBezTo>
                  <a:pt x="103" y="330"/>
                  <a:pt x="35" y="466"/>
                  <a:pt x="1" y="603"/>
                </a:cubicBezTo>
                <a:cubicBezTo>
                  <a:pt x="35" y="705"/>
                  <a:pt x="69" y="807"/>
                  <a:pt x="103" y="910"/>
                </a:cubicBezTo>
                <a:cubicBezTo>
                  <a:pt x="239" y="876"/>
                  <a:pt x="376" y="876"/>
                  <a:pt x="444" y="807"/>
                </a:cubicBezTo>
                <a:cubicBezTo>
                  <a:pt x="547" y="637"/>
                  <a:pt x="649" y="466"/>
                  <a:pt x="717" y="296"/>
                </a:cubicBezTo>
                <a:cubicBezTo>
                  <a:pt x="649" y="193"/>
                  <a:pt x="581" y="57"/>
                  <a:pt x="478" y="23"/>
                </a:cubicBezTo>
                <a:cubicBezTo>
                  <a:pt x="456" y="8"/>
                  <a:pt x="432" y="1"/>
                  <a:pt x="40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2" name="Google Shape;7712;p56"/>
          <p:cNvSpPr/>
          <p:nvPr/>
        </p:nvSpPr>
        <p:spPr>
          <a:xfrm>
            <a:off x="1979577" y="4501246"/>
            <a:ext cx="13373" cy="9648"/>
          </a:xfrm>
          <a:custGeom>
            <a:rect b="b" l="l" r="r" t="t"/>
            <a:pathLst>
              <a:path extrusionOk="0" h="518" w="718">
                <a:moveTo>
                  <a:pt x="382" y="1"/>
                </a:moveTo>
                <a:cubicBezTo>
                  <a:pt x="346" y="1"/>
                  <a:pt x="310" y="6"/>
                  <a:pt x="274" y="18"/>
                </a:cubicBezTo>
                <a:cubicBezTo>
                  <a:pt x="103" y="18"/>
                  <a:pt x="1" y="155"/>
                  <a:pt x="35" y="291"/>
                </a:cubicBezTo>
                <a:cubicBezTo>
                  <a:pt x="62" y="426"/>
                  <a:pt x="173" y="518"/>
                  <a:pt x="286" y="518"/>
                </a:cubicBezTo>
                <a:cubicBezTo>
                  <a:pt x="316" y="518"/>
                  <a:pt x="347" y="511"/>
                  <a:pt x="376" y="496"/>
                </a:cubicBezTo>
                <a:cubicBezTo>
                  <a:pt x="513" y="462"/>
                  <a:pt x="615" y="394"/>
                  <a:pt x="717" y="291"/>
                </a:cubicBezTo>
                <a:cubicBezTo>
                  <a:pt x="689" y="123"/>
                  <a:pt x="546" y="1"/>
                  <a:pt x="38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3" name="Google Shape;7713;p56"/>
          <p:cNvSpPr/>
          <p:nvPr/>
        </p:nvSpPr>
        <p:spPr>
          <a:xfrm>
            <a:off x="767114" y="4011534"/>
            <a:ext cx="9480" cy="11529"/>
          </a:xfrm>
          <a:custGeom>
            <a:rect b="b" l="l" r="r" t="t"/>
            <a:pathLst>
              <a:path extrusionOk="0" h="619" w="509">
                <a:moveTo>
                  <a:pt x="260" y="0"/>
                </a:moveTo>
                <a:cubicBezTo>
                  <a:pt x="111" y="0"/>
                  <a:pt x="0" y="153"/>
                  <a:pt x="31" y="278"/>
                </a:cubicBezTo>
                <a:cubicBezTo>
                  <a:pt x="65" y="380"/>
                  <a:pt x="168" y="448"/>
                  <a:pt x="270" y="619"/>
                </a:cubicBezTo>
                <a:cubicBezTo>
                  <a:pt x="372" y="482"/>
                  <a:pt x="441" y="346"/>
                  <a:pt x="509" y="209"/>
                </a:cubicBezTo>
                <a:cubicBezTo>
                  <a:pt x="509" y="107"/>
                  <a:pt x="372" y="5"/>
                  <a:pt x="304" y="5"/>
                </a:cubicBezTo>
                <a:cubicBezTo>
                  <a:pt x="289" y="2"/>
                  <a:pt x="275" y="0"/>
                  <a:pt x="26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4" name="Google Shape;7714;p56"/>
          <p:cNvSpPr/>
          <p:nvPr/>
        </p:nvSpPr>
        <p:spPr>
          <a:xfrm>
            <a:off x="1298971" y="4118118"/>
            <a:ext cx="190683" cy="197835"/>
          </a:xfrm>
          <a:custGeom>
            <a:rect b="b" l="l" r="r" t="t"/>
            <a:pathLst>
              <a:path extrusionOk="0" h="10622" w="10238">
                <a:moveTo>
                  <a:pt x="9828" y="1"/>
                </a:moveTo>
                <a:cubicBezTo>
                  <a:pt x="9741" y="1"/>
                  <a:pt x="9673" y="32"/>
                  <a:pt x="9623" y="82"/>
                </a:cubicBezTo>
                <a:cubicBezTo>
                  <a:pt x="9555" y="117"/>
                  <a:pt x="9452" y="219"/>
                  <a:pt x="9486" y="287"/>
                </a:cubicBezTo>
                <a:cubicBezTo>
                  <a:pt x="9520" y="424"/>
                  <a:pt x="9555" y="560"/>
                  <a:pt x="9623" y="697"/>
                </a:cubicBezTo>
                <a:lnTo>
                  <a:pt x="3071" y="7590"/>
                </a:lnTo>
                <a:cubicBezTo>
                  <a:pt x="2896" y="7414"/>
                  <a:pt x="2802" y="7329"/>
                  <a:pt x="2705" y="7329"/>
                </a:cubicBezTo>
                <a:cubicBezTo>
                  <a:pt x="2614" y="7329"/>
                  <a:pt x="2521" y="7406"/>
                  <a:pt x="2355" y="7555"/>
                </a:cubicBezTo>
                <a:cubicBezTo>
                  <a:pt x="1570" y="8272"/>
                  <a:pt x="853" y="9091"/>
                  <a:pt x="239" y="9944"/>
                </a:cubicBezTo>
                <a:cubicBezTo>
                  <a:pt x="137" y="10046"/>
                  <a:pt x="68" y="10183"/>
                  <a:pt x="34" y="10285"/>
                </a:cubicBezTo>
                <a:cubicBezTo>
                  <a:pt x="0" y="10422"/>
                  <a:pt x="34" y="10524"/>
                  <a:pt x="102" y="10592"/>
                </a:cubicBezTo>
                <a:cubicBezTo>
                  <a:pt x="124" y="10614"/>
                  <a:pt x="155" y="10622"/>
                  <a:pt x="189" y="10622"/>
                </a:cubicBezTo>
                <a:cubicBezTo>
                  <a:pt x="267" y="10622"/>
                  <a:pt x="363" y="10582"/>
                  <a:pt x="410" y="10558"/>
                </a:cubicBezTo>
                <a:cubicBezTo>
                  <a:pt x="512" y="10490"/>
                  <a:pt x="546" y="10422"/>
                  <a:pt x="580" y="10319"/>
                </a:cubicBezTo>
                <a:cubicBezTo>
                  <a:pt x="1263" y="9398"/>
                  <a:pt x="2013" y="8579"/>
                  <a:pt x="2832" y="7828"/>
                </a:cubicBezTo>
                <a:cubicBezTo>
                  <a:pt x="3016" y="8012"/>
                  <a:pt x="3131" y="8107"/>
                  <a:pt x="3240" y="8107"/>
                </a:cubicBezTo>
                <a:cubicBezTo>
                  <a:pt x="3334" y="8107"/>
                  <a:pt x="3423" y="8038"/>
                  <a:pt x="3549" y="7897"/>
                </a:cubicBezTo>
                <a:lnTo>
                  <a:pt x="3617" y="7828"/>
                </a:lnTo>
                <a:lnTo>
                  <a:pt x="9964" y="1106"/>
                </a:lnTo>
                <a:cubicBezTo>
                  <a:pt x="10032" y="1038"/>
                  <a:pt x="10101" y="970"/>
                  <a:pt x="10169" y="867"/>
                </a:cubicBezTo>
                <a:cubicBezTo>
                  <a:pt x="10203" y="765"/>
                  <a:pt x="10237" y="628"/>
                  <a:pt x="10169" y="594"/>
                </a:cubicBezTo>
                <a:cubicBezTo>
                  <a:pt x="10066" y="492"/>
                  <a:pt x="10032" y="355"/>
                  <a:pt x="10032" y="219"/>
                </a:cubicBezTo>
                <a:cubicBezTo>
                  <a:pt x="10032" y="151"/>
                  <a:pt x="9964" y="14"/>
                  <a:pt x="9930" y="14"/>
                </a:cubicBezTo>
                <a:cubicBezTo>
                  <a:pt x="9893" y="5"/>
                  <a:pt x="9859" y="1"/>
                  <a:pt x="98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5" name="Google Shape;7715;p56"/>
          <p:cNvSpPr/>
          <p:nvPr/>
        </p:nvSpPr>
        <p:spPr>
          <a:xfrm>
            <a:off x="1485805" y="4272155"/>
            <a:ext cx="71203" cy="87575"/>
          </a:xfrm>
          <a:custGeom>
            <a:rect b="b" l="l" r="r" t="t"/>
            <a:pathLst>
              <a:path extrusionOk="0" h="4702" w="3823">
                <a:moveTo>
                  <a:pt x="3515" y="1"/>
                </a:moveTo>
                <a:cubicBezTo>
                  <a:pt x="3413" y="69"/>
                  <a:pt x="3344" y="103"/>
                  <a:pt x="3310" y="172"/>
                </a:cubicBezTo>
                <a:cubicBezTo>
                  <a:pt x="3071" y="479"/>
                  <a:pt x="2867" y="752"/>
                  <a:pt x="2628" y="1059"/>
                </a:cubicBezTo>
                <a:cubicBezTo>
                  <a:pt x="1843" y="2014"/>
                  <a:pt x="1058" y="3004"/>
                  <a:pt x="273" y="3959"/>
                </a:cubicBezTo>
                <a:cubicBezTo>
                  <a:pt x="171" y="4096"/>
                  <a:pt x="69" y="4266"/>
                  <a:pt x="34" y="4437"/>
                </a:cubicBezTo>
                <a:cubicBezTo>
                  <a:pt x="0" y="4505"/>
                  <a:pt x="34" y="4608"/>
                  <a:pt x="103" y="4676"/>
                </a:cubicBezTo>
                <a:cubicBezTo>
                  <a:pt x="154" y="4693"/>
                  <a:pt x="205" y="4701"/>
                  <a:pt x="256" y="4701"/>
                </a:cubicBezTo>
                <a:cubicBezTo>
                  <a:pt x="307" y="4701"/>
                  <a:pt x="359" y="4693"/>
                  <a:pt x="410" y="4676"/>
                </a:cubicBezTo>
                <a:cubicBezTo>
                  <a:pt x="512" y="4608"/>
                  <a:pt x="546" y="4505"/>
                  <a:pt x="614" y="4437"/>
                </a:cubicBezTo>
                <a:cubicBezTo>
                  <a:pt x="819" y="4164"/>
                  <a:pt x="1024" y="3891"/>
                  <a:pt x="1229" y="3618"/>
                </a:cubicBezTo>
                <a:cubicBezTo>
                  <a:pt x="1979" y="2663"/>
                  <a:pt x="2730" y="1741"/>
                  <a:pt x="3481" y="820"/>
                </a:cubicBezTo>
                <a:cubicBezTo>
                  <a:pt x="3617" y="683"/>
                  <a:pt x="3686" y="513"/>
                  <a:pt x="3788" y="342"/>
                </a:cubicBezTo>
                <a:cubicBezTo>
                  <a:pt x="3822" y="206"/>
                  <a:pt x="3720" y="35"/>
                  <a:pt x="35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6" name="Google Shape;7716;p56"/>
          <p:cNvSpPr/>
          <p:nvPr/>
        </p:nvSpPr>
        <p:spPr>
          <a:xfrm>
            <a:off x="1464835" y="4134227"/>
            <a:ext cx="76269" cy="77592"/>
          </a:xfrm>
          <a:custGeom>
            <a:rect b="b" l="l" r="r" t="t"/>
            <a:pathLst>
              <a:path extrusionOk="0" h="4166" w="4095">
                <a:moveTo>
                  <a:pt x="3716" y="0"/>
                </a:moveTo>
                <a:cubicBezTo>
                  <a:pt x="3622" y="0"/>
                  <a:pt x="3507" y="78"/>
                  <a:pt x="3344" y="241"/>
                </a:cubicBezTo>
                <a:cubicBezTo>
                  <a:pt x="2491" y="1060"/>
                  <a:pt x="1672" y="1845"/>
                  <a:pt x="887" y="2664"/>
                </a:cubicBezTo>
                <a:cubicBezTo>
                  <a:pt x="614" y="2937"/>
                  <a:pt x="376" y="3210"/>
                  <a:pt x="137" y="3517"/>
                </a:cubicBezTo>
                <a:cubicBezTo>
                  <a:pt x="68" y="3619"/>
                  <a:pt x="0" y="3722"/>
                  <a:pt x="0" y="3858"/>
                </a:cubicBezTo>
                <a:cubicBezTo>
                  <a:pt x="0" y="3926"/>
                  <a:pt x="103" y="4029"/>
                  <a:pt x="171" y="4165"/>
                </a:cubicBezTo>
                <a:cubicBezTo>
                  <a:pt x="341" y="4063"/>
                  <a:pt x="478" y="3961"/>
                  <a:pt x="614" y="3824"/>
                </a:cubicBezTo>
                <a:cubicBezTo>
                  <a:pt x="1638" y="2766"/>
                  <a:pt x="2696" y="1674"/>
                  <a:pt x="3720" y="582"/>
                </a:cubicBezTo>
                <a:cubicBezTo>
                  <a:pt x="3856" y="446"/>
                  <a:pt x="4095" y="309"/>
                  <a:pt x="3890" y="105"/>
                </a:cubicBezTo>
                <a:cubicBezTo>
                  <a:pt x="3835" y="36"/>
                  <a:pt x="3780" y="0"/>
                  <a:pt x="371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7" name="Google Shape;7717;p56"/>
          <p:cNvSpPr/>
          <p:nvPr/>
        </p:nvSpPr>
        <p:spPr>
          <a:xfrm>
            <a:off x="1340279" y="4333222"/>
            <a:ext cx="74370" cy="63530"/>
          </a:xfrm>
          <a:custGeom>
            <a:rect b="b" l="l" r="r" t="t"/>
            <a:pathLst>
              <a:path extrusionOk="0" h="3411" w="3993">
                <a:moveTo>
                  <a:pt x="3641" y="0"/>
                </a:moveTo>
                <a:cubicBezTo>
                  <a:pt x="3542" y="0"/>
                  <a:pt x="3468" y="67"/>
                  <a:pt x="3378" y="134"/>
                </a:cubicBezTo>
                <a:cubicBezTo>
                  <a:pt x="2355" y="1022"/>
                  <a:pt x="1331" y="1909"/>
                  <a:pt x="341" y="2796"/>
                </a:cubicBezTo>
                <a:cubicBezTo>
                  <a:pt x="239" y="2898"/>
                  <a:pt x="137" y="2967"/>
                  <a:pt x="102" y="3103"/>
                </a:cubicBezTo>
                <a:cubicBezTo>
                  <a:pt x="0" y="3240"/>
                  <a:pt x="137" y="3410"/>
                  <a:pt x="375" y="3410"/>
                </a:cubicBezTo>
                <a:cubicBezTo>
                  <a:pt x="478" y="3342"/>
                  <a:pt x="580" y="3274"/>
                  <a:pt x="648" y="3205"/>
                </a:cubicBezTo>
                <a:cubicBezTo>
                  <a:pt x="1502" y="2489"/>
                  <a:pt x="2355" y="1772"/>
                  <a:pt x="3208" y="1056"/>
                </a:cubicBezTo>
                <a:cubicBezTo>
                  <a:pt x="3447" y="885"/>
                  <a:pt x="3651" y="680"/>
                  <a:pt x="3822" y="476"/>
                </a:cubicBezTo>
                <a:cubicBezTo>
                  <a:pt x="3958" y="339"/>
                  <a:pt x="3993" y="168"/>
                  <a:pt x="3822" y="66"/>
                </a:cubicBezTo>
                <a:cubicBezTo>
                  <a:pt x="3751" y="19"/>
                  <a:pt x="3693" y="0"/>
                  <a:pt x="36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8" name="Google Shape;7718;p56"/>
          <p:cNvSpPr/>
          <p:nvPr/>
        </p:nvSpPr>
        <p:spPr>
          <a:xfrm>
            <a:off x="1433062" y="4436752"/>
            <a:ext cx="66100" cy="66119"/>
          </a:xfrm>
          <a:custGeom>
            <a:rect b="b" l="l" r="r" t="t"/>
            <a:pathLst>
              <a:path extrusionOk="0" h="3550" w="3549">
                <a:moveTo>
                  <a:pt x="3208" y="1"/>
                </a:moveTo>
                <a:cubicBezTo>
                  <a:pt x="3071" y="69"/>
                  <a:pt x="2935" y="171"/>
                  <a:pt x="2832" y="308"/>
                </a:cubicBezTo>
                <a:cubicBezTo>
                  <a:pt x="2013" y="1161"/>
                  <a:pt x="1194" y="2014"/>
                  <a:pt x="375" y="2901"/>
                </a:cubicBezTo>
                <a:cubicBezTo>
                  <a:pt x="273" y="2970"/>
                  <a:pt x="205" y="3072"/>
                  <a:pt x="102" y="3208"/>
                </a:cubicBezTo>
                <a:cubicBezTo>
                  <a:pt x="0" y="3379"/>
                  <a:pt x="102" y="3550"/>
                  <a:pt x="410" y="3550"/>
                </a:cubicBezTo>
                <a:cubicBezTo>
                  <a:pt x="546" y="3447"/>
                  <a:pt x="683" y="3345"/>
                  <a:pt x="819" y="3243"/>
                </a:cubicBezTo>
                <a:cubicBezTo>
                  <a:pt x="1672" y="2321"/>
                  <a:pt x="2525" y="1400"/>
                  <a:pt x="3378" y="479"/>
                </a:cubicBezTo>
                <a:cubicBezTo>
                  <a:pt x="3412" y="444"/>
                  <a:pt x="3481" y="376"/>
                  <a:pt x="3515" y="308"/>
                </a:cubicBezTo>
                <a:cubicBezTo>
                  <a:pt x="3515" y="240"/>
                  <a:pt x="3549" y="103"/>
                  <a:pt x="3515" y="69"/>
                </a:cubicBezTo>
                <a:cubicBezTo>
                  <a:pt x="3412" y="1"/>
                  <a:pt x="3310" y="1"/>
                  <a:pt x="320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9" name="Google Shape;7719;p56"/>
          <p:cNvSpPr/>
          <p:nvPr/>
        </p:nvSpPr>
        <p:spPr>
          <a:xfrm>
            <a:off x="1506775" y="4058503"/>
            <a:ext cx="61034" cy="71334"/>
          </a:xfrm>
          <a:custGeom>
            <a:rect b="b" l="l" r="r" t="t"/>
            <a:pathLst>
              <a:path extrusionOk="0" h="3830" w="3277">
                <a:moveTo>
                  <a:pt x="2975" y="0"/>
                </a:moveTo>
                <a:cubicBezTo>
                  <a:pt x="2874" y="0"/>
                  <a:pt x="2794" y="80"/>
                  <a:pt x="2696" y="178"/>
                </a:cubicBezTo>
                <a:cubicBezTo>
                  <a:pt x="1843" y="1202"/>
                  <a:pt x="990" y="2260"/>
                  <a:pt x="137" y="3283"/>
                </a:cubicBezTo>
                <a:cubicBezTo>
                  <a:pt x="103" y="3352"/>
                  <a:pt x="0" y="3420"/>
                  <a:pt x="0" y="3488"/>
                </a:cubicBezTo>
                <a:cubicBezTo>
                  <a:pt x="34" y="3625"/>
                  <a:pt x="103" y="3727"/>
                  <a:pt x="171" y="3829"/>
                </a:cubicBezTo>
                <a:cubicBezTo>
                  <a:pt x="410" y="3761"/>
                  <a:pt x="615" y="3625"/>
                  <a:pt x="751" y="3420"/>
                </a:cubicBezTo>
                <a:cubicBezTo>
                  <a:pt x="1468" y="2533"/>
                  <a:pt x="2184" y="1646"/>
                  <a:pt x="2867" y="758"/>
                </a:cubicBezTo>
                <a:cubicBezTo>
                  <a:pt x="2969" y="656"/>
                  <a:pt x="3037" y="554"/>
                  <a:pt x="3106" y="417"/>
                </a:cubicBezTo>
                <a:cubicBezTo>
                  <a:pt x="3242" y="281"/>
                  <a:pt x="3276" y="110"/>
                  <a:pt x="3106" y="42"/>
                </a:cubicBezTo>
                <a:cubicBezTo>
                  <a:pt x="3057" y="13"/>
                  <a:pt x="3014" y="0"/>
                  <a:pt x="297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0" name="Google Shape;7720;p56"/>
          <p:cNvSpPr/>
          <p:nvPr/>
        </p:nvSpPr>
        <p:spPr>
          <a:xfrm>
            <a:off x="1397472" y="4108210"/>
            <a:ext cx="58483" cy="70663"/>
          </a:xfrm>
          <a:custGeom>
            <a:rect b="b" l="l" r="r" t="t"/>
            <a:pathLst>
              <a:path extrusionOk="0" h="3794" w="3140">
                <a:moveTo>
                  <a:pt x="2969" y="0"/>
                </a:moveTo>
                <a:cubicBezTo>
                  <a:pt x="2832" y="103"/>
                  <a:pt x="2730" y="171"/>
                  <a:pt x="2628" y="273"/>
                </a:cubicBezTo>
                <a:cubicBezTo>
                  <a:pt x="2457" y="444"/>
                  <a:pt x="2321" y="649"/>
                  <a:pt x="2150" y="819"/>
                </a:cubicBezTo>
                <a:cubicBezTo>
                  <a:pt x="1536" y="1570"/>
                  <a:pt x="922" y="2286"/>
                  <a:pt x="307" y="3037"/>
                </a:cubicBezTo>
                <a:cubicBezTo>
                  <a:pt x="171" y="3174"/>
                  <a:pt x="103" y="3310"/>
                  <a:pt x="34" y="3481"/>
                </a:cubicBezTo>
                <a:cubicBezTo>
                  <a:pt x="0" y="3549"/>
                  <a:pt x="68" y="3686"/>
                  <a:pt x="137" y="3754"/>
                </a:cubicBezTo>
                <a:cubicBezTo>
                  <a:pt x="180" y="3783"/>
                  <a:pt x="223" y="3793"/>
                  <a:pt x="264" y="3793"/>
                </a:cubicBezTo>
                <a:cubicBezTo>
                  <a:pt x="319" y="3793"/>
                  <a:pt x="370" y="3773"/>
                  <a:pt x="410" y="3754"/>
                </a:cubicBezTo>
                <a:cubicBezTo>
                  <a:pt x="478" y="3720"/>
                  <a:pt x="546" y="3651"/>
                  <a:pt x="580" y="3583"/>
                </a:cubicBezTo>
                <a:cubicBezTo>
                  <a:pt x="1365" y="2628"/>
                  <a:pt x="2150" y="1672"/>
                  <a:pt x="2969" y="683"/>
                </a:cubicBezTo>
                <a:cubicBezTo>
                  <a:pt x="3037" y="580"/>
                  <a:pt x="3105" y="478"/>
                  <a:pt x="3140" y="341"/>
                </a:cubicBezTo>
                <a:cubicBezTo>
                  <a:pt x="3140" y="239"/>
                  <a:pt x="3037" y="171"/>
                  <a:pt x="29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1" name="Google Shape;7721;p56"/>
          <p:cNvSpPr/>
          <p:nvPr/>
        </p:nvSpPr>
        <p:spPr>
          <a:xfrm>
            <a:off x="1557786" y="3920948"/>
            <a:ext cx="59581" cy="66603"/>
          </a:xfrm>
          <a:custGeom>
            <a:rect b="b" l="l" r="r" t="t"/>
            <a:pathLst>
              <a:path extrusionOk="0" h="3576" w="3199">
                <a:moveTo>
                  <a:pt x="2956" y="1"/>
                </a:moveTo>
                <a:cubicBezTo>
                  <a:pt x="2902" y="1"/>
                  <a:pt x="2846" y="9"/>
                  <a:pt x="2789" y="23"/>
                </a:cubicBezTo>
                <a:cubicBezTo>
                  <a:pt x="2687" y="57"/>
                  <a:pt x="2619" y="125"/>
                  <a:pt x="2550" y="228"/>
                </a:cubicBezTo>
                <a:cubicBezTo>
                  <a:pt x="1902" y="1013"/>
                  <a:pt x="1220" y="1763"/>
                  <a:pt x="571" y="2548"/>
                </a:cubicBezTo>
                <a:cubicBezTo>
                  <a:pt x="401" y="2753"/>
                  <a:pt x="264" y="2958"/>
                  <a:pt x="128" y="3196"/>
                </a:cubicBezTo>
                <a:cubicBezTo>
                  <a:pt x="0" y="3356"/>
                  <a:pt x="141" y="3575"/>
                  <a:pt x="327" y="3575"/>
                </a:cubicBezTo>
                <a:cubicBezTo>
                  <a:pt x="340" y="3575"/>
                  <a:pt x="353" y="3574"/>
                  <a:pt x="367" y="3572"/>
                </a:cubicBezTo>
                <a:cubicBezTo>
                  <a:pt x="605" y="3538"/>
                  <a:pt x="708" y="3333"/>
                  <a:pt x="810" y="3196"/>
                </a:cubicBezTo>
                <a:cubicBezTo>
                  <a:pt x="1493" y="2343"/>
                  <a:pt x="2175" y="1490"/>
                  <a:pt x="2858" y="671"/>
                </a:cubicBezTo>
                <a:cubicBezTo>
                  <a:pt x="2926" y="569"/>
                  <a:pt x="3096" y="501"/>
                  <a:pt x="3165" y="364"/>
                </a:cubicBezTo>
                <a:cubicBezTo>
                  <a:pt x="3199" y="296"/>
                  <a:pt x="3199" y="160"/>
                  <a:pt x="3165" y="57"/>
                </a:cubicBezTo>
                <a:cubicBezTo>
                  <a:pt x="3105" y="17"/>
                  <a:pt x="3033" y="1"/>
                  <a:pt x="295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2" name="Google Shape;7722;p56"/>
          <p:cNvSpPr/>
          <p:nvPr/>
        </p:nvSpPr>
        <p:spPr>
          <a:xfrm>
            <a:off x="1618611" y="3958139"/>
            <a:ext cx="60922" cy="62804"/>
          </a:xfrm>
          <a:custGeom>
            <a:rect b="b" l="l" r="r" t="t"/>
            <a:pathLst>
              <a:path extrusionOk="0" h="3372" w="3271">
                <a:moveTo>
                  <a:pt x="2962" y="1"/>
                </a:moveTo>
                <a:cubicBezTo>
                  <a:pt x="2943" y="1"/>
                  <a:pt x="2922" y="2"/>
                  <a:pt x="2901" y="5"/>
                </a:cubicBezTo>
                <a:cubicBezTo>
                  <a:pt x="2799" y="73"/>
                  <a:pt x="2697" y="142"/>
                  <a:pt x="2628" y="244"/>
                </a:cubicBezTo>
                <a:lnTo>
                  <a:pt x="308" y="2667"/>
                </a:lnTo>
                <a:cubicBezTo>
                  <a:pt x="206" y="2769"/>
                  <a:pt x="103" y="2837"/>
                  <a:pt x="69" y="2974"/>
                </a:cubicBezTo>
                <a:cubicBezTo>
                  <a:pt x="1" y="3042"/>
                  <a:pt x="1" y="3179"/>
                  <a:pt x="69" y="3281"/>
                </a:cubicBezTo>
                <a:cubicBezTo>
                  <a:pt x="101" y="3344"/>
                  <a:pt x="155" y="3371"/>
                  <a:pt x="217" y="3371"/>
                </a:cubicBezTo>
                <a:cubicBezTo>
                  <a:pt x="289" y="3371"/>
                  <a:pt x="372" y="3336"/>
                  <a:pt x="445" y="3281"/>
                </a:cubicBezTo>
                <a:cubicBezTo>
                  <a:pt x="513" y="3213"/>
                  <a:pt x="615" y="3110"/>
                  <a:pt x="718" y="3042"/>
                </a:cubicBezTo>
                <a:cubicBezTo>
                  <a:pt x="1468" y="2189"/>
                  <a:pt x="2253" y="1370"/>
                  <a:pt x="3004" y="551"/>
                </a:cubicBezTo>
                <a:cubicBezTo>
                  <a:pt x="3106" y="483"/>
                  <a:pt x="3140" y="381"/>
                  <a:pt x="3209" y="278"/>
                </a:cubicBezTo>
                <a:cubicBezTo>
                  <a:pt x="3271" y="154"/>
                  <a:pt x="3163" y="1"/>
                  <a:pt x="296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3" name="Google Shape;7723;p56"/>
          <p:cNvSpPr/>
          <p:nvPr/>
        </p:nvSpPr>
        <p:spPr>
          <a:xfrm>
            <a:off x="1452115" y="4015743"/>
            <a:ext cx="57849" cy="61984"/>
          </a:xfrm>
          <a:custGeom>
            <a:rect b="b" l="l" r="r" t="t"/>
            <a:pathLst>
              <a:path extrusionOk="0" h="3328" w="3106">
                <a:moveTo>
                  <a:pt x="2884" y="0"/>
                </a:moveTo>
                <a:cubicBezTo>
                  <a:pt x="2842" y="0"/>
                  <a:pt x="2799" y="17"/>
                  <a:pt x="2765" y="52"/>
                </a:cubicBezTo>
                <a:cubicBezTo>
                  <a:pt x="2662" y="86"/>
                  <a:pt x="2594" y="154"/>
                  <a:pt x="2560" y="222"/>
                </a:cubicBezTo>
                <a:lnTo>
                  <a:pt x="206" y="2781"/>
                </a:lnTo>
                <a:cubicBezTo>
                  <a:pt x="137" y="2850"/>
                  <a:pt x="103" y="2918"/>
                  <a:pt x="69" y="3020"/>
                </a:cubicBezTo>
                <a:cubicBezTo>
                  <a:pt x="1" y="3191"/>
                  <a:pt x="137" y="3327"/>
                  <a:pt x="376" y="3327"/>
                </a:cubicBezTo>
                <a:cubicBezTo>
                  <a:pt x="547" y="3225"/>
                  <a:pt x="649" y="3123"/>
                  <a:pt x="786" y="2986"/>
                </a:cubicBezTo>
                <a:cubicBezTo>
                  <a:pt x="1502" y="2201"/>
                  <a:pt x="2219" y="1382"/>
                  <a:pt x="2935" y="563"/>
                </a:cubicBezTo>
                <a:cubicBezTo>
                  <a:pt x="3004" y="461"/>
                  <a:pt x="3072" y="359"/>
                  <a:pt x="3106" y="256"/>
                </a:cubicBezTo>
                <a:cubicBezTo>
                  <a:pt x="3106" y="188"/>
                  <a:pt x="3072" y="86"/>
                  <a:pt x="3004" y="52"/>
                </a:cubicBezTo>
                <a:cubicBezTo>
                  <a:pt x="2969" y="17"/>
                  <a:pt x="2927" y="0"/>
                  <a:pt x="288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4" name="Google Shape;7724;p56"/>
          <p:cNvSpPr/>
          <p:nvPr/>
        </p:nvSpPr>
        <p:spPr>
          <a:xfrm>
            <a:off x="1513759" y="4369390"/>
            <a:ext cx="59768" cy="62394"/>
          </a:xfrm>
          <a:custGeom>
            <a:rect b="b" l="l" r="r" t="t"/>
            <a:pathLst>
              <a:path extrusionOk="0" h="3350" w="3209">
                <a:moveTo>
                  <a:pt x="3004" y="1"/>
                </a:moveTo>
                <a:cubicBezTo>
                  <a:pt x="2867" y="1"/>
                  <a:pt x="2765" y="69"/>
                  <a:pt x="2662" y="137"/>
                </a:cubicBezTo>
                <a:cubicBezTo>
                  <a:pt x="1877" y="990"/>
                  <a:pt x="1059" y="1843"/>
                  <a:pt x="274" y="2731"/>
                </a:cubicBezTo>
                <a:cubicBezTo>
                  <a:pt x="1" y="3038"/>
                  <a:pt x="1" y="3174"/>
                  <a:pt x="205" y="3311"/>
                </a:cubicBezTo>
                <a:cubicBezTo>
                  <a:pt x="249" y="3337"/>
                  <a:pt x="288" y="3350"/>
                  <a:pt x="327" y="3350"/>
                </a:cubicBezTo>
                <a:cubicBezTo>
                  <a:pt x="439" y="3350"/>
                  <a:pt x="548" y="3241"/>
                  <a:pt x="751" y="3038"/>
                </a:cubicBezTo>
                <a:cubicBezTo>
                  <a:pt x="1161" y="2526"/>
                  <a:pt x="1639" y="2014"/>
                  <a:pt x="2082" y="1502"/>
                </a:cubicBezTo>
                <a:cubicBezTo>
                  <a:pt x="2355" y="1195"/>
                  <a:pt x="2662" y="888"/>
                  <a:pt x="2969" y="547"/>
                </a:cubicBezTo>
                <a:cubicBezTo>
                  <a:pt x="3038" y="444"/>
                  <a:pt x="3140" y="342"/>
                  <a:pt x="3208" y="206"/>
                </a:cubicBezTo>
                <a:cubicBezTo>
                  <a:pt x="3106" y="137"/>
                  <a:pt x="3072" y="1"/>
                  <a:pt x="30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5" name="Google Shape;7725;p56"/>
          <p:cNvSpPr/>
          <p:nvPr/>
        </p:nvSpPr>
        <p:spPr>
          <a:xfrm>
            <a:off x="1501691" y="4019374"/>
            <a:ext cx="46414" cy="67571"/>
          </a:xfrm>
          <a:custGeom>
            <a:rect b="b" l="l" r="r" t="t"/>
            <a:pathLst>
              <a:path extrusionOk="0" h="3628" w="2492">
                <a:moveTo>
                  <a:pt x="2216" y="1"/>
                </a:moveTo>
                <a:cubicBezTo>
                  <a:pt x="2118" y="1"/>
                  <a:pt x="2030" y="71"/>
                  <a:pt x="1979" y="198"/>
                </a:cubicBezTo>
                <a:lnTo>
                  <a:pt x="137" y="3064"/>
                </a:lnTo>
                <a:cubicBezTo>
                  <a:pt x="69" y="3132"/>
                  <a:pt x="34" y="3235"/>
                  <a:pt x="0" y="3337"/>
                </a:cubicBezTo>
                <a:cubicBezTo>
                  <a:pt x="0" y="3405"/>
                  <a:pt x="34" y="3508"/>
                  <a:pt x="103" y="3576"/>
                </a:cubicBezTo>
                <a:cubicBezTo>
                  <a:pt x="154" y="3610"/>
                  <a:pt x="205" y="3627"/>
                  <a:pt x="256" y="3627"/>
                </a:cubicBezTo>
                <a:cubicBezTo>
                  <a:pt x="307" y="3627"/>
                  <a:pt x="359" y="3610"/>
                  <a:pt x="410" y="3576"/>
                </a:cubicBezTo>
                <a:cubicBezTo>
                  <a:pt x="478" y="3508"/>
                  <a:pt x="580" y="3405"/>
                  <a:pt x="615" y="3303"/>
                </a:cubicBezTo>
                <a:cubicBezTo>
                  <a:pt x="922" y="2825"/>
                  <a:pt x="1229" y="2313"/>
                  <a:pt x="1536" y="1836"/>
                </a:cubicBezTo>
                <a:cubicBezTo>
                  <a:pt x="1809" y="1426"/>
                  <a:pt x="2082" y="1017"/>
                  <a:pt x="2321" y="607"/>
                </a:cubicBezTo>
                <a:cubicBezTo>
                  <a:pt x="2389" y="505"/>
                  <a:pt x="2423" y="368"/>
                  <a:pt x="2491" y="232"/>
                </a:cubicBezTo>
                <a:cubicBezTo>
                  <a:pt x="2457" y="164"/>
                  <a:pt x="2389" y="61"/>
                  <a:pt x="2321" y="27"/>
                </a:cubicBezTo>
                <a:cubicBezTo>
                  <a:pt x="2285" y="9"/>
                  <a:pt x="2250" y="1"/>
                  <a:pt x="22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6" name="Google Shape;7726;p56"/>
          <p:cNvSpPr/>
          <p:nvPr/>
        </p:nvSpPr>
        <p:spPr>
          <a:xfrm>
            <a:off x="1647850" y="3827680"/>
            <a:ext cx="52131" cy="64480"/>
          </a:xfrm>
          <a:custGeom>
            <a:rect b="b" l="l" r="r" t="t"/>
            <a:pathLst>
              <a:path extrusionOk="0" h="3462" w="2799">
                <a:moveTo>
                  <a:pt x="2607" y="1"/>
                </a:moveTo>
                <a:cubicBezTo>
                  <a:pt x="2537" y="1"/>
                  <a:pt x="2472" y="25"/>
                  <a:pt x="2423" y="49"/>
                </a:cubicBezTo>
                <a:cubicBezTo>
                  <a:pt x="2355" y="49"/>
                  <a:pt x="2355" y="117"/>
                  <a:pt x="2287" y="186"/>
                </a:cubicBezTo>
                <a:lnTo>
                  <a:pt x="410" y="2711"/>
                </a:lnTo>
                <a:cubicBezTo>
                  <a:pt x="274" y="2847"/>
                  <a:pt x="171" y="2984"/>
                  <a:pt x="103" y="3120"/>
                </a:cubicBezTo>
                <a:cubicBezTo>
                  <a:pt x="1" y="3291"/>
                  <a:pt x="103" y="3461"/>
                  <a:pt x="410" y="3461"/>
                </a:cubicBezTo>
                <a:cubicBezTo>
                  <a:pt x="547" y="3359"/>
                  <a:pt x="683" y="3223"/>
                  <a:pt x="785" y="3120"/>
                </a:cubicBezTo>
                <a:cubicBezTo>
                  <a:pt x="1400" y="2267"/>
                  <a:pt x="2048" y="1414"/>
                  <a:pt x="2662" y="561"/>
                </a:cubicBezTo>
                <a:cubicBezTo>
                  <a:pt x="2731" y="459"/>
                  <a:pt x="2765" y="356"/>
                  <a:pt x="2799" y="220"/>
                </a:cubicBezTo>
                <a:cubicBezTo>
                  <a:pt x="2799" y="151"/>
                  <a:pt x="2765" y="49"/>
                  <a:pt x="2696" y="15"/>
                </a:cubicBezTo>
                <a:cubicBezTo>
                  <a:pt x="2666" y="5"/>
                  <a:pt x="2636" y="1"/>
                  <a:pt x="260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7" name="Google Shape;7727;p56"/>
          <p:cNvSpPr/>
          <p:nvPr/>
        </p:nvSpPr>
        <p:spPr>
          <a:xfrm>
            <a:off x="1332643" y="4281225"/>
            <a:ext cx="55950" cy="61500"/>
          </a:xfrm>
          <a:custGeom>
            <a:rect b="b" l="l" r="r" t="t"/>
            <a:pathLst>
              <a:path extrusionOk="0" h="3302" w="3004">
                <a:moveTo>
                  <a:pt x="2679" y="0"/>
                </a:moveTo>
                <a:cubicBezTo>
                  <a:pt x="2589" y="0"/>
                  <a:pt x="2506" y="46"/>
                  <a:pt x="2423" y="128"/>
                </a:cubicBezTo>
                <a:cubicBezTo>
                  <a:pt x="2219" y="333"/>
                  <a:pt x="2014" y="504"/>
                  <a:pt x="1843" y="708"/>
                </a:cubicBezTo>
                <a:cubicBezTo>
                  <a:pt x="1263" y="1357"/>
                  <a:pt x="717" y="2005"/>
                  <a:pt x="137" y="2687"/>
                </a:cubicBezTo>
                <a:cubicBezTo>
                  <a:pt x="69" y="2756"/>
                  <a:pt x="1" y="2824"/>
                  <a:pt x="1" y="2892"/>
                </a:cubicBezTo>
                <a:cubicBezTo>
                  <a:pt x="35" y="3063"/>
                  <a:pt x="103" y="3165"/>
                  <a:pt x="171" y="3302"/>
                </a:cubicBezTo>
                <a:cubicBezTo>
                  <a:pt x="376" y="3131"/>
                  <a:pt x="478" y="3029"/>
                  <a:pt x="615" y="2892"/>
                </a:cubicBezTo>
                <a:lnTo>
                  <a:pt x="2423" y="913"/>
                </a:lnTo>
                <a:cubicBezTo>
                  <a:pt x="2560" y="742"/>
                  <a:pt x="2730" y="606"/>
                  <a:pt x="2867" y="435"/>
                </a:cubicBezTo>
                <a:cubicBezTo>
                  <a:pt x="2969" y="265"/>
                  <a:pt x="3003" y="196"/>
                  <a:pt x="2867" y="60"/>
                </a:cubicBezTo>
                <a:cubicBezTo>
                  <a:pt x="2800" y="20"/>
                  <a:pt x="2738" y="0"/>
                  <a:pt x="267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8" name="Google Shape;7728;p56"/>
          <p:cNvSpPr/>
          <p:nvPr/>
        </p:nvSpPr>
        <p:spPr>
          <a:xfrm>
            <a:off x="1503591" y="4225577"/>
            <a:ext cx="61034" cy="52969"/>
          </a:xfrm>
          <a:custGeom>
            <a:rect b="b" l="l" r="r" t="t"/>
            <a:pathLst>
              <a:path extrusionOk="0" h="2844" w="3277">
                <a:moveTo>
                  <a:pt x="3084" y="0"/>
                </a:moveTo>
                <a:cubicBezTo>
                  <a:pt x="3002" y="0"/>
                  <a:pt x="2912" y="40"/>
                  <a:pt x="2833" y="79"/>
                </a:cubicBezTo>
                <a:cubicBezTo>
                  <a:pt x="2731" y="182"/>
                  <a:pt x="2696" y="216"/>
                  <a:pt x="2628" y="284"/>
                </a:cubicBezTo>
                <a:lnTo>
                  <a:pt x="342" y="2297"/>
                </a:lnTo>
                <a:cubicBezTo>
                  <a:pt x="274" y="2366"/>
                  <a:pt x="171" y="2434"/>
                  <a:pt x="103" y="2536"/>
                </a:cubicBezTo>
                <a:cubicBezTo>
                  <a:pt x="1" y="2673"/>
                  <a:pt x="137" y="2843"/>
                  <a:pt x="342" y="2843"/>
                </a:cubicBezTo>
                <a:cubicBezTo>
                  <a:pt x="444" y="2809"/>
                  <a:pt x="513" y="2775"/>
                  <a:pt x="615" y="2707"/>
                </a:cubicBezTo>
                <a:cubicBezTo>
                  <a:pt x="1400" y="2024"/>
                  <a:pt x="2219" y="1342"/>
                  <a:pt x="3004" y="659"/>
                </a:cubicBezTo>
                <a:cubicBezTo>
                  <a:pt x="3106" y="591"/>
                  <a:pt x="3174" y="523"/>
                  <a:pt x="3242" y="420"/>
                </a:cubicBezTo>
                <a:cubicBezTo>
                  <a:pt x="3277" y="318"/>
                  <a:pt x="3277" y="182"/>
                  <a:pt x="3242" y="79"/>
                </a:cubicBezTo>
                <a:cubicBezTo>
                  <a:pt x="3199" y="22"/>
                  <a:pt x="3144" y="0"/>
                  <a:pt x="308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9" name="Google Shape;7729;p56"/>
          <p:cNvSpPr/>
          <p:nvPr/>
        </p:nvSpPr>
        <p:spPr>
          <a:xfrm>
            <a:off x="1624980" y="3904503"/>
            <a:ext cx="51386" cy="58203"/>
          </a:xfrm>
          <a:custGeom>
            <a:rect b="b" l="l" r="r" t="t"/>
            <a:pathLst>
              <a:path extrusionOk="0" h="3125" w="2759">
                <a:moveTo>
                  <a:pt x="2483" y="1"/>
                </a:moveTo>
                <a:cubicBezTo>
                  <a:pt x="2451" y="1"/>
                  <a:pt x="2420" y="7"/>
                  <a:pt x="2389" y="19"/>
                </a:cubicBezTo>
                <a:cubicBezTo>
                  <a:pt x="2286" y="87"/>
                  <a:pt x="2184" y="155"/>
                  <a:pt x="2116" y="258"/>
                </a:cubicBezTo>
                <a:cubicBezTo>
                  <a:pt x="1468" y="1043"/>
                  <a:pt x="853" y="1827"/>
                  <a:pt x="205" y="2612"/>
                </a:cubicBezTo>
                <a:cubicBezTo>
                  <a:pt x="171" y="2646"/>
                  <a:pt x="137" y="2715"/>
                  <a:pt x="103" y="2783"/>
                </a:cubicBezTo>
                <a:cubicBezTo>
                  <a:pt x="34" y="2885"/>
                  <a:pt x="0" y="3056"/>
                  <a:pt x="171" y="3124"/>
                </a:cubicBezTo>
                <a:cubicBezTo>
                  <a:pt x="273" y="3124"/>
                  <a:pt x="376" y="3124"/>
                  <a:pt x="478" y="3056"/>
                </a:cubicBezTo>
                <a:cubicBezTo>
                  <a:pt x="580" y="2988"/>
                  <a:pt x="649" y="2919"/>
                  <a:pt x="717" y="2817"/>
                </a:cubicBezTo>
                <a:cubicBezTo>
                  <a:pt x="1331" y="2066"/>
                  <a:pt x="1979" y="1281"/>
                  <a:pt x="2594" y="497"/>
                </a:cubicBezTo>
                <a:cubicBezTo>
                  <a:pt x="2662" y="428"/>
                  <a:pt x="2696" y="326"/>
                  <a:pt x="2730" y="258"/>
                </a:cubicBezTo>
                <a:cubicBezTo>
                  <a:pt x="2758" y="118"/>
                  <a:pt x="2625" y="1"/>
                  <a:pt x="248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30" name="Google Shape;7730;p56"/>
          <p:cNvSpPr/>
          <p:nvPr/>
        </p:nvSpPr>
        <p:spPr>
          <a:xfrm>
            <a:off x="1459117" y="4370880"/>
            <a:ext cx="54031" cy="53193"/>
          </a:xfrm>
          <a:custGeom>
            <a:rect b="b" l="l" r="r" t="t"/>
            <a:pathLst>
              <a:path extrusionOk="0" h="2856" w="2901">
                <a:moveTo>
                  <a:pt x="2646" y="1"/>
                </a:moveTo>
                <a:cubicBezTo>
                  <a:pt x="2598" y="1"/>
                  <a:pt x="2548" y="9"/>
                  <a:pt x="2491" y="23"/>
                </a:cubicBezTo>
                <a:cubicBezTo>
                  <a:pt x="2389" y="57"/>
                  <a:pt x="2320" y="126"/>
                  <a:pt x="2252" y="228"/>
                </a:cubicBezTo>
                <a:cubicBezTo>
                  <a:pt x="2116" y="364"/>
                  <a:pt x="1979" y="501"/>
                  <a:pt x="1809" y="637"/>
                </a:cubicBezTo>
                <a:cubicBezTo>
                  <a:pt x="1297" y="1183"/>
                  <a:pt x="785" y="1729"/>
                  <a:pt x="273" y="2275"/>
                </a:cubicBezTo>
                <a:cubicBezTo>
                  <a:pt x="205" y="2344"/>
                  <a:pt x="102" y="2446"/>
                  <a:pt x="68" y="2548"/>
                </a:cubicBezTo>
                <a:cubicBezTo>
                  <a:pt x="0" y="2719"/>
                  <a:pt x="137" y="2855"/>
                  <a:pt x="375" y="2855"/>
                </a:cubicBezTo>
                <a:cubicBezTo>
                  <a:pt x="478" y="2787"/>
                  <a:pt x="580" y="2719"/>
                  <a:pt x="683" y="2617"/>
                </a:cubicBezTo>
                <a:cubicBezTo>
                  <a:pt x="1365" y="1900"/>
                  <a:pt x="2047" y="1183"/>
                  <a:pt x="2764" y="501"/>
                </a:cubicBezTo>
                <a:cubicBezTo>
                  <a:pt x="2764" y="467"/>
                  <a:pt x="2832" y="433"/>
                  <a:pt x="2832" y="399"/>
                </a:cubicBezTo>
                <a:cubicBezTo>
                  <a:pt x="2832" y="262"/>
                  <a:pt x="2901" y="126"/>
                  <a:pt x="2832" y="57"/>
                </a:cubicBezTo>
                <a:cubicBezTo>
                  <a:pt x="2772" y="17"/>
                  <a:pt x="2712" y="1"/>
                  <a:pt x="264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31" name="Google Shape;7731;p56"/>
          <p:cNvSpPr/>
          <p:nvPr/>
        </p:nvSpPr>
        <p:spPr>
          <a:xfrm>
            <a:off x="1396839" y="4263420"/>
            <a:ext cx="45128" cy="52280"/>
          </a:xfrm>
          <a:custGeom>
            <a:rect b="b" l="l" r="r" t="t"/>
            <a:pathLst>
              <a:path extrusionOk="0" h="2807" w="2423">
                <a:moveTo>
                  <a:pt x="2184" y="1"/>
                </a:moveTo>
                <a:cubicBezTo>
                  <a:pt x="2141" y="1"/>
                  <a:pt x="2099" y="9"/>
                  <a:pt x="2047" y="26"/>
                </a:cubicBezTo>
                <a:cubicBezTo>
                  <a:pt x="1979" y="61"/>
                  <a:pt x="1945" y="129"/>
                  <a:pt x="1911" y="197"/>
                </a:cubicBezTo>
                <a:cubicBezTo>
                  <a:pt x="1331" y="879"/>
                  <a:pt x="785" y="1562"/>
                  <a:pt x="239" y="2244"/>
                </a:cubicBezTo>
                <a:cubicBezTo>
                  <a:pt x="34" y="2517"/>
                  <a:pt x="0" y="2654"/>
                  <a:pt x="137" y="2756"/>
                </a:cubicBezTo>
                <a:cubicBezTo>
                  <a:pt x="199" y="2792"/>
                  <a:pt x="256" y="2806"/>
                  <a:pt x="309" y="2806"/>
                </a:cubicBezTo>
                <a:cubicBezTo>
                  <a:pt x="459" y="2806"/>
                  <a:pt x="573" y="2687"/>
                  <a:pt x="648" y="2586"/>
                </a:cubicBezTo>
                <a:cubicBezTo>
                  <a:pt x="1194" y="1903"/>
                  <a:pt x="1740" y="1221"/>
                  <a:pt x="2286" y="504"/>
                </a:cubicBezTo>
                <a:cubicBezTo>
                  <a:pt x="2355" y="436"/>
                  <a:pt x="2389" y="334"/>
                  <a:pt x="2423" y="231"/>
                </a:cubicBezTo>
                <a:cubicBezTo>
                  <a:pt x="2389" y="129"/>
                  <a:pt x="2389" y="61"/>
                  <a:pt x="2320" y="26"/>
                </a:cubicBezTo>
                <a:cubicBezTo>
                  <a:pt x="2269" y="9"/>
                  <a:pt x="2227" y="1"/>
                  <a:pt x="218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32" name="Google Shape;7732;p56"/>
          <p:cNvSpPr/>
          <p:nvPr/>
        </p:nvSpPr>
        <p:spPr>
          <a:xfrm>
            <a:off x="1478169" y="4471672"/>
            <a:ext cx="45780" cy="51535"/>
          </a:xfrm>
          <a:custGeom>
            <a:rect b="b" l="l" r="r" t="t"/>
            <a:pathLst>
              <a:path extrusionOk="0" h="2767" w="2458">
                <a:moveTo>
                  <a:pt x="2171" y="1"/>
                </a:moveTo>
                <a:cubicBezTo>
                  <a:pt x="2065" y="1"/>
                  <a:pt x="1988" y="96"/>
                  <a:pt x="1912" y="173"/>
                </a:cubicBezTo>
                <a:cubicBezTo>
                  <a:pt x="1366" y="856"/>
                  <a:pt x="820" y="1538"/>
                  <a:pt x="274" y="2187"/>
                </a:cubicBezTo>
                <a:cubicBezTo>
                  <a:pt x="206" y="2289"/>
                  <a:pt x="137" y="2357"/>
                  <a:pt x="69" y="2460"/>
                </a:cubicBezTo>
                <a:cubicBezTo>
                  <a:pt x="1" y="2630"/>
                  <a:pt x="137" y="2767"/>
                  <a:pt x="376" y="2767"/>
                </a:cubicBezTo>
                <a:cubicBezTo>
                  <a:pt x="513" y="2664"/>
                  <a:pt x="649" y="2528"/>
                  <a:pt x="752" y="2425"/>
                </a:cubicBezTo>
                <a:cubicBezTo>
                  <a:pt x="1263" y="1811"/>
                  <a:pt x="1741" y="1197"/>
                  <a:pt x="2253" y="583"/>
                </a:cubicBezTo>
                <a:cubicBezTo>
                  <a:pt x="2287" y="549"/>
                  <a:pt x="2321" y="480"/>
                  <a:pt x="2355" y="446"/>
                </a:cubicBezTo>
                <a:cubicBezTo>
                  <a:pt x="2389" y="276"/>
                  <a:pt x="2458" y="139"/>
                  <a:pt x="2287" y="37"/>
                </a:cubicBezTo>
                <a:cubicBezTo>
                  <a:pt x="2244" y="11"/>
                  <a:pt x="2206" y="1"/>
                  <a:pt x="217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33" name="Google Shape;7733;p56"/>
          <p:cNvSpPr/>
          <p:nvPr/>
        </p:nvSpPr>
        <p:spPr>
          <a:xfrm>
            <a:off x="1411440" y="4378460"/>
            <a:ext cx="39429" cy="45594"/>
          </a:xfrm>
          <a:custGeom>
            <a:rect b="b" l="l" r="r" t="t"/>
            <a:pathLst>
              <a:path extrusionOk="0" h="2448" w="2117">
                <a:moveTo>
                  <a:pt x="1865" y="0"/>
                </a:moveTo>
                <a:cubicBezTo>
                  <a:pt x="1818" y="0"/>
                  <a:pt x="1775" y="9"/>
                  <a:pt x="1741" y="26"/>
                </a:cubicBezTo>
                <a:cubicBezTo>
                  <a:pt x="1639" y="94"/>
                  <a:pt x="1571" y="162"/>
                  <a:pt x="1536" y="265"/>
                </a:cubicBezTo>
                <a:lnTo>
                  <a:pt x="342" y="1834"/>
                </a:lnTo>
                <a:cubicBezTo>
                  <a:pt x="240" y="2005"/>
                  <a:pt x="1" y="2141"/>
                  <a:pt x="172" y="2380"/>
                </a:cubicBezTo>
                <a:cubicBezTo>
                  <a:pt x="216" y="2424"/>
                  <a:pt x="271" y="2447"/>
                  <a:pt x="332" y="2447"/>
                </a:cubicBezTo>
                <a:cubicBezTo>
                  <a:pt x="459" y="2447"/>
                  <a:pt x="613" y="2349"/>
                  <a:pt x="752" y="2141"/>
                </a:cubicBezTo>
                <a:cubicBezTo>
                  <a:pt x="1195" y="1595"/>
                  <a:pt x="1605" y="1015"/>
                  <a:pt x="2014" y="435"/>
                </a:cubicBezTo>
                <a:cubicBezTo>
                  <a:pt x="2048" y="367"/>
                  <a:pt x="2082" y="265"/>
                  <a:pt x="2117" y="196"/>
                </a:cubicBezTo>
                <a:cubicBezTo>
                  <a:pt x="2082" y="128"/>
                  <a:pt x="2048" y="26"/>
                  <a:pt x="2014" y="26"/>
                </a:cubicBezTo>
                <a:cubicBezTo>
                  <a:pt x="1963" y="9"/>
                  <a:pt x="1912" y="0"/>
                  <a:pt x="186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34" name="Google Shape;7734;p56"/>
          <p:cNvSpPr/>
          <p:nvPr/>
        </p:nvSpPr>
        <p:spPr>
          <a:xfrm>
            <a:off x="1583673" y="4334452"/>
            <a:ext cx="36877" cy="38405"/>
          </a:xfrm>
          <a:custGeom>
            <a:rect b="b" l="l" r="r" t="t"/>
            <a:pathLst>
              <a:path extrusionOk="0" h="2062" w="1980">
                <a:moveTo>
                  <a:pt x="1706" y="0"/>
                </a:moveTo>
                <a:cubicBezTo>
                  <a:pt x="1570" y="68"/>
                  <a:pt x="1399" y="171"/>
                  <a:pt x="1297" y="273"/>
                </a:cubicBezTo>
                <a:cubicBezTo>
                  <a:pt x="853" y="751"/>
                  <a:pt x="478" y="1228"/>
                  <a:pt x="68" y="1672"/>
                </a:cubicBezTo>
                <a:cubicBezTo>
                  <a:pt x="34" y="1706"/>
                  <a:pt x="0" y="1740"/>
                  <a:pt x="0" y="1774"/>
                </a:cubicBezTo>
                <a:cubicBezTo>
                  <a:pt x="0" y="1774"/>
                  <a:pt x="0" y="1979"/>
                  <a:pt x="34" y="2013"/>
                </a:cubicBezTo>
                <a:cubicBezTo>
                  <a:pt x="107" y="2037"/>
                  <a:pt x="179" y="2062"/>
                  <a:pt x="252" y="2062"/>
                </a:cubicBezTo>
                <a:cubicBezTo>
                  <a:pt x="281" y="2062"/>
                  <a:pt x="311" y="2057"/>
                  <a:pt x="341" y="2047"/>
                </a:cubicBezTo>
                <a:cubicBezTo>
                  <a:pt x="410" y="2013"/>
                  <a:pt x="512" y="1945"/>
                  <a:pt x="546" y="1877"/>
                </a:cubicBezTo>
                <a:cubicBezTo>
                  <a:pt x="1024" y="1467"/>
                  <a:pt x="1263" y="819"/>
                  <a:pt x="1911" y="512"/>
                </a:cubicBezTo>
                <a:cubicBezTo>
                  <a:pt x="1979" y="478"/>
                  <a:pt x="1979" y="273"/>
                  <a:pt x="1979" y="171"/>
                </a:cubicBezTo>
                <a:cubicBezTo>
                  <a:pt x="1945" y="68"/>
                  <a:pt x="1809" y="68"/>
                  <a:pt x="170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35" name="Google Shape;7735;p56"/>
          <p:cNvSpPr/>
          <p:nvPr/>
        </p:nvSpPr>
        <p:spPr>
          <a:xfrm>
            <a:off x="1413358" y="4231499"/>
            <a:ext cx="28608" cy="31793"/>
          </a:xfrm>
          <a:custGeom>
            <a:rect b="b" l="l" r="r" t="t"/>
            <a:pathLst>
              <a:path extrusionOk="0" h="1707" w="1536">
                <a:moveTo>
                  <a:pt x="1365" y="0"/>
                </a:moveTo>
                <a:cubicBezTo>
                  <a:pt x="1229" y="0"/>
                  <a:pt x="1126" y="68"/>
                  <a:pt x="1024" y="137"/>
                </a:cubicBezTo>
                <a:cubicBezTo>
                  <a:pt x="785" y="580"/>
                  <a:pt x="444" y="990"/>
                  <a:pt x="69" y="1331"/>
                </a:cubicBezTo>
                <a:cubicBezTo>
                  <a:pt x="0" y="1399"/>
                  <a:pt x="0" y="1502"/>
                  <a:pt x="34" y="1570"/>
                </a:cubicBezTo>
                <a:cubicBezTo>
                  <a:pt x="103" y="1638"/>
                  <a:pt x="239" y="1706"/>
                  <a:pt x="307" y="1706"/>
                </a:cubicBezTo>
                <a:cubicBezTo>
                  <a:pt x="478" y="1638"/>
                  <a:pt x="614" y="1570"/>
                  <a:pt x="717" y="1433"/>
                </a:cubicBezTo>
                <a:cubicBezTo>
                  <a:pt x="990" y="1092"/>
                  <a:pt x="1229" y="751"/>
                  <a:pt x="1468" y="375"/>
                </a:cubicBezTo>
                <a:cubicBezTo>
                  <a:pt x="1502" y="307"/>
                  <a:pt x="1502" y="239"/>
                  <a:pt x="1536" y="171"/>
                </a:cubicBezTo>
                <a:cubicBezTo>
                  <a:pt x="1468" y="137"/>
                  <a:pt x="1399" y="0"/>
                  <a:pt x="136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36" name="Google Shape;7736;p56"/>
          <p:cNvSpPr/>
          <p:nvPr/>
        </p:nvSpPr>
        <p:spPr>
          <a:xfrm>
            <a:off x="1528379" y="4339201"/>
            <a:ext cx="30526" cy="28291"/>
          </a:xfrm>
          <a:custGeom>
            <a:rect b="b" l="l" r="r" t="t"/>
            <a:pathLst>
              <a:path extrusionOk="0" h="1519" w="1639">
                <a:moveTo>
                  <a:pt x="1388" y="0"/>
                </a:moveTo>
                <a:cubicBezTo>
                  <a:pt x="1359" y="0"/>
                  <a:pt x="1328" y="6"/>
                  <a:pt x="1297" y="18"/>
                </a:cubicBezTo>
                <a:cubicBezTo>
                  <a:pt x="1195" y="86"/>
                  <a:pt x="1092" y="189"/>
                  <a:pt x="1024" y="257"/>
                </a:cubicBezTo>
                <a:cubicBezTo>
                  <a:pt x="785" y="496"/>
                  <a:pt x="546" y="769"/>
                  <a:pt x="308" y="1008"/>
                </a:cubicBezTo>
                <a:cubicBezTo>
                  <a:pt x="171" y="1110"/>
                  <a:pt x="1" y="1212"/>
                  <a:pt x="137" y="1417"/>
                </a:cubicBezTo>
                <a:cubicBezTo>
                  <a:pt x="194" y="1489"/>
                  <a:pt x="258" y="1518"/>
                  <a:pt x="327" y="1518"/>
                </a:cubicBezTo>
                <a:cubicBezTo>
                  <a:pt x="423" y="1518"/>
                  <a:pt x="530" y="1462"/>
                  <a:pt x="649" y="1383"/>
                </a:cubicBezTo>
                <a:cubicBezTo>
                  <a:pt x="717" y="1315"/>
                  <a:pt x="785" y="1281"/>
                  <a:pt x="819" y="1212"/>
                </a:cubicBezTo>
                <a:cubicBezTo>
                  <a:pt x="1058" y="973"/>
                  <a:pt x="1297" y="735"/>
                  <a:pt x="1536" y="462"/>
                </a:cubicBezTo>
                <a:cubicBezTo>
                  <a:pt x="1570" y="428"/>
                  <a:pt x="1604" y="359"/>
                  <a:pt x="1638" y="257"/>
                </a:cubicBezTo>
                <a:cubicBezTo>
                  <a:pt x="1638" y="117"/>
                  <a:pt x="1524" y="0"/>
                  <a:pt x="138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37" name="Google Shape;7737;p56"/>
          <p:cNvSpPr/>
          <p:nvPr/>
        </p:nvSpPr>
        <p:spPr>
          <a:xfrm>
            <a:off x="1577955" y="4001570"/>
            <a:ext cx="21493" cy="18327"/>
          </a:xfrm>
          <a:custGeom>
            <a:rect b="b" l="l" r="r" t="t"/>
            <a:pathLst>
              <a:path extrusionOk="0" h="984" w="1154">
                <a:moveTo>
                  <a:pt x="882" y="0"/>
                </a:moveTo>
                <a:cubicBezTo>
                  <a:pt x="850" y="0"/>
                  <a:pt x="817" y="9"/>
                  <a:pt x="785" y="28"/>
                </a:cubicBezTo>
                <a:cubicBezTo>
                  <a:pt x="546" y="232"/>
                  <a:pt x="307" y="437"/>
                  <a:pt x="102" y="676"/>
                </a:cubicBezTo>
                <a:cubicBezTo>
                  <a:pt x="0" y="813"/>
                  <a:pt x="137" y="983"/>
                  <a:pt x="307" y="983"/>
                </a:cubicBezTo>
                <a:cubicBezTo>
                  <a:pt x="648" y="813"/>
                  <a:pt x="921" y="574"/>
                  <a:pt x="1126" y="301"/>
                </a:cubicBezTo>
                <a:cubicBezTo>
                  <a:pt x="1154" y="162"/>
                  <a:pt x="1023" y="0"/>
                  <a:pt x="88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38" name="Google Shape;7738;p56"/>
          <p:cNvSpPr/>
          <p:nvPr/>
        </p:nvSpPr>
        <p:spPr>
          <a:xfrm>
            <a:off x="2479085" y="3703832"/>
            <a:ext cx="1536767" cy="1411123"/>
          </a:xfrm>
          <a:custGeom>
            <a:rect b="b" l="l" r="r" t="t"/>
            <a:pathLst>
              <a:path extrusionOk="0" h="75765" w="82511">
                <a:moveTo>
                  <a:pt x="37522" y="0"/>
                </a:moveTo>
                <a:cubicBezTo>
                  <a:pt x="37084" y="0"/>
                  <a:pt x="36669" y="206"/>
                  <a:pt x="36307" y="625"/>
                </a:cubicBezTo>
                <a:cubicBezTo>
                  <a:pt x="35830" y="1137"/>
                  <a:pt x="35420" y="1717"/>
                  <a:pt x="35079" y="2297"/>
                </a:cubicBezTo>
                <a:cubicBezTo>
                  <a:pt x="34226" y="3696"/>
                  <a:pt x="33475" y="5129"/>
                  <a:pt x="32861" y="6665"/>
                </a:cubicBezTo>
                <a:cubicBezTo>
                  <a:pt x="32725" y="7006"/>
                  <a:pt x="32554" y="7347"/>
                  <a:pt x="32383" y="7689"/>
                </a:cubicBezTo>
                <a:cubicBezTo>
                  <a:pt x="31735" y="9122"/>
                  <a:pt x="30609" y="10248"/>
                  <a:pt x="29176" y="10862"/>
                </a:cubicBezTo>
                <a:cubicBezTo>
                  <a:pt x="28357" y="11237"/>
                  <a:pt x="27538" y="11545"/>
                  <a:pt x="26685" y="11852"/>
                </a:cubicBezTo>
                <a:cubicBezTo>
                  <a:pt x="25968" y="12125"/>
                  <a:pt x="25218" y="12364"/>
                  <a:pt x="24501" y="12671"/>
                </a:cubicBezTo>
                <a:cubicBezTo>
                  <a:pt x="24091" y="12807"/>
                  <a:pt x="23716" y="13012"/>
                  <a:pt x="23341" y="13217"/>
                </a:cubicBezTo>
                <a:cubicBezTo>
                  <a:pt x="22351" y="13694"/>
                  <a:pt x="21669" y="14616"/>
                  <a:pt x="21498" y="15673"/>
                </a:cubicBezTo>
                <a:cubicBezTo>
                  <a:pt x="21396" y="16117"/>
                  <a:pt x="21327" y="16561"/>
                  <a:pt x="21293" y="17004"/>
                </a:cubicBezTo>
                <a:cubicBezTo>
                  <a:pt x="21225" y="18096"/>
                  <a:pt x="20952" y="19154"/>
                  <a:pt x="20543" y="20178"/>
                </a:cubicBezTo>
                <a:cubicBezTo>
                  <a:pt x="19519" y="22737"/>
                  <a:pt x="18427" y="25228"/>
                  <a:pt x="17130" y="27685"/>
                </a:cubicBezTo>
                <a:cubicBezTo>
                  <a:pt x="16721" y="28538"/>
                  <a:pt x="15595" y="30688"/>
                  <a:pt x="15595" y="30722"/>
                </a:cubicBezTo>
                <a:cubicBezTo>
                  <a:pt x="15492" y="30858"/>
                  <a:pt x="15151" y="31541"/>
                  <a:pt x="15117" y="31643"/>
                </a:cubicBezTo>
                <a:cubicBezTo>
                  <a:pt x="14162" y="33417"/>
                  <a:pt x="13172" y="35226"/>
                  <a:pt x="12046" y="37035"/>
                </a:cubicBezTo>
                <a:cubicBezTo>
                  <a:pt x="12046" y="37034"/>
                  <a:pt x="12045" y="37034"/>
                  <a:pt x="12045" y="37034"/>
                </a:cubicBezTo>
                <a:cubicBezTo>
                  <a:pt x="11875" y="37034"/>
                  <a:pt x="2010" y="51679"/>
                  <a:pt x="956" y="53175"/>
                </a:cubicBezTo>
                <a:cubicBezTo>
                  <a:pt x="820" y="53311"/>
                  <a:pt x="683" y="53448"/>
                  <a:pt x="512" y="53550"/>
                </a:cubicBezTo>
                <a:cubicBezTo>
                  <a:pt x="239" y="53687"/>
                  <a:pt x="69" y="53960"/>
                  <a:pt x="1" y="54267"/>
                </a:cubicBezTo>
                <a:cubicBezTo>
                  <a:pt x="1" y="54437"/>
                  <a:pt x="1" y="54608"/>
                  <a:pt x="205" y="54642"/>
                </a:cubicBezTo>
                <a:cubicBezTo>
                  <a:pt x="342" y="54642"/>
                  <a:pt x="478" y="54608"/>
                  <a:pt x="581" y="54506"/>
                </a:cubicBezTo>
                <a:cubicBezTo>
                  <a:pt x="888" y="54198"/>
                  <a:pt x="1161" y="53823"/>
                  <a:pt x="1434" y="53482"/>
                </a:cubicBezTo>
                <a:cubicBezTo>
                  <a:pt x="2457" y="52015"/>
                  <a:pt x="3481" y="50547"/>
                  <a:pt x="4505" y="49080"/>
                </a:cubicBezTo>
                <a:cubicBezTo>
                  <a:pt x="4846" y="48602"/>
                  <a:pt x="5187" y="48125"/>
                  <a:pt x="5563" y="47647"/>
                </a:cubicBezTo>
                <a:cubicBezTo>
                  <a:pt x="9862" y="41914"/>
                  <a:pt x="13684" y="35772"/>
                  <a:pt x="16926" y="29391"/>
                </a:cubicBezTo>
                <a:cubicBezTo>
                  <a:pt x="18393" y="26456"/>
                  <a:pt x="19826" y="23522"/>
                  <a:pt x="21020" y="20485"/>
                </a:cubicBezTo>
                <a:cubicBezTo>
                  <a:pt x="21532" y="19359"/>
                  <a:pt x="21805" y="18164"/>
                  <a:pt x="21908" y="16970"/>
                </a:cubicBezTo>
                <a:cubicBezTo>
                  <a:pt x="21942" y="16458"/>
                  <a:pt x="22044" y="15981"/>
                  <a:pt x="22146" y="15537"/>
                </a:cubicBezTo>
                <a:cubicBezTo>
                  <a:pt x="22317" y="14752"/>
                  <a:pt x="22829" y="14104"/>
                  <a:pt x="23511" y="13763"/>
                </a:cubicBezTo>
                <a:cubicBezTo>
                  <a:pt x="24057" y="13455"/>
                  <a:pt x="24637" y="13182"/>
                  <a:pt x="25218" y="12944"/>
                </a:cubicBezTo>
                <a:cubicBezTo>
                  <a:pt x="26139" y="12602"/>
                  <a:pt x="27060" y="12329"/>
                  <a:pt x="27947" y="11954"/>
                </a:cubicBezTo>
                <a:cubicBezTo>
                  <a:pt x="28732" y="11647"/>
                  <a:pt x="29483" y="11306"/>
                  <a:pt x="30234" y="10896"/>
                </a:cubicBezTo>
                <a:cubicBezTo>
                  <a:pt x="31360" y="10282"/>
                  <a:pt x="32247" y="9327"/>
                  <a:pt x="32793" y="8166"/>
                </a:cubicBezTo>
                <a:cubicBezTo>
                  <a:pt x="33271" y="7177"/>
                  <a:pt x="33714" y="6187"/>
                  <a:pt x="34158" y="5198"/>
                </a:cubicBezTo>
                <a:cubicBezTo>
                  <a:pt x="34772" y="3833"/>
                  <a:pt x="35523" y="2536"/>
                  <a:pt x="36444" y="1308"/>
                </a:cubicBezTo>
                <a:cubicBezTo>
                  <a:pt x="36615" y="1035"/>
                  <a:pt x="36888" y="796"/>
                  <a:pt x="37195" y="625"/>
                </a:cubicBezTo>
                <a:lnTo>
                  <a:pt x="37195" y="625"/>
                </a:lnTo>
                <a:cubicBezTo>
                  <a:pt x="37195" y="830"/>
                  <a:pt x="37161" y="1001"/>
                  <a:pt x="37126" y="1171"/>
                </a:cubicBezTo>
                <a:cubicBezTo>
                  <a:pt x="37024" y="3799"/>
                  <a:pt x="36444" y="6324"/>
                  <a:pt x="35932" y="8883"/>
                </a:cubicBezTo>
                <a:cubicBezTo>
                  <a:pt x="35830" y="9327"/>
                  <a:pt x="35762" y="9736"/>
                  <a:pt x="35693" y="10180"/>
                </a:cubicBezTo>
                <a:cubicBezTo>
                  <a:pt x="35591" y="10828"/>
                  <a:pt x="35693" y="11476"/>
                  <a:pt x="35932" y="12091"/>
                </a:cubicBezTo>
                <a:cubicBezTo>
                  <a:pt x="36205" y="12636"/>
                  <a:pt x="36478" y="13217"/>
                  <a:pt x="36785" y="13763"/>
                </a:cubicBezTo>
                <a:cubicBezTo>
                  <a:pt x="37399" y="14752"/>
                  <a:pt x="37945" y="15810"/>
                  <a:pt x="38389" y="16868"/>
                </a:cubicBezTo>
                <a:cubicBezTo>
                  <a:pt x="38628" y="17380"/>
                  <a:pt x="38662" y="17960"/>
                  <a:pt x="38457" y="18472"/>
                </a:cubicBezTo>
                <a:cubicBezTo>
                  <a:pt x="38184" y="19188"/>
                  <a:pt x="37775" y="19905"/>
                  <a:pt x="37263" y="20519"/>
                </a:cubicBezTo>
                <a:cubicBezTo>
                  <a:pt x="36853" y="21031"/>
                  <a:pt x="36376" y="21543"/>
                  <a:pt x="36000" y="22089"/>
                </a:cubicBezTo>
                <a:cubicBezTo>
                  <a:pt x="35454" y="22805"/>
                  <a:pt x="34977" y="23556"/>
                  <a:pt x="34533" y="24307"/>
                </a:cubicBezTo>
                <a:cubicBezTo>
                  <a:pt x="34021" y="25126"/>
                  <a:pt x="33919" y="26081"/>
                  <a:pt x="34226" y="26968"/>
                </a:cubicBezTo>
                <a:cubicBezTo>
                  <a:pt x="34397" y="27480"/>
                  <a:pt x="34533" y="28026"/>
                  <a:pt x="34704" y="28538"/>
                </a:cubicBezTo>
                <a:cubicBezTo>
                  <a:pt x="34840" y="28981"/>
                  <a:pt x="34806" y="29493"/>
                  <a:pt x="34533" y="29903"/>
                </a:cubicBezTo>
                <a:cubicBezTo>
                  <a:pt x="34124" y="30653"/>
                  <a:pt x="33612" y="31336"/>
                  <a:pt x="32998" y="31950"/>
                </a:cubicBezTo>
                <a:cubicBezTo>
                  <a:pt x="31871" y="33042"/>
                  <a:pt x="30643" y="34066"/>
                  <a:pt x="29346" y="34953"/>
                </a:cubicBezTo>
                <a:cubicBezTo>
                  <a:pt x="28493" y="35499"/>
                  <a:pt x="27708" y="36147"/>
                  <a:pt x="27026" y="36864"/>
                </a:cubicBezTo>
                <a:cubicBezTo>
                  <a:pt x="26207" y="37615"/>
                  <a:pt x="25900" y="38741"/>
                  <a:pt x="26207" y="39764"/>
                </a:cubicBezTo>
                <a:cubicBezTo>
                  <a:pt x="26309" y="40276"/>
                  <a:pt x="26378" y="40788"/>
                  <a:pt x="26514" y="41300"/>
                </a:cubicBezTo>
                <a:cubicBezTo>
                  <a:pt x="26617" y="41778"/>
                  <a:pt x="26514" y="42255"/>
                  <a:pt x="26207" y="42665"/>
                </a:cubicBezTo>
                <a:cubicBezTo>
                  <a:pt x="25320" y="43893"/>
                  <a:pt x="24364" y="45088"/>
                  <a:pt x="23341" y="46248"/>
                </a:cubicBezTo>
                <a:cubicBezTo>
                  <a:pt x="22658" y="47033"/>
                  <a:pt x="21976" y="47852"/>
                  <a:pt x="21259" y="48670"/>
                </a:cubicBezTo>
                <a:cubicBezTo>
                  <a:pt x="20406" y="49728"/>
                  <a:pt x="19997" y="51093"/>
                  <a:pt x="20201" y="52458"/>
                </a:cubicBezTo>
                <a:cubicBezTo>
                  <a:pt x="20372" y="53584"/>
                  <a:pt x="20645" y="54676"/>
                  <a:pt x="20986" y="55768"/>
                </a:cubicBezTo>
                <a:cubicBezTo>
                  <a:pt x="21396" y="56997"/>
                  <a:pt x="21737" y="58259"/>
                  <a:pt x="21942" y="59556"/>
                </a:cubicBezTo>
                <a:cubicBezTo>
                  <a:pt x="22044" y="60102"/>
                  <a:pt x="22146" y="60648"/>
                  <a:pt x="22181" y="61194"/>
                </a:cubicBezTo>
                <a:cubicBezTo>
                  <a:pt x="22181" y="61569"/>
                  <a:pt x="22146" y="61944"/>
                  <a:pt x="22078" y="62320"/>
                </a:cubicBezTo>
                <a:cubicBezTo>
                  <a:pt x="22010" y="62490"/>
                  <a:pt x="21839" y="62661"/>
                  <a:pt x="21703" y="62797"/>
                </a:cubicBezTo>
                <a:cubicBezTo>
                  <a:pt x="21669" y="62832"/>
                  <a:pt x="21635" y="62832"/>
                  <a:pt x="21600" y="62866"/>
                </a:cubicBezTo>
                <a:cubicBezTo>
                  <a:pt x="21464" y="62968"/>
                  <a:pt x="21396" y="63070"/>
                  <a:pt x="21464" y="63207"/>
                </a:cubicBezTo>
                <a:cubicBezTo>
                  <a:pt x="21509" y="63298"/>
                  <a:pt x="21600" y="63343"/>
                  <a:pt x="21697" y="63343"/>
                </a:cubicBezTo>
                <a:cubicBezTo>
                  <a:pt x="21745" y="63343"/>
                  <a:pt x="21794" y="63332"/>
                  <a:pt x="21839" y="63309"/>
                </a:cubicBezTo>
                <a:cubicBezTo>
                  <a:pt x="22181" y="63207"/>
                  <a:pt x="22454" y="62968"/>
                  <a:pt x="22556" y="62627"/>
                </a:cubicBezTo>
                <a:cubicBezTo>
                  <a:pt x="22761" y="62149"/>
                  <a:pt x="22829" y="61603"/>
                  <a:pt x="22761" y="61091"/>
                </a:cubicBezTo>
                <a:cubicBezTo>
                  <a:pt x="22692" y="60614"/>
                  <a:pt x="22590" y="60136"/>
                  <a:pt x="22556" y="59658"/>
                </a:cubicBezTo>
                <a:cubicBezTo>
                  <a:pt x="22317" y="58293"/>
                  <a:pt x="21976" y="56962"/>
                  <a:pt x="21566" y="55666"/>
                </a:cubicBezTo>
                <a:cubicBezTo>
                  <a:pt x="21293" y="54642"/>
                  <a:pt x="21020" y="53652"/>
                  <a:pt x="20816" y="52629"/>
                </a:cubicBezTo>
                <a:cubicBezTo>
                  <a:pt x="20645" y="51707"/>
                  <a:pt x="20747" y="50752"/>
                  <a:pt x="21157" y="49865"/>
                </a:cubicBezTo>
                <a:cubicBezTo>
                  <a:pt x="21293" y="49592"/>
                  <a:pt x="21464" y="49319"/>
                  <a:pt x="21669" y="49080"/>
                </a:cubicBezTo>
                <a:cubicBezTo>
                  <a:pt x="22556" y="48022"/>
                  <a:pt x="23443" y="46998"/>
                  <a:pt x="24330" y="45975"/>
                </a:cubicBezTo>
                <a:cubicBezTo>
                  <a:pt x="25115" y="44985"/>
                  <a:pt x="25866" y="43962"/>
                  <a:pt x="26651" y="42972"/>
                </a:cubicBezTo>
                <a:cubicBezTo>
                  <a:pt x="27060" y="42494"/>
                  <a:pt x="27231" y="41812"/>
                  <a:pt x="27060" y="41198"/>
                </a:cubicBezTo>
                <a:cubicBezTo>
                  <a:pt x="26924" y="40583"/>
                  <a:pt x="26821" y="39935"/>
                  <a:pt x="26719" y="39321"/>
                </a:cubicBezTo>
                <a:cubicBezTo>
                  <a:pt x="26582" y="38672"/>
                  <a:pt x="26753" y="37956"/>
                  <a:pt x="27231" y="37478"/>
                </a:cubicBezTo>
                <a:cubicBezTo>
                  <a:pt x="27811" y="36796"/>
                  <a:pt x="28493" y="36181"/>
                  <a:pt x="29244" y="35670"/>
                </a:cubicBezTo>
                <a:cubicBezTo>
                  <a:pt x="30507" y="34817"/>
                  <a:pt x="31701" y="33895"/>
                  <a:pt x="32827" y="32871"/>
                </a:cubicBezTo>
                <a:cubicBezTo>
                  <a:pt x="33578" y="32223"/>
                  <a:pt x="34226" y="31438"/>
                  <a:pt x="34772" y="30619"/>
                </a:cubicBezTo>
                <a:cubicBezTo>
                  <a:pt x="34977" y="30278"/>
                  <a:pt x="35147" y="29903"/>
                  <a:pt x="35386" y="29493"/>
                </a:cubicBezTo>
                <a:cubicBezTo>
                  <a:pt x="35454" y="29562"/>
                  <a:pt x="35523" y="29664"/>
                  <a:pt x="35625" y="29732"/>
                </a:cubicBezTo>
                <a:cubicBezTo>
                  <a:pt x="36307" y="30653"/>
                  <a:pt x="37024" y="31609"/>
                  <a:pt x="37707" y="32564"/>
                </a:cubicBezTo>
                <a:cubicBezTo>
                  <a:pt x="37859" y="32768"/>
                  <a:pt x="37974" y="32876"/>
                  <a:pt x="38093" y="32876"/>
                </a:cubicBezTo>
                <a:cubicBezTo>
                  <a:pt x="38133" y="32876"/>
                  <a:pt x="38175" y="32864"/>
                  <a:pt x="38218" y="32837"/>
                </a:cubicBezTo>
                <a:cubicBezTo>
                  <a:pt x="38423" y="32667"/>
                  <a:pt x="38321" y="32462"/>
                  <a:pt x="38218" y="32291"/>
                </a:cubicBezTo>
                <a:cubicBezTo>
                  <a:pt x="38082" y="32053"/>
                  <a:pt x="37911" y="31814"/>
                  <a:pt x="37775" y="31609"/>
                </a:cubicBezTo>
                <a:cubicBezTo>
                  <a:pt x="37161" y="30858"/>
                  <a:pt x="36580" y="30108"/>
                  <a:pt x="35966" y="29357"/>
                </a:cubicBezTo>
                <a:cubicBezTo>
                  <a:pt x="35898" y="29254"/>
                  <a:pt x="35830" y="29152"/>
                  <a:pt x="35727" y="29084"/>
                </a:cubicBezTo>
                <a:cubicBezTo>
                  <a:pt x="35352" y="28947"/>
                  <a:pt x="35352" y="28674"/>
                  <a:pt x="35250" y="28367"/>
                </a:cubicBezTo>
                <a:cubicBezTo>
                  <a:pt x="35113" y="27821"/>
                  <a:pt x="34943" y="27309"/>
                  <a:pt x="34772" y="26763"/>
                </a:cubicBezTo>
                <a:cubicBezTo>
                  <a:pt x="34567" y="26115"/>
                  <a:pt x="34601" y="25433"/>
                  <a:pt x="34943" y="24853"/>
                </a:cubicBezTo>
                <a:cubicBezTo>
                  <a:pt x="35011" y="24955"/>
                  <a:pt x="35079" y="25023"/>
                  <a:pt x="35113" y="25091"/>
                </a:cubicBezTo>
                <a:cubicBezTo>
                  <a:pt x="36069" y="26388"/>
                  <a:pt x="37024" y="27685"/>
                  <a:pt x="38014" y="28981"/>
                </a:cubicBezTo>
                <a:cubicBezTo>
                  <a:pt x="38082" y="29118"/>
                  <a:pt x="38218" y="29220"/>
                  <a:pt x="38355" y="29289"/>
                </a:cubicBezTo>
                <a:cubicBezTo>
                  <a:pt x="38406" y="29323"/>
                  <a:pt x="38457" y="29340"/>
                  <a:pt x="38508" y="29340"/>
                </a:cubicBezTo>
                <a:cubicBezTo>
                  <a:pt x="38560" y="29340"/>
                  <a:pt x="38611" y="29323"/>
                  <a:pt x="38662" y="29289"/>
                </a:cubicBezTo>
                <a:cubicBezTo>
                  <a:pt x="38730" y="29254"/>
                  <a:pt x="38730" y="29118"/>
                  <a:pt x="38730" y="29016"/>
                </a:cubicBezTo>
                <a:cubicBezTo>
                  <a:pt x="38730" y="28913"/>
                  <a:pt x="38662" y="28913"/>
                  <a:pt x="38628" y="28879"/>
                </a:cubicBezTo>
                <a:cubicBezTo>
                  <a:pt x="37775" y="27787"/>
                  <a:pt x="36922" y="26695"/>
                  <a:pt x="36103" y="25603"/>
                </a:cubicBezTo>
                <a:cubicBezTo>
                  <a:pt x="35864" y="25296"/>
                  <a:pt x="35693" y="24955"/>
                  <a:pt x="35454" y="24648"/>
                </a:cubicBezTo>
                <a:cubicBezTo>
                  <a:pt x="35386" y="24545"/>
                  <a:pt x="35284" y="24443"/>
                  <a:pt x="35181" y="24341"/>
                </a:cubicBezTo>
                <a:cubicBezTo>
                  <a:pt x="35625" y="23522"/>
                  <a:pt x="36171" y="22737"/>
                  <a:pt x="36751" y="22020"/>
                </a:cubicBezTo>
                <a:cubicBezTo>
                  <a:pt x="37195" y="21474"/>
                  <a:pt x="37672" y="20963"/>
                  <a:pt x="38082" y="20417"/>
                </a:cubicBezTo>
                <a:cubicBezTo>
                  <a:pt x="38560" y="19802"/>
                  <a:pt x="38901" y="19120"/>
                  <a:pt x="39106" y="18369"/>
                </a:cubicBezTo>
                <a:cubicBezTo>
                  <a:pt x="39276" y="17891"/>
                  <a:pt x="39242" y="17345"/>
                  <a:pt x="39037" y="16868"/>
                </a:cubicBezTo>
                <a:cubicBezTo>
                  <a:pt x="38560" y="15878"/>
                  <a:pt x="38048" y="14889"/>
                  <a:pt x="37536" y="13899"/>
                </a:cubicBezTo>
                <a:cubicBezTo>
                  <a:pt x="37399" y="13592"/>
                  <a:pt x="37195" y="13285"/>
                  <a:pt x="37024" y="12978"/>
                </a:cubicBezTo>
                <a:cubicBezTo>
                  <a:pt x="36342" y="11920"/>
                  <a:pt x="36137" y="10657"/>
                  <a:pt x="36410" y="9463"/>
                </a:cubicBezTo>
                <a:cubicBezTo>
                  <a:pt x="36751" y="8030"/>
                  <a:pt x="37024" y="6563"/>
                  <a:pt x="37263" y="5095"/>
                </a:cubicBezTo>
                <a:cubicBezTo>
                  <a:pt x="37468" y="3969"/>
                  <a:pt x="37536" y="2843"/>
                  <a:pt x="37672" y="1683"/>
                </a:cubicBezTo>
                <a:cubicBezTo>
                  <a:pt x="37707" y="1342"/>
                  <a:pt x="37775" y="1001"/>
                  <a:pt x="37809" y="625"/>
                </a:cubicBezTo>
                <a:cubicBezTo>
                  <a:pt x="38116" y="659"/>
                  <a:pt x="38389" y="796"/>
                  <a:pt x="38560" y="1035"/>
                </a:cubicBezTo>
                <a:cubicBezTo>
                  <a:pt x="39720" y="1956"/>
                  <a:pt x="40709" y="3048"/>
                  <a:pt x="41631" y="4208"/>
                </a:cubicBezTo>
                <a:cubicBezTo>
                  <a:pt x="43064" y="6187"/>
                  <a:pt x="44531" y="8132"/>
                  <a:pt x="45896" y="10111"/>
                </a:cubicBezTo>
                <a:cubicBezTo>
                  <a:pt x="48114" y="13353"/>
                  <a:pt x="50332" y="16629"/>
                  <a:pt x="52516" y="19871"/>
                </a:cubicBezTo>
                <a:cubicBezTo>
                  <a:pt x="52687" y="20109"/>
                  <a:pt x="52857" y="20382"/>
                  <a:pt x="53028" y="20655"/>
                </a:cubicBezTo>
                <a:cubicBezTo>
                  <a:pt x="52925" y="20826"/>
                  <a:pt x="52789" y="20997"/>
                  <a:pt x="52652" y="21167"/>
                </a:cubicBezTo>
                <a:cubicBezTo>
                  <a:pt x="52038" y="22089"/>
                  <a:pt x="51526" y="23044"/>
                  <a:pt x="51151" y="24102"/>
                </a:cubicBezTo>
                <a:cubicBezTo>
                  <a:pt x="50571" y="25569"/>
                  <a:pt x="50059" y="27036"/>
                  <a:pt x="49650" y="28572"/>
                </a:cubicBezTo>
                <a:cubicBezTo>
                  <a:pt x="49104" y="30381"/>
                  <a:pt x="48353" y="32087"/>
                  <a:pt x="47329" y="33656"/>
                </a:cubicBezTo>
                <a:cubicBezTo>
                  <a:pt x="47261" y="33725"/>
                  <a:pt x="47227" y="33793"/>
                  <a:pt x="47124" y="33929"/>
                </a:cubicBezTo>
                <a:cubicBezTo>
                  <a:pt x="46954" y="33656"/>
                  <a:pt x="46817" y="33452"/>
                  <a:pt x="46647" y="33213"/>
                </a:cubicBezTo>
                <a:cubicBezTo>
                  <a:pt x="46340" y="32803"/>
                  <a:pt x="46033" y="32360"/>
                  <a:pt x="45725" y="31950"/>
                </a:cubicBezTo>
                <a:cubicBezTo>
                  <a:pt x="45691" y="31848"/>
                  <a:pt x="45623" y="31780"/>
                  <a:pt x="45555" y="31745"/>
                </a:cubicBezTo>
                <a:cubicBezTo>
                  <a:pt x="45506" y="31696"/>
                  <a:pt x="45451" y="31676"/>
                  <a:pt x="45399" y="31676"/>
                </a:cubicBezTo>
                <a:cubicBezTo>
                  <a:pt x="45270" y="31676"/>
                  <a:pt x="45155" y="31804"/>
                  <a:pt x="45179" y="31950"/>
                </a:cubicBezTo>
                <a:cubicBezTo>
                  <a:pt x="45179" y="32053"/>
                  <a:pt x="45248" y="32155"/>
                  <a:pt x="45316" y="32223"/>
                </a:cubicBezTo>
                <a:lnTo>
                  <a:pt x="46544" y="34032"/>
                </a:lnTo>
                <a:cubicBezTo>
                  <a:pt x="46613" y="34134"/>
                  <a:pt x="46715" y="34271"/>
                  <a:pt x="46852" y="34407"/>
                </a:cubicBezTo>
                <a:lnTo>
                  <a:pt x="46067" y="35397"/>
                </a:lnTo>
                <a:cubicBezTo>
                  <a:pt x="45794" y="35089"/>
                  <a:pt x="45521" y="34851"/>
                  <a:pt x="45282" y="34578"/>
                </a:cubicBezTo>
                <a:cubicBezTo>
                  <a:pt x="44019" y="33144"/>
                  <a:pt x="42723" y="31711"/>
                  <a:pt x="41460" y="30278"/>
                </a:cubicBezTo>
                <a:cubicBezTo>
                  <a:pt x="41187" y="30005"/>
                  <a:pt x="40948" y="29732"/>
                  <a:pt x="40675" y="29493"/>
                </a:cubicBezTo>
                <a:cubicBezTo>
                  <a:pt x="40607" y="29391"/>
                  <a:pt x="40505" y="29323"/>
                  <a:pt x="40402" y="29289"/>
                </a:cubicBezTo>
                <a:cubicBezTo>
                  <a:pt x="40300" y="29289"/>
                  <a:pt x="40198" y="29323"/>
                  <a:pt x="40129" y="29391"/>
                </a:cubicBezTo>
                <a:cubicBezTo>
                  <a:pt x="40061" y="29425"/>
                  <a:pt x="40095" y="29562"/>
                  <a:pt x="40095" y="29664"/>
                </a:cubicBezTo>
                <a:cubicBezTo>
                  <a:pt x="40095" y="29766"/>
                  <a:pt x="40129" y="29732"/>
                  <a:pt x="40163" y="29766"/>
                </a:cubicBezTo>
                <a:cubicBezTo>
                  <a:pt x="41528" y="31268"/>
                  <a:pt x="42859" y="32735"/>
                  <a:pt x="44224" y="34236"/>
                </a:cubicBezTo>
                <a:cubicBezTo>
                  <a:pt x="44702" y="34748"/>
                  <a:pt x="45179" y="35260"/>
                  <a:pt x="45691" y="35772"/>
                </a:cubicBezTo>
                <a:cubicBezTo>
                  <a:pt x="44975" y="36591"/>
                  <a:pt x="44224" y="37410"/>
                  <a:pt x="43473" y="38229"/>
                </a:cubicBezTo>
                <a:lnTo>
                  <a:pt x="41392" y="35738"/>
                </a:lnTo>
                <a:cubicBezTo>
                  <a:pt x="41085" y="35397"/>
                  <a:pt x="40778" y="35021"/>
                  <a:pt x="40505" y="34646"/>
                </a:cubicBezTo>
                <a:cubicBezTo>
                  <a:pt x="40436" y="34578"/>
                  <a:pt x="40436" y="34544"/>
                  <a:pt x="40368" y="34475"/>
                </a:cubicBezTo>
                <a:cubicBezTo>
                  <a:pt x="40343" y="34451"/>
                  <a:pt x="40230" y="34355"/>
                  <a:pt x="40130" y="34355"/>
                </a:cubicBezTo>
                <a:cubicBezTo>
                  <a:pt x="40092" y="34355"/>
                  <a:pt x="40055" y="34369"/>
                  <a:pt x="40027" y="34407"/>
                </a:cubicBezTo>
                <a:cubicBezTo>
                  <a:pt x="39925" y="34509"/>
                  <a:pt x="39925" y="34612"/>
                  <a:pt x="39959" y="34748"/>
                </a:cubicBezTo>
                <a:cubicBezTo>
                  <a:pt x="40027" y="34953"/>
                  <a:pt x="40163" y="35158"/>
                  <a:pt x="40334" y="35328"/>
                </a:cubicBezTo>
                <a:cubicBezTo>
                  <a:pt x="40709" y="35806"/>
                  <a:pt x="41153" y="36284"/>
                  <a:pt x="41562" y="36762"/>
                </a:cubicBezTo>
                <a:cubicBezTo>
                  <a:pt x="41972" y="37239"/>
                  <a:pt x="42347" y="37717"/>
                  <a:pt x="42757" y="38161"/>
                </a:cubicBezTo>
                <a:cubicBezTo>
                  <a:pt x="42893" y="38297"/>
                  <a:pt x="43030" y="38434"/>
                  <a:pt x="43166" y="38570"/>
                </a:cubicBezTo>
                <a:cubicBezTo>
                  <a:pt x="42552" y="39355"/>
                  <a:pt x="41938" y="40140"/>
                  <a:pt x="41289" y="40993"/>
                </a:cubicBezTo>
                <a:cubicBezTo>
                  <a:pt x="41051" y="40686"/>
                  <a:pt x="40846" y="40413"/>
                  <a:pt x="40607" y="40140"/>
                </a:cubicBezTo>
                <a:cubicBezTo>
                  <a:pt x="39959" y="39423"/>
                  <a:pt x="39310" y="38672"/>
                  <a:pt x="38628" y="37956"/>
                </a:cubicBezTo>
                <a:cubicBezTo>
                  <a:pt x="38560" y="37853"/>
                  <a:pt x="38457" y="37751"/>
                  <a:pt x="38321" y="37683"/>
                </a:cubicBezTo>
                <a:cubicBezTo>
                  <a:pt x="38258" y="37651"/>
                  <a:pt x="38187" y="37627"/>
                  <a:pt x="38123" y="37627"/>
                </a:cubicBezTo>
                <a:cubicBezTo>
                  <a:pt x="38048" y="37627"/>
                  <a:pt x="37982" y="37660"/>
                  <a:pt x="37945" y="37751"/>
                </a:cubicBezTo>
                <a:cubicBezTo>
                  <a:pt x="37911" y="37853"/>
                  <a:pt x="37945" y="37956"/>
                  <a:pt x="38014" y="38058"/>
                </a:cubicBezTo>
                <a:cubicBezTo>
                  <a:pt x="38116" y="38195"/>
                  <a:pt x="38321" y="38331"/>
                  <a:pt x="38423" y="38468"/>
                </a:cubicBezTo>
                <a:cubicBezTo>
                  <a:pt x="39276" y="39457"/>
                  <a:pt x="40129" y="40447"/>
                  <a:pt x="40982" y="41471"/>
                </a:cubicBezTo>
                <a:cubicBezTo>
                  <a:pt x="40334" y="42426"/>
                  <a:pt x="39720" y="43347"/>
                  <a:pt x="39071" y="44269"/>
                </a:cubicBezTo>
                <a:cubicBezTo>
                  <a:pt x="38525" y="43689"/>
                  <a:pt x="38014" y="43143"/>
                  <a:pt x="37468" y="42631"/>
                </a:cubicBezTo>
                <a:cubicBezTo>
                  <a:pt x="37229" y="42358"/>
                  <a:pt x="36990" y="42153"/>
                  <a:pt x="36751" y="41914"/>
                </a:cubicBezTo>
                <a:cubicBezTo>
                  <a:pt x="36683" y="41846"/>
                  <a:pt x="36615" y="41778"/>
                  <a:pt x="36512" y="41743"/>
                </a:cubicBezTo>
                <a:cubicBezTo>
                  <a:pt x="36452" y="41704"/>
                  <a:pt x="36381" y="41687"/>
                  <a:pt x="36304" y="41687"/>
                </a:cubicBezTo>
                <a:cubicBezTo>
                  <a:pt x="36250" y="41687"/>
                  <a:pt x="36193" y="41695"/>
                  <a:pt x="36137" y="41709"/>
                </a:cubicBezTo>
                <a:cubicBezTo>
                  <a:pt x="36035" y="41709"/>
                  <a:pt x="35966" y="41880"/>
                  <a:pt x="35966" y="41982"/>
                </a:cubicBezTo>
                <a:cubicBezTo>
                  <a:pt x="35966" y="42085"/>
                  <a:pt x="36069" y="42221"/>
                  <a:pt x="36239" y="42289"/>
                </a:cubicBezTo>
                <a:cubicBezTo>
                  <a:pt x="36376" y="42324"/>
                  <a:pt x="36546" y="42426"/>
                  <a:pt x="36649" y="42528"/>
                </a:cubicBezTo>
                <a:cubicBezTo>
                  <a:pt x="37263" y="43143"/>
                  <a:pt x="37843" y="43757"/>
                  <a:pt x="38423" y="44371"/>
                </a:cubicBezTo>
                <a:cubicBezTo>
                  <a:pt x="38525" y="44507"/>
                  <a:pt x="38662" y="44610"/>
                  <a:pt x="38764" y="44712"/>
                </a:cubicBezTo>
                <a:lnTo>
                  <a:pt x="37945" y="46009"/>
                </a:lnTo>
                <a:lnTo>
                  <a:pt x="37092" y="45326"/>
                </a:lnTo>
                <a:cubicBezTo>
                  <a:pt x="36990" y="45224"/>
                  <a:pt x="36853" y="45156"/>
                  <a:pt x="36717" y="45088"/>
                </a:cubicBezTo>
                <a:cubicBezTo>
                  <a:pt x="36674" y="45059"/>
                  <a:pt x="36624" y="45048"/>
                  <a:pt x="36574" y="45048"/>
                </a:cubicBezTo>
                <a:cubicBezTo>
                  <a:pt x="36505" y="45048"/>
                  <a:pt x="36435" y="45068"/>
                  <a:pt x="36376" y="45088"/>
                </a:cubicBezTo>
                <a:cubicBezTo>
                  <a:pt x="36239" y="45190"/>
                  <a:pt x="36273" y="45361"/>
                  <a:pt x="36410" y="45463"/>
                </a:cubicBezTo>
                <a:cubicBezTo>
                  <a:pt x="36512" y="45565"/>
                  <a:pt x="36751" y="45736"/>
                  <a:pt x="36922" y="45872"/>
                </a:cubicBezTo>
                <a:cubicBezTo>
                  <a:pt x="37161" y="46043"/>
                  <a:pt x="37399" y="46248"/>
                  <a:pt x="37707" y="46452"/>
                </a:cubicBezTo>
                <a:lnTo>
                  <a:pt x="36615" y="48261"/>
                </a:lnTo>
                <a:cubicBezTo>
                  <a:pt x="35830" y="47579"/>
                  <a:pt x="35113" y="46930"/>
                  <a:pt x="34362" y="46282"/>
                </a:cubicBezTo>
                <a:cubicBezTo>
                  <a:pt x="33748" y="45736"/>
                  <a:pt x="33066" y="45224"/>
                  <a:pt x="32452" y="44712"/>
                </a:cubicBezTo>
                <a:cubicBezTo>
                  <a:pt x="32383" y="44644"/>
                  <a:pt x="32315" y="44610"/>
                  <a:pt x="32247" y="44542"/>
                </a:cubicBezTo>
                <a:cubicBezTo>
                  <a:pt x="32134" y="44429"/>
                  <a:pt x="32021" y="44378"/>
                  <a:pt x="31926" y="44378"/>
                </a:cubicBezTo>
                <a:cubicBezTo>
                  <a:pt x="31848" y="44378"/>
                  <a:pt x="31781" y="44412"/>
                  <a:pt x="31735" y="44473"/>
                </a:cubicBezTo>
                <a:cubicBezTo>
                  <a:pt x="31564" y="44712"/>
                  <a:pt x="31735" y="44849"/>
                  <a:pt x="31906" y="44985"/>
                </a:cubicBezTo>
                <a:cubicBezTo>
                  <a:pt x="32622" y="45565"/>
                  <a:pt x="33373" y="46145"/>
                  <a:pt x="34089" y="46760"/>
                </a:cubicBezTo>
                <a:cubicBezTo>
                  <a:pt x="34704" y="47271"/>
                  <a:pt x="35318" y="47817"/>
                  <a:pt x="35932" y="48363"/>
                </a:cubicBezTo>
                <a:cubicBezTo>
                  <a:pt x="36035" y="48466"/>
                  <a:pt x="36171" y="48602"/>
                  <a:pt x="36307" y="48739"/>
                </a:cubicBezTo>
                <a:lnTo>
                  <a:pt x="35386" y="50070"/>
                </a:lnTo>
                <a:cubicBezTo>
                  <a:pt x="35216" y="50308"/>
                  <a:pt x="35045" y="50547"/>
                  <a:pt x="34874" y="50820"/>
                </a:cubicBezTo>
                <a:cubicBezTo>
                  <a:pt x="34806" y="50888"/>
                  <a:pt x="34772" y="51025"/>
                  <a:pt x="34772" y="51127"/>
                </a:cubicBezTo>
                <a:cubicBezTo>
                  <a:pt x="34772" y="51230"/>
                  <a:pt x="34874" y="51332"/>
                  <a:pt x="34977" y="51400"/>
                </a:cubicBezTo>
                <a:cubicBezTo>
                  <a:pt x="34983" y="51407"/>
                  <a:pt x="34994" y="51409"/>
                  <a:pt x="35008" y="51409"/>
                </a:cubicBezTo>
                <a:cubicBezTo>
                  <a:pt x="35070" y="51409"/>
                  <a:pt x="35194" y="51354"/>
                  <a:pt x="35250" y="51298"/>
                </a:cubicBezTo>
                <a:cubicBezTo>
                  <a:pt x="35318" y="51161"/>
                  <a:pt x="35386" y="51059"/>
                  <a:pt x="35454" y="50957"/>
                </a:cubicBezTo>
                <a:cubicBezTo>
                  <a:pt x="36649" y="49285"/>
                  <a:pt x="37672" y="47544"/>
                  <a:pt x="38764" y="45838"/>
                </a:cubicBezTo>
                <a:cubicBezTo>
                  <a:pt x="39549" y="44576"/>
                  <a:pt x="40436" y="43313"/>
                  <a:pt x="41221" y="42119"/>
                </a:cubicBezTo>
                <a:cubicBezTo>
                  <a:pt x="41380" y="42119"/>
                  <a:pt x="41525" y="42134"/>
                  <a:pt x="41633" y="42134"/>
                </a:cubicBezTo>
                <a:cubicBezTo>
                  <a:pt x="41688" y="42134"/>
                  <a:pt x="41733" y="42130"/>
                  <a:pt x="41767" y="42119"/>
                </a:cubicBezTo>
                <a:cubicBezTo>
                  <a:pt x="42006" y="41914"/>
                  <a:pt x="41767" y="41675"/>
                  <a:pt x="41699" y="41436"/>
                </a:cubicBezTo>
                <a:cubicBezTo>
                  <a:pt x="42143" y="40822"/>
                  <a:pt x="42586" y="40140"/>
                  <a:pt x="43098" y="39560"/>
                </a:cubicBezTo>
                <a:cubicBezTo>
                  <a:pt x="44122" y="38365"/>
                  <a:pt x="45179" y="37205"/>
                  <a:pt x="46237" y="36045"/>
                </a:cubicBezTo>
                <a:cubicBezTo>
                  <a:pt x="46579" y="35670"/>
                  <a:pt x="46920" y="35260"/>
                  <a:pt x="47193" y="34817"/>
                </a:cubicBezTo>
                <a:cubicBezTo>
                  <a:pt x="48660" y="32769"/>
                  <a:pt x="49718" y="30483"/>
                  <a:pt x="50366" y="28060"/>
                </a:cubicBezTo>
                <a:cubicBezTo>
                  <a:pt x="50844" y="26286"/>
                  <a:pt x="51492" y="24580"/>
                  <a:pt x="52277" y="22942"/>
                </a:cubicBezTo>
                <a:cubicBezTo>
                  <a:pt x="52550" y="22362"/>
                  <a:pt x="52891" y="21816"/>
                  <a:pt x="53198" y="21338"/>
                </a:cubicBezTo>
                <a:cubicBezTo>
                  <a:pt x="53308" y="21338"/>
                  <a:pt x="53406" y="21343"/>
                  <a:pt x="53491" y="21343"/>
                </a:cubicBezTo>
                <a:cubicBezTo>
                  <a:pt x="53619" y="21343"/>
                  <a:pt x="53717" y="21331"/>
                  <a:pt x="53778" y="21270"/>
                </a:cubicBezTo>
                <a:cubicBezTo>
                  <a:pt x="53881" y="21201"/>
                  <a:pt x="53778" y="20997"/>
                  <a:pt x="53778" y="20758"/>
                </a:cubicBezTo>
                <a:cubicBezTo>
                  <a:pt x="53993" y="20624"/>
                  <a:pt x="54250" y="20532"/>
                  <a:pt x="54499" y="20532"/>
                </a:cubicBezTo>
                <a:cubicBezTo>
                  <a:pt x="54567" y="20532"/>
                  <a:pt x="54634" y="20538"/>
                  <a:pt x="54700" y="20553"/>
                </a:cubicBezTo>
                <a:cubicBezTo>
                  <a:pt x="55246" y="20587"/>
                  <a:pt x="55792" y="20655"/>
                  <a:pt x="56338" y="20792"/>
                </a:cubicBezTo>
                <a:cubicBezTo>
                  <a:pt x="57498" y="21031"/>
                  <a:pt x="58658" y="21304"/>
                  <a:pt x="59818" y="21577"/>
                </a:cubicBezTo>
                <a:cubicBezTo>
                  <a:pt x="60159" y="21645"/>
                  <a:pt x="60467" y="21679"/>
                  <a:pt x="60774" y="21713"/>
                </a:cubicBezTo>
                <a:cubicBezTo>
                  <a:pt x="60848" y="21722"/>
                  <a:pt x="60921" y="21727"/>
                  <a:pt x="60994" y="21727"/>
                </a:cubicBezTo>
                <a:cubicBezTo>
                  <a:pt x="61730" y="21727"/>
                  <a:pt x="62402" y="21267"/>
                  <a:pt x="62650" y="20553"/>
                </a:cubicBezTo>
                <a:cubicBezTo>
                  <a:pt x="62889" y="19939"/>
                  <a:pt x="63060" y="19325"/>
                  <a:pt x="63231" y="18676"/>
                </a:cubicBezTo>
                <a:cubicBezTo>
                  <a:pt x="63538" y="17687"/>
                  <a:pt x="63811" y="16663"/>
                  <a:pt x="64118" y="15708"/>
                </a:cubicBezTo>
                <a:cubicBezTo>
                  <a:pt x="64357" y="15093"/>
                  <a:pt x="64630" y="14479"/>
                  <a:pt x="64971" y="13899"/>
                </a:cubicBezTo>
                <a:cubicBezTo>
                  <a:pt x="65028" y="13644"/>
                  <a:pt x="65249" y="13506"/>
                  <a:pt x="65479" y="13506"/>
                </a:cubicBezTo>
                <a:cubicBezTo>
                  <a:pt x="65526" y="13506"/>
                  <a:pt x="65573" y="13512"/>
                  <a:pt x="65619" y="13524"/>
                </a:cubicBezTo>
                <a:cubicBezTo>
                  <a:pt x="65995" y="14684"/>
                  <a:pt x="66336" y="15810"/>
                  <a:pt x="66677" y="16936"/>
                </a:cubicBezTo>
                <a:cubicBezTo>
                  <a:pt x="67052" y="18369"/>
                  <a:pt x="67291" y="19836"/>
                  <a:pt x="67428" y="21304"/>
                </a:cubicBezTo>
                <a:cubicBezTo>
                  <a:pt x="67496" y="22020"/>
                  <a:pt x="67291" y="22703"/>
                  <a:pt x="66813" y="23249"/>
                </a:cubicBezTo>
                <a:cubicBezTo>
                  <a:pt x="66165" y="24068"/>
                  <a:pt x="65380" y="24784"/>
                  <a:pt x="64493" y="25330"/>
                </a:cubicBezTo>
                <a:cubicBezTo>
                  <a:pt x="63777" y="25808"/>
                  <a:pt x="63026" y="26183"/>
                  <a:pt x="62275" y="26627"/>
                </a:cubicBezTo>
                <a:cubicBezTo>
                  <a:pt x="61866" y="26866"/>
                  <a:pt x="61388" y="27036"/>
                  <a:pt x="60978" y="27275"/>
                </a:cubicBezTo>
                <a:cubicBezTo>
                  <a:pt x="60467" y="27548"/>
                  <a:pt x="60364" y="27924"/>
                  <a:pt x="60671" y="28401"/>
                </a:cubicBezTo>
                <a:cubicBezTo>
                  <a:pt x="60910" y="28708"/>
                  <a:pt x="61183" y="29016"/>
                  <a:pt x="61456" y="29289"/>
                </a:cubicBezTo>
                <a:cubicBezTo>
                  <a:pt x="62309" y="30142"/>
                  <a:pt x="62923" y="31234"/>
                  <a:pt x="63265" y="32394"/>
                </a:cubicBezTo>
                <a:cubicBezTo>
                  <a:pt x="63504" y="33486"/>
                  <a:pt x="63708" y="34578"/>
                  <a:pt x="63811" y="35704"/>
                </a:cubicBezTo>
                <a:cubicBezTo>
                  <a:pt x="63845" y="36625"/>
                  <a:pt x="63606" y="37512"/>
                  <a:pt x="63162" y="38297"/>
                </a:cubicBezTo>
                <a:cubicBezTo>
                  <a:pt x="62958" y="38741"/>
                  <a:pt x="62753" y="39150"/>
                  <a:pt x="62548" y="39594"/>
                </a:cubicBezTo>
                <a:cubicBezTo>
                  <a:pt x="62207" y="40208"/>
                  <a:pt x="62377" y="40959"/>
                  <a:pt x="62958" y="41368"/>
                </a:cubicBezTo>
                <a:cubicBezTo>
                  <a:pt x="63504" y="41846"/>
                  <a:pt x="64186" y="42119"/>
                  <a:pt x="64937" y="42153"/>
                </a:cubicBezTo>
                <a:cubicBezTo>
                  <a:pt x="65619" y="42255"/>
                  <a:pt x="66268" y="42358"/>
                  <a:pt x="66916" y="42528"/>
                </a:cubicBezTo>
                <a:cubicBezTo>
                  <a:pt x="67940" y="42767"/>
                  <a:pt x="68793" y="43552"/>
                  <a:pt x="69134" y="44542"/>
                </a:cubicBezTo>
                <a:cubicBezTo>
                  <a:pt x="69407" y="45292"/>
                  <a:pt x="69782" y="45975"/>
                  <a:pt x="69782" y="46760"/>
                </a:cubicBezTo>
                <a:cubicBezTo>
                  <a:pt x="69748" y="47783"/>
                  <a:pt x="69782" y="48807"/>
                  <a:pt x="69646" y="49831"/>
                </a:cubicBezTo>
                <a:cubicBezTo>
                  <a:pt x="69441" y="51605"/>
                  <a:pt x="69134" y="53414"/>
                  <a:pt x="68895" y="55188"/>
                </a:cubicBezTo>
                <a:cubicBezTo>
                  <a:pt x="68656" y="56280"/>
                  <a:pt x="68929" y="57440"/>
                  <a:pt x="69612" y="58327"/>
                </a:cubicBezTo>
                <a:cubicBezTo>
                  <a:pt x="70669" y="59726"/>
                  <a:pt x="71727" y="61091"/>
                  <a:pt x="72819" y="62456"/>
                </a:cubicBezTo>
                <a:cubicBezTo>
                  <a:pt x="75856" y="66346"/>
                  <a:pt x="78722" y="70373"/>
                  <a:pt x="81350" y="74536"/>
                </a:cubicBezTo>
                <a:cubicBezTo>
                  <a:pt x="81452" y="74672"/>
                  <a:pt x="81486" y="74809"/>
                  <a:pt x="81555" y="74945"/>
                </a:cubicBezTo>
                <a:cubicBezTo>
                  <a:pt x="81623" y="75218"/>
                  <a:pt x="81691" y="75491"/>
                  <a:pt x="81759" y="75764"/>
                </a:cubicBezTo>
                <a:lnTo>
                  <a:pt x="82476" y="75764"/>
                </a:lnTo>
                <a:cubicBezTo>
                  <a:pt x="82510" y="75423"/>
                  <a:pt x="82408" y="75048"/>
                  <a:pt x="82203" y="74741"/>
                </a:cubicBezTo>
                <a:cubicBezTo>
                  <a:pt x="79098" y="69793"/>
                  <a:pt x="75685" y="65050"/>
                  <a:pt x="72000" y="60511"/>
                </a:cubicBezTo>
                <a:cubicBezTo>
                  <a:pt x="71352" y="59726"/>
                  <a:pt x="70772" y="58907"/>
                  <a:pt x="70158" y="58088"/>
                </a:cubicBezTo>
                <a:cubicBezTo>
                  <a:pt x="69509" y="57270"/>
                  <a:pt x="69270" y="56212"/>
                  <a:pt x="69475" y="55188"/>
                </a:cubicBezTo>
                <a:cubicBezTo>
                  <a:pt x="69680" y="53891"/>
                  <a:pt x="69885" y="52629"/>
                  <a:pt x="70055" y="51332"/>
                </a:cubicBezTo>
                <a:cubicBezTo>
                  <a:pt x="70328" y="49694"/>
                  <a:pt x="70431" y="48022"/>
                  <a:pt x="70328" y="46384"/>
                </a:cubicBezTo>
                <a:cubicBezTo>
                  <a:pt x="70294" y="46077"/>
                  <a:pt x="70260" y="45804"/>
                  <a:pt x="70158" y="45531"/>
                </a:cubicBezTo>
                <a:cubicBezTo>
                  <a:pt x="69953" y="44917"/>
                  <a:pt x="69714" y="44337"/>
                  <a:pt x="69441" y="43757"/>
                </a:cubicBezTo>
                <a:cubicBezTo>
                  <a:pt x="69100" y="43108"/>
                  <a:pt x="68554" y="42562"/>
                  <a:pt x="67871" y="42255"/>
                </a:cubicBezTo>
                <a:cubicBezTo>
                  <a:pt x="67155" y="41914"/>
                  <a:pt x="66404" y="41709"/>
                  <a:pt x="65619" y="41641"/>
                </a:cubicBezTo>
                <a:cubicBezTo>
                  <a:pt x="65210" y="41607"/>
                  <a:pt x="64834" y="41573"/>
                  <a:pt x="64459" y="41471"/>
                </a:cubicBezTo>
                <a:cubicBezTo>
                  <a:pt x="64050" y="41334"/>
                  <a:pt x="63708" y="41163"/>
                  <a:pt x="63401" y="40925"/>
                </a:cubicBezTo>
                <a:cubicBezTo>
                  <a:pt x="62992" y="40686"/>
                  <a:pt x="62855" y="40140"/>
                  <a:pt x="63094" y="39730"/>
                </a:cubicBezTo>
                <a:cubicBezTo>
                  <a:pt x="63231" y="39389"/>
                  <a:pt x="63435" y="39082"/>
                  <a:pt x="63572" y="38741"/>
                </a:cubicBezTo>
                <a:cubicBezTo>
                  <a:pt x="63777" y="38263"/>
                  <a:pt x="64015" y="37785"/>
                  <a:pt x="64152" y="37307"/>
                </a:cubicBezTo>
                <a:cubicBezTo>
                  <a:pt x="64391" y="36591"/>
                  <a:pt x="64459" y="35840"/>
                  <a:pt x="64357" y="35089"/>
                </a:cubicBezTo>
                <a:cubicBezTo>
                  <a:pt x="64220" y="34271"/>
                  <a:pt x="64118" y="33486"/>
                  <a:pt x="63947" y="32667"/>
                </a:cubicBezTo>
                <a:cubicBezTo>
                  <a:pt x="63640" y="31268"/>
                  <a:pt x="62923" y="29937"/>
                  <a:pt x="61900" y="28879"/>
                </a:cubicBezTo>
                <a:cubicBezTo>
                  <a:pt x="61695" y="28674"/>
                  <a:pt x="61490" y="28470"/>
                  <a:pt x="61286" y="28197"/>
                </a:cubicBezTo>
                <a:cubicBezTo>
                  <a:pt x="61013" y="27890"/>
                  <a:pt x="61047" y="27821"/>
                  <a:pt x="61422" y="27617"/>
                </a:cubicBezTo>
                <a:cubicBezTo>
                  <a:pt x="61763" y="27412"/>
                  <a:pt x="62207" y="27207"/>
                  <a:pt x="62616" y="27036"/>
                </a:cubicBezTo>
                <a:cubicBezTo>
                  <a:pt x="64425" y="26217"/>
                  <a:pt x="66029" y="25023"/>
                  <a:pt x="67325" y="23522"/>
                </a:cubicBezTo>
                <a:cubicBezTo>
                  <a:pt x="67940" y="22703"/>
                  <a:pt x="68178" y="21645"/>
                  <a:pt x="67974" y="20621"/>
                </a:cubicBezTo>
                <a:cubicBezTo>
                  <a:pt x="67701" y="18540"/>
                  <a:pt x="67223" y="16492"/>
                  <a:pt x="66506" y="14513"/>
                </a:cubicBezTo>
                <a:cubicBezTo>
                  <a:pt x="66438" y="14377"/>
                  <a:pt x="66404" y="14240"/>
                  <a:pt x="66336" y="14001"/>
                </a:cubicBezTo>
                <a:lnTo>
                  <a:pt x="66336" y="14001"/>
                </a:lnTo>
                <a:cubicBezTo>
                  <a:pt x="66472" y="14036"/>
                  <a:pt x="66575" y="14104"/>
                  <a:pt x="66677" y="14172"/>
                </a:cubicBezTo>
                <a:cubicBezTo>
                  <a:pt x="67086" y="14616"/>
                  <a:pt x="67530" y="15025"/>
                  <a:pt x="67905" y="15503"/>
                </a:cubicBezTo>
                <a:cubicBezTo>
                  <a:pt x="70533" y="18745"/>
                  <a:pt x="73126" y="21986"/>
                  <a:pt x="75344" y="25501"/>
                </a:cubicBezTo>
                <a:cubicBezTo>
                  <a:pt x="77460" y="28811"/>
                  <a:pt x="79507" y="32155"/>
                  <a:pt x="81384" y="35567"/>
                </a:cubicBezTo>
                <a:cubicBezTo>
                  <a:pt x="81657" y="36045"/>
                  <a:pt x="81896" y="36489"/>
                  <a:pt x="82169" y="36966"/>
                </a:cubicBezTo>
                <a:cubicBezTo>
                  <a:pt x="82237" y="37069"/>
                  <a:pt x="82305" y="37137"/>
                  <a:pt x="82442" y="37307"/>
                </a:cubicBezTo>
                <a:cubicBezTo>
                  <a:pt x="82510" y="36932"/>
                  <a:pt x="82476" y="36523"/>
                  <a:pt x="82339" y="36147"/>
                </a:cubicBezTo>
                <a:cubicBezTo>
                  <a:pt x="79917" y="31745"/>
                  <a:pt x="77357" y="27412"/>
                  <a:pt x="74525" y="23215"/>
                </a:cubicBezTo>
                <a:cubicBezTo>
                  <a:pt x="72376" y="20144"/>
                  <a:pt x="70089" y="17209"/>
                  <a:pt x="67667" y="14411"/>
                </a:cubicBezTo>
                <a:cubicBezTo>
                  <a:pt x="67359" y="14070"/>
                  <a:pt x="67052" y="13763"/>
                  <a:pt x="66711" y="13490"/>
                </a:cubicBezTo>
                <a:cubicBezTo>
                  <a:pt x="66472" y="13285"/>
                  <a:pt x="66199" y="13148"/>
                  <a:pt x="65892" y="13046"/>
                </a:cubicBezTo>
                <a:cubicBezTo>
                  <a:pt x="65753" y="12976"/>
                  <a:pt x="65602" y="12942"/>
                  <a:pt x="65453" y="12942"/>
                </a:cubicBezTo>
                <a:cubicBezTo>
                  <a:pt x="65162" y="12942"/>
                  <a:pt x="64878" y="13071"/>
                  <a:pt x="64698" y="13319"/>
                </a:cubicBezTo>
                <a:cubicBezTo>
                  <a:pt x="64459" y="13592"/>
                  <a:pt x="64288" y="13899"/>
                  <a:pt x="64118" y="14206"/>
                </a:cubicBezTo>
                <a:cubicBezTo>
                  <a:pt x="63674" y="15196"/>
                  <a:pt x="63333" y="16219"/>
                  <a:pt x="63060" y="17243"/>
                </a:cubicBezTo>
                <a:cubicBezTo>
                  <a:pt x="62821" y="18096"/>
                  <a:pt x="62548" y="18983"/>
                  <a:pt x="62309" y="19871"/>
                </a:cubicBezTo>
                <a:cubicBezTo>
                  <a:pt x="62275" y="19973"/>
                  <a:pt x="62241" y="20075"/>
                  <a:pt x="62207" y="20178"/>
                </a:cubicBezTo>
                <a:cubicBezTo>
                  <a:pt x="61950" y="20864"/>
                  <a:pt x="61573" y="21167"/>
                  <a:pt x="60915" y="21167"/>
                </a:cubicBezTo>
                <a:cubicBezTo>
                  <a:pt x="60788" y="21167"/>
                  <a:pt x="60650" y="21155"/>
                  <a:pt x="60501" y="21133"/>
                </a:cubicBezTo>
                <a:cubicBezTo>
                  <a:pt x="59579" y="20997"/>
                  <a:pt x="58760" y="20758"/>
                  <a:pt x="57873" y="20587"/>
                </a:cubicBezTo>
                <a:cubicBezTo>
                  <a:pt x="57123" y="20417"/>
                  <a:pt x="56372" y="20246"/>
                  <a:pt x="55621" y="20075"/>
                </a:cubicBezTo>
                <a:cubicBezTo>
                  <a:pt x="55373" y="20004"/>
                  <a:pt x="55116" y="19970"/>
                  <a:pt x="54858" y="19970"/>
                </a:cubicBezTo>
                <a:cubicBezTo>
                  <a:pt x="54373" y="19970"/>
                  <a:pt x="53883" y="20091"/>
                  <a:pt x="53437" y="20314"/>
                </a:cubicBezTo>
                <a:cubicBezTo>
                  <a:pt x="53335" y="20212"/>
                  <a:pt x="53267" y="20109"/>
                  <a:pt x="53198" y="19973"/>
                </a:cubicBezTo>
                <a:cubicBezTo>
                  <a:pt x="50093" y="15162"/>
                  <a:pt x="46783" y="10453"/>
                  <a:pt x="43439" y="5778"/>
                </a:cubicBezTo>
                <a:cubicBezTo>
                  <a:pt x="42279" y="4072"/>
                  <a:pt x="40948" y="2502"/>
                  <a:pt x="39447" y="1103"/>
                </a:cubicBezTo>
                <a:cubicBezTo>
                  <a:pt x="39174" y="864"/>
                  <a:pt x="38867" y="625"/>
                  <a:pt x="38594" y="386"/>
                </a:cubicBezTo>
                <a:cubicBezTo>
                  <a:pt x="38232" y="130"/>
                  <a:pt x="37869" y="0"/>
                  <a:pt x="3752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39" name="Google Shape;7739;p56"/>
          <p:cNvSpPr/>
          <p:nvPr/>
        </p:nvSpPr>
        <p:spPr>
          <a:xfrm>
            <a:off x="3853667" y="4650925"/>
            <a:ext cx="98526" cy="137061"/>
          </a:xfrm>
          <a:custGeom>
            <a:rect b="b" l="l" r="r" t="t"/>
            <a:pathLst>
              <a:path extrusionOk="0" h="7359" w="5290">
                <a:moveTo>
                  <a:pt x="171" y="0"/>
                </a:moveTo>
                <a:cubicBezTo>
                  <a:pt x="103" y="34"/>
                  <a:pt x="69" y="137"/>
                  <a:pt x="1" y="205"/>
                </a:cubicBezTo>
                <a:cubicBezTo>
                  <a:pt x="69" y="307"/>
                  <a:pt x="103" y="376"/>
                  <a:pt x="137" y="444"/>
                </a:cubicBezTo>
                <a:cubicBezTo>
                  <a:pt x="1331" y="2287"/>
                  <a:pt x="2526" y="4129"/>
                  <a:pt x="3720" y="5972"/>
                </a:cubicBezTo>
                <a:cubicBezTo>
                  <a:pt x="3891" y="6279"/>
                  <a:pt x="4095" y="6586"/>
                  <a:pt x="4334" y="6859"/>
                </a:cubicBezTo>
                <a:cubicBezTo>
                  <a:pt x="4505" y="7030"/>
                  <a:pt x="4676" y="7166"/>
                  <a:pt x="4880" y="7303"/>
                </a:cubicBezTo>
                <a:cubicBezTo>
                  <a:pt x="4928" y="7334"/>
                  <a:pt x="4997" y="7359"/>
                  <a:pt x="5065" y="7359"/>
                </a:cubicBezTo>
                <a:cubicBezTo>
                  <a:pt x="5143" y="7359"/>
                  <a:pt x="5219" y="7326"/>
                  <a:pt x="5256" y="7234"/>
                </a:cubicBezTo>
                <a:cubicBezTo>
                  <a:pt x="5290" y="7132"/>
                  <a:pt x="5256" y="7030"/>
                  <a:pt x="5187" y="6927"/>
                </a:cubicBezTo>
                <a:cubicBezTo>
                  <a:pt x="4437" y="6279"/>
                  <a:pt x="4061" y="5426"/>
                  <a:pt x="3549" y="4607"/>
                </a:cubicBezTo>
                <a:cubicBezTo>
                  <a:pt x="2628" y="3276"/>
                  <a:pt x="1741" y="1911"/>
                  <a:pt x="854" y="546"/>
                </a:cubicBezTo>
                <a:cubicBezTo>
                  <a:pt x="751" y="376"/>
                  <a:pt x="581" y="205"/>
                  <a:pt x="444" y="69"/>
                </a:cubicBezTo>
                <a:cubicBezTo>
                  <a:pt x="376" y="0"/>
                  <a:pt x="274" y="0"/>
                  <a:pt x="17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40" name="Google Shape;7740;p56"/>
          <p:cNvSpPr/>
          <p:nvPr/>
        </p:nvSpPr>
        <p:spPr>
          <a:xfrm>
            <a:off x="3907695" y="4556112"/>
            <a:ext cx="66752" cy="112793"/>
          </a:xfrm>
          <a:custGeom>
            <a:rect b="b" l="l" r="r" t="t"/>
            <a:pathLst>
              <a:path extrusionOk="0" h="6056" w="3584">
                <a:moveTo>
                  <a:pt x="239" y="0"/>
                </a:moveTo>
                <a:cubicBezTo>
                  <a:pt x="226" y="0"/>
                  <a:pt x="214" y="2"/>
                  <a:pt x="205" y="7"/>
                </a:cubicBezTo>
                <a:cubicBezTo>
                  <a:pt x="103" y="41"/>
                  <a:pt x="68" y="144"/>
                  <a:pt x="0" y="212"/>
                </a:cubicBezTo>
                <a:cubicBezTo>
                  <a:pt x="34" y="348"/>
                  <a:pt x="103" y="519"/>
                  <a:pt x="171" y="655"/>
                </a:cubicBezTo>
                <a:cubicBezTo>
                  <a:pt x="444" y="1133"/>
                  <a:pt x="683" y="1645"/>
                  <a:pt x="990" y="2123"/>
                </a:cubicBezTo>
                <a:cubicBezTo>
                  <a:pt x="1536" y="3112"/>
                  <a:pt x="2082" y="4102"/>
                  <a:pt x="2662" y="5125"/>
                </a:cubicBezTo>
                <a:cubicBezTo>
                  <a:pt x="2764" y="5364"/>
                  <a:pt x="2866" y="5603"/>
                  <a:pt x="2969" y="5842"/>
                </a:cubicBezTo>
                <a:cubicBezTo>
                  <a:pt x="3026" y="5984"/>
                  <a:pt x="3154" y="6055"/>
                  <a:pt x="3294" y="6055"/>
                </a:cubicBezTo>
                <a:cubicBezTo>
                  <a:pt x="3321" y="6055"/>
                  <a:pt x="3350" y="6053"/>
                  <a:pt x="3378" y="6047"/>
                </a:cubicBezTo>
                <a:cubicBezTo>
                  <a:pt x="3515" y="6013"/>
                  <a:pt x="3583" y="5842"/>
                  <a:pt x="3549" y="5706"/>
                </a:cubicBezTo>
                <a:cubicBezTo>
                  <a:pt x="3481" y="5535"/>
                  <a:pt x="3447" y="5398"/>
                  <a:pt x="3344" y="5262"/>
                </a:cubicBezTo>
                <a:cubicBezTo>
                  <a:pt x="2696" y="4068"/>
                  <a:pt x="2013" y="2873"/>
                  <a:pt x="1331" y="1679"/>
                </a:cubicBezTo>
                <a:cubicBezTo>
                  <a:pt x="1058" y="1201"/>
                  <a:pt x="819" y="724"/>
                  <a:pt x="580" y="246"/>
                </a:cubicBezTo>
                <a:cubicBezTo>
                  <a:pt x="546" y="212"/>
                  <a:pt x="512" y="144"/>
                  <a:pt x="478" y="109"/>
                </a:cubicBezTo>
                <a:cubicBezTo>
                  <a:pt x="449" y="80"/>
                  <a:pt x="318" y="0"/>
                  <a:pt x="23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41" name="Google Shape;7741;p56"/>
          <p:cNvSpPr/>
          <p:nvPr/>
        </p:nvSpPr>
        <p:spPr>
          <a:xfrm>
            <a:off x="3880355" y="4845693"/>
            <a:ext cx="76288" cy="86774"/>
          </a:xfrm>
          <a:custGeom>
            <a:rect b="b" l="l" r="r" t="t"/>
            <a:pathLst>
              <a:path extrusionOk="0" h="4659" w="4096">
                <a:moveTo>
                  <a:pt x="201" y="0"/>
                </a:moveTo>
                <a:cubicBezTo>
                  <a:pt x="93" y="0"/>
                  <a:pt x="1" y="117"/>
                  <a:pt x="1" y="257"/>
                </a:cubicBezTo>
                <a:cubicBezTo>
                  <a:pt x="35" y="325"/>
                  <a:pt x="69" y="394"/>
                  <a:pt x="103" y="462"/>
                </a:cubicBezTo>
                <a:cubicBezTo>
                  <a:pt x="990" y="1588"/>
                  <a:pt x="1878" y="2680"/>
                  <a:pt x="2765" y="3772"/>
                </a:cubicBezTo>
                <a:cubicBezTo>
                  <a:pt x="2970" y="4011"/>
                  <a:pt x="3208" y="4249"/>
                  <a:pt x="3447" y="4454"/>
                </a:cubicBezTo>
                <a:cubicBezTo>
                  <a:pt x="3516" y="4557"/>
                  <a:pt x="3652" y="4625"/>
                  <a:pt x="3754" y="4659"/>
                </a:cubicBezTo>
                <a:cubicBezTo>
                  <a:pt x="3857" y="4659"/>
                  <a:pt x="3959" y="4625"/>
                  <a:pt x="4062" y="4557"/>
                </a:cubicBezTo>
                <a:cubicBezTo>
                  <a:pt x="4096" y="4522"/>
                  <a:pt x="4062" y="4386"/>
                  <a:pt x="4062" y="4284"/>
                </a:cubicBezTo>
                <a:cubicBezTo>
                  <a:pt x="4062" y="4284"/>
                  <a:pt x="4062" y="4284"/>
                  <a:pt x="4027" y="4249"/>
                </a:cubicBezTo>
                <a:cubicBezTo>
                  <a:pt x="2867" y="3260"/>
                  <a:pt x="2116" y="1929"/>
                  <a:pt x="1093" y="803"/>
                </a:cubicBezTo>
                <a:cubicBezTo>
                  <a:pt x="888" y="598"/>
                  <a:pt x="717" y="394"/>
                  <a:pt x="547" y="189"/>
                </a:cubicBezTo>
                <a:cubicBezTo>
                  <a:pt x="479" y="121"/>
                  <a:pt x="376" y="52"/>
                  <a:pt x="274" y="18"/>
                </a:cubicBezTo>
                <a:cubicBezTo>
                  <a:pt x="249" y="6"/>
                  <a:pt x="225" y="0"/>
                  <a:pt x="20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42" name="Google Shape;7742;p56"/>
          <p:cNvSpPr/>
          <p:nvPr/>
        </p:nvSpPr>
        <p:spPr>
          <a:xfrm>
            <a:off x="3763435" y="4286495"/>
            <a:ext cx="58482" cy="92454"/>
          </a:xfrm>
          <a:custGeom>
            <a:rect b="b" l="l" r="r" t="t"/>
            <a:pathLst>
              <a:path extrusionOk="0" h="4964" w="3140">
                <a:moveTo>
                  <a:pt x="271" y="1"/>
                </a:moveTo>
                <a:cubicBezTo>
                  <a:pt x="228" y="1"/>
                  <a:pt x="182" y="16"/>
                  <a:pt x="137" y="50"/>
                </a:cubicBezTo>
                <a:cubicBezTo>
                  <a:pt x="0" y="186"/>
                  <a:pt x="68" y="255"/>
                  <a:pt x="68" y="357"/>
                </a:cubicBezTo>
                <a:cubicBezTo>
                  <a:pt x="68" y="494"/>
                  <a:pt x="137" y="494"/>
                  <a:pt x="137" y="528"/>
                </a:cubicBezTo>
                <a:lnTo>
                  <a:pt x="2355" y="4486"/>
                </a:lnTo>
                <a:cubicBezTo>
                  <a:pt x="2457" y="4725"/>
                  <a:pt x="2662" y="4895"/>
                  <a:pt x="2935" y="4964"/>
                </a:cubicBezTo>
                <a:cubicBezTo>
                  <a:pt x="2969" y="4930"/>
                  <a:pt x="3105" y="4895"/>
                  <a:pt x="3105" y="4827"/>
                </a:cubicBezTo>
                <a:cubicBezTo>
                  <a:pt x="3140" y="4725"/>
                  <a:pt x="3140" y="4622"/>
                  <a:pt x="3071" y="4554"/>
                </a:cubicBezTo>
                <a:cubicBezTo>
                  <a:pt x="2901" y="4213"/>
                  <a:pt x="2730" y="3906"/>
                  <a:pt x="2525" y="3599"/>
                </a:cubicBezTo>
                <a:lnTo>
                  <a:pt x="649" y="357"/>
                </a:lnTo>
                <a:cubicBezTo>
                  <a:pt x="614" y="289"/>
                  <a:pt x="546" y="221"/>
                  <a:pt x="478" y="152"/>
                </a:cubicBezTo>
                <a:cubicBezTo>
                  <a:pt x="432" y="61"/>
                  <a:pt x="357" y="1"/>
                  <a:pt x="27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43" name="Google Shape;7743;p56"/>
          <p:cNvSpPr/>
          <p:nvPr/>
        </p:nvSpPr>
        <p:spPr>
          <a:xfrm>
            <a:off x="3764068" y="4205817"/>
            <a:ext cx="66752" cy="89232"/>
          </a:xfrm>
          <a:custGeom>
            <a:rect b="b" l="l" r="r" t="t"/>
            <a:pathLst>
              <a:path extrusionOk="0" h="4791" w="3584">
                <a:moveTo>
                  <a:pt x="227" y="0"/>
                </a:moveTo>
                <a:cubicBezTo>
                  <a:pt x="197" y="0"/>
                  <a:pt x="167" y="4"/>
                  <a:pt x="137" y="14"/>
                </a:cubicBezTo>
                <a:cubicBezTo>
                  <a:pt x="103" y="14"/>
                  <a:pt x="69" y="151"/>
                  <a:pt x="0" y="219"/>
                </a:cubicBezTo>
                <a:cubicBezTo>
                  <a:pt x="34" y="321"/>
                  <a:pt x="103" y="458"/>
                  <a:pt x="171" y="560"/>
                </a:cubicBezTo>
                <a:cubicBezTo>
                  <a:pt x="853" y="1686"/>
                  <a:pt x="1570" y="2812"/>
                  <a:pt x="2287" y="3938"/>
                </a:cubicBezTo>
                <a:cubicBezTo>
                  <a:pt x="2491" y="4211"/>
                  <a:pt x="2696" y="4450"/>
                  <a:pt x="2969" y="4655"/>
                </a:cubicBezTo>
                <a:cubicBezTo>
                  <a:pt x="3028" y="4734"/>
                  <a:pt x="3111" y="4790"/>
                  <a:pt x="3203" y="4790"/>
                </a:cubicBezTo>
                <a:cubicBezTo>
                  <a:pt x="3269" y="4790"/>
                  <a:pt x="3341" y="4761"/>
                  <a:pt x="3413" y="4689"/>
                </a:cubicBezTo>
                <a:cubicBezTo>
                  <a:pt x="3583" y="4553"/>
                  <a:pt x="3481" y="4416"/>
                  <a:pt x="3344" y="4314"/>
                </a:cubicBezTo>
                <a:cubicBezTo>
                  <a:pt x="2218" y="3119"/>
                  <a:pt x="1502" y="1686"/>
                  <a:pt x="615" y="321"/>
                </a:cubicBezTo>
                <a:cubicBezTo>
                  <a:pt x="580" y="219"/>
                  <a:pt x="512" y="151"/>
                  <a:pt x="444" y="48"/>
                </a:cubicBezTo>
                <a:cubicBezTo>
                  <a:pt x="372" y="24"/>
                  <a:pt x="299" y="0"/>
                  <a:pt x="22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44" name="Google Shape;7744;p56"/>
          <p:cNvSpPr/>
          <p:nvPr/>
        </p:nvSpPr>
        <p:spPr>
          <a:xfrm>
            <a:off x="3893708" y="4481151"/>
            <a:ext cx="61034" cy="88450"/>
          </a:xfrm>
          <a:custGeom>
            <a:rect b="b" l="l" r="r" t="t"/>
            <a:pathLst>
              <a:path extrusionOk="0" h="4749" w="3277">
                <a:moveTo>
                  <a:pt x="344" y="1"/>
                </a:moveTo>
                <a:cubicBezTo>
                  <a:pt x="309" y="1"/>
                  <a:pt x="274" y="13"/>
                  <a:pt x="239" y="40"/>
                </a:cubicBezTo>
                <a:cubicBezTo>
                  <a:pt x="0" y="244"/>
                  <a:pt x="171" y="415"/>
                  <a:pt x="273" y="586"/>
                </a:cubicBezTo>
                <a:cubicBezTo>
                  <a:pt x="1024" y="1814"/>
                  <a:pt x="1775" y="3042"/>
                  <a:pt x="2560" y="4271"/>
                </a:cubicBezTo>
                <a:cubicBezTo>
                  <a:pt x="2696" y="4442"/>
                  <a:pt x="2867" y="4578"/>
                  <a:pt x="3037" y="4749"/>
                </a:cubicBezTo>
                <a:cubicBezTo>
                  <a:pt x="3140" y="4612"/>
                  <a:pt x="3208" y="4510"/>
                  <a:pt x="3276" y="4373"/>
                </a:cubicBezTo>
                <a:cubicBezTo>
                  <a:pt x="3276" y="4305"/>
                  <a:pt x="3208" y="4203"/>
                  <a:pt x="3174" y="4100"/>
                </a:cubicBezTo>
                <a:lnTo>
                  <a:pt x="751" y="381"/>
                </a:lnTo>
                <a:lnTo>
                  <a:pt x="683" y="313"/>
                </a:lnTo>
                <a:cubicBezTo>
                  <a:pt x="556" y="109"/>
                  <a:pt x="448" y="1"/>
                  <a:pt x="3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45" name="Google Shape;7745;p56"/>
          <p:cNvSpPr/>
          <p:nvPr/>
        </p:nvSpPr>
        <p:spPr>
          <a:xfrm>
            <a:off x="3785672" y="4378813"/>
            <a:ext cx="50735" cy="90443"/>
          </a:xfrm>
          <a:custGeom>
            <a:rect b="b" l="l" r="r" t="t"/>
            <a:pathLst>
              <a:path extrusionOk="0" h="4856" w="2724">
                <a:moveTo>
                  <a:pt x="269" y="0"/>
                </a:moveTo>
                <a:cubicBezTo>
                  <a:pt x="249" y="0"/>
                  <a:pt x="228" y="2"/>
                  <a:pt x="205" y="7"/>
                </a:cubicBezTo>
                <a:cubicBezTo>
                  <a:pt x="35" y="75"/>
                  <a:pt x="1" y="246"/>
                  <a:pt x="69" y="382"/>
                </a:cubicBezTo>
                <a:cubicBezTo>
                  <a:pt x="171" y="621"/>
                  <a:pt x="274" y="860"/>
                  <a:pt x="376" y="1099"/>
                </a:cubicBezTo>
                <a:cubicBezTo>
                  <a:pt x="854" y="2122"/>
                  <a:pt x="1331" y="3180"/>
                  <a:pt x="1809" y="4204"/>
                </a:cubicBezTo>
                <a:cubicBezTo>
                  <a:pt x="1877" y="4374"/>
                  <a:pt x="2014" y="4545"/>
                  <a:pt x="2116" y="4682"/>
                </a:cubicBezTo>
                <a:cubicBezTo>
                  <a:pt x="2184" y="4750"/>
                  <a:pt x="2287" y="4818"/>
                  <a:pt x="2355" y="4852"/>
                </a:cubicBezTo>
                <a:cubicBezTo>
                  <a:pt x="2371" y="4854"/>
                  <a:pt x="2386" y="4855"/>
                  <a:pt x="2400" y="4855"/>
                </a:cubicBezTo>
                <a:cubicBezTo>
                  <a:pt x="2611" y="4855"/>
                  <a:pt x="2724" y="4634"/>
                  <a:pt x="2628" y="4443"/>
                </a:cubicBezTo>
                <a:lnTo>
                  <a:pt x="1024" y="1201"/>
                </a:lnTo>
                <a:lnTo>
                  <a:pt x="547" y="211"/>
                </a:lnTo>
                <a:cubicBezTo>
                  <a:pt x="487" y="93"/>
                  <a:pt x="402" y="0"/>
                  <a:pt x="2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46" name="Google Shape;7746;p56"/>
          <p:cNvSpPr/>
          <p:nvPr/>
        </p:nvSpPr>
        <p:spPr>
          <a:xfrm>
            <a:off x="3943918" y="4707486"/>
            <a:ext cx="60382" cy="84930"/>
          </a:xfrm>
          <a:custGeom>
            <a:rect b="b" l="l" r="r" t="t"/>
            <a:pathLst>
              <a:path extrusionOk="0" h="4560" w="3242">
                <a:moveTo>
                  <a:pt x="341" y="0"/>
                </a:moveTo>
                <a:cubicBezTo>
                  <a:pt x="103" y="0"/>
                  <a:pt x="0" y="103"/>
                  <a:pt x="34" y="273"/>
                </a:cubicBezTo>
                <a:cubicBezTo>
                  <a:pt x="103" y="410"/>
                  <a:pt x="171" y="546"/>
                  <a:pt x="239" y="649"/>
                </a:cubicBezTo>
                <a:cubicBezTo>
                  <a:pt x="785" y="1433"/>
                  <a:pt x="1365" y="2218"/>
                  <a:pt x="1877" y="3003"/>
                </a:cubicBezTo>
                <a:cubicBezTo>
                  <a:pt x="2116" y="3379"/>
                  <a:pt x="2321" y="3754"/>
                  <a:pt x="2559" y="4163"/>
                </a:cubicBezTo>
                <a:cubicBezTo>
                  <a:pt x="2559" y="4163"/>
                  <a:pt x="2559" y="4197"/>
                  <a:pt x="2594" y="4232"/>
                </a:cubicBezTo>
                <a:cubicBezTo>
                  <a:pt x="2703" y="4450"/>
                  <a:pt x="2812" y="4559"/>
                  <a:pt x="2939" y="4559"/>
                </a:cubicBezTo>
                <a:cubicBezTo>
                  <a:pt x="2970" y="4559"/>
                  <a:pt x="3003" y="4552"/>
                  <a:pt x="3037" y="4539"/>
                </a:cubicBezTo>
                <a:cubicBezTo>
                  <a:pt x="3242" y="4402"/>
                  <a:pt x="3208" y="4197"/>
                  <a:pt x="3105" y="4061"/>
                </a:cubicBezTo>
                <a:cubicBezTo>
                  <a:pt x="2935" y="3686"/>
                  <a:pt x="2764" y="3344"/>
                  <a:pt x="2559" y="3003"/>
                </a:cubicBezTo>
                <a:cubicBezTo>
                  <a:pt x="1911" y="2082"/>
                  <a:pt x="1229" y="1161"/>
                  <a:pt x="580" y="239"/>
                </a:cubicBezTo>
                <a:cubicBezTo>
                  <a:pt x="512" y="137"/>
                  <a:pt x="444" y="69"/>
                  <a:pt x="3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47" name="Google Shape;7747;p56"/>
          <p:cNvSpPr/>
          <p:nvPr/>
        </p:nvSpPr>
        <p:spPr>
          <a:xfrm>
            <a:off x="3832697" y="4535495"/>
            <a:ext cx="57216" cy="83049"/>
          </a:xfrm>
          <a:custGeom>
            <a:rect b="b" l="l" r="r" t="t"/>
            <a:pathLst>
              <a:path extrusionOk="0" h="4459" w="3072">
                <a:moveTo>
                  <a:pt x="274" y="0"/>
                </a:moveTo>
                <a:cubicBezTo>
                  <a:pt x="243" y="0"/>
                  <a:pt x="209" y="7"/>
                  <a:pt x="171" y="22"/>
                </a:cubicBezTo>
                <a:cubicBezTo>
                  <a:pt x="1" y="90"/>
                  <a:pt x="1" y="227"/>
                  <a:pt x="69" y="363"/>
                </a:cubicBezTo>
                <a:cubicBezTo>
                  <a:pt x="103" y="500"/>
                  <a:pt x="137" y="602"/>
                  <a:pt x="205" y="705"/>
                </a:cubicBezTo>
                <a:cubicBezTo>
                  <a:pt x="956" y="1865"/>
                  <a:pt x="1673" y="3025"/>
                  <a:pt x="2423" y="4185"/>
                </a:cubicBezTo>
                <a:cubicBezTo>
                  <a:pt x="2526" y="4287"/>
                  <a:pt x="2594" y="4390"/>
                  <a:pt x="2696" y="4458"/>
                </a:cubicBezTo>
                <a:cubicBezTo>
                  <a:pt x="2935" y="4458"/>
                  <a:pt x="3072" y="4322"/>
                  <a:pt x="3003" y="4151"/>
                </a:cubicBezTo>
                <a:cubicBezTo>
                  <a:pt x="2901" y="3946"/>
                  <a:pt x="2799" y="3742"/>
                  <a:pt x="2662" y="3537"/>
                </a:cubicBezTo>
                <a:cubicBezTo>
                  <a:pt x="2150" y="2752"/>
                  <a:pt x="1639" y="1967"/>
                  <a:pt x="1127" y="1182"/>
                </a:cubicBezTo>
                <a:cubicBezTo>
                  <a:pt x="888" y="841"/>
                  <a:pt x="717" y="534"/>
                  <a:pt x="512" y="193"/>
                </a:cubicBezTo>
                <a:cubicBezTo>
                  <a:pt x="459" y="86"/>
                  <a:pt x="385" y="0"/>
                  <a:pt x="27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48" name="Google Shape;7748;p56"/>
          <p:cNvSpPr/>
          <p:nvPr/>
        </p:nvSpPr>
        <p:spPr>
          <a:xfrm>
            <a:off x="3718310" y="4351828"/>
            <a:ext cx="50865" cy="82416"/>
          </a:xfrm>
          <a:custGeom>
            <a:rect b="b" l="l" r="r" t="t"/>
            <a:pathLst>
              <a:path extrusionOk="0" h="4425" w="2731">
                <a:moveTo>
                  <a:pt x="213" y="0"/>
                </a:moveTo>
                <a:cubicBezTo>
                  <a:pt x="171" y="0"/>
                  <a:pt x="131" y="8"/>
                  <a:pt x="103" y="23"/>
                </a:cubicBezTo>
                <a:cubicBezTo>
                  <a:pt x="35" y="91"/>
                  <a:pt x="0" y="193"/>
                  <a:pt x="0" y="295"/>
                </a:cubicBezTo>
                <a:cubicBezTo>
                  <a:pt x="0" y="364"/>
                  <a:pt x="103" y="432"/>
                  <a:pt x="137" y="500"/>
                </a:cubicBezTo>
                <a:cubicBezTo>
                  <a:pt x="751" y="1524"/>
                  <a:pt x="1331" y="2548"/>
                  <a:pt x="1946" y="3537"/>
                </a:cubicBezTo>
                <a:cubicBezTo>
                  <a:pt x="2048" y="3708"/>
                  <a:pt x="2116" y="3913"/>
                  <a:pt x="2150" y="4083"/>
                </a:cubicBezTo>
                <a:cubicBezTo>
                  <a:pt x="2184" y="4254"/>
                  <a:pt x="2184" y="4424"/>
                  <a:pt x="2423" y="4424"/>
                </a:cubicBezTo>
                <a:cubicBezTo>
                  <a:pt x="2662" y="4424"/>
                  <a:pt x="2730" y="4254"/>
                  <a:pt x="2730" y="3981"/>
                </a:cubicBezTo>
                <a:cubicBezTo>
                  <a:pt x="2696" y="3844"/>
                  <a:pt x="2662" y="3742"/>
                  <a:pt x="2594" y="3605"/>
                </a:cubicBezTo>
                <a:cubicBezTo>
                  <a:pt x="1946" y="2479"/>
                  <a:pt x="1263" y="1387"/>
                  <a:pt x="615" y="261"/>
                </a:cubicBezTo>
                <a:cubicBezTo>
                  <a:pt x="546" y="193"/>
                  <a:pt x="478" y="91"/>
                  <a:pt x="376" y="57"/>
                </a:cubicBezTo>
                <a:cubicBezTo>
                  <a:pt x="336" y="17"/>
                  <a:pt x="272" y="0"/>
                  <a:pt x="21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49" name="Google Shape;7749;p56"/>
          <p:cNvSpPr/>
          <p:nvPr/>
        </p:nvSpPr>
        <p:spPr>
          <a:xfrm>
            <a:off x="3829531" y="4235932"/>
            <a:ext cx="51479" cy="83943"/>
          </a:xfrm>
          <a:custGeom>
            <a:rect b="b" l="l" r="r" t="t"/>
            <a:pathLst>
              <a:path extrusionOk="0" h="4507" w="2764">
                <a:moveTo>
                  <a:pt x="205" y="1"/>
                </a:moveTo>
                <a:cubicBezTo>
                  <a:pt x="102" y="137"/>
                  <a:pt x="0" y="240"/>
                  <a:pt x="0" y="308"/>
                </a:cubicBezTo>
                <a:cubicBezTo>
                  <a:pt x="0" y="445"/>
                  <a:pt x="34" y="547"/>
                  <a:pt x="102" y="649"/>
                </a:cubicBezTo>
                <a:cubicBezTo>
                  <a:pt x="682" y="1775"/>
                  <a:pt x="1263" y="2867"/>
                  <a:pt x="1843" y="3959"/>
                </a:cubicBezTo>
                <a:cubicBezTo>
                  <a:pt x="1945" y="4130"/>
                  <a:pt x="2047" y="4266"/>
                  <a:pt x="2184" y="4403"/>
                </a:cubicBezTo>
                <a:cubicBezTo>
                  <a:pt x="2250" y="4469"/>
                  <a:pt x="2345" y="4507"/>
                  <a:pt x="2431" y="4507"/>
                </a:cubicBezTo>
                <a:cubicBezTo>
                  <a:pt x="2478" y="4507"/>
                  <a:pt x="2523" y="4495"/>
                  <a:pt x="2559" y="4471"/>
                </a:cubicBezTo>
                <a:cubicBezTo>
                  <a:pt x="2764" y="4369"/>
                  <a:pt x="2696" y="4232"/>
                  <a:pt x="2593" y="4062"/>
                </a:cubicBezTo>
                <a:cubicBezTo>
                  <a:pt x="2047" y="3072"/>
                  <a:pt x="1467" y="2082"/>
                  <a:pt x="887" y="1093"/>
                </a:cubicBezTo>
                <a:cubicBezTo>
                  <a:pt x="751" y="820"/>
                  <a:pt x="614" y="547"/>
                  <a:pt x="478" y="274"/>
                </a:cubicBezTo>
                <a:cubicBezTo>
                  <a:pt x="375" y="172"/>
                  <a:pt x="307" y="69"/>
                  <a:pt x="20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50" name="Google Shape;7750;p56"/>
          <p:cNvSpPr/>
          <p:nvPr/>
        </p:nvSpPr>
        <p:spPr>
          <a:xfrm>
            <a:off x="3827613" y="4690333"/>
            <a:ext cx="47680" cy="69918"/>
          </a:xfrm>
          <a:custGeom>
            <a:rect b="b" l="l" r="r" t="t"/>
            <a:pathLst>
              <a:path extrusionOk="0" h="3754" w="2560">
                <a:moveTo>
                  <a:pt x="171" y="0"/>
                </a:moveTo>
                <a:cubicBezTo>
                  <a:pt x="69" y="68"/>
                  <a:pt x="35" y="171"/>
                  <a:pt x="1" y="307"/>
                </a:cubicBezTo>
                <a:cubicBezTo>
                  <a:pt x="1" y="375"/>
                  <a:pt x="35" y="478"/>
                  <a:pt x="103" y="546"/>
                </a:cubicBezTo>
                <a:cubicBezTo>
                  <a:pt x="581" y="1399"/>
                  <a:pt x="1058" y="2252"/>
                  <a:pt x="1570" y="3105"/>
                </a:cubicBezTo>
                <a:cubicBezTo>
                  <a:pt x="1707" y="3276"/>
                  <a:pt x="1843" y="3446"/>
                  <a:pt x="2014" y="3583"/>
                </a:cubicBezTo>
                <a:cubicBezTo>
                  <a:pt x="2116" y="3651"/>
                  <a:pt x="2253" y="3719"/>
                  <a:pt x="2355" y="3754"/>
                </a:cubicBezTo>
                <a:cubicBezTo>
                  <a:pt x="2423" y="3651"/>
                  <a:pt x="2526" y="3583"/>
                  <a:pt x="2560" y="3481"/>
                </a:cubicBezTo>
                <a:cubicBezTo>
                  <a:pt x="2560" y="3378"/>
                  <a:pt x="2492" y="3310"/>
                  <a:pt x="2423" y="3242"/>
                </a:cubicBezTo>
                <a:cubicBezTo>
                  <a:pt x="1707" y="2354"/>
                  <a:pt x="1093" y="1433"/>
                  <a:pt x="581" y="409"/>
                </a:cubicBezTo>
                <a:cubicBezTo>
                  <a:pt x="547" y="307"/>
                  <a:pt x="512" y="205"/>
                  <a:pt x="444" y="136"/>
                </a:cubicBezTo>
                <a:cubicBezTo>
                  <a:pt x="376" y="68"/>
                  <a:pt x="205" y="0"/>
                  <a:pt x="17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51" name="Google Shape;7751;p56"/>
          <p:cNvSpPr/>
          <p:nvPr/>
        </p:nvSpPr>
        <p:spPr>
          <a:xfrm>
            <a:off x="3664301" y="4215613"/>
            <a:ext cx="48313" cy="67162"/>
          </a:xfrm>
          <a:custGeom>
            <a:rect b="b" l="l" r="r" t="t"/>
            <a:pathLst>
              <a:path extrusionOk="0" h="3606" w="2594">
                <a:moveTo>
                  <a:pt x="137" y="0"/>
                </a:moveTo>
                <a:cubicBezTo>
                  <a:pt x="68" y="0"/>
                  <a:pt x="34" y="137"/>
                  <a:pt x="0" y="205"/>
                </a:cubicBezTo>
                <a:cubicBezTo>
                  <a:pt x="34" y="307"/>
                  <a:pt x="102" y="375"/>
                  <a:pt x="137" y="478"/>
                </a:cubicBezTo>
                <a:cubicBezTo>
                  <a:pt x="751" y="1297"/>
                  <a:pt x="1297" y="2184"/>
                  <a:pt x="1740" y="3105"/>
                </a:cubicBezTo>
                <a:cubicBezTo>
                  <a:pt x="1843" y="3310"/>
                  <a:pt x="1979" y="3446"/>
                  <a:pt x="2150" y="3583"/>
                </a:cubicBezTo>
                <a:cubicBezTo>
                  <a:pt x="2192" y="3597"/>
                  <a:pt x="2240" y="3605"/>
                  <a:pt x="2292" y="3605"/>
                </a:cubicBezTo>
                <a:cubicBezTo>
                  <a:pt x="2365" y="3605"/>
                  <a:pt x="2445" y="3589"/>
                  <a:pt x="2525" y="3549"/>
                </a:cubicBezTo>
                <a:cubicBezTo>
                  <a:pt x="2559" y="3515"/>
                  <a:pt x="2593" y="3344"/>
                  <a:pt x="2525" y="3276"/>
                </a:cubicBezTo>
                <a:cubicBezTo>
                  <a:pt x="1945" y="2355"/>
                  <a:pt x="1365" y="1433"/>
                  <a:pt x="819" y="512"/>
                </a:cubicBezTo>
                <a:cubicBezTo>
                  <a:pt x="717" y="341"/>
                  <a:pt x="580" y="171"/>
                  <a:pt x="444" y="34"/>
                </a:cubicBezTo>
                <a:cubicBezTo>
                  <a:pt x="341" y="0"/>
                  <a:pt x="239" y="0"/>
                  <a:pt x="13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52" name="Google Shape;7752;p56"/>
          <p:cNvSpPr/>
          <p:nvPr/>
        </p:nvSpPr>
        <p:spPr>
          <a:xfrm>
            <a:off x="3840966" y="4408164"/>
            <a:ext cx="43229" cy="64834"/>
          </a:xfrm>
          <a:custGeom>
            <a:rect b="b" l="l" r="r" t="t"/>
            <a:pathLst>
              <a:path extrusionOk="0" h="3481" w="2321">
                <a:moveTo>
                  <a:pt x="103" y="0"/>
                </a:moveTo>
                <a:cubicBezTo>
                  <a:pt x="34" y="69"/>
                  <a:pt x="0" y="171"/>
                  <a:pt x="0" y="273"/>
                </a:cubicBezTo>
                <a:cubicBezTo>
                  <a:pt x="34" y="376"/>
                  <a:pt x="68" y="478"/>
                  <a:pt x="137" y="546"/>
                </a:cubicBezTo>
                <a:cubicBezTo>
                  <a:pt x="683" y="1434"/>
                  <a:pt x="1195" y="2321"/>
                  <a:pt x="1706" y="3174"/>
                </a:cubicBezTo>
                <a:cubicBezTo>
                  <a:pt x="1775" y="3276"/>
                  <a:pt x="1877" y="3379"/>
                  <a:pt x="1979" y="3481"/>
                </a:cubicBezTo>
                <a:cubicBezTo>
                  <a:pt x="2218" y="3447"/>
                  <a:pt x="2321" y="3276"/>
                  <a:pt x="2286" y="3140"/>
                </a:cubicBezTo>
                <a:cubicBezTo>
                  <a:pt x="2218" y="3003"/>
                  <a:pt x="2184" y="2867"/>
                  <a:pt x="2116" y="2764"/>
                </a:cubicBezTo>
                <a:cubicBezTo>
                  <a:pt x="1604" y="1911"/>
                  <a:pt x="1058" y="1058"/>
                  <a:pt x="546" y="239"/>
                </a:cubicBezTo>
                <a:cubicBezTo>
                  <a:pt x="512" y="171"/>
                  <a:pt x="478" y="69"/>
                  <a:pt x="410" y="69"/>
                </a:cubicBezTo>
                <a:cubicBezTo>
                  <a:pt x="307" y="0"/>
                  <a:pt x="205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53" name="Google Shape;7753;p56"/>
          <p:cNvSpPr/>
          <p:nvPr/>
        </p:nvSpPr>
        <p:spPr>
          <a:xfrm>
            <a:off x="3757718" y="4045019"/>
            <a:ext cx="43229" cy="56061"/>
          </a:xfrm>
          <a:custGeom>
            <a:rect b="b" l="l" r="r" t="t"/>
            <a:pathLst>
              <a:path extrusionOk="0" h="3010" w="2321">
                <a:moveTo>
                  <a:pt x="238" y="1"/>
                </a:moveTo>
                <a:cubicBezTo>
                  <a:pt x="214" y="1"/>
                  <a:pt x="191" y="5"/>
                  <a:pt x="171" y="15"/>
                </a:cubicBezTo>
                <a:cubicBezTo>
                  <a:pt x="68" y="49"/>
                  <a:pt x="34" y="152"/>
                  <a:pt x="0" y="220"/>
                </a:cubicBezTo>
                <a:cubicBezTo>
                  <a:pt x="34" y="288"/>
                  <a:pt x="34" y="356"/>
                  <a:pt x="68" y="425"/>
                </a:cubicBezTo>
                <a:cubicBezTo>
                  <a:pt x="546" y="1141"/>
                  <a:pt x="1024" y="1858"/>
                  <a:pt x="1502" y="2540"/>
                </a:cubicBezTo>
                <a:cubicBezTo>
                  <a:pt x="1604" y="2711"/>
                  <a:pt x="1740" y="2847"/>
                  <a:pt x="1911" y="2984"/>
                </a:cubicBezTo>
                <a:cubicBezTo>
                  <a:pt x="1962" y="3001"/>
                  <a:pt x="2022" y="3009"/>
                  <a:pt x="2082" y="3009"/>
                </a:cubicBezTo>
                <a:cubicBezTo>
                  <a:pt x="2141" y="3009"/>
                  <a:pt x="2201" y="3001"/>
                  <a:pt x="2252" y="2984"/>
                </a:cubicBezTo>
                <a:cubicBezTo>
                  <a:pt x="2320" y="2916"/>
                  <a:pt x="2286" y="2745"/>
                  <a:pt x="2286" y="2643"/>
                </a:cubicBezTo>
                <a:cubicBezTo>
                  <a:pt x="2320" y="2643"/>
                  <a:pt x="2252" y="2608"/>
                  <a:pt x="2218" y="2574"/>
                </a:cubicBezTo>
                <a:cubicBezTo>
                  <a:pt x="1604" y="1892"/>
                  <a:pt x="1058" y="1107"/>
                  <a:pt x="614" y="288"/>
                </a:cubicBezTo>
                <a:cubicBezTo>
                  <a:pt x="546" y="220"/>
                  <a:pt x="478" y="117"/>
                  <a:pt x="410" y="49"/>
                </a:cubicBezTo>
                <a:cubicBezTo>
                  <a:pt x="361" y="25"/>
                  <a:pt x="296" y="1"/>
                  <a:pt x="23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54" name="Google Shape;7754;p56"/>
          <p:cNvSpPr/>
          <p:nvPr/>
        </p:nvSpPr>
        <p:spPr>
          <a:xfrm>
            <a:off x="3883540" y="4357489"/>
            <a:ext cx="43862" cy="53864"/>
          </a:xfrm>
          <a:custGeom>
            <a:rect b="b" l="l" r="r" t="t"/>
            <a:pathLst>
              <a:path extrusionOk="0" h="2892" w="2355">
                <a:moveTo>
                  <a:pt x="239" y="0"/>
                </a:moveTo>
                <a:cubicBezTo>
                  <a:pt x="188" y="0"/>
                  <a:pt x="137" y="9"/>
                  <a:pt x="103" y="26"/>
                </a:cubicBezTo>
                <a:cubicBezTo>
                  <a:pt x="35" y="60"/>
                  <a:pt x="0" y="196"/>
                  <a:pt x="0" y="264"/>
                </a:cubicBezTo>
                <a:cubicBezTo>
                  <a:pt x="35" y="367"/>
                  <a:pt x="69" y="435"/>
                  <a:pt x="137" y="503"/>
                </a:cubicBezTo>
                <a:cubicBezTo>
                  <a:pt x="512" y="1049"/>
                  <a:pt x="854" y="1595"/>
                  <a:pt x="1263" y="2141"/>
                </a:cubicBezTo>
                <a:cubicBezTo>
                  <a:pt x="1434" y="2346"/>
                  <a:pt x="1638" y="2551"/>
                  <a:pt x="1877" y="2755"/>
                </a:cubicBezTo>
                <a:cubicBezTo>
                  <a:pt x="1980" y="2824"/>
                  <a:pt x="2082" y="2858"/>
                  <a:pt x="2184" y="2892"/>
                </a:cubicBezTo>
                <a:cubicBezTo>
                  <a:pt x="2253" y="2755"/>
                  <a:pt x="2321" y="2653"/>
                  <a:pt x="2355" y="2551"/>
                </a:cubicBezTo>
                <a:cubicBezTo>
                  <a:pt x="2355" y="2517"/>
                  <a:pt x="2321" y="2482"/>
                  <a:pt x="2287" y="2448"/>
                </a:cubicBezTo>
                <a:cubicBezTo>
                  <a:pt x="1536" y="1834"/>
                  <a:pt x="1161" y="947"/>
                  <a:pt x="581" y="230"/>
                </a:cubicBezTo>
                <a:cubicBezTo>
                  <a:pt x="512" y="162"/>
                  <a:pt x="478" y="60"/>
                  <a:pt x="376" y="26"/>
                </a:cubicBezTo>
                <a:cubicBezTo>
                  <a:pt x="342" y="9"/>
                  <a:pt x="291" y="0"/>
                  <a:pt x="23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55" name="Google Shape;7755;p56"/>
          <p:cNvSpPr/>
          <p:nvPr/>
        </p:nvSpPr>
        <p:spPr>
          <a:xfrm>
            <a:off x="3884806" y="4253494"/>
            <a:ext cx="38796" cy="55558"/>
          </a:xfrm>
          <a:custGeom>
            <a:rect b="b" l="l" r="r" t="t"/>
            <a:pathLst>
              <a:path extrusionOk="0" h="2983" w="2083">
                <a:moveTo>
                  <a:pt x="219" y="0"/>
                </a:moveTo>
                <a:cubicBezTo>
                  <a:pt x="192" y="0"/>
                  <a:pt x="165" y="4"/>
                  <a:pt x="137" y="13"/>
                </a:cubicBezTo>
                <a:cubicBezTo>
                  <a:pt x="69" y="48"/>
                  <a:pt x="1" y="184"/>
                  <a:pt x="1" y="252"/>
                </a:cubicBezTo>
                <a:cubicBezTo>
                  <a:pt x="1" y="355"/>
                  <a:pt x="35" y="423"/>
                  <a:pt x="69" y="491"/>
                </a:cubicBezTo>
                <a:cubicBezTo>
                  <a:pt x="410" y="1105"/>
                  <a:pt x="751" y="1720"/>
                  <a:pt x="1093" y="2300"/>
                </a:cubicBezTo>
                <a:cubicBezTo>
                  <a:pt x="1263" y="2504"/>
                  <a:pt x="1400" y="2675"/>
                  <a:pt x="1605" y="2846"/>
                </a:cubicBezTo>
                <a:cubicBezTo>
                  <a:pt x="1707" y="2914"/>
                  <a:pt x="1809" y="2948"/>
                  <a:pt x="1912" y="2982"/>
                </a:cubicBezTo>
                <a:cubicBezTo>
                  <a:pt x="1980" y="2880"/>
                  <a:pt x="2014" y="2777"/>
                  <a:pt x="2082" y="2709"/>
                </a:cubicBezTo>
                <a:cubicBezTo>
                  <a:pt x="2082" y="2641"/>
                  <a:pt x="2048" y="2573"/>
                  <a:pt x="2014" y="2539"/>
                </a:cubicBezTo>
                <a:cubicBezTo>
                  <a:pt x="1332" y="1890"/>
                  <a:pt x="1024" y="1071"/>
                  <a:pt x="581" y="321"/>
                </a:cubicBezTo>
                <a:cubicBezTo>
                  <a:pt x="547" y="218"/>
                  <a:pt x="478" y="150"/>
                  <a:pt x="410" y="82"/>
                </a:cubicBezTo>
                <a:cubicBezTo>
                  <a:pt x="360" y="32"/>
                  <a:pt x="292" y="0"/>
                  <a:pt x="2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56" name="Google Shape;7756;p56"/>
          <p:cNvSpPr/>
          <p:nvPr/>
        </p:nvSpPr>
        <p:spPr>
          <a:xfrm>
            <a:off x="3846683" y="4183562"/>
            <a:ext cx="41329" cy="55577"/>
          </a:xfrm>
          <a:custGeom>
            <a:rect b="b" l="l" r="r" t="t"/>
            <a:pathLst>
              <a:path extrusionOk="0" h="2984" w="2219">
                <a:moveTo>
                  <a:pt x="252" y="1"/>
                </a:moveTo>
                <a:cubicBezTo>
                  <a:pt x="182" y="1"/>
                  <a:pt x="117" y="25"/>
                  <a:pt x="69" y="49"/>
                </a:cubicBezTo>
                <a:cubicBezTo>
                  <a:pt x="0" y="117"/>
                  <a:pt x="0" y="186"/>
                  <a:pt x="0" y="288"/>
                </a:cubicBezTo>
                <a:cubicBezTo>
                  <a:pt x="69" y="390"/>
                  <a:pt x="137" y="493"/>
                  <a:pt x="205" y="595"/>
                </a:cubicBezTo>
                <a:cubicBezTo>
                  <a:pt x="751" y="1209"/>
                  <a:pt x="1229" y="1892"/>
                  <a:pt x="1638" y="2608"/>
                </a:cubicBezTo>
                <a:cubicBezTo>
                  <a:pt x="1741" y="2745"/>
                  <a:pt x="1877" y="2881"/>
                  <a:pt x="2014" y="2984"/>
                </a:cubicBezTo>
                <a:cubicBezTo>
                  <a:pt x="2116" y="2813"/>
                  <a:pt x="2218" y="2745"/>
                  <a:pt x="2218" y="2642"/>
                </a:cubicBezTo>
                <a:cubicBezTo>
                  <a:pt x="2184" y="2506"/>
                  <a:pt x="2150" y="2369"/>
                  <a:pt x="2082" y="2267"/>
                </a:cubicBezTo>
                <a:cubicBezTo>
                  <a:pt x="1536" y="1585"/>
                  <a:pt x="1024" y="868"/>
                  <a:pt x="512" y="151"/>
                </a:cubicBezTo>
                <a:cubicBezTo>
                  <a:pt x="478" y="83"/>
                  <a:pt x="410" y="49"/>
                  <a:pt x="342" y="15"/>
                </a:cubicBezTo>
                <a:cubicBezTo>
                  <a:pt x="312" y="5"/>
                  <a:pt x="282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57" name="Google Shape;7757;p56"/>
          <p:cNvSpPr/>
          <p:nvPr/>
        </p:nvSpPr>
        <p:spPr>
          <a:xfrm>
            <a:off x="3884806" y="4782633"/>
            <a:ext cx="40062" cy="49840"/>
          </a:xfrm>
          <a:custGeom>
            <a:rect b="b" l="l" r="r" t="t"/>
            <a:pathLst>
              <a:path extrusionOk="0" h="2676" w="2151">
                <a:moveTo>
                  <a:pt x="287" y="0"/>
                </a:moveTo>
                <a:cubicBezTo>
                  <a:pt x="240" y="0"/>
                  <a:pt x="188" y="9"/>
                  <a:pt x="137" y="26"/>
                </a:cubicBezTo>
                <a:cubicBezTo>
                  <a:pt x="69" y="26"/>
                  <a:pt x="35" y="128"/>
                  <a:pt x="1" y="162"/>
                </a:cubicBezTo>
                <a:cubicBezTo>
                  <a:pt x="35" y="231"/>
                  <a:pt x="69" y="333"/>
                  <a:pt x="103" y="401"/>
                </a:cubicBezTo>
                <a:cubicBezTo>
                  <a:pt x="513" y="1016"/>
                  <a:pt x="888" y="1630"/>
                  <a:pt x="1297" y="2210"/>
                </a:cubicBezTo>
                <a:cubicBezTo>
                  <a:pt x="1434" y="2380"/>
                  <a:pt x="1605" y="2517"/>
                  <a:pt x="1809" y="2653"/>
                </a:cubicBezTo>
                <a:cubicBezTo>
                  <a:pt x="1852" y="2668"/>
                  <a:pt x="1894" y="2676"/>
                  <a:pt x="1934" y="2676"/>
                </a:cubicBezTo>
                <a:cubicBezTo>
                  <a:pt x="1991" y="2676"/>
                  <a:pt x="2042" y="2659"/>
                  <a:pt x="2082" y="2619"/>
                </a:cubicBezTo>
                <a:cubicBezTo>
                  <a:pt x="2150" y="2551"/>
                  <a:pt x="2116" y="2449"/>
                  <a:pt x="2116" y="2346"/>
                </a:cubicBezTo>
                <a:cubicBezTo>
                  <a:pt x="2116" y="2244"/>
                  <a:pt x="2082" y="2244"/>
                  <a:pt x="2048" y="2244"/>
                </a:cubicBezTo>
                <a:cubicBezTo>
                  <a:pt x="1502" y="1664"/>
                  <a:pt x="1059" y="1016"/>
                  <a:pt x="649" y="367"/>
                </a:cubicBezTo>
                <a:cubicBezTo>
                  <a:pt x="581" y="231"/>
                  <a:pt x="513" y="128"/>
                  <a:pt x="410" y="26"/>
                </a:cubicBezTo>
                <a:cubicBezTo>
                  <a:pt x="376" y="9"/>
                  <a:pt x="333" y="0"/>
                  <a:pt x="28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58" name="Google Shape;7758;p56"/>
          <p:cNvSpPr/>
          <p:nvPr/>
        </p:nvSpPr>
        <p:spPr>
          <a:xfrm>
            <a:off x="3813626" y="4749203"/>
            <a:ext cx="34978" cy="49822"/>
          </a:xfrm>
          <a:custGeom>
            <a:rect b="b" l="l" r="r" t="t"/>
            <a:pathLst>
              <a:path extrusionOk="0" h="2675" w="1878">
                <a:moveTo>
                  <a:pt x="318" y="0"/>
                </a:moveTo>
                <a:cubicBezTo>
                  <a:pt x="295" y="0"/>
                  <a:pt x="269" y="4"/>
                  <a:pt x="240" y="12"/>
                </a:cubicBezTo>
                <a:cubicBezTo>
                  <a:pt x="35" y="47"/>
                  <a:pt x="1" y="217"/>
                  <a:pt x="137" y="524"/>
                </a:cubicBezTo>
                <a:cubicBezTo>
                  <a:pt x="342" y="1002"/>
                  <a:pt x="581" y="1480"/>
                  <a:pt x="820" y="1923"/>
                </a:cubicBezTo>
                <a:cubicBezTo>
                  <a:pt x="956" y="2162"/>
                  <a:pt x="1127" y="2333"/>
                  <a:pt x="1332" y="2503"/>
                </a:cubicBezTo>
                <a:cubicBezTo>
                  <a:pt x="1434" y="2572"/>
                  <a:pt x="1536" y="2640"/>
                  <a:pt x="1639" y="2674"/>
                </a:cubicBezTo>
                <a:cubicBezTo>
                  <a:pt x="1741" y="2606"/>
                  <a:pt x="1844" y="2572"/>
                  <a:pt x="1878" y="2503"/>
                </a:cubicBezTo>
                <a:cubicBezTo>
                  <a:pt x="1878" y="2435"/>
                  <a:pt x="1878" y="2333"/>
                  <a:pt x="1809" y="2265"/>
                </a:cubicBezTo>
                <a:cubicBezTo>
                  <a:pt x="1161" y="1787"/>
                  <a:pt x="956" y="1002"/>
                  <a:pt x="615" y="320"/>
                </a:cubicBezTo>
                <a:cubicBezTo>
                  <a:pt x="525" y="200"/>
                  <a:pt x="488" y="0"/>
                  <a:pt x="31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59" name="Google Shape;7759;p56"/>
          <p:cNvSpPr/>
          <p:nvPr/>
        </p:nvSpPr>
        <p:spPr>
          <a:xfrm>
            <a:off x="3849216" y="4488228"/>
            <a:ext cx="38163" cy="45464"/>
          </a:xfrm>
          <a:custGeom>
            <a:rect b="b" l="l" r="r" t="t"/>
            <a:pathLst>
              <a:path extrusionOk="0" h="2441" w="2049">
                <a:moveTo>
                  <a:pt x="206" y="1"/>
                </a:moveTo>
                <a:cubicBezTo>
                  <a:pt x="137" y="1"/>
                  <a:pt x="69" y="103"/>
                  <a:pt x="1" y="171"/>
                </a:cubicBezTo>
                <a:cubicBezTo>
                  <a:pt x="69" y="274"/>
                  <a:pt x="103" y="376"/>
                  <a:pt x="137" y="444"/>
                </a:cubicBezTo>
                <a:cubicBezTo>
                  <a:pt x="513" y="956"/>
                  <a:pt x="854" y="1468"/>
                  <a:pt x="1229" y="1980"/>
                </a:cubicBezTo>
                <a:cubicBezTo>
                  <a:pt x="1332" y="2151"/>
                  <a:pt x="1468" y="2287"/>
                  <a:pt x="1639" y="2389"/>
                </a:cubicBezTo>
                <a:cubicBezTo>
                  <a:pt x="1690" y="2424"/>
                  <a:pt x="1750" y="2441"/>
                  <a:pt x="1809" y="2441"/>
                </a:cubicBezTo>
                <a:cubicBezTo>
                  <a:pt x="1869" y="2441"/>
                  <a:pt x="1929" y="2424"/>
                  <a:pt x="1980" y="2389"/>
                </a:cubicBezTo>
                <a:cubicBezTo>
                  <a:pt x="2048" y="2321"/>
                  <a:pt x="2048" y="2185"/>
                  <a:pt x="2014" y="2082"/>
                </a:cubicBezTo>
                <a:cubicBezTo>
                  <a:pt x="1536" y="1434"/>
                  <a:pt x="1025" y="786"/>
                  <a:pt x="547" y="137"/>
                </a:cubicBezTo>
                <a:cubicBezTo>
                  <a:pt x="444" y="69"/>
                  <a:pt x="308" y="1"/>
                  <a:pt x="20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60" name="Google Shape;7760;p56"/>
          <p:cNvSpPr/>
          <p:nvPr/>
        </p:nvSpPr>
        <p:spPr>
          <a:xfrm>
            <a:off x="3784406" y="4460907"/>
            <a:ext cx="31160" cy="46302"/>
          </a:xfrm>
          <a:custGeom>
            <a:rect b="b" l="l" r="r" t="t"/>
            <a:pathLst>
              <a:path extrusionOk="0" h="2486" w="1673">
                <a:moveTo>
                  <a:pt x="171" y="1"/>
                </a:moveTo>
                <a:cubicBezTo>
                  <a:pt x="103" y="35"/>
                  <a:pt x="34" y="137"/>
                  <a:pt x="0" y="205"/>
                </a:cubicBezTo>
                <a:cubicBezTo>
                  <a:pt x="0" y="239"/>
                  <a:pt x="34" y="308"/>
                  <a:pt x="69" y="376"/>
                </a:cubicBezTo>
                <a:cubicBezTo>
                  <a:pt x="376" y="956"/>
                  <a:pt x="683" y="1502"/>
                  <a:pt x="990" y="2082"/>
                </a:cubicBezTo>
                <a:cubicBezTo>
                  <a:pt x="1058" y="2184"/>
                  <a:pt x="1126" y="2287"/>
                  <a:pt x="1229" y="2389"/>
                </a:cubicBezTo>
                <a:cubicBezTo>
                  <a:pt x="1288" y="2449"/>
                  <a:pt x="1371" y="2485"/>
                  <a:pt x="1456" y="2485"/>
                </a:cubicBezTo>
                <a:cubicBezTo>
                  <a:pt x="1518" y="2485"/>
                  <a:pt x="1581" y="2466"/>
                  <a:pt x="1638" y="2423"/>
                </a:cubicBezTo>
                <a:cubicBezTo>
                  <a:pt x="1672" y="2321"/>
                  <a:pt x="1672" y="2184"/>
                  <a:pt x="1638" y="2116"/>
                </a:cubicBezTo>
                <a:cubicBezTo>
                  <a:pt x="1536" y="1911"/>
                  <a:pt x="1365" y="1741"/>
                  <a:pt x="1263" y="1570"/>
                </a:cubicBezTo>
                <a:cubicBezTo>
                  <a:pt x="1024" y="1161"/>
                  <a:pt x="853" y="751"/>
                  <a:pt x="615" y="342"/>
                </a:cubicBezTo>
                <a:cubicBezTo>
                  <a:pt x="546" y="239"/>
                  <a:pt x="512" y="137"/>
                  <a:pt x="410" y="69"/>
                </a:cubicBezTo>
                <a:cubicBezTo>
                  <a:pt x="342" y="1"/>
                  <a:pt x="239" y="1"/>
                  <a:pt x="17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61" name="Google Shape;7761;p56"/>
          <p:cNvSpPr/>
          <p:nvPr/>
        </p:nvSpPr>
        <p:spPr>
          <a:xfrm>
            <a:off x="3732930" y="4141770"/>
            <a:ext cx="29241" cy="45519"/>
          </a:xfrm>
          <a:custGeom>
            <a:rect b="b" l="l" r="r" t="t"/>
            <a:pathLst>
              <a:path extrusionOk="0" h="2444" w="1570">
                <a:moveTo>
                  <a:pt x="190" y="1"/>
                </a:moveTo>
                <a:cubicBezTo>
                  <a:pt x="128" y="1"/>
                  <a:pt x="64" y="13"/>
                  <a:pt x="0" y="41"/>
                </a:cubicBezTo>
                <a:cubicBezTo>
                  <a:pt x="0" y="143"/>
                  <a:pt x="34" y="246"/>
                  <a:pt x="69" y="348"/>
                </a:cubicBezTo>
                <a:cubicBezTo>
                  <a:pt x="342" y="928"/>
                  <a:pt x="649" y="1508"/>
                  <a:pt x="956" y="2088"/>
                </a:cubicBezTo>
                <a:cubicBezTo>
                  <a:pt x="990" y="2191"/>
                  <a:pt x="1058" y="2293"/>
                  <a:pt x="1161" y="2395"/>
                </a:cubicBezTo>
                <a:cubicBezTo>
                  <a:pt x="1233" y="2420"/>
                  <a:pt x="1305" y="2444"/>
                  <a:pt x="1378" y="2444"/>
                </a:cubicBezTo>
                <a:cubicBezTo>
                  <a:pt x="1408" y="2444"/>
                  <a:pt x="1438" y="2439"/>
                  <a:pt x="1468" y="2430"/>
                </a:cubicBezTo>
                <a:cubicBezTo>
                  <a:pt x="1536" y="2361"/>
                  <a:pt x="1570" y="2259"/>
                  <a:pt x="1570" y="2157"/>
                </a:cubicBezTo>
                <a:cubicBezTo>
                  <a:pt x="1536" y="2054"/>
                  <a:pt x="1502" y="1952"/>
                  <a:pt x="1433" y="1884"/>
                </a:cubicBezTo>
                <a:lnTo>
                  <a:pt x="580" y="246"/>
                </a:lnTo>
                <a:cubicBezTo>
                  <a:pt x="505" y="96"/>
                  <a:pt x="357" y="1"/>
                  <a:pt x="19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62" name="Google Shape;7762;p56"/>
          <p:cNvSpPr/>
          <p:nvPr/>
        </p:nvSpPr>
        <p:spPr>
          <a:xfrm>
            <a:off x="3880988" y="4409878"/>
            <a:ext cx="40696" cy="40249"/>
          </a:xfrm>
          <a:custGeom>
            <a:rect b="b" l="l" r="r" t="t"/>
            <a:pathLst>
              <a:path extrusionOk="0" h="2161" w="2185">
                <a:moveTo>
                  <a:pt x="330" y="0"/>
                </a:moveTo>
                <a:cubicBezTo>
                  <a:pt x="286" y="0"/>
                  <a:pt x="234" y="14"/>
                  <a:pt x="172" y="45"/>
                </a:cubicBezTo>
                <a:cubicBezTo>
                  <a:pt x="1" y="113"/>
                  <a:pt x="1" y="284"/>
                  <a:pt x="240" y="557"/>
                </a:cubicBezTo>
                <a:cubicBezTo>
                  <a:pt x="615" y="1034"/>
                  <a:pt x="1025" y="1478"/>
                  <a:pt x="1468" y="1922"/>
                </a:cubicBezTo>
                <a:cubicBezTo>
                  <a:pt x="1571" y="2024"/>
                  <a:pt x="1707" y="2092"/>
                  <a:pt x="1844" y="2160"/>
                </a:cubicBezTo>
                <a:cubicBezTo>
                  <a:pt x="2117" y="2160"/>
                  <a:pt x="2185" y="1956"/>
                  <a:pt x="2117" y="1819"/>
                </a:cubicBezTo>
                <a:cubicBezTo>
                  <a:pt x="2082" y="1785"/>
                  <a:pt x="2014" y="1717"/>
                  <a:pt x="1980" y="1683"/>
                </a:cubicBezTo>
                <a:cubicBezTo>
                  <a:pt x="1468" y="1273"/>
                  <a:pt x="1025" y="796"/>
                  <a:pt x="649" y="284"/>
                </a:cubicBezTo>
                <a:cubicBezTo>
                  <a:pt x="544" y="152"/>
                  <a:pt x="479" y="0"/>
                  <a:pt x="33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63" name="Google Shape;7763;p56"/>
          <p:cNvSpPr/>
          <p:nvPr/>
        </p:nvSpPr>
        <p:spPr>
          <a:xfrm>
            <a:off x="3720210" y="4297316"/>
            <a:ext cx="31160" cy="44141"/>
          </a:xfrm>
          <a:custGeom>
            <a:rect b="b" l="l" r="r" t="t"/>
            <a:pathLst>
              <a:path extrusionOk="0" h="2370" w="1673">
                <a:moveTo>
                  <a:pt x="263" y="1"/>
                </a:moveTo>
                <a:cubicBezTo>
                  <a:pt x="214" y="1"/>
                  <a:pt x="170" y="16"/>
                  <a:pt x="137" y="49"/>
                </a:cubicBezTo>
                <a:cubicBezTo>
                  <a:pt x="1" y="186"/>
                  <a:pt x="103" y="356"/>
                  <a:pt x="206" y="527"/>
                </a:cubicBezTo>
                <a:cubicBezTo>
                  <a:pt x="547" y="1004"/>
                  <a:pt x="820" y="1516"/>
                  <a:pt x="1127" y="1994"/>
                </a:cubicBezTo>
                <a:cubicBezTo>
                  <a:pt x="1229" y="2131"/>
                  <a:pt x="1332" y="2267"/>
                  <a:pt x="1468" y="2369"/>
                </a:cubicBezTo>
                <a:cubicBezTo>
                  <a:pt x="1571" y="2267"/>
                  <a:pt x="1639" y="2131"/>
                  <a:pt x="1673" y="1994"/>
                </a:cubicBezTo>
                <a:cubicBezTo>
                  <a:pt x="1673" y="1892"/>
                  <a:pt x="1639" y="1789"/>
                  <a:pt x="1571" y="1687"/>
                </a:cubicBezTo>
                <a:cubicBezTo>
                  <a:pt x="1298" y="1243"/>
                  <a:pt x="990" y="766"/>
                  <a:pt x="717" y="322"/>
                </a:cubicBezTo>
                <a:cubicBezTo>
                  <a:pt x="683" y="254"/>
                  <a:pt x="649" y="220"/>
                  <a:pt x="615" y="186"/>
                </a:cubicBezTo>
                <a:cubicBezTo>
                  <a:pt x="499" y="70"/>
                  <a:pt x="367" y="1"/>
                  <a:pt x="26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64" name="Google Shape;7764;p56"/>
          <p:cNvSpPr/>
          <p:nvPr/>
        </p:nvSpPr>
        <p:spPr>
          <a:xfrm>
            <a:off x="3791390" y="4121209"/>
            <a:ext cx="30526" cy="39131"/>
          </a:xfrm>
          <a:custGeom>
            <a:rect b="b" l="l" r="r" t="t"/>
            <a:pathLst>
              <a:path extrusionOk="0" h="2101" w="1639">
                <a:moveTo>
                  <a:pt x="305" y="1"/>
                </a:moveTo>
                <a:cubicBezTo>
                  <a:pt x="276" y="1"/>
                  <a:pt x="243" y="6"/>
                  <a:pt x="205" y="19"/>
                </a:cubicBezTo>
                <a:cubicBezTo>
                  <a:pt x="1" y="87"/>
                  <a:pt x="35" y="258"/>
                  <a:pt x="103" y="394"/>
                </a:cubicBezTo>
                <a:cubicBezTo>
                  <a:pt x="308" y="838"/>
                  <a:pt x="512" y="1315"/>
                  <a:pt x="785" y="1725"/>
                </a:cubicBezTo>
                <a:cubicBezTo>
                  <a:pt x="888" y="1930"/>
                  <a:pt x="1058" y="2066"/>
                  <a:pt x="1229" y="2100"/>
                </a:cubicBezTo>
                <a:cubicBezTo>
                  <a:pt x="1502" y="2100"/>
                  <a:pt x="1639" y="1896"/>
                  <a:pt x="1468" y="1759"/>
                </a:cubicBezTo>
                <a:cubicBezTo>
                  <a:pt x="1093" y="1281"/>
                  <a:pt x="820" y="770"/>
                  <a:pt x="581" y="224"/>
                </a:cubicBezTo>
                <a:cubicBezTo>
                  <a:pt x="497" y="112"/>
                  <a:pt x="436" y="1"/>
                  <a:pt x="30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65" name="Google Shape;7765;p56"/>
          <p:cNvSpPr/>
          <p:nvPr/>
        </p:nvSpPr>
        <p:spPr>
          <a:xfrm>
            <a:off x="3946451" y="4328715"/>
            <a:ext cx="27342" cy="36505"/>
          </a:xfrm>
          <a:custGeom>
            <a:rect b="b" l="l" r="r" t="t"/>
            <a:pathLst>
              <a:path extrusionOk="0" h="1960" w="1468">
                <a:moveTo>
                  <a:pt x="274" y="1"/>
                </a:moveTo>
                <a:cubicBezTo>
                  <a:pt x="205" y="1"/>
                  <a:pt x="137" y="69"/>
                  <a:pt x="69" y="103"/>
                </a:cubicBezTo>
                <a:cubicBezTo>
                  <a:pt x="35" y="172"/>
                  <a:pt x="35" y="206"/>
                  <a:pt x="1" y="308"/>
                </a:cubicBezTo>
                <a:cubicBezTo>
                  <a:pt x="137" y="615"/>
                  <a:pt x="240" y="922"/>
                  <a:pt x="444" y="1195"/>
                </a:cubicBezTo>
                <a:cubicBezTo>
                  <a:pt x="581" y="1434"/>
                  <a:pt x="717" y="1673"/>
                  <a:pt x="922" y="1878"/>
                </a:cubicBezTo>
                <a:cubicBezTo>
                  <a:pt x="972" y="1928"/>
                  <a:pt x="1040" y="1959"/>
                  <a:pt x="1127" y="1959"/>
                </a:cubicBezTo>
                <a:cubicBezTo>
                  <a:pt x="1158" y="1959"/>
                  <a:pt x="1193" y="1955"/>
                  <a:pt x="1229" y="1946"/>
                </a:cubicBezTo>
                <a:cubicBezTo>
                  <a:pt x="1400" y="1946"/>
                  <a:pt x="1468" y="1707"/>
                  <a:pt x="1331" y="1605"/>
                </a:cubicBezTo>
                <a:cubicBezTo>
                  <a:pt x="990" y="1195"/>
                  <a:pt x="683" y="683"/>
                  <a:pt x="513" y="172"/>
                </a:cubicBezTo>
                <a:cubicBezTo>
                  <a:pt x="444" y="103"/>
                  <a:pt x="342" y="35"/>
                  <a:pt x="27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66" name="Google Shape;7766;p56"/>
          <p:cNvSpPr/>
          <p:nvPr/>
        </p:nvSpPr>
        <p:spPr>
          <a:xfrm>
            <a:off x="3674470" y="4289959"/>
            <a:ext cx="29241" cy="32854"/>
          </a:xfrm>
          <a:custGeom>
            <a:rect b="b" l="l" r="r" t="t"/>
            <a:pathLst>
              <a:path extrusionOk="0" h="1764" w="1570">
                <a:moveTo>
                  <a:pt x="171" y="0"/>
                </a:moveTo>
                <a:cubicBezTo>
                  <a:pt x="102" y="0"/>
                  <a:pt x="68" y="103"/>
                  <a:pt x="0" y="171"/>
                </a:cubicBezTo>
                <a:cubicBezTo>
                  <a:pt x="0" y="239"/>
                  <a:pt x="34" y="308"/>
                  <a:pt x="68" y="376"/>
                </a:cubicBezTo>
                <a:cubicBezTo>
                  <a:pt x="341" y="785"/>
                  <a:pt x="648" y="1195"/>
                  <a:pt x="955" y="1570"/>
                </a:cubicBezTo>
                <a:cubicBezTo>
                  <a:pt x="1024" y="1672"/>
                  <a:pt x="1126" y="1741"/>
                  <a:pt x="1228" y="1741"/>
                </a:cubicBezTo>
                <a:cubicBezTo>
                  <a:pt x="1271" y="1755"/>
                  <a:pt x="1313" y="1763"/>
                  <a:pt x="1356" y="1763"/>
                </a:cubicBezTo>
                <a:cubicBezTo>
                  <a:pt x="1416" y="1763"/>
                  <a:pt x="1476" y="1747"/>
                  <a:pt x="1536" y="1707"/>
                </a:cubicBezTo>
                <a:cubicBezTo>
                  <a:pt x="1570" y="1604"/>
                  <a:pt x="1570" y="1502"/>
                  <a:pt x="1536" y="1434"/>
                </a:cubicBezTo>
                <a:cubicBezTo>
                  <a:pt x="1126" y="1024"/>
                  <a:pt x="751" y="581"/>
                  <a:pt x="444" y="103"/>
                </a:cubicBezTo>
                <a:cubicBezTo>
                  <a:pt x="375" y="35"/>
                  <a:pt x="273" y="0"/>
                  <a:pt x="17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67" name="Google Shape;7767;p56"/>
          <p:cNvSpPr/>
          <p:nvPr/>
        </p:nvSpPr>
        <p:spPr>
          <a:xfrm>
            <a:off x="3720210" y="4211535"/>
            <a:ext cx="22909" cy="24864"/>
          </a:xfrm>
          <a:custGeom>
            <a:rect b="b" l="l" r="r" t="t"/>
            <a:pathLst>
              <a:path extrusionOk="0" h="1335" w="1230">
                <a:moveTo>
                  <a:pt x="288" y="1"/>
                </a:moveTo>
                <a:cubicBezTo>
                  <a:pt x="260" y="1"/>
                  <a:pt x="233" y="5"/>
                  <a:pt x="206" y="14"/>
                </a:cubicBezTo>
                <a:cubicBezTo>
                  <a:pt x="137" y="14"/>
                  <a:pt x="69" y="117"/>
                  <a:pt x="1" y="185"/>
                </a:cubicBezTo>
                <a:cubicBezTo>
                  <a:pt x="35" y="219"/>
                  <a:pt x="35" y="287"/>
                  <a:pt x="69" y="321"/>
                </a:cubicBezTo>
                <a:cubicBezTo>
                  <a:pt x="274" y="629"/>
                  <a:pt x="444" y="902"/>
                  <a:pt x="683" y="1174"/>
                </a:cubicBezTo>
                <a:cubicBezTo>
                  <a:pt x="726" y="1281"/>
                  <a:pt x="822" y="1334"/>
                  <a:pt x="921" y="1334"/>
                </a:cubicBezTo>
                <a:cubicBezTo>
                  <a:pt x="981" y="1334"/>
                  <a:pt x="1042" y="1315"/>
                  <a:pt x="1093" y="1277"/>
                </a:cubicBezTo>
                <a:cubicBezTo>
                  <a:pt x="1229" y="1140"/>
                  <a:pt x="1195" y="1004"/>
                  <a:pt x="1093" y="902"/>
                </a:cubicBezTo>
                <a:cubicBezTo>
                  <a:pt x="888" y="629"/>
                  <a:pt x="717" y="356"/>
                  <a:pt x="513" y="83"/>
                </a:cubicBezTo>
                <a:cubicBezTo>
                  <a:pt x="438" y="33"/>
                  <a:pt x="363" y="1"/>
                  <a:pt x="28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68" name="Google Shape;7768;p56"/>
          <p:cNvSpPr/>
          <p:nvPr/>
        </p:nvSpPr>
        <p:spPr>
          <a:xfrm>
            <a:off x="3816178" y="4581012"/>
            <a:ext cx="24175" cy="23058"/>
          </a:xfrm>
          <a:custGeom>
            <a:rect b="b" l="l" r="r" t="t"/>
            <a:pathLst>
              <a:path extrusionOk="0" h="1238" w="1298">
                <a:moveTo>
                  <a:pt x="205" y="1"/>
                </a:moveTo>
                <a:cubicBezTo>
                  <a:pt x="137" y="35"/>
                  <a:pt x="69" y="171"/>
                  <a:pt x="0" y="240"/>
                </a:cubicBezTo>
                <a:cubicBezTo>
                  <a:pt x="69" y="410"/>
                  <a:pt x="171" y="581"/>
                  <a:pt x="308" y="717"/>
                </a:cubicBezTo>
                <a:cubicBezTo>
                  <a:pt x="444" y="888"/>
                  <a:pt x="615" y="1025"/>
                  <a:pt x="785" y="1161"/>
                </a:cubicBezTo>
                <a:cubicBezTo>
                  <a:pt x="836" y="1212"/>
                  <a:pt x="905" y="1238"/>
                  <a:pt x="973" y="1238"/>
                </a:cubicBezTo>
                <a:cubicBezTo>
                  <a:pt x="1041" y="1238"/>
                  <a:pt x="1109" y="1212"/>
                  <a:pt x="1161" y="1161"/>
                </a:cubicBezTo>
                <a:cubicBezTo>
                  <a:pt x="1297" y="1025"/>
                  <a:pt x="1229" y="922"/>
                  <a:pt x="1126" y="820"/>
                </a:cubicBezTo>
                <a:cubicBezTo>
                  <a:pt x="888" y="581"/>
                  <a:pt x="683" y="308"/>
                  <a:pt x="478" y="69"/>
                </a:cubicBezTo>
                <a:cubicBezTo>
                  <a:pt x="410" y="35"/>
                  <a:pt x="308" y="1"/>
                  <a:pt x="20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69" name="Google Shape;7769;p56"/>
          <p:cNvSpPr/>
          <p:nvPr/>
        </p:nvSpPr>
        <p:spPr>
          <a:xfrm>
            <a:off x="3898793" y="4643457"/>
            <a:ext cx="19091" cy="22108"/>
          </a:xfrm>
          <a:custGeom>
            <a:rect b="b" l="l" r="r" t="t"/>
            <a:pathLst>
              <a:path extrusionOk="0" h="1187" w="1025">
                <a:moveTo>
                  <a:pt x="290" y="0"/>
                </a:moveTo>
                <a:cubicBezTo>
                  <a:pt x="248" y="0"/>
                  <a:pt x="205" y="9"/>
                  <a:pt x="171" y="26"/>
                </a:cubicBezTo>
                <a:cubicBezTo>
                  <a:pt x="103" y="60"/>
                  <a:pt x="69" y="163"/>
                  <a:pt x="0" y="265"/>
                </a:cubicBezTo>
                <a:cubicBezTo>
                  <a:pt x="205" y="538"/>
                  <a:pt x="376" y="845"/>
                  <a:pt x="615" y="1084"/>
                </a:cubicBezTo>
                <a:cubicBezTo>
                  <a:pt x="666" y="1152"/>
                  <a:pt x="734" y="1186"/>
                  <a:pt x="802" y="1186"/>
                </a:cubicBezTo>
                <a:cubicBezTo>
                  <a:pt x="871" y="1186"/>
                  <a:pt x="939" y="1152"/>
                  <a:pt x="990" y="1084"/>
                </a:cubicBezTo>
                <a:cubicBezTo>
                  <a:pt x="1024" y="981"/>
                  <a:pt x="990" y="879"/>
                  <a:pt x="956" y="777"/>
                </a:cubicBezTo>
                <a:cubicBezTo>
                  <a:pt x="854" y="606"/>
                  <a:pt x="751" y="470"/>
                  <a:pt x="649" y="333"/>
                </a:cubicBezTo>
                <a:cubicBezTo>
                  <a:pt x="581" y="231"/>
                  <a:pt x="478" y="128"/>
                  <a:pt x="410" y="26"/>
                </a:cubicBezTo>
                <a:cubicBezTo>
                  <a:pt x="376" y="9"/>
                  <a:pt x="333" y="0"/>
                  <a:pt x="2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0" name="Google Shape;7770;p56"/>
          <p:cNvSpPr/>
          <p:nvPr/>
        </p:nvSpPr>
        <p:spPr>
          <a:xfrm>
            <a:off x="3705608" y="4418966"/>
            <a:ext cx="10169" cy="14639"/>
          </a:xfrm>
          <a:custGeom>
            <a:rect b="b" l="l" r="r" t="t"/>
            <a:pathLst>
              <a:path extrusionOk="0" h="786" w="546">
                <a:moveTo>
                  <a:pt x="239" y="0"/>
                </a:moveTo>
                <a:cubicBezTo>
                  <a:pt x="68" y="35"/>
                  <a:pt x="0" y="137"/>
                  <a:pt x="0" y="342"/>
                </a:cubicBezTo>
                <a:cubicBezTo>
                  <a:pt x="0" y="581"/>
                  <a:pt x="102" y="751"/>
                  <a:pt x="273" y="785"/>
                </a:cubicBezTo>
                <a:cubicBezTo>
                  <a:pt x="444" y="785"/>
                  <a:pt x="546" y="649"/>
                  <a:pt x="512" y="410"/>
                </a:cubicBezTo>
                <a:cubicBezTo>
                  <a:pt x="512" y="171"/>
                  <a:pt x="410" y="0"/>
                  <a:pt x="23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1" name="Google Shape;7771;p56"/>
          <p:cNvSpPr/>
          <p:nvPr/>
        </p:nvSpPr>
        <p:spPr>
          <a:xfrm>
            <a:off x="3094432" y="4369650"/>
            <a:ext cx="112961" cy="105268"/>
          </a:xfrm>
          <a:custGeom>
            <a:rect b="b" l="l" r="r" t="t"/>
            <a:pathLst>
              <a:path extrusionOk="0" h="5652" w="6065">
                <a:moveTo>
                  <a:pt x="249" y="0"/>
                </a:moveTo>
                <a:cubicBezTo>
                  <a:pt x="117" y="0"/>
                  <a:pt x="0" y="112"/>
                  <a:pt x="25" y="260"/>
                </a:cubicBezTo>
                <a:cubicBezTo>
                  <a:pt x="59" y="362"/>
                  <a:pt x="127" y="430"/>
                  <a:pt x="161" y="499"/>
                </a:cubicBezTo>
                <a:lnTo>
                  <a:pt x="4563" y="4798"/>
                </a:lnTo>
                <a:cubicBezTo>
                  <a:pt x="4768" y="5003"/>
                  <a:pt x="5007" y="5208"/>
                  <a:pt x="5280" y="5412"/>
                </a:cubicBezTo>
                <a:cubicBezTo>
                  <a:pt x="5416" y="5515"/>
                  <a:pt x="5553" y="5583"/>
                  <a:pt x="5723" y="5651"/>
                </a:cubicBezTo>
                <a:cubicBezTo>
                  <a:pt x="5860" y="5651"/>
                  <a:pt x="5962" y="5617"/>
                  <a:pt x="6065" y="5515"/>
                </a:cubicBezTo>
                <a:cubicBezTo>
                  <a:pt x="6065" y="5412"/>
                  <a:pt x="6065" y="5310"/>
                  <a:pt x="5962" y="5242"/>
                </a:cubicBezTo>
                <a:cubicBezTo>
                  <a:pt x="4120" y="3843"/>
                  <a:pt x="2618" y="2068"/>
                  <a:pt x="946" y="499"/>
                </a:cubicBezTo>
                <a:cubicBezTo>
                  <a:pt x="776" y="362"/>
                  <a:pt x="605" y="192"/>
                  <a:pt x="400" y="55"/>
                </a:cubicBezTo>
                <a:cubicBezTo>
                  <a:pt x="353" y="17"/>
                  <a:pt x="300" y="0"/>
                  <a:pt x="2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2" name="Google Shape;7772;p56"/>
          <p:cNvSpPr/>
          <p:nvPr/>
        </p:nvSpPr>
        <p:spPr>
          <a:xfrm>
            <a:off x="3241057" y="4098525"/>
            <a:ext cx="83906" cy="107578"/>
          </a:xfrm>
          <a:custGeom>
            <a:rect b="b" l="l" r="r" t="t"/>
            <a:pathLst>
              <a:path extrusionOk="0" h="5776" w="4505">
                <a:moveTo>
                  <a:pt x="271" y="0"/>
                </a:moveTo>
                <a:cubicBezTo>
                  <a:pt x="231" y="0"/>
                  <a:pt x="187" y="13"/>
                  <a:pt x="137" y="43"/>
                </a:cubicBezTo>
                <a:cubicBezTo>
                  <a:pt x="0" y="145"/>
                  <a:pt x="34" y="281"/>
                  <a:pt x="102" y="418"/>
                </a:cubicBezTo>
                <a:cubicBezTo>
                  <a:pt x="171" y="486"/>
                  <a:pt x="205" y="554"/>
                  <a:pt x="273" y="623"/>
                </a:cubicBezTo>
                <a:cubicBezTo>
                  <a:pt x="1331" y="2090"/>
                  <a:pt x="2389" y="3557"/>
                  <a:pt x="3447" y="5024"/>
                </a:cubicBezTo>
                <a:cubicBezTo>
                  <a:pt x="3617" y="5229"/>
                  <a:pt x="3788" y="5434"/>
                  <a:pt x="3958" y="5605"/>
                </a:cubicBezTo>
                <a:cubicBezTo>
                  <a:pt x="4061" y="5673"/>
                  <a:pt x="4163" y="5741"/>
                  <a:pt x="4265" y="5775"/>
                </a:cubicBezTo>
                <a:cubicBezTo>
                  <a:pt x="4334" y="5741"/>
                  <a:pt x="4436" y="5707"/>
                  <a:pt x="4470" y="5673"/>
                </a:cubicBezTo>
                <a:cubicBezTo>
                  <a:pt x="4504" y="5570"/>
                  <a:pt x="4504" y="5468"/>
                  <a:pt x="4470" y="5366"/>
                </a:cubicBezTo>
                <a:cubicBezTo>
                  <a:pt x="4300" y="5161"/>
                  <a:pt x="4095" y="4956"/>
                  <a:pt x="3924" y="4717"/>
                </a:cubicBezTo>
                <a:lnTo>
                  <a:pt x="785" y="452"/>
                </a:lnTo>
                <a:cubicBezTo>
                  <a:pt x="683" y="350"/>
                  <a:pt x="614" y="247"/>
                  <a:pt x="512" y="145"/>
                </a:cubicBezTo>
                <a:cubicBezTo>
                  <a:pt x="440" y="72"/>
                  <a:pt x="367" y="0"/>
                  <a:pt x="27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3" name="Google Shape;7773;p56"/>
          <p:cNvSpPr/>
          <p:nvPr/>
        </p:nvSpPr>
        <p:spPr>
          <a:xfrm>
            <a:off x="3145089" y="4305212"/>
            <a:ext cx="84539" cy="93796"/>
          </a:xfrm>
          <a:custGeom>
            <a:rect b="b" l="l" r="r" t="t"/>
            <a:pathLst>
              <a:path extrusionOk="0" h="5036" w="4539">
                <a:moveTo>
                  <a:pt x="308" y="0"/>
                </a:moveTo>
                <a:cubicBezTo>
                  <a:pt x="137" y="0"/>
                  <a:pt x="1" y="137"/>
                  <a:pt x="35" y="273"/>
                </a:cubicBezTo>
                <a:cubicBezTo>
                  <a:pt x="69" y="376"/>
                  <a:pt x="137" y="444"/>
                  <a:pt x="171" y="512"/>
                </a:cubicBezTo>
                <a:cubicBezTo>
                  <a:pt x="1229" y="1775"/>
                  <a:pt x="2253" y="3003"/>
                  <a:pt x="3276" y="4266"/>
                </a:cubicBezTo>
                <a:cubicBezTo>
                  <a:pt x="3481" y="4505"/>
                  <a:pt x="3720" y="4709"/>
                  <a:pt x="3993" y="4914"/>
                </a:cubicBezTo>
                <a:cubicBezTo>
                  <a:pt x="4050" y="4991"/>
                  <a:pt x="4140" y="5035"/>
                  <a:pt x="4226" y="5035"/>
                </a:cubicBezTo>
                <a:cubicBezTo>
                  <a:pt x="4293" y="5035"/>
                  <a:pt x="4358" y="5008"/>
                  <a:pt x="4402" y="4948"/>
                </a:cubicBezTo>
                <a:cubicBezTo>
                  <a:pt x="4539" y="4812"/>
                  <a:pt x="4505" y="4675"/>
                  <a:pt x="4368" y="4573"/>
                </a:cubicBezTo>
                <a:cubicBezTo>
                  <a:pt x="3037" y="3276"/>
                  <a:pt x="1980" y="1741"/>
                  <a:pt x="717" y="376"/>
                </a:cubicBezTo>
                <a:cubicBezTo>
                  <a:pt x="649" y="273"/>
                  <a:pt x="581" y="171"/>
                  <a:pt x="478" y="103"/>
                </a:cubicBezTo>
                <a:cubicBezTo>
                  <a:pt x="410" y="69"/>
                  <a:pt x="376" y="35"/>
                  <a:pt x="3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4" name="Google Shape;7774;p56"/>
          <p:cNvSpPr/>
          <p:nvPr/>
        </p:nvSpPr>
        <p:spPr>
          <a:xfrm>
            <a:off x="3202916" y="3857180"/>
            <a:ext cx="67385" cy="98098"/>
          </a:xfrm>
          <a:custGeom>
            <a:rect b="b" l="l" r="r" t="t"/>
            <a:pathLst>
              <a:path extrusionOk="0" h="5267" w="3618">
                <a:moveTo>
                  <a:pt x="205" y="1"/>
                </a:moveTo>
                <a:cubicBezTo>
                  <a:pt x="137" y="1"/>
                  <a:pt x="69" y="137"/>
                  <a:pt x="1" y="239"/>
                </a:cubicBezTo>
                <a:cubicBezTo>
                  <a:pt x="103" y="410"/>
                  <a:pt x="137" y="581"/>
                  <a:pt x="240" y="717"/>
                </a:cubicBezTo>
                <a:cubicBezTo>
                  <a:pt x="717" y="1434"/>
                  <a:pt x="1161" y="2150"/>
                  <a:pt x="1639" y="2867"/>
                </a:cubicBezTo>
                <a:cubicBezTo>
                  <a:pt x="2048" y="3481"/>
                  <a:pt x="2423" y="4130"/>
                  <a:pt x="2799" y="4778"/>
                </a:cubicBezTo>
                <a:cubicBezTo>
                  <a:pt x="2833" y="4846"/>
                  <a:pt x="2901" y="4948"/>
                  <a:pt x="2935" y="5017"/>
                </a:cubicBezTo>
                <a:cubicBezTo>
                  <a:pt x="3014" y="5121"/>
                  <a:pt x="3113" y="5266"/>
                  <a:pt x="3262" y="5266"/>
                </a:cubicBezTo>
                <a:cubicBezTo>
                  <a:pt x="3308" y="5266"/>
                  <a:pt x="3358" y="5253"/>
                  <a:pt x="3413" y="5221"/>
                </a:cubicBezTo>
                <a:cubicBezTo>
                  <a:pt x="3618" y="5119"/>
                  <a:pt x="3515" y="4914"/>
                  <a:pt x="3413" y="4744"/>
                </a:cubicBezTo>
                <a:cubicBezTo>
                  <a:pt x="3208" y="4300"/>
                  <a:pt x="2935" y="3891"/>
                  <a:pt x="2662" y="3447"/>
                </a:cubicBezTo>
                <a:cubicBezTo>
                  <a:pt x="1946" y="2355"/>
                  <a:pt x="1263" y="1229"/>
                  <a:pt x="547" y="137"/>
                </a:cubicBezTo>
                <a:cubicBezTo>
                  <a:pt x="444" y="35"/>
                  <a:pt x="342" y="1"/>
                  <a:pt x="20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5" name="Google Shape;7775;p56"/>
          <p:cNvSpPr/>
          <p:nvPr/>
        </p:nvSpPr>
        <p:spPr>
          <a:xfrm>
            <a:off x="3034520" y="4424274"/>
            <a:ext cx="81987" cy="84949"/>
          </a:xfrm>
          <a:custGeom>
            <a:rect b="b" l="l" r="r" t="t"/>
            <a:pathLst>
              <a:path extrusionOk="0" h="4561" w="4402">
                <a:moveTo>
                  <a:pt x="292" y="0"/>
                </a:moveTo>
                <a:cubicBezTo>
                  <a:pt x="265" y="0"/>
                  <a:pt x="236" y="7"/>
                  <a:pt x="205" y="23"/>
                </a:cubicBezTo>
                <a:cubicBezTo>
                  <a:pt x="102" y="57"/>
                  <a:pt x="68" y="159"/>
                  <a:pt x="0" y="227"/>
                </a:cubicBezTo>
                <a:cubicBezTo>
                  <a:pt x="102" y="364"/>
                  <a:pt x="171" y="534"/>
                  <a:pt x="307" y="671"/>
                </a:cubicBezTo>
                <a:cubicBezTo>
                  <a:pt x="1024" y="1456"/>
                  <a:pt x="1775" y="2275"/>
                  <a:pt x="2525" y="3094"/>
                </a:cubicBezTo>
                <a:cubicBezTo>
                  <a:pt x="2866" y="3469"/>
                  <a:pt x="3242" y="3844"/>
                  <a:pt x="3617" y="4220"/>
                </a:cubicBezTo>
                <a:cubicBezTo>
                  <a:pt x="3754" y="4356"/>
                  <a:pt x="3890" y="4459"/>
                  <a:pt x="4061" y="4561"/>
                </a:cubicBezTo>
                <a:cubicBezTo>
                  <a:pt x="4163" y="4561"/>
                  <a:pt x="4265" y="4561"/>
                  <a:pt x="4368" y="4493"/>
                </a:cubicBezTo>
                <a:cubicBezTo>
                  <a:pt x="4402" y="4424"/>
                  <a:pt x="4402" y="4288"/>
                  <a:pt x="4368" y="4220"/>
                </a:cubicBezTo>
                <a:cubicBezTo>
                  <a:pt x="4334" y="4117"/>
                  <a:pt x="4300" y="4117"/>
                  <a:pt x="4231" y="4083"/>
                </a:cubicBezTo>
                <a:cubicBezTo>
                  <a:pt x="3003" y="2787"/>
                  <a:pt x="1775" y="1490"/>
                  <a:pt x="546" y="159"/>
                </a:cubicBezTo>
                <a:cubicBezTo>
                  <a:pt x="467" y="80"/>
                  <a:pt x="387" y="0"/>
                  <a:pt x="29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6" name="Google Shape;7776;p56"/>
          <p:cNvSpPr/>
          <p:nvPr/>
        </p:nvSpPr>
        <p:spPr>
          <a:xfrm>
            <a:off x="3342091" y="4082025"/>
            <a:ext cx="62301" cy="95732"/>
          </a:xfrm>
          <a:custGeom>
            <a:rect b="b" l="l" r="r" t="t"/>
            <a:pathLst>
              <a:path extrusionOk="0" h="5140" w="3345">
                <a:moveTo>
                  <a:pt x="219" y="0"/>
                </a:moveTo>
                <a:cubicBezTo>
                  <a:pt x="202" y="0"/>
                  <a:pt x="186" y="2"/>
                  <a:pt x="171" y="7"/>
                </a:cubicBezTo>
                <a:cubicBezTo>
                  <a:pt x="103" y="7"/>
                  <a:pt x="69" y="144"/>
                  <a:pt x="1" y="212"/>
                </a:cubicBezTo>
                <a:cubicBezTo>
                  <a:pt x="69" y="383"/>
                  <a:pt x="137" y="519"/>
                  <a:pt x="205" y="656"/>
                </a:cubicBezTo>
                <a:cubicBezTo>
                  <a:pt x="717" y="1543"/>
                  <a:pt x="1229" y="2464"/>
                  <a:pt x="1741" y="3351"/>
                </a:cubicBezTo>
                <a:cubicBezTo>
                  <a:pt x="1946" y="3727"/>
                  <a:pt x="2116" y="4102"/>
                  <a:pt x="2355" y="4477"/>
                </a:cubicBezTo>
                <a:cubicBezTo>
                  <a:pt x="2526" y="4716"/>
                  <a:pt x="2696" y="4921"/>
                  <a:pt x="2935" y="5126"/>
                </a:cubicBezTo>
                <a:cubicBezTo>
                  <a:pt x="2954" y="5135"/>
                  <a:pt x="2979" y="5139"/>
                  <a:pt x="3009" y="5139"/>
                </a:cubicBezTo>
                <a:cubicBezTo>
                  <a:pt x="3090" y="5139"/>
                  <a:pt x="3202" y="5107"/>
                  <a:pt x="3276" y="5057"/>
                </a:cubicBezTo>
                <a:cubicBezTo>
                  <a:pt x="3345" y="5023"/>
                  <a:pt x="3311" y="4853"/>
                  <a:pt x="3276" y="4784"/>
                </a:cubicBezTo>
                <a:cubicBezTo>
                  <a:pt x="2253" y="3317"/>
                  <a:pt x="1468" y="1713"/>
                  <a:pt x="547" y="212"/>
                </a:cubicBezTo>
                <a:cubicBezTo>
                  <a:pt x="513" y="144"/>
                  <a:pt x="513" y="110"/>
                  <a:pt x="478" y="75"/>
                </a:cubicBezTo>
                <a:cubicBezTo>
                  <a:pt x="449" y="75"/>
                  <a:pt x="320" y="0"/>
                  <a:pt x="2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7" name="Google Shape;7777;p56"/>
          <p:cNvSpPr/>
          <p:nvPr/>
        </p:nvSpPr>
        <p:spPr>
          <a:xfrm>
            <a:off x="3283631" y="4202577"/>
            <a:ext cx="67385" cy="81056"/>
          </a:xfrm>
          <a:custGeom>
            <a:rect b="b" l="l" r="r" t="t"/>
            <a:pathLst>
              <a:path extrusionOk="0" h="4352" w="3618">
                <a:moveTo>
                  <a:pt x="273" y="1"/>
                </a:moveTo>
                <a:cubicBezTo>
                  <a:pt x="231" y="1"/>
                  <a:pt x="188" y="18"/>
                  <a:pt x="137" y="52"/>
                </a:cubicBezTo>
                <a:cubicBezTo>
                  <a:pt x="69" y="86"/>
                  <a:pt x="34" y="188"/>
                  <a:pt x="0" y="256"/>
                </a:cubicBezTo>
                <a:cubicBezTo>
                  <a:pt x="34" y="325"/>
                  <a:pt x="69" y="427"/>
                  <a:pt x="137" y="495"/>
                </a:cubicBezTo>
                <a:cubicBezTo>
                  <a:pt x="922" y="1553"/>
                  <a:pt x="1741" y="2611"/>
                  <a:pt x="2525" y="3669"/>
                </a:cubicBezTo>
                <a:cubicBezTo>
                  <a:pt x="2696" y="3839"/>
                  <a:pt x="2867" y="4044"/>
                  <a:pt x="3037" y="4215"/>
                </a:cubicBezTo>
                <a:cubicBezTo>
                  <a:pt x="3106" y="4283"/>
                  <a:pt x="3208" y="4317"/>
                  <a:pt x="3310" y="4351"/>
                </a:cubicBezTo>
                <a:cubicBezTo>
                  <a:pt x="3413" y="4351"/>
                  <a:pt x="3515" y="4351"/>
                  <a:pt x="3583" y="4283"/>
                </a:cubicBezTo>
                <a:cubicBezTo>
                  <a:pt x="3617" y="4215"/>
                  <a:pt x="3583" y="4112"/>
                  <a:pt x="3583" y="4044"/>
                </a:cubicBezTo>
                <a:cubicBezTo>
                  <a:pt x="3604" y="3983"/>
                  <a:pt x="3600" y="3970"/>
                  <a:pt x="3586" y="3970"/>
                </a:cubicBezTo>
                <a:cubicBezTo>
                  <a:pt x="3576" y="3970"/>
                  <a:pt x="3563" y="3976"/>
                  <a:pt x="3549" y="3976"/>
                </a:cubicBezTo>
                <a:cubicBezTo>
                  <a:pt x="2628" y="2747"/>
                  <a:pt x="1672" y="1553"/>
                  <a:pt x="717" y="359"/>
                </a:cubicBezTo>
                <a:cubicBezTo>
                  <a:pt x="649" y="256"/>
                  <a:pt x="512" y="120"/>
                  <a:pt x="410" y="52"/>
                </a:cubicBezTo>
                <a:cubicBezTo>
                  <a:pt x="359" y="18"/>
                  <a:pt x="316" y="1"/>
                  <a:pt x="27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8" name="Google Shape;7778;p56"/>
          <p:cNvSpPr/>
          <p:nvPr/>
        </p:nvSpPr>
        <p:spPr>
          <a:xfrm>
            <a:off x="3250574" y="3810751"/>
            <a:ext cx="55316" cy="88879"/>
          </a:xfrm>
          <a:custGeom>
            <a:rect b="b" l="l" r="r" t="t"/>
            <a:pathLst>
              <a:path extrusionOk="0" h="4772" w="2970">
                <a:moveTo>
                  <a:pt x="287" y="0"/>
                </a:moveTo>
                <a:cubicBezTo>
                  <a:pt x="253" y="0"/>
                  <a:pt x="214" y="11"/>
                  <a:pt x="172" y="37"/>
                </a:cubicBezTo>
                <a:cubicBezTo>
                  <a:pt x="69" y="71"/>
                  <a:pt x="35" y="207"/>
                  <a:pt x="1" y="276"/>
                </a:cubicBezTo>
                <a:cubicBezTo>
                  <a:pt x="69" y="480"/>
                  <a:pt x="137" y="617"/>
                  <a:pt x="206" y="753"/>
                </a:cubicBezTo>
                <a:cubicBezTo>
                  <a:pt x="820" y="1879"/>
                  <a:pt x="1434" y="3005"/>
                  <a:pt x="2082" y="4166"/>
                </a:cubicBezTo>
                <a:cubicBezTo>
                  <a:pt x="2185" y="4370"/>
                  <a:pt x="2355" y="4541"/>
                  <a:pt x="2560" y="4712"/>
                </a:cubicBezTo>
                <a:cubicBezTo>
                  <a:pt x="2601" y="4752"/>
                  <a:pt x="2657" y="4771"/>
                  <a:pt x="2714" y="4771"/>
                </a:cubicBezTo>
                <a:cubicBezTo>
                  <a:pt x="2803" y="4771"/>
                  <a:pt x="2894" y="4726"/>
                  <a:pt x="2936" y="4643"/>
                </a:cubicBezTo>
                <a:cubicBezTo>
                  <a:pt x="2970" y="4541"/>
                  <a:pt x="2970" y="4439"/>
                  <a:pt x="2901" y="4336"/>
                </a:cubicBezTo>
                <a:cubicBezTo>
                  <a:pt x="2014" y="3074"/>
                  <a:pt x="1229" y="1743"/>
                  <a:pt x="581" y="344"/>
                </a:cubicBezTo>
                <a:cubicBezTo>
                  <a:pt x="547" y="310"/>
                  <a:pt x="547" y="241"/>
                  <a:pt x="513" y="173"/>
                </a:cubicBezTo>
                <a:cubicBezTo>
                  <a:pt x="462" y="96"/>
                  <a:pt x="391" y="0"/>
                  <a:pt x="28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9" name="Google Shape;7779;p56"/>
          <p:cNvSpPr/>
          <p:nvPr/>
        </p:nvSpPr>
        <p:spPr>
          <a:xfrm>
            <a:off x="3171777" y="3891243"/>
            <a:ext cx="49598" cy="84166"/>
          </a:xfrm>
          <a:custGeom>
            <a:rect b="b" l="l" r="r" t="t"/>
            <a:pathLst>
              <a:path extrusionOk="0" h="4519" w="2663">
                <a:moveTo>
                  <a:pt x="185" y="1"/>
                </a:moveTo>
                <a:cubicBezTo>
                  <a:pt x="158" y="1"/>
                  <a:pt x="130" y="5"/>
                  <a:pt x="103" y="14"/>
                </a:cubicBezTo>
                <a:cubicBezTo>
                  <a:pt x="35" y="48"/>
                  <a:pt x="1" y="151"/>
                  <a:pt x="1" y="253"/>
                </a:cubicBezTo>
                <a:cubicBezTo>
                  <a:pt x="1" y="355"/>
                  <a:pt x="35" y="424"/>
                  <a:pt x="103" y="526"/>
                </a:cubicBezTo>
                <a:lnTo>
                  <a:pt x="1877" y="4109"/>
                </a:lnTo>
                <a:cubicBezTo>
                  <a:pt x="1946" y="4211"/>
                  <a:pt x="1980" y="4280"/>
                  <a:pt x="2048" y="4382"/>
                </a:cubicBezTo>
                <a:cubicBezTo>
                  <a:pt x="2116" y="4450"/>
                  <a:pt x="2185" y="4484"/>
                  <a:pt x="2287" y="4519"/>
                </a:cubicBezTo>
                <a:cubicBezTo>
                  <a:pt x="2526" y="4519"/>
                  <a:pt x="2662" y="4382"/>
                  <a:pt x="2560" y="4177"/>
                </a:cubicBezTo>
                <a:cubicBezTo>
                  <a:pt x="2492" y="4041"/>
                  <a:pt x="2423" y="3870"/>
                  <a:pt x="2355" y="3734"/>
                </a:cubicBezTo>
                <a:lnTo>
                  <a:pt x="649" y="424"/>
                </a:lnTo>
                <a:cubicBezTo>
                  <a:pt x="581" y="287"/>
                  <a:pt x="513" y="151"/>
                  <a:pt x="410" y="83"/>
                </a:cubicBezTo>
                <a:cubicBezTo>
                  <a:pt x="335" y="33"/>
                  <a:pt x="260" y="1"/>
                  <a:pt x="1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0" name="Google Shape;7780;p56"/>
          <p:cNvSpPr/>
          <p:nvPr/>
        </p:nvSpPr>
        <p:spPr>
          <a:xfrm>
            <a:off x="3200383" y="3792891"/>
            <a:ext cx="52131" cy="82993"/>
          </a:xfrm>
          <a:custGeom>
            <a:rect b="b" l="l" r="r" t="t"/>
            <a:pathLst>
              <a:path extrusionOk="0" h="4456" w="2799">
                <a:moveTo>
                  <a:pt x="225" y="1"/>
                </a:moveTo>
                <a:cubicBezTo>
                  <a:pt x="112" y="1"/>
                  <a:pt x="0" y="103"/>
                  <a:pt x="0" y="279"/>
                </a:cubicBezTo>
                <a:cubicBezTo>
                  <a:pt x="34" y="347"/>
                  <a:pt x="103" y="416"/>
                  <a:pt x="137" y="518"/>
                </a:cubicBezTo>
                <a:cubicBezTo>
                  <a:pt x="922" y="1644"/>
                  <a:pt x="1604" y="2838"/>
                  <a:pt x="2184" y="4101"/>
                </a:cubicBezTo>
                <a:cubicBezTo>
                  <a:pt x="2218" y="4203"/>
                  <a:pt x="2286" y="4306"/>
                  <a:pt x="2355" y="4374"/>
                </a:cubicBezTo>
                <a:cubicBezTo>
                  <a:pt x="2430" y="4424"/>
                  <a:pt x="2505" y="4456"/>
                  <a:pt x="2580" y="4456"/>
                </a:cubicBezTo>
                <a:cubicBezTo>
                  <a:pt x="2607" y="4456"/>
                  <a:pt x="2634" y="4451"/>
                  <a:pt x="2662" y="4442"/>
                </a:cubicBezTo>
                <a:cubicBezTo>
                  <a:pt x="2764" y="4374"/>
                  <a:pt x="2798" y="4306"/>
                  <a:pt x="2798" y="4203"/>
                </a:cubicBezTo>
                <a:cubicBezTo>
                  <a:pt x="2798" y="4101"/>
                  <a:pt x="2764" y="3999"/>
                  <a:pt x="2730" y="3930"/>
                </a:cubicBezTo>
                <a:cubicBezTo>
                  <a:pt x="2116" y="2668"/>
                  <a:pt x="1433" y="1439"/>
                  <a:pt x="614" y="279"/>
                </a:cubicBezTo>
                <a:cubicBezTo>
                  <a:pt x="546" y="177"/>
                  <a:pt x="444" y="109"/>
                  <a:pt x="341" y="40"/>
                </a:cubicBezTo>
                <a:cubicBezTo>
                  <a:pt x="306" y="14"/>
                  <a:pt x="265" y="1"/>
                  <a:pt x="2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1" name="Google Shape;7781;p56"/>
          <p:cNvSpPr/>
          <p:nvPr/>
        </p:nvSpPr>
        <p:spPr>
          <a:xfrm>
            <a:off x="3094879" y="4315381"/>
            <a:ext cx="56583" cy="72786"/>
          </a:xfrm>
          <a:custGeom>
            <a:rect b="b" l="l" r="r" t="t"/>
            <a:pathLst>
              <a:path extrusionOk="0" h="3908" w="3038">
                <a:moveTo>
                  <a:pt x="240" y="0"/>
                </a:moveTo>
                <a:cubicBezTo>
                  <a:pt x="137" y="34"/>
                  <a:pt x="69" y="171"/>
                  <a:pt x="1" y="239"/>
                </a:cubicBezTo>
                <a:cubicBezTo>
                  <a:pt x="69" y="376"/>
                  <a:pt x="137" y="478"/>
                  <a:pt x="206" y="615"/>
                </a:cubicBezTo>
                <a:cubicBezTo>
                  <a:pt x="922" y="1570"/>
                  <a:pt x="1605" y="2560"/>
                  <a:pt x="2321" y="3549"/>
                </a:cubicBezTo>
                <a:cubicBezTo>
                  <a:pt x="2424" y="3686"/>
                  <a:pt x="2526" y="3788"/>
                  <a:pt x="2662" y="3856"/>
                </a:cubicBezTo>
                <a:cubicBezTo>
                  <a:pt x="2714" y="3890"/>
                  <a:pt x="2765" y="3907"/>
                  <a:pt x="2820" y="3907"/>
                </a:cubicBezTo>
                <a:cubicBezTo>
                  <a:pt x="2876" y="3907"/>
                  <a:pt x="2935" y="3890"/>
                  <a:pt x="3004" y="3856"/>
                </a:cubicBezTo>
                <a:cubicBezTo>
                  <a:pt x="3038" y="3822"/>
                  <a:pt x="3038" y="3652"/>
                  <a:pt x="3038" y="3549"/>
                </a:cubicBezTo>
                <a:cubicBezTo>
                  <a:pt x="3038" y="3447"/>
                  <a:pt x="2970" y="3447"/>
                  <a:pt x="2935" y="3413"/>
                </a:cubicBezTo>
                <a:lnTo>
                  <a:pt x="854" y="580"/>
                </a:lnTo>
                <a:cubicBezTo>
                  <a:pt x="717" y="444"/>
                  <a:pt x="649" y="273"/>
                  <a:pt x="513" y="137"/>
                </a:cubicBezTo>
                <a:cubicBezTo>
                  <a:pt x="444" y="34"/>
                  <a:pt x="342" y="0"/>
                  <a:pt x="2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2" name="Google Shape;7782;p56"/>
          <p:cNvSpPr/>
          <p:nvPr/>
        </p:nvSpPr>
        <p:spPr>
          <a:xfrm>
            <a:off x="3325702" y="4149760"/>
            <a:ext cx="58352" cy="72731"/>
          </a:xfrm>
          <a:custGeom>
            <a:rect b="b" l="l" r="r" t="t"/>
            <a:pathLst>
              <a:path extrusionOk="0" h="3905" w="3133">
                <a:moveTo>
                  <a:pt x="232" y="1"/>
                </a:moveTo>
                <a:cubicBezTo>
                  <a:pt x="103" y="1"/>
                  <a:pt x="0" y="104"/>
                  <a:pt x="28" y="294"/>
                </a:cubicBezTo>
                <a:cubicBezTo>
                  <a:pt x="62" y="363"/>
                  <a:pt x="96" y="431"/>
                  <a:pt x="164" y="533"/>
                </a:cubicBezTo>
                <a:cubicBezTo>
                  <a:pt x="915" y="1557"/>
                  <a:pt x="1700" y="2581"/>
                  <a:pt x="2450" y="3638"/>
                </a:cubicBezTo>
                <a:cubicBezTo>
                  <a:pt x="2533" y="3749"/>
                  <a:pt x="2639" y="3905"/>
                  <a:pt x="2822" y="3905"/>
                </a:cubicBezTo>
                <a:cubicBezTo>
                  <a:pt x="2864" y="3905"/>
                  <a:pt x="2911" y="3897"/>
                  <a:pt x="2962" y="3877"/>
                </a:cubicBezTo>
                <a:cubicBezTo>
                  <a:pt x="3133" y="3775"/>
                  <a:pt x="3133" y="3604"/>
                  <a:pt x="2894" y="3331"/>
                </a:cubicBezTo>
                <a:cubicBezTo>
                  <a:pt x="2143" y="2273"/>
                  <a:pt x="1358" y="1250"/>
                  <a:pt x="574" y="226"/>
                </a:cubicBezTo>
                <a:cubicBezTo>
                  <a:pt x="505" y="158"/>
                  <a:pt x="437" y="90"/>
                  <a:pt x="335" y="21"/>
                </a:cubicBezTo>
                <a:cubicBezTo>
                  <a:pt x="300" y="7"/>
                  <a:pt x="265" y="1"/>
                  <a:pt x="23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3" name="Google Shape;7783;p56"/>
          <p:cNvSpPr/>
          <p:nvPr/>
        </p:nvSpPr>
        <p:spPr>
          <a:xfrm>
            <a:off x="3209267" y="4105007"/>
            <a:ext cx="48332" cy="73755"/>
          </a:xfrm>
          <a:custGeom>
            <a:rect b="b" l="l" r="r" t="t"/>
            <a:pathLst>
              <a:path extrusionOk="0" h="3960" w="2595">
                <a:moveTo>
                  <a:pt x="300" y="0"/>
                </a:moveTo>
                <a:cubicBezTo>
                  <a:pt x="270" y="0"/>
                  <a:pt x="239" y="11"/>
                  <a:pt x="206" y="36"/>
                </a:cubicBezTo>
                <a:cubicBezTo>
                  <a:pt x="1" y="104"/>
                  <a:pt x="1" y="240"/>
                  <a:pt x="69" y="411"/>
                </a:cubicBezTo>
                <a:cubicBezTo>
                  <a:pt x="137" y="479"/>
                  <a:pt x="172" y="548"/>
                  <a:pt x="240" y="650"/>
                </a:cubicBezTo>
                <a:cubicBezTo>
                  <a:pt x="820" y="1605"/>
                  <a:pt x="1400" y="2561"/>
                  <a:pt x="1980" y="3516"/>
                </a:cubicBezTo>
                <a:cubicBezTo>
                  <a:pt x="2117" y="3653"/>
                  <a:pt x="2253" y="3823"/>
                  <a:pt x="2390" y="3960"/>
                </a:cubicBezTo>
                <a:cubicBezTo>
                  <a:pt x="2492" y="3823"/>
                  <a:pt x="2560" y="3721"/>
                  <a:pt x="2594" y="3585"/>
                </a:cubicBezTo>
                <a:cubicBezTo>
                  <a:pt x="2594" y="3516"/>
                  <a:pt x="2560" y="3414"/>
                  <a:pt x="2526" y="3312"/>
                </a:cubicBezTo>
                <a:cubicBezTo>
                  <a:pt x="1844" y="2288"/>
                  <a:pt x="1195" y="1230"/>
                  <a:pt x="547" y="206"/>
                </a:cubicBezTo>
                <a:cubicBezTo>
                  <a:pt x="470" y="103"/>
                  <a:pt x="392" y="0"/>
                  <a:pt x="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4" name="Google Shape;7784;p56"/>
          <p:cNvSpPr/>
          <p:nvPr/>
        </p:nvSpPr>
        <p:spPr>
          <a:xfrm>
            <a:off x="3269645" y="3898655"/>
            <a:ext cx="47680" cy="69602"/>
          </a:xfrm>
          <a:custGeom>
            <a:rect b="b" l="l" r="r" t="t"/>
            <a:pathLst>
              <a:path extrusionOk="0" h="3737" w="2560">
                <a:moveTo>
                  <a:pt x="261" y="0"/>
                </a:moveTo>
                <a:cubicBezTo>
                  <a:pt x="214" y="0"/>
                  <a:pt x="171" y="9"/>
                  <a:pt x="137" y="26"/>
                </a:cubicBezTo>
                <a:cubicBezTo>
                  <a:pt x="69" y="26"/>
                  <a:pt x="35" y="128"/>
                  <a:pt x="1" y="196"/>
                </a:cubicBezTo>
                <a:cubicBezTo>
                  <a:pt x="35" y="299"/>
                  <a:pt x="69" y="401"/>
                  <a:pt x="137" y="503"/>
                </a:cubicBezTo>
                <a:cubicBezTo>
                  <a:pt x="615" y="1391"/>
                  <a:pt x="1093" y="2278"/>
                  <a:pt x="1604" y="3131"/>
                </a:cubicBezTo>
                <a:cubicBezTo>
                  <a:pt x="1741" y="3336"/>
                  <a:pt x="1912" y="3540"/>
                  <a:pt x="2082" y="3711"/>
                </a:cubicBezTo>
                <a:cubicBezTo>
                  <a:pt x="2133" y="3728"/>
                  <a:pt x="2193" y="3737"/>
                  <a:pt x="2253" y="3737"/>
                </a:cubicBezTo>
                <a:cubicBezTo>
                  <a:pt x="2312" y="3737"/>
                  <a:pt x="2372" y="3728"/>
                  <a:pt x="2423" y="3711"/>
                </a:cubicBezTo>
                <a:cubicBezTo>
                  <a:pt x="2560" y="3609"/>
                  <a:pt x="2526" y="3472"/>
                  <a:pt x="2457" y="3336"/>
                </a:cubicBezTo>
                <a:cubicBezTo>
                  <a:pt x="2048" y="2653"/>
                  <a:pt x="1639" y="1971"/>
                  <a:pt x="1229" y="1322"/>
                </a:cubicBezTo>
                <a:cubicBezTo>
                  <a:pt x="990" y="981"/>
                  <a:pt x="820" y="606"/>
                  <a:pt x="615" y="299"/>
                </a:cubicBezTo>
                <a:cubicBezTo>
                  <a:pt x="547" y="196"/>
                  <a:pt x="478" y="94"/>
                  <a:pt x="410" y="26"/>
                </a:cubicBezTo>
                <a:cubicBezTo>
                  <a:pt x="359" y="9"/>
                  <a:pt x="308" y="0"/>
                  <a:pt x="26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5" name="Google Shape;7785;p56"/>
          <p:cNvSpPr/>
          <p:nvPr/>
        </p:nvSpPr>
        <p:spPr>
          <a:xfrm>
            <a:off x="3181946" y="4148847"/>
            <a:ext cx="51498" cy="67422"/>
          </a:xfrm>
          <a:custGeom>
            <a:rect b="b" l="l" r="r" t="t"/>
            <a:pathLst>
              <a:path extrusionOk="0" h="3620" w="2765">
                <a:moveTo>
                  <a:pt x="304" y="0"/>
                </a:moveTo>
                <a:cubicBezTo>
                  <a:pt x="265" y="0"/>
                  <a:pt x="221" y="11"/>
                  <a:pt x="171" y="36"/>
                </a:cubicBezTo>
                <a:cubicBezTo>
                  <a:pt x="1" y="139"/>
                  <a:pt x="35" y="309"/>
                  <a:pt x="103" y="446"/>
                </a:cubicBezTo>
                <a:cubicBezTo>
                  <a:pt x="137" y="514"/>
                  <a:pt x="137" y="548"/>
                  <a:pt x="171" y="582"/>
                </a:cubicBezTo>
                <a:cubicBezTo>
                  <a:pt x="683" y="1367"/>
                  <a:pt x="1195" y="2152"/>
                  <a:pt x="1741" y="2937"/>
                </a:cubicBezTo>
                <a:cubicBezTo>
                  <a:pt x="1877" y="3141"/>
                  <a:pt x="2014" y="3312"/>
                  <a:pt x="2219" y="3449"/>
                </a:cubicBezTo>
                <a:cubicBezTo>
                  <a:pt x="2287" y="3517"/>
                  <a:pt x="2389" y="3585"/>
                  <a:pt x="2492" y="3619"/>
                </a:cubicBezTo>
                <a:cubicBezTo>
                  <a:pt x="2594" y="3585"/>
                  <a:pt x="2696" y="3517"/>
                  <a:pt x="2730" y="3483"/>
                </a:cubicBezTo>
                <a:cubicBezTo>
                  <a:pt x="2765" y="3380"/>
                  <a:pt x="2730" y="3278"/>
                  <a:pt x="2696" y="3176"/>
                </a:cubicBezTo>
                <a:cubicBezTo>
                  <a:pt x="1980" y="2527"/>
                  <a:pt x="1639" y="1674"/>
                  <a:pt x="1093" y="958"/>
                </a:cubicBezTo>
                <a:cubicBezTo>
                  <a:pt x="888" y="753"/>
                  <a:pt x="717" y="446"/>
                  <a:pt x="547" y="207"/>
                </a:cubicBezTo>
                <a:cubicBezTo>
                  <a:pt x="495" y="104"/>
                  <a:pt x="424" y="0"/>
                  <a:pt x="30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6" name="Google Shape;7786;p56"/>
          <p:cNvSpPr/>
          <p:nvPr/>
        </p:nvSpPr>
        <p:spPr>
          <a:xfrm>
            <a:off x="3042137" y="4377491"/>
            <a:ext cx="64200" cy="54199"/>
          </a:xfrm>
          <a:custGeom>
            <a:rect b="b" l="l" r="r" t="t"/>
            <a:pathLst>
              <a:path extrusionOk="0" h="2910" w="3447">
                <a:moveTo>
                  <a:pt x="291" y="1"/>
                </a:moveTo>
                <a:cubicBezTo>
                  <a:pt x="222" y="1"/>
                  <a:pt x="154" y="26"/>
                  <a:pt x="103" y="78"/>
                </a:cubicBezTo>
                <a:cubicBezTo>
                  <a:pt x="1" y="214"/>
                  <a:pt x="69" y="351"/>
                  <a:pt x="171" y="453"/>
                </a:cubicBezTo>
                <a:cubicBezTo>
                  <a:pt x="512" y="726"/>
                  <a:pt x="854" y="1033"/>
                  <a:pt x="1195" y="1306"/>
                </a:cubicBezTo>
                <a:cubicBezTo>
                  <a:pt x="1707" y="1784"/>
                  <a:pt x="2219" y="2227"/>
                  <a:pt x="2730" y="2671"/>
                </a:cubicBezTo>
                <a:cubicBezTo>
                  <a:pt x="2833" y="2773"/>
                  <a:pt x="2935" y="2842"/>
                  <a:pt x="3072" y="2910"/>
                </a:cubicBezTo>
                <a:cubicBezTo>
                  <a:pt x="3345" y="2910"/>
                  <a:pt x="3447" y="2739"/>
                  <a:pt x="3379" y="2569"/>
                </a:cubicBezTo>
                <a:cubicBezTo>
                  <a:pt x="3311" y="2500"/>
                  <a:pt x="3242" y="2432"/>
                  <a:pt x="3174" y="2364"/>
                </a:cubicBezTo>
                <a:lnTo>
                  <a:pt x="785" y="282"/>
                </a:lnTo>
                <a:cubicBezTo>
                  <a:pt x="683" y="214"/>
                  <a:pt x="581" y="112"/>
                  <a:pt x="478" y="78"/>
                </a:cubicBezTo>
                <a:cubicBezTo>
                  <a:pt x="427" y="26"/>
                  <a:pt x="359" y="1"/>
                  <a:pt x="2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7" name="Google Shape;7787;p56"/>
          <p:cNvSpPr/>
          <p:nvPr/>
        </p:nvSpPr>
        <p:spPr>
          <a:xfrm>
            <a:off x="3268378" y="4042971"/>
            <a:ext cx="47680" cy="61220"/>
          </a:xfrm>
          <a:custGeom>
            <a:rect b="b" l="l" r="r" t="t"/>
            <a:pathLst>
              <a:path extrusionOk="0" h="3287" w="2560">
                <a:moveTo>
                  <a:pt x="264" y="0"/>
                </a:moveTo>
                <a:cubicBezTo>
                  <a:pt x="222" y="0"/>
                  <a:pt x="179" y="9"/>
                  <a:pt x="137" y="23"/>
                </a:cubicBezTo>
                <a:cubicBezTo>
                  <a:pt x="69" y="57"/>
                  <a:pt x="35" y="159"/>
                  <a:pt x="0" y="227"/>
                </a:cubicBezTo>
                <a:cubicBezTo>
                  <a:pt x="35" y="364"/>
                  <a:pt x="103" y="466"/>
                  <a:pt x="171" y="569"/>
                </a:cubicBezTo>
                <a:cubicBezTo>
                  <a:pt x="683" y="1353"/>
                  <a:pt x="1229" y="2104"/>
                  <a:pt x="1775" y="2855"/>
                </a:cubicBezTo>
                <a:cubicBezTo>
                  <a:pt x="1877" y="3026"/>
                  <a:pt x="2014" y="3162"/>
                  <a:pt x="2150" y="3264"/>
                </a:cubicBezTo>
                <a:cubicBezTo>
                  <a:pt x="2207" y="3279"/>
                  <a:pt x="2257" y="3287"/>
                  <a:pt x="2305" y="3287"/>
                </a:cubicBezTo>
                <a:cubicBezTo>
                  <a:pt x="2371" y="3287"/>
                  <a:pt x="2431" y="3270"/>
                  <a:pt x="2491" y="3230"/>
                </a:cubicBezTo>
                <a:cubicBezTo>
                  <a:pt x="2560" y="3128"/>
                  <a:pt x="2560" y="2991"/>
                  <a:pt x="2491" y="2889"/>
                </a:cubicBezTo>
                <a:cubicBezTo>
                  <a:pt x="1843" y="2002"/>
                  <a:pt x="1229" y="1115"/>
                  <a:pt x="546" y="227"/>
                </a:cubicBezTo>
                <a:cubicBezTo>
                  <a:pt x="546" y="159"/>
                  <a:pt x="512" y="57"/>
                  <a:pt x="444" y="57"/>
                </a:cubicBezTo>
                <a:cubicBezTo>
                  <a:pt x="384" y="17"/>
                  <a:pt x="324" y="0"/>
                  <a:pt x="26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8" name="Google Shape;7788;p56"/>
          <p:cNvSpPr/>
          <p:nvPr/>
        </p:nvSpPr>
        <p:spPr>
          <a:xfrm>
            <a:off x="3244857" y="4310445"/>
            <a:ext cx="49598" cy="60885"/>
          </a:xfrm>
          <a:custGeom>
            <a:rect b="b" l="l" r="r" t="t"/>
            <a:pathLst>
              <a:path extrusionOk="0" h="3269" w="2663">
                <a:moveTo>
                  <a:pt x="223" y="1"/>
                </a:moveTo>
                <a:cubicBezTo>
                  <a:pt x="171" y="1"/>
                  <a:pt x="120" y="9"/>
                  <a:pt x="69" y="27"/>
                </a:cubicBezTo>
                <a:cubicBezTo>
                  <a:pt x="1" y="95"/>
                  <a:pt x="1" y="197"/>
                  <a:pt x="1" y="299"/>
                </a:cubicBezTo>
                <a:cubicBezTo>
                  <a:pt x="35" y="368"/>
                  <a:pt x="69" y="470"/>
                  <a:pt x="137" y="538"/>
                </a:cubicBezTo>
                <a:lnTo>
                  <a:pt x="1843" y="2790"/>
                </a:lnTo>
                <a:cubicBezTo>
                  <a:pt x="1946" y="2927"/>
                  <a:pt x="2048" y="3029"/>
                  <a:pt x="2185" y="3132"/>
                </a:cubicBezTo>
                <a:cubicBezTo>
                  <a:pt x="2253" y="3166"/>
                  <a:pt x="2355" y="3234"/>
                  <a:pt x="2458" y="3268"/>
                </a:cubicBezTo>
                <a:cubicBezTo>
                  <a:pt x="2526" y="3200"/>
                  <a:pt x="2662" y="3166"/>
                  <a:pt x="2662" y="3098"/>
                </a:cubicBezTo>
                <a:cubicBezTo>
                  <a:pt x="2662" y="2995"/>
                  <a:pt x="2662" y="2893"/>
                  <a:pt x="2594" y="2790"/>
                </a:cubicBezTo>
                <a:cubicBezTo>
                  <a:pt x="2287" y="2381"/>
                  <a:pt x="1946" y="2006"/>
                  <a:pt x="1639" y="1596"/>
                </a:cubicBezTo>
                <a:cubicBezTo>
                  <a:pt x="1332" y="1221"/>
                  <a:pt x="956" y="709"/>
                  <a:pt x="581" y="265"/>
                </a:cubicBezTo>
                <a:cubicBezTo>
                  <a:pt x="547" y="163"/>
                  <a:pt x="479" y="95"/>
                  <a:pt x="376" y="27"/>
                </a:cubicBezTo>
                <a:cubicBezTo>
                  <a:pt x="325" y="9"/>
                  <a:pt x="274" y="1"/>
                  <a:pt x="22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9" name="Google Shape;7789;p56"/>
          <p:cNvSpPr/>
          <p:nvPr/>
        </p:nvSpPr>
        <p:spPr>
          <a:xfrm>
            <a:off x="2977959" y="4424274"/>
            <a:ext cx="50213" cy="59824"/>
          </a:xfrm>
          <a:custGeom>
            <a:rect b="b" l="l" r="r" t="t"/>
            <a:pathLst>
              <a:path extrusionOk="0" h="3212" w="2696">
                <a:moveTo>
                  <a:pt x="242" y="0"/>
                </a:moveTo>
                <a:cubicBezTo>
                  <a:pt x="210" y="0"/>
                  <a:pt x="175" y="7"/>
                  <a:pt x="137" y="23"/>
                </a:cubicBezTo>
                <a:cubicBezTo>
                  <a:pt x="68" y="57"/>
                  <a:pt x="34" y="159"/>
                  <a:pt x="0" y="227"/>
                </a:cubicBezTo>
                <a:cubicBezTo>
                  <a:pt x="34" y="330"/>
                  <a:pt x="68" y="432"/>
                  <a:pt x="137" y="534"/>
                </a:cubicBezTo>
                <a:cubicBezTo>
                  <a:pt x="819" y="1387"/>
                  <a:pt x="1467" y="2206"/>
                  <a:pt x="2116" y="3025"/>
                </a:cubicBezTo>
                <a:cubicBezTo>
                  <a:pt x="2184" y="3094"/>
                  <a:pt x="2218" y="3128"/>
                  <a:pt x="2321" y="3196"/>
                </a:cubicBezTo>
                <a:cubicBezTo>
                  <a:pt x="2366" y="3196"/>
                  <a:pt x="2457" y="3211"/>
                  <a:pt x="2523" y="3211"/>
                </a:cubicBezTo>
                <a:cubicBezTo>
                  <a:pt x="2556" y="3211"/>
                  <a:pt x="2582" y="3207"/>
                  <a:pt x="2594" y="3196"/>
                </a:cubicBezTo>
                <a:cubicBezTo>
                  <a:pt x="2662" y="3094"/>
                  <a:pt x="2696" y="2991"/>
                  <a:pt x="2696" y="2855"/>
                </a:cubicBezTo>
                <a:cubicBezTo>
                  <a:pt x="2696" y="2821"/>
                  <a:pt x="2594" y="2752"/>
                  <a:pt x="2559" y="2684"/>
                </a:cubicBezTo>
                <a:cubicBezTo>
                  <a:pt x="1877" y="1831"/>
                  <a:pt x="1194" y="1012"/>
                  <a:pt x="512" y="159"/>
                </a:cubicBezTo>
                <a:cubicBezTo>
                  <a:pt x="433" y="80"/>
                  <a:pt x="353" y="0"/>
                  <a:pt x="2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0" name="Google Shape;7790;p56"/>
          <p:cNvSpPr/>
          <p:nvPr/>
        </p:nvSpPr>
        <p:spPr>
          <a:xfrm>
            <a:off x="3007813" y="4515233"/>
            <a:ext cx="54050" cy="53826"/>
          </a:xfrm>
          <a:custGeom>
            <a:rect b="b" l="l" r="r" t="t"/>
            <a:pathLst>
              <a:path extrusionOk="0" h="2890" w="2902">
                <a:moveTo>
                  <a:pt x="232" y="0"/>
                </a:moveTo>
                <a:cubicBezTo>
                  <a:pt x="116" y="0"/>
                  <a:pt x="1" y="117"/>
                  <a:pt x="1" y="257"/>
                </a:cubicBezTo>
                <a:cubicBezTo>
                  <a:pt x="35" y="359"/>
                  <a:pt x="103" y="428"/>
                  <a:pt x="137" y="496"/>
                </a:cubicBezTo>
                <a:cubicBezTo>
                  <a:pt x="820" y="1178"/>
                  <a:pt x="1502" y="1895"/>
                  <a:pt x="2185" y="2577"/>
                </a:cubicBezTo>
                <a:cubicBezTo>
                  <a:pt x="2287" y="2680"/>
                  <a:pt x="2355" y="2748"/>
                  <a:pt x="2458" y="2816"/>
                </a:cubicBezTo>
                <a:cubicBezTo>
                  <a:pt x="2521" y="2864"/>
                  <a:pt x="2592" y="2889"/>
                  <a:pt x="2656" y="2889"/>
                </a:cubicBezTo>
                <a:cubicBezTo>
                  <a:pt x="2731" y="2889"/>
                  <a:pt x="2797" y="2855"/>
                  <a:pt x="2833" y="2782"/>
                </a:cubicBezTo>
                <a:cubicBezTo>
                  <a:pt x="2901" y="2680"/>
                  <a:pt x="2867" y="2577"/>
                  <a:pt x="2833" y="2475"/>
                </a:cubicBezTo>
                <a:cubicBezTo>
                  <a:pt x="2663" y="2304"/>
                  <a:pt x="2526" y="2134"/>
                  <a:pt x="2355" y="1963"/>
                </a:cubicBezTo>
                <a:cubicBezTo>
                  <a:pt x="1775" y="1383"/>
                  <a:pt x="1195" y="803"/>
                  <a:pt x="615" y="223"/>
                </a:cubicBezTo>
                <a:cubicBezTo>
                  <a:pt x="513" y="155"/>
                  <a:pt x="410" y="86"/>
                  <a:pt x="308" y="18"/>
                </a:cubicBezTo>
                <a:cubicBezTo>
                  <a:pt x="283" y="6"/>
                  <a:pt x="258" y="0"/>
                  <a:pt x="23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1" name="Google Shape;7791;p56"/>
          <p:cNvSpPr/>
          <p:nvPr/>
        </p:nvSpPr>
        <p:spPr>
          <a:xfrm>
            <a:off x="3351627" y="3938435"/>
            <a:ext cx="38777" cy="63660"/>
          </a:xfrm>
          <a:custGeom>
            <a:rect b="b" l="l" r="r" t="t"/>
            <a:pathLst>
              <a:path extrusionOk="0" h="3418" w="2082">
                <a:moveTo>
                  <a:pt x="256" y="1"/>
                </a:moveTo>
                <a:cubicBezTo>
                  <a:pt x="240" y="1"/>
                  <a:pt x="223" y="2"/>
                  <a:pt x="205" y="5"/>
                </a:cubicBezTo>
                <a:cubicBezTo>
                  <a:pt x="1" y="74"/>
                  <a:pt x="1" y="244"/>
                  <a:pt x="69" y="449"/>
                </a:cubicBezTo>
                <a:cubicBezTo>
                  <a:pt x="137" y="654"/>
                  <a:pt x="171" y="722"/>
                  <a:pt x="239" y="858"/>
                </a:cubicBezTo>
                <a:cubicBezTo>
                  <a:pt x="581" y="1541"/>
                  <a:pt x="956" y="2257"/>
                  <a:pt x="1331" y="2940"/>
                </a:cubicBezTo>
                <a:cubicBezTo>
                  <a:pt x="1365" y="3076"/>
                  <a:pt x="1468" y="3179"/>
                  <a:pt x="1570" y="3281"/>
                </a:cubicBezTo>
                <a:cubicBezTo>
                  <a:pt x="1604" y="3349"/>
                  <a:pt x="1673" y="3384"/>
                  <a:pt x="1775" y="3418"/>
                </a:cubicBezTo>
                <a:cubicBezTo>
                  <a:pt x="1980" y="3418"/>
                  <a:pt x="2082" y="3247"/>
                  <a:pt x="2014" y="3076"/>
                </a:cubicBezTo>
                <a:cubicBezTo>
                  <a:pt x="1946" y="2940"/>
                  <a:pt x="1877" y="2803"/>
                  <a:pt x="1809" y="2701"/>
                </a:cubicBezTo>
                <a:cubicBezTo>
                  <a:pt x="1400" y="1882"/>
                  <a:pt x="956" y="1063"/>
                  <a:pt x="546" y="278"/>
                </a:cubicBezTo>
                <a:cubicBezTo>
                  <a:pt x="484" y="154"/>
                  <a:pt x="422" y="1"/>
                  <a:pt x="25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2" name="Google Shape;7792;p56"/>
          <p:cNvSpPr/>
          <p:nvPr/>
        </p:nvSpPr>
        <p:spPr>
          <a:xfrm>
            <a:off x="3263294" y="4232915"/>
            <a:ext cx="38144" cy="51442"/>
          </a:xfrm>
          <a:custGeom>
            <a:rect b="b" l="l" r="r" t="t"/>
            <a:pathLst>
              <a:path extrusionOk="0" h="2762" w="2048">
                <a:moveTo>
                  <a:pt x="252" y="1"/>
                </a:moveTo>
                <a:cubicBezTo>
                  <a:pt x="205" y="1"/>
                  <a:pt x="154" y="9"/>
                  <a:pt x="103" y="26"/>
                </a:cubicBezTo>
                <a:cubicBezTo>
                  <a:pt x="69" y="61"/>
                  <a:pt x="35" y="129"/>
                  <a:pt x="0" y="197"/>
                </a:cubicBezTo>
                <a:cubicBezTo>
                  <a:pt x="35" y="299"/>
                  <a:pt x="69" y="402"/>
                  <a:pt x="103" y="470"/>
                </a:cubicBezTo>
                <a:cubicBezTo>
                  <a:pt x="546" y="1118"/>
                  <a:pt x="922" y="1733"/>
                  <a:pt x="1331" y="2381"/>
                </a:cubicBezTo>
                <a:cubicBezTo>
                  <a:pt x="1399" y="2517"/>
                  <a:pt x="1502" y="2620"/>
                  <a:pt x="1604" y="2722"/>
                </a:cubicBezTo>
                <a:cubicBezTo>
                  <a:pt x="1663" y="2742"/>
                  <a:pt x="1734" y="2762"/>
                  <a:pt x="1802" y="2762"/>
                </a:cubicBezTo>
                <a:cubicBezTo>
                  <a:pt x="1853" y="2762"/>
                  <a:pt x="1902" y="2751"/>
                  <a:pt x="1945" y="2722"/>
                </a:cubicBezTo>
                <a:cubicBezTo>
                  <a:pt x="2014" y="2654"/>
                  <a:pt x="2048" y="2517"/>
                  <a:pt x="2014" y="2415"/>
                </a:cubicBezTo>
                <a:cubicBezTo>
                  <a:pt x="1911" y="2210"/>
                  <a:pt x="1775" y="2040"/>
                  <a:pt x="1638" y="1835"/>
                </a:cubicBezTo>
                <a:cubicBezTo>
                  <a:pt x="1297" y="1357"/>
                  <a:pt x="956" y="811"/>
                  <a:pt x="615" y="299"/>
                </a:cubicBezTo>
                <a:cubicBezTo>
                  <a:pt x="546" y="197"/>
                  <a:pt x="478" y="95"/>
                  <a:pt x="376" y="26"/>
                </a:cubicBezTo>
                <a:cubicBezTo>
                  <a:pt x="342" y="9"/>
                  <a:pt x="299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3" name="Google Shape;7793;p56"/>
          <p:cNvSpPr/>
          <p:nvPr/>
        </p:nvSpPr>
        <p:spPr>
          <a:xfrm>
            <a:off x="3071376" y="4600064"/>
            <a:ext cx="43862" cy="41571"/>
          </a:xfrm>
          <a:custGeom>
            <a:rect b="b" l="l" r="r" t="t"/>
            <a:pathLst>
              <a:path extrusionOk="0" h="2232" w="2355">
                <a:moveTo>
                  <a:pt x="253" y="1"/>
                </a:moveTo>
                <a:cubicBezTo>
                  <a:pt x="120" y="1"/>
                  <a:pt x="0" y="118"/>
                  <a:pt x="0" y="275"/>
                </a:cubicBezTo>
                <a:cubicBezTo>
                  <a:pt x="68" y="343"/>
                  <a:pt x="137" y="411"/>
                  <a:pt x="171" y="479"/>
                </a:cubicBezTo>
                <a:cubicBezTo>
                  <a:pt x="649" y="957"/>
                  <a:pt x="1126" y="1469"/>
                  <a:pt x="1604" y="1947"/>
                </a:cubicBezTo>
                <a:cubicBezTo>
                  <a:pt x="1604" y="1947"/>
                  <a:pt x="1604" y="1981"/>
                  <a:pt x="1604" y="1981"/>
                </a:cubicBezTo>
                <a:cubicBezTo>
                  <a:pt x="1771" y="2148"/>
                  <a:pt x="1905" y="2231"/>
                  <a:pt x="2017" y="2231"/>
                </a:cubicBezTo>
                <a:cubicBezTo>
                  <a:pt x="2065" y="2231"/>
                  <a:pt x="2109" y="2216"/>
                  <a:pt x="2150" y="2185"/>
                </a:cubicBezTo>
                <a:cubicBezTo>
                  <a:pt x="2355" y="1947"/>
                  <a:pt x="2184" y="1810"/>
                  <a:pt x="2048" y="1674"/>
                </a:cubicBezTo>
                <a:cubicBezTo>
                  <a:pt x="1604" y="1196"/>
                  <a:pt x="1160" y="718"/>
                  <a:pt x="717" y="275"/>
                </a:cubicBezTo>
                <a:cubicBezTo>
                  <a:pt x="614" y="172"/>
                  <a:pt x="478" y="70"/>
                  <a:pt x="376" y="36"/>
                </a:cubicBezTo>
                <a:cubicBezTo>
                  <a:pt x="336" y="12"/>
                  <a:pt x="294" y="1"/>
                  <a:pt x="25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4" name="Google Shape;7794;p56"/>
          <p:cNvSpPr/>
          <p:nvPr/>
        </p:nvSpPr>
        <p:spPr>
          <a:xfrm>
            <a:off x="3391034" y="4090480"/>
            <a:ext cx="34959" cy="39988"/>
          </a:xfrm>
          <a:custGeom>
            <a:rect b="b" l="l" r="r" t="t"/>
            <a:pathLst>
              <a:path extrusionOk="0" h="2147" w="1877">
                <a:moveTo>
                  <a:pt x="331" y="1"/>
                </a:moveTo>
                <a:cubicBezTo>
                  <a:pt x="281" y="1"/>
                  <a:pt x="228" y="20"/>
                  <a:pt x="171" y="65"/>
                </a:cubicBezTo>
                <a:cubicBezTo>
                  <a:pt x="0" y="167"/>
                  <a:pt x="68" y="304"/>
                  <a:pt x="171" y="440"/>
                </a:cubicBezTo>
                <a:cubicBezTo>
                  <a:pt x="512" y="918"/>
                  <a:pt x="819" y="1396"/>
                  <a:pt x="1160" y="1874"/>
                </a:cubicBezTo>
                <a:cubicBezTo>
                  <a:pt x="1263" y="1976"/>
                  <a:pt x="1365" y="2044"/>
                  <a:pt x="1502" y="2147"/>
                </a:cubicBezTo>
                <a:cubicBezTo>
                  <a:pt x="1775" y="2112"/>
                  <a:pt x="1877" y="1942"/>
                  <a:pt x="1706" y="1703"/>
                </a:cubicBezTo>
                <a:cubicBezTo>
                  <a:pt x="1399" y="1259"/>
                  <a:pt x="1092" y="816"/>
                  <a:pt x="751" y="372"/>
                </a:cubicBezTo>
                <a:cubicBezTo>
                  <a:pt x="717" y="304"/>
                  <a:pt x="648" y="236"/>
                  <a:pt x="614" y="167"/>
                </a:cubicBezTo>
                <a:cubicBezTo>
                  <a:pt x="523" y="76"/>
                  <a:pt x="432" y="1"/>
                  <a:pt x="33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5" name="Google Shape;7795;p56"/>
          <p:cNvSpPr/>
          <p:nvPr/>
        </p:nvSpPr>
        <p:spPr>
          <a:xfrm>
            <a:off x="3209918" y="4047832"/>
            <a:ext cx="29874" cy="38144"/>
          </a:xfrm>
          <a:custGeom>
            <a:rect b="b" l="l" r="r" t="t"/>
            <a:pathLst>
              <a:path extrusionOk="0" h="2048" w="1604">
                <a:moveTo>
                  <a:pt x="102" y="1"/>
                </a:moveTo>
                <a:cubicBezTo>
                  <a:pt x="68" y="35"/>
                  <a:pt x="34" y="137"/>
                  <a:pt x="0" y="239"/>
                </a:cubicBezTo>
                <a:cubicBezTo>
                  <a:pt x="0" y="239"/>
                  <a:pt x="0" y="274"/>
                  <a:pt x="0" y="274"/>
                </a:cubicBezTo>
                <a:cubicBezTo>
                  <a:pt x="205" y="922"/>
                  <a:pt x="580" y="1502"/>
                  <a:pt x="1092" y="1946"/>
                </a:cubicBezTo>
                <a:cubicBezTo>
                  <a:pt x="1126" y="1980"/>
                  <a:pt x="1194" y="2014"/>
                  <a:pt x="1263" y="2048"/>
                </a:cubicBezTo>
                <a:cubicBezTo>
                  <a:pt x="1467" y="2048"/>
                  <a:pt x="1604" y="1843"/>
                  <a:pt x="1501" y="1707"/>
                </a:cubicBezTo>
                <a:cubicBezTo>
                  <a:pt x="1365" y="1536"/>
                  <a:pt x="1297" y="1502"/>
                  <a:pt x="1228" y="1365"/>
                </a:cubicBezTo>
                <a:cubicBezTo>
                  <a:pt x="990" y="1024"/>
                  <a:pt x="785" y="683"/>
                  <a:pt x="580" y="342"/>
                </a:cubicBezTo>
                <a:cubicBezTo>
                  <a:pt x="512" y="239"/>
                  <a:pt x="512" y="103"/>
                  <a:pt x="410" y="69"/>
                </a:cubicBezTo>
                <a:cubicBezTo>
                  <a:pt x="307" y="1"/>
                  <a:pt x="205" y="1"/>
                  <a:pt x="10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6" name="Google Shape;7796;p56"/>
          <p:cNvSpPr/>
          <p:nvPr/>
        </p:nvSpPr>
        <p:spPr>
          <a:xfrm>
            <a:off x="3347809" y="4016916"/>
            <a:ext cx="23542" cy="33115"/>
          </a:xfrm>
          <a:custGeom>
            <a:rect b="b" l="l" r="r" t="t"/>
            <a:pathLst>
              <a:path extrusionOk="0" h="1778" w="1264">
                <a:moveTo>
                  <a:pt x="274" y="1"/>
                </a:moveTo>
                <a:cubicBezTo>
                  <a:pt x="243" y="1"/>
                  <a:pt x="209" y="8"/>
                  <a:pt x="171" y="23"/>
                </a:cubicBezTo>
                <a:cubicBezTo>
                  <a:pt x="137" y="57"/>
                  <a:pt x="69" y="159"/>
                  <a:pt x="1" y="261"/>
                </a:cubicBezTo>
                <a:cubicBezTo>
                  <a:pt x="240" y="773"/>
                  <a:pt x="410" y="1319"/>
                  <a:pt x="854" y="1729"/>
                </a:cubicBezTo>
                <a:cubicBezTo>
                  <a:pt x="926" y="1753"/>
                  <a:pt x="1016" y="1777"/>
                  <a:pt x="1098" y="1777"/>
                </a:cubicBezTo>
                <a:cubicBezTo>
                  <a:pt x="1132" y="1777"/>
                  <a:pt x="1165" y="1773"/>
                  <a:pt x="1195" y="1763"/>
                </a:cubicBezTo>
                <a:cubicBezTo>
                  <a:pt x="1263" y="1661"/>
                  <a:pt x="1263" y="1558"/>
                  <a:pt x="1229" y="1456"/>
                </a:cubicBezTo>
                <a:cubicBezTo>
                  <a:pt x="1024" y="1012"/>
                  <a:pt x="751" y="603"/>
                  <a:pt x="513" y="193"/>
                </a:cubicBezTo>
                <a:cubicBezTo>
                  <a:pt x="459" y="87"/>
                  <a:pt x="385" y="1"/>
                  <a:pt x="27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7" name="Google Shape;7797;p56"/>
          <p:cNvSpPr/>
          <p:nvPr/>
        </p:nvSpPr>
        <p:spPr>
          <a:xfrm>
            <a:off x="3417722" y="4047832"/>
            <a:ext cx="23523" cy="33469"/>
          </a:xfrm>
          <a:custGeom>
            <a:rect b="b" l="l" r="r" t="t"/>
            <a:pathLst>
              <a:path extrusionOk="0" h="1797" w="1263">
                <a:moveTo>
                  <a:pt x="171" y="1"/>
                </a:moveTo>
                <a:cubicBezTo>
                  <a:pt x="103" y="35"/>
                  <a:pt x="34" y="171"/>
                  <a:pt x="0" y="205"/>
                </a:cubicBezTo>
                <a:cubicBezTo>
                  <a:pt x="0" y="308"/>
                  <a:pt x="34" y="376"/>
                  <a:pt x="69" y="478"/>
                </a:cubicBezTo>
                <a:lnTo>
                  <a:pt x="683" y="1604"/>
                </a:lnTo>
                <a:cubicBezTo>
                  <a:pt x="763" y="1711"/>
                  <a:pt x="843" y="1797"/>
                  <a:pt x="955" y="1797"/>
                </a:cubicBezTo>
                <a:cubicBezTo>
                  <a:pt x="987" y="1797"/>
                  <a:pt x="1021" y="1790"/>
                  <a:pt x="1058" y="1775"/>
                </a:cubicBezTo>
                <a:cubicBezTo>
                  <a:pt x="1263" y="1707"/>
                  <a:pt x="1263" y="1536"/>
                  <a:pt x="1160" y="1400"/>
                </a:cubicBezTo>
                <a:cubicBezTo>
                  <a:pt x="956" y="956"/>
                  <a:pt x="717" y="547"/>
                  <a:pt x="444" y="103"/>
                </a:cubicBezTo>
                <a:cubicBezTo>
                  <a:pt x="376" y="35"/>
                  <a:pt x="273" y="1"/>
                  <a:pt x="17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8" name="Google Shape;7798;p56"/>
          <p:cNvSpPr/>
          <p:nvPr/>
        </p:nvSpPr>
        <p:spPr>
          <a:xfrm>
            <a:off x="3061841" y="4344844"/>
            <a:ext cx="31160" cy="26038"/>
          </a:xfrm>
          <a:custGeom>
            <a:rect b="b" l="l" r="r" t="t"/>
            <a:pathLst>
              <a:path extrusionOk="0" h="1398" w="1673">
                <a:moveTo>
                  <a:pt x="217" y="1"/>
                </a:moveTo>
                <a:cubicBezTo>
                  <a:pt x="106" y="1"/>
                  <a:pt x="0" y="93"/>
                  <a:pt x="0" y="227"/>
                </a:cubicBezTo>
                <a:cubicBezTo>
                  <a:pt x="35" y="295"/>
                  <a:pt x="35" y="329"/>
                  <a:pt x="103" y="398"/>
                </a:cubicBezTo>
                <a:cubicBezTo>
                  <a:pt x="376" y="670"/>
                  <a:pt x="683" y="943"/>
                  <a:pt x="956" y="1251"/>
                </a:cubicBezTo>
                <a:cubicBezTo>
                  <a:pt x="990" y="1285"/>
                  <a:pt x="1024" y="1285"/>
                  <a:pt x="1092" y="1319"/>
                </a:cubicBezTo>
                <a:cubicBezTo>
                  <a:pt x="1171" y="1358"/>
                  <a:pt x="1273" y="1398"/>
                  <a:pt x="1371" y="1398"/>
                </a:cubicBezTo>
                <a:cubicBezTo>
                  <a:pt x="1442" y="1398"/>
                  <a:pt x="1512" y="1377"/>
                  <a:pt x="1570" y="1319"/>
                </a:cubicBezTo>
                <a:cubicBezTo>
                  <a:pt x="1672" y="1148"/>
                  <a:pt x="1536" y="1012"/>
                  <a:pt x="1399" y="909"/>
                </a:cubicBezTo>
                <a:cubicBezTo>
                  <a:pt x="1092" y="670"/>
                  <a:pt x="853" y="432"/>
                  <a:pt x="580" y="193"/>
                </a:cubicBezTo>
                <a:cubicBezTo>
                  <a:pt x="512" y="125"/>
                  <a:pt x="410" y="56"/>
                  <a:pt x="308" y="22"/>
                </a:cubicBezTo>
                <a:cubicBezTo>
                  <a:pt x="278" y="8"/>
                  <a:pt x="248" y="1"/>
                  <a:pt x="21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99" name="Google Shape;7799;p56"/>
          <p:cNvSpPr/>
          <p:nvPr/>
        </p:nvSpPr>
        <p:spPr>
          <a:xfrm>
            <a:off x="3234688" y="3997920"/>
            <a:ext cx="22276" cy="29763"/>
          </a:xfrm>
          <a:custGeom>
            <a:rect b="b" l="l" r="r" t="t"/>
            <a:pathLst>
              <a:path extrusionOk="0" h="1598" w="1196">
                <a:moveTo>
                  <a:pt x="324" y="1"/>
                </a:moveTo>
                <a:cubicBezTo>
                  <a:pt x="299" y="1"/>
                  <a:pt x="271" y="6"/>
                  <a:pt x="240" y="19"/>
                </a:cubicBezTo>
                <a:cubicBezTo>
                  <a:pt x="69" y="53"/>
                  <a:pt x="69" y="190"/>
                  <a:pt x="1" y="258"/>
                </a:cubicBezTo>
                <a:cubicBezTo>
                  <a:pt x="69" y="633"/>
                  <a:pt x="206" y="1009"/>
                  <a:pt x="479" y="1316"/>
                </a:cubicBezTo>
                <a:cubicBezTo>
                  <a:pt x="581" y="1452"/>
                  <a:pt x="717" y="1520"/>
                  <a:pt x="854" y="1589"/>
                </a:cubicBezTo>
                <a:cubicBezTo>
                  <a:pt x="873" y="1595"/>
                  <a:pt x="894" y="1598"/>
                  <a:pt x="916" y="1598"/>
                </a:cubicBezTo>
                <a:cubicBezTo>
                  <a:pt x="1007" y="1598"/>
                  <a:pt x="1112" y="1548"/>
                  <a:pt x="1195" y="1520"/>
                </a:cubicBezTo>
                <a:cubicBezTo>
                  <a:pt x="1195" y="1418"/>
                  <a:pt x="1195" y="1281"/>
                  <a:pt x="1127" y="1213"/>
                </a:cubicBezTo>
                <a:cubicBezTo>
                  <a:pt x="786" y="1009"/>
                  <a:pt x="581" y="667"/>
                  <a:pt x="547" y="326"/>
                </a:cubicBezTo>
                <a:cubicBezTo>
                  <a:pt x="513" y="292"/>
                  <a:pt x="513" y="258"/>
                  <a:pt x="547" y="224"/>
                </a:cubicBezTo>
                <a:cubicBezTo>
                  <a:pt x="491" y="112"/>
                  <a:pt x="435" y="1"/>
                  <a:pt x="32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0" name="Google Shape;7800;p56"/>
          <p:cNvSpPr/>
          <p:nvPr/>
        </p:nvSpPr>
        <p:spPr>
          <a:xfrm>
            <a:off x="3303335" y="4016991"/>
            <a:ext cx="19705" cy="27043"/>
          </a:xfrm>
          <a:custGeom>
            <a:rect b="b" l="l" r="r" t="t"/>
            <a:pathLst>
              <a:path extrusionOk="0" h="1452" w="1058">
                <a:moveTo>
                  <a:pt x="292" y="0"/>
                </a:moveTo>
                <a:cubicBezTo>
                  <a:pt x="265" y="0"/>
                  <a:pt x="236" y="6"/>
                  <a:pt x="205" y="19"/>
                </a:cubicBezTo>
                <a:cubicBezTo>
                  <a:pt x="68" y="87"/>
                  <a:pt x="68" y="189"/>
                  <a:pt x="0" y="257"/>
                </a:cubicBezTo>
                <a:cubicBezTo>
                  <a:pt x="68" y="530"/>
                  <a:pt x="137" y="803"/>
                  <a:pt x="273" y="1042"/>
                </a:cubicBezTo>
                <a:cubicBezTo>
                  <a:pt x="410" y="1213"/>
                  <a:pt x="546" y="1349"/>
                  <a:pt x="751" y="1452"/>
                </a:cubicBezTo>
                <a:cubicBezTo>
                  <a:pt x="819" y="1452"/>
                  <a:pt x="921" y="1452"/>
                  <a:pt x="990" y="1384"/>
                </a:cubicBezTo>
                <a:cubicBezTo>
                  <a:pt x="1058" y="1349"/>
                  <a:pt x="1058" y="1179"/>
                  <a:pt x="1024" y="1145"/>
                </a:cubicBezTo>
                <a:cubicBezTo>
                  <a:pt x="751" y="906"/>
                  <a:pt x="580" y="565"/>
                  <a:pt x="546" y="223"/>
                </a:cubicBezTo>
                <a:cubicBezTo>
                  <a:pt x="490" y="112"/>
                  <a:pt x="412" y="0"/>
                  <a:pt x="29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1" name="Google Shape;7801;p56"/>
          <p:cNvSpPr/>
          <p:nvPr/>
        </p:nvSpPr>
        <p:spPr>
          <a:xfrm>
            <a:off x="3114025" y="4450012"/>
            <a:ext cx="25367" cy="16986"/>
          </a:xfrm>
          <a:custGeom>
            <a:rect b="b" l="l" r="r" t="t"/>
            <a:pathLst>
              <a:path extrusionOk="0" h="912" w="1362">
                <a:moveTo>
                  <a:pt x="310" y="0"/>
                </a:moveTo>
                <a:cubicBezTo>
                  <a:pt x="134" y="0"/>
                  <a:pt x="0" y="129"/>
                  <a:pt x="31" y="313"/>
                </a:cubicBezTo>
                <a:cubicBezTo>
                  <a:pt x="65" y="381"/>
                  <a:pt x="133" y="449"/>
                  <a:pt x="235" y="483"/>
                </a:cubicBezTo>
                <a:cubicBezTo>
                  <a:pt x="440" y="586"/>
                  <a:pt x="645" y="688"/>
                  <a:pt x="850" y="790"/>
                </a:cubicBezTo>
                <a:cubicBezTo>
                  <a:pt x="945" y="867"/>
                  <a:pt x="1009" y="911"/>
                  <a:pt x="1070" y="911"/>
                </a:cubicBezTo>
                <a:cubicBezTo>
                  <a:pt x="1118" y="911"/>
                  <a:pt x="1165" y="884"/>
                  <a:pt x="1225" y="824"/>
                </a:cubicBezTo>
                <a:cubicBezTo>
                  <a:pt x="1361" y="722"/>
                  <a:pt x="1293" y="586"/>
                  <a:pt x="1225" y="483"/>
                </a:cubicBezTo>
                <a:cubicBezTo>
                  <a:pt x="1020" y="210"/>
                  <a:pt x="713" y="40"/>
                  <a:pt x="372" y="5"/>
                </a:cubicBezTo>
                <a:cubicBezTo>
                  <a:pt x="351" y="2"/>
                  <a:pt x="330" y="0"/>
                  <a:pt x="3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2" name="Google Shape;7802;p56"/>
          <p:cNvSpPr/>
          <p:nvPr/>
        </p:nvSpPr>
        <p:spPr>
          <a:xfrm>
            <a:off x="3357977" y="4252060"/>
            <a:ext cx="13373" cy="16949"/>
          </a:xfrm>
          <a:custGeom>
            <a:rect b="b" l="l" r="r" t="t"/>
            <a:pathLst>
              <a:path extrusionOk="0" h="910" w="718">
                <a:moveTo>
                  <a:pt x="324" y="0"/>
                </a:moveTo>
                <a:cubicBezTo>
                  <a:pt x="298" y="0"/>
                  <a:pt x="270" y="7"/>
                  <a:pt x="240" y="22"/>
                </a:cubicBezTo>
                <a:cubicBezTo>
                  <a:pt x="137" y="56"/>
                  <a:pt x="69" y="193"/>
                  <a:pt x="1" y="295"/>
                </a:cubicBezTo>
                <a:cubicBezTo>
                  <a:pt x="69" y="466"/>
                  <a:pt x="171" y="636"/>
                  <a:pt x="274" y="807"/>
                </a:cubicBezTo>
                <a:cubicBezTo>
                  <a:pt x="342" y="875"/>
                  <a:pt x="513" y="875"/>
                  <a:pt x="615" y="909"/>
                </a:cubicBezTo>
                <a:cubicBezTo>
                  <a:pt x="649" y="841"/>
                  <a:pt x="683" y="739"/>
                  <a:pt x="717" y="602"/>
                </a:cubicBezTo>
                <a:cubicBezTo>
                  <a:pt x="683" y="466"/>
                  <a:pt x="615" y="329"/>
                  <a:pt x="547" y="193"/>
                </a:cubicBezTo>
                <a:cubicBezTo>
                  <a:pt x="493" y="86"/>
                  <a:pt x="419" y="0"/>
                  <a:pt x="3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3" name="Google Shape;7803;p56"/>
          <p:cNvSpPr/>
          <p:nvPr/>
        </p:nvSpPr>
        <p:spPr>
          <a:xfrm>
            <a:off x="3281713" y="3983542"/>
            <a:ext cx="9499" cy="11566"/>
          </a:xfrm>
          <a:custGeom>
            <a:rect b="b" l="l" r="r" t="t"/>
            <a:pathLst>
              <a:path extrusionOk="0" h="621" w="510">
                <a:moveTo>
                  <a:pt x="258" y="1"/>
                </a:moveTo>
                <a:cubicBezTo>
                  <a:pt x="241" y="1"/>
                  <a:pt x="224" y="3"/>
                  <a:pt x="206" y="6"/>
                </a:cubicBezTo>
                <a:cubicBezTo>
                  <a:pt x="137" y="6"/>
                  <a:pt x="1" y="143"/>
                  <a:pt x="1" y="177"/>
                </a:cubicBezTo>
                <a:cubicBezTo>
                  <a:pt x="69" y="347"/>
                  <a:pt x="137" y="484"/>
                  <a:pt x="240" y="620"/>
                </a:cubicBezTo>
                <a:cubicBezTo>
                  <a:pt x="342" y="450"/>
                  <a:pt x="445" y="347"/>
                  <a:pt x="479" y="279"/>
                </a:cubicBezTo>
                <a:cubicBezTo>
                  <a:pt x="509" y="126"/>
                  <a:pt x="403" y="1"/>
                  <a:pt x="2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4" name="Google Shape;7804;p56"/>
          <p:cNvSpPr/>
          <p:nvPr/>
        </p:nvSpPr>
        <p:spPr>
          <a:xfrm>
            <a:off x="2836866" y="2096711"/>
            <a:ext cx="154457" cy="305841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5" name="Google Shape;7805;p56"/>
          <p:cNvSpPr/>
          <p:nvPr/>
        </p:nvSpPr>
        <p:spPr>
          <a:xfrm>
            <a:off x="414976" y="2191627"/>
            <a:ext cx="154457" cy="305711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6" name="Google Shape;7806;p56"/>
          <p:cNvSpPr/>
          <p:nvPr/>
        </p:nvSpPr>
        <p:spPr>
          <a:xfrm>
            <a:off x="2566833" y="707057"/>
            <a:ext cx="89624" cy="148069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7" name="Google Shape;7807;p56"/>
          <p:cNvSpPr/>
          <p:nvPr/>
        </p:nvSpPr>
        <p:spPr>
          <a:xfrm>
            <a:off x="1145176" y="2293993"/>
            <a:ext cx="89624" cy="148069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8" name="Google Shape;7808;p56"/>
          <p:cNvSpPr/>
          <p:nvPr/>
        </p:nvSpPr>
        <p:spPr>
          <a:xfrm>
            <a:off x="2624611" y="4722888"/>
            <a:ext cx="369278" cy="418299"/>
          </a:xfrm>
          <a:custGeom>
            <a:rect b="b" l="l" r="r" t="t"/>
            <a:pathLst>
              <a:path extrusionOk="0" h="22459" w="19827">
                <a:moveTo>
                  <a:pt x="9453" y="2279"/>
                </a:moveTo>
                <a:cubicBezTo>
                  <a:pt x="9112" y="2927"/>
                  <a:pt x="8702" y="3541"/>
                  <a:pt x="8190" y="4087"/>
                </a:cubicBezTo>
                <a:lnTo>
                  <a:pt x="8020" y="3916"/>
                </a:lnTo>
                <a:cubicBezTo>
                  <a:pt x="8429" y="3302"/>
                  <a:pt x="8907" y="2756"/>
                  <a:pt x="9453" y="2279"/>
                </a:cubicBezTo>
                <a:close/>
                <a:moveTo>
                  <a:pt x="12183" y="5827"/>
                </a:moveTo>
                <a:lnTo>
                  <a:pt x="12899" y="6817"/>
                </a:lnTo>
                <a:cubicBezTo>
                  <a:pt x="12831" y="6953"/>
                  <a:pt x="12797" y="7056"/>
                  <a:pt x="12763" y="7158"/>
                </a:cubicBezTo>
                <a:cubicBezTo>
                  <a:pt x="12524" y="7158"/>
                  <a:pt x="12387" y="7022"/>
                  <a:pt x="12353" y="6749"/>
                </a:cubicBezTo>
                <a:cubicBezTo>
                  <a:pt x="12285" y="6442"/>
                  <a:pt x="12217" y="6134"/>
                  <a:pt x="12183" y="5827"/>
                </a:cubicBezTo>
                <a:close/>
                <a:moveTo>
                  <a:pt x="6416" y="7533"/>
                </a:moveTo>
                <a:lnTo>
                  <a:pt x="6416" y="7602"/>
                </a:lnTo>
                <a:lnTo>
                  <a:pt x="6143" y="7704"/>
                </a:lnTo>
                <a:lnTo>
                  <a:pt x="6416" y="7533"/>
                </a:lnTo>
                <a:close/>
                <a:moveTo>
                  <a:pt x="10920" y="6783"/>
                </a:moveTo>
                <a:cubicBezTo>
                  <a:pt x="11057" y="7226"/>
                  <a:pt x="11193" y="7670"/>
                  <a:pt x="11330" y="8148"/>
                </a:cubicBezTo>
                <a:cubicBezTo>
                  <a:pt x="11022" y="7875"/>
                  <a:pt x="10886" y="7499"/>
                  <a:pt x="10886" y="6817"/>
                </a:cubicBezTo>
                <a:lnTo>
                  <a:pt x="10920" y="6783"/>
                </a:lnTo>
                <a:close/>
                <a:moveTo>
                  <a:pt x="14878" y="8079"/>
                </a:moveTo>
                <a:lnTo>
                  <a:pt x="15220" y="8284"/>
                </a:lnTo>
                <a:cubicBezTo>
                  <a:pt x="15168" y="8310"/>
                  <a:pt x="15126" y="8320"/>
                  <a:pt x="15089" y="8320"/>
                </a:cubicBezTo>
                <a:cubicBezTo>
                  <a:pt x="14979" y="8320"/>
                  <a:pt x="14921" y="8224"/>
                  <a:pt x="14844" y="8148"/>
                </a:cubicBezTo>
                <a:lnTo>
                  <a:pt x="14878" y="8079"/>
                </a:lnTo>
                <a:close/>
                <a:moveTo>
                  <a:pt x="6143" y="7704"/>
                </a:moveTo>
                <a:lnTo>
                  <a:pt x="6143" y="7704"/>
                </a:lnTo>
                <a:cubicBezTo>
                  <a:pt x="6109" y="7738"/>
                  <a:pt x="6075" y="7806"/>
                  <a:pt x="6075" y="7806"/>
                </a:cubicBezTo>
                <a:cubicBezTo>
                  <a:pt x="5699" y="7977"/>
                  <a:pt x="5324" y="8182"/>
                  <a:pt x="4949" y="8352"/>
                </a:cubicBezTo>
                <a:cubicBezTo>
                  <a:pt x="4901" y="8384"/>
                  <a:pt x="4846" y="8408"/>
                  <a:pt x="4791" y="8408"/>
                </a:cubicBezTo>
                <a:cubicBezTo>
                  <a:pt x="4727" y="8408"/>
                  <a:pt x="4662" y="8376"/>
                  <a:pt x="4607" y="8284"/>
                </a:cubicBezTo>
                <a:lnTo>
                  <a:pt x="6143" y="7704"/>
                </a:lnTo>
                <a:close/>
                <a:moveTo>
                  <a:pt x="7269" y="8318"/>
                </a:moveTo>
                <a:lnTo>
                  <a:pt x="7337" y="8387"/>
                </a:lnTo>
                <a:cubicBezTo>
                  <a:pt x="7201" y="8625"/>
                  <a:pt x="7098" y="8830"/>
                  <a:pt x="6962" y="9137"/>
                </a:cubicBezTo>
                <a:lnTo>
                  <a:pt x="6859" y="8591"/>
                </a:lnTo>
                <a:lnTo>
                  <a:pt x="7269" y="8318"/>
                </a:lnTo>
                <a:close/>
                <a:moveTo>
                  <a:pt x="11910" y="3507"/>
                </a:moveTo>
                <a:cubicBezTo>
                  <a:pt x="12729" y="4804"/>
                  <a:pt x="13684" y="5964"/>
                  <a:pt x="14503" y="7295"/>
                </a:cubicBezTo>
                <a:cubicBezTo>
                  <a:pt x="14481" y="7297"/>
                  <a:pt x="14458" y="7298"/>
                  <a:pt x="14436" y="7298"/>
                </a:cubicBezTo>
                <a:cubicBezTo>
                  <a:pt x="14152" y="7298"/>
                  <a:pt x="13884" y="7102"/>
                  <a:pt x="13821" y="6817"/>
                </a:cubicBezTo>
                <a:cubicBezTo>
                  <a:pt x="13752" y="6612"/>
                  <a:pt x="13684" y="6407"/>
                  <a:pt x="13582" y="6203"/>
                </a:cubicBezTo>
                <a:cubicBezTo>
                  <a:pt x="13552" y="6144"/>
                  <a:pt x="13497" y="6059"/>
                  <a:pt x="13439" y="6059"/>
                </a:cubicBezTo>
                <a:cubicBezTo>
                  <a:pt x="13430" y="6059"/>
                  <a:pt x="13420" y="6062"/>
                  <a:pt x="13411" y="6066"/>
                </a:cubicBezTo>
                <a:cubicBezTo>
                  <a:pt x="13343" y="6066"/>
                  <a:pt x="13275" y="6203"/>
                  <a:pt x="13240" y="6271"/>
                </a:cubicBezTo>
                <a:cubicBezTo>
                  <a:pt x="13240" y="6407"/>
                  <a:pt x="13240" y="6510"/>
                  <a:pt x="13275" y="6612"/>
                </a:cubicBezTo>
                <a:cubicBezTo>
                  <a:pt x="13548" y="7431"/>
                  <a:pt x="14059" y="8182"/>
                  <a:pt x="14776" y="8728"/>
                </a:cubicBezTo>
                <a:lnTo>
                  <a:pt x="14844" y="8796"/>
                </a:lnTo>
                <a:cubicBezTo>
                  <a:pt x="14968" y="8865"/>
                  <a:pt x="15047" y="8906"/>
                  <a:pt x="15109" y="8906"/>
                </a:cubicBezTo>
                <a:cubicBezTo>
                  <a:pt x="15201" y="8906"/>
                  <a:pt x="15254" y="8816"/>
                  <a:pt x="15356" y="8591"/>
                </a:cubicBezTo>
                <a:lnTo>
                  <a:pt x="15493" y="8796"/>
                </a:lnTo>
                <a:cubicBezTo>
                  <a:pt x="15254" y="8898"/>
                  <a:pt x="15186" y="9069"/>
                  <a:pt x="15288" y="9376"/>
                </a:cubicBezTo>
                <a:cubicBezTo>
                  <a:pt x="15261" y="9381"/>
                  <a:pt x="15235" y="9383"/>
                  <a:pt x="15209" y="9383"/>
                </a:cubicBezTo>
                <a:cubicBezTo>
                  <a:pt x="15031" y="9383"/>
                  <a:pt x="14861" y="9286"/>
                  <a:pt x="14742" y="9137"/>
                </a:cubicBezTo>
                <a:cubicBezTo>
                  <a:pt x="14196" y="8625"/>
                  <a:pt x="13718" y="8011"/>
                  <a:pt x="13309" y="7363"/>
                </a:cubicBezTo>
                <a:cubicBezTo>
                  <a:pt x="13138" y="7192"/>
                  <a:pt x="13104" y="6953"/>
                  <a:pt x="13206" y="6749"/>
                </a:cubicBezTo>
                <a:cubicBezTo>
                  <a:pt x="13240" y="6680"/>
                  <a:pt x="13206" y="6510"/>
                  <a:pt x="13138" y="6407"/>
                </a:cubicBezTo>
                <a:cubicBezTo>
                  <a:pt x="13036" y="6237"/>
                  <a:pt x="12899" y="6032"/>
                  <a:pt x="12763" y="5861"/>
                </a:cubicBezTo>
                <a:cubicBezTo>
                  <a:pt x="12353" y="5247"/>
                  <a:pt x="12080" y="4599"/>
                  <a:pt x="11876" y="3882"/>
                </a:cubicBezTo>
                <a:cubicBezTo>
                  <a:pt x="11876" y="3780"/>
                  <a:pt x="11841" y="3678"/>
                  <a:pt x="11841" y="3575"/>
                </a:cubicBezTo>
                <a:lnTo>
                  <a:pt x="11910" y="3507"/>
                </a:lnTo>
                <a:close/>
                <a:moveTo>
                  <a:pt x="15731" y="9103"/>
                </a:moveTo>
                <a:lnTo>
                  <a:pt x="16039" y="9581"/>
                </a:lnTo>
                <a:cubicBezTo>
                  <a:pt x="15800" y="9479"/>
                  <a:pt x="15800" y="9479"/>
                  <a:pt x="15731" y="9103"/>
                </a:cubicBezTo>
                <a:close/>
                <a:moveTo>
                  <a:pt x="10647" y="3575"/>
                </a:moveTo>
                <a:cubicBezTo>
                  <a:pt x="10681" y="4019"/>
                  <a:pt x="10681" y="4394"/>
                  <a:pt x="10715" y="4872"/>
                </a:cubicBezTo>
                <a:cubicBezTo>
                  <a:pt x="10442" y="4906"/>
                  <a:pt x="10442" y="5179"/>
                  <a:pt x="10442" y="5452"/>
                </a:cubicBezTo>
                <a:cubicBezTo>
                  <a:pt x="10408" y="6134"/>
                  <a:pt x="10442" y="6817"/>
                  <a:pt x="10545" y="7499"/>
                </a:cubicBezTo>
                <a:cubicBezTo>
                  <a:pt x="10579" y="7602"/>
                  <a:pt x="10579" y="7670"/>
                  <a:pt x="10545" y="7772"/>
                </a:cubicBezTo>
                <a:cubicBezTo>
                  <a:pt x="10408" y="8352"/>
                  <a:pt x="10442" y="9001"/>
                  <a:pt x="10613" y="9581"/>
                </a:cubicBezTo>
                <a:cubicBezTo>
                  <a:pt x="10681" y="10059"/>
                  <a:pt x="10647" y="10536"/>
                  <a:pt x="10545" y="11014"/>
                </a:cubicBezTo>
                <a:cubicBezTo>
                  <a:pt x="10545" y="11082"/>
                  <a:pt x="10477" y="11151"/>
                  <a:pt x="10442" y="11219"/>
                </a:cubicBezTo>
                <a:cubicBezTo>
                  <a:pt x="10283" y="11095"/>
                  <a:pt x="10206" y="11035"/>
                  <a:pt x="10141" y="11035"/>
                </a:cubicBezTo>
                <a:cubicBezTo>
                  <a:pt x="10080" y="11035"/>
                  <a:pt x="10029" y="11086"/>
                  <a:pt x="9931" y="11185"/>
                </a:cubicBezTo>
                <a:cubicBezTo>
                  <a:pt x="9828" y="10878"/>
                  <a:pt x="9760" y="10570"/>
                  <a:pt x="9794" y="10263"/>
                </a:cubicBezTo>
                <a:cubicBezTo>
                  <a:pt x="9862" y="9376"/>
                  <a:pt x="9931" y="8489"/>
                  <a:pt x="10033" y="7636"/>
                </a:cubicBezTo>
                <a:cubicBezTo>
                  <a:pt x="10101" y="7056"/>
                  <a:pt x="10204" y="6510"/>
                  <a:pt x="10272" y="5930"/>
                </a:cubicBezTo>
                <a:cubicBezTo>
                  <a:pt x="10306" y="5657"/>
                  <a:pt x="10306" y="5452"/>
                  <a:pt x="10101" y="5350"/>
                </a:cubicBezTo>
                <a:cubicBezTo>
                  <a:pt x="10272" y="4735"/>
                  <a:pt x="10408" y="4155"/>
                  <a:pt x="10579" y="3575"/>
                </a:cubicBezTo>
                <a:close/>
                <a:moveTo>
                  <a:pt x="9248" y="10673"/>
                </a:moveTo>
                <a:lnTo>
                  <a:pt x="9316" y="10707"/>
                </a:lnTo>
                <a:cubicBezTo>
                  <a:pt x="9316" y="11014"/>
                  <a:pt x="9316" y="11287"/>
                  <a:pt x="9248" y="11628"/>
                </a:cubicBezTo>
                <a:lnTo>
                  <a:pt x="9248" y="10673"/>
                </a:lnTo>
                <a:close/>
                <a:moveTo>
                  <a:pt x="12592" y="7738"/>
                </a:moveTo>
                <a:lnTo>
                  <a:pt x="12592" y="7738"/>
                </a:lnTo>
                <a:cubicBezTo>
                  <a:pt x="13070" y="7841"/>
                  <a:pt x="13070" y="7806"/>
                  <a:pt x="13582" y="8625"/>
                </a:cubicBezTo>
                <a:cubicBezTo>
                  <a:pt x="13548" y="8660"/>
                  <a:pt x="13513" y="8660"/>
                  <a:pt x="13479" y="8694"/>
                </a:cubicBezTo>
                <a:cubicBezTo>
                  <a:pt x="13309" y="8830"/>
                  <a:pt x="13309" y="9001"/>
                  <a:pt x="13479" y="9103"/>
                </a:cubicBezTo>
                <a:cubicBezTo>
                  <a:pt x="13616" y="9240"/>
                  <a:pt x="13786" y="9342"/>
                  <a:pt x="13957" y="9444"/>
                </a:cubicBezTo>
                <a:cubicBezTo>
                  <a:pt x="14128" y="9547"/>
                  <a:pt x="14332" y="9615"/>
                  <a:pt x="14537" y="9717"/>
                </a:cubicBezTo>
                <a:cubicBezTo>
                  <a:pt x="14981" y="9922"/>
                  <a:pt x="15356" y="10297"/>
                  <a:pt x="15493" y="10775"/>
                </a:cubicBezTo>
                <a:cubicBezTo>
                  <a:pt x="15595" y="11048"/>
                  <a:pt x="15697" y="11287"/>
                  <a:pt x="15834" y="11560"/>
                </a:cubicBezTo>
                <a:cubicBezTo>
                  <a:pt x="15643" y="11442"/>
                  <a:pt x="15534" y="11376"/>
                  <a:pt x="15464" y="11376"/>
                </a:cubicBezTo>
                <a:cubicBezTo>
                  <a:pt x="15371" y="11376"/>
                  <a:pt x="15346" y="11493"/>
                  <a:pt x="15288" y="11765"/>
                </a:cubicBezTo>
                <a:lnTo>
                  <a:pt x="14947" y="11935"/>
                </a:lnTo>
                <a:cubicBezTo>
                  <a:pt x="14810" y="11458"/>
                  <a:pt x="14708" y="10980"/>
                  <a:pt x="14571" y="10536"/>
                </a:cubicBezTo>
                <a:cubicBezTo>
                  <a:pt x="14537" y="10434"/>
                  <a:pt x="14503" y="10332"/>
                  <a:pt x="14469" y="10229"/>
                </a:cubicBezTo>
                <a:cubicBezTo>
                  <a:pt x="14435" y="10127"/>
                  <a:pt x="14332" y="10093"/>
                  <a:pt x="14264" y="10093"/>
                </a:cubicBezTo>
                <a:cubicBezTo>
                  <a:pt x="14196" y="10093"/>
                  <a:pt x="14128" y="10263"/>
                  <a:pt x="14128" y="10332"/>
                </a:cubicBezTo>
                <a:cubicBezTo>
                  <a:pt x="14162" y="10536"/>
                  <a:pt x="14196" y="10741"/>
                  <a:pt x="14230" y="10912"/>
                </a:cubicBezTo>
                <a:cubicBezTo>
                  <a:pt x="14264" y="10980"/>
                  <a:pt x="14264" y="11014"/>
                  <a:pt x="14264" y="11151"/>
                </a:cubicBezTo>
                <a:cubicBezTo>
                  <a:pt x="14025" y="10946"/>
                  <a:pt x="13855" y="10639"/>
                  <a:pt x="13786" y="10297"/>
                </a:cubicBezTo>
                <a:cubicBezTo>
                  <a:pt x="13724" y="10088"/>
                  <a:pt x="13699" y="10007"/>
                  <a:pt x="13619" y="10007"/>
                </a:cubicBezTo>
                <a:cubicBezTo>
                  <a:pt x="13569" y="10007"/>
                  <a:pt x="13496" y="10040"/>
                  <a:pt x="13377" y="10093"/>
                </a:cubicBezTo>
                <a:cubicBezTo>
                  <a:pt x="13036" y="9308"/>
                  <a:pt x="12797" y="8523"/>
                  <a:pt x="12592" y="7738"/>
                </a:cubicBezTo>
                <a:close/>
                <a:moveTo>
                  <a:pt x="9896" y="11492"/>
                </a:moveTo>
                <a:cubicBezTo>
                  <a:pt x="9828" y="11731"/>
                  <a:pt x="9794" y="11935"/>
                  <a:pt x="9726" y="12208"/>
                </a:cubicBezTo>
                <a:cubicBezTo>
                  <a:pt x="9658" y="11662"/>
                  <a:pt x="9658" y="11662"/>
                  <a:pt x="9862" y="11492"/>
                </a:cubicBezTo>
                <a:close/>
                <a:moveTo>
                  <a:pt x="5426" y="12072"/>
                </a:moveTo>
                <a:lnTo>
                  <a:pt x="5460" y="12140"/>
                </a:lnTo>
                <a:lnTo>
                  <a:pt x="5256" y="12515"/>
                </a:lnTo>
                <a:lnTo>
                  <a:pt x="5085" y="12379"/>
                </a:lnTo>
                <a:lnTo>
                  <a:pt x="5426" y="12072"/>
                </a:lnTo>
                <a:close/>
                <a:moveTo>
                  <a:pt x="8668" y="9240"/>
                </a:moveTo>
                <a:cubicBezTo>
                  <a:pt x="8600" y="9649"/>
                  <a:pt x="8497" y="10059"/>
                  <a:pt x="8395" y="10468"/>
                </a:cubicBezTo>
                <a:cubicBezTo>
                  <a:pt x="8327" y="10878"/>
                  <a:pt x="8224" y="11253"/>
                  <a:pt x="8020" y="11628"/>
                </a:cubicBezTo>
                <a:cubicBezTo>
                  <a:pt x="7781" y="11901"/>
                  <a:pt x="7815" y="12447"/>
                  <a:pt x="7405" y="12618"/>
                </a:cubicBezTo>
                <a:cubicBezTo>
                  <a:pt x="7376" y="12500"/>
                  <a:pt x="7372" y="12256"/>
                  <a:pt x="7241" y="12256"/>
                </a:cubicBezTo>
                <a:cubicBezTo>
                  <a:pt x="7219" y="12256"/>
                  <a:pt x="7195" y="12262"/>
                  <a:pt x="7167" y="12277"/>
                </a:cubicBezTo>
                <a:cubicBezTo>
                  <a:pt x="7064" y="12345"/>
                  <a:pt x="6962" y="12481"/>
                  <a:pt x="6859" y="12618"/>
                </a:cubicBezTo>
                <a:lnTo>
                  <a:pt x="6791" y="12584"/>
                </a:lnTo>
                <a:lnTo>
                  <a:pt x="7576" y="11048"/>
                </a:lnTo>
                <a:cubicBezTo>
                  <a:pt x="7576" y="11014"/>
                  <a:pt x="7610" y="10946"/>
                  <a:pt x="7644" y="10946"/>
                </a:cubicBezTo>
                <a:cubicBezTo>
                  <a:pt x="8054" y="10741"/>
                  <a:pt x="8190" y="10195"/>
                  <a:pt x="8395" y="9751"/>
                </a:cubicBezTo>
                <a:cubicBezTo>
                  <a:pt x="8463" y="9581"/>
                  <a:pt x="8566" y="9410"/>
                  <a:pt x="8668" y="9240"/>
                </a:cubicBezTo>
                <a:close/>
                <a:moveTo>
                  <a:pt x="7030" y="10980"/>
                </a:moveTo>
                <a:lnTo>
                  <a:pt x="7064" y="11048"/>
                </a:lnTo>
                <a:lnTo>
                  <a:pt x="6211" y="12686"/>
                </a:lnTo>
                <a:lnTo>
                  <a:pt x="5904" y="12311"/>
                </a:lnTo>
                <a:cubicBezTo>
                  <a:pt x="6006" y="12038"/>
                  <a:pt x="6109" y="11731"/>
                  <a:pt x="6416" y="11628"/>
                </a:cubicBezTo>
                <a:cubicBezTo>
                  <a:pt x="6552" y="11594"/>
                  <a:pt x="6621" y="11424"/>
                  <a:pt x="6723" y="11321"/>
                </a:cubicBezTo>
                <a:cubicBezTo>
                  <a:pt x="6825" y="11219"/>
                  <a:pt x="6928" y="11116"/>
                  <a:pt x="7030" y="10980"/>
                </a:cubicBezTo>
                <a:close/>
                <a:moveTo>
                  <a:pt x="15731" y="13027"/>
                </a:moveTo>
                <a:cubicBezTo>
                  <a:pt x="15834" y="13300"/>
                  <a:pt x="15936" y="13573"/>
                  <a:pt x="16039" y="13846"/>
                </a:cubicBezTo>
                <a:lnTo>
                  <a:pt x="15970" y="13880"/>
                </a:lnTo>
                <a:cubicBezTo>
                  <a:pt x="15868" y="13607"/>
                  <a:pt x="15766" y="13369"/>
                  <a:pt x="15663" y="13096"/>
                </a:cubicBezTo>
                <a:lnTo>
                  <a:pt x="15731" y="13027"/>
                </a:lnTo>
                <a:close/>
                <a:moveTo>
                  <a:pt x="4676" y="13471"/>
                </a:moveTo>
                <a:lnTo>
                  <a:pt x="4676" y="13471"/>
                </a:lnTo>
                <a:cubicBezTo>
                  <a:pt x="4573" y="13846"/>
                  <a:pt x="4403" y="14187"/>
                  <a:pt x="4061" y="14187"/>
                </a:cubicBezTo>
                <a:lnTo>
                  <a:pt x="4676" y="13471"/>
                </a:lnTo>
                <a:close/>
                <a:moveTo>
                  <a:pt x="5972" y="13198"/>
                </a:moveTo>
                <a:cubicBezTo>
                  <a:pt x="5631" y="14426"/>
                  <a:pt x="4846" y="14836"/>
                  <a:pt x="4198" y="15382"/>
                </a:cubicBezTo>
                <a:lnTo>
                  <a:pt x="4130" y="15279"/>
                </a:lnTo>
                <a:lnTo>
                  <a:pt x="5938" y="13198"/>
                </a:lnTo>
                <a:close/>
                <a:moveTo>
                  <a:pt x="11398" y="12379"/>
                </a:moveTo>
                <a:cubicBezTo>
                  <a:pt x="11603" y="12618"/>
                  <a:pt x="11773" y="12959"/>
                  <a:pt x="11773" y="13300"/>
                </a:cubicBezTo>
                <a:cubicBezTo>
                  <a:pt x="11841" y="14051"/>
                  <a:pt x="11944" y="14802"/>
                  <a:pt x="12046" y="15552"/>
                </a:cubicBezTo>
                <a:cubicBezTo>
                  <a:pt x="12080" y="15723"/>
                  <a:pt x="12114" y="15860"/>
                  <a:pt x="12149" y="15996"/>
                </a:cubicBezTo>
                <a:cubicBezTo>
                  <a:pt x="11705" y="15552"/>
                  <a:pt x="11432" y="14938"/>
                  <a:pt x="11398" y="14324"/>
                </a:cubicBezTo>
                <a:cubicBezTo>
                  <a:pt x="11330" y="13676"/>
                  <a:pt x="11159" y="13061"/>
                  <a:pt x="11398" y="12379"/>
                </a:cubicBezTo>
                <a:close/>
                <a:moveTo>
                  <a:pt x="4778" y="15928"/>
                </a:moveTo>
                <a:lnTo>
                  <a:pt x="4812" y="15996"/>
                </a:lnTo>
                <a:lnTo>
                  <a:pt x="4846" y="15996"/>
                </a:lnTo>
                <a:cubicBezTo>
                  <a:pt x="4710" y="16269"/>
                  <a:pt x="4607" y="16508"/>
                  <a:pt x="4471" y="16849"/>
                </a:cubicBezTo>
                <a:cubicBezTo>
                  <a:pt x="4403" y="16644"/>
                  <a:pt x="4369" y="16508"/>
                  <a:pt x="4334" y="16303"/>
                </a:cubicBezTo>
                <a:lnTo>
                  <a:pt x="4778" y="15928"/>
                </a:lnTo>
                <a:close/>
                <a:moveTo>
                  <a:pt x="7064" y="13027"/>
                </a:moveTo>
                <a:lnTo>
                  <a:pt x="7542" y="13266"/>
                </a:lnTo>
                <a:cubicBezTo>
                  <a:pt x="7371" y="13676"/>
                  <a:pt x="7235" y="14051"/>
                  <a:pt x="7098" y="14426"/>
                </a:cubicBezTo>
                <a:cubicBezTo>
                  <a:pt x="7063" y="14419"/>
                  <a:pt x="7028" y="14415"/>
                  <a:pt x="6992" y="14415"/>
                </a:cubicBezTo>
                <a:cubicBezTo>
                  <a:pt x="6716" y="14415"/>
                  <a:pt x="6434" y="14644"/>
                  <a:pt x="6314" y="15006"/>
                </a:cubicBezTo>
                <a:cubicBezTo>
                  <a:pt x="6041" y="15689"/>
                  <a:pt x="5631" y="16269"/>
                  <a:pt x="5153" y="16781"/>
                </a:cubicBezTo>
                <a:cubicBezTo>
                  <a:pt x="5085" y="16815"/>
                  <a:pt x="5051" y="16849"/>
                  <a:pt x="4983" y="16917"/>
                </a:cubicBezTo>
                <a:cubicBezTo>
                  <a:pt x="5187" y="16201"/>
                  <a:pt x="5495" y="15484"/>
                  <a:pt x="5836" y="14802"/>
                </a:cubicBezTo>
                <a:cubicBezTo>
                  <a:pt x="6245" y="14187"/>
                  <a:pt x="6655" y="13607"/>
                  <a:pt x="7064" y="13027"/>
                </a:cubicBezTo>
                <a:close/>
                <a:moveTo>
                  <a:pt x="15970" y="16474"/>
                </a:moveTo>
                <a:cubicBezTo>
                  <a:pt x="16175" y="16474"/>
                  <a:pt x="16346" y="16644"/>
                  <a:pt x="16414" y="16849"/>
                </a:cubicBezTo>
                <a:cubicBezTo>
                  <a:pt x="16585" y="17190"/>
                  <a:pt x="16789" y="17532"/>
                  <a:pt x="16926" y="17839"/>
                </a:cubicBezTo>
                <a:cubicBezTo>
                  <a:pt x="16482" y="17497"/>
                  <a:pt x="16107" y="17020"/>
                  <a:pt x="15970" y="16474"/>
                </a:cubicBezTo>
                <a:close/>
                <a:moveTo>
                  <a:pt x="10818" y="8455"/>
                </a:moveTo>
                <a:lnTo>
                  <a:pt x="11057" y="8694"/>
                </a:lnTo>
                <a:cubicBezTo>
                  <a:pt x="11159" y="8796"/>
                  <a:pt x="11227" y="8933"/>
                  <a:pt x="11330" y="8933"/>
                </a:cubicBezTo>
                <a:cubicBezTo>
                  <a:pt x="11671" y="8967"/>
                  <a:pt x="11739" y="9342"/>
                  <a:pt x="11876" y="9649"/>
                </a:cubicBezTo>
                <a:cubicBezTo>
                  <a:pt x="12114" y="10195"/>
                  <a:pt x="12387" y="10775"/>
                  <a:pt x="12660" y="11321"/>
                </a:cubicBezTo>
                <a:cubicBezTo>
                  <a:pt x="13002" y="11969"/>
                  <a:pt x="13411" y="12481"/>
                  <a:pt x="13991" y="12584"/>
                </a:cubicBezTo>
                <a:cubicBezTo>
                  <a:pt x="14298" y="13471"/>
                  <a:pt x="14640" y="14290"/>
                  <a:pt x="14947" y="15177"/>
                </a:cubicBezTo>
                <a:cubicBezTo>
                  <a:pt x="14878" y="15109"/>
                  <a:pt x="14810" y="15075"/>
                  <a:pt x="14776" y="15006"/>
                </a:cubicBezTo>
                <a:cubicBezTo>
                  <a:pt x="14367" y="14426"/>
                  <a:pt x="14025" y="13812"/>
                  <a:pt x="13786" y="13164"/>
                </a:cubicBezTo>
                <a:cubicBezTo>
                  <a:pt x="13752" y="13027"/>
                  <a:pt x="13718" y="12925"/>
                  <a:pt x="13650" y="12823"/>
                </a:cubicBezTo>
                <a:cubicBezTo>
                  <a:pt x="13621" y="12764"/>
                  <a:pt x="13566" y="12679"/>
                  <a:pt x="13463" y="12679"/>
                </a:cubicBezTo>
                <a:cubicBezTo>
                  <a:pt x="13447" y="12679"/>
                  <a:pt x="13430" y="12681"/>
                  <a:pt x="13411" y="12686"/>
                </a:cubicBezTo>
                <a:cubicBezTo>
                  <a:pt x="13309" y="12754"/>
                  <a:pt x="13275" y="12891"/>
                  <a:pt x="13343" y="13061"/>
                </a:cubicBezTo>
                <a:cubicBezTo>
                  <a:pt x="13343" y="13096"/>
                  <a:pt x="13343" y="13130"/>
                  <a:pt x="13377" y="13164"/>
                </a:cubicBezTo>
                <a:cubicBezTo>
                  <a:pt x="13616" y="13949"/>
                  <a:pt x="13957" y="14665"/>
                  <a:pt x="14435" y="15314"/>
                </a:cubicBezTo>
                <a:cubicBezTo>
                  <a:pt x="14640" y="15587"/>
                  <a:pt x="14844" y="15825"/>
                  <a:pt x="15117" y="16030"/>
                </a:cubicBezTo>
                <a:cubicBezTo>
                  <a:pt x="15458" y="16371"/>
                  <a:pt x="15663" y="16815"/>
                  <a:pt x="15663" y="17259"/>
                </a:cubicBezTo>
                <a:cubicBezTo>
                  <a:pt x="15697" y="17463"/>
                  <a:pt x="15731" y="17668"/>
                  <a:pt x="15800" y="17839"/>
                </a:cubicBezTo>
                <a:cubicBezTo>
                  <a:pt x="15772" y="17841"/>
                  <a:pt x="15745" y="17842"/>
                  <a:pt x="15718" y="17842"/>
                </a:cubicBezTo>
                <a:cubicBezTo>
                  <a:pt x="15371" y="17842"/>
                  <a:pt x="15037" y="17646"/>
                  <a:pt x="14878" y="17361"/>
                </a:cubicBezTo>
                <a:cubicBezTo>
                  <a:pt x="14742" y="17156"/>
                  <a:pt x="14605" y="16951"/>
                  <a:pt x="14537" y="16713"/>
                </a:cubicBezTo>
                <a:cubicBezTo>
                  <a:pt x="14447" y="16460"/>
                  <a:pt x="14386" y="16332"/>
                  <a:pt x="14307" y="16332"/>
                </a:cubicBezTo>
                <a:cubicBezTo>
                  <a:pt x="14237" y="16332"/>
                  <a:pt x="14154" y="16435"/>
                  <a:pt x="14025" y="16644"/>
                </a:cubicBezTo>
                <a:cubicBezTo>
                  <a:pt x="13718" y="16337"/>
                  <a:pt x="13513" y="15962"/>
                  <a:pt x="13411" y="15552"/>
                </a:cubicBezTo>
                <a:cubicBezTo>
                  <a:pt x="13309" y="15109"/>
                  <a:pt x="13206" y="14699"/>
                  <a:pt x="13138" y="14256"/>
                </a:cubicBezTo>
                <a:cubicBezTo>
                  <a:pt x="13107" y="14098"/>
                  <a:pt x="13075" y="13911"/>
                  <a:pt x="12935" y="13911"/>
                </a:cubicBezTo>
                <a:cubicBezTo>
                  <a:pt x="12924" y="13911"/>
                  <a:pt x="12912" y="13912"/>
                  <a:pt x="12899" y="13915"/>
                </a:cubicBezTo>
                <a:cubicBezTo>
                  <a:pt x="12729" y="13915"/>
                  <a:pt x="12729" y="14085"/>
                  <a:pt x="12729" y="14256"/>
                </a:cubicBezTo>
                <a:lnTo>
                  <a:pt x="12729" y="14426"/>
                </a:lnTo>
                <a:cubicBezTo>
                  <a:pt x="12524" y="14392"/>
                  <a:pt x="12456" y="14153"/>
                  <a:pt x="12387" y="13983"/>
                </a:cubicBezTo>
                <a:cubicBezTo>
                  <a:pt x="12285" y="13778"/>
                  <a:pt x="12217" y="13607"/>
                  <a:pt x="12149" y="13437"/>
                </a:cubicBezTo>
                <a:lnTo>
                  <a:pt x="12183" y="13369"/>
                </a:lnTo>
                <a:lnTo>
                  <a:pt x="12524" y="13539"/>
                </a:lnTo>
                <a:cubicBezTo>
                  <a:pt x="12569" y="13562"/>
                  <a:pt x="12615" y="13573"/>
                  <a:pt x="12657" y="13573"/>
                </a:cubicBezTo>
                <a:cubicBezTo>
                  <a:pt x="12740" y="13573"/>
                  <a:pt x="12808" y="13528"/>
                  <a:pt x="12831" y="13437"/>
                </a:cubicBezTo>
                <a:cubicBezTo>
                  <a:pt x="12899" y="13266"/>
                  <a:pt x="12797" y="13164"/>
                  <a:pt x="12695" y="13096"/>
                </a:cubicBezTo>
                <a:lnTo>
                  <a:pt x="12626" y="13027"/>
                </a:lnTo>
                <a:cubicBezTo>
                  <a:pt x="11910" y="12584"/>
                  <a:pt x="11603" y="11799"/>
                  <a:pt x="11330" y="10912"/>
                </a:cubicBezTo>
                <a:cubicBezTo>
                  <a:pt x="11227" y="10639"/>
                  <a:pt x="11295" y="10366"/>
                  <a:pt x="11466" y="10161"/>
                </a:cubicBezTo>
                <a:lnTo>
                  <a:pt x="11637" y="10673"/>
                </a:lnTo>
                <a:cubicBezTo>
                  <a:pt x="11841" y="11321"/>
                  <a:pt x="12183" y="11935"/>
                  <a:pt x="12626" y="12481"/>
                </a:cubicBezTo>
                <a:cubicBezTo>
                  <a:pt x="12770" y="12604"/>
                  <a:pt x="12876" y="12666"/>
                  <a:pt x="12953" y="12666"/>
                </a:cubicBezTo>
                <a:cubicBezTo>
                  <a:pt x="13004" y="12666"/>
                  <a:pt x="13043" y="12638"/>
                  <a:pt x="13070" y="12584"/>
                </a:cubicBezTo>
                <a:cubicBezTo>
                  <a:pt x="13206" y="12345"/>
                  <a:pt x="13036" y="12208"/>
                  <a:pt x="12933" y="12072"/>
                </a:cubicBezTo>
                <a:cubicBezTo>
                  <a:pt x="12387" y="11389"/>
                  <a:pt x="11978" y="10605"/>
                  <a:pt x="11773" y="9751"/>
                </a:cubicBezTo>
                <a:cubicBezTo>
                  <a:pt x="11773" y="9649"/>
                  <a:pt x="11705" y="9581"/>
                  <a:pt x="11705" y="9513"/>
                </a:cubicBezTo>
                <a:cubicBezTo>
                  <a:pt x="11675" y="9364"/>
                  <a:pt x="11594" y="9267"/>
                  <a:pt x="11506" y="9267"/>
                </a:cubicBezTo>
                <a:cubicBezTo>
                  <a:pt x="11493" y="9267"/>
                  <a:pt x="11479" y="9269"/>
                  <a:pt x="11466" y="9274"/>
                </a:cubicBezTo>
                <a:cubicBezTo>
                  <a:pt x="11330" y="9308"/>
                  <a:pt x="11330" y="9479"/>
                  <a:pt x="11330" y="9615"/>
                </a:cubicBezTo>
                <a:lnTo>
                  <a:pt x="11330" y="9854"/>
                </a:lnTo>
                <a:lnTo>
                  <a:pt x="11159" y="9820"/>
                </a:lnTo>
                <a:cubicBezTo>
                  <a:pt x="11193" y="9649"/>
                  <a:pt x="11193" y="9513"/>
                  <a:pt x="11193" y="9342"/>
                </a:cubicBezTo>
                <a:cubicBezTo>
                  <a:pt x="11159" y="9206"/>
                  <a:pt x="11022" y="9137"/>
                  <a:pt x="10920" y="9035"/>
                </a:cubicBezTo>
                <a:cubicBezTo>
                  <a:pt x="10886" y="8898"/>
                  <a:pt x="10852" y="8728"/>
                  <a:pt x="10818" y="8455"/>
                </a:cubicBezTo>
                <a:close/>
                <a:moveTo>
                  <a:pt x="3993" y="16610"/>
                </a:moveTo>
                <a:cubicBezTo>
                  <a:pt x="3993" y="16917"/>
                  <a:pt x="3925" y="17122"/>
                  <a:pt x="3754" y="17259"/>
                </a:cubicBezTo>
                <a:cubicBezTo>
                  <a:pt x="3311" y="17532"/>
                  <a:pt x="2867" y="17805"/>
                  <a:pt x="2458" y="18078"/>
                </a:cubicBezTo>
                <a:lnTo>
                  <a:pt x="2389" y="18009"/>
                </a:lnTo>
                <a:cubicBezTo>
                  <a:pt x="2423" y="17941"/>
                  <a:pt x="2423" y="17839"/>
                  <a:pt x="2458" y="17805"/>
                </a:cubicBezTo>
                <a:cubicBezTo>
                  <a:pt x="2969" y="17395"/>
                  <a:pt x="3481" y="17054"/>
                  <a:pt x="3993" y="16610"/>
                </a:cubicBezTo>
                <a:close/>
                <a:moveTo>
                  <a:pt x="4846" y="18146"/>
                </a:moveTo>
                <a:cubicBezTo>
                  <a:pt x="4607" y="18896"/>
                  <a:pt x="4061" y="19169"/>
                  <a:pt x="3584" y="19613"/>
                </a:cubicBezTo>
                <a:cubicBezTo>
                  <a:pt x="3584" y="19306"/>
                  <a:pt x="3584" y="19272"/>
                  <a:pt x="3754" y="19101"/>
                </a:cubicBezTo>
                <a:cubicBezTo>
                  <a:pt x="4096" y="18794"/>
                  <a:pt x="4471" y="18487"/>
                  <a:pt x="4846" y="18146"/>
                </a:cubicBezTo>
                <a:close/>
                <a:moveTo>
                  <a:pt x="9077" y="14665"/>
                </a:moveTo>
                <a:cubicBezTo>
                  <a:pt x="9112" y="15450"/>
                  <a:pt x="9248" y="16167"/>
                  <a:pt x="9009" y="16917"/>
                </a:cubicBezTo>
                <a:cubicBezTo>
                  <a:pt x="9043" y="16781"/>
                  <a:pt x="9043" y="16678"/>
                  <a:pt x="9009" y="16542"/>
                </a:cubicBezTo>
                <a:cubicBezTo>
                  <a:pt x="8975" y="16440"/>
                  <a:pt x="8975" y="16337"/>
                  <a:pt x="8839" y="16303"/>
                </a:cubicBezTo>
                <a:cubicBezTo>
                  <a:pt x="8824" y="16294"/>
                  <a:pt x="8810" y="16289"/>
                  <a:pt x="8796" y="16289"/>
                </a:cubicBezTo>
                <a:cubicBezTo>
                  <a:pt x="8710" y="16289"/>
                  <a:pt x="8634" y="16454"/>
                  <a:pt x="8634" y="16542"/>
                </a:cubicBezTo>
                <a:lnTo>
                  <a:pt x="8634" y="16883"/>
                </a:lnTo>
                <a:cubicBezTo>
                  <a:pt x="8634" y="17054"/>
                  <a:pt x="8634" y="17259"/>
                  <a:pt x="8429" y="17361"/>
                </a:cubicBezTo>
                <a:cubicBezTo>
                  <a:pt x="8361" y="17395"/>
                  <a:pt x="8361" y="17600"/>
                  <a:pt x="8327" y="17736"/>
                </a:cubicBezTo>
                <a:cubicBezTo>
                  <a:pt x="8190" y="18282"/>
                  <a:pt x="8054" y="18862"/>
                  <a:pt x="7917" y="19442"/>
                </a:cubicBezTo>
                <a:cubicBezTo>
                  <a:pt x="7790" y="19430"/>
                  <a:pt x="7664" y="19408"/>
                  <a:pt x="7544" y="19408"/>
                </a:cubicBezTo>
                <a:cubicBezTo>
                  <a:pt x="7341" y="19408"/>
                  <a:pt x="7159" y="19471"/>
                  <a:pt x="7030" y="19750"/>
                </a:cubicBezTo>
                <a:cubicBezTo>
                  <a:pt x="7064" y="19101"/>
                  <a:pt x="7064" y="18453"/>
                  <a:pt x="7508" y="18009"/>
                </a:cubicBezTo>
                <a:cubicBezTo>
                  <a:pt x="7576" y="17907"/>
                  <a:pt x="7644" y="17805"/>
                  <a:pt x="7678" y="17702"/>
                </a:cubicBezTo>
                <a:cubicBezTo>
                  <a:pt x="7713" y="17600"/>
                  <a:pt x="7713" y="17497"/>
                  <a:pt x="7644" y="17395"/>
                </a:cubicBezTo>
                <a:cubicBezTo>
                  <a:pt x="7610" y="17361"/>
                  <a:pt x="7568" y="17344"/>
                  <a:pt x="7525" y="17344"/>
                </a:cubicBezTo>
                <a:cubicBezTo>
                  <a:pt x="7482" y="17344"/>
                  <a:pt x="7440" y="17361"/>
                  <a:pt x="7405" y="17395"/>
                </a:cubicBezTo>
                <a:cubicBezTo>
                  <a:pt x="7303" y="17497"/>
                  <a:pt x="7201" y="17634"/>
                  <a:pt x="7098" y="17770"/>
                </a:cubicBezTo>
                <a:lnTo>
                  <a:pt x="7040" y="17683"/>
                </a:lnTo>
                <a:lnTo>
                  <a:pt x="7040" y="17683"/>
                </a:lnTo>
                <a:cubicBezTo>
                  <a:pt x="7412" y="16973"/>
                  <a:pt x="7749" y="16297"/>
                  <a:pt x="8054" y="15621"/>
                </a:cubicBezTo>
                <a:lnTo>
                  <a:pt x="8054" y="15621"/>
                </a:lnTo>
                <a:cubicBezTo>
                  <a:pt x="8122" y="15996"/>
                  <a:pt x="8020" y="16405"/>
                  <a:pt x="7781" y="16713"/>
                </a:cubicBezTo>
                <a:lnTo>
                  <a:pt x="7713" y="16815"/>
                </a:lnTo>
                <a:cubicBezTo>
                  <a:pt x="7610" y="16917"/>
                  <a:pt x="7576" y="17054"/>
                  <a:pt x="7678" y="17190"/>
                </a:cubicBezTo>
                <a:cubicBezTo>
                  <a:pt x="7713" y="17259"/>
                  <a:pt x="7755" y="17284"/>
                  <a:pt x="7802" y="17284"/>
                </a:cubicBezTo>
                <a:cubicBezTo>
                  <a:pt x="7849" y="17284"/>
                  <a:pt x="7900" y="17259"/>
                  <a:pt x="7951" y="17224"/>
                </a:cubicBezTo>
                <a:cubicBezTo>
                  <a:pt x="8190" y="17054"/>
                  <a:pt x="8361" y="16781"/>
                  <a:pt x="8395" y="16508"/>
                </a:cubicBezTo>
                <a:cubicBezTo>
                  <a:pt x="8463" y="16303"/>
                  <a:pt x="8532" y="16064"/>
                  <a:pt x="8532" y="15825"/>
                </a:cubicBezTo>
                <a:cubicBezTo>
                  <a:pt x="8532" y="15382"/>
                  <a:pt x="8736" y="14972"/>
                  <a:pt x="9077" y="14665"/>
                </a:cubicBezTo>
                <a:close/>
                <a:moveTo>
                  <a:pt x="2526" y="20125"/>
                </a:moveTo>
                <a:lnTo>
                  <a:pt x="2526" y="20193"/>
                </a:lnTo>
                <a:lnTo>
                  <a:pt x="2355" y="20330"/>
                </a:lnTo>
                <a:lnTo>
                  <a:pt x="2355" y="20261"/>
                </a:lnTo>
                <a:lnTo>
                  <a:pt x="2526" y="20125"/>
                </a:lnTo>
                <a:close/>
                <a:moveTo>
                  <a:pt x="9692" y="6373"/>
                </a:moveTo>
                <a:lnTo>
                  <a:pt x="9692" y="6373"/>
                </a:lnTo>
                <a:cubicBezTo>
                  <a:pt x="9760" y="6715"/>
                  <a:pt x="9760" y="6817"/>
                  <a:pt x="9623" y="6988"/>
                </a:cubicBezTo>
                <a:cubicBezTo>
                  <a:pt x="9487" y="7124"/>
                  <a:pt x="9419" y="7329"/>
                  <a:pt x="9453" y="7533"/>
                </a:cubicBezTo>
                <a:cubicBezTo>
                  <a:pt x="9419" y="8148"/>
                  <a:pt x="9385" y="8796"/>
                  <a:pt x="9350" y="9444"/>
                </a:cubicBezTo>
                <a:cubicBezTo>
                  <a:pt x="9385" y="9751"/>
                  <a:pt x="9248" y="10024"/>
                  <a:pt x="9077" y="10263"/>
                </a:cubicBezTo>
                <a:cubicBezTo>
                  <a:pt x="8873" y="10468"/>
                  <a:pt x="8804" y="10741"/>
                  <a:pt x="8839" y="11014"/>
                </a:cubicBezTo>
                <a:lnTo>
                  <a:pt x="8839" y="11935"/>
                </a:lnTo>
                <a:cubicBezTo>
                  <a:pt x="8634" y="12004"/>
                  <a:pt x="8566" y="12208"/>
                  <a:pt x="8566" y="12481"/>
                </a:cubicBezTo>
                <a:cubicBezTo>
                  <a:pt x="8497" y="13061"/>
                  <a:pt x="8429" y="13607"/>
                  <a:pt x="8361" y="14187"/>
                </a:cubicBezTo>
                <a:cubicBezTo>
                  <a:pt x="8361" y="14358"/>
                  <a:pt x="8293" y="14495"/>
                  <a:pt x="8190" y="14597"/>
                </a:cubicBezTo>
                <a:cubicBezTo>
                  <a:pt x="8088" y="14733"/>
                  <a:pt x="7986" y="14870"/>
                  <a:pt x="7917" y="15006"/>
                </a:cubicBezTo>
                <a:cubicBezTo>
                  <a:pt x="7678" y="15450"/>
                  <a:pt x="7474" y="15928"/>
                  <a:pt x="7201" y="16337"/>
                </a:cubicBezTo>
                <a:cubicBezTo>
                  <a:pt x="6962" y="16781"/>
                  <a:pt x="6723" y="17190"/>
                  <a:pt x="6518" y="17634"/>
                </a:cubicBezTo>
                <a:cubicBezTo>
                  <a:pt x="6314" y="18078"/>
                  <a:pt x="6075" y="18521"/>
                  <a:pt x="5802" y="18931"/>
                </a:cubicBezTo>
                <a:cubicBezTo>
                  <a:pt x="5460" y="19442"/>
                  <a:pt x="5017" y="19920"/>
                  <a:pt x="4573" y="20330"/>
                </a:cubicBezTo>
                <a:cubicBezTo>
                  <a:pt x="4573" y="19988"/>
                  <a:pt x="4880" y="19818"/>
                  <a:pt x="4710" y="19545"/>
                </a:cubicBezTo>
                <a:cubicBezTo>
                  <a:pt x="5017" y="18896"/>
                  <a:pt x="5324" y="18316"/>
                  <a:pt x="5631" y="17702"/>
                </a:cubicBezTo>
                <a:cubicBezTo>
                  <a:pt x="5699" y="17497"/>
                  <a:pt x="5836" y="17327"/>
                  <a:pt x="6006" y="17224"/>
                </a:cubicBezTo>
                <a:cubicBezTo>
                  <a:pt x="6314" y="16986"/>
                  <a:pt x="6587" y="16644"/>
                  <a:pt x="6757" y="16269"/>
                </a:cubicBezTo>
                <a:cubicBezTo>
                  <a:pt x="7337" y="15177"/>
                  <a:pt x="7781" y="14017"/>
                  <a:pt x="8088" y="12823"/>
                </a:cubicBezTo>
                <a:cubicBezTo>
                  <a:pt x="8122" y="12686"/>
                  <a:pt x="8156" y="12584"/>
                  <a:pt x="8190" y="12447"/>
                </a:cubicBezTo>
                <a:cubicBezTo>
                  <a:pt x="8668" y="11287"/>
                  <a:pt x="8975" y="10059"/>
                  <a:pt x="9146" y="8796"/>
                </a:cubicBezTo>
                <a:cubicBezTo>
                  <a:pt x="9282" y="8455"/>
                  <a:pt x="9248" y="8079"/>
                  <a:pt x="9077" y="7772"/>
                </a:cubicBezTo>
                <a:cubicBezTo>
                  <a:pt x="9214" y="7261"/>
                  <a:pt x="9419" y="6783"/>
                  <a:pt x="9692" y="6373"/>
                </a:cubicBezTo>
                <a:close/>
                <a:moveTo>
                  <a:pt x="6552" y="19374"/>
                </a:moveTo>
                <a:lnTo>
                  <a:pt x="6552" y="19374"/>
                </a:lnTo>
                <a:cubicBezTo>
                  <a:pt x="6621" y="19613"/>
                  <a:pt x="6621" y="19886"/>
                  <a:pt x="6518" y="20125"/>
                </a:cubicBezTo>
                <a:cubicBezTo>
                  <a:pt x="6416" y="20296"/>
                  <a:pt x="6416" y="20534"/>
                  <a:pt x="6552" y="20705"/>
                </a:cubicBezTo>
                <a:cubicBezTo>
                  <a:pt x="6552" y="20705"/>
                  <a:pt x="6518" y="20739"/>
                  <a:pt x="6518" y="20807"/>
                </a:cubicBezTo>
                <a:lnTo>
                  <a:pt x="6143" y="20569"/>
                </a:lnTo>
                <a:lnTo>
                  <a:pt x="6552" y="19374"/>
                </a:lnTo>
                <a:close/>
                <a:moveTo>
                  <a:pt x="9623" y="19408"/>
                </a:moveTo>
                <a:lnTo>
                  <a:pt x="9623" y="19408"/>
                </a:lnTo>
                <a:cubicBezTo>
                  <a:pt x="9931" y="19852"/>
                  <a:pt x="10033" y="20432"/>
                  <a:pt x="9862" y="20944"/>
                </a:cubicBezTo>
                <a:cubicBezTo>
                  <a:pt x="9623" y="20466"/>
                  <a:pt x="9555" y="19920"/>
                  <a:pt x="9623" y="19408"/>
                </a:cubicBezTo>
                <a:close/>
                <a:moveTo>
                  <a:pt x="4300" y="19681"/>
                </a:moveTo>
                <a:lnTo>
                  <a:pt x="4334" y="19750"/>
                </a:lnTo>
                <a:cubicBezTo>
                  <a:pt x="4096" y="20159"/>
                  <a:pt x="3857" y="20603"/>
                  <a:pt x="3618" y="21012"/>
                </a:cubicBezTo>
                <a:cubicBezTo>
                  <a:pt x="3550" y="21080"/>
                  <a:pt x="3447" y="21114"/>
                  <a:pt x="3345" y="21183"/>
                </a:cubicBezTo>
                <a:lnTo>
                  <a:pt x="3345" y="20364"/>
                </a:lnTo>
                <a:lnTo>
                  <a:pt x="4300" y="19681"/>
                </a:lnTo>
                <a:close/>
                <a:moveTo>
                  <a:pt x="12422" y="15041"/>
                </a:moveTo>
                <a:cubicBezTo>
                  <a:pt x="12524" y="15245"/>
                  <a:pt x="12626" y="15450"/>
                  <a:pt x="12763" y="15621"/>
                </a:cubicBezTo>
                <a:cubicBezTo>
                  <a:pt x="13138" y="16337"/>
                  <a:pt x="13479" y="17020"/>
                  <a:pt x="13889" y="17668"/>
                </a:cubicBezTo>
                <a:cubicBezTo>
                  <a:pt x="14059" y="17941"/>
                  <a:pt x="14264" y="18180"/>
                  <a:pt x="14503" y="18385"/>
                </a:cubicBezTo>
                <a:cubicBezTo>
                  <a:pt x="14674" y="18521"/>
                  <a:pt x="14878" y="18623"/>
                  <a:pt x="15049" y="18726"/>
                </a:cubicBezTo>
                <a:cubicBezTo>
                  <a:pt x="15322" y="19681"/>
                  <a:pt x="15595" y="20773"/>
                  <a:pt x="15868" y="21831"/>
                </a:cubicBezTo>
                <a:lnTo>
                  <a:pt x="15827" y="21852"/>
                </a:lnTo>
                <a:lnTo>
                  <a:pt x="15827" y="21852"/>
                </a:lnTo>
                <a:cubicBezTo>
                  <a:pt x="15591" y="21413"/>
                  <a:pt x="15388" y="20973"/>
                  <a:pt x="15151" y="20500"/>
                </a:cubicBezTo>
                <a:cubicBezTo>
                  <a:pt x="15117" y="20330"/>
                  <a:pt x="15083" y="20159"/>
                  <a:pt x="15083" y="19988"/>
                </a:cubicBezTo>
                <a:cubicBezTo>
                  <a:pt x="15049" y="19818"/>
                  <a:pt x="15083" y="19647"/>
                  <a:pt x="14913" y="19613"/>
                </a:cubicBezTo>
                <a:cubicBezTo>
                  <a:pt x="14708" y="19579"/>
                  <a:pt x="14674" y="19374"/>
                  <a:pt x="14640" y="19238"/>
                </a:cubicBezTo>
                <a:cubicBezTo>
                  <a:pt x="14608" y="19082"/>
                  <a:pt x="14520" y="18926"/>
                  <a:pt x="14453" y="18926"/>
                </a:cubicBezTo>
                <a:cubicBezTo>
                  <a:pt x="14447" y="18926"/>
                  <a:pt x="14441" y="18928"/>
                  <a:pt x="14435" y="18931"/>
                </a:cubicBezTo>
                <a:cubicBezTo>
                  <a:pt x="14332" y="18931"/>
                  <a:pt x="14264" y="19101"/>
                  <a:pt x="14162" y="19204"/>
                </a:cubicBezTo>
                <a:cubicBezTo>
                  <a:pt x="13650" y="18999"/>
                  <a:pt x="13411" y="18589"/>
                  <a:pt x="13548" y="17873"/>
                </a:cubicBezTo>
                <a:cubicBezTo>
                  <a:pt x="13582" y="17702"/>
                  <a:pt x="13582" y="17566"/>
                  <a:pt x="13445" y="17497"/>
                </a:cubicBezTo>
                <a:cubicBezTo>
                  <a:pt x="13420" y="17485"/>
                  <a:pt x="13397" y="17479"/>
                  <a:pt x="13377" y="17479"/>
                </a:cubicBezTo>
                <a:cubicBezTo>
                  <a:pt x="13284" y="17479"/>
                  <a:pt x="13228" y="17591"/>
                  <a:pt x="13172" y="17702"/>
                </a:cubicBezTo>
                <a:cubicBezTo>
                  <a:pt x="13138" y="17770"/>
                  <a:pt x="13104" y="17873"/>
                  <a:pt x="13104" y="17941"/>
                </a:cubicBezTo>
                <a:lnTo>
                  <a:pt x="12763" y="17327"/>
                </a:lnTo>
                <a:cubicBezTo>
                  <a:pt x="12831" y="17327"/>
                  <a:pt x="12933" y="17327"/>
                  <a:pt x="13002" y="17293"/>
                </a:cubicBezTo>
                <a:cubicBezTo>
                  <a:pt x="13138" y="17224"/>
                  <a:pt x="13172" y="17054"/>
                  <a:pt x="13104" y="16917"/>
                </a:cubicBezTo>
                <a:cubicBezTo>
                  <a:pt x="13036" y="16781"/>
                  <a:pt x="12968" y="16678"/>
                  <a:pt x="12899" y="16576"/>
                </a:cubicBezTo>
                <a:cubicBezTo>
                  <a:pt x="12626" y="16098"/>
                  <a:pt x="12456" y="15587"/>
                  <a:pt x="12422" y="15041"/>
                </a:cubicBezTo>
                <a:close/>
                <a:moveTo>
                  <a:pt x="11413" y="0"/>
                </a:moveTo>
                <a:cubicBezTo>
                  <a:pt x="11385" y="0"/>
                  <a:pt x="11356" y="9"/>
                  <a:pt x="11330" y="26"/>
                </a:cubicBezTo>
                <a:cubicBezTo>
                  <a:pt x="10988" y="265"/>
                  <a:pt x="10852" y="675"/>
                  <a:pt x="11022" y="1050"/>
                </a:cubicBezTo>
                <a:cubicBezTo>
                  <a:pt x="11125" y="1357"/>
                  <a:pt x="11261" y="1630"/>
                  <a:pt x="11330" y="1903"/>
                </a:cubicBezTo>
                <a:cubicBezTo>
                  <a:pt x="11432" y="2142"/>
                  <a:pt x="11534" y="2381"/>
                  <a:pt x="11330" y="2654"/>
                </a:cubicBezTo>
                <a:cubicBezTo>
                  <a:pt x="11261" y="2756"/>
                  <a:pt x="11261" y="2893"/>
                  <a:pt x="11261" y="2995"/>
                </a:cubicBezTo>
                <a:cubicBezTo>
                  <a:pt x="11261" y="3200"/>
                  <a:pt x="11295" y="3439"/>
                  <a:pt x="11330" y="3643"/>
                </a:cubicBezTo>
                <a:cubicBezTo>
                  <a:pt x="11500" y="4633"/>
                  <a:pt x="11705" y="5657"/>
                  <a:pt x="11910" y="6646"/>
                </a:cubicBezTo>
                <a:cubicBezTo>
                  <a:pt x="11671" y="6953"/>
                  <a:pt x="11671" y="7090"/>
                  <a:pt x="11841" y="7192"/>
                </a:cubicBezTo>
                <a:cubicBezTo>
                  <a:pt x="12251" y="7499"/>
                  <a:pt x="12217" y="8045"/>
                  <a:pt x="12353" y="8489"/>
                </a:cubicBezTo>
                <a:cubicBezTo>
                  <a:pt x="12285" y="9103"/>
                  <a:pt x="12558" y="9547"/>
                  <a:pt x="12729" y="10059"/>
                </a:cubicBezTo>
                <a:cubicBezTo>
                  <a:pt x="12797" y="10229"/>
                  <a:pt x="12865" y="10366"/>
                  <a:pt x="12968" y="10605"/>
                </a:cubicBezTo>
                <a:cubicBezTo>
                  <a:pt x="12592" y="10263"/>
                  <a:pt x="11603" y="7772"/>
                  <a:pt x="11364" y="6680"/>
                </a:cubicBezTo>
                <a:cubicBezTo>
                  <a:pt x="11705" y="6442"/>
                  <a:pt x="11705" y="6442"/>
                  <a:pt x="11500" y="6032"/>
                </a:cubicBezTo>
                <a:cubicBezTo>
                  <a:pt x="11295" y="5623"/>
                  <a:pt x="11159" y="5145"/>
                  <a:pt x="11125" y="4667"/>
                </a:cubicBezTo>
                <a:cubicBezTo>
                  <a:pt x="11091" y="3814"/>
                  <a:pt x="11091" y="2927"/>
                  <a:pt x="11057" y="2040"/>
                </a:cubicBezTo>
                <a:cubicBezTo>
                  <a:pt x="11057" y="1835"/>
                  <a:pt x="11125" y="1528"/>
                  <a:pt x="10920" y="1494"/>
                </a:cubicBezTo>
                <a:cubicBezTo>
                  <a:pt x="10908" y="1492"/>
                  <a:pt x="10897" y="1491"/>
                  <a:pt x="10887" y="1491"/>
                </a:cubicBezTo>
                <a:cubicBezTo>
                  <a:pt x="10715" y="1491"/>
                  <a:pt x="10711" y="1744"/>
                  <a:pt x="10647" y="1937"/>
                </a:cubicBezTo>
                <a:cubicBezTo>
                  <a:pt x="10306" y="2995"/>
                  <a:pt x="9999" y="4087"/>
                  <a:pt x="9623" y="5145"/>
                </a:cubicBezTo>
                <a:cubicBezTo>
                  <a:pt x="9282" y="6203"/>
                  <a:pt x="8839" y="7192"/>
                  <a:pt x="8429" y="8284"/>
                </a:cubicBezTo>
                <a:cubicBezTo>
                  <a:pt x="8387" y="8263"/>
                  <a:pt x="8349" y="8254"/>
                  <a:pt x="8315" y="8254"/>
                </a:cubicBezTo>
                <a:cubicBezTo>
                  <a:pt x="8182" y="8254"/>
                  <a:pt x="8101" y="8395"/>
                  <a:pt x="8020" y="8557"/>
                </a:cubicBezTo>
                <a:cubicBezTo>
                  <a:pt x="7849" y="8898"/>
                  <a:pt x="7644" y="9240"/>
                  <a:pt x="7440" y="9581"/>
                </a:cubicBezTo>
                <a:cubicBezTo>
                  <a:pt x="7269" y="9820"/>
                  <a:pt x="7098" y="10024"/>
                  <a:pt x="6962" y="10263"/>
                </a:cubicBezTo>
                <a:cubicBezTo>
                  <a:pt x="7303" y="9376"/>
                  <a:pt x="7713" y="8523"/>
                  <a:pt x="8122" y="7670"/>
                </a:cubicBezTo>
                <a:cubicBezTo>
                  <a:pt x="8122" y="7636"/>
                  <a:pt x="8156" y="7568"/>
                  <a:pt x="8190" y="7533"/>
                </a:cubicBezTo>
                <a:cubicBezTo>
                  <a:pt x="8634" y="6885"/>
                  <a:pt x="8975" y="6169"/>
                  <a:pt x="9214" y="5452"/>
                </a:cubicBezTo>
                <a:cubicBezTo>
                  <a:pt x="9282" y="5179"/>
                  <a:pt x="9350" y="4940"/>
                  <a:pt x="9350" y="4667"/>
                </a:cubicBezTo>
                <a:cubicBezTo>
                  <a:pt x="9385" y="4565"/>
                  <a:pt x="9385" y="4428"/>
                  <a:pt x="9350" y="4326"/>
                </a:cubicBezTo>
                <a:cubicBezTo>
                  <a:pt x="9316" y="4224"/>
                  <a:pt x="9214" y="4189"/>
                  <a:pt x="9112" y="4121"/>
                </a:cubicBezTo>
                <a:cubicBezTo>
                  <a:pt x="9214" y="3882"/>
                  <a:pt x="9316" y="3643"/>
                  <a:pt x="9419" y="3405"/>
                </a:cubicBezTo>
                <a:cubicBezTo>
                  <a:pt x="9555" y="3132"/>
                  <a:pt x="9726" y="2756"/>
                  <a:pt x="9794" y="2517"/>
                </a:cubicBezTo>
                <a:cubicBezTo>
                  <a:pt x="9896" y="2279"/>
                  <a:pt x="9896" y="2040"/>
                  <a:pt x="9658" y="1903"/>
                </a:cubicBezTo>
                <a:cubicBezTo>
                  <a:pt x="9794" y="1562"/>
                  <a:pt x="9931" y="1221"/>
                  <a:pt x="10101" y="914"/>
                </a:cubicBezTo>
                <a:cubicBezTo>
                  <a:pt x="10135" y="743"/>
                  <a:pt x="10238" y="538"/>
                  <a:pt x="10135" y="402"/>
                </a:cubicBezTo>
                <a:cubicBezTo>
                  <a:pt x="10104" y="360"/>
                  <a:pt x="10073" y="341"/>
                  <a:pt x="10039" y="341"/>
                </a:cubicBezTo>
                <a:cubicBezTo>
                  <a:pt x="9964" y="341"/>
                  <a:pt x="9878" y="441"/>
                  <a:pt x="9760" y="606"/>
                </a:cubicBezTo>
                <a:cubicBezTo>
                  <a:pt x="9726" y="675"/>
                  <a:pt x="9692" y="709"/>
                  <a:pt x="9692" y="777"/>
                </a:cubicBezTo>
                <a:cubicBezTo>
                  <a:pt x="9316" y="1357"/>
                  <a:pt x="8907" y="1937"/>
                  <a:pt x="8497" y="2483"/>
                </a:cubicBezTo>
                <a:cubicBezTo>
                  <a:pt x="7781" y="3234"/>
                  <a:pt x="6996" y="3951"/>
                  <a:pt x="6143" y="4531"/>
                </a:cubicBezTo>
                <a:cubicBezTo>
                  <a:pt x="5953" y="4721"/>
                  <a:pt x="5676" y="4824"/>
                  <a:pt x="5399" y="4824"/>
                </a:cubicBezTo>
                <a:cubicBezTo>
                  <a:pt x="5328" y="4824"/>
                  <a:pt x="5257" y="4818"/>
                  <a:pt x="5187" y="4804"/>
                </a:cubicBezTo>
                <a:cubicBezTo>
                  <a:pt x="5158" y="4789"/>
                  <a:pt x="5128" y="4782"/>
                  <a:pt x="5099" y="4782"/>
                </a:cubicBezTo>
                <a:cubicBezTo>
                  <a:pt x="4999" y="4782"/>
                  <a:pt x="4922" y="4868"/>
                  <a:pt x="4949" y="4974"/>
                </a:cubicBezTo>
                <a:cubicBezTo>
                  <a:pt x="4949" y="5077"/>
                  <a:pt x="5017" y="5213"/>
                  <a:pt x="5119" y="5281"/>
                </a:cubicBezTo>
                <a:cubicBezTo>
                  <a:pt x="5222" y="5350"/>
                  <a:pt x="5358" y="5384"/>
                  <a:pt x="5495" y="5418"/>
                </a:cubicBezTo>
                <a:cubicBezTo>
                  <a:pt x="5141" y="5480"/>
                  <a:pt x="4799" y="5632"/>
                  <a:pt x="4455" y="5632"/>
                </a:cubicBezTo>
                <a:cubicBezTo>
                  <a:pt x="4235" y="5632"/>
                  <a:pt x="4015" y="5570"/>
                  <a:pt x="3788" y="5384"/>
                </a:cubicBezTo>
                <a:cubicBezTo>
                  <a:pt x="3762" y="5358"/>
                  <a:pt x="3731" y="5347"/>
                  <a:pt x="3699" y="5347"/>
                </a:cubicBezTo>
                <a:cubicBezTo>
                  <a:pt x="3647" y="5347"/>
                  <a:pt x="3592" y="5376"/>
                  <a:pt x="3550" y="5418"/>
                </a:cubicBezTo>
                <a:cubicBezTo>
                  <a:pt x="3447" y="5520"/>
                  <a:pt x="3481" y="5691"/>
                  <a:pt x="3584" y="5793"/>
                </a:cubicBezTo>
                <a:cubicBezTo>
                  <a:pt x="3686" y="5930"/>
                  <a:pt x="3823" y="6032"/>
                  <a:pt x="3993" y="6100"/>
                </a:cubicBezTo>
                <a:cubicBezTo>
                  <a:pt x="4186" y="6124"/>
                  <a:pt x="4396" y="6149"/>
                  <a:pt x="4599" y="6149"/>
                </a:cubicBezTo>
                <a:cubicBezTo>
                  <a:pt x="4683" y="6149"/>
                  <a:pt x="4766" y="6144"/>
                  <a:pt x="4846" y="6134"/>
                </a:cubicBezTo>
                <a:cubicBezTo>
                  <a:pt x="4937" y="6134"/>
                  <a:pt x="5028" y="6119"/>
                  <a:pt x="5109" y="6119"/>
                </a:cubicBezTo>
                <a:cubicBezTo>
                  <a:pt x="5150" y="6119"/>
                  <a:pt x="5187" y="6123"/>
                  <a:pt x="5222" y="6134"/>
                </a:cubicBezTo>
                <a:cubicBezTo>
                  <a:pt x="5281" y="6182"/>
                  <a:pt x="5339" y="6200"/>
                  <a:pt x="5397" y="6200"/>
                </a:cubicBezTo>
                <a:cubicBezTo>
                  <a:pt x="5506" y="6200"/>
                  <a:pt x="5610" y="6133"/>
                  <a:pt x="5699" y="6066"/>
                </a:cubicBezTo>
                <a:cubicBezTo>
                  <a:pt x="5938" y="5930"/>
                  <a:pt x="6211" y="5827"/>
                  <a:pt x="6450" y="5691"/>
                </a:cubicBezTo>
                <a:lnTo>
                  <a:pt x="6450" y="5691"/>
                </a:lnTo>
                <a:cubicBezTo>
                  <a:pt x="6450" y="5827"/>
                  <a:pt x="6416" y="5896"/>
                  <a:pt x="6382" y="5896"/>
                </a:cubicBezTo>
                <a:lnTo>
                  <a:pt x="5870" y="6134"/>
                </a:lnTo>
                <a:cubicBezTo>
                  <a:pt x="5733" y="6169"/>
                  <a:pt x="5665" y="6305"/>
                  <a:pt x="5699" y="6442"/>
                </a:cubicBezTo>
                <a:cubicBezTo>
                  <a:pt x="5726" y="6574"/>
                  <a:pt x="5793" y="6624"/>
                  <a:pt x="5870" y="6624"/>
                </a:cubicBezTo>
                <a:cubicBezTo>
                  <a:pt x="5892" y="6624"/>
                  <a:pt x="5915" y="6620"/>
                  <a:pt x="5938" y="6612"/>
                </a:cubicBezTo>
                <a:cubicBezTo>
                  <a:pt x="6143" y="6578"/>
                  <a:pt x="6314" y="6510"/>
                  <a:pt x="6484" y="6442"/>
                </a:cubicBezTo>
                <a:cubicBezTo>
                  <a:pt x="6825" y="6169"/>
                  <a:pt x="7167" y="5861"/>
                  <a:pt x="7508" y="5588"/>
                </a:cubicBezTo>
                <a:cubicBezTo>
                  <a:pt x="7747" y="5350"/>
                  <a:pt x="7951" y="5111"/>
                  <a:pt x="8156" y="4872"/>
                </a:cubicBezTo>
                <a:lnTo>
                  <a:pt x="8156" y="4872"/>
                </a:lnTo>
                <a:cubicBezTo>
                  <a:pt x="7883" y="5418"/>
                  <a:pt x="7713" y="6032"/>
                  <a:pt x="7235" y="6373"/>
                </a:cubicBezTo>
                <a:cubicBezTo>
                  <a:pt x="6518" y="6885"/>
                  <a:pt x="5768" y="7295"/>
                  <a:pt x="4983" y="7568"/>
                </a:cubicBezTo>
                <a:cubicBezTo>
                  <a:pt x="4922" y="7616"/>
                  <a:pt x="4853" y="7639"/>
                  <a:pt x="4785" y="7639"/>
                </a:cubicBezTo>
                <a:cubicBezTo>
                  <a:pt x="4660" y="7639"/>
                  <a:pt x="4537" y="7563"/>
                  <a:pt x="4471" y="7431"/>
                </a:cubicBezTo>
                <a:cubicBezTo>
                  <a:pt x="4431" y="7411"/>
                  <a:pt x="4381" y="7392"/>
                  <a:pt x="4332" y="7392"/>
                </a:cubicBezTo>
                <a:cubicBezTo>
                  <a:pt x="4296" y="7392"/>
                  <a:pt x="4261" y="7402"/>
                  <a:pt x="4232" y="7431"/>
                </a:cubicBezTo>
                <a:cubicBezTo>
                  <a:pt x="4198" y="7499"/>
                  <a:pt x="4164" y="7636"/>
                  <a:pt x="4164" y="7738"/>
                </a:cubicBezTo>
                <a:cubicBezTo>
                  <a:pt x="4198" y="7841"/>
                  <a:pt x="4266" y="7943"/>
                  <a:pt x="4334" y="8045"/>
                </a:cubicBezTo>
                <a:cubicBezTo>
                  <a:pt x="4266" y="8387"/>
                  <a:pt x="4232" y="8660"/>
                  <a:pt x="4232" y="8898"/>
                </a:cubicBezTo>
                <a:cubicBezTo>
                  <a:pt x="4232" y="8967"/>
                  <a:pt x="4300" y="9069"/>
                  <a:pt x="4369" y="9103"/>
                </a:cubicBezTo>
                <a:cubicBezTo>
                  <a:pt x="4471" y="9103"/>
                  <a:pt x="4539" y="9137"/>
                  <a:pt x="4641" y="9137"/>
                </a:cubicBezTo>
                <a:cubicBezTo>
                  <a:pt x="5222" y="9103"/>
                  <a:pt x="5768" y="8864"/>
                  <a:pt x="6211" y="8489"/>
                </a:cubicBezTo>
                <a:cubicBezTo>
                  <a:pt x="6348" y="8421"/>
                  <a:pt x="6450" y="8318"/>
                  <a:pt x="6587" y="8216"/>
                </a:cubicBezTo>
                <a:lnTo>
                  <a:pt x="6723" y="8523"/>
                </a:lnTo>
                <a:cubicBezTo>
                  <a:pt x="6450" y="8728"/>
                  <a:pt x="6211" y="8967"/>
                  <a:pt x="5938" y="9137"/>
                </a:cubicBezTo>
                <a:cubicBezTo>
                  <a:pt x="4949" y="9820"/>
                  <a:pt x="3857" y="10366"/>
                  <a:pt x="2765" y="10809"/>
                </a:cubicBezTo>
                <a:cubicBezTo>
                  <a:pt x="2662" y="10809"/>
                  <a:pt x="2594" y="10843"/>
                  <a:pt x="2560" y="10878"/>
                </a:cubicBezTo>
                <a:cubicBezTo>
                  <a:pt x="2458" y="10980"/>
                  <a:pt x="2287" y="11082"/>
                  <a:pt x="2253" y="11219"/>
                </a:cubicBezTo>
                <a:cubicBezTo>
                  <a:pt x="2219" y="11424"/>
                  <a:pt x="2423" y="11492"/>
                  <a:pt x="2526" y="11594"/>
                </a:cubicBezTo>
                <a:cubicBezTo>
                  <a:pt x="2662" y="11662"/>
                  <a:pt x="2799" y="11731"/>
                  <a:pt x="2969" y="11765"/>
                </a:cubicBezTo>
                <a:cubicBezTo>
                  <a:pt x="2901" y="11799"/>
                  <a:pt x="2833" y="11833"/>
                  <a:pt x="2765" y="11867"/>
                </a:cubicBezTo>
                <a:cubicBezTo>
                  <a:pt x="2631" y="11886"/>
                  <a:pt x="2497" y="11959"/>
                  <a:pt x="2369" y="11959"/>
                </a:cubicBezTo>
                <a:cubicBezTo>
                  <a:pt x="2269" y="11959"/>
                  <a:pt x="2172" y="11915"/>
                  <a:pt x="2082" y="11765"/>
                </a:cubicBezTo>
                <a:cubicBezTo>
                  <a:pt x="2053" y="11736"/>
                  <a:pt x="2024" y="11723"/>
                  <a:pt x="1996" y="11723"/>
                </a:cubicBezTo>
                <a:cubicBezTo>
                  <a:pt x="1925" y="11723"/>
                  <a:pt x="1858" y="11803"/>
                  <a:pt x="1809" y="11901"/>
                </a:cubicBezTo>
                <a:cubicBezTo>
                  <a:pt x="1741" y="12140"/>
                  <a:pt x="1843" y="12379"/>
                  <a:pt x="2014" y="12481"/>
                </a:cubicBezTo>
                <a:cubicBezTo>
                  <a:pt x="2111" y="12505"/>
                  <a:pt x="2207" y="12530"/>
                  <a:pt x="2304" y="12530"/>
                </a:cubicBezTo>
                <a:cubicBezTo>
                  <a:pt x="2344" y="12530"/>
                  <a:pt x="2384" y="12525"/>
                  <a:pt x="2423" y="12515"/>
                </a:cubicBezTo>
                <a:cubicBezTo>
                  <a:pt x="3311" y="12277"/>
                  <a:pt x="4164" y="11901"/>
                  <a:pt x="4914" y="11355"/>
                </a:cubicBezTo>
                <a:cubicBezTo>
                  <a:pt x="5290" y="11151"/>
                  <a:pt x="5563" y="10843"/>
                  <a:pt x="5802" y="10502"/>
                </a:cubicBezTo>
                <a:cubicBezTo>
                  <a:pt x="6041" y="10161"/>
                  <a:pt x="6348" y="9854"/>
                  <a:pt x="6689" y="9581"/>
                </a:cubicBezTo>
                <a:lnTo>
                  <a:pt x="6689" y="9581"/>
                </a:lnTo>
                <a:cubicBezTo>
                  <a:pt x="6450" y="10059"/>
                  <a:pt x="6177" y="10502"/>
                  <a:pt x="5870" y="10946"/>
                </a:cubicBezTo>
                <a:cubicBezTo>
                  <a:pt x="5768" y="11048"/>
                  <a:pt x="5631" y="11116"/>
                  <a:pt x="5495" y="11219"/>
                </a:cubicBezTo>
                <a:cubicBezTo>
                  <a:pt x="5426" y="11287"/>
                  <a:pt x="5358" y="11389"/>
                  <a:pt x="5290" y="11458"/>
                </a:cubicBezTo>
                <a:cubicBezTo>
                  <a:pt x="5256" y="11526"/>
                  <a:pt x="5222" y="11628"/>
                  <a:pt x="5119" y="11697"/>
                </a:cubicBezTo>
                <a:cubicBezTo>
                  <a:pt x="4471" y="12140"/>
                  <a:pt x="3788" y="12584"/>
                  <a:pt x="3140" y="12993"/>
                </a:cubicBezTo>
                <a:cubicBezTo>
                  <a:pt x="3089" y="13044"/>
                  <a:pt x="3012" y="13070"/>
                  <a:pt x="2935" y="13070"/>
                </a:cubicBezTo>
                <a:cubicBezTo>
                  <a:pt x="2859" y="13070"/>
                  <a:pt x="2782" y="13044"/>
                  <a:pt x="2731" y="12993"/>
                </a:cubicBezTo>
                <a:cubicBezTo>
                  <a:pt x="2702" y="12964"/>
                  <a:pt x="2655" y="12954"/>
                  <a:pt x="2610" y="12954"/>
                </a:cubicBezTo>
                <a:cubicBezTo>
                  <a:pt x="2549" y="12954"/>
                  <a:pt x="2492" y="12973"/>
                  <a:pt x="2492" y="12993"/>
                </a:cubicBezTo>
                <a:cubicBezTo>
                  <a:pt x="2458" y="13130"/>
                  <a:pt x="2458" y="13266"/>
                  <a:pt x="2492" y="13369"/>
                </a:cubicBezTo>
                <a:cubicBezTo>
                  <a:pt x="2541" y="13542"/>
                  <a:pt x="2717" y="13662"/>
                  <a:pt x="2901" y="13662"/>
                </a:cubicBezTo>
                <a:cubicBezTo>
                  <a:pt x="2970" y="13662"/>
                  <a:pt x="3041" y="13645"/>
                  <a:pt x="3106" y="13607"/>
                </a:cubicBezTo>
                <a:cubicBezTo>
                  <a:pt x="3345" y="13505"/>
                  <a:pt x="3618" y="13369"/>
                  <a:pt x="3857" y="13198"/>
                </a:cubicBezTo>
                <a:cubicBezTo>
                  <a:pt x="4130" y="13061"/>
                  <a:pt x="4369" y="12891"/>
                  <a:pt x="4607" y="12720"/>
                </a:cubicBezTo>
                <a:lnTo>
                  <a:pt x="4607" y="12720"/>
                </a:lnTo>
                <a:cubicBezTo>
                  <a:pt x="4607" y="12788"/>
                  <a:pt x="4607" y="12857"/>
                  <a:pt x="4573" y="12891"/>
                </a:cubicBezTo>
                <a:cubicBezTo>
                  <a:pt x="3857" y="13710"/>
                  <a:pt x="3004" y="14426"/>
                  <a:pt x="2116" y="15041"/>
                </a:cubicBezTo>
                <a:cubicBezTo>
                  <a:pt x="2048" y="15075"/>
                  <a:pt x="1980" y="15075"/>
                  <a:pt x="1912" y="15075"/>
                </a:cubicBezTo>
                <a:cubicBezTo>
                  <a:pt x="1707" y="15075"/>
                  <a:pt x="1605" y="15109"/>
                  <a:pt x="1605" y="15314"/>
                </a:cubicBezTo>
                <a:cubicBezTo>
                  <a:pt x="1605" y="15532"/>
                  <a:pt x="1719" y="15693"/>
                  <a:pt x="1869" y="15693"/>
                </a:cubicBezTo>
                <a:cubicBezTo>
                  <a:pt x="1883" y="15693"/>
                  <a:pt x="1897" y="15692"/>
                  <a:pt x="1912" y="15689"/>
                </a:cubicBezTo>
                <a:cubicBezTo>
                  <a:pt x="2048" y="15655"/>
                  <a:pt x="2185" y="15621"/>
                  <a:pt x="2287" y="15552"/>
                </a:cubicBezTo>
                <a:cubicBezTo>
                  <a:pt x="2765" y="15177"/>
                  <a:pt x="3242" y="14802"/>
                  <a:pt x="3720" y="14426"/>
                </a:cubicBezTo>
                <a:cubicBezTo>
                  <a:pt x="3823" y="14324"/>
                  <a:pt x="3925" y="14256"/>
                  <a:pt x="4061" y="14187"/>
                </a:cubicBezTo>
                <a:lnTo>
                  <a:pt x="4061" y="14187"/>
                </a:lnTo>
                <a:cubicBezTo>
                  <a:pt x="4027" y="14256"/>
                  <a:pt x="3993" y="14290"/>
                  <a:pt x="3993" y="14358"/>
                </a:cubicBezTo>
                <a:cubicBezTo>
                  <a:pt x="4027" y="14768"/>
                  <a:pt x="3754" y="14938"/>
                  <a:pt x="3550" y="15143"/>
                </a:cubicBezTo>
                <a:cubicBezTo>
                  <a:pt x="3242" y="15450"/>
                  <a:pt x="2901" y="15723"/>
                  <a:pt x="2492" y="15928"/>
                </a:cubicBezTo>
                <a:cubicBezTo>
                  <a:pt x="2423" y="15996"/>
                  <a:pt x="2355" y="16064"/>
                  <a:pt x="2321" y="16201"/>
                </a:cubicBezTo>
                <a:cubicBezTo>
                  <a:pt x="2321" y="16303"/>
                  <a:pt x="2423" y="16440"/>
                  <a:pt x="2560" y="16440"/>
                </a:cubicBezTo>
                <a:lnTo>
                  <a:pt x="2799" y="16440"/>
                </a:lnTo>
                <a:cubicBezTo>
                  <a:pt x="2287" y="17088"/>
                  <a:pt x="1809" y="17702"/>
                  <a:pt x="1127" y="17873"/>
                </a:cubicBezTo>
                <a:cubicBezTo>
                  <a:pt x="1024" y="17907"/>
                  <a:pt x="922" y="17941"/>
                  <a:pt x="854" y="17975"/>
                </a:cubicBezTo>
                <a:cubicBezTo>
                  <a:pt x="513" y="18146"/>
                  <a:pt x="478" y="18248"/>
                  <a:pt x="683" y="18658"/>
                </a:cubicBezTo>
                <a:lnTo>
                  <a:pt x="581" y="18658"/>
                </a:lnTo>
                <a:cubicBezTo>
                  <a:pt x="531" y="18633"/>
                  <a:pt x="486" y="18617"/>
                  <a:pt x="446" y="18617"/>
                </a:cubicBezTo>
                <a:cubicBezTo>
                  <a:pt x="379" y="18617"/>
                  <a:pt x="329" y="18664"/>
                  <a:pt x="308" y="18794"/>
                </a:cubicBezTo>
                <a:cubicBezTo>
                  <a:pt x="240" y="18931"/>
                  <a:pt x="308" y="19101"/>
                  <a:pt x="444" y="19204"/>
                </a:cubicBezTo>
                <a:cubicBezTo>
                  <a:pt x="513" y="19238"/>
                  <a:pt x="581" y="19272"/>
                  <a:pt x="649" y="19272"/>
                </a:cubicBezTo>
                <a:cubicBezTo>
                  <a:pt x="922" y="19272"/>
                  <a:pt x="1161" y="19238"/>
                  <a:pt x="1434" y="19238"/>
                </a:cubicBezTo>
                <a:cubicBezTo>
                  <a:pt x="1366" y="19306"/>
                  <a:pt x="1332" y="19408"/>
                  <a:pt x="1263" y="19477"/>
                </a:cubicBezTo>
                <a:lnTo>
                  <a:pt x="171" y="20807"/>
                </a:lnTo>
                <a:cubicBezTo>
                  <a:pt x="69" y="20910"/>
                  <a:pt x="1" y="21046"/>
                  <a:pt x="103" y="21217"/>
                </a:cubicBezTo>
                <a:cubicBezTo>
                  <a:pt x="146" y="21303"/>
                  <a:pt x="196" y="21335"/>
                  <a:pt x="246" y="21335"/>
                </a:cubicBezTo>
                <a:cubicBezTo>
                  <a:pt x="315" y="21335"/>
                  <a:pt x="385" y="21276"/>
                  <a:pt x="444" y="21217"/>
                </a:cubicBezTo>
                <a:lnTo>
                  <a:pt x="513" y="21149"/>
                </a:lnTo>
                <a:cubicBezTo>
                  <a:pt x="1127" y="20466"/>
                  <a:pt x="1673" y="19715"/>
                  <a:pt x="2151" y="18931"/>
                </a:cubicBezTo>
                <a:cubicBezTo>
                  <a:pt x="2185" y="18828"/>
                  <a:pt x="2219" y="18760"/>
                  <a:pt x="2287" y="18726"/>
                </a:cubicBezTo>
                <a:cubicBezTo>
                  <a:pt x="2696" y="18453"/>
                  <a:pt x="3106" y="18214"/>
                  <a:pt x="3584" y="17941"/>
                </a:cubicBezTo>
                <a:lnTo>
                  <a:pt x="3584" y="17941"/>
                </a:lnTo>
                <a:cubicBezTo>
                  <a:pt x="3550" y="18351"/>
                  <a:pt x="3379" y="18726"/>
                  <a:pt x="3072" y="18999"/>
                </a:cubicBezTo>
                <a:cubicBezTo>
                  <a:pt x="2799" y="19169"/>
                  <a:pt x="2560" y="19408"/>
                  <a:pt x="2287" y="19613"/>
                </a:cubicBezTo>
                <a:cubicBezTo>
                  <a:pt x="1946" y="19784"/>
                  <a:pt x="1741" y="20193"/>
                  <a:pt x="1809" y="20603"/>
                </a:cubicBezTo>
                <a:cubicBezTo>
                  <a:pt x="1707" y="20466"/>
                  <a:pt x="1707" y="20500"/>
                  <a:pt x="1605" y="20398"/>
                </a:cubicBezTo>
                <a:cubicBezTo>
                  <a:pt x="1562" y="20314"/>
                  <a:pt x="1494" y="20255"/>
                  <a:pt x="1432" y="20255"/>
                </a:cubicBezTo>
                <a:cubicBezTo>
                  <a:pt x="1394" y="20255"/>
                  <a:pt x="1358" y="20278"/>
                  <a:pt x="1332" y="20330"/>
                </a:cubicBezTo>
                <a:cubicBezTo>
                  <a:pt x="1263" y="20466"/>
                  <a:pt x="1263" y="20603"/>
                  <a:pt x="1297" y="20705"/>
                </a:cubicBezTo>
                <a:cubicBezTo>
                  <a:pt x="1332" y="20910"/>
                  <a:pt x="1502" y="21080"/>
                  <a:pt x="1707" y="21080"/>
                </a:cubicBezTo>
                <a:lnTo>
                  <a:pt x="2048" y="21080"/>
                </a:lnTo>
                <a:cubicBezTo>
                  <a:pt x="1741" y="21524"/>
                  <a:pt x="1502" y="21933"/>
                  <a:pt x="1195" y="22377"/>
                </a:cubicBezTo>
                <a:cubicBezTo>
                  <a:pt x="1304" y="22413"/>
                  <a:pt x="1404" y="22437"/>
                  <a:pt x="1495" y="22437"/>
                </a:cubicBezTo>
                <a:cubicBezTo>
                  <a:pt x="1663" y="22437"/>
                  <a:pt x="1801" y="22359"/>
                  <a:pt x="1912" y="22138"/>
                </a:cubicBezTo>
                <a:cubicBezTo>
                  <a:pt x="2151" y="21695"/>
                  <a:pt x="2423" y="21285"/>
                  <a:pt x="2696" y="20876"/>
                </a:cubicBezTo>
                <a:cubicBezTo>
                  <a:pt x="2759" y="20782"/>
                  <a:pt x="2821" y="20632"/>
                  <a:pt x="2961" y="20632"/>
                </a:cubicBezTo>
                <a:cubicBezTo>
                  <a:pt x="2974" y="20632"/>
                  <a:pt x="2988" y="20634"/>
                  <a:pt x="3004" y="20637"/>
                </a:cubicBezTo>
                <a:cubicBezTo>
                  <a:pt x="2799" y="21422"/>
                  <a:pt x="2287" y="21865"/>
                  <a:pt x="1878" y="22411"/>
                </a:cubicBezTo>
                <a:cubicBezTo>
                  <a:pt x="2037" y="22411"/>
                  <a:pt x="2166" y="22457"/>
                  <a:pt x="2264" y="22457"/>
                </a:cubicBezTo>
                <a:cubicBezTo>
                  <a:pt x="2314" y="22457"/>
                  <a:pt x="2355" y="22445"/>
                  <a:pt x="2389" y="22411"/>
                </a:cubicBezTo>
                <a:cubicBezTo>
                  <a:pt x="2594" y="22275"/>
                  <a:pt x="2799" y="22070"/>
                  <a:pt x="2935" y="21899"/>
                </a:cubicBezTo>
                <a:lnTo>
                  <a:pt x="3004" y="21933"/>
                </a:lnTo>
                <a:lnTo>
                  <a:pt x="2696" y="22445"/>
                </a:lnTo>
                <a:lnTo>
                  <a:pt x="3345" y="22445"/>
                </a:lnTo>
                <a:cubicBezTo>
                  <a:pt x="3823" y="22377"/>
                  <a:pt x="4198" y="21933"/>
                  <a:pt x="4164" y="21422"/>
                </a:cubicBezTo>
                <a:lnTo>
                  <a:pt x="5187" y="20432"/>
                </a:lnTo>
                <a:cubicBezTo>
                  <a:pt x="5209" y="20628"/>
                  <a:pt x="5287" y="20713"/>
                  <a:pt x="5402" y="20713"/>
                </a:cubicBezTo>
                <a:cubicBezTo>
                  <a:pt x="5468" y="20713"/>
                  <a:pt x="5545" y="20686"/>
                  <a:pt x="5631" y="20637"/>
                </a:cubicBezTo>
                <a:lnTo>
                  <a:pt x="5631" y="20637"/>
                </a:lnTo>
                <a:lnTo>
                  <a:pt x="5153" y="21797"/>
                </a:lnTo>
                <a:cubicBezTo>
                  <a:pt x="5119" y="21695"/>
                  <a:pt x="5051" y="21558"/>
                  <a:pt x="4983" y="21456"/>
                </a:cubicBezTo>
                <a:cubicBezTo>
                  <a:pt x="4940" y="21399"/>
                  <a:pt x="4891" y="21371"/>
                  <a:pt x="4847" y="21371"/>
                </a:cubicBezTo>
                <a:cubicBezTo>
                  <a:pt x="4784" y="21371"/>
                  <a:pt x="4730" y="21425"/>
                  <a:pt x="4710" y="21524"/>
                </a:cubicBezTo>
                <a:cubicBezTo>
                  <a:pt x="4607" y="21831"/>
                  <a:pt x="4539" y="22138"/>
                  <a:pt x="4471" y="22445"/>
                </a:cubicBezTo>
                <a:lnTo>
                  <a:pt x="5392" y="22445"/>
                </a:lnTo>
                <a:cubicBezTo>
                  <a:pt x="5529" y="22036"/>
                  <a:pt x="5768" y="21729"/>
                  <a:pt x="6109" y="21490"/>
                </a:cubicBezTo>
                <a:lnTo>
                  <a:pt x="6109" y="21490"/>
                </a:lnTo>
                <a:cubicBezTo>
                  <a:pt x="6006" y="21695"/>
                  <a:pt x="6041" y="21933"/>
                  <a:pt x="6211" y="22070"/>
                </a:cubicBezTo>
                <a:lnTo>
                  <a:pt x="6143" y="22411"/>
                </a:lnTo>
                <a:cubicBezTo>
                  <a:pt x="6215" y="22443"/>
                  <a:pt x="6279" y="22458"/>
                  <a:pt x="6338" y="22458"/>
                </a:cubicBezTo>
                <a:cubicBezTo>
                  <a:pt x="6528" y="22458"/>
                  <a:pt x="6653" y="22297"/>
                  <a:pt x="6757" y="22036"/>
                </a:cubicBezTo>
                <a:cubicBezTo>
                  <a:pt x="6859" y="21797"/>
                  <a:pt x="6996" y="21558"/>
                  <a:pt x="7132" y="21353"/>
                </a:cubicBezTo>
                <a:cubicBezTo>
                  <a:pt x="7167" y="21251"/>
                  <a:pt x="7235" y="21183"/>
                  <a:pt x="7303" y="21114"/>
                </a:cubicBezTo>
                <a:cubicBezTo>
                  <a:pt x="7474" y="21012"/>
                  <a:pt x="7678" y="20910"/>
                  <a:pt x="7917" y="20807"/>
                </a:cubicBezTo>
                <a:lnTo>
                  <a:pt x="7917" y="20807"/>
                </a:lnTo>
                <a:cubicBezTo>
                  <a:pt x="7644" y="21353"/>
                  <a:pt x="7405" y="21865"/>
                  <a:pt x="7132" y="22411"/>
                </a:cubicBezTo>
                <a:lnTo>
                  <a:pt x="7883" y="22411"/>
                </a:lnTo>
                <a:lnTo>
                  <a:pt x="8429" y="20944"/>
                </a:lnTo>
                <a:lnTo>
                  <a:pt x="8463" y="20978"/>
                </a:lnTo>
                <a:cubicBezTo>
                  <a:pt x="8429" y="21456"/>
                  <a:pt x="8395" y="21933"/>
                  <a:pt x="8327" y="22411"/>
                </a:cubicBezTo>
                <a:lnTo>
                  <a:pt x="8736" y="22411"/>
                </a:lnTo>
                <a:cubicBezTo>
                  <a:pt x="8804" y="21797"/>
                  <a:pt x="8873" y="21217"/>
                  <a:pt x="8907" y="20637"/>
                </a:cubicBezTo>
                <a:cubicBezTo>
                  <a:pt x="8941" y="20500"/>
                  <a:pt x="8941" y="20398"/>
                  <a:pt x="8907" y="20261"/>
                </a:cubicBezTo>
                <a:cubicBezTo>
                  <a:pt x="8839" y="20159"/>
                  <a:pt x="8736" y="20125"/>
                  <a:pt x="8668" y="20091"/>
                </a:cubicBezTo>
                <a:cubicBezTo>
                  <a:pt x="8804" y="19204"/>
                  <a:pt x="8907" y="18351"/>
                  <a:pt x="9043" y="17463"/>
                </a:cubicBezTo>
                <a:lnTo>
                  <a:pt x="9282" y="17497"/>
                </a:lnTo>
                <a:cubicBezTo>
                  <a:pt x="9248" y="17634"/>
                  <a:pt x="9214" y="17770"/>
                  <a:pt x="9214" y="17907"/>
                </a:cubicBezTo>
                <a:cubicBezTo>
                  <a:pt x="9214" y="18521"/>
                  <a:pt x="9214" y="19135"/>
                  <a:pt x="9248" y="19750"/>
                </a:cubicBezTo>
                <a:cubicBezTo>
                  <a:pt x="9282" y="20125"/>
                  <a:pt x="9316" y="20534"/>
                  <a:pt x="9385" y="20910"/>
                </a:cubicBezTo>
                <a:cubicBezTo>
                  <a:pt x="9419" y="21046"/>
                  <a:pt x="9487" y="21183"/>
                  <a:pt x="9555" y="21285"/>
                </a:cubicBezTo>
                <a:cubicBezTo>
                  <a:pt x="9589" y="21319"/>
                  <a:pt x="9641" y="21328"/>
                  <a:pt x="9700" y="21328"/>
                </a:cubicBezTo>
                <a:cubicBezTo>
                  <a:pt x="9760" y="21328"/>
                  <a:pt x="9828" y="21319"/>
                  <a:pt x="9896" y="21319"/>
                </a:cubicBezTo>
                <a:cubicBezTo>
                  <a:pt x="9896" y="21695"/>
                  <a:pt x="9931" y="22036"/>
                  <a:pt x="9931" y="22411"/>
                </a:cubicBezTo>
                <a:lnTo>
                  <a:pt x="10306" y="22411"/>
                </a:lnTo>
                <a:lnTo>
                  <a:pt x="10306" y="21387"/>
                </a:lnTo>
                <a:cubicBezTo>
                  <a:pt x="10374" y="21797"/>
                  <a:pt x="10442" y="22104"/>
                  <a:pt x="10511" y="22411"/>
                </a:cubicBezTo>
                <a:lnTo>
                  <a:pt x="11295" y="22411"/>
                </a:lnTo>
                <a:cubicBezTo>
                  <a:pt x="11193" y="22172"/>
                  <a:pt x="11091" y="22002"/>
                  <a:pt x="11022" y="21797"/>
                </a:cubicBezTo>
                <a:cubicBezTo>
                  <a:pt x="10750" y="21319"/>
                  <a:pt x="10613" y="20739"/>
                  <a:pt x="10613" y="20193"/>
                </a:cubicBezTo>
                <a:cubicBezTo>
                  <a:pt x="10613" y="19988"/>
                  <a:pt x="10647" y="19818"/>
                  <a:pt x="10647" y="19613"/>
                </a:cubicBezTo>
                <a:cubicBezTo>
                  <a:pt x="10671" y="19420"/>
                  <a:pt x="10627" y="19329"/>
                  <a:pt x="10526" y="19329"/>
                </a:cubicBezTo>
                <a:cubicBezTo>
                  <a:pt x="10485" y="19329"/>
                  <a:pt x="10434" y="19344"/>
                  <a:pt x="10374" y="19374"/>
                </a:cubicBezTo>
                <a:cubicBezTo>
                  <a:pt x="10306" y="19408"/>
                  <a:pt x="10272" y="19442"/>
                  <a:pt x="10238" y="19477"/>
                </a:cubicBezTo>
                <a:cubicBezTo>
                  <a:pt x="10169" y="19306"/>
                  <a:pt x="10101" y="19135"/>
                  <a:pt x="10067" y="18999"/>
                </a:cubicBezTo>
                <a:cubicBezTo>
                  <a:pt x="9760" y="17668"/>
                  <a:pt x="9658" y="16303"/>
                  <a:pt x="9828" y="14972"/>
                </a:cubicBezTo>
                <a:cubicBezTo>
                  <a:pt x="9931" y="13983"/>
                  <a:pt x="10101" y="13027"/>
                  <a:pt x="10238" y="12038"/>
                </a:cubicBezTo>
                <a:cubicBezTo>
                  <a:pt x="10272" y="11935"/>
                  <a:pt x="10306" y="11833"/>
                  <a:pt x="10340" y="11731"/>
                </a:cubicBezTo>
                <a:cubicBezTo>
                  <a:pt x="10408" y="12345"/>
                  <a:pt x="10477" y="12857"/>
                  <a:pt x="10511" y="13403"/>
                </a:cubicBezTo>
                <a:cubicBezTo>
                  <a:pt x="10579" y="13676"/>
                  <a:pt x="10545" y="13949"/>
                  <a:pt x="10511" y="14222"/>
                </a:cubicBezTo>
                <a:cubicBezTo>
                  <a:pt x="10408" y="14495"/>
                  <a:pt x="10340" y="14768"/>
                  <a:pt x="10340" y="15041"/>
                </a:cubicBezTo>
                <a:cubicBezTo>
                  <a:pt x="10374" y="15621"/>
                  <a:pt x="10374" y="16201"/>
                  <a:pt x="10408" y="16781"/>
                </a:cubicBezTo>
                <a:cubicBezTo>
                  <a:pt x="10408" y="17327"/>
                  <a:pt x="10545" y="17839"/>
                  <a:pt x="10750" y="18351"/>
                </a:cubicBezTo>
                <a:cubicBezTo>
                  <a:pt x="10784" y="18487"/>
                  <a:pt x="10818" y="18623"/>
                  <a:pt x="10818" y="18760"/>
                </a:cubicBezTo>
                <a:cubicBezTo>
                  <a:pt x="10954" y="19579"/>
                  <a:pt x="11057" y="20432"/>
                  <a:pt x="11193" y="21251"/>
                </a:cubicBezTo>
                <a:cubicBezTo>
                  <a:pt x="11261" y="21558"/>
                  <a:pt x="11330" y="21865"/>
                  <a:pt x="11466" y="22172"/>
                </a:cubicBezTo>
                <a:cubicBezTo>
                  <a:pt x="11500" y="22275"/>
                  <a:pt x="11603" y="22411"/>
                  <a:pt x="11671" y="22411"/>
                </a:cubicBezTo>
                <a:cubicBezTo>
                  <a:pt x="11790" y="22428"/>
                  <a:pt x="11910" y="22437"/>
                  <a:pt x="12029" y="22437"/>
                </a:cubicBezTo>
                <a:cubicBezTo>
                  <a:pt x="12149" y="22437"/>
                  <a:pt x="12268" y="22428"/>
                  <a:pt x="12387" y="22411"/>
                </a:cubicBezTo>
                <a:cubicBezTo>
                  <a:pt x="12251" y="21660"/>
                  <a:pt x="12114" y="20978"/>
                  <a:pt x="11978" y="20261"/>
                </a:cubicBezTo>
                <a:cubicBezTo>
                  <a:pt x="11944" y="20193"/>
                  <a:pt x="11841" y="20091"/>
                  <a:pt x="11807" y="20091"/>
                </a:cubicBezTo>
                <a:cubicBezTo>
                  <a:pt x="11739" y="20125"/>
                  <a:pt x="11671" y="20193"/>
                  <a:pt x="11637" y="20296"/>
                </a:cubicBezTo>
                <a:cubicBezTo>
                  <a:pt x="11603" y="20432"/>
                  <a:pt x="11603" y="20603"/>
                  <a:pt x="11637" y="20739"/>
                </a:cubicBezTo>
                <a:cubicBezTo>
                  <a:pt x="11705" y="21080"/>
                  <a:pt x="11773" y="21456"/>
                  <a:pt x="11841" y="21797"/>
                </a:cubicBezTo>
                <a:cubicBezTo>
                  <a:pt x="11500" y="20910"/>
                  <a:pt x="11295" y="20023"/>
                  <a:pt x="11227" y="19067"/>
                </a:cubicBezTo>
                <a:cubicBezTo>
                  <a:pt x="11261" y="19067"/>
                  <a:pt x="11295" y="19033"/>
                  <a:pt x="11295" y="19033"/>
                </a:cubicBezTo>
                <a:cubicBezTo>
                  <a:pt x="11432" y="19033"/>
                  <a:pt x="11568" y="19033"/>
                  <a:pt x="11568" y="18862"/>
                </a:cubicBezTo>
                <a:cubicBezTo>
                  <a:pt x="11568" y="18726"/>
                  <a:pt x="11500" y="18589"/>
                  <a:pt x="11432" y="18521"/>
                </a:cubicBezTo>
                <a:cubicBezTo>
                  <a:pt x="11295" y="18385"/>
                  <a:pt x="11193" y="18180"/>
                  <a:pt x="11159" y="17975"/>
                </a:cubicBezTo>
                <a:cubicBezTo>
                  <a:pt x="11159" y="17941"/>
                  <a:pt x="11091" y="17907"/>
                  <a:pt x="11091" y="17839"/>
                </a:cubicBezTo>
                <a:cubicBezTo>
                  <a:pt x="11022" y="17736"/>
                  <a:pt x="10954" y="17634"/>
                  <a:pt x="10920" y="17497"/>
                </a:cubicBezTo>
                <a:cubicBezTo>
                  <a:pt x="10818" y="16986"/>
                  <a:pt x="10784" y="16440"/>
                  <a:pt x="10715" y="15894"/>
                </a:cubicBezTo>
                <a:lnTo>
                  <a:pt x="10784" y="15860"/>
                </a:lnTo>
                <a:cubicBezTo>
                  <a:pt x="10886" y="16269"/>
                  <a:pt x="10988" y="16678"/>
                  <a:pt x="11091" y="17054"/>
                </a:cubicBezTo>
                <a:cubicBezTo>
                  <a:pt x="11295" y="17873"/>
                  <a:pt x="11637" y="18555"/>
                  <a:pt x="12285" y="18794"/>
                </a:cubicBezTo>
                <a:cubicBezTo>
                  <a:pt x="12319" y="19886"/>
                  <a:pt x="12490" y="20978"/>
                  <a:pt x="12865" y="22002"/>
                </a:cubicBezTo>
                <a:cubicBezTo>
                  <a:pt x="12978" y="22339"/>
                  <a:pt x="13031" y="22454"/>
                  <a:pt x="13171" y="22454"/>
                </a:cubicBezTo>
                <a:cubicBezTo>
                  <a:pt x="13244" y="22454"/>
                  <a:pt x="13340" y="22424"/>
                  <a:pt x="13479" y="22377"/>
                </a:cubicBezTo>
                <a:cubicBezTo>
                  <a:pt x="13036" y="21353"/>
                  <a:pt x="12763" y="20296"/>
                  <a:pt x="12695" y="19204"/>
                </a:cubicBezTo>
                <a:cubicBezTo>
                  <a:pt x="12695" y="18828"/>
                  <a:pt x="12558" y="18487"/>
                  <a:pt x="12285" y="18248"/>
                </a:cubicBezTo>
                <a:cubicBezTo>
                  <a:pt x="11705" y="17770"/>
                  <a:pt x="11500" y="17020"/>
                  <a:pt x="11330" y="16269"/>
                </a:cubicBezTo>
                <a:lnTo>
                  <a:pt x="11330" y="16269"/>
                </a:lnTo>
                <a:lnTo>
                  <a:pt x="12183" y="16951"/>
                </a:lnTo>
                <a:cubicBezTo>
                  <a:pt x="12353" y="17088"/>
                  <a:pt x="12387" y="17293"/>
                  <a:pt x="12285" y="17497"/>
                </a:cubicBezTo>
                <a:cubicBezTo>
                  <a:pt x="12251" y="17634"/>
                  <a:pt x="12251" y="17770"/>
                  <a:pt x="12353" y="17907"/>
                </a:cubicBezTo>
                <a:cubicBezTo>
                  <a:pt x="12524" y="18248"/>
                  <a:pt x="12695" y="18589"/>
                  <a:pt x="12933" y="18931"/>
                </a:cubicBezTo>
                <a:cubicBezTo>
                  <a:pt x="13206" y="19340"/>
                  <a:pt x="13377" y="19818"/>
                  <a:pt x="13411" y="20296"/>
                </a:cubicBezTo>
                <a:cubicBezTo>
                  <a:pt x="13513" y="21012"/>
                  <a:pt x="13684" y="21729"/>
                  <a:pt x="13923" y="22411"/>
                </a:cubicBezTo>
                <a:lnTo>
                  <a:pt x="14844" y="22411"/>
                </a:lnTo>
                <a:cubicBezTo>
                  <a:pt x="14947" y="22411"/>
                  <a:pt x="14981" y="22343"/>
                  <a:pt x="14981" y="22206"/>
                </a:cubicBezTo>
                <a:cubicBezTo>
                  <a:pt x="14947" y="22138"/>
                  <a:pt x="14878" y="22070"/>
                  <a:pt x="14844" y="21968"/>
                </a:cubicBezTo>
                <a:cubicBezTo>
                  <a:pt x="14605" y="21285"/>
                  <a:pt x="14401" y="20569"/>
                  <a:pt x="14298" y="19852"/>
                </a:cubicBezTo>
                <a:lnTo>
                  <a:pt x="14298" y="19852"/>
                </a:lnTo>
                <a:cubicBezTo>
                  <a:pt x="14401" y="19886"/>
                  <a:pt x="14469" y="19886"/>
                  <a:pt x="14469" y="19920"/>
                </a:cubicBezTo>
                <a:cubicBezTo>
                  <a:pt x="14640" y="20193"/>
                  <a:pt x="14742" y="20500"/>
                  <a:pt x="14810" y="20841"/>
                </a:cubicBezTo>
                <a:cubicBezTo>
                  <a:pt x="14844" y="21285"/>
                  <a:pt x="14913" y="21763"/>
                  <a:pt x="14981" y="22206"/>
                </a:cubicBezTo>
                <a:cubicBezTo>
                  <a:pt x="15070" y="22362"/>
                  <a:pt x="15173" y="22416"/>
                  <a:pt x="15291" y="22416"/>
                </a:cubicBezTo>
                <a:cubicBezTo>
                  <a:pt x="15354" y="22416"/>
                  <a:pt x="15421" y="22401"/>
                  <a:pt x="15493" y="22377"/>
                </a:cubicBezTo>
                <a:lnTo>
                  <a:pt x="15493" y="22104"/>
                </a:lnTo>
                <a:cubicBezTo>
                  <a:pt x="15552" y="22313"/>
                  <a:pt x="15743" y="22418"/>
                  <a:pt x="15949" y="22418"/>
                </a:cubicBezTo>
                <a:cubicBezTo>
                  <a:pt x="15979" y="22418"/>
                  <a:pt x="16009" y="22415"/>
                  <a:pt x="16039" y="22411"/>
                </a:cubicBezTo>
                <a:cubicBezTo>
                  <a:pt x="16346" y="22411"/>
                  <a:pt x="16687" y="22411"/>
                  <a:pt x="16994" y="22377"/>
                </a:cubicBezTo>
                <a:lnTo>
                  <a:pt x="16653" y="21729"/>
                </a:lnTo>
                <a:lnTo>
                  <a:pt x="16653" y="21729"/>
                </a:lnTo>
                <a:cubicBezTo>
                  <a:pt x="16929" y="21977"/>
                  <a:pt x="17116" y="22427"/>
                  <a:pt x="17484" y="22427"/>
                </a:cubicBezTo>
                <a:cubicBezTo>
                  <a:pt x="17571" y="22427"/>
                  <a:pt x="17668" y="22402"/>
                  <a:pt x="17779" y="22343"/>
                </a:cubicBezTo>
                <a:lnTo>
                  <a:pt x="17642" y="22138"/>
                </a:lnTo>
                <a:cubicBezTo>
                  <a:pt x="17301" y="21660"/>
                  <a:pt x="16960" y="21183"/>
                  <a:pt x="16619" y="20705"/>
                </a:cubicBezTo>
                <a:cubicBezTo>
                  <a:pt x="16448" y="20398"/>
                  <a:pt x="16277" y="20057"/>
                  <a:pt x="16141" y="19715"/>
                </a:cubicBezTo>
                <a:cubicBezTo>
                  <a:pt x="16107" y="19647"/>
                  <a:pt x="16073" y="19545"/>
                  <a:pt x="16039" y="19545"/>
                </a:cubicBezTo>
                <a:cubicBezTo>
                  <a:pt x="15697" y="19408"/>
                  <a:pt x="15663" y="19067"/>
                  <a:pt x="15561" y="18726"/>
                </a:cubicBezTo>
                <a:cubicBezTo>
                  <a:pt x="15663" y="18658"/>
                  <a:pt x="15731" y="18589"/>
                  <a:pt x="15834" y="18521"/>
                </a:cubicBezTo>
                <a:cubicBezTo>
                  <a:pt x="15940" y="18398"/>
                  <a:pt x="16027" y="18329"/>
                  <a:pt x="16106" y="18329"/>
                </a:cubicBezTo>
                <a:cubicBezTo>
                  <a:pt x="16180" y="18329"/>
                  <a:pt x="16246" y="18389"/>
                  <a:pt x="16312" y="18521"/>
                </a:cubicBezTo>
                <a:cubicBezTo>
                  <a:pt x="16516" y="18862"/>
                  <a:pt x="16721" y="19238"/>
                  <a:pt x="16960" y="19579"/>
                </a:cubicBezTo>
                <a:cubicBezTo>
                  <a:pt x="17233" y="20057"/>
                  <a:pt x="17506" y="20534"/>
                  <a:pt x="17779" y="20944"/>
                </a:cubicBezTo>
                <a:cubicBezTo>
                  <a:pt x="18086" y="21353"/>
                  <a:pt x="18461" y="21626"/>
                  <a:pt x="18939" y="21797"/>
                </a:cubicBezTo>
                <a:cubicBezTo>
                  <a:pt x="18991" y="21808"/>
                  <a:pt x="19044" y="21814"/>
                  <a:pt x="19097" y="21814"/>
                </a:cubicBezTo>
                <a:cubicBezTo>
                  <a:pt x="19357" y="21814"/>
                  <a:pt x="19616" y="21677"/>
                  <a:pt x="19758" y="21422"/>
                </a:cubicBezTo>
                <a:cubicBezTo>
                  <a:pt x="19792" y="21285"/>
                  <a:pt x="19826" y="21149"/>
                  <a:pt x="19826" y="21012"/>
                </a:cubicBezTo>
                <a:cubicBezTo>
                  <a:pt x="19826" y="20944"/>
                  <a:pt x="19792" y="20876"/>
                  <a:pt x="19724" y="20807"/>
                </a:cubicBezTo>
                <a:cubicBezTo>
                  <a:pt x="19656" y="20807"/>
                  <a:pt x="19553" y="20841"/>
                  <a:pt x="19519" y="20876"/>
                </a:cubicBezTo>
                <a:cubicBezTo>
                  <a:pt x="19451" y="20944"/>
                  <a:pt x="19417" y="21046"/>
                  <a:pt x="19383" y="21114"/>
                </a:cubicBezTo>
                <a:cubicBezTo>
                  <a:pt x="18768" y="20978"/>
                  <a:pt x="17301" y="19374"/>
                  <a:pt x="16926" y="18453"/>
                </a:cubicBezTo>
                <a:lnTo>
                  <a:pt x="16926" y="18453"/>
                </a:lnTo>
                <a:cubicBezTo>
                  <a:pt x="17062" y="18589"/>
                  <a:pt x="17233" y="18726"/>
                  <a:pt x="17404" y="18862"/>
                </a:cubicBezTo>
                <a:cubicBezTo>
                  <a:pt x="17443" y="18886"/>
                  <a:pt x="17480" y="18897"/>
                  <a:pt x="17514" y="18897"/>
                </a:cubicBezTo>
                <a:cubicBezTo>
                  <a:pt x="17628" y="18897"/>
                  <a:pt x="17703" y="18773"/>
                  <a:pt x="17676" y="18589"/>
                </a:cubicBezTo>
                <a:cubicBezTo>
                  <a:pt x="17642" y="18487"/>
                  <a:pt x="17642" y="18419"/>
                  <a:pt x="17608" y="18316"/>
                </a:cubicBezTo>
                <a:lnTo>
                  <a:pt x="17608" y="18316"/>
                </a:lnTo>
                <a:cubicBezTo>
                  <a:pt x="17779" y="18419"/>
                  <a:pt x="17949" y="18487"/>
                  <a:pt x="18154" y="18555"/>
                </a:cubicBezTo>
                <a:cubicBezTo>
                  <a:pt x="18197" y="18569"/>
                  <a:pt x="18245" y="18578"/>
                  <a:pt x="18297" y="18578"/>
                </a:cubicBezTo>
                <a:cubicBezTo>
                  <a:pt x="18370" y="18578"/>
                  <a:pt x="18450" y="18561"/>
                  <a:pt x="18530" y="18521"/>
                </a:cubicBezTo>
                <a:cubicBezTo>
                  <a:pt x="18598" y="18453"/>
                  <a:pt x="18666" y="18351"/>
                  <a:pt x="18666" y="18248"/>
                </a:cubicBezTo>
                <a:cubicBezTo>
                  <a:pt x="18666" y="18180"/>
                  <a:pt x="18530" y="18043"/>
                  <a:pt x="18461" y="18043"/>
                </a:cubicBezTo>
                <a:cubicBezTo>
                  <a:pt x="18222" y="18043"/>
                  <a:pt x="17984" y="17941"/>
                  <a:pt x="17847" y="17702"/>
                </a:cubicBezTo>
                <a:cubicBezTo>
                  <a:pt x="17506" y="17293"/>
                  <a:pt x="17131" y="16849"/>
                  <a:pt x="16789" y="16440"/>
                </a:cubicBezTo>
                <a:cubicBezTo>
                  <a:pt x="16892" y="15962"/>
                  <a:pt x="16926" y="15894"/>
                  <a:pt x="16653" y="15860"/>
                </a:cubicBezTo>
                <a:cubicBezTo>
                  <a:pt x="16380" y="15791"/>
                  <a:pt x="16209" y="15587"/>
                  <a:pt x="16073" y="15314"/>
                </a:cubicBezTo>
                <a:cubicBezTo>
                  <a:pt x="16004" y="15143"/>
                  <a:pt x="15902" y="14972"/>
                  <a:pt x="15834" y="14802"/>
                </a:cubicBezTo>
                <a:cubicBezTo>
                  <a:pt x="15779" y="14599"/>
                  <a:pt x="15743" y="14506"/>
                  <a:pt x="15679" y="14506"/>
                </a:cubicBezTo>
                <a:cubicBezTo>
                  <a:pt x="15625" y="14506"/>
                  <a:pt x="15550" y="14574"/>
                  <a:pt x="15424" y="14699"/>
                </a:cubicBezTo>
                <a:lnTo>
                  <a:pt x="15390" y="14699"/>
                </a:lnTo>
                <a:cubicBezTo>
                  <a:pt x="14947" y="13983"/>
                  <a:pt x="14674" y="13164"/>
                  <a:pt x="14537" y="12311"/>
                </a:cubicBezTo>
                <a:cubicBezTo>
                  <a:pt x="14742" y="12311"/>
                  <a:pt x="14776" y="12481"/>
                  <a:pt x="14844" y="12652"/>
                </a:cubicBezTo>
                <a:cubicBezTo>
                  <a:pt x="14981" y="13027"/>
                  <a:pt x="15117" y="13369"/>
                  <a:pt x="15288" y="13710"/>
                </a:cubicBezTo>
                <a:cubicBezTo>
                  <a:pt x="15595" y="14256"/>
                  <a:pt x="15936" y="14699"/>
                  <a:pt x="16482" y="14699"/>
                </a:cubicBezTo>
                <a:cubicBezTo>
                  <a:pt x="16619" y="15041"/>
                  <a:pt x="16755" y="15382"/>
                  <a:pt x="16926" y="15689"/>
                </a:cubicBezTo>
                <a:cubicBezTo>
                  <a:pt x="17131" y="16098"/>
                  <a:pt x="17335" y="16474"/>
                  <a:pt x="17608" y="16849"/>
                </a:cubicBezTo>
                <a:cubicBezTo>
                  <a:pt x="17745" y="17020"/>
                  <a:pt x="17915" y="17156"/>
                  <a:pt x="18120" y="17259"/>
                </a:cubicBezTo>
                <a:cubicBezTo>
                  <a:pt x="18151" y="17279"/>
                  <a:pt x="18185" y="17291"/>
                  <a:pt x="18219" y="17291"/>
                </a:cubicBezTo>
                <a:cubicBezTo>
                  <a:pt x="18296" y="17291"/>
                  <a:pt x="18369" y="17231"/>
                  <a:pt x="18393" y="17088"/>
                </a:cubicBezTo>
                <a:cubicBezTo>
                  <a:pt x="18427" y="16986"/>
                  <a:pt x="18359" y="16815"/>
                  <a:pt x="18257" y="16781"/>
                </a:cubicBezTo>
                <a:cubicBezTo>
                  <a:pt x="17984" y="16610"/>
                  <a:pt x="17745" y="16371"/>
                  <a:pt x="17642" y="16064"/>
                </a:cubicBezTo>
                <a:cubicBezTo>
                  <a:pt x="17438" y="15689"/>
                  <a:pt x="17233" y="15279"/>
                  <a:pt x="17028" y="14836"/>
                </a:cubicBezTo>
                <a:cubicBezTo>
                  <a:pt x="16994" y="14768"/>
                  <a:pt x="16960" y="14631"/>
                  <a:pt x="16892" y="14460"/>
                </a:cubicBezTo>
                <a:lnTo>
                  <a:pt x="16892" y="14460"/>
                </a:lnTo>
                <a:cubicBezTo>
                  <a:pt x="17096" y="14597"/>
                  <a:pt x="17199" y="14665"/>
                  <a:pt x="17301" y="14733"/>
                </a:cubicBezTo>
                <a:cubicBezTo>
                  <a:pt x="17438" y="14836"/>
                  <a:pt x="17608" y="14904"/>
                  <a:pt x="17745" y="14972"/>
                </a:cubicBezTo>
                <a:cubicBezTo>
                  <a:pt x="17758" y="14977"/>
                  <a:pt x="17773" y="14979"/>
                  <a:pt x="17789" y="14979"/>
                </a:cubicBezTo>
                <a:cubicBezTo>
                  <a:pt x="17889" y="14979"/>
                  <a:pt x="18013" y="14890"/>
                  <a:pt x="17984" y="14802"/>
                </a:cubicBezTo>
                <a:cubicBezTo>
                  <a:pt x="17984" y="14665"/>
                  <a:pt x="17949" y="14563"/>
                  <a:pt x="17881" y="14495"/>
                </a:cubicBezTo>
                <a:cubicBezTo>
                  <a:pt x="17711" y="14358"/>
                  <a:pt x="17540" y="14290"/>
                  <a:pt x="17369" y="14153"/>
                </a:cubicBezTo>
                <a:cubicBezTo>
                  <a:pt x="16858" y="13846"/>
                  <a:pt x="16482" y="13403"/>
                  <a:pt x="16243" y="12891"/>
                </a:cubicBezTo>
                <a:cubicBezTo>
                  <a:pt x="16346" y="12686"/>
                  <a:pt x="16448" y="12481"/>
                  <a:pt x="16209" y="12379"/>
                </a:cubicBezTo>
                <a:cubicBezTo>
                  <a:pt x="15970" y="12277"/>
                  <a:pt x="16004" y="12072"/>
                  <a:pt x="16004" y="11731"/>
                </a:cubicBezTo>
                <a:lnTo>
                  <a:pt x="16004" y="11731"/>
                </a:lnTo>
                <a:cubicBezTo>
                  <a:pt x="16141" y="11935"/>
                  <a:pt x="16209" y="12038"/>
                  <a:pt x="16277" y="12174"/>
                </a:cubicBezTo>
                <a:cubicBezTo>
                  <a:pt x="16550" y="12652"/>
                  <a:pt x="16858" y="13164"/>
                  <a:pt x="17165" y="13642"/>
                </a:cubicBezTo>
                <a:cubicBezTo>
                  <a:pt x="17267" y="13812"/>
                  <a:pt x="17404" y="13949"/>
                  <a:pt x="17540" y="14051"/>
                </a:cubicBezTo>
                <a:cubicBezTo>
                  <a:pt x="17676" y="14153"/>
                  <a:pt x="17813" y="14187"/>
                  <a:pt x="17984" y="14187"/>
                </a:cubicBezTo>
                <a:cubicBezTo>
                  <a:pt x="18018" y="14187"/>
                  <a:pt x="18120" y="14051"/>
                  <a:pt x="18154" y="13949"/>
                </a:cubicBezTo>
                <a:cubicBezTo>
                  <a:pt x="18120" y="13846"/>
                  <a:pt x="18086" y="13778"/>
                  <a:pt x="18018" y="13710"/>
                </a:cubicBezTo>
                <a:cubicBezTo>
                  <a:pt x="17711" y="13642"/>
                  <a:pt x="17540" y="13403"/>
                  <a:pt x="17369" y="13130"/>
                </a:cubicBezTo>
                <a:cubicBezTo>
                  <a:pt x="16789" y="12277"/>
                  <a:pt x="16277" y="11355"/>
                  <a:pt x="15834" y="10400"/>
                </a:cubicBezTo>
                <a:cubicBezTo>
                  <a:pt x="15834" y="10332"/>
                  <a:pt x="15800" y="10263"/>
                  <a:pt x="15800" y="10161"/>
                </a:cubicBezTo>
                <a:lnTo>
                  <a:pt x="15800" y="10161"/>
                </a:lnTo>
                <a:cubicBezTo>
                  <a:pt x="16141" y="10605"/>
                  <a:pt x="16448" y="10980"/>
                  <a:pt x="16755" y="11321"/>
                </a:cubicBezTo>
                <a:cubicBezTo>
                  <a:pt x="16994" y="11560"/>
                  <a:pt x="17233" y="11765"/>
                  <a:pt x="17506" y="11935"/>
                </a:cubicBezTo>
                <a:cubicBezTo>
                  <a:pt x="17631" y="11985"/>
                  <a:pt x="17774" y="12017"/>
                  <a:pt x="17909" y="12017"/>
                </a:cubicBezTo>
                <a:cubicBezTo>
                  <a:pt x="17958" y="12017"/>
                  <a:pt x="18006" y="12013"/>
                  <a:pt x="18052" y="12004"/>
                </a:cubicBezTo>
                <a:cubicBezTo>
                  <a:pt x="18188" y="11969"/>
                  <a:pt x="18257" y="11833"/>
                  <a:pt x="18222" y="11697"/>
                </a:cubicBezTo>
                <a:cubicBezTo>
                  <a:pt x="18154" y="11594"/>
                  <a:pt x="18086" y="11526"/>
                  <a:pt x="18018" y="11492"/>
                </a:cubicBezTo>
                <a:cubicBezTo>
                  <a:pt x="17967" y="11475"/>
                  <a:pt x="17907" y="11475"/>
                  <a:pt x="17847" y="11475"/>
                </a:cubicBezTo>
                <a:cubicBezTo>
                  <a:pt x="17787" y="11475"/>
                  <a:pt x="17728" y="11475"/>
                  <a:pt x="17676" y="11458"/>
                </a:cubicBezTo>
                <a:cubicBezTo>
                  <a:pt x="17199" y="11116"/>
                  <a:pt x="16755" y="10707"/>
                  <a:pt x="16482" y="10195"/>
                </a:cubicBezTo>
                <a:lnTo>
                  <a:pt x="16482" y="10195"/>
                </a:lnTo>
                <a:cubicBezTo>
                  <a:pt x="16585" y="10229"/>
                  <a:pt x="16687" y="10297"/>
                  <a:pt x="16789" y="10366"/>
                </a:cubicBezTo>
                <a:cubicBezTo>
                  <a:pt x="17028" y="10570"/>
                  <a:pt x="17301" y="10775"/>
                  <a:pt x="17574" y="10946"/>
                </a:cubicBezTo>
                <a:cubicBezTo>
                  <a:pt x="17611" y="10955"/>
                  <a:pt x="17650" y="10959"/>
                  <a:pt x="17691" y="10959"/>
                </a:cubicBezTo>
                <a:cubicBezTo>
                  <a:pt x="17802" y="10959"/>
                  <a:pt x="17927" y="10928"/>
                  <a:pt x="18052" y="10878"/>
                </a:cubicBezTo>
                <a:cubicBezTo>
                  <a:pt x="18188" y="10809"/>
                  <a:pt x="18222" y="10673"/>
                  <a:pt x="18188" y="10536"/>
                </a:cubicBezTo>
                <a:cubicBezTo>
                  <a:pt x="18140" y="10440"/>
                  <a:pt x="18109" y="10343"/>
                  <a:pt x="18022" y="10343"/>
                </a:cubicBezTo>
                <a:cubicBezTo>
                  <a:pt x="17987" y="10343"/>
                  <a:pt x="17941" y="10360"/>
                  <a:pt x="17881" y="10400"/>
                </a:cubicBezTo>
                <a:cubicBezTo>
                  <a:pt x="17826" y="10427"/>
                  <a:pt x="17776" y="10440"/>
                  <a:pt x="17729" y="10440"/>
                </a:cubicBezTo>
                <a:cubicBezTo>
                  <a:pt x="17601" y="10440"/>
                  <a:pt x="17494" y="10345"/>
                  <a:pt x="17369" y="10195"/>
                </a:cubicBezTo>
                <a:lnTo>
                  <a:pt x="17369" y="10195"/>
                </a:lnTo>
                <a:cubicBezTo>
                  <a:pt x="17506" y="10229"/>
                  <a:pt x="17642" y="10263"/>
                  <a:pt x="17779" y="10263"/>
                </a:cubicBezTo>
                <a:cubicBezTo>
                  <a:pt x="17847" y="10280"/>
                  <a:pt x="17924" y="10289"/>
                  <a:pt x="18001" y="10289"/>
                </a:cubicBezTo>
                <a:cubicBezTo>
                  <a:pt x="18077" y="10289"/>
                  <a:pt x="18154" y="10280"/>
                  <a:pt x="18222" y="10263"/>
                </a:cubicBezTo>
                <a:cubicBezTo>
                  <a:pt x="18427" y="10229"/>
                  <a:pt x="18530" y="10059"/>
                  <a:pt x="18530" y="9922"/>
                </a:cubicBezTo>
                <a:cubicBezTo>
                  <a:pt x="18530" y="9792"/>
                  <a:pt x="18470" y="9682"/>
                  <a:pt x="18321" y="9682"/>
                </a:cubicBezTo>
                <a:cubicBezTo>
                  <a:pt x="18275" y="9682"/>
                  <a:pt x="18219" y="9693"/>
                  <a:pt x="18154" y="9717"/>
                </a:cubicBezTo>
                <a:cubicBezTo>
                  <a:pt x="18079" y="9739"/>
                  <a:pt x="18003" y="9750"/>
                  <a:pt x="17928" y="9750"/>
                </a:cubicBezTo>
                <a:cubicBezTo>
                  <a:pt x="17768" y="9750"/>
                  <a:pt x="17612" y="9697"/>
                  <a:pt x="17472" y="9581"/>
                </a:cubicBezTo>
                <a:cubicBezTo>
                  <a:pt x="17506" y="9479"/>
                  <a:pt x="17540" y="9376"/>
                  <a:pt x="17574" y="9274"/>
                </a:cubicBezTo>
                <a:cubicBezTo>
                  <a:pt x="17574" y="9171"/>
                  <a:pt x="17540" y="9001"/>
                  <a:pt x="17472" y="8967"/>
                </a:cubicBezTo>
                <a:cubicBezTo>
                  <a:pt x="17453" y="8958"/>
                  <a:pt x="17433" y="8953"/>
                  <a:pt x="17411" y="8953"/>
                </a:cubicBezTo>
                <a:cubicBezTo>
                  <a:pt x="17351" y="8953"/>
                  <a:pt x="17283" y="8985"/>
                  <a:pt x="17233" y="9035"/>
                </a:cubicBezTo>
                <a:cubicBezTo>
                  <a:pt x="17165" y="9137"/>
                  <a:pt x="17096" y="9206"/>
                  <a:pt x="17062" y="9308"/>
                </a:cubicBezTo>
                <a:cubicBezTo>
                  <a:pt x="16653" y="9103"/>
                  <a:pt x="16312" y="8762"/>
                  <a:pt x="16039" y="8387"/>
                </a:cubicBezTo>
                <a:lnTo>
                  <a:pt x="16039" y="8387"/>
                </a:lnTo>
                <a:cubicBezTo>
                  <a:pt x="16141" y="8421"/>
                  <a:pt x="16209" y="8421"/>
                  <a:pt x="16312" y="8455"/>
                </a:cubicBezTo>
                <a:cubicBezTo>
                  <a:pt x="16585" y="8489"/>
                  <a:pt x="16858" y="8489"/>
                  <a:pt x="17131" y="8489"/>
                </a:cubicBezTo>
                <a:cubicBezTo>
                  <a:pt x="17506" y="8352"/>
                  <a:pt x="17779" y="8011"/>
                  <a:pt x="17779" y="7636"/>
                </a:cubicBezTo>
                <a:cubicBezTo>
                  <a:pt x="17779" y="7499"/>
                  <a:pt x="17745" y="7397"/>
                  <a:pt x="17676" y="7329"/>
                </a:cubicBezTo>
                <a:cubicBezTo>
                  <a:pt x="17669" y="7325"/>
                  <a:pt x="17661" y="7323"/>
                  <a:pt x="17652" y="7323"/>
                </a:cubicBezTo>
                <a:cubicBezTo>
                  <a:pt x="17580" y="7323"/>
                  <a:pt x="17468" y="7435"/>
                  <a:pt x="17438" y="7465"/>
                </a:cubicBezTo>
                <a:cubicBezTo>
                  <a:pt x="17404" y="7465"/>
                  <a:pt x="17404" y="7533"/>
                  <a:pt x="17404" y="7568"/>
                </a:cubicBezTo>
                <a:cubicBezTo>
                  <a:pt x="17340" y="7821"/>
                  <a:pt x="17101" y="8015"/>
                  <a:pt x="16849" y="8015"/>
                </a:cubicBezTo>
                <a:cubicBezTo>
                  <a:pt x="16829" y="8015"/>
                  <a:pt x="16809" y="8014"/>
                  <a:pt x="16789" y="8011"/>
                </a:cubicBezTo>
                <a:cubicBezTo>
                  <a:pt x="16653" y="7977"/>
                  <a:pt x="16516" y="7977"/>
                  <a:pt x="16380" y="7943"/>
                </a:cubicBezTo>
                <a:cubicBezTo>
                  <a:pt x="16380" y="7636"/>
                  <a:pt x="16175" y="7568"/>
                  <a:pt x="16004" y="7431"/>
                </a:cubicBezTo>
                <a:cubicBezTo>
                  <a:pt x="15561" y="7158"/>
                  <a:pt x="15151" y="6817"/>
                  <a:pt x="14708" y="6510"/>
                </a:cubicBezTo>
                <a:cubicBezTo>
                  <a:pt x="14605" y="6373"/>
                  <a:pt x="14503" y="6237"/>
                  <a:pt x="14435" y="6100"/>
                </a:cubicBezTo>
                <a:cubicBezTo>
                  <a:pt x="14571" y="6066"/>
                  <a:pt x="14742" y="6066"/>
                  <a:pt x="14913" y="6032"/>
                </a:cubicBezTo>
                <a:cubicBezTo>
                  <a:pt x="15049" y="5998"/>
                  <a:pt x="15220" y="5964"/>
                  <a:pt x="15220" y="5691"/>
                </a:cubicBezTo>
                <a:cubicBezTo>
                  <a:pt x="15197" y="5509"/>
                  <a:pt x="15113" y="5479"/>
                  <a:pt x="15020" y="5479"/>
                </a:cubicBezTo>
                <a:cubicBezTo>
                  <a:pt x="14973" y="5479"/>
                  <a:pt x="14924" y="5486"/>
                  <a:pt x="14878" y="5486"/>
                </a:cubicBezTo>
                <a:cubicBezTo>
                  <a:pt x="14839" y="5490"/>
                  <a:pt x="14800" y="5493"/>
                  <a:pt x="14760" y="5493"/>
                </a:cubicBezTo>
                <a:cubicBezTo>
                  <a:pt x="14487" y="5493"/>
                  <a:pt x="14204" y="5392"/>
                  <a:pt x="14025" y="5213"/>
                </a:cubicBezTo>
                <a:cubicBezTo>
                  <a:pt x="13957" y="5179"/>
                  <a:pt x="13855" y="5077"/>
                  <a:pt x="13855" y="5008"/>
                </a:cubicBezTo>
                <a:cubicBezTo>
                  <a:pt x="13889" y="4838"/>
                  <a:pt x="13786" y="4667"/>
                  <a:pt x="13616" y="4565"/>
                </a:cubicBezTo>
                <a:cubicBezTo>
                  <a:pt x="13172" y="4258"/>
                  <a:pt x="12831" y="3848"/>
                  <a:pt x="12592" y="3370"/>
                </a:cubicBezTo>
                <a:cubicBezTo>
                  <a:pt x="12012" y="2415"/>
                  <a:pt x="11637" y="1323"/>
                  <a:pt x="11568" y="197"/>
                </a:cubicBezTo>
                <a:cubicBezTo>
                  <a:pt x="11568" y="70"/>
                  <a:pt x="11493" y="0"/>
                  <a:pt x="1141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9" name="Google Shape;7809;p56"/>
          <p:cNvSpPr/>
          <p:nvPr/>
        </p:nvSpPr>
        <p:spPr>
          <a:xfrm>
            <a:off x="71814" y="4723875"/>
            <a:ext cx="368626" cy="418671"/>
          </a:xfrm>
          <a:custGeom>
            <a:rect b="b" l="l" r="r" t="t"/>
            <a:pathLst>
              <a:path extrusionOk="0" h="22479" w="19792">
                <a:moveTo>
                  <a:pt x="9453" y="2226"/>
                </a:moveTo>
                <a:lnTo>
                  <a:pt x="9453" y="2226"/>
                </a:lnTo>
                <a:cubicBezTo>
                  <a:pt x="9111" y="2874"/>
                  <a:pt x="8702" y="3488"/>
                  <a:pt x="8190" y="4034"/>
                </a:cubicBezTo>
                <a:lnTo>
                  <a:pt x="8054" y="3863"/>
                </a:lnTo>
                <a:cubicBezTo>
                  <a:pt x="8429" y="3249"/>
                  <a:pt x="8907" y="2703"/>
                  <a:pt x="9453" y="2226"/>
                </a:cubicBezTo>
                <a:close/>
                <a:moveTo>
                  <a:pt x="12217" y="5774"/>
                </a:moveTo>
                <a:lnTo>
                  <a:pt x="12217" y="5774"/>
                </a:lnTo>
                <a:cubicBezTo>
                  <a:pt x="12455" y="6116"/>
                  <a:pt x="12694" y="6423"/>
                  <a:pt x="12933" y="6764"/>
                </a:cubicBezTo>
                <a:cubicBezTo>
                  <a:pt x="12865" y="6900"/>
                  <a:pt x="12831" y="7003"/>
                  <a:pt x="12797" y="7105"/>
                </a:cubicBezTo>
                <a:lnTo>
                  <a:pt x="12763" y="7105"/>
                </a:lnTo>
                <a:cubicBezTo>
                  <a:pt x="12558" y="7105"/>
                  <a:pt x="12421" y="6969"/>
                  <a:pt x="12387" y="6696"/>
                </a:cubicBezTo>
                <a:cubicBezTo>
                  <a:pt x="12285" y="6389"/>
                  <a:pt x="12251" y="6081"/>
                  <a:pt x="12217" y="5774"/>
                </a:cubicBezTo>
                <a:close/>
                <a:moveTo>
                  <a:pt x="6416" y="7480"/>
                </a:moveTo>
                <a:lnTo>
                  <a:pt x="6416" y="7549"/>
                </a:lnTo>
                <a:lnTo>
                  <a:pt x="6143" y="7651"/>
                </a:lnTo>
                <a:lnTo>
                  <a:pt x="6416" y="7480"/>
                </a:lnTo>
                <a:close/>
                <a:moveTo>
                  <a:pt x="10920" y="6730"/>
                </a:moveTo>
                <a:cubicBezTo>
                  <a:pt x="11056" y="7173"/>
                  <a:pt x="11193" y="7617"/>
                  <a:pt x="11329" y="8095"/>
                </a:cubicBezTo>
                <a:cubicBezTo>
                  <a:pt x="11022" y="7822"/>
                  <a:pt x="10920" y="7446"/>
                  <a:pt x="10920" y="6764"/>
                </a:cubicBezTo>
                <a:lnTo>
                  <a:pt x="10920" y="6730"/>
                </a:lnTo>
                <a:close/>
                <a:moveTo>
                  <a:pt x="14878" y="8026"/>
                </a:moveTo>
                <a:lnTo>
                  <a:pt x="15254" y="8231"/>
                </a:lnTo>
                <a:cubicBezTo>
                  <a:pt x="15194" y="8257"/>
                  <a:pt x="15145" y="8267"/>
                  <a:pt x="15103" y="8267"/>
                </a:cubicBezTo>
                <a:cubicBezTo>
                  <a:pt x="14978" y="8267"/>
                  <a:pt x="14921" y="8171"/>
                  <a:pt x="14844" y="8095"/>
                </a:cubicBezTo>
                <a:lnTo>
                  <a:pt x="14878" y="8026"/>
                </a:lnTo>
                <a:close/>
                <a:moveTo>
                  <a:pt x="6143" y="7651"/>
                </a:moveTo>
                <a:lnTo>
                  <a:pt x="6143" y="7651"/>
                </a:lnTo>
                <a:cubicBezTo>
                  <a:pt x="6109" y="7685"/>
                  <a:pt x="6109" y="7753"/>
                  <a:pt x="6109" y="7753"/>
                </a:cubicBezTo>
                <a:cubicBezTo>
                  <a:pt x="5699" y="7924"/>
                  <a:pt x="5324" y="8129"/>
                  <a:pt x="4948" y="8299"/>
                </a:cubicBezTo>
                <a:cubicBezTo>
                  <a:pt x="4901" y="8331"/>
                  <a:pt x="4846" y="8355"/>
                  <a:pt x="4794" y="8355"/>
                </a:cubicBezTo>
                <a:cubicBezTo>
                  <a:pt x="4734" y="8355"/>
                  <a:pt x="4678" y="8323"/>
                  <a:pt x="4641" y="8231"/>
                </a:cubicBezTo>
                <a:lnTo>
                  <a:pt x="6143" y="7651"/>
                </a:lnTo>
                <a:close/>
                <a:moveTo>
                  <a:pt x="7269" y="8265"/>
                </a:moveTo>
                <a:lnTo>
                  <a:pt x="7337" y="8334"/>
                </a:lnTo>
                <a:lnTo>
                  <a:pt x="6962" y="9084"/>
                </a:lnTo>
                <a:cubicBezTo>
                  <a:pt x="6893" y="8811"/>
                  <a:pt x="6859" y="8675"/>
                  <a:pt x="6859" y="8538"/>
                </a:cubicBezTo>
                <a:lnTo>
                  <a:pt x="7269" y="8265"/>
                </a:lnTo>
                <a:close/>
                <a:moveTo>
                  <a:pt x="11909" y="3454"/>
                </a:moveTo>
                <a:cubicBezTo>
                  <a:pt x="12728" y="4751"/>
                  <a:pt x="13650" y="5911"/>
                  <a:pt x="14537" y="7242"/>
                </a:cubicBezTo>
                <a:cubicBezTo>
                  <a:pt x="14515" y="7244"/>
                  <a:pt x="14492" y="7245"/>
                  <a:pt x="14470" y="7245"/>
                </a:cubicBezTo>
                <a:cubicBezTo>
                  <a:pt x="14186" y="7245"/>
                  <a:pt x="13918" y="7049"/>
                  <a:pt x="13854" y="6764"/>
                </a:cubicBezTo>
                <a:cubicBezTo>
                  <a:pt x="13786" y="6559"/>
                  <a:pt x="13718" y="6354"/>
                  <a:pt x="13616" y="6150"/>
                </a:cubicBezTo>
                <a:cubicBezTo>
                  <a:pt x="13582" y="6081"/>
                  <a:pt x="13479" y="6013"/>
                  <a:pt x="13411" y="6013"/>
                </a:cubicBezTo>
                <a:cubicBezTo>
                  <a:pt x="13343" y="6047"/>
                  <a:pt x="13274" y="6150"/>
                  <a:pt x="13274" y="6252"/>
                </a:cubicBezTo>
                <a:cubicBezTo>
                  <a:pt x="13240" y="6354"/>
                  <a:pt x="13274" y="6457"/>
                  <a:pt x="13309" y="6559"/>
                </a:cubicBezTo>
                <a:cubicBezTo>
                  <a:pt x="13582" y="7378"/>
                  <a:pt x="14093" y="8129"/>
                  <a:pt x="14776" y="8675"/>
                </a:cubicBezTo>
                <a:cubicBezTo>
                  <a:pt x="14810" y="8709"/>
                  <a:pt x="14844" y="8743"/>
                  <a:pt x="14878" y="8743"/>
                </a:cubicBezTo>
                <a:cubicBezTo>
                  <a:pt x="14988" y="8812"/>
                  <a:pt x="15065" y="8853"/>
                  <a:pt x="15128" y="8853"/>
                </a:cubicBezTo>
                <a:cubicBezTo>
                  <a:pt x="15223" y="8853"/>
                  <a:pt x="15288" y="8763"/>
                  <a:pt x="15390" y="8538"/>
                </a:cubicBezTo>
                <a:lnTo>
                  <a:pt x="15527" y="8743"/>
                </a:lnTo>
                <a:cubicBezTo>
                  <a:pt x="15288" y="8845"/>
                  <a:pt x="15219" y="9050"/>
                  <a:pt x="15322" y="9357"/>
                </a:cubicBezTo>
                <a:cubicBezTo>
                  <a:pt x="15083" y="9357"/>
                  <a:pt x="14878" y="9255"/>
                  <a:pt x="14776" y="9118"/>
                </a:cubicBezTo>
                <a:cubicBezTo>
                  <a:pt x="14196" y="8572"/>
                  <a:pt x="13718" y="7958"/>
                  <a:pt x="13309" y="7310"/>
                </a:cubicBezTo>
                <a:cubicBezTo>
                  <a:pt x="13138" y="7139"/>
                  <a:pt x="13104" y="6900"/>
                  <a:pt x="13240" y="6696"/>
                </a:cubicBezTo>
                <a:cubicBezTo>
                  <a:pt x="13240" y="6593"/>
                  <a:pt x="13206" y="6457"/>
                  <a:pt x="13138" y="6354"/>
                </a:cubicBezTo>
                <a:cubicBezTo>
                  <a:pt x="13036" y="6184"/>
                  <a:pt x="12899" y="5979"/>
                  <a:pt x="12763" y="5808"/>
                </a:cubicBezTo>
                <a:cubicBezTo>
                  <a:pt x="12353" y="5194"/>
                  <a:pt x="12080" y="4546"/>
                  <a:pt x="11909" y="3829"/>
                </a:cubicBezTo>
                <a:cubicBezTo>
                  <a:pt x="11875" y="3727"/>
                  <a:pt x="11841" y="3625"/>
                  <a:pt x="11841" y="3522"/>
                </a:cubicBezTo>
                <a:lnTo>
                  <a:pt x="11909" y="3454"/>
                </a:lnTo>
                <a:close/>
                <a:moveTo>
                  <a:pt x="15731" y="9084"/>
                </a:moveTo>
                <a:lnTo>
                  <a:pt x="16072" y="9562"/>
                </a:lnTo>
                <a:cubicBezTo>
                  <a:pt x="15834" y="9460"/>
                  <a:pt x="15834" y="9460"/>
                  <a:pt x="15731" y="9084"/>
                </a:cubicBezTo>
                <a:close/>
                <a:moveTo>
                  <a:pt x="10613" y="3522"/>
                </a:moveTo>
                <a:cubicBezTo>
                  <a:pt x="10647" y="3966"/>
                  <a:pt x="10681" y="4341"/>
                  <a:pt x="10715" y="4819"/>
                </a:cubicBezTo>
                <a:cubicBezTo>
                  <a:pt x="10442" y="4853"/>
                  <a:pt x="10408" y="5126"/>
                  <a:pt x="10408" y="5399"/>
                </a:cubicBezTo>
                <a:cubicBezTo>
                  <a:pt x="10374" y="6081"/>
                  <a:pt x="10408" y="6764"/>
                  <a:pt x="10545" y="7446"/>
                </a:cubicBezTo>
                <a:cubicBezTo>
                  <a:pt x="10579" y="7549"/>
                  <a:pt x="10579" y="7617"/>
                  <a:pt x="10579" y="7719"/>
                </a:cubicBezTo>
                <a:cubicBezTo>
                  <a:pt x="10408" y="8334"/>
                  <a:pt x="10442" y="8948"/>
                  <a:pt x="10613" y="9528"/>
                </a:cubicBezTo>
                <a:cubicBezTo>
                  <a:pt x="10681" y="10006"/>
                  <a:pt x="10647" y="10483"/>
                  <a:pt x="10545" y="10961"/>
                </a:cubicBezTo>
                <a:cubicBezTo>
                  <a:pt x="10510" y="11029"/>
                  <a:pt x="10476" y="11098"/>
                  <a:pt x="10442" y="11166"/>
                </a:cubicBezTo>
                <a:cubicBezTo>
                  <a:pt x="10300" y="11042"/>
                  <a:pt x="10232" y="10982"/>
                  <a:pt x="10166" y="10982"/>
                </a:cubicBezTo>
                <a:cubicBezTo>
                  <a:pt x="10105" y="10982"/>
                  <a:pt x="10045" y="11033"/>
                  <a:pt x="9930" y="11132"/>
                </a:cubicBezTo>
                <a:cubicBezTo>
                  <a:pt x="9794" y="10825"/>
                  <a:pt x="9760" y="10483"/>
                  <a:pt x="9794" y="10176"/>
                </a:cubicBezTo>
                <a:cubicBezTo>
                  <a:pt x="9862" y="9289"/>
                  <a:pt x="9930" y="8436"/>
                  <a:pt x="10033" y="7583"/>
                </a:cubicBezTo>
                <a:cubicBezTo>
                  <a:pt x="10067" y="7003"/>
                  <a:pt x="10169" y="6423"/>
                  <a:pt x="10272" y="5877"/>
                </a:cubicBezTo>
                <a:cubicBezTo>
                  <a:pt x="10306" y="5604"/>
                  <a:pt x="10306" y="5365"/>
                  <a:pt x="10101" y="5262"/>
                </a:cubicBezTo>
                <a:lnTo>
                  <a:pt x="10545" y="3522"/>
                </a:lnTo>
                <a:close/>
                <a:moveTo>
                  <a:pt x="9282" y="10620"/>
                </a:moveTo>
                <a:lnTo>
                  <a:pt x="9316" y="10654"/>
                </a:lnTo>
                <a:lnTo>
                  <a:pt x="9350" y="10654"/>
                </a:lnTo>
                <a:cubicBezTo>
                  <a:pt x="9316" y="10961"/>
                  <a:pt x="9316" y="11234"/>
                  <a:pt x="9282" y="11575"/>
                </a:cubicBezTo>
                <a:lnTo>
                  <a:pt x="9282" y="10620"/>
                </a:lnTo>
                <a:close/>
                <a:moveTo>
                  <a:pt x="12626" y="7685"/>
                </a:moveTo>
                <a:cubicBezTo>
                  <a:pt x="13070" y="7788"/>
                  <a:pt x="13104" y="7753"/>
                  <a:pt x="13616" y="8572"/>
                </a:cubicBezTo>
                <a:cubicBezTo>
                  <a:pt x="13582" y="8607"/>
                  <a:pt x="13547" y="8607"/>
                  <a:pt x="13513" y="8641"/>
                </a:cubicBezTo>
                <a:cubicBezTo>
                  <a:pt x="13343" y="8777"/>
                  <a:pt x="13343" y="8948"/>
                  <a:pt x="13513" y="9084"/>
                </a:cubicBezTo>
                <a:cubicBezTo>
                  <a:pt x="13650" y="9187"/>
                  <a:pt x="13820" y="9289"/>
                  <a:pt x="13991" y="9391"/>
                </a:cubicBezTo>
                <a:cubicBezTo>
                  <a:pt x="14196" y="9494"/>
                  <a:pt x="14366" y="9562"/>
                  <a:pt x="14571" y="9664"/>
                </a:cubicBezTo>
                <a:cubicBezTo>
                  <a:pt x="15049" y="9869"/>
                  <a:pt x="15390" y="10244"/>
                  <a:pt x="15561" y="10722"/>
                </a:cubicBezTo>
                <a:cubicBezTo>
                  <a:pt x="15629" y="10995"/>
                  <a:pt x="15765" y="11234"/>
                  <a:pt x="15868" y="11507"/>
                </a:cubicBezTo>
                <a:cubicBezTo>
                  <a:pt x="15691" y="11389"/>
                  <a:pt x="15585" y="11323"/>
                  <a:pt x="15512" y="11323"/>
                </a:cubicBezTo>
                <a:cubicBezTo>
                  <a:pt x="15416" y="11323"/>
                  <a:pt x="15380" y="11440"/>
                  <a:pt x="15322" y="11712"/>
                </a:cubicBezTo>
                <a:lnTo>
                  <a:pt x="15015" y="11882"/>
                </a:lnTo>
                <a:cubicBezTo>
                  <a:pt x="14878" y="11405"/>
                  <a:pt x="14742" y="10927"/>
                  <a:pt x="14605" y="10483"/>
                </a:cubicBezTo>
                <a:cubicBezTo>
                  <a:pt x="14605" y="10381"/>
                  <a:pt x="14571" y="10279"/>
                  <a:pt x="14537" y="10176"/>
                </a:cubicBezTo>
                <a:cubicBezTo>
                  <a:pt x="14469" y="10074"/>
                  <a:pt x="14400" y="10040"/>
                  <a:pt x="14298" y="10040"/>
                </a:cubicBezTo>
                <a:cubicBezTo>
                  <a:pt x="14264" y="10040"/>
                  <a:pt x="14196" y="10210"/>
                  <a:pt x="14196" y="10279"/>
                </a:cubicBezTo>
                <a:cubicBezTo>
                  <a:pt x="14196" y="10483"/>
                  <a:pt x="14264" y="10688"/>
                  <a:pt x="14298" y="10859"/>
                </a:cubicBezTo>
                <a:cubicBezTo>
                  <a:pt x="14332" y="10927"/>
                  <a:pt x="14332" y="10995"/>
                  <a:pt x="14332" y="11098"/>
                </a:cubicBezTo>
                <a:cubicBezTo>
                  <a:pt x="14059" y="10893"/>
                  <a:pt x="13889" y="10586"/>
                  <a:pt x="13820" y="10244"/>
                </a:cubicBezTo>
                <a:cubicBezTo>
                  <a:pt x="13758" y="10035"/>
                  <a:pt x="13733" y="9954"/>
                  <a:pt x="13653" y="9954"/>
                </a:cubicBezTo>
                <a:cubicBezTo>
                  <a:pt x="13603" y="9954"/>
                  <a:pt x="13530" y="9987"/>
                  <a:pt x="13411" y="10040"/>
                </a:cubicBezTo>
                <a:cubicBezTo>
                  <a:pt x="13070" y="9255"/>
                  <a:pt x="12797" y="8470"/>
                  <a:pt x="12592" y="7685"/>
                </a:cubicBezTo>
                <a:close/>
                <a:moveTo>
                  <a:pt x="9896" y="11439"/>
                </a:moveTo>
                <a:lnTo>
                  <a:pt x="9896" y="11439"/>
                </a:lnTo>
                <a:cubicBezTo>
                  <a:pt x="9828" y="11678"/>
                  <a:pt x="9794" y="11882"/>
                  <a:pt x="9760" y="12155"/>
                </a:cubicBezTo>
                <a:cubicBezTo>
                  <a:pt x="9657" y="11609"/>
                  <a:pt x="9657" y="11609"/>
                  <a:pt x="9896" y="11439"/>
                </a:cubicBezTo>
                <a:close/>
                <a:moveTo>
                  <a:pt x="5426" y="12053"/>
                </a:moveTo>
                <a:lnTo>
                  <a:pt x="5460" y="12087"/>
                </a:lnTo>
                <a:lnTo>
                  <a:pt x="5460" y="12087"/>
                </a:lnTo>
                <a:cubicBezTo>
                  <a:pt x="5426" y="12224"/>
                  <a:pt x="5358" y="12326"/>
                  <a:pt x="5290" y="12497"/>
                </a:cubicBezTo>
                <a:lnTo>
                  <a:pt x="5119" y="12326"/>
                </a:lnTo>
                <a:lnTo>
                  <a:pt x="5426" y="12053"/>
                </a:lnTo>
                <a:close/>
                <a:moveTo>
                  <a:pt x="8702" y="9187"/>
                </a:moveTo>
                <a:cubicBezTo>
                  <a:pt x="8600" y="9596"/>
                  <a:pt x="8497" y="10006"/>
                  <a:pt x="8395" y="10415"/>
                </a:cubicBezTo>
                <a:cubicBezTo>
                  <a:pt x="8327" y="10825"/>
                  <a:pt x="8224" y="11200"/>
                  <a:pt x="8019" y="11575"/>
                </a:cubicBezTo>
                <a:cubicBezTo>
                  <a:pt x="7781" y="11848"/>
                  <a:pt x="7815" y="12394"/>
                  <a:pt x="7439" y="12565"/>
                </a:cubicBezTo>
                <a:cubicBezTo>
                  <a:pt x="7381" y="12447"/>
                  <a:pt x="7372" y="12203"/>
                  <a:pt x="7262" y="12203"/>
                </a:cubicBezTo>
                <a:cubicBezTo>
                  <a:pt x="7245" y="12203"/>
                  <a:pt x="7224" y="12209"/>
                  <a:pt x="7200" y="12224"/>
                </a:cubicBezTo>
                <a:cubicBezTo>
                  <a:pt x="7064" y="12292"/>
                  <a:pt x="6962" y="12428"/>
                  <a:pt x="6859" y="12565"/>
                </a:cubicBezTo>
                <a:lnTo>
                  <a:pt x="6791" y="12531"/>
                </a:lnTo>
                <a:cubicBezTo>
                  <a:pt x="7064" y="11985"/>
                  <a:pt x="7303" y="11473"/>
                  <a:pt x="7576" y="10995"/>
                </a:cubicBezTo>
                <a:cubicBezTo>
                  <a:pt x="7576" y="10961"/>
                  <a:pt x="7610" y="10893"/>
                  <a:pt x="7644" y="10893"/>
                </a:cubicBezTo>
                <a:cubicBezTo>
                  <a:pt x="8088" y="10688"/>
                  <a:pt x="8190" y="10142"/>
                  <a:pt x="8429" y="9698"/>
                </a:cubicBezTo>
                <a:cubicBezTo>
                  <a:pt x="8463" y="9528"/>
                  <a:pt x="8565" y="9357"/>
                  <a:pt x="8702" y="9187"/>
                </a:cubicBezTo>
                <a:close/>
                <a:moveTo>
                  <a:pt x="7030" y="10927"/>
                </a:moveTo>
                <a:lnTo>
                  <a:pt x="7064" y="10995"/>
                </a:lnTo>
                <a:lnTo>
                  <a:pt x="6211" y="12633"/>
                </a:lnTo>
                <a:lnTo>
                  <a:pt x="5904" y="12258"/>
                </a:lnTo>
                <a:cubicBezTo>
                  <a:pt x="6006" y="11985"/>
                  <a:pt x="6109" y="11678"/>
                  <a:pt x="6450" y="11575"/>
                </a:cubicBezTo>
                <a:cubicBezTo>
                  <a:pt x="6552" y="11541"/>
                  <a:pt x="6655" y="11371"/>
                  <a:pt x="6723" y="11268"/>
                </a:cubicBezTo>
                <a:cubicBezTo>
                  <a:pt x="6825" y="11166"/>
                  <a:pt x="6928" y="11063"/>
                  <a:pt x="7030" y="10927"/>
                </a:cubicBezTo>
                <a:close/>
                <a:moveTo>
                  <a:pt x="15765" y="12974"/>
                </a:moveTo>
                <a:lnTo>
                  <a:pt x="16072" y="13793"/>
                </a:lnTo>
                <a:lnTo>
                  <a:pt x="15970" y="13827"/>
                </a:lnTo>
                <a:lnTo>
                  <a:pt x="15663" y="13043"/>
                </a:lnTo>
                <a:lnTo>
                  <a:pt x="15765" y="12974"/>
                </a:lnTo>
                <a:close/>
                <a:moveTo>
                  <a:pt x="4710" y="13418"/>
                </a:moveTo>
                <a:lnTo>
                  <a:pt x="4710" y="13418"/>
                </a:lnTo>
                <a:cubicBezTo>
                  <a:pt x="4573" y="13793"/>
                  <a:pt x="4437" y="14134"/>
                  <a:pt x="4061" y="14134"/>
                </a:cubicBezTo>
                <a:lnTo>
                  <a:pt x="4710" y="13418"/>
                </a:lnTo>
                <a:close/>
                <a:moveTo>
                  <a:pt x="5972" y="13145"/>
                </a:moveTo>
                <a:lnTo>
                  <a:pt x="5972" y="13145"/>
                </a:lnTo>
                <a:cubicBezTo>
                  <a:pt x="5631" y="14373"/>
                  <a:pt x="4880" y="14783"/>
                  <a:pt x="4198" y="15329"/>
                </a:cubicBezTo>
                <a:lnTo>
                  <a:pt x="4129" y="15226"/>
                </a:lnTo>
                <a:lnTo>
                  <a:pt x="5972" y="13145"/>
                </a:lnTo>
                <a:close/>
                <a:moveTo>
                  <a:pt x="11398" y="12326"/>
                </a:moveTo>
                <a:cubicBezTo>
                  <a:pt x="11636" y="12565"/>
                  <a:pt x="11773" y="12906"/>
                  <a:pt x="11773" y="13247"/>
                </a:cubicBezTo>
                <a:cubicBezTo>
                  <a:pt x="11841" y="13998"/>
                  <a:pt x="11978" y="14749"/>
                  <a:pt x="12080" y="15499"/>
                </a:cubicBezTo>
                <a:cubicBezTo>
                  <a:pt x="12080" y="15670"/>
                  <a:pt x="12148" y="15807"/>
                  <a:pt x="12148" y="15943"/>
                </a:cubicBezTo>
                <a:cubicBezTo>
                  <a:pt x="11705" y="15465"/>
                  <a:pt x="11466" y="14885"/>
                  <a:pt x="11398" y="14271"/>
                </a:cubicBezTo>
                <a:cubicBezTo>
                  <a:pt x="11329" y="13623"/>
                  <a:pt x="11159" y="13008"/>
                  <a:pt x="11398" y="12326"/>
                </a:cubicBezTo>
                <a:close/>
                <a:moveTo>
                  <a:pt x="4778" y="15875"/>
                </a:moveTo>
                <a:lnTo>
                  <a:pt x="4812" y="15943"/>
                </a:lnTo>
                <a:lnTo>
                  <a:pt x="4846" y="15943"/>
                </a:lnTo>
                <a:cubicBezTo>
                  <a:pt x="4710" y="16216"/>
                  <a:pt x="4607" y="16455"/>
                  <a:pt x="4471" y="16796"/>
                </a:cubicBezTo>
                <a:cubicBezTo>
                  <a:pt x="4402" y="16591"/>
                  <a:pt x="4368" y="16455"/>
                  <a:pt x="4334" y="16250"/>
                </a:cubicBezTo>
                <a:cubicBezTo>
                  <a:pt x="4471" y="16148"/>
                  <a:pt x="4641" y="16011"/>
                  <a:pt x="4778" y="15875"/>
                </a:cubicBezTo>
                <a:close/>
                <a:moveTo>
                  <a:pt x="7064" y="12974"/>
                </a:moveTo>
                <a:lnTo>
                  <a:pt x="7542" y="13213"/>
                </a:lnTo>
                <a:cubicBezTo>
                  <a:pt x="7371" y="13623"/>
                  <a:pt x="7235" y="13998"/>
                  <a:pt x="7098" y="14373"/>
                </a:cubicBezTo>
                <a:cubicBezTo>
                  <a:pt x="7063" y="14366"/>
                  <a:pt x="7028" y="14362"/>
                  <a:pt x="6992" y="14362"/>
                </a:cubicBezTo>
                <a:cubicBezTo>
                  <a:pt x="6716" y="14362"/>
                  <a:pt x="6434" y="14591"/>
                  <a:pt x="6313" y="14953"/>
                </a:cubicBezTo>
                <a:cubicBezTo>
                  <a:pt x="6040" y="15636"/>
                  <a:pt x="5665" y="16216"/>
                  <a:pt x="5153" y="16728"/>
                </a:cubicBezTo>
                <a:cubicBezTo>
                  <a:pt x="5085" y="16762"/>
                  <a:pt x="5051" y="16796"/>
                  <a:pt x="4983" y="16864"/>
                </a:cubicBezTo>
                <a:cubicBezTo>
                  <a:pt x="5187" y="16148"/>
                  <a:pt x="5494" y="15431"/>
                  <a:pt x="5836" y="14749"/>
                </a:cubicBezTo>
                <a:cubicBezTo>
                  <a:pt x="6245" y="14134"/>
                  <a:pt x="6655" y="13554"/>
                  <a:pt x="7064" y="12974"/>
                </a:cubicBezTo>
                <a:close/>
                <a:moveTo>
                  <a:pt x="15970" y="16421"/>
                </a:moveTo>
                <a:cubicBezTo>
                  <a:pt x="16175" y="16421"/>
                  <a:pt x="16345" y="16591"/>
                  <a:pt x="16414" y="16796"/>
                </a:cubicBezTo>
                <a:cubicBezTo>
                  <a:pt x="16584" y="17137"/>
                  <a:pt x="16755" y="17479"/>
                  <a:pt x="16926" y="17786"/>
                </a:cubicBezTo>
                <a:cubicBezTo>
                  <a:pt x="16482" y="17444"/>
                  <a:pt x="16107" y="16967"/>
                  <a:pt x="15970" y="16421"/>
                </a:cubicBezTo>
                <a:close/>
                <a:moveTo>
                  <a:pt x="10852" y="8402"/>
                </a:moveTo>
                <a:lnTo>
                  <a:pt x="11091" y="8641"/>
                </a:lnTo>
                <a:cubicBezTo>
                  <a:pt x="11159" y="8743"/>
                  <a:pt x="11261" y="8880"/>
                  <a:pt x="11364" y="8880"/>
                </a:cubicBezTo>
                <a:cubicBezTo>
                  <a:pt x="11705" y="8914"/>
                  <a:pt x="11773" y="9289"/>
                  <a:pt x="11909" y="9596"/>
                </a:cubicBezTo>
                <a:cubicBezTo>
                  <a:pt x="12148" y="10142"/>
                  <a:pt x="12387" y="10722"/>
                  <a:pt x="12694" y="11268"/>
                </a:cubicBezTo>
                <a:cubicBezTo>
                  <a:pt x="13001" y="11916"/>
                  <a:pt x="13411" y="12428"/>
                  <a:pt x="13991" y="12531"/>
                </a:cubicBezTo>
                <a:lnTo>
                  <a:pt x="14946" y="15124"/>
                </a:lnTo>
                <a:cubicBezTo>
                  <a:pt x="14878" y="15056"/>
                  <a:pt x="14810" y="15022"/>
                  <a:pt x="14776" y="14953"/>
                </a:cubicBezTo>
                <a:cubicBezTo>
                  <a:pt x="14366" y="14373"/>
                  <a:pt x="14059" y="13759"/>
                  <a:pt x="13786" y="13111"/>
                </a:cubicBezTo>
                <a:cubicBezTo>
                  <a:pt x="13752" y="12974"/>
                  <a:pt x="13718" y="12872"/>
                  <a:pt x="13650" y="12770"/>
                </a:cubicBezTo>
                <a:cubicBezTo>
                  <a:pt x="13620" y="12711"/>
                  <a:pt x="13565" y="12626"/>
                  <a:pt x="13485" y="12626"/>
                </a:cubicBezTo>
                <a:cubicBezTo>
                  <a:pt x="13472" y="12626"/>
                  <a:pt x="13459" y="12628"/>
                  <a:pt x="13445" y="12633"/>
                </a:cubicBezTo>
                <a:cubicBezTo>
                  <a:pt x="13309" y="12701"/>
                  <a:pt x="13309" y="12838"/>
                  <a:pt x="13343" y="13008"/>
                </a:cubicBezTo>
                <a:cubicBezTo>
                  <a:pt x="13343" y="13043"/>
                  <a:pt x="13343" y="13077"/>
                  <a:pt x="13377" y="13111"/>
                </a:cubicBezTo>
                <a:cubicBezTo>
                  <a:pt x="13616" y="13896"/>
                  <a:pt x="13991" y="14612"/>
                  <a:pt x="14435" y="15261"/>
                </a:cubicBezTo>
                <a:cubicBezTo>
                  <a:pt x="14639" y="15534"/>
                  <a:pt x="14878" y="15772"/>
                  <a:pt x="15117" y="15977"/>
                </a:cubicBezTo>
                <a:cubicBezTo>
                  <a:pt x="15458" y="16318"/>
                  <a:pt x="15663" y="16762"/>
                  <a:pt x="15663" y="17206"/>
                </a:cubicBezTo>
                <a:cubicBezTo>
                  <a:pt x="15697" y="17410"/>
                  <a:pt x="15731" y="17615"/>
                  <a:pt x="15800" y="17786"/>
                </a:cubicBezTo>
                <a:cubicBezTo>
                  <a:pt x="15772" y="17788"/>
                  <a:pt x="15745" y="17789"/>
                  <a:pt x="15718" y="17789"/>
                </a:cubicBezTo>
                <a:cubicBezTo>
                  <a:pt x="15375" y="17789"/>
                  <a:pt x="15068" y="17593"/>
                  <a:pt x="14878" y="17308"/>
                </a:cubicBezTo>
                <a:cubicBezTo>
                  <a:pt x="14742" y="17103"/>
                  <a:pt x="14605" y="16898"/>
                  <a:pt x="14537" y="16660"/>
                </a:cubicBezTo>
                <a:cubicBezTo>
                  <a:pt x="14447" y="16407"/>
                  <a:pt x="14385" y="16279"/>
                  <a:pt x="14307" y="16279"/>
                </a:cubicBezTo>
                <a:cubicBezTo>
                  <a:pt x="14237" y="16279"/>
                  <a:pt x="14154" y="16382"/>
                  <a:pt x="14025" y="16591"/>
                </a:cubicBezTo>
                <a:cubicBezTo>
                  <a:pt x="13718" y="16284"/>
                  <a:pt x="13513" y="15909"/>
                  <a:pt x="13411" y="15499"/>
                </a:cubicBezTo>
                <a:cubicBezTo>
                  <a:pt x="13343" y="15056"/>
                  <a:pt x="13240" y="14646"/>
                  <a:pt x="13138" y="14203"/>
                </a:cubicBezTo>
                <a:cubicBezTo>
                  <a:pt x="13106" y="14045"/>
                  <a:pt x="13104" y="13858"/>
                  <a:pt x="12942" y="13858"/>
                </a:cubicBezTo>
                <a:cubicBezTo>
                  <a:pt x="12928" y="13858"/>
                  <a:pt x="12914" y="13859"/>
                  <a:pt x="12899" y="13862"/>
                </a:cubicBezTo>
                <a:cubicBezTo>
                  <a:pt x="12728" y="13862"/>
                  <a:pt x="12728" y="14032"/>
                  <a:pt x="12728" y="14203"/>
                </a:cubicBezTo>
                <a:cubicBezTo>
                  <a:pt x="12728" y="14271"/>
                  <a:pt x="12728" y="14305"/>
                  <a:pt x="12728" y="14373"/>
                </a:cubicBezTo>
                <a:cubicBezTo>
                  <a:pt x="12524" y="14339"/>
                  <a:pt x="12455" y="14100"/>
                  <a:pt x="12387" y="13930"/>
                </a:cubicBezTo>
                <a:cubicBezTo>
                  <a:pt x="12285" y="13725"/>
                  <a:pt x="12217" y="13554"/>
                  <a:pt x="12148" y="13384"/>
                </a:cubicBezTo>
                <a:lnTo>
                  <a:pt x="12182" y="13316"/>
                </a:lnTo>
                <a:lnTo>
                  <a:pt x="12558" y="13486"/>
                </a:lnTo>
                <a:cubicBezTo>
                  <a:pt x="12592" y="13509"/>
                  <a:pt x="12630" y="13520"/>
                  <a:pt x="12667" y="13520"/>
                </a:cubicBezTo>
                <a:cubicBezTo>
                  <a:pt x="12740" y="13520"/>
                  <a:pt x="12808" y="13475"/>
                  <a:pt x="12831" y="13384"/>
                </a:cubicBezTo>
                <a:cubicBezTo>
                  <a:pt x="12899" y="13213"/>
                  <a:pt x="12797" y="13111"/>
                  <a:pt x="12728" y="13043"/>
                </a:cubicBezTo>
                <a:cubicBezTo>
                  <a:pt x="12694" y="13008"/>
                  <a:pt x="12660" y="12974"/>
                  <a:pt x="12626" y="12974"/>
                </a:cubicBezTo>
                <a:cubicBezTo>
                  <a:pt x="11944" y="12531"/>
                  <a:pt x="11602" y="11746"/>
                  <a:pt x="11329" y="10859"/>
                </a:cubicBezTo>
                <a:cubicBezTo>
                  <a:pt x="11227" y="10586"/>
                  <a:pt x="11295" y="10313"/>
                  <a:pt x="11466" y="10108"/>
                </a:cubicBezTo>
                <a:cubicBezTo>
                  <a:pt x="11534" y="10279"/>
                  <a:pt x="11602" y="10449"/>
                  <a:pt x="11671" y="10620"/>
                </a:cubicBezTo>
                <a:cubicBezTo>
                  <a:pt x="11909" y="11302"/>
                  <a:pt x="12251" y="11916"/>
                  <a:pt x="12694" y="12428"/>
                </a:cubicBezTo>
                <a:cubicBezTo>
                  <a:pt x="12814" y="12568"/>
                  <a:pt x="12898" y="12637"/>
                  <a:pt x="12968" y="12637"/>
                </a:cubicBezTo>
                <a:cubicBezTo>
                  <a:pt x="13018" y="12637"/>
                  <a:pt x="13061" y="12602"/>
                  <a:pt x="13104" y="12531"/>
                </a:cubicBezTo>
                <a:cubicBezTo>
                  <a:pt x="13240" y="12292"/>
                  <a:pt x="13070" y="12155"/>
                  <a:pt x="12967" y="12053"/>
                </a:cubicBezTo>
                <a:cubicBezTo>
                  <a:pt x="12421" y="11336"/>
                  <a:pt x="12012" y="10552"/>
                  <a:pt x="11807" y="9698"/>
                </a:cubicBezTo>
                <a:cubicBezTo>
                  <a:pt x="11773" y="9596"/>
                  <a:pt x="11739" y="9528"/>
                  <a:pt x="11739" y="9460"/>
                </a:cubicBezTo>
                <a:cubicBezTo>
                  <a:pt x="11709" y="9311"/>
                  <a:pt x="11628" y="9214"/>
                  <a:pt x="11517" y="9214"/>
                </a:cubicBezTo>
                <a:cubicBezTo>
                  <a:pt x="11501" y="9214"/>
                  <a:pt x="11484" y="9216"/>
                  <a:pt x="11466" y="9221"/>
                </a:cubicBezTo>
                <a:cubicBezTo>
                  <a:pt x="11364" y="9255"/>
                  <a:pt x="11364" y="9426"/>
                  <a:pt x="11364" y="9562"/>
                </a:cubicBezTo>
                <a:lnTo>
                  <a:pt x="11364" y="9801"/>
                </a:lnTo>
                <a:lnTo>
                  <a:pt x="11193" y="9767"/>
                </a:lnTo>
                <a:cubicBezTo>
                  <a:pt x="11227" y="9596"/>
                  <a:pt x="11227" y="9460"/>
                  <a:pt x="11227" y="9289"/>
                </a:cubicBezTo>
                <a:cubicBezTo>
                  <a:pt x="11193" y="9153"/>
                  <a:pt x="11056" y="9084"/>
                  <a:pt x="10920" y="8982"/>
                </a:cubicBezTo>
                <a:cubicBezTo>
                  <a:pt x="10920" y="8845"/>
                  <a:pt x="10886" y="8675"/>
                  <a:pt x="10852" y="8402"/>
                </a:cubicBezTo>
                <a:close/>
                <a:moveTo>
                  <a:pt x="4027" y="16557"/>
                </a:moveTo>
                <a:cubicBezTo>
                  <a:pt x="4027" y="16796"/>
                  <a:pt x="3925" y="17035"/>
                  <a:pt x="3754" y="17206"/>
                </a:cubicBezTo>
                <a:cubicBezTo>
                  <a:pt x="3345" y="17479"/>
                  <a:pt x="2867" y="17752"/>
                  <a:pt x="2457" y="18025"/>
                </a:cubicBezTo>
                <a:lnTo>
                  <a:pt x="2389" y="17956"/>
                </a:lnTo>
                <a:cubicBezTo>
                  <a:pt x="2423" y="17888"/>
                  <a:pt x="2423" y="17786"/>
                  <a:pt x="2457" y="17752"/>
                </a:cubicBezTo>
                <a:cubicBezTo>
                  <a:pt x="2969" y="17342"/>
                  <a:pt x="3481" y="17001"/>
                  <a:pt x="3993" y="16557"/>
                </a:cubicBezTo>
                <a:close/>
                <a:moveTo>
                  <a:pt x="4880" y="18093"/>
                </a:moveTo>
                <a:cubicBezTo>
                  <a:pt x="4607" y="18843"/>
                  <a:pt x="4061" y="19116"/>
                  <a:pt x="3618" y="19560"/>
                </a:cubicBezTo>
                <a:cubicBezTo>
                  <a:pt x="3583" y="19253"/>
                  <a:pt x="3618" y="19219"/>
                  <a:pt x="3754" y="19048"/>
                </a:cubicBezTo>
                <a:cubicBezTo>
                  <a:pt x="4129" y="18741"/>
                  <a:pt x="4505" y="18434"/>
                  <a:pt x="4880" y="18093"/>
                </a:cubicBezTo>
                <a:close/>
                <a:moveTo>
                  <a:pt x="9077" y="14612"/>
                </a:moveTo>
                <a:cubicBezTo>
                  <a:pt x="9146" y="15397"/>
                  <a:pt x="9282" y="16114"/>
                  <a:pt x="9043" y="16864"/>
                </a:cubicBezTo>
                <a:cubicBezTo>
                  <a:pt x="9043" y="16728"/>
                  <a:pt x="9043" y="16625"/>
                  <a:pt x="9043" y="16489"/>
                </a:cubicBezTo>
                <a:cubicBezTo>
                  <a:pt x="9009" y="16387"/>
                  <a:pt x="9009" y="16284"/>
                  <a:pt x="8873" y="16250"/>
                </a:cubicBezTo>
                <a:cubicBezTo>
                  <a:pt x="8854" y="16241"/>
                  <a:pt x="8837" y="16236"/>
                  <a:pt x="8822" y="16236"/>
                </a:cubicBezTo>
                <a:cubicBezTo>
                  <a:pt x="8727" y="16236"/>
                  <a:pt x="8697" y="16401"/>
                  <a:pt x="8668" y="16489"/>
                </a:cubicBezTo>
                <a:cubicBezTo>
                  <a:pt x="8634" y="16591"/>
                  <a:pt x="8634" y="16694"/>
                  <a:pt x="8634" y="16830"/>
                </a:cubicBezTo>
                <a:cubicBezTo>
                  <a:pt x="8634" y="17001"/>
                  <a:pt x="8634" y="17206"/>
                  <a:pt x="8463" y="17308"/>
                </a:cubicBezTo>
                <a:cubicBezTo>
                  <a:pt x="8361" y="17342"/>
                  <a:pt x="8361" y="17547"/>
                  <a:pt x="8327" y="17683"/>
                </a:cubicBezTo>
                <a:cubicBezTo>
                  <a:pt x="8190" y="18229"/>
                  <a:pt x="8054" y="18809"/>
                  <a:pt x="7917" y="19389"/>
                </a:cubicBezTo>
                <a:cubicBezTo>
                  <a:pt x="7790" y="19377"/>
                  <a:pt x="7663" y="19355"/>
                  <a:pt x="7544" y="19355"/>
                </a:cubicBezTo>
                <a:cubicBezTo>
                  <a:pt x="7341" y="19355"/>
                  <a:pt x="7159" y="19418"/>
                  <a:pt x="7030" y="19697"/>
                </a:cubicBezTo>
                <a:cubicBezTo>
                  <a:pt x="7064" y="19048"/>
                  <a:pt x="7064" y="18400"/>
                  <a:pt x="7508" y="17956"/>
                </a:cubicBezTo>
                <a:cubicBezTo>
                  <a:pt x="7576" y="17854"/>
                  <a:pt x="7644" y="17752"/>
                  <a:pt x="7678" y="17649"/>
                </a:cubicBezTo>
                <a:cubicBezTo>
                  <a:pt x="7712" y="17547"/>
                  <a:pt x="7712" y="17444"/>
                  <a:pt x="7644" y="17342"/>
                </a:cubicBezTo>
                <a:cubicBezTo>
                  <a:pt x="7627" y="17308"/>
                  <a:pt x="7584" y="17291"/>
                  <a:pt x="7537" y="17291"/>
                </a:cubicBezTo>
                <a:cubicBezTo>
                  <a:pt x="7491" y="17291"/>
                  <a:pt x="7439" y="17308"/>
                  <a:pt x="7405" y="17342"/>
                </a:cubicBezTo>
                <a:cubicBezTo>
                  <a:pt x="7303" y="17444"/>
                  <a:pt x="7200" y="17581"/>
                  <a:pt x="7098" y="17717"/>
                </a:cubicBezTo>
                <a:lnTo>
                  <a:pt x="7030" y="17615"/>
                </a:lnTo>
                <a:lnTo>
                  <a:pt x="8088" y="15568"/>
                </a:lnTo>
                <a:lnTo>
                  <a:pt x="8088" y="15568"/>
                </a:lnTo>
                <a:cubicBezTo>
                  <a:pt x="8156" y="15943"/>
                  <a:pt x="8054" y="16352"/>
                  <a:pt x="7815" y="16660"/>
                </a:cubicBezTo>
                <a:lnTo>
                  <a:pt x="7746" y="16762"/>
                </a:lnTo>
                <a:cubicBezTo>
                  <a:pt x="7610" y="16864"/>
                  <a:pt x="7610" y="17001"/>
                  <a:pt x="7678" y="17137"/>
                </a:cubicBezTo>
                <a:cubicBezTo>
                  <a:pt x="7729" y="17206"/>
                  <a:pt x="7781" y="17231"/>
                  <a:pt x="7832" y="17231"/>
                </a:cubicBezTo>
                <a:cubicBezTo>
                  <a:pt x="7883" y="17231"/>
                  <a:pt x="7934" y="17206"/>
                  <a:pt x="7985" y="17171"/>
                </a:cubicBezTo>
                <a:cubicBezTo>
                  <a:pt x="8224" y="17001"/>
                  <a:pt x="8361" y="16728"/>
                  <a:pt x="8429" y="16455"/>
                </a:cubicBezTo>
                <a:cubicBezTo>
                  <a:pt x="8497" y="16250"/>
                  <a:pt x="8531" y="16011"/>
                  <a:pt x="8565" y="15772"/>
                </a:cubicBezTo>
                <a:cubicBezTo>
                  <a:pt x="8565" y="15329"/>
                  <a:pt x="8736" y="14919"/>
                  <a:pt x="9077" y="14612"/>
                </a:cubicBezTo>
                <a:close/>
                <a:moveTo>
                  <a:pt x="2526" y="20072"/>
                </a:moveTo>
                <a:lnTo>
                  <a:pt x="2560" y="20140"/>
                </a:lnTo>
                <a:lnTo>
                  <a:pt x="2389" y="20277"/>
                </a:lnTo>
                <a:lnTo>
                  <a:pt x="2355" y="20208"/>
                </a:lnTo>
                <a:lnTo>
                  <a:pt x="2526" y="20072"/>
                </a:lnTo>
                <a:close/>
                <a:moveTo>
                  <a:pt x="9726" y="6320"/>
                </a:moveTo>
                <a:lnTo>
                  <a:pt x="9726" y="6320"/>
                </a:lnTo>
                <a:cubicBezTo>
                  <a:pt x="9760" y="6662"/>
                  <a:pt x="9760" y="6764"/>
                  <a:pt x="9623" y="6935"/>
                </a:cubicBezTo>
                <a:cubicBezTo>
                  <a:pt x="9521" y="7071"/>
                  <a:pt x="9453" y="7276"/>
                  <a:pt x="9487" y="7480"/>
                </a:cubicBezTo>
                <a:cubicBezTo>
                  <a:pt x="9453" y="8095"/>
                  <a:pt x="9418" y="8743"/>
                  <a:pt x="9384" y="9391"/>
                </a:cubicBezTo>
                <a:cubicBezTo>
                  <a:pt x="9384" y="9698"/>
                  <a:pt x="9282" y="9971"/>
                  <a:pt x="9077" y="10210"/>
                </a:cubicBezTo>
                <a:cubicBezTo>
                  <a:pt x="8907" y="10415"/>
                  <a:pt x="8838" y="10688"/>
                  <a:pt x="8873" y="10961"/>
                </a:cubicBezTo>
                <a:lnTo>
                  <a:pt x="8873" y="11882"/>
                </a:lnTo>
                <a:cubicBezTo>
                  <a:pt x="8668" y="11951"/>
                  <a:pt x="8600" y="12155"/>
                  <a:pt x="8565" y="12428"/>
                </a:cubicBezTo>
                <a:cubicBezTo>
                  <a:pt x="8531" y="13008"/>
                  <a:pt x="8463" y="13554"/>
                  <a:pt x="8395" y="14134"/>
                </a:cubicBezTo>
                <a:cubicBezTo>
                  <a:pt x="8395" y="14305"/>
                  <a:pt x="8327" y="14442"/>
                  <a:pt x="8224" y="14544"/>
                </a:cubicBezTo>
                <a:cubicBezTo>
                  <a:pt x="8122" y="14680"/>
                  <a:pt x="8019" y="14817"/>
                  <a:pt x="7951" y="14953"/>
                </a:cubicBezTo>
                <a:cubicBezTo>
                  <a:pt x="7712" y="15397"/>
                  <a:pt x="7473" y="15875"/>
                  <a:pt x="7235" y="16284"/>
                </a:cubicBezTo>
                <a:cubicBezTo>
                  <a:pt x="6962" y="16728"/>
                  <a:pt x="6723" y="17137"/>
                  <a:pt x="6518" y="17581"/>
                </a:cubicBezTo>
                <a:cubicBezTo>
                  <a:pt x="6313" y="18025"/>
                  <a:pt x="6074" y="18468"/>
                  <a:pt x="5801" y="18878"/>
                </a:cubicBezTo>
                <a:cubicBezTo>
                  <a:pt x="5460" y="19389"/>
                  <a:pt x="5051" y="19867"/>
                  <a:pt x="4573" y="20277"/>
                </a:cubicBezTo>
                <a:cubicBezTo>
                  <a:pt x="4607" y="19935"/>
                  <a:pt x="4914" y="19765"/>
                  <a:pt x="4744" y="19492"/>
                </a:cubicBezTo>
                <a:cubicBezTo>
                  <a:pt x="5051" y="18843"/>
                  <a:pt x="5358" y="18263"/>
                  <a:pt x="5631" y="17649"/>
                </a:cubicBezTo>
                <a:cubicBezTo>
                  <a:pt x="5733" y="17444"/>
                  <a:pt x="5836" y="17274"/>
                  <a:pt x="6006" y="17171"/>
                </a:cubicBezTo>
                <a:cubicBezTo>
                  <a:pt x="6347" y="16933"/>
                  <a:pt x="6586" y="16591"/>
                  <a:pt x="6757" y="16216"/>
                </a:cubicBezTo>
                <a:cubicBezTo>
                  <a:pt x="7337" y="15124"/>
                  <a:pt x="7781" y="13964"/>
                  <a:pt x="8088" y="12770"/>
                </a:cubicBezTo>
                <a:cubicBezTo>
                  <a:pt x="8122" y="12633"/>
                  <a:pt x="8156" y="12531"/>
                  <a:pt x="8190" y="12394"/>
                </a:cubicBezTo>
                <a:cubicBezTo>
                  <a:pt x="8668" y="11234"/>
                  <a:pt x="8975" y="10006"/>
                  <a:pt x="9180" y="8743"/>
                </a:cubicBezTo>
                <a:cubicBezTo>
                  <a:pt x="9282" y="8402"/>
                  <a:pt x="9248" y="8026"/>
                  <a:pt x="9077" y="7719"/>
                </a:cubicBezTo>
                <a:cubicBezTo>
                  <a:pt x="9248" y="7208"/>
                  <a:pt x="9453" y="6730"/>
                  <a:pt x="9726" y="6320"/>
                </a:cubicBezTo>
                <a:close/>
                <a:moveTo>
                  <a:pt x="6586" y="19287"/>
                </a:moveTo>
                <a:cubicBezTo>
                  <a:pt x="6655" y="19526"/>
                  <a:pt x="6655" y="19799"/>
                  <a:pt x="6552" y="20038"/>
                </a:cubicBezTo>
                <a:cubicBezTo>
                  <a:pt x="6450" y="20208"/>
                  <a:pt x="6450" y="20447"/>
                  <a:pt x="6586" y="20618"/>
                </a:cubicBezTo>
                <a:cubicBezTo>
                  <a:pt x="6552" y="20652"/>
                  <a:pt x="6552" y="20720"/>
                  <a:pt x="6518" y="20754"/>
                </a:cubicBezTo>
                <a:lnTo>
                  <a:pt x="6143" y="20481"/>
                </a:lnTo>
                <a:cubicBezTo>
                  <a:pt x="6279" y="20072"/>
                  <a:pt x="6416" y="19697"/>
                  <a:pt x="6586" y="19287"/>
                </a:cubicBezTo>
                <a:close/>
                <a:moveTo>
                  <a:pt x="9623" y="19355"/>
                </a:moveTo>
                <a:cubicBezTo>
                  <a:pt x="9964" y="19799"/>
                  <a:pt x="10033" y="20379"/>
                  <a:pt x="9862" y="20891"/>
                </a:cubicBezTo>
                <a:cubicBezTo>
                  <a:pt x="9657" y="20413"/>
                  <a:pt x="9555" y="19867"/>
                  <a:pt x="9623" y="19355"/>
                </a:cubicBezTo>
                <a:close/>
                <a:moveTo>
                  <a:pt x="4300" y="19628"/>
                </a:moveTo>
                <a:lnTo>
                  <a:pt x="4334" y="19697"/>
                </a:lnTo>
                <a:cubicBezTo>
                  <a:pt x="4095" y="20106"/>
                  <a:pt x="3856" y="20550"/>
                  <a:pt x="3618" y="20959"/>
                </a:cubicBezTo>
                <a:cubicBezTo>
                  <a:pt x="3549" y="21027"/>
                  <a:pt x="3447" y="21061"/>
                  <a:pt x="3345" y="21130"/>
                </a:cubicBezTo>
                <a:lnTo>
                  <a:pt x="3345" y="20311"/>
                </a:lnTo>
                <a:lnTo>
                  <a:pt x="4300" y="19628"/>
                </a:lnTo>
                <a:close/>
                <a:moveTo>
                  <a:pt x="12455" y="14988"/>
                </a:moveTo>
                <a:cubicBezTo>
                  <a:pt x="12558" y="15192"/>
                  <a:pt x="12660" y="15397"/>
                  <a:pt x="12763" y="15602"/>
                </a:cubicBezTo>
                <a:cubicBezTo>
                  <a:pt x="13138" y="16284"/>
                  <a:pt x="13513" y="16967"/>
                  <a:pt x="13923" y="17649"/>
                </a:cubicBezTo>
                <a:cubicBezTo>
                  <a:pt x="14093" y="17888"/>
                  <a:pt x="14298" y="18127"/>
                  <a:pt x="14503" y="18332"/>
                </a:cubicBezTo>
                <a:cubicBezTo>
                  <a:pt x="14673" y="18468"/>
                  <a:pt x="14878" y="18570"/>
                  <a:pt x="15049" y="18673"/>
                </a:cubicBezTo>
                <a:cubicBezTo>
                  <a:pt x="15322" y="19628"/>
                  <a:pt x="15595" y="20720"/>
                  <a:pt x="15868" y="21778"/>
                </a:cubicBezTo>
                <a:lnTo>
                  <a:pt x="15834" y="21812"/>
                </a:lnTo>
                <a:cubicBezTo>
                  <a:pt x="15629" y="21369"/>
                  <a:pt x="15390" y="20925"/>
                  <a:pt x="15185" y="20481"/>
                </a:cubicBezTo>
                <a:cubicBezTo>
                  <a:pt x="15117" y="20277"/>
                  <a:pt x="15083" y="20106"/>
                  <a:pt x="15083" y="19935"/>
                </a:cubicBezTo>
                <a:cubicBezTo>
                  <a:pt x="15083" y="19765"/>
                  <a:pt x="15117" y="19594"/>
                  <a:pt x="14912" y="19560"/>
                </a:cubicBezTo>
                <a:cubicBezTo>
                  <a:pt x="14742" y="19526"/>
                  <a:pt x="14708" y="19321"/>
                  <a:pt x="14673" y="19185"/>
                </a:cubicBezTo>
                <a:cubicBezTo>
                  <a:pt x="14642" y="19058"/>
                  <a:pt x="14552" y="18874"/>
                  <a:pt x="14458" y="18874"/>
                </a:cubicBezTo>
                <a:cubicBezTo>
                  <a:pt x="14450" y="18874"/>
                  <a:pt x="14442" y="18875"/>
                  <a:pt x="14435" y="18878"/>
                </a:cubicBezTo>
                <a:cubicBezTo>
                  <a:pt x="14366" y="18912"/>
                  <a:pt x="14264" y="19048"/>
                  <a:pt x="14162" y="19151"/>
                </a:cubicBezTo>
                <a:cubicBezTo>
                  <a:pt x="13650" y="18980"/>
                  <a:pt x="13445" y="18536"/>
                  <a:pt x="13547" y="17854"/>
                </a:cubicBezTo>
                <a:cubicBezTo>
                  <a:pt x="13582" y="17683"/>
                  <a:pt x="13616" y="17513"/>
                  <a:pt x="13479" y="17444"/>
                </a:cubicBezTo>
                <a:cubicBezTo>
                  <a:pt x="13448" y="17432"/>
                  <a:pt x="13420" y="17426"/>
                  <a:pt x="13395" y="17426"/>
                </a:cubicBezTo>
                <a:cubicBezTo>
                  <a:pt x="13283" y="17426"/>
                  <a:pt x="13228" y="17538"/>
                  <a:pt x="13172" y="17649"/>
                </a:cubicBezTo>
                <a:cubicBezTo>
                  <a:pt x="13172" y="17717"/>
                  <a:pt x="13138" y="17786"/>
                  <a:pt x="13104" y="17922"/>
                </a:cubicBezTo>
                <a:lnTo>
                  <a:pt x="12797" y="17308"/>
                </a:lnTo>
                <a:cubicBezTo>
                  <a:pt x="12865" y="17274"/>
                  <a:pt x="12933" y="17274"/>
                  <a:pt x="13001" y="17240"/>
                </a:cubicBezTo>
                <a:cubicBezTo>
                  <a:pt x="13138" y="17171"/>
                  <a:pt x="13206" y="17001"/>
                  <a:pt x="13104" y="16864"/>
                </a:cubicBezTo>
                <a:cubicBezTo>
                  <a:pt x="13070" y="16762"/>
                  <a:pt x="13001" y="16625"/>
                  <a:pt x="12933" y="16523"/>
                </a:cubicBezTo>
                <a:cubicBezTo>
                  <a:pt x="12626" y="16080"/>
                  <a:pt x="12455" y="15534"/>
                  <a:pt x="12455" y="14988"/>
                </a:cubicBezTo>
                <a:close/>
                <a:moveTo>
                  <a:pt x="11418" y="1"/>
                </a:moveTo>
                <a:cubicBezTo>
                  <a:pt x="11388" y="1"/>
                  <a:pt x="11358" y="13"/>
                  <a:pt x="11329" y="42"/>
                </a:cubicBezTo>
                <a:cubicBezTo>
                  <a:pt x="10988" y="246"/>
                  <a:pt x="10852" y="690"/>
                  <a:pt x="11022" y="1065"/>
                </a:cubicBezTo>
                <a:cubicBezTo>
                  <a:pt x="11125" y="1338"/>
                  <a:pt x="11227" y="1645"/>
                  <a:pt x="11329" y="1918"/>
                </a:cubicBezTo>
                <a:cubicBezTo>
                  <a:pt x="11432" y="2157"/>
                  <a:pt x="11568" y="2396"/>
                  <a:pt x="11329" y="2635"/>
                </a:cubicBezTo>
                <a:cubicBezTo>
                  <a:pt x="11261" y="2771"/>
                  <a:pt x="11261" y="2874"/>
                  <a:pt x="11261" y="3010"/>
                </a:cubicBezTo>
                <a:cubicBezTo>
                  <a:pt x="11261" y="3215"/>
                  <a:pt x="11295" y="3420"/>
                  <a:pt x="11329" y="3625"/>
                </a:cubicBezTo>
                <a:cubicBezTo>
                  <a:pt x="11534" y="4614"/>
                  <a:pt x="11705" y="5638"/>
                  <a:pt x="11909" y="6627"/>
                </a:cubicBezTo>
                <a:cubicBezTo>
                  <a:pt x="11705" y="6935"/>
                  <a:pt x="11671" y="7071"/>
                  <a:pt x="11841" y="7173"/>
                </a:cubicBezTo>
                <a:cubicBezTo>
                  <a:pt x="12285" y="7480"/>
                  <a:pt x="12217" y="8026"/>
                  <a:pt x="12387" y="8470"/>
                </a:cubicBezTo>
                <a:cubicBezTo>
                  <a:pt x="12285" y="9084"/>
                  <a:pt x="12558" y="9528"/>
                  <a:pt x="12728" y="10040"/>
                </a:cubicBezTo>
                <a:cubicBezTo>
                  <a:pt x="12797" y="10210"/>
                  <a:pt x="12865" y="10347"/>
                  <a:pt x="12967" y="10586"/>
                </a:cubicBezTo>
                <a:cubicBezTo>
                  <a:pt x="12592" y="10244"/>
                  <a:pt x="11602" y="7753"/>
                  <a:pt x="11364" y="6662"/>
                </a:cubicBezTo>
                <a:cubicBezTo>
                  <a:pt x="11705" y="6423"/>
                  <a:pt x="11705" y="6423"/>
                  <a:pt x="11500" y="6013"/>
                </a:cubicBezTo>
                <a:cubicBezTo>
                  <a:pt x="11295" y="5604"/>
                  <a:pt x="11159" y="5126"/>
                  <a:pt x="11159" y="4648"/>
                </a:cubicBezTo>
                <a:cubicBezTo>
                  <a:pt x="11125" y="3795"/>
                  <a:pt x="11091" y="2908"/>
                  <a:pt x="11091" y="2021"/>
                </a:cubicBezTo>
                <a:cubicBezTo>
                  <a:pt x="11091" y="1816"/>
                  <a:pt x="11159" y="1509"/>
                  <a:pt x="10920" y="1475"/>
                </a:cubicBezTo>
                <a:cubicBezTo>
                  <a:pt x="10908" y="1473"/>
                  <a:pt x="10897" y="1472"/>
                  <a:pt x="10887" y="1472"/>
                </a:cubicBezTo>
                <a:cubicBezTo>
                  <a:pt x="10715" y="1472"/>
                  <a:pt x="10711" y="1725"/>
                  <a:pt x="10647" y="1918"/>
                </a:cubicBezTo>
                <a:cubicBezTo>
                  <a:pt x="10340" y="2976"/>
                  <a:pt x="9999" y="4068"/>
                  <a:pt x="9657" y="5126"/>
                </a:cubicBezTo>
                <a:cubicBezTo>
                  <a:pt x="9282" y="6184"/>
                  <a:pt x="8873" y="7173"/>
                  <a:pt x="8429" y="8265"/>
                </a:cubicBezTo>
                <a:cubicBezTo>
                  <a:pt x="8394" y="8244"/>
                  <a:pt x="8362" y="8235"/>
                  <a:pt x="8331" y="8235"/>
                </a:cubicBezTo>
                <a:cubicBezTo>
                  <a:pt x="8215" y="8235"/>
                  <a:pt x="8128" y="8376"/>
                  <a:pt x="8019" y="8538"/>
                </a:cubicBezTo>
                <a:cubicBezTo>
                  <a:pt x="7883" y="8880"/>
                  <a:pt x="7644" y="9221"/>
                  <a:pt x="7439" y="9562"/>
                </a:cubicBezTo>
                <a:cubicBezTo>
                  <a:pt x="7303" y="9801"/>
                  <a:pt x="7132" y="10006"/>
                  <a:pt x="6962" y="10244"/>
                </a:cubicBezTo>
                <a:cubicBezTo>
                  <a:pt x="7337" y="9357"/>
                  <a:pt x="7712" y="8504"/>
                  <a:pt x="8122" y="7651"/>
                </a:cubicBezTo>
                <a:cubicBezTo>
                  <a:pt x="8156" y="7617"/>
                  <a:pt x="8156" y="7549"/>
                  <a:pt x="8224" y="7515"/>
                </a:cubicBezTo>
                <a:cubicBezTo>
                  <a:pt x="8634" y="6866"/>
                  <a:pt x="9009" y="6150"/>
                  <a:pt x="9248" y="5433"/>
                </a:cubicBezTo>
                <a:cubicBezTo>
                  <a:pt x="9282" y="5160"/>
                  <a:pt x="9350" y="4921"/>
                  <a:pt x="9350" y="4648"/>
                </a:cubicBezTo>
                <a:cubicBezTo>
                  <a:pt x="9384" y="4546"/>
                  <a:pt x="9384" y="4409"/>
                  <a:pt x="9350" y="4307"/>
                </a:cubicBezTo>
                <a:cubicBezTo>
                  <a:pt x="9316" y="4205"/>
                  <a:pt x="9214" y="4171"/>
                  <a:pt x="9111" y="4102"/>
                </a:cubicBezTo>
                <a:cubicBezTo>
                  <a:pt x="9214" y="3863"/>
                  <a:pt x="9350" y="3625"/>
                  <a:pt x="9418" y="3386"/>
                </a:cubicBezTo>
                <a:cubicBezTo>
                  <a:pt x="9555" y="3079"/>
                  <a:pt x="9726" y="2737"/>
                  <a:pt x="9828" y="2499"/>
                </a:cubicBezTo>
                <a:cubicBezTo>
                  <a:pt x="9896" y="2260"/>
                  <a:pt x="9896" y="1987"/>
                  <a:pt x="9657" y="1884"/>
                </a:cubicBezTo>
                <a:lnTo>
                  <a:pt x="10101" y="895"/>
                </a:lnTo>
                <a:cubicBezTo>
                  <a:pt x="10169" y="724"/>
                  <a:pt x="10237" y="519"/>
                  <a:pt x="10135" y="383"/>
                </a:cubicBezTo>
                <a:cubicBezTo>
                  <a:pt x="10114" y="341"/>
                  <a:pt x="10087" y="322"/>
                  <a:pt x="10054" y="322"/>
                </a:cubicBezTo>
                <a:cubicBezTo>
                  <a:pt x="9980" y="322"/>
                  <a:pt x="9878" y="422"/>
                  <a:pt x="9760" y="588"/>
                </a:cubicBezTo>
                <a:cubicBezTo>
                  <a:pt x="9726" y="656"/>
                  <a:pt x="9726" y="690"/>
                  <a:pt x="9691" y="758"/>
                </a:cubicBezTo>
                <a:cubicBezTo>
                  <a:pt x="9316" y="1338"/>
                  <a:pt x="8907" y="1918"/>
                  <a:pt x="8497" y="2464"/>
                </a:cubicBezTo>
                <a:cubicBezTo>
                  <a:pt x="7815" y="3215"/>
                  <a:pt x="7030" y="3932"/>
                  <a:pt x="6143" y="4512"/>
                </a:cubicBezTo>
                <a:cubicBezTo>
                  <a:pt x="5953" y="4702"/>
                  <a:pt x="5676" y="4806"/>
                  <a:pt x="5399" y="4806"/>
                </a:cubicBezTo>
                <a:cubicBezTo>
                  <a:pt x="5328" y="4806"/>
                  <a:pt x="5257" y="4799"/>
                  <a:pt x="5187" y="4785"/>
                </a:cubicBezTo>
                <a:cubicBezTo>
                  <a:pt x="5157" y="4770"/>
                  <a:pt x="5127" y="4763"/>
                  <a:pt x="5099" y="4763"/>
                </a:cubicBezTo>
                <a:cubicBezTo>
                  <a:pt x="4999" y="4763"/>
                  <a:pt x="4922" y="4849"/>
                  <a:pt x="4948" y="4955"/>
                </a:cubicBezTo>
                <a:cubicBezTo>
                  <a:pt x="4948" y="5058"/>
                  <a:pt x="5017" y="5194"/>
                  <a:pt x="5119" y="5262"/>
                </a:cubicBezTo>
                <a:cubicBezTo>
                  <a:pt x="5221" y="5331"/>
                  <a:pt x="5358" y="5365"/>
                  <a:pt x="5494" y="5399"/>
                </a:cubicBezTo>
                <a:cubicBezTo>
                  <a:pt x="5140" y="5461"/>
                  <a:pt x="4799" y="5613"/>
                  <a:pt x="4463" y="5613"/>
                </a:cubicBezTo>
                <a:cubicBezTo>
                  <a:pt x="4248" y="5613"/>
                  <a:pt x="4035" y="5551"/>
                  <a:pt x="3822" y="5365"/>
                </a:cubicBezTo>
                <a:cubicBezTo>
                  <a:pt x="3783" y="5339"/>
                  <a:pt x="3744" y="5328"/>
                  <a:pt x="3707" y="5328"/>
                </a:cubicBezTo>
                <a:cubicBezTo>
                  <a:pt x="3647" y="5328"/>
                  <a:pt x="3592" y="5357"/>
                  <a:pt x="3549" y="5399"/>
                </a:cubicBezTo>
                <a:cubicBezTo>
                  <a:pt x="3447" y="5501"/>
                  <a:pt x="3481" y="5672"/>
                  <a:pt x="3583" y="5774"/>
                </a:cubicBezTo>
                <a:cubicBezTo>
                  <a:pt x="3686" y="5911"/>
                  <a:pt x="3822" y="6013"/>
                  <a:pt x="3993" y="6081"/>
                </a:cubicBezTo>
                <a:cubicBezTo>
                  <a:pt x="4210" y="6106"/>
                  <a:pt x="4410" y="6130"/>
                  <a:pt x="4605" y="6130"/>
                </a:cubicBezTo>
                <a:cubicBezTo>
                  <a:pt x="4686" y="6130"/>
                  <a:pt x="4766" y="6126"/>
                  <a:pt x="4846" y="6116"/>
                </a:cubicBezTo>
                <a:cubicBezTo>
                  <a:pt x="4937" y="6116"/>
                  <a:pt x="5028" y="6100"/>
                  <a:pt x="5109" y="6100"/>
                </a:cubicBezTo>
                <a:cubicBezTo>
                  <a:pt x="5149" y="6100"/>
                  <a:pt x="5187" y="6104"/>
                  <a:pt x="5221" y="6116"/>
                </a:cubicBezTo>
                <a:cubicBezTo>
                  <a:pt x="5292" y="6163"/>
                  <a:pt x="5355" y="6181"/>
                  <a:pt x="5413" y="6181"/>
                </a:cubicBezTo>
                <a:cubicBezTo>
                  <a:pt x="5524" y="6181"/>
                  <a:pt x="5622" y="6114"/>
                  <a:pt x="5733" y="6047"/>
                </a:cubicBezTo>
                <a:cubicBezTo>
                  <a:pt x="5972" y="5911"/>
                  <a:pt x="6211" y="5808"/>
                  <a:pt x="6450" y="5672"/>
                </a:cubicBezTo>
                <a:lnTo>
                  <a:pt x="6450" y="5672"/>
                </a:lnTo>
                <a:cubicBezTo>
                  <a:pt x="6450" y="5808"/>
                  <a:pt x="6416" y="5877"/>
                  <a:pt x="6382" y="5877"/>
                </a:cubicBezTo>
                <a:lnTo>
                  <a:pt x="5870" y="6116"/>
                </a:lnTo>
                <a:cubicBezTo>
                  <a:pt x="5733" y="6150"/>
                  <a:pt x="5665" y="6286"/>
                  <a:pt x="5699" y="6423"/>
                </a:cubicBezTo>
                <a:cubicBezTo>
                  <a:pt x="5726" y="6555"/>
                  <a:pt x="5793" y="6605"/>
                  <a:pt x="5886" y="6605"/>
                </a:cubicBezTo>
                <a:cubicBezTo>
                  <a:pt x="5912" y="6605"/>
                  <a:pt x="5941" y="6601"/>
                  <a:pt x="5972" y="6593"/>
                </a:cubicBezTo>
                <a:cubicBezTo>
                  <a:pt x="6143" y="6559"/>
                  <a:pt x="6347" y="6491"/>
                  <a:pt x="6518" y="6423"/>
                </a:cubicBezTo>
                <a:cubicBezTo>
                  <a:pt x="6859" y="6150"/>
                  <a:pt x="7166" y="5843"/>
                  <a:pt x="7508" y="5570"/>
                </a:cubicBezTo>
                <a:cubicBezTo>
                  <a:pt x="7746" y="5331"/>
                  <a:pt x="7951" y="5092"/>
                  <a:pt x="8156" y="4853"/>
                </a:cubicBezTo>
                <a:lnTo>
                  <a:pt x="8156" y="4853"/>
                </a:lnTo>
                <a:cubicBezTo>
                  <a:pt x="7883" y="5399"/>
                  <a:pt x="7712" y="6013"/>
                  <a:pt x="7235" y="6354"/>
                </a:cubicBezTo>
                <a:cubicBezTo>
                  <a:pt x="6552" y="6866"/>
                  <a:pt x="5801" y="7276"/>
                  <a:pt x="5017" y="7549"/>
                </a:cubicBezTo>
                <a:cubicBezTo>
                  <a:pt x="4944" y="7597"/>
                  <a:pt x="4867" y="7620"/>
                  <a:pt x="4794" y="7620"/>
                </a:cubicBezTo>
                <a:cubicBezTo>
                  <a:pt x="4660" y="7620"/>
                  <a:pt x="4537" y="7544"/>
                  <a:pt x="4471" y="7412"/>
                </a:cubicBezTo>
                <a:cubicBezTo>
                  <a:pt x="4431" y="7393"/>
                  <a:pt x="4392" y="7373"/>
                  <a:pt x="4352" y="7373"/>
                </a:cubicBezTo>
                <a:cubicBezTo>
                  <a:pt x="4324" y="7373"/>
                  <a:pt x="4295" y="7383"/>
                  <a:pt x="4266" y="7412"/>
                </a:cubicBezTo>
                <a:cubicBezTo>
                  <a:pt x="4198" y="7480"/>
                  <a:pt x="4164" y="7617"/>
                  <a:pt x="4198" y="7719"/>
                </a:cubicBezTo>
                <a:cubicBezTo>
                  <a:pt x="4232" y="7822"/>
                  <a:pt x="4266" y="7924"/>
                  <a:pt x="4334" y="8026"/>
                </a:cubicBezTo>
                <a:cubicBezTo>
                  <a:pt x="4300" y="8368"/>
                  <a:pt x="4232" y="8641"/>
                  <a:pt x="4232" y="8880"/>
                </a:cubicBezTo>
                <a:cubicBezTo>
                  <a:pt x="4232" y="8948"/>
                  <a:pt x="4334" y="9050"/>
                  <a:pt x="4368" y="9084"/>
                </a:cubicBezTo>
                <a:cubicBezTo>
                  <a:pt x="4471" y="9084"/>
                  <a:pt x="4573" y="9118"/>
                  <a:pt x="4675" y="9118"/>
                </a:cubicBezTo>
                <a:cubicBezTo>
                  <a:pt x="5255" y="9050"/>
                  <a:pt x="5801" y="8845"/>
                  <a:pt x="6245" y="8470"/>
                </a:cubicBezTo>
                <a:cubicBezTo>
                  <a:pt x="6347" y="8368"/>
                  <a:pt x="6484" y="8265"/>
                  <a:pt x="6620" y="8197"/>
                </a:cubicBezTo>
                <a:lnTo>
                  <a:pt x="6723" y="8470"/>
                </a:lnTo>
                <a:cubicBezTo>
                  <a:pt x="6484" y="8709"/>
                  <a:pt x="6211" y="8914"/>
                  <a:pt x="5938" y="9118"/>
                </a:cubicBezTo>
                <a:cubicBezTo>
                  <a:pt x="4948" y="9767"/>
                  <a:pt x="3891" y="10313"/>
                  <a:pt x="2765" y="10756"/>
                </a:cubicBezTo>
                <a:cubicBezTo>
                  <a:pt x="2696" y="10756"/>
                  <a:pt x="2628" y="10790"/>
                  <a:pt x="2560" y="10825"/>
                </a:cubicBezTo>
                <a:cubicBezTo>
                  <a:pt x="2457" y="10927"/>
                  <a:pt x="2321" y="11029"/>
                  <a:pt x="2287" y="11166"/>
                </a:cubicBezTo>
                <a:cubicBezTo>
                  <a:pt x="2253" y="11371"/>
                  <a:pt x="2457" y="11439"/>
                  <a:pt x="2560" y="11541"/>
                </a:cubicBezTo>
                <a:cubicBezTo>
                  <a:pt x="2696" y="11609"/>
                  <a:pt x="2833" y="11644"/>
                  <a:pt x="3003" y="11712"/>
                </a:cubicBezTo>
                <a:cubicBezTo>
                  <a:pt x="2935" y="11746"/>
                  <a:pt x="2867" y="11780"/>
                  <a:pt x="2799" y="11780"/>
                </a:cubicBezTo>
                <a:cubicBezTo>
                  <a:pt x="2661" y="11819"/>
                  <a:pt x="2524" y="11903"/>
                  <a:pt x="2387" y="11903"/>
                </a:cubicBezTo>
                <a:cubicBezTo>
                  <a:pt x="2285" y="11903"/>
                  <a:pt x="2184" y="11857"/>
                  <a:pt x="2082" y="11712"/>
                </a:cubicBezTo>
                <a:cubicBezTo>
                  <a:pt x="2063" y="11683"/>
                  <a:pt x="2038" y="11670"/>
                  <a:pt x="2011" y="11670"/>
                </a:cubicBezTo>
                <a:cubicBezTo>
                  <a:pt x="1945" y="11670"/>
                  <a:pt x="1868" y="11750"/>
                  <a:pt x="1843" y="11848"/>
                </a:cubicBezTo>
                <a:cubicBezTo>
                  <a:pt x="1775" y="12087"/>
                  <a:pt x="1843" y="12326"/>
                  <a:pt x="2048" y="12428"/>
                </a:cubicBezTo>
                <a:cubicBezTo>
                  <a:pt x="2144" y="12452"/>
                  <a:pt x="2241" y="12477"/>
                  <a:pt x="2337" y="12477"/>
                </a:cubicBezTo>
                <a:cubicBezTo>
                  <a:pt x="2377" y="12477"/>
                  <a:pt x="2417" y="12472"/>
                  <a:pt x="2457" y="12462"/>
                </a:cubicBezTo>
                <a:cubicBezTo>
                  <a:pt x="3345" y="12224"/>
                  <a:pt x="4198" y="11814"/>
                  <a:pt x="4948" y="11302"/>
                </a:cubicBezTo>
                <a:cubicBezTo>
                  <a:pt x="5290" y="11098"/>
                  <a:pt x="5597" y="10790"/>
                  <a:pt x="5801" y="10449"/>
                </a:cubicBezTo>
                <a:cubicBezTo>
                  <a:pt x="6040" y="10108"/>
                  <a:pt x="6347" y="9801"/>
                  <a:pt x="6689" y="9528"/>
                </a:cubicBezTo>
                <a:lnTo>
                  <a:pt x="6689" y="9528"/>
                </a:lnTo>
                <a:cubicBezTo>
                  <a:pt x="6484" y="10006"/>
                  <a:pt x="6211" y="10449"/>
                  <a:pt x="5904" y="10893"/>
                </a:cubicBezTo>
                <a:cubicBezTo>
                  <a:pt x="5801" y="10995"/>
                  <a:pt x="5665" y="11063"/>
                  <a:pt x="5528" y="11166"/>
                </a:cubicBezTo>
                <a:cubicBezTo>
                  <a:pt x="5460" y="11234"/>
                  <a:pt x="5392" y="11336"/>
                  <a:pt x="5324" y="11405"/>
                </a:cubicBezTo>
                <a:cubicBezTo>
                  <a:pt x="5290" y="11473"/>
                  <a:pt x="5221" y="11575"/>
                  <a:pt x="5153" y="11644"/>
                </a:cubicBezTo>
                <a:cubicBezTo>
                  <a:pt x="4505" y="12087"/>
                  <a:pt x="3822" y="12531"/>
                  <a:pt x="3174" y="12940"/>
                </a:cubicBezTo>
                <a:cubicBezTo>
                  <a:pt x="3106" y="13008"/>
                  <a:pt x="3029" y="13043"/>
                  <a:pt x="2952" y="13043"/>
                </a:cubicBezTo>
                <a:cubicBezTo>
                  <a:pt x="2875" y="13043"/>
                  <a:pt x="2799" y="13008"/>
                  <a:pt x="2730" y="12940"/>
                </a:cubicBezTo>
                <a:cubicBezTo>
                  <a:pt x="2716" y="12911"/>
                  <a:pt x="2671" y="12901"/>
                  <a:pt x="2624" y="12901"/>
                </a:cubicBezTo>
                <a:cubicBezTo>
                  <a:pt x="2560" y="12901"/>
                  <a:pt x="2492" y="12920"/>
                  <a:pt x="2492" y="12940"/>
                </a:cubicBezTo>
                <a:cubicBezTo>
                  <a:pt x="2457" y="13077"/>
                  <a:pt x="2457" y="13213"/>
                  <a:pt x="2492" y="13316"/>
                </a:cubicBezTo>
                <a:cubicBezTo>
                  <a:pt x="2541" y="13489"/>
                  <a:pt x="2717" y="13609"/>
                  <a:pt x="2901" y="13609"/>
                </a:cubicBezTo>
                <a:cubicBezTo>
                  <a:pt x="2970" y="13609"/>
                  <a:pt x="3040" y="13592"/>
                  <a:pt x="3106" y="13554"/>
                </a:cubicBezTo>
                <a:cubicBezTo>
                  <a:pt x="3345" y="13452"/>
                  <a:pt x="3618" y="13316"/>
                  <a:pt x="3856" y="13145"/>
                </a:cubicBezTo>
                <a:cubicBezTo>
                  <a:pt x="4129" y="13008"/>
                  <a:pt x="4368" y="12838"/>
                  <a:pt x="4641" y="12667"/>
                </a:cubicBezTo>
                <a:lnTo>
                  <a:pt x="4641" y="12667"/>
                </a:lnTo>
                <a:cubicBezTo>
                  <a:pt x="4641" y="12735"/>
                  <a:pt x="4607" y="12804"/>
                  <a:pt x="4573" y="12838"/>
                </a:cubicBezTo>
                <a:cubicBezTo>
                  <a:pt x="3856" y="13657"/>
                  <a:pt x="3037" y="14373"/>
                  <a:pt x="2116" y="14988"/>
                </a:cubicBezTo>
                <a:cubicBezTo>
                  <a:pt x="2048" y="15022"/>
                  <a:pt x="1980" y="15022"/>
                  <a:pt x="1911" y="15022"/>
                </a:cubicBezTo>
                <a:cubicBezTo>
                  <a:pt x="1707" y="15022"/>
                  <a:pt x="1604" y="15056"/>
                  <a:pt x="1604" y="15261"/>
                </a:cubicBezTo>
                <a:cubicBezTo>
                  <a:pt x="1604" y="15479"/>
                  <a:pt x="1718" y="15640"/>
                  <a:pt x="1868" y="15640"/>
                </a:cubicBezTo>
                <a:cubicBezTo>
                  <a:pt x="1882" y="15640"/>
                  <a:pt x="1897" y="15639"/>
                  <a:pt x="1911" y="15636"/>
                </a:cubicBezTo>
                <a:cubicBezTo>
                  <a:pt x="2048" y="15602"/>
                  <a:pt x="2184" y="15568"/>
                  <a:pt x="2287" y="15499"/>
                </a:cubicBezTo>
                <a:cubicBezTo>
                  <a:pt x="2765" y="15124"/>
                  <a:pt x="3242" y="14749"/>
                  <a:pt x="3720" y="14373"/>
                </a:cubicBezTo>
                <a:cubicBezTo>
                  <a:pt x="3822" y="14271"/>
                  <a:pt x="3959" y="14203"/>
                  <a:pt x="4061" y="14134"/>
                </a:cubicBezTo>
                <a:lnTo>
                  <a:pt x="4061" y="14134"/>
                </a:lnTo>
                <a:cubicBezTo>
                  <a:pt x="4061" y="14203"/>
                  <a:pt x="4027" y="14237"/>
                  <a:pt x="4027" y="14305"/>
                </a:cubicBezTo>
                <a:cubicBezTo>
                  <a:pt x="4061" y="14715"/>
                  <a:pt x="3788" y="14885"/>
                  <a:pt x="3583" y="15090"/>
                </a:cubicBezTo>
                <a:cubicBezTo>
                  <a:pt x="3276" y="15431"/>
                  <a:pt x="2935" y="15704"/>
                  <a:pt x="2526" y="15909"/>
                </a:cubicBezTo>
                <a:cubicBezTo>
                  <a:pt x="2423" y="15977"/>
                  <a:pt x="2355" y="16080"/>
                  <a:pt x="2355" y="16182"/>
                </a:cubicBezTo>
                <a:cubicBezTo>
                  <a:pt x="2321" y="16318"/>
                  <a:pt x="2423" y="16421"/>
                  <a:pt x="2560" y="16421"/>
                </a:cubicBezTo>
                <a:lnTo>
                  <a:pt x="2799" y="16421"/>
                </a:lnTo>
                <a:cubicBezTo>
                  <a:pt x="2287" y="17103"/>
                  <a:pt x="1843" y="17683"/>
                  <a:pt x="1127" y="17854"/>
                </a:cubicBezTo>
                <a:cubicBezTo>
                  <a:pt x="1058" y="17888"/>
                  <a:pt x="956" y="17922"/>
                  <a:pt x="854" y="17990"/>
                </a:cubicBezTo>
                <a:cubicBezTo>
                  <a:pt x="512" y="18127"/>
                  <a:pt x="512" y="18229"/>
                  <a:pt x="717" y="18639"/>
                </a:cubicBezTo>
                <a:lnTo>
                  <a:pt x="615" y="18639"/>
                </a:lnTo>
                <a:cubicBezTo>
                  <a:pt x="565" y="18614"/>
                  <a:pt x="519" y="18598"/>
                  <a:pt x="479" y="18598"/>
                </a:cubicBezTo>
                <a:cubicBezTo>
                  <a:pt x="408" y="18598"/>
                  <a:pt x="351" y="18645"/>
                  <a:pt x="308" y="18775"/>
                </a:cubicBezTo>
                <a:cubicBezTo>
                  <a:pt x="274" y="18946"/>
                  <a:pt x="342" y="19116"/>
                  <a:pt x="478" y="19185"/>
                </a:cubicBezTo>
                <a:cubicBezTo>
                  <a:pt x="512" y="19253"/>
                  <a:pt x="581" y="19253"/>
                  <a:pt x="683" y="19287"/>
                </a:cubicBezTo>
                <a:cubicBezTo>
                  <a:pt x="922" y="19253"/>
                  <a:pt x="1195" y="19219"/>
                  <a:pt x="1468" y="19219"/>
                </a:cubicBezTo>
                <a:cubicBezTo>
                  <a:pt x="1400" y="19287"/>
                  <a:pt x="1331" y="19389"/>
                  <a:pt x="1263" y="19458"/>
                </a:cubicBezTo>
                <a:lnTo>
                  <a:pt x="205" y="20788"/>
                </a:lnTo>
                <a:cubicBezTo>
                  <a:pt x="103" y="20891"/>
                  <a:pt x="1" y="21027"/>
                  <a:pt x="103" y="21198"/>
                </a:cubicBezTo>
                <a:cubicBezTo>
                  <a:pt x="161" y="21285"/>
                  <a:pt x="212" y="21316"/>
                  <a:pt x="263" y="21316"/>
                </a:cubicBezTo>
                <a:cubicBezTo>
                  <a:pt x="332" y="21316"/>
                  <a:pt x="399" y="21257"/>
                  <a:pt x="478" y="21198"/>
                </a:cubicBezTo>
                <a:lnTo>
                  <a:pt x="512" y="21164"/>
                </a:lnTo>
                <a:cubicBezTo>
                  <a:pt x="1161" y="20447"/>
                  <a:pt x="1707" y="19697"/>
                  <a:pt x="2150" y="18912"/>
                </a:cubicBezTo>
                <a:cubicBezTo>
                  <a:pt x="2184" y="18843"/>
                  <a:pt x="2253" y="18741"/>
                  <a:pt x="2321" y="18707"/>
                </a:cubicBezTo>
                <a:cubicBezTo>
                  <a:pt x="2696" y="18468"/>
                  <a:pt x="3106" y="18229"/>
                  <a:pt x="3583" y="17956"/>
                </a:cubicBezTo>
                <a:lnTo>
                  <a:pt x="3583" y="17956"/>
                </a:lnTo>
                <a:cubicBezTo>
                  <a:pt x="3549" y="18332"/>
                  <a:pt x="3379" y="18707"/>
                  <a:pt x="3072" y="18980"/>
                </a:cubicBezTo>
                <a:cubicBezTo>
                  <a:pt x="2799" y="19185"/>
                  <a:pt x="2560" y="19389"/>
                  <a:pt x="2321" y="19594"/>
                </a:cubicBezTo>
                <a:cubicBezTo>
                  <a:pt x="1946" y="19765"/>
                  <a:pt x="1707" y="20174"/>
                  <a:pt x="1775" y="20584"/>
                </a:cubicBezTo>
                <a:lnTo>
                  <a:pt x="1604" y="20379"/>
                </a:lnTo>
                <a:cubicBezTo>
                  <a:pt x="1537" y="20312"/>
                  <a:pt x="1470" y="20245"/>
                  <a:pt x="1413" y="20245"/>
                </a:cubicBezTo>
                <a:cubicBezTo>
                  <a:pt x="1383" y="20245"/>
                  <a:pt x="1355" y="20264"/>
                  <a:pt x="1331" y="20311"/>
                </a:cubicBezTo>
                <a:cubicBezTo>
                  <a:pt x="1263" y="20447"/>
                  <a:pt x="1263" y="20584"/>
                  <a:pt x="1297" y="20686"/>
                </a:cubicBezTo>
                <a:cubicBezTo>
                  <a:pt x="1331" y="20891"/>
                  <a:pt x="1502" y="21061"/>
                  <a:pt x="1707" y="21061"/>
                </a:cubicBezTo>
                <a:lnTo>
                  <a:pt x="2014" y="21061"/>
                </a:lnTo>
                <a:lnTo>
                  <a:pt x="1161" y="22358"/>
                </a:lnTo>
                <a:cubicBezTo>
                  <a:pt x="1269" y="22394"/>
                  <a:pt x="1370" y="22418"/>
                  <a:pt x="1463" y="22418"/>
                </a:cubicBezTo>
                <a:cubicBezTo>
                  <a:pt x="1633" y="22418"/>
                  <a:pt x="1779" y="22340"/>
                  <a:pt x="1911" y="22119"/>
                </a:cubicBezTo>
                <a:cubicBezTo>
                  <a:pt x="2150" y="21676"/>
                  <a:pt x="2423" y="21300"/>
                  <a:pt x="2662" y="20857"/>
                </a:cubicBezTo>
                <a:cubicBezTo>
                  <a:pt x="2723" y="20765"/>
                  <a:pt x="2784" y="20647"/>
                  <a:pt x="2918" y="20647"/>
                </a:cubicBezTo>
                <a:cubicBezTo>
                  <a:pt x="2934" y="20647"/>
                  <a:pt x="2951" y="20648"/>
                  <a:pt x="2969" y="20652"/>
                </a:cubicBezTo>
                <a:cubicBezTo>
                  <a:pt x="2799" y="21403"/>
                  <a:pt x="2287" y="21846"/>
                  <a:pt x="1843" y="22426"/>
                </a:cubicBezTo>
                <a:cubicBezTo>
                  <a:pt x="2002" y="22426"/>
                  <a:pt x="2131" y="22457"/>
                  <a:pt x="2240" y="22457"/>
                </a:cubicBezTo>
                <a:cubicBezTo>
                  <a:pt x="2294" y="22457"/>
                  <a:pt x="2344" y="22449"/>
                  <a:pt x="2389" y="22426"/>
                </a:cubicBezTo>
                <a:cubicBezTo>
                  <a:pt x="2594" y="22256"/>
                  <a:pt x="2765" y="22051"/>
                  <a:pt x="2935" y="21880"/>
                </a:cubicBezTo>
                <a:lnTo>
                  <a:pt x="2969" y="21915"/>
                </a:lnTo>
                <a:cubicBezTo>
                  <a:pt x="2867" y="22051"/>
                  <a:pt x="2799" y="22222"/>
                  <a:pt x="2662" y="22426"/>
                </a:cubicBezTo>
                <a:lnTo>
                  <a:pt x="3310" y="22426"/>
                </a:lnTo>
                <a:cubicBezTo>
                  <a:pt x="3822" y="22358"/>
                  <a:pt x="4164" y="21915"/>
                  <a:pt x="4129" y="21403"/>
                </a:cubicBezTo>
                <a:lnTo>
                  <a:pt x="5153" y="20413"/>
                </a:lnTo>
                <a:cubicBezTo>
                  <a:pt x="5175" y="20609"/>
                  <a:pt x="5252" y="20694"/>
                  <a:pt x="5377" y="20694"/>
                </a:cubicBezTo>
                <a:cubicBezTo>
                  <a:pt x="5447" y="20694"/>
                  <a:pt x="5532" y="20667"/>
                  <a:pt x="5631" y="20618"/>
                </a:cubicBezTo>
                <a:lnTo>
                  <a:pt x="5631" y="20618"/>
                </a:lnTo>
                <a:lnTo>
                  <a:pt x="5153" y="21812"/>
                </a:lnTo>
                <a:cubicBezTo>
                  <a:pt x="5085" y="21710"/>
                  <a:pt x="5051" y="21573"/>
                  <a:pt x="4983" y="21471"/>
                </a:cubicBezTo>
                <a:cubicBezTo>
                  <a:pt x="4942" y="21431"/>
                  <a:pt x="4896" y="21411"/>
                  <a:pt x="4852" y="21411"/>
                </a:cubicBezTo>
                <a:cubicBezTo>
                  <a:pt x="4783" y="21411"/>
                  <a:pt x="4717" y="21457"/>
                  <a:pt x="4675" y="21539"/>
                </a:cubicBezTo>
                <a:cubicBezTo>
                  <a:pt x="4607" y="21846"/>
                  <a:pt x="4505" y="22153"/>
                  <a:pt x="4437" y="22461"/>
                </a:cubicBezTo>
                <a:lnTo>
                  <a:pt x="5358" y="22461"/>
                </a:lnTo>
                <a:cubicBezTo>
                  <a:pt x="5494" y="22051"/>
                  <a:pt x="5733" y="21744"/>
                  <a:pt x="6074" y="21539"/>
                </a:cubicBezTo>
                <a:lnTo>
                  <a:pt x="6074" y="21539"/>
                </a:lnTo>
                <a:cubicBezTo>
                  <a:pt x="5972" y="21710"/>
                  <a:pt x="6006" y="21949"/>
                  <a:pt x="6177" y="22085"/>
                </a:cubicBezTo>
                <a:lnTo>
                  <a:pt x="6109" y="22426"/>
                </a:lnTo>
                <a:cubicBezTo>
                  <a:pt x="6187" y="22461"/>
                  <a:pt x="6256" y="22478"/>
                  <a:pt x="6318" y="22478"/>
                </a:cubicBezTo>
                <a:cubicBezTo>
                  <a:pt x="6500" y="22478"/>
                  <a:pt x="6621" y="22331"/>
                  <a:pt x="6723" y="22051"/>
                </a:cubicBezTo>
                <a:cubicBezTo>
                  <a:pt x="6825" y="21812"/>
                  <a:pt x="6962" y="21573"/>
                  <a:pt x="7064" y="21369"/>
                </a:cubicBezTo>
                <a:cubicBezTo>
                  <a:pt x="7132" y="21266"/>
                  <a:pt x="7166" y="21198"/>
                  <a:pt x="7269" y="21130"/>
                </a:cubicBezTo>
                <a:cubicBezTo>
                  <a:pt x="7439" y="21027"/>
                  <a:pt x="7644" y="20925"/>
                  <a:pt x="7883" y="20823"/>
                </a:cubicBezTo>
                <a:lnTo>
                  <a:pt x="7883" y="20823"/>
                </a:lnTo>
                <a:lnTo>
                  <a:pt x="7098" y="22461"/>
                </a:lnTo>
                <a:lnTo>
                  <a:pt x="7849" y="22461"/>
                </a:lnTo>
                <a:cubicBezTo>
                  <a:pt x="8019" y="21949"/>
                  <a:pt x="8224" y="21437"/>
                  <a:pt x="8395" y="20959"/>
                </a:cubicBezTo>
                <a:lnTo>
                  <a:pt x="8429" y="20993"/>
                </a:lnTo>
                <a:cubicBezTo>
                  <a:pt x="8395" y="21471"/>
                  <a:pt x="8327" y="21949"/>
                  <a:pt x="8292" y="22426"/>
                </a:cubicBezTo>
                <a:lnTo>
                  <a:pt x="8702" y="22426"/>
                </a:lnTo>
                <a:cubicBezTo>
                  <a:pt x="8770" y="21812"/>
                  <a:pt x="8838" y="21232"/>
                  <a:pt x="8873" y="20652"/>
                </a:cubicBezTo>
                <a:cubicBezTo>
                  <a:pt x="8907" y="20516"/>
                  <a:pt x="8907" y="20413"/>
                  <a:pt x="8873" y="20277"/>
                </a:cubicBezTo>
                <a:cubicBezTo>
                  <a:pt x="8838" y="20208"/>
                  <a:pt x="8702" y="20140"/>
                  <a:pt x="8668" y="20106"/>
                </a:cubicBezTo>
                <a:cubicBezTo>
                  <a:pt x="8770" y="19219"/>
                  <a:pt x="8907" y="18366"/>
                  <a:pt x="9009" y="17479"/>
                </a:cubicBezTo>
                <a:lnTo>
                  <a:pt x="9248" y="17513"/>
                </a:lnTo>
                <a:cubicBezTo>
                  <a:pt x="9214" y="17649"/>
                  <a:pt x="9214" y="17786"/>
                  <a:pt x="9180" y="17956"/>
                </a:cubicBezTo>
                <a:cubicBezTo>
                  <a:pt x="9180" y="18536"/>
                  <a:pt x="9180" y="19151"/>
                  <a:pt x="9214" y="19765"/>
                </a:cubicBezTo>
                <a:cubicBezTo>
                  <a:pt x="9248" y="20140"/>
                  <a:pt x="9282" y="20550"/>
                  <a:pt x="9384" y="20925"/>
                </a:cubicBezTo>
                <a:cubicBezTo>
                  <a:pt x="9384" y="21061"/>
                  <a:pt x="9453" y="21198"/>
                  <a:pt x="9555" y="21300"/>
                </a:cubicBezTo>
                <a:cubicBezTo>
                  <a:pt x="9623" y="21369"/>
                  <a:pt x="9760" y="21369"/>
                  <a:pt x="9862" y="21369"/>
                </a:cubicBezTo>
                <a:cubicBezTo>
                  <a:pt x="9896" y="21710"/>
                  <a:pt x="9930" y="22051"/>
                  <a:pt x="9930" y="22426"/>
                </a:cubicBezTo>
                <a:lnTo>
                  <a:pt x="10306" y="22426"/>
                </a:lnTo>
                <a:lnTo>
                  <a:pt x="10306" y="21403"/>
                </a:lnTo>
                <a:cubicBezTo>
                  <a:pt x="10374" y="21812"/>
                  <a:pt x="10442" y="22119"/>
                  <a:pt x="10476" y="22426"/>
                </a:cubicBezTo>
                <a:lnTo>
                  <a:pt x="11295" y="22426"/>
                </a:lnTo>
                <a:cubicBezTo>
                  <a:pt x="11193" y="22188"/>
                  <a:pt x="11125" y="22017"/>
                  <a:pt x="11022" y="21846"/>
                </a:cubicBezTo>
                <a:cubicBezTo>
                  <a:pt x="10749" y="21334"/>
                  <a:pt x="10613" y="20754"/>
                  <a:pt x="10647" y="20208"/>
                </a:cubicBezTo>
                <a:cubicBezTo>
                  <a:pt x="10613" y="20004"/>
                  <a:pt x="10647" y="19833"/>
                  <a:pt x="10647" y="19628"/>
                </a:cubicBezTo>
                <a:cubicBezTo>
                  <a:pt x="10671" y="19435"/>
                  <a:pt x="10627" y="19344"/>
                  <a:pt x="10526" y="19344"/>
                </a:cubicBezTo>
                <a:cubicBezTo>
                  <a:pt x="10485" y="19344"/>
                  <a:pt x="10434" y="19360"/>
                  <a:pt x="10374" y="19389"/>
                </a:cubicBezTo>
                <a:cubicBezTo>
                  <a:pt x="10340" y="19424"/>
                  <a:pt x="10272" y="19458"/>
                  <a:pt x="10237" y="19492"/>
                </a:cubicBezTo>
                <a:cubicBezTo>
                  <a:pt x="10169" y="19321"/>
                  <a:pt x="10101" y="19185"/>
                  <a:pt x="10067" y="19014"/>
                </a:cubicBezTo>
                <a:cubicBezTo>
                  <a:pt x="9760" y="17683"/>
                  <a:pt x="9657" y="16318"/>
                  <a:pt x="9828" y="14988"/>
                </a:cubicBezTo>
                <a:cubicBezTo>
                  <a:pt x="9896" y="13998"/>
                  <a:pt x="10067" y="13043"/>
                  <a:pt x="10203" y="12087"/>
                </a:cubicBezTo>
                <a:cubicBezTo>
                  <a:pt x="10237" y="11951"/>
                  <a:pt x="10272" y="11848"/>
                  <a:pt x="10306" y="11746"/>
                </a:cubicBezTo>
                <a:cubicBezTo>
                  <a:pt x="10374" y="12360"/>
                  <a:pt x="10442" y="12872"/>
                  <a:pt x="10510" y="13418"/>
                </a:cubicBezTo>
                <a:cubicBezTo>
                  <a:pt x="10545" y="13691"/>
                  <a:pt x="10545" y="13964"/>
                  <a:pt x="10476" y="14237"/>
                </a:cubicBezTo>
                <a:cubicBezTo>
                  <a:pt x="10374" y="14510"/>
                  <a:pt x="10340" y="14783"/>
                  <a:pt x="10340" y="15056"/>
                </a:cubicBezTo>
                <a:cubicBezTo>
                  <a:pt x="10340" y="15636"/>
                  <a:pt x="10340" y="16216"/>
                  <a:pt x="10374" y="16796"/>
                </a:cubicBezTo>
                <a:cubicBezTo>
                  <a:pt x="10408" y="17342"/>
                  <a:pt x="10510" y="17854"/>
                  <a:pt x="10715" y="18366"/>
                </a:cubicBezTo>
                <a:cubicBezTo>
                  <a:pt x="10749" y="18502"/>
                  <a:pt x="10783" y="18639"/>
                  <a:pt x="10818" y="18775"/>
                </a:cubicBezTo>
                <a:cubicBezTo>
                  <a:pt x="10920" y="19628"/>
                  <a:pt x="11022" y="20447"/>
                  <a:pt x="11159" y="21266"/>
                </a:cubicBezTo>
                <a:cubicBezTo>
                  <a:pt x="11227" y="21573"/>
                  <a:pt x="11329" y="21880"/>
                  <a:pt x="11466" y="22188"/>
                </a:cubicBezTo>
                <a:cubicBezTo>
                  <a:pt x="11500" y="22290"/>
                  <a:pt x="11568" y="22426"/>
                  <a:pt x="11636" y="22426"/>
                </a:cubicBezTo>
                <a:cubicBezTo>
                  <a:pt x="11756" y="22443"/>
                  <a:pt x="11884" y="22452"/>
                  <a:pt x="12012" y="22452"/>
                </a:cubicBezTo>
                <a:cubicBezTo>
                  <a:pt x="12140" y="22452"/>
                  <a:pt x="12268" y="22443"/>
                  <a:pt x="12387" y="22426"/>
                </a:cubicBezTo>
                <a:cubicBezTo>
                  <a:pt x="12217" y="21676"/>
                  <a:pt x="12080" y="20993"/>
                  <a:pt x="11944" y="20277"/>
                </a:cubicBezTo>
                <a:cubicBezTo>
                  <a:pt x="11944" y="20208"/>
                  <a:pt x="11841" y="20106"/>
                  <a:pt x="11807" y="20106"/>
                </a:cubicBezTo>
                <a:cubicBezTo>
                  <a:pt x="11705" y="20140"/>
                  <a:pt x="11636" y="20208"/>
                  <a:pt x="11602" y="20311"/>
                </a:cubicBezTo>
                <a:cubicBezTo>
                  <a:pt x="11568" y="20447"/>
                  <a:pt x="11602" y="20618"/>
                  <a:pt x="11636" y="20754"/>
                </a:cubicBezTo>
                <a:cubicBezTo>
                  <a:pt x="11671" y="21130"/>
                  <a:pt x="11739" y="21471"/>
                  <a:pt x="11807" y="21812"/>
                </a:cubicBezTo>
                <a:cubicBezTo>
                  <a:pt x="11466" y="20959"/>
                  <a:pt x="11261" y="20038"/>
                  <a:pt x="11193" y="19082"/>
                </a:cubicBezTo>
                <a:lnTo>
                  <a:pt x="11295" y="19048"/>
                </a:lnTo>
                <a:cubicBezTo>
                  <a:pt x="11398" y="19048"/>
                  <a:pt x="11534" y="19048"/>
                  <a:pt x="11534" y="18878"/>
                </a:cubicBezTo>
                <a:cubicBezTo>
                  <a:pt x="11534" y="18741"/>
                  <a:pt x="11500" y="18639"/>
                  <a:pt x="11432" y="18536"/>
                </a:cubicBezTo>
                <a:cubicBezTo>
                  <a:pt x="11261" y="18400"/>
                  <a:pt x="11159" y="18195"/>
                  <a:pt x="11159" y="17990"/>
                </a:cubicBezTo>
                <a:cubicBezTo>
                  <a:pt x="11159" y="17956"/>
                  <a:pt x="11091" y="17922"/>
                  <a:pt x="11056" y="17854"/>
                </a:cubicBezTo>
                <a:cubicBezTo>
                  <a:pt x="10988" y="17752"/>
                  <a:pt x="10920" y="17649"/>
                  <a:pt x="10886" y="17513"/>
                </a:cubicBezTo>
                <a:cubicBezTo>
                  <a:pt x="10818" y="17001"/>
                  <a:pt x="10749" y="16455"/>
                  <a:pt x="10681" y="15909"/>
                </a:cubicBezTo>
                <a:lnTo>
                  <a:pt x="10749" y="15909"/>
                </a:lnTo>
                <a:cubicBezTo>
                  <a:pt x="10852" y="16284"/>
                  <a:pt x="10954" y="16694"/>
                  <a:pt x="11056" y="17069"/>
                </a:cubicBezTo>
                <a:cubicBezTo>
                  <a:pt x="11295" y="17888"/>
                  <a:pt x="11602" y="18570"/>
                  <a:pt x="12285" y="18809"/>
                </a:cubicBezTo>
                <a:cubicBezTo>
                  <a:pt x="12285" y="19901"/>
                  <a:pt x="12490" y="20993"/>
                  <a:pt x="12831" y="22051"/>
                </a:cubicBezTo>
                <a:cubicBezTo>
                  <a:pt x="12942" y="22362"/>
                  <a:pt x="12995" y="22471"/>
                  <a:pt x="13142" y="22471"/>
                </a:cubicBezTo>
                <a:cubicBezTo>
                  <a:pt x="13220" y="22471"/>
                  <a:pt x="13325" y="22440"/>
                  <a:pt x="13479" y="22392"/>
                </a:cubicBezTo>
                <a:cubicBezTo>
                  <a:pt x="13036" y="21403"/>
                  <a:pt x="12763" y="20311"/>
                  <a:pt x="12660" y="19219"/>
                </a:cubicBezTo>
                <a:cubicBezTo>
                  <a:pt x="12694" y="18843"/>
                  <a:pt x="12524" y="18502"/>
                  <a:pt x="12251" y="18263"/>
                </a:cubicBezTo>
                <a:cubicBezTo>
                  <a:pt x="11671" y="17786"/>
                  <a:pt x="11500" y="17035"/>
                  <a:pt x="11295" y="16284"/>
                </a:cubicBezTo>
                <a:lnTo>
                  <a:pt x="11295" y="16284"/>
                </a:lnTo>
                <a:cubicBezTo>
                  <a:pt x="11568" y="16523"/>
                  <a:pt x="11875" y="16762"/>
                  <a:pt x="12148" y="16967"/>
                </a:cubicBezTo>
                <a:cubicBezTo>
                  <a:pt x="12319" y="17103"/>
                  <a:pt x="12353" y="17342"/>
                  <a:pt x="12251" y="17513"/>
                </a:cubicBezTo>
                <a:cubicBezTo>
                  <a:pt x="12217" y="17649"/>
                  <a:pt x="12251" y="17820"/>
                  <a:pt x="12319" y="17922"/>
                </a:cubicBezTo>
                <a:cubicBezTo>
                  <a:pt x="12490" y="18298"/>
                  <a:pt x="12660" y="18605"/>
                  <a:pt x="12899" y="18946"/>
                </a:cubicBezTo>
                <a:cubicBezTo>
                  <a:pt x="13172" y="19355"/>
                  <a:pt x="13343" y="19833"/>
                  <a:pt x="13411" y="20311"/>
                </a:cubicBezTo>
                <a:cubicBezTo>
                  <a:pt x="13479" y="21027"/>
                  <a:pt x="13650" y="21744"/>
                  <a:pt x="13889" y="22461"/>
                </a:cubicBezTo>
                <a:lnTo>
                  <a:pt x="14810" y="22461"/>
                </a:lnTo>
                <a:cubicBezTo>
                  <a:pt x="14912" y="22461"/>
                  <a:pt x="14946" y="22358"/>
                  <a:pt x="14946" y="22256"/>
                </a:cubicBezTo>
                <a:cubicBezTo>
                  <a:pt x="14912" y="22153"/>
                  <a:pt x="14844" y="22085"/>
                  <a:pt x="14810" y="21983"/>
                </a:cubicBezTo>
                <a:cubicBezTo>
                  <a:pt x="14537" y="21300"/>
                  <a:pt x="14366" y="20584"/>
                  <a:pt x="14264" y="19867"/>
                </a:cubicBezTo>
                <a:lnTo>
                  <a:pt x="14264" y="19867"/>
                </a:lnTo>
                <a:cubicBezTo>
                  <a:pt x="14366" y="19901"/>
                  <a:pt x="14435" y="19901"/>
                  <a:pt x="14435" y="19935"/>
                </a:cubicBezTo>
                <a:cubicBezTo>
                  <a:pt x="14605" y="20208"/>
                  <a:pt x="14708" y="20550"/>
                  <a:pt x="14776" y="20857"/>
                </a:cubicBezTo>
                <a:cubicBezTo>
                  <a:pt x="14810" y="21334"/>
                  <a:pt x="14878" y="21778"/>
                  <a:pt x="14946" y="22222"/>
                </a:cubicBezTo>
                <a:cubicBezTo>
                  <a:pt x="15035" y="22377"/>
                  <a:pt x="15139" y="22432"/>
                  <a:pt x="15257" y="22432"/>
                </a:cubicBezTo>
                <a:cubicBezTo>
                  <a:pt x="15320" y="22432"/>
                  <a:pt x="15387" y="22416"/>
                  <a:pt x="15458" y="22392"/>
                </a:cubicBezTo>
                <a:lnTo>
                  <a:pt x="15458" y="22119"/>
                </a:lnTo>
                <a:cubicBezTo>
                  <a:pt x="15515" y="22317"/>
                  <a:pt x="15687" y="22444"/>
                  <a:pt x="15880" y="22444"/>
                </a:cubicBezTo>
                <a:cubicBezTo>
                  <a:pt x="15921" y="22444"/>
                  <a:pt x="15963" y="22438"/>
                  <a:pt x="16004" y="22426"/>
                </a:cubicBezTo>
                <a:cubicBezTo>
                  <a:pt x="16311" y="22426"/>
                  <a:pt x="16653" y="22426"/>
                  <a:pt x="16960" y="22392"/>
                </a:cubicBezTo>
                <a:cubicBezTo>
                  <a:pt x="16823" y="22153"/>
                  <a:pt x="16721" y="21949"/>
                  <a:pt x="16618" y="21744"/>
                </a:cubicBezTo>
                <a:lnTo>
                  <a:pt x="16618" y="21744"/>
                </a:lnTo>
                <a:cubicBezTo>
                  <a:pt x="16895" y="21992"/>
                  <a:pt x="17081" y="22442"/>
                  <a:pt x="17450" y="22442"/>
                </a:cubicBezTo>
                <a:cubicBezTo>
                  <a:pt x="17537" y="22442"/>
                  <a:pt x="17634" y="22417"/>
                  <a:pt x="17745" y="22358"/>
                </a:cubicBezTo>
                <a:cubicBezTo>
                  <a:pt x="17710" y="22290"/>
                  <a:pt x="17642" y="22222"/>
                  <a:pt x="17608" y="22188"/>
                </a:cubicBezTo>
                <a:cubicBezTo>
                  <a:pt x="17267" y="21676"/>
                  <a:pt x="16926" y="21232"/>
                  <a:pt x="16584" y="20720"/>
                </a:cubicBezTo>
                <a:cubicBezTo>
                  <a:pt x="16414" y="20413"/>
                  <a:pt x="16277" y="20072"/>
                  <a:pt x="16107" y="19731"/>
                </a:cubicBezTo>
                <a:cubicBezTo>
                  <a:pt x="16072" y="19662"/>
                  <a:pt x="16038" y="19560"/>
                  <a:pt x="16004" y="19560"/>
                </a:cubicBezTo>
                <a:cubicBezTo>
                  <a:pt x="15663" y="19424"/>
                  <a:pt x="15629" y="19082"/>
                  <a:pt x="15527" y="18741"/>
                </a:cubicBezTo>
                <a:cubicBezTo>
                  <a:pt x="15629" y="18673"/>
                  <a:pt x="15697" y="18605"/>
                  <a:pt x="15800" y="18536"/>
                </a:cubicBezTo>
                <a:cubicBezTo>
                  <a:pt x="15905" y="18413"/>
                  <a:pt x="15993" y="18344"/>
                  <a:pt x="16072" y="18344"/>
                </a:cubicBezTo>
                <a:cubicBezTo>
                  <a:pt x="16145" y="18344"/>
                  <a:pt x="16211" y="18404"/>
                  <a:pt x="16277" y="18536"/>
                </a:cubicBezTo>
                <a:cubicBezTo>
                  <a:pt x="16482" y="18878"/>
                  <a:pt x="16721" y="19253"/>
                  <a:pt x="16926" y="19628"/>
                </a:cubicBezTo>
                <a:cubicBezTo>
                  <a:pt x="17199" y="20072"/>
                  <a:pt x="17472" y="20550"/>
                  <a:pt x="17745" y="20959"/>
                </a:cubicBezTo>
                <a:cubicBezTo>
                  <a:pt x="18017" y="21369"/>
                  <a:pt x="18427" y="21642"/>
                  <a:pt x="18905" y="21812"/>
                </a:cubicBezTo>
                <a:cubicBezTo>
                  <a:pt x="18957" y="21824"/>
                  <a:pt x="19010" y="21829"/>
                  <a:pt x="19062" y="21829"/>
                </a:cubicBezTo>
                <a:cubicBezTo>
                  <a:pt x="19322" y="21829"/>
                  <a:pt x="19582" y="21692"/>
                  <a:pt x="19724" y="21437"/>
                </a:cubicBezTo>
                <a:cubicBezTo>
                  <a:pt x="19758" y="21300"/>
                  <a:pt x="19792" y="21164"/>
                  <a:pt x="19792" y="21061"/>
                </a:cubicBezTo>
                <a:cubicBezTo>
                  <a:pt x="19792" y="20959"/>
                  <a:pt x="19758" y="20891"/>
                  <a:pt x="19690" y="20857"/>
                </a:cubicBezTo>
                <a:cubicBezTo>
                  <a:pt x="19670" y="20847"/>
                  <a:pt x="19647" y="20843"/>
                  <a:pt x="19623" y="20843"/>
                </a:cubicBezTo>
                <a:cubicBezTo>
                  <a:pt x="19567" y="20843"/>
                  <a:pt x="19509" y="20867"/>
                  <a:pt x="19485" y="20891"/>
                </a:cubicBezTo>
                <a:cubicBezTo>
                  <a:pt x="19417" y="20993"/>
                  <a:pt x="19382" y="21061"/>
                  <a:pt x="19348" y="21164"/>
                </a:cubicBezTo>
                <a:cubicBezTo>
                  <a:pt x="18734" y="21027"/>
                  <a:pt x="17267" y="19389"/>
                  <a:pt x="16891" y="18468"/>
                </a:cubicBezTo>
                <a:lnTo>
                  <a:pt x="16891" y="18468"/>
                </a:lnTo>
                <a:cubicBezTo>
                  <a:pt x="17062" y="18639"/>
                  <a:pt x="17199" y="18775"/>
                  <a:pt x="17369" y="18878"/>
                </a:cubicBezTo>
                <a:cubicBezTo>
                  <a:pt x="17415" y="18914"/>
                  <a:pt x="17458" y="18931"/>
                  <a:pt x="17496" y="18931"/>
                </a:cubicBezTo>
                <a:cubicBezTo>
                  <a:pt x="17601" y="18931"/>
                  <a:pt x="17667" y="18804"/>
                  <a:pt x="17642" y="18605"/>
                </a:cubicBezTo>
                <a:cubicBezTo>
                  <a:pt x="17642" y="18502"/>
                  <a:pt x="17608" y="18434"/>
                  <a:pt x="17574" y="18366"/>
                </a:cubicBezTo>
                <a:lnTo>
                  <a:pt x="17574" y="18366"/>
                </a:lnTo>
                <a:cubicBezTo>
                  <a:pt x="17745" y="18434"/>
                  <a:pt x="17915" y="18536"/>
                  <a:pt x="18120" y="18605"/>
                </a:cubicBezTo>
                <a:cubicBezTo>
                  <a:pt x="18150" y="18615"/>
                  <a:pt x="18183" y="18619"/>
                  <a:pt x="18218" y="18619"/>
                </a:cubicBezTo>
                <a:cubicBezTo>
                  <a:pt x="18302" y="18619"/>
                  <a:pt x="18399" y="18595"/>
                  <a:pt x="18495" y="18570"/>
                </a:cubicBezTo>
                <a:cubicBezTo>
                  <a:pt x="18563" y="18502"/>
                  <a:pt x="18632" y="18400"/>
                  <a:pt x="18632" y="18298"/>
                </a:cubicBezTo>
                <a:cubicBezTo>
                  <a:pt x="18632" y="18195"/>
                  <a:pt x="18495" y="18093"/>
                  <a:pt x="18461" y="18093"/>
                </a:cubicBezTo>
                <a:cubicBezTo>
                  <a:pt x="18188" y="18093"/>
                  <a:pt x="17949" y="17956"/>
                  <a:pt x="17847" y="17752"/>
                </a:cubicBezTo>
                <a:cubicBezTo>
                  <a:pt x="17472" y="17308"/>
                  <a:pt x="17096" y="16898"/>
                  <a:pt x="16755" y="16455"/>
                </a:cubicBezTo>
                <a:cubicBezTo>
                  <a:pt x="16857" y="15977"/>
                  <a:pt x="16891" y="15943"/>
                  <a:pt x="16618" y="15875"/>
                </a:cubicBezTo>
                <a:cubicBezTo>
                  <a:pt x="16345" y="15841"/>
                  <a:pt x="16175" y="15602"/>
                  <a:pt x="16038" y="15329"/>
                </a:cubicBezTo>
                <a:cubicBezTo>
                  <a:pt x="15970" y="15192"/>
                  <a:pt x="15868" y="14988"/>
                  <a:pt x="15800" y="14817"/>
                </a:cubicBezTo>
                <a:cubicBezTo>
                  <a:pt x="15744" y="14614"/>
                  <a:pt x="15709" y="14521"/>
                  <a:pt x="15645" y="14521"/>
                </a:cubicBezTo>
                <a:cubicBezTo>
                  <a:pt x="15591" y="14521"/>
                  <a:pt x="15516" y="14589"/>
                  <a:pt x="15390" y="14715"/>
                </a:cubicBezTo>
                <a:lnTo>
                  <a:pt x="15356" y="14715"/>
                </a:lnTo>
                <a:cubicBezTo>
                  <a:pt x="14912" y="13998"/>
                  <a:pt x="14639" y="13179"/>
                  <a:pt x="14503" y="12360"/>
                </a:cubicBezTo>
                <a:cubicBezTo>
                  <a:pt x="14521" y="12357"/>
                  <a:pt x="14537" y="12356"/>
                  <a:pt x="14553" y="12356"/>
                </a:cubicBezTo>
                <a:cubicBezTo>
                  <a:pt x="14714" y="12356"/>
                  <a:pt x="14748" y="12511"/>
                  <a:pt x="14810" y="12667"/>
                </a:cubicBezTo>
                <a:cubicBezTo>
                  <a:pt x="14946" y="13043"/>
                  <a:pt x="15083" y="13384"/>
                  <a:pt x="15254" y="13759"/>
                </a:cubicBezTo>
                <a:cubicBezTo>
                  <a:pt x="15561" y="14271"/>
                  <a:pt x="15902" y="14715"/>
                  <a:pt x="16448" y="14715"/>
                </a:cubicBezTo>
                <a:cubicBezTo>
                  <a:pt x="16584" y="15056"/>
                  <a:pt x="16721" y="15397"/>
                  <a:pt x="16891" y="15704"/>
                </a:cubicBezTo>
                <a:cubicBezTo>
                  <a:pt x="17096" y="16114"/>
                  <a:pt x="17301" y="16489"/>
                  <a:pt x="17574" y="16864"/>
                </a:cubicBezTo>
                <a:cubicBezTo>
                  <a:pt x="17710" y="17035"/>
                  <a:pt x="17881" y="17206"/>
                  <a:pt x="18086" y="17308"/>
                </a:cubicBezTo>
                <a:cubicBezTo>
                  <a:pt x="18112" y="17326"/>
                  <a:pt x="18141" y="17334"/>
                  <a:pt x="18170" y="17334"/>
                </a:cubicBezTo>
                <a:cubicBezTo>
                  <a:pt x="18252" y="17334"/>
                  <a:pt x="18333" y="17264"/>
                  <a:pt x="18359" y="17137"/>
                </a:cubicBezTo>
                <a:cubicBezTo>
                  <a:pt x="18393" y="17001"/>
                  <a:pt x="18325" y="16864"/>
                  <a:pt x="18222" y="16796"/>
                </a:cubicBezTo>
                <a:cubicBezTo>
                  <a:pt x="17949" y="16625"/>
                  <a:pt x="17710" y="16387"/>
                  <a:pt x="17608" y="16114"/>
                </a:cubicBezTo>
                <a:cubicBezTo>
                  <a:pt x="17403" y="15704"/>
                  <a:pt x="17199" y="15295"/>
                  <a:pt x="16994" y="14885"/>
                </a:cubicBezTo>
                <a:cubicBezTo>
                  <a:pt x="16926" y="14749"/>
                  <a:pt x="16891" y="14612"/>
                  <a:pt x="16857" y="14510"/>
                </a:cubicBezTo>
                <a:lnTo>
                  <a:pt x="16857" y="14510"/>
                </a:lnTo>
                <a:cubicBezTo>
                  <a:pt x="17062" y="14612"/>
                  <a:pt x="17164" y="14715"/>
                  <a:pt x="17301" y="14783"/>
                </a:cubicBezTo>
                <a:cubicBezTo>
                  <a:pt x="17437" y="14851"/>
                  <a:pt x="17574" y="14919"/>
                  <a:pt x="17710" y="14988"/>
                </a:cubicBezTo>
                <a:cubicBezTo>
                  <a:pt x="17740" y="15003"/>
                  <a:pt x="17770" y="15009"/>
                  <a:pt x="17798" y="15009"/>
                </a:cubicBezTo>
                <a:cubicBezTo>
                  <a:pt x="17899" y="15009"/>
                  <a:pt x="17976" y="14924"/>
                  <a:pt x="17949" y="14817"/>
                </a:cubicBezTo>
                <a:cubicBezTo>
                  <a:pt x="17949" y="14715"/>
                  <a:pt x="17915" y="14612"/>
                  <a:pt x="17847" y="14510"/>
                </a:cubicBezTo>
                <a:cubicBezTo>
                  <a:pt x="17676" y="14373"/>
                  <a:pt x="17506" y="14305"/>
                  <a:pt x="17335" y="14169"/>
                </a:cubicBezTo>
                <a:cubicBezTo>
                  <a:pt x="16857" y="13862"/>
                  <a:pt x="16448" y="13418"/>
                  <a:pt x="16209" y="12906"/>
                </a:cubicBezTo>
                <a:cubicBezTo>
                  <a:pt x="16311" y="12701"/>
                  <a:pt x="16414" y="12497"/>
                  <a:pt x="16175" y="12394"/>
                </a:cubicBezTo>
                <a:cubicBezTo>
                  <a:pt x="15936" y="12292"/>
                  <a:pt x="16004" y="12087"/>
                  <a:pt x="16004" y="11780"/>
                </a:cubicBezTo>
                <a:lnTo>
                  <a:pt x="16004" y="11780"/>
                </a:lnTo>
                <a:cubicBezTo>
                  <a:pt x="16107" y="11951"/>
                  <a:pt x="16175" y="12087"/>
                  <a:pt x="16243" y="12189"/>
                </a:cubicBezTo>
                <a:cubicBezTo>
                  <a:pt x="16550" y="12701"/>
                  <a:pt x="16823" y="13179"/>
                  <a:pt x="17130" y="13657"/>
                </a:cubicBezTo>
                <a:cubicBezTo>
                  <a:pt x="17233" y="13827"/>
                  <a:pt x="17369" y="13964"/>
                  <a:pt x="17506" y="14100"/>
                </a:cubicBezTo>
                <a:cubicBezTo>
                  <a:pt x="17642" y="14169"/>
                  <a:pt x="17779" y="14203"/>
                  <a:pt x="17949" y="14203"/>
                </a:cubicBezTo>
                <a:cubicBezTo>
                  <a:pt x="18017" y="14203"/>
                  <a:pt x="18120" y="14066"/>
                  <a:pt x="18120" y="13964"/>
                </a:cubicBezTo>
                <a:cubicBezTo>
                  <a:pt x="18120" y="13896"/>
                  <a:pt x="18052" y="13793"/>
                  <a:pt x="17983" y="13759"/>
                </a:cubicBezTo>
                <a:cubicBezTo>
                  <a:pt x="17710" y="13691"/>
                  <a:pt x="17540" y="13418"/>
                  <a:pt x="17335" y="13179"/>
                </a:cubicBezTo>
                <a:cubicBezTo>
                  <a:pt x="16755" y="12292"/>
                  <a:pt x="16243" y="11371"/>
                  <a:pt x="15834" y="10449"/>
                </a:cubicBezTo>
                <a:cubicBezTo>
                  <a:pt x="15800" y="10347"/>
                  <a:pt x="15765" y="10279"/>
                  <a:pt x="15765" y="10210"/>
                </a:cubicBezTo>
                <a:lnTo>
                  <a:pt x="15765" y="10210"/>
                </a:lnTo>
                <a:cubicBezTo>
                  <a:pt x="16107" y="10620"/>
                  <a:pt x="16414" y="10995"/>
                  <a:pt x="16755" y="11336"/>
                </a:cubicBezTo>
                <a:cubicBezTo>
                  <a:pt x="16960" y="11575"/>
                  <a:pt x="17233" y="11814"/>
                  <a:pt x="17506" y="11985"/>
                </a:cubicBezTo>
                <a:cubicBezTo>
                  <a:pt x="17606" y="12025"/>
                  <a:pt x="17706" y="12041"/>
                  <a:pt x="17805" y="12041"/>
                </a:cubicBezTo>
                <a:cubicBezTo>
                  <a:pt x="17876" y="12041"/>
                  <a:pt x="17947" y="12033"/>
                  <a:pt x="18017" y="12019"/>
                </a:cubicBezTo>
                <a:cubicBezTo>
                  <a:pt x="18154" y="12019"/>
                  <a:pt x="18222" y="11848"/>
                  <a:pt x="18188" y="11746"/>
                </a:cubicBezTo>
                <a:cubicBezTo>
                  <a:pt x="18154" y="11644"/>
                  <a:pt x="18086" y="11575"/>
                  <a:pt x="17983" y="11541"/>
                </a:cubicBezTo>
                <a:cubicBezTo>
                  <a:pt x="17932" y="11507"/>
                  <a:pt x="17872" y="11507"/>
                  <a:pt x="17817" y="11507"/>
                </a:cubicBezTo>
                <a:cubicBezTo>
                  <a:pt x="17762" y="11507"/>
                  <a:pt x="17710" y="11507"/>
                  <a:pt x="17676" y="11473"/>
                </a:cubicBezTo>
                <a:cubicBezTo>
                  <a:pt x="17164" y="11166"/>
                  <a:pt x="16755" y="10722"/>
                  <a:pt x="16448" y="10210"/>
                </a:cubicBezTo>
                <a:lnTo>
                  <a:pt x="16448" y="10210"/>
                </a:lnTo>
                <a:cubicBezTo>
                  <a:pt x="16584" y="10244"/>
                  <a:pt x="16687" y="10313"/>
                  <a:pt x="16755" y="10381"/>
                </a:cubicBezTo>
                <a:cubicBezTo>
                  <a:pt x="17028" y="10586"/>
                  <a:pt x="17301" y="10756"/>
                  <a:pt x="17574" y="10927"/>
                </a:cubicBezTo>
                <a:cubicBezTo>
                  <a:pt x="17645" y="10941"/>
                  <a:pt x="17715" y="10949"/>
                  <a:pt x="17783" y="10949"/>
                </a:cubicBezTo>
                <a:cubicBezTo>
                  <a:pt x="17880" y="10949"/>
                  <a:pt x="17972" y="10933"/>
                  <a:pt x="18052" y="10893"/>
                </a:cubicBezTo>
                <a:cubicBezTo>
                  <a:pt x="18188" y="10825"/>
                  <a:pt x="18222" y="10688"/>
                  <a:pt x="18188" y="10552"/>
                </a:cubicBezTo>
                <a:cubicBezTo>
                  <a:pt x="18139" y="10428"/>
                  <a:pt x="18107" y="10340"/>
                  <a:pt x="18016" y="10340"/>
                </a:cubicBezTo>
                <a:cubicBezTo>
                  <a:pt x="17981" y="10340"/>
                  <a:pt x="17937" y="10353"/>
                  <a:pt x="17881" y="10381"/>
                </a:cubicBezTo>
                <a:cubicBezTo>
                  <a:pt x="17835" y="10408"/>
                  <a:pt x="17790" y="10421"/>
                  <a:pt x="17744" y="10421"/>
                </a:cubicBezTo>
                <a:cubicBezTo>
                  <a:pt x="17619" y="10421"/>
                  <a:pt x="17494" y="10326"/>
                  <a:pt x="17369" y="10176"/>
                </a:cubicBezTo>
                <a:lnTo>
                  <a:pt x="17369" y="10176"/>
                </a:lnTo>
                <a:cubicBezTo>
                  <a:pt x="17506" y="10244"/>
                  <a:pt x="17642" y="10244"/>
                  <a:pt x="17779" y="10279"/>
                </a:cubicBezTo>
                <a:cubicBezTo>
                  <a:pt x="17915" y="10279"/>
                  <a:pt x="18086" y="10279"/>
                  <a:pt x="18222" y="10244"/>
                </a:cubicBezTo>
                <a:cubicBezTo>
                  <a:pt x="18461" y="10210"/>
                  <a:pt x="18563" y="10074"/>
                  <a:pt x="18529" y="9903"/>
                </a:cubicBezTo>
                <a:cubicBezTo>
                  <a:pt x="18529" y="9800"/>
                  <a:pt x="18471" y="9697"/>
                  <a:pt x="18324" y="9697"/>
                </a:cubicBezTo>
                <a:cubicBezTo>
                  <a:pt x="18277" y="9697"/>
                  <a:pt x="18221" y="9708"/>
                  <a:pt x="18154" y="9733"/>
                </a:cubicBezTo>
                <a:cubicBezTo>
                  <a:pt x="18090" y="9751"/>
                  <a:pt x="18026" y="9759"/>
                  <a:pt x="17963" y="9759"/>
                </a:cubicBezTo>
                <a:cubicBezTo>
                  <a:pt x="17790" y="9759"/>
                  <a:pt x="17621" y="9696"/>
                  <a:pt x="17472" y="9596"/>
                </a:cubicBezTo>
                <a:cubicBezTo>
                  <a:pt x="17540" y="9494"/>
                  <a:pt x="17540" y="9391"/>
                  <a:pt x="17574" y="9289"/>
                </a:cubicBezTo>
                <a:cubicBezTo>
                  <a:pt x="17574" y="9153"/>
                  <a:pt x="17540" y="9050"/>
                  <a:pt x="17472" y="8982"/>
                </a:cubicBezTo>
                <a:cubicBezTo>
                  <a:pt x="17462" y="8962"/>
                  <a:pt x="17443" y="8954"/>
                  <a:pt x="17419" y="8954"/>
                </a:cubicBezTo>
                <a:cubicBezTo>
                  <a:pt x="17363" y="8954"/>
                  <a:pt x="17281" y="9002"/>
                  <a:pt x="17233" y="9050"/>
                </a:cubicBezTo>
                <a:cubicBezTo>
                  <a:pt x="17164" y="9118"/>
                  <a:pt x="17096" y="9221"/>
                  <a:pt x="17062" y="9323"/>
                </a:cubicBezTo>
                <a:cubicBezTo>
                  <a:pt x="16653" y="9084"/>
                  <a:pt x="16311" y="8777"/>
                  <a:pt x="16072" y="8402"/>
                </a:cubicBezTo>
                <a:cubicBezTo>
                  <a:pt x="16141" y="8402"/>
                  <a:pt x="16243" y="8436"/>
                  <a:pt x="16311" y="8436"/>
                </a:cubicBezTo>
                <a:cubicBezTo>
                  <a:pt x="16504" y="8460"/>
                  <a:pt x="16697" y="8484"/>
                  <a:pt x="16890" y="8484"/>
                </a:cubicBezTo>
                <a:cubicBezTo>
                  <a:pt x="16970" y="8484"/>
                  <a:pt x="17050" y="8480"/>
                  <a:pt x="17130" y="8470"/>
                </a:cubicBezTo>
                <a:cubicBezTo>
                  <a:pt x="17506" y="8368"/>
                  <a:pt x="17779" y="8026"/>
                  <a:pt x="17813" y="7617"/>
                </a:cubicBezTo>
                <a:cubicBezTo>
                  <a:pt x="17813" y="7515"/>
                  <a:pt x="17745" y="7412"/>
                  <a:pt x="17676" y="7310"/>
                </a:cubicBezTo>
                <a:cubicBezTo>
                  <a:pt x="17642" y="7310"/>
                  <a:pt x="17506" y="7446"/>
                  <a:pt x="17437" y="7446"/>
                </a:cubicBezTo>
                <a:cubicBezTo>
                  <a:pt x="17403" y="7480"/>
                  <a:pt x="17403" y="7549"/>
                  <a:pt x="17403" y="7583"/>
                </a:cubicBezTo>
                <a:cubicBezTo>
                  <a:pt x="17341" y="7833"/>
                  <a:pt x="17136" y="7997"/>
                  <a:pt x="16892" y="7997"/>
                </a:cubicBezTo>
                <a:cubicBezTo>
                  <a:pt x="16869" y="7997"/>
                  <a:pt x="16846" y="7995"/>
                  <a:pt x="16823" y="7992"/>
                </a:cubicBezTo>
                <a:cubicBezTo>
                  <a:pt x="16653" y="7992"/>
                  <a:pt x="16516" y="7958"/>
                  <a:pt x="16380" y="7924"/>
                </a:cubicBezTo>
                <a:cubicBezTo>
                  <a:pt x="16380" y="7617"/>
                  <a:pt x="16175" y="7549"/>
                  <a:pt x="16004" y="7446"/>
                </a:cubicBezTo>
                <a:cubicBezTo>
                  <a:pt x="15595" y="7139"/>
                  <a:pt x="15151" y="6832"/>
                  <a:pt x="14742" y="6491"/>
                </a:cubicBezTo>
                <a:cubicBezTo>
                  <a:pt x="14605" y="6389"/>
                  <a:pt x="14503" y="6252"/>
                  <a:pt x="14435" y="6081"/>
                </a:cubicBezTo>
                <a:cubicBezTo>
                  <a:pt x="14571" y="6081"/>
                  <a:pt x="14742" y="6047"/>
                  <a:pt x="14912" y="6013"/>
                </a:cubicBezTo>
                <a:cubicBezTo>
                  <a:pt x="15049" y="5979"/>
                  <a:pt x="15219" y="5979"/>
                  <a:pt x="15219" y="5706"/>
                </a:cubicBezTo>
                <a:cubicBezTo>
                  <a:pt x="15197" y="5524"/>
                  <a:pt x="15113" y="5494"/>
                  <a:pt x="15020" y="5494"/>
                </a:cubicBezTo>
                <a:cubicBezTo>
                  <a:pt x="14973" y="5494"/>
                  <a:pt x="14924" y="5501"/>
                  <a:pt x="14878" y="5501"/>
                </a:cubicBezTo>
                <a:cubicBezTo>
                  <a:pt x="14839" y="5506"/>
                  <a:pt x="14800" y="5508"/>
                  <a:pt x="14761" y="5508"/>
                </a:cubicBezTo>
                <a:cubicBezTo>
                  <a:pt x="14494" y="5508"/>
                  <a:pt x="14234" y="5407"/>
                  <a:pt x="14025" y="5228"/>
                </a:cubicBezTo>
                <a:cubicBezTo>
                  <a:pt x="13957" y="5194"/>
                  <a:pt x="13854" y="5092"/>
                  <a:pt x="13854" y="5024"/>
                </a:cubicBezTo>
                <a:cubicBezTo>
                  <a:pt x="13889" y="4819"/>
                  <a:pt x="13786" y="4648"/>
                  <a:pt x="13616" y="4580"/>
                </a:cubicBezTo>
                <a:cubicBezTo>
                  <a:pt x="13172" y="4273"/>
                  <a:pt x="12831" y="3863"/>
                  <a:pt x="12592" y="3352"/>
                </a:cubicBezTo>
                <a:cubicBezTo>
                  <a:pt x="12012" y="2396"/>
                  <a:pt x="11671" y="1338"/>
                  <a:pt x="11568" y="212"/>
                </a:cubicBezTo>
                <a:cubicBezTo>
                  <a:pt x="11568" y="89"/>
                  <a:pt x="11497" y="1"/>
                  <a:pt x="1141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0" name="Google Shape;7810;p56"/>
          <p:cNvSpPr/>
          <p:nvPr/>
        </p:nvSpPr>
        <p:spPr>
          <a:xfrm>
            <a:off x="496958" y="4570564"/>
            <a:ext cx="958424" cy="572570"/>
          </a:xfrm>
          <a:custGeom>
            <a:rect b="b" l="l" r="r" t="t"/>
            <a:pathLst>
              <a:path extrusionOk="0" h="30742" w="51459">
                <a:moveTo>
                  <a:pt x="34329" y="5510"/>
                </a:moveTo>
                <a:lnTo>
                  <a:pt x="34329" y="5510"/>
                </a:lnTo>
                <a:cubicBezTo>
                  <a:pt x="34465" y="5646"/>
                  <a:pt x="34465" y="5749"/>
                  <a:pt x="34226" y="5749"/>
                </a:cubicBezTo>
                <a:cubicBezTo>
                  <a:pt x="34260" y="5646"/>
                  <a:pt x="34294" y="5578"/>
                  <a:pt x="34329" y="5510"/>
                </a:cubicBezTo>
                <a:close/>
                <a:moveTo>
                  <a:pt x="38969" y="5510"/>
                </a:moveTo>
                <a:lnTo>
                  <a:pt x="38969" y="5510"/>
                </a:lnTo>
                <a:cubicBezTo>
                  <a:pt x="39276" y="5714"/>
                  <a:pt x="39515" y="5953"/>
                  <a:pt x="39686" y="6260"/>
                </a:cubicBezTo>
                <a:lnTo>
                  <a:pt x="39618" y="6329"/>
                </a:lnTo>
                <a:lnTo>
                  <a:pt x="38969" y="5510"/>
                </a:lnTo>
                <a:close/>
                <a:moveTo>
                  <a:pt x="34772" y="2404"/>
                </a:moveTo>
                <a:lnTo>
                  <a:pt x="34772" y="5100"/>
                </a:lnTo>
                <a:cubicBezTo>
                  <a:pt x="34533" y="5100"/>
                  <a:pt x="34294" y="5134"/>
                  <a:pt x="34056" y="5203"/>
                </a:cubicBezTo>
                <a:cubicBezTo>
                  <a:pt x="33987" y="5203"/>
                  <a:pt x="33885" y="5373"/>
                  <a:pt x="33851" y="5476"/>
                </a:cubicBezTo>
                <a:cubicBezTo>
                  <a:pt x="33407" y="6158"/>
                  <a:pt x="32895" y="6806"/>
                  <a:pt x="32384" y="7421"/>
                </a:cubicBezTo>
                <a:lnTo>
                  <a:pt x="32076" y="7284"/>
                </a:lnTo>
                <a:cubicBezTo>
                  <a:pt x="32076" y="7250"/>
                  <a:pt x="32111" y="7216"/>
                  <a:pt x="32111" y="7182"/>
                </a:cubicBezTo>
                <a:lnTo>
                  <a:pt x="33373" y="5851"/>
                </a:lnTo>
                <a:cubicBezTo>
                  <a:pt x="33510" y="5680"/>
                  <a:pt x="33646" y="5544"/>
                  <a:pt x="33476" y="5305"/>
                </a:cubicBezTo>
                <a:cubicBezTo>
                  <a:pt x="33441" y="5271"/>
                  <a:pt x="33441" y="5134"/>
                  <a:pt x="33476" y="5100"/>
                </a:cubicBezTo>
                <a:cubicBezTo>
                  <a:pt x="33612" y="4827"/>
                  <a:pt x="33749" y="4588"/>
                  <a:pt x="33953" y="4418"/>
                </a:cubicBezTo>
                <a:cubicBezTo>
                  <a:pt x="34192" y="4213"/>
                  <a:pt x="34363" y="3906"/>
                  <a:pt x="34397" y="3565"/>
                </a:cubicBezTo>
                <a:cubicBezTo>
                  <a:pt x="34431" y="3155"/>
                  <a:pt x="34567" y="2780"/>
                  <a:pt x="34772" y="2404"/>
                </a:cubicBezTo>
                <a:close/>
                <a:moveTo>
                  <a:pt x="36888" y="5271"/>
                </a:moveTo>
                <a:cubicBezTo>
                  <a:pt x="37229" y="5885"/>
                  <a:pt x="37570" y="6499"/>
                  <a:pt x="37946" y="7113"/>
                </a:cubicBezTo>
                <a:lnTo>
                  <a:pt x="37673" y="7489"/>
                </a:lnTo>
                <a:cubicBezTo>
                  <a:pt x="37400" y="6738"/>
                  <a:pt x="37127" y="6022"/>
                  <a:pt x="36854" y="5305"/>
                </a:cubicBezTo>
                <a:lnTo>
                  <a:pt x="36888" y="5271"/>
                </a:lnTo>
                <a:close/>
                <a:moveTo>
                  <a:pt x="36615" y="2916"/>
                </a:moveTo>
                <a:cubicBezTo>
                  <a:pt x="37707" y="4588"/>
                  <a:pt x="38696" y="6329"/>
                  <a:pt x="40232" y="7625"/>
                </a:cubicBezTo>
                <a:cubicBezTo>
                  <a:pt x="39822" y="7421"/>
                  <a:pt x="39413" y="7113"/>
                  <a:pt x="39106" y="6772"/>
                </a:cubicBezTo>
                <a:cubicBezTo>
                  <a:pt x="39038" y="6704"/>
                  <a:pt x="38969" y="6636"/>
                  <a:pt x="38901" y="6567"/>
                </a:cubicBezTo>
                <a:cubicBezTo>
                  <a:pt x="38853" y="6543"/>
                  <a:pt x="38753" y="6519"/>
                  <a:pt x="38687" y="6519"/>
                </a:cubicBezTo>
                <a:cubicBezTo>
                  <a:pt x="38660" y="6519"/>
                  <a:pt x="38638" y="6523"/>
                  <a:pt x="38628" y="6533"/>
                </a:cubicBezTo>
                <a:cubicBezTo>
                  <a:pt x="38594" y="6602"/>
                  <a:pt x="38560" y="6704"/>
                  <a:pt x="38560" y="6806"/>
                </a:cubicBezTo>
                <a:cubicBezTo>
                  <a:pt x="38560" y="6875"/>
                  <a:pt x="38628" y="6943"/>
                  <a:pt x="38628" y="7011"/>
                </a:cubicBezTo>
                <a:cubicBezTo>
                  <a:pt x="38526" y="6943"/>
                  <a:pt x="38458" y="6840"/>
                  <a:pt x="38355" y="6738"/>
                </a:cubicBezTo>
                <a:cubicBezTo>
                  <a:pt x="37604" y="5612"/>
                  <a:pt x="36990" y="4349"/>
                  <a:pt x="36615" y="3019"/>
                </a:cubicBezTo>
                <a:cubicBezTo>
                  <a:pt x="36615" y="2985"/>
                  <a:pt x="36615" y="2950"/>
                  <a:pt x="36615" y="2916"/>
                </a:cubicBezTo>
                <a:close/>
                <a:moveTo>
                  <a:pt x="31974" y="6329"/>
                </a:moveTo>
                <a:lnTo>
                  <a:pt x="32042" y="6431"/>
                </a:lnTo>
                <a:cubicBezTo>
                  <a:pt x="32008" y="6738"/>
                  <a:pt x="31735" y="6909"/>
                  <a:pt x="31462" y="7079"/>
                </a:cubicBezTo>
                <a:cubicBezTo>
                  <a:pt x="31258" y="7216"/>
                  <a:pt x="30985" y="7352"/>
                  <a:pt x="30746" y="7455"/>
                </a:cubicBezTo>
                <a:cubicBezTo>
                  <a:pt x="30336" y="7659"/>
                  <a:pt x="29893" y="7830"/>
                  <a:pt x="29449" y="7967"/>
                </a:cubicBezTo>
                <a:lnTo>
                  <a:pt x="31974" y="6329"/>
                </a:lnTo>
                <a:close/>
                <a:moveTo>
                  <a:pt x="40880" y="8001"/>
                </a:moveTo>
                <a:lnTo>
                  <a:pt x="41187" y="8171"/>
                </a:lnTo>
                <a:lnTo>
                  <a:pt x="41153" y="8240"/>
                </a:lnTo>
                <a:lnTo>
                  <a:pt x="40846" y="8069"/>
                </a:lnTo>
                <a:cubicBezTo>
                  <a:pt x="40846" y="8035"/>
                  <a:pt x="40846" y="8035"/>
                  <a:pt x="40880" y="8001"/>
                </a:cubicBezTo>
                <a:close/>
                <a:moveTo>
                  <a:pt x="15527" y="7250"/>
                </a:moveTo>
                <a:lnTo>
                  <a:pt x="16107" y="8103"/>
                </a:lnTo>
                <a:cubicBezTo>
                  <a:pt x="16039" y="8274"/>
                  <a:pt x="16005" y="8444"/>
                  <a:pt x="15902" y="8649"/>
                </a:cubicBezTo>
                <a:cubicBezTo>
                  <a:pt x="15697" y="8205"/>
                  <a:pt x="15561" y="7728"/>
                  <a:pt x="15527" y="7250"/>
                </a:cubicBezTo>
                <a:close/>
                <a:moveTo>
                  <a:pt x="38048" y="8103"/>
                </a:moveTo>
                <a:lnTo>
                  <a:pt x="38867" y="9366"/>
                </a:lnTo>
                <a:cubicBezTo>
                  <a:pt x="38867" y="9400"/>
                  <a:pt x="38833" y="9434"/>
                  <a:pt x="38833" y="9502"/>
                </a:cubicBezTo>
                <a:cubicBezTo>
                  <a:pt x="38458" y="9093"/>
                  <a:pt x="38219" y="8615"/>
                  <a:pt x="38048" y="8103"/>
                </a:cubicBezTo>
                <a:close/>
                <a:moveTo>
                  <a:pt x="16448" y="8547"/>
                </a:moveTo>
                <a:cubicBezTo>
                  <a:pt x="16858" y="8785"/>
                  <a:pt x="17131" y="9195"/>
                  <a:pt x="17267" y="9673"/>
                </a:cubicBezTo>
                <a:cubicBezTo>
                  <a:pt x="16755" y="9536"/>
                  <a:pt x="16414" y="9058"/>
                  <a:pt x="16448" y="8547"/>
                </a:cubicBezTo>
                <a:close/>
                <a:moveTo>
                  <a:pt x="36058" y="5701"/>
                </a:moveTo>
                <a:lnTo>
                  <a:pt x="36058" y="5701"/>
                </a:lnTo>
                <a:cubicBezTo>
                  <a:pt x="36252" y="6160"/>
                  <a:pt x="36417" y="6620"/>
                  <a:pt x="36581" y="7079"/>
                </a:cubicBezTo>
                <a:cubicBezTo>
                  <a:pt x="36581" y="7113"/>
                  <a:pt x="36581" y="7182"/>
                  <a:pt x="36581" y="7182"/>
                </a:cubicBezTo>
                <a:cubicBezTo>
                  <a:pt x="36308" y="8137"/>
                  <a:pt x="36137" y="9127"/>
                  <a:pt x="36137" y="10116"/>
                </a:cubicBezTo>
                <a:cubicBezTo>
                  <a:pt x="36137" y="10116"/>
                  <a:pt x="36103" y="10116"/>
                  <a:pt x="36035" y="10150"/>
                </a:cubicBezTo>
                <a:cubicBezTo>
                  <a:pt x="36001" y="9639"/>
                  <a:pt x="35932" y="9127"/>
                  <a:pt x="35932" y="8581"/>
                </a:cubicBezTo>
                <a:cubicBezTo>
                  <a:pt x="35830" y="7967"/>
                  <a:pt x="35898" y="7318"/>
                  <a:pt x="36137" y="6738"/>
                </a:cubicBezTo>
                <a:cubicBezTo>
                  <a:pt x="36171" y="6670"/>
                  <a:pt x="36171" y="6602"/>
                  <a:pt x="36137" y="6533"/>
                </a:cubicBezTo>
                <a:cubicBezTo>
                  <a:pt x="35973" y="6172"/>
                  <a:pt x="35967" y="6159"/>
                  <a:pt x="36058" y="5701"/>
                </a:cubicBezTo>
                <a:close/>
                <a:moveTo>
                  <a:pt x="17881" y="9434"/>
                </a:moveTo>
                <a:cubicBezTo>
                  <a:pt x="18461" y="9917"/>
                  <a:pt x="19224" y="10187"/>
                  <a:pt x="19996" y="10187"/>
                </a:cubicBezTo>
                <a:cubicBezTo>
                  <a:pt x="20042" y="10187"/>
                  <a:pt x="20088" y="10186"/>
                  <a:pt x="20133" y="10185"/>
                </a:cubicBezTo>
                <a:lnTo>
                  <a:pt x="20133" y="10185"/>
                </a:lnTo>
                <a:cubicBezTo>
                  <a:pt x="20031" y="10355"/>
                  <a:pt x="19826" y="10492"/>
                  <a:pt x="19622" y="10492"/>
                </a:cubicBezTo>
                <a:cubicBezTo>
                  <a:pt x="19280" y="10492"/>
                  <a:pt x="18973" y="10423"/>
                  <a:pt x="18666" y="10287"/>
                </a:cubicBezTo>
                <a:cubicBezTo>
                  <a:pt x="18359" y="10048"/>
                  <a:pt x="18052" y="9809"/>
                  <a:pt x="17813" y="9536"/>
                </a:cubicBezTo>
                <a:lnTo>
                  <a:pt x="17881" y="9434"/>
                </a:lnTo>
                <a:close/>
                <a:moveTo>
                  <a:pt x="11876" y="9400"/>
                </a:moveTo>
                <a:lnTo>
                  <a:pt x="11876" y="9400"/>
                </a:lnTo>
                <a:cubicBezTo>
                  <a:pt x="11466" y="9980"/>
                  <a:pt x="10954" y="10492"/>
                  <a:pt x="10340" y="10867"/>
                </a:cubicBezTo>
                <a:lnTo>
                  <a:pt x="9931" y="10492"/>
                </a:lnTo>
                <a:lnTo>
                  <a:pt x="11125" y="9502"/>
                </a:lnTo>
                <a:cubicBezTo>
                  <a:pt x="11159" y="9502"/>
                  <a:pt x="11193" y="9468"/>
                  <a:pt x="11261" y="9468"/>
                </a:cubicBezTo>
                <a:lnTo>
                  <a:pt x="11876" y="9400"/>
                </a:lnTo>
                <a:close/>
                <a:moveTo>
                  <a:pt x="14981" y="10628"/>
                </a:moveTo>
                <a:lnTo>
                  <a:pt x="15322" y="11276"/>
                </a:lnTo>
                <a:lnTo>
                  <a:pt x="15083" y="11379"/>
                </a:lnTo>
                <a:cubicBezTo>
                  <a:pt x="15015" y="11140"/>
                  <a:pt x="14947" y="10901"/>
                  <a:pt x="14913" y="10662"/>
                </a:cubicBezTo>
                <a:lnTo>
                  <a:pt x="14981" y="10628"/>
                </a:lnTo>
                <a:close/>
                <a:moveTo>
                  <a:pt x="14913" y="8001"/>
                </a:moveTo>
                <a:cubicBezTo>
                  <a:pt x="15151" y="8410"/>
                  <a:pt x="15390" y="8785"/>
                  <a:pt x="15629" y="9195"/>
                </a:cubicBezTo>
                <a:cubicBezTo>
                  <a:pt x="15834" y="9536"/>
                  <a:pt x="15936" y="9946"/>
                  <a:pt x="15902" y="10389"/>
                </a:cubicBezTo>
                <a:cubicBezTo>
                  <a:pt x="15902" y="10731"/>
                  <a:pt x="15936" y="11072"/>
                  <a:pt x="16039" y="11447"/>
                </a:cubicBezTo>
                <a:cubicBezTo>
                  <a:pt x="15800" y="10969"/>
                  <a:pt x="15663" y="10492"/>
                  <a:pt x="15561" y="9980"/>
                </a:cubicBezTo>
                <a:cubicBezTo>
                  <a:pt x="15561" y="9946"/>
                  <a:pt x="15561" y="9877"/>
                  <a:pt x="15561" y="9809"/>
                </a:cubicBezTo>
                <a:cubicBezTo>
                  <a:pt x="15527" y="9707"/>
                  <a:pt x="15493" y="9570"/>
                  <a:pt x="15390" y="9536"/>
                </a:cubicBezTo>
                <a:cubicBezTo>
                  <a:pt x="15381" y="9531"/>
                  <a:pt x="15370" y="9529"/>
                  <a:pt x="15358" y="9529"/>
                </a:cubicBezTo>
                <a:cubicBezTo>
                  <a:pt x="15285" y="9529"/>
                  <a:pt x="15171" y="9609"/>
                  <a:pt x="15083" y="9639"/>
                </a:cubicBezTo>
                <a:cubicBezTo>
                  <a:pt x="14640" y="9195"/>
                  <a:pt x="14708" y="8615"/>
                  <a:pt x="14810" y="8035"/>
                </a:cubicBezTo>
                <a:lnTo>
                  <a:pt x="14913" y="8001"/>
                </a:lnTo>
                <a:close/>
                <a:moveTo>
                  <a:pt x="12353" y="10150"/>
                </a:moveTo>
                <a:lnTo>
                  <a:pt x="12353" y="10150"/>
                </a:lnTo>
                <a:cubicBezTo>
                  <a:pt x="12012" y="10833"/>
                  <a:pt x="11569" y="11481"/>
                  <a:pt x="11057" y="12095"/>
                </a:cubicBezTo>
                <a:lnTo>
                  <a:pt x="10818" y="11788"/>
                </a:lnTo>
                <a:cubicBezTo>
                  <a:pt x="11330" y="11242"/>
                  <a:pt x="11842" y="10696"/>
                  <a:pt x="12353" y="10150"/>
                </a:cubicBezTo>
                <a:close/>
                <a:moveTo>
                  <a:pt x="38696" y="10082"/>
                </a:moveTo>
                <a:cubicBezTo>
                  <a:pt x="38799" y="10219"/>
                  <a:pt x="38901" y="10389"/>
                  <a:pt x="39003" y="10560"/>
                </a:cubicBezTo>
                <a:cubicBezTo>
                  <a:pt x="39208" y="11003"/>
                  <a:pt x="39379" y="11481"/>
                  <a:pt x="39549" y="11959"/>
                </a:cubicBezTo>
                <a:cubicBezTo>
                  <a:pt x="39584" y="12027"/>
                  <a:pt x="39618" y="12130"/>
                  <a:pt x="39618" y="12232"/>
                </a:cubicBezTo>
                <a:cubicBezTo>
                  <a:pt x="38901" y="11754"/>
                  <a:pt x="38560" y="10935"/>
                  <a:pt x="38696" y="10082"/>
                </a:cubicBezTo>
                <a:close/>
                <a:moveTo>
                  <a:pt x="36820" y="7932"/>
                </a:moveTo>
                <a:lnTo>
                  <a:pt x="36820" y="7932"/>
                </a:lnTo>
                <a:cubicBezTo>
                  <a:pt x="37161" y="8308"/>
                  <a:pt x="37434" y="8717"/>
                  <a:pt x="37604" y="9195"/>
                </a:cubicBezTo>
                <a:cubicBezTo>
                  <a:pt x="37707" y="9707"/>
                  <a:pt x="37877" y="10185"/>
                  <a:pt x="37980" y="10662"/>
                </a:cubicBezTo>
                <a:cubicBezTo>
                  <a:pt x="38048" y="10765"/>
                  <a:pt x="38082" y="10867"/>
                  <a:pt x="38082" y="11003"/>
                </a:cubicBezTo>
                <a:cubicBezTo>
                  <a:pt x="38185" y="11925"/>
                  <a:pt x="38287" y="12812"/>
                  <a:pt x="38355" y="13802"/>
                </a:cubicBezTo>
                <a:lnTo>
                  <a:pt x="38389" y="13802"/>
                </a:lnTo>
                <a:cubicBezTo>
                  <a:pt x="38355" y="13802"/>
                  <a:pt x="38317" y="13805"/>
                  <a:pt x="38278" y="13805"/>
                </a:cubicBezTo>
                <a:cubicBezTo>
                  <a:pt x="38200" y="13805"/>
                  <a:pt x="38116" y="13790"/>
                  <a:pt x="38048" y="13699"/>
                </a:cubicBezTo>
                <a:cubicBezTo>
                  <a:pt x="37980" y="13563"/>
                  <a:pt x="37809" y="13358"/>
                  <a:pt x="37980" y="13187"/>
                </a:cubicBezTo>
                <a:cubicBezTo>
                  <a:pt x="38082" y="13085"/>
                  <a:pt x="38082" y="12914"/>
                  <a:pt x="37980" y="12812"/>
                </a:cubicBezTo>
                <a:cubicBezTo>
                  <a:pt x="37366" y="12198"/>
                  <a:pt x="37263" y="11447"/>
                  <a:pt x="37127" y="10662"/>
                </a:cubicBezTo>
                <a:cubicBezTo>
                  <a:pt x="37024" y="9775"/>
                  <a:pt x="36922" y="8888"/>
                  <a:pt x="36820" y="7932"/>
                </a:cubicBezTo>
                <a:close/>
                <a:moveTo>
                  <a:pt x="40812" y="11515"/>
                </a:moveTo>
                <a:lnTo>
                  <a:pt x="40812" y="11515"/>
                </a:lnTo>
                <a:cubicBezTo>
                  <a:pt x="41119" y="11754"/>
                  <a:pt x="41563" y="12164"/>
                  <a:pt x="42006" y="12539"/>
                </a:cubicBezTo>
                <a:cubicBezTo>
                  <a:pt x="42040" y="12573"/>
                  <a:pt x="42040" y="12607"/>
                  <a:pt x="42075" y="12641"/>
                </a:cubicBezTo>
                <a:cubicBezTo>
                  <a:pt x="42245" y="13085"/>
                  <a:pt x="42416" y="13563"/>
                  <a:pt x="42586" y="14006"/>
                </a:cubicBezTo>
                <a:cubicBezTo>
                  <a:pt x="42040" y="13665"/>
                  <a:pt x="41085" y="12232"/>
                  <a:pt x="40812" y="11515"/>
                </a:cubicBezTo>
                <a:close/>
                <a:moveTo>
                  <a:pt x="40027" y="13119"/>
                </a:moveTo>
                <a:lnTo>
                  <a:pt x="39993" y="13153"/>
                </a:lnTo>
                <a:cubicBezTo>
                  <a:pt x="40130" y="13392"/>
                  <a:pt x="40266" y="13631"/>
                  <a:pt x="40403" y="13836"/>
                </a:cubicBezTo>
                <a:cubicBezTo>
                  <a:pt x="40471" y="14006"/>
                  <a:pt x="40403" y="14040"/>
                  <a:pt x="40232" y="14075"/>
                </a:cubicBezTo>
                <a:lnTo>
                  <a:pt x="39925" y="13153"/>
                </a:lnTo>
                <a:lnTo>
                  <a:pt x="40027" y="13119"/>
                </a:lnTo>
                <a:close/>
                <a:moveTo>
                  <a:pt x="12251" y="13836"/>
                </a:moveTo>
                <a:cubicBezTo>
                  <a:pt x="12285" y="13904"/>
                  <a:pt x="12319" y="13938"/>
                  <a:pt x="12319" y="13972"/>
                </a:cubicBezTo>
                <a:cubicBezTo>
                  <a:pt x="12285" y="14040"/>
                  <a:pt x="12251" y="14143"/>
                  <a:pt x="12217" y="14211"/>
                </a:cubicBezTo>
                <a:lnTo>
                  <a:pt x="12149" y="14177"/>
                </a:lnTo>
                <a:cubicBezTo>
                  <a:pt x="12183" y="14075"/>
                  <a:pt x="12217" y="14006"/>
                  <a:pt x="12251" y="13836"/>
                </a:cubicBezTo>
                <a:close/>
                <a:moveTo>
                  <a:pt x="38526" y="14177"/>
                </a:moveTo>
                <a:cubicBezTo>
                  <a:pt x="38560" y="14245"/>
                  <a:pt x="38594" y="14313"/>
                  <a:pt x="38628" y="14416"/>
                </a:cubicBezTo>
                <a:lnTo>
                  <a:pt x="38526" y="14450"/>
                </a:lnTo>
                <a:lnTo>
                  <a:pt x="38458" y="14177"/>
                </a:lnTo>
                <a:close/>
                <a:moveTo>
                  <a:pt x="15015" y="14211"/>
                </a:moveTo>
                <a:lnTo>
                  <a:pt x="15288" y="14621"/>
                </a:lnTo>
                <a:cubicBezTo>
                  <a:pt x="14947" y="14621"/>
                  <a:pt x="14913" y="14484"/>
                  <a:pt x="15015" y="14211"/>
                </a:cubicBezTo>
                <a:close/>
                <a:moveTo>
                  <a:pt x="15663" y="11993"/>
                </a:moveTo>
                <a:lnTo>
                  <a:pt x="15663" y="11993"/>
                </a:lnTo>
                <a:cubicBezTo>
                  <a:pt x="16039" y="12573"/>
                  <a:pt x="16585" y="13017"/>
                  <a:pt x="16721" y="13733"/>
                </a:cubicBezTo>
                <a:cubicBezTo>
                  <a:pt x="16789" y="14040"/>
                  <a:pt x="16926" y="14348"/>
                  <a:pt x="17028" y="14621"/>
                </a:cubicBezTo>
                <a:cubicBezTo>
                  <a:pt x="16926" y="14586"/>
                  <a:pt x="16824" y="14586"/>
                  <a:pt x="16824" y="14552"/>
                </a:cubicBezTo>
                <a:cubicBezTo>
                  <a:pt x="16243" y="13802"/>
                  <a:pt x="15834" y="12914"/>
                  <a:pt x="15663" y="11993"/>
                </a:cubicBezTo>
                <a:close/>
                <a:moveTo>
                  <a:pt x="16585" y="11174"/>
                </a:moveTo>
                <a:cubicBezTo>
                  <a:pt x="16926" y="11686"/>
                  <a:pt x="17335" y="12130"/>
                  <a:pt x="17847" y="12539"/>
                </a:cubicBezTo>
                <a:cubicBezTo>
                  <a:pt x="17950" y="12641"/>
                  <a:pt x="18052" y="12744"/>
                  <a:pt x="18120" y="12880"/>
                </a:cubicBezTo>
                <a:cubicBezTo>
                  <a:pt x="18427" y="13392"/>
                  <a:pt x="18734" y="13904"/>
                  <a:pt x="19041" y="14416"/>
                </a:cubicBezTo>
                <a:cubicBezTo>
                  <a:pt x="19041" y="14484"/>
                  <a:pt x="19076" y="14552"/>
                  <a:pt x="19076" y="14621"/>
                </a:cubicBezTo>
                <a:cubicBezTo>
                  <a:pt x="18871" y="14416"/>
                  <a:pt x="18769" y="14313"/>
                  <a:pt x="18632" y="14177"/>
                </a:cubicBezTo>
                <a:cubicBezTo>
                  <a:pt x="18018" y="13529"/>
                  <a:pt x="17472" y="12812"/>
                  <a:pt x="16994" y="12061"/>
                </a:cubicBezTo>
                <a:cubicBezTo>
                  <a:pt x="16960" y="11959"/>
                  <a:pt x="16789" y="11891"/>
                  <a:pt x="16619" y="11754"/>
                </a:cubicBezTo>
                <a:cubicBezTo>
                  <a:pt x="16585" y="11618"/>
                  <a:pt x="16516" y="11379"/>
                  <a:pt x="16482" y="11174"/>
                </a:cubicBezTo>
                <a:close/>
                <a:moveTo>
                  <a:pt x="28084" y="13767"/>
                </a:moveTo>
                <a:cubicBezTo>
                  <a:pt x="27845" y="14109"/>
                  <a:pt x="27504" y="14416"/>
                  <a:pt x="27163" y="14621"/>
                </a:cubicBezTo>
                <a:cubicBezTo>
                  <a:pt x="27368" y="14245"/>
                  <a:pt x="27709" y="13972"/>
                  <a:pt x="28084" y="13767"/>
                </a:cubicBezTo>
                <a:close/>
                <a:moveTo>
                  <a:pt x="9692" y="13597"/>
                </a:moveTo>
                <a:lnTo>
                  <a:pt x="9692" y="13597"/>
                </a:lnTo>
                <a:cubicBezTo>
                  <a:pt x="9385" y="14109"/>
                  <a:pt x="8907" y="14518"/>
                  <a:pt x="8361" y="14723"/>
                </a:cubicBezTo>
                <a:lnTo>
                  <a:pt x="9692" y="13597"/>
                </a:lnTo>
                <a:close/>
                <a:moveTo>
                  <a:pt x="11807" y="12300"/>
                </a:moveTo>
                <a:cubicBezTo>
                  <a:pt x="11364" y="13358"/>
                  <a:pt x="10784" y="14348"/>
                  <a:pt x="10067" y="15269"/>
                </a:cubicBezTo>
                <a:lnTo>
                  <a:pt x="9999" y="15235"/>
                </a:lnTo>
                <a:cubicBezTo>
                  <a:pt x="10170" y="15030"/>
                  <a:pt x="10306" y="14825"/>
                  <a:pt x="10442" y="14586"/>
                </a:cubicBezTo>
                <a:cubicBezTo>
                  <a:pt x="10579" y="14382"/>
                  <a:pt x="10715" y="14177"/>
                  <a:pt x="10852" y="13904"/>
                </a:cubicBezTo>
                <a:cubicBezTo>
                  <a:pt x="10954" y="13631"/>
                  <a:pt x="10954" y="13631"/>
                  <a:pt x="10681" y="13358"/>
                </a:cubicBezTo>
                <a:cubicBezTo>
                  <a:pt x="10954" y="13017"/>
                  <a:pt x="11227" y="12676"/>
                  <a:pt x="11534" y="12334"/>
                </a:cubicBezTo>
                <a:cubicBezTo>
                  <a:pt x="11569" y="12300"/>
                  <a:pt x="11637" y="12300"/>
                  <a:pt x="11807" y="12300"/>
                </a:cubicBezTo>
                <a:close/>
                <a:moveTo>
                  <a:pt x="37468" y="13631"/>
                </a:moveTo>
                <a:lnTo>
                  <a:pt x="37468" y="13631"/>
                </a:lnTo>
                <a:cubicBezTo>
                  <a:pt x="37673" y="14211"/>
                  <a:pt x="38185" y="14586"/>
                  <a:pt x="38014" y="15269"/>
                </a:cubicBezTo>
                <a:lnTo>
                  <a:pt x="37980" y="15269"/>
                </a:lnTo>
                <a:cubicBezTo>
                  <a:pt x="37434" y="14928"/>
                  <a:pt x="37195" y="14211"/>
                  <a:pt x="37468" y="13631"/>
                </a:cubicBezTo>
                <a:close/>
                <a:moveTo>
                  <a:pt x="35352" y="13665"/>
                </a:moveTo>
                <a:cubicBezTo>
                  <a:pt x="35542" y="13828"/>
                  <a:pt x="35646" y="14056"/>
                  <a:pt x="35853" y="14056"/>
                </a:cubicBezTo>
                <a:cubicBezTo>
                  <a:pt x="35906" y="14056"/>
                  <a:pt x="35965" y="14041"/>
                  <a:pt x="36035" y="14006"/>
                </a:cubicBezTo>
                <a:cubicBezTo>
                  <a:pt x="36069" y="14552"/>
                  <a:pt x="36103" y="15030"/>
                  <a:pt x="36137" y="15542"/>
                </a:cubicBezTo>
                <a:lnTo>
                  <a:pt x="36069" y="15576"/>
                </a:lnTo>
                <a:cubicBezTo>
                  <a:pt x="35762" y="14962"/>
                  <a:pt x="35523" y="14348"/>
                  <a:pt x="35352" y="13665"/>
                </a:cubicBezTo>
                <a:close/>
                <a:moveTo>
                  <a:pt x="14469" y="13563"/>
                </a:moveTo>
                <a:lnTo>
                  <a:pt x="14469" y="14859"/>
                </a:lnTo>
                <a:cubicBezTo>
                  <a:pt x="14435" y="14962"/>
                  <a:pt x="14401" y="15064"/>
                  <a:pt x="14333" y="15167"/>
                </a:cubicBezTo>
                <a:cubicBezTo>
                  <a:pt x="14196" y="15303"/>
                  <a:pt x="14025" y="15440"/>
                  <a:pt x="13889" y="15610"/>
                </a:cubicBezTo>
                <a:lnTo>
                  <a:pt x="13787" y="15542"/>
                </a:lnTo>
                <a:lnTo>
                  <a:pt x="13821" y="15542"/>
                </a:lnTo>
                <a:cubicBezTo>
                  <a:pt x="13889" y="14859"/>
                  <a:pt x="14264" y="14245"/>
                  <a:pt x="14469" y="13563"/>
                </a:cubicBezTo>
                <a:close/>
                <a:moveTo>
                  <a:pt x="39754" y="10526"/>
                </a:moveTo>
                <a:lnTo>
                  <a:pt x="39754" y="10526"/>
                </a:lnTo>
                <a:cubicBezTo>
                  <a:pt x="39993" y="11072"/>
                  <a:pt x="40437" y="11584"/>
                  <a:pt x="40573" y="12232"/>
                </a:cubicBezTo>
                <a:cubicBezTo>
                  <a:pt x="40607" y="12368"/>
                  <a:pt x="40675" y="12505"/>
                  <a:pt x="40778" y="12641"/>
                </a:cubicBezTo>
                <a:cubicBezTo>
                  <a:pt x="41153" y="13256"/>
                  <a:pt x="41494" y="13836"/>
                  <a:pt x="41836" y="14416"/>
                </a:cubicBezTo>
                <a:cubicBezTo>
                  <a:pt x="41733" y="14518"/>
                  <a:pt x="41563" y="14586"/>
                  <a:pt x="41529" y="14689"/>
                </a:cubicBezTo>
                <a:cubicBezTo>
                  <a:pt x="41460" y="14859"/>
                  <a:pt x="41460" y="15030"/>
                  <a:pt x="41529" y="15201"/>
                </a:cubicBezTo>
                <a:cubicBezTo>
                  <a:pt x="41563" y="15371"/>
                  <a:pt x="41631" y="15542"/>
                  <a:pt x="41665" y="15747"/>
                </a:cubicBezTo>
                <a:cubicBezTo>
                  <a:pt x="41324" y="15371"/>
                  <a:pt x="41051" y="14962"/>
                  <a:pt x="40812" y="14484"/>
                </a:cubicBezTo>
                <a:cubicBezTo>
                  <a:pt x="41153" y="14245"/>
                  <a:pt x="41153" y="14245"/>
                  <a:pt x="40983" y="13938"/>
                </a:cubicBezTo>
                <a:cubicBezTo>
                  <a:pt x="40914" y="13767"/>
                  <a:pt x="40812" y="13597"/>
                  <a:pt x="40710" y="13426"/>
                </a:cubicBezTo>
                <a:cubicBezTo>
                  <a:pt x="40675" y="13358"/>
                  <a:pt x="40641" y="13256"/>
                  <a:pt x="40641" y="13187"/>
                </a:cubicBezTo>
                <a:cubicBezTo>
                  <a:pt x="40778" y="12949"/>
                  <a:pt x="40607" y="12744"/>
                  <a:pt x="40505" y="12573"/>
                </a:cubicBezTo>
                <a:cubicBezTo>
                  <a:pt x="40061" y="11993"/>
                  <a:pt x="39822" y="11276"/>
                  <a:pt x="39754" y="10526"/>
                </a:cubicBezTo>
                <a:close/>
                <a:moveTo>
                  <a:pt x="10067" y="14109"/>
                </a:moveTo>
                <a:lnTo>
                  <a:pt x="10170" y="14177"/>
                </a:lnTo>
                <a:lnTo>
                  <a:pt x="8736" y="16156"/>
                </a:lnTo>
                <a:lnTo>
                  <a:pt x="8668" y="16122"/>
                </a:lnTo>
                <a:cubicBezTo>
                  <a:pt x="8770" y="15917"/>
                  <a:pt x="8839" y="15712"/>
                  <a:pt x="8907" y="15542"/>
                </a:cubicBezTo>
                <a:cubicBezTo>
                  <a:pt x="9043" y="14825"/>
                  <a:pt x="9658" y="14552"/>
                  <a:pt x="10067" y="14109"/>
                </a:cubicBezTo>
                <a:close/>
                <a:moveTo>
                  <a:pt x="41221" y="15985"/>
                </a:moveTo>
                <a:cubicBezTo>
                  <a:pt x="41256" y="16054"/>
                  <a:pt x="41290" y="16156"/>
                  <a:pt x="41358" y="16224"/>
                </a:cubicBezTo>
                <a:lnTo>
                  <a:pt x="41153" y="16020"/>
                </a:lnTo>
                <a:lnTo>
                  <a:pt x="41221" y="15985"/>
                </a:lnTo>
                <a:close/>
                <a:moveTo>
                  <a:pt x="17779" y="13904"/>
                </a:moveTo>
                <a:cubicBezTo>
                  <a:pt x="17950" y="14279"/>
                  <a:pt x="18188" y="14689"/>
                  <a:pt x="18393" y="15064"/>
                </a:cubicBezTo>
                <a:cubicBezTo>
                  <a:pt x="18769" y="15474"/>
                  <a:pt x="19144" y="15849"/>
                  <a:pt x="19553" y="16258"/>
                </a:cubicBezTo>
                <a:cubicBezTo>
                  <a:pt x="19076" y="16088"/>
                  <a:pt x="18666" y="15747"/>
                  <a:pt x="18393" y="15303"/>
                </a:cubicBezTo>
                <a:cubicBezTo>
                  <a:pt x="18359" y="15235"/>
                  <a:pt x="18393" y="15132"/>
                  <a:pt x="18393" y="15064"/>
                </a:cubicBezTo>
                <a:cubicBezTo>
                  <a:pt x="18331" y="15014"/>
                  <a:pt x="18259" y="14992"/>
                  <a:pt x="18188" y="14992"/>
                </a:cubicBezTo>
                <a:cubicBezTo>
                  <a:pt x="18066" y="14992"/>
                  <a:pt x="17946" y="15059"/>
                  <a:pt x="17881" y="15167"/>
                </a:cubicBezTo>
                <a:lnTo>
                  <a:pt x="17301" y="14006"/>
                </a:lnTo>
                <a:lnTo>
                  <a:pt x="17779" y="13904"/>
                </a:lnTo>
                <a:close/>
                <a:moveTo>
                  <a:pt x="14264" y="9536"/>
                </a:moveTo>
                <a:cubicBezTo>
                  <a:pt x="14298" y="9673"/>
                  <a:pt x="14333" y="9843"/>
                  <a:pt x="14333" y="10014"/>
                </a:cubicBezTo>
                <a:cubicBezTo>
                  <a:pt x="14333" y="10901"/>
                  <a:pt x="14640" y="11720"/>
                  <a:pt x="15151" y="12437"/>
                </a:cubicBezTo>
                <a:cubicBezTo>
                  <a:pt x="15186" y="12505"/>
                  <a:pt x="15220" y="12573"/>
                  <a:pt x="15220" y="12641"/>
                </a:cubicBezTo>
                <a:cubicBezTo>
                  <a:pt x="15390" y="13256"/>
                  <a:pt x="15595" y="13870"/>
                  <a:pt x="15902" y="14450"/>
                </a:cubicBezTo>
                <a:cubicBezTo>
                  <a:pt x="15936" y="14484"/>
                  <a:pt x="15936" y="14518"/>
                  <a:pt x="15902" y="14586"/>
                </a:cubicBezTo>
                <a:cubicBezTo>
                  <a:pt x="15527" y="14075"/>
                  <a:pt x="15083" y="13631"/>
                  <a:pt x="14947" y="12983"/>
                </a:cubicBezTo>
                <a:cubicBezTo>
                  <a:pt x="14913" y="12914"/>
                  <a:pt x="14913" y="12812"/>
                  <a:pt x="14878" y="12812"/>
                </a:cubicBezTo>
                <a:cubicBezTo>
                  <a:pt x="14708" y="12710"/>
                  <a:pt x="14606" y="12539"/>
                  <a:pt x="14571" y="12368"/>
                </a:cubicBezTo>
                <a:cubicBezTo>
                  <a:pt x="14571" y="12300"/>
                  <a:pt x="14435" y="12232"/>
                  <a:pt x="14401" y="12232"/>
                </a:cubicBezTo>
                <a:cubicBezTo>
                  <a:pt x="14298" y="12232"/>
                  <a:pt x="14230" y="12300"/>
                  <a:pt x="14162" y="12368"/>
                </a:cubicBezTo>
                <a:cubicBezTo>
                  <a:pt x="14128" y="12403"/>
                  <a:pt x="14128" y="12471"/>
                  <a:pt x="14128" y="12539"/>
                </a:cubicBezTo>
                <a:cubicBezTo>
                  <a:pt x="14025" y="13051"/>
                  <a:pt x="13889" y="13563"/>
                  <a:pt x="13752" y="14040"/>
                </a:cubicBezTo>
                <a:cubicBezTo>
                  <a:pt x="13718" y="14245"/>
                  <a:pt x="13650" y="14450"/>
                  <a:pt x="13411" y="14518"/>
                </a:cubicBezTo>
                <a:cubicBezTo>
                  <a:pt x="13377" y="14552"/>
                  <a:pt x="13309" y="14621"/>
                  <a:pt x="13309" y="14689"/>
                </a:cubicBezTo>
                <a:cubicBezTo>
                  <a:pt x="13172" y="15132"/>
                  <a:pt x="12933" y="15542"/>
                  <a:pt x="12592" y="15849"/>
                </a:cubicBezTo>
                <a:cubicBezTo>
                  <a:pt x="12285" y="16224"/>
                  <a:pt x="11944" y="16566"/>
                  <a:pt x="11569" y="16839"/>
                </a:cubicBezTo>
                <a:cubicBezTo>
                  <a:pt x="11603" y="16736"/>
                  <a:pt x="11637" y="16634"/>
                  <a:pt x="11671" y="16566"/>
                </a:cubicBezTo>
                <a:cubicBezTo>
                  <a:pt x="11842" y="16190"/>
                  <a:pt x="12012" y="15849"/>
                  <a:pt x="12149" y="15474"/>
                </a:cubicBezTo>
                <a:cubicBezTo>
                  <a:pt x="12251" y="15337"/>
                  <a:pt x="12353" y="15235"/>
                  <a:pt x="12456" y="15132"/>
                </a:cubicBezTo>
                <a:cubicBezTo>
                  <a:pt x="12763" y="14928"/>
                  <a:pt x="13002" y="14655"/>
                  <a:pt x="13172" y="14348"/>
                </a:cubicBezTo>
                <a:cubicBezTo>
                  <a:pt x="13514" y="13699"/>
                  <a:pt x="13752" y="13017"/>
                  <a:pt x="14025" y="12334"/>
                </a:cubicBezTo>
                <a:cubicBezTo>
                  <a:pt x="14060" y="12198"/>
                  <a:pt x="14060" y="12061"/>
                  <a:pt x="13889" y="11993"/>
                </a:cubicBezTo>
                <a:cubicBezTo>
                  <a:pt x="13858" y="11981"/>
                  <a:pt x="13830" y="11975"/>
                  <a:pt x="13805" y="11975"/>
                </a:cubicBezTo>
                <a:cubicBezTo>
                  <a:pt x="13693" y="11975"/>
                  <a:pt x="13638" y="12086"/>
                  <a:pt x="13582" y="12198"/>
                </a:cubicBezTo>
                <a:cubicBezTo>
                  <a:pt x="13411" y="12607"/>
                  <a:pt x="13241" y="13051"/>
                  <a:pt x="13070" y="13460"/>
                </a:cubicBezTo>
                <a:cubicBezTo>
                  <a:pt x="13036" y="13631"/>
                  <a:pt x="12933" y="13802"/>
                  <a:pt x="12831" y="14040"/>
                </a:cubicBezTo>
                <a:cubicBezTo>
                  <a:pt x="12729" y="13767"/>
                  <a:pt x="12729" y="13494"/>
                  <a:pt x="12899" y="13256"/>
                </a:cubicBezTo>
                <a:cubicBezTo>
                  <a:pt x="13070" y="12914"/>
                  <a:pt x="13206" y="12539"/>
                  <a:pt x="13309" y="12198"/>
                </a:cubicBezTo>
                <a:cubicBezTo>
                  <a:pt x="13582" y="11413"/>
                  <a:pt x="13821" y="10662"/>
                  <a:pt x="14060" y="9877"/>
                </a:cubicBezTo>
                <a:cubicBezTo>
                  <a:pt x="14094" y="9741"/>
                  <a:pt x="14162" y="9604"/>
                  <a:pt x="14264" y="9536"/>
                </a:cubicBezTo>
                <a:close/>
                <a:moveTo>
                  <a:pt x="41358" y="16224"/>
                </a:moveTo>
                <a:lnTo>
                  <a:pt x="41358" y="16224"/>
                </a:lnTo>
                <a:cubicBezTo>
                  <a:pt x="41631" y="16429"/>
                  <a:pt x="41904" y="16668"/>
                  <a:pt x="42109" y="16941"/>
                </a:cubicBezTo>
                <a:cubicBezTo>
                  <a:pt x="41767" y="16804"/>
                  <a:pt x="41494" y="16566"/>
                  <a:pt x="41358" y="16224"/>
                </a:cubicBezTo>
                <a:close/>
                <a:moveTo>
                  <a:pt x="38693" y="15125"/>
                </a:moveTo>
                <a:cubicBezTo>
                  <a:pt x="39065" y="15125"/>
                  <a:pt x="39149" y="15232"/>
                  <a:pt x="39208" y="15644"/>
                </a:cubicBezTo>
                <a:lnTo>
                  <a:pt x="39413" y="17214"/>
                </a:lnTo>
                <a:cubicBezTo>
                  <a:pt x="38867" y="16668"/>
                  <a:pt x="38526" y="15917"/>
                  <a:pt x="38492" y="15132"/>
                </a:cubicBezTo>
                <a:cubicBezTo>
                  <a:pt x="38567" y="15128"/>
                  <a:pt x="38634" y="15125"/>
                  <a:pt x="38693" y="15125"/>
                </a:cubicBezTo>
                <a:close/>
                <a:moveTo>
                  <a:pt x="34226" y="17214"/>
                </a:moveTo>
                <a:lnTo>
                  <a:pt x="33919" y="17760"/>
                </a:lnTo>
                <a:cubicBezTo>
                  <a:pt x="33851" y="17350"/>
                  <a:pt x="33851" y="17316"/>
                  <a:pt x="34226" y="17214"/>
                </a:cubicBezTo>
                <a:close/>
                <a:moveTo>
                  <a:pt x="39925" y="16839"/>
                </a:moveTo>
                <a:lnTo>
                  <a:pt x="40471" y="17760"/>
                </a:lnTo>
                <a:lnTo>
                  <a:pt x="40198" y="18374"/>
                </a:lnTo>
                <a:cubicBezTo>
                  <a:pt x="40061" y="17828"/>
                  <a:pt x="39959" y="17350"/>
                  <a:pt x="39857" y="16873"/>
                </a:cubicBezTo>
                <a:lnTo>
                  <a:pt x="39925" y="16839"/>
                </a:lnTo>
                <a:close/>
                <a:moveTo>
                  <a:pt x="9944" y="18322"/>
                </a:moveTo>
                <a:cubicBezTo>
                  <a:pt x="10058" y="18322"/>
                  <a:pt x="10119" y="18444"/>
                  <a:pt x="10204" y="18613"/>
                </a:cubicBezTo>
                <a:lnTo>
                  <a:pt x="9726" y="18852"/>
                </a:lnTo>
                <a:cubicBezTo>
                  <a:pt x="9692" y="18613"/>
                  <a:pt x="9692" y="18442"/>
                  <a:pt x="9862" y="18340"/>
                </a:cubicBezTo>
                <a:cubicBezTo>
                  <a:pt x="9893" y="18328"/>
                  <a:pt x="9920" y="18322"/>
                  <a:pt x="9944" y="18322"/>
                </a:cubicBezTo>
                <a:close/>
                <a:moveTo>
                  <a:pt x="14878" y="18340"/>
                </a:moveTo>
                <a:lnTo>
                  <a:pt x="14878" y="18340"/>
                </a:lnTo>
                <a:cubicBezTo>
                  <a:pt x="15083" y="18511"/>
                  <a:pt x="14981" y="18715"/>
                  <a:pt x="15083" y="18920"/>
                </a:cubicBezTo>
                <a:lnTo>
                  <a:pt x="15049" y="18920"/>
                </a:lnTo>
                <a:cubicBezTo>
                  <a:pt x="14810" y="18784"/>
                  <a:pt x="14810" y="18784"/>
                  <a:pt x="14878" y="18340"/>
                </a:cubicBezTo>
                <a:close/>
                <a:moveTo>
                  <a:pt x="26958" y="17965"/>
                </a:moveTo>
                <a:lnTo>
                  <a:pt x="27060" y="18067"/>
                </a:lnTo>
                <a:lnTo>
                  <a:pt x="25832" y="19022"/>
                </a:lnTo>
                <a:lnTo>
                  <a:pt x="25559" y="18749"/>
                </a:lnTo>
                <a:lnTo>
                  <a:pt x="26958" y="17965"/>
                </a:lnTo>
                <a:close/>
                <a:moveTo>
                  <a:pt x="38730" y="12095"/>
                </a:moveTo>
                <a:cubicBezTo>
                  <a:pt x="38867" y="12266"/>
                  <a:pt x="39038" y="12403"/>
                  <a:pt x="39174" y="12539"/>
                </a:cubicBezTo>
                <a:cubicBezTo>
                  <a:pt x="39345" y="12710"/>
                  <a:pt x="39447" y="12914"/>
                  <a:pt x="39447" y="13119"/>
                </a:cubicBezTo>
                <a:cubicBezTo>
                  <a:pt x="39720" y="14348"/>
                  <a:pt x="40232" y="15542"/>
                  <a:pt x="40948" y="16566"/>
                </a:cubicBezTo>
                <a:cubicBezTo>
                  <a:pt x="41187" y="16907"/>
                  <a:pt x="41494" y="17180"/>
                  <a:pt x="41802" y="17453"/>
                </a:cubicBezTo>
                <a:cubicBezTo>
                  <a:pt x="41938" y="17555"/>
                  <a:pt x="42109" y="17623"/>
                  <a:pt x="42279" y="17692"/>
                </a:cubicBezTo>
                <a:cubicBezTo>
                  <a:pt x="42313" y="17794"/>
                  <a:pt x="42382" y="18033"/>
                  <a:pt x="42450" y="18238"/>
                </a:cubicBezTo>
                <a:lnTo>
                  <a:pt x="42348" y="18272"/>
                </a:lnTo>
                <a:cubicBezTo>
                  <a:pt x="42313" y="18169"/>
                  <a:pt x="42245" y="18067"/>
                  <a:pt x="42177" y="17999"/>
                </a:cubicBezTo>
                <a:cubicBezTo>
                  <a:pt x="42121" y="17943"/>
                  <a:pt x="42020" y="17887"/>
                  <a:pt x="41948" y="17887"/>
                </a:cubicBezTo>
                <a:cubicBezTo>
                  <a:pt x="41931" y="17887"/>
                  <a:pt x="41916" y="17890"/>
                  <a:pt x="41904" y="17896"/>
                </a:cubicBezTo>
                <a:cubicBezTo>
                  <a:pt x="41836" y="17930"/>
                  <a:pt x="41802" y="18033"/>
                  <a:pt x="41802" y="18135"/>
                </a:cubicBezTo>
                <a:cubicBezTo>
                  <a:pt x="41836" y="18306"/>
                  <a:pt x="41938" y="18476"/>
                  <a:pt x="42006" y="18647"/>
                </a:cubicBezTo>
                <a:cubicBezTo>
                  <a:pt x="42075" y="18784"/>
                  <a:pt x="42177" y="18920"/>
                  <a:pt x="42245" y="19057"/>
                </a:cubicBezTo>
                <a:lnTo>
                  <a:pt x="42177" y="19125"/>
                </a:lnTo>
                <a:cubicBezTo>
                  <a:pt x="41392" y="18374"/>
                  <a:pt x="40744" y="17487"/>
                  <a:pt x="40266" y="16497"/>
                </a:cubicBezTo>
                <a:cubicBezTo>
                  <a:pt x="40191" y="16328"/>
                  <a:pt x="40147" y="16252"/>
                  <a:pt x="40065" y="16252"/>
                </a:cubicBezTo>
                <a:cubicBezTo>
                  <a:pt x="39999" y="16252"/>
                  <a:pt x="39908" y="16303"/>
                  <a:pt x="39754" y="16395"/>
                </a:cubicBezTo>
                <a:cubicBezTo>
                  <a:pt x="39754" y="16020"/>
                  <a:pt x="39481" y="15678"/>
                  <a:pt x="39754" y="15303"/>
                </a:cubicBezTo>
                <a:cubicBezTo>
                  <a:pt x="39754" y="15235"/>
                  <a:pt x="39754" y="15167"/>
                  <a:pt x="39720" y="15132"/>
                </a:cubicBezTo>
                <a:cubicBezTo>
                  <a:pt x="39515" y="14996"/>
                  <a:pt x="39515" y="14791"/>
                  <a:pt x="39481" y="14621"/>
                </a:cubicBezTo>
                <a:cubicBezTo>
                  <a:pt x="39447" y="14279"/>
                  <a:pt x="39447" y="14279"/>
                  <a:pt x="39003" y="14143"/>
                </a:cubicBezTo>
                <a:cubicBezTo>
                  <a:pt x="38901" y="13494"/>
                  <a:pt x="38765" y="12812"/>
                  <a:pt x="38628" y="12130"/>
                </a:cubicBezTo>
                <a:lnTo>
                  <a:pt x="38730" y="12095"/>
                </a:lnTo>
                <a:close/>
                <a:moveTo>
                  <a:pt x="15834" y="15201"/>
                </a:moveTo>
                <a:lnTo>
                  <a:pt x="16892" y="16258"/>
                </a:lnTo>
                <a:cubicBezTo>
                  <a:pt x="16926" y="16327"/>
                  <a:pt x="16994" y="16395"/>
                  <a:pt x="17028" y="16463"/>
                </a:cubicBezTo>
                <a:cubicBezTo>
                  <a:pt x="17209" y="16674"/>
                  <a:pt x="17389" y="16885"/>
                  <a:pt x="17687" y="16885"/>
                </a:cubicBezTo>
                <a:cubicBezTo>
                  <a:pt x="17723" y="16885"/>
                  <a:pt x="17760" y="16881"/>
                  <a:pt x="17800" y="16875"/>
                </a:cubicBezTo>
                <a:lnTo>
                  <a:pt x="17800" y="16875"/>
                </a:lnTo>
                <a:cubicBezTo>
                  <a:pt x="17677" y="17214"/>
                  <a:pt x="17686" y="17229"/>
                  <a:pt x="17950" y="17658"/>
                </a:cubicBezTo>
                <a:cubicBezTo>
                  <a:pt x="17847" y="17589"/>
                  <a:pt x="17779" y="17555"/>
                  <a:pt x="17677" y="17453"/>
                </a:cubicBezTo>
                <a:cubicBezTo>
                  <a:pt x="17593" y="17390"/>
                  <a:pt x="17509" y="17327"/>
                  <a:pt x="17426" y="17327"/>
                </a:cubicBezTo>
                <a:cubicBezTo>
                  <a:pt x="17373" y="17327"/>
                  <a:pt x="17320" y="17353"/>
                  <a:pt x="17267" y="17419"/>
                </a:cubicBezTo>
                <a:cubicBezTo>
                  <a:pt x="17131" y="17589"/>
                  <a:pt x="17267" y="17692"/>
                  <a:pt x="17369" y="17794"/>
                </a:cubicBezTo>
                <a:lnTo>
                  <a:pt x="18188" y="18476"/>
                </a:lnTo>
                <a:cubicBezTo>
                  <a:pt x="18359" y="18613"/>
                  <a:pt x="18530" y="18749"/>
                  <a:pt x="18496" y="19022"/>
                </a:cubicBezTo>
                <a:cubicBezTo>
                  <a:pt x="18496" y="19125"/>
                  <a:pt x="18564" y="19227"/>
                  <a:pt x="18564" y="19364"/>
                </a:cubicBezTo>
                <a:cubicBezTo>
                  <a:pt x="18393" y="19125"/>
                  <a:pt x="18257" y="18920"/>
                  <a:pt x="18086" y="18715"/>
                </a:cubicBezTo>
                <a:cubicBezTo>
                  <a:pt x="17963" y="18531"/>
                  <a:pt x="17914" y="18457"/>
                  <a:pt x="17813" y="18457"/>
                </a:cubicBezTo>
                <a:cubicBezTo>
                  <a:pt x="17746" y="18457"/>
                  <a:pt x="17656" y="18490"/>
                  <a:pt x="17506" y="18545"/>
                </a:cubicBezTo>
                <a:cubicBezTo>
                  <a:pt x="17362" y="18286"/>
                  <a:pt x="17316" y="17883"/>
                  <a:pt x="16939" y="17883"/>
                </a:cubicBezTo>
                <a:cubicBezTo>
                  <a:pt x="16868" y="17883"/>
                  <a:pt x="16785" y="17898"/>
                  <a:pt x="16687" y="17930"/>
                </a:cubicBezTo>
                <a:cubicBezTo>
                  <a:pt x="16278" y="17077"/>
                  <a:pt x="15936" y="16190"/>
                  <a:pt x="15766" y="15269"/>
                </a:cubicBezTo>
                <a:lnTo>
                  <a:pt x="15834" y="15201"/>
                </a:lnTo>
                <a:close/>
                <a:moveTo>
                  <a:pt x="8907" y="16702"/>
                </a:moveTo>
                <a:lnTo>
                  <a:pt x="8907" y="16702"/>
                </a:lnTo>
                <a:cubicBezTo>
                  <a:pt x="8497" y="17692"/>
                  <a:pt x="7917" y="18579"/>
                  <a:pt x="7201" y="19364"/>
                </a:cubicBezTo>
                <a:cubicBezTo>
                  <a:pt x="7133" y="19432"/>
                  <a:pt x="7030" y="19500"/>
                  <a:pt x="6962" y="19568"/>
                </a:cubicBezTo>
                <a:lnTo>
                  <a:pt x="6860" y="19466"/>
                </a:lnTo>
                <a:cubicBezTo>
                  <a:pt x="6996" y="19295"/>
                  <a:pt x="7167" y="19091"/>
                  <a:pt x="7303" y="18920"/>
                </a:cubicBezTo>
                <a:cubicBezTo>
                  <a:pt x="7440" y="18715"/>
                  <a:pt x="7542" y="18545"/>
                  <a:pt x="7303" y="18340"/>
                </a:cubicBezTo>
                <a:cubicBezTo>
                  <a:pt x="7849" y="17999"/>
                  <a:pt x="8293" y="17555"/>
                  <a:pt x="8634" y="17009"/>
                </a:cubicBezTo>
                <a:cubicBezTo>
                  <a:pt x="8736" y="16907"/>
                  <a:pt x="8839" y="16804"/>
                  <a:pt x="8907" y="16702"/>
                </a:cubicBezTo>
                <a:close/>
                <a:moveTo>
                  <a:pt x="29347" y="18408"/>
                </a:moveTo>
                <a:lnTo>
                  <a:pt x="29347" y="18408"/>
                </a:lnTo>
                <a:cubicBezTo>
                  <a:pt x="29142" y="19159"/>
                  <a:pt x="29005" y="19364"/>
                  <a:pt x="28630" y="19568"/>
                </a:cubicBezTo>
                <a:cubicBezTo>
                  <a:pt x="28869" y="19159"/>
                  <a:pt x="28835" y="18681"/>
                  <a:pt x="29347" y="18408"/>
                </a:cubicBezTo>
                <a:close/>
                <a:moveTo>
                  <a:pt x="9760" y="19398"/>
                </a:moveTo>
                <a:cubicBezTo>
                  <a:pt x="9658" y="19534"/>
                  <a:pt x="9555" y="19671"/>
                  <a:pt x="9487" y="19841"/>
                </a:cubicBezTo>
                <a:lnTo>
                  <a:pt x="9487" y="19807"/>
                </a:lnTo>
                <a:cubicBezTo>
                  <a:pt x="9487" y="19603"/>
                  <a:pt x="9487" y="19432"/>
                  <a:pt x="9760" y="19398"/>
                </a:cubicBezTo>
                <a:close/>
                <a:moveTo>
                  <a:pt x="19349" y="19432"/>
                </a:moveTo>
                <a:lnTo>
                  <a:pt x="19349" y="19432"/>
                </a:lnTo>
                <a:cubicBezTo>
                  <a:pt x="19724" y="19603"/>
                  <a:pt x="20065" y="19841"/>
                  <a:pt x="20372" y="20148"/>
                </a:cubicBezTo>
                <a:cubicBezTo>
                  <a:pt x="20338" y="20285"/>
                  <a:pt x="20304" y="20387"/>
                  <a:pt x="20270" y="20524"/>
                </a:cubicBezTo>
                <a:cubicBezTo>
                  <a:pt x="19895" y="20217"/>
                  <a:pt x="19587" y="19841"/>
                  <a:pt x="19349" y="19432"/>
                </a:cubicBezTo>
                <a:close/>
                <a:moveTo>
                  <a:pt x="16585" y="18886"/>
                </a:moveTo>
                <a:lnTo>
                  <a:pt x="16585" y="18886"/>
                </a:lnTo>
                <a:cubicBezTo>
                  <a:pt x="16858" y="18988"/>
                  <a:pt x="17062" y="19227"/>
                  <a:pt x="17096" y="19534"/>
                </a:cubicBezTo>
                <a:cubicBezTo>
                  <a:pt x="17199" y="19978"/>
                  <a:pt x="17335" y="20353"/>
                  <a:pt x="17472" y="20797"/>
                </a:cubicBezTo>
                <a:lnTo>
                  <a:pt x="17404" y="20831"/>
                </a:lnTo>
                <a:cubicBezTo>
                  <a:pt x="17267" y="20490"/>
                  <a:pt x="17131" y="20148"/>
                  <a:pt x="17028" y="19841"/>
                </a:cubicBezTo>
                <a:cubicBezTo>
                  <a:pt x="16892" y="19534"/>
                  <a:pt x="16721" y="19227"/>
                  <a:pt x="16585" y="18886"/>
                </a:cubicBezTo>
                <a:close/>
                <a:moveTo>
                  <a:pt x="8668" y="19841"/>
                </a:moveTo>
                <a:cubicBezTo>
                  <a:pt x="8975" y="20217"/>
                  <a:pt x="8600" y="20729"/>
                  <a:pt x="7952" y="20865"/>
                </a:cubicBezTo>
                <a:lnTo>
                  <a:pt x="8668" y="19841"/>
                </a:lnTo>
                <a:close/>
                <a:moveTo>
                  <a:pt x="31872" y="13563"/>
                </a:moveTo>
                <a:lnTo>
                  <a:pt x="32384" y="13733"/>
                </a:lnTo>
                <a:cubicBezTo>
                  <a:pt x="32349" y="13836"/>
                  <a:pt x="32349" y="13938"/>
                  <a:pt x="32315" y="14075"/>
                </a:cubicBezTo>
                <a:cubicBezTo>
                  <a:pt x="31974" y="15303"/>
                  <a:pt x="31496" y="16463"/>
                  <a:pt x="30882" y="17589"/>
                </a:cubicBezTo>
                <a:cubicBezTo>
                  <a:pt x="30780" y="17726"/>
                  <a:pt x="30677" y="17896"/>
                  <a:pt x="30575" y="18033"/>
                </a:cubicBezTo>
                <a:cubicBezTo>
                  <a:pt x="30461" y="18175"/>
                  <a:pt x="30300" y="18246"/>
                  <a:pt x="30131" y="18246"/>
                </a:cubicBezTo>
                <a:cubicBezTo>
                  <a:pt x="30097" y="18246"/>
                  <a:pt x="30063" y="18243"/>
                  <a:pt x="30029" y="18238"/>
                </a:cubicBezTo>
                <a:lnTo>
                  <a:pt x="30166" y="17862"/>
                </a:lnTo>
                <a:cubicBezTo>
                  <a:pt x="30404" y="17385"/>
                  <a:pt x="30575" y="16873"/>
                  <a:pt x="30677" y="16361"/>
                </a:cubicBezTo>
                <a:cubicBezTo>
                  <a:pt x="30677" y="16293"/>
                  <a:pt x="30746" y="16224"/>
                  <a:pt x="30814" y="16156"/>
                </a:cubicBezTo>
                <a:cubicBezTo>
                  <a:pt x="31053" y="15849"/>
                  <a:pt x="31326" y="15542"/>
                  <a:pt x="31599" y="15269"/>
                </a:cubicBezTo>
                <a:cubicBezTo>
                  <a:pt x="31701" y="15132"/>
                  <a:pt x="31804" y="15064"/>
                  <a:pt x="31701" y="14894"/>
                </a:cubicBezTo>
                <a:cubicBezTo>
                  <a:pt x="31641" y="14818"/>
                  <a:pt x="31581" y="14790"/>
                  <a:pt x="31521" y="14790"/>
                </a:cubicBezTo>
                <a:cubicBezTo>
                  <a:pt x="31444" y="14790"/>
                  <a:pt x="31368" y="14836"/>
                  <a:pt x="31292" y="14894"/>
                </a:cubicBezTo>
                <a:cubicBezTo>
                  <a:pt x="31155" y="15030"/>
                  <a:pt x="31053" y="15167"/>
                  <a:pt x="30916" y="15269"/>
                </a:cubicBezTo>
                <a:cubicBezTo>
                  <a:pt x="30677" y="15508"/>
                  <a:pt x="30541" y="15917"/>
                  <a:pt x="30131" y="15985"/>
                </a:cubicBezTo>
                <a:cubicBezTo>
                  <a:pt x="30097" y="16020"/>
                  <a:pt x="30063" y="16122"/>
                  <a:pt x="30029" y="16156"/>
                </a:cubicBezTo>
                <a:cubicBezTo>
                  <a:pt x="29858" y="16566"/>
                  <a:pt x="29688" y="16941"/>
                  <a:pt x="29483" y="17385"/>
                </a:cubicBezTo>
                <a:cubicBezTo>
                  <a:pt x="29415" y="17316"/>
                  <a:pt x="29347" y="17248"/>
                  <a:pt x="29244" y="17180"/>
                </a:cubicBezTo>
                <a:cubicBezTo>
                  <a:pt x="29205" y="17160"/>
                  <a:pt x="29168" y="17149"/>
                  <a:pt x="29134" y="17149"/>
                </a:cubicBezTo>
                <a:cubicBezTo>
                  <a:pt x="29051" y="17149"/>
                  <a:pt x="28986" y="17215"/>
                  <a:pt x="28937" y="17385"/>
                </a:cubicBezTo>
                <a:cubicBezTo>
                  <a:pt x="28869" y="17623"/>
                  <a:pt x="28801" y="17862"/>
                  <a:pt x="28732" y="18101"/>
                </a:cubicBezTo>
                <a:cubicBezTo>
                  <a:pt x="28596" y="18545"/>
                  <a:pt x="28357" y="18954"/>
                  <a:pt x="28084" y="19295"/>
                </a:cubicBezTo>
                <a:cubicBezTo>
                  <a:pt x="27504" y="19944"/>
                  <a:pt x="26890" y="20558"/>
                  <a:pt x="26241" y="21104"/>
                </a:cubicBezTo>
                <a:cubicBezTo>
                  <a:pt x="26378" y="20626"/>
                  <a:pt x="26617" y="20148"/>
                  <a:pt x="26958" y="19773"/>
                </a:cubicBezTo>
                <a:cubicBezTo>
                  <a:pt x="27402" y="19261"/>
                  <a:pt x="27879" y="18749"/>
                  <a:pt x="28357" y="18238"/>
                </a:cubicBezTo>
                <a:cubicBezTo>
                  <a:pt x="28391" y="18203"/>
                  <a:pt x="28425" y="18135"/>
                  <a:pt x="28459" y="18067"/>
                </a:cubicBezTo>
                <a:cubicBezTo>
                  <a:pt x="28528" y="17930"/>
                  <a:pt x="28630" y="17760"/>
                  <a:pt x="28596" y="17658"/>
                </a:cubicBezTo>
                <a:cubicBezTo>
                  <a:pt x="28562" y="17538"/>
                  <a:pt x="28494" y="17512"/>
                  <a:pt x="28413" y="17512"/>
                </a:cubicBezTo>
                <a:cubicBezTo>
                  <a:pt x="28352" y="17512"/>
                  <a:pt x="28284" y="17527"/>
                  <a:pt x="28218" y="17527"/>
                </a:cubicBezTo>
                <a:cubicBezTo>
                  <a:pt x="28196" y="17527"/>
                  <a:pt x="28174" y="17525"/>
                  <a:pt x="28152" y="17521"/>
                </a:cubicBezTo>
                <a:cubicBezTo>
                  <a:pt x="28323" y="17350"/>
                  <a:pt x="28459" y="17180"/>
                  <a:pt x="28596" y="17043"/>
                </a:cubicBezTo>
                <a:cubicBezTo>
                  <a:pt x="28664" y="16907"/>
                  <a:pt x="28767" y="16839"/>
                  <a:pt x="28869" y="16770"/>
                </a:cubicBezTo>
                <a:cubicBezTo>
                  <a:pt x="29381" y="16531"/>
                  <a:pt x="29824" y="16156"/>
                  <a:pt x="30131" y="15712"/>
                </a:cubicBezTo>
                <a:cubicBezTo>
                  <a:pt x="30507" y="15201"/>
                  <a:pt x="30882" y="14723"/>
                  <a:pt x="31292" y="14211"/>
                </a:cubicBezTo>
                <a:cubicBezTo>
                  <a:pt x="31462" y="13972"/>
                  <a:pt x="31701" y="13767"/>
                  <a:pt x="31872" y="13563"/>
                </a:cubicBezTo>
                <a:close/>
                <a:moveTo>
                  <a:pt x="42698" y="20142"/>
                </a:moveTo>
                <a:cubicBezTo>
                  <a:pt x="42868" y="20142"/>
                  <a:pt x="43009" y="20239"/>
                  <a:pt x="43098" y="20387"/>
                </a:cubicBezTo>
                <a:lnTo>
                  <a:pt x="43815" y="21684"/>
                </a:lnTo>
                <a:lnTo>
                  <a:pt x="43747" y="21752"/>
                </a:lnTo>
                <a:lnTo>
                  <a:pt x="42621" y="20148"/>
                </a:lnTo>
                <a:cubicBezTo>
                  <a:pt x="42647" y="20144"/>
                  <a:pt x="42673" y="20142"/>
                  <a:pt x="42698" y="20142"/>
                </a:cubicBezTo>
                <a:close/>
                <a:moveTo>
                  <a:pt x="30882" y="21343"/>
                </a:moveTo>
                <a:lnTo>
                  <a:pt x="30985" y="21411"/>
                </a:lnTo>
                <a:lnTo>
                  <a:pt x="30780" y="21786"/>
                </a:lnTo>
                <a:lnTo>
                  <a:pt x="30712" y="21752"/>
                </a:lnTo>
                <a:lnTo>
                  <a:pt x="30882" y="21343"/>
                </a:lnTo>
                <a:close/>
                <a:moveTo>
                  <a:pt x="28459" y="19978"/>
                </a:moveTo>
                <a:cubicBezTo>
                  <a:pt x="28664" y="20046"/>
                  <a:pt x="28630" y="20148"/>
                  <a:pt x="28562" y="20285"/>
                </a:cubicBezTo>
                <a:cubicBezTo>
                  <a:pt x="28221" y="20831"/>
                  <a:pt x="27879" y="21377"/>
                  <a:pt x="27538" y="21889"/>
                </a:cubicBezTo>
                <a:lnTo>
                  <a:pt x="27436" y="21855"/>
                </a:lnTo>
                <a:lnTo>
                  <a:pt x="28459" y="19978"/>
                </a:lnTo>
                <a:close/>
                <a:moveTo>
                  <a:pt x="32213" y="21206"/>
                </a:moveTo>
                <a:lnTo>
                  <a:pt x="31906" y="21923"/>
                </a:lnTo>
                <a:lnTo>
                  <a:pt x="31462" y="21548"/>
                </a:lnTo>
                <a:cubicBezTo>
                  <a:pt x="31496" y="21479"/>
                  <a:pt x="31531" y="21377"/>
                  <a:pt x="31599" y="21275"/>
                </a:cubicBezTo>
                <a:lnTo>
                  <a:pt x="32213" y="21206"/>
                </a:lnTo>
                <a:close/>
                <a:moveTo>
                  <a:pt x="38389" y="16804"/>
                </a:moveTo>
                <a:cubicBezTo>
                  <a:pt x="38594" y="17077"/>
                  <a:pt x="38765" y="17316"/>
                  <a:pt x="38969" y="17555"/>
                </a:cubicBezTo>
                <a:cubicBezTo>
                  <a:pt x="39056" y="17664"/>
                  <a:pt x="39144" y="17745"/>
                  <a:pt x="39257" y="17745"/>
                </a:cubicBezTo>
                <a:cubicBezTo>
                  <a:pt x="39322" y="17745"/>
                  <a:pt x="39395" y="17719"/>
                  <a:pt x="39481" y="17658"/>
                </a:cubicBezTo>
                <a:cubicBezTo>
                  <a:pt x="39549" y="17930"/>
                  <a:pt x="39618" y="18135"/>
                  <a:pt x="39686" y="18374"/>
                </a:cubicBezTo>
                <a:cubicBezTo>
                  <a:pt x="39754" y="18681"/>
                  <a:pt x="39925" y="18954"/>
                  <a:pt x="40164" y="19227"/>
                </a:cubicBezTo>
                <a:cubicBezTo>
                  <a:pt x="40232" y="19261"/>
                  <a:pt x="40266" y="19364"/>
                  <a:pt x="40266" y="19466"/>
                </a:cubicBezTo>
                <a:cubicBezTo>
                  <a:pt x="40334" y="19841"/>
                  <a:pt x="40368" y="20183"/>
                  <a:pt x="40403" y="20660"/>
                </a:cubicBezTo>
                <a:cubicBezTo>
                  <a:pt x="40437" y="21104"/>
                  <a:pt x="40437" y="21582"/>
                  <a:pt x="40471" y="22025"/>
                </a:cubicBezTo>
                <a:cubicBezTo>
                  <a:pt x="40232" y="21923"/>
                  <a:pt x="40232" y="21923"/>
                  <a:pt x="40164" y="21650"/>
                </a:cubicBezTo>
                <a:cubicBezTo>
                  <a:pt x="39925" y="20797"/>
                  <a:pt x="39754" y="19944"/>
                  <a:pt x="39686" y="19091"/>
                </a:cubicBezTo>
                <a:cubicBezTo>
                  <a:pt x="39686" y="18920"/>
                  <a:pt x="39686" y="18784"/>
                  <a:pt x="39652" y="18613"/>
                </a:cubicBezTo>
                <a:cubicBezTo>
                  <a:pt x="39618" y="18545"/>
                  <a:pt x="39481" y="18476"/>
                  <a:pt x="39413" y="18408"/>
                </a:cubicBezTo>
                <a:cubicBezTo>
                  <a:pt x="39345" y="18511"/>
                  <a:pt x="39242" y="18579"/>
                  <a:pt x="39242" y="18647"/>
                </a:cubicBezTo>
                <a:cubicBezTo>
                  <a:pt x="39210" y="18909"/>
                  <a:pt x="39240" y="19139"/>
                  <a:pt x="39242" y="19398"/>
                </a:cubicBezTo>
                <a:lnTo>
                  <a:pt x="39242" y="19398"/>
                </a:lnTo>
                <a:cubicBezTo>
                  <a:pt x="38662" y="18988"/>
                  <a:pt x="38253" y="18545"/>
                  <a:pt x="38287" y="17896"/>
                </a:cubicBezTo>
                <a:cubicBezTo>
                  <a:pt x="38321" y="17555"/>
                  <a:pt x="38355" y="17214"/>
                  <a:pt x="38389" y="16804"/>
                </a:cubicBezTo>
                <a:close/>
                <a:moveTo>
                  <a:pt x="38185" y="21718"/>
                </a:moveTo>
                <a:cubicBezTo>
                  <a:pt x="38389" y="21889"/>
                  <a:pt x="38492" y="21991"/>
                  <a:pt x="38321" y="22162"/>
                </a:cubicBezTo>
                <a:lnTo>
                  <a:pt x="38185" y="21718"/>
                </a:lnTo>
                <a:close/>
                <a:moveTo>
                  <a:pt x="11773" y="13563"/>
                </a:moveTo>
                <a:lnTo>
                  <a:pt x="11773" y="13563"/>
                </a:lnTo>
                <a:cubicBezTo>
                  <a:pt x="11705" y="13836"/>
                  <a:pt x="11671" y="14143"/>
                  <a:pt x="11569" y="14450"/>
                </a:cubicBezTo>
                <a:cubicBezTo>
                  <a:pt x="11466" y="14723"/>
                  <a:pt x="11398" y="15030"/>
                  <a:pt x="11261" y="15337"/>
                </a:cubicBezTo>
                <a:cubicBezTo>
                  <a:pt x="11125" y="15678"/>
                  <a:pt x="11125" y="15678"/>
                  <a:pt x="11466" y="15883"/>
                </a:cubicBezTo>
                <a:cubicBezTo>
                  <a:pt x="11227" y="16395"/>
                  <a:pt x="10954" y="16941"/>
                  <a:pt x="10681" y="17453"/>
                </a:cubicBezTo>
                <a:cubicBezTo>
                  <a:pt x="10589" y="17667"/>
                  <a:pt x="10360" y="17799"/>
                  <a:pt x="10116" y="17799"/>
                </a:cubicBezTo>
                <a:cubicBezTo>
                  <a:pt x="10089" y="17799"/>
                  <a:pt x="10061" y="17797"/>
                  <a:pt x="10033" y="17794"/>
                </a:cubicBezTo>
                <a:cubicBezTo>
                  <a:pt x="10101" y="17623"/>
                  <a:pt x="10170" y="17487"/>
                  <a:pt x="10204" y="17350"/>
                </a:cubicBezTo>
                <a:cubicBezTo>
                  <a:pt x="10340" y="17043"/>
                  <a:pt x="10511" y="16702"/>
                  <a:pt x="10647" y="16361"/>
                </a:cubicBezTo>
                <a:cubicBezTo>
                  <a:pt x="10750" y="16190"/>
                  <a:pt x="10784" y="16020"/>
                  <a:pt x="10988" y="15951"/>
                </a:cubicBezTo>
                <a:cubicBezTo>
                  <a:pt x="11091" y="15883"/>
                  <a:pt x="11125" y="15712"/>
                  <a:pt x="11057" y="15644"/>
                </a:cubicBezTo>
                <a:cubicBezTo>
                  <a:pt x="10988" y="15553"/>
                  <a:pt x="10905" y="15508"/>
                  <a:pt x="10817" y="15508"/>
                </a:cubicBezTo>
                <a:cubicBezTo>
                  <a:pt x="10772" y="15508"/>
                  <a:pt x="10727" y="15519"/>
                  <a:pt x="10681" y="15542"/>
                </a:cubicBezTo>
                <a:cubicBezTo>
                  <a:pt x="10579" y="15644"/>
                  <a:pt x="10477" y="15747"/>
                  <a:pt x="10408" y="15849"/>
                </a:cubicBezTo>
                <a:cubicBezTo>
                  <a:pt x="10272" y="16088"/>
                  <a:pt x="10170" y="16327"/>
                  <a:pt x="10067" y="16531"/>
                </a:cubicBezTo>
                <a:cubicBezTo>
                  <a:pt x="9931" y="16566"/>
                  <a:pt x="9760" y="16600"/>
                  <a:pt x="9624" y="16634"/>
                </a:cubicBezTo>
                <a:cubicBezTo>
                  <a:pt x="9589" y="16668"/>
                  <a:pt x="9555" y="16804"/>
                  <a:pt x="9521" y="16907"/>
                </a:cubicBezTo>
                <a:cubicBezTo>
                  <a:pt x="8907" y="18238"/>
                  <a:pt x="8190" y="19500"/>
                  <a:pt x="7371" y="20694"/>
                </a:cubicBezTo>
                <a:cubicBezTo>
                  <a:pt x="6996" y="21275"/>
                  <a:pt x="6484" y="21718"/>
                  <a:pt x="5870" y="21991"/>
                </a:cubicBezTo>
                <a:cubicBezTo>
                  <a:pt x="5870" y="21786"/>
                  <a:pt x="5972" y="21616"/>
                  <a:pt x="6143" y="21513"/>
                </a:cubicBezTo>
                <a:cubicBezTo>
                  <a:pt x="6245" y="21445"/>
                  <a:pt x="6314" y="21411"/>
                  <a:pt x="6416" y="21309"/>
                </a:cubicBezTo>
                <a:cubicBezTo>
                  <a:pt x="6518" y="21206"/>
                  <a:pt x="6655" y="21070"/>
                  <a:pt x="6518" y="20933"/>
                </a:cubicBezTo>
                <a:cubicBezTo>
                  <a:pt x="6473" y="20858"/>
                  <a:pt x="6422" y="20829"/>
                  <a:pt x="6369" y="20829"/>
                </a:cubicBezTo>
                <a:cubicBezTo>
                  <a:pt x="6302" y="20829"/>
                  <a:pt x="6234" y="20876"/>
                  <a:pt x="6177" y="20933"/>
                </a:cubicBezTo>
                <a:cubicBezTo>
                  <a:pt x="5836" y="21138"/>
                  <a:pt x="5563" y="21343"/>
                  <a:pt x="5222" y="21548"/>
                </a:cubicBezTo>
                <a:cubicBezTo>
                  <a:pt x="4846" y="21718"/>
                  <a:pt x="4505" y="21957"/>
                  <a:pt x="4130" y="22162"/>
                </a:cubicBezTo>
                <a:cubicBezTo>
                  <a:pt x="4096" y="22179"/>
                  <a:pt x="4061" y="22187"/>
                  <a:pt x="4027" y="22187"/>
                </a:cubicBezTo>
                <a:cubicBezTo>
                  <a:pt x="3993" y="22187"/>
                  <a:pt x="3959" y="22179"/>
                  <a:pt x="3925" y="22162"/>
                </a:cubicBezTo>
                <a:lnTo>
                  <a:pt x="6211" y="20524"/>
                </a:lnTo>
                <a:cubicBezTo>
                  <a:pt x="6279" y="20490"/>
                  <a:pt x="6314" y="20456"/>
                  <a:pt x="6382" y="20456"/>
                </a:cubicBezTo>
                <a:cubicBezTo>
                  <a:pt x="6928" y="20319"/>
                  <a:pt x="7371" y="19978"/>
                  <a:pt x="7713" y="19500"/>
                </a:cubicBezTo>
                <a:cubicBezTo>
                  <a:pt x="8327" y="18784"/>
                  <a:pt x="8873" y="17965"/>
                  <a:pt x="9316" y="17112"/>
                </a:cubicBezTo>
                <a:cubicBezTo>
                  <a:pt x="9385" y="17009"/>
                  <a:pt x="9453" y="16941"/>
                  <a:pt x="9521" y="16873"/>
                </a:cubicBezTo>
                <a:cubicBezTo>
                  <a:pt x="9521" y="16736"/>
                  <a:pt x="9521" y="16566"/>
                  <a:pt x="9521" y="16429"/>
                </a:cubicBezTo>
                <a:cubicBezTo>
                  <a:pt x="10613" y="15747"/>
                  <a:pt x="11125" y="14586"/>
                  <a:pt x="11773" y="13563"/>
                </a:cubicBezTo>
                <a:close/>
                <a:moveTo>
                  <a:pt x="15527" y="21786"/>
                </a:moveTo>
                <a:cubicBezTo>
                  <a:pt x="15629" y="21957"/>
                  <a:pt x="15697" y="22059"/>
                  <a:pt x="15800" y="22230"/>
                </a:cubicBezTo>
                <a:lnTo>
                  <a:pt x="15527" y="22230"/>
                </a:lnTo>
                <a:lnTo>
                  <a:pt x="15527" y="21786"/>
                </a:lnTo>
                <a:close/>
                <a:moveTo>
                  <a:pt x="34738" y="13631"/>
                </a:moveTo>
                <a:cubicBezTo>
                  <a:pt x="35182" y="14586"/>
                  <a:pt x="35250" y="15678"/>
                  <a:pt x="36205" y="16429"/>
                </a:cubicBezTo>
                <a:cubicBezTo>
                  <a:pt x="36274" y="17248"/>
                  <a:pt x="36478" y="18033"/>
                  <a:pt x="36785" y="18784"/>
                </a:cubicBezTo>
                <a:cubicBezTo>
                  <a:pt x="36683" y="18852"/>
                  <a:pt x="36547" y="18920"/>
                  <a:pt x="36478" y="19022"/>
                </a:cubicBezTo>
                <a:cubicBezTo>
                  <a:pt x="36444" y="19159"/>
                  <a:pt x="36410" y="19295"/>
                  <a:pt x="36444" y="19432"/>
                </a:cubicBezTo>
                <a:lnTo>
                  <a:pt x="36444" y="20421"/>
                </a:lnTo>
                <a:lnTo>
                  <a:pt x="36342" y="20421"/>
                </a:lnTo>
                <a:cubicBezTo>
                  <a:pt x="36308" y="20353"/>
                  <a:pt x="36308" y="20251"/>
                  <a:pt x="36274" y="20183"/>
                </a:cubicBezTo>
                <a:cubicBezTo>
                  <a:pt x="36137" y="19534"/>
                  <a:pt x="36035" y="18886"/>
                  <a:pt x="35898" y="18238"/>
                </a:cubicBezTo>
                <a:cubicBezTo>
                  <a:pt x="35898" y="18033"/>
                  <a:pt x="35898" y="17828"/>
                  <a:pt x="35932" y="17658"/>
                </a:cubicBezTo>
                <a:cubicBezTo>
                  <a:pt x="35967" y="17521"/>
                  <a:pt x="35898" y="17385"/>
                  <a:pt x="35762" y="17385"/>
                </a:cubicBezTo>
                <a:cubicBezTo>
                  <a:pt x="35659" y="17385"/>
                  <a:pt x="35591" y="17453"/>
                  <a:pt x="35523" y="17555"/>
                </a:cubicBezTo>
                <a:cubicBezTo>
                  <a:pt x="35489" y="17658"/>
                  <a:pt x="35455" y="17794"/>
                  <a:pt x="35455" y="17896"/>
                </a:cubicBezTo>
                <a:cubicBezTo>
                  <a:pt x="35455" y="18715"/>
                  <a:pt x="35489" y="19500"/>
                  <a:pt x="35591" y="20319"/>
                </a:cubicBezTo>
                <a:cubicBezTo>
                  <a:pt x="35659" y="20899"/>
                  <a:pt x="35386" y="21343"/>
                  <a:pt x="35182" y="21855"/>
                </a:cubicBezTo>
                <a:cubicBezTo>
                  <a:pt x="34977" y="21582"/>
                  <a:pt x="35216" y="21104"/>
                  <a:pt x="34670" y="21104"/>
                </a:cubicBezTo>
                <a:cubicBezTo>
                  <a:pt x="34772" y="20524"/>
                  <a:pt x="34875" y="19978"/>
                  <a:pt x="34977" y="19432"/>
                </a:cubicBezTo>
                <a:cubicBezTo>
                  <a:pt x="35011" y="19261"/>
                  <a:pt x="35079" y="19022"/>
                  <a:pt x="35113" y="18818"/>
                </a:cubicBezTo>
                <a:cubicBezTo>
                  <a:pt x="35113" y="18715"/>
                  <a:pt x="35113" y="18647"/>
                  <a:pt x="35113" y="18545"/>
                </a:cubicBezTo>
                <a:cubicBezTo>
                  <a:pt x="35079" y="18476"/>
                  <a:pt x="34977" y="18374"/>
                  <a:pt x="34909" y="18374"/>
                </a:cubicBezTo>
                <a:cubicBezTo>
                  <a:pt x="34899" y="18369"/>
                  <a:pt x="34889" y="18367"/>
                  <a:pt x="34879" y="18367"/>
                </a:cubicBezTo>
                <a:cubicBezTo>
                  <a:pt x="34814" y="18367"/>
                  <a:pt x="34733" y="18452"/>
                  <a:pt x="34704" y="18511"/>
                </a:cubicBezTo>
                <a:cubicBezTo>
                  <a:pt x="34670" y="18613"/>
                  <a:pt x="34636" y="18749"/>
                  <a:pt x="34636" y="18886"/>
                </a:cubicBezTo>
                <a:cubicBezTo>
                  <a:pt x="34397" y="20012"/>
                  <a:pt x="34158" y="21172"/>
                  <a:pt x="33885" y="22332"/>
                </a:cubicBezTo>
                <a:cubicBezTo>
                  <a:pt x="33919" y="22025"/>
                  <a:pt x="33953" y="21718"/>
                  <a:pt x="33987" y="21411"/>
                </a:cubicBezTo>
                <a:cubicBezTo>
                  <a:pt x="34124" y="20524"/>
                  <a:pt x="34226" y="19637"/>
                  <a:pt x="34363" y="18784"/>
                </a:cubicBezTo>
                <a:cubicBezTo>
                  <a:pt x="34397" y="18681"/>
                  <a:pt x="34363" y="18511"/>
                  <a:pt x="34431" y="18442"/>
                </a:cubicBezTo>
                <a:cubicBezTo>
                  <a:pt x="34602" y="18135"/>
                  <a:pt x="34704" y="17794"/>
                  <a:pt x="34670" y="17419"/>
                </a:cubicBezTo>
                <a:cubicBezTo>
                  <a:pt x="34704" y="17282"/>
                  <a:pt x="34738" y="17146"/>
                  <a:pt x="34840" y="17043"/>
                </a:cubicBezTo>
                <a:cubicBezTo>
                  <a:pt x="34875" y="17180"/>
                  <a:pt x="34909" y="17316"/>
                  <a:pt x="34943" y="17453"/>
                </a:cubicBezTo>
                <a:cubicBezTo>
                  <a:pt x="35011" y="17521"/>
                  <a:pt x="35079" y="17555"/>
                  <a:pt x="35182" y="17555"/>
                </a:cubicBezTo>
                <a:cubicBezTo>
                  <a:pt x="35216" y="17555"/>
                  <a:pt x="35318" y="17453"/>
                  <a:pt x="35318" y="17385"/>
                </a:cubicBezTo>
                <a:cubicBezTo>
                  <a:pt x="35318" y="16975"/>
                  <a:pt x="35318" y="16531"/>
                  <a:pt x="35250" y="16122"/>
                </a:cubicBezTo>
                <a:cubicBezTo>
                  <a:pt x="35250" y="16054"/>
                  <a:pt x="35079" y="15951"/>
                  <a:pt x="35045" y="15917"/>
                </a:cubicBezTo>
                <a:cubicBezTo>
                  <a:pt x="35011" y="15917"/>
                  <a:pt x="34875" y="16020"/>
                  <a:pt x="34875" y="16088"/>
                </a:cubicBezTo>
                <a:cubicBezTo>
                  <a:pt x="34840" y="16224"/>
                  <a:pt x="34840" y="16361"/>
                  <a:pt x="34840" y="16497"/>
                </a:cubicBezTo>
                <a:lnTo>
                  <a:pt x="34738" y="16497"/>
                </a:lnTo>
                <a:lnTo>
                  <a:pt x="34738" y="13631"/>
                </a:lnTo>
                <a:close/>
                <a:moveTo>
                  <a:pt x="40744" y="18238"/>
                </a:moveTo>
                <a:cubicBezTo>
                  <a:pt x="40948" y="18476"/>
                  <a:pt x="41119" y="18715"/>
                  <a:pt x="41290" y="18920"/>
                </a:cubicBezTo>
                <a:lnTo>
                  <a:pt x="41870" y="19568"/>
                </a:lnTo>
                <a:cubicBezTo>
                  <a:pt x="41597" y="19773"/>
                  <a:pt x="41665" y="20012"/>
                  <a:pt x="41767" y="20251"/>
                </a:cubicBezTo>
                <a:cubicBezTo>
                  <a:pt x="42075" y="20865"/>
                  <a:pt x="42382" y="21513"/>
                  <a:pt x="42723" y="22162"/>
                </a:cubicBezTo>
                <a:cubicBezTo>
                  <a:pt x="42757" y="22230"/>
                  <a:pt x="42825" y="22332"/>
                  <a:pt x="42859" y="22435"/>
                </a:cubicBezTo>
                <a:lnTo>
                  <a:pt x="42791" y="22469"/>
                </a:lnTo>
                <a:cubicBezTo>
                  <a:pt x="42552" y="22264"/>
                  <a:pt x="42279" y="22094"/>
                  <a:pt x="42040" y="21923"/>
                </a:cubicBezTo>
                <a:cubicBezTo>
                  <a:pt x="41802" y="21718"/>
                  <a:pt x="41665" y="21377"/>
                  <a:pt x="41699" y="21036"/>
                </a:cubicBezTo>
                <a:cubicBezTo>
                  <a:pt x="41665" y="20865"/>
                  <a:pt x="41699" y="20729"/>
                  <a:pt x="41699" y="20592"/>
                </a:cubicBezTo>
                <a:cubicBezTo>
                  <a:pt x="41699" y="20421"/>
                  <a:pt x="41699" y="20285"/>
                  <a:pt x="41529" y="20251"/>
                </a:cubicBezTo>
                <a:cubicBezTo>
                  <a:pt x="41358" y="20251"/>
                  <a:pt x="41290" y="20421"/>
                  <a:pt x="41256" y="20558"/>
                </a:cubicBezTo>
                <a:cubicBezTo>
                  <a:pt x="41221" y="20660"/>
                  <a:pt x="41221" y="20831"/>
                  <a:pt x="41221" y="20899"/>
                </a:cubicBezTo>
                <a:lnTo>
                  <a:pt x="41221" y="21206"/>
                </a:lnTo>
                <a:cubicBezTo>
                  <a:pt x="41185" y="21225"/>
                  <a:pt x="41153" y="21233"/>
                  <a:pt x="41126" y="21233"/>
                </a:cubicBezTo>
                <a:cubicBezTo>
                  <a:pt x="41051" y="21233"/>
                  <a:pt x="41008" y="21170"/>
                  <a:pt x="40983" y="21070"/>
                </a:cubicBezTo>
                <a:cubicBezTo>
                  <a:pt x="40914" y="20831"/>
                  <a:pt x="40880" y="20558"/>
                  <a:pt x="40846" y="20319"/>
                </a:cubicBezTo>
                <a:cubicBezTo>
                  <a:pt x="40744" y="19637"/>
                  <a:pt x="40710" y="18920"/>
                  <a:pt x="40744" y="18238"/>
                </a:cubicBezTo>
                <a:close/>
                <a:moveTo>
                  <a:pt x="15083" y="15132"/>
                </a:moveTo>
                <a:cubicBezTo>
                  <a:pt x="15083" y="15337"/>
                  <a:pt x="15117" y="15542"/>
                  <a:pt x="15186" y="15712"/>
                </a:cubicBezTo>
                <a:cubicBezTo>
                  <a:pt x="15322" y="16190"/>
                  <a:pt x="15459" y="16668"/>
                  <a:pt x="15595" y="17112"/>
                </a:cubicBezTo>
                <a:cubicBezTo>
                  <a:pt x="15732" y="17419"/>
                  <a:pt x="15800" y="17726"/>
                  <a:pt x="15800" y="18067"/>
                </a:cubicBezTo>
                <a:cubicBezTo>
                  <a:pt x="15800" y="18238"/>
                  <a:pt x="15834" y="18408"/>
                  <a:pt x="15936" y="18579"/>
                </a:cubicBezTo>
                <a:cubicBezTo>
                  <a:pt x="16104" y="19047"/>
                  <a:pt x="16271" y="19516"/>
                  <a:pt x="16471" y="20049"/>
                </a:cubicBezTo>
                <a:lnTo>
                  <a:pt x="16471" y="20049"/>
                </a:lnTo>
                <a:cubicBezTo>
                  <a:pt x="16171" y="20122"/>
                  <a:pt x="16006" y="20425"/>
                  <a:pt x="16107" y="20729"/>
                </a:cubicBezTo>
                <a:cubicBezTo>
                  <a:pt x="16175" y="21002"/>
                  <a:pt x="16243" y="21309"/>
                  <a:pt x="16346" y="21582"/>
                </a:cubicBezTo>
                <a:cubicBezTo>
                  <a:pt x="16448" y="21889"/>
                  <a:pt x="16585" y="22196"/>
                  <a:pt x="16687" y="22537"/>
                </a:cubicBezTo>
                <a:cubicBezTo>
                  <a:pt x="16346" y="22230"/>
                  <a:pt x="16141" y="21855"/>
                  <a:pt x="16073" y="21411"/>
                </a:cubicBezTo>
                <a:cubicBezTo>
                  <a:pt x="15868" y="20694"/>
                  <a:pt x="15732" y="19944"/>
                  <a:pt x="15561" y="19193"/>
                </a:cubicBezTo>
                <a:cubicBezTo>
                  <a:pt x="15493" y="18988"/>
                  <a:pt x="15459" y="18749"/>
                  <a:pt x="15424" y="18545"/>
                </a:cubicBezTo>
                <a:cubicBezTo>
                  <a:pt x="15390" y="17555"/>
                  <a:pt x="14913" y="16600"/>
                  <a:pt x="14981" y="15576"/>
                </a:cubicBezTo>
                <a:cubicBezTo>
                  <a:pt x="14947" y="15405"/>
                  <a:pt x="14981" y="15269"/>
                  <a:pt x="15083" y="15132"/>
                </a:cubicBezTo>
                <a:close/>
                <a:moveTo>
                  <a:pt x="8122" y="21923"/>
                </a:moveTo>
                <a:cubicBezTo>
                  <a:pt x="8054" y="22366"/>
                  <a:pt x="7542" y="22264"/>
                  <a:pt x="7371" y="22639"/>
                </a:cubicBezTo>
                <a:cubicBezTo>
                  <a:pt x="7576" y="22025"/>
                  <a:pt x="7679" y="21923"/>
                  <a:pt x="8122" y="21923"/>
                </a:cubicBezTo>
                <a:close/>
                <a:moveTo>
                  <a:pt x="43098" y="21684"/>
                </a:moveTo>
                <a:lnTo>
                  <a:pt x="44088" y="22878"/>
                </a:lnTo>
                <a:cubicBezTo>
                  <a:pt x="43610" y="22605"/>
                  <a:pt x="43269" y="22196"/>
                  <a:pt x="43098" y="21684"/>
                </a:cubicBezTo>
                <a:close/>
                <a:moveTo>
                  <a:pt x="17745" y="19910"/>
                </a:moveTo>
                <a:cubicBezTo>
                  <a:pt x="17813" y="20012"/>
                  <a:pt x="17881" y="20114"/>
                  <a:pt x="17950" y="20217"/>
                </a:cubicBezTo>
                <a:cubicBezTo>
                  <a:pt x="18325" y="20660"/>
                  <a:pt x="18666" y="21104"/>
                  <a:pt x="19041" y="21582"/>
                </a:cubicBezTo>
                <a:cubicBezTo>
                  <a:pt x="19144" y="21650"/>
                  <a:pt x="19178" y="21786"/>
                  <a:pt x="19212" y="21923"/>
                </a:cubicBezTo>
                <a:cubicBezTo>
                  <a:pt x="19212" y="22094"/>
                  <a:pt x="19280" y="22230"/>
                  <a:pt x="19383" y="22332"/>
                </a:cubicBezTo>
                <a:cubicBezTo>
                  <a:pt x="19519" y="22537"/>
                  <a:pt x="19656" y="22742"/>
                  <a:pt x="19792" y="22912"/>
                </a:cubicBezTo>
                <a:lnTo>
                  <a:pt x="19519" y="23015"/>
                </a:lnTo>
                <a:cubicBezTo>
                  <a:pt x="19485" y="23015"/>
                  <a:pt x="19451" y="22981"/>
                  <a:pt x="19451" y="22981"/>
                </a:cubicBezTo>
                <a:cubicBezTo>
                  <a:pt x="19280" y="22401"/>
                  <a:pt x="18837" y="22025"/>
                  <a:pt x="18666" y="21445"/>
                </a:cubicBezTo>
                <a:cubicBezTo>
                  <a:pt x="18666" y="21377"/>
                  <a:pt x="18530" y="21275"/>
                  <a:pt x="18496" y="21275"/>
                </a:cubicBezTo>
                <a:cubicBezTo>
                  <a:pt x="18257" y="21275"/>
                  <a:pt x="18154" y="21104"/>
                  <a:pt x="18086" y="20933"/>
                </a:cubicBezTo>
                <a:cubicBezTo>
                  <a:pt x="17950" y="20592"/>
                  <a:pt x="17813" y="20285"/>
                  <a:pt x="17677" y="19944"/>
                </a:cubicBezTo>
                <a:lnTo>
                  <a:pt x="17745" y="19910"/>
                </a:lnTo>
                <a:close/>
                <a:moveTo>
                  <a:pt x="28127" y="17622"/>
                </a:moveTo>
                <a:cubicBezTo>
                  <a:pt x="28099" y="17725"/>
                  <a:pt x="28067" y="17828"/>
                  <a:pt x="28016" y="17930"/>
                </a:cubicBezTo>
                <a:cubicBezTo>
                  <a:pt x="27879" y="18135"/>
                  <a:pt x="27709" y="18340"/>
                  <a:pt x="27538" y="18511"/>
                </a:cubicBezTo>
                <a:cubicBezTo>
                  <a:pt x="26890" y="19125"/>
                  <a:pt x="26207" y="19739"/>
                  <a:pt x="25559" y="20353"/>
                </a:cubicBezTo>
                <a:cubicBezTo>
                  <a:pt x="25354" y="20524"/>
                  <a:pt x="25115" y="20660"/>
                  <a:pt x="24911" y="20797"/>
                </a:cubicBezTo>
                <a:cubicBezTo>
                  <a:pt x="24774" y="20865"/>
                  <a:pt x="24672" y="20899"/>
                  <a:pt x="24740" y="21070"/>
                </a:cubicBezTo>
                <a:cubicBezTo>
                  <a:pt x="24766" y="21202"/>
                  <a:pt x="24834" y="21252"/>
                  <a:pt x="24942" y="21252"/>
                </a:cubicBezTo>
                <a:cubicBezTo>
                  <a:pt x="24974" y="21252"/>
                  <a:pt x="25009" y="21248"/>
                  <a:pt x="25047" y="21240"/>
                </a:cubicBezTo>
                <a:cubicBezTo>
                  <a:pt x="25252" y="21172"/>
                  <a:pt x="25423" y="21104"/>
                  <a:pt x="25593" y="21036"/>
                </a:cubicBezTo>
                <a:lnTo>
                  <a:pt x="25593" y="21036"/>
                </a:lnTo>
                <a:cubicBezTo>
                  <a:pt x="25150" y="21752"/>
                  <a:pt x="24706" y="22503"/>
                  <a:pt x="23853" y="22810"/>
                </a:cubicBezTo>
                <a:cubicBezTo>
                  <a:pt x="23785" y="22844"/>
                  <a:pt x="23716" y="22844"/>
                  <a:pt x="23682" y="22878"/>
                </a:cubicBezTo>
                <a:cubicBezTo>
                  <a:pt x="23533" y="23003"/>
                  <a:pt x="23393" y="23050"/>
                  <a:pt x="23260" y="23050"/>
                </a:cubicBezTo>
                <a:cubicBezTo>
                  <a:pt x="23029" y="23050"/>
                  <a:pt x="22820" y="22906"/>
                  <a:pt x="22624" y="22776"/>
                </a:cubicBezTo>
                <a:cubicBezTo>
                  <a:pt x="22454" y="22639"/>
                  <a:pt x="22283" y="22503"/>
                  <a:pt x="22147" y="22332"/>
                </a:cubicBezTo>
                <a:cubicBezTo>
                  <a:pt x="21976" y="22196"/>
                  <a:pt x="21908" y="21957"/>
                  <a:pt x="22044" y="21821"/>
                </a:cubicBezTo>
                <a:lnTo>
                  <a:pt x="22044" y="21821"/>
                </a:lnTo>
                <a:lnTo>
                  <a:pt x="22420" y="21855"/>
                </a:lnTo>
                <a:cubicBezTo>
                  <a:pt x="22469" y="21855"/>
                  <a:pt x="22523" y="21864"/>
                  <a:pt x="22576" y="21864"/>
                </a:cubicBezTo>
                <a:cubicBezTo>
                  <a:pt x="22667" y="21864"/>
                  <a:pt x="22752" y="21836"/>
                  <a:pt x="22795" y="21684"/>
                </a:cubicBezTo>
                <a:cubicBezTo>
                  <a:pt x="22829" y="21479"/>
                  <a:pt x="22659" y="21445"/>
                  <a:pt x="22488" y="21377"/>
                </a:cubicBezTo>
                <a:cubicBezTo>
                  <a:pt x="22044" y="21240"/>
                  <a:pt x="21635" y="21138"/>
                  <a:pt x="21191" y="21002"/>
                </a:cubicBezTo>
                <a:cubicBezTo>
                  <a:pt x="20952" y="20933"/>
                  <a:pt x="20782" y="20729"/>
                  <a:pt x="20816" y="20490"/>
                </a:cubicBezTo>
                <a:lnTo>
                  <a:pt x="20816" y="20490"/>
                </a:lnTo>
                <a:lnTo>
                  <a:pt x="21157" y="20592"/>
                </a:lnTo>
                <a:cubicBezTo>
                  <a:pt x="21288" y="20636"/>
                  <a:pt x="21419" y="20693"/>
                  <a:pt x="21550" y="20693"/>
                </a:cubicBezTo>
                <a:cubicBezTo>
                  <a:pt x="21624" y="20693"/>
                  <a:pt x="21698" y="20675"/>
                  <a:pt x="21771" y="20626"/>
                </a:cubicBezTo>
                <a:cubicBezTo>
                  <a:pt x="21791" y="20616"/>
                  <a:pt x="21817" y="20612"/>
                  <a:pt x="21845" y="20612"/>
                </a:cubicBezTo>
                <a:cubicBezTo>
                  <a:pt x="21914" y="20612"/>
                  <a:pt x="21996" y="20636"/>
                  <a:pt x="22044" y="20660"/>
                </a:cubicBezTo>
                <a:cubicBezTo>
                  <a:pt x="22317" y="20763"/>
                  <a:pt x="22556" y="20899"/>
                  <a:pt x="22829" y="21002"/>
                </a:cubicBezTo>
                <a:cubicBezTo>
                  <a:pt x="22863" y="21013"/>
                  <a:pt x="22901" y="21021"/>
                  <a:pt x="22939" y="21021"/>
                </a:cubicBezTo>
                <a:cubicBezTo>
                  <a:pt x="23015" y="21021"/>
                  <a:pt x="23091" y="20990"/>
                  <a:pt x="23136" y="20899"/>
                </a:cubicBezTo>
                <a:cubicBezTo>
                  <a:pt x="23205" y="20797"/>
                  <a:pt x="23136" y="20626"/>
                  <a:pt x="23034" y="20592"/>
                </a:cubicBezTo>
                <a:cubicBezTo>
                  <a:pt x="22829" y="20490"/>
                  <a:pt x="22659" y="20387"/>
                  <a:pt x="22488" y="20285"/>
                </a:cubicBezTo>
                <a:cubicBezTo>
                  <a:pt x="22897" y="20012"/>
                  <a:pt x="23341" y="19773"/>
                  <a:pt x="23785" y="19568"/>
                </a:cubicBezTo>
                <a:cubicBezTo>
                  <a:pt x="24262" y="19364"/>
                  <a:pt x="24706" y="19125"/>
                  <a:pt x="25184" y="18886"/>
                </a:cubicBezTo>
                <a:cubicBezTo>
                  <a:pt x="25218" y="18988"/>
                  <a:pt x="25218" y="19057"/>
                  <a:pt x="25252" y="19125"/>
                </a:cubicBezTo>
                <a:cubicBezTo>
                  <a:pt x="25302" y="19351"/>
                  <a:pt x="25519" y="19485"/>
                  <a:pt x="25739" y="19485"/>
                </a:cubicBezTo>
                <a:cubicBezTo>
                  <a:pt x="25818" y="19485"/>
                  <a:pt x="25897" y="19468"/>
                  <a:pt x="25968" y="19432"/>
                </a:cubicBezTo>
                <a:cubicBezTo>
                  <a:pt x="26139" y="19364"/>
                  <a:pt x="26276" y="19261"/>
                  <a:pt x="26412" y="19159"/>
                </a:cubicBezTo>
                <a:cubicBezTo>
                  <a:pt x="27026" y="18681"/>
                  <a:pt x="27572" y="18135"/>
                  <a:pt x="28118" y="17623"/>
                </a:cubicBezTo>
                <a:cubicBezTo>
                  <a:pt x="28121" y="17623"/>
                  <a:pt x="28124" y="17623"/>
                  <a:pt x="28127" y="17622"/>
                </a:cubicBezTo>
                <a:close/>
                <a:moveTo>
                  <a:pt x="27504" y="20626"/>
                </a:moveTo>
                <a:cubicBezTo>
                  <a:pt x="27197" y="21275"/>
                  <a:pt x="26890" y="21889"/>
                  <a:pt x="26276" y="22196"/>
                </a:cubicBezTo>
                <a:cubicBezTo>
                  <a:pt x="25866" y="22708"/>
                  <a:pt x="25252" y="22878"/>
                  <a:pt x="24706" y="23117"/>
                </a:cubicBezTo>
                <a:lnTo>
                  <a:pt x="27504" y="20626"/>
                </a:lnTo>
                <a:close/>
                <a:moveTo>
                  <a:pt x="11193" y="21718"/>
                </a:moveTo>
                <a:lnTo>
                  <a:pt x="11193" y="21718"/>
                </a:lnTo>
                <a:cubicBezTo>
                  <a:pt x="10988" y="22196"/>
                  <a:pt x="10715" y="22674"/>
                  <a:pt x="10340" y="23083"/>
                </a:cubicBezTo>
                <a:cubicBezTo>
                  <a:pt x="10156" y="23298"/>
                  <a:pt x="9890" y="23429"/>
                  <a:pt x="9615" y="23429"/>
                </a:cubicBezTo>
                <a:cubicBezTo>
                  <a:pt x="9584" y="23429"/>
                  <a:pt x="9553" y="23428"/>
                  <a:pt x="9521" y="23424"/>
                </a:cubicBezTo>
                <a:lnTo>
                  <a:pt x="9521" y="23424"/>
                </a:lnTo>
                <a:cubicBezTo>
                  <a:pt x="9521" y="23424"/>
                  <a:pt x="9521" y="23424"/>
                  <a:pt x="9521" y="23424"/>
                </a:cubicBezTo>
                <a:cubicBezTo>
                  <a:pt x="9658" y="23322"/>
                  <a:pt x="9794" y="23220"/>
                  <a:pt x="9897" y="23117"/>
                </a:cubicBezTo>
                <a:cubicBezTo>
                  <a:pt x="10340" y="22639"/>
                  <a:pt x="10750" y="22162"/>
                  <a:pt x="11193" y="21718"/>
                </a:cubicBezTo>
                <a:close/>
                <a:moveTo>
                  <a:pt x="34533" y="21718"/>
                </a:moveTo>
                <a:lnTo>
                  <a:pt x="34533" y="21718"/>
                </a:lnTo>
                <a:cubicBezTo>
                  <a:pt x="34839" y="22296"/>
                  <a:pt x="34739" y="22976"/>
                  <a:pt x="34333" y="23454"/>
                </a:cubicBezTo>
                <a:lnTo>
                  <a:pt x="34333" y="23454"/>
                </a:lnTo>
                <a:cubicBezTo>
                  <a:pt x="34400" y="22822"/>
                  <a:pt x="34466" y="22287"/>
                  <a:pt x="34533" y="21718"/>
                </a:cubicBezTo>
                <a:close/>
                <a:moveTo>
                  <a:pt x="18837" y="23117"/>
                </a:moveTo>
                <a:lnTo>
                  <a:pt x="18837" y="23117"/>
                </a:lnTo>
                <a:cubicBezTo>
                  <a:pt x="19178" y="23322"/>
                  <a:pt x="19246" y="23493"/>
                  <a:pt x="19144" y="23766"/>
                </a:cubicBezTo>
                <a:cubicBezTo>
                  <a:pt x="19007" y="23527"/>
                  <a:pt x="18905" y="23322"/>
                  <a:pt x="18837" y="23117"/>
                </a:cubicBezTo>
                <a:close/>
                <a:moveTo>
                  <a:pt x="30025" y="18743"/>
                </a:moveTo>
                <a:cubicBezTo>
                  <a:pt x="30302" y="18743"/>
                  <a:pt x="30502" y="18921"/>
                  <a:pt x="30746" y="19057"/>
                </a:cubicBezTo>
                <a:cubicBezTo>
                  <a:pt x="30473" y="20183"/>
                  <a:pt x="30029" y="21240"/>
                  <a:pt x="29483" y="22230"/>
                </a:cubicBezTo>
                <a:cubicBezTo>
                  <a:pt x="29517" y="22128"/>
                  <a:pt x="29551" y="21991"/>
                  <a:pt x="29586" y="21855"/>
                </a:cubicBezTo>
                <a:lnTo>
                  <a:pt x="30336" y="19568"/>
                </a:lnTo>
                <a:cubicBezTo>
                  <a:pt x="30370" y="19466"/>
                  <a:pt x="30370" y="19364"/>
                  <a:pt x="30370" y="19295"/>
                </a:cubicBezTo>
                <a:cubicBezTo>
                  <a:pt x="30336" y="19193"/>
                  <a:pt x="30268" y="19091"/>
                  <a:pt x="30234" y="19022"/>
                </a:cubicBezTo>
                <a:cubicBezTo>
                  <a:pt x="30131" y="19057"/>
                  <a:pt x="30029" y="19125"/>
                  <a:pt x="29961" y="19193"/>
                </a:cubicBezTo>
                <a:cubicBezTo>
                  <a:pt x="29927" y="19261"/>
                  <a:pt x="29893" y="19364"/>
                  <a:pt x="29893" y="19466"/>
                </a:cubicBezTo>
                <a:cubicBezTo>
                  <a:pt x="29620" y="20217"/>
                  <a:pt x="29381" y="21002"/>
                  <a:pt x="29108" y="21752"/>
                </a:cubicBezTo>
                <a:cubicBezTo>
                  <a:pt x="29074" y="21889"/>
                  <a:pt x="29005" y="21991"/>
                  <a:pt x="28937" y="22196"/>
                </a:cubicBezTo>
                <a:cubicBezTo>
                  <a:pt x="28903" y="22059"/>
                  <a:pt x="28903" y="21991"/>
                  <a:pt x="28835" y="21923"/>
                </a:cubicBezTo>
                <a:cubicBezTo>
                  <a:pt x="28780" y="21895"/>
                  <a:pt x="28702" y="21845"/>
                  <a:pt x="28638" y="21845"/>
                </a:cubicBezTo>
                <a:cubicBezTo>
                  <a:pt x="28623" y="21845"/>
                  <a:pt x="28609" y="21848"/>
                  <a:pt x="28596" y="21855"/>
                </a:cubicBezTo>
                <a:cubicBezTo>
                  <a:pt x="28494" y="21889"/>
                  <a:pt x="28459" y="21957"/>
                  <a:pt x="28425" y="22059"/>
                </a:cubicBezTo>
                <a:cubicBezTo>
                  <a:pt x="28391" y="22298"/>
                  <a:pt x="28391" y="22571"/>
                  <a:pt x="28391" y="22810"/>
                </a:cubicBezTo>
                <a:cubicBezTo>
                  <a:pt x="28391" y="23049"/>
                  <a:pt x="28186" y="23288"/>
                  <a:pt x="27948" y="23322"/>
                </a:cubicBezTo>
                <a:cubicBezTo>
                  <a:pt x="27982" y="23185"/>
                  <a:pt x="27982" y="23151"/>
                  <a:pt x="28016" y="22981"/>
                </a:cubicBezTo>
                <a:cubicBezTo>
                  <a:pt x="28050" y="22844"/>
                  <a:pt x="28016" y="22708"/>
                  <a:pt x="27845" y="22674"/>
                </a:cubicBezTo>
                <a:cubicBezTo>
                  <a:pt x="27823" y="22669"/>
                  <a:pt x="27803" y="22667"/>
                  <a:pt x="27785" y="22667"/>
                </a:cubicBezTo>
                <a:cubicBezTo>
                  <a:pt x="27665" y="22667"/>
                  <a:pt x="27632" y="22760"/>
                  <a:pt x="27572" y="22878"/>
                </a:cubicBezTo>
                <a:cubicBezTo>
                  <a:pt x="27436" y="23288"/>
                  <a:pt x="27129" y="23663"/>
                  <a:pt x="26719" y="23834"/>
                </a:cubicBezTo>
                <a:cubicBezTo>
                  <a:pt x="26787" y="23766"/>
                  <a:pt x="26822" y="23663"/>
                  <a:pt x="26890" y="23595"/>
                </a:cubicBezTo>
                <a:cubicBezTo>
                  <a:pt x="27606" y="22537"/>
                  <a:pt x="28391" y="21513"/>
                  <a:pt x="29074" y="20456"/>
                </a:cubicBezTo>
                <a:cubicBezTo>
                  <a:pt x="29313" y="20080"/>
                  <a:pt x="29483" y="19671"/>
                  <a:pt x="29620" y="19261"/>
                </a:cubicBezTo>
                <a:cubicBezTo>
                  <a:pt x="29688" y="19091"/>
                  <a:pt x="29756" y="18920"/>
                  <a:pt x="29790" y="18784"/>
                </a:cubicBezTo>
                <a:cubicBezTo>
                  <a:pt x="29875" y="18755"/>
                  <a:pt x="29953" y="18743"/>
                  <a:pt x="30025" y="18743"/>
                </a:cubicBezTo>
                <a:close/>
                <a:moveTo>
                  <a:pt x="7098" y="21923"/>
                </a:moveTo>
                <a:lnTo>
                  <a:pt x="7098" y="21923"/>
                </a:lnTo>
                <a:cubicBezTo>
                  <a:pt x="6416" y="22708"/>
                  <a:pt x="5631" y="23458"/>
                  <a:pt x="4812" y="24141"/>
                </a:cubicBezTo>
                <a:lnTo>
                  <a:pt x="4744" y="24039"/>
                </a:lnTo>
                <a:lnTo>
                  <a:pt x="5017" y="23731"/>
                </a:lnTo>
                <a:cubicBezTo>
                  <a:pt x="5222" y="23458"/>
                  <a:pt x="5426" y="23185"/>
                  <a:pt x="5631" y="22912"/>
                </a:cubicBezTo>
                <a:cubicBezTo>
                  <a:pt x="5802" y="22605"/>
                  <a:pt x="6075" y="22366"/>
                  <a:pt x="6416" y="22230"/>
                </a:cubicBezTo>
                <a:cubicBezTo>
                  <a:pt x="6655" y="22128"/>
                  <a:pt x="6860" y="22025"/>
                  <a:pt x="7098" y="21923"/>
                </a:cubicBezTo>
                <a:close/>
                <a:moveTo>
                  <a:pt x="16619" y="20421"/>
                </a:moveTo>
                <a:lnTo>
                  <a:pt x="16619" y="20421"/>
                </a:lnTo>
                <a:cubicBezTo>
                  <a:pt x="16721" y="20558"/>
                  <a:pt x="16789" y="20694"/>
                  <a:pt x="16824" y="20797"/>
                </a:cubicBezTo>
                <a:cubicBezTo>
                  <a:pt x="17028" y="21275"/>
                  <a:pt x="17233" y="21752"/>
                  <a:pt x="17438" y="22196"/>
                </a:cubicBezTo>
                <a:cubicBezTo>
                  <a:pt x="17642" y="22605"/>
                  <a:pt x="17847" y="23015"/>
                  <a:pt x="18120" y="23424"/>
                </a:cubicBezTo>
                <a:cubicBezTo>
                  <a:pt x="18291" y="23697"/>
                  <a:pt x="18496" y="23970"/>
                  <a:pt x="18734" y="24209"/>
                </a:cubicBezTo>
                <a:cubicBezTo>
                  <a:pt x="18530" y="24209"/>
                  <a:pt x="18393" y="24107"/>
                  <a:pt x="18291" y="23970"/>
                </a:cubicBezTo>
                <a:cubicBezTo>
                  <a:pt x="18086" y="23766"/>
                  <a:pt x="17915" y="23527"/>
                  <a:pt x="17745" y="23322"/>
                </a:cubicBezTo>
                <a:cubicBezTo>
                  <a:pt x="17267" y="22605"/>
                  <a:pt x="16926" y="21855"/>
                  <a:pt x="16653" y="21070"/>
                </a:cubicBezTo>
                <a:cubicBezTo>
                  <a:pt x="16551" y="20865"/>
                  <a:pt x="16551" y="20626"/>
                  <a:pt x="16619" y="20421"/>
                </a:cubicBezTo>
                <a:close/>
                <a:moveTo>
                  <a:pt x="7508" y="23151"/>
                </a:moveTo>
                <a:lnTo>
                  <a:pt x="7781" y="23356"/>
                </a:lnTo>
                <a:lnTo>
                  <a:pt x="6825" y="24243"/>
                </a:lnTo>
                <a:lnTo>
                  <a:pt x="6723" y="24175"/>
                </a:lnTo>
                <a:cubicBezTo>
                  <a:pt x="6962" y="23800"/>
                  <a:pt x="7235" y="23458"/>
                  <a:pt x="7508" y="23151"/>
                </a:cubicBezTo>
                <a:close/>
                <a:moveTo>
                  <a:pt x="13172" y="16975"/>
                </a:moveTo>
                <a:lnTo>
                  <a:pt x="13275" y="17009"/>
                </a:lnTo>
                <a:cubicBezTo>
                  <a:pt x="13241" y="17521"/>
                  <a:pt x="13172" y="18033"/>
                  <a:pt x="13206" y="18545"/>
                </a:cubicBezTo>
                <a:cubicBezTo>
                  <a:pt x="13206" y="18920"/>
                  <a:pt x="13036" y="19227"/>
                  <a:pt x="12729" y="19398"/>
                </a:cubicBezTo>
                <a:cubicBezTo>
                  <a:pt x="12763" y="19227"/>
                  <a:pt x="12763" y="19057"/>
                  <a:pt x="12763" y="18886"/>
                </a:cubicBezTo>
                <a:cubicBezTo>
                  <a:pt x="12763" y="18784"/>
                  <a:pt x="12695" y="18715"/>
                  <a:pt x="12592" y="18681"/>
                </a:cubicBezTo>
                <a:cubicBezTo>
                  <a:pt x="12490" y="18681"/>
                  <a:pt x="12422" y="18749"/>
                  <a:pt x="12353" y="18818"/>
                </a:cubicBezTo>
                <a:cubicBezTo>
                  <a:pt x="12217" y="19159"/>
                  <a:pt x="12115" y="19466"/>
                  <a:pt x="12012" y="19807"/>
                </a:cubicBezTo>
                <a:cubicBezTo>
                  <a:pt x="11978" y="19978"/>
                  <a:pt x="11842" y="20114"/>
                  <a:pt x="11671" y="20183"/>
                </a:cubicBezTo>
                <a:cubicBezTo>
                  <a:pt x="11500" y="20217"/>
                  <a:pt x="11364" y="20285"/>
                  <a:pt x="11227" y="20387"/>
                </a:cubicBezTo>
                <a:cubicBezTo>
                  <a:pt x="11159" y="20456"/>
                  <a:pt x="11091" y="20558"/>
                  <a:pt x="11091" y="20694"/>
                </a:cubicBezTo>
                <a:cubicBezTo>
                  <a:pt x="11091" y="20799"/>
                  <a:pt x="11190" y="20843"/>
                  <a:pt x="11298" y="20843"/>
                </a:cubicBezTo>
                <a:cubicBezTo>
                  <a:pt x="11332" y="20843"/>
                  <a:pt x="11366" y="20839"/>
                  <a:pt x="11398" y="20831"/>
                </a:cubicBezTo>
                <a:lnTo>
                  <a:pt x="11671" y="20763"/>
                </a:lnTo>
                <a:lnTo>
                  <a:pt x="11671" y="20763"/>
                </a:lnTo>
                <a:cubicBezTo>
                  <a:pt x="11603" y="20899"/>
                  <a:pt x="11569" y="21036"/>
                  <a:pt x="11534" y="21172"/>
                </a:cubicBezTo>
                <a:cubicBezTo>
                  <a:pt x="11432" y="21138"/>
                  <a:pt x="11330" y="21104"/>
                  <a:pt x="11227" y="21104"/>
                </a:cubicBezTo>
                <a:cubicBezTo>
                  <a:pt x="11125" y="21138"/>
                  <a:pt x="11057" y="21206"/>
                  <a:pt x="10988" y="21275"/>
                </a:cubicBezTo>
                <a:cubicBezTo>
                  <a:pt x="10784" y="21513"/>
                  <a:pt x="10579" y="21752"/>
                  <a:pt x="10340" y="21957"/>
                </a:cubicBezTo>
                <a:cubicBezTo>
                  <a:pt x="10340" y="21889"/>
                  <a:pt x="10374" y="21821"/>
                  <a:pt x="10408" y="21752"/>
                </a:cubicBezTo>
                <a:cubicBezTo>
                  <a:pt x="10545" y="21548"/>
                  <a:pt x="10647" y="21377"/>
                  <a:pt x="10818" y="21104"/>
                </a:cubicBezTo>
                <a:cubicBezTo>
                  <a:pt x="10988" y="20831"/>
                  <a:pt x="11023" y="20660"/>
                  <a:pt x="10886" y="20592"/>
                </a:cubicBezTo>
                <a:cubicBezTo>
                  <a:pt x="10841" y="20573"/>
                  <a:pt x="10801" y="20564"/>
                  <a:pt x="10765" y="20564"/>
                </a:cubicBezTo>
                <a:cubicBezTo>
                  <a:pt x="10609" y="20564"/>
                  <a:pt x="10526" y="20720"/>
                  <a:pt x="10442" y="20831"/>
                </a:cubicBezTo>
                <a:cubicBezTo>
                  <a:pt x="9999" y="21513"/>
                  <a:pt x="9521" y="22230"/>
                  <a:pt x="9043" y="22912"/>
                </a:cubicBezTo>
                <a:cubicBezTo>
                  <a:pt x="8941" y="23049"/>
                  <a:pt x="8839" y="23185"/>
                  <a:pt x="8702" y="23322"/>
                </a:cubicBezTo>
                <a:cubicBezTo>
                  <a:pt x="8532" y="23493"/>
                  <a:pt x="8361" y="23595"/>
                  <a:pt x="8463" y="23868"/>
                </a:cubicBezTo>
                <a:lnTo>
                  <a:pt x="7371" y="24482"/>
                </a:lnTo>
                <a:lnTo>
                  <a:pt x="7337" y="24482"/>
                </a:lnTo>
                <a:cubicBezTo>
                  <a:pt x="7474" y="24346"/>
                  <a:pt x="7576" y="24243"/>
                  <a:pt x="7679" y="24141"/>
                </a:cubicBezTo>
                <a:cubicBezTo>
                  <a:pt x="8054" y="23731"/>
                  <a:pt x="8429" y="23356"/>
                  <a:pt x="8805" y="22912"/>
                </a:cubicBezTo>
                <a:cubicBezTo>
                  <a:pt x="8873" y="22844"/>
                  <a:pt x="8941" y="22776"/>
                  <a:pt x="8975" y="22708"/>
                </a:cubicBezTo>
                <a:cubicBezTo>
                  <a:pt x="9078" y="22639"/>
                  <a:pt x="9078" y="22469"/>
                  <a:pt x="8975" y="22366"/>
                </a:cubicBezTo>
                <a:cubicBezTo>
                  <a:pt x="8929" y="22320"/>
                  <a:pt x="8876" y="22302"/>
                  <a:pt x="8822" y="22302"/>
                </a:cubicBezTo>
                <a:cubicBezTo>
                  <a:pt x="8757" y="22302"/>
                  <a:pt x="8690" y="22329"/>
                  <a:pt x="8634" y="22366"/>
                </a:cubicBezTo>
                <a:cubicBezTo>
                  <a:pt x="8600" y="22401"/>
                  <a:pt x="8532" y="22435"/>
                  <a:pt x="8497" y="22469"/>
                </a:cubicBezTo>
                <a:cubicBezTo>
                  <a:pt x="8566" y="22025"/>
                  <a:pt x="8736" y="21616"/>
                  <a:pt x="8907" y="21240"/>
                </a:cubicBezTo>
                <a:cubicBezTo>
                  <a:pt x="9180" y="20899"/>
                  <a:pt x="9487" y="20558"/>
                  <a:pt x="9828" y="20285"/>
                </a:cubicBezTo>
                <a:cubicBezTo>
                  <a:pt x="10238" y="19944"/>
                  <a:pt x="10647" y="19637"/>
                  <a:pt x="11057" y="19295"/>
                </a:cubicBezTo>
                <a:cubicBezTo>
                  <a:pt x="11125" y="19193"/>
                  <a:pt x="11227" y="19125"/>
                  <a:pt x="11296" y="19022"/>
                </a:cubicBezTo>
                <a:cubicBezTo>
                  <a:pt x="11398" y="18920"/>
                  <a:pt x="11398" y="18784"/>
                  <a:pt x="11296" y="18681"/>
                </a:cubicBezTo>
                <a:cubicBezTo>
                  <a:pt x="11256" y="18655"/>
                  <a:pt x="11217" y="18644"/>
                  <a:pt x="11178" y="18644"/>
                </a:cubicBezTo>
                <a:cubicBezTo>
                  <a:pt x="11115" y="18644"/>
                  <a:pt x="11052" y="18673"/>
                  <a:pt x="10988" y="18715"/>
                </a:cubicBezTo>
                <a:lnTo>
                  <a:pt x="10477" y="19227"/>
                </a:lnTo>
                <a:cubicBezTo>
                  <a:pt x="10511" y="18988"/>
                  <a:pt x="10511" y="18988"/>
                  <a:pt x="10750" y="18818"/>
                </a:cubicBezTo>
                <a:cubicBezTo>
                  <a:pt x="10886" y="18681"/>
                  <a:pt x="11057" y="18579"/>
                  <a:pt x="11261" y="18545"/>
                </a:cubicBezTo>
                <a:cubicBezTo>
                  <a:pt x="11432" y="18511"/>
                  <a:pt x="11603" y="18408"/>
                  <a:pt x="11773" y="18306"/>
                </a:cubicBezTo>
                <a:lnTo>
                  <a:pt x="11773" y="18306"/>
                </a:lnTo>
                <a:cubicBezTo>
                  <a:pt x="11637" y="18886"/>
                  <a:pt x="11569" y="19398"/>
                  <a:pt x="11091" y="19739"/>
                </a:cubicBezTo>
                <a:lnTo>
                  <a:pt x="11057" y="19773"/>
                </a:lnTo>
                <a:cubicBezTo>
                  <a:pt x="10954" y="19841"/>
                  <a:pt x="10852" y="19978"/>
                  <a:pt x="10954" y="20114"/>
                </a:cubicBezTo>
                <a:cubicBezTo>
                  <a:pt x="11006" y="20183"/>
                  <a:pt x="11074" y="20208"/>
                  <a:pt x="11142" y="20208"/>
                </a:cubicBezTo>
                <a:cubicBezTo>
                  <a:pt x="11210" y="20208"/>
                  <a:pt x="11279" y="20183"/>
                  <a:pt x="11330" y="20148"/>
                </a:cubicBezTo>
                <a:cubicBezTo>
                  <a:pt x="11637" y="19978"/>
                  <a:pt x="11876" y="19671"/>
                  <a:pt x="11978" y="19364"/>
                </a:cubicBezTo>
                <a:cubicBezTo>
                  <a:pt x="12115" y="18988"/>
                  <a:pt x="12217" y="18613"/>
                  <a:pt x="12285" y="18238"/>
                </a:cubicBezTo>
                <a:cubicBezTo>
                  <a:pt x="12319" y="17862"/>
                  <a:pt x="12524" y="17555"/>
                  <a:pt x="12797" y="17316"/>
                </a:cubicBezTo>
                <a:cubicBezTo>
                  <a:pt x="12933" y="17214"/>
                  <a:pt x="13036" y="17112"/>
                  <a:pt x="13172" y="16975"/>
                </a:cubicBezTo>
                <a:close/>
                <a:moveTo>
                  <a:pt x="18632" y="20217"/>
                </a:moveTo>
                <a:cubicBezTo>
                  <a:pt x="18700" y="20285"/>
                  <a:pt x="18769" y="20353"/>
                  <a:pt x="18837" y="20421"/>
                </a:cubicBezTo>
                <a:cubicBezTo>
                  <a:pt x="19314" y="21002"/>
                  <a:pt x="19895" y="21513"/>
                  <a:pt x="20543" y="21923"/>
                </a:cubicBezTo>
                <a:cubicBezTo>
                  <a:pt x="20884" y="22162"/>
                  <a:pt x="21225" y="22401"/>
                  <a:pt x="21532" y="22708"/>
                </a:cubicBezTo>
                <a:cubicBezTo>
                  <a:pt x="21635" y="22810"/>
                  <a:pt x="21669" y="23015"/>
                  <a:pt x="21737" y="23185"/>
                </a:cubicBezTo>
                <a:cubicBezTo>
                  <a:pt x="21669" y="23220"/>
                  <a:pt x="21601" y="23254"/>
                  <a:pt x="21498" y="23288"/>
                </a:cubicBezTo>
                <a:cubicBezTo>
                  <a:pt x="21362" y="23424"/>
                  <a:pt x="21328" y="23629"/>
                  <a:pt x="21498" y="23663"/>
                </a:cubicBezTo>
                <a:cubicBezTo>
                  <a:pt x="22044" y="23766"/>
                  <a:pt x="22044" y="24277"/>
                  <a:pt x="22249" y="24619"/>
                </a:cubicBezTo>
                <a:cubicBezTo>
                  <a:pt x="21430" y="24073"/>
                  <a:pt x="20748" y="23390"/>
                  <a:pt x="20133" y="22605"/>
                </a:cubicBezTo>
                <a:cubicBezTo>
                  <a:pt x="20202" y="22503"/>
                  <a:pt x="20304" y="22366"/>
                  <a:pt x="20304" y="22264"/>
                </a:cubicBezTo>
                <a:cubicBezTo>
                  <a:pt x="20236" y="22162"/>
                  <a:pt x="20168" y="22025"/>
                  <a:pt x="20065" y="21923"/>
                </a:cubicBezTo>
                <a:cubicBezTo>
                  <a:pt x="19690" y="21513"/>
                  <a:pt x="19280" y="21104"/>
                  <a:pt x="18905" y="20694"/>
                </a:cubicBezTo>
                <a:cubicBezTo>
                  <a:pt x="18803" y="20558"/>
                  <a:pt x="18700" y="20387"/>
                  <a:pt x="18632" y="20217"/>
                </a:cubicBezTo>
                <a:close/>
                <a:moveTo>
                  <a:pt x="41392" y="21957"/>
                </a:moveTo>
                <a:cubicBezTo>
                  <a:pt x="41631" y="22981"/>
                  <a:pt x="42040" y="23970"/>
                  <a:pt x="42586" y="24892"/>
                </a:cubicBezTo>
                <a:cubicBezTo>
                  <a:pt x="42479" y="24959"/>
                  <a:pt x="42414" y="24999"/>
                  <a:pt x="42352" y="24999"/>
                </a:cubicBezTo>
                <a:cubicBezTo>
                  <a:pt x="42256" y="24999"/>
                  <a:pt x="42166" y="24902"/>
                  <a:pt x="41938" y="24653"/>
                </a:cubicBezTo>
                <a:cubicBezTo>
                  <a:pt x="42075" y="24448"/>
                  <a:pt x="42040" y="24175"/>
                  <a:pt x="41836" y="24073"/>
                </a:cubicBezTo>
                <a:cubicBezTo>
                  <a:pt x="41699" y="23936"/>
                  <a:pt x="41597" y="23800"/>
                  <a:pt x="41529" y="23629"/>
                </a:cubicBezTo>
                <a:cubicBezTo>
                  <a:pt x="41358" y="23185"/>
                  <a:pt x="41187" y="22708"/>
                  <a:pt x="41017" y="22230"/>
                </a:cubicBezTo>
                <a:lnTo>
                  <a:pt x="41392" y="21957"/>
                </a:lnTo>
                <a:close/>
                <a:moveTo>
                  <a:pt x="42348" y="22708"/>
                </a:moveTo>
                <a:lnTo>
                  <a:pt x="42348" y="22708"/>
                </a:lnTo>
                <a:cubicBezTo>
                  <a:pt x="42552" y="22844"/>
                  <a:pt x="42723" y="22947"/>
                  <a:pt x="42893" y="23049"/>
                </a:cubicBezTo>
                <a:cubicBezTo>
                  <a:pt x="42962" y="23117"/>
                  <a:pt x="42996" y="23185"/>
                  <a:pt x="43030" y="23254"/>
                </a:cubicBezTo>
                <a:cubicBezTo>
                  <a:pt x="43098" y="23458"/>
                  <a:pt x="43166" y="23663"/>
                  <a:pt x="43235" y="23834"/>
                </a:cubicBezTo>
                <a:cubicBezTo>
                  <a:pt x="43439" y="24243"/>
                  <a:pt x="43644" y="24653"/>
                  <a:pt x="43849" y="25062"/>
                </a:cubicBezTo>
                <a:lnTo>
                  <a:pt x="43747" y="25130"/>
                </a:lnTo>
                <a:cubicBezTo>
                  <a:pt x="42996" y="24516"/>
                  <a:pt x="42655" y="23663"/>
                  <a:pt x="42348" y="22708"/>
                </a:cubicBezTo>
                <a:close/>
                <a:moveTo>
                  <a:pt x="15493" y="22674"/>
                </a:moveTo>
                <a:cubicBezTo>
                  <a:pt x="16175" y="23151"/>
                  <a:pt x="16482" y="24004"/>
                  <a:pt x="16346" y="24823"/>
                </a:cubicBezTo>
                <a:lnTo>
                  <a:pt x="16312" y="24857"/>
                </a:lnTo>
                <a:cubicBezTo>
                  <a:pt x="16231" y="24840"/>
                  <a:pt x="16172" y="24826"/>
                  <a:pt x="16124" y="24826"/>
                </a:cubicBezTo>
                <a:cubicBezTo>
                  <a:pt x="15988" y="24826"/>
                  <a:pt x="15942" y="24932"/>
                  <a:pt x="15766" y="25335"/>
                </a:cubicBezTo>
                <a:cubicBezTo>
                  <a:pt x="15356" y="24482"/>
                  <a:pt x="15561" y="23595"/>
                  <a:pt x="15493" y="22674"/>
                </a:cubicBezTo>
                <a:close/>
                <a:moveTo>
                  <a:pt x="29756" y="23015"/>
                </a:moveTo>
                <a:lnTo>
                  <a:pt x="29756" y="23015"/>
                </a:lnTo>
                <a:cubicBezTo>
                  <a:pt x="29722" y="23322"/>
                  <a:pt x="29551" y="23561"/>
                  <a:pt x="29244" y="23629"/>
                </a:cubicBezTo>
                <a:lnTo>
                  <a:pt x="29176" y="23663"/>
                </a:lnTo>
                <a:cubicBezTo>
                  <a:pt x="29040" y="23731"/>
                  <a:pt x="28869" y="23766"/>
                  <a:pt x="28869" y="24004"/>
                </a:cubicBezTo>
                <a:cubicBezTo>
                  <a:pt x="28903" y="24243"/>
                  <a:pt x="29108" y="24141"/>
                  <a:pt x="29313" y="24209"/>
                </a:cubicBezTo>
                <a:cubicBezTo>
                  <a:pt x="29244" y="24346"/>
                  <a:pt x="29176" y="24516"/>
                  <a:pt x="29142" y="24653"/>
                </a:cubicBezTo>
                <a:cubicBezTo>
                  <a:pt x="28801" y="24653"/>
                  <a:pt x="28801" y="24653"/>
                  <a:pt x="28596" y="24926"/>
                </a:cubicBezTo>
                <a:cubicBezTo>
                  <a:pt x="28528" y="25062"/>
                  <a:pt x="28459" y="25165"/>
                  <a:pt x="28391" y="25301"/>
                </a:cubicBezTo>
                <a:cubicBezTo>
                  <a:pt x="28357" y="25335"/>
                  <a:pt x="28323" y="25369"/>
                  <a:pt x="28289" y="25403"/>
                </a:cubicBezTo>
                <a:lnTo>
                  <a:pt x="28221" y="25403"/>
                </a:lnTo>
                <a:cubicBezTo>
                  <a:pt x="28391" y="24789"/>
                  <a:pt x="28562" y="24175"/>
                  <a:pt x="28732" y="23663"/>
                </a:cubicBezTo>
                <a:lnTo>
                  <a:pt x="29756" y="23015"/>
                </a:lnTo>
                <a:close/>
                <a:moveTo>
                  <a:pt x="32793" y="25130"/>
                </a:moveTo>
                <a:lnTo>
                  <a:pt x="32861" y="25165"/>
                </a:lnTo>
                <a:cubicBezTo>
                  <a:pt x="32861" y="25233"/>
                  <a:pt x="32827" y="25335"/>
                  <a:pt x="32793" y="25403"/>
                </a:cubicBezTo>
                <a:lnTo>
                  <a:pt x="32725" y="25403"/>
                </a:lnTo>
                <a:cubicBezTo>
                  <a:pt x="32759" y="25301"/>
                  <a:pt x="32793" y="25233"/>
                  <a:pt x="32793" y="25130"/>
                </a:cubicBezTo>
                <a:close/>
                <a:moveTo>
                  <a:pt x="27333" y="22196"/>
                </a:moveTo>
                <a:lnTo>
                  <a:pt x="27333" y="22196"/>
                </a:lnTo>
                <a:cubicBezTo>
                  <a:pt x="26890" y="22810"/>
                  <a:pt x="26412" y="23356"/>
                  <a:pt x="26003" y="23936"/>
                </a:cubicBezTo>
                <a:cubicBezTo>
                  <a:pt x="25559" y="24550"/>
                  <a:pt x="24945" y="24926"/>
                  <a:pt x="24399" y="25438"/>
                </a:cubicBezTo>
                <a:cubicBezTo>
                  <a:pt x="24092" y="25165"/>
                  <a:pt x="23853" y="24960"/>
                  <a:pt x="23580" y="24721"/>
                </a:cubicBezTo>
                <a:cubicBezTo>
                  <a:pt x="23375" y="24619"/>
                  <a:pt x="23273" y="24414"/>
                  <a:pt x="23239" y="24175"/>
                </a:cubicBezTo>
                <a:cubicBezTo>
                  <a:pt x="23239" y="24039"/>
                  <a:pt x="22932" y="23868"/>
                  <a:pt x="22829" y="23731"/>
                </a:cubicBezTo>
                <a:cubicBezTo>
                  <a:pt x="22693" y="23629"/>
                  <a:pt x="22556" y="23527"/>
                  <a:pt x="22386" y="23424"/>
                </a:cubicBezTo>
                <a:lnTo>
                  <a:pt x="22454" y="23322"/>
                </a:lnTo>
                <a:lnTo>
                  <a:pt x="22659" y="23458"/>
                </a:lnTo>
                <a:cubicBezTo>
                  <a:pt x="23000" y="23663"/>
                  <a:pt x="23307" y="23868"/>
                  <a:pt x="23648" y="24073"/>
                </a:cubicBezTo>
                <a:cubicBezTo>
                  <a:pt x="23855" y="24155"/>
                  <a:pt x="24074" y="24200"/>
                  <a:pt x="24290" y="24200"/>
                </a:cubicBezTo>
                <a:cubicBezTo>
                  <a:pt x="24431" y="24200"/>
                  <a:pt x="24571" y="24181"/>
                  <a:pt x="24706" y="24141"/>
                </a:cubicBezTo>
                <a:cubicBezTo>
                  <a:pt x="25013" y="24039"/>
                  <a:pt x="25047" y="23970"/>
                  <a:pt x="24979" y="23629"/>
                </a:cubicBezTo>
                <a:lnTo>
                  <a:pt x="27333" y="22196"/>
                </a:lnTo>
                <a:close/>
                <a:moveTo>
                  <a:pt x="33783" y="18954"/>
                </a:moveTo>
                <a:lnTo>
                  <a:pt x="33885" y="18988"/>
                </a:lnTo>
                <a:cubicBezTo>
                  <a:pt x="33851" y="19807"/>
                  <a:pt x="33714" y="20592"/>
                  <a:pt x="33441" y="21377"/>
                </a:cubicBezTo>
                <a:cubicBezTo>
                  <a:pt x="33407" y="21513"/>
                  <a:pt x="33339" y="21616"/>
                  <a:pt x="33271" y="21752"/>
                </a:cubicBezTo>
                <a:cubicBezTo>
                  <a:pt x="33066" y="22059"/>
                  <a:pt x="33066" y="22059"/>
                  <a:pt x="33373" y="22332"/>
                </a:cubicBezTo>
                <a:cubicBezTo>
                  <a:pt x="33066" y="23458"/>
                  <a:pt x="32588" y="24516"/>
                  <a:pt x="31974" y="25540"/>
                </a:cubicBezTo>
                <a:cubicBezTo>
                  <a:pt x="32111" y="24823"/>
                  <a:pt x="32213" y="24107"/>
                  <a:pt x="32315" y="23356"/>
                </a:cubicBezTo>
                <a:cubicBezTo>
                  <a:pt x="32384" y="22878"/>
                  <a:pt x="32384" y="22401"/>
                  <a:pt x="32452" y="21923"/>
                </a:cubicBezTo>
                <a:cubicBezTo>
                  <a:pt x="32486" y="21582"/>
                  <a:pt x="32657" y="21275"/>
                  <a:pt x="32895" y="21036"/>
                </a:cubicBezTo>
                <a:cubicBezTo>
                  <a:pt x="33066" y="20865"/>
                  <a:pt x="33203" y="20660"/>
                  <a:pt x="33305" y="20456"/>
                </a:cubicBezTo>
                <a:cubicBezTo>
                  <a:pt x="33407" y="20183"/>
                  <a:pt x="33441" y="19841"/>
                  <a:pt x="33544" y="19534"/>
                </a:cubicBezTo>
                <a:cubicBezTo>
                  <a:pt x="33612" y="19330"/>
                  <a:pt x="33680" y="19159"/>
                  <a:pt x="33783" y="18954"/>
                </a:cubicBezTo>
                <a:close/>
                <a:moveTo>
                  <a:pt x="8122" y="24653"/>
                </a:moveTo>
                <a:lnTo>
                  <a:pt x="7269" y="25711"/>
                </a:lnTo>
                <a:lnTo>
                  <a:pt x="7201" y="25676"/>
                </a:lnTo>
                <a:cubicBezTo>
                  <a:pt x="7337" y="25369"/>
                  <a:pt x="7474" y="25062"/>
                  <a:pt x="7644" y="24755"/>
                </a:cubicBezTo>
                <a:lnTo>
                  <a:pt x="8122" y="24653"/>
                </a:lnTo>
                <a:close/>
                <a:moveTo>
                  <a:pt x="20236" y="23527"/>
                </a:moveTo>
                <a:lnTo>
                  <a:pt x="22113" y="25233"/>
                </a:lnTo>
                <a:cubicBezTo>
                  <a:pt x="22147" y="25403"/>
                  <a:pt x="22181" y="25642"/>
                  <a:pt x="22215" y="25881"/>
                </a:cubicBezTo>
                <a:cubicBezTo>
                  <a:pt x="21805" y="25642"/>
                  <a:pt x="20918" y="24584"/>
                  <a:pt x="20236" y="23527"/>
                </a:cubicBezTo>
                <a:close/>
                <a:moveTo>
                  <a:pt x="13070" y="19807"/>
                </a:moveTo>
                <a:cubicBezTo>
                  <a:pt x="13070" y="20046"/>
                  <a:pt x="13036" y="20319"/>
                  <a:pt x="12933" y="20558"/>
                </a:cubicBezTo>
                <a:cubicBezTo>
                  <a:pt x="12865" y="20694"/>
                  <a:pt x="12831" y="20831"/>
                  <a:pt x="12763" y="20967"/>
                </a:cubicBezTo>
                <a:cubicBezTo>
                  <a:pt x="12763" y="21070"/>
                  <a:pt x="12797" y="21172"/>
                  <a:pt x="12865" y="21275"/>
                </a:cubicBezTo>
                <a:cubicBezTo>
                  <a:pt x="12895" y="21305"/>
                  <a:pt x="12928" y="21317"/>
                  <a:pt x="12961" y="21317"/>
                </a:cubicBezTo>
                <a:cubicBezTo>
                  <a:pt x="13042" y="21317"/>
                  <a:pt x="13124" y="21245"/>
                  <a:pt x="13172" y="21172"/>
                </a:cubicBezTo>
                <a:cubicBezTo>
                  <a:pt x="13241" y="21070"/>
                  <a:pt x="13275" y="20967"/>
                  <a:pt x="13343" y="20899"/>
                </a:cubicBezTo>
                <a:lnTo>
                  <a:pt x="13343" y="20899"/>
                </a:lnTo>
                <a:cubicBezTo>
                  <a:pt x="13275" y="21309"/>
                  <a:pt x="13172" y="21718"/>
                  <a:pt x="13002" y="22094"/>
                </a:cubicBezTo>
                <a:lnTo>
                  <a:pt x="12490" y="22025"/>
                </a:lnTo>
                <a:cubicBezTo>
                  <a:pt x="12524" y="21957"/>
                  <a:pt x="12524" y="21889"/>
                  <a:pt x="12490" y="21821"/>
                </a:cubicBezTo>
                <a:cubicBezTo>
                  <a:pt x="12456" y="21718"/>
                  <a:pt x="12456" y="21650"/>
                  <a:pt x="12319" y="21582"/>
                </a:cubicBezTo>
                <a:cubicBezTo>
                  <a:pt x="12297" y="21576"/>
                  <a:pt x="12277" y="21573"/>
                  <a:pt x="12258" y="21573"/>
                </a:cubicBezTo>
                <a:cubicBezTo>
                  <a:pt x="12162" y="21573"/>
                  <a:pt x="12109" y="21649"/>
                  <a:pt x="12080" y="21821"/>
                </a:cubicBezTo>
                <a:cubicBezTo>
                  <a:pt x="12046" y="21991"/>
                  <a:pt x="12012" y="22196"/>
                  <a:pt x="11978" y="22366"/>
                </a:cubicBezTo>
                <a:cubicBezTo>
                  <a:pt x="11910" y="22537"/>
                  <a:pt x="11876" y="22708"/>
                  <a:pt x="11807" y="22878"/>
                </a:cubicBezTo>
                <a:cubicBezTo>
                  <a:pt x="11739" y="22895"/>
                  <a:pt x="11671" y="22895"/>
                  <a:pt x="11611" y="22895"/>
                </a:cubicBezTo>
                <a:cubicBezTo>
                  <a:pt x="11551" y="22895"/>
                  <a:pt x="11500" y="22895"/>
                  <a:pt x="11466" y="22912"/>
                </a:cubicBezTo>
                <a:cubicBezTo>
                  <a:pt x="11364" y="23015"/>
                  <a:pt x="11296" y="23117"/>
                  <a:pt x="11296" y="23254"/>
                </a:cubicBezTo>
                <a:cubicBezTo>
                  <a:pt x="11193" y="23561"/>
                  <a:pt x="11091" y="23902"/>
                  <a:pt x="10988" y="24243"/>
                </a:cubicBezTo>
                <a:cubicBezTo>
                  <a:pt x="10920" y="24482"/>
                  <a:pt x="10784" y="24721"/>
                  <a:pt x="10613" y="24892"/>
                </a:cubicBezTo>
                <a:cubicBezTo>
                  <a:pt x="10477" y="25062"/>
                  <a:pt x="10374" y="25233"/>
                  <a:pt x="10306" y="25403"/>
                </a:cubicBezTo>
                <a:cubicBezTo>
                  <a:pt x="10170" y="25676"/>
                  <a:pt x="9965" y="25881"/>
                  <a:pt x="9692" y="25984"/>
                </a:cubicBezTo>
                <a:cubicBezTo>
                  <a:pt x="9692" y="25881"/>
                  <a:pt x="9726" y="25779"/>
                  <a:pt x="9726" y="25676"/>
                </a:cubicBezTo>
                <a:cubicBezTo>
                  <a:pt x="9965" y="25096"/>
                  <a:pt x="10204" y="24482"/>
                  <a:pt x="10442" y="23868"/>
                </a:cubicBezTo>
                <a:cubicBezTo>
                  <a:pt x="10477" y="23766"/>
                  <a:pt x="10511" y="23663"/>
                  <a:pt x="10579" y="23561"/>
                </a:cubicBezTo>
                <a:cubicBezTo>
                  <a:pt x="11227" y="22912"/>
                  <a:pt x="11705" y="22128"/>
                  <a:pt x="12012" y="21240"/>
                </a:cubicBezTo>
                <a:cubicBezTo>
                  <a:pt x="12046" y="21138"/>
                  <a:pt x="12080" y="21070"/>
                  <a:pt x="12115" y="20933"/>
                </a:cubicBezTo>
                <a:cubicBezTo>
                  <a:pt x="12251" y="20456"/>
                  <a:pt x="12592" y="20046"/>
                  <a:pt x="13070" y="19807"/>
                </a:cubicBezTo>
                <a:close/>
                <a:moveTo>
                  <a:pt x="41733" y="25267"/>
                </a:moveTo>
                <a:lnTo>
                  <a:pt x="41733" y="25267"/>
                </a:lnTo>
                <a:cubicBezTo>
                  <a:pt x="42279" y="25472"/>
                  <a:pt x="42279" y="25472"/>
                  <a:pt x="42177" y="25984"/>
                </a:cubicBezTo>
                <a:lnTo>
                  <a:pt x="41733" y="25267"/>
                </a:lnTo>
                <a:close/>
                <a:moveTo>
                  <a:pt x="5768" y="24004"/>
                </a:moveTo>
                <a:lnTo>
                  <a:pt x="5768" y="24004"/>
                </a:lnTo>
                <a:cubicBezTo>
                  <a:pt x="5436" y="24867"/>
                  <a:pt x="4718" y="25439"/>
                  <a:pt x="3988" y="26034"/>
                </a:cubicBezTo>
                <a:lnTo>
                  <a:pt x="3988" y="26034"/>
                </a:lnTo>
                <a:cubicBezTo>
                  <a:pt x="4054" y="25930"/>
                  <a:pt x="4139" y="25863"/>
                  <a:pt x="4198" y="25745"/>
                </a:cubicBezTo>
                <a:cubicBezTo>
                  <a:pt x="4403" y="25472"/>
                  <a:pt x="4403" y="25472"/>
                  <a:pt x="4232" y="25165"/>
                </a:cubicBezTo>
                <a:cubicBezTo>
                  <a:pt x="4505" y="24960"/>
                  <a:pt x="4812" y="24789"/>
                  <a:pt x="5051" y="24584"/>
                </a:cubicBezTo>
                <a:cubicBezTo>
                  <a:pt x="5290" y="24380"/>
                  <a:pt x="5529" y="24175"/>
                  <a:pt x="5768" y="24004"/>
                </a:cubicBezTo>
                <a:close/>
                <a:moveTo>
                  <a:pt x="7201" y="24619"/>
                </a:moveTo>
                <a:cubicBezTo>
                  <a:pt x="6962" y="25165"/>
                  <a:pt x="6689" y="25711"/>
                  <a:pt x="6348" y="26222"/>
                </a:cubicBezTo>
                <a:cubicBezTo>
                  <a:pt x="6348" y="26120"/>
                  <a:pt x="6279" y="25984"/>
                  <a:pt x="6348" y="25881"/>
                </a:cubicBezTo>
                <a:cubicBezTo>
                  <a:pt x="6621" y="25506"/>
                  <a:pt x="6587" y="24892"/>
                  <a:pt x="7201" y="24619"/>
                </a:cubicBezTo>
                <a:close/>
                <a:moveTo>
                  <a:pt x="15800" y="25847"/>
                </a:moveTo>
                <a:lnTo>
                  <a:pt x="15800" y="26257"/>
                </a:lnTo>
                <a:lnTo>
                  <a:pt x="15732" y="26291"/>
                </a:lnTo>
                <a:lnTo>
                  <a:pt x="15527" y="25881"/>
                </a:lnTo>
                <a:lnTo>
                  <a:pt x="15800" y="25847"/>
                </a:lnTo>
                <a:close/>
                <a:moveTo>
                  <a:pt x="38730" y="24107"/>
                </a:moveTo>
                <a:lnTo>
                  <a:pt x="39871" y="24563"/>
                </a:lnTo>
                <a:lnTo>
                  <a:pt x="39871" y="24563"/>
                </a:lnTo>
                <a:cubicBezTo>
                  <a:pt x="39580" y="24645"/>
                  <a:pt x="39551" y="24871"/>
                  <a:pt x="39584" y="25096"/>
                </a:cubicBezTo>
                <a:cubicBezTo>
                  <a:pt x="39618" y="25506"/>
                  <a:pt x="39686" y="25915"/>
                  <a:pt x="39754" y="26291"/>
                </a:cubicBezTo>
                <a:cubicBezTo>
                  <a:pt x="39754" y="26461"/>
                  <a:pt x="39822" y="26598"/>
                  <a:pt x="39822" y="26768"/>
                </a:cubicBezTo>
                <a:cubicBezTo>
                  <a:pt x="39481" y="26393"/>
                  <a:pt x="39174" y="26018"/>
                  <a:pt x="38935" y="25574"/>
                </a:cubicBezTo>
                <a:cubicBezTo>
                  <a:pt x="38628" y="25096"/>
                  <a:pt x="38765" y="24584"/>
                  <a:pt x="38730" y="24107"/>
                </a:cubicBezTo>
                <a:close/>
                <a:moveTo>
                  <a:pt x="3481" y="26461"/>
                </a:moveTo>
                <a:lnTo>
                  <a:pt x="3550" y="26530"/>
                </a:lnTo>
                <a:lnTo>
                  <a:pt x="3243" y="26802"/>
                </a:lnTo>
                <a:lnTo>
                  <a:pt x="3481" y="26461"/>
                </a:lnTo>
                <a:close/>
                <a:moveTo>
                  <a:pt x="45930" y="26393"/>
                </a:moveTo>
                <a:lnTo>
                  <a:pt x="46306" y="26564"/>
                </a:lnTo>
                <a:cubicBezTo>
                  <a:pt x="46374" y="26734"/>
                  <a:pt x="46408" y="26871"/>
                  <a:pt x="46442" y="27041"/>
                </a:cubicBezTo>
                <a:lnTo>
                  <a:pt x="46374" y="27075"/>
                </a:lnTo>
                <a:cubicBezTo>
                  <a:pt x="46203" y="26871"/>
                  <a:pt x="46067" y="26666"/>
                  <a:pt x="45896" y="26461"/>
                </a:cubicBezTo>
                <a:lnTo>
                  <a:pt x="45930" y="26393"/>
                </a:lnTo>
                <a:close/>
                <a:moveTo>
                  <a:pt x="30773" y="22912"/>
                </a:moveTo>
                <a:cubicBezTo>
                  <a:pt x="30674" y="23413"/>
                  <a:pt x="30607" y="23913"/>
                  <a:pt x="30507" y="24380"/>
                </a:cubicBezTo>
                <a:lnTo>
                  <a:pt x="30029" y="24687"/>
                </a:lnTo>
                <a:cubicBezTo>
                  <a:pt x="29858" y="24789"/>
                  <a:pt x="29756" y="24926"/>
                  <a:pt x="29927" y="25130"/>
                </a:cubicBezTo>
                <a:cubicBezTo>
                  <a:pt x="29961" y="25165"/>
                  <a:pt x="29995" y="25199"/>
                  <a:pt x="29995" y="25267"/>
                </a:cubicBezTo>
                <a:cubicBezTo>
                  <a:pt x="29858" y="25813"/>
                  <a:pt x="29893" y="26461"/>
                  <a:pt x="29347" y="26871"/>
                </a:cubicBezTo>
                <a:cubicBezTo>
                  <a:pt x="29275" y="26799"/>
                  <a:pt x="29204" y="26711"/>
                  <a:pt x="29109" y="26711"/>
                </a:cubicBezTo>
                <a:cubicBezTo>
                  <a:pt x="29068" y="26711"/>
                  <a:pt x="29023" y="26727"/>
                  <a:pt x="28971" y="26768"/>
                </a:cubicBezTo>
                <a:cubicBezTo>
                  <a:pt x="28835" y="26905"/>
                  <a:pt x="28698" y="27041"/>
                  <a:pt x="28596" y="27178"/>
                </a:cubicBezTo>
                <a:cubicBezTo>
                  <a:pt x="28528" y="27041"/>
                  <a:pt x="28562" y="26837"/>
                  <a:pt x="28664" y="26700"/>
                </a:cubicBezTo>
                <a:cubicBezTo>
                  <a:pt x="29108" y="26018"/>
                  <a:pt x="29483" y="25301"/>
                  <a:pt x="29722" y="24516"/>
                </a:cubicBezTo>
                <a:cubicBezTo>
                  <a:pt x="29858" y="24073"/>
                  <a:pt x="30097" y="23663"/>
                  <a:pt x="30404" y="23322"/>
                </a:cubicBezTo>
                <a:cubicBezTo>
                  <a:pt x="30507" y="23185"/>
                  <a:pt x="30609" y="23049"/>
                  <a:pt x="30712" y="22912"/>
                </a:cubicBezTo>
                <a:close/>
                <a:moveTo>
                  <a:pt x="6279" y="26427"/>
                </a:moveTo>
                <a:lnTo>
                  <a:pt x="6279" y="26427"/>
                </a:lnTo>
                <a:cubicBezTo>
                  <a:pt x="6177" y="26905"/>
                  <a:pt x="5802" y="26973"/>
                  <a:pt x="5563" y="27212"/>
                </a:cubicBezTo>
                <a:cubicBezTo>
                  <a:pt x="5699" y="26871"/>
                  <a:pt x="5699" y="26837"/>
                  <a:pt x="6245" y="26461"/>
                </a:cubicBezTo>
                <a:lnTo>
                  <a:pt x="6279" y="26427"/>
                </a:lnTo>
                <a:close/>
                <a:moveTo>
                  <a:pt x="18427" y="24823"/>
                </a:moveTo>
                <a:lnTo>
                  <a:pt x="18427" y="24823"/>
                </a:lnTo>
                <a:cubicBezTo>
                  <a:pt x="18496" y="25096"/>
                  <a:pt x="18564" y="25369"/>
                  <a:pt x="18666" y="25642"/>
                </a:cubicBezTo>
                <a:cubicBezTo>
                  <a:pt x="18905" y="26222"/>
                  <a:pt x="19110" y="26768"/>
                  <a:pt x="19314" y="27348"/>
                </a:cubicBezTo>
                <a:cubicBezTo>
                  <a:pt x="19246" y="27280"/>
                  <a:pt x="19212" y="27212"/>
                  <a:pt x="19144" y="27110"/>
                </a:cubicBezTo>
                <a:cubicBezTo>
                  <a:pt x="18905" y="26564"/>
                  <a:pt x="18666" y="25984"/>
                  <a:pt x="18461" y="25403"/>
                </a:cubicBezTo>
                <a:cubicBezTo>
                  <a:pt x="18427" y="25199"/>
                  <a:pt x="18427" y="24994"/>
                  <a:pt x="18427" y="24823"/>
                </a:cubicBezTo>
                <a:close/>
                <a:moveTo>
                  <a:pt x="22693" y="25431"/>
                </a:moveTo>
                <a:cubicBezTo>
                  <a:pt x="22923" y="25431"/>
                  <a:pt x="23124" y="25532"/>
                  <a:pt x="23273" y="25711"/>
                </a:cubicBezTo>
                <a:cubicBezTo>
                  <a:pt x="23512" y="25984"/>
                  <a:pt x="23785" y="26222"/>
                  <a:pt x="24058" y="26461"/>
                </a:cubicBezTo>
                <a:cubicBezTo>
                  <a:pt x="24331" y="26700"/>
                  <a:pt x="24604" y="26905"/>
                  <a:pt x="24945" y="27178"/>
                </a:cubicBezTo>
                <a:lnTo>
                  <a:pt x="24604" y="27451"/>
                </a:lnTo>
                <a:cubicBezTo>
                  <a:pt x="24262" y="27314"/>
                  <a:pt x="23921" y="27178"/>
                  <a:pt x="23614" y="27075"/>
                </a:cubicBezTo>
                <a:cubicBezTo>
                  <a:pt x="23409" y="27007"/>
                  <a:pt x="23205" y="26837"/>
                  <a:pt x="23136" y="26632"/>
                </a:cubicBezTo>
                <a:cubicBezTo>
                  <a:pt x="23000" y="26359"/>
                  <a:pt x="22863" y="26120"/>
                  <a:pt x="22727" y="25847"/>
                </a:cubicBezTo>
                <a:cubicBezTo>
                  <a:pt x="22693" y="25711"/>
                  <a:pt x="22624" y="25574"/>
                  <a:pt x="22590" y="25438"/>
                </a:cubicBezTo>
                <a:cubicBezTo>
                  <a:pt x="22625" y="25433"/>
                  <a:pt x="22659" y="25431"/>
                  <a:pt x="22693" y="25431"/>
                </a:cubicBezTo>
                <a:close/>
                <a:moveTo>
                  <a:pt x="29210" y="27144"/>
                </a:moveTo>
                <a:cubicBezTo>
                  <a:pt x="29278" y="27417"/>
                  <a:pt x="29142" y="27451"/>
                  <a:pt x="28971" y="27451"/>
                </a:cubicBezTo>
                <a:lnTo>
                  <a:pt x="29210" y="27144"/>
                </a:lnTo>
                <a:close/>
                <a:moveTo>
                  <a:pt x="5938" y="25438"/>
                </a:moveTo>
                <a:cubicBezTo>
                  <a:pt x="5836" y="26154"/>
                  <a:pt x="5017" y="26973"/>
                  <a:pt x="3720" y="27587"/>
                </a:cubicBezTo>
                <a:cubicBezTo>
                  <a:pt x="3925" y="27246"/>
                  <a:pt x="4164" y="27007"/>
                  <a:pt x="4130" y="26700"/>
                </a:cubicBezTo>
                <a:cubicBezTo>
                  <a:pt x="4300" y="26530"/>
                  <a:pt x="4539" y="26325"/>
                  <a:pt x="4744" y="26154"/>
                </a:cubicBezTo>
                <a:cubicBezTo>
                  <a:pt x="4846" y="26052"/>
                  <a:pt x="5017" y="26018"/>
                  <a:pt x="5085" y="25881"/>
                </a:cubicBezTo>
                <a:cubicBezTo>
                  <a:pt x="5290" y="25608"/>
                  <a:pt x="5597" y="25438"/>
                  <a:pt x="5938" y="25438"/>
                </a:cubicBezTo>
                <a:close/>
                <a:moveTo>
                  <a:pt x="19041" y="24721"/>
                </a:moveTo>
                <a:cubicBezTo>
                  <a:pt x="19314" y="24960"/>
                  <a:pt x="19622" y="25165"/>
                  <a:pt x="19724" y="25472"/>
                </a:cubicBezTo>
                <a:cubicBezTo>
                  <a:pt x="19826" y="25779"/>
                  <a:pt x="20065" y="26052"/>
                  <a:pt x="19963" y="26427"/>
                </a:cubicBezTo>
                <a:cubicBezTo>
                  <a:pt x="19963" y="26495"/>
                  <a:pt x="20031" y="26632"/>
                  <a:pt x="20099" y="26734"/>
                </a:cubicBezTo>
                <a:cubicBezTo>
                  <a:pt x="20270" y="27041"/>
                  <a:pt x="20475" y="27280"/>
                  <a:pt x="20645" y="27587"/>
                </a:cubicBezTo>
                <a:cubicBezTo>
                  <a:pt x="19929" y="26973"/>
                  <a:pt x="18905" y="25233"/>
                  <a:pt x="18939" y="24721"/>
                </a:cubicBezTo>
                <a:close/>
                <a:moveTo>
                  <a:pt x="35796" y="21718"/>
                </a:moveTo>
                <a:cubicBezTo>
                  <a:pt x="35932" y="22025"/>
                  <a:pt x="36035" y="22298"/>
                  <a:pt x="36205" y="22537"/>
                </a:cubicBezTo>
                <a:cubicBezTo>
                  <a:pt x="36274" y="22674"/>
                  <a:pt x="36376" y="22810"/>
                  <a:pt x="36478" y="22912"/>
                </a:cubicBezTo>
                <a:cubicBezTo>
                  <a:pt x="36683" y="23083"/>
                  <a:pt x="36854" y="23322"/>
                  <a:pt x="36922" y="23595"/>
                </a:cubicBezTo>
                <a:cubicBezTo>
                  <a:pt x="36854" y="23834"/>
                  <a:pt x="36785" y="24004"/>
                  <a:pt x="36717" y="24175"/>
                </a:cubicBezTo>
                <a:cubicBezTo>
                  <a:pt x="36717" y="24209"/>
                  <a:pt x="36717" y="24312"/>
                  <a:pt x="36683" y="24312"/>
                </a:cubicBezTo>
                <a:cubicBezTo>
                  <a:pt x="36342" y="24516"/>
                  <a:pt x="36547" y="24721"/>
                  <a:pt x="36649" y="24960"/>
                </a:cubicBezTo>
                <a:cubicBezTo>
                  <a:pt x="36683" y="25028"/>
                  <a:pt x="36717" y="25096"/>
                  <a:pt x="36717" y="25165"/>
                </a:cubicBezTo>
                <a:cubicBezTo>
                  <a:pt x="36820" y="25915"/>
                  <a:pt x="36922" y="26666"/>
                  <a:pt x="36990" y="27417"/>
                </a:cubicBezTo>
                <a:lnTo>
                  <a:pt x="36649" y="27656"/>
                </a:lnTo>
                <a:cubicBezTo>
                  <a:pt x="36512" y="27348"/>
                  <a:pt x="36410" y="27075"/>
                  <a:pt x="36342" y="26768"/>
                </a:cubicBezTo>
                <a:cubicBezTo>
                  <a:pt x="36137" y="25984"/>
                  <a:pt x="35967" y="25199"/>
                  <a:pt x="35796" y="24414"/>
                </a:cubicBezTo>
                <a:cubicBezTo>
                  <a:pt x="35796" y="24209"/>
                  <a:pt x="35728" y="24039"/>
                  <a:pt x="35591" y="23902"/>
                </a:cubicBezTo>
                <a:cubicBezTo>
                  <a:pt x="35489" y="23800"/>
                  <a:pt x="35455" y="23697"/>
                  <a:pt x="35455" y="23595"/>
                </a:cubicBezTo>
                <a:cubicBezTo>
                  <a:pt x="35386" y="23390"/>
                  <a:pt x="35352" y="23220"/>
                  <a:pt x="35318" y="23015"/>
                </a:cubicBezTo>
                <a:cubicBezTo>
                  <a:pt x="35284" y="22912"/>
                  <a:pt x="35284" y="22810"/>
                  <a:pt x="35318" y="22708"/>
                </a:cubicBezTo>
                <a:cubicBezTo>
                  <a:pt x="35455" y="22401"/>
                  <a:pt x="35591" y="22094"/>
                  <a:pt x="35762" y="21718"/>
                </a:cubicBezTo>
                <a:close/>
                <a:moveTo>
                  <a:pt x="31769" y="23322"/>
                </a:moveTo>
                <a:lnTo>
                  <a:pt x="31906" y="23356"/>
                </a:lnTo>
                <a:lnTo>
                  <a:pt x="31872" y="23356"/>
                </a:lnTo>
                <a:cubicBezTo>
                  <a:pt x="31565" y="24823"/>
                  <a:pt x="31462" y="26359"/>
                  <a:pt x="30814" y="27826"/>
                </a:cubicBezTo>
                <a:lnTo>
                  <a:pt x="30370" y="27519"/>
                </a:lnTo>
                <a:lnTo>
                  <a:pt x="30916" y="26257"/>
                </a:lnTo>
                <a:cubicBezTo>
                  <a:pt x="31189" y="25608"/>
                  <a:pt x="31394" y="24892"/>
                  <a:pt x="31462" y="24175"/>
                </a:cubicBezTo>
                <a:cubicBezTo>
                  <a:pt x="31531" y="23868"/>
                  <a:pt x="31633" y="23595"/>
                  <a:pt x="31769" y="23322"/>
                </a:cubicBezTo>
                <a:close/>
                <a:moveTo>
                  <a:pt x="21805" y="26564"/>
                </a:moveTo>
                <a:cubicBezTo>
                  <a:pt x="22147" y="26802"/>
                  <a:pt x="22556" y="27007"/>
                  <a:pt x="22863" y="27280"/>
                </a:cubicBezTo>
                <a:cubicBezTo>
                  <a:pt x="23034" y="27451"/>
                  <a:pt x="23170" y="27656"/>
                  <a:pt x="23273" y="27894"/>
                </a:cubicBezTo>
                <a:cubicBezTo>
                  <a:pt x="23273" y="27929"/>
                  <a:pt x="23205" y="27997"/>
                  <a:pt x="23205" y="28065"/>
                </a:cubicBezTo>
                <a:cubicBezTo>
                  <a:pt x="22590" y="27690"/>
                  <a:pt x="22113" y="27178"/>
                  <a:pt x="21771" y="26564"/>
                </a:cubicBezTo>
                <a:close/>
                <a:moveTo>
                  <a:pt x="14196" y="26530"/>
                </a:moveTo>
                <a:lnTo>
                  <a:pt x="14196" y="26530"/>
                </a:lnTo>
                <a:cubicBezTo>
                  <a:pt x="14367" y="27075"/>
                  <a:pt x="14401" y="27690"/>
                  <a:pt x="14298" y="28236"/>
                </a:cubicBezTo>
                <a:cubicBezTo>
                  <a:pt x="14094" y="27690"/>
                  <a:pt x="14060" y="27110"/>
                  <a:pt x="14196" y="26530"/>
                </a:cubicBezTo>
                <a:close/>
                <a:moveTo>
                  <a:pt x="16789" y="24312"/>
                </a:moveTo>
                <a:cubicBezTo>
                  <a:pt x="17062" y="24414"/>
                  <a:pt x="17233" y="24619"/>
                  <a:pt x="17267" y="24892"/>
                </a:cubicBezTo>
                <a:cubicBezTo>
                  <a:pt x="17404" y="26052"/>
                  <a:pt x="17779" y="27144"/>
                  <a:pt x="18359" y="28133"/>
                </a:cubicBezTo>
                <a:cubicBezTo>
                  <a:pt x="18359" y="28202"/>
                  <a:pt x="18359" y="28236"/>
                  <a:pt x="18359" y="28304"/>
                </a:cubicBezTo>
                <a:cubicBezTo>
                  <a:pt x="18223" y="28167"/>
                  <a:pt x="18120" y="27997"/>
                  <a:pt x="18018" y="27860"/>
                </a:cubicBezTo>
                <a:cubicBezTo>
                  <a:pt x="17540" y="27075"/>
                  <a:pt x="17233" y="26188"/>
                  <a:pt x="17165" y="25267"/>
                </a:cubicBezTo>
                <a:cubicBezTo>
                  <a:pt x="17165" y="25028"/>
                  <a:pt x="16994" y="24994"/>
                  <a:pt x="16824" y="24926"/>
                </a:cubicBezTo>
                <a:lnTo>
                  <a:pt x="16858" y="24926"/>
                </a:lnTo>
                <a:cubicBezTo>
                  <a:pt x="16824" y="24721"/>
                  <a:pt x="16824" y="24550"/>
                  <a:pt x="16789" y="24312"/>
                </a:cubicBezTo>
                <a:close/>
                <a:moveTo>
                  <a:pt x="11842" y="27178"/>
                </a:moveTo>
                <a:lnTo>
                  <a:pt x="11842" y="27178"/>
                </a:lnTo>
                <a:cubicBezTo>
                  <a:pt x="12012" y="27724"/>
                  <a:pt x="11842" y="28031"/>
                  <a:pt x="11125" y="28372"/>
                </a:cubicBezTo>
                <a:lnTo>
                  <a:pt x="11842" y="27178"/>
                </a:lnTo>
                <a:close/>
                <a:moveTo>
                  <a:pt x="28016" y="27246"/>
                </a:moveTo>
                <a:cubicBezTo>
                  <a:pt x="28118" y="27792"/>
                  <a:pt x="27777" y="28065"/>
                  <a:pt x="27368" y="28406"/>
                </a:cubicBezTo>
                <a:cubicBezTo>
                  <a:pt x="27538" y="27997"/>
                  <a:pt x="27641" y="27656"/>
                  <a:pt x="27811" y="27348"/>
                </a:cubicBezTo>
                <a:cubicBezTo>
                  <a:pt x="27811" y="27314"/>
                  <a:pt x="27948" y="27280"/>
                  <a:pt x="28016" y="27246"/>
                </a:cubicBezTo>
                <a:close/>
                <a:moveTo>
                  <a:pt x="12319" y="22878"/>
                </a:moveTo>
                <a:lnTo>
                  <a:pt x="12422" y="22912"/>
                </a:lnTo>
                <a:cubicBezTo>
                  <a:pt x="12217" y="23902"/>
                  <a:pt x="12285" y="24960"/>
                  <a:pt x="11705" y="25881"/>
                </a:cubicBezTo>
                <a:cubicBezTo>
                  <a:pt x="11637" y="25949"/>
                  <a:pt x="11637" y="26018"/>
                  <a:pt x="11637" y="26086"/>
                </a:cubicBezTo>
                <a:cubicBezTo>
                  <a:pt x="11739" y="26564"/>
                  <a:pt x="11398" y="26837"/>
                  <a:pt x="11261" y="27212"/>
                </a:cubicBezTo>
                <a:cubicBezTo>
                  <a:pt x="11227" y="27246"/>
                  <a:pt x="11193" y="27280"/>
                  <a:pt x="11159" y="27280"/>
                </a:cubicBezTo>
                <a:cubicBezTo>
                  <a:pt x="11138" y="27278"/>
                  <a:pt x="11118" y="27278"/>
                  <a:pt x="11099" y="27278"/>
                </a:cubicBezTo>
                <a:cubicBezTo>
                  <a:pt x="10753" y="27278"/>
                  <a:pt x="10782" y="27566"/>
                  <a:pt x="10750" y="27792"/>
                </a:cubicBezTo>
                <a:cubicBezTo>
                  <a:pt x="10715" y="28133"/>
                  <a:pt x="10477" y="28304"/>
                  <a:pt x="10135" y="28475"/>
                </a:cubicBezTo>
                <a:cubicBezTo>
                  <a:pt x="10204" y="28270"/>
                  <a:pt x="10306" y="28133"/>
                  <a:pt x="10272" y="28031"/>
                </a:cubicBezTo>
                <a:cubicBezTo>
                  <a:pt x="10238" y="27929"/>
                  <a:pt x="10067" y="27860"/>
                  <a:pt x="9897" y="27792"/>
                </a:cubicBezTo>
                <a:cubicBezTo>
                  <a:pt x="9931" y="27758"/>
                  <a:pt x="9931" y="27690"/>
                  <a:pt x="9965" y="27656"/>
                </a:cubicBezTo>
                <a:cubicBezTo>
                  <a:pt x="10272" y="27348"/>
                  <a:pt x="10477" y="27007"/>
                  <a:pt x="10613" y="26598"/>
                </a:cubicBezTo>
                <a:cubicBezTo>
                  <a:pt x="10920" y="25676"/>
                  <a:pt x="11330" y="24755"/>
                  <a:pt x="11842" y="23902"/>
                </a:cubicBezTo>
                <a:cubicBezTo>
                  <a:pt x="12012" y="23595"/>
                  <a:pt x="12149" y="23220"/>
                  <a:pt x="12319" y="22878"/>
                </a:cubicBezTo>
                <a:close/>
                <a:moveTo>
                  <a:pt x="35591" y="26495"/>
                </a:moveTo>
                <a:lnTo>
                  <a:pt x="36274" y="28645"/>
                </a:lnTo>
                <a:lnTo>
                  <a:pt x="36205" y="28713"/>
                </a:lnTo>
                <a:cubicBezTo>
                  <a:pt x="36110" y="28490"/>
                  <a:pt x="36074" y="28267"/>
                  <a:pt x="35790" y="28267"/>
                </a:cubicBezTo>
                <a:cubicBezTo>
                  <a:pt x="35770" y="28267"/>
                  <a:pt x="35750" y="28268"/>
                  <a:pt x="35728" y="28270"/>
                </a:cubicBezTo>
                <a:cubicBezTo>
                  <a:pt x="35659" y="27656"/>
                  <a:pt x="35591" y="27075"/>
                  <a:pt x="35523" y="26495"/>
                </a:cubicBezTo>
                <a:close/>
                <a:moveTo>
                  <a:pt x="33203" y="27929"/>
                </a:moveTo>
                <a:lnTo>
                  <a:pt x="33203" y="27929"/>
                </a:lnTo>
                <a:cubicBezTo>
                  <a:pt x="33168" y="28270"/>
                  <a:pt x="32998" y="28611"/>
                  <a:pt x="32759" y="28884"/>
                </a:cubicBezTo>
                <a:lnTo>
                  <a:pt x="32725" y="28884"/>
                </a:lnTo>
                <a:cubicBezTo>
                  <a:pt x="32793" y="28304"/>
                  <a:pt x="32793" y="28304"/>
                  <a:pt x="33203" y="27929"/>
                </a:cubicBezTo>
                <a:close/>
                <a:moveTo>
                  <a:pt x="3891" y="28816"/>
                </a:moveTo>
                <a:lnTo>
                  <a:pt x="3925" y="28850"/>
                </a:lnTo>
                <a:lnTo>
                  <a:pt x="3550" y="29055"/>
                </a:lnTo>
                <a:lnTo>
                  <a:pt x="3516" y="28918"/>
                </a:lnTo>
                <a:lnTo>
                  <a:pt x="3891" y="28816"/>
                </a:lnTo>
                <a:close/>
                <a:moveTo>
                  <a:pt x="27845" y="23493"/>
                </a:moveTo>
                <a:lnTo>
                  <a:pt x="28152" y="23834"/>
                </a:lnTo>
                <a:cubicBezTo>
                  <a:pt x="28152" y="23936"/>
                  <a:pt x="28118" y="24004"/>
                  <a:pt x="28118" y="24107"/>
                </a:cubicBezTo>
                <a:cubicBezTo>
                  <a:pt x="27845" y="24892"/>
                  <a:pt x="27606" y="25676"/>
                  <a:pt x="27333" y="26427"/>
                </a:cubicBezTo>
                <a:cubicBezTo>
                  <a:pt x="27265" y="26632"/>
                  <a:pt x="27197" y="26802"/>
                  <a:pt x="27060" y="26939"/>
                </a:cubicBezTo>
                <a:cubicBezTo>
                  <a:pt x="26480" y="27621"/>
                  <a:pt x="25900" y="28270"/>
                  <a:pt x="25286" y="28918"/>
                </a:cubicBezTo>
                <a:cubicBezTo>
                  <a:pt x="25218" y="28986"/>
                  <a:pt x="25150" y="29055"/>
                  <a:pt x="25081" y="29089"/>
                </a:cubicBezTo>
                <a:cubicBezTo>
                  <a:pt x="24706" y="28850"/>
                  <a:pt x="24399" y="28509"/>
                  <a:pt x="24160" y="28133"/>
                </a:cubicBezTo>
                <a:cubicBezTo>
                  <a:pt x="24638" y="28065"/>
                  <a:pt x="25115" y="27792"/>
                  <a:pt x="25423" y="27383"/>
                </a:cubicBezTo>
                <a:cubicBezTo>
                  <a:pt x="25593" y="27451"/>
                  <a:pt x="25832" y="27553"/>
                  <a:pt x="25968" y="27621"/>
                </a:cubicBezTo>
                <a:cubicBezTo>
                  <a:pt x="26024" y="27635"/>
                  <a:pt x="26080" y="27649"/>
                  <a:pt x="26131" y="27649"/>
                </a:cubicBezTo>
                <a:cubicBezTo>
                  <a:pt x="26205" y="27649"/>
                  <a:pt x="26269" y="27620"/>
                  <a:pt x="26310" y="27519"/>
                </a:cubicBezTo>
                <a:cubicBezTo>
                  <a:pt x="26378" y="27383"/>
                  <a:pt x="26276" y="27280"/>
                  <a:pt x="26173" y="27212"/>
                </a:cubicBezTo>
                <a:lnTo>
                  <a:pt x="25798" y="27007"/>
                </a:lnTo>
                <a:cubicBezTo>
                  <a:pt x="25900" y="26871"/>
                  <a:pt x="25968" y="26802"/>
                  <a:pt x="26037" y="26700"/>
                </a:cubicBezTo>
                <a:cubicBezTo>
                  <a:pt x="26344" y="26222"/>
                  <a:pt x="26651" y="25779"/>
                  <a:pt x="26958" y="25301"/>
                </a:cubicBezTo>
                <a:cubicBezTo>
                  <a:pt x="26992" y="25267"/>
                  <a:pt x="27060" y="25233"/>
                  <a:pt x="27060" y="25130"/>
                </a:cubicBezTo>
                <a:cubicBezTo>
                  <a:pt x="27060" y="25028"/>
                  <a:pt x="27026" y="24892"/>
                  <a:pt x="26958" y="24857"/>
                </a:cubicBezTo>
                <a:cubicBezTo>
                  <a:pt x="26931" y="24848"/>
                  <a:pt x="26903" y="24844"/>
                  <a:pt x="26876" y="24844"/>
                </a:cubicBezTo>
                <a:cubicBezTo>
                  <a:pt x="26803" y="24844"/>
                  <a:pt x="26735" y="24876"/>
                  <a:pt x="26685" y="24926"/>
                </a:cubicBezTo>
                <a:cubicBezTo>
                  <a:pt x="26583" y="25028"/>
                  <a:pt x="26514" y="25165"/>
                  <a:pt x="26446" y="25301"/>
                </a:cubicBezTo>
                <a:cubicBezTo>
                  <a:pt x="26139" y="25813"/>
                  <a:pt x="25764" y="26291"/>
                  <a:pt x="25388" y="26734"/>
                </a:cubicBezTo>
                <a:cubicBezTo>
                  <a:pt x="25047" y="26632"/>
                  <a:pt x="24774" y="26427"/>
                  <a:pt x="24569" y="26154"/>
                </a:cubicBezTo>
                <a:lnTo>
                  <a:pt x="24569" y="26154"/>
                </a:lnTo>
                <a:lnTo>
                  <a:pt x="24808" y="26257"/>
                </a:lnTo>
                <a:cubicBezTo>
                  <a:pt x="24911" y="26325"/>
                  <a:pt x="25013" y="26359"/>
                  <a:pt x="25115" y="26427"/>
                </a:cubicBezTo>
                <a:cubicBezTo>
                  <a:pt x="25184" y="26427"/>
                  <a:pt x="25354" y="26393"/>
                  <a:pt x="25388" y="26325"/>
                </a:cubicBezTo>
                <a:cubicBezTo>
                  <a:pt x="25423" y="26222"/>
                  <a:pt x="25388" y="26120"/>
                  <a:pt x="25354" y="26052"/>
                </a:cubicBezTo>
                <a:cubicBezTo>
                  <a:pt x="25218" y="25915"/>
                  <a:pt x="25047" y="25813"/>
                  <a:pt x="24911" y="25745"/>
                </a:cubicBezTo>
                <a:cubicBezTo>
                  <a:pt x="25457" y="25369"/>
                  <a:pt x="25968" y="25028"/>
                  <a:pt x="26480" y="24687"/>
                </a:cubicBezTo>
                <a:cubicBezTo>
                  <a:pt x="26992" y="24380"/>
                  <a:pt x="27470" y="23970"/>
                  <a:pt x="27845" y="23493"/>
                </a:cubicBezTo>
                <a:close/>
                <a:moveTo>
                  <a:pt x="26651" y="28611"/>
                </a:moveTo>
                <a:lnTo>
                  <a:pt x="26651" y="28611"/>
                </a:lnTo>
                <a:cubicBezTo>
                  <a:pt x="26583" y="28816"/>
                  <a:pt x="26412" y="29020"/>
                  <a:pt x="26207" y="29123"/>
                </a:cubicBezTo>
                <a:lnTo>
                  <a:pt x="25730" y="29225"/>
                </a:lnTo>
                <a:cubicBezTo>
                  <a:pt x="25900" y="28952"/>
                  <a:pt x="25900" y="28952"/>
                  <a:pt x="26651" y="28611"/>
                </a:cubicBezTo>
                <a:close/>
                <a:moveTo>
                  <a:pt x="14435" y="15712"/>
                </a:moveTo>
                <a:lnTo>
                  <a:pt x="14537" y="15747"/>
                </a:lnTo>
                <a:lnTo>
                  <a:pt x="14537" y="16395"/>
                </a:lnTo>
                <a:cubicBezTo>
                  <a:pt x="14435" y="17623"/>
                  <a:pt x="14367" y="18852"/>
                  <a:pt x="14367" y="20080"/>
                </a:cubicBezTo>
                <a:cubicBezTo>
                  <a:pt x="14367" y="20421"/>
                  <a:pt x="14401" y="20763"/>
                  <a:pt x="14435" y="21070"/>
                </a:cubicBezTo>
                <a:cubicBezTo>
                  <a:pt x="14435" y="21206"/>
                  <a:pt x="14469" y="21343"/>
                  <a:pt x="14537" y="21377"/>
                </a:cubicBezTo>
                <a:cubicBezTo>
                  <a:pt x="14810" y="21548"/>
                  <a:pt x="14708" y="21821"/>
                  <a:pt x="14708" y="22059"/>
                </a:cubicBezTo>
                <a:cubicBezTo>
                  <a:pt x="14674" y="23151"/>
                  <a:pt x="14742" y="24209"/>
                  <a:pt x="14913" y="25301"/>
                </a:cubicBezTo>
                <a:cubicBezTo>
                  <a:pt x="14981" y="25574"/>
                  <a:pt x="15049" y="25881"/>
                  <a:pt x="15151" y="26154"/>
                </a:cubicBezTo>
                <a:cubicBezTo>
                  <a:pt x="15288" y="26427"/>
                  <a:pt x="15459" y="26666"/>
                  <a:pt x="15663" y="26871"/>
                </a:cubicBezTo>
                <a:cubicBezTo>
                  <a:pt x="15834" y="26973"/>
                  <a:pt x="15902" y="27144"/>
                  <a:pt x="15936" y="27348"/>
                </a:cubicBezTo>
                <a:cubicBezTo>
                  <a:pt x="15902" y="27485"/>
                  <a:pt x="15936" y="27587"/>
                  <a:pt x="15970" y="27724"/>
                </a:cubicBezTo>
                <a:cubicBezTo>
                  <a:pt x="16039" y="27997"/>
                  <a:pt x="15902" y="28304"/>
                  <a:pt x="15629" y="28440"/>
                </a:cubicBezTo>
                <a:cubicBezTo>
                  <a:pt x="15527" y="28509"/>
                  <a:pt x="15459" y="28679"/>
                  <a:pt x="15493" y="28850"/>
                </a:cubicBezTo>
                <a:cubicBezTo>
                  <a:pt x="15527" y="29123"/>
                  <a:pt x="15561" y="29396"/>
                  <a:pt x="15629" y="29703"/>
                </a:cubicBezTo>
                <a:cubicBezTo>
                  <a:pt x="15475" y="29780"/>
                  <a:pt x="15364" y="29814"/>
                  <a:pt x="15280" y="29814"/>
                </a:cubicBezTo>
                <a:cubicBezTo>
                  <a:pt x="15104" y="29814"/>
                  <a:pt x="15050" y="29661"/>
                  <a:pt x="14981" y="29430"/>
                </a:cubicBezTo>
                <a:cubicBezTo>
                  <a:pt x="14913" y="29089"/>
                  <a:pt x="14844" y="28748"/>
                  <a:pt x="14810" y="28406"/>
                </a:cubicBezTo>
                <a:cubicBezTo>
                  <a:pt x="14878" y="28372"/>
                  <a:pt x="14913" y="28338"/>
                  <a:pt x="14913" y="28338"/>
                </a:cubicBezTo>
                <a:cubicBezTo>
                  <a:pt x="14981" y="28338"/>
                  <a:pt x="15058" y="28364"/>
                  <a:pt x="15130" y="28364"/>
                </a:cubicBezTo>
                <a:cubicBezTo>
                  <a:pt x="15203" y="28364"/>
                  <a:pt x="15271" y="28338"/>
                  <a:pt x="15322" y="28236"/>
                </a:cubicBezTo>
                <a:cubicBezTo>
                  <a:pt x="15424" y="28065"/>
                  <a:pt x="15288" y="27997"/>
                  <a:pt x="15151" y="27894"/>
                </a:cubicBezTo>
                <a:cubicBezTo>
                  <a:pt x="14947" y="27656"/>
                  <a:pt x="14844" y="27383"/>
                  <a:pt x="14878" y="27075"/>
                </a:cubicBezTo>
                <a:cubicBezTo>
                  <a:pt x="14878" y="26905"/>
                  <a:pt x="14913" y="26734"/>
                  <a:pt x="14947" y="26564"/>
                </a:cubicBezTo>
                <a:cubicBezTo>
                  <a:pt x="14981" y="26359"/>
                  <a:pt x="14981" y="26222"/>
                  <a:pt x="14776" y="26154"/>
                </a:cubicBezTo>
                <a:cubicBezTo>
                  <a:pt x="14708" y="26120"/>
                  <a:pt x="14640" y="26052"/>
                  <a:pt x="14640" y="25949"/>
                </a:cubicBezTo>
                <a:cubicBezTo>
                  <a:pt x="14606" y="25847"/>
                  <a:pt x="14606" y="25745"/>
                  <a:pt x="14606" y="25642"/>
                </a:cubicBezTo>
                <a:lnTo>
                  <a:pt x="14333" y="22605"/>
                </a:lnTo>
                <a:cubicBezTo>
                  <a:pt x="14333" y="22537"/>
                  <a:pt x="14333" y="22435"/>
                  <a:pt x="14264" y="22401"/>
                </a:cubicBezTo>
                <a:cubicBezTo>
                  <a:pt x="14025" y="22196"/>
                  <a:pt x="14094" y="21957"/>
                  <a:pt x="14128" y="21718"/>
                </a:cubicBezTo>
                <a:cubicBezTo>
                  <a:pt x="14162" y="21479"/>
                  <a:pt x="14128" y="21309"/>
                  <a:pt x="13821" y="21275"/>
                </a:cubicBezTo>
                <a:lnTo>
                  <a:pt x="14128" y="20012"/>
                </a:lnTo>
                <a:cubicBezTo>
                  <a:pt x="14162" y="19910"/>
                  <a:pt x="14162" y="19841"/>
                  <a:pt x="14196" y="19671"/>
                </a:cubicBezTo>
                <a:cubicBezTo>
                  <a:pt x="14196" y="19534"/>
                  <a:pt x="14196" y="19364"/>
                  <a:pt x="14025" y="19330"/>
                </a:cubicBezTo>
                <a:cubicBezTo>
                  <a:pt x="14010" y="19327"/>
                  <a:pt x="13996" y="19325"/>
                  <a:pt x="13982" y="19325"/>
                </a:cubicBezTo>
                <a:cubicBezTo>
                  <a:pt x="13843" y="19325"/>
                  <a:pt x="13784" y="19475"/>
                  <a:pt x="13752" y="19568"/>
                </a:cubicBezTo>
                <a:cubicBezTo>
                  <a:pt x="13718" y="19705"/>
                  <a:pt x="13684" y="19841"/>
                  <a:pt x="13650" y="19978"/>
                </a:cubicBezTo>
                <a:lnTo>
                  <a:pt x="13616" y="19944"/>
                </a:lnTo>
                <a:cubicBezTo>
                  <a:pt x="13616" y="19773"/>
                  <a:pt x="13616" y="19568"/>
                  <a:pt x="13650" y="19364"/>
                </a:cubicBezTo>
                <a:cubicBezTo>
                  <a:pt x="13650" y="19159"/>
                  <a:pt x="13718" y="18954"/>
                  <a:pt x="13855" y="18784"/>
                </a:cubicBezTo>
                <a:cubicBezTo>
                  <a:pt x="13991" y="18579"/>
                  <a:pt x="14128" y="18340"/>
                  <a:pt x="14264" y="18135"/>
                </a:cubicBezTo>
                <a:cubicBezTo>
                  <a:pt x="14333" y="18033"/>
                  <a:pt x="14367" y="17965"/>
                  <a:pt x="14367" y="17862"/>
                </a:cubicBezTo>
                <a:cubicBezTo>
                  <a:pt x="14367" y="17760"/>
                  <a:pt x="14298" y="17658"/>
                  <a:pt x="14230" y="17589"/>
                </a:cubicBezTo>
                <a:cubicBezTo>
                  <a:pt x="14224" y="17583"/>
                  <a:pt x="14214" y="17580"/>
                  <a:pt x="14202" y="17580"/>
                </a:cubicBezTo>
                <a:cubicBezTo>
                  <a:pt x="14148" y="17580"/>
                  <a:pt x="14047" y="17636"/>
                  <a:pt x="13991" y="17692"/>
                </a:cubicBezTo>
                <a:cubicBezTo>
                  <a:pt x="13923" y="17828"/>
                  <a:pt x="13821" y="17930"/>
                  <a:pt x="13718" y="18033"/>
                </a:cubicBezTo>
                <a:cubicBezTo>
                  <a:pt x="13718" y="17828"/>
                  <a:pt x="13718" y="17692"/>
                  <a:pt x="13752" y="17453"/>
                </a:cubicBezTo>
                <a:cubicBezTo>
                  <a:pt x="13787" y="17214"/>
                  <a:pt x="13787" y="16975"/>
                  <a:pt x="13787" y="16736"/>
                </a:cubicBezTo>
                <a:cubicBezTo>
                  <a:pt x="13752" y="16497"/>
                  <a:pt x="13855" y="16293"/>
                  <a:pt x="14025" y="16156"/>
                </a:cubicBezTo>
                <a:cubicBezTo>
                  <a:pt x="14162" y="16020"/>
                  <a:pt x="14298" y="15849"/>
                  <a:pt x="14435" y="15712"/>
                </a:cubicBezTo>
                <a:close/>
                <a:moveTo>
                  <a:pt x="4130" y="27963"/>
                </a:moveTo>
                <a:lnTo>
                  <a:pt x="4198" y="28031"/>
                </a:lnTo>
                <a:lnTo>
                  <a:pt x="4164" y="28031"/>
                </a:lnTo>
                <a:cubicBezTo>
                  <a:pt x="4061" y="28133"/>
                  <a:pt x="3959" y="28202"/>
                  <a:pt x="3823" y="28304"/>
                </a:cubicBezTo>
                <a:cubicBezTo>
                  <a:pt x="3481" y="28440"/>
                  <a:pt x="3208" y="28679"/>
                  <a:pt x="2970" y="28986"/>
                </a:cubicBezTo>
                <a:cubicBezTo>
                  <a:pt x="2731" y="29293"/>
                  <a:pt x="2389" y="29532"/>
                  <a:pt x="2014" y="29669"/>
                </a:cubicBezTo>
                <a:cubicBezTo>
                  <a:pt x="1639" y="29771"/>
                  <a:pt x="1263" y="29874"/>
                  <a:pt x="854" y="30010"/>
                </a:cubicBezTo>
                <a:lnTo>
                  <a:pt x="820" y="29874"/>
                </a:lnTo>
                <a:cubicBezTo>
                  <a:pt x="956" y="29771"/>
                  <a:pt x="1093" y="29669"/>
                  <a:pt x="1229" y="29566"/>
                </a:cubicBezTo>
                <a:cubicBezTo>
                  <a:pt x="2185" y="29020"/>
                  <a:pt x="3106" y="28509"/>
                  <a:pt x="4061" y="27963"/>
                </a:cubicBezTo>
                <a:close/>
                <a:moveTo>
                  <a:pt x="20398" y="25228"/>
                </a:moveTo>
                <a:cubicBezTo>
                  <a:pt x="20462" y="25228"/>
                  <a:pt x="20507" y="25280"/>
                  <a:pt x="20543" y="25369"/>
                </a:cubicBezTo>
                <a:cubicBezTo>
                  <a:pt x="20816" y="25642"/>
                  <a:pt x="21089" y="25881"/>
                  <a:pt x="21362" y="26188"/>
                </a:cubicBezTo>
                <a:cubicBezTo>
                  <a:pt x="21123" y="26393"/>
                  <a:pt x="21225" y="26632"/>
                  <a:pt x="21362" y="26837"/>
                </a:cubicBezTo>
                <a:cubicBezTo>
                  <a:pt x="21840" y="27724"/>
                  <a:pt x="22522" y="28440"/>
                  <a:pt x="23341" y="29020"/>
                </a:cubicBezTo>
                <a:cubicBezTo>
                  <a:pt x="23716" y="29328"/>
                  <a:pt x="23989" y="29703"/>
                  <a:pt x="24194" y="30147"/>
                </a:cubicBezTo>
                <a:cubicBezTo>
                  <a:pt x="23887" y="30010"/>
                  <a:pt x="23682" y="29942"/>
                  <a:pt x="23580" y="29669"/>
                </a:cubicBezTo>
                <a:cubicBezTo>
                  <a:pt x="23512" y="29566"/>
                  <a:pt x="23409" y="29464"/>
                  <a:pt x="23273" y="29430"/>
                </a:cubicBezTo>
                <a:cubicBezTo>
                  <a:pt x="22829" y="29225"/>
                  <a:pt x="22454" y="28918"/>
                  <a:pt x="22147" y="28543"/>
                </a:cubicBezTo>
                <a:cubicBezTo>
                  <a:pt x="22078" y="28475"/>
                  <a:pt x="22010" y="28372"/>
                  <a:pt x="21976" y="28304"/>
                </a:cubicBezTo>
                <a:cubicBezTo>
                  <a:pt x="21874" y="28133"/>
                  <a:pt x="21771" y="27997"/>
                  <a:pt x="21635" y="27860"/>
                </a:cubicBezTo>
                <a:cubicBezTo>
                  <a:pt x="21464" y="27690"/>
                  <a:pt x="21294" y="27485"/>
                  <a:pt x="21123" y="27280"/>
                </a:cubicBezTo>
                <a:cubicBezTo>
                  <a:pt x="20782" y="26666"/>
                  <a:pt x="20475" y="26018"/>
                  <a:pt x="20168" y="25403"/>
                </a:cubicBezTo>
                <a:lnTo>
                  <a:pt x="20168" y="25369"/>
                </a:lnTo>
                <a:cubicBezTo>
                  <a:pt x="20265" y="25272"/>
                  <a:pt x="20340" y="25228"/>
                  <a:pt x="20398" y="25228"/>
                </a:cubicBezTo>
                <a:close/>
                <a:moveTo>
                  <a:pt x="27470" y="29020"/>
                </a:moveTo>
                <a:lnTo>
                  <a:pt x="27470" y="29020"/>
                </a:lnTo>
                <a:cubicBezTo>
                  <a:pt x="27333" y="29464"/>
                  <a:pt x="27299" y="29976"/>
                  <a:pt x="26753" y="30181"/>
                </a:cubicBezTo>
                <a:lnTo>
                  <a:pt x="26344" y="29771"/>
                </a:lnTo>
                <a:lnTo>
                  <a:pt x="27470" y="29020"/>
                </a:lnTo>
                <a:close/>
                <a:moveTo>
                  <a:pt x="18052" y="28748"/>
                </a:moveTo>
                <a:lnTo>
                  <a:pt x="18666" y="29123"/>
                </a:lnTo>
                <a:lnTo>
                  <a:pt x="18905" y="30249"/>
                </a:lnTo>
                <a:cubicBezTo>
                  <a:pt x="18530" y="29805"/>
                  <a:pt x="18257" y="29293"/>
                  <a:pt x="18052" y="28748"/>
                </a:cubicBezTo>
                <a:close/>
                <a:moveTo>
                  <a:pt x="5085" y="30010"/>
                </a:moveTo>
                <a:lnTo>
                  <a:pt x="5188" y="30044"/>
                </a:lnTo>
                <a:lnTo>
                  <a:pt x="4915" y="30317"/>
                </a:lnTo>
                <a:lnTo>
                  <a:pt x="5085" y="30010"/>
                </a:lnTo>
                <a:close/>
                <a:moveTo>
                  <a:pt x="35418" y="1"/>
                </a:moveTo>
                <a:cubicBezTo>
                  <a:pt x="35375" y="1"/>
                  <a:pt x="35330" y="16"/>
                  <a:pt x="35284" y="50"/>
                </a:cubicBezTo>
                <a:cubicBezTo>
                  <a:pt x="35148" y="118"/>
                  <a:pt x="35182" y="255"/>
                  <a:pt x="35250" y="357"/>
                </a:cubicBezTo>
                <a:lnTo>
                  <a:pt x="35318" y="528"/>
                </a:lnTo>
                <a:cubicBezTo>
                  <a:pt x="35591" y="1074"/>
                  <a:pt x="35864" y="1620"/>
                  <a:pt x="36171" y="2200"/>
                </a:cubicBezTo>
                <a:cubicBezTo>
                  <a:pt x="35932" y="2370"/>
                  <a:pt x="35967" y="2609"/>
                  <a:pt x="36035" y="2848"/>
                </a:cubicBezTo>
                <a:cubicBezTo>
                  <a:pt x="36205" y="3360"/>
                  <a:pt x="36376" y="3872"/>
                  <a:pt x="36547" y="4384"/>
                </a:cubicBezTo>
                <a:lnTo>
                  <a:pt x="36240" y="4657"/>
                </a:lnTo>
                <a:lnTo>
                  <a:pt x="35967" y="4486"/>
                </a:lnTo>
                <a:cubicBezTo>
                  <a:pt x="35932" y="3804"/>
                  <a:pt x="35898" y="3155"/>
                  <a:pt x="35864" y="2473"/>
                </a:cubicBezTo>
                <a:cubicBezTo>
                  <a:pt x="35864" y="2336"/>
                  <a:pt x="35830" y="2200"/>
                  <a:pt x="35796" y="2063"/>
                </a:cubicBezTo>
                <a:cubicBezTo>
                  <a:pt x="35746" y="1963"/>
                  <a:pt x="35678" y="1900"/>
                  <a:pt x="35591" y="1900"/>
                </a:cubicBezTo>
                <a:cubicBezTo>
                  <a:pt x="35559" y="1900"/>
                  <a:pt x="35525" y="1908"/>
                  <a:pt x="35489" y="1927"/>
                </a:cubicBezTo>
                <a:cubicBezTo>
                  <a:pt x="35421" y="1995"/>
                  <a:pt x="35386" y="2097"/>
                  <a:pt x="35386" y="2200"/>
                </a:cubicBezTo>
                <a:cubicBezTo>
                  <a:pt x="35386" y="2370"/>
                  <a:pt x="35421" y="2541"/>
                  <a:pt x="35421" y="2712"/>
                </a:cubicBezTo>
                <a:cubicBezTo>
                  <a:pt x="35455" y="4008"/>
                  <a:pt x="35455" y="5339"/>
                  <a:pt x="35455" y="6670"/>
                </a:cubicBezTo>
                <a:cubicBezTo>
                  <a:pt x="35455" y="6738"/>
                  <a:pt x="35421" y="6840"/>
                  <a:pt x="35421" y="6943"/>
                </a:cubicBezTo>
                <a:cubicBezTo>
                  <a:pt x="35352" y="6499"/>
                  <a:pt x="35318" y="6090"/>
                  <a:pt x="35284" y="5646"/>
                </a:cubicBezTo>
                <a:cubicBezTo>
                  <a:pt x="35284" y="4486"/>
                  <a:pt x="35284" y="3326"/>
                  <a:pt x="35250" y="2166"/>
                </a:cubicBezTo>
                <a:cubicBezTo>
                  <a:pt x="35216" y="1893"/>
                  <a:pt x="35148" y="1654"/>
                  <a:pt x="35079" y="1415"/>
                </a:cubicBezTo>
                <a:cubicBezTo>
                  <a:pt x="35113" y="1313"/>
                  <a:pt x="35148" y="1210"/>
                  <a:pt x="35182" y="1074"/>
                </a:cubicBezTo>
                <a:cubicBezTo>
                  <a:pt x="35182" y="1005"/>
                  <a:pt x="35148" y="937"/>
                  <a:pt x="35079" y="869"/>
                </a:cubicBezTo>
                <a:cubicBezTo>
                  <a:pt x="35011" y="869"/>
                  <a:pt x="34909" y="869"/>
                  <a:pt x="34840" y="937"/>
                </a:cubicBezTo>
                <a:cubicBezTo>
                  <a:pt x="34738" y="1040"/>
                  <a:pt x="34670" y="1176"/>
                  <a:pt x="34636" y="1278"/>
                </a:cubicBezTo>
                <a:cubicBezTo>
                  <a:pt x="34294" y="2302"/>
                  <a:pt x="33783" y="3258"/>
                  <a:pt x="33373" y="4247"/>
                </a:cubicBezTo>
                <a:cubicBezTo>
                  <a:pt x="33305" y="4418"/>
                  <a:pt x="33237" y="4554"/>
                  <a:pt x="33134" y="4691"/>
                </a:cubicBezTo>
                <a:cubicBezTo>
                  <a:pt x="32554" y="5339"/>
                  <a:pt x="31838" y="5851"/>
                  <a:pt x="31053" y="6260"/>
                </a:cubicBezTo>
                <a:cubicBezTo>
                  <a:pt x="30131" y="6567"/>
                  <a:pt x="29176" y="6840"/>
                  <a:pt x="28221" y="7079"/>
                </a:cubicBezTo>
                <a:cubicBezTo>
                  <a:pt x="28145" y="7129"/>
                  <a:pt x="28066" y="7152"/>
                  <a:pt x="27990" y="7152"/>
                </a:cubicBezTo>
                <a:cubicBezTo>
                  <a:pt x="27859" y="7152"/>
                  <a:pt x="27739" y="7085"/>
                  <a:pt x="27675" y="6977"/>
                </a:cubicBezTo>
                <a:cubicBezTo>
                  <a:pt x="27627" y="6917"/>
                  <a:pt x="27570" y="6891"/>
                  <a:pt x="27516" y="6891"/>
                </a:cubicBezTo>
                <a:cubicBezTo>
                  <a:pt x="27415" y="6891"/>
                  <a:pt x="27321" y="6981"/>
                  <a:pt x="27299" y="7113"/>
                </a:cubicBezTo>
                <a:cubicBezTo>
                  <a:pt x="27231" y="7352"/>
                  <a:pt x="27436" y="7591"/>
                  <a:pt x="27675" y="7625"/>
                </a:cubicBezTo>
                <a:cubicBezTo>
                  <a:pt x="27913" y="7625"/>
                  <a:pt x="28152" y="7591"/>
                  <a:pt x="28391" y="7557"/>
                </a:cubicBezTo>
                <a:cubicBezTo>
                  <a:pt x="28562" y="7523"/>
                  <a:pt x="28732" y="7489"/>
                  <a:pt x="28903" y="7455"/>
                </a:cubicBezTo>
                <a:lnTo>
                  <a:pt x="28937" y="7523"/>
                </a:lnTo>
                <a:cubicBezTo>
                  <a:pt x="28664" y="7625"/>
                  <a:pt x="28357" y="7728"/>
                  <a:pt x="28084" y="7864"/>
                </a:cubicBezTo>
                <a:cubicBezTo>
                  <a:pt x="27982" y="7898"/>
                  <a:pt x="27845" y="7932"/>
                  <a:pt x="27777" y="8035"/>
                </a:cubicBezTo>
                <a:cubicBezTo>
                  <a:pt x="27743" y="8137"/>
                  <a:pt x="27777" y="8274"/>
                  <a:pt x="27777" y="8478"/>
                </a:cubicBezTo>
                <a:cubicBezTo>
                  <a:pt x="27675" y="8444"/>
                  <a:pt x="27572" y="8410"/>
                  <a:pt x="27470" y="8342"/>
                </a:cubicBezTo>
                <a:cubicBezTo>
                  <a:pt x="27403" y="8275"/>
                  <a:pt x="27337" y="8223"/>
                  <a:pt x="27260" y="8223"/>
                </a:cubicBezTo>
                <a:cubicBezTo>
                  <a:pt x="27220" y="8223"/>
                  <a:pt x="27176" y="8238"/>
                  <a:pt x="27129" y="8274"/>
                </a:cubicBezTo>
                <a:cubicBezTo>
                  <a:pt x="26992" y="8376"/>
                  <a:pt x="26992" y="8581"/>
                  <a:pt x="27095" y="8717"/>
                </a:cubicBezTo>
                <a:cubicBezTo>
                  <a:pt x="27203" y="8879"/>
                  <a:pt x="27375" y="8977"/>
                  <a:pt x="27560" y="8977"/>
                </a:cubicBezTo>
                <a:cubicBezTo>
                  <a:pt x="27609" y="8977"/>
                  <a:pt x="27659" y="8970"/>
                  <a:pt x="27709" y="8956"/>
                </a:cubicBezTo>
                <a:cubicBezTo>
                  <a:pt x="28050" y="8854"/>
                  <a:pt x="28391" y="8751"/>
                  <a:pt x="28767" y="8683"/>
                </a:cubicBezTo>
                <a:lnTo>
                  <a:pt x="29142" y="8547"/>
                </a:lnTo>
                <a:lnTo>
                  <a:pt x="29142" y="8547"/>
                </a:lnTo>
                <a:cubicBezTo>
                  <a:pt x="28732" y="8854"/>
                  <a:pt x="28289" y="9127"/>
                  <a:pt x="27845" y="9400"/>
                </a:cubicBezTo>
                <a:cubicBezTo>
                  <a:pt x="27641" y="9536"/>
                  <a:pt x="27402" y="9639"/>
                  <a:pt x="27163" y="9639"/>
                </a:cubicBezTo>
                <a:cubicBezTo>
                  <a:pt x="27026" y="9639"/>
                  <a:pt x="26890" y="9741"/>
                  <a:pt x="26924" y="9877"/>
                </a:cubicBezTo>
                <a:cubicBezTo>
                  <a:pt x="26958" y="9980"/>
                  <a:pt x="27026" y="10082"/>
                  <a:pt x="27163" y="10116"/>
                </a:cubicBezTo>
                <a:cubicBezTo>
                  <a:pt x="27368" y="10116"/>
                  <a:pt x="27572" y="10116"/>
                  <a:pt x="27743" y="10048"/>
                </a:cubicBezTo>
                <a:cubicBezTo>
                  <a:pt x="28289" y="9809"/>
                  <a:pt x="28835" y="9570"/>
                  <a:pt x="29381" y="9263"/>
                </a:cubicBezTo>
                <a:cubicBezTo>
                  <a:pt x="29893" y="8990"/>
                  <a:pt x="30404" y="8683"/>
                  <a:pt x="30916" y="8376"/>
                </a:cubicBezTo>
                <a:cubicBezTo>
                  <a:pt x="30983" y="8598"/>
                  <a:pt x="31049" y="8690"/>
                  <a:pt x="31181" y="8690"/>
                </a:cubicBezTo>
                <a:cubicBezTo>
                  <a:pt x="31252" y="8690"/>
                  <a:pt x="31343" y="8663"/>
                  <a:pt x="31462" y="8615"/>
                </a:cubicBezTo>
                <a:cubicBezTo>
                  <a:pt x="31633" y="8513"/>
                  <a:pt x="31804" y="8410"/>
                  <a:pt x="31940" y="8308"/>
                </a:cubicBezTo>
                <a:cubicBezTo>
                  <a:pt x="32418" y="7932"/>
                  <a:pt x="32827" y="7523"/>
                  <a:pt x="33203" y="7045"/>
                </a:cubicBezTo>
                <a:lnTo>
                  <a:pt x="33441" y="6704"/>
                </a:lnTo>
                <a:cubicBezTo>
                  <a:pt x="33476" y="6738"/>
                  <a:pt x="33476" y="6806"/>
                  <a:pt x="33441" y="6840"/>
                </a:cubicBezTo>
                <a:cubicBezTo>
                  <a:pt x="33168" y="7318"/>
                  <a:pt x="32861" y="7830"/>
                  <a:pt x="32554" y="8342"/>
                </a:cubicBezTo>
                <a:cubicBezTo>
                  <a:pt x="32145" y="8854"/>
                  <a:pt x="31667" y="9331"/>
                  <a:pt x="31155" y="9707"/>
                </a:cubicBezTo>
                <a:lnTo>
                  <a:pt x="31121" y="9707"/>
                </a:lnTo>
                <a:cubicBezTo>
                  <a:pt x="31087" y="9570"/>
                  <a:pt x="31019" y="9434"/>
                  <a:pt x="30950" y="9297"/>
                </a:cubicBezTo>
                <a:cubicBezTo>
                  <a:pt x="30882" y="9229"/>
                  <a:pt x="30814" y="9195"/>
                  <a:pt x="30712" y="9195"/>
                </a:cubicBezTo>
                <a:cubicBezTo>
                  <a:pt x="30507" y="9400"/>
                  <a:pt x="30234" y="9468"/>
                  <a:pt x="30029" y="9741"/>
                </a:cubicBezTo>
                <a:cubicBezTo>
                  <a:pt x="29688" y="10219"/>
                  <a:pt x="29313" y="10628"/>
                  <a:pt x="28903" y="11038"/>
                </a:cubicBezTo>
                <a:lnTo>
                  <a:pt x="28835" y="11038"/>
                </a:lnTo>
                <a:cubicBezTo>
                  <a:pt x="28817" y="11034"/>
                  <a:pt x="28800" y="11032"/>
                  <a:pt x="28783" y="11032"/>
                </a:cubicBezTo>
                <a:cubicBezTo>
                  <a:pt x="28643" y="11032"/>
                  <a:pt x="28555" y="11154"/>
                  <a:pt x="28494" y="11276"/>
                </a:cubicBezTo>
                <a:cubicBezTo>
                  <a:pt x="28152" y="11788"/>
                  <a:pt x="27675" y="12198"/>
                  <a:pt x="27163" y="12505"/>
                </a:cubicBezTo>
                <a:cubicBezTo>
                  <a:pt x="27060" y="12539"/>
                  <a:pt x="26958" y="12676"/>
                  <a:pt x="26958" y="12744"/>
                </a:cubicBezTo>
                <a:cubicBezTo>
                  <a:pt x="26992" y="12983"/>
                  <a:pt x="26856" y="13085"/>
                  <a:pt x="26719" y="13187"/>
                </a:cubicBezTo>
                <a:cubicBezTo>
                  <a:pt x="26480" y="13494"/>
                  <a:pt x="26139" y="13699"/>
                  <a:pt x="25798" y="13870"/>
                </a:cubicBezTo>
                <a:cubicBezTo>
                  <a:pt x="25695" y="13904"/>
                  <a:pt x="25627" y="13972"/>
                  <a:pt x="25627" y="14075"/>
                </a:cubicBezTo>
                <a:cubicBezTo>
                  <a:pt x="25598" y="14193"/>
                  <a:pt x="25697" y="14286"/>
                  <a:pt x="25813" y="14286"/>
                </a:cubicBezTo>
                <a:cubicBezTo>
                  <a:pt x="25830" y="14286"/>
                  <a:pt x="25848" y="14284"/>
                  <a:pt x="25866" y="14279"/>
                </a:cubicBezTo>
                <a:cubicBezTo>
                  <a:pt x="26105" y="14245"/>
                  <a:pt x="26310" y="14143"/>
                  <a:pt x="26514" y="14040"/>
                </a:cubicBezTo>
                <a:cubicBezTo>
                  <a:pt x="26856" y="13733"/>
                  <a:pt x="27197" y="13392"/>
                  <a:pt x="27504" y="13085"/>
                </a:cubicBezTo>
                <a:cubicBezTo>
                  <a:pt x="27811" y="12778"/>
                  <a:pt x="28118" y="12471"/>
                  <a:pt x="28425" y="12198"/>
                </a:cubicBezTo>
                <a:cubicBezTo>
                  <a:pt x="28459" y="12130"/>
                  <a:pt x="28528" y="12095"/>
                  <a:pt x="28596" y="12095"/>
                </a:cubicBezTo>
                <a:cubicBezTo>
                  <a:pt x="28016" y="12846"/>
                  <a:pt x="27402" y="13563"/>
                  <a:pt x="26685" y="14177"/>
                </a:cubicBezTo>
                <a:cubicBezTo>
                  <a:pt x="26583" y="14245"/>
                  <a:pt x="26480" y="14313"/>
                  <a:pt x="26344" y="14313"/>
                </a:cubicBezTo>
                <a:cubicBezTo>
                  <a:pt x="26207" y="14313"/>
                  <a:pt x="26105" y="14450"/>
                  <a:pt x="26105" y="14586"/>
                </a:cubicBezTo>
                <a:cubicBezTo>
                  <a:pt x="26037" y="14928"/>
                  <a:pt x="26514" y="14859"/>
                  <a:pt x="26514" y="15167"/>
                </a:cubicBezTo>
                <a:cubicBezTo>
                  <a:pt x="26514" y="15201"/>
                  <a:pt x="26651" y="15269"/>
                  <a:pt x="26719" y="15269"/>
                </a:cubicBezTo>
                <a:cubicBezTo>
                  <a:pt x="26822" y="15235"/>
                  <a:pt x="26924" y="15235"/>
                  <a:pt x="27026" y="15167"/>
                </a:cubicBezTo>
                <a:cubicBezTo>
                  <a:pt x="27299" y="14996"/>
                  <a:pt x="27572" y="14825"/>
                  <a:pt x="27845" y="14621"/>
                </a:cubicBezTo>
                <a:cubicBezTo>
                  <a:pt x="28050" y="14450"/>
                  <a:pt x="28221" y="14245"/>
                  <a:pt x="28425" y="14040"/>
                </a:cubicBezTo>
                <a:cubicBezTo>
                  <a:pt x="28562" y="13836"/>
                  <a:pt x="28767" y="13733"/>
                  <a:pt x="29005" y="13733"/>
                </a:cubicBezTo>
                <a:cubicBezTo>
                  <a:pt x="28767" y="14040"/>
                  <a:pt x="28630" y="14348"/>
                  <a:pt x="28289" y="14484"/>
                </a:cubicBezTo>
                <a:cubicBezTo>
                  <a:pt x="28221" y="14552"/>
                  <a:pt x="28152" y="14655"/>
                  <a:pt x="28118" y="14757"/>
                </a:cubicBezTo>
                <a:cubicBezTo>
                  <a:pt x="28050" y="14859"/>
                  <a:pt x="28016" y="14962"/>
                  <a:pt x="27948" y="15064"/>
                </a:cubicBezTo>
                <a:cubicBezTo>
                  <a:pt x="27811" y="15235"/>
                  <a:pt x="27675" y="15405"/>
                  <a:pt x="27504" y="15542"/>
                </a:cubicBezTo>
                <a:cubicBezTo>
                  <a:pt x="27197" y="15917"/>
                  <a:pt x="26787" y="16224"/>
                  <a:pt x="26344" y="16395"/>
                </a:cubicBezTo>
                <a:cubicBezTo>
                  <a:pt x="26241" y="16429"/>
                  <a:pt x="26173" y="16497"/>
                  <a:pt x="26139" y="16566"/>
                </a:cubicBezTo>
                <a:cubicBezTo>
                  <a:pt x="26139" y="16770"/>
                  <a:pt x="26037" y="16804"/>
                  <a:pt x="25866" y="16907"/>
                </a:cubicBezTo>
                <a:cubicBezTo>
                  <a:pt x="25695" y="17009"/>
                  <a:pt x="25491" y="17112"/>
                  <a:pt x="25320" y="17180"/>
                </a:cubicBezTo>
                <a:cubicBezTo>
                  <a:pt x="25184" y="17282"/>
                  <a:pt x="24979" y="17350"/>
                  <a:pt x="25047" y="17589"/>
                </a:cubicBezTo>
                <a:cubicBezTo>
                  <a:pt x="25084" y="17662"/>
                  <a:pt x="25140" y="17696"/>
                  <a:pt x="25226" y="17696"/>
                </a:cubicBezTo>
                <a:cubicBezTo>
                  <a:pt x="25301" y="17696"/>
                  <a:pt x="25398" y="17671"/>
                  <a:pt x="25525" y="17623"/>
                </a:cubicBezTo>
                <a:cubicBezTo>
                  <a:pt x="26344" y="17248"/>
                  <a:pt x="27095" y="16736"/>
                  <a:pt x="27709" y="16088"/>
                </a:cubicBezTo>
                <a:cubicBezTo>
                  <a:pt x="28323" y="15474"/>
                  <a:pt x="28971" y="14859"/>
                  <a:pt x="29517" y="14177"/>
                </a:cubicBezTo>
                <a:cubicBezTo>
                  <a:pt x="30302" y="13256"/>
                  <a:pt x="30950" y="12300"/>
                  <a:pt x="31667" y="11345"/>
                </a:cubicBezTo>
                <a:cubicBezTo>
                  <a:pt x="31735" y="11242"/>
                  <a:pt x="31769" y="11106"/>
                  <a:pt x="31667" y="11038"/>
                </a:cubicBezTo>
                <a:cubicBezTo>
                  <a:pt x="31616" y="11021"/>
                  <a:pt x="31565" y="11012"/>
                  <a:pt x="31513" y="11012"/>
                </a:cubicBezTo>
                <a:cubicBezTo>
                  <a:pt x="31462" y="11012"/>
                  <a:pt x="31411" y="11021"/>
                  <a:pt x="31360" y="11038"/>
                </a:cubicBezTo>
                <a:cubicBezTo>
                  <a:pt x="31258" y="11140"/>
                  <a:pt x="31189" y="11208"/>
                  <a:pt x="31121" y="11311"/>
                </a:cubicBezTo>
                <a:cubicBezTo>
                  <a:pt x="30882" y="11652"/>
                  <a:pt x="30643" y="11993"/>
                  <a:pt x="30404" y="12334"/>
                </a:cubicBezTo>
                <a:cubicBezTo>
                  <a:pt x="30370" y="12437"/>
                  <a:pt x="30302" y="12505"/>
                  <a:pt x="30268" y="12573"/>
                </a:cubicBezTo>
                <a:lnTo>
                  <a:pt x="30166" y="12505"/>
                </a:lnTo>
                <a:cubicBezTo>
                  <a:pt x="30200" y="12403"/>
                  <a:pt x="30234" y="12334"/>
                  <a:pt x="30268" y="12266"/>
                </a:cubicBezTo>
                <a:cubicBezTo>
                  <a:pt x="30473" y="11993"/>
                  <a:pt x="30643" y="11754"/>
                  <a:pt x="30848" y="11481"/>
                </a:cubicBezTo>
                <a:cubicBezTo>
                  <a:pt x="31019" y="11345"/>
                  <a:pt x="31053" y="11106"/>
                  <a:pt x="30985" y="10901"/>
                </a:cubicBezTo>
                <a:cubicBezTo>
                  <a:pt x="31394" y="10731"/>
                  <a:pt x="31769" y="10423"/>
                  <a:pt x="32008" y="10014"/>
                </a:cubicBezTo>
                <a:cubicBezTo>
                  <a:pt x="32384" y="9502"/>
                  <a:pt x="32793" y="9024"/>
                  <a:pt x="33168" y="8513"/>
                </a:cubicBezTo>
                <a:cubicBezTo>
                  <a:pt x="33237" y="8444"/>
                  <a:pt x="33271" y="8342"/>
                  <a:pt x="33305" y="8240"/>
                </a:cubicBezTo>
                <a:cubicBezTo>
                  <a:pt x="33407" y="7694"/>
                  <a:pt x="33783" y="7352"/>
                  <a:pt x="34056" y="6909"/>
                </a:cubicBezTo>
                <a:cubicBezTo>
                  <a:pt x="34056" y="6977"/>
                  <a:pt x="34056" y="7045"/>
                  <a:pt x="34056" y="7113"/>
                </a:cubicBezTo>
                <a:cubicBezTo>
                  <a:pt x="33680" y="8376"/>
                  <a:pt x="33032" y="9536"/>
                  <a:pt x="32111" y="10526"/>
                </a:cubicBezTo>
                <a:cubicBezTo>
                  <a:pt x="31906" y="10731"/>
                  <a:pt x="31872" y="10867"/>
                  <a:pt x="32008" y="10969"/>
                </a:cubicBezTo>
                <a:cubicBezTo>
                  <a:pt x="32075" y="11025"/>
                  <a:pt x="32127" y="11048"/>
                  <a:pt x="32173" y="11048"/>
                </a:cubicBezTo>
                <a:cubicBezTo>
                  <a:pt x="32268" y="11048"/>
                  <a:pt x="32337" y="10948"/>
                  <a:pt x="32452" y="10833"/>
                </a:cubicBezTo>
                <a:cubicBezTo>
                  <a:pt x="32622" y="10662"/>
                  <a:pt x="32793" y="10492"/>
                  <a:pt x="32964" y="10321"/>
                </a:cubicBezTo>
                <a:lnTo>
                  <a:pt x="32964" y="10321"/>
                </a:lnTo>
                <a:cubicBezTo>
                  <a:pt x="32998" y="10423"/>
                  <a:pt x="32964" y="10560"/>
                  <a:pt x="32930" y="10628"/>
                </a:cubicBezTo>
                <a:cubicBezTo>
                  <a:pt x="32554" y="11481"/>
                  <a:pt x="32076" y="12266"/>
                  <a:pt x="31531" y="12983"/>
                </a:cubicBezTo>
                <a:cubicBezTo>
                  <a:pt x="31394" y="13187"/>
                  <a:pt x="31155" y="13290"/>
                  <a:pt x="30950" y="13324"/>
                </a:cubicBezTo>
                <a:cubicBezTo>
                  <a:pt x="30677" y="13324"/>
                  <a:pt x="30643" y="13426"/>
                  <a:pt x="30541" y="13597"/>
                </a:cubicBezTo>
                <a:cubicBezTo>
                  <a:pt x="30370" y="13972"/>
                  <a:pt x="30166" y="14313"/>
                  <a:pt x="29961" y="14655"/>
                </a:cubicBezTo>
                <a:cubicBezTo>
                  <a:pt x="29858" y="14894"/>
                  <a:pt x="29688" y="15030"/>
                  <a:pt x="29449" y="15098"/>
                </a:cubicBezTo>
                <a:cubicBezTo>
                  <a:pt x="29313" y="15098"/>
                  <a:pt x="29210" y="15201"/>
                  <a:pt x="29210" y="15337"/>
                </a:cubicBezTo>
                <a:cubicBezTo>
                  <a:pt x="29176" y="15644"/>
                  <a:pt x="29108" y="15712"/>
                  <a:pt x="28835" y="15712"/>
                </a:cubicBezTo>
                <a:cubicBezTo>
                  <a:pt x="28698" y="15712"/>
                  <a:pt x="28596" y="15747"/>
                  <a:pt x="28528" y="15849"/>
                </a:cubicBezTo>
                <a:cubicBezTo>
                  <a:pt x="28425" y="15917"/>
                  <a:pt x="28357" y="15985"/>
                  <a:pt x="28255" y="15985"/>
                </a:cubicBezTo>
                <a:cubicBezTo>
                  <a:pt x="28118" y="16054"/>
                  <a:pt x="27948" y="16088"/>
                  <a:pt x="27948" y="16258"/>
                </a:cubicBezTo>
                <a:cubicBezTo>
                  <a:pt x="27948" y="16429"/>
                  <a:pt x="28118" y="16463"/>
                  <a:pt x="28255" y="16497"/>
                </a:cubicBezTo>
                <a:cubicBezTo>
                  <a:pt x="28255" y="16497"/>
                  <a:pt x="28255" y="16531"/>
                  <a:pt x="28289" y="16634"/>
                </a:cubicBezTo>
                <a:cubicBezTo>
                  <a:pt x="28221" y="16702"/>
                  <a:pt x="28084" y="16839"/>
                  <a:pt x="28016" y="16839"/>
                </a:cubicBezTo>
                <a:cubicBezTo>
                  <a:pt x="27977" y="16826"/>
                  <a:pt x="27941" y="16820"/>
                  <a:pt x="27909" y="16820"/>
                </a:cubicBezTo>
                <a:cubicBezTo>
                  <a:pt x="27771" y="16820"/>
                  <a:pt x="27683" y="16920"/>
                  <a:pt x="27572" y="16975"/>
                </a:cubicBezTo>
                <a:cubicBezTo>
                  <a:pt x="27299" y="17180"/>
                  <a:pt x="27060" y="17350"/>
                  <a:pt x="26787" y="17487"/>
                </a:cubicBezTo>
                <a:cubicBezTo>
                  <a:pt x="25627" y="18101"/>
                  <a:pt x="24433" y="18681"/>
                  <a:pt x="23273" y="19261"/>
                </a:cubicBezTo>
                <a:cubicBezTo>
                  <a:pt x="23000" y="19364"/>
                  <a:pt x="22727" y="19466"/>
                  <a:pt x="22454" y="19568"/>
                </a:cubicBezTo>
                <a:cubicBezTo>
                  <a:pt x="22386" y="19603"/>
                  <a:pt x="22283" y="19603"/>
                  <a:pt x="22181" y="19603"/>
                </a:cubicBezTo>
                <a:cubicBezTo>
                  <a:pt x="21464" y="19432"/>
                  <a:pt x="20816" y="19091"/>
                  <a:pt x="20236" y="18647"/>
                </a:cubicBezTo>
                <a:cubicBezTo>
                  <a:pt x="20441" y="18306"/>
                  <a:pt x="20441" y="18203"/>
                  <a:pt x="20065" y="18135"/>
                </a:cubicBezTo>
                <a:cubicBezTo>
                  <a:pt x="19178" y="17896"/>
                  <a:pt x="18632" y="17248"/>
                  <a:pt x="18120" y="16531"/>
                </a:cubicBezTo>
                <a:lnTo>
                  <a:pt x="18291" y="16293"/>
                </a:lnTo>
                <a:lnTo>
                  <a:pt x="18769" y="16634"/>
                </a:lnTo>
                <a:cubicBezTo>
                  <a:pt x="19178" y="16941"/>
                  <a:pt x="19622" y="17248"/>
                  <a:pt x="20031" y="17487"/>
                </a:cubicBezTo>
                <a:cubicBezTo>
                  <a:pt x="20418" y="17760"/>
                  <a:pt x="20880" y="17896"/>
                  <a:pt x="21348" y="17896"/>
                </a:cubicBezTo>
                <a:cubicBezTo>
                  <a:pt x="21582" y="17896"/>
                  <a:pt x="21817" y="17862"/>
                  <a:pt x="22044" y="17794"/>
                </a:cubicBezTo>
                <a:cubicBezTo>
                  <a:pt x="22113" y="17760"/>
                  <a:pt x="22215" y="17692"/>
                  <a:pt x="22215" y="17623"/>
                </a:cubicBezTo>
                <a:cubicBezTo>
                  <a:pt x="22215" y="17521"/>
                  <a:pt x="22147" y="17453"/>
                  <a:pt x="22078" y="17385"/>
                </a:cubicBezTo>
                <a:cubicBezTo>
                  <a:pt x="21976" y="17316"/>
                  <a:pt x="21874" y="17282"/>
                  <a:pt x="21771" y="17248"/>
                </a:cubicBezTo>
                <a:cubicBezTo>
                  <a:pt x="21532" y="17214"/>
                  <a:pt x="21328" y="17077"/>
                  <a:pt x="21123" y="16907"/>
                </a:cubicBezTo>
                <a:cubicBezTo>
                  <a:pt x="21532" y="16804"/>
                  <a:pt x="21567" y="16702"/>
                  <a:pt x="21328" y="16429"/>
                </a:cubicBezTo>
                <a:cubicBezTo>
                  <a:pt x="21259" y="16395"/>
                  <a:pt x="21225" y="16361"/>
                  <a:pt x="21191" y="16327"/>
                </a:cubicBezTo>
                <a:cubicBezTo>
                  <a:pt x="20679" y="15883"/>
                  <a:pt x="20270" y="15405"/>
                  <a:pt x="19895" y="14825"/>
                </a:cubicBezTo>
                <a:cubicBezTo>
                  <a:pt x="19860" y="14791"/>
                  <a:pt x="19860" y="14723"/>
                  <a:pt x="19826" y="14655"/>
                </a:cubicBezTo>
                <a:lnTo>
                  <a:pt x="19895" y="14621"/>
                </a:lnTo>
                <a:lnTo>
                  <a:pt x="20168" y="14928"/>
                </a:lnTo>
                <a:cubicBezTo>
                  <a:pt x="20645" y="15405"/>
                  <a:pt x="21225" y="15781"/>
                  <a:pt x="21840" y="15985"/>
                </a:cubicBezTo>
                <a:cubicBezTo>
                  <a:pt x="21903" y="16017"/>
                  <a:pt x="21973" y="16041"/>
                  <a:pt x="22038" y="16041"/>
                </a:cubicBezTo>
                <a:cubicBezTo>
                  <a:pt x="22112" y="16041"/>
                  <a:pt x="22178" y="16009"/>
                  <a:pt x="22215" y="15917"/>
                </a:cubicBezTo>
                <a:cubicBezTo>
                  <a:pt x="22283" y="15747"/>
                  <a:pt x="22249" y="15678"/>
                  <a:pt x="22044" y="15576"/>
                </a:cubicBezTo>
                <a:cubicBezTo>
                  <a:pt x="21874" y="15474"/>
                  <a:pt x="21669" y="15405"/>
                  <a:pt x="21498" y="15303"/>
                </a:cubicBezTo>
                <a:cubicBezTo>
                  <a:pt x="21123" y="15132"/>
                  <a:pt x="20816" y="14928"/>
                  <a:pt x="20543" y="14621"/>
                </a:cubicBezTo>
                <a:cubicBezTo>
                  <a:pt x="20645" y="14484"/>
                  <a:pt x="20782" y="14382"/>
                  <a:pt x="20816" y="14279"/>
                </a:cubicBezTo>
                <a:cubicBezTo>
                  <a:pt x="20850" y="14109"/>
                  <a:pt x="20645" y="14075"/>
                  <a:pt x="20509" y="13972"/>
                </a:cubicBezTo>
                <a:cubicBezTo>
                  <a:pt x="20304" y="13870"/>
                  <a:pt x="20065" y="13767"/>
                  <a:pt x="19860" y="13631"/>
                </a:cubicBezTo>
                <a:cubicBezTo>
                  <a:pt x="19724" y="13529"/>
                  <a:pt x="19656" y="13392"/>
                  <a:pt x="19519" y="13324"/>
                </a:cubicBezTo>
                <a:cubicBezTo>
                  <a:pt x="19144" y="13119"/>
                  <a:pt x="18769" y="12812"/>
                  <a:pt x="18461" y="12471"/>
                </a:cubicBezTo>
                <a:cubicBezTo>
                  <a:pt x="18427" y="12437"/>
                  <a:pt x="18427" y="12368"/>
                  <a:pt x="18359" y="12232"/>
                </a:cubicBezTo>
                <a:lnTo>
                  <a:pt x="18359" y="12232"/>
                </a:lnTo>
                <a:cubicBezTo>
                  <a:pt x="18973" y="12573"/>
                  <a:pt x="19519" y="12846"/>
                  <a:pt x="20065" y="13119"/>
                </a:cubicBezTo>
                <a:cubicBezTo>
                  <a:pt x="20146" y="13160"/>
                  <a:pt x="20216" y="13213"/>
                  <a:pt x="20287" y="13213"/>
                </a:cubicBezTo>
                <a:cubicBezTo>
                  <a:pt x="20336" y="13213"/>
                  <a:pt x="20385" y="13188"/>
                  <a:pt x="20441" y="13119"/>
                </a:cubicBezTo>
                <a:cubicBezTo>
                  <a:pt x="20543" y="12983"/>
                  <a:pt x="20509" y="12880"/>
                  <a:pt x="20304" y="12744"/>
                </a:cubicBezTo>
                <a:cubicBezTo>
                  <a:pt x="20133" y="12607"/>
                  <a:pt x="19929" y="12505"/>
                  <a:pt x="19758" y="12403"/>
                </a:cubicBezTo>
                <a:cubicBezTo>
                  <a:pt x="19178" y="12061"/>
                  <a:pt x="18598" y="11754"/>
                  <a:pt x="18052" y="11413"/>
                </a:cubicBezTo>
                <a:cubicBezTo>
                  <a:pt x="17608" y="11072"/>
                  <a:pt x="17301" y="10628"/>
                  <a:pt x="17131" y="10116"/>
                </a:cubicBezTo>
                <a:lnTo>
                  <a:pt x="17131" y="10116"/>
                </a:lnTo>
                <a:cubicBezTo>
                  <a:pt x="17404" y="10287"/>
                  <a:pt x="17677" y="10423"/>
                  <a:pt x="17984" y="10560"/>
                </a:cubicBezTo>
                <a:cubicBezTo>
                  <a:pt x="18257" y="10662"/>
                  <a:pt x="18530" y="10833"/>
                  <a:pt x="18803" y="11038"/>
                </a:cubicBezTo>
                <a:cubicBezTo>
                  <a:pt x="19349" y="11447"/>
                  <a:pt x="19963" y="11822"/>
                  <a:pt x="20577" y="12198"/>
                </a:cubicBezTo>
                <a:cubicBezTo>
                  <a:pt x="20632" y="12234"/>
                  <a:pt x="20696" y="12271"/>
                  <a:pt x="20760" y="12271"/>
                </a:cubicBezTo>
                <a:cubicBezTo>
                  <a:pt x="20816" y="12271"/>
                  <a:pt x="20871" y="12243"/>
                  <a:pt x="20918" y="12164"/>
                </a:cubicBezTo>
                <a:cubicBezTo>
                  <a:pt x="21021" y="11993"/>
                  <a:pt x="20918" y="11891"/>
                  <a:pt x="20816" y="11822"/>
                </a:cubicBezTo>
                <a:cubicBezTo>
                  <a:pt x="20611" y="11686"/>
                  <a:pt x="20304" y="11481"/>
                  <a:pt x="20133" y="11379"/>
                </a:cubicBezTo>
                <a:cubicBezTo>
                  <a:pt x="19963" y="11276"/>
                  <a:pt x="19792" y="11174"/>
                  <a:pt x="19656" y="11072"/>
                </a:cubicBezTo>
                <a:cubicBezTo>
                  <a:pt x="19929" y="10935"/>
                  <a:pt x="20202" y="10765"/>
                  <a:pt x="20441" y="10594"/>
                </a:cubicBezTo>
                <a:cubicBezTo>
                  <a:pt x="20543" y="10492"/>
                  <a:pt x="20611" y="10355"/>
                  <a:pt x="20611" y="10219"/>
                </a:cubicBezTo>
                <a:cubicBezTo>
                  <a:pt x="20611" y="10185"/>
                  <a:pt x="20406" y="10048"/>
                  <a:pt x="20406" y="10048"/>
                </a:cubicBezTo>
                <a:cubicBezTo>
                  <a:pt x="20372" y="10014"/>
                  <a:pt x="20338" y="10014"/>
                  <a:pt x="20338" y="9980"/>
                </a:cubicBezTo>
                <a:cubicBezTo>
                  <a:pt x="20270" y="9707"/>
                  <a:pt x="20031" y="9707"/>
                  <a:pt x="19792" y="9707"/>
                </a:cubicBezTo>
                <a:cubicBezTo>
                  <a:pt x="19076" y="9639"/>
                  <a:pt x="18359" y="9297"/>
                  <a:pt x="17881" y="8751"/>
                </a:cubicBezTo>
                <a:cubicBezTo>
                  <a:pt x="17131" y="8035"/>
                  <a:pt x="16551" y="7148"/>
                  <a:pt x="16141" y="6192"/>
                </a:cubicBezTo>
                <a:cubicBezTo>
                  <a:pt x="16085" y="6081"/>
                  <a:pt x="16030" y="5969"/>
                  <a:pt x="15918" y="5969"/>
                </a:cubicBezTo>
                <a:cubicBezTo>
                  <a:pt x="15893" y="5969"/>
                  <a:pt x="15865" y="5975"/>
                  <a:pt x="15834" y="5987"/>
                </a:cubicBezTo>
                <a:cubicBezTo>
                  <a:pt x="15697" y="6022"/>
                  <a:pt x="15697" y="6192"/>
                  <a:pt x="15732" y="6329"/>
                </a:cubicBezTo>
                <a:cubicBezTo>
                  <a:pt x="15732" y="6431"/>
                  <a:pt x="15766" y="6567"/>
                  <a:pt x="15800" y="6670"/>
                </a:cubicBezTo>
                <a:cubicBezTo>
                  <a:pt x="15288" y="5987"/>
                  <a:pt x="14913" y="5237"/>
                  <a:pt x="14674" y="4418"/>
                </a:cubicBezTo>
                <a:cubicBezTo>
                  <a:pt x="14640" y="4281"/>
                  <a:pt x="14606" y="4179"/>
                  <a:pt x="14435" y="4179"/>
                </a:cubicBezTo>
                <a:cubicBezTo>
                  <a:pt x="14264" y="4179"/>
                  <a:pt x="14230" y="4315"/>
                  <a:pt x="14230" y="4486"/>
                </a:cubicBezTo>
                <a:cubicBezTo>
                  <a:pt x="14230" y="4588"/>
                  <a:pt x="14264" y="4691"/>
                  <a:pt x="14298" y="4793"/>
                </a:cubicBezTo>
                <a:cubicBezTo>
                  <a:pt x="14401" y="5066"/>
                  <a:pt x="14503" y="5339"/>
                  <a:pt x="14606" y="5578"/>
                </a:cubicBezTo>
                <a:cubicBezTo>
                  <a:pt x="14844" y="5987"/>
                  <a:pt x="15049" y="6363"/>
                  <a:pt x="15254" y="6806"/>
                </a:cubicBezTo>
                <a:lnTo>
                  <a:pt x="14947" y="6977"/>
                </a:lnTo>
                <a:cubicBezTo>
                  <a:pt x="14913" y="6875"/>
                  <a:pt x="14844" y="6772"/>
                  <a:pt x="14810" y="6670"/>
                </a:cubicBezTo>
                <a:cubicBezTo>
                  <a:pt x="14742" y="6602"/>
                  <a:pt x="14674" y="6499"/>
                  <a:pt x="14571" y="6465"/>
                </a:cubicBezTo>
                <a:cubicBezTo>
                  <a:pt x="14557" y="6461"/>
                  <a:pt x="14543" y="6460"/>
                  <a:pt x="14531" y="6460"/>
                </a:cubicBezTo>
                <a:cubicBezTo>
                  <a:pt x="14427" y="6460"/>
                  <a:pt x="14393" y="6578"/>
                  <a:pt x="14333" y="6670"/>
                </a:cubicBezTo>
                <a:lnTo>
                  <a:pt x="14537" y="7216"/>
                </a:lnTo>
                <a:cubicBezTo>
                  <a:pt x="14435" y="7455"/>
                  <a:pt x="14367" y="7659"/>
                  <a:pt x="14333" y="7864"/>
                </a:cubicBezTo>
                <a:cubicBezTo>
                  <a:pt x="14298" y="7967"/>
                  <a:pt x="14298" y="8035"/>
                  <a:pt x="14264" y="8103"/>
                </a:cubicBezTo>
                <a:cubicBezTo>
                  <a:pt x="14060" y="8615"/>
                  <a:pt x="13821" y="9093"/>
                  <a:pt x="13582" y="9604"/>
                </a:cubicBezTo>
                <a:lnTo>
                  <a:pt x="13343" y="9502"/>
                </a:lnTo>
                <a:cubicBezTo>
                  <a:pt x="13479" y="9161"/>
                  <a:pt x="13582" y="8854"/>
                  <a:pt x="13684" y="8547"/>
                </a:cubicBezTo>
                <a:cubicBezTo>
                  <a:pt x="13923" y="7932"/>
                  <a:pt x="14128" y="7318"/>
                  <a:pt x="14333" y="6670"/>
                </a:cubicBezTo>
                <a:cubicBezTo>
                  <a:pt x="14196" y="6670"/>
                  <a:pt x="14128" y="6567"/>
                  <a:pt x="14128" y="6431"/>
                </a:cubicBezTo>
                <a:cubicBezTo>
                  <a:pt x="14128" y="6329"/>
                  <a:pt x="14060" y="6226"/>
                  <a:pt x="13991" y="6158"/>
                </a:cubicBezTo>
                <a:cubicBezTo>
                  <a:pt x="13966" y="6145"/>
                  <a:pt x="13941" y="6140"/>
                  <a:pt x="13918" y="6140"/>
                </a:cubicBezTo>
                <a:cubicBezTo>
                  <a:pt x="13819" y="6140"/>
                  <a:pt x="13746" y="6245"/>
                  <a:pt x="13718" y="6329"/>
                </a:cubicBezTo>
                <a:lnTo>
                  <a:pt x="13650" y="6431"/>
                </a:lnTo>
                <a:cubicBezTo>
                  <a:pt x="13275" y="6943"/>
                  <a:pt x="12933" y="7421"/>
                  <a:pt x="12592" y="7898"/>
                </a:cubicBezTo>
                <a:cubicBezTo>
                  <a:pt x="12490" y="8001"/>
                  <a:pt x="12422" y="8069"/>
                  <a:pt x="12319" y="8171"/>
                </a:cubicBezTo>
                <a:cubicBezTo>
                  <a:pt x="12115" y="8035"/>
                  <a:pt x="12183" y="7932"/>
                  <a:pt x="12285" y="7796"/>
                </a:cubicBezTo>
                <a:cubicBezTo>
                  <a:pt x="12558" y="7455"/>
                  <a:pt x="12865" y="7113"/>
                  <a:pt x="13138" y="6738"/>
                </a:cubicBezTo>
                <a:cubicBezTo>
                  <a:pt x="13275" y="6533"/>
                  <a:pt x="13445" y="6295"/>
                  <a:pt x="13548" y="6056"/>
                </a:cubicBezTo>
                <a:cubicBezTo>
                  <a:pt x="13684" y="5783"/>
                  <a:pt x="13787" y="5510"/>
                  <a:pt x="13855" y="5237"/>
                </a:cubicBezTo>
                <a:cubicBezTo>
                  <a:pt x="13923" y="5134"/>
                  <a:pt x="13957" y="4998"/>
                  <a:pt x="13957" y="4827"/>
                </a:cubicBezTo>
                <a:cubicBezTo>
                  <a:pt x="13923" y="4759"/>
                  <a:pt x="13855" y="4657"/>
                  <a:pt x="13752" y="4622"/>
                </a:cubicBezTo>
                <a:cubicBezTo>
                  <a:pt x="13748" y="4618"/>
                  <a:pt x="13741" y="4616"/>
                  <a:pt x="13733" y="4616"/>
                </a:cubicBezTo>
                <a:cubicBezTo>
                  <a:pt x="13682" y="4616"/>
                  <a:pt x="13572" y="4695"/>
                  <a:pt x="13514" y="4725"/>
                </a:cubicBezTo>
                <a:cubicBezTo>
                  <a:pt x="13479" y="4793"/>
                  <a:pt x="13479" y="4861"/>
                  <a:pt x="13445" y="4930"/>
                </a:cubicBezTo>
                <a:cubicBezTo>
                  <a:pt x="13241" y="5237"/>
                  <a:pt x="13070" y="5612"/>
                  <a:pt x="12660" y="5612"/>
                </a:cubicBezTo>
                <a:cubicBezTo>
                  <a:pt x="12626" y="5646"/>
                  <a:pt x="12592" y="5646"/>
                  <a:pt x="12558" y="5646"/>
                </a:cubicBezTo>
                <a:cubicBezTo>
                  <a:pt x="12388" y="5749"/>
                  <a:pt x="12388" y="5851"/>
                  <a:pt x="12490" y="6022"/>
                </a:cubicBezTo>
                <a:cubicBezTo>
                  <a:pt x="12524" y="6090"/>
                  <a:pt x="12592" y="6124"/>
                  <a:pt x="12626" y="6192"/>
                </a:cubicBezTo>
                <a:cubicBezTo>
                  <a:pt x="12149" y="6806"/>
                  <a:pt x="11705" y="7386"/>
                  <a:pt x="11227" y="7967"/>
                </a:cubicBezTo>
                <a:cubicBezTo>
                  <a:pt x="10579" y="8785"/>
                  <a:pt x="9692" y="9434"/>
                  <a:pt x="8702" y="9775"/>
                </a:cubicBezTo>
                <a:lnTo>
                  <a:pt x="8566" y="9843"/>
                </a:lnTo>
                <a:cubicBezTo>
                  <a:pt x="8429" y="9912"/>
                  <a:pt x="8327" y="10014"/>
                  <a:pt x="8395" y="10185"/>
                </a:cubicBezTo>
                <a:cubicBezTo>
                  <a:pt x="8418" y="10276"/>
                  <a:pt x="8486" y="10306"/>
                  <a:pt x="8570" y="10306"/>
                </a:cubicBezTo>
                <a:cubicBezTo>
                  <a:pt x="8611" y="10306"/>
                  <a:pt x="8657" y="10298"/>
                  <a:pt x="8702" y="10287"/>
                </a:cubicBezTo>
                <a:cubicBezTo>
                  <a:pt x="8770" y="10287"/>
                  <a:pt x="8873" y="10253"/>
                  <a:pt x="8941" y="10219"/>
                </a:cubicBezTo>
                <a:lnTo>
                  <a:pt x="9521" y="10014"/>
                </a:lnTo>
                <a:lnTo>
                  <a:pt x="9555" y="10082"/>
                </a:lnTo>
                <a:cubicBezTo>
                  <a:pt x="9453" y="10185"/>
                  <a:pt x="9316" y="10253"/>
                  <a:pt x="9214" y="10355"/>
                </a:cubicBezTo>
                <a:cubicBezTo>
                  <a:pt x="8873" y="10560"/>
                  <a:pt x="8532" y="10799"/>
                  <a:pt x="8224" y="11038"/>
                </a:cubicBezTo>
                <a:cubicBezTo>
                  <a:pt x="7986" y="11140"/>
                  <a:pt x="7883" y="11379"/>
                  <a:pt x="7986" y="11618"/>
                </a:cubicBezTo>
                <a:cubicBezTo>
                  <a:pt x="7716" y="11780"/>
                  <a:pt x="7382" y="11878"/>
                  <a:pt x="7051" y="11878"/>
                </a:cubicBezTo>
                <a:cubicBezTo>
                  <a:pt x="6964" y="11878"/>
                  <a:pt x="6877" y="11871"/>
                  <a:pt x="6791" y="11857"/>
                </a:cubicBezTo>
                <a:cubicBezTo>
                  <a:pt x="6757" y="11857"/>
                  <a:pt x="6723" y="11854"/>
                  <a:pt x="6690" y="11854"/>
                </a:cubicBezTo>
                <a:cubicBezTo>
                  <a:pt x="6591" y="11854"/>
                  <a:pt x="6501" y="11874"/>
                  <a:pt x="6450" y="12027"/>
                </a:cubicBezTo>
                <a:cubicBezTo>
                  <a:pt x="6416" y="12198"/>
                  <a:pt x="6552" y="12334"/>
                  <a:pt x="6723" y="12334"/>
                </a:cubicBezTo>
                <a:cubicBezTo>
                  <a:pt x="6996" y="12334"/>
                  <a:pt x="7269" y="12334"/>
                  <a:pt x="7542" y="12300"/>
                </a:cubicBezTo>
                <a:cubicBezTo>
                  <a:pt x="7644" y="12300"/>
                  <a:pt x="7781" y="12266"/>
                  <a:pt x="7883" y="12198"/>
                </a:cubicBezTo>
                <a:lnTo>
                  <a:pt x="7917" y="12300"/>
                </a:lnTo>
                <a:lnTo>
                  <a:pt x="6928" y="12641"/>
                </a:lnTo>
                <a:cubicBezTo>
                  <a:pt x="6791" y="12676"/>
                  <a:pt x="6655" y="12710"/>
                  <a:pt x="6518" y="12778"/>
                </a:cubicBezTo>
                <a:cubicBezTo>
                  <a:pt x="6450" y="12812"/>
                  <a:pt x="6382" y="12914"/>
                  <a:pt x="6382" y="12983"/>
                </a:cubicBezTo>
                <a:cubicBezTo>
                  <a:pt x="6416" y="13051"/>
                  <a:pt x="6518" y="13119"/>
                  <a:pt x="6587" y="13153"/>
                </a:cubicBezTo>
                <a:cubicBezTo>
                  <a:pt x="6621" y="13170"/>
                  <a:pt x="6663" y="13179"/>
                  <a:pt x="6706" y="13179"/>
                </a:cubicBezTo>
                <a:cubicBezTo>
                  <a:pt x="6749" y="13179"/>
                  <a:pt x="6791" y="13170"/>
                  <a:pt x="6825" y="13153"/>
                </a:cubicBezTo>
                <a:cubicBezTo>
                  <a:pt x="7337" y="13085"/>
                  <a:pt x="7815" y="12914"/>
                  <a:pt x="8259" y="12676"/>
                </a:cubicBezTo>
                <a:cubicBezTo>
                  <a:pt x="8395" y="12607"/>
                  <a:pt x="8600" y="12607"/>
                  <a:pt x="8770" y="12539"/>
                </a:cubicBezTo>
                <a:cubicBezTo>
                  <a:pt x="9214" y="12403"/>
                  <a:pt x="9658" y="12266"/>
                  <a:pt x="10067" y="12095"/>
                </a:cubicBezTo>
                <a:cubicBezTo>
                  <a:pt x="10204" y="12027"/>
                  <a:pt x="10340" y="11993"/>
                  <a:pt x="10477" y="11959"/>
                </a:cubicBezTo>
                <a:lnTo>
                  <a:pt x="10477" y="11959"/>
                </a:lnTo>
                <a:cubicBezTo>
                  <a:pt x="10477" y="12027"/>
                  <a:pt x="10442" y="12095"/>
                  <a:pt x="10408" y="12130"/>
                </a:cubicBezTo>
                <a:cubicBezTo>
                  <a:pt x="10340" y="12232"/>
                  <a:pt x="10272" y="12300"/>
                  <a:pt x="10204" y="12403"/>
                </a:cubicBezTo>
                <a:cubicBezTo>
                  <a:pt x="9419" y="13119"/>
                  <a:pt x="8702" y="13972"/>
                  <a:pt x="7713" y="14450"/>
                </a:cubicBezTo>
                <a:cubicBezTo>
                  <a:pt x="7303" y="14791"/>
                  <a:pt x="6791" y="14996"/>
                  <a:pt x="6279" y="14996"/>
                </a:cubicBezTo>
                <a:cubicBezTo>
                  <a:pt x="5972" y="15030"/>
                  <a:pt x="5938" y="15132"/>
                  <a:pt x="6041" y="15508"/>
                </a:cubicBezTo>
                <a:cubicBezTo>
                  <a:pt x="5597" y="15712"/>
                  <a:pt x="5153" y="15917"/>
                  <a:pt x="4744" y="16088"/>
                </a:cubicBezTo>
                <a:cubicBezTo>
                  <a:pt x="4710" y="16111"/>
                  <a:pt x="4676" y="16118"/>
                  <a:pt x="4642" y="16118"/>
                </a:cubicBezTo>
                <a:cubicBezTo>
                  <a:pt x="4573" y="16118"/>
                  <a:pt x="4505" y="16088"/>
                  <a:pt x="4437" y="16088"/>
                </a:cubicBezTo>
                <a:cubicBezTo>
                  <a:pt x="4334" y="16088"/>
                  <a:pt x="4232" y="16122"/>
                  <a:pt x="4130" y="16156"/>
                </a:cubicBezTo>
                <a:cubicBezTo>
                  <a:pt x="4027" y="16258"/>
                  <a:pt x="3993" y="16429"/>
                  <a:pt x="4096" y="16531"/>
                </a:cubicBezTo>
                <a:cubicBezTo>
                  <a:pt x="4165" y="16647"/>
                  <a:pt x="4282" y="16716"/>
                  <a:pt x="4414" y="16716"/>
                </a:cubicBezTo>
                <a:cubicBezTo>
                  <a:pt x="4476" y="16716"/>
                  <a:pt x="4542" y="16701"/>
                  <a:pt x="4607" y="16668"/>
                </a:cubicBezTo>
                <a:cubicBezTo>
                  <a:pt x="4949" y="16566"/>
                  <a:pt x="5290" y="16429"/>
                  <a:pt x="5631" y="16258"/>
                </a:cubicBezTo>
                <a:cubicBezTo>
                  <a:pt x="6245" y="15951"/>
                  <a:pt x="6860" y="15610"/>
                  <a:pt x="7440" y="15269"/>
                </a:cubicBezTo>
                <a:cubicBezTo>
                  <a:pt x="7533" y="15222"/>
                  <a:pt x="7620" y="15182"/>
                  <a:pt x="7696" y="15182"/>
                </a:cubicBezTo>
                <a:cubicBezTo>
                  <a:pt x="7786" y="15182"/>
                  <a:pt x="7862" y="15239"/>
                  <a:pt x="7917" y="15405"/>
                </a:cubicBezTo>
                <a:cubicBezTo>
                  <a:pt x="7610" y="15712"/>
                  <a:pt x="7235" y="15985"/>
                  <a:pt x="6860" y="16224"/>
                </a:cubicBezTo>
                <a:cubicBezTo>
                  <a:pt x="5870" y="16668"/>
                  <a:pt x="4846" y="17077"/>
                  <a:pt x="3857" y="17487"/>
                </a:cubicBezTo>
                <a:cubicBezTo>
                  <a:pt x="3720" y="17521"/>
                  <a:pt x="3618" y="17589"/>
                  <a:pt x="3516" y="17658"/>
                </a:cubicBezTo>
                <a:cubicBezTo>
                  <a:pt x="3345" y="17794"/>
                  <a:pt x="3447" y="18033"/>
                  <a:pt x="3652" y="18033"/>
                </a:cubicBezTo>
                <a:cubicBezTo>
                  <a:pt x="3754" y="18033"/>
                  <a:pt x="3891" y="17999"/>
                  <a:pt x="3993" y="17965"/>
                </a:cubicBezTo>
                <a:lnTo>
                  <a:pt x="4949" y="17589"/>
                </a:lnTo>
                <a:cubicBezTo>
                  <a:pt x="5024" y="17740"/>
                  <a:pt x="5131" y="17787"/>
                  <a:pt x="5240" y="17787"/>
                </a:cubicBezTo>
                <a:cubicBezTo>
                  <a:pt x="5328" y="17787"/>
                  <a:pt x="5418" y="17756"/>
                  <a:pt x="5495" y="17726"/>
                </a:cubicBezTo>
                <a:cubicBezTo>
                  <a:pt x="5699" y="17658"/>
                  <a:pt x="5904" y="17555"/>
                  <a:pt x="6075" y="17419"/>
                </a:cubicBezTo>
                <a:cubicBezTo>
                  <a:pt x="6723" y="16941"/>
                  <a:pt x="7337" y="16463"/>
                  <a:pt x="7952" y="15985"/>
                </a:cubicBezTo>
                <a:lnTo>
                  <a:pt x="8224" y="15781"/>
                </a:lnTo>
                <a:lnTo>
                  <a:pt x="8224" y="15781"/>
                </a:lnTo>
                <a:cubicBezTo>
                  <a:pt x="7952" y="16361"/>
                  <a:pt x="7576" y="16907"/>
                  <a:pt x="7133" y="17350"/>
                </a:cubicBezTo>
                <a:cubicBezTo>
                  <a:pt x="6689" y="17692"/>
                  <a:pt x="6245" y="17999"/>
                  <a:pt x="5802" y="18306"/>
                </a:cubicBezTo>
                <a:cubicBezTo>
                  <a:pt x="5324" y="18613"/>
                  <a:pt x="4846" y="18852"/>
                  <a:pt x="4403" y="19125"/>
                </a:cubicBezTo>
                <a:cubicBezTo>
                  <a:pt x="3891" y="19364"/>
                  <a:pt x="3379" y="19500"/>
                  <a:pt x="2833" y="19568"/>
                </a:cubicBezTo>
                <a:cubicBezTo>
                  <a:pt x="2662" y="19603"/>
                  <a:pt x="2526" y="19603"/>
                  <a:pt x="2560" y="19807"/>
                </a:cubicBezTo>
                <a:cubicBezTo>
                  <a:pt x="2560" y="20012"/>
                  <a:pt x="2731" y="20012"/>
                  <a:pt x="2867" y="20012"/>
                </a:cubicBezTo>
                <a:cubicBezTo>
                  <a:pt x="2970" y="19995"/>
                  <a:pt x="3072" y="19986"/>
                  <a:pt x="3174" y="19986"/>
                </a:cubicBezTo>
                <a:cubicBezTo>
                  <a:pt x="3277" y="19986"/>
                  <a:pt x="3379" y="19995"/>
                  <a:pt x="3481" y="20012"/>
                </a:cubicBezTo>
                <a:cubicBezTo>
                  <a:pt x="3581" y="20024"/>
                  <a:pt x="3681" y="20032"/>
                  <a:pt x="3779" y="20032"/>
                </a:cubicBezTo>
                <a:cubicBezTo>
                  <a:pt x="3950" y="20032"/>
                  <a:pt x="4115" y="20009"/>
                  <a:pt x="4266" y="19944"/>
                </a:cubicBezTo>
                <a:cubicBezTo>
                  <a:pt x="4369" y="19910"/>
                  <a:pt x="4505" y="19876"/>
                  <a:pt x="4607" y="19841"/>
                </a:cubicBezTo>
                <a:cubicBezTo>
                  <a:pt x="4632" y="20112"/>
                  <a:pt x="4692" y="20240"/>
                  <a:pt x="4838" y="20240"/>
                </a:cubicBezTo>
                <a:cubicBezTo>
                  <a:pt x="4895" y="20240"/>
                  <a:pt x="4965" y="20221"/>
                  <a:pt x="5051" y="20183"/>
                </a:cubicBezTo>
                <a:cubicBezTo>
                  <a:pt x="5290" y="20114"/>
                  <a:pt x="5495" y="19978"/>
                  <a:pt x="5665" y="19841"/>
                </a:cubicBezTo>
                <a:cubicBezTo>
                  <a:pt x="5972" y="19534"/>
                  <a:pt x="6279" y="19227"/>
                  <a:pt x="6587" y="18920"/>
                </a:cubicBezTo>
                <a:lnTo>
                  <a:pt x="6825" y="18647"/>
                </a:lnTo>
                <a:lnTo>
                  <a:pt x="6825" y="18647"/>
                </a:lnTo>
                <a:cubicBezTo>
                  <a:pt x="6825" y="18784"/>
                  <a:pt x="6757" y="18886"/>
                  <a:pt x="6689" y="18988"/>
                </a:cubicBezTo>
                <a:cubicBezTo>
                  <a:pt x="6007" y="19637"/>
                  <a:pt x="5324" y="20319"/>
                  <a:pt x="4607" y="20967"/>
                </a:cubicBezTo>
                <a:cubicBezTo>
                  <a:pt x="4471" y="21070"/>
                  <a:pt x="4334" y="21172"/>
                  <a:pt x="4164" y="21240"/>
                </a:cubicBezTo>
                <a:cubicBezTo>
                  <a:pt x="3789" y="21411"/>
                  <a:pt x="3413" y="21548"/>
                  <a:pt x="3072" y="21718"/>
                </a:cubicBezTo>
                <a:cubicBezTo>
                  <a:pt x="2935" y="21752"/>
                  <a:pt x="2799" y="21855"/>
                  <a:pt x="2731" y="21957"/>
                </a:cubicBezTo>
                <a:cubicBezTo>
                  <a:pt x="2662" y="22025"/>
                  <a:pt x="2697" y="22162"/>
                  <a:pt x="2697" y="22298"/>
                </a:cubicBezTo>
                <a:cubicBezTo>
                  <a:pt x="2583" y="22389"/>
                  <a:pt x="2439" y="22435"/>
                  <a:pt x="2295" y="22435"/>
                </a:cubicBezTo>
                <a:cubicBezTo>
                  <a:pt x="2223" y="22435"/>
                  <a:pt x="2151" y="22423"/>
                  <a:pt x="2082" y="22401"/>
                </a:cubicBezTo>
                <a:cubicBezTo>
                  <a:pt x="1980" y="22401"/>
                  <a:pt x="1878" y="22435"/>
                  <a:pt x="1809" y="22503"/>
                </a:cubicBezTo>
                <a:cubicBezTo>
                  <a:pt x="1775" y="22639"/>
                  <a:pt x="1809" y="22742"/>
                  <a:pt x="1878" y="22810"/>
                </a:cubicBezTo>
                <a:cubicBezTo>
                  <a:pt x="1946" y="22912"/>
                  <a:pt x="2048" y="22981"/>
                  <a:pt x="2151" y="23015"/>
                </a:cubicBezTo>
                <a:cubicBezTo>
                  <a:pt x="1946" y="23049"/>
                  <a:pt x="1775" y="23083"/>
                  <a:pt x="1605" y="23117"/>
                </a:cubicBezTo>
                <a:cubicBezTo>
                  <a:pt x="1536" y="23117"/>
                  <a:pt x="1434" y="23254"/>
                  <a:pt x="1434" y="23288"/>
                </a:cubicBezTo>
                <a:cubicBezTo>
                  <a:pt x="1468" y="23390"/>
                  <a:pt x="1502" y="23493"/>
                  <a:pt x="1605" y="23527"/>
                </a:cubicBezTo>
                <a:cubicBezTo>
                  <a:pt x="1673" y="23561"/>
                  <a:pt x="1775" y="23561"/>
                  <a:pt x="1843" y="23561"/>
                </a:cubicBezTo>
                <a:cubicBezTo>
                  <a:pt x="2185" y="23493"/>
                  <a:pt x="2526" y="23424"/>
                  <a:pt x="2867" y="23322"/>
                </a:cubicBezTo>
                <a:cubicBezTo>
                  <a:pt x="3413" y="23083"/>
                  <a:pt x="3925" y="22810"/>
                  <a:pt x="4471" y="22537"/>
                </a:cubicBezTo>
                <a:lnTo>
                  <a:pt x="4710" y="22435"/>
                </a:lnTo>
                <a:lnTo>
                  <a:pt x="4710" y="22435"/>
                </a:lnTo>
                <a:cubicBezTo>
                  <a:pt x="4164" y="22947"/>
                  <a:pt x="3584" y="23356"/>
                  <a:pt x="2935" y="23731"/>
                </a:cubicBezTo>
                <a:cubicBezTo>
                  <a:pt x="2458" y="24004"/>
                  <a:pt x="1912" y="24175"/>
                  <a:pt x="1366" y="24243"/>
                </a:cubicBezTo>
                <a:cubicBezTo>
                  <a:pt x="1229" y="24243"/>
                  <a:pt x="1093" y="24277"/>
                  <a:pt x="990" y="24346"/>
                </a:cubicBezTo>
                <a:cubicBezTo>
                  <a:pt x="888" y="24380"/>
                  <a:pt x="854" y="24482"/>
                  <a:pt x="854" y="24584"/>
                </a:cubicBezTo>
                <a:cubicBezTo>
                  <a:pt x="854" y="24619"/>
                  <a:pt x="956" y="24721"/>
                  <a:pt x="1025" y="24721"/>
                </a:cubicBezTo>
                <a:cubicBezTo>
                  <a:pt x="1059" y="24738"/>
                  <a:pt x="1101" y="24747"/>
                  <a:pt x="1148" y="24747"/>
                </a:cubicBezTo>
                <a:cubicBezTo>
                  <a:pt x="1195" y="24747"/>
                  <a:pt x="1246" y="24738"/>
                  <a:pt x="1298" y="24721"/>
                </a:cubicBezTo>
                <a:cubicBezTo>
                  <a:pt x="1843" y="24721"/>
                  <a:pt x="2389" y="24584"/>
                  <a:pt x="2833" y="24312"/>
                </a:cubicBezTo>
                <a:cubicBezTo>
                  <a:pt x="3481" y="23902"/>
                  <a:pt x="4130" y="23458"/>
                  <a:pt x="4744" y="23049"/>
                </a:cubicBezTo>
                <a:cubicBezTo>
                  <a:pt x="4846" y="22981"/>
                  <a:pt x="4949" y="22878"/>
                  <a:pt x="5085" y="22810"/>
                </a:cubicBezTo>
                <a:lnTo>
                  <a:pt x="5085" y="22810"/>
                </a:lnTo>
                <a:cubicBezTo>
                  <a:pt x="4744" y="23322"/>
                  <a:pt x="4369" y="23800"/>
                  <a:pt x="3891" y="24209"/>
                </a:cubicBezTo>
                <a:cubicBezTo>
                  <a:pt x="3516" y="24516"/>
                  <a:pt x="3072" y="24721"/>
                  <a:pt x="2560" y="24755"/>
                </a:cubicBezTo>
                <a:cubicBezTo>
                  <a:pt x="2540" y="24745"/>
                  <a:pt x="2517" y="24741"/>
                  <a:pt x="2492" y="24741"/>
                </a:cubicBezTo>
                <a:cubicBezTo>
                  <a:pt x="2432" y="24741"/>
                  <a:pt x="2359" y="24765"/>
                  <a:pt x="2287" y="24789"/>
                </a:cubicBezTo>
                <a:cubicBezTo>
                  <a:pt x="2185" y="24823"/>
                  <a:pt x="2151" y="24892"/>
                  <a:pt x="2116" y="24960"/>
                </a:cubicBezTo>
                <a:cubicBezTo>
                  <a:pt x="2116" y="25062"/>
                  <a:pt x="2185" y="25130"/>
                  <a:pt x="2253" y="25165"/>
                </a:cubicBezTo>
                <a:cubicBezTo>
                  <a:pt x="2389" y="25233"/>
                  <a:pt x="2526" y="25267"/>
                  <a:pt x="2662" y="25301"/>
                </a:cubicBezTo>
                <a:cubicBezTo>
                  <a:pt x="1980" y="25608"/>
                  <a:pt x="1434" y="25881"/>
                  <a:pt x="854" y="26154"/>
                </a:cubicBezTo>
                <a:cubicBezTo>
                  <a:pt x="840" y="26161"/>
                  <a:pt x="825" y="26164"/>
                  <a:pt x="809" y="26164"/>
                </a:cubicBezTo>
                <a:cubicBezTo>
                  <a:pt x="745" y="26164"/>
                  <a:pt x="663" y="26120"/>
                  <a:pt x="581" y="26120"/>
                </a:cubicBezTo>
                <a:cubicBezTo>
                  <a:pt x="539" y="26106"/>
                  <a:pt x="500" y="26099"/>
                  <a:pt x="465" y="26099"/>
                </a:cubicBezTo>
                <a:cubicBezTo>
                  <a:pt x="326" y="26099"/>
                  <a:pt x="240" y="26203"/>
                  <a:pt x="240" y="26393"/>
                </a:cubicBezTo>
                <a:cubicBezTo>
                  <a:pt x="240" y="26580"/>
                  <a:pt x="411" y="26739"/>
                  <a:pt x="622" y="26739"/>
                </a:cubicBezTo>
                <a:cubicBezTo>
                  <a:pt x="642" y="26739"/>
                  <a:pt x="663" y="26737"/>
                  <a:pt x="683" y="26734"/>
                </a:cubicBezTo>
                <a:cubicBezTo>
                  <a:pt x="854" y="26700"/>
                  <a:pt x="990" y="26632"/>
                  <a:pt x="1127" y="26564"/>
                </a:cubicBezTo>
                <a:cubicBezTo>
                  <a:pt x="1843" y="26188"/>
                  <a:pt x="2526" y="25847"/>
                  <a:pt x="3208" y="25472"/>
                </a:cubicBezTo>
                <a:cubicBezTo>
                  <a:pt x="3339" y="25397"/>
                  <a:pt x="3450" y="25342"/>
                  <a:pt x="3562" y="25342"/>
                </a:cubicBezTo>
                <a:cubicBezTo>
                  <a:pt x="3655" y="25342"/>
                  <a:pt x="3749" y="25379"/>
                  <a:pt x="3857" y="25472"/>
                </a:cubicBezTo>
                <a:cubicBezTo>
                  <a:pt x="3857" y="25472"/>
                  <a:pt x="3857" y="25506"/>
                  <a:pt x="3823" y="25540"/>
                </a:cubicBezTo>
                <a:cubicBezTo>
                  <a:pt x="3106" y="26291"/>
                  <a:pt x="2287" y="26973"/>
                  <a:pt x="1400" y="27519"/>
                </a:cubicBezTo>
                <a:cubicBezTo>
                  <a:pt x="1332" y="27553"/>
                  <a:pt x="1229" y="27587"/>
                  <a:pt x="1161" y="27587"/>
                </a:cubicBezTo>
                <a:cubicBezTo>
                  <a:pt x="888" y="27587"/>
                  <a:pt x="786" y="27656"/>
                  <a:pt x="786" y="27826"/>
                </a:cubicBezTo>
                <a:cubicBezTo>
                  <a:pt x="786" y="28031"/>
                  <a:pt x="922" y="28133"/>
                  <a:pt x="1127" y="28167"/>
                </a:cubicBezTo>
                <a:cubicBezTo>
                  <a:pt x="1241" y="28190"/>
                  <a:pt x="1354" y="28202"/>
                  <a:pt x="1466" y="28202"/>
                </a:cubicBezTo>
                <a:cubicBezTo>
                  <a:pt x="1688" y="28202"/>
                  <a:pt x="1900" y="28156"/>
                  <a:pt x="2082" y="28065"/>
                </a:cubicBezTo>
                <a:cubicBezTo>
                  <a:pt x="2321" y="27963"/>
                  <a:pt x="2526" y="27894"/>
                  <a:pt x="2731" y="27792"/>
                </a:cubicBezTo>
                <a:lnTo>
                  <a:pt x="2731" y="27792"/>
                </a:lnTo>
                <a:cubicBezTo>
                  <a:pt x="2662" y="27894"/>
                  <a:pt x="2594" y="27997"/>
                  <a:pt x="2492" y="28065"/>
                </a:cubicBezTo>
                <a:lnTo>
                  <a:pt x="1332" y="28918"/>
                </a:lnTo>
                <a:cubicBezTo>
                  <a:pt x="990" y="29191"/>
                  <a:pt x="615" y="29362"/>
                  <a:pt x="206" y="29430"/>
                </a:cubicBezTo>
                <a:cubicBezTo>
                  <a:pt x="137" y="29430"/>
                  <a:pt x="1" y="29566"/>
                  <a:pt x="1" y="29601"/>
                </a:cubicBezTo>
                <a:cubicBezTo>
                  <a:pt x="1" y="29805"/>
                  <a:pt x="69" y="29976"/>
                  <a:pt x="137" y="30147"/>
                </a:cubicBezTo>
                <a:cubicBezTo>
                  <a:pt x="240" y="30351"/>
                  <a:pt x="410" y="30590"/>
                  <a:pt x="581" y="30624"/>
                </a:cubicBezTo>
                <a:cubicBezTo>
                  <a:pt x="700" y="30651"/>
                  <a:pt x="829" y="30667"/>
                  <a:pt x="961" y="30667"/>
                </a:cubicBezTo>
                <a:cubicBezTo>
                  <a:pt x="1169" y="30667"/>
                  <a:pt x="1382" y="30626"/>
                  <a:pt x="1571" y="30522"/>
                </a:cubicBezTo>
                <a:cubicBezTo>
                  <a:pt x="2253" y="30181"/>
                  <a:pt x="2901" y="29874"/>
                  <a:pt x="3584" y="29532"/>
                </a:cubicBezTo>
                <a:cubicBezTo>
                  <a:pt x="3857" y="29396"/>
                  <a:pt x="4164" y="29259"/>
                  <a:pt x="4437" y="29123"/>
                </a:cubicBezTo>
                <a:cubicBezTo>
                  <a:pt x="4573" y="29055"/>
                  <a:pt x="4710" y="28952"/>
                  <a:pt x="4812" y="28884"/>
                </a:cubicBezTo>
                <a:cubicBezTo>
                  <a:pt x="4949" y="28782"/>
                  <a:pt x="5051" y="28679"/>
                  <a:pt x="4949" y="28543"/>
                </a:cubicBezTo>
                <a:cubicBezTo>
                  <a:pt x="4898" y="28475"/>
                  <a:pt x="4838" y="28449"/>
                  <a:pt x="4774" y="28449"/>
                </a:cubicBezTo>
                <a:cubicBezTo>
                  <a:pt x="4710" y="28449"/>
                  <a:pt x="4642" y="28475"/>
                  <a:pt x="4573" y="28509"/>
                </a:cubicBezTo>
                <a:lnTo>
                  <a:pt x="4232" y="28713"/>
                </a:lnTo>
                <a:lnTo>
                  <a:pt x="5426" y="27383"/>
                </a:lnTo>
                <a:lnTo>
                  <a:pt x="5665" y="27724"/>
                </a:lnTo>
                <a:cubicBezTo>
                  <a:pt x="5563" y="27894"/>
                  <a:pt x="5426" y="28065"/>
                  <a:pt x="5563" y="28304"/>
                </a:cubicBezTo>
                <a:cubicBezTo>
                  <a:pt x="5597" y="28338"/>
                  <a:pt x="5529" y="28475"/>
                  <a:pt x="5495" y="28543"/>
                </a:cubicBezTo>
                <a:cubicBezTo>
                  <a:pt x="5085" y="29293"/>
                  <a:pt x="4505" y="29942"/>
                  <a:pt x="3789" y="30385"/>
                </a:cubicBezTo>
                <a:cubicBezTo>
                  <a:pt x="3686" y="30454"/>
                  <a:pt x="3618" y="30522"/>
                  <a:pt x="3447" y="30658"/>
                </a:cubicBezTo>
                <a:lnTo>
                  <a:pt x="3857" y="30658"/>
                </a:lnTo>
                <a:cubicBezTo>
                  <a:pt x="3959" y="30658"/>
                  <a:pt x="4061" y="30663"/>
                  <a:pt x="4161" y="30663"/>
                </a:cubicBezTo>
                <a:cubicBezTo>
                  <a:pt x="4460" y="30663"/>
                  <a:pt x="4735" y="30624"/>
                  <a:pt x="4915" y="30317"/>
                </a:cubicBezTo>
                <a:lnTo>
                  <a:pt x="4915" y="30317"/>
                </a:lnTo>
                <a:lnTo>
                  <a:pt x="4812" y="30624"/>
                </a:lnTo>
                <a:cubicBezTo>
                  <a:pt x="4882" y="30650"/>
                  <a:pt x="4954" y="30663"/>
                  <a:pt x="5025" y="30663"/>
                </a:cubicBezTo>
                <a:cubicBezTo>
                  <a:pt x="5231" y="30663"/>
                  <a:pt x="5427" y="30555"/>
                  <a:pt x="5529" y="30351"/>
                </a:cubicBezTo>
                <a:cubicBezTo>
                  <a:pt x="5768" y="29976"/>
                  <a:pt x="6041" y="29635"/>
                  <a:pt x="6279" y="29293"/>
                </a:cubicBezTo>
                <a:cubicBezTo>
                  <a:pt x="6348" y="29191"/>
                  <a:pt x="6416" y="29089"/>
                  <a:pt x="6416" y="28952"/>
                </a:cubicBezTo>
                <a:cubicBezTo>
                  <a:pt x="6416" y="28748"/>
                  <a:pt x="6552" y="28645"/>
                  <a:pt x="6655" y="28543"/>
                </a:cubicBezTo>
                <a:cubicBezTo>
                  <a:pt x="6928" y="28236"/>
                  <a:pt x="7235" y="27963"/>
                  <a:pt x="7474" y="27690"/>
                </a:cubicBezTo>
                <a:cubicBezTo>
                  <a:pt x="7713" y="27383"/>
                  <a:pt x="7644" y="27280"/>
                  <a:pt x="7269" y="27144"/>
                </a:cubicBezTo>
                <a:cubicBezTo>
                  <a:pt x="7337" y="27007"/>
                  <a:pt x="7406" y="26871"/>
                  <a:pt x="7474" y="26734"/>
                </a:cubicBezTo>
                <a:cubicBezTo>
                  <a:pt x="7849" y="26018"/>
                  <a:pt x="8293" y="25301"/>
                  <a:pt x="8702" y="24584"/>
                </a:cubicBezTo>
                <a:cubicBezTo>
                  <a:pt x="8941" y="24209"/>
                  <a:pt x="9214" y="23902"/>
                  <a:pt x="9487" y="23561"/>
                </a:cubicBezTo>
                <a:cubicBezTo>
                  <a:pt x="9487" y="23503"/>
                  <a:pt x="9511" y="23470"/>
                  <a:pt x="9519" y="23440"/>
                </a:cubicBezTo>
                <a:lnTo>
                  <a:pt x="9519" y="23440"/>
                </a:lnTo>
                <a:cubicBezTo>
                  <a:pt x="9489" y="23672"/>
                  <a:pt x="9527" y="23869"/>
                  <a:pt x="9794" y="23936"/>
                </a:cubicBezTo>
                <a:cubicBezTo>
                  <a:pt x="9487" y="24482"/>
                  <a:pt x="9180" y="24994"/>
                  <a:pt x="8941" y="25540"/>
                </a:cubicBezTo>
                <a:cubicBezTo>
                  <a:pt x="8702" y="26086"/>
                  <a:pt x="8259" y="26530"/>
                  <a:pt x="8156" y="27144"/>
                </a:cubicBezTo>
                <a:cubicBezTo>
                  <a:pt x="8156" y="27178"/>
                  <a:pt x="8054" y="27212"/>
                  <a:pt x="8020" y="27246"/>
                </a:cubicBezTo>
                <a:cubicBezTo>
                  <a:pt x="7781" y="27451"/>
                  <a:pt x="7781" y="27485"/>
                  <a:pt x="8054" y="27690"/>
                </a:cubicBezTo>
                <a:cubicBezTo>
                  <a:pt x="8088" y="27690"/>
                  <a:pt x="8122" y="27724"/>
                  <a:pt x="8156" y="27724"/>
                </a:cubicBezTo>
                <a:lnTo>
                  <a:pt x="8020" y="27997"/>
                </a:lnTo>
                <a:cubicBezTo>
                  <a:pt x="7610" y="27997"/>
                  <a:pt x="7576" y="28031"/>
                  <a:pt x="7474" y="28372"/>
                </a:cubicBezTo>
                <a:cubicBezTo>
                  <a:pt x="7371" y="28645"/>
                  <a:pt x="7303" y="28884"/>
                  <a:pt x="7269" y="29157"/>
                </a:cubicBezTo>
                <a:cubicBezTo>
                  <a:pt x="7201" y="29328"/>
                  <a:pt x="7167" y="29498"/>
                  <a:pt x="6928" y="29532"/>
                </a:cubicBezTo>
                <a:cubicBezTo>
                  <a:pt x="6860" y="29566"/>
                  <a:pt x="6757" y="29669"/>
                  <a:pt x="6757" y="29737"/>
                </a:cubicBezTo>
                <a:cubicBezTo>
                  <a:pt x="6791" y="29976"/>
                  <a:pt x="6587" y="30112"/>
                  <a:pt x="6450" y="30283"/>
                </a:cubicBezTo>
                <a:lnTo>
                  <a:pt x="6279" y="30590"/>
                </a:lnTo>
                <a:lnTo>
                  <a:pt x="6314" y="30658"/>
                </a:lnTo>
                <a:cubicBezTo>
                  <a:pt x="6484" y="30590"/>
                  <a:pt x="6689" y="30556"/>
                  <a:pt x="6860" y="30556"/>
                </a:cubicBezTo>
                <a:cubicBezTo>
                  <a:pt x="7064" y="30556"/>
                  <a:pt x="7269" y="30590"/>
                  <a:pt x="7440" y="30658"/>
                </a:cubicBezTo>
                <a:cubicBezTo>
                  <a:pt x="7508" y="30385"/>
                  <a:pt x="7508" y="30181"/>
                  <a:pt x="7576" y="29976"/>
                </a:cubicBezTo>
                <a:cubicBezTo>
                  <a:pt x="7610" y="29874"/>
                  <a:pt x="7679" y="29771"/>
                  <a:pt x="7781" y="29669"/>
                </a:cubicBezTo>
                <a:cubicBezTo>
                  <a:pt x="8327" y="29362"/>
                  <a:pt x="8566" y="28782"/>
                  <a:pt x="8941" y="28304"/>
                </a:cubicBezTo>
                <a:cubicBezTo>
                  <a:pt x="9078" y="28133"/>
                  <a:pt x="9009" y="28031"/>
                  <a:pt x="8805" y="27963"/>
                </a:cubicBezTo>
                <a:cubicBezTo>
                  <a:pt x="8736" y="27929"/>
                  <a:pt x="8668" y="27929"/>
                  <a:pt x="8566" y="27929"/>
                </a:cubicBezTo>
                <a:lnTo>
                  <a:pt x="9419" y="26393"/>
                </a:lnTo>
                <a:lnTo>
                  <a:pt x="9828" y="26495"/>
                </a:lnTo>
                <a:cubicBezTo>
                  <a:pt x="9555" y="27314"/>
                  <a:pt x="9316" y="28133"/>
                  <a:pt x="9043" y="28952"/>
                </a:cubicBezTo>
                <a:cubicBezTo>
                  <a:pt x="8975" y="29191"/>
                  <a:pt x="8873" y="29430"/>
                  <a:pt x="8736" y="29635"/>
                </a:cubicBezTo>
                <a:cubicBezTo>
                  <a:pt x="8497" y="29942"/>
                  <a:pt x="8224" y="30249"/>
                  <a:pt x="7952" y="30624"/>
                </a:cubicBezTo>
                <a:cubicBezTo>
                  <a:pt x="8088" y="30624"/>
                  <a:pt x="8240" y="30655"/>
                  <a:pt x="8356" y="30655"/>
                </a:cubicBezTo>
                <a:cubicBezTo>
                  <a:pt x="8414" y="30655"/>
                  <a:pt x="8463" y="30647"/>
                  <a:pt x="8497" y="30624"/>
                </a:cubicBezTo>
                <a:cubicBezTo>
                  <a:pt x="8702" y="30420"/>
                  <a:pt x="8907" y="30215"/>
                  <a:pt x="9078" y="29976"/>
                </a:cubicBezTo>
                <a:lnTo>
                  <a:pt x="9146" y="29976"/>
                </a:lnTo>
                <a:cubicBezTo>
                  <a:pt x="9216" y="29982"/>
                  <a:pt x="9275" y="29986"/>
                  <a:pt x="9323" y="29986"/>
                </a:cubicBezTo>
                <a:cubicBezTo>
                  <a:pt x="9530" y="29986"/>
                  <a:pt x="9542" y="29912"/>
                  <a:pt x="9487" y="29635"/>
                </a:cubicBezTo>
                <a:cubicBezTo>
                  <a:pt x="9453" y="29532"/>
                  <a:pt x="9487" y="29430"/>
                  <a:pt x="9521" y="29362"/>
                </a:cubicBezTo>
                <a:cubicBezTo>
                  <a:pt x="9589" y="29225"/>
                  <a:pt x="9692" y="29089"/>
                  <a:pt x="9794" y="28986"/>
                </a:cubicBezTo>
                <a:lnTo>
                  <a:pt x="10204" y="29089"/>
                </a:lnTo>
                <a:cubicBezTo>
                  <a:pt x="10067" y="29635"/>
                  <a:pt x="9794" y="30078"/>
                  <a:pt x="9658" y="30624"/>
                </a:cubicBezTo>
                <a:lnTo>
                  <a:pt x="10101" y="30624"/>
                </a:lnTo>
                <a:lnTo>
                  <a:pt x="10272" y="30283"/>
                </a:lnTo>
                <a:cubicBezTo>
                  <a:pt x="10306" y="30420"/>
                  <a:pt x="10306" y="30522"/>
                  <a:pt x="10306" y="30658"/>
                </a:cubicBezTo>
                <a:lnTo>
                  <a:pt x="10750" y="30624"/>
                </a:lnTo>
                <a:cubicBezTo>
                  <a:pt x="10852" y="30044"/>
                  <a:pt x="10920" y="29532"/>
                  <a:pt x="10988" y="29020"/>
                </a:cubicBezTo>
                <a:lnTo>
                  <a:pt x="11637" y="28748"/>
                </a:lnTo>
                <a:lnTo>
                  <a:pt x="11637" y="28748"/>
                </a:lnTo>
                <a:cubicBezTo>
                  <a:pt x="11671" y="28952"/>
                  <a:pt x="11637" y="29191"/>
                  <a:pt x="11500" y="29396"/>
                </a:cubicBezTo>
                <a:cubicBezTo>
                  <a:pt x="11398" y="29532"/>
                  <a:pt x="11296" y="29635"/>
                  <a:pt x="11193" y="29737"/>
                </a:cubicBezTo>
                <a:cubicBezTo>
                  <a:pt x="11057" y="29976"/>
                  <a:pt x="11159" y="30112"/>
                  <a:pt x="11432" y="30112"/>
                </a:cubicBezTo>
                <a:lnTo>
                  <a:pt x="11569" y="30112"/>
                </a:lnTo>
                <a:cubicBezTo>
                  <a:pt x="11569" y="30283"/>
                  <a:pt x="11603" y="30454"/>
                  <a:pt x="11603" y="30658"/>
                </a:cubicBezTo>
                <a:lnTo>
                  <a:pt x="11978" y="30624"/>
                </a:lnTo>
                <a:cubicBezTo>
                  <a:pt x="12080" y="29839"/>
                  <a:pt x="12217" y="29089"/>
                  <a:pt x="12285" y="28372"/>
                </a:cubicBezTo>
                <a:cubicBezTo>
                  <a:pt x="12319" y="27826"/>
                  <a:pt x="12695" y="27485"/>
                  <a:pt x="12968" y="27075"/>
                </a:cubicBezTo>
                <a:cubicBezTo>
                  <a:pt x="13002" y="27178"/>
                  <a:pt x="13036" y="27246"/>
                  <a:pt x="13036" y="27348"/>
                </a:cubicBezTo>
                <a:lnTo>
                  <a:pt x="13070" y="27929"/>
                </a:lnTo>
                <a:cubicBezTo>
                  <a:pt x="13070" y="28065"/>
                  <a:pt x="13138" y="28167"/>
                  <a:pt x="13275" y="28167"/>
                </a:cubicBezTo>
                <a:cubicBezTo>
                  <a:pt x="13411" y="28167"/>
                  <a:pt x="13479" y="28031"/>
                  <a:pt x="13479" y="27894"/>
                </a:cubicBezTo>
                <a:lnTo>
                  <a:pt x="13479" y="27587"/>
                </a:lnTo>
                <a:lnTo>
                  <a:pt x="13582" y="25642"/>
                </a:lnTo>
                <a:cubicBezTo>
                  <a:pt x="13582" y="25540"/>
                  <a:pt x="13582" y="25438"/>
                  <a:pt x="13582" y="25335"/>
                </a:cubicBezTo>
                <a:cubicBezTo>
                  <a:pt x="13548" y="25267"/>
                  <a:pt x="13479" y="25199"/>
                  <a:pt x="13377" y="25165"/>
                </a:cubicBezTo>
                <a:cubicBezTo>
                  <a:pt x="13343" y="25165"/>
                  <a:pt x="13241" y="25233"/>
                  <a:pt x="13206" y="25301"/>
                </a:cubicBezTo>
                <a:cubicBezTo>
                  <a:pt x="13172" y="25369"/>
                  <a:pt x="13138" y="25472"/>
                  <a:pt x="13138" y="25574"/>
                </a:cubicBezTo>
                <a:cubicBezTo>
                  <a:pt x="13002" y="26052"/>
                  <a:pt x="12763" y="26495"/>
                  <a:pt x="12490" y="26871"/>
                </a:cubicBezTo>
                <a:lnTo>
                  <a:pt x="12285" y="26257"/>
                </a:lnTo>
                <a:cubicBezTo>
                  <a:pt x="12319" y="26154"/>
                  <a:pt x="12388" y="25984"/>
                  <a:pt x="12422" y="25847"/>
                </a:cubicBezTo>
                <a:cubicBezTo>
                  <a:pt x="12626" y="25335"/>
                  <a:pt x="12797" y="24823"/>
                  <a:pt x="12933" y="24312"/>
                </a:cubicBezTo>
                <a:cubicBezTo>
                  <a:pt x="13070" y="23936"/>
                  <a:pt x="13070" y="23561"/>
                  <a:pt x="12899" y="23220"/>
                </a:cubicBezTo>
                <a:cubicBezTo>
                  <a:pt x="12865" y="23083"/>
                  <a:pt x="12899" y="22981"/>
                  <a:pt x="12968" y="22878"/>
                </a:cubicBezTo>
                <a:cubicBezTo>
                  <a:pt x="13172" y="22605"/>
                  <a:pt x="13411" y="22366"/>
                  <a:pt x="13582" y="22162"/>
                </a:cubicBezTo>
                <a:lnTo>
                  <a:pt x="13582" y="23083"/>
                </a:lnTo>
                <a:cubicBezTo>
                  <a:pt x="13548" y="23697"/>
                  <a:pt x="13684" y="24277"/>
                  <a:pt x="13957" y="24823"/>
                </a:cubicBezTo>
                <a:cubicBezTo>
                  <a:pt x="13991" y="24960"/>
                  <a:pt x="13991" y="25130"/>
                  <a:pt x="13957" y="25267"/>
                </a:cubicBezTo>
                <a:cubicBezTo>
                  <a:pt x="13855" y="25506"/>
                  <a:pt x="13787" y="25779"/>
                  <a:pt x="13718" y="26052"/>
                </a:cubicBezTo>
                <a:cubicBezTo>
                  <a:pt x="13684" y="26700"/>
                  <a:pt x="13650" y="27314"/>
                  <a:pt x="13684" y="27963"/>
                </a:cubicBezTo>
                <a:cubicBezTo>
                  <a:pt x="13684" y="28645"/>
                  <a:pt x="13855" y="29362"/>
                  <a:pt x="14230" y="29942"/>
                </a:cubicBezTo>
                <a:cubicBezTo>
                  <a:pt x="14264" y="30044"/>
                  <a:pt x="14298" y="30147"/>
                  <a:pt x="14333" y="30249"/>
                </a:cubicBezTo>
                <a:cubicBezTo>
                  <a:pt x="14333" y="30385"/>
                  <a:pt x="14367" y="30488"/>
                  <a:pt x="14401" y="30624"/>
                </a:cubicBezTo>
                <a:lnTo>
                  <a:pt x="15015" y="30624"/>
                </a:lnTo>
                <a:lnTo>
                  <a:pt x="15049" y="30420"/>
                </a:lnTo>
                <a:lnTo>
                  <a:pt x="15732" y="30181"/>
                </a:lnTo>
                <a:lnTo>
                  <a:pt x="15936" y="30624"/>
                </a:lnTo>
                <a:lnTo>
                  <a:pt x="16789" y="30624"/>
                </a:lnTo>
                <a:cubicBezTo>
                  <a:pt x="16585" y="30215"/>
                  <a:pt x="16448" y="29737"/>
                  <a:pt x="16380" y="29293"/>
                </a:cubicBezTo>
                <a:lnTo>
                  <a:pt x="16380" y="29293"/>
                </a:lnTo>
                <a:cubicBezTo>
                  <a:pt x="16994" y="29566"/>
                  <a:pt x="16926" y="30181"/>
                  <a:pt x="17165" y="30624"/>
                </a:cubicBezTo>
                <a:lnTo>
                  <a:pt x="17881" y="30624"/>
                </a:lnTo>
                <a:cubicBezTo>
                  <a:pt x="17847" y="30522"/>
                  <a:pt x="17779" y="30420"/>
                  <a:pt x="17711" y="30317"/>
                </a:cubicBezTo>
                <a:cubicBezTo>
                  <a:pt x="17540" y="30147"/>
                  <a:pt x="17404" y="29874"/>
                  <a:pt x="17369" y="29601"/>
                </a:cubicBezTo>
                <a:cubicBezTo>
                  <a:pt x="17301" y="29464"/>
                  <a:pt x="17267" y="29293"/>
                  <a:pt x="17165" y="29157"/>
                </a:cubicBezTo>
                <a:cubicBezTo>
                  <a:pt x="17131" y="29055"/>
                  <a:pt x="17096" y="28952"/>
                  <a:pt x="17062" y="28850"/>
                </a:cubicBezTo>
                <a:cubicBezTo>
                  <a:pt x="16926" y="28440"/>
                  <a:pt x="16824" y="28065"/>
                  <a:pt x="16721" y="27656"/>
                </a:cubicBezTo>
                <a:cubicBezTo>
                  <a:pt x="16653" y="27417"/>
                  <a:pt x="16687" y="27144"/>
                  <a:pt x="16448" y="26939"/>
                </a:cubicBezTo>
                <a:cubicBezTo>
                  <a:pt x="16346" y="26871"/>
                  <a:pt x="16312" y="26768"/>
                  <a:pt x="16312" y="26632"/>
                </a:cubicBezTo>
                <a:cubicBezTo>
                  <a:pt x="16243" y="26154"/>
                  <a:pt x="16243" y="25642"/>
                  <a:pt x="16380" y="25165"/>
                </a:cubicBezTo>
                <a:cubicBezTo>
                  <a:pt x="16414" y="25335"/>
                  <a:pt x="16448" y="25506"/>
                  <a:pt x="16482" y="25676"/>
                </a:cubicBezTo>
                <a:cubicBezTo>
                  <a:pt x="16619" y="26154"/>
                  <a:pt x="16755" y="26632"/>
                  <a:pt x="16926" y="27144"/>
                </a:cubicBezTo>
                <a:cubicBezTo>
                  <a:pt x="16960" y="27246"/>
                  <a:pt x="17028" y="27417"/>
                  <a:pt x="17096" y="27451"/>
                </a:cubicBezTo>
                <a:cubicBezTo>
                  <a:pt x="17438" y="27621"/>
                  <a:pt x="17472" y="27929"/>
                  <a:pt x="17642" y="28202"/>
                </a:cubicBezTo>
                <a:cubicBezTo>
                  <a:pt x="17472" y="28475"/>
                  <a:pt x="17472" y="28475"/>
                  <a:pt x="17574" y="28782"/>
                </a:cubicBezTo>
                <a:cubicBezTo>
                  <a:pt x="17642" y="28986"/>
                  <a:pt x="17711" y="29157"/>
                  <a:pt x="17813" y="29362"/>
                </a:cubicBezTo>
                <a:cubicBezTo>
                  <a:pt x="18018" y="29737"/>
                  <a:pt x="18223" y="30112"/>
                  <a:pt x="18461" y="30454"/>
                </a:cubicBezTo>
                <a:cubicBezTo>
                  <a:pt x="18521" y="30542"/>
                  <a:pt x="18682" y="30631"/>
                  <a:pt x="18769" y="30631"/>
                </a:cubicBezTo>
                <a:cubicBezTo>
                  <a:pt x="18782" y="30631"/>
                  <a:pt x="18793" y="30629"/>
                  <a:pt x="18803" y="30624"/>
                </a:cubicBezTo>
                <a:cubicBezTo>
                  <a:pt x="18860" y="30590"/>
                  <a:pt x="18916" y="30579"/>
                  <a:pt x="18973" y="30579"/>
                </a:cubicBezTo>
                <a:cubicBezTo>
                  <a:pt x="19087" y="30579"/>
                  <a:pt x="19201" y="30624"/>
                  <a:pt x="19314" y="30624"/>
                </a:cubicBezTo>
                <a:lnTo>
                  <a:pt x="19587" y="30624"/>
                </a:lnTo>
                <a:cubicBezTo>
                  <a:pt x="19383" y="30147"/>
                  <a:pt x="19212" y="29669"/>
                  <a:pt x="19144" y="29157"/>
                </a:cubicBezTo>
                <a:lnTo>
                  <a:pt x="19144" y="29157"/>
                </a:lnTo>
                <a:cubicBezTo>
                  <a:pt x="19280" y="29259"/>
                  <a:pt x="19349" y="29293"/>
                  <a:pt x="19451" y="29328"/>
                </a:cubicBezTo>
                <a:cubicBezTo>
                  <a:pt x="19541" y="29395"/>
                  <a:pt x="19630" y="29477"/>
                  <a:pt x="19739" y="29477"/>
                </a:cubicBezTo>
                <a:cubicBezTo>
                  <a:pt x="19796" y="29477"/>
                  <a:pt x="19858" y="29454"/>
                  <a:pt x="19929" y="29396"/>
                </a:cubicBezTo>
                <a:cubicBezTo>
                  <a:pt x="20031" y="29259"/>
                  <a:pt x="19963" y="29157"/>
                  <a:pt x="19724" y="28952"/>
                </a:cubicBezTo>
                <a:lnTo>
                  <a:pt x="19690" y="28918"/>
                </a:lnTo>
                <a:cubicBezTo>
                  <a:pt x="19246" y="28577"/>
                  <a:pt x="18905" y="28133"/>
                  <a:pt x="18632" y="27656"/>
                </a:cubicBezTo>
                <a:cubicBezTo>
                  <a:pt x="18120" y="26666"/>
                  <a:pt x="17779" y="25608"/>
                  <a:pt x="17677" y="24482"/>
                </a:cubicBezTo>
                <a:cubicBezTo>
                  <a:pt x="17642" y="24277"/>
                  <a:pt x="17642" y="24107"/>
                  <a:pt x="17335" y="24073"/>
                </a:cubicBezTo>
                <a:cubicBezTo>
                  <a:pt x="17028" y="23936"/>
                  <a:pt x="16824" y="23595"/>
                  <a:pt x="16824" y="23254"/>
                </a:cubicBezTo>
                <a:lnTo>
                  <a:pt x="16824" y="23254"/>
                </a:lnTo>
                <a:cubicBezTo>
                  <a:pt x="17165" y="23322"/>
                  <a:pt x="17165" y="23322"/>
                  <a:pt x="17335" y="23595"/>
                </a:cubicBezTo>
                <a:cubicBezTo>
                  <a:pt x="17574" y="24004"/>
                  <a:pt x="17915" y="24346"/>
                  <a:pt x="18325" y="24619"/>
                </a:cubicBezTo>
                <a:cubicBezTo>
                  <a:pt x="18393" y="24653"/>
                  <a:pt x="18393" y="24755"/>
                  <a:pt x="18427" y="24823"/>
                </a:cubicBezTo>
                <a:lnTo>
                  <a:pt x="18291" y="24755"/>
                </a:lnTo>
                <a:cubicBezTo>
                  <a:pt x="18231" y="24738"/>
                  <a:pt x="18180" y="24730"/>
                  <a:pt x="18136" y="24730"/>
                </a:cubicBezTo>
                <a:cubicBezTo>
                  <a:pt x="18005" y="24730"/>
                  <a:pt x="17941" y="24806"/>
                  <a:pt x="17915" y="24960"/>
                </a:cubicBezTo>
                <a:cubicBezTo>
                  <a:pt x="17915" y="25028"/>
                  <a:pt x="17915" y="25096"/>
                  <a:pt x="17915" y="25165"/>
                </a:cubicBezTo>
                <a:cubicBezTo>
                  <a:pt x="18120" y="26154"/>
                  <a:pt x="18496" y="27075"/>
                  <a:pt x="19041" y="27894"/>
                </a:cubicBezTo>
                <a:cubicBezTo>
                  <a:pt x="19212" y="28099"/>
                  <a:pt x="19451" y="28304"/>
                  <a:pt x="19690" y="28440"/>
                </a:cubicBezTo>
                <a:cubicBezTo>
                  <a:pt x="20031" y="28645"/>
                  <a:pt x="20270" y="28884"/>
                  <a:pt x="20168" y="29293"/>
                </a:cubicBezTo>
                <a:cubicBezTo>
                  <a:pt x="20168" y="29396"/>
                  <a:pt x="20168" y="29498"/>
                  <a:pt x="20236" y="29566"/>
                </a:cubicBezTo>
                <a:cubicBezTo>
                  <a:pt x="20372" y="29839"/>
                  <a:pt x="20543" y="30147"/>
                  <a:pt x="20714" y="30420"/>
                </a:cubicBezTo>
                <a:cubicBezTo>
                  <a:pt x="20816" y="30590"/>
                  <a:pt x="20987" y="30658"/>
                  <a:pt x="21157" y="30658"/>
                </a:cubicBezTo>
                <a:lnTo>
                  <a:pt x="22283" y="30658"/>
                </a:lnTo>
                <a:cubicBezTo>
                  <a:pt x="22386" y="30624"/>
                  <a:pt x="22488" y="30624"/>
                  <a:pt x="22590" y="30590"/>
                </a:cubicBezTo>
                <a:cubicBezTo>
                  <a:pt x="22010" y="30044"/>
                  <a:pt x="21362" y="29703"/>
                  <a:pt x="21021" y="28986"/>
                </a:cubicBezTo>
                <a:lnTo>
                  <a:pt x="21021" y="28986"/>
                </a:lnTo>
                <a:cubicBezTo>
                  <a:pt x="21304" y="29115"/>
                  <a:pt x="21548" y="29399"/>
                  <a:pt x="21827" y="29399"/>
                </a:cubicBezTo>
                <a:cubicBezTo>
                  <a:pt x="21918" y="29399"/>
                  <a:pt x="22012" y="29369"/>
                  <a:pt x="22113" y="29293"/>
                </a:cubicBezTo>
                <a:lnTo>
                  <a:pt x="22966" y="29976"/>
                </a:lnTo>
                <a:cubicBezTo>
                  <a:pt x="22932" y="30215"/>
                  <a:pt x="22966" y="30454"/>
                  <a:pt x="23102" y="30624"/>
                </a:cubicBezTo>
                <a:lnTo>
                  <a:pt x="23512" y="30624"/>
                </a:lnTo>
                <a:cubicBezTo>
                  <a:pt x="23477" y="30522"/>
                  <a:pt x="23477" y="30420"/>
                  <a:pt x="23477" y="30249"/>
                </a:cubicBezTo>
                <a:lnTo>
                  <a:pt x="23477" y="30249"/>
                </a:lnTo>
                <a:cubicBezTo>
                  <a:pt x="23855" y="30579"/>
                  <a:pt x="24249" y="30649"/>
                  <a:pt x="24648" y="30649"/>
                </a:cubicBezTo>
                <a:cubicBezTo>
                  <a:pt x="24826" y="30649"/>
                  <a:pt x="25005" y="30635"/>
                  <a:pt x="25184" y="30624"/>
                </a:cubicBezTo>
                <a:lnTo>
                  <a:pt x="24774" y="30078"/>
                </a:lnTo>
                <a:cubicBezTo>
                  <a:pt x="24857" y="29995"/>
                  <a:pt x="24918" y="29889"/>
                  <a:pt x="25029" y="29889"/>
                </a:cubicBezTo>
                <a:cubicBezTo>
                  <a:pt x="25055" y="29889"/>
                  <a:pt x="25083" y="29895"/>
                  <a:pt x="25115" y="29908"/>
                </a:cubicBezTo>
                <a:lnTo>
                  <a:pt x="26344" y="30420"/>
                </a:lnTo>
                <a:lnTo>
                  <a:pt x="26105" y="30624"/>
                </a:lnTo>
                <a:lnTo>
                  <a:pt x="27299" y="30624"/>
                </a:lnTo>
                <a:cubicBezTo>
                  <a:pt x="27470" y="30385"/>
                  <a:pt x="27641" y="30215"/>
                  <a:pt x="27777" y="30010"/>
                </a:cubicBezTo>
                <a:cubicBezTo>
                  <a:pt x="27811" y="29908"/>
                  <a:pt x="27845" y="29771"/>
                  <a:pt x="27879" y="29669"/>
                </a:cubicBezTo>
                <a:lnTo>
                  <a:pt x="27879" y="29464"/>
                </a:lnTo>
                <a:cubicBezTo>
                  <a:pt x="28050" y="28986"/>
                  <a:pt x="28221" y="28509"/>
                  <a:pt x="28425" y="28065"/>
                </a:cubicBezTo>
                <a:lnTo>
                  <a:pt x="29176" y="28065"/>
                </a:lnTo>
                <a:cubicBezTo>
                  <a:pt x="29005" y="28645"/>
                  <a:pt x="28937" y="28713"/>
                  <a:pt x="28425" y="28850"/>
                </a:cubicBezTo>
                <a:cubicBezTo>
                  <a:pt x="28323" y="28884"/>
                  <a:pt x="28255" y="28952"/>
                  <a:pt x="28221" y="29055"/>
                </a:cubicBezTo>
                <a:cubicBezTo>
                  <a:pt x="28152" y="29191"/>
                  <a:pt x="28289" y="29259"/>
                  <a:pt x="28425" y="29293"/>
                </a:cubicBezTo>
                <a:cubicBezTo>
                  <a:pt x="28562" y="29328"/>
                  <a:pt x="28732" y="29328"/>
                  <a:pt x="28903" y="29328"/>
                </a:cubicBezTo>
                <a:lnTo>
                  <a:pt x="28528" y="29703"/>
                </a:lnTo>
                <a:cubicBezTo>
                  <a:pt x="28459" y="29805"/>
                  <a:pt x="28323" y="29874"/>
                  <a:pt x="28289" y="29976"/>
                </a:cubicBezTo>
                <a:cubicBezTo>
                  <a:pt x="28289" y="30078"/>
                  <a:pt x="28391" y="30215"/>
                  <a:pt x="28459" y="30317"/>
                </a:cubicBezTo>
                <a:lnTo>
                  <a:pt x="28289" y="30624"/>
                </a:lnTo>
                <a:cubicBezTo>
                  <a:pt x="28370" y="30660"/>
                  <a:pt x="28453" y="30677"/>
                  <a:pt x="28533" y="30677"/>
                </a:cubicBezTo>
                <a:cubicBezTo>
                  <a:pt x="28759" y="30677"/>
                  <a:pt x="28964" y="30544"/>
                  <a:pt x="29040" y="30317"/>
                </a:cubicBezTo>
                <a:cubicBezTo>
                  <a:pt x="29347" y="29805"/>
                  <a:pt x="29620" y="29293"/>
                  <a:pt x="29790" y="28748"/>
                </a:cubicBezTo>
                <a:cubicBezTo>
                  <a:pt x="29858" y="28406"/>
                  <a:pt x="30029" y="28133"/>
                  <a:pt x="30234" y="27894"/>
                </a:cubicBezTo>
                <a:lnTo>
                  <a:pt x="30234" y="27894"/>
                </a:lnTo>
                <a:cubicBezTo>
                  <a:pt x="30166" y="28850"/>
                  <a:pt x="29927" y="29771"/>
                  <a:pt x="29517" y="30658"/>
                </a:cubicBezTo>
                <a:lnTo>
                  <a:pt x="30370" y="30658"/>
                </a:lnTo>
                <a:cubicBezTo>
                  <a:pt x="30473" y="30454"/>
                  <a:pt x="30575" y="30283"/>
                  <a:pt x="30643" y="30078"/>
                </a:cubicBezTo>
                <a:cubicBezTo>
                  <a:pt x="31019" y="29293"/>
                  <a:pt x="31360" y="28509"/>
                  <a:pt x="31701" y="27724"/>
                </a:cubicBezTo>
                <a:cubicBezTo>
                  <a:pt x="31838" y="27451"/>
                  <a:pt x="31940" y="27178"/>
                  <a:pt x="31974" y="26871"/>
                </a:cubicBezTo>
                <a:cubicBezTo>
                  <a:pt x="32042" y="26495"/>
                  <a:pt x="32213" y="26154"/>
                  <a:pt x="32486" y="25847"/>
                </a:cubicBezTo>
                <a:cubicBezTo>
                  <a:pt x="32486" y="25847"/>
                  <a:pt x="32520" y="25847"/>
                  <a:pt x="32554" y="25813"/>
                </a:cubicBezTo>
                <a:lnTo>
                  <a:pt x="32759" y="25984"/>
                </a:lnTo>
                <a:cubicBezTo>
                  <a:pt x="32691" y="26495"/>
                  <a:pt x="32486" y="26973"/>
                  <a:pt x="32179" y="27383"/>
                </a:cubicBezTo>
                <a:cubicBezTo>
                  <a:pt x="32111" y="27417"/>
                  <a:pt x="32042" y="27485"/>
                  <a:pt x="32008" y="27553"/>
                </a:cubicBezTo>
                <a:cubicBezTo>
                  <a:pt x="31906" y="27724"/>
                  <a:pt x="31974" y="27860"/>
                  <a:pt x="32145" y="27929"/>
                </a:cubicBezTo>
                <a:lnTo>
                  <a:pt x="32349" y="27929"/>
                </a:lnTo>
                <a:cubicBezTo>
                  <a:pt x="32349" y="28884"/>
                  <a:pt x="31974" y="29737"/>
                  <a:pt x="31769" y="30658"/>
                </a:cubicBezTo>
                <a:lnTo>
                  <a:pt x="32247" y="30658"/>
                </a:lnTo>
                <a:cubicBezTo>
                  <a:pt x="32384" y="30249"/>
                  <a:pt x="32486" y="29874"/>
                  <a:pt x="32554" y="29601"/>
                </a:cubicBezTo>
                <a:cubicBezTo>
                  <a:pt x="32759" y="29498"/>
                  <a:pt x="32930" y="29396"/>
                  <a:pt x="33100" y="29259"/>
                </a:cubicBezTo>
                <a:cubicBezTo>
                  <a:pt x="33305" y="28986"/>
                  <a:pt x="33476" y="28713"/>
                  <a:pt x="33612" y="28406"/>
                </a:cubicBezTo>
                <a:cubicBezTo>
                  <a:pt x="33953" y="27280"/>
                  <a:pt x="34192" y="26086"/>
                  <a:pt x="34226" y="24892"/>
                </a:cubicBezTo>
                <a:cubicBezTo>
                  <a:pt x="34226" y="24823"/>
                  <a:pt x="34226" y="24755"/>
                  <a:pt x="34260" y="24687"/>
                </a:cubicBezTo>
                <a:cubicBezTo>
                  <a:pt x="34431" y="24380"/>
                  <a:pt x="34636" y="24073"/>
                  <a:pt x="34875" y="23697"/>
                </a:cubicBezTo>
                <a:cubicBezTo>
                  <a:pt x="34977" y="24073"/>
                  <a:pt x="35079" y="24380"/>
                  <a:pt x="35182" y="24687"/>
                </a:cubicBezTo>
                <a:cubicBezTo>
                  <a:pt x="34977" y="24823"/>
                  <a:pt x="34977" y="25028"/>
                  <a:pt x="34977" y="25233"/>
                </a:cubicBezTo>
                <a:cubicBezTo>
                  <a:pt x="35011" y="25676"/>
                  <a:pt x="35011" y="26086"/>
                  <a:pt x="35079" y="26530"/>
                </a:cubicBezTo>
                <a:cubicBezTo>
                  <a:pt x="35148" y="27144"/>
                  <a:pt x="35216" y="27724"/>
                  <a:pt x="35284" y="28338"/>
                </a:cubicBezTo>
                <a:cubicBezTo>
                  <a:pt x="35318" y="28577"/>
                  <a:pt x="35386" y="28850"/>
                  <a:pt x="35728" y="28850"/>
                </a:cubicBezTo>
                <a:cubicBezTo>
                  <a:pt x="35625" y="29464"/>
                  <a:pt x="35557" y="30044"/>
                  <a:pt x="35489" y="30658"/>
                </a:cubicBezTo>
                <a:lnTo>
                  <a:pt x="36001" y="30658"/>
                </a:lnTo>
                <a:cubicBezTo>
                  <a:pt x="36069" y="30078"/>
                  <a:pt x="36137" y="29566"/>
                  <a:pt x="36205" y="29020"/>
                </a:cubicBezTo>
                <a:cubicBezTo>
                  <a:pt x="36376" y="29259"/>
                  <a:pt x="36512" y="29532"/>
                  <a:pt x="36649" y="29805"/>
                </a:cubicBezTo>
                <a:lnTo>
                  <a:pt x="37024" y="30658"/>
                </a:lnTo>
                <a:lnTo>
                  <a:pt x="37946" y="30658"/>
                </a:lnTo>
                <a:cubicBezTo>
                  <a:pt x="37468" y="29669"/>
                  <a:pt x="37127" y="28304"/>
                  <a:pt x="37229" y="27826"/>
                </a:cubicBezTo>
                <a:lnTo>
                  <a:pt x="37229" y="27826"/>
                </a:lnTo>
                <a:cubicBezTo>
                  <a:pt x="37366" y="28031"/>
                  <a:pt x="37502" y="28270"/>
                  <a:pt x="37604" y="28406"/>
                </a:cubicBezTo>
                <a:cubicBezTo>
                  <a:pt x="37678" y="28504"/>
                  <a:pt x="37769" y="28584"/>
                  <a:pt x="37864" y="28584"/>
                </a:cubicBezTo>
                <a:cubicBezTo>
                  <a:pt x="37902" y="28584"/>
                  <a:pt x="37941" y="28572"/>
                  <a:pt x="37980" y="28543"/>
                </a:cubicBezTo>
                <a:cubicBezTo>
                  <a:pt x="38150" y="28440"/>
                  <a:pt x="38048" y="28304"/>
                  <a:pt x="37980" y="28167"/>
                </a:cubicBezTo>
                <a:cubicBezTo>
                  <a:pt x="37946" y="28099"/>
                  <a:pt x="37912" y="28031"/>
                  <a:pt x="37877" y="27963"/>
                </a:cubicBezTo>
                <a:cubicBezTo>
                  <a:pt x="37570" y="27485"/>
                  <a:pt x="37400" y="26939"/>
                  <a:pt x="37331" y="26393"/>
                </a:cubicBezTo>
                <a:cubicBezTo>
                  <a:pt x="37297" y="26291"/>
                  <a:pt x="37297" y="26222"/>
                  <a:pt x="37331" y="26120"/>
                </a:cubicBezTo>
                <a:cubicBezTo>
                  <a:pt x="37639" y="26495"/>
                  <a:pt x="37877" y="26905"/>
                  <a:pt x="38185" y="27280"/>
                </a:cubicBezTo>
                <a:cubicBezTo>
                  <a:pt x="38355" y="27485"/>
                  <a:pt x="38458" y="27792"/>
                  <a:pt x="38423" y="28065"/>
                </a:cubicBezTo>
                <a:cubicBezTo>
                  <a:pt x="38423" y="28270"/>
                  <a:pt x="38458" y="28440"/>
                  <a:pt x="38492" y="28611"/>
                </a:cubicBezTo>
                <a:lnTo>
                  <a:pt x="38492" y="29225"/>
                </a:lnTo>
                <a:cubicBezTo>
                  <a:pt x="38458" y="29703"/>
                  <a:pt x="38526" y="30181"/>
                  <a:pt x="38662" y="30624"/>
                </a:cubicBezTo>
                <a:lnTo>
                  <a:pt x="39379" y="30624"/>
                </a:lnTo>
                <a:cubicBezTo>
                  <a:pt x="39208" y="29874"/>
                  <a:pt x="39072" y="29191"/>
                  <a:pt x="38901" y="28475"/>
                </a:cubicBezTo>
                <a:lnTo>
                  <a:pt x="39003" y="28440"/>
                </a:lnTo>
                <a:cubicBezTo>
                  <a:pt x="39276" y="28645"/>
                  <a:pt x="39481" y="28918"/>
                  <a:pt x="39549" y="29259"/>
                </a:cubicBezTo>
                <a:cubicBezTo>
                  <a:pt x="39652" y="29737"/>
                  <a:pt x="39857" y="30181"/>
                  <a:pt x="39993" y="30658"/>
                </a:cubicBezTo>
                <a:lnTo>
                  <a:pt x="40471" y="30658"/>
                </a:lnTo>
                <a:lnTo>
                  <a:pt x="40061" y="29328"/>
                </a:lnTo>
                <a:cubicBezTo>
                  <a:pt x="40164" y="29225"/>
                  <a:pt x="40266" y="29055"/>
                  <a:pt x="40232" y="28986"/>
                </a:cubicBezTo>
                <a:cubicBezTo>
                  <a:pt x="40061" y="28748"/>
                  <a:pt x="39822" y="28611"/>
                  <a:pt x="39788" y="28304"/>
                </a:cubicBezTo>
                <a:cubicBezTo>
                  <a:pt x="39788" y="28270"/>
                  <a:pt x="39686" y="28236"/>
                  <a:pt x="39652" y="28236"/>
                </a:cubicBezTo>
                <a:cubicBezTo>
                  <a:pt x="39634" y="28239"/>
                  <a:pt x="39617" y="28240"/>
                  <a:pt x="39600" y="28240"/>
                </a:cubicBezTo>
                <a:cubicBezTo>
                  <a:pt x="39429" y="28240"/>
                  <a:pt x="39339" y="28087"/>
                  <a:pt x="39276" y="27963"/>
                </a:cubicBezTo>
                <a:cubicBezTo>
                  <a:pt x="38594" y="27075"/>
                  <a:pt x="37980" y="26154"/>
                  <a:pt x="37331" y="25233"/>
                </a:cubicBezTo>
                <a:cubicBezTo>
                  <a:pt x="37127" y="24960"/>
                  <a:pt x="37058" y="24584"/>
                  <a:pt x="37161" y="24243"/>
                </a:cubicBezTo>
                <a:lnTo>
                  <a:pt x="37161" y="24243"/>
                </a:lnTo>
                <a:cubicBezTo>
                  <a:pt x="37229" y="24277"/>
                  <a:pt x="37263" y="24277"/>
                  <a:pt x="37263" y="24277"/>
                </a:cubicBezTo>
                <a:cubicBezTo>
                  <a:pt x="37322" y="24317"/>
                  <a:pt x="37404" y="24356"/>
                  <a:pt x="37476" y="24356"/>
                </a:cubicBezTo>
                <a:cubicBezTo>
                  <a:pt x="37528" y="24356"/>
                  <a:pt x="37576" y="24335"/>
                  <a:pt x="37604" y="24277"/>
                </a:cubicBezTo>
                <a:cubicBezTo>
                  <a:pt x="37673" y="24175"/>
                  <a:pt x="37673" y="24039"/>
                  <a:pt x="37604" y="23936"/>
                </a:cubicBezTo>
                <a:cubicBezTo>
                  <a:pt x="37536" y="23697"/>
                  <a:pt x="37400" y="23493"/>
                  <a:pt x="37297" y="23254"/>
                </a:cubicBezTo>
                <a:lnTo>
                  <a:pt x="37639" y="23254"/>
                </a:lnTo>
                <a:cubicBezTo>
                  <a:pt x="37707" y="23220"/>
                  <a:pt x="37775" y="23185"/>
                  <a:pt x="37809" y="23117"/>
                </a:cubicBezTo>
                <a:cubicBezTo>
                  <a:pt x="37809" y="23015"/>
                  <a:pt x="37809" y="22947"/>
                  <a:pt x="37741" y="22878"/>
                </a:cubicBezTo>
                <a:cubicBezTo>
                  <a:pt x="37707" y="22844"/>
                  <a:pt x="37639" y="22810"/>
                  <a:pt x="37570" y="22776"/>
                </a:cubicBezTo>
                <a:cubicBezTo>
                  <a:pt x="37195" y="22639"/>
                  <a:pt x="36956" y="22264"/>
                  <a:pt x="36956" y="21889"/>
                </a:cubicBezTo>
                <a:cubicBezTo>
                  <a:pt x="36956" y="21070"/>
                  <a:pt x="36888" y="20251"/>
                  <a:pt x="36888" y="19432"/>
                </a:cubicBezTo>
                <a:cubicBezTo>
                  <a:pt x="36888" y="19330"/>
                  <a:pt x="36922" y="19227"/>
                  <a:pt x="36922" y="19125"/>
                </a:cubicBezTo>
                <a:cubicBezTo>
                  <a:pt x="37024" y="19227"/>
                  <a:pt x="37093" y="19330"/>
                  <a:pt x="37161" y="19364"/>
                </a:cubicBezTo>
                <a:cubicBezTo>
                  <a:pt x="37212" y="19381"/>
                  <a:pt x="37263" y="19389"/>
                  <a:pt x="37314" y="19389"/>
                </a:cubicBezTo>
                <a:cubicBezTo>
                  <a:pt x="37366" y="19389"/>
                  <a:pt x="37417" y="19381"/>
                  <a:pt x="37468" y="19364"/>
                </a:cubicBezTo>
                <a:cubicBezTo>
                  <a:pt x="37502" y="19364"/>
                  <a:pt x="37502" y="19193"/>
                  <a:pt x="37502" y="19125"/>
                </a:cubicBezTo>
                <a:cubicBezTo>
                  <a:pt x="37468" y="19022"/>
                  <a:pt x="37434" y="18954"/>
                  <a:pt x="37400" y="18852"/>
                </a:cubicBezTo>
                <a:cubicBezTo>
                  <a:pt x="37297" y="18681"/>
                  <a:pt x="37195" y="18511"/>
                  <a:pt x="37093" y="18272"/>
                </a:cubicBezTo>
                <a:lnTo>
                  <a:pt x="37093" y="18272"/>
                </a:lnTo>
                <a:cubicBezTo>
                  <a:pt x="37238" y="18313"/>
                  <a:pt x="37358" y="18380"/>
                  <a:pt x="37460" y="18380"/>
                </a:cubicBezTo>
                <a:cubicBezTo>
                  <a:pt x="37526" y="18380"/>
                  <a:pt x="37585" y="18352"/>
                  <a:pt x="37639" y="18272"/>
                </a:cubicBezTo>
                <a:cubicBezTo>
                  <a:pt x="37741" y="18101"/>
                  <a:pt x="37570" y="17965"/>
                  <a:pt x="37468" y="17862"/>
                </a:cubicBezTo>
                <a:cubicBezTo>
                  <a:pt x="37161" y="17589"/>
                  <a:pt x="36990" y="17214"/>
                  <a:pt x="36888" y="16804"/>
                </a:cubicBezTo>
                <a:cubicBezTo>
                  <a:pt x="36615" y="15849"/>
                  <a:pt x="36547" y="14859"/>
                  <a:pt x="36649" y="13904"/>
                </a:cubicBezTo>
                <a:cubicBezTo>
                  <a:pt x="36649" y="13802"/>
                  <a:pt x="36649" y="13733"/>
                  <a:pt x="36649" y="13631"/>
                </a:cubicBezTo>
                <a:cubicBezTo>
                  <a:pt x="36649" y="13563"/>
                  <a:pt x="36581" y="13494"/>
                  <a:pt x="36512" y="13426"/>
                </a:cubicBezTo>
                <a:cubicBezTo>
                  <a:pt x="36444" y="13426"/>
                  <a:pt x="36342" y="13460"/>
                  <a:pt x="36308" y="13529"/>
                </a:cubicBezTo>
                <a:cubicBezTo>
                  <a:pt x="36205" y="13631"/>
                  <a:pt x="36137" y="13733"/>
                  <a:pt x="36069" y="13870"/>
                </a:cubicBezTo>
                <a:cubicBezTo>
                  <a:pt x="35932" y="13529"/>
                  <a:pt x="35762" y="13290"/>
                  <a:pt x="35659" y="13017"/>
                </a:cubicBezTo>
                <a:cubicBezTo>
                  <a:pt x="35523" y="12744"/>
                  <a:pt x="35455" y="12471"/>
                  <a:pt x="35386" y="12164"/>
                </a:cubicBezTo>
                <a:cubicBezTo>
                  <a:pt x="35148" y="10969"/>
                  <a:pt x="35011" y="9775"/>
                  <a:pt x="34943" y="8547"/>
                </a:cubicBezTo>
                <a:cubicBezTo>
                  <a:pt x="34943" y="8410"/>
                  <a:pt x="34943" y="8274"/>
                  <a:pt x="34909" y="8137"/>
                </a:cubicBezTo>
                <a:cubicBezTo>
                  <a:pt x="34875" y="8035"/>
                  <a:pt x="34772" y="8001"/>
                  <a:pt x="34704" y="7967"/>
                </a:cubicBezTo>
                <a:cubicBezTo>
                  <a:pt x="34636" y="7967"/>
                  <a:pt x="34533" y="8069"/>
                  <a:pt x="34533" y="8137"/>
                </a:cubicBezTo>
                <a:cubicBezTo>
                  <a:pt x="34499" y="8240"/>
                  <a:pt x="34499" y="8342"/>
                  <a:pt x="34499" y="8444"/>
                </a:cubicBezTo>
                <a:cubicBezTo>
                  <a:pt x="34533" y="9297"/>
                  <a:pt x="34567" y="10150"/>
                  <a:pt x="34602" y="11003"/>
                </a:cubicBezTo>
                <a:cubicBezTo>
                  <a:pt x="34602" y="11106"/>
                  <a:pt x="34602" y="11242"/>
                  <a:pt x="34533" y="11276"/>
                </a:cubicBezTo>
                <a:cubicBezTo>
                  <a:pt x="34363" y="11447"/>
                  <a:pt x="34431" y="11652"/>
                  <a:pt x="34465" y="11822"/>
                </a:cubicBezTo>
                <a:cubicBezTo>
                  <a:pt x="34499" y="11959"/>
                  <a:pt x="34499" y="12130"/>
                  <a:pt x="34533" y="12368"/>
                </a:cubicBezTo>
                <a:cubicBezTo>
                  <a:pt x="34260" y="12437"/>
                  <a:pt x="34294" y="12676"/>
                  <a:pt x="34294" y="12914"/>
                </a:cubicBezTo>
                <a:lnTo>
                  <a:pt x="34294" y="13870"/>
                </a:lnTo>
                <a:lnTo>
                  <a:pt x="34294" y="15440"/>
                </a:lnTo>
                <a:cubicBezTo>
                  <a:pt x="34192" y="15303"/>
                  <a:pt x="34158" y="15132"/>
                  <a:pt x="34158" y="14996"/>
                </a:cubicBezTo>
                <a:cubicBezTo>
                  <a:pt x="34158" y="14586"/>
                  <a:pt x="34124" y="14143"/>
                  <a:pt x="34090" y="13802"/>
                </a:cubicBezTo>
                <a:cubicBezTo>
                  <a:pt x="34068" y="13567"/>
                  <a:pt x="34034" y="13479"/>
                  <a:pt x="33928" y="13479"/>
                </a:cubicBezTo>
                <a:cubicBezTo>
                  <a:pt x="33864" y="13479"/>
                  <a:pt x="33775" y="13511"/>
                  <a:pt x="33646" y="13563"/>
                </a:cubicBezTo>
                <a:cubicBezTo>
                  <a:pt x="33646" y="14006"/>
                  <a:pt x="33714" y="14484"/>
                  <a:pt x="33714" y="14962"/>
                </a:cubicBezTo>
                <a:cubicBezTo>
                  <a:pt x="33714" y="15132"/>
                  <a:pt x="33749" y="15303"/>
                  <a:pt x="33578" y="15405"/>
                </a:cubicBezTo>
                <a:cubicBezTo>
                  <a:pt x="33510" y="15474"/>
                  <a:pt x="33476" y="15576"/>
                  <a:pt x="33476" y="15678"/>
                </a:cubicBezTo>
                <a:cubicBezTo>
                  <a:pt x="33441" y="16361"/>
                  <a:pt x="33441" y="17043"/>
                  <a:pt x="33407" y="17726"/>
                </a:cubicBezTo>
                <a:cubicBezTo>
                  <a:pt x="33066" y="17760"/>
                  <a:pt x="32998" y="17965"/>
                  <a:pt x="32930" y="18238"/>
                </a:cubicBezTo>
                <a:cubicBezTo>
                  <a:pt x="32827" y="18749"/>
                  <a:pt x="32657" y="19227"/>
                  <a:pt x="32486" y="19705"/>
                </a:cubicBezTo>
                <a:cubicBezTo>
                  <a:pt x="32418" y="19910"/>
                  <a:pt x="32281" y="20080"/>
                  <a:pt x="32111" y="20183"/>
                </a:cubicBezTo>
                <a:cubicBezTo>
                  <a:pt x="32281" y="19637"/>
                  <a:pt x="32384" y="19057"/>
                  <a:pt x="32554" y="18545"/>
                </a:cubicBezTo>
                <a:cubicBezTo>
                  <a:pt x="32691" y="18033"/>
                  <a:pt x="32895" y="17521"/>
                  <a:pt x="33066" y="17009"/>
                </a:cubicBezTo>
                <a:cubicBezTo>
                  <a:pt x="33168" y="16702"/>
                  <a:pt x="33203" y="16361"/>
                  <a:pt x="33168" y="16054"/>
                </a:cubicBezTo>
                <a:cubicBezTo>
                  <a:pt x="33168" y="15985"/>
                  <a:pt x="33168" y="15883"/>
                  <a:pt x="33203" y="15815"/>
                </a:cubicBezTo>
                <a:cubicBezTo>
                  <a:pt x="33271" y="15610"/>
                  <a:pt x="33305" y="15405"/>
                  <a:pt x="33373" y="15235"/>
                </a:cubicBezTo>
                <a:cubicBezTo>
                  <a:pt x="33441" y="14928"/>
                  <a:pt x="33407" y="14825"/>
                  <a:pt x="33271" y="14791"/>
                </a:cubicBezTo>
                <a:cubicBezTo>
                  <a:pt x="33250" y="14788"/>
                  <a:pt x="33230" y="14787"/>
                  <a:pt x="33212" y="14787"/>
                </a:cubicBezTo>
                <a:cubicBezTo>
                  <a:pt x="33020" y="14787"/>
                  <a:pt x="32961" y="14943"/>
                  <a:pt x="32930" y="15098"/>
                </a:cubicBezTo>
                <a:cubicBezTo>
                  <a:pt x="32759" y="15678"/>
                  <a:pt x="32588" y="16293"/>
                  <a:pt x="32384" y="16873"/>
                </a:cubicBezTo>
                <a:cubicBezTo>
                  <a:pt x="32042" y="17862"/>
                  <a:pt x="31701" y="18852"/>
                  <a:pt x="31360" y="19807"/>
                </a:cubicBezTo>
                <a:cubicBezTo>
                  <a:pt x="31292" y="20046"/>
                  <a:pt x="31121" y="20251"/>
                  <a:pt x="30916" y="20387"/>
                </a:cubicBezTo>
                <a:cubicBezTo>
                  <a:pt x="30985" y="19739"/>
                  <a:pt x="31360" y="19193"/>
                  <a:pt x="31189" y="18545"/>
                </a:cubicBezTo>
                <a:cubicBezTo>
                  <a:pt x="31735" y="17828"/>
                  <a:pt x="32145" y="17009"/>
                  <a:pt x="32384" y="16122"/>
                </a:cubicBezTo>
                <a:cubicBezTo>
                  <a:pt x="32588" y="15610"/>
                  <a:pt x="32759" y="15030"/>
                  <a:pt x="32930" y="14484"/>
                </a:cubicBezTo>
                <a:cubicBezTo>
                  <a:pt x="32964" y="14279"/>
                  <a:pt x="32998" y="14075"/>
                  <a:pt x="32998" y="13870"/>
                </a:cubicBezTo>
                <a:cubicBezTo>
                  <a:pt x="32930" y="13802"/>
                  <a:pt x="32861" y="13767"/>
                  <a:pt x="32861" y="13699"/>
                </a:cubicBezTo>
                <a:cubicBezTo>
                  <a:pt x="32827" y="13529"/>
                  <a:pt x="32827" y="13324"/>
                  <a:pt x="32793" y="13119"/>
                </a:cubicBezTo>
                <a:cubicBezTo>
                  <a:pt x="32930" y="12334"/>
                  <a:pt x="33203" y="11584"/>
                  <a:pt x="33578" y="10867"/>
                </a:cubicBezTo>
                <a:cubicBezTo>
                  <a:pt x="33646" y="10833"/>
                  <a:pt x="33646" y="10731"/>
                  <a:pt x="33646" y="10696"/>
                </a:cubicBezTo>
                <a:cubicBezTo>
                  <a:pt x="33441" y="10321"/>
                  <a:pt x="33680" y="9946"/>
                  <a:pt x="33714" y="9604"/>
                </a:cubicBezTo>
                <a:cubicBezTo>
                  <a:pt x="33714" y="9400"/>
                  <a:pt x="33783" y="9161"/>
                  <a:pt x="33851" y="8956"/>
                </a:cubicBezTo>
                <a:cubicBezTo>
                  <a:pt x="34226" y="8205"/>
                  <a:pt x="34499" y="7421"/>
                  <a:pt x="34704" y="6636"/>
                </a:cubicBezTo>
                <a:cubicBezTo>
                  <a:pt x="34738" y="6533"/>
                  <a:pt x="34772" y="6431"/>
                  <a:pt x="34840" y="6260"/>
                </a:cubicBezTo>
                <a:cubicBezTo>
                  <a:pt x="34875" y="6567"/>
                  <a:pt x="34909" y="6840"/>
                  <a:pt x="34977" y="7113"/>
                </a:cubicBezTo>
                <a:cubicBezTo>
                  <a:pt x="35113" y="7659"/>
                  <a:pt x="35182" y="8205"/>
                  <a:pt x="35113" y="8751"/>
                </a:cubicBezTo>
                <a:cubicBezTo>
                  <a:pt x="35148" y="8888"/>
                  <a:pt x="35148" y="9024"/>
                  <a:pt x="35148" y="9195"/>
                </a:cubicBezTo>
                <a:cubicBezTo>
                  <a:pt x="35148" y="9502"/>
                  <a:pt x="35284" y="9775"/>
                  <a:pt x="35455" y="10048"/>
                </a:cubicBezTo>
                <a:cubicBezTo>
                  <a:pt x="35523" y="10150"/>
                  <a:pt x="35591" y="10287"/>
                  <a:pt x="35625" y="10423"/>
                </a:cubicBezTo>
                <a:cubicBezTo>
                  <a:pt x="35796" y="10969"/>
                  <a:pt x="35898" y="11549"/>
                  <a:pt x="36069" y="12061"/>
                </a:cubicBezTo>
                <a:cubicBezTo>
                  <a:pt x="36171" y="12471"/>
                  <a:pt x="36410" y="12846"/>
                  <a:pt x="36717" y="13119"/>
                </a:cubicBezTo>
                <a:cubicBezTo>
                  <a:pt x="36922" y="13256"/>
                  <a:pt x="36990" y="13494"/>
                  <a:pt x="36922" y="13733"/>
                </a:cubicBezTo>
                <a:cubicBezTo>
                  <a:pt x="36751" y="14586"/>
                  <a:pt x="37195" y="15474"/>
                  <a:pt x="37980" y="15815"/>
                </a:cubicBezTo>
                <a:cubicBezTo>
                  <a:pt x="38082" y="15849"/>
                  <a:pt x="38150" y="15917"/>
                  <a:pt x="38219" y="16020"/>
                </a:cubicBezTo>
                <a:lnTo>
                  <a:pt x="37946" y="16361"/>
                </a:lnTo>
                <a:cubicBezTo>
                  <a:pt x="37877" y="16293"/>
                  <a:pt x="37775" y="16156"/>
                  <a:pt x="37707" y="16156"/>
                </a:cubicBezTo>
                <a:cubicBezTo>
                  <a:pt x="37536" y="16156"/>
                  <a:pt x="37468" y="16293"/>
                  <a:pt x="37468" y="16429"/>
                </a:cubicBezTo>
                <a:cubicBezTo>
                  <a:pt x="37468" y="16600"/>
                  <a:pt x="37468" y="16736"/>
                  <a:pt x="37468" y="16873"/>
                </a:cubicBezTo>
                <a:cubicBezTo>
                  <a:pt x="37536" y="17282"/>
                  <a:pt x="37639" y="17658"/>
                  <a:pt x="37741" y="18033"/>
                </a:cubicBezTo>
                <a:cubicBezTo>
                  <a:pt x="37741" y="18169"/>
                  <a:pt x="37775" y="18306"/>
                  <a:pt x="37775" y="18408"/>
                </a:cubicBezTo>
                <a:lnTo>
                  <a:pt x="37775" y="20080"/>
                </a:lnTo>
                <a:cubicBezTo>
                  <a:pt x="37468" y="20148"/>
                  <a:pt x="37434" y="20353"/>
                  <a:pt x="37434" y="20592"/>
                </a:cubicBezTo>
                <a:cubicBezTo>
                  <a:pt x="37434" y="20763"/>
                  <a:pt x="37434" y="20899"/>
                  <a:pt x="37468" y="21070"/>
                </a:cubicBezTo>
                <a:cubicBezTo>
                  <a:pt x="37673" y="21684"/>
                  <a:pt x="37843" y="22264"/>
                  <a:pt x="38082" y="22844"/>
                </a:cubicBezTo>
                <a:cubicBezTo>
                  <a:pt x="38253" y="23220"/>
                  <a:pt x="38321" y="23595"/>
                  <a:pt x="38219" y="24004"/>
                </a:cubicBezTo>
                <a:cubicBezTo>
                  <a:pt x="37809" y="24107"/>
                  <a:pt x="37775" y="24175"/>
                  <a:pt x="37912" y="24584"/>
                </a:cubicBezTo>
                <a:cubicBezTo>
                  <a:pt x="37946" y="24687"/>
                  <a:pt x="37980" y="24789"/>
                  <a:pt x="38048" y="24857"/>
                </a:cubicBezTo>
                <a:cubicBezTo>
                  <a:pt x="38219" y="25233"/>
                  <a:pt x="38355" y="25642"/>
                  <a:pt x="38389" y="26052"/>
                </a:cubicBezTo>
                <a:cubicBezTo>
                  <a:pt x="38458" y="26632"/>
                  <a:pt x="38765" y="27178"/>
                  <a:pt x="39208" y="27587"/>
                </a:cubicBezTo>
                <a:cubicBezTo>
                  <a:pt x="39311" y="27690"/>
                  <a:pt x="39413" y="27758"/>
                  <a:pt x="39584" y="27792"/>
                </a:cubicBezTo>
                <a:cubicBezTo>
                  <a:pt x="39652" y="27792"/>
                  <a:pt x="39788" y="27690"/>
                  <a:pt x="39925" y="27587"/>
                </a:cubicBezTo>
                <a:cubicBezTo>
                  <a:pt x="40232" y="28645"/>
                  <a:pt x="40607" y="29669"/>
                  <a:pt x="41085" y="30658"/>
                </a:cubicBezTo>
                <a:lnTo>
                  <a:pt x="41563" y="30658"/>
                </a:lnTo>
                <a:lnTo>
                  <a:pt x="40607" y="28304"/>
                </a:lnTo>
                <a:lnTo>
                  <a:pt x="41119" y="28065"/>
                </a:lnTo>
                <a:cubicBezTo>
                  <a:pt x="41256" y="28713"/>
                  <a:pt x="41597" y="29191"/>
                  <a:pt x="41631" y="29874"/>
                </a:cubicBezTo>
                <a:cubicBezTo>
                  <a:pt x="41690" y="30465"/>
                  <a:pt x="41878" y="30672"/>
                  <a:pt x="42371" y="30672"/>
                </a:cubicBezTo>
                <a:cubicBezTo>
                  <a:pt x="42447" y="30672"/>
                  <a:pt x="42530" y="30667"/>
                  <a:pt x="42621" y="30658"/>
                </a:cubicBezTo>
                <a:lnTo>
                  <a:pt x="42689" y="30624"/>
                </a:lnTo>
                <a:cubicBezTo>
                  <a:pt x="42552" y="30351"/>
                  <a:pt x="42450" y="30078"/>
                  <a:pt x="42313" y="29839"/>
                </a:cubicBezTo>
                <a:cubicBezTo>
                  <a:pt x="42109" y="29498"/>
                  <a:pt x="42040" y="29157"/>
                  <a:pt x="42040" y="28782"/>
                </a:cubicBezTo>
                <a:cubicBezTo>
                  <a:pt x="42006" y="28406"/>
                  <a:pt x="42006" y="28065"/>
                  <a:pt x="41938" y="27724"/>
                </a:cubicBezTo>
                <a:cubicBezTo>
                  <a:pt x="41914" y="27504"/>
                  <a:pt x="41872" y="27406"/>
                  <a:pt x="41737" y="27406"/>
                </a:cubicBezTo>
                <a:cubicBezTo>
                  <a:pt x="41684" y="27406"/>
                  <a:pt x="41616" y="27422"/>
                  <a:pt x="41529" y="27451"/>
                </a:cubicBezTo>
                <a:cubicBezTo>
                  <a:pt x="41392" y="27485"/>
                  <a:pt x="41290" y="27519"/>
                  <a:pt x="41153" y="27553"/>
                </a:cubicBezTo>
                <a:cubicBezTo>
                  <a:pt x="41045" y="27601"/>
                  <a:pt x="40955" y="27628"/>
                  <a:pt x="40877" y="27628"/>
                </a:cubicBezTo>
                <a:cubicBezTo>
                  <a:pt x="40735" y="27628"/>
                  <a:pt x="40640" y="27536"/>
                  <a:pt x="40573" y="27314"/>
                </a:cubicBezTo>
                <a:cubicBezTo>
                  <a:pt x="40403" y="26734"/>
                  <a:pt x="40232" y="26154"/>
                  <a:pt x="40061" y="25574"/>
                </a:cubicBezTo>
                <a:cubicBezTo>
                  <a:pt x="40061" y="25369"/>
                  <a:pt x="40027" y="25199"/>
                  <a:pt x="40061" y="25028"/>
                </a:cubicBezTo>
                <a:cubicBezTo>
                  <a:pt x="40130" y="25096"/>
                  <a:pt x="40232" y="25199"/>
                  <a:pt x="40266" y="25335"/>
                </a:cubicBezTo>
                <a:cubicBezTo>
                  <a:pt x="40505" y="25711"/>
                  <a:pt x="40710" y="26086"/>
                  <a:pt x="40948" y="26461"/>
                </a:cubicBezTo>
                <a:cubicBezTo>
                  <a:pt x="41085" y="26700"/>
                  <a:pt x="41256" y="26905"/>
                  <a:pt x="41426" y="27110"/>
                </a:cubicBezTo>
                <a:cubicBezTo>
                  <a:pt x="41493" y="27176"/>
                  <a:pt x="41574" y="27228"/>
                  <a:pt x="41660" y="27228"/>
                </a:cubicBezTo>
                <a:cubicBezTo>
                  <a:pt x="41706" y="27228"/>
                  <a:pt x="41754" y="27214"/>
                  <a:pt x="41802" y="27178"/>
                </a:cubicBezTo>
                <a:cubicBezTo>
                  <a:pt x="41938" y="27041"/>
                  <a:pt x="41870" y="26939"/>
                  <a:pt x="41802" y="26802"/>
                </a:cubicBezTo>
                <a:cubicBezTo>
                  <a:pt x="41767" y="26768"/>
                  <a:pt x="41699" y="26734"/>
                  <a:pt x="41699" y="26666"/>
                </a:cubicBezTo>
                <a:cubicBezTo>
                  <a:pt x="41392" y="26222"/>
                  <a:pt x="41085" y="25813"/>
                  <a:pt x="40846" y="25335"/>
                </a:cubicBezTo>
                <a:cubicBezTo>
                  <a:pt x="40505" y="24721"/>
                  <a:pt x="40198" y="24073"/>
                  <a:pt x="39891" y="23458"/>
                </a:cubicBezTo>
                <a:cubicBezTo>
                  <a:pt x="39857" y="23356"/>
                  <a:pt x="39822" y="23288"/>
                  <a:pt x="39754" y="23185"/>
                </a:cubicBezTo>
                <a:cubicBezTo>
                  <a:pt x="39686" y="23151"/>
                  <a:pt x="39618" y="23117"/>
                  <a:pt x="39549" y="23117"/>
                </a:cubicBezTo>
                <a:cubicBezTo>
                  <a:pt x="39481" y="23151"/>
                  <a:pt x="39413" y="23254"/>
                  <a:pt x="39379" y="23322"/>
                </a:cubicBezTo>
                <a:cubicBezTo>
                  <a:pt x="39413" y="23424"/>
                  <a:pt x="39447" y="23527"/>
                  <a:pt x="39481" y="23629"/>
                </a:cubicBezTo>
                <a:cubicBezTo>
                  <a:pt x="39515" y="23731"/>
                  <a:pt x="39515" y="23800"/>
                  <a:pt x="39549" y="23902"/>
                </a:cubicBezTo>
                <a:cubicBezTo>
                  <a:pt x="39038" y="23766"/>
                  <a:pt x="38730" y="23288"/>
                  <a:pt x="38799" y="22776"/>
                </a:cubicBezTo>
                <a:cubicBezTo>
                  <a:pt x="38799" y="22605"/>
                  <a:pt x="38833" y="22435"/>
                  <a:pt x="38867" y="22264"/>
                </a:cubicBezTo>
                <a:cubicBezTo>
                  <a:pt x="38969" y="21991"/>
                  <a:pt x="38901" y="21684"/>
                  <a:pt x="38696" y="21479"/>
                </a:cubicBezTo>
                <a:cubicBezTo>
                  <a:pt x="38287" y="20831"/>
                  <a:pt x="38150" y="20046"/>
                  <a:pt x="38321" y="19330"/>
                </a:cubicBezTo>
                <a:lnTo>
                  <a:pt x="38321" y="19330"/>
                </a:lnTo>
                <a:cubicBezTo>
                  <a:pt x="38628" y="19466"/>
                  <a:pt x="38799" y="19773"/>
                  <a:pt x="38867" y="20080"/>
                </a:cubicBezTo>
                <a:cubicBezTo>
                  <a:pt x="39072" y="21138"/>
                  <a:pt x="39413" y="22128"/>
                  <a:pt x="39925" y="23083"/>
                </a:cubicBezTo>
                <a:cubicBezTo>
                  <a:pt x="40505" y="24209"/>
                  <a:pt x="41153" y="25301"/>
                  <a:pt x="41802" y="26393"/>
                </a:cubicBezTo>
                <a:cubicBezTo>
                  <a:pt x="41938" y="26666"/>
                  <a:pt x="42143" y="26871"/>
                  <a:pt x="42313" y="27110"/>
                </a:cubicBezTo>
                <a:cubicBezTo>
                  <a:pt x="42416" y="27212"/>
                  <a:pt x="42484" y="27348"/>
                  <a:pt x="42518" y="27519"/>
                </a:cubicBezTo>
                <a:cubicBezTo>
                  <a:pt x="42484" y="28509"/>
                  <a:pt x="42825" y="29362"/>
                  <a:pt x="43132" y="30249"/>
                </a:cubicBezTo>
                <a:cubicBezTo>
                  <a:pt x="43201" y="30385"/>
                  <a:pt x="43235" y="30522"/>
                  <a:pt x="43303" y="30658"/>
                </a:cubicBezTo>
                <a:lnTo>
                  <a:pt x="43815" y="30658"/>
                </a:lnTo>
                <a:cubicBezTo>
                  <a:pt x="43781" y="30522"/>
                  <a:pt x="43747" y="30454"/>
                  <a:pt x="43712" y="30317"/>
                </a:cubicBezTo>
                <a:lnTo>
                  <a:pt x="43712" y="30317"/>
                </a:lnTo>
                <a:cubicBezTo>
                  <a:pt x="43917" y="30454"/>
                  <a:pt x="44122" y="30556"/>
                  <a:pt x="44258" y="30624"/>
                </a:cubicBezTo>
                <a:cubicBezTo>
                  <a:pt x="44322" y="30656"/>
                  <a:pt x="44385" y="30680"/>
                  <a:pt x="44445" y="30680"/>
                </a:cubicBezTo>
                <a:cubicBezTo>
                  <a:pt x="44514" y="30680"/>
                  <a:pt x="44579" y="30648"/>
                  <a:pt x="44634" y="30556"/>
                </a:cubicBezTo>
                <a:cubicBezTo>
                  <a:pt x="44702" y="30420"/>
                  <a:pt x="44600" y="30317"/>
                  <a:pt x="44497" y="30215"/>
                </a:cubicBezTo>
                <a:cubicBezTo>
                  <a:pt x="44293" y="30078"/>
                  <a:pt x="44088" y="29942"/>
                  <a:pt x="43951" y="29737"/>
                </a:cubicBezTo>
                <a:cubicBezTo>
                  <a:pt x="43439" y="29020"/>
                  <a:pt x="43166" y="28167"/>
                  <a:pt x="43098" y="27314"/>
                </a:cubicBezTo>
                <a:cubicBezTo>
                  <a:pt x="43098" y="27212"/>
                  <a:pt x="43064" y="27144"/>
                  <a:pt x="42996" y="27075"/>
                </a:cubicBezTo>
                <a:cubicBezTo>
                  <a:pt x="42757" y="26632"/>
                  <a:pt x="42655" y="26120"/>
                  <a:pt x="42689" y="25642"/>
                </a:cubicBezTo>
                <a:cubicBezTo>
                  <a:pt x="42723" y="25506"/>
                  <a:pt x="42757" y="25369"/>
                  <a:pt x="42791" y="25233"/>
                </a:cubicBezTo>
                <a:lnTo>
                  <a:pt x="43474" y="25608"/>
                </a:lnTo>
                <a:cubicBezTo>
                  <a:pt x="43405" y="25711"/>
                  <a:pt x="43405" y="25847"/>
                  <a:pt x="43371" y="25984"/>
                </a:cubicBezTo>
                <a:cubicBezTo>
                  <a:pt x="43303" y="26837"/>
                  <a:pt x="43337" y="27724"/>
                  <a:pt x="43508" y="28577"/>
                </a:cubicBezTo>
                <a:cubicBezTo>
                  <a:pt x="43610" y="29055"/>
                  <a:pt x="43883" y="29464"/>
                  <a:pt x="44224" y="29805"/>
                </a:cubicBezTo>
                <a:cubicBezTo>
                  <a:pt x="44344" y="29901"/>
                  <a:pt x="44463" y="30013"/>
                  <a:pt x="44606" y="30013"/>
                </a:cubicBezTo>
                <a:cubicBezTo>
                  <a:pt x="44668" y="30013"/>
                  <a:pt x="44733" y="29993"/>
                  <a:pt x="44804" y="29942"/>
                </a:cubicBezTo>
                <a:lnTo>
                  <a:pt x="44873" y="29976"/>
                </a:lnTo>
                <a:cubicBezTo>
                  <a:pt x="44941" y="30112"/>
                  <a:pt x="45009" y="30249"/>
                  <a:pt x="45077" y="30385"/>
                </a:cubicBezTo>
                <a:cubicBezTo>
                  <a:pt x="45210" y="30606"/>
                  <a:pt x="45256" y="30684"/>
                  <a:pt x="45402" y="30684"/>
                </a:cubicBezTo>
                <a:cubicBezTo>
                  <a:pt x="45482" y="30684"/>
                  <a:pt x="45591" y="30661"/>
                  <a:pt x="45760" y="30624"/>
                </a:cubicBezTo>
                <a:cubicBezTo>
                  <a:pt x="45521" y="30249"/>
                  <a:pt x="45316" y="29805"/>
                  <a:pt x="45214" y="29362"/>
                </a:cubicBezTo>
                <a:lnTo>
                  <a:pt x="45214" y="29362"/>
                </a:lnTo>
                <a:cubicBezTo>
                  <a:pt x="45487" y="29703"/>
                  <a:pt x="45760" y="30044"/>
                  <a:pt x="45999" y="30420"/>
                </a:cubicBezTo>
                <a:cubicBezTo>
                  <a:pt x="46101" y="30522"/>
                  <a:pt x="46169" y="30658"/>
                  <a:pt x="46272" y="30658"/>
                </a:cubicBezTo>
                <a:cubicBezTo>
                  <a:pt x="46391" y="30675"/>
                  <a:pt x="46511" y="30684"/>
                  <a:pt x="46634" y="30684"/>
                </a:cubicBezTo>
                <a:cubicBezTo>
                  <a:pt x="46758" y="30684"/>
                  <a:pt x="46886" y="30675"/>
                  <a:pt x="47022" y="30658"/>
                </a:cubicBezTo>
                <a:cubicBezTo>
                  <a:pt x="46818" y="30420"/>
                  <a:pt x="46613" y="30181"/>
                  <a:pt x="46408" y="30010"/>
                </a:cubicBezTo>
                <a:cubicBezTo>
                  <a:pt x="46203" y="29839"/>
                  <a:pt x="46067" y="29601"/>
                  <a:pt x="45999" y="29328"/>
                </a:cubicBezTo>
                <a:cubicBezTo>
                  <a:pt x="45968" y="29172"/>
                  <a:pt x="45936" y="29016"/>
                  <a:pt x="45724" y="29016"/>
                </a:cubicBezTo>
                <a:cubicBezTo>
                  <a:pt x="45703" y="29016"/>
                  <a:pt x="45681" y="29018"/>
                  <a:pt x="45657" y="29020"/>
                </a:cubicBezTo>
                <a:cubicBezTo>
                  <a:pt x="45645" y="29027"/>
                  <a:pt x="45634" y="29029"/>
                  <a:pt x="45624" y="29029"/>
                </a:cubicBezTo>
                <a:cubicBezTo>
                  <a:pt x="45575" y="29029"/>
                  <a:pt x="45537" y="28968"/>
                  <a:pt x="45453" y="28884"/>
                </a:cubicBezTo>
                <a:cubicBezTo>
                  <a:pt x="45350" y="28816"/>
                  <a:pt x="45248" y="28713"/>
                  <a:pt x="45180" y="28679"/>
                </a:cubicBezTo>
                <a:cubicBezTo>
                  <a:pt x="45077" y="28679"/>
                  <a:pt x="44941" y="28748"/>
                  <a:pt x="44804" y="28782"/>
                </a:cubicBezTo>
                <a:cubicBezTo>
                  <a:pt x="44634" y="28338"/>
                  <a:pt x="44497" y="27894"/>
                  <a:pt x="44361" y="27451"/>
                </a:cubicBezTo>
                <a:cubicBezTo>
                  <a:pt x="44327" y="27314"/>
                  <a:pt x="44293" y="27212"/>
                  <a:pt x="44122" y="27212"/>
                </a:cubicBezTo>
                <a:cubicBezTo>
                  <a:pt x="43951" y="27212"/>
                  <a:pt x="43917" y="27348"/>
                  <a:pt x="43917" y="27519"/>
                </a:cubicBezTo>
                <a:cubicBezTo>
                  <a:pt x="43917" y="27656"/>
                  <a:pt x="43951" y="27792"/>
                  <a:pt x="43985" y="27929"/>
                </a:cubicBezTo>
                <a:cubicBezTo>
                  <a:pt x="44156" y="28270"/>
                  <a:pt x="44293" y="28645"/>
                  <a:pt x="44429" y="28986"/>
                </a:cubicBezTo>
                <a:cubicBezTo>
                  <a:pt x="44463" y="29089"/>
                  <a:pt x="44497" y="29191"/>
                  <a:pt x="44566" y="29396"/>
                </a:cubicBezTo>
                <a:cubicBezTo>
                  <a:pt x="44224" y="29123"/>
                  <a:pt x="44020" y="28748"/>
                  <a:pt x="43951" y="28304"/>
                </a:cubicBezTo>
                <a:cubicBezTo>
                  <a:pt x="43815" y="27485"/>
                  <a:pt x="43781" y="26632"/>
                  <a:pt x="43849" y="25779"/>
                </a:cubicBezTo>
                <a:cubicBezTo>
                  <a:pt x="43849" y="25608"/>
                  <a:pt x="43951" y="25608"/>
                  <a:pt x="44088" y="25608"/>
                </a:cubicBezTo>
                <a:cubicBezTo>
                  <a:pt x="44156" y="25745"/>
                  <a:pt x="44224" y="25847"/>
                  <a:pt x="44293" y="25984"/>
                </a:cubicBezTo>
                <a:cubicBezTo>
                  <a:pt x="44566" y="26461"/>
                  <a:pt x="44873" y="26939"/>
                  <a:pt x="45180" y="27417"/>
                </a:cubicBezTo>
                <a:cubicBezTo>
                  <a:pt x="45350" y="27621"/>
                  <a:pt x="45521" y="27792"/>
                  <a:pt x="45726" y="27929"/>
                </a:cubicBezTo>
                <a:cubicBezTo>
                  <a:pt x="45896" y="28065"/>
                  <a:pt x="46067" y="28167"/>
                  <a:pt x="46203" y="28304"/>
                </a:cubicBezTo>
                <a:cubicBezTo>
                  <a:pt x="46886" y="29020"/>
                  <a:pt x="47534" y="29737"/>
                  <a:pt x="48183" y="30454"/>
                </a:cubicBezTo>
                <a:cubicBezTo>
                  <a:pt x="48348" y="30619"/>
                  <a:pt x="48580" y="30720"/>
                  <a:pt x="48820" y="30720"/>
                </a:cubicBezTo>
                <a:cubicBezTo>
                  <a:pt x="48926" y="30720"/>
                  <a:pt x="49034" y="30700"/>
                  <a:pt x="49138" y="30658"/>
                </a:cubicBezTo>
                <a:lnTo>
                  <a:pt x="48012" y="29532"/>
                </a:lnTo>
                <a:lnTo>
                  <a:pt x="48012" y="29532"/>
                </a:lnTo>
                <a:cubicBezTo>
                  <a:pt x="48490" y="29601"/>
                  <a:pt x="48933" y="29839"/>
                  <a:pt x="49275" y="30181"/>
                </a:cubicBezTo>
                <a:cubicBezTo>
                  <a:pt x="49567" y="30562"/>
                  <a:pt x="50011" y="30741"/>
                  <a:pt x="50455" y="30741"/>
                </a:cubicBezTo>
                <a:cubicBezTo>
                  <a:pt x="50528" y="30741"/>
                  <a:pt x="50601" y="30736"/>
                  <a:pt x="50674" y="30727"/>
                </a:cubicBezTo>
                <a:cubicBezTo>
                  <a:pt x="50725" y="30710"/>
                  <a:pt x="50767" y="30701"/>
                  <a:pt x="50810" y="30701"/>
                </a:cubicBezTo>
                <a:cubicBezTo>
                  <a:pt x="50853" y="30701"/>
                  <a:pt x="50895" y="30710"/>
                  <a:pt x="50947" y="30727"/>
                </a:cubicBezTo>
                <a:cubicBezTo>
                  <a:pt x="50947" y="30693"/>
                  <a:pt x="50981" y="30693"/>
                  <a:pt x="51015" y="30658"/>
                </a:cubicBezTo>
                <a:lnTo>
                  <a:pt x="50947" y="30590"/>
                </a:lnTo>
                <a:cubicBezTo>
                  <a:pt x="51083" y="30454"/>
                  <a:pt x="51220" y="30317"/>
                  <a:pt x="51356" y="30147"/>
                </a:cubicBezTo>
                <a:cubicBezTo>
                  <a:pt x="51458" y="30044"/>
                  <a:pt x="51458" y="29908"/>
                  <a:pt x="51322" y="29839"/>
                </a:cubicBezTo>
                <a:cubicBezTo>
                  <a:pt x="51279" y="29811"/>
                  <a:pt x="51235" y="29800"/>
                  <a:pt x="51195" y="29800"/>
                </a:cubicBezTo>
                <a:cubicBezTo>
                  <a:pt x="51139" y="29800"/>
                  <a:pt x="51088" y="29820"/>
                  <a:pt x="51049" y="29839"/>
                </a:cubicBezTo>
                <a:cubicBezTo>
                  <a:pt x="50964" y="29959"/>
                  <a:pt x="50870" y="30002"/>
                  <a:pt x="50776" y="30002"/>
                </a:cubicBezTo>
                <a:cubicBezTo>
                  <a:pt x="50682" y="30002"/>
                  <a:pt x="50588" y="29959"/>
                  <a:pt x="50503" y="29908"/>
                </a:cubicBezTo>
                <a:cubicBezTo>
                  <a:pt x="50298" y="29839"/>
                  <a:pt x="50128" y="29737"/>
                  <a:pt x="49991" y="29635"/>
                </a:cubicBezTo>
                <a:cubicBezTo>
                  <a:pt x="48899" y="28918"/>
                  <a:pt x="47910" y="28065"/>
                  <a:pt x="47057" y="27110"/>
                </a:cubicBezTo>
                <a:cubicBezTo>
                  <a:pt x="46954" y="27007"/>
                  <a:pt x="46886" y="26871"/>
                  <a:pt x="46852" y="26700"/>
                </a:cubicBezTo>
                <a:cubicBezTo>
                  <a:pt x="46784" y="26427"/>
                  <a:pt x="46579" y="26154"/>
                  <a:pt x="46306" y="26052"/>
                </a:cubicBezTo>
                <a:cubicBezTo>
                  <a:pt x="45384" y="25676"/>
                  <a:pt x="44634" y="24960"/>
                  <a:pt x="44258" y="24039"/>
                </a:cubicBezTo>
                <a:cubicBezTo>
                  <a:pt x="44208" y="23889"/>
                  <a:pt x="44122" y="23794"/>
                  <a:pt x="43999" y="23794"/>
                </a:cubicBezTo>
                <a:cubicBezTo>
                  <a:pt x="43954" y="23794"/>
                  <a:pt x="43904" y="23806"/>
                  <a:pt x="43849" y="23834"/>
                </a:cubicBezTo>
                <a:cubicBezTo>
                  <a:pt x="43835" y="23834"/>
                  <a:pt x="43816" y="23839"/>
                  <a:pt x="43798" y="23839"/>
                </a:cubicBezTo>
                <a:cubicBezTo>
                  <a:pt x="43771" y="23839"/>
                  <a:pt x="43747" y="23827"/>
                  <a:pt x="43747" y="23766"/>
                </a:cubicBezTo>
                <a:cubicBezTo>
                  <a:pt x="43712" y="23697"/>
                  <a:pt x="43678" y="23595"/>
                  <a:pt x="43610" y="23458"/>
                </a:cubicBezTo>
                <a:cubicBezTo>
                  <a:pt x="43871" y="23458"/>
                  <a:pt x="44116" y="23591"/>
                  <a:pt x="44355" y="23591"/>
                </a:cubicBezTo>
                <a:cubicBezTo>
                  <a:pt x="44460" y="23591"/>
                  <a:pt x="44564" y="23565"/>
                  <a:pt x="44668" y="23493"/>
                </a:cubicBezTo>
                <a:cubicBezTo>
                  <a:pt x="45111" y="23868"/>
                  <a:pt x="45521" y="24209"/>
                  <a:pt x="45930" y="24619"/>
                </a:cubicBezTo>
                <a:cubicBezTo>
                  <a:pt x="46272" y="24926"/>
                  <a:pt x="46647" y="25199"/>
                  <a:pt x="47091" y="25403"/>
                </a:cubicBezTo>
                <a:cubicBezTo>
                  <a:pt x="47147" y="25432"/>
                  <a:pt x="47215" y="25448"/>
                  <a:pt x="47283" y="25448"/>
                </a:cubicBezTo>
                <a:cubicBezTo>
                  <a:pt x="47379" y="25448"/>
                  <a:pt x="47474" y="25415"/>
                  <a:pt x="47534" y="25335"/>
                </a:cubicBezTo>
                <a:cubicBezTo>
                  <a:pt x="47607" y="25311"/>
                  <a:pt x="47679" y="25287"/>
                  <a:pt x="47751" y="25287"/>
                </a:cubicBezTo>
                <a:cubicBezTo>
                  <a:pt x="47781" y="25287"/>
                  <a:pt x="47811" y="25291"/>
                  <a:pt x="47841" y="25301"/>
                </a:cubicBezTo>
                <a:cubicBezTo>
                  <a:pt x="48012" y="25301"/>
                  <a:pt x="48183" y="25369"/>
                  <a:pt x="48353" y="25403"/>
                </a:cubicBezTo>
                <a:cubicBezTo>
                  <a:pt x="48490" y="25403"/>
                  <a:pt x="48626" y="25403"/>
                  <a:pt x="48660" y="25233"/>
                </a:cubicBezTo>
                <a:cubicBezTo>
                  <a:pt x="48729" y="25062"/>
                  <a:pt x="48592" y="24994"/>
                  <a:pt x="48456" y="24960"/>
                </a:cubicBezTo>
                <a:cubicBezTo>
                  <a:pt x="48183" y="24892"/>
                  <a:pt x="47944" y="24823"/>
                  <a:pt x="47671" y="24755"/>
                </a:cubicBezTo>
                <a:cubicBezTo>
                  <a:pt x="46852" y="24619"/>
                  <a:pt x="46101" y="24175"/>
                  <a:pt x="45623" y="23493"/>
                </a:cubicBezTo>
                <a:cubicBezTo>
                  <a:pt x="45419" y="23185"/>
                  <a:pt x="45180" y="22912"/>
                  <a:pt x="45009" y="22639"/>
                </a:cubicBezTo>
                <a:cubicBezTo>
                  <a:pt x="44941" y="22571"/>
                  <a:pt x="44941" y="22503"/>
                  <a:pt x="44839" y="22366"/>
                </a:cubicBezTo>
                <a:lnTo>
                  <a:pt x="44839" y="22366"/>
                </a:lnTo>
                <a:cubicBezTo>
                  <a:pt x="45077" y="22571"/>
                  <a:pt x="45316" y="22776"/>
                  <a:pt x="45589" y="22981"/>
                </a:cubicBezTo>
                <a:cubicBezTo>
                  <a:pt x="45930" y="23185"/>
                  <a:pt x="46272" y="23356"/>
                  <a:pt x="46647" y="23493"/>
                </a:cubicBezTo>
                <a:cubicBezTo>
                  <a:pt x="46693" y="23527"/>
                  <a:pt x="46742" y="23542"/>
                  <a:pt x="46789" y="23542"/>
                </a:cubicBezTo>
                <a:cubicBezTo>
                  <a:pt x="46882" y="23542"/>
                  <a:pt x="46966" y="23481"/>
                  <a:pt x="46988" y="23390"/>
                </a:cubicBezTo>
                <a:cubicBezTo>
                  <a:pt x="47057" y="23220"/>
                  <a:pt x="46920" y="23117"/>
                  <a:pt x="46818" y="23083"/>
                </a:cubicBezTo>
                <a:cubicBezTo>
                  <a:pt x="46749" y="23049"/>
                  <a:pt x="46681" y="23015"/>
                  <a:pt x="46613" y="22981"/>
                </a:cubicBezTo>
                <a:cubicBezTo>
                  <a:pt x="46238" y="22776"/>
                  <a:pt x="45896" y="22571"/>
                  <a:pt x="45555" y="22298"/>
                </a:cubicBezTo>
                <a:cubicBezTo>
                  <a:pt x="44429" y="21275"/>
                  <a:pt x="43474" y="20148"/>
                  <a:pt x="43098" y="18647"/>
                </a:cubicBezTo>
                <a:cubicBezTo>
                  <a:pt x="42996" y="18374"/>
                  <a:pt x="42893" y="18101"/>
                  <a:pt x="42791" y="17828"/>
                </a:cubicBezTo>
                <a:cubicBezTo>
                  <a:pt x="42757" y="17692"/>
                  <a:pt x="42723" y="17555"/>
                  <a:pt x="42689" y="17419"/>
                </a:cubicBezTo>
                <a:lnTo>
                  <a:pt x="42689" y="17419"/>
                </a:lnTo>
                <a:cubicBezTo>
                  <a:pt x="42962" y="17692"/>
                  <a:pt x="43201" y="18033"/>
                  <a:pt x="43439" y="18340"/>
                </a:cubicBezTo>
                <a:cubicBezTo>
                  <a:pt x="43985" y="18988"/>
                  <a:pt x="44566" y="19671"/>
                  <a:pt x="45111" y="20319"/>
                </a:cubicBezTo>
                <a:cubicBezTo>
                  <a:pt x="45248" y="20490"/>
                  <a:pt x="45384" y="20592"/>
                  <a:pt x="45555" y="20729"/>
                </a:cubicBezTo>
                <a:cubicBezTo>
                  <a:pt x="45805" y="20978"/>
                  <a:pt x="46169" y="21142"/>
                  <a:pt x="46569" y="21142"/>
                </a:cubicBezTo>
                <a:cubicBezTo>
                  <a:pt x="46606" y="21142"/>
                  <a:pt x="46643" y="21141"/>
                  <a:pt x="46681" y="21138"/>
                </a:cubicBezTo>
                <a:cubicBezTo>
                  <a:pt x="46954" y="21138"/>
                  <a:pt x="47261" y="21172"/>
                  <a:pt x="47568" y="21240"/>
                </a:cubicBezTo>
                <a:cubicBezTo>
                  <a:pt x="47705" y="21240"/>
                  <a:pt x="47807" y="21104"/>
                  <a:pt x="47807" y="21036"/>
                </a:cubicBezTo>
                <a:cubicBezTo>
                  <a:pt x="47807" y="20933"/>
                  <a:pt x="47671" y="20831"/>
                  <a:pt x="47637" y="20797"/>
                </a:cubicBezTo>
                <a:cubicBezTo>
                  <a:pt x="47602" y="20763"/>
                  <a:pt x="47534" y="20763"/>
                  <a:pt x="47466" y="20763"/>
                </a:cubicBezTo>
                <a:cubicBezTo>
                  <a:pt x="46681" y="20626"/>
                  <a:pt x="45999" y="20217"/>
                  <a:pt x="45555" y="19534"/>
                </a:cubicBezTo>
                <a:cubicBezTo>
                  <a:pt x="45043" y="18852"/>
                  <a:pt x="44566" y="18169"/>
                  <a:pt x="44122" y="17453"/>
                </a:cubicBezTo>
                <a:cubicBezTo>
                  <a:pt x="43985" y="17214"/>
                  <a:pt x="43883" y="16941"/>
                  <a:pt x="43849" y="16668"/>
                </a:cubicBezTo>
                <a:cubicBezTo>
                  <a:pt x="43781" y="16531"/>
                  <a:pt x="43747" y="16429"/>
                  <a:pt x="43576" y="16429"/>
                </a:cubicBezTo>
                <a:cubicBezTo>
                  <a:pt x="43508" y="16395"/>
                  <a:pt x="43439" y="16395"/>
                  <a:pt x="43371" y="16327"/>
                </a:cubicBezTo>
                <a:cubicBezTo>
                  <a:pt x="43312" y="16307"/>
                  <a:pt x="43261" y="16296"/>
                  <a:pt x="43218" y="16296"/>
                </a:cubicBezTo>
                <a:cubicBezTo>
                  <a:pt x="43113" y="16296"/>
                  <a:pt x="43054" y="16362"/>
                  <a:pt x="43030" y="16531"/>
                </a:cubicBezTo>
                <a:cubicBezTo>
                  <a:pt x="43030" y="16600"/>
                  <a:pt x="43030" y="16668"/>
                  <a:pt x="43030" y="16736"/>
                </a:cubicBezTo>
                <a:cubicBezTo>
                  <a:pt x="42621" y="16293"/>
                  <a:pt x="42279" y="15781"/>
                  <a:pt x="42006" y="15269"/>
                </a:cubicBezTo>
                <a:cubicBezTo>
                  <a:pt x="41972" y="15201"/>
                  <a:pt x="41938" y="15098"/>
                  <a:pt x="41904" y="15030"/>
                </a:cubicBezTo>
                <a:cubicBezTo>
                  <a:pt x="41904" y="14928"/>
                  <a:pt x="41904" y="14825"/>
                  <a:pt x="41904" y="14689"/>
                </a:cubicBezTo>
                <a:cubicBezTo>
                  <a:pt x="42245" y="14996"/>
                  <a:pt x="42586" y="15235"/>
                  <a:pt x="42928" y="15474"/>
                </a:cubicBezTo>
                <a:cubicBezTo>
                  <a:pt x="43405" y="15678"/>
                  <a:pt x="43849" y="15985"/>
                  <a:pt x="44190" y="16395"/>
                </a:cubicBezTo>
                <a:cubicBezTo>
                  <a:pt x="44395" y="16600"/>
                  <a:pt x="44668" y="16804"/>
                  <a:pt x="44941" y="16941"/>
                </a:cubicBezTo>
                <a:cubicBezTo>
                  <a:pt x="44968" y="16950"/>
                  <a:pt x="44996" y="16954"/>
                  <a:pt x="45023" y="16954"/>
                </a:cubicBezTo>
                <a:cubicBezTo>
                  <a:pt x="45098" y="16954"/>
                  <a:pt x="45173" y="16923"/>
                  <a:pt x="45248" y="16873"/>
                </a:cubicBezTo>
                <a:cubicBezTo>
                  <a:pt x="45282" y="16839"/>
                  <a:pt x="45248" y="16702"/>
                  <a:pt x="45248" y="16634"/>
                </a:cubicBezTo>
                <a:cubicBezTo>
                  <a:pt x="45214" y="16566"/>
                  <a:pt x="45146" y="16463"/>
                  <a:pt x="45180" y="16429"/>
                </a:cubicBezTo>
                <a:cubicBezTo>
                  <a:pt x="45282" y="16190"/>
                  <a:pt x="45111" y="16088"/>
                  <a:pt x="44975" y="15985"/>
                </a:cubicBezTo>
                <a:cubicBezTo>
                  <a:pt x="44839" y="15917"/>
                  <a:pt x="44702" y="15815"/>
                  <a:pt x="44566" y="15747"/>
                </a:cubicBezTo>
                <a:cubicBezTo>
                  <a:pt x="44190" y="15576"/>
                  <a:pt x="43849" y="15269"/>
                  <a:pt x="43678" y="14894"/>
                </a:cubicBezTo>
                <a:cubicBezTo>
                  <a:pt x="43439" y="14484"/>
                  <a:pt x="43201" y="14109"/>
                  <a:pt x="42962" y="13665"/>
                </a:cubicBezTo>
                <a:cubicBezTo>
                  <a:pt x="42928" y="13563"/>
                  <a:pt x="42893" y="13460"/>
                  <a:pt x="42859" y="13358"/>
                </a:cubicBezTo>
                <a:lnTo>
                  <a:pt x="42859" y="13358"/>
                </a:lnTo>
                <a:cubicBezTo>
                  <a:pt x="43269" y="13597"/>
                  <a:pt x="43644" y="13870"/>
                  <a:pt x="44054" y="14109"/>
                </a:cubicBezTo>
                <a:cubicBezTo>
                  <a:pt x="44284" y="14262"/>
                  <a:pt x="44553" y="14339"/>
                  <a:pt x="44831" y="14339"/>
                </a:cubicBezTo>
                <a:cubicBezTo>
                  <a:pt x="44924" y="14339"/>
                  <a:pt x="45018" y="14331"/>
                  <a:pt x="45111" y="14313"/>
                </a:cubicBezTo>
                <a:cubicBezTo>
                  <a:pt x="45282" y="14279"/>
                  <a:pt x="45419" y="14245"/>
                  <a:pt x="45589" y="14143"/>
                </a:cubicBezTo>
                <a:cubicBezTo>
                  <a:pt x="45623" y="14075"/>
                  <a:pt x="45657" y="14006"/>
                  <a:pt x="45623" y="13938"/>
                </a:cubicBezTo>
                <a:cubicBezTo>
                  <a:pt x="45589" y="13870"/>
                  <a:pt x="45487" y="13802"/>
                  <a:pt x="45453" y="13802"/>
                </a:cubicBezTo>
                <a:cubicBezTo>
                  <a:pt x="45430" y="13790"/>
                  <a:pt x="45407" y="13786"/>
                  <a:pt x="45386" y="13786"/>
                </a:cubicBezTo>
                <a:cubicBezTo>
                  <a:pt x="45343" y="13786"/>
                  <a:pt x="45305" y="13802"/>
                  <a:pt x="45282" y="13802"/>
                </a:cubicBezTo>
                <a:cubicBezTo>
                  <a:pt x="45166" y="13833"/>
                  <a:pt x="45046" y="13849"/>
                  <a:pt x="44928" y="13849"/>
                </a:cubicBezTo>
                <a:cubicBezTo>
                  <a:pt x="44663" y="13849"/>
                  <a:pt x="44402" y="13772"/>
                  <a:pt x="44190" y="13631"/>
                </a:cubicBezTo>
                <a:cubicBezTo>
                  <a:pt x="43815" y="13358"/>
                  <a:pt x="43439" y="13085"/>
                  <a:pt x="43064" y="12812"/>
                </a:cubicBezTo>
                <a:cubicBezTo>
                  <a:pt x="42893" y="12676"/>
                  <a:pt x="42689" y="12573"/>
                  <a:pt x="42655" y="12300"/>
                </a:cubicBezTo>
                <a:cubicBezTo>
                  <a:pt x="42655" y="12232"/>
                  <a:pt x="42518" y="12130"/>
                  <a:pt x="42416" y="12130"/>
                </a:cubicBezTo>
                <a:cubicBezTo>
                  <a:pt x="42109" y="12061"/>
                  <a:pt x="41972" y="11822"/>
                  <a:pt x="41836" y="11618"/>
                </a:cubicBezTo>
                <a:lnTo>
                  <a:pt x="41836" y="11618"/>
                </a:lnTo>
                <a:cubicBezTo>
                  <a:pt x="41938" y="11652"/>
                  <a:pt x="42075" y="11720"/>
                  <a:pt x="42177" y="11788"/>
                </a:cubicBezTo>
                <a:cubicBezTo>
                  <a:pt x="42655" y="12027"/>
                  <a:pt x="43098" y="12232"/>
                  <a:pt x="43576" y="12437"/>
                </a:cubicBezTo>
                <a:cubicBezTo>
                  <a:pt x="43684" y="12477"/>
                  <a:pt x="43797" y="12496"/>
                  <a:pt x="43911" y="12496"/>
                </a:cubicBezTo>
                <a:cubicBezTo>
                  <a:pt x="44086" y="12496"/>
                  <a:pt x="44264" y="12451"/>
                  <a:pt x="44429" y="12368"/>
                </a:cubicBezTo>
                <a:cubicBezTo>
                  <a:pt x="44566" y="12300"/>
                  <a:pt x="44668" y="12232"/>
                  <a:pt x="44600" y="12061"/>
                </a:cubicBezTo>
                <a:cubicBezTo>
                  <a:pt x="44576" y="11943"/>
                  <a:pt x="44487" y="11907"/>
                  <a:pt x="44390" y="11907"/>
                </a:cubicBezTo>
                <a:cubicBezTo>
                  <a:pt x="44346" y="11907"/>
                  <a:pt x="44301" y="11914"/>
                  <a:pt x="44258" y="11925"/>
                </a:cubicBezTo>
                <a:cubicBezTo>
                  <a:pt x="44130" y="11976"/>
                  <a:pt x="44011" y="11997"/>
                  <a:pt x="43896" y="11997"/>
                </a:cubicBezTo>
                <a:cubicBezTo>
                  <a:pt x="43552" y="11997"/>
                  <a:pt x="43252" y="11805"/>
                  <a:pt x="42893" y="11652"/>
                </a:cubicBezTo>
                <a:cubicBezTo>
                  <a:pt x="43235" y="11584"/>
                  <a:pt x="43508" y="11515"/>
                  <a:pt x="43747" y="11447"/>
                </a:cubicBezTo>
                <a:cubicBezTo>
                  <a:pt x="43917" y="11379"/>
                  <a:pt x="44054" y="11276"/>
                  <a:pt x="43985" y="11106"/>
                </a:cubicBezTo>
                <a:cubicBezTo>
                  <a:pt x="43944" y="11001"/>
                  <a:pt x="43876" y="10961"/>
                  <a:pt x="43799" y="10961"/>
                </a:cubicBezTo>
                <a:cubicBezTo>
                  <a:pt x="43750" y="10961"/>
                  <a:pt x="43697" y="10977"/>
                  <a:pt x="43644" y="11003"/>
                </a:cubicBezTo>
                <a:cubicBezTo>
                  <a:pt x="43455" y="11059"/>
                  <a:pt x="43266" y="11086"/>
                  <a:pt x="43081" y="11086"/>
                </a:cubicBezTo>
                <a:cubicBezTo>
                  <a:pt x="42697" y="11086"/>
                  <a:pt x="42328" y="10972"/>
                  <a:pt x="42006" y="10765"/>
                </a:cubicBezTo>
                <a:cubicBezTo>
                  <a:pt x="41085" y="10287"/>
                  <a:pt x="40266" y="9673"/>
                  <a:pt x="39549" y="8922"/>
                </a:cubicBezTo>
                <a:cubicBezTo>
                  <a:pt x="39447" y="8820"/>
                  <a:pt x="39311" y="8717"/>
                  <a:pt x="39140" y="8615"/>
                </a:cubicBezTo>
                <a:cubicBezTo>
                  <a:pt x="38765" y="8410"/>
                  <a:pt x="38526" y="8069"/>
                  <a:pt x="38423" y="7625"/>
                </a:cubicBezTo>
                <a:lnTo>
                  <a:pt x="38423" y="7625"/>
                </a:lnTo>
                <a:cubicBezTo>
                  <a:pt x="38662" y="7830"/>
                  <a:pt x="38901" y="8035"/>
                  <a:pt x="39174" y="8240"/>
                </a:cubicBezTo>
                <a:cubicBezTo>
                  <a:pt x="39276" y="8308"/>
                  <a:pt x="39379" y="8376"/>
                  <a:pt x="39515" y="8444"/>
                </a:cubicBezTo>
                <a:cubicBezTo>
                  <a:pt x="39618" y="8444"/>
                  <a:pt x="39788" y="8410"/>
                  <a:pt x="39788" y="8376"/>
                </a:cubicBezTo>
                <a:cubicBezTo>
                  <a:pt x="39822" y="8274"/>
                  <a:pt x="39788" y="8171"/>
                  <a:pt x="39754" y="8069"/>
                </a:cubicBezTo>
                <a:cubicBezTo>
                  <a:pt x="39652" y="7967"/>
                  <a:pt x="39515" y="7864"/>
                  <a:pt x="39413" y="7796"/>
                </a:cubicBezTo>
                <a:cubicBezTo>
                  <a:pt x="39072" y="7591"/>
                  <a:pt x="38833" y="7318"/>
                  <a:pt x="38628" y="7011"/>
                </a:cubicBezTo>
                <a:lnTo>
                  <a:pt x="38628" y="7011"/>
                </a:lnTo>
                <a:cubicBezTo>
                  <a:pt x="38696" y="7045"/>
                  <a:pt x="38799" y="7113"/>
                  <a:pt x="38867" y="7182"/>
                </a:cubicBezTo>
                <a:cubicBezTo>
                  <a:pt x="39993" y="8376"/>
                  <a:pt x="41494" y="9093"/>
                  <a:pt x="43098" y="9297"/>
                </a:cubicBezTo>
                <a:cubicBezTo>
                  <a:pt x="43154" y="9307"/>
                  <a:pt x="43209" y="9312"/>
                  <a:pt x="43264" y="9312"/>
                </a:cubicBezTo>
                <a:cubicBezTo>
                  <a:pt x="43581" y="9312"/>
                  <a:pt x="43879" y="9150"/>
                  <a:pt x="44054" y="8888"/>
                </a:cubicBezTo>
                <a:cubicBezTo>
                  <a:pt x="44088" y="8785"/>
                  <a:pt x="44088" y="8683"/>
                  <a:pt x="44020" y="8581"/>
                </a:cubicBezTo>
                <a:cubicBezTo>
                  <a:pt x="43985" y="8564"/>
                  <a:pt x="43943" y="8555"/>
                  <a:pt x="43896" y="8555"/>
                </a:cubicBezTo>
                <a:cubicBezTo>
                  <a:pt x="43849" y="8555"/>
                  <a:pt x="43798" y="8564"/>
                  <a:pt x="43747" y="8581"/>
                </a:cubicBezTo>
                <a:cubicBezTo>
                  <a:pt x="43602" y="8757"/>
                  <a:pt x="43443" y="8820"/>
                  <a:pt x="43279" y="8820"/>
                </a:cubicBezTo>
                <a:cubicBezTo>
                  <a:pt x="43094" y="8820"/>
                  <a:pt x="42904" y="8740"/>
                  <a:pt x="42723" y="8649"/>
                </a:cubicBezTo>
                <a:cubicBezTo>
                  <a:pt x="41938" y="8240"/>
                  <a:pt x="41256" y="7694"/>
                  <a:pt x="40710" y="7011"/>
                </a:cubicBezTo>
                <a:lnTo>
                  <a:pt x="40710" y="6909"/>
                </a:lnTo>
                <a:lnTo>
                  <a:pt x="41119" y="7045"/>
                </a:lnTo>
                <a:cubicBezTo>
                  <a:pt x="41358" y="7113"/>
                  <a:pt x="41631" y="7216"/>
                  <a:pt x="41904" y="7284"/>
                </a:cubicBezTo>
                <a:cubicBezTo>
                  <a:pt x="42006" y="7284"/>
                  <a:pt x="42109" y="7250"/>
                  <a:pt x="42177" y="7182"/>
                </a:cubicBezTo>
                <a:cubicBezTo>
                  <a:pt x="42245" y="7045"/>
                  <a:pt x="42143" y="6943"/>
                  <a:pt x="42040" y="6875"/>
                </a:cubicBezTo>
                <a:cubicBezTo>
                  <a:pt x="41938" y="6806"/>
                  <a:pt x="41836" y="6806"/>
                  <a:pt x="41733" y="6738"/>
                </a:cubicBezTo>
                <a:cubicBezTo>
                  <a:pt x="41426" y="6636"/>
                  <a:pt x="41153" y="6533"/>
                  <a:pt x="40880" y="6397"/>
                </a:cubicBezTo>
                <a:cubicBezTo>
                  <a:pt x="40573" y="6226"/>
                  <a:pt x="40198" y="6124"/>
                  <a:pt x="40095" y="5714"/>
                </a:cubicBezTo>
                <a:cubicBezTo>
                  <a:pt x="40061" y="5680"/>
                  <a:pt x="39959" y="5646"/>
                  <a:pt x="39891" y="5612"/>
                </a:cubicBezTo>
                <a:cubicBezTo>
                  <a:pt x="39822" y="5544"/>
                  <a:pt x="39720" y="5544"/>
                  <a:pt x="39686" y="5476"/>
                </a:cubicBezTo>
                <a:cubicBezTo>
                  <a:pt x="38935" y="4725"/>
                  <a:pt x="38355" y="3838"/>
                  <a:pt x="37912" y="2882"/>
                </a:cubicBezTo>
                <a:cubicBezTo>
                  <a:pt x="37877" y="2780"/>
                  <a:pt x="37809" y="2712"/>
                  <a:pt x="37707" y="2712"/>
                </a:cubicBezTo>
                <a:cubicBezTo>
                  <a:pt x="37689" y="2708"/>
                  <a:pt x="37672" y="2706"/>
                  <a:pt x="37657" y="2706"/>
                </a:cubicBezTo>
                <a:cubicBezTo>
                  <a:pt x="37529" y="2706"/>
                  <a:pt x="37502" y="2828"/>
                  <a:pt x="37502" y="2950"/>
                </a:cubicBezTo>
                <a:cubicBezTo>
                  <a:pt x="37536" y="3121"/>
                  <a:pt x="37570" y="3258"/>
                  <a:pt x="37604" y="3531"/>
                </a:cubicBezTo>
                <a:cubicBezTo>
                  <a:pt x="37536" y="3428"/>
                  <a:pt x="37468" y="3360"/>
                  <a:pt x="37434" y="3292"/>
                </a:cubicBezTo>
                <a:lnTo>
                  <a:pt x="35830" y="562"/>
                </a:lnTo>
                <a:cubicBezTo>
                  <a:pt x="35762" y="425"/>
                  <a:pt x="35694" y="289"/>
                  <a:pt x="35625" y="152"/>
                </a:cubicBezTo>
                <a:cubicBezTo>
                  <a:pt x="35580" y="61"/>
                  <a:pt x="35504" y="1"/>
                  <a:pt x="3541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1" name="Google Shape;7811;p56"/>
          <p:cNvSpPr/>
          <p:nvPr/>
        </p:nvSpPr>
        <p:spPr>
          <a:xfrm>
            <a:off x="1020621" y="4570731"/>
            <a:ext cx="128401" cy="122515"/>
          </a:xfrm>
          <a:custGeom>
            <a:rect b="b" l="l" r="r" t="t"/>
            <a:pathLst>
              <a:path extrusionOk="0" h="6578" w="6894">
                <a:moveTo>
                  <a:pt x="6691" y="0"/>
                </a:moveTo>
                <a:cubicBezTo>
                  <a:pt x="6618" y="0"/>
                  <a:pt x="6508" y="84"/>
                  <a:pt x="6449" y="143"/>
                </a:cubicBezTo>
                <a:cubicBezTo>
                  <a:pt x="6415" y="212"/>
                  <a:pt x="6415" y="280"/>
                  <a:pt x="6347" y="382"/>
                </a:cubicBezTo>
                <a:cubicBezTo>
                  <a:pt x="6211" y="621"/>
                  <a:pt x="6074" y="860"/>
                  <a:pt x="5938" y="1065"/>
                </a:cubicBezTo>
                <a:cubicBezTo>
                  <a:pt x="5835" y="928"/>
                  <a:pt x="5767" y="792"/>
                  <a:pt x="5665" y="758"/>
                </a:cubicBezTo>
                <a:cubicBezTo>
                  <a:pt x="5650" y="755"/>
                  <a:pt x="5635" y="753"/>
                  <a:pt x="5622" y="753"/>
                </a:cubicBezTo>
                <a:cubicBezTo>
                  <a:pt x="5488" y="753"/>
                  <a:pt x="5454" y="903"/>
                  <a:pt x="5392" y="996"/>
                </a:cubicBezTo>
                <a:cubicBezTo>
                  <a:pt x="5255" y="1269"/>
                  <a:pt x="5050" y="1474"/>
                  <a:pt x="4846" y="1679"/>
                </a:cubicBezTo>
                <a:cubicBezTo>
                  <a:pt x="3686" y="2532"/>
                  <a:pt x="2457" y="3214"/>
                  <a:pt x="1126" y="3760"/>
                </a:cubicBezTo>
                <a:cubicBezTo>
                  <a:pt x="990" y="3812"/>
                  <a:pt x="853" y="3837"/>
                  <a:pt x="717" y="3837"/>
                </a:cubicBezTo>
                <a:cubicBezTo>
                  <a:pt x="580" y="3837"/>
                  <a:pt x="444" y="3812"/>
                  <a:pt x="307" y="3760"/>
                </a:cubicBezTo>
                <a:cubicBezTo>
                  <a:pt x="265" y="3746"/>
                  <a:pt x="223" y="3738"/>
                  <a:pt x="183" y="3738"/>
                </a:cubicBezTo>
                <a:cubicBezTo>
                  <a:pt x="126" y="3738"/>
                  <a:pt x="74" y="3755"/>
                  <a:pt x="34" y="3795"/>
                </a:cubicBezTo>
                <a:cubicBezTo>
                  <a:pt x="0" y="3897"/>
                  <a:pt x="0" y="3999"/>
                  <a:pt x="68" y="4102"/>
                </a:cubicBezTo>
                <a:cubicBezTo>
                  <a:pt x="239" y="4238"/>
                  <a:pt x="444" y="4306"/>
                  <a:pt x="649" y="4340"/>
                </a:cubicBezTo>
                <a:cubicBezTo>
                  <a:pt x="922" y="4306"/>
                  <a:pt x="1160" y="4238"/>
                  <a:pt x="1433" y="4136"/>
                </a:cubicBezTo>
                <a:cubicBezTo>
                  <a:pt x="2594" y="3692"/>
                  <a:pt x="3686" y="3078"/>
                  <a:pt x="4709" y="2361"/>
                </a:cubicBezTo>
                <a:lnTo>
                  <a:pt x="5050" y="2122"/>
                </a:lnTo>
                <a:lnTo>
                  <a:pt x="5050" y="2122"/>
                </a:lnTo>
                <a:cubicBezTo>
                  <a:pt x="4641" y="2737"/>
                  <a:pt x="4129" y="3317"/>
                  <a:pt x="3583" y="3829"/>
                </a:cubicBezTo>
                <a:cubicBezTo>
                  <a:pt x="3481" y="3897"/>
                  <a:pt x="3413" y="3931"/>
                  <a:pt x="3344" y="3999"/>
                </a:cubicBezTo>
                <a:cubicBezTo>
                  <a:pt x="2525" y="4375"/>
                  <a:pt x="1740" y="4784"/>
                  <a:pt x="956" y="5159"/>
                </a:cubicBezTo>
                <a:cubicBezTo>
                  <a:pt x="848" y="5213"/>
                  <a:pt x="749" y="5258"/>
                  <a:pt x="650" y="5258"/>
                </a:cubicBezTo>
                <a:cubicBezTo>
                  <a:pt x="562" y="5258"/>
                  <a:pt x="472" y="5222"/>
                  <a:pt x="376" y="5125"/>
                </a:cubicBezTo>
                <a:cubicBezTo>
                  <a:pt x="341" y="5108"/>
                  <a:pt x="299" y="5100"/>
                  <a:pt x="256" y="5100"/>
                </a:cubicBezTo>
                <a:cubicBezTo>
                  <a:pt x="213" y="5100"/>
                  <a:pt x="171" y="5108"/>
                  <a:pt x="137" y="5125"/>
                </a:cubicBezTo>
                <a:cubicBezTo>
                  <a:pt x="68" y="5194"/>
                  <a:pt x="34" y="5330"/>
                  <a:pt x="68" y="5432"/>
                </a:cubicBezTo>
                <a:cubicBezTo>
                  <a:pt x="100" y="5619"/>
                  <a:pt x="302" y="5778"/>
                  <a:pt x="519" y="5778"/>
                </a:cubicBezTo>
                <a:cubicBezTo>
                  <a:pt x="539" y="5778"/>
                  <a:pt x="560" y="5777"/>
                  <a:pt x="580" y="5774"/>
                </a:cubicBezTo>
                <a:cubicBezTo>
                  <a:pt x="751" y="5740"/>
                  <a:pt x="956" y="5705"/>
                  <a:pt x="1126" y="5637"/>
                </a:cubicBezTo>
                <a:cubicBezTo>
                  <a:pt x="1502" y="5432"/>
                  <a:pt x="1911" y="5262"/>
                  <a:pt x="2286" y="5125"/>
                </a:cubicBezTo>
                <a:cubicBezTo>
                  <a:pt x="2798" y="4955"/>
                  <a:pt x="3242" y="4716"/>
                  <a:pt x="3651" y="4409"/>
                </a:cubicBezTo>
                <a:cubicBezTo>
                  <a:pt x="3754" y="4340"/>
                  <a:pt x="3856" y="4272"/>
                  <a:pt x="3958" y="4204"/>
                </a:cubicBezTo>
                <a:lnTo>
                  <a:pt x="3958" y="4204"/>
                </a:lnTo>
                <a:cubicBezTo>
                  <a:pt x="3481" y="4886"/>
                  <a:pt x="2867" y="5432"/>
                  <a:pt x="2150" y="5842"/>
                </a:cubicBezTo>
                <a:cubicBezTo>
                  <a:pt x="1979" y="5944"/>
                  <a:pt x="1740" y="6047"/>
                  <a:pt x="1604" y="6115"/>
                </a:cubicBezTo>
                <a:cubicBezTo>
                  <a:pt x="1468" y="6217"/>
                  <a:pt x="1399" y="6320"/>
                  <a:pt x="1468" y="6456"/>
                </a:cubicBezTo>
                <a:cubicBezTo>
                  <a:pt x="1513" y="6547"/>
                  <a:pt x="1589" y="6577"/>
                  <a:pt x="1665" y="6577"/>
                </a:cubicBezTo>
                <a:cubicBezTo>
                  <a:pt x="1703" y="6577"/>
                  <a:pt x="1740" y="6570"/>
                  <a:pt x="1775" y="6558"/>
                </a:cubicBezTo>
                <a:lnTo>
                  <a:pt x="1979" y="6456"/>
                </a:lnTo>
                <a:cubicBezTo>
                  <a:pt x="2491" y="6251"/>
                  <a:pt x="2969" y="5944"/>
                  <a:pt x="3378" y="5569"/>
                </a:cubicBezTo>
                <a:cubicBezTo>
                  <a:pt x="3924" y="5091"/>
                  <a:pt x="4436" y="4579"/>
                  <a:pt x="4948" y="4033"/>
                </a:cubicBezTo>
                <a:cubicBezTo>
                  <a:pt x="5119" y="3863"/>
                  <a:pt x="5323" y="3726"/>
                  <a:pt x="5255" y="3419"/>
                </a:cubicBezTo>
                <a:cubicBezTo>
                  <a:pt x="5255" y="3351"/>
                  <a:pt x="5323" y="3249"/>
                  <a:pt x="5392" y="3146"/>
                </a:cubicBezTo>
                <a:cubicBezTo>
                  <a:pt x="5528" y="2941"/>
                  <a:pt x="5699" y="2737"/>
                  <a:pt x="5801" y="2498"/>
                </a:cubicBezTo>
                <a:cubicBezTo>
                  <a:pt x="5904" y="2395"/>
                  <a:pt x="5938" y="2293"/>
                  <a:pt x="5938" y="2157"/>
                </a:cubicBezTo>
                <a:cubicBezTo>
                  <a:pt x="5904" y="2020"/>
                  <a:pt x="5938" y="1850"/>
                  <a:pt x="6040" y="1747"/>
                </a:cubicBezTo>
                <a:cubicBezTo>
                  <a:pt x="6279" y="1406"/>
                  <a:pt x="6484" y="1065"/>
                  <a:pt x="6688" y="723"/>
                </a:cubicBezTo>
                <a:cubicBezTo>
                  <a:pt x="6757" y="587"/>
                  <a:pt x="6825" y="450"/>
                  <a:pt x="6859" y="280"/>
                </a:cubicBezTo>
                <a:cubicBezTo>
                  <a:pt x="6893" y="177"/>
                  <a:pt x="6893" y="7"/>
                  <a:pt x="6722" y="7"/>
                </a:cubicBezTo>
                <a:cubicBezTo>
                  <a:pt x="6713" y="2"/>
                  <a:pt x="6703" y="0"/>
                  <a:pt x="66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2" name="Google Shape;7812;p56"/>
          <p:cNvSpPr/>
          <p:nvPr/>
        </p:nvSpPr>
        <p:spPr>
          <a:xfrm>
            <a:off x="580858" y="4814256"/>
            <a:ext cx="76903" cy="40044"/>
          </a:xfrm>
          <a:custGeom>
            <a:rect b="b" l="l" r="r" t="t"/>
            <a:pathLst>
              <a:path extrusionOk="0" h="2150" w="4129">
                <a:moveTo>
                  <a:pt x="3855" y="1"/>
                </a:moveTo>
                <a:cubicBezTo>
                  <a:pt x="3778" y="1"/>
                  <a:pt x="3705" y="59"/>
                  <a:pt x="3617" y="102"/>
                </a:cubicBezTo>
                <a:cubicBezTo>
                  <a:pt x="2730" y="717"/>
                  <a:pt x="1774" y="1228"/>
                  <a:pt x="751" y="1604"/>
                </a:cubicBezTo>
                <a:cubicBezTo>
                  <a:pt x="683" y="1604"/>
                  <a:pt x="614" y="1638"/>
                  <a:pt x="546" y="1638"/>
                </a:cubicBezTo>
                <a:cubicBezTo>
                  <a:pt x="137" y="1638"/>
                  <a:pt x="0" y="1774"/>
                  <a:pt x="102" y="1945"/>
                </a:cubicBezTo>
                <a:cubicBezTo>
                  <a:pt x="171" y="2047"/>
                  <a:pt x="307" y="2150"/>
                  <a:pt x="444" y="2150"/>
                </a:cubicBezTo>
                <a:cubicBezTo>
                  <a:pt x="614" y="2150"/>
                  <a:pt x="785" y="2116"/>
                  <a:pt x="956" y="2047"/>
                </a:cubicBezTo>
                <a:cubicBezTo>
                  <a:pt x="1809" y="1638"/>
                  <a:pt x="2628" y="1194"/>
                  <a:pt x="3481" y="785"/>
                </a:cubicBezTo>
                <a:cubicBezTo>
                  <a:pt x="3651" y="682"/>
                  <a:pt x="3788" y="546"/>
                  <a:pt x="3924" y="444"/>
                </a:cubicBezTo>
                <a:cubicBezTo>
                  <a:pt x="4027" y="341"/>
                  <a:pt x="4129" y="205"/>
                  <a:pt x="3992" y="68"/>
                </a:cubicBezTo>
                <a:cubicBezTo>
                  <a:pt x="3943" y="19"/>
                  <a:pt x="3899" y="1"/>
                  <a:pt x="385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3" name="Google Shape;7813;p56"/>
          <p:cNvSpPr/>
          <p:nvPr/>
        </p:nvSpPr>
        <p:spPr>
          <a:xfrm>
            <a:off x="1110219" y="4778666"/>
            <a:ext cx="21624" cy="51498"/>
          </a:xfrm>
          <a:custGeom>
            <a:rect b="b" l="l" r="r" t="t"/>
            <a:pathLst>
              <a:path extrusionOk="0" h="2765" w="1161">
                <a:moveTo>
                  <a:pt x="956" y="0"/>
                </a:moveTo>
                <a:cubicBezTo>
                  <a:pt x="922" y="0"/>
                  <a:pt x="820" y="68"/>
                  <a:pt x="785" y="102"/>
                </a:cubicBezTo>
                <a:cubicBezTo>
                  <a:pt x="717" y="171"/>
                  <a:pt x="717" y="273"/>
                  <a:pt x="683" y="341"/>
                </a:cubicBezTo>
                <a:cubicBezTo>
                  <a:pt x="615" y="751"/>
                  <a:pt x="547" y="1160"/>
                  <a:pt x="444" y="1570"/>
                </a:cubicBezTo>
                <a:cubicBezTo>
                  <a:pt x="376" y="1809"/>
                  <a:pt x="239" y="2082"/>
                  <a:pt x="137" y="2320"/>
                </a:cubicBezTo>
                <a:cubicBezTo>
                  <a:pt x="104" y="2451"/>
                  <a:pt x="72" y="2583"/>
                  <a:pt x="39" y="2744"/>
                </a:cubicBezTo>
                <a:lnTo>
                  <a:pt x="39" y="2744"/>
                </a:lnTo>
                <a:cubicBezTo>
                  <a:pt x="26" y="2740"/>
                  <a:pt x="14" y="2735"/>
                  <a:pt x="1" y="2730"/>
                </a:cubicBezTo>
                <a:lnTo>
                  <a:pt x="1" y="2730"/>
                </a:lnTo>
                <a:lnTo>
                  <a:pt x="35" y="2764"/>
                </a:lnTo>
                <a:cubicBezTo>
                  <a:pt x="36" y="2757"/>
                  <a:pt x="37" y="2750"/>
                  <a:pt x="39" y="2744"/>
                </a:cubicBezTo>
                <a:lnTo>
                  <a:pt x="39" y="2744"/>
                </a:lnTo>
                <a:cubicBezTo>
                  <a:pt x="83" y="2758"/>
                  <a:pt x="124" y="2764"/>
                  <a:pt x="162" y="2764"/>
                </a:cubicBezTo>
                <a:cubicBezTo>
                  <a:pt x="392" y="2764"/>
                  <a:pt x="514" y="2535"/>
                  <a:pt x="683" y="2423"/>
                </a:cubicBezTo>
                <a:cubicBezTo>
                  <a:pt x="820" y="1809"/>
                  <a:pt x="990" y="1160"/>
                  <a:pt x="1127" y="512"/>
                </a:cubicBezTo>
                <a:cubicBezTo>
                  <a:pt x="1127" y="410"/>
                  <a:pt x="1161" y="307"/>
                  <a:pt x="1127" y="205"/>
                </a:cubicBezTo>
                <a:cubicBezTo>
                  <a:pt x="1127" y="102"/>
                  <a:pt x="1058" y="34"/>
                  <a:pt x="9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4" name="Google Shape;7814;p56"/>
          <p:cNvSpPr/>
          <p:nvPr/>
        </p:nvSpPr>
        <p:spPr>
          <a:xfrm>
            <a:off x="3037686" y="4412075"/>
            <a:ext cx="959057" cy="731422"/>
          </a:xfrm>
          <a:custGeom>
            <a:rect b="b" l="l" r="r" t="t"/>
            <a:pathLst>
              <a:path extrusionOk="0" h="39271" w="51493">
                <a:moveTo>
                  <a:pt x="17165" y="7024"/>
                </a:moveTo>
                <a:lnTo>
                  <a:pt x="17233" y="7366"/>
                </a:lnTo>
                <a:lnTo>
                  <a:pt x="17233" y="7400"/>
                </a:lnTo>
                <a:cubicBezTo>
                  <a:pt x="16994" y="7366"/>
                  <a:pt x="17028" y="7229"/>
                  <a:pt x="17165" y="7024"/>
                </a:cubicBezTo>
                <a:close/>
                <a:moveTo>
                  <a:pt x="12490" y="7093"/>
                </a:moveTo>
                <a:lnTo>
                  <a:pt x="11841" y="8082"/>
                </a:lnTo>
                <a:lnTo>
                  <a:pt x="11773" y="8014"/>
                </a:lnTo>
                <a:cubicBezTo>
                  <a:pt x="11944" y="7639"/>
                  <a:pt x="12183" y="7332"/>
                  <a:pt x="12490" y="7093"/>
                </a:cubicBezTo>
                <a:close/>
                <a:moveTo>
                  <a:pt x="16687" y="3066"/>
                </a:moveTo>
                <a:cubicBezTo>
                  <a:pt x="16892" y="3544"/>
                  <a:pt x="17028" y="4056"/>
                  <a:pt x="17096" y="4568"/>
                </a:cubicBezTo>
                <a:cubicBezTo>
                  <a:pt x="17096" y="4943"/>
                  <a:pt x="17267" y="5318"/>
                  <a:pt x="17506" y="5625"/>
                </a:cubicBezTo>
                <a:cubicBezTo>
                  <a:pt x="17711" y="5898"/>
                  <a:pt x="17881" y="6171"/>
                  <a:pt x="17984" y="6478"/>
                </a:cubicBezTo>
                <a:cubicBezTo>
                  <a:pt x="18018" y="6581"/>
                  <a:pt x="18018" y="6683"/>
                  <a:pt x="18018" y="6786"/>
                </a:cubicBezTo>
                <a:cubicBezTo>
                  <a:pt x="17813" y="7059"/>
                  <a:pt x="17949" y="7263"/>
                  <a:pt x="18120" y="7468"/>
                </a:cubicBezTo>
                <a:lnTo>
                  <a:pt x="19348" y="9174"/>
                </a:lnTo>
                <a:cubicBezTo>
                  <a:pt x="19383" y="9208"/>
                  <a:pt x="19383" y="9277"/>
                  <a:pt x="19417" y="9311"/>
                </a:cubicBezTo>
                <a:lnTo>
                  <a:pt x="19110" y="9481"/>
                </a:lnTo>
                <a:cubicBezTo>
                  <a:pt x="18530" y="8696"/>
                  <a:pt x="18052" y="7843"/>
                  <a:pt x="17642" y="6990"/>
                </a:cubicBezTo>
                <a:cubicBezTo>
                  <a:pt x="17574" y="6854"/>
                  <a:pt x="17506" y="6683"/>
                  <a:pt x="17403" y="6649"/>
                </a:cubicBezTo>
                <a:cubicBezTo>
                  <a:pt x="17165" y="6581"/>
                  <a:pt x="16926" y="6547"/>
                  <a:pt x="16687" y="6547"/>
                </a:cubicBezTo>
                <a:lnTo>
                  <a:pt x="16687" y="3066"/>
                </a:lnTo>
                <a:close/>
                <a:moveTo>
                  <a:pt x="14571" y="6751"/>
                </a:moveTo>
                <a:lnTo>
                  <a:pt x="14605" y="6786"/>
                </a:lnTo>
                <a:cubicBezTo>
                  <a:pt x="14367" y="7707"/>
                  <a:pt x="14059" y="8628"/>
                  <a:pt x="13786" y="9584"/>
                </a:cubicBezTo>
                <a:lnTo>
                  <a:pt x="13513" y="9106"/>
                </a:lnTo>
                <a:cubicBezTo>
                  <a:pt x="13889" y="8287"/>
                  <a:pt x="14230" y="7536"/>
                  <a:pt x="14571" y="6751"/>
                </a:cubicBezTo>
                <a:close/>
                <a:moveTo>
                  <a:pt x="14878" y="3680"/>
                </a:moveTo>
                <a:cubicBezTo>
                  <a:pt x="14878" y="3749"/>
                  <a:pt x="14878" y="3783"/>
                  <a:pt x="14878" y="3851"/>
                </a:cubicBezTo>
                <a:cubicBezTo>
                  <a:pt x="14503" y="5489"/>
                  <a:pt x="13923" y="7093"/>
                  <a:pt x="13138" y="8594"/>
                </a:cubicBezTo>
                <a:cubicBezTo>
                  <a:pt x="13048" y="8714"/>
                  <a:pt x="12984" y="8808"/>
                  <a:pt x="12901" y="8898"/>
                </a:cubicBezTo>
                <a:lnTo>
                  <a:pt x="12901" y="8898"/>
                </a:lnTo>
                <a:cubicBezTo>
                  <a:pt x="12907" y="8815"/>
                  <a:pt x="12933" y="8752"/>
                  <a:pt x="12933" y="8662"/>
                </a:cubicBezTo>
                <a:cubicBezTo>
                  <a:pt x="12933" y="8560"/>
                  <a:pt x="12899" y="8423"/>
                  <a:pt x="12865" y="8321"/>
                </a:cubicBezTo>
                <a:cubicBezTo>
                  <a:pt x="12856" y="8312"/>
                  <a:pt x="12837" y="8308"/>
                  <a:pt x="12813" y="8308"/>
                </a:cubicBezTo>
                <a:cubicBezTo>
                  <a:pt x="12747" y="8308"/>
                  <a:pt x="12642" y="8339"/>
                  <a:pt x="12592" y="8389"/>
                </a:cubicBezTo>
                <a:cubicBezTo>
                  <a:pt x="12524" y="8458"/>
                  <a:pt x="12456" y="8560"/>
                  <a:pt x="12387" y="8628"/>
                </a:cubicBezTo>
                <a:cubicBezTo>
                  <a:pt x="12080" y="9072"/>
                  <a:pt x="11705" y="9447"/>
                  <a:pt x="11261" y="9720"/>
                </a:cubicBezTo>
                <a:cubicBezTo>
                  <a:pt x="12797" y="8048"/>
                  <a:pt x="13786" y="5830"/>
                  <a:pt x="14878" y="3680"/>
                </a:cubicBezTo>
                <a:close/>
                <a:moveTo>
                  <a:pt x="19519" y="8116"/>
                </a:moveTo>
                <a:lnTo>
                  <a:pt x="22044" y="10164"/>
                </a:lnTo>
                <a:cubicBezTo>
                  <a:pt x="21566" y="9993"/>
                  <a:pt x="21157" y="9788"/>
                  <a:pt x="20748" y="9515"/>
                </a:cubicBezTo>
                <a:cubicBezTo>
                  <a:pt x="20475" y="9379"/>
                  <a:pt x="20236" y="9242"/>
                  <a:pt x="19997" y="9072"/>
                </a:cubicBezTo>
                <a:cubicBezTo>
                  <a:pt x="19690" y="8867"/>
                  <a:pt x="19485" y="8560"/>
                  <a:pt x="19417" y="8219"/>
                </a:cubicBezTo>
                <a:lnTo>
                  <a:pt x="19519" y="8116"/>
                </a:lnTo>
                <a:close/>
                <a:moveTo>
                  <a:pt x="10613" y="10266"/>
                </a:moveTo>
                <a:cubicBezTo>
                  <a:pt x="10613" y="10300"/>
                  <a:pt x="10613" y="10300"/>
                  <a:pt x="10613" y="10334"/>
                </a:cubicBezTo>
                <a:cubicBezTo>
                  <a:pt x="10545" y="10437"/>
                  <a:pt x="10442" y="10505"/>
                  <a:pt x="10340" y="10573"/>
                </a:cubicBezTo>
                <a:lnTo>
                  <a:pt x="10306" y="10505"/>
                </a:lnTo>
                <a:lnTo>
                  <a:pt x="10613" y="10266"/>
                </a:lnTo>
                <a:close/>
                <a:moveTo>
                  <a:pt x="35932" y="9277"/>
                </a:moveTo>
                <a:lnTo>
                  <a:pt x="35932" y="9277"/>
                </a:lnTo>
                <a:cubicBezTo>
                  <a:pt x="35898" y="9891"/>
                  <a:pt x="35762" y="10505"/>
                  <a:pt x="35557" y="11051"/>
                </a:cubicBezTo>
                <a:lnTo>
                  <a:pt x="35557" y="11085"/>
                </a:lnTo>
                <a:cubicBezTo>
                  <a:pt x="35489" y="10812"/>
                  <a:pt x="35420" y="10607"/>
                  <a:pt x="35352" y="10369"/>
                </a:cubicBezTo>
                <a:lnTo>
                  <a:pt x="35932" y="9277"/>
                </a:lnTo>
                <a:close/>
                <a:moveTo>
                  <a:pt x="13411" y="10369"/>
                </a:moveTo>
                <a:lnTo>
                  <a:pt x="13411" y="10369"/>
                </a:lnTo>
                <a:cubicBezTo>
                  <a:pt x="13275" y="10983"/>
                  <a:pt x="13002" y="11597"/>
                  <a:pt x="12660" y="12143"/>
                </a:cubicBezTo>
                <a:cubicBezTo>
                  <a:pt x="12592" y="12041"/>
                  <a:pt x="12592" y="11972"/>
                  <a:pt x="12592" y="11972"/>
                </a:cubicBezTo>
                <a:lnTo>
                  <a:pt x="13411" y="10369"/>
                </a:lnTo>
                <a:close/>
                <a:moveTo>
                  <a:pt x="35011" y="10914"/>
                </a:moveTo>
                <a:lnTo>
                  <a:pt x="35011" y="10914"/>
                </a:lnTo>
                <a:cubicBezTo>
                  <a:pt x="35077" y="11513"/>
                  <a:pt x="34755" y="12047"/>
                  <a:pt x="34234" y="12295"/>
                </a:cubicBezTo>
                <a:lnTo>
                  <a:pt x="34234" y="12295"/>
                </a:lnTo>
                <a:cubicBezTo>
                  <a:pt x="34314" y="11769"/>
                  <a:pt x="34615" y="11278"/>
                  <a:pt x="35011" y="10914"/>
                </a:cubicBezTo>
                <a:close/>
                <a:moveTo>
                  <a:pt x="15424" y="7195"/>
                </a:moveTo>
                <a:cubicBezTo>
                  <a:pt x="15527" y="7570"/>
                  <a:pt x="15493" y="7980"/>
                  <a:pt x="15356" y="8355"/>
                </a:cubicBezTo>
                <a:cubicBezTo>
                  <a:pt x="15322" y="8423"/>
                  <a:pt x="15322" y="8492"/>
                  <a:pt x="15356" y="8594"/>
                </a:cubicBezTo>
                <a:cubicBezTo>
                  <a:pt x="15595" y="9345"/>
                  <a:pt x="15663" y="10164"/>
                  <a:pt x="15561" y="10983"/>
                </a:cubicBezTo>
                <a:cubicBezTo>
                  <a:pt x="15527" y="11631"/>
                  <a:pt x="15493" y="12279"/>
                  <a:pt x="15424" y="12996"/>
                </a:cubicBezTo>
                <a:cubicBezTo>
                  <a:pt x="15390" y="12894"/>
                  <a:pt x="15356" y="12894"/>
                  <a:pt x="15356" y="12894"/>
                </a:cubicBezTo>
                <a:cubicBezTo>
                  <a:pt x="15322" y="11665"/>
                  <a:pt x="15185" y="10403"/>
                  <a:pt x="14878" y="9174"/>
                </a:cubicBezTo>
                <a:cubicBezTo>
                  <a:pt x="14878" y="9140"/>
                  <a:pt x="14878" y="9072"/>
                  <a:pt x="14912" y="9038"/>
                </a:cubicBezTo>
                <a:lnTo>
                  <a:pt x="14912" y="9072"/>
                </a:lnTo>
                <a:cubicBezTo>
                  <a:pt x="15083" y="8458"/>
                  <a:pt x="15254" y="7843"/>
                  <a:pt x="15424" y="7195"/>
                </a:cubicBezTo>
                <a:close/>
                <a:moveTo>
                  <a:pt x="33578" y="12075"/>
                </a:moveTo>
                <a:lnTo>
                  <a:pt x="33646" y="12211"/>
                </a:lnTo>
                <a:cubicBezTo>
                  <a:pt x="33407" y="12552"/>
                  <a:pt x="33100" y="12859"/>
                  <a:pt x="32793" y="13167"/>
                </a:cubicBezTo>
                <a:cubicBezTo>
                  <a:pt x="32520" y="13337"/>
                  <a:pt x="32179" y="13405"/>
                  <a:pt x="31838" y="13405"/>
                </a:cubicBezTo>
                <a:cubicBezTo>
                  <a:pt x="31820" y="13409"/>
                  <a:pt x="31803" y="13411"/>
                  <a:pt x="31785" y="13411"/>
                </a:cubicBezTo>
                <a:cubicBezTo>
                  <a:pt x="31626" y="13411"/>
                  <a:pt x="31448" y="13276"/>
                  <a:pt x="31326" y="13030"/>
                </a:cubicBezTo>
                <a:lnTo>
                  <a:pt x="31326" y="13030"/>
                </a:lnTo>
                <a:cubicBezTo>
                  <a:pt x="31365" y="13032"/>
                  <a:pt x="31403" y="13032"/>
                  <a:pt x="31442" y="13032"/>
                </a:cubicBezTo>
                <a:cubicBezTo>
                  <a:pt x="32253" y="13032"/>
                  <a:pt x="33024" y="12693"/>
                  <a:pt x="33578" y="12075"/>
                </a:cubicBezTo>
                <a:close/>
                <a:moveTo>
                  <a:pt x="39618" y="12041"/>
                </a:moveTo>
                <a:lnTo>
                  <a:pt x="39618" y="12041"/>
                </a:lnTo>
                <a:cubicBezTo>
                  <a:pt x="39822" y="12075"/>
                  <a:pt x="40027" y="12075"/>
                  <a:pt x="40232" y="12109"/>
                </a:cubicBezTo>
                <a:cubicBezTo>
                  <a:pt x="40266" y="12109"/>
                  <a:pt x="40300" y="12143"/>
                  <a:pt x="40334" y="12177"/>
                </a:cubicBezTo>
                <a:lnTo>
                  <a:pt x="41528" y="13405"/>
                </a:lnTo>
                <a:lnTo>
                  <a:pt x="41119" y="13883"/>
                </a:lnTo>
                <a:lnTo>
                  <a:pt x="41119" y="13917"/>
                </a:lnTo>
                <a:cubicBezTo>
                  <a:pt x="40573" y="13337"/>
                  <a:pt x="39959" y="12859"/>
                  <a:pt x="39618" y="12041"/>
                </a:cubicBezTo>
                <a:close/>
                <a:moveTo>
                  <a:pt x="36581" y="10198"/>
                </a:moveTo>
                <a:lnTo>
                  <a:pt x="36683" y="10232"/>
                </a:lnTo>
                <a:cubicBezTo>
                  <a:pt x="36785" y="10983"/>
                  <a:pt x="36819" y="11699"/>
                  <a:pt x="36410" y="12314"/>
                </a:cubicBezTo>
                <a:cubicBezTo>
                  <a:pt x="36319" y="12253"/>
                  <a:pt x="36200" y="12138"/>
                  <a:pt x="36103" y="12138"/>
                </a:cubicBezTo>
                <a:cubicBezTo>
                  <a:pt x="36091" y="12138"/>
                  <a:pt x="36080" y="12139"/>
                  <a:pt x="36069" y="12143"/>
                </a:cubicBezTo>
                <a:cubicBezTo>
                  <a:pt x="36001" y="12177"/>
                  <a:pt x="35966" y="12382"/>
                  <a:pt x="35932" y="12518"/>
                </a:cubicBezTo>
                <a:cubicBezTo>
                  <a:pt x="35898" y="12587"/>
                  <a:pt x="35898" y="12655"/>
                  <a:pt x="35898" y="12723"/>
                </a:cubicBezTo>
                <a:lnTo>
                  <a:pt x="35898" y="12791"/>
                </a:lnTo>
                <a:cubicBezTo>
                  <a:pt x="35796" y="13405"/>
                  <a:pt x="35659" y="13986"/>
                  <a:pt x="35455" y="14566"/>
                </a:cubicBezTo>
                <a:cubicBezTo>
                  <a:pt x="35523" y="14122"/>
                  <a:pt x="35591" y="13678"/>
                  <a:pt x="35591" y="13235"/>
                </a:cubicBezTo>
                <a:cubicBezTo>
                  <a:pt x="35557" y="12723"/>
                  <a:pt x="35659" y="12211"/>
                  <a:pt x="35864" y="11733"/>
                </a:cubicBezTo>
                <a:cubicBezTo>
                  <a:pt x="36069" y="11187"/>
                  <a:pt x="36342" y="10710"/>
                  <a:pt x="36581" y="10198"/>
                </a:cubicBezTo>
                <a:close/>
                <a:moveTo>
                  <a:pt x="36581" y="13610"/>
                </a:moveTo>
                <a:lnTo>
                  <a:pt x="36581" y="13644"/>
                </a:lnTo>
                <a:cubicBezTo>
                  <a:pt x="36512" y="13951"/>
                  <a:pt x="36444" y="14224"/>
                  <a:pt x="36376" y="14566"/>
                </a:cubicBezTo>
                <a:lnTo>
                  <a:pt x="36171" y="14429"/>
                </a:lnTo>
                <a:lnTo>
                  <a:pt x="36512" y="13610"/>
                </a:lnTo>
                <a:close/>
                <a:moveTo>
                  <a:pt x="39106" y="12962"/>
                </a:moveTo>
                <a:lnTo>
                  <a:pt x="40675" y="15077"/>
                </a:lnTo>
                <a:lnTo>
                  <a:pt x="40437" y="15453"/>
                </a:lnTo>
                <a:cubicBezTo>
                  <a:pt x="39891" y="14668"/>
                  <a:pt x="39447" y="13849"/>
                  <a:pt x="39106" y="12962"/>
                </a:cubicBezTo>
                <a:close/>
                <a:moveTo>
                  <a:pt x="12797" y="12894"/>
                </a:moveTo>
                <a:lnTo>
                  <a:pt x="12797" y="12894"/>
                </a:lnTo>
                <a:cubicBezTo>
                  <a:pt x="13002" y="13849"/>
                  <a:pt x="12456" y="15180"/>
                  <a:pt x="11841" y="15623"/>
                </a:cubicBezTo>
                <a:cubicBezTo>
                  <a:pt x="11876" y="15487"/>
                  <a:pt x="11910" y="15385"/>
                  <a:pt x="11910" y="15282"/>
                </a:cubicBezTo>
                <a:cubicBezTo>
                  <a:pt x="12114" y="14668"/>
                  <a:pt x="12285" y="14088"/>
                  <a:pt x="12490" y="13474"/>
                </a:cubicBezTo>
                <a:cubicBezTo>
                  <a:pt x="12558" y="13269"/>
                  <a:pt x="12660" y="13064"/>
                  <a:pt x="12797" y="12894"/>
                </a:cubicBezTo>
                <a:close/>
                <a:moveTo>
                  <a:pt x="14640" y="10198"/>
                </a:moveTo>
                <a:lnTo>
                  <a:pt x="14640" y="10198"/>
                </a:lnTo>
                <a:cubicBezTo>
                  <a:pt x="14537" y="11426"/>
                  <a:pt x="14469" y="12552"/>
                  <a:pt x="14332" y="13678"/>
                </a:cubicBezTo>
                <a:cubicBezTo>
                  <a:pt x="14230" y="14668"/>
                  <a:pt x="14094" y="15658"/>
                  <a:pt x="13513" y="16408"/>
                </a:cubicBezTo>
                <a:cubicBezTo>
                  <a:pt x="13411" y="16545"/>
                  <a:pt x="13411" y="16750"/>
                  <a:pt x="13513" y="16886"/>
                </a:cubicBezTo>
                <a:cubicBezTo>
                  <a:pt x="13616" y="17091"/>
                  <a:pt x="13582" y="17364"/>
                  <a:pt x="13411" y="17534"/>
                </a:cubicBezTo>
                <a:cubicBezTo>
                  <a:pt x="13343" y="17637"/>
                  <a:pt x="13172" y="17637"/>
                  <a:pt x="13104" y="17671"/>
                </a:cubicBezTo>
                <a:cubicBezTo>
                  <a:pt x="13206" y="16442"/>
                  <a:pt x="13275" y="15248"/>
                  <a:pt x="13377" y="14088"/>
                </a:cubicBezTo>
                <a:cubicBezTo>
                  <a:pt x="13411" y="13951"/>
                  <a:pt x="13445" y="13815"/>
                  <a:pt x="13479" y="13678"/>
                </a:cubicBezTo>
                <a:cubicBezTo>
                  <a:pt x="13616" y="13064"/>
                  <a:pt x="13752" y="12416"/>
                  <a:pt x="13855" y="11802"/>
                </a:cubicBezTo>
                <a:cubicBezTo>
                  <a:pt x="14025" y="11222"/>
                  <a:pt x="14298" y="10676"/>
                  <a:pt x="14640" y="10198"/>
                </a:cubicBezTo>
                <a:close/>
                <a:moveTo>
                  <a:pt x="10647" y="14702"/>
                </a:moveTo>
                <a:cubicBezTo>
                  <a:pt x="10408" y="15658"/>
                  <a:pt x="9419" y="17466"/>
                  <a:pt x="8907" y="17876"/>
                </a:cubicBezTo>
                <a:cubicBezTo>
                  <a:pt x="9077" y="17330"/>
                  <a:pt x="9248" y="16750"/>
                  <a:pt x="9419" y="16169"/>
                </a:cubicBezTo>
                <a:cubicBezTo>
                  <a:pt x="9419" y="16135"/>
                  <a:pt x="9453" y="16067"/>
                  <a:pt x="9487" y="16033"/>
                </a:cubicBezTo>
                <a:lnTo>
                  <a:pt x="10647" y="14702"/>
                </a:lnTo>
                <a:close/>
                <a:moveTo>
                  <a:pt x="11466" y="16784"/>
                </a:moveTo>
                <a:lnTo>
                  <a:pt x="11534" y="16852"/>
                </a:lnTo>
                <a:cubicBezTo>
                  <a:pt x="11466" y="17227"/>
                  <a:pt x="11364" y="17603"/>
                  <a:pt x="11261" y="18012"/>
                </a:cubicBezTo>
                <a:cubicBezTo>
                  <a:pt x="11091" y="17978"/>
                  <a:pt x="10988" y="17910"/>
                  <a:pt x="11091" y="17705"/>
                </a:cubicBezTo>
                <a:lnTo>
                  <a:pt x="11057" y="17705"/>
                </a:lnTo>
                <a:cubicBezTo>
                  <a:pt x="11193" y="17398"/>
                  <a:pt x="11330" y="17091"/>
                  <a:pt x="11466" y="16784"/>
                </a:cubicBezTo>
                <a:close/>
                <a:moveTo>
                  <a:pt x="39208" y="17671"/>
                </a:moveTo>
                <a:cubicBezTo>
                  <a:pt x="39276" y="17876"/>
                  <a:pt x="39276" y="18012"/>
                  <a:pt x="39310" y="18183"/>
                </a:cubicBezTo>
                <a:lnTo>
                  <a:pt x="39242" y="18217"/>
                </a:lnTo>
                <a:cubicBezTo>
                  <a:pt x="39208" y="18114"/>
                  <a:pt x="39174" y="17978"/>
                  <a:pt x="39174" y="17876"/>
                </a:cubicBezTo>
                <a:cubicBezTo>
                  <a:pt x="39140" y="17841"/>
                  <a:pt x="39174" y="17807"/>
                  <a:pt x="39208" y="17705"/>
                </a:cubicBezTo>
                <a:lnTo>
                  <a:pt x="39208" y="17671"/>
                </a:lnTo>
                <a:close/>
                <a:moveTo>
                  <a:pt x="12967" y="18149"/>
                </a:moveTo>
                <a:lnTo>
                  <a:pt x="13000" y="18182"/>
                </a:lnTo>
                <a:lnTo>
                  <a:pt x="13000" y="18182"/>
                </a:lnTo>
                <a:cubicBezTo>
                  <a:pt x="12994" y="18273"/>
                  <a:pt x="12964" y="18368"/>
                  <a:pt x="12933" y="18490"/>
                </a:cubicBezTo>
                <a:lnTo>
                  <a:pt x="12865" y="18456"/>
                </a:lnTo>
                <a:cubicBezTo>
                  <a:pt x="12899" y="18353"/>
                  <a:pt x="12933" y="18251"/>
                  <a:pt x="12967" y="18149"/>
                </a:cubicBezTo>
                <a:close/>
                <a:moveTo>
                  <a:pt x="35011" y="14259"/>
                </a:moveTo>
                <a:cubicBezTo>
                  <a:pt x="34943" y="14566"/>
                  <a:pt x="34909" y="14839"/>
                  <a:pt x="34874" y="15009"/>
                </a:cubicBezTo>
                <a:cubicBezTo>
                  <a:pt x="34704" y="15180"/>
                  <a:pt x="34533" y="15248"/>
                  <a:pt x="34465" y="15385"/>
                </a:cubicBezTo>
                <a:cubicBezTo>
                  <a:pt x="34021" y="16340"/>
                  <a:pt x="33475" y="17261"/>
                  <a:pt x="32827" y="18114"/>
                </a:cubicBezTo>
                <a:cubicBezTo>
                  <a:pt x="32725" y="18285"/>
                  <a:pt x="32588" y="18422"/>
                  <a:pt x="32418" y="18660"/>
                </a:cubicBezTo>
                <a:cubicBezTo>
                  <a:pt x="32418" y="18558"/>
                  <a:pt x="32418" y="18490"/>
                  <a:pt x="32452" y="18422"/>
                </a:cubicBezTo>
                <a:cubicBezTo>
                  <a:pt x="32759" y="17739"/>
                  <a:pt x="33032" y="17091"/>
                  <a:pt x="33339" y="16442"/>
                </a:cubicBezTo>
                <a:cubicBezTo>
                  <a:pt x="33441" y="16272"/>
                  <a:pt x="33510" y="16135"/>
                  <a:pt x="33646" y="16033"/>
                </a:cubicBezTo>
                <a:cubicBezTo>
                  <a:pt x="34158" y="15487"/>
                  <a:pt x="34567" y="14907"/>
                  <a:pt x="34909" y="14259"/>
                </a:cubicBezTo>
                <a:close/>
                <a:moveTo>
                  <a:pt x="23409" y="17603"/>
                </a:moveTo>
                <a:cubicBezTo>
                  <a:pt x="23819" y="17876"/>
                  <a:pt x="24126" y="18251"/>
                  <a:pt x="24330" y="18695"/>
                </a:cubicBezTo>
                <a:cubicBezTo>
                  <a:pt x="23921" y="18422"/>
                  <a:pt x="23614" y="18046"/>
                  <a:pt x="23409" y="17603"/>
                </a:cubicBezTo>
                <a:close/>
                <a:moveTo>
                  <a:pt x="35796" y="15350"/>
                </a:moveTo>
                <a:lnTo>
                  <a:pt x="35796" y="15350"/>
                </a:lnTo>
                <a:cubicBezTo>
                  <a:pt x="35659" y="16477"/>
                  <a:pt x="35250" y="17603"/>
                  <a:pt x="34670" y="18592"/>
                </a:cubicBezTo>
                <a:cubicBezTo>
                  <a:pt x="34636" y="18660"/>
                  <a:pt x="34567" y="18626"/>
                  <a:pt x="34431" y="18695"/>
                </a:cubicBezTo>
                <a:cubicBezTo>
                  <a:pt x="34567" y="18285"/>
                  <a:pt x="34670" y="17910"/>
                  <a:pt x="34772" y="17534"/>
                </a:cubicBezTo>
                <a:cubicBezTo>
                  <a:pt x="34909" y="16647"/>
                  <a:pt x="35420" y="16067"/>
                  <a:pt x="35796" y="15350"/>
                </a:cubicBezTo>
                <a:close/>
                <a:moveTo>
                  <a:pt x="36444" y="18183"/>
                </a:moveTo>
                <a:lnTo>
                  <a:pt x="36444" y="18183"/>
                </a:lnTo>
                <a:cubicBezTo>
                  <a:pt x="36546" y="18524"/>
                  <a:pt x="36512" y="18695"/>
                  <a:pt x="36205" y="18695"/>
                </a:cubicBezTo>
                <a:lnTo>
                  <a:pt x="36444" y="18183"/>
                </a:lnTo>
                <a:close/>
                <a:moveTo>
                  <a:pt x="41801" y="17398"/>
                </a:moveTo>
                <a:lnTo>
                  <a:pt x="43132" y="18831"/>
                </a:lnTo>
                <a:cubicBezTo>
                  <a:pt x="42518" y="18524"/>
                  <a:pt x="42040" y="18012"/>
                  <a:pt x="41801" y="17398"/>
                </a:cubicBezTo>
                <a:close/>
                <a:moveTo>
                  <a:pt x="33680" y="17773"/>
                </a:moveTo>
                <a:lnTo>
                  <a:pt x="34158" y="17910"/>
                </a:lnTo>
                <a:lnTo>
                  <a:pt x="33578" y="19377"/>
                </a:lnTo>
                <a:cubicBezTo>
                  <a:pt x="33480" y="19221"/>
                  <a:pt x="33383" y="19165"/>
                  <a:pt x="33285" y="19165"/>
                </a:cubicBezTo>
                <a:cubicBezTo>
                  <a:pt x="33218" y="19165"/>
                  <a:pt x="33151" y="19192"/>
                  <a:pt x="33084" y="19230"/>
                </a:cubicBezTo>
                <a:lnTo>
                  <a:pt x="33084" y="19230"/>
                </a:lnTo>
                <a:lnTo>
                  <a:pt x="33680" y="17773"/>
                </a:lnTo>
                <a:close/>
                <a:moveTo>
                  <a:pt x="14025" y="17398"/>
                </a:moveTo>
                <a:lnTo>
                  <a:pt x="14025" y="17398"/>
                </a:lnTo>
                <a:cubicBezTo>
                  <a:pt x="14230" y="18353"/>
                  <a:pt x="14025" y="19104"/>
                  <a:pt x="13479" y="19548"/>
                </a:cubicBezTo>
                <a:cubicBezTo>
                  <a:pt x="13309" y="18660"/>
                  <a:pt x="13821" y="18149"/>
                  <a:pt x="14025" y="17398"/>
                </a:cubicBezTo>
                <a:close/>
                <a:moveTo>
                  <a:pt x="39686" y="15760"/>
                </a:moveTo>
                <a:lnTo>
                  <a:pt x="39686" y="15760"/>
                </a:lnTo>
                <a:cubicBezTo>
                  <a:pt x="39754" y="15777"/>
                  <a:pt x="39814" y="15777"/>
                  <a:pt x="39861" y="15777"/>
                </a:cubicBezTo>
                <a:cubicBezTo>
                  <a:pt x="39908" y="15777"/>
                  <a:pt x="39942" y="15777"/>
                  <a:pt x="39959" y="15794"/>
                </a:cubicBezTo>
                <a:cubicBezTo>
                  <a:pt x="40232" y="16238"/>
                  <a:pt x="40505" y="16681"/>
                  <a:pt x="40812" y="17125"/>
                </a:cubicBezTo>
                <a:cubicBezTo>
                  <a:pt x="40505" y="17432"/>
                  <a:pt x="40505" y="17534"/>
                  <a:pt x="40641" y="17807"/>
                </a:cubicBezTo>
                <a:cubicBezTo>
                  <a:pt x="40744" y="18080"/>
                  <a:pt x="40880" y="18387"/>
                  <a:pt x="41051" y="18660"/>
                </a:cubicBezTo>
                <a:cubicBezTo>
                  <a:pt x="41187" y="18933"/>
                  <a:pt x="41324" y="19206"/>
                  <a:pt x="41460" y="19479"/>
                </a:cubicBezTo>
                <a:lnTo>
                  <a:pt x="41392" y="19548"/>
                </a:lnTo>
                <a:cubicBezTo>
                  <a:pt x="40675" y="18353"/>
                  <a:pt x="40095" y="17091"/>
                  <a:pt x="39686" y="15760"/>
                </a:cubicBezTo>
                <a:close/>
                <a:moveTo>
                  <a:pt x="16141" y="17466"/>
                </a:moveTo>
                <a:cubicBezTo>
                  <a:pt x="16004" y="18319"/>
                  <a:pt x="15766" y="19104"/>
                  <a:pt x="15458" y="19889"/>
                </a:cubicBezTo>
                <a:lnTo>
                  <a:pt x="15356" y="19855"/>
                </a:lnTo>
                <a:cubicBezTo>
                  <a:pt x="15390" y="19241"/>
                  <a:pt x="15424" y="18592"/>
                  <a:pt x="15458" y="17876"/>
                </a:cubicBezTo>
                <a:cubicBezTo>
                  <a:pt x="15540" y="17949"/>
                  <a:pt x="15608" y="17980"/>
                  <a:pt x="15668" y="17980"/>
                </a:cubicBezTo>
                <a:cubicBezTo>
                  <a:pt x="15857" y="17980"/>
                  <a:pt x="15959" y="17674"/>
                  <a:pt x="16141" y="17466"/>
                </a:cubicBezTo>
                <a:close/>
                <a:moveTo>
                  <a:pt x="36990" y="17330"/>
                </a:moveTo>
                <a:cubicBezTo>
                  <a:pt x="37195" y="18183"/>
                  <a:pt x="37570" y="19002"/>
                  <a:pt x="37638" y="19923"/>
                </a:cubicBezTo>
                <a:lnTo>
                  <a:pt x="37536" y="19957"/>
                </a:lnTo>
                <a:cubicBezTo>
                  <a:pt x="37400" y="19786"/>
                  <a:pt x="37263" y="19582"/>
                  <a:pt x="37127" y="19411"/>
                </a:cubicBezTo>
                <a:cubicBezTo>
                  <a:pt x="37024" y="19275"/>
                  <a:pt x="36990" y="19138"/>
                  <a:pt x="36990" y="18968"/>
                </a:cubicBezTo>
                <a:lnTo>
                  <a:pt x="36990" y="17330"/>
                </a:lnTo>
                <a:close/>
                <a:moveTo>
                  <a:pt x="11739" y="13440"/>
                </a:moveTo>
                <a:cubicBezTo>
                  <a:pt x="11705" y="14361"/>
                  <a:pt x="11432" y="15248"/>
                  <a:pt x="10988" y="16067"/>
                </a:cubicBezTo>
                <a:cubicBezTo>
                  <a:pt x="10818" y="16272"/>
                  <a:pt x="10749" y="16545"/>
                  <a:pt x="10852" y="16818"/>
                </a:cubicBezTo>
                <a:cubicBezTo>
                  <a:pt x="10852" y="16886"/>
                  <a:pt x="10818" y="17023"/>
                  <a:pt x="10784" y="17091"/>
                </a:cubicBezTo>
                <a:cubicBezTo>
                  <a:pt x="10681" y="17330"/>
                  <a:pt x="10579" y="17534"/>
                  <a:pt x="10511" y="17773"/>
                </a:cubicBezTo>
                <a:cubicBezTo>
                  <a:pt x="10340" y="18149"/>
                  <a:pt x="10340" y="18183"/>
                  <a:pt x="10681" y="18490"/>
                </a:cubicBezTo>
                <a:cubicBezTo>
                  <a:pt x="10476" y="19036"/>
                  <a:pt x="10169" y="19582"/>
                  <a:pt x="9828" y="20059"/>
                </a:cubicBezTo>
                <a:cubicBezTo>
                  <a:pt x="9862" y="19821"/>
                  <a:pt x="9931" y="19616"/>
                  <a:pt x="9999" y="19377"/>
                </a:cubicBezTo>
                <a:cubicBezTo>
                  <a:pt x="10033" y="19172"/>
                  <a:pt x="10033" y="18968"/>
                  <a:pt x="9999" y="18763"/>
                </a:cubicBezTo>
                <a:cubicBezTo>
                  <a:pt x="9965" y="18592"/>
                  <a:pt x="9794" y="18524"/>
                  <a:pt x="9658" y="18387"/>
                </a:cubicBezTo>
                <a:cubicBezTo>
                  <a:pt x="10033" y="17637"/>
                  <a:pt x="10374" y="16886"/>
                  <a:pt x="10749" y="16135"/>
                </a:cubicBezTo>
                <a:cubicBezTo>
                  <a:pt x="10818" y="15965"/>
                  <a:pt x="10886" y="15794"/>
                  <a:pt x="10920" y="15623"/>
                </a:cubicBezTo>
                <a:cubicBezTo>
                  <a:pt x="11057" y="14805"/>
                  <a:pt x="11466" y="14190"/>
                  <a:pt x="11739" y="13440"/>
                </a:cubicBezTo>
                <a:close/>
                <a:moveTo>
                  <a:pt x="41392" y="18046"/>
                </a:moveTo>
                <a:cubicBezTo>
                  <a:pt x="41801" y="18626"/>
                  <a:pt x="42416" y="18968"/>
                  <a:pt x="42552" y="19821"/>
                </a:cubicBezTo>
                <a:lnTo>
                  <a:pt x="42552" y="19855"/>
                </a:lnTo>
                <a:cubicBezTo>
                  <a:pt x="42620" y="20094"/>
                  <a:pt x="42723" y="20332"/>
                  <a:pt x="42825" y="20571"/>
                </a:cubicBezTo>
                <a:lnTo>
                  <a:pt x="42723" y="20640"/>
                </a:lnTo>
                <a:lnTo>
                  <a:pt x="41324" y="18114"/>
                </a:lnTo>
                <a:lnTo>
                  <a:pt x="41392" y="18046"/>
                </a:lnTo>
                <a:close/>
                <a:moveTo>
                  <a:pt x="10272" y="20401"/>
                </a:moveTo>
                <a:lnTo>
                  <a:pt x="10340" y="20503"/>
                </a:lnTo>
                <a:lnTo>
                  <a:pt x="10101" y="20742"/>
                </a:lnTo>
                <a:cubicBezTo>
                  <a:pt x="10169" y="20640"/>
                  <a:pt x="10204" y="20537"/>
                  <a:pt x="10272" y="20401"/>
                </a:cubicBezTo>
                <a:close/>
                <a:moveTo>
                  <a:pt x="33066" y="19275"/>
                </a:moveTo>
                <a:cubicBezTo>
                  <a:pt x="33066" y="19366"/>
                  <a:pt x="33066" y="19457"/>
                  <a:pt x="33066" y="19548"/>
                </a:cubicBezTo>
                <a:cubicBezTo>
                  <a:pt x="32827" y="20094"/>
                  <a:pt x="32418" y="20503"/>
                  <a:pt x="31906" y="20776"/>
                </a:cubicBezTo>
                <a:lnTo>
                  <a:pt x="33066" y="19275"/>
                </a:lnTo>
                <a:close/>
                <a:moveTo>
                  <a:pt x="37229" y="12245"/>
                </a:moveTo>
                <a:cubicBezTo>
                  <a:pt x="37331" y="12348"/>
                  <a:pt x="37400" y="12518"/>
                  <a:pt x="37434" y="12689"/>
                </a:cubicBezTo>
                <a:cubicBezTo>
                  <a:pt x="37673" y="13678"/>
                  <a:pt x="37911" y="14668"/>
                  <a:pt x="38184" y="15623"/>
                </a:cubicBezTo>
                <a:cubicBezTo>
                  <a:pt x="38287" y="16101"/>
                  <a:pt x="38423" y="16545"/>
                  <a:pt x="38594" y="16988"/>
                </a:cubicBezTo>
                <a:cubicBezTo>
                  <a:pt x="38764" y="17295"/>
                  <a:pt x="38764" y="17671"/>
                  <a:pt x="38662" y="17978"/>
                </a:cubicBezTo>
                <a:cubicBezTo>
                  <a:pt x="38560" y="17705"/>
                  <a:pt x="38457" y="17500"/>
                  <a:pt x="38389" y="17261"/>
                </a:cubicBezTo>
                <a:cubicBezTo>
                  <a:pt x="38219" y="16750"/>
                  <a:pt x="38082" y="16204"/>
                  <a:pt x="37911" y="15658"/>
                </a:cubicBezTo>
                <a:cubicBezTo>
                  <a:pt x="37850" y="15505"/>
                  <a:pt x="37762" y="15379"/>
                  <a:pt x="37646" y="15379"/>
                </a:cubicBezTo>
                <a:cubicBezTo>
                  <a:pt x="37632" y="15379"/>
                  <a:pt x="37619" y="15381"/>
                  <a:pt x="37604" y="15385"/>
                </a:cubicBezTo>
                <a:cubicBezTo>
                  <a:pt x="37434" y="15453"/>
                  <a:pt x="37434" y="15623"/>
                  <a:pt x="37468" y="15828"/>
                </a:cubicBezTo>
                <a:cubicBezTo>
                  <a:pt x="37741" y="16681"/>
                  <a:pt x="37980" y="17568"/>
                  <a:pt x="38321" y="18387"/>
                </a:cubicBezTo>
                <a:cubicBezTo>
                  <a:pt x="38492" y="18763"/>
                  <a:pt x="38730" y="19104"/>
                  <a:pt x="39003" y="19411"/>
                </a:cubicBezTo>
                <a:cubicBezTo>
                  <a:pt x="39140" y="19513"/>
                  <a:pt x="39276" y="19684"/>
                  <a:pt x="39345" y="19855"/>
                </a:cubicBezTo>
                <a:cubicBezTo>
                  <a:pt x="39481" y="20298"/>
                  <a:pt x="39652" y="20776"/>
                  <a:pt x="39788" y="21220"/>
                </a:cubicBezTo>
                <a:cubicBezTo>
                  <a:pt x="39856" y="21322"/>
                  <a:pt x="39856" y="21459"/>
                  <a:pt x="39891" y="21595"/>
                </a:cubicBezTo>
                <a:cubicBezTo>
                  <a:pt x="39515" y="21186"/>
                  <a:pt x="39174" y="20776"/>
                  <a:pt x="38901" y="20298"/>
                </a:cubicBezTo>
                <a:cubicBezTo>
                  <a:pt x="38560" y="19889"/>
                  <a:pt x="38287" y="19377"/>
                  <a:pt x="38184" y="18831"/>
                </a:cubicBezTo>
                <a:cubicBezTo>
                  <a:pt x="38150" y="18763"/>
                  <a:pt x="38116" y="18626"/>
                  <a:pt x="38082" y="18626"/>
                </a:cubicBezTo>
                <a:cubicBezTo>
                  <a:pt x="37809" y="18524"/>
                  <a:pt x="37775" y="18251"/>
                  <a:pt x="37741" y="18012"/>
                </a:cubicBezTo>
                <a:cubicBezTo>
                  <a:pt x="37604" y="17364"/>
                  <a:pt x="37468" y="16715"/>
                  <a:pt x="37331" y="16067"/>
                </a:cubicBezTo>
                <a:cubicBezTo>
                  <a:pt x="37331" y="15999"/>
                  <a:pt x="37365" y="15931"/>
                  <a:pt x="37297" y="15862"/>
                </a:cubicBezTo>
                <a:cubicBezTo>
                  <a:pt x="37263" y="15760"/>
                  <a:pt x="37161" y="15692"/>
                  <a:pt x="37092" y="15658"/>
                </a:cubicBezTo>
                <a:cubicBezTo>
                  <a:pt x="37024" y="15658"/>
                  <a:pt x="36922" y="15760"/>
                  <a:pt x="36922" y="15828"/>
                </a:cubicBezTo>
                <a:cubicBezTo>
                  <a:pt x="36888" y="16067"/>
                  <a:pt x="36785" y="16272"/>
                  <a:pt x="36615" y="16442"/>
                </a:cubicBezTo>
                <a:cubicBezTo>
                  <a:pt x="36546" y="16477"/>
                  <a:pt x="36546" y="16579"/>
                  <a:pt x="36546" y="16647"/>
                </a:cubicBezTo>
                <a:cubicBezTo>
                  <a:pt x="36376" y="17364"/>
                  <a:pt x="36035" y="18080"/>
                  <a:pt x="35557" y="18660"/>
                </a:cubicBezTo>
                <a:cubicBezTo>
                  <a:pt x="35557" y="18626"/>
                  <a:pt x="35557" y="18558"/>
                  <a:pt x="35557" y="18524"/>
                </a:cubicBezTo>
                <a:cubicBezTo>
                  <a:pt x="35898" y="17773"/>
                  <a:pt x="36103" y="16988"/>
                  <a:pt x="36239" y="16204"/>
                </a:cubicBezTo>
                <a:cubicBezTo>
                  <a:pt x="36274" y="16101"/>
                  <a:pt x="36308" y="16033"/>
                  <a:pt x="36342" y="15965"/>
                </a:cubicBezTo>
                <a:cubicBezTo>
                  <a:pt x="36888" y="15009"/>
                  <a:pt x="37161" y="13917"/>
                  <a:pt x="37161" y="12825"/>
                </a:cubicBezTo>
                <a:cubicBezTo>
                  <a:pt x="37195" y="12655"/>
                  <a:pt x="37229" y="12416"/>
                  <a:pt x="37229" y="12245"/>
                </a:cubicBezTo>
                <a:close/>
                <a:moveTo>
                  <a:pt x="10101" y="20742"/>
                </a:moveTo>
                <a:lnTo>
                  <a:pt x="10101" y="20742"/>
                </a:lnTo>
                <a:cubicBezTo>
                  <a:pt x="9999" y="21151"/>
                  <a:pt x="9726" y="21459"/>
                  <a:pt x="9350" y="21629"/>
                </a:cubicBezTo>
                <a:cubicBezTo>
                  <a:pt x="9555" y="21288"/>
                  <a:pt x="9828" y="21015"/>
                  <a:pt x="10101" y="20742"/>
                </a:cubicBezTo>
                <a:close/>
                <a:moveTo>
                  <a:pt x="12967" y="19309"/>
                </a:moveTo>
                <a:cubicBezTo>
                  <a:pt x="12899" y="20332"/>
                  <a:pt x="12694" y="21288"/>
                  <a:pt x="12046" y="22004"/>
                </a:cubicBezTo>
                <a:lnTo>
                  <a:pt x="12285" y="19957"/>
                </a:lnTo>
                <a:cubicBezTo>
                  <a:pt x="12353" y="19377"/>
                  <a:pt x="12456" y="19309"/>
                  <a:pt x="12967" y="19309"/>
                </a:cubicBezTo>
                <a:close/>
                <a:moveTo>
                  <a:pt x="17267" y="22004"/>
                </a:moveTo>
                <a:lnTo>
                  <a:pt x="17267" y="22004"/>
                </a:lnTo>
                <a:cubicBezTo>
                  <a:pt x="17642" y="22141"/>
                  <a:pt x="17642" y="22175"/>
                  <a:pt x="17574" y="22721"/>
                </a:cubicBezTo>
                <a:lnTo>
                  <a:pt x="17267" y="22004"/>
                </a:lnTo>
                <a:close/>
                <a:moveTo>
                  <a:pt x="39686" y="17330"/>
                </a:moveTo>
                <a:cubicBezTo>
                  <a:pt x="40334" y="18660"/>
                  <a:pt x="40846" y="20128"/>
                  <a:pt x="41972" y="20981"/>
                </a:cubicBezTo>
                <a:cubicBezTo>
                  <a:pt x="41945" y="21145"/>
                  <a:pt x="41939" y="21310"/>
                  <a:pt x="41920" y="21475"/>
                </a:cubicBezTo>
                <a:lnTo>
                  <a:pt x="41920" y="21475"/>
                </a:lnTo>
                <a:cubicBezTo>
                  <a:pt x="41901" y="21361"/>
                  <a:pt x="41890" y="21247"/>
                  <a:pt x="41836" y="21220"/>
                </a:cubicBezTo>
                <a:cubicBezTo>
                  <a:pt x="41699" y="21151"/>
                  <a:pt x="41563" y="21117"/>
                  <a:pt x="41392" y="21117"/>
                </a:cubicBezTo>
                <a:cubicBezTo>
                  <a:pt x="41290" y="20810"/>
                  <a:pt x="41187" y="20503"/>
                  <a:pt x="41051" y="20230"/>
                </a:cubicBezTo>
                <a:cubicBezTo>
                  <a:pt x="40982" y="20059"/>
                  <a:pt x="40880" y="19957"/>
                  <a:pt x="40778" y="19821"/>
                </a:cubicBezTo>
                <a:cubicBezTo>
                  <a:pt x="40734" y="19788"/>
                  <a:pt x="40690" y="19773"/>
                  <a:pt x="40649" y="19773"/>
                </a:cubicBezTo>
                <a:cubicBezTo>
                  <a:pt x="40561" y="19773"/>
                  <a:pt x="40483" y="19841"/>
                  <a:pt x="40437" y="19957"/>
                </a:cubicBezTo>
                <a:cubicBezTo>
                  <a:pt x="40334" y="20128"/>
                  <a:pt x="40334" y="20298"/>
                  <a:pt x="40471" y="20367"/>
                </a:cubicBezTo>
                <a:cubicBezTo>
                  <a:pt x="40641" y="20503"/>
                  <a:pt x="40778" y="20674"/>
                  <a:pt x="40812" y="20878"/>
                </a:cubicBezTo>
                <a:cubicBezTo>
                  <a:pt x="40948" y="21288"/>
                  <a:pt x="41119" y="21731"/>
                  <a:pt x="41255" y="22141"/>
                </a:cubicBezTo>
                <a:cubicBezTo>
                  <a:pt x="41324" y="22312"/>
                  <a:pt x="41358" y="22482"/>
                  <a:pt x="41426" y="22721"/>
                </a:cubicBezTo>
                <a:cubicBezTo>
                  <a:pt x="41406" y="22724"/>
                  <a:pt x="41386" y="22725"/>
                  <a:pt x="41366" y="22725"/>
                </a:cubicBezTo>
                <a:cubicBezTo>
                  <a:pt x="41109" y="22725"/>
                  <a:pt x="40841" y="22530"/>
                  <a:pt x="40778" y="22277"/>
                </a:cubicBezTo>
                <a:lnTo>
                  <a:pt x="39993" y="20298"/>
                </a:lnTo>
                <a:cubicBezTo>
                  <a:pt x="40334" y="20025"/>
                  <a:pt x="40334" y="20025"/>
                  <a:pt x="40198" y="19582"/>
                </a:cubicBezTo>
                <a:cubicBezTo>
                  <a:pt x="40061" y="19206"/>
                  <a:pt x="39959" y="18831"/>
                  <a:pt x="39891" y="18456"/>
                </a:cubicBezTo>
                <a:cubicBezTo>
                  <a:pt x="39822" y="18080"/>
                  <a:pt x="39754" y="17705"/>
                  <a:pt x="39686" y="17330"/>
                </a:cubicBezTo>
                <a:close/>
                <a:moveTo>
                  <a:pt x="11534" y="21527"/>
                </a:moveTo>
                <a:lnTo>
                  <a:pt x="11637" y="21561"/>
                </a:lnTo>
                <a:cubicBezTo>
                  <a:pt x="11500" y="22175"/>
                  <a:pt x="11398" y="22789"/>
                  <a:pt x="11261" y="23472"/>
                </a:cubicBezTo>
                <a:lnTo>
                  <a:pt x="11022" y="22653"/>
                </a:lnTo>
                <a:lnTo>
                  <a:pt x="11534" y="21527"/>
                </a:lnTo>
                <a:close/>
                <a:moveTo>
                  <a:pt x="41497" y="23394"/>
                </a:moveTo>
                <a:cubicBezTo>
                  <a:pt x="41526" y="23394"/>
                  <a:pt x="41559" y="23407"/>
                  <a:pt x="41597" y="23438"/>
                </a:cubicBezTo>
                <a:cubicBezTo>
                  <a:pt x="41767" y="23540"/>
                  <a:pt x="41801" y="23779"/>
                  <a:pt x="41767" y="24086"/>
                </a:cubicBezTo>
                <a:lnTo>
                  <a:pt x="41290" y="23745"/>
                </a:lnTo>
                <a:cubicBezTo>
                  <a:pt x="41343" y="23559"/>
                  <a:pt x="41396" y="23394"/>
                  <a:pt x="41497" y="23394"/>
                </a:cubicBezTo>
                <a:close/>
                <a:moveTo>
                  <a:pt x="36615" y="23438"/>
                </a:moveTo>
                <a:lnTo>
                  <a:pt x="36615" y="23438"/>
                </a:lnTo>
                <a:cubicBezTo>
                  <a:pt x="36649" y="24018"/>
                  <a:pt x="36649" y="24018"/>
                  <a:pt x="36410" y="24188"/>
                </a:cubicBezTo>
                <a:cubicBezTo>
                  <a:pt x="36512" y="23915"/>
                  <a:pt x="36444" y="23642"/>
                  <a:pt x="36615" y="23438"/>
                </a:cubicBezTo>
                <a:close/>
                <a:moveTo>
                  <a:pt x="24501" y="22960"/>
                </a:moveTo>
                <a:lnTo>
                  <a:pt x="25968" y="23950"/>
                </a:lnTo>
                <a:lnTo>
                  <a:pt x="25661" y="24291"/>
                </a:lnTo>
                <a:lnTo>
                  <a:pt x="24433" y="23096"/>
                </a:lnTo>
                <a:lnTo>
                  <a:pt x="24501" y="22960"/>
                </a:lnTo>
                <a:close/>
                <a:moveTo>
                  <a:pt x="12729" y="15487"/>
                </a:moveTo>
                <a:lnTo>
                  <a:pt x="12831" y="15555"/>
                </a:lnTo>
                <a:lnTo>
                  <a:pt x="12456" y="18114"/>
                </a:lnTo>
                <a:cubicBezTo>
                  <a:pt x="12046" y="18319"/>
                  <a:pt x="12046" y="18319"/>
                  <a:pt x="11978" y="18729"/>
                </a:cubicBezTo>
                <a:cubicBezTo>
                  <a:pt x="11978" y="18968"/>
                  <a:pt x="11910" y="19206"/>
                  <a:pt x="11739" y="19377"/>
                </a:cubicBezTo>
                <a:cubicBezTo>
                  <a:pt x="11705" y="19445"/>
                  <a:pt x="11671" y="19513"/>
                  <a:pt x="11705" y="19616"/>
                </a:cubicBezTo>
                <a:cubicBezTo>
                  <a:pt x="11978" y="20094"/>
                  <a:pt x="11705" y="20503"/>
                  <a:pt x="11705" y="20981"/>
                </a:cubicBezTo>
                <a:cubicBezTo>
                  <a:pt x="11557" y="20877"/>
                  <a:pt x="11467" y="20819"/>
                  <a:pt x="11401" y="20819"/>
                </a:cubicBezTo>
                <a:cubicBezTo>
                  <a:pt x="11315" y="20819"/>
                  <a:pt x="11270" y="20919"/>
                  <a:pt x="11193" y="21151"/>
                </a:cubicBezTo>
                <a:lnTo>
                  <a:pt x="11193" y="21117"/>
                </a:lnTo>
                <a:cubicBezTo>
                  <a:pt x="10715" y="22312"/>
                  <a:pt x="10067" y="23438"/>
                  <a:pt x="9282" y="24461"/>
                </a:cubicBezTo>
                <a:lnTo>
                  <a:pt x="9214" y="24393"/>
                </a:lnTo>
                <a:cubicBezTo>
                  <a:pt x="9282" y="24222"/>
                  <a:pt x="9385" y="24052"/>
                  <a:pt x="9453" y="23847"/>
                </a:cubicBezTo>
                <a:cubicBezTo>
                  <a:pt x="9521" y="23642"/>
                  <a:pt x="9589" y="23438"/>
                  <a:pt x="9658" y="23233"/>
                </a:cubicBezTo>
                <a:cubicBezTo>
                  <a:pt x="9658" y="23096"/>
                  <a:pt x="9623" y="22994"/>
                  <a:pt x="9521" y="22892"/>
                </a:cubicBezTo>
                <a:cubicBezTo>
                  <a:pt x="9516" y="22887"/>
                  <a:pt x="9510" y="22885"/>
                  <a:pt x="9502" y="22885"/>
                </a:cubicBezTo>
                <a:cubicBezTo>
                  <a:pt x="9451" y="22885"/>
                  <a:pt x="9341" y="22969"/>
                  <a:pt x="9282" y="23028"/>
                </a:cubicBezTo>
                <a:cubicBezTo>
                  <a:pt x="9214" y="23131"/>
                  <a:pt x="9146" y="23267"/>
                  <a:pt x="9112" y="23369"/>
                </a:cubicBezTo>
                <a:lnTo>
                  <a:pt x="9009" y="23335"/>
                </a:lnTo>
                <a:cubicBezTo>
                  <a:pt x="9077" y="23062"/>
                  <a:pt x="9146" y="22789"/>
                  <a:pt x="9180" y="22619"/>
                </a:cubicBezTo>
                <a:cubicBezTo>
                  <a:pt x="9350" y="22550"/>
                  <a:pt x="9521" y="22448"/>
                  <a:pt x="9658" y="22346"/>
                </a:cubicBezTo>
                <a:cubicBezTo>
                  <a:pt x="9965" y="22004"/>
                  <a:pt x="10272" y="21629"/>
                  <a:pt x="10511" y="21220"/>
                </a:cubicBezTo>
                <a:cubicBezTo>
                  <a:pt x="11261" y="19855"/>
                  <a:pt x="11739" y="18353"/>
                  <a:pt x="12012" y="16818"/>
                </a:cubicBezTo>
                <a:cubicBezTo>
                  <a:pt x="12012" y="16545"/>
                  <a:pt x="12114" y="16306"/>
                  <a:pt x="12251" y="16101"/>
                </a:cubicBezTo>
                <a:cubicBezTo>
                  <a:pt x="12422" y="15896"/>
                  <a:pt x="12592" y="15692"/>
                  <a:pt x="12729" y="15487"/>
                </a:cubicBezTo>
                <a:close/>
                <a:moveTo>
                  <a:pt x="35659" y="19445"/>
                </a:moveTo>
                <a:lnTo>
                  <a:pt x="35728" y="19513"/>
                </a:lnTo>
                <a:cubicBezTo>
                  <a:pt x="35523" y="20674"/>
                  <a:pt x="35216" y="21800"/>
                  <a:pt x="34772" y="22926"/>
                </a:cubicBezTo>
                <a:cubicBezTo>
                  <a:pt x="34671" y="22881"/>
                  <a:pt x="34585" y="22861"/>
                  <a:pt x="34512" y="22861"/>
                </a:cubicBezTo>
                <a:cubicBezTo>
                  <a:pt x="34143" y="22861"/>
                  <a:pt x="34096" y="23369"/>
                  <a:pt x="33953" y="23711"/>
                </a:cubicBezTo>
                <a:cubicBezTo>
                  <a:pt x="33802" y="23642"/>
                  <a:pt x="33717" y="23601"/>
                  <a:pt x="33654" y="23601"/>
                </a:cubicBezTo>
                <a:cubicBezTo>
                  <a:pt x="33561" y="23601"/>
                  <a:pt x="33516" y="23691"/>
                  <a:pt x="33373" y="23915"/>
                </a:cubicBezTo>
                <a:cubicBezTo>
                  <a:pt x="33237" y="24222"/>
                  <a:pt x="33066" y="24495"/>
                  <a:pt x="32895" y="24768"/>
                </a:cubicBezTo>
                <a:cubicBezTo>
                  <a:pt x="32895" y="24598"/>
                  <a:pt x="32964" y="24427"/>
                  <a:pt x="32964" y="24325"/>
                </a:cubicBezTo>
                <a:cubicBezTo>
                  <a:pt x="32964" y="24052"/>
                  <a:pt x="33066" y="23779"/>
                  <a:pt x="33305" y="23642"/>
                </a:cubicBezTo>
                <a:cubicBezTo>
                  <a:pt x="33578" y="23335"/>
                  <a:pt x="33817" y="23062"/>
                  <a:pt x="34090" y="22789"/>
                </a:cubicBezTo>
                <a:cubicBezTo>
                  <a:pt x="34192" y="22653"/>
                  <a:pt x="34328" y="22482"/>
                  <a:pt x="34192" y="22277"/>
                </a:cubicBezTo>
                <a:cubicBezTo>
                  <a:pt x="34156" y="22206"/>
                  <a:pt x="34107" y="22180"/>
                  <a:pt x="34057" y="22180"/>
                </a:cubicBezTo>
                <a:cubicBezTo>
                  <a:pt x="33963" y="22180"/>
                  <a:pt x="33861" y="22267"/>
                  <a:pt x="33817" y="22312"/>
                </a:cubicBezTo>
                <a:cubicBezTo>
                  <a:pt x="33714" y="22414"/>
                  <a:pt x="33612" y="22482"/>
                  <a:pt x="33544" y="22585"/>
                </a:cubicBezTo>
                <a:lnTo>
                  <a:pt x="33544" y="22550"/>
                </a:lnTo>
                <a:cubicBezTo>
                  <a:pt x="33817" y="22004"/>
                  <a:pt x="33817" y="22004"/>
                  <a:pt x="33646" y="21527"/>
                </a:cubicBezTo>
                <a:lnTo>
                  <a:pt x="33646" y="21527"/>
                </a:lnTo>
                <a:cubicBezTo>
                  <a:pt x="33685" y="21533"/>
                  <a:pt x="33722" y="21536"/>
                  <a:pt x="33758" y="21536"/>
                </a:cubicBezTo>
                <a:cubicBezTo>
                  <a:pt x="34089" y="21536"/>
                  <a:pt x="34246" y="21262"/>
                  <a:pt x="34431" y="21015"/>
                </a:cubicBezTo>
                <a:cubicBezTo>
                  <a:pt x="34499" y="20913"/>
                  <a:pt x="34533" y="20810"/>
                  <a:pt x="34601" y="20742"/>
                </a:cubicBezTo>
                <a:cubicBezTo>
                  <a:pt x="34943" y="20298"/>
                  <a:pt x="35284" y="19855"/>
                  <a:pt x="35659" y="19445"/>
                </a:cubicBezTo>
                <a:close/>
                <a:moveTo>
                  <a:pt x="42586" y="21356"/>
                </a:moveTo>
                <a:cubicBezTo>
                  <a:pt x="42655" y="21493"/>
                  <a:pt x="42757" y="21595"/>
                  <a:pt x="42859" y="21731"/>
                </a:cubicBezTo>
                <a:cubicBezTo>
                  <a:pt x="43166" y="22380"/>
                  <a:pt x="43644" y="22960"/>
                  <a:pt x="44190" y="23438"/>
                </a:cubicBezTo>
                <a:cubicBezTo>
                  <a:pt x="43951" y="23711"/>
                  <a:pt x="44054" y="23915"/>
                  <a:pt x="44190" y="24154"/>
                </a:cubicBezTo>
                <a:cubicBezTo>
                  <a:pt x="44327" y="24393"/>
                  <a:pt x="44463" y="24666"/>
                  <a:pt x="44634" y="24905"/>
                </a:cubicBezTo>
                <a:lnTo>
                  <a:pt x="44531" y="24973"/>
                </a:lnTo>
                <a:cubicBezTo>
                  <a:pt x="44463" y="24905"/>
                  <a:pt x="44361" y="24803"/>
                  <a:pt x="44292" y="24734"/>
                </a:cubicBezTo>
                <a:cubicBezTo>
                  <a:pt x="43542" y="23677"/>
                  <a:pt x="42962" y="22550"/>
                  <a:pt x="42586" y="21356"/>
                </a:cubicBezTo>
                <a:close/>
                <a:moveTo>
                  <a:pt x="22112" y="23540"/>
                </a:moveTo>
                <a:lnTo>
                  <a:pt x="22112" y="23540"/>
                </a:lnTo>
                <a:cubicBezTo>
                  <a:pt x="22624" y="23881"/>
                  <a:pt x="22590" y="24495"/>
                  <a:pt x="22863" y="25041"/>
                </a:cubicBezTo>
                <a:cubicBezTo>
                  <a:pt x="22454" y="24768"/>
                  <a:pt x="22317" y="24461"/>
                  <a:pt x="22112" y="23540"/>
                </a:cubicBezTo>
                <a:close/>
                <a:moveTo>
                  <a:pt x="41733" y="24768"/>
                </a:moveTo>
                <a:lnTo>
                  <a:pt x="41733" y="24768"/>
                </a:lnTo>
                <a:cubicBezTo>
                  <a:pt x="42006" y="24837"/>
                  <a:pt x="41972" y="25076"/>
                  <a:pt x="42006" y="25314"/>
                </a:cubicBezTo>
                <a:lnTo>
                  <a:pt x="41733" y="24768"/>
                </a:lnTo>
                <a:close/>
                <a:moveTo>
                  <a:pt x="32110" y="24837"/>
                </a:moveTo>
                <a:lnTo>
                  <a:pt x="32110" y="24837"/>
                </a:lnTo>
                <a:cubicBezTo>
                  <a:pt x="31872" y="25349"/>
                  <a:pt x="31565" y="25826"/>
                  <a:pt x="31189" y="26236"/>
                </a:cubicBezTo>
                <a:cubicBezTo>
                  <a:pt x="31155" y="26031"/>
                  <a:pt x="31121" y="25895"/>
                  <a:pt x="31087" y="25758"/>
                </a:cubicBezTo>
                <a:cubicBezTo>
                  <a:pt x="31428" y="25451"/>
                  <a:pt x="31701" y="25007"/>
                  <a:pt x="32110" y="24837"/>
                </a:cubicBezTo>
                <a:close/>
                <a:moveTo>
                  <a:pt x="34909" y="24154"/>
                </a:moveTo>
                <a:lnTo>
                  <a:pt x="34909" y="24154"/>
                </a:lnTo>
                <a:cubicBezTo>
                  <a:pt x="34772" y="24564"/>
                  <a:pt x="34601" y="24939"/>
                  <a:pt x="34465" y="25349"/>
                </a:cubicBezTo>
                <a:cubicBezTo>
                  <a:pt x="34328" y="25758"/>
                  <a:pt x="34192" y="26202"/>
                  <a:pt x="34056" y="26611"/>
                </a:cubicBezTo>
                <a:lnTo>
                  <a:pt x="33987" y="26577"/>
                </a:lnTo>
                <a:cubicBezTo>
                  <a:pt x="34124" y="26031"/>
                  <a:pt x="34260" y="25519"/>
                  <a:pt x="34363" y="24973"/>
                </a:cubicBezTo>
                <a:cubicBezTo>
                  <a:pt x="34397" y="24598"/>
                  <a:pt x="34601" y="24291"/>
                  <a:pt x="34909" y="24154"/>
                </a:cubicBezTo>
                <a:close/>
                <a:moveTo>
                  <a:pt x="42791" y="25349"/>
                </a:moveTo>
                <a:lnTo>
                  <a:pt x="42791" y="25349"/>
                </a:lnTo>
                <a:cubicBezTo>
                  <a:pt x="43030" y="25758"/>
                  <a:pt x="43269" y="26168"/>
                  <a:pt x="43542" y="26611"/>
                </a:cubicBezTo>
                <a:cubicBezTo>
                  <a:pt x="42893" y="26475"/>
                  <a:pt x="42518" y="25826"/>
                  <a:pt x="42791" y="25349"/>
                </a:cubicBezTo>
                <a:close/>
                <a:moveTo>
                  <a:pt x="19587" y="17295"/>
                </a:moveTo>
                <a:cubicBezTo>
                  <a:pt x="19758" y="17568"/>
                  <a:pt x="19997" y="17841"/>
                  <a:pt x="20167" y="18149"/>
                </a:cubicBezTo>
                <a:cubicBezTo>
                  <a:pt x="20577" y="18763"/>
                  <a:pt x="20952" y="19411"/>
                  <a:pt x="21328" y="20025"/>
                </a:cubicBezTo>
                <a:cubicBezTo>
                  <a:pt x="21601" y="20571"/>
                  <a:pt x="22044" y="21049"/>
                  <a:pt x="22590" y="21390"/>
                </a:cubicBezTo>
                <a:cubicBezTo>
                  <a:pt x="22693" y="21493"/>
                  <a:pt x="22795" y="21595"/>
                  <a:pt x="22863" y="21731"/>
                </a:cubicBezTo>
                <a:cubicBezTo>
                  <a:pt x="23000" y="21970"/>
                  <a:pt x="23170" y="22175"/>
                  <a:pt x="23307" y="22380"/>
                </a:cubicBezTo>
                <a:cubicBezTo>
                  <a:pt x="23289" y="22384"/>
                  <a:pt x="23270" y="22386"/>
                  <a:pt x="23250" y="22386"/>
                </a:cubicBezTo>
                <a:cubicBezTo>
                  <a:pt x="23197" y="22386"/>
                  <a:pt x="23137" y="22375"/>
                  <a:pt x="23080" y="22375"/>
                </a:cubicBezTo>
                <a:cubicBezTo>
                  <a:pt x="22986" y="22375"/>
                  <a:pt x="22900" y="22403"/>
                  <a:pt x="22863" y="22550"/>
                </a:cubicBezTo>
                <a:cubicBezTo>
                  <a:pt x="22863" y="22721"/>
                  <a:pt x="22931" y="22926"/>
                  <a:pt x="23000" y="23062"/>
                </a:cubicBezTo>
                <a:cubicBezTo>
                  <a:pt x="23034" y="23165"/>
                  <a:pt x="23068" y="23233"/>
                  <a:pt x="23102" y="23301"/>
                </a:cubicBezTo>
                <a:cubicBezTo>
                  <a:pt x="23580" y="23950"/>
                  <a:pt x="24057" y="24598"/>
                  <a:pt x="24535" y="25246"/>
                </a:cubicBezTo>
                <a:cubicBezTo>
                  <a:pt x="24842" y="25758"/>
                  <a:pt x="25081" y="26338"/>
                  <a:pt x="25218" y="26952"/>
                </a:cubicBezTo>
                <a:cubicBezTo>
                  <a:pt x="24569" y="26236"/>
                  <a:pt x="23955" y="25451"/>
                  <a:pt x="23409" y="24632"/>
                </a:cubicBezTo>
                <a:cubicBezTo>
                  <a:pt x="23102" y="24188"/>
                  <a:pt x="22863" y="23677"/>
                  <a:pt x="22761" y="23131"/>
                </a:cubicBezTo>
                <a:cubicBezTo>
                  <a:pt x="22658" y="22823"/>
                  <a:pt x="22590" y="22482"/>
                  <a:pt x="22522" y="22209"/>
                </a:cubicBezTo>
                <a:cubicBezTo>
                  <a:pt x="22474" y="22016"/>
                  <a:pt x="22425" y="21925"/>
                  <a:pt x="22340" y="21925"/>
                </a:cubicBezTo>
                <a:cubicBezTo>
                  <a:pt x="22306" y="21925"/>
                  <a:pt x="22265" y="21941"/>
                  <a:pt x="22215" y="21970"/>
                </a:cubicBezTo>
                <a:cubicBezTo>
                  <a:pt x="22147" y="22004"/>
                  <a:pt x="22112" y="22073"/>
                  <a:pt x="22010" y="22209"/>
                </a:cubicBezTo>
                <a:cubicBezTo>
                  <a:pt x="21805" y="21629"/>
                  <a:pt x="21601" y="21151"/>
                  <a:pt x="21430" y="20640"/>
                </a:cubicBezTo>
                <a:cubicBezTo>
                  <a:pt x="21396" y="20571"/>
                  <a:pt x="21362" y="20435"/>
                  <a:pt x="21328" y="20435"/>
                </a:cubicBezTo>
                <a:cubicBezTo>
                  <a:pt x="20918" y="20332"/>
                  <a:pt x="20816" y="19821"/>
                  <a:pt x="20543" y="19513"/>
                </a:cubicBezTo>
                <a:cubicBezTo>
                  <a:pt x="20406" y="19377"/>
                  <a:pt x="20304" y="19172"/>
                  <a:pt x="20167" y="19036"/>
                </a:cubicBezTo>
                <a:cubicBezTo>
                  <a:pt x="20091" y="18978"/>
                  <a:pt x="20015" y="18932"/>
                  <a:pt x="19938" y="18932"/>
                </a:cubicBezTo>
                <a:cubicBezTo>
                  <a:pt x="19878" y="18932"/>
                  <a:pt x="19818" y="18961"/>
                  <a:pt x="19758" y="19036"/>
                </a:cubicBezTo>
                <a:cubicBezTo>
                  <a:pt x="19656" y="19206"/>
                  <a:pt x="19792" y="19343"/>
                  <a:pt x="19860" y="19479"/>
                </a:cubicBezTo>
                <a:cubicBezTo>
                  <a:pt x="20167" y="19855"/>
                  <a:pt x="20406" y="20230"/>
                  <a:pt x="20679" y="20640"/>
                </a:cubicBezTo>
                <a:cubicBezTo>
                  <a:pt x="20713" y="20708"/>
                  <a:pt x="20782" y="20810"/>
                  <a:pt x="20782" y="20878"/>
                </a:cubicBezTo>
                <a:cubicBezTo>
                  <a:pt x="20918" y="21527"/>
                  <a:pt x="21089" y="22175"/>
                  <a:pt x="21328" y="22789"/>
                </a:cubicBezTo>
                <a:cubicBezTo>
                  <a:pt x="21362" y="22926"/>
                  <a:pt x="21396" y="23096"/>
                  <a:pt x="21464" y="23301"/>
                </a:cubicBezTo>
                <a:cubicBezTo>
                  <a:pt x="21225" y="23301"/>
                  <a:pt x="20986" y="23199"/>
                  <a:pt x="20918" y="22994"/>
                </a:cubicBezTo>
                <a:cubicBezTo>
                  <a:pt x="20782" y="22823"/>
                  <a:pt x="20679" y="22619"/>
                  <a:pt x="20577" y="22448"/>
                </a:cubicBezTo>
                <a:cubicBezTo>
                  <a:pt x="19963" y="20981"/>
                  <a:pt x="19485" y="19479"/>
                  <a:pt x="19144" y="17944"/>
                </a:cubicBezTo>
                <a:cubicBezTo>
                  <a:pt x="19110" y="17807"/>
                  <a:pt x="19110" y="17637"/>
                  <a:pt x="19110" y="17500"/>
                </a:cubicBezTo>
                <a:lnTo>
                  <a:pt x="19587" y="17295"/>
                </a:lnTo>
                <a:close/>
                <a:moveTo>
                  <a:pt x="8775" y="25753"/>
                </a:moveTo>
                <a:cubicBezTo>
                  <a:pt x="8796" y="25753"/>
                  <a:pt x="8817" y="25755"/>
                  <a:pt x="8839" y="25758"/>
                </a:cubicBezTo>
                <a:cubicBezTo>
                  <a:pt x="8463" y="26475"/>
                  <a:pt x="8088" y="27123"/>
                  <a:pt x="7713" y="27771"/>
                </a:cubicBezTo>
                <a:lnTo>
                  <a:pt x="7644" y="27703"/>
                </a:lnTo>
                <a:lnTo>
                  <a:pt x="8361" y="26065"/>
                </a:lnTo>
                <a:cubicBezTo>
                  <a:pt x="8422" y="25882"/>
                  <a:pt x="8593" y="25753"/>
                  <a:pt x="8775" y="25753"/>
                </a:cubicBezTo>
                <a:close/>
                <a:moveTo>
                  <a:pt x="20577" y="27259"/>
                </a:moveTo>
                <a:lnTo>
                  <a:pt x="20782" y="27771"/>
                </a:lnTo>
                <a:lnTo>
                  <a:pt x="20713" y="27840"/>
                </a:lnTo>
                <a:lnTo>
                  <a:pt x="20475" y="27362"/>
                </a:lnTo>
                <a:lnTo>
                  <a:pt x="20577" y="27259"/>
                </a:lnTo>
                <a:close/>
                <a:moveTo>
                  <a:pt x="19280" y="27123"/>
                </a:moveTo>
                <a:lnTo>
                  <a:pt x="19894" y="27157"/>
                </a:lnTo>
                <a:cubicBezTo>
                  <a:pt x="19929" y="27328"/>
                  <a:pt x="19963" y="27464"/>
                  <a:pt x="19997" y="27567"/>
                </a:cubicBezTo>
                <a:lnTo>
                  <a:pt x="19553" y="28010"/>
                </a:lnTo>
                <a:lnTo>
                  <a:pt x="19280" y="27123"/>
                </a:lnTo>
                <a:close/>
                <a:moveTo>
                  <a:pt x="23000" y="25519"/>
                </a:moveTo>
                <a:lnTo>
                  <a:pt x="24023" y="27942"/>
                </a:lnTo>
                <a:lnTo>
                  <a:pt x="23921" y="28010"/>
                </a:lnTo>
                <a:cubicBezTo>
                  <a:pt x="23580" y="27328"/>
                  <a:pt x="23239" y="26611"/>
                  <a:pt x="22897" y="25929"/>
                </a:cubicBezTo>
                <a:cubicBezTo>
                  <a:pt x="22829" y="25758"/>
                  <a:pt x="22795" y="25622"/>
                  <a:pt x="23000" y="25519"/>
                </a:cubicBezTo>
                <a:close/>
                <a:moveTo>
                  <a:pt x="13104" y="21459"/>
                </a:moveTo>
                <a:cubicBezTo>
                  <a:pt x="13104" y="22004"/>
                  <a:pt x="13172" y="22448"/>
                  <a:pt x="13172" y="22858"/>
                </a:cubicBezTo>
                <a:cubicBezTo>
                  <a:pt x="13206" y="23608"/>
                  <a:pt x="12831" y="24359"/>
                  <a:pt x="12217" y="24803"/>
                </a:cubicBezTo>
                <a:cubicBezTo>
                  <a:pt x="12251" y="24393"/>
                  <a:pt x="12251" y="24120"/>
                  <a:pt x="12251" y="23847"/>
                </a:cubicBezTo>
                <a:cubicBezTo>
                  <a:pt x="12251" y="23711"/>
                  <a:pt x="12114" y="23642"/>
                  <a:pt x="12046" y="23540"/>
                </a:cubicBezTo>
                <a:cubicBezTo>
                  <a:pt x="11978" y="23608"/>
                  <a:pt x="11876" y="23677"/>
                  <a:pt x="11841" y="23779"/>
                </a:cubicBezTo>
                <a:cubicBezTo>
                  <a:pt x="11807" y="23984"/>
                  <a:pt x="11773" y="24154"/>
                  <a:pt x="11773" y="24359"/>
                </a:cubicBezTo>
                <a:cubicBezTo>
                  <a:pt x="11705" y="25451"/>
                  <a:pt x="11568" y="26577"/>
                  <a:pt x="11330" y="27635"/>
                </a:cubicBezTo>
                <a:cubicBezTo>
                  <a:pt x="11227" y="28010"/>
                  <a:pt x="11227" y="28010"/>
                  <a:pt x="10988" y="28147"/>
                </a:cubicBezTo>
                <a:cubicBezTo>
                  <a:pt x="11022" y="27567"/>
                  <a:pt x="11057" y="26986"/>
                  <a:pt x="11091" y="26372"/>
                </a:cubicBezTo>
                <a:cubicBezTo>
                  <a:pt x="11091" y="25860"/>
                  <a:pt x="11159" y="25383"/>
                  <a:pt x="11193" y="24871"/>
                </a:cubicBezTo>
                <a:cubicBezTo>
                  <a:pt x="11193" y="24734"/>
                  <a:pt x="11261" y="24632"/>
                  <a:pt x="11330" y="24564"/>
                </a:cubicBezTo>
                <a:cubicBezTo>
                  <a:pt x="11534" y="24222"/>
                  <a:pt x="11705" y="23847"/>
                  <a:pt x="11807" y="23438"/>
                </a:cubicBezTo>
                <a:cubicBezTo>
                  <a:pt x="11876" y="23165"/>
                  <a:pt x="11910" y="22892"/>
                  <a:pt x="11978" y="22550"/>
                </a:cubicBezTo>
                <a:cubicBezTo>
                  <a:pt x="12068" y="22640"/>
                  <a:pt x="12148" y="22677"/>
                  <a:pt x="12218" y="22677"/>
                </a:cubicBezTo>
                <a:cubicBezTo>
                  <a:pt x="12335" y="22677"/>
                  <a:pt x="12426" y="22576"/>
                  <a:pt x="12490" y="22448"/>
                </a:cubicBezTo>
                <a:cubicBezTo>
                  <a:pt x="12694" y="22141"/>
                  <a:pt x="12865" y="21834"/>
                  <a:pt x="13104" y="21459"/>
                </a:cubicBezTo>
                <a:close/>
                <a:moveTo>
                  <a:pt x="41970" y="21647"/>
                </a:moveTo>
                <a:cubicBezTo>
                  <a:pt x="42038" y="21711"/>
                  <a:pt x="42090" y="21789"/>
                  <a:pt x="42143" y="21868"/>
                </a:cubicBezTo>
                <a:cubicBezTo>
                  <a:pt x="42586" y="22926"/>
                  <a:pt x="43132" y="23950"/>
                  <a:pt x="43746" y="24939"/>
                </a:cubicBezTo>
                <a:cubicBezTo>
                  <a:pt x="44019" y="25485"/>
                  <a:pt x="44497" y="25929"/>
                  <a:pt x="45077" y="26133"/>
                </a:cubicBezTo>
                <a:cubicBezTo>
                  <a:pt x="45145" y="26168"/>
                  <a:pt x="45180" y="26202"/>
                  <a:pt x="45248" y="26236"/>
                </a:cubicBezTo>
                <a:lnTo>
                  <a:pt x="47534" y="28249"/>
                </a:lnTo>
                <a:cubicBezTo>
                  <a:pt x="47500" y="28266"/>
                  <a:pt x="47466" y="28275"/>
                  <a:pt x="47432" y="28275"/>
                </a:cubicBezTo>
                <a:cubicBezTo>
                  <a:pt x="47398" y="28275"/>
                  <a:pt x="47363" y="28266"/>
                  <a:pt x="47329" y="28249"/>
                </a:cubicBezTo>
                <a:cubicBezTo>
                  <a:pt x="46988" y="28010"/>
                  <a:pt x="46579" y="27703"/>
                  <a:pt x="46237" y="27464"/>
                </a:cubicBezTo>
                <a:cubicBezTo>
                  <a:pt x="45930" y="27225"/>
                  <a:pt x="45623" y="26952"/>
                  <a:pt x="45316" y="26679"/>
                </a:cubicBezTo>
                <a:cubicBezTo>
                  <a:pt x="45233" y="26638"/>
                  <a:pt x="45163" y="26571"/>
                  <a:pt x="45090" y="26571"/>
                </a:cubicBezTo>
                <a:cubicBezTo>
                  <a:pt x="45043" y="26571"/>
                  <a:pt x="44994" y="26599"/>
                  <a:pt x="44941" y="26679"/>
                </a:cubicBezTo>
                <a:cubicBezTo>
                  <a:pt x="44804" y="26884"/>
                  <a:pt x="44941" y="27055"/>
                  <a:pt x="45043" y="27157"/>
                </a:cubicBezTo>
                <a:cubicBezTo>
                  <a:pt x="45145" y="27259"/>
                  <a:pt x="45214" y="27328"/>
                  <a:pt x="45316" y="27430"/>
                </a:cubicBezTo>
                <a:cubicBezTo>
                  <a:pt x="45521" y="27567"/>
                  <a:pt x="45623" y="27805"/>
                  <a:pt x="45589" y="28044"/>
                </a:cubicBezTo>
                <a:cubicBezTo>
                  <a:pt x="44975" y="27635"/>
                  <a:pt x="44429" y="27089"/>
                  <a:pt x="44122" y="26406"/>
                </a:cubicBezTo>
                <a:cubicBezTo>
                  <a:pt x="43283" y="24864"/>
                  <a:pt x="42577" y="23288"/>
                  <a:pt x="41970" y="21647"/>
                </a:cubicBezTo>
                <a:close/>
                <a:moveTo>
                  <a:pt x="13309" y="27737"/>
                </a:moveTo>
                <a:lnTo>
                  <a:pt x="13309" y="27737"/>
                </a:lnTo>
                <a:cubicBezTo>
                  <a:pt x="13240" y="27976"/>
                  <a:pt x="13206" y="28147"/>
                  <a:pt x="13172" y="28317"/>
                </a:cubicBezTo>
                <a:cubicBezTo>
                  <a:pt x="12967" y="28044"/>
                  <a:pt x="13104" y="27942"/>
                  <a:pt x="13309" y="27737"/>
                </a:cubicBezTo>
                <a:close/>
                <a:moveTo>
                  <a:pt x="35932" y="27805"/>
                </a:moveTo>
                <a:lnTo>
                  <a:pt x="35932" y="28386"/>
                </a:lnTo>
                <a:lnTo>
                  <a:pt x="35659" y="28386"/>
                </a:lnTo>
                <a:lnTo>
                  <a:pt x="35932" y="27805"/>
                </a:lnTo>
                <a:close/>
                <a:moveTo>
                  <a:pt x="16721" y="17398"/>
                </a:moveTo>
                <a:lnTo>
                  <a:pt x="16721" y="21015"/>
                </a:lnTo>
                <a:cubicBezTo>
                  <a:pt x="16721" y="21049"/>
                  <a:pt x="16721" y="21049"/>
                  <a:pt x="16721" y="21049"/>
                </a:cubicBezTo>
                <a:lnTo>
                  <a:pt x="16653" y="21049"/>
                </a:lnTo>
                <a:cubicBezTo>
                  <a:pt x="16653" y="20878"/>
                  <a:pt x="16619" y="20708"/>
                  <a:pt x="16585" y="20537"/>
                </a:cubicBezTo>
                <a:cubicBezTo>
                  <a:pt x="16585" y="20435"/>
                  <a:pt x="16482" y="20298"/>
                  <a:pt x="16414" y="20298"/>
                </a:cubicBezTo>
                <a:cubicBezTo>
                  <a:pt x="16312" y="20332"/>
                  <a:pt x="16243" y="20435"/>
                  <a:pt x="16209" y="20537"/>
                </a:cubicBezTo>
                <a:cubicBezTo>
                  <a:pt x="16175" y="21083"/>
                  <a:pt x="16141" y="21629"/>
                  <a:pt x="16141" y="22175"/>
                </a:cubicBezTo>
                <a:cubicBezTo>
                  <a:pt x="16141" y="22243"/>
                  <a:pt x="16243" y="22380"/>
                  <a:pt x="16277" y="22380"/>
                </a:cubicBezTo>
                <a:cubicBezTo>
                  <a:pt x="16380" y="22380"/>
                  <a:pt x="16482" y="22346"/>
                  <a:pt x="16516" y="22243"/>
                </a:cubicBezTo>
                <a:cubicBezTo>
                  <a:pt x="16550" y="22073"/>
                  <a:pt x="16619" y="21936"/>
                  <a:pt x="16619" y="21766"/>
                </a:cubicBezTo>
                <a:cubicBezTo>
                  <a:pt x="16721" y="21902"/>
                  <a:pt x="16755" y="22073"/>
                  <a:pt x="16789" y="22209"/>
                </a:cubicBezTo>
                <a:cubicBezTo>
                  <a:pt x="16755" y="22687"/>
                  <a:pt x="16858" y="23131"/>
                  <a:pt x="17062" y="23540"/>
                </a:cubicBezTo>
                <a:cubicBezTo>
                  <a:pt x="17096" y="23677"/>
                  <a:pt x="17096" y="23813"/>
                  <a:pt x="17096" y="23950"/>
                </a:cubicBezTo>
                <a:cubicBezTo>
                  <a:pt x="17233" y="25076"/>
                  <a:pt x="17369" y="26202"/>
                  <a:pt x="17472" y="27328"/>
                </a:cubicBezTo>
                <a:cubicBezTo>
                  <a:pt x="17540" y="27703"/>
                  <a:pt x="17540" y="28113"/>
                  <a:pt x="17574" y="28488"/>
                </a:cubicBezTo>
                <a:cubicBezTo>
                  <a:pt x="17301" y="27021"/>
                  <a:pt x="17062" y="25553"/>
                  <a:pt x="16823" y="24086"/>
                </a:cubicBezTo>
                <a:cubicBezTo>
                  <a:pt x="16823" y="23950"/>
                  <a:pt x="16789" y="23779"/>
                  <a:pt x="16755" y="23642"/>
                </a:cubicBezTo>
                <a:cubicBezTo>
                  <a:pt x="16721" y="23540"/>
                  <a:pt x="16619" y="23438"/>
                  <a:pt x="16550" y="23438"/>
                </a:cubicBezTo>
                <a:cubicBezTo>
                  <a:pt x="16482" y="23438"/>
                  <a:pt x="16414" y="23574"/>
                  <a:pt x="16380" y="23677"/>
                </a:cubicBezTo>
                <a:cubicBezTo>
                  <a:pt x="16346" y="23779"/>
                  <a:pt x="16346" y="23915"/>
                  <a:pt x="16380" y="24018"/>
                </a:cubicBezTo>
                <a:cubicBezTo>
                  <a:pt x="16414" y="24291"/>
                  <a:pt x="16448" y="24564"/>
                  <a:pt x="16482" y="24803"/>
                </a:cubicBezTo>
                <a:cubicBezTo>
                  <a:pt x="16585" y="25519"/>
                  <a:pt x="16687" y="26202"/>
                  <a:pt x="16789" y="26952"/>
                </a:cubicBezTo>
                <a:cubicBezTo>
                  <a:pt x="16243" y="26952"/>
                  <a:pt x="16482" y="27567"/>
                  <a:pt x="16277" y="27908"/>
                </a:cubicBezTo>
                <a:cubicBezTo>
                  <a:pt x="16073" y="27259"/>
                  <a:pt x="15800" y="26713"/>
                  <a:pt x="15868" y="25929"/>
                </a:cubicBezTo>
                <a:cubicBezTo>
                  <a:pt x="16004" y="24939"/>
                  <a:pt x="15970" y="23881"/>
                  <a:pt x="16004" y="22858"/>
                </a:cubicBezTo>
                <a:cubicBezTo>
                  <a:pt x="16004" y="22721"/>
                  <a:pt x="16004" y="22550"/>
                  <a:pt x="15936" y="22414"/>
                </a:cubicBezTo>
                <a:cubicBezTo>
                  <a:pt x="15902" y="22312"/>
                  <a:pt x="15868" y="22209"/>
                  <a:pt x="15697" y="22175"/>
                </a:cubicBezTo>
                <a:cubicBezTo>
                  <a:pt x="15561" y="22175"/>
                  <a:pt x="15527" y="22346"/>
                  <a:pt x="15527" y="22550"/>
                </a:cubicBezTo>
                <a:cubicBezTo>
                  <a:pt x="15561" y="22789"/>
                  <a:pt x="15561" y="23028"/>
                  <a:pt x="15561" y="23267"/>
                </a:cubicBezTo>
                <a:cubicBezTo>
                  <a:pt x="15458" y="24120"/>
                  <a:pt x="15322" y="24905"/>
                  <a:pt x="15185" y="25758"/>
                </a:cubicBezTo>
                <a:cubicBezTo>
                  <a:pt x="15185" y="25860"/>
                  <a:pt x="15151" y="25963"/>
                  <a:pt x="15117" y="26065"/>
                </a:cubicBezTo>
                <a:lnTo>
                  <a:pt x="15049" y="26065"/>
                </a:lnTo>
                <a:lnTo>
                  <a:pt x="15049" y="24837"/>
                </a:lnTo>
                <a:cubicBezTo>
                  <a:pt x="15049" y="24632"/>
                  <a:pt x="15015" y="24461"/>
                  <a:pt x="14981" y="24291"/>
                </a:cubicBezTo>
                <a:cubicBezTo>
                  <a:pt x="14912" y="24188"/>
                  <a:pt x="14776" y="24120"/>
                  <a:pt x="14674" y="24018"/>
                </a:cubicBezTo>
                <a:cubicBezTo>
                  <a:pt x="15015" y="23028"/>
                  <a:pt x="15220" y="22039"/>
                  <a:pt x="15254" y="21015"/>
                </a:cubicBezTo>
                <a:cubicBezTo>
                  <a:pt x="16243" y="20059"/>
                  <a:pt x="16312" y="18660"/>
                  <a:pt x="16721" y="17398"/>
                </a:cubicBezTo>
                <a:close/>
                <a:moveTo>
                  <a:pt x="10715" y="23233"/>
                </a:moveTo>
                <a:lnTo>
                  <a:pt x="10715" y="23233"/>
                </a:lnTo>
                <a:cubicBezTo>
                  <a:pt x="10749" y="24120"/>
                  <a:pt x="10715" y="25007"/>
                  <a:pt x="10647" y="25895"/>
                </a:cubicBezTo>
                <a:cubicBezTo>
                  <a:pt x="10579" y="26236"/>
                  <a:pt x="10545" y="26577"/>
                  <a:pt x="10476" y="26884"/>
                </a:cubicBezTo>
                <a:cubicBezTo>
                  <a:pt x="10452" y="26981"/>
                  <a:pt x="10411" y="27077"/>
                  <a:pt x="10329" y="27077"/>
                </a:cubicBezTo>
                <a:cubicBezTo>
                  <a:pt x="10295" y="27077"/>
                  <a:pt x="10253" y="27061"/>
                  <a:pt x="10204" y="27021"/>
                </a:cubicBezTo>
                <a:cubicBezTo>
                  <a:pt x="10204" y="26918"/>
                  <a:pt x="10238" y="26816"/>
                  <a:pt x="10204" y="26679"/>
                </a:cubicBezTo>
                <a:cubicBezTo>
                  <a:pt x="10204" y="26509"/>
                  <a:pt x="10204" y="26372"/>
                  <a:pt x="10204" y="26202"/>
                </a:cubicBezTo>
                <a:cubicBezTo>
                  <a:pt x="10172" y="26015"/>
                  <a:pt x="10141" y="25856"/>
                  <a:pt x="9980" y="25856"/>
                </a:cubicBezTo>
                <a:cubicBezTo>
                  <a:pt x="9965" y="25856"/>
                  <a:pt x="9948" y="25857"/>
                  <a:pt x="9931" y="25860"/>
                </a:cubicBezTo>
                <a:cubicBezTo>
                  <a:pt x="9760" y="25860"/>
                  <a:pt x="9726" y="26065"/>
                  <a:pt x="9760" y="26236"/>
                </a:cubicBezTo>
                <a:cubicBezTo>
                  <a:pt x="9760" y="26440"/>
                  <a:pt x="9760" y="26645"/>
                  <a:pt x="9760" y="26816"/>
                </a:cubicBezTo>
                <a:cubicBezTo>
                  <a:pt x="9794" y="27225"/>
                  <a:pt x="9692" y="27635"/>
                  <a:pt x="9453" y="27976"/>
                </a:cubicBezTo>
                <a:cubicBezTo>
                  <a:pt x="9180" y="28249"/>
                  <a:pt x="8941" y="28454"/>
                  <a:pt x="8668" y="28658"/>
                </a:cubicBezTo>
                <a:lnTo>
                  <a:pt x="8600" y="28590"/>
                </a:lnTo>
                <a:cubicBezTo>
                  <a:pt x="8668" y="28488"/>
                  <a:pt x="8702" y="28351"/>
                  <a:pt x="8770" y="28249"/>
                </a:cubicBezTo>
                <a:cubicBezTo>
                  <a:pt x="9077" y="27430"/>
                  <a:pt x="9385" y="26611"/>
                  <a:pt x="9692" y="25792"/>
                </a:cubicBezTo>
                <a:cubicBezTo>
                  <a:pt x="9862" y="25519"/>
                  <a:pt x="9794" y="25178"/>
                  <a:pt x="9589" y="24939"/>
                </a:cubicBezTo>
                <a:cubicBezTo>
                  <a:pt x="9794" y="24632"/>
                  <a:pt x="9999" y="24325"/>
                  <a:pt x="10169" y="24086"/>
                </a:cubicBezTo>
                <a:cubicBezTo>
                  <a:pt x="10340" y="23847"/>
                  <a:pt x="10511" y="23608"/>
                  <a:pt x="10715" y="23233"/>
                </a:cubicBezTo>
                <a:close/>
                <a:moveTo>
                  <a:pt x="36376" y="19309"/>
                </a:moveTo>
                <a:cubicBezTo>
                  <a:pt x="36444" y="19479"/>
                  <a:pt x="36478" y="19684"/>
                  <a:pt x="36478" y="19855"/>
                </a:cubicBezTo>
                <a:cubicBezTo>
                  <a:pt x="36546" y="21186"/>
                  <a:pt x="36069" y="22380"/>
                  <a:pt x="36035" y="23711"/>
                </a:cubicBezTo>
                <a:cubicBezTo>
                  <a:pt x="36001" y="23984"/>
                  <a:pt x="35966" y="24257"/>
                  <a:pt x="35898" y="24530"/>
                </a:cubicBezTo>
                <a:cubicBezTo>
                  <a:pt x="35728" y="25485"/>
                  <a:pt x="35591" y="26406"/>
                  <a:pt x="35386" y="27362"/>
                </a:cubicBezTo>
                <a:cubicBezTo>
                  <a:pt x="35318" y="27874"/>
                  <a:pt x="35113" y="28386"/>
                  <a:pt x="34772" y="28795"/>
                </a:cubicBezTo>
                <a:cubicBezTo>
                  <a:pt x="34874" y="28351"/>
                  <a:pt x="35011" y="27976"/>
                  <a:pt x="35113" y="27567"/>
                </a:cubicBezTo>
                <a:cubicBezTo>
                  <a:pt x="35216" y="27191"/>
                  <a:pt x="35284" y="26850"/>
                  <a:pt x="35318" y="26475"/>
                </a:cubicBezTo>
                <a:cubicBezTo>
                  <a:pt x="35386" y="26099"/>
                  <a:pt x="35318" y="25758"/>
                  <a:pt x="34977" y="25622"/>
                </a:cubicBezTo>
                <a:cubicBezTo>
                  <a:pt x="35182" y="24939"/>
                  <a:pt x="35386" y="24325"/>
                  <a:pt x="35557" y="23711"/>
                </a:cubicBezTo>
                <a:cubicBezTo>
                  <a:pt x="35625" y="23506"/>
                  <a:pt x="35659" y="23301"/>
                  <a:pt x="35693" y="23062"/>
                </a:cubicBezTo>
                <a:cubicBezTo>
                  <a:pt x="35659" y="22653"/>
                  <a:pt x="35728" y="22243"/>
                  <a:pt x="35864" y="21868"/>
                </a:cubicBezTo>
                <a:cubicBezTo>
                  <a:pt x="36035" y="21288"/>
                  <a:pt x="36171" y="20674"/>
                  <a:pt x="36274" y="20094"/>
                </a:cubicBezTo>
                <a:cubicBezTo>
                  <a:pt x="36342" y="19855"/>
                  <a:pt x="36342" y="19616"/>
                  <a:pt x="36376" y="19309"/>
                </a:cubicBezTo>
                <a:close/>
                <a:moveTo>
                  <a:pt x="43337" y="28010"/>
                </a:moveTo>
                <a:cubicBezTo>
                  <a:pt x="43781" y="28010"/>
                  <a:pt x="43883" y="28147"/>
                  <a:pt x="44088" y="28897"/>
                </a:cubicBezTo>
                <a:cubicBezTo>
                  <a:pt x="43917" y="28454"/>
                  <a:pt x="43405" y="28590"/>
                  <a:pt x="43337" y="28010"/>
                </a:cubicBezTo>
                <a:close/>
                <a:moveTo>
                  <a:pt x="8395" y="27703"/>
                </a:moveTo>
                <a:lnTo>
                  <a:pt x="8395" y="27703"/>
                </a:lnTo>
                <a:cubicBezTo>
                  <a:pt x="8224" y="28317"/>
                  <a:pt x="7883" y="28863"/>
                  <a:pt x="7371" y="29273"/>
                </a:cubicBezTo>
                <a:lnTo>
                  <a:pt x="8395" y="27703"/>
                </a:lnTo>
                <a:close/>
                <a:moveTo>
                  <a:pt x="33714" y="25417"/>
                </a:moveTo>
                <a:lnTo>
                  <a:pt x="33783" y="25485"/>
                </a:lnTo>
                <a:cubicBezTo>
                  <a:pt x="33646" y="25895"/>
                  <a:pt x="33510" y="26338"/>
                  <a:pt x="33373" y="26748"/>
                </a:cubicBezTo>
                <a:cubicBezTo>
                  <a:pt x="33305" y="26986"/>
                  <a:pt x="33237" y="27191"/>
                  <a:pt x="32998" y="27191"/>
                </a:cubicBezTo>
                <a:cubicBezTo>
                  <a:pt x="32929" y="27191"/>
                  <a:pt x="32827" y="27328"/>
                  <a:pt x="32793" y="27430"/>
                </a:cubicBezTo>
                <a:cubicBezTo>
                  <a:pt x="32622" y="28147"/>
                  <a:pt x="32179" y="28658"/>
                  <a:pt x="32008" y="29375"/>
                </a:cubicBezTo>
                <a:cubicBezTo>
                  <a:pt x="32008" y="29409"/>
                  <a:pt x="31974" y="29409"/>
                  <a:pt x="31940" y="29443"/>
                </a:cubicBezTo>
                <a:lnTo>
                  <a:pt x="31667" y="29307"/>
                </a:lnTo>
                <a:cubicBezTo>
                  <a:pt x="31803" y="29034"/>
                  <a:pt x="31974" y="28829"/>
                  <a:pt x="32076" y="28556"/>
                </a:cubicBezTo>
                <a:cubicBezTo>
                  <a:pt x="32179" y="28420"/>
                  <a:pt x="32247" y="28215"/>
                  <a:pt x="32247" y="28044"/>
                </a:cubicBezTo>
                <a:cubicBezTo>
                  <a:pt x="32281" y="27874"/>
                  <a:pt x="32315" y="27737"/>
                  <a:pt x="32418" y="27601"/>
                </a:cubicBezTo>
                <a:cubicBezTo>
                  <a:pt x="32793" y="27021"/>
                  <a:pt x="33134" y="26440"/>
                  <a:pt x="33510" y="25860"/>
                </a:cubicBezTo>
                <a:cubicBezTo>
                  <a:pt x="33578" y="25690"/>
                  <a:pt x="33646" y="25553"/>
                  <a:pt x="33714" y="25417"/>
                </a:cubicBezTo>
                <a:close/>
                <a:moveTo>
                  <a:pt x="23333" y="22515"/>
                </a:moveTo>
                <a:lnTo>
                  <a:pt x="23333" y="22515"/>
                </a:lnTo>
                <a:cubicBezTo>
                  <a:pt x="23336" y="22516"/>
                  <a:pt x="23338" y="22516"/>
                  <a:pt x="23341" y="22516"/>
                </a:cubicBezTo>
                <a:cubicBezTo>
                  <a:pt x="23921" y="23199"/>
                  <a:pt x="24467" y="23847"/>
                  <a:pt x="25047" y="24461"/>
                </a:cubicBezTo>
                <a:cubicBezTo>
                  <a:pt x="25184" y="24598"/>
                  <a:pt x="25320" y="24734"/>
                  <a:pt x="25525" y="24803"/>
                </a:cubicBezTo>
                <a:cubicBezTo>
                  <a:pt x="25611" y="24851"/>
                  <a:pt x="25693" y="24874"/>
                  <a:pt x="25768" y="24874"/>
                </a:cubicBezTo>
                <a:cubicBezTo>
                  <a:pt x="25959" y="24874"/>
                  <a:pt x="26109" y="24721"/>
                  <a:pt x="26207" y="24427"/>
                </a:cubicBezTo>
                <a:cubicBezTo>
                  <a:pt x="26241" y="24325"/>
                  <a:pt x="26241" y="24257"/>
                  <a:pt x="26275" y="24154"/>
                </a:cubicBezTo>
                <a:cubicBezTo>
                  <a:pt x="26753" y="24427"/>
                  <a:pt x="27197" y="24734"/>
                  <a:pt x="27675" y="25007"/>
                </a:cubicBezTo>
                <a:cubicBezTo>
                  <a:pt x="28118" y="25280"/>
                  <a:pt x="28562" y="25587"/>
                  <a:pt x="29005" y="25929"/>
                </a:cubicBezTo>
                <a:cubicBezTo>
                  <a:pt x="28835" y="26031"/>
                  <a:pt x="28630" y="26168"/>
                  <a:pt x="28425" y="26304"/>
                </a:cubicBezTo>
                <a:cubicBezTo>
                  <a:pt x="28289" y="26372"/>
                  <a:pt x="28255" y="26577"/>
                  <a:pt x="28323" y="26713"/>
                </a:cubicBezTo>
                <a:cubicBezTo>
                  <a:pt x="28365" y="26818"/>
                  <a:pt x="28432" y="26858"/>
                  <a:pt x="28509" y="26858"/>
                </a:cubicBezTo>
                <a:cubicBezTo>
                  <a:pt x="28558" y="26858"/>
                  <a:pt x="28611" y="26842"/>
                  <a:pt x="28664" y="26816"/>
                </a:cubicBezTo>
                <a:cubicBezTo>
                  <a:pt x="28903" y="26679"/>
                  <a:pt x="29176" y="26543"/>
                  <a:pt x="29415" y="26406"/>
                </a:cubicBezTo>
                <a:cubicBezTo>
                  <a:pt x="29490" y="26356"/>
                  <a:pt x="29565" y="26325"/>
                  <a:pt x="29626" y="26325"/>
                </a:cubicBezTo>
                <a:cubicBezTo>
                  <a:pt x="29649" y="26325"/>
                  <a:pt x="29669" y="26329"/>
                  <a:pt x="29688" y="26338"/>
                </a:cubicBezTo>
                <a:cubicBezTo>
                  <a:pt x="29772" y="26410"/>
                  <a:pt x="29847" y="26436"/>
                  <a:pt x="29919" y="26436"/>
                </a:cubicBezTo>
                <a:cubicBezTo>
                  <a:pt x="30051" y="26436"/>
                  <a:pt x="30169" y="26348"/>
                  <a:pt x="30302" y="26304"/>
                </a:cubicBezTo>
                <a:lnTo>
                  <a:pt x="30643" y="26168"/>
                </a:lnTo>
                <a:lnTo>
                  <a:pt x="30643" y="26168"/>
                </a:lnTo>
                <a:cubicBezTo>
                  <a:pt x="30677" y="26440"/>
                  <a:pt x="30541" y="26713"/>
                  <a:pt x="30268" y="26816"/>
                </a:cubicBezTo>
                <a:cubicBezTo>
                  <a:pt x="29824" y="26986"/>
                  <a:pt x="29415" y="27157"/>
                  <a:pt x="28971" y="27294"/>
                </a:cubicBezTo>
                <a:cubicBezTo>
                  <a:pt x="28801" y="27362"/>
                  <a:pt x="28630" y="27464"/>
                  <a:pt x="28664" y="27703"/>
                </a:cubicBezTo>
                <a:cubicBezTo>
                  <a:pt x="28714" y="27876"/>
                  <a:pt x="28817" y="27924"/>
                  <a:pt x="28922" y="27924"/>
                </a:cubicBezTo>
                <a:cubicBezTo>
                  <a:pt x="28962" y="27924"/>
                  <a:pt x="29002" y="27917"/>
                  <a:pt x="29039" y="27908"/>
                </a:cubicBezTo>
                <a:lnTo>
                  <a:pt x="29415" y="27840"/>
                </a:lnTo>
                <a:lnTo>
                  <a:pt x="29415" y="27840"/>
                </a:lnTo>
                <a:cubicBezTo>
                  <a:pt x="29551" y="28078"/>
                  <a:pt x="29517" y="28351"/>
                  <a:pt x="29312" y="28522"/>
                </a:cubicBezTo>
                <a:cubicBezTo>
                  <a:pt x="29176" y="28727"/>
                  <a:pt x="29005" y="28897"/>
                  <a:pt x="28835" y="29102"/>
                </a:cubicBezTo>
                <a:cubicBezTo>
                  <a:pt x="28640" y="29275"/>
                  <a:pt x="28431" y="29462"/>
                  <a:pt x="28209" y="29462"/>
                </a:cubicBezTo>
                <a:cubicBezTo>
                  <a:pt x="28081" y="29462"/>
                  <a:pt x="27948" y="29401"/>
                  <a:pt x="27811" y="29239"/>
                </a:cubicBezTo>
                <a:cubicBezTo>
                  <a:pt x="27743" y="29204"/>
                  <a:pt x="27675" y="29170"/>
                  <a:pt x="27606" y="29136"/>
                </a:cubicBezTo>
                <a:cubicBezTo>
                  <a:pt x="26753" y="28727"/>
                  <a:pt x="26310" y="27771"/>
                  <a:pt x="25866" y="26884"/>
                </a:cubicBezTo>
                <a:lnTo>
                  <a:pt x="25866" y="26884"/>
                </a:lnTo>
                <a:cubicBezTo>
                  <a:pt x="26071" y="26952"/>
                  <a:pt x="26207" y="27055"/>
                  <a:pt x="26412" y="27123"/>
                </a:cubicBezTo>
                <a:cubicBezTo>
                  <a:pt x="26441" y="27138"/>
                  <a:pt x="26473" y="27144"/>
                  <a:pt x="26506" y="27144"/>
                </a:cubicBezTo>
                <a:cubicBezTo>
                  <a:pt x="26627" y="27144"/>
                  <a:pt x="26753" y="27052"/>
                  <a:pt x="26753" y="26918"/>
                </a:cubicBezTo>
                <a:cubicBezTo>
                  <a:pt x="26787" y="26713"/>
                  <a:pt x="26685" y="26645"/>
                  <a:pt x="26548" y="26543"/>
                </a:cubicBezTo>
                <a:cubicBezTo>
                  <a:pt x="26344" y="26372"/>
                  <a:pt x="26105" y="26202"/>
                  <a:pt x="25900" y="25997"/>
                </a:cubicBezTo>
                <a:cubicBezTo>
                  <a:pt x="25252" y="25212"/>
                  <a:pt x="24569" y="24427"/>
                  <a:pt x="23921" y="23642"/>
                </a:cubicBezTo>
                <a:cubicBezTo>
                  <a:pt x="23750" y="23404"/>
                  <a:pt x="23580" y="23165"/>
                  <a:pt x="23443" y="22926"/>
                </a:cubicBezTo>
                <a:cubicBezTo>
                  <a:pt x="23392" y="22798"/>
                  <a:pt x="23360" y="22652"/>
                  <a:pt x="23333" y="22515"/>
                </a:cubicBezTo>
                <a:close/>
                <a:moveTo>
                  <a:pt x="23989" y="26372"/>
                </a:moveTo>
                <a:lnTo>
                  <a:pt x="23989" y="26372"/>
                </a:lnTo>
                <a:cubicBezTo>
                  <a:pt x="24911" y="27430"/>
                  <a:pt x="25866" y="28488"/>
                  <a:pt x="26787" y="29546"/>
                </a:cubicBezTo>
                <a:cubicBezTo>
                  <a:pt x="26241" y="29204"/>
                  <a:pt x="25627" y="29000"/>
                  <a:pt x="25218" y="28351"/>
                </a:cubicBezTo>
                <a:cubicBezTo>
                  <a:pt x="24569" y="27976"/>
                  <a:pt x="24262" y="27191"/>
                  <a:pt x="23989" y="26372"/>
                </a:cubicBezTo>
                <a:close/>
                <a:moveTo>
                  <a:pt x="16926" y="27771"/>
                </a:moveTo>
                <a:cubicBezTo>
                  <a:pt x="16994" y="28488"/>
                  <a:pt x="17096" y="29204"/>
                  <a:pt x="17130" y="29989"/>
                </a:cubicBezTo>
                <a:cubicBezTo>
                  <a:pt x="16721" y="29341"/>
                  <a:pt x="16619" y="28488"/>
                  <a:pt x="16926" y="27771"/>
                </a:cubicBezTo>
                <a:close/>
                <a:moveTo>
                  <a:pt x="40334" y="27805"/>
                </a:moveTo>
                <a:lnTo>
                  <a:pt x="40334" y="27805"/>
                </a:lnTo>
                <a:cubicBezTo>
                  <a:pt x="40778" y="28386"/>
                  <a:pt x="41187" y="29000"/>
                  <a:pt x="41631" y="29614"/>
                </a:cubicBezTo>
                <a:cubicBezTo>
                  <a:pt x="41733" y="29750"/>
                  <a:pt x="41870" y="29887"/>
                  <a:pt x="41972" y="29989"/>
                </a:cubicBezTo>
                <a:cubicBezTo>
                  <a:pt x="41973" y="29992"/>
                  <a:pt x="41975" y="29995"/>
                  <a:pt x="41976" y="29998"/>
                </a:cubicBezTo>
                <a:lnTo>
                  <a:pt x="41976" y="29998"/>
                </a:lnTo>
                <a:cubicBezTo>
                  <a:pt x="41931" y="30008"/>
                  <a:pt x="41888" y="30013"/>
                  <a:pt x="41846" y="30013"/>
                </a:cubicBezTo>
                <a:cubicBezTo>
                  <a:pt x="41578" y="30013"/>
                  <a:pt x="41359" y="29809"/>
                  <a:pt x="41187" y="29580"/>
                </a:cubicBezTo>
                <a:cubicBezTo>
                  <a:pt x="40812" y="29034"/>
                  <a:pt x="40539" y="28454"/>
                  <a:pt x="40334" y="27805"/>
                </a:cubicBezTo>
                <a:close/>
                <a:moveTo>
                  <a:pt x="32656" y="29546"/>
                </a:moveTo>
                <a:lnTo>
                  <a:pt x="32349" y="30399"/>
                </a:lnTo>
                <a:cubicBezTo>
                  <a:pt x="32213" y="30058"/>
                  <a:pt x="32349" y="29682"/>
                  <a:pt x="32656" y="29546"/>
                </a:cubicBezTo>
                <a:close/>
                <a:moveTo>
                  <a:pt x="21386" y="23902"/>
                </a:moveTo>
                <a:cubicBezTo>
                  <a:pt x="21470" y="23902"/>
                  <a:pt x="21563" y="23926"/>
                  <a:pt x="21669" y="23984"/>
                </a:cubicBezTo>
                <a:cubicBezTo>
                  <a:pt x="21703" y="24154"/>
                  <a:pt x="21771" y="24359"/>
                  <a:pt x="21839" y="24564"/>
                </a:cubicBezTo>
                <a:cubicBezTo>
                  <a:pt x="21976" y="25110"/>
                  <a:pt x="22147" y="25622"/>
                  <a:pt x="22351" y="26099"/>
                </a:cubicBezTo>
                <a:cubicBezTo>
                  <a:pt x="23068" y="27464"/>
                  <a:pt x="23819" y="28761"/>
                  <a:pt x="24569" y="30092"/>
                </a:cubicBezTo>
                <a:cubicBezTo>
                  <a:pt x="24603" y="30228"/>
                  <a:pt x="24672" y="30331"/>
                  <a:pt x="24706" y="30433"/>
                </a:cubicBezTo>
                <a:cubicBezTo>
                  <a:pt x="24296" y="30126"/>
                  <a:pt x="23989" y="29716"/>
                  <a:pt x="23853" y="29204"/>
                </a:cubicBezTo>
                <a:cubicBezTo>
                  <a:pt x="23824" y="29060"/>
                  <a:pt x="23795" y="28916"/>
                  <a:pt x="23684" y="28916"/>
                </a:cubicBezTo>
                <a:cubicBezTo>
                  <a:pt x="23663" y="28916"/>
                  <a:pt x="23640" y="28921"/>
                  <a:pt x="23614" y="28931"/>
                </a:cubicBezTo>
                <a:cubicBezTo>
                  <a:pt x="23443" y="29000"/>
                  <a:pt x="23409" y="29170"/>
                  <a:pt x="23443" y="29375"/>
                </a:cubicBezTo>
                <a:cubicBezTo>
                  <a:pt x="23443" y="29512"/>
                  <a:pt x="23477" y="29614"/>
                  <a:pt x="23511" y="29785"/>
                </a:cubicBezTo>
                <a:cubicBezTo>
                  <a:pt x="23239" y="29682"/>
                  <a:pt x="23034" y="29409"/>
                  <a:pt x="23068" y="29136"/>
                </a:cubicBezTo>
                <a:cubicBezTo>
                  <a:pt x="23068" y="28829"/>
                  <a:pt x="23034" y="28488"/>
                  <a:pt x="23000" y="28181"/>
                </a:cubicBezTo>
                <a:cubicBezTo>
                  <a:pt x="23000" y="28078"/>
                  <a:pt x="22931" y="27976"/>
                  <a:pt x="22863" y="27908"/>
                </a:cubicBezTo>
                <a:cubicBezTo>
                  <a:pt x="22851" y="27902"/>
                  <a:pt x="22837" y="27899"/>
                  <a:pt x="22823" y="27899"/>
                </a:cubicBezTo>
                <a:cubicBezTo>
                  <a:pt x="22758" y="27899"/>
                  <a:pt x="22680" y="27954"/>
                  <a:pt x="22624" y="28010"/>
                </a:cubicBezTo>
                <a:cubicBezTo>
                  <a:pt x="22590" y="28078"/>
                  <a:pt x="22590" y="28181"/>
                  <a:pt x="22556" y="28351"/>
                </a:cubicBezTo>
                <a:cubicBezTo>
                  <a:pt x="22454" y="28113"/>
                  <a:pt x="22385" y="27942"/>
                  <a:pt x="22351" y="27771"/>
                </a:cubicBezTo>
                <a:cubicBezTo>
                  <a:pt x="22078" y="26816"/>
                  <a:pt x="21839" y="25826"/>
                  <a:pt x="21601" y="24871"/>
                </a:cubicBezTo>
                <a:cubicBezTo>
                  <a:pt x="21566" y="24734"/>
                  <a:pt x="21532" y="24632"/>
                  <a:pt x="21498" y="24495"/>
                </a:cubicBezTo>
                <a:cubicBezTo>
                  <a:pt x="21430" y="24427"/>
                  <a:pt x="21362" y="24359"/>
                  <a:pt x="21259" y="24291"/>
                </a:cubicBezTo>
                <a:cubicBezTo>
                  <a:pt x="21191" y="24393"/>
                  <a:pt x="21123" y="24495"/>
                  <a:pt x="21089" y="24632"/>
                </a:cubicBezTo>
                <a:cubicBezTo>
                  <a:pt x="21089" y="24734"/>
                  <a:pt x="21123" y="24871"/>
                  <a:pt x="21157" y="25007"/>
                </a:cubicBezTo>
                <a:lnTo>
                  <a:pt x="21874" y="27908"/>
                </a:lnTo>
                <a:cubicBezTo>
                  <a:pt x="21908" y="28078"/>
                  <a:pt x="21942" y="28215"/>
                  <a:pt x="21976" y="28386"/>
                </a:cubicBezTo>
                <a:cubicBezTo>
                  <a:pt x="21396" y="27089"/>
                  <a:pt x="20986" y="25724"/>
                  <a:pt x="20713" y="24325"/>
                </a:cubicBezTo>
                <a:cubicBezTo>
                  <a:pt x="20947" y="24143"/>
                  <a:pt x="21121" y="23902"/>
                  <a:pt x="21386" y="23902"/>
                </a:cubicBezTo>
                <a:close/>
                <a:moveTo>
                  <a:pt x="44361" y="28010"/>
                </a:moveTo>
                <a:lnTo>
                  <a:pt x="44361" y="28010"/>
                </a:lnTo>
                <a:cubicBezTo>
                  <a:pt x="44600" y="28113"/>
                  <a:pt x="44804" y="28283"/>
                  <a:pt x="45043" y="28420"/>
                </a:cubicBezTo>
                <a:cubicBezTo>
                  <a:pt x="45384" y="28590"/>
                  <a:pt x="45691" y="28897"/>
                  <a:pt x="45828" y="29273"/>
                </a:cubicBezTo>
                <a:cubicBezTo>
                  <a:pt x="46033" y="29614"/>
                  <a:pt x="46237" y="29955"/>
                  <a:pt x="46476" y="30296"/>
                </a:cubicBezTo>
                <a:lnTo>
                  <a:pt x="46715" y="30706"/>
                </a:lnTo>
                <a:lnTo>
                  <a:pt x="46647" y="30808"/>
                </a:lnTo>
                <a:cubicBezTo>
                  <a:pt x="45794" y="29955"/>
                  <a:pt x="45043" y="29000"/>
                  <a:pt x="44361" y="28010"/>
                </a:cubicBezTo>
                <a:close/>
                <a:moveTo>
                  <a:pt x="34840" y="26065"/>
                </a:moveTo>
                <a:cubicBezTo>
                  <a:pt x="34909" y="26372"/>
                  <a:pt x="34909" y="26645"/>
                  <a:pt x="34806" y="26918"/>
                </a:cubicBezTo>
                <a:cubicBezTo>
                  <a:pt x="34533" y="27908"/>
                  <a:pt x="34192" y="28863"/>
                  <a:pt x="33714" y="29785"/>
                </a:cubicBezTo>
                <a:cubicBezTo>
                  <a:pt x="33578" y="30092"/>
                  <a:pt x="33373" y="30365"/>
                  <a:pt x="33202" y="30638"/>
                </a:cubicBezTo>
                <a:cubicBezTo>
                  <a:pt x="33100" y="30808"/>
                  <a:pt x="32929" y="30911"/>
                  <a:pt x="32759" y="30945"/>
                </a:cubicBezTo>
                <a:cubicBezTo>
                  <a:pt x="32964" y="30604"/>
                  <a:pt x="33168" y="30262"/>
                  <a:pt x="33373" y="29921"/>
                </a:cubicBezTo>
                <a:cubicBezTo>
                  <a:pt x="33578" y="29409"/>
                  <a:pt x="33783" y="28966"/>
                  <a:pt x="34021" y="28386"/>
                </a:cubicBezTo>
                <a:cubicBezTo>
                  <a:pt x="34226" y="27805"/>
                  <a:pt x="34431" y="27191"/>
                  <a:pt x="34636" y="26577"/>
                </a:cubicBezTo>
                <a:cubicBezTo>
                  <a:pt x="34670" y="26440"/>
                  <a:pt x="34738" y="26304"/>
                  <a:pt x="34840" y="26065"/>
                </a:cubicBezTo>
                <a:close/>
                <a:moveTo>
                  <a:pt x="43951" y="29580"/>
                </a:moveTo>
                <a:cubicBezTo>
                  <a:pt x="44258" y="29989"/>
                  <a:pt x="44531" y="30433"/>
                  <a:pt x="44770" y="30876"/>
                </a:cubicBezTo>
                <a:lnTo>
                  <a:pt x="44668" y="30979"/>
                </a:lnTo>
                <a:lnTo>
                  <a:pt x="43712" y="29819"/>
                </a:lnTo>
                <a:lnTo>
                  <a:pt x="43951" y="29580"/>
                </a:lnTo>
                <a:close/>
                <a:moveTo>
                  <a:pt x="38321" y="21697"/>
                </a:moveTo>
                <a:cubicBezTo>
                  <a:pt x="38423" y="21868"/>
                  <a:pt x="38560" y="22004"/>
                  <a:pt x="38662" y="22141"/>
                </a:cubicBezTo>
                <a:cubicBezTo>
                  <a:pt x="38969" y="22448"/>
                  <a:pt x="39140" y="22858"/>
                  <a:pt x="39208" y="23301"/>
                </a:cubicBezTo>
                <a:cubicBezTo>
                  <a:pt x="39242" y="23779"/>
                  <a:pt x="39345" y="24257"/>
                  <a:pt x="39481" y="24734"/>
                </a:cubicBezTo>
                <a:cubicBezTo>
                  <a:pt x="39583" y="25144"/>
                  <a:pt x="39822" y="25485"/>
                  <a:pt x="40129" y="25724"/>
                </a:cubicBezTo>
                <a:cubicBezTo>
                  <a:pt x="40201" y="25778"/>
                  <a:pt x="40273" y="25822"/>
                  <a:pt x="40340" y="25822"/>
                </a:cubicBezTo>
                <a:cubicBezTo>
                  <a:pt x="40400" y="25822"/>
                  <a:pt x="40456" y="25787"/>
                  <a:pt x="40505" y="25690"/>
                </a:cubicBezTo>
                <a:cubicBezTo>
                  <a:pt x="40607" y="25519"/>
                  <a:pt x="40539" y="25383"/>
                  <a:pt x="40402" y="25246"/>
                </a:cubicBezTo>
                <a:lnTo>
                  <a:pt x="40368" y="25212"/>
                </a:lnTo>
                <a:cubicBezTo>
                  <a:pt x="39891" y="24803"/>
                  <a:pt x="39822" y="24120"/>
                  <a:pt x="39686" y="23404"/>
                </a:cubicBezTo>
                <a:lnTo>
                  <a:pt x="39686" y="23404"/>
                </a:lnTo>
                <a:cubicBezTo>
                  <a:pt x="39891" y="23540"/>
                  <a:pt x="39993" y="23677"/>
                  <a:pt x="40232" y="23711"/>
                </a:cubicBezTo>
                <a:cubicBezTo>
                  <a:pt x="40437" y="23745"/>
                  <a:pt x="40573" y="23915"/>
                  <a:pt x="40710" y="24052"/>
                </a:cubicBezTo>
                <a:cubicBezTo>
                  <a:pt x="40982" y="24291"/>
                  <a:pt x="40948" y="24291"/>
                  <a:pt x="41017" y="24564"/>
                </a:cubicBezTo>
                <a:lnTo>
                  <a:pt x="40471" y="23950"/>
                </a:lnTo>
                <a:cubicBezTo>
                  <a:pt x="40404" y="23883"/>
                  <a:pt x="40337" y="23831"/>
                  <a:pt x="40271" y="23831"/>
                </a:cubicBezTo>
                <a:cubicBezTo>
                  <a:pt x="40235" y="23831"/>
                  <a:pt x="40199" y="23846"/>
                  <a:pt x="40164" y="23881"/>
                </a:cubicBezTo>
                <a:cubicBezTo>
                  <a:pt x="40061" y="24018"/>
                  <a:pt x="40061" y="24188"/>
                  <a:pt x="40164" y="24325"/>
                </a:cubicBezTo>
                <a:cubicBezTo>
                  <a:pt x="40232" y="24427"/>
                  <a:pt x="40300" y="24564"/>
                  <a:pt x="40402" y="24666"/>
                </a:cubicBezTo>
                <a:cubicBezTo>
                  <a:pt x="40812" y="25076"/>
                  <a:pt x="41221" y="25519"/>
                  <a:pt x="41631" y="25929"/>
                </a:cubicBezTo>
                <a:cubicBezTo>
                  <a:pt x="41972" y="26304"/>
                  <a:pt x="42279" y="26713"/>
                  <a:pt x="42552" y="27157"/>
                </a:cubicBezTo>
                <a:cubicBezTo>
                  <a:pt x="42757" y="27635"/>
                  <a:pt x="42893" y="28181"/>
                  <a:pt x="42996" y="28693"/>
                </a:cubicBezTo>
                <a:cubicBezTo>
                  <a:pt x="42962" y="28658"/>
                  <a:pt x="42893" y="28624"/>
                  <a:pt x="42859" y="28590"/>
                </a:cubicBezTo>
                <a:cubicBezTo>
                  <a:pt x="42780" y="28551"/>
                  <a:pt x="42713" y="28511"/>
                  <a:pt x="42650" y="28511"/>
                </a:cubicBezTo>
                <a:cubicBezTo>
                  <a:pt x="42605" y="28511"/>
                  <a:pt x="42561" y="28533"/>
                  <a:pt x="42518" y="28590"/>
                </a:cubicBezTo>
                <a:cubicBezTo>
                  <a:pt x="42416" y="28727"/>
                  <a:pt x="42450" y="28897"/>
                  <a:pt x="42518" y="29034"/>
                </a:cubicBezTo>
                <a:cubicBezTo>
                  <a:pt x="42586" y="29102"/>
                  <a:pt x="42620" y="29204"/>
                  <a:pt x="42689" y="29273"/>
                </a:cubicBezTo>
                <a:cubicBezTo>
                  <a:pt x="43064" y="29785"/>
                  <a:pt x="43439" y="30331"/>
                  <a:pt x="43815" y="30842"/>
                </a:cubicBezTo>
                <a:cubicBezTo>
                  <a:pt x="43917" y="30979"/>
                  <a:pt x="44054" y="31115"/>
                  <a:pt x="44156" y="31252"/>
                </a:cubicBezTo>
                <a:lnTo>
                  <a:pt x="44122" y="31286"/>
                </a:lnTo>
                <a:lnTo>
                  <a:pt x="43030" y="30501"/>
                </a:lnTo>
                <a:cubicBezTo>
                  <a:pt x="43166" y="30160"/>
                  <a:pt x="42962" y="29989"/>
                  <a:pt x="42791" y="29785"/>
                </a:cubicBezTo>
                <a:cubicBezTo>
                  <a:pt x="42655" y="29648"/>
                  <a:pt x="42552" y="29443"/>
                  <a:pt x="42450" y="29273"/>
                </a:cubicBezTo>
                <a:cubicBezTo>
                  <a:pt x="41972" y="28386"/>
                  <a:pt x="41528" y="27498"/>
                  <a:pt x="41051" y="26645"/>
                </a:cubicBezTo>
                <a:cubicBezTo>
                  <a:pt x="40969" y="26482"/>
                  <a:pt x="40888" y="26298"/>
                  <a:pt x="40755" y="26298"/>
                </a:cubicBezTo>
                <a:cubicBezTo>
                  <a:pt x="40721" y="26298"/>
                  <a:pt x="40683" y="26310"/>
                  <a:pt x="40641" y="26338"/>
                </a:cubicBezTo>
                <a:cubicBezTo>
                  <a:pt x="40471" y="26406"/>
                  <a:pt x="40505" y="26611"/>
                  <a:pt x="40675" y="26986"/>
                </a:cubicBezTo>
                <a:cubicBezTo>
                  <a:pt x="40812" y="27259"/>
                  <a:pt x="40982" y="27532"/>
                  <a:pt x="41119" y="27840"/>
                </a:cubicBezTo>
                <a:cubicBezTo>
                  <a:pt x="41153" y="27908"/>
                  <a:pt x="41153" y="27976"/>
                  <a:pt x="41187" y="28044"/>
                </a:cubicBezTo>
                <a:cubicBezTo>
                  <a:pt x="40948" y="27805"/>
                  <a:pt x="40710" y="27498"/>
                  <a:pt x="40539" y="27191"/>
                </a:cubicBezTo>
                <a:cubicBezTo>
                  <a:pt x="40471" y="27089"/>
                  <a:pt x="40368" y="26986"/>
                  <a:pt x="40266" y="26952"/>
                </a:cubicBezTo>
                <a:cubicBezTo>
                  <a:pt x="40256" y="26948"/>
                  <a:pt x="40246" y="26945"/>
                  <a:pt x="40235" y="26945"/>
                </a:cubicBezTo>
                <a:cubicBezTo>
                  <a:pt x="40168" y="26945"/>
                  <a:pt x="40076" y="27025"/>
                  <a:pt x="39959" y="27055"/>
                </a:cubicBezTo>
                <a:cubicBezTo>
                  <a:pt x="39925" y="26884"/>
                  <a:pt x="39891" y="26713"/>
                  <a:pt x="39856" y="26509"/>
                </a:cubicBezTo>
                <a:lnTo>
                  <a:pt x="39856" y="26509"/>
                </a:lnTo>
                <a:lnTo>
                  <a:pt x="40129" y="26611"/>
                </a:lnTo>
                <a:cubicBezTo>
                  <a:pt x="40160" y="26619"/>
                  <a:pt x="40192" y="26623"/>
                  <a:pt x="40224" y="26623"/>
                </a:cubicBezTo>
                <a:cubicBezTo>
                  <a:pt x="40334" y="26623"/>
                  <a:pt x="40437" y="26573"/>
                  <a:pt x="40437" y="26440"/>
                </a:cubicBezTo>
                <a:cubicBezTo>
                  <a:pt x="40437" y="26304"/>
                  <a:pt x="40368" y="26168"/>
                  <a:pt x="40266" y="26065"/>
                </a:cubicBezTo>
                <a:cubicBezTo>
                  <a:pt x="40164" y="25929"/>
                  <a:pt x="39993" y="25826"/>
                  <a:pt x="39856" y="25758"/>
                </a:cubicBezTo>
                <a:cubicBezTo>
                  <a:pt x="39652" y="25690"/>
                  <a:pt x="39515" y="25485"/>
                  <a:pt x="39515" y="25280"/>
                </a:cubicBezTo>
                <a:cubicBezTo>
                  <a:pt x="39379" y="24871"/>
                  <a:pt x="39276" y="24495"/>
                  <a:pt x="39140" y="24052"/>
                </a:cubicBezTo>
                <a:cubicBezTo>
                  <a:pt x="39106" y="23950"/>
                  <a:pt x="39003" y="23847"/>
                  <a:pt x="38901" y="23847"/>
                </a:cubicBezTo>
                <a:cubicBezTo>
                  <a:pt x="38833" y="23881"/>
                  <a:pt x="38730" y="24018"/>
                  <a:pt x="38730" y="24154"/>
                </a:cubicBezTo>
                <a:cubicBezTo>
                  <a:pt x="38730" y="24359"/>
                  <a:pt x="38764" y="24564"/>
                  <a:pt x="38799" y="24803"/>
                </a:cubicBezTo>
                <a:cubicBezTo>
                  <a:pt x="38457" y="24530"/>
                  <a:pt x="38287" y="24120"/>
                  <a:pt x="38287" y="23711"/>
                </a:cubicBezTo>
                <a:cubicBezTo>
                  <a:pt x="38287" y="23062"/>
                  <a:pt x="38253" y="22414"/>
                  <a:pt x="38219" y="21766"/>
                </a:cubicBezTo>
                <a:lnTo>
                  <a:pt x="38321" y="21697"/>
                </a:lnTo>
                <a:close/>
                <a:moveTo>
                  <a:pt x="32861" y="25792"/>
                </a:moveTo>
                <a:cubicBezTo>
                  <a:pt x="32793" y="26031"/>
                  <a:pt x="32691" y="26236"/>
                  <a:pt x="32588" y="26406"/>
                </a:cubicBezTo>
                <a:cubicBezTo>
                  <a:pt x="32179" y="26952"/>
                  <a:pt x="31803" y="27464"/>
                  <a:pt x="31428" y="28010"/>
                </a:cubicBezTo>
                <a:cubicBezTo>
                  <a:pt x="31292" y="28113"/>
                  <a:pt x="31223" y="28283"/>
                  <a:pt x="31189" y="28420"/>
                </a:cubicBezTo>
                <a:cubicBezTo>
                  <a:pt x="31189" y="28556"/>
                  <a:pt x="31292" y="28693"/>
                  <a:pt x="31326" y="28863"/>
                </a:cubicBezTo>
                <a:cubicBezTo>
                  <a:pt x="30711" y="29819"/>
                  <a:pt x="30097" y="30774"/>
                  <a:pt x="29244" y="31422"/>
                </a:cubicBezTo>
                <a:cubicBezTo>
                  <a:pt x="29449" y="30979"/>
                  <a:pt x="29449" y="30365"/>
                  <a:pt x="29961" y="30194"/>
                </a:cubicBezTo>
                <a:cubicBezTo>
                  <a:pt x="30131" y="30160"/>
                  <a:pt x="30131" y="29887"/>
                  <a:pt x="29961" y="29750"/>
                </a:cubicBezTo>
                <a:cubicBezTo>
                  <a:pt x="29893" y="29682"/>
                  <a:pt x="29824" y="29648"/>
                  <a:pt x="29722" y="29614"/>
                </a:cubicBezTo>
                <a:cubicBezTo>
                  <a:pt x="29790" y="29375"/>
                  <a:pt x="29858" y="29170"/>
                  <a:pt x="29961" y="28966"/>
                </a:cubicBezTo>
                <a:cubicBezTo>
                  <a:pt x="30268" y="28624"/>
                  <a:pt x="30575" y="28283"/>
                  <a:pt x="30950" y="28010"/>
                </a:cubicBezTo>
                <a:cubicBezTo>
                  <a:pt x="31599" y="27430"/>
                  <a:pt x="32179" y="26782"/>
                  <a:pt x="32656" y="26065"/>
                </a:cubicBezTo>
                <a:cubicBezTo>
                  <a:pt x="32725" y="25963"/>
                  <a:pt x="32793" y="25895"/>
                  <a:pt x="32861" y="25792"/>
                </a:cubicBezTo>
                <a:close/>
                <a:moveTo>
                  <a:pt x="10101" y="28078"/>
                </a:moveTo>
                <a:lnTo>
                  <a:pt x="10442" y="28386"/>
                </a:lnTo>
                <a:cubicBezTo>
                  <a:pt x="10272" y="29000"/>
                  <a:pt x="10101" y="29614"/>
                  <a:pt x="9931" y="30194"/>
                </a:cubicBezTo>
                <a:cubicBezTo>
                  <a:pt x="9862" y="30399"/>
                  <a:pt x="9794" y="30604"/>
                  <a:pt x="9658" y="30774"/>
                </a:cubicBezTo>
                <a:cubicBezTo>
                  <a:pt x="9419" y="30945"/>
                  <a:pt x="9385" y="31286"/>
                  <a:pt x="9555" y="31491"/>
                </a:cubicBezTo>
                <a:cubicBezTo>
                  <a:pt x="9329" y="31819"/>
                  <a:pt x="9239" y="31950"/>
                  <a:pt x="9144" y="31950"/>
                </a:cubicBezTo>
                <a:cubicBezTo>
                  <a:pt x="9081" y="31950"/>
                  <a:pt x="9016" y="31893"/>
                  <a:pt x="8907" y="31798"/>
                </a:cubicBezTo>
                <a:cubicBezTo>
                  <a:pt x="9487" y="30672"/>
                  <a:pt x="9760" y="29375"/>
                  <a:pt x="10101" y="28078"/>
                </a:cubicBezTo>
                <a:close/>
                <a:moveTo>
                  <a:pt x="9146" y="29000"/>
                </a:moveTo>
                <a:cubicBezTo>
                  <a:pt x="8839" y="30262"/>
                  <a:pt x="8463" y="31320"/>
                  <a:pt x="7713" y="32105"/>
                </a:cubicBezTo>
                <a:lnTo>
                  <a:pt x="7644" y="32037"/>
                </a:lnTo>
                <a:cubicBezTo>
                  <a:pt x="7849" y="31491"/>
                  <a:pt x="8054" y="30979"/>
                  <a:pt x="8224" y="30433"/>
                </a:cubicBezTo>
                <a:cubicBezTo>
                  <a:pt x="8327" y="30228"/>
                  <a:pt x="8361" y="29955"/>
                  <a:pt x="8429" y="29716"/>
                </a:cubicBezTo>
                <a:cubicBezTo>
                  <a:pt x="8463" y="29614"/>
                  <a:pt x="8531" y="29512"/>
                  <a:pt x="8600" y="29443"/>
                </a:cubicBezTo>
                <a:cubicBezTo>
                  <a:pt x="8736" y="29307"/>
                  <a:pt x="8907" y="29170"/>
                  <a:pt x="9146" y="29000"/>
                </a:cubicBezTo>
                <a:close/>
                <a:moveTo>
                  <a:pt x="36001" y="28966"/>
                </a:moveTo>
                <a:lnTo>
                  <a:pt x="36001" y="28966"/>
                </a:lnTo>
                <a:cubicBezTo>
                  <a:pt x="35898" y="30126"/>
                  <a:pt x="36137" y="31252"/>
                  <a:pt x="35728" y="32344"/>
                </a:cubicBezTo>
                <a:lnTo>
                  <a:pt x="35693" y="32378"/>
                </a:lnTo>
                <a:cubicBezTo>
                  <a:pt x="35498" y="31820"/>
                  <a:pt x="35463" y="31718"/>
                  <a:pt x="35288" y="31718"/>
                </a:cubicBezTo>
                <a:cubicBezTo>
                  <a:pt x="35249" y="31718"/>
                  <a:pt x="35204" y="31723"/>
                  <a:pt x="35147" y="31730"/>
                </a:cubicBezTo>
                <a:cubicBezTo>
                  <a:pt x="35045" y="30604"/>
                  <a:pt x="35250" y="29716"/>
                  <a:pt x="36001" y="28966"/>
                </a:cubicBezTo>
                <a:close/>
                <a:moveTo>
                  <a:pt x="18666" y="32139"/>
                </a:moveTo>
                <a:cubicBezTo>
                  <a:pt x="18700" y="32241"/>
                  <a:pt x="18734" y="32378"/>
                  <a:pt x="18734" y="32480"/>
                </a:cubicBezTo>
                <a:lnTo>
                  <a:pt x="18700" y="32480"/>
                </a:lnTo>
                <a:lnTo>
                  <a:pt x="18700" y="32446"/>
                </a:lnTo>
                <a:cubicBezTo>
                  <a:pt x="18666" y="32344"/>
                  <a:pt x="18632" y="32241"/>
                  <a:pt x="18598" y="32173"/>
                </a:cubicBezTo>
                <a:lnTo>
                  <a:pt x="18666" y="32139"/>
                </a:lnTo>
                <a:close/>
                <a:moveTo>
                  <a:pt x="21737" y="29409"/>
                </a:moveTo>
                <a:lnTo>
                  <a:pt x="22795" y="30228"/>
                </a:lnTo>
                <a:lnTo>
                  <a:pt x="22761" y="30228"/>
                </a:lnTo>
                <a:cubicBezTo>
                  <a:pt x="22897" y="30876"/>
                  <a:pt x="23068" y="31661"/>
                  <a:pt x="23273" y="32446"/>
                </a:cubicBezTo>
                <a:lnTo>
                  <a:pt x="23204" y="32480"/>
                </a:lnTo>
                <a:cubicBezTo>
                  <a:pt x="23170" y="32412"/>
                  <a:pt x="23136" y="32378"/>
                  <a:pt x="23102" y="32310"/>
                </a:cubicBezTo>
                <a:cubicBezTo>
                  <a:pt x="23034" y="32173"/>
                  <a:pt x="22966" y="32037"/>
                  <a:pt x="22897" y="31866"/>
                </a:cubicBezTo>
                <a:cubicBezTo>
                  <a:pt x="22693" y="31491"/>
                  <a:pt x="22693" y="31491"/>
                  <a:pt x="22351" y="31491"/>
                </a:cubicBezTo>
                <a:cubicBezTo>
                  <a:pt x="22317" y="31320"/>
                  <a:pt x="22249" y="31115"/>
                  <a:pt x="22181" y="30911"/>
                </a:cubicBezTo>
                <a:cubicBezTo>
                  <a:pt x="22351" y="30842"/>
                  <a:pt x="22556" y="30979"/>
                  <a:pt x="22624" y="30672"/>
                </a:cubicBezTo>
                <a:cubicBezTo>
                  <a:pt x="22658" y="30365"/>
                  <a:pt x="22454" y="30331"/>
                  <a:pt x="22317" y="30262"/>
                </a:cubicBezTo>
                <a:lnTo>
                  <a:pt x="22249" y="30194"/>
                </a:lnTo>
                <a:cubicBezTo>
                  <a:pt x="21942" y="30058"/>
                  <a:pt x="21737" y="29750"/>
                  <a:pt x="21737" y="29409"/>
                </a:cubicBezTo>
                <a:close/>
                <a:moveTo>
                  <a:pt x="24160" y="28317"/>
                </a:moveTo>
                <a:lnTo>
                  <a:pt x="26514" y="30194"/>
                </a:lnTo>
                <a:cubicBezTo>
                  <a:pt x="26412" y="30604"/>
                  <a:pt x="26446" y="30672"/>
                  <a:pt x="26787" y="30808"/>
                </a:cubicBezTo>
                <a:cubicBezTo>
                  <a:pt x="26929" y="30879"/>
                  <a:pt x="27078" y="30915"/>
                  <a:pt x="27224" y="30915"/>
                </a:cubicBezTo>
                <a:cubicBezTo>
                  <a:pt x="27429" y="30915"/>
                  <a:pt x="27632" y="30845"/>
                  <a:pt x="27811" y="30706"/>
                </a:cubicBezTo>
                <a:cubicBezTo>
                  <a:pt x="28152" y="30501"/>
                  <a:pt x="28493" y="30228"/>
                  <a:pt x="28801" y="29955"/>
                </a:cubicBezTo>
                <a:lnTo>
                  <a:pt x="29039" y="29785"/>
                </a:lnTo>
                <a:lnTo>
                  <a:pt x="29108" y="29887"/>
                </a:lnTo>
                <a:cubicBezTo>
                  <a:pt x="28937" y="30058"/>
                  <a:pt x="28801" y="30160"/>
                  <a:pt x="28630" y="30331"/>
                </a:cubicBezTo>
                <a:cubicBezTo>
                  <a:pt x="28493" y="30501"/>
                  <a:pt x="28220" y="30672"/>
                  <a:pt x="28220" y="30876"/>
                </a:cubicBezTo>
                <a:cubicBezTo>
                  <a:pt x="28220" y="31149"/>
                  <a:pt x="28084" y="31388"/>
                  <a:pt x="27879" y="31593"/>
                </a:cubicBezTo>
                <a:cubicBezTo>
                  <a:pt x="27640" y="31866"/>
                  <a:pt x="27367" y="32139"/>
                  <a:pt x="27094" y="32480"/>
                </a:cubicBezTo>
                <a:cubicBezTo>
                  <a:pt x="26548" y="31798"/>
                  <a:pt x="25934" y="31320"/>
                  <a:pt x="25491" y="30569"/>
                </a:cubicBezTo>
                <a:cubicBezTo>
                  <a:pt x="25081" y="29819"/>
                  <a:pt x="24569" y="29136"/>
                  <a:pt x="24160" y="28317"/>
                </a:cubicBezTo>
                <a:close/>
                <a:moveTo>
                  <a:pt x="17676" y="24222"/>
                </a:moveTo>
                <a:cubicBezTo>
                  <a:pt x="17779" y="24461"/>
                  <a:pt x="17847" y="24700"/>
                  <a:pt x="17915" y="24973"/>
                </a:cubicBezTo>
                <a:cubicBezTo>
                  <a:pt x="18018" y="25349"/>
                  <a:pt x="18052" y="25758"/>
                  <a:pt x="18154" y="26133"/>
                </a:cubicBezTo>
                <a:cubicBezTo>
                  <a:pt x="18257" y="26406"/>
                  <a:pt x="18393" y="26645"/>
                  <a:pt x="18564" y="26850"/>
                </a:cubicBezTo>
                <a:cubicBezTo>
                  <a:pt x="18803" y="27191"/>
                  <a:pt x="18973" y="27601"/>
                  <a:pt x="18973" y="28010"/>
                </a:cubicBezTo>
                <a:cubicBezTo>
                  <a:pt x="19076" y="28624"/>
                  <a:pt x="19076" y="29239"/>
                  <a:pt x="19144" y="29853"/>
                </a:cubicBezTo>
                <a:cubicBezTo>
                  <a:pt x="19212" y="30774"/>
                  <a:pt x="19348" y="31695"/>
                  <a:pt x="19485" y="32617"/>
                </a:cubicBezTo>
                <a:cubicBezTo>
                  <a:pt x="18871" y="31286"/>
                  <a:pt x="18393" y="29921"/>
                  <a:pt x="18086" y="28522"/>
                </a:cubicBezTo>
                <a:cubicBezTo>
                  <a:pt x="18393" y="28181"/>
                  <a:pt x="18393" y="28181"/>
                  <a:pt x="18188" y="27771"/>
                </a:cubicBezTo>
                <a:cubicBezTo>
                  <a:pt x="18120" y="27635"/>
                  <a:pt x="18052" y="27464"/>
                  <a:pt x="17984" y="27328"/>
                </a:cubicBezTo>
                <a:lnTo>
                  <a:pt x="18018" y="27328"/>
                </a:lnTo>
                <a:cubicBezTo>
                  <a:pt x="17779" y="26304"/>
                  <a:pt x="17608" y="25280"/>
                  <a:pt x="17574" y="24257"/>
                </a:cubicBezTo>
                <a:lnTo>
                  <a:pt x="17676" y="24222"/>
                </a:lnTo>
                <a:close/>
                <a:moveTo>
                  <a:pt x="43337" y="31491"/>
                </a:moveTo>
                <a:lnTo>
                  <a:pt x="43849" y="31627"/>
                </a:lnTo>
                <a:cubicBezTo>
                  <a:pt x="43985" y="32037"/>
                  <a:pt x="44122" y="32412"/>
                  <a:pt x="44258" y="32787"/>
                </a:cubicBezTo>
                <a:lnTo>
                  <a:pt x="44190" y="32856"/>
                </a:lnTo>
                <a:lnTo>
                  <a:pt x="43337" y="31491"/>
                </a:lnTo>
                <a:close/>
                <a:moveTo>
                  <a:pt x="31223" y="30058"/>
                </a:moveTo>
                <a:cubicBezTo>
                  <a:pt x="30575" y="31422"/>
                  <a:pt x="29688" y="32787"/>
                  <a:pt x="29244" y="33060"/>
                </a:cubicBezTo>
                <a:cubicBezTo>
                  <a:pt x="29312" y="32753"/>
                  <a:pt x="29347" y="32446"/>
                  <a:pt x="29347" y="32241"/>
                </a:cubicBezTo>
                <a:lnTo>
                  <a:pt x="31223" y="30058"/>
                </a:lnTo>
                <a:close/>
                <a:moveTo>
                  <a:pt x="9760" y="32276"/>
                </a:moveTo>
                <a:lnTo>
                  <a:pt x="9350" y="33197"/>
                </a:lnTo>
                <a:cubicBezTo>
                  <a:pt x="9214" y="32514"/>
                  <a:pt x="9214" y="32514"/>
                  <a:pt x="9760" y="32276"/>
                </a:cubicBezTo>
                <a:close/>
                <a:moveTo>
                  <a:pt x="38423" y="25280"/>
                </a:moveTo>
                <a:cubicBezTo>
                  <a:pt x="38901" y="25656"/>
                  <a:pt x="39242" y="26202"/>
                  <a:pt x="39345" y="26850"/>
                </a:cubicBezTo>
                <a:cubicBezTo>
                  <a:pt x="39379" y="26952"/>
                  <a:pt x="39447" y="27089"/>
                  <a:pt x="39481" y="27225"/>
                </a:cubicBezTo>
                <a:cubicBezTo>
                  <a:pt x="39754" y="28283"/>
                  <a:pt x="40232" y="29307"/>
                  <a:pt x="40880" y="30194"/>
                </a:cubicBezTo>
                <a:cubicBezTo>
                  <a:pt x="40948" y="30296"/>
                  <a:pt x="41017" y="30433"/>
                  <a:pt x="41051" y="30569"/>
                </a:cubicBezTo>
                <a:cubicBezTo>
                  <a:pt x="41255" y="31320"/>
                  <a:pt x="41494" y="32105"/>
                  <a:pt x="41733" y="32890"/>
                </a:cubicBezTo>
                <a:cubicBezTo>
                  <a:pt x="41767" y="32992"/>
                  <a:pt x="41767" y="33094"/>
                  <a:pt x="41801" y="33265"/>
                </a:cubicBezTo>
                <a:cubicBezTo>
                  <a:pt x="41494" y="33094"/>
                  <a:pt x="41255" y="32856"/>
                  <a:pt x="41187" y="32514"/>
                </a:cubicBezTo>
                <a:cubicBezTo>
                  <a:pt x="41119" y="32276"/>
                  <a:pt x="41017" y="32071"/>
                  <a:pt x="40880" y="31900"/>
                </a:cubicBezTo>
                <a:cubicBezTo>
                  <a:pt x="40675" y="31627"/>
                  <a:pt x="40539" y="31354"/>
                  <a:pt x="40505" y="31047"/>
                </a:cubicBezTo>
                <a:cubicBezTo>
                  <a:pt x="40402" y="30604"/>
                  <a:pt x="40300" y="30194"/>
                  <a:pt x="40198" y="29750"/>
                </a:cubicBezTo>
                <a:cubicBezTo>
                  <a:pt x="40164" y="29580"/>
                  <a:pt x="40129" y="29443"/>
                  <a:pt x="40027" y="29341"/>
                </a:cubicBezTo>
                <a:cubicBezTo>
                  <a:pt x="39986" y="29280"/>
                  <a:pt x="39908" y="29267"/>
                  <a:pt x="39823" y="29267"/>
                </a:cubicBezTo>
                <a:cubicBezTo>
                  <a:pt x="39766" y="29267"/>
                  <a:pt x="39706" y="29273"/>
                  <a:pt x="39652" y="29273"/>
                </a:cubicBezTo>
                <a:cubicBezTo>
                  <a:pt x="39618" y="29068"/>
                  <a:pt x="39549" y="28863"/>
                  <a:pt x="39515" y="28624"/>
                </a:cubicBezTo>
                <a:cubicBezTo>
                  <a:pt x="39447" y="28386"/>
                  <a:pt x="39447" y="28147"/>
                  <a:pt x="39379" y="27908"/>
                </a:cubicBezTo>
                <a:cubicBezTo>
                  <a:pt x="39379" y="27764"/>
                  <a:pt x="39330" y="27619"/>
                  <a:pt x="39212" y="27619"/>
                </a:cubicBezTo>
                <a:cubicBezTo>
                  <a:pt x="39190" y="27619"/>
                  <a:pt x="39166" y="27624"/>
                  <a:pt x="39140" y="27635"/>
                </a:cubicBezTo>
                <a:cubicBezTo>
                  <a:pt x="39072" y="27635"/>
                  <a:pt x="39003" y="27805"/>
                  <a:pt x="38969" y="27908"/>
                </a:cubicBezTo>
                <a:cubicBezTo>
                  <a:pt x="38969" y="28010"/>
                  <a:pt x="38969" y="28113"/>
                  <a:pt x="38969" y="28181"/>
                </a:cubicBezTo>
                <a:lnTo>
                  <a:pt x="38457" y="28249"/>
                </a:lnTo>
                <a:cubicBezTo>
                  <a:pt x="38287" y="27771"/>
                  <a:pt x="38150" y="27225"/>
                  <a:pt x="38116" y="26713"/>
                </a:cubicBezTo>
                <a:lnTo>
                  <a:pt x="38116" y="26713"/>
                </a:lnTo>
                <a:cubicBezTo>
                  <a:pt x="38184" y="26816"/>
                  <a:pt x="38253" y="26952"/>
                  <a:pt x="38287" y="27055"/>
                </a:cubicBezTo>
                <a:cubicBezTo>
                  <a:pt x="38360" y="27153"/>
                  <a:pt x="38433" y="27233"/>
                  <a:pt x="38519" y="27233"/>
                </a:cubicBezTo>
                <a:cubicBezTo>
                  <a:pt x="38553" y="27233"/>
                  <a:pt x="38589" y="27220"/>
                  <a:pt x="38628" y="27191"/>
                </a:cubicBezTo>
                <a:cubicBezTo>
                  <a:pt x="38696" y="27055"/>
                  <a:pt x="38730" y="26952"/>
                  <a:pt x="38696" y="26816"/>
                </a:cubicBezTo>
                <a:cubicBezTo>
                  <a:pt x="38662" y="26611"/>
                  <a:pt x="38594" y="26440"/>
                  <a:pt x="38560" y="26270"/>
                </a:cubicBezTo>
                <a:cubicBezTo>
                  <a:pt x="38457" y="25963"/>
                  <a:pt x="38389" y="25622"/>
                  <a:pt x="38423" y="25280"/>
                </a:cubicBezTo>
                <a:close/>
                <a:moveTo>
                  <a:pt x="45657" y="30638"/>
                </a:moveTo>
                <a:lnTo>
                  <a:pt x="45657" y="30638"/>
                </a:lnTo>
                <a:cubicBezTo>
                  <a:pt x="45930" y="30876"/>
                  <a:pt x="46135" y="31149"/>
                  <a:pt x="46408" y="31388"/>
                </a:cubicBezTo>
                <a:cubicBezTo>
                  <a:pt x="46681" y="31661"/>
                  <a:pt x="46954" y="31900"/>
                  <a:pt x="47193" y="32139"/>
                </a:cubicBezTo>
                <a:cubicBezTo>
                  <a:pt x="47056" y="32549"/>
                  <a:pt x="47056" y="32549"/>
                  <a:pt x="47261" y="32890"/>
                </a:cubicBezTo>
                <a:cubicBezTo>
                  <a:pt x="47329" y="33026"/>
                  <a:pt x="47432" y="33163"/>
                  <a:pt x="47500" y="33299"/>
                </a:cubicBezTo>
                <a:cubicBezTo>
                  <a:pt x="46783" y="32549"/>
                  <a:pt x="46033" y="31798"/>
                  <a:pt x="45657" y="30638"/>
                </a:cubicBezTo>
                <a:close/>
                <a:moveTo>
                  <a:pt x="44327" y="31457"/>
                </a:moveTo>
                <a:lnTo>
                  <a:pt x="44327" y="31457"/>
                </a:lnTo>
                <a:cubicBezTo>
                  <a:pt x="44907" y="31832"/>
                  <a:pt x="44873" y="32583"/>
                  <a:pt x="45180" y="33094"/>
                </a:cubicBezTo>
                <a:cubicBezTo>
                  <a:pt x="45214" y="33197"/>
                  <a:pt x="45145" y="33367"/>
                  <a:pt x="45145" y="33470"/>
                </a:cubicBezTo>
                <a:cubicBezTo>
                  <a:pt x="44804" y="32822"/>
                  <a:pt x="44531" y="32139"/>
                  <a:pt x="44327" y="31457"/>
                </a:cubicBezTo>
                <a:close/>
                <a:moveTo>
                  <a:pt x="35659" y="32992"/>
                </a:moveTo>
                <a:lnTo>
                  <a:pt x="35932" y="33026"/>
                </a:lnTo>
                <a:lnTo>
                  <a:pt x="35728" y="33572"/>
                </a:lnTo>
                <a:lnTo>
                  <a:pt x="35659" y="33538"/>
                </a:lnTo>
                <a:lnTo>
                  <a:pt x="35659" y="32992"/>
                </a:lnTo>
                <a:close/>
                <a:moveTo>
                  <a:pt x="12763" y="30774"/>
                </a:moveTo>
                <a:lnTo>
                  <a:pt x="12763" y="30774"/>
                </a:lnTo>
                <a:cubicBezTo>
                  <a:pt x="12729" y="31422"/>
                  <a:pt x="12865" y="32071"/>
                  <a:pt x="12558" y="32651"/>
                </a:cubicBezTo>
                <a:cubicBezTo>
                  <a:pt x="12319" y="33197"/>
                  <a:pt x="12012" y="33709"/>
                  <a:pt x="11671" y="34186"/>
                </a:cubicBezTo>
                <a:cubicBezTo>
                  <a:pt x="11671" y="33948"/>
                  <a:pt x="11739" y="33777"/>
                  <a:pt x="11739" y="33606"/>
                </a:cubicBezTo>
                <a:cubicBezTo>
                  <a:pt x="11807" y="33094"/>
                  <a:pt x="11876" y="32583"/>
                  <a:pt x="11910" y="32071"/>
                </a:cubicBezTo>
                <a:cubicBezTo>
                  <a:pt x="11910" y="31764"/>
                  <a:pt x="11910" y="31457"/>
                  <a:pt x="11568" y="31388"/>
                </a:cubicBezTo>
                <a:lnTo>
                  <a:pt x="12763" y="30774"/>
                </a:lnTo>
                <a:close/>
                <a:moveTo>
                  <a:pt x="47978" y="33811"/>
                </a:moveTo>
                <a:lnTo>
                  <a:pt x="48251" y="34221"/>
                </a:lnTo>
                <a:lnTo>
                  <a:pt x="47909" y="33879"/>
                </a:lnTo>
                <a:lnTo>
                  <a:pt x="47978" y="33811"/>
                </a:lnTo>
                <a:close/>
                <a:moveTo>
                  <a:pt x="5529" y="33675"/>
                </a:moveTo>
                <a:lnTo>
                  <a:pt x="5597" y="33743"/>
                </a:lnTo>
                <a:cubicBezTo>
                  <a:pt x="5426" y="34016"/>
                  <a:pt x="5256" y="34289"/>
                  <a:pt x="5085" y="34562"/>
                </a:cubicBezTo>
                <a:lnTo>
                  <a:pt x="5051" y="34494"/>
                </a:lnTo>
                <a:cubicBezTo>
                  <a:pt x="5085" y="34323"/>
                  <a:pt x="5119" y="34118"/>
                  <a:pt x="5153" y="33879"/>
                </a:cubicBezTo>
                <a:lnTo>
                  <a:pt x="5529" y="33675"/>
                </a:lnTo>
                <a:close/>
                <a:moveTo>
                  <a:pt x="20782" y="29239"/>
                </a:moveTo>
                <a:cubicBezTo>
                  <a:pt x="20850" y="29443"/>
                  <a:pt x="20952" y="29614"/>
                  <a:pt x="21089" y="29785"/>
                </a:cubicBezTo>
                <a:cubicBezTo>
                  <a:pt x="21396" y="30228"/>
                  <a:pt x="21635" y="30740"/>
                  <a:pt x="21737" y="31286"/>
                </a:cubicBezTo>
                <a:cubicBezTo>
                  <a:pt x="21976" y="32241"/>
                  <a:pt x="22351" y="33197"/>
                  <a:pt x="22829" y="34084"/>
                </a:cubicBezTo>
                <a:cubicBezTo>
                  <a:pt x="22931" y="34289"/>
                  <a:pt x="22931" y="34494"/>
                  <a:pt x="22863" y="34732"/>
                </a:cubicBezTo>
                <a:cubicBezTo>
                  <a:pt x="22761" y="34528"/>
                  <a:pt x="22658" y="34357"/>
                  <a:pt x="22522" y="34186"/>
                </a:cubicBezTo>
                <a:cubicBezTo>
                  <a:pt x="22471" y="34135"/>
                  <a:pt x="22423" y="34115"/>
                  <a:pt x="22378" y="34115"/>
                </a:cubicBezTo>
                <a:cubicBezTo>
                  <a:pt x="22273" y="34115"/>
                  <a:pt x="22184" y="34227"/>
                  <a:pt x="22112" y="34323"/>
                </a:cubicBezTo>
                <a:cubicBezTo>
                  <a:pt x="21601" y="33777"/>
                  <a:pt x="21601" y="32992"/>
                  <a:pt x="21498" y="32276"/>
                </a:cubicBezTo>
                <a:cubicBezTo>
                  <a:pt x="21464" y="32207"/>
                  <a:pt x="21498" y="32139"/>
                  <a:pt x="21532" y="32105"/>
                </a:cubicBezTo>
                <a:cubicBezTo>
                  <a:pt x="21703" y="31934"/>
                  <a:pt x="21669" y="31661"/>
                  <a:pt x="21464" y="31525"/>
                </a:cubicBezTo>
                <a:lnTo>
                  <a:pt x="20952" y="31115"/>
                </a:lnTo>
                <a:cubicBezTo>
                  <a:pt x="20884" y="30569"/>
                  <a:pt x="20782" y="29921"/>
                  <a:pt x="20679" y="29273"/>
                </a:cubicBezTo>
                <a:lnTo>
                  <a:pt x="20782" y="29239"/>
                </a:lnTo>
                <a:close/>
                <a:moveTo>
                  <a:pt x="45214" y="33743"/>
                </a:moveTo>
                <a:cubicBezTo>
                  <a:pt x="45760" y="34289"/>
                  <a:pt x="45760" y="34289"/>
                  <a:pt x="45896" y="34732"/>
                </a:cubicBezTo>
                <a:cubicBezTo>
                  <a:pt x="45657" y="34459"/>
                  <a:pt x="45316" y="34391"/>
                  <a:pt x="45214" y="33743"/>
                </a:cubicBezTo>
                <a:close/>
                <a:moveTo>
                  <a:pt x="33045" y="31984"/>
                </a:moveTo>
                <a:cubicBezTo>
                  <a:pt x="33042" y="32157"/>
                  <a:pt x="33020" y="32326"/>
                  <a:pt x="32998" y="32480"/>
                </a:cubicBezTo>
                <a:cubicBezTo>
                  <a:pt x="32793" y="33231"/>
                  <a:pt x="32554" y="33948"/>
                  <a:pt x="32315" y="34698"/>
                </a:cubicBezTo>
                <a:cubicBezTo>
                  <a:pt x="32247" y="34801"/>
                  <a:pt x="32213" y="34903"/>
                  <a:pt x="32145" y="35005"/>
                </a:cubicBezTo>
                <a:cubicBezTo>
                  <a:pt x="32349" y="34255"/>
                  <a:pt x="32588" y="33538"/>
                  <a:pt x="32793" y="32822"/>
                </a:cubicBezTo>
                <a:cubicBezTo>
                  <a:pt x="32875" y="32546"/>
                  <a:pt x="32936" y="32249"/>
                  <a:pt x="33045" y="31984"/>
                </a:cubicBezTo>
                <a:close/>
                <a:moveTo>
                  <a:pt x="22249" y="34698"/>
                </a:moveTo>
                <a:lnTo>
                  <a:pt x="22522" y="35074"/>
                </a:lnTo>
                <a:cubicBezTo>
                  <a:pt x="22351" y="35074"/>
                  <a:pt x="22215" y="35005"/>
                  <a:pt x="22249" y="34698"/>
                </a:cubicBezTo>
                <a:close/>
                <a:moveTo>
                  <a:pt x="28819" y="32475"/>
                </a:moveTo>
                <a:cubicBezTo>
                  <a:pt x="28847" y="32475"/>
                  <a:pt x="28875" y="32477"/>
                  <a:pt x="28903" y="32480"/>
                </a:cubicBezTo>
                <a:cubicBezTo>
                  <a:pt x="28835" y="32685"/>
                  <a:pt x="28835" y="32856"/>
                  <a:pt x="28766" y="33026"/>
                </a:cubicBezTo>
                <a:cubicBezTo>
                  <a:pt x="28630" y="33367"/>
                  <a:pt x="28493" y="33709"/>
                  <a:pt x="28357" y="34016"/>
                </a:cubicBezTo>
                <a:cubicBezTo>
                  <a:pt x="28289" y="34255"/>
                  <a:pt x="28118" y="34459"/>
                  <a:pt x="27879" y="34562"/>
                </a:cubicBezTo>
                <a:cubicBezTo>
                  <a:pt x="27572" y="34698"/>
                  <a:pt x="27265" y="34869"/>
                  <a:pt x="26890" y="35074"/>
                </a:cubicBezTo>
                <a:cubicBezTo>
                  <a:pt x="26821" y="34971"/>
                  <a:pt x="26685" y="34869"/>
                  <a:pt x="26548" y="34698"/>
                </a:cubicBezTo>
                <a:cubicBezTo>
                  <a:pt x="26890" y="34357"/>
                  <a:pt x="27163" y="34084"/>
                  <a:pt x="27436" y="33811"/>
                </a:cubicBezTo>
                <a:cubicBezTo>
                  <a:pt x="27709" y="33504"/>
                  <a:pt x="27982" y="33163"/>
                  <a:pt x="28220" y="32822"/>
                </a:cubicBezTo>
                <a:cubicBezTo>
                  <a:pt x="28343" y="32607"/>
                  <a:pt x="28576" y="32475"/>
                  <a:pt x="28819" y="32475"/>
                </a:cubicBezTo>
                <a:close/>
                <a:moveTo>
                  <a:pt x="45521" y="32446"/>
                </a:moveTo>
                <a:cubicBezTo>
                  <a:pt x="45896" y="32446"/>
                  <a:pt x="46237" y="32685"/>
                  <a:pt x="46374" y="33026"/>
                </a:cubicBezTo>
                <a:cubicBezTo>
                  <a:pt x="46476" y="33163"/>
                  <a:pt x="46647" y="33231"/>
                  <a:pt x="46749" y="33367"/>
                </a:cubicBezTo>
                <a:cubicBezTo>
                  <a:pt x="46954" y="33572"/>
                  <a:pt x="47159" y="33811"/>
                  <a:pt x="47363" y="34050"/>
                </a:cubicBezTo>
                <a:lnTo>
                  <a:pt x="47363" y="34084"/>
                </a:lnTo>
                <a:cubicBezTo>
                  <a:pt x="47295" y="34528"/>
                  <a:pt x="47534" y="34801"/>
                  <a:pt x="47739" y="35176"/>
                </a:cubicBezTo>
                <a:cubicBezTo>
                  <a:pt x="46476" y="34391"/>
                  <a:pt x="45657" y="33402"/>
                  <a:pt x="45521" y="32446"/>
                </a:cubicBezTo>
                <a:close/>
                <a:moveTo>
                  <a:pt x="32461" y="31578"/>
                </a:moveTo>
                <a:cubicBezTo>
                  <a:pt x="32493" y="31578"/>
                  <a:pt x="32531" y="31593"/>
                  <a:pt x="32554" y="31593"/>
                </a:cubicBezTo>
                <a:lnTo>
                  <a:pt x="32520" y="31627"/>
                </a:lnTo>
                <a:cubicBezTo>
                  <a:pt x="32588" y="32207"/>
                  <a:pt x="31565" y="34459"/>
                  <a:pt x="30848" y="35244"/>
                </a:cubicBezTo>
                <a:cubicBezTo>
                  <a:pt x="31019" y="34869"/>
                  <a:pt x="31189" y="34528"/>
                  <a:pt x="31360" y="34186"/>
                </a:cubicBezTo>
                <a:cubicBezTo>
                  <a:pt x="31428" y="34050"/>
                  <a:pt x="31530" y="33879"/>
                  <a:pt x="31496" y="33743"/>
                </a:cubicBezTo>
                <a:cubicBezTo>
                  <a:pt x="31394" y="33299"/>
                  <a:pt x="31633" y="32992"/>
                  <a:pt x="31735" y="32549"/>
                </a:cubicBezTo>
                <a:cubicBezTo>
                  <a:pt x="31872" y="32105"/>
                  <a:pt x="32179" y="31900"/>
                  <a:pt x="32418" y="31593"/>
                </a:cubicBezTo>
                <a:cubicBezTo>
                  <a:pt x="32429" y="31582"/>
                  <a:pt x="32444" y="31578"/>
                  <a:pt x="32461" y="31578"/>
                </a:cubicBezTo>
                <a:close/>
                <a:moveTo>
                  <a:pt x="15697" y="27771"/>
                </a:moveTo>
                <a:cubicBezTo>
                  <a:pt x="15868" y="28249"/>
                  <a:pt x="16039" y="28624"/>
                  <a:pt x="16175" y="29068"/>
                </a:cubicBezTo>
                <a:cubicBezTo>
                  <a:pt x="16209" y="29204"/>
                  <a:pt x="16209" y="29341"/>
                  <a:pt x="16175" y="29477"/>
                </a:cubicBezTo>
                <a:cubicBezTo>
                  <a:pt x="16175" y="29716"/>
                  <a:pt x="16107" y="29921"/>
                  <a:pt x="16039" y="30160"/>
                </a:cubicBezTo>
                <a:cubicBezTo>
                  <a:pt x="16039" y="30331"/>
                  <a:pt x="16004" y="30467"/>
                  <a:pt x="15902" y="30604"/>
                </a:cubicBezTo>
                <a:cubicBezTo>
                  <a:pt x="15766" y="30774"/>
                  <a:pt x="15697" y="31013"/>
                  <a:pt x="15697" y="31252"/>
                </a:cubicBezTo>
                <a:cubicBezTo>
                  <a:pt x="15527" y="32241"/>
                  <a:pt x="15356" y="33231"/>
                  <a:pt x="15185" y="34221"/>
                </a:cubicBezTo>
                <a:cubicBezTo>
                  <a:pt x="15083" y="34630"/>
                  <a:pt x="14947" y="34971"/>
                  <a:pt x="14844" y="35347"/>
                </a:cubicBezTo>
                <a:lnTo>
                  <a:pt x="14503" y="35074"/>
                </a:lnTo>
                <a:cubicBezTo>
                  <a:pt x="14571" y="34084"/>
                  <a:pt x="14674" y="33129"/>
                  <a:pt x="14776" y="32207"/>
                </a:cubicBezTo>
                <a:cubicBezTo>
                  <a:pt x="14776" y="32105"/>
                  <a:pt x="14810" y="32003"/>
                  <a:pt x="14844" y="31900"/>
                </a:cubicBezTo>
                <a:cubicBezTo>
                  <a:pt x="14981" y="31627"/>
                  <a:pt x="15151" y="31354"/>
                  <a:pt x="14810" y="31115"/>
                </a:cubicBezTo>
                <a:cubicBezTo>
                  <a:pt x="14776" y="31081"/>
                  <a:pt x="14776" y="30979"/>
                  <a:pt x="14776" y="30911"/>
                </a:cubicBezTo>
                <a:lnTo>
                  <a:pt x="14571" y="30194"/>
                </a:lnTo>
                <a:cubicBezTo>
                  <a:pt x="14640" y="29853"/>
                  <a:pt x="14776" y="29546"/>
                  <a:pt x="15015" y="29307"/>
                </a:cubicBezTo>
                <a:cubicBezTo>
                  <a:pt x="15117" y="29170"/>
                  <a:pt x="15220" y="29000"/>
                  <a:pt x="15288" y="28829"/>
                </a:cubicBezTo>
                <a:cubicBezTo>
                  <a:pt x="15424" y="28488"/>
                  <a:pt x="15527" y="28147"/>
                  <a:pt x="15697" y="27771"/>
                </a:cubicBezTo>
                <a:close/>
                <a:moveTo>
                  <a:pt x="19724" y="29785"/>
                </a:moveTo>
                <a:cubicBezTo>
                  <a:pt x="19860" y="30126"/>
                  <a:pt x="19963" y="30501"/>
                  <a:pt x="20031" y="30876"/>
                </a:cubicBezTo>
                <a:cubicBezTo>
                  <a:pt x="20099" y="31764"/>
                  <a:pt x="20270" y="32651"/>
                  <a:pt x="20577" y="33504"/>
                </a:cubicBezTo>
                <a:cubicBezTo>
                  <a:pt x="20782" y="34050"/>
                  <a:pt x="20952" y="34596"/>
                  <a:pt x="21123" y="35108"/>
                </a:cubicBezTo>
                <a:lnTo>
                  <a:pt x="20679" y="35483"/>
                </a:lnTo>
                <a:lnTo>
                  <a:pt x="20645" y="35483"/>
                </a:lnTo>
                <a:cubicBezTo>
                  <a:pt x="19997" y="33709"/>
                  <a:pt x="19929" y="31730"/>
                  <a:pt x="19587" y="29819"/>
                </a:cubicBezTo>
                <a:lnTo>
                  <a:pt x="19724" y="29785"/>
                </a:lnTo>
                <a:close/>
                <a:moveTo>
                  <a:pt x="29654" y="33948"/>
                </a:moveTo>
                <a:cubicBezTo>
                  <a:pt x="29381" y="34698"/>
                  <a:pt x="28869" y="35381"/>
                  <a:pt x="28220" y="35858"/>
                </a:cubicBezTo>
                <a:cubicBezTo>
                  <a:pt x="28186" y="35790"/>
                  <a:pt x="28186" y="35688"/>
                  <a:pt x="28186" y="35654"/>
                </a:cubicBezTo>
                <a:cubicBezTo>
                  <a:pt x="28255" y="35381"/>
                  <a:pt x="28425" y="35108"/>
                  <a:pt x="28596" y="34869"/>
                </a:cubicBezTo>
                <a:cubicBezTo>
                  <a:pt x="28937" y="34528"/>
                  <a:pt x="29278" y="34221"/>
                  <a:pt x="29654" y="33948"/>
                </a:cubicBezTo>
                <a:close/>
                <a:moveTo>
                  <a:pt x="37297" y="33913"/>
                </a:moveTo>
                <a:lnTo>
                  <a:pt x="37297" y="33913"/>
                </a:lnTo>
                <a:cubicBezTo>
                  <a:pt x="37400" y="34630"/>
                  <a:pt x="37365" y="35381"/>
                  <a:pt x="37195" y="36097"/>
                </a:cubicBezTo>
                <a:cubicBezTo>
                  <a:pt x="37058" y="35347"/>
                  <a:pt x="37092" y="34630"/>
                  <a:pt x="37297" y="33913"/>
                </a:cubicBezTo>
                <a:close/>
                <a:moveTo>
                  <a:pt x="34670" y="31081"/>
                </a:moveTo>
                <a:lnTo>
                  <a:pt x="34670" y="31115"/>
                </a:lnTo>
                <a:cubicBezTo>
                  <a:pt x="34670" y="31388"/>
                  <a:pt x="34636" y="31593"/>
                  <a:pt x="34636" y="31866"/>
                </a:cubicBezTo>
                <a:cubicBezTo>
                  <a:pt x="34499" y="31934"/>
                  <a:pt x="34294" y="32003"/>
                  <a:pt x="34294" y="32276"/>
                </a:cubicBezTo>
                <a:cubicBezTo>
                  <a:pt x="34226" y="33436"/>
                  <a:pt x="33953" y="34562"/>
                  <a:pt x="33441" y="35585"/>
                </a:cubicBezTo>
                <a:cubicBezTo>
                  <a:pt x="33339" y="35790"/>
                  <a:pt x="33237" y="35961"/>
                  <a:pt x="33134" y="36166"/>
                </a:cubicBezTo>
                <a:cubicBezTo>
                  <a:pt x="33100" y="36097"/>
                  <a:pt x="33100" y="36029"/>
                  <a:pt x="33134" y="35961"/>
                </a:cubicBezTo>
                <a:cubicBezTo>
                  <a:pt x="33714" y="34664"/>
                  <a:pt x="34056" y="33265"/>
                  <a:pt x="34226" y="31832"/>
                </a:cubicBezTo>
                <a:cubicBezTo>
                  <a:pt x="34226" y="31525"/>
                  <a:pt x="34397" y="31252"/>
                  <a:pt x="34670" y="31081"/>
                </a:cubicBezTo>
                <a:close/>
                <a:moveTo>
                  <a:pt x="23477" y="34801"/>
                </a:moveTo>
                <a:cubicBezTo>
                  <a:pt x="23546" y="34869"/>
                  <a:pt x="23682" y="34869"/>
                  <a:pt x="23716" y="34937"/>
                </a:cubicBezTo>
                <a:cubicBezTo>
                  <a:pt x="23819" y="35347"/>
                  <a:pt x="23955" y="35756"/>
                  <a:pt x="24126" y="36268"/>
                </a:cubicBezTo>
                <a:cubicBezTo>
                  <a:pt x="23648" y="35927"/>
                  <a:pt x="23409" y="35381"/>
                  <a:pt x="23477" y="34801"/>
                </a:cubicBezTo>
                <a:close/>
                <a:moveTo>
                  <a:pt x="39618" y="34732"/>
                </a:moveTo>
                <a:lnTo>
                  <a:pt x="39618" y="34732"/>
                </a:lnTo>
                <a:cubicBezTo>
                  <a:pt x="39856" y="35244"/>
                  <a:pt x="40061" y="35688"/>
                  <a:pt x="40368" y="36268"/>
                </a:cubicBezTo>
                <a:cubicBezTo>
                  <a:pt x="39652" y="35790"/>
                  <a:pt x="39481" y="35415"/>
                  <a:pt x="39618" y="34732"/>
                </a:cubicBezTo>
                <a:close/>
                <a:moveTo>
                  <a:pt x="39140" y="29273"/>
                </a:moveTo>
                <a:cubicBezTo>
                  <a:pt x="39310" y="29716"/>
                  <a:pt x="39447" y="30160"/>
                  <a:pt x="39652" y="30604"/>
                </a:cubicBezTo>
                <a:cubicBezTo>
                  <a:pt x="40129" y="31695"/>
                  <a:pt x="40539" y="32856"/>
                  <a:pt x="40846" y="34016"/>
                </a:cubicBezTo>
                <a:cubicBezTo>
                  <a:pt x="40948" y="34494"/>
                  <a:pt x="41187" y="34971"/>
                  <a:pt x="41494" y="35347"/>
                </a:cubicBezTo>
                <a:cubicBezTo>
                  <a:pt x="41528" y="35415"/>
                  <a:pt x="41528" y="35449"/>
                  <a:pt x="41563" y="35517"/>
                </a:cubicBezTo>
                <a:cubicBezTo>
                  <a:pt x="41392" y="35654"/>
                  <a:pt x="41221" y="35688"/>
                  <a:pt x="41187" y="35824"/>
                </a:cubicBezTo>
                <a:cubicBezTo>
                  <a:pt x="41153" y="35961"/>
                  <a:pt x="41255" y="36166"/>
                  <a:pt x="41324" y="36439"/>
                </a:cubicBezTo>
                <a:cubicBezTo>
                  <a:pt x="40982" y="36234"/>
                  <a:pt x="40744" y="35927"/>
                  <a:pt x="40710" y="35551"/>
                </a:cubicBezTo>
                <a:cubicBezTo>
                  <a:pt x="40675" y="35244"/>
                  <a:pt x="40675" y="34869"/>
                  <a:pt x="40300" y="34869"/>
                </a:cubicBezTo>
                <a:cubicBezTo>
                  <a:pt x="40266" y="34869"/>
                  <a:pt x="40232" y="34835"/>
                  <a:pt x="40232" y="34767"/>
                </a:cubicBezTo>
                <a:cubicBezTo>
                  <a:pt x="40061" y="34323"/>
                  <a:pt x="39720" y="33948"/>
                  <a:pt x="39822" y="33367"/>
                </a:cubicBezTo>
                <a:cubicBezTo>
                  <a:pt x="39822" y="33265"/>
                  <a:pt x="39822" y="33163"/>
                  <a:pt x="39754" y="33094"/>
                </a:cubicBezTo>
                <a:lnTo>
                  <a:pt x="39754" y="33060"/>
                </a:lnTo>
                <a:cubicBezTo>
                  <a:pt x="39174" y="31900"/>
                  <a:pt x="39276" y="30535"/>
                  <a:pt x="39037" y="29341"/>
                </a:cubicBezTo>
                <a:lnTo>
                  <a:pt x="39140" y="29273"/>
                </a:lnTo>
                <a:close/>
                <a:moveTo>
                  <a:pt x="15970" y="33845"/>
                </a:moveTo>
                <a:cubicBezTo>
                  <a:pt x="15902" y="34596"/>
                  <a:pt x="15834" y="35347"/>
                  <a:pt x="15731" y="36131"/>
                </a:cubicBezTo>
                <a:cubicBezTo>
                  <a:pt x="15702" y="36125"/>
                  <a:pt x="15675" y="36122"/>
                  <a:pt x="15649" y="36122"/>
                </a:cubicBezTo>
                <a:cubicBezTo>
                  <a:pt x="15411" y="36122"/>
                  <a:pt x="15350" y="36396"/>
                  <a:pt x="15288" y="36643"/>
                </a:cubicBezTo>
                <a:lnTo>
                  <a:pt x="15220" y="36609"/>
                </a:lnTo>
                <a:lnTo>
                  <a:pt x="15868" y="33845"/>
                </a:lnTo>
                <a:close/>
                <a:moveTo>
                  <a:pt x="18291" y="35688"/>
                </a:moveTo>
                <a:lnTo>
                  <a:pt x="18291" y="35688"/>
                </a:lnTo>
                <a:cubicBezTo>
                  <a:pt x="18666" y="36166"/>
                  <a:pt x="18666" y="36166"/>
                  <a:pt x="18734" y="36882"/>
                </a:cubicBezTo>
                <a:cubicBezTo>
                  <a:pt x="18495" y="36541"/>
                  <a:pt x="18325" y="36131"/>
                  <a:pt x="18291" y="35688"/>
                </a:cubicBezTo>
                <a:close/>
                <a:moveTo>
                  <a:pt x="47568" y="36780"/>
                </a:moveTo>
                <a:lnTo>
                  <a:pt x="47978" y="36950"/>
                </a:lnTo>
                <a:lnTo>
                  <a:pt x="47909" y="37087"/>
                </a:lnTo>
                <a:lnTo>
                  <a:pt x="47534" y="36848"/>
                </a:lnTo>
                <a:lnTo>
                  <a:pt x="47568" y="36780"/>
                </a:lnTo>
                <a:close/>
                <a:moveTo>
                  <a:pt x="23682" y="29989"/>
                </a:moveTo>
                <a:cubicBezTo>
                  <a:pt x="24023" y="30569"/>
                  <a:pt x="24467" y="31115"/>
                  <a:pt x="25013" y="31525"/>
                </a:cubicBezTo>
                <a:cubicBezTo>
                  <a:pt x="25525" y="31968"/>
                  <a:pt x="26037" y="32412"/>
                  <a:pt x="26583" y="32856"/>
                </a:cubicBezTo>
                <a:cubicBezTo>
                  <a:pt x="26446" y="32992"/>
                  <a:pt x="26275" y="33129"/>
                  <a:pt x="26173" y="33265"/>
                </a:cubicBezTo>
                <a:cubicBezTo>
                  <a:pt x="26105" y="33402"/>
                  <a:pt x="26071" y="33538"/>
                  <a:pt x="26105" y="33640"/>
                </a:cubicBezTo>
                <a:cubicBezTo>
                  <a:pt x="26156" y="33717"/>
                  <a:pt x="26226" y="33756"/>
                  <a:pt x="26302" y="33756"/>
                </a:cubicBezTo>
                <a:cubicBezTo>
                  <a:pt x="26327" y="33756"/>
                  <a:pt x="26352" y="33751"/>
                  <a:pt x="26378" y="33743"/>
                </a:cubicBezTo>
                <a:cubicBezTo>
                  <a:pt x="26514" y="33709"/>
                  <a:pt x="26583" y="33640"/>
                  <a:pt x="26685" y="33538"/>
                </a:cubicBezTo>
                <a:lnTo>
                  <a:pt x="26924" y="33402"/>
                </a:lnTo>
                <a:lnTo>
                  <a:pt x="26924" y="33402"/>
                </a:lnTo>
                <a:cubicBezTo>
                  <a:pt x="26753" y="33709"/>
                  <a:pt x="26480" y="33982"/>
                  <a:pt x="26139" y="34152"/>
                </a:cubicBezTo>
                <a:cubicBezTo>
                  <a:pt x="25695" y="33572"/>
                  <a:pt x="25354" y="32992"/>
                  <a:pt x="25047" y="32344"/>
                </a:cubicBezTo>
                <a:cubicBezTo>
                  <a:pt x="24979" y="32173"/>
                  <a:pt x="24911" y="32003"/>
                  <a:pt x="24808" y="31832"/>
                </a:cubicBezTo>
                <a:cubicBezTo>
                  <a:pt x="24758" y="31782"/>
                  <a:pt x="24672" y="31750"/>
                  <a:pt x="24602" y="31750"/>
                </a:cubicBezTo>
                <a:cubicBezTo>
                  <a:pt x="24577" y="31750"/>
                  <a:pt x="24553" y="31755"/>
                  <a:pt x="24535" y="31764"/>
                </a:cubicBezTo>
                <a:cubicBezTo>
                  <a:pt x="24467" y="31798"/>
                  <a:pt x="24433" y="31968"/>
                  <a:pt x="24433" y="32105"/>
                </a:cubicBezTo>
                <a:cubicBezTo>
                  <a:pt x="24467" y="32207"/>
                  <a:pt x="24501" y="32276"/>
                  <a:pt x="24535" y="32344"/>
                </a:cubicBezTo>
                <a:lnTo>
                  <a:pt x="25457" y="34084"/>
                </a:lnTo>
                <a:cubicBezTo>
                  <a:pt x="25525" y="34221"/>
                  <a:pt x="25593" y="34357"/>
                  <a:pt x="25695" y="34494"/>
                </a:cubicBezTo>
                <a:lnTo>
                  <a:pt x="25354" y="34767"/>
                </a:lnTo>
                <a:cubicBezTo>
                  <a:pt x="25184" y="34835"/>
                  <a:pt x="25115" y="35005"/>
                  <a:pt x="25184" y="35176"/>
                </a:cubicBezTo>
                <a:cubicBezTo>
                  <a:pt x="25224" y="35296"/>
                  <a:pt x="25275" y="35346"/>
                  <a:pt x="25345" y="35346"/>
                </a:cubicBezTo>
                <a:cubicBezTo>
                  <a:pt x="25395" y="35346"/>
                  <a:pt x="25454" y="35321"/>
                  <a:pt x="25525" y="35278"/>
                </a:cubicBezTo>
                <a:cubicBezTo>
                  <a:pt x="25729" y="35210"/>
                  <a:pt x="25900" y="35074"/>
                  <a:pt x="26071" y="34971"/>
                </a:cubicBezTo>
                <a:cubicBezTo>
                  <a:pt x="26446" y="35415"/>
                  <a:pt x="26787" y="35893"/>
                  <a:pt x="27367" y="35961"/>
                </a:cubicBezTo>
                <a:cubicBezTo>
                  <a:pt x="27129" y="36439"/>
                  <a:pt x="26787" y="36848"/>
                  <a:pt x="26412" y="37155"/>
                </a:cubicBezTo>
                <a:cubicBezTo>
                  <a:pt x="26344" y="37087"/>
                  <a:pt x="26275" y="37019"/>
                  <a:pt x="26207" y="36950"/>
                </a:cubicBezTo>
                <a:cubicBezTo>
                  <a:pt x="25627" y="36097"/>
                  <a:pt x="25013" y="35278"/>
                  <a:pt x="24433" y="34425"/>
                </a:cubicBezTo>
                <a:cubicBezTo>
                  <a:pt x="24296" y="34221"/>
                  <a:pt x="24228" y="34016"/>
                  <a:pt x="24160" y="33777"/>
                </a:cubicBezTo>
                <a:cubicBezTo>
                  <a:pt x="23887" y="32787"/>
                  <a:pt x="23648" y="31764"/>
                  <a:pt x="23375" y="30774"/>
                </a:cubicBezTo>
                <a:cubicBezTo>
                  <a:pt x="23341" y="30672"/>
                  <a:pt x="23341" y="30535"/>
                  <a:pt x="23341" y="30433"/>
                </a:cubicBezTo>
                <a:lnTo>
                  <a:pt x="23682" y="29989"/>
                </a:lnTo>
                <a:close/>
                <a:moveTo>
                  <a:pt x="24842" y="36575"/>
                </a:moveTo>
                <a:cubicBezTo>
                  <a:pt x="25593" y="36985"/>
                  <a:pt x="25593" y="36985"/>
                  <a:pt x="25729" y="37360"/>
                </a:cubicBezTo>
                <a:lnTo>
                  <a:pt x="25286" y="37223"/>
                </a:lnTo>
                <a:cubicBezTo>
                  <a:pt x="25047" y="37053"/>
                  <a:pt x="24911" y="36848"/>
                  <a:pt x="24842" y="36575"/>
                </a:cubicBezTo>
                <a:close/>
                <a:moveTo>
                  <a:pt x="37058" y="20128"/>
                </a:moveTo>
                <a:cubicBezTo>
                  <a:pt x="37195" y="20332"/>
                  <a:pt x="37331" y="20503"/>
                  <a:pt x="37468" y="20674"/>
                </a:cubicBezTo>
                <a:cubicBezTo>
                  <a:pt x="37638" y="20878"/>
                  <a:pt x="37741" y="21151"/>
                  <a:pt x="37741" y="21424"/>
                </a:cubicBezTo>
                <a:cubicBezTo>
                  <a:pt x="37707" y="21731"/>
                  <a:pt x="37741" y="22073"/>
                  <a:pt x="37741" y="22312"/>
                </a:cubicBezTo>
                <a:cubicBezTo>
                  <a:pt x="37775" y="22585"/>
                  <a:pt x="37775" y="22823"/>
                  <a:pt x="37775" y="23062"/>
                </a:cubicBezTo>
                <a:cubicBezTo>
                  <a:pt x="37673" y="22926"/>
                  <a:pt x="37570" y="22789"/>
                  <a:pt x="37502" y="22653"/>
                </a:cubicBezTo>
                <a:cubicBezTo>
                  <a:pt x="37443" y="22594"/>
                  <a:pt x="37333" y="22510"/>
                  <a:pt x="37282" y="22510"/>
                </a:cubicBezTo>
                <a:cubicBezTo>
                  <a:pt x="37274" y="22510"/>
                  <a:pt x="37268" y="22512"/>
                  <a:pt x="37263" y="22516"/>
                </a:cubicBezTo>
                <a:cubicBezTo>
                  <a:pt x="37195" y="22619"/>
                  <a:pt x="37127" y="22721"/>
                  <a:pt x="37127" y="22858"/>
                </a:cubicBezTo>
                <a:cubicBezTo>
                  <a:pt x="37127" y="22960"/>
                  <a:pt x="37161" y="23062"/>
                  <a:pt x="37229" y="23165"/>
                </a:cubicBezTo>
                <a:cubicBezTo>
                  <a:pt x="37365" y="23472"/>
                  <a:pt x="37502" y="23745"/>
                  <a:pt x="37638" y="24018"/>
                </a:cubicBezTo>
                <a:cubicBezTo>
                  <a:pt x="37775" y="24257"/>
                  <a:pt x="37843" y="24495"/>
                  <a:pt x="37843" y="24768"/>
                </a:cubicBezTo>
                <a:cubicBezTo>
                  <a:pt x="37843" y="25007"/>
                  <a:pt x="37877" y="25246"/>
                  <a:pt x="37911" y="25519"/>
                </a:cubicBezTo>
                <a:lnTo>
                  <a:pt x="37843" y="25553"/>
                </a:lnTo>
                <a:cubicBezTo>
                  <a:pt x="37809" y="25349"/>
                  <a:pt x="37775" y="25212"/>
                  <a:pt x="37741" y="25041"/>
                </a:cubicBezTo>
                <a:cubicBezTo>
                  <a:pt x="37710" y="24858"/>
                  <a:pt x="37652" y="24729"/>
                  <a:pt x="37517" y="24729"/>
                </a:cubicBezTo>
                <a:cubicBezTo>
                  <a:pt x="37502" y="24729"/>
                  <a:pt x="37485" y="24731"/>
                  <a:pt x="37468" y="24734"/>
                </a:cubicBezTo>
                <a:cubicBezTo>
                  <a:pt x="37297" y="24768"/>
                  <a:pt x="37297" y="25007"/>
                  <a:pt x="37297" y="25144"/>
                </a:cubicBezTo>
                <a:cubicBezTo>
                  <a:pt x="37331" y="25314"/>
                  <a:pt x="37365" y="25451"/>
                  <a:pt x="37365" y="25587"/>
                </a:cubicBezTo>
                <a:cubicBezTo>
                  <a:pt x="37468" y="26099"/>
                  <a:pt x="37570" y="26645"/>
                  <a:pt x="37673" y="27225"/>
                </a:cubicBezTo>
                <a:cubicBezTo>
                  <a:pt x="37365" y="27259"/>
                  <a:pt x="37331" y="27464"/>
                  <a:pt x="37365" y="27771"/>
                </a:cubicBezTo>
                <a:cubicBezTo>
                  <a:pt x="37400" y="28078"/>
                  <a:pt x="37468" y="28420"/>
                  <a:pt x="37229" y="28658"/>
                </a:cubicBezTo>
                <a:cubicBezTo>
                  <a:pt x="37161" y="28693"/>
                  <a:pt x="37161" y="28795"/>
                  <a:pt x="37161" y="28897"/>
                </a:cubicBezTo>
                <a:cubicBezTo>
                  <a:pt x="37092" y="30194"/>
                  <a:pt x="36990" y="31491"/>
                  <a:pt x="36888" y="32787"/>
                </a:cubicBezTo>
                <a:cubicBezTo>
                  <a:pt x="36888" y="32924"/>
                  <a:pt x="36888" y="33060"/>
                  <a:pt x="36854" y="33197"/>
                </a:cubicBezTo>
                <a:cubicBezTo>
                  <a:pt x="36819" y="33299"/>
                  <a:pt x="36785" y="33436"/>
                  <a:pt x="36717" y="33436"/>
                </a:cubicBezTo>
                <a:cubicBezTo>
                  <a:pt x="36512" y="33538"/>
                  <a:pt x="36512" y="33709"/>
                  <a:pt x="36546" y="33948"/>
                </a:cubicBezTo>
                <a:cubicBezTo>
                  <a:pt x="36581" y="34186"/>
                  <a:pt x="36615" y="34391"/>
                  <a:pt x="36615" y="34630"/>
                </a:cubicBezTo>
                <a:cubicBezTo>
                  <a:pt x="36649" y="35005"/>
                  <a:pt x="36546" y="35347"/>
                  <a:pt x="36342" y="35654"/>
                </a:cubicBezTo>
                <a:cubicBezTo>
                  <a:pt x="36239" y="35790"/>
                  <a:pt x="36069" y="35893"/>
                  <a:pt x="36171" y="36131"/>
                </a:cubicBezTo>
                <a:cubicBezTo>
                  <a:pt x="36222" y="36251"/>
                  <a:pt x="36291" y="36285"/>
                  <a:pt x="36363" y="36285"/>
                </a:cubicBezTo>
                <a:cubicBezTo>
                  <a:pt x="36436" y="36285"/>
                  <a:pt x="36512" y="36251"/>
                  <a:pt x="36581" y="36234"/>
                </a:cubicBezTo>
                <a:cubicBezTo>
                  <a:pt x="36615" y="36234"/>
                  <a:pt x="36615" y="36268"/>
                  <a:pt x="36683" y="36302"/>
                </a:cubicBezTo>
                <a:cubicBezTo>
                  <a:pt x="36649" y="36746"/>
                  <a:pt x="36615" y="37223"/>
                  <a:pt x="36512" y="37633"/>
                </a:cubicBezTo>
                <a:cubicBezTo>
                  <a:pt x="36466" y="37913"/>
                  <a:pt x="36403" y="38129"/>
                  <a:pt x="36227" y="38129"/>
                </a:cubicBezTo>
                <a:cubicBezTo>
                  <a:pt x="36145" y="38129"/>
                  <a:pt x="36039" y="38082"/>
                  <a:pt x="35898" y="37974"/>
                </a:cubicBezTo>
                <a:cubicBezTo>
                  <a:pt x="35932" y="37599"/>
                  <a:pt x="35966" y="37258"/>
                  <a:pt x="36001" y="36882"/>
                </a:cubicBezTo>
                <a:cubicBezTo>
                  <a:pt x="36035" y="36677"/>
                  <a:pt x="36001" y="36507"/>
                  <a:pt x="35864" y="36370"/>
                </a:cubicBezTo>
                <a:cubicBezTo>
                  <a:pt x="35591" y="36131"/>
                  <a:pt x="35455" y="35790"/>
                  <a:pt x="35557" y="35449"/>
                </a:cubicBezTo>
                <a:cubicBezTo>
                  <a:pt x="35557" y="35278"/>
                  <a:pt x="35591" y="35142"/>
                  <a:pt x="35591" y="34971"/>
                </a:cubicBezTo>
                <a:cubicBezTo>
                  <a:pt x="35591" y="34732"/>
                  <a:pt x="35659" y="34528"/>
                  <a:pt x="35830" y="34357"/>
                </a:cubicBezTo>
                <a:cubicBezTo>
                  <a:pt x="36035" y="34084"/>
                  <a:pt x="36205" y="33777"/>
                  <a:pt x="36342" y="33470"/>
                </a:cubicBezTo>
                <a:cubicBezTo>
                  <a:pt x="36444" y="33094"/>
                  <a:pt x="36512" y="32719"/>
                  <a:pt x="36581" y="32344"/>
                </a:cubicBezTo>
                <a:cubicBezTo>
                  <a:pt x="36751" y="30979"/>
                  <a:pt x="36819" y="29614"/>
                  <a:pt x="36785" y="28215"/>
                </a:cubicBezTo>
                <a:cubicBezTo>
                  <a:pt x="36785" y="27908"/>
                  <a:pt x="36717" y="27601"/>
                  <a:pt x="36990" y="27362"/>
                </a:cubicBezTo>
                <a:cubicBezTo>
                  <a:pt x="37058" y="27328"/>
                  <a:pt x="37058" y="27123"/>
                  <a:pt x="37058" y="26986"/>
                </a:cubicBezTo>
                <a:cubicBezTo>
                  <a:pt x="37092" y="26543"/>
                  <a:pt x="37161" y="26133"/>
                  <a:pt x="37161" y="25690"/>
                </a:cubicBezTo>
                <a:cubicBezTo>
                  <a:pt x="37161" y="24154"/>
                  <a:pt x="37058" y="22585"/>
                  <a:pt x="36956" y="21015"/>
                </a:cubicBezTo>
                <a:lnTo>
                  <a:pt x="36956" y="20162"/>
                </a:lnTo>
                <a:lnTo>
                  <a:pt x="37058" y="20128"/>
                </a:lnTo>
                <a:close/>
                <a:moveTo>
                  <a:pt x="47432" y="35756"/>
                </a:moveTo>
                <a:cubicBezTo>
                  <a:pt x="48387" y="36404"/>
                  <a:pt x="49309" y="37087"/>
                  <a:pt x="50230" y="37769"/>
                </a:cubicBezTo>
                <a:cubicBezTo>
                  <a:pt x="50400" y="37906"/>
                  <a:pt x="50537" y="38042"/>
                  <a:pt x="50708" y="38179"/>
                </a:cubicBezTo>
                <a:lnTo>
                  <a:pt x="50639" y="38315"/>
                </a:lnTo>
                <a:cubicBezTo>
                  <a:pt x="50264" y="38179"/>
                  <a:pt x="49889" y="38042"/>
                  <a:pt x="49513" y="37906"/>
                </a:cubicBezTo>
                <a:cubicBezTo>
                  <a:pt x="49070" y="37735"/>
                  <a:pt x="48763" y="37428"/>
                  <a:pt x="48524" y="37053"/>
                </a:cubicBezTo>
                <a:cubicBezTo>
                  <a:pt x="48319" y="36677"/>
                  <a:pt x="48012" y="36370"/>
                  <a:pt x="47671" y="36166"/>
                </a:cubicBezTo>
                <a:cubicBezTo>
                  <a:pt x="47534" y="36063"/>
                  <a:pt x="47432" y="35927"/>
                  <a:pt x="47295" y="35824"/>
                </a:cubicBezTo>
                <a:lnTo>
                  <a:pt x="47363" y="35756"/>
                </a:lnTo>
                <a:close/>
                <a:moveTo>
                  <a:pt x="31074" y="32224"/>
                </a:moveTo>
                <a:cubicBezTo>
                  <a:pt x="31138" y="32224"/>
                  <a:pt x="31206" y="32276"/>
                  <a:pt x="31292" y="32412"/>
                </a:cubicBezTo>
                <a:cubicBezTo>
                  <a:pt x="30984" y="33197"/>
                  <a:pt x="30677" y="34016"/>
                  <a:pt x="30336" y="34801"/>
                </a:cubicBezTo>
                <a:cubicBezTo>
                  <a:pt x="30200" y="35074"/>
                  <a:pt x="29995" y="35312"/>
                  <a:pt x="29790" y="35551"/>
                </a:cubicBezTo>
                <a:cubicBezTo>
                  <a:pt x="29688" y="35722"/>
                  <a:pt x="29551" y="35927"/>
                  <a:pt x="29483" y="36131"/>
                </a:cubicBezTo>
                <a:cubicBezTo>
                  <a:pt x="29415" y="36234"/>
                  <a:pt x="29381" y="36336"/>
                  <a:pt x="29312" y="36439"/>
                </a:cubicBezTo>
                <a:cubicBezTo>
                  <a:pt x="29039" y="36882"/>
                  <a:pt x="28630" y="37258"/>
                  <a:pt x="28186" y="37530"/>
                </a:cubicBezTo>
                <a:cubicBezTo>
                  <a:pt x="28050" y="37599"/>
                  <a:pt x="27913" y="37735"/>
                  <a:pt x="27879" y="37872"/>
                </a:cubicBezTo>
                <a:cubicBezTo>
                  <a:pt x="27777" y="38213"/>
                  <a:pt x="27538" y="38281"/>
                  <a:pt x="27265" y="38452"/>
                </a:cubicBezTo>
                <a:cubicBezTo>
                  <a:pt x="27436" y="37940"/>
                  <a:pt x="27709" y="37428"/>
                  <a:pt x="28118" y="37019"/>
                </a:cubicBezTo>
                <a:cubicBezTo>
                  <a:pt x="28937" y="36234"/>
                  <a:pt x="29620" y="35312"/>
                  <a:pt x="30097" y="34255"/>
                </a:cubicBezTo>
                <a:cubicBezTo>
                  <a:pt x="30234" y="33948"/>
                  <a:pt x="30336" y="33675"/>
                  <a:pt x="30097" y="33402"/>
                </a:cubicBezTo>
                <a:cubicBezTo>
                  <a:pt x="30370" y="33026"/>
                  <a:pt x="30643" y="32685"/>
                  <a:pt x="30882" y="32344"/>
                </a:cubicBezTo>
                <a:cubicBezTo>
                  <a:pt x="30950" y="32276"/>
                  <a:pt x="31010" y="32224"/>
                  <a:pt x="31074" y="32224"/>
                </a:cubicBezTo>
                <a:close/>
                <a:moveTo>
                  <a:pt x="24023" y="37019"/>
                </a:moveTo>
                <a:lnTo>
                  <a:pt x="25149" y="38042"/>
                </a:lnTo>
                <a:lnTo>
                  <a:pt x="24740" y="38520"/>
                </a:lnTo>
                <a:cubicBezTo>
                  <a:pt x="24228" y="38247"/>
                  <a:pt x="24160" y="37633"/>
                  <a:pt x="24023" y="37019"/>
                </a:cubicBezTo>
                <a:close/>
                <a:moveTo>
                  <a:pt x="33441" y="36712"/>
                </a:moveTo>
                <a:lnTo>
                  <a:pt x="33441" y="36746"/>
                </a:lnTo>
                <a:cubicBezTo>
                  <a:pt x="33237" y="37394"/>
                  <a:pt x="32964" y="38042"/>
                  <a:pt x="32554" y="38657"/>
                </a:cubicBezTo>
                <a:lnTo>
                  <a:pt x="32827" y="37189"/>
                </a:lnTo>
                <a:lnTo>
                  <a:pt x="33441" y="36712"/>
                </a:lnTo>
                <a:close/>
                <a:moveTo>
                  <a:pt x="46442" y="38349"/>
                </a:moveTo>
                <a:cubicBezTo>
                  <a:pt x="46470" y="38461"/>
                  <a:pt x="46520" y="38572"/>
                  <a:pt x="46557" y="38683"/>
                </a:cubicBezTo>
                <a:lnTo>
                  <a:pt x="46557" y="38683"/>
                </a:lnTo>
                <a:cubicBezTo>
                  <a:pt x="46483" y="38583"/>
                  <a:pt x="46422" y="38500"/>
                  <a:pt x="46340" y="38418"/>
                </a:cubicBezTo>
                <a:lnTo>
                  <a:pt x="46442" y="38349"/>
                </a:lnTo>
                <a:close/>
                <a:moveTo>
                  <a:pt x="16086" y="0"/>
                </a:moveTo>
                <a:cubicBezTo>
                  <a:pt x="16007" y="0"/>
                  <a:pt x="15937" y="84"/>
                  <a:pt x="15868" y="200"/>
                </a:cubicBezTo>
                <a:cubicBezTo>
                  <a:pt x="15800" y="370"/>
                  <a:pt x="15731" y="541"/>
                  <a:pt x="15663" y="712"/>
                </a:cubicBezTo>
                <a:lnTo>
                  <a:pt x="14059" y="4192"/>
                </a:lnTo>
                <a:cubicBezTo>
                  <a:pt x="14025" y="4260"/>
                  <a:pt x="13991" y="4329"/>
                  <a:pt x="13889" y="4499"/>
                </a:cubicBezTo>
                <a:cubicBezTo>
                  <a:pt x="13923" y="4192"/>
                  <a:pt x="13957" y="3953"/>
                  <a:pt x="13991" y="3783"/>
                </a:cubicBezTo>
                <a:cubicBezTo>
                  <a:pt x="13991" y="3612"/>
                  <a:pt x="13957" y="3442"/>
                  <a:pt x="13821" y="3442"/>
                </a:cubicBezTo>
                <a:cubicBezTo>
                  <a:pt x="13684" y="3510"/>
                  <a:pt x="13616" y="3578"/>
                  <a:pt x="13582" y="3680"/>
                </a:cubicBezTo>
                <a:cubicBezTo>
                  <a:pt x="13206" y="4977"/>
                  <a:pt x="12490" y="6001"/>
                  <a:pt x="11807" y="6990"/>
                </a:cubicBezTo>
                <a:cubicBezTo>
                  <a:pt x="11773" y="7093"/>
                  <a:pt x="11671" y="7093"/>
                  <a:pt x="11603" y="7161"/>
                </a:cubicBezTo>
                <a:cubicBezTo>
                  <a:pt x="11534" y="7195"/>
                  <a:pt x="11398" y="7263"/>
                  <a:pt x="11398" y="7332"/>
                </a:cubicBezTo>
                <a:cubicBezTo>
                  <a:pt x="11295" y="7809"/>
                  <a:pt x="10920" y="7980"/>
                  <a:pt x="10613" y="8185"/>
                </a:cubicBezTo>
                <a:cubicBezTo>
                  <a:pt x="10340" y="8355"/>
                  <a:pt x="10067" y="8492"/>
                  <a:pt x="9760" y="8594"/>
                </a:cubicBezTo>
                <a:cubicBezTo>
                  <a:pt x="9658" y="8662"/>
                  <a:pt x="9555" y="8696"/>
                  <a:pt x="9453" y="8765"/>
                </a:cubicBezTo>
                <a:cubicBezTo>
                  <a:pt x="9180" y="8901"/>
                  <a:pt x="9282" y="9311"/>
                  <a:pt x="9589" y="9311"/>
                </a:cubicBezTo>
                <a:cubicBezTo>
                  <a:pt x="9862" y="9208"/>
                  <a:pt x="10135" y="9106"/>
                  <a:pt x="10408" y="8969"/>
                </a:cubicBezTo>
                <a:lnTo>
                  <a:pt x="10784" y="8799"/>
                </a:lnTo>
                <a:cubicBezTo>
                  <a:pt x="10784" y="8867"/>
                  <a:pt x="10784" y="8901"/>
                  <a:pt x="10784" y="8935"/>
                </a:cubicBezTo>
                <a:cubicBezTo>
                  <a:pt x="10272" y="9788"/>
                  <a:pt x="9589" y="10505"/>
                  <a:pt x="8770" y="11051"/>
                </a:cubicBezTo>
                <a:cubicBezTo>
                  <a:pt x="8591" y="11158"/>
                  <a:pt x="8403" y="11256"/>
                  <a:pt x="8220" y="11256"/>
                </a:cubicBezTo>
                <a:cubicBezTo>
                  <a:pt x="8054" y="11256"/>
                  <a:pt x="7893" y="11176"/>
                  <a:pt x="7747" y="10949"/>
                </a:cubicBezTo>
                <a:cubicBezTo>
                  <a:pt x="7695" y="10914"/>
                  <a:pt x="7644" y="10897"/>
                  <a:pt x="7597" y="10897"/>
                </a:cubicBezTo>
                <a:cubicBezTo>
                  <a:pt x="7550" y="10897"/>
                  <a:pt x="7508" y="10914"/>
                  <a:pt x="7474" y="10949"/>
                </a:cubicBezTo>
                <a:cubicBezTo>
                  <a:pt x="7405" y="11051"/>
                  <a:pt x="7405" y="11187"/>
                  <a:pt x="7440" y="11324"/>
                </a:cubicBezTo>
                <a:cubicBezTo>
                  <a:pt x="7560" y="11656"/>
                  <a:pt x="7895" y="11882"/>
                  <a:pt x="8254" y="11882"/>
                </a:cubicBezTo>
                <a:cubicBezTo>
                  <a:pt x="8301" y="11882"/>
                  <a:pt x="8348" y="11878"/>
                  <a:pt x="8395" y="11870"/>
                </a:cubicBezTo>
                <a:cubicBezTo>
                  <a:pt x="10067" y="11665"/>
                  <a:pt x="11432" y="10607"/>
                  <a:pt x="12626" y="9174"/>
                </a:cubicBezTo>
                <a:cubicBezTo>
                  <a:pt x="12683" y="9088"/>
                  <a:pt x="12765" y="9027"/>
                  <a:pt x="12850" y="8969"/>
                </a:cubicBezTo>
                <a:lnTo>
                  <a:pt x="12850" y="8969"/>
                </a:lnTo>
                <a:cubicBezTo>
                  <a:pt x="12678" y="9331"/>
                  <a:pt x="12412" y="9660"/>
                  <a:pt x="12114" y="9925"/>
                </a:cubicBezTo>
                <a:cubicBezTo>
                  <a:pt x="11978" y="10061"/>
                  <a:pt x="11841" y="10164"/>
                  <a:pt x="11739" y="10300"/>
                </a:cubicBezTo>
                <a:cubicBezTo>
                  <a:pt x="11705" y="10403"/>
                  <a:pt x="11671" y="10539"/>
                  <a:pt x="11705" y="10676"/>
                </a:cubicBezTo>
                <a:cubicBezTo>
                  <a:pt x="11730" y="10726"/>
                  <a:pt x="11828" y="10757"/>
                  <a:pt x="11906" y="10757"/>
                </a:cubicBezTo>
                <a:cubicBezTo>
                  <a:pt x="11934" y="10757"/>
                  <a:pt x="11960" y="10753"/>
                  <a:pt x="11978" y="10744"/>
                </a:cubicBezTo>
                <a:cubicBezTo>
                  <a:pt x="12114" y="10676"/>
                  <a:pt x="12217" y="10607"/>
                  <a:pt x="12319" y="10505"/>
                </a:cubicBezTo>
                <a:cubicBezTo>
                  <a:pt x="12592" y="10232"/>
                  <a:pt x="12831" y="9993"/>
                  <a:pt x="13070" y="9720"/>
                </a:cubicBezTo>
                <a:lnTo>
                  <a:pt x="13070" y="9720"/>
                </a:lnTo>
                <a:cubicBezTo>
                  <a:pt x="13002" y="10232"/>
                  <a:pt x="12729" y="10676"/>
                  <a:pt x="12353" y="10983"/>
                </a:cubicBezTo>
                <a:cubicBezTo>
                  <a:pt x="12183" y="11085"/>
                  <a:pt x="12080" y="11222"/>
                  <a:pt x="11944" y="11392"/>
                </a:cubicBezTo>
                <a:cubicBezTo>
                  <a:pt x="11261" y="12279"/>
                  <a:pt x="10442" y="13064"/>
                  <a:pt x="9487" y="13713"/>
                </a:cubicBezTo>
                <a:cubicBezTo>
                  <a:pt x="9138" y="13968"/>
                  <a:pt x="8789" y="14145"/>
                  <a:pt x="8418" y="14145"/>
                </a:cubicBezTo>
                <a:cubicBezTo>
                  <a:pt x="8245" y="14145"/>
                  <a:pt x="8068" y="14107"/>
                  <a:pt x="7883" y="14020"/>
                </a:cubicBezTo>
                <a:cubicBezTo>
                  <a:pt x="7833" y="13995"/>
                  <a:pt x="7779" y="13979"/>
                  <a:pt x="7726" y="13979"/>
                </a:cubicBezTo>
                <a:cubicBezTo>
                  <a:pt x="7635" y="13979"/>
                  <a:pt x="7551" y="14026"/>
                  <a:pt x="7508" y="14156"/>
                </a:cubicBezTo>
                <a:cubicBezTo>
                  <a:pt x="7440" y="14327"/>
                  <a:pt x="7542" y="14532"/>
                  <a:pt x="7747" y="14566"/>
                </a:cubicBezTo>
                <a:cubicBezTo>
                  <a:pt x="8020" y="14668"/>
                  <a:pt x="8293" y="14736"/>
                  <a:pt x="8600" y="14839"/>
                </a:cubicBezTo>
                <a:cubicBezTo>
                  <a:pt x="8235" y="15047"/>
                  <a:pt x="7931" y="15295"/>
                  <a:pt x="7579" y="15295"/>
                </a:cubicBezTo>
                <a:cubicBezTo>
                  <a:pt x="7470" y="15295"/>
                  <a:pt x="7356" y="15271"/>
                  <a:pt x="7235" y="15214"/>
                </a:cubicBezTo>
                <a:cubicBezTo>
                  <a:pt x="7185" y="15189"/>
                  <a:pt x="7135" y="15173"/>
                  <a:pt x="7088" y="15173"/>
                </a:cubicBezTo>
                <a:cubicBezTo>
                  <a:pt x="7008" y="15173"/>
                  <a:pt x="6937" y="15221"/>
                  <a:pt x="6894" y="15350"/>
                </a:cubicBezTo>
                <a:cubicBezTo>
                  <a:pt x="6825" y="15521"/>
                  <a:pt x="6928" y="15726"/>
                  <a:pt x="7098" y="15794"/>
                </a:cubicBezTo>
                <a:cubicBezTo>
                  <a:pt x="7230" y="15907"/>
                  <a:pt x="7382" y="15957"/>
                  <a:pt x="7543" y="15957"/>
                </a:cubicBezTo>
                <a:cubicBezTo>
                  <a:pt x="7675" y="15957"/>
                  <a:pt x="7813" y="15924"/>
                  <a:pt x="7951" y="15862"/>
                </a:cubicBezTo>
                <a:cubicBezTo>
                  <a:pt x="8395" y="15623"/>
                  <a:pt x="8873" y="15316"/>
                  <a:pt x="9316" y="15043"/>
                </a:cubicBezTo>
                <a:cubicBezTo>
                  <a:pt x="9453" y="14975"/>
                  <a:pt x="9555" y="14873"/>
                  <a:pt x="9692" y="14805"/>
                </a:cubicBezTo>
                <a:lnTo>
                  <a:pt x="9692" y="14805"/>
                </a:lnTo>
                <a:cubicBezTo>
                  <a:pt x="9521" y="15077"/>
                  <a:pt x="9385" y="15385"/>
                  <a:pt x="9077" y="15453"/>
                </a:cubicBezTo>
                <a:cubicBezTo>
                  <a:pt x="9009" y="15487"/>
                  <a:pt x="8839" y="15623"/>
                  <a:pt x="8839" y="15692"/>
                </a:cubicBezTo>
                <a:cubicBezTo>
                  <a:pt x="8804" y="15965"/>
                  <a:pt x="8668" y="16204"/>
                  <a:pt x="8463" y="16340"/>
                </a:cubicBezTo>
                <a:cubicBezTo>
                  <a:pt x="8088" y="16715"/>
                  <a:pt x="7713" y="17057"/>
                  <a:pt x="7303" y="17398"/>
                </a:cubicBezTo>
                <a:cubicBezTo>
                  <a:pt x="7110" y="17591"/>
                  <a:pt x="6848" y="17682"/>
                  <a:pt x="6578" y="17682"/>
                </a:cubicBezTo>
                <a:cubicBezTo>
                  <a:pt x="6467" y="17682"/>
                  <a:pt x="6355" y="17667"/>
                  <a:pt x="6245" y="17637"/>
                </a:cubicBezTo>
                <a:cubicBezTo>
                  <a:pt x="6197" y="17613"/>
                  <a:pt x="6149" y="17588"/>
                  <a:pt x="6113" y="17588"/>
                </a:cubicBezTo>
                <a:cubicBezTo>
                  <a:pt x="6098" y="17588"/>
                  <a:pt x="6085" y="17593"/>
                  <a:pt x="6075" y="17603"/>
                </a:cubicBezTo>
                <a:cubicBezTo>
                  <a:pt x="5972" y="17637"/>
                  <a:pt x="5938" y="17705"/>
                  <a:pt x="5904" y="17773"/>
                </a:cubicBezTo>
                <a:cubicBezTo>
                  <a:pt x="5870" y="17876"/>
                  <a:pt x="5870" y="17978"/>
                  <a:pt x="5938" y="18046"/>
                </a:cubicBezTo>
                <a:cubicBezTo>
                  <a:pt x="6075" y="18149"/>
                  <a:pt x="6211" y="18251"/>
                  <a:pt x="6348" y="18285"/>
                </a:cubicBezTo>
                <a:cubicBezTo>
                  <a:pt x="6430" y="18299"/>
                  <a:pt x="6510" y="18306"/>
                  <a:pt x="6589" y="18306"/>
                </a:cubicBezTo>
                <a:cubicBezTo>
                  <a:pt x="6904" y="18306"/>
                  <a:pt x="7194" y="18196"/>
                  <a:pt x="7440" y="17978"/>
                </a:cubicBezTo>
                <a:cubicBezTo>
                  <a:pt x="7815" y="17705"/>
                  <a:pt x="8224" y="17364"/>
                  <a:pt x="8634" y="17023"/>
                </a:cubicBezTo>
                <a:lnTo>
                  <a:pt x="8634" y="17023"/>
                </a:lnTo>
                <a:cubicBezTo>
                  <a:pt x="8600" y="17159"/>
                  <a:pt x="8566" y="17330"/>
                  <a:pt x="8531" y="17466"/>
                </a:cubicBezTo>
                <a:cubicBezTo>
                  <a:pt x="8293" y="17978"/>
                  <a:pt x="8054" y="18490"/>
                  <a:pt x="7815" y="19036"/>
                </a:cubicBezTo>
                <a:cubicBezTo>
                  <a:pt x="7644" y="19479"/>
                  <a:pt x="7337" y="19855"/>
                  <a:pt x="6928" y="20094"/>
                </a:cubicBezTo>
                <a:cubicBezTo>
                  <a:pt x="6791" y="20196"/>
                  <a:pt x="6655" y="20298"/>
                  <a:pt x="6484" y="20401"/>
                </a:cubicBezTo>
                <a:cubicBezTo>
                  <a:pt x="6279" y="20469"/>
                  <a:pt x="6211" y="20742"/>
                  <a:pt x="6313" y="20947"/>
                </a:cubicBezTo>
                <a:cubicBezTo>
                  <a:pt x="6348" y="20981"/>
                  <a:pt x="6279" y="21083"/>
                  <a:pt x="6245" y="21186"/>
                </a:cubicBezTo>
                <a:cubicBezTo>
                  <a:pt x="6245" y="21322"/>
                  <a:pt x="6211" y="21493"/>
                  <a:pt x="6245" y="21527"/>
                </a:cubicBezTo>
                <a:cubicBezTo>
                  <a:pt x="6295" y="21577"/>
                  <a:pt x="6382" y="21608"/>
                  <a:pt x="6465" y="21608"/>
                </a:cubicBezTo>
                <a:cubicBezTo>
                  <a:pt x="6495" y="21608"/>
                  <a:pt x="6525" y="21604"/>
                  <a:pt x="6552" y="21595"/>
                </a:cubicBezTo>
                <a:cubicBezTo>
                  <a:pt x="6825" y="21424"/>
                  <a:pt x="7098" y="21186"/>
                  <a:pt x="7303" y="20878"/>
                </a:cubicBezTo>
                <a:cubicBezTo>
                  <a:pt x="7610" y="20401"/>
                  <a:pt x="8054" y="20025"/>
                  <a:pt x="8566" y="19752"/>
                </a:cubicBezTo>
                <a:cubicBezTo>
                  <a:pt x="8907" y="19445"/>
                  <a:pt x="9248" y="19104"/>
                  <a:pt x="9555" y="18729"/>
                </a:cubicBezTo>
                <a:cubicBezTo>
                  <a:pt x="9589" y="18899"/>
                  <a:pt x="9589" y="19036"/>
                  <a:pt x="9555" y="19172"/>
                </a:cubicBezTo>
                <a:cubicBezTo>
                  <a:pt x="9555" y="19275"/>
                  <a:pt x="9521" y="19377"/>
                  <a:pt x="9487" y="19479"/>
                </a:cubicBezTo>
                <a:cubicBezTo>
                  <a:pt x="9214" y="20128"/>
                  <a:pt x="8873" y="20776"/>
                  <a:pt x="8463" y="21356"/>
                </a:cubicBezTo>
                <a:cubicBezTo>
                  <a:pt x="8429" y="21254"/>
                  <a:pt x="8429" y="21186"/>
                  <a:pt x="8429" y="21083"/>
                </a:cubicBezTo>
                <a:cubicBezTo>
                  <a:pt x="8406" y="20876"/>
                  <a:pt x="8367" y="20777"/>
                  <a:pt x="8282" y="20777"/>
                </a:cubicBezTo>
                <a:cubicBezTo>
                  <a:pt x="8241" y="20777"/>
                  <a:pt x="8188" y="20800"/>
                  <a:pt x="8122" y="20844"/>
                </a:cubicBezTo>
                <a:cubicBezTo>
                  <a:pt x="8020" y="20878"/>
                  <a:pt x="7951" y="20947"/>
                  <a:pt x="7883" y="20947"/>
                </a:cubicBezTo>
                <a:cubicBezTo>
                  <a:pt x="7713" y="20981"/>
                  <a:pt x="7678" y="21083"/>
                  <a:pt x="7610" y="21288"/>
                </a:cubicBezTo>
                <a:cubicBezTo>
                  <a:pt x="7576" y="21629"/>
                  <a:pt x="7474" y="21970"/>
                  <a:pt x="7337" y="22277"/>
                </a:cubicBezTo>
                <a:cubicBezTo>
                  <a:pt x="6894" y="23165"/>
                  <a:pt x="6416" y="24086"/>
                  <a:pt x="5904" y="24939"/>
                </a:cubicBezTo>
                <a:cubicBezTo>
                  <a:pt x="5529" y="25724"/>
                  <a:pt x="4846" y="26270"/>
                  <a:pt x="3993" y="26475"/>
                </a:cubicBezTo>
                <a:cubicBezTo>
                  <a:pt x="3959" y="26475"/>
                  <a:pt x="3933" y="26466"/>
                  <a:pt x="3908" y="26466"/>
                </a:cubicBezTo>
                <a:cubicBezTo>
                  <a:pt x="3882" y="26466"/>
                  <a:pt x="3857" y="26475"/>
                  <a:pt x="3823" y="26509"/>
                </a:cubicBezTo>
                <a:cubicBezTo>
                  <a:pt x="3754" y="26611"/>
                  <a:pt x="3652" y="26713"/>
                  <a:pt x="3652" y="26816"/>
                </a:cubicBezTo>
                <a:cubicBezTo>
                  <a:pt x="3621" y="26969"/>
                  <a:pt x="3728" y="27094"/>
                  <a:pt x="3848" y="27094"/>
                </a:cubicBezTo>
                <a:cubicBezTo>
                  <a:pt x="3862" y="27094"/>
                  <a:pt x="3877" y="27092"/>
                  <a:pt x="3891" y="27089"/>
                </a:cubicBezTo>
                <a:cubicBezTo>
                  <a:pt x="4198" y="27021"/>
                  <a:pt x="4505" y="26986"/>
                  <a:pt x="4812" y="26986"/>
                </a:cubicBezTo>
                <a:cubicBezTo>
                  <a:pt x="4851" y="26992"/>
                  <a:pt x="4889" y="26995"/>
                  <a:pt x="4926" y="26995"/>
                </a:cubicBezTo>
                <a:cubicBezTo>
                  <a:pt x="5315" y="26995"/>
                  <a:pt x="5624" y="26687"/>
                  <a:pt x="5904" y="26406"/>
                </a:cubicBezTo>
                <a:cubicBezTo>
                  <a:pt x="6075" y="26270"/>
                  <a:pt x="6211" y="26099"/>
                  <a:pt x="6348" y="25929"/>
                </a:cubicBezTo>
                <a:cubicBezTo>
                  <a:pt x="6928" y="25076"/>
                  <a:pt x="7508" y="24222"/>
                  <a:pt x="8054" y="23369"/>
                </a:cubicBezTo>
                <a:cubicBezTo>
                  <a:pt x="8293" y="22994"/>
                  <a:pt x="8497" y="22585"/>
                  <a:pt x="8804" y="22209"/>
                </a:cubicBezTo>
                <a:lnTo>
                  <a:pt x="8804" y="22209"/>
                </a:lnTo>
                <a:cubicBezTo>
                  <a:pt x="8770" y="22380"/>
                  <a:pt x="8736" y="22550"/>
                  <a:pt x="8668" y="22721"/>
                </a:cubicBezTo>
                <a:cubicBezTo>
                  <a:pt x="8600" y="23062"/>
                  <a:pt x="8463" y="23404"/>
                  <a:pt x="8395" y="23779"/>
                </a:cubicBezTo>
                <a:cubicBezTo>
                  <a:pt x="8020" y="25519"/>
                  <a:pt x="7132" y="27123"/>
                  <a:pt x="5938" y="28454"/>
                </a:cubicBezTo>
                <a:cubicBezTo>
                  <a:pt x="5597" y="28761"/>
                  <a:pt x="5256" y="29068"/>
                  <a:pt x="4880" y="29307"/>
                </a:cubicBezTo>
                <a:cubicBezTo>
                  <a:pt x="4812" y="29375"/>
                  <a:pt x="4744" y="29409"/>
                  <a:pt x="4676" y="29443"/>
                </a:cubicBezTo>
                <a:cubicBezTo>
                  <a:pt x="4505" y="29512"/>
                  <a:pt x="4437" y="29648"/>
                  <a:pt x="4471" y="29819"/>
                </a:cubicBezTo>
                <a:cubicBezTo>
                  <a:pt x="4518" y="29961"/>
                  <a:pt x="4616" y="30021"/>
                  <a:pt x="4705" y="30021"/>
                </a:cubicBezTo>
                <a:cubicBezTo>
                  <a:pt x="4744" y="30021"/>
                  <a:pt x="4781" y="30010"/>
                  <a:pt x="4812" y="29989"/>
                </a:cubicBezTo>
                <a:cubicBezTo>
                  <a:pt x="5187" y="29785"/>
                  <a:pt x="5563" y="29546"/>
                  <a:pt x="5904" y="29307"/>
                </a:cubicBezTo>
                <a:cubicBezTo>
                  <a:pt x="6143" y="29034"/>
                  <a:pt x="6416" y="28795"/>
                  <a:pt x="6621" y="28488"/>
                </a:cubicBezTo>
                <a:lnTo>
                  <a:pt x="6621" y="28488"/>
                </a:lnTo>
                <a:cubicBezTo>
                  <a:pt x="6552" y="28693"/>
                  <a:pt x="6552" y="28795"/>
                  <a:pt x="6484" y="28863"/>
                </a:cubicBezTo>
                <a:cubicBezTo>
                  <a:pt x="6313" y="29239"/>
                  <a:pt x="6075" y="29580"/>
                  <a:pt x="5870" y="29955"/>
                </a:cubicBezTo>
                <a:cubicBezTo>
                  <a:pt x="5460" y="30740"/>
                  <a:pt x="4710" y="31354"/>
                  <a:pt x="3823" y="31559"/>
                </a:cubicBezTo>
                <a:cubicBezTo>
                  <a:pt x="3550" y="31661"/>
                  <a:pt x="3311" y="31695"/>
                  <a:pt x="3038" y="31798"/>
                </a:cubicBezTo>
                <a:cubicBezTo>
                  <a:pt x="2867" y="31832"/>
                  <a:pt x="2765" y="32003"/>
                  <a:pt x="2799" y="32173"/>
                </a:cubicBezTo>
                <a:cubicBezTo>
                  <a:pt x="2867" y="32378"/>
                  <a:pt x="3004" y="32378"/>
                  <a:pt x="3140" y="32378"/>
                </a:cubicBezTo>
                <a:cubicBezTo>
                  <a:pt x="3311" y="32310"/>
                  <a:pt x="3481" y="32276"/>
                  <a:pt x="3652" y="32241"/>
                </a:cubicBezTo>
                <a:cubicBezTo>
                  <a:pt x="3679" y="32232"/>
                  <a:pt x="3707" y="32228"/>
                  <a:pt x="3734" y="32228"/>
                </a:cubicBezTo>
                <a:cubicBezTo>
                  <a:pt x="3809" y="32228"/>
                  <a:pt x="3884" y="32260"/>
                  <a:pt x="3959" y="32310"/>
                </a:cubicBezTo>
                <a:cubicBezTo>
                  <a:pt x="4032" y="32401"/>
                  <a:pt x="4106" y="32434"/>
                  <a:pt x="4184" y="32434"/>
                </a:cubicBezTo>
                <a:cubicBezTo>
                  <a:pt x="4252" y="32434"/>
                  <a:pt x="4324" y="32410"/>
                  <a:pt x="4403" y="32378"/>
                </a:cubicBezTo>
                <a:cubicBezTo>
                  <a:pt x="4846" y="32105"/>
                  <a:pt x="5256" y="31764"/>
                  <a:pt x="5563" y="31354"/>
                </a:cubicBezTo>
                <a:cubicBezTo>
                  <a:pt x="5972" y="30876"/>
                  <a:pt x="6382" y="30433"/>
                  <a:pt x="6825" y="29921"/>
                </a:cubicBezTo>
                <a:cubicBezTo>
                  <a:pt x="6931" y="30016"/>
                  <a:pt x="7034" y="30049"/>
                  <a:pt x="7137" y="30049"/>
                </a:cubicBezTo>
                <a:cubicBezTo>
                  <a:pt x="7367" y="30049"/>
                  <a:pt x="7601" y="29887"/>
                  <a:pt x="7883" y="29887"/>
                </a:cubicBezTo>
                <a:cubicBezTo>
                  <a:pt x="7815" y="30058"/>
                  <a:pt x="7781" y="30194"/>
                  <a:pt x="7747" y="30296"/>
                </a:cubicBezTo>
                <a:cubicBezTo>
                  <a:pt x="7713" y="30331"/>
                  <a:pt x="7644" y="30365"/>
                  <a:pt x="7644" y="30365"/>
                </a:cubicBezTo>
                <a:cubicBezTo>
                  <a:pt x="7592" y="30338"/>
                  <a:pt x="7544" y="30326"/>
                  <a:pt x="7501" y="30326"/>
                </a:cubicBezTo>
                <a:cubicBezTo>
                  <a:pt x="7374" y="30326"/>
                  <a:pt x="7286" y="30434"/>
                  <a:pt x="7235" y="30638"/>
                </a:cubicBezTo>
                <a:cubicBezTo>
                  <a:pt x="6928" y="31730"/>
                  <a:pt x="6177" y="32651"/>
                  <a:pt x="5187" y="33197"/>
                </a:cubicBezTo>
                <a:cubicBezTo>
                  <a:pt x="4880" y="33367"/>
                  <a:pt x="4676" y="33709"/>
                  <a:pt x="4641" y="34050"/>
                </a:cubicBezTo>
                <a:cubicBezTo>
                  <a:pt x="4573" y="34221"/>
                  <a:pt x="4505" y="34391"/>
                  <a:pt x="4437" y="34562"/>
                </a:cubicBezTo>
                <a:cubicBezTo>
                  <a:pt x="3584" y="35756"/>
                  <a:pt x="2628" y="36814"/>
                  <a:pt x="1502" y="37769"/>
                </a:cubicBezTo>
                <a:cubicBezTo>
                  <a:pt x="1332" y="37906"/>
                  <a:pt x="1161" y="38008"/>
                  <a:pt x="990" y="38145"/>
                </a:cubicBezTo>
                <a:cubicBezTo>
                  <a:pt x="909" y="38194"/>
                  <a:pt x="820" y="38235"/>
                  <a:pt x="730" y="38235"/>
                </a:cubicBezTo>
                <a:cubicBezTo>
                  <a:pt x="632" y="38235"/>
                  <a:pt x="534" y="38185"/>
                  <a:pt x="444" y="38042"/>
                </a:cubicBezTo>
                <a:cubicBezTo>
                  <a:pt x="404" y="38002"/>
                  <a:pt x="341" y="37986"/>
                  <a:pt x="282" y="37986"/>
                </a:cubicBezTo>
                <a:cubicBezTo>
                  <a:pt x="240" y="37986"/>
                  <a:pt x="200" y="37994"/>
                  <a:pt x="171" y="38008"/>
                </a:cubicBezTo>
                <a:cubicBezTo>
                  <a:pt x="35" y="38111"/>
                  <a:pt x="1" y="38315"/>
                  <a:pt x="103" y="38452"/>
                </a:cubicBezTo>
                <a:cubicBezTo>
                  <a:pt x="240" y="38622"/>
                  <a:pt x="376" y="38793"/>
                  <a:pt x="547" y="38964"/>
                </a:cubicBezTo>
                <a:cubicBezTo>
                  <a:pt x="547" y="38964"/>
                  <a:pt x="478" y="39066"/>
                  <a:pt x="478" y="39066"/>
                </a:cubicBezTo>
                <a:cubicBezTo>
                  <a:pt x="513" y="39100"/>
                  <a:pt x="478" y="39134"/>
                  <a:pt x="547" y="39134"/>
                </a:cubicBezTo>
                <a:lnTo>
                  <a:pt x="786" y="39134"/>
                </a:lnTo>
                <a:cubicBezTo>
                  <a:pt x="879" y="39156"/>
                  <a:pt x="969" y="39167"/>
                  <a:pt x="1057" y="39167"/>
                </a:cubicBezTo>
                <a:cubicBezTo>
                  <a:pt x="1517" y="39167"/>
                  <a:pt x="1904" y="38881"/>
                  <a:pt x="2219" y="38452"/>
                </a:cubicBezTo>
                <a:cubicBezTo>
                  <a:pt x="2526" y="38042"/>
                  <a:pt x="2969" y="37735"/>
                  <a:pt x="3481" y="37633"/>
                </a:cubicBezTo>
                <a:lnTo>
                  <a:pt x="3481" y="37633"/>
                </a:lnTo>
                <a:lnTo>
                  <a:pt x="2355" y="39066"/>
                </a:lnTo>
                <a:cubicBezTo>
                  <a:pt x="2457" y="39117"/>
                  <a:pt x="2564" y="39140"/>
                  <a:pt x="2671" y="39140"/>
                </a:cubicBezTo>
                <a:cubicBezTo>
                  <a:pt x="2922" y="39140"/>
                  <a:pt x="3167" y="39009"/>
                  <a:pt x="3311" y="38793"/>
                </a:cubicBezTo>
                <a:cubicBezTo>
                  <a:pt x="3925" y="37872"/>
                  <a:pt x="4607" y="36950"/>
                  <a:pt x="5290" y="36063"/>
                </a:cubicBezTo>
                <a:cubicBezTo>
                  <a:pt x="5426" y="35893"/>
                  <a:pt x="5597" y="35756"/>
                  <a:pt x="5768" y="35585"/>
                </a:cubicBezTo>
                <a:cubicBezTo>
                  <a:pt x="5972" y="35381"/>
                  <a:pt x="6143" y="35176"/>
                  <a:pt x="6279" y="34937"/>
                </a:cubicBezTo>
                <a:cubicBezTo>
                  <a:pt x="6621" y="34323"/>
                  <a:pt x="6894" y="33709"/>
                  <a:pt x="7201" y="33094"/>
                </a:cubicBezTo>
                <a:cubicBezTo>
                  <a:pt x="7269" y="32958"/>
                  <a:pt x="7337" y="32787"/>
                  <a:pt x="7405" y="32651"/>
                </a:cubicBezTo>
                <a:cubicBezTo>
                  <a:pt x="7435" y="32644"/>
                  <a:pt x="7463" y="32639"/>
                  <a:pt x="7488" y="32639"/>
                </a:cubicBezTo>
                <a:cubicBezTo>
                  <a:pt x="7581" y="32639"/>
                  <a:pt x="7644" y="32695"/>
                  <a:pt x="7644" y="32856"/>
                </a:cubicBezTo>
                <a:cubicBezTo>
                  <a:pt x="7713" y="33913"/>
                  <a:pt x="7678" y="35005"/>
                  <a:pt x="7542" y="36063"/>
                </a:cubicBezTo>
                <a:cubicBezTo>
                  <a:pt x="7474" y="36575"/>
                  <a:pt x="7269" y="37087"/>
                  <a:pt x="6928" y="37462"/>
                </a:cubicBezTo>
                <a:cubicBezTo>
                  <a:pt x="6996" y="37223"/>
                  <a:pt x="7030" y="37087"/>
                  <a:pt x="7064" y="36950"/>
                </a:cubicBezTo>
                <a:cubicBezTo>
                  <a:pt x="7201" y="36473"/>
                  <a:pt x="7337" y="36029"/>
                  <a:pt x="7474" y="35585"/>
                </a:cubicBezTo>
                <a:cubicBezTo>
                  <a:pt x="7508" y="35415"/>
                  <a:pt x="7542" y="35244"/>
                  <a:pt x="7542" y="35074"/>
                </a:cubicBezTo>
                <a:cubicBezTo>
                  <a:pt x="7576" y="34903"/>
                  <a:pt x="7508" y="34698"/>
                  <a:pt x="7337" y="34698"/>
                </a:cubicBezTo>
                <a:cubicBezTo>
                  <a:pt x="7201" y="34698"/>
                  <a:pt x="7167" y="34835"/>
                  <a:pt x="7098" y="35005"/>
                </a:cubicBezTo>
                <a:cubicBezTo>
                  <a:pt x="6962" y="35585"/>
                  <a:pt x="6825" y="36131"/>
                  <a:pt x="6655" y="36712"/>
                </a:cubicBezTo>
                <a:cubicBezTo>
                  <a:pt x="6537" y="36653"/>
                  <a:pt x="6444" y="36568"/>
                  <a:pt x="6356" y="36568"/>
                </a:cubicBezTo>
                <a:cubicBezTo>
                  <a:pt x="6341" y="36568"/>
                  <a:pt x="6327" y="36570"/>
                  <a:pt x="6313" y="36575"/>
                </a:cubicBezTo>
                <a:cubicBezTo>
                  <a:pt x="6177" y="36609"/>
                  <a:pt x="6075" y="36780"/>
                  <a:pt x="6006" y="36848"/>
                </a:cubicBezTo>
                <a:cubicBezTo>
                  <a:pt x="5938" y="36916"/>
                  <a:pt x="5870" y="37019"/>
                  <a:pt x="5802" y="37019"/>
                </a:cubicBezTo>
                <a:cubicBezTo>
                  <a:pt x="5770" y="37010"/>
                  <a:pt x="5741" y="37005"/>
                  <a:pt x="5715" y="37005"/>
                </a:cubicBezTo>
                <a:cubicBezTo>
                  <a:pt x="5545" y="37005"/>
                  <a:pt x="5490" y="37187"/>
                  <a:pt x="5460" y="37394"/>
                </a:cubicBezTo>
                <a:cubicBezTo>
                  <a:pt x="5426" y="37735"/>
                  <a:pt x="5290" y="38008"/>
                  <a:pt x="5051" y="38247"/>
                </a:cubicBezTo>
                <a:cubicBezTo>
                  <a:pt x="4812" y="38520"/>
                  <a:pt x="4607" y="38793"/>
                  <a:pt x="4437" y="39100"/>
                </a:cubicBezTo>
                <a:cubicBezTo>
                  <a:pt x="4573" y="39117"/>
                  <a:pt x="4701" y="39126"/>
                  <a:pt x="4829" y="39126"/>
                </a:cubicBezTo>
                <a:cubicBezTo>
                  <a:pt x="4957" y="39126"/>
                  <a:pt x="5085" y="39117"/>
                  <a:pt x="5222" y="39100"/>
                </a:cubicBezTo>
                <a:cubicBezTo>
                  <a:pt x="5290" y="39100"/>
                  <a:pt x="5392" y="38930"/>
                  <a:pt x="5460" y="38793"/>
                </a:cubicBezTo>
                <a:cubicBezTo>
                  <a:pt x="5699" y="38349"/>
                  <a:pt x="5972" y="37906"/>
                  <a:pt x="6245" y="37462"/>
                </a:cubicBezTo>
                <a:lnTo>
                  <a:pt x="6245" y="37462"/>
                </a:lnTo>
                <a:cubicBezTo>
                  <a:pt x="6143" y="38008"/>
                  <a:pt x="5938" y="38554"/>
                  <a:pt x="5699" y="39066"/>
                </a:cubicBezTo>
                <a:cubicBezTo>
                  <a:pt x="5859" y="39112"/>
                  <a:pt x="5965" y="39138"/>
                  <a:pt x="6043" y="39138"/>
                </a:cubicBezTo>
                <a:cubicBezTo>
                  <a:pt x="6200" y="39138"/>
                  <a:pt x="6245" y="39032"/>
                  <a:pt x="6382" y="38759"/>
                </a:cubicBezTo>
                <a:cubicBezTo>
                  <a:pt x="6450" y="38588"/>
                  <a:pt x="6518" y="38418"/>
                  <a:pt x="6621" y="38247"/>
                </a:cubicBezTo>
                <a:cubicBezTo>
                  <a:pt x="6621" y="38213"/>
                  <a:pt x="6655" y="38213"/>
                  <a:pt x="6655" y="38213"/>
                </a:cubicBezTo>
                <a:cubicBezTo>
                  <a:pt x="6723" y="38262"/>
                  <a:pt x="6786" y="38283"/>
                  <a:pt x="6845" y="38283"/>
                </a:cubicBezTo>
                <a:cubicBezTo>
                  <a:pt x="6992" y="38283"/>
                  <a:pt x="7113" y="38154"/>
                  <a:pt x="7235" y="38008"/>
                </a:cubicBezTo>
                <a:cubicBezTo>
                  <a:pt x="7610" y="37565"/>
                  <a:pt x="7849" y="37019"/>
                  <a:pt x="7951" y="36439"/>
                </a:cubicBezTo>
                <a:cubicBezTo>
                  <a:pt x="8122" y="35347"/>
                  <a:pt x="8190" y="34221"/>
                  <a:pt x="8088" y="33129"/>
                </a:cubicBezTo>
                <a:cubicBezTo>
                  <a:pt x="8088" y="32958"/>
                  <a:pt x="8054" y="32822"/>
                  <a:pt x="8020" y="32685"/>
                </a:cubicBezTo>
                <a:lnTo>
                  <a:pt x="8702" y="32173"/>
                </a:lnTo>
                <a:cubicBezTo>
                  <a:pt x="8770" y="32344"/>
                  <a:pt x="8804" y="32514"/>
                  <a:pt x="8804" y="32719"/>
                </a:cubicBezTo>
                <a:cubicBezTo>
                  <a:pt x="8839" y="33333"/>
                  <a:pt x="8736" y="33948"/>
                  <a:pt x="8497" y="34528"/>
                </a:cubicBezTo>
                <a:cubicBezTo>
                  <a:pt x="8463" y="34630"/>
                  <a:pt x="8429" y="34732"/>
                  <a:pt x="8395" y="34835"/>
                </a:cubicBezTo>
                <a:cubicBezTo>
                  <a:pt x="8361" y="35927"/>
                  <a:pt x="8054" y="36985"/>
                  <a:pt x="7542" y="37940"/>
                </a:cubicBezTo>
                <a:cubicBezTo>
                  <a:pt x="7405" y="38179"/>
                  <a:pt x="7235" y="38384"/>
                  <a:pt x="7030" y="38554"/>
                </a:cubicBezTo>
                <a:cubicBezTo>
                  <a:pt x="6894" y="38657"/>
                  <a:pt x="6791" y="38793"/>
                  <a:pt x="6894" y="38998"/>
                </a:cubicBezTo>
                <a:cubicBezTo>
                  <a:pt x="6933" y="39097"/>
                  <a:pt x="6985" y="39150"/>
                  <a:pt x="7054" y="39150"/>
                </a:cubicBezTo>
                <a:cubicBezTo>
                  <a:pt x="7104" y="39150"/>
                  <a:pt x="7164" y="39123"/>
                  <a:pt x="7235" y="39066"/>
                </a:cubicBezTo>
                <a:cubicBezTo>
                  <a:pt x="7405" y="38930"/>
                  <a:pt x="7576" y="38793"/>
                  <a:pt x="7781" y="38657"/>
                </a:cubicBezTo>
                <a:lnTo>
                  <a:pt x="7781" y="38657"/>
                </a:lnTo>
                <a:cubicBezTo>
                  <a:pt x="7747" y="38793"/>
                  <a:pt x="7747" y="38930"/>
                  <a:pt x="7713" y="39066"/>
                </a:cubicBezTo>
                <a:lnTo>
                  <a:pt x="8190" y="39066"/>
                </a:lnTo>
                <a:cubicBezTo>
                  <a:pt x="8259" y="38930"/>
                  <a:pt x="8327" y="38759"/>
                  <a:pt x="8361" y="38554"/>
                </a:cubicBezTo>
                <a:cubicBezTo>
                  <a:pt x="8668" y="37428"/>
                  <a:pt x="9009" y="36302"/>
                  <a:pt x="8975" y="35074"/>
                </a:cubicBezTo>
                <a:cubicBezTo>
                  <a:pt x="9009" y="34869"/>
                  <a:pt x="9077" y="34698"/>
                  <a:pt x="9180" y="34528"/>
                </a:cubicBezTo>
                <a:cubicBezTo>
                  <a:pt x="9350" y="34221"/>
                  <a:pt x="9589" y="33982"/>
                  <a:pt x="9726" y="33640"/>
                </a:cubicBezTo>
                <a:cubicBezTo>
                  <a:pt x="10374" y="32241"/>
                  <a:pt x="10988" y="30808"/>
                  <a:pt x="11603" y="29375"/>
                </a:cubicBezTo>
                <a:cubicBezTo>
                  <a:pt x="12080" y="28181"/>
                  <a:pt x="12456" y="26884"/>
                  <a:pt x="12660" y="25587"/>
                </a:cubicBezTo>
                <a:cubicBezTo>
                  <a:pt x="12660" y="25212"/>
                  <a:pt x="12865" y="24871"/>
                  <a:pt x="13172" y="24598"/>
                </a:cubicBezTo>
                <a:lnTo>
                  <a:pt x="13172" y="24598"/>
                </a:lnTo>
                <a:cubicBezTo>
                  <a:pt x="13377" y="25553"/>
                  <a:pt x="13240" y="26509"/>
                  <a:pt x="12831" y="27362"/>
                </a:cubicBezTo>
                <a:cubicBezTo>
                  <a:pt x="12592" y="27669"/>
                  <a:pt x="12524" y="28044"/>
                  <a:pt x="12626" y="28386"/>
                </a:cubicBezTo>
                <a:cubicBezTo>
                  <a:pt x="12694" y="28590"/>
                  <a:pt x="12694" y="28795"/>
                  <a:pt x="12694" y="29000"/>
                </a:cubicBezTo>
                <a:cubicBezTo>
                  <a:pt x="12797" y="29614"/>
                  <a:pt x="12490" y="30194"/>
                  <a:pt x="11944" y="30467"/>
                </a:cubicBezTo>
                <a:cubicBezTo>
                  <a:pt x="11978" y="30331"/>
                  <a:pt x="12012" y="30228"/>
                  <a:pt x="12012" y="30126"/>
                </a:cubicBezTo>
                <a:cubicBezTo>
                  <a:pt x="12080" y="29989"/>
                  <a:pt x="12114" y="29853"/>
                  <a:pt x="12114" y="29716"/>
                </a:cubicBezTo>
                <a:cubicBezTo>
                  <a:pt x="12114" y="29614"/>
                  <a:pt x="12046" y="29512"/>
                  <a:pt x="11978" y="29443"/>
                </a:cubicBezTo>
                <a:cubicBezTo>
                  <a:pt x="11910" y="29443"/>
                  <a:pt x="11807" y="29477"/>
                  <a:pt x="11739" y="29546"/>
                </a:cubicBezTo>
                <a:cubicBezTo>
                  <a:pt x="11705" y="29648"/>
                  <a:pt x="11637" y="29785"/>
                  <a:pt x="11637" y="29887"/>
                </a:cubicBezTo>
                <a:cubicBezTo>
                  <a:pt x="11295" y="30706"/>
                  <a:pt x="11022" y="31525"/>
                  <a:pt x="10681" y="32310"/>
                </a:cubicBezTo>
                <a:cubicBezTo>
                  <a:pt x="10408" y="32890"/>
                  <a:pt x="10101" y="33436"/>
                  <a:pt x="9828" y="34016"/>
                </a:cubicBezTo>
                <a:cubicBezTo>
                  <a:pt x="9794" y="34084"/>
                  <a:pt x="9760" y="34118"/>
                  <a:pt x="9726" y="34186"/>
                </a:cubicBezTo>
                <a:cubicBezTo>
                  <a:pt x="9623" y="34323"/>
                  <a:pt x="9521" y="34459"/>
                  <a:pt x="9692" y="34664"/>
                </a:cubicBezTo>
                <a:cubicBezTo>
                  <a:pt x="9749" y="34721"/>
                  <a:pt x="9798" y="34744"/>
                  <a:pt x="9842" y="34744"/>
                </a:cubicBezTo>
                <a:cubicBezTo>
                  <a:pt x="9931" y="34744"/>
                  <a:pt x="9999" y="34653"/>
                  <a:pt x="10067" y="34562"/>
                </a:cubicBezTo>
                <a:cubicBezTo>
                  <a:pt x="10272" y="34289"/>
                  <a:pt x="10408" y="34050"/>
                  <a:pt x="10579" y="33743"/>
                </a:cubicBezTo>
                <a:cubicBezTo>
                  <a:pt x="10818" y="33265"/>
                  <a:pt x="11022" y="32787"/>
                  <a:pt x="11227" y="32276"/>
                </a:cubicBezTo>
                <a:cubicBezTo>
                  <a:pt x="11295" y="32139"/>
                  <a:pt x="11364" y="32003"/>
                  <a:pt x="11466" y="31900"/>
                </a:cubicBezTo>
                <a:lnTo>
                  <a:pt x="11466" y="31900"/>
                </a:lnTo>
                <a:cubicBezTo>
                  <a:pt x="11500" y="32139"/>
                  <a:pt x="11466" y="32378"/>
                  <a:pt x="11432" y="32583"/>
                </a:cubicBezTo>
                <a:cubicBezTo>
                  <a:pt x="11295" y="33333"/>
                  <a:pt x="11125" y="34084"/>
                  <a:pt x="10954" y="34835"/>
                </a:cubicBezTo>
                <a:cubicBezTo>
                  <a:pt x="10863" y="35108"/>
                  <a:pt x="10772" y="35229"/>
                  <a:pt x="10631" y="35229"/>
                </a:cubicBezTo>
                <a:cubicBezTo>
                  <a:pt x="10560" y="35229"/>
                  <a:pt x="10476" y="35199"/>
                  <a:pt x="10374" y="35142"/>
                </a:cubicBezTo>
                <a:cubicBezTo>
                  <a:pt x="10238" y="35074"/>
                  <a:pt x="10135" y="35040"/>
                  <a:pt x="9999" y="35005"/>
                </a:cubicBezTo>
                <a:cubicBezTo>
                  <a:pt x="9919" y="34976"/>
                  <a:pt x="9855" y="34957"/>
                  <a:pt x="9802" y="34957"/>
                </a:cubicBezTo>
                <a:cubicBezTo>
                  <a:pt x="9672" y="34957"/>
                  <a:pt x="9614" y="35066"/>
                  <a:pt x="9589" y="35381"/>
                </a:cubicBezTo>
                <a:cubicBezTo>
                  <a:pt x="9521" y="35790"/>
                  <a:pt x="9487" y="36268"/>
                  <a:pt x="9487" y="36677"/>
                </a:cubicBezTo>
                <a:cubicBezTo>
                  <a:pt x="9487" y="37155"/>
                  <a:pt x="9385" y="37633"/>
                  <a:pt x="9214" y="38076"/>
                </a:cubicBezTo>
                <a:cubicBezTo>
                  <a:pt x="9077" y="38384"/>
                  <a:pt x="8975" y="38725"/>
                  <a:pt x="8839" y="39032"/>
                </a:cubicBezTo>
                <a:cubicBezTo>
                  <a:pt x="8839" y="39066"/>
                  <a:pt x="8873" y="39066"/>
                  <a:pt x="8907" y="39100"/>
                </a:cubicBezTo>
                <a:cubicBezTo>
                  <a:pt x="8986" y="39108"/>
                  <a:pt x="9059" y="39112"/>
                  <a:pt x="9126" y="39112"/>
                </a:cubicBezTo>
                <a:cubicBezTo>
                  <a:pt x="9642" y="39112"/>
                  <a:pt x="9836" y="38865"/>
                  <a:pt x="9896" y="38111"/>
                </a:cubicBezTo>
                <a:cubicBezTo>
                  <a:pt x="9931" y="37292"/>
                  <a:pt x="10272" y="36643"/>
                  <a:pt x="10408" y="35824"/>
                </a:cubicBezTo>
                <a:lnTo>
                  <a:pt x="10920" y="36097"/>
                </a:lnTo>
                <a:cubicBezTo>
                  <a:pt x="10579" y="37087"/>
                  <a:pt x="10272" y="38076"/>
                  <a:pt x="9965" y="39066"/>
                </a:cubicBezTo>
                <a:lnTo>
                  <a:pt x="10442" y="39066"/>
                </a:lnTo>
                <a:cubicBezTo>
                  <a:pt x="10920" y="37803"/>
                  <a:pt x="11295" y="36507"/>
                  <a:pt x="11603" y="35176"/>
                </a:cubicBezTo>
                <a:cubicBezTo>
                  <a:pt x="11739" y="35312"/>
                  <a:pt x="11841" y="35449"/>
                  <a:pt x="11944" y="35449"/>
                </a:cubicBezTo>
                <a:cubicBezTo>
                  <a:pt x="12114" y="35381"/>
                  <a:pt x="12251" y="35312"/>
                  <a:pt x="12319" y="35176"/>
                </a:cubicBezTo>
                <a:cubicBezTo>
                  <a:pt x="12797" y="34630"/>
                  <a:pt x="13070" y="33948"/>
                  <a:pt x="13138" y="33231"/>
                </a:cubicBezTo>
                <a:cubicBezTo>
                  <a:pt x="13172" y="32719"/>
                  <a:pt x="13309" y="32207"/>
                  <a:pt x="13479" y="31730"/>
                </a:cubicBezTo>
                <a:cubicBezTo>
                  <a:pt x="13548" y="31627"/>
                  <a:pt x="13582" y="31491"/>
                  <a:pt x="13582" y="31388"/>
                </a:cubicBezTo>
                <a:cubicBezTo>
                  <a:pt x="13718" y="30876"/>
                  <a:pt x="13684" y="30774"/>
                  <a:pt x="13275" y="30638"/>
                </a:cubicBezTo>
                <a:cubicBezTo>
                  <a:pt x="13206" y="30126"/>
                  <a:pt x="13240" y="29614"/>
                  <a:pt x="13411" y="29136"/>
                </a:cubicBezTo>
                <a:cubicBezTo>
                  <a:pt x="13650" y="28420"/>
                  <a:pt x="13821" y="27669"/>
                  <a:pt x="14025" y="26884"/>
                </a:cubicBezTo>
                <a:cubicBezTo>
                  <a:pt x="14059" y="26679"/>
                  <a:pt x="14094" y="26475"/>
                  <a:pt x="14094" y="26270"/>
                </a:cubicBezTo>
                <a:cubicBezTo>
                  <a:pt x="14094" y="25963"/>
                  <a:pt x="14059" y="25690"/>
                  <a:pt x="13718" y="25656"/>
                </a:cubicBezTo>
                <a:lnTo>
                  <a:pt x="13718" y="23506"/>
                </a:lnTo>
                <a:cubicBezTo>
                  <a:pt x="13718" y="23369"/>
                  <a:pt x="13752" y="23199"/>
                  <a:pt x="13786" y="23028"/>
                </a:cubicBezTo>
                <a:cubicBezTo>
                  <a:pt x="13855" y="22550"/>
                  <a:pt x="13957" y="22039"/>
                  <a:pt x="14025" y="21527"/>
                </a:cubicBezTo>
                <a:cubicBezTo>
                  <a:pt x="14059" y="21356"/>
                  <a:pt x="14059" y="21186"/>
                  <a:pt x="14059" y="21015"/>
                </a:cubicBezTo>
                <a:cubicBezTo>
                  <a:pt x="14059" y="20810"/>
                  <a:pt x="13991" y="20640"/>
                  <a:pt x="13821" y="20640"/>
                </a:cubicBezTo>
                <a:cubicBezTo>
                  <a:pt x="13752" y="20640"/>
                  <a:pt x="13650" y="20810"/>
                  <a:pt x="13548" y="20878"/>
                </a:cubicBezTo>
                <a:lnTo>
                  <a:pt x="13309" y="20469"/>
                </a:lnTo>
                <a:cubicBezTo>
                  <a:pt x="13377" y="20367"/>
                  <a:pt x="13445" y="20298"/>
                  <a:pt x="13548" y="20196"/>
                </a:cubicBezTo>
                <a:cubicBezTo>
                  <a:pt x="14401" y="19650"/>
                  <a:pt x="14742" y="18763"/>
                  <a:pt x="14605" y="17568"/>
                </a:cubicBezTo>
                <a:cubicBezTo>
                  <a:pt x="14537" y="17295"/>
                  <a:pt x="14605" y="16988"/>
                  <a:pt x="14810" y="16784"/>
                </a:cubicBezTo>
                <a:cubicBezTo>
                  <a:pt x="15151" y="16408"/>
                  <a:pt x="15356" y="15931"/>
                  <a:pt x="15458" y="15453"/>
                </a:cubicBezTo>
                <a:cubicBezTo>
                  <a:pt x="15629" y="14770"/>
                  <a:pt x="15731" y="14054"/>
                  <a:pt x="15902" y="13337"/>
                </a:cubicBezTo>
                <a:cubicBezTo>
                  <a:pt x="15936" y="13167"/>
                  <a:pt x="15970" y="12996"/>
                  <a:pt x="16073" y="12825"/>
                </a:cubicBezTo>
                <a:cubicBezTo>
                  <a:pt x="16277" y="12518"/>
                  <a:pt x="16380" y="12143"/>
                  <a:pt x="16380" y="11768"/>
                </a:cubicBezTo>
                <a:lnTo>
                  <a:pt x="16380" y="11222"/>
                </a:lnTo>
                <a:cubicBezTo>
                  <a:pt x="16346" y="10539"/>
                  <a:pt x="16380" y="9823"/>
                  <a:pt x="16550" y="9140"/>
                </a:cubicBezTo>
                <a:cubicBezTo>
                  <a:pt x="16619" y="8799"/>
                  <a:pt x="16653" y="8423"/>
                  <a:pt x="16653" y="8048"/>
                </a:cubicBezTo>
                <a:cubicBezTo>
                  <a:pt x="16721" y="8253"/>
                  <a:pt x="16755" y="8389"/>
                  <a:pt x="16789" y="8492"/>
                </a:cubicBezTo>
                <a:cubicBezTo>
                  <a:pt x="16994" y="9515"/>
                  <a:pt x="17301" y="10539"/>
                  <a:pt x="17642" y="11495"/>
                </a:cubicBezTo>
                <a:cubicBezTo>
                  <a:pt x="17711" y="11768"/>
                  <a:pt x="17779" y="12041"/>
                  <a:pt x="17813" y="12314"/>
                </a:cubicBezTo>
                <a:cubicBezTo>
                  <a:pt x="17847" y="12757"/>
                  <a:pt x="18086" y="13201"/>
                  <a:pt x="17881" y="13678"/>
                </a:cubicBezTo>
                <a:cubicBezTo>
                  <a:pt x="17881" y="13781"/>
                  <a:pt x="17881" y="13849"/>
                  <a:pt x="17915" y="13951"/>
                </a:cubicBezTo>
                <a:cubicBezTo>
                  <a:pt x="18325" y="14839"/>
                  <a:pt x="18598" y="15828"/>
                  <a:pt x="18734" y="16784"/>
                </a:cubicBezTo>
                <a:cubicBezTo>
                  <a:pt x="18700" y="17057"/>
                  <a:pt x="18700" y="17295"/>
                  <a:pt x="18632" y="17534"/>
                </a:cubicBezTo>
                <a:cubicBezTo>
                  <a:pt x="18632" y="17637"/>
                  <a:pt x="18564" y="17705"/>
                  <a:pt x="18530" y="17773"/>
                </a:cubicBezTo>
                <a:lnTo>
                  <a:pt x="18530" y="17773"/>
                </a:lnTo>
                <a:cubicBezTo>
                  <a:pt x="18530" y="17762"/>
                  <a:pt x="18530" y="17751"/>
                  <a:pt x="18530" y="17739"/>
                </a:cubicBezTo>
                <a:lnTo>
                  <a:pt x="18530" y="17773"/>
                </a:lnTo>
                <a:cubicBezTo>
                  <a:pt x="18530" y="17773"/>
                  <a:pt x="18530" y="17773"/>
                  <a:pt x="18530" y="17773"/>
                </a:cubicBezTo>
                <a:lnTo>
                  <a:pt x="18530" y="17773"/>
                </a:lnTo>
                <a:cubicBezTo>
                  <a:pt x="18530" y="18032"/>
                  <a:pt x="18531" y="18262"/>
                  <a:pt x="18564" y="18524"/>
                </a:cubicBezTo>
                <a:cubicBezTo>
                  <a:pt x="18734" y="19241"/>
                  <a:pt x="18905" y="19957"/>
                  <a:pt x="19110" y="20640"/>
                </a:cubicBezTo>
                <a:cubicBezTo>
                  <a:pt x="19348" y="21731"/>
                  <a:pt x="19758" y="22755"/>
                  <a:pt x="20304" y="23711"/>
                </a:cubicBezTo>
                <a:cubicBezTo>
                  <a:pt x="20133" y="24530"/>
                  <a:pt x="20543" y="25246"/>
                  <a:pt x="20611" y="26065"/>
                </a:cubicBezTo>
                <a:cubicBezTo>
                  <a:pt x="20372" y="25895"/>
                  <a:pt x="20202" y="25622"/>
                  <a:pt x="20167" y="25349"/>
                </a:cubicBezTo>
                <a:cubicBezTo>
                  <a:pt x="19826" y="24086"/>
                  <a:pt x="19451" y="22858"/>
                  <a:pt x="19110" y="21595"/>
                </a:cubicBezTo>
                <a:cubicBezTo>
                  <a:pt x="18905" y="20844"/>
                  <a:pt x="18768" y="20059"/>
                  <a:pt x="18598" y="19309"/>
                </a:cubicBezTo>
                <a:cubicBezTo>
                  <a:pt x="18535" y="19119"/>
                  <a:pt x="18501" y="18930"/>
                  <a:pt x="18306" y="18930"/>
                </a:cubicBezTo>
                <a:cubicBezTo>
                  <a:pt x="18291" y="18930"/>
                  <a:pt x="18274" y="18931"/>
                  <a:pt x="18257" y="18933"/>
                </a:cubicBezTo>
                <a:cubicBezTo>
                  <a:pt x="18120" y="18968"/>
                  <a:pt x="18086" y="19104"/>
                  <a:pt x="18154" y="19445"/>
                </a:cubicBezTo>
                <a:cubicBezTo>
                  <a:pt x="18188" y="19718"/>
                  <a:pt x="18257" y="19957"/>
                  <a:pt x="18325" y="20230"/>
                </a:cubicBezTo>
                <a:cubicBezTo>
                  <a:pt x="18325" y="20332"/>
                  <a:pt x="18359" y="20435"/>
                  <a:pt x="18359" y="20537"/>
                </a:cubicBezTo>
                <a:cubicBezTo>
                  <a:pt x="18291" y="20947"/>
                  <a:pt x="18325" y="21356"/>
                  <a:pt x="18461" y="21731"/>
                </a:cubicBezTo>
                <a:cubicBezTo>
                  <a:pt x="18632" y="22380"/>
                  <a:pt x="18803" y="22960"/>
                  <a:pt x="18973" y="23677"/>
                </a:cubicBezTo>
                <a:cubicBezTo>
                  <a:pt x="19144" y="24393"/>
                  <a:pt x="19246" y="25110"/>
                  <a:pt x="19383" y="25826"/>
                </a:cubicBezTo>
                <a:cubicBezTo>
                  <a:pt x="19212" y="25656"/>
                  <a:pt x="19076" y="25451"/>
                  <a:pt x="19007" y="25212"/>
                </a:cubicBezTo>
                <a:cubicBezTo>
                  <a:pt x="18837" y="24598"/>
                  <a:pt x="18666" y="23950"/>
                  <a:pt x="18564" y="23335"/>
                </a:cubicBezTo>
                <a:cubicBezTo>
                  <a:pt x="18530" y="22994"/>
                  <a:pt x="18427" y="22721"/>
                  <a:pt x="18086" y="22687"/>
                </a:cubicBezTo>
                <a:cubicBezTo>
                  <a:pt x="18086" y="21800"/>
                  <a:pt x="18052" y="20913"/>
                  <a:pt x="18018" y="20059"/>
                </a:cubicBezTo>
                <a:cubicBezTo>
                  <a:pt x="18018" y="19957"/>
                  <a:pt x="17984" y="19821"/>
                  <a:pt x="17949" y="19718"/>
                </a:cubicBezTo>
                <a:cubicBezTo>
                  <a:pt x="17813" y="19548"/>
                  <a:pt x="17779" y="19343"/>
                  <a:pt x="17813" y="19138"/>
                </a:cubicBezTo>
                <a:cubicBezTo>
                  <a:pt x="17813" y="18558"/>
                  <a:pt x="17847" y="17944"/>
                  <a:pt x="17881" y="17330"/>
                </a:cubicBezTo>
                <a:cubicBezTo>
                  <a:pt x="17741" y="17266"/>
                  <a:pt x="17648" y="17226"/>
                  <a:pt x="17584" y="17226"/>
                </a:cubicBezTo>
                <a:cubicBezTo>
                  <a:pt x="17476" y="17226"/>
                  <a:pt x="17446" y="17338"/>
                  <a:pt x="17403" y="17637"/>
                </a:cubicBezTo>
                <a:cubicBezTo>
                  <a:pt x="17369" y="18149"/>
                  <a:pt x="17369" y="18660"/>
                  <a:pt x="17335" y="19172"/>
                </a:cubicBezTo>
                <a:cubicBezTo>
                  <a:pt x="17335" y="19377"/>
                  <a:pt x="17301" y="19582"/>
                  <a:pt x="17233" y="19752"/>
                </a:cubicBezTo>
                <a:lnTo>
                  <a:pt x="17199" y="17773"/>
                </a:lnTo>
                <a:lnTo>
                  <a:pt x="17199" y="16545"/>
                </a:lnTo>
                <a:cubicBezTo>
                  <a:pt x="17199" y="16272"/>
                  <a:pt x="17267" y="15931"/>
                  <a:pt x="16960" y="15828"/>
                </a:cubicBezTo>
                <a:cubicBezTo>
                  <a:pt x="16994" y="15555"/>
                  <a:pt x="17028" y="15385"/>
                  <a:pt x="17062" y="15146"/>
                </a:cubicBezTo>
                <a:cubicBezTo>
                  <a:pt x="17096" y="14873"/>
                  <a:pt x="17165" y="14668"/>
                  <a:pt x="16960" y="14463"/>
                </a:cubicBezTo>
                <a:cubicBezTo>
                  <a:pt x="16892" y="14361"/>
                  <a:pt x="16892" y="14259"/>
                  <a:pt x="16892" y="14122"/>
                </a:cubicBezTo>
                <a:cubicBezTo>
                  <a:pt x="16926" y="13030"/>
                  <a:pt x="16960" y="11938"/>
                  <a:pt x="16994" y="10846"/>
                </a:cubicBezTo>
                <a:cubicBezTo>
                  <a:pt x="17028" y="10710"/>
                  <a:pt x="16994" y="10539"/>
                  <a:pt x="16994" y="10403"/>
                </a:cubicBezTo>
                <a:cubicBezTo>
                  <a:pt x="16960" y="10334"/>
                  <a:pt x="16858" y="10232"/>
                  <a:pt x="16823" y="10232"/>
                </a:cubicBezTo>
                <a:cubicBezTo>
                  <a:pt x="16721" y="10232"/>
                  <a:pt x="16653" y="10300"/>
                  <a:pt x="16619" y="10403"/>
                </a:cubicBezTo>
                <a:cubicBezTo>
                  <a:pt x="16550" y="10573"/>
                  <a:pt x="16550" y="10744"/>
                  <a:pt x="16550" y="10914"/>
                </a:cubicBezTo>
                <a:cubicBezTo>
                  <a:pt x="16516" y="12484"/>
                  <a:pt x="16380" y="14020"/>
                  <a:pt x="16141" y="15555"/>
                </a:cubicBezTo>
                <a:cubicBezTo>
                  <a:pt x="16073" y="15931"/>
                  <a:pt x="15970" y="16272"/>
                  <a:pt x="15868" y="16613"/>
                </a:cubicBezTo>
                <a:cubicBezTo>
                  <a:pt x="15766" y="16988"/>
                  <a:pt x="15595" y="17295"/>
                  <a:pt x="15424" y="17671"/>
                </a:cubicBezTo>
                <a:cubicBezTo>
                  <a:pt x="15390" y="17534"/>
                  <a:pt x="15288" y="17398"/>
                  <a:pt x="15220" y="17261"/>
                </a:cubicBezTo>
                <a:cubicBezTo>
                  <a:pt x="15164" y="17206"/>
                  <a:pt x="15085" y="17150"/>
                  <a:pt x="15040" y="17150"/>
                </a:cubicBezTo>
                <a:cubicBezTo>
                  <a:pt x="15030" y="17150"/>
                  <a:pt x="15021" y="17153"/>
                  <a:pt x="15015" y="17159"/>
                </a:cubicBezTo>
                <a:cubicBezTo>
                  <a:pt x="14912" y="17227"/>
                  <a:pt x="14878" y="17330"/>
                  <a:pt x="14844" y="17432"/>
                </a:cubicBezTo>
                <a:cubicBezTo>
                  <a:pt x="14844" y="17534"/>
                  <a:pt x="14844" y="17637"/>
                  <a:pt x="14844" y="17739"/>
                </a:cubicBezTo>
                <a:cubicBezTo>
                  <a:pt x="14947" y="18968"/>
                  <a:pt x="14878" y="20230"/>
                  <a:pt x="14605" y="21459"/>
                </a:cubicBezTo>
                <a:cubicBezTo>
                  <a:pt x="14537" y="21936"/>
                  <a:pt x="14332" y="22414"/>
                  <a:pt x="14025" y="22789"/>
                </a:cubicBezTo>
                <a:cubicBezTo>
                  <a:pt x="13923" y="22926"/>
                  <a:pt x="13752" y="23062"/>
                  <a:pt x="13855" y="23335"/>
                </a:cubicBezTo>
                <a:cubicBezTo>
                  <a:pt x="13905" y="23436"/>
                  <a:pt x="13960" y="23471"/>
                  <a:pt x="14021" y="23471"/>
                </a:cubicBezTo>
                <a:cubicBezTo>
                  <a:pt x="14126" y="23471"/>
                  <a:pt x="14250" y="23366"/>
                  <a:pt x="14401" y="23301"/>
                </a:cubicBezTo>
                <a:lnTo>
                  <a:pt x="14401" y="23301"/>
                </a:lnTo>
                <a:cubicBezTo>
                  <a:pt x="14298" y="23608"/>
                  <a:pt x="14196" y="23847"/>
                  <a:pt x="14094" y="24052"/>
                </a:cubicBezTo>
                <a:cubicBezTo>
                  <a:pt x="14059" y="24188"/>
                  <a:pt x="13991" y="24291"/>
                  <a:pt x="13991" y="24393"/>
                </a:cubicBezTo>
                <a:cubicBezTo>
                  <a:pt x="13957" y="24495"/>
                  <a:pt x="13991" y="24700"/>
                  <a:pt x="14025" y="24734"/>
                </a:cubicBezTo>
                <a:cubicBezTo>
                  <a:pt x="14076" y="24751"/>
                  <a:pt x="14128" y="24760"/>
                  <a:pt x="14179" y="24760"/>
                </a:cubicBezTo>
                <a:cubicBezTo>
                  <a:pt x="14230" y="24760"/>
                  <a:pt x="14281" y="24751"/>
                  <a:pt x="14332" y="24734"/>
                </a:cubicBezTo>
                <a:cubicBezTo>
                  <a:pt x="14401" y="24666"/>
                  <a:pt x="14469" y="24564"/>
                  <a:pt x="14571" y="24393"/>
                </a:cubicBezTo>
                <a:cubicBezTo>
                  <a:pt x="14571" y="24530"/>
                  <a:pt x="14605" y="24666"/>
                  <a:pt x="14605" y="24803"/>
                </a:cubicBezTo>
                <a:cubicBezTo>
                  <a:pt x="14571" y="25826"/>
                  <a:pt x="14537" y="26884"/>
                  <a:pt x="14537" y="27908"/>
                </a:cubicBezTo>
                <a:cubicBezTo>
                  <a:pt x="14571" y="28386"/>
                  <a:pt x="14332" y="28829"/>
                  <a:pt x="13923" y="29068"/>
                </a:cubicBezTo>
                <a:cubicBezTo>
                  <a:pt x="13855" y="29102"/>
                  <a:pt x="13786" y="29136"/>
                  <a:pt x="13752" y="29204"/>
                </a:cubicBezTo>
                <a:cubicBezTo>
                  <a:pt x="13684" y="29273"/>
                  <a:pt x="13650" y="29375"/>
                  <a:pt x="13684" y="29477"/>
                </a:cubicBezTo>
                <a:cubicBezTo>
                  <a:pt x="13718" y="29580"/>
                  <a:pt x="13752" y="29648"/>
                  <a:pt x="13855" y="29648"/>
                </a:cubicBezTo>
                <a:cubicBezTo>
                  <a:pt x="13906" y="29665"/>
                  <a:pt x="13966" y="29674"/>
                  <a:pt x="14025" y="29674"/>
                </a:cubicBezTo>
                <a:cubicBezTo>
                  <a:pt x="14085" y="29674"/>
                  <a:pt x="14145" y="29665"/>
                  <a:pt x="14196" y="29648"/>
                </a:cubicBezTo>
                <a:lnTo>
                  <a:pt x="14196" y="29648"/>
                </a:lnTo>
                <a:cubicBezTo>
                  <a:pt x="14094" y="29989"/>
                  <a:pt x="13957" y="30262"/>
                  <a:pt x="13889" y="30535"/>
                </a:cubicBezTo>
                <a:cubicBezTo>
                  <a:pt x="13821" y="30672"/>
                  <a:pt x="13821" y="30842"/>
                  <a:pt x="13855" y="30979"/>
                </a:cubicBezTo>
                <a:cubicBezTo>
                  <a:pt x="13898" y="31065"/>
                  <a:pt x="13947" y="31097"/>
                  <a:pt x="14000" y="31097"/>
                </a:cubicBezTo>
                <a:cubicBezTo>
                  <a:pt x="14072" y="31097"/>
                  <a:pt x="14151" y="31038"/>
                  <a:pt x="14230" y="30979"/>
                </a:cubicBezTo>
                <a:cubicBezTo>
                  <a:pt x="14230" y="30945"/>
                  <a:pt x="14264" y="30945"/>
                  <a:pt x="14332" y="30945"/>
                </a:cubicBezTo>
                <a:cubicBezTo>
                  <a:pt x="14401" y="31354"/>
                  <a:pt x="14332" y="31798"/>
                  <a:pt x="14162" y="32173"/>
                </a:cubicBezTo>
                <a:cubicBezTo>
                  <a:pt x="13479" y="33333"/>
                  <a:pt x="12865" y="34528"/>
                  <a:pt x="12217" y="35688"/>
                </a:cubicBezTo>
                <a:cubicBezTo>
                  <a:pt x="12122" y="35846"/>
                  <a:pt x="12057" y="36033"/>
                  <a:pt x="11858" y="36033"/>
                </a:cubicBezTo>
                <a:cubicBezTo>
                  <a:pt x="11842" y="36033"/>
                  <a:pt x="11825" y="36032"/>
                  <a:pt x="11807" y="36029"/>
                </a:cubicBezTo>
                <a:cubicBezTo>
                  <a:pt x="11773" y="36029"/>
                  <a:pt x="11705" y="36063"/>
                  <a:pt x="11671" y="36097"/>
                </a:cubicBezTo>
                <a:cubicBezTo>
                  <a:pt x="11637" y="36473"/>
                  <a:pt x="11398" y="36677"/>
                  <a:pt x="11261" y="36985"/>
                </a:cubicBezTo>
                <a:cubicBezTo>
                  <a:pt x="11227" y="37053"/>
                  <a:pt x="11330" y="37258"/>
                  <a:pt x="11432" y="37428"/>
                </a:cubicBezTo>
                <a:cubicBezTo>
                  <a:pt x="11295" y="37974"/>
                  <a:pt x="11159" y="38520"/>
                  <a:pt x="11022" y="39134"/>
                </a:cubicBezTo>
                <a:lnTo>
                  <a:pt x="11500" y="39134"/>
                </a:lnTo>
                <a:cubicBezTo>
                  <a:pt x="11637" y="38520"/>
                  <a:pt x="11807" y="37940"/>
                  <a:pt x="11910" y="37326"/>
                </a:cubicBezTo>
                <a:cubicBezTo>
                  <a:pt x="11978" y="36950"/>
                  <a:pt x="12183" y="36575"/>
                  <a:pt x="12490" y="36302"/>
                </a:cubicBezTo>
                <a:lnTo>
                  <a:pt x="12558" y="36336"/>
                </a:lnTo>
                <a:cubicBezTo>
                  <a:pt x="12422" y="37223"/>
                  <a:pt x="12251" y="38145"/>
                  <a:pt x="12114" y="39100"/>
                </a:cubicBezTo>
                <a:lnTo>
                  <a:pt x="12831" y="39100"/>
                </a:lnTo>
                <a:cubicBezTo>
                  <a:pt x="12967" y="38520"/>
                  <a:pt x="13002" y="37906"/>
                  <a:pt x="13002" y="37292"/>
                </a:cubicBezTo>
                <a:lnTo>
                  <a:pt x="13002" y="36507"/>
                </a:lnTo>
                <a:cubicBezTo>
                  <a:pt x="13036" y="36302"/>
                  <a:pt x="13036" y="36063"/>
                  <a:pt x="13036" y="35824"/>
                </a:cubicBezTo>
                <a:cubicBezTo>
                  <a:pt x="13002" y="35483"/>
                  <a:pt x="13104" y="35108"/>
                  <a:pt x="13309" y="34835"/>
                </a:cubicBezTo>
                <a:cubicBezTo>
                  <a:pt x="13582" y="34323"/>
                  <a:pt x="13821" y="33845"/>
                  <a:pt x="14162" y="33333"/>
                </a:cubicBezTo>
                <a:cubicBezTo>
                  <a:pt x="14162" y="33470"/>
                  <a:pt x="14162" y="33572"/>
                  <a:pt x="14162" y="33675"/>
                </a:cubicBezTo>
                <a:cubicBezTo>
                  <a:pt x="14094" y="34391"/>
                  <a:pt x="13889" y="35074"/>
                  <a:pt x="13616" y="35722"/>
                </a:cubicBezTo>
                <a:cubicBezTo>
                  <a:pt x="13548" y="35790"/>
                  <a:pt x="13513" y="35858"/>
                  <a:pt x="13479" y="35927"/>
                </a:cubicBezTo>
                <a:cubicBezTo>
                  <a:pt x="13411" y="36097"/>
                  <a:pt x="13343" y="36302"/>
                  <a:pt x="13513" y="36439"/>
                </a:cubicBezTo>
                <a:cubicBezTo>
                  <a:pt x="13566" y="36480"/>
                  <a:pt x="13611" y="36500"/>
                  <a:pt x="13653" y="36500"/>
                </a:cubicBezTo>
                <a:cubicBezTo>
                  <a:pt x="13747" y="36500"/>
                  <a:pt x="13818" y="36400"/>
                  <a:pt x="13889" y="36234"/>
                </a:cubicBezTo>
                <a:cubicBezTo>
                  <a:pt x="14025" y="36029"/>
                  <a:pt x="14128" y="35790"/>
                  <a:pt x="14264" y="35517"/>
                </a:cubicBezTo>
                <a:lnTo>
                  <a:pt x="14264" y="35517"/>
                </a:lnTo>
                <a:cubicBezTo>
                  <a:pt x="14367" y="36131"/>
                  <a:pt x="14025" y="37872"/>
                  <a:pt x="13548" y="39134"/>
                </a:cubicBezTo>
                <a:lnTo>
                  <a:pt x="14469" y="39134"/>
                </a:lnTo>
                <a:lnTo>
                  <a:pt x="14878" y="38042"/>
                </a:lnTo>
                <a:cubicBezTo>
                  <a:pt x="14981" y="37701"/>
                  <a:pt x="15117" y="37360"/>
                  <a:pt x="15288" y="37053"/>
                </a:cubicBezTo>
                <a:cubicBezTo>
                  <a:pt x="15356" y="37735"/>
                  <a:pt x="15424" y="38384"/>
                  <a:pt x="15493" y="39100"/>
                </a:cubicBezTo>
                <a:lnTo>
                  <a:pt x="15970" y="39100"/>
                </a:lnTo>
                <a:cubicBezTo>
                  <a:pt x="15902" y="38349"/>
                  <a:pt x="15834" y="37599"/>
                  <a:pt x="15731" y="36814"/>
                </a:cubicBezTo>
                <a:cubicBezTo>
                  <a:pt x="16073" y="36780"/>
                  <a:pt x="16141" y="36473"/>
                  <a:pt x="16175" y="36166"/>
                </a:cubicBezTo>
                <a:cubicBezTo>
                  <a:pt x="16243" y="35381"/>
                  <a:pt x="16312" y="34630"/>
                  <a:pt x="16380" y="33845"/>
                </a:cubicBezTo>
                <a:cubicBezTo>
                  <a:pt x="16448" y="33299"/>
                  <a:pt x="16448" y="32753"/>
                  <a:pt x="16482" y="32207"/>
                </a:cubicBezTo>
                <a:cubicBezTo>
                  <a:pt x="16550" y="31968"/>
                  <a:pt x="16448" y="31695"/>
                  <a:pt x="16277" y="31525"/>
                </a:cubicBezTo>
                <a:cubicBezTo>
                  <a:pt x="16380" y="31081"/>
                  <a:pt x="16482" y="30706"/>
                  <a:pt x="16585" y="30228"/>
                </a:cubicBezTo>
                <a:cubicBezTo>
                  <a:pt x="16789" y="30706"/>
                  <a:pt x="16994" y="31081"/>
                  <a:pt x="17199" y="31525"/>
                </a:cubicBezTo>
                <a:cubicBezTo>
                  <a:pt x="17199" y="31593"/>
                  <a:pt x="17233" y="31695"/>
                  <a:pt x="17233" y="31764"/>
                </a:cubicBezTo>
                <a:cubicBezTo>
                  <a:pt x="17267" y="33265"/>
                  <a:pt x="17472" y="34767"/>
                  <a:pt x="17847" y="36234"/>
                </a:cubicBezTo>
                <a:cubicBezTo>
                  <a:pt x="17949" y="36643"/>
                  <a:pt x="18120" y="36985"/>
                  <a:pt x="18359" y="37326"/>
                </a:cubicBezTo>
                <a:cubicBezTo>
                  <a:pt x="18461" y="37496"/>
                  <a:pt x="18666" y="37565"/>
                  <a:pt x="18905" y="37769"/>
                </a:cubicBezTo>
                <a:cubicBezTo>
                  <a:pt x="18973" y="38111"/>
                  <a:pt x="19076" y="38588"/>
                  <a:pt x="19212" y="39100"/>
                </a:cubicBezTo>
                <a:lnTo>
                  <a:pt x="19690" y="39100"/>
                </a:lnTo>
                <a:cubicBezTo>
                  <a:pt x="19485" y="37940"/>
                  <a:pt x="19110" y="36848"/>
                  <a:pt x="19110" y="35620"/>
                </a:cubicBezTo>
                <a:lnTo>
                  <a:pt x="19280" y="35620"/>
                </a:lnTo>
                <a:cubicBezTo>
                  <a:pt x="19485" y="35551"/>
                  <a:pt x="19519" y="35381"/>
                  <a:pt x="19451" y="35176"/>
                </a:cubicBezTo>
                <a:cubicBezTo>
                  <a:pt x="19417" y="35074"/>
                  <a:pt x="19348" y="35005"/>
                  <a:pt x="19280" y="34937"/>
                </a:cubicBezTo>
                <a:cubicBezTo>
                  <a:pt x="18973" y="34391"/>
                  <a:pt x="18768" y="33811"/>
                  <a:pt x="18700" y="33163"/>
                </a:cubicBezTo>
                <a:lnTo>
                  <a:pt x="18905" y="32958"/>
                </a:lnTo>
                <a:cubicBezTo>
                  <a:pt x="18939" y="32958"/>
                  <a:pt x="18973" y="32958"/>
                  <a:pt x="18973" y="32992"/>
                </a:cubicBezTo>
                <a:cubicBezTo>
                  <a:pt x="19246" y="33402"/>
                  <a:pt x="19417" y="33845"/>
                  <a:pt x="19451" y="34289"/>
                </a:cubicBezTo>
                <a:cubicBezTo>
                  <a:pt x="19519" y="34664"/>
                  <a:pt x="19621" y="35040"/>
                  <a:pt x="19758" y="35415"/>
                </a:cubicBezTo>
                <a:cubicBezTo>
                  <a:pt x="20099" y="36404"/>
                  <a:pt x="20440" y="37394"/>
                  <a:pt x="20782" y="38384"/>
                </a:cubicBezTo>
                <a:cubicBezTo>
                  <a:pt x="20884" y="38622"/>
                  <a:pt x="20986" y="38861"/>
                  <a:pt x="21089" y="39100"/>
                </a:cubicBezTo>
                <a:lnTo>
                  <a:pt x="21942" y="39100"/>
                </a:lnTo>
                <a:cubicBezTo>
                  <a:pt x="21532" y="37974"/>
                  <a:pt x="21259" y="36814"/>
                  <a:pt x="21191" y="35620"/>
                </a:cubicBezTo>
                <a:lnTo>
                  <a:pt x="21191" y="35620"/>
                </a:lnTo>
                <a:cubicBezTo>
                  <a:pt x="21430" y="35927"/>
                  <a:pt x="21601" y="36302"/>
                  <a:pt x="21669" y="36677"/>
                </a:cubicBezTo>
                <a:cubicBezTo>
                  <a:pt x="21839" y="37360"/>
                  <a:pt x="22078" y="38042"/>
                  <a:pt x="22385" y="38691"/>
                </a:cubicBezTo>
                <a:cubicBezTo>
                  <a:pt x="22536" y="38967"/>
                  <a:pt x="22687" y="39132"/>
                  <a:pt x="22906" y="39132"/>
                </a:cubicBezTo>
                <a:cubicBezTo>
                  <a:pt x="22984" y="39132"/>
                  <a:pt x="23071" y="39111"/>
                  <a:pt x="23170" y="39066"/>
                </a:cubicBezTo>
                <a:lnTo>
                  <a:pt x="23000" y="38691"/>
                </a:lnTo>
                <a:cubicBezTo>
                  <a:pt x="23068" y="38554"/>
                  <a:pt x="23136" y="38418"/>
                  <a:pt x="23170" y="38247"/>
                </a:cubicBezTo>
                <a:cubicBezTo>
                  <a:pt x="23136" y="38145"/>
                  <a:pt x="23000" y="38042"/>
                  <a:pt x="22897" y="37940"/>
                </a:cubicBezTo>
                <a:lnTo>
                  <a:pt x="22556" y="37462"/>
                </a:lnTo>
                <a:cubicBezTo>
                  <a:pt x="22727" y="37462"/>
                  <a:pt x="22863" y="37428"/>
                  <a:pt x="23034" y="37394"/>
                </a:cubicBezTo>
                <a:cubicBezTo>
                  <a:pt x="23170" y="37394"/>
                  <a:pt x="23273" y="37223"/>
                  <a:pt x="23239" y="37087"/>
                </a:cubicBezTo>
                <a:cubicBezTo>
                  <a:pt x="23204" y="36985"/>
                  <a:pt x="23136" y="36882"/>
                  <a:pt x="23034" y="36814"/>
                </a:cubicBezTo>
                <a:cubicBezTo>
                  <a:pt x="22522" y="36643"/>
                  <a:pt x="22454" y="36575"/>
                  <a:pt x="22283" y="35824"/>
                </a:cubicBezTo>
                <a:lnTo>
                  <a:pt x="23034" y="35824"/>
                </a:lnTo>
                <a:cubicBezTo>
                  <a:pt x="23204" y="36404"/>
                  <a:pt x="23409" y="37019"/>
                  <a:pt x="23580" y="37633"/>
                </a:cubicBezTo>
                <a:cubicBezTo>
                  <a:pt x="23614" y="37701"/>
                  <a:pt x="23580" y="37803"/>
                  <a:pt x="23580" y="37872"/>
                </a:cubicBezTo>
                <a:cubicBezTo>
                  <a:pt x="23580" y="38042"/>
                  <a:pt x="23648" y="38179"/>
                  <a:pt x="23682" y="38315"/>
                </a:cubicBezTo>
                <a:cubicBezTo>
                  <a:pt x="23819" y="38554"/>
                  <a:pt x="23989" y="38793"/>
                  <a:pt x="24160" y="39134"/>
                </a:cubicBezTo>
                <a:lnTo>
                  <a:pt x="25354" y="39134"/>
                </a:lnTo>
                <a:lnTo>
                  <a:pt x="25115" y="38827"/>
                </a:lnTo>
                <a:lnTo>
                  <a:pt x="26344" y="38213"/>
                </a:lnTo>
                <a:cubicBezTo>
                  <a:pt x="26370" y="38202"/>
                  <a:pt x="26395" y="38197"/>
                  <a:pt x="26417" y="38197"/>
                </a:cubicBezTo>
                <a:cubicBezTo>
                  <a:pt x="26537" y="38197"/>
                  <a:pt x="26599" y="38337"/>
                  <a:pt x="26685" y="38452"/>
                </a:cubicBezTo>
                <a:lnTo>
                  <a:pt x="26275" y="39134"/>
                </a:lnTo>
                <a:cubicBezTo>
                  <a:pt x="26457" y="39145"/>
                  <a:pt x="26638" y="39162"/>
                  <a:pt x="26819" y="39162"/>
                </a:cubicBezTo>
                <a:cubicBezTo>
                  <a:pt x="27215" y="39162"/>
                  <a:pt x="27606" y="39079"/>
                  <a:pt x="27982" y="38657"/>
                </a:cubicBezTo>
                <a:lnTo>
                  <a:pt x="27982" y="38657"/>
                </a:lnTo>
                <a:cubicBezTo>
                  <a:pt x="27947" y="38861"/>
                  <a:pt x="27947" y="38998"/>
                  <a:pt x="27947" y="39134"/>
                </a:cubicBezTo>
                <a:lnTo>
                  <a:pt x="28357" y="39134"/>
                </a:lnTo>
                <a:cubicBezTo>
                  <a:pt x="28493" y="38895"/>
                  <a:pt x="28528" y="38588"/>
                  <a:pt x="28493" y="38315"/>
                </a:cubicBezTo>
                <a:lnTo>
                  <a:pt x="29347" y="37428"/>
                </a:lnTo>
                <a:cubicBezTo>
                  <a:pt x="29455" y="37520"/>
                  <a:pt x="29553" y="37557"/>
                  <a:pt x="29646" y="37557"/>
                </a:cubicBezTo>
                <a:cubicBezTo>
                  <a:pt x="29930" y="37557"/>
                  <a:pt x="30155" y="37207"/>
                  <a:pt x="30438" y="37053"/>
                </a:cubicBezTo>
                <a:lnTo>
                  <a:pt x="30438" y="37053"/>
                </a:lnTo>
                <a:cubicBezTo>
                  <a:pt x="30097" y="37940"/>
                  <a:pt x="29449" y="38384"/>
                  <a:pt x="28869" y="39066"/>
                </a:cubicBezTo>
                <a:cubicBezTo>
                  <a:pt x="28971" y="39100"/>
                  <a:pt x="29074" y="39134"/>
                  <a:pt x="29176" y="39134"/>
                </a:cubicBezTo>
                <a:lnTo>
                  <a:pt x="30302" y="39134"/>
                </a:lnTo>
                <a:cubicBezTo>
                  <a:pt x="30328" y="39139"/>
                  <a:pt x="30353" y="39141"/>
                  <a:pt x="30378" y="39141"/>
                </a:cubicBezTo>
                <a:cubicBezTo>
                  <a:pt x="30548" y="39141"/>
                  <a:pt x="30686" y="39040"/>
                  <a:pt x="30746" y="38861"/>
                </a:cubicBezTo>
                <a:cubicBezTo>
                  <a:pt x="30916" y="38520"/>
                  <a:pt x="31087" y="38145"/>
                  <a:pt x="31223" y="37769"/>
                </a:cubicBezTo>
                <a:cubicBezTo>
                  <a:pt x="31292" y="37667"/>
                  <a:pt x="31292" y="37530"/>
                  <a:pt x="31292" y="37428"/>
                </a:cubicBezTo>
                <a:cubicBezTo>
                  <a:pt x="31189" y="36985"/>
                  <a:pt x="31394" y="36541"/>
                  <a:pt x="31769" y="36336"/>
                </a:cubicBezTo>
                <a:cubicBezTo>
                  <a:pt x="32042" y="36166"/>
                  <a:pt x="32247" y="35927"/>
                  <a:pt x="32418" y="35620"/>
                </a:cubicBezTo>
                <a:cubicBezTo>
                  <a:pt x="32964" y="34562"/>
                  <a:pt x="33373" y="33402"/>
                  <a:pt x="33544" y="32173"/>
                </a:cubicBezTo>
                <a:cubicBezTo>
                  <a:pt x="33544" y="32105"/>
                  <a:pt x="33544" y="32003"/>
                  <a:pt x="33544" y="31900"/>
                </a:cubicBezTo>
                <a:cubicBezTo>
                  <a:pt x="33518" y="31697"/>
                  <a:pt x="33455" y="31588"/>
                  <a:pt x="33326" y="31588"/>
                </a:cubicBezTo>
                <a:cubicBezTo>
                  <a:pt x="33290" y="31588"/>
                  <a:pt x="33249" y="31597"/>
                  <a:pt x="33202" y="31614"/>
                </a:cubicBezTo>
                <a:lnTo>
                  <a:pt x="33202" y="31614"/>
                </a:lnTo>
                <a:cubicBezTo>
                  <a:pt x="33214" y="31589"/>
                  <a:pt x="33225" y="31570"/>
                  <a:pt x="33237" y="31559"/>
                </a:cubicBezTo>
                <a:cubicBezTo>
                  <a:pt x="33680" y="31184"/>
                  <a:pt x="34021" y="30740"/>
                  <a:pt x="34260" y="30228"/>
                </a:cubicBezTo>
                <a:cubicBezTo>
                  <a:pt x="34431" y="29887"/>
                  <a:pt x="34431" y="29887"/>
                  <a:pt x="34772" y="29785"/>
                </a:cubicBezTo>
                <a:lnTo>
                  <a:pt x="34772" y="29785"/>
                </a:lnTo>
                <a:cubicBezTo>
                  <a:pt x="34772" y="30228"/>
                  <a:pt x="34499" y="30774"/>
                  <a:pt x="34226" y="30842"/>
                </a:cubicBezTo>
                <a:cubicBezTo>
                  <a:pt x="33953" y="30911"/>
                  <a:pt x="33953" y="31115"/>
                  <a:pt x="33919" y="31388"/>
                </a:cubicBezTo>
                <a:cubicBezTo>
                  <a:pt x="33817" y="32787"/>
                  <a:pt x="33475" y="34152"/>
                  <a:pt x="32929" y="35415"/>
                </a:cubicBezTo>
                <a:cubicBezTo>
                  <a:pt x="32691" y="36029"/>
                  <a:pt x="32349" y="36575"/>
                  <a:pt x="31872" y="37053"/>
                </a:cubicBezTo>
                <a:lnTo>
                  <a:pt x="31838" y="37087"/>
                </a:lnTo>
                <a:cubicBezTo>
                  <a:pt x="31599" y="37326"/>
                  <a:pt x="31565" y="37496"/>
                  <a:pt x="31667" y="37633"/>
                </a:cubicBezTo>
                <a:cubicBezTo>
                  <a:pt x="31725" y="37714"/>
                  <a:pt x="31783" y="37744"/>
                  <a:pt x="31840" y="37744"/>
                </a:cubicBezTo>
                <a:cubicBezTo>
                  <a:pt x="31950" y="37744"/>
                  <a:pt x="32055" y="37632"/>
                  <a:pt x="32145" y="37565"/>
                </a:cubicBezTo>
                <a:cubicBezTo>
                  <a:pt x="32213" y="37496"/>
                  <a:pt x="32315" y="37462"/>
                  <a:pt x="32452" y="37360"/>
                </a:cubicBezTo>
                <a:lnTo>
                  <a:pt x="32452" y="37360"/>
                </a:lnTo>
                <a:cubicBezTo>
                  <a:pt x="32349" y="38008"/>
                  <a:pt x="32213" y="38622"/>
                  <a:pt x="31974" y="39203"/>
                </a:cubicBezTo>
                <a:cubicBezTo>
                  <a:pt x="32076" y="39237"/>
                  <a:pt x="32179" y="39237"/>
                  <a:pt x="32281" y="39237"/>
                </a:cubicBezTo>
                <a:cubicBezTo>
                  <a:pt x="32395" y="39237"/>
                  <a:pt x="32493" y="39176"/>
                  <a:pt x="32607" y="39176"/>
                </a:cubicBezTo>
                <a:cubicBezTo>
                  <a:pt x="32664" y="39176"/>
                  <a:pt x="32725" y="39191"/>
                  <a:pt x="32793" y="39237"/>
                </a:cubicBezTo>
                <a:cubicBezTo>
                  <a:pt x="32800" y="39240"/>
                  <a:pt x="32809" y="39242"/>
                  <a:pt x="32819" y="39242"/>
                </a:cubicBezTo>
                <a:cubicBezTo>
                  <a:pt x="32903" y="39242"/>
                  <a:pt x="33073" y="39120"/>
                  <a:pt x="33134" y="38998"/>
                </a:cubicBezTo>
                <a:cubicBezTo>
                  <a:pt x="33339" y="38554"/>
                  <a:pt x="33578" y="38076"/>
                  <a:pt x="33783" y="37599"/>
                </a:cubicBezTo>
                <a:cubicBezTo>
                  <a:pt x="33851" y="37360"/>
                  <a:pt x="33953" y="37121"/>
                  <a:pt x="34021" y="36848"/>
                </a:cubicBezTo>
                <a:cubicBezTo>
                  <a:pt x="34124" y="36507"/>
                  <a:pt x="34124" y="36507"/>
                  <a:pt x="33919" y="36131"/>
                </a:cubicBezTo>
                <a:cubicBezTo>
                  <a:pt x="34090" y="35790"/>
                  <a:pt x="34158" y="35381"/>
                  <a:pt x="34465" y="35176"/>
                </a:cubicBezTo>
                <a:cubicBezTo>
                  <a:pt x="34567" y="35108"/>
                  <a:pt x="34636" y="34937"/>
                  <a:pt x="34670" y="34767"/>
                </a:cubicBezTo>
                <a:cubicBezTo>
                  <a:pt x="34806" y="34152"/>
                  <a:pt x="34943" y="33538"/>
                  <a:pt x="35079" y="32890"/>
                </a:cubicBezTo>
                <a:cubicBezTo>
                  <a:pt x="35147" y="32685"/>
                  <a:pt x="35147" y="32446"/>
                  <a:pt x="35216" y="32241"/>
                </a:cubicBezTo>
                <a:cubicBezTo>
                  <a:pt x="35318" y="32890"/>
                  <a:pt x="35352" y="33504"/>
                  <a:pt x="35250" y="34152"/>
                </a:cubicBezTo>
                <a:cubicBezTo>
                  <a:pt x="35250" y="34289"/>
                  <a:pt x="35216" y="34425"/>
                  <a:pt x="35147" y="34528"/>
                </a:cubicBezTo>
                <a:cubicBezTo>
                  <a:pt x="34909" y="34767"/>
                  <a:pt x="34909" y="35108"/>
                  <a:pt x="34840" y="35415"/>
                </a:cubicBezTo>
                <a:cubicBezTo>
                  <a:pt x="34738" y="35927"/>
                  <a:pt x="34636" y="36439"/>
                  <a:pt x="34533" y="36950"/>
                </a:cubicBezTo>
                <a:cubicBezTo>
                  <a:pt x="34499" y="37087"/>
                  <a:pt x="34431" y="37223"/>
                  <a:pt x="34397" y="37360"/>
                </a:cubicBezTo>
                <a:cubicBezTo>
                  <a:pt x="34328" y="37530"/>
                  <a:pt x="34260" y="37735"/>
                  <a:pt x="34226" y="37940"/>
                </a:cubicBezTo>
                <a:cubicBezTo>
                  <a:pt x="34192" y="38281"/>
                  <a:pt x="34056" y="38588"/>
                  <a:pt x="33851" y="38861"/>
                </a:cubicBezTo>
                <a:cubicBezTo>
                  <a:pt x="33783" y="38964"/>
                  <a:pt x="33748" y="39100"/>
                  <a:pt x="33714" y="39203"/>
                </a:cubicBezTo>
                <a:lnTo>
                  <a:pt x="34397" y="39203"/>
                </a:lnTo>
                <a:cubicBezTo>
                  <a:pt x="34670" y="38657"/>
                  <a:pt x="34601" y="37872"/>
                  <a:pt x="35182" y="37496"/>
                </a:cubicBezTo>
                <a:lnTo>
                  <a:pt x="35182" y="37496"/>
                </a:lnTo>
                <a:cubicBezTo>
                  <a:pt x="35147" y="38111"/>
                  <a:pt x="35011" y="38657"/>
                  <a:pt x="34806" y="39203"/>
                </a:cubicBezTo>
                <a:lnTo>
                  <a:pt x="35659" y="39203"/>
                </a:lnTo>
                <a:cubicBezTo>
                  <a:pt x="35728" y="39066"/>
                  <a:pt x="35762" y="38895"/>
                  <a:pt x="35830" y="38691"/>
                </a:cubicBezTo>
                <a:lnTo>
                  <a:pt x="36512" y="38964"/>
                </a:lnTo>
                <a:lnTo>
                  <a:pt x="36546" y="39237"/>
                </a:lnTo>
                <a:lnTo>
                  <a:pt x="37161" y="39237"/>
                </a:lnTo>
                <a:cubicBezTo>
                  <a:pt x="37195" y="39066"/>
                  <a:pt x="37195" y="38930"/>
                  <a:pt x="37229" y="38793"/>
                </a:cubicBezTo>
                <a:cubicBezTo>
                  <a:pt x="37263" y="38657"/>
                  <a:pt x="37297" y="38520"/>
                  <a:pt x="37331" y="38384"/>
                </a:cubicBezTo>
                <a:cubicBezTo>
                  <a:pt x="37707" y="37599"/>
                  <a:pt x="37877" y="36712"/>
                  <a:pt x="37877" y="35858"/>
                </a:cubicBezTo>
                <a:cubicBezTo>
                  <a:pt x="37911" y="35040"/>
                  <a:pt x="37877" y="34221"/>
                  <a:pt x="37809" y="33402"/>
                </a:cubicBezTo>
                <a:cubicBezTo>
                  <a:pt x="37775" y="33060"/>
                  <a:pt x="37707" y="32719"/>
                  <a:pt x="37604" y="32378"/>
                </a:cubicBezTo>
                <a:cubicBezTo>
                  <a:pt x="37570" y="32207"/>
                  <a:pt x="37570" y="32037"/>
                  <a:pt x="37604" y="31832"/>
                </a:cubicBezTo>
                <a:cubicBezTo>
                  <a:pt x="37877" y="31149"/>
                  <a:pt x="38014" y="30399"/>
                  <a:pt x="37980" y="29614"/>
                </a:cubicBezTo>
                <a:lnTo>
                  <a:pt x="37980" y="28454"/>
                </a:lnTo>
                <a:cubicBezTo>
                  <a:pt x="38150" y="28693"/>
                  <a:pt x="38389" y="29000"/>
                  <a:pt x="38594" y="29341"/>
                </a:cubicBezTo>
                <a:cubicBezTo>
                  <a:pt x="38662" y="29477"/>
                  <a:pt x="38696" y="29614"/>
                  <a:pt x="38662" y="29785"/>
                </a:cubicBezTo>
                <a:cubicBezTo>
                  <a:pt x="38492" y="30228"/>
                  <a:pt x="38492" y="30706"/>
                  <a:pt x="38628" y="31184"/>
                </a:cubicBezTo>
                <a:cubicBezTo>
                  <a:pt x="38764" y="31832"/>
                  <a:pt x="38935" y="32480"/>
                  <a:pt x="39106" y="33129"/>
                </a:cubicBezTo>
                <a:cubicBezTo>
                  <a:pt x="39174" y="33333"/>
                  <a:pt x="39242" y="33538"/>
                  <a:pt x="39276" y="33675"/>
                </a:cubicBezTo>
                <a:cubicBezTo>
                  <a:pt x="39208" y="33948"/>
                  <a:pt x="39140" y="34152"/>
                  <a:pt x="39072" y="34459"/>
                </a:cubicBezTo>
                <a:cubicBezTo>
                  <a:pt x="38764" y="33913"/>
                  <a:pt x="38560" y="33367"/>
                  <a:pt x="38423" y="32753"/>
                </a:cubicBezTo>
                <a:cubicBezTo>
                  <a:pt x="38423" y="32651"/>
                  <a:pt x="38389" y="32549"/>
                  <a:pt x="38355" y="32412"/>
                </a:cubicBezTo>
                <a:cubicBezTo>
                  <a:pt x="38321" y="32344"/>
                  <a:pt x="38219" y="32276"/>
                  <a:pt x="38150" y="32276"/>
                </a:cubicBezTo>
                <a:cubicBezTo>
                  <a:pt x="38082" y="32310"/>
                  <a:pt x="38014" y="32412"/>
                  <a:pt x="37980" y="32480"/>
                </a:cubicBezTo>
                <a:cubicBezTo>
                  <a:pt x="37980" y="32617"/>
                  <a:pt x="37980" y="32753"/>
                  <a:pt x="37980" y="32856"/>
                </a:cubicBezTo>
                <a:cubicBezTo>
                  <a:pt x="38014" y="33709"/>
                  <a:pt x="38048" y="34528"/>
                  <a:pt x="38048" y="35347"/>
                </a:cubicBezTo>
                <a:cubicBezTo>
                  <a:pt x="38048" y="35483"/>
                  <a:pt x="38048" y="35585"/>
                  <a:pt x="38048" y="35790"/>
                </a:cubicBezTo>
                <a:cubicBezTo>
                  <a:pt x="38048" y="35961"/>
                  <a:pt x="38116" y="36097"/>
                  <a:pt x="38287" y="36097"/>
                </a:cubicBezTo>
                <a:cubicBezTo>
                  <a:pt x="38301" y="36101"/>
                  <a:pt x="38314" y="36103"/>
                  <a:pt x="38327" y="36103"/>
                </a:cubicBezTo>
                <a:cubicBezTo>
                  <a:pt x="38437" y="36103"/>
                  <a:pt x="38492" y="35974"/>
                  <a:pt x="38492" y="35790"/>
                </a:cubicBezTo>
                <a:cubicBezTo>
                  <a:pt x="38526" y="35551"/>
                  <a:pt x="38526" y="35312"/>
                  <a:pt x="38526" y="35074"/>
                </a:cubicBezTo>
                <a:cubicBezTo>
                  <a:pt x="38526" y="34937"/>
                  <a:pt x="38560" y="34835"/>
                  <a:pt x="38560" y="34732"/>
                </a:cubicBezTo>
                <a:cubicBezTo>
                  <a:pt x="38833" y="35244"/>
                  <a:pt x="39208" y="35654"/>
                  <a:pt x="39276" y="36336"/>
                </a:cubicBezTo>
                <a:cubicBezTo>
                  <a:pt x="39345" y="37292"/>
                  <a:pt x="39447" y="38213"/>
                  <a:pt x="39549" y="39237"/>
                </a:cubicBezTo>
                <a:lnTo>
                  <a:pt x="39925" y="39271"/>
                </a:lnTo>
                <a:cubicBezTo>
                  <a:pt x="39959" y="38998"/>
                  <a:pt x="39993" y="38793"/>
                  <a:pt x="39993" y="38554"/>
                </a:cubicBezTo>
                <a:cubicBezTo>
                  <a:pt x="40027" y="38588"/>
                  <a:pt x="40095" y="38588"/>
                  <a:pt x="40129" y="38588"/>
                </a:cubicBezTo>
                <a:cubicBezTo>
                  <a:pt x="40402" y="38588"/>
                  <a:pt x="40471" y="38384"/>
                  <a:pt x="40334" y="38111"/>
                </a:cubicBezTo>
                <a:cubicBezTo>
                  <a:pt x="40266" y="37940"/>
                  <a:pt x="40129" y="37803"/>
                  <a:pt x="40061" y="37667"/>
                </a:cubicBezTo>
                <a:cubicBezTo>
                  <a:pt x="39925" y="37394"/>
                  <a:pt x="39856" y="37087"/>
                  <a:pt x="39891" y="36814"/>
                </a:cubicBezTo>
                <a:lnTo>
                  <a:pt x="39891" y="36814"/>
                </a:lnTo>
                <a:lnTo>
                  <a:pt x="40539" y="37155"/>
                </a:lnTo>
                <a:cubicBezTo>
                  <a:pt x="40641" y="37803"/>
                  <a:pt x="40710" y="38486"/>
                  <a:pt x="40812" y="39203"/>
                </a:cubicBezTo>
                <a:lnTo>
                  <a:pt x="41221" y="39237"/>
                </a:lnTo>
                <a:cubicBezTo>
                  <a:pt x="41255" y="39100"/>
                  <a:pt x="41255" y="38964"/>
                  <a:pt x="41255" y="38759"/>
                </a:cubicBezTo>
                <a:cubicBezTo>
                  <a:pt x="41358" y="38930"/>
                  <a:pt x="41392" y="39066"/>
                  <a:pt x="41460" y="39203"/>
                </a:cubicBezTo>
                <a:lnTo>
                  <a:pt x="41904" y="39203"/>
                </a:lnTo>
                <a:cubicBezTo>
                  <a:pt x="41767" y="38520"/>
                  <a:pt x="41494" y="37940"/>
                  <a:pt x="41358" y="37223"/>
                </a:cubicBezTo>
                <a:lnTo>
                  <a:pt x="41767" y="37121"/>
                </a:lnTo>
                <a:cubicBezTo>
                  <a:pt x="41870" y="37258"/>
                  <a:pt x="41938" y="37428"/>
                  <a:pt x="42006" y="37599"/>
                </a:cubicBezTo>
                <a:cubicBezTo>
                  <a:pt x="42074" y="37701"/>
                  <a:pt x="42074" y="37803"/>
                  <a:pt x="42074" y="37940"/>
                </a:cubicBezTo>
                <a:cubicBezTo>
                  <a:pt x="42018" y="38306"/>
                  <a:pt x="42008" y="38393"/>
                  <a:pt x="42218" y="38393"/>
                </a:cubicBezTo>
                <a:cubicBezTo>
                  <a:pt x="42262" y="38393"/>
                  <a:pt x="42316" y="38390"/>
                  <a:pt x="42382" y="38384"/>
                </a:cubicBezTo>
                <a:lnTo>
                  <a:pt x="42450" y="38384"/>
                </a:lnTo>
                <a:cubicBezTo>
                  <a:pt x="42620" y="38691"/>
                  <a:pt x="42825" y="38964"/>
                  <a:pt x="43064" y="39203"/>
                </a:cubicBezTo>
                <a:cubicBezTo>
                  <a:pt x="43098" y="39225"/>
                  <a:pt x="43144" y="39233"/>
                  <a:pt x="43198" y="39233"/>
                </a:cubicBezTo>
                <a:cubicBezTo>
                  <a:pt x="43307" y="39233"/>
                  <a:pt x="43451" y="39203"/>
                  <a:pt x="43610" y="39203"/>
                </a:cubicBezTo>
                <a:cubicBezTo>
                  <a:pt x="43303" y="38725"/>
                  <a:pt x="43030" y="38349"/>
                  <a:pt x="42825" y="37906"/>
                </a:cubicBezTo>
                <a:cubicBezTo>
                  <a:pt x="42689" y="37667"/>
                  <a:pt x="42586" y="37360"/>
                  <a:pt x="42484" y="37053"/>
                </a:cubicBezTo>
                <a:cubicBezTo>
                  <a:pt x="42211" y="36029"/>
                  <a:pt x="41972" y="34971"/>
                  <a:pt x="41699" y="33913"/>
                </a:cubicBezTo>
                <a:lnTo>
                  <a:pt x="42109" y="33777"/>
                </a:lnTo>
                <a:cubicBezTo>
                  <a:pt x="42382" y="34425"/>
                  <a:pt x="42655" y="35074"/>
                  <a:pt x="42962" y="35756"/>
                </a:cubicBezTo>
                <a:lnTo>
                  <a:pt x="42757" y="35756"/>
                </a:lnTo>
                <a:cubicBezTo>
                  <a:pt x="42518" y="35858"/>
                  <a:pt x="42450" y="35995"/>
                  <a:pt x="42586" y="36234"/>
                </a:cubicBezTo>
                <a:cubicBezTo>
                  <a:pt x="42996" y="36814"/>
                  <a:pt x="43200" y="37599"/>
                  <a:pt x="43781" y="37974"/>
                </a:cubicBezTo>
                <a:cubicBezTo>
                  <a:pt x="43883" y="38111"/>
                  <a:pt x="43951" y="38247"/>
                  <a:pt x="43951" y="38384"/>
                </a:cubicBezTo>
                <a:cubicBezTo>
                  <a:pt x="44019" y="38622"/>
                  <a:pt x="44054" y="38895"/>
                  <a:pt x="44088" y="39237"/>
                </a:cubicBezTo>
                <a:cubicBezTo>
                  <a:pt x="44292" y="39168"/>
                  <a:pt x="44463" y="39134"/>
                  <a:pt x="44668" y="39134"/>
                </a:cubicBezTo>
                <a:cubicBezTo>
                  <a:pt x="44838" y="39134"/>
                  <a:pt x="45043" y="39203"/>
                  <a:pt x="45214" y="39237"/>
                </a:cubicBezTo>
                <a:lnTo>
                  <a:pt x="45248" y="39134"/>
                </a:lnTo>
                <a:lnTo>
                  <a:pt x="45077" y="38793"/>
                </a:lnTo>
                <a:cubicBezTo>
                  <a:pt x="44941" y="38554"/>
                  <a:pt x="44736" y="38384"/>
                  <a:pt x="44770" y="38076"/>
                </a:cubicBezTo>
                <a:cubicBezTo>
                  <a:pt x="44770" y="37974"/>
                  <a:pt x="44668" y="37838"/>
                  <a:pt x="44600" y="37838"/>
                </a:cubicBezTo>
                <a:cubicBezTo>
                  <a:pt x="44361" y="37735"/>
                  <a:pt x="44327" y="37565"/>
                  <a:pt x="44258" y="37326"/>
                </a:cubicBezTo>
                <a:cubicBezTo>
                  <a:pt x="44224" y="36985"/>
                  <a:pt x="44156" y="36677"/>
                  <a:pt x="44054" y="36336"/>
                </a:cubicBezTo>
                <a:cubicBezTo>
                  <a:pt x="43951" y="35893"/>
                  <a:pt x="43917" y="35858"/>
                  <a:pt x="43473" y="35858"/>
                </a:cubicBezTo>
                <a:cubicBezTo>
                  <a:pt x="43473" y="35756"/>
                  <a:pt x="43405" y="35654"/>
                  <a:pt x="43371" y="35517"/>
                </a:cubicBezTo>
                <a:cubicBezTo>
                  <a:pt x="43405" y="35483"/>
                  <a:pt x="43439" y="35483"/>
                  <a:pt x="43473" y="35449"/>
                </a:cubicBezTo>
                <a:cubicBezTo>
                  <a:pt x="43746" y="35210"/>
                  <a:pt x="43746" y="35142"/>
                  <a:pt x="43508" y="34869"/>
                </a:cubicBezTo>
                <a:cubicBezTo>
                  <a:pt x="43473" y="34835"/>
                  <a:pt x="43371" y="34801"/>
                  <a:pt x="43371" y="34767"/>
                </a:cubicBezTo>
                <a:cubicBezTo>
                  <a:pt x="43269" y="33982"/>
                  <a:pt x="42825" y="33436"/>
                  <a:pt x="42586" y="32719"/>
                </a:cubicBezTo>
                <a:cubicBezTo>
                  <a:pt x="42347" y="32037"/>
                  <a:pt x="42040" y="31388"/>
                  <a:pt x="41733" y="30672"/>
                </a:cubicBezTo>
                <a:cubicBezTo>
                  <a:pt x="41976" y="30581"/>
                  <a:pt x="42003" y="30355"/>
                  <a:pt x="42006" y="30090"/>
                </a:cubicBezTo>
                <a:lnTo>
                  <a:pt x="42006" y="30090"/>
                </a:lnTo>
                <a:cubicBezTo>
                  <a:pt x="42014" y="30125"/>
                  <a:pt x="42023" y="30159"/>
                  <a:pt x="42040" y="30194"/>
                </a:cubicBezTo>
                <a:cubicBezTo>
                  <a:pt x="42313" y="30638"/>
                  <a:pt x="42586" y="31013"/>
                  <a:pt x="42825" y="31491"/>
                </a:cubicBezTo>
                <a:cubicBezTo>
                  <a:pt x="43235" y="32378"/>
                  <a:pt x="43644" y="33333"/>
                  <a:pt x="44054" y="34255"/>
                </a:cubicBezTo>
                <a:cubicBezTo>
                  <a:pt x="44122" y="34391"/>
                  <a:pt x="44190" y="34596"/>
                  <a:pt x="44258" y="34767"/>
                </a:cubicBezTo>
                <a:cubicBezTo>
                  <a:pt x="43849" y="34937"/>
                  <a:pt x="43815" y="35074"/>
                  <a:pt x="44054" y="35449"/>
                </a:cubicBezTo>
                <a:cubicBezTo>
                  <a:pt x="44292" y="35824"/>
                  <a:pt x="44600" y="36166"/>
                  <a:pt x="44873" y="36507"/>
                </a:cubicBezTo>
                <a:cubicBezTo>
                  <a:pt x="45009" y="36643"/>
                  <a:pt x="45077" y="36848"/>
                  <a:pt x="45077" y="37053"/>
                </a:cubicBezTo>
                <a:cubicBezTo>
                  <a:pt x="45111" y="37189"/>
                  <a:pt x="45180" y="37326"/>
                  <a:pt x="45248" y="37462"/>
                </a:cubicBezTo>
                <a:cubicBezTo>
                  <a:pt x="45487" y="37906"/>
                  <a:pt x="45760" y="38349"/>
                  <a:pt x="45999" y="38827"/>
                </a:cubicBezTo>
                <a:cubicBezTo>
                  <a:pt x="46125" y="39080"/>
                  <a:pt x="46270" y="39221"/>
                  <a:pt x="46476" y="39221"/>
                </a:cubicBezTo>
                <a:cubicBezTo>
                  <a:pt x="46548" y="39221"/>
                  <a:pt x="46627" y="39204"/>
                  <a:pt x="46715" y="39168"/>
                </a:cubicBezTo>
                <a:cubicBezTo>
                  <a:pt x="46693" y="39079"/>
                  <a:pt x="46685" y="38975"/>
                  <a:pt x="46663" y="38885"/>
                </a:cubicBezTo>
                <a:lnTo>
                  <a:pt x="46663" y="38885"/>
                </a:lnTo>
                <a:cubicBezTo>
                  <a:pt x="46866" y="39140"/>
                  <a:pt x="47126" y="39172"/>
                  <a:pt x="47399" y="39172"/>
                </a:cubicBezTo>
                <a:cubicBezTo>
                  <a:pt x="47489" y="39172"/>
                  <a:pt x="47580" y="39168"/>
                  <a:pt x="47671" y="39168"/>
                </a:cubicBezTo>
                <a:lnTo>
                  <a:pt x="48080" y="39168"/>
                </a:lnTo>
                <a:cubicBezTo>
                  <a:pt x="47909" y="38998"/>
                  <a:pt x="47841" y="38930"/>
                  <a:pt x="47739" y="38827"/>
                </a:cubicBezTo>
                <a:cubicBezTo>
                  <a:pt x="46988" y="38213"/>
                  <a:pt x="46408" y="37394"/>
                  <a:pt x="46033" y="36507"/>
                </a:cubicBezTo>
                <a:cubicBezTo>
                  <a:pt x="45999" y="36404"/>
                  <a:pt x="45930" y="36234"/>
                  <a:pt x="45964" y="36166"/>
                </a:cubicBezTo>
                <a:cubicBezTo>
                  <a:pt x="46101" y="35893"/>
                  <a:pt x="45964" y="35654"/>
                  <a:pt x="45862" y="35449"/>
                </a:cubicBezTo>
                <a:lnTo>
                  <a:pt x="46101" y="35040"/>
                </a:lnTo>
                <a:lnTo>
                  <a:pt x="47295" y="36746"/>
                </a:lnTo>
                <a:lnTo>
                  <a:pt x="46920" y="36473"/>
                </a:lnTo>
                <a:cubicBezTo>
                  <a:pt x="46852" y="36421"/>
                  <a:pt x="46783" y="36387"/>
                  <a:pt x="46719" y="36387"/>
                </a:cubicBezTo>
                <a:cubicBezTo>
                  <a:pt x="46655" y="36387"/>
                  <a:pt x="46596" y="36421"/>
                  <a:pt x="46545" y="36507"/>
                </a:cubicBezTo>
                <a:cubicBezTo>
                  <a:pt x="46476" y="36643"/>
                  <a:pt x="46545" y="36848"/>
                  <a:pt x="46681" y="36916"/>
                </a:cubicBezTo>
                <a:cubicBezTo>
                  <a:pt x="46818" y="37053"/>
                  <a:pt x="46920" y="37155"/>
                  <a:pt x="47056" y="37258"/>
                </a:cubicBezTo>
                <a:cubicBezTo>
                  <a:pt x="47329" y="37428"/>
                  <a:pt x="47636" y="37599"/>
                  <a:pt x="47909" y="37769"/>
                </a:cubicBezTo>
                <a:cubicBezTo>
                  <a:pt x="48592" y="38179"/>
                  <a:pt x="49274" y="38622"/>
                  <a:pt x="49923" y="39032"/>
                </a:cubicBezTo>
                <a:cubicBezTo>
                  <a:pt x="50120" y="39163"/>
                  <a:pt x="50345" y="39224"/>
                  <a:pt x="50571" y="39224"/>
                </a:cubicBezTo>
                <a:cubicBezTo>
                  <a:pt x="50697" y="39224"/>
                  <a:pt x="50824" y="39205"/>
                  <a:pt x="50946" y="39168"/>
                </a:cubicBezTo>
                <a:cubicBezTo>
                  <a:pt x="51083" y="39100"/>
                  <a:pt x="51254" y="38793"/>
                  <a:pt x="51356" y="38554"/>
                </a:cubicBezTo>
                <a:cubicBezTo>
                  <a:pt x="51458" y="38349"/>
                  <a:pt x="51492" y="38111"/>
                  <a:pt x="51492" y="37872"/>
                </a:cubicBezTo>
                <a:cubicBezTo>
                  <a:pt x="51492" y="37803"/>
                  <a:pt x="51356" y="37633"/>
                  <a:pt x="51288" y="37633"/>
                </a:cubicBezTo>
                <a:cubicBezTo>
                  <a:pt x="50878" y="37530"/>
                  <a:pt x="50469" y="37292"/>
                  <a:pt x="50196" y="36950"/>
                </a:cubicBezTo>
                <a:cubicBezTo>
                  <a:pt x="49786" y="36609"/>
                  <a:pt x="49411" y="36234"/>
                  <a:pt x="49036" y="35858"/>
                </a:cubicBezTo>
                <a:cubicBezTo>
                  <a:pt x="48933" y="35756"/>
                  <a:pt x="48831" y="35654"/>
                  <a:pt x="48763" y="35517"/>
                </a:cubicBezTo>
                <a:lnTo>
                  <a:pt x="48763" y="35517"/>
                </a:lnTo>
                <a:cubicBezTo>
                  <a:pt x="48967" y="35620"/>
                  <a:pt x="49206" y="35722"/>
                  <a:pt x="49411" y="35858"/>
                </a:cubicBezTo>
                <a:cubicBezTo>
                  <a:pt x="49601" y="36001"/>
                  <a:pt x="49841" y="36061"/>
                  <a:pt x="50073" y="36061"/>
                </a:cubicBezTo>
                <a:cubicBezTo>
                  <a:pt x="50174" y="36061"/>
                  <a:pt x="50273" y="36050"/>
                  <a:pt x="50366" y="36029"/>
                </a:cubicBezTo>
                <a:cubicBezTo>
                  <a:pt x="50571" y="35995"/>
                  <a:pt x="50708" y="35790"/>
                  <a:pt x="50708" y="35585"/>
                </a:cubicBezTo>
                <a:cubicBezTo>
                  <a:pt x="50708" y="35347"/>
                  <a:pt x="50605" y="35278"/>
                  <a:pt x="50332" y="35278"/>
                </a:cubicBezTo>
                <a:cubicBezTo>
                  <a:pt x="50264" y="35278"/>
                  <a:pt x="50196" y="35244"/>
                  <a:pt x="50127" y="35210"/>
                </a:cubicBezTo>
                <a:cubicBezTo>
                  <a:pt x="49206" y="34459"/>
                  <a:pt x="48387" y="33572"/>
                  <a:pt x="47671" y="32651"/>
                </a:cubicBezTo>
                <a:cubicBezTo>
                  <a:pt x="47671" y="32617"/>
                  <a:pt x="47636" y="32583"/>
                  <a:pt x="47636" y="32549"/>
                </a:cubicBezTo>
                <a:cubicBezTo>
                  <a:pt x="47737" y="32448"/>
                  <a:pt x="47831" y="32408"/>
                  <a:pt x="47925" y="32408"/>
                </a:cubicBezTo>
                <a:cubicBezTo>
                  <a:pt x="48054" y="32408"/>
                  <a:pt x="48181" y="32484"/>
                  <a:pt x="48319" y="32583"/>
                </a:cubicBezTo>
                <a:cubicBezTo>
                  <a:pt x="48967" y="33060"/>
                  <a:pt x="49684" y="33538"/>
                  <a:pt x="50366" y="33948"/>
                </a:cubicBezTo>
                <a:cubicBezTo>
                  <a:pt x="50503" y="34050"/>
                  <a:pt x="50673" y="34118"/>
                  <a:pt x="50844" y="34152"/>
                </a:cubicBezTo>
                <a:cubicBezTo>
                  <a:pt x="50871" y="34161"/>
                  <a:pt x="50898" y="34166"/>
                  <a:pt x="50924" y="34166"/>
                </a:cubicBezTo>
                <a:cubicBezTo>
                  <a:pt x="51099" y="34166"/>
                  <a:pt x="51254" y="33980"/>
                  <a:pt x="51254" y="33743"/>
                </a:cubicBezTo>
                <a:cubicBezTo>
                  <a:pt x="51254" y="33496"/>
                  <a:pt x="51187" y="33381"/>
                  <a:pt x="51037" y="33381"/>
                </a:cubicBezTo>
                <a:cubicBezTo>
                  <a:pt x="51001" y="33381"/>
                  <a:pt x="50959" y="33388"/>
                  <a:pt x="50912" y="33402"/>
                </a:cubicBezTo>
                <a:cubicBezTo>
                  <a:pt x="50864" y="33426"/>
                  <a:pt x="50782" y="33450"/>
                  <a:pt x="50713" y="33450"/>
                </a:cubicBezTo>
                <a:cubicBezTo>
                  <a:pt x="50685" y="33450"/>
                  <a:pt x="50659" y="33446"/>
                  <a:pt x="50639" y="33436"/>
                </a:cubicBezTo>
                <a:cubicBezTo>
                  <a:pt x="50059" y="33094"/>
                  <a:pt x="49513" y="32753"/>
                  <a:pt x="48865" y="32344"/>
                </a:cubicBezTo>
                <a:cubicBezTo>
                  <a:pt x="49001" y="32310"/>
                  <a:pt x="49138" y="32241"/>
                  <a:pt x="49240" y="32173"/>
                </a:cubicBezTo>
                <a:cubicBezTo>
                  <a:pt x="49343" y="32105"/>
                  <a:pt x="49377" y="32037"/>
                  <a:pt x="49411" y="31900"/>
                </a:cubicBezTo>
                <a:cubicBezTo>
                  <a:pt x="49377" y="31832"/>
                  <a:pt x="49309" y="31730"/>
                  <a:pt x="49206" y="31661"/>
                </a:cubicBezTo>
                <a:cubicBezTo>
                  <a:pt x="49138" y="31627"/>
                  <a:pt x="49036" y="31627"/>
                  <a:pt x="48933" y="31627"/>
                </a:cubicBezTo>
                <a:cubicBezTo>
                  <a:pt x="48421" y="31593"/>
                  <a:pt x="47944" y="31354"/>
                  <a:pt x="47602" y="30945"/>
                </a:cubicBezTo>
                <a:cubicBezTo>
                  <a:pt x="47125" y="30433"/>
                  <a:pt x="46715" y="29853"/>
                  <a:pt x="46408" y="29204"/>
                </a:cubicBezTo>
                <a:lnTo>
                  <a:pt x="46408" y="29204"/>
                </a:lnTo>
                <a:cubicBezTo>
                  <a:pt x="46510" y="29307"/>
                  <a:pt x="46613" y="29409"/>
                  <a:pt x="46715" y="29512"/>
                </a:cubicBezTo>
                <a:cubicBezTo>
                  <a:pt x="47363" y="30058"/>
                  <a:pt x="47978" y="30604"/>
                  <a:pt x="48626" y="31115"/>
                </a:cubicBezTo>
                <a:cubicBezTo>
                  <a:pt x="49070" y="31457"/>
                  <a:pt x="49616" y="31627"/>
                  <a:pt x="50162" y="31661"/>
                </a:cubicBezTo>
                <a:cubicBezTo>
                  <a:pt x="50213" y="31678"/>
                  <a:pt x="50264" y="31687"/>
                  <a:pt x="50315" y="31687"/>
                </a:cubicBezTo>
                <a:cubicBezTo>
                  <a:pt x="50366" y="31687"/>
                  <a:pt x="50418" y="31678"/>
                  <a:pt x="50469" y="31661"/>
                </a:cubicBezTo>
                <a:cubicBezTo>
                  <a:pt x="50537" y="31627"/>
                  <a:pt x="50605" y="31559"/>
                  <a:pt x="50639" y="31457"/>
                </a:cubicBezTo>
                <a:cubicBezTo>
                  <a:pt x="50639" y="31354"/>
                  <a:pt x="50571" y="31252"/>
                  <a:pt x="50503" y="31149"/>
                </a:cubicBezTo>
                <a:cubicBezTo>
                  <a:pt x="50400" y="31081"/>
                  <a:pt x="50264" y="31047"/>
                  <a:pt x="50093" y="31047"/>
                </a:cubicBezTo>
                <a:cubicBezTo>
                  <a:pt x="49547" y="30979"/>
                  <a:pt x="49036" y="30740"/>
                  <a:pt x="48592" y="30399"/>
                </a:cubicBezTo>
                <a:cubicBezTo>
                  <a:pt x="47909" y="29921"/>
                  <a:pt x="47329" y="29375"/>
                  <a:pt x="46783" y="28727"/>
                </a:cubicBezTo>
                <a:lnTo>
                  <a:pt x="46783" y="28727"/>
                </a:lnTo>
                <a:lnTo>
                  <a:pt x="47056" y="28863"/>
                </a:lnTo>
                <a:cubicBezTo>
                  <a:pt x="47602" y="29204"/>
                  <a:pt x="48114" y="29580"/>
                  <a:pt x="48660" y="29887"/>
                </a:cubicBezTo>
                <a:cubicBezTo>
                  <a:pt x="48967" y="30023"/>
                  <a:pt x="49309" y="30126"/>
                  <a:pt x="49650" y="30160"/>
                </a:cubicBezTo>
                <a:cubicBezTo>
                  <a:pt x="49692" y="30174"/>
                  <a:pt x="49729" y="30182"/>
                  <a:pt x="49762" y="30182"/>
                </a:cubicBezTo>
                <a:cubicBezTo>
                  <a:pt x="49809" y="30182"/>
                  <a:pt x="49849" y="30166"/>
                  <a:pt x="49889" y="30126"/>
                </a:cubicBezTo>
                <a:cubicBezTo>
                  <a:pt x="49991" y="30058"/>
                  <a:pt x="50059" y="29955"/>
                  <a:pt x="50093" y="29853"/>
                </a:cubicBezTo>
                <a:cubicBezTo>
                  <a:pt x="50093" y="29785"/>
                  <a:pt x="49991" y="29614"/>
                  <a:pt x="49923" y="29614"/>
                </a:cubicBezTo>
                <a:cubicBezTo>
                  <a:pt x="49752" y="29546"/>
                  <a:pt x="49581" y="29512"/>
                  <a:pt x="49377" y="29512"/>
                </a:cubicBezTo>
                <a:cubicBezTo>
                  <a:pt x="49479" y="29409"/>
                  <a:pt x="49581" y="29341"/>
                  <a:pt x="49650" y="29239"/>
                </a:cubicBezTo>
                <a:cubicBezTo>
                  <a:pt x="49718" y="29102"/>
                  <a:pt x="49718" y="28966"/>
                  <a:pt x="49718" y="28863"/>
                </a:cubicBezTo>
                <a:cubicBezTo>
                  <a:pt x="49662" y="28779"/>
                  <a:pt x="49583" y="28718"/>
                  <a:pt x="49499" y="28718"/>
                </a:cubicBezTo>
                <a:cubicBezTo>
                  <a:pt x="49481" y="28718"/>
                  <a:pt x="49463" y="28721"/>
                  <a:pt x="49445" y="28727"/>
                </a:cubicBezTo>
                <a:cubicBezTo>
                  <a:pt x="49392" y="28744"/>
                  <a:pt x="49337" y="28753"/>
                  <a:pt x="49281" y="28753"/>
                </a:cubicBezTo>
                <a:cubicBezTo>
                  <a:pt x="49121" y="28753"/>
                  <a:pt x="48957" y="28683"/>
                  <a:pt x="48831" y="28556"/>
                </a:cubicBezTo>
                <a:cubicBezTo>
                  <a:pt x="48831" y="28420"/>
                  <a:pt x="48831" y="28283"/>
                  <a:pt x="48797" y="28147"/>
                </a:cubicBezTo>
                <a:cubicBezTo>
                  <a:pt x="48694" y="28010"/>
                  <a:pt x="48592" y="27908"/>
                  <a:pt x="48455" y="27840"/>
                </a:cubicBezTo>
                <a:cubicBezTo>
                  <a:pt x="48080" y="27635"/>
                  <a:pt x="47705" y="27464"/>
                  <a:pt x="47363" y="27225"/>
                </a:cubicBezTo>
                <a:cubicBezTo>
                  <a:pt x="47193" y="27157"/>
                  <a:pt x="47022" y="27021"/>
                  <a:pt x="46886" y="26884"/>
                </a:cubicBezTo>
                <a:cubicBezTo>
                  <a:pt x="46203" y="26065"/>
                  <a:pt x="45521" y="25212"/>
                  <a:pt x="44838" y="24359"/>
                </a:cubicBezTo>
                <a:cubicBezTo>
                  <a:pt x="44736" y="24222"/>
                  <a:pt x="44702" y="24086"/>
                  <a:pt x="44668" y="23950"/>
                </a:cubicBezTo>
                <a:lnTo>
                  <a:pt x="44668" y="23950"/>
                </a:lnTo>
                <a:cubicBezTo>
                  <a:pt x="44770" y="24052"/>
                  <a:pt x="44838" y="24188"/>
                  <a:pt x="44941" y="24291"/>
                </a:cubicBezTo>
                <a:cubicBezTo>
                  <a:pt x="45248" y="24666"/>
                  <a:pt x="45521" y="25076"/>
                  <a:pt x="45862" y="25451"/>
                </a:cubicBezTo>
                <a:cubicBezTo>
                  <a:pt x="46033" y="25622"/>
                  <a:pt x="46237" y="25792"/>
                  <a:pt x="46442" y="25895"/>
                </a:cubicBezTo>
                <a:cubicBezTo>
                  <a:pt x="46542" y="25944"/>
                  <a:pt x="46621" y="25971"/>
                  <a:pt x="46683" y="25971"/>
                </a:cubicBezTo>
                <a:cubicBezTo>
                  <a:pt x="46834" y="25971"/>
                  <a:pt x="46886" y="25814"/>
                  <a:pt x="46886" y="25451"/>
                </a:cubicBezTo>
                <a:cubicBezTo>
                  <a:pt x="47022" y="25485"/>
                  <a:pt x="47125" y="25553"/>
                  <a:pt x="47261" y="25587"/>
                </a:cubicBezTo>
                <a:cubicBezTo>
                  <a:pt x="47415" y="25654"/>
                  <a:pt x="47584" y="25691"/>
                  <a:pt x="47748" y="25691"/>
                </a:cubicBezTo>
                <a:cubicBezTo>
                  <a:pt x="47838" y="25691"/>
                  <a:pt x="47927" y="25680"/>
                  <a:pt x="48012" y="25656"/>
                </a:cubicBezTo>
                <a:cubicBezTo>
                  <a:pt x="48114" y="25639"/>
                  <a:pt x="48217" y="25630"/>
                  <a:pt x="48319" y="25630"/>
                </a:cubicBezTo>
                <a:cubicBezTo>
                  <a:pt x="48421" y="25630"/>
                  <a:pt x="48524" y="25639"/>
                  <a:pt x="48626" y="25656"/>
                </a:cubicBezTo>
                <a:cubicBezTo>
                  <a:pt x="48797" y="25656"/>
                  <a:pt x="48933" y="25622"/>
                  <a:pt x="48967" y="25417"/>
                </a:cubicBezTo>
                <a:cubicBezTo>
                  <a:pt x="48967" y="25178"/>
                  <a:pt x="48831" y="25144"/>
                  <a:pt x="48694" y="25076"/>
                </a:cubicBezTo>
                <a:cubicBezTo>
                  <a:pt x="48148" y="24939"/>
                  <a:pt x="47568" y="24871"/>
                  <a:pt x="47125" y="24530"/>
                </a:cubicBezTo>
                <a:cubicBezTo>
                  <a:pt x="46647" y="24154"/>
                  <a:pt x="46169" y="23847"/>
                  <a:pt x="45726" y="23472"/>
                </a:cubicBezTo>
                <a:cubicBezTo>
                  <a:pt x="45248" y="23096"/>
                  <a:pt x="44804" y="22687"/>
                  <a:pt x="44361" y="22243"/>
                </a:cubicBezTo>
                <a:cubicBezTo>
                  <a:pt x="43883" y="21663"/>
                  <a:pt x="43508" y="20981"/>
                  <a:pt x="43269" y="20264"/>
                </a:cubicBezTo>
                <a:lnTo>
                  <a:pt x="43269" y="20264"/>
                </a:lnTo>
                <a:lnTo>
                  <a:pt x="43542" y="20537"/>
                </a:lnTo>
                <a:cubicBezTo>
                  <a:pt x="44156" y="21151"/>
                  <a:pt x="44770" y="21766"/>
                  <a:pt x="45384" y="22346"/>
                </a:cubicBezTo>
                <a:cubicBezTo>
                  <a:pt x="45589" y="22516"/>
                  <a:pt x="45760" y="22653"/>
                  <a:pt x="45999" y="22755"/>
                </a:cubicBezTo>
                <a:cubicBezTo>
                  <a:pt x="46069" y="22797"/>
                  <a:pt x="46151" y="22828"/>
                  <a:pt x="46232" y="22828"/>
                </a:cubicBezTo>
                <a:cubicBezTo>
                  <a:pt x="46348" y="22828"/>
                  <a:pt x="46464" y="22765"/>
                  <a:pt x="46545" y="22585"/>
                </a:cubicBezTo>
                <a:lnTo>
                  <a:pt x="47500" y="23062"/>
                </a:lnTo>
                <a:cubicBezTo>
                  <a:pt x="47602" y="23131"/>
                  <a:pt x="47739" y="23165"/>
                  <a:pt x="47841" y="23165"/>
                </a:cubicBezTo>
                <a:cubicBezTo>
                  <a:pt x="47944" y="23131"/>
                  <a:pt x="48012" y="23062"/>
                  <a:pt x="48046" y="22960"/>
                </a:cubicBezTo>
                <a:cubicBezTo>
                  <a:pt x="48080" y="22858"/>
                  <a:pt x="48046" y="22755"/>
                  <a:pt x="47978" y="22653"/>
                </a:cubicBezTo>
                <a:cubicBezTo>
                  <a:pt x="47875" y="22585"/>
                  <a:pt x="47773" y="22516"/>
                  <a:pt x="47636" y="22448"/>
                </a:cubicBezTo>
                <a:cubicBezTo>
                  <a:pt x="46647" y="21902"/>
                  <a:pt x="45623" y="21424"/>
                  <a:pt x="44634" y="20810"/>
                </a:cubicBezTo>
                <a:cubicBezTo>
                  <a:pt x="44224" y="20503"/>
                  <a:pt x="43883" y="20128"/>
                  <a:pt x="43576" y="19752"/>
                </a:cubicBezTo>
                <a:cubicBezTo>
                  <a:pt x="43632" y="19545"/>
                  <a:pt x="43710" y="19473"/>
                  <a:pt x="43802" y="19473"/>
                </a:cubicBezTo>
                <a:cubicBezTo>
                  <a:pt x="43877" y="19473"/>
                  <a:pt x="43962" y="19521"/>
                  <a:pt x="44054" y="19582"/>
                </a:cubicBezTo>
                <a:cubicBezTo>
                  <a:pt x="44634" y="20025"/>
                  <a:pt x="45248" y="20469"/>
                  <a:pt x="45862" y="20878"/>
                </a:cubicBezTo>
                <a:cubicBezTo>
                  <a:pt x="46203" y="21083"/>
                  <a:pt x="46545" y="21254"/>
                  <a:pt x="46886" y="21424"/>
                </a:cubicBezTo>
                <a:cubicBezTo>
                  <a:pt x="46950" y="21467"/>
                  <a:pt x="47018" y="21487"/>
                  <a:pt x="47082" y="21487"/>
                </a:cubicBezTo>
                <a:cubicBezTo>
                  <a:pt x="47224" y="21487"/>
                  <a:pt x="47351" y="21394"/>
                  <a:pt x="47398" y="21254"/>
                </a:cubicBezTo>
                <a:cubicBezTo>
                  <a:pt x="47500" y="21117"/>
                  <a:pt x="47466" y="20913"/>
                  <a:pt x="47363" y="20776"/>
                </a:cubicBezTo>
                <a:cubicBezTo>
                  <a:pt x="47295" y="20674"/>
                  <a:pt x="47193" y="20674"/>
                  <a:pt x="47091" y="20674"/>
                </a:cubicBezTo>
                <a:cubicBezTo>
                  <a:pt x="47022" y="20674"/>
                  <a:pt x="46939" y="20704"/>
                  <a:pt x="46871" y="20704"/>
                </a:cubicBezTo>
                <a:cubicBezTo>
                  <a:pt x="46836" y="20704"/>
                  <a:pt x="46806" y="20696"/>
                  <a:pt x="46783" y="20674"/>
                </a:cubicBezTo>
                <a:cubicBezTo>
                  <a:pt x="46306" y="20435"/>
                  <a:pt x="45896" y="20196"/>
                  <a:pt x="45453" y="19923"/>
                </a:cubicBezTo>
                <a:cubicBezTo>
                  <a:pt x="45555" y="19445"/>
                  <a:pt x="45521" y="19309"/>
                  <a:pt x="45214" y="19275"/>
                </a:cubicBezTo>
                <a:cubicBezTo>
                  <a:pt x="44668" y="19275"/>
                  <a:pt x="44122" y="19002"/>
                  <a:pt x="43781" y="18558"/>
                </a:cubicBezTo>
                <a:cubicBezTo>
                  <a:pt x="42791" y="17978"/>
                  <a:pt x="42074" y="16886"/>
                  <a:pt x="41290" y="15965"/>
                </a:cubicBezTo>
                <a:cubicBezTo>
                  <a:pt x="41221" y="15862"/>
                  <a:pt x="41153" y="15760"/>
                  <a:pt x="41085" y="15623"/>
                </a:cubicBezTo>
                <a:cubicBezTo>
                  <a:pt x="41051" y="15555"/>
                  <a:pt x="41017" y="15487"/>
                  <a:pt x="41017" y="15419"/>
                </a:cubicBezTo>
                <a:lnTo>
                  <a:pt x="41017" y="15419"/>
                </a:lnTo>
                <a:cubicBezTo>
                  <a:pt x="41153" y="15453"/>
                  <a:pt x="41290" y="15521"/>
                  <a:pt x="41426" y="15589"/>
                </a:cubicBezTo>
                <a:cubicBezTo>
                  <a:pt x="41836" y="15794"/>
                  <a:pt x="42245" y="15999"/>
                  <a:pt x="42689" y="16135"/>
                </a:cubicBezTo>
                <a:cubicBezTo>
                  <a:pt x="42859" y="16238"/>
                  <a:pt x="43064" y="16238"/>
                  <a:pt x="43235" y="16340"/>
                </a:cubicBezTo>
                <a:cubicBezTo>
                  <a:pt x="43644" y="16647"/>
                  <a:pt x="44122" y="16852"/>
                  <a:pt x="44634" y="16954"/>
                </a:cubicBezTo>
                <a:cubicBezTo>
                  <a:pt x="44702" y="16954"/>
                  <a:pt x="44755" y="16969"/>
                  <a:pt x="44803" y="16969"/>
                </a:cubicBezTo>
                <a:cubicBezTo>
                  <a:pt x="44827" y="16969"/>
                  <a:pt x="44850" y="16966"/>
                  <a:pt x="44873" y="16954"/>
                </a:cubicBezTo>
                <a:cubicBezTo>
                  <a:pt x="44975" y="16920"/>
                  <a:pt x="45043" y="16818"/>
                  <a:pt x="45077" y="16750"/>
                </a:cubicBezTo>
                <a:cubicBezTo>
                  <a:pt x="45077" y="16613"/>
                  <a:pt x="45043" y="16511"/>
                  <a:pt x="44975" y="16442"/>
                </a:cubicBezTo>
                <a:cubicBezTo>
                  <a:pt x="44838" y="16374"/>
                  <a:pt x="44668" y="16306"/>
                  <a:pt x="44531" y="16272"/>
                </a:cubicBezTo>
                <a:cubicBezTo>
                  <a:pt x="44224" y="16135"/>
                  <a:pt x="43883" y="15999"/>
                  <a:pt x="43576" y="15862"/>
                </a:cubicBezTo>
                <a:lnTo>
                  <a:pt x="43576" y="15726"/>
                </a:lnTo>
                <a:cubicBezTo>
                  <a:pt x="43712" y="15794"/>
                  <a:pt x="43815" y="15828"/>
                  <a:pt x="43951" y="15862"/>
                </a:cubicBezTo>
                <a:cubicBezTo>
                  <a:pt x="44224" y="15896"/>
                  <a:pt x="44497" y="15896"/>
                  <a:pt x="44770" y="15896"/>
                </a:cubicBezTo>
                <a:cubicBezTo>
                  <a:pt x="44941" y="15862"/>
                  <a:pt x="45077" y="15658"/>
                  <a:pt x="45009" y="15487"/>
                </a:cubicBezTo>
                <a:cubicBezTo>
                  <a:pt x="44984" y="15314"/>
                  <a:pt x="44888" y="15266"/>
                  <a:pt x="44784" y="15266"/>
                </a:cubicBezTo>
                <a:cubicBezTo>
                  <a:pt x="44745" y="15266"/>
                  <a:pt x="44705" y="15273"/>
                  <a:pt x="44668" y="15282"/>
                </a:cubicBezTo>
                <a:cubicBezTo>
                  <a:pt x="44587" y="15296"/>
                  <a:pt x="44506" y="15302"/>
                  <a:pt x="44424" y="15302"/>
                </a:cubicBezTo>
                <a:cubicBezTo>
                  <a:pt x="44090" y="15302"/>
                  <a:pt x="43754" y="15188"/>
                  <a:pt x="43508" y="14941"/>
                </a:cubicBezTo>
                <a:cubicBezTo>
                  <a:pt x="43576" y="14668"/>
                  <a:pt x="43473" y="14395"/>
                  <a:pt x="43269" y="14224"/>
                </a:cubicBezTo>
                <a:cubicBezTo>
                  <a:pt x="42927" y="13917"/>
                  <a:pt x="42586" y="13644"/>
                  <a:pt x="42279" y="13371"/>
                </a:cubicBezTo>
                <a:cubicBezTo>
                  <a:pt x="42143" y="13235"/>
                  <a:pt x="42040" y="13132"/>
                  <a:pt x="41904" y="13030"/>
                </a:cubicBezTo>
                <a:lnTo>
                  <a:pt x="41972" y="12928"/>
                </a:lnTo>
                <a:lnTo>
                  <a:pt x="42552" y="13201"/>
                </a:lnTo>
                <a:cubicBezTo>
                  <a:pt x="42620" y="13235"/>
                  <a:pt x="42689" y="13269"/>
                  <a:pt x="42791" y="13303"/>
                </a:cubicBezTo>
                <a:cubicBezTo>
                  <a:pt x="42821" y="13313"/>
                  <a:pt x="42853" y="13320"/>
                  <a:pt x="42886" y="13320"/>
                </a:cubicBezTo>
                <a:cubicBezTo>
                  <a:pt x="42967" y="13320"/>
                  <a:pt x="43050" y="13278"/>
                  <a:pt x="43098" y="13132"/>
                </a:cubicBezTo>
                <a:cubicBezTo>
                  <a:pt x="43166" y="12962"/>
                  <a:pt x="43098" y="12791"/>
                  <a:pt x="42927" y="12723"/>
                </a:cubicBezTo>
                <a:cubicBezTo>
                  <a:pt x="42859" y="12689"/>
                  <a:pt x="42825" y="12655"/>
                  <a:pt x="42757" y="12655"/>
                </a:cubicBezTo>
                <a:cubicBezTo>
                  <a:pt x="41733" y="12109"/>
                  <a:pt x="40846" y="11324"/>
                  <a:pt x="40232" y="10300"/>
                </a:cubicBezTo>
                <a:cubicBezTo>
                  <a:pt x="39754" y="9584"/>
                  <a:pt x="39310" y="8799"/>
                  <a:pt x="38867" y="8014"/>
                </a:cubicBezTo>
                <a:cubicBezTo>
                  <a:pt x="38901" y="7946"/>
                  <a:pt x="38969" y="7912"/>
                  <a:pt x="39003" y="7843"/>
                </a:cubicBezTo>
                <a:cubicBezTo>
                  <a:pt x="39106" y="7639"/>
                  <a:pt x="39072" y="7468"/>
                  <a:pt x="38901" y="7366"/>
                </a:cubicBezTo>
                <a:cubicBezTo>
                  <a:pt x="38901" y="7332"/>
                  <a:pt x="38867" y="7332"/>
                  <a:pt x="38833" y="7332"/>
                </a:cubicBezTo>
                <a:cubicBezTo>
                  <a:pt x="38389" y="7263"/>
                  <a:pt x="38219" y="6854"/>
                  <a:pt x="38048" y="6410"/>
                </a:cubicBezTo>
                <a:cubicBezTo>
                  <a:pt x="38014" y="6342"/>
                  <a:pt x="37980" y="6274"/>
                  <a:pt x="37946" y="6171"/>
                </a:cubicBezTo>
                <a:cubicBezTo>
                  <a:pt x="37887" y="6112"/>
                  <a:pt x="37802" y="6028"/>
                  <a:pt x="37758" y="6028"/>
                </a:cubicBezTo>
                <a:cubicBezTo>
                  <a:pt x="37751" y="6028"/>
                  <a:pt x="37745" y="6030"/>
                  <a:pt x="37741" y="6035"/>
                </a:cubicBezTo>
                <a:cubicBezTo>
                  <a:pt x="37604" y="6103"/>
                  <a:pt x="37536" y="6205"/>
                  <a:pt x="37536" y="6308"/>
                </a:cubicBezTo>
                <a:cubicBezTo>
                  <a:pt x="37536" y="6478"/>
                  <a:pt x="37570" y="6683"/>
                  <a:pt x="37604" y="6820"/>
                </a:cubicBezTo>
                <a:cubicBezTo>
                  <a:pt x="37707" y="7195"/>
                  <a:pt x="37809" y="7536"/>
                  <a:pt x="37911" y="7878"/>
                </a:cubicBezTo>
                <a:cubicBezTo>
                  <a:pt x="38048" y="8185"/>
                  <a:pt x="38184" y="8458"/>
                  <a:pt x="38355" y="8765"/>
                </a:cubicBezTo>
                <a:cubicBezTo>
                  <a:pt x="38628" y="9208"/>
                  <a:pt x="38901" y="9686"/>
                  <a:pt x="39208" y="10130"/>
                </a:cubicBezTo>
                <a:cubicBezTo>
                  <a:pt x="39310" y="10266"/>
                  <a:pt x="39345" y="10403"/>
                  <a:pt x="39140" y="10573"/>
                </a:cubicBezTo>
                <a:cubicBezTo>
                  <a:pt x="39072" y="10471"/>
                  <a:pt x="38969" y="10334"/>
                  <a:pt x="38901" y="10198"/>
                </a:cubicBezTo>
                <a:cubicBezTo>
                  <a:pt x="38526" y="9584"/>
                  <a:pt x="38184" y="8969"/>
                  <a:pt x="37843" y="8355"/>
                </a:cubicBezTo>
                <a:cubicBezTo>
                  <a:pt x="37809" y="8321"/>
                  <a:pt x="37809" y="8253"/>
                  <a:pt x="37775" y="8219"/>
                </a:cubicBezTo>
                <a:cubicBezTo>
                  <a:pt x="37721" y="8111"/>
                  <a:pt x="37668" y="7983"/>
                  <a:pt x="37581" y="7983"/>
                </a:cubicBezTo>
                <a:cubicBezTo>
                  <a:pt x="37557" y="7983"/>
                  <a:pt x="37531" y="7992"/>
                  <a:pt x="37502" y="8014"/>
                </a:cubicBezTo>
                <a:cubicBezTo>
                  <a:pt x="37400" y="8116"/>
                  <a:pt x="37331" y="8219"/>
                  <a:pt x="37331" y="8355"/>
                </a:cubicBezTo>
                <a:cubicBezTo>
                  <a:pt x="37331" y="8560"/>
                  <a:pt x="37263" y="8628"/>
                  <a:pt x="37127" y="8662"/>
                </a:cubicBezTo>
                <a:cubicBezTo>
                  <a:pt x="37365" y="9481"/>
                  <a:pt x="37570" y="10266"/>
                  <a:pt x="37775" y="11051"/>
                </a:cubicBezTo>
                <a:cubicBezTo>
                  <a:pt x="37877" y="11460"/>
                  <a:pt x="38014" y="11836"/>
                  <a:pt x="38150" y="12245"/>
                </a:cubicBezTo>
                <a:lnTo>
                  <a:pt x="37877" y="12382"/>
                </a:lnTo>
                <a:cubicBezTo>
                  <a:pt x="37638" y="11733"/>
                  <a:pt x="37434" y="11119"/>
                  <a:pt x="37195" y="10505"/>
                </a:cubicBezTo>
                <a:cubicBezTo>
                  <a:pt x="37161" y="10403"/>
                  <a:pt x="37195" y="10266"/>
                  <a:pt x="37161" y="10198"/>
                </a:cubicBezTo>
                <a:cubicBezTo>
                  <a:pt x="37092" y="9891"/>
                  <a:pt x="37024" y="9652"/>
                  <a:pt x="36956" y="9345"/>
                </a:cubicBezTo>
                <a:lnTo>
                  <a:pt x="37127" y="8662"/>
                </a:lnTo>
                <a:cubicBezTo>
                  <a:pt x="37097" y="8545"/>
                  <a:pt x="37068" y="8376"/>
                  <a:pt x="36950" y="8376"/>
                </a:cubicBezTo>
                <a:cubicBezTo>
                  <a:pt x="36932" y="8376"/>
                  <a:pt x="36911" y="8380"/>
                  <a:pt x="36888" y="8389"/>
                </a:cubicBezTo>
                <a:cubicBezTo>
                  <a:pt x="36819" y="8423"/>
                  <a:pt x="36751" y="8560"/>
                  <a:pt x="36683" y="8662"/>
                </a:cubicBezTo>
                <a:cubicBezTo>
                  <a:pt x="36615" y="8765"/>
                  <a:pt x="36581" y="8901"/>
                  <a:pt x="36512" y="9038"/>
                </a:cubicBezTo>
                <a:lnTo>
                  <a:pt x="36239" y="8799"/>
                </a:lnTo>
                <a:cubicBezTo>
                  <a:pt x="36444" y="8253"/>
                  <a:pt x="36649" y="7741"/>
                  <a:pt x="36854" y="7229"/>
                </a:cubicBezTo>
                <a:cubicBezTo>
                  <a:pt x="36990" y="6922"/>
                  <a:pt x="37092" y="6581"/>
                  <a:pt x="37195" y="6274"/>
                </a:cubicBezTo>
                <a:cubicBezTo>
                  <a:pt x="37229" y="6137"/>
                  <a:pt x="37263" y="5967"/>
                  <a:pt x="37263" y="5830"/>
                </a:cubicBezTo>
                <a:cubicBezTo>
                  <a:pt x="37263" y="5625"/>
                  <a:pt x="37195" y="5455"/>
                  <a:pt x="37024" y="5455"/>
                </a:cubicBezTo>
                <a:cubicBezTo>
                  <a:pt x="36888" y="5455"/>
                  <a:pt x="36854" y="5591"/>
                  <a:pt x="36819" y="5762"/>
                </a:cubicBezTo>
                <a:cubicBezTo>
                  <a:pt x="36581" y="6751"/>
                  <a:pt x="36205" y="7707"/>
                  <a:pt x="35693" y="8560"/>
                </a:cubicBezTo>
                <a:cubicBezTo>
                  <a:pt x="35728" y="8423"/>
                  <a:pt x="35728" y="8287"/>
                  <a:pt x="35762" y="8116"/>
                </a:cubicBezTo>
                <a:cubicBezTo>
                  <a:pt x="35796" y="7946"/>
                  <a:pt x="35796" y="7775"/>
                  <a:pt x="35625" y="7707"/>
                </a:cubicBezTo>
                <a:cubicBezTo>
                  <a:pt x="35599" y="7696"/>
                  <a:pt x="35575" y="7691"/>
                  <a:pt x="35553" y="7691"/>
                </a:cubicBezTo>
                <a:cubicBezTo>
                  <a:pt x="35434" y="7691"/>
                  <a:pt x="35381" y="7836"/>
                  <a:pt x="35352" y="7980"/>
                </a:cubicBezTo>
                <a:cubicBezTo>
                  <a:pt x="34977" y="9174"/>
                  <a:pt x="34397" y="10266"/>
                  <a:pt x="33612" y="11256"/>
                </a:cubicBezTo>
                <a:cubicBezTo>
                  <a:pt x="33168" y="11904"/>
                  <a:pt x="32452" y="12348"/>
                  <a:pt x="31667" y="12450"/>
                </a:cubicBezTo>
                <a:cubicBezTo>
                  <a:pt x="31463" y="12484"/>
                  <a:pt x="31226" y="12450"/>
                  <a:pt x="31156" y="12852"/>
                </a:cubicBezTo>
                <a:lnTo>
                  <a:pt x="31156" y="12852"/>
                </a:lnTo>
                <a:cubicBezTo>
                  <a:pt x="31149" y="12854"/>
                  <a:pt x="31130" y="12865"/>
                  <a:pt x="31087" y="12894"/>
                </a:cubicBezTo>
                <a:cubicBezTo>
                  <a:pt x="31019" y="12996"/>
                  <a:pt x="30882" y="13064"/>
                  <a:pt x="30882" y="13132"/>
                </a:cubicBezTo>
                <a:cubicBezTo>
                  <a:pt x="30882" y="13303"/>
                  <a:pt x="30916" y="13474"/>
                  <a:pt x="31019" y="13610"/>
                </a:cubicBezTo>
                <a:cubicBezTo>
                  <a:pt x="31292" y="13815"/>
                  <a:pt x="31565" y="14020"/>
                  <a:pt x="31838" y="14259"/>
                </a:cubicBezTo>
                <a:cubicBezTo>
                  <a:pt x="31701" y="14361"/>
                  <a:pt x="31565" y="14429"/>
                  <a:pt x="31326" y="14634"/>
                </a:cubicBezTo>
                <a:cubicBezTo>
                  <a:pt x="31087" y="14805"/>
                  <a:pt x="30882" y="14975"/>
                  <a:pt x="30677" y="15180"/>
                </a:cubicBezTo>
                <a:cubicBezTo>
                  <a:pt x="30541" y="15282"/>
                  <a:pt x="30507" y="15453"/>
                  <a:pt x="30575" y="15589"/>
                </a:cubicBezTo>
                <a:cubicBezTo>
                  <a:pt x="30611" y="15697"/>
                  <a:pt x="30676" y="15739"/>
                  <a:pt x="30744" y="15739"/>
                </a:cubicBezTo>
                <a:cubicBezTo>
                  <a:pt x="30804" y="15739"/>
                  <a:pt x="30868" y="15706"/>
                  <a:pt x="30916" y="15658"/>
                </a:cubicBezTo>
                <a:cubicBezTo>
                  <a:pt x="31530" y="15146"/>
                  <a:pt x="32110" y="14702"/>
                  <a:pt x="32691" y="14156"/>
                </a:cubicBezTo>
                <a:cubicBezTo>
                  <a:pt x="32929" y="13917"/>
                  <a:pt x="33202" y="13713"/>
                  <a:pt x="33510" y="13542"/>
                </a:cubicBezTo>
                <a:cubicBezTo>
                  <a:pt x="33783" y="13405"/>
                  <a:pt x="34056" y="13201"/>
                  <a:pt x="34363" y="13030"/>
                </a:cubicBezTo>
                <a:lnTo>
                  <a:pt x="34363" y="13030"/>
                </a:lnTo>
                <a:cubicBezTo>
                  <a:pt x="34226" y="13644"/>
                  <a:pt x="33885" y="14224"/>
                  <a:pt x="33441" y="14668"/>
                </a:cubicBezTo>
                <a:cubicBezTo>
                  <a:pt x="32895" y="15146"/>
                  <a:pt x="32315" y="15521"/>
                  <a:pt x="31735" y="15965"/>
                </a:cubicBezTo>
                <a:cubicBezTo>
                  <a:pt x="31530" y="16101"/>
                  <a:pt x="31360" y="16238"/>
                  <a:pt x="31155" y="16374"/>
                </a:cubicBezTo>
                <a:cubicBezTo>
                  <a:pt x="31019" y="16477"/>
                  <a:pt x="30950" y="16715"/>
                  <a:pt x="31053" y="16886"/>
                </a:cubicBezTo>
                <a:cubicBezTo>
                  <a:pt x="31094" y="16955"/>
                  <a:pt x="31141" y="16979"/>
                  <a:pt x="31191" y="16979"/>
                </a:cubicBezTo>
                <a:cubicBezTo>
                  <a:pt x="31265" y="16979"/>
                  <a:pt x="31347" y="16927"/>
                  <a:pt x="31428" y="16886"/>
                </a:cubicBezTo>
                <a:cubicBezTo>
                  <a:pt x="31974" y="16511"/>
                  <a:pt x="32520" y="16169"/>
                  <a:pt x="33100" y="15760"/>
                </a:cubicBezTo>
                <a:lnTo>
                  <a:pt x="33100" y="15760"/>
                </a:lnTo>
                <a:cubicBezTo>
                  <a:pt x="33100" y="15862"/>
                  <a:pt x="33066" y="15931"/>
                  <a:pt x="32998" y="16033"/>
                </a:cubicBezTo>
                <a:cubicBezTo>
                  <a:pt x="32725" y="16442"/>
                  <a:pt x="32383" y="16818"/>
                  <a:pt x="31940" y="17125"/>
                </a:cubicBezTo>
                <a:cubicBezTo>
                  <a:pt x="31838" y="17193"/>
                  <a:pt x="31735" y="17398"/>
                  <a:pt x="31633" y="17500"/>
                </a:cubicBezTo>
                <a:cubicBezTo>
                  <a:pt x="31394" y="17671"/>
                  <a:pt x="31189" y="17807"/>
                  <a:pt x="30984" y="17978"/>
                </a:cubicBezTo>
                <a:cubicBezTo>
                  <a:pt x="30848" y="18046"/>
                  <a:pt x="30643" y="18114"/>
                  <a:pt x="30677" y="18353"/>
                </a:cubicBezTo>
                <a:cubicBezTo>
                  <a:pt x="30711" y="18490"/>
                  <a:pt x="30848" y="18592"/>
                  <a:pt x="30950" y="18763"/>
                </a:cubicBezTo>
                <a:cubicBezTo>
                  <a:pt x="30711" y="19138"/>
                  <a:pt x="30370" y="19411"/>
                  <a:pt x="29995" y="19650"/>
                </a:cubicBezTo>
                <a:cubicBezTo>
                  <a:pt x="29790" y="19752"/>
                  <a:pt x="29620" y="19855"/>
                  <a:pt x="29415" y="19991"/>
                </a:cubicBezTo>
                <a:cubicBezTo>
                  <a:pt x="29278" y="20059"/>
                  <a:pt x="29210" y="20264"/>
                  <a:pt x="29278" y="20401"/>
                </a:cubicBezTo>
                <a:cubicBezTo>
                  <a:pt x="29318" y="20521"/>
                  <a:pt x="29382" y="20570"/>
                  <a:pt x="29455" y="20570"/>
                </a:cubicBezTo>
                <a:cubicBezTo>
                  <a:pt x="29506" y="20570"/>
                  <a:pt x="29563" y="20545"/>
                  <a:pt x="29620" y="20503"/>
                </a:cubicBezTo>
                <a:cubicBezTo>
                  <a:pt x="30302" y="20196"/>
                  <a:pt x="30882" y="19752"/>
                  <a:pt x="31292" y="19172"/>
                </a:cubicBezTo>
                <a:lnTo>
                  <a:pt x="31599" y="18729"/>
                </a:lnTo>
                <a:lnTo>
                  <a:pt x="31667" y="18797"/>
                </a:lnTo>
                <a:cubicBezTo>
                  <a:pt x="31633" y="18865"/>
                  <a:pt x="31633" y="18968"/>
                  <a:pt x="31599" y="19036"/>
                </a:cubicBezTo>
                <a:cubicBezTo>
                  <a:pt x="31223" y="19718"/>
                  <a:pt x="30780" y="20332"/>
                  <a:pt x="30268" y="20913"/>
                </a:cubicBezTo>
                <a:cubicBezTo>
                  <a:pt x="30234" y="20947"/>
                  <a:pt x="30165" y="20981"/>
                  <a:pt x="30131" y="21049"/>
                </a:cubicBezTo>
                <a:cubicBezTo>
                  <a:pt x="29893" y="21356"/>
                  <a:pt x="29927" y="21493"/>
                  <a:pt x="30302" y="21629"/>
                </a:cubicBezTo>
                <a:cubicBezTo>
                  <a:pt x="30131" y="21834"/>
                  <a:pt x="29927" y="22004"/>
                  <a:pt x="29654" y="22073"/>
                </a:cubicBezTo>
                <a:cubicBezTo>
                  <a:pt x="29551" y="22107"/>
                  <a:pt x="29449" y="22175"/>
                  <a:pt x="29347" y="22243"/>
                </a:cubicBezTo>
                <a:cubicBezTo>
                  <a:pt x="29278" y="22312"/>
                  <a:pt x="29244" y="22414"/>
                  <a:pt x="29244" y="22550"/>
                </a:cubicBezTo>
                <a:cubicBezTo>
                  <a:pt x="29244" y="22619"/>
                  <a:pt x="29312" y="22721"/>
                  <a:pt x="29415" y="22755"/>
                </a:cubicBezTo>
                <a:cubicBezTo>
                  <a:pt x="29646" y="22847"/>
                  <a:pt x="29888" y="22893"/>
                  <a:pt x="30128" y="22893"/>
                </a:cubicBezTo>
                <a:cubicBezTo>
                  <a:pt x="30597" y="22893"/>
                  <a:pt x="31055" y="22719"/>
                  <a:pt x="31394" y="22380"/>
                </a:cubicBezTo>
                <a:cubicBezTo>
                  <a:pt x="31872" y="22039"/>
                  <a:pt x="32247" y="21663"/>
                  <a:pt x="32691" y="21288"/>
                </a:cubicBezTo>
                <a:cubicBezTo>
                  <a:pt x="32861" y="21151"/>
                  <a:pt x="32998" y="21015"/>
                  <a:pt x="33168" y="20844"/>
                </a:cubicBezTo>
                <a:cubicBezTo>
                  <a:pt x="33237" y="20947"/>
                  <a:pt x="33271" y="21015"/>
                  <a:pt x="33339" y="21117"/>
                </a:cubicBezTo>
                <a:cubicBezTo>
                  <a:pt x="32827" y="22073"/>
                  <a:pt x="32281" y="22892"/>
                  <a:pt x="31394" y="23165"/>
                </a:cubicBezTo>
                <a:cubicBezTo>
                  <a:pt x="31019" y="23267"/>
                  <a:pt x="30984" y="23404"/>
                  <a:pt x="31223" y="23847"/>
                </a:cubicBezTo>
                <a:cubicBezTo>
                  <a:pt x="30677" y="24393"/>
                  <a:pt x="29995" y="24803"/>
                  <a:pt x="29278" y="25041"/>
                </a:cubicBezTo>
                <a:cubicBezTo>
                  <a:pt x="29248" y="25051"/>
                  <a:pt x="29218" y="25056"/>
                  <a:pt x="29188" y="25056"/>
                </a:cubicBezTo>
                <a:cubicBezTo>
                  <a:pt x="29116" y="25056"/>
                  <a:pt x="29044" y="25031"/>
                  <a:pt x="28971" y="25007"/>
                </a:cubicBezTo>
                <a:cubicBezTo>
                  <a:pt x="28698" y="24871"/>
                  <a:pt x="28425" y="24768"/>
                  <a:pt x="28186" y="24598"/>
                </a:cubicBezTo>
                <a:cubicBezTo>
                  <a:pt x="26992" y="23881"/>
                  <a:pt x="25832" y="23131"/>
                  <a:pt x="24672" y="22380"/>
                </a:cubicBezTo>
                <a:cubicBezTo>
                  <a:pt x="24399" y="22175"/>
                  <a:pt x="24126" y="21936"/>
                  <a:pt x="23887" y="21731"/>
                </a:cubicBezTo>
                <a:cubicBezTo>
                  <a:pt x="23765" y="21609"/>
                  <a:pt x="23670" y="21487"/>
                  <a:pt x="23505" y="21487"/>
                </a:cubicBezTo>
                <a:cubicBezTo>
                  <a:pt x="23485" y="21487"/>
                  <a:pt x="23465" y="21489"/>
                  <a:pt x="23443" y="21493"/>
                </a:cubicBezTo>
                <a:cubicBezTo>
                  <a:pt x="23435" y="21495"/>
                  <a:pt x="23428" y="21496"/>
                  <a:pt x="23420" y="21496"/>
                </a:cubicBezTo>
                <a:cubicBezTo>
                  <a:pt x="23326" y="21496"/>
                  <a:pt x="23233" y="21317"/>
                  <a:pt x="23170" y="21254"/>
                </a:cubicBezTo>
                <a:cubicBezTo>
                  <a:pt x="23204" y="21151"/>
                  <a:pt x="23204" y="21117"/>
                  <a:pt x="23204" y="21117"/>
                </a:cubicBezTo>
                <a:cubicBezTo>
                  <a:pt x="23341" y="21049"/>
                  <a:pt x="23511" y="21015"/>
                  <a:pt x="23511" y="20776"/>
                </a:cubicBezTo>
                <a:cubicBezTo>
                  <a:pt x="23477" y="20571"/>
                  <a:pt x="23341" y="20537"/>
                  <a:pt x="23204" y="20469"/>
                </a:cubicBezTo>
                <a:cubicBezTo>
                  <a:pt x="23102" y="20401"/>
                  <a:pt x="23000" y="20332"/>
                  <a:pt x="22931" y="20264"/>
                </a:cubicBezTo>
                <a:cubicBezTo>
                  <a:pt x="22875" y="20151"/>
                  <a:pt x="22771" y="20085"/>
                  <a:pt x="22679" y="20085"/>
                </a:cubicBezTo>
                <a:cubicBezTo>
                  <a:pt x="22660" y="20085"/>
                  <a:pt x="22642" y="20088"/>
                  <a:pt x="22624" y="20094"/>
                </a:cubicBezTo>
                <a:cubicBezTo>
                  <a:pt x="22592" y="20098"/>
                  <a:pt x="22563" y="20100"/>
                  <a:pt x="22536" y="20100"/>
                </a:cubicBezTo>
                <a:cubicBezTo>
                  <a:pt x="22329" y="20100"/>
                  <a:pt x="22249" y="19978"/>
                  <a:pt x="22249" y="19616"/>
                </a:cubicBezTo>
                <a:cubicBezTo>
                  <a:pt x="22215" y="19411"/>
                  <a:pt x="22147" y="19309"/>
                  <a:pt x="22010" y="19309"/>
                </a:cubicBezTo>
                <a:cubicBezTo>
                  <a:pt x="21737" y="19241"/>
                  <a:pt x="21601" y="19002"/>
                  <a:pt x="21498" y="18729"/>
                </a:cubicBezTo>
                <a:cubicBezTo>
                  <a:pt x="21293" y="18285"/>
                  <a:pt x="21089" y="17841"/>
                  <a:pt x="20918" y="17398"/>
                </a:cubicBezTo>
                <a:cubicBezTo>
                  <a:pt x="20825" y="17211"/>
                  <a:pt x="20731" y="17052"/>
                  <a:pt x="20560" y="17052"/>
                </a:cubicBezTo>
                <a:cubicBezTo>
                  <a:pt x="20543" y="17052"/>
                  <a:pt x="20526" y="17054"/>
                  <a:pt x="20509" y="17057"/>
                </a:cubicBezTo>
                <a:cubicBezTo>
                  <a:pt x="20304" y="17057"/>
                  <a:pt x="20065" y="16852"/>
                  <a:pt x="19929" y="16613"/>
                </a:cubicBezTo>
                <a:cubicBezTo>
                  <a:pt x="19383" y="15658"/>
                  <a:pt x="18905" y="14668"/>
                  <a:pt x="18530" y="13644"/>
                </a:cubicBezTo>
                <a:cubicBezTo>
                  <a:pt x="18461" y="13508"/>
                  <a:pt x="18461" y="13371"/>
                  <a:pt x="18495" y="13235"/>
                </a:cubicBezTo>
                <a:lnTo>
                  <a:pt x="18495" y="13235"/>
                </a:lnTo>
                <a:cubicBezTo>
                  <a:pt x="18666" y="13474"/>
                  <a:pt x="18871" y="13747"/>
                  <a:pt x="18973" y="13883"/>
                </a:cubicBezTo>
                <a:cubicBezTo>
                  <a:pt x="19069" y="14003"/>
                  <a:pt x="19165" y="14139"/>
                  <a:pt x="19284" y="14139"/>
                </a:cubicBezTo>
                <a:cubicBezTo>
                  <a:pt x="19335" y="14139"/>
                  <a:pt x="19390" y="14115"/>
                  <a:pt x="19451" y="14054"/>
                </a:cubicBezTo>
                <a:cubicBezTo>
                  <a:pt x="19587" y="13951"/>
                  <a:pt x="19553" y="13747"/>
                  <a:pt x="19348" y="13474"/>
                </a:cubicBezTo>
                <a:cubicBezTo>
                  <a:pt x="18393" y="12177"/>
                  <a:pt x="17711" y="10710"/>
                  <a:pt x="17335" y="9174"/>
                </a:cubicBezTo>
                <a:cubicBezTo>
                  <a:pt x="17335" y="9072"/>
                  <a:pt x="17335" y="9004"/>
                  <a:pt x="17335" y="8901"/>
                </a:cubicBezTo>
                <a:cubicBezTo>
                  <a:pt x="17608" y="9447"/>
                  <a:pt x="17984" y="9925"/>
                  <a:pt x="18086" y="10607"/>
                </a:cubicBezTo>
                <a:cubicBezTo>
                  <a:pt x="18120" y="10744"/>
                  <a:pt x="18154" y="10846"/>
                  <a:pt x="18257" y="10983"/>
                </a:cubicBezTo>
                <a:cubicBezTo>
                  <a:pt x="18632" y="11597"/>
                  <a:pt x="19007" y="12245"/>
                  <a:pt x="19383" y="12859"/>
                </a:cubicBezTo>
                <a:cubicBezTo>
                  <a:pt x="19587" y="13337"/>
                  <a:pt x="19963" y="13747"/>
                  <a:pt x="20406" y="14020"/>
                </a:cubicBezTo>
                <a:cubicBezTo>
                  <a:pt x="20338" y="14259"/>
                  <a:pt x="20372" y="14532"/>
                  <a:pt x="20543" y="14736"/>
                </a:cubicBezTo>
                <a:cubicBezTo>
                  <a:pt x="20748" y="15077"/>
                  <a:pt x="20918" y="15385"/>
                  <a:pt x="21123" y="15726"/>
                </a:cubicBezTo>
                <a:cubicBezTo>
                  <a:pt x="21157" y="15828"/>
                  <a:pt x="21191" y="15931"/>
                  <a:pt x="21225" y="16033"/>
                </a:cubicBezTo>
                <a:lnTo>
                  <a:pt x="21123" y="16135"/>
                </a:lnTo>
                <a:cubicBezTo>
                  <a:pt x="21089" y="16033"/>
                  <a:pt x="21055" y="15931"/>
                  <a:pt x="20986" y="15828"/>
                </a:cubicBezTo>
                <a:cubicBezTo>
                  <a:pt x="20748" y="15385"/>
                  <a:pt x="20509" y="14975"/>
                  <a:pt x="20270" y="14532"/>
                </a:cubicBezTo>
                <a:cubicBezTo>
                  <a:pt x="20202" y="14395"/>
                  <a:pt x="20133" y="14293"/>
                  <a:pt x="20031" y="14190"/>
                </a:cubicBezTo>
                <a:cubicBezTo>
                  <a:pt x="19980" y="14156"/>
                  <a:pt x="19929" y="14139"/>
                  <a:pt x="19877" y="14139"/>
                </a:cubicBezTo>
                <a:cubicBezTo>
                  <a:pt x="19826" y="14139"/>
                  <a:pt x="19775" y="14156"/>
                  <a:pt x="19724" y="14190"/>
                </a:cubicBezTo>
                <a:cubicBezTo>
                  <a:pt x="19621" y="14293"/>
                  <a:pt x="19656" y="14429"/>
                  <a:pt x="19724" y="14566"/>
                </a:cubicBezTo>
                <a:cubicBezTo>
                  <a:pt x="20440" y="15760"/>
                  <a:pt x="21123" y="17023"/>
                  <a:pt x="21874" y="18183"/>
                </a:cubicBezTo>
                <a:cubicBezTo>
                  <a:pt x="22420" y="19036"/>
                  <a:pt x="23068" y="19821"/>
                  <a:pt x="23682" y="20640"/>
                </a:cubicBezTo>
                <a:cubicBezTo>
                  <a:pt x="24262" y="21424"/>
                  <a:pt x="25013" y="22073"/>
                  <a:pt x="25866" y="22585"/>
                </a:cubicBezTo>
                <a:cubicBezTo>
                  <a:pt x="26002" y="22670"/>
                  <a:pt x="26105" y="22713"/>
                  <a:pt x="26182" y="22713"/>
                </a:cubicBezTo>
                <a:cubicBezTo>
                  <a:pt x="26258" y="22713"/>
                  <a:pt x="26310" y="22670"/>
                  <a:pt x="26344" y="22585"/>
                </a:cubicBezTo>
                <a:cubicBezTo>
                  <a:pt x="26412" y="22277"/>
                  <a:pt x="26241" y="22209"/>
                  <a:pt x="26071" y="22073"/>
                </a:cubicBezTo>
                <a:cubicBezTo>
                  <a:pt x="25900" y="21936"/>
                  <a:pt x="25695" y="21800"/>
                  <a:pt x="25525" y="21663"/>
                </a:cubicBezTo>
                <a:cubicBezTo>
                  <a:pt x="25354" y="21595"/>
                  <a:pt x="25252" y="21424"/>
                  <a:pt x="25252" y="21254"/>
                </a:cubicBezTo>
                <a:cubicBezTo>
                  <a:pt x="25218" y="21151"/>
                  <a:pt x="25149" y="21049"/>
                  <a:pt x="25047" y="21015"/>
                </a:cubicBezTo>
                <a:cubicBezTo>
                  <a:pt x="24569" y="20776"/>
                  <a:pt x="24160" y="20401"/>
                  <a:pt x="23887" y="19957"/>
                </a:cubicBezTo>
                <a:cubicBezTo>
                  <a:pt x="23716" y="19752"/>
                  <a:pt x="23580" y="19548"/>
                  <a:pt x="23443" y="19309"/>
                </a:cubicBezTo>
                <a:cubicBezTo>
                  <a:pt x="23375" y="19206"/>
                  <a:pt x="23341" y="19070"/>
                  <a:pt x="23273" y="18933"/>
                </a:cubicBezTo>
                <a:cubicBezTo>
                  <a:pt x="23239" y="18797"/>
                  <a:pt x="23170" y="18660"/>
                  <a:pt x="23102" y="18592"/>
                </a:cubicBezTo>
                <a:cubicBezTo>
                  <a:pt x="22795" y="18319"/>
                  <a:pt x="22556" y="17978"/>
                  <a:pt x="22385" y="17603"/>
                </a:cubicBezTo>
                <a:lnTo>
                  <a:pt x="22385" y="17603"/>
                </a:lnTo>
                <a:cubicBezTo>
                  <a:pt x="22658" y="17637"/>
                  <a:pt x="22863" y="17773"/>
                  <a:pt x="23000" y="18012"/>
                </a:cubicBezTo>
                <a:cubicBezTo>
                  <a:pt x="23136" y="18285"/>
                  <a:pt x="23341" y="18524"/>
                  <a:pt x="23546" y="18763"/>
                </a:cubicBezTo>
                <a:cubicBezTo>
                  <a:pt x="23819" y="19002"/>
                  <a:pt x="24092" y="19241"/>
                  <a:pt x="24399" y="19479"/>
                </a:cubicBezTo>
                <a:cubicBezTo>
                  <a:pt x="24467" y="19513"/>
                  <a:pt x="24569" y="19548"/>
                  <a:pt x="24672" y="19582"/>
                </a:cubicBezTo>
                <a:cubicBezTo>
                  <a:pt x="24740" y="19582"/>
                  <a:pt x="24876" y="19513"/>
                  <a:pt x="24876" y="19445"/>
                </a:cubicBezTo>
                <a:cubicBezTo>
                  <a:pt x="24876" y="19070"/>
                  <a:pt x="25354" y="19138"/>
                  <a:pt x="25286" y="18729"/>
                </a:cubicBezTo>
                <a:cubicBezTo>
                  <a:pt x="25286" y="18524"/>
                  <a:pt x="25218" y="18387"/>
                  <a:pt x="25047" y="18387"/>
                </a:cubicBezTo>
                <a:cubicBezTo>
                  <a:pt x="24911" y="18353"/>
                  <a:pt x="24808" y="18285"/>
                  <a:pt x="24706" y="18183"/>
                </a:cubicBezTo>
                <a:cubicBezTo>
                  <a:pt x="23989" y="17364"/>
                  <a:pt x="23341" y="16477"/>
                  <a:pt x="22795" y="15521"/>
                </a:cubicBezTo>
                <a:lnTo>
                  <a:pt x="22795" y="15521"/>
                </a:lnTo>
                <a:cubicBezTo>
                  <a:pt x="22863" y="15555"/>
                  <a:pt x="22931" y="15589"/>
                  <a:pt x="22966" y="15658"/>
                </a:cubicBezTo>
                <a:cubicBezTo>
                  <a:pt x="23273" y="16033"/>
                  <a:pt x="23546" y="16408"/>
                  <a:pt x="23887" y="16784"/>
                </a:cubicBezTo>
                <a:cubicBezTo>
                  <a:pt x="24228" y="17193"/>
                  <a:pt x="24535" y="17637"/>
                  <a:pt x="24876" y="18012"/>
                </a:cubicBezTo>
                <a:cubicBezTo>
                  <a:pt x="25081" y="18149"/>
                  <a:pt x="25286" y="18285"/>
                  <a:pt x="25525" y="18319"/>
                </a:cubicBezTo>
                <a:cubicBezTo>
                  <a:pt x="25549" y="18331"/>
                  <a:pt x="25573" y="18337"/>
                  <a:pt x="25595" y="18337"/>
                </a:cubicBezTo>
                <a:cubicBezTo>
                  <a:pt x="25695" y="18337"/>
                  <a:pt x="25764" y="18220"/>
                  <a:pt x="25764" y="18080"/>
                </a:cubicBezTo>
                <a:cubicBezTo>
                  <a:pt x="25764" y="17944"/>
                  <a:pt x="25695" y="17841"/>
                  <a:pt x="25593" y="17773"/>
                </a:cubicBezTo>
                <a:cubicBezTo>
                  <a:pt x="25218" y="17568"/>
                  <a:pt x="24911" y="17295"/>
                  <a:pt x="24672" y="16920"/>
                </a:cubicBezTo>
                <a:cubicBezTo>
                  <a:pt x="24501" y="16784"/>
                  <a:pt x="24399" y="16579"/>
                  <a:pt x="24433" y="16340"/>
                </a:cubicBezTo>
                <a:cubicBezTo>
                  <a:pt x="24433" y="16204"/>
                  <a:pt x="24365" y="16101"/>
                  <a:pt x="24262" y="16033"/>
                </a:cubicBezTo>
                <a:cubicBezTo>
                  <a:pt x="23682" y="15623"/>
                  <a:pt x="23273" y="15077"/>
                  <a:pt x="22966" y="14463"/>
                </a:cubicBezTo>
                <a:cubicBezTo>
                  <a:pt x="22863" y="14293"/>
                  <a:pt x="22795" y="14156"/>
                  <a:pt x="22590" y="14156"/>
                </a:cubicBezTo>
                <a:cubicBezTo>
                  <a:pt x="22590" y="14156"/>
                  <a:pt x="22522" y="14156"/>
                  <a:pt x="22522" y="14122"/>
                </a:cubicBezTo>
                <a:cubicBezTo>
                  <a:pt x="22112" y="13610"/>
                  <a:pt x="21737" y="13064"/>
                  <a:pt x="21396" y="12518"/>
                </a:cubicBezTo>
                <a:cubicBezTo>
                  <a:pt x="21225" y="12177"/>
                  <a:pt x="20918" y="12075"/>
                  <a:pt x="20748" y="11802"/>
                </a:cubicBezTo>
                <a:cubicBezTo>
                  <a:pt x="20743" y="11797"/>
                  <a:pt x="20736" y="11795"/>
                  <a:pt x="20726" y="11795"/>
                </a:cubicBezTo>
                <a:cubicBezTo>
                  <a:pt x="20669" y="11795"/>
                  <a:pt x="20533" y="11879"/>
                  <a:pt x="20475" y="11938"/>
                </a:cubicBezTo>
                <a:cubicBezTo>
                  <a:pt x="20406" y="12109"/>
                  <a:pt x="20372" y="12279"/>
                  <a:pt x="20338" y="12484"/>
                </a:cubicBezTo>
                <a:lnTo>
                  <a:pt x="20270" y="12484"/>
                </a:lnTo>
                <a:cubicBezTo>
                  <a:pt x="19826" y="11904"/>
                  <a:pt x="19246" y="11426"/>
                  <a:pt x="18905" y="10710"/>
                </a:cubicBezTo>
                <a:cubicBezTo>
                  <a:pt x="18598" y="10061"/>
                  <a:pt x="18291" y="9447"/>
                  <a:pt x="17984" y="8799"/>
                </a:cubicBezTo>
                <a:cubicBezTo>
                  <a:pt x="17949" y="8731"/>
                  <a:pt x="17949" y="8662"/>
                  <a:pt x="17984" y="8628"/>
                </a:cubicBezTo>
                <a:cubicBezTo>
                  <a:pt x="18086" y="8765"/>
                  <a:pt x="18154" y="8901"/>
                  <a:pt x="18257" y="9038"/>
                </a:cubicBezTo>
                <a:cubicBezTo>
                  <a:pt x="18598" y="9652"/>
                  <a:pt x="19007" y="10198"/>
                  <a:pt x="19485" y="10676"/>
                </a:cubicBezTo>
                <a:cubicBezTo>
                  <a:pt x="19656" y="10812"/>
                  <a:pt x="19826" y="10949"/>
                  <a:pt x="19997" y="11051"/>
                </a:cubicBezTo>
                <a:cubicBezTo>
                  <a:pt x="20119" y="11124"/>
                  <a:pt x="20207" y="11163"/>
                  <a:pt x="20275" y="11163"/>
                </a:cubicBezTo>
                <a:cubicBezTo>
                  <a:pt x="20396" y="11163"/>
                  <a:pt x="20455" y="11040"/>
                  <a:pt x="20543" y="10778"/>
                </a:cubicBezTo>
                <a:cubicBezTo>
                  <a:pt x="21055" y="11153"/>
                  <a:pt x="21532" y="11563"/>
                  <a:pt x="22078" y="11904"/>
                </a:cubicBezTo>
                <a:cubicBezTo>
                  <a:pt x="22590" y="12279"/>
                  <a:pt x="23136" y="12587"/>
                  <a:pt x="23682" y="12894"/>
                </a:cubicBezTo>
                <a:cubicBezTo>
                  <a:pt x="23832" y="12944"/>
                  <a:pt x="23982" y="12975"/>
                  <a:pt x="24132" y="12975"/>
                </a:cubicBezTo>
                <a:cubicBezTo>
                  <a:pt x="24187" y="12975"/>
                  <a:pt x="24241" y="12971"/>
                  <a:pt x="24296" y="12962"/>
                </a:cubicBezTo>
                <a:cubicBezTo>
                  <a:pt x="24365" y="12962"/>
                  <a:pt x="24535" y="12791"/>
                  <a:pt x="24535" y="12655"/>
                </a:cubicBezTo>
                <a:cubicBezTo>
                  <a:pt x="24569" y="12518"/>
                  <a:pt x="24433" y="12382"/>
                  <a:pt x="24296" y="12382"/>
                </a:cubicBezTo>
                <a:cubicBezTo>
                  <a:pt x="24023" y="12382"/>
                  <a:pt x="23784" y="12245"/>
                  <a:pt x="23614" y="12075"/>
                </a:cubicBezTo>
                <a:cubicBezTo>
                  <a:pt x="23136" y="11733"/>
                  <a:pt x="22693" y="11392"/>
                  <a:pt x="22283" y="10983"/>
                </a:cubicBezTo>
                <a:lnTo>
                  <a:pt x="22283" y="10983"/>
                </a:lnTo>
                <a:cubicBezTo>
                  <a:pt x="22420" y="11051"/>
                  <a:pt x="22556" y="11119"/>
                  <a:pt x="22693" y="11153"/>
                </a:cubicBezTo>
                <a:cubicBezTo>
                  <a:pt x="23034" y="11290"/>
                  <a:pt x="23375" y="11392"/>
                  <a:pt x="23716" y="11495"/>
                </a:cubicBezTo>
                <a:cubicBezTo>
                  <a:pt x="23778" y="11518"/>
                  <a:pt x="23839" y="11529"/>
                  <a:pt x="23898" y="11529"/>
                </a:cubicBezTo>
                <a:cubicBezTo>
                  <a:pt x="24102" y="11529"/>
                  <a:pt x="24278" y="11399"/>
                  <a:pt x="24330" y="11187"/>
                </a:cubicBezTo>
                <a:cubicBezTo>
                  <a:pt x="24433" y="11051"/>
                  <a:pt x="24433" y="10812"/>
                  <a:pt x="24296" y="10676"/>
                </a:cubicBezTo>
                <a:cubicBezTo>
                  <a:pt x="24261" y="10628"/>
                  <a:pt x="24226" y="10610"/>
                  <a:pt x="24190" y="10610"/>
                </a:cubicBezTo>
                <a:cubicBezTo>
                  <a:pt x="24123" y="10610"/>
                  <a:pt x="24056" y="10677"/>
                  <a:pt x="23989" y="10744"/>
                </a:cubicBezTo>
                <a:cubicBezTo>
                  <a:pt x="23887" y="10812"/>
                  <a:pt x="23750" y="10880"/>
                  <a:pt x="23648" y="10914"/>
                </a:cubicBezTo>
                <a:cubicBezTo>
                  <a:pt x="23682" y="10744"/>
                  <a:pt x="23682" y="10539"/>
                  <a:pt x="23648" y="10369"/>
                </a:cubicBezTo>
                <a:cubicBezTo>
                  <a:pt x="23614" y="10266"/>
                  <a:pt x="23443" y="10198"/>
                  <a:pt x="23341" y="10130"/>
                </a:cubicBezTo>
                <a:cubicBezTo>
                  <a:pt x="23068" y="9959"/>
                  <a:pt x="22761" y="9857"/>
                  <a:pt x="22488" y="9720"/>
                </a:cubicBezTo>
                <a:lnTo>
                  <a:pt x="22522" y="9584"/>
                </a:lnTo>
                <a:cubicBezTo>
                  <a:pt x="22693" y="9652"/>
                  <a:pt x="22863" y="9720"/>
                  <a:pt x="23068" y="9754"/>
                </a:cubicBezTo>
                <a:cubicBezTo>
                  <a:pt x="23273" y="9788"/>
                  <a:pt x="23511" y="9823"/>
                  <a:pt x="23750" y="9823"/>
                </a:cubicBezTo>
                <a:cubicBezTo>
                  <a:pt x="24023" y="9788"/>
                  <a:pt x="24194" y="9515"/>
                  <a:pt x="24126" y="9174"/>
                </a:cubicBezTo>
                <a:cubicBezTo>
                  <a:pt x="24103" y="9017"/>
                  <a:pt x="24007" y="8904"/>
                  <a:pt x="23914" y="8904"/>
                </a:cubicBezTo>
                <a:cubicBezTo>
                  <a:pt x="23866" y="8904"/>
                  <a:pt x="23819" y="8934"/>
                  <a:pt x="23784" y="9004"/>
                </a:cubicBezTo>
                <a:cubicBezTo>
                  <a:pt x="23687" y="9160"/>
                  <a:pt x="23578" y="9215"/>
                  <a:pt x="23465" y="9215"/>
                </a:cubicBezTo>
                <a:cubicBezTo>
                  <a:pt x="23380" y="9215"/>
                  <a:pt x="23292" y="9184"/>
                  <a:pt x="23204" y="9140"/>
                </a:cubicBezTo>
                <a:cubicBezTo>
                  <a:pt x="22283" y="8833"/>
                  <a:pt x="21362" y="8423"/>
                  <a:pt x="20440" y="7980"/>
                </a:cubicBezTo>
                <a:cubicBezTo>
                  <a:pt x="19621" y="7468"/>
                  <a:pt x="18939" y="6786"/>
                  <a:pt x="18393" y="6001"/>
                </a:cubicBezTo>
                <a:cubicBezTo>
                  <a:pt x="18257" y="5830"/>
                  <a:pt x="18188" y="5625"/>
                  <a:pt x="18154" y="5421"/>
                </a:cubicBezTo>
                <a:cubicBezTo>
                  <a:pt x="17745" y="4158"/>
                  <a:pt x="17233" y="2930"/>
                  <a:pt x="16858" y="1667"/>
                </a:cubicBezTo>
                <a:cubicBezTo>
                  <a:pt x="16823" y="1496"/>
                  <a:pt x="16755" y="1326"/>
                  <a:pt x="16653" y="1189"/>
                </a:cubicBezTo>
                <a:cubicBezTo>
                  <a:pt x="16585" y="1121"/>
                  <a:pt x="16516" y="1121"/>
                  <a:pt x="16414" y="1121"/>
                </a:cubicBezTo>
                <a:cubicBezTo>
                  <a:pt x="16346" y="1189"/>
                  <a:pt x="16312" y="1292"/>
                  <a:pt x="16312" y="1394"/>
                </a:cubicBezTo>
                <a:cubicBezTo>
                  <a:pt x="16346" y="1531"/>
                  <a:pt x="16380" y="1667"/>
                  <a:pt x="16414" y="1804"/>
                </a:cubicBezTo>
                <a:cubicBezTo>
                  <a:pt x="16346" y="2111"/>
                  <a:pt x="16277" y="2452"/>
                  <a:pt x="16243" y="2759"/>
                </a:cubicBezTo>
                <a:cubicBezTo>
                  <a:pt x="16243" y="4226"/>
                  <a:pt x="16209" y="5728"/>
                  <a:pt x="16209" y="7229"/>
                </a:cubicBezTo>
                <a:cubicBezTo>
                  <a:pt x="16209" y="7775"/>
                  <a:pt x="16141" y="8321"/>
                  <a:pt x="16073" y="8867"/>
                </a:cubicBezTo>
                <a:cubicBezTo>
                  <a:pt x="16073" y="8731"/>
                  <a:pt x="16039" y="8628"/>
                  <a:pt x="16039" y="8492"/>
                </a:cubicBezTo>
                <a:cubicBezTo>
                  <a:pt x="16039" y="6820"/>
                  <a:pt x="16073" y="5148"/>
                  <a:pt x="16073" y="3476"/>
                </a:cubicBezTo>
                <a:cubicBezTo>
                  <a:pt x="16073" y="3271"/>
                  <a:pt x="16141" y="3032"/>
                  <a:pt x="16141" y="2827"/>
                </a:cubicBezTo>
                <a:cubicBezTo>
                  <a:pt x="16141" y="2725"/>
                  <a:pt x="16073" y="2588"/>
                  <a:pt x="16004" y="2486"/>
                </a:cubicBezTo>
                <a:cubicBezTo>
                  <a:pt x="15976" y="2458"/>
                  <a:pt x="15945" y="2445"/>
                  <a:pt x="15915" y="2445"/>
                </a:cubicBezTo>
                <a:cubicBezTo>
                  <a:pt x="15835" y="2445"/>
                  <a:pt x="15756" y="2533"/>
                  <a:pt x="15731" y="2657"/>
                </a:cubicBezTo>
                <a:cubicBezTo>
                  <a:pt x="15663" y="2827"/>
                  <a:pt x="15629" y="2998"/>
                  <a:pt x="15629" y="3169"/>
                </a:cubicBezTo>
                <a:cubicBezTo>
                  <a:pt x="15595" y="4022"/>
                  <a:pt x="15561" y="4875"/>
                  <a:pt x="15527" y="5728"/>
                </a:cubicBezTo>
                <a:lnTo>
                  <a:pt x="15288" y="5933"/>
                </a:lnTo>
                <a:lnTo>
                  <a:pt x="14947" y="5625"/>
                </a:lnTo>
                <a:cubicBezTo>
                  <a:pt x="15117" y="4977"/>
                  <a:pt x="15288" y="4329"/>
                  <a:pt x="15458" y="3646"/>
                </a:cubicBezTo>
                <a:cubicBezTo>
                  <a:pt x="15561" y="3373"/>
                  <a:pt x="15527" y="3032"/>
                  <a:pt x="15322" y="2793"/>
                </a:cubicBezTo>
                <a:cubicBezTo>
                  <a:pt x="15595" y="2077"/>
                  <a:pt x="15902" y="1394"/>
                  <a:pt x="16175" y="678"/>
                </a:cubicBezTo>
                <a:lnTo>
                  <a:pt x="16243" y="473"/>
                </a:lnTo>
                <a:cubicBezTo>
                  <a:pt x="16312" y="336"/>
                  <a:pt x="16380" y="166"/>
                  <a:pt x="16209" y="63"/>
                </a:cubicBezTo>
                <a:cubicBezTo>
                  <a:pt x="16165" y="19"/>
                  <a:pt x="16125" y="0"/>
                  <a:pt x="160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5" name="Google Shape;7815;p56"/>
          <p:cNvSpPr/>
          <p:nvPr/>
        </p:nvSpPr>
        <p:spPr>
          <a:xfrm>
            <a:off x="3344009" y="4412504"/>
            <a:ext cx="128382" cy="156115"/>
          </a:xfrm>
          <a:custGeom>
            <a:rect b="b" l="l" r="r" t="t"/>
            <a:pathLst>
              <a:path extrusionOk="0" h="8382" w="6893">
                <a:moveTo>
                  <a:pt x="204" y="1"/>
                </a:moveTo>
                <a:cubicBezTo>
                  <a:pt x="193" y="1"/>
                  <a:pt x="182" y="3"/>
                  <a:pt x="171" y="6"/>
                </a:cubicBezTo>
                <a:cubicBezTo>
                  <a:pt x="34" y="6"/>
                  <a:pt x="0" y="211"/>
                  <a:pt x="34" y="382"/>
                </a:cubicBezTo>
                <a:cubicBezTo>
                  <a:pt x="68" y="552"/>
                  <a:pt x="137" y="757"/>
                  <a:pt x="205" y="928"/>
                </a:cubicBezTo>
                <a:cubicBezTo>
                  <a:pt x="410" y="1337"/>
                  <a:pt x="648" y="1781"/>
                  <a:pt x="853" y="2190"/>
                </a:cubicBezTo>
                <a:cubicBezTo>
                  <a:pt x="955" y="2361"/>
                  <a:pt x="1024" y="2531"/>
                  <a:pt x="990" y="2736"/>
                </a:cubicBezTo>
                <a:cubicBezTo>
                  <a:pt x="990" y="2873"/>
                  <a:pt x="1024" y="3009"/>
                  <a:pt x="1092" y="3146"/>
                </a:cubicBezTo>
                <a:cubicBezTo>
                  <a:pt x="1228" y="3453"/>
                  <a:pt x="1365" y="3726"/>
                  <a:pt x="1501" y="3999"/>
                </a:cubicBezTo>
                <a:cubicBezTo>
                  <a:pt x="1570" y="4101"/>
                  <a:pt x="1638" y="4237"/>
                  <a:pt x="1638" y="4340"/>
                </a:cubicBezTo>
                <a:cubicBezTo>
                  <a:pt x="1604" y="4613"/>
                  <a:pt x="1706" y="4920"/>
                  <a:pt x="1945" y="5125"/>
                </a:cubicBezTo>
                <a:cubicBezTo>
                  <a:pt x="2457" y="5807"/>
                  <a:pt x="3003" y="6455"/>
                  <a:pt x="3515" y="7104"/>
                </a:cubicBezTo>
                <a:cubicBezTo>
                  <a:pt x="3924" y="7547"/>
                  <a:pt x="4402" y="7923"/>
                  <a:pt x="4914" y="8230"/>
                </a:cubicBezTo>
                <a:lnTo>
                  <a:pt x="5118" y="8332"/>
                </a:lnTo>
                <a:cubicBezTo>
                  <a:pt x="5153" y="8366"/>
                  <a:pt x="5194" y="8382"/>
                  <a:pt x="5236" y="8382"/>
                </a:cubicBezTo>
                <a:cubicBezTo>
                  <a:pt x="5319" y="8382"/>
                  <a:pt x="5403" y="8321"/>
                  <a:pt x="5426" y="8230"/>
                </a:cubicBezTo>
                <a:cubicBezTo>
                  <a:pt x="5528" y="8059"/>
                  <a:pt x="5460" y="7889"/>
                  <a:pt x="5289" y="7786"/>
                </a:cubicBezTo>
                <a:cubicBezTo>
                  <a:pt x="5118" y="7650"/>
                  <a:pt x="4914" y="7547"/>
                  <a:pt x="4743" y="7411"/>
                </a:cubicBezTo>
                <a:cubicBezTo>
                  <a:pt x="3992" y="6899"/>
                  <a:pt x="3378" y="6182"/>
                  <a:pt x="2969" y="5364"/>
                </a:cubicBezTo>
                <a:lnTo>
                  <a:pt x="2969" y="5364"/>
                </a:lnTo>
                <a:cubicBezTo>
                  <a:pt x="3071" y="5432"/>
                  <a:pt x="3173" y="5534"/>
                  <a:pt x="3276" y="5637"/>
                </a:cubicBezTo>
                <a:cubicBezTo>
                  <a:pt x="3617" y="6012"/>
                  <a:pt x="4095" y="6319"/>
                  <a:pt x="4607" y="6524"/>
                </a:cubicBezTo>
                <a:cubicBezTo>
                  <a:pt x="5016" y="6728"/>
                  <a:pt x="5391" y="6933"/>
                  <a:pt x="5767" y="7172"/>
                </a:cubicBezTo>
                <a:cubicBezTo>
                  <a:pt x="5972" y="7274"/>
                  <a:pt x="6142" y="7343"/>
                  <a:pt x="6347" y="7377"/>
                </a:cubicBezTo>
                <a:cubicBezTo>
                  <a:pt x="6586" y="7377"/>
                  <a:pt x="6825" y="7172"/>
                  <a:pt x="6859" y="6933"/>
                </a:cubicBezTo>
                <a:cubicBezTo>
                  <a:pt x="6859" y="6797"/>
                  <a:pt x="6859" y="6660"/>
                  <a:pt x="6791" y="6558"/>
                </a:cubicBezTo>
                <a:cubicBezTo>
                  <a:pt x="6776" y="6529"/>
                  <a:pt x="6737" y="6518"/>
                  <a:pt x="6692" y="6518"/>
                </a:cubicBezTo>
                <a:cubicBezTo>
                  <a:pt x="6630" y="6518"/>
                  <a:pt x="6557" y="6538"/>
                  <a:pt x="6518" y="6558"/>
                </a:cubicBezTo>
                <a:cubicBezTo>
                  <a:pt x="6439" y="6683"/>
                  <a:pt x="6353" y="6729"/>
                  <a:pt x="6267" y="6729"/>
                </a:cubicBezTo>
                <a:cubicBezTo>
                  <a:pt x="6166" y="6729"/>
                  <a:pt x="6064" y="6666"/>
                  <a:pt x="5972" y="6592"/>
                </a:cubicBezTo>
                <a:cubicBezTo>
                  <a:pt x="5153" y="6114"/>
                  <a:pt x="4368" y="5602"/>
                  <a:pt x="3583" y="5091"/>
                </a:cubicBezTo>
                <a:cubicBezTo>
                  <a:pt x="3481" y="5056"/>
                  <a:pt x="3412" y="4988"/>
                  <a:pt x="3344" y="4886"/>
                </a:cubicBezTo>
                <a:cubicBezTo>
                  <a:pt x="2764" y="4237"/>
                  <a:pt x="2252" y="3487"/>
                  <a:pt x="1843" y="2702"/>
                </a:cubicBezTo>
                <a:lnTo>
                  <a:pt x="1843" y="2702"/>
                </a:lnTo>
                <a:lnTo>
                  <a:pt x="2218" y="3009"/>
                </a:lnTo>
                <a:cubicBezTo>
                  <a:pt x="3208" y="3896"/>
                  <a:pt x="4300" y="4681"/>
                  <a:pt x="5494" y="5295"/>
                </a:cubicBezTo>
                <a:cubicBezTo>
                  <a:pt x="5733" y="5432"/>
                  <a:pt x="6006" y="5500"/>
                  <a:pt x="6279" y="5534"/>
                </a:cubicBezTo>
                <a:cubicBezTo>
                  <a:pt x="6483" y="5500"/>
                  <a:pt x="6688" y="5398"/>
                  <a:pt x="6825" y="5227"/>
                </a:cubicBezTo>
                <a:cubicBezTo>
                  <a:pt x="6893" y="5125"/>
                  <a:pt x="6893" y="4988"/>
                  <a:pt x="6859" y="4886"/>
                </a:cubicBezTo>
                <a:cubicBezTo>
                  <a:pt x="6808" y="4809"/>
                  <a:pt x="6737" y="4771"/>
                  <a:pt x="6662" y="4771"/>
                </a:cubicBezTo>
                <a:cubicBezTo>
                  <a:pt x="6637" y="4771"/>
                  <a:pt x="6611" y="4775"/>
                  <a:pt x="6586" y="4783"/>
                </a:cubicBezTo>
                <a:cubicBezTo>
                  <a:pt x="6466" y="4869"/>
                  <a:pt x="6330" y="4911"/>
                  <a:pt x="6193" y="4911"/>
                </a:cubicBezTo>
                <a:cubicBezTo>
                  <a:pt x="6057" y="4911"/>
                  <a:pt x="5920" y="4869"/>
                  <a:pt x="5801" y="4783"/>
                </a:cubicBezTo>
                <a:cubicBezTo>
                  <a:pt x="4436" y="4101"/>
                  <a:pt x="3173" y="3214"/>
                  <a:pt x="2047" y="2122"/>
                </a:cubicBezTo>
                <a:cubicBezTo>
                  <a:pt x="1843" y="1883"/>
                  <a:pt x="1638" y="1610"/>
                  <a:pt x="1536" y="1269"/>
                </a:cubicBezTo>
                <a:cubicBezTo>
                  <a:pt x="1446" y="1149"/>
                  <a:pt x="1435" y="950"/>
                  <a:pt x="1317" y="950"/>
                </a:cubicBezTo>
                <a:cubicBezTo>
                  <a:pt x="1301" y="950"/>
                  <a:pt x="1283" y="953"/>
                  <a:pt x="1263" y="962"/>
                </a:cubicBezTo>
                <a:cubicBezTo>
                  <a:pt x="1160" y="1030"/>
                  <a:pt x="1092" y="1201"/>
                  <a:pt x="955" y="1371"/>
                </a:cubicBezTo>
                <a:lnTo>
                  <a:pt x="546" y="484"/>
                </a:lnTo>
                <a:cubicBezTo>
                  <a:pt x="512" y="382"/>
                  <a:pt x="512" y="245"/>
                  <a:pt x="444" y="177"/>
                </a:cubicBezTo>
                <a:cubicBezTo>
                  <a:pt x="383" y="116"/>
                  <a:pt x="295" y="1"/>
                  <a:pt x="2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6" name="Google Shape;7816;p56"/>
          <p:cNvSpPr/>
          <p:nvPr/>
        </p:nvSpPr>
        <p:spPr>
          <a:xfrm>
            <a:off x="3835882" y="4723614"/>
            <a:ext cx="76921" cy="51256"/>
          </a:xfrm>
          <a:custGeom>
            <a:rect b="b" l="l" r="r" t="t"/>
            <a:pathLst>
              <a:path extrusionOk="0" h="2752" w="4130">
                <a:moveTo>
                  <a:pt x="254" y="0"/>
                </a:moveTo>
                <a:cubicBezTo>
                  <a:pt x="205" y="0"/>
                  <a:pt x="154" y="26"/>
                  <a:pt x="103" y="90"/>
                </a:cubicBezTo>
                <a:cubicBezTo>
                  <a:pt x="0" y="226"/>
                  <a:pt x="34" y="431"/>
                  <a:pt x="171" y="533"/>
                </a:cubicBezTo>
                <a:cubicBezTo>
                  <a:pt x="307" y="704"/>
                  <a:pt x="478" y="875"/>
                  <a:pt x="614" y="1011"/>
                </a:cubicBezTo>
                <a:cubicBezTo>
                  <a:pt x="1468" y="1557"/>
                  <a:pt x="2321" y="2069"/>
                  <a:pt x="3140" y="2615"/>
                </a:cubicBezTo>
                <a:cubicBezTo>
                  <a:pt x="3310" y="2717"/>
                  <a:pt x="3481" y="2751"/>
                  <a:pt x="3686" y="2751"/>
                </a:cubicBezTo>
                <a:cubicBezTo>
                  <a:pt x="3822" y="2717"/>
                  <a:pt x="3924" y="2615"/>
                  <a:pt x="3993" y="2513"/>
                </a:cubicBezTo>
                <a:cubicBezTo>
                  <a:pt x="4129" y="2240"/>
                  <a:pt x="3959" y="2103"/>
                  <a:pt x="3583" y="2103"/>
                </a:cubicBezTo>
                <a:cubicBezTo>
                  <a:pt x="3481" y="2103"/>
                  <a:pt x="3413" y="2069"/>
                  <a:pt x="3344" y="2035"/>
                </a:cubicBezTo>
                <a:cubicBezTo>
                  <a:pt x="2286" y="1557"/>
                  <a:pt x="1331" y="909"/>
                  <a:pt x="478" y="158"/>
                </a:cubicBezTo>
                <a:cubicBezTo>
                  <a:pt x="414" y="73"/>
                  <a:pt x="336" y="0"/>
                  <a:pt x="2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7" name="Google Shape;7817;p56"/>
          <p:cNvSpPr/>
          <p:nvPr/>
        </p:nvSpPr>
        <p:spPr>
          <a:xfrm>
            <a:off x="3354811" y="5061449"/>
            <a:ext cx="14621" cy="78840"/>
          </a:xfrm>
          <a:custGeom>
            <a:rect b="b" l="l" r="r" t="t"/>
            <a:pathLst>
              <a:path extrusionOk="0" h="4233" w="785">
                <a:moveTo>
                  <a:pt x="205" y="1"/>
                </a:moveTo>
                <a:cubicBezTo>
                  <a:pt x="34" y="1"/>
                  <a:pt x="0" y="206"/>
                  <a:pt x="0" y="376"/>
                </a:cubicBezTo>
                <a:cubicBezTo>
                  <a:pt x="0" y="1059"/>
                  <a:pt x="0" y="1741"/>
                  <a:pt x="34" y="2424"/>
                </a:cubicBezTo>
                <a:cubicBezTo>
                  <a:pt x="68" y="3038"/>
                  <a:pt x="68" y="3618"/>
                  <a:pt x="102" y="4232"/>
                </a:cubicBezTo>
                <a:lnTo>
                  <a:pt x="785" y="4232"/>
                </a:lnTo>
                <a:cubicBezTo>
                  <a:pt x="717" y="3584"/>
                  <a:pt x="683" y="2970"/>
                  <a:pt x="614" y="2321"/>
                </a:cubicBezTo>
                <a:cubicBezTo>
                  <a:pt x="614" y="2117"/>
                  <a:pt x="614" y="1912"/>
                  <a:pt x="614" y="1707"/>
                </a:cubicBezTo>
                <a:cubicBezTo>
                  <a:pt x="614" y="1400"/>
                  <a:pt x="717" y="1161"/>
                  <a:pt x="478" y="922"/>
                </a:cubicBezTo>
                <a:cubicBezTo>
                  <a:pt x="410" y="820"/>
                  <a:pt x="444" y="547"/>
                  <a:pt x="444" y="376"/>
                </a:cubicBezTo>
                <a:cubicBezTo>
                  <a:pt x="410" y="172"/>
                  <a:pt x="375" y="1"/>
                  <a:pt x="20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8" name="Google Shape;7818;p56"/>
          <p:cNvSpPr/>
          <p:nvPr/>
        </p:nvSpPr>
        <p:spPr>
          <a:xfrm>
            <a:off x="3361795" y="4678116"/>
            <a:ext cx="20990" cy="66361"/>
          </a:xfrm>
          <a:custGeom>
            <a:rect b="b" l="l" r="r" t="t"/>
            <a:pathLst>
              <a:path extrusionOk="0" h="3563" w="1127">
                <a:moveTo>
                  <a:pt x="201" y="1"/>
                </a:moveTo>
                <a:cubicBezTo>
                  <a:pt x="190" y="1"/>
                  <a:pt x="180" y="3"/>
                  <a:pt x="171" y="8"/>
                </a:cubicBezTo>
                <a:cubicBezTo>
                  <a:pt x="69" y="42"/>
                  <a:pt x="35" y="144"/>
                  <a:pt x="0" y="247"/>
                </a:cubicBezTo>
                <a:cubicBezTo>
                  <a:pt x="0" y="383"/>
                  <a:pt x="0" y="520"/>
                  <a:pt x="35" y="656"/>
                </a:cubicBezTo>
                <a:cubicBezTo>
                  <a:pt x="171" y="1475"/>
                  <a:pt x="308" y="2294"/>
                  <a:pt x="444" y="3079"/>
                </a:cubicBezTo>
                <a:cubicBezTo>
                  <a:pt x="615" y="3250"/>
                  <a:pt x="738" y="3563"/>
                  <a:pt x="973" y="3563"/>
                </a:cubicBezTo>
                <a:cubicBezTo>
                  <a:pt x="1019" y="3563"/>
                  <a:pt x="1070" y="3551"/>
                  <a:pt x="1127" y="3522"/>
                </a:cubicBezTo>
                <a:lnTo>
                  <a:pt x="1092" y="3488"/>
                </a:lnTo>
                <a:cubicBezTo>
                  <a:pt x="1058" y="3318"/>
                  <a:pt x="1058" y="3147"/>
                  <a:pt x="990" y="2976"/>
                </a:cubicBezTo>
                <a:cubicBezTo>
                  <a:pt x="922" y="2635"/>
                  <a:pt x="785" y="2328"/>
                  <a:pt x="717" y="1987"/>
                </a:cubicBezTo>
                <a:cubicBezTo>
                  <a:pt x="615" y="1475"/>
                  <a:pt x="546" y="963"/>
                  <a:pt x="444" y="451"/>
                </a:cubicBezTo>
                <a:cubicBezTo>
                  <a:pt x="444" y="315"/>
                  <a:pt x="410" y="247"/>
                  <a:pt x="376" y="144"/>
                </a:cubicBezTo>
                <a:cubicBezTo>
                  <a:pt x="346" y="85"/>
                  <a:pt x="266" y="1"/>
                  <a:pt x="20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9" name="Google Shape;7819;p56"/>
          <p:cNvSpPr/>
          <p:nvPr/>
        </p:nvSpPr>
        <p:spPr>
          <a:xfrm>
            <a:off x="1921486" y="2768074"/>
            <a:ext cx="43" cy="43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0" name="Google Shape;7820;p56"/>
          <p:cNvGrpSpPr/>
          <p:nvPr/>
        </p:nvGrpSpPr>
        <p:grpSpPr>
          <a:xfrm>
            <a:off x="1170598" y="1401597"/>
            <a:ext cx="1838008" cy="1809419"/>
            <a:chOff x="1170598" y="1401597"/>
            <a:chExt cx="1838008" cy="1809419"/>
          </a:xfrm>
        </p:grpSpPr>
        <p:sp>
          <p:nvSpPr>
            <p:cNvPr id="7821" name="Google Shape;7821;p56"/>
            <p:cNvSpPr/>
            <p:nvPr/>
          </p:nvSpPr>
          <p:spPr>
            <a:xfrm>
              <a:off x="1170598" y="1401597"/>
              <a:ext cx="1838008" cy="1809419"/>
            </a:xfrm>
            <a:custGeom>
              <a:rect b="b" l="l" r="r" t="t"/>
              <a:pathLst>
                <a:path extrusionOk="0" h="97150" w="98685">
                  <a:moveTo>
                    <a:pt x="51526" y="4027"/>
                  </a:moveTo>
                  <a:cubicBezTo>
                    <a:pt x="51628" y="4062"/>
                    <a:pt x="51663" y="4164"/>
                    <a:pt x="51697" y="4266"/>
                  </a:cubicBezTo>
                  <a:lnTo>
                    <a:pt x="51731" y="4266"/>
                  </a:lnTo>
                  <a:cubicBezTo>
                    <a:pt x="51765" y="4437"/>
                    <a:pt x="51628" y="4573"/>
                    <a:pt x="51458" y="4573"/>
                  </a:cubicBezTo>
                  <a:cubicBezTo>
                    <a:pt x="51390" y="4573"/>
                    <a:pt x="51287" y="4437"/>
                    <a:pt x="51151" y="4300"/>
                  </a:cubicBezTo>
                  <a:cubicBezTo>
                    <a:pt x="51253" y="4198"/>
                    <a:pt x="51390" y="4096"/>
                    <a:pt x="51526" y="4027"/>
                  </a:cubicBezTo>
                  <a:close/>
                  <a:moveTo>
                    <a:pt x="53676" y="4062"/>
                  </a:moveTo>
                  <a:cubicBezTo>
                    <a:pt x="53846" y="4062"/>
                    <a:pt x="53983" y="4096"/>
                    <a:pt x="54119" y="4096"/>
                  </a:cubicBezTo>
                  <a:cubicBezTo>
                    <a:pt x="55484" y="4232"/>
                    <a:pt x="56815" y="4676"/>
                    <a:pt x="58009" y="5426"/>
                  </a:cubicBezTo>
                  <a:cubicBezTo>
                    <a:pt x="58487" y="5734"/>
                    <a:pt x="58965" y="6075"/>
                    <a:pt x="59374" y="6484"/>
                  </a:cubicBezTo>
                  <a:cubicBezTo>
                    <a:pt x="59477" y="6518"/>
                    <a:pt x="59511" y="6587"/>
                    <a:pt x="59545" y="6689"/>
                  </a:cubicBezTo>
                  <a:cubicBezTo>
                    <a:pt x="59579" y="6791"/>
                    <a:pt x="59545" y="6928"/>
                    <a:pt x="59477" y="7030"/>
                  </a:cubicBezTo>
                  <a:cubicBezTo>
                    <a:pt x="59460" y="7047"/>
                    <a:pt x="59408" y="7056"/>
                    <a:pt x="59353" y="7056"/>
                  </a:cubicBezTo>
                  <a:cubicBezTo>
                    <a:pt x="59298" y="7056"/>
                    <a:pt x="59238" y="7047"/>
                    <a:pt x="59204" y="7030"/>
                  </a:cubicBezTo>
                  <a:cubicBezTo>
                    <a:pt x="59101" y="6962"/>
                    <a:pt x="59033" y="6894"/>
                    <a:pt x="58965" y="6791"/>
                  </a:cubicBezTo>
                  <a:cubicBezTo>
                    <a:pt x="57532" y="5563"/>
                    <a:pt x="55791" y="4778"/>
                    <a:pt x="53915" y="4573"/>
                  </a:cubicBezTo>
                  <a:cubicBezTo>
                    <a:pt x="53812" y="4573"/>
                    <a:pt x="53744" y="4573"/>
                    <a:pt x="53642" y="4539"/>
                  </a:cubicBezTo>
                  <a:cubicBezTo>
                    <a:pt x="53471" y="4539"/>
                    <a:pt x="53300" y="4505"/>
                    <a:pt x="53300" y="4300"/>
                  </a:cubicBezTo>
                  <a:cubicBezTo>
                    <a:pt x="53335" y="4096"/>
                    <a:pt x="53505" y="4062"/>
                    <a:pt x="53676" y="4062"/>
                  </a:cubicBezTo>
                  <a:close/>
                  <a:moveTo>
                    <a:pt x="60990" y="7895"/>
                  </a:moveTo>
                  <a:cubicBezTo>
                    <a:pt x="61030" y="7895"/>
                    <a:pt x="61072" y="7903"/>
                    <a:pt x="61115" y="7917"/>
                  </a:cubicBezTo>
                  <a:cubicBezTo>
                    <a:pt x="61251" y="7952"/>
                    <a:pt x="61353" y="8020"/>
                    <a:pt x="61422" y="8122"/>
                  </a:cubicBezTo>
                  <a:cubicBezTo>
                    <a:pt x="61797" y="8566"/>
                    <a:pt x="62172" y="8975"/>
                    <a:pt x="62548" y="9419"/>
                  </a:cubicBezTo>
                  <a:cubicBezTo>
                    <a:pt x="62616" y="9487"/>
                    <a:pt x="62684" y="9590"/>
                    <a:pt x="62753" y="9692"/>
                  </a:cubicBezTo>
                  <a:cubicBezTo>
                    <a:pt x="62753" y="9882"/>
                    <a:pt x="62644" y="9986"/>
                    <a:pt x="62514" y="9986"/>
                  </a:cubicBezTo>
                  <a:cubicBezTo>
                    <a:pt x="62481" y="9986"/>
                    <a:pt x="62446" y="9979"/>
                    <a:pt x="62411" y="9965"/>
                  </a:cubicBezTo>
                  <a:cubicBezTo>
                    <a:pt x="62309" y="9897"/>
                    <a:pt x="62241" y="9828"/>
                    <a:pt x="62172" y="9726"/>
                  </a:cubicBezTo>
                  <a:lnTo>
                    <a:pt x="60944" y="8361"/>
                  </a:lnTo>
                  <a:cubicBezTo>
                    <a:pt x="60910" y="8327"/>
                    <a:pt x="60842" y="8293"/>
                    <a:pt x="60842" y="8259"/>
                  </a:cubicBezTo>
                  <a:cubicBezTo>
                    <a:pt x="60842" y="8190"/>
                    <a:pt x="60773" y="8020"/>
                    <a:pt x="60842" y="7952"/>
                  </a:cubicBezTo>
                  <a:cubicBezTo>
                    <a:pt x="60882" y="7912"/>
                    <a:pt x="60933" y="7895"/>
                    <a:pt x="60990" y="7895"/>
                  </a:cubicBezTo>
                  <a:close/>
                  <a:moveTo>
                    <a:pt x="63092" y="11389"/>
                  </a:moveTo>
                  <a:cubicBezTo>
                    <a:pt x="63115" y="11389"/>
                    <a:pt x="63139" y="11392"/>
                    <a:pt x="63162" y="11398"/>
                  </a:cubicBezTo>
                  <a:cubicBezTo>
                    <a:pt x="63264" y="11432"/>
                    <a:pt x="63333" y="11535"/>
                    <a:pt x="63469" y="11671"/>
                  </a:cubicBezTo>
                  <a:cubicBezTo>
                    <a:pt x="63298" y="11773"/>
                    <a:pt x="63196" y="11876"/>
                    <a:pt x="63094" y="11876"/>
                  </a:cubicBezTo>
                  <a:cubicBezTo>
                    <a:pt x="62957" y="11876"/>
                    <a:pt x="62855" y="11739"/>
                    <a:pt x="62889" y="11569"/>
                  </a:cubicBezTo>
                  <a:cubicBezTo>
                    <a:pt x="62889" y="11456"/>
                    <a:pt x="62983" y="11389"/>
                    <a:pt x="63092" y="11389"/>
                  </a:cubicBezTo>
                  <a:close/>
                  <a:moveTo>
                    <a:pt x="47453" y="567"/>
                  </a:moveTo>
                  <a:cubicBezTo>
                    <a:pt x="48321" y="567"/>
                    <a:pt x="49190" y="591"/>
                    <a:pt x="50059" y="615"/>
                  </a:cubicBezTo>
                  <a:cubicBezTo>
                    <a:pt x="52857" y="786"/>
                    <a:pt x="55553" y="1502"/>
                    <a:pt x="58044" y="2765"/>
                  </a:cubicBezTo>
                  <a:cubicBezTo>
                    <a:pt x="59204" y="3277"/>
                    <a:pt x="60330" y="3857"/>
                    <a:pt x="61388" y="4505"/>
                  </a:cubicBezTo>
                  <a:cubicBezTo>
                    <a:pt x="63367" y="5699"/>
                    <a:pt x="64971" y="7440"/>
                    <a:pt x="65994" y="9521"/>
                  </a:cubicBezTo>
                  <a:cubicBezTo>
                    <a:pt x="66506" y="10545"/>
                    <a:pt x="66779" y="11637"/>
                    <a:pt x="66813" y="12763"/>
                  </a:cubicBezTo>
                  <a:cubicBezTo>
                    <a:pt x="66813" y="13036"/>
                    <a:pt x="66847" y="13309"/>
                    <a:pt x="66881" y="13684"/>
                  </a:cubicBezTo>
                  <a:lnTo>
                    <a:pt x="65312" y="13309"/>
                  </a:lnTo>
                  <a:cubicBezTo>
                    <a:pt x="65073" y="12490"/>
                    <a:pt x="64834" y="11671"/>
                    <a:pt x="64629" y="10852"/>
                  </a:cubicBezTo>
                  <a:cubicBezTo>
                    <a:pt x="64322" y="9692"/>
                    <a:pt x="63879" y="8600"/>
                    <a:pt x="63230" y="7610"/>
                  </a:cubicBezTo>
                  <a:cubicBezTo>
                    <a:pt x="62889" y="7099"/>
                    <a:pt x="62480" y="6621"/>
                    <a:pt x="62036" y="6211"/>
                  </a:cubicBezTo>
                  <a:cubicBezTo>
                    <a:pt x="60910" y="5188"/>
                    <a:pt x="59647" y="4403"/>
                    <a:pt x="58282" y="3857"/>
                  </a:cubicBezTo>
                  <a:cubicBezTo>
                    <a:pt x="56576" y="3174"/>
                    <a:pt x="54836" y="2628"/>
                    <a:pt x="53027" y="2219"/>
                  </a:cubicBezTo>
                  <a:cubicBezTo>
                    <a:pt x="51843" y="1950"/>
                    <a:pt x="50631" y="1813"/>
                    <a:pt x="49415" y="1813"/>
                  </a:cubicBezTo>
                  <a:cubicBezTo>
                    <a:pt x="48318" y="1813"/>
                    <a:pt x="47219" y="1924"/>
                    <a:pt x="46135" y="2151"/>
                  </a:cubicBezTo>
                  <a:cubicBezTo>
                    <a:pt x="44326" y="2526"/>
                    <a:pt x="42449" y="2936"/>
                    <a:pt x="40641" y="3481"/>
                  </a:cubicBezTo>
                  <a:cubicBezTo>
                    <a:pt x="38866" y="3959"/>
                    <a:pt x="37297" y="4949"/>
                    <a:pt x="36034" y="6314"/>
                  </a:cubicBezTo>
                  <a:cubicBezTo>
                    <a:pt x="35010" y="7474"/>
                    <a:pt x="33953" y="8600"/>
                    <a:pt x="32929" y="9726"/>
                  </a:cubicBezTo>
                  <a:cubicBezTo>
                    <a:pt x="32247" y="10477"/>
                    <a:pt x="31666" y="11330"/>
                    <a:pt x="31223" y="12217"/>
                  </a:cubicBezTo>
                  <a:cubicBezTo>
                    <a:pt x="31189" y="12353"/>
                    <a:pt x="31086" y="12422"/>
                    <a:pt x="30984" y="12490"/>
                  </a:cubicBezTo>
                  <a:cubicBezTo>
                    <a:pt x="30472" y="12626"/>
                    <a:pt x="29926" y="12763"/>
                    <a:pt x="29312" y="12899"/>
                  </a:cubicBezTo>
                  <a:cubicBezTo>
                    <a:pt x="29483" y="12729"/>
                    <a:pt x="29517" y="12626"/>
                    <a:pt x="29585" y="12490"/>
                  </a:cubicBezTo>
                  <a:cubicBezTo>
                    <a:pt x="30165" y="11671"/>
                    <a:pt x="30711" y="10852"/>
                    <a:pt x="31257" y="10033"/>
                  </a:cubicBezTo>
                  <a:cubicBezTo>
                    <a:pt x="31974" y="9044"/>
                    <a:pt x="32724" y="8122"/>
                    <a:pt x="33577" y="7269"/>
                  </a:cubicBezTo>
                  <a:cubicBezTo>
                    <a:pt x="34806" y="5870"/>
                    <a:pt x="36205" y="4608"/>
                    <a:pt x="37672" y="3481"/>
                  </a:cubicBezTo>
                  <a:cubicBezTo>
                    <a:pt x="40197" y="1639"/>
                    <a:pt x="43234" y="649"/>
                    <a:pt x="46373" y="581"/>
                  </a:cubicBezTo>
                  <a:cubicBezTo>
                    <a:pt x="46733" y="571"/>
                    <a:pt x="47093" y="567"/>
                    <a:pt x="47453" y="567"/>
                  </a:cubicBezTo>
                  <a:close/>
                  <a:moveTo>
                    <a:pt x="18904" y="19042"/>
                  </a:moveTo>
                  <a:cubicBezTo>
                    <a:pt x="19314" y="19485"/>
                    <a:pt x="19348" y="20168"/>
                    <a:pt x="18973" y="20645"/>
                  </a:cubicBezTo>
                  <a:cubicBezTo>
                    <a:pt x="18582" y="21166"/>
                    <a:pt x="17974" y="21501"/>
                    <a:pt x="17326" y="21501"/>
                  </a:cubicBezTo>
                  <a:cubicBezTo>
                    <a:pt x="17295" y="21501"/>
                    <a:pt x="17264" y="21500"/>
                    <a:pt x="17232" y="21498"/>
                  </a:cubicBezTo>
                  <a:cubicBezTo>
                    <a:pt x="16925" y="21498"/>
                    <a:pt x="16789" y="21362"/>
                    <a:pt x="16550" y="21055"/>
                  </a:cubicBezTo>
                  <a:lnTo>
                    <a:pt x="18904" y="19042"/>
                  </a:lnTo>
                  <a:close/>
                  <a:moveTo>
                    <a:pt x="80802" y="24768"/>
                  </a:moveTo>
                  <a:cubicBezTo>
                    <a:pt x="80834" y="24768"/>
                    <a:pt x="80869" y="24770"/>
                    <a:pt x="80906" y="24774"/>
                  </a:cubicBezTo>
                  <a:cubicBezTo>
                    <a:pt x="81213" y="24843"/>
                    <a:pt x="81452" y="25013"/>
                    <a:pt x="81588" y="25252"/>
                  </a:cubicBezTo>
                  <a:cubicBezTo>
                    <a:pt x="81896" y="25730"/>
                    <a:pt x="82203" y="26173"/>
                    <a:pt x="82544" y="26685"/>
                  </a:cubicBezTo>
                  <a:cubicBezTo>
                    <a:pt x="81623" y="26685"/>
                    <a:pt x="80769" y="26071"/>
                    <a:pt x="80496" y="25184"/>
                  </a:cubicBezTo>
                  <a:cubicBezTo>
                    <a:pt x="80436" y="24883"/>
                    <a:pt x="80561" y="24768"/>
                    <a:pt x="80802" y="24768"/>
                  </a:cubicBezTo>
                  <a:close/>
                  <a:moveTo>
                    <a:pt x="44599" y="28391"/>
                  </a:moveTo>
                  <a:cubicBezTo>
                    <a:pt x="44701" y="28937"/>
                    <a:pt x="44770" y="29449"/>
                    <a:pt x="44872" y="30029"/>
                  </a:cubicBezTo>
                  <a:cubicBezTo>
                    <a:pt x="44701" y="30063"/>
                    <a:pt x="44531" y="30097"/>
                    <a:pt x="44360" y="30097"/>
                  </a:cubicBezTo>
                  <a:cubicBezTo>
                    <a:pt x="43507" y="30132"/>
                    <a:pt x="42654" y="30166"/>
                    <a:pt x="41801" y="30200"/>
                  </a:cubicBezTo>
                  <a:cubicBezTo>
                    <a:pt x="41767" y="30217"/>
                    <a:pt x="41724" y="30225"/>
                    <a:pt x="41677" y="30225"/>
                  </a:cubicBezTo>
                  <a:cubicBezTo>
                    <a:pt x="41630" y="30225"/>
                    <a:pt x="41579" y="30217"/>
                    <a:pt x="41528" y="30200"/>
                  </a:cubicBezTo>
                  <a:cubicBezTo>
                    <a:pt x="40914" y="29927"/>
                    <a:pt x="40368" y="29483"/>
                    <a:pt x="39992" y="28937"/>
                  </a:cubicBezTo>
                  <a:cubicBezTo>
                    <a:pt x="40607" y="28835"/>
                    <a:pt x="41153" y="28733"/>
                    <a:pt x="41699" y="28698"/>
                  </a:cubicBezTo>
                  <a:cubicBezTo>
                    <a:pt x="41801" y="28698"/>
                    <a:pt x="41869" y="28767"/>
                    <a:pt x="41972" y="28767"/>
                  </a:cubicBezTo>
                  <a:cubicBezTo>
                    <a:pt x="42023" y="28767"/>
                    <a:pt x="42091" y="28775"/>
                    <a:pt x="42151" y="28775"/>
                  </a:cubicBezTo>
                  <a:cubicBezTo>
                    <a:pt x="42210" y="28775"/>
                    <a:pt x="42262" y="28767"/>
                    <a:pt x="42279" y="28733"/>
                  </a:cubicBezTo>
                  <a:cubicBezTo>
                    <a:pt x="42449" y="28528"/>
                    <a:pt x="42722" y="28562"/>
                    <a:pt x="42961" y="28528"/>
                  </a:cubicBezTo>
                  <a:lnTo>
                    <a:pt x="44599" y="28391"/>
                  </a:lnTo>
                  <a:close/>
                  <a:moveTo>
                    <a:pt x="44075" y="11881"/>
                  </a:moveTo>
                  <a:cubicBezTo>
                    <a:pt x="45393" y="11881"/>
                    <a:pt x="46727" y="11920"/>
                    <a:pt x="48045" y="11944"/>
                  </a:cubicBezTo>
                  <a:cubicBezTo>
                    <a:pt x="50673" y="11978"/>
                    <a:pt x="53300" y="12115"/>
                    <a:pt x="55894" y="12353"/>
                  </a:cubicBezTo>
                  <a:cubicBezTo>
                    <a:pt x="58726" y="12626"/>
                    <a:pt x="61558" y="13070"/>
                    <a:pt x="64356" y="13684"/>
                  </a:cubicBezTo>
                  <a:cubicBezTo>
                    <a:pt x="65755" y="13957"/>
                    <a:pt x="67154" y="14367"/>
                    <a:pt x="68519" y="14844"/>
                  </a:cubicBezTo>
                  <a:cubicBezTo>
                    <a:pt x="68895" y="15015"/>
                    <a:pt x="69270" y="15220"/>
                    <a:pt x="69645" y="15425"/>
                  </a:cubicBezTo>
                  <a:cubicBezTo>
                    <a:pt x="69748" y="15493"/>
                    <a:pt x="69850" y="15527"/>
                    <a:pt x="69987" y="15561"/>
                  </a:cubicBezTo>
                  <a:cubicBezTo>
                    <a:pt x="70123" y="15561"/>
                    <a:pt x="70260" y="15595"/>
                    <a:pt x="70396" y="15629"/>
                  </a:cubicBezTo>
                  <a:cubicBezTo>
                    <a:pt x="72205" y="16653"/>
                    <a:pt x="73979" y="17745"/>
                    <a:pt x="75685" y="18939"/>
                  </a:cubicBezTo>
                  <a:cubicBezTo>
                    <a:pt x="77528" y="20407"/>
                    <a:pt x="79200" y="22113"/>
                    <a:pt x="80633" y="23989"/>
                  </a:cubicBezTo>
                  <a:cubicBezTo>
                    <a:pt x="80667" y="24024"/>
                    <a:pt x="80701" y="24092"/>
                    <a:pt x="80735" y="24160"/>
                  </a:cubicBezTo>
                  <a:cubicBezTo>
                    <a:pt x="80701" y="24194"/>
                    <a:pt x="80701" y="24228"/>
                    <a:pt x="80667" y="24228"/>
                  </a:cubicBezTo>
                  <a:cubicBezTo>
                    <a:pt x="79985" y="24365"/>
                    <a:pt x="79848" y="24945"/>
                    <a:pt x="80087" y="25525"/>
                  </a:cubicBezTo>
                  <a:cubicBezTo>
                    <a:pt x="80462" y="26549"/>
                    <a:pt x="81418" y="27231"/>
                    <a:pt x="82510" y="27265"/>
                  </a:cubicBezTo>
                  <a:cubicBezTo>
                    <a:pt x="82783" y="27265"/>
                    <a:pt x="83056" y="27402"/>
                    <a:pt x="83158" y="27675"/>
                  </a:cubicBezTo>
                  <a:cubicBezTo>
                    <a:pt x="83499" y="28425"/>
                    <a:pt x="83875" y="29142"/>
                    <a:pt x="84216" y="29859"/>
                  </a:cubicBezTo>
                  <a:cubicBezTo>
                    <a:pt x="84250" y="29995"/>
                    <a:pt x="84318" y="30132"/>
                    <a:pt x="84352" y="30268"/>
                  </a:cubicBezTo>
                  <a:cubicBezTo>
                    <a:pt x="84148" y="30132"/>
                    <a:pt x="84045" y="30097"/>
                    <a:pt x="83943" y="30029"/>
                  </a:cubicBezTo>
                  <a:lnTo>
                    <a:pt x="81418" y="28118"/>
                  </a:lnTo>
                  <a:cubicBezTo>
                    <a:pt x="78722" y="26139"/>
                    <a:pt x="75753" y="24535"/>
                    <a:pt x="72648" y="23273"/>
                  </a:cubicBezTo>
                  <a:cubicBezTo>
                    <a:pt x="69338" y="21874"/>
                    <a:pt x="65858" y="20850"/>
                    <a:pt x="62309" y="20168"/>
                  </a:cubicBezTo>
                  <a:cubicBezTo>
                    <a:pt x="57020" y="19178"/>
                    <a:pt x="51663" y="18598"/>
                    <a:pt x="46305" y="18427"/>
                  </a:cubicBezTo>
                  <a:cubicBezTo>
                    <a:pt x="45562" y="18405"/>
                    <a:pt x="44819" y="18394"/>
                    <a:pt x="44077" y="18394"/>
                  </a:cubicBezTo>
                  <a:cubicBezTo>
                    <a:pt x="39198" y="18394"/>
                    <a:pt x="34349" y="18879"/>
                    <a:pt x="29551" y="19826"/>
                  </a:cubicBezTo>
                  <a:cubicBezTo>
                    <a:pt x="26309" y="20407"/>
                    <a:pt x="23136" y="21225"/>
                    <a:pt x="19996" y="22249"/>
                  </a:cubicBezTo>
                  <a:cubicBezTo>
                    <a:pt x="17778" y="23000"/>
                    <a:pt x="15629" y="23955"/>
                    <a:pt x="13615" y="25150"/>
                  </a:cubicBezTo>
                  <a:cubicBezTo>
                    <a:pt x="13206" y="25389"/>
                    <a:pt x="12831" y="25661"/>
                    <a:pt x="12455" y="25900"/>
                  </a:cubicBezTo>
                  <a:cubicBezTo>
                    <a:pt x="13479" y="24297"/>
                    <a:pt x="14741" y="22795"/>
                    <a:pt x="16140" y="21498"/>
                  </a:cubicBezTo>
                  <a:cubicBezTo>
                    <a:pt x="16472" y="21851"/>
                    <a:pt x="16929" y="22027"/>
                    <a:pt x="17390" y="22027"/>
                  </a:cubicBezTo>
                  <a:cubicBezTo>
                    <a:pt x="17688" y="22027"/>
                    <a:pt x="17988" y="21953"/>
                    <a:pt x="18256" y="21806"/>
                  </a:cubicBezTo>
                  <a:cubicBezTo>
                    <a:pt x="19075" y="21533"/>
                    <a:pt x="19689" y="20816"/>
                    <a:pt x="19792" y="19963"/>
                  </a:cubicBezTo>
                  <a:cubicBezTo>
                    <a:pt x="19860" y="19485"/>
                    <a:pt x="19655" y="19042"/>
                    <a:pt x="19314" y="18803"/>
                  </a:cubicBezTo>
                  <a:cubicBezTo>
                    <a:pt x="19450" y="18666"/>
                    <a:pt x="19587" y="18564"/>
                    <a:pt x="19723" y="18462"/>
                  </a:cubicBezTo>
                  <a:cubicBezTo>
                    <a:pt x="21191" y="17404"/>
                    <a:pt x="22760" y="16482"/>
                    <a:pt x="24432" y="15698"/>
                  </a:cubicBezTo>
                  <a:cubicBezTo>
                    <a:pt x="25593" y="15117"/>
                    <a:pt x="26787" y="14571"/>
                    <a:pt x="28015" y="13991"/>
                  </a:cubicBezTo>
                  <a:cubicBezTo>
                    <a:pt x="28186" y="13923"/>
                    <a:pt x="28391" y="13889"/>
                    <a:pt x="28595" y="13855"/>
                  </a:cubicBezTo>
                  <a:cubicBezTo>
                    <a:pt x="28664" y="13855"/>
                    <a:pt x="28800" y="13821"/>
                    <a:pt x="28834" y="13787"/>
                  </a:cubicBezTo>
                  <a:cubicBezTo>
                    <a:pt x="28971" y="13514"/>
                    <a:pt x="29210" y="13514"/>
                    <a:pt x="29448" y="13445"/>
                  </a:cubicBezTo>
                  <a:cubicBezTo>
                    <a:pt x="31803" y="12797"/>
                    <a:pt x="34226" y="12422"/>
                    <a:pt x="36648" y="12251"/>
                  </a:cubicBezTo>
                  <a:cubicBezTo>
                    <a:pt x="38559" y="12080"/>
                    <a:pt x="40436" y="11944"/>
                    <a:pt x="42313" y="11910"/>
                  </a:cubicBezTo>
                  <a:cubicBezTo>
                    <a:pt x="42895" y="11889"/>
                    <a:pt x="43483" y="11881"/>
                    <a:pt x="44075" y="11881"/>
                  </a:cubicBezTo>
                  <a:close/>
                  <a:moveTo>
                    <a:pt x="47512" y="28289"/>
                  </a:moveTo>
                  <a:cubicBezTo>
                    <a:pt x="48310" y="28289"/>
                    <a:pt x="49103" y="28323"/>
                    <a:pt x="49888" y="28391"/>
                  </a:cubicBezTo>
                  <a:cubicBezTo>
                    <a:pt x="49649" y="29040"/>
                    <a:pt x="49410" y="29688"/>
                    <a:pt x="49172" y="30336"/>
                  </a:cubicBezTo>
                  <a:lnTo>
                    <a:pt x="45384" y="29893"/>
                  </a:lnTo>
                  <a:lnTo>
                    <a:pt x="45111" y="28391"/>
                  </a:lnTo>
                  <a:cubicBezTo>
                    <a:pt x="45913" y="28323"/>
                    <a:pt x="46715" y="28289"/>
                    <a:pt x="47512" y="28289"/>
                  </a:cubicBezTo>
                  <a:close/>
                  <a:moveTo>
                    <a:pt x="50468" y="28289"/>
                  </a:moveTo>
                  <a:cubicBezTo>
                    <a:pt x="51048" y="28289"/>
                    <a:pt x="51663" y="28323"/>
                    <a:pt x="52243" y="28391"/>
                  </a:cubicBezTo>
                  <a:cubicBezTo>
                    <a:pt x="52447" y="28443"/>
                    <a:pt x="52652" y="28468"/>
                    <a:pt x="52857" y="28468"/>
                  </a:cubicBezTo>
                  <a:cubicBezTo>
                    <a:pt x="53062" y="28468"/>
                    <a:pt x="53266" y="28443"/>
                    <a:pt x="53471" y="28391"/>
                  </a:cubicBezTo>
                  <a:cubicBezTo>
                    <a:pt x="53536" y="28354"/>
                    <a:pt x="53611" y="28340"/>
                    <a:pt x="53693" y="28340"/>
                  </a:cubicBezTo>
                  <a:cubicBezTo>
                    <a:pt x="53914" y="28340"/>
                    <a:pt x="54187" y="28444"/>
                    <a:pt x="54461" y="28494"/>
                  </a:cubicBezTo>
                  <a:cubicBezTo>
                    <a:pt x="53983" y="29517"/>
                    <a:pt x="53266" y="30234"/>
                    <a:pt x="52652" y="31053"/>
                  </a:cubicBezTo>
                  <a:lnTo>
                    <a:pt x="49683" y="30439"/>
                  </a:lnTo>
                  <a:lnTo>
                    <a:pt x="50468" y="28289"/>
                  </a:lnTo>
                  <a:close/>
                  <a:moveTo>
                    <a:pt x="39549" y="28937"/>
                  </a:moveTo>
                  <a:cubicBezTo>
                    <a:pt x="39685" y="29552"/>
                    <a:pt x="40231" y="29893"/>
                    <a:pt x="40641" y="30336"/>
                  </a:cubicBezTo>
                  <a:cubicBezTo>
                    <a:pt x="40538" y="30370"/>
                    <a:pt x="40470" y="30405"/>
                    <a:pt x="40368" y="30439"/>
                  </a:cubicBezTo>
                  <a:cubicBezTo>
                    <a:pt x="39481" y="30643"/>
                    <a:pt x="38559" y="30848"/>
                    <a:pt x="37638" y="31053"/>
                  </a:cubicBezTo>
                  <a:cubicBezTo>
                    <a:pt x="37584" y="31075"/>
                    <a:pt x="37527" y="31086"/>
                    <a:pt x="37469" y="31086"/>
                  </a:cubicBezTo>
                  <a:cubicBezTo>
                    <a:pt x="37345" y="31086"/>
                    <a:pt x="37219" y="31033"/>
                    <a:pt x="37126" y="30916"/>
                  </a:cubicBezTo>
                  <a:cubicBezTo>
                    <a:pt x="36785" y="30507"/>
                    <a:pt x="36410" y="30132"/>
                    <a:pt x="35966" y="29654"/>
                  </a:cubicBezTo>
                  <a:cubicBezTo>
                    <a:pt x="37160" y="29347"/>
                    <a:pt x="38355" y="29108"/>
                    <a:pt x="39549" y="28937"/>
                  </a:cubicBezTo>
                  <a:close/>
                  <a:moveTo>
                    <a:pt x="55109" y="28630"/>
                  </a:moveTo>
                  <a:cubicBezTo>
                    <a:pt x="56303" y="28835"/>
                    <a:pt x="57498" y="29176"/>
                    <a:pt x="58658" y="29688"/>
                  </a:cubicBezTo>
                  <a:cubicBezTo>
                    <a:pt x="58419" y="29825"/>
                    <a:pt x="58282" y="29961"/>
                    <a:pt x="58112" y="30097"/>
                  </a:cubicBezTo>
                  <a:cubicBezTo>
                    <a:pt x="57498" y="30541"/>
                    <a:pt x="56883" y="30951"/>
                    <a:pt x="56269" y="31394"/>
                  </a:cubicBezTo>
                  <a:cubicBezTo>
                    <a:pt x="55996" y="31531"/>
                    <a:pt x="55791" y="31770"/>
                    <a:pt x="55655" y="32077"/>
                  </a:cubicBezTo>
                  <a:lnTo>
                    <a:pt x="53266" y="31258"/>
                  </a:lnTo>
                  <a:lnTo>
                    <a:pt x="55109" y="28630"/>
                  </a:lnTo>
                  <a:close/>
                  <a:moveTo>
                    <a:pt x="35659" y="29756"/>
                  </a:moveTo>
                  <a:cubicBezTo>
                    <a:pt x="35761" y="30439"/>
                    <a:pt x="36375" y="30780"/>
                    <a:pt x="36751" y="31326"/>
                  </a:cubicBezTo>
                  <a:cubicBezTo>
                    <a:pt x="36000" y="31735"/>
                    <a:pt x="35147" y="32043"/>
                    <a:pt x="34533" y="32759"/>
                  </a:cubicBezTo>
                  <a:lnTo>
                    <a:pt x="31325" y="31872"/>
                  </a:lnTo>
                  <a:cubicBezTo>
                    <a:pt x="31564" y="31667"/>
                    <a:pt x="31803" y="31462"/>
                    <a:pt x="32042" y="31292"/>
                  </a:cubicBezTo>
                  <a:cubicBezTo>
                    <a:pt x="32622" y="30985"/>
                    <a:pt x="33202" y="30678"/>
                    <a:pt x="33748" y="30405"/>
                  </a:cubicBezTo>
                  <a:cubicBezTo>
                    <a:pt x="33848" y="30325"/>
                    <a:pt x="33960" y="30292"/>
                    <a:pt x="34076" y="30292"/>
                  </a:cubicBezTo>
                  <a:cubicBezTo>
                    <a:pt x="34158" y="30292"/>
                    <a:pt x="34243" y="30308"/>
                    <a:pt x="34328" y="30336"/>
                  </a:cubicBezTo>
                  <a:cubicBezTo>
                    <a:pt x="34355" y="30346"/>
                    <a:pt x="34383" y="30350"/>
                    <a:pt x="34410" y="30350"/>
                  </a:cubicBezTo>
                  <a:cubicBezTo>
                    <a:pt x="34483" y="30350"/>
                    <a:pt x="34551" y="30318"/>
                    <a:pt x="34601" y="30268"/>
                  </a:cubicBezTo>
                  <a:cubicBezTo>
                    <a:pt x="34840" y="29825"/>
                    <a:pt x="35283" y="29927"/>
                    <a:pt x="35659" y="29756"/>
                  </a:cubicBezTo>
                  <a:close/>
                  <a:moveTo>
                    <a:pt x="59204" y="29893"/>
                  </a:moveTo>
                  <a:cubicBezTo>
                    <a:pt x="60432" y="30439"/>
                    <a:pt x="61592" y="31189"/>
                    <a:pt x="62582" y="32145"/>
                  </a:cubicBezTo>
                  <a:cubicBezTo>
                    <a:pt x="61695" y="32350"/>
                    <a:pt x="60910" y="32520"/>
                    <a:pt x="60125" y="32725"/>
                  </a:cubicBezTo>
                  <a:cubicBezTo>
                    <a:pt x="59306" y="32896"/>
                    <a:pt x="58521" y="33100"/>
                    <a:pt x="57736" y="33339"/>
                  </a:cubicBezTo>
                  <a:lnTo>
                    <a:pt x="56133" y="32247"/>
                  </a:lnTo>
                  <a:cubicBezTo>
                    <a:pt x="56269" y="32077"/>
                    <a:pt x="56406" y="31940"/>
                    <a:pt x="56576" y="31804"/>
                  </a:cubicBezTo>
                  <a:cubicBezTo>
                    <a:pt x="57429" y="31155"/>
                    <a:pt x="58317" y="30507"/>
                    <a:pt x="59204" y="29893"/>
                  </a:cubicBezTo>
                  <a:close/>
                  <a:moveTo>
                    <a:pt x="42821" y="18953"/>
                  </a:moveTo>
                  <a:cubicBezTo>
                    <a:pt x="43301" y="18953"/>
                    <a:pt x="43780" y="18960"/>
                    <a:pt x="44258" y="18973"/>
                  </a:cubicBezTo>
                  <a:cubicBezTo>
                    <a:pt x="46715" y="19007"/>
                    <a:pt x="49172" y="19110"/>
                    <a:pt x="51628" y="19280"/>
                  </a:cubicBezTo>
                  <a:cubicBezTo>
                    <a:pt x="55518" y="19588"/>
                    <a:pt x="59340" y="20099"/>
                    <a:pt x="63162" y="20918"/>
                  </a:cubicBezTo>
                  <a:cubicBezTo>
                    <a:pt x="64288" y="21123"/>
                    <a:pt x="65414" y="21430"/>
                    <a:pt x="66506" y="21703"/>
                  </a:cubicBezTo>
                  <a:cubicBezTo>
                    <a:pt x="66574" y="21703"/>
                    <a:pt x="66643" y="21771"/>
                    <a:pt x="66677" y="21771"/>
                  </a:cubicBezTo>
                  <a:cubicBezTo>
                    <a:pt x="66574" y="21976"/>
                    <a:pt x="66472" y="22147"/>
                    <a:pt x="66404" y="22352"/>
                  </a:cubicBezTo>
                  <a:cubicBezTo>
                    <a:pt x="66301" y="22659"/>
                    <a:pt x="66097" y="22932"/>
                    <a:pt x="65858" y="23171"/>
                  </a:cubicBezTo>
                  <a:cubicBezTo>
                    <a:pt x="65755" y="23273"/>
                    <a:pt x="65687" y="23409"/>
                    <a:pt x="65789" y="23546"/>
                  </a:cubicBezTo>
                  <a:cubicBezTo>
                    <a:pt x="65833" y="23604"/>
                    <a:pt x="65888" y="23625"/>
                    <a:pt x="65946" y="23625"/>
                  </a:cubicBezTo>
                  <a:cubicBezTo>
                    <a:pt x="66024" y="23625"/>
                    <a:pt x="66106" y="23585"/>
                    <a:pt x="66165" y="23546"/>
                  </a:cubicBezTo>
                  <a:cubicBezTo>
                    <a:pt x="66233" y="23512"/>
                    <a:pt x="66267" y="23478"/>
                    <a:pt x="66301" y="23443"/>
                  </a:cubicBezTo>
                  <a:cubicBezTo>
                    <a:pt x="66745" y="23034"/>
                    <a:pt x="66984" y="22420"/>
                    <a:pt x="66916" y="21806"/>
                  </a:cubicBezTo>
                  <a:lnTo>
                    <a:pt x="66916" y="21806"/>
                  </a:lnTo>
                  <a:cubicBezTo>
                    <a:pt x="67359" y="21942"/>
                    <a:pt x="67734" y="22044"/>
                    <a:pt x="68110" y="22147"/>
                  </a:cubicBezTo>
                  <a:cubicBezTo>
                    <a:pt x="71556" y="23239"/>
                    <a:pt x="74866" y="24672"/>
                    <a:pt x="77971" y="26480"/>
                  </a:cubicBezTo>
                  <a:cubicBezTo>
                    <a:pt x="79166" y="27197"/>
                    <a:pt x="80292" y="28016"/>
                    <a:pt x="81452" y="28801"/>
                  </a:cubicBezTo>
                  <a:cubicBezTo>
                    <a:pt x="82237" y="29347"/>
                    <a:pt x="83022" y="29961"/>
                    <a:pt x="83806" y="30541"/>
                  </a:cubicBezTo>
                  <a:cubicBezTo>
                    <a:pt x="84011" y="30678"/>
                    <a:pt x="84182" y="30916"/>
                    <a:pt x="84250" y="31155"/>
                  </a:cubicBezTo>
                  <a:cubicBezTo>
                    <a:pt x="78278" y="34568"/>
                    <a:pt x="71625" y="36103"/>
                    <a:pt x="64459" y="36274"/>
                  </a:cubicBezTo>
                  <a:cubicBezTo>
                    <a:pt x="64493" y="36103"/>
                    <a:pt x="64493" y="35933"/>
                    <a:pt x="64527" y="35830"/>
                  </a:cubicBezTo>
                  <a:cubicBezTo>
                    <a:pt x="64698" y="35079"/>
                    <a:pt x="64595" y="34295"/>
                    <a:pt x="64254" y="33612"/>
                  </a:cubicBezTo>
                  <a:cubicBezTo>
                    <a:pt x="64049" y="33237"/>
                    <a:pt x="63810" y="32861"/>
                    <a:pt x="63606" y="32486"/>
                  </a:cubicBezTo>
                  <a:lnTo>
                    <a:pt x="63367" y="32077"/>
                  </a:lnTo>
                  <a:cubicBezTo>
                    <a:pt x="63333" y="32077"/>
                    <a:pt x="63264" y="32077"/>
                    <a:pt x="63264" y="32008"/>
                  </a:cubicBezTo>
                  <a:cubicBezTo>
                    <a:pt x="62036" y="30746"/>
                    <a:pt x="60535" y="29790"/>
                    <a:pt x="58897" y="29142"/>
                  </a:cubicBezTo>
                  <a:lnTo>
                    <a:pt x="58419" y="28937"/>
                  </a:lnTo>
                  <a:cubicBezTo>
                    <a:pt x="58487" y="28835"/>
                    <a:pt x="58555" y="28733"/>
                    <a:pt x="58658" y="28664"/>
                  </a:cubicBezTo>
                  <a:cubicBezTo>
                    <a:pt x="60364" y="27095"/>
                    <a:pt x="61592" y="25252"/>
                    <a:pt x="62718" y="23273"/>
                  </a:cubicBezTo>
                  <a:cubicBezTo>
                    <a:pt x="63026" y="22761"/>
                    <a:pt x="63298" y="22249"/>
                    <a:pt x="63571" y="21737"/>
                  </a:cubicBezTo>
                  <a:cubicBezTo>
                    <a:pt x="63810" y="21328"/>
                    <a:pt x="63810" y="21225"/>
                    <a:pt x="63640" y="21123"/>
                  </a:cubicBezTo>
                  <a:cubicBezTo>
                    <a:pt x="63598" y="21098"/>
                    <a:pt x="63558" y="21085"/>
                    <a:pt x="63519" y="21085"/>
                  </a:cubicBezTo>
                  <a:cubicBezTo>
                    <a:pt x="63398" y="21085"/>
                    <a:pt x="63282" y="21207"/>
                    <a:pt x="63128" y="21464"/>
                  </a:cubicBezTo>
                  <a:cubicBezTo>
                    <a:pt x="62411" y="22659"/>
                    <a:pt x="61661" y="23853"/>
                    <a:pt x="60910" y="25081"/>
                  </a:cubicBezTo>
                  <a:cubicBezTo>
                    <a:pt x="60125" y="26242"/>
                    <a:pt x="59238" y="27299"/>
                    <a:pt x="58248" y="28255"/>
                  </a:cubicBezTo>
                  <a:cubicBezTo>
                    <a:pt x="58061" y="28513"/>
                    <a:pt x="57776" y="28642"/>
                    <a:pt x="57484" y="28642"/>
                  </a:cubicBezTo>
                  <a:cubicBezTo>
                    <a:pt x="57351" y="28642"/>
                    <a:pt x="57216" y="28615"/>
                    <a:pt x="57088" y="28562"/>
                  </a:cubicBezTo>
                  <a:cubicBezTo>
                    <a:pt x="55860" y="28187"/>
                    <a:pt x="54597" y="27914"/>
                    <a:pt x="53300" y="27777"/>
                  </a:cubicBezTo>
                  <a:cubicBezTo>
                    <a:pt x="52993" y="27777"/>
                    <a:pt x="52686" y="27811"/>
                    <a:pt x="52379" y="27845"/>
                  </a:cubicBezTo>
                  <a:cubicBezTo>
                    <a:pt x="52311" y="27879"/>
                    <a:pt x="52243" y="27879"/>
                    <a:pt x="52174" y="27879"/>
                  </a:cubicBezTo>
                  <a:lnTo>
                    <a:pt x="50195" y="27777"/>
                  </a:lnTo>
                  <a:lnTo>
                    <a:pt x="50195" y="27436"/>
                  </a:lnTo>
                  <a:cubicBezTo>
                    <a:pt x="50298" y="25832"/>
                    <a:pt x="50400" y="24262"/>
                    <a:pt x="50502" y="22659"/>
                  </a:cubicBezTo>
                  <a:cubicBezTo>
                    <a:pt x="50571" y="21840"/>
                    <a:pt x="50673" y="21021"/>
                    <a:pt x="50775" y="20202"/>
                  </a:cubicBezTo>
                  <a:cubicBezTo>
                    <a:pt x="50809" y="20031"/>
                    <a:pt x="50809" y="19826"/>
                    <a:pt x="50809" y="19656"/>
                  </a:cubicBezTo>
                  <a:cubicBezTo>
                    <a:pt x="50809" y="19553"/>
                    <a:pt x="50741" y="19451"/>
                    <a:pt x="50639" y="19383"/>
                  </a:cubicBezTo>
                  <a:cubicBezTo>
                    <a:pt x="50608" y="19370"/>
                    <a:pt x="50579" y="19365"/>
                    <a:pt x="50552" y="19365"/>
                  </a:cubicBezTo>
                  <a:cubicBezTo>
                    <a:pt x="50434" y="19365"/>
                    <a:pt x="50366" y="19476"/>
                    <a:pt x="50366" y="19588"/>
                  </a:cubicBezTo>
                  <a:cubicBezTo>
                    <a:pt x="50263" y="20065"/>
                    <a:pt x="50161" y="20509"/>
                    <a:pt x="50127" y="20987"/>
                  </a:cubicBezTo>
                  <a:cubicBezTo>
                    <a:pt x="49956" y="23136"/>
                    <a:pt x="49820" y="25286"/>
                    <a:pt x="49649" y="27470"/>
                  </a:cubicBezTo>
                  <a:cubicBezTo>
                    <a:pt x="49649" y="27538"/>
                    <a:pt x="49649" y="27607"/>
                    <a:pt x="49683" y="27709"/>
                  </a:cubicBezTo>
                  <a:cubicBezTo>
                    <a:pt x="49581" y="27709"/>
                    <a:pt x="49479" y="27743"/>
                    <a:pt x="49376" y="27743"/>
                  </a:cubicBezTo>
                  <a:cubicBezTo>
                    <a:pt x="48784" y="27717"/>
                    <a:pt x="48189" y="27704"/>
                    <a:pt x="47593" y="27704"/>
                  </a:cubicBezTo>
                  <a:cubicBezTo>
                    <a:pt x="45855" y="27704"/>
                    <a:pt x="44109" y="27813"/>
                    <a:pt x="42381" y="28016"/>
                  </a:cubicBezTo>
                  <a:cubicBezTo>
                    <a:pt x="42359" y="28020"/>
                    <a:pt x="42336" y="28023"/>
                    <a:pt x="42314" y="28023"/>
                  </a:cubicBezTo>
                  <a:cubicBezTo>
                    <a:pt x="42159" y="28023"/>
                    <a:pt x="41992" y="27926"/>
                    <a:pt x="41903" y="27777"/>
                  </a:cubicBezTo>
                  <a:cubicBezTo>
                    <a:pt x="40777" y="26105"/>
                    <a:pt x="39754" y="24297"/>
                    <a:pt x="38935" y="22454"/>
                  </a:cubicBezTo>
                  <a:cubicBezTo>
                    <a:pt x="38559" y="21567"/>
                    <a:pt x="38320" y="20611"/>
                    <a:pt x="38013" y="19724"/>
                  </a:cubicBezTo>
                  <a:cubicBezTo>
                    <a:pt x="38013" y="19656"/>
                    <a:pt x="38013" y="19588"/>
                    <a:pt x="37979" y="19588"/>
                  </a:cubicBezTo>
                  <a:cubicBezTo>
                    <a:pt x="37979" y="19553"/>
                    <a:pt x="37809" y="19383"/>
                    <a:pt x="37774" y="19383"/>
                  </a:cubicBezTo>
                  <a:cubicBezTo>
                    <a:pt x="37672" y="19451"/>
                    <a:pt x="37570" y="19519"/>
                    <a:pt x="37536" y="19622"/>
                  </a:cubicBezTo>
                  <a:cubicBezTo>
                    <a:pt x="37501" y="19792"/>
                    <a:pt x="37501" y="19929"/>
                    <a:pt x="37570" y="20065"/>
                  </a:cubicBezTo>
                  <a:cubicBezTo>
                    <a:pt x="37911" y="21055"/>
                    <a:pt x="38184" y="22044"/>
                    <a:pt x="38593" y="23000"/>
                  </a:cubicBezTo>
                  <a:cubicBezTo>
                    <a:pt x="39276" y="24604"/>
                    <a:pt x="40163" y="26139"/>
                    <a:pt x="41153" y="27572"/>
                  </a:cubicBezTo>
                  <a:cubicBezTo>
                    <a:pt x="41255" y="27743"/>
                    <a:pt x="41357" y="27914"/>
                    <a:pt x="41460" y="28118"/>
                  </a:cubicBezTo>
                  <a:lnTo>
                    <a:pt x="38662" y="28562"/>
                  </a:lnTo>
                  <a:cubicBezTo>
                    <a:pt x="37228" y="28767"/>
                    <a:pt x="35864" y="29108"/>
                    <a:pt x="34499" y="29552"/>
                  </a:cubicBezTo>
                  <a:cubicBezTo>
                    <a:pt x="34422" y="29582"/>
                    <a:pt x="34338" y="29599"/>
                    <a:pt x="34254" y="29599"/>
                  </a:cubicBezTo>
                  <a:cubicBezTo>
                    <a:pt x="34151" y="29599"/>
                    <a:pt x="34047" y="29574"/>
                    <a:pt x="33953" y="29517"/>
                  </a:cubicBezTo>
                  <a:cubicBezTo>
                    <a:pt x="31257" y="27948"/>
                    <a:pt x="28698" y="26105"/>
                    <a:pt x="26343" y="24058"/>
                  </a:cubicBezTo>
                  <a:cubicBezTo>
                    <a:pt x="25797" y="23546"/>
                    <a:pt x="25285" y="22966"/>
                    <a:pt x="24910" y="22352"/>
                  </a:cubicBezTo>
                  <a:cubicBezTo>
                    <a:pt x="24808" y="22215"/>
                    <a:pt x="24705" y="22079"/>
                    <a:pt x="24603" y="21976"/>
                  </a:cubicBezTo>
                  <a:cubicBezTo>
                    <a:pt x="24569" y="21959"/>
                    <a:pt x="24526" y="21951"/>
                    <a:pt x="24484" y="21951"/>
                  </a:cubicBezTo>
                  <a:cubicBezTo>
                    <a:pt x="24441" y="21951"/>
                    <a:pt x="24398" y="21959"/>
                    <a:pt x="24364" y="21976"/>
                  </a:cubicBezTo>
                  <a:cubicBezTo>
                    <a:pt x="24296" y="22044"/>
                    <a:pt x="24228" y="22147"/>
                    <a:pt x="24262" y="22249"/>
                  </a:cubicBezTo>
                  <a:cubicBezTo>
                    <a:pt x="24262" y="22352"/>
                    <a:pt x="24330" y="22420"/>
                    <a:pt x="24364" y="22488"/>
                  </a:cubicBezTo>
                  <a:cubicBezTo>
                    <a:pt x="24944" y="23409"/>
                    <a:pt x="25661" y="24228"/>
                    <a:pt x="26480" y="24911"/>
                  </a:cubicBezTo>
                  <a:cubicBezTo>
                    <a:pt x="28527" y="26651"/>
                    <a:pt x="30677" y="28187"/>
                    <a:pt x="32997" y="29552"/>
                  </a:cubicBezTo>
                  <a:lnTo>
                    <a:pt x="33509" y="29893"/>
                  </a:lnTo>
                  <a:lnTo>
                    <a:pt x="32997" y="30132"/>
                  </a:lnTo>
                  <a:cubicBezTo>
                    <a:pt x="32178" y="30507"/>
                    <a:pt x="31428" y="31019"/>
                    <a:pt x="30779" y="31667"/>
                  </a:cubicBezTo>
                  <a:cubicBezTo>
                    <a:pt x="30267" y="32111"/>
                    <a:pt x="29926" y="32725"/>
                    <a:pt x="29756" y="33373"/>
                  </a:cubicBezTo>
                  <a:cubicBezTo>
                    <a:pt x="29687" y="33851"/>
                    <a:pt x="29653" y="34295"/>
                    <a:pt x="29653" y="34772"/>
                  </a:cubicBezTo>
                  <a:cubicBezTo>
                    <a:pt x="29551" y="34772"/>
                    <a:pt x="29380" y="34772"/>
                    <a:pt x="29210" y="34738"/>
                  </a:cubicBezTo>
                  <a:cubicBezTo>
                    <a:pt x="27879" y="34602"/>
                    <a:pt x="26548" y="34499"/>
                    <a:pt x="25217" y="34329"/>
                  </a:cubicBezTo>
                  <a:cubicBezTo>
                    <a:pt x="21737" y="33851"/>
                    <a:pt x="18324" y="33203"/>
                    <a:pt x="15151" y="31906"/>
                  </a:cubicBezTo>
                  <a:cubicBezTo>
                    <a:pt x="13581" y="31292"/>
                    <a:pt x="12114" y="30473"/>
                    <a:pt x="10783" y="29483"/>
                  </a:cubicBezTo>
                  <a:cubicBezTo>
                    <a:pt x="10647" y="29381"/>
                    <a:pt x="10510" y="29279"/>
                    <a:pt x="10374" y="29142"/>
                  </a:cubicBezTo>
                  <a:cubicBezTo>
                    <a:pt x="10578" y="28630"/>
                    <a:pt x="10920" y="28152"/>
                    <a:pt x="11363" y="27811"/>
                  </a:cubicBezTo>
                  <a:cubicBezTo>
                    <a:pt x="11534" y="27675"/>
                    <a:pt x="11773" y="27538"/>
                    <a:pt x="11704" y="27231"/>
                  </a:cubicBezTo>
                  <a:cubicBezTo>
                    <a:pt x="11704" y="27163"/>
                    <a:pt x="11841" y="27026"/>
                    <a:pt x="11943" y="26958"/>
                  </a:cubicBezTo>
                  <a:cubicBezTo>
                    <a:pt x="12967" y="26173"/>
                    <a:pt x="14059" y="25457"/>
                    <a:pt x="15219" y="24877"/>
                  </a:cubicBezTo>
                  <a:cubicBezTo>
                    <a:pt x="17949" y="23478"/>
                    <a:pt x="20849" y="22386"/>
                    <a:pt x="23818" y="21669"/>
                  </a:cubicBezTo>
                  <a:cubicBezTo>
                    <a:pt x="28152" y="20509"/>
                    <a:pt x="32588" y="19724"/>
                    <a:pt x="37058" y="19280"/>
                  </a:cubicBezTo>
                  <a:cubicBezTo>
                    <a:pt x="38969" y="19062"/>
                    <a:pt x="40901" y="18953"/>
                    <a:pt x="42821" y="18953"/>
                  </a:cubicBezTo>
                  <a:close/>
                  <a:moveTo>
                    <a:pt x="30950" y="32281"/>
                  </a:moveTo>
                  <a:lnTo>
                    <a:pt x="34430" y="33271"/>
                  </a:lnTo>
                  <a:cubicBezTo>
                    <a:pt x="34396" y="33442"/>
                    <a:pt x="34328" y="33578"/>
                    <a:pt x="34294" y="33715"/>
                  </a:cubicBezTo>
                  <a:cubicBezTo>
                    <a:pt x="34294" y="33783"/>
                    <a:pt x="34192" y="33817"/>
                    <a:pt x="34157" y="33851"/>
                  </a:cubicBezTo>
                  <a:cubicBezTo>
                    <a:pt x="33919" y="34261"/>
                    <a:pt x="33475" y="34499"/>
                    <a:pt x="32997" y="34534"/>
                  </a:cubicBezTo>
                  <a:cubicBezTo>
                    <a:pt x="32315" y="34602"/>
                    <a:pt x="31632" y="34738"/>
                    <a:pt x="30950" y="34841"/>
                  </a:cubicBezTo>
                  <a:cubicBezTo>
                    <a:pt x="30779" y="34841"/>
                    <a:pt x="30677" y="34943"/>
                    <a:pt x="30677" y="35079"/>
                  </a:cubicBezTo>
                  <a:cubicBezTo>
                    <a:pt x="30745" y="35182"/>
                    <a:pt x="30813" y="35250"/>
                    <a:pt x="30916" y="35284"/>
                  </a:cubicBezTo>
                  <a:cubicBezTo>
                    <a:pt x="31018" y="35301"/>
                    <a:pt x="31112" y="35310"/>
                    <a:pt x="31202" y="35310"/>
                  </a:cubicBezTo>
                  <a:cubicBezTo>
                    <a:pt x="31291" y="35310"/>
                    <a:pt x="31376" y="35301"/>
                    <a:pt x="31462" y="35284"/>
                  </a:cubicBezTo>
                  <a:cubicBezTo>
                    <a:pt x="32008" y="35216"/>
                    <a:pt x="32554" y="35148"/>
                    <a:pt x="33168" y="35045"/>
                  </a:cubicBezTo>
                  <a:lnTo>
                    <a:pt x="33168" y="35045"/>
                  </a:lnTo>
                  <a:lnTo>
                    <a:pt x="32076" y="36922"/>
                  </a:lnTo>
                  <a:cubicBezTo>
                    <a:pt x="31632" y="36683"/>
                    <a:pt x="31257" y="36308"/>
                    <a:pt x="30984" y="35898"/>
                  </a:cubicBezTo>
                  <a:cubicBezTo>
                    <a:pt x="30711" y="35523"/>
                    <a:pt x="30506" y="35114"/>
                    <a:pt x="30370" y="34704"/>
                  </a:cubicBezTo>
                  <a:cubicBezTo>
                    <a:pt x="30029" y="33817"/>
                    <a:pt x="30336" y="33066"/>
                    <a:pt x="30950" y="32281"/>
                  </a:cubicBezTo>
                  <a:close/>
                  <a:moveTo>
                    <a:pt x="64385" y="36919"/>
                  </a:moveTo>
                  <a:lnTo>
                    <a:pt x="64385" y="36919"/>
                  </a:lnTo>
                  <a:cubicBezTo>
                    <a:pt x="64375" y="36920"/>
                    <a:pt x="64366" y="36921"/>
                    <a:pt x="64356" y="36922"/>
                  </a:cubicBezTo>
                  <a:lnTo>
                    <a:pt x="64390" y="36922"/>
                  </a:lnTo>
                  <a:cubicBezTo>
                    <a:pt x="64389" y="36921"/>
                    <a:pt x="64387" y="36920"/>
                    <a:pt x="64385" y="36919"/>
                  </a:cubicBezTo>
                  <a:close/>
                  <a:moveTo>
                    <a:pt x="62957" y="32657"/>
                  </a:moveTo>
                  <a:cubicBezTo>
                    <a:pt x="64288" y="34226"/>
                    <a:pt x="64322" y="35864"/>
                    <a:pt x="63401" y="36990"/>
                  </a:cubicBezTo>
                  <a:cubicBezTo>
                    <a:pt x="63162" y="36888"/>
                    <a:pt x="62923" y="36717"/>
                    <a:pt x="62650" y="36615"/>
                  </a:cubicBezTo>
                  <a:cubicBezTo>
                    <a:pt x="61490" y="36137"/>
                    <a:pt x="60330" y="35625"/>
                    <a:pt x="59135" y="35148"/>
                  </a:cubicBezTo>
                  <a:cubicBezTo>
                    <a:pt x="58794" y="35011"/>
                    <a:pt x="58521" y="34875"/>
                    <a:pt x="58555" y="34465"/>
                  </a:cubicBezTo>
                  <a:cubicBezTo>
                    <a:pt x="58555" y="34295"/>
                    <a:pt x="58419" y="34158"/>
                    <a:pt x="58317" y="33988"/>
                  </a:cubicBezTo>
                  <a:cubicBezTo>
                    <a:pt x="58214" y="33919"/>
                    <a:pt x="58112" y="33817"/>
                    <a:pt x="58009" y="33715"/>
                  </a:cubicBezTo>
                  <a:lnTo>
                    <a:pt x="62957" y="32657"/>
                  </a:lnTo>
                  <a:close/>
                  <a:moveTo>
                    <a:pt x="58658" y="35489"/>
                  </a:moveTo>
                  <a:lnTo>
                    <a:pt x="63094" y="37366"/>
                  </a:lnTo>
                  <a:cubicBezTo>
                    <a:pt x="62343" y="38321"/>
                    <a:pt x="61285" y="38765"/>
                    <a:pt x="60227" y="39311"/>
                  </a:cubicBezTo>
                  <a:cubicBezTo>
                    <a:pt x="59408" y="38185"/>
                    <a:pt x="58862" y="36854"/>
                    <a:pt x="58658" y="35489"/>
                  </a:cubicBezTo>
                  <a:close/>
                  <a:moveTo>
                    <a:pt x="84830" y="31497"/>
                  </a:moveTo>
                  <a:cubicBezTo>
                    <a:pt x="84864" y="31770"/>
                    <a:pt x="84864" y="32008"/>
                    <a:pt x="84864" y="32247"/>
                  </a:cubicBezTo>
                  <a:cubicBezTo>
                    <a:pt x="84421" y="35387"/>
                    <a:pt x="82783" y="38253"/>
                    <a:pt x="80292" y="40232"/>
                  </a:cubicBezTo>
                  <a:cubicBezTo>
                    <a:pt x="79029" y="41256"/>
                    <a:pt x="77664" y="42109"/>
                    <a:pt x="76231" y="42791"/>
                  </a:cubicBezTo>
                  <a:cubicBezTo>
                    <a:pt x="75344" y="43235"/>
                    <a:pt x="74423" y="43610"/>
                    <a:pt x="73535" y="44020"/>
                  </a:cubicBezTo>
                  <a:cubicBezTo>
                    <a:pt x="73302" y="44136"/>
                    <a:pt x="73037" y="44189"/>
                    <a:pt x="72784" y="44189"/>
                  </a:cubicBezTo>
                  <a:cubicBezTo>
                    <a:pt x="72666" y="44189"/>
                    <a:pt x="72551" y="44178"/>
                    <a:pt x="72443" y="44156"/>
                  </a:cubicBezTo>
                  <a:cubicBezTo>
                    <a:pt x="70737" y="43849"/>
                    <a:pt x="69065" y="43474"/>
                    <a:pt x="67427" y="42996"/>
                  </a:cubicBezTo>
                  <a:cubicBezTo>
                    <a:pt x="66062" y="42552"/>
                    <a:pt x="64766" y="42006"/>
                    <a:pt x="63503" y="41324"/>
                  </a:cubicBezTo>
                  <a:cubicBezTo>
                    <a:pt x="62753" y="40915"/>
                    <a:pt x="61934" y="40471"/>
                    <a:pt x="61183" y="40061"/>
                  </a:cubicBezTo>
                  <a:cubicBezTo>
                    <a:pt x="61012" y="39959"/>
                    <a:pt x="60876" y="39857"/>
                    <a:pt x="60671" y="39720"/>
                  </a:cubicBezTo>
                  <a:cubicBezTo>
                    <a:pt x="60773" y="39652"/>
                    <a:pt x="60876" y="39584"/>
                    <a:pt x="60978" y="39550"/>
                  </a:cubicBezTo>
                  <a:cubicBezTo>
                    <a:pt x="62241" y="39038"/>
                    <a:pt x="63298" y="38185"/>
                    <a:pt x="64049" y="37059"/>
                  </a:cubicBezTo>
                  <a:cubicBezTo>
                    <a:pt x="64100" y="36982"/>
                    <a:pt x="64152" y="36886"/>
                    <a:pt x="64260" y="36886"/>
                  </a:cubicBezTo>
                  <a:cubicBezTo>
                    <a:pt x="64295" y="36886"/>
                    <a:pt x="64336" y="36896"/>
                    <a:pt x="64385" y="36919"/>
                  </a:cubicBezTo>
                  <a:lnTo>
                    <a:pt x="64385" y="36919"/>
                  </a:lnTo>
                  <a:cubicBezTo>
                    <a:pt x="64752" y="36885"/>
                    <a:pt x="65151" y="36819"/>
                    <a:pt x="65516" y="36786"/>
                  </a:cubicBezTo>
                  <a:cubicBezTo>
                    <a:pt x="68212" y="36683"/>
                    <a:pt x="70874" y="36376"/>
                    <a:pt x="73501" y="35830"/>
                  </a:cubicBezTo>
                  <a:cubicBezTo>
                    <a:pt x="76163" y="35284"/>
                    <a:pt x="78756" y="34431"/>
                    <a:pt x="81247" y="33305"/>
                  </a:cubicBezTo>
                  <a:cubicBezTo>
                    <a:pt x="82271" y="32793"/>
                    <a:pt x="83295" y="32247"/>
                    <a:pt x="84352" y="31735"/>
                  </a:cubicBezTo>
                  <a:lnTo>
                    <a:pt x="84830" y="31497"/>
                  </a:lnTo>
                  <a:close/>
                  <a:moveTo>
                    <a:pt x="10135" y="29654"/>
                  </a:moveTo>
                  <a:cubicBezTo>
                    <a:pt x="10203" y="29688"/>
                    <a:pt x="10237" y="29722"/>
                    <a:pt x="10305" y="29756"/>
                  </a:cubicBezTo>
                  <a:cubicBezTo>
                    <a:pt x="12387" y="31360"/>
                    <a:pt x="14741" y="32520"/>
                    <a:pt x="17267" y="33237"/>
                  </a:cubicBezTo>
                  <a:cubicBezTo>
                    <a:pt x="19587" y="33919"/>
                    <a:pt x="21941" y="34431"/>
                    <a:pt x="24364" y="34738"/>
                  </a:cubicBezTo>
                  <a:cubicBezTo>
                    <a:pt x="26070" y="34977"/>
                    <a:pt x="27776" y="35114"/>
                    <a:pt x="29483" y="35284"/>
                  </a:cubicBezTo>
                  <a:lnTo>
                    <a:pt x="29994" y="35352"/>
                  </a:lnTo>
                  <a:cubicBezTo>
                    <a:pt x="30438" y="36206"/>
                    <a:pt x="31086" y="36956"/>
                    <a:pt x="31871" y="37502"/>
                  </a:cubicBezTo>
                  <a:cubicBezTo>
                    <a:pt x="31393" y="38662"/>
                    <a:pt x="31120" y="39891"/>
                    <a:pt x="31018" y="41153"/>
                  </a:cubicBezTo>
                  <a:cubicBezTo>
                    <a:pt x="30916" y="41188"/>
                    <a:pt x="30813" y="41256"/>
                    <a:pt x="30711" y="41256"/>
                  </a:cubicBezTo>
                  <a:cubicBezTo>
                    <a:pt x="29380" y="41631"/>
                    <a:pt x="28049" y="41904"/>
                    <a:pt x="26684" y="42075"/>
                  </a:cubicBezTo>
                  <a:cubicBezTo>
                    <a:pt x="26514" y="42075"/>
                    <a:pt x="26343" y="42109"/>
                    <a:pt x="26173" y="42177"/>
                  </a:cubicBezTo>
                  <a:cubicBezTo>
                    <a:pt x="26036" y="42245"/>
                    <a:pt x="25968" y="42314"/>
                    <a:pt x="25934" y="42450"/>
                  </a:cubicBezTo>
                  <a:cubicBezTo>
                    <a:pt x="25934" y="42621"/>
                    <a:pt x="26070" y="42655"/>
                    <a:pt x="26241" y="42655"/>
                  </a:cubicBezTo>
                  <a:cubicBezTo>
                    <a:pt x="26684" y="42621"/>
                    <a:pt x="27060" y="42587"/>
                    <a:pt x="27469" y="42518"/>
                  </a:cubicBezTo>
                  <a:cubicBezTo>
                    <a:pt x="28459" y="42314"/>
                    <a:pt x="29414" y="42109"/>
                    <a:pt x="30404" y="41904"/>
                  </a:cubicBezTo>
                  <a:lnTo>
                    <a:pt x="30950" y="41802"/>
                  </a:lnTo>
                  <a:lnTo>
                    <a:pt x="30950" y="41802"/>
                  </a:lnTo>
                  <a:cubicBezTo>
                    <a:pt x="30984" y="42348"/>
                    <a:pt x="30882" y="42894"/>
                    <a:pt x="30711" y="43440"/>
                  </a:cubicBezTo>
                  <a:cubicBezTo>
                    <a:pt x="30677" y="43542"/>
                    <a:pt x="30574" y="43610"/>
                    <a:pt x="30438" y="43678"/>
                  </a:cubicBezTo>
                  <a:cubicBezTo>
                    <a:pt x="28971" y="44293"/>
                    <a:pt x="27435" y="44805"/>
                    <a:pt x="25900" y="45180"/>
                  </a:cubicBezTo>
                  <a:cubicBezTo>
                    <a:pt x="25558" y="45248"/>
                    <a:pt x="25217" y="45282"/>
                    <a:pt x="24842" y="45282"/>
                  </a:cubicBezTo>
                  <a:cubicBezTo>
                    <a:pt x="24739" y="45282"/>
                    <a:pt x="24603" y="45282"/>
                    <a:pt x="24535" y="45351"/>
                  </a:cubicBezTo>
                  <a:cubicBezTo>
                    <a:pt x="24460" y="45407"/>
                    <a:pt x="24364" y="45432"/>
                    <a:pt x="24264" y="45432"/>
                  </a:cubicBezTo>
                  <a:cubicBezTo>
                    <a:pt x="24183" y="45432"/>
                    <a:pt x="24100" y="45415"/>
                    <a:pt x="24023" y="45385"/>
                  </a:cubicBezTo>
                  <a:cubicBezTo>
                    <a:pt x="20303" y="44088"/>
                    <a:pt x="16891" y="42143"/>
                    <a:pt x="13888" y="39584"/>
                  </a:cubicBezTo>
                  <a:cubicBezTo>
                    <a:pt x="12319" y="38287"/>
                    <a:pt x="11056" y="36581"/>
                    <a:pt x="10271" y="34704"/>
                  </a:cubicBezTo>
                  <a:cubicBezTo>
                    <a:pt x="9725" y="33407"/>
                    <a:pt x="9555" y="31974"/>
                    <a:pt x="9794" y="30609"/>
                  </a:cubicBezTo>
                  <a:cubicBezTo>
                    <a:pt x="9862" y="30370"/>
                    <a:pt x="9930" y="30132"/>
                    <a:pt x="9998" y="29893"/>
                  </a:cubicBezTo>
                  <a:cubicBezTo>
                    <a:pt x="10032" y="29790"/>
                    <a:pt x="10067" y="29722"/>
                    <a:pt x="10135" y="29654"/>
                  </a:cubicBezTo>
                  <a:close/>
                  <a:moveTo>
                    <a:pt x="62480" y="41392"/>
                  </a:moveTo>
                  <a:lnTo>
                    <a:pt x="62480" y="41392"/>
                  </a:lnTo>
                  <a:cubicBezTo>
                    <a:pt x="62582" y="41460"/>
                    <a:pt x="62684" y="41495"/>
                    <a:pt x="62787" y="41563"/>
                  </a:cubicBezTo>
                  <a:cubicBezTo>
                    <a:pt x="65175" y="42860"/>
                    <a:pt x="67734" y="43781"/>
                    <a:pt x="70362" y="44293"/>
                  </a:cubicBezTo>
                  <a:lnTo>
                    <a:pt x="71761" y="44600"/>
                  </a:lnTo>
                  <a:lnTo>
                    <a:pt x="71795" y="44736"/>
                  </a:lnTo>
                  <a:lnTo>
                    <a:pt x="66847" y="46306"/>
                  </a:lnTo>
                  <a:cubicBezTo>
                    <a:pt x="66404" y="45282"/>
                    <a:pt x="65755" y="44361"/>
                    <a:pt x="64936" y="43610"/>
                  </a:cubicBezTo>
                  <a:cubicBezTo>
                    <a:pt x="64117" y="42860"/>
                    <a:pt x="63264" y="42177"/>
                    <a:pt x="62480" y="41392"/>
                  </a:cubicBezTo>
                  <a:close/>
                  <a:moveTo>
                    <a:pt x="30438" y="44327"/>
                  </a:moveTo>
                  <a:lnTo>
                    <a:pt x="30438" y="44327"/>
                  </a:lnTo>
                  <a:cubicBezTo>
                    <a:pt x="30063" y="45248"/>
                    <a:pt x="29585" y="46101"/>
                    <a:pt x="29005" y="46886"/>
                  </a:cubicBezTo>
                  <a:lnTo>
                    <a:pt x="25524" y="45896"/>
                  </a:lnTo>
                  <a:lnTo>
                    <a:pt x="30438" y="44327"/>
                  </a:lnTo>
                  <a:close/>
                  <a:moveTo>
                    <a:pt x="46544" y="1"/>
                  </a:moveTo>
                  <a:cubicBezTo>
                    <a:pt x="43234" y="35"/>
                    <a:pt x="40061" y="1093"/>
                    <a:pt x="37399" y="3038"/>
                  </a:cubicBezTo>
                  <a:cubicBezTo>
                    <a:pt x="35864" y="4164"/>
                    <a:pt x="34465" y="5461"/>
                    <a:pt x="33168" y="6894"/>
                  </a:cubicBezTo>
                  <a:cubicBezTo>
                    <a:pt x="31974" y="8156"/>
                    <a:pt x="30882" y="9521"/>
                    <a:pt x="29960" y="11023"/>
                  </a:cubicBezTo>
                  <a:cubicBezTo>
                    <a:pt x="29551" y="11637"/>
                    <a:pt x="29141" y="12251"/>
                    <a:pt x="28732" y="12865"/>
                  </a:cubicBezTo>
                  <a:cubicBezTo>
                    <a:pt x="28664" y="13002"/>
                    <a:pt x="28561" y="13104"/>
                    <a:pt x="28425" y="13172"/>
                  </a:cubicBezTo>
                  <a:cubicBezTo>
                    <a:pt x="27606" y="13480"/>
                    <a:pt x="26787" y="13855"/>
                    <a:pt x="26070" y="14298"/>
                  </a:cubicBezTo>
                  <a:cubicBezTo>
                    <a:pt x="25388" y="14674"/>
                    <a:pt x="24671" y="14981"/>
                    <a:pt x="23989" y="15322"/>
                  </a:cubicBezTo>
                  <a:cubicBezTo>
                    <a:pt x="20952" y="16755"/>
                    <a:pt x="18188" y="18735"/>
                    <a:pt x="15765" y="21089"/>
                  </a:cubicBezTo>
                  <a:cubicBezTo>
                    <a:pt x="14161" y="22625"/>
                    <a:pt x="12728" y="24297"/>
                    <a:pt x="11500" y="26139"/>
                  </a:cubicBezTo>
                  <a:cubicBezTo>
                    <a:pt x="11193" y="26719"/>
                    <a:pt x="10783" y="27231"/>
                    <a:pt x="10271" y="27675"/>
                  </a:cubicBezTo>
                  <a:cubicBezTo>
                    <a:pt x="10203" y="27743"/>
                    <a:pt x="10135" y="27811"/>
                    <a:pt x="10101" y="27879"/>
                  </a:cubicBezTo>
                  <a:cubicBezTo>
                    <a:pt x="10032" y="27982"/>
                    <a:pt x="9998" y="28118"/>
                    <a:pt x="10032" y="28187"/>
                  </a:cubicBezTo>
                  <a:cubicBezTo>
                    <a:pt x="10135" y="28391"/>
                    <a:pt x="10032" y="28494"/>
                    <a:pt x="9964" y="28664"/>
                  </a:cubicBezTo>
                  <a:cubicBezTo>
                    <a:pt x="9521" y="29415"/>
                    <a:pt x="9213" y="30234"/>
                    <a:pt x="9111" y="31087"/>
                  </a:cubicBezTo>
                  <a:cubicBezTo>
                    <a:pt x="8975" y="32384"/>
                    <a:pt x="9179" y="33715"/>
                    <a:pt x="9691" y="34943"/>
                  </a:cubicBezTo>
                  <a:cubicBezTo>
                    <a:pt x="10544" y="36922"/>
                    <a:pt x="11841" y="38662"/>
                    <a:pt x="13513" y="40061"/>
                  </a:cubicBezTo>
                  <a:cubicBezTo>
                    <a:pt x="16140" y="42279"/>
                    <a:pt x="19109" y="44054"/>
                    <a:pt x="22317" y="45351"/>
                  </a:cubicBezTo>
                  <a:cubicBezTo>
                    <a:pt x="24296" y="46067"/>
                    <a:pt x="26275" y="46715"/>
                    <a:pt x="28288" y="47261"/>
                  </a:cubicBezTo>
                  <a:cubicBezTo>
                    <a:pt x="28425" y="47296"/>
                    <a:pt x="28527" y="47330"/>
                    <a:pt x="28629" y="47398"/>
                  </a:cubicBezTo>
                  <a:cubicBezTo>
                    <a:pt x="28015" y="48183"/>
                    <a:pt x="27401" y="48968"/>
                    <a:pt x="26787" y="49718"/>
                  </a:cubicBezTo>
                  <a:cubicBezTo>
                    <a:pt x="25593" y="51083"/>
                    <a:pt x="24501" y="52482"/>
                    <a:pt x="23511" y="53984"/>
                  </a:cubicBezTo>
                  <a:cubicBezTo>
                    <a:pt x="22965" y="54803"/>
                    <a:pt x="22556" y="55656"/>
                    <a:pt x="22248" y="56577"/>
                  </a:cubicBezTo>
                  <a:cubicBezTo>
                    <a:pt x="21941" y="57805"/>
                    <a:pt x="21771" y="59034"/>
                    <a:pt x="21771" y="60296"/>
                  </a:cubicBezTo>
                  <a:cubicBezTo>
                    <a:pt x="21737" y="61764"/>
                    <a:pt x="21703" y="63231"/>
                    <a:pt x="21703" y="64698"/>
                  </a:cubicBezTo>
                  <a:cubicBezTo>
                    <a:pt x="21703" y="66439"/>
                    <a:pt x="20986" y="68111"/>
                    <a:pt x="19757" y="69305"/>
                  </a:cubicBezTo>
                  <a:cubicBezTo>
                    <a:pt x="19109" y="69919"/>
                    <a:pt x="18427" y="70533"/>
                    <a:pt x="17744" y="71148"/>
                  </a:cubicBezTo>
                  <a:cubicBezTo>
                    <a:pt x="16584" y="72171"/>
                    <a:pt x="15356" y="73195"/>
                    <a:pt x="14230" y="74253"/>
                  </a:cubicBezTo>
                  <a:cubicBezTo>
                    <a:pt x="12592" y="75720"/>
                    <a:pt x="11397" y="77563"/>
                    <a:pt x="10715" y="79644"/>
                  </a:cubicBezTo>
                  <a:cubicBezTo>
                    <a:pt x="10340" y="80804"/>
                    <a:pt x="9998" y="81965"/>
                    <a:pt x="9657" y="83091"/>
                  </a:cubicBezTo>
                  <a:cubicBezTo>
                    <a:pt x="9111" y="85104"/>
                    <a:pt x="8122" y="86947"/>
                    <a:pt x="6722" y="88482"/>
                  </a:cubicBezTo>
                  <a:cubicBezTo>
                    <a:pt x="6040" y="89233"/>
                    <a:pt x="5460" y="89984"/>
                    <a:pt x="4777" y="90734"/>
                  </a:cubicBezTo>
                  <a:cubicBezTo>
                    <a:pt x="3583" y="92133"/>
                    <a:pt x="2355" y="93498"/>
                    <a:pt x="1195" y="94931"/>
                  </a:cubicBezTo>
                  <a:cubicBezTo>
                    <a:pt x="785" y="95443"/>
                    <a:pt x="444" y="95989"/>
                    <a:pt x="103" y="96535"/>
                  </a:cubicBezTo>
                  <a:cubicBezTo>
                    <a:pt x="34" y="96638"/>
                    <a:pt x="0" y="96774"/>
                    <a:pt x="0" y="96911"/>
                  </a:cubicBezTo>
                  <a:cubicBezTo>
                    <a:pt x="34" y="97013"/>
                    <a:pt x="103" y="97081"/>
                    <a:pt x="171" y="97149"/>
                  </a:cubicBezTo>
                  <a:cubicBezTo>
                    <a:pt x="307" y="97149"/>
                    <a:pt x="410" y="97115"/>
                    <a:pt x="512" y="97047"/>
                  </a:cubicBezTo>
                  <a:cubicBezTo>
                    <a:pt x="546" y="97013"/>
                    <a:pt x="580" y="96945"/>
                    <a:pt x="614" y="96876"/>
                  </a:cubicBezTo>
                  <a:cubicBezTo>
                    <a:pt x="1160" y="95853"/>
                    <a:pt x="1843" y="94897"/>
                    <a:pt x="2662" y="94078"/>
                  </a:cubicBezTo>
                  <a:cubicBezTo>
                    <a:pt x="4334" y="92133"/>
                    <a:pt x="6006" y="90222"/>
                    <a:pt x="7678" y="88277"/>
                  </a:cubicBezTo>
                  <a:cubicBezTo>
                    <a:pt x="8565" y="87254"/>
                    <a:pt x="9248" y="86094"/>
                    <a:pt x="9691" y="84831"/>
                  </a:cubicBezTo>
                  <a:cubicBezTo>
                    <a:pt x="10169" y="83500"/>
                    <a:pt x="10578" y="82169"/>
                    <a:pt x="10954" y="80839"/>
                  </a:cubicBezTo>
                  <a:cubicBezTo>
                    <a:pt x="11602" y="78416"/>
                    <a:pt x="12899" y="76266"/>
                    <a:pt x="14741" y="74594"/>
                  </a:cubicBezTo>
                  <a:cubicBezTo>
                    <a:pt x="15867" y="73536"/>
                    <a:pt x="17062" y="72513"/>
                    <a:pt x="18256" y="71489"/>
                  </a:cubicBezTo>
                  <a:cubicBezTo>
                    <a:pt x="19212" y="70704"/>
                    <a:pt x="20099" y="69817"/>
                    <a:pt x="20918" y="68895"/>
                  </a:cubicBezTo>
                  <a:cubicBezTo>
                    <a:pt x="21600" y="68077"/>
                    <a:pt x="22044" y="67087"/>
                    <a:pt x="22180" y="66029"/>
                  </a:cubicBezTo>
                  <a:cubicBezTo>
                    <a:pt x="22283" y="65108"/>
                    <a:pt x="22317" y="64221"/>
                    <a:pt x="22351" y="63299"/>
                  </a:cubicBezTo>
                  <a:cubicBezTo>
                    <a:pt x="22419" y="61764"/>
                    <a:pt x="22453" y="60194"/>
                    <a:pt x="22521" y="58659"/>
                  </a:cubicBezTo>
                  <a:cubicBezTo>
                    <a:pt x="22624" y="57021"/>
                    <a:pt x="23170" y="55485"/>
                    <a:pt x="24125" y="54154"/>
                  </a:cubicBezTo>
                  <a:cubicBezTo>
                    <a:pt x="24705" y="53335"/>
                    <a:pt x="25285" y="52516"/>
                    <a:pt x="25900" y="51697"/>
                  </a:cubicBezTo>
                  <a:cubicBezTo>
                    <a:pt x="26992" y="50333"/>
                    <a:pt x="28118" y="49002"/>
                    <a:pt x="29210" y="47637"/>
                  </a:cubicBezTo>
                  <a:cubicBezTo>
                    <a:pt x="29210" y="47603"/>
                    <a:pt x="29278" y="47569"/>
                    <a:pt x="29312" y="47534"/>
                  </a:cubicBezTo>
                  <a:lnTo>
                    <a:pt x="30336" y="47773"/>
                  </a:lnTo>
                  <a:lnTo>
                    <a:pt x="30540" y="47296"/>
                  </a:lnTo>
                  <a:lnTo>
                    <a:pt x="29687" y="47023"/>
                  </a:lnTo>
                  <a:cubicBezTo>
                    <a:pt x="29687" y="46988"/>
                    <a:pt x="29687" y="46954"/>
                    <a:pt x="29687" y="46920"/>
                  </a:cubicBezTo>
                  <a:cubicBezTo>
                    <a:pt x="29721" y="46886"/>
                    <a:pt x="29756" y="46818"/>
                    <a:pt x="29790" y="46750"/>
                  </a:cubicBezTo>
                  <a:cubicBezTo>
                    <a:pt x="30984" y="45043"/>
                    <a:pt x="31666" y="42996"/>
                    <a:pt x="31666" y="40880"/>
                  </a:cubicBezTo>
                  <a:cubicBezTo>
                    <a:pt x="31701" y="39857"/>
                    <a:pt x="31905" y="38833"/>
                    <a:pt x="32315" y="37878"/>
                  </a:cubicBezTo>
                  <a:lnTo>
                    <a:pt x="32690" y="37946"/>
                  </a:lnTo>
                  <a:lnTo>
                    <a:pt x="32895" y="37536"/>
                  </a:lnTo>
                  <a:lnTo>
                    <a:pt x="32622" y="37263"/>
                  </a:lnTo>
                  <a:cubicBezTo>
                    <a:pt x="32622" y="37229"/>
                    <a:pt x="32622" y="37195"/>
                    <a:pt x="32622" y="37161"/>
                  </a:cubicBezTo>
                  <a:cubicBezTo>
                    <a:pt x="32656" y="37024"/>
                    <a:pt x="32724" y="36922"/>
                    <a:pt x="32758" y="36820"/>
                  </a:cubicBezTo>
                  <a:cubicBezTo>
                    <a:pt x="33304" y="35694"/>
                    <a:pt x="34055" y="34670"/>
                    <a:pt x="34942" y="33749"/>
                  </a:cubicBezTo>
                  <a:cubicBezTo>
                    <a:pt x="35181" y="33510"/>
                    <a:pt x="35352" y="33237"/>
                    <a:pt x="35079" y="32896"/>
                  </a:cubicBezTo>
                  <a:cubicBezTo>
                    <a:pt x="35352" y="32691"/>
                    <a:pt x="35556" y="32554"/>
                    <a:pt x="35795" y="32418"/>
                  </a:cubicBezTo>
                  <a:cubicBezTo>
                    <a:pt x="36512" y="31974"/>
                    <a:pt x="37263" y="31633"/>
                    <a:pt x="38082" y="31462"/>
                  </a:cubicBezTo>
                  <a:cubicBezTo>
                    <a:pt x="38935" y="31258"/>
                    <a:pt x="39822" y="31019"/>
                    <a:pt x="40709" y="30882"/>
                  </a:cubicBezTo>
                  <a:cubicBezTo>
                    <a:pt x="41744" y="30675"/>
                    <a:pt x="42811" y="30561"/>
                    <a:pt x="43887" y="30561"/>
                  </a:cubicBezTo>
                  <a:cubicBezTo>
                    <a:pt x="44407" y="30561"/>
                    <a:pt x="44930" y="30588"/>
                    <a:pt x="45452" y="30643"/>
                  </a:cubicBezTo>
                  <a:cubicBezTo>
                    <a:pt x="45482" y="30653"/>
                    <a:pt x="45512" y="30658"/>
                    <a:pt x="45542" y="30658"/>
                  </a:cubicBezTo>
                  <a:cubicBezTo>
                    <a:pt x="45614" y="30658"/>
                    <a:pt x="45687" y="30633"/>
                    <a:pt x="45759" y="30609"/>
                  </a:cubicBezTo>
                  <a:cubicBezTo>
                    <a:pt x="45882" y="30536"/>
                    <a:pt x="46005" y="30480"/>
                    <a:pt x="46141" y="30480"/>
                  </a:cubicBezTo>
                  <a:cubicBezTo>
                    <a:pt x="46194" y="30480"/>
                    <a:pt x="46248" y="30488"/>
                    <a:pt x="46305" y="30507"/>
                  </a:cubicBezTo>
                  <a:cubicBezTo>
                    <a:pt x="46988" y="30575"/>
                    <a:pt x="47704" y="30643"/>
                    <a:pt x="48387" y="30746"/>
                  </a:cubicBezTo>
                  <a:cubicBezTo>
                    <a:pt x="50707" y="31053"/>
                    <a:pt x="52993" y="31633"/>
                    <a:pt x="55211" y="32486"/>
                  </a:cubicBezTo>
                  <a:cubicBezTo>
                    <a:pt x="55757" y="32725"/>
                    <a:pt x="56303" y="32998"/>
                    <a:pt x="56781" y="33305"/>
                  </a:cubicBezTo>
                  <a:cubicBezTo>
                    <a:pt x="57088" y="33510"/>
                    <a:pt x="57361" y="33749"/>
                    <a:pt x="57566" y="34022"/>
                  </a:cubicBezTo>
                  <a:cubicBezTo>
                    <a:pt x="58078" y="34636"/>
                    <a:pt x="57975" y="35148"/>
                    <a:pt x="57327" y="35591"/>
                  </a:cubicBezTo>
                  <a:cubicBezTo>
                    <a:pt x="57156" y="35694"/>
                    <a:pt x="56952" y="35796"/>
                    <a:pt x="56747" y="35933"/>
                  </a:cubicBezTo>
                  <a:lnTo>
                    <a:pt x="57088" y="36342"/>
                  </a:lnTo>
                  <a:cubicBezTo>
                    <a:pt x="57293" y="36240"/>
                    <a:pt x="57463" y="36171"/>
                    <a:pt x="57634" y="36069"/>
                  </a:cubicBezTo>
                  <a:cubicBezTo>
                    <a:pt x="57771" y="35967"/>
                    <a:pt x="57941" y="35864"/>
                    <a:pt x="58112" y="35728"/>
                  </a:cubicBezTo>
                  <a:cubicBezTo>
                    <a:pt x="58146" y="35830"/>
                    <a:pt x="58180" y="35898"/>
                    <a:pt x="58180" y="35967"/>
                  </a:cubicBezTo>
                  <a:cubicBezTo>
                    <a:pt x="58590" y="38151"/>
                    <a:pt x="59784" y="40096"/>
                    <a:pt x="61524" y="41426"/>
                  </a:cubicBezTo>
                  <a:cubicBezTo>
                    <a:pt x="62343" y="42075"/>
                    <a:pt x="63128" y="42723"/>
                    <a:pt x="63913" y="43406"/>
                  </a:cubicBezTo>
                  <a:cubicBezTo>
                    <a:pt x="64902" y="44190"/>
                    <a:pt x="65687" y="45214"/>
                    <a:pt x="66233" y="46340"/>
                  </a:cubicBezTo>
                  <a:cubicBezTo>
                    <a:pt x="66028" y="46579"/>
                    <a:pt x="66028" y="46818"/>
                    <a:pt x="66199" y="46988"/>
                  </a:cubicBezTo>
                  <a:lnTo>
                    <a:pt x="66540" y="46988"/>
                  </a:lnTo>
                  <a:cubicBezTo>
                    <a:pt x="66574" y="47091"/>
                    <a:pt x="66643" y="47227"/>
                    <a:pt x="66677" y="47330"/>
                  </a:cubicBezTo>
                  <a:cubicBezTo>
                    <a:pt x="66950" y="48149"/>
                    <a:pt x="67257" y="48968"/>
                    <a:pt x="67496" y="49787"/>
                  </a:cubicBezTo>
                  <a:cubicBezTo>
                    <a:pt x="67871" y="51254"/>
                    <a:pt x="68349" y="52721"/>
                    <a:pt x="68895" y="54154"/>
                  </a:cubicBezTo>
                  <a:cubicBezTo>
                    <a:pt x="69441" y="55417"/>
                    <a:pt x="70225" y="56543"/>
                    <a:pt x="71249" y="57464"/>
                  </a:cubicBezTo>
                  <a:cubicBezTo>
                    <a:pt x="73365" y="59409"/>
                    <a:pt x="74969" y="61900"/>
                    <a:pt x="75890" y="64664"/>
                  </a:cubicBezTo>
                  <a:cubicBezTo>
                    <a:pt x="76333" y="65927"/>
                    <a:pt x="76675" y="67223"/>
                    <a:pt x="77016" y="68486"/>
                  </a:cubicBezTo>
                  <a:cubicBezTo>
                    <a:pt x="77425" y="70056"/>
                    <a:pt x="77971" y="71591"/>
                    <a:pt x="78654" y="73024"/>
                  </a:cubicBezTo>
                  <a:cubicBezTo>
                    <a:pt x="79268" y="74321"/>
                    <a:pt x="80189" y="75481"/>
                    <a:pt x="81350" y="76334"/>
                  </a:cubicBezTo>
                  <a:cubicBezTo>
                    <a:pt x="82134" y="76880"/>
                    <a:pt x="82919" y="77358"/>
                    <a:pt x="83772" y="77802"/>
                  </a:cubicBezTo>
                  <a:cubicBezTo>
                    <a:pt x="84694" y="78348"/>
                    <a:pt x="85683" y="78825"/>
                    <a:pt x="86639" y="79371"/>
                  </a:cubicBezTo>
                  <a:cubicBezTo>
                    <a:pt x="87696" y="79951"/>
                    <a:pt x="88550" y="80839"/>
                    <a:pt x="89130" y="81896"/>
                  </a:cubicBezTo>
                  <a:cubicBezTo>
                    <a:pt x="89607" y="82715"/>
                    <a:pt x="89949" y="83568"/>
                    <a:pt x="90222" y="84490"/>
                  </a:cubicBezTo>
                  <a:cubicBezTo>
                    <a:pt x="90563" y="85616"/>
                    <a:pt x="90870" y="86742"/>
                    <a:pt x="91245" y="87902"/>
                  </a:cubicBezTo>
                  <a:cubicBezTo>
                    <a:pt x="91962" y="90359"/>
                    <a:pt x="93497" y="92509"/>
                    <a:pt x="95545" y="94044"/>
                  </a:cubicBezTo>
                  <a:cubicBezTo>
                    <a:pt x="95954" y="94385"/>
                    <a:pt x="96364" y="94761"/>
                    <a:pt x="96773" y="95136"/>
                  </a:cubicBezTo>
                  <a:cubicBezTo>
                    <a:pt x="97319" y="95716"/>
                    <a:pt x="97797" y="96330"/>
                    <a:pt x="98240" y="97013"/>
                  </a:cubicBezTo>
                  <a:cubicBezTo>
                    <a:pt x="98377" y="96876"/>
                    <a:pt x="98513" y="96740"/>
                    <a:pt x="98684" y="96603"/>
                  </a:cubicBezTo>
                  <a:cubicBezTo>
                    <a:pt x="97967" y="95477"/>
                    <a:pt x="97046" y="94454"/>
                    <a:pt x="95988" y="93635"/>
                  </a:cubicBezTo>
                  <a:cubicBezTo>
                    <a:pt x="95681" y="93396"/>
                    <a:pt x="95374" y="93123"/>
                    <a:pt x="95067" y="92884"/>
                  </a:cubicBezTo>
                  <a:cubicBezTo>
                    <a:pt x="94112" y="92031"/>
                    <a:pt x="93293" y="91007"/>
                    <a:pt x="92713" y="89847"/>
                  </a:cubicBezTo>
                  <a:cubicBezTo>
                    <a:pt x="92235" y="88857"/>
                    <a:pt x="91825" y="87834"/>
                    <a:pt x="91518" y="86776"/>
                  </a:cubicBezTo>
                  <a:cubicBezTo>
                    <a:pt x="91143" y="85582"/>
                    <a:pt x="90836" y="84387"/>
                    <a:pt x="90426" y="83227"/>
                  </a:cubicBezTo>
                  <a:cubicBezTo>
                    <a:pt x="89744" y="81146"/>
                    <a:pt x="88242" y="79440"/>
                    <a:pt x="86297" y="78484"/>
                  </a:cubicBezTo>
                  <a:cubicBezTo>
                    <a:pt x="85751" y="78211"/>
                    <a:pt x="85240" y="77904"/>
                    <a:pt x="84728" y="77631"/>
                  </a:cubicBezTo>
                  <a:lnTo>
                    <a:pt x="83124" y="76812"/>
                  </a:lnTo>
                  <a:cubicBezTo>
                    <a:pt x="81588" y="76027"/>
                    <a:pt x="80292" y="74765"/>
                    <a:pt x="79473" y="73263"/>
                  </a:cubicBezTo>
                  <a:cubicBezTo>
                    <a:pt x="79132" y="72615"/>
                    <a:pt x="78824" y="71932"/>
                    <a:pt x="78551" y="71250"/>
                  </a:cubicBezTo>
                  <a:cubicBezTo>
                    <a:pt x="78006" y="69578"/>
                    <a:pt x="77494" y="67906"/>
                    <a:pt x="77050" y="66234"/>
                  </a:cubicBezTo>
                  <a:cubicBezTo>
                    <a:pt x="76129" y="62617"/>
                    <a:pt x="74184" y="59341"/>
                    <a:pt x="71420" y="56850"/>
                  </a:cubicBezTo>
                  <a:cubicBezTo>
                    <a:pt x="70635" y="56168"/>
                    <a:pt x="70021" y="55280"/>
                    <a:pt x="69645" y="54325"/>
                  </a:cubicBezTo>
                  <a:cubicBezTo>
                    <a:pt x="69270" y="53506"/>
                    <a:pt x="68963" y="52653"/>
                    <a:pt x="68690" y="51800"/>
                  </a:cubicBezTo>
                  <a:cubicBezTo>
                    <a:pt x="68144" y="50196"/>
                    <a:pt x="67666" y="48558"/>
                    <a:pt x="67154" y="46954"/>
                  </a:cubicBezTo>
                  <a:cubicBezTo>
                    <a:pt x="67154" y="46886"/>
                    <a:pt x="67154" y="46818"/>
                    <a:pt x="67154" y="46784"/>
                  </a:cubicBezTo>
                  <a:lnTo>
                    <a:pt x="67734" y="46579"/>
                  </a:lnTo>
                  <a:lnTo>
                    <a:pt x="72409" y="45078"/>
                  </a:lnTo>
                  <a:cubicBezTo>
                    <a:pt x="72716" y="44907"/>
                    <a:pt x="73024" y="44839"/>
                    <a:pt x="73365" y="44839"/>
                  </a:cubicBezTo>
                  <a:cubicBezTo>
                    <a:pt x="73433" y="44839"/>
                    <a:pt x="73501" y="44770"/>
                    <a:pt x="73570" y="44736"/>
                  </a:cubicBezTo>
                  <a:cubicBezTo>
                    <a:pt x="73740" y="44600"/>
                    <a:pt x="73945" y="44497"/>
                    <a:pt x="74150" y="44395"/>
                  </a:cubicBezTo>
                  <a:cubicBezTo>
                    <a:pt x="74934" y="44020"/>
                    <a:pt x="75719" y="43713"/>
                    <a:pt x="76470" y="43337"/>
                  </a:cubicBezTo>
                  <a:cubicBezTo>
                    <a:pt x="77903" y="42621"/>
                    <a:pt x="79268" y="41802"/>
                    <a:pt x="80531" y="40812"/>
                  </a:cubicBezTo>
                  <a:cubicBezTo>
                    <a:pt x="83090" y="38799"/>
                    <a:pt x="84830" y="35898"/>
                    <a:pt x="85376" y="32691"/>
                  </a:cubicBezTo>
                  <a:cubicBezTo>
                    <a:pt x="85478" y="32213"/>
                    <a:pt x="85444" y="31701"/>
                    <a:pt x="85308" y="31258"/>
                  </a:cubicBezTo>
                  <a:cubicBezTo>
                    <a:pt x="84864" y="29859"/>
                    <a:pt x="84284" y="28528"/>
                    <a:pt x="83533" y="27265"/>
                  </a:cubicBezTo>
                  <a:cubicBezTo>
                    <a:pt x="82783" y="26003"/>
                    <a:pt x="81964" y="24774"/>
                    <a:pt x="81042" y="23614"/>
                  </a:cubicBezTo>
                  <a:cubicBezTo>
                    <a:pt x="79268" y="21328"/>
                    <a:pt x="77289" y="19246"/>
                    <a:pt x="74866" y="17677"/>
                  </a:cubicBezTo>
                  <a:cubicBezTo>
                    <a:pt x="73706" y="16926"/>
                    <a:pt x="72512" y="16278"/>
                    <a:pt x="71352" y="15561"/>
                  </a:cubicBezTo>
                  <a:cubicBezTo>
                    <a:pt x="70396" y="14981"/>
                    <a:pt x="69372" y="14503"/>
                    <a:pt x="68315" y="14162"/>
                  </a:cubicBezTo>
                  <a:cubicBezTo>
                    <a:pt x="68042" y="14060"/>
                    <a:pt x="67769" y="13957"/>
                    <a:pt x="67461" y="13855"/>
                  </a:cubicBezTo>
                  <a:cubicBezTo>
                    <a:pt x="67427" y="13480"/>
                    <a:pt x="67393" y="13138"/>
                    <a:pt x="67393" y="12797"/>
                  </a:cubicBezTo>
                  <a:cubicBezTo>
                    <a:pt x="67325" y="11569"/>
                    <a:pt x="67018" y="10340"/>
                    <a:pt x="66506" y="9248"/>
                  </a:cubicBezTo>
                  <a:cubicBezTo>
                    <a:pt x="65414" y="7099"/>
                    <a:pt x="63776" y="5324"/>
                    <a:pt x="61729" y="4096"/>
                  </a:cubicBezTo>
                  <a:cubicBezTo>
                    <a:pt x="60432" y="3311"/>
                    <a:pt x="59135" y="2628"/>
                    <a:pt x="57805" y="2014"/>
                  </a:cubicBezTo>
                  <a:cubicBezTo>
                    <a:pt x="55348" y="854"/>
                    <a:pt x="52686" y="172"/>
                    <a:pt x="49991" y="69"/>
                  </a:cubicBezTo>
                  <a:cubicBezTo>
                    <a:pt x="48830" y="35"/>
                    <a:pt x="47670" y="1"/>
                    <a:pt x="465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56"/>
            <p:cNvSpPr/>
            <p:nvPr/>
          </p:nvSpPr>
          <p:spPr>
            <a:xfrm>
              <a:off x="2134005" y="2146418"/>
              <a:ext cx="34978" cy="21624"/>
            </a:xfrm>
            <a:custGeom>
              <a:rect b="b" l="l" r="r" t="t"/>
              <a:pathLst>
                <a:path extrusionOk="0" h="1161" w="1878">
                  <a:moveTo>
                    <a:pt x="1878" y="0"/>
                  </a:moveTo>
                  <a:lnTo>
                    <a:pt x="1366" y="68"/>
                  </a:lnTo>
                  <a:lnTo>
                    <a:pt x="1366" y="512"/>
                  </a:lnTo>
                  <a:lnTo>
                    <a:pt x="1" y="649"/>
                  </a:lnTo>
                  <a:cubicBezTo>
                    <a:pt x="69" y="853"/>
                    <a:pt x="103" y="1024"/>
                    <a:pt x="171" y="1160"/>
                  </a:cubicBezTo>
                  <a:lnTo>
                    <a:pt x="1673" y="1058"/>
                  </a:lnTo>
                  <a:cubicBezTo>
                    <a:pt x="1741" y="717"/>
                    <a:pt x="1809" y="376"/>
                    <a:pt x="1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56"/>
            <p:cNvSpPr/>
            <p:nvPr/>
          </p:nvSpPr>
          <p:spPr>
            <a:xfrm>
              <a:off x="1874092" y="2138149"/>
              <a:ext cx="39429" cy="19724"/>
            </a:xfrm>
            <a:custGeom>
              <a:rect b="b" l="l" r="r" t="t"/>
              <a:pathLst>
                <a:path extrusionOk="0" h="1059" w="2117">
                  <a:moveTo>
                    <a:pt x="171" y="1"/>
                  </a:moveTo>
                  <a:cubicBezTo>
                    <a:pt x="137" y="69"/>
                    <a:pt x="69" y="137"/>
                    <a:pt x="35" y="205"/>
                  </a:cubicBezTo>
                  <a:cubicBezTo>
                    <a:pt x="35" y="274"/>
                    <a:pt x="0" y="342"/>
                    <a:pt x="0" y="444"/>
                  </a:cubicBezTo>
                  <a:lnTo>
                    <a:pt x="2082" y="1058"/>
                  </a:lnTo>
                  <a:cubicBezTo>
                    <a:pt x="2116" y="820"/>
                    <a:pt x="2116" y="683"/>
                    <a:pt x="2116" y="581"/>
                  </a:cubicBezTo>
                  <a:cubicBezTo>
                    <a:pt x="1434" y="444"/>
                    <a:pt x="888" y="35"/>
                    <a:pt x="1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56"/>
            <p:cNvSpPr/>
            <p:nvPr/>
          </p:nvSpPr>
          <p:spPr>
            <a:xfrm>
              <a:off x="2050124" y="2159604"/>
              <a:ext cx="32426" cy="11603"/>
            </a:xfrm>
            <a:custGeom>
              <a:rect b="b" l="l" r="r" t="t"/>
              <a:pathLst>
                <a:path extrusionOk="0" h="623" w="1741">
                  <a:moveTo>
                    <a:pt x="854" y="0"/>
                  </a:moveTo>
                  <a:cubicBezTo>
                    <a:pt x="564" y="0"/>
                    <a:pt x="274" y="60"/>
                    <a:pt x="1" y="179"/>
                  </a:cubicBezTo>
                  <a:lnTo>
                    <a:pt x="1" y="623"/>
                  </a:lnTo>
                  <a:lnTo>
                    <a:pt x="1741" y="623"/>
                  </a:lnTo>
                  <a:cubicBezTo>
                    <a:pt x="1741" y="384"/>
                    <a:pt x="1707" y="248"/>
                    <a:pt x="1707" y="179"/>
                  </a:cubicBezTo>
                  <a:cubicBezTo>
                    <a:pt x="1434" y="60"/>
                    <a:pt x="1144" y="0"/>
                    <a:pt x="8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56"/>
            <p:cNvSpPr/>
            <p:nvPr/>
          </p:nvSpPr>
          <p:spPr>
            <a:xfrm>
              <a:off x="1825800" y="2123529"/>
              <a:ext cx="36244" cy="19091"/>
            </a:xfrm>
            <a:custGeom>
              <a:rect b="b" l="l" r="r" t="t"/>
              <a:pathLst>
                <a:path extrusionOk="0" h="1025" w="1946">
                  <a:moveTo>
                    <a:pt x="307" y="1"/>
                  </a:moveTo>
                  <a:lnTo>
                    <a:pt x="0" y="478"/>
                  </a:lnTo>
                  <a:lnTo>
                    <a:pt x="1672" y="1024"/>
                  </a:lnTo>
                  <a:cubicBezTo>
                    <a:pt x="1775" y="854"/>
                    <a:pt x="1843" y="717"/>
                    <a:pt x="1945" y="547"/>
                  </a:cubicBezTo>
                  <a:lnTo>
                    <a:pt x="3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56"/>
            <p:cNvSpPr/>
            <p:nvPr/>
          </p:nvSpPr>
          <p:spPr>
            <a:xfrm>
              <a:off x="2195016" y="2076504"/>
              <a:ext cx="32426" cy="23542"/>
            </a:xfrm>
            <a:custGeom>
              <a:rect b="b" l="l" r="r" t="t"/>
              <a:pathLst>
                <a:path extrusionOk="0" h="1264" w="1741">
                  <a:moveTo>
                    <a:pt x="922" y="1"/>
                  </a:moveTo>
                  <a:lnTo>
                    <a:pt x="1" y="205"/>
                  </a:lnTo>
                  <a:lnTo>
                    <a:pt x="205" y="683"/>
                  </a:lnTo>
                  <a:lnTo>
                    <a:pt x="922" y="581"/>
                  </a:lnTo>
                  <a:cubicBezTo>
                    <a:pt x="990" y="888"/>
                    <a:pt x="1195" y="1127"/>
                    <a:pt x="1502" y="1263"/>
                  </a:cubicBezTo>
                  <a:lnTo>
                    <a:pt x="1741" y="956"/>
                  </a:lnTo>
                  <a:lnTo>
                    <a:pt x="92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56"/>
            <p:cNvSpPr/>
            <p:nvPr/>
          </p:nvSpPr>
          <p:spPr>
            <a:xfrm>
              <a:off x="1870274" y="2310363"/>
              <a:ext cx="33711" cy="14006"/>
            </a:xfrm>
            <a:custGeom>
              <a:rect b="b" l="l" r="r" t="t"/>
              <a:pathLst>
                <a:path extrusionOk="0" h="752" w="1810">
                  <a:moveTo>
                    <a:pt x="35" y="1"/>
                  </a:moveTo>
                  <a:cubicBezTo>
                    <a:pt x="35" y="172"/>
                    <a:pt x="1" y="308"/>
                    <a:pt x="1" y="513"/>
                  </a:cubicBezTo>
                  <a:lnTo>
                    <a:pt x="1639" y="752"/>
                  </a:lnTo>
                  <a:cubicBezTo>
                    <a:pt x="1707" y="581"/>
                    <a:pt x="1741" y="445"/>
                    <a:pt x="1809" y="240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56"/>
            <p:cNvSpPr/>
            <p:nvPr/>
          </p:nvSpPr>
          <p:spPr>
            <a:xfrm>
              <a:off x="1964976" y="2155301"/>
              <a:ext cx="36878" cy="13373"/>
            </a:xfrm>
            <a:custGeom>
              <a:rect b="b" l="l" r="r" t="t"/>
              <a:pathLst>
                <a:path extrusionOk="0" h="718" w="1980">
                  <a:moveTo>
                    <a:pt x="68" y="1"/>
                  </a:moveTo>
                  <a:cubicBezTo>
                    <a:pt x="34" y="172"/>
                    <a:pt x="34" y="308"/>
                    <a:pt x="0" y="513"/>
                  </a:cubicBezTo>
                  <a:lnTo>
                    <a:pt x="1877" y="718"/>
                  </a:lnTo>
                  <a:cubicBezTo>
                    <a:pt x="1911" y="581"/>
                    <a:pt x="1945" y="445"/>
                    <a:pt x="1979" y="308"/>
                  </a:cubicBezTo>
                  <a:cubicBezTo>
                    <a:pt x="1672" y="274"/>
                    <a:pt x="1331" y="274"/>
                    <a:pt x="1024" y="240"/>
                  </a:cubicBezTo>
                  <a:cubicBezTo>
                    <a:pt x="717" y="172"/>
                    <a:pt x="410" y="69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56"/>
            <p:cNvSpPr/>
            <p:nvPr/>
          </p:nvSpPr>
          <p:spPr>
            <a:xfrm>
              <a:off x="1789577" y="2295129"/>
              <a:ext cx="27975" cy="14621"/>
            </a:xfrm>
            <a:custGeom>
              <a:rect b="b" l="l" r="r" t="t"/>
              <a:pathLst>
                <a:path extrusionOk="0" h="785" w="1502">
                  <a:moveTo>
                    <a:pt x="205" y="0"/>
                  </a:moveTo>
                  <a:lnTo>
                    <a:pt x="0" y="512"/>
                  </a:lnTo>
                  <a:lnTo>
                    <a:pt x="1399" y="785"/>
                  </a:lnTo>
                  <a:cubicBezTo>
                    <a:pt x="1433" y="580"/>
                    <a:pt x="1467" y="444"/>
                    <a:pt x="1502" y="273"/>
                  </a:cubicBezTo>
                  <a:lnTo>
                    <a:pt x="20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56"/>
            <p:cNvSpPr/>
            <p:nvPr/>
          </p:nvSpPr>
          <p:spPr>
            <a:xfrm>
              <a:off x="1831518" y="2303379"/>
              <a:ext cx="23523" cy="14006"/>
            </a:xfrm>
            <a:custGeom>
              <a:rect b="b" l="l" r="r" t="t"/>
              <a:pathLst>
                <a:path extrusionOk="0" h="752" w="1263">
                  <a:moveTo>
                    <a:pt x="137" y="1"/>
                  </a:moveTo>
                  <a:cubicBezTo>
                    <a:pt x="68" y="171"/>
                    <a:pt x="34" y="308"/>
                    <a:pt x="0" y="512"/>
                  </a:cubicBezTo>
                  <a:lnTo>
                    <a:pt x="1195" y="751"/>
                  </a:lnTo>
                  <a:cubicBezTo>
                    <a:pt x="1229" y="547"/>
                    <a:pt x="1229" y="410"/>
                    <a:pt x="1263" y="205"/>
                  </a:cubicBezTo>
                  <a:lnTo>
                    <a:pt x="1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56"/>
            <p:cNvSpPr/>
            <p:nvPr/>
          </p:nvSpPr>
          <p:spPr>
            <a:xfrm>
              <a:off x="2210269" y="2147684"/>
              <a:ext cx="24808" cy="13373"/>
            </a:xfrm>
            <a:custGeom>
              <a:rect b="b" l="l" r="r" t="t"/>
              <a:pathLst>
                <a:path extrusionOk="0" h="718" w="1332">
                  <a:moveTo>
                    <a:pt x="1161" y="0"/>
                  </a:moveTo>
                  <a:lnTo>
                    <a:pt x="1" y="171"/>
                  </a:lnTo>
                  <a:cubicBezTo>
                    <a:pt x="69" y="376"/>
                    <a:pt x="103" y="512"/>
                    <a:pt x="171" y="717"/>
                  </a:cubicBezTo>
                  <a:lnTo>
                    <a:pt x="1331" y="512"/>
                  </a:lnTo>
                  <a:cubicBezTo>
                    <a:pt x="1263" y="308"/>
                    <a:pt x="1229" y="171"/>
                    <a:pt x="1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56"/>
            <p:cNvSpPr/>
            <p:nvPr/>
          </p:nvSpPr>
          <p:spPr>
            <a:xfrm>
              <a:off x="1751436" y="2286227"/>
              <a:ext cx="25442" cy="14639"/>
            </a:xfrm>
            <a:custGeom>
              <a:rect b="b" l="l" r="r" t="t"/>
              <a:pathLst>
                <a:path extrusionOk="0" h="786" w="1366">
                  <a:moveTo>
                    <a:pt x="171" y="0"/>
                  </a:moveTo>
                  <a:lnTo>
                    <a:pt x="1" y="512"/>
                  </a:lnTo>
                  <a:lnTo>
                    <a:pt x="1195" y="785"/>
                  </a:lnTo>
                  <a:lnTo>
                    <a:pt x="1366" y="273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56"/>
            <p:cNvSpPr/>
            <p:nvPr/>
          </p:nvSpPr>
          <p:spPr>
            <a:xfrm>
              <a:off x="2006283" y="2322450"/>
              <a:ext cx="23523" cy="10188"/>
            </a:xfrm>
            <a:custGeom>
              <a:rect b="b" l="l" r="r" t="t"/>
              <a:pathLst>
                <a:path extrusionOk="0" h="547" w="1263">
                  <a:moveTo>
                    <a:pt x="0" y="0"/>
                  </a:moveTo>
                  <a:cubicBezTo>
                    <a:pt x="34" y="205"/>
                    <a:pt x="68" y="342"/>
                    <a:pt x="68" y="478"/>
                  </a:cubicBezTo>
                  <a:lnTo>
                    <a:pt x="1263" y="546"/>
                  </a:lnTo>
                  <a:lnTo>
                    <a:pt x="1263" y="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56"/>
            <p:cNvSpPr/>
            <p:nvPr/>
          </p:nvSpPr>
          <p:spPr>
            <a:xfrm>
              <a:off x="2053308" y="2091757"/>
              <a:ext cx="25442" cy="8288"/>
            </a:xfrm>
            <a:custGeom>
              <a:rect b="b" l="l" r="r" t="t"/>
              <a:pathLst>
                <a:path extrusionOk="0" h="445" w="1366">
                  <a:moveTo>
                    <a:pt x="0" y="1"/>
                  </a:moveTo>
                  <a:cubicBezTo>
                    <a:pt x="0" y="137"/>
                    <a:pt x="0" y="239"/>
                    <a:pt x="0" y="376"/>
                  </a:cubicBezTo>
                  <a:lnTo>
                    <a:pt x="1365" y="444"/>
                  </a:lnTo>
                  <a:cubicBezTo>
                    <a:pt x="1331" y="308"/>
                    <a:pt x="1331" y="137"/>
                    <a:pt x="1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56"/>
            <p:cNvSpPr/>
            <p:nvPr/>
          </p:nvSpPr>
          <p:spPr>
            <a:xfrm>
              <a:off x="1792743" y="2108910"/>
              <a:ext cx="23542" cy="17191"/>
            </a:xfrm>
            <a:custGeom>
              <a:rect b="b" l="l" r="r" t="t"/>
              <a:pathLst>
                <a:path extrusionOk="0" h="923" w="1264">
                  <a:moveTo>
                    <a:pt x="240" y="1"/>
                  </a:moveTo>
                  <a:cubicBezTo>
                    <a:pt x="137" y="172"/>
                    <a:pt x="69" y="308"/>
                    <a:pt x="1" y="479"/>
                  </a:cubicBezTo>
                  <a:lnTo>
                    <a:pt x="956" y="922"/>
                  </a:lnTo>
                  <a:lnTo>
                    <a:pt x="1263" y="479"/>
                  </a:lnTo>
                  <a:lnTo>
                    <a:pt x="24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56"/>
            <p:cNvSpPr/>
            <p:nvPr/>
          </p:nvSpPr>
          <p:spPr>
            <a:xfrm>
              <a:off x="2113035" y="2319265"/>
              <a:ext cx="21624" cy="11454"/>
            </a:xfrm>
            <a:custGeom>
              <a:rect b="b" l="l" r="r" t="t"/>
              <a:pathLst>
                <a:path extrusionOk="0" h="615" w="1161">
                  <a:moveTo>
                    <a:pt x="1127" y="1"/>
                  </a:moveTo>
                  <a:lnTo>
                    <a:pt x="1" y="103"/>
                  </a:lnTo>
                  <a:lnTo>
                    <a:pt x="137" y="615"/>
                  </a:lnTo>
                  <a:lnTo>
                    <a:pt x="1161" y="513"/>
                  </a:lnTo>
                  <a:cubicBezTo>
                    <a:pt x="1161" y="342"/>
                    <a:pt x="1127" y="205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56"/>
            <p:cNvSpPr/>
            <p:nvPr/>
          </p:nvSpPr>
          <p:spPr>
            <a:xfrm>
              <a:off x="2213454" y="2306564"/>
              <a:ext cx="22890" cy="13354"/>
            </a:xfrm>
            <a:custGeom>
              <a:rect b="b" l="l" r="r" t="t"/>
              <a:pathLst>
                <a:path extrusionOk="0" h="717" w="1229">
                  <a:moveTo>
                    <a:pt x="1092" y="0"/>
                  </a:moveTo>
                  <a:lnTo>
                    <a:pt x="0" y="205"/>
                  </a:lnTo>
                  <a:cubicBezTo>
                    <a:pt x="68" y="376"/>
                    <a:pt x="103" y="546"/>
                    <a:pt x="137" y="717"/>
                  </a:cubicBezTo>
                  <a:lnTo>
                    <a:pt x="1229" y="546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56"/>
            <p:cNvSpPr/>
            <p:nvPr/>
          </p:nvSpPr>
          <p:spPr>
            <a:xfrm>
              <a:off x="2097782" y="2159753"/>
              <a:ext cx="22276" cy="10821"/>
            </a:xfrm>
            <a:custGeom>
              <a:rect b="b" l="l" r="r" t="t"/>
              <a:pathLst>
                <a:path extrusionOk="0" h="581" w="1196">
                  <a:moveTo>
                    <a:pt x="1059" y="1"/>
                  </a:moveTo>
                  <a:lnTo>
                    <a:pt x="1" y="35"/>
                  </a:lnTo>
                  <a:cubicBezTo>
                    <a:pt x="35" y="240"/>
                    <a:pt x="35" y="376"/>
                    <a:pt x="69" y="581"/>
                  </a:cubicBezTo>
                  <a:lnTo>
                    <a:pt x="1195" y="513"/>
                  </a:lnTo>
                  <a:cubicBezTo>
                    <a:pt x="1161" y="308"/>
                    <a:pt x="1093" y="171"/>
                    <a:pt x="10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56"/>
            <p:cNvSpPr/>
            <p:nvPr/>
          </p:nvSpPr>
          <p:spPr>
            <a:xfrm>
              <a:off x="2093331" y="2089857"/>
              <a:ext cx="20990" cy="11454"/>
            </a:xfrm>
            <a:custGeom>
              <a:rect b="b" l="l" r="r" t="t"/>
              <a:pathLst>
                <a:path extrusionOk="0" h="615" w="1127">
                  <a:moveTo>
                    <a:pt x="1093" y="0"/>
                  </a:moveTo>
                  <a:lnTo>
                    <a:pt x="1" y="68"/>
                  </a:lnTo>
                  <a:cubicBezTo>
                    <a:pt x="35" y="273"/>
                    <a:pt x="35" y="410"/>
                    <a:pt x="69" y="614"/>
                  </a:cubicBezTo>
                  <a:lnTo>
                    <a:pt x="1127" y="546"/>
                  </a:lnTo>
                  <a:cubicBezTo>
                    <a:pt x="1093" y="376"/>
                    <a:pt x="1093" y="205"/>
                    <a:pt x="10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56"/>
            <p:cNvSpPr/>
            <p:nvPr/>
          </p:nvSpPr>
          <p:spPr>
            <a:xfrm>
              <a:off x="1929386" y="2150217"/>
              <a:ext cx="20357" cy="12740"/>
            </a:xfrm>
            <a:custGeom>
              <a:rect b="b" l="l" r="r" t="t"/>
              <a:pathLst>
                <a:path extrusionOk="0" h="684" w="1093">
                  <a:moveTo>
                    <a:pt x="103" y="1"/>
                  </a:moveTo>
                  <a:cubicBezTo>
                    <a:pt x="34" y="172"/>
                    <a:pt x="34" y="308"/>
                    <a:pt x="0" y="513"/>
                  </a:cubicBezTo>
                  <a:lnTo>
                    <a:pt x="1058" y="683"/>
                  </a:lnTo>
                  <a:lnTo>
                    <a:pt x="1092" y="137"/>
                  </a:lnTo>
                  <a:lnTo>
                    <a:pt x="1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56"/>
            <p:cNvSpPr/>
            <p:nvPr/>
          </p:nvSpPr>
          <p:spPr>
            <a:xfrm>
              <a:off x="1912215" y="2078422"/>
              <a:ext cx="24808" cy="11454"/>
            </a:xfrm>
            <a:custGeom>
              <a:rect b="b" l="l" r="r" t="t"/>
              <a:pathLst>
                <a:path extrusionOk="0" h="615" w="1332">
                  <a:moveTo>
                    <a:pt x="206" y="0"/>
                  </a:moveTo>
                  <a:lnTo>
                    <a:pt x="1" y="444"/>
                  </a:lnTo>
                  <a:lnTo>
                    <a:pt x="1263" y="614"/>
                  </a:lnTo>
                  <a:cubicBezTo>
                    <a:pt x="1298" y="478"/>
                    <a:pt x="1298" y="341"/>
                    <a:pt x="1332" y="205"/>
                  </a:cubicBezTo>
                  <a:lnTo>
                    <a:pt x="20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56"/>
            <p:cNvSpPr/>
            <p:nvPr/>
          </p:nvSpPr>
          <p:spPr>
            <a:xfrm>
              <a:off x="2078078" y="2322450"/>
              <a:ext cx="20357" cy="10411"/>
            </a:xfrm>
            <a:custGeom>
              <a:rect b="b" l="l" r="r" t="t"/>
              <a:pathLst>
                <a:path extrusionOk="0" h="559" w="1093">
                  <a:moveTo>
                    <a:pt x="991" y="0"/>
                  </a:moveTo>
                  <a:lnTo>
                    <a:pt x="1" y="34"/>
                  </a:lnTo>
                  <a:cubicBezTo>
                    <a:pt x="1" y="205"/>
                    <a:pt x="35" y="342"/>
                    <a:pt x="35" y="546"/>
                  </a:cubicBezTo>
                  <a:cubicBezTo>
                    <a:pt x="124" y="554"/>
                    <a:pt x="210" y="559"/>
                    <a:pt x="296" y="559"/>
                  </a:cubicBezTo>
                  <a:cubicBezTo>
                    <a:pt x="572" y="559"/>
                    <a:pt x="832" y="514"/>
                    <a:pt x="1093" y="410"/>
                  </a:cubicBezTo>
                  <a:lnTo>
                    <a:pt x="9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56"/>
            <p:cNvSpPr/>
            <p:nvPr/>
          </p:nvSpPr>
          <p:spPr>
            <a:xfrm>
              <a:off x="2160060" y="2082855"/>
              <a:ext cx="22909" cy="12106"/>
            </a:xfrm>
            <a:custGeom>
              <a:rect b="b" l="l" r="r" t="t"/>
              <a:pathLst>
                <a:path extrusionOk="0" h="650" w="1230">
                  <a:moveTo>
                    <a:pt x="1093" y="1"/>
                  </a:moveTo>
                  <a:lnTo>
                    <a:pt x="1" y="172"/>
                  </a:lnTo>
                  <a:lnTo>
                    <a:pt x="376" y="649"/>
                  </a:lnTo>
                  <a:lnTo>
                    <a:pt x="1229" y="513"/>
                  </a:lnTo>
                  <a:cubicBezTo>
                    <a:pt x="1161" y="308"/>
                    <a:pt x="1127" y="172"/>
                    <a:pt x="10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56"/>
            <p:cNvSpPr/>
            <p:nvPr/>
          </p:nvSpPr>
          <p:spPr>
            <a:xfrm>
              <a:off x="2278898" y="2295129"/>
              <a:ext cx="20990" cy="13354"/>
            </a:xfrm>
            <a:custGeom>
              <a:rect b="b" l="l" r="r" t="t"/>
              <a:pathLst>
                <a:path extrusionOk="0" h="717" w="1127">
                  <a:moveTo>
                    <a:pt x="922" y="0"/>
                  </a:moveTo>
                  <a:lnTo>
                    <a:pt x="1" y="205"/>
                  </a:lnTo>
                  <a:lnTo>
                    <a:pt x="137" y="717"/>
                  </a:lnTo>
                  <a:lnTo>
                    <a:pt x="1127" y="478"/>
                  </a:lnTo>
                  <a:cubicBezTo>
                    <a:pt x="1059" y="307"/>
                    <a:pt x="990" y="171"/>
                    <a:pt x="9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56"/>
            <p:cNvSpPr/>
            <p:nvPr/>
          </p:nvSpPr>
          <p:spPr>
            <a:xfrm>
              <a:off x="1981495" y="2088572"/>
              <a:ext cx="26001" cy="7767"/>
            </a:xfrm>
            <a:custGeom>
              <a:rect b="b" l="l" r="r" t="t"/>
              <a:pathLst>
                <a:path extrusionOk="0" h="417" w="1396">
                  <a:moveTo>
                    <a:pt x="68" y="1"/>
                  </a:moveTo>
                  <a:cubicBezTo>
                    <a:pt x="34" y="137"/>
                    <a:pt x="0" y="274"/>
                    <a:pt x="0" y="342"/>
                  </a:cubicBezTo>
                  <a:cubicBezTo>
                    <a:pt x="376" y="376"/>
                    <a:pt x="717" y="376"/>
                    <a:pt x="1092" y="410"/>
                  </a:cubicBezTo>
                  <a:cubicBezTo>
                    <a:pt x="1122" y="415"/>
                    <a:pt x="1148" y="417"/>
                    <a:pt x="1173" y="417"/>
                  </a:cubicBezTo>
                  <a:cubicBezTo>
                    <a:pt x="1346" y="417"/>
                    <a:pt x="1395" y="309"/>
                    <a:pt x="1365" y="69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56"/>
            <p:cNvSpPr/>
            <p:nvPr/>
          </p:nvSpPr>
          <p:spPr>
            <a:xfrm>
              <a:off x="2129554" y="2087306"/>
              <a:ext cx="18457" cy="12106"/>
            </a:xfrm>
            <a:custGeom>
              <a:rect b="b" l="l" r="r" t="t"/>
              <a:pathLst>
                <a:path extrusionOk="0" h="650" w="991">
                  <a:moveTo>
                    <a:pt x="956" y="1"/>
                  </a:moveTo>
                  <a:lnTo>
                    <a:pt x="1" y="103"/>
                  </a:lnTo>
                  <a:cubicBezTo>
                    <a:pt x="35" y="308"/>
                    <a:pt x="35" y="444"/>
                    <a:pt x="35" y="649"/>
                  </a:cubicBezTo>
                  <a:lnTo>
                    <a:pt x="990" y="547"/>
                  </a:lnTo>
                  <a:cubicBezTo>
                    <a:pt x="990" y="342"/>
                    <a:pt x="956" y="205"/>
                    <a:pt x="9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56"/>
            <p:cNvSpPr/>
            <p:nvPr/>
          </p:nvSpPr>
          <p:spPr>
            <a:xfrm>
              <a:off x="2149891" y="2316099"/>
              <a:ext cx="19091" cy="11454"/>
            </a:xfrm>
            <a:custGeom>
              <a:rect b="b" l="l" r="r" t="t"/>
              <a:pathLst>
                <a:path extrusionOk="0" h="615" w="1025">
                  <a:moveTo>
                    <a:pt x="922" y="0"/>
                  </a:moveTo>
                  <a:lnTo>
                    <a:pt x="1" y="102"/>
                  </a:lnTo>
                  <a:cubicBezTo>
                    <a:pt x="35" y="307"/>
                    <a:pt x="69" y="444"/>
                    <a:pt x="103" y="614"/>
                  </a:cubicBezTo>
                  <a:lnTo>
                    <a:pt x="1025" y="512"/>
                  </a:lnTo>
                  <a:cubicBezTo>
                    <a:pt x="990" y="307"/>
                    <a:pt x="956" y="171"/>
                    <a:pt x="9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56"/>
            <p:cNvSpPr/>
            <p:nvPr/>
          </p:nvSpPr>
          <p:spPr>
            <a:xfrm>
              <a:off x="2017085" y="2159753"/>
              <a:ext cx="16539" cy="10188"/>
            </a:xfrm>
            <a:custGeom>
              <a:rect b="b" l="l" r="r" t="t"/>
              <a:pathLst>
                <a:path extrusionOk="0" h="547" w="888">
                  <a:moveTo>
                    <a:pt x="68" y="1"/>
                  </a:moveTo>
                  <a:cubicBezTo>
                    <a:pt x="34" y="171"/>
                    <a:pt x="34" y="342"/>
                    <a:pt x="0" y="513"/>
                  </a:cubicBezTo>
                  <a:lnTo>
                    <a:pt x="887" y="547"/>
                  </a:lnTo>
                  <a:cubicBezTo>
                    <a:pt x="853" y="376"/>
                    <a:pt x="853" y="206"/>
                    <a:pt x="853" y="69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56"/>
            <p:cNvSpPr/>
            <p:nvPr/>
          </p:nvSpPr>
          <p:spPr>
            <a:xfrm>
              <a:off x="2311955" y="2288126"/>
              <a:ext cx="19072" cy="13373"/>
            </a:xfrm>
            <a:custGeom>
              <a:rect b="b" l="l" r="r" t="t"/>
              <a:pathLst>
                <a:path extrusionOk="0" h="718" w="1024">
                  <a:moveTo>
                    <a:pt x="853" y="1"/>
                  </a:moveTo>
                  <a:lnTo>
                    <a:pt x="0" y="205"/>
                  </a:lnTo>
                  <a:cubicBezTo>
                    <a:pt x="103" y="376"/>
                    <a:pt x="137" y="547"/>
                    <a:pt x="239" y="717"/>
                  </a:cubicBezTo>
                  <a:lnTo>
                    <a:pt x="1024" y="478"/>
                  </a:lnTo>
                  <a:cubicBezTo>
                    <a:pt x="956" y="308"/>
                    <a:pt x="922" y="171"/>
                    <a:pt x="8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56"/>
            <p:cNvSpPr/>
            <p:nvPr/>
          </p:nvSpPr>
          <p:spPr>
            <a:xfrm>
              <a:off x="1827067" y="2044732"/>
              <a:ext cx="20357" cy="15272"/>
            </a:xfrm>
            <a:custGeom>
              <a:rect b="b" l="l" r="r" t="t"/>
              <a:pathLst>
                <a:path extrusionOk="0" h="820" w="1093">
                  <a:moveTo>
                    <a:pt x="444" y="1"/>
                  </a:moveTo>
                  <a:lnTo>
                    <a:pt x="0" y="342"/>
                  </a:lnTo>
                  <a:lnTo>
                    <a:pt x="649" y="819"/>
                  </a:lnTo>
                  <a:lnTo>
                    <a:pt x="1092" y="478"/>
                  </a:lnTo>
                  <a:lnTo>
                    <a:pt x="44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56"/>
            <p:cNvSpPr/>
            <p:nvPr/>
          </p:nvSpPr>
          <p:spPr>
            <a:xfrm>
              <a:off x="2343094" y="2279876"/>
              <a:ext cx="17806" cy="13354"/>
            </a:xfrm>
            <a:custGeom>
              <a:rect b="b" l="l" r="r" t="t"/>
              <a:pathLst>
                <a:path extrusionOk="0" h="717" w="956">
                  <a:moveTo>
                    <a:pt x="785" y="0"/>
                  </a:moveTo>
                  <a:lnTo>
                    <a:pt x="0" y="205"/>
                  </a:lnTo>
                  <a:cubicBezTo>
                    <a:pt x="69" y="375"/>
                    <a:pt x="137" y="546"/>
                    <a:pt x="205" y="717"/>
                  </a:cubicBezTo>
                  <a:lnTo>
                    <a:pt x="956" y="512"/>
                  </a:lnTo>
                  <a:cubicBezTo>
                    <a:pt x="887" y="341"/>
                    <a:pt x="853" y="171"/>
                    <a:pt x="7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56"/>
            <p:cNvSpPr/>
            <p:nvPr/>
          </p:nvSpPr>
          <p:spPr>
            <a:xfrm>
              <a:off x="2022169" y="2091124"/>
              <a:ext cx="13987" cy="9555"/>
            </a:xfrm>
            <a:custGeom>
              <a:rect b="b" l="l" r="r" t="t"/>
              <a:pathLst>
                <a:path extrusionOk="0" h="513" w="751">
                  <a:moveTo>
                    <a:pt x="68" y="0"/>
                  </a:moveTo>
                  <a:cubicBezTo>
                    <a:pt x="34" y="171"/>
                    <a:pt x="0" y="308"/>
                    <a:pt x="0" y="478"/>
                  </a:cubicBezTo>
                  <a:lnTo>
                    <a:pt x="751" y="512"/>
                  </a:lnTo>
                  <a:cubicBezTo>
                    <a:pt x="751" y="342"/>
                    <a:pt x="751" y="205"/>
                    <a:pt x="751" y="35"/>
                  </a:cubicBezTo>
                  <a:lnTo>
                    <a:pt x="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56"/>
            <p:cNvSpPr/>
            <p:nvPr/>
          </p:nvSpPr>
          <p:spPr>
            <a:xfrm>
              <a:off x="1947805" y="2319898"/>
              <a:ext cx="15272" cy="9555"/>
            </a:xfrm>
            <a:custGeom>
              <a:rect b="b" l="l" r="r" t="t"/>
              <a:pathLst>
                <a:path extrusionOk="0" h="513" w="820">
                  <a:moveTo>
                    <a:pt x="1" y="1"/>
                  </a:moveTo>
                  <a:lnTo>
                    <a:pt x="1" y="1"/>
                  </a:lnTo>
                  <a:cubicBezTo>
                    <a:pt x="35" y="171"/>
                    <a:pt x="35" y="308"/>
                    <a:pt x="69" y="479"/>
                  </a:cubicBezTo>
                  <a:lnTo>
                    <a:pt x="820" y="513"/>
                  </a:lnTo>
                  <a:cubicBezTo>
                    <a:pt x="786" y="342"/>
                    <a:pt x="751" y="171"/>
                    <a:pt x="751" y="3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56"/>
            <p:cNvSpPr/>
            <p:nvPr/>
          </p:nvSpPr>
          <p:spPr>
            <a:xfrm>
              <a:off x="2249677" y="2302113"/>
              <a:ext cx="15906" cy="12088"/>
            </a:xfrm>
            <a:custGeom>
              <a:rect b="b" l="l" r="r" t="t"/>
              <a:pathLst>
                <a:path extrusionOk="0" h="649" w="854">
                  <a:moveTo>
                    <a:pt x="717" y="0"/>
                  </a:moveTo>
                  <a:lnTo>
                    <a:pt x="0" y="137"/>
                  </a:lnTo>
                  <a:cubicBezTo>
                    <a:pt x="34" y="307"/>
                    <a:pt x="103" y="444"/>
                    <a:pt x="137" y="649"/>
                  </a:cubicBezTo>
                  <a:lnTo>
                    <a:pt x="853" y="512"/>
                  </a:lnTo>
                  <a:cubicBezTo>
                    <a:pt x="819" y="307"/>
                    <a:pt x="785" y="171"/>
                    <a:pt x="7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56"/>
            <p:cNvSpPr/>
            <p:nvPr/>
          </p:nvSpPr>
          <p:spPr>
            <a:xfrm>
              <a:off x="2046306" y="2323716"/>
              <a:ext cx="16539" cy="9555"/>
            </a:xfrm>
            <a:custGeom>
              <a:rect b="b" l="l" r="r" t="t"/>
              <a:pathLst>
                <a:path extrusionOk="0" h="513" w="888">
                  <a:moveTo>
                    <a:pt x="1" y="1"/>
                  </a:moveTo>
                  <a:cubicBezTo>
                    <a:pt x="35" y="171"/>
                    <a:pt x="35" y="308"/>
                    <a:pt x="35" y="512"/>
                  </a:cubicBezTo>
                  <a:lnTo>
                    <a:pt x="888" y="512"/>
                  </a:lnTo>
                  <a:cubicBezTo>
                    <a:pt x="854" y="308"/>
                    <a:pt x="820" y="171"/>
                    <a:pt x="7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56"/>
            <p:cNvSpPr/>
            <p:nvPr/>
          </p:nvSpPr>
          <p:spPr>
            <a:xfrm>
              <a:off x="1951622" y="2085406"/>
              <a:ext cx="15272" cy="10188"/>
            </a:xfrm>
            <a:custGeom>
              <a:rect b="b" l="l" r="r" t="t"/>
              <a:pathLst>
                <a:path extrusionOk="0" h="547" w="820">
                  <a:moveTo>
                    <a:pt x="103" y="0"/>
                  </a:moveTo>
                  <a:cubicBezTo>
                    <a:pt x="69" y="137"/>
                    <a:pt x="35" y="273"/>
                    <a:pt x="0" y="478"/>
                  </a:cubicBezTo>
                  <a:lnTo>
                    <a:pt x="683" y="546"/>
                  </a:lnTo>
                  <a:cubicBezTo>
                    <a:pt x="751" y="376"/>
                    <a:pt x="751" y="205"/>
                    <a:pt x="819" y="35"/>
                  </a:cubicBezTo>
                  <a:lnTo>
                    <a:pt x="1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56"/>
            <p:cNvSpPr/>
            <p:nvPr/>
          </p:nvSpPr>
          <p:spPr>
            <a:xfrm>
              <a:off x="2182948" y="2312281"/>
              <a:ext cx="15906" cy="11454"/>
            </a:xfrm>
            <a:custGeom>
              <a:rect b="b" l="l" r="r" t="t"/>
              <a:pathLst>
                <a:path extrusionOk="0" h="615" w="854">
                  <a:moveTo>
                    <a:pt x="819" y="0"/>
                  </a:moveTo>
                  <a:lnTo>
                    <a:pt x="0" y="103"/>
                  </a:lnTo>
                  <a:cubicBezTo>
                    <a:pt x="68" y="307"/>
                    <a:pt x="103" y="444"/>
                    <a:pt x="137" y="615"/>
                  </a:cubicBezTo>
                  <a:lnTo>
                    <a:pt x="853" y="512"/>
                  </a:lnTo>
                  <a:cubicBezTo>
                    <a:pt x="853" y="342"/>
                    <a:pt x="853" y="205"/>
                    <a:pt x="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56"/>
            <p:cNvSpPr/>
            <p:nvPr/>
          </p:nvSpPr>
          <p:spPr>
            <a:xfrm>
              <a:off x="1917932" y="2316732"/>
              <a:ext cx="14639" cy="10188"/>
            </a:xfrm>
            <a:custGeom>
              <a:rect b="b" l="l" r="r" t="t"/>
              <a:pathLst>
                <a:path extrusionOk="0" h="547" w="786">
                  <a:moveTo>
                    <a:pt x="103" y="0"/>
                  </a:moveTo>
                  <a:cubicBezTo>
                    <a:pt x="69" y="171"/>
                    <a:pt x="35" y="307"/>
                    <a:pt x="1" y="512"/>
                  </a:cubicBezTo>
                  <a:lnTo>
                    <a:pt x="786" y="546"/>
                  </a:lnTo>
                  <a:cubicBezTo>
                    <a:pt x="752" y="341"/>
                    <a:pt x="752" y="205"/>
                    <a:pt x="752" y="34"/>
                  </a:cubicBezTo>
                  <a:lnTo>
                    <a:pt x="1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56"/>
            <p:cNvSpPr/>
            <p:nvPr/>
          </p:nvSpPr>
          <p:spPr>
            <a:xfrm>
              <a:off x="2181682" y="2152769"/>
              <a:ext cx="15906" cy="11454"/>
            </a:xfrm>
            <a:custGeom>
              <a:rect b="b" l="l" r="r" t="t"/>
              <a:pathLst>
                <a:path extrusionOk="0" h="615" w="854">
                  <a:moveTo>
                    <a:pt x="648" y="0"/>
                  </a:moveTo>
                  <a:lnTo>
                    <a:pt x="102" y="69"/>
                  </a:lnTo>
                  <a:cubicBezTo>
                    <a:pt x="68" y="239"/>
                    <a:pt x="34" y="410"/>
                    <a:pt x="0" y="615"/>
                  </a:cubicBezTo>
                  <a:lnTo>
                    <a:pt x="853" y="512"/>
                  </a:lnTo>
                  <a:cubicBezTo>
                    <a:pt x="785" y="342"/>
                    <a:pt x="717" y="171"/>
                    <a:pt x="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56"/>
            <p:cNvSpPr/>
            <p:nvPr/>
          </p:nvSpPr>
          <p:spPr>
            <a:xfrm>
              <a:off x="1882994" y="2072053"/>
              <a:ext cx="17172" cy="11473"/>
            </a:xfrm>
            <a:custGeom>
              <a:rect b="b" l="l" r="r" t="t"/>
              <a:pathLst>
                <a:path extrusionOk="0" h="616" w="922">
                  <a:moveTo>
                    <a:pt x="273" y="1"/>
                  </a:moveTo>
                  <a:cubicBezTo>
                    <a:pt x="205" y="137"/>
                    <a:pt x="103" y="274"/>
                    <a:pt x="0" y="444"/>
                  </a:cubicBezTo>
                  <a:lnTo>
                    <a:pt x="683" y="615"/>
                  </a:lnTo>
                  <a:cubicBezTo>
                    <a:pt x="785" y="444"/>
                    <a:pt x="853" y="308"/>
                    <a:pt x="922" y="171"/>
                  </a:cubicBezTo>
                  <a:cubicBezTo>
                    <a:pt x="819" y="137"/>
                    <a:pt x="785" y="103"/>
                    <a:pt x="683" y="69"/>
                  </a:cubicBezTo>
                  <a:cubicBezTo>
                    <a:pt x="546" y="35"/>
                    <a:pt x="444" y="35"/>
                    <a:pt x="2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56"/>
            <p:cNvSpPr/>
            <p:nvPr/>
          </p:nvSpPr>
          <p:spPr>
            <a:xfrm>
              <a:off x="1856306" y="2062294"/>
              <a:ext cx="16539" cy="12330"/>
            </a:xfrm>
            <a:custGeom>
              <a:rect b="b" l="l" r="r" t="t"/>
              <a:pathLst>
                <a:path extrusionOk="0" h="662" w="888">
                  <a:moveTo>
                    <a:pt x="332" y="0"/>
                  </a:moveTo>
                  <a:cubicBezTo>
                    <a:pt x="200" y="0"/>
                    <a:pt x="100" y="86"/>
                    <a:pt x="0" y="286"/>
                  </a:cubicBezTo>
                  <a:lnTo>
                    <a:pt x="648" y="661"/>
                  </a:lnTo>
                  <a:lnTo>
                    <a:pt x="887" y="252"/>
                  </a:lnTo>
                  <a:cubicBezTo>
                    <a:pt x="643" y="95"/>
                    <a:pt x="470" y="0"/>
                    <a:pt x="3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56"/>
            <p:cNvSpPr/>
            <p:nvPr/>
          </p:nvSpPr>
          <p:spPr>
            <a:xfrm>
              <a:off x="1978310" y="2321183"/>
              <a:ext cx="12088" cy="10188"/>
            </a:xfrm>
            <a:custGeom>
              <a:rect b="b" l="l" r="r" t="t"/>
              <a:pathLst>
                <a:path extrusionOk="0" h="547" w="649">
                  <a:moveTo>
                    <a:pt x="1" y="0"/>
                  </a:moveTo>
                  <a:lnTo>
                    <a:pt x="1" y="0"/>
                  </a:lnTo>
                  <a:cubicBezTo>
                    <a:pt x="35" y="205"/>
                    <a:pt x="35" y="341"/>
                    <a:pt x="69" y="512"/>
                  </a:cubicBezTo>
                  <a:lnTo>
                    <a:pt x="649" y="546"/>
                  </a:lnTo>
                  <a:cubicBezTo>
                    <a:pt x="649" y="375"/>
                    <a:pt x="649" y="239"/>
                    <a:pt x="649" y="6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56"/>
            <p:cNvSpPr/>
            <p:nvPr/>
          </p:nvSpPr>
          <p:spPr>
            <a:xfrm>
              <a:off x="2373600" y="2272873"/>
              <a:ext cx="13987" cy="12740"/>
            </a:xfrm>
            <a:custGeom>
              <a:rect b="b" l="l" r="r" t="t"/>
              <a:pathLst>
                <a:path extrusionOk="0" h="684" w="751">
                  <a:moveTo>
                    <a:pt x="580" y="1"/>
                  </a:moveTo>
                  <a:lnTo>
                    <a:pt x="0" y="171"/>
                  </a:lnTo>
                  <a:lnTo>
                    <a:pt x="171" y="683"/>
                  </a:lnTo>
                  <a:lnTo>
                    <a:pt x="751" y="478"/>
                  </a:lnTo>
                  <a:cubicBezTo>
                    <a:pt x="683" y="308"/>
                    <a:pt x="648" y="171"/>
                    <a:pt x="5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56"/>
            <p:cNvSpPr/>
            <p:nvPr/>
          </p:nvSpPr>
          <p:spPr>
            <a:xfrm>
              <a:off x="1987846" y="2111461"/>
              <a:ext cx="12088" cy="11454"/>
            </a:xfrm>
            <a:custGeom>
              <a:rect b="b" l="l" r="r" t="t"/>
              <a:pathLst>
                <a:path extrusionOk="0" h="615" w="649">
                  <a:moveTo>
                    <a:pt x="137" y="0"/>
                  </a:moveTo>
                  <a:cubicBezTo>
                    <a:pt x="103" y="205"/>
                    <a:pt x="69" y="376"/>
                    <a:pt x="0" y="581"/>
                  </a:cubicBezTo>
                  <a:lnTo>
                    <a:pt x="546" y="615"/>
                  </a:lnTo>
                  <a:lnTo>
                    <a:pt x="649" y="35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56"/>
            <p:cNvSpPr/>
            <p:nvPr/>
          </p:nvSpPr>
          <p:spPr>
            <a:xfrm>
              <a:off x="1830233" y="2079149"/>
              <a:ext cx="17824" cy="10095"/>
            </a:xfrm>
            <a:custGeom>
              <a:rect b="b" l="l" r="r" t="t"/>
              <a:pathLst>
                <a:path extrusionOk="0" h="542" w="957">
                  <a:moveTo>
                    <a:pt x="547" y="1"/>
                  </a:moveTo>
                  <a:cubicBezTo>
                    <a:pt x="406" y="1"/>
                    <a:pt x="267" y="93"/>
                    <a:pt x="1" y="302"/>
                  </a:cubicBezTo>
                  <a:lnTo>
                    <a:pt x="479" y="541"/>
                  </a:lnTo>
                  <a:lnTo>
                    <a:pt x="956" y="166"/>
                  </a:lnTo>
                  <a:cubicBezTo>
                    <a:pt x="775" y="60"/>
                    <a:pt x="660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56"/>
            <p:cNvSpPr/>
            <p:nvPr/>
          </p:nvSpPr>
          <p:spPr>
            <a:xfrm>
              <a:off x="2233791" y="2103825"/>
              <a:ext cx="13354" cy="13373"/>
            </a:xfrm>
            <a:custGeom>
              <a:rect b="b" l="l" r="r" t="t"/>
              <a:pathLst>
                <a:path extrusionOk="0" h="718" w="717">
                  <a:moveTo>
                    <a:pt x="341" y="1"/>
                  </a:moveTo>
                  <a:lnTo>
                    <a:pt x="0" y="376"/>
                  </a:lnTo>
                  <a:lnTo>
                    <a:pt x="444" y="718"/>
                  </a:lnTo>
                  <a:cubicBezTo>
                    <a:pt x="546" y="581"/>
                    <a:pt x="648" y="445"/>
                    <a:pt x="717" y="308"/>
                  </a:cubicBezTo>
                  <a:lnTo>
                    <a:pt x="34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56"/>
            <p:cNvSpPr/>
            <p:nvPr/>
          </p:nvSpPr>
          <p:spPr>
            <a:xfrm>
              <a:off x="1909682" y="2101926"/>
              <a:ext cx="12721" cy="9145"/>
            </a:xfrm>
            <a:custGeom>
              <a:rect b="b" l="l" r="r" t="t"/>
              <a:pathLst>
                <a:path extrusionOk="0" h="491" w="683">
                  <a:moveTo>
                    <a:pt x="205" y="1"/>
                  </a:moveTo>
                  <a:cubicBezTo>
                    <a:pt x="137" y="171"/>
                    <a:pt x="69" y="274"/>
                    <a:pt x="0" y="410"/>
                  </a:cubicBezTo>
                  <a:cubicBezTo>
                    <a:pt x="183" y="459"/>
                    <a:pt x="300" y="490"/>
                    <a:pt x="384" y="490"/>
                  </a:cubicBezTo>
                  <a:cubicBezTo>
                    <a:pt x="534" y="490"/>
                    <a:pt x="573" y="388"/>
                    <a:pt x="683" y="103"/>
                  </a:cubicBezTo>
                  <a:lnTo>
                    <a:pt x="20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56"/>
            <p:cNvSpPr/>
            <p:nvPr/>
          </p:nvSpPr>
          <p:spPr>
            <a:xfrm>
              <a:off x="2254761" y="2119730"/>
              <a:ext cx="12088" cy="12088"/>
            </a:xfrm>
            <a:custGeom>
              <a:rect b="b" l="l" r="r" t="t"/>
              <a:pathLst>
                <a:path extrusionOk="0" h="649" w="649">
                  <a:moveTo>
                    <a:pt x="307" y="0"/>
                  </a:moveTo>
                  <a:lnTo>
                    <a:pt x="0" y="375"/>
                  </a:lnTo>
                  <a:lnTo>
                    <a:pt x="341" y="648"/>
                  </a:lnTo>
                  <a:lnTo>
                    <a:pt x="648" y="239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56"/>
            <p:cNvSpPr/>
            <p:nvPr/>
          </p:nvSpPr>
          <p:spPr>
            <a:xfrm>
              <a:off x="1984028" y="2137870"/>
              <a:ext cx="9555" cy="7133"/>
            </a:xfrm>
            <a:custGeom>
              <a:rect b="b" l="l" r="r" t="t"/>
              <a:pathLst>
                <a:path extrusionOk="0" h="383" w="513">
                  <a:moveTo>
                    <a:pt x="173" y="0"/>
                  </a:moveTo>
                  <a:cubicBezTo>
                    <a:pt x="59" y="0"/>
                    <a:pt x="43" y="89"/>
                    <a:pt x="1" y="323"/>
                  </a:cubicBezTo>
                  <a:cubicBezTo>
                    <a:pt x="170" y="359"/>
                    <a:pt x="279" y="382"/>
                    <a:pt x="351" y="382"/>
                  </a:cubicBezTo>
                  <a:cubicBezTo>
                    <a:pt x="483" y="382"/>
                    <a:pt x="491" y="304"/>
                    <a:pt x="513" y="84"/>
                  </a:cubicBezTo>
                  <a:cubicBezTo>
                    <a:pt x="346" y="32"/>
                    <a:pt x="242" y="0"/>
                    <a:pt x="1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56"/>
            <p:cNvSpPr/>
            <p:nvPr/>
          </p:nvSpPr>
          <p:spPr>
            <a:xfrm>
              <a:off x="2248392" y="2144313"/>
              <a:ext cx="10188" cy="10374"/>
            </a:xfrm>
            <a:custGeom>
              <a:rect b="b" l="l" r="r" t="t"/>
              <a:pathLst>
                <a:path extrusionOk="0" h="557" w="547">
                  <a:moveTo>
                    <a:pt x="256" y="1"/>
                  </a:moveTo>
                  <a:cubicBezTo>
                    <a:pt x="197" y="1"/>
                    <a:pt x="120" y="32"/>
                    <a:pt x="1" y="79"/>
                  </a:cubicBezTo>
                  <a:cubicBezTo>
                    <a:pt x="35" y="216"/>
                    <a:pt x="103" y="386"/>
                    <a:pt x="172" y="557"/>
                  </a:cubicBezTo>
                  <a:lnTo>
                    <a:pt x="547" y="420"/>
                  </a:lnTo>
                  <a:cubicBezTo>
                    <a:pt x="413" y="109"/>
                    <a:pt x="367" y="1"/>
                    <a:pt x="2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56"/>
            <p:cNvSpPr/>
            <p:nvPr/>
          </p:nvSpPr>
          <p:spPr>
            <a:xfrm>
              <a:off x="1898880" y="2124628"/>
              <a:ext cx="11454" cy="7376"/>
            </a:xfrm>
            <a:custGeom>
              <a:rect b="b" l="l" r="r" t="t"/>
              <a:pathLst>
                <a:path extrusionOk="0" h="396" w="615">
                  <a:moveTo>
                    <a:pt x="248" y="0"/>
                  </a:moveTo>
                  <a:cubicBezTo>
                    <a:pt x="142" y="0"/>
                    <a:pt x="100" y="83"/>
                    <a:pt x="0" y="283"/>
                  </a:cubicBezTo>
                  <a:cubicBezTo>
                    <a:pt x="184" y="354"/>
                    <a:pt x="292" y="395"/>
                    <a:pt x="367" y="395"/>
                  </a:cubicBezTo>
                  <a:cubicBezTo>
                    <a:pt x="473" y="395"/>
                    <a:pt x="515" y="312"/>
                    <a:pt x="614" y="112"/>
                  </a:cubicBezTo>
                  <a:cubicBezTo>
                    <a:pt x="431" y="42"/>
                    <a:pt x="323" y="0"/>
                    <a:pt x="2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56"/>
            <p:cNvSpPr/>
            <p:nvPr/>
          </p:nvSpPr>
          <p:spPr>
            <a:xfrm>
              <a:off x="2059026" y="2115018"/>
              <a:ext cx="8903" cy="7264"/>
            </a:xfrm>
            <a:custGeom>
              <a:rect b="b" l="l" r="r" t="t"/>
              <a:pathLst>
                <a:path extrusionOk="0" h="390" w="478">
                  <a:moveTo>
                    <a:pt x="255" y="1"/>
                  </a:moveTo>
                  <a:cubicBezTo>
                    <a:pt x="190" y="1"/>
                    <a:pt x="107" y="7"/>
                    <a:pt x="0" y="14"/>
                  </a:cubicBezTo>
                  <a:lnTo>
                    <a:pt x="0" y="355"/>
                  </a:lnTo>
                  <a:lnTo>
                    <a:pt x="478" y="390"/>
                  </a:lnTo>
                  <a:cubicBezTo>
                    <a:pt x="478" y="72"/>
                    <a:pt x="478" y="1"/>
                    <a:pt x="2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56"/>
            <p:cNvSpPr/>
            <p:nvPr/>
          </p:nvSpPr>
          <p:spPr>
            <a:xfrm>
              <a:off x="2272547" y="2136883"/>
              <a:ext cx="7655" cy="11454"/>
            </a:xfrm>
            <a:custGeom>
              <a:rect b="b" l="l" r="r" t="t"/>
              <a:pathLst>
                <a:path extrusionOk="0" h="615" w="411">
                  <a:moveTo>
                    <a:pt x="239" y="0"/>
                  </a:moveTo>
                  <a:cubicBezTo>
                    <a:pt x="171" y="103"/>
                    <a:pt x="69" y="239"/>
                    <a:pt x="35" y="376"/>
                  </a:cubicBezTo>
                  <a:cubicBezTo>
                    <a:pt x="1" y="410"/>
                    <a:pt x="137" y="512"/>
                    <a:pt x="205" y="615"/>
                  </a:cubicBezTo>
                  <a:cubicBezTo>
                    <a:pt x="239" y="546"/>
                    <a:pt x="376" y="512"/>
                    <a:pt x="376" y="444"/>
                  </a:cubicBezTo>
                  <a:cubicBezTo>
                    <a:pt x="410" y="307"/>
                    <a:pt x="410" y="171"/>
                    <a:pt x="376" y="34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56"/>
            <p:cNvSpPr/>
            <p:nvPr/>
          </p:nvSpPr>
          <p:spPr>
            <a:xfrm>
              <a:off x="1811814" y="2095091"/>
              <a:ext cx="12721" cy="6593"/>
            </a:xfrm>
            <a:custGeom>
              <a:rect b="b" l="l" r="r" t="t"/>
              <a:pathLst>
                <a:path extrusionOk="0" h="354" w="683">
                  <a:moveTo>
                    <a:pt x="251" y="0"/>
                  </a:moveTo>
                  <a:cubicBezTo>
                    <a:pt x="173" y="0"/>
                    <a:pt x="113" y="68"/>
                    <a:pt x="0" y="197"/>
                  </a:cubicBezTo>
                  <a:cubicBezTo>
                    <a:pt x="140" y="244"/>
                    <a:pt x="280" y="354"/>
                    <a:pt x="442" y="354"/>
                  </a:cubicBezTo>
                  <a:cubicBezTo>
                    <a:pt x="517" y="354"/>
                    <a:pt x="596" y="330"/>
                    <a:pt x="683" y="265"/>
                  </a:cubicBezTo>
                  <a:cubicBezTo>
                    <a:pt x="449" y="85"/>
                    <a:pt x="338" y="0"/>
                    <a:pt x="2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56"/>
            <p:cNvSpPr/>
            <p:nvPr/>
          </p:nvSpPr>
          <p:spPr>
            <a:xfrm>
              <a:off x="2153709" y="2103825"/>
              <a:ext cx="8288" cy="6388"/>
            </a:xfrm>
            <a:custGeom>
              <a:rect b="b" l="l" r="r" t="t"/>
              <a:pathLst>
                <a:path extrusionOk="0" h="343" w="445">
                  <a:moveTo>
                    <a:pt x="1" y="1"/>
                  </a:moveTo>
                  <a:cubicBezTo>
                    <a:pt x="1" y="342"/>
                    <a:pt x="1" y="342"/>
                    <a:pt x="444" y="342"/>
                  </a:cubicBezTo>
                  <a:cubicBezTo>
                    <a:pt x="444" y="1"/>
                    <a:pt x="444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56"/>
            <p:cNvSpPr/>
            <p:nvPr/>
          </p:nvSpPr>
          <p:spPr>
            <a:xfrm>
              <a:off x="2059026" y="2137423"/>
              <a:ext cx="10188" cy="6035"/>
            </a:xfrm>
            <a:custGeom>
              <a:rect b="b" l="l" r="r" t="t"/>
              <a:pathLst>
                <a:path extrusionOk="0" h="324" w="547">
                  <a:moveTo>
                    <a:pt x="208" y="1"/>
                  </a:moveTo>
                  <a:cubicBezTo>
                    <a:pt x="143" y="1"/>
                    <a:pt x="73" y="5"/>
                    <a:pt x="0" y="5"/>
                  </a:cubicBezTo>
                  <a:cubicBezTo>
                    <a:pt x="46" y="278"/>
                    <a:pt x="167" y="324"/>
                    <a:pt x="314" y="324"/>
                  </a:cubicBezTo>
                  <a:cubicBezTo>
                    <a:pt x="387" y="324"/>
                    <a:pt x="467" y="313"/>
                    <a:pt x="546" y="313"/>
                  </a:cubicBezTo>
                  <a:cubicBezTo>
                    <a:pt x="521" y="37"/>
                    <a:pt x="386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56"/>
            <p:cNvSpPr/>
            <p:nvPr/>
          </p:nvSpPr>
          <p:spPr>
            <a:xfrm>
              <a:off x="2155609" y="2126416"/>
              <a:ext cx="10188" cy="6035"/>
            </a:xfrm>
            <a:custGeom>
              <a:rect b="b" l="l" r="r" t="t"/>
              <a:pathLst>
                <a:path extrusionOk="0" h="324" w="547">
                  <a:moveTo>
                    <a:pt x="236" y="0"/>
                  </a:moveTo>
                  <a:cubicBezTo>
                    <a:pt x="179" y="0"/>
                    <a:pt x="104" y="7"/>
                    <a:pt x="1" y="16"/>
                  </a:cubicBezTo>
                  <a:cubicBezTo>
                    <a:pt x="1" y="119"/>
                    <a:pt x="35" y="187"/>
                    <a:pt x="69" y="323"/>
                  </a:cubicBezTo>
                  <a:lnTo>
                    <a:pt x="547" y="221"/>
                  </a:lnTo>
                  <a:cubicBezTo>
                    <a:pt x="423" y="48"/>
                    <a:pt x="389" y="0"/>
                    <a:pt x="2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56"/>
            <p:cNvSpPr/>
            <p:nvPr/>
          </p:nvSpPr>
          <p:spPr>
            <a:xfrm>
              <a:off x="2351344" y="1868067"/>
              <a:ext cx="215473" cy="136484"/>
            </a:xfrm>
            <a:custGeom>
              <a:rect b="b" l="l" r="r" t="t"/>
              <a:pathLst>
                <a:path extrusionOk="0" h="7328" w="11569">
                  <a:moveTo>
                    <a:pt x="11227" y="0"/>
                  </a:moveTo>
                  <a:cubicBezTo>
                    <a:pt x="11159" y="34"/>
                    <a:pt x="11091" y="69"/>
                    <a:pt x="11057" y="137"/>
                  </a:cubicBezTo>
                  <a:cubicBezTo>
                    <a:pt x="10443" y="649"/>
                    <a:pt x="9794" y="1195"/>
                    <a:pt x="9146" y="1706"/>
                  </a:cubicBezTo>
                  <a:cubicBezTo>
                    <a:pt x="7098" y="3310"/>
                    <a:pt x="4915" y="4709"/>
                    <a:pt x="2594" y="5904"/>
                  </a:cubicBezTo>
                  <a:cubicBezTo>
                    <a:pt x="1878" y="6245"/>
                    <a:pt x="1093" y="6484"/>
                    <a:pt x="342" y="6791"/>
                  </a:cubicBezTo>
                  <a:cubicBezTo>
                    <a:pt x="206" y="6859"/>
                    <a:pt x="103" y="6961"/>
                    <a:pt x="1" y="7064"/>
                  </a:cubicBezTo>
                  <a:cubicBezTo>
                    <a:pt x="109" y="7237"/>
                    <a:pt x="285" y="7327"/>
                    <a:pt x="470" y="7327"/>
                  </a:cubicBezTo>
                  <a:cubicBezTo>
                    <a:pt x="576" y="7327"/>
                    <a:pt x="686" y="7297"/>
                    <a:pt x="786" y="7234"/>
                  </a:cubicBezTo>
                  <a:cubicBezTo>
                    <a:pt x="1639" y="6893"/>
                    <a:pt x="2560" y="6552"/>
                    <a:pt x="3345" y="6108"/>
                  </a:cubicBezTo>
                  <a:cubicBezTo>
                    <a:pt x="4607" y="5426"/>
                    <a:pt x="5802" y="4675"/>
                    <a:pt x="7030" y="3924"/>
                  </a:cubicBezTo>
                  <a:cubicBezTo>
                    <a:pt x="8532" y="2935"/>
                    <a:pt x="9965" y="1843"/>
                    <a:pt x="11261" y="649"/>
                  </a:cubicBezTo>
                  <a:cubicBezTo>
                    <a:pt x="11364" y="546"/>
                    <a:pt x="11466" y="444"/>
                    <a:pt x="11534" y="342"/>
                  </a:cubicBezTo>
                  <a:cubicBezTo>
                    <a:pt x="11569" y="239"/>
                    <a:pt x="11569" y="137"/>
                    <a:pt x="11500" y="34"/>
                  </a:cubicBezTo>
                  <a:cubicBezTo>
                    <a:pt x="11466" y="0"/>
                    <a:pt x="11330" y="0"/>
                    <a:pt x="1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56"/>
            <p:cNvSpPr/>
            <p:nvPr/>
          </p:nvSpPr>
          <p:spPr>
            <a:xfrm>
              <a:off x="1419076" y="1930810"/>
              <a:ext cx="204018" cy="89549"/>
            </a:xfrm>
            <a:custGeom>
              <a:rect b="b" l="l" r="r" t="t"/>
              <a:pathLst>
                <a:path extrusionOk="0" h="4808" w="10954">
                  <a:moveTo>
                    <a:pt x="325" y="1"/>
                  </a:moveTo>
                  <a:cubicBezTo>
                    <a:pt x="256" y="1"/>
                    <a:pt x="188" y="27"/>
                    <a:pt x="137" y="78"/>
                  </a:cubicBezTo>
                  <a:cubicBezTo>
                    <a:pt x="0" y="214"/>
                    <a:pt x="69" y="351"/>
                    <a:pt x="205" y="487"/>
                  </a:cubicBezTo>
                  <a:cubicBezTo>
                    <a:pt x="580" y="828"/>
                    <a:pt x="990" y="1136"/>
                    <a:pt x="1468" y="1340"/>
                  </a:cubicBezTo>
                  <a:cubicBezTo>
                    <a:pt x="2491" y="1784"/>
                    <a:pt x="3481" y="2296"/>
                    <a:pt x="4470" y="2739"/>
                  </a:cubicBezTo>
                  <a:cubicBezTo>
                    <a:pt x="5392" y="3115"/>
                    <a:pt x="6313" y="3490"/>
                    <a:pt x="7234" y="3797"/>
                  </a:cubicBezTo>
                  <a:cubicBezTo>
                    <a:pt x="8326" y="4172"/>
                    <a:pt x="9487" y="4480"/>
                    <a:pt x="10613" y="4787"/>
                  </a:cubicBezTo>
                  <a:cubicBezTo>
                    <a:pt x="10647" y="4801"/>
                    <a:pt x="10681" y="4807"/>
                    <a:pt x="10712" y="4807"/>
                  </a:cubicBezTo>
                  <a:cubicBezTo>
                    <a:pt x="10835" y="4807"/>
                    <a:pt x="10927" y="4704"/>
                    <a:pt x="10954" y="4514"/>
                  </a:cubicBezTo>
                  <a:cubicBezTo>
                    <a:pt x="10920" y="4377"/>
                    <a:pt x="10817" y="4275"/>
                    <a:pt x="10749" y="4207"/>
                  </a:cubicBezTo>
                  <a:cubicBezTo>
                    <a:pt x="10613" y="4138"/>
                    <a:pt x="10442" y="4070"/>
                    <a:pt x="10306" y="4036"/>
                  </a:cubicBezTo>
                  <a:cubicBezTo>
                    <a:pt x="8736" y="3695"/>
                    <a:pt x="7200" y="3251"/>
                    <a:pt x="5699" y="2671"/>
                  </a:cubicBezTo>
                  <a:cubicBezTo>
                    <a:pt x="4948" y="2330"/>
                    <a:pt x="4163" y="1989"/>
                    <a:pt x="3447" y="1613"/>
                  </a:cubicBezTo>
                  <a:cubicBezTo>
                    <a:pt x="2457" y="1101"/>
                    <a:pt x="1331" y="863"/>
                    <a:pt x="512" y="78"/>
                  </a:cubicBezTo>
                  <a:cubicBezTo>
                    <a:pt x="461" y="27"/>
                    <a:pt x="393" y="1"/>
                    <a:pt x="3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56"/>
            <p:cNvSpPr/>
            <p:nvPr/>
          </p:nvSpPr>
          <p:spPr>
            <a:xfrm>
              <a:off x="2334192" y="1877025"/>
              <a:ext cx="148106" cy="96794"/>
            </a:xfrm>
            <a:custGeom>
              <a:rect b="b" l="l" r="r" t="t"/>
              <a:pathLst>
                <a:path extrusionOk="0" h="5197" w="7952">
                  <a:moveTo>
                    <a:pt x="7636" y="1"/>
                  </a:moveTo>
                  <a:cubicBezTo>
                    <a:pt x="7593" y="1"/>
                    <a:pt x="7550" y="10"/>
                    <a:pt x="7508" y="31"/>
                  </a:cubicBezTo>
                  <a:cubicBezTo>
                    <a:pt x="7235" y="168"/>
                    <a:pt x="6996" y="304"/>
                    <a:pt x="6757" y="475"/>
                  </a:cubicBezTo>
                  <a:cubicBezTo>
                    <a:pt x="5426" y="1396"/>
                    <a:pt x="4095" y="2351"/>
                    <a:pt x="2730" y="3273"/>
                  </a:cubicBezTo>
                  <a:cubicBezTo>
                    <a:pt x="1980" y="3785"/>
                    <a:pt x="1195" y="4194"/>
                    <a:pt x="410" y="4672"/>
                  </a:cubicBezTo>
                  <a:cubicBezTo>
                    <a:pt x="239" y="4740"/>
                    <a:pt x="1" y="4808"/>
                    <a:pt x="137" y="5047"/>
                  </a:cubicBezTo>
                  <a:cubicBezTo>
                    <a:pt x="185" y="5160"/>
                    <a:pt x="257" y="5197"/>
                    <a:pt x="337" y="5197"/>
                  </a:cubicBezTo>
                  <a:cubicBezTo>
                    <a:pt x="425" y="5197"/>
                    <a:pt x="525" y="5151"/>
                    <a:pt x="615" y="5115"/>
                  </a:cubicBezTo>
                  <a:cubicBezTo>
                    <a:pt x="717" y="5081"/>
                    <a:pt x="819" y="5047"/>
                    <a:pt x="922" y="4979"/>
                  </a:cubicBezTo>
                  <a:cubicBezTo>
                    <a:pt x="1434" y="4706"/>
                    <a:pt x="1980" y="4467"/>
                    <a:pt x="2457" y="4126"/>
                  </a:cubicBezTo>
                  <a:cubicBezTo>
                    <a:pt x="4232" y="2932"/>
                    <a:pt x="6006" y="1737"/>
                    <a:pt x="7746" y="509"/>
                  </a:cubicBezTo>
                  <a:cubicBezTo>
                    <a:pt x="7815" y="441"/>
                    <a:pt x="7883" y="372"/>
                    <a:pt x="7951" y="304"/>
                  </a:cubicBezTo>
                  <a:cubicBezTo>
                    <a:pt x="7951" y="142"/>
                    <a:pt x="7801" y="1"/>
                    <a:pt x="7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56"/>
            <p:cNvSpPr/>
            <p:nvPr/>
          </p:nvSpPr>
          <p:spPr>
            <a:xfrm>
              <a:off x="1831518" y="1778449"/>
              <a:ext cx="70551" cy="118231"/>
            </a:xfrm>
            <a:custGeom>
              <a:rect b="b" l="l" r="r" t="t"/>
              <a:pathLst>
                <a:path extrusionOk="0" h="6348" w="3788">
                  <a:moveTo>
                    <a:pt x="239" y="1"/>
                  </a:moveTo>
                  <a:cubicBezTo>
                    <a:pt x="171" y="1"/>
                    <a:pt x="68" y="137"/>
                    <a:pt x="0" y="206"/>
                  </a:cubicBezTo>
                  <a:cubicBezTo>
                    <a:pt x="68" y="547"/>
                    <a:pt x="137" y="854"/>
                    <a:pt x="239" y="1195"/>
                  </a:cubicBezTo>
                  <a:cubicBezTo>
                    <a:pt x="751" y="2628"/>
                    <a:pt x="1433" y="3993"/>
                    <a:pt x="2252" y="5290"/>
                  </a:cubicBezTo>
                  <a:cubicBezTo>
                    <a:pt x="2423" y="5529"/>
                    <a:pt x="2628" y="5768"/>
                    <a:pt x="2832" y="5972"/>
                  </a:cubicBezTo>
                  <a:cubicBezTo>
                    <a:pt x="3037" y="6143"/>
                    <a:pt x="3242" y="6280"/>
                    <a:pt x="3447" y="6348"/>
                  </a:cubicBezTo>
                  <a:cubicBezTo>
                    <a:pt x="3549" y="6348"/>
                    <a:pt x="3686" y="6314"/>
                    <a:pt x="3754" y="6245"/>
                  </a:cubicBezTo>
                  <a:cubicBezTo>
                    <a:pt x="3788" y="6177"/>
                    <a:pt x="3720" y="5972"/>
                    <a:pt x="3720" y="5938"/>
                  </a:cubicBezTo>
                  <a:cubicBezTo>
                    <a:pt x="3686" y="5904"/>
                    <a:pt x="3651" y="5904"/>
                    <a:pt x="3583" y="5870"/>
                  </a:cubicBezTo>
                  <a:cubicBezTo>
                    <a:pt x="3105" y="5563"/>
                    <a:pt x="2730" y="5119"/>
                    <a:pt x="2491" y="4608"/>
                  </a:cubicBezTo>
                  <a:cubicBezTo>
                    <a:pt x="1911" y="3516"/>
                    <a:pt x="1365" y="2424"/>
                    <a:pt x="853" y="1298"/>
                  </a:cubicBezTo>
                  <a:cubicBezTo>
                    <a:pt x="683" y="956"/>
                    <a:pt x="614" y="547"/>
                    <a:pt x="512" y="172"/>
                  </a:cubicBezTo>
                  <a:cubicBezTo>
                    <a:pt x="444" y="69"/>
                    <a:pt x="341" y="1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56"/>
            <p:cNvSpPr/>
            <p:nvPr/>
          </p:nvSpPr>
          <p:spPr>
            <a:xfrm>
              <a:off x="1578719" y="1819701"/>
              <a:ext cx="99662" cy="85712"/>
            </a:xfrm>
            <a:custGeom>
              <a:rect b="b" l="l" r="r" t="t"/>
              <a:pathLst>
                <a:path extrusionOk="0" h="4602" w="5351">
                  <a:moveTo>
                    <a:pt x="283" y="0"/>
                  </a:moveTo>
                  <a:cubicBezTo>
                    <a:pt x="81" y="0"/>
                    <a:pt x="1" y="187"/>
                    <a:pt x="96" y="345"/>
                  </a:cubicBezTo>
                  <a:cubicBezTo>
                    <a:pt x="198" y="550"/>
                    <a:pt x="334" y="721"/>
                    <a:pt x="505" y="857"/>
                  </a:cubicBezTo>
                  <a:cubicBezTo>
                    <a:pt x="1768" y="2188"/>
                    <a:pt x="3167" y="3382"/>
                    <a:pt x="4668" y="4440"/>
                  </a:cubicBezTo>
                  <a:cubicBezTo>
                    <a:pt x="4736" y="4474"/>
                    <a:pt x="4805" y="4508"/>
                    <a:pt x="4873" y="4542"/>
                  </a:cubicBezTo>
                  <a:cubicBezTo>
                    <a:pt x="4927" y="4583"/>
                    <a:pt x="4986" y="4602"/>
                    <a:pt x="5042" y="4602"/>
                  </a:cubicBezTo>
                  <a:cubicBezTo>
                    <a:pt x="5128" y="4602"/>
                    <a:pt x="5207" y="4557"/>
                    <a:pt x="5248" y="4474"/>
                  </a:cubicBezTo>
                  <a:cubicBezTo>
                    <a:pt x="5351" y="4372"/>
                    <a:pt x="5316" y="4201"/>
                    <a:pt x="5180" y="4133"/>
                  </a:cubicBezTo>
                  <a:cubicBezTo>
                    <a:pt x="5112" y="4065"/>
                    <a:pt x="5043" y="3996"/>
                    <a:pt x="4941" y="3928"/>
                  </a:cubicBezTo>
                  <a:cubicBezTo>
                    <a:pt x="3337" y="2836"/>
                    <a:pt x="1870" y="1574"/>
                    <a:pt x="573" y="140"/>
                  </a:cubicBezTo>
                  <a:cubicBezTo>
                    <a:pt x="505" y="106"/>
                    <a:pt x="403" y="38"/>
                    <a:pt x="334" y="4"/>
                  </a:cubicBezTo>
                  <a:cubicBezTo>
                    <a:pt x="317" y="1"/>
                    <a:pt x="300" y="0"/>
                    <a:pt x="2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56"/>
            <p:cNvSpPr/>
            <p:nvPr/>
          </p:nvSpPr>
          <p:spPr>
            <a:xfrm>
              <a:off x="2259846" y="1798451"/>
              <a:ext cx="66100" cy="97595"/>
            </a:xfrm>
            <a:custGeom>
              <a:rect b="b" l="l" r="r" t="t"/>
              <a:pathLst>
                <a:path extrusionOk="0" h="5240" w="3549">
                  <a:moveTo>
                    <a:pt x="3271" y="0"/>
                  </a:moveTo>
                  <a:cubicBezTo>
                    <a:pt x="3171" y="0"/>
                    <a:pt x="3093" y="106"/>
                    <a:pt x="3037" y="189"/>
                  </a:cubicBezTo>
                  <a:cubicBezTo>
                    <a:pt x="3003" y="224"/>
                    <a:pt x="2969" y="258"/>
                    <a:pt x="2969" y="292"/>
                  </a:cubicBezTo>
                  <a:cubicBezTo>
                    <a:pt x="2423" y="1247"/>
                    <a:pt x="1843" y="2203"/>
                    <a:pt x="1229" y="3124"/>
                  </a:cubicBezTo>
                  <a:cubicBezTo>
                    <a:pt x="887" y="3704"/>
                    <a:pt x="512" y="4250"/>
                    <a:pt x="137" y="4796"/>
                  </a:cubicBezTo>
                  <a:cubicBezTo>
                    <a:pt x="0" y="4967"/>
                    <a:pt x="103" y="5240"/>
                    <a:pt x="341" y="5240"/>
                  </a:cubicBezTo>
                  <a:cubicBezTo>
                    <a:pt x="410" y="5206"/>
                    <a:pt x="512" y="5171"/>
                    <a:pt x="580" y="5103"/>
                  </a:cubicBezTo>
                  <a:cubicBezTo>
                    <a:pt x="683" y="5035"/>
                    <a:pt x="785" y="4933"/>
                    <a:pt x="853" y="4796"/>
                  </a:cubicBezTo>
                  <a:cubicBezTo>
                    <a:pt x="1672" y="3465"/>
                    <a:pt x="2491" y="2100"/>
                    <a:pt x="3310" y="735"/>
                  </a:cubicBezTo>
                  <a:cubicBezTo>
                    <a:pt x="3378" y="633"/>
                    <a:pt x="3412" y="531"/>
                    <a:pt x="3481" y="428"/>
                  </a:cubicBezTo>
                  <a:cubicBezTo>
                    <a:pt x="3549" y="258"/>
                    <a:pt x="3515" y="87"/>
                    <a:pt x="3344" y="19"/>
                  </a:cubicBezTo>
                  <a:cubicBezTo>
                    <a:pt x="3319" y="6"/>
                    <a:pt x="3294" y="0"/>
                    <a:pt x="32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56"/>
            <p:cNvSpPr/>
            <p:nvPr/>
          </p:nvSpPr>
          <p:spPr>
            <a:xfrm>
              <a:off x="2067909" y="1765748"/>
              <a:ext cx="15272" cy="82639"/>
            </a:xfrm>
            <a:custGeom>
              <a:rect b="b" l="l" r="r" t="t"/>
              <a:pathLst>
                <a:path extrusionOk="0" h="4437" w="820">
                  <a:moveTo>
                    <a:pt x="649" y="0"/>
                  </a:moveTo>
                  <a:cubicBezTo>
                    <a:pt x="547" y="0"/>
                    <a:pt x="445" y="35"/>
                    <a:pt x="376" y="103"/>
                  </a:cubicBezTo>
                  <a:cubicBezTo>
                    <a:pt x="342" y="239"/>
                    <a:pt x="274" y="410"/>
                    <a:pt x="274" y="546"/>
                  </a:cubicBezTo>
                  <a:cubicBezTo>
                    <a:pt x="206" y="1195"/>
                    <a:pt x="103" y="1877"/>
                    <a:pt x="35" y="2526"/>
                  </a:cubicBezTo>
                  <a:lnTo>
                    <a:pt x="69" y="2526"/>
                  </a:lnTo>
                  <a:cubicBezTo>
                    <a:pt x="35" y="2901"/>
                    <a:pt x="1" y="3276"/>
                    <a:pt x="1" y="3652"/>
                  </a:cubicBezTo>
                  <a:cubicBezTo>
                    <a:pt x="35" y="3856"/>
                    <a:pt x="103" y="4095"/>
                    <a:pt x="240" y="4300"/>
                  </a:cubicBezTo>
                  <a:cubicBezTo>
                    <a:pt x="308" y="4402"/>
                    <a:pt x="445" y="4436"/>
                    <a:pt x="581" y="4436"/>
                  </a:cubicBezTo>
                  <a:cubicBezTo>
                    <a:pt x="752" y="4368"/>
                    <a:pt x="718" y="4232"/>
                    <a:pt x="683" y="4061"/>
                  </a:cubicBezTo>
                  <a:cubicBezTo>
                    <a:pt x="581" y="3754"/>
                    <a:pt x="547" y="3447"/>
                    <a:pt x="547" y="3140"/>
                  </a:cubicBezTo>
                  <a:cubicBezTo>
                    <a:pt x="615" y="2287"/>
                    <a:pt x="718" y="1434"/>
                    <a:pt x="786" y="581"/>
                  </a:cubicBezTo>
                  <a:cubicBezTo>
                    <a:pt x="820" y="444"/>
                    <a:pt x="820" y="342"/>
                    <a:pt x="820" y="205"/>
                  </a:cubicBezTo>
                  <a:cubicBezTo>
                    <a:pt x="820" y="103"/>
                    <a:pt x="752" y="35"/>
                    <a:pt x="6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56"/>
            <p:cNvSpPr/>
            <p:nvPr/>
          </p:nvSpPr>
          <p:spPr>
            <a:xfrm>
              <a:off x="2123203" y="1868067"/>
              <a:ext cx="13373" cy="45147"/>
            </a:xfrm>
            <a:custGeom>
              <a:rect b="b" l="l" r="r" t="t"/>
              <a:pathLst>
                <a:path extrusionOk="0" h="2424" w="718">
                  <a:moveTo>
                    <a:pt x="513" y="0"/>
                  </a:moveTo>
                  <a:cubicBezTo>
                    <a:pt x="410" y="34"/>
                    <a:pt x="308" y="69"/>
                    <a:pt x="240" y="137"/>
                  </a:cubicBezTo>
                  <a:cubicBezTo>
                    <a:pt x="205" y="205"/>
                    <a:pt x="205" y="273"/>
                    <a:pt x="205" y="342"/>
                  </a:cubicBezTo>
                  <a:cubicBezTo>
                    <a:pt x="137" y="751"/>
                    <a:pt x="103" y="1195"/>
                    <a:pt x="35" y="1604"/>
                  </a:cubicBezTo>
                  <a:lnTo>
                    <a:pt x="1" y="1638"/>
                  </a:lnTo>
                  <a:cubicBezTo>
                    <a:pt x="1" y="1809"/>
                    <a:pt x="1" y="2014"/>
                    <a:pt x="1" y="2184"/>
                  </a:cubicBezTo>
                  <a:cubicBezTo>
                    <a:pt x="35" y="2287"/>
                    <a:pt x="103" y="2355"/>
                    <a:pt x="205" y="2423"/>
                  </a:cubicBezTo>
                  <a:cubicBezTo>
                    <a:pt x="274" y="2423"/>
                    <a:pt x="410" y="2287"/>
                    <a:pt x="444" y="2252"/>
                  </a:cubicBezTo>
                  <a:cubicBezTo>
                    <a:pt x="513" y="2218"/>
                    <a:pt x="513" y="2150"/>
                    <a:pt x="513" y="2082"/>
                  </a:cubicBezTo>
                  <a:cubicBezTo>
                    <a:pt x="547" y="1570"/>
                    <a:pt x="615" y="1092"/>
                    <a:pt x="683" y="580"/>
                  </a:cubicBezTo>
                  <a:cubicBezTo>
                    <a:pt x="717" y="444"/>
                    <a:pt x="717" y="307"/>
                    <a:pt x="683" y="171"/>
                  </a:cubicBezTo>
                  <a:cubicBezTo>
                    <a:pt x="649" y="103"/>
                    <a:pt x="547" y="0"/>
                    <a:pt x="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56"/>
            <p:cNvSpPr/>
            <p:nvPr/>
          </p:nvSpPr>
          <p:spPr>
            <a:xfrm>
              <a:off x="2388201" y="1692072"/>
              <a:ext cx="87724" cy="76884"/>
            </a:xfrm>
            <a:custGeom>
              <a:rect b="b" l="l" r="r" t="t"/>
              <a:pathLst>
                <a:path extrusionOk="0" h="4128" w="4710">
                  <a:moveTo>
                    <a:pt x="1933" y="529"/>
                  </a:moveTo>
                  <a:cubicBezTo>
                    <a:pt x="2109" y="529"/>
                    <a:pt x="2287" y="567"/>
                    <a:pt x="2458" y="647"/>
                  </a:cubicBezTo>
                  <a:cubicBezTo>
                    <a:pt x="2936" y="920"/>
                    <a:pt x="3379" y="1261"/>
                    <a:pt x="3789" y="1636"/>
                  </a:cubicBezTo>
                  <a:cubicBezTo>
                    <a:pt x="4198" y="1943"/>
                    <a:pt x="4300" y="2523"/>
                    <a:pt x="4028" y="2967"/>
                  </a:cubicBezTo>
                  <a:cubicBezTo>
                    <a:pt x="3816" y="3360"/>
                    <a:pt x="3416" y="3593"/>
                    <a:pt x="2971" y="3593"/>
                  </a:cubicBezTo>
                  <a:cubicBezTo>
                    <a:pt x="2915" y="3593"/>
                    <a:pt x="2857" y="3589"/>
                    <a:pt x="2799" y="3581"/>
                  </a:cubicBezTo>
                  <a:cubicBezTo>
                    <a:pt x="2014" y="3410"/>
                    <a:pt x="1298" y="2899"/>
                    <a:pt x="854" y="2216"/>
                  </a:cubicBezTo>
                  <a:cubicBezTo>
                    <a:pt x="581" y="1841"/>
                    <a:pt x="649" y="1295"/>
                    <a:pt x="991" y="954"/>
                  </a:cubicBezTo>
                  <a:cubicBezTo>
                    <a:pt x="1241" y="681"/>
                    <a:pt x="1582" y="529"/>
                    <a:pt x="1933" y="529"/>
                  </a:cubicBezTo>
                  <a:close/>
                  <a:moveTo>
                    <a:pt x="1888" y="1"/>
                  </a:moveTo>
                  <a:cubicBezTo>
                    <a:pt x="1309" y="1"/>
                    <a:pt x="744" y="295"/>
                    <a:pt x="410" y="783"/>
                  </a:cubicBezTo>
                  <a:cubicBezTo>
                    <a:pt x="1" y="1363"/>
                    <a:pt x="69" y="2182"/>
                    <a:pt x="547" y="2728"/>
                  </a:cubicBezTo>
                  <a:cubicBezTo>
                    <a:pt x="1025" y="3342"/>
                    <a:pt x="1639" y="3786"/>
                    <a:pt x="2390" y="4025"/>
                  </a:cubicBezTo>
                  <a:cubicBezTo>
                    <a:pt x="2616" y="4094"/>
                    <a:pt x="2838" y="4127"/>
                    <a:pt x="3050" y="4127"/>
                  </a:cubicBezTo>
                  <a:cubicBezTo>
                    <a:pt x="3984" y="4127"/>
                    <a:pt x="4710" y="3478"/>
                    <a:pt x="4710" y="2421"/>
                  </a:cubicBezTo>
                  <a:cubicBezTo>
                    <a:pt x="4710" y="2046"/>
                    <a:pt x="4608" y="1704"/>
                    <a:pt x="4369" y="1431"/>
                  </a:cubicBezTo>
                  <a:cubicBezTo>
                    <a:pt x="3857" y="817"/>
                    <a:pt x="3209" y="339"/>
                    <a:pt x="2458" y="101"/>
                  </a:cubicBezTo>
                  <a:cubicBezTo>
                    <a:pt x="2272" y="33"/>
                    <a:pt x="2079" y="1"/>
                    <a:pt x="1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56"/>
            <p:cNvSpPr/>
            <p:nvPr/>
          </p:nvSpPr>
          <p:spPr>
            <a:xfrm>
              <a:off x="1787026" y="1659294"/>
              <a:ext cx="84539" cy="74463"/>
            </a:xfrm>
            <a:custGeom>
              <a:rect b="b" l="l" r="r" t="t"/>
              <a:pathLst>
                <a:path extrusionOk="0" h="3998" w="4539">
                  <a:moveTo>
                    <a:pt x="2208" y="631"/>
                  </a:moveTo>
                  <a:cubicBezTo>
                    <a:pt x="2369" y="631"/>
                    <a:pt x="2530" y="668"/>
                    <a:pt x="2662" y="734"/>
                  </a:cubicBezTo>
                  <a:cubicBezTo>
                    <a:pt x="2969" y="871"/>
                    <a:pt x="3242" y="1042"/>
                    <a:pt x="3481" y="1246"/>
                  </a:cubicBezTo>
                  <a:cubicBezTo>
                    <a:pt x="3788" y="1451"/>
                    <a:pt x="3925" y="1861"/>
                    <a:pt x="3788" y="2202"/>
                  </a:cubicBezTo>
                  <a:cubicBezTo>
                    <a:pt x="3618" y="2918"/>
                    <a:pt x="3003" y="3430"/>
                    <a:pt x="2253" y="3430"/>
                  </a:cubicBezTo>
                  <a:cubicBezTo>
                    <a:pt x="2184" y="3447"/>
                    <a:pt x="2125" y="3456"/>
                    <a:pt x="2065" y="3456"/>
                  </a:cubicBezTo>
                  <a:cubicBezTo>
                    <a:pt x="2005" y="3456"/>
                    <a:pt x="1946" y="3447"/>
                    <a:pt x="1877" y="3430"/>
                  </a:cubicBezTo>
                  <a:lnTo>
                    <a:pt x="1877" y="3464"/>
                  </a:lnTo>
                  <a:cubicBezTo>
                    <a:pt x="1468" y="3464"/>
                    <a:pt x="1058" y="3260"/>
                    <a:pt x="820" y="2918"/>
                  </a:cubicBezTo>
                  <a:cubicBezTo>
                    <a:pt x="512" y="2543"/>
                    <a:pt x="512" y="2031"/>
                    <a:pt x="751" y="1656"/>
                  </a:cubicBezTo>
                  <a:cubicBezTo>
                    <a:pt x="990" y="1178"/>
                    <a:pt x="1434" y="803"/>
                    <a:pt x="1946" y="666"/>
                  </a:cubicBezTo>
                  <a:cubicBezTo>
                    <a:pt x="2030" y="642"/>
                    <a:pt x="2119" y="631"/>
                    <a:pt x="2208" y="631"/>
                  </a:cubicBezTo>
                  <a:close/>
                  <a:moveTo>
                    <a:pt x="2219" y="1"/>
                  </a:moveTo>
                  <a:cubicBezTo>
                    <a:pt x="2116" y="1"/>
                    <a:pt x="2014" y="18"/>
                    <a:pt x="1911" y="52"/>
                  </a:cubicBezTo>
                  <a:cubicBezTo>
                    <a:pt x="1127" y="325"/>
                    <a:pt x="478" y="905"/>
                    <a:pt x="171" y="1656"/>
                  </a:cubicBezTo>
                  <a:cubicBezTo>
                    <a:pt x="1" y="1997"/>
                    <a:pt x="1" y="2372"/>
                    <a:pt x="103" y="2714"/>
                  </a:cubicBezTo>
                  <a:cubicBezTo>
                    <a:pt x="334" y="3474"/>
                    <a:pt x="1014" y="3978"/>
                    <a:pt x="1800" y="3978"/>
                  </a:cubicBezTo>
                  <a:cubicBezTo>
                    <a:pt x="1826" y="3978"/>
                    <a:pt x="1852" y="3977"/>
                    <a:pt x="1877" y="3976"/>
                  </a:cubicBezTo>
                  <a:cubicBezTo>
                    <a:pt x="1979" y="3990"/>
                    <a:pt x="2080" y="3997"/>
                    <a:pt x="2180" y="3997"/>
                  </a:cubicBezTo>
                  <a:cubicBezTo>
                    <a:pt x="3057" y="3997"/>
                    <a:pt x="3864" y="3476"/>
                    <a:pt x="4232" y="2680"/>
                  </a:cubicBezTo>
                  <a:cubicBezTo>
                    <a:pt x="4539" y="2099"/>
                    <a:pt x="4437" y="1417"/>
                    <a:pt x="4027" y="973"/>
                  </a:cubicBezTo>
                  <a:cubicBezTo>
                    <a:pt x="3584" y="530"/>
                    <a:pt x="3072" y="223"/>
                    <a:pt x="2526" y="52"/>
                  </a:cubicBezTo>
                  <a:cubicBezTo>
                    <a:pt x="2423" y="18"/>
                    <a:pt x="2321" y="1"/>
                    <a:pt x="2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56"/>
            <p:cNvSpPr/>
            <p:nvPr/>
          </p:nvSpPr>
          <p:spPr>
            <a:xfrm>
              <a:off x="2193750" y="1655961"/>
              <a:ext cx="85004" cy="73010"/>
            </a:xfrm>
            <a:custGeom>
              <a:rect b="b" l="l" r="r" t="t"/>
              <a:pathLst>
                <a:path extrusionOk="0" h="3920" w="4564">
                  <a:moveTo>
                    <a:pt x="2361" y="712"/>
                  </a:moveTo>
                  <a:cubicBezTo>
                    <a:pt x="2619" y="712"/>
                    <a:pt x="2867" y="774"/>
                    <a:pt x="3071" y="913"/>
                  </a:cubicBezTo>
                  <a:cubicBezTo>
                    <a:pt x="3856" y="1357"/>
                    <a:pt x="3993" y="2449"/>
                    <a:pt x="3310" y="3029"/>
                  </a:cubicBezTo>
                  <a:cubicBezTo>
                    <a:pt x="3056" y="3255"/>
                    <a:pt x="2755" y="3388"/>
                    <a:pt x="2426" y="3388"/>
                  </a:cubicBezTo>
                  <a:cubicBezTo>
                    <a:pt x="2358" y="3388"/>
                    <a:pt x="2289" y="3382"/>
                    <a:pt x="2218" y="3370"/>
                  </a:cubicBezTo>
                  <a:cubicBezTo>
                    <a:pt x="1672" y="3302"/>
                    <a:pt x="1195" y="2995"/>
                    <a:pt x="888" y="2551"/>
                  </a:cubicBezTo>
                  <a:cubicBezTo>
                    <a:pt x="580" y="2210"/>
                    <a:pt x="580" y="1732"/>
                    <a:pt x="888" y="1425"/>
                  </a:cubicBezTo>
                  <a:cubicBezTo>
                    <a:pt x="1191" y="1005"/>
                    <a:pt x="1800" y="712"/>
                    <a:pt x="2361" y="712"/>
                  </a:cubicBezTo>
                  <a:close/>
                  <a:moveTo>
                    <a:pt x="2777" y="1"/>
                  </a:moveTo>
                  <a:cubicBezTo>
                    <a:pt x="2692" y="1"/>
                    <a:pt x="2606" y="20"/>
                    <a:pt x="2525" y="60"/>
                  </a:cubicBezTo>
                  <a:cubicBezTo>
                    <a:pt x="2321" y="129"/>
                    <a:pt x="2116" y="197"/>
                    <a:pt x="1877" y="231"/>
                  </a:cubicBezTo>
                  <a:cubicBezTo>
                    <a:pt x="1297" y="333"/>
                    <a:pt x="751" y="640"/>
                    <a:pt x="410" y="1152"/>
                  </a:cubicBezTo>
                  <a:cubicBezTo>
                    <a:pt x="0" y="1630"/>
                    <a:pt x="0" y="2313"/>
                    <a:pt x="376" y="2790"/>
                  </a:cubicBezTo>
                  <a:cubicBezTo>
                    <a:pt x="785" y="3404"/>
                    <a:pt x="1434" y="3814"/>
                    <a:pt x="2184" y="3916"/>
                  </a:cubicBezTo>
                  <a:cubicBezTo>
                    <a:pt x="2223" y="3918"/>
                    <a:pt x="2262" y="3919"/>
                    <a:pt x="2300" y="3919"/>
                  </a:cubicBezTo>
                  <a:cubicBezTo>
                    <a:pt x="3700" y="3919"/>
                    <a:pt x="4564" y="2724"/>
                    <a:pt x="4232" y="1562"/>
                  </a:cubicBezTo>
                  <a:cubicBezTo>
                    <a:pt x="4027" y="982"/>
                    <a:pt x="3652" y="470"/>
                    <a:pt x="3140" y="129"/>
                  </a:cubicBezTo>
                  <a:cubicBezTo>
                    <a:pt x="3036" y="46"/>
                    <a:pt x="2908" y="1"/>
                    <a:pt x="2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56"/>
            <p:cNvSpPr/>
            <p:nvPr/>
          </p:nvSpPr>
          <p:spPr>
            <a:xfrm>
              <a:off x="1988591" y="1644302"/>
              <a:ext cx="86346" cy="71930"/>
            </a:xfrm>
            <a:custGeom>
              <a:rect b="b" l="l" r="r" t="t"/>
              <a:pathLst>
                <a:path extrusionOk="0" h="3862" w="4636">
                  <a:moveTo>
                    <a:pt x="2025" y="501"/>
                  </a:moveTo>
                  <a:cubicBezTo>
                    <a:pt x="2087" y="501"/>
                    <a:pt x="2150" y="506"/>
                    <a:pt x="2213" y="516"/>
                  </a:cubicBezTo>
                  <a:cubicBezTo>
                    <a:pt x="2793" y="550"/>
                    <a:pt x="3339" y="823"/>
                    <a:pt x="3680" y="1301"/>
                  </a:cubicBezTo>
                  <a:cubicBezTo>
                    <a:pt x="3953" y="1608"/>
                    <a:pt x="3987" y="2085"/>
                    <a:pt x="3782" y="2427"/>
                  </a:cubicBezTo>
                  <a:cubicBezTo>
                    <a:pt x="3434" y="3007"/>
                    <a:pt x="2832" y="3319"/>
                    <a:pt x="2215" y="3319"/>
                  </a:cubicBezTo>
                  <a:cubicBezTo>
                    <a:pt x="1925" y="3319"/>
                    <a:pt x="1632" y="3251"/>
                    <a:pt x="1360" y="3109"/>
                  </a:cubicBezTo>
                  <a:cubicBezTo>
                    <a:pt x="814" y="2768"/>
                    <a:pt x="575" y="2120"/>
                    <a:pt x="779" y="1505"/>
                  </a:cubicBezTo>
                  <a:cubicBezTo>
                    <a:pt x="903" y="920"/>
                    <a:pt x="1444" y="501"/>
                    <a:pt x="2025" y="501"/>
                  </a:cubicBezTo>
                  <a:close/>
                  <a:moveTo>
                    <a:pt x="2069" y="1"/>
                  </a:moveTo>
                  <a:cubicBezTo>
                    <a:pt x="894" y="1"/>
                    <a:pt x="1" y="1063"/>
                    <a:pt x="199" y="2222"/>
                  </a:cubicBezTo>
                  <a:cubicBezTo>
                    <a:pt x="336" y="3212"/>
                    <a:pt x="1052" y="3792"/>
                    <a:pt x="2315" y="3860"/>
                  </a:cubicBezTo>
                  <a:cubicBezTo>
                    <a:pt x="2345" y="3861"/>
                    <a:pt x="2376" y="3862"/>
                    <a:pt x="2406" y="3862"/>
                  </a:cubicBezTo>
                  <a:cubicBezTo>
                    <a:pt x="3157" y="3862"/>
                    <a:pt x="3865" y="3458"/>
                    <a:pt x="4226" y="2802"/>
                  </a:cubicBezTo>
                  <a:cubicBezTo>
                    <a:pt x="4635" y="2188"/>
                    <a:pt x="4567" y="1335"/>
                    <a:pt x="3987" y="823"/>
                  </a:cubicBezTo>
                  <a:cubicBezTo>
                    <a:pt x="3543" y="311"/>
                    <a:pt x="2861" y="4"/>
                    <a:pt x="2178" y="4"/>
                  </a:cubicBezTo>
                  <a:cubicBezTo>
                    <a:pt x="2142" y="2"/>
                    <a:pt x="2105" y="1"/>
                    <a:pt x="2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56"/>
            <p:cNvSpPr/>
            <p:nvPr/>
          </p:nvSpPr>
          <p:spPr>
            <a:xfrm>
              <a:off x="1603377" y="1688217"/>
              <a:ext cx="91523" cy="71948"/>
            </a:xfrm>
            <a:custGeom>
              <a:rect b="b" l="l" r="r" t="t"/>
              <a:pathLst>
                <a:path extrusionOk="0" h="3863" w="4914">
                  <a:moveTo>
                    <a:pt x="3310" y="478"/>
                  </a:moveTo>
                  <a:cubicBezTo>
                    <a:pt x="3310" y="785"/>
                    <a:pt x="3412" y="888"/>
                    <a:pt x="3719" y="956"/>
                  </a:cubicBezTo>
                  <a:cubicBezTo>
                    <a:pt x="4129" y="1024"/>
                    <a:pt x="4334" y="1672"/>
                    <a:pt x="4129" y="2116"/>
                  </a:cubicBezTo>
                  <a:cubicBezTo>
                    <a:pt x="3686" y="2854"/>
                    <a:pt x="2887" y="3311"/>
                    <a:pt x="2039" y="3311"/>
                  </a:cubicBezTo>
                  <a:cubicBezTo>
                    <a:pt x="1906" y="3311"/>
                    <a:pt x="1772" y="3299"/>
                    <a:pt x="1638" y="3276"/>
                  </a:cubicBezTo>
                  <a:cubicBezTo>
                    <a:pt x="1092" y="3208"/>
                    <a:pt x="785" y="2662"/>
                    <a:pt x="1024" y="2184"/>
                  </a:cubicBezTo>
                  <a:cubicBezTo>
                    <a:pt x="1467" y="1297"/>
                    <a:pt x="2320" y="649"/>
                    <a:pt x="3310" y="478"/>
                  </a:cubicBezTo>
                  <a:close/>
                  <a:moveTo>
                    <a:pt x="3310" y="0"/>
                  </a:moveTo>
                  <a:cubicBezTo>
                    <a:pt x="3139" y="0"/>
                    <a:pt x="2969" y="35"/>
                    <a:pt x="2798" y="103"/>
                  </a:cubicBezTo>
                  <a:cubicBezTo>
                    <a:pt x="1945" y="342"/>
                    <a:pt x="1228" y="888"/>
                    <a:pt x="717" y="1604"/>
                  </a:cubicBezTo>
                  <a:cubicBezTo>
                    <a:pt x="0" y="2628"/>
                    <a:pt x="546" y="3754"/>
                    <a:pt x="1809" y="3856"/>
                  </a:cubicBezTo>
                  <a:cubicBezTo>
                    <a:pt x="1870" y="3860"/>
                    <a:pt x="1931" y="3862"/>
                    <a:pt x="1992" y="3862"/>
                  </a:cubicBezTo>
                  <a:cubicBezTo>
                    <a:pt x="3014" y="3862"/>
                    <a:pt x="3959" y="3327"/>
                    <a:pt x="4538" y="2457"/>
                  </a:cubicBezTo>
                  <a:cubicBezTo>
                    <a:pt x="4914" y="1911"/>
                    <a:pt x="4846" y="1195"/>
                    <a:pt x="4368" y="717"/>
                  </a:cubicBezTo>
                  <a:cubicBezTo>
                    <a:pt x="4129" y="478"/>
                    <a:pt x="3754" y="410"/>
                    <a:pt x="3583" y="69"/>
                  </a:cubicBezTo>
                  <a:cubicBezTo>
                    <a:pt x="3549" y="0"/>
                    <a:pt x="3412" y="0"/>
                    <a:pt x="3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56"/>
            <p:cNvSpPr/>
            <p:nvPr/>
          </p:nvSpPr>
          <p:spPr>
            <a:xfrm>
              <a:off x="2557882" y="1788078"/>
              <a:ext cx="62953" cy="57551"/>
            </a:xfrm>
            <a:custGeom>
              <a:rect b="b" l="l" r="r" t="t"/>
              <a:pathLst>
                <a:path extrusionOk="0" h="3090" w="3380">
                  <a:moveTo>
                    <a:pt x="1656" y="516"/>
                  </a:moveTo>
                  <a:cubicBezTo>
                    <a:pt x="1869" y="516"/>
                    <a:pt x="2082" y="593"/>
                    <a:pt x="2253" y="746"/>
                  </a:cubicBezTo>
                  <a:cubicBezTo>
                    <a:pt x="2560" y="1054"/>
                    <a:pt x="2765" y="1497"/>
                    <a:pt x="2799" y="1941"/>
                  </a:cubicBezTo>
                  <a:cubicBezTo>
                    <a:pt x="2799" y="2292"/>
                    <a:pt x="2523" y="2542"/>
                    <a:pt x="2187" y="2542"/>
                  </a:cubicBezTo>
                  <a:cubicBezTo>
                    <a:pt x="2130" y="2542"/>
                    <a:pt x="2073" y="2536"/>
                    <a:pt x="2014" y="2521"/>
                  </a:cubicBezTo>
                  <a:cubicBezTo>
                    <a:pt x="1639" y="2419"/>
                    <a:pt x="1263" y="2214"/>
                    <a:pt x="990" y="1907"/>
                  </a:cubicBezTo>
                  <a:cubicBezTo>
                    <a:pt x="649" y="1600"/>
                    <a:pt x="683" y="1054"/>
                    <a:pt x="1059" y="746"/>
                  </a:cubicBezTo>
                  <a:cubicBezTo>
                    <a:pt x="1229" y="593"/>
                    <a:pt x="1443" y="516"/>
                    <a:pt x="1656" y="516"/>
                  </a:cubicBezTo>
                  <a:close/>
                  <a:moveTo>
                    <a:pt x="1641" y="0"/>
                  </a:moveTo>
                  <a:cubicBezTo>
                    <a:pt x="1227" y="0"/>
                    <a:pt x="820" y="176"/>
                    <a:pt x="547" y="508"/>
                  </a:cubicBezTo>
                  <a:cubicBezTo>
                    <a:pt x="1" y="1122"/>
                    <a:pt x="137" y="2043"/>
                    <a:pt x="786" y="2453"/>
                  </a:cubicBezTo>
                  <a:cubicBezTo>
                    <a:pt x="1127" y="2726"/>
                    <a:pt x="1502" y="2896"/>
                    <a:pt x="1912" y="3033"/>
                  </a:cubicBezTo>
                  <a:cubicBezTo>
                    <a:pt x="2028" y="3071"/>
                    <a:pt x="2145" y="3089"/>
                    <a:pt x="2259" y="3089"/>
                  </a:cubicBezTo>
                  <a:cubicBezTo>
                    <a:pt x="2852" y="3089"/>
                    <a:pt x="3379" y="2604"/>
                    <a:pt x="3379" y="1975"/>
                  </a:cubicBezTo>
                  <a:cubicBezTo>
                    <a:pt x="3311" y="1327"/>
                    <a:pt x="3038" y="712"/>
                    <a:pt x="2526" y="303"/>
                  </a:cubicBezTo>
                  <a:cubicBezTo>
                    <a:pt x="2263" y="98"/>
                    <a:pt x="1950" y="0"/>
                    <a:pt x="16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56"/>
            <p:cNvSpPr/>
            <p:nvPr/>
          </p:nvSpPr>
          <p:spPr>
            <a:xfrm>
              <a:off x="1380934" y="1990071"/>
              <a:ext cx="144940" cy="55316"/>
            </a:xfrm>
            <a:custGeom>
              <a:rect b="b" l="l" r="r" t="t"/>
              <a:pathLst>
                <a:path extrusionOk="0" h="2970" w="7782">
                  <a:moveTo>
                    <a:pt x="342" y="1"/>
                  </a:moveTo>
                  <a:cubicBezTo>
                    <a:pt x="240" y="1"/>
                    <a:pt x="103" y="1"/>
                    <a:pt x="35" y="69"/>
                  </a:cubicBezTo>
                  <a:cubicBezTo>
                    <a:pt x="1" y="137"/>
                    <a:pt x="1" y="274"/>
                    <a:pt x="35" y="342"/>
                  </a:cubicBezTo>
                  <a:cubicBezTo>
                    <a:pt x="103" y="445"/>
                    <a:pt x="206" y="513"/>
                    <a:pt x="308" y="547"/>
                  </a:cubicBezTo>
                  <a:cubicBezTo>
                    <a:pt x="615" y="786"/>
                    <a:pt x="956" y="956"/>
                    <a:pt x="1332" y="1093"/>
                  </a:cubicBezTo>
                  <a:cubicBezTo>
                    <a:pt x="2492" y="1536"/>
                    <a:pt x="3652" y="1946"/>
                    <a:pt x="4846" y="2321"/>
                  </a:cubicBezTo>
                  <a:cubicBezTo>
                    <a:pt x="5631" y="2594"/>
                    <a:pt x="6484" y="2765"/>
                    <a:pt x="7337" y="2970"/>
                  </a:cubicBezTo>
                  <a:cubicBezTo>
                    <a:pt x="7440" y="2901"/>
                    <a:pt x="7645" y="2867"/>
                    <a:pt x="7679" y="2765"/>
                  </a:cubicBezTo>
                  <a:cubicBezTo>
                    <a:pt x="7781" y="2560"/>
                    <a:pt x="7576" y="2458"/>
                    <a:pt x="7406" y="2424"/>
                  </a:cubicBezTo>
                  <a:cubicBezTo>
                    <a:pt x="7303" y="2390"/>
                    <a:pt x="7235" y="2355"/>
                    <a:pt x="7133" y="2355"/>
                  </a:cubicBezTo>
                  <a:cubicBezTo>
                    <a:pt x="6211" y="2117"/>
                    <a:pt x="5290" y="1912"/>
                    <a:pt x="4369" y="1639"/>
                  </a:cubicBezTo>
                  <a:cubicBezTo>
                    <a:pt x="3004" y="1195"/>
                    <a:pt x="1605" y="820"/>
                    <a:pt x="410" y="35"/>
                  </a:cubicBezTo>
                  <a:cubicBezTo>
                    <a:pt x="410" y="35"/>
                    <a:pt x="376" y="1"/>
                    <a:pt x="3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56"/>
            <p:cNvSpPr/>
            <p:nvPr/>
          </p:nvSpPr>
          <p:spPr>
            <a:xfrm>
              <a:off x="1588757" y="2066708"/>
              <a:ext cx="132200" cy="20618"/>
            </a:xfrm>
            <a:custGeom>
              <a:rect b="b" l="l" r="r" t="t"/>
              <a:pathLst>
                <a:path extrusionOk="0" h="1107" w="7098">
                  <a:moveTo>
                    <a:pt x="321" y="1"/>
                  </a:moveTo>
                  <a:cubicBezTo>
                    <a:pt x="296" y="1"/>
                    <a:pt x="269" y="5"/>
                    <a:pt x="239" y="15"/>
                  </a:cubicBezTo>
                  <a:cubicBezTo>
                    <a:pt x="137" y="49"/>
                    <a:pt x="0" y="117"/>
                    <a:pt x="0" y="185"/>
                  </a:cubicBezTo>
                  <a:cubicBezTo>
                    <a:pt x="0" y="288"/>
                    <a:pt x="34" y="390"/>
                    <a:pt x="137" y="458"/>
                  </a:cubicBezTo>
                  <a:cubicBezTo>
                    <a:pt x="273" y="493"/>
                    <a:pt x="410" y="527"/>
                    <a:pt x="546" y="561"/>
                  </a:cubicBezTo>
                  <a:lnTo>
                    <a:pt x="4231" y="1039"/>
                  </a:lnTo>
                  <a:cubicBezTo>
                    <a:pt x="4675" y="1073"/>
                    <a:pt x="5255" y="1107"/>
                    <a:pt x="5835" y="1107"/>
                  </a:cubicBezTo>
                  <a:cubicBezTo>
                    <a:pt x="6176" y="1107"/>
                    <a:pt x="6484" y="1039"/>
                    <a:pt x="6791" y="902"/>
                  </a:cubicBezTo>
                  <a:cubicBezTo>
                    <a:pt x="6961" y="868"/>
                    <a:pt x="7098" y="697"/>
                    <a:pt x="6995" y="527"/>
                  </a:cubicBezTo>
                  <a:cubicBezTo>
                    <a:pt x="6959" y="435"/>
                    <a:pt x="6893" y="402"/>
                    <a:pt x="6813" y="402"/>
                  </a:cubicBezTo>
                  <a:cubicBezTo>
                    <a:pt x="6744" y="402"/>
                    <a:pt x="6665" y="427"/>
                    <a:pt x="6586" y="458"/>
                  </a:cubicBezTo>
                  <a:cubicBezTo>
                    <a:pt x="6340" y="532"/>
                    <a:pt x="6076" y="588"/>
                    <a:pt x="5821" y="588"/>
                  </a:cubicBezTo>
                  <a:cubicBezTo>
                    <a:pt x="5721" y="588"/>
                    <a:pt x="5623" y="580"/>
                    <a:pt x="5528" y="561"/>
                  </a:cubicBezTo>
                  <a:lnTo>
                    <a:pt x="478" y="49"/>
                  </a:lnTo>
                  <a:cubicBezTo>
                    <a:pt x="430" y="25"/>
                    <a:pt x="381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56"/>
            <p:cNvSpPr/>
            <p:nvPr/>
          </p:nvSpPr>
          <p:spPr>
            <a:xfrm>
              <a:off x="1400005" y="2029479"/>
              <a:ext cx="113147" cy="32426"/>
            </a:xfrm>
            <a:custGeom>
              <a:rect b="b" l="l" r="r" t="t"/>
              <a:pathLst>
                <a:path extrusionOk="0" h="1741" w="6075">
                  <a:moveTo>
                    <a:pt x="316" y="1"/>
                  </a:moveTo>
                  <a:cubicBezTo>
                    <a:pt x="248" y="1"/>
                    <a:pt x="188" y="35"/>
                    <a:pt x="137" y="137"/>
                  </a:cubicBezTo>
                  <a:cubicBezTo>
                    <a:pt x="1" y="342"/>
                    <a:pt x="171" y="444"/>
                    <a:pt x="342" y="512"/>
                  </a:cubicBezTo>
                  <a:cubicBezTo>
                    <a:pt x="410" y="547"/>
                    <a:pt x="478" y="581"/>
                    <a:pt x="547" y="615"/>
                  </a:cubicBezTo>
                  <a:cubicBezTo>
                    <a:pt x="2116" y="1058"/>
                    <a:pt x="3686" y="1434"/>
                    <a:pt x="5290" y="1707"/>
                  </a:cubicBezTo>
                  <a:cubicBezTo>
                    <a:pt x="5460" y="1707"/>
                    <a:pt x="5665" y="1741"/>
                    <a:pt x="5836" y="1741"/>
                  </a:cubicBezTo>
                  <a:cubicBezTo>
                    <a:pt x="5938" y="1707"/>
                    <a:pt x="6075" y="1604"/>
                    <a:pt x="6075" y="1570"/>
                  </a:cubicBezTo>
                  <a:cubicBezTo>
                    <a:pt x="6075" y="1434"/>
                    <a:pt x="6006" y="1331"/>
                    <a:pt x="5904" y="1297"/>
                  </a:cubicBezTo>
                  <a:cubicBezTo>
                    <a:pt x="5733" y="1229"/>
                    <a:pt x="5563" y="1195"/>
                    <a:pt x="5392" y="1161"/>
                  </a:cubicBezTo>
                  <a:cubicBezTo>
                    <a:pt x="4266" y="956"/>
                    <a:pt x="3140" y="717"/>
                    <a:pt x="2014" y="478"/>
                  </a:cubicBezTo>
                  <a:cubicBezTo>
                    <a:pt x="1536" y="376"/>
                    <a:pt x="1024" y="205"/>
                    <a:pt x="547" y="69"/>
                  </a:cubicBezTo>
                  <a:cubicBezTo>
                    <a:pt x="461" y="35"/>
                    <a:pt x="385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56"/>
            <p:cNvSpPr/>
            <p:nvPr/>
          </p:nvSpPr>
          <p:spPr>
            <a:xfrm>
              <a:off x="2367882" y="2083656"/>
              <a:ext cx="197034" cy="18793"/>
            </a:xfrm>
            <a:custGeom>
              <a:rect b="b" l="l" r="r" t="t"/>
              <a:pathLst>
                <a:path extrusionOk="0" h="1009" w="10579">
                  <a:moveTo>
                    <a:pt x="10028" y="1"/>
                  </a:moveTo>
                  <a:cubicBezTo>
                    <a:pt x="9955" y="1"/>
                    <a:pt x="9879" y="9"/>
                    <a:pt x="9793" y="26"/>
                  </a:cubicBezTo>
                  <a:cubicBezTo>
                    <a:pt x="8838" y="94"/>
                    <a:pt x="7917" y="197"/>
                    <a:pt x="6961" y="265"/>
                  </a:cubicBezTo>
                  <a:cubicBezTo>
                    <a:pt x="5656" y="367"/>
                    <a:pt x="4351" y="469"/>
                    <a:pt x="3039" y="469"/>
                  </a:cubicBezTo>
                  <a:cubicBezTo>
                    <a:pt x="2155" y="469"/>
                    <a:pt x="1268" y="423"/>
                    <a:pt x="375" y="299"/>
                  </a:cubicBezTo>
                  <a:lnTo>
                    <a:pt x="102" y="299"/>
                  </a:lnTo>
                  <a:cubicBezTo>
                    <a:pt x="0" y="709"/>
                    <a:pt x="34" y="743"/>
                    <a:pt x="410" y="811"/>
                  </a:cubicBezTo>
                  <a:lnTo>
                    <a:pt x="717" y="845"/>
                  </a:lnTo>
                  <a:cubicBezTo>
                    <a:pt x="1641" y="945"/>
                    <a:pt x="2565" y="1008"/>
                    <a:pt x="3489" y="1008"/>
                  </a:cubicBezTo>
                  <a:cubicBezTo>
                    <a:pt x="3828" y="1008"/>
                    <a:pt x="4166" y="1000"/>
                    <a:pt x="4504" y="982"/>
                  </a:cubicBezTo>
                  <a:cubicBezTo>
                    <a:pt x="6142" y="879"/>
                    <a:pt x="7712" y="743"/>
                    <a:pt x="9316" y="606"/>
                  </a:cubicBezTo>
                  <a:cubicBezTo>
                    <a:pt x="9657" y="572"/>
                    <a:pt x="9964" y="572"/>
                    <a:pt x="10305" y="504"/>
                  </a:cubicBezTo>
                  <a:cubicBezTo>
                    <a:pt x="10476" y="504"/>
                    <a:pt x="10578" y="401"/>
                    <a:pt x="10510" y="231"/>
                  </a:cubicBezTo>
                  <a:cubicBezTo>
                    <a:pt x="10442" y="129"/>
                    <a:pt x="10339" y="60"/>
                    <a:pt x="10237" y="26"/>
                  </a:cubicBezTo>
                  <a:cubicBezTo>
                    <a:pt x="10169" y="9"/>
                    <a:pt x="10100" y="1"/>
                    <a:pt x="10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56"/>
            <p:cNvSpPr/>
            <p:nvPr/>
          </p:nvSpPr>
          <p:spPr>
            <a:xfrm>
              <a:off x="2656383" y="2016200"/>
              <a:ext cx="73755" cy="36170"/>
            </a:xfrm>
            <a:custGeom>
              <a:rect b="b" l="l" r="r" t="t"/>
              <a:pathLst>
                <a:path extrusionOk="0" h="1942" w="3960">
                  <a:moveTo>
                    <a:pt x="3643" y="1"/>
                  </a:moveTo>
                  <a:cubicBezTo>
                    <a:pt x="3538" y="1"/>
                    <a:pt x="3405" y="43"/>
                    <a:pt x="3243" y="133"/>
                  </a:cubicBezTo>
                  <a:cubicBezTo>
                    <a:pt x="2390" y="748"/>
                    <a:pt x="1434" y="1157"/>
                    <a:pt x="410" y="1396"/>
                  </a:cubicBezTo>
                  <a:cubicBezTo>
                    <a:pt x="376" y="1396"/>
                    <a:pt x="308" y="1396"/>
                    <a:pt x="274" y="1430"/>
                  </a:cubicBezTo>
                  <a:cubicBezTo>
                    <a:pt x="137" y="1464"/>
                    <a:pt x="1" y="1567"/>
                    <a:pt x="69" y="1737"/>
                  </a:cubicBezTo>
                  <a:cubicBezTo>
                    <a:pt x="103" y="1840"/>
                    <a:pt x="240" y="1874"/>
                    <a:pt x="308" y="1942"/>
                  </a:cubicBezTo>
                  <a:cubicBezTo>
                    <a:pt x="547" y="1908"/>
                    <a:pt x="683" y="1874"/>
                    <a:pt x="854" y="1840"/>
                  </a:cubicBezTo>
                  <a:cubicBezTo>
                    <a:pt x="1809" y="1567"/>
                    <a:pt x="2731" y="1157"/>
                    <a:pt x="3584" y="577"/>
                  </a:cubicBezTo>
                  <a:cubicBezTo>
                    <a:pt x="3754" y="475"/>
                    <a:pt x="3959" y="372"/>
                    <a:pt x="3857" y="99"/>
                  </a:cubicBezTo>
                  <a:cubicBezTo>
                    <a:pt x="3808" y="35"/>
                    <a:pt x="3737" y="1"/>
                    <a:pt x="3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56"/>
            <p:cNvSpPr/>
            <p:nvPr/>
          </p:nvSpPr>
          <p:spPr>
            <a:xfrm>
              <a:off x="2326575" y="2131798"/>
              <a:ext cx="57849" cy="33171"/>
            </a:xfrm>
            <a:custGeom>
              <a:rect b="b" l="l" r="r" t="t"/>
              <a:pathLst>
                <a:path extrusionOk="0" h="1781" w="3106">
                  <a:moveTo>
                    <a:pt x="239" y="0"/>
                  </a:moveTo>
                  <a:cubicBezTo>
                    <a:pt x="171" y="34"/>
                    <a:pt x="68" y="69"/>
                    <a:pt x="34" y="137"/>
                  </a:cubicBezTo>
                  <a:cubicBezTo>
                    <a:pt x="0" y="239"/>
                    <a:pt x="34" y="307"/>
                    <a:pt x="102" y="376"/>
                  </a:cubicBezTo>
                  <a:cubicBezTo>
                    <a:pt x="205" y="478"/>
                    <a:pt x="341" y="546"/>
                    <a:pt x="478" y="615"/>
                  </a:cubicBezTo>
                  <a:cubicBezTo>
                    <a:pt x="1194" y="1024"/>
                    <a:pt x="2047" y="1195"/>
                    <a:pt x="2730" y="1741"/>
                  </a:cubicBezTo>
                  <a:cubicBezTo>
                    <a:pt x="2750" y="1760"/>
                    <a:pt x="2826" y="1780"/>
                    <a:pt x="2894" y="1780"/>
                  </a:cubicBezTo>
                  <a:cubicBezTo>
                    <a:pt x="2944" y="1780"/>
                    <a:pt x="2988" y="1769"/>
                    <a:pt x="3003" y="1741"/>
                  </a:cubicBezTo>
                  <a:cubicBezTo>
                    <a:pt x="3071" y="1638"/>
                    <a:pt x="3105" y="1468"/>
                    <a:pt x="3037" y="1399"/>
                  </a:cubicBezTo>
                  <a:cubicBezTo>
                    <a:pt x="2832" y="1195"/>
                    <a:pt x="2593" y="1024"/>
                    <a:pt x="2355" y="888"/>
                  </a:cubicBezTo>
                  <a:cubicBezTo>
                    <a:pt x="1740" y="615"/>
                    <a:pt x="1160" y="342"/>
                    <a:pt x="546" y="103"/>
                  </a:cubicBezTo>
                  <a:cubicBezTo>
                    <a:pt x="444" y="69"/>
                    <a:pt x="341" y="34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56"/>
            <p:cNvSpPr/>
            <p:nvPr/>
          </p:nvSpPr>
          <p:spPr>
            <a:xfrm>
              <a:off x="1776876" y="2703121"/>
              <a:ext cx="506702" cy="447197"/>
            </a:xfrm>
            <a:custGeom>
              <a:rect b="b" l="l" r="r" t="t"/>
              <a:pathLst>
                <a:path extrusionOk="0" h="10341" w="11717">
                  <a:moveTo>
                    <a:pt x="3599" y="1249"/>
                  </a:moveTo>
                  <a:cubicBezTo>
                    <a:pt x="3610" y="1249"/>
                    <a:pt x="3618" y="1252"/>
                    <a:pt x="3618" y="1264"/>
                  </a:cubicBezTo>
                  <a:cubicBezTo>
                    <a:pt x="3618" y="1400"/>
                    <a:pt x="3515" y="1468"/>
                    <a:pt x="3379" y="1503"/>
                  </a:cubicBezTo>
                  <a:cubicBezTo>
                    <a:pt x="3447" y="1434"/>
                    <a:pt x="3413" y="1400"/>
                    <a:pt x="3447" y="1366"/>
                  </a:cubicBezTo>
                  <a:lnTo>
                    <a:pt x="3515" y="1264"/>
                  </a:lnTo>
                  <a:cubicBezTo>
                    <a:pt x="3538" y="1264"/>
                    <a:pt x="3576" y="1249"/>
                    <a:pt x="3599" y="1249"/>
                  </a:cubicBezTo>
                  <a:close/>
                  <a:moveTo>
                    <a:pt x="3379" y="1503"/>
                  </a:moveTo>
                  <a:lnTo>
                    <a:pt x="3379" y="1503"/>
                  </a:lnTo>
                  <a:cubicBezTo>
                    <a:pt x="3413" y="1571"/>
                    <a:pt x="3345" y="1605"/>
                    <a:pt x="3310" y="1673"/>
                  </a:cubicBezTo>
                  <a:cubicBezTo>
                    <a:pt x="3242" y="1776"/>
                    <a:pt x="3174" y="1912"/>
                    <a:pt x="3038" y="1912"/>
                  </a:cubicBezTo>
                  <a:lnTo>
                    <a:pt x="3072" y="1776"/>
                  </a:lnTo>
                  <a:cubicBezTo>
                    <a:pt x="3100" y="1776"/>
                    <a:pt x="3129" y="1752"/>
                    <a:pt x="3137" y="1704"/>
                  </a:cubicBezTo>
                  <a:lnTo>
                    <a:pt x="3137" y="1704"/>
                  </a:lnTo>
                  <a:lnTo>
                    <a:pt x="3140" y="1707"/>
                  </a:lnTo>
                  <a:cubicBezTo>
                    <a:pt x="3194" y="1707"/>
                    <a:pt x="3227" y="1664"/>
                    <a:pt x="3256" y="1664"/>
                  </a:cubicBezTo>
                  <a:cubicBezTo>
                    <a:pt x="3263" y="1664"/>
                    <a:pt x="3270" y="1666"/>
                    <a:pt x="3276" y="1673"/>
                  </a:cubicBezTo>
                  <a:cubicBezTo>
                    <a:pt x="3276" y="1571"/>
                    <a:pt x="3310" y="1537"/>
                    <a:pt x="3379" y="1503"/>
                  </a:cubicBezTo>
                  <a:close/>
                  <a:moveTo>
                    <a:pt x="3003" y="1912"/>
                  </a:moveTo>
                  <a:cubicBezTo>
                    <a:pt x="3003" y="1980"/>
                    <a:pt x="3003" y="2014"/>
                    <a:pt x="2935" y="2014"/>
                  </a:cubicBezTo>
                  <a:lnTo>
                    <a:pt x="2901" y="2014"/>
                  </a:lnTo>
                  <a:cubicBezTo>
                    <a:pt x="2923" y="2079"/>
                    <a:pt x="2931" y="2103"/>
                    <a:pt x="2907" y="2103"/>
                  </a:cubicBezTo>
                  <a:cubicBezTo>
                    <a:pt x="2894" y="2103"/>
                    <a:pt x="2870" y="2095"/>
                    <a:pt x="2833" y="2083"/>
                  </a:cubicBezTo>
                  <a:lnTo>
                    <a:pt x="2833" y="2083"/>
                  </a:lnTo>
                  <a:cubicBezTo>
                    <a:pt x="2867" y="2117"/>
                    <a:pt x="2867" y="2151"/>
                    <a:pt x="2833" y="2151"/>
                  </a:cubicBezTo>
                  <a:lnTo>
                    <a:pt x="2799" y="2151"/>
                  </a:lnTo>
                  <a:lnTo>
                    <a:pt x="2833" y="2083"/>
                  </a:lnTo>
                  <a:lnTo>
                    <a:pt x="2901" y="2014"/>
                  </a:lnTo>
                  <a:cubicBezTo>
                    <a:pt x="2901" y="1946"/>
                    <a:pt x="2935" y="1946"/>
                    <a:pt x="3003" y="1912"/>
                  </a:cubicBezTo>
                  <a:close/>
                  <a:moveTo>
                    <a:pt x="2667" y="2273"/>
                  </a:moveTo>
                  <a:cubicBezTo>
                    <a:pt x="2676" y="2273"/>
                    <a:pt x="2686" y="2277"/>
                    <a:pt x="2696" y="2287"/>
                  </a:cubicBezTo>
                  <a:cubicBezTo>
                    <a:pt x="2696" y="2287"/>
                    <a:pt x="2696" y="2322"/>
                    <a:pt x="2696" y="2322"/>
                  </a:cubicBezTo>
                  <a:cubicBezTo>
                    <a:pt x="2696" y="2356"/>
                    <a:pt x="2662" y="2390"/>
                    <a:pt x="2628" y="2424"/>
                  </a:cubicBezTo>
                  <a:cubicBezTo>
                    <a:pt x="2594" y="2390"/>
                    <a:pt x="2628" y="2356"/>
                    <a:pt x="2628" y="2322"/>
                  </a:cubicBezTo>
                  <a:cubicBezTo>
                    <a:pt x="2628" y="2297"/>
                    <a:pt x="2645" y="2273"/>
                    <a:pt x="2667" y="2273"/>
                  </a:cubicBezTo>
                  <a:close/>
                  <a:moveTo>
                    <a:pt x="3549" y="3857"/>
                  </a:moveTo>
                  <a:lnTo>
                    <a:pt x="3549" y="3857"/>
                  </a:lnTo>
                  <a:cubicBezTo>
                    <a:pt x="3549" y="3857"/>
                    <a:pt x="3549" y="3872"/>
                    <a:pt x="3559" y="3891"/>
                  </a:cubicBezTo>
                  <a:lnTo>
                    <a:pt x="3559" y="3891"/>
                  </a:lnTo>
                  <a:cubicBezTo>
                    <a:pt x="3553" y="3881"/>
                    <a:pt x="3549" y="3869"/>
                    <a:pt x="3549" y="3857"/>
                  </a:cubicBezTo>
                  <a:close/>
                  <a:moveTo>
                    <a:pt x="6928" y="6587"/>
                  </a:moveTo>
                  <a:cubicBezTo>
                    <a:pt x="6962" y="6587"/>
                    <a:pt x="7030" y="6621"/>
                    <a:pt x="7064" y="6655"/>
                  </a:cubicBezTo>
                  <a:lnTo>
                    <a:pt x="7064" y="6723"/>
                  </a:lnTo>
                  <a:cubicBezTo>
                    <a:pt x="7064" y="6723"/>
                    <a:pt x="7030" y="6758"/>
                    <a:pt x="7030" y="6758"/>
                  </a:cubicBezTo>
                  <a:cubicBezTo>
                    <a:pt x="6996" y="6775"/>
                    <a:pt x="6953" y="6783"/>
                    <a:pt x="6910" y="6783"/>
                  </a:cubicBezTo>
                  <a:cubicBezTo>
                    <a:pt x="6868" y="6783"/>
                    <a:pt x="6825" y="6775"/>
                    <a:pt x="6791" y="6758"/>
                  </a:cubicBezTo>
                  <a:cubicBezTo>
                    <a:pt x="6757" y="6758"/>
                    <a:pt x="6723" y="6689"/>
                    <a:pt x="6723" y="6655"/>
                  </a:cubicBezTo>
                  <a:cubicBezTo>
                    <a:pt x="6757" y="6655"/>
                    <a:pt x="6791" y="6621"/>
                    <a:pt x="6825" y="6587"/>
                  </a:cubicBezTo>
                  <a:close/>
                  <a:moveTo>
                    <a:pt x="6321" y="0"/>
                  </a:moveTo>
                  <a:cubicBezTo>
                    <a:pt x="6275" y="0"/>
                    <a:pt x="6226" y="11"/>
                    <a:pt x="6177" y="35"/>
                  </a:cubicBezTo>
                  <a:cubicBezTo>
                    <a:pt x="6006" y="69"/>
                    <a:pt x="5836" y="172"/>
                    <a:pt x="5665" y="240"/>
                  </a:cubicBezTo>
                  <a:cubicBezTo>
                    <a:pt x="5597" y="274"/>
                    <a:pt x="5494" y="308"/>
                    <a:pt x="5392" y="342"/>
                  </a:cubicBezTo>
                  <a:cubicBezTo>
                    <a:pt x="5085" y="411"/>
                    <a:pt x="4778" y="547"/>
                    <a:pt x="4471" y="615"/>
                  </a:cubicBezTo>
                  <a:cubicBezTo>
                    <a:pt x="4164" y="684"/>
                    <a:pt x="3891" y="923"/>
                    <a:pt x="3583" y="1025"/>
                  </a:cubicBezTo>
                  <a:cubicBezTo>
                    <a:pt x="3515" y="1025"/>
                    <a:pt x="3481" y="1127"/>
                    <a:pt x="3447" y="1196"/>
                  </a:cubicBezTo>
                  <a:cubicBezTo>
                    <a:pt x="3379" y="1196"/>
                    <a:pt x="3345" y="1230"/>
                    <a:pt x="3345" y="1298"/>
                  </a:cubicBezTo>
                  <a:cubicBezTo>
                    <a:pt x="3242" y="1366"/>
                    <a:pt x="3140" y="1468"/>
                    <a:pt x="3072" y="1605"/>
                  </a:cubicBezTo>
                  <a:lnTo>
                    <a:pt x="3003" y="1707"/>
                  </a:lnTo>
                  <a:cubicBezTo>
                    <a:pt x="2799" y="1878"/>
                    <a:pt x="2628" y="2014"/>
                    <a:pt x="2423" y="2185"/>
                  </a:cubicBezTo>
                  <a:cubicBezTo>
                    <a:pt x="2406" y="2219"/>
                    <a:pt x="2372" y="2236"/>
                    <a:pt x="2338" y="2236"/>
                  </a:cubicBezTo>
                  <a:cubicBezTo>
                    <a:pt x="2304" y="2236"/>
                    <a:pt x="2270" y="2219"/>
                    <a:pt x="2253" y="2185"/>
                  </a:cubicBezTo>
                  <a:cubicBezTo>
                    <a:pt x="2184" y="2117"/>
                    <a:pt x="2082" y="2049"/>
                    <a:pt x="2150" y="1980"/>
                  </a:cubicBezTo>
                  <a:cubicBezTo>
                    <a:pt x="2253" y="1844"/>
                    <a:pt x="2253" y="1673"/>
                    <a:pt x="2184" y="1537"/>
                  </a:cubicBezTo>
                  <a:cubicBezTo>
                    <a:pt x="2150" y="1366"/>
                    <a:pt x="2014" y="1196"/>
                    <a:pt x="1843" y="1127"/>
                  </a:cubicBezTo>
                  <a:cubicBezTo>
                    <a:pt x="1809" y="1093"/>
                    <a:pt x="1775" y="1059"/>
                    <a:pt x="1741" y="991"/>
                  </a:cubicBezTo>
                  <a:cubicBezTo>
                    <a:pt x="1673" y="888"/>
                    <a:pt x="1604" y="786"/>
                    <a:pt x="1741" y="684"/>
                  </a:cubicBezTo>
                  <a:cubicBezTo>
                    <a:pt x="1775" y="650"/>
                    <a:pt x="1775" y="581"/>
                    <a:pt x="1741" y="547"/>
                  </a:cubicBezTo>
                  <a:cubicBezTo>
                    <a:pt x="1717" y="523"/>
                    <a:pt x="1693" y="499"/>
                    <a:pt x="1656" y="499"/>
                  </a:cubicBezTo>
                  <a:cubicBezTo>
                    <a:pt x="1641" y="499"/>
                    <a:pt x="1624" y="503"/>
                    <a:pt x="1604" y="513"/>
                  </a:cubicBezTo>
                  <a:cubicBezTo>
                    <a:pt x="1519" y="547"/>
                    <a:pt x="1425" y="547"/>
                    <a:pt x="1331" y="547"/>
                  </a:cubicBezTo>
                  <a:cubicBezTo>
                    <a:pt x="1238" y="547"/>
                    <a:pt x="1144" y="547"/>
                    <a:pt x="1058" y="581"/>
                  </a:cubicBezTo>
                  <a:cubicBezTo>
                    <a:pt x="983" y="631"/>
                    <a:pt x="890" y="663"/>
                    <a:pt x="792" y="663"/>
                  </a:cubicBezTo>
                  <a:cubicBezTo>
                    <a:pt x="756" y="663"/>
                    <a:pt x="720" y="659"/>
                    <a:pt x="683" y="650"/>
                  </a:cubicBezTo>
                  <a:cubicBezTo>
                    <a:pt x="674" y="640"/>
                    <a:pt x="662" y="636"/>
                    <a:pt x="650" y="636"/>
                  </a:cubicBezTo>
                  <a:cubicBezTo>
                    <a:pt x="615" y="636"/>
                    <a:pt x="572" y="668"/>
                    <a:pt x="547" y="718"/>
                  </a:cubicBezTo>
                  <a:cubicBezTo>
                    <a:pt x="410" y="888"/>
                    <a:pt x="239" y="1059"/>
                    <a:pt x="274" y="1332"/>
                  </a:cubicBezTo>
                  <a:cubicBezTo>
                    <a:pt x="308" y="1366"/>
                    <a:pt x="308" y="1400"/>
                    <a:pt x="274" y="1434"/>
                  </a:cubicBezTo>
                  <a:cubicBezTo>
                    <a:pt x="171" y="1741"/>
                    <a:pt x="274" y="2083"/>
                    <a:pt x="547" y="2219"/>
                  </a:cubicBezTo>
                  <a:cubicBezTo>
                    <a:pt x="615" y="2287"/>
                    <a:pt x="683" y="2322"/>
                    <a:pt x="751" y="2390"/>
                  </a:cubicBezTo>
                  <a:cubicBezTo>
                    <a:pt x="820" y="2424"/>
                    <a:pt x="888" y="2458"/>
                    <a:pt x="956" y="2458"/>
                  </a:cubicBezTo>
                  <a:cubicBezTo>
                    <a:pt x="993" y="2449"/>
                    <a:pt x="1027" y="2445"/>
                    <a:pt x="1060" y="2445"/>
                  </a:cubicBezTo>
                  <a:cubicBezTo>
                    <a:pt x="1267" y="2445"/>
                    <a:pt x="1389" y="2618"/>
                    <a:pt x="1536" y="2765"/>
                  </a:cubicBezTo>
                  <a:cubicBezTo>
                    <a:pt x="1570" y="2799"/>
                    <a:pt x="1570" y="2868"/>
                    <a:pt x="1536" y="2902"/>
                  </a:cubicBezTo>
                  <a:cubicBezTo>
                    <a:pt x="1468" y="3004"/>
                    <a:pt x="1400" y="3072"/>
                    <a:pt x="1331" y="3141"/>
                  </a:cubicBezTo>
                  <a:cubicBezTo>
                    <a:pt x="1092" y="3448"/>
                    <a:pt x="888" y="3755"/>
                    <a:pt x="717" y="4096"/>
                  </a:cubicBezTo>
                  <a:cubicBezTo>
                    <a:pt x="615" y="4198"/>
                    <a:pt x="581" y="4369"/>
                    <a:pt x="547" y="4505"/>
                  </a:cubicBezTo>
                  <a:cubicBezTo>
                    <a:pt x="478" y="4881"/>
                    <a:pt x="410" y="5256"/>
                    <a:pt x="376" y="5632"/>
                  </a:cubicBezTo>
                  <a:cubicBezTo>
                    <a:pt x="308" y="5870"/>
                    <a:pt x="308" y="6143"/>
                    <a:pt x="376" y="6382"/>
                  </a:cubicBezTo>
                  <a:cubicBezTo>
                    <a:pt x="410" y="6485"/>
                    <a:pt x="376" y="6587"/>
                    <a:pt x="308" y="6689"/>
                  </a:cubicBezTo>
                  <a:cubicBezTo>
                    <a:pt x="239" y="6758"/>
                    <a:pt x="171" y="6826"/>
                    <a:pt x="137" y="6928"/>
                  </a:cubicBezTo>
                  <a:cubicBezTo>
                    <a:pt x="1" y="7099"/>
                    <a:pt x="1" y="7304"/>
                    <a:pt x="137" y="7474"/>
                  </a:cubicBezTo>
                  <a:cubicBezTo>
                    <a:pt x="171" y="7542"/>
                    <a:pt x="171" y="7645"/>
                    <a:pt x="308" y="7645"/>
                  </a:cubicBezTo>
                  <a:cubicBezTo>
                    <a:pt x="410" y="7645"/>
                    <a:pt x="444" y="7542"/>
                    <a:pt x="478" y="7474"/>
                  </a:cubicBezTo>
                  <a:cubicBezTo>
                    <a:pt x="512" y="7372"/>
                    <a:pt x="512" y="7338"/>
                    <a:pt x="512" y="7304"/>
                  </a:cubicBezTo>
                  <a:cubicBezTo>
                    <a:pt x="529" y="7269"/>
                    <a:pt x="555" y="7252"/>
                    <a:pt x="581" y="7252"/>
                  </a:cubicBezTo>
                  <a:cubicBezTo>
                    <a:pt x="606" y="7252"/>
                    <a:pt x="632" y="7269"/>
                    <a:pt x="649" y="7304"/>
                  </a:cubicBezTo>
                  <a:cubicBezTo>
                    <a:pt x="696" y="7327"/>
                    <a:pt x="743" y="7367"/>
                    <a:pt x="801" y="7367"/>
                  </a:cubicBezTo>
                  <a:cubicBezTo>
                    <a:pt x="828" y="7367"/>
                    <a:pt x="856" y="7359"/>
                    <a:pt x="888" y="7338"/>
                  </a:cubicBezTo>
                  <a:cubicBezTo>
                    <a:pt x="956" y="7269"/>
                    <a:pt x="956" y="7167"/>
                    <a:pt x="956" y="7099"/>
                  </a:cubicBezTo>
                  <a:cubicBezTo>
                    <a:pt x="956" y="7065"/>
                    <a:pt x="922" y="6996"/>
                    <a:pt x="922" y="6962"/>
                  </a:cubicBezTo>
                  <a:cubicBezTo>
                    <a:pt x="854" y="6826"/>
                    <a:pt x="854" y="6655"/>
                    <a:pt x="854" y="6519"/>
                  </a:cubicBezTo>
                  <a:cubicBezTo>
                    <a:pt x="888" y="6109"/>
                    <a:pt x="956" y="5734"/>
                    <a:pt x="990" y="5324"/>
                  </a:cubicBezTo>
                  <a:cubicBezTo>
                    <a:pt x="990" y="5256"/>
                    <a:pt x="990" y="5120"/>
                    <a:pt x="1058" y="5051"/>
                  </a:cubicBezTo>
                  <a:cubicBezTo>
                    <a:pt x="1081" y="5029"/>
                    <a:pt x="1104" y="5021"/>
                    <a:pt x="1127" y="5021"/>
                  </a:cubicBezTo>
                  <a:cubicBezTo>
                    <a:pt x="1172" y="5021"/>
                    <a:pt x="1218" y="5051"/>
                    <a:pt x="1263" y="5051"/>
                  </a:cubicBezTo>
                  <a:lnTo>
                    <a:pt x="1331" y="5051"/>
                  </a:lnTo>
                  <a:cubicBezTo>
                    <a:pt x="1434" y="4915"/>
                    <a:pt x="1604" y="4847"/>
                    <a:pt x="1673" y="4676"/>
                  </a:cubicBezTo>
                  <a:cubicBezTo>
                    <a:pt x="1741" y="4574"/>
                    <a:pt x="1809" y="4471"/>
                    <a:pt x="1877" y="4403"/>
                  </a:cubicBezTo>
                  <a:cubicBezTo>
                    <a:pt x="2116" y="4676"/>
                    <a:pt x="2321" y="4949"/>
                    <a:pt x="2457" y="5256"/>
                  </a:cubicBezTo>
                  <a:cubicBezTo>
                    <a:pt x="2628" y="5529"/>
                    <a:pt x="2765" y="5836"/>
                    <a:pt x="2935" y="6143"/>
                  </a:cubicBezTo>
                  <a:cubicBezTo>
                    <a:pt x="3038" y="6450"/>
                    <a:pt x="3174" y="6758"/>
                    <a:pt x="3310" y="7031"/>
                  </a:cubicBezTo>
                  <a:cubicBezTo>
                    <a:pt x="3481" y="6928"/>
                    <a:pt x="3549" y="6723"/>
                    <a:pt x="3754" y="6621"/>
                  </a:cubicBezTo>
                  <a:cubicBezTo>
                    <a:pt x="3822" y="6723"/>
                    <a:pt x="3856" y="6826"/>
                    <a:pt x="3891" y="6894"/>
                  </a:cubicBezTo>
                  <a:cubicBezTo>
                    <a:pt x="3993" y="7235"/>
                    <a:pt x="4300" y="7440"/>
                    <a:pt x="4641" y="7440"/>
                  </a:cubicBezTo>
                  <a:cubicBezTo>
                    <a:pt x="5017" y="7440"/>
                    <a:pt x="5392" y="7474"/>
                    <a:pt x="5733" y="7577"/>
                  </a:cubicBezTo>
                  <a:cubicBezTo>
                    <a:pt x="5782" y="7585"/>
                    <a:pt x="5830" y="7589"/>
                    <a:pt x="5878" y="7589"/>
                  </a:cubicBezTo>
                  <a:cubicBezTo>
                    <a:pt x="6033" y="7589"/>
                    <a:pt x="6183" y="7544"/>
                    <a:pt x="6313" y="7440"/>
                  </a:cubicBezTo>
                  <a:cubicBezTo>
                    <a:pt x="6330" y="7432"/>
                    <a:pt x="6350" y="7427"/>
                    <a:pt x="6369" y="7427"/>
                  </a:cubicBezTo>
                  <a:cubicBezTo>
                    <a:pt x="6426" y="7427"/>
                    <a:pt x="6484" y="7466"/>
                    <a:pt x="6484" y="7542"/>
                  </a:cubicBezTo>
                  <a:cubicBezTo>
                    <a:pt x="6484" y="7986"/>
                    <a:pt x="6518" y="8464"/>
                    <a:pt x="6586" y="8907"/>
                  </a:cubicBezTo>
                  <a:cubicBezTo>
                    <a:pt x="6620" y="8941"/>
                    <a:pt x="6620" y="8976"/>
                    <a:pt x="6586" y="9010"/>
                  </a:cubicBezTo>
                  <a:cubicBezTo>
                    <a:pt x="6586" y="9010"/>
                    <a:pt x="6552" y="9044"/>
                    <a:pt x="6552" y="9044"/>
                  </a:cubicBezTo>
                  <a:cubicBezTo>
                    <a:pt x="6416" y="9044"/>
                    <a:pt x="6416" y="9180"/>
                    <a:pt x="6382" y="9283"/>
                  </a:cubicBezTo>
                  <a:cubicBezTo>
                    <a:pt x="6382" y="9487"/>
                    <a:pt x="6382" y="9726"/>
                    <a:pt x="6382" y="9965"/>
                  </a:cubicBezTo>
                  <a:cubicBezTo>
                    <a:pt x="6382" y="10068"/>
                    <a:pt x="6450" y="10170"/>
                    <a:pt x="6552" y="10204"/>
                  </a:cubicBezTo>
                  <a:cubicBezTo>
                    <a:pt x="6859" y="10272"/>
                    <a:pt x="7132" y="10341"/>
                    <a:pt x="7439" y="10341"/>
                  </a:cubicBezTo>
                  <a:cubicBezTo>
                    <a:pt x="7610" y="10341"/>
                    <a:pt x="7678" y="10238"/>
                    <a:pt x="7644" y="10102"/>
                  </a:cubicBezTo>
                  <a:cubicBezTo>
                    <a:pt x="7610" y="9965"/>
                    <a:pt x="7542" y="9863"/>
                    <a:pt x="7405" y="9863"/>
                  </a:cubicBezTo>
                  <a:cubicBezTo>
                    <a:pt x="7303" y="9829"/>
                    <a:pt x="7235" y="9795"/>
                    <a:pt x="7132" y="9760"/>
                  </a:cubicBezTo>
                  <a:cubicBezTo>
                    <a:pt x="7098" y="9760"/>
                    <a:pt x="7030" y="9658"/>
                    <a:pt x="7030" y="9624"/>
                  </a:cubicBezTo>
                  <a:cubicBezTo>
                    <a:pt x="7098" y="9385"/>
                    <a:pt x="7030" y="9146"/>
                    <a:pt x="7098" y="8907"/>
                  </a:cubicBezTo>
                  <a:cubicBezTo>
                    <a:pt x="7303" y="8327"/>
                    <a:pt x="7405" y="7713"/>
                    <a:pt x="7405" y="7099"/>
                  </a:cubicBezTo>
                  <a:cubicBezTo>
                    <a:pt x="7439" y="7031"/>
                    <a:pt x="7439" y="6928"/>
                    <a:pt x="7405" y="6860"/>
                  </a:cubicBezTo>
                  <a:cubicBezTo>
                    <a:pt x="7405" y="6689"/>
                    <a:pt x="7303" y="6587"/>
                    <a:pt x="7166" y="6519"/>
                  </a:cubicBezTo>
                  <a:cubicBezTo>
                    <a:pt x="7098" y="6485"/>
                    <a:pt x="6996" y="6485"/>
                    <a:pt x="6928" y="6450"/>
                  </a:cubicBezTo>
                  <a:cubicBezTo>
                    <a:pt x="6825" y="6450"/>
                    <a:pt x="6723" y="6416"/>
                    <a:pt x="6689" y="6348"/>
                  </a:cubicBezTo>
                  <a:cubicBezTo>
                    <a:pt x="6620" y="6143"/>
                    <a:pt x="6484" y="6143"/>
                    <a:pt x="6313" y="6109"/>
                  </a:cubicBezTo>
                  <a:cubicBezTo>
                    <a:pt x="6177" y="6041"/>
                    <a:pt x="6006" y="6075"/>
                    <a:pt x="5904" y="5870"/>
                  </a:cubicBezTo>
                  <a:lnTo>
                    <a:pt x="6689" y="5597"/>
                  </a:lnTo>
                  <a:cubicBezTo>
                    <a:pt x="6757" y="5563"/>
                    <a:pt x="6859" y="5529"/>
                    <a:pt x="6859" y="5461"/>
                  </a:cubicBezTo>
                  <a:cubicBezTo>
                    <a:pt x="6893" y="5359"/>
                    <a:pt x="6996" y="5256"/>
                    <a:pt x="7132" y="5256"/>
                  </a:cubicBezTo>
                  <a:cubicBezTo>
                    <a:pt x="7235" y="5256"/>
                    <a:pt x="7371" y="5222"/>
                    <a:pt x="7508" y="5188"/>
                  </a:cubicBezTo>
                  <a:cubicBezTo>
                    <a:pt x="7559" y="5179"/>
                    <a:pt x="7610" y="5175"/>
                    <a:pt x="7661" y="5175"/>
                  </a:cubicBezTo>
                  <a:cubicBezTo>
                    <a:pt x="7813" y="5175"/>
                    <a:pt x="7960" y="5214"/>
                    <a:pt x="8088" y="5290"/>
                  </a:cubicBezTo>
                  <a:cubicBezTo>
                    <a:pt x="8292" y="5427"/>
                    <a:pt x="8497" y="5529"/>
                    <a:pt x="8702" y="5597"/>
                  </a:cubicBezTo>
                  <a:cubicBezTo>
                    <a:pt x="8941" y="5666"/>
                    <a:pt x="9180" y="5768"/>
                    <a:pt x="9453" y="5870"/>
                  </a:cubicBezTo>
                  <a:cubicBezTo>
                    <a:pt x="9521" y="5870"/>
                    <a:pt x="9555" y="5939"/>
                    <a:pt x="9589" y="6007"/>
                  </a:cubicBezTo>
                  <a:cubicBezTo>
                    <a:pt x="9623" y="6075"/>
                    <a:pt x="9657" y="6109"/>
                    <a:pt x="9692" y="6143"/>
                  </a:cubicBezTo>
                  <a:cubicBezTo>
                    <a:pt x="10067" y="6280"/>
                    <a:pt x="10408" y="6485"/>
                    <a:pt x="10715" y="6723"/>
                  </a:cubicBezTo>
                  <a:cubicBezTo>
                    <a:pt x="10740" y="6736"/>
                    <a:pt x="10770" y="6744"/>
                    <a:pt x="10801" y="6744"/>
                  </a:cubicBezTo>
                  <a:cubicBezTo>
                    <a:pt x="10854" y="6744"/>
                    <a:pt x="10911" y="6720"/>
                    <a:pt x="10954" y="6655"/>
                  </a:cubicBezTo>
                  <a:cubicBezTo>
                    <a:pt x="11193" y="6348"/>
                    <a:pt x="11398" y="6041"/>
                    <a:pt x="11602" y="5700"/>
                  </a:cubicBezTo>
                  <a:cubicBezTo>
                    <a:pt x="11717" y="5643"/>
                    <a:pt x="11639" y="5513"/>
                    <a:pt x="11551" y="5513"/>
                  </a:cubicBezTo>
                  <a:cubicBezTo>
                    <a:pt x="11534" y="5513"/>
                    <a:pt x="11517" y="5518"/>
                    <a:pt x="11500" y="5529"/>
                  </a:cubicBezTo>
                  <a:cubicBezTo>
                    <a:pt x="11469" y="5523"/>
                    <a:pt x="11439" y="5520"/>
                    <a:pt x="11409" y="5520"/>
                  </a:cubicBezTo>
                  <a:cubicBezTo>
                    <a:pt x="11279" y="5520"/>
                    <a:pt x="11168" y="5576"/>
                    <a:pt x="11056" y="5632"/>
                  </a:cubicBezTo>
                  <a:cubicBezTo>
                    <a:pt x="10811" y="5807"/>
                    <a:pt x="10700" y="5883"/>
                    <a:pt x="10595" y="5883"/>
                  </a:cubicBezTo>
                  <a:cubicBezTo>
                    <a:pt x="10496" y="5883"/>
                    <a:pt x="10402" y="5816"/>
                    <a:pt x="10203" y="5700"/>
                  </a:cubicBezTo>
                  <a:cubicBezTo>
                    <a:pt x="9930" y="5495"/>
                    <a:pt x="9623" y="5359"/>
                    <a:pt x="9350" y="5120"/>
                  </a:cubicBezTo>
                  <a:cubicBezTo>
                    <a:pt x="9111" y="4915"/>
                    <a:pt x="8804" y="4710"/>
                    <a:pt x="8497" y="4505"/>
                  </a:cubicBezTo>
                  <a:cubicBezTo>
                    <a:pt x="8463" y="4437"/>
                    <a:pt x="8395" y="4369"/>
                    <a:pt x="8292" y="4369"/>
                  </a:cubicBezTo>
                  <a:cubicBezTo>
                    <a:pt x="8258" y="4335"/>
                    <a:pt x="8190" y="4301"/>
                    <a:pt x="8122" y="4267"/>
                  </a:cubicBezTo>
                  <a:cubicBezTo>
                    <a:pt x="7974" y="4244"/>
                    <a:pt x="7826" y="4232"/>
                    <a:pt x="7678" y="4232"/>
                  </a:cubicBezTo>
                  <a:cubicBezTo>
                    <a:pt x="7383" y="4232"/>
                    <a:pt x="7087" y="4278"/>
                    <a:pt x="6791" y="4369"/>
                  </a:cubicBezTo>
                  <a:cubicBezTo>
                    <a:pt x="6705" y="4391"/>
                    <a:pt x="6619" y="4453"/>
                    <a:pt x="6532" y="4453"/>
                  </a:cubicBezTo>
                  <a:cubicBezTo>
                    <a:pt x="6482" y="4453"/>
                    <a:pt x="6432" y="4432"/>
                    <a:pt x="6382" y="4369"/>
                  </a:cubicBezTo>
                  <a:cubicBezTo>
                    <a:pt x="6370" y="4358"/>
                    <a:pt x="6355" y="4354"/>
                    <a:pt x="6337" y="4354"/>
                  </a:cubicBezTo>
                  <a:cubicBezTo>
                    <a:pt x="6302" y="4354"/>
                    <a:pt x="6256" y="4369"/>
                    <a:pt x="6211" y="4369"/>
                  </a:cubicBezTo>
                  <a:cubicBezTo>
                    <a:pt x="6040" y="4403"/>
                    <a:pt x="5870" y="4437"/>
                    <a:pt x="5699" y="4471"/>
                  </a:cubicBezTo>
                  <a:cubicBezTo>
                    <a:pt x="5653" y="4490"/>
                    <a:pt x="5605" y="4498"/>
                    <a:pt x="5557" y="4498"/>
                  </a:cubicBezTo>
                  <a:cubicBezTo>
                    <a:pt x="5424" y="4498"/>
                    <a:pt x="5287" y="4435"/>
                    <a:pt x="5187" y="4335"/>
                  </a:cubicBezTo>
                  <a:cubicBezTo>
                    <a:pt x="4778" y="3925"/>
                    <a:pt x="4300" y="3516"/>
                    <a:pt x="3856" y="3072"/>
                  </a:cubicBezTo>
                  <a:cubicBezTo>
                    <a:pt x="3754" y="2970"/>
                    <a:pt x="3583" y="2902"/>
                    <a:pt x="3549" y="2731"/>
                  </a:cubicBezTo>
                  <a:cubicBezTo>
                    <a:pt x="3515" y="2595"/>
                    <a:pt x="3720" y="2458"/>
                    <a:pt x="3822" y="2322"/>
                  </a:cubicBezTo>
                  <a:cubicBezTo>
                    <a:pt x="3959" y="2117"/>
                    <a:pt x="4061" y="1878"/>
                    <a:pt x="4232" y="1707"/>
                  </a:cubicBezTo>
                  <a:cubicBezTo>
                    <a:pt x="4300" y="1605"/>
                    <a:pt x="4164" y="1468"/>
                    <a:pt x="4232" y="1366"/>
                  </a:cubicBezTo>
                  <a:cubicBezTo>
                    <a:pt x="4471" y="1298"/>
                    <a:pt x="4675" y="1196"/>
                    <a:pt x="4880" y="1059"/>
                  </a:cubicBezTo>
                  <a:cubicBezTo>
                    <a:pt x="4914" y="1025"/>
                    <a:pt x="4983" y="1025"/>
                    <a:pt x="5051" y="991"/>
                  </a:cubicBezTo>
                  <a:cubicBezTo>
                    <a:pt x="5166" y="895"/>
                    <a:pt x="5314" y="853"/>
                    <a:pt x="5464" y="853"/>
                  </a:cubicBezTo>
                  <a:cubicBezTo>
                    <a:pt x="5580" y="853"/>
                    <a:pt x="5697" y="878"/>
                    <a:pt x="5801" y="923"/>
                  </a:cubicBezTo>
                  <a:cubicBezTo>
                    <a:pt x="5828" y="940"/>
                    <a:pt x="5852" y="949"/>
                    <a:pt x="5875" y="949"/>
                  </a:cubicBezTo>
                  <a:cubicBezTo>
                    <a:pt x="5939" y="949"/>
                    <a:pt x="5990" y="878"/>
                    <a:pt x="6040" y="752"/>
                  </a:cubicBezTo>
                  <a:cubicBezTo>
                    <a:pt x="6061" y="647"/>
                    <a:pt x="6095" y="607"/>
                    <a:pt x="6149" y="607"/>
                  </a:cubicBezTo>
                  <a:cubicBezTo>
                    <a:pt x="6184" y="607"/>
                    <a:pt x="6226" y="623"/>
                    <a:pt x="6279" y="650"/>
                  </a:cubicBezTo>
                  <a:cubicBezTo>
                    <a:pt x="6313" y="650"/>
                    <a:pt x="6313" y="684"/>
                    <a:pt x="6347" y="684"/>
                  </a:cubicBezTo>
                  <a:cubicBezTo>
                    <a:pt x="6382" y="718"/>
                    <a:pt x="6416" y="735"/>
                    <a:pt x="6450" y="735"/>
                  </a:cubicBezTo>
                  <a:cubicBezTo>
                    <a:pt x="6484" y="735"/>
                    <a:pt x="6518" y="718"/>
                    <a:pt x="6552" y="684"/>
                  </a:cubicBezTo>
                  <a:cubicBezTo>
                    <a:pt x="6689" y="581"/>
                    <a:pt x="6689" y="615"/>
                    <a:pt x="6620" y="377"/>
                  </a:cubicBezTo>
                  <a:lnTo>
                    <a:pt x="6620" y="240"/>
                  </a:lnTo>
                  <a:cubicBezTo>
                    <a:pt x="6594" y="110"/>
                    <a:pt x="6470" y="0"/>
                    <a:pt x="6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9" name="Google Shape;7899;p56"/>
          <p:cNvSpPr/>
          <p:nvPr/>
        </p:nvSpPr>
        <p:spPr>
          <a:xfrm>
            <a:off x="1922956" y="2766604"/>
            <a:ext cx="43" cy="43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0" name="Google Shape;7900;p56"/>
          <p:cNvSpPr/>
          <p:nvPr/>
        </p:nvSpPr>
        <p:spPr>
          <a:xfrm>
            <a:off x="1918545" y="2775469"/>
            <a:ext cx="43" cy="43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1" name="Google Shape;7901;p56"/>
          <p:cNvSpPr/>
          <p:nvPr/>
        </p:nvSpPr>
        <p:spPr>
          <a:xfrm>
            <a:off x="445239" y="914204"/>
            <a:ext cx="94336" cy="96291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2" name="Google Shape;7902;p56"/>
          <p:cNvSpPr/>
          <p:nvPr/>
        </p:nvSpPr>
        <p:spPr>
          <a:xfrm>
            <a:off x="3474916" y="445203"/>
            <a:ext cx="101059" cy="102121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3" name="Google Shape;7903;p56"/>
          <p:cNvSpPr/>
          <p:nvPr/>
        </p:nvSpPr>
        <p:spPr>
          <a:xfrm>
            <a:off x="3749654" y="1380135"/>
            <a:ext cx="101506" cy="102586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4" name="Google Shape;7904;p56"/>
          <p:cNvSpPr/>
          <p:nvPr/>
        </p:nvSpPr>
        <p:spPr>
          <a:xfrm>
            <a:off x="3436141" y="607435"/>
            <a:ext cx="24808" cy="20469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5" name="Google Shape;7905;p56"/>
          <p:cNvSpPr/>
          <p:nvPr/>
        </p:nvSpPr>
        <p:spPr>
          <a:xfrm>
            <a:off x="610078" y="1128452"/>
            <a:ext cx="24809" cy="20450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6" name="Google Shape;7906;p56"/>
          <p:cNvSpPr/>
          <p:nvPr/>
        </p:nvSpPr>
        <p:spPr>
          <a:xfrm>
            <a:off x="690794" y="1053435"/>
            <a:ext cx="22890" cy="18625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7" name="Google Shape;7907;p56"/>
          <p:cNvSpPr/>
          <p:nvPr/>
        </p:nvSpPr>
        <p:spPr>
          <a:xfrm>
            <a:off x="1278001" y="2545023"/>
            <a:ext cx="22890" cy="1894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8" name="Google Shape;7908;p56"/>
          <p:cNvSpPr/>
          <p:nvPr/>
        </p:nvSpPr>
        <p:spPr>
          <a:xfrm>
            <a:off x="885896" y="1586615"/>
            <a:ext cx="22890" cy="18625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9" name="Google Shape;7909;p56"/>
          <p:cNvSpPr/>
          <p:nvPr/>
        </p:nvSpPr>
        <p:spPr>
          <a:xfrm>
            <a:off x="433413" y="3879417"/>
            <a:ext cx="19724" cy="21791"/>
          </a:xfrm>
          <a:custGeom>
            <a:rect b="b" l="l" r="r" t="t"/>
            <a:pathLst>
              <a:path extrusionOk="0" h="1170" w="1059">
                <a:moveTo>
                  <a:pt x="462" y="1"/>
                </a:moveTo>
                <a:cubicBezTo>
                  <a:pt x="353" y="1"/>
                  <a:pt x="239" y="46"/>
                  <a:pt x="171" y="137"/>
                </a:cubicBezTo>
                <a:cubicBezTo>
                  <a:pt x="69" y="240"/>
                  <a:pt x="1" y="376"/>
                  <a:pt x="35" y="513"/>
                </a:cubicBezTo>
                <a:lnTo>
                  <a:pt x="35" y="649"/>
                </a:lnTo>
                <a:cubicBezTo>
                  <a:pt x="69" y="922"/>
                  <a:pt x="274" y="1127"/>
                  <a:pt x="512" y="1161"/>
                </a:cubicBezTo>
                <a:cubicBezTo>
                  <a:pt x="537" y="1167"/>
                  <a:pt x="561" y="1170"/>
                  <a:pt x="585" y="1170"/>
                </a:cubicBezTo>
                <a:cubicBezTo>
                  <a:pt x="695" y="1170"/>
                  <a:pt x="797" y="1109"/>
                  <a:pt x="854" y="1025"/>
                </a:cubicBezTo>
                <a:cubicBezTo>
                  <a:pt x="922" y="922"/>
                  <a:pt x="990" y="820"/>
                  <a:pt x="1024" y="718"/>
                </a:cubicBezTo>
                <a:cubicBezTo>
                  <a:pt x="1058" y="615"/>
                  <a:pt x="1058" y="547"/>
                  <a:pt x="1024" y="445"/>
                </a:cubicBezTo>
                <a:cubicBezTo>
                  <a:pt x="956" y="274"/>
                  <a:pt x="785" y="137"/>
                  <a:pt x="615" y="35"/>
                </a:cubicBezTo>
                <a:cubicBezTo>
                  <a:pt x="569" y="12"/>
                  <a:pt x="516" y="1"/>
                  <a:pt x="46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0" name="Google Shape;7910;p56"/>
          <p:cNvSpPr/>
          <p:nvPr/>
        </p:nvSpPr>
        <p:spPr>
          <a:xfrm>
            <a:off x="312675" y="3494277"/>
            <a:ext cx="19072" cy="21829"/>
          </a:xfrm>
          <a:custGeom>
            <a:rect b="b" l="l" r="r" t="t"/>
            <a:pathLst>
              <a:path extrusionOk="0" h="1172" w="1024">
                <a:moveTo>
                  <a:pt x="435" y="1"/>
                </a:moveTo>
                <a:cubicBezTo>
                  <a:pt x="327" y="1"/>
                  <a:pt x="225" y="39"/>
                  <a:pt x="137" y="105"/>
                </a:cubicBezTo>
                <a:cubicBezTo>
                  <a:pt x="34" y="241"/>
                  <a:pt x="0" y="378"/>
                  <a:pt x="0" y="514"/>
                </a:cubicBezTo>
                <a:lnTo>
                  <a:pt x="0" y="651"/>
                </a:lnTo>
                <a:cubicBezTo>
                  <a:pt x="34" y="924"/>
                  <a:pt x="239" y="1128"/>
                  <a:pt x="512" y="1162"/>
                </a:cubicBezTo>
                <a:cubicBezTo>
                  <a:pt x="536" y="1169"/>
                  <a:pt x="560" y="1171"/>
                  <a:pt x="584" y="1171"/>
                </a:cubicBezTo>
                <a:cubicBezTo>
                  <a:pt x="695" y="1171"/>
                  <a:pt x="797" y="1110"/>
                  <a:pt x="853" y="1026"/>
                </a:cubicBezTo>
                <a:cubicBezTo>
                  <a:pt x="921" y="924"/>
                  <a:pt x="956" y="821"/>
                  <a:pt x="990" y="719"/>
                </a:cubicBezTo>
                <a:cubicBezTo>
                  <a:pt x="1024" y="617"/>
                  <a:pt x="1024" y="548"/>
                  <a:pt x="990" y="446"/>
                </a:cubicBezTo>
                <a:cubicBezTo>
                  <a:pt x="921" y="275"/>
                  <a:pt x="785" y="139"/>
                  <a:pt x="614" y="36"/>
                </a:cubicBezTo>
                <a:cubicBezTo>
                  <a:pt x="554" y="12"/>
                  <a:pt x="494" y="1"/>
                  <a:pt x="43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1" name="Google Shape;7911;p56"/>
          <p:cNvSpPr/>
          <p:nvPr/>
        </p:nvSpPr>
        <p:spPr>
          <a:xfrm>
            <a:off x="3576602" y="1418724"/>
            <a:ext cx="23523" cy="18048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2" name="Google Shape;7912;p56"/>
          <p:cNvSpPr/>
          <p:nvPr/>
        </p:nvSpPr>
        <p:spPr>
          <a:xfrm>
            <a:off x="1085431" y="3803581"/>
            <a:ext cx="23542" cy="18029"/>
          </a:xfrm>
          <a:custGeom>
            <a:rect b="b" l="l" r="r" t="t"/>
            <a:pathLst>
              <a:path extrusionOk="0" h="968" w="1264">
                <a:moveTo>
                  <a:pt x="637" y="0"/>
                </a:moveTo>
                <a:cubicBezTo>
                  <a:pt x="440" y="0"/>
                  <a:pt x="246" y="84"/>
                  <a:pt x="103" y="251"/>
                </a:cubicBezTo>
                <a:cubicBezTo>
                  <a:pt x="1" y="388"/>
                  <a:pt x="1" y="558"/>
                  <a:pt x="103" y="661"/>
                </a:cubicBezTo>
                <a:cubicBezTo>
                  <a:pt x="240" y="831"/>
                  <a:pt x="410" y="934"/>
                  <a:pt x="615" y="968"/>
                </a:cubicBezTo>
                <a:cubicBezTo>
                  <a:pt x="751" y="968"/>
                  <a:pt x="888" y="934"/>
                  <a:pt x="990" y="831"/>
                </a:cubicBezTo>
                <a:cubicBezTo>
                  <a:pt x="1263" y="592"/>
                  <a:pt x="1195" y="217"/>
                  <a:pt x="888" y="46"/>
                </a:cubicBezTo>
                <a:cubicBezTo>
                  <a:pt x="806" y="16"/>
                  <a:pt x="721" y="0"/>
                  <a:pt x="63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3" name="Google Shape;7913;p56"/>
          <p:cNvSpPr/>
          <p:nvPr/>
        </p:nvSpPr>
        <p:spPr>
          <a:xfrm>
            <a:off x="378119" y="804323"/>
            <a:ext cx="23542" cy="1797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4" name="Google Shape;7914;p56"/>
          <p:cNvSpPr/>
          <p:nvPr/>
        </p:nvSpPr>
        <p:spPr>
          <a:xfrm>
            <a:off x="3227071" y="416690"/>
            <a:ext cx="22257" cy="18998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5" name="Google Shape;7915;p56"/>
          <p:cNvSpPr/>
          <p:nvPr/>
        </p:nvSpPr>
        <p:spPr>
          <a:xfrm>
            <a:off x="3111399" y="2810505"/>
            <a:ext cx="18457" cy="24399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6" name="Google Shape;7916;p56"/>
          <p:cNvSpPr/>
          <p:nvPr/>
        </p:nvSpPr>
        <p:spPr>
          <a:xfrm>
            <a:off x="3096164" y="1404719"/>
            <a:ext cx="21624" cy="2024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7" name="Google Shape;7917;p56"/>
          <p:cNvSpPr/>
          <p:nvPr/>
        </p:nvSpPr>
        <p:spPr>
          <a:xfrm>
            <a:off x="1255746" y="4143111"/>
            <a:ext cx="20990" cy="20264"/>
          </a:xfrm>
          <a:custGeom>
            <a:rect b="b" l="l" r="r" t="t"/>
            <a:pathLst>
              <a:path extrusionOk="0" h="1088" w="1127">
                <a:moveTo>
                  <a:pt x="519" y="0"/>
                </a:moveTo>
                <a:cubicBezTo>
                  <a:pt x="442" y="0"/>
                  <a:pt x="368" y="23"/>
                  <a:pt x="308" y="71"/>
                </a:cubicBezTo>
                <a:cubicBezTo>
                  <a:pt x="103" y="208"/>
                  <a:pt x="1" y="412"/>
                  <a:pt x="35" y="651"/>
                </a:cubicBezTo>
                <a:cubicBezTo>
                  <a:pt x="119" y="904"/>
                  <a:pt x="388" y="1087"/>
                  <a:pt x="671" y="1087"/>
                </a:cubicBezTo>
                <a:cubicBezTo>
                  <a:pt x="732" y="1087"/>
                  <a:pt x="793" y="1079"/>
                  <a:pt x="854" y="1061"/>
                </a:cubicBezTo>
                <a:cubicBezTo>
                  <a:pt x="990" y="1027"/>
                  <a:pt x="1093" y="890"/>
                  <a:pt x="1093" y="754"/>
                </a:cubicBezTo>
                <a:cubicBezTo>
                  <a:pt x="1127" y="549"/>
                  <a:pt x="1059" y="344"/>
                  <a:pt x="922" y="208"/>
                </a:cubicBezTo>
                <a:cubicBezTo>
                  <a:pt x="812" y="76"/>
                  <a:pt x="65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8" name="Google Shape;7918;p56"/>
          <p:cNvSpPr/>
          <p:nvPr/>
        </p:nvSpPr>
        <p:spPr>
          <a:xfrm>
            <a:off x="3303335" y="345733"/>
            <a:ext cx="22890" cy="17843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19" name="Google Shape;7919;p56"/>
          <p:cNvSpPr/>
          <p:nvPr/>
        </p:nvSpPr>
        <p:spPr>
          <a:xfrm>
            <a:off x="2838151" y="1737663"/>
            <a:ext cx="18439" cy="24157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0" name="Google Shape;7920;p56"/>
          <p:cNvSpPr/>
          <p:nvPr/>
        </p:nvSpPr>
        <p:spPr>
          <a:xfrm>
            <a:off x="2822898" y="1454898"/>
            <a:ext cx="20990" cy="20301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1" name="Google Shape;7921;p56"/>
          <p:cNvSpPr/>
          <p:nvPr/>
        </p:nvSpPr>
        <p:spPr>
          <a:xfrm>
            <a:off x="1605276" y="1454898"/>
            <a:ext cx="22890" cy="18364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2" name="Google Shape;7922;p56"/>
          <p:cNvSpPr/>
          <p:nvPr/>
        </p:nvSpPr>
        <p:spPr>
          <a:xfrm>
            <a:off x="1682174" y="1383588"/>
            <a:ext cx="22890" cy="18029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3" name="Google Shape;7923;p56"/>
          <p:cNvSpPr/>
          <p:nvPr/>
        </p:nvSpPr>
        <p:spPr>
          <a:xfrm>
            <a:off x="1201737" y="1369583"/>
            <a:ext cx="20990" cy="19873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4" name="Google Shape;7924;p56"/>
          <p:cNvSpPr/>
          <p:nvPr/>
        </p:nvSpPr>
        <p:spPr>
          <a:xfrm>
            <a:off x="767058" y="229836"/>
            <a:ext cx="25442" cy="16409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5" name="Google Shape;7925;p56"/>
          <p:cNvSpPr/>
          <p:nvPr/>
        </p:nvSpPr>
        <p:spPr>
          <a:xfrm>
            <a:off x="486156" y="193575"/>
            <a:ext cx="22276" cy="1974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6" name="Google Shape;7926;p56"/>
          <p:cNvSpPr/>
          <p:nvPr/>
        </p:nvSpPr>
        <p:spPr>
          <a:xfrm>
            <a:off x="282170" y="581173"/>
            <a:ext cx="24157" cy="21568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7" name="Google Shape;7927;p56"/>
          <p:cNvSpPr/>
          <p:nvPr/>
        </p:nvSpPr>
        <p:spPr>
          <a:xfrm>
            <a:off x="107404" y="358451"/>
            <a:ext cx="22890" cy="18737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8" name="Google Shape;7928;p56"/>
          <p:cNvSpPr/>
          <p:nvPr/>
        </p:nvSpPr>
        <p:spPr>
          <a:xfrm>
            <a:off x="2706641" y="927953"/>
            <a:ext cx="17172" cy="24417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9" name="Google Shape;7929;p56"/>
          <p:cNvSpPr/>
          <p:nvPr/>
        </p:nvSpPr>
        <p:spPr>
          <a:xfrm>
            <a:off x="2756218" y="649975"/>
            <a:ext cx="20357" cy="2074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0" name="Google Shape;7930;p56"/>
          <p:cNvSpPr/>
          <p:nvPr/>
        </p:nvSpPr>
        <p:spPr>
          <a:xfrm>
            <a:off x="2858518" y="676421"/>
            <a:ext cx="18997" cy="20115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1" name="Google Shape;7931;p56"/>
          <p:cNvSpPr/>
          <p:nvPr/>
        </p:nvSpPr>
        <p:spPr>
          <a:xfrm>
            <a:off x="3387217" y="3775086"/>
            <a:ext cx="25442" cy="18085"/>
          </a:xfrm>
          <a:custGeom>
            <a:rect b="b" l="l" r="r" t="t"/>
            <a:pathLst>
              <a:path extrusionOk="0" h="971" w="1366">
                <a:moveTo>
                  <a:pt x="873" y="0"/>
                </a:moveTo>
                <a:cubicBezTo>
                  <a:pt x="613" y="0"/>
                  <a:pt x="379" y="97"/>
                  <a:pt x="171" y="246"/>
                </a:cubicBezTo>
                <a:cubicBezTo>
                  <a:pt x="35" y="382"/>
                  <a:pt x="0" y="587"/>
                  <a:pt x="103" y="757"/>
                </a:cubicBezTo>
                <a:cubicBezTo>
                  <a:pt x="160" y="900"/>
                  <a:pt x="288" y="971"/>
                  <a:pt x="427" y="971"/>
                </a:cubicBezTo>
                <a:cubicBezTo>
                  <a:pt x="455" y="971"/>
                  <a:pt x="484" y="968"/>
                  <a:pt x="512" y="962"/>
                </a:cubicBezTo>
                <a:cubicBezTo>
                  <a:pt x="717" y="928"/>
                  <a:pt x="888" y="894"/>
                  <a:pt x="1092" y="792"/>
                </a:cubicBezTo>
                <a:cubicBezTo>
                  <a:pt x="1263" y="723"/>
                  <a:pt x="1365" y="519"/>
                  <a:pt x="1331" y="314"/>
                </a:cubicBezTo>
                <a:cubicBezTo>
                  <a:pt x="1297" y="143"/>
                  <a:pt x="1161" y="7"/>
                  <a:pt x="990" y="7"/>
                </a:cubicBezTo>
                <a:cubicBezTo>
                  <a:pt x="950" y="2"/>
                  <a:pt x="911" y="0"/>
                  <a:pt x="8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2" name="Google Shape;7932;p56"/>
          <p:cNvSpPr/>
          <p:nvPr/>
        </p:nvSpPr>
        <p:spPr>
          <a:xfrm>
            <a:off x="3669385" y="3729607"/>
            <a:ext cx="22890" cy="20823"/>
          </a:xfrm>
          <a:custGeom>
            <a:rect b="b" l="l" r="r" t="t"/>
            <a:pathLst>
              <a:path extrusionOk="0" h="1118" w="1229">
                <a:moveTo>
                  <a:pt x="655" y="0"/>
                </a:moveTo>
                <a:cubicBezTo>
                  <a:pt x="597" y="0"/>
                  <a:pt x="537" y="9"/>
                  <a:pt x="478" y="26"/>
                </a:cubicBezTo>
                <a:cubicBezTo>
                  <a:pt x="171" y="162"/>
                  <a:pt x="0" y="572"/>
                  <a:pt x="137" y="879"/>
                </a:cubicBezTo>
                <a:cubicBezTo>
                  <a:pt x="205" y="1016"/>
                  <a:pt x="341" y="1118"/>
                  <a:pt x="512" y="1118"/>
                </a:cubicBezTo>
                <a:cubicBezTo>
                  <a:pt x="717" y="1118"/>
                  <a:pt x="921" y="1016"/>
                  <a:pt x="1058" y="879"/>
                </a:cubicBezTo>
                <a:cubicBezTo>
                  <a:pt x="1228" y="674"/>
                  <a:pt x="1228" y="401"/>
                  <a:pt x="1092" y="231"/>
                </a:cubicBezTo>
                <a:cubicBezTo>
                  <a:pt x="990" y="77"/>
                  <a:pt x="830" y="0"/>
                  <a:pt x="65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3" name="Google Shape;7933;p56"/>
          <p:cNvSpPr/>
          <p:nvPr/>
        </p:nvSpPr>
        <p:spPr>
          <a:xfrm>
            <a:off x="2798743" y="3870682"/>
            <a:ext cx="22890" cy="20320"/>
          </a:xfrm>
          <a:custGeom>
            <a:rect b="b" l="l" r="r" t="t"/>
            <a:pathLst>
              <a:path extrusionOk="0" h="1091" w="1229">
                <a:moveTo>
                  <a:pt x="675" y="0"/>
                </a:moveTo>
                <a:cubicBezTo>
                  <a:pt x="620" y="0"/>
                  <a:pt x="565" y="9"/>
                  <a:pt x="512" y="26"/>
                </a:cubicBezTo>
                <a:cubicBezTo>
                  <a:pt x="171" y="163"/>
                  <a:pt x="0" y="538"/>
                  <a:pt x="137" y="879"/>
                </a:cubicBezTo>
                <a:cubicBezTo>
                  <a:pt x="196" y="998"/>
                  <a:pt x="307" y="1091"/>
                  <a:pt x="447" y="1091"/>
                </a:cubicBezTo>
                <a:cubicBezTo>
                  <a:pt x="468" y="1091"/>
                  <a:pt x="490" y="1089"/>
                  <a:pt x="512" y="1084"/>
                </a:cubicBezTo>
                <a:cubicBezTo>
                  <a:pt x="717" y="1084"/>
                  <a:pt x="922" y="1016"/>
                  <a:pt x="1024" y="845"/>
                </a:cubicBezTo>
                <a:cubicBezTo>
                  <a:pt x="1195" y="675"/>
                  <a:pt x="1229" y="402"/>
                  <a:pt x="1092" y="197"/>
                </a:cubicBezTo>
                <a:cubicBezTo>
                  <a:pt x="991" y="70"/>
                  <a:pt x="834" y="0"/>
                  <a:pt x="67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4" name="Google Shape;7934;p56"/>
          <p:cNvSpPr/>
          <p:nvPr/>
        </p:nvSpPr>
        <p:spPr>
          <a:xfrm>
            <a:off x="3679535" y="3834943"/>
            <a:ext cx="20357" cy="19240"/>
          </a:xfrm>
          <a:custGeom>
            <a:rect b="b" l="l" r="r" t="t"/>
            <a:pathLst>
              <a:path extrusionOk="0" h="1033" w="1093">
                <a:moveTo>
                  <a:pt x="683" y="0"/>
                </a:moveTo>
                <a:cubicBezTo>
                  <a:pt x="479" y="0"/>
                  <a:pt x="308" y="69"/>
                  <a:pt x="172" y="205"/>
                </a:cubicBezTo>
                <a:cubicBezTo>
                  <a:pt x="35" y="307"/>
                  <a:pt x="1" y="444"/>
                  <a:pt x="1" y="615"/>
                </a:cubicBezTo>
                <a:cubicBezTo>
                  <a:pt x="28" y="855"/>
                  <a:pt x="243" y="1033"/>
                  <a:pt x="483" y="1033"/>
                </a:cubicBezTo>
                <a:cubicBezTo>
                  <a:pt x="549" y="1033"/>
                  <a:pt x="617" y="1019"/>
                  <a:pt x="683" y="990"/>
                </a:cubicBezTo>
                <a:cubicBezTo>
                  <a:pt x="956" y="853"/>
                  <a:pt x="1093" y="546"/>
                  <a:pt x="1025" y="273"/>
                </a:cubicBezTo>
                <a:cubicBezTo>
                  <a:pt x="991" y="103"/>
                  <a:pt x="854" y="0"/>
                  <a:pt x="68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5" name="Google Shape;7935;p56"/>
          <p:cNvSpPr/>
          <p:nvPr/>
        </p:nvSpPr>
        <p:spPr>
          <a:xfrm>
            <a:off x="3614091" y="2067852"/>
            <a:ext cx="21624" cy="21456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6" name="Google Shape;7936;p56"/>
          <p:cNvSpPr/>
          <p:nvPr/>
        </p:nvSpPr>
        <p:spPr>
          <a:xfrm>
            <a:off x="3769786" y="705526"/>
            <a:ext cx="24808" cy="18848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7" name="Google Shape;7937;p56"/>
          <p:cNvSpPr/>
          <p:nvPr/>
        </p:nvSpPr>
        <p:spPr>
          <a:xfrm>
            <a:off x="3863836" y="412313"/>
            <a:ext cx="24808" cy="20488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8" name="Google Shape;7938;p56"/>
          <p:cNvSpPr/>
          <p:nvPr/>
        </p:nvSpPr>
        <p:spPr>
          <a:xfrm>
            <a:off x="3662383" y="212685"/>
            <a:ext cx="23542" cy="1881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9" name="Google Shape;7939;p56"/>
          <p:cNvSpPr/>
          <p:nvPr/>
        </p:nvSpPr>
        <p:spPr>
          <a:xfrm>
            <a:off x="253564" y="1007174"/>
            <a:ext cx="23542" cy="17843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40" name="Google Shape;7940;p56"/>
          <p:cNvSpPr/>
          <p:nvPr/>
        </p:nvSpPr>
        <p:spPr>
          <a:xfrm>
            <a:off x="135992" y="1502119"/>
            <a:ext cx="22909" cy="22238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41" name="Google Shape;7941;p56"/>
          <p:cNvSpPr/>
          <p:nvPr/>
        </p:nvSpPr>
        <p:spPr>
          <a:xfrm>
            <a:off x="291705" y="1261127"/>
            <a:ext cx="21624" cy="21363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42" name="Google Shape;7942;p56"/>
          <p:cNvSpPr/>
          <p:nvPr/>
        </p:nvSpPr>
        <p:spPr>
          <a:xfrm>
            <a:off x="2737732" y="4139759"/>
            <a:ext cx="23542" cy="18029"/>
          </a:xfrm>
          <a:custGeom>
            <a:rect b="b" l="l" r="r" t="t"/>
            <a:pathLst>
              <a:path extrusionOk="0" h="968" w="1264">
                <a:moveTo>
                  <a:pt x="637" y="0"/>
                </a:moveTo>
                <a:cubicBezTo>
                  <a:pt x="440" y="0"/>
                  <a:pt x="246" y="84"/>
                  <a:pt x="103" y="251"/>
                </a:cubicBezTo>
                <a:cubicBezTo>
                  <a:pt x="1" y="388"/>
                  <a:pt x="1" y="558"/>
                  <a:pt x="103" y="661"/>
                </a:cubicBezTo>
                <a:cubicBezTo>
                  <a:pt x="240" y="831"/>
                  <a:pt x="410" y="934"/>
                  <a:pt x="615" y="968"/>
                </a:cubicBezTo>
                <a:cubicBezTo>
                  <a:pt x="751" y="968"/>
                  <a:pt x="888" y="934"/>
                  <a:pt x="990" y="831"/>
                </a:cubicBezTo>
                <a:cubicBezTo>
                  <a:pt x="1263" y="592"/>
                  <a:pt x="1195" y="217"/>
                  <a:pt x="888" y="47"/>
                </a:cubicBezTo>
                <a:cubicBezTo>
                  <a:pt x="806" y="16"/>
                  <a:pt x="721" y="0"/>
                  <a:pt x="63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43" name="Google Shape;7943;p56"/>
          <p:cNvSpPr/>
          <p:nvPr/>
        </p:nvSpPr>
        <p:spPr>
          <a:xfrm>
            <a:off x="1132456" y="3067885"/>
            <a:ext cx="18457" cy="24399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44" name="Google Shape;7944;p56"/>
          <p:cNvSpPr/>
          <p:nvPr/>
        </p:nvSpPr>
        <p:spPr>
          <a:xfrm>
            <a:off x="1117855" y="2785474"/>
            <a:ext cx="20990" cy="2024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45" name="Google Shape;7945;p56"/>
          <p:cNvSpPr/>
          <p:nvPr/>
        </p:nvSpPr>
        <p:spPr>
          <a:xfrm>
            <a:off x="2081896" y="3848427"/>
            <a:ext cx="22909" cy="22275"/>
          </a:xfrm>
          <a:custGeom>
            <a:rect b="b" l="l" r="r" t="t"/>
            <a:pathLst>
              <a:path extrusionOk="0" h="1196" w="1230">
                <a:moveTo>
                  <a:pt x="819" y="0"/>
                </a:moveTo>
                <a:cubicBezTo>
                  <a:pt x="775" y="0"/>
                  <a:pt x="729" y="9"/>
                  <a:pt x="683" y="27"/>
                </a:cubicBezTo>
                <a:cubicBezTo>
                  <a:pt x="410" y="129"/>
                  <a:pt x="205" y="368"/>
                  <a:pt x="69" y="641"/>
                </a:cubicBezTo>
                <a:cubicBezTo>
                  <a:pt x="1" y="812"/>
                  <a:pt x="69" y="982"/>
                  <a:pt x="205" y="1119"/>
                </a:cubicBezTo>
                <a:cubicBezTo>
                  <a:pt x="274" y="1170"/>
                  <a:pt x="359" y="1196"/>
                  <a:pt x="444" y="1196"/>
                </a:cubicBezTo>
                <a:cubicBezTo>
                  <a:pt x="530" y="1196"/>
                  <a:pt x="615" y="1170"/>
                  <a:pt x="683" y="1119"/>
                </a:cubicBezTo>
                <a:cubicBezTo>
                  <a:pt x="854" y="982"/>
                  <a:pt x="990" y="846"/>
                  <a:pt x="1127" y="709"/>
                </a:cubicBezTo>
                <a:cubicBezTo>
                  <a:pt x="1229" y="539"/>
                  <a:pt x="1229" y="334"/>
                  <a:pt x="1127" y="164"/>
                </a:cubicBezTo>
                <a:cubicBezTo>
                  <a:pt x="1052" y="64"/>
                  <a:pt x="940" y="0"/>
                  <a:pt x="8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46" name="Google Shape;7946;p56"/>
          <p:cNvSpPr/>
          <p:nvPr/>
        </p:nvSpPr>
        <p:spPr>
          <a:xfrm>
            <a:off x="1264015" y="3859918"/>
            <a:ext cx="21624" cy="21307"/>
          </a:xfrm>
          <a:custGeom>
            <a:rect b="b" l="l" r="r" t="t"/>
            <a:pathLst>
              <a:path extrusionOk="0" h="1144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00"/>
                  <a:pt x="34" y="809"/>
                  <a:pt x="307" y="1048"/>
                </a:cubicBezTo>
                <a:cubicBezTo>
                  <a:pt x="367" y="1107"/>
                  <a:pt x="449" y="1144"/>
                  <a:pt x="535" y="1144"/>
                </a:cubicBezTo>
                <a:cubicBezTo>
                  <a:pt x="597" y="1144"/>
                  <a:pt x="660" y="1125"/>
                  <a:pt x="717" y="1082"/>
                </a:cubicBezTo>
                <a:cubicBezTo>
                  <a:pt x="922" y="1014"/>
                  <a:pt x="1058" y="843"/>
                  <a:pt x="1092" y="638"/>
                </a:cubicBezTo>
                <a:cubicBezTo>
                  <a:pt x="1161" y="400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47" name="Google Shape;7947;p56"/>
          <p:cNvSpPr/>
          <p:nvPr/>
        </p:nvSpPr>
        <p:spPr>
          <a:xfrm>
            <a:off x="1516586" y="4428150"/>
            <a:ext cx="959057" cy="731422"/>
          </a:xfrm>
          <a:custGeom>
            <a:rect b="b" l="l" r="r" t="t"/>
            <a:pathLst>
              <a:path extrusionOk="0" h="39271" w="51493">
                <a:moveTo>
                  <a:pt x="17165" y="7024"/>
                </a:moveTo>
                <a:lnTo>
                  <a:pt x="17233" y="7366"/>
                </a:lnTo>
                <a:lnTo>
                  <a:pt x="17233" y="7400"/>
                </a:lnTo>
                <a:cubicBezTo>
                  <a:pt x="16994" y="7366"/>
                  <a:pt x="17028" y="7229"/>
                  <a:pt x="17165" y="7024"/>
                </a:cubicBezTo>
                <a:close/>
                <a:moveTo>
                  <a:pt x="12490" y="7093"/>
                </a:moveTo>
                <a:lnTo>
                  <a:pt x="11841" y="8082"/>
                </a:lnTo>
                <a:lnTo>
                  <a:pt x="11773" y="8014"/>
                </a:lnTo>
                <a:cubicBezTo>
                  <a:pt x="11944" y="7639"/>
                  <a:pt x="12183" y="7332"/>
                  <a:pt x="12490" y="7093"/>
                </a:cubicBezTo>
                <a:close/>
                <a:moveTo>
                  <a:pt x="16687" y="3066"/>
                </a:moveTo>
                <a:cubicBezTo>
                  <a:pt x="16892" y="3544"/>
                  <a:pt x="17028" y="4056"/>
                  <a:pt x="17096" y="4568"/>
                </a:cubicBezTo>
                <a:cubicBezTo>
                  <a:pt x="17096" y="4943"/>
                  <a:pt x="17267" y="5318"/>
                  <a:pt x="17506" y="5625"/>
                </a:cubicBezTo>
                <a:cubicBezTo>
                  <a:pt x="17711" y="5898"/>
                  <a:pt x="17881" y="6171"/>
                  <a:pt x="17984" y="6478"/>
                </a:cubicBezTo>
                <a:cubicBezTo>
                  <a:pt x="18018" y="6581"/>
                  <a:pt x="18018" y="6683"/>
                  <a:pt x="18018" y="6786"/>
                </a:cubicBezTo>
                <a:cubicBezTo>
                  <a:pt x="17813" y="7059"/>
                  <a:pt x="17949" y="7263"/>
                  <a:pt x="18120" y="7468"/>
                </a:cubicBezTo>
                <a:lnTo>
                  <a:pt x="19348" y="9174"/>
                </a:lnTo>
                <a:cubicBezTo>
                  <a:pt x="19383" y="9208"/>
                  <a:pt x="19383" y="9277"/>
                  <a:pt x="19417" y="9311"/>
                </a:cubicBezTo>
                <a:lnTo>
                  <a:pt x="19110" y="9481"/>
                </a:lnTo>
                <a:cubicBezTo>
                  <a:pt x="18530" y="8696"/>
                  <a:pt x="18052" y="7843"/>
                  <a:pt x="17642" y="6990"/>
                </a:cubicBezTo>
                <a:cubicBezTo>
                  <a:pt x="17574" y="6854"/>
                  <a:pt x="17506" y="6683"/>
                  <a:pt x="17403" y="6649"/>
                </a:cubicBezTo>
                <a:cubicBezTo>
                  <a:pt x="17165" y="6581"/>
                  <a:pt x="16926" y="6547"/>
                  <a:pt x="16687" y="6547"/>
                </a:cubicBezTo>
                <a:lnTo>
                  <a:pt x="16687" y="3066"/>
                </a:lnTo>
                <a:close/>
                <a:moveTo>
                  <a:pt x="14571" y="6751"/>
                </a:moveTo>
                <a:lnTo>
                  <a:pt x="14605" y="6786"/>
                </a:lnTo>
                <a:cubicBezTo>
                  <a:pt x="14367" y="7707"/>
                  <a:pt x="14059" y="8628"/>
                  <a:pt x="13786" y="9584"/>
                </a:cubicBezTo>
                <a:lnTo>
                  <a:pt x="13513" y="9106"/>
                </a:lnTo>
                <a:cubicBezTo>
                  <a:pt x="13889" y="8287"/>
                  <a:pt x="14230" y="7536"/>
                  <a:pt x="14571" y="6751"/>
                </a:cubicBezTo>
                <a:close/>
                <a:moveTo>
                  <a:pt x="14878" y="3680"/>
                </a:moveTo>
                <a:cubicBezTo>
                  <a:pt x="14878" y="3749"/>
                  <a:pt x="14878" y="3783"/>
                  <a:pt x="14878" y="3851"/>
                </a:cubicBezTo>
                <a:cubicBezTo>
                  <a:pt x="14503" y="5489"/>
                  <a:pt x="13923" y="7093"/>
                  <a:pt x="13138" y="8594"/>
                </a:cubicBezTo>
                <a:cubicBezTo>
                  <a:pt x="13048" y="8714"/>
                  <a:pt x="12984" y="8808"/>
                  <a:pt x="12901" y="8898"/>
                </a:cubicBezTo>
                <a:lnTo>
                  <a:pt x="12901" y="8898"/>
                </a:lnTo>
                <a:cubicBezTo>
                  <a:pt x="12907" y="8815"/>
                  <a:pt x="12933" y="8752"/>
                  <a:pt x="12933" y="8662"/>
                </a:cubicBezTo>
                <a:cubicBezTo>
                  <a:pt x="12933" y="8560"/>
                  <a:pt x="12899" y="8423"/>
                  <a:pt x="12865" y="8321"/>
                </a:cubicBezTo>
                <a:cubicBezTo>
                  <a:pt x="12856" y="8312"/>
                  <a:pt x="12837" y="8308"/>
                  <a:pt x="12813" y="8308"/>
                </a:cubicBezTo>
                <a:cubicBezTo>
                  <a:pt x="12747" y="8308"/>
                  <a:pt x="12642" y="8339"/>
                  <a:pt x="12592" y="8389"/>
                </a:cubicBezTo>
                <a:cubicBezTo>
                  <a:pt x="12524" y="8458"/>
                  <a:pt x="12456" y="8560"/>
                  <a:pt x="12387" y="8628"/>
                </a:cubicBezTo>
                <a:cubicBezTo>
                  <a:pt x="12080" y="9072"/>
                  <a:pt x="11705" y="9447"/>
                  <a:pt x="11261" y="9720"/>
                </a:cubicBezTo>
                <a:cubicBezTo>
                  <a:pt x="12797" y="8048"/>
                  <a:pt x="13786" y="5830"/>
                  <a:pt x="14878" y="3680"/>
                </a:cubicBezTo>
                <a:close/>
                <a:moveTo>
                  <a:pt x="19519" y="8116"/>
                </a:moveTo>
                <a:lnTo>
                  <a:pt x="22044" y="10164"/>
                </a:lnTo>
                <a:cubicBezTo>
                  <a:pt x="21566" y="9993"/>
                  <a:pt x="21157" y="9788"/>
                  <a:pt x="20748" y="9515"/>
                </a:cubicBezTo>
                <a:cubicBezTo>
                  <a:pt x="20475" y="9379"/>
                  <a:pt x="20236" y="9242"/>
                  <a:pt x="19997" y="9072"/>
                </a:cubicBezTo>
                <a:cubicBezTo>
                  <a:pt x="19690" y="8867"/>
                  <a:pt x="19485" y="8560"/>
                  <a:pt x="19417" y="8219"/>
                </a:cubicBezTo>
                <a:lnTo>
                  <a:pt x="19519" y="8116"/>
                </a:lnTo>
                <a:close/>
                <a:moveTo>
                  <a:pt x="10613" y="10266"/>
                </a:moveTo>
                <a:cubicBezTo>
                  <a:pt x="10613" y="10300"/>
                  <a:pt x="10613" y="10300"/>
                  <a:pt x="10613" y="10334"/>
                </a:cubicBezTo>
                <a:cubicBezTo>
                  <a:pt x="10545" y="10437"/>
                  <a:pt x="10442" y="10505"/>
                  <a:pt x="10340" y="10573"/>
                </a:cubicBezTo>
                <a:lnTo>
                  <a:pt x="10306" y="10505"/>
                </a:lnTo>
                <a:lnTo>
                  <a:pt x="10613" y="10266"/>
                </a:lnTo>
                <a:close/>
                <a:moveTo>
                  <a:pt x="35932" y="9277"/>
                </a:moveTo>
                <a:lnTo>
                  <a:pt x="35932" y="9277"/>
                </a:lnTo>
                <a:cubicBezTo>
                  <a:pt x="35898" y="9891"/>
                  <a:pt x="35762" y="10505"/>
                  <a:pt x="35557" y="11051"/>
                </a:cubicBezTo>
                <a:lnTo>
                  <a:pt x="35557" y="11085"/>
                </a:lnTo>
                <a:cubicBezTo>
                  <a:pt x="35489" y="10812"/>
                  <a:pt x="35420" y="10607"/>
                  <a:pt x="35352" y="10369"/>
                </a:cubicBezTo>
                <a:lnTo>
                  <a:pt x="35932" y="9277"/>
                </a:lnTo>
                <a:close/>
                <a:moveTo>
                  <a:pt x="13411" y="10369"/>
                </a:moveTo>
                <a:lnTo>
                  <a:pt x="13411" y="10369"/>
                </a:lnTo>
                <a:cubicBezTo>
                  <a:pt x="13275" y="10983"/>
                  <a:pt x="13002" y="11597"/>
                  <a:pt x="12660" y="12143"/>
                </a:cubicBezTo>
                <a:cubicBezTo>
                  <a:pt x="12592" y="12041"/>
                  <a:pt x="12592" y="11972"/>
                  <a:pt x="12592" y="11972"/>
                </a:cubicBezTo>
                <a:lnTo>
                  <a:pt x="13411" y="10369"/>
                </a:lnTo>
                <a:close/>
                <a:moveTo>
                  <a:pt x="35011" y="10914"/>
                </a:moveTo>
                <a:lnTo>
                  <a:pt x="35011" y="10914"/>
                </a:lnTo>
                <a:cubicBezTo>
                  <a:pt x="35077" y="11513"/>
                  <a:pt x="34755" y="12047"/>
                  <a:pt x="34234" y="12295"/>
                </a:cubicBezTo>
                <a:lnTo>
                  <a:pt x="34234" y="12295"/>
                </a:lnTo>
                <a:cubicBezTo>
                  <a:pt x="34314" y="11769"/>
                  <a:pt x="34615" y="11278"/>
                  <a:pt x="35011" y="10914"/>
                </a:cubicBezTo>
                <a:close/>
                <a:moveTo>
                  <a:pt x="15424" y="7195"/>
                </a:moveTo>
                <a:cubicBezTo>
                  <a:pt x="15527" y="7570"/>
                  <a:pt x="15493" y="7980"/>
                  <a:pt x="15356" y="8355"/>
                </a:cubicBezTo>
                <a:cubicBezTo>
                  <a:pt x="15322" y="8423"/>
                  <a:pt x="15322" y="8492"/>
                  <a:pt x="15356" y="8594"/>
                </a:cubicBezTo>
                <a:cubicBezTo>
                  <a:pt x="15595" y="9345"/>
                  <a:pt x="15663" y="10164"/>
                  <a:pt x="15561" y="10983"/>
                </a:cubicBezTo>
                <a:cubicBezTo>
                  <a:pt x="15527" y="11631"/>
                  <a:pt x="15493" y="12279"/>
                  <a:pt x="15424" y="12996"/>
                </a:cubicBezTo>
                <a:cubicBezTo>
                  <a:pt x="15390" y="12894"/>
                  <a:pt x="15356" y="12894"/>
                  <a:pt x="15356" y="12894"/>
                </a:cubicBezTo>
                <a:cubicBezTo>
                  <a:pt x="15322" y="11665"/>
                  <a:pt x="15185" y="10403"/>
                  <a:pt x="14878" y="9174"/>
                </a:cubicBezTo>
                <a:cubicBezTo>
                  <a:pt x="14878" y="9140"/>
                  <a:pt x="14878" y="9072"/>
                  <a:pt x="14912" y="9038"/>
                </a:cubicBezTo>
                <a:lnTo>
                  <a:pt x="14912" y="9072"/>
                </a:lnTo>
                <a:cubicBezTo>
                  <a:pt x="15083" y="8458"/>
                  <a:pt x="15254" y="7843"/>
                  <a:pt x="15424" y="7195"/>
                </a:cubicBezTo>
                <a:close/>
                <a:moveTo>
                  <a:pt x="33578" y="12075"/>
                </a:moveTo>
                <a:lnTo>
                  <a:pt x="33646" y="12211"/>
                </a:lnTo>
                <a:cubicBezTo>
                  <a:pt x="33407" y="12552"/>
                  <a:pt x="33100" y="12859"/>
                  <a:pt x="32793" y="13167"/>
                </a:cubicBezTo>
                <a:cubicBezTo>
                  <a:pt x="32520" y="13337"/>
                  <a:pt x="32179" y="13405"/>
                  <a:pt x="31838" y="13405"/>
                </a:cubicBezTo>
                <a:cubicBezTo>
                  <a:pt x="31820" y="13409"/>
                  <a:pt x="31803" y="13411"/>
                  <a:pt x="31785" y="13411"/>
                </a:cubicBezTo>
                <a:cubicBezTo>
                  <a:pt x="31626" y="13411"/>
                  <a:pt x="31448" y="13276"/>
                  <a:pt x="31326" y="13030"/>
                </a:cubicBezTo>
                <a:lnTo>
                  <a:pt x="31326" y="13030"/>
                </a:lnTo>
                <a:cubicBezTo>
                  <a:pt x="31365" y="13032"/>
                  <a:pt x="31403" y="13032"/>
                  <a:pt x="31442" y="13032"/>
                </a:cubicBezTo>
                <a:cubicBezTo>
                  <a:pt x="32253" y="13032"/>
                  <a:pt x="33024" y="12693"/>
                  <a:pt x="33578" y="12075"/>
                </a:cubicBezTo>
                <a:close/>
                <a:moveTo>
                  <a:pt x="39618" y="12041"/>
                </a:moveTo>
                <a:lnTo>
                  <a:pt x="39618" y="12041"/>
                </a:lnTo>
                <a:cubicBezTo>
                  <a:pt x="39822" y="12075"/>
                  <a:pt x="40027" y="12075"/>
                  <a:pt x="40232" y="12109"/>
                </a:cubicBezTo>
                <a:cubicBezTo>
                  <a:pt x="40266" y="12109"/>
                  <a:pt x="40300" y="12143"/>
                  <a:pt x="40334" y="12177"/>
                </a:cubicBezTo>
                <a:lnTo>
                  <a:pt x="41528" y="13405"/>
                </a:lnTo>
                <a:lnTo>
                  <a:pt x="41119" y="13883"/>
                </a:lnTo>
                <a:lnTo>
                  <a:pt x="41119" y="13917"/>
                </a:lnTo>
                <a:cubicBezTo>
                  <a:pt x="40573" y="13337"/>
                  <a:pt x="39959" y="12859"/>
                  <a:pt x="39618" y="12041"/>
                </a:cubicBezTo>
                <a:close/>
                <a:moveTo>
                  <a:pt x="36581" y="10198"/>
                </a:moveTo>
                <a:lnTo>
                  <a:pt x="36683" y="10232"/>
                </a:lnTo>
                <a:cubicBezTo>
                  <a:pt x="36785" y="10983"/>
                  <a:pt x="36819" y="11699"/>
                  <a:pt x="36410" y="12314"/>
                </a:cubicBezTo>
                <a:cubicBezTo>
                  <a:pt x="36319" y="12253"/>
                  <a:pt x="36200" y="12138"/>
                  <a:pt x="36103" y="12138"/>
                </a:cubicBezTo>
                <a:cubicBezTo>
                  <a:pt x="36091" y="12138"/>
                  <a:pt x="36080" y="12139"/>
                  <a:pt x="36069" y="12143"/>
                </a:cubicBezTo>
                <a:cubicBezTo>
                  <a:pt x="36001" y="12177"/>
                  <a:pt x="35966" y="12382"/>
                  <a:pt x="35932" y="12518"/>
                </a:cubicBezTo>
                <a:cubicBezTo>
                  <a:pt x="35898" y="12587"/>
                  <a:pt x="35898" y="12655"/>
                  <a:pt x="35898" y="12723"/>
                </a:cubicBezTo>
                <a:lnTo>
                  <a:pt x="35898" y="12791"/>
                </a:lnTo>
                <a:cubicBezTo>
                  <a:pt x="35796" y="13405"/>
                  <a:pt x="35659" y="13986"/>
                  <a:pt x="35455" y="14566"/>
                </a:cubicBezTo>
                <a:cubicBezTo>
                  <a:pt x="35523" y="14122"/>
                  <a:pt x="35591" y="13678"/>
                  <a:pt x="35591" y="13235"/>
                </a:cubicBezTo>
                <a:cubicBezTo>
                  <a:pt x="35557" y="12723"/>
                  <a:pt x="35659" y="12211"/>
                  <a:pt x="35864" y="11733"/>
                </a:cubicBezTo>
                <a:cubicBezTo>
                  <a:pt x="36069" y="11187"/>
                  <a:pt x="36342" y="10710"/>
                  <a:pt x="36581" y="10198"/>
                </a:cubicBezTo>
                <a:close/>
                <a:moveTo>
                  <a:pt x="36581" y="13610"/>
                </a:moveTo>
                <a:lnTo>
                  <a:pt x="36581" y="13644"/>
                </a:lnTo>
                <a:cubicBezTo>
                  <a:pt x="36512" y="13951"/>
                  <a:pt x="36444" y="14224"/>
                  <a:pt x="36376" y="14566"/>
                </a:cubicBezTo>
                <a:lnTo>
                  <a:pt x="36171" y="14429"/>
                </a:lnTo>
                <a:lnTo>
                  <a:pt x="36512" y="13610"/>
                </a:lnTo>
                <a:close/>
                <a:moveTo>
                  <a:pt x="39106" y="12962"/>
                </a:moveTo>
                <a:lnTo>
                  <a:pt x="40675" y="15077"/>
                </a:lnTo>
                <a:lnTo>
                  <a:pt x="40437" y="15453"/>
                </a:lnTo>
                <a:cubicBezTo>
                  <a:pt x="39891" y="14668"/>
                  <a:pt x="39447" y="13849"/>
                  <a:pt x="39106" y="12962"/>
                </a:cubicBezTo>
                <a:close/>
                <a:moveTo>
                  <a:pt x="12797" y="12894"/>
                </a:moveTo>
                <a:lnTo>
                  <a:pt x="12797" y="12894"/>
                </a:lnTo>
                <a:cubicBezTo>
                  <a:pt x="13002" y="13849"/>
                  <a:pt x="12456" y="15180"/>
                  <a:pt x="11841" y="15623"/>
                </a:cubicBezTo>
                <a:cubicBezTo>
                  <a:pt x="11876" y="15487"/>
                  <a:pt x="11910" y="15385"/>
                  <a:pt x="11910" y="15282"/>
                </a:cubicBezTo>
                <a:cubicBezTo>
                  <a:pt x="12114" y="14668"/>
                  <a:pt x="12285" y="14088"/>
                  <a:pt x="12490" y="13474"/>
                </a:cubicBezTo>
                <a:cubicBezTo>
                  <a:pt x="12558" y="13269"/>
                  <a:pt x="12660" y="13064"/>
                  <a:pt x="12797" y="12894"/>
                </a:cubicBezTo>
                <a:close/>
                <a:moveTo>
                  <a:pt x="14640" y="10198"/>
                </a:moveTo>
                <a:lnTo>
                  <a:pt x="14640" y="10198"/>
                </a:lnTo>
                <a:cubicBezTo>
                  <a:pt x="14537" y="11426"/>
                  <a:pt x="14469" y="12552"/>
                  <a:pt x="14332" y="13678"/>
                </a:cubicBezTo>
                <a:cubicBezTo>
                  <a:pt x="14230" y="14668"/>
                  <a:pt x="14094" y="15658"/>
                  <a:pt x="13513" y="16408"/>
                </a:cubicBezTo>
                <a:cubicBezTo>
                  <a:pt x="13411" y="16545"/>
                  <a:pt x="13411" y="16750"/>
                  <a:pt x="13513" y="16886"/>
                </a:cubicBezTo>
                <a:cubicBezTo>
                  <a:pt x="13616" y="17091"/>
                  <a:pt x="13582" y="17364"/>
                  <a:pt x="13411" y="17534"/>
                </a:cubicBezTo>
                <a:cubicBezTo>
                  <a:pt x="13343" y="17637"/>
                  <a:pt x="13172" y="17637"/>
                  <a:pt x="13104" y="17671"/>
                </a:cubicBezTo>
                <a:cubicBezTo>
                  <a:pt x="13206" y="16442"/>
                  <a:pt x="13275" y="15248"/>
                  <a:pt x="13377" y="14088"/>
                </a:cubicBezTo>
                <a:cubicBezTo>
                  <a:pt x="13411" y="13951"/>
                  <a:pt x="13445" y="13815"/>
                  <a:pt x="13479" y="13678"/>
                </a:cubicBezTo>
                <a:cubicBezTo>
                  <a:pt x="13616" y="13064"/>
                  <a:pt x="13752" y="12416"/>
                  <a:pt x="13855" y="11802"/>
                </a:cubicBezTo>
                <a:cubicBezTo>
                  <a:pt x="14025" y="11222"/>
                  <a:pt x="14298" y="10676"/>
                  <a:pt x="14640" y="10198"/>
                </a:cubicBezTo>
                <a:close/>
                <a:moveTo>
                  <a:pt x="10647" y="14702"/>
                </a:moveTo>
                <a:cubicBezTo>
                  <a:pt x="10408" y="15658"/>
                  <a:pt x="9419" y="17466"/>
                  <a:pt x="8907" y="17876"/>
                </a:cubicBezTo>
                <a:cubicBezTo>
                  <a:pt x="9077" y="17330"/>
                  <a:pt x="9248" y="16750"/>
                  <a:pt x="9419" y="16169"/>
                </a:cubicBezTo>
                <a:cubicBezTo>
                  <a:pt x="9419" y="16135"/>
                  <a:pt x="9453" y="16067"/>
                  <a:pt x="9487" y="16033"/>
                </a:cubicBezTo>
                <a:lnTo>
                  <a:pt x="10647" y="14702"/>
                </a:lnTo>
                <a:close/>
                <a:moveTo>
                  <a:pt x="11466" y="16784"/>
                </a:moveTo>
                <a:lnTo>
                  <a:pt x="11534" y="16852"/>
                </a:lnTo>
                <a:cubicBezTo>
                  <a:pt x="11466" y="17227"/>
                  <a:pt x="11364" y="17603"/>
                  <a:pt x="11261" y="18012"/>
                </a:cubicBezTo>
                <a:cubicBezTo>
                  <a:pt x="11091" y="17978"/>
                  <a:pt x="10988" y="17910"/>
                  <a:pt x="11091" y="17705"/>
                </a:cubicBezTo>
                <a:lnTo>
                  <a:pt x="11057" y="17705"/>
                </a:lnTo>
                <a:cubicBezTo>
                  <a:pt x="11193" y="17398"/>
                  <a:pt x="11330" y="17091"/>
                  <a:pt x="11466" y="16784"/>
                </a:cubicBezTo>
                <a:close/>
                <a:moveTo>
                  <a:pt x="39208" y="17671"/>
                </a:moveTo>
                <a:cubicBezTo>
                  <a:pt x="39276" y="17876"/>
                  <a:pt x="39276" y="18012"/>
                  <a:pt x="39310" y="18183"/>
                </a:cubicBezTo>
                <a:lnTo>
                  <a:pt x="39242" y="18217"/>
                </a:lnTo>
                <a:cubicBezTo>
                  <a:pt x="39208" y="18114"/>
                  <a:pt x="39174" y="17978"/>
                  <a:pt x="39174" y="17876"/>
                </a:cubicBezTo>
                <a:cubicBezTo>
                  <a:pt x="39140" y="17841"/>
                  <a:pt x="39174" y="17807"/>
                  <a:pt x="39208" y="17705"/>
                </a:cubicBezTo>
                <a:lnTo>
                  <a:pt x="39208" y="17671"/>
                </a:lnTo>
                <a:close/>
                <a:moveTo>
                  <a:pt x="12967" y="18149"/>
                </a:moveTo>
                <a:lnTo>
                  <a:pt x="13000" y="18182"/>
                </a:lnTo>
                <a:lnTo>
                  <a:pt x="13000" y="18182"/>
                </a:lnTo>
                <a:cubicBezTo>
                  <a:pt x="12994" y="18273"/>
                  <a:pt x="12964" y="18368"/>
                  <a:pt x="12933" y="18490"/>
                </a:cubicBezTo>
                <a:lnTo>
                  <a:pt x="12865" y="18456"/>
                </a:lnTo>
                <a:cubicBezTo>
                  <a:pt x="12899" y="18353"/>
                  <a:pt x="12933" y="18251"/>
                  <a:pt x="12967" y="18149"/>
                </a:cubicBezTo>
                <a:close/>
                <a:moveTo>
                  <a:pt x="35011" y="14259"/>
                </a:moveTo>
                <a:cubicBezTo>
                  <a:pt x="34943" y="14566"/>
                  <a:pt x="34909" y="14839"/>
                  <a:pt x="34874" y="15009"/>
                </a:cubicBezTo>
                <a:cubicBezTo>
                  <a:pt x="34704" y="15180"/>
                  <a:pt x="34533" y="15248"/>
                  <a:pt x="34465" y="15385"/>
                </a:cubicBezTo>
                <a:cubicBezTo>
                  <a:pt x="34021" y="16340"/>
                  <a:pt x="33475" y="17261"/>
                  <a:pt x="32827" y="18114"/>
                </a:cubicBezTo>
                <a:cubicBezTo>
                  <a:pt x="32725" y="18285"/>
                  <a:pt x="32588" y="18422"/>
                  <a:pt x="32418" y="18660"/>
                </a:cubicBezTo>
                <a:cubicBezTo>
                  <a:pt x="32418" y="18558"/>
                  <a:pt x="32418" y="18490"/>
                  <a:pt x="32452" y="18422"/>
                </a:cubicBezTo>
                <a:cubicBezTo>
                  <a:pt x="32759" y="17739"/>
                  <a:pt x="33032" y="17091"/>
                  <a:pt x="33339" y="16442"/>
                </a:cubicBezTo>
                <a:cubicBezTo>
                  <a:pt x="33441" y="16272"/>
                  <a:pt x="33510" y="16135"/>
                  <a:pt x="33646" y="16033"/>
                </a:cubicBezTo>
                <a:cubicBezTo>
                  <a:pt x="34158" y="15487"/>
                  <a:pt x="34567" y="14907"/>
                  <a:pt x="34909" y="14259"/>
                </a:cubicBezTo>
                <a:close/>
                <a:moveTo>
                  <a:pt x="23409" y="17603"/>
                </a:moveTo>
                <a:cubicBezTo>
                  <a:pt x="23819" y="17876"/>
                  <a:pt x="24126" y="18251"/>
                  <a:pt x="24330" y="18695"/>
                </a:cubicBezTo>
                <a:cubicBezTo>
                  <a:pt x="23921" y="18422"/>
                  <a:pt x="23614" y="18046"/>
                  <a:pt x="23409" y="17603"/>
                </a:cubicBezTo>
                <a:close/>
                <a:moveTo>
                  <a:pt x="35796" y="15350"/>
                </a:moveTo>
                <a:lnTo>
                  <a:pt x="35796" y="15350"/>
                </a:lnTo>
                <a:cubicBezTo>
                  <a:pt x="35659" y="16477"/>
                  <a:pt x="35250" y="17603"/>
                  <a:pt x="34670" y="18592"/>
                </a:cubicBezTo>
                <a:cubicBezTo>
                  <a:pt x="34636" y="18660"/>
                  <a:pt x="34567" y="18626"/>
                  <a:pt x="34431" y="18695"/>
                </a:cubicBezTo>
                <a:cubicBezTo>
                  <a:pt x="34567" y="18285"/>
                  <a:pt x="34670" y="17910"/>
                  <a:pt x="34772" y="17534"/>
                </a:cubicBezTo>
                <a:cubicBezTo>
                  <a:pt x="34909" y="16647"/>
                  <a:pt x="35420" y="16067"/>
                  <a:pt x="35796" y="15350"/>
                </a:cubicBezTo>
                <a:close/>
                <a:moveTo>
                  <a:pt x="36444" y="18183"/>
                </a:moveTo>
                <a:lnTo>
                  <a:pt x="36444" y="18183"/>
                </a:lnTo>
                <a:cubicBezTo>
                  <a:pt x="36546" y="18524"/>
                  <a:pt x="36512" y="18695"/>
                  <a:pt x="36205" y="18695"/>
                </a:cubicBezTo>
                <a:lnTo>
                  <a:pt x="36444" y="18183"/>
                </a:lnTo>
                <a:close/>
                <a:moveTo>
                  <a:pt x="41801" y="17398"/>
                </a:moveTo>
                <a:lnTo>
                  <a:pt x="43132" y="18831"/>
                </a:lnTo>
                <a:cubicBezTo>
                  <a:pt x="42518" y="18524"/>
                  <a:pt x="42040" y="18012"/>
                  <a:pt x="41801" y="17398"/>
                </a:cubicBezTo>
                <a:close/>
                <a:moveTo>
                  <a:pt x="33680" y="17773"/>
                </a:moveTo>
                <a:lnTo>
                  <a:pt x="34158" y="17910"/>
                </a:lnTo>
                <a:lnTo>
                  <a:pt x="33578" y="19377"/>
                </a:lnTo>
                <a:cubicBezTo>
                  <a:pt x="33480" y="19221"/>
                  <a:pt x="33383" y="19165"/>
                  <a:pt x="33285" y="19165"/>
                </a:cubicBezTo>
                <a:cubicBezTo>
                  <a:pt x="33218" y="19165"/>
                  <a:pt x="33151" y="19192"/>
                  <a:pt x="33084" y="19230"/>
                </a:cubicBezTo>
                <a:lnTo>
                  <a:pt x="33084" y="19230"/>
                </a:lnTo>
                <a:lnTo>
                  <a:pt x="33680" y="17773"/>
                </a:lnTo>
                <a:close/>
                <a:moveTo>
                  <a:pt x="14025" y="17398"/>
                </a:moveTo>
                <a:lnTo>
                  <a:pt x="14025" y="17398"/>
                </a:lnTo>
                <a:cubicBezTo>
                  <a:pt x="14230" y="18353"/>
                  <a:pt x="14025" y="19104"/>
                  <a:pt x="13479" y="19548"/>
                </a:cubicBezTo>
                <a:cubicBezTo>
                  <a:pt x="13309" y="18660"/>
                  <a:pt x="13821" y="18149"/>
                  <a:pt x="14025" y="17398"/>
                </a:cubicBezTo>
                <a:close/>
                <a:moveTo>
                  <a:pt x="39686" y="15760"/>
                </a:moveTo>
                <a:lnTo>
                  <a:pt x="39686" y="15760"/>
                </a:lnTo>
                <a:cubicBezTo>
                  <a:pt x="39754" y="15777"/>
                  <a:pt x="39814" y="15777"/>
                  <a:pt x="39861" y="15777"/>
                </a:cubicBezTo>
                <a:cubicBezTo>
                  <a:pt x="39908" y="15777"/>
                  <a:pt x="39942" y="15777"/>
                  <a:pt x="39959" y="15794"/>
                </a:cubicBezTo>
                <a:cubicBezTo>
                  <a:pt x="40232" y="16238"/>
                  <a:pt x="40505" y="16681"/>
                  <a:pt x="40812" y="17125"/>
                </a:cubicBezTo>
                <a:cubicBezTo>
                  <a:pt x="40505" y="17432"/>
                  <a:pt x="40505" y="17534"/>
                  <a:pt x="40641" y="17807"/>
                </a:cubicBezTo>
                <a:cubicBezTo>
                  <a:pt x="40744" y="18080"/>
                  <a:pt x="40880" y="18387"/>
                  <a:pt x="41051" y="18660"/>
                </a:cubicBezTo>
                <a:cubicBezTo>
                  <a:pt x="41187" y="18933"/>
                  <a:pt x="41324" y="19206"/>
                  <a:pt x="41460" y="19479"/>
                </a:cubicBezTo>
                <a:lnTo>
                  <a:pt x="41392" y="19548"/>
                </a:lnTo>
                <a:cubicBezTo>
                  <a:pt x="40675" y="18353"/>
                  <a:pt x="40095" y="17091"/>
                  <a:pt x="39686" y="15760"/>
                </a:cubicBezTo>
                <a:close/>
                <a:moveTo>
                  <a:pt x="16141" y="17466"/>
                </a:moveTo>
                <a:cubicBezTo>
                  <a:pt x="16004" y="18319"/>
                  <a:pt x="15766" y="19104"/>
                  <a:pt x="15458" y="19889"/>
                </a:cubicBezTo>
                <a:lnTo>
                  <a:pt x="15356" y="19855"/>
                </a:lnTo>
                <a:cubicBezTo>
                  <a:pt x="15390" y="19241"/>
                  <a:pt x="15424" y="18592"/>
                  <a:pt x="15458" y="17876"/>
                </a:cubicBezTo>
                <a:cubicBezTo>
                  <a:pt x="15540" y="17949"/>
                  <a:pt x="15608" y="17980"/>
                  <a:pt x="15668" y="17980"/>
                </a:cubicBezTo>
                <a:cubicBezTo>
                  <a:pt x="15857" y="17980"/>
                  <a:pt x="15959" y="17674"/>
                  <a:pt x="16141" y="17466"/>
                </a:cubicBezTo>
                <a:close/>
                <a:moveTo>
                  <a:pt x="36990" y="17330"/>
                </a:moveTo>
                <a:cubicBezTo>
                  <a:pt x="37195" y="18183"/>
                  <a:pt x="37570" y="19002"/>
                  <a:pt x="37638" y="19923"/>
                </a:cubicBezTo>
                <a:lnTo>
                  <a:pt x="37536" y="19957"/>
                </a:lnTo>
                <a:cubicBezTo>
                  <a:pt x="37400" y="19786"/>
                  <a:pt x="37263" y="19582"/>
                  <a:pt x="37127" y="19411"/>
                </a:cubicBezTo>
                <a:cubicBezTo>
                  <a:pt x="37024" y="19275"/>
                  <a:pt x="36990" y="19138"/>
                  <a:pt x="36990" y="18968"/>
                </a:cubicBezTo>
                <a:lnTo>
                  <a:pt x="36990" y="17330"/>
                </a:lnTo>
                <a:close/>
                <a:moveTo>
                  <a:pt x="11739" y="13440"/>
                </a:moveTo>
                <a:cubicBezTo>
                  <a:pt x="11705" y="14361"/>
                  <a:pt x="11432" y="15248"/>
                  <a:pt x="10988" y="16067"/>
                </a:cubicBezTo>
                <a:cubicBezTo>
                  <a:pt x="10818" y="16272"/>
                  <a:pt x="10749" y="16545"/>
                  <a:pt x="10852" y="16818"/>
                </a:cubicBezTo>
                <a:cubicBezTo>
                  <a:pt x="10852" y="16886"/>
                  <a:pt x="10818" y="17023"/>
                  <a:pt x="10784" y="17091"/>
                </a:cubicBezTo>
                <a:cubicBezTo>
                  <a:pt x="10681" y="17330"/>
                  <a:pt x="10579" y="17534"/>
                  <a:pt x="10511" y="17773"/>
                </a:cubicBezTo>
                <a:cubicBezTo>
                  <a:pt x="10340" y="18149"/>
                  <a:pt x="10340" y="18183"/>
                  <a:pt x="10681" y="18490"/>
                </a:cubicBezTo>
                <a:cubicBezTo>
                  <a:pt x="10476" y="19036"/>
                  <a:pt x="10169" y="19582"/>
                  <a:pt x="9828" y="20059"/>
                </a:cubicBezTo>
                <a:cubicBezTo>
                  <a:pt x="9862" y="19821"/>
                  <a:pt x="9931" y="19616"/>
                  <a:pt x="9999" y="19377"/>
                </a:cubicBezTo>
                <a:cubicBezTo>
                  <a:pt x="10033" y="19172"/>
                  <a:pt x="10033" y="18968"/>
                  <a:pt x="9999" y="18763"/>
                </a:cubicBezTo>
                <a:cubicBezTo>
                  <a:pt x="9965" y="18592"/>
                  <a:pt x="9794" y="18524"/>
                  <a:pt x="9658" y="18387"/>
                </a:cubicBezTo>
                <a:cubicBezTo>
                  <a:pt x="10033" y="17637"/>
                  <a:pt x="10374" y="16886"/>
                  <a:pt x="10749" y="16135"/>
                </a:cubicBezTo>
                <a:cubicBezTo>
                  <a:pt x="10818" y="15965"/>
                  <a:pt x="10886" y="15794"/>
                  <a:pt x="10920" y="15623"/>
                </a:cubicBezTo>
                <a:cubicBezTo>
                  <a:pt x="11057" y="14805"/>
                  <a:pt x="11466" y="14190"/>
                  <a:pt x="11739" y="13440"/>
                </a:cubicBezTo>
                <a:close/>
                <a:moveTo>
                  <a:pt x="41392" y="18046"/>
                </a:moveTo>
                <a:cubicBezTo>
                  <a:pt x="41801" y="18626"/>
                  <a:pt x="42416" y="18968"/>
                  <a:pt x="42552" y="19821"/>
                </a:cubicBezTo>
                <a:lnTo>
                  <a:pt x="42552" y="19855"/>
                </a:lnTo>
                <a:cubicBezTo>
                  <a:pt x="42620" y="20094"/>
                  <a:pt x="42723" y="20332"/>
                  <a:pt x="42825" y="20571"/>
                </a:cubicBezTo>
                <a:lnTo>
                  <a:pt x="42723" y="20640"/>
                </a:lnTo>
                <a:lnTo>
                  <a:pt x="41324" y="18114"/>
                </a:lnTo>
                <a:lnTo>
                  <a:pt x="41392" y="18046"/>
                </a:lnTo>
                <a:close/>
                <a:moveTo>
                  <a:pt x="10272" y="20401"/>
                </a:moveTo>
                <a:lnTo>
                  <a:pt x="10340" y="20503"/>
                </a:lnTo>
                <a:lnTo>
                  <a:pt x="10101" y="20742"/>
                </a:lnTo>
                <a:cubicBezTo>
                  <a:pt x="10169" y="20640"/>
                  <a:pt x="10204" y="20537"/>
                  <a:pt x="10272" y="20401"/>
                </a:cubicBezTo>
                <a:close/>
                <a:moveTo>
                  <a:pt x="33066" y="19275"/>
                </a:moveTo>
                <a:cubicBezTo>
                  <a:pt x="33066" y="19366"/>
                  <a:pt x="33066" y="19457"/>
                  <a:pt x="33066" y="19548"/>
                </a:cubicBezTo>
                <a:cubicBezTo>
                  <a:pt x="32827" y="20094"/>
                  <a:pt x="32418" y="20503"/>
                  <a:pt x="31906" y="20776"/>
                </a:cubicBezTo>
                <a:lnTo>
                  <a:pt x="33066" y="19275"/>
                </a:lnTo>
                <a:close/>
                <a:moveTo>
                  <a:pt x="37229" y="12245"/>
                </a:moveTo>
                <a:cubicBezTo>
                  <a:pt x="37331" y="12348"/>
                  <a:pt x="37400" y="12518"/>
                  <a:pt x="37434" y="12689"/>
                </a:cubicBezTo>
                <a:cubicBezTo>
                  <a:pt x="37673" y="13678"/>
                  <a:pt x="37911" y="14668"/>
                  <a:pt x="38184" y="15623"/>
                </a:cubicBezTo>
                <a:cubicBezTo>
                  <a:pt x="38287" y="16101"/>
                  <a:pt x="38423" y="16545"/>
                  <a:pt x="38594" y="16988"/>
                </a:cubicBezTo>
                <a:cubicBezTo>
                  <a:pt x="38764" y="17295"/>
                  <a:pt x="38764" y="17671"/>
                  <a:pt x="38662" y="17978"/>
                </a:cubicBezTo>
                <a:cubicBezTo>
                  <a:pt x="38560" y="17705"/>
                  <a:pt x="38457" y="17500"/>
                  <a:pt x="38389" y="17261"/>
                </a:cubicBezTo>
                <a:cubicBezTo>
                  <a:pt x="38219" y="16750"/>
                  <a:pt x="38082" y="16204"/>
                  <a:pt x="37911" y="15658"/>
                </a:cubicBezTo>
                <a:cubicBezTo>
                  <a:pt x="37850" y="15505"/>
                  <a:pt x="37762" y="15379"/>
                  <a:pt x="37646" y="15379"/>
                </a:cubicBezTo>
                <a:cubicBezTo>
                  <a:pt x="37632" y="15379"/>
                  <a:pt x="37619" y="15381"/>
                  <a:pt x="37604" y="15385"/>
                </a:cubicBezTo>
                <a:cubicBezTo>
                  <a:pt x="37434" y="15453"/>
                  <a:pt x="37434" y="15623"/>
                  <a:pt x="37468" y="15828"/>
                </a:cubicBezTo>
                <a:cubicBezTo>
                  <a:pt x="37741" y="16681"/>
                  <a:pt x="37980" y="17568"/>
                  <a:pt x="38321" y="18387"/>
                </a:cubicBezTo>
                <a:cubicBezTo>
                  <a:pt x="38492" y="18763"/>
                  <a:pt x="38730" y="19104"/>
                  <a:pt x="39003" y="19411"/>
                </a:cubicBezTo>
                <a:cubicBezTo>
                  <a:pt x="39140" y="19513"/>
                  <a:pt x="39276" y="19684"/>
                  <a:pt x="39345" y="19855"/>
                </a:cubicBezTo>
                <a:cubicBezTo>
                  <a:pt x="39481" y="20298"/>
                  <a:pt x="39652" y="20776"/>
                  <a:pt x="39788" y="21220"/>
                </a:cubicBezTo>
                <a:cubicBezTo>
                  <a:pt x="39856" y="21322"/>
                  <a:pt x="39856" y="21459"/>
                  <a:pt x="39891" y="21595"/>
                </a:cubicBezTo>
                <a:cubicBezTo>
                  <a:pt x="39515" y="21186"/>
                  <a:pt x="39174" y="20776"/>
                  <a:pt x="38901" y="20298"/>
                </a:cubicBezTo>
                <a:cubicBezTo>
                  <a:pt x="38560" y="19889"/>
                  <a:pt x="38287" y="19377"/>
                  <a:pt x="38184" y="18831"/>
                </a:cubicBezTo>
                <a:cubicBezTo>
                  <a:pt x="38150" y="18763"/>
                  <a:pt x="38116" y="18626"/>
                  <a:pt x="38082" y="18626"/>
                </a:cubicBezTo>
                <a:cubicBezTo>
                  <a:pt x="37809" y="18524"/>
                  <a:pt x="37775" y="18251"/>
                  <a:pt x="37741" y="18012"/>
                </a:cubicBezTo>
                <a:cubicBezTo>
                  <a:pt x="37604" y="17364"/>
                  <a:pt x="37468" y="16715"/>
                  <a:pt x="37331" y="16067"/>
                </a:cubicBezTo>
                <a:cubicBezTo>
                  <a:pt x="37331" y="15999"/>
                  <a:pt x="37365" y="15931"/>
                  <a:pt x="37297" y="15862"/>
                </a:cubicBezTo>
                <a:cubicBezTo>
                  <a:pt x="37263" y="15760"/>
                  <a:pt x="37161" y="15692"/>
                  <a:pt x="37092" y="15658"/>
                </a:cubicBezTo>
                <a:cubicBezTo>
                  <a:pt x="37024" y="15658"/>
                  <a:pt x="36922" y="15760"/>
                  <a:pt x="36922" y="15828"/>
                </a:cubicBezTo>
                <a:cubicBezTo>
                  <a:pt x="36888" y="16067"/>
                  <a:pt x="36785" y="16272"/>
                  <a:pt x="36615" y="16442"/>
                </a:cubicBezTo>
                <a:cubicBezTo>
                  <a:pt x="36546" y="16477"/>
                  <a:pt x="36546" y="16579"/>
                  <a:pt x="36546" y="16647"/>
                </a:cubicBezTo>
                <a:cubicBezTo>
                  <a:pt x="36376" y="17364"/>
                  <a:pt x="36035" y="18080"/>
                  <a:pt x="35557" y="18660"/>
                </a:cubicBezTo>
                <a:cubicBezTo>
                  <a:pt x="35557" y="18626"/>
                  <a:pt x="35557" y="18558"/>
                  <a:pt x="35557" y="18524"/>
                </a:cubicBezTo>
                <a:cubicBezTo>
                  <a:pt x="35898" y="17773"/>
                  <a:pt x="36103" y="16988"/>
                  <a:pt x="36239" y="16204"/>
                </a:cubicBezTo>
                <a:cubicBezTo>
                  <a:pt x="36274" y="16101"/>
                  <a:pt x="36308" y="16033"/>
                  <a:pt x="36342" y="15965"/>
                </a:cubicBezTo>
                <a:cubicBezTo>
                  <a:pt x="36888" y="15009"/>
                  <a:pt x="37161" y="13917"/>
                  <a:pt x="37161" y="12825"/>
                </a:cubicBezTo>
                <a:cubicBezTo>
                  <a:pt x="37195" y="12655"/>
                  <a:pt x="37229" y="12416"/>
                  <a:pt x="37229" y="12245"/>
                </a:cubicBezTo>
                <a:close/>
                <a:moveTo>
                  <a:pt x="10101" y="20742"/>
                </a:moveTo>
                <a:lnTo>
                  <a:pt x="10101" y="20742"/>
                </a:lnTo>
                <a:cubicBezTo>
                  <a:pt x="9999" y="21151"/>
                  <a:pt x="9726" y="21459"/>
                  <a:pt x="9350" y="21629"/>
                </a:cubicBezTo>
                <a:cubicBezTo>
                  <a:pt x="9555" y="21288"/>
                  <a:pt x="9828" y="21015"/>
                  <a:pt x="10101" y="20742"/>
                </a:cubicBezTo>
                <a:close/>
                <a:moveTo>
                  <a:pt x="12967" y="19309"/>
                </a:moveTo>
                <a:cubicBezTo>
                  <a:pt x="12899" y="20332"/>
                  <a:pt x="12694" y="21288"/>
                  <a:pt x="12046" y="22004"/>
                </a:cubicBezTo>
                <a:lnTo>
                  <a:pt x="12285" y="19957"/>
                </a:lnTo>
                <a:cubicBezTo>
                  <a:pt x="12353" y="19377"/>
                  <a:pt x="12456" y="19309"/>
                  <a:pt x="12967" y="19309"/>
                </a:cubicBezTo>
                <a:close/>
                <a:moveTo>
                  <a:pt x="17267" y="22004"/>
                </a:moveTo>
                <a:lnTo>
                  <a:pt x="17267" y="22004"/>
                </a:lnTo>
                <a:cubicBezTo>
                  <a:pt x="17642" y="22141"/>
                  <a:pt x="17642" y="22175"/>
                  <a:pt x="17574" y="22721"/>
                </a:cubicBezTo>
                <a:lnTo>
                  <a:pt x="17267" y="22004"/>
                </a:lnTo>
                <a:close/>
                <a:moveTo>
                  <a:pt x="39686" y="17330"/>
                </a:moveTo>
                <a:cubicBezTo>
                  <a:pt x="40334" y="18660"/>
                  <a:pt x="40846" y="20128"/>
                  <a:pt x="41972" y="20981"/>
                </a:cubicBezTo>
                <a:cubicBezTo>
                  <a:pt x="41945" y="21145"/>
                  <a:pt x="41939" y="21310"/>
                  <a:pt x="41920" y="21475"/>
                </a:cubicBezTo>
                <a:lnTo>
                  <a:pt x="41920" y="21475"/>
                </a:lnTo>
                <a:cubicBezTo>
                  <a:pt x="41901" y="21361"/>
                  <a:pt x="41890" y="21247"/>
                  <a:pt x="41836" y="21220"/>
                </a:cubicBezTo>
                <a:cubicBezTo>
                  <a:pt x="41699" y="21151"/>
                  <a:pt x="41563" y="21117"/>
                  <a:pt x="41392" y="21117"/>
                </a:cubicBezTo>
                <a:cubicBezTo>
                  <a:pt x="41290" y="20810"/>
                  <a:pt x="41187" y="20503"/>
                  <a:pt x="41051" y="20230"/>
                </a:cubicBezTo>
                <a:cubicBezTo>
                  <a:pt x="40982" y="20059"/>
                  <a:pt x="40880" y="19957"/>
                  <a:pt x="40778" y="19821"/>
                </a:cubicBezTo>
                <a:cubicBezTo>
                  <a:pt x="40734" y="19788"/>
                  <a:pt x="40690" y="19773"/>
                  <a:pt x="40649" y="19773"/>
                </a:cubicBezTo>
                <a:cubicBezTo>
                  <a:pt x="40561" y="19773"/>
                  <a:pt x="40483" y="19841"/>
                  <a:pt x="40437" y="19957"/>
                </a:cubicBezTo>
                <a:cubicBezTo>
                  <a:pt x="40334" y="20128"/>
                  <a:pt x="40334" y="20298"/>
                  <a:pt x="40471" y="20367"/>
                </a:cubicBezTo>
                <a:cubicBezTo>
                  <a:pt x="40641" y="20503"/>
                  <a:pt x="40778" y="20674"/>
                  <a:pt x="40812" y="20878"/>
                </a:cubicBezTo>
                <a:cubicBezTo>
                  <a:pt x="40948" y="21288"/>
                  <a:pt x="41119" y="21731"/>
                  <a:pt x="41255" y="22141"/>
                </a:cubicBezTo>
                <a:cubicBezTo>
                  <a:pt x="41324" y="22312"/>
                  <a:pt x="41358" y="22482"/>
                  <a:pt x="41426" y="22721"/>
                </a:cubicBezTo>
                <a:cubicBezTo>
                  <a:pt x="41406" y="22724"/>
                  <a:pt x="41386" y="22725"/>
                  <a:pt x="41366" y="22725"/>
                </a:cubicBezTo>
                <a:cubicBezTo>
                  <a:pt x="41109" y="22725"/>
                  <a:pt x="40841" y="22530"/>
                  <a:pt x="40778" y="22277"/>
                </a:cubicBezTo>
                <a:lnTo>
                  <a:pt x="39993" y="20298"/>
                </a:lnTo>
                <a:cubicBezTo>
                  <a:pt x="40334" y="20025"/>
                  <a:pt x="40334" y="20025"/>
                  <a:pt x="40198" y="19582"/>
                </a:cubicBezTo>
                <a:cubicBezTo>
                  <a:pt x="40061" y="19206"/>
                  <a:pt x="39959" y="18831"/>
                  <a:pt x="39891" y="18456"/>
                </a:cubicBezTo>
                <a:cubicBezTo>
                  <a:pt x="39822" y="18080"/>
                  <a:pt x="39754" y="17705"/>
                  <a:pt x="39686" y="17330"/>
                </a:cubicBezTo>
                <a:close/>
                <a:moveTo>
                  <a:pt x="11534" y="21527"/>
                </a:moveTo>
                <a:lnTo>
                  <a:pt x="11637" y="21561"/>
                </a:lnTo>
                <a:cubicBezTo>
                  <a:pt x="11500" y="22175"/>
                  <a:pt x="11398" y="22789"/>
                  <a:pt x="11261" y="23472"/>
                </a:cubicBezTo>
                <a:lnTo>
                  <a:pt x="11022" y="22653"/>
                </a:lnTo>
                <a:lnTo>
                  <a:pt x="11534" y="21527"/>
                </a:lnTo>
                <a:close/>
                <a:moveTo>
                  <a:pt x="41497" y="23394"/>
                </a:moveTo>
                <a:cubicBezTo>
                  <a:pt x="41526" y="23394"/>
                  <a:pt x="41559" y="23407"/>
                  <a:pt x="41597" y="23438"/>
                </a:cubicBezTo>
                <a:cubicBezTo>
                  <a:pt x="41767" y="23540"/>
                  <a:pt x="41801" y="23779"/>
                  <a:pt x="41767" y="24086"/>
                </a:cubicBezTo>
                <a:lnTo>
                  <a:pt x="41290" y="23745"/>
                </a:lnTo>
                <a:cubicBezTo>
                  <a:pt x="41343" y="23559"/>
                  <a:pt x="41396" y="23394"/>
                  <a:pt x="41497" y="23394"/>
                </a:cubicBezTo>
                <a:close/>
                <a:moveTo>
                  <a:pt x="36615" y="23438"/>
                </a:moveTo>
                <a:lnTo>
                  <a:pt x="36615" y="23438"/>
                </a:lnTo>
                <a:cubicBezTo>
                  <a:pt x="36649" y="24018"/>
                  <a:pt x="36649" y="24018"/>
                  <a:pt x="36410" y="24188"/>
                </a:cubicBezTo>
                <a:cubicBezTo>
                  <a:pt x="36512" y="23915"/>
                  <a:pt x="36444" y="23642"/>
                  <a:pt x="36615" y="23438"/>
                </a:cubicBezTo>
                <a:close/>
                <a:moveTo>
                  <a:pt x="24501" y="22960"/>
                </a:moveTo>
                <a:lnTo>
                  <a:pt x="25968" y="23950"/>
                </a:lnTo>
                <a:lnTo>
                  <a:pt x="25661" y="24291"/>
                </a:lnTo>
                <a:lnTo>
                  <a:pt x="24433" y="23096"/>
                </a:lnTo>
                <a:lnTo>
                  <a:pt x="24501" y="22960"/>
                </a:lnTo>
                <a:close/>
                <a:moveTo>
                  <a:pt x="12729" y="15487"/>
                </a:moveTo>
                <a:lnTo>
                  <a:pt x="12831" y="15555"/>
                </a:lnTo>
                <a:lnTo>
                  <a:pt x="12456" y="18114"/>
                </a:lnTo>
                <a:cubicBezTo>
                  <a:pt x="12046" y="18319"/>
                  <a:pt x="12046" y="18319"/>
                  <a:pt x="11978" y="18729"/>
                </a:cubicBezTo>
                <a:cubicBezTo>
                  <a:pt x="11978" y="18968"/>
                  <a:pt x="11910" y="19206"/>
                  <a:pt x="11739" y="19377"/>
                </a:cubicBezTo>
                <a:cubicBezTo>
                  <a:pt x="11705" y="19445"/>
                  <a:pt x="11671" y="19513"/>
                  <a:pt x="11705" y="19616"/>
                </a:cubicBezTo>
                <a:cubicBezTo>
                  <a:pt x="11978" y="20094"/>
                  <a:pt x="11705" y="20503"/>
                  <a:pt x="11705" y="20981"/>
                </a:cubicBezTo>
                <a:cubicBezTo>
                  <a:pt x="11557" y="20877"/>
                  <a:pt x="11467" y="20819"/>
                  <a:pt x="11401" y="20819"/>
                </a:cubicBezTo>
                <a:cubicBezTo>
                  <a:pt x="11315" y="20819"/>
                  <a:pt x="11270" y="20919"/>
                  <a:pt x="11193" y="21151"/>
                </a:cubicBezTo>
                <a:lnTo>
                  <a:pt x="11193" y="21117"/>
                </a:lnTo>
                <a:cubicBezTo>
                  <a:pt x="10715" y="22312"/>
                  <a:pt x="10067" y="23438"/>
                  <a:pt x="9282" y="24461"/>
                </a:cubicBezTo>
                <a:lnTo>
                  <a:pt x="9214" y="24393"/>
                </a:lnTo>
                <a:cubicBezTo>
                  <a:pt x="9282" y="24222"/>
                  <a:pt x="9385" y="24052"/>
                  <a:pt x="9453" y="23847"/>
                </a:cubicBezTo>
                <a:cubicBezTo>
                  <a:pt x="9521" y="23642"/>
                  <a:pt x="9589" y="23438"/>
                  <a:pt x="9658" y="23233"/>
                </a:cubicBezTo>
                <a:cubicBezTo>
                  <a:pt x="9658" y="23096"/>
                  <a:pt x="9623" y="22994"/>
                  <a:pt x="9521" y="22892"/>
                </a:cubicBezTo>
                <a:cubicBezTo>
                  <a:pt x="9516" y="22887"/>
                  <a:pt x="9510" y="22885"/>
                  <a:pt x="9502" y="22885"/>
                </a:cubicBezTo>
                <a:cubicBezTo>
                  <a:pt x="9451" y="22885"/>
                  <a:pt x="9341" y="22969"/>
                  <a:pt x="9282" y="23028"/>
                </a:cubicBezTo>
                <a:cubicBezTo>
                  <a:pt x="9214" y="23131"/>
                  <a:pt x="9146" y="23267"/>
                  <a:pt x="9112" y="23369"/>
                </a:cubicBezTo>
                <a:lnTo>
                  <a:pt x="9009" y="23335"/>
                </a:lnTo>
                <a:cubicBezTo>
                  <a:pt x="9077" y="23062"/>
                  <a:pt x="9146" y="22789"/>
                  <a:pt x="9180" y="22619"/>
                </a:cubicBezTo>
                <a:cubicBezTo>
                  <a:pt x="9350" y="22550"/>
                  <a:pt x="9521" y="22448"/>
                  <a:pt x="9658" y="22346"/>
                </a:cubicBezTo>
                <a:cubicBezTo>
                  <a:pt x="9965" y="22004"/>
                  <a:pt x="10272" y="21629"/>
                  <a:pt x="10511" y="21220"/>
                </a:cubicBezTo>
                <a:cubicBezTo>
                  <a:pt x="11261" y="19855"/>
                  <a:pt x="11739" y="18353"/>
                  <a:pt x="12012" y="16818"/>
                </a:cubicBezTo>
                <a:cubicBezTo>
                  <a:pt x="12012" y="16545"/>
                  <a:pt x="12114" y="16306"/>
                  <a:pt x="12251" y="16101"/>
                </a:cubicBezTo>
                <a:cubicBezTo>
                  <a:pt x="12422" y="15896"/>
                  <a:pt x="12592" y="15692"/>
                  <a:pt x="12729" y="15487"/>
                </a:cubicBezTo>
                <a:close/>
                <a:moveTo>
                  <a:pt x="35659" y="19445"/>
                </a:moveTo>
                <a:lnTo>
                  <a:pt x="35728" y="19513"/>
                </a:lnTo>
                <a:cubicBezTo>
                  <a:pt x="35523" y="20674"/>
                  <a:pt x="35216" y="21800"/>
                  <a:pt x="34772" y="22926"/>
                </a:cubicBezTo>
                <a:cubicBezTo>
                  <a:pt x="34671" y="22881"/>
                  <a:pt x="34585" y="22861"/>
                  <a:pt x="34512" y="22861"/>
                </a:cubicBezTo>
                <a:cubicBezTo>
                  <a:pt x="34143" y="22861"/>
                  <a:pt x="34096" y="23369"/>
                  <a:pt x="33953" y="23711"/>
                </a:cubicBezTo>
                <a:cubicBezTo>
                  <a:pt x="33802" y="23642"/>
                  <a:pt x="33717" y="23601"/>
                  <a:pt x="33654" y="23601"/>
                </a:cubicBezTo>
                <a:cubicBezTo>
                  <a:pt x="33561" y="23601"/>
                  <a:pt x="33516" y="23691"/>
                  <a:pt x="33373" y="23915"/>
                </a:cubicBezTo>
                <a:cubicBezTo>
                  <a:pt x="33237" y="24222"/>
                  <a:pt x="33066" y="24495"/>
                  <a:pt x="32895" y="24768"/>
                </a:cubicBezTo>
                <a:cubicBezTo>
                  <a:pt x="32895" y="24598"/>
                  <a:pt x="32964" y="24427"/>
                  <a:pt x="32964" y="24325"/>
                </a:cubicBezTo>
                <a:cubicBezTo>
                  <a:pt x="32964" y="24052"/>
                  <a:pt x="33066" y="23779"/>
                  <a:pt x="33305" y="23642"/>
                </a:cubicBezTo>
                <a:cubicBezTo>
                  <a:pt x="33578" y="23335"/>
                  <a:pt x="33817" y="23062"/>
                  <a:pt x="34090" y="22789"/>
                </a:cubicBezTo>
                <a:cubicBezTo>
                  <a:pt x="34192" y="22653"/>
                  <a:pt x="34328" y="22482"/>
                  <a:pt x="34192" y="22277"/>
                </a:cubicBezTo>
                <a:cubicBezTo>
                  <a:pt x="34156" y="22206"/>
                  <a:pt x="34107" y="22180"/>
                  <a:pt x="34057" y="22180"/>
                </a:cubicBezTo>
                <a:cubicBezTo>
                  <a:pt x="33963" y="22180"/>
                  <a:pt x="33861" y="22267"/>
                  <a:pt x="33817" y="22312"/>
                </a:cubicBezTo>
                <a:cubicBezTo>
                  <a:pt x="33714" y="22414"/>
                  <a:pt x="33612" y="22482"/>
                  <a:pt x="33544" y="22585"/>
                </a:cubicBezTo>
                <a:lnTo>
                  <a:pt x="33544" y="22550"/>
                </a:lnTo>
                <a:cubicBezTo>
                  <a:pt x="33817" y="22004"/>
                  <a:pt x="33817" y="22004"/>
                  <a:pt x="33646" y="21527"/>
                </a:cubicBezTo>
                <a:lnTo>
                  <a:pt x="33646" y="21527"/>
                </a:lnTo>
                <a:cubicBezTo>
                  <a:pt x="33685" y="21533"/>
                  <a:pt x="33722" y="21536"/>
                  <a:pt x="33758" y="21536"/>
                </a:cubicBezTo>
                <a:cubicBezTo>
                  <a:pt x="34089" y="21536"/>
                  <a:pt x="34246" y="21262"/>
                  <a:pt x="34431" y="21015"/>
                </a:cubicBezTo>
                <a:cubicBezTo>
                  <a:pt x="34499" y="20913"/>
                  <a:pt x="34533" y="20810"/>
                  <a:pt x="34601" y="20742"/>
                </a:cubicBezTo>
                <a:cubicBezTo>
                  <a:pt x="34943" y="20298"/>
                  <a:pt x="35284" y="19855"/>
                  <a:pt x="35659" y="19445"/>
                </a:cubicBezTo>
                <a:close/>
                <a:moveTo>
                  <a:pt x="42586" y="21356"/>
                </a:moveTo>
                <a:cubicBezTo>
                  <a:pt x="42655" y="21493"/>
                  <a:pt x="42757" y="21595"/>
                  <a:pt x="42859" y="21731"/>
                </a:cubicBezTo>
                <a:cubicBezTo>
                  <a:pt x="43166" y="22380"/>
                  <a:pt x="43644" y="22960"/>
                  <a:pt x="44190" y="23438"/>
                </a:cubicBezTo>
                <a:cubicBezTo>
                  <a:pt x="43951" y="23711"/>
                  <a:pt x="44054" y="23915"/>
                  <a:pt x="44190" y="24154"/>
                </a:cubicBezTo>
                <a:cubicBezTo>
                  <a:pt x="44327" y="24393"/>
                  <a:pt x="44463" y="24666"/>
                  <a:pt x="44634" y="24905"/>
                </a:cubicBezTo>
                <a:lnTo>
                  <a:pt x="44531" y="24973"/>
                </a:lnTo>
                <a:cubicBezTo>
                  <a:pt x="44463" y="24905"/>
                  <a:pt x="44361" y="24803"/>
                  <a:pt x="44292" y="24734"/>
                </a:cubicBezTo>
                <a:cubicBezTo>
                  <a:pt x="43542" y="23677"/>
                  <a:pt x="42962" y="22550"/>
                  <a:pt x="42586" y="21356"/>
                </a:cubicBezTo>
                <a:close/>
                <a:moveTo>
                  <a:pt x="22112" y="23540"/>
                </a:moveTo>
                <a:lnTo>
                  <a:pt x="22112" y="23540"/>
                </a:lnTo>
                <a:cubicBezTo>
                  <a:pt x="22624" y="23881"/>
                  <a:pt x="22590" y="24495"/>
                  <a:pt x="22863" y="25041"/>
                </a:cubicBezTo>
                <a:cubicBezTo>
                  <a:pt x="22454" y="24768"/>
                  <a:pt x="22317" y="24461"/>
                  <a:pt x="22112" y="23540"/>
                </a:cubicBezTo>
                <a:close/>
                <a:moveTo>
                  <a:pt x="41733" y="24768"/>
                </a:moveTo>
                <a:lnTo>
                  <a:pt x="41733" y="24768"/>
                </a:lnTo>
                <a:cubicBezTo>
                  <a:pt x="42006" y="24837"/>
                  <a:pt x="41972" y="25076"/>
                  <a:pt x="42006" y="25314"/>
                </a:cubicBezTo>
                <a:lnTo>
                  <a:pt x="41733" y="24768"/>
                </a:lnTo>
                <a:close/>
                <a:moveTo>
                  <a:pt x="32110" y="24837"/>
                </a:moveTo>
                <a:lnTo>
                  <a:pt x="32110" y="24837"/>
                </a:lnTo>
                <a:cubicBezTo>
                  <a:pt x="31872" y="25349"/>
                  <a:pt x="31565" y="25826"/>
                  <a:pt x="31189" y="26236"/>
                </a:cubicBezTo>
                <a:cubicBezTo>
                  <a:pt x="31155" y="26031"/>
                  <a:pt x="31121" y="25895"/>
                  <a:pt x="31087" y="25758"/>
                </a:cubicBezTo>
                <a:cubicBezTo>
                  <a:pt x="31428" y="25451"/>
                  <a:pt x="31701" y="25007"/>
                  <a:pt x="32110" y="24837"/>
                </a:cubicBezTo>
                <a:close/>
                <a:moveTo>
                  <a:pt x="34909" y="24154"/>
                </a:moveTo>
                <a:lnTo>
                  <a:pt x="34909" y="24154"/>
                </a:lnTo>
                <a:cubicBezTo>
                  <a:pt x="34772" y="24564"/>
                  <a:pt x="34601" y="24939"/>
                  <a:pt x="34465" y="25349"/>
                </a:cubicBezTo>
                <a:cubicBezTo>
                  <a:pt x="34328" y="25758"/>
                  <a:pt x="34192" y="26202"/>
                  <a:pt x="34056" y="26611"/>
                </a:cubicBezTo>
                <a:lnTo>
                  <a:pt x="33987" y="26577"/>
                </a:lnTo>
                <a:cubicBezTo>
                  <a:pt x="34124" y="26031"/>
                  <a:pt x="34260" y="25519"/>
                  <a:pt x="34363" y="24973"/>
                </a:cubicBezTo>
                <a:cubicBezTo>
                  <a:pt x="34397" y="24598"/>
                  <a:pt x="34601" y="24291"/>
                  <a:pt x="34909" y="24154"/>
                </a:cubicBezTo>
                <a:close/>
                <a:moveTo>
                  <a:pt x="42791" y="25349"/>
                </a:moveTo>
                <a:lnTo>
                  <a:pt x="42791" y="25349"/>
                </a:lnTo>
                <a:cubicBezTo>
                  <a:pt x="43030" y="25758"/>
                  <a:pt x="43269" y="26168"/>
                  <a:pt x="43542" y="26611"/>
                </a:cubicBezTo>
                <a:cubicBezTo>
                  <a:pt x="42893" y="26475"/>
                  <a:pt x="42518" y="25826"/>
                  <a:pt x="42791" y="25349"/>
                </a:cubicBezTo>
                <a:close/>
                <a:moveTo>
                  <a:pt x="19587" y="17295"/>
                </a:moveTo>
                <a:cubicBezTo>
                  <a:pt x="19758" y="17568"/>
                  <a:pt x="19997" y="17841"/>
                  <a:pt x="20167" y="18149"/>
                </a:cubicBezTo>
                <a:cubicBezTo>
                  <a:pt x="20577" y="18763"/>
                  <a:pt x="20952" y="19411"/>
                  <a:pt x="21328" y="20025"/>
                </a:cubicBezTo>
                <a:cubicBezTo>
                  <a:pt x="21601" y="20571"/>
                  <a:pt x="22044" y="21049"/>
                  <a:pt x="22590" y="21390"/>
                </a:cubicBezTo>
                <a:cubicBezTo>
                  <a:pt x="22693" y="21493"/>
                  <a:pt x="22795" y="21595"/>
                  <a:pt x="22863" y="21731"/>
                </a:cubicBezTo>
                <a:cubicBezTo>
                  <a:pt x="23000" y="21970"/>
                  <a:pt x="23170" y="22175"/>
                  <a:pt x="23307" y="22380"/>
                </a:cubicBezTo>
                <a:cubicBezTo>
                  <a:pt x="23289" y="22384"/>
                  <a:pt x="23270" y="22386"/>
                  <a:pt x="23250" y="22386"/>
                </a:cubicBezTo>
                <a:cubicBezTo>
                  <a:pt x="23197" y="22386"/>
                  <a:pt x="23137" y="22375"/>
                  <a:pt x="23080" y="22375"/>
                </a:cubicBezTo>
                <a:cubicBezTo>
                  <a:pt x="22986" y="22375"/>
                  <a:pt x="22900" y="22403"/>
                  <a:pt x="22863" y="22550"/>
                </a:cubicBezTo>
                <a:cubicBezTo>
                  <a:pt x="22863" y="22721"/>
                  <a:pt x="22931" y="22926"/>
                  <a:pt x="23000" y="23062"/>
                </a:cubicBezTo>
                <a:cubicBezTo>
                  <a:pt x="23034" y="23165"/>
                  <a:pt x="23068" y="23233"/>
                  <a:pt x="23102" y="23301"/>
                </a:cubicBezTo>
                <a:cubicBezTo>
                  <a:pt x="23580" y="23950"/>
                  <a:pt x="24057" y="24598"/>
                  <a:pt x="24535" y="25246"/>
                </a:cubicBezTo>
                <a:cubicBezTo>
                  <a:pt x="24842" y="25758"/>
                  <a:pt x="25081" y="26338"/>
                  <a:pt x="25218" y="26952"/>
                </a:cubicBezTo>
                <a:cubicBezTo>
                  <a:pt x="24569" y="26236"/>
                  <a:pt x="23955" y="25451"/>
                  <a:pt x="23409" y="24632"/>
                </a:cubicBezTo>
                <a:cubicBezTo>
                  <a:pt x="23102" y="24188"/>
                  <a:pt x="22863" y="23677"/>
                  <a:pt x="22761" y="23131"/>
                </a:cubicBezTo>
                <a:cubicBezTo>
                  <a:pt x="22658" y="22823"/>
                  <a:pt x="22590" y="22482"/>
                  <a:pt x="22522" y="22209"/>
                </a:cubicBezTo>
                <a:cubicBezTo>
                  <a:pt x="22474" y="22016"/>
                  <a:pt x="22425" y="21925"/>
                  <a:pt x="22340" y="21925"/>
                </a:cubicBezTo>
                <a:cubicBezTo>
                  <a:pt x="22306" y="21925"/>
                  <a:pt x="22265" y="21941"/>
                  <a:pt x="22215" y="21970"/>
                </a:cubicBezTo>
                <a:cubicBezTo>
                  <a:pt x="22147" y="22004"/>
                  <a:pt x="22112" y="22073"/>
                  <a:pt x="22010" y="22209"/>
                </a:cubicBezTo>
                <a:cubicBezTo>
                  <a:pt x="21805" y="21629"/>
                  <a:pt x="21601" y="21151"/>
                  <a:pt x="21430" y="20640"/>
                </a:cubicBezTo>
                <a:cubicBezTo>
                  <a:pt x="21396" y="20571"/>
                  <a:pt x="21362" y="20435"/>
                  <a:pt x="21328" y="20435"/>
                </a:cubicBezTo>
                <a:cubicBezTo>
                  <a:pt x="20918" y="20332"/>
                  <a:pt x="20816" y="19821"/>
                  <a:pt x="20543" y="19513"/>
                </a:cubicBezTo>
                <a:cubicBezTo>
                  <a:pt x="20406" y="19377"/>
                  <a:pt x="20304" y="19172"/>
                  <a:pt x="20167" y="19036"/>
                </a:cubicBezTo>
                <a:cubicBezTo>
                  <a:pt x="20091" y="18978"/>
                  <a:pt x="20015" y="18932"/>
                  <a:pt x="19938" y="18932"/>
                </a:cubicBezTo>
                <a:cubicBezTo>
                  <a:pt x="19878" y="18932"/>
                  <a:pt x="19818" y="18961"/>
                  <a:pt x="19758" y="19036"/>
                </a:cubicBezTo>
                <a:cubicBezTo>
                  <a:pt x="19656" y="19206"/>
                  <a:pt x="19792" y="19343"/>
                  <a:pt x="19860" y="19479"/>
                </a:cubicBezTo>
                <a:cubicBezTo>
                  <a:pt x="20167" y="19855"/>
                  <a:pt x="20406" y="20230"/>
                  <a:pt x="20679" y="20640"/>
                </a:cubicBezTo>
                <a:cubicBezTo>
                  <a:pt x="20713" y="20708"/>
                  <a:pt x="20782" y="20810"/>
                  <a:pt x="20782" y="20878"/>
                </a:cubicBezTo>
                <a:cubicBezTo>
                  <a:pt x="20918" y="21527"/>
                  <a:pt x="21089" y="22175"/>
                  <a:pt x="21328" y="22789"/>
                </a:cubicBezTo>
                <a:cubicBezTo>
                  <a:pt x="21362" y="22926"/>
                  <a:pt x="21396" y="23096"/>
                  <a:pt x="21464" y="23301"/>
                </a:cubicBezTo>
                <a:cubicBezTo>
                  <a:pt x="21225" y="23301"/>
                  <a:pt x="20986" y="23199"/>
                  <a:pt x="20918" y="22994"/>
                </a:cubicBezTo>
                <a:cubicBezTo>
                  <a:pt x="20782" y="22823"/>
                  <a:pt x="20679" y="22619"/>
                  <a:pt x="20577" y="22448"/>
                </a:cubicBezTo>
                <a:cubicBezTo>
                  <a:pt x="19963" y="20981"/>
                  <a:pt x="19485" y="19479"/>
                  <a:pt x="19144" y="17944"/>
                </a:cubicBezTo>
                <a:cubicBezTo>
                  <a:pt x="19110" y="17807"/>
                  <a:pt x="19110" y="17637"/>
                  <a:pt x="19110" y="17500"/>
                </a:cubicBezTo>
                <a:lnTo>
                  <a:pt x="19587" y="17295"/>
                </a:lnTo>
                <a:close/>
                <a:moveTo>
                  <a:pt x="8775" y="25753"/>
                </a:moveTo>
                <a:cubicBezTo>
                  <a:pt x="8796" y="25753"/>
                  <a:pt x="8817" y="25755"/>
                  <a:pt x="8839" y="25758"/>
                </a:cubicBezTo>
                <a:cubicBezTo>
                  <a:pt x="8463" y="26475"/>
                  <a:pt x="8088" y="27123"/>
                  <a:pt x="7713" y="27771"/>
                </a:cubicBezTo>
                <a:lnTo>
                  <a:pt x="7644" y="27703"/>
                </a:lnTo>
                <a:lnTo>
                  <a:pt x="8361" y="26065"/>
                </a:lnTo>
                <a:cubicBezTo>
                  <a:pt x="8422" y="25882"/>
                  <a:pt x="8593" y="25753"/>
                  <a:pt x="8775" y="25753"/>
                </a:cubicBezTo>
                <a:close/>
                <a:moveTo>
                  <a:pt x="20577" y="27259"/>
                </a:moveTo>
                <a:lnTo>
                  <a:pt x="20782" y="27771"/>
                </a:lnTo>
                <a:lnTo>
                  <a:pt x="20713" y="27840"/>
                </a:lnTo>
                <a:lnTo>
                  <a:pt x="20475" y="27362"/>
                </a:lnTo>
                <a:lnTo>
                  <a:pt x="20577" y="27259"/>
                </a:lnTo>
                <a:close/>
                <a:moveTo>
                  <a:pt x="19280" y="27123"/>
                </a:moveTo>
                <a:lnTo>
                  <a:pt x="19894" y="27157"/>
                </a:lnTo>
                <a:cubicBezTo>
                  <a:pt x="19929" y="27328"/>
                  <a:pt x="19963" y="27464"/>
                  <a:pt x="19997" y="27567"/>
                </a:cubicBezTo>
                <a:lnTo>
                  <a:pt x="19553" y="28010"/>
                </a:lnTo>
                <a:lnTo>
                  <a:pt x="19280" y="27123"/>
                </a:lnTo>
                <a:close/>
                <a:moveTo>
                  <a:pt x="23000" y="25519"/>
                </a:moveTo>
                <a:lnTo>
                  <a:pt x="24023" y="27942"/>
                </a:lnTo>
                <a:lnTo>
                  <a:pt x="23921" y="28010"/>
                </a:lnTo>
                <a:cubicBezTo>
                  <a:pt x="23580" y="27328"/>
                  <a:pt x="23239" y="26611"/>
                  <a:pt x="22897" y="25929"/>
                </a:cubicBezTo>
                <a:cubicBezTo>
                  <a:pt x="22829" y="25758"/>
                  <a:pt x="22795" y="25622"/>
                  <a:pt x="23000" y="25519"/>
                </a:cubicBezTo>
                <a:close/>
                <a:moveTo>
                  <a:pt x="13104" y="21459"/>
                </a:moveTo>
                <a:cubicBezTo>
                  <a:pt x="13104" y="22004"/>
                  <a:pt x="13172" y="22448"/>
                  <a:pt x="13172" y="22858"/>
                </a:cubicBezTo>
                <a:cubicBezTo>
                  <a:pt x="13206" y="23608"/>
                  <a:pt x="12831" y="24359"/>
                  <a:pt x="12217" y="24803"/>
                </a:cubicBezTo>
                <a:cubicBezTo>
                  <a:pt x="12251" y="24393"/>
                  <a:pt x="12251" y="24120"/>
                  <a:pt x="12251" y="23847"/>
                </a:cubicBezTo>
                <a:cubicBezTo>
                  <a:pt x="12251" y="23711"/>
                  <a:pt x="12114" y="23642"/>
                  <a:pt x="12046" y="23540"/>
                </a:cubicBezTo>
                <a:cubicBezTo>
                  <a:pt x="11978" y="23608"/>
                  <a:pt x="11876" y="23677"/>
                  <a:pt x="11841" y="23779"/>
                </a:cubicBezTo>
                <a:cubicBezTo>
                  <a:pt x="11807" y="23984"/>
                  <a:pt x="11773" y="24154"/>
                  <a:pt x="11773" y="24359"/>
                </a:cubicBezTo>
                <a:cubicBezTo>
                  <a:pt x="11705" y="25451"/>
                  <a:pt x="11568" y="26577"/>
                  <a:pt x="11330" y="27635"/>
                </a:cubicBezTo>
                <a:cubicBezTo>
                  <a:pt x="11227" y="28010"/>
                  <a:pt x="11227" y="28010"/>
                  <a:pt x="10988" y="28147"/>
                </a:cubicBezTo>
                <a:cubicBezTo>
                  <a:pt x="11022" y="27567"/>
                  <a:pt x="11057" y="26986"/>
                  <a:pt x="11091" y="26372"/>
                </a:cubicBezTo>
                <a:cubicBezTo>
                  <a:pt x="11091" y="25860"/>
                  <a:pt x="11159" y="25383"/>
                  <a:pt x="11193" y="24871"/>
                </a:cubicBezTo>
                <a:cubicBezTo>
                  <a:pt x="11193" y="24734"/>
                  <a:pt x="11261" y="24632"/>
                  <a:pt x="11330" y="24564"/>
                </a:cubicBezTo>
                <a:cubicBezTo>
                  <a:pt x="11534" y="24222"/>
                  <a:pt x="11705" y="23847"/>
                  <a:pt x="11807" y="23438"/>
                </a:cubicBezTo>
                <a:cubicBezTo>
                  <a:pt x="11876" y="23165"/>
                  <a:pt x="11910" y="22892"/>
                  <a:pt x="11978" y="22550"/>
                </a:cubicBezTo>
                <a:cubicBezTo>
                  <a:pt x="12068" y="22640"/>
                  <a:pt x="12148" y="22677"/>
                  <a:pt x="12218" y="22677"/>
                </a:cubicBezTo>
                <a:cubicBezTo>
                  <a:pt x="12335" y="22677"/>
                  <a:pt x="12426" y="22576"/>
                  <a:pt x="12490" y="22448"/>
                </a:cubicBezTo>
                <a:cubicBezTo>
                  <a:pt x="12694" y="22141"/>
                  <a:pt x="12865" y="21834"/>
                  <a:pt x="13104" y="21459"/>
                </a:cubicBezTo>
                <a:close/>
                <a:moveTo>
                  <a:pt x="41970" y="21647"/>
                </a:moveTo>
                <a:cubicBezTo>
                  <a:pt x="42038" y="21711"/>
                  <a:pt x="42090" y="21789"/>
                  <a:pt x="42143" y="21868"/>
                </a:cubicBezTo>
                <a:cubicBezTo>
                  <a:pt x="42586" y="22926"/>
                  <a:pt x="43132" y="23950"/>
                  <a:pt x="43746" y="24939"/>
                </a:cubicBezTo>
                <a:cubicBezTo>
                  <a:pt x="44019" y="25485"/>
                  <a:pt x="44497" y="25929"/>
                  <a:pt x="45077" y="26133"/>
                </a:cubicBezTo>
                <a:cubicBezTo>
                  <a:pt x="45145" y="26168"/>
                  <a:pt x="45180" y="26202"/>
                  <a:pt x="45248" y="26236"/>
                </a:cubicBezTo>
                <a:lnTo>
                  <a:pt x="47534" y="28249"/>
                </a:lnTo>
                <a:cubicBezTo>
                  <a:pt x="47500" y="28266"/>
                  <a:pt x="47466" y="28275"/>
                  <a:pt x="47432" y="28275"/>
                </a:cubicBezTo>
                <a:cubicBezTo>
                  <a:pt x="47398" y="28275"/>
                  <a:pt x="47363" y="28266"/>
                  <a:pt x="47329" y="28249"/>
                </a:cubicBezTo>
                <a:cubicBezTo>
                  <a:pt x="46988" y="28010"/>
                  <a:pt x="46579" y="27703"/>
                  <a:pt x="46237" y="27464"/>
                </a:cubicBezTo>
                <a:cubicBezTo>
                  <a:pt x="45930" y="27225"/>
                  <a:pt x="45623" y="26952"/>
                  <a:pt x="45316" y="26679"/>
                </a:cubicBezTo>
                <a:cubicBezTo>
                  <a:pt x="45233" y="26638"/>
                  <a:pt x="45163" y="26571"/>
                  <a:pt x="45090" y="26571"/>
                </a:cubicBezTo>
                <a:cubicBezTo>
                  <a:pt x="45043" y="26571"/>
                  <a:pt x="44994" y="26599"/>
                  <a:pt x="44941" y="26679"/>
                </a:cubicBezTo>
                <a:cubicBezTo>
                  <a:pt x="44804" y="26884"/>
                  <a:pt x="44941" y="27055"/>
                  <a:pt x="45043" y="27157"/>
                </a:cubicBezTo>
                <a:cubicBezTo>
                  <a:pt x="45145" y="27259"/>
                  <a:pt x="45214" y="27328"/>
                  <a:pt x="45316" y="27430"/>
                </a:cubicBezTo>
                <a:cubicBezTo>
                  <a:pt x="45521" y="27567"/>
                  <a:pt x="45623" y="27805"/>
                  <a:pt x="45589" y="28044"/>
                </a:cubicBezTo>
                <a:cubicBezTo>
                  <a:pt x="44975" y="27635"/>
                  <a:pt x="44429" y="27089"/>
                  <a:pt x="44122" y="26406"/>
                </a:cubicBezTo>
                <a:cubicBezTo>
                  <a:pt x="43283" y="24864"/>
                  <a:pt x="42577" y="23288"/>
                  <a:pt x="41970" y="21647"/>
                </a:cubicBezTo>
                <a:close/>
                <a:moveTo>
                  <a:pt x="13309" y="27737"/>
                </a:moveTo>
                <a:lnTo>
                  <a:pt x="13309" y="27737"/>
                </a:lnTo>
                <a:cubicBezTo>
                  <a:pt x="13240" y="27976"/>
                  <a:pt x="13206" y="28147"/>
                  <a:pt x="13172" y="28317"/>
                </a:cubicBezTo>
                <a:cubicBezTo>
                  <a:pt x="12967" y="28044"/>
                  <a:pt x="13104" y="27942"/>
                  <a:pt x="13309" y="27737"/>
                </a:cubicBezTo>
                <a:close/>
                <a:moveTo>
                  <a:pt x="35932" y="27805"/>
                </a:moveTo>
                <a:lnTo>
                  <a:pt x="35932" y="28386"/>
                </a:lnTo>
                <a:lnTo>
                  <a:pt x="35659" y="28386"/>
                </a:lnTo>
                <a:lnTo>
                  <a:pt x="35932" y="27805"/>
                </a:lnTo>
                <a:close/>
                <a:moveTo>
                  <a:pt x="16721" y="17398"/>
                </a:moveTo>
                <a:lnTo>
                  <a:pt x="16721" y="21015"/>
                </a:lnTo>
                <a:cubicBezTo>
                  <a:pt x="16721" y="21049"/>
                  <a:pt x="16721" y="21049"/>
                  <a:pt x="16721" y="21049"/>
                </a:cubicBezTo>
                <a:lnTo>
                  <a:pt x="16653" y="21049"/>
                </a:lnTo>
                <a:cubicBezTo>
                  <a:pt x="16653" y="20878"/>
                  <a:pt x="16619" y="20708"/>
                  <a:pt x="16585" y="20537"/>
                </a:cubicBezTo>
                <a:cubicBezTo>
                  <a:pt x="16585" y="20435"/>
                  <a:pt x="16482" y="20298"/>
                  <a:pt x="16414" y="20298"/>
                </a:cubicBezTo>
                <a:cubicBezTo>
                  <a:pt x="16312" y="20332"/>
                  <a:pt x="16243" y="20435"/>
                  <a:pt x="16209" y="20537"/>
                </a:cubicBezTo>
                <a:cubicBezTo>
                  <a:pt x="16175" y="21083"/>
                  <a:pt x="16141" y="21629"/>
                  <a:pt x="16141" y="22175"/>
                </a:cubicBezTo>
                <a:cubicBezTo>
                  <a:pt x="16141" y="22243"/>
                  <a:pt x="16243" y="22380"/>
                  <a:pt x="16277" y="22380"/>
                </a:cubicBezTo>
                <a:cubicBezTo>
                  <a:pt x="16380" y="22380"/>
                  <a:pt x="16482" y="22346"/>
                  <a:pt x="16516" y="22243"/>
                </a:cubicBezTo>
                <a:cubicBezTo>
                  <a:pt x="16550" y="22073"/>
                  <a:pt x="16619" y="21936"/>
                  <a:pt x="16619" y="21766"/>
                </a:cubicBezTo>
                <a:cubicBezTo>
                  <a:pt x="16721" y="21902"/>
                  <a:pt x="16755" y="22073"/>
                  <a:pt x="16789" y="22209"/>
                </a:cubicBezTo>
                <a:cubicBezTo>
                  <a:pt x="16755" y="22687"/>
                  <a:pt x="16858" y="23131"/>
                  <a:pt x="17062" y="23540"/>
                </a:cubicBezTo>
                <a:cubicBezTo>
                  <a:pt x="17096" y="23677"/>
                  <a:pt x="17096" y="23813"/>
                  <a:pt x="17096" y="23950"/>
                </a:cubicBezTo>
                <a:cubicBezTo>
                  <a:pt x="17233" y="25076"/>
                  <a:pt x="17369" y="26202"/>
                  <a:pt x="17472" y="27328"/>
                </a:cubicBezTo>
                <a:cubicBezTo>
                  <a:pt x="17540" y="27703"/>
                  <a:pt x="17540" y="28113"/>
                  <a:pt x="17574" y="28488"/>
                </a:cubicBezTo>
                <a:cubicBezTo>
                  <a:pt x="17301" y="27021"/>
                  <a:pt x="17062" y="25553"/>
                  <a:pt x="16823" y="24086"/>
                </a:cubicBezTo>
                <a:cubicBezTo>
                  <a:pt x="16823" y="23950"/>
                  <a:pt x="16789" y="23779"/>
                  <a:pt x="16755" y="23642"/>
                </a:cubicBezTo>
                <a:cubicBezTo>
                  <a:pt x="16721" y="23540"/>
                  <a:pt x="16619" y="23438"/>
                  <a:pt x="16550" y="23438"/>
                </a:cubicBezTo>
                <a:cubicBezTo>
                  <a:pt x="16482" y="23438"/>
                  <a:pt x="16414" y="23574"/>
                  <a:pt x="16380" y="23677"/>
                </a:cubicBezTo>
                <a:cubicBezTo>
                  <a:pt x="16346" y="23779"/>
                  <a:pt x="16346" y="23915"/>
                  <a:pt x="16380" y="24018"/>
                </a:cubicBezTo>
                <a:cubicBezTo>
                  <a:pt x="16414" y="24291"/>
                  <a:pt x="16448" y="24564"/>
                  <a:pt x="16482" y="24803"/>
                </a:cubicBezTo>
                <a:cubicBezTo>
                  <a:pt x="16585" y="25519"/>
                  <a:pt x="16687" y="26202"/>
                  <a:pt x="16789" y="26952"/>
                </a:cubicBezTo>
                <a:cubicBezTo>
                  <a:pt x="16243" y="26952"/>
                  <a:pt x="16482" y="27567"/>
                  <a:pt x="16277" y="27908"/>
                </a:cubicBezTo>
                <a:cubicBezTo>
                  <a:pt x="16073" y="27259"/>
                  <a:pt x="15800" y="26713"/>
                  <a:pt x="15868" y="25929"/>
                </a:cubicBezTo>
                <a:cubicBezTo>
                  <a:pt x="16004" y="24939"/>
                  <a:pt x="15970" y="23881"/>
                  <a:pt x="16004" y="22858"/>
                </a:cubicBezTo>
                <a:cubicBezTo>
                  <a:pt x="16004" y="22721"/>
                  <a:pt x="16004" y="22550"/>
                  <a:pt x="15936" y="22414"/>
                </a:cubicBezTo>
                <a:cubicBezTo>
                  <a:pt x="15902" y="22312"/>
                  <a:pt x="15868" y="22209"/>
                  <a:pt x="15697" y="22175"/>
                </a:cubicBezTo>
                <a:cubicBezTo>
                  <a:pt x="15561" y="22175"/>
                  <a:pt x="15527" y="22346"/>
                  <a:pt x="15527" y="22550"/>
                </a:cubicBezTo>
                <a:cubicBezTo>
                  <a:pt x="15561" y="22789"/>
                  <a:pt x="15561" y="23028"/>
                  <a:pt x="15561" y="23267"/>
                </a:cubicBezTo>
                <a:cubicBezTo>
                  <a:pt x="15458" y="24120"/>
                  <a:pt x="15322" y="24905"/>
                  <a:pt x="15185" y="25758"/>
                </a:cubicBezTo>
                <a:cubicBezTo>
                  <a:pt x="15185" y="25860"/>
                  <a:pt x="15151" y="25963"/>
                  <a:pt x="15117" y="26065"/>
                </a:cubicBezTo>
                <a:lnTo>
                  <a:pt x="15049" y="26065"/>
                </a:lnTo>
                <a:lnTo>
                  <a:pt x="15049" y="24837"/>
                </a:lnTo>
                <a:cubicBezTo>
                  <a:pt x="15049" y="24632"/>
                  <a:pt x="15015" y="24461"/>
                  <a:pt x="14981" y="24291"/>
                </a:cubicBezTo>
                <a:cubicBezTo>
                  <a:pt x="14912" y="24188"/>
                  <a:pt x="14776" y="24120"/>
                  <a:pt x="14674" y="24018"/>
                </a:cubicBezTo>
                <a:cubicBezTo>
                  <a:pt x="15015" y="23028"/>
                  <a:pt x="15220" y="22039"/>
                  <a:pt x="15254" y="21015"/>
                </a:cubicBezTo>
                <a:cubicBezTo>
                  <a:pt x="16243" y="20059"/>
                  <a:pt x="16312" y="18660"/>
                  <a:pt x="16721" y="17398"/>
                </a:cubicBezTo>
                <a:close/>
                <a:moveTo>
                  <a:pt x="10715" y="23233"/>
                </a:moveTo>
                <a:lnTo>
                  <a:pt x="10715" y="23233"/>
                </a:lnTo>
                <a:cubicBezTo>
                  <a:pt x="10749" y="24120"/>
                  <a:pt x="10715" y="25007"/>
                  <a:pt x="10647" y="25895"/>
                </a:cubicBezTo>
                <a:cubicBezTo>
                  <a:pt x="10579" y="26236"/>
                  <a:pt x="10545" y="26577"/>
                  <a:pt x="10476" y="26884"/>
                </a:cubicBezTo>
                <a:cubicBezTo>
                  <a:pt x="10452" y="26981"/>
                  <a:pt x="10411" y="27077"/>
                  <a:pt x="10329" y="27077"/>
                </a:cubicBezTo>
                <a:cubicBezTo>
                  <a:pt x="10295" y="27077"/>
                  <a:pt x="10253" y="27061"/>
                  <a:pt x="10204" y="27021"/>
                </a:cubicBezTo>
                <a:cubicBezTo>
                  <a:pt x="10204" y="26918"/>
                  <a:pt x="10238" y="26816"/>
                  <a:pt x="10204" y="26679"/>
                </a:cubicBezTo>
                <a:cubicBezTo>
                  <a:pt x="10204" y="26509"/>
                  <a:pt x="10204" y="26372"/>
                  <a:pt x="10204" y="26202"/>
                </a:cubicBezTo>
                <a:cubicBezTo>
                  <a:pt x="10172" y="26015"/>
                  <a:pt x="10141" y="25856"/>
                  <a:pt x="9980" y="25856"/>
                </a:cubicBezTo>
                <a:cubicBezTo>
                  <a:pt x="9965" y="25856"/>
                  <a:pt x="9948" y="25857"/>
                  <a:pt x="9931" y="25860"/>
                </a:cubicBezTo>
                <a:cubicBezTo>
                  <a:pt x="9760" y="25860"/>
                  <a:pt x="9726" y="26065"/>
                  <a:pt x="9760" y="26236"/>
                </a:cubicBezTo>
                <a:cubicBezTo>
                  <a:pt x="9760" y="26440"/>
                  <a:pt x="9760" y="26645"/>
                  <a:pt x="9760" y="26816"/>
                </a:cubicBezTo>
                <a:cubicBezTo>
                  <a:pt x="9794" y="27225"/>
                  <a:pt x="9692" y="27635"/>
                  <a:pt x="9453" y="27976"/>
                </a:cubicBezTo>
                <a:cubicBezTo>
                  <a:pt x="9180" y="28249"/>
                  <a:pt x="8941" y="28454"/>
                  <a:pt x="8668" y="28658"/>
                </a:cubicBezTo>
                <a:lnTo>
                  <a:pt x="8600" y="28590"/>
                </a:lnTo>
                <a:cubicBezTo>
                  <a:pt x="8668" y="28488"/>
                  <a:pt x="8702" y="28351"/>
                  <a:pt x="8770" y="28249"/>
                </a:cubicBezTo>
                <a:cubicBezTo>
                  <a:pt x="9077" y="27430"/>
                  <a:pt x="9385" y="26611"/>
                  <a:pt x="9692" y="25792"/>
                </a:cubicBezTo>
                <a:cubicBezTo>
                  <a:pt x="9862" y="25519"/>
                  <a:pt x="9794" y="25178"/>
                  <a:pt x="9589" y="24939"/>
                </a:cubicBezTo>
                <a:cubicBezTo>
                  <a:pt x="9794" y="24632"/>
                  <a:pt x="9999" y="24325"/>
                  <a:pt x="10169" y="24086"/>
                </a:cubicBezTo>
                <a:cubicBezTo>
                  <a:pt x="10340" y="23847"/>
                  <a:pt x="10511" y="23608"/>
                  <a:pt x="10715" y="23233"/>
                </a:cubicBezTo>
                <a:close/>
                <a:moveTo>
                  <a:pt x="36376" y="19309"/>
                </a:moveTo>
                <a:cubicBezTo>
                  <a:pt x="36444" y="19479"/>
                  <a:pt x="36478" y="19684"/>
                  <a:pt x="36478" y="19855"/>
                </a:cubicBezTo>
                <a:cubicBezTo>
                  <a:pt x="36546" y="21186"/>
                  <a:pt x="36069" y="22380"/>
                  <a:pt x="36035" y="23711"/>
                </a:cubicBezTo>
                <a:cubicBezTo>
                  <a:pt x="36001" y="23984"/>
                  <a:pt x="35966" y="24257"/>
                  <a:pt x="35898" y="24530"/>
                </a:cubicBezTo>
                <a:cubicBezTo>
                  <a:pt x="35728" y="25485"/>
                  <a:pt x="35591" y="26406"/>
                  <a:pt x="35386" y="27362"/>
                </a:cubicBezTo>
                <a:cubicBezTo>
                  <a:pt x="35318" y="27874"/>
                  <a:pt x="35113" y="28386"/>
                  <a:pt x="34772" y="28795"/>
                </a:cubicBezTo>
                <a:cubicBezTo>
                  <a:pt x="34874" y="28351"/>
                  <a:pt x="35011" y="27976"/>
                  <a:pt x="35113" y="27567"/>
                </a:cubicBezTo>
                <a:cubicBezTo>
                  <a:pt x="35216" y="27191"/>
                  <a:pt x="35284" y="26850"/>
                  <a:pt x="35318" y="26475"/>
                </a:cubicBezTo>
                <a:cubicBezTo>
                  <a:pt x="35386" y="26099"/>
                  <a:pt x="35318" y="25758"/>
                  <a:pt x="34977" y="25622"/>
                </a:cubicBezTo>
                <a:cubicBezTo>
                  <a:pt x="35182" y="24939"/>
                  <a:pt x="35386" y="24325"/>
                  <a:pt x="35557" y="23711"/>
                </a:cubicBezTo>
                <a:cubicBezTo>
                  <a:pt x="35625" y="23506"/>
                  <a:pt x="35659" y="23301"/>
                  <a:pt x="35693" y="23062"/>
                </a:cubicBezTo>
                <a:cubicBezTo>
                  <a:pt x="35659" y="22653"/>
                  <a:pt x="35728" y="22243"/>
                  <a:pt x="35864" y="21868"/>
                </a:cubicBezTo>
                <a:cubicBezTo>
                  <a:pt x="36035" y="21288"/>
                  <a:pt x="36171" y="20674"/>
                  <a:pt x="36274" y="20094"/>
                </a:cubicBezTo>
                <a:cubicBezTo>
                  <a:pt x="36342" y="19855"/>
                  <a:pt x="36342" y="19616"/>
                  <a:pt x="36376" y="19309"/>
                </a:cubicBezTo>
                <a:close/>
                <a:moveTo>
                  <a:pt x="43337" y="28010"/>
                </a:moveTo>
                <a:cubicBezTo>
                  <a:pt x="43781" y="28010"/>
                  <a:pt x="43883" y="28147"/>
                  <a:pt x="44088" y="28897"/>
                </a:cubicBezTo>
                <a:cubicBezTo>
                  <a:pt x="43917" y="28454"/>
                  <a:pt x="43405" y="28590"/>
                  <a:pt x="43337" y="28010"/>
                </a:cubicBezTo>
                <a:close/>
                <a:moveTo>
                  <a:pt x="8395" y="27703"/>
                </a:moveTo>
                <a:lnTo>
                  <a:pt x="8395" y="27703"/>
                </a:lnTo>
                <a:cubicBezTo>
                  <a:pt x="8224" y="28317"/>
                  <a:pt x="7883" y="28863"/>
                  <a:pt x="7371" y="29273"/>
                </a:cubicBezTo>
                <a:lnTo>
                  <a:pt x="8395" y="27703"/>
                </a:lnTo>
                <a:close/>
                <a:moveTo>
                  <a:pt x="33714" y="25417"/>
                </a:moveTo>
                <a:lnTo>
                  <a:pt x="33783" y="25485"/>
                </a:lnTo>
                <a:cubicBezTo>
                  <a:pt x="33646" y="25895"/>
                  <a:pt x="33510" y="26338"/>
                  <a:pt x="33373" y="26748"/>
                </a:cubicBezTo>
                <a:cubicBezTo>
                  <a:pt x="33305" y="26986"/>
                  <a:pt x="33237" y="27191"/>
                  <a:pt x="32998" y="27191"/>
                </a:cubicBezTo>
                <a:cubicBezTo>
                  <a:pt x="32929" y="27191"/>
                  <a:pt x="32827" y="27328"/>
                  <a:pt x="32793" y="27430"/>
                </a:cubicBezTo>
                <a:cubicBezTo>
                  <a:pt x="32622" y="28147"/>
                  <a:pt x="32179" y="28658"/>
                  <a:pt x="32008" y="29375"/>
                </a:cubicBezTo>
                <a:cubicBezTo>
                  <a:pt x="32008" y="29409"/>
                  <a:pt x="31974" y="29409"/>
                  <a:pt x="31940" y="29443"/>
                </a:cubicBezTo>
                <a:lnTo>
                  <a:pt x="31667" y="29307"/>
                </a:lnTo>
                <a:cubicBezTo>
                  <a:pt x="31803" y="29034"/>
                  <a:pt x="31974" y="28829"/>
                  <a:pt x="32076" y="28556"/>
                </a:cubicBezTo>
                <a:cubicBezTo>
                  <a:pt x="32179" y="28420"/>
                  <a:pt x="32247" y="28215"/>
                  <a:pt x="32247" y="28044"/>
                </a:cubicBezTo>
                <a:cubicBezTo>
                  <a:pt x="32281" y="27874"/>
                  <a:pt x="32315" y="27737"/>
                  <a:pt x="32418" y="27601"/>
                </a:cubicBezTo>
                <a:cubicBezTo>
                  <a:pt x="32793" y="27021"/>
                  <a:pt x="33134" y="26440"/>
                  <a:pt x="33510" y="25860"/>
                </a:cubicBezTo>
                <a:cubicBezTo>
                  <a:pt x="33578" y="25690"/>
                  <a:pt x="33646" y="25553"/>
                  <a:pt x="33714" y="25417"/>
                </a:cubicBezTo>
                <a:close/>
                <a:moveTo>
                  <a:pt x="23333" y="22515"/>
                </a:moveTo>
                <a:lnTo>
                  <a:pt x="23333" y="22515"/>
                </a:lnTo>
                <a:cubicBezTo>
                  <a:pt x="23336" y="22516"/>
                  <a:pt x="23338" y="22516"/>
                  <a:pt x="23341" y="22516"/>
                </a:cubicBezTo>
                <a:cubicBezTo>
                  <a:pt x="23921" y="23199"/>
                  <a:pt x="24467" y="23847"/>
                  <a:pt x="25047" y="24461"/>
                </a:cubicBezTo>
                <a:cubicBezTo>
                  <a:pt x="25184" y="24598"/>
                  <a:pt x="25320" y="24734"/>
                  <a:pt x="25525" y="24803"/>
                </a:cubicBezTo>
                <a:cubicBezTo>
                  <a:pt x="25611" y="24851"/>
                  <a:pt x="25693" y="24874"/>
                  <a:pt x="25768" y="24874"/>
                </a:cubicBezTo>
                <a:cubicBezTo>
                  <a:pt x="25959" y="24874"/>
                  <a:pt x="26109" y="24721"/>
                  <a:pt x="26207" y="24427"/>
                </a:cubicBezTo>
                <a:cubicBezTo>
                  <a:pt x="26241" y="24325"/>
                  <a:pt x="26241" y="24257"/>
                  <a:pt x="26275" y="24154"/>
                </a:cubicBezTo>
                <a:cubicBezTo>
                  <a:pt x="26753" y="24427"/>
                  <a:pt x="27197" y="24734"/>
                  <a:pt x="27675" y="25007"/>
                </a:cubicBezTo>
                <a:cubicBezTo>
                  <a:pt x="28118" y="25280"/>
                  <a:pt x="28562" y="25587"/>
                  <a:pt x="29005" y="25929"/>
                </a:cubicBezTo>
                <a:cubicBezTo>
                  <a:pt x="28835" y="26031"/>
                  <a:pt x="28630" y="26168"/>
                  <a:pt x="28425" y="26304"/>
                </a:cubicBezTo>
                <a:cubicBezTo>
                  <a:pt x="28289" y="26372"/>
                  <a:pt x="28255" y="26577"/>
                  <a:pt x="28323" y="26713"/>
                </a:cubicBezTo>
                <a:cubicBezTo>
                  <a:pt x="28365" y="26818"/>
                  <a:pt x="28432" y="26858"/>
                  <a:pt x="28509" y="26858"/>
                </a:cubicBezTo>
                <a:cubicBezTo>
                  <a:pt x="28558" y="26858"/>
                  <a:pt x="28611" y="26842"/>
                  <a:pt x="28664" y="26816"/>
                </a:cubicBezTo>
                <a:cubicBezTo>
                  <a:pt x="28903" y="26679"/>
                  <a:pt x="29176" y="26543"/>
                  <a:pt x="29415" y="26406"/>
                </a:cubicBezTo>
                <a:cubicBezTo>
                  <a:pt x="29490" y="26356"/>
                  <a:pt x="29565" y="26325"/>
                  <a:pt x="29626" y="26325"/>
                </a:cubicBezTo>
                <a:cubicBezTo>
                  <a:pt x="29649" y="26325"/>
                  <a:pt x="29669" y="26329"/>
                  <a:pt x="29688" y="26338"/>
                </a:cubicBezTo>
                <a:cubicBezTo>
                  <a:pt x="29772" y="26410"/>
                  <a:pt x="29847" y="26436"/>
                  <a:pt x="29919" y="26436"/>
                </a:cubicBezTo>
                <a:cubicBezTo>
                  <a:pt x="30051" y="26436"/>
                  <a:pt x="30169" y="26348"/>
                  <a:pt x="30302" y="26304"/>
                </a:cubicBezTo>
                <a:lnTo>
                  <a:pt x="30643" y="26168"/>
                </a:lnTo>
                <a:lnTo>
                  <a:pt x="30643" y="26168"/>
                </a:lnTo>
                <a:cubicBezTo>
                  <a:pt x="30677" y="26440"/>
                  <a:pt x="30541" y="26713"/>
                  <a:pt x="30268" y="26816"/>
                </a:cubicBezTo>
                <a:cubicBezTo>
                  <a:pt x="29824" y="26986"/>
                  <a:pt x="29415" y="27157"/>
                  <a:pt x="28971" y="27294"/>
                </a:cubicBezTo>
                <a:cubicBezTo>
                  <a:pt x="28801" y="27362"/>
                  <a:pt x="28630" y="27464"/>
                  <a:pt x="28664" y="27703"/>
                </a:cubicBezTo>
                <a:cubicBezTo>
                  <a:pt x="28714" y="27876"/>
                  <a:pt x="28817" y="27924"/>
                  <a:pt x="28922" y="27924"/>
                </a:cubicBezTo>
                <a:cubicBezTo>
                  <a:pt x="28962" y="27924"/>
                  <a:pt x="29002" y="27917"/>
                  <a:pt x="29039" y="27908"/>
                </a:cubicBezTo>
                <a:lnTo>
                  <a:pt x="29415" y="27840"/>
                </a:lnTo>
                <a:lnTo>
                  <a:pt x="29415" y="27840"/>
                </a:lnTo>
                <a:cubicBezTo>
                  <a:pt x="29551" y="28078"/>
                  <a:pt x="29517" y="28351"/>
                  <a:pt x="29312" y="28522"/>
                </a:cubicBezTo>
                <a:cubicBezTo>
                  <a:pt x="29176" y="28727"/>
                  <a:pt x="29005" y="28897"/>
                  <a:pt x="28835" y="29102"/>
                </a:cubicBezTo>
                <a:cubicBezTo>
                  <a:pt x="28640" y="29275"/>
                  <a:pt x="28431" y="29462"/>
                  <a:pt x="28209" y="29462"/>
                </a:cubicBezTo>
                <a:cubicBezTo>
                  <a:pt x="28081" y="29462"/>
                  <a:pt x="27948" y="29401"/>
                  <a:pt x="27811" y="29239"/>
                </a:cubicBezTo>
                <a:cubicBezTo>
                  <a:pt x="27743" y="29204"/>
                  <a:pt x="27675" y="29170"/>
                  <a:pt x="27606" y="29136"/>
                </a:cubicBezTo>
                <a:cubicBezTo>
                  <a:pt x="26753" y="28727"/>
                  <a:pt x="26310" y="27771"/>
                  <a:pt x="25866" y="26884"/>
                </a:cubicBezTo>
                <a:lnTo>
                  <a:pt x="25866" y="26884"/>
                </a:lnTo>
                <a:cubicBezTo>
                  <a:pt x="26071" y="26952"/>
                  <a:pt x="26207" y="27055"/>
                  <a:pt x="26412" y="27123"/>
                </a:cubicBezTo>
                <a:cubicBezTo>
                  <a:pt x="26441" y="27138"/>
                  <a:pt x="26473" y="27144"/>
                  <a:pt x="26506" y="27144"/>
                </a:cubicBezTo>
                <a:cubicBezTo>
                  <a:pt x="26627" y="27144"/>
                  <a:pt x="26753" y="27052"/>
                  <a:pt x="26753" y="26918"/>
                </a:cubicBezTo>
                <a:cubicBezTo>
                  <a:pt x="26787" y="26713"/>
                  <a:pt x="26685" y="26645"/>
                  <a:pt x="26548" y="26543"/>
                </a:cubicBezTo>
                <a:cubicBezTo>
                  <a:pt x="26344" y="26372"/>
                  <a:pt x="26105" y="26202"/>
                  <a:pt x="25900" y="25997"/>
                </a:cubicBezTo>
                <a:cubicBezTo>
                  <a:pt x="25252" y="25212"/>
                  <a:pt x="24569" y="24427"/>
                  <a:pt x="23921" y="23642"/>
                </a:cubicBezTo>
                <a:cubicBezTo>
                  <a:pt x="23750" y="23404"/>
                  <a:pt x="23580" y="23165"/>
                  <a:pt x="23443" y="22926"/>
                </a:cubicBezTo>
                <a:cubicBezTo>
                  <a:pt x="23392" y="22798"/>
                  <a:pt x="23360" y="22652"/>
                  <a:pt x="23333" y="22515"/>
                </a:cubicBezTo>
                <a:close/>
                <a:moveTo>
                  <a:pt x="23989" y="26372"/>
                </a:moveTo>
                <a:lnTo>
                  <a:pt x="23989" y="26372"/>
                </a:lnTo>
                <a:cubicBezTo>
                  <a:pt x="24911" y="27430"/>
                  <a:pt x="25866" y="28488"/>
                  <a:pt x="26787" y="29546"/>
                </a:cubicBezTo>
                <a:cubicBezTo>
                  <a:pt x="26241" y="29204"/>
                  <a:pt x="25627" y="29000"/>
                  <a:pt x="25218" y="28351"/>
                </a:cubicBezTo>
                <a:cubicBezTo>
                  <a:pt x="24569" y="27976"/>
                  <a:pt x="24262" y="27191"/>
                  <a:pt x="23989" y="26372"/>
                </a:cubicBezTo>
                <a:close/>
                <a:moveTo>
                  <a:pt x="16926" y="27771"/>
                </a:moveTo>
                <a:cubicBezTo>
                  <a:pt x="16994" y="28488"/>
                  <a:pt x="17096" y="29204"/>
                  <a:pt x="17130" y="29989"/>
                </a:cubicBezTo>
                <a:cubicBezTo>
                  <a:pt x="16721" y="29341"/>
                  <a:pt x="16619" y="28488"/>
                  <a:pt x="16926" y="27771"/>
                </a:cubicBezTo>
                <a:close/>
                <a:moveTo>
                  <a:pt x="40334" y="27805"/>
                </a:moveTo>
                <a:lnTo>
                  <a:pt x="40334" y="27805"/>
                </a:lnTo>
                <a:cubicBezTo>
                  <a:pt x="40778" y="28386"/>
                  <a:pt x="41187" y="29000"/>
                  <a:pt x="41631" y="29614"/>
                </a:cubicBezTo>
                <a:cubicBezTo>
                  <a:pt x="41733" y="29750"/>
                  <a:pt x="41870" y="29887"/>
                  <a:pt x="41972" y="29989"/>
                </a:cubicBezTo>
                <a:cubicBezTo>
                  <a:pt x="41973" y="29992"/>
                  <a:pt x="41975" y="29995"/>
                  <a:pt x="41976" y="29998"/>
                </a:cubicBezTo>
                <a:lnTo>
                  <a:pt x="41976" y="29998"/>
                </a:lnTo>
                <a:cubicBezTo>
                  <a:pt x="41931" y="30008"/>
                  <a:pt x="41888" y="30013"/>
                  <a:pt x="41846" y="30013"/>
                </a:cubicBezTo>
                <a:cubicBezTo>
                  <a:pt x="41578" y="30013"/>
                  <a:pt x="41359" y="29809"/>
                  <a:pt x="41187" y="29580"/>
                </a:cubicBezTo>
                <a:cubicBezTo>
                  <a:pt x="40812" y="29034"/>
                  <a:pt x="40539" y="28454"/>
                  <a:pt x="40334" y="27805"/>
                </a:cubicBezTo>
                <a:close/>
                <a:moveTo>
                  <a:pt x="32656" y="29546"/>
                </a:moveTo>
                <a:lnTo>
                  <a:pt x="32349" y="30399"/>
                </a:lnTo>
                <a:cubicBezTo>
                  <a:pt x="32213" y="30058"/>
                  <a:pt x="32349" y="29682"/>
                  <a:pt x="32656" y="29546"/>
                </a:cubicBezTo>
                <a:close/>
                <a:moveTo>
                  <a:pt x="21386" y="23902"/>
                </a:moveTo>
                <a:cubicBezTo>
                  <a:pt x="21470" y="23902"/>
                  <a:pt x="21563" y="23926"/>
                  <a:pt x="21669" y="23984"/>
                </a:cubicBezTo>
                <a:cubicBezTo>
                  <a:pt x="21703" y="24154"/>
                  <a:pt x="21771" y="24359"/>
                  <a:pt x="21839" y="24564"/>
                </a:cubicBezTo>
                <a:cubicBezTo>
                  <a:pt x="21976" y="25110"/>
                  <a:pt x="22147" y="25622"/>
                  <a:pt x="22351" y="26099"/>
                </a:cubicBezTo>
                <a:cubicBezTo>
                  <a:pt x="23068" y="27464"/>
                  <a:pt x="23819" y="28761"/>
                  <a:pt x="24569" y="30092"/>
                </a:cubicBezTo>
                <a:cubicBezTo>
                  <a:pt x="24603" y="30228"/>
                  <a:pt x="24672" y="30331"/>
                  <a:pt x="24706" y="30433"/>
                </a:cubicBezTo>
                <a:cubicBezTo>
                  <a:pt x="24296" y="30126"/>
                  <a:pt x="23989" y="29716"/>
                  <a:pt x="23853" y="29204"/>
                </a:cubicBezTo>
                <a:cubicBezTo>
                  <a:pt x="23824" y="29060"/>
                  <a:pt x="23795" y="28916"/>
                  <a:pt x="23684" y="28916"/>
                </a:cubicBezTo>
                <a:cubicBezTo>
                  <a:pt x="23663" y="28916"/>
                  <a:pt x="23640" y="28921"/>
                  <a:pt x="23614" y="28931"/>
                </a:cubicBezTo>
                <a:cubicBezTo>
                  <a:pt x="23443" y="29000"/>
                  <a:pt x="23409" y="29170"/>
                  <a:pt x="23443" y="29375"/>
                </a:cubicBezTo>
                <a:cubicBezTo>
                  <a:pt x="23443" y="29512"/>
                  <a:pt x="23477" y="29614"/>
                  <a:pt x="23511" y="29785"/>
                </a:cubicBezTo>
                <a:cubicBezTo>
                  <a:pt x="23239" y="29682"/>
                  <a:pt x="23034" y="29409"/>
                  <a:pt x="23068" y="29136"/>
                </a:cubicBezTo>
                <a:cubicBezTo>
                  <a:pt x="23068" y="28829"/>
                  <a:pt x="23034" y="28488"/>
                  <a:pt x="23000" y="28181"/>
                </a:cubicBezTo>
                <a:cubicBezTo>
                  <a:pt x="23000" y="28078"/>
                  <a:pt x="22931" y="27976"/>
                  <a:pt x="22863" y="27908"/>
                </a:cubicBezTo>
                <a:cubicBezTo>
                  <a:pt x="22851" y="27902"/>
                  <a:pt x="22837" y="27899"/>
                  <a:pt x="22823" y="27899"/>
                </a:cubicBezTo>
                <a:cubicBezTo>
                  <a:pt x="22758" y="27899"/>
                  <a:pt x="22680" y="27954"/>
                  <a:pt x="22624" y="28010"/>
                </a:cubicBezTo>
                <a:cubicBezTo>
                  <a:pt x="22590" y="28078"/>
                  <a:pt x="22590" y="28181"/>
                  <a:pt x="22556" y="28351"/>
                </a:cubicBezTo>
                <a:cubicBezTo>
                  <a:pt x="22454" y="28113"/>
                  <a:pt x="22385" y="27942"/>
                  <a:pt x="22351" y="27771"/>
                </a:cubicBezTo>
                <a:cubicBezTo>
                  <a:pt x="22078" y="26816"/>
                  <a:pt x="21839" y="25826"/>
                  <a:pt x="21601" y="24871"/>
                </a:cubicBezTo>
                <a:cubicBezTo>
                  <a:pt x="21566" y="24734"/>
                  <a:pt x="21532" y="24632"/>
                  <a:pt x="21498" y="24495"/>
                </a:cubicBezTo>
                <a:cubicBezTo>
                  <a:pt x="21430" y="24427"/>
                  <a:pt x="21362" y="24359"/>
                  <a:pt x="21259" y="24291"/>
                </a:cubicBezTo>
                <a:cubicBezTo>
                  <a:pt x="21191" y="24393"/>
                  <a:pt x="21123" y="24495"/>
                  <a:pt x="21089" y="24632"/>
                </a:cubicBezTo>
                <a:cubicBezTo>
                  <a:pt x="21089" y="24734"/>
                  <a:pt x="21123" y="24871"/>
                  <a:pt x="21157" y="25007"/>
                </a:cubicBezTo>
                <a:lnTo>
                  <a:pt x="21874" y="27908"/>
                </a:lnTo>
                <a:cubicBezTo>
                  <a:pt x="21908" y="28078"/>
                  <a:pt x="21942" y="28215"/>
                  <a:pt x="21976" y="28386"/>
                </a:cubicBezTo>
                <a:cubicBezTo>
                  <a:pt x="21396" y="27089"/>
                  <a:pt x="20986" y="25724"/>
                  <a:pt x="20713" y="24325"/>
                </a:cubicBezTo>
                <a:cubicBezTo>
                  <a:pt x="20947" y="24143"/>
                  <a:pt x="21121" y="23902"/>
                  <a:pt x="21386" y="23902"/>
                </a:cubicBezTo>
                <a:close/>
                <a:moveTo>
                  <a:pt x="44361" y="28010"/>
                </a:moveTo>
                <a:lnTo>
                  <a:pt x="44361" y="28010"/>
                </a:lnTo>
                <a:cubicBezTo>
                  <a:pt x="44600" y="28113"/>
                  <a:pt x="44804" y="28283"/>
                  <a:pt x="45043" y="28420"/>
                </a:cubicBezTo>
                <a:cubicBezTo>
                  <a:pt x="45384" y="28590"/>
                  <a:pt x="45691" y="28897"/>
                  <a:pt x="45828" y="29273"/>
                </a:cubicBezTo>
                <a:cubicBezTo>
                  <a:pt x="46033" y="29614"/>
                  <a:pt x="46237" y="29955"/>
                  <a:pt x="46476" y="30296"/>
                </a:cubicBezTo>
                <a:lnTo>
                  <a:pt x="46715" y="30706"/>
                </a:lnTo>
                <a:lnTo>
                  <a:pt x="46647" y="30808"/>
                </a:lnTo>
                <a:cubicBezTo>
                  <a:pt x="45794" y="29955"/>
                  <a:pt x="45043" y="29000"/>
                  <a:pt x="44361" y="28010"/>
                </a:cubicBezTo>
                <a:close/>
                <a:moveTo>
                  <a:pt x="34840" y="26065"/>
                </a:moveTo>
                <a:cubicBezTo>
                  <a:pt x="34909" y="26372"/>
                  <a:pt x="34909" y="26645"/>
                  <a:pt x="34806" y="26918"/>
                </a:cubicBezTo>
                <a:cubicBezTo>
                  <a:pt x="34533" y="27908"/>
                  <a:pt x="34192" y="28863"/>
                  <a:pt x="33714" y="29785"/>
                </a:cubicBezTo>
                <a:cubicBezTo>
                  <a:pt x="33578" y="30092"/>
                  <a:pt x="33373" y="30365"/>
                  <a:pt x="33202" y="30638"/>
                </a:cubicBezTo>
                <a:cubicBezTo>
                  <a:pt x="33100" y="30808"/>
                  <a:pt x="32929" y="30911"/>
                  <a:pt x="32759" y="30945"/>
                </a:cubicBezTo>
                <a:cubicBezTo>
                  <a:pt x="32964" y="30604"/>
                  <a:pt x="33168" y="30262"/>
                  <a:pt x="33373" y="29921"/>
                </a:cubicBezTo>
                <a:cubicBezTo>
                  <a:pt x="33578" y="29409"/>
                  <a:pt x="33783" y="28966"/>
                  <a:pt x="34021" y="28386"/>
                </a:cubicBezTo>
                <a:cubicBezTo>
                  <a:pt x="34226" y="27805"/>
                  <a:pt x="34431" y="27191"/>
                  <a:pt x="34636" y="26577"/>
                </a:cubicBezTo>
                <a:cubicBezTo>
                  <a:pt x="34670" y="26440"/>
                  <a:pt x="34738" y="26304"/>
                  <a:pt x="34840" y="26065"/>
                </a:cubicBezTo>
                <a:close/>
                <a:moveTo>
                  <a:pt x="43951" y="29580"/>
                </a:moveTo>
                <a:cubicBezTo>
                  <a:pt x="44258" y="29989"/>
                  <a:pt x="44531" y="30433"/>
                  <a:pt x="44770" y="30876"/>
                </a:cubicBezTo>
                <a:lnTo>
                  <a:pt x="44668" y="30979"/>
                </a:lnTo>
                <a:lnTo>
                  <a:pt x="43712" y="29819"/>
                </a:lnTo>
                <a:lnTo>
                  <a:pt x="43951" y="29580"/>
                </a:lnTo>
                <a:close/>
                <a:moveTo>
                  <a:pt x="38321" y="21697"/>
                </a:moveTo>
                <a:cubicBezTo>
                  <a:pt x="38423" y="21868"/>
                  <a:pt x="38560" y="22004"/>
                  <a:pt x="38662" y="22141"/>
                </a:cubicBezTo>
                <a:cubicBezTo>
                  <a:pt x="38969" y="22448"/>
                  <a:pt x="39140" y="22858"/>
                  <a:pt x="39208" y="23301"/>
                </a:cubicBezTo>
                <a:cubicBezTo>
                  <a:pt x="39242" y="23779"/>
                  <a:pt x="39345" y="24257"/>
                  <a:pt x="39481" y="24734"/>
                </a:cubicBezTo>
                <a:cubicBezTo>
                  <a:pt x="39583" y="25144"/>
                  <a:pt x="39822" y="25485"/>
                  <a:pt x="40129" y="25724"/>
                </a:cubicBezTo>
                <a:cubicBezTo>
                  <a:pt x="40201" y="25778"/>
                  <a:pt x="40273" y="25822"/>
                  <a:pt x="40340" y="25822"/>
                </a:cubicBezTo>
                <a:cubicBezTo>
                  <a:pt x="40400" y="25822"/>
                  <a:pt x="40456" y="25787"/>
                  <a:pt x="40505" y="25690"/>
                </a:cubicBezTo>
                <a:cubicBezTo>
                  <a:pt x="40607" y="25519"/>
                  <a:pt x="40539" y="25383"/>
                  <a:pt x="40402" y="25246"/>
                </a:cubicBezTo>
                <a:lnTo>
                  <a:pt x="40368" y="25212"/>
                </a:lnTo>
                <a:cubicBezTo>
                  <a:pt x="39891" y="24803"/>
                  <a:pt x="39822" y="24120"/>
                  <a:pt x="39686" y="23404"/>
                </a:cubicBezTo>
                <a:lnTo>
                  <a:pt x="39686" y="23404"/>
                </a:lnTo>
                <a:cubicBezTo>
                  <a:pt x="39891" y="23540"/>
                  <a:pt x="39993" y="23677"/>
                  <a:pt x="40232" y="23711"/>
                </a:cubicBezTo>
                <a:cubicBezTo>
                  <a:pt x="40437" y="23745"/>
                  <a:pt x="40573" y="23915"/>
                  <a:pt x="40710" y="24052"/>
                </a:cubicBezTo>
                <a:cubicBezTo>
                  <a:pt x="40982" y="24291"/>
                  <a:pt x="40948" y="24291"/>
                  <a:pt x="41017" y="24564"/>
                </a:cubicBezTo>
                <a:lnTo>
                  <a:pt x="40471" y="23950"/>
                </a:lnTo>
                <a:cubicBezTo>
                  <a:pt x="40404" y="23883"/>
                  <a:pt x="40337" y="23831"/>
                  <a:pt x="40271" y="23831"/>
                </a:cubicBezTo>
                <a:cubicBezTo>
                  <a:pt x="40235" y="23831"/>
                  <a:pt x="40199" y="23846"/>
                  <a:pt x="40164" y="23881"/>
                </a:cubicBezTo>
                <a:cubicBezTo>
                  <a:pt x="40061" y="24018"/>
                  <a:pt x="40061" y="24188"/>
                  <a:pt x="40164" y="24325"/>
                </a:cubicBezTo>
                <a:cubicBezTo>
                  <a:pt x="40232" y="24427"/>
                  <a:pt x="40300" y="24564"/>
                  <a:pt x="40402" y="24666"/>
                </a:cubicBezTo>
                <a:cubicBezTo>
                  <a:pt x="40812" y="25076"/>
                  <a:pt x="41221" y="25519"/>
                  <a:pt x="41631" y="25929"/>
                </a:cubicBezTo>
                <a:cubicBezTo>
                  <a:pt x="41972" y="26304"/>
                  <a:pt x="42279" y="26713"/>
                  <a:pt x="42552" y="27157"/>
                </a:cubicBezTo>
                <a:cubicBezTo>
                  <a:pt x="42757" y="27635"/>
                  <a:pt x="42893" y="28181"/>
                  <a:pt x="42996" y="28693"/>
                </a:cubicBezTo>
                <a:cubicBezTo>
                  <a:pt x="42962" y="28658"/>
                  <a:pt x="42893" y="28624"/>
                  <a:pt x="42859" y="28590"/>
                </a:cubicBezTo>
                <a:cubicBezTo>
                  <a:pt x="42780" y="28551"/>
                  <a:pt x="42713" y="28511"/>
                  <a:pt x="42650" y="28511"/>
                </a:cubicBezTo>
                <a:cubicBezTo>
                  <a:pt x="42605" y="28511"/>
                  <a:pt x="42561" y="28533"/>
                  <a:pt x="42518" y="28590"/>
                </a:cubicBezTo>
                <a:cubicBezTo>
                  <a:pt x="42416" y="28727"/>
                  <a:pt x="42450" y="28897"/>
                  <a:pt x="42518" y="29034"/>
                </a:cubicBezTo>
                <a:cubicBezTo>
                  <a:pt x="42586" y="29102"/>
                  <a:pt x="42620" y="29204"/>
                  <a:pt x="42689" y="29273"/>
                </a:cubicBezTo>
                <a:cubicBezTo>
                  <a:pt x="43064" y="29785"/>
                  <a:pt x="43439" y="30331"/>
                  <a:pt x="43815" y="30842"/>
                </a:cubicBezTo>
                <a:cubicBezTo>
                  <a:pt x="43917" y="30979"/>
                  <a:pt x="44054" y="31115"/>
                  <a:pt x="44156" y="31252"/>
                </a:cubicBezTo>
                <a:lnTo>
                  <a:pt x="44122" y="31286"/>
                </a:lnTo>
                <a:lnTo>
                  <a:pt x="43030" y="30501"/>
                </a:lnTo>
                <a:cubicBezTo>
                  <a:pt x="43166" y="30160"/>
                  <a:pt x="42962" y="29989"/>
                  <a:pt x="42791" y="29785"/>
                </a:cubicBezTo>
                <a:cubicBezTo>
                  <a:pt x="42655" y="29648"/>
                  <a:pt x="42552" y="29443"/>
                  <a:pt x="42450" y="29273"/>
                </a:cubicBezTo>
                <a:cubicBezTo>
                  <a:pt x="41972" y="28386"/>
                  <a:pt x="41528" y="27498"/>
                  <a:pt x="41051" y="26645"/>
                </a:cubicBezTo>
                <a:cubicBezTo>
                  <a:pt x="40969" y="26482"/>
                  <a:pt x="40888" y="26298"/>
                  <a:pt x="40755" y="26298"/>
                </a:cubicBezTo>
                <a:cubicBezTo>
                  <a:pt x="40721" y="26298"/>
                  <a:pt x="40683" y="26310"/>
                  <a:pt x="40641" y="26338"/>
                </a:cubicBezTo>
                <a:cubicBezTo>
                  <a:pt x="40471" y="26406"/>
                  <a:pt x="40505" y="26611"/>
                  <a:pt x="40675" y="26986"/>
                </a:cubicBezTo>
                <a:cubicBezTo>
                  <a:pt x="40812" y="27259"/>
                  <a:pt x="40982" y="27532"/>
                  <a:pt x="41119" y="27840"/>
                </a:cubicBezTo>
                <a:cubicBezTo>
                  <a:pt x="41153" y="27908"/>
                  <a:pt x="41153" y="27976"/>
                  <a:pt x="41187" y="28044"/>
                </a:cubicBezTo>
                <a:cubicBezTo>
                  <a:pt x="40948" y="27805"/>
                  <a:pt x="40710" y="27498"/>
                  <a:pt x="40539" y="27191"/>
                </a:cubicBezTo>
                <a:cubicBezTo>
                  <a:pt x="40471" y="27089"/>
                  <a:pt x="40368" y="26986"/>
                  <a:pt x="40266" y="26952"/>
                </a:cubicBezTo>
                <a:cubicBezTo>
                  <a:pt x="40256" y="26948"/>
                  <a:pt x="40246" y="26945"/>
                  <a:pt x="40235" y="26945"/>
                </a:cubicBezTo>
                <a:cubicBezTo>
                  <a:pt x="40168" y="26945"/>
                  <a:pt x="40076" y="27025"/>
                  <a:pt x="39959" y="27055"/>
                </a:cubicBezTo>
                <a:cubicBezTo>
                  <a:pt x="39925" y="26884"/>
                  <a:pt x="39891" y="26713"/>
                  <a:pt x="39856" y="26509"/>
                </a:cubicBezTo>
                <a:lnTo>
                  <a:pt x="39856" y="26509"/>
                </a:lnTo>
                <a:lnTo>
                  <a:pt x="40129" y="26611"/>
                </a:lnTo>
                <a:cubicBezTo>
                  <a:pt x="40160" y="26619"/>
                  <a:pt x="40192" y="26623"/>
                  <a:pt x="40224" y="26623"/>
                </a:cubicBezTo>
                <a:cubicBezTo>
                  <a:pt x="40334" y="26623"/>
                  <a:pt x="40437" y="26573"/>
                  <a:pt x="40437" y="26440"/>
                </a:cubicBezTo>
                <a:cubicBezTo>
                  <a:pt x="40437" y="26304"/>
                  <a:pt x="40368" y="26168"/>
                  <a:pt x="40266" y="26065"/>
                </a:cubicBezTo>
                <a:cubicBezTo>
                  <a:pt x="40164" y="25929"/>
                  <a:pt x="39993" y="25826"/>
                  <a:pt x="39856" y="25758"/>
                </a:cubicBezTo>
                <a:cubicBezTo>
                  <a:pt x="39652" y="25690"/>
                  <a:pt x="39515" y="25485"/>
                  <a:pt x="39515" y="25280"/>
                </a:cubicBezTo>
                <a:cubicBezTo>
                  <a:pt x="39379" y="24871"/>
                  <a:pt x="39276" y="24495"/>
                  <a:pt x="39140" y="24052"/>
                </a:cubicBezTo>
                <a:cubicBezTo>
                  <a:pt x="39106" y="23950"/>
                  <a:pt x="39003" y="23847"/>
                  <a:pt x="38901" y="23847"/>
                </a:cubicBezTo>
                <a:cubicBezTo>
                  <a:pt x="38833" y="23881"/>
                  <a:pt x="38730" y="24018"/>
                  <a:pt x="38730" y="24154"/>
                </a:cubicBezTo>
                <a:cubicBezTo>
                  <a:pt x="38730" y="24359"/>
                  <a:pt x="38764" y="24564"/>
                  <a:pt x="38799" y="24803"/>
                </a:cubicBezTo>
                <a:cubicBezTo>
                  <a:pt x="38457" y="24530"/>
                  <a:pt x="38287" y="24120"/>
                  <a:pt x="38287" y="23711"/>
                </a:cubicBezTo>
                <a:cubicBezTo>
                  <a:pt x="38287" y="23062"/>
                  <a:pt x="38253" y="22414"/>
                  <a:pt x="38219" y="21766"/>
                </a:cubicBezTo>
                <a:lnTo>
                  <a:pt x="38321" y="21697"/>
                </a:lnTo>
                <a:close/>
                <a:moveTo>
                  <a:pt x="32861" y="25792"/>
                </a:moveTo>
                <a:cubicBezTo>
                  <a:pt x="32793" y="26031"/>
                  <a:pt x="32691" y="26236"/>
                  <a:pt x="32588" y="26406"/>
                </a:cubicBezTo>
                <a:cubicBezTo>
                  <a:pt x="32179" y="26952"/>
                  <a:pt x="31803" y="27464"/>
                  <a:pt x="31428" y="28010"/>
                </a:cubicBezTo>
                <a:cubicBezTo>
                  <a:pt x="31292" y="28113"/>
                  <a:pt x="31223" y="28283"/>
                  <a:pt x="31189" y="28420"/>
                </a:cubicBezTo>
                <a:cubicBezTo>
                  <a:pt x="31189" y="28556"/>
                  <a:pt x="31292" y="28693"/>
                  <a:pt x="31326" y="28863"/>
                </a:cubicBezTo>
                <a:cubicBezTo>
                  <a:pt x="30711" y="29819"/>
                  <a:pt x="30097" y="30774"/>
                  <a:pt x="29244" y="31422"/>
                </a:cubicBezTo>
                <a:cubicBezTo>
                  <a:pt x="29449" y="30979"/>
                  <a:pt x="29449" y="30365"/>
                  <a:pt x="29961" y="30194"/>
                </a:cubicBezTo>
                <a:cubicBezTo>
                  <a:pt x="30131" y="30160"/>
                  <a:pt x="30131" y="29887"/>
                  <a:pt x="29961" y="29750"/>
                </a:cubicBezTo>
                <a:cubicBezTo>
                  <a:pt x="29893" y="29682"/>
                  <a:pt x="29824" y="29648"/>
                  <a:pt x="29722" y="29614"/>
                </a:cubicBezTo>
                <a:cubicBezTo>
                  <a:pt x="29790" y="29375"/>
                  <a:pt x="29858" y="29170"/>
                  <a:pt x="29961" y="28966"/>
                </a:cubicBezTo>
                <a:cubicBezTo>
                  <a:pt x="30268" y="28624"/>
                  <a:pt x="30575" y="28283"/>
                  <a:pt x="30950" y="28010"/>
                </a:cubicBezTo>
                <a:cubicBezTo>
                  <a:pt x="31599" y="27430"/>
                  <a:pt x="32179" y="26782"/>
                  <a:pt x="32656" y="26065"/>
                </a:cubicBezTo>
                <a:cubicBezTo>
                  <a:pt x="32725" y="25963"/>
                  <a:pt x="32793" y="25895"/>
                  <a:pt x="32861" y="25792"/>
                </a:cubicBezTo>
                <a:close/>
                <a:moveTo>
                  <a:pt x="10101" y="28078"/>
                </a:moveTo>
                <a:lnTo>
                  <a:pt x="10442" y="28386"/>
                </a:lnTo>
                <a:cubicBezTo>
                  <a:pt x="10272" y="29000"/>
                  <a:pt x="10101" y="29614"/>
                  <a:pt x="9931" y="30194"/>
                </a:cubicBezTo>
                <a:cubicBezTo>
                  <a:pt x="9862" y="30399"/>
                  <a:pt x="9794" y="30604"/>
                  <a:pt x="9658" y="30774"/>
                </a:cubicBezTo>
                <a:cubicBezTo>
                  <a:pt x="9419" y="30945"/>
                  <a:pt x="9385" y="31286"/>
                  <a:pt x="9555" y="31491"/>
                </a:cubicBezTo>
                <a:cubicBezTo>
                  <a:pt x="9329" y="31819"/>
                  <a:pt x="9239" y="31950"/>
                  <a:pt x="9144" y="31950"/>
                </a:cubicBezTo>
                <a:cubicBezTo>
                  <a:pt x="9081" y="31950"/>
                  <a:pt x="9016" y="31893"/>
                  <a:pt x="8907" y="31798"/>
                </a:cubicBezTo>
                <a:cubicBezTo>
                  <a:pt x="9487" y="30672"/>
                  <a:pt x="9760" y="29375"/>
                  <a:pt x="10101" y="28078"/>
                </a:cubicBezTo>
                <a:close/>
                <a:moveTo>
                  <a:pt x="9146" y="29000"/>
                </a:moveTo>
                <a:cubicBezTo>
                  <a:pt x="8839" y="30262"/>
                  <a:pt x="8463" y="31320"/>
                  <a:pt x="7713" y="32105"/>
                </a:cubicBezTo>
                <a:lnTo>
                  <a:pt x="7644" y="32037"/>
                </a:lnTo>
                <a:cubicBezTo>
                  <a:pt x="7849" y="31491"/>
                  <a:pt x="8054" y="30979"/>
                  <a:pt x="8224" y="30433"/>
                </a:cubicBezTo>
                <a:cubicBezTo>
                  <a:pt x="8327" y="30228"/>
                  <a:pt x="8361" y="29955"/>
                  <a:pt x="8429" y="29716"/>
                </a:cubicBezTo>
                <a:cubicBezTo>
                  <a:pt x="8463" y="29614"/>
                  <a:pt x="8531" y="29512"/>
                  <a:pt x="8600" y="29443"/>
                </a:cubicBezTo>
                <a:cubicBezTo>
                  <a:pt x="8736" y="29307"/>
                  <a:pt x="8907" y="29170"/>
                  <a:pt x="9146" y="29000"/>
                </a:cubicBezTo>
                <a:close/>
                <a:moveTo>
                  <a:pt x="36001" y="28966"/>
                </a:moveTo>
                <a:lnTo>
                  <a:pt x="36001" y="28966"/>
                </a:lnTo>
                <a:cubicBezTo>
                  <a:pt x="35898" y="30126"/>
                  <a:pt x="36137" y="31252"/>
                  <a:pt x="35728" y="32344"/>
                </a:cubicBezTo>
                <a:lnTo>
                  <a:pt x="35693" y="32378"/>
                </a:lnTo>
                <a:cubicBezTo>
                  <a:pt x="35498" y="31820"/>
                  <a:pt x="35463" y="31718"/>
                  <a:pt x="35288" y="31718"/>
                </a:cubicBezTo>
                <a:cubicBezTo>
                  <a:pt x="35249" y="31718"/>
                  <a:pt x="35204" y="31723"/>
                  <a:pt x="35147" y="31730"/>
                </a:cubicBezTo>
                <a:cubicBezTo>
                  <a:pt x="35045" y="30604"/>
                  <a:pt x="35250" y="29716"/>
                  <a:pt x="36001" y="28966"/>
                </a:cubicBezTo>
                <a:close/>
                <a:moveTo>
                  <a:pt x="18666" y="32139"/>
                </a:moveTo>
                <a:cubicBezTo>
                  <a:pt x="18700" y="32241"/>
                  <a:pt x="18734" y="32378"/>
                  <a:pt x="18734" y="32480"/>
                </a:cubicBezTo>
                <a:lnTo>
                  <a:pt x="18700" y="32480"/>
                </a:lnTo>
                <a:lnTo>
                  <a:pt x="18700" y="32446"/>
                </a:lnTo>
                <a:cubicBezTo>
                  <a:pt x="18666" y="32344"/>
                  <a:pt x="18632" y="32241"/>
                  <a:pt x="18598" y="32173"/>
                </a:cubicBezTo>
                <a:lnTo>
                  <a:pt x="18666" y="32139"/>
                </a:lnTo>
                <a:close/>
                <a:moveTo>
                  <a:pt x="21737" y="29409"/>
                </a:moveTo>
                <a:lnTo>
                  <a:pt x="22795" y="30228"/>
                </a:lnTo>
                <a:lnTo>
                  <a:pt x="22761" y="30228"/>
                </a:lnTo>
                <a:cubicBezTo>
                  <a:pt x="22897" y="30876"/>
                  <a:pt x="23068" y="31661"/>
                  <a:pt x="23273" y="32446"/>
                </a:cubicBezTo>
                <a:lnTo>
                  <a:pt x="23204" y="32480"/>
                </a:lnTo>
                <a:cubicBezTo>
                  <a:pt x="23170" y="32412"/>
                  <a:pt x="23136" y="32378"/>
                  <a:pt x="23102" y="32310"/>
                </a:cubicBezTo>
                <a:cubicBezTo>
                  <a:pt x="23034" y="32173"/>
                  <a:pt x="22966" y="32037"/>
                  <a:pt x="22897" y="31866"/>
                </a:cubicBezTo>
                <a:cubicBezTo>
                  <a:pt x="22693" y="31491"/>
                  <a:pt x="22693" y="31491"/>
                  <a:pt x="22351" y="31491"/>
                </a:cubicBezTo>
                <a:cubicBezTo>
                  <a:pt x="22317" y="31320"/>
                  <a:pt x="22249" y="31115"/>
                  <a:pt x="22181" y="30911"/>
                </a:cubicBezTo>
                <a:cubicBezTo>
                  <a:pt x="22351" y="30842"/>
                  <a:pt x="22556" y="30979"/>
                  <a:pt x="22624" y="30672"/>
                </a:cubicBezTo>
                <a:cubicBezTo>
                  <a:pt x="22658" y="30365"/>
                  <a:pt x="22454" y="30331"/>
                  <a:pt x="22317" y="30262"/>
                </a:cubicBezTo>
                <a:lnTo>
                  <a:pt x="22249" y="30194"/>
                </a:lnTo>
                <a:cubicBezTo>
                  <a:pt x="21942" y="30058"/>
                  <a:pt x="21737" y="29750"/>
                  <a:pt x="21737" y="29409"/>
                </a:cubicBezTo>
                <a:close/>
                <a:moveTo>
                  <a:pt x="24160" y="28317"/>
                </a:moveTo>
                <a:lnTo>
                  <a:pt x="26514" y="30194"/>
                </a:lnTo>
                <a:cubicBezTo>
                  <a:pt x="26412" y="30604"/>
                  <a:pt x="26446" y="30672"/>
                  <a:pt x="26787" y="30808"/>
                </a:cubicBezTo>
                <a:cubicBezTo>
                  <a:pt x="26929" y="30879"/>
                  <a:pt x="27078" y="30915"/>
                  <a:pt x="27224" y="30915"/>
                </a:cubicBezTo>
                <a:cubicBezTo>
                  <a:pt x="27429" y="30915"/>
                  <a:pt x="27632" y="30845"/>
                  <a:pt x="27811" y="30706"/>
                </a:cubicBezTo>
                <a:cubicBezTo>
                  <a:pt x="28152" y="30501"/>
                  <a:pt x="28493" y="30228"/>
                  <a:pt x="28801" y="29955"/>
                </a:cubicBezTo>
                <a:lnTo>
                  <a:pt x="29039" y="29785"/>
                </a:lnTo>
                <a:lnTo>
                  <a:pt x="29108" y="29887"/>
                </a:lnTo>
                <a:cubicBezTo>
                  <a:pt x="28937" y="30058"/>
                  <a:pt x="28801" y="30160"/>
                  <a:pt x="28630" y="30331"/>
                </a:cubicBezTo>
                <a:cubicBezTo>
                  <a:pt x="28493" y="30501"/>
                  <a:pt x="28220" y="30672"/>
                  <a:pt x="28220" y="30876"/>
                </a:cubicBezTo>
                <a:cubicBezTo>
                  <a:pt x="28220" y="31149"/>
                  <a:pt x="28084" y="31388"/>
                  <a:pt x="27879" y="31593"/>
                </a:cubicBezTo>
                <a:cubicBezTo>
                  <a:pt x="27640" y="31866"/>
                  <a:pt x="27367" y="32139"/>
                  <a:pt x="27094" y="32480"/>
                </a:cubicBezTo>
                <a:cubicBezTo>
                  <a:pt x="26548" y="31798"/>
                  <a:pt x="25934" y="31320"/>
                  <a:pt x="25491" y="30569"/>
                </a:cubicBezTo>
                <a:cubicBezTo>
                  <a:pt x="25081" y="29819"/>
                  <a:pt x="24569" y="29136"/>
                  <a:pt x="24160" y="28317"/>
                </a:cubicBezTo>
                <a:close/>
                <a:moveTo>
                  <a:pt x="17676" y="24222"/>
                </a:moveTo>
                <a:cubicBezTo>
                  <a:pt x="17779" y="24461"/>
                  <a:pt x="17847" y="24700"/>
                  <a:pt x="17915" y="24973"/>
                </a:cubicBezTo>
                <a:cubicBezTo>
                  <a:pt x="18018" y="25349"/>
                  <a:pt x="18052" y="25758"/>
                  <a:pt x="18154" y="26133"/>
                </a:cubicBezTo>
                <a:cubicBezTo>
                  <a:pt x="18257" y="26406"/>
                  <a:pt x="18393" y="26645"/>
                  <a:pt x="18564" y="26850"/>
                </a:cubicBezTo>
                <a:cubicBezTo>
                  <a:pt x="18803" y="27191"/>
                  <a:pt x="18973" y="27601"/>
                  <a:pt x="18973" y="28010"/>
                </a:cubicBezTo>
                <a:cubicBezTo>
                  <a:pt x="19076" y="28624"/>
                  <a:pt x="19076" y="29239"/>
                  <a:pt x="19144" y="29853"/>
                </a:cubicBezTo>
                <a:cubicBezTo>
                  <a:pt x="19212" y="30774"/>
                  <a:pt x="19348" y="31695"/>
                  <a:pt x="19485" y="32617"/>
                </a:cubicBezTo>
                <a:cubicBezTo>
                  <a:pt x="18871" y="31286"/>
                  <a:pt x="18393" y="29921"/>
                  <a:pt x="18086" y="28522"/>
                </a:cubicBezTo>
                <a:cubicBezTo>
                  <a:pt x="18393" y="28181"/>
                  <a:pt x="18393" y="28181"/>
                  <a:pt x="18188" y="27771"/>
                </a:cubicBezTo>
                <a:cubicBezTo>
                  <a:pt x="18120" y="27635"/>
                  <a:pt x="18052" y="27464"/>
                  <a:pt x="17984" y="27328"/>
                </a:cubicBezTo>
                <a:lnTo>
                  <a:pt x="18018" y="27328"/>
                </a:lnTo>
                <a:cubicBezTo>
                  <a:pt x="17779" y="26304"/>
                  <a:pt x="17608" y="25280"/>
                  <a:pt x="17574" y="24257"/>
                </a:cubicBezTo>
                <a:lnTo>
                  <a:pt x="17676" y="24222"/>
                </a:lnTo>
                <a:close/>
                <a:moveTo>
                  <a:pt x="43337" y="31491"/>
                </a:moveTo>
                <a:lnTo>
                  <a:pt x="43849" y="31627"/>
                </a:lnTo>
                <a:cubicBezTo>
                  <a:pt x="43985" y="32037"/>
                  <a:pt x="44122" y="32412"/>
                  <a:pt x="44258" y="32787"/>
                </a:cubicBezTo>
                <a:lnTo>
                  <a:pt x="44190" y="32856"/>
                </a:lnTo>
                <a:lnTo>
                  <a:pt x="43337" y="31491"/>
                </a:lnTo>
                <a:close/>
                <a:moveTo>
                  <a:pt x="31223" y="30058"/>
                </a:moveTo>
                <a:cubicBezTo>
                  <a:pt x="30575" y="31422"/>
                  <a:pt x="29688" y="32787"/>
                  <a:pt x="29244" y="33060"/>
                </a:cubicBezTo>
                <a:cubicBezTo>
                  <a:pt x="29312" y="32753"/>
                  <a:pt x="29347" y="32446"/>
                  <a:pt x="29347" y="32241"/>
                </a:cubicBezTo>
                <a:lnTo>
                  <a:pt x="31223" y="30058"/>
                </a:lnTo>
                <a:close/>
                <a:moveTo>
                  <a:pt x="9760" y="32276"/>
                </a:moveTo>
                <a:lnTo>
                  <a:pt x="9350" y="33197"/>
                </a:lnTo>
                <a:cubicBezTo>
                  <a:pt x="9214" y="32514"/>
                  <a:pt x="9214" y="32514"/>
                  <a:pt x="9760" y="32276"/>
                </a:cubicBezTo>
                <a:close/>
                <a:moveTo>
                  <a:pt x="38423" y="25280"/>
                </a:moveTo>
                <a:cubicBezTo>
                  <a:pt x="38901" y="25656"/>
                  <a:pt x="39242" y="26202"/>
                  <a:pt x="39345" y="26850"/>
                </a:cubicBezTo>
                <a:cubicBezTo>
                  <a:pt x="39379" y="26952"/>
                  <a:pt x="39447" y="27089"/>
                  <a:pt x="39481" y="27225"/>
                </a:cubicBezTo>
                <a:cubicBezTo>
                  <a:pt x="39754" y="28283"/>
                  <a:pt x="40232" y="29307"/>
                  <a:pt x="40880" y="30194"/>
                </a:cubicBezTo>
                <a:cubicBezTo>
                  <a:pt x="40948" y="30296"/>
                  <a:pt x="41017" y="30433"/>
                  <a:pt x="41051" y="30569"/>
                </a:cubicBezTo>
                <a:cubicBezTo>
                  <a:pt x="41255" y="31320"/>
                  <a:pt x="41494" y="32105"/>
                  <a:pt x="41733" y="32890"/>
                </a:cubicBezTo>
                <a:cubicBezTo>
                  <a:pt x="41767" y="32992"/>
                  <a:pt x="41767" y="33094"/>
                  <a:pt x="41801" y="33265"/>
                </a:cubicBezTo>
                <a:cubicBezTo>
                  <a:pt x="41494" y="33094"/>
                  <a:pt x="41255" y="32856"/>
                  <a:pt x="41187" y="32514"/>
                </a:cubicBezTo>
                <a:cubicBezTo>
                  <a:pt x="41119" y="32276"/>
                  <a:pt x="41017" y="32071"/>
                  <a:pt x="40880" y="31900"/>
                </a:cubicBezTo>
                <a:cubicBezTo>
                  <a:pt x="40675" y="31627"/>
                  <a:pt x="40539" y="31354"/>
                  <a:pt x="40505" y="31047"/>
                </a:cubicBezTo>
                <a:cubicBezTo>
                  <a:pt x="40402" y="30604"/>
                  <a:pt x="40300" y="30194"/>
                  <a:pt x="40198" y="29750"/>
                </a:cubicBezTo>
                <a:cubicBezTo>
                  <a:pt x="40164" y="29580"/>
                  <a:pt x="40129" y="29443"/>
                  <a:pt x="40027" y="29341"/>
                </a:cubicBezTo>
                <a:cubicBezTo>
                  <a:pt x="39986" y="29280"/>
                  <a:pt x="39908" y="29267"/>
                  <a:pt x="39823" y="29267"/>
                </a:cubicBezTo>
                <a:cubicBezTo>
                  <a:pt x="39766" y="29267"/>
                  <a:pt x="39706" y="29273"/>
                  <a:pt x="39652" y="29273"/>
                </a:cubicBezTo>
                <a:cubicBezTo>
                  <a:pt x="39618" y="29068"/>
                  <a:pt x="39549" y="28863"/>
                  <a:pt x="39515" y="28624"/>
                </a:cubicBezTo>
                <a:cubicBezTo>
                  <a:pt x="39447" y="28386"/>
                  <a:pt x="39447" y="28147"/>
                  <a:pt x="39379" y="27908"/>
                </a:cubicBezTo>
                <a:cubicBezTo>
                  <a:pt x="39379" y="27764"/>
                  <a:pt x="39330" y="27619"/>
                  <a:pt x="39212" y="27619"/>
                </a:cubicBezTo>
                <a:cubicBezTo>
                  <a:pt x="39190" y="27619"/>
                  <a:pt x="39166" y="27624"/>
                  <a:pt x="39140" y="27635"/>
                </a:cubicBezTo>
                <a:cubicBezTo>
                  <a:pt x="39072" y="27635"/>
                  <a:pt x="39003" y="27805"/>
                  <a:pt x="38969" y="27908"/>
                </a:cubicBezTo>
                <a:cubicBezTo>
                  <a:pt x="38969" y="28010"/>
                  <a:pt x="38969" y="28113"/>
                  <a:pt x="38969" y="28181"/>
                </a:cubicBezTo>
                <a:lnTo>
                  <a:pt x="38457" y="28249"/>
                </a:lnTo>
                <a:cubicBezTo>
                  <a:pt x="38287" y="27771"/>
                  <a:pt x="38150" y="27225"/>
                  <a:pt x="38116" y="26713"/>
                </a:cubicBezTo>
                <a:lnTo>
                  <a:pt x="38116" y="26713"/>
                </a:lnTo>
                <a:cubicBezTo>
                  <a:pt x="38184" y="26816"/>
                  <a:pt x="38253" y="26952"/>
                  <a:pt x="38287" y="27055"/>
                </a:cubicBezTo>
                <a:cubicBezTo>
                  <a:pt x="38360" y="27153"/>
                  <a:pt x="38433" y="27233"/>
                  <a:pt x="38519" y="27233"/>
                </a:cubicBezTo>
                <a:cubicBezTo>
                  <a:pt x="38553" y="27233"/>
                  <a:pt x="38589" y="27220"/>
                  <a:pt x="38628" y="27191"/>
                </a:cubicBezTo>
                <a:cubicBezTo>
                  <a:pt x="38696" y="27055"/>
                  <a:pt x="38730" y="26952"/>
                  <a:pt x="38696" y="26816"/>
                </a:cubicBezTo>
                <a:cubicBezTo>
                  <a:pt x="38662" y="26611"/>
                  <a:pt x="38594" y="26440"/>
                  <a:pt x="38560" y="26270"/>
                </a:cubicBezTo>
                <a:cubicBezTo>
                  <a:pt x="38457" y="25963"/>
                  <a:pt x="38389" y="25622"/>
                  <a:pt x="38423" y="25280"/>
                </a:cubicBezTo>
                <a:close/>
                <a:moveTo>
                  <a:pt x="45657" y="30638"/>
                </a:moveTo>
                <a:lnTo>
                  <a:pt x="45657" y="30638"/>
                </a:lnTo>
                <a:cubicBezTo>
                  <a:pt x="45930" y="30876"/>
                  <a:pt x="46135" y="31149"/>
                  <a:pt x="46408" y="31388"/>
                </a:cubicBezTo>
                <a:cubicBezTo>
                  <a:pt x="46681" y="31661"/>
                  <a:pt x="46954" y="31900"/>
                  <a:pt x="47193" y="32139"/>
                </a:cubicBezTo>
                <a:cubicBezTo>
                  <a:pt x="47056" y="32549"/>
                  <a:pt x="47056" y="32549"/>
                  <a:pt x="47261" y="32890"/>
                </a:cubicBezTo>
                <a:cubicBezTo>
                  <a:pt x="47329" y="33026"/>
                  <a:pt x="47432" y="33163"/>
                  <a:pt x="47500" y="33299"/>
                </a:cubicBezTo>
                <a:cubicBezTo>
                  <a:pt x="46783" y="32549"/>
                  <a:pt x="46033" y="31798"/>
                  <a:pt x="45657" y="30638"/>
                </a:cubicBezTo>
                <a:close/>
                <a:moveTo>
                  <a:pt x="44327" y="31457"/>
                </a:moveTo>
                <a:lnTo>
                  <a:pt x="44327" y="31457"/>
                </a:lnTo>
                <a:cubicBezTo>
                  <a:pt x="44907" y="31832"/>
                  <a:pt x="44873" y="32583"/>
                  <a:pt x="45180" y="33094"/>
                </a:cubicBezTo>
                <a:cubicBezTo>
                  <a:pt x="45214" y="33197"/>
                  <a:pt x="45145" y="33367"/>
                  <a:pt x="45145" y="33470"/>
                </a:cubicBezTo>
                <a:cubicBezTo>
                  <a:pt x="44804" y="32822"/>
                  <a:pt x="44531" y="32139"/>
                  <a:pt x="44327" y="31457"/>
                </a:cubicBezTo>
                <a:close/>
                <a:moveTo>
                  <a:pt x="35659" y="32992"/>
                </a:moveTo>
                <a:lnTo>
                  <a:pt x="35932" y="33026"/>
                </a:lnTo>
                <a:lnTo>
                  <a:pt x="35728" y="33572"/>
                </a:lnTo>
                <a:lnTo>
                  <a:pt x="35659" y="33538"/>
                </a:lnTo>
                <a:lnTo>
                  <a:pt x="35659" y="32992"/>
                </a:lnTo>
                <a:close/>
                <a:moveTo>
                  <a:pt x="12763" y="30774"/>
                </a:moveTo>
                <a:lnTo>
                  <a:pt x="12763" y="30774"/>
                </a:lnTo>
                <a:cubicBezTo>
                  <a:pt x="12729" y="31422"/>
                  <a:pt x="12865" y="32071"/>
                  <a:pt x="12558" y="32651"/>
                </a:cubicBezTo>
                <a:cubicBezTo>
                  <a:pt x="12319" y="33197"/>
                  <a:pt x="12012" y="33709"/>
                  <a:pt x="11671" y="34186"/>
                </a:cubicBezTo>
                <a:cubicBezTo>
                  <a:pt x="11671" y="33948"/>
                  <a:pt x="11739" y="33777"/>
                  <a:pt x="11739" y="33606"/>
                </a:cubicBezTo>
                <a:cubicBezTo>
                  <a:pt x="11807" y="33094"/>
                  <a:pt x="11876" y="32583"/>
                  <a:pt x="11910" y="32071"/>
                </a:cubicBezTo>
                <a:cubicBezTo>
                  <a:pt x="11910" y="31764"/>
                  <a:pt x="11910" y="31457"/>
                  <a:pt x="11568" y="31388"/>
                </a:cubicBezTo>
                <a:lnTo>
                  <a:pt x="12763" y="30774"/>
                </a:lnTo>
                <a:close/>
                <a:moveTo>
                  <a:pt x="47978" y="33811"/>
                </a:moveTo>
                <a:lnTo>
                  <a:pt x="48251" y="34221"/>
                </a:lnTo>
                <a:lnTo>
                  <a:pt x="47909" y="33879"/>
                </a:lnTo>
                <a:lnTo>
                  <a:pt x="47978" y="33811"/>
                </a:lnTo>
                <a:close/>
                <a:moveTo>
                  <a:pt x="5529" y="33675"/>
                </a:moveTo>
                <a:lnTo>
                  <a:pt x="5597" y="33743"/>
                </a:lnTo>
                <a:cubicBezTo>
                  <a:pt x="5426" y="34016"/>
                  <a:pt x="5256" y="34289"/>
                  <a:pt x="5085" y="34562"/>
                </a:cubicBezTo>
                <a:lnTo>
                  <a:pt x="5051" y="34494"/>
                </a:lnTo>
                <a:cubicBezTo>
                  <a:pt x="5085" y="34323"/>
                  <a:pt x="5119" y="34118"/>
                  <a:pt x="5153" y="33879"/>
                </a:cubicBezTo>
                <a:lnTo>
                  <a:pt x="5529" y="33675"/>
                </a:lnTo>
                <a:close/>
                <a:moveTo>
                  <a:pt x="20782" y="29239"/>
                </a:moveTo>
                <a:cubicBezTo>
                  <a:pt x="20850" y="29443"/>
                  <a:pt x="20952" y="29614"/>
                  <a:pt x="21089" y="29785"/>
                </a:cubicBezTo>
                <a:cubicBezTo>
                  <a:pt x="21396" y="30228"/>
                  <a:pt x="21635" y="30740"/>
                  <a:pt x="21737" y="31286"/>
                </a:cubicBezTo>
                <a:cubicBezTo>
                  <a:pt x="21976" y="32241"/>
                  <a:pt x="22351" y="33197"/>
                  <a:pt x="22829" y="34084"/>
                </a:cubicBezTo>
                <a:cubicBezTo>
                  <a:pt x="22931" y="34289"/>
                  <a:pt x="22931" y="34494"/>
                  <a:pt x="22863" y="34732"/>
                </a:cubicBezTo>
                <a:cubicBezTo>
                  <a:pt x="22761" y="34528"/>
                  <a:pt x="22658" y="34357"/>
                  <a:pt x="22522" y="34186"/>
                </a:cubicBezTo>
                <a:cubicBezTo>
                  <a:pt x="22471" y="34135"/>
                  <a:pt x="22423" y="34115"/>
                  <a:pt x="22378" y="34115"/>
                </a:cubicBezTo>
                <a:cubicBezTo>
                  <a:pt x="22273" y="34115"/>
                  <a:pt x="22184" y="34227"/>
                  <a:pt x="22112" y="34323"/>
                </a:cubicBezTo>
                <a:cubicBezTo>
                  <a:pt x="21601" y="33777"/>
                  <a:pt x="21601" y="32992"/>
                  <a:pt x="21498" y="32276"/>
                </a:cubicBezTo>
                <a:cubicBezTo>
                  <a:pt x="21464" y="32207"/>
                  <a:pt x="21498" y="32139"/>
                  <a:pt x="21532" y="32105"/>
                </a:cubicBezTo>
                <a:cubicBezTo>
                  <a:pt x="21703" y="31934"/>
                  <a:pt x="21669" y="31661"/>
                  <a:pt x="21464" y="31525"/>
                </a:cubicBezTo>
                <a:lnTo>
                  <a:pt x="20952" y="31115"/>
                </a:lnTo>
                <a:cubicBezTo>
                  <a:pt x="20884" y="30569"/>
                  <a:pt x="20782" y="29921"/>
                  <a:pt x="20679" y="29273"/>
                </a:cubicBezTo>
                <a:lnTo>
                  <a:pt x="20782" y="29239"/>
                </a:lnTo>
                <a:close/>
                <a:moveTo>
                  <a:pt x="45214" y="33743"/>
                </a:moveTo>
                <a:cubicBezTo>
                  <a:pt x="45760" y="34289"/>
                  <a:pt x="45760" y="34289"/>
                  <a:pt x="45896" y="34732"/>
                </a:cubicBezTo>
                <a:cubicBezTo>
                  <a:pt x="45657" y="34459"/>
                  <a:pt x="45316" y="34391"/>
                  <a:pt x="45214" y="33743"/>
                </a:cubicBezTo>
                <a:close/>
                <a:moveTo>
                  <a:pt x="33045" y="31984"/>
                </a:moveTo>
                <a:cubicBezTo>
                  <a:pt x="33042" y="32157"/>
                  <a:pt x="33020" y="32326"/>
                  <a:pt x="32998" y="32480"/>
                </a:cubicBezTo>
                <a:cubicBezTo>
                  <a:pt x="32793" y="33231"/>
                  <a:pt x="32554" y="33948"/>
                  <a:pt x="32315" y="34698"/>
                </a:cubicBezTo>
                <a:cubicBezTo>
                  <a:pt x="32247" y="34801"/>
                  <a:pt x="32213" y="34903"/>
                  <a:pt x="32145" y="35005"/>
                </a:cubicBezTo>
                <a:cubicBezTo>
                  <a:pt x="32349" y="34255"/>
                  <a:pt x="32588" y="33538"/>
                  <a:pt x="32793" y="32822"/>
                </a:cubicBezTo>
                <a:cubicBezTo>
                  <a:pt x="32875" y="32546"/>
                  <a:pt x="32936" y="32249"/>
                  <a:pt x="33045" y="31984"/>
                </a:cubicBezTo>
                <a:close/>
                <a:moveTo>
                  <a:pt x="22249" y="34698"/>
                </a:moveTo>
                <a:lnTo>
                  <a:pt x="22522" y="35074"/>
                </a:lnTo>
                <a:cubicBezTo>
                  <a:pt x="22351" y="35074"/>
                  <a:pt x="22215" y="35005"/>
                  <a:pt x="22249" y="34698"/>
                </a:cubicBezTo>
                <a:close/>
                <a:moveTo>
                  <a:pt x="28819" y="32475"/>
                </a:moveTo>
                <a:cubicBezTo>
                  <a:pt x="28847" y="32475"/>
                  <a:pt x="28875" y="32477"/>
                  <a:pt x="28903" y="32480"/>
                </a:cubicBezTo>
                <a:cubicBezTo>
                  <a:pt x="28835" y="32685"/>
                  <a:pt x="28835" y="32856"/>
                  <a:pt x="28766" y="33026"/>
                </a:cubicBezTo>
                <a:cubicBezTo>
                  <a:pt x="28630" y="33367"/>
                  <a:pt x="28493" y="33709"/>
                  <a:pt x="28357" y="34016"/>
                </a:cubicBezTo>
                <a:cubicBezTo>
                  <a:pt x="28289" y="34255"/>
                  <a:pt x="28118" y="34459"/>
                  <a:pt x="27879" y="34562"/>
                </a:cubicBezTo>
                <a:cubicBezTo>
                  <a:pt x="27572" y="34698"/>
                  <a:pt x="27265" y="34869"/>
                  <a:pt x="26890" y="35074"/>
                </a:cubicBezTo>
                <a:cubicBezTo>
                  <a:pt x="26821" y="34971"/>
                  <a:pt x="26685" y="34869"/>
                  <a:pt x="26548" y="34698"/>
                </a:cubicBezTo>
                <a:cubicBezTo>
                  <a:pt x="26890" y="34357"/>
                  <a:pt x="27163" y="34084"/>
                  <a:pt x="27436" y="33811"/>
                </a:cubicBezTo>
                <a:cubicBezTo>
                  <a:pt x="27709" y="33504"/>
                  <a:pt x="27982" y="33163"/>
                  <a:pt x="28220" y="32822"/>
                </a:cubicBezTo>
                <a:cubicBezTo>
                  <a:pt x="28343" y="32607"/>
                  <a:pt x="28576" y="32475"/>
                  <a:pt x="28819" y="32475"/>
                </a:cubicBezTo>
                <a:close/>
                <a:moveTo>
                  <a:pt x="45521" y="32446"/>
                </a:moveTo>
                <a:cubicBezTo>
                  <a:pt x="45896" y="32446"/>
                  <a:pt x="46237" y="32685"/>
                  <a:pt x="46374" y="33026"/>
                </a:cubicBezTo>
                <a:cubicBezTo>
                  <a:pt x="46476" y="33163"/>
                  <a:pt x="46647" y="33231"/>
                  <a:pt x="46749" y="33367"/>
                </a:cubicBezTo>
                <a:cubicBezTo>
                  <a:pt x="46954" y="33572"/>
                  <a:pt x="47159" y="33811"/>
                  <a:pt x="47363" y="34050"/>
                </a:cubicBezTo>
                <a:lnTo>
                  <a:pt x="47363" y="34084"/>
                </a:lnTo>
                <a:cubicBezTo>
                  <a:pt x="47295" y="34528"/>
                  <a:pt x="47534" y="34801"/>
                  <a:pt x="47739" y="35176"/>
                </a:cubicBezTo>
                <a:cubicBezTo>
                  <a:pt x="46476" y="34391"/>
                  <a:pt x="45657" y="33402"/>
                  <a:pt x="45521" y="32446"/>
                </a:cubicBezTo>
                <a:close/>
                <a:moveTo>
                  <a:pt x="32461" y="31578"/>
                </a:moveTo>
                <a:cubicBezTo>
                  <a:pt x="32493" y="31578"/>
                  <a:pt x="32531" y="31593"/>
                  <a:pt x="32554" y="31593"/>
                </a:cubicBezTo>
                <a:lnTo>
                  <a:pt x="32520" y="31627"/>
                </a:lnTo>
                <a:cubicBezTo>
                  <a:pt x="32588" y="32207"/>
                  <a:pt x="31565" y="34459"/>
                  <a:pt x="30848" y="35244"/>
                </a:cubicBezTo>
                <a:cubicBezTo>
                  <a:pt x="31019" y="34869"/>
                  <a:pt x="31189" y="34528"/>
                  <a:pt x="31360" y="34186"/>
                </a:cubicBezTo>
                <a:cubicBezTo>
                  <a:pt x="31428" y="34050"/>
                  <a:pt x="31530" y="33879"/>
                  <a:pt x="31496" y="33743"/>
                </a:cubicBezTo>
                <a:cubicBezTo>
                  <a:pt x="31394" y="33299"/>
                  <a:pt x="31633" y="32992"/>
                  <a:pt x="31735" y="32549"/>
                </a:cubicBezTo>
                <a:cubicBezTo>
                  <a:pt x="31872" y="32105"/>
                  <a:pt x="32179" y="31900"/>
                  <a:pt x="32418" y="31593"/>
                </a:cubicBezTo>
                <a:cubicBezTo>
                  <a:pt x="32429" y="31582"/>
                  <a:pt x="32444" y="31578"/>
                  <a:pt x="32461" y="31578"/>
                </a:cubicBezTo>
                <a:close/>
                <a:moveTo>
                  <a:pt x="15697" y="27771"/>
                </a:moveTo>
                <a:cubicBezTo>
                  <a:pt x="15868" y="28249"/>
                  <a:pt x="16039" y="28624"/>
                  <a:pt x="16175" y="29068"/>
                </a:cubicBezTo>
                <a:cubicBezTo>
                  <a:pt x="16209" y="29204"/>
                  <a:pt x="16209" y="29341"/>
                  <a:pt x="16175" y="29477"/>
                </a:cubicBezTo>
                <a:cubicBezTo>
                  <a:pt x="16175" y="29716"/>
                  <a:pt x="16107" y="29921"/>
                  <a:pt x="16039" y="30160"/>
                </a:cubicBezTo>
                <a:cubicBezTo>
                  <a:pt x="16039" y="30331"/>
                  <a:pt x="16004" y="30467"/>
                  <a:pt x="15902" y="30604"/>
                </a:cubicBezTo>
                <a:cubicBezTo>
                  <a:pt x="15766" y="30774"/>
                  <a:pt x="15697" y="31013"/>
                  <a:pt x="15697" y="31252"/>
                </a:cubicBezTo>
                <a:cubicBezTo>
                  <a:pt x="15527" y="32241"/>
                  <a:pt x="15356" y="33231"/>
                  <a:pt x="15185" y="34221"/>
                </a:cubicBezTo>
                <a:cubicBezTo>
                  <a:pt x="15083" y="34630"/>
                  <a:pt x="14947" y="34971"/>
                  <a:pt x="14844" y="35347"/>
                </a:cubicBezTo>
                <a:lnTo>
                  <a:pt x="14503" y="35074"/>
                </a:lnTo>
                <a:cubicBezTo>
                  <a:pt x="14571" y="34084"/>
                  <a:pt x="14674" y="33129"/>
                  <a:pt x="14776" y="32207"/>
                </a:cubicBezTo>
                <a:cubicBezTo>
                  <a:pt x="14776" y="32105"/>
                  <a:pt x="14810" y="32003"/>
                  <a:pt x="14844" y="31900"/>
                </a:cubicBezTo>
                <a:cubicBezTo>
                  <a:pt x="14981" y="31627"/>
                  <a:pt x="15151" y="31354"/>
                  <a:pt x="14810" y="31115"/>
                </a:cubicBezTo>
                <a:cubicBezTo>
                  <a:pt x="14776" y="31081"/>
                  <a:pt x="14776" y="30979"/>
                  <a:pt x="14776" y="30911"/>
                </a:cubicBezTo>
                <a:lnTo>
                  <a:pt x="14571" y="30194"/>
                </a:lnTo>
                <a:cubicBezTo>
                  <a:pt x="14640" y="29853"/>
                  <a:pt x="14776" y="29546"/>
                  <a:pt x="15015" y="29307"/>
                </a:cubicBezTo>
                <a:cubicBezTo>
                  <a:pt x="15117" y="29170"/>
                  <a:pt x="15220" y="29000"/>
                  <a:pt x="15288" y="28829"/>
                </a:cubicBezTo>
                <a:cubicBezTo>
                  <a:pt x="15424" y="28488"/>
                  <a:pt x="15527" y="28147"/>
                  <a:pt x="15697" y="27771"/>
                </a:cubicBezTo>
                <a:close/>
                <a:moveTo>
                  <a:pt x="19724" y="29785"/>
                </a:moveTo>
                <a:cubicBezTo>
                  <a:pt x="19860" y="30126"/>
                  <a:pt x="19963" y="30501"/>
                  <a:pt x="20031" y="30876"/>
                </a:cubicBezTo>
                <a:cubicBezTo>
                  <a:pt x="20099" y="31764"/>
                  <a:pt x="20270" y="32651"/>
                  <a:pt x="20577" y="33504"/>
                </a:cubicBezTo>
                <a:cubicBezTo>
                  <a:pt x="20782" y="34050"/>
                  <a:pt x="20952" y="34596"/>
                  <a:pt x="21123" y="35108"/>
                </a:cubicBezTo>
                <a:lnTo>
                  <a:pt x="20679" y="35483"/>
                </a:lnTo>
                <a:lnTo>
                  <a:pt x="20645" y="35483"/>
                </a:lnTo>
                <a:cubicBezTo>
                  <a:pt x="19997" y="33709"/>
                  <a:pt x="19929" y="31730"/>
                  <a:pt x="19587" y="29819"/>
                </a:cubicBezTo>
                <a:lnTo>
                  <a:pt x="19724" y="29785"/>
                </a:lnTo>
                <a:close/>
                <a:moveTo>
                  <a:pt x="29654" y="33948"/>
                </a:moveTo>
                <a:cubicBezTo>
                  <a:pt x="29381" y="34698"/>
                  <a:pt x="28869" y="35381"/>
                  <a:pt x="28220" y="35858"/>
                </a:cubicBezTo>
                <a:cubicBezTo>
                  <a:pt x="28186" y="35790"/>
                  <a:pt x="28186" y="35688"/>
                  <a:pt x="28186" y="35654"/>
                </a:cubicBezTo>
                <a:cubicBezTo>
                  <a:pt x="28255" y="35381"/>
                  <a:pt x="28425" y="35108"/>
                  <a:pt x="28596" y="34869"/>
                </a:cubicBezTo>
                <a:cubicBezTo>
                  <a:pt x="28937" y="34528"/>
                  <a:pt x="29278" y="34221"/>
                  <a:pt x="29654" y="33948"/>
                </a:cubicBezTo>
                <a:close/>
                <a:moveTo>
                  <a:pt x="37297" y="33913"/>
                </a:moveTo>
                <a:lnTo>
                  <a:pt x="37297" y="33913"/>
                </a:lnTo>
                <a:cubicBezTo>
                  <a:pt x="37400" y="34630"/>
                  <a:pt x="37365" y="35381"/>
                  <a:pt x="37195" y="36097"/>
                </a:cubicBezTo>
                <a:cubicBezTo>
                  <a:pt x="37058" y="35347"/>
                  <a:pt x="37092" y="34630"/>
                  <a:pt x="37297" y="33913"/>
                </a:cubicBezTo>
                <a:close/>
                <a:moveTo>
                  <a:pt x="34670" y="31081"/>
                </a:moveTo>
                <a:lnTo>
                  <a:pt x="34670" y="31115"/>
                </a:lnTo>
                <a:cubicBezTo>
                  <a:pt x="34670" y="31388"/>
                  <a:pt x="34636" y="31593"/>
                  <a:pt x="34636" y="31866"/>
                </a:cubicBezTo>
                <a:cubicBezTo>
                  <a:pt x="34499" y="31934"/>
                  <a:pt x="34294" y="32003"/>
                  <a:pt x="34294" y="32276"/>
                </a:cubicBezTo>
                <a:cubicBezTo>
                  <a:pt x="34226" y="33436"/>
                  <a:pt x="33953" y="34562"/>
                  <a:pt x="33441" y="35585"/>
                </a:cubicBezTo>
                <a:cubicBezTo>
                  <a:pt x="33339" y="35790"/>
                  <a:pt x="33237" y="35961"/>
                  <a:pt x="33134" y="36166"/>
                </a:cubicBezTo>
                <a:cubicBezTo>
                  <a:pt x="33100" y="36097"/>
                  <a:pt x="33100" y="36029"/>
                  <a:pt x="33134" y="35961"/>
                </a:cubicBezTo>
                <a:cubicBezTo>
                  <a:pt x="33714" y="34664"/>
                  <a:pt x="34056" y="33265"/>
                  <a:pt x="34226" y="31832"/>
                </a:cubicBezTo>
                <a:cubicBezTo>
                  <a:pt x="34226" y="31525"/>
                  <a:pt x="34397" y="31252"/>
                  <a:pt x="34670" y="31081"/>
                </a:cubicBezTo>
                <a:close/>
                <a:moveTo>
                  <a:pt x="23477" y="34801"/>
                </a:moveTo>
                <a:cubicBezTo>
                  <a:pt x="23546" y="34869"/>
                  <a:pt x="23682" y="34869"/>
                  <a:pt x="23716" y="34937"/>
                </a:cubicBezTo>
                <a:cubicBezTo>
                  <a:pt x="23819" y="35347"/>
                  <a:pt x="23955" y="35756"/>
                  <a:pt x="24126" y="36268"/>
                </a:cubicBezTo>
                <a:cubicBezTo>
                  <a:pt x="23648" y="35927"/>
                  <a:pt x="23409" y="35381"/>
                  <a:pt x="23477" y="34801"/>
                </a:cubicBezTo>
                <a:close/>
                <a:moveTo>
                  <a:pt x="39618" y="34732"/>
                </a:moveTo>
                <a:lnTo>
                  <a:pt x="39618" y="34732"/>
                </a:lnTo>
                <a:cubicBezTo>
                  <a:pt x="39856" y="35244"/>
                  <a:pt x="40061" y="35688"/>
                  <a:pt x="40368" y="36268"/>
                </a:cubicBezTo>
                <a:cubicBezTo>
                  <a:pt x="39652" y="35790"/>
                  <a:pt x="39481" y="35415"/>
                  <a:pt x="39618" y="34732"/>
                </a:cubicBezTo>
                <a:close/>
                <a:moveTo>
                  <a:pt x="39140" y="29273"/>
                </a:moveTo>
                <a:cubicBezTo>
                  <a:pt x="39310" y="29716"/>
                  <a:pt x="39447" y="30160"/>
                  <a:pt x="39652" y="30604"/>
                </a:cubicBezTo>
                <a:cubicBezTo>
                  <a:pt x="40129" y="31695"/>
                  <a:pt x="40539" y="32856"/>
                  <a:pt x="40846" y="34016"/>
                </a:cubicBezTo>
                <a:cubicBezTo>
                  <a:pt x="40948" y="34494"/>
                  <a:pt x="41187" y="34971"/>
                  <a:pt x="41494" y="35347"/>
                </a:cubicBezTo>
                <a:cubicBezTo>
                  <a:pt x="41528" y="35415"/>
                  <a:pt x="41528" y="35449"/>
                  <a:pt x="41563" y="35517"/>
                </a:cubicBezTo>
                <a:cubicBezTo>
                  <a:pt x="41392" y="35654"/>
                  <a:pt x="41221" y="35688"/>
                  <a:pt x="41187" y="35824"/>
                </a:cubicBezTo>
                <a:cubicBezTo>
                  <a:pt x="41153" y="35961"/>
                  <a:pt x="41255" y="36166"/>
                  <a:pt x="41324" y="36439"/>
                </a:cubicBezTo>
                <a:cubicBezTo>
                  <a:pt x="40982" y="36234"/>
                  <a:pt x="40744" y="35927"/>
                  <a:pt x="40710" y="35551"/>
                </a:cubicBezTo>
                <a:cubicBezTo>
                  <a:pt x="40675" y="35244"/>
                  <a:pt x="40675" y="34869"/>
                  <a:pt x="40300" y="34869"/>
                </a:cubicBezTo>
                <a:cubicBezTo>
                  <a:pt x="40266" y="34869"/>
                  <a:pt x="40232" y="34835"/>
                  <a:pt x="40232" y="34767"/>
                </a:cubicBezTo>
                <a:cubicBezTo>
                  <a:pt x="40061" y="34323"/>
                  <a:pt x="39720" y="33948"/>
                  <a:pt x="39822" y="33367"/>
                </a:cubicBezTo>
                <a:cubicBezTo>
                  <a:pt x="39822" y="33265"/>
                  <a:pt x="39822" y="33163"/>
                  <a:pt x="39754" y="33094"/>
                </a:cubicBezTo>
                <a:lnTo>
                  <a:pt x="39754" y="33060"/>
                </a:lnTo>
                <a:cubicBezTo>
                  <a:pt x="39174" y="31900"/>
                  <a:pt x="39276" y="30535"/>
                  <a:pt x="39037" y="29341"/>
                </a:cubicBezTo>
                <a:lnTo>
                  <a:pt x="39140" y="29273"/>
                </a:lnTo>
                <a:close/>
                <a:moveTo>
                  <a:pt x="15970" y="33845"/>
                </a:moveTo>
                <a:cubicBezTo>
                  <a:pt x="15902" y="34596"/>
                  <a:pt x="15834" y="35347"/>
                  <a:pt x="15731" y="36131"/>
                </a:cubicBezTo>
                <a:cubicBezTo>
                  <a:pt x="15702" y="36125"/>
                  <a:pt x="15675" y="36122"/>
                  <a:pt x="15649" y="36122"/>
                </a:cubicBezTo>
                <a:cubicBezTo>
                  <a:pt x="15411" y="36122"/>
                  <a:pt x="15350" y="36396"/>
                  <a:pt x="15288" y="36643"/>
                </a:cubicBezTo>
                <a:lnTo>
                  <a:pt x="15220" y="36609"/>
                </a:lnTo>
                <a:lnTo>
                  <a:pt x="15868" y="33845"/>
                </a:lnTo>
                <a:close/>
                <a:moveTo>
                  <a:pt x="18291" y="35688"/>
                </a:moveTo>
                <a:lnTo>
                  <a:pt x="18291" y="35688"/>
                </a:lnTo>
                <a:cubicBezTo>
                  <a:pt x="18666" y="36166"/>
                  <a:pt x="18666" y="36166"/>
                  <a:pt x="18734" y="36882"/>
                </a:cubicBezTo>
                <a:cubicBezTo>
                  <a:pt x="18495" y="36541"/>
                  <a:pt x="18325" y="36131"/>
                  <a:pt x="18291" y="35688"/>
                </a:cubicBezTo>
                <a:close/>
                <a:moveTo>
                  <a:pt x="47568" y="36780"/>
                </a:moveTo>
                <a:lnTo>
                  <a:pt x="47978" y="36950"/>
                </a:lnTo>
                <a:lnTo>
                  <a:pt x="47909" y="37087"/>
                </a:lnTo>
                <a:lnTo>
                  <a:pt x="47534" y="36848"/>
                </a:lnTo>
                <a:lnTo>
                  <a:pt x="47568" y="36780"/>
                </a:lnTo>
                <a:close/>
                <a:moveTo>
                  <a:pt x="23682" y="29989"/>
                </a:moveTo>
                <a:cubicBezTo>
                  <a:pt x="24023" y="30569"/>
                  <a:pt x="24467" y="31115"/>
                  <a:pt x="25013" y="31525"/>
                </a:cubicBezTo>
                <a:cubicBezTo>
                  <a:pt x="25525" y="31968"/>
                  <a:pt x="26037" y="32412"/>
                  <a:pt x="26583" y="32856"/>
                </a:cubicBezTo>
                <a:cubicBezTo>
                  <a:pt x="26446" y="32992"/>
                  <a:pt x="26275" y="33129"/>
                  <a:pt x="26173" y="33265"/>
                </a:cubicBezTo>
                <a:cubicBezTo>
                  <a:pt x="26105" y="33402"/>
                  <a:pt x="26071" y="33538"/>
                  <a:pt x="26105" y="33640"/>
                </a:cubicBezTo>
                <a:cubicBezTo>
                  <a:pt x="26156" y="33717"/>
                  <a:pt x="26226" y="33756"/>
                  <a:pt x="26302" y="33756"/>
                </a:cubicBezTo>
                <a:cubicBezTo>
                  <a:pt x="26327" y="33756"/>
                  <a:pt x="26352" y="33751"/>
                  <a:pt x="26378" y="33743"/>
                </a:cubicBezTo>
                <a:cubicBezTo>
                  <a:pt x="26514" y="33709"/>
                  <a:pt x="26583" y="33640"/>
                  <a:pt x="26685" y="33538"/>
                </a:cubicBezTo>
                <a:lnTo>
                  <a:pt x="26924" y="33402"/>
                </a:lnTo>
                <a:lnTo>
                  <a:pt x="26924" y="33402"/>
                </a:lnTo>
                <a:cubicBezTo>
                  <a:pt x="26753" y="33709"/>
                  <a:pt x="26480" y="33982"/>
                  <a:pt x="26139" y="34152"/>
                </a:cubicBezTo>
                <a:cubicBezTo>
                  <a:pt x="25695" y="33572"/>
                  <a:pt x="25354" y="32992"/>
                  <a:pt x="25047" y="32344"/>
                </a:cubicBezTo>
                <a:cubicBezTo>
                  <a:pt x="24979" y="32173"/>
                  <a:pt x="24911" y="32003"/>
                  <a:pt x="24808" y="31832"/>
                </a:cubicBezTo>
                <a:cubicBezTo>
                  <a:pt x="24758" y="31782"/>
                  <a:pt x="24672" y="31750"/>
                  <a:pt x="24602" y="31750"/>
                </a:cubicBezTo>
                <a:cubicBezTo>
                  <a:pt x="24577" y="31750"/>
                  <a:pt x="24553" y="31755"/>
                  <a:pt x="24535" y="31764"/>
                </a:cubicBezTo>
                <a:cubicBezTo>
                  <a:pt x="24467" y="31798"/>
                  <a:pt x="24433" y="31968"/>
                  <a:pt x="24433" y="32105"/>
                </a:cubicBezTo>
                <a:cubicBezTo>
                  <a:pt x="24467" y="32207"/>
                  <a:pt x="24501" y="32276"/>
                  <a:pt x="24535" y="32344"/>
                </a:cubicBezTo>
                <a:lnTo>
                  <a:pt x="25457" y="34084"/>
                </a:lnTo>
                <a:cubicBezTo>
                  <a:pt x="25525" y="34221"/>
                  <a:pt x="25593" y="34357"/>
                  <a:pt x="25695" y="34494"/>
                </a:cubicBezTo>
                <a:lnTo>
                  <a:pt x="25354" y="34767"/>
                </a:lnTo>
                <a:cubicBezTo>
                  <a:pt x="25184" y="34835"/>
                  <a:pt x="25115" y="35005"/>
                  <a:pt x="25184" y="35176"/>
                </a:cubicBezTo>
                <a:cubicBezTo>
                  <a:pt x="25224" y="35296"/>
                  <a:pt x="25275" y="35346"/>
                  <a:pt x="25345" y="35346"/>
                </a:cubicBezTo>
                <a:cubicBezTo>
                  <a:pt x="25395" y="35346"/>
                  <a:pt x="25454" y="35321"/>
                  <a:pt x="25525" y="35278"/>
                </a:cubicBezTo>
                <a:cubicBezTo>
                  <a:pt x="25729" y="35210"/>
                  <a:pt x="25900" y="35074"/>
                  <a:pt x="26071" y="34971"/>
                </a:cubicBezTo>
                <a:cubicBezTo>
                  <a:pt x="26446" y="35415"/>
                  <a:pt x="26787" y="35893"/>
                  <a:pt x="27367" y="35961"/>
                </a:cubicBezTo>
                <a:cubicBezTo>
                  <a:pt x="27129" y="36439"/>
                  <a:pt x="26787" y="36848"/>
                  <a:pt x="26412" y="37155"/>
                </a:cubicBezTo>
                <a:cubicBezTo>
                  <a:pt x="26344" y="37087"/>
                  <a:pt x="26275" y="37019"/>
                  <a:pt x="26207" y="36950"/>
                </a:cubicBezTo>
                <a:cubicBezTo>
                  <a:pt x="25627" y="36097"/>
                  <a:pt x="25013" y="35278"/>
                  <a:pt x="24433" y="34425"/>
                </a:cubicBezTo>
                <a:cubicBezTo>
                  <a:pt x="24296" y="34221"/>
                  <a:pt x="24228" y="34016"/>
                  <a:pt x="24160" y="33777"/>
                </a:cubicBezTo>
                <a:cubicBezTo>
                  <a:pt x="23887" y="32787"/>
                  <a:pt x="23648" y="31764"/>
                  <a:pt x="23375" y="30774"/>
                </a:cubicBezTo>
                <a:cubicBezTo>
                  <a:pt x="23341" y="30672"/>
                  <a:pt x="23341" y="30535"/>
                  <a:pt x="23341" y="30433"/>
                </a:cubicBezTo>
                <a:lnTo>
                  <a:pt x="23682" y="29989"/>
                </a:lnTo>
                <a:close/>
                <a:moveTo>
                  <a:pt x="24842" y="36575"/>
                </a:moveTo>
                <a:cubicBezTo>
                  <a:pt x="25593" y="36985"/>
                  <a:pt x="25593" y="36985"/>
                  <a:pt x="25729" y="37360"/>
                </a:cubicBezTo>
                <a:lnTo>
                  <a:pt x="25286" y="37223"/>
                </a:lnTo>
                <a:cubicBezTo>
                  <a:pt x="25047" y="37053"/>
                  <a:pt x="24911" y="36848"/>
                  <a:pt x="24842" y="36575"/>
                </a:cubicBezTo>
                <a:close/>
                <a:moveTo>
                  <a:pt x="37058" y="20128"/>
                </a:moveTo>
                <a:cubicBezTo>
                  <a:pt x="37195" y="20332"/>
                  <a:pt x="37331" y="20503"/>
                  <a:pt x="37468" y="20674"/>
                </a:cubicBezTo>
                <a:cubicBezTo>
                  <a:pt x="37638" y="20878"/>
                  <a:pt x="37741" y="21151"/>
                  <a:pt x="37741" y="21424"/>
                </a:cubicBezTo>
                <a:cubicBezTo>
                  <a:pt x="37707" y="21731"/>
                  <a:pt x="37741" y="22073"/>
                  <a:pt x="37741" y="22312"/>
                </a:cubicBezTo>
                <a:cubicBezTo>
                  <a:pt x="37775" y="22585"/>
                  <a:pt x="37775" y="22823"/>
                  <a:pt x="37775" y="23062"/>
                </a:cubicBezTo>
                <a:cubicBezTo>
                  <a:pt x="37673" y="22926"/>
                  <a:pt x="37570" y="22789"/>
                  <a:pt x="37502" y="22653"/>
                </a:cubicBezTo>
                <a:cubicBezTo>
                  <a:pt x="37443" y="22594"/>
                  <a:pt x="37333" y="22510"/>
                  <a:pt x="37282" y="22510"/>
                </a:cubicBezTo>
                <a:cubicBezTo>
                  <a:pt x="37274" y="22510"/>
                  <a:pt x="37268" y="22512"/>
                  <a:pt x="37263" y="22516"/>
                </a:cubicBezTo>
                <a:cubicBezTo>
                  <a:pt x="37195" y="22619"/>
                  <a:pt x="37127" y="22721"/>
                  <a:pt x="37127" y="22858"/>
                </a:cubicBezTo>
                <a:cubicBezTo>
                  <a:pt x="37127" y="22960"/>
                  <a:pt x="37161" y="23062"/>
                  <a:pt x="37229" y="23165"/>
                </a:cubicBezTo>
                <a:cubicBezTo>
                  <a:pt x="37365" y="23472"/>
                  <a:pt x="37502" y="23745"/>
                  <a:pt x="37638" y="24018"/>
                </a:cubicBezTo>
                <a:cubicBezTo>
                  <a:pt x="37775" y="24257"/>
                  <a:pt x="37843" y="24495"/>
                  <a:pt x="37843" y="24768"/>
                </a:cubicBezTo>
                <a:cubicBezTo>
                  <a:pt x="37843" y="25007"/>
                  <a:pt x="37877" y="25246"/>
                  <a:pt x="37911" y="25519"/>
                </a:cubicBezTo>
                <a:lnTo>
                  <a:pt x="37843" y="25553"/>
                </a:lnTo>
                <a:cubicBezTo>
                  <a:pt x="37809" y="25349"/>
                  <a:pt x="37775" y="25212"/>
                  <a:pt x="37741" y="25041"/>
                </a:cubicBezTo>
                <a:cubicBezTo>
                  <a:pt x="37710" y="24858"/>
                  <a:pt x="37652" y="24729"/>
                  <a:pt x="37517" y="24729"/>
                </a:cubicBezTo>
                <a:cubicBezTo>
                  <a:pt x="37502" y="24729"/>
                  <a:pt x="37485" y="24731"/>
                  <a:pt x="37468" y="24734"/>
                </a:cubicBezTo>
                <a:cubicBezTo>
                  <a:pt x="37297" y="24768"/>
                  <a:pt x="37297" y="25007"/>
                  <a:pt x="37297" y="25144"/>
                </a:cubicBezTo>
                <a:cubicBezTo>
                  <a:pt x="37331" y="25314"/>
                  <a:pt x="37365" y="25451"/>
                  <a:pt x="37365" y="25587"/>
                </a:cubicBezTo>
                <a:cubicBezTo>
                  <a:pt x="37468" y="26099"/>
                  <a:pt x="37570" y="26645"/>
                  <a:pt x="37673" y="27225"/>
                </a:cubicBezTo>
                <a:cubicBezTo>
                  <a:pt x="37365" y="27259"/>
                  <a:pt x="37331" y="27464"/>
                  <a:pt x="37365" y="27771"/>
                </a:cubicBezTo>
                <a:cubicBezTo>
                  <a:pt x="37400" y="28078"/>
                  <a:pt x="37468" y="28420"/>
                  <a:pt x="37229" y="28658"/>
                </a:cubicBezTo>
                <a:cubicBezTo>
                  <a:pt x="37161" y="28693"/>
                  <a:pt x="37161" y="28795"/>
                  <a:pt x="37161" y="28897"/>
                </a:cubicBezTo>
                <a:cubicBezTo>
                  <a:pt x="37092" y="30194"/>
                  <a:pt x="36990" y="31491"/>
                  <a:pt x="36888" y="32787"/>
                </a:cubicBezTo>
                <a:cubicBezTo>
                  <a:pt x="36888" y="32924"/>
                  <a:pt x="36888" y="33060"/>
                  <a:pt x="36854" y="33197"/>
                </a:cubicBezTo>
                <a:cubicBezTo>
                  <a:pt x="36819" y="33299"/>
                  <a:pt x="36785" y="33436"/>
                  <a:pt x="36717" y="33436"/>
                </a:cubicBezTo>
                <a:cubicBezTo>
                  <a:pt x="36512" y="33538"/>
                  <a:pt x="36512" y="33709"/>
                  <a:pt x="36546" y="33948"/>
                </a:cubicBezTo>
                <a:cubicBezTo>
                  <a:pt x="36581" y="34186"/>
                  <a:pt x="36615" y="34391"/>
                  <a:pt x="36615" y="34630"/>
                </a:cubicBezTo>
                <a:cubicBezTo>
                  <a:pt x="36649" y="35005"/>
                  <a:pt x="36546" y="35347"/>
                  <a:pt x="36342" y="35654"/>
                </a:cubicBezTo>
                <a:cubicBezTo>
                  <a:pt x="36239" y="35790"/>
                  <a:pt x="36069" y="35893"/>
                  <a:pt x="36171" y="36131"/>
                </a:cubicBezTo>
                <a:cubicBezTo>
                  <a:pt x="36222" y="36251"/>
                  <a:pt x="36291" y="36285"/>
                  <a:pt x="36363" y="36285"/>
                </a:cubicBezTo>
                <a:cubicBezTo>
                  <a:pt x="36436" y="36285"/>
                  <a:pt x="36512" y="36251"/>
                  <a:pt x="36581" y="36234"/>
                </a:cubicBezTo>
                <a:cubicBezTo>
                  <a:pt x="36615" y="36234"/>
                  <a:pt x="36615" y="36268"/>
                  <a:pt x="36683" y="36302"/>
                </a:cubicBezTo>
                <a:cubicBezTo>
                  <a:pt x="36649" y="36746"/>
                  <a:pt x="36615" y="37223"/>
                  <a:pt x="36512" y="37633"/>
                </a:cubicBezTo>
                <a:cubicBezTo>
                  <a:pt x="36466" y="37913"/>
                  <a:pt x="36403" y="38129"/>
                  <a:pt x="36227" y="38129"/>
                </a:cubicBezTo>
                <a:cubicBezTo>
                  <a:pt x="36145" y="38129"/>
                  <a:pt x="36039" y="38082"/>
                  <a:pt x="35898" y="37974"/>
                </a:cubicBezTo>
                <a:cubicBezTo>
                  <a:pt x="35932" y="37599"/>
                  <a:pt x="35966" y="37258"/>
                  <a:pt x="36001" y="36882"/>
                </a:cubicBezTo>
                <a:cubicBezTo>
                  <a:pt x="36035" y="36677"/>
                  <a:pt x="36001" y="36507"/>
                  <a:pt x="35864" y="36370"/>
                </a:cubicBezTo>
                <a:cubicBezTo>
                  <a:pt x="35591" y="36131"/>
                  <a:pt x="35455" y="35790"/>
                  <a:pt x="35557" y="35449"/>
                </a:cubicBezTo>
                <a:cubicBezTo>
                  <a:pt x="35557" y="35278"/>
                  <a:pt x="35591" y="35142"/>
                  <a:pt x="35591" y="34971"/>
                </a:cubicBezTo>
                <a:cubicBezTo>
                  <a:pt x="35591" y="34732"/>
                  <a:pt x="35659" y="34528"/>
                  <a:pt x="35830" y="34357"/>
                </a:cubicBezTo>
                <a:cubicBezTo>
                  <a:pt x="36035" y="34084"/>
                  <a:pt x="36205" y="33777"/>
                  <a:pt x="36342" y="33470"/>
                </a:cubicBezTo>
                <a:cubicBezTo>
                  <a:pt x="36444" y="33094"/>
                  <a:pt x="36512" y="32719"/>
                  <a:pt x="36581" y="32344"/>
                </a:cubicBezTo>
                <a:cubicBezTo>
                  <a:pt x="36751" y="30979"/>
                  <a:pt x="36819" y="29614"/>
                  <a:pt x="36785" y="28215"/>
                </a:cubicBezTo>
                <a:cubicBezTo>
                  <a:pt x="36785" y="27908"/>
                  <a:pt x="36717" y="27601"/>
                  <a:pt x="36990" y="27362"/>
                </a:cubicBezTo>
                <a:cubicBezTo>
                  <a:pt x="37058" y="27328"/>
                  <a:pt x="37058" y="27123"/>
                  <a:pt x="37058" y="26986"/>
                </a:cubicBezTo>
                <a:cubicBezTo>
                  <a:pt x="37092" y="26543"/>
                  <a:pt x="37161" y="26133"/>
                  <a:pt x="37161" y="25690"/>
                </a:cubicBezTo>
                <a:cubicBezTo>
                  <a:pt x="37161" y="24154"/>
                  <a:pt x="37058" y="22585"/>
                  <a:pt x="36956" y="21015"/>
                </a:cubicBezTo>
                <a:lnTo>
                  <a:pt x="36956" y="20162"/>
                </a:lnTo>
                <a:lnTo>
                  <a:pt x="37058" y="20128"/>
                </a:lnTo>
                <a:close/>
                <a:moveTo>
                  <a:pt x="47432" y="35756"/>
                </a:moveTo>
                <a:cubicBezTo>
                  <a:pt x="48387" y="36404"/>
                  <a:pt x="49309" y="37087"/>
                  <a:pt x="50230" y="37769"/>
                </a:cubicBezTo>
                <a:cubicBezTo>
                  <a:pt x="50400" y="37906"/>
                  <a:pt x="50537" y="38042"/>
                  <a:pt x="50708" y="38179"/>
                </a:cubicBezTo>
                <a:lnTo>
                  <a:pt x="50639" y="38315"/>
                </a:lnTo>
                <a:cubicBezTo>
                  <a:pt x="50264" y="38179"/>
                  <a:pt x="49889" y="38042"/>
                  <a:pt x="49513" y="37906"/>
                </a:cubicBezTo>
                <a:cubicBezTo>
                  <a:pt x="49070" y="37735"/>
                  <a:pt x="48763" y="37428"/>
                  <a:pt x="48524" y="37053"/>
                </a:cubicBezTo>
                <a:cubicBezTo>
                  <a:pt x="48319" y="36677"/>
                  <a:pt x="48012" y="36370"/>
                  <a:pt x="47671" y="36166"/>
                </a:cubicBezTo>
                <a:cubicBezTo>
                  <a:pt x="47534" y="36063"/>
                  <a:pt x="47432" y="35927"/>
                  <a:pt x="47295" y="35824"/>
                </a:cubicBezTo>
                <a:lnTo>
                  <a:pt x="47363" y="35756"/>
                </a:lnTo>
                <a:close/>
                <a:moveTo>
                  <a:pt x="31074" y="32224"/>
                </a:moveTo>
                <a:cubicBezTo>
                  <a:pt x="31138" y="32224"/>
                  <a:pt x="31206" y="32276"/>
                  <a:pt x="31292" y="32412"/>
                </a:cubicBezTo>
                <a:cubicBezTo>
                  <a:pt x="30984" y="33197"/>
                  <a:pt x="30677" y="34016"/>
                  <a:pt x="30336" y="34801"/>
                </a:cubicBezTo>
                <a:cubicBezTo>
                  <a:pt x="30200" y="35074"/>
                  <a:pt x="29995" y="35312"/>
                  <a:pt x="29790" y="35551"/>
                </a:cubicBezTo>
                <a:cubicBezTo>
                  <a:pt x="29688" y="35722"/>
                  <a:pt x="29551" y="35927"/>
                  <a:pt x="29483" y="36131"/>
                </a:cubicBezTo>
                <a:cubicBezTo>
                  <a:pt x="29415" y="36234"/>
                  <a:pt x="29381" y="36336"/>
                  <a:pt x="29312" y="36439"/>
                </a:cubicBezTo>
                <a:cubicBezTo>
                  <a:pt x="29039" y="36882"/>
                  <a:pt x="28630" y="37258"/>
                  <a:pt x="28186" y="37530"/>
                </a:cubicBezTo>
                <a:cubicBezTo>
                  <a:pt x="28050" y="37599"/>
                  <a:pt x="27913" y="37735"/>
                  <a:pt x="27879" y="37872"/>
                </a:cubicBezTo>
                <a:cubicBezTo>
                  <a:pt x="27777" y="38213"/>
                  <a:pt x="27538" y="38281"/>
                  <a:pt x="27265" y="38452"/>
                </a:cubicBezTo>
                <a:cubicBezTo>
                  <a:pt x="27436" y="37940"/>
                  <a:pt x="27709" y="37428"/>
                  <a:pt x="28118" y="37019"/>
                </a:cubicBezTo>
                <a:cubicBezTo>
                  <a:pt x="28937" y="36234"/>
                  <a:pt x="29620" y="35312"/>
                  <a:pt x="30097" y="34255"/>
                </a:cubicBezTo>
                <a:cubicBezTo>
                  <a:pt x="30234" y="33948"/>
                  <a:pt x="30336" y="33675"/>
                  <a:pt x="30097" y="33402"/>
                </a:cubicBezTo>
                <a:cubicBezTo>
                  <a:pt x="30370" y="33026"/>
                  <a:pt x="30643" y="32685"/>
                  <a:pt x="30882" y="32344"/>
                </a:cubicBezTo>
                <a:cubicBezTo>
                  <a:pt x="30950" y="32276"/>
                  <a:pt x="31010" y="32224"/>
                  <a:pt x="31074" y="32224"/>
                </a:cubicBezTo>
                <a:close/>
                <a:moveTo>
                  <a:pt x="24023" y="37019"/>
                </a:moveTo>
                <a:lnTo>
                  <a:pt x="25149" y="38042"/>
                </a:lnTo>
                <a:lnTo>
                  <a:pt x="24740" y="38520"/>
                </a:lnTo>
                <a:cubicBezTo>
                  <a:pt x="24228" y="38247"/>
                  <a:pt x="24160" y="37633"/>
                  <a:pt x="24023" y="37019"/>
                </a:cubicBezTo>
                <a:close/>
                <a:moveTo>
                  <a:pt x="33441" y="36712"/>
                </a:moveTo>
                <a:lnTo>
                  <a:pt x="33441" y="36746"/>
                </a:lnTo>
                <a:cubicBezTo>
                  <a:pt x="33237" y="37394"/>
                  <a:pt x="32964" y="38042"/>
                  <a:pt x="32554" y="38657"/>
                </a:cubicBezTo>
                <a:lnTo>
                  <a:pt x="32827" y="37189"/>
                </a:lnTo>
                <a:lnTo>
                  <a:pt x="33441" y="36712"/>
                </a:lnTo>
                <a:close/>
                <a:moveTo>
                  <a:pt x="46442" y="38349"/>
                </a:moveTo>
                <a:cubicBezTo>
                  <a:pt x="46470" y="38461"/>
                  <a:pt x="46520" y="38572"/>
                  <a:pt x="46557" y="38683"/>
                </a:cubicBezTo>
                <a:lnTo>
                  <a:pt x="46557" y="38683"/>
                </a:lnTo>
                <a:cubicBezTo>
                  <a:pt x="46483" y="38583"/>
                  <a:pt x="46422" y="38500"/>
                  <a:pt x="46340" y="38418"/>
                </a:cubicBezTo>
                <a:lnTo>
                  <a:pt x="46442" y="38349"/>
                </a:lnTo>
                <a:close/>
                <a:moveTo>
                  <a:pt x="16086" y="0"/>
                </a:moveTo>
                <a:cubicBezTo>
                  <a:pt x="16007" y="0"/>
                  <a:pt x="15937" y="84"/>
                  <a:pt x="15868" y="200"/>
                </a:cubicBezTo>
                <a:cubicBezTo>
                  <a:pt x="15800" y="370"/>
                  <a:pt x="15731" y="541"/>
                  <a:pt x="15663" y="712"/>
                </a:cubicBezTo>
                <a:lnTo>
                  <a:pt x="14059" y="4192"/>
                </a:lnTo>
                <a:cubicBezTo>
                  <a:pt x="14025" y="4260"/>
                  <a:pt x="13991" y="4329"/>
                  <a:pt x="13889" y="4499"/>
                </a:cubicBezTo>
                <a:cubicBezTo>
                  <a:pt x="13923" y="4192"/>
                  <a:pt x="13957" y="3953"/>
                  <a:pt x="13991" y="3783"/>
                </a:cubicBezTo>
                <a:cubicBezTo>
                  <a:pt x="13991" y="3612"/>
                  <a:pt x="13957" y="3442"/>
                  <a:pt x="13821" y="3442"/>
                </a:cubicBezTo>
                <a:cubicBezTo>
                  <a:pt x="13684" y="3510"/>
                  <a:pt x="13616" y="3578"/>
                  <a:pt x="13582" y="3680"/>
                </a:cubicBezTo>
                <a:cubicBezTo>
                  <a:pt x="13206" y="4977"/>
                  <a:pt x="12490" y="6001"/>
                  <a:pt x="11807" y="6990"/>
                </a:cubicBezTo>
                <a:cubicBezTo>
                  <a:pt x="11773" y="7093"/>
                  <a:pt x="11671" y="7093"/>
                  <a:pt x="11603" y="7161"/>
                </a:cubicBezTo>
                <a:cubicBezTo>
                  <a:pt x="11534" y="7195"/>
                  <a:pt x="11398" y="7263"/>
                  <a:pt x="11398" y="7332"/>
                </a:cubicBezTo>
                <a:cubicBezTo>
                  <a:pt x="11295" y="7809"/>
                  <a:pt x="10920" y="7980"/>
                  <a:pt x="10613" y="8185"/>
                </a:cubicBezTo>
                <a:cubicBezTo>
                  <a:pt x="10340" y="8355"/>
                  <a:pt x="10067" y="8492"/>
                  <a:pt x="9760" y="8594"/>
                </a:cubicBezTo>
                <a:cubicBezTo>
                  <a:pt x="9658" y="8662"/>
                  <a:pt x="9555" y="8696"/>
                  <a:pt x="9453" y="8765"/>
                </a:cubicBezTo>
                <a:cubicBezTo>
                  <a:pt x="9180" y="8901"/>
                  <a:pt x="9282" y="9311"/>
                  <a:pt x="9589" y="9311"/>
                </a:cubicBezTo>
                <a:cubicBezTo>
                  <a:pt x="9862" y="9208"/>
                  <a:pt x="10135" y="9106"/>
                  <a:pt x="10408" y="8969"/>
                </a:cubicBezTo>
                <a:lnTo>
                  <a:pt x="10784" y="8799"/>
                </a:lnTo>
                <a:cubicBezTo>
                  <a:pt x="10784" y="8867"/>
                  <a:pt x="10784" y="8901"/>
                  <a:pt x="10784" y="8935"/>
                </a:cubicBezTo>
                <a:cubicBezTo>
                  <a:pt x="10272" y="9788"/>
                  <a:pt x="9589" y="10505"/>
                  <a:pt x="8770" y="11051"/>
                </a:cubicBezTo>
                <a:cubicBezTo>
                  <a:pt x="8591" y="11158"/>
                  <a:pt x="8403" y="11256"/>
                  <a:pt x="8220" y="11256"/>
                </a:cubicBezTo>
                <a:cubicBezTo>
                  <a:pt x="8054" y="11256"/>
                  <a:pt x="7893" y="11176"/>
                  <a:pt x="7747" y="10949"/>
                </a:cubicBezTo>
                <a:cubicBezTo>
                  <a:pt x="7695" y="10914"/>
                  <a:pt x="7644" y="10897"/>
                  <a:pt x="7597" y="10897"/>
                </a:cubicBezTo>
                <a:cubicBezTo>
                  <a:pt x="7550" y="10897"/>
                  <a:pt x="7508" y="10914"/>
                  <a:pt x="7474" y="10949"/>
                </a:cubicBezTo>
                <a:cubicBezTo>
                  <a:pt x="7405" y="11051"/>
                  <a:pt x="7405" y="11187"/>
                  <a:pt x="7440" y="11324"/>
                </a:cubicBezTo>
                <a:cubicBezTo>
                  <a:pt x="7560" y="11656"/>
                  <a:pt x="7895" y="11882"/>
                  <a:pt x="8254" y="11882"/>
                </a:cubicBezTo>
                <a:cubicBezTo>
                  <a:pt x="8301" y="11882"/>
                  <a:pt x="8348" y="11878"/>
                  <a:pt x="8395" y="11870"/>
                </a:cubicBezTo>
                <a:cubicBezTo>
                  <a:pt x="10067" y="11665"/>
                  <a:pt x="11432" y="10607"/>
                  <a:pt x="12626" y="9174"/>
                </a:cubicBezTo>
                <a:cubicBezTo>
                  <a:pt x="12683" y="9088"/>
                  <a:pt x="12765" y="9027"/>
                  <a:pt x="12850" y="8969"/>
                </a:cubicBezTo>
                <a:lnTo>
                  <a:pt x="12850" y="8969"/>
                </a:lnTo>
                <a:cubicBezTo>
                  <a:pt x="12678" y="9331"/>
                  <a:pt x="12412" y="9660"/>
                  <a:pt x="12114" y="9925"/>
                </a:cubicBezTo>
                <a:cubicBezTo>
                  <a:pt x="11978" y="10061"/>
                  <a:pt x="11841" y="10164"/>
                  <a:pt x="11739" y="10300"/>
                </a:cubicBezTo>
                <a:cubicBezTo>
                  <a:pt x="11705" y="10403"/>
                  <a:pt x="11671" y="10539"/>
                  <a:pt x="11705" y="10676"/>
                </a:cubicBezTo>
                <a:cubicBezTo>
                  <a:pt x="11730" y="10726"/>
                  <a:pt x="11828" y="10757"/>
                  <a:pt x="11906" y="10757"/>
                </a:cubicBezTo>
                <a:cubicBezTo>
                  <a:pt x="11934" y="10757"/>
                  <a:pt x="11960" y="10753"/>
                  <a:pt x="11978" y="10744"/>
                </a:cubicBezTo>
                <a:cubicBezTo>
                  <a:pt x="12114" y="10676"/>
                  <a:pt x="12217" y="10607"/>
                  <a:pt x="12319" y="10505"/>
                </a:cubicBezTo>
                <a:cubicBezTo>
                  <a:pt x="12592" y="10232"/>
                  <a:pt x="12831" y="9993"/>
                  <a:pt x="13070" y="9720"/>
                </a:cubicBezTo>
                <a:lnTo>
                  <a:pt x="13070" y="9720"/>
                </a:lnTo>
                <a:cubicBezTo>
                  <a:pt x="13002" y="10232"/>
                  <a:pt x="12729" y="10676"/>
                  <a:pt x="12353" y="10983"/>
                </a:cubicBezTo>
                <a:cubicBezTo>
                  <a:pt x="12183" y="11085"/>
                  <a:pt x="12080" y="11222"/>
                  <a:pt x="11944" y="11392"/>
                </a:cubicBezTo>
                <a:cubicBezTo>
                  <a:pt x="11261" y="12279"/>
                  <a:pt x="10442" y="13064"/>
                  <a:pt x="9487" y="13713"/>
                </a:cubicBezTo>
                <a:cubicBezTo>
                  <a:pt x="9138" y="13968"/>
                  <a:pt x="8789" y="14145"/>
                  <a:pt x="8418" y="14145"/>
                </a:cubicBezTo>
                <a:cubicBezTo>
                  <a:pt x="8245" y="14145"/>
                  <a:pt x="8068" y="14107"/>
                  <a:pt x="7883" y="14020"/>
                </a:cubicBezTo>
                <a:cubicBezTo>
                  <a:pt x="7833" y="13995"/>
                  <a:pt x="7779" y="13979"/>
                  <a:pt x="7726" y="13979"/>
                </a:cubicBezTo>
                <a:cubicBezTo>
                  <a:pt x="7635" y="13979"/>
                  <a:pt x="7551" y="14026"/>
                  <a:pt x="7508" y="14156"/>
                </a:cubicBezTo>
                <a:cubicBezTo>
                  <a:pt x="7440" y="14327"/>
                  <a:pt x="7542" y="14532"/>
                  <a:pt x="7747" y="14566"/>
                </a:cubicBezTo>
                <a:cubicBezTo>
                  <a:pt x="8020" y="14668"/>
                  <a:pt x="8293" y="14736"/>
                  <a:pt x="8600" y="14839"/>
                </a:cubicBezTo>
                <a:cubicBezTo>
                  <a:pt x="8235" y="15047"/>
                  <a:pt x="7931" y="15295"/>
                  <a:pt x="7579" y="15295"/>
                </a:cubicBezTo>
                <a:cubicBezTo>
                  <a:pt x="7470" y="15295"/>
                  <a:pt x="7356" y="15271"/>
                  <a:pt x="7235" y="15214"/>
                </a:cubicBezTo>
                <a:cubicBezTo>
                  <a:pt x="7185" y="15189"/>
                  <a:pt x="7135" y="15173"/>
                  <a:pt x="7088" y="15173"/>
                </a:cubicBezTo>
                <a:cubicBezTo>
                  <a:pt x="7008" y="15173"/>
                  <a:pt x="6937" y="15221"/>
                  <a:pt x="6894" y="15350"/>
                </a:cubicBezTo>
                <a:cubicBezTo>
                  <a:pt x="6825" y="15521"/>
                  <a:pt x="6928" y="15726"/>
                  <a:pt x="7098" y="15794"/>
                </a:cubicBezTo>
                <a:cubicBezTo>
                  <a:pt x="7230" y="15907"/>
                  <a:pt x="7382" y="15957"/>
                  <a:pt x="7543" y="15957"/>
                </a:cubicBezTo>
                <a:cubicBezTo>
                  <a:pt x="7675" y="15957"/>
                  <a:pt x="7813" y="15924"/>
                  <a:pt x="7951" y="15862"/>
                </a:cubicBezTo>
                <a:cubicBezTo>
                  <a:pt x="8395" y="15623"/>
                  <a:pt x="8873" y="15316"/>
                  <a:pt x="9316" y="15043"/>
                </a:cubicBezTo>
                <a:cubicBezTo>
                  <a:pt x="9453" y="14975"/>
                  <a:pt x="9555" y="14873"/>
                  <a:pt x="9692" y="14805"/>
                </a:cubicBezTo>
                <a:lnTo>
                  <a:pt x="9692" y="14805"/>
                </a:lnTo>
                <a:cubicBezTo>
                  <a:pt x="9521" y="15077"/>
                  <a:pt x="9385" y="15385"/>
                  <a:pt x="9077" y="15453"/>
                </a:cubicBezTo>
                <a:cubicBezTo>
                  <a:pt x="9009" y="15487"/>
                  <a:pt x="8839" y="15623"/>
                  <a:pt x="8839" y="15692"/>
                </a:cubicBezTo>
                <a:cubicBezTo>
                  <a:pt x="8804" y="15965"/>
                  <a:pt x="8668" y="16204"/>
                  <a:pt x="8463" y="16340"/>
                </a:cubicBezTo>
                <a:cubicBezTo>
                  <a:pt x="8088" y="16715"/>
                  <a:pt x="7713" y="17057"/>
                  <a:pt x="7303" y="17398"/>
                </a:cubicBezTo>
                <a:cubicBezTo>
                  <a:pt x="7110" y="17591"/>
                  <a:pt x="6848" y="17682"/>
                  <a:pt x="6578" y="17682"/>
                </a:cubicBezTo>
                <a:cubicBezTo>
                  <a:pt x="6467" y="17682"/>
                  <a:pt x="6355" y="17667"/>
                  <a:pt x="6245" y="17637"/>
                </a:cubicBezTo>
                <a:cubicBezTo>
                  <a:pt x="6197" y="17613"/>
                  <a:pt x="6149" y="17588"/>
                  <a:pt x="6113" y="17588"/>
                </a:cubicBezTo>
                <a:cubicBezTo>
                  <a:pt x="6098" y="17588"/>
                  <a:pt x="6085" y="17593"/>
                  <a:pt x="6075" y="17603"/>
                </a:cubicBezTo>
                <a:cubicBezTo>
                  <a:pt x="5972" y="17637"/>
                  <a:pt x="5938" y="17705"/>
                  <a:pt x="5904" y="17773"/>
                </a:cubicBezTo>
                <a:cubicBezTo>
                  <a:pt x="5870" y="17876"/>
                  <a:pt x="5870" y="17978"/>
                  <a:pt x="5938" y="18046"/>
                </a:cubicBezTo>
                <a:cubicBezTo>
                  <a:pt x="6075" y="18149"/>
                  <a:pt x="6211" y="18251"/>
                  <a:pt x="6348" y="18285"/>
                </a:cubicBezTo>
                <a:cubicBezTo>
                  <a:pt x="6430" y="18299"/>
                  <a:pt x="6510" y="18306"/>
                  <a:pt x="6589" y="18306"/>
                </a:cubicBezTo>
                <a:cubicBezTo>
                  <a:pt x="6904" y="18306"/>
                  <a:pt x="7194" y="18196"/>
                  <a:pt x="7440" y="17978"/>
                </a:cubicBezTo>
                <a:cubicBezTo>
                  <a:pt x="7815" y="17705"/>
                  <a:pt x="8224" y="17364"/>
                  <a:pt x="8634" y="17023"/>
                </a:cubicBezTo>
                <a:lnTo>
                  <a:pt x="8634" y="17023"/>
                </a:lnTo>
                <a:cubicBezTo>
                  <a:pt x="8600" y="17159"/>
                  <a:pt x="8566" y="17330"/>
                  <a:pt x="8531" y="17466"/>
                </a:cubicBezTo>
                <a:cubicBezTo>
                  <a:pt x="8293" y="17978"/>
                  <a:pt x="8054" y="18490"/>
                  <a:pt x="7815" y="19036"/>
                </a:cubicBezTo>
                <a:cubicBezTo>
                  <a:pt x="7644" y="19479"/>
                  <a:pt x="7337" y="19855"/>
                  <a:pt x="6928" y="20094"/>
                </a:cubicBezTo>
                <a:cubicBezTo>
                  <a:pt x="6791" y="20196"/>
                  <a:pt x="6655" y="20298"/>
                  <a:pt x="6484" y="20401"/>
                </a:cubicBezTo>
                <a:cubicBezTo>
                  <a:pt x="6279" y="20469"/>
                  <a:pt x="6211" y="20742"/>
                  <a:pt x="6313" y="20947"/>
                </a:cubicBezTo>
                <a:cubicBezTo>
                  <a:pt x="6348" y="20981"/>
                  <a:pt x="6279" y="21083"/>
                  <a:pt x="6245" y="21186"/>
                </a:cubicBezTo>
                <a:cubicBezTo>
                  <a:pt x="6245" y="21322"/>
                  <a:pt x="6211" y="21493"/>
                  <a:pt x="6245" y="21527"/>
                </a:cubicBezTo>
                <a:cubicBezTo>
                  <a:pt x="6295" y="21577"/>
                  <a:pt x="6382" y="21608"/>
                  <a:pt x="6465" y="21608"/>
                </a:cubicBezTo>
                <a:cubicBezTo>
                  <a:pt x="6495" y="21608"/>
                  <a:pt x="6525" y="21604"/>
                  <a:pt x="6552" y="21595"/>
                </a:cubicBezTo>
                <a:cubicBezTo>
                  <a:pt x="6825" y="21424"/>
                  <a:pt x="7098" y="21186"/>
                  <a:pt x="7303" y="20878"/>
                </a:cubicBezTo>
                <a:cubicBezTo>
                  <a:pt x="7610" y="20401"/>
                  <a:pt x="8054" y="20025"/>
                  <a:pt x="8566" y="19752"/>
                </a:cubicBezTo>
                <a:cubicBezTo>
                  <a:pt x="8907" y="19445"/>
                  <a:pt x="9248" y="19104"/>
                  <a:pt x="9555" y="18729"/>
                </a:cubicBezTo>
                <a:cubicBezTo>
                  <a:pt x="9589" y="18899"/>
                  <a:pt x="9589" y="19036"/>
                  <a:pt x="9555" y="19172"/>
                </a:cubicBezTo>
                <a:cubicBezTo>
                  <a:pt x="9555" y="19275"/>
                  <a:pt x="9521" y="19377"/>
                  <a:pt x="9487" y="19479"/>
                </a:cubicBezTo>
                <a:cubicBezTo>
                  <a:pt x="9214" y="20128"/>
                  <a:pt x="8873" y="20776"/>
                  <a:pt x="8463" y="21356"/>
                </a:cubicBezTo>
                <a:cubicBezTo>
                  <a:pt x="8429" y="21254"/>
                  <a:pt x="8429" y="21186"/>
                  <a:pt x="8429" y="21083"/>
                </a:cubicBezTo>
                <a:cubicBezTo>
                  <a:pt x="8406" y="20876"/>
                  <a:pt x="8367" y="20777"/>
                  <a:pt x="8282" y="20777"/>
                </a:cubicBezTo>
                <a:cubicBezTo>
                  <a:pt x="8241" y="20777"/>
                  <a:pt x="8188" y="20800"/>
                  <a:pt x="8122" y="20844"/>
                </a:cubicBezTo>
                <a:cubicBezTo>
                  <a:pt x="8020" y="20878"/>
                  <a:pt x="7951" y="20947"/>
                  <a:pt x="7883" y="20947"/>
                </a:cubicBezTo>
                <a:cubicBezTo>
                  <a:pt x="7713" y="20981"/>
                  <a:pt x="7678" y="21083"/>
                  <a:pt x="7610" y="21288"/>
                </a:cubicBezTo>
                <a:cubicBezTo>
                  <a:pt x="7576" y="21629"/>
                  <a:pt x="7474" y="21970"/>
                  <a:pt x="7337" y="22277"/>
                </a:cubicBezTo>
                <a:cubicBezTo>
                  <a:pt x="6894" y="23165"/>
                  <a:pt x="6416" y="24086"/>
                  <a:pt x="5904" y="24939"/>
                </a:cubicBezTo>
                <a:cubicBezTo>
                  <a:pt x="5529" y="25724"/>
                  <a:pt x="4846" y="26270"/>
                  <a:pt x="3993" y="26475"/>
                </a:cubicBezTo>
                <a:cubicBezTo>
                  <a:pt x="3959" y="26475"/>
                  <a:pt x="3933" y="26466"/>
                  <a:pt x="3908" y="26466"/>
                </a:cubicBezTo>
                <a:cubicBezTo>
                  <a:pt x="3882" y="26466"/>
                  <a:pt x="3857" y="26475"/>
                  <a:pt x="3823" y="26509"/>
                </a:cubicBezTo>
                <a:cubicBezTo>
                  <a:pt x="3754" y="26611"/>
                  <a:pt x="3652" y="26713"/>
                  <a:pt x="3652" y="26816"/>
                </a:cubicBezTo>
                <a:cubicBezTo>
                  <a:pt x="3621" y="26969"/>
                  <a:pt x="3728" y="27094"/>
                  <a:pt x="3848" y="27094"/>
                </a:cubicBezTo>
                <a:cubicBezTo>
                  <a:pt x="3862" y="27094"/>
                  <a:pt x="3877" y="27092"/>
                  <a:pt x="3891" y="27089"/>
                </a:cubicBezTo>
                <a:cubicBezTo>
                  <a:pt x="4198" y="27021"/>
                  <a:pt x="4505" y="26986"/>
                  <a:pt x="4812" y="26986"/>
                </a:cubicBezTo>
                <a:cubicBezTo>
                  <a:pt x="4851" y="26992"/>
                  <a:pt x="4889" y="26995"/>
                  <a:pt x="4926" y="26995"/>
                </a:cubicBezTo>
                <a:cubicBezTo>
                  <a:pt x="5315" y="26995"/>
                  <a:pt x="5624" y="26687"/>
                  <a:pt x="5904" y="26406"/>
                </a:cubicBezTo>
                <a:cubicBezTo>
                  <a:pt x="6075" y="26270"/>
                  <a:pt x="6211" y="26099"/>
                  <a:pt x="6348" y="25929"/>
                </a:cubicBezTo>
                <a:cubicBezTo>
                  <a:pt x="6928" y="25076"/>
                  <a:pt x="7508" y="24222"/>
                  <a:pt x="8054" y="23369"/>
                </a:cubicBezTo>
                <a:cubicBezTo>
                  <a:pt x="8293" y="22994"/>
                  <a:pt x="8497" y="22585"/>
                  <a:pt x="8804" y="22209"/>
                </a:cubicBezTo>
                <a:lnTo>
                  <a:pt x="8804" y="22209"/>
                </a:lnTo>
                <a:cubicBezTo>
                  <a:pt x="8770" y="22380"/>
                  <a:pt x="8736" y="22550"/>
                  <a:pt x="8668" y="22721"/>
                </a:cubicBezTo>
                <a:cubicBezTo>
                  <a:pt x="8600" y="23062"/>
                  <a:pt x="8463" y="23404"/>
                  <a:pt x="8395" y="23779"/>
                </a:cubicBezTo>
                <a:cubicBezTo>
                  <a:pt x="8020" y="25519"/>
                  <a:pt x="7132" y="27123"/>
                  <a:pt x="5938" y="28454"/>
                </a:cubicBezTo>
                <a:cubicBezTo>
                  <a:pt x="5597" y="28761"/>
                  <a:pt x="5256" y="29068"/>
                  <a:pt x="4880" y="29307"/>
                </a:cubicBezTo>
                <a:cubicBezTo>
                  <a:pt x="4812" y="29375"/>
                  <a:pt x="4744" y="29409"/>
                  <a:pt x="4676" y="29443"/>
                </a:cubicBezTo>
                <a:cubicBezTo>
                  <a:pt x="4505" y="29512"/>
                  <a:pt x="4437" y="29648"/>
                  <a:pt x="4471" y="29819"/>
                </a:cubicBezTo>
                <a:cubicBezTo>
                  <a:pt x="4518" y="29961"/>
                  <a:pt x="4616" y="30021"/>
                  <a:pt x="4705" y="30021"/>
                </a:cubicBezTo>
                <a:cubicBezTo>
                  <a:pt x="4744" y="30021"/>
                  <a:pt x="4781" y="30010"/>
                  <a:pt x="4812" y="29989"/>
                </a:cubicBezTo>
                <a:cubicBezTo>
                  <a:pt x="5187" y="29785"/>
                  <a:pt x="5563" y="29546"/>
                  <a:pt x="5904" y="29307"/>
                </a:cubicBezTo>
                <a:cubicBezTo>
                  <a:pt x="6143" y="29034"/>
                  <a:pt x="6416" y="28795"/>
                  <a:pt x="6621" y="28488"/>
                </a:cubicBezTo>
                <a:lnTo>
                  <a:pt x="6621" y="28488"/>
                </a:lnTo>
                <a:cubicBezTo>
                  <a:pt x="6552" y="28693"/>
                  <a:pt x="6552" y="28795"/>
                  <a:pt x="6484" y="28863"/>
                </a:cubicBezTo>
                <a:cubicBezTo>
                  <a:pt x="6313" y="29239"/>
                  <a:pt x="6075" y="29580"/>
                  <a:pt x="5870" y="29955"/>
                </a:cubicBezTo>
                <a:cubicBezTo>
                  <a:pt x="5460" y="30740"/>
                  <a:pt x="4710" y="31354"/>
                  <a:pt x="3823" y="31559"/>
                </a:cubicBezTo>
                <a:cubicBezTo>
                  <a:pt x="3550" y="31661"/>
                  <a:pt x="3311" y="31695"/>
                  <a:pt x="3038" y="31798"/>
                </a:cubicBezTo>
                <a:cubicBezTo>
                  <a:pt x="2867" y="31832"/>
                  <a:pt x="2765" y="32003"/>
                  <a:pt x="2799" y="32173"/>
                </a:cubicBezTo>
                <a:cubicBezTo>
                  <a:pt x="2867" y="32378"/>
                  <a:pt x="3004" y="32378"/>
                  <a:pt x="3140" y="32378"/>
                </a:cubicBezTo>
                <a:cubicBezTo>
                  <a:pt x="3311" y="32310"/>
                  <a:pt x="3481" y="32276"/>
                  <a:pt x="3652" y="32241"/>
                </a:cubicBezTo>
                <a:cubicBezTo>
                  <a:pt x="3679" y="32232"/>
                  <a:pt x="3707" y="32228"/>
                  <a:pt x="3734" y="32228"/>
                </a:cubicBezTo>
                <a:cubicBezTo>
                  <a:pt x="3809" y="32228"/>
                  <a:pt x="3884" y="32260"/>
                  <a:pt x="3959" y="32310"/>
                </a:cubicBezTo>
                <a:cubicBezTo>
                  <a:pt x="4032" y="32401"/>
                  <a:pt x="4106" y="32434"/>
                  <a:pt x="4184" y="32434"/>
                </a:cubicBezTo>
                <a:cubicBezTo>
                  <a:pt x="4252" y="32434"/>
                  <a:pt x="4324" y="32410"/>
                  <a:pt x="4403" y="32378"/>
                </a:cubicBezTo>
                <a:cubicBezTo>
                  <a:pt x="4846" y="32105"/>
                  <a:pt x="5256" y="31764"/>
                  <a:pt x="5563" y="31354"/>
                </a:cubicBezTo>
                <a:cubicBezTo>
                  <a:pt x="5972" y="30876"/>
                  <a:pt x="6382" y="30433"/>
                  <a:pt x="6825" y="29921"/>
                </a:cubicBezTo>
                <a:cubicBezTo>
                  <a:pt x="6931" y="30016"/>
                  <a:pt x="7034" y="30049"/>
                  <a:pt x="7137" y="30049"/>
                </a:cubicBezTo>
                <a:cubicBezTo>
                  <a:pt x="7367" y="30049"/>
                  <a:pt x="7601" y="29887"/>
                  <a:pt x="7883" y="29887"/>
                </a:cubicBezTo>
                <a:cubicBezTo>
                  <a:pt x="7815" y="30058"/>
                  <a:pt x="7781" y="30194"/>
                  <a:pt x="7747" y="30296"/>
                </a:cubicBezTo>
                <a:cubicBezTo>
                  <a:pt x="7713" y="30331"/>
                  <a:pt x="7644" y="30365"/>
                  <a:pt x="7644" y="30365"/>
                </a:cubicBezTo>
                <a:cubicBezTo>
                  <a:pt x="7592" y="30338"/>
                  <a:pt x="7544" y="30326"/>
                  <a:pt x="7501" y="30326"/>
                </a:cubicBezTo>
                <a:cubicBezTo>
                  <a:pt x="7374" y="30326"/>
                  <a:pt x="7286" y="30434"/>
                  <a:pt x="7235" y="30638"/>
                </a:cubicBezTo>
                <a:cubicBezTo>
                  <a:pt x="6928" y="31730"/>
                  <a:pt x="6177" y="32651"/>
                  <a:pt x="5187" y="33197"/>
                </a:cubicBezTo>
                <a:cubicBezTo>
                  <a:pt x="4880" y="33367"/>
                  <a:pt x="4676" y="33709"/>
                  <a:pt x="4641" y="34050"/>
                </a:cubicBezTo>
                <a:cubicBezTo>
                  <a:pt x="4573" y="34221"/>
                  <a:pt x="4505" y="34391"/>
                  <a:pt x="4437" y="34562"/>
                </a:cubicBezTo>
                <a:cubicBezTo>
                  <a:pt x="3584" y="35756"/>
                  <a:pt x="2628" y="36814"/>
                  <a:pt x="1502" y="37769"/>
                </a:cubicBezTo>
                <a:cubicBezTo>
                  <a:pt x="1332" y="37906"/>
                  <a:pt x="1161" y="38008"/>
                  <a:pt x="990" y="38145"/>
                </a:cubicBezTo>
                <a:cubicBezTo>
                  <a:pt x="909" y="38194"/>
                  <a:pt x="820" y="38235"/>
                  <a:pt x="730" y="38235"/>
                </a:cubicBezTo>
                <a:cubicBezTo>
                  <a:pt x="632" y="38235"/>
                  <a:pt x="534" y="38185"/>
                  <a:pt x="444" y="38042"/>
                </a:cubicBezTo>
                <a:cubicBezTo>
                  <a:pt x="404" y="38002"/>
                  <a:pt x="341" y="37986"/>
                  <a:pt x="282" y="37986"/>
                </a:cubicBezTo>
                <a:cubicBezTo>
                  <a:pt x="240" y="37986"/>
                  <a:pt x="200" y="37994"/>
                  <a:pt x="171" y="38008"/>
                </a:cubicBezTo>
                <a:cubicBezTo>
                  <a:pt x="35" y="38111"/>
                  <a:pt x="1" y="38315"/>
                  <a:pt x="103" y="38452"/>
                </a:cubicBezTo>
                <a:cubicBezTo>
                  <a:pt x="240" y="38622"/>
                  <a:pt x="376" y="38793"/>
                  <a:pt x="547" y="38964"/>
                </a:cubicBezTo>
                <a:cubicBezTo>
                  <a:pt x="547" y="38964"/>
                  <a:pt x="478" y="39066"/>
                  <a:pt x="478" y="39066"/>
                </a:cubicBezTo>
                <a:cubicBezTo>
                  <a:pt x="513" y="39100"/>
                  <a:pt x="478" y="39134"/>
                  <a:pt x="547" y="39134"/>
                </a:cubicBezTo>
                <a:lnTo>
                  <a:pt x="786" y="39134"/>
                </a:lnTo>
                <a:cubicBezTo>
                  <a:pt x="879" y="39156"/>
                  <a:pt x="969" y="39167"/>
                  <a:pt x="1057" y="39167"/>
                </a:cubicBezTo>
                <a:cubicBezTo>
                  <a:pt x="1517" y="39167"/>
                  <a:pt x="1904" y="38881"/>
                  <a:pt x="2219" y="38452"/>
                </a:cubicBezTo>
                <a:cubicBezTo>
                  <a:pt x="2526" y="38042"/>
                  <a:pt x="2969" y="37735"/>
                  <a:pt x="3481" y="37633"/>
                </a:cubicBezTo>
                <a:lnTo>
                  <a:pt x="3481" y="37633"/>
                </a:lnTo>
                <a:lnTo>
                  <a:pt x="2355" y="39066"/>
                </a:lnTo>
                <a:cubicBezTo>
                  <a:pt x="2457" y="39117"/>
                  <a:pt x="2564" y="39140"/>
                  <a:pt x="2671" y="39140"/>
                </a:cubicBezTo>
                <a:cubicBezTo>
                  <a:pt x="2922" y="39140"/>
                  <a:pt x="3167" y="39009"/>
                  <a:pt x="3311" y="38793"/>
                </a:cubicBezTo>
                <a:cubicBezTo>
                  <a:pt x="3925" y="37872"/>
                  <a:pt x="4607" y="36950"/>
                  <a:pt x="5290" y="36063"/>
                </a:cubicBezTo>
                <a:cubicBezTo>
                  <a:pt x="5426" y="35893"/>
                  <a:pt x="5597" y="35756"/>
                  <a:pt x="5768" y="35585"/>
                </a:cubicBezTo>
                <a:cubicBezTo>
                  <a:pt x="5972" y="35381"/>
                  <a:pt x="6143" y="35176"/>
                  <a:pt x="6279" y="34937"/>
                </a:cubicBezTo>
                <a:cubicBezTo>
                  <a:pt x="6621" y="34323"/>
                  <a:pt x="6894" y="33709"/>
                  <a:pt x="7201" y="33094"/>
                </a:cubicBezTo>
                <a:cubicBezTo>
                  <a:pt x="7269" y="32958"/>
                  <a:pt x="7337" y="32787"/>
                  <a:pt x="7405" y="32651"/>
                </a:cubicBezTo>
                <a:cubicBezTo>
                  <a:pt x="7435" y="32644"/>
                  <a:pt x="7463" y="32639"/>
                  <a:pt x="7488" y="32639"/>
                </a:cubicBezTo>
                <a:cubicBezTo>
                  <a:pt x="7581" y="32639"/>
                  <a:pt x="7644" y="32695"/>
                  <a:pt x="7644" y="32856"/>
                </a:cubicBezTo>
                <a:cubicBezTo>
                  <a:pt x="7713" y="33913"/>
                  <a:pt x="7678" y="35005"/>
                  <a:pt x="7542" y="36063"/>
                </a:cubicBezTo>
                <a:cubicBezTo>
                  <a:pt x="7474" y="36575"/>
                  <a:pt x="7269" y="37087"/>
                  <a:pt x="6928" y="37462"/>
                </a:cubicBezTo>
                <a:cubicBezTo>
                  <a:pt x="6996" y="37223"/>
                  <a:pt x="7030" y="37087"/>
                  <a:pt x="7064" y="36950"/>
                </a:cubicBezTo>
                <a:cubicBezTo>
                  <a:pt x="7201" y="36473"/>
                  <a:pt x="7337" y="36029"/>
                  <a:pt x="7474" y="35585"/>
                </a:cubicBezTo>
                <a:cubicBezTo>
                  <a:pt x="7508" y="35415"/>
                  <a:pt x="7542" y="35244"/>
                  <a:pt x="7542" y="35074"/>
                </a:cubicBezTo>
                <a:cubicBezTo>
                  <a:pt x="7576" y="34903"/>
                  <a:pt x="7508" y="34698"/>
                  <a:pt x="7337" y="34698"/>
                </a:cubicBezTo>
                <a:cubicBezTo>
                  <a:pt x="7201" y="34698"/>
                  <a:pt x="7167" y="34835"/>
                  <a:pt x="7098" y="35005"/>
                </a:cubicBezTo>
                <a:cubicBezTo>
                  <a:pt x="6962" y="35585"/>
                  <a:pt x="6825" y="36131"/>
                  <a:pt x="6655" y="36712"/>
                </a:cubicBezTo>
                <a:cubicBezTo>
                  <a:pt x="6537" y="36653"/>
                  <a:pt x="6444" y="36568"/>
                  <a:pt x="6356" y="36568"/>
                </a:cubicBezTo>
                <a:cubicBezTo>
                  <a:pt x="6341" y="36568"/>
                  <a:pt x="6327" y="36570"/>
                  <a:pt x="6313" y="36575"/>
                </a:cubicBezTo>
                <a:cubicBezTo>
                  <a:pt x="6177" y="36609"/>
                  <a:pt x="6075" y="36780"/>
                  <a:pt x="6006" y="36848"/>
                </a:cubicBezTo>
                <a:cubicBezTo>
                  <a:pt x="5938" y="36916"/>
                  <a:pt x="5870" y="37019"/>
                  <a:pt x="5802" y="37019"/>
                </a:cubicBezTo>
                <a:cubicBezTo>
                  <a:pt x="5770" y="37010"/>
                  <a:pt x="5741" y="37005"/>
                  <a:pt x="5715" y="37005"/>
                </a:cubicBezTo>
                <a:cubicBezTo>
                  <a:pt x="5545" y="37005"/>
                  <a:pt x="5490" y="37187"/>
                  <a:pt x="5460" y="37394"/>
                </a:cubicBezTo>
                <a:cubicBezTo>
                  <a:pt x="5426" y="37735"/>
                  <a:pt x="5290" y="38008"/>
                  <a:pt x="5051" y="38247"/>
                </a:cubicBezTo>
                <a:cubicBezTo>
                  <a:pt x="4812" y="38520"/>
                  <a:pt x="4607" y="38793"/>
                  <a:pt x="4437" y="39100"/>
                </a:cubicBezTo>
                <a:cubicBezTo>
                  <a:pt x="4573" y="39117"/>
                  <a:pt x="4701" y="39126"/>
                  <a:pt x="4829" y="39126"/>
                </a:cubicBezTo>
                <a:cubicBezTo>
                  <a:pt x="4957" y="39126"/>
                  <a:pt x="5085" y="39117"/>
                  <a:pt x="5222" y="39100"/>
                </a:cubicBezTo>
                <a:cubicBezTo>
                  <a:pt x="5290" y="39100"/>
                  <a:pt x="5392" y="38930"/>
                  <a:pt x="5460" y="38793"/>
                </a:cubicBezTo>
                <a:cubicBezTo>
                  <a:pt x="5699" y="38349"/>
                  <a:pt x="5972" y="37906"/>
                  <a:pt x="6245" y="37462"/>
                </a:cubicBezTo>
                <a:lnTo>
                  <a:pt x="6245" y="37462"/>
                </a:lnTo>
                <a:cubicBezTo>
                  <a:pt x="6143" y="38008"/>
                  <a:pt x="5938" y="38554"/>
                  <a:pt x="5699" y="39066"/>
                </a:cubicBezTo>
                <a:cubicBezTo>
                  <a:pt x="5859" y="39112"/>
                  <a:pt x="5965" y="39138"/>
                  <a:pt x="6043" y="39138"/>
                </a:cubicBezTo>
                <a:cubicBezTo>
                  <a:pt x="6200" y="39138"/>
                  <a:pt x="6245" y="39032"/>
                  <a:pt x="6382" y="38759"/>
                </a:cubicBezTo>
                <a:cubicBezTo>
                  <a:pt x="6450" y="38588"/>
                  <a:pt x="6518" y="38418"/>
                  <a:pt x="6621" y="38247"/>
                </a:cubicBezTo>
                <a:cubicBezTo>
                  <a:pt x="6621" y="38213"/>
                  <a:pt x="6655" y="38213"/>
                  <a:pt x="6655" y="38213"/>
                </a:cubicBezTo>
                <a:cubicBezTo>
                  <a:pt x="6723" y="38262"/>
                  <a:pt x="6786" y="38283"/>
                  <a:pt x="6845" y="38283"/>
                </a:cubicBezTo>
                <a:cubicBezTo>
                  <a:pt x="6992" y="38283"/>
                  <a:pt x="7113" y="38154"/>
                  <a:pt x="7235" y="38008"/>
                </a:cubicBezTo>
                <a:cubicBezTo>
                  <a:pt x="7610" y="37565"/>
                  <a:pt x="7849" y="37019"/>
                  <a:pt x="7951" y="36439"/>
                </a:cubicBezTo>
                <a:cubicBezTo>
                  <a:pt x="8122" y="35347"/>
                  <a:pt x="8190" y="34221"/>
                  <a:pt x="8088" y="33129"/>
                </a:cubicBezTo>
                <a:cubicBezTo>
                  <a:pt x="8088" y="32958"/>
                  <a:pt x="8054" y="32822"/>
                  <a:pt x="8020" y="32685"/>
                </a:cubicBezTo>
                <a:lnTo>
                  <a:pt x="8702" y="32173"/>
                </a:lnTo>
                <a:cubicBezTo>
                  <a:pt x="8770" y="32344"/>
                  <a:pt x="8804" y="32514"/>
                  <a:pt x="8804" y="32719"/>
                </a:cubicBezTo>
                <a:cubicBezTo>
                  <a:pt x="8839" y="33333"/>
                  <a:pt x="8736" y="33948"/>
                  <a:pt x="8497" y="34528"/>
                </a:cubicBezTo>
                <a:cubicBezTo>
                  <a:pt x="8463" y="34630"/>
                  <a:pt x="8429" y="34732"/>
                  <a:pt x="8395" y="34835"/>
                </a:cubicBezTo>
                <a:cubicBezTo>
                  <a:pt x="8361" y="35927"/>
                  <a:pt x="8054" y="36985"/>
                  <a:pt x="7542" y="37940"/>
                </a:cubicBezTo>
                <a:cubicBezTo>
                  <a:pt x="7405" y="38179"/>
                  <a:pt x="7235" y="38384"/>
                  <a:pt x="7030" y="38554"/>
                </a:cubicBezTo>
                <a:cubicBezTo>
                  <a:pt x="6894" y="38657"/>
                  <a:pt x="6791" y="38793"/>
                  <a:pt x="6894" y="38998"/>
                </a:cubicBezTo>
                <a:cubicBezTo>
                  <a:pt x="6933" y="39097"/>
                  <a:pt x="6985" y="39150"/>
                  <a:pt x="7054" y="39150"/>
                </a:cubicBezTo>
                <a:cubicBezTo>
                  <a:pt x="7104" y="39150"/>
                  <a:pt x="7164" y="39123"/>
                  <a:pt x="7235" y="39066"/>
                </a:cubicBezTo>
                <a:cubicBezTo>
                  <a:pt x="7405" y="38930"/>
                  <a:pt x="7576" y="38793"/>
                  <a:pt x="7781" y="38657"/>
                </a:cubicBezTo>
                <a:lnTo>
                  <a:pt x="7781" y="38657"/>
                </a:lnTo>
                <a:cubicBezTo>
                  <a:pt x="7747" y="38793"/>
                  <a:pt x="7747" y="38930"/>
                  <a:pt x="7713" y="39066"/>
                </a:cubicBezTo>
                <a:lnTo>
                  <a:pt x="8190" y="39066"/>
                </a:lnTo>
                <a:cubicBezTo>
                  <a:pt x="8259" y="38930"/>
                  <a:pt x="8327" y="38759"/>
                  <a:pt x="8361" y="38554"/>
                </a:cubicBezTo>
                <a:cubicBezTo>
                  <a:pt x="8668" y="37428"/>
                  <a:pt x="9009" y="36302"/>
                  <a:pt x="8975" y="35074"/>
                </a:cubicBezTo>
                <a:cubicBezTo>
                  <a:pt x="9009" y="34869"/>
                  <a:pt x="9077" y="34698"/>
                  <a:pt x="9180" y="34528"/>
                </a:cubicBezTo>
                <a:cubicBezTo>
                  <a:pt x="9350" y="34221"/>
                  <a:pt x="9589" y="33982"/>
                  <a:pt x="9726" y="33640"/>
                </a:cubicBezTo>
                <a:cubicBezTo>
                  <a:pt x="10374" y="32241"/>
                  <a:pt x="10988" y="30808"/>
                  <a:pt x="11603" y="29375"/>
                </a:cubicBezTo>
                <a:cubicBezTo>
                  <a:pt x="12080" y="28181"/>
                  <a:pt x="12456" y="26884"/>
                  <a:pt x="12660" y="25587"/>
                </a:cubicBezTo>
                <a:cubicBezTo>
                  <a:pt x="12660" y="25212"/>
                  <a:pt x="12865" y="24871"/>
                  <a:pt x="13172" y="24598"/>
                </a:cubicBezTo>
                <a:lnTo>
                  <a:pt x="13172" y="24598"/>
                </a:lnTo>
                <a:cubicBezTo>
                  <a:pt x="13377" y="25553"/>
                  <a:pt x="13240" y="26509"/>
                  <a:pt x="12831" y="27362"/>
                </a:cubicBezTo>
                <a:cubicBezTo>
                  <a:pt x="12592" y="27669"/>
                  <a:pt x="12524" y="28044"/>
                  <a:pt x="12626" y="28386"/>
                </a:cubicBezTo>
                <a:cubicBezTo>
                  <a:pt x="12694" y="28590"/>
                  <a:pt x="12694" y="28795"/>
                  <a:pt x="12694" y="29000"/>
                </a:cubicBezTo>
                <a:cubicBezTo>
                  <a:pt x="12797" y="29614"/>
                  <a:pt x="12490" y="30194"/>
                  <a:pt x="11944" y="30467"/>
                </a:cubicBezTo>
                <a:cubicBezTo>
                  <a:pt x="11978" y="30331"/>
                  <a:pt x="12012" y="30228"/>
                  <a:pt x="12012" y="30126"/>
                </a:cubicBezTo>
                <a:cubicBezTo>
                  <a:pt x="12080" y="29989"/>
                  <a:pt x="12114" y="29853"/>
                  <a:pt x="12114" y="29716"/>
                </a:cubicBezTo>
                <a:cubicBezTo>
                  <a:pt x="12114" y="29614"/>
                  <a:pt x="12046" y="29512"/>
                  <a:pt x="11978" y="29443"/>
                </a:cubicBezTo>
                <a:cubicBezTo>
                  <a:pt x="11910" y="29443"/>
                  <a:pt x="11807" y="29477"/>
                  <a:pt x="11739" y="29546"/>
                </a:cubicBezTo>
                <a:cubicBezTo>
                  <a:pt x="11705" y="29648"/>
                  <a:pt x="11637" y="29785"/>
                  <a:pt x="11637" y="29887"/>
                </a:cubicBezTo>
                <a:cubicBezTo>
                  <a:pt x="11295" y="30706"/>
                  <a:pt x="11022" y="31525"/>
                  <a:pt x="10681" y="32310"/>
                </a:cubicBezTo>
                <a:cubicBezTo>
                  <a:pt x="10408" y="32890"/>
                  <a:pt x="10101" y="33436"/>
                  <a:pt x="9828" y="34016"/>
                </a:cubicBezTo>
                <a:cubicBezTo>
                  <a:pt x="9794" y="34084"/>
                  <a:pt x="9760" y="34118"/>
                  <a:pt x="9726" y="34186"/>
                </a:cubicBezTo>
                <a:cubicBezTo>
                  <a:pt x="9623" y="34323"/>
                  <a:pt x="9521" y="34459"/>
                  <a:pt x="9692" y="34664"/>
                </a:cubicBezTo>
                <a:cubicBezTo>
                  <a:pt x="9749" y="34721"/>
                  <a:pt x="9798" y="34744"/>
                  <a:pt x="9842" y="34744"/>
                </a:cubicBezTo>
                <a:cubicBezTo>
                  <a:pt x="9931" y="34744"/>
                  <a:pt x="9999" y="34653"/>
                  <a:pt x="10067" y="34562"/>
                </a:cubicBezTo>
                <a:cubicBezTo>
                  <a:pt x="10272" y="34289"/>
                  <a:pt x="10408" y="34050"/>
                  <a:pt x="10579" y="33743"/>
                </a:cubicBezTo>
                <a:cubicBezTo>
                  <a:pt x="10818" y="33265"/>
                  <a:pt x="11022" y="32787"/>
                  <a:pt x="11227" y="32276"/>
                </a:cubicBezTo>
                <a:cubicBezTo>
                  <a:pt x="11295" y="32139"/>
                  <a:pt x="11364" y="32003"/>
                  <a:pt x="11466" y="31900"/>
                </a:cubicBezTo>
                <a:lnTo>
                  <a:pt x="11466" y="31900"/>
                </a:lnTo>
                <a:cubicBezTo>
                  <a:pt x="11500" y="32139"/>
                  <a:pt x="11466" y="32378"/>
                  <a:pt x="11432" y="32583"/>
                </a:cubicBezTo>
                <a:cubicBezTo>
                  <a:pt x="11295" y="33333"/>
                  <a:pt x="11125" y="34084"/>
                  <a:pt x="10954" y="34835"/>
                </a:cubicBezTo>
                <a:cubicBezTo>
                  <a:pt x="10863" y="35108"/>
                  <a:pt x="10772" y="35229"/>
                  <a:pt x="10631" y="35229"/>
                </a:cubicBezTo>
                <a:cubicBezTo>
                  <a:pt x="10560" y="35229"/>
                  <a:pt x="10476" y="35199"/>
                  <a:pt x="10374" y="35142"/>
                </a:cubicBezTo>
                <a:cubicBezTo>
                  <a:pt x="10238" y="35074"/>
                  <a:pt x="10135" y="35040"/>
                  <a:pt x="9999" y="35005"/>
                </a:cubicBezTo>
                <a:cubicBezTo>
                  <a:pt x="9919" y="34976"/>
                  <a:pt x="9855" y="34957"/>
                  <a:pt x="9802" y="34957"/>
                </a:cubicBezTo>
                <a:cubicBezTo>
                  <a:pt x="9672" y="34957"/>
                  <a:pt x="9614" y="35066"/>
                  <a:pt x="9589" y="35381"/>
                </a:cubicBezTo>
                <a:cubicBezTo>
                  <a:pt x="9521" y="35790"/>
                  <a:pt x="9487" y="36268"/>
                  <a:pt x="9487" y="36677"/>
                </a:cubicBezTo>
                <a:cubicBezTo>
                  <a:pt x="9487" y="37155"/>
                  <a:pt x="9385" y="37633"/>
                  <a:pt x="9214" y="38076"/>
                </a:cubicBezTo>
                <a:cubicBezTo>
                  <a:pt x="9077" y="38384"/>
                  <a:pt x="8975" y="38725"/>
                  <a:pt x="8839" y="39032"/>
                </a:cubicBezTo>
                <a:cubicBezTo>
                  <a:pt x="8839" y="39066"/>
                  <a:pt x="8873" y="39066"/>
                  <a:pt x="8907" y="39100"/>
                </a:cubicBezTo>
                <a:cubicBezTo>
                  <a:pt x="8986" y="39108"/>
                  <a:pt x="9059" y="39112"/>
                  <a:pt x="9126" y="39112"/>
                </a:cubicBezTo>
                <a:cubicBezTo>
                  <a:pt x="9642" y="39112"/>
                  <a:pt x="9836" y="38865"/>
                  <a:pt x="9896" y="38111"/>
                </a:cubicBezTo>
                <a:cubicBezTo>
                  <a:pt x="9931" y="37292"/>
                  <a:pt x="10272" y="36643"/>
                  <a:pt x="10408" y="35824"/>
                </a:cubicBezTo>
                <a:lnTo>
                  <a:pt x="10920" y="36097"/>
                </a:lnTo>
                <a:cubicBezTo>
                  <a:pt x="10579" y="37087"/>
                  <a:pt x="10272" y="38076"/>
                  <a:pt x="9965" y="39066"/>
                </a:cubicBezTo>
                <a:lnTo>
                  <a:pt x="10442" y="39066"/>
                </a:lnTo>
                <a:cubicBezTo>
                  <a:pt x="10920" y="37803"/>
                  <a:pt x="11295" y="36507"/>
                  <a:pt x="11603" y="35176"/>
                </a:cubicBezTo>
                <a:cubicBezTo>
                  <a:pt x="11739" y="35312"/>
                  <a:pt x="11841" y="35449"/>
                  <a:pt x="11944" y="35449"/>
                </a:cubicBezTo>
                <a:cubicBezTo>
                  <a:pt x="12114" y="35381"/>
                  <a:pt x="12251" y="35312"/>
                  <a:pt x="12319" y="35176"/>
                </a:cubicBezTo>
                <a:cubicBezTo>
                  <a:pt x="12797" y="34630"/>
                  <a:pt x="13070" y="33948"/>
                  <a:pt x="13138" y="33231"/>
                </a:cubicBezTo>
                <a:cubicBezTo>
                  <a:pt x="13172" y="32719"/>
                  <a:pt x="13309" y="32207"/>
                  <a:pt x="13479" y="31730"/>
                </a:cubicBezTo>
                <a:cubicBezTo>
                  <a:pt x="13548" y="31627"/>
                  <a:pt x="13582" y="31491"/>
                  <a:pt x="13582" y="31388"/>
                </a:cubicBezTo>
                <a:cubicBezTo>
                  <a:pt x="13718" y="30876"/>
                  <a:pt x="13684" y="30774"/>
                  <a:pt x="13275" y="30638"/>
                </a:cubicBezTo>
                <a:cubicBezTo>
                  <a:pt x="13206" y="30126"/>
                  <a:pt x="13240" y="29614"/>
                  <a:pt x="13411" y="29136"/>
                </a:cubicBezTo>
                <a:cubicBezTo>
                  <a:pt x="13650" y="28420"/>
                  <a:pt x="13821" y="27669"/>
                  <a:pt x="14025" y="26884"/>
                </a:cubicBezTo>
                <a:cubicBezTo>
                  <a:pt x="14059" y="26679"/>
                  <a:pt x="14094" y="26475"/>
                  <a:pt x="14094" y="26270"/>
                </a:cubicBezTo>
                <a:cubicBezTo>
                  <a:pt x="14094" y="25963"/>
                  <a:pt x="14059" y="25690"/>
                  <a:pt x="13718" y="25656"/>
                </a:cubicBezTo>
                <a:lnTo>
                  <a:pt x="13718" y="23506"/>
                </a:lnTo>
                <a:cubicBezTo>
                  <a:pt x="13718" y="23369"/>
                  <a:pt x="13752" y="23199"/>
                  <a:pt x="13786" y="23028"/>
                </a:cubicBezTo>
                <a:cubicBezTo>
                  <a:pt x="13855" y="22550"/>
                  <a:pt x="13957" y="22039"/>
                  <a:pt x="14025" y="21527"/>
                </a:cubicBezTo>
                <a:cubicBezTo>
                  <a:pt x="14059" y="21356"/>
                  <a:pt x="14059" y="21186"/>
                  <a:pt x="14059" y="21015"/>
                </a:cubicBezTo>
                <a:cubicBezTo>
                  <a:pt x="14059" y="20810"/>
                  <a:pt x="13991" y="20640"/>
                  <a:pt x="13821" y="20640"/>
                </a:cubicBezTo>
                <a:cubicBezTo>
                  <a:pt x="13752" y="20640"/>
                  <a:pt x="13650" y="20810"/>
                  <a:pt x="13548" y="20878"/>
                </a:cubicBezTo>
                <a:lnTo>
                  <a:pt x="13309" y="20469"/>
                </a:lnTo>
                <a:cubicBezTo>
                  <a:pt x="13377" y="20367"/>
                  <a:pt x="13445" y="20298"/>
                  <a:pt x="13548" y="20196"/>
                </a:cubicBezTo>
                <a:cubicBezTo>
                  <a:pt x="14401" y="19650"/>
                  <a:pt x="14742" y="18763"/>
                  <a:pt x="14605" y="17568"/>
                </a:cubicBezTo>
                <a:cubicBezTo>
                  <a:pt x="14537" y="17295"/>
                  <a:pt x="14605" y="16988"/>
                  <a:pt x="14810" y="16784"/>
                </a:cubicBezTo>
                <a:cubicBezTo>
                  <a:pt x="15151" y="16408"/>
                  <a:pt x="15356" y="15931"/>
                  <a:pt x="15458" y="15453"/>
                </a:cubicBezTo>
                <a:cubicBezTo>
                  <a:pt x="15629" y="14770"/>
                  <a:pt x="15731" y="14054"/>
                  <a:pt x="15902" y="13337"/>
                </a:cubicBezTo>
                <a:cubicBezTo>
                  <a:pt x="15936" y="13167"/>
                  <a:pt x="15970" y="12996"/>
                  <a:pt x="16073" y="12825"/>
                </a:cubicBezTo>
                <a:cubicBezTo>
                  <a:pt x="16277" y="12518"/>
                  <a:pt x="16380" y="12143"/>
                  <a:pt x="16380" y="11768"/>
                </a:cubicBezTo>
                <a:lnTo>
                  <a:pt x="16380" y="11222"/>
                </a:lnTo>
                <a:cubicBezTo>
                  <a:pt x="16346" y="10539"/>
                  <a:pt x="16380" y="9823"/>
                  <a:pt x="16550" y="9140"/>
                </a:cubicBezTo>
                <a:cubicBezTo>
                  <a:pt x="16619" y="8799"/>
                  <a:pt x="16653" y="8423"/>
                  <a:pt x="16653" y="8048"/>
                </a:cubicBezTo>
                <a:cubicBezTo>
                  <a:pt x="16721" y="8253"/>
                  <a:pt x="16755" y="8389"/>
                  <a:pt x="16789" y="8492"/>
                </a:cubicBezTo>
                <a:cubicBezTo>
                  <a:pt x="16994" y="9515"/>
                  <a:pt x="17301" y="10539"/>
                  <a:pt x="17642" y="11495"/>
                </a:cubicBezTo>
                <a:cubicBezTo>
                  <a:pt x="17711" y="11768"/>
                  <a:pt x="17779" y="12041"/>
                  <a:pt x="17813" y="12314"/>
                </a:cubicBezTo>
                <a:cubicBezTo>
                  <a:pt x="17847" y="12757"/>
                  <a:pt x="18086" y="13201"/>
                  <a:pt x="17881" y="13678"/>
                </a:cubicBezTo>
                <a:cubicBezTo>
                  <a:pt x="17881" y="13781"/>
                  <a:pt x="17881" y="13849"/>
                  <a:pt x="17915" y="13951"/>
                </a:cubicBezTo>
                <a:cubicBezTo>
                  <a:pt x="18325" y="14839"/>
                  <a:pt x="18598" y="15828"/>
                  <a:pt x="18734" y="16784"/>
                </a:cubicBezTo>
                <a:cubicBezTo>
                  <a:pt x="18700" y="17057"/>
                  <a:pt x="18700" y="17295"/>
                  <a:pt x="18632" y="17534"/>
                </a:cubicBezTo>
                <a:cubicBezTo>
                  <a:pt x="18632" y="17637"/>
                  <a:pt x="18564" y="17705"/>
                  <a:pt x="18530" y="17773"/>
                </a:cubicBezTo>
                <a:lnTo>
                  <a:pt x="18530" y="17773"/>
                </a:lnTo>
                <a:cubicBezTo>
                  <a:pt x="18530" y="17762"/>
                  <a:pt x="18530" y="17751"/>
                  <a:pt x="18530" y="17739"/>
                </a:cubicBezTo>
                <a:lnTo>
                  <a:pt x="18530" y="17773"/>
                </a:lnTo>
                <a:cubicBezTo>
                  <a:pt x="18530" y="17773"/>
                  <a:pt x="18530" y="17773"/>
                  <a:pt x="18530" y="17773"/>
                </a:cubicBezTo>
                <a:lnTo>
                  <a:pt x="18530" y="17773"/>
                </a:lnTo>
                <a:cubicBezTo>
                  <a:pt x="18530" y="18032"/>
                  <a:pt x="18531" y="18262"/>
                  <a:pt x="18564" y="18524"/>
                </a:cubicBezTo>
                <a:cubicBezTo>
                  <a:pt x="18734" y="19241"/>
                  <a:pt x="18905" y="19957"/>
                  <a:pt x="19110" y="20640"/>
                </a:cubicBezTo>
                <a:cubicBezTo>
                  <a:pt x="19348" y="21731"/>
                  <a:pt x="19758" y="22755"/>
                  <a:pt x="20304" y="23711"/>
                </a:cubicBezTo>
                <a:cubicBezTo>
                  <a:pt x="20133" y="24530"/>
                  <a:pt x="20543" y="25246"/>
                  <a:pt x="20611" y="26065"/>
                </a:cubicBezTo>
                <a:cubicBezTo>
                  <a:pt x="20372" y="25895"/>
                  <a:pt x="20202" y="25622"/>
                  <a:pt x="20167" y="25349"/>
                </a:cubicBezTo>
                <a:cubicBezTo>
                  <a:pt x="19826" y="24086"/>
                  <a:pt x="19451" y="22858"/>
                  <a:pt x="19110" y="21595"/>
                </a:cubicBezTo>
                <a:cubicBezTo>
                  <a:pt x="18905" y="20844"/>
                  <a:pt x="18768" y="20059"/>
                  <a:pt x="18598" y="19309"/>
                </a:cubicBezTo>
                <a:cubicBezTo>
                  <a:pt x="18535" y="19119"/>
                  <a:pt x="18501" y="18930"/>
                  <a:pt x="18306" y="18930"/>
                </a:cubicBezTo>
                <a:cubicBezTo>
                  <a:pt x="18291" y="18930"/>
                  <a:pt x="18274" y="18931"/>
                  <a:pt x="18257" y="18933"/>
                </a:cubicBezTo>
                <a:cubicBezTo>
                  <a:pt x="18120" y="18968"/>
                  <a:pt x="18086" y="19104"/>
                  <a:pt x="18154" y="19445"/>
                </a:cubicBezTo>
                <a:cubicBezTo>
                  <a:pt x="18188" y="19718"/>
                  <a:pt x="18257" y="19957"/>
                  <a:pt x="18325" y="20230"/>
                </a:cubicBezTo>
                <a:cubicBezTo>
                  <a:pt x="18325" y="20332"/>
                  <a:pt x="18359" y="20435"/>
                  <a:pt x="18359" y="20537"/>
                </a:cubicBezTo>
                <a:cubicBezTo>
                  <a:pt x="18291" y="20947"/>
                  <a:pt x="18325" y="21356"/>
                  <a:pt x="18461" y="21731"/>
                </a:cubicBezTo>
                <a:cubicBezTo>
                  <a:pt x="18632" y="22380"/>
                  <a:pt x="18803" y="22960"/>
                  <a:pt x="18973" y="23677"/>
                </a:cubicBezTo>
                <a:cubicBezTo>
                  <a:pt x="19144" y="24393"/>
                  <a:pt x="19246" y="25110"/>
                  <a:pt x="19383" y="25826"/>
                </a:cubicBezTo>
                <a:cubicBezTo>
                  <a:pt x="19212" y="25656"/>
                  <a:pt x="19076" y="25451"/>
                  <a:pt x="19007" y="25212"/>
                </a:cubicBezTo>
                <a:cubicBezTo>
                  <a:pt x="18837" y="24598"/>
                  <a:pt x="18666" y="23950"/>
                  <a:pt x="18564" y="23335"/>
                </a:cubicBezTo>
                <a:cubicBezTo>
                  <a:pt x="18530" y="22994"/>
                  <a:pt x="18427" y="22721"/>
                  <a:pt x="18086" y="22687"/>
                </a:cubicBezTo>
                <a:cubicBezTo>
                  <a:pt x="18086" y="21800"/>
                  <a:pt x="18052" y="20913"/>
                  <a:pt x="18018" y="20059"/>
                </a:cubicBezTo>
                <a:cubicBezTo>
                  <a:pt x="18018" y="19957"/>
                  <a:pt x="17984" y="19821"/>
                  <a:pt x="17949" y="19718"/>
                </a:cubicBezTo>
                <a:cubicBezTo>
                  <a:pt x="17813" y="19548"/>
                  <a:pt x="17779" y="19343"/>
                  <a:pt x="17813" y="19138"/>
                </a:cubicBezTo>
                <a:cubicBezTo>
                  <a:pt x="17813" y="18558"/>
                  <a:pt x="17847" y="17944"/>
                  <a:pt x="17881" y="17330"/>
                </a:cubicBezTo>
                <a:cubicBezTo>
                  <a:pt x="17741" y="17266"/>
                  <a:pt x="17648" y="17226"/>
                  <a:pt x="17584" y="17226"/>
                </a:cubicBezTo>
                <a:cubicBezTo>
                  <a:pt x="17476" y="17226"/>
                  <a:pt x="17446" y="17338"/>
                  <a:pt x="17403" y="17637"/>
                </a:cubicBezTo>
                <a:cubicBezTo>
                  <a:pt x="17369" y="18149"/>
                  <a:pt x="17369" y="18660"/>
                  <a:pt x="17335" y="19172"/>
                </a:cubicBezTo>
                <a:cubicBezTo>
                  <a:pt x="17335" y="19377"/>
                  <a:pt x="17301" y="19582"/>
                  <a:pt x="17233" y="19752"/>
                </a:cubicBezTo>
                <a:lnTo>
                  <a:pt x="17199" y="17773"/>
                </a:lnTo>
                <a:lnTo>
                  <a:pt x="17199" y="16545"/>
                </a:lnTo>
                <a:cubicBezTo>
                  <a:pt x="17199" y="16272"/>
                  <a:pt x="17267" y="15931"/>
                  <a:pt x="16960" y="15828"/>
                </a:cubicBezTo>
                <a:cubicBezTo>
                  <a:pt x="16994" y="15555"/>
                  <a:pt x="17028" y="15385"/>
                  <a:pt x="17062" y="15146"/>
                </a:cubicBezTo>
                <a:cubicBezTo>
                  <a:pt x="17096" y="14873"/>
                  <a:pt x="17165" y="14668"/>
                  <a:pt x="16960" y="14463"/>
                </a:cubicBezTo>
                <a:cubicBezTo>
                  <a:pt x="16892" y="14361"/>
                  <a:pt x="16892" y="14259"/>
                  <a:pt x="16892" y="14122"/>
                </a:cubicBezTo>
                <a:cubicBezTo>
                  <a:pt x="16926" y="13030"/>
                  <a:pt x="16960" y="11938"/>
                  <a:pt x="16994" y="10846"/>
                </a:cubicBezTo>
                <a:cubicBezTo>
                  <a:pt x="17028" y="10710"/>
                  <a:pt x="16994" y="10539"/>
                  <a:pt x="16994" y="10403"/>
                </a:cubicBezTo>
                <a:cubicBezTo>
                  <a:pt x="16960" y="10334"/>
                  <a:pt x="16858" y="10232"/>
                  <a:pt x="16823" y="10232"/>
                </a:cubicBezTo>
                <a:cubicBezTo>
                  <a:pt x="16721" y="10232"/>
                  <a:pt x="16653" y="10300"/>
                  <a:pt x="16619" y="10403"/>
                </a:cubicBezTo>
                <a:cubicBezTo>
                  <a:pt x="16550" y="10573"/>
                  <a:pt x="16550" y="10744"/>
                  <a:pt x="16550" y="10914"/>
                </a:cubicBezTo>
                <a:cubicBezTo>
                  <a:pt x="16516" y="12484"/>
                  <a:pt x="16380" y="14020"/>
                  <a:pt x="16141" y="15555"/>
                </a:cubicBezTo>
                <a:cubicBezTo>
                  <a:pt x="16073" y="15931"/>
                  <a:pt x="15970" y="16272"/>
                  <a:pt x="15868" y="16613"/>
                </a:cubicBezTo>
                <a:cubicBezTo>
                  <a:pt x="15766" y="16988"/>
                  <a:pt x="15595" y="17295"/>
                  <a:pt x="15424" y="17671"/>
                </a:cubicBezTo>
                <a:cubicBezTo>
                  <a:pt x="15390" y="17534"/>
                  <a:pt x="15288" y="17398"/>
                  <a:pt x="15220" y="17261"/>
                </a:cubicBezTo>
                <a:cubicBezTo>
                  <a:pt x="15164" y="17206"/>
                  <a:pt x="15085" y="17150"/>
                  <a:pt x="15040" y="17150"/>
                </a:cubicBezTo>
                <a:cubicBezTo>
                  <a:pt x="15030" y="17150"/>
                  <a:pt x="15021" y="17153"/>
                  <a:pt x="15015" y="17159"/>
                </a:cubicBezTo>
                <a:cubicBezTo>
                  <a:pt x="14912" y="17227"/>
                  <a:pt x="14878" y="17330"/>
                  <a:pt x="14844" y="17432"/>
                </a:cubicBezTo>
                <a:cubicBezTo>
                  <a:pt x="14844" y="17534"/>
                  <a:pt x="14844" y="17637"/>
                  <a:pt x="14844" y="17739"/>
                </a:cubicBezTo>
                <a:cubicBezTo>
                  <a:pt x="14947" y="18968"/>
                  <a:pt x="14878" y="20230"/>
                  <a:pt x="14605" y="21459"/>
                </a:cubicBezTo>
                <a:cubicBezTo>
                  <a:pt x="14537" y="21936"/>
                  <a:pt x="14332" y="22414"/>
                  <a:pt x="14025" y="22789"/>
                </a:cubicBezTo>
                <a:cubicBezTo>
                  <a:pt x="13923" y="22926"/>
                  <a:pt x="13752" y="23062"/>
                  <a:pt x="13855" y="23335"/>
                </a:cubicBezTo>
                <a:cubicBezTo>
                  <a:pt x="13905" y="23436"/>
                  <a:pt x="13960" y="23471"/>
                  <a:pt x="14021" y="23471"/>
                </a:cubicBezTo>
                <a:cubicBezTo>
                  <a:pt x="14126" y="23471"/>
                  <a:pt x="14250" y="23366"/>
                  <a:pt x="14401" y="23301"/>
                </a:cubicBezTo>
                <a:lnTo>
                  <a:pt x="14401" y="23301"/>
                </a:lnTo>
                <a:cubicBezTo>
                  <a:pt x="14298" y="23608"/>
                  <a:pt x="14196" y="23847"/>
                  <a:pt x="14094" y="24052"/>
                </a:cubicBezTo>
                <a:cubicBezTo>
                  <a:pt x="14059" y="24188"/>
                  <a:pt x="13991" y="24291"/>
                  <a:pt x="13991" y="24393"/>
                </a:cubicBezTo>
                <a:cubicBezTo>
                  <a:pt x="13957" y="24495"/>
                  <a:pt x="13991" y="24700"/>
                  <a:pt x="14025" y="24734"/>
                </a:cubicBezTo>
                <a:cubicBezTo>
                  <a:pt x="14076" y="24751"/>
                  <a:pt x="14128" y="24760"/>
                  <a:pt x="14179" y="24760"/>
                </a:cubicBezTo>
                <a:cubicBezTo>
                  <a:pt x="14230" y="24760"/>
                  <a:pt x="14281" y="24751"/>
                  <a:pt x="14332" y="24734"/>
                </a:cubicBezTo>
                <a:cubicBezTo>
                  <a:pt x="14401" y="24666"/>
                  <a:pt x="14469" y="24564"/>
                  <a:pt x="14571" y="24393"/>
                </a:cubicBezTo>
                <a:cubicBezTo>
                  <a:pt x="14571" y="24530"/>
                  <a:pt x="14605" y="24666"/>
                  <a:pt x="14605" y="24803"/>
                </a:cubicBezTo>
                <a:cubicBezTo>
                  <a:pt x="14571" y="25826"/>
                  <a:pt x="14537" y="26884"/>
                  <a:pt x="14537" y="27908"/>
                </a:cubicBezTo>
                <a:cubicBezTo>
                  <a:pt x="14571" y="28386"/>
                  <a:pt x="14332" y="28829"/>
                  <a:pt x="13923" y="29068"/>
                </a:cubicBezTo>
                <a:cubicBezTo>
                  <a:pt x="13855" y="29102"/>
                  <a:pt x="13786" y="29136"/>
                  <a:pt x="13752" y="29204"/>
                </a:cubicBezTo>
                <a:cubicBezTo>
                  <a:pt x="13684" y="29273"/>
                  <a:pt x="13650" y="29375"/>
                  <a:pt x="13684" y="29477"/>
                </a:cubicBezTo>
                <a:cubicBezTo>
                  <a:pt x="13718" y="29580"/>
                  <a:pt x="13752" y="29648"/>
                  <a:pt x="13855" y="29648"/>
                </a:cubicBezTo>
                <a:cubicBezTo>
                  <a:pt x="13906" y="29665"/>
                  <a:pt x="13966" y="29674"/>
                  <a:pt x="14025" y="29674"/>
                </a:cubicBezTo>
                <a:cubicBezTo>
                  <a:pt x="14085" y="29674"/>
                  <a:pt x="14145" y="29665"/>
                  <a:pt x="14196" y="29648"/>
                </a:cubicBezTo>
                <a:lnTo>
                  <a:pt x="14196" y="29648"/>
                </a:lnTo>
                <a:cubicBezTo>
                  <a:pt x="14094" y="29989"/>
                  <a:pt x="13957" y="30262"/>
                  <a:pt x="13889" y="30535"/>
                </a:cubicBezTo>
                <a:cubicBezTo>
                  <a:pt x="13821" y="30672"/>
                  <a:pt x="13821" y="30842"/>
                  <a:pt x="13855" y="30979"/>
                </a:cubicBezTo>
                <a:cubicBezTo>
                  <a:pt x="13898" y="31065"/>
                  <a:pt x="13947" y="31097"/>
                  <a:pt x="14000" y="31097"/>
                </a:cubicBezTo>
                <a:cubicBezTo>
                  <a:pt x="14072" y="31097"/>
                  <a:pt x="14151" y="31038"/>
                  <a:pt x="14230" y="30979"/>
                </a:cubicBezTo>
                <a:cubicBezTo>
                  <a:pt x="14230" y="30945"/>
                  <a:pt x="14264" y="30945"/>
                  <a:pt x="14332" y="30945"/>
                </a:cubicBezTo>
                <a:cubicBezTo>
                  <a:pt x="14401" y="31354"/>
                  <a:pt x="14332" y="31798"/>
                  <a:pt x="14162" y="32173"/>
                </a:cubicBezTo>
                <a:cubicBezTo>
                  <a:pt x="13479" y="33333"/>
                  <a:pt x="12865" y="34528"/>
                  <a:pt x="12217" y="35688"/>
                </a:cubicBezTo>
                <a:cubicBezTo>
                  <a:pt x="12122" y="35846"/>
                  <a:pt x="12057" y="36033"/>
                  <a:pt x="11858" y="36033"/>
                </a:cubicBezTo>
                <a:cubicBezTo>
                  <a:pt x="11842" y="36033"/>
                  <a:pt x="11825" y="36032"/>
                  <a:pt x="11807" y="36029"/>
                </a:cubicBezTo>
                <a:cubicBezTo>
                  <a:pt x="11773" y="36029"/>
                  <a:pt x="11705" y="36063"/>
                  <a:pt x="11671" y="36097"/>
                </a:cubicBezTo>
                <a:cubicBezTo>
                  <a:pt x="11637" y="36473"/>
                  <a:pt x="11398" y="36677"/>
                  <a:pt x="11261" y="36985"/>
                </a:cubicBezTo>
                <a:cubicBezTo>
                  <a:pt x="11227" y="37053"/>
                  <a:pt x="11330" y="37258"/>
                  <a:pt x="11432" y="37428"/>
                </a:cubicBezTo>
                <a:cubicBezTo>
                  <a:pt x="11295" y="37974"/>
                  <a:pt x="11159" y="38520"/>
                  <a:pt x="11022" y="39134"/>
                </a:cubicBezTo>
                <a:lnTo>
                  <a:pt x="11500" y="39134"/>
                </a:lnTo>
                <a:cubicBezTo>
                  <a:pt x="11637" y="38520"/>
                  <a:pt x="11807" y="37940"/>
                  <a:pt x="11910" y="37326"/>
                </a:cubicBezTo>
                <a:cubicBezTo>
                  <a:pt x="11978" y="36950"/>
                  <a:pt x="12183" y="36575"/>
                  <a:pt x="12490" y="36302"/>
                </a:cubicBezTo>
                <a:lnTo>
                  <a:pt x="12558" y="36336"/>
                </a:lnTo>
                <a:cubicBezTo>
                  <a:pt x="12422" y="37223"/>
                  <a:pt x="12251" y="38145"/>
                  <a:pt x="12114" y="39100"/>
                </a:cubicBezTo>
                <a:lnTo>
                  <a:pt x="12831" y="39100"/>
                </a:lnTo>
                <a:cubicBezTo>
                  <a:pt x="12967" y="38520"/>
                  <a:pt x="13002" y="37906"/>
                  <a:pt x="13002" y="37292"/>
                </a:cubicBezTo>
                <a:lnTo>
                  <a:pt x="13002" y="36507"/>
                </a:lnTo>
                <a:cubicBezTo>
                  <a:pt x="13036" y="36302"/>
                  <a:pt x="13036" y="36063"/>
                  <a:pt x="13036" y="35824"/>
                </a:cubicBezTo>
                <a:cubicBezTo>
                  <a:pt x="13002" y="35483"/>
                  <a:pt x="13104" y="35108"/>
                  <a:pt x="13309" y="34835"/>
                </a:cubicBezTo>
                <a:cubicBezTo>
                  <a:pt x="13582" y="34323"/>
                  <a:pt x="13821" y="33845"/>
                  <a:pt x="14162" y="33333"/>
                </a:cubicBezTo>
                <a:cubicBezTo>
                  <a:pt x="14162" y="33470"/>
                  <a:pt x="14162" y="33572"/>
                  <a:pt x="14162" y="33675"/>
                </a:cubicBezTo>
                <a:cubicBezTo>
                  <a:pt x="14094" y="34391"/>
                  <a:pt x="13889" y="35074"/>
                  <a:pt x="13616" y="35722"/>
                </a:cubicBezTo>
                <a:cubicBezTo>
                  <a:pt x="13548" y="35790"/>
                  <a:pt x="13513" y="35858"/>
                  <a:pt x="13479" y="35927"/>
                </a:cubicBezTo>
                <a:cubicBezTo>
                  <a:pt x="13411" y="36097"/>
                  <a:pt x="13343" y="36302"/>
                  <a:pt x="13513" y="36439"/>
                </a:cubicBezTo>
                <a:cubicBezTo>
                  <a:pt x="13566" y="36480"/>
                  <a:pt x="13611" y="36500"/>
                  <a:pt x="13653" y="36500"/>
                </a:cubicBezTo>
                <a:cubicBezTo>
                  <a:pt x="13747" y="36500"/>
                  <a:pt x="13818" y="36400"/>
                  <a:pt x="13889" y="36234"/>
                </a:cubicBezTo>
                <a:cubicBezTo>
                  <a:pt x="14025" y="36029"/>
                  <a:pt x="14128" y="35790"/>
                  <a:pt x="14264" y="35517"/>
                </a:cubicBezTo>
                <a:lnTo>
                  <a:pt x="14264" y="35517"/>
                </a:lnTo>
                <a:cubicBezTo>
                  <a:pt x="14367" y="36131"/>
                  <a:pt x="14025" y="37872"/>
                  <a:pt x="13548" y="39134"/>
                </a:cubicBezTo>
                <a:lnTo>
                  <a:pt x="14469" y="39134"/>
                </a:lnTo>
                <a:lnTo>
                  <a:pt x="14878" y="38042"/>
                </a:lnTo>
                <a:cubicBezTo>
                  <a:pt x="14981" y="37701"/>
                  <a:pt x="15117" y="37360"/>
                  <a:pt x="15288" y="37053"/>
                </a:cubicBezTo>
                <a:cubicBezTo>
                  <a:pt x="15356" y="37735"/>
                  <a:pt x="15424" y="38384"/>
                  <a:pt x="15493" y="39100"/>
                </a:cubicBezTo>
                <a:lnTo>
                  <a:pt x="15970" y="39100"/>
                </a:lnTo>
                <a:cubicBezTo>
                  <a:pt x="15902" y="38349"/>
                  <a:pt x="15834" y="37599"/>
                  <a:pt x="15731" y="36814"/>
                </a:cubicBezTo>
                <a:cubicBezTo>
                  <a:pt x="16073" y="36780"/>
                  <a:pt x="16141" y="36473"/>
                  <a:pt x="16175" y="36166"/>
                </a:cubicBezTo>
                <a:cubicBezTo>
                  <a:pt x="16243" y="35381"/>
                  <a:pt x="16312" y="34630"/>
                  <a:pt x="16380" y="33845"/>
                </a:cubicBezTo>
                <a:cubicBezTo>
                  <a:pt x="16448" y="33299"/>
                  <a:pt x="16448" y="32753"/>
                  <a:pt x="16482" y="32207"/>
                </a:cubicBezTo>
                <a:cubicBezTo>
                  <a:pt x="16550" y="31968"/>
                  <a:pt x="16448" y="31695"/>
                  <a:pt x="16277" y="31525"/>
                </a:cubicBezTo>
                <a:cubicBezTo>
                  <a:pt x="16380" y="31081"/>
                  <a:pt x="16482" y="30706"/>
                  <a:pt x="16585" y="30228"/>
                </a:cubicBezTo>
                <a:cubicBezTo>
                  <a:pt x="16789" y="30706"/>
                  <a:pt x="16994" y="31081"/>
                  <a:pt x="17199" y="31525"/>
                </a:cubicBezTo>
                <a:cubicBezTo>
                  <a:pt x="17199" y="31593"/>
                  <a:pt x="17233" y="31695"/>
                  <a:pt x="17233" y="31764"/>
                </a:cubicBezTo>
                <a:cubicBezTo>
                  <a:pt x="17267" y="33265"/>
                  <a:pt x="17472" y="34767"/>
                  <a:pt x="17847" y="36234"/>
                </a:cubicBezTo>
                <a:cubicBezTo>
                  <a:pt x="17949" y="36643"/>
                  <a:pt x="18120" y="36985"/>
                  <a:pt x="18359" y="37326"/>
                </a:cubicBezTo>
                <a:cubicBezTo>
                  <a:pt x="18461" y="37496"/>
                  <a:pt x="18666" y="37565"/>
                  <a:pt x="18905" y="37769"/>
                </a:cubicBezTo>
                <a:cubicBezTo>
                  <a:pt x="18973" y="38111"/>
                  <a:pt x="19076" y="38588"/>
                  <a:pt x="19212" y="39100"/>
                </a:cubicBezTo>
                <a:lnTo>
                  <a:pt x="19690" y="39100"/>
                </a:lnTo>
                <a:cubicBezTo>
                  <a:pt x="19485" y="37940"/>
                  <a:pt x="19110" y="36848"/>
                  <a:pt x="19110" y="35620"/>
                </a:cubicBezTo>
                <a:lnTo>
                  <a:pt x="19280" y="35620"/>
                </a:lnTo>
                <a:cubicBezTo>
                  <a:pt x="19485" y="35551"/>
                  <a:pt x="19519" y="35381"/>
                  <a:pt x="19451" y="35176"/>
                </a:cubicBezTo>
                <a:cubicBezTo>
                  <a:pt x="19417" y="35074"/>
                  <a:pt x="19348" y="35005"/>
                  <a:pt x="19280" y="34937"/>
                </a:cubicBezTo>
                <a:cubicBezTo>
                  <a:pt x="18973" y="34391"/>
                  <a:pt x="18768" y="33811"/>
                  <a:pt x="18700" y="33163"/>
                </a:cubicBezTo>
                <a:lnTo>
                  <a:pt x="18905" y="32958"/>
                </a:lnTo>
                <a:cubicBezTo>
                  <a:pt x="18939" y="32958"/>
                  <a:pt x="18973" y="32958"/>
                  <a:pt x="18973" y="32992"/>
                </a:cubicBezTo>
                <a:cubicBezTo>
                  <a:pt x="19246" y="33402"/>
                  <a:pt x="19417" y="33845"/>
                  <a:pt x="19451" y="34289"/>
                </a:cubicBezTo>
                <a:cubicBezTo>
                  <a:pt x="19519" y="34664"/>
                  <a:pt x="19621" y="35040"/>
                  <a:pt x="19758" y="35415"/>
                </a:cubicBezTo>
                <a:cubicBezTo>
                  <a:pt x="20099" y="36404"/>
                  <a:pt x="20440" y="37394"/>
                  <a:pt x="20782" y="38384"/>
                </a:cubicBezTo>
                <a:cubicBezTo>
                  <a:pt x="20884" y="38622"/>
                  <a:pt x="20986" y="38861"/>
                  <a:pt x="21089" y="39100"/>
                </a:cubicBezTo>
                <a:lnTo>
                  <a:pt x="21942" y="39100"/>
                </a:lnTo>
                <a:cubicBezTo>
                  <a:pt x="21532" y="37974"/>
                  <a:pt x="21259" y="36814"/>
                  <a:pt x="21191" y="35620"/>
                </a:cubicBezTo>
                <a:lnTo>
                  <a:pt x="21191" y="35620"/>
                </a:lnTo>
                <a:cubicBezTo>
                  <a:pt x="21430" y="35927"/>
                  <a:pt x="21601" y="36302"/>
                  <a:pt x="21669" y="36677"/>
                </a:cubicBezTo>
                <a:cubicBezTo>
                  <a:pt x="21839" y="37360"/>
                  <a:pt x="22078" y="38042"/>
                  <a:pt x="22385" y="38691"/>
                </a:cubicBezTo>
                <a:cubicBezTo>
                  <a:pt x="22536" y="38967"/>
                  <a:pt x="22687" y="39132"/>
                  <a:pt x="22906" y="39132"/>
                </a:cubicBezTo>
                <a:cubicBezTo>
                  <a:pt x="22984" y="39132"/>
                  <a:pt x="23071" y="39111"/>
                  <a:pt x="23170" y="39066"/>
                </a:cubicBezTo>
                <a:lnTo>
                  <a:pt x="23000" y="38691"/>
                </a:lnTo>
                <a:cubicBezTo>
                  <a:pt x="23068" y="38554"/>
                  <a:pt x="23136" y="38418"/>
                  <a:pt x="23170" y="38247"/>
                </a:cubicBezTo>
                <a:cubicBezTo>
                  <a:pt x="23136" y="38145"/>
                  <a:pt x="23000" y="38042"/>
                  <a:pt x="22897" y="37940"/>
                </a:cubicBezTo>
                <a:lnTo>
                  <a:pt x="22556" y="37462"/>
                </a:lnTo>
                <a:cubicBezTo>
                  <a:pt x="22727" y="37462"/>
                  <a:pt x="22863" y="37428"/>
                  <a:pt x="23034" y="37394"/>
                </a:cubicBezTo>
                <a:cubicBezTo>
                  <a:pt x="23170" y="37394"/>
                  <a:pt x="23273" y="37223"/>
                  <a:pt x="23239" y="37087"/>
                </a:cubicBezTo>
                <a:cubicBezTo>
                  <a:pt x="23204" y="36985"/>
                  <a:pt x="23136" y="36882"/>
                  <a:pt x="23034" y="36814"/>
                </a:cubicBezTo>
                <a:cubicBezTo>
                  <a:pt x="22522" y="36643"/>
                  <a:pt x="22454" y="36575"/>
                  <a:pt x="22283" y="35824"/>
                </a:cubicBezTo>
                <a:lnTo>
                  <a:pt x="23034" y="35824"/>
                </a:lnTo>
                <a:cubicBezTo>
                  <a:pt x="23204" y="36404"/>
                  <a:pt x="23409" y="37019"/>
                  <a:pt x="23580" y="37633"/>
                </a:cubicBezTo>
                <a:cubicBezTo>
                  <a:pt x="23614" y="37701"/>
                  <a:pt x="23580" y="37803"/>
                  <a:pt x="23580" y="37872"/>
                </a:cubicBezTo>
                <a:cubicBezTo>
                  <a:pt x="23580" y="38042"/>
                  <a:pt x="23648" y="38179"/>
                  <a:pt x="23682" y="38315"/>
                </a:cubicBezTo>
                <a:cubicBezTo>
                  <a:pt x="23819" y="38554"/>
                  <a:pt x="23989" y="38793"/>
                  <a:pt x="24160" y="39134"/>
                </a:cubicBezTo>
                <a:lnTo>
                  <a:pt x="25354" y="39134"/>
                </a:lnTo>
                <a:lnTo>
                  <a:pt x="25115" y="38827"/>
                </a:lnTo>
                <a:lnTo>
                  <a:pt x="26344" y="38213"/>
                </a:lnTo>
                <a:cubicBezTo>
                  <a:pt x="26370" y="38202"/>
                  <a:pt x="26395" y="38197"/>
                  <a:pt x="26417" y="38197"/>
                </a:cubicBezTo>
                <a:cubicBezTo>
                  <a:pt x="26537" y="38197"/>
                  <a:pt x="26599" y="38337"/>
                  <a:pt x="26685" y="38452"/>
                </a:cubicBezTo>
                <a:lnTo>
                  <a:pt x="26275" y="39134"/>
                </a:lnTo>
                <a:cubicBezTo>
                  <a:pt x="26457" y="39145"/>
                  <a:pt x="26638" y="39162"/>
                  <a:pt x="26819" y="39162"/>
                </a:cubicBezTo>
                <a:cubicBezTo>
                  <a:pt x="27215" y="39162"/>
                  <a:pt x="27606" y="39079"/>
                  <a:pt x="27982" y="38657"/>
                </a:cubicBezTo>
                <a:lnTo>
                  <a:pt x="27982" y="38657"/>
                </a:lnTo>
                <a:cubicBezTo>
                  <a:pt x="27947" y="38861"/>
                  <a:pt x="27947" y="38998"/>
                  <a:pt x="27947" y="39134"/>
                </a:cubicBezTo>
                <a:lnTo>
                  <a:pt x="28357" y="39134"/>
                </a:lnTo>
                <a:cubicBezTo>
                  <a:pt x="28493" y="38895"/>
                  <a:pt x="28528" y="38588"/>
                  <a:pt x="28493" y="38315"/>
                </a:cubicBezTo>
                <a:lnTo>
                  <a:pt x="29347" y="37428"/>
                </a:lnTo>
                <a:cubicBezTo>
                  <a:pt x="29455" y="37520"/>
                  <a:pt x="29553" y="37557"/>
                  <a:pt x="29646" y="37557"/>
                </a:cubicBezTo>
                <a:cubicBezTo>
                  <a:pt x="29930" y="37557"/>
                  <a:pt x="30155" y="37207"/>
                  <a:pt x="30438" y="37053"/>
                </a:cubicBezTo>
                <a:lnTo>
                  <a:pt x="30438" y="37053"/>
                </a:lnTo>
                <a:cubicBezTo>
                  <a:pt x="30097" y="37940"/>
                  <a:pt x="29449" y="38384"/>
                  <a:pt x="28869" y="39066"/>
                </a:cubicBezTo>
                <a:cubicBezTo>
                  <a:pt x="28971" y="39100"/>
                  <a:pt x="29074" y="39134"/>
                  <a:pt x="29176" y="39134"/>
                </a:cubicBezTo>
                <a:lnTo>
                  <a:pt x="30302" y="39134"/>
                </a:lnTo>
                <a:cubicBezTo>
                  <a:pt x="30328" y="39139"/>
                  <a:pt x="30353" y="39141"/>
                  <a:pt x="30378" y="39141"/>
                </a:cubicBezTo>
                <a:cubicBezTo>
                  <a:pt x="30548" y="39141"/>
                  <a:pt x="30686" y="39040"/>
                  <a:pt x="30746" y="38861"/>
                </a:cubicBezTo>
                <a:cubicBezTo>
                  <a:pt x="30916" y="38520"/>
                  <a:pt x="31087" y="38145"/>
                  <a:pt x="31223" y="37769"/>
                </a:cubicBezTo>
                <a:cubicBezTo>
                  <a:pt x="31292" y="37667"/>
                  <a:pt x="31292" y="37530"/>
                  <a:pt x="31292" y="37428"/>
                </a:cubicBezTo>
                <a:cubicBezTo>
                  <a:pt x="31189" y="36985"/>
                  <a:pt x="31394" y="36541"/>
                  <a:pt x="31769" y="36336"/>
                </a:cubicBezTo>
                <a:cubicBezTo>
                  <a:pt x="32042" y="36166"/>
                  <a:pt x="32247" y="35927"/>
                  <a:pt x="32418" y="35620"/>
                </a:cubicBezTo>
                <a:cubicBezTo>
                  <a:pt x="32964" y="34562"/>
                  <a:pt x="33373" y="33402"/>
                  <a:pt x="33544" y="32173"/>
                </a:cubicBezTo>
                <a:cubicBezTo>
                  <a:pt x="33544" y="32105"/>
                  <a:pt x="33544" y="32003"/>
                  <a:pt x="33544" y="31900"/>
                </a:cubicBezTo>
                <a:cubicBezTo>
                  <a:pt x="33518" y="31697"/>
                  <a:pt x="33455" y="31588"/>
                  <a:pt x="33326" y="31588"/>
                </a:cubicBezTo>
                <a:cubicBezTo>
                  <a:pt x="33290" y="31588"/>
                  <a:pt x="33249" y="31597"/>
                  <a:pt x="33202" y="31614"/>
                </a:cubicBezTo>
                <a:lnTo>
                  <a:pt x="33202" y="31614"/>
                </a:lnTo>
                <a:cubicBezTo>
                  <a:pt x="33214" y="31589"/>
                  <a:pt x="33225" y="31570"/>
                  <a:pt x="33237" y="31559"/>
                </a:cubicBezTo>
                <a:cubicBezTo>
                  <a:pt x="33680" y="31184"/>
                  <a:pt x="34021" y="30740"/>
                  <a:pt x="34260" y="30228"/>
                </a:cubicBezTo>
                <a:cubicBezTo>
                  <a:pt x="34431" y="29887"/>
                  <a:pt x="34431" y="29887"/>
                  <a:pt x="34772" y="29785"/>
                </a:cubicBezTo>
                <a:lnTo>
                  <a:pt x="34772" y="29785"/>
                </a:lnTo>
                <a:cubicBezTo>
                  <a:pt x="34772" y="30228"/>
                  <a:pt x="34499" y="30774"/>
                  <a:pt x="34226" y="30842"/>
                </a:cubicBezTo>
                <a:cubicBezTo>
                  <a:pt x="33953" y="30911"/>
                  <a:pt x="33953" y="31115"/>
                  <a:pt x="33919" y="31388"/>
                </a:cubicBezTo>
                <a:cubicBezTo>
                  <a:pt x="33817" y="32787"/>
                  <a:pt x="33475" y="34152"/>
                  <a:pt x="32929" y="35415"/>
                </a:cubicBezTo>
                <a:cubicBezTo>
                  <a:pt x="32691" y="36029"/>
                  <a:pt x="32349" y="36575"/>
                  <a:pt x="31872" y="37053"/>
                </a:cubicBezTo>
                <a:lnTo>
                  <a:pt x="31838" y="37087"/>
                </a:lnTo>
                <a:cubicBezTo>
                  <a:pt x="31599" y="37326"/>
                  <a:pt x="31565" y="37496"/>
                  <a:pt x="31667" y="37633"/>
                </a:cubicBezTo>
                <a:cubicBezTo>
                  <a:pt x="31725" y="37714"/>
                  <a:pt x="31783" y="37744"/>
                  <a:pt x="31840" y="37744"/>
                </a:cubicBezTo>
                <a:cubicBezTo>
                  <a:pt x="31950" y="37744"/>
                  <a:pt x="32055" y="37632"/>
                  <a:pt x="32145" y="37565"/>
                </a:cubicBezTo>
                <a:cubicBezTo>
                  <a:pt x="32213" y="37496"/>
                  <a:pt x="32315" y="37462"/>
                  <a:pt x="32452" y="37360"/>
                </a:cubicBezTo>
                <a:lnTo>
                  <a:pt x="32452" y="37360"/>
                </a:lnTo>
                <a:cubicBezTo>
                  <a:pt x="32349" y="38008"/>
                  <a:pt x="32213" y="38622"/>
                  <a:pt x="31974" y="39203"/>
                </a:cubicBezTo>
                <a:cubicBezTo>
                  <a:pt x="32076" y="39237"/>
                  <a:pt x="32179" y="39237"/>
                  <a:pt x="32281" y="39237"/>
                </a:cubicBezTo>
                <a:cubicBezTo>
                  <a:pt x="32395" y="39237"/>
                  <a:pt x="32493" y="39176"/>
                  <a:pt x="32607" y="39176"/>
                </a:cubicBezTo>
                <a:cubicBezTo>
                  <a:pt x="32664" y="39176"/>
                  <a:pt x="32725" y="39191"/>
                  <a:pt x="32793" y="39237"/>
                </a:cubicBezTo>
                <a:cubicBezTo>
                  <a:pt x="32800" y="39240"/>
                  <a:pt x="32809" y="39242"/>
                  <a:pt x="32819" y="39242"/>
                </a:cubicBezTo>
                <a:cubicBezTo>
                  <a:pt x="32903" y="39242"/>
                  <a:pt x="33073" y="39120"/>
                  <a:pt x="33134" y="38998"/>
                </a:cubicBezTo>
                <a:cubicBezTo>
                  <a:pt x="33339" y="38554"/>
                  <a:pt x="33578" y="38076"/>
                  <a:pt x="33783" y="37599"/>
                </a:cubicBezTo>
                <a:cubicBezTo>
                  <a:pt x="33851" y="37360"/>
                  <a:pt x="33953" y="37121"/>
                  <a:pt x="34021" y="36848"/>
                </a:cubicBezTo>
                <a:cubicBezTo>
                  <a:pt x="34124" y="36507"/>
                  <a:pt x="34124" y="36507"/>
                  <a:pt x="33919" y="36131"/>
                </a:cubicBezTo>
                <a:cubicBezTo>
                  <a:pt x="34090" y="35790"/>
                  <a:pt x="34158" y="35381"/>
                  <a:pt x="34465" y="35176"/>
                </a:cubicBezTo>
                <a:cubicBezTo>
                  <a:pt x="34567" y="35108"/>
                  <a:pt x="34636" y="34937"/>
                  <a:pt x="34670" y="34767"/>
                </a:cubicBezTo>
                <a:cubicBezTo>
                  <a:pt x="34806" y="34152"/>
                  <a:pt x="34943" y="33538"/>
                  <a:pt x="35079" y="32890"/>
                </a:cubicBezTo>
                <a:cubicBezTo>
                  <a:pt x="35147" y="32685"/>
                  <a:pt x="35147" y="32446"/>
                  <a:pt x="35216" y="32241"/>
                </a:cubicBezTo>
                <a:cubicBezTo>
                  <a:pt x="35318" y="32890"/>
                  <a:pt x="35352" y="33504"/>
                  <a:pt x="35250" y="34152"/>
                </a:cubicBezTo>
                <a:cubicBezTo>
                  <a:pt x="35250" y="34289"/>
                  <a:pt x="35216" y="34425"/>
                  <a:pt x="35147" y="34528"/>
                </a:cubicBezTo>
                <a:cubicBezTo>
                  <a:pt x="34909" y="34767"/>
                  <a:pt x="34909" y="35108"/>
                  <a:pt x="34840" y="35415"/>
                </a:cubicBezTo>
                <a:cubicBezTo>
                  <a:pt x="34738" y="35927"/>
                  <a:pt x="34636" y="36439"/>
                  <a:pt x="34533" y="36950"/>
                </a:cubicBezTo>
                <a:cubicBezTo>
                  <a:pt x="34499" y="37087"/>
                  <a:pt x="34431" y="37223"/>
                  <a:pt x="34397" y="37360"/>
                </a:cubicBezTo>
                <a:cubicBezTo>
                  <a:pt x="34328" y="37530"/>
                  <a:pt x="34260" y="37735"/>
                  <a:pt x="34226" y="37940"/>
                </a:cubicBezTo>
                <a:cubicBezTo>
                  <a:pt x="34192" y="38281"/>
                  <a:pt x="34056" y="38588"/>
                  <a:pt x="33851" y="38861"/>
                </a:cubicBezTo>
                <a:cubicBezTo>
                  <a:pt x="33783" y="38964"/>
                  <a:pt x="33748" y="39100"/>
                  <a:pt x="33714" y="39203"/>
                </a:cubicBezTo>
                <a:lnTo>
                  <a:pt x="34397" y="39203"/>
                </a:lnTo>
                <a:cubicBezTo>
                  <a:pt x="34670" y="38657"/>
                  <a:pt x="34601" y="37872"/>
                  <a:pt x="35182" y="37496"/>
                </a:cubicBezTo>
                <a:lnTo>
                  <a:pt x="35182" y="37496"/>
                </a:lnTo>
                <a:cubicBezTo>
                  <a:pt x="35147" y="38111"/>
                  <a:pt x="35011" y="38657"/>
                  <a:pt x="34806" y="39203"/>
                </a:cubicBezTo>
                <a:lnTo>
                  <a:pt x="35659" y="39203"/>
                </a:lnTo>
                <a:cubicBezTo>
                  <a:pt x="35728" y="39066"/>
                  <a:pt x="35762" y="38895"/>
                  <a:pt x="35830" y="38691"/>
                </a:cubicBezTo>
                <a:lnTo>
                  <a:pt x="36512" y="38964"/>
                </a:lnTo>
                <a:lnTo>
                  <a:pt x="36546" y="39237"/>
                </a:lnTo>
                <a:lnTo>
                  <a:pt x="37161" y="39237"/>
                </a:lnTo>
                <a:cubicBezTo>
                  <a:pt x="37195" y="39066"/>
                  <a:pt x="37195" y="38930"/>
                  <a:pt x="37229" y="38793"/>
                </a:cubicBezTo>
                <a:cubicBezTo>
                  <a:pt x="37263" y="38657"/>
                  <a:pt x="37297" y="38520"/>
                  <a:pt x="37331" y="38384"/>
                </a:cubicBezTo>
                <a:cubicBezTo>
                  <a:pt x="37707" y="37599"/>
                  <a:pt x="37877" y="36712"/>
                  <a:pt x="37877" y="35858"/>
                </a:cubicBezTo>
                <a:cubicBezTo>
                  <a:pt x="37911" y="35040"/>
                  <a:pt x="37877" y="34221"/>
                  <a:pt x="37809" y="33402"/>
                </a:cubicBezTo>
                <a:cubicBezTo>
                  <a:pt x="37775" y="33060"/>
                  <a:pt x="37707" y="32719"/>
                  <a:pt x="37604" y="32378"/>
                </a:cubicBezTo>
                <a:cubicBezTo>
                  <a:pt x="37570" y="32207"/>
                  <a:pt x="37570" y="32037"/>
                  <a:pt x="37604" y="31832"/>
                </a:cubicBezTo>
                <a:cubicBezTo>
                  <a:pt x="37877" y="31149"/>
                  <a:pt x="38014" y="30399"/>
                  <a:pt x="37980" y="29614"/>
                </a:cubicBezTo>
                <a:lnTo>
                  <a:pt x="37980" y="28454"/>
                </a:lnTo>
                <a:cubicBezTo>
                  <a:pt x="38150" y="28693"/>
                  <a:pt x="38389" y="29000"/>
                  <a:pt x="38594" y="29341"/>
                </a:cubicBezTo>
                <a:cubicBezTo>
                  <a:pt x="38662" y="29477"/>
                  <a:pt x="38696" y="29614"/>
                  <a:pt x="38662" y="29785"/>
                </a:cubicBezTo>
                <a:cubicBezTo>
                  <a:pt x="38492" y="30228"/>
                  <a:pt x="38492" y="30706"/>
                  <a:pt x="38628" y="31184"/>
                </a:cubicBezTo>
                <a:cubicBezTo>
                  <a:pt x="38764" y="31832"/>
                  <a:pt x="38935" y="32480"/>
                  <a:pt x="39106" y="33129"/>
                </a:cubicBezTo>
                <a:cubicBezTo>
                  <a:pt x="39174" y="33333"/>
                  <a:pt x="39242" y="33538"/>
                  <a:pt x="39276" y="33675"/>
                </a:cubicBezTo>
                <a:cubicBezTo>
                  <a:pt x="39208" y="33948"/>
                  <a:pt x="39140" y="34152"/>
                  <a:pt x="39072" y="34459"/>
                </a:cubicBezTo>
                <a:cubicBezTo>
                  <a:pt x="38764" y="33913"/>
                  <a:pt x="38560" y="33367"/>
                  <a:pt x="38423" y="32753"/>
                </a:cubicBezTo>
                <a:cubicBezTo>
                  <a:pt x="38423" y="32651"/>
                  <a:pt x="38389" y="32549"/>
                  <a:pt x="38355" y="32412"/>
                </a:cubicBezTo>
                <a:cubicBezTo>
                  <a:pt x="38321" y="32344"/>
                  <a:pt x="38219" y="32276"/>
                  <a:pt x="38150" y="32276"/>
                </a:cubicBezTo>
                <a:cubicBezTo>
                  <a:pt x="38082" y="32310"/>
                  <a:pt x="38014" y="32412"/>
                  <a:pt x="37980" y="32480"/>
                </a:cubicBezTo>
                <a:cubicBezTo>
                  <a:pt x="37980" y="32617"/>
                  <a:pt x="37980" y="32753"/>
                  <a:pt x="37980" y="32856"/>
                </a:cubicBezTo>
                <a:cubicBezTo>
                  <a:pt x="38014" y="33709"/>
                  <a:pt x="38048" y="34528"/>
                  <a:pt x="38048" y="35347"/>
                </a:cubicBezTo>
                <a:cubicBezTo>
                  <a:pt x="38048" y="35483"/>
                  <a:pt x="38048" y="35585"/>
                  <a:pt x="38048" y="35790"/>
                </a:cubicBezTo>
                <a:cubicBezTo>
                  <a:pt x="38048" y="35961"/>
                  <a:pt x="38116" y="36097"/>
                  <a:pt x="38287" y="36097"/>
                </a:cubicBezTo>
                <a:cubicBezTo>
                  <a:pt x="38301" y="36101"/>
                  <a:pt x="38314" y="36103"/>
                  <a:pt x="38327" y="36103"/>
                </a:cubicBezTo>
                <a:cubicBezTo>
                  <a:pt x="38437" y="36103"/>
                  <a:pt x="38492" y="35974"/>
                  <a:pt x="38492" y="35790"/>
                </a:cubicBezTo>
                <a:cubicBezTo>
                  <a:pt x="38526" y="35551"/>
                  <a:pt x="38526" y="35312"/>
                  <a:pt x="38526" y="35074"/>
                </a:cubicBezTo>
                <a:cubicBezTo>
                  <a:pt x="38526" y="34937"/>
                  <a:pt x="38560" y="34835"/>
                  <a:pt x="38560" y="34732"/>
                </a:cubicBezTo>
                <a:cubicBezTo>
                  <a:pt x="38833" y="35244"/>
                  <a:pt x="39208" y="35654"/>
                  <a:pt x="39276" y="36336"/>
                </a:cubicBezTo>
                <a:cubicBezTo>
                  <a:pt x="39345" y="37292"/>
                  <a:pt x="39447" y="38213"/>
                  <a:pt x="39549" y="39237"/>
                </a:cubicBezTo>
                <a:lnTo>
                  <a:pt x="39925" y="39271"/>
                </a:lnTo>
                <a:cubicBezTo>
                  <a:pt x="39959" y="38998"/>
                  <a:pt x="39993" y="38793"/>
                  <a:pt x="39993" y="38554"/>
                </a:cubicBezTo>
                <a:cubicBezTo>
                  <a:pt x="40027" y="38588"/>
                  <a:pt x="40095" y="38588"/>
                  <a:pt x="40129" y="38588"/>
                </a:cubicBezTo>
                <a:cubicBezTo>
                  <a:pt x="40402" y="38588"/>
                  <a:pt x="40471" y="38384"/>
                  <a:pt x="40334" y="38111"/>
                </a:cubicBezTo>
                <a:cubicBezTo>
                  <a:pt x="40266" y="37940"/>
                  <a:pt x="40129" y="37803"/>
                  <a:pt x="40061" y="37667"/>
                </a:cubicBezTo>
                <a:cubicBezTo>
                  <a:pt x="39925" y="37394"/>
                  <a:pt x="39856" y="37087"/>
                  <a:pt x="39891" y="36814"/>
                </a:cubicBezTo>
                <a:lnTo>
                  <a:pt x="39891" y="36814"/>
                </a:lnTo>
                <a:lnTo>
                  <a:pt x="40539" y="37155"/>
                </a:lnTo>
                <a:cubicBezTo>
                  <a:pt x="40641" y="37803"/>
                  <a:pt x="40710" y="38486"/>
                  <a:pt x="40812" y="39203"/>
                </a:cubicBezTo>
                <a:lnTo>
                  <a:pt x="41221" y="39237"/>
                </a:lnTo>
                <a:cubicBezTo>
                  <a:pt x="41255" y="39100"/>
                  <a:pt x="41255" y="38964"/>
                  <a:pt x="41255" y="38759"/>
                </a:cubicBezTo>
                <a:cubicBezTo>
                  <a:pt x="41358" y="38930"/>
                  <a:pt x="41392" y="39066"/>
                  <a:pt x="41460" y="39203"/>
                </a:cubicBezTo>
                <a:lnTo>
                  <a:pt x="41904" y="39203"/>
                </a:lnTo>
                <a:cubicBezTo>
                  <a:pt x="41767" y="38520"/>
                  <a:pt x="41494" y="37940"/>
                  <a:pt x="41358" y="37223"/>
                </a:cubicBezTo>
                <a:lnTo>
                  <a:pt x="41767" y="37121"/>
                </a:lnTo>
                <a:cubicBezTo>
                  <a:pt x="41870" y="37258"/>
                  <a:pt x="41938" y="37428"/>
                  <a:pt x="42006" y="37599"/>
                </a:cubicBezTo>
                <a:cubicBezTo>
                  <a:pt x="42074" y="37701"/>
                  <a:pt x="42074" y="37803"/>
                  <a:pt x="42074" y="37940"/>
                </a:cubicBezTo>
                <a:cubicBezTo>
                  <a:pt x="42018" y="38306"/>
                  <a:pt x="42008" y="38393"/>
                  <a:pt x="42218" y="38393"/>
                </a:cubicBezTo>
                <a:cubicBezTo>
                  <a:pt x="42262" y="38393"/>
                  <a:pt x="42316" y="38390"/>
                  <a:pt x="42382" y="38384"/>
                </a:cubicBezTo>
                <a:lnTo>
                  <a:pt x="42450" y="38384"/>
                </a:lnTo>
                <a:cubicBezTo>
                  <a:pt x="42620" y="38691"/>
                  <a:pt x="42825" y="38964"/>
                  <a:pt x="43064" y="39203"/>
                </a:cubicBezTo>
                <a:cubicBezTo>
                  <a:pt x="43098" y="39225"/>
                  <a:pt x="43144" y="39233"/>
                  <a:pt x="43198" y="39233"/>
                </a:cubicBezTo>
                <a:cubicBezTo>
                  <a:pt x="43307" y="39233"/>
                  <a:pt x="43451" y="39203"/>
                  <a:pt x="43610" y="39203"/>
                </a:cubicBezTo>
                <a:cubicBezTo>
                  <a:pt x="43303" y="38725"/>
                  <a:pt x="43030" y="38349"/>
                  <a:pt x="42825" y="37906"/>
                </a:cubicBezTo>
                <a:cubicBezTo>
                  <a:pt x="42689" y="37667"/>
                  <a:pt x="42586" y="37360"/>
                  <a:pt x="42484" y="37053"/>
                </a:cubicBezTo>
                <a:cubicBezTo>
                  <a:pt x="42211" y="36029"/>
                  <a:pt x="41972" y="34971"/>
                  <a:pt x="41699" y="33913"/>
                </a:cubicBezTo>
                <a:lnTo>
                  <a:pt x="42109" y="33777"/>
                </a:lnTo>
                <a:cubicBezTo>
                  <a:pt x="42382" y="34425"/>
                  <a:pt x="42655" y="35074"/>
                  <a:pt x="42962" y="35756"/>
                </a:cubicBezTo>
                <a:lnTo>
                  <a:pt x="42757" y="35756"/>
                </a:lnTo>
                <a:cubicBezTo>
                  <a:pt x="42518" y="35858"/>
                  <a:pt x="42450" y="35995"/>
                  <a:pt x="42586" y="36234"/>
                </a:cubicBezTo>
                <a:cubicBezTo>
                  <a:pt x="42996" y="36814"/>
                  <a:pt x="43200" y="37599"/>
                  <a:pt x="43781" y="37974"/>
                </a:cubicBezTo>
                <a:cubicBezTo>
                  <a:pt x="43883" y="38111"/>
                  <a:pt x="43951" y="38247"/>
                  <a:pt x="43951" y="38384"/>
                </a:cubicBezTo>
                <a:cubicBezTo>
                  <a:pt x="44019" y="38622"/>
                  <a:pt x="44054" y="38895"/>
                  <a:pt x="44088" y="39237"/>
                </a:cubicBezTo>
                <a:cubicBezTo>
                  <a:pt x="44292" y="39168"/>
                  <a:pt x="44463" y="39134"/>
                  <a:pt x="44668" y="39134"/>
                </a:cubicBezTo>
                <a:cubicBezTo>
                  <a:pt x="44838" y="39134"/>
                  <a:pt x="45043" y="39203"/>
                  <a:pt x="45214" y="39237"/>
                </a:cubicBezTo>
                <a:lnTo>
                  <a:pt x="45248" y="39134"/>
                </a:lnTo>
                <a:lnTo>
                  <a:pt x="45077" y="38793"/>
                </a:lnTo>
                <a:cubicBezTo>
                  <a:pt x="44941" y="38554"/>
                  <a:pt x="44736" y="38384"/>
                  <a:pt x="44770" y="38076"/>
                </a:cubicBezTo>
                <a:cubicBezTo>
                  <a:pt x="44770" y="37974"/>
                  <a:pt x="44668" y="37838"/>
                  <a:pt x="44600" y="37838"/>
                </a:cubicBezTo>
                <a:cubicBezTo>
                  <a:pt x="44361" y="37735"/>
                  <a:pt x="44327" y="37565"/>
                  <a:pt x="44258" y="37326"/>
                </a:cubicBezTo>
                <a:cubicBezTo>
                  <a:pt x="44224" y="36985"/>
                  <a:pt x="44156" y="36677"/>
                  <a:pt x="44054" y="36336"/>
                </a:cubicBezTo>
                <a:cubicBezTo>
                  <a:pt x="43951" y="35893"/>
                  <a:pt x="43917" y="35858"/>
                  <a:pt x="43473" y="35858"/>
                </a:cubicBezTo>
                <a:cubicBezTo>
                  <a:pt x="43473" y="35756"/>
                  <a:pt x="43405" y="35654"/>
                  <a:pt x="43371" y="35517"/>
                </a:cubicBezTo>
                <a:cubicBezTo>
                  <a:pt x="43405" y="35483"/>
                  <a:pt x="43439" y="35483"/>
                  <a:pt x="43473" y="35449"/>
                </a:cubicBezTo>
                <a:cubicBezTo>
                  <a:pt x="43746" y="35210"/>
                  <a:pt x="43746" y="35142"/>
                  <a:pt x="43508" y="34869"/>
                </a:cubicBezTo>
                <a:cubicBezTo>
                  <a:pt x="43473" y="34835"/>
                  <a:pt x="43371" y="34801"/>
                  <a:pt x="43371" y="34767"/>
                </a:cubicBezTo>
                <a:cubicBezTo>
                  <a:pt x="43269" y="33982"/>
                  <a:pt x="42825" y="33436"/>
                  <a:pt x="42586" y="32719"/>
                </a:cubicBezTo>
                <a:cubicBezTo>
                  <a:pt x="42347" y="32037"/>
                  <a:pt x="42040" y="31388"/>
                  <a:pt x="41733" y="30672"/>
                </a:cubicBezTo>
                <a:cubicBezTo>
                  <a:pt x="41976" y="30581"/>
                  <a:pt x="42003" y="30355"/>
                  <a:pt x="42006" y="30090"/>
                </a:cubicBezTo>
                <a:lnTo>
                  <a:pt x="42006" y="30090"/>
                </a:lnTo>
                <a:cubicBezTo>
                  <a:pt x="42014" y="30125"/>
                  <a:pt x="42023" y="30159"/>
                  <a:pt x="42040" y="30194"/>
                </a:cubicBezTo>
                <a:cubicBezTo>
                  <a:pt x="42313" y="30638"/>
                  <a:pt x="42586" y="31013"/>
                  <a:pt x="42825" y="31491"/>
                </a:cubicBezTo>
                <a:cubicBezTo>
                  <a:pt x="43235" y="32378"/>
                  <a:pt x="43644" y="33333"/>
                  <a:pt x="44054" y="34255"/>
                </a:cubicBezTo>
                <a:cubicBezTo>
                  <a:pt x="44122" y="34391"/>
                  <a:pt x="44190" y="34596"/>
                  <a:pt x="44258" y="34767"/>
                </a:cubicBezTo>
                <a:cubicBezTo>
                  <a:pt x="43849" y="34937"/>
                  <a:pt x="43815" y="35074"/>
                  <a:pt x="44054" y="35449"/>
                </a:cubicBezTo>
                <a:cubicBezTo>
                  <a:pt x="44292" y="35824"/>
                  <a:pt x="44600" y="36166"/>
                  <a:pt x="44873" y="36507"/>
                </a:cubicBezTo>
                <a:cubicBezTo>
                  <a:pt x="45009" y="36643"/>
                  <a:pt x="45077" y="36848"/>
                  <a:pt x="45077" y="37053"/>
                </a:cubicBezTo>
                <a:cubicBezTo>
                  <a:pt x="45111" y="37189"/>
                  <a:pt x="45180" y="37326"/>
                  <a:pt x="45248" y="37462"/>
                </a:cubicBezTo>
                <a:cubicBezTo>
                  <a:pt x="45487" y="37906"/>
                  <a:pt x="45760" y="38349"/>
                  <a:pt x="45999" y="38827"/>
                </a:cubicBezTo>
                <a:cubicBezTo>
                  <a:pt x="46125" y="39080"/>
                  <a:pt x="46270" y="39221"/>
                  <a:pt x="46476" y="39221"/>
                </a:cubicBezTo>
                <a:cubicBezTo>
                  <a:pt x="46548" y="39221"/>
                  <a:pt x="46627" y="39204"/>
                  <a:pt x="46715" y="39168"/>
                </a:cubicBezTo>
                <a:cubicBezTo>
                  <a:pt x="46693" y="39079"/>
                  <a:pt x="46685" y="38975"/>
                  <a:pt x="46663" y="38885"/>
                </a:cubicBezTo>
                <a:lnTo>
                  <a:pt x="46663" y="38885"/>
                </a:lnTo>
                <a:cubicBezTo>
                  <a:pt x="46866" y="39140"/>
                  <a:pt x="47126" y="39172"/>
                  <a:pt x="47399" y="39172"/>
                </a:cubicBezTo>
                <a:cubicBezTo>
                  <a:pt x="47489" y="39172"/>
                  <a:pt x="47580" y="39168"/>
                  <a:pt x="47671" y="39168"/>
                </a:cubicBezTo>
                <a:lnTo>
                  <a:pt x="48080" y="39168"/>
                </a:lnTo>
                <a:cubicBezTo>
                  <a:pt x="47909" y="38998"/>
                  <a:pt x="47841" y="38930"/>
                  <a:pt x="47739" y="38827"/>
                </a:cubicBezTo>
                <a:cubicBezTo>
                  <a:pt x="46988" y="38213"/>
                  <a:pt x="46408" y="37394"/>
                  <a:pt x="46033" y="36507"/>
                </a:cubicBezTo>
                <a:cubicBezTo>
                  <a:pt x="45999" y="36404"/>
                  <a:pt x="45930" y="36234"/>
                  <a:pt x="45964" y="36166"/>
                </a:cubicBezTo>
                <a:cubicBezTo>
                  <a:pt x="46101" y="35893"/>
                  <a:pt x="45964" y="35654"/>
                  <a:pt x="45862" y="35449"/>
                </a:cubicBezTo>
                <a:lnTo>
                  <a:pt x="46101" y="35040"/>
                </a:lnTo>
                <a:lnTo>
                  <a:pt x="47295" y="36746"/>
                </a:lnTo>
                <a:lnTo>
                  <a:pt x="46920" y="36473"/>
                </a:lnTo>
                <a:cubicBezTo>
                  <a:pt x="46852" y="36421"/>
                  <a:pt x="46783" y="36387"/>
                  <a:pt x="46719" y="36387"/>
                </a:cubicBezTo>
                <a:cubicBezTo>
                  <a:pt x="46655" y="36387"/>
                  <a:pt x="46596" y="36421"/>
                  <a:pt x="46545" y="36507"/>
                </a:cubicBezTo>
                <a:cubicBezTo>
                  <a:pt x="46476" y="36643"/>
                  <a:pt x="46545" y="36848"/>
                  <a:pt x="46681" y="36916"/>
                </a:cubicBezTo>
                <a:cubicBezTo>
                  <a:pt x="46818" y="37053"/>
                  <a:pt x="46920" y="37155"/>
                  <a:pt x="47056" y="37258"/>
                </a:cubicBezTo>
                <a:cubicBezTo>
                  <a:pt x="47329" y="37428"/>
                  <a:pt x="47636" y="37599"/>
                  <a:pt x="47909" y="37769"/>
                </a:cubicBezTo>
                <a:cubicBezTo>
                  <a:pt x="48592" y="38179"/>
                  <a:pt x="49274" y="38622"/>
                  <a:pt x="49923" y="39032"/>
                </a:cubicBezTo>
                <a:cubicBezTo>
                  <a:pt x="50120" y="39163"/>
                  <a:pt x="50345" y="39224"/>
                  <a:pt x="50571" y="39224"/>
                </a:cubicBezTo>
                <a:cubicBezTo>
                  <a:pt x="50697" y="39224"/>
                  <a:pt x="50824" y="39205"/>
                  <a:pt x="50946" y="39168"/>
                </a:cubicBezTo>
                <a:cubicBezTo>
                  <a:pt x="51083" y="39100"/>
                  <a:pt x="51254" y="38793"/>
                  <a:pt x="51356" y="38554"/>
                </a:cubicBezTo>
                <a:cubicBezTo>
                  <a:pt x="51458" y="38349"/>
                  <a:pt x="51492" y="38111"/>
                  <a:pt x="51492" y="37872"/>
                </a:cubicBezTo>
                <a:cubicBezTo>
                  <a:pt x="51492" y="37803"/>
                  <a:pt x="51356" y="37633"/>
                  <a:pt x="51288" y="37633"/>
                </a:cubicBezTo>
                <a:cubicBezTo>
                  <a:pt x="50878" y="37530"/>
                  <a:pt x="50469" y="37292"/>
                  <a:pt x="50196" y="36950"/>
                </a:cubicBezTo>
                <a:cubicBezTo>
                  <a:pt x="49786" y="36609"/>
                  <a:pt x="49411" y="36234"/>
                  <a:pt x="49036" y="35858"/>
                </a:cubicBezTo>
                <a:cubicBezTo>
                  <a:pt x="48933" y="35756"/>
                  <a:pt x="48831" y="35654"/>
                  <a:pt x="48763" y="35517"/>
                </a:cubicBezTo>
                <a:lnTo>
                  <a:pt x="48763" y="35517"/>
                </a:lnTo>
                <a:cubicBezTo>
                  <a:pt x="48967" y="35620"/>
                  <a:pt x="49206" y="35722"/>
                  <a:pt x="49411" y="35858"/>
                </a:cubicBezTo>
                <a:cubicBezTo>
                  <a:pt x="49601" y="36001"/>
                  <a:pt x="49841" y="36061"/>
                  <a:pt x="50073" y="36061"/>
                </a:cubicBezTo>
                <a:cubicBezTo>
                  <a:pt x="50174" y="36061"/>
                  <a:pt x="50273" y="36050"/>
                  <a:pt x="50366" y="36029"/>
                </a:cubicBezTo>
                <a:cubicBezTo>
                  <a:pt x="50571" y="35995"/>
                  <a:pt x="50708" y="35790"/>
                  <a:pt x="50708" y="35585"/>
                </a:cubicBezTo>
                <a:cubicBezTo>
                  <a:pt x="50708" y="35347"/>
                  <a:pt x="50605" y="35278"/>
                  <a:pt x="50332" y="35278"/>
                </a:cubicBezTo>
                <a:cubicBezTo>
                  <a:pt x="50264" y="35278"/>
                  <a:pt x="50196" y="35244"/>
                  <a:pt x="50127" y="35210"/>
                </a:cubicBezTo>
                <a:cubicBezTo>
                  <a:pt x="49206" y="34459"/>
                  <a:pt x="48387" y="33572"/>
                  <a:pt x="47671" y="32651"/>
                </a:cubicBezTo>
                <a:cubicBezTo>
                  <a:pt x="47671" y="32617"/>
                  <a:pt x="47636" y="32583"/>
                  <a:pt x="47636" y="32549"/>
                </a:cubicBezTo>
                <a:cubicBezTo>
                  <a:pt x="47737" y="32448"/>
                  <a:pt x="47831" y="32408"/>
                  <a:pt x="47925" y="32408"/>
                </a:cubicBezTo>
                <a:cubicBezTo>
                  <a:pt x="48054" y="32408"/>
                  <a:pt x="48181" y="32484"/>
                  <a:pt x="48319" y="32583"/>
                </a:cubicBezTo>
                <a:cubicBezTo>
                  <a:pt x="48967" y="33060"/>
                  <a:pt x="49684" y="33538"/>
                  <a:pt x="50366" y="33948"/>
                </a:cubicBezTo>
                <a:cubicBezTo>
                  <a:pt x="50503" y="34050"/>
                  <a:pt x="50673" y="34118"/>
                  <a:pt x="50844" y="34152"/>
                </a:cubicBezTo>
                <a:cubicBezTo>
                  <a:pt x="50871" y="34161"/>
                  <a:pt x="50898" y="34166"/>
                  <a:pt x="50924" y="34166"/>
                </a:cubicBezTo>
                <a:cubicBezTo>
                  <a:pt x="51099" y="34166"/>
                  <a:pt x="51254" y="33980"/>
                  <a:pt x="51254" y="33743"/>
                </a:cubicBezTo>
                <a:cubicBezTo>
                  <a:pt x="51254" y="33496"/>
                  <a:pt x="51187" y="33381"/>
                  <a:pt x="51037" y="33381"/>
                </a:cubicBezTo>
                <a:cubicBezTo>
                  <a:pt x="51001" y="33381"/>
                  <a:pt x="50959" y="33388"/>
                  <a:pt x="50912" y="33402"/>
                </a:cubicBezTo>
                <a:cubicBezTo>
                  <a:pt x="50864" y="33426"/>
                  <a:pt x="50782" y="33450"/>
                  <a:pt x="50713" y="33450"/>
                </a:cubicBezTo>
                <a:cubicBezTo>
                  <a:pt x="50685" y="33450"/>
                  <a:pt x="50659" y="33446"/>
                  <a:pt x="50639" y="33436"/>
                </a:cubicBezTo>
                <a:cubicBezTo>
                  <a:pt x="50059" y="33094"/>
                  <a:pt x="49513" y="32753"/>
                  <a:pt x="48865" y="32344"/>
                </a:cubicBezTo>
                <a:cubicBezTo>
                  <a:pt x="49001" y="32310"/>
                  <a:pt x="49138" y="32241"/>
                  <a:pt x="49240" y="32173"/>
                </a:cubicBezTo>
                <a:cubicBezTo>
                  <a:pt x="49343" y="32105"/>
                  <a:pt x="49377" y="32037"/>
                  <a:pt x="49411" y="31900"/>
                </a:cubicBezTo>
                <a:cubicBezTo>
                  <a:pt x="49377" y="31832"/>
                  <a:pt x="49309" y="31730"/>
                  <a:pt x="49206" y="31661"/>
                </a:cubicBezTo>
                <a:cubicBezTo>
                  <a:pt x="49138" y="31627"/>
                  <a:pt x="49036" y="31627"/>
                  <a:pt x="48933" y="31627"/>
                </a:cubicBezTo>
                <a:cubicBezTo>
                  <a:pt x="48421" y="31593"/>
                  <a:pt x="47944" y="31354"/>
                  <a:pt x="47602" y="30945"/>
                </a:cubicBezTo>
                <a:cubicBezTo>
                  <a:pt x="47125" y="30433"/>
                  <a:pt x="46715" y="29853"/>
                  <a:pt x="46408" y="29204"/>
                </a:cubicBezTo>
                <a:lnTo>
                  <a:pt x="46408" y="29204"/>
                </a:lnTo>
                <a:cubicBezTo>
                  <a:pt x="46510" y="29307"/>
                  <a:pt x="46613" y="29409"/>
                  <a:pt x="46715" y="29512"/>
                </a:cubicBezTo>
                <a:cubicBezTo>
                  <a:pt x="47363" y="30058"/>
                  <a:pt x="47978" y="30604"/>
                  <a:pt x="48626" y="31115"/>
                </a:cubicBezTo>
                <a:cubicBezTo>
                  <a:pt x="49070" y="31457"/>
                  <a:pt x="49616" y="31627"/>
                  <a:pt x="50162" y="31661"/>
                </a:cubicBezTo>
                <a:cubicBezTo>
                  <a:pt x="50213" y="31678"/>
                  <a:pt x="50264" y="31687"/>
                  <a:pt x="50315" y="31687"/>
                </a:cubicBezTo>
                <a:cubicBezTo>
                  <a:pt x="50366" y="31687"/>
                  <a:pt x="50418" y="31678"/>
                  <a:pt x="50469" y="31661"/>
                </a:cubicBezTo>
                <a:cubicBezTo>
                  <a:pt x="50537" y="31627"/>
                  <a:pt x="50605" y="31559"/>
                  <a:pt x="50639" y="31457"/>
                </a:cubicBezTo>
                <a:cubicBezTo>
                  <a:pt x="50639" y="31354"/>
                  <a:pt x="50571" y="31252"/>
                  <a:pt x="50503" y="31149"/>
                </a:cubicBezTo>
                <a:cubicBezTo>
                  <a:pt x="50400" y="31081"/>
                  <a:pt x="50264" y="31047"/>
                  <a:pt x="50093" y="31047"/>
                </a:cubicBezTo>
                <a:cubicBezTo>
                  <a:pt x="49547" y="30979"/>
                  <a:pt x="49036" y="30740"/>
                  <a:pt x="48592" y="30399"/>
                </a:cubicBezTo>
                <a:cubicBezTo>
                  <a:pt x="47909" y="29921"/>
                  <a:pt x="47329" y="29375"/>
                  <a:pt x="46783" y="28727"/>
                </a:cubicBezTo>
                <a:lnTo>
                  <a:pt x="46783" y="28727"/>
                </a:lnTo>
                <a:lnTo>
                  <a:pt x="47056" y="28863"/>
                </a:lnTo>
                <a:cubicBezTo>
                  <a:pt x="47602" y="29204"/>
                  <a:pt x="48114" y="29580"/>
                  <a:pt x="48660" y="29887"/>
                </a:cubicBezTo>
                <a:cubicBezTo>
                  <a:pt x="48967" y="30023"/>
                  <a:pt x="49309" y="30126"/>
                  <a:pt x="49650" y="30160"/>
                </a:cubicBezTo>
                <a:cubicBezTo>
                  <a:pt x="49692" y="30174"/>
                  <a:pt x="49729" y="30182"/>
                  <a:pt x="49762" y="30182"/>
                </a:cubicBezTo>
                <a:cubicBezTo>
                  <a:pt x="49809" y="30182"/>
                  <a:pt x="49849" y="30166"/>
                  <a:pt x="49889" y="30126"/>
                </a:cubicBezTo>
                <a:cubicBezTo>
                  <a:pt x="49991" y="30058"/>
                  <a:pt x="50059" y="29955"/>
                  <a:pt x="50093" y="29853"/>
                </a:cubicBezTo>
                <a:cubicBezTo>
                  <a:pt x="50093" y="29785"/>
                  <a:pt x="49991" y="29614"/>
                  <a:pt x="49923" y="29614"/>
                </a:cubicBezTo>
                <a:cubicBezTo>
                  <a:pt x="49752" y="29546"/>
                  <a:pt x="49581" y="29512"/>
                  <a:pt x="49377" y="29512"/>
                </a:cubicBezTo>
                <a:cubicBezTo>
                  <a:pt x="49479" y="29409"/>
                  <a:pt x="49581" y="29341"/>
                  <a:pt x="49650" y="29239"/>
                </a:cubicBezTo>
                <a:cubicBezTo>
                  <a:pt x="49718" y="29102"/>
                  <a:pt x="49718" y="28966"/>
                  <a:pt x="49718" y="28863"/>
                </a:cubicBezTo>
                <a:cubicBezTo>
                  <a:pt x="49662" y="28779"/>
                  <a:pt x="49583" y="28718"/>
                  <a:pt x="49499" y="28718"/>
                </a:cubicBezTo>
                <a:cubicBezTo>
                  <a:pt x="49481" y="28718"/>
                  <a:pt x="49463" y="28721"/>
                  <a:pt x="49445" y="28727"/>
                </a:cubicBezTo>
                <a:cubicBezTo>
                  <a:pt x="49392" y="28744"/>
                  <a:pt x="49337" y="28753"/>
                  <a:pt x="49281" y="28753"/>
                </a:cubicBezTo>
                <a:cubicBezTo>
                  <a:pt x="49121" y="28753"/>
                  <a:pt x="48957" y="28683"/>
                  <a:pt x="48831" y="28556"/>
                </a:cubicBezTo>
                <a:cubicBezTo>
                  <a:pt x="48831" y="28420"/>
                  <a:pt x="48831" y="28283"/>
                  <a:pt x="48797" y="28147"/>
                </a:cubicBezTo>
                <a:cubicBezTo>
                  <a:pt x="48694" y="28010"/>
                  <a:pt x="48592" y="27908"/>
                  <a:pt x="48455" y="27840"/>
                </a:cubicBezTo>
                <a:cubicBezTo>
                  <a:pt x="48080" y="27635"/>
                  <a:pt x="47705" y="27464"/>
                  <a:pt x="47363" y="27225"/>
                </a:cubicBezTo>
                <a:cubicBezTo>
                  <a:pt x="47193" y="27157"/>
                  <a:pt x="47022" y="27021"/>
                  <a:pt x="46886" y="26884"/>
                </a:cubicBezTo>
                <a:cubicBezTo>
                  <a:pt x="46203" y="26065"/>
                  <a:pt x="45521" y="25212"/>
                  <a:pt x="44838" y="24359"/>
                </a:cubicBezTo>
                <a:cubicBezTo>
                  <a:pt x="44736" y="24222"/>
                  <a:pt x="44702" y="24086"/>
                  <a:pt x="44668" y="23950"/>
                </a:cubicBezTo>
                <a:lnTo>
                  <a:pt x="44668" y="23950"/>
                </a:lnTo>
                <a:cubicBezTo>
                  <a:pt x="44770" y="24052"/>
                  <a:pt x="44838" y="24188"/>
                  <a:pt x="44941" y="24291"/>
                </a:cubicBezTo>
                <a:cubicBezTo>
                  <a:pt x="45248" y="24666"/>
                  <a:pt x="45521" y="25076"/>
                  <a:pt x="45862" y="25451"/>
                </a:cubicBezTo>
                <a:cubicBezTo>
                  <a:pt x="46033" y="25622"/>
                  <a:pt x="46237" y="25792"/>
                  <a:pt x="46442" y="25895"/>
                </a:cubicBezTo>
                <a:cubicBezTo>
                  <a:pt x="46542" y="25944"/>
                  <a:pt x="46621" y="25971"/>
                  <a:pt x="46683" y="25971"/>
                </a:cubicBezTo>
                <a:cubicBezTo>
                  <a:pt x="46834" y="25971"/>
                  <a:pt x="46886" y="25814"/>
                  <a:pt x="46886" y="25451"/>
                </a:cubicBezTo>
                <a:cubicBezTo>
                  <a:pt x="47022" y="25485"/>
                  <a:pt x="47125" y="25553"/>
                  <a:pt x="47261" y="25587"/>
                </a:cubicBezTo>
                <a:cubicBezTo>
                  <a:pt x="47415" y="25654"/>
                  <a:pt x="47584" y="25691"/>
                  <a:pt x="47748" y="25691"/>
                </a:cubicBezTo>
                <a:cubicBezTo>
                  <a:pt x="47838" y="25691"/>
                  <a:pt x="47927" y="25680"/>
                  <a:pt x="48012" y="25656"/>
                </a:cubicBezTo>
                <a:cubicBezTo>
                  <a:pt x="48114" y="25639"/>
                  <a:pt x="48217" y="25630"/>
                  <a:pt x="48319" y="25630"/>
                </a:cubicBezTo>
                <a:cubicBezTo>
                  <a:pt x="48421" y="25630"/>
                  <a:pt x="48524" y="25639"/>
                  <a:pt x="48626" y="25656"/>
                </a:cubicBezTo>
                <a:cubicBezTo>
                  <a:pt x="48797" y="25656"/>
                  <a:pt x="48933" y="25622"/>
                  <a:pt x="48967" y="25417"/>
                </a:cubicBezTo>
                <a:cubicBezTo>
                  <a:pt x="48967" y="25178"/>
                  <a:pt x="48831" y="25144"/>
                  <a:pt x="48694" y="25076"/>
                </a:cubicBezTo>
                <a:cubicBezTo>
                  <a:pt x="48148" y="24939"/>
                  <a:pt x="47568" y="24871"/>
                  <a:pt x="47125" y="24530"/>
                </a:cubicBezTo>
                <a:cubicBezTo>
                  <a:pt x="46647" y="24154"/>
                  <a:pt x="46169" y="23847"/>
                  <a:pt x="45726" y="23472"/>
                </a:cubicBezTo>
                <a:cubicBezTo>
                  <a:pt x="45248" y="23096"/>
                  <a:pt x="44804" y="22687"/>
                  <a:pt x="44361" y="22243"/>
                </a:cubicBezTo>
                <a:cubicBezTo>
                  <a:pt x="43883" y="21663"/>
                  <a:pt x="43508" y="20981"/>
                  <a:pt x="43269" y="20264"/>
                </a:cubicBezTo>
                <a:lnTo>
                  <a:pt x="43269" y="20264"/>
                </a:lnTo>
                <a:lnTo>
                  <a:pt x="43542" y="20537"/>
                </a:lnTo>
                <a:cubicBezTo>
                  <a:pt x="44156" y="21151"/>
                  <a:pt x="44770" y="21766"/>
                  <a:pt x="45384" y="22346"/>
                </a:cubicBezTo>
                <a:cubicBezTo>
                  <a:pt x="45589" y="22516"/>
                  <a:pt x="45760" y="22653"/>
                  <a:pt x="45999" y="22755"/>
                </a:cubicBezTo>
                <a:cubicBezTo>
                  <a:pt x="46069" y="22797"/>
                  <a:pt x="46151" y="22828"/>
                  <a:pt x="46232" y="22828"/>
                </a:cubicBezTo>
                <a:cubicBezTo>
                  <a:pt x="46348" y="22828"/>
                  <a:pt x="46464" y="22765"/>
                  <a:pt x="46545" y="22585"/>
                </a:cubicBezTo>
                <a:lnTo>
                  <a:pt x="47500" y="23062"/>
                </a:lnTo>
                <a:cubicBezTo>
                  <a:pt x="47602" y="23131"/>
                  <a:pt x="47739" y="23165"/>
                  <a:pt x="47841" y="23165"/>
                </a:cubicBezTo>
                <a:cubicBezTo>
                  <a:pt x="47944" y="23131"/>
                  <a:pt x="48012" y="23062"/>
                  <a:pt x="48046" y="22960"/>
                </a:cubicBezTo>
                <a:cubicBezTo>
                  <a:pt x="48080" y="22858"/>
                  <a:pt x="48046" y="22755"/>
                  <a:pt x="47978" y="22653"/>
                </a:cubicBezTo>
                <a:cubicBezTo>
                  <a:pt x="47875" y="22585"/>
                  <a:pt x="47773" y="22516"/>
                  <a:pt x="47636" y="22448"/>
                </a:cubicBezTo>
                <a:cubicBezTo>
                  <a:pt x="46647" y="21902"/>
                  <a:pt x="45623" y="21424"/>
                  <a:pt x="44634" y="20810"/>
                </a:cubicBezTo>
                <a:cubicBezTo>
                  <a:pt x="44224" y="20503"/>
                  <a:pt x="43883" y="20128"/>
                  <a:pt x="43576" y="19752"/>
                </a:cubicBezTo>
                <a:cubicBezTo>
                  <a:pt x="43632" y="19545"/>
                  <a:pt x="43710" y="19473"/>
                  <a:pt x="43802" y="19473"/>
                </a:cubicBezTo>
                <a:cubicBezTo>
                  <a:pt x="43877" y="19473"/>
                  <a:pt x="43962" y="19521"/>
                  <a:pt x="44054" y="19582"/>
                </a:cubicBezTo>
                <a:cubicBezTo>
                  <a:pt x="44634" y="20025"/>
                  <a:pt x="45248" y="20469"/>
                  <a:pt x="45862" y="20878"/>
                </a:cubicBezTo>
                <a:cubicBezTo>
                  <a:pt x="46203" y="21083"/>
                  <a:pt x="46545" y="21254"/>
                  <a:pt x="46886" y="21424"/>
                </a:cubicBezTo>
                <a:cubicBezTo>
                  <a:pt x="46950" y="21467"/>
                  <a:pt x="47018" y="21487"/>
                  <a:pt x="47082" y="21487"/>
                </a:cubicBezTo>
                <a:cubicBezTo>
                  <a:pt x="47224" y="21487"/>
                  <a:pt x="47351" y="21394"/>
                  <a:pt x="47398" y="21254"/>
                </a:cubicBezTo>
                <a:cubicBezTo>
                  <a:pt x="47500" y="21117"/>
                  <a:pt x="47466" y="20913"/>
                  <a:pt x="47363" y="20776"/>
                </a:cubicBezTo>
                <a:cubicBezTo>
                  <a:pt x="47295" y="20674"/>
                  <a:pt x="47193" y="20674"/>
                  <a:pt x="47091" y="20674"/>
                </a:cubicBezTo>
                <a:cubicBezTo>
                  <a:pt x="47022" y="20674"/>
                  <a:pt x="46939" y="20704"/>
                  <a:pt x="46871" y="20704"/>
                </a:cubicBezTo>
                <a:cubicBezTo>
                  <a:pt x="46836" y="20704"/>
                  <a:pt x="46806" y="20696"/>
                  <a:pt x="46783" y="20674"/>
                </a:cubicBezTo>
                <a:cubicBezTo>
                  <a:pt x="46306" y="20435"/>
                  <a:pt x="45896" y="20196"/>
                  <a:pt x="45453" y="19923"/>
                </a:cubicBezTo>
                <a:cubicBezTo>
                  <a:pt x="45555" y="19445"/>
                  <a:pt x="45521" y="19309"/>
                  <a:pt x="45214" y="19275"/>
                </a:cubicBezTo>
                <a:cubicBezTo>
                  <a:pt x="44668" y="19275"/>
                  <a:pt x="44122" y="19002"/>
                  <a:pt x="43781" y="18558"/>
                </a:cubicBezTo>
                <a:cubicBezTo>
                  <a:pt x="42791" y="17978"/>
                  <a:pt x="42074" y="16886"/>
                  <a:pt x="41290" y="15965"/>
                </a:cubicBezTo>
                <a:cubicBezTo>
                  <a:pt x="41221" y="15862"/>
                  <a:pt x="41153" y="15760"/>
                  <a:pt x="41085" y="15623"/>
                </a:cubicBezTo>
                <a:cubicBezTo>
                  <a:pt x="41051" y="15555"/>
                  <a:pt x="41017" y="15487"/>
                  <a:pt x="41017" y="15419"/>
                </a:cubicBezTo>
                <a:lnTo>
                  <a:pt x="41017" y="15419"/>
                </a:lnTo>
                <a:cubicBezTo>
                  <a:pt x="41153" y="15453"/>
                  <a:pt x="41290" y="15521"/>
                  <a:pt x="41426" y="15589"/>
                </a:cubicBezTo>
                <a:cubicBezTo>
                  <a:pt x="41836" y="15794"/>
                  <a:pt x="42245" y="15999"/>
                  <a:pt x="42689" y="16135"/>
                </a:cubicBezTo>
                <a:cubicBezTo>
                  <a:pt x="42859" y="16238"/>
                  <a:pt x="43064" y="16238"/>
                  <a:pt x="43235" y="16340"/>
                </a:cubicBezTo>
                <a:cubicBezTo>
                  <a:pt x="43644" y="16647"/>
                  <a:pt x="44122" y="16852"/>
                  <a:pt x="44634" y="16954"/>
                </a:cubicBezTo>
                <a:cubicBezTo>
                  <a:pt x="44702" y="16954"/>
                  <a:pt x="44755" y="16969"/>
                  <a:pt x="44803" y="16969"/>
                </a:cubicBezTo>
                <a:cubicBezTo>
                  <a:pt x="44827" y="16969"/>
                  <a:pt x="44850" y="16966"/>
                  <a:pt x="44873" y="16954"/>
                </a:cubicBezTo>
                <a:cubicBezTo>
                  <a:pt x="44975" y="16920"/>
                  <a:pt x="45043" y="16818"/>
                  <a:pt x="45077" y="16750"/>
                </a:cubicBezTo>
                <a:cubicBezTo>
                  <a:pt x="45077" y="16613"/>
                  <a:pt x="45043" y="16511"/>
                  <a:pt x="44975" y="16442"/>
                </a:cubicBezTo>
                <a:cubicBezTo>
                  <a:pt x="44838" y="16374"/>
                  <a:pt x="44668" y="16306"/>
                  <a:pt x="44531" y="16272"/>
                </a:cubicBezTo>
                <a:cubicBezTo>
                  <a:pt x="44224" y="16135"/>
                  <a:pt x="43883" y="15999"/>
                  <a:pt x="43576" y="15862"/>
                </a:cubicBezTo>
                <a:lnTo>
                  <a:pt x="43576" y="15726"/>
                </a:lnTo>
                <a:cubicBezTo>
                  <a:pt x="43712" y="15794"/>
                  <a:pt x="43815" y="15828"/>
                  <a:pt x="43951" y="15862"/>
                </a:cubicBezTo>
                <a:cubicBezTo>
                  <a:pt x="44224" y="15896"/>
                  <a:pt x="44497" y="15896"/>
                  <a:pt x="44770" y="15896"/>
                </a:cubicBezTo>
                <a:cubicBezTo>
                  <a:pt x="44941" y="15862"/>
                  <a:pt x="45077" y="15658"/>
                  <a:pt x="45009" y="15487"/>
                </a:cubicBezTo>
                <a:cubicBezTo>
                  <a:pt x="44984" y="15314"/>
                  <a:pt x="44888" y="15266"/>
                  <a:pt x="44784" y="15266"/>
                </a:cubicBezTo>
                <a:cubicBezTo>
                  <a:pt x="44745" y="15266"/>
                  <a:pt x="44705" y="15273"/>
                  <a:pt x="44668" y="15282"/>
                </a:cubicBezTo>
                <a:cubicBezTo>
                  <a:pt x="44587" y="15296"/>
                  <a:pt x="44506" y="15302"/>
                  <a:pt x="44424" y="15302"/>
                </a:cubicBezTo>
                <a:cubicBezTo>
                  <a:pt x="44090" y="15302"/>
                  <a:pt x="43754" y="15188"/>
                  <a:pt x="43508" y="14941"/>
                </a:cubicBezTo>
                <a:cubicBezTo>
                  <a:pt x="43576" y="14668"/>
                  <a:pt x="43473" y="14395"/>
                  <a:pt x="43269" y="14224"/>
                </a:cubicBezTo>
                <a:cubicBezTo>
                  <a:pt x="42927" y="13917"/>
                  <a:pt x="42586" y="13644"/>
                  <a:pt x="42279" y="13371"/>
                </a:cubicBezTo>
                <a:cubicBezTo>
                  <a:pt x="42143" y="13235"/>
                  <a:pt x="42040" y="13132"/>
                  <a:pt x="41904" y="13030"/>
                </a:cubicBezTo>
                <a:lnTo>
                  <a:pt x="41972" y="12928"/>
                </a:lnTo>
                <a:lnTo>
                  <a:pt x="42552" y="13201"/>
                </a:lnTo>
                <a:cubicBezTo>
                  <a:pt x="42620" y="13235"/>
                  <a:pt x="42689" y="13269"/>
                  <a:pt x="42791" y="13303"/>
                </a:cubicBezTo>
                <a:cubicBezTo>
                  <a:pt x="42821" y="13313"/>
                  <a:pt x="42853" y="13320"/>
                  <a:pt x="42886" y="13320"/>
                </a:cubicBezTo>
                <a:cubicBezTo>
                  <a:pt x="42967" y="13320"/>
                  <a:pt x="43050" y="13278"/>
                  <a:pt x="43098" y="13132"/>
                </a:cubicBezTo>
                <a:cubicBezTo>
                  <a:pt x="43166" y="12962"/>
                  <a:pt x="43098" y="12791"/>
                  <a:pt x="42927" y="12723"/>
                </a:cubicBezTo>
                <a:cubicBezTo>
                  <a:pt x="42859" y="12689"/>
                  <a:pt x="42825" y="12655"/>
                  <a:pt x="42757" y="12655"/>
                </a:cubicBezTo>
                <a:cubicBezTo>
                  <a:pt x="41733" y="12109"/>
                  <a:pt x="40846" y="11324"/>
                  <a:pt x="40232" y="10300"/>
                </a:cubicBezTo>
                <a:cubicBezTo>
                  <a:pt x="39754" y="9584"/>
                  <a:pt x="39310" y="8799"/>
                  <a:pt x="38867" y="8014"/>
                </a:cubicBezTo>
                <a:cubicBezTo>
                  <a:pt x="38901" y="7946"/>
                  <a:pt x="38969" y="7912"/>
                  <a:pt x="39003" y="7843"/>
                </a:cubicBezTo>
                <a:cubicBezTo>
                  <a:pt x="39106" y="7639"/>
                  <a:pt x="39072" y="7468"/>
                  <a:pt x="38901" y="7366"/>
                </a:cubicBezTo>
                <a:cubicBezTo>
                  <a:pt x="38901" y="7332"/>
                  <a:pt x="38867" y="7332"/>
                  <a:pt x="38833" y="7332"/>
                </a:cubicBezTo>
                <a:cubicBezTo>
                  <a:pt x="38389" y="7263"/>
                  <a:pt x="38219" y="6854"/>
                  <a:pt x="38048" y="6410"/>
                </a:cubicBezTo>
                <a:cubicBezTo>
                  <a:pt x="38014" y="6342"/>
                  <a:pt x="37980" y="6274"/>
                  <a:pt x="37946" y="6171"/>
                </a:cubicBezTo>
                <a:cubicBezTo>
                  <a:pt x="37887" y="6112"/>
                  <a:pt x="37802" y="6028"/>
                  <a:pt x="37758" y="6028"/>
                </a:cubicBezTo>
                <a:cubicBezTo>
                  <a:pt x="37751" y="6028"/>
                  <a:pt x="37745" y="6030"/>
                  <a:pt x="37741" y="6035"/>
                </a:cubicBezTo>
                <a:cubicBezTo>
                  <a:pt x="37604" y="6103"/>
                  <a:pt x="37536" y="6205"/>
                  <a:pt x="37536" y="6308"/>
                </a:cubicBezTo>
                <a:cubicBezTo>
                  <a:pt x="37536" y="6478"/>
                  <a:pt x="37570" y="6683"/>
                  <a:pt x="37604" y="6820"/>
                </a:cubicBezTo>
                <a:cubicBezTo>
                  <a:pt x="37707" y="7195"/>
                  <a:pt x="37809" y="7536"/>
                  <a:pt x="37911" y="7878"/>
                </a:cubicBezTo>
                <a:cubicBezTo>
                  <a:pt x="38048" y="8185"/>
                  <a:pt x="38184" y="8458"/>
                  <a:pt x="38355" y="8765"/>
                </a:cubicBezTo>
                <a:cubicBezTo>
                  <a:pt x="38628" y="9208"/>
                  <a:pt x="38901" y="9686"/>
                  <a:pt x="39208" y="10130"/>
                </a:cubicBezTo>
                <a:cubicBezTo>
                  <a:pt x="39310" y="10266"/>
                  <a:pt x="39345" y="10403"/>
                  <a:pt x="39140" y="10573"/>
                </a:cubicBezTo>
                <a:cubicBezTo>
                  <a:pt x="39072" y="10471"/>
                  <a:pt x="38969" y="10334"/>
                  <a:pt x="38901" y="10198"/>
                </a:cubicBezTo>
                <a:cubicBezTo>
                  <a:pt x="38526" y="9584"/>
                  <a:pt x="38184" y="8969"/>
                  <a:pt x="37843" y="8355"/>
                </a:cubicBezTo>
                <a:cubicBezTo>
                  <a:pt x="37809" y="8321"/>
                  <a:pt x="37809" y="8253"/>
                  <a:pt x="37775" y="8219"/>
                </a:cubicBezTo>
                <a:cubicBezTo>
                  <a:pt x="37721" y="8111"/>
                  <a:pt x="37668" y="7983"/>
                  <a:pt x="37581" y="7983"/>
                </a:cubicBezTo>
                <a:cubicBezTo>
                  <a:pt x="37557" y="7983"/>
                  <a:pt x="37531" y="7992"/>
                  <a:pt x="37502" y="8014"/>
                </a:cubicBezTo>
                <a:cubicBezTo>
                  <a:pt x="37400" y="8116"/>
                  <a:pt x="37331" y="8219"/>
                  <a:pt x="37331" y="8355"/>
                </a:cubicBezTo>
                <a:cubicBezTo>
                  <a:pt x="37331" y="8560"/>
                  <a:pt x="37263" y="8628"/>
                  <a:pt x="37127" y="8662"/>
                </a:cubicBezTo>
                <a:cubicBezTo>
                  <a:pt x="37365" y="9481"/>
                  <a:pt x="37570" y="10266"/>
                  <a:pt x="37775" y="11051"/>
                </a:cubicBezTo>
                <a:cubicBezTo>
                  <a:pt x="37877" y="11460"/>
                  <a:pt x="38014" y="11836"/>
                  <a:pt x="38150" y="12245"/>
                </a:cubicBezTo>
                <a:lnTo>
                  <a:pt x="37877" y="12382"/>
                </a:lnTo>
                <a:cubicBezTo>
                  <a:pt x="37638" y="11733"/>
                  <a:pt x="37434" y="11119"/>
                  <a:pt x="37195" y="10505"/>
                </a:cubicBezTo>
                <a:cubicBezTo>
                  <a:pt x="37161" y="10403"/>
                  <a:pt x="37195" y="10266"/>
                  <a:pt x="37161" y="10198"/>
                </a:cubicBezTo>
                <a:cubicBezTo>
                  <a:pt x="37092" y="9891"/>
                  <a:pt x="37024" y="9652"/>
                  <a:pt x="36956" y="9345"/>
                </a:cubicBezTo>
                <a:lnTo>
                  <a:pt x="37127" y="8662"/>
                </a:lnTo>
                <a:cubicBezTo>
                  <a:pt x="37097" y="8545"/>
                  <a:pt x="37068" y="8376"/>
                  <a:pt x="36950" y="8376"/>
                </a:cubicBezTo>
                <a:cubicBezTo>
                  <a:pt x="36932" y="8376"/>
                  <a:pt x="36911" y="8380"/>
                  <a:pt x="36888" y="8389"/>
                </a:cubicBezTo>
                <a:cubicBezTo>
                  <a:pt x="36819" y="8423"/>
                  <a:pt x="36751" y="8560"/>
                  <a:pt x="36683" y="8662"/>
                </a:cubicBezTo>
                <a:cubicBezTo>
                  <a:pt x="36615" y="8765"/>
                  <a:pt x="36581" y="8901"/>
                  <a:pt x="36512" y="9038"/>
                </a:cubicBezTo>
                <a:lnTo>
                  <a:pt x="36239" y="8799"/>
                </a:lnTo>
                <a:cubicBezTo>
                  <a:pt x="36444" y="8253"/>
                  <a:pt x="36649" y="7741"/>
                  <a:pt x="36854" y="7229"/>
                </a:cubicBezTo>
                <a:cubicBezTo>
                  <a:pt x="36990" y="6922"/>
                  <a:pt x="37092" y="6581"/>
                  <a:pt x="37195" y="6274"/>
                </a:cubicBezTo>
                <a:cubicBezTo>
                  <a:pt x="37229" y="6137"/>
                  <a:pt x="37263" y="5967"/>
                  <a:pt x="37263" y="5830"/>
                </a:cubicBezTo>
                <a:cubicBezTo>
                  <a:pt x="37263" y="5625"/>
                  <a:pt x="37195" y="5455"/>
                  <a:pt x="37024" y="5455"/>
                </a:cubicBezTo>
                <a:cubicBezTo>
                  <a:pt x="36888" y="5455"/>
                  <a:pt x="36854" y="5591"/>
                  <a:pt x="36819" y="5762"/>
                </a:cubicBezTo>
                <a:cubicBezTo>
                  <a:pt x="36581" y="6751"/>
                  <a:pt x="36205" y="7707"/>
                  <a:pt x="35693" y="8560"/>
                </a:cubicBezTo>
                <a:cubicBezTo>
                  <a:pt x="35728" y="8423"/>
                  <a:pt x="35728" y="8287"/>
                  <a:pt x="35762" y="8116"/>
                </a:cubicBezTo>
                <a:cubicBezTo>
                  <a:pt x="35796" y="7946"/>
                  <a:pt x="35796" y="7775"/>
                  <a:pt x="35625" y="7707"/>
                </a:cubicBezTo>
                <a:cubicBezTo>
                  <a:pt x="35599" y="7696"/>
                  <a:pt x="35575" y="7691"/>
                  <a:pt x="35553" y="7691"/>
                </a:cubicBezTo>
                <a:cubicBezTo>
                  <a:pt x="35434" y="7691"/>
                  <a:pt x="35381" y="7836"/>
                  <a:pt x="35352" y="7980"/>
                </a:cubicBezTo>
                <a:cubicBezTo>
                  <a:pt x="34977" y="9174"/>
                  <a:pt x="34397" y="10266"/>
                  <a:pt x="33612" y="11256"/>
                </a:cubicBezTo>
                <a:cubicBezTo>
                  <a:pt x="33168" y="11904"/>
                  <a:pt x="32452" y="12348"/>
                  <a:pt x="31667" y="12450"/>
                </a:cubicBezTo>
                <a:cubicBezTo>
                  <a:pt x="31463" y="12484"/>
                  <a:pt x="31226" y="12450"/>
                  <a:pt x="31156" y="12852"/>
                </a:cubicBezTo>
                <a:lnTo>
                  <a:pt x="31156" y="12852"/>
                </a:lnTo>
                <a:cubicBezTo>
                  <a:pt x="31149" y="12854"/>
                  <a:pt x="31130" y="12865"/>
                  <a:pt x="31087" y="12894"/>
                </a:cubicBezTo>
                <a:cubicBezTo>
                  <a:pt x="31019" y="12996"/>
                  <a:pt x="30882" y="13064"/>
                  <a:pt x="30882" y="13132"/>
                </a:cubicBezTo>
                <a:cubicBezTo>
                  <a:pt x="30882" y="13303"/>
                  <a:pt x="30916" y="13474"/>
                  <a:pt x="31019" y="13610"/>
                </a:cubicBezTo>
                <a:cubicBezTo>
                  <a:pt x="31292" y="13815"/>
                  <a:pt x="31565" y="14020"/>
                  <a:pt x="31838" y="14259"/>
                </a:cubicBezTo>
                <a:cubicBezTo>
                  <a:pt x="31701" y="14361"/>
                  <a:pt x="31565" y="14429"/>
                  <a:pt x="31326" y="14634"/>
                </a:cubicBezTo>
                <a:cubicBezTo>
                  <a:pt x="31087" y="14805"/>
                  <a:pt x="30882" y="14975"/>
                  <a:pt x="30677" y="15180"/>
                </a:cubicBezTo>
                <a:cubicBezTo>
                  <a:pt x="30541" y="15282"/>
                  <a:pt x="30507" y="15453"/>
                  <a:pt x="30575" y="15589"/>
                </a:cubicBezTo>
                <a:cubicBezTo>
                  <a:pt x="30611" y="15697"/>
                  <a:pt x="30676" y="15739"/>
                  <a:pt x="30744" y="15739"/>
                </a:cubicBezTo>
                <a:cubicBezTo>
                  <a:pt x="30804" y="15739"/>
                  <a:pt x="30868" y="15706"/>
                  <a:pt x="30916" y="15658"/>
                </a:cubicBezTo>
                <a:cubicBezTo>
                  <a:pt x="31530" y="15146"/>
                  <a:pt x="32110" y="14702"/>
                  <a:pt x="32691" y="14156"/>
                </a:cubicBezTo>
                <a:cubicBezTo>
                  <a:pt x="32929" y="13917"/>
                  <a:pt x="33202" y="13713"/>
                  <a:pt x="33510" y="13542"/>
                </a:cubicBezTo>
                <a:cubicBezTo>
                  <a:pt x="33783" y="13405"/>
                  <a:pt x="34056" y="13201"/>
                  <a:pt x="34363" y="13030"/>
                </a:cubicBezTo>
                <a:lnTo>
                  <a:pt x="34363" y="13030"/>
                </a:lnTo>
                <a:cubicBezTo>
                  <a:pt x="34226" y="13644"/>
                  <a:pt x="33885" y="14224"/>
                  <a:pt x="33441" y="14668"/>
                </a:cubicBezTo>
                <a:cubicBezTo>
                  <a:pt x="32895" y="15146"/>
                  <a:pt x="32315" y="15521"/>
                  <a:pt x="31735" y="15965"/>
                </a:cubicBezTo>
                <a:cubicBezTo>
                  <a:pt x="31530" y="16101"/>
                  <a:pt x="31360" y="16238"/>
                  <a:pt x="31155" y="16374"/>
                </a:cubicBezTo>
                <a:cubicBezTo>
                  <a:pt x="31019" y="16477"/>
                  <a:pt x="30950" y="16715"/>
                  <a:pt x="31053" y="16886"/>
                </a:cubicBezTo>
                <a:cubicBezTo>
                  <a:pt x="31094" y="16955"/>
                  <a:pt x="31141" y="16979"/>
                  <a:pt x="31191" y="16979"/>
                </a:cubicBezTo>
                <a:cubicBezTo>
                  <a:pt x="31265" y="16979"/>
                  <a:pt x="31347" y="16927"/>
                  <a:pt x="31428" y="16886"/>
                </a:cubicBezTo>
                <a:cubicBezTo>
                  <a:pt x="31974" y="16511"/>
                  <a:pt x="32520" y="16169"/>
                  <a:pt x="33100" y="15760"/>
                </a:cubicBezTo>
                <a:lnTo>
                  <a:pt x="33100" y="15760"/>
                </a:lnTo>
                <a:cubicBezTo>
                  <a:pt x="33100" y="15862"/>
                  <a:pt x="33066" y="15931"/>
                  <a:pt x="32998" y="16033"/>
                </a:cubicBezTo>
                <a:cubicBezTo>
                  <a:pt x="32725" y="16442"/>
                  <a:pt x="32383" y="16818"/>
                  <a:pt x="31940" y="17125"/>
                </a:cubicBezTo>
                <a:cubicBezTo>
                  <a:pt x="31838" y="17193"/>
                  <a:pt x="31735" y="17398"/>
                  <a:pt x="31633" y="17500"/>
                </a:cubicBezTo>
                <a:cubicBezTo>
                  <a:pt x="31394" y="17671"/>
                  <a:pt x="31189" y="17807"/>
                  <a:pt x="30984" y="17978"/>
                </a:cubicBezTo>
                <a:cubicBezTo>
                  <a:pt x="30848" y="18046"/>
                  <a:pt x="30643" y="18114"/>
                  <a:pt x="30677" y="18353"/>
                </a:cubicBezTo>
                <a:cubicBezTo>
                  <a:pt x="30711" y="18490"/>
                  <a:pt x="30848" y="18592"/>
                  <a:pt x="30950" y="18763"/>
                </a:cubicBezTo>
                <a:cubicBezTo>
                  <a:pt x="30711" y="19138"/>
                  <a:pt x="30370" y="19411"/>
                  <a:pt x="29995" y="19650"/>
                </a:cubicBezTo>
                <a:cubicBezTo>
                  <a:pt x="29790" y="19752"/>
                  <a:pt x="29620" y="19855"/>
                  <a:pt x="29415" y="19991"/>
                </a:cubicBezTo>
                <a:cubicBezTo>
                  <a:pt x="29278" y="20059"/>
                  <a:pt x="29210" y="20264"/>
                  <a:pt x="29278" y="20401"/>
                </a:cubicBezTo>
                <a:cubicBezTo>
                  <a:pt x="29318" y="20521"/>
                  <a:pt x="29382" y="20570"/>
                  <a:pt x="29455" y="20570"/>
                </a:cubicBezTo>
                <a:cubicBezTo>
                  <a:pt x="29506" y="20570"/>
                  <a:pt x="29563" y="20545"/>
                  <a:pt x="29620" y="20503"/>
                </a:cubicBezTo>
                <a:cubicBezTo>
                  <a:pt x="30302" y="20196"/>
                  <a:pt x="30882" y="19752"/>
                  <a:pt x="31292" y="19172"/>
                </a:cubicBezTo>
                <a:lnTo>
                  <a:pt x="31599" y="18729"/>
                </a:lnTo>
                <a:lnTo>
                  <a:pt x="31667" y="18797"/>
                </a:lnTo>
                <a:cubicBezTo>
                  <a:pt x="31633" y="18865"/>
                  <a:pt x="31633" y="18968"/>
                  <a:pt x="31599" y="19036"/>
                </a:cubicBezTo>
                <a:cubicBezTo>
                  <a:pt x="31223" y="19718"/>
                  <a:pt x="30780" y="20332"/>
                  <a:pt x="30268" y="20913"/>
                </a:cubicBezTo>
                <a:cubicBezTo>
                  <a:pt x="30234" y="20947"/>
                  <a:pt x="30165" y="20981"/>
                  <a:pt x="30131" y="21049"/>
                </a:cubicBezTo>
                <a:cubicBezTo>
                  <a:pt x="29893" y="21356"/>
                  <a:pt x="29927" y="21493"/>
                  <a:pt x="30302" y="21629"/>
                </a:cubicBezTo>
                <a:cubicBezTo>
                  <a:pt x="30131" y="21834"/>
                  <a:pt x="29927" y="22004"/>
                  <a:pt x="29654" y="22073"/>
                </a:cubicBezTo>
                <a:cubicBezTo>
                  <a:pt x="29551" y="22107"/>
                  <a:pt x="29449" y="22175"/>
                  <a:pt x="29347" y="22243"/>
                </a:cubicBezTo>
                <a:cubicBezTo>
                  <a:pt x="29278" y="22312"/>
                  <a:pt x="29244" y="22414"/>
                  <a:pt x="29244" y="22550"/>
                </a:cubicBezTo>
                <a:cubicBezTo>
                  <a:pt x="29244" y="22619"/>
                  <a:pt x="29312" y="22721"/>
                  <a:pt x="29415" y="22755"/>
                </a:cubicBezTo>
                <a:cubicBezTo>
                  <a:pt x="29646" y="22847"/>
                  <a:pt x="29888" y="22893"/>
                  <a:pt x="30128" y="22893"/>
                </a:cubicBezTo>
                <a:cubicBezTo>
                  <a:pt x="30597" y="22893"/>
                  <a:pt x="31055" y="22719"/>
                  <a:pt x="31394" y="22380"/>
                </a:cubicBezTo>
                <a:cubicBezTo>
                  <a:pt x="31872" y="22039"/>
                  <a:pt x="32247" y="21663"/>
                  <a:pt x="32691" y="21288"/>
                </a:cubicBezTo>
                <a:cubicBezTo>
                  <a:pt x="32861" y="21151"/>
                  <a:pt x="32998" y="21015"/>
                  <a:pt x="33168" y="20844"/>
                </a:cubicBezTo>
                <a:cubicBezTo>
                  <a:pt x="33237" y="20947"/>
                  <a:pt x="33271" y="21015"/>
                  <a:pt x="33339" y="21117"/>
                </a:cubicBezTo>
                <a:cubicBezTo>
                  <a:pt x="32827" y="22073"/>
                  <a:pt x="32281" y="22892"/>
                  <a:pt x="31394" y="23165"/>
                </a:cubicBezTo>
                <a:cubicBezTo>
                  <a:pt x="31019" y="23267"/>
                  <a:pt x="30984" y="23404"/>
                  <a:pt x="31223" y="23847"/>
                </a:cubicBezTo>
                <a:cubicBezTo>
                  <a:pt x="30677" y="24393"/>
                  <a:pt x="29995" y="24803"/>
                  <a:pt x="29278" y="25041"/>
                </a:cubicBezTo>
                <a:cubicBezTo>
                  <a:pt x="29248" y="25051"/>
                  <a:pt x="29218" y="25056"/>
                  <a:pt x="29188" y="25056"/>
                </a:cubicBezTo>
                <a:cubicBezTo>
                  <a:pt x="29116" y="25056"/>
                  <a:pt x="29044" y="25031"/>
                  <a:pt x="28971" y="25007"/>
                </a:cubicBezTo>
                <a:cubicBezTo>
                  <a:pt x="28698" y="24871"/>
                  <a:pt x="28425" y="24768"/>
                  <a:pt x="28186" y="24598"/>
                </a:cubicBezTo>
                <a:cubicBezTo>
                  <a:pt x="26992" y="23881"/>
                  <a:pt x="25832" y="23131"/>
                  <a:pt x="24672" y="22380"/>
                </a:cubicBezTo>
                <a:cubicBezTo>
                  <a:pt x="24399" y="22175"/>
                  <a:pt x="24126" y="21936"/>
                  <a:pt x="23887" y="21731"/>
                </a:cubicBezTo>
                <a:cubicBezTo>
                  <a:pt x="23765" y="21609"/>
                  <a:pt x="23670" y="21487"/>
                  <a:pt x="23505" y="21487"/>
                </a:cubicBezTo>
                <a:cubicBezTo>
                  <a:pt x="23485" y="21487"/>
                  <a:pt x="23465" y="21489"/>
                  <a:pt x="23443" y="21493"/>
                </a:cubicBezTo>
                <a:cubicBezTo>
                  <a:pt x="23435" y="21495"/>
                  <a:pt x="23428" y="21496"/>
                  <a:pt x="23420" y="21496"/>
                </a:cubicBezTo>
                <a:cubicBezTo>
                  <a:pt x="23326" y="21496"/>
                  <a:pt x="23233" y="21317"/>
                  <a:pt x="23170" y="21254"/>
                </a:cubicBezTo>
                <a:cubicBezTo>
                  <a:pt x="23204" y="21151"/>
                  <a:pt x="23204" y="21117"/>
                  <a:pt x="23204" y="21117"/>
                </a:cubicBezTo>
                <a:cubicBezTo>
                  <a:pt x="23341" y="21049"/>
                  <a:pt x="23511" y="21015"/>
                  <a:pt x="23511" y="20776"/>
                </a:cubicBezTo>
                <a:cubicBezTo>
                  <a:pt x="23477" y="20571"/>
                  <a:pt x="23341" y="20537"/>
                  <a:pt x="23204" y="20469"/>
                </a:cubicBezTo>
                <a:cubicBezTo>
                  <a:pt x="23102" y="20401"/>
                  <a:pt x="23000" y="20332"/>
                  <a:pt x="22931" y="20264"/>
                </a:cubicBezTo>
                <a:cubicBezTo>
                  <a:pt x="22875" y="20151"/>
                  <a:pt x="22771" y="20085"/>
                  <a:pt x="22679" y="20085"/>
                </a:cubicBezTo>
                <a:cubicBezTo>
                  <a:pt x="22660" y="20085"/>
                  <a:pt x="22642" y="20088"/>
                  <a:pt x="22624" y="20094"/>
                </a:cubicBezTo>
                <a:cubicBezTo>
                  <a:pt x="22592" y="20098"/>
                  <a:pt x="22563" y="20100"/>
                  <a:pt x="22536" y="20100"/>
                </a:cubicBezTo>
                <a:cubicBezTo>
                  <a:pt x="22329" y="20100"/>
                  <a:pt x="22249" y="19978"/>
                  <a:pt x="22249" y="19616"/>
                </a:cubicBezTo>
                <a:cubicBezTo>
                  <a:pt x="22215" y="19411"/>
                  <a:pt x="22147" y="19309"/>
                  <a:pt x="22010" y="19309"/>
                </a:cubicBezTo>
                <a:cubicBezTo>
                  <a:pt x="21737" y="19241"/>
                  <a:pt x="21601" y="19002"/>
                  <a:pt x="21498" y="18729"/>
                </a:cubicBezTo>
                <a:cubicBezTo>
                  <a:pt x="21293" y="18285"/>
                  <a:pt x="21089" y="17841"/>
                  <a:pt x="20918" y="17398"/>
                </a:cubicBezTo>
                <a:cubicBezTo>
                  <a:pt x="20825" y="17211"/>
                  <a:pt x="20731" y="17052"/>
                  <a:pt x="20560" y="17052"/>
                </a:cubicBezTo>
                <a:cubicBezTo>
                  <a:pt x="20543" y="17052"/>
                  <a:pt x="20526" y="17054"/>
                  <a:pt x="20509" y="17057"/>
                </a:cubicBezTo>
                <a:cubicBezTo>
                  <a:pt x="20304" y="17057"/>
                  <a:pt x="20065" y="16852"/>
                  <a:pt x="19929" y="16613"/>
                </a:cubicBezTo>
                <a:cubicBezTo>
                  <a:pt x="19383" y="15658"/>
                  <a:pt x="18905" y="14668"/>
                  <a:pt x="18530" y="13644"/>
                </a:cubicBezTo>
                <a:cubicBezTo>
                  <a:pt x="18461" y="13508"/>
                  <a:pt x="18461" y="13371"/>
                  <a:pt x="18495" y="13235"/>
                </a:cubicBezTo>
                <a:lnTo>
                  <a:pt x="18495" y="13235"/>
                </a:lnTo>
                <a:cubicBezTo>
                  <a:pt x="18666" y="13474"/>
                  <a:pt x="18871" y="13747"/>
                  <a:pt x="18973" y="13883"/>
                </a:cubicBezTo>
                <a:cubicBezTo>
                  <a:pt x="19069" y="14003"/>
                  <a:pt x="19165" y="14139"/>
                  <a:pt x="19284" y="14139"/>
                </a:cubicBezTo>
                <a:cubicBezTo>
                  <a:pt x="19335" y="14139"/>
                  <a:pt x="19390" y="14115"/>
                  <a:pt x="19451" y="14054"/>
                </a:cubicBezTo>
                <a:cubicBezTo>
                  <a:pt x="19587" y="13951"/>
                  <a:pt x="19553" y="13747"/>
                  <a:pt x="19348" y="13474"/>
                </a:cubicBezTo>
                <a:cubicBezTo>
                  <a:pt x="18393" y="12177"/>
                  <a:pt x="17711" y="10710"/>
                  <a:pt x="17335" y="9174"/>
                </a:cubicBezTo>
                <a:cubicBezTo>
                  <a:pt x="17335" y="9072"/>
                  <a:pt x="17335" y="9004"/>
                  <a:pt x="17335" y="8901"/>
                </a:cubicBezTo>
                <a:cubicBezTo>
                  <a:pt x="17608" y="9447"/>
                  <a:pt x="17984" y="9925"/>
                  <a:pt x="18086" y="10607"/>
                </a:cubicBezTo>
                <a:cubicBezTo>
                  <a:pt x="18120" y="10744"/>
                  <a:pt x="18154" y="10846"/>
                  <a:pt x="18257" y="10983"/>
                </a:cubicBezTo>
                <a:cubicBezTo>
                  <a:pt x="18632" y="11597"/>
                  <a:pt x="19007" y="12245"/>
                  <a:pt x="19383" y="12859"/>
                </a:cubicBezTo>
                <a:cubicBezTo>
                  <a:pt x="19587" y="13337"/>
                  <a:pt x="19963" y="13747"/>
                  <a:pt x="20406" y="14020"/>
                </a:cubicBezTo>
                <a:cubicBezTo>
                  <a:pt x="20338" y="14259"/>
                  <a:pt x="20372" y="14532"/>
                  <a:pt x="20543" y="14736"/>
                </a:cubicBezTo>
                <a:cubicBezTo>
                  <a:pt x="20748" y="15077"/>
                  <a:pt x="20918" y="15385"/>
                  <a:pt x="21123" y="15726"/>
                </a:cubicBezTo>
                <a:cubicBezTo>
                  <a:pt x="21157" y="15828"/>
                  <a:pt x="21191" y="15931"/>
                  <a:pt x="21225" y="16033"/>
                </a:cubicBezTo>
                <a:lnTo>
                  <a:pt x="21123" y="16135"/>
                </a:lnTo>
                <a:cubicBezTo>
                  <a:pt x="21089" y="16033"/>
                  <a:pt x="21055" y="15931"/>
                  <a:pt x="20986" y="15828"/>
                </a:cubicBezTo>
                <a:cubicBezTo>
                  <a:pt x="20748" y="15385"/>
                  <a:pt x="20509" y="14975"/>
                  <a:pt x="20270" y="14532"/>
                </a:cubicBezTo>
                <a:cubicBezTo>
                  <a:pt x="20202" y="14395"/>
                  <a:pt x="20133" y="14293"/>
                  <a:pt x="20031" y="14190"/>
                </a:cubicBezTo>
                <a:cubicBezTo>
                  <a:pt x="19980" y="14156"/>
                  <a:pt x="19929" y="14139"/>
                  <a:pt x="19877" y="14139"/>
                </a:cubicBezTo>
                <a:cubicBezTo>
                  <a:pt x="19826" y="14139"/>
                  <a:pt x="19775" y="14156"/>
                  <a:pt x="19724" y="14190"/>
                </a:cubicBezTo>
                <a:cubicBezTo>
                  <a:pt x="19621" y="14293"/>
                  <a:pt x="19656" y="14429"/>
                  <a:pt x="19724" y="14566"/>
                </a:cubicBezTo>
                <a:cubicBezTo>
                  <a:pt x="20440" y="15760"/>
                  <a:pt x="21123" y="17023"/>
                  <a:pt x="21874" y="18183"/>
                </a:cubicBezTo>
                <a:cubicBezTo>
                  <a:pt x="22420" y="19036"/>
                  <a:pt x="23068" y="19821"/>
                  <a:pt x="23682" y="20640"/>
                </a:cubicBezTo>
                <a:cubicBezTo>
                  <a:pt x="24262" y="21424"/>
                  <a:pt x="25013" y="22073"/>
                  <a:pt x="25866" y="22585"/>
                </a:cubicBezTo>
                <a:cubicBezTo>
                  <a:pt x="26002" y="22670"/>
                  <a:pt x="26105" y="22713"/>
                  <a:pt x="26182" y="22713"/>
                </a:cubicBezTo>
                <a:cubicBezTo>
                  <a:pt x="26258" y="22713"/>
                  <a:pt x="26310" y="22670"/>
                  <a:pt x="26344" y="22585"/>
                </a:cubicBezTo>
                <a:cubicBezTo>
                  <a:pt x="26412" y="22277"/>
                  <a:pt x="26241" y="22209"/>
                  <a:pt x="26071" y="22073"/>
                </a:cubicBezTo>
                <a:cubicBezTo>
                  <a:pt x="25900" y="21936"/>
                  <a:pt x="25695" y="21800"/>
                  <a:pt x="25525" y="21663"/>
                </a:cubicBezTo>
                <a:cubicBezTo>
                  <a:pt x="25354" y="21595"/>
                  <a:pt x="25252" y="21424"/>
                  <a:pt x="25252" y="21254"/>
                </a:cubicBezTo>
                <a:cubicBezTo>
                  <a:pt x="25218" y="21151"/>
                  <a:pt x="25149" y="21049"/>
                  <a:pt x="25047" y="21015"/>
                </a:cubicBezTo>
                <a:cubicBezTo>
                  <a:pt x="24569" y="20776"/>
                  <a:pt x="24160" y="20401"/>
                  <a:pt x="23887" y="19957"/>
                </a:cubicBezTo>
                <a:cubicBezTo>
                  <a:pt x="23716" y="19752"/>
                  <a:pt x="23580" y="19548"/>
                  <a:pt x="23443" y="19309"/>
                </a:cubicBezTo>
                <a:cubicBezTo>
                  <a:pt x="23375" y="19206"/>
                  <a:pt x="23341" y="19070"/>
                  <a:pt x="23273" y="18933"/>
                </a:cubicBezTo>
                <a:cubicBezTo>
                  <a:pt x="23239" y="18797"/>
                  <a:pt x="23170" y="18660"/>
                  <a:pt x="23102" y="18592"/>
                </a:cubicBezTo>
                <a:cubicBezTo>
                  <a:pt x="22795" y="18319"/>
                  <a:pt x="22556" y="17978"/>
                  <a:pt x="22385" y="17603"/>
                </a:cubicBezTo>
                <a:lnTo>
                  <a:pt x="22385" y="17603"/>
                </a:lnTo>
                <a:cubicBezTo>
                  <a:pt x="22658" y="17637"/>
                  <a:pt x="22863" y="17773"/>
                  <a:pt x="23000" y="18012"/>
                </a:cubicBezTo>
                <a:cubicBezTo>
                  <a:pt x="23136" y="18285"/>
                  <a:pt x="23341" y="18524"/>
                  <a:pt x="23546" y="18763"/>
                </a:cubicBezTo>
                <a:cubicBezTo>
                  <a:pt x="23819" y="19002"/>
                  <a:pt x="24092" y="19241"/>
                  <a:pt x="24399" y="19479"/>
                </a:cubicBezTo>
                <a:cubicBezTo>
                  <a:pt x="24467" y="19513"/>
                  <a:pt x="24569" y="19548"/>
                  <a:pt x="24672" y="19582"/>
                </a:cubicBezTo>
                <a:cubicBezTo>
                  <a:pt x="24740" y="19582"/>
                  <a:pt x="24876" y="19513"/>
                  <a:pt x="24876" y="19445"/>
                </a:cubicBezTo>
                <a:cubicBezTo>
                  <a:pt x="24876" y="19070"/>
                  <a:pt x="25354" y="19138"/>
                  <a:pt x="25286" y="18729"/>
                </a:cubicBezTo>
                <a:cubicBezTo>
                  <a:pt x="25286" y="18524"/>
                  <a:pt x="25218" y="18387"/>
                  <a:pt x="25047" y="18387"/>
                </a:cubicBezTo>
                <a:cubicBezTo>
                  <a:pt x="24911" y="18353"/>
                  <a:pt x="24808" y="18285"/>
                  <a:pt x="24706" y="18183"/>
                </a:cubicBezTo>
                <a:cubicBezTo>
                  <a:pt x="23989" y="17364"/>
                  <a:pt x="23341" y="16477"/>
                  <a:pt x="22795" y="15521"/>
                </a:cubicBezTo>
                <a:lnTo>
                  <a:pt x="22795" y="15521"/>
                </a:lnTo>
                <a:cubicBezTo>
                  <a:pt x="22863" y="15555"/>
                  <a:pt x="22931" y="15589"/>
                  <a:pt x="22966" y="15658"/>
                </a:cubicBezTo>
                <a:cubicBezTo>
                  <a:pt x="23273" y="16033"/>
                  <a:pt x="23546" y="16408"/>
                  <a:pt x="23887" y="16784"/>
                </a:cubicBezTo>
                <a:cubicBezTo>
                  <a:pt x="24228" y="17193"/>
                  <a:pt x="24535" y="17637"/>
                  <a:pt x="24876" y="18012"/>
                </a:cubicBezTo>
                <a:cubicBezTo>
                  <a:pt x="25081" y="18149"/>
                  <a:pt x="25286" y="18285"/>
                  <a:pt x="25525" y="18319"/>
                </a:cubicBezTo>
                <a:cubicBezTo>
                  <a:pt x="25549" y="18331"/>
                  <a:pt x="25573" y="18337"/>
                  <a:pt x="25595" y="18337"/>
                </a:cubicBezTo>
                <a:cubicBezTo>
                  <a:pt x="25695" y="18337"/>
                  <a:pt x="25764" y="18220"/>
                  <a:pt x="25764" y="18080"/>
                </a:cubicBezTo>
                <a:cubicBezTo>
                  <a:pt x="25764" y="17944"/>
                  <a:pt x="25695" y="17841"/>
                  <a:pt x="25593" y="17773"/>
                </a:cubicBezTo>
                <a:cubicBezTo>
                  <a:pt x="25218" y="17568"/>
                  <a:pt x="24911" y="17295"/>
                  <a:pt x="24672" y="16920"/>
                </a:cubicBezTo>
                <a:cubicBezTo>
                  <a:pt x="24501" y="16784"/>
                  <a:pt x="24399" y="16579"/>
                  <a:pt x="24433" y="16340"/>
                </a:cubicBezTo>
                <a:cubicBezTo>
                  <a:pt x="24433" y="16204"/>
                  <a:pt x="24365" y="16101"/>
                  <a:pt x="24262" y="16033"/>
                </a:cubicBezTo>
                <a:cubicBezTo>
                  <a:pt x="23682" y="15623"/>
                  <a:pt x="23273" y="15077"/>
                  <a:pt x="22966" y="14463"/>
                </a:cubicBezTo>
                <a:cubicBezTo>
                  <a:pt x="22863" y="14293"/>
                  <a:pt x="22795" y="14156"/>
                  <a:pt x="22590" y="14156"/>
                </a:cubicBezTo>
                <a:cubicBezTo>
                  <a:pt x="22590" y="14156"/>
                  <a:pt x="22522" y="14156"/>
                  <a:pt x="22522" y="14122"/>
                </a:cubicBezTo>
                <a:cubicBezTo>
                  <a:pt x="22112" y="13610"/>
                  <a:pt x="21737" y="13064"/>
                  <a:pt x="21396" y="12518"/>
                </a:cubicBezTo>
                <a:cubicBezTo>
                  <a:pt x="21225" y="12177"/>
                  <a:pt x="20918" y="12075"/>
                  <a:pt x="20748" y="11802"/>
                </a:cubicBezTo>
                <a:cubicBezTo>
                  <a:pt x="20743" y="11797"/>
                  <a:pt x="20736" y="11795"/>
                  <a:pt x="20726" y="11795"/>
                </a:cubicBezTo>
                <a:cubicBezTo>
                  <a:pt x="20669" y="11795"/>
                  <a:pt x="20533" y="11879"/>
                  <a:pt x="20475" y="11938"/>
                </a:cubicBezTo>
                <a:cubicBezTo>
                  <a:pt x="20406" y="12109"/>
                  <a:pt x="20372" y="12279"/>
                  <a:pt x="20338" y="12484"/>
                </a:cubicBezTo>
                <a:lnTo>
                  <a:pt x="20270" y="12484"/>
                </a:lnTo>
                <a:cubicBezTo>
                  <a:pt x="19826" y="11904"/>
                  <a:pt x="19246" y="11426"/>
                  <a:pt x="18905" y="10710"/>
                </a:cubicBezTo>
                <a:cubicBezTo>
                  <a:pt x="18598" y="10061"/>
                  <a:pt x="18291" y="9447"/>
                  <a:pt x="17984" y="8799"/>
                </a:cubicBezTo>
                <a:cubicBezTo>
                  <a:pt x="17949" y="8731"/>
                  <a:pt x="17949" y="8662"/>
                  <a:pt x="17984" y="8628"/>
                </a:cubicBezTo>
                <a:cubicBezTo>
                  <a:pt x="18086" y="8765"/>
                  <a:pt x="18154" y="8901"/>
                  <a:pt x="18257" y="9038"/>
                </a:cubicBezTo>
                <a:cubicBezTo>
                  <a:pt x="18598" y="9652"/>
                  <a:pt x="19007" y="10198"/>
                  <a:pt x="19485" y="10676"/>
                </a:cubicBezTo>
                <a:cubicBezTo>
                  <a:pt x="19656" y="10812"/>
                  <a:pt x="19826" y="10949"/>
                  <a:pt x="19997" y="11051"/>
                </a:cubicBezTo>
                <a:cubicBezTo>
                  <a:pt x="20119" y="11124"/>
                  <a:pt x="20207" y="11163"/>
                  <a:pt x="20275" y="11163"/>
                </a:cubicBezTo>
                <a:cubicBezTo>
                  <a:pt x="20396" y="11163"/>
                  <a:pt x="20455" y="11040"/>
                  <a:pt x="20543" y="10778"/>
                </a:cubicBezTo>
                <a:cubicBezTo>
                  <a:pt x="21055" y="11153"/>
                  <a:pt x="21532" y="11563"/>
                  <a:pt x="22078" y="11904"/>
                </a:cubicBezTo>
                <a:cubicBezTo>
                  <a:pt x="22590" y="12279"/>
                  <a:pt x="23136" y="12587"/>
                  <a:pt x="23682" y="12894"/>
                </a:cubicBezTo>
                <a:cubicBezTo>
                  <a:pt x="23832" y="12944"/>
                  <a:pt x="23982" y="12975"/>
                  <a:pt x="24132" y="12975"/>
                </a:cubicBezTo>
                <a:cubicBezTo>
                  <a:pt x="24187" y="12975"/>
                  <a:pt x="24241" y="12971"/>
                  <a:pt x="24296" y="12962"/>
                </a:cubicBezTo>
                <a:cubicBezTo>
                  <a:pt x="24365" y="12962"/>
                  <a:pt x="24535" y="12791"/>
                  <a:pt x="24535" y="12655"/>
                </a:cubicBezTo>
                <a:cubicBezTo>
                  <a:pt x="24569" y="12518"/>
                  <a:pt x="24433" y="12382"/>
                  <a:pt x="24296" y="12382"/>
                </a:cubicBezTo>
                <a:cubicBezTo>
                  <a:pt x="24023" y="12382"/>
                  <a:pt x="23784" y="12245"/>
                  <a:pt x="23614" y="12075"/>
                </a:cubicBezTo>
                <a:cubicBezTo>
                  <a:pt x="23136" y="11733"/>
                  <a:pt x="22693" y="11392"/>
                  <a:pt x="22283" y="10983"/>
                </a:cubicBezTo>
                <a:lnTo>
                  <a:pt x="22283" y="10983"/>
                </a:lnTo>
                <a:cubicBezTo>
                  <a:pt x="22420" y="11051"/>
                  <a:pt x="22556" y="11119"/>
                  <a:pt x="22693" y="11153"/>
                </a:cubicBezTo>
                <a:cubicBezTo>
                  <a:pt x="23034" y="11290"/>
                  <a:pt x="23375" y="11392"/>
                  <a:pt x="23716" y="11495"/>
                </a:cubicBezTo>
                <a:cubicBezTo>
                  <a:pt x="23778" y="11518"/>
                  <a:pt x="23839" y="11529"/>
                  <a:pt x="23898" y="11529"/>
                </a:cubicBezTo>
                <a:cubicBezTo>
                  <a:pt x="24102" y="11529"/>
                  <a:pt x="24278" y="11399"/>
                  <a:pt x="24330" y="11187"/>
                </a:cubicBezTo>
                <a:cubicBezTo>
                  <a:pt x="24433" y="11051"/>
                  <a:pt x="24433" y="10812"/>
                  <a:pt x="24296" y="10676"/>
                </a:cubicBezTo>
                <a:cubicBezTo>
                  <a:pt x="24261" y="10628"/>
                  <a:pt x="24226" y="10610"/>
                  <a:pt x="24190" y="10610"/>
                </a:cubicBezTo>
                <a:cubicBezTo>
                  <a:pt x="24123" y="10610"/>
                  <a:pt x="24056" y="10677"/>
                  <a:pt x="23989" y="10744"/>
                </a:cubicBezTo>
                <a:cubicBezTo>
                  <a:pt x="23887" y="10812"/>
                  <a:pt x="23750" y="10880"/>
                  <a:pt x="23648" y="10914"/>
                </a:cubicBezTo>
                <a:cubicBezTo>
                  <a:pt x="23682" y="10744"/>
                  <a:pt x="23682" y="10539"/>
                  <a:pt x="23648" y="10369"/>
                </a:cubicBezTo>
                <a:cubicBezTo>
                  <a:pt x="23614" y="10266"/>
                  <a:pt x="23443" y="10198"/>
                  <a:pt x="23341" y="10130"/>
                </a:cubicBezTo>
                <a:cubicBezTo>
                  <a:pt x="23068" y="9959"/>
                  <a:pt x="22761" y="9857"/>
                  <a:pt x="22488" y="9720"/>
                </a:cubicBezTo>
                <a:lnTo>
                  <a:pt x="22522" y="9584"/>
                </a:lnTo>
                <a:cubicBezTo>
                  <a:pt x="22693" y="9652"/>
                  <a:pt x="22863" y="9720"/>
                  <a:pt x="23068" y="9754"/>
                </a:cubicBezTo>
                <a:cubicBezTo>
                  <a:pt x="23273" y="9788"/>
                  <a:pt x="23511" y="9823"/>
                  <a:pt x="23750" y="9823"/>
                </a:cubicBezTo>
                <a:cubicBezTo>
                  <a:pt x="24023" y="9788"/>
                  <a:pt x="24194" y="9515"/>
                  <a:pt x="24126" y="9174"/>
                </a:cubicBezTo>
                <a:cubicBezTo>
                  <a:pt x="24103" y="9017"/>
                  <a:pt x="24007" y="8904"/>
                  <a:pt x="23914" y="8904"/>
                </a:cubicBezTo>
                <a:cubicBezTo>
                  <a:pt x="23866" y="8904"/>
                  <a:pt x="23819" y="8934"/>
                  <a:pt x="23784" y="9004"/>
                </a:cubicBezTo>
                <a:cubicBezTo>
                  <a:pt x="23687" y="9160"/>
                  <a:pt x="23578" y="9215"/>
                  <a:pt x="23465" y="9215"/>
                </a:cubicBezTo>
                <a:cubicBezTo>
                  <a:pt x="23380" y="9215"/>
                  <a:pt x="23292" y="9184"/>
                  <a:pt x="23204" y="9140"/>
                </a:cubicBezTo>
                <a:cubicBezTo>
                  <a:pt x="22283" y="8833"/>
                  <a:pt x="21362" y="8423"/>
                  <a:pt x="20440" y="7980"/>
                </a:cubicBezTo>
                <a:cubicBezTo>
                  <a:pt x="19621" y="7468"/>
                  <a:pt x="18939" y="6786"/>
                  <a:pt x="18393" y="6001"/>
                </a:cubicBezTo>
                <a:cubicBezTo>
                  <a:pt x="18257" y="5830"/>
                  <a:pt x="18188" y="5625"/>
                  <a:pt x="18154" y="5421"/>
                </a:cubicBezTo>
                <a:cubicBezTo>
                  <a:pt x="17745" y="4158"/>
                  <a:pt x="17233" y="2930"/>
                  <a:pt x="16858" y="1667"/>
                </a:cubicBezTo>
                <a:cubicBezTo>
                  <a:pt x="16823" y="1496"/>
                  <a:pt x="16755" y="1326"/>
                  <a:pt x="16653" y="1189"/>
                </a:cubicBezTo>
                <a:cubicBezTo>
                  <a:pt x="16585" y="1121"/>
                  <a:pt x="16516" y="1121"/>
                  <a:pt x="16414" y="1121"/>
                </a:cubicBezTo>
                <a:cubicBezTo>
                  <a:pt x="16346" y="1189"/>
                  <a:pt x="16312" y="1292"/>
                  <a:pt x="16312" y="1394"/>
                </a:cubicBezTo>
                <a:cubicBezTo>
                  <a:pt x="16346" y="1531"/>
                  <a:pt x="16380" y="1667"/>
                  <a:pt x="16414" y="1804"/>
                </a:cubicBezTo>
                <a:cubicBezTo>
                  <a:pt x="16346" y="2111"/>
                  <a:pt x="16277" y="2452"/>
                  <a:pt x="16243" y="2759"/>
                </a:cubicBezTo>
                <a:cubicBezTo>
                  <a:pt x="16243" y="4226"/>
                  <a:pt x="16209" y="5728"/>
                  <a:pt x="16209" y="7229"/>
                </a:cubicBezTo>
                <a:cubicBezTo>
                  <a:pt x="16209" y="7775"/>
                  <a:pt x="16141" y="8321"/>
                  <a:pt x="16073" y="8867"/>
                </a:cubicBezTo>
                <a:cubicBezTo>
                  <a:pt x="16073" y="8731"/>
                  <a:pt x="16039" y="8628"/>
                  <a:pt x="16039" y="8492"/>
                </a:cubicBezTo>
                <a:cubicBezTo>
                  <a:pt x="16039" y="6820"/>
                  <a:pt x="16073" y="5148"/>
                  <a:pt x="16073" y="3476"/>
                </a:cubicBezTo>
                <a:cubicBezTo>
                  <a:pt x="16073" y="3271"/>
                  <a:pt x="16141" y="3032"/>
                  <a:pt x="16141" y="2827"/>
                </a:cubicBezTo>
                <a:cubicBezTo>
                  <a:pt x="16141" y="2725"/>
                  <a:pt x="16073" y="2588"/>
                  <a:pt x="16004" y="2486"/>
                </a:cubicBezTo>
                <a:cubicBezTo>
                  <a:pt x="15976" y="2458"/>
                  <a:pt x="15945" y="2445"/>
                  <a:pt x="15915" y="2445"/>
                </a:cubicBezTo>
                <a:cubicBezTo>
                  <a:pt x="15835" y="2445"/>
                  <a:pt x="15756" y="2533"/>
                  <a:pt x="15731" y="2657"/>
                </a:cubicBezTo>
                <a:cubicBezTo>
                  <a:pt x="15663" y="2827"/>
                  <a:pt x="15629" y="2998"/>
                  <a:pt x="15629" y="3169"/>
                </a:cubicBezTo>
                <a:cubicBezTo>
                  <a:pt x="15595" y="4022"/>
                  <a:pt x="15561" y="4875"/>
                  <a:pt x="15527" y="5728"/>
                </a:cubicBezTo>
                <a:lnTo>
                  <a:pt x="15288" y="5933"/>
                </a:lnTo>
                <a:lnTo>
                  <a:pt x="14947" y="5625"/>
                </a:lnTo>
                <a:cubicBezTo>
                  <a:pt x="15117" y="4977"/>
                  <a:pt x="15288" y="4329"/>
                  <a:pt x="15458" y="3646"/>
                </a:cubicBezTo>
                <a:cubicBezTo>
                  <a:pt x="15561" y="3373"/>
                  <a:pt x="15527" y="3032"/>
                  <a:pt x="15322" y="2793"/>
                </a:cubicBezTo>
                <a:cubicBezTo>
                  <a:pt x="15595" y="2077"/>
                  <a:pt x="15902" y="1394"/>
                  <a:pt x="16175" y="678"/>
                </a:cubicBezTo>
                <a:lnTo>
                  <a:pt x="16243" y="473"/>
                </a:lnTo>
                <a:cubicBezTo>
                  <a:pt x="16312" y="336"/>
                  <a:pt x="16380" y="166"/>
                  <a:pt x="16209" y="63"/>
                </a:cubicBezTo>
                <a:cubicBezTo>
                  <a:pt x="16165" y="19"/>
                  <a:pt x="16125" y="0"/>
                  <a:pt x="160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SECTION_HEADER_2">
    <p:spTree>
      <p:nvGrpSpPr>
        <p:cNvPr id="7948" name="Shape 79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49" name="Google Shape;7949;p57"/>
          <p:cNvSpPr txBox="1"/>
          <p:nvPr>
            <p:ph hasCustomPrompt="1" type="title"/>
          </p:nvPr>
        </p:nvSpPr>
        <p:spPr>
          <a:xfrm>
            <a:off x="2572974" y="1227450"/>
            <a:ext cx="1899000" cy="13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02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7950" name="Google Shape;7950;p57"/>
          <p:cNvSpPr txBox="1"/>
          <p:nvPr>
            <p:ph idx="1" type="subTitle"/>
          </p:nvPr>
        </p:nvSpPr>
        <p:spPr>
          <a:xfrm>
            <a:off x="2572972" y="3215038"/>
            <a:ext cx="4476300" cy="6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7951" name="Google Shape;7951;p57"/>
          <p:cNvSpPr txBox="1"/>
          <p:nvPr>
            <p:ph idx="2" type="title"/>
          </p:nvPr>
        </p:nvSpPr>
        <p:spPr>
          <a:xfrm>
            <a:off x="2572972" y="2479875"/>
            <a:ext cx="4046100" cy="740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3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grpSp>
        <p:nvGrpSpPr>
          <p:cNvPr id="7952" name="Google Shape;7952;p57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7953" name="Google Shape;7953;p57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954" name="Google Shape;7954;p57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955" name="Google Shape;7955;p57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956" name="Google Shape;7956;p57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957" name="Google Shape;7957;p57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958" name="Google Shape;7958;p57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959" name="Google Shape;7959;p57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960" name="Google Shape;7960;p57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961" name="Google Shape;7961;p57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962" name="Google Shape;7962;p57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963" name="Google Shape;7963;p57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964" name="Google Shape;7964;p57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965" name="Google Shape;7965;p57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966" name="Google Shape;7966;p57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967" name="Google Shape;7967;p57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968" name="Google Shape;7968;p57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969" name="Google Shape;7969;p57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970" name="Google Shape;7970;p57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971" name="Google Shape;7971;p57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972" name="Google Shape;7972;p57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973" name="Google Shape;7973;p57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974" name="Google Shape;7974;p57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975" name="Google Shape;7975;p57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976" name="Google Shape;7976;p57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977" name="Google Shape;7977;p57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7978" name="Google Shape;7978;p57"/>
          <p:cNvSpPr/>
          <p:nvPr/>
        </p:nvSpPr>
        <p:spPr>
          <a:xfrm rot="10800000">
            <a:off x="7099862" y="2143562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79" name="Google Shape;7979;p57"/>
          <p:cNvSpPr/>
          <p:nvPr/>
        </p:nvSpPr>
        <p:spPr>
          <a:xfrm rot="10800000">
            <a:off x="8317179" y="1521481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0" name="Google Shape;7980;p57"/>
          <p:cNvSpPr/>
          <p:nvPr/>
        </p:nvSpPr>
        <p:spPr>
          <a:xfrm rot="10800000">
            <a:off x="353989" y="4174930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1" name="Google Shape;7981;p57"/>
          <p:cNvSpPr/>
          <p:nvPr/>
        </p:nvSpPr>
        <p:spPr>
          <a:xfrm rot="10800000">
            <a:off x="5169316" y="4175053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2" name="Google Shape;7982;p57"/>
          <p:cNvSpPr/>
          <p:nvPr/>
        </p:nvSpPr>
        <p:spPr>
          <a:xfrm rot="10800000">
            <a:off x="146188" y="1355863"/>
            <a:ext cx="159037" cy="262748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3" name="Google Shape;7983;p57"/>
          <p:cNvSpPr/>
          <p:nvPr/>
        </p:nvSpPr>
        <p:spPr>
          <a:xfrm rot="10800000">
            <a:off x="7372880" y="297171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4" name="Google Shape;7984;p57"/>
          <p:cNvSpPr/>
          <p:nvPr/>
        </p:nvSpPr>
        <p:spPr>
          <a:xfrm rot="10800000">
            <a:off x="4561941" y="4141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5" name="Google Shape;7985;p57"/>
          <p:cNvSpPr/>
          <p:nvPr/>
        </p:nvSpPr>
        <p:spPr>
          <a:xfrm rot="10800000">
            <a:off x="4559332" y="416727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6" name="Google Shape;7986;p57"/>
          <p:cNvSpPr/>
          <p:nvPr/>
        </p:nvSpPr>
        <p:spPr>
          <a:xfrm rot="10800000">
            <a:off x="4567159" y="400997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7" name="Google Shape;7987;p57"/>
          <p:cNvSpPr/>
          <p:nvPr/>
        </p:nvSpPr>
        <p:spPr>
          <a:xfrm rot="10800000">
            <a:off x="1651024" y="33909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8" name="Google Shape;7988;p57"/>
          <p:cNvSpPr/>
          <p:nvPr/>
        </p:nvSpPr>
        <p:spPr>
          <a:xfrm rot="10800000">
            <a:off x="328880" y="2897829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9" name="Google Shape;7989;p57"/>
          <p:cNvSpPr/>
          <p:nvPr/>
        </p:nvSpPr>
        <p:spPr>
          <a:xfrm rot="10800000">
            <a:off x="1830358" y="4211734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90" name="Google Shape;7990;p57"/>
          <p:cNvSpPr/>
          <p:nvPr/>
        </p:nvSpPr>
        <p:spPr>
          <a:xfrm rot="10800000">
            <a:off x="7745633" y="244125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91" name="Google Shape;7991;p57"/>
          <p:cNvSpPr/>
          <p:nvPr/>
        </p:nvSpPr>
        <p:spPr>
          <a:xfrm rot="10800000">
            <a:off x="6579989" y="4594006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92" name="Google Shape;7992;p57"/>
          <p:cNvSpPr/>
          <p:nvPr/>
        </p:nvSpPr>
        <p:spPr>
          <a:xfrm rot="10800000">
            <a:off x="5663212" y="776368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93" name="Google Shape;7993;p57"/>
          <p:cNvSpPr/>
          <p:nvPr/>
        </p:nvSpPr>
        <p:spPr>
          <a:xfrm rot="10800000">
            <a:off x="6358970" y="2477538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94" name="Google Shape;7994;p57"/>
          <p:cNvSpPr/>
          <p:nvPr/>
        </p:nvSpPr>
        <p:spPr>
          <a:xfrm rot="10800000">
            <a:off x="3217240" y="4519980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95" name="Google Shape;7995;p57"/>
          <p:cNvSpPr/>
          <p:nvPr/>
        </p:nvSpPr>
        <p:spPr>
          <a:xfrm rot="10800000">
            <a:off x="2417858" y="295610"/>
            <a:ext cx="32753" cy="43295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96" name="Google Shape;7996;p57"/>
          <p:cNvSpPr/>
          <p:nvPr/>
        </p:nvSpPr>
        <p:spPr>
          <a:xfrm rot="10800000">
            <a:off x="464879" y="2047285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97" name="Google Shape;7997;p57"/>
          <p:cNvSpPr/>
          <p:nvPr/>
        </p:nvSpPr>
        <p:spPr>
          <a:xfrm rot="10800000">
            <a:off x="3436148" y="142301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98" name="Google Shape;7998;p57"/>
          <p:cNvSpPr/>
          <p:nvPr/>
        </p:nvSpPr>
        <p:spPr>
          <a:xfrm rot="10800000">
            <a:off x="8441762" y="358746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99" name="Google Shape;7999;p57"/>
          <p:cNvSpPr/>
          <p:nvPr/>
        </p:nvSpPr>
        <p:spPr>
          <a:xfrm rot="10800000">
            <a:off x="6721501" y="263625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00" name="Google Shape;8000;p57"/>
          <p:cNvSpPr/>
          <p:nvPr/>
        </p:nvSpPr>
        <p:spPr>
          <a:xfrm rot="10800000">
            <a:off x="6792508" y="1793628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01" name="Google Shape;8001;p57"/>
          <p:cNvSpPr/>
          <p:nvPr/>
        </p:nvSpPr>
        <p:spPr>
          <a:xfrm rot="10800000">
            <a:off x="7632112" y="4736555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02" name="Google Shape;8002;p57"/>
          <p:cNvSpPr/>
          <p:nvPr/>
        </p:nvSpPr>
        <p:spPr>
          <a:xfrm rot="10800000">
            <a:off x="8136169" y="479498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03" name="Google Shape;8003;p57"/>
          <p:cNvSpPr/>
          <p:nvPr/>
        </p:nvSpPr>
        <p:spPr>
          <a:xfrm rot="10800000">
            <a:off x="8807143" y="4504206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04" name="Google Shape;8004;p57"/>
          <p:cNvSpPr/>
          <p:nvPr/>
        </p:nvSpPr>
        <p:spPr>
          <a:xfrm rot="10800000">
            <a:off x="2593974" y="4515183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05" name="Google Shape;8005;p57"/>
          <p:cNvSpPr/>
          <p:nvPr/>
        </p:nvSpPr>
        <p:spPr>
          <a:xfrm rot="10800000">
            <a:off x="4056103" y="4102930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06" name="Google Shape;8006;p57"/>
          <p:cNvSpPr/>
          <p:nvPr/>
        </p:nvSpPr>
        <p:spPr>
          <a:xfrm rot="10800000">
            <a:off x="4271541" y="4645915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07" name="Google Shape;8007;p57"/>
          <p:cNvSpPr/>
          <p:nvPr/>
        </p:nvSpPr>
        <p:spPr>
          <a:xfrm rot="10800000">
            <a:off x="1520252" y="1618602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08" name="Google Shape;8008;p57"/>
          <p:cNvSpPr/>
          <p:nvPr/>
        </p:nvSpPr>
        <p:spPr>
          <a:xfrm rot="10800000">
            <a:off x="538048" y="1128927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09" name="Google Shape;8009;p57"/>
          <p:cNvSpPr/>
          <p:nvPr/>
        </p:nvSpPr>
        <p:spPr>
          <a:xfrm rot="10800000">
            <a:off x="1431158" y="4915124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0" name="Google Shape;8010;p57"/>
          <p:cNvSpPr/>
          <p:nvPr/>
        </p:nvSpPr>
        <p:spPr>
          <a:xfrm rot="10800000">
            <a:off x="8546638" y="3354694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1" name="Google Shape;8011;p57"/>
          <p:cNvSpPr/>
          <p:nvPr/>
        </p:nvSpPr>
        <p:spPr>
          <a:xfrm rot="10800000">
            <a:off x="288233" y="3585382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2" name="Google Shape;8012;p57"/>
          <p:cNvSpPr/>
          <p:nvPr/>
        </p:nvSpPr>
        <p:spPr>
          <a:xfrm rot="10800000">
            <a:off x="8482363" y="2897829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3" name="Google Shape;8013;p57"/>
          <p:cNvSpPr/>
          <p:nvPr/>
        </p:nvSpPr>
        <p:spPr>
          <a:xfrm rot="10800000">
            <a:off x="7436023" y="1677511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4" name="Google Shape;8014;p57"/>
          <p:cNvSpPr/>
          <p:nvPr/>
        </p:nvSpPr>
        <p:spPr>
          <a:xfrm rot="10800000">
            <a:off x="5950749" y="347395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15" name="Google Shape;8015;p57"/>
          <p:cNvSpPr/>
          <p:nvPr/>
        </p:nvSpPr>
        <p:spPr>
          <a:xfrm rot="-6395063">
            <a:off x="4314486" y="761021"/>
            <a:ext cx="432939" cy="1224114"/>
          </a:xfrm>
          <a:custGeom>
            <a:rect b="b" l="l" r="r" t="t"/>
            <a:pathLst>
              <a:path extrusionOk="0" h="21043" w="7443">
                <a:moveTo>
                  <a:pt x="386" y="236"/>
                </a:moveTo>
                <a:lnTo>
                  <a:pt x="386" y="236"/>
                </a:lnTo>
                <a:cubicBezTo>
                  <a:pt x="515" y="284"/>
                  <a:pt x="660" y="300"/>
                  <a:pt x="804" y="332"/>
                </a:cubicBezTo>
                <a:cubicBezTo>
                  <a:pt x="1270" y="429"/>
                  <a:pt x="1769" y="525"/>
                  <a:pt x="2251" y="606"/>
                </a:cubicBezTo>
                <a:cubicBezTo>
                  <a:pt x="3328" y="798"/>
                  <a:pt x="4421" y="975"/>
                  <a:pt x="5514" y="1152"/>
                </a:cubicBezTo>
                <a:cubicBezTo>
                  <a:pt x="5626" y="1168"/>
                  <a:pt x="5787" y="1216"/>
                  <a:pt x="5947" y="1248"/>
                </a:cubicBezTo>
                <a:cubicBezTo>
                  <a:pt x="5867" y="1329"/>
                  <a:pt x="5771" y="1425"/>
                  <a:pt x="5690" y="1506"/>
                </a:cubicBezTo>
                <a:cubicBezTo>
                  <a:pt x="5530" y="1666"/>
                  <a:pt x="5353" y="1843"/>
                  <a:pt x="5176" y="2004"/>
                </a:cubicBezTo>
                <a:cubicBezTo>
                  <a:pt x="4999" y="2181"/>
                  <a:pt x="4871" y="2293"/>
                  <a:pt x="4726" y="2454"/>
                </a:cubicBezTo>
                <a:cubicBezTo>
                  <a:pt x="4646" y="2534"/>
                  <a:pt x="4565" y="2615"/>
                  <a:pt x="4501" y="2711"/>
                </a:cubicBezTo>
                <a:cubicBezTo>
                  <a:pt x="4437" y="2791"/>
                  <a:pt x="4372" y="2872"/>
                  <a:pt x="4340" y="2968"/>
                </a:cubicBezTo>
                <a:cubicBezTo>
                  <a:pt x="4308" y="3000"/>
                  <a:pt x="4340" y="3049"/>
                  <a:pt x="4372" y="3065"/>
                </a:cubicBezTo>
                <a:cubicBezTo>
                  <a:pt x="4517" y="3209"/>
                  <a:pt x="4630" y="3354"/>
                  <a:pt x="4710" y="3531"/>
                </a:cubicBezTo>
                <a:cubicBezTo>
                  <a:pt x="4887" y="3820"/>
                  <a:pt x="5063" y="4093"/>
                  <a:pt x="5224" y="4399"/>
                </a:cubicBezTo>
                <a:cubicBezTo>
                  <a:pt x="5690" y="5299"/>
                  <a:pt x="6060" y="6247"/>
                  <a:pt x="6333" y="7227"/>
                </a:cubicBezTo>
                <a:cubicBezTo>
                  <a:pt x="6719" y="8593"/>
                  <a:pt x="6928" y="10008"/>
                  <a:pt x="6944" y="11422"/>
                </a:cubicBezTo>
                <a:cubicBezTo>
                  <a:pt x="6928" y="12981"/>
                  <a:pt x="6767" y="14540"/>
                  <a:pt x="6462" y="16067"/>
                </a:cubicBezTo>
                <a:lnTo>
                  <a:pt x="6446" y="16067"/>
                </a:lnTo>
                <a:cubicBezTo>
                  <a:pt x="6301" y="16903"/>
                  <a:pt x="6092" y="17722"/>
                  <a:pt x="5803" y="18510"/>
                </a:cubicBezTo>
                <a:cubicBezTo>
                  <a:pt x="5658" y="18912"/>
                  <a:pt x="5481" y="19314"/>
                  <a:pt x="5305" y="19715"/>
                </a:cubicBezTo>
                <a:cubicBezTo>
                  <a:pt x="5224" y="19876"/>
                  <a:pt x="5144" y="20037"/>
                  <a:pt x="5080" y="20198"/>
                </a:cubicBezTo>
                <a:cubicBezTo>
                  <a:pt x="5047" y="20005"/>
                  <a:pt x="5015" y="19812"/>
                  <a:pt x="4983" y="19619"/>
                </a:cubicBezTo>
                <a:cubicBezTo>
                  <a:pt x="4919" y="19249"/>
                  <a:pt x="4822" y="18880"/>
                  <a:pt x="4710" y="18526"/>
                </a:cubicBezTo>
                <a:cubicBezTo>
                  <a:pt x="4517" y="18028"/>
                  <a:pt x="4292" y="17562"/>
                  <a:pt x="4051" y="17096"/>
                </a:cubicBezTo>
                <a:cubicBezTo>
                  <a:pt x="4011" y="17015"/>
                  <a:pt x="3936" y="16979"/>
                  <a:pt x="3857" y="16979"/>
                </a:cubicBezTo>
                <a:cubicBezTo>
                  <a:pt x="3841" y="16979"/>
                  <a:pt x="3825" y="16981"/>
                  <a:pt x="3810" y="16983"/>
                </a:cubicBezTo>
                <a:cubicBezTo>
                  <a:pt x="3617" y="17080"/>
                  <a:pt x="3456" y="17192"/>
                  <a:pt x="3312" y="17353"/>
                </a:cubicBezTo>
                <a:cubicBezTo>
                  <a:pt x="3183" y="17449"/>
                  <a:pt x="3054" y="17562"/>
                  <a:pt x="2926" y="17674"/>
                </a:cubicBezTo>
                <a:cubicBezTo>
                  <a:pt x="2749" y="17803"/>
                  <a:pt x="2556" y="17883"/>
                  <a:pt x="2363" y="17996"/>
                </a:cubicBezTo>
                <a:cubicBezTo>
                  <a:pt x="2187" y="18108"/>
                  <a:pt x="2010" y="18237"/>
                  <a:pt x="1833" y="18365"/>
                </a:cubicBezTo>
                <a:cubicBezTo>
                  <a:pt x="1640" y="18494"/>
                  <a:pt x="1447" y="18590"/>
                  <a:pt x="1238" y="18655"/>
                </a:cubicBezTo>
                <a:cubicBezTo>
                  <a:pt x="1013" y="18735"/>
                  <a:pt x="788" y="18831"/>
                  <a:pt x="563" y="18880"/>
                </a:cubicBezTo>
                <a:cubicBezTo>
                  <a:pt x="1238" y="18285"/>
                  <a:pt x="1737" y="17433"/>
                  <a:pt x="2154" y="16646"/>
                </a:cubicBezTo>
                <a:cubicBezTo>
                  <a:pt x="2621" y="15746"/>
                  <a:pt x="2990" y="14781"/>
                  <a:pt x="3247" y="13801"/>
                </a:cubicBezTo>
                <a:cubicBezTo>
                  <a:pt x="3762" y="11760"/>
                  <a:pt x="3874" y="9638"/>
                  <a:pt x="3617" y="7565"/>
                </a:cubicBezTo>
                <a:cubicBezTo>
                  <a:pt x="3456" y="6424"/>
                  <a:pt x="3199" y="5299"/>
                  <a:pt x="2829" y="4206"/>
                </a:cubicBezTo>
                <a:cubicBezTo>
                  <a:pt x="2799" y="4105"/>
                  <a:pt x="2705" y="4048"/>
                  <a:pt x="2612" y="4048"/>
                </a:cubicBezTo>
                <a:cubicBezTo>
                  <a:pt x="2556" y="4048"/>
                  <a:pt x="2501" y="4068"/>
                  <a:pt x="2460" y="4109"/>
                </a:cubicBezTo>
                <a:cubicBezTo>
                  <a:pt x="1785" y="4849"/>
                  <a:pt x="1045" y="5508"/>
                  <a:pt x="338" y="6199"/>
                </a:cubicBezTo>
                <a:cubicBezTo>
                  <a:pt x="338" y="6038"/>
                  <a:pt x="338" y="5877"/>
                  <a:pt x="354" y="5717"/>
                </a:cubicBezTo>
                <a:cubicBezTo>
                  <a:pt x="386" y="5443"/>
                  <a:pt x="354" y="5154"/>
                  <a:pt x="354" y="4881"/>
                </a:cubicBezTo>
                <a:cubicBezTo>
                  <a:pt x="354" y="4334"/>
                  <a:pt x="354" y="3788"/>
                  <a:pt x="386" y="3257"/>
                </a:cubicBezTo>
                <a:cubicBezTo>
                  <a:pt x="403" y="2261"/>
                  <a:pt x="499" y="1232"/>
                  <a:pt x="386" y="236"/>
                </a:cubicBezTo>
                <a:close/>
                <a:moveTo>
                  <a:pt x="272" y="0"/>
                </a:moveTo>
                <a:cubicBezTo>
                  <a:pt x="255" y="0"/>
                  <a:pt x="239" y="4"/>
                  <a:pt x="226" y="11"/>
                </a:cubicBezTo>
                <a:cubicBezTo>
                  <a:pt x="161" y="11"/>
                  <a:pt x="145" y="91"/>
                  <a:pt x="178" y="139"/>
                </a:cubicBezTo>
                <a:cubicBezTo>
                  <a:pt x="33" y="1168"/>
                  <a:pt x="65" y="2229"/>
                  <a:pt x="33" y="3257"/>
                </a:cubicBezTo>
                <a:cubicBezTo>
                  <a:pt x="17" y="3788"/>
                  <a:pt x="17" y="4318"/>
                  <a:pt x="1" y="4849"/>
                </a:cubicBezTo>
                <a:cubicBezTo>
                  <a:pt x="1" y="5122"/>
                  <a:pt x="1" y="5395"/>
                  <a:pt x="33" y="5684"/>
                </a:cubicBezTo>
                <a:cubicBezTo>
                  <a:pt x="65" y="5958"/>
                  <a:pt x="97" y="6231"/>
                  <a:pt x="97" y="6520"/>
                </a:cubicBezTo>
                <a:cubicBezTo>
                  <a:pt x="97" y="6582"/>
                  <a:pt x="174" y="6654"/>
                  <a:pt x="245" y="6654"/>
                </a:cubicBezTo>
                <a:cubicBezTo>
                  <a:pt x="267" y="6654"/>
                  <a:pt x="288" y="6647"/>
                  <a:pt x="306" y="6633"/>
                </a:cubicBezTo>
                <a:cubicBezTo>
                  <a:pt x="1094" y="6038"/>
                  <a:pt x="1833" y="5395"/>
                  <a:pt x="2524" y="4688"/>
                </a:cubicBezTo>
                <a:cubicBezTo>
                  <a:pt x="3071" y="6488"/>
                  <a:pt x="3328" y="8352"/>
                  <a:pt x="3279" y="10233"/>
                </a:cubicBezTo>
                <a:cubicBezTo>
                  <a:pt x="3263" y="12242"/>
                  <a:pt x="2829" y="14219"/>
                  <a:pt x="1978" y="16035"/>
                </a:cubicBezTo>
                <a:cubicBezTo>
                  <a:pt x="1720" y="16565"/>
                  <a:pt x="1447" y="17064"/>
                  <a:pt x="1126" y="17546"/>
                </a:cubicBezTo>
                <a:cubicBezTo>
                  <a:pt x="788" y="18044"/>
                  <a:pt x="403" y="18494"/>
                  <a:pt x="65" y="18992"/>
                </a:cubicBezTo>
                <a:cubicBezTo>
                  <a:pt x="49" y="19073"/>
                  <a:pt x="81" y="19153"/>
                  <a:pt x="145" y="19201"/>
                </a:cubicBezTo>
                <a:cubicBezTo>
                  <a:pt x="263" y="19227"/>
                  <a:pt x="381" y="19239"/>
                  <a:pt x="498" y="19239"/>
                </a:cubicBezTo>
                <a:cubicBezTo>
                  <a:pt x="748" y="19239"/>
                  <a:pt x="992" y="19182"/>
                  <a:pt x="1222" y="19073"/>
                </a:cubicBezTo>
                <a:cubicBezTo>
                  <a:pt x="1431" y="18992"/>
                  <a:pt x="1592" y="18864"/>
                  <a:pt x="1801" y="18767"/>
                </a:cubicBezTo>
                <a:cubicBezTo>
                  <a:pt x="2010" y="18671"/>
                  <a:pt x="2235" y="18574"/>
                  <a:pt x="2428" y="18446"/>
                </a:cubicBezTo>
                <a:cubicBezTo>
                  <a:pt x="2621" y="18333"/>
                  <a:pt x="2797" y="18205"/>
                  <a:pt x="2958" y="18060"/>
                </a:cubicBezTo>
                <a:cubicBezTo>
                  <a:pt x="3103" y="17948"/>
                  <a:pt x="3279" y="17835"/>
                  <a:pt x="3440" y="17739"/>
                </a:cubicBezTo>
                <a:lnTo>
                  <a:pt x="3794" y="17514"/>
                </a:lnTo>
                <a:cubicBezTo>
                  <a:pt x="3954" y="17883"/>
                  <a:pt x="4115" y="18269"/>
                  <a:pt x="4260" y="18655"/>
                </a:cubicBezTo>
                <a:cubicBezTo>
                  <a:pt x="4388" y="18976"/>
                  <a:pt x="4485" y="19314"/>
                  <a:pt x="4581" y="19651"/>
                </a:cubicBezTo>
                <a:cubicBezTo>
                  <a:pt x="4630" y="19876"/>
                  <a:pt x="4662" y="20101"/>
                  <a:pt x="4694" y="20310"/>
                </a:cubicBezTo>
                <a:cubicBezTo>
                  <a:pt x="4694" y="20535"/>
                  <a:pt x="4742" y="20760"/>
                  <a:pt x="4822" y="20969"/>
                </a:cubicBezTo>
                <a:cubicBezTo>
                  <a:pt x="4858" y="21018"/>
                  <a:pt x="4911" y="21043"/>
                  <a:pt x="4963" y="21043"/>
                </a:cubicBezTo>
                <a:cubicBezTo>
                  <a:pt x="5030" y="21043"/>
                  <a:pt x="5094" y="21002"/>
                  <a:pt x="5112" y="20921"/>
                </a:cubicBezTo>
                <a:lnTo>
                  <a:pt x="5112" y="20905"/>
                </a:lnTo>
                <a:cubicBezTo>
                  <a:pt x="5305" y="20583"/>
                  <a:pt x="5465" y="20262"/>
                  <a:pt x="5594" y="19924"/>
                </a:cubicBezTo>
                <a:cubicBezTo>
                  <a:pt x="5755" y="19603"/>
                  <a:pt x="5899" y="19265"/>
                  <a:pt x="6044" y="18928"/>
                </a:cubicBezTo>
                <a:cubicBezTo>
                  <a:pt x="6333" y="18189"/>
                  <a:pt x="6558" y="17433"/>
                  <a:pt x="6719" y="16662"/>
                </a:cubicBezTo>
                <a:cubicBezTo>
                  <a:pt x="7105" y="15103"/>
                  <a:pt x="7330" y="13495"/>
                  <a:pt x="7378" y="11888"/>
                </a:cubicBezTo>
                <a:cubicBezTo>
                  <a:pt x="7442" y="9301"/>
                  <a:pt x="6831" y="6745"/>
                  <a:pt x="5610" y="4463"/>
                </a:cubicBezTo>
                <a:cubicBezTo>
                  <a:pt x="5337" y="3965"/>
                  <a:pt x="5031" y="3402"/>
                  <a:pt x="4565" y="3049"/>
                </a:cubicBezTo>
                <a:cubicBezTo>
                  <a:pt x="4613" y="2984"/>
                  <a:pt x="4678" y="2920"/>
                  <a:pt x="4742" y="2856"/>
                </a:cubicBezTo>
                <a:cubicBezTo>
                  <a:pt x="4790" y="2791"/>
                  <a:pt x="4887" y="2727"/>
                  <a:pt x="4967" y="2647"/>
                </a:cubicBezTo>
                <a:cubicBezTo>
                  <a:pt x="5128" y="2502"/>
                  <a:pt x="5288" y="2357"/>
                  <a:pt x="5433" y="2197"/>
                </a:cubicBezTo>
                <a:lnTo>
                  <a:pt x="5706" y="1940"/>
                </a:lnTo>
                <a:lnTo>
                  <a:pt x="5931" y="1731"/>
                </a:lnTo>
                <a:cubicBezTo>
                  <a:pt x="6012" y="1650"/>
                  <a:pt x="6108" y="1570"/>
                  <a:pt x="6205" y="1490"/>
                </a:cubicBezTo>
                <a:cubicBezTo>
                  <a:pt x="6301" y="1409"/>
                  <a:pt x="6381" y="1313"/>
                  <a:pt x="6462" y="1200"/>
                </a:cubicBezTo>
                <a:cubicBezTo>
                  <a:pt x="6478" y="1152"/>
                  <a:pt x="6478" y="1088"/>
                  <a:pt x="6462" y="1040"/>
                </a:cubicBezTo>
                <a:cubicBezTo>
                  <a:pt x="6446" y="1023"/>
                  <a:pt x="6446" y="1007"/>
                  <a:pt x="6430" y="991"/>
                </a:cubicBezTo>
                <a:cubicBezTo>
                  <a:pt x="6414" y="991"/>
                  <a:pt x="6349" y="943"/>
                  <a:pt x="6333" y="943"/>
                </a:cubicBezTo>
                <a:cubicBezTo>
                  <a:pt x="6285" y="927"/>
                  <a:pt x="6253" y="911"/>
                  <a:pt x="6205" y="911"/>
                </a:cubicBezTo>
                <a:cubicBezTo>
                  <a:pt x="6044" y="879"/>
                  <a:pt x="5883" y="863"/>
                  <a:pt x="5722" y="831"/>
                </a:cubicBezTo>
                <a:cubicBezTo>
                  <a:pt x="5240" y="766"/>
                  <a:pt x="4758" y="686"/>
                  <a:pt x="4276" y="606"/>
                </a:cubicBezTo>
                <a:cubicBezTo>
                  <a:pt x="3183" y="429"/>
                  <a:pt x="2106" y="252"/>
                  <a:pt x="1013" y="91"/>
                </a:cubicBezTo>
                <a:cubicBezTo>
                  <a:pt x="788" y="59"/>
                  <a:pt x="563" y="43"/>
                  <a:pt x="338" y="27"/>
                </a:cubicBezTo>
                <a:cubicBezTo>
                  <a:pt x="319" y="8"/>
                  <a:pt x="295" y="0"/>
                  <a:pt x="27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6" name="Google Shape;8016;p57"/>
          <p:cNvGrpSpPr/>
          <p:nvPr/>
        </p:nvGrpSpPr>
        <p:grpSpPr>
          <a:xfrm rot="-6299960">
            <a:off x="5087633" y="1901061"/>
            <a:ext cx="388886" cy="602117"/>
            <a:chOff x="6776600" y="878250"/>
            <a:chExt cx="388897" cy="602135"/>
          </a:xfrm>
        </p:grpSpPr>
        <p:sp>
          <p:nvSpPr>
            <p:cNvPr id="8017" name="Google Shape;8017;p57"/>
            <p:cNvSpPr/>
            <p:nvPr/>
          </p:nvSpPr>
          <p:spPr>
            <a:xfrm>
              <a:off x="6798869" y="878250"/>
              <a:ext cx="208521" cy="222309"/>
            </a:xfrm>
            <a:custGeom>
              <a:rect b="b" l="l" r="r" t="t"/>
              <a:pathLst>
                <a:path extrusionOk="0" h="4502" w="4223">
                  <a:moveTo>
                    <a:pt x="1416" y="320"/>
                  </a:moveTo>
                  <a:cubicBezTo>
                    <a:pt x="1510" y="361"/>
                    <a:pt x="1594" y="414"/>
                    <a:pt x="1667" y="487"/>
                  </a:cubicBezTo>
                  <a:cubicBezTo>
                    <a:pt x="1646" y="487"/>
                    <a:pt x="1625" y="498"/>
                    <a:pt x="1615" y="508"/>
                  </a:cubicBezTo>
                  <a:lnTo>
                    <a:pt x="1604" y="487"/>
                  </a:lnTo>
                  <a:cubicBezTo>
                    <a:pt x="1582" y="448"/>
                    <a:pt x="1544" y="429"/>
                    <a:pt x="1505" y="429"/>
                  </a:cubicBezTo>
                  <a:cubicBezTo>
                    <a:pt x="1473" y="429"/>
                    <a:pt x="1440" y="442"/>
                    <a:pt x="1416" y="466"/>
                  </a:cubicBezTo>
                  <a:lnTo>
                    <a:pt x="1416" y="320"/>
                  </a:lnTo>
                  <a:close/>
                  <a:moveTo>
                    <a:pt x="1426" y="844"/>
                  </a:moveTo>
                  <a:cubicBezTo>
                    <a:pt x="1447" y="970"/>
                    <a:pt x="1479" y="1085"/>
                    <a:pt x="1521" y="1211"/>
                  </a:cubicBezTo>
                  <a:lnTo>
                    <a:pt x="1510" y="1211"/>
                  </a:lnTo>
                  <a:cubicBezTo>
                    <a:pt x="1489" y="1190"/>
                    <a:pt x="1458" y="1190"/>
                    <a:pt x="1426" y="1190"/>
                  </a:cubicBezTo>
                  <a:lnTo>
                    <a:pt x="1426" y="844"/>
                  </a:lnTo>
                  <a:close/>
                  <a:moveTo>
                    <a:pt x="3419" y="1756"/>
                  </a:moveTo>
                  <a:cubicBezTo>
                    <a:pt x="3387" y="1809"/>
                    <a:pt x="3356" y="1840"/>
                    <a:pt x="3314" y="1882"/>
                  </a:cubicBezTo>
                  <a:cubicBezTo>
                    <a:pt x="3303" y="1840"/>
                    <a:pt x="3293" y="1798"/>
                    <a:pt x="3282" y="1756"/>
                  </a:cubicBezTo>
                  <a:close/>
                  <a:moveTo>
                    <a:pt x="1112" y="1903"/>
                  </a:moveTo>
                  <a:cubicBezTo>
                    <a:pt x="1112" y="1924"/>
                    <a:pt x="1112" y="1945"/>
                    <a:pt x="1112" y="1966"/>
                  </a:cubicBezTo>
                  <a:cubicBezTo>
                    <a:pt x="1122" y="2018"/>
                    <a:pt x="1133" y="2060"/>
                    <a:pt x="1143" y="2113"/>
                  </a:cubicBezTo>
                  <a:lnTo>
                    <a:pt x="1059" y="2029"/>
                  </a:lnTo>
                  <a:cubicBezTo>
                    <a:pt x="1038" y="2008"/>
                    <a:pt x="1007" y="1997"/>
                    <a:pt x="975" y="1997"/>
                  </a:cubicBezTo>
                  <a:cubicBezTo>
                    <a:pt x="1017" y="1966"/>
                    <a:pt x="1070" y="1934"/>
                    <a:pt x="1112" y="1903"/>
                  </a:cubicBezTo>
                  <a:close/>
                  <a:moveTo>
                    <a:pt x="703" y="2165"/>
                  </a:moveTo>
                  <a:cubicBezTo>
                    <a:pt x="703" y="2197"/>
                    <a:pt x="713" y="2218"/>
                    <a:pt x="713" y="2249"/>
                  </a:cubicBezTo>
                  <a:cubicBezTo>
                    <a:pt x="703" y="2270"/>
                    <a:pt x="692" y="2291"/>
                    <a:pt x="703" y="2312"/>
                  </a:cubicBezTo>
                  <a:cubicBezTo>
                    <a:pt x="703" y="2333"/>
                    <a:pt x="713" y="2343"/>
                    <a:pt x="713" y="2354"/>
                  </a:cubicBezTo>
                  <a:lnTo>
                    <a:pt x="493" y="2322"/>
                  </a:lnTo>
                  <a:cubicBezTo>
                    <a:pt x="566" y="2270"/>
                    <a:pt x="629" y="2218"/>
                    <a:pt x="703" y="2165"/>
                  </a:cubicBezTo>
                  <a:close/>
                  <a:moveTo>
                    <a:pt x="1950" y="833"/>
                  </a:moveTo>
                  <a:lnTo>
                    <a:pt x="1950" y="833"/>
                  </a:lnTo>
                  <a:cubicBezTo>
                    <a:pt x="2108" y="1096"/>
                    <a:pt x="2234" y="1379"/>
                    <a:pt x="2370" y="1599"/>
                  </a:cubicBezTo>
                  <a:cubicBezTo>
                    <a:pt x="2399" y="1642"/>
                    <a:pt x="2443" y="1666"/>
                    <a:pt x="2488" y="1666"/>
                  </a:cubicBezTo>
                  <a:cubicBezTo>
                    <a:pt x="2508" y="1666"/>
                    <a:pt x="2529" y="1661"/>
                    <a:pt x="2548" y="1651"/>
                  </a:cubicBezTo>
                  <a:cubicBezTo>
                    <a:pt x="2557" y="1652"/>
                    <a:pt x="2565" y="1652"/>
                    <a:pt x="2574" y="1652"/>
                  </a:cubicBezTo>
                  <a:cubicBezTo>
                    <a:pt x="2749" y="1652"/>
                    <a:pt x="2974" y="1554"/>
                    <a:pt x="3094" y="1504"/>
                  </a:cubicBezTo>
                  <a:cubicBezTo>
                    <a:pt x="3335" y="1410"/>
                    <a:pt x="3576" y="1295"/>
                    <a:pt x="3817" y="1211"/>
                  </a:cubicBezTo>
                  <a:lnTo>
                    <a:pt x="3817" y="1211"/>
                  </a:lnTo>
                  <a:cubicBezTo>
                    <a:pt x="3775" y="1274"/>
                    <a:pt x="3744" y="1337"/>
                    <a:pt x="3691" y="1410"/>
                  </a:cubicBezTo>
                  <a:cubicBezTo>
                    <a:pt x="3670" y="1374"/>
                    <a:pt x="3629" y="1353"/>
                    <a:pt x="3589" y="1353"/>
                  </a:cubicBezTo>
                  <a:cubicBezTo>
                    <a:pt x="3570" y="1353"/>
                    <a:pt x="3551" y="1358"/>
                    <a:pt x="3534" y="1368"/>
                  </a:cubicBezTo>
                  <a:cubicBezTo>
                    <a:pt x="3335" y="1473"/>
                    <a:pt x="3387" y="1525"/>
                    <a:pt x="3125" y="1525"/>
                  </a:cubicBezTo>
                  <a:cubicBezTo>
                    <a:pt x="3052" y="1525"/>
                    <a:pt x="2999" y="1588"/>
                    <a:pt x="3010" y="1662"/>
                  </a:cubicBezTo>
                  <a:lnTo>
                    <a:pt x="2999" y="1641"/>
                  </a:lnTo>
                  <a:cubicBezTo>
                    <a:pt x="2976" y="1609"/>
                    <a:pt x="2939" y="1593"/>
                    <a:pt x="2902" y="1593"/>
                  </a:cubicBezTo>
                  <a:cubicBezTo>
                    <a:pt x="2855" y="1593"/>
                    <a:pt x="2807" y="1619"/>
                    <a:pt x="2789" y="1672"/>
                  </a:cubicBezTo>
                  <a:cubicBezTo>
                    <a:pt x="2767" y="1653"/>
                    <a:pt x="2742" y="1645"/>
                    <a:pt x="2718" y="1645"/>
                  </a:cubicBezTo>
                  <a:cubicBezTo>
                    <a:pt x="2650" y="1645"/>
                    <a:pt x="2588" y="1710"/>
                    <a:pt x="2611" y="1788"/>
                  </a:cubicBezTo>
                  <a:cubicBezTo>
                    <a:pt x="2674" y="2008"/>
                    <a:pt x="2737" y="2228"/>
                    <a:pt x="2800" y="2448"/>
                  </a:cubicBezTo>
                  <a:cubicBezTo>
                    <a:pt x="2496" y="1924"/>
                    <a:pt x="2234" y="1379"/>
                    <a:pt x="1950" y="833"/>
                  </a:cubicBezTo>
                  <a:close/>
                  <a:moveTo>
                    <a:pt x="1384" y="2322"/>
                  </a:moveTo>
                  <a:cubicBezTo>
                    <a:pt x="1426" y="2375"/>
                    <a:pt x="1468" y="2427"/>
                    <a:pt x="1521" y="2480"/>
                  </a:cubicBezTo>
                  <a:lnTo>
                    <a:pt x="1384" y="2448"/>
                  </a:lnTo>
                  <a:lnTo>
                    <a:pt x="1384" y="2322"/>
                  </a:lnTo>
                  <a:close/>
                  <a:moveTo>
                    <a:pt x="1730" y="2480"/>
                  </a:moveTo>
                  <a:cubicBezTo>
                    <a:pt x="1804" y="2595"/>
                    <a:pt x="1867" y="2710"/>
                    <a:pt x="1930" y="2836"/>
                  </a:cubicBezTo>
                  <a:cubicBezTo>
                    <a:pt x="1888" y="2794"/>
                    <a:pt x="1846" y="2763"/>
                    <a:pt x="1814" y="2721"/>
                  </a:cubicBezTo>
                  <a:cubicBezTo>
                    <a:pt x="1798" y="2700"/>
                    <a:pt x="1772" y="2689"/>
                    <a:pt x="1746" y="2689"/>
                  </a:cubicBezTo>
                  <a:cubicBezTo>
                    <a:pt x="1720" y="2689"/>
                    <a:pt x="1694" y="2700"/>
                    <a:pt x="1678" y="2721"/>
                  </a:cubicBezTo>
                  <a:lnTo>
                    <a:pt x="1667" y="2721"/>
                  </a:lnTo>
                  <a:lnTo>
                    <a:pt x="1667" y="2700"/>
                  </a:lnTo>
                  <a:cubicBezTo>
                    <a:pt x="1699" y="2658"/>
                    <a:pt x="1699" y="2595"/>
                    <a:pt x="1667" y="2543"/>
                  </a:cubicBezTo>
                  <a:cubicBezTo>
                    <a:pt x="1699" y="2532"/>
                    <a:pt x="1720" y="2511"/>
                    <a:pt x="1730" y="2480"/>
                  </a:cubicBezTo>
                  <a:close/>
                  <a:moveTo>
                    <a:pt x="2768" y="2878"/>
                  </a:moveTo>
                  <a:cubicBezTo>
                    <a:pt x="2800" y="2931"/>
                    <a:pt x="2831" y="2983"/>
                    <a:pt x="2863" y="3036"/>
                  </a:cubicBezTo>
                  <a:lnTo>
                    <a:pt x="2768" y="3025"/>
                  </a:lnTo>
                  <a:cubicBezTo>
                    <a:pt x="2779" y="2994"/>
                    <a:pt x="2789" y="2973"/>
                    <a:pt x="2779" y="2941"/>
                  </a:cubicBezTo>
                  <a:cubicBezTo>
                    <a:pt x="2779" y="2920"/>
                    <a:pt x="2779" y="2899"/>
                    <a:pt x="2768" y="2878"/>
                  </a:cubicBezTo>
                  <a:close/>
                  <a:moveTo>
                    <a:pt x="3125" y="2878"/>
                  </a:moveTo>
                  <a:lnTo>
                    <a:pt x="3125" y="2878"/>
                  </a:lnTo>
                  <a:cubicBezTo>
                    <a:pt x="3167" y="2952"/>
                    <a:pt x="3209" y="3015"/>
                    <a:pt x="3251" y="3088"/>
                  </a:cubicBezTo>
                  <a:lnTo>
                    <a:pt x="3135" y="3067"/>
                  </a:lnTo>
                  <a:cubicBezTo>
                    <a:pt x="3135" y="3056"/>
                    <a:pt x="3135" y="3046"/>
                    <a:pt x="3135" y="3036"/>
                  </a:cubicBezTo>
                  <a:cubicBezTo>
                    <a:pt x="3135" y="2983"/>
                    <a:pt x="3135" y="2931"/>
                    <a:pt x="3125" y="2878"/>
                  </a:cubicBezTo>
                  <a:close/>
                  <a:moveTo>
                    <a:pt x="3471" y="2773"/>
                  </a:moveTo>
                  <a:cubicBezTo>
                    <a:pt x="3565" y="2889"/>
                    <a:pt x="3670" y="3015"/>
                    <a:pt x="3754" y="3140"/>
                  </a:cubicBezTo>
                  <a:cubicBezTo>
                    <a:pt x="3681" y="3140"/>
                    <a:pt x="3607" y="3130"/>
                    <a:pt x="3534" y="3119"/>
                  </a:cubicBezTo>
                  <a:cubicBezTo>
                    <a:pt x="3513" y="3004"/>
                    <a:pt x="3492" y="2889"/>
                    <a:pt x="3471" y="2773"/>
                  </a:cubicBezTo>
                  <a:close/>
                  <a:moveTo>
                    <a:pt x="2328" y="3140"/>
                  </a:moveTo>
                  <a:cubicBezTo>
                    <a:pt x="2338" y="3151"/>
                    <a:pt x="2338" y="3161"/>
                    <a:pt x="2349" y="3161"/>
                  </a:cubicBezTo>
                  <a:cubicBezTo>
                    <a:pt x="2223" y="3476"/>
                    <a:pt x="2034" y="3770"/>
                    <a:pt x="1825" y="4021"/>
                  </a:cubicBezTo>
                  <a:lnTo>
                    <a:pt x="1814" y="4021"/>
                  </a:lnTo>
                  <a:cubicBezTo>
                    <a:pt x="1846" y="3979"/>
                    <a:pt x="1846" y="3927"/>
                    <a:pt x="1814" y="3885"/>
                  </a:cubicBezTo>
                  <a:lnTo>
                    <a:pt x="1814" y="3885"/>
                  </a:lnTo>
                  <a:cubicBezTo>
                    <a:pt x="1828" y="3891"/>
                    <a:pt x="1841" y="3894"/>
                    <a:pt x="1854" y="3894"/>
                  </a:cubicBezTo>
                  <a:cubicBezTo>
                    <a:pt x="1928" y="3894"/>
                    <a:pt x="1977" y="3799"/>
                    <a:pt x="1950" y="3728"/>
                  </a:cubicBezTo>
                  <a:cubicBezTo>
                    <a:pt x="1930" y="3696"/>
                    <a:pt x="1919" y="3665"/>
                    <a:pt x="1909" y="3633"/>
                  </a:cubicBezTo>
                  <a:lnTo>
                    <a:pt x="1909" y="3633"/>
                  </a:lnTo>
                  <a:cubicBezTo>
                    <a:pt x="1930" y="3649"/>
                    <a:pt x="1953" y="3657"/>
                    <a:pt x="1975" y="3657"/>
                  </a:cubicBezTo>
                  <a:cubicBezTo>
                    <a:pt x="2038" y="3657"/>
                    <a:pt x="2092" y="3596"/>
                    <a:pt x="2076" y="3518"/>
                  </a:cubicBezTo>
                  <a:cubicBezTo>
                    <a:pt x="2045" y="3403"/>
                    <a:pt x="2013" y="3287"/>
                    <a:pt x="1982" y="3172"/>
                  </a:cubicBezTo>
                  <a:lnTo>
                    <a:pt x="1982" y="3172"/>
                  </a:lnTo>
                  <a:cubicBezTo>
                    <a:pt x="2034" y="3214"/>
                    <a:pt x="2076" y="3245"/>
                    <a:pt x="2118" y="3287"/>
                  </a:cubicBezTo>
                  <a:cubicBezTo>
                    <a:pt x="2140" y="3309"/>
                    <a:pt x="2167" y="3319"/>
                    <a:pt x="2194" y="3319"/>
                  </a:cubicBezTo>
                  <a:cubicBezTo>
                    <a:pt x="2255" y="3319"/>
                    <a:pt x="2314" y="3266"/>
                    <a:pt x="2307" y="3193"/>
                  </a:cubicBezTo>
                  <a:cubicBezTo>
                    <a:pt x="2318" y="3172"/>
                    <a:pt x="2328" y="3161"/>
                    <a:pt x="2328" y="3140"/>
                  </a:cubicBezTo>
                  <a:close/>
                  <a:moveTo>
                    <a:pt x="1278" y="1"/>
                  </a:moveTo>
                  <a:cubicBezTo>
                    <a:pt x="1206" y="1"/>
                    <a:pt x="1143" y="59"/>
                    <a:pt x="1143" y="141"/>
                  </a:cubicBezTo>
                  <a:cubicBezTo>
                    <a:pt x="1154" y="634"/>
                    <a:pt x="1206" y="1148"/>
                    <a:pt x="1258" y="1641"/>
                  </a:cubicBezTo>
                  <a:cubicBezTo>
                    <a:pt x="1258" y="1641"/>
                    <a:pt x="1258" y="1651"/>
                    <a:pt x="1258" y="1651"/>
                  </a:cubicBezTo>
                  <a:cubicBezTo>
                    <a:pt x="1242" y="1650"/>
                    <a:pt x="1225" y="1650"/>
                    <a:pt x="1208" y="1650"/>
                  </a:cubicBezTo>
                  <a:cubicBezTo>
                    <a:pt x="1056" y="1650"/>
                    <a:pt x="899" y="1693"/>
                    <a:pt x="776" y="1788"/>
                  </a:cubicBezTo>
                  <a:cubicBezTo>
                    <a:pt x="524" y="1924"/>
                    <a:pt x="283" y="2092"/>
                    <a:pt x="73" y="2301"/>
                  </a:cubicBezTo>
                  <a:cubicBezTo>
                    <a:pt x="0" y="2375"/>
                    <a:pt x="31" y="2511"/>
                    <a:pt x="136" y="2543"/>
                  </a:cubicBezTo>
                  <a:cubicBezTo>
                    <a:pt x="587" y="2637"/>
                    <a:pt x="1038" y="2668"/>
                    <a:pt x="1489" y="2752"/>
                  </a:cubicBezTo>
                  <a:cubicBezTo>
                    <a:pt x="1531" y="3298"/>
                    <a:pt x="1489" y="3822"/>
                    <a:pt x="1489" y="4367"/>
                  </a:cubicBezTo>
                  <a:cubicBezTo>
                    <a:pt x="1489" y="4446"/>
                    <a:pt x="1555" y="4501"/>
                    <a:pt x="1623" y="4501"/>
                  </a:cubicBezTo>
                  <a:cubicBezTo>
                    <a:pt x="1645" y="4501"/>
                    <a:pt x="1668" y="4496"/>
                    <a:pt x="1688" y="4483"/>
                  </a:cubicBezTo>
                  <a:cubicBezTo>
                    <a:pt x="2150" y="4168"/>
                    <a:pt x="2401" y="3696"/>
                    <a:pt x="2643" y="3214"/>
                  </a:cubicBezTo>
                  <a:cubicBezTo>
                    <a:pt x="3023" y="3304"/>
                    <a:pt x="3420" y="3411"/>
                    <a:pt x="3812" y="3411"/>
                  </a:cubicBezTo>
                  <a:cubicBezTo>
                    <a:pt x="3873" y="3411"/>
                    <a:pt x="3934" y="3408"/>
                    <a:pt x="3995" y="3403"/>
                  </a:cubicBezTo>
                  <a:cubicBezTo>
                    <a:pt x="4100" y="3403"/>
                    <a:pt x="4163" y="3287"/>
                    <a:pt x="4121" y="3203"/>
                  </a:cubicBezTo>
                  <a:cubicBezTo>
                    <a:pt x="3922" y="2836"/>
                    <a:pt x="3618" y="2564"/>
                    <a:pt x="3377" y="2228"/>
                  </a:cubicBezTo>
                  <a:cubicBezTo>
                    <a:pt x="3534" y="2092"/>
                    <a:pt x="3670" y="1934"/>
                    <a:pt x="3786" y="1756"/>
                  </a:cubicBezTo>
                  <a:cubicBezTo>
                    <a:pt x="3964" y="1546"/>
                    <a:pt x="4100" y="1305"/>
                    <a:pt x="4195" y="1043"/>
                  </a:cubicBezTo>
                  <a:cubicBezTo>
                    <a:pt x="4223" y="949"/>
                    <a:pt x="4142" y="872"/>
                    <a:pt x="4057" y="872"/>
                  </a:cubicBezTo>
                  <a:cubicBezTo>
                    <a:pt x="4047" y="872"/>
                    <a:pt x="4037" y="873"/>
                    <a:pt x="4027" y="875"/>
                  </a:cubicBezTo>
                  <a:cubicBezTo>
                    <a:pt x="3723" y="938"/>
                    <a:pt x="3429" y="1054"/>
                    <a:pt x="3167" y="1200"/>
                  </a:cubicBezTo>
                  <a:cubicBezTo>
                    <a:pt x="2999" y="1274"/>
                    <a:pt x="2831" y="1337"/>
                    <a:pt x="2664" y="1389"/>
                  </a:cubicBezTo>
                  <a:cubicBezTo>
                    <a:pt x="2632" y="1400"/>
                    <a:pt x="2611" y="1410"/>
                    <a:pt x="2590" y="1410"/>
                  </a:cubicBezTo>
                  <a:cubicBezTo>
                    <a:pt x="2297" y="886"/>
                    <a:pt x="1971" y="99"/>
                    <a:pt x="1311" y="5"/>
                  </a:cubicBezTo>
                  <a:cubicBezTo>
                    <a:pt x="1300" y="2"/>
                    <a:pt x="1289" y="1"/>
                    <a:pt x="1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57"/>
            <p:cNvSpPr/>
            <p:nvPr/>
          </p:nvSpPr>
          <p:spPr>
            <a:xfrm>
              <a:off x="6776600" y="1074778"/>
              <a:ext cx="388897" cy="405607"/>
            </a:xfrm>
            <a:custGeom>
              <a:rect b="b" l="l" r="r" t="t"/>
              <a:pathLst>
                <a:path extrusionOk="0" h="8214" w="7876">
                  <a:moveTo>
                    <a:pt x="5105" y="1487"/>
                  </a:moveTo>
                  <a:cubicBezTo>
                    <a:pt x="5137" y="1487"/>
                    <a:pt x="5169" y="1487"/>
                    <a:pt x="5201" y="1488"/>
                  </a:cubicBezTo>
                  <a:cubicBezTo>
                    <a:pt x="5149" y="1751"/>
                    <a:pt x="5013" y="1992"/>
                    <a:pt x="4824" y="2180"/>
                  </a:cubicBezTo>
                  <a:cubicBezTo>
                    <a:pt x="4678" y="2327"/>
                    <a:pt x="4463" y="2460"/>
                    <a:pt x="4263" y="2460"/>
                  </a:cubicBezTo>
                  <a:cubicBezTo>
                    <a:pt x="4105" y="2460"/>
                    <a:pt x="3956" y="2376"/>
                    <a:pt x="3859" y="2149"/>
                  </a:cubicBezTo>
                  <a:cubicBezTo>
                    <a:pt x="3744" y="1866"/>
                    <a:pt x="4037" y="1709"/>
                    <a:pt x="4237" y="1625"/>
                  </a:cubicBezTo>
                  <a:cubicBezTo>
                    <a:pt x="4520" y="1530"/>
                    <a:pt x="4812" y="1487"/>
                    <a:pt x="5105" y="1487"/>
                  </a:cubicBezTo>
                  <a:close/>
                  <a:moveTo>
                    <a:pt x="3694" y="4410"/>
                  </a:moveTo>
                  <a:cubicBezTo>
                    <a:pt x="4046" y="4410"/>
                    <a:pt x="4439" y="4586"/>
                    <a:pt x="4656" y="4792"/>
                  </a:cubicBezTo>
                  <a:cubicBezTo>
                    <a:pt x="5096" y="5211"/>
                    <a:pt x="5076" y="5809"/>
                    <a:pt x="4887" y="6333"/>
                  </a:cubicBezTo>
                  <a:cubicBezTo>
                    <a:pt x="4781" y="6346"/>
                    <a:pt x="4671" y="6353"/>
                    <a:pt x="4561" y="6353"/>
                  </a:cubicBezTo>
                  <a:cubicBezTo>
                    <a:pt x="3697" y="6353"/>
                    <a:pt x="2768" y="5941"/>
                    <a:pt x="3010" y="4928"/>
                  </a:cubicBezTo>
                  <a:cubicBezTo>
                    <a:pt x="3103" y="4548"/>
                    <a:pt x="3382" y="4410"/>
                    <a:pt x="3694" y="4410"/>
                  </a:cubicBezTo>
                  <a:close/>
                  <a:moveTo>
                    <a:pt x="3655" y="0"/>
                  </a:moveTo>
                  <a:cubicBezTo>
                    <a:pt x="3569" y="0"/>
                    <a:pt x="3487" y="3"/>
                    <a:pt x="3408" y="10"/>
                  </a:cubicBezTo>
                  <a:cubicBezTo>
                    <a:pt x="3296" y="10"/>
                    <a:pt x="3293" y="188"/>
                    <a:pt x="3399" y="188"/>
                  </a:cubicBezTo>
                  <a:cubicBezTo>
                    <a:pt x="3402" y="188"/>
                    <a:pt x="3405" y="188"/>
                    <a:pt x="3408" y="188"/>
                  </a:cubicBezTo>
                  <a:cubicBezTo>
                    <a:pt x="3428" y="188"/>
                    <a:pt x="3448" y="187"/>
                    <a:pt x="3467" y="187"/>
                  </a:cubicBezTo>
                  <a:cubicBezTo>
                    <a:pt x="3919" y="187"/>
                    <a:pt x="4369" y="303"/>
                    <a:pt x="4761" y="524"/>
                  </a:cubicBezTo>
                  <a:cubicBezTo>
                    <a:pt x="5013" y="660"/>
                    <a:pt x="5180" y="912"/>
                    <a:pt x="5222" y="1195"/>
                  </a:cubicBezTo>
                  <a:cubicBezTo>
                    <a:pt x="5170" y="1192"/>
                    <a:pt x="5118" y="1190"/>
                    <a:pt x="5066" y="1190"/>
                  </a:cubicBezTo>
                  <a:cubicBezTo>
                    <a:pt x="4759" y="1190"/>
                    <a:pt x="4450" y="1242"/>
                    <a:pt x="4163" y="1331"/>
                  </a:cubicBezTo>
                  <a:cubicBezTo>
                    <a:pt x="3167" y="1655"/>
                    <a:pt x="3583" y="2747"/>
                    <a:pt x="4310" y="2747"/>
                  </a:cubicBezTo>
                  <a:cubicBezTo>
                    <a:pt x="4501" y="2747"/>
                    <a:pt x="4714" y="2671"/>
                    <a:pt x="4929" y="2485"/>
                  </a:cubicBezTo>
                  <a:cubicBezTo>
                    <a:pt x="5233" y="2243"/>
                    <a:pt x="5432" y="1897"/>
                    <a:pt x="5495" y="1520"/>
                  </a:cubicBezTo>
                  <a:cubicBezTo>
                    <a:pt x="6544" y="1677"/>
                    <a:pt x="7204" y="2862"/>
                    <a:pt x="7246" y="3837"/>
                  </a:cubicBezTo>
                  <a:cubicBezTo>
                    <a:pt x="7299" y="4980"/>
                    <a:pt x="6386" y="5819"/>
                    <a:pt x="5390" y="6207"/>
                  </a:cubicBezTo>
                  <a:cubicBezTo>
                    <a:pt x="5348" y="6228"/>
                    <a:pt x="5296" y="6249"/>
                    <a:pt x="5243" y="6260"/>
                  </a:cubicBezTo>
                  <a:cubicBezTo>
                    <a:pt x="5401" y="5672"/>
                    <a:pt x="5264" y="5043"/>
                    <a:pt x="4866" y="4582"/>
                  </a:cubicBezTo>
                  <a:cubicBezTo>
                    <a:pt x="4593" y="4264"/>
                    <a:pt x="4200" y="4105"/>
                    <a:pt x="3819" y="4105"/>
                  </a:cubicBezTo>
                  <a:cubicBezTo>
                    <a:pt x="3308" y="4105"/>
                    <a:pt x="2818" y="4393"/>
                    <a:pt x="2674" y="4970"/>
                  </a:cubicBezTo>
                  <a:cubicBezTo>
                    <a:pt x="2416" y="6023"/>
                    <a:pt x="3674" y="6701"/>
                    <a:pt x="4543" y="6701"/>
                  </a:cubicBezTo>
                  <a:cubicBezTo>
                    <a:pt x="4556" y="6701"/>
                    <a:pt x="4570" y="6700"/>
                    <a:pt x="4583" y="6700"/>
                  </a:cubicBezTo>
                  <a:lnTo>
                    <a:pt x="4719" y="6700"/>
                  </a:lnTo>
                  <a:lnTo>
                    <a:pt x="4719" y="6711"/>
                  </a:lnTo>
                  <a:cubicBezTo>
                    <a:pt x="4282" y="7513"/>
                    <a:pt x="3503" y="7876"/>
                    <a:pt x="2661" y="7876"/>
                  </a:cubicBezTo>
                  <a:cubicBezTo>
                    <a:pt x="2513" y="7876"/>
                    <a:pt x="2363" y="7865"/>
                    <a:pt x="2213" y="7843"/>
                  </a:cubicBezTo>
                  <a:cubicBezTo>
                    <a:pt x="1217" y="7686"/>
                    <a:pt x="441" y="7057"/>
                    <a:pt x="472" y="6008"/>
                  </a:cubicBezTo>
                  <a:cubicBezTo>
                    <a:pt x="484" y="5909"/>
                    <a:pt x="407" y="5851"/>
                    <a:pt x="334" y="5851"/>
                  </a:cubicBezTo>
                  <a:cubicBezTo>
                    <a:pt x="275" y="5851"/>
                    <a:pt x="219" y="5887"/>
                    <a:pt x="210" y="5966"/>
                  </a:cubicBezTo>
                  <a:cubicBezTo>
                    <a:pt x="0" y="6962"/>
                    <a:pt x="724" y="7675"/>
                    <a:pt x="1594" y="8011"/>
                  </a:cubicBezTo>
                  <a:cubicBezTo>
                    <a:pt x="1930" y="8147"/>
                    <a:pt x="2282" y="8214"/>
                    <a:pt x="2633" y="8214"/>
                  </a:cubicBezTo>
                  <a:cubicBezTo>
                    <a:pt x="3279" y="8214"/>
                    <a:pt x="3919" y="7988"/>
                    <a:pt x="4436" y="7560"/>
                  </a:cubicBezTo>
                  <a:cubicBezTo>
                    <a:pt x="4719" y="7308"/>
                    <a:pt x="4950" y="6994"/>
                    <a:pt x="5107" y="6648"/>
                  </a:cubicBezTo>
                  <a:cubicBezTo>
                    <a:pt x="5998" y="6427"/>
                    <a:pt x="6764" y="5872"/>
                    <a:pt x="7257" y="5106"/>
                  </a:cubicBezTo>
                  <a:cubicBezTo>
                    <a:pt x="7875" y="4110"/>
                    <a:pt x="7529" y="2768"/>
                    <a:pt x="6816" y="1960"/>
                  </a:cubicBezTo>
                  <a:cubicBezTo>
                    <a:pt x="6470" y="1572"/>
                    <a:pt x="6009" y="1310"/>
                    <a:pt x="5505" y="1226"/>
                  </a:cubicBezTo>
                  <a:cubicBezTo>
                    <a:pt x="5484" y="1058"/>
                    <a:pt x="5422" y="891"/>
                    <a:pt x="5338" y="744"/>
                  </a:cubicBezTo>
                  <a:cubicBezTo>
                    <a:pt x="5033" y="181"/>
                    <a:pt x="4275" y="0"/>
                    <a:pt x="3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9" name="Google Shape;8019;p57"/>
          <p:cNvSpPr/>
          <p:nvPr/>
        </p:nvSpPr>
        <p:spPr>
          <a:xfrm>
            <a:off x="7165497" y="3220275"/>
            <a:ext cx="1183232" cy="1392664"/>
          </a:xfrm>
          <a:custGeom>
            <a:rect b="b" l="l" r="r" t="t"/>
            <a:pathLst>
              <a:path extrusionOk="0" h="76279" w="64808">
                <a:moveTo>
                  <a:pt x="43212" y="863"/>
                </a:moveTo>
                <a:cubicBezTo>
                  <a:pt x="43278" y="863"/>
                  <a:pt x="43347" y="869"/>
                  <a:pt x="43419" y="884"/>
                </a:cubicBezTo>
                <a:cubicBezTo>
                  <a:pt x="45284" y="1248"/>
                  <a:pt x="43141" y="3734"/>
                  <a:pt x="42541" y="4570"/>
                </a:cubicBezTo>
                <a:cubicBezTo>
                  <a:pt x="42155" y="4398"/>
                  <a:pt x="41769" y="4248"/>
                  <a:pt x="41362" y="4098"/>
                </a:cubicBezTo>
                <a:cubicBezTo>
                  <a:pt x="41789" y="3224"/>
                  <a:pt x="41984" y="863"/>
                  <a:pt x="43212" y="863"/>
                </a:cubicBezTo>
                <a:close/>
                <a:moveTo>
                  <a:pt x="43055" y="5963"/>
                </a:moveTo>
                <a:cubicBezTo>
                  <a:pt x="42776" y="6070"/>
                  <a:pt x="42498" y="6220"/>
                  <a:pt x="42262" y="6413"/>
                </a:cubicBezTo>
                <a:cubicBezTo>
                  <a:pt x="41962" y="6391"/>
                  <a:pt x="41640" y="6370"/>
                  <a:pt x="41705" y="6327"/>
                </a:cubicBezTo>
                <a:cubicBezTo>
                  <a:pt x="42069" y="6091"/>
                  <a:pt x="42605" y="6027"/>
                  <a:pt x="43055" y="5963"/>
                </a:cubicBezTo>
                <a:close/>
                <a:moveTo>
                  <a:pt x="43248" y="6370"/>
                </a:moveTo>
                <a:lnTo>
                  <a:pt x="43248" y="6370"/>
                </a:lnTo>
                <a:cubicBezTo>
                  <a:pt x="43226" y="6413"/>
                  <a:pt x="43205" y="6456"/>
                  <a:pt x="43162" y="6498"/>
                </a:cubicBezTo>
                <a:cubicBezTo>
                  <a:pt x="43098" y="6477"/>
                  <a:pt x="43033" y="6477"/>
                  <a:pt x="42991" y="6456"/>
                </a:cubicBezTo>
                <a:cubicBezTo>
                  <a:pt x="43076" y="6434"/>
                  <a:pt x="43162" y="6413"/>
                  <a:pt x="43248" y="6370"/>
                </a:cubicBezTo>
                <a:close/>
                <a:moveTo>
                  <a:pt x="43398" y="5898"/>
                </a:moveTo>
                <a:cubicBezTo>
                  <a:pt x="43801" y="6090"/>
                  <a:pt x="44202" y="6290"/>
                  <a:pt x="44599" y="6499"/>
                </a:cubicBezTo>
                <a:lnTo>
                  <a:pt x="44599" y="6499"/>
                </a:lnTo>
                <a:cubicBezTo>
                  <a:pt x="44199" y="6500"/>
                  <a:pt x="43820" y="6543"/>
                  <a:pt x="43441" y="6627"/>
                </a:cubicBezTo>
                <a:lnTo>
                  <a:pt x="43355" y="6584"/>
                </a:lnTo>
                <a:cubicBezTo>
                  <a:pt x="43441" y="6498"/>
                  <a:pt x="43526" y="6391"/>
                  <a:pt x="43612" y="6306"/>
                </a:cubicBezTo>
                <a:cubicBezTo>
                  <a:pt x="43676" y="6263"/>
                  <a:pt x="43633" y="6156"/>
                  <a:pt x="43548" y="6134"/>
                </a:cubicBezTo>
                <a:cubicBezTo>
                  <a:pt x="43226" y="6198"/>
                  <a:pt x="42926" y="6284"/>
                  <a:pt x="42648" y="6413"/>
                </a:cubicBezTo>
                <a:cubicBezTo>
                  <a:pt x="42883" y="6263"/>
                  <a:pt x="43119" y="6156"/>
                  <a:pt x="43398" y="6091"/>
                </a:cubicBezTo>
                <a:cubicBezTo>
                  <a:pt x="43483" y="6048"/>
                  <a:pt x="43483" y="5941"/>
                  <a:pt x="43398" y="5898"/>
                </a:cubicBezTo>
                <a:close/>
                <a:moveTo>
                  <a:pt x="38185" y="6489"/>
                </a:moveTo>
                <a:cubicBezTo>
                  <a:pt x="38240" y="6489"/>
                  <a:pt x="38305" y="6505"/>
                  <a:pt x="38383" y="6541"/>
                </a:cubicBezTo>
                <a:cubicBezTo>
                  <a:pt x="38512" y="6584"/>
                  <a:pt x="38619" y="6670"/>
                  <a:pt x="38726" y="6756"/>
                </a:cubicBezTo>
                <a:lnTo>
                  <a:pt x="38704" y="6756"/>
                </a:lnTo>
                <a:cubicBezTo>
                  <a:pt x="38659" y="6752"/>
                  <a:pt x="38613" y="6750"/>
                  <a:pt x="38568" y="6750"/>
                </a:cubicBezTo>
                <a:cubicBezTo>
                  <a:pt x="38357" y="6750"/>
                  <a:pt x="38148" y="6788"/>
                  <a:pt x="37954" y="6841"/>
                </a:cubicBezTo>
                <a:cubicBezTo>
                  <a:pt x="37954" y="6647"/>
                  <a:pt x="38016" y="6489"/>
                  <a:pt x="38185" y="6489"/>
                </a:cubicBezTo>
                <a:close/>
                <a:moveTo>
                  <a:pt x="44298" y="6691"/>
                </a:moveTo>
                <a:cubicBezTo>
                  <a:pt x="44148" y="6799"/>
                  <a:pt x="43976" y="6884"/>
                  <a:pt x="43805" y="6991"/>
                </a:cubicBezTo>
                <a:cubicBezTo>
                  <a:pt x="43762" y="6927"/>
                  <a:pt x="43698" y="6841"/>
                  <a:pt x="43655" y="6777"/>
                </a:cubicBezTo>
                <a:lnTo>
                  <a:pt x="43633" y="6777"/>
                </a:lnTo>
                <a:cubicBezTo>
                  <a:pt x="43848" y="6734"/>
                  <a:pt x="44084" y="6691"/>
                  <a:pt x="44298" y="6691"/>
                </a:cubicBezTo>
                <a:close/>
                <a:moveTo>
                  <a:pt x="38112" y="7031"/>
                </a:moveTo>
                <a:cubicBezTo>
                  <a:pt x="38261" y="7031"/>
                  <a:pt x="38140" y="7166"/>
                  <a:pt x="38019" y="7356"/>
                </a:cubicBezTo>
                <a:cubicBezTo>
                  <a:pt x="37997" y="7270"/>
                  <a:pt x="37976" y="7163"/>
                  <a:pt x="37954" y="7056"/>
                </a:cubicBezTo>
                <a:cubicBezTo>
                  <a:pt x="38025" y="7039"/>
                  <a:pt x="38076" y="7031"/>
                  <a:pt x="38112" y="7031"/>
                </a:cubicBezTo>
                <a:close/>
                <a:moveTo>
                  <a:pt x="38790" y="6799"/>
                </a:moveTo>
                <a:cubicBezTo>
                  <a:pt x="38940" y="6927"/>
                  <a:pt x="39090" y="7056"/>
                  <a:pt x="39240" y="7184"/>
                </a:cubicBezTo>
                <a:lnTo>
                  <a:pt x="39262" y="7206"/>
                </a:lnTo>
                <a:lnTo>
                  <a:pt x="39197" y="7206"/>
                </a:lnTo>
                <a:cubicBezTo>
                  <a:pt x="38663" y="7435"/>
                  <a:pt x="38406" y="7525"/>
                  <a:pt x="38315" y="7525"/>
                </a:cubicBezTo>
                <a:cubicBezTo>
                  <a:pt x="38151" y="7525"/>
                  <a:pt x="38528" y="7231"/>
                  <a:pt x="38790" y="6927"/>
                </a:cubicBezTo>
                <a:cubicBezTo>
                  <a:pt x="38812" y="6884"/>
                  <a:pt x="38812" y="6841"/>
                  <a:pt x="38790" y="6799"/>
                </a:cubicBezTo>
                <a:close/>
                <a:moveTo>
                  <a:pt x="39326" y="7249"/>
                </a:moveTo>
                <a:lnTo>
                  <a:pt x="39326" y="7249"/>
                </a:lnTo>
                <a:cubicBezTo>
                  <a:pt x="39583" y="7441"/>
                  <a:pt x="39862" y="7634"/>
                  <a:pt x="40140" y="7763"/>
                </a:cubicBezTo>
                <a:cubicBezTo>
                  <a:pt x="39969" y="7806"/>
                  <a:pt x="39797" y="7870"/>
                  <a:pt x="39647" y="7934"/>
                </a:cubicBezTo>
                <a:cubicBezTo>
                  <a:pt x="39562" y="7977"/>
                  <a:pt x="39497" y="8042"/>
                  <a:pt x="39412" y="8084"/>
                </a:cubicBezTo>
                <a:cubicBezTo>
                  <a:pt x="39412" y="8084"/>
                  <a:pt x="39412" y="8063"/>
                  <a:pt x="39433" y="8063"/>
                </a:cubicBezTo>
                <a:cubicBezTo>
                  <a:pt x="39469" y="7991"/>
                  <a:pt x="39399" y="7903"/>
                  <a:pt x="39324" y="7903"/>
                </a:cubicBezTo>
                <a:cubicBezTo>
                  <a:pt x="39310" y="7903"/>
                  <a:pt x="39296" y="7906"/>
                  <a:pt x="39283" y="7913"/>
                </a:cubicBezTo>
                <a:cubicBezTo>
                  <a:pt x="39090" y="8042"/>
                  <a:pt x="38897" y="8149"/>
                  <a:pt x="38704" y="8277"/>
                </a:cubicBezTo>
                <a:cubicBezTo>
                  <a:pt x="38683" y="8234"/>
                  <a:pt x="38662" y="8192"/>
                  <a:pt x="38640" y="8149"/>
                </a:cubicBezTo>
                <a:cubicBezTo>
                  <a:pt x="38897" y="7934"/>
                  <a:pt x="39133" y="7656"/>
                  <a:pt x="39326" y="7356"/>
                </a:cubicBezTo>
                <a:cubicBezTo>
                  <a:pt x="39347" y="7313"/>
                  <a:pt x="39347" y="7291"/>
                  <a:pt x="39326" y="7249"/>
                </a:cubicBezTo>
                <a:close/>
                <a:moveTo>
                  <a:pt x="40655" y="7999"/>
                </a:moveTo>
                <a:cubicBezTo>
                  <a:pt x="40826" y="8063"/>
                  <a:pt x="40998" y="8127"/>
                  <a:pt x="41169" y="8192"/>
                </a:cubicBezTo>
                <a:cubicBezTo>
                  <a:pt x="40740" y="8363"/>
                  <a:pt x="40312" y="8577"/>
                  <a:pt x="39905" y="8813"/>
                </a:cubicBezTo>
                <a:cubicBezTo>
                  <a:pt x="39883" y="8834"/>
                  <a:pt x="39862" y="8856"/>
                  <a:pt x="39862" y="8877"/>
                </a:cubicBezTo>
                <a:lnTo>
                  <a:pt x="39605" y="8877"/>
                </a:lnTo>
                <a:cubicBezTo>
                  <a:pt x="39990" y="8642"/>
                  <a:pt x="40355" y="8342"/>
                  <a:pt x="40655" y="7999"/>
                </a:cubicBezTo>
                <a:close/>
                <a:moveTo>
                  <a:pt x="34086" y="8584"/>
                </a:moveTo>
                <a:cubicBezTo>
                  <a:pt x="34174" y="8584"/>
                  <a:pt x="34272" y="8589"/>
                  <a:pt x="34375" y="8599"/>
                </a:cubicBezTo>
                <a:cubicBezTo>
                  <a:pt x="34161" y="8706"/>
                  <a:pt x="33947" y="8856"/>
                  <a:pt x="33711" y="8963"/>
                </a:cubicBezTo>
                <a:cubicBezTo>
                  <a:pt x="33690" y="8920"/>
                  <a:pt x="33668" y="8877"/>
                  <a:pt x="33647" y="8834"/>
                </a:cubicBezTo>
                <a:cubicBezTo>
                  <a:pt x="33580" y="8651"/>
                  <a:pt x="33774" y="8584"/>
                  <a:pt x="34086" y="8584"/>
                </a:cubicBezTo>
                <a:close/>
                <a:moveTo>
                  <a:pt x="41148" y="8320"/>
                </a:moveTo>
                <a:lnTo>
                  <a:pt x="41148" y="8320"/>
                </a:lnTo>
                <a:cubicBezTo>
                  <a:pt x="40955" y="8556"/>
                  <a:pt x="40740" y="8749"/>
                  <a:pt x="40547" y="8963"/>
                </a:cubicBezTo>
                <a:cubicBezTo>
                  <a:pt x="40440" y="8920"/>
                  <a:pt x="40333" y="8899"/>
                  <a:pt x="40205" y="8899"/>
                </a:cubicBezTo>
                <a:cubicBezTo>
                  <a:pt x="40547" y="8749"/>
                  <a:pt x="40869" y="8556"/>
                  <a:pt x="41148" y="8320"/>
                </a:cubicBezTo>
                <a:close/>
                <a:moveTo>
                  <a:pt x="41469" y="8277"/>
                </a:moveTo>
                <a:cubicBezTo>
                  <a:pt x="41683" y="8320"/>
                  <a:pt x="41876" y="8363"/>
                  <a:pt x="42090" y="8406"/>
                </a:cubicBezTo>
                <a:cubicBezTo>
                  <a:pt x="41940" y="8470"/>
                  <a:pt x="41812" y="8556"/>
                  <a:pt x="41662" y="8620"/>
                </a:cubicBezTo>
                <a:cubicBezTo>
                  <a:pt x="41405" y="8792"/>
                  <a:pt x="41126" y="8942"/>
                  <a:pt x="40847" y="9070"/>
                </a:cubicBezTo>
                <a:lnTo>
                  <a:pt x="40740" y="9027"/>
                </a:lnTo>
                <a:cubicBezTo>
                  <a:pt x="40783" y="8963"/>
                  <a:pt x="40826" y="8920"/>
                  <a:pt x="40890" y="8856"/>
                </a:cubicBezTo>
                <a:cubicBezTo>
                  <a:pt x="41083" y="8663"/>
                  <a:pt x="41276" y="8470"/>
                  <a:pt x="41469" y="8277"/>
                </a:cubicBezTo>
                <a:close/>
                <a:moveTo>
                  <a:pt x="34590" y="8620"/>
                </a:moveTo>
                <a:cubicBezTo>
                  <a:pt x="34825" y="8642"/>
                  <a:pt x="35083" y="8684"/>
                  <a:pt x="35318" y="8749"/>
                </a:cubicBezTo>
                <a:cubicBezTo>
                  <a:pt x="35061" y="8834"/>
                  <a:pt x="34825" y="8942"/>
                  <a:pt x="34611" y="9070"/>
                </a:cubicBezTo>
                <a:lnTo>
                  <a:pt x="34590" y="9070"/>
                </a:lnTo>
                <a:cubicBezTo>
                  <a:pt x="34393" y="9171"/>
                  <a:pt x="34294" y="9213"/>
                  <a:pt x="34257" y="9213"/>
                </a:cubicBezTo>
                <a:cubicBezTo>
                  <a:pt x="34161" y="9213"/>
                  <a:pt x="34481" y="8932"/>
                  <a:pt x="34590" y="8684"/>
                </a:cubicBezTo>
                <a:cubicBezTo>
                  <a:pt x="34590" y="8663"/>
                  <a:pt x="34590" y="8642"/>
                  <a:pt x="34590" y="8620"/>
                </a:cubicBezTo>
                <a:close/>
                <a:moveTo>
                  <a:pt x="34181" y="8958"/>
                </a:moveTo>
                <a:cubicBezTo>
                  <a:pt x="34230" y="8958"/>
                  <a:pt x="34152" y="9058"/>
                  <a:pt x="33968" y="9242"/>
                </a:cubicBezTo>
                <a:lnTo>
                  <a:pt x="33947" y="9242"/>
                </a:lnTo>
                <a:cubicBezTo>
                  <a:pt x="33904" y="9199"/>
                  <a:pt x="33861" y="9156"/>
                  <a:pt x="33840" y="9134"/>
                </a:cubicBezTo>
                <a:cubicBezTo>
                  <a:pt x="34033" y="9015"/>
                  <a:pt x="34143" y="8958"/>
                  <a:pt x="34181" y="8958"/>
                </a:cubicBezTo>
                <a:close/>
                <a:moveTo>
                  <a:pt x="35490" y="8770"/>
                </a:moveTo>
                <a:lnTo>
                  <a:pt x="35490" y="8770"/>
                </a:lnTo>
                <a:cubicBezTo>
                  <a:pt x="35768" y="8834"/>
                  <a:pt x="35983" y="8877"/>
                  <a:pt x="36133" y="8920"/>
                </a:cubicBezTo>
                <a:cubicBezTo>
                  <a:pt x="35747" y="9092"/>
                  <a:pt x="35361" y="9284"/>
                  <a:pt x="34954" y="9435"/>
                </a:cubicBezTo>
                <a:cubicBezTo>
                  <a:pt x="35168" y="9349"/>
                  <a:pt x="35361" y="9049"/>
                  <a:pt x="35490" y="8856"/>
                </a:cubicBezTo>
                <a:cubicBezTo>
                  <a:pt x="35511" y="8834"/>
                  <a:pt x="35511" y="8792"/>
                  <a:pt x="35490" y="8770"/>
                </a:cubicBezTo>
                <a:close/>
                <a:moveTo>
                  <a:pt x="42369" y="8427"/>
                </a:moveTo>
                <a:lnTo>
                  <a:pt x="42583" y="8470"/>
                </a:lnTo>
                <a:lnTo>
                  <a:pt x="42498" y="8534"/>
                </a:lnTo>
                <a:cubicBezTo>
                  <a:pt x="42176" y="8877"/>
                  <a:pt x="41833" y="9156"/>
                  <a:pt x="41448" y="9435"/>
                </a:cubicBezTo>
                <a:cubicBezTo>
                  <a:pt x="41319" y="9327"/>
                  <a:pt x="41169" y="9242"/>
                  <a:pt x="41019" y="9156"/>
                </a:cubicBezTo>
                <a:cubicBezTo>
                  <a:pt x="41383" y="9006"/>
                  <a:pt x="41726" y="8813"/>
                  <a:pt x="42069" y="8620"/>
                </a:cubicBezTo>
                <a:lnTo>
                  <a:pt x="42090" y="8620"/>
                </a:lnTo>
                <a:cubicBezTo>
                  <a:pt x="42133" y="8599"/>
                  <a:pt x="42262" y="8513"/>
                  <a:pt x="42369" y="8427"/>
                </a:cubicBezTo>
                <a:close/>
                <a:moveTo>
                  <a:pt x="47191" y="7977"/>
                </a:moveTo>
                <a:lnTo>
                  <a:pt x="47191" y="7977"/>
                </a:lnTo>
                <a:cubicBezTo>
                  <a:pt x="47384" y="8106"/>
                  <a:pt x="47555" y="8234"/>
                  <a:pt x="47727" y="8363"/>
                </a:cubicBezTo>
                <a:lnTo>
                  <a:pt x="47705" y="8363"/>
                </a:lnTo>
                <a:cubicBezTo>
                  <a:pt x="46870" y="8684"/>
                  <a:pt x="46077" y="9049"/>
                  <a:pt x="45284" y="9456"/>
                </a:cubicBezTo>
                <a:cubicBezTo>
                  <a:pt x="45927" y="9006"/>
                  <a:pt x="46505" y="8513"/>
                  <a:pt x="47148" y="8106"/>
                </a:cubicBezTo>
                <a:cubicBezTo>
                  <a:pt x="47191" y="8084"/>
                  <a:pt x="47212" y="8020"/>
                  <a:pt x="47191" y="7977"/>
                </a:cubicBezTo>
                <a:close/>
                <a:moveTo>
                  <a:pt x="34739" y="9257"/>
                </a:moveTo>
                <a:cubicBezTo>
                  <a:pt x="34819" y="9257"/>
                  <a:pt x="34795" y="9324"/>
                  <a:pt x="34568" y="9520"/>
                </a:cubicBezTo>
                <a:lnTo>
                  <a:pt x="34547" y="9520"/>
                </a:lnTo>
                <a:cubicBezTo>
                  <a:pt x="34440" y="9499"/>
                  <a:pt x="34354" y="9456"/>
                  <a:pt x="34247" y="9413"/>
                </a:cubicBezTo>
                <a:cubicBezTo>
                  <a:pt x="34447" y="9335"/>
                  <a:pt x="34653" y="9257"/>
                  <a:pt x="34739" y="9257"/>
                </a:cubicBezTo>
                <a:close/>
                <a:moveTo>
                  <a:pt x="40231" y="8032"/>
                </a:moveTo>
                <a:cubicBezTo>
                  <a:pt x="40346" y="8032"/>
                  <a:pt x="40279" y="8152"/>
                  <a:pt x="39797" y="8513"/>
                </a:cubicBezTo>
                <a:cubicBezTo>
                  <a:pt x="39540" y="8727"/>
                  <a:pt x="39240" y="8899"/>
                  <a:pt x="38962" y="9027"/>
                </a:cubicBezTo>
                <a:cubicBezTo>
                  <a:pt x="38597" y="9156"/>
                  <a:pt x="38254" y="9306"/>
                  <a:pt x="37911" y="9499"/>
                </a:cubicBezTo>
                <a:lnTo>
                  <a:pt x="37826" y="9542"/>
                </a:lnTo>
                <a:lnTo>
                  <a:pt x="37783" y="9563"/>
                </a:lnTo>
                <a:cubicBezTo>
                  <a:pt x="38276" y="9284"/>
                  <a:pt x="38747" y="8920"/>
                  <a:pt x="39133" y="8492"/>
                </a:cubicBezTo>
                <a:cubicBezTo>
                  <a:pt x="39176" y="8470"/>
                  <a:pt x="39219" y="8449"/>
                  <a:pt x="39262" y="8427"/>
                </a:cubicBezTo>
                <a:cubicBezTo>
                  <a:pt x="39480" y="8299"/>
                  <a:pt x="40059" y="8032"/>
                  <a:pt x="40231" y="8032"/>
                </a:cubicBezTo>
                <a:close/>
                <a:moveTo>
                  <a:pt x="44693" y="6548"/>
                </a:moveTo>
                <a:cubicBezTo>
                  <a:pt x="45087" y="6757"/>
                  <a:pt x="45478" y="6974"/>
                  <a:pt x="45863" y="7200"/>
                </a:cubicBezTo>
                <a:lnTo>
                  <a:pt x="45863" y="7200"/>
                </a:lnTo>
                <a:cubicBezTo>
                  <a:pt x="45861" y="7200"/>
                  <a:pt x="45858" y="7200"/>
                  <a:pt x="45855" y="7200"/>
                </a:cubicBezTo>
                <a:cubicBezTo>
                  <a:pt x="45844" y="7200"/>
                  <a:pt x="45832" y="7201"/>
                  <a:pt x="45819" y="7206"/>
                </a:cubicBezTo>
                <a:cubicBezTo>
                  <a:pt x="44705" y="7656"/>
                  <a:pt x="43762" y="8427"/>
                  <a:pt x="42733" y="9027"/>
                </a:cubicBezTo>
                <a:cubicBezTo>
                  <a:pt x="42455" y="9199"/>
                  <a:pt x="42133" y="9349"/>
                  <a:pt x="41833" y="9456"/>
                </a:cubicBezTo>
                <a:lnTo>
                  <a:pt x="41598" y="9563"/>
                </a:lnTo>
                <a:lnTo>
                  <a:pt x="41576" y="9563"/>
                </a:lnTo>
                <a:cubicBezTo>
                  <a:pt x="41640" y="9520"/>
                  <a:pt x="41726" y="9477"/>
                  <a:pt x="41812" y="9392"/>
                </a:cubicBezTo>
                <a:cubicBezTo>
                  <a:pt x="42176" y="9134"/>
                  <a:pt x="42519" y="8834"/>
                  <a:pt x="42819" y="8492"/>
                </a:cubicBezTo>
                <a:lnTo>
                  <a:pt x="43119" y="8492"/>
                </a:lnTo>
                <a:cubicBezTo>
                  <a:pt x="43762" y="8470"/>
                  <a:pt x="44126" y="8042"/>
                  <a:pt x="44019" y="7463"/>
                </a:cubicBezTo>
                <a:cubicBezTo>
                  <a:pt x="44362" y="7334"/>
                  <a:pt x="44726" y="7184"/>
                  <a:pt x="45091" y="7034"/>
                </a:cubicBezTo>
                <a:cubicBezTo>
                  <a:pt x="45213" y="7014"/>
                  <a:pt x="45161" y="6840"/>
                  <a:pt x="45046" y="6840"/>
                </a:cubicBezTo>
                <a:cubicBezTo>
                  <a:pt x="45040" y="6840"/>
                  <a:pt x="45033" y="6840"/>
                  <a:pt x="45026" y="6841"/>
                </a:cubicBezTo>
                <a:cubicBezTo>
                  <a:pt x="44684" y="6927"/>
                  <a:pt x="44362" y="7013"/>
                  <a:pt x="44019" y="7120"/>
                </a:cubicBezTo>
                <a:cubicBezTo>
                  <a:pt x="44234" y="6970"/>
                  <a:pt x="44469" y="6820"/>
                  <a:pt x="44684" y="6670"/>
                </a:cubicBezTo>
                <a:cubicBezTo>
                  <a:pt x="44720" y="6634"/>
                  <a:pt x="44715" y="6585"/>
                  <a:pt x="44693" y="6548"/>
                </a:cubicBezTo>
                <a:close/>
                <a:moveTo>
                  <a:pt x="36240" y="9070"/>
                </a:moveTo>
                <a:lnTo>
                  <a:pt x="36240" y="9070"/>
                </a:lnTo>
                <a:cubicBezTo>
                  <a:pt x="35983" y="9284"/>
                  <a:pt x="35768" y="9520"/>
                  <a:pt x="35554" y="9756"/>
                </a:cubicBezTo>
                <a:cubicBezTo>
                  <a:pt x="35361" y="9713"/>
                  <a:pt x="35147" y="9670"/>
                  <a:pt x="34933" y="9627"/>
                </a:cubicBezTo>
                <a:cubicBezTo>
                  <a:pt x="35383" y="9477"/>
                  <a:pt x="35811" y="9284"/>
                  <a:pt x="36240" y="9070"/>
                </a:cubicBezTo>
                <a:close/>
                <a:moveTo>
                  <a:pt x="38777" y="7596"/>
                </a:moveTo>
                <a:cubicBezTo>
                  <a:pt x="38870" y="7596"/>
                  <a:pt x="38893" y="7644"/>
                  <a:pt x="38769" y="7784"/>
                </a:cubicBezTo>
                <a:cubicBezTo>
                  <a:pt x="38490" y="8042"/>
                  <a:pt x="38233" y="8299"/>
                  <a:pt x="37997" y="8599"/>
                </a:cubicBezTo>
                <a:cubicBezTo>
                  <a:pt x="37976" y="8620"/>
                  <a:pt x="37976" y="8684"/>
                  <a:pt x="38019" y="8706"/>
                </a:cubicBezTo>
                <a:cubicBezTo>
                  <a:pt x="37354" y="9156"/>
                  <a:pt x="36626" y="9520"/>
                  <a:pt x="35876" y="9799"/>
                </a:cubicBezTo>
                <a:lnTo>
                  <a:pt x="35811" y="9820"/>
                </a:lnTo>
                <a:lnTo>
                  <a:pt x="35747" y="9799"/>
                </a:lnTo>
                <a:cubicBezTo>
                  <a:pt x="35940" y="9627"/>
                  <a:pt x="36154" y="9477"/>
                  <a:pt x="36390" y="9327"/>
                </a:cubicBezTo>
                <a:cubicBezTo>
                  <a:pt x="36497" y="9242"/>
                  <a:pt x="36561" y="9113"/>
                  <a:pt x="36604" y="8984"/>
                </a:cubicBezTo>
                <a:cubicBezTo>
                  <a:pt x="36660" y="8989"/>
                  <a:pt x="36716" y="8991"/>
                  <a:pt x="36772" y="8991"/>
                </a:cubicBezTo>
                <a:cubicBezTo>
                  <a:pt x="37296" y="8991"/>
                  <a:pt x="37808" y="8804"/>
                  <a:pt x="38040" y="8320"/>
                </a:cubicBezTo>
                <a:lnTo>
                  <a:pt x="38040" y="8299"/>
                </a:lnTo>
                <a:cubicBezTo>
                  <a:pt x="38104" y="8127"/>
                  <a:pt x="38126" y="7956"/>
                  <a:pt x="38104" y="7784"/>
                </a:cubicBezTo>
                <a:cubicBezTo>
                  <a:pt x="38302" y="7718"/>
                  <a:pt x="38629" y="7596"/>
                  <a:pt x="38777" y="7596"/>
                </a:cubicBezTo>
                <a:close/>
                <a:moveTo>
                  <a:pt x="38554" y="8749"/>
                </a:moveTo>
                <a:lnTo>
                  <a:pt x="38554" y="8749"/>
                </a:lnTo>
                <a:cubicBezTo>
                  <a:pt x="38319" y="8942"/>
                  <a:pt x="38019" y="9177"/>
                  <a:pt x="37933" y="9242"/>
                </a:cubicBezTo>
                <a:cubicBezTo>
                  <a:pt x="37569" y="9477"/>
                  <a:pt x="37226" y="9692"/>
                  <a:pt x="36883" y="9906"/>
                </a:cubicBezTo>
                <a:cubicBezTo>
                  <a:pt x="36793" y="9922"/>
                  <a:pt x="36700" y="9929"/>
                  <a:pt x="36606" y="9929"/>
                </a:cubicBezTo>
                <a:cubicBezTo>
                  <a:pt x="36454" y="9929"/>
                  <a:pt x="36300" y="9911"/>
                  <a:pt x="36154" y="9885"/>
                </a:cubicBezTo>
                <a:cubicBezTo>
                  <a:pt x="36926" y="9606"/>
                  <a:pt x="37633" y="9220"/>
                  <a:pt x="38297" y="8770"/>
                </a:cubicBezTo>
                <a:cubicBezTo>
                  <a:pt x="38383" y="8770"/>
                  <a:pt x="38469" y="8770"/>
                  <a:pt x="38554" y="8749"/>
                </a:cubicBezTo>
                <a:close/>
                <a:moveTo>
                  <a:pt x="45924" y="7235"/>
                </a:moveTo>
                <a:cubicBezTo>
                  <a:pt x="46300" y="7457"/>
                  <a:pt x="46672" y="7688"/>
                  <a:pt x="47038" y="7926"/>
                </a:cubicBezTo>
                <a:lnTo>
                  <a:pt x="47038" y="7926"/>
                </a:lnTo>
                <a:cubicBezTo>
                  <a:pt x="45611" y="8694"/>
                  <a:pt x="44247" y="9524"/>
                  <a:pt x="42776" y="10227"/>
                </a:cubicBezTo>
                <a:cubicBezTo>
                  <a:pt x="43891" y="9692"/>
                  <a:pt x="45198" y="8449"/>
                  <a:pt x="46355" y="7656"/>
                </a:cubicBezTo>
                <a:cubicBezTo>
                  <a:pt x="46429" y="7582"/>
                  <a:pt x="46375" y="7476"/>
                  <a:pt x="46290" y="7476"/>
                </a:cubicBezTo>
                <a:cubicBezTo>
                  <a:pt x="46277" y="7476"/>
                  <a:pt x="46263" y="7478"/>
                  <a:pt x="46248" y="7484"/>
                </a:cubicBezTo>
                <a:cubicBezTo>
                  <a:pt x="46077" y="7549"/>
                  <a:pt x="45927" y="7634"/>
                  <a:pt x="45755" y="7741"/>
                </a:cubicBezTo>
                <a:cubicBezTo>
                  <a:pt x="45691" y="7763"/>
                  <a:pt x="45627" y="7806"/>
                  <a:pt x="45584" y="7870"/>
                </a:cubicBezTo>
                <a:cubicBezTo>
                  <a:pt x="45198" y="8106"/>
                  <a:pt x="44834" y="8363"/>
                  <a:pt x="44426" y="8599"/>
                </a:cubicBezTo>
                <a:cubicBezTo>
                  <a:pt x="43633" y="9049"/>
                  <a:pt x="42819" y="9477"/>
                  <a:pt x="42048" y="9970"/>
                </a:cubicBezTo>
                <a:cubicBezTo>
                  <a:pt x="42048" y="9992"/>
                  <a:pt x="42026" y="9992"/>
                  <a:pt x="42026" y="10013"/>
                </a:cubicBezTo>
                <a:cubicBezTo>
                  <a:pt x="41940" y="9885"/>
                  <a:pt x="41833" y="9777"/>
                  <a:pt x="41748" y="9692"/>
                </a:cubicBezTo>
                <a:cubicBezTo>
                  <a:pt x="43248" y="9220"/>
                  <a:pt x="44426" y="7977"/>
                  <a:pt x="45884" y="7399"/>
                </a:cubicBezTo>
                <a:cubicBezTo>
                  <a:pt x="45951" y="7372"/>
                  <a:pt x="45959" y="7285"/>
                  <a:pt x="45924" y="7235"/>
                </a:cubicBezTo>
                <a:close/>
                <a:moveTo>
                  <a:pt x="44662" y="8642"/>
                </a:moveTo>
                <a:lnTo>
                  <a:pt x="44298" y="8942"/>
                </a:lnTo>
                <a:cubicBezTo>
                  <a:pt x="43633" y="9435"/>
                  <a:pt x="42991" y="9949"/>
                  <a:pt x="42326" y="10442"/>
                </a:cubicBezTo>
                <a:cubicBezTo>
                  <a:pt x="42262" y="10335"/>
                  <a:pt x="42198" y="10249"/>
                  <a:pt x="42155" y="10163"/>
                </a:cubicBezTo>
                <a:cubicBezTo>
                  <a:pt x="42969" y="9627"/>
                  <a:pt x="43826" y="9134"/>
                  <a:pt x="44662" y="8642"/>
                </a:cubicBezTo>
                <a:close/>
                <a:moveTo>
                  <a:pt x="44791" y="9413"/>
                </a:moveTo>
                <a:cubicBezTo>
                  <a:pt x="43998" y="9863"/>
                  <a:pt x="43269" y="10420"/>
                  <a:pt x="42626" y="11020"/>
                </a:cubicBezTo>
                <a:cubicBezTo>
                  <a:pt x="42541" y="10870"/>
                  <a:pt x="42476" y="10742"/>
                  <a:pt x="42412" y="10592"/>
                </a:cubicBezTo>
                <a:lnTo>
                  <a:pt x="42433" y="10592"/>
                </a:lnTo>
                <a:cubicBezTo>
                  <a:pt x="43226" y="10249"/>
                  <a:pt x="44019" y="9842"/>
                  <a:pt x="44791" y="9413"/>
                </a:cubicBezTo>
                <a:close/>
                <a:moveTo>
                  <a:pt x="48820" y="9156"/>
                </a:moveTo>
                <a:cubicBezTo>
                  <a:pt x="48970" y="9284"/>
                  <a:pt x="49141" y="9392"/>
                  <a:pt x="49291" y="9520"/>
                </a:cubicBezTo>
                <a:cubicBezTo>
                  <a:pt x="49613" y="9799"/>
                  <a:pt x="49934" y="10056"/>
                  <a:pt x="50256" y="10335"/>
                </a:cubicBezTo>
                <a:cubicBezTo>
                  <a:pt x="49355" y="10613"/>
                  <a:pt x="48477" y="10956"/>
                  <a:pt x="47620" y="11342"/>
                </a:cubicBezTo>
                <a:cubicBezTo>
                  <a:pt x="48198" y="10913"/>
                  <a:pt x="48777" y="10442"/>
                  <a:pt x="49313" y="9949"/>
                </a:cubicBezTo>
                <a:cubicBezTo>
                  <a:pt x="49392" y="9889"/>
                  <a:pt x="49325" y="9775"/>
                  <a:pt x="49246" y="9775"/>
                </a:cubicBezTo>
                <a:cubicBezTo>
                  <a:pt x="49240" y="9775"/>
                  <a:pt x="49233" y="9776"/>
                  <a:pt x="49227" y="9777"/>
                </a:cubicBezTo>
                <a:cubicBezTo>
                  <a:pt x="48284" y="10163"/>
                  <a:pt x="47384" y="10592"/>
                  <a:pt x="46484" y="11020"/>
                </a:cubicBezTo>
                <a:cubicBezTo>
                  <a:pt x="47277" y="10463"/>
                  <a:pt x="48048" y="9885"/>
                  <a:pt x="48777" y="9242"/>
                </a:cubicBezTo>
                <a:cubicBezTo>
                  <a:pt x="48820" y="9220"/>
                  <a:pt x="48820" y="9177"/>
                  <a:pt x="48820" y="9156"/>
                </a:cubicBezTo>
                <a:close/>
                <a:moveTo>
                  <a:pt x="47812" y="8406"/>
                </a:moveTo>
                <a:lnTo>
                  <a:pt x="47812" y="8406"/>
                </a:lnTo>
                <a:cubicBezTo>
                  <a:pt x="48134" y="8620"/>
                  <a:pt x="48434" y="8856"/>
                  <a:pt x="48734" y="9070"/>
                </a:cubicBezTo>
                <a:cubicBezTo>
                  <a:pt x="48713" y="9070"/>
                  <a:pt x="48691" y="9070"/>
                  <a:pt x="48670" y="9092"/>
                </a:cubicBezTo>
                <a:cubicBezTo>
                  <a:pt x="47620" y="9520"/>
                  <a:pt x="46612" y="10035"/>
                  <a:pt x="45605" y="10549"/>
                </a:cubicBezTo>
                <a:cubicBezTo>
                  <a:pt x="45176" y="10785"/>
                  <a:pt x="44748" y="11020"/>
                  <a:pt x="44319" y="11256"/>
                </a:cubicBezTo>
                <a:cubicBezTo>
                  <a:pt x="44138" y="11347"/>
                  <a:pt x="43544" y="11787"/>
                  <a:pt x="43506" y="11787"/>
                </a:cubicBezTo>
                <a:cubicBezTo>
                  <a:pt x="43489" y="11787"/>
                  <a:pt x="43572" y="11708"/>
                  <a:pt x="43826" y="11492"/>
                </a:cubicBezTo>
                <a:cubicBezTo>
                  <a:pt x="45048" y="10485"/>
                  <a:pt x="46912" y="9820"/>
                  <a:pt x="47812" y="8513"/>
                </a:cubicBezTo>
                <a:cubicBezTo>
                  <a:pt x="47834" y="8470"/>
                  <a:pt x="47834" y="8449"/>
                  <a:pt x="47812" y="8406"/>
                </a:cubicBezTo>
                <a:close/>
                <a:moveTo>
                  <a:pt x="47337" y="8687"/>
                </a:moveTo>
                <a:cubicBezTo>
                  <a:pt x="47398" y="8687"/>
                  <a:pt x="47388" y="8739"/>
                  <a:pt x="47255" y="8877"/>
                </a:cubicBezTo>
                <a:cubicBezTo>
                  <a:pt x="46720" y="9435"/>
                  <a:pt x="45841" y="9777"/>
                  <a:pt x="45176" y="10249"/>
                </a:cubicBezTo>
                <a:cubicBezTo>
                  <a:pt x="44426" y="10763"/>
                  <a:pt x="43719" y="11342"/>
                  <a:pt x="43033" y="11942"/>
                </a:cubicBezTo>
                <a:cubicBezTo>
                  <a:pt x="42926" y="11706"/>
                  <a:pt x="42819" y="11449"/>
                  <a:pt x="42712" y="11213"/>
                </a:cubicBezTo>
                <a:cubicBezTo>
                  <a:pt x="43441" y="10742"/>
                  <a:pt x="44212" y="10292"/>
                  <a:pt x="44984" y="9863"/>
                </a:cubicBezTo>
                <a:cubicBezTo>
                  <a:pt x="45369" y="9627"/>
                  <a:pt x="45777" y="9435"/>
                  <a:pt x="46184" y="9220"/>
                </a:cubicBezTo>
                <a:cubicBezTo>
                  <a:pt x="46297" y="9172"/>
                  <a:pt x="47149" y="8687"/>
                  <a:pt x="47337" y="8687"/>
                </a:cubicBezTo>
                <a:close/>
                <a:moveTo>
                  <a:pt x="50406" y="10463"/>
                </a:moveTo>
                <a:cubicBezTo>
                  <a:pt x="50641" y="10699"/>
                  <a:pt x="50898" y="10913"/>
                  <a:pt x="51134" y="11149"/>
                </a:cubicBezTo>
                <a:cubicBezTo>
                  <a:pt x="50448" y="11428"/>
                  <a:pt x="49784" y="11749"/>
                  <a:pt x="49120" y="12070"/>
                </a:cubicBezTo>
                <a:lnTo>
                  <a:pt x="49098" y="12070"/>
                </a:lnTo>
                <a:cubicBezTo>
                  <a:pt x="48713" y="12263"/>
                  <a:pt x="48327" y="12456"/>
                  <a:pt x="47920" y="12649"/>
                </a:cubicBezTo>
                <a:cubicBezTo>
                  <a:pt x="48820" y="12049"/>
                  <a:pt x="49870" y="11428"/>
                  <a:pt x="50406" y="10463"/>
                </a:cubicBezTo>
                <a:close/>
                <a:moveTo>
                  <a:pt x="48327" y="9456"/>
                </a:moveTo>
                <a:cubicBezTo>
                  <a:pt x="47877" y="9649"/>
                  <a:pt x="47298" y="10185"/>
                  <a:pt x="46827" y="10549"/>
                </a:cubicBezTo>
                <a:cubicBezTo>
                  <a:pt x="46162" y="11042"/>
                  <a:pt x="45455" y="11492"/>
                  <a:pt x="44748" y="11920"/>
                </a:cubicBezTo>
                <a:cubicBezTo>
                  <a:pt x="44319" y="12156"/>
                  <a:pt x="43891" y="12413"/>
                  <a:pt x="43462" y="12692"/>
                </a:cubicBezTo>
                <a:cubicBezTo>
                  <a:pt x="43419" y="12628"/>
                  <a:pt x="43376" y="12563"/>
                  <a:pt x="43333" y="12499"/>
                </a:cubicBezTo>
                <a:cubicBezTo>
                  <a:pt x="43269" y="12371"/>
                  <a:pt x="43183" y="12242"/>
                  <a:pt x="43119" y="12113"/>
                </a:cubicBezTo>
                <a:lnTo>
                  <a:pt x="43141" y="12113"/>
                </a:lnTo>
                <a:cubicBezTo>
                  <a:pt x="44298" y="11513"/>
                  <a:pt x="45412" y="10870"/>
                  <a:pt x="46569" y="10292"/>
                </a:cubicBezTo>
                <a:cubicBezTo>
                  <a:pt x="47148" y="9992"/>
                  <a:pt x="47727" y="9713"/>
                  <a:pt x="48327" y="9456"/>
                </a:cubicBezTo>
                <a:close/>
                <a:moveTo>
                  <a:pt x="33761" y="11395"/>
                </a:moveTo>
                <a:cubicBezTo>
                  <a:pt x="34270" y="11395"/>
                  <a:pt x="34769" y="11487"/>
                  <a:pt x="35233" y="11663"/>
                </a:cubicBezTo>
                <a:cubicBezTo>
                  <a:pt x="33218" y="11792"/>
                  <a:pt x="31118" y="12263"/>
                  <a:pt x="29103" y="12713"/>
                </a:cubicBezTo>
                <a:cubicBezTo>
                  <a:pt x="30411" y="12028"/>
                  <a:pt x="31804" y="11599"/>
                  <a:pt x="33240" y="11428"/>
                </a:cubicBezTo>
                <a:cubicBezTo>
                  <a:pt x="33414" y="11406"/>
                  <a:pt x="33588" y="11395"/>
                  <a:pt x="33761" y="11395"/>
                </a:cubicBezTo>
                <a:close/>
                <a:moveTo>
                  <a:pt x="49929" y="10595"/>
                </a:moveTo>
                <a:cubicBezTo>
                  <a:pt x="50060" y="10595"/>
                  <a:pt x="50045" y="10711"/>
                  <a:pt x="49741" y="11042"/>
                </a:cubicBezTo>
                <a:cubicBezTo>
                  <a:pt x="49077" y="11749"/>
                  <a:pt x="48177" y="12242"/>
                  <a:pt x="47362" y="12799"/>
                </a:cubicBezTo>
                <a:cubicBezTo>
                  <a:pt x="46977" y="12628"/>
                  <a:pt x="46548" y="12499"/>
                  <a:pt x="46119" y="12413"/>
                </a:cubicBezTo>
                <a:lnTo>
                  <a:pt x="46205" y="12328"/>
                </a:lnTo>
                <a:lnTo>
                  <a:pt x="46291" y="12285"/>
                </a:lnTo>
                <a:cubicBezTo>
                  <a:pt x="46505" y="12156"/>
                  <a:pt x="46741" y="12028"/>
                  <a:pt x="46998" y="11920"/>
                </a:cubicBezTo>
                <a:cubicBezTo>
                  <a:pt x="47491" y="11685"/>
                  <a:pt x="48005" y="11470"/>
                  <a:pt x="48498" y="11235"/>
                </a:cubicBezTo>
                <a:cubicBezTo>
                  <a:pt x="48675" y="11147"/>
                  <a:pt x="49646" y="10595"/>
                  <a:pt x="49929" y="10595"/>
                </a:cubicBezTo>
                <a:close/>
                <a:moveTo>
                  <a:pt x="48827" y="10126"/>
                </a:moveTo>
                <a:cubicBezTo>
                  <a:pt x="48862" y="10126"/>
                  <a:pt x="48746" y="10224"/>
                  <a:pt x="48477" y="10420"/>
                </a:cubicBezTo>
                <a:cubicBezTo>
                  <a:pt x="48112" y="10720"/>
                  <a:pt x="47770" y="10999"/>
                  <a:pt x="47405" y="11278"/>
                </a:cubicBezTo>
                <a:cubicBezTo>
                  <a:pt x="47062" y="11535"/>
                  <a:pt x="46720" y="11749"/>
                  <a:pt x="46377" y="11985"/>
                </a:cubicBezTo>
                <a:cubicBezTo>
                  <a:pt x="46162" y="12113"/>
                  <a:pt x="45948" y="12263"/>
                  <a:pt x="45734" y="12371"/>
                </a:cubicBezTo>
                <a:cubicBezTo>
                  <a:pt x="45584" y="12371"/>
                  <a:pt x="45412" y="12413"/>
                  <a:pt x="45262" y="12478"/>
                </a:cubicBezTo>
                <a:cubicBezTo>
                  <a:pt x="44769" y="12717"/>
                  <a:pt x="44433" y="13112"/>
                  <a:pt x="44078" y="13112"/>
                </a:cubicBezTo>
                <a:cubicBezTo>
                  <a:pt x="43924" y="13112"/>
                  <a:pt x="43766" y="13037"/>
                  <a:pt x="43591" y="12842"/>
                </a:cubicBezTo>
                <a:lnTo>
                  <a:pt x="43698" y="12778"/>
                </a:lnTo>
                <a:cubicBezTo>
                  <a:pt x="43714" y="12794"/>
                  <a:pt x="43733" y="12802"/>
                  <a:pt x="43755" y="12802"/>
                </a:cubicBezTo>
                <a:cubicBezTo>
                  <a:pt x="43820" y="12802"/>
                  <a:pt x="43908" y="12734"/>
                  <a:pt x="44019" y="12606"/>
                </a:cubicBezTo>
                <a:cubicBezTo>
                  <a:pt x="44298" y="12435"/>
                  <a:pt x="44598" y="12263"/>
                  <a:pt x="44876" y="12070"/>
                </a:cubicBezTo>
                <a:cubicBezTo>
                  <a:pt x="45519" y="11706"/>
                  <a:pt x="46205" y="11363"/>
                  <a:pt x="46870" y="11042"/>
                </a:cubicBezTo>
                <a:cubicBezTo>
                  <a:pt x="47405" y="10785"/>
                  <a:pt x="47962" y="10549"/>
                  <a:pt x="48498" y="10292"/>
                </a:cubicBezTo>
                <a:cubicBezTo>
                  <a:pt x="48691" y="10182"/>
                  <a:pt x="48801" y="10126"/>
                  <a:pt x="48827" y="10126"/>
                </a:cubicBezTo>
                <a:close/>
                <a:moveTo>
                  <a:pt x="50540" y="11653"/>
                </a:moveTo>
                <a:cubicBezTo>
                  <a:pt x="50723" y="11653"/>
                  <a:pt x="50148" y="12117"/>
                  <a:pt x="49784" y="12371"/>
                </a:cubicBezTo>
                <a:cubicBezTo>
                  <a:pt x="49291" y="12692"/>
                  <a:pt x="48820" y="12949"/>
                  <a:pt x="48348" y="13292"/>
                </a:cubicBezTo>
                <a:cubicBezTo>
                  <a:pt x="48134" y="13163"/>
                  <a:pt x="47941" y="13056"/>
                  <a:pt x="47727" y="12949"/>
                </a:cubicBezTo>
                <a:cubicBezTo>
                  <a:pt x="48498" y="12606"/>
                  <a:pt x="49270" y="12221"/>
                  <a:pt x="50020" y="11856"/>
                </a:cubicBezTo>
                <a:cubicBezTo>
                  <a:pt x="50316" y="11711"/>
                  <a:pt x="50475" y="11653"/>
                  <a:pt x="50540" y="11653"/>
                </a:cubicBezTo>
                <a:close/>
                <a:moveTo>
                  <a:pt x="51391" y="12328"/>
                </a:moveTo>
                <a:cubicBezTo>
                  <a:pt x="50770" y="12971"/>
                  <a:pt x="49934" y="13378"/>
                  <a:pt x="49205" y="13935"/>
                </a:cubicBezTo>
                <a:cubicBezTo>
                  <a:pt x="49034" y="13764"/>
                  <a:pt x="48841" y="13614"/>
                  <a:pt x="48648" y="13463"/>
                </a:cubicBezTo>
                <a:lnTo>
                  <a:pt x="48627" y="13463"/>
                </a:lnTo>
                <a:cubicBezTo>
                  <a:pt x="49505" y="13228"/>
                  <a:pt x="50856" y="12863"/>
                  <a:pt x="51391" y="12328"/>
                </a:cubicBezTo>
                <a:close/>
                <a:moveTo>
                  <a:pt x="51263" y="11299"/>
                </a:moveTo>
                <a:cubicBezTo>
                  <a:pt x="51713" y="11728"/>
                  <a:pt x="52141" y="12199"/>
                  <a:pt x="52549" y="12671"/>
                </a:cubicBezTo>
                <a:cubicBezTo>
                  <a:pt x="51499" y="13121"/>
                  <a:pt x="50448" y="13678"/>
                  <a:pt x="49355" y="14064"/>
                </a:cubicBezTo>
                <a:cubicBezTo>
                  <a:pt x="50084" y="13785"/>
                  <a:pt x="51199" y="12821"/>
                  <a:pt x="51820" y="12178"/>
                </a:cubicBezTo>
                <a:cubicBezTo>
                  <a:pt x="51876" y="12121"/>
                  <a:pt x="51834" y="11999"/>
                  <a:pt x="51750" y="11999"/>
                </a:cubicBezTo>
                <a:cubicBezTo>
                  <a:pt x="51738" y="11999"/>
                  <a:pt x="51726" y="12001"/>
                  <a:pt x="51713" y="12006"/>
                </a:cubicBezTo>
                <a:cubicBezTo>
                  <a:pt x="51284" y="12199"/>
                  <a:pt x="50834" y="12371"/>
                  <a:pt x="50384" y="12563"/>
                </a:cubicBezTo>
                <a:cubicBezTo>
                  <a:pt x="49934" y="12756"/>
                  <a:pt x="49527" y="12928"/>
                  <a:pt x="49098" y="13099"/>
                </a:cubicBezTo>
                <a:cubicBezTo>
                  <a:pt x="48908" y="13167"/>
                  <a:pt x="48632" y="13321"/>
                  <a:pt x="48608" y="13321"/>
                </a:cubicBezTo>
                <a:cubicBezTo>
                  <a:pt x="48594" y="13321"/>
                  <a:pt x="48664" y="13270"/>
                  <a:pt x="48884" y="13121"/>
                </a:cubicBezTo>
                <a:cubicBezTo>
                  <a:pt x="49763" y="12563"/>
                  <a:pt x="50641" y="12135"/>
                  <a:pt x="51263" y="11299"/>
                </a:cubicBezTo>
                <a:close/>
                <a:moveTo>
                  <a:pt x="34761" y="11856"/>
                </a:moveTo>
                <a:cubicBezTo>
                  <a:pt x="34311" y="12006"/>
                  <a:pt x="33861" y="12156"/>
                  <a:pt x="33390" y="12263"/>
                </a:cubicBezTo>
                <a:cubicBezTo>
                  <a:pt x="31997" y="12649"/>
                  <a:pt x="30582" y="12842"/>
                  <a:pt x="29211" y="13292"/>
                </a:cubicBezTo>
                <a:cubicBezTo>
                  <a:pt x="28289" y="13592"/>
                  <a:pt x="27410" y="13956"/>
                  <a:pt x="26553" y="14364"/>
                </a:cubicBezTo>
                <a:cubicBezTo>
                  <a:pt x="27153" y="13871"/>
                  <a:pt x="27796" y="13442"/>
                  <a:pt x="28461" y="13056"/>
                </a:cubicBezTo>
                <a:cubicBezTo>
                  <a:pt x="29661" y="12821"/>
                  <a:pt x="30904" y="12628"/>
                  <a:pt x="32104" y="12413"/>
                </a:cubicBezTo>
                <a:cubicBezTo>
                  <a:pt x="32725" y="12306"/>
                  <a:pt x="33325" y="12178"/>
                  <a:pt x="33947" y="12049"/>
                </a:cubicBezTo>
                <a:cubicBezTo>
                  <a:pt x="34225" y="12006"/>
                  <a:pt x="34504" y="11942"/>
                  <a:pt x="34761" y="11856"/>
                </a:cubicBezTo>
                <a:close/>
                <a:moveTo>
                  <a:pt x="52699" y="12821"/>
                </a:moveTo>
                <a:cubicBezTo>
                  <a:pt x="52849" y="13013"/>
                  <a:pt x="53020" y="13206"/>
                  <a:pt x="53170" y="13399"/>
                </a:cubicBezTo>
                <a:cubicBezTo>
                  <a:pt x="52034" y="13849"/>
                  <a:pt x="50877" y="14278"/>
                  <a:pt x="49698" y="14621"/>
                </a:cubicBezTo>
                <a:cubicBezTo>
                  <a:pt x="49634" y="14471"/>
                  <a:pt x="49548" y="14342"/>
                  <a:pt x="49463" y="14214"/>
                </a:cubicBezTo>
                <a:cubicBezTo>
                  <a:pt x="50556" y="13849"/>
                  <a:pt x="51584" y="13271"/>
                  <a:pt x="52677" y="12842"/>
                </a:cubicBezTo>
                <a:cubicBezTo>
                  <a:pt x="52677" y="12842"/>
                  <a:pt x="52677" y="12842"/>
                  <a:pt x="52699" y="12821"/>
                </a:cubicBezTo>
                <a:close/>
                <a:moveTo>
                  <a:pt x="35318" y="11685"/>
                </a:moveTo>
                <a:lnTo>
                  <a:pt x="35318" y="11685"/>
                </a:lnTo>
                <a:cubicBezTo>
                  <a:pt x="35683" y="11835"/>
                  <a:pt x="36026" y="12028"/>
                  <a:pt x="36368" y="12263"/>
                </a:cubicBezTo>
                <a:cubicBezTo>
                  <a:pt x="34804" y="12628"/>
                  <a:pt x="33240" y="12842"/>
                  <a:pt x="31697" y="13206"/>
                </a:cubicBezTo>
                <a:cubicBezTo>
                  <a:pt x="29961" y="13635"/>
                  <a:pt x="28311" y="14278"/>
                  <a:pt x="26575" y="14642"/>
                </a:cubicBezTo>
                <a:cubicBezTo>
                  <a:pt x="26383" y="14683"/>
                  <a:pt x="26269" y="14701"/>
                  <a:pt x="26214" y="14701"/>
                </a:cubicBezTo>
                <a:cubicBezTo>
                  <a:pt x="25867" y="14701"/>
                  <a:pt x="27866" y="13999"/>
                  <a:pt x="27903" y="13999"/>
                </a:cubicBezTo>
                <a:cubicBezTo>
                  <a:pt x="28653" y="13678"/>
                  <a:pt x="29403" y="13442"/>
                  <a:pt x="30175" y="13185"/>
                </a:cubicBezTo>
                <a:cubicBezTo>
                  <a:pt x="31868" y="12671"/>
                  <a:pt x="33604" y="12521"/>
                  <a:pt x="35254" y="11856"/>
                </a:cubicBezTo>
                <a:cubicBezTo>
                  <a:pt x="35340" y="11813"/>
                  <a:pt x="35361" y="11728"/>
                  <a:pt x="35318" y="11685"/>
                </a:cubicBezTo>
                <a:close/>
                <a:moveTo>
                  <a:pt x="51434" y="14278"/>
                </a:moveTo>
                <a:lnTo>
                  <a:pt x="51434" y="14278"/>
                </a:lnTo>
                <a:cubicBezTo>
                  <a:pt x="50898" y="14535"/>
                  <a:pt x="50341" y="14792"/>
                  <a:pt x="49806" y="15071"/>
                </a:cubicBezTo>
                <a:cubicBezTo>
                  <a:pt x="49784" y="14985"/>
                  <a:pt x="49784" y="14899"/>
                  <a:pt x="49763" y="14814"/>
                </a:cubicBezTo>
                <a:cubicBezTo>
                  <a:pt x="50320" y="14642"/>
                  <a:pt x="50877" y="14471"/>
                  <a:pt x="51434" y="14278"/>
                </a:cubicBezTo>
                <a:close/>
                <a:moveTo>
                  <a:pt x="53299" y="13549"/>
                </a:moveTo>
                <a:lnTo>
                  <a:pt x="53577" y="13914"/>
                </a:lnTo>
                <a:cubicBezTo>
                  <a:pt x="53556" y="13892"/>
                  <a:pt x="53534" y="13892"/>
                  <a:pt x="53513" y="13892"/>
                </a:cubicBezTo>
                <a:cubicBezTo>
                  <a:pt x="52270" y="14342"/>
                  <a:pt x="51113" y="15028"/>
                  <a:pt x="49784" y="15307"/>
                </a:cubicBezTo>
                <a:cubicBezTo>
                  <a:pt x="50963" y="14706"/>
                  <a:pt x="52141" y="14171"/>
                  <a:pt x="53299" y="13549"/>
                </a:cubicBezTo>
                <a:close/>
                <a:moveTo>
                  <a:pt x="8016" y="14492"/>
                </a:moveTo>
                <a:cubicBezTo>
                  <a:pt x="8030" y="14789"/>
                  <a:pt x="8066" y="15065"/>
                  <a:pt x="8100" y="15341"/>
                </a:cubicBezTo>
                <a:lnTo>
                  <a:pt x="8100" y="15341"/>
                </a:lnTo>
                <a:cubicBezTo>
                  <a:pt x="8080" y="15308"/>
                  <a:pt x="8042" y="15283"/>
                  <a:pt x="7997" y="15283"/>
                </a:cubicBezTo>
                <a:cubicBezTo>
                  <a:pt x="7989" y="15283"/>
                  <a:pt x="7981" y="15283"/>
                  <a:pt x="7973" y="15285"/>
                </a:cubicBezTo>
                <a:lnTo>
                  <a:pt x="7351" y="15457"/>
                </a:lnTo>
                <a:cubicBezTo>
                  <a:pt x="7566" y="15135"/>
                  <a:pt x="7780" y="14814"/>
                  <a:pt x="8016" y="14492"/>
                </a:cubicBezTo>
                <a:close/>
                <a:moveTo>
                  <a:pt x="34868" y="12799"/>
                </a:moveTo>
                <a:lnTo>
                  <a:pt x="34868" y="12799"/>
                </a:lnTo>
                <a:cubicBezTo>
                  <a:pt x="33240" y="13228"/>
                  <a:pt x="31568" y="13549"/>
                  <a:pt x="29918" y="13999"/>
                </a:cubicBezTo>
                <a:cubicBezTo>
                  <a:pt x="28353" y="14428"/>
                  <a:pt x="26810" y="14964"/>
                  <a:pt x="25289" y="15499"/>
                </a:cubicBezTo>
                <a:cubicBezTo>
                  <a:pt x="25460" y="15307"/>
                  <a:pt x="25653" y="15135"/>
                  <a:pt x="25846" y="14964"/>
                </a:cubicBezTo>
                <a:cubicBezTo>
                  <a:pt x="27710" y="14685"/>
                  <a:pt x="29468" y="14042"/>
                  <a:pt x="31289" y="13528"/>
                </a:cubicBezTo>
                <a:cubicBezTo>
                  <a:pt x="32232" y="13271"/>
                  <a:pt x="33197" y="13078"/>
                  <a:pt x="34183" y="12928"/>
                </a:cubicBezTo>
                <a:cubicBezTo>
                  <a:pt x="34418" y="12885"/>
                  <a:pt x="34633" y="12842"/>
                  <a:pt x="34868" y="12799"/>
                </a:cubicBezTo>
                <a:close/>
                <a:moveTo>
                  <a:pt x="46098" y="14985"/>
                </a:moveTo>
                <a:cubicBezTo>
                  <a:pt x="46291" y="15071"/>
                  <a:pt x="46462" y="15157"/>
                  <a:pt x="46612" y="15285"/>
                </a:cubicBezTo>
                <a:cubicBezTo>
                  <a:pt x="46655" y="15285"/>
                  <a:pt x="46677" y="15307"/>
                  <a:pt x="46698" y="15328"/>
                </a:cubicBezTo>
                <a:lnTo>
                  <a:pt x="46634" y="15328"/>
                </a:lnTo>
                <a:lnTo>
                  <a:pt x="45991" y="15499"/>
                </a:lnTo>
                <a:cubicBezTo>
                  <a:pt x="46034" y="15328"/>
                  <a:pt x="46055" y="15157"/>
                  <a:pt x="46098" y="14985"/>
                </a:cubicBezTo>
                <a:close/>
                <a:moveTo>
                  <a:pt x="46273" y="15572"/>
                </a:moveTo>
                <a:cubicBezTo>
                  <a:pt x="46330" y="15572"/>
                  <a:pt x="46297" y="15624"/>
                  <a:pt x="46077" y="15778"/>
                </a:cubicBezTo>
                <a:lnTo>
                  <a:pt x="45948" y="15692"/>
                </a:lnTo>
                <a:cubicBezTo>
                  <a:pt x="45948" y="15692"/>
                  <a:pt x="45948" y="15671"/>
                  <a:pt x="45948" y="15671"/>
                </a:cubicBezTo>
                <a:cubicBezTo>
                  <a:pt x="46084" y="15619"/>
                  <a:pt x="46219" y="15572"/>
                  <a:pt x="46273" y="15572"/>
                </a:cubicBezTo>
                <a:close/>
                <a:moveTo>
                  <a:pt x="46741" y="15349"/>
                </a:moveTo>
                <a:cubicBezTo>
                  <a:pt x="46870" y="15457"/>
                  <a:pt x="46977" y="15564"/>
                  <a:pt x="47105" y="15671"/>
                </a:cubicBezTo>
                <a:cubicBezTo>
                  <a:pt x="46895" y="15726"/>
                  <a:pt x="46667" y="15810"/>
                  <a:pt x="46567" y="15810"/>
                </a:cubicBezTo>
                <a:cubicBezTo>
                  <a:pt x="46474" y="15810"/>
                  <a:pt x="46493" y="15737"/>
                  <a:pt x="46741" y="15499"/>
                </a:cubicBezTo>
                <a:cubicBezTo>
                  <a:pt x="46784" y="15457"/>
                  <a:pt x="46784" y="15392"/>
                  <a:pt x="46741" y="15349"/>
                </a:cubicBezTo>
                <a:close/>
                <a:moveTo>
                  <a:pt x="7561" y="15618"/>
                </a:moveTo>
                <a:cubicBezTo>
                  <a:pt x="7593" y="15618"/>
                  <a:pt x="7455" y="15683"/>
                  <a:pt x="7094" y="15864"/>
                </a:cubicBezTo>
                <a:cubicBezTo>
                  <a:pt x="7116" y="15821"/>
                  <a:pt x="7158" y="15778"/>
                  <a:pt x="7180" y="15735"/>
                </a:cubicBezTo>
                <a:lnTo>
                  <a:pt x="7201" y="15714"/>
                </a:lnTo>
                <a:cubicBezTo>
                  <a:pt x="7408" y="15657"/>
                  <a:pt x="7536" y="15618"/>
                  <a:pt x="7561" y="15618"/>
                </a:cubicBezTo>
                <a:close/>
                <a:moveTo>
                  <a:pt x="8110" y="15418"/>
                </a:moveTo>
                <a:cubicBezTo>
                  <a:pt x="8120" y="15502"/>
                  <a:pt x="8130" y="15587"/>
                  <a:pt x="8140" y="15672"/>
                </a:cubicBezTo>
                <a:lnTo>
                  <a:pt x="8140" y="15672"/>
                </a:lnTo>
                <a:cubicBezTo>
                  <a:pt x="7905" y="15736"/>
                  <a:pt x="7650" y="15800"/>
                  <a:pt x="7394" y="15885"/>
                </a:cubicBezTo>
                <a:cubicBezTo>
                  <a:pt x="7651" y="15778"/>
                  <a:pt x="7866" y="15628"/>
                  <a:pt x="8080" y="15457"/>
                </a:cubicBezTo>
                <a:cubicBezTo>
                  <a:pt x="8095" y="15445"/>
                  <a:pt x="8105" y="15432"/>
                  <a:pt x="8110" y="15418"/>
                </a:cubicBezTo>
                <a:close/>
                <a:moveTo>
                  <a:pt x="53642" y="13978"/>
                </a:moveTo>
                <a:cubicBezTo>
                  <a:pt x="53770" y="14149"/>
                  <a:pt x="53899" y="14342"/>
                  <a:pt x="54049" y="14514"/>
                </a:cubicBezTo>
                <a:cubicBezTo>
                  <a:pt x="52763" y="14856"/>
                  <a:pt x="51499" y="15264"/>
                  <a:pt x="50277" y="15735"/>
                </a:cubicBezTo>
                <a:lnTo>
                  <a:pt x="49463" y="16057"/>
                </a:lnTo>
                <a:cubicBezTo>
                  <a:pt x="49548" y="15928"/>
                  <a:pt x="49634" y="15799"/>
                  <a:pt x="49698" y="15671"/>
                </a:cubicBezTo>
                <a:cubicBezTo>
                  <a:pt x="49720" y="15607"/>
                  <a:pt x="49720" y="15564"/>
                  <a:pt x="49741" y="15521"/>
                </a:cubicBezTo>
                <a:cubicBezTo>
                  <a:pt x="51091" y="15264"/>
                  <a:pt x="52291" y="14535"/>
                  <a:pt x="53556" y="14085"/>
                </a:cubicBezTo>
                <a:cubicBezTo>
                  <a:pt x="53620" y="14064"/>
                  <a:pt x="53642" y="14021"/>
                  <a:pt x="53642" y="13978"/>
                </a:cubicBezTo>
                <a:close/>
                <a:moveTo>
                  <a:pt x="47362" y="15885"/>
                </a:moveTo>
                <a:cubicBezTo>
                  <a:pt x="47427" y="15949"/>
                  <a:pt x="47491" y="15992"/>
                  <a:pt x="47534" y="16035"/>
                </a:cubicBezTo>
                <a:cubicBezTo>
                  <a:pt x="47477" y="16057"/>
                  <a:pt x="47429" y="16069"/>
                  <a:pt x="47394" y="16069"/>
                </a:cubicBezTo>
                <a:cubicBezTo>
                  <a:pt x="47324" y="16069"/>
                  <a:pt x="47305" y="16021"/>
                  <a:pt x="47362" y="15907"/>
                </a:cubicBezTo>
                <a:lnTo>
                  <a:pt x="47362" y="15885"/>
                </a:lnTo>
                <a:close/>
                <a:moveTo>
                  <a:pt x="46609" y="15928"/>
                </a:moveTo>
                <a:cubicBezTo>
                  <a:pt x="46848" y="15928"/>
                  <a:pt x="47037" y="15981"/>
                  <a:pt x="46870" y="16164"/>
                </a:cubicBezTo>
                <a:cubicBezTo>
                  <a:pt x="46848" y="16164"/>
                  <a:pt x="46848" y="16185"/>
                  <a:pt x="46848" y="16185"/>
                </a:cubicBezTo>
                <a:lnTo>
                  <a:pt x="46762" y="16164"/>
                </a:lnTo>
                <a:cubicBezTo>
                  <a:pt x="46612" y="16099"/>
                  <a:pt x="46462" y="16014"/>
                  <a:pt x="46312" y="15949"/>
                </a:cubicBezTo>
                <a:cubicBezTo>
                  <a:pt x="46406" y="15937"/>
                  <a:pt x="46511" y="15928"/>
                  <a:pt x="46609" y="15928"/>
                </a:cubicBezTo>
                <a:close/>
                <a:moveTo>
                  <a:pt x="47920" y="16314"/>
                </a:moveTo>
                <a:cubicBezTo>
                  <a:pt x="48027" y="16378"/>
                  <a:pt x="48134" y="16421"/>
                  <a:pt x="48241" y="16464"/>
                </a:cubicBezTo>
                <a:cubicBezTo>
                  <a:pt x="48135" y="16479"/>
                  <a:pt x="48018" y="16494"/>
                  <a:pt x="47906" y="16494"/>
                </a:cubicBezTo>
                <a:cubicBezTo>
                  <a:pt x="47859" y="16494"/>
                  <a:pt x="47814" y="16492"/>
                  <a:pt x="47770" y="16485"/>
                </a:cubicBezTo>
                <a:cubicBezTo>
                  <a:pt x="47812" y="16442"/>
                  <a:pt x="47877" y="16378"/>
                  <a:pt x="47920" y="16335"/>
                </a:cubicBezTo>
                <a:lnTo>
                  <a:pt x="47920" y="16314"/>
                </a:lnTo>
                <a:close/>
                <a:moveTo>
                  <a:pt x="47574" y="16198"/>
                </a:moveTo>
                <a:cubicBezTo>
                  <a:pt x="47689" y="16198"/>
                  <a:pt x="47696" y="16268"/>
                  <a:pt x="47491" y="16507"/>
                </a:cubicBezTo>
                <a:cubicBezTo>
                  <a:pt x="47362" y="16442"/>
                  <a:pt x="47212" y="16378"/>
                  <a:pt x="47084" y="16292"/>
                </a:cubicBezTo>
                <a:cubicBezTo>
                  <a:pt x="47285" y="16252"/>
                  <a:pt x="47472" y="16198"/>
                  <a:pt x="47574" y="16198"/>
                </a:cubicBezTo>
                <a:close/>
                <a:moveTo>
                  <a:pt x="36701" y="13232"/>
                </a:moveTo>
                <a:cubicBezTo>
                  <a:pt x="32770" y="15134"/>
                  <a:pt x="28228" y="14971"/>
                  <a:pt x="24239" y="16700"/>
                </a:cubicBezTo>
                <a:lnTo>
                  <a:pt x="24389" y="16464"/>
                </a:lnTo>
                <a:cubicBezTo>
                  <a:pt x="24474" y="16378"/>
                  <a:pt x="24560" y="16292"/>
                  <a:pt x="24646" y="16185"/>
                </a:cubicBezTo>
                <a:cubicBezTo>
                  <a:pt x="25139" y="16142"/>
                  <a:pt x="25610" y="16035"/>
                  <a:pt x="26082" y="15864"/>
                </a:cubicBezTo>
                <a:cubicBezTo>
                  <a:pt x="27218" y="15499"/>
                  <a:pt x="28375" y="15221"/>
                  <a:pt x="29532" y="14942"/>
                </a:cubicBezTo>
                <a:cubicBezTo>
                  <a:pt x="30818" y="14621"/>
                  <a:pt x="32125" y="14321"/>
                  <a:pt x="33411" y="13999"/>
                </a:cubicBezTo>
                <a:cubicBezTo>
                  <a:pt x="34420" y="13726"/>
                  <a:pt x="35799" y="13659"/>
                  <a:pt x="36701" y="13232"/>
                </a:cubicBezTo>
                <a:close/>
                <a:moveTo>
                  <a:pt x="7823" y="15992"/>
                </a:moveTo>
                <a:lnTo>
                  <a:pt x="7823" y="15992"/>
                </a:lnTo>
                <a:cubicBezTo>
                  <a:pt x="7523" y="16121"/>
                  <a:pt x="7244" y="16292"/>
                  <a:pt x="6966" y="16485"/>
                </a:cubicBezTo>
                <a:cubicBezTo>
                  <a:pt x="6837" y="16571"/>
                  <a:pt x="6708" y="16635"/>
                  <a:pt x="6580" y="16721"/>
                </a:cubicBezTo>
                <a:lnTo>
                  <a:pt x="6816" y="16314"/>
                </a:lnTo>
                <a:cubicBezTo>
                  <a:pt x="7137" y="16185"/>
                  <a:pt x="7480" y="16078"/>
                  <a:pt x="7823" y="15992"/>
                </a:cubicBezTo>
                <a:close/>
                <a:moveTo>
                  <a:pt x="36583" y="12435"/>
                </a:moveTo>
                <a:cubicBezTo>
                  <a:pt x="37119" y="12863"/>
                  <a:pt x="37611" y="13335"/>
                  <a:pt x="38061" y="13849"/>
                </a:cubicBezTo>
                <a:cubicBezTo>
                  <a:pt x="35704" y="14171"/>
                  <a:pt x="33411" y="14899"/>
                  <a:pt x="31097" y="15414"/>
                </a:cubicBezTo>
                <a:cubicBezTo>
                  <a:pt x="29789" y="15714"/>
                  <a:pt x="28482" y="15971"/>
                  <a:pt x="27175" y="16207"/>
                </a:cubicBezTo>
                <a:cubicBezTo>
                  <a:pt x="26125" y="16421"/>
                  <a:pt x="25139" y="16935"/>
                  <a:pt x="24089" y="17150"/>
                </a:cubicBezTo>
                <a:lnTo>
                  <a:pt x="23853" y="17192"/>
                </a:lnTo>
                <a:cubicBezTo>
                  <a:pt x="23917" y="17107"/>
                  <a:pt x="23982" y="17021"/>
                  <a:pt x="24046" y="16935"/>
                </a:cubicBezTo>
                <a:cubicBezTo>
                  <a:pt x="24389" y="16785"/>
                  <a:pt x="24774" y="16657"/>
                  <a:pt x="24817" y="16635"/>
                </a:cubicBezTo>
                <a:cubicBezTo>
                  <a:pt x="25353" y="16421"/>
                  <a:pt x="25910" y="16228"/>
                  <a:pt x="26489" y="16057"/>
                </a:cubicBezTo>
                <a:cubicBezTo>
                  <a:pt x="27775" y="15692"/>
                  <a:pt x="29082" y="15435"/>
                  <a:pt x="30411" y="15178"/>
                </a:cubicBezTo>
                <a:cubicBezTo>
                  <a:pt x="32747" y="14728"/>
                  <a:pt x="35083" y="14256"/>
                  <a:pt x="37247" y="13185"/>
                </a:cubicBezTo>
                <a:cubicBezTo>
                  <a:pt x="37347" y="13145"/>
                  <a:pt x="37279" y="13011"/>
                  <a:pt x="37200" y="13011"/>
                </a:cubicBezTo>
                <a:cubicBezTo>
                  <a:pt x="37194" y="13011"/>
                  <a:pt x="37188" y="13012"/>
                  <a:pt x="37183" y="13013"/>
                </a:cubicBezTo>
                <a:cubicBezTo>
                  <a:pt x="35061" y="13335"/>
                  <a:pt x="33004" y="13892"/>
                  <a:pt x="30947" y="14385"/>
                </a:cubicBezTo>
                <a:cubicBezTo>
                  <a:pt x="29789" y="14664"/>
                  <a:pt x="28653" y="14942"/>
                  <a:pt x="27496" y="15221"/>
                </a:cubicBezTo>
                <a:cubicBezTo>
                  <a:pt x="26596" y="15414"/>
                  <a:pt x="25739" y="15821"/>
                  <a:pt x="24817" y="15971"/>
                </a:cubicBezTo>
                <a:lnTo>
                  <a:pt x="24989" y="15778"/>
                </a:lnTo>
                <a:cubicBezTo>
                  <a:pt x="25203" y="15714"/>
                  <a:pt x="25375" y="15671"/>
                  <a:pt x="25353" y="15671"/>
                </a:cubicBezTo>
                <a:cubicBezTo>
                  <a:pt x="25953" y="15457"/>
                  <a:pt x="26553" y="15242"/>
                  <a:pt x="27175" y="15028"/>
                </a:cubicBezTo>
                <a:cubicBezTo>
                  <a:pt x="28246" y="14642"/>
                  <a:pt x="29339" y="14342"/>
                  <a:pt x="30432" y="14064"/>
                </a:cubicBezTo>
                <a:cubicBezTo>
                  <a:pt x="32468" y="13528"/>
                  <a:pt x="34633" y="13228"/>
                  <a:pt x="36583" y="12435"/>
                </a:cubicBezTo>
                <a:close/>
                <a:moveTo>
                  <a:pt x="8187" y="15949"/>
                </a:moveTo>
                <a:cubicBezTo>
                  <a:pt x="8187" y="16057"/>
                  <a:pt x="8187" y="16142"/>
                  <a:pt x="8187" y="16228"/>
                </a:cubicBezTo>
                <a:lnTo>
                  <a:pt x="8209" y="16207"/>
                </a:lnTo>
                <a:cubicBezTo>
                  <a:pt x="8209" y="16335"/>
                  <a:pt x="8209" y="16442"/>
                  <a:pt x="8209" y="16550"/>
                </a:cubicBezTo>
                <a:lnTo>
                  <a:pt x="8166" y="16550"/>
                </a:lnTo>
                <a:cubicBezTo>
                  <a:pt x="7887" y="16614"/>
                  <a:pt x="7630" y="16721"/>
                  <a:pt x="7351" y="16828"/>
                </a:cubicBezTo>
                <a:cubicBezTo>
                  <a:pt x="6987" y="17000"/>
                  <a:pt x="6601" y="17150"/>
                  <a:pt x="6237" y="17321"/>
                </a:cubicBezTo>
                <a:lnTo>
                  <a:pt x="6387" y="17021"/>
                </a:lnTo>
                <a:cubicBezTo>
                  <a:pt x="6987" y="16657"/>
                  <a:pt x="7630" y="16378"/>
                  <a:pt x="8187" y="15949"/>
                </a:cubicBezTo>
                <a:close/>
                <a:moveTo>
                  <a:pt x="53706" y="14814"/>
                </a:moveTo>
                <a:cubicBezTo>
                  <a:pt x="52956" y="15028"/>
                  <a:pt x="51906" y="15757"/>
                  <a:pt x="51091" y="16121"/>
                </a:cubicBezTo>
                <a:cubicBezTo>
                  <a:pt x="50170" y="16507"/>
                  <a:pt x="49270" y="16957"/>
                  <a:pt x="48413" y="17450"/>
                </a:cubicBezTo>
                <a:cubicBezTo>
                  <a:pt x="48284" y="17171"/>
                  <a:pt x="48091" y="16914"/>
                  <a:pt x="47834" y="16742"/>
                </a:cubicBezTo>
                <a:cubicBezTo>
                  <a:pt x="49827" y="16485"/>
                  <a:pt x="51756" y="15328"/>
                  <a:pt x="53706" y="14814"/>
                </a:cubicBezTo>
                <a:close/>
                <a:moveTo>
                  <a:pt x="38233" y="14021"/>
                </a:moveTo>
                <a:cubicBezTo>
                  <a:pt x="38383" y="14192"/>
                  <a:pt x="38554" y="14364"/>
                  <a:pt x="38704" y="14514"/>
                </a:cubicBezTo>
                <a:cubicBezTo>
                  <a:pt x="36090" y="15049"/>
                  <a:pt x="33454" y="15585"/>
                  <a:pt x="30882" y="16292"/>
                </a:cubicBezTo>
                <a:cubicBezTo>
                  <a:pt x="28375" y="16957"/>
                  <a:pt x="25889" y="17707"/>
                  <a:pt x="23317" y="18114"/>
                </a:cubicBezTo>
                <a:cubicBezTo>
                  <a:pt x="23446" y="17857"/>
                  <a:pt x="23574" y="17621"/>
                  <a:pt x="23724" y="17407"/>
                </a:cubicBezTo>
                <a:cubicBezTo>
                  <a:pt x="24367" y="17321"/>
                  <a:pt x="24989" y="17171"/>
                  <a:pt x="25589" y="16957"/>
                </a:cubicBezTo>
                <a:cubicBezTo>
                  <a:pt x="26768" y="16571"/>
                  <a:pt x="27968" y="16271"/>
                  <a:pt x="29189" y="16035"/>
                </a:cubicBezTo>
                <a:cubicBezTo>
                  <a:pt x="32189" y="15414"/>
                  <a:pt x="35190" y="14428"/>
                  <a:pt x="38233" y="14021"/>
                </a:cubicBezTo>
                <a:close/>
                <a:moveTo>
                  <a:pt x="53809" y="15657"/>
                </a:moveTo>
                <a:cubicBezTo>
                  <a:pt x="53343" y="15796"/>
                  <a:pt x="52798" y="16296"/>
                  <a:pt x="52356" y="16507"/>
                </a:cubicBezTo>
                <a:cubicBezTo>
                  <a:pt x="51263" y="17085"/>
                  <a:pt x="50127" y="17600"/>
                  <a:pt x="48970" y="18028"/>
                </a:cubicBezTo>
                <a:lnTo>
                  <a:pt x="48563" y="18157"/>
                </a:lnTo>
                <a:lnTo>
                  <a:pt x="48563" y="18114"/>
                </a:lnTo>
                <a:cubicBezTo>
                  <a:pt x="48563" y="17964"/>
                  <a:pt x="48520" y="17835"/>
                  <a:pt x="48498" y="17707"/>
                </a:cubicBezTo>
                <a:cubicBezTo>
                  <a:pt x="49698" y="17257"/>
                  <a:pt x="50877" y="16721"/>
                  <a:pt x="52056" y="16249"/>
                </a:cubicBezTo>
                <a:cubicBezTo>
                  <a:pt x="52626" y="16017"/>
                  <a:pt x="53218" y="15826"/>
                  <a:pt x="53809" y="15657"/>
                </a:cubicBezTo>
                <a:close/>
                <a:moveTo>
                  <a:pt x="7810" y="16921"/>
                </a:moveTo>
                <a:cubicBezTo>
                  <a:pt x="7911" y="16921"/>
                  <a:pt x="7834" y="17028"/>
                  <a:pt x="7394" y="17342"/>
                </a:cubicBezTo>
                <a:cubicBezTo>
                  <a:pt x="6858" y="17728"/>
                  <a:pt x="6237" y="17985"/>
                  <a:pt x="5701" y="18350"/>
                </a:cubicBezTo>
                <a:cubicBezTo>
                  <a:pt x="5808" y="18093"/>
                  <a:pt x="5937" y="17835"/>
                  <a:pt x="6087" y="17600"/>
                </a:cubicBezTo>
                <a:lnTo>
                  <a:pt x="6087" y="17578"/>
                </a:lnTo>
                <a:cubicBezTo>
                  <a:pt x="6280" y="17514"/>
                  <a:pt x="6473" y="17450"/>
                  <a:pt x="6644" y="17364"/>
                </a:cubicBezTo>
                <a:cubicBezTo>
                  <a:pt x="6929" y="17242"/>
                  <a:pt x="7636" y="16921"/>
                  <a:pt x="7810" y="16921"/>
                </a:cubicBezTo>
                <a:close/>
                <a:moveTo>
                  <a:pt x="8166" y="16871"/>
                </a:moveTo>
                <a:lnTo>
                  <a:pt x="8166" y="16871"/>
                </a:lnTo>
                <a:cubicBezTo>
                  <a:pt x="8101" y="17192"/>
                  <a:pt x="8016" y="17492"/>
                  <a:pt x="7908" y="17793"/>
                </a:cubicBezTo>
                <a:lnTo>
                  <a:pt x="7887" y="17771"/>
                </a:lnTo>
                <a:cubicBezTo>
                  <a:pt x="7587" y="17878"/>
                  <a:pt x="7266" y="17985"/>
                  <a:pt x="6966" y="18114"/>
                </a:cubicBezTo>
                <a:cubicBezTo>
                  <a:pt x="6600" y="18284"/>
                  <a:pt x="6020" y="18509"/>
                  <a:pt x="5884" y="18509"/>
                </a:cubicBezTo>
                <a:cubicBezTo>
                  <a:pt x="5796" y="18509"/>
                  <a:pt x="5892" y="18416"/>
                  <a:pt x="6344" y="18157"/>
                </a:cubicBezTo>
                <a:cubicBezTo>
                  <a:pt x="6987" y="17793"/>
                  <a:pt x="7716" y="17492"/>
                  <a:pt x="8166" y="16871"/>
                </a:cubicBezTo>
                <a:close/>
                <a:moveTo>
                  <a:pt x="39475" y="15335"/>
                </a:moveTo>
                <a:cubicBezTo>
                  <a:pt x="39663" y="15519"/>
                  <a:pt x="39855" y="15696"/>
                  <a:pt x="40052" y="15864"/>
                </a:cubicBezTo>
                <a:lnTo>
                  <a:pt x="40052" y="15864"/>
                </a:lnTo>
                <a:cubicBezTo>
                  <a:pt x="37117" y="16400"/>
                  <a:pt x="34332" y="17493"/>
                  <a:pt x="31482" y="18285"/>
                </a:cubicBezTo>
                <a:cubicBezTo>
                  <a:pt x="31011" y="18414"/>
                  <a:pt x="30561" y="18543"/>
                  <a:pt x="30132" y="18671"/>
                </a:cubicBezTo>
                <a:lnTo>
                  <a:pt x="31161" y="18350"/>
                </a:lnTo>
                <a:cubicBezTo>
                  <a:pt x="33947" y="17471"/>
                  <a:pt x="36754" y="16635"/>
                  <a:pt x="39433" y="15435"/>
                </a:cubicBezTo>
                <a:cubicBezTo>
                  <a:pt x="39483" y="15415"/>
                  <a:pt x="39491" y="15373"/>
                  <a:pt x="39475" y="15335"/>
                </a:cubicBezTo>
                <a:close/>
                <a:moveTo>
                  <a:pt x="54156" y="14664"/>
                </a:moveTo>
                <a:cubicBezTo>
                  <a:pt x="54499" y="15135"/>
                  <a:pt x="54820" y="15628"/>
                  <a:pt x="55120" y="16099"/>
                </a:cubicBezTo>
                <a:cubicBezTo>
                  <a:pt x="53727" y="16614"/>
                  <a:pt x="52356" y="17171"/>
                  <a:pt x="50984" y="17707"/>
                </a:cubicBezTo>
                <a:cubicBezTo>
                  <a:pt x="50277" y="17985"/>
                  <a:pt x="49570" y="18307"/>
                  <a:pt x="48863" y="18564"/>
                </a:cubicBezTo>
                <a:cubicBezTo>
                  <a:pt x="48798" y="18585"/>
                  <a:pt x="48605" y="18650"/>
                  <a:pt x="48391" y="18693"/>
                </a:cubicBezTo>
                <a:cubicBezTo>
                  <a:pt x="48477" y="18585"/>
                  <a:pt x="48520" y="18435"/>
                  <a:pt x="48541" y="18307"/>
                </a:cubicBezTo>
                <a:cubicBezTo>
                  <a:pt x="50513" y="17471"/>
                  <a:pt x="52699" y="16957"/>
                  <a:pt x="54327" y="15499"/>
                </a:cubicBezTo>
                <a:cubicBezTo>
                  <a:pt x="54386" y="15421"/>
                  <a:pt x="54338" y="15325"/>
                  <a:pt x="54247" y="15325"/>
                </a:cubicBezTo>
                <a:cubicBezTo>
                  <a:pt x="54239" y="15325"/>
                  <a:pt x="54230" y="15326"/>
                  <a:pt x="54220" y="15328"/>
                </a:cubicBezTo>
                <a:cubicBezTo>
                  <a:pt x="52614" y="15764"/>
                  <a:pt x="50659" y="16402"/>
                  <a:pt x="49153" y="17208"/>
                </a:cubicBezTo>
                <a:lnTo>
                  <a:pt x="49153" y="17208"/>
                </a:lnTo>
                <a:cubicBezTo>
                  <a:pt x="50797" y="16324"/>
                  <a:pt x="52596" y="15785"/>
                  <a:pt x="54135" y="14706"/>
                </a:cubicBezTo>
                <a:cubicBezTo>
                  <a:pt x="54135" y="14706"/>
                  <a:pt x="54156" y="14685"/>
                  <a:pt x="54156" y="14664"/>
                </a:cubicBezTo>
                <a:close/>
                <a:moveTo>
                  <a:pt x="7744" y="18021"/>
                </a:moveTo>
                <a:cubicBezTo>
                  <a:pt x="7479" y="18127"/>
                  <a:pt x="7232" y="18270"/>
                  <a:pt x="6966" y="18393"/>
                </a:cubicBezTo>
                <a:cubicBezTo>
                  <a:pt x="6323" y="18693"/>
                  <a:pt x="5701" y="18950"/>
                  <a:pt x="5208" y="19400"/>
                </a:cubicBezTo>
                <a:cubicBezTo>
                  <a:pt x="5273" y="19228"/>
                  <a:pt x="5337" y="19057"/>
                  <a:pt x="5423" y="18885"/>
                </a:cubicBezTo>
                <a:lnTo>
                  <a:pt x="5444" y="18885"/>
                </a:lnTo>
                <a:cubicBezTo>
                  <a:pt x="5744" y="18843"/>
                  <a:pt x="6023" y="18757"/>
                  <a:pt x="6323" y="18628"/>
                </a:cubicBezTo>
                <a:cubicBezTo>
                  <a:pt x="6783" y="18419"/>
                  <a:pt x="7263" y="18210"/>
                  <a:pt x="7744" y="18021"/>
                </a:cubicBezTo>
                <a:close/>
                <a:moveTo>
                  <a:pt x="36754" y="15157"/>
                </a:moveTo>
                <a:lnTo>
                  <a:pt x="36754" y="15157"/>
                </a:lnTo>
                <a:cubicBezTo>
                  <a:pt x="35683" y="15435"/>
                  <a:pt x="34590" y="15649"/>
                  <a:pt x="33518" y="15992"/>
                </a:cubicBezTo>
                <a:cubicBezTo>
                  <a:pt x="32018" y="16464"/>
                  <a:pt x="30561" y="17042"/>
                  <a:pt x="29061" y="17535"/>
                </a:cubicBezTo>
                <a:cubicBezTo>
                  <a:pt x="26960" y="18221"/>
                  <a:pt x="24753" y="18564"/>
                  <a:pt x="22781" y="19571"/>
                </a:cubicBezTo>
                <a:cubicBezTo>
                  <a:pt x="22867" y="19143"/>
                  <a:pt x="23017" y="18714"/>
                  <a:pt x="23210" y="18328"/>
                </a:cubicBezTo>
                <a:lnTo>
                  <a:pt x="23231" y="18328"/>
                </a:lnTo>
                <a:cubicBezTo>
                  <a:pt x="25846" y="17943"/>
                  <a:pt x="28396" y="17192"/>
                  <a:pt x="30947" y="16485"/>
                </a:cubicBezTo>
                <a:cubicBezTo>
                  <a:pt x="32382" y="16099"/>
                  <a:pt x="33840" y="15778"/>
                  <a:pt x="35276" y="15478"/>
                </a:cubicBezTo>
                <a:lnTo>
                  <a:pt x="36754" y="15157"/>
                </a:lnTo>
                <a:close/>
                <a:moveTo>
                  <a:pt x="38854" y="14685"/>
                </a:moveTo>
                <a:cubicBezTo>
                  <a:pt x="39035" y="14885"/>
                  <a:pt x="39220" y="15081"/>
                  <a:pt x="39409" y="15270"/>
                </a:cubicBezTo>
                <a:lnTo>
                  <a:pt x="39409" y="15270"/>
                </a:lnTo>
                <a:cubicBezTo>
                  <a:pt x="39397" y="15265"/>
                  <a:pt x="39383" y="15262"/>
                  <a:pt x="39368" y="15262"/>
                </a:cubicBezTo>
                <a:cubicBezTo>
                  <a:pt x="39361" y="15262"/>
                  <a:pt x="39354" y="15262"/>
                  <a:pt x="39347" y="15264"/>
                </a:cubicBezTo>
                <a:cubicBezTo>
                  <a:pt x="36604" y="15671"/>
                  <a:pt x="34011" y="16592"/>
                  <a:pt x="31354" y="17407"/>
                </a:cubicBezTo>
                <a:cubicBezTo>
                  <a:pt x="29854" y="17857"/>
                  <a:pt x="28332" y="18285"/>
                  <a:pt x="26810" y="18693"/>
                </a:cubicBezTo>
                <a:cubicBezTo>
                  <a:pt x="25546" y="19035"/>
                  <a:pt x="23874" y="19207"/>
                  <a:pt x="22760" y="19828"/>
                </a:cubicBezTo>
                <a:cubicBezTo>
                  <a:pt x="25096" y="18478"/>
                  <a:pt x="28096" y="18114"/>
                  <a:pt x="30625" y="17235"/>
                </a:cubicBezTo>
                <a:cubicBezTo>
                  <a:pt x="32061" y="16742"/>
                  <a:pt x="33497" y="16185"/>
                  <a:pt x="34997" y="15799"/>
                </a:cubicBezTo>
                <a:cubicBezTo>
                  <a:pt x="36261" y="15521"/>
                  <a:pt x="37526" y="15178"/>
                  <a:pt x="38790" y="14749"/>
                </a:cubicBezTo>
                <a:cubicBezTo>
                  <a:pt x="38812" y="14728"/>
                  <a:pt x="38833" y="14706"/>
                  <a:pt x="38854" y="14685"/>
                </a:cubicBezTo>
                <a:close/>
                <a:moveTo>
                  <a:pt x="6621" y="19358"/>
                </a:moveTo>
                <a:cubicBezTo>
                  <a:pt x="6641" y="19358"/>
                  <a:pt x="6550" y="19437"/>
                  <a:pt x="6258" y="19657"/>
                </a:cubicBezTo>
                <a:cubicBezTo>
                  <a:pt x="5765" y="19978"/>
                  <a:pt x="5251" y="20278"/>
                  <a:pt x="4715" y="20557"/>
                </a:cubicBezTo>
                <a:cubicBezTo>
                  <a:pt x="4758" y="20450"/>
                  <a:pt x="4780" y="20343"/>
                  <a:pt x="4844" y="20214"/>
                </a:cubicBezTo>
                <a:cubicBezTo>
                  <a:pt x="5165" y="20128"/>
                  <a:pt x="5465" y="20021"/>
                  <a:pt x="5765" y="19871"/>
                </a:cubicBezTo>
                <a:cubicBezTo>
                  <a:pt x="5930" y="19782"/>
                  <a:pt x="6575" y="19358"/>
                  <a:pt x="6621" y="19358"/>
                </a:cubicBezTo>
                <a:close/>
                <a:moveTo>
                  <a:pt x="44769" y="18628"/>
                </a:moveTo>
                <a:cubicBezTo>
                  <a:pt x="43848" y="18993"/>
                  <a:pt x="42948" y="19336"/>
                  <a:pt x="42026" y="19657"/>
                </a:cubicBezTo>
                <a:cubicBezTo>
                  <a:pt x="40976" y="20043"/>
                  <a:pt x="39905" y="20386"/>
                  <a:pt x="38812" y="20686"/>
                </a:cubicBezTo>
                <a:cubicBezTo>
                  <a:pt x="39926" y="20321"/>
                  <a:pt x="41062" y="19936"/>
                  <a:pt x="42155" y="19486"/>
                </a:cubicBezTo>
                <a:cubicBezTo>
                  <a:pt x="43012" y="19143"/>
                  <a:pt x="43912" y="18950"/>
                  <a:pt x="44769" y="18628"/>
                </a:cubicBezTo>
                <a:close/>
                <a:moveTo>
                  <a:pt x="38817" y="15462"/>
                </a:moveTo>
                <a:cubicBezTo>
                  <a:pt x="36176" y="16647"/>
                  <a:pt x="33369" y="17435"/>
                  <a:pt x="30625" y="18285"/>
                </a:cubicBezTo>
                <a:cubicBezTo>
                  <a:pt x="28096" y="19078"/>
                  <a:pt x="25610" y="19957"/>
                  <a:pt x="23060" y="20686"/>
                </a:cubicBezTo>
                <a:cubicBezTo>
                  <a:pt x="23012" y="20681"/>
                  <a:pt x="22968" y="20678"/>
                  <a:pt x="22929" y="20678"/>
                </a:cubicBezTo>
                <a:cubicBezTo>
                  <a:pt x="22793" y="20678"/>
                  <a:pt x="22712" y="20710"/>
                  <a:pt x="22696" y="20793"/>
                </a:cubicBezTo>
                <a:cubicBezTo>
                  <a:pt x="22653" y="20514"/>
                  <a:pt x="22653" y="20236"/>
                  <a:pt x="22696" y="19957"/>
                </a:cubicBezTo>
                <a:cubicBezTo>
                  <a:pt x="25439" y="19250"/>
                  <a:pt x="28182" y="18521"/>
                  <a:pt x="30882" y="17728"/>
                </a:cubicBezTo>
                <a:cubicBezTo>
                  <a:pt x="32339" y="17300"/>
                  <a:pt x="33775" y="16828"/>
                  <a:pt x="35233" y="16378"/>
                </a:cubicBezTo>
                <a:cubicBezTo>
                  <a:pt x="36343" y="16064"/>
                  <a:pt x="37926" y="15852"/>
                  <a:pt x="38817" y="15462"/>
                </a:cubicBezTo>
                <a:close/>
                <a:moveTo>
                  <a:pt x="7716" y="18178"/>
                </a:moveTo>
                <a:cubicBezTo>
                  <a:pt x="7544" y="18585"/>
                  <a:pt x="7373" y="18950"/>
                  <a:pt x="7223" y="19314"/>
                </a:cubicBezTo>
                <a:lnTo>
                  <a:pt x="7244" y="19293"/>
                </a:lnTo>
                <a:lnTo>
                  <a:pt x="7244" y="19293"/>
                </a:lnTo>
                <a:cubicBezTo>
                  <a:pt x="7137" y="19593"/>
                  <a:pt x="7073" y="19914"/>
                  <a:pt x="7094" y="20214"/>
                </a:cubicBezTo>
                <a:cubicBezTo>
                  <a:pt x="6215" y="20407"/>
                  <a:pt x="5380" y="20750"/>
                  <a:pt x="4522" y="21029"/>
                </a:cubicBezTo>
                <a:lnTo>
                  <a:pt x="4522" y="21007"/>
                </a:lnTo>
                <a:cubicBezTo>
                  <a:pt x="5444" y="20621"/>
                  <a:pt x="6387" y="19786"/>
                  <a:pt x="7158" y="19228"/>
                </a:cubicBezTo>
                <a:cubicBezTo>
                  <a:pt x="7254" y="19190"/>
                  <a:pt x="7213" y="19050"/>
                  <a:pt x="7113" y="19050"/>
                </a:cubicBezTo>
                <a:cubicBezTo>
                  <a:pt x="7100" y="19050"/>
                  <a:pt x="7087" y="19052"/>
                  <a:pt x="7073" y="19057"/>
                </a:cubicBezTo>
                <a:cubicBezTo>
                  <a:pt x="6708" y="19164"/>
                  <a:pt x="6344" y="19314"/>
                  <a:pt x="5980" y="19507"/>
                </a:cubicBezTo>
                <a:cubicBezTo>
                  <a:pt x="5680" y="19678"/>
                  <a:pt x="5337" y="19828"/>
                  <a:pt x="5015" y="19957"/>
                </a:cubicBezTo>
                <a:lnTo>
                  <a:pt x="5122" y="19678"/>
                </a:lnTo>
                <a:cubicBezTo>
                  <a:pt x="5358" y="19443"/>
                  <a:pt x="5594" y="19271"/>
                  <a:pt x="5873" y="19121"/>
                </a:cubicBezTo>
                <a:cubicBezTo>
                  <a:pt x="6473" y="18757"/>
                  <a:pt x="7116" y="18543"/>
                  <a:pt x="7716" y="18178"/>
                </a:cubicBezTo>
                <a:close/>
                <a:moveTo>
                  <a:pt x="46205" y="19057"/>
                </a:moveTo>
                <a:lnTo>
                  <a:pt x="46355" y="19143"/>
                </a:lnTo>
                <a:cubicBezTo>
                  <a:pt x="44212" y="20086"/>
                  <a:pt x="41983" y="20686"/>
                  <a:pt x="39776" y="21329"/>
                </a:cubicBezTo>
                <a:cubicBezTo>
                  <a:pt x="40783" y="20986"/>
                  <a:pt x="41812" y="20643"/>
                  <a:pt x="42819" y="20278"/>
                </a:cubicBezTo>
                <a:cubicBezTo>
                  <a:pt x="43483" y="20043"/>
                  <a:pt x="44148" y="19743"/>
                  <a:pt x="44812" y="19507"/>
                </a:cubicBezTo>
                <a:cubicBezTo>
                  <a:pt x="45219" y="19357"/>
                  <a:pt x="45627" y="19228"/>
                  <a:pt x="46034" y="19100"/>
                </a:cubicBezTo>
                <a:lnTo>
                  <a:pt x="46205" y="19057"/>
                </a:lnTo>
                <a:close/>
                <a:moveTo>
                  <a:pt x="42541" y="17428"/>
                </a:moveTo>
                <a:cubicBezTo>
                  <a:pt x="42926" y="17600"/>
                  <a:pt x="43333" y="17793"/>
                  <a:pt x="43719" y="17964"/>
                </a:cubicBezTo>
                <a:lnTo>
                  <a:pt x="43419" y="18007"/>
                </a:lnTo>
                <a:cubicBezTo>
                  <a:pt x="43162" y="18028"/>
                  <a:pt x="42926" y="18093"/>
                  <a:pt x="42669" y="18135"/>
                </a:cubicBezTo>
                <a:cubicBezTo>
                  <a:pt x="40719" y="18478"/>
                  <a:pt x="38854" y="19207"/>
                  <a:pt x="36990" y="19850"/>
                </a:cubicBezTo>
                <a:cubicBezTo>
                  <a:pt x="35404" y="20386"/>
                  <a:pt x="33818" y="20879"/>
                  <a:pt x="32211" y="21371"/>
                </a:cubicBezTo>
                <a:cubicBezTo>
                  <a:pt x="32940" y="21136"/>
                  <a:pt x="33668" y="20879"/>
                  <a:pt x="34397" y="20643"/>
                </a:cubicBezTo>
                <a:cubicBezTo>
                  <a:pt x="37183" y="19764"/>
                  <a:pt x="39905" y="18693"/>
                  <a:pt x="42541" y="17428"/>
                </a:cubicBezTo>
                <a:close/>
                <a:moveTo>
                  <a:pt x="56122" y="19180"/>
                </a:moveTo>
                <a:cubicBezTo>
                  <a:pt x="56166" y="19180"/>
                  <a:pt x="56036" y="19245"/>
                  <a:pt x="55720" y="19378"/>
                </a:cubicBezTo>
                <a:cubicBezTo>
                  <a:pt x="55335" y="19550"/>
                  <a:pt x="54927" y="19721"/>
                  <a:pt x="54499" y="19871"/>
                </a:cubicBezTo>
                <a:cubicBezTo>
                  <a:pt x="53792" y="20150"/>
                  <a:pt x="53063" y="20364"/>
                  <a:pt x="52313" y="20579"/>
                </a:cubicBezTo>
                <a:cubicBezTo>
                  <a:pt x="50963" y="20986"/>
                  <a:pt x="49591" y="21286"/>
                  <a:pt x="48220" y="21586"/>
                </a:cubicBezTo>
                <a:lnTo>
                  <a:pt x="48198" y="21586"/>
                </a:lnTo>
                <a:cubicBezTo>
                  <a:pt x="48091" y="21457"/>
                  <a:pt x="47984" y="21329"/>
                  <a:pt x="47834" y="21221"/>
                </a:cubicBezTo>
                <a:cubicBezTo>
                  <a:pt x="49098" y="20900"/>
                  <a:pt x="50384" y="20686"/>
                  <a:pt x="51670" y="20407"/>
                </a:cubicBezTo>
                <a:cubicBezTo>
                  <a:pt x="53042" y="20128"/>
                  <a:pt x="54349" y="19614"/>
                  <a:pt x="55720" y="19293"/>
                </a:cubicBezTo>
                <a:cubicBezTo>
                  <a:pt x="55953" y="19218"/>
                  <a:pt x="56089" y="19180"/>
                  <a:pt x="56122" y="19180"/>
                </a:cubicBezTo>
                <a:close/>
                <a:moveTo>
                  <a:pt x="39605" y="16078"/>
                </a:moveTo>
                <a:cubicBezTo>
                  <a:pt x="36733" y="17450"/>
                  <a:pt x="33604" y="18243"/>
                  <a:pt x="30604" y="19250"/>
                </a:cubicBezTo>
                <a:cubicBezTo>
                  <a:pt x="29275" y="19678"/>
                  <a:pt x="27989" y="20236"/>
                  <a:pt x="26639" y="20621"/>
                </a:cubicBezTo>
                <a:cubicBezTo>
                  <a:pt x="25396" y="20986"/>
                  <a:pt x="24132" y="21286"/>
                  <a:pt x="22931" y="21800"/>
                </a:cubicBezTo>
                <a:cubicBezTo>
                  <a:pt x="22910" y="21736"/>
                  <a:pt x="22867" y="21671"/>
                  <a:pt x="22846" y="21607"/>
                </a:cubicBezTo>
                <a:cubicBezTo>
                  <a:pt x="22781" y="21414"/>
                  <a:pt x="22739" y="21221"/>
                  <a:pt x="22717" y="21029"/>
                </a:cubicBezTo>
                <a:cubicBezTo>
                  <a:pt x="25503" y="20343"/>
                  <a:pt x="28246" y="19400"/>
                  <a:pt x="31011" y="18607"/>
                </a:cubicBezTo>
                <a:lnTo>
                  <a:pt x="31032" y="18607"/>
                </a:lnTo>
                <a:cubicBezTo>
                  <a:pt x="32468" y="18178"/>
                  <a:pt x="33904" y="17771"/>
                  <a:pt x="35318" y="17321"/>
                </a:cubicBezTo>
                <a:cubicBezTo>
                  <a:pt x="36668" y="16892"/>
                  <a:pt x="38426" y="16635"/>
                  <a:pt x="39605" y="16078"/>
                </a:cubicBezTo>
                <a:close/>
                <a:moveTo>
                  <a:pt x="40183" y="15971"/>
                </a:moveTo>
                <a:cubicBezTo>
                  <a:pt x="40333" y="16099"/>
                  <a:pt x="40505" y="16228"/>
                  <a:pt x="40676" y="16335"/>
                </a:cubicBezTo>
                <a:cubicBezTo>
                  <a:pt x="40719" y="16378"/>
                  <a:pt x="40805" y="16421"/>
                  <a:pt x="40847" y="16464"/>
                </a:cubicBezTo>
                <a:cubicBezTo>
                  <a:pt x="37997" y="17342"/>
                  <a:pt x="35125" y="18178"/>
                  <a:pt x="32275" y="19035"/>
                </a:cubicBezTo>
                <a:cubicBezTo>
                  <a:pt x="29446" y="19850"/>
                  <a:pt x="26682" y="21071"/>
                  <a:pt x="23832" y="21757"/>
                </a:cubicBezTo>
                <a:cubicBezTo>
                  <a:pt x="23480" y="21843"/>
                  <a:pt x="23309" y="21877"/>
                  <a:pt x="23263" y="21877"/>
                </a:cubicBezTo>
                <a:cubicBezTo>
                  <a:pt x="23088" y="21877"/>
                  <a:pt x="24658" y="21392"/>
                  <a:pt x="24946" y="21307"/>
                </a:cubicBezTo>
                <a:cubicBezTo>
                  <a:pt x="25675" y="21093"/>
                  <a:pt x="26403" y="20900"/>
                  <a:pt x="27132" y="20707"/>
                </a:cubicBezTo>
                <a:cubicBezTo>
                  <a:pt x="28632" y="20257"/>
                  <a:pt x="30068" y="19636"/>
                  <a:pt x="31568" y="19143"/>
                </a:cubicBezTo>
                <a:cubicBezTo>
                  <a:pt x="34440" y="18200"/>
                  <a:pt x="37376" y="17364"/>
                  <a:pt x="40140" y="16057"/>
                </a:cubicBezTo>
                <a:cubicBezTo>
                  <a:pt x="40162" y="16035"/>
                  <a:pt x="40183" y="15992"/>
                  <a:pt x="40183" y="15971"/>
                </a:cubicBezTo>
                <a:close/>
                <a:moveTo>
                  <a:pt x="6741" y="20469"/>
                </a:moveTo>
                <a:cubicBezTo>
                  <a:pt x="6840" y="20469"/>
                  <a:pt x="6767" y="20568"/>
                  <a:pt x="6344" y="20857"/>
                </a:cubicBezTo>
                <a:cubicBezTo>
                  <a:pt x="5658" y="21350"/>
                  <a:pt x="4844" y="21607"/>
                  <a:pt x="4158" y="22079"/>
                </a:cubicBezTo>
                <a:cubicBezTo>
                  <a:pt x="4244" y="21821"/>
                  <a:pt x="4330" y="21543"/>
                  <a:pt x="4437" y="21264"/>
                </a:cubicBezTo>
                <a:cubicBezTo>
                  <a:pt x="4801" y="21157"/>
                  <a:pt x="5165" y="21050"/>
                  <a:pt x="5508" y="20921"/>
                </a:cubicBezTo>
                <a:cubicBezTo>
                  <a:pt x="5746" y="20823"/>
                  <a:pt x="6553" y="20469"/>
                  <a:pt x="6741" y="20469"/>
                </a:cubicBezTo>
                <a:close/>
                <a:moveTo>
                  <a:pt x="56660" y="20949"/>
                </a:moveTo>
                <a:cubicBezTo>
                  <a:pt x="56895" y="20949"/>
                  <a:pt x="55311" y="21472"/>
                  <a:pt x="55099" y="21543"/>
                </a:cubicBezTo>
                <a:cubicBezTo>
                  <a:pt x="54563" y="21714"/>
                  <a:pt x="54049" y="21929"/>
                  <a:pt x="53534" y="22186"/>
                </a:cubicBezTo>
                <a:cubicBezTo>
                  <a:pt x="53406" y="22014"/>
                  <a:pt x="53234" y="21864"/>
                  <a:pt x="53084" y="21714"/>
                </a:cubicBezTo>
                <a:cubicBezTo>
                  <a:pt x="54156" y="21564"/>
                  <a:pt x="55185" y="21264"/>
                  <a:pt x="56235" y="21029"/>
                </a:cubicBezTo>
                <a:cubicBezTo>
                  <a:pt x="56478" y="20972"/>
                  <a:pt x="56610" y="20949"/>
                  <a:pt x="56660" y="20949"/>
                </a:cubicBezTo>
                <a:close/>
                <a:moveTo>
                  <a:pt x="56623" y="20247"/>
                </a:moveTo>
                <a:lnTo>
                  <a:pt x="56623" y="20247"/>
                </a:lnTo>
                <a:cubicBezTo>
                  <a:pt x="56625" y="20247"/>
                  <a:pt x="56507" y="20290"/>
                  <a:pt x="56192" y="20407"/>
                </a:cubicBezTo>
                <a:cubicBezTo>
                  <a:pt x="55120" y="20836"/>
                  <a:pt x="53920" y="21136"/>
                  <a:pt x="52784" y="21543"/>
                </a:cubicBezTo>
                <a:cubicBezTo>
                  <a:pt x="52656" y="21457"/>
                  <a:pt x="52527" y="21414"/>
                  <a:pt x="52399" y="21371"/>
                </a:cubicBezTo>
                <a:cubicBezTo>
                  <a:pt x="52292" y="21337"/>
                  <a:pt x="52185" y="21321"/>
                  <a:pt x="52080" y="21321"/>
                </a:cubicBezTo>
                <a:cubicBezTo>
                  <a:pt x="51656" y="21321"/>
                  <a:pt x="51272" y="21585"/>
                  <a:pt x="51134" y="22014"/>
                </a:cubicBezTo>
                <a:lnTo>
                  <a:pt x="51134" y="22036"/>
                </a:lnTo>
                <a:cubicBezTo>
                  <a:pt x="51113" y="21972"/>
                  <a:pt x="51091" y="21950"/>
                  <a:pt x="51027" y="21950"/>
                </a:cubicBezTo>
                <a:cubicBezTo>
                  <a:pt x="50234" y="21972"/>
                  <a:pt x="49420" y="22100"/>
                  <a:pt x="48627" y="22207"/>
                </a:cubicBezTo>
                <a:cubicBezTo>
                  <a:pt x="48605" y="22207"/>
                  <a:pt x="48584" y="22229"/>
                  <a:pt x="48563" y="22229"/>
                </a:cubicBezTo>
                <a:cubicBezTo>
                  <a:pt x="48541" y="22186"/>
                  <a:pt x="48541" y="22164"/>
                  <a:pt x="48520" y="22122"/>
                </a:cubicBezTo>
                <a:cubicBezTo>
                  <a:pt x="48477" y="22036"/>
                  <a:pt x="48434" y="21929"/>
                  <a:pt x="48370" y="21843"/>
                </a:cubicBezTo>
                <a:cubicBezTo>
                  <a:pt x="50491" y="21693"/>
                  <a:pt x="52506" y="20943"/>
                  <a:pt x="54627" y="20664"/>
                </a:cubicBezTo>
                <a:lnTo>
                  <a:pt x="55635" y="20536"/>
                </a:lnTo>
                <a:cubicBezTo>
                  <a:pt x="55894" y="20505"/>
                  <a:pt x="56619" y="20247"/>
                  <a:pt x="56623" y="20247"/>
                </a:cubicBezTo>
                <a:close/>
                <a:moveTo>
                  <a:pt x="7094" y="20471"/>
                </a:moveTo>
                <a:cubicBezTo>
                  <a:pt x="7116" y="20707"/>
                  <a:pt x="7180" y="20921"/>
                  <a:pt x="7266" y="21114"/>
                </a:cubicBezTo>
                <a:cubicBezTo>
                  <a:pt x="6837" y="21200"/>
                  <a:pt x="6430" y="21350"/>
                  <a:pt x="6023" y="21521"/>
                </a:cubicBezTo>
                <a:cubicBezTo>
                  <a:pt x="5765" y="21629"/>
                  <a:pt x="5508" y="21736"/>
                  <a:pt x="5251" y="21864"/>
                </a:cubicBezTo>
                <a:cubicBezTo>
                  <a:pt x="5279" y="21851"/>
                  <a:pt x="5293" y="21845"/>
                  <a:pt x="5295" y="21845"/>
                </a:cubicBezTo>
                <a:cubicBezTo>
                  <a:pt x="5313" y="21845"/>
                  <a:pt x="4303" y="22361"/>
                  <a:pt x="4154" y="22361"/>
                </a:cubicBezTo>
                <a:cubicBezTo>
                  <a:pt x="4112" y="22361"/>
                  <a:pt x="4140" y="22318"/>
                  <a:pt x="4287" y="22207"/>
                </a:cubicBezTo>
                <a:cubicBezTo>
                  <a:pt x="5187" y="21521"/>
                  <a:pt x="6323" y="21307"/>
                  <a:pt x="7094" y="20471"/>
                </a:cubicBezTo>
                <a:close/>
                <a:moveTo>
                  <a:pt x="50376" y="22153"/>
                </a:moveTo>
                <a:cubicBezTo>
                  <a:pt x="50525" y="22153"/>
                  <a:pt x="50534" y="22190"/>
                  <a:pt x="50277" y="22293"/>
                </a:cubicBezTo>
                <a:cubicBezTo>
                  <a:pt x="49763" y="22486"/>
                  <a:pt x="49270" y="22593"/>
                  <a:pt x="48798" y="22829"/>
                </a:cubicBezTo>
                <a:cubicBezTo>
                  <a:pt x="48755" y="22679"/>
                  <a:pt x="48713" y="22529"/>
                  <a:pt x="48648" y="22400"/>
                </a:cubicBezTo>
                <a:cubicBezTo>
                  <a:pt x="48918" y="22355"/>
                  <a:pt x="50028" y="22153"/>
                  <a:pt x="50376" y="22153"/>
                </a:cubicBezTo>
                <a:close/>
                <a:moveTo>
                  <a:pt x="37933" y="17578"/>
                </a:moveTo>
                <a:lnTo>
                  <a:pt x="37397" y="17771"/>
                </a:lnTo>
                <a:cubicBezTo>
                  <a:pt x="35790" y="18414"/>
                  <a:pt x="34183" y="19057"/>
                  <a:pt x="32597" y="19678"/>
                </a:cubicBezTo>
                <a:cubicBezTo>
                  <a:pt x="29661" y="20836"/>
                  <a:pt x="26596" y="21650"/>
                  <a:pt x="23724" y="22893"/>
                </a:cubicBezTo>
                <a:cubicBezTo>
                  <a:pt x="23424" y="22657"/>
                  <a:pt x="23189" y="22357"/>
                  <a:pt x="23017" y="22014"/>
                </a:cubicBezTo>
                <a:cubicBezTo>
                  <a:pt x="24089" y="21993"/>
                  <a:pt x="25096" y="21607"/>
                  <a:pt x="26082" y="21221"/>
                </a:cubicBezTo>
                <a:cubicBezTo>
                  <a:pt x="27518" y="20686"/>
                  <a:pt x="28975" y="20257"/>
                  <a:pt x="30432" y="19807"/>
                </a:cubicBezTo>
                <a:cubicBezTo>
                  <a:pt x="32918" y="18993"/>
                  <a:pt x="35426" y="18328"/>
                  <a:pt x="37933" y="17578"/>
                </a:cubicBezTo>
                <a:close/>
                <a:moveTo>
                  <a:pt x="41062" y="16592"/>
                </a:moveTo>
                <a:cubicBezTo>
                  <a:pt x="41469" y="16828"/>
                  <a:pt x="41876" y="17064"/>
                  <a:pt x="42283" y="17278"/>
                </a:cubicBezTo>
                <a:cubicBezTo>
                  <a:pt x="39583" y="18350"/>
                  <a:pt x="36647" y="18993"/>
                  <a:pt x="33861" y="19850"/>
                </a:cubicBezTo>
                <a:cubicBezTo>
                  <a:pt x="32254" y="20321"/>
                  <a:pt x="30646" y="20771"/>
                  <a:pt x="29039" y="21221"/>
                </a:cubicBezTo>
                <a:cubicBezTo>
                  <a:pt x="27560" y="21629"/>
                  <a:pt x="26210" y="22250"/>
                  <a:pt x="24753" y="22722"/>
                </a:cubicBezTo>
                <a:cubicBezTo>
                  <a:pt x="24406" y="22846"/>
                  <a:pt x="23957" y="23020"/>
                  <a:pt x="23954" y="23020"/>
                </a:cubicBezTo>
                <a:cubicBezTo>
                  <a:pt x="23951" y="23020"/>
                  <a:pt x="24184" y="22928"/>
                  <a:pt x="24860" y="22657"/>
                </a:cubicBezTo>
                <a:cubicBezTo>
                  <a:pt x="25589" y="22357"/>
                  <a:pt x="26317" y="22122"/>
                  <a:pt x="27068" y="21843"/>
                </a:cubicBezTo>
                <a:cubicBezTo>
                  <a:pt x="28611" y="21307"/>
                  <a:pt x="30154" y="20814"/>
                  <a:pt x="31697" y="20236"/>
                </a:cubicBezTo>
                <a:cubicBezTo>
                  <a:pt x="34825" y="19035"/>
                  <a:pt x="37911" y="17728"/>
                  <a:pt x="41062" y="16592"/>
                </a:cubicBezTo>
                <a:close/>
                <a:moveTo>
                  <a:pt x="56924" y="21544"/>
                </a:moveTo>
                <a:cubicBezTo>
                  <a:pt x="57254" y="21544"/>
                  <a:pt x="56002" y="22194"/>
                  <a:pt x="55870" y="22250"/>
                </a:cubicBezTo>
                <a:cubicBezTo>
                  <a:pt x="55313" y="22550"/>
                  <a:pt x="54756" y="22829"/>
                  <a:pt x="54199" y="23086"/>
                </a:cubicBezTo>
                <a:cubicBezTo>
                  <a:pt x="54049" y="22850"/>
                  <a:pt x="53877" y="22614"/>
                  <a:pt x="53706" y="22379"/>
                </a:cubicBezTo>
                <a:cubicBezTo>
                  <a:pt x="54735" y="22272"/>
                  <a:pt x="55678" y="21843"/>
                  <a:pt x="56685" y="21586"/>
                </a:cubicBezTo>
                <a:cubicBezTo>
                  <a:pt x="56801" y="21557"/>
                  <a:pt x="56878" y="21544"/>
                  <a:pt x="56924" y="21544"/>
                </a:cubicBezTo>
                <a:close/>
                <a:moveTo>
                  <a:pt x="51113" y="22100"/>
                </a:moveTo>
                <a:cubicBezTo>
                  <a:pt x="51070" y="22250"/>
                  <a:pt x="51027" y="22400"/>
                  <a:pt x="51027" y="22572"/>
                </a:cubicBezTo>
                <a:cubicBezTo>
                  <a:pt x="51027" y="22657"/>
                  <a:pt x="51027" y="22743"/>
                  <a:pt x="51027" y="22829"/>
                </a:cubicBezTo>
                <a:cubicBezTo>
                  <a:pt x="50894" y="22803"/>
                  <a:pt x="50764" y="22792"/>
                  <a:pt x="50636" y="22792"/>
                </a:cubicBezTo>
                <a:cubicBezTo>
                  <a:pt x="50230" y="22792"/>
                  <a:pt x="49844" y="22902"/>
                  <a:pt x="49420" y="23000"/>
                </a:cubicBezTo>
                <a:cubicBezTo>
                  <a:pt x="49151" y="23065"/>
                  <a:pt x="48999" y="23092"/>
                  <a:pt x="48932" y="23092"/>
                </a:cubicBezTo>
                <a:cubicBezTo>
                  <a:pt x="48665" y="23092"/>
                  <a:pt x="49695" y="22683"/>
                  <a:pt x="49934" y="22614"/>
                </a:cubicBezTo>
                <a:cubicBezTo>
                  <a:pt x="50341" y="22486"/>
                  <a:pt x="50727" y="22336"/>
                  <a:pt x="51091" y="22122"/>
                </a:cubicBezTo>
                <a:lnTo>
                  <a:pt x="51113" y="22100"/>
                </a:lnTo>
                <a:close/>
                <a:moveTo>
                  <a:pt x="57199" y="20193"/>
                </a:moveTo>
                <a:cubicBezTo>
                  <a:pt x="57478" y="20900"/>
                  <a:pt x="57735" y="21629"/>
                  <a:pt x="57971" y="22379"/>
                </a:cubicBezTo>
                <a:cubicBezTo>
                  <a:pt x="57371" y="22507"/>
                  <a:pt x="56749" y="22679"/>
                  <a:pt x="56149" y="22872"/>
                </a:cubicBezTo>
                <a:lnTo>
                  <a:pt x="56149" y="22850"/>
                </a:lnTo>
                <a:cubicBezTo>
                  <a:pt x="55656" y="23000"/>
                  <a:pt x="54735" y="23043"/>
                  <a:pt x="54327" y="23236"/>
                </a:cubicBezTo>
                <a:cubicBezTo>
                  <a:pt x="55399" y="22679"/>
                  <a:pt x="56513" y="22186"/>
                  <a:pt x="57521" y="21479"/>
                </a:cubicBezTo>
                <a:cubicBezTo>
                  <a:pt x="57581" y="21439"/>
                  <a:pt x="57566" y="21305"/>
                  <a:pt x="57494" y="21305"/>
                </a:cubicBezTo>
                <a:cubicBezTo>
                  <a:pt x="57489" y="21305"/>
                  <a:pt x="57483" y="21306"/>
                  <a:pt x="57478" y="21307"/>
                </a:cubicBezTo>
                <a:cubicBezTo>
                  <a:pt x="56342" y="21371"/>
                  <a:pt x="55335" y="21843"/>
                  <a:pt x="54263" y="22100"/>
                </a:cubicBezTo>
                <a:cubicBezTo>
                  <a:pt x="54103" y="22144"/>
                  <a:pt x="54022" y="22163"/>
                  <a:pt x="53999" y="22163"/>
                </a:cubicBezTo>
                <a:cubicBezTo>
                  <a:pt x="53883" y="22163"/>
                  <a:pt x="55405" y="21640"/>
                  <a:pt x="55549" y="21586"/>
                </a:cubicBezTo>
                <a:cubicBezTo>
                  <a:pt x="56128" y="21414"/>
                  <a:pt x="56663" y="21157"/>
                  <a:pt x="57156" y="20857"/>
                </a:cubicBezTo>
                <a:cubicBezTo>
                  <a:pt x="57255" y="20798"/>
                  <a:pt x="57208" y="20683"/>
                  <a:pt x="57115" y="20683"/>
                </a:cubicBezTo>
                <a:cubicBezTo>
                  <a:pt x="57108" y="20683"/>
                  <a:pt x="57100" y="20684"/>
                  <a:pt x="57092" y="20686"/>
                </a:cubicBezTo>
                <a:cubicBezTo>
                  <a:pt x="55742" y="20857"/>
                  <a:pt x="54413" y="21179"/>
                  <a:pt x="53106" y="21607"/>
                </a:cubicBezTo>
                <a:cubicBezTo>
                  <a:pt x="54456" y="21136"/>
                  <a:pt x="55828" y="20814"/>
                  <a:pt x="57135" y="20257"/>
                </a:cubicBezTo>
                <a:cubicBezTo>
                  <a:pt x="57156" y="20236"/>
                  <a:pt x="57178" y="20214"/>
                  <a:pt x="57199" y="20193"/>
                </a:cubicBezTo>
                <a:close/>
                <a:moveTo>
                  <a:pt x="7280" y="21269"/>
                </a:moveTo>
                <a:cubicBezTo>
                  <a:pt x="7315" y="21269"/>
                  <a:pt x="7149" y="21351"/>
                  <a:pt x="6944" y="21479"/>
                </a:cubicBezTo>
                <a:cubicBezTo>
                  <a:pt x="5915" y="22164"/>
                  <a:pt x="4780" y="22593"/>
                  <a:pt x="3794" y="23322"/>
                </a:cubicBezTo>
                <a:cubicBezTo>
                  <a:pt x="3858" y="23086"/>
                  <a:pt x="3922" y="22829"/>
                  <a:pt x="4008" y="22572"/>
                </a:cubicBezTo>
                <a:cubicBezTo>
                  <a:pt x="4458" y="22422"/>
                  <a:pt x="4908" y="22229"/>
                  <a:pt x="5358" y="22036"/>
                </a:cubicBezTo>
                <a:cubicBezTo>
                  <a:pt x="5851" y="21800"/>
                  <a:pt x="6365" y="21586"/>
                  <a:pt x="6880" y="21393"/>
                </a:cubicBezTo>
                <a:cubicBezTo>
                  <a:pt x="7139" y="21306"/>
                  <a:pt x="7256" y="21269"/>
                  <a:pt x="7280" y="21269"/>
                </a:cubicBezTo>
                <a:close/>
                <a:moveTo>
                  <a:pt x="7437" y="21393"/>
                </a:moveTo>
                <a:cubicBezTo>
                  <a:pt x="7566" y="21564"/>
                  <a:pt x="7758" y="21714"/>
                  <a:pt x="7994" y="21779"/>
                </a:cubicBezTo>
                <a:cubicBezTo>
                  <a:pt x="8080" y="21800"/>
                  <a:pt x="8166" y="21821"/>
                  <a:pt x="8230" y="21864"/>
                </a:cubicBezTo>
                <a:cubicBezTo>
                  <a:pt x="6816" y="22100"/>
                  <a:pt x="5573" y="22829"/>
                  <a:pt x="4222" y="23365"/>
                </a:cubicBezTo>
                <a:lnTo>
                  <a:pt x="4244" y="23343"/>
                </a:lnTo>
                <a:lnTo>
                  <a:pt x="4244" y="23343"/>
                </a:lnTo>
                <a:cubicBezTo>
                  <a:pt x="3999" y="23442"/>
                  <a:pt x="3881" y="23480"/>
                  <a:pt x="3844" y="23480"/>
                </a:cubicBezTo>
                <a:cubicBezTo>
                  <a:pt x="3729" y="23480"/>
                  <a:pt x="4404" y="23108"/>
                  <a:pt x="4501" y="23043"/>
                </a:cubicBezTo>
                <a:cubicBezTo>
                  <a:pt x="4844" y="22807"/>
                  <a:pt x="5230" y="22614"/>
                  <a:pt x="5594" y="22422"/>
                </a:cubicBezTo>
                <a:cubicBezTo>
                  <a:pt x="6215" y="22122"/>
                  <a:pt x="6837" y="21779"/>
                  <a:pt x="7437" y="21393"/>
                </a:cubicBezTo>
                <a:close/>
                <a:moveTo>
                  <a:pt x="50306" y="23011"/>
                </a:moveTo>
                <a:cubicBezTo>
                  <a:pt x="50432" y="23011"/>
                  <a:pt x="49649" y="23325"/>
                  <a:pt x="49613" y="23343"/>
                </a:cubicBezTo>
                <a:cubicBezTo>
                  <a:pt x="49398" y="23386"/>
                  <a:pt x="49184" y="23472"/>
                  <a:pt x="48970" y="23557"/>
                </a:cubicBezTo>
                <a:cubicBezTo>
                  <a:pt x="48948" y="23450"/>
                  <a:pt x="48927" y="23365"/>
                  <a:pt x="48905" y="23257"/>
                </a:cubicBezTo>
                <a:cubicBezTo>
                  <a:pt x="49334" y="23236"/>
                  <a:pt x="49741" y="23172"/>
                  <a:pt x="50148" y="23043"/>
                </a:cubicBezTo>
                <a:cubicBezTo>
                  <a:pt x="50234" y="23021"/>
                  <a:pt x="50284" y="23011"/>
                  <a:pt x="50306" y="23011"/>
                </a:cubicBezTo>
                <a:close/>
                <a:moveTo>
                  <a:pt x="40805" y="18007"/>
                </a:moveTo>
                <a:lnTo>
                  <a:pt x="40805" y="18007"/>
                </a:lnTo>
                <a:cubicBezTo>
                  <a:pt x="38876" y="18864"/>
                  <a:pt x="36797" y="19593"/>
                  <a:pt x="34825" y="20278"/>
                </a:cubicBezTo>
                <a:cubicBezTo>
                  <a:pt x="32661" y="21029"/>
                  <a:pt x="30475" y="21693"/>
                  <a:pt x="28332" y="22507"/>
                </a:cubicBezTo>
                <a:lnTo>
                  <a:pt x="26918" y="23043"/>
                </a:lnTo>
                <a:lnTo>
                  <a:pt x="26232" y="23300"/>
                </a:lnTo>
                <a:lnTo>
                  <a:pt x="25975" y="23386"/>
                </a:lnTo>
                <a:cubicBezTo>
                  <a:pt x="25936" y="23383"/>
                  <a:pt x="25901" y="23382"/>
                  <a:pt x="25867" y="23382"/>
                </a:cubicBezTo>
                <a:cubicBezTo>
                  <a:pt x="25639" y="23382"/>
                  <a:pt x="25522" y="23445"/>
                  <a:pt x="25503" y="23557"/>
                </a:cubicBezTo>
                <a:lnTo>
                  <a:pt x="25117" y="23686"/>
                </a:lnTo>
                <a:cubicBezTo>
                  <a:pt x="24710" y="23557"/>
                  <a:pt x="24346" y="23365"/>
                  <a:pt x="24003" y="23107"/>
                </a:cubicBezTo>
                <a:cubicBezTo>
                  <a:pt x="25889" y="22743"/>
                  <a:pt x="27689" y="21800"/>
                  <a:pt x="29575" y="21286"/>
                </a:cubicBezTo>
                <a:lnTo>
                  <a:pt x="29596" y="21286"/>
                </a:lnTo>
                <a:cubicBezTo>
                  <a:pt x="31975" y="20621"/>
                  <a:pt x="34354" y="19914"/>
                  <a:pt x="36711" y="19143"/>
                </a:cubicBezTo>
                <a:cubicBezTo>
                  <a:pt x="37761" y="18800"/>
                  <a:pt x="38854" y="18564"/>
                  <a:pt x="39926" y="18264"/>
                </a:cubicBezTo>
                <a:cubicBezTo>
                  <a:pt x="40226" y="18200"/>
                  <a:pt x="40526" y="18093"/>
                  <a:pt x="40805" y="18007"/>
                </a:cubicBezTo>
                <a:close/>
                <a:moveTo>
                  <a:pt x="51070" y="23022"/>
                </a:moveTo>
                <a:cubicBezTo>
                  <a:pt x="51113" y="23172"/>
                  <a:pt x="51156" y="23343"/>
                  <a:pt x="51220" y="23493"/>
                </a:cubicBezTo>
                <a:cubicBezTo>
                  <a:pt x="50517" y="23617"/>
                  <a:pt x="49813" y="23721"/>
                  <a:pt x="49091" y="23748"/>
                </a:cubicBezTo>
                <a:lnTo>
                  <a:pt x="49091" y="23748"/>
                </a:lnTo>
                <a:cubicBezTo>
                  <a:pt x="49673" y="23711"/>
                  <a:pt x="50558" y="23288"/>
                  <a:pt x="51070" y="23022"/>
                </a:cubicBezTo>
                <a:close/>
                <a:moveTo>
                  <a:pt x="57569" y="22676"/>
                </a:moveTo>
                <a:cubicBezTo>
                  <a:pt x="57654" y="22676"/>
                  <a:pt x="56814" y="22968"/>
                  <a:pt x="56620" y="23064"/>
                </a:cubicBezTo>
                <a:cubicBezTo>
                  <a:pt x="55978" y="23365"/>
                  <a:pt x="55356" y="23686"/>
                  <a:pt x="54735" y="24029"/>
                </a:cubicBezTo>
                <a:lnTo>
                  <a:pt x="54520" y="23665"/>
                </a:lnTo>
                <a:cubicBezTo>
                  <a:pt x="54477" y="23579"/>
                  <a:pt x="54435" y="23493"/>
                  <a:pt x="54392" y="23429"/>
                </a:cubicBezTo>
                <a:cubicBezTo>
                  <a:pt x="55313" y="23279"/>
                  <a:pt x="56235" y="23064"/>
                  <a:pt x="57135" y="22786"/>
                </a:cubicBezTo>
                <a:cubicBezTo>
                  <a:pt x="57414" y="22707"/>
                  <a:pt x="57541" y="22676"/>
                  <a:pt x="57569" y="22676"/>
                </a:cubicBezTo>
                <a:close/>
                <a:moveTo>
                  <a:pt x="41040" y="18757"/>
                </a:moveTo>
                <a:lnTo>
                  <a:pt x="40290" y="19035"/>
                </a:lnTo>
                <a:cubicBezTo>
                  <a:pt x="38640" y="19678"/>
                  <a:pt x="36990" y="20343"/>
                  <a:pt x="35318" y="20943"/>
                </a:cubicBezTo>
                <a:cubicBezTo>
                  <a:pt x="33647" y="21521"/>
                  <a:pt x="31932" y="22036"/>
                  <a:pt x="30261" y="22700"/>
                </a:cubicBezTo>
                <a:cubicBezTo>
                  <a:pt x="29039" y="23214"/>
                  <a:pt x="27710" y="23515"/>
                  <a:pt x="26489" y="24050"/>
                </a:cubicBezTo>
                <a:cubicBezTo>
                  <a:pt x="26125" y="23986"/>
                  <a:pt x="25782" y="23900"/>
                  <a:pt x="25417" y="23793"/>
                </a:cubicBezTo>
                <a:cubicBezTo>
                  <a:pt x="26060" y="23579"/>
                  <a:pt x="26703" y="23343"/>
                  <a:pt x="27346" y="23129"/>
                </a:cubicBezTo>
                <a:cubicBezTo>
                  <a:pt x="28010" y="22893"/>
                  <a:pt x="28696" y="22679"/>
                  <a:pt x="29361" y="22464"/>
                </a:cubicBezTo>
                <a:cubicBezTo>
                  <a:pt x="31761" y="21714"/>
                  <a:pt x="34183" y="20986"/>
                  <a:pt x="36583" y="20193"/>
                </a:cubicBezTo>
                <a:cubicBezTo>
                  <a:pt x="38061" y="19700"/>
                  <a:pt x="39540" y="19164"/>
                  <a:pt x="41040" y="18757"/>
                </a:cubicBezTo>
                <a:close/>
                <a:moveTo>
                  <a:pt x="44105" y="18114"/>
                </a:moveTo>
                <a:lnTo>
                  <a:pt x="44941" y="18478"/>
                </a:lnTo>
                <a:cubicBezTo>
                  <a:pt x="43483" y="18693"/>
                  <a:pt x="42176" y="19293"/>
                  <a:pt x="40805" y="19828"/>
                </a:cubicBezTo>
                <a:lnTo>
                  <a:pt x="40805" y="19807"/>
                </a:lnTo>
                <a:cubicBezTo>
                  <a:pt x="39197" y="20450"/>
                  <a:pt x="37483" y="20900"/>
                  <a:pt x="35854" y="21457"/>
                </a:cubicBezTo>
                <a:cubicBezTo>
                  <a:pt x="35683" y="21521"/>
                  <a:pt x="35533" y="21564"/>
                  <a:pt x="35383" y="21629"/>
                </a:cubicBezTo>
                <a:cubicBezTo>
                  <a:pt x="33582" y="22100"/>
                  <a:pt x="31804" y="22657"/>
                  <a:pt x="30025" y="23236"/>
                </a:cubicBezTo>
                <a:cubicBezTo>
                  <a:pt x="29082" y="23515"/>
                  <a:pt x="28161" y="23793"/>
                  <a:pt x="27218" y="24093"/>
                </a:cubicBezTo>
                <a:cubicBezTo>
                  <a:pt x="27144" y="24115"/>
                  <a:pt x="27107" y="24125"/>
                  <a:pt x="27098" y="24125"/>
                </a:cubicBezTo>
                <a:cubicBezTo>
                  <a:pt x="27043" y="24125"/>
                  <a:pt x="27876" y="23815"/>
                  <a:pt x="27839" y="23815"/>
                </a:cubicBezTo>
                <a:cubicBezTo>
                  <a:pt x="28246" y="23707"/>
                  <a:pt x="28632" y="23600"/>
                  <a:pt x="29018" y="23450"/>
                </a:cubicBezTo>
                <a:cubicBezTo>
                  <a:pt x="32811" y="22122"/>
                  <a:pt x="36561" y="20643"/>
                  <a:pt x="40355" y="19228"/>
                </a:cubicBezTo>
                <a:cubicBezTo>
                  <a:pt x="41126" y="18950"/>
                  <a:pt x="41876" y="18628"/>
                  <a:pt x="42648" y="18371"/>
                </a:cubicBezTo>
                <a:lnTo>
                  <a:pt x="42926" y="18307"/>
                </a:lnTo>
                <a:lnTo>
                  <a:pt x="43141" y="18264"/>
                </a:lnTo>
                <a:cubicBezTo>
                  <a:pt x="43183" y="18264"/>
                  <a:pt x="43248" y="18243"/>
                  <a:pt x="43312" y="18243"/>
                </a:cubicBezTo>
                <a:cubicBezTo>
                  <a:pt x="43569" y="18200"/>
                  <a:pt x="43848" y="18157"/>
                  <a:pt x="44105" y="18114"/>
                </a:cubicBezTo>
                <a:close/>
                <a:moveTo>
                  <a:pt x="58035" y="22572"/>
                </a:moveTo>
                <a:cubicBezTo>
                  <a:pt x="58121" y="22893"/>
                  <a:pt x="58206" y="23214"/>
                  <a:pt x="58292" y="23536"/>
                </a:cubicBezTo>
                <a:lnTo>
                  <a:pt x="58271" y="23536"/>
                </a:lnTo>
                <a:cubicBezTo>
                  <a:pt x="57118" y="23536"/>
                  <a:pt x="56092" y="24004"/>
                  <a:pt x="54940" y="24156"/>
                </a:cubicBezTo>
                <a:lnTo>
                  <a:pt x="54940" y="24156"/>
                </a:lnTo>
                <a:cubicBezTo>
                  <a:pt x="55307" y="24103"/>
                  <a:pt x="55939" y="23620"/>
                  <a:pt x="56278" y="23450"/>
                </a:cubicBezTo>
                <a:cubicBezTo>
                  <a:pt x="56856" y="23150"/>
                  <a:pt x="57456" y="22872"/>
                  <a:pt x="58035" y="22572"/>
                </a:cubicBezTo>
                <a:close/>
                <a:moveTo>
                  <a:pt x="45262" y="18650"/>
                </a:moveTo>
                <a:lnTo>
                  <a:pt x="45948" y="18971"/>
                </a:lnTo>
                <a:cubicBezTo>
                  <a:pt x="44855" y="19293"/>
                  <a:pt x="43805" y="19657"/>
                  <a:pt x="42755" y="20107"/>
                </a:cubicBezTo>
                <a:cubicBezTo>
                  <a:pt x="40869" y="20814"/>
                  <a:pt x="38919" y="21393"/>
                  <a:pt x="37011" y="21993"/>
                </a:cubicBezTo>
                <a:cubicBezTo>
                  <a:pt x="35083" y="22593"/>
                  <a:pt x="33068" y="23172"/>
                  <a:pt x="31097" y="23729"/>
                </a:cubicBezTo>
                <a:cubicBezTo>
                  <a:pt x="30389" y="23922"/>
                  <a:pt x="29211" y="24093"/>
                  <a:pt x="28696" y="24372"/>
                </a:cubicBezTo>
                <a:cubicBezTo>
                  <a:pt x="29511" y="23900"/>
                  <a:pt x="30625" y="23665"/>
                  <a:pt x="31525" y="23343"/>
                </a:cubicBezTo>
                <a:cubicBezTo>
                  <a:pt x="32940" y="22829"/>
                  <a:pt x="34311" y="22250"/>
                  <a:pt x="35747" y="21736"/>
                </a:cubicBezTo>
                <a:cubicBezTo>
                  <a:pt x="38962" y="20900"/>
                  <a:pt x="42155" y="19871"/>
                  <a:pt x="45262" y="18650"/>
                </a:cubicBezTo>
                <a:close/>
                <a:moveTo>
                  <a:pt x="33347" y="22422"/>
                </a:moveTo>
                <a:lnTo>
                  <a:pt x="33347" y="22422"/>
                </a:lnTo>
                <a:cubicBezTo>
                  <a:pt x="32575" y="22722"/>
                  <a:pt x="31804" y="23043"/>
                  <a:pt x="31032" y="23322"/>
                </a:cubicBezTo>
                <a:cubicBezTo>
                  <a:pt x="30154" y="23643"/>
                  <a:pt x="29018" y="23857"/>
                  <a:pt x="28268" y="24436"/>
                </a:cubicBezTo>
                <a:cubicBezTo>
                  <a:pt x="27989" y="24372"/>
                  <a:pt x="27710" y="24307"/>
                  <a:pt x="27432" y="24243"/>
                </a:cubicBezTo>
                <a:cubicBezTo>
                  <a:pt x="28482" y="24050"/>
                  <a:pt x="29554" y="23579"/>
                  <a:pt x="30539" y="23279"/>
                </a:cubicBezTo>
                <a:lnTo>
                  <a:pt x="30561" y="23279"/>
                </a:lnTo>
                <a:cubicBezTo>
                  <a:pt x="31482" y="22979"/>
                  <a:pt x="32404" y="22679"/>
                  <a:pt x="33347" y="22422"/>
                </a:cubicBezTo>
                <a:close/>
                <a:moveTo>
                  <a:pt x="50643" y="23842"/>
                </a:moveTo>
                <a:cubicBezTo>
                  <a:pt x="50790" y="23842"/>
                  <a:pt x="50846" y="23867"/>
                  <a:pt x="50663" y="23943"/>
                </a:cubicBezTo>
                <a:cubicBezTo>
                  <a:pt x="50148" y="24157"/>
                  <a:pt x="49613" y="24243"/>
                  <a:pt x="49120" y="24436"/>
                </a:cubicBezTo>
                <a:cubicBezTo>
                  <a:pt x="49098" y="24286"/>
                  <a:pt x="49077" y="24115"/>
                  <a:pt x="49055" y="23943"/>
                </a:cubicBezTo>
                <a:lnTo>
                  <a:pt x="49055" y="23943"/>
                </a:lnTo>
                <a:cubicBezTo>
                  <a:pt x="49131" y="23949"/>
                  <a:pt x="49208" y="23952"/>
                  <a:pt x="49286" y="23952"/>
                </a:cubicBezTo>
                <a:cubicBezTo>
                  <a:pt x="49474" y="23952"/>
                  <a:pt x="49667" y="23937"/>
                  <a:pt x="49848" y="23922"/>
                </a:cubicBezTo>
                <a:cubicBezTo>
                  <a:pt x="49821" y="23922"/>
                  <a:pt x="50378" y="23842"/>
                  <a:pt x="50643" y="23842"/>
                </a:cubicBezTo>
                <a:close/>
                <a:moveTo>
                  <a:pt x="51349" y="23793"/>
                </a:moveTo>
                <a:cubicBezTo>
                  <a:pt x="51456" y="24029"/>
                  <a:pt x="51606" y="24243"/>
                  <a:pt x="51734" y="24457"/>
                </a:cubicBezTo>
                <a:cubicBezTo>
                  <a:pt x="51220" y="24479"/>
                  <a:pt x="50706" y="24522"/>
                  <a:pt x="50191" y="24586"/>
                </a:cubicBezTo>
                <a:lnTo>
                  <a:pt x="50170" y="24586"/>
                </a:lnTo>
                <a:cubicBezTo>
                  <a:pt x="50010" y="24606"/>
                  <a:pt x="49690" y="24640"/>
                  <a:pt x="49492" y="24640"/>
                </a:cubicBezTo>
                <a:cubicBezTo>
                  <a:pt x="49265" y="24640"/>
                  <a:pt x="49196" y="24596"/>
                  <a:pt x="49698" y="24436"/>
                </a:cubicBezTo>
                <a:cubicBezTo>
                  <a:pt x="50298" y="24243"/>
                  <a:pt x="50856" y="24157"/>
                  <a:pt x="51349" y="23793"/>
                </a:cubicBezTo>
                <a:close/>
                <a:moveTo>
                  <a:pt x="7753" y="22207"/>
                </a:moveTo>
                <a:cubicBezTo>
                  <a:pt x="7915" y="22207"/>
                  <a:pt x="7937" y="22279"/>
                  <a:pt x="7566" y="22507"/>
                </a:cubicBezTo>
                <a:cubicBezTo>
                  <a:pt x="6237" y="23322"/>
                  <a:pt x="4694" y="23686"/>
                  <a:pt x="3472" y="24672"/>
                </a:cubicBezTo>
                <a:cubicBezTo>
                  <a:pt x="3537" y="24372"/>
                  <a:pt x="3601" y="24072"/>
                  <a:pt x="3665" y="23750"/>
                </a:cubicBezTo>
                <a:lnTo>
                  <a:pt x="3687" y="23750"/>
                </a:lnTo>
                <a:cubicBezTo>
                  <a:pt x="4287" y="23557"/>
                  <a:pt x="4887" y="23322"/>
                  <a:pt x="5487" y="23043"/>
                </a:cubicBezTo>
                <a:cubicBezTo>
                  <a:pt x="5980" y="22807"/>
                  <a:pt x="6473" y="22593"/>
                  <a:pt x="6987" y="22379"/>
                </a:cubicBezTo>
                <a:cubicBezTo>
                  <a:pt x="7130" y="22319"/>
                  <a:pt x="7551" y="22207"/>
                  <a:pt x="7753" y="22207"/>
                </a:cubicBezTo>
                <a:close/>
                <a:moveTo>
                  <a:pt x="35297" y="22722"/>
                </a:moveTo>
                <a:cubicBezTo>
                  <a:pt x="34054" y="23129"/>
                  <a:pt x="32811" y="23515"/>
                  <a:pt x="31568" y="23900"/>
                </a:cubicBezTo>
                <a:cubicBezTo>
                  <a:pt x="30818" y="24136"/>
                  <a:pt x="29961" y="24265"/>
                  <a:pt x="29296" y="24758"/>
                </a:cubicBezTo>
                <a:cubicBezTo>
                  <a:pt x="29125" y="24693"/>
                  <a:pt x="28932" y="24629"/>
                  <a:pt x="28761" y="24586"/>
                </a:cubicBezTo>
                <a:cubicBezTo>
                  <a:pt x="30925" y="23986"/>
                  <a:pt x="33090" y="23365"/>
                  <a:pt x="35276" y="22722"/>
                </a:cubicBezTo>
                <a:close/>
                <a:moveTo>
                  <a:pt x="8573" y="22036"/>
                </a:moveTo>
                <a:cubicBezTo>
                  <a:pt x="8766" y="22164"/>
                  <a:pt x="8937" y="22357"/>
                  <a:pt x="9044" y="22572"/>
                </a:cubicBezTo>
                <a:cubicBezTo>
                  <a:pt x="8123" y="22893"/>
                  <a:pt x="7244" y="23257"/>
                  <a:pt x="6365" y="23643"/>
                </a:cubicBezTo>
                <a:lnTo>
                  <a:pt x="6365" y="23622"/>
                </a:lnTo>
                <a:cubicBezTo>
                  <a:pt x="5765" y="23879"/>
                  <a:pt x="5187" y="24136"/>
                  <a:pt x="4608" y="24372"/>
                </a:cubicBezTo>
                <a:cubicBezTo>
                  <a:pt x="4353" y="24479"/>
                  <a:pt x="3743" y="24798"/>
                  <a:pt x="3652" y="24798"/>
                </a:cubicBezTo>
                <a:cubicBezTo>
                  <a:pt x="3598" y="24798"/>
                  <a:pt x="3727" y="24686"/>
                  <a:pt x="4222" y="24350"/>
                </a:cubicBezTo>
                <a:cubicBezTo>
                  <a:pt x="5594" y="23429"/>
                  <a:pt x="7244" y="23086"/>
                  <a:pt x="8573" y="22036"/>
                </a:cubicBezTo>
                <a:close/>
                <a:moveTo>
                  <a:pt x="55249" y="16292"/>
                </a:moveTo>
                <a:cubicBezTo>
                  <a:pt x="55378" y="16507"/>
                  <a:pt x="55506" y="16721"/>
                  <a:pt x="55635" y="16957"/>
                </a:cubicBezTo>
                <a:cubicBezTo>
                  <a:pt x="52034" y="18521"/>
                  <a:pt x="48091" y="19250"/>
                  <a:pt x="44384" y="20536"/>
                </a:cubicBezTo>
                <a:lnTo>
                  <a:pt x="44405" y="20536"/>
                </a:lnTo>
                <a:cubicBezTo>
                  <a:pt x="40655" y="21864"/>
                  <a:pt x="36797" y="23150"/>
                  <a:pt x="32918" y="23986"/>
                </a:cubicBezTo>
                <a:cubicBezTo>
                  <a:pt x="32061" y="24179"/>
                  <a:pt x="31247" y="24565"/>
                  <a:pt x="30389" y="24758"/>
                </a:cubicBezTo>
                <a:cubicBezTo>
                  <a:pt x="30154" y="24822"/>
                  <a:pt x="29918" y="24886"/>
                  <a:pt x="29682" y="24908"/>
                </a:cubicBezTo>
                <a:lnTo>
                  <a:pt x="29618" y="24865"/>
                </a:lnTo>
                <a:cubicBezTo>
                  <a:pt x="29704" y="24758"/>
                  <a:pt x="30818" y="24329"/>
                  <a:pt x="31118" y="24243"/>
                </a:cubicBezTo>
                <a:cubicBezTo>
                  <a:pt x="32897" y="23707"/>
                  <a:pt x="34654" y="23150"/>
                  <a:pt x="36411" y="22572"/>
                </a:cubicBezTo>
                <a:cubicBezTo>
                  <a:pt x="38233" y="21950"/>
                  <a:pt x="40033" y="21457"/>
                  <a:pt x="41898" y="20986"/>
                </a:cubicBezTo>
                <a:cubicBezTo>
                  <a:pt x="43505" y="20536"/>
                  <a:pt x="45069" y="19957"/>
                  <a:pt x="46591" y="19250"/>
                </a:cubicBezTo>
                <a:lnTo>
                  <a:pt x="46762" y="19336"/>
                </a:lnTo>
                <a:cubicBezTo>
                  <a:pt x="46822" y="19370"/>
                  <a:pt x="46889" y="19387"/>
                  <a:pt x="46956" y="19387"/>
                </a:cubicBezTo>
                <a:cubicBezTo>
                  <a:pt x="47056" y="19387"/>
                  <a:pt x="47157" y="19348"/>
                  <a:pt x="47234" y="19271"/>
                </a:cubicBezTo>
                <a:cubicBezTo>
                  <a:pt x="47491" y="19271"/>
                  <a:pt x="47770" y="19186"/>
                  <a:pt x="48005" y="19057"/>
                </a:cubicBezTo>
                <a:cubicBezTo>
                  <a:pt x="50491" y="18500"/>
                  <a:pt x="52892" y="17128"/>
                  <a:pt x="55249" y="16292"/>
                </a:cubicBezTo>
                <a:close/>
                <a:moveTo>
                  <a:pt x="57906" y="23750"/>
                </a:moveTo>
                <a:lnTo>
                  <a:pt x="57906" y="23750"/>
                </a:lnTo>
                <a:cubicBezTo>
                  <a:pt x="57092" y="24286"/>
                  <a:pt x="56149" y="24586"/>
                  <a:pt x="55356" y="25186"/>
                </a:cubicBezTo>
                <a:cubicBezTo>
                  <a:pt x="55206" y="24929"/>
                  <a:pt x="55056" y="24629"/>
                  <a:pt x="54885" y="24350"/>
                </a:cubicBezTo>
                <a:cubicBezTo>
                  <a:pt x="55185" y="24329"/>
                  <a:pt x="55506" y="24286"/>
                  <a:pt x="55806" y="24200"/>
                </a:cubicBezTo>
                <a:cubicBezTo>
                  <a:pt x="56256" y="24115"/>
                  <a:pt x="57585" y="23943"/>
                  <a:pt x="57906" y="23750"/>
                </a:cubicBezTo>
                <a:close/>
                <a:moveTo>
                  <a:pt x="58335" y="23707"/>
                </a:moveTo>
                <a:cubicBezTo>
                  <a:pt x="58399" y="23965"/>
                  <a:pt x="58464" y="24200"/>
                  <a:pt x="58506" y="24457"/>
                </a:cubicBezTo>
                <a:cubicBezTo>
                  <a:pt x="58485" y="24436"/>
                  <a:pt x="58464" y="24436"/>
                  <a:pt x="58421" y="24436"/>
                </a:cubicBezTo>
                <a:cubicBezTo>
                  <a:pt x="57479" y="24671"/>
                  <a:pt x="56623" y="25163"/>
                  <a:pt x="55639" y="25250"/>
                </a:cubicBezTo>
                <a:lnTo>
                  <a:pt x="55639" y="25250"/>
                </a:lnTo>
                <a:cubicBezTo>
                  <a:pt x="55921" y="25222"/>
                  <a:pt x="56686" y="24585"/>
                  <a:pt x="56985" y="24457"/>
                </a:cubicBezTo>
                <a:cubicBezTo>
                  <a:pt x="57435" y="24243"/>
                  <a:pt x="57885" y="23986"/>
                  <a:pt x="58314" y="23729"/>
                </a:cubicBezTo>
                <a:lnTo>
                  <a:pt x="58335" y="23707"/>
                </a:lnTo>
                <a:close/>
                <a:moveTo>
                  <a:pt x="55611" y="18380"/>
                </a:moveTo>
                <a:cubicBezTo>
                  <a:pt x="56338" y="18380"/>
                  <a:pt x="54159" y="18910"/>
                  <a:pt x="53942" y="18950"/>
                </a:cubicBezTo>
                <a:cubicBezTo>
                  <a:pt x="52913" y="19186"/>
                  <a:pt x="51906" y="19528"/>
                  <a:pt x="50898" y="19807"/>
                </a:cubicBezTo>
                <a:cubicBezTo>
                  <a:pt x="48691" y="20428"/>
                  <a:pt x="46441" y="20943"/>
                  <a:pt x="44212" y="21564"/>
                </a:cubicBezTo>
                <a:cubicBezTo>
                  <a:pt x="39840" y="22786"/>
                  <a:pt x="35533" y="24329"/>
                  <a:pt x="31139" y="25486"/>
                </a:cubicBezTo>
                <a:cubicBezTo>
                  <a:pt x="32254" y="24650"/>
                  <a:pt x="33861" y="24457"/>
                  <a:pt x="35168" y="24157"/>
                </a:cubicBezTo>
                <a:cubicBezTo>
                  <a:pt x="37440" y="23622"/>
                  <a:pt x="39626" y="22850"/>
                  <a:pt x="41833" y="22079"/>
                </a:cubicBezTo>
                <a:cubicBezTo>
                  <a:pt x="46141" y="20600"/>
                  <a:pt x="50770" y="18757"/>
                  <a:pt x="55356" y="18393"/>
                </a:cubicBezTo>
                <a:cubicBezTo>
                  <a:pt x="55465" y="18384"/>
                  <a:pt x="55549" y="18380"/>
                  <a:pt x="55611" y="18380"/>
                </a:cubicBezTo>
                <a:close/>
                <a:moveTo>
                  <a:pt x="55720" y="17128"/>
                </a:moveTo>
                <a:cubicBezTo>
                  <a:pt x="56256" y="18093"/>
                  <a:pt x="56728" y="19057"/>
                  <a:pt x="57135" y="20086"/>
                </a:cubicBezTo>
                <a:cubicBezTo>
                  <a:pt x="57113" y="20064"/>
                  <a:pt x="57113" y="20064"/>
                  <a:pt x="57092" y="20064"/>
                </a:cubicBezTo>
                <a:lnTo>
                  <a:pt x="57092" y="20043"/>
                </a:lnTo>
                <a:cubicBezTo>
                  <a:pt x="55613" y="20364"/>
                  <a:pt x="54113" y="20450"/>
                  <a:pt x="52656" y="20793"/>
                </a:cubicBezTo>
                <a:cubicBezTo>
                  <a:pt x="51863" y="20964"/>
                  <a:pt x="51070" y="21179"/>
                  <a:pt x="50256" y="21371"/>
                </a:cubicBezTo>
                <a:cubicBezTo>
                  <a:pt x="49998" y="21414"/>
                  <a:pt x="49720" y="21479"/>
                  <a:pt x="49463" y="21521"/>
                </a:cubicBezTo>
                <a:cubicBezTo>
                  <a:pt x="51927" y="20964"/>
                  <a:pt x="54370" y="20300"/>
                  <a:pt x="56620" y="19164"/>
                </a:cubicBezTo>
                <a:cubicBezTo>
                  <a:pt x="56706" y="19100"/>
                  <a:pt x="56663" y="18971"/>
                  <a:pt x="56578" y="18971"/>
                </a:cubicBezTo>
                <a:cubicBezTo>
                  <a:pt x="55163" y="19143"/>
                  <a:pt x="53877" y="19614"/>
                  <a:pt x="52527" y="20000"/>
                </a:cubicBezTo>
                <a:cubicBezTo>
                  <a:pt x="50920" y="20450"/>
                  <a:pt x="49227" y="20643"/>
                  <a:pt x="47598" y="21071"/>
                </a:cubicBezTo>
                <a:cubicBezTo>
                  <a:pt x="47512" y="21029"/>
                  <a:pt x="47405" y="20986"/>
                  <a:pt x="47298" y="20964"/>
                </a:cubicBezTo>
                <a:cubicBezTo>
                  <a:pt x="48520" y="20643"/>
                  <a:pt x="49741" y="20343"/>
                  <a:pt x="50963" y="20021"/>
                </a:cubicBezTo>
                <a:cubicBezTo>
                  <a:pt x="52677" y="19550"/>
                  <a:pt x="54713" y="19250"/>
                  <a:pt x="56256" y="18371"/>
                </a:cubicBezTo>
                <a:cubicBezTo>
                  <a:pt x="56342" y="18328"/>
                  <a:pt x="56320" y="18200"/>
                  <a:pt x="56213" y="18178"/>
                </a:cubicBezTo>
                <a:cubicBezTo>
                  <a:pt x="56141" y="18177"/>
                  <a:pt x="56069" y="18176"/>
                  <a:pt x="55998" y="18176"/>
                </a:cubicBezTo>
                <a:cubicBezTo>
                  <a:pt x="53951" y="18176"/>
                  <a:pt x="51945" y="18755"/>
                  <a:pt x="49998" y="19314"/>
                </a:cubicBezTo>
                <a:cubicBezTo>
                  <a:pt x="47384" y="20021"/>
                  <a:pt x="44812" y="20857"/>
                  <a:pt x="42262" y="21736"/>
                </a:cubicBezTo>
                <a:cubicBezTo>
                  <a:pt x="39797" y="22572"/>
                  <a:pt x="37354" y="23450"/>
                  <a:pt x="34825" y="24050"/>
                </a:cubicBezTo>
                <a:cubicBezTo>
                  <a:pt x="33475" y="24350"/>
                  <a:pt x="31847" y="24586"/>
                  <a:pt x="30775" y="25550"/>
                </a:cubicBezTo>
                <a:cubicBezTo>
                  <a:pt x="30518" y="25358"/>
                  <a:pt x="30218" y="25186"/>
                  <a:pt x="29918" y="25036"/>
                </a:cubicBezTo>
                <a:cubicBezTo>
                  <a:pt x="30539" y="24950"/>
                  <a:pt x="31118" y="24800"/>
                  <a:pt x="31697" y="24607"/>
                </a:cubicBezTo>
                <a:cubicBezTo>
                  <a:pt x="32940" y="24200"/>
                  <a:pt x="34204" y="23922"/>
                  <a:pt x="35468" y="23579"/>
                </a:cubicBezTo>
                <a:cubicBezTo>
                  <a:pt x="37890" y="22957"/>
                  <a:pt x="40226" y="22100"/>
                  <a:pt x="42583" y="21350"/>
                </a:cubicBezTo>
                <a:cubicBezTo>
                  <a:pt x="44876" y="20643"/>
                  <a:pt x="47105" y="19764"/>
                  <a:pt x="49420" y="19143"/>
                </a:cubicBezTo>
                <a:cubicBezTo>
                  <a:pt x="51563" y="18564"/>
                  <a:pt x="53684" y="18028"/>
                  <a:pt x="55720" y="17128"/>
                </a:cubicBezTo>
                <a:close/>
                <a:moveTo>
                  <a:pt x="51627" y="24543"/>
                </a:moveTo>
                <a:cubicBezTo>
                  <a:pt x="50770" y="24800"/>
                  <a:pt x="49956" y="25143"/>
                  <a:pt x="49184" y="25593"/>
                </a:cubicBezTo>
                <a:cubicBezTo>
                  <a:pt x="49184" y="25336"/>
                  <a:pt x="49163" y="25079"/>
                  <a:pt x="49163" y="24822"/>
                </a:cubicBezTo>
                <a:lnTo>
                  <a:pt x="49163" y="24822"/>
                </a:lnTo>
                <a:cubicBezTo>
                  <a:pt x="49238" y="24824"/>
                  <a:pt x="49314" y="24825"/>
                  <a:pt x="49389" y="24825"/>
                </a:cubicBezTo>
                <a:cubicBezTo>
                  <a:pt x="50142" y="24825"/>
                  <a:pt x="50893" y="24736"/>
                  <a:pt x="51627" y="24543"/>
                </a:cubicBezTo>
                <a:close/>
                <a:moveTo>
                  <a:pt x="51906" y="24672"/>
                </a:moveTo>
                <a:cubicBezTo>
                  <a:pt x="52013" y="24800"/>
                  <a:pt x="52099" y="24929"/>
                  <a:pt x="52206" y="25079"/>
                </a:cubicBezTo>
                <a:cubicBezTo>
                  <a:pt x="51370" y="25186"/>
                  <a:pt x="50556" y="25358"/>
                  <a:pt x="49763" y="25593"/>
                </a:cubicBezTo>
                <a:lnTo>
                  <a:pt x="49741" y="25593"/>
                </a:lnTo>
                <a:cubicBezTo>
                  <a:pt x="49468" y="25668"/>
                  <a:pt x="49335" y="25698"/>
                  <a:pt x="49294" y="25698"/>
                </a:cubicBezTo>
                <a:cubicBezTo>
                  <a:pt x="49171" y="25698"/>
                  <a:pt x="49870" y="25433"/>
                  <a:pt x="50063" y="25336"/>
                </a:cubicBezTo>
                <a:cubicBezTo>
                  <a:pt x="50663" y="25058"/>
                  <a:pt x="51263" y="24843"/>
                  <a:pt x="51906" y="24672"/>
                </a:cubicBezTo>
                <a:close/>
                <a:moveTo>
                  <a:pt x="46355" y="25301"/>
                </a:moveTo>
                <a:lnTo>
                  <a:pt x="44984" y="25786"/>
                </a:lnTo>
                <a:cubicBezTo>
                  <a:pt x="45155" y="25700"/>
                  <a:pt x="45327" y="25636"/>
                  <a:pt x="45498" y="25572"/>
                </a:cubicBezTo>
                <a:cubicBezTo>
                  <a:pt x="45770" y="25467"/>
                  <a:pt x="46063" y="25403"/>
                  <a:pt x="46355" y="25301"/>
                </a:cubicBezTo>
                <a:close/>
                <a:moveTo>
                  <a:pt x="8689" y="22922"/>
                </a:moveTo>
                <a:cubicBezTo>
                  <a:pt x="8808" y="22922"/>
                  <a:pt x="7986" y="23331"/>
                  <a:pt x="7823" y="23429"/>
                </a:cubicBezTo>
                <a:cubicBezTo>
                  <a:pt x="6280" y="24286"/>
                  <a:pt x="4608" y="24758"/>
                  <a:pt x="3237" y="25893"/>
                </a:cubicBezTo>
                <a:cubicBezTo>
                  <a:pt x="3279" y="25615"/>
                  <a:pt x="3322" y="25336"/>
                  <a:pt x="3387" y="25036"/>
                </a:cubicBezTo>
                <a:cubicBezTo>
                  <a:pt x="4287" y="24736"/>
                  <a:pt x="5144" y="24372"/>
                  <a:pt x="6023" y="23986"/>
                </a:cubicBezTo>
                <a:cubicBezTo>
                  <a:pt x="6751" y="23665"/>
                  <a:pt x="7501" y="23343"/>
                  <a:pt x="8251" y="23064"/>
                </a:cubicBezTo>
                <a:cubicBezTo>
                  <a:pt x="8522" y="22962"/>
                  <a:pt x="8652" y="22922"/>
                  <a:pt x="8689" y="22922"/>
                </a:cubicBezTo>
                <a:close/>
                <a:moveTo>
                  <a:pt x="58142" y="24723"/>
                </a:moveTo>
                <a:cubicBezTo>
                  <a:pt x="58302" y="24723"/>
                  <a:pt x="57372" y="25236"/>
                  <a:pt x="57199" y="25358"/>
                </a:cubicBezTo>
                <a:cubicBezTo>
                  <a:pt x="56792" y="25615"/>
                  <a:pt x="56342" y="25850"/>
                  <a:pt x="55913" y="26086"/>
                </a:cubicBezTo>
                <a:cubicBezTo>
                  <a:pt x="55785" y="25872"/>
                  <a:pt x="55635" y="25658"/>
                  <a:pt x="55506" y="25443"/>
                </a:cubicBezTo>
                <a:lnTo>
                  <a:pt x="55506" y="25422"/>
                </a:lnTo>
                <a:cubicBezTo>
                  <a:pt x="56320" y="25422"/>
                  <a:pt x="57071" y="25100"/>
                  <a:pt x="57821" y="24822"/>
                </a:cubicBezTo>
                <a:cubicBezTo>
                  <a:pt x="58006" y="24752"/>
                  <a:pt x="58105" y="24723"/>
                  <a:pt x="58142" y="24723"/>
                </a:cubicBezTo>
                <a:close/>
                <a:moveTo>
                  <a:pt x="52045" y="25300"/>
                </a:moveTo>
                <a:cubicBezTo>
                  <a:pt x="51190" y="25809"/>
                  <a:pt x="50144" y="26023"/>
                  <a:pt x="49184" y="26279"/>
                </a:cubicBezTo>
                <a:lnTo>
                  <a:pt x="49184" y="26065"/>
                </a:lnTo>
                <a:cubicBezTo>
                  <a:pt x="49184" y="26000"/>
                  <a:pt x="49184" y="25958"/>
                  <a:pt x="49184" y="25915"/>
                </a:cubicBezTo>
                <a:cubicBezTo>
                  <a:pt x="49548" y="25829"/>
                  <a:pt x="49913" y="25743"/>
                  <a:pt x="50256" y="25658"/>
                </a:cubicBezTo>
                <a:cubicBezTo>
                  <a:pt x="50723" y="25551"/>
                  <a:pt x="51652" y="25529"/>
                  <a:pt x="52045" y="25300"/>
                </a:cubicBezTo>
                <a:close/>
                <a:moveTo>
                  <a:pt x="52399" y="25336"/>
                </a:moveTo>
                <a:lnTo>
                  <a:pt x="52506" y="25486"/>
                </a:lnTo>
                <a:cubicBezTo>
                  <a:pt x="52613" y="25615"/>
                  <a:pt x="52720" y="25765"/>
                  <a:pt x="52827" y="25936"/>
                </a:cubicBezTo>
                <a:cubicBezTo>
                  <a:pt x="51713" y="26086"/>
                  <a:pt x="50620" y="26408"/>
                  <a:pt x="49484" y="26451"/>
                </a:cubicBezTo>
                <a:lnTo>
                  <a:pt x="49484" y="26472"/>
                </a:lnTo>
                <a:cubicBezTo>
                  <a:pt x="49367" y="26485"/>
                  <a:pt x="49290" y="26492"/>
                  <a:pt x="49252" y="26492"/>
                </a:cubicBezTo>
                <a:cubicBezTo>
                  <a:pt x="49166" y="26492"/>
                  <a:pt x="49290" y="26454"/>
                  <a:pt x="49634" y="26365"/>
                </a:cubicBezTo>
                <a:cubicBezTo>
                  <a:pt x="50063" y="26258"/>
                  <a:pt x="50491" y="26129"/>
                  <a:pt x="50920" y="26000"/>
                </a:cubicBezTo>
                <a:cubicBezTo>
                  <a:pt x="51434" y="25829"/>
                  <a:pt x="51927" y="25615"/>
                  <a:pt x="52399" y="25336"/>
                </a:cubicBezTo>
                <a:close/>
                <a:moveTo>
                  <a:pt x="57982" y="25940"/>
                </a:moveTo>
                <a:cubicBezTo>
                  <a:pt x="58062" y="25940"/>
                  <a:pt x="57451" y="26145"/>
                  <a:pt x="57371" y="26193"/>
                </a:cubicBezTo>
                <a:cubicBezTo>
                  <a:pt x="57049" y="26322"/>
                  <a:pt x="56728" y="26493"/>
                  <a:pt x="56449" y="26686"/>
                </a:cubicBezTo>
                <a:cubicBezTo>
                  <a:pt x="56428" y="26686"/>
                  <a:pt x="56406" y="26708"/>
                  <a:pt x="56406" y="26729"/>
                </a:cubicBezTo>
                <a:lnTo>
                  <a:pt x="56406" y="26708"/>
                </a:lnTo>
                <a:cubicBezTo>
                  <a:pt x="56278" y="26601"/>
                  <a:pt x="56170" y="26472"/>
                  <a:pt x="56085" y="26322"/>
                </a:cubicBezTo>
                <a:cubicBezTo>
                  <a:pt x="56620" y="26279"/>
                  <a:pt x="57135" y="26193"/>
                  <a:pt x="57628" y="26022"/>
                </a:cubicBezTo>
                <a:cubicBezTo>
                  <a:pt x="57853" y="25963"/>
                  <a:pt x="57956" y="25940"/>
                  <a:pt x="57982" y="25940"/>
                </a:cubicBezTo>
                <a:close/>
                <a:moveTo>
                  <a:pt x="52723" y="26165"/>
                </a:moveTo>
                <a:cubicBezTo>
                  <a:pt x="52886" y="26165"/>
                  <a:pt x="52865" y="26222"/>
                  <a:pt x="52356" y="26408"/>
                </a:cubicBezTo>
                <a:cubicBezTo>
                  <a:pt x="51349" y="26772"/>
                  <a:pt x="50127" y="26558"/>
                  <a:pt x="49163" y="27051"/>
                </a:cubicBezTo>
                <a:lnTo>
                  <a:pt x="49163" y="26622"/>
                </a:lnTo>
                <a:cubicBezTo>
                  <a:pt x="49279" y="26627"/>
                  <a:pt x="49395" y="26630"/>
                  <a:pt x="49512" y="26630"/>
                </a:cubicBezTo>
                <a:cubicBezTo>
                  <a:pt x="49888" y="26630"/>
                  <a:pt x="50265" y="26602"/>
                  <a:pt x="50641" y="26536"/>
                </a:cubicBezTo>
                <a:cubicBezTo>
                  <a:pt x="51027" y="26472"/>
                  <a:pt x="51434" y="26365"/>
                  <a:pt x="51820" y="26301"/>
                </a:cubicBezTo>
                <a:cubicBezTo>
                  <a:pt x="51978" y="26264"/>
                  <a:pt x="52510" y="26165"/>
                  <a:pt x="52723" y="26165"/>
                </a:cubicBezTo>
                <a:close/>
                <a:moveTo>
                  <a:pt x="45331" y="22447"/>
                </a:moveTo>
                <a:cubicBezTo>
                  <a:pt x="43154" y="23874"/>
                  <a:pt x="40209" y="24408"/>
                  <a:pt x="37783" y="25336"/>
                </a:cubicBezTo>
                <a:cubicBezTo>
                  <a:pt x="36540" y="25808"/>
                  <a:pt x="35254" y="26215"/>
                  <a:pt x="33947" y="26579"/>
                </a:cubicBezTo>
                <a:cubicBezTo>
                  <a:pt x="33218" y="26772"/>
                  <a:pt x="32511" y="26815"/>
                  <a:pt x="31804" y="27093"/>
                </a:cubicBezTo>
                <a:cubicBezTo>
                  <a:pt x="31762" y="26864"/>
                  <a:pt x="31680" y="26655"/>
                  <a:pt x="31577" y="26447"/>
                </a:cubicBezTo>
                <a:lnTo>
                  <a:pt x="31577" y="26447"/>
                </a:lnTo>
                <a:cubicBezTo>
                  <a:pt x="33718" y="25464"/>
                  <a:pt x="36264" y="25057"/>
                  <a:pt x="38554" y="24522"/>
                </a:cubicBezTo>
                <a:cubicBezTo>
                  <a:pt x="40656" y="24038"/>
                  <a:pt x="43562" y="23596"/>
                  <a:pt x="45331" y="22447"/>
                </a:cubicBezTo>
                <a:close/>
                <a:moveTo>
                  <a:pt x="9130" y="22807"/>
                </a:moveTo>
                <a:cubicBezTo>
                  <a:pt x="9194" y="23193"/>
                  <a:pt x="9173" y="23600"/>
                  <a:pt x="9044" y="23986"/>
                </a:cubicBezTo>
                <a:cubicBezTo>
                  <a:pt x="8980" y="24243"/>
                  <a:pt x="9023" y="24522"/>
                  <a:pt x="9151" y="24758"/>
                </a:cubicBezTo>
                <a:cubicBezTo>
                  <a:pt x="8273" y="25036"/>
                  <a:pt x="7416" y="25379"/>
                  <a:pt x="6601" y="25808"/>
                </a:cubicBezTo>
                <a:lnTo>
                  <a:pt x="6623" y="25786"/>
                </a:lnTo>
                <a:lnTo>
                  <a:pt x="6623" y="25786"/>
                </a:lnTo>
                <a:cubicBezTo>
                  <a:pt x="5873" y="26129"/>
                  <a:pt x="5101" y="26408"/>
                  <a:pt x="4351" y="26708"/>
                </a:cubicBezTo>
                <a:cubicBezTo>
                  <a:pt x="4285" y="26724"/>
                  <a:pt x="3524" y="27145"/>
                  <a:pt x="3475" y="27145"/>
                </a:cubicBezTo>
                <a:cubicBezTo>
                  <a:pt x="3461" y="27145"/>
                  <a:pt x="3511" y="27107"/>
                  <a:pt x="3665" y="27008"/>
                </a:cubicBezTo>
                <a:cubicBezTo>
                  <a:pt x="5358" y="25872"/>
                  <a:pt x="7373" y="25272"/>
                  <a:pt x="8980" y="23965"/>
                </a:cubicBezTo>
                <a:cubicBezTo>
                  <a:pt x="9039" y="23905"/>
                  <a:pt x="8989" y="23791"/>
                  <a:pt x="8896" y="23791"/>
                </a:cubicBezTo>
                <a:cubicBezTo>
                  <a:pt x="8889" y="23791"/>
                  <a:pt x="8881" y="23791"/>
                  <a:pt x="8873" y="23793"/>
                </a:cubicBezTo>
                <a:cubicBezTo>
                  <a:pt x="7994" y="24115"/>
                  <a:pt x="7051" y="24307"/>
                  <a:pt x="6194" y="24672"/>
                </a:cubicBezTo>
                <a:cubicBezTo>
                  <a:pt x="5658" y="24929"/>
                  <a:pt x="5122" y="25186"/>
                  <a:pt x="4587" y="25465"/>
                </a:cubicBezTo>
                <a:cubicBezTo>
                  <a:pt x="4294" y="25604"/>
                  <a:pt x="3511" y="26034"/>
                  <a:pt x="3401" y="26034"/>
                </a:cubicBezTo>
                <a:cubicBezTo>
                  <a:pt x="3342" y="26034"/>
                  <a:pt x="3477" y="25910"/>
                  <a:pt x="3987" y="25550"/>
                </a:cubicBezTo>
                <a:cubicBezTo>
                  <a:pt x="5594" y="24415"/>
                  <a:pt x="7544" y="23986"/>
                  <a:pt x="9130" y="22807"/>
                </a:cubicBezTo>
                <a:close/>
                <a:moveTo>
                  <a:pt x="46505" y="21136"/>
                </a:moveTo>
                <a:lnTo>
                  <a:pt x="46505" y="21136"/>
                </a:lnTo>
                <a:cubicBezTo>
                  <a:pt x="45868" y="21645"/>
                  <a:pt x="45946" y="22660"/>
                  <a:pt x="46115" y="23429"/>
                </a:cubicBezTo>
                <a:lnTo>
                  <a:pt x="46098" y="23429"/>
                </a:lnTo>
                <a:cubicBezTo>
                  <a:pt x="44812" y="23729"/>
                  <a:pt x="43569" y="24136"/>
                  <a:pt x="42348" y="24629"/>
                </a:cubicBezTo>
                <a:cubicBezTo>
                  <a:pt x="41469" y="24886"/>
                  <a:pt x="40590" y="25165"/>
                  <a:pt x="39690" y="25400"/>
                </a:cubicBezTo>
                <a:cubicBezTo>
                  <a:pt x="37244" y="26081"/>
                  <a:pt x="34565" y="27015"/>
                  <a:pt x="32010" y="27197"/>
                </a:cubicBezTo>
                <a:lnTo>
                  <a:pt x="32010" y="27197"/>
                </a:lnTo>
                <a:cubicBezTo>
                  <a:pt x="34287" y="27032"/>
                  <a:pt x="36707" y="25930"/>
                  <a:pt x="38812" y="25143"/>
                </a:cubicBezTo>
                <a:cubicBezTo>
                  <a:pt x="41169" y="24265"/>
                  <a:pt x="43805" y="23707"/>
                  <a:pt x="45905" y="22293"/>
                </a:cubicBezTo>
                <a:cubicBezTo>
                  <a:pt x="45982" y="22236"/>
                  <a:pt x="45956" y="22093"/>
                  <a:pt x="45873" y="22093"/>
                </a:cubicBezTo>
                <a:cubicBezTo>
                  <a:pt x="45863" y="22093"/>
                  <a:pt x="45853" y="22095"/>
                  <a:pt x="45841" y="22100"/>
                </a:cubicBezTo>
                <a:cubicBezTo>
                  <a:pt x="43291" y="23064"/>
                  <a:pt x="40676" y="23836"/>
                  <a:pt x="38019" y="24415"/>
                </a:cubicBezTo>
                <a:cubicBezTo>
                  <a:pt x="35854" y="24929"/>
                  <a:pt x="33497" y="25336"/>
                  <a:pt x="31461" y="26258"/>
                </a:cubicBezTo>
                <a:cubicBezTo>
                  <a:pt x="31332" y="26065"/>
                  <a:pt x="31182" y="25893"/>
                  <a:pt x="31011" y="25722"/>
                </a:cubicBezTo>
                <a:cubicBezTo>
                  <a:pt x="35468" y="24543"/>
                  <a:pt x="39840" y="23000"/>
                  <a:pt x="44276" y="21736"/>
                </a:cubicBezTo>
                <a:cubicBezTo>
                  <a:pt x="45005" y="21543"/>
                  <a:pt x="45755" y="21329"/>
                  <a:pt x="46505" y="21136"/>
                </a:cubicBezTo>
                <a:close/>
                <a:moveTo>
                  <a:pt x="8487" y="24157"/>
                </a:moveTo>
                <a:cubicBezTo>
                  <a:pt x="8273" y="24265"/>
                  <a:pt x="8037" y="24372"/>
                  <a:pt x="7844" y="24522"/>
                </a:cubicBezTo>
                <a:cubicBezTo>
                  <a:pt x="7008" y="25015"/>
                  <a:pt x="6151" y="25465"/>
                  <a:pt x="5315" y="25958"/>
                </a:cubicBezTo>
                <a:cubicBezTo>
                  <a:pt x="4565" y="26408"/>
                  <a:pt x="3751" y="26665"/>
                  <a:pt x="3044" y="27222"/>
                </a:cubicBezTo>
                <a:cubicBezTo>
                  <a:pt x="3087" y="26922"/>
                  <a:pt x="3129" y="26601"/>
                  <a:pt x="3172" y="26279"/>
                </a:cubicBezTo>
                <a:lnTo>
                  <a:pt x="3172" y="26258"/>
                </a:lnTo>
                <a:cubicBezTo>
                  <a:pt x="3965" y="25979"/>
                  <a:pt x="4737" y="25615"/>
                  <a:pt x="5487" y="25229"/>
                </a:cubicBezTo>
                <a:cubicBezTo>
                  <a:pt x="6173" y="24908"/>
                  <a:pt x="6858" y="24650"/>
                  <a:pt x="7587" y="24457"/>
                </a:cubicBezTo>
                <a:cubicBezTo>
                  <a:pt x="7887" y="24350"/>
                  <a:pt x="8187" y="24265"/>
                  <a:pt x="8487" y="24157"/>
                </a:cubicBezTo>
                <a:close/>
                <a:moveTo>
                  <a:pt x="57713" y="26643"/>
                </a:moveTo>
                <a:cubicBezTo>
                  <a:pt x="58078" y="26772"/>
                  <a:pt x="58078" y="26879"/>
                  <a:pt x="57713" y="26965"/>
                </a:cubicBezTo>
                <a:cubicBezTo>
                  <a:pt x="57478" y="27093"/>
                  <a:pt x="57242" y="27179"/>
                  <a:pt x="57006" y="27329"/>
                </a:cubicBezTo>
                <a:lnTo>
                  <a:pt x="57006" y="27308"/>
                </a:lnTo>
                <a:cubicBezTo>
                  <a:pt x="56835" y="27158"/>
                  <a:pt x="56685" y="27008"/>
                  <a:pt x="56535" y="26858"/>
                </a:cubicBezTo>
                <a:cubicBezTo>
                  <a:pt x="56921" y="26815"/>
                  <a:pt x="57328" y="26751"/>
                  <a:pt x="57713" y="26643"/>
                </a:cubicBezTo>
                <a:close/>
                <a:moveTo>
                  <a:pt x="53063" y="26279"/>
                </a:moveTo>
                <a:cubicBezTo>
                  <a:pt x="53234" y="26515"/>
                  <a:pt x="53363" y="26772"/>
                  <a:pt x="53492" y="27029"/>
                </a:cubicBezTo>
                <a:lnTo>
                  <a:pt x="53449" y="27029"/>
                </a:lnTo>
                <a:cubicBezTo>
                  <a:pt x="52699" y="27051"/>
                  <a:pt x="51927" y="27158"/>
                  <a:pt x="51199" y="27329"/>
                </a:cubicBezTo>
                <a:cubicBezTo>
                  <a:pt x="50706" y="27436"/>
                  <a:pt x="50191" y="27501"/>
                  <a:pt x="49698" y="27544"/>
                </a:cubicBezTo>
                <a:cubicBezTo>
                  <a:pt x="49613" y="27554"/>
                  <a:pt x="49527" y="27560"/>
                  <a:pt x="49441" y="27560"/>
                </a:cubicBezTo>
                <a:cubicBezTo>
                  <a:pt x="49355" y="27560"/>
                  <a:pt x="49270" y="27554"/>
                  <a:pt x="49184" y="27544"/>
                </a:cubicBezTo>
                <a:lnTo>
                  <a:pt x="49184" y="27329"/>
                </a:lnTo>
                <a:cubicBezTo>
                  <a:pt x="49420" y="27179"/>
                  <a:pt x="49656" y="27072"/>
                  <a:pt x="49934" y="27008"/>
                </a:cubicBezTo>
                <a:cubicBezTo>
                  <a:pt x="50963" y="26772"/>
                  <a:pt x="52184" y="26922"/>
                  <a:pt x="53063" y="26279"/>
                </a:cubicBezTo>
                <a:close/>
                <a:moveTo>
                  <a:pt x="58093" y="27452"/>
                </a:moveTo>
                <a:cubicBezTo>
                  <a:pt x="58193" y="27452"/>
                  <a:pt x="58266" y="27460"/>
                  <a:pt x="58292" y="27479"/>
                </a:cubicBezTo>
                <a:cubicBezTo>
                  <a:pt x="58164" y="27565"/>
                  <a:pt x="57885" y="27822"/>
                  <a:pt x="57713" y="27972"/>
                </a:cubicBezTo>
                <a:cubicBezTo>
                  <a:pt x="57563" y="27822"/>
                  <a:pt x="57413" y="27672"/>
                  <a:pt x="57242" y="27522"/>
                </a:cubicBezTo>
                <a:cubicBezTo>
                  <a:pt x="57496" y="27492"/>
                  <a:pt x="57863" y="27452"/>
                  <a:pt x="58093" y="27452"/>
                </a:cubicBezTo>
                <a:close/>
                <a:moveTo>
                  <a:pt x="39862" y="25593"/>
                </a:moveTo>
                <a:lnTo>
                  <a:pt x="39862" y="25593"/>
                </a:lnTo>
                <a:cubicBezTo>
                  <a:pt x="39369" y="25786"/>
                  <a:pt x="38854" y="25958"/>
                  <a:pt x="38340" y="26129"/>
                </a:cubicBezTo>
                <a:lnTo>
                  <a:pt x="38319" y="26151"/>
                </a:lnTo>
                <a:cubicBezTo>
                  <a:pt x="36926" y="26601"/>
                  <a:pt x="35511" y="26943"/>
                  <a:pt x="34140" y="27479"/>
                </a:cubicBezTo>
                <a:cubicBezTo>
                  <a:pt x="33368" y="27779"/>
                  <a:pt x="32575" y="27865"/>
                  <a:pt x="31847" y="28229"/>
                </a:cubicBezTo>
                <a:cubicBezTo>
                  <a:pt x="31889" y="27951"/>
                  <a:pt x="31889" y="27672"/>
                  <a:pt x="31868" y="27415"/>
                </a:cubicBezTo>
                <a:cubicBezTo>
                  <a:pt x="34011" y="27372"/>
                  <a:pt x="36304" y="26558"/>
                  <a:pt x="38340" y="26022"/>
                </a:cubicBezTo>
                <a:lnTo>
                  <a:pt x="39862" y="25593"/>
                </a:lnTo>
                <a:close/>
                <a:moveTo>
                  <a:pt x="9012" y="24901"/>
                </a:moveTo>
                <a:cubicBezTo>
                  <a:pt x="9025" y="24901"/>
                  <a:pt x="8910" y="24972"/>
                  <a:pt x="8573" y="25165"/>
                </a:cubicBezTo>
                <a:cubicBezTo>
                  <a:pt x="6730" y="26236"/>
                  <a:pt x="4630" y="27072"/>
                  <a:pt x="2958" y="28422"/>
                </a:cubicBezTo>
                <a:cubicBezTo>
                  <a:pt x="2958" y="28101"/>
                  <a:pt x="2979" y="27801"/>
                  <a:pt x="3022" y="27479"/>
                </a:cubicBezTo>
                <a:lnTo>
                  <a:pt x="3065" y="27479"/>
                </a:lnTo>
                <a:cubicBezTo>
                  <a:pt x="4115" y="27008"/>
                  <a:pt x="5208" y="26622"/>
                  <a:pt x="6280" y="26172"/>
                </a:cubicBezTo>
                <a:cubicBezTo>
                  <a:pt x="6837" y="25936"/>
                  <a:pt x="7394" y="25700"/>
                  <a:pt x="7930" y="25443"/>
                </a:cubicBezTo>
                <a:cubicBezTo>
                  <a:pt x="8099" y="25366"/>
                  <a:pt x="8978" y="24901"/>
                  <a:pt x="9012" y="24901"/>
                </a:cubicBezTo>
                <a:close/>
                <a:moveTo>
                  <a:pt x="9280" y="24993"/>
                </a:moveTo>
                <a:cubicBezTo>
                  <a:pt x="9366" y="25143"/>
                  <a:pt x="9473" y="25293"/>
                  <a:pt x="9623" y="25443"/>
                </a:cubicBezTo>
                <a:cubicBezTo>
                  <a:pt x="9709" y="25529"/>
                  <a:pt x="9773" y="25636"/>
                  <a:pt x="9816" y="25765"/>
                </a:cubicBezTo>
                <a:cubicBezTo>
                  <a:pt x="7544" y="26472"/>
                  <a:pt x="5487" y="27736"/>
                  <a:pt x="3215" y="28444"/>
                </a:cubicBezTo>
                <a:lnTo>
                  <a:pt x="3237" y="28422"/>
                </a:lnTo>
                <a:cubicBezTo>
                  <a:pt x="3687" y="28294"/>
                  <a:pt x="4222" y="27758"/>
                  <a:pt x="4651" y="27522"/>
                </a:cubicBezTo>
                <a:cubicBezTo>
                  <a:pt x="5187" y="27243"/>
                  <a:pt x="5723" y="26986"/>
                  <a:pt x="6237" y="26708"/>
                </a:cubicBezTo>
                <a:cubicBezTo>
                  <a:pt x="7287" y="26172"/>
                  <a:pt x="8273" y="25572"/>
                  <a:pt x="9280" y="24993"/>
                </a:cubicBezTo>
                <a:close/>
                <a:moveTo>
                  <a:pt x="53044" y="27221"/>
                </a:moveTo>
                <a:cubicBezTo>
                  <a:pt x="53338" y="27221"/>
                  <a:pt x="52850" y="27422"/>
                  <a:pt x="52549" y="27565"/>
                </a:cubicBezTo>
                <a:cubicBezTo>
                  <a:pt x="52099" y="27779"/>
                  <a:pt x="51606" y="27951"/>
                  <a:pt x="51134" y="28079"/>
                </a:cubicBezTo>
                <a:cubicBezTo>
                  <a:pt x="50556" y="28251"/>
                  <a:pt x="49977" y="28379"/>
                  <a:pt x="49398" y="28529"/>
                </a:cubicBezTo>
                <a:cubicBezTo>
                  <a:pt x="49270" y="28251"/>
                  <a:pt x="49205" y="27972"/>
                  <a:pt x="49184" y="27694"/>
                </a:cubicBezTo>
                <a:lnTo>
                  <a:pt x="49184" y="27694"/>
                </a:lnTo>
                <a:cubicBezTo>
                  <a:pt x="49379" y="27725"/>
                  <a:pt x="49575" y="27738"/>
                  <a:pt x="49772" y="27738"/>
                </a:cubicBezTo>
                <a:cubicBezTo>
                  <a:pt x="50658" y="27738"/>
                  <a:pt x="51557" y="27466"/>
                  <a:pt x="52399" y="27308"/>
                </a:cubicBezTo>
                <a:cubicBezTo>
                  <a:pt x="52740" y="27246"/>
                  <a:pt x="52941" y="27221"/>
                  <a:pt x="53044" y="27221"/>
                </a:cubicBezTo>
                <a:close/>
                <a:moveTo>
                  <a:pt x="46162" y="23643"/>
                </a:moveTo>
                <a:lnTo>
                  <a:pt x="46141" y="23665"/>
                </a:lnTo>
                <a:lnTo>
                  <a:pt x="46162" y="23665"/>
                </a:lnTo>
                <a:cubicBezTo>
                  <a:pt x="46205" y="23793"/>
                  <a:pt x="46248" y="23900"/>
                  <a:pt x="46269" y="24007"/>
                </a:cubicBezTo>
                <a:cubicBezTo>
                  <a:pt x="46312" y="24115"/>
                  <a:pt x="46377" y="24243"/>
                  <a:pt x="46419" y="24372"/>
                </a:cubicBezTo>
                <a:cubicBezTo>
                  <a:pt x="45841" y="24436"/>
                  <a:pt x="45284" y="24607"/>
                  <a:pt x="44769" y="24865"/>
                </a:cubicBezTo>
                <a:cubicBezTo>
                  <a:pt x="43226" y="25358"/>
                  <a:pt x="41705" y="25936"/>
                  <a:pt x="40119" y="26343"/>
                </a:cubicBezTo>
                <a:cubicBezTo>
                  <a:pt x="38383" y="26772"/>
                  <a:pt x="36518" y="26965"/>
                  <a:pt x="34825" y="27608"/>
                </a:cubicBezTo>
                <a:cubicBezTo>
                  <a:pt x="34140" y="27886"/>
                  <a:pt x="33454" y="28165"/>
                  <a:pt x="32747" y="28379"/>
                </a:cubicBezTo>
                <a:cubicBezTo>
                  <a:pt x="32425" y="28465"/>
                  <a:pt x="32104" y="28508"/>
                  <a:pt x="31804" y="28551"/>
                </a:cubicBezTo>
                <a:lnTo>
                  <a:pt x="31804" y="28465"/>
                </a:lnTo>
                <a:cubicBezTo>
                  <a:pt x="32275" y="28144"/>
                  <a:pt x="32961" y="28015"/>
                  <a:pt x="33518" y="27886"/>
                </a:cubicBezTo>
                <a:cubicBezTo>
                  <a:pt x="36111" y="27201"/>
                  <a:pt x="38619" y="26193"/>
                  <a:pt x="41148" y="25272"/>
                </a:cubicBezTo>
                <a:cubicBezTo>
                  <a:pt x="42841" y="24779"/>
                  <a:pt x="44534" y="24265"/>
                  <a:pt x="46162" y="23643"/>
                </a:cubicBezTo>
                <a:close/>
                <a:moveTo>
                  <a:pt x="58528" y="24565"/>
                </a:moveTo>
                <a:cubicBezTo>
                  <a:pt x="58806" y="25915"/>
                  <a:pt x="58999" y="27286"/>
                  <a:pt x="59064" y="28679"/>
                </a:cubicBezTo>
                <a:cubicBezTo>
                  <a:pt x="58992" y="28693"/>
                  <a:pt x="58934" y="28699"/>
                  <a:pt x="58888" y="28699"/>
                </a:cubicBezTo>
                <a:cubicBezTo>
                  <a:pt x="58562" y="28699"/>
                  <a:pt x="58820" y="28382"/>
                  <a:pt x="58914" y="27951"/>
                </a:cubicBezTo>
                <a:cubicBezTo>
                  <a:pt x="58914" y="27876"/>
                  <a:pt x="58865" y="27818"/>
                  <a:pt x="58810" y="27818"/>
                </a:cubicBezTo>
                <a:cubicBezTo>
                  <a:pt x="58802" y="27818"/>
                  <a:pt x="58793" y="27819"/>
                  <a:pt x="58785" y="27822"/>
                </a:cubicBezTo>
                <a:cubicBezTo>
                  <a:pt x="58713" y="27836"/>
                  <a:pt x="58257" y="28014"/>
                  <a:pt x="58105" y="28014"/>
                </a:cubicBezTo>
                <a:cubicBezTo>
                  <a:pt x="58030" y="28014"/>
                  <a:pt x="58029" y="27971"/>
                  <a:pt x="58185" y="27844"/>
                </a:cubicBezTo>
                <a:cubicBezTo>
                  <a:pt x="58442" y="27694"/>
                  <a:pt x="58635" y="27436"/>
                  <a:pt x="58721" y="27136"/>
                </a:cubicBezTo>
                <a:cubicBezTo>
                  <a:pt x="58721" y="27072"/>
                  <a:pt x="58678" y="27008"/>
                  <a:pt x="58614" y="27008"/>
                </a:cubicBezTo>
                <a:cubicBezTo>
                  <a:pt x="58314" y="27029"/>
                  <a:pt x="58035" y="27072"/>
                  <a:pt x="57735" y="27158"/>
                </a:cubicBezTo>
                <a:lnTo>
                  <a:pt x="57671" y="27179"/>
                </a:lnTo>
                <a:cubicBezTo>
                  <a:pt x="57992" y="27051"/>
                  <a:pt x="58292" y="26836"/>
                  <a:pt x="58528" y="26536"/>
                </a:cubicBezTo>
                <a:cubicBezTo>
                  <a:pt x="58571" y="26472"/>
                  <a:pt x="58506" y="26386"/>
                  <a:pt x="58442" y="26386"/>
                </a:cubicBezTo>
                <a:cubicBezTo>
                  <a:pt x="57971" y="26386"/>
                  <a:pt x="57199" y="26386"/>
                  <a:pt x="56813" y="26665"/>
                </a:cubicBezTo>
                <a:cubicBezTo>
                  <a:pt x="57285" y="26322"/>
                  <a:pt x="57863" y="26215"/>
                  <a:pt x="58335" y="25850"/>
                </a:cubicBezTo>
                <a:cubicBezTo>
                  <a:pt x="58421" y="25786"/>
                  <a:pt x="58335" y="25679"/>
                  <a:pt x="58228" y="25679"/>
                </a:cubicBezTo>
                <a:cubicBezTo>
                  <a:pt x="57885" y="25743"/>
                  <a:pt x="57542" y="25829"/>
                  <a:pt x="57221" y="25936"/>
                </a:cubicBezTo>
                <a:cubicBezTo>
                  <a:pt x="56998" y="25992"/>
                  <a:pt x="56389" y="26200"/>
                  <a:pt x="56250" y="26200"/>
                </a:cubicBezTo>
                <a:cubicBezTo>
                  <a:pt x="56175" y="26200"/>
                  <a:pt x="56238" y="26139"/>
                  <a:pt x="56578" y="25958"/>
                </a:cubicBezTo>
                <a:cubicBezTo>
                  <a:pt x="57285" y="25593"/>
                  <a:pt x="57928" y="25143"/>
                  <a:pt x="58506" y="24607"/>
                </a:cubicBezTo>
                <a:cubicBezTo>
                  <a:pt x="58528" y="24607"/>
                  <a:pt x="58528" y="24586"/>
                  <a:pt x="58528" y="24565"/>
                </a:cubicBezTo>
                <a:close/>
                <a:moveTo>
                  <a:pt x="58288" y="28188"/>
                </a:moveTo>
                <a:cubicBezTo>
                  <a:pt x="58528" y="28188"/>
                  <a:pt x="58604" y="28304"/>
                  <a:pt x="58356" y="28722"/>
                </a:cubicBezTo>
                <a:cubicBezTo>
                  <a:pt x="58271" y="28594"/>
                  <a:pt x="58142" y="28465"/>
                  <a:pt x="58035" y="28315"/>
                </a:cubicBezTo>
                <a:cubicBezTo>
                  <a:pt x="58013" y="28294"/>
                  <a:pt x="57992" y="28251"/>
                  <a:pt x="57949" y="28229"/>
                </a:cubicBezTo>
                <a:cubicBezTo>
                  <a:pt x="58080" y="28205"/>
                  <a:pt x="58196" y="28188"/>
                  <a:pt x="58288" y="28188"/>
                </a:cubicBezTo>
                <a:close/>
                <a:moveTo>
                  <a:pt x="53556" y="27179"/>
                </a:moveTo>
                <a:cubicBezTo>
                  <a:pt x="53577" y="27243"/>
                  <a:pt x="53620" y="27329"/>
                  <a:pt x="53642" y="27393"/>
                </a:cubicBezTo>
                <a:cubicBezTo>
                  <a:pt x="53770" y="27651"/>
                  <a:pt x="53749" y="27972"/>
                  <a:pt x="53599" y="28208"/>
                </a:cubicBezTo>
                <a:lnTo>
                  <a:pt x="53599" y="28229"/>
                </a:lnTo>
                <a:cubicBezTo>
                  <a:pt x="53577" y="28208"/>
                  <a:pt x="53556" y="28186"/>
                  <a:pt x="53513" y="28186"/>
                </a:cubicBezTo>
                <a:cubicBezTo>
                  <a:pt x="52677" y="28315"/>
                  <a:pt x="51841" y="28401"/>
                  <a:pt x="51027" y="28572"/>
                </a:cubicBezTo>
                <a:cubicBezTo>
                  <a:pt x="50556" y="28679"/>
                  <a:pt x="50084" y="28744"/>
                  <a:pt x="49613" y="28765"/>
                </a:cubicBezTo>
                <a:lnTo>
                  <a:pt x="49548" y="28765"/>
                </a:lnTo>
                <a:lnTo>
                  <a:pt x="49484" y="28701"/>
                </a:lnTo>
                <a:cubicBezTo>
                  <a:pt x="49698" y="28636"/>
                  <a:pt x="50020" y="28594"/>
                  <a:pt x="50041" y="28572"/>
                </a:cubicBezTo>
                <a:cubicBezTo>
                  <a:pt x="51263" y="28294"/>
                  <a:pt x="52527" y="27994"/>
                  <a:pt x="53534" y="27201"/>
                </a:cubicBezTo>
                <a:cubicBezTo>
                  <a:pt x="53534" y="27201"/>
                  <a:pt x="53534" y="27179"/>
                  <a:pt x="53556" y="27179"/>
                </a:cubicBezTo>
                <a:close/>
                <a:moveTo>
                  <a:pt x="43719" y="25379"/>
                </a:moveTo>
                <a:lnTo>
                  <a:pt x="43719" y="25379"/>
                </a:lnTo>
                <a:cubicBezTo>
                  <a:pt x="42262" y="26108"/>
                  <a:pt x="40612" y="26386"/>
                  <a:pt x="39047" y="26858"/>
                </a:cubicBezTo>
                <a:cubicBezTo>
                  <a:pt x="37654" y="27265"/>
                  <a:pt x="36261" y="27715"/>
                  <a:pt x="34868" y="28208"/>
                </a:cubicBezTo>
                <a:cubicBezTo>
                  <a:pt x="33797" y="28594"/>
                  <a:pt x="32682" y="28808"/>
                  <a:pt x="31611" y="29194"/>
                </a:cubicBezTo>
                <a:cubicBezTo>
                  <a:pt x="31675" y="29022"/>
                  <a:pt x="31739" y="28851"/>
                  <a:pt x="31761" y="28679"/>
                </a:cubicBezTo>
                <a:cubicBezTo>
                  <a:pt x="31788" y="28680"/>
                  <a:pt x="31815" y="28680"/>
                  <a:pt x="31842" y="28680"/>
                </a:cubicBezTo>
                <a:cubicBezTo>
                  <a:pt x="32669" y="28680"/>
                  <a:pt x="33436" y="28370"/>
                  <a:pt x="34204" y="28079"/>
                </a:cubicBezTo>
                <a:cubicBezTo>
                  <a:pt x="35361" y="27629"/>
                  <a:pt x="36540" y="27286"/>
                  <a:pt x="37761" y="27072"/>
                </a:cubicBezTo>
                <a:cubicBezTo>
                  <a:pt x="39797" y="26622"/>
                  <a:pt x="41748" y="26000"/>
                  <a:pt x="43719" y="25379"/>
                </a:cubicBezTo>
                <a:close/>
                <a:moveTo>
                  <a:pt x="52976" y="28448"/>
                </a:moveTo>
                <a:cubicBezTo>
                  <a:pt x="53128" y="28448"/>
                  <a:pt x="53184" y="28494"/>
                  <a:pt x="52977" y="28636"/>
                </a:cubicBezTo>
                <a:lnTo>
                  <a:pt x="52977" y="28658"/>
                </a:lnTo>
                <a:cubicBezTo>
                  <a:pt x="52613" y="28872"/>
                  <a:pt x="52227" y="29044"/>
                  <a:pt x="51799" y="29108"/>
                </a:cubicBezTo>
                <a:cubicBezTo>
                  <a:pt x="51477" y="29172"/>
                  <a:pt x="51177" y="29194"/>
                  <a:pt x="50856" y="29215"/>
                </a:cubicBezTo>
                <a:cubicBezTo>
                  <a:pt x="50781" y="29228"/>
                  <a:pt x="50705" y="29234"/>
                  <a:pt x="50629" y="29234"/>
                </a:cubicBezTo>
                <a:cubicBezTo>
                  <a:pt x="50315" y="29234"/>
                  <a:pt x="50000" y="29131"/>
                  <a:pt x="49741" y="28958"/>
                </a:cubicBezTo>
                <a:cubicBezTo>
                  <a:pt x="50298" y="28937"/>
                  <a:pt x="50856" y="28851"/>
                  <a:pt x="51413" y="28701"/>
                </a:cubicBezTo>
                <a:cubicBezTo>
                  <a:pt x="51649" y="28658"/>
                  <a:pt x="51906" y="28615"/>
                  <a:pt x="52163" y="28594"/>
                </a:cubicBezTo>
                <a:cubicBezTo>
                  <a:pt x="52176" y="28580"/>
                  <a:pt x="52716" y="28448"/>
                  <a:pt x="52976" y="28448"/>
                </a:cubicBezTo>
                <a:close/>
                <a:moveTo>
                  <a:pt x="46505" y="24543"/>
                </a:moveTo>
                <a:cubicBezTo>
                  <a:pt x="46591" y="24736"/>
                  <a:pt x="46677" y="24950"/>
                  <a:pt x="46762" y="25143"/>
                </a:cubicBezTo>
                <a:cubicBezTo>
                  <a:pt x="45669" y="25186"/>
                  <a:pt x="44662" y="25700"/>
                  <a:pt x="43633" y="26108"/>
                </a:cubicBezTo>
                <a:lnTo>
                  <a:pt x="43633" y="26086"/>
                </a:lnTo>
                <a:cubicBezTo>
                  <a:pt x="42283" y="26622"/>
                  <a:pt x="40826" y="26879"/>
                  <a:pt x="39433" y="27329"/>
                </a:cubicBezTo>
                <a:lnTo>
                  <a:pt x="39004" y="27436"/>
                </a:lnTo>
                <a:cubicBezTo>
                  <a:pt x="37011" y="27929"/>
                  <a:pt x="35083" y="28594"/>
                  <a:pt x="33111" y="29172"/>
                </a:cubicBezTo>
                <a:cubicBezTo>
                  <a:pt x="32597" y="29322"/>
                  <a:pt x="32061" y="29408"/>
                  <a:pt x="31525" y="29429"/>
                </a:cubicBezTo>
                <a:cubicBezTo>
                  <a:pt x="31932" y="29322"/>
                  <a:pt x="32339" y="29194"/>
                  <a:pt x="32725" y="29044"/>
                </a:cubicBezTo>
                <a:cubicBezTo>
                  <a:pt x="33625" y="28808"/>
                  <a:pt x="34504" y="28551"/>
                  <a:pt x="35383" y="28229"/>
                </a:cubicBezTo>
                <a:cubicBezTo>
                  <a:pt x="37397" y="27522"/>
                  <a:pt x="39433" y="26922"/>
                  <a:pt x="41490" y="26386"/>
                </a:cubicBezTo>
                <a:cubicBezTo>
                  <a:pt x="42262" y="26193"/>
                  <a:pt x="43012" y="25936"/>
                  <a:pt x="43719" y="25615"/>
                </a:cubicBezTo>
                <a:cubicBezTo>
                  <a:pt x="44019" y="25443"/>
                  <a:pt x="44341" y="25272"/>
                  <a:pt x="44684" y="25079"/>
                </a:cubicBezTo>
                <a:cubicBezTo>
                  <a:pt x="45284" y="24886"/>
                  <a:pt x="45884" y="24715"/>
                  <a:pt x="46505" y="24543"/>
                </a:cubicBezTo>
                <a:close/>
                <a:moveTo>
                  <a:pt x="58956" y="28915"/>
                </a:moveTo>
                <a:cubicBezTo>
                  <a:pt x="58999" y="28915"/>
                  <a:pt x="58914" y="29237"/>
                  <a:pt x="58828" y="29537"/>
                </a:cubicBezTo>
                <a:cubicBezTo>
                  <a:pt x="58721" y="29344"/>
                  <a:pt x="58614" y="29172"/>
                  <a:pt x="58506" y="29001"/>
                </a:cubicBezTo>
                <a:cubicBezTo>
                  <a:pt x="58656" y="28979"/>
                  <a:pt x="58806" y="28958"/>
                  <a:pt x="58956" y="28915"/>
                </a:cubicBezTo>
                <a:close/>
                <a:moveTo>
                  <a:pt x="9837" y="26000"/>
                </a:moveTo>
                <a:lnTo>
                  <a:pt x="9837" y="26000"/>
                </a:lnTo>
                <a:cubicBezTo>
                  <a:pt x="9773" y="26515"/>
                  <a:pt x="9537" y="26986"/>
                  <a:pt x="9151" y="27329"/>
                </a:cubicBezTo>
                <a:lnTo>
                  <a:pt x="9151" y="27308"/>
                </a:lnTo>
                <a:cubicBezTo>
                  <a:pt x="9139" y="27283"/>
                  <a:pt x="9119" y="27272"/>
                  <a:pt x="9096" y="27272"/>
                </a:cubicBezTo>
                <a:cubicBezTo>
                  <a:pt x="9080" y="27272"/>
                  <a:pt x="9062" y="27277"/>
                  <a:pt x="9044" y="27286"/>
                </a:cubicBezTo>
                <a:cubicBezTo>
                  <a:pt x="8101" y="27672"/>
                  <a:pt x="7266" y="28294"/>
                  <a:pt x="6323" y="28722"/>
                </a:cubicBezTo>
                <a:cubicBezTo>
                  <a:pt x="5615" y="29044"/>
                  <a:pt x="4908" y="29322"/>
                  <a:pt x="4180" y="29579"/>
                </a:cubicBezTo>
                <a:cubicBezTo>
                  <a:pt x="3848" y="29705"/>
                  <a:pt x="3448" y="29892"/>
                  <a:pt x="3351" y="29892"/>
                </a:cubicBezTo>
                <a:cubicBezTo>
                  <a:pt x="3266" y="29892"/>
                  <a:pt x="3411" y="29750"/>
                  <a:pt x="4030" y="29301"/>
                </a:cubicBezTo>
                <a:cubicBezTo>
                  <a:pt x="5851" y="27972"/>
                  <a:pt x="8016" y="27286"/>
                  <a:pt x="9837" y="26000"/>
                </a:cubicBezTo>
                <a:close/>
                <a:moveTo>
                  <a:pt x="9323" y="26129"/>
                </a:moveTo>
                <a:cubicBezTo>
                  <a:pt x="9280" y="26151"/>
                  <a:pt x="9216" y="26193"/>
                  <a:pt x="9151" y="26215"/>
                </a:cubicBezTo>
                <a:cubicBezTo>
                  <a:pt x="8080" y="26879"/>
                  <a:pt x="6880" y="27265"/>
                  <a:pt x="5808" y="27908"/>
                </a:cubicBezTo>
                <a:cubicBezTo>
                  <a:pt x="4780" y="28529"/>
                  <a:pt x="3794" y="29215"/>
                  <a:pt x="2872" y="29965"/>
                </a:cubicBezTo>
                <a:cubicBezTo>
                  <a:pt x="2872" y="29537"/>
                  <a:pt x="2894" y="29129"/>
                  <a:pt x="2915" y="28701"/>
                </a:cubicBezTo>
                <a:cubicBezTo>
                  <a:pt x="4265" y="28379"/>
                  <a:pt x="5444" y="27694"/>
                  <a:pt x="6708" y="27179"/>
                </a:cubicBezTo>
                <a:cubicBezTo>
                  <a:pt x="7116" y="27008"/>
                  <a:pt x="7523" y="26879"/>
                  <a:pt x="7930" y="26686"/>
                </a:cubicBezTo>
                <a:cubicBezTo>
                  <a:pt x="8337" y="26515"/>
                  <a:pt x="8701" y="26365"/>
                  <a:pt x="9087" y="26215"/>
                </a:cubicBezTo>
                <a:lnTo>
                  <a:pt x="9323" y="26129"/>
                </a:lnTo>
                <a:close/>
                <a:moveTo>
                  <a:pt x="59106" y="29422"/>
                </a:moveTo>
                <a:lnTo>
                  <a:pt x="59106" y="29879"/>
                </a:lnTo>
                <a:lnTo>
                  <a:pt x="59106" y="30201"/>
                </a:lnTo>
                <a:cubicBezTo>
                  <a:pt x="59064" y="30072"/>
                  <a:pt x="58999" y="29944"/>
                  <a:pt x="58956" y="29794"/>
                </a:cubicBezTo>
                <a:cubicBezTo>
                  <a:pt x="58995" y="29699"/>
                  <a:pt x="59050" y="29569"/>
                  <a:pt x="59106" y="29422"/>
                </a:cubicBezTo>
                <a:close/>
                <a:moveTo>
                  <a:pt x="37654" y="28015"/>
                </a:moveTo>
                <a:lnTo>
                  <a:pt x="37654" y="28015"/>
                </a:lnTo>
                <a:cubicBezTo>
                  <a:pt x="36626" y="28444"/>
                  <a:pt x="35618" y="28894"/>
                  <a:pt x="34568" y="29279"/>
                </a:cubicBezTo>
                <a:cubicBezTo>
                  <a:pt x="33475" y="29687"/>
                  <a:pt x="32297" y="29815"/>
                  <a:pt x="31247" y="30265"/>
                </a:cubicBezTo>
                <a:cubicBezTo>
                  <a:pt x="31311" y="30051"/>
                  <a:pt x="31397" y="29858"/>
                  <a:pt x="31482" y="29644"/>
                </a:cubicBezTo>
                <a:cubicBezTo>
                  <a:pt x="32511" y="29622"/>
                  <a:pt x="33475" y="29322"/>
                  <a:pt x="34440" y="28979"/>
                </a:cubicBezTo>
                <a:cubicBezTo>
                  <a:pt x="35511" y="28615"/>
                  <a:pt x="36583" y="28294"/>
                  <a:pt x="37654" y="28015"/>
                </a:cubicBezTo>
                <a:close/>
                <a:moveTo>
                  <a:pt x="46870" y="25358"/>
                </a:moveTo>
                <a:cubicBezTo>
                  <a:pt x="46955" y="25529"/>
                  <a:pt x="47041" y="25722"/>
                  <a:pt x="47127" y="25915"/>
                </a:cubicBezTo>
                <a:cubicBezTo>
                  <a:pt x="43226" y="27286"/>
                  <a:pt x="39197" y="28508"/>
                  <a:pt x="35233" y="29515"/>
                </a:cubicBezTo>
                <a:lnTo>
                  <a:pt x="35211" y="29515"/>
                </a:lnTo>
                <a:cubicBezTo>
                  <a:pt x="34375" y="29729"/>
                  <a:pt x="33540" y="29965"/>
                  <a:pt x="32704" y="30222"/>
                </a:cubicBezTo>
                <a:cubicBezTo>
                  <a:pt x="32189" y="30372"/>
                  <a:pt x="31654" y="30480"/>
                  <a:pt x="31118" y="30522"/>
                </a:cubicBezTo>
                <a:lnTo>
                  <a:pt x="31139" y="30458"/>
                </a:lnTo>
                <a:cubicBezTo>
                  <a:pt x="31461" y="30330"/>
                  <a:pt x="31782" y="30222"/>
                  <a:pt x="32104" y="30158"/>
                </a:cubicBezTo>
                <a:cubicBezTo>
                  <a:pt x="33904" y="29687"/>
                  <a:pt x="35661" y="29087"/>
                  <a:pt x="37376" y="28379"/>
                </a:cubicBezTo>
                <a:cubicBezTo>
                  <a:pt x="38340" y="27972"/>
                  <a:pt x="39304" y="27629"/>
                  <a:pt x="40290" y="27308"/>
                </a:cubicBezTo>
                <a:cubicBezTo>
                  <a:pt x="42498" y="26729"/>
                  <a:pt x="44684" y="26108"/>
                  <a:pt x="46870" y="25358"/>
                </a:cubicBezTo>
                <a:close/>
                <a:moveTo>
                  <a:pt x="8487" y="27865"/>
                </a:moveTo>
                <a:cubicBezTo>
                  <a:pt x="8316" y="28036"/>
                  <a:pt x="8209" y="28251"/>
                  <a:pt x="8144" y="28486"/>
                </a:cubicBezTo>
                <a:cubicBezTo>
                  <a:pt x="8101" y="28636"/>
                  <a:pt x="8080" y="28808"/>
                  <a:pt x="8037" y="28958"/>
                </a:cubicBezTo>
                <a:cubicBezTo>
                  <a:pt x="7223" y="29322"/>
                  <a:pt x="6387" y="29601"/>
                  <a:pt x="5573" y="30008"/>
                </a:cubicBezTo>
                <a:cubicBezTo>
                  <a:pt x="5251" y="30179"/>
                  <a:pt x="4908" y="30351"/>
                  <a:pt x="4544" y="30501"/>
                </a:cubicBezTo>
                <a:cubicBezTo>
                  <a:pt x="4563" y="30501"/>
                  <a:pt x="3450" y="30934"/>
                  <a:pt x="3259" y="30934"/>
                </a:cubicBezTo>
                <a:cubicBezTo>
                  <a:pt x="3233" y="30934"/>
                  <a:pt x="3224" y="30926"/>
                  <a:pt x="3237" y="30908"/>
                </a:cubicBezTo>
                <a:cubicBezTo>
                  <a:pt x="3944" y="30137"/>
                  <a:pt x="5273" y="29729"/>
                  <a:pt x="6173" y="29258"/>
                </a:cubicBezTo>
                <a:cubicBezTo>
                  <a:pt x="6987" y="28829"/>
                  <a:pt x="7737" y="28358"/>
                  <a:pt x="8487" y="27865"/>
                </a:cubicBezTo>
                <a:close/>
                <a:moveTo>
                  <a:pt x="8616" y="27544"/>
                </a:moveTo>
                <a:lnTo>
                  <a:pt x="8616" y="27544"/>
                </a:lnTo>
                <a:cubicBezTo>
                  <a:pt x="7501" y="28272"/>
                  <a:pt x="6365" y="28937"/>
                  <a:pt x="5187" y="29537"/>
                </a:cubicBezTo>
                <a:lnTo>
                  <a:pt x="5187" y="29515"/>
                </a:lnTo>
                <a:cubicBezTo>
                  <a:pt x="4351" y="29922"/>
                  <a:pt x="3537" y="30330"/>
                  <a:pt x="2894" y="31015"/>
                </a:cubicBezTo>
                <a:cubicBezTo>
                  <a:pt x="2894" y="30715"/>
                  <a:pt x="2872" y="30437"/>
                  <a:pt x="2872" y="30137"/>
                </a:cubicBezTo>
                <a:lnTo>
                  <a:pt x="2872" y="30137"/>
                </a:lnTo>
                <a:cubicBezTo>
                  <a:pt x="2883" y="30147"/>
                  <a:pt x="2894" y="30153"/>
                  <a:pt x="2904" y="30153"/>
                </a:cubicBezTo>
                <a:cubicBezTo>
                  <a:pt x="2915" y="30153"/>
                  <a:pt x="2926" y="30147"/>
                  <a:pt x="2937" y="30137"/>
                </a:cubicBezTo>
                <a:cubicBezTo>
                  <a:pt x="5037" y="29644"/>
                  <a:pt x="6837" y="28679"/>
                  <a:pt x="8616" y="27544"/>
                </a:cubicBezTo>
                <a:close/>
                <a:moveTo>
                  <a:pt x="47191" y="26108"/>
                </a:moveTo>
                <a:cubicBezTo>
                  <a:pt x="47255" y="26215"/>
                  <a:pt x="47277" y="26343"/>
                  <a:pt x="47320" y="26493"/>
                </a:cubicBezTo>
                <a:cubicBezTo>
                  <a:pt x="47309" y="26483"/>
                  <a:pt x="47298" y="26477"/>
                  <a:pt x="47290" y="26477"/>
                </a:cubicBezTo>
                <a:cubicBezTo>
                  <a:pt x="47282" y="26477"/>
                  <a:pt x="47277" y="26483"/>
                  <a:pt x="47277" y="26493"/>
                </a:cubicBezTo>
                <a:cubicBezTo>
                  <a:pt x="44384" y="27415"/>
                  <a:pt x="41383" y="28122"/>
                  <a:pt x="38447" y="28894"/>
                </a:cubicBezTo>
                <a:cubicBezTo>
                  <a:pt x="35876" y="29579"/>
                  <a:pt x="33261" y="30158"/>
                  <a:pt x="30839" y="31315"/>
                </a:cubicBezTo>
                <a:cubicBezTo>
                  <a:pt x="30904" y="31122"/>
                  <a:pt x="30968" y="30951"/>
                  <a:pt x="31032" y="30758"/>
                </a:cubicBezTo>
                <a:lnTo>
                  <a:pt x="31054" y="30758"/>
                </a:lnTo>
                <a:cubicBezTo>
                  <a:pt x="32061" y="30608"/>
                  <a:pt x="33068" y="30372"/>
                  <a:pt x="34054" y="30029"/>
                </a:cubicBezTo>
                <a:cubicBezTo>
                  <a:pt x="35426" y="29622"/>
                  <a:pt x="36819" y="29322"/>
                  <a:pt x="38190" y="28915"/>
                </a:cubicBezTo>
                <a:cubicBezTo>
                  <a:pt x="41190" y="28036"/>
                  <a:pt x="44255" y="27136"/>
                  <a:pt x="47191" y="26108"/>
                </a:cubicBezTo>
                <a:close/>
                <a:moveTo>
                  <a:pt x="48112" y="31037"/>
                </a:moveTo>
                <a:cubicBezTo>
                  <a:pt x="47598" y="31165"/>
                  <a:pt x="47105" y="31315"/>
                  <a:pt x="46612" y="31465"/>
                </a:cubicBezTo>
                <a:cubicBezTo>
                  <a:pt x="47105" y="31294"/>
                  <a:pt x="47598" y="31165"/>
                  <a:pt x="48112" y="31037"/>
                </a:cubicBezTo>
                <a:close/>
                <a:moveTo>
                  <a:pt x="7908" y="30522"/>
                </a:moveTo>
                <a:cubicBezTo>
                  <a:pt x="7887" y="30946"/>
                  <a:pt x="7824" y="31349"/>
                  <a:pt x="7719" y="31772"/>
                </a:cubicBezTo>
                <a:lnTo>
                  <a:pt x="7719" y="31772"/>
                </a:lnTo>
                <a:cubicBezTo>
                  <a:pt x="7586" y="31821"/>
                  <a:pt x="7509" y="31847"/>
                  <a:pt x="7475" y="31847"/>
                </a:cubicBezTo>
                <a:cubicBezTo>
                  <a:pt x="7409" y="31847"/>
                  <a:pt x="7499" y="31751"/>
                  <a:pt x="7651" y="31530"/>
                </a:cubicBezTo>
                <a:cubicBezTo>
                  <a:pt x="7694" y="31465"/>
                  <a:pt x="7630" y="31401"/>
                  <a:pt x="7566" y="31380"/>
                </a:cubicBezTo>
                <a:cubicBezTo>
                  <a:pt x="7548" y="31378"/>
                  <a:pt x="7529" y="31377"/>
                  <a:pt x="7510" y="31377"/>
                </a:cubicBezTo>
                <a:cubicBezTo>
                  <a:pt x="7211" y="31377"/>
                  <a:pt x="6688" y="31567"/>
                  <a:pt x="6546" y="31567"/>
                </a:cubicBezTo>
                <a:cubicBezTo>
                  <a:pt x="6469" y="31567"/>
                  <a:pt x="6505" y="31511"/>
                  <a:pt x="6751" y="31337"/>
                </a:cubicBezTo>
                <a:cubicBezTo>
                  <a:pt x="7158" y="31080"/>
                  <a:pt x="7544" y="30801"/>
                  <a:pt x="7908" y="30522"/>
                </a:cubicBezTo>
                <a:close/>
                <a:moveTo>
                  <a:pt x="44576" y="31144"/>
                </a:moveTo>
                <a:lnTo>
                  <a:pt x="44576" y="31144"/>
                </a:lnTo>
                <a:cubicBezTo>
                  <a:pt x="43333" y="31551"/>
                  <a:pt x="42069" y="31894"/>
                  <a:pt x="40805" y="32215"/>
                </a:cubicBezTo>
                <a:lnTo>
                  <a:pt x="40805" y="32194"/>
                </a:lnTo>
                <a:cubicBezTo>
                  <a:pt x="41790" y="31937"/>
                  <a:pt x="42798" y="31658"/>
                  <a:pt x="43783" y="31380"/>
                </a:cubicBezTo>
                <a:lnTo>
                  <a:pt x="44576" y="31144"/>
                </a:lnTo>
                <a:close/>
                <a:moveTo>
                  <a:pt x="8016" y="29215"/>
                </a:moveTo>
                <a:lnTo>
                  <a:pt x="8016" y="29215"/>
                </a:lnTo>
                <a:cubicBezTo>
                  <a:pt x="6237" y="30051"/>
                  <a:pt x="4630" y="31208"/>
                  <a:pt x="2958" y="32258"/>
                </a:cubicBezTo>
                <a:cubicBezTo>
                  <a:pt x="2937" y="31915"/>
                  <a:pt x="2915" y="31572"/>
                  <a:pt x="2894" y="31230"/>
                </a:cubicBezTo>
                <a:lnTo>
                  <a:pt x="2937" y="31230"/>
                </a:lnTo>
                <a:cubicBezTo>
                  <a:pt x="3665" y="31080"/>
                  <a:pt x="4351" y="30844"/>
                  <a:pt x="5015" y="30501"/>
                </a:cubicBezTo>
                <a:cubicBezTo>
                  <a:pt x="6001" y="30051"/>
                  <a:pt x="7030" y="29665"/>
                  <a:pt x="8016" y="29215"/>
                </a:cubicBezTo>
                <a:close/>
                <a:moveTo>
                  <a:pt x="6881" y="31738"/>
                </a:moveTo>
                <a:cubicBezTo>
                  <a:pt x="7075" y="31738"/>
                  <a:pt x="7192" y="31782"/>
                  <a:pt x="7051" y="31937"/>
                </a:cubicBezTo>
                <a:cubicBezTo>
                  <a:pt x="6957" y="32012"/>
                  <a:pt x="7012" y="32137"/>
                  <a:pt x="7099" y="32137"/>
                </a:cubicBezTo>
                <a:cubicBezTo>
                  <a:pt x="7111" y="32137"/>
                  <a:pt x="7124" y="32135"/>
                  <a:pt x="7137" y="32130"/>
                </a:cubicBezTo>
                <a:lnTo>
                  <a:pt x="7137" y="32108"/>
                </a:lnTo>
                <a:cubicBezTo>
                  <a:pt x="7308" y="32108"/>
                  <a:pt x="7458" y="32065"/>
                  <a:pt x="7630" y="32023"/>
                </a:cubicBezTo>
                <a:lnTo>
                  <a:pt x="7630" y="32023"/>
                </a:lnTo>
                <a:cubicBezTo>
                  <a:pt x="7542" y="32186"/>
                  <a:pt x="7431" y="32283"/>
                  <a:pt x="7290" y="32283"/>
                </a:cubicBezTo>
                <a:cubicBezTo>
                  <a:pt x="7191" y="32283"/>
                  <a:pt x="7077" y="32236"/>
                  <a:pt x="6944" y="32130"/>
                </a:cubicBezTo>
                <a:cubicBezTo>
                  <a:pt x="6816" y="32023"/>
                  <a:pt x="6687" y="31894"/>
                  <a:pt x="6537" y="31765"/>
                </a:cubicBezTo>
                <a:cubicBezTo>
                  <a:pt x="6655" y="31751"/>
                  <a:pt x="6779" y="31738"/>
                  <a:pt x="6881" y="31738"/>
                </a:cubicBezTo>
                <a:close/>
                <a:moveTo>
                  <a:pt x="7994" y="29387"/>
                </a:moveTo>
                <a:lnTo>
                  <a:pt x="7994" y="29387"/>
                </a:lnTo>
                <a:cubicBezTo>
                  <a:pt x="7973" y="29665"/>
                  <a:pt x="7951" y="29922"/>
                  <a:pt x="7930" y="30179"/>
                </a:cubicBezTo>
                <a:lnTo>
                  <a:pt x="7951" y="30179"/>
                </a:lnTo>
                <a:cubicBezTo>
                  <a:pt x="7137" y="30437"/>
                  <a:pt x="6344" y="30758"/>
                  <a:pt x="5615" y="31165"/>
                </a:cubicBezTo>
                <a:cubicBezTo>
                  <a:pt x="5208" y="31358"/>
                  <a:pt x="4822" y="31572"/>
                  <a:pt x="4437" y="31765"/>
                </a:cubicBezTo>
                <a:cubicBezTo>
                  <a:pt x="4437" y="31765"/>
                  <a:pt x="4437" y="31765"/>
                  <a:pt x="4437" y="31765"/>
                </a:cubicBezTo>
                <a:lnTo>
                  <a:pt x="4437" y="31765"/>
                </a:lnTo>
                <a:cubicBezTo>
                  <a:pt x="4423" y="31765"/>
                  <a:pt x="3349" y="32341"/>
                  <a:pt x="3272" y="32341"/>
                </a:cubicBezTo>
                <a:cubicBezTo>
                  <a:pt x="3247" y="32341"/>
                  <a:pt x="3331" y="32277"/>
                  <a:pt x="3601" y="32108"/>
                </a:cubicBezTo>
                <a:cubicBezTo>
                  <a:pt x="5015" y="31208"/>
                  <a:pt x="6644" y="30394"/>
                  <a:pt x="7994" y="29387"/>
                </a:cubicBezTo>
                <a:close/>
                <a:moveTo>
                  <a:pt x="43762" y="27629"/>
                </a:moveTo>
                <a:cubicBezTo>
                  <a:pt x="41790" y="28272"/>
                  <a:pt x="39797" y="28894"/>
                  <a:pt x="37826" y="29537"/>
                </a:cubicBezTo>
                <a:cubicBezTo>
                  <a:pt x="35340" y="30351"/>
                  <a:pt x="32897" y="31187"/>
                  <a:pt x="30582" y="32430"/>
                </a:cubicBezTo>
                <a:cubicBezTo>
                  <a:pt x="30625" y="32151"/>
                  <a:pt x="30689" y="31851"/>
                  <a:pt x="30754" y="31572"/>
                </a:cubicBezTo>
                <a:lnTo>
                  <a:pt x="30775" y="31551"/>
                </a:lnTo>
                <a:cubicBezTo>
                  <a:pt x="33368" y="30308"/>
                  <a:pt x="36197" y="29708"/>
                  <a:pt x="38962" y="28979"/>
                </a:cubicBezTo>
                <a:cubicBezTo>
                  <a:pt x="40333" y="28615"/>
                  <a:pt x="41683" y="28144"/>
                  <a:pt x="43076" y="27801"/>
                </a:cubicBezTo>
                <a:cubicBezTo>
                  <a:pt x="43312" y="27736"/>
                  <a:pt x="43526" y="27694"/>
                  <a:pt x="43762" y="27629"/>
                </a:cubicBezTo>
                <a:close/>
                <a:moveTo>
                  <a:pt x="47362" y="26643"/>
                </a:moveTo>
                <a:cubicBezTo>
                  <a:pt x="47405" y="26879"/>
                  <a:pt x="47427" y="27115"/>
                  <a:pt x="47427" y="27372"/>
                </a:cubicBezTo>
                <a:cubicBezTo>
                  <a:pt x="47420" y="27365"/>
                  <a:pt x="47412" y="27363"/>
                  <a:pt x="47405" y="27363"/>
                </a:cubicBezTo>
                <a:cubicBezTo>
                  <a:pt x="47391" y="27363"/>
                  <a:pt x="47377" y="27372"/>
                  <a:pt x="47362" y="27372"/>
                </a:cubicBezTo>
                <a:cubicBezTo>
                  <a:pt x="46119" y="27779"/>
                  <a:pt x="44919" y="28272"/>
                  <a:pt x="43698" y="28701"/>
                </a:cubicBezTo>
                <a:cubicBezTo>
                  <a:pt x="42283" y="29215"/>
                  <a:pt x="40783" y="29494"/>
                  <a:pt x="39326" y="29879"/>
                </a:cubicBezTo>
                <a:cubicBezTo>
                  <a:pt x="36540" y="30630"/>
                  <a:pt x="33861" y="31765"/>
                  <a:pt x="31075" y="32451"/>
                </a:cubicBezTo>
                <a:cubicBezTo>
                  <a:pt x="30837" y="32513"/>
                  <a:pt x="30714" y="32538"/>
                  <a:pt x="30670" y="32538"/>
                </a:cubicBezTo>
                <a:cubicBezTo>
                  <a:pt x="30515" y="32538"/>
                  <a:pt x="31320" y="32234"/>
                  <a:pt x="31504" y="32151"/>
                </a:cubicBezTo>
                <a:cubicBezTo>
                  <a:pt x="32361" y="31723"/>
                  <a:pt x="33240" y="31337"/>
                  <a:pt x="34140" y="30994"/>
                </a:cubicBezTo>
                <a:cubicBezTo>
                  <a:pt x="35533" y="30458"/>
                  <a:pt x="36947" y="30029"/>
                  <a:pt x="38362" y="29558"/>
                </a:cubicBezTo>
                <a:cubicBezTo>
                  <a:pt x="41040" y="28679"/>
                  <a:pt x="43741" y="27822"/>
                  <a:pt x="46441" y="26943"/>
                </a:cubicBezTo>
                <a:cubicBezTo>
                  <a:pt x="46484" y="26947"/>
                  <a:pt x="46524" y="26949"/>
                  <a:pt x="46560" y="26949"/>
                </a:cubicBezTo>
                <a:cubicBezTo>
                  <a:pt x="46744" y="26949"/>
                  <a:pt x="46848" y="26904"/>
                  <a:pt x="46848" y="26815"/>
                </a:cubicBezTo>
                <a:lnTo>
                  <a:pt x="47320" y="26665"/>
                </a:lnTo>
                <a:cubicBezTo>
                  <a:pt x="47320" y="26643"/>
                  <a:pt x="47341" y="26643"/>
                  <a:pt x="47362" y="26643"/>
                </a:cubicBezTo>
                <a:close/>
                <a:moveTo>
                  <a:pt x="47448" y="27544"/>
                </a:moveTo>
                <a:cubicBezTo>
                  <a:pt x="47470" y="27886"/>
                  <a:pt x="47448" y="28251"/>
                  <a:pt x="47470" y="28615"/>
                </a:cubicBezTo>
                <a:cubicBezTo>
                  <a:pt x="47362" y="28636"/>
                  <a:pt x="47277" y="28679"/>
                  <a:pt x="47170" y="28722"/>
                </a:cubicBezTo>
                <a:lnTo>
                  <a:pt x="47170" y="28701"/>
                </a:lnTo>
                <a:cubicBezTo>
                  <a:pt x="47084" y="28744"/>
                  <a:pt x="47084" y="28872"/>
                  <a:pt x="47170" y="28894"/>
                </a:cubicBezTo>
                <a:cubicBezTo>
                  <a:pt x="46870" y="29001"/>
                  <a:pt x="46462" y="29129"/>
                  <a:pt x="46377" y="29151"/>
                </a:cubicBezTo>
                <a:cubicBezTo>
                  <a:pt x="45777" y="29279"/>
                  <a:pt x="45219" y="29408"/>
                  <a:pt x="44641" y="29558"/>
                </a:cubicBezTo>
                <a:cubicBezTo>
                  <a:pt x="43033" y="29987"/>
                  <a:pt x="41426" y="30415"/>
                  <a:pt x="39819" y="30865"/>
                </a:cubicBezTo>
                <a:cubicBezTo>
                  <a:pt x="37837" y="31414"/>
                  <a:pt x="35693" y="31898"/>
                  <a:pt x="33671" y="32579"/>
                </a:cubicBezTo>
                <a:lnTo>
                  <a:pt x="33671" y="32579"/>
                </a:lnTo>
                <a:cubicBezTo>
                  <a:pt x="33829" y="32523"/>
                  <a:pt x="33985" y="32466"/>
                  <a:pt x="34140" y="32408"/>
                </a:cubicBezTo>
                <a:cubicBezTo>
                  <a:pt x="35683" y="31830"/>
                  <a:pt x="37204" y="31251"/>
                  <a:pt x="38769" y="30715"/>
                </a:cubicBezTo>
                <a:cubicBezTo>
                  <a:pt x="40247" y="30222"/>
                  <a:pt x="41769" y="29837"/>
                  <a:pt x="43248" y="29322"/>
                </a:cubicBezTo>
                <a:cubicBezTo>
                  <a:pt x="44684" y="28851"/>
                  <a:pt x="46012" y="28101"/>
                  <a:pt x="47427" y="27565"/>
                </a:cubicBezTo>
                <a:cubicBezTo>
                  <a:pt x="47427" y="27565"/>
                  <a:pt x="47448" y="27565"/>
                  <a:pt x="47448" y="27544"/>
                </a:cubicBezTo>
                <a:close/>
                <a:moveTo>
                  <a:pt x="48527" y="31648"/>
                </a:moveTo>
                <a:cubicBezTo>
                  <a:pt x="48544" y="31648"/>
                  <a:pt x="48455" y="31691"/>
                  <a:pt x="48177" y="31808"/>
                </a:cubicBezTo>
                <a:cubicBezTo>
                  <a:pt x="47341" y="32151"/>
                  <a:pt x="46484" y="32408"/>
                  <a:pt x="45605" y="32601"/>
                </a:cubicBezTo>
                <a:lnTo>
                  <a:pt x="45605" y="32580"/>
                </a:lnTo>
                <a:lnTo>
                  <a:pt x="46334" y="32344"/>
                </a:lnTo>
                <a:cubicBezTo>
                  <a:pt x="46784" y="32194"/>
                  <a:pt x="47234" y="32065"/>
                  <a:pt x="47684" y="31937"/>
                </a:cubicBezTo>
                <a:cubicBezTo>
                  <a:pt x="47791" y="31906"/>
                  <a:pt x="48483" y="31648"/>
                  <a:pt x="48527" y="31648"/>
                </a:cubicBezTo>
                <a:close/>
                <a:moveTo>
                  <a:pt x="7686" y="30435"/>
                </a:moveTo>
                <a:cubicBezTo>
                  <a:pt x="7743" y="30435"/>
                  <a:pt x="7641" y="30523"/>
                  <a:pt x="7373" y="30694"/>
                </a:cubicBezTo>
                <a:cubicBezTo>
                  <a:pt x="6987" y="30994"/>
                  <a:pt x="6580" y="31230"/>
                  <a:pt x="6173" y="31530"/>
                </a:cubicBezTo>
                <a:cubicBezTo>
                  <a:pt x="6076" y="31481"/>
                  <a:pt x="5975" y="31459"/>
                  <a:pt x="5876" y="31459"/>
                </a:cubicBezTo>
                <a:cubicBezTo>
                  <a:pt x="5755" y="31459"/>
                  <a:pt x="5636" y="31492"/>
                  <a:pt x="5530" y="31551"/>
                </a:cubicBezTo>
                <a:cubicBezTo>
                  <a:pt x="5187" y="31765"/>
                  <a:pt x="4951" y="32087"/>
                  <a:pt x="4822" y="32451"/>
                </a:cubicBezTo>
                <a:cubicBezTo>
                  <a:pt x="4201" y="32580"/>
                  <a:pt x="3622" y="32794"/>
                  <a:pt x="3044" y="33073"/>
                </a:cubicBezTo>
                <a:cubicBezTo>
                  <a:pt x="3022" y="32901"/>
                  <a:pt x="3001" y="32708"/>
                  <a:pt x="2979" y="32515"/>
                </a:cubicBezTo>
                <a:cubicBezTo>
                  <a:pt x="4072" y="32151"/>
                  <a:pt x="5101" y="31701"/>
                  <a:pt x="6108" y="31122"/>
                </a:cubicBezTo>
                <a:cubicBezTo>
                  <a:pt x="6494" y="30930"/>
                  <a:pt x="6880" y="30758"/>
                  <a:pt x="7287" y="30587"/>
                </a:cubicBezTo>
                <a:cubicBezTo>
                  <a:pt x="7508" y="30485"/>
                  <a:pt x="7642" y="30435"/>
                  <a:pt x="7686" y="30435"/>
                </a:cubicBezTo>
                <a:close/>
                <a:moveTo>
                  <a:pt x="43441" y="29022"/>
                </a:moveTo>
                <a:lnTo>
                  <a:pt x="43441" y="29022"/>
                </a:lnTo>
                <a:cubicBezTo>
                  <a:pt x="43205" y="29108"/>
                  <a:pt x="42991" y="29194"/>
                  <a:pt x="42755" y="29279"/>
                </a:cubicBezTo>
                <a:cubicBezTo>
                  <a:pt x="41276" y="29772"/>
                  <a:pt x="39755" y="30158"/>
                  <a:pt x="38254" y="30672"/>
                </a:cubicBezTo>
                <a:cubicBezTo>
                  <a:pt x="36861" y="31144"/>
                  <a:pt x="35490" y="31701"/>
                  <a:pt x="34097" y="32215"/>
                </a:cubicBezTo>
                <a:cubicBezTo>
                  <a:pt x="32918" y="32644"/>
                  <a:pt x="31718" y="33008"/>
                  <a:pt x="30625" y="33630"/>
                </a:cubicBezTo>
                <a:cubicBezTo>
                  <a:pt x="30582" y="33351"/>
                  <a:pt x="30561" y="33073"/>
                  <a:pt x="30561" y="32794"/>
                </a:cubicBezTo>
                <a:lnTo>
                  <a:pt x="30582" y="32773"/>
                </a:lnTo>
                <a:cubicBezTo>
                  <a:pt x="33411" y="32215"/>
                  <a:pt x="36111" y="30994"/>
                  <a:pt x="38897" y="30222"/>
                </a:cubicBezTo>
                <a:cubicBezTo>
                  <a:pt x="40355" y="29815"/>
                  <a:pt x="41855" y="29515"/>
                  <a:pt x="43291" y="29065"/>
                </a:cubicBezTo>
                <a:lnTo>
                  <a:pt x="43441" y="29022"/>
                </a:lnTo>
                <a:close/>
                <a:moveTo>
                  <a:pt x="32955" y="32830"/>
                </a:moveTo>
                <a:cubicBezTo>
                  <a:pt x="32385" y="33040"/>
                  <a:pt x="31827" y="33269"/>
                  <a:pt x="31289" y="33523"/>
                </a:cubicBezTo>
                <a:lnTo>
                  <a:pt x="30646" y="33823"/>
                </a:lnTo>
                <a:lnTo>
                  <a:pt x="31525" y="33394"/>
                </a:lnTo>
                <a:cubicBezTo>
                  <a:pt x="31984" y="33182"/>
                  <a:pt x="32469" y="33003"/>
                  <a:pt x="32955" y="32830"/>
                </a:cubicBezTo>
                <a:close/>
                <a:moveTo>
                  <a:pt x="4672" y="33073"/>
                </a:moveTo>
                <a:cubicBezTo>
                  <a:pt x="4653" y="33209"/>
                  <a:pt x="4651" y="33328"/>
                  <a:pt x="4635" y="33461"/>
                </a:cubicBezTo>
                <a:lnTo>
                  <a:pt x="4635" y="33461"/>
                </a:lnTo>
                <a:cubicBezTo>
                  <a:pt x="4492" y="33483"/>
                  <a:pt x="4368" y="33525"/>
                  <a:pt x="4244" y="33587"/>
                </a:cubicBezTo>
                <a:cubicBezTo>
                  <a:pt x="4051" y="33694"/>
                  <a:pt x="3858" y="33780"/>
                  <a:pt x="3665" y="33908"/>
                </a:cubicBezTo>
                <a:cubicBezTo>
                  <a:pt x="3494" y="33999"/>
                  <a:pt x="3408" y="34048"/>
                  <a:pt x="3407" y="34048"/>
                </a:cubicBezTo>
                <a:cubicBezTo>
                  <a:pt x="3406" y="34048"/>
                  <a:pt x="3470" y="34010"/>
                  <a:pt x="3601" y="33930"/>
                </a:cubicBezTo>
                <a:cubicBezTo>
                  <a:pt x="3922" y="33630"/>
                  <a:pt x="4287" y="33330"/>
                  <a:pt x="4672" y="33073"/>
                </a:cubicBezTo>
                <a:close/>
                <a:moveTo>
                  <a:pt x="4758" y="32687"/>
                </a:moveTo>
                <a:lnTo>
                  <a:pt x="4758" y="32687"/>
                </a:lnTo>
                <a:cubicBezTo>
                  <a:pt x="4737" y="32730"/>
                  <a:pt x="4737" y="32773"/>
                  <a:pt x="4715" y="32815"/>
                </a:cubicBezTo>
                <a:cubicBezTo>
                  <a:pt x="4608" y="32923"/>
                  <a:pt x="4480" y="33030"/>
                  <a:pt x="4351" y="33115"/>
                </a:cubicBezTo>
                <a:cubicBezTo>
                  <a:pt x="3922" y="33394"/>
                  <a:pt x="3537" y="33737"/>
                  <a:pt x="3194" y="34101"/>
                </a:cubicBezTo>
                <a:cubicBezTo>
                  <a:pt x="3151" y="33844"/>
                  <a:pt x="3108" y="33566"/>
                  <a:pt x="3087" y="33308"/>
                </a:cubicBezTo>
                <a:cubicBezTo>
                  <a:pt x="3472" y="33073"/>
                  <a:pt x="3880" y="32901"/>
                  <a:pt x="4330" y="32794"/>
                </a:cubicBezTo>
                <a:lnTo>
                  <a:pt x="4758" y="32687"/>
                </a:lnTo>
                <a:close/>
                <a:moveTo>
                  <a:pt x="4651" y="33973"/>
                </a:moveTo>
                <a:cubicBezTo>
                  <a:pt x="4651" y="34037"/>
                  <a:pt x="4651" y="34101"/>
                  <a:pt x="4672" y="34144"/>
                </a:cubicBezTo>
                <a:lnTo>
                  <a:pt x="4672" y="34123"/>
                </a:lnTo>
                <a:cubicBezTo>
                  <a:pt x="4694" y="34294"/>
                  <a:pt x="4694" y="34444"/>
                  <a:pt x="4715" y="34594"/>
                </a:cubicBezTo>
                <a:lnTo>
                  <a:pt x="4672" y="34594"/>
                </a:lnTo>
                <a:cubicBezTo>
                  <a:pt x="4480" y="34659"/>
                  <a:pt x="4287" y="34723"/>
                  <a:pt x="4094" y="34809"/>
                </a:cubicBezTo>
                <a:cubicBezTo>
                  <a:pt x="3894" y="34885"/>
                  <a:pt x="3783" y="34916"/>
                  <a:pt x="3731" y="34916"/>
                </a:cubicBezTo>
                <a:cubicBezTo>
                  <a:pt x="3564" y="34916"/>
                  <a:pt x="4001" y="34606"/>
                  <a:pt x="4115" y="34508"/>
                </a:cubicBezTo>
                <a:cubicBezTo>
                  <a:pt x="4308" y="34337"/>
                  <a:pt x="4501" y="34144"/>
                  <a:pt x="4651" y="33973"/>
                </a:cubicBezTo>
                <a:close/>
                <a:moveTo>
                  <a:pt x="47512" y="28979"/>
                </a:moveTo>
                <a:cubicBezTo>
                  <a:pt x="47534" y="29087"/>
                  <a:pt x="47555" y="29172"/>
                  <a:pt x="47577" y="29279"/>
                </a:cubicBezTo>
                <a:cubicBezTo>
                  <a:pt x="46334" y="29901"/>
                  <a:pt x="44962" y="30179"/>
                  <a:pt x="43633" y="30565"/>
                </a:cubicBezTo>
                <a:cubicBezTo>
                  <a:pt x="42026" y="31015"/>
                  <a:pt x="40440" y="31572"/>
                  <a:pt x="38833" y="32044"/>
                </a:cubicBezTo>
                <a:cubicBezTo>
                  <a:pt x="36090" y="32815"/>
                  <a:pt x="33390" y="33780"/>
                  <a:pt x="30775" y="34916"/>
                </a:cubicBezTo>
                <a:cubicBezTo>
                  <a:pt x="30775" y="34616"/>
                  <a:pt x="30732" y="34294"/>
                  <a:pt x="30689" y="33994"/>
                </a:cubicBezTo>
                <a:cubicBezTo>
                  <a:pt x="31182" y="33844"/>
                  <a:pt x="31611" y="33587"/>
                  <a:pt x="32125" y="33394"/>
                </a:cubicBezTo>
                <a:cubicBezTo>
                  <a:pt x="32982" y="33073"/>
                  <a:pt x="33861" y="32815"/>
                  <a:pt x="34740" y="32558"/>
                </a:cubicBezTo>
                <a:cubicBezTo>
                  <a:pt x="36454" y="32087"/>
                  <a:pt x="38169" y="31530"/>
                  <a:pt x="39883" y="31058"/>
                </a:cubicBezTo>
                <a:cubicBezTo>
                  <a:pt x="41640" y="30544"/>
                  <a:pt x="43419" y="30094"/>
                  <a:pt x="45198" y="29622"/>
                </a:cubicBezTo>
                <a:cubicBezTo>
                  <a:pt x="45948" y="29429"/>
                  <a:pt x="46805" y="29365"/>
                  <a:pt x="47491" y="28979"/>
                </a:cubicBezTo>
                <a:close/>
                <a:moveTo>
                  <a:pt x="46827" y="33887"/>
                </a:moveTo>
                <a:cubicBezTo>
                  <a:pt x="45905" y="34273"/>
                  <a:pt x="44984" y="34616"/>
                  <a:pt x="44041" y="34916"/>
                </a:cubicBezTo>
                <a:lnTo>
                  <a:pt x="43826" y="34980"/>
                </a:lnTo>
                <a:cubicBezTo>
                  <a:pt x="43998" y="34916"/>
                  <a:pt x="44148" y="34873"/>
                  <a:pt x="44298" y="34809"/>
                </a:cubicBezTo>
                <a:cubicBezTo>
                  <a:pt x="45134" y="34530"/>
                  <a:pt x="45969" y="34208"/>
                  <a:pt x="46805" y="33887"/>
                </a:cubicBezTo>
                <a:close/>
                <a:moveTo>
                  <a:pt x="47620" y="29451"/>
                </a:moveTo>
                <a:cubicBezTo>
                  <a:pt x="47684" y="29622"/>
                  <a:pt x="47748" y="29772"/>
                  <a:pt x="47834" y="29922"/>
                </a:cubicBezTo>
                <a:cubicBezTo>
                  <a:pt x="45069" y="30908"/>
                  <a:pt x="42219" y="31637"/>
                  <a:pt x="39390" y="32387"/>
                </a:cubicBezTo>
                <a:cubicBezTo>
                  <a:pt x="37933" y="32773"/>
                  <a:pt x="36476" y="33201"/>
                  <a:pt x="35061" y="33716"/>
                </a:cubicBezTo>
                <a:cubicBezTo>
                  <a:pt x="34354" y="33973"/>
                  <a:pt x="33668" y="34230"/>
                  <a:pt x="32982" y="34487"/>
                </a:cubicBezTo>
                <a:cubicBezTo>
                  <a:pt x="32361" y="34723"/>
                  <a:pt x="31589" y="34766"/>
                  <a:pt x="30989" y="35023"/>
                </a:cubicBezTo>
                <a:cubicBezTo>
                  <a:pt x="33861" y="33737"/>
                  <a:pt x="36840" y="32837"/>
                  <a:pt x="39862" y="31937"/>
                </a:cubicBezTo>
                <a:cubicBezTo>
                  <a:pt x="41276" y="31508"/>
                  <a:pt x="42648" y="31037"/>
                  <a:pt x="44062" y="30630"/>
                </a:cubicBezTo>
                <a:cubicBezTo>
                  <a:pt x="45284" y="30287"/>
                  <a:pt x="46505" y="30029"/>
                  <a:pt x="47620" y="29451"/>
                </a:cubicBezTo>
                <a:close/>
                <a:moveTo>
                  <a:pt x="4198" y="33908"/>
                </a:moveTo>
                <a:cubicBezTo>
                  <a:pt x="4277" y="33908"/>
                  <a:pt x="4358" y="33923"/>
                  <a:pt x="4437" y="33951"/>
                </a:cubicBezTo>
                <a:cubicBezTo>
                  <a:pt x="4094" y="34316"/>
                  <a:pt x="3687" y="34594"/>
                  <a:pt x="3387" y="35001"/>
                </a:cubicBezTo>
                <a:cubicBezTo>
                  <a:pt x="3365" y="35001"/>
                  <a:pt x="3365" y="35023"/>
                  <a:pt x="3365" y="35044"/>
                </a:cubicBezTo>
                <a:cubicBezTo>
                  <a:pt x="3324" y="34815"/>
                  <a:pt x="3282" y="34586"/>
                  <a:pt x="3240" y="34357"/>
                </a:cubicBezTo>
                <a:lnTo>
                  <a:pt x="3240" y="34357"/>
                </a:lnTo>
                <a:cubicBezTo>
                  <a:pt x="3432" y="34272"/>
                  <a:pt x="3602" y="34186"/>
                  <a:pt x="3772" y="34080"/>
                </a:cubicBezTo>
                <a:cubicBezTo>
                  <a:pt x="3887" y="33966"/>
                  <a:pt x="4039" y="33908"/>
                  <a:pt x="4198" y="33908"/>
                </a:cubicBezTo>
                <a:close/>
                <a:moveTo>
                  <a:pt x="4737" y="34937"/>
                </a:moveTo>
                <a:cubicBezTo>
                  <a:pt x="4737" y="35173"/>
                  <a:pt x="4715" y="35430"/>
                  <a:pt x="4694" y="35687"/>
                </a:cubicBezTo>
                <a:cubicBezTo>
                  <a:pt x="4540" y="35713"/>
                  <a:pt x="4240" y="35838"/>
                  <a:pt x="4121" y="35838"/>
                </a:cubicBezTo>
                <a:cubicBezTo>
                  <a:pt x="4041" y="35838"/>
                  <a:pt x="4042" y="35782"/>
                  <a:pt x="4222" y="35601"/>
                </a:cubicBezTo>
                <a:cubicBezTo>
                  <a:pt x="4415" y="35409"/>
                  <a:pt x="4587" y="35173"/>
                  <a:pt x="4737" y="34937"/>
                </a:cubicBezTo>
                <a:close/>
                <a:moveTo>
                  <a:pt x="32982" y="34701"/>
                </a:moveTo>
                <a:lnTo>
                  <a:pt x="32982" y="34701"/>
                </a:lnTo>
                <a:cubicBezTo>
                  <a:pt x="32168" y="35066"/>
                  <a:pt x="31397" y="35473"/>
                  <a:pt x="30668" y="35944"/>
                </a:cubicBezTo>
                <a:cubicBezTo>
                  <a:pt x="30711" y="35773"/>
                  <a:pt x="30732" y="35601"/>
                  <a:pt x="30754" y="35430"/>
                </a:cubicBezTo>
                <a:lnTo>
                  <a:pt x="30775" y="35409"/>
                </a:lnTo>
                <a:lnTo>
                  <a:pt x="30775" y="35216"/>
                </a:lnTo>
                <a:cubicBezTo>
                  <a:pt x="31525" y="35130"/>
                  <a:pt x="32254" y="34959"/>
                  <a:pt x="32982" y="34701"/>
                </a:cubicBezTo>
                <a:close/>
                <a:moveTo>
                  <a:pt x="4317" y="34947"/>
                </a:moveTo>
                <a:cubicBezTo>
                  <a:pt x="4438" y="34947"/>
                  <a:pt x="4456" y="35022"/>
                  <a:pt x="4244" y="35259"/>
                </a:cubicBezTo>
                <a:cubicBezTo>
                  <a:pt x="4008" y="35494"/>
                  <a:pt x="3772" y="35773"/>
                  <a:pt x="3579" y="36052"/>
                </a:cubicBezTo>
                <a:cubicBezTo>
                  <a:pt x="3494" y="35730"/>
                  <a:pt x="3429" y="35430"/>
                  <a:pt x="3365" y="35130"/>
                </a:cubicBezTo>
                <a:lnTo>
                  <a:pt x="3365" y="35130"/>
                </a:lnTo>
                <a:cubicBezTo>
                  <a:pt x="3387" y="35151"/>
                  <a:pt x="3408" y="35173"/>
                  <a:pt x="3451" y="35173"/>
                </a:cubicBezTo>
                <a:cubicBezTo>
                  <a:pt x="3650" y="35146"/>
                  <a:pt x="4121" y="34947"/>
                  <a:pt x="4317" y="34947"/>
                </a:cubicBezTo>
                <a:close/>
                <a:moveTo>
                  <a:pt x="47941" y="30094"/>
                </a:moveTo>
                <a:cubicBezTo>
                  <a:pt x="48091" y="30330"/>
                  <a:pt x="48263" y="30565"/>
                  <a:pt x="48413" y="30780"/>
                </a:cubicBezTo>
                <a:cubicBezTo>
                  <a:pt x="46870" y="31101"/>
                  <a:pt x="45412" y="31701"/>
                  <a:pt x="43891" y="32151"/>
                </a:cubicBezTo>
                <a:lnTo>
                  <a:pt x="43569" y="32237"/>
                </a:lnTo>
                <a:cubicBezTo>
                  <a:pt x="40097" y="33073"/>
                  <a:pt x="36647" y="34080"/>
                  <a:pt x="33282" y="35301"/>
                </a:cubicBezTo>
                <a:cubicBezTo>
                  <a:pt x="32490" y="35601"/>
                  <a:pt x="31718" y="36009"/>
                  <a:pt x="30904" y="36309"/>
                </a:cubicBezTo>
                <a:cubicBezTo>
                  <a:pt x="30839" y="36330"/>
                  <a:pt x="30646" y="36416"/>
                  <a:pt x="30475" y="36480"/>
                </a:cubicBezTo>
                <a:cubicBezTo>
                  <a:pt x="30496" y="36394"/>
                  <a:pt x="30539" y="36330"/>
                  <a:pt x="30561" y="36244"/>
                </a:cubicBezTo>
                <a:cubicBezTo>
                  <a:pt x="30882" y="36030"/>
                  <a:pt x="31225" y="35837"/>
                  <a:pt x="31568" y="35644"/>
                </a:cubicBezTo>
                <a:cubicBezTo>
                  <a:pt x="33304" y="34680"/>
                  <a:pt x="35254" y="34080"/>
                  <a:pt x="37140" y="33480"/>
                </a:cubicBezTo>
                <a:cubicBezTo>
                  <a:pt x="40719" y="32323"/>
                  <a:pt x="44512" y="31637"/>
                  <a:pt x="47941" y="30094"/>
                </a:cubicBezTo>
                <a:close/>
                <a:moveTo>
                  <a:pt x="4452" y="35929"/>
                </a:moveTo>
                <a:cubicBezTo>
                  <a:pt x="4553" y="35929"/>
                  <a:pt x="4587" y="35993"/>
                  <a:pt x="4480" y="36180"/>
                </a:cubicBezTo>
                <a:cubicBezTo>
                  <a:pt x="4351" y="36373"/>
                  <a:pt x="4201" y="36566"/>
                  <a:pt x="4051" y="36716"/>
                </a:cubicBezTo>
                <a:cubicBezTo>
                  <a:pt x="3922" y="36887"/>
                  <a:pt x="3880" y="37080"/>
                  <a:pt x="3922" y="37252"/>
                </a:cubicBezTo>
                <a:cubicBezTo>
                  <a:pt x="3815" y="36930"/>
                  <a:pt x="3708" y="36587"/>
                  <a:pt x="3622" y="36244"/>
                </a:cubicBezTo>
                <a:lnTo>
                  <a:pt x="3644" y="36244"/>
                </a:lnTo>
                <a:lnTo>
                  <a:pt x="3665" y="36223"/>
                </a:lnTo>
                <a:cubicBezTo>
                  <a:pt x="3793" y="36180"/>
                  <a:pt x="4253" y="35929"/>
                  <a:pt x="4452" y="35929"/>
                </a:cubicBezTo>
                <a:close/>
                <a:moveTo>
                  <a:pt x="37076" y="34251"/>
                </a:moveTo>
                <a:lnTo>
                  <a:pt x="37076" y="34251"/>
                </a:lnTo>
                <a:cubicBezTo>
                  <a:pt x="34697" y="35130"/>
                  <a:pt x="32297" y="36073"/>
                  <a:pt x="30111" y="37294"/>
                </a:cubicBezTo>
                <a:cubicBezTo>
                  <a:pt x="30111" y="37294"/>
                  <a:pt x="30111" y="37273"/>
                  <a:pt x="30111" y="37252"/>
                </a:cubicBezTo>
                <a:lnTo>
                  <a:pt x="30132" y="37252"/>
                </a:lnTo>
                <a:cubicBezTo>
                  <a:pt x="30218" y="37059"/>
                  <a:pt x="30325" y="36844"/>
                  <a:pt x="30411" y="36652"/>
                </a:cubicBezTo>
                <a:cubicBezTo>
                  <a:pt x="31568" y="36373"/>
                  <a:pt x="32618" y="35773"/>
                  <a:pt x="33754" y="35344"/>
                </a:cubicBezTo>
                <a:cubicBezTo>
                  <a:pt x="34868" y="34937"/>
                  <a:pt x="35961" y="34616"/>
                  <a:pt x="37076" y="34251"/>
                </a:cubicBezTo>
                <a:close/>
                <a:moveTo>
                  <a:pt x="4565" y="36373"/>
                </a:moveTo>
                <a:lnTo>
                  <a:pt x="4565" y="36373"/>
                </a:lnTo>
                <a:cubicBezTo>
                  <a:pt x="4522" y="36502"/>
                  <a:pt x="4480" y="36630"/>
                  <a:pt x="4437" y="36759"/>
                </a:cubicBezTo>
                <a:cubicBezTo>
                  <a:pt x="4330" y="37016"/>
                  <a:pt x="4265" y="37230"/>
                  <a:pt x="4180" y="37445"/>
                </a:cubicBezTo>
                <a:lnTo>
                  <a:pt x="4180" y="37423"/>
                </a:lnTo>
                <a:cubicBezTo>
                  <a:pt x="4051" y="37016"/>
                  <a:pt x="4330" y="36716"/>
                  <a:pt x="4565" y="36373"/>
                </a:cubicBezTo>
                <a:close/>
                <a:moveTo>
                  <a:pt x="48541" y="30951"/>
                </a:moveTo>
                <a:cubicBezTo>
                  <a:pt x="48670" y="31122"/>
                  <a:pt x="48798" y="31294"/>
                  <a:pt x="48905" y="31465"/>
                </a:cubicBezTo>
                <a:cubicBezTo>
                  <a:pt x="46912" y="31808"/>
                  <a:pt x="44962" y="32473"/>
                  <a:pt x="43012" y="33180"/>
                </a:cubicBezTo>
                <a:lnTo>
                  <a:pt x="43012" y="33158"/>
                </a:lnTo>
                <a:lnTo>
                  <a:pt x="42733" y="33244"/>
                </a:lnTo>
                <a:cubicBezTo>
                  <a:pt x="38983" y="34230"/>
                  <a:pt x="35211" y="35280"/>
                  <a:pt x="31739" y="36994"/>
                </a:cubicBezTo>
                <a:cubicBezTo>
                  <a:pt x="31225" y="37230"/>
                  <a:pt x="30711" y="37445"/>
                  <a:pt x="30154" y="37595"/>
                </a:cubicBezTo>
                <a:cubicBezTo>
                  <a:pt x="30068" y="37616"/>
                  <a:pt x="29982" y="37637"/>
                  <a:pt x="29896" y="37659"/>
                </a:cubicBezTo>
                <a:lnTo>
                  <a:pt x="29939" y="37552"/>
                </a:lnTo>
                <a:cubicBezTo>
                  <a:pt x="30154" y="37423"/>
                  <a:pt x="30646" y="37187"/>
                  <a:pt x="30689" y="37166"/>
                </a:cubicBezTo>
                <a:cubicBezTo>
                  <a:pt x="31654" y="36652"/>
                  <a:pt x="32640" y="36223"/>
                  <a:pt x="33668" y="35816"/>
                </a:cubicBezTo>
                <a:cubicBezTo>
                  <a:pt x="35618" y="35044"/>
                  <a:pt x="37590" y="34251"/>
                  <a:pt x="39583" y="33544"/>
                </a:cubicBezTo>
                <a:cubicBezTo>
                  <a:pt x="40290" y="33308"/>
                  <a:pt x="40976" y="33094"/>
                  <a:pt x="41683" y="32901"/>
                </a:cubicBezTo>
                <a:cubicBezTo>
                  <a:pt x="44019" y="32365"/>
                  <a:pt x="46398" y="31937"/>
                  <a:pt x="48541" y="30951"/>
                </a:cubicBezTo>
                <a:close/>
                <a:moveTo>
                  <a:pt x="3987" y="37530"/>
                </a:moveTo>
                <a:cubicBezTo>
                  <a:pt x="4008" y="37595"/>
                  <a:pt x="4051" y="37659"/>
                  <a:pt x="4072" y="37702"/>
                </a:cubicBezTo>
                <a:lnTo>
                  <a:pt x="4072" y="37745"/>
                </a:lnTo>
                <a:cubicBezTo>
                  <a:pt x="4030" y="37680"/>
                  <a:pt x="4008" y="37616"/>
                  <a:pt x="3987" y="37530"/>
                </a:cubicBezTo>
                <a:close/>
                <a:moveTo>
                  <a:pt x="40569" y="34101"/>
                </a:moveTo>
                <a:lnTo>
                  <a:pt x="40569" y="34101"/>
                </a:lnTo>
                <a:cubicBezTo>
                  <a:pt x="39690" y="34423"/>
                  <a:pt x="38833" y="34744"/>
                  <a:pt x="37976" y="35023"/>
                </a:cubicBezTo>
                <a:cubicBezTo>
                  <a:pt x="36368" y="35559"/>
                  <a:pt x="34761" y="36180"/>
                  <a:pt x="33218" y="36909"/>
                </a:cubicBezTo>
                <a:cubicBezTo>
                  <a:pt x="32104" y="37423"/>
                  <a:pt x="30818" y="37530"/>
                  <a:pt x="29725" y="38045"/>
                </a:cubicBezTo>
                <a:cubicBezTo>
                  <a:pt x="29746" y="38002"/>
                  <a:pt x="29789" y="37937"/>
                  <a:pt x="29811" y="37873"/>
                </a:cubicBezTo>
                <a:lnTo>
                  <a:pt x="29832" y="37852"/>
                </a:lnTo>
                <a:cubicBezTo>
                  <a:pt x="30968" y="37659"/>
                  <a:pt x="31997" y="37123"/>
                  <a:pt x="33047" y="36587"/>
                </a:cubicBezTo>
                <a:cubicBezTo>
                  <a:pt x="34911" y="35623"/>
                  <a:pt x="36990" y="35130"/>
                  <a:pt x="39004" y="34551"/>
                </a:cubicBezTo>
                <a:cubicBezTo>
                  <a:pt x="39519" y="34401"/>
                  <a:pt x="40033" y="34251"/>
                  <a:pt x="40569" y="34101"/>
                </a:cubicBezTo>
                <a:close/>
                <a:moveTo>
                  <a:pt x="43655" y="37445"/>
                </a:moveTo>
                <a:cubicBezTo>
                  <a:pt x="43569" y="37552"/>
                  <a:pt x="43505" y="37659"/>
                  <a:pt x="43441" y="37787"/>
                </a:cubicBezTo>
                <a:lnTo>
                  <a:pt x="43441" y="37766"/>
                </a:lnTo>
                <a:cubicBezTo>
                  <a:pt x="42905" y="37980"/>
                  <a:pt x="42369" y="38152"/>
                  <a:pt x="41833" y="38323"/>
                </a:cubicBezTo>
                <a:cubicBezTo>
                  <a:pt x="42433" y="38023"/>
                  <a:pt x="43033" y="37723"/>
                  <a:pt x="43655" y="37445"/>
                </a:cubicBezTo>
                <a:close/>
                <a:moveTo>
                  <a:pt x="49034" y="31680"/>
                </a:moveTo>
                <a:cubicBezTo>
                  <a:pt x="49120" y="31851"/>
                  <a:pt x="49205" y="32023"/>
                  <a:pt x="49270" y="32194"/>
                </a:cubicBezTo>
                <a:lnTo>
                  <a:pt x="48798" y="32323"/>
                </a:lnTo>
                <a:lnTo>
                  <a:pt x="48670" y="32344"/>
                </a:lnTo>
                <a:cubicBezTo>
                  <a:pt x="46184" y="33030"/>
                  <a:pt x="43741" y="33973"/>
                  <a:pt x="41319" y="34916"/>
                </a:cubicBezTo>
                <a:cubicBezTo>
                  <a:pt x="40205" y="35237"/>
                  <a:pt x="39090" y="35559"/>
                  <a:pt x="37954" y="35880"/>
                </a:cubicBezTo>
                <a:cubicBezTo>
                  <a:pt x="35983" y="36459"/>
                  <a:pt x="34033" y="37102"/>
                  <a:pt x="32104" y="37766"/>
                </a:cubicBezTo>
                <a:cubicBezTo>
                  <a:pt x="31675" y="37916"/>
                  <a:pt x="31247" y="38045"/>
                  <a:pt x="30818" y="38173"/>
                </a:cubicBezTo>
                <a:lnTo>
                  <a:pt x="30368" y="38280"/>
                </a:lnTo>
                <a:cubicBezTo>
                  <a:pt x="30271" y="38355"/>
                  <a:pt x="30154" y="38393"/>
                  <a:pt x="30033" y="38393"/>
                </a:cubicBezTo>
                <a:cubicBezTo>
                  <a:pt x="29912" y="38393"/>
                  <a:pt x="29789" y="38355"/>
                  <a:pt x="29682" y="38280"/>
                </a:cubicBezTo>
                <a:cubicBezTo>
                  <a:pt x="30496" y="37787"/>
                  <a:pt x="31589" y="37723"/>
                  <a:pt x="32511" y="37445"/>
                </a:cubicBezTo>
                <a:cubicBezTo>
                  <a:pt x="34225" y="36909"/>
                  <a:pt x="35854" y="35966"/>
                  <a:pt x="37590" y="35366"/>
                </a:cubicBezTo>
                <a:cubicBezTo>
                  <a:pt x="39626" y="34659"/>
                  <a:pt x="41662" y="33994"/>
                  <a:pt x="43698" y="33266"/>
                </a:cubicBezTo>
                <a:lnTo>
                  <a:pt x="44084" y="33137"/>
                </a:lnTo>
                <a:cubicBezTo>
                  <a:pt x="44212" y="33115"/>
                  <a:pt x="44341" y="33073"/>
                  <a:pt x="44469" y="33051"/>
                </a:cubicBezTo>
                <a:cubicBezTo>
                  <a:pt x="46012" y="32687"/>
                  <a:pt x="47577" y="32365"/>
                  <a:pt x="49034" y="31680"/>
                </a:cubicBezTo>
                <a:close/>
                <a:moveTo>
                  <a:pt x="38640" y="35901"/>
                </a:moveTo>
                <a:lnTo>
                  <a:pt x="38233" y="36052"/>
                </a:lnTo>
                <a:cubicBezTo>
                  <a:pt x="36368" y="36673"/>
                  <a:pt x="34568" y="37466"/>
                  <a:pt x="32725" y="38173"/>
                </a:cubicBezTo>
                <a:cubicBezTo>
                  <a:pt x="31504" y="38645"/>
                  <a:pt x="30282" y="39030"/>
                  <a:pt x="29103" y="39630"/>
                </a:cubicBezTo>
                <a:cubicBezTo>
                  <a:pt x="29211" y="39309"/>
                  <a:pt x="29339" y="38966"/>
                  <a:pt x="29468" y="38645"/>
                </a:cubicBezTo>
                <a:lnTo>
                  <a:pt x="29489" y="38623"/>
                </a:lnTo>
                <a:cubicBezTo>
                  <a:pt x="30882" y="38430"/>
                  <a:pt x="32211" y="37937"/>
                  <a:pt x="33540" y="37487"/>
                </a:cubicBezTo>
                <a:cubicBezTo>
                  <a:pt x="35233" y="36909"/>
                  <a:pt x="36926" y="36394"/>
                  <a:pt x="38640" y="35901"/>
                </a:cubicBezTo>
                <a:close/>
                <a:moveTo>
                  <a:pt x="49334" y="32365"/>
                </a:moveTo>
                <a:cubicBezTo>
                  <a:pt x="49377" y="32537"/>
                  <a:pt x="49420" y="32708"/>
                  <a:pt x="49420" y="32880"/>
                </a:cubicBezTo>
                <a:cubicBezTo>
                  <a:pt x="47812" y="33308"/>
                  <a:pt x="46248" y="33844"/>
                  <a:pt x="44705" y="34466"/>
                </a:cubicBezTo>
                <a:cubicBezTo>
                  <a:pt x="42841" y="35151"/>
                  <a:pt x="40955" y="35687"/>
                  <a:pt x="39069" y="36309"/>
                </a:cubicBezTo>
                <a:cubicBezTo>
                  <a:pt x="37333" y="36909"/>
                  <a:pt x="35576" y="37445"/>
                  <a:pt x="33818" y="38045"/>
                </a:cubicBezTo>
                <a:cubicBezTo>
                  <a:pt x="32232" y="38602"/>
                  <a:pt x="30475" y="39030"/>
                  <a:pt x="29018" y="39888"/>
                </a:cubicBezTo>
                <a:cubicBezTo>
                  <a:pt x="30475" y="39030"/>
                  <a:pt x="32147" y="38623"/>
                  <a:pt x="33711" y="38002"/>
                </a:cubicBezTo>
                <a:cubicBezTo>
                  <a:pt x="35533" y="37294"/>
                  <a:pt x="37333" y="36544"/>
                  <a:pt x="39197" y="35923"/>
                </a:cubicBezTo>
                <a:cubicBezTo>
                  <a:pt x="40312" y="35559"/>
                  <a:pt x="41426" y="35130"/>
                  <a:pt x="42541" y="34723"/>
                </a:cubicBezTo>
                <a:cubicBezTo>
                  <a:pt x="43248" y="34487"/>
                  <a:pt x="43955" y="34230"/>
                  <a:pt x="44684" y="33973"/>
                </a:cubicBezTo>
                <a:lnTo>
                  <a:pt x="44705" y="33951"/>
                </a:lnTo>
                <a:cubicBezTo>
                  <a:pt x="45584" y="33608"/>
                  <a:pt x="46484" y="33266"/>
                  <a:pt x="47384" y="32944"/>
                </a:cubicBezTo>
                <a:cubicBezTo>
                  <a:pt x="47491" y="32901"/>
                  <a:pt x="47620" y="32880"/>
                  <a:pt x="47727" y="32837"/>
                </a:cubicBezTo>
                <a:cubicBezTo>
                  <a:pt x="48263" y="32665"/>
                  <a:pt x="48798" y="32515"/>
                  <a:pt x="49334" y="32365"/>
                </a:cubicBezTo>
                <a:close/>
                <a:moveTo>
                  <a:pt x="42155" y="35559"/>
                </a:moveTo>
                <a:lnTo>
                  <a:pt x="42155" y="35559"/>
                </a:lnTo>
                <a:cubicBezTo>
                  <a:pt x="40912" y="36009"/>
                  <a:pt x="39690" y="36523"/>
                  <a:pt x="38469" y="37016"/>
                </a:cubicBezTo>
                <a:cubicBezTo>
                  <a:pt x="35211" y="38323"/>
                  <a:pt x="31739" y="39459"/>
                  <a:pt x="28653" y="41195"/>
                </a:cubicBezTo>
                <a:cubicBezTo>
                  <a:pt x="28718" y="40831"/>
                  <a:pt x="28825" y="40466"/>
                  <a:pt x="28932" y="40102"/>
                </a:cubicBezTo>
                <a:lnTo>
                  <a:pt x="28953" y="40080"/>
                </a:lnTo>
                <a:cubicBezTo>
                  <a:pt x="29361" y="39973"/>
                  <a:pt x="29768" y="39802"/>
                  <a:pt x="30132" y="39609"/>
                </a:cubicBezTo>
                <a:cubicBezTo>
                  <a:pt x="31075" y="39180"/>
                  <a:pt x="32039" y="38816"/>
                  <a:pt x="33025" y="38537"/>
                </a:cubicBezTo>
                <a:cubicBezTo>
                  <a:pt x="34890" y="37916"/>
                  <a:pt x="36776" y="37316"/>
                  <a:pt x="38640" y="36694"/>
                </a:cubicBezTo>
                <a:cubicBezTo>
                  <a:pt x="39819" y="36287"/>
                  <a:pt x="40976" y="35923"/>
                  <a:pt x="42155" y="35559"/>
                </a:cubicBezTo>
                <a:close/>
                <a:moveTo>
                  <a:pt x="49377" y="33137"/>
                </a:moveTo>
                <a:cubicBezTo>
                  <a:pt x="49377" y="33330"/>
                  <a:pt x="49313" y="33523"/>
                  <a:pt x="49248" y="33716"/>
                </a:cubicBezTo>
                <a:cubicBezTo>
                  <a:pt x="47512" y="34294"/>
                  <a:pt x="45841" y="35044"/>
                  <a:pt x="44084" y="35580"/>
                </a:cubicBezTo>
                <a:cubicBezTo>
                  <a:pt x="42176" y="36159"/>
                  <a:pt x="40376" y="37016"/>
                  <a:pt x="38533" y="37766"/>
                </a:cubicBezTo>
                <a:cubicBezTo>
                  <a:pt x="36690" y="38495"/>
                  <a:pt x="34825" y="39223"/>
                  <a:pt x="32961" y="39930"/>
                </a:cubicBezTo>
                <a:cubicBezTo>
                  <a:pt x="31482" y="40488"/>
                  <a:pt x="29961" y="40959"/>
                  <a:pt x="28525" y="41624"/>
                </a:cubicBezTo>
                <a:cubicBezTo>
                  <a:pt x="28525" y="41559"/>
                  <a:pt x="28546" y="41516"/>
                  <a:pt x="28568" y="41452"/>
                </a:cubicBezTo>
                <a:cubicBezTo>
                  <a:pt x="31825" y="39588"/>
                  <a:pt x="35511" y="38409"/>
                  <a:pt x="38983" y="37016"/>
                </a:cubicBezTo>
                <a:cubicBezTo>
                  <a:pt x="40805" y="36244"/>
                  <a:pt x="42648" y="35559"/>
                  <a:pt x="44555" y="34980"/>
                </a:cubicBezTo>
                <a:cubicBezTo>
                  <a:pt x="46077" y="34530"/>
                  <a:pt x="47512" y="33823"/>
                  <a:pt x="49013" y="33266"/>
                </a:cubicBezTo>
                <a:cubicBezTo>
                  <a:pt x="49120" y="33266"/>
                  <a:pt x="49205" y="33244"/>
                  <a:pt x="49227" y="33180"/>
                </a:cubicBezTo>
                <a:lnTo>
                  <a:pt x="49377" y="33137"/>
                </a:lnTo>
                <a:close/>
                <a:moveTo>
                  <a:pt x="49068" y="33907"/>
                </a:moveTo>
                <a:cubicBezTo>
                  <a:pt x="49093" y="33907"/>
                  <a:pt x="49014" y="33968"/>
                  <a:pt x="48777" y="34123"/>
                </a:cubicBezTo>
                <a:cubicBezTo>
                  <a:pt x="47234" y="35130"/>
                  <a:pt x="45262" y="35537"/>
                  <a:pt x="43548" y="36202"/>
                </a:cubicBezTo>
                <a:cubicBezTo>
                  <a:pt x="41705" y="36887"/>
                  <a:pt x="39905" y="37680"/>
                  <a:pt x="38083" y="38430"/>
                </a:cubicBezTo>
                <a:cubicBezTo>
                  <a:pt x="34783" y="39802"/>
                  <a:pt x="31461" y="41023"/>
                  <a:pt x="28332" y="42738"/>
                </a:cubicBezTo>
                <a:cubicBezTo>
                  <a:pt x="28375" y="42438"/>
                  <a:pt x="28439" y="42138"/>
                  <a:pt x="28482" y="41859"/>
                </a:cubicBezTo>
                <a:cubicBezTo>
                  <a:pt x="30089" y="41088"/>
                  <a:pt x="31782" y="40573"/>
                  <a:pt x="33454" y="39952"/>
                </a:cubicBezTo>
                <a:cubicBezTo>
                  <a:pt x="35318" y="39245"/>
                  <a:pt x="37204" y="38495"/>
                  <a:pt x="39047" y="37745"/>
                </a:cubicBezTo>
                <a:cubicBezTo>
                  <a:pt x="40912" y="36994"/>
                  <a:pt x="42712" y="36180"/>
                  <a:pt x="44598" y="35601"/>
                </a:cubicBezTo>
                <a:cubicBezTo>
                  <a:pt x="45541" y="35323"/>
                  <a:pt x="46484" y="35044"/>
                  <a:pt x="47405" y="34701"/>
                </a:cubicBezTo>
                <a:cubicBezTo>
                  <a:pt x="47687" y="34618"/>
                  <a:pt x="48983" y="33907"/>
                  <a:pt x="49068" y="33907"/>
                </a:cubicBezTo>
                <a:close/>
                <a:moveTo>
                  <a:pt x="43312" y="38002"/>
                </a:moveTo>
                <a:lnTo>
                  <a:pt x="43312" y="38002"/>
                </a:lnTo>
                <a:cubicBezTo>
                  <a:pt x="43226" y="38259"/>
                  <a:pt x="43162" y="38516"/>
                  <a:pt x="43141" y="38773"/>
                </a:cubicBezTo>
                <a:cubicBezTo>
                  <a:pt x="43012" y="38838"/>
                  <a:pt x="42883" y="38902"/>
                  <a:pt x="42755" y="38966"/>
                </a:cubicBezTo>
                <a:cubicBezTo>
                  <a:pt x="42733" y="38950"/>
                  <a:pt x="42710" y="38942"/>
                  <a:pt x="42685" y="38942"/>
                </a:cubicBezTo>
                <a:cubicBezTo>
                  <a:pt x="42612" y="38942"/>
                  <a:pt x="42524" y="39010"/>
                  <a:pt x="42412" y="39138"/>
                </a:cubicBezTo>
                <a:cubicBezTo>
                  <a:pt x="41790" y="39438"/>
                  <a:pt x="41148" y="39716"/>
                  <a:pt x="40526" y="39995"/>
                </a:cubicBezTo>
                <a:cubicBezTo>
                  <a:pt x="37869" y="41023"/>
                  <a:pt x="35104" y="41774"/>
                  <a:pt x="32447" y="42759"/>
                </a:cubicBezTo>
                <a:cubicBezTo>
                  <a:pt x="34975" y="41709"/>
                  <a:pt x="37504" y="40531"/>
                  <a:pt x="39926" y="39266"/>
                </a:cubicBezTo>
                <a:cubicBezTo>
                  <a:pt x="40312" y="39073"/>
                  <a:pt x="40697" y="38880"/>
                  <a:pt x="41062" y="38687"/>
                </a:cubicBezTo>
                <a:lnTo>
                  <a:pt x="43205" y="38045"/>
                </a:lnTo>
                <a:lnTo>
                  <a:pt x="43312" y="38002"/>
                </a:lnTo>
                <a:close/>
                <a:moveTo>
                  <a:pt x="48884" y="34273"/>
                </a:moveTo>
                <a:lnTo>
                  <a:pt x="48884" y="34273"/>
                </a:lnTo>
                <a:cubicBezTo>
                  <a:pt x="47812" y="35494"/>
                  <a:pt x="45348" y="35944"/>
                  <a:pt x="44234" y="36844"/>
                </a:cubicBezTo>
                <a:cubicBezTo>
                  <a:pt x="44169" y="36887"/>
                  <a:pt x="44126" y="36930"/>
                  <a:pt x="44084" y="36973"/>
                </a:cubicBezTo>
                <a:lnTo>
                  <a:pt x="43398" y="37294"/>
                </a:lnTo>
                <a:cubicBezTo>
                  <a:pt x="42455" y="37723"/>
                  <a:pt x="41512" y="38195"/>
                  <a:pt x="40612" y="38666"/>
                </a:cubicBezTo>
                <a:cubicBezTo>
                  <a:pt x="39819" y="38902"/>
                  <a:pt x="39047" y="39116"/>
                  <a:pt x="38297" y="39373"/>
                </a:cubicBezTo>
                <a:cubicBezTo>
                  <a:pt x="36368" y="40016"/>
                  <a:pt x="34418" y="40638"/>
                  <a:pt x="32511" y="41323"/>
                </a:cubicBezTo>
                <a:cubicBezTo>
                  <a:pt x="31654" y="41624"/>
                  <a:pt x="30818" y="42009"/>
                  <a:pt x="29982" y="42352"/>
                </a:cubicBezTo>
                <a:cubicBezTo>
                  <a:pt x="29554" y="42524"/>
                  <a:pt x="29146" y="42652"/>
                  <a:pt x="28718" y="42802"/>
                </a:cubicBezTo>
                <a:lnTo>
                  <a:pt x="28332" y="42931"/>
                </a:lnTo>
                <a:cubicBezTo>
                  <a:pt x="28503" y="42866"/>
                  <a:pt x="28653" y="42802"/>
                  <a:pt x="28803" y="42716"/>
                </a:cubicBezTo>
                <a:cubicBezTo>
                  <a:pt x="32339" y="40745"/>
                  <a:pt x="36218" y="39438"/>
                  <a:pt x="39926" y="37895"/>
                </a:cubicBezTo>
                <a:cubicBezTo>
                  <a:pt x="41726" y="37144"/>
                  <a:pt x="43526" y="36394"/>
                  <a:pt x="45369" y="35751"/>
                </a:cubicBezTo>
                <a:cubicBezTo>
                  <a:pt x="46591" y="35323"/>
                  <a:pt x="47791" y="34937"/>
                  <a:pt x="48884" y="34273"/>
                </a:cubicBezTo>
                <a:close/>
                <a:moveTo>
                  <a:pt x="39862" y="39073"/>
                </a:moveTo>
                <a:lnTo>
                  <a:pt x="39862" y="39073"/>
                </a:lnTo>
                <a:cubicBezTo>
                  <a:pt x="39262" y="39395"/>
                  <a:pt x="38662" y="39695"/>
                  <a:pt x="38061" y="39995"/>
                </a:cubicBezTo>
                <a:cubicBezTo>
                  <a:pt x="36283" y="40873"/>
                  <a:pt x="34461" y="41666"/>
                  <a:pt x="32640" y="42459"/>
                </a:cubicBezTo>
                <a:cubicBezTo>
                  <a:pt x="31204" y="43081"/>
                  <a:pt x="29575" y="43467"/>
                  <a:pt x="28203" y="44259"/>
                </a:cubicBezTo>
                <a:cubicBezTo>
                  <a:pt x="28203" y="43852"/>
                  <a:pt x="28268" y="43445"/>
                  <a:pt x="28289" y="43102"/>
                </a:cubicBezTo>
                <a:cubicBezTo>
                  <a:pt x="29768" y="42716"/>
                  <a:pt x="31139" y="42052"/>
                  <a:pt x="32554" y="41516"/>
                </a:cubicBezTo>
                <a:cubicBezTo>
                  <a:pt x="34461" y="40788"/>
                  <a:pt x="36433" y="40209"/>
                  <a:pt x="38340" y="39566"/>
                </a:cubicBezTo>
                <a:cubicBezTo>
                  <a:pt x="38854" y="39373"/>
                  <a:pt x="39369" y="39223"/>
                  <a:pt x="39862" y="39073"/>
                </a:cubicBezTo>
                <a:close/>
                <a:moveTo>
                  <a:pt x="37954" y="41023"/>
                </a:moveTo>
                <a:lnTo>
                  <a:pt x="37954" y="41023"/>
                </a:lnTo>
                <a:cubicBezTo>
                  <a:pt x="36840" y="41473"/>
                  <a:pt x="35747" y="41902"/>
                  <a:pt x="34654" y="42374"/>
                </a:cubicBezTo>
                <a:cubicBezTo>
                  <a:pt x="33068" y="43038"/>
                  <a:pt x="31482" y="43681"/>
                  <a:pt x="29918" y="44345"/>
                </a:cubicBezTo>
                <a:cubicBezTo>
                  <a:pt x="29339" y="44624"/>
                  <a:pt x="28675" y="44860"/>
                  <a:pt x="28225" y="45310"/>
                </a:cubicBezTo>
                <a:cubicBezTo>
                  <a:pt x="28203" y="45074"/>
                  <a:pt x="28182" y="44817"/>
                  <a:pt x="28182" y="44581"/>
                </a:cubicBezTo>
                <a:cubicBezTo>
                  <a:pt x="30754" y="43617"/>
                  <a:pt x="33325" y="42609"/>
                  <a:pt x="35918" y="41688"/>
                </a:cubicBezTo>
                <a:cubicBezTo>
                  <a:pt x="36604" y="41452"/>
                  <a:pt x="37269" y="41238"/>
                  <a:pt x="37954" y="41023"/>
                </a:cubicBezTo>
                <a:close/>
                <a:moveTo>
                  <a:pt x="43098" y="39052"/>
                </a:moveTo>
                <a:lnTo>
                  <a:pt x="43098" y="39416"/>
                </a:lnTo>
                <a:cubicBezTo>
                  <a:pt x="43098" y="39802"/>
                  <a:pt x="43033" y="40188"/>
                  <a:pt x="42905" y="40552"/>
                </a:cubicBezTo>
                <a:cubicBezTo>
                  <a:pt x="42889" y="40521"/>
                  <a:pt x="42850" y="40501"/>
                  <a:pt x="42814" y="40501"/>
                </a:cubicBezTo>
                <a:cubicBezTo>
                  <a:pt x="42801" y="40501"/>
                  <a:pt x="42788" y="40503"/>
                  <a:pt x="42776" y="40509"/>
                </a:cubicBezTo>
                <a:cubicBezTo>
                  <a:pt x="40355" y="41645"/>
                  <a:pt x="37611" y="42266"/>
                  <a:pt x="35061" y="43059"/>
                </a:cubicBezTo>
                <a:cubicBezTo>
                  <a:pt x="33668" y="43488"/>
                  <a:pt x="32211" y="43852"/>
                  <a:pt x="30861" y="44431"/>
                </a:cubicBezTo>
                <a:cubicBezTo>
                  <a:pt x="30432" y="44602"/>
                  <a:pt x="30025" y="44817"/>
                  <a:pt x="29596" y="45010"/>
                </a:cubicBezTo>
                <a:cubicBezTo>
                  <a:pt x="29201" y="45197"/>
                  <a:pt x="28826" y="45364"/>
                  <a:pt x="28432" y="45530"/>
                </a:cubicBezTo>
                <a:lnTo>
                  <a:pt x="28432" y="45530"/>
                </a:lnTo>
                <a:cubicBezTo>
                  <a:pt x="28629" y="45432"/>
                  <a:pt x="28947" y="45045"/>
                  <a:pt x="29189" y="44924"/>
                </a:cubicBezTo>
                <a:cubicBezTo>
                  <a:pt x="31847" y="43617"/>
                  <a:pt x="34697" y="42545"/>
                  <a:pt x="37440" y="41452"/>
                </a:cubicBezTo>
                <a:cubicBezTo>
                  <a:pt x="38683" y="40959"/>
                  <a:pt x="39905" y="40488"/>
                  <a:pt x="41126" y="39973"/>
                </a:cubicBezTo>
                <a:cubicBezTo>
                  <a:pt x="41340" y="39866"/>
                  <a:pt x="41533" y="39780"/>
                  <a:pt x="41748" y="39695"/>
                </a:cubicBezTo>
                <a:cubicBezTo>
                  <a:pt x="42198" y="39502"/>
                  <a:pt x="42669" y="39288"/>
                  <a:pt x="43098" y="39052"/>
                </a:cubicBezTo>
                <a:close/>
                <a:moveTo>
                  <a:pt x="42841" y="40702"/>
                </a:moveTo>
                <a:lnTo>
                  <a:pt x="42841" y="40702"/>
                </a:lnTo>
                <a:cubicBezTo>
                  <a:pt x="42519" y="41538"/>
                  <a:pt x="41833" y="42074"/>
                  <a:pt x="41040" y="42524"/>
                </a:cubicBezTo>
                <a:cubicBezTo>
                  <a:pt x="38833" y="43038"/>
                  <a:pt x="36669" y="43724"/>
                  <a:pt x="34568" y="44581"/>
                </a:cubicBezTo>
                <a:cubicBezTo>
                  <a:pt x="33561" y="45010"/>
                  <a:pt x="32575" y="45502"/>
                  <a:pt x="31568" y="45910"/>
                </a:cubicBezTo>
                <a:cubicBezTo>
                  <a:pt x="30989" y="46145"/>
                  <a:pt x="30389" y="46338"/>
                  <a:pt x="29768" y="46488"/>
                </a:cubicBezTo>
                <a:cubicBezTo>
                  <a:pt x="29621" y="46545"/>
                  <a:pt x="29462" y="46572"/>
                  <a:pt x="29300" y="46572"/>
                </a:cubicBezTo>
                <a:cubicBezTo>
                  <a:pt x="29156" y="46572"/>
                  <a:pt x="29009" y="46550"/>
                  <a:pt x="28868" y="46510"/>
                </a:cubicBezTo>
                <a:cubicBezTo>
                  <a:pt x="29125" y="46360"/>
                  <a:pt x="29403" y="46231"/>
                  <a:pt x="29682" y="46145"/>
                </a:cubicBezTo>
                <a:cubicBezTo>
                  <a:pt x="31847" y="45310"/>
                  <a:pt x="33904" y="44195"/>
                  <a:pt x="36068" y="43338"/>
                </a:cubicBezTo>
                <a:cubicBezTo>
                  <a:pt x="38297" y="42481"/>
                  <a:pt x="40762" y="41838"/>
                  <a:pt x="42841" y="40702"/>
                </a:cubicBezTo>
                <a:close/>
                <a:moveTo>
                  <a:pt x="39154" y="41966"/>
                </a:moveTo>
                <a:lnTo>
                  <a:pt x="39154" y="41966"/>
                </a:lnTo>
                <a:cubicBezTo>
                  <a:pt x="38897" y="42052"/>
                  <a:pt x="38640" y="42138"/>
                  <a:pt x="38404" y="42245"/>
                </a:cubicBezTo>
                <a:cubicBezTo>
                  <a:pt x="37119" y="42738"/>
                  <a:pt x="35833" y="43209"/>
                  <a:pt x="34568" y="43745"/>
                </a:cubicBezTo>
                <a:cubicBezTo>
                  <a:pt x="33197" y="44324"/>
                  <a:pt x="31889" y="44988"/>
                  <a:pt x="30539" y="45610"/>
                </a:cubicBezTo>
                <a:cubicBezTo>
                  <a:pt x="29875" y="45888"/>
                  <a:pt x="29061" y="46060"/>
                  <a:pt x="28503" y="46574"/>
                </a:cubicBezTo>
                <a:cubicBezTo>
                  <a:pt x="28418" y="46317"/>
                  <a:pt x="28332" y="46060"/>
                  <a:pt x="28289" y="45803"/>
                </a:cubicBezTo>
                <a:cubicBezTo>
                  <a:pt x="29339" y="45395"/>
                  <a:pt x="30304" y="44881"/>
                  <a:pt x="31332" y="44452"/>
                </a:cubicBezTo>
                <a:cubicBezTo>
                  <a:pt x="32704" y="43895"/>
                  <a:pt x="34183" y="43552"/>
                  <a:pt x="35597" y="43102"/>
                </a:cubicBezTo>
                <a:cubicBezTo>
                  <a:pt x="36776" y="42738"/>
                  <a:pt x="37954" y="42331"/>
                  <a:pt x="39154" y="41966"/>
                </a:cubicBezTo>
                <a:close/>
                <a:moveTo>
                  <a:pt x="38276" y="43852"/>
                </a:moveTo>
                <a:cubicBezTo>
                  <a:pt x="37269" y="44367"/>
                  <a:pt x="36283" y="44945"/>
                  <a:pt x="35340" y="45588"/>
                </a:cubicBezTo>
                <a:cubicBezTo>
                  <a:pt x="35318" y="45524"/>
                  <a:pt x="35276" y="45502"/>
                  <a:pt x="35211" y="45502"/>
                </a:cubicBezTo>
                <a:cubicBezTo>
                  <a:pt x="33990" y="45824"/>
                  <a:pt x="32790" y="46253"/>
                  <a:pt x="31632" y="46788"/>
                </a:cubicBezTo>
                <a:cubicBezTo>
                  <a:pt x="31332" y="46917"/>
                  <a:pt x="31032" y="47045"/>
                  <a:pt x="30711" y="47174"/>
                </a:cubicBezTo>
                <a:cubicBezTo>
                  <a:pt x="30569" y="47224"/>
                  <a:pt x="30365" y="47261"/>
                  <a:pt x="30235" y="47261"/>
                </a:cubicBezTo>
                <a:cubicBezTo>
                  <a:pt x="30032" y="47261"/>
                  <a:pt x="30009" y="47170"/>
                  <a:pt x="30689" y="46895"/>
                </a:cubicBezTo>
                <a:cubicBezTo>
                  <a:pt x="31311" y="46638"/>
                  <a:pt x="31911" y="46381"/>
                  <a:pt x="32532" y="46103"/>
                </a:cubicBezTo>
                <a:cubicBezTo>
                  <a:pt x="34097" y="45395"/>
                  <a:pt x="35683" y="44731"/>
                  <a:pt x="37311" y="44174"/>
                </a:cubicBezTo>
                <a:cubicBezTo>
                  <a:pt x="37633" y="44045"/>
                  <a:pt x="37954" y="43959"/>
                  <a:pt x="38276" y="43852"/>
                </a:cubicBezTo>
                <a:close/>
                <a:moveTo>
                  <a:pt x="34461" y="46188"/>
                </a:moveTo>
                <a:lnTo>
                  <a:pt x="34461" y="46188"/>
                </a:lnTo>
                <a:cubicBezTo>
                  <a:pt x="33701" y="46752"/>
                  <a:pt x="32812" y="47292"/>
                  <a:pt x="31873" y="47572"/>
                </a:cubicBezTo>
                <a:lnTo>
                  <a:pt x="31873" y="47572"/>
                </a:lnTo>
                <a:cubicBezTo>
                  <a:pt x="31953" y="47530"/>
                  <a:pt x="31944" y="47386"/>
                  <a:pt x="31847" y="47367"/>
                </a:cubicBezTo>
                <a:cubicBezTo>
                  <a:pt x="31847" y="47367"/>
                  <a:pt x="32875" y="46810"/>
                  <a:pt x="32897" y="46810"/>
                </a:cubicBezTo>
                <a:cubicBezTo>
                  <a:pt x="33218" y="46681"/>
                  <a:pt x="33540" y="46574"/>
                  <a:pt x="33861" y="46467"/>
                </a:cubicBezTo>
                <a:cubicBezTo>
                  <a:pt x="34075" y="46381"/>
                  <a:pt x="34268" y="46295"/>
                  <a:pt x="34461" y="46188"/>
                </a:cubicBezTo>
                <a:close/>
                <a:moveTo>
                  <a:pt x="39905" y="43102"/>
                </a:moveTo>
                <a:lnTo>
                  <a:pt x="39412" y="43317"/>
                </a:lnTo>
                <a:cubicBezTo>
                  <a:pt x="38833" y="43509"/>
                  <a:pt x="38233" y="43659"/>
                  <a:pt x="37697" y="43809"/>
                </a:cubicBezTo>
                <a:cubicBezTo>
                  <a:pt x="36497" y="44195"/>
                  <a:pt x="35318" y="44667"/>
                  <a:pt x="34140" y="45160"/>
                </a:cubicBezTo>
                <a:cubicBezTo>
                  <a:pt x="33282" y="45502"/>
                  <a:pt x="32425" y="45931"/>
                  <a:pt x="31589" y="46317"/>
                </a:cubicBezTo>
                <a:cubicBezTo>
                  <a:pt x="30904" y="46638"/>
                  <a:pt x="30089" y="46810"/>
                  <a:pt x="29532" y="47324"/>
                </a:cubicBezTo>
                <a:cubicBezTo>
                  <a:pt x="29489" y="47388"/>
                  <a:pt x="29511" y="47474"/>
                  <a:pt x="29575" y="47496"/>
                </a:cubicBezTo>
                <a:cubicBezTo>
                  <a:pt x="29696" y="47525"/>
                  <a:pt x="29813" y="47537"/>
                  <a:pt x="29929" y="47537"/>
                </a:cubicBezTo>
                <a:cubicBezTo>
                  <a:pt x="30325" y="47537"/>
                  <a:pt x="30698" y="47388"/>
                  <a:pt x="31097" y="47238"/>
                </a:cubicBezTo>
                <a:cubicBezTo>
                  <a:pt x="32061" y="46853"/>
                  <a:pt x="33004" y="46467"/>
                  <a:pt x="33968" y="46081"/>
                </a:cubicBezTo>
                <a:lnTo>
                  <a:pt x="33968" y="46081"/>
                </a:lnTo>
                <a:cubicBezTo>
                  <a:pt x="33967" y="46082"/>
                  <a:pt x="33966" y="46082"/>
                  <a:pt x="33966" y="46082"/>
                </a:cubicBezTo>
                <a:cubicBezTo>
                  <a:pt x="33956" y="46082"/>
                  <a:pt x="34695" y="45767"/>
                  <a:pt x="34804" y="45767"/>
                </a:cubicBezTo>
                <a:cubicBezTo>
                  <a:pt x="34836" y="45767"/>
                  <a:pt x="34813" y="45795"/>
                  <a:pt x="34697" y="45867"/>
                </a:cubicBezTo>
                <a:cubicBezTo>
                  <a:pt x="34204" y="46145"/>
                  <a:pt x="33690" y="46360"/>
                  <a:pt x="33154" y="46510"/>
                </a:cubicBezTo>
                <a:cubicBezTo>
                  <a:pt x="32575" y="46703"/>
                  <a:pt x="32018" y="46938"/>
                  <a:pt x="31589" y="47410"/>
                </a:cubicBezTo>
                <a:cubicBezTo>
                  <a:pt x="31525" y="47474"/>
                  <a:pt x="31568" y="47581"/>
                  <a:pt x="31654" y="47581"/>
                </a:cubicBezTo>
                <a:lnTo>
                  <a:pt x="31841" y="47581"/>
                </a:lnTo>
                <a:cubicBezTo>
                  <a:pt x="31431" y="47701"/>
                  <a:pt x="31011" y="47771"/>
                  <a:pt x="30588" y="47771"/>
                </a:cubicBezTo>
                <a:cubicBezTo>
                  <a:pt x="30408" y="47771"/>
                  <a:pt x="30227" y="47758"/>
                  <a:pt x="30046" y="47731"/>
                </a:cubicBezTo>
                <a:cubicBezTo>
                  <a:pt x="29468" y="47667"/>
                  <a:pt x="28953" y="47324"/>
                  <a:pt x="28675" y="46831"/>
                </a:cubicBezTo>
                <a:cubicBezTo>
                  <a:pt x="30646" y="46638"/>
                  <a:pt x="32425" y="45760"/>
                  <a:pt x="34225" y="44945"/>
                </a:cubicBezTo>
                <a:cubicBezTo>
                  <a:pt x="35361" y="44452"/>
                  <a:pt x="36497" y="44024"/>
                  <a:pt x="37676" y="43681"/>
                </a:cubicBezTo>
                <a:cubicBezTo>
                  <a:pt x="38340" y="43445"/>
                  <a:pt x="39176" y="43317"/>
                  <a:pt x="39905" y="43102"/>
                </a:cubicBezTo>
                <a:close/>
                <a:moveTo>
                  <a:pt x="30873" y="3073"/>
                </a:moveTo>
                <a:cubicBezTo>
                  <a:pt x="34728" y="3073"/>
                  <a:pt x="38586" y="3814"/>
                  <a:pt x="42176" y="5277"/>
                </a:cubicBezTo>
                <a:cubicBezTo>
                  <a:pt x="41705" y="5363"/>
                  <a:pt x="41276" y="5556"/>
                  <a:pt x="40933" y="5877"/>
                </a:cubicBezTo>
                <a:cubicBezTo>
                  <a:pt x="40397" y="6413"/>
                  <a:pt x="41019" y="7077"/>
                  <a:pt x="41533" y="7206"/>
                </a:cubicBezTo>
                <a:cubicBezTo>
                  <a:pt x="41640" y="7227"/>
                  <a:pt x="41748" y="7238"/>
                  <a:pt x="41855" y="7238"/>
                </a:cubicBezTo>
                <a:cubicBezTo>
                  <a:pt x="41962" y="7238"/>
                  <a:pt x="42069" y="7227"/>
                  <a:pt x="42176" y="7206"/>
                </a:cubicBezTo>
                <a:lnTo>
                  <a:pt x="42455" y="7249"/>
                </a:lnTo>
                <a:cubicBezTo>
                  <a:pt x="42522" y="7226"/>
                  <a:pt x="42581" y="7215"/>
                  <a:pt x="42632" y="7215"/>
                </a:cubicBezTo>
                <a:cubicBezTo>
                  <a:pt x="42823" y="7215"/>
                  <a:pt x="42896" y="7373"/>
                  <a:pt x="42862" y="7677"/>
                </a:cubicBezTo>
                <a:cubicBezTo>
                  <a:pt x="42841" y="7678"/>
                  <a:pt x="42820" y="7678"/>
                  <a:pt x="42800" y="7678"/>
                </a:cubicBezTo>
                <a:cubicBezTo>
                  <a:pt x="41913" y="7678"/>
                  <a:pt x="40873" y="7239"/>
                  <a:pt x="40119" y="6820"/>
                </a:cubicBezTo>
                <a:cubicBezTo>
                  <a:pt x="39653" y="6561"/>
                  <a:pt x="38814" y="5596"/>
                  <a:pt x="38101" y="5596"/>
                </a:cubicBezTo>
                <a:cubicBezTo>
                  <a:pt x="37928" y="5596"/>
                  <a:pt x="37762" y="5653"/>
                  <a:pt x="37611" y="5791"/>
                </a:cubicBezTo>
                <a:cubicBezTo>
                  <a:pt x="37311" y="6070"/>
                  <a:pt x="37161" y="6434"/>
                  <a:pt x="37140" y="6820"/>
                </a:cubicBezTo>
                <a:cubicBezTo>
                  <a:pt x="37076" y="7313"/>
                  <a:pt x="37697" y="8149"/>
                  <a:pt x="36797" y="8213"/>
                </a:cubicBezTo>
                <a:cubicBezTo>
                  <a:pt x="36759" y="8215"/>
                  <a:pt x="36721" y="8216"/>
                  <a:pt x="36683" y="8216"/>
                </a:cubicBezTo>
                <a:cubicBezTo>
                  <a:pt x="35878" y="8216"/>
                  <a:pt x="35002" y="7802"/>
                  <a:pt x="34204" y="7720"/>
                </a:cubicBezTo>
                <a:cubicBezTo>
                  <a:pt x="34129" y="7713"/>
                  <a:pt x="34057" y="7709"/>
                  <a:pt x="33989" y="7709"/>
                </a:cubicBezTo>
                <a:cubicBezTo>
                  <a:pt x="32474" y="7709"/>
                  <a:pt x="32568" y="9462"/>
                  <a:pt x="33840" y="10077"/>
                </a:cubicBezTo>
                <a:cubicBezTo>
                  <a:pt x="34783" y="10506"/>
                  <a:pt x="35790" y="10763"/>
                  <a:pt x="36840" y="10806"/>
                </a:cubicBezTo>
                <a:cubicBezTo>
                  <a:pt x="36857" y="10807"/>
                  <a:pt x="36874" y="10807"/>
                  <a:pt x="36891" y="10807"/>
                </a:cubicBezTo>
                <a:cubicBezTo>
                  <a:pt x="37304" y="10807"/>
                  <a:pt x="37733" y="10562"/>
                  <a:pt x="38083" y="10356"/>
                </a:cubicBezTo>
                <a:cubicBezTo>
                  <a:pt x="38701" y="9978"/>
                  <a:pt x="39289" y="9729"/>
                  <a:pt x="39869" y="9729"/>
                </a:cubicBezTo>
                <a:cubicBezTo>
                  <a:pt x="40374" y="9729"/>
                  <a:pt x="40874" y="9918"/>
                  <a:pt x="41383" y="10377"/>
                </a:cubicBezTo>
                <a:cubicBezTo>
                  <a:pt x="42455" y="11342"/>
                  <a:pt x="42348" y="12971"/>
                  <a:pt x="43526" y="13871"/>
                </a:cubicBezTo>
                <a:cubicBezTo>
                  <a:pt x="43712" y="14011"/>
                  <a:pt x="43890" y="14067"/>
                  <a:pt x="44063" y="14067"/>
                </a:cubicBezTo>
                <a:cubicBezTo>
                  <a:pt x="44744" y="14067"/>
                  <a:pt x="45345" y="13196"/>
                  <a:pt x="46034" y="13196"/>
                </a:cubicBezTo>
                <a:cubicBezTo>
                  <a:pt x="46076" y="13196"/>
                  <a:pt x="46119" y="13199"/>
                  <a:pt x="46162" y="13206"/>
                </a:cubicBezTo>
                <a:cubicBezTo>
                  <a:pt x="46762" y="13335"/>
                  <a:pt x="47341" y="13571"/>
                  <a:pt x="47855" y="13914"/>
                </a:cubicBezTo>
                <a:cubicBezTo>
                  <a:pt x="48134" y="14106"/>
                  <a:pt x="48413" y="14321"/>
                  <a:pt x="48648" y="14556"/>
                </a:cubicBezTo>
                <a:cubicBezTo>
                  <a:pt x="48757" y="14684"/>
                  <a:pt x="49253" y="15739"/>
                  <a:pt x="48731" y="15739"/>
                </a:cubicBezTo>
                <a:cubicBezTo>
                  <a:pt x="48638" y="15739"/>
                  <a:pt x="48513" y="15706"/>
                  <a:pt x="48348" y="15628"/>
                </a:cubicBezTo>
                <a:cubicBezTo>
                  <a:pt x="47512" y="15242"/>
                  <a:pt x="47041" y="14214"/>
                  <a:pt x="46034" y="14149"/>
                </a:cubicBezTo>
                <a:cubicBezTo>
                  <a:pt x="46004" y="14148"/>
                  <a:pt x="45975" y="14147"/>
                  <a:pt x="45947" y="14147"/>
                </a:cubicBezTo>
                <a:cubicBezTo>
                  <a:pt x="45222" y="14147"/>
                  <a:pt x="44983" y="14669"/>
                  <a:pt x="44962" y="15349"/>
                </a:cubicBezTo>
                <a:cubicBezTo>
                  <a:pt x="44962" y="16335"/>
                  <a:pt x="46162" y="16742"/>
                  <a:pt x="46891" y="17064"/>
                </a:cubicBezTo>
                <a:lnTo>
                  <a:pt x="47127" y="17192"/>
                </a:lnTo>
                <a:cubicBezTo>
                  <a:pt x="47748" y="17450"/>
                  <a:pt x="47641" y="17878"/>
                  <a:pt x="46848" y="18478"/>
                </a:cubicBezTo>
                <a:cubicBezTo>
                  <a:pt x="45434" y="17750"/>
                  <a:pt x="43955" y="17171"/>
                  <a:pt x="42541" y="16464"/>
                </a:cubicBezTo>
                <a:cubicBezTo>
                  <a:pt x="40912" y="15671"/>
                  <a:pt x="39733" y="14535"/>
                  <a:pt x="38554" y="13163"/>
                </a:cubicBezTo>
                <a:cubicBezTo>
                  <a:pt x="37783" y="12285"/>
                  <a:pt x="36904" y="11342"/>
                  <a:pt x="35768" y="10913"/>
                </a:cubicBezTo>
                <a:cubicBezTo>
                  <a:pt x="35151" y="10690"/>
                  <a:pt x="34518" y="10602"/>
                  <a:pt x="33883" y="10602"/>
                </a:cubicBezTo>
                <a:cubicBezTo>
                  <a:pt x="33174" y="10602"/>
                  <a:pt x="32462" y="10712"/>
                  <a:pt x="31761" y="10870"/>
                </a:cubicBezTo>
                <a:cubicBezTo>
                  <a:pt x="27389" y="11878"/>
                  <a:pt x="19824" y="17235"/>
                  <a:pt x="22396" y="22572"/>
                </a:cubicBezTo>
                <a:cubicBezTo>
                  <a:pt x="23703" y="25272"/>
                  <a:pt x="27732" y="24672"/>
                  <a:pt x="29982" y="25893"/>
                </a:cubicBezTo>
                <a:cubicBezTo>
                  <a:pt x="31804" y="26901"/>
                  <a:pt x="30947" y="28979"/>
                  <a:pt x="30389" y="30480"/>
                </a:cubicBezTo>
                <a:cubicBezTo>
                  <a:pt x="30154" y="31080"/>
                  <a:pt x="29961" y="31701"/>
                  <a:pt x="29832" y="32323"/>
                </a:cubicBezTo>
                <a:cubicBezTo>
                  <a:pt x="29661" y="33223"/>
                  <a:pt x="29939" y="34080"/>
                  <a:pt x="30004" y="34980"/>
                </a:cubicBezTo>
                <a:cubicBezTo>
                  <a:pt x="30111" y="36223"/>
                  <a:pt x="29039" y="37552"/>
                  <a:pt x="28589" y="38709"/>
                </a:cubicBezTo>
                <a:cubicBezTo>
                  <a:pt x="28246" y="39630"/>
                  <a:pt x="27968" y="40595"/>
                  <a:pt x="27775" y="41559"/>
                </a:cubicBezTo>
                <a:cubicBezTo>
                  <a:pt x="27389" y="43231"/>
                  <a:pt x="27132" y="45202"/>
                  <a:pt x="27818" y="46853"/>
                </a:cubicBezTo>
                <a:cubicBezTo>
                  <a:pt x="28341" y="48110"/>
                  <a:pt x="29434" y="48570"/>
                  <a:pt x="30644" y="48570"/>
                </a:cubicBezTo>
                <a:cubicBezTo>
                  <a:pt x="30919" y="48570"/>
                  <a:pt x="31200" y="48546"/>
                  <a:pt x="31482" y="48503"/>
                </a:cubicBezTo>
                <a:cubicBezTo>
                  <a:pt x="32918" y="48267"/>
                  <a:pt x="34161" y="47453"/>
                  <a:pt x="35318" y="46595"/>
                </a:cubicBezTo>
                <a:cubicBezTo>
                  <a:pt x="36926" y="45395"/>
                  <a:pt x="38597" y="44581"/>
                  <a:pt x="40397" y="43745"/>
                </a:cubicBezTo>
                <a:cubicBezTo>
                  <a:pt x="41619" y="43209"/>
                  <a:pt x="42733" y="42588"/>
                  <a:pt x="43483" y="41452"/>
                </a:cubicBezTo>
                <a:cubicBezTo>
                  <a:pt x="44405" y="40102"/>
                  <a:pt x="43419" y="38409"/>
                  <a:pt x="44941" y="37337"/>
                </a:cubicBezTo>
                <a:cubicBezTo>
                  <a:pt x="46548" y="36180"/>
                  <a:pt x="48970" y="36009"/>
                  <a:pt x="49956" y="34101"/>
                </a:cubicBezTo>
                <a:cubicBezTo>
                  <a:pt x="50406" y="33244"/>
                  <a:pt x="50234" y="32258"/>
                  <a:pt x="49806" y="31444"/>
                </a:cubicBezTo>
                <a:cubicBezTo>
                  <a:pt x="49420" y="30715"/>
                  <a:pt x="48734" y="30201"/>
                  <a:pt x="48413" y="29408"/>
                </a:cubicBezTo>
                <a:cubicBezTo>
                  <a:pt x="48070" y="28529"/>
                  <a:pt x="48348" y="27458"/>
                  <a:pt x="48177" y="26536"/>
                </a:cubicBezTo>
                <a:cubicBezTo>
                  <a:pt x="48027" y="25893"/>
                  <a:pt x="47791" y="25293"/>
                  <a:pt x="47491" y="24715"/>
                </a:cubicBezTo>
                <a:cubicBezTo>
                  <a:pt x="47298" y="24286"/>
                  <a:pt x="47105" y="23879"/>
                  <a:pt x="46955" y="23450"/>
                </a:cubicBezTo>
                <a:cubicBezTo>
                  <a:pt x="46934" y="23343"/>
                  <a:pt x="46891" y="23214"/>
                  <a:pt x="46870" y="23107"/>
                </a:cubicBezTo>
                <a:cubicBezTo>
                  <a:pt x="46612" y="22507"/>
                  <a:pt x="46891" y="22207"/>
                  <a:pt x="47705" y="22207"/>
                </a:cubicBezTo>
                <a:cubicBezTo>
                  <a:pt x="48520" y="23472"/>
                  <a:pt x="48413" y="25486"/>
                  <a:pt x="48391" y="26943"/>
                </a:cubicBezTo>
                <a:cubicBezTo>
                  <a:pt x="48370" y="27844"/>
                  <a:pt x="48413" y="28744"/>
                  <a:pt x="49013" y="29451"/>
                </a:cubicBezTo>
                <a:cubicBezTo>
                  <a:pt x="49386" y="29908"/>
                  <a:pt x="49982" y="30034"/>
                  <a:pt x="50584" y="30034"/>
                </a:cubicBezTo>
                <a:cubicBezTo>
                  <a:pt x="51055" y="30034"/>
                  <a:pt x="51530" y="29957"/>
                  <a:pt x="51906" y="29901"/>
                </a:cubicBezTo>
                <a:cubicBezTo>
                  <a:pt x="52784" y="29772"/>
                  <a:pt x="54135" y="29322"/>
                  <a:pt x="54413" y="28379"/>
                </a:cubicBezTo>
                <a:cubicBezTo>
                  <a:pt x="54777" y="27136"/>
                  <a:pt x="53920" y="26022"/>
                  <a:pt x="53213" y="25058"/>
                </a:cubicBezTo>
                <a:cubicBezTo>
                  <a:pt x="52977" y="24736"/>
                  <a:pt x="52742" y="24393"/>
                  <a:pt x="52506" y="24050"/>
                </a:cubicBezTo>
                <a:cubicBezTo>
                  <a:pt x="52399" y="23879"/>
                  <a:pt x="52270" y="23686"/>
                  <a:pt x="52163" y="23493"/>
                </a:cubicBezTo>
                <a:lnTo>
                  <a:pt x="52163" y="23493"/>
                </a:lnTo>
                <a:cubicBezTo>
                  <a:pt x="52166" y="23497"/>
                  <a:pt x="52167" y="23499"/>
                  <a:pt x="52168" y="23499"/>
                </a:cubicBezTo>
                <a:cubicBezTo>
                  <a:pt x="52189" y="23499"/>
                  <a:pt x="51566" y="22120"/>
                  <a:pt x="52059" y="22120"/>
                </a:cubicBezTo>
                <a:cubicBezTo>
                  <a:pt x="52128" y="22120"/>
                  <a:pt x="52218" y="22146"/>
                  <a:pt x="52334" y="22207"/>
                </a:cubicBezTo>
                <a:cubicBezTo>
                  <a:pt x="53492" y="22807"/>
                  <a:pt x="54092" y="24565"/>
                  <a:pt x="54692" y="25636"/>
                </a:cubicBezTo>
                <a:cubicBezTo>
                  <a:pt x="55249" y="26643"/>
                  <a:pt x="55999" y="27544"/>
                  <a:pt x="56878" y="28294"/>
                </a:cubicBezTo>
                <a:cubicBezTo>
                  <a:pt x="58185" y="29451"/>
                  <a:pt x="58571" y="30822"/>
                  <a:pt x="58914" y="32473"/>
                </a:cubicBezTo>
                <a:cubicBezTo>
                  <a:pt x="58914" y="32515"/>
                  <a:pt x="58935" y="32580"/>
                  <a:pt x="58978" y="32623"/>
                </a:cubicBezTo>
                <a:cubicBezTo>
                  <a:pt x="57671" y="44174"/>
                  <a:pt x="48691" y="53475"/>
                  <a:pt x="37269" y="56025"/>
                </a:cubicBezTo>
                <a:cubicBezTo>
                  <a:pt x="35216" y="56487"/>
                  <a:pt x="33139" y="56710"/>
                  <a:pt x="31073" y="56710"/>
                </a:cubicBezTo>
                <a:cubicBezTo>
                  <a:pt x="20587" y="56710"/>
                  <a:pt x="10421" y="50949"/>
                  <a:pt x="5551" y="41388"/>
                </a:cubicBezTo>
                <a:lnTo>
                  <a:pt x="5551" y="41345"/>
                </a:lnTo>
                <a:cubicBezTo>
                  <a:pt x="5187" y="40616"/>
                  <a:pt x="4844" y="39845"/>
                  <a:pt x="4544" y="39073"/>
                </a:cubicBezTo>
                <a:cubicBezTo>
                  <a:pt x="4608" y="39009"/>
                  <a:pt x="4651" y="38923"/>
                  <a:pt x="4651" y="38838"/>
                </a:cubicBezTo>
                <a:cubicBezTo>
                  <a:pt x="4737" y="37873"/>
                  <a:pt x="5208" y="37059"/>
                  <a:pt x="5487" y="36159"/>
                </a:cubicBezTo>
                <a:cubicBezTo>
                  <a:pt x="5680" y="35494"/>
                  <a:pt x="5551" y="34766"/>
                  <a:pt x="5487" y="34101"/>
                </a:cubicBezTo>
                <a:cubicBezTo>
                  <a:pt x="5433" y="33638"/>
                  <a:pt x="5439" y="32361"/>
                  <a:pt x="5898" y="32361"/>
                </a:cubicBezTo>
                <a:cubicBezTo>
                  <a:pt x="5991" y="32361"/>
                  <a:pt x="6103" y="32414"/>
                  <a:pt x="6237" y="32537"/>
                </a:cubicBezTo>
                <a:cubicBezTo>
                  <a:pt x="6451" y="32773"/>
                  <a:pt x="6708" y="32965"/>
                  <a:pt x="6987" y="33073"/>
                </a:cubicBezTo>
                <a:cubicBezTo>
                  <a:pt x="7094" y="33101"/>
                  <a:pt x="7201" y="33115"/>
                  <a:pt x="7306" y="33115"/>
                </a:cubicBezTo>
                <a:cubicBezTo>
                  <a:pt x="7832" y="33115"/>
                  <a:pt x="8305" y="32773"/>
                  <a:pt x="8466" y="32237"/>
                </a:cubicBezTo>
                <a:cubicBezTo>
                  <a:pt x="8616" y="31723"/>
                  <a:pt x="8680" y="31187"/>
                  <a:pt x="8701" y="30630"/>
                </a:cubicBezTo>
                <a:cubicBezTo>
                  <a:pt x="8787" y="29472"/>
                  <a:pt x="8937" y="28722"/>
                  <a:pt x="9773" y="27822"/>
                </a:cubicBezTo>
                <a:cubicBezTo>
                  <a:pt x="10373" y="27179"/>
                  <a:pt x="11059" y="26065"/>
                  <a:pt x="10523" y="25186"/>
                </a:cubicBezTo>
                <a:cubicBezTo>
                  <a:pt x="10266" y="24779"/>
                  <a:pt x="9709" y="24543"/>
                  <a:pt x="9859" y="23986"/>
                </a:cubicBezTo>
                <a:cubicBezTo>
                  <a:pt x="9987" y="23557"/>
                  <a:pt x="10137" y="22936"/>
                  <a:pt x="10009" y="22486"/>
                </a:cubicBezTo>
                <a:cubicBezTo>
                  <a:pt x="9902" y="22014"/>
                  <a:pt x="9623" y="21607"/>
                  <a:pt x="9237" y="21350"/>
                </a:cubicBezTo>
                <a:cubicBezTo>
                  <a:pt x="9066" y="21243"/>
                  <a:pt x="8851" y="21157"/>
                  <a:pt x="8659" y="21093"/>
                </a:cubicBezTo>
                <a:cubicBezTo>
                  <a:pt x="7566" y="20729"/>
                  <a:pt x="8016" y="19400"/>
                  <a:pt x="8337" y="18693"/>
                </a:cubicBezTo>
                <a:cubicBezTo>
                  <a:pt x="8594" y="18071"/>
                  <a:pt x="8959" y="17364"/>
                  <a:pt x="8980" y="16678"/>
                </a:cubicBezTo>
                <a:cubicBezTo>
                  <a:pt x="9023" y="15607"/>
                  <a:pt x="8744" y="14556"/>
                  <a:pt x="8744" y="13506"/>
                </a:cubicBezTo>
                <a:cubicBezTo>
                  <a:pt x="10266" y="11599"/>
                  <a:pt x="12023" y="9906"/>
                  <a:pt x="13973" y="8470"/>
                </a:cubicBezTo>
                <a:cubicBezTo>
                  <a:pt x="18935" y="4850"/>
                  <a:pt x="24902" y="3073"/>
                  <a:pt x="30873" y="3073"/>
                </a:cubicBezTo>
                <a:close/>
                <a:moveTo>
                  <a:pt x="44748" y="2598"/>
                </a:moveTo>
                <a:cubicBezTo>
                  <a:pt x="48177" y="4334"/>
                  <a:pt x="51456" y="6263"/>
                  <a:pt x="54113" y="9092"/>
                </a:cubicBezTo>
                <a:cubicBezTo>
                  <a:pt x="56899" y="12028"/>
                  <a:pt x="58806" y="15692"/>
                  <a:pt x="60328" y="19421"/>
                </a:cubicBezTo>
                <a:cubicBezTo>
                  <a:pt x="63478" y="27093"/>
                  <a:pt x="63050" y="35323"/>
                  <a:pt x="59664" y="42845"/>
                </a:cubicBezTo>
                <a:cubicBezTo>
                  <a:pt x="55870" y="51310"/>
                  <a:pt x="48048" y="56732"/>
                  <a:pt x="39133" y="58704"/>
                </a:cubicBezTo>
                <a:cubicBezTo>
                  <a:pt x="36565" y="59261"/>
                  <a:pt x="33960" y="59523"/>
                  <a:pt x="31352" y="59523"/>
                </a:cubicBezTo>
                <a:cubicBezTo>
                  <a:pt x="31153" y="59523"/>
                  <a:pt x="30953" y="59521"/>
                  <a:pt x="30754" y="59518"/>
                </a:cubicBezTo>
                <a:cubicBezTo>
                  <a:pt x="27346" y="59475"/>
                  <a:pt x="23489" y="59240"/>
                  <a:pt x="20360" y="57782"/>
                </a:cubicBezTo>
                <a:cubicBezTo>
                  <a:pt x="20703" y="57032"/>
                  <a:pt x="20981" y="56304"/>
                  <a:pt x="21174" y="55832"/>
                </a:cubicBezTo>
                <a:cubicBezTo>
                  <a:pt x="24404" y="56923"/>
                  <a:pt x="27777" y="57471"/>
                  <a:pt x="31154" y="57471"/>
                </a:cubicBezTo>
                <a:cubicBezTo>
                  <a:pt x="33020" y="57471"/>
                  <a:pt x="34887" y="57303"/>
                  <a:pt x="36733" y="56968"/>
                </a:cubicBezTo>
                <a:cubicBezTo>
                  <a:pt x="49720" y="54546"/>
                  <a:pt x="59835" y="43188"/>
                  <a:pt x="59921" y="29901"/>
                </a:cubicBezTo>
                <a:cubicBezTo>
                  <a:pt x="59835" y="18907"/>
                  <a:pt x="53042" y="9370"/>
                  <a:pt x="43269" y="4913"/>
                </a:cubicBezTo>
                <a:cubicBezTo>
                  <a:pt x="43698" y="4313"/>
                  <a:pt x="44384" y="3455"/>
                  <a:pt x="44748" y="2598"/>
                </a:cubicBezTo>
                <a:close/>
                <a:moveTo>
                  <a:pt x="19417" y="55146"/>
                </a:moveTo>
                <a:cubicBezTo>
                  <a:pt x="19738" y="55296"/>
                  <a:pt x="20081" y="55425"/>
                  <a:pt x="20445" y="55554"/>
                </a:cubicBezTo>
                <a:cubicBezTo>
                  <a:pt x="19968" y="56656"/>
                  <a:pt x="18640" y="59757"/>
                  <a:pt x="17677" y="59757"/>
                </a:cubicBezTo>
                <a:cubicBezTo>
                  <a:pt x="17516" y="59757"/>
                  <a:pt x="17366" y="59671"/>
                  <a:pt x="17231" y="59475"/>
                </a:cubicBezTo>
                <a:cubicBezTo>
                  <a:pt x="16824" y="58854"/>
                  <a:pt x="17981" y="57375"/>
                  <a:pt x="18302" y="56904"/>
                </a:cubicBezTo>
                <a:cubicBezTo>
                  <a:pt x="18667" y="56346"/>
                  <a:pt x="19160" y="55789"/>
                  <a:pt x="19417" y="55146"/>
                </a:cubicBezTo>
                <a:close/>
                <a:moveTo>
                  <a:pt x="29596" y="60268"/>
                </a:moveTo>
                <a:lnTo>
                  <a:pt x="29918" y="60290"/>
                </a:lnTo>
                <a:cubicBezTo>
                  <a:pt x="30646" y="60311"/>
                  <a:pt x="31375" y="60311"/>
                  <a:pt x="32082" y="60311"/>
                </a:cubicBezTo>
                <a:cubicBezTo>
                  <a:pt x="31204" y="60525"/>
                  <a:pt x="30325" y="60718"/>
                  <a:pt x="29446" y="60868"/>
                </a:cubicBezTo>
                <a:cubicBezTo>
                  <a:pt x="29511" y="60654"/>
                  <a:pt x="29554" y="60461"/>
                  <a:pt x="29596" y="60268"/>
                </a:cubicBezTo>
                <a:close/>
                <a:moveTo>
                  <a:pt x="31275" y="60690"/>
                </a:moveTo>
                <a:cubicBezTo>
                  <a:pt x="30580" y="60961"/>
                  <a:pt x="29885" y="61153"/>
                  <a:pt x="29232" y="61490"/>
                </a:cubicBezTo>
                <a:cubicBezTo>
                  <a:pt x="29275" y="61361"/>
                  <a:pt x="29339" y="61211"/>
                  <a:pt x="29382" y="61083"/>
                </a:cubicBezTo>
                <a:lnTo>
                  <a:pt x="29382" y="61061"/>
                </a:lnTo>
                <a:cubicBezTo>
                  <a:pt x="29918" y="60975"/>
                  <a:pt x="30475" y="60868"/>
                  <a:pt x="31032" y="60761"/>
                </a:cubicBezTo>
                <a:cubicBezTo>
                  <a:pt x="31112" y="60738"/>
                  <a:pt x="31192" y="60716"/>
                  <a:pt x="31275" y="60690"/>
                </a:cubicBezTo>
                <a:close/>
                <a:moveTo>
                  <a:pt x="31840" y="61278"/>
                </a:moveTo>
                <a:cubicBezTo>
                  <a:pt x="30830" y="61766"/>
                  <a:pt x="29768" y="61986"/>
                  <a:pt x="28803" y="62540"/>
                </a:cubicBezTo>
                <a:cubicBezTo>
                  <a:pt x="28889" y="62368"/>
                  <a:pt x="28953" y="62176"/>
                  <a:pt x="29039" y="61983"/>
                </a:cubicBezTo>
                <a:cubicBezTo>
                  <a:pt x="29966" y="61821"/>
                  <a:pt x="31102" y="61622"/>
                  <a:pt x="31840" y="61278"/>
                </a:cubicBezTo>
                <a:close/>
                <a:moveTo>
                  <a:pt x="32473" y="60344"/>
                </a:moveTo>
                <a:cubicBezTo>
                  <a:pt x="32643" y="60770"/>
                  <a:pt x="32812" y="61237"/>
                  <a:pt x="32961" y="61726"/>
                </a:cubicBezTo>
                <a:lnTo>
                  <a:pt x="32918" y="61726"/>
                </a:lnTo>
                <a:cubicBezTo>
                  <a:pt x="31543" y="61895"/>
                  <a:pt x="30251" y="62378"/>
                  <a:pt x="28919" y="62720"/>
                </a:cubicBezTo>
                <a:lnTo>
                  <a:pt x="28919" y="62720"/>
                </a:lnTo>
                <a:cubicBezTo>
                  <a:pt x="29445" y="62577"/>
                  <a:pt x="30086" y="62169"/>
                  <a:pt x="30646" y="61961"/>
                </a:cubicBezTo>
                <a:cubicBezTo>
                  <a:pt x="31247" y="61768"/>
                  <a:pt x="31847" y="61533"/>
                  <a:pt x="32425" y="61254"/>
                </a:cubicBezTo>
                <a:cubicBezTo>
                  <a:pt x="32532" y="61190"/>
                  <a:pt x="32447" y="61061"/>
                  <a:pt x="32361" y="61061"/>
                </a:cubicBezTo>
                <a:cubicBezTo>
                  <a:pt x="31782" y="61147"/>
                  <a:pt x="31225" y="61276"/>
                  <a:pt x="30689" y="61404"/>
                </a:cubicBezTo>
                <a:cubicBezTo>
                  <a:pt x="30261" y="61511"/>
                  <a:pt x="29554" y="61576"/>
                  <a:pt x="29125" y="61768"/>
                </a:cubicBezTo>
                <a:cubicBezTo>
                  <a:pt x="30132" y="61168"/>
                  <a:pt x="31375" y="60997"/>
                  <a:pt x="32425" y="60461"/>
                </a:cubicBezTo>
                <a:cubicBezTo>
                  <a:pt x="32464" y="60442"/>
                  <a:pt x="32486" y="60386"/>
                  <a:pt x="32473" y="60344"/>
                </a:cubicBezTo>
                <a:close/>
                <a:moveTo>
                  <a:pt x="32461" y="61869"/>
                </a:moveTo>
                <a:cubicBezTo>
                  <a:pt x="32481" y="61869"/>
                  <a:pt x="32372" y="61920"/>
                  <a:pt x="32018" y="62068"/>
                </a:cubicBezTo>
                <a:lnTo>
                  <a:pt x="32018" y="62047"/>
                </a:lnTo>
                <a:cubicBezTo>
                  <a:pt x="30796" y="62540"/>
                  <a:pt x="29618" y="63140"/>
                  <a:pt x="28418" y="63740"/>
                </a:cubicBezTo>
                <a:cubicBezTo>
                  <a:pt x="28482" y="63461"/>
                  <a:pt x="28589" y="63204"/>
                  <a:pt x="28675" y="62926"/>
                </a:cubicBezTo>
                <a:cubicBezTo>
                  <a:pt x="29296" y="62797"/>
                  <a:pt x="29918" y="62626"/>
                  <a:pt x="30518" y="62433"/>
                </a:cubicBezTo>
                <a:cubicBezTo>
                  <a:pt x="30925" y="62326"/>
                  <a:pt x="31332" y="62197"/>
                  <a:pt x="31739" y="62090"/>
                </a:cubicBezTo>
                <a:cubicBezTo>
                  <a:pt x="31854" y="62076"/>
                  <a:pt x="32420" y="61869"/>
                  <a:pt x="32461" y="61869"/>
                </a:cubicBezTo>
                <a:close/>
                <a:moveTo>
                  <a:pt x="33004" y="61833"/>
                </a:moveTo>
                <a:cubicBezTo>
                  <a:pt x="33068" y="62026"/>
                  <a:pt x="33132" y="62218"/>
                  <a:pt x="33175" y="62411"/>
                </a:cubicBezTo>
                <a:cubicBezTo>
                  <a:pt x="31697" y="62883"/>
                  <a:pt x="30261" y="63461"/>
                  <a:pt x="28739" y="63826"/>
                </a:cubicBezTo>
                <a:lnTo>
                  <a:pt x="28568" y="63869"/>
                </a:lnTo>
                <a:cubicBezTo>
                  <a:pt x="28653" y="63847"/>
                  <a:pt x="28739" y="63804"/>
                  <a:pt x="28803" y="63761"/>
                </a:cubicBezTo>
                <a:cubicBezTo>
                  <a:pt x="29211" y="63569"/>
                  <a:pt x="29618" y="63376"/>
                  <a:pt x="30025" y="63183"/>
                </a:cubicBezTo>
                <a:cubicBezTo>
                  <a:pt x="30989" y="62711"/>
                  <a:pt x="31954" y="62283"/>
                  <a:pt x="32940" y="61897"/>
                </a:cubicBezTo>
                <a:cubicBezTo>
                  <a:pt x="32961" y="61897"/>
                  <a:pt x="33004" y="61854"/>
                  <a:pt x="33004" y="61833"/>
                </a:cubicBezTo>
                <a:close/>
                <a:moveTo>
                  <a:pt x="31889" y="63076"/>
                </a:moveTo>
                <a:lnTo>
                  <a:pt x="31889" y="63076"/>
                </a:lnTo>
                <a:cubicBezTo>
                  <a:pt x="31439" y="63269"/>
                  <a:pt x="30989" y="63461"/>
                  <a:pt x="30539" y="63633"/>
                </a:cubicBezTo>
                <a:cubicBezTo>
                  <a:pt x="29789" y="63954"/>
                  <a:pt x="29018" y="64254"/>
                  <a:pt x="28268" y="64554"/>
                </a:cubicBezTo>
                <a:cubicBezTo>
                  <a:pt x="28268" y="64404"/>
                  <a:pt x="28289" y="64254"/>
                  <a:pt x="28332" y="64126"/>
                </a:cubicBezTo>
                <a:cubicBezTo>
                  <a:pt x="29532" y="63847"/>
                  <a:pt x="30711" y="63504"/>
                  <a:pt x="31889" y="63076"/>
                </a:cubicBezTo>
                <a:close/>
                <a:moveTo>
                  <a:pt x="33240" y="62626"/>
                </a:moveTo>
                <a:cubicBezTo>
                  <a:pt x="33325" y="62969"/>
                  <a:pt x="33390" y="63269"/>
                  <a:pt x="33454" y="63590"/>
                </a:cubicBezTo>
                <a:lnTo>
                  <a:pt x="33432" y="63590"/>
                </a:lnTo>
                <a:cubicBezTo>
                  <a:pt x="31697" y="64040"/>
                  <a:pt x="30025" y="64704"/>
                  <a:pt x="28225" y="64790"/>
                </a:cubicBezTo>
                <a:lnTo>
                  <a:pt x="28225" y="64769"/>
                </a:lnTo>
                <a:cubicBezTo>
                  <a:pt x="28975" y="64662"/>
                  <a:pt x="29918" y="64104"/>
                  <a:pt x="30582" y="63826"/>
                </a:cubicBezTo>
                <a:cubicBezTo>
                  <a:pt x="31482" y="63461"/>
                  <a:pt x="32361" y="63076"/>
                  <a:pt x="33240" y="62626"/>
                </a:cubicBezTo>
                <a:close/>
                <a:moveTo>
                  <a:pt x="30411" y="64662"/>
                </a:moveTo>
                <a:lnTo>
                  <a:pt x="30411" y="64662"/>
                </a:lnTo>
                <a:cubicBezTo>
                  <a:pt x="29682" y="64876"/>
                  <a:pt x="28953" y="65133"/>
                  <a:pt x="28246" y="65412"/>
                </a:cubicBezTo>
                <a:cubicBezTo>
                  <a:pt x="28225" y="65283"/>
                  <a:pt x="28225" y="65133"/>
                  <a:pt x="28225" y="64983"/>
                </a:cubicBezTo>
                <a:cubicBezTo>
                  <a:pt x="28953" y="64962"/>
                  <a:pt x="29704" y="64833"/>
                  <a:pt x="30411" y="64662"/>
                </a:cubicBezTo>
                <a:close/>
                <a:moveTo>
                  <a:pt x="32813" y="64762"/>
                </a:moveTo>
                <a:cubicBezTo>
                  <a:pt x="33059" y="64762"/>
                  <a:pt x="31948" y="65134"/>
                  <a:pt x="31932" y="65134"/>
                </a:cubicBezTo>
                <a:cubicBezTo>
                  <a:pt x="31931" y="65134"/>
                  <a:pt x="31932" y="65133"/>
                  <a:pt x="31932" y="65133"/>
                </a:cubicBezTo>
                <a:lnTo>
                  <a:pt x="31932" y="65133"/>
                </a:lnTo>
                <a:cubicBezTo>
                  <a:pt x="31482" y="65283"/>
                  <a:pt x="31011" y="65433"/>
                  <a:pt x="30561" y="65540"/>
                </a:cubicBezTo>
                <a:cubicBezTo>
                  <a:pt x="29811" y="65712"/>
                  <a:pt x="29103" y="65926"/>
                  <a:pt x="28396" y="66183"/>
                </a:cubicBezTo>
                <a:cubicBezTo>
                  <a:pt x="28396" y="66140"/>
                  <a:pt x="28396" y="66097"/>
                  <a:pt x="28375" y="66055"/>
                </a:cubicBezTo>
                <a:cubicBezTo>
                  <a:pt x="28353" y="65969"/>
                  <a:pt x="28332" y="65883"/>
                  <a:pt x="28311" y="65776"/>
                </a:cubicBezTo>
                <a:cubicBezTo>
                  <a:pt x="29746" y="65712"/>
                  <a:pt x="31097" y="65112"/>
                  <a:pt x="32490" y="64812"/>
                </a:cubicBezTo>
                <a:cubicBezTo>
                  <a:pt x="32663" y="64777"/>
                  <a:pt x="32764" y="64762"/>
                  <a:pt x="32813" y="64762"/>
                </a:cubicBezTo>
                <a:close/>
                <a:moveTo>
                  <a:pt x="33475" y="63783"/>
                </a:moveTo>
                <a:cubicBezTo>
                  <a:pt x="33561" y="64297"/>
                  <a:pt x="33604" y="64812"/>
                  <a:pt x="33582" y="65326"/>
                </a:cubicBezTo>
                <a:lnTo>
                  <a:pt x="33582" y="65347"/>
                </a:lnTo>
                <a:cubicBezTo>
                  <a:pt x="32747" y="65390"/>
                  <a:pt x="31911" y="65497"/>
                  <a:pt x="31097" y="65712"/>
                </a:cubicBezTo>
                <a:cubicBezTo>
                  <a:pt x="30668" y="65797"/>
                  <a:pt x="30261" y="65905"/>
                  <a:pt x="29832" y="66012"/>
                </a:cubicBezTo>
                <a:cubicBezTo>
                  <a:pt x="29725" y="66033"/>
                  <a:pt x="29146" y="66205"/>
                  <a:pt x="28825" y="66269"/>
                </a:cubicBezTo>
                <a:lnTo>
                  <a:pt x="28739" y="66269"/>
                </a:lnTo>
                <a:lnTo>
                  <a:pt x="28868" y="66226"/>
                </a:lnTo>
                <a:cubicBezTo>
                  <a:pt x="30325" y="65690"/>
                  <a:pt x="31889" y="65562"/>
                  <a:pt x="33240" y="64726"/>
                </a:cubicBezTo>
                <a:cubicBezTo>
                  <a:pt x="33300" y="64666"/>
                  <a:pt x="33285" y="64531"/>
                  <a:pt x="33195" y="64531"/>
                </a:cubicBezTo>
                <a:cubicBezTo>
                  <a:pt x="33189" y="64531"/>
                  <a:pt x="33182" y="64532"/>
                  <a:pt x="33175" y="64533"/>
                </a:cubicBezTo>
                <a:cubicBezTo>
                  <a:pt x="31504" y="64704"/>
                  <a:pt x="29939" y="65497"/>
                  <a:pt x="28268" y="65605"/>
                </a:cubicBezTo>
                <a:cubicBezTo>
                  <a:pt x="29082" y="65519"/>
                  <a:pt x="30068" y="64983"/>
                  <a:pt x="30861" y="64726"/>
                </a:cubicBezTo>
                <a:cubicBezTo>
                  <a:pt x="31739" y="64469"/>
                  <a:pt x="32618" y="64147"/>
                  <a:pt x="33475" y="63783"/>
                </a:cubicBezTo>
                <a:close/>
                <a:moveTo>
                  <a:pt x="33561" y="65562"/>
                </a:moveTo>
                <a:lnTo>
                  <a:pt x="33561" y="65562"/>
                </a:lnTo>
                <a:cubicBezTo>
                  <a:pt x="33540" y="65819"/>
                  <a:pt x="33518" y="66097"/>
                  <a:pt x="33454" y="66376"/>
                </a:cubicBezTo>
                <a:lnTo>
                  <a:pt x="33282" y="66397"/>
                </a:lnTo>
                <a:cubicBezTo>
                  <a:pt x="33304" y="66333"/>
                  <a:pt x="33240" y="66269"/>
                  <a:pt x="33175" y="66269"/>
                </a:cubicBezTo>
                <a:cubicBezTo>
                  <a:pt x="33079" y="66269"/>
                  <a:pt x="32597" y="66233"/>
                  <a:pt x="32334" y="66233"/>
                </a:cubicBezTo>
                <a:cubicBezTo>
                  <a:pt x="32251" y="66233"/>
                  <a:pt x="32190" y="66236"/>
                  <a:pt x="32171" y="66246"/>
                </a:cubicBezTo>
                <a:lnTo>
                  <a:pt x="32171" y="66246"/>
                </a:lnTo>
                <a:cubicBezTo>
                  <a:pt x="32620" y="65990"/>
                  <a:pt x="33112" y="65818"/>
                  <a:pt x="33561" y="65562"/>
                </a:cubicBezTo>
                <a:close/>
                <a:moveTo>
                  <a:pt x="33175" y="65540"/>
                </a:moveTo>
                <a:lnTo>
                  <a:pt x="33175" y="65540"/>
                </a:lnTo>
                <a:cubicBezTo>
                  <a:pt x="32811" y="65583"/>
                  <a:pt x="32039" y="66076"/>
                  <a:pt x="31654" y="66269"/>
                </a:cubicBezTo>
                <a:cubicBezTo>
                  <a:pt x="31589" y="66312"/>
                  <a:pt x="31589" y="66419"/>
                  <a:pt x="31675" y="66462"/>
                </a:cubicBezTo>
                <a:cubicBezTo>
                  <a:pt x="30861" y="66462"/>
                  <a:pt x="30068" y="66376"/>
                  <a:pt x="29253" y="66312"/>
                </a:cubicBezTo>
                <a:cubicBezTo>
                  <a:pt x="29875" y="66205"/>
                  <a:pt x="30518" y="66055"/>
                  <a:pt x="31139" y="65883"/>
                </a:cubicBezTo>
                <a:cubicBezTo>
                  <a:pt x="31804" y="65733"/>
                  <a:pt x="32490" y="65605"/>
                  <a:pt x="33175" y="65540"/>
                </a:cubicBezTo>
                <a:close/>
                <a:moveTo>
                  <a:pt x="29704" y="67148"/>
                </a:moveTo>
                <a:cubicBezTo>
                  <a:pt x="30346" y="67190"/>
                  <a:pt x="30968" y="67255"/>
                  <a:pt x="31611" y="67255"/>
                </a:cubicBezTo>
                <a:cubicBezTo>
                  <a:pt x="29318" y="68048"/>
                  <a:pt x="26918" y="68562"/>
                  <a:pt x="24582" y="69183"/>
                </a:cubicBezTo>
                <a:cubicBezTo>
                  <a:pt x="26317" y="68605"/>
                  <a:pt x="28032" y="67940"/>
                  <a:pt x="29704" y="67148"/>
                </a:cubicBezTo>
                <a:close/>
                <a:moveTo>
                  <a:pt x="42112" y="68819"/>
                </a:moveTo>
                <a:lnTo>
                  <a:pt x="42648" y="68991"/>
                </a:lnTo>
                <a:cubicBezTo>
                  <a:pt x="42069" y="69076"/>
                  <a:pt x="41512" y="69226"/>
                  <a:pt x="40955" y="69398"/>
                </a:cubicBezTo>
                <a:cubicBezTo>
                  <a:pt x="41340" y="69226"/>
                  <a:pt x="41705" y="69033"/>
                  <a:pt x="42069" y="68862"/>
                </a:cubicBezTo>
                <a:cubicBezTo>
                  <a:pt x="42090" y="68841"/>
                  <a:pt x="42112" y="68819"/>
                  <a:pt x="42112" y="68819"/>
                </a:cubicBezTo>
                <a:close/>
                <a:moveTo>
                  <a:pt x="34075" y="67062"/>
                </a:moveTo>
                <a:lnTo>
                  <a:pt x="34268" y="67083"/>
                </a:lnTo>
                <a:cubicBezTo>
                  <a:pt x="31380" y="68312"/>
                  <a:pt x="28355" y="69189"/>
                  <a:pt x="25323" y="70031"/>
                </a:cubicBezTo>
                <a:lnTo>
                  <a:pt x="25323" y="70031"/>
                </a:lnTo>
                <a:cubicBezTo>
                  <a:pt x="27621" y="69268"/>
                  <a:pt x="29879" y="68372"/>
                  <a:pt x="32061" y="67362"/>
                </a:cubicBezTo>
                <a:cubicBezTo>
                  <a:pt x="32211" y="67362"/>
                  <a:pt x="32318" y="67319"/>
                  <a:pt x="32339" y="67255"/>
                </a:cubicBezTo>
                <a:cubicBezTo>
                  <a:pt x="32854" y="67233"/>
                  <a:pt x="33390" y="67190"/>
                  <a:pt x="33904" y="67126"/>
                </a:cubicBezTo>
                <a:cubicBezTo>
                  <a:pt x="33968" y="67105"/>
                  <a:pt x="34033" y="67083"/>
                  <a:pt x="34075" y="67062"/>
                </a:cubicBezTo>
                <a:close/>
                <a:moveTo>
                  <a:pt x="28032" y="66998"/>
                </a:moveTo>
                <a:lnTo>
                  <a:pt x="28289" y="67019"/>
                </a:lnTo>
                <a:cubicBezTo>
                  <a:pt x="26553" y="67533"/>
                  <a:pt x="24860" y="68198"/>
                  <a:pt x="23124" y="68626"/>
                </a:cubicBezTo>
                <a:cubicBezTo>
                  <a:pt x="20638" y="69226"/>
                  <a:pt x="18174" y="69976"/>
                  <a:pt x="15752" y="70834"/>
                </a:cubicBezTo>
                <a:lnTo>
                  <a:pt x="15752" y="70834"/>
                </a:lnTo>
                <a:cubicBezTo>
                  <a:pt x="17767" y="69548"/>
                  <a:pt x="20167" y="68798"/>
                  <a:pt x="22481" y="68219"/>
                </a:cubicBezTo>
                <a:cubicBezTo>
                  <a:pt x="24324" y="67748"/>
                  <a:pt x="26232" y="67555"/>
                  <a:pt x="28032" y="66998"/>
                </a:cubicBezTo>
                <a:close/>
                <a:moveTo>
                  <a:pt x="20381" y="70497"/>
                </a:moveTo>
                <a:lnTo>
                  <a:pt x="20381" y="70497"/>
                </a:lnTo>
                <a:cubicBezTo>
                  <a:pt x="18191" y="71326"/>
                  <a:pt x="16036" y="72258"/>
                  <a:pt x="13802" y="72955"/>
                </a:cubicBezTo>
                <a:lnTo>
                  <a:pt x="13802" y="72955"/>
                </a:lnTo>
                <a:lnTo>
                  <a:pt x="14552" y="72591"/>
                </a:lnTo>
                <a:cubicBezTo>
                  <a:pt x="15388" y="72227"/>
                  <a:pt x="16245" y="71905"/>
                  <a:pt x="17102" y="71584"/>
                </a:cubicBezTo>
                <a:cubicBezTo>
                  <a:pt x="18183" y="71191"/>
                  <a:pt x="19281" y="70834"/>
                  <a:pt x="20381" y="70497"/>
                </a:cubicBezTo>
                <a:close/>
                <a:moveTo>
                  <a:pt x="28868" y="67062"/>
                </a:moveTo>
                <a:lnTo>
                  <a:pt x="29253" y="67105"/>
                </a:lnTo>
                <a:cubicBezTo>
                  <a:pt x="28953" y="67233"/>
                  <a:pt x="28653" y="67405"/>
                  <a:pt x="28396" y="67533"/>
                </a:cubicBezTo>
                <a:cubicBezTo>
                  <a:pt x="23489" y="69698"/>
                  <a:pt x="18110" y="70619"/>
                  <a:pt x="13266" y="72977"/>
                </a:cubicBezTo>
                <a:cubicBezTo>
                  <a:pt x="13695" y="72377"/>
                  <a:pt x="14873" y="71477"/>
                  <a:pt x="15109" y="71305"/>
                </a:cubicBezTo>
                <a:lnTo>
                  <a:pt x="15109" y="71284"/>
                </a:lnTo>
                <a:cubicBezTo>
                  <a:pt x="15195" y="71219"/>
                  <a:pt x="15302" y="71134"/>
                  <a:pt x="15409" y="71069"/>
                </a:cubicBezTo>
                <a:cubicBezTo>
                  <a:pt x="15409" y="71118"/>
                  <a:pt x="15445" y="71142"/>
                  <a:pt x="15482" y="71142"/>
                </a:cubicBezTo>
                <a:cubicBezTo>
                  <a:pt x="15494" y="71142"/>
                  <a:pt x="15506" y="71139"/>
                  <a:pt x="15516" y="71134"/>
                </a:cubicBezTo>
                <a:cubicBezTo>
                  <a:pt x="18345" y="70062"/>
                  <a:pt x="21238" y="69333"/>
                  <a:pt x="24153" y="68583"/>
                </a:cubicBezTo>
                <a:cubicBezTo>
                  <a:pt x="25525" y="68219"/>
                  <a:pt x="26853" y="67705"/>
                  <a:pt x="28225" y="67255"/>
                </a:cubicBezTo>
                <a:cubicBezTo>
                  <a:pt x="28439" y="67190"/>
                  <a:pt x="28653" y="67126"/>
                  <a:pt x="28868" y="67062"/>
                </a:cubicBezTo>
                <a:close/>
                <a:moveTo>
                  <a:pt x="30732" y="67748"/>
                </a:moveTo>
                <a:lnTo>
                  <a:pt x="30732" y="67748"/>
                </a:lnTo>
                <a:cubicBezTo>
                  <a:pt x="27946" y="68991"/>
                  <a:pt x="24989" y="69934"/>
                  <a:pt x="22096" y="70855"/>
                </a:cubicBezTo>
                <a:cubicBezTo>
                  <a:pt x="21131" y="71155"/>
                  <a:pt x="20188" y="71477"/>
                  <a:pt x="19267" y="71777"/>
                </a:cubicBezTo>
                <a:cubicBezTo>
                  <a:pt x="17381" y="72355"/>
                  <a:pt x="15559" y="73041"/>
                  <a:pt x="13759" y="73834"/>
                </a:cubicBezTo>
                <a:cubicBezTo>
                  <a:pt x="13566" y="73748"/>
                  <a:pt x="13395" y="73663"/>
                  <a:pt x="13223" y="73555"/>
                </a:cubicBezTo>
                <a:cubicBezTo>
                  <a:pt x="13159" y="73512"/>
                  <a:pt x="13116" y="73427"/>
                  <a:pt x="13116" y="73341"/>
                </a:cubicBezTo>
                <a:cubicBezTo>
                  <a:pt x="16352" y="72462"/>
                  <a:pt x="19395" y="71005"/>
                  <a:pt x="22589" y="69955"/>
                </a:cubicBezTo>
                <a:cubicBezTo>
                  <a:pt x="24260" y="69398"/>
                  <a:pt x="26017" y="69012"/>
                  <a:pt x="27732" y="68583"/>
                </a:cubicBezTo>
                <a:cubicBezTo>
                  <a:pt x="28503" y="68391"/>
                  <a:pt x="29296" y="68176"/>
                  <a:pt x="30068" y="67962"/>
                </a:cubicBezTo>
                <a:cubicBezTo>
                  <a:pt x="30304" y="67898"/>
                  <a:pt x="30518" y="67833"/>
                  <a:pt x="30732" y="67748"/>
                </a:cubicBezTo>
                <a:close/>
                <a:moveTo>
                  <a:pt x="44962" y="69805"/>
                </a:moveTo>
                <a:cubicBezTo>
                  <a:pt x="45369" y="69955"/>
                  <a:pt x="45819" y="70105"/>
                  <a:pt x="46248" y="70298"/>
                </a:cubicBezTo>
                <a:lnTo>
                  <a:pt x="46269" y="70298"/>
                </a:lnTo>
                <a:cubicBezTo>
                  <a:pt x="43591" y="71048"/>
                  <a:pt x="41062" y="72227"/>
                  <a:pt x="38404" y="72998"/>
                </a:cubicBezTo>
                <a:cubicBezTo>
                  <a:pt x="37247" y="73341"/>
                  <a:pt x="36111" y="73684"/>
                  <a:pt x="34975" y="74048"/>
                </a:cubicBezTo>
                <a:cubicBezTo>
                  <a:pt x="36240" y="73555"/>
                  <a:pt x="37504" y="73041"/>
                  <a:pt x="38769" y="72527"/>
                </a:cubicBezTo>
                <a:cubicBezTo>
                  <a:pt x="40012" y="71991"/>
                  <a:pt x="41169" y="71198"/>
                  <a:pt x="42433" y="70748"/>
                </a:cubicBezTo>
                <a:cubicBezTo>
                  <a:pt x="43291" y="70491"/>
                  <a:pt x="44148" y="70169"/>
                  <a:pt x="44962" y="69805"/>
                </a:cubicBezTo>
                <a:close/>
                <a:moveTo>
                  <a:pt x="34654" y="67148"/>
                </a:moveTo>
                <a:cubicBezTo>
                  <a:pt x="35576" y="67298"/>
                  <a:pt x="36497" y="67469"/>
                  <a:pt x="37397" y="67640"/>
                </a:cubicBezTo>
                <a:cubicBezTo>
                  <a:pt x="36390" y="68048"/>
                  <a:pt x="35383" y="68412"/>
                  <a:pt x="34375" y="68776"/>
                </a:cubicBezTo>
                <a:cubicBezTo>
                  <a:pt x="33690" y="68948"/>
                  <a:pt x="33004" y="69076"/>
                  <a:pt x="32339" y="69226"/>
                </a:cubicBezTo>
                <a:cubicBezTo>
                  <a:pt x="30496" y="69612"/>
                  <a:pt x="28696" y="70234"/>
                  <a:pt x="26918" y="70812"/>
                </a:cubicBezTo>
                <a:cubicBezTo>
                  <a:pt x="23189" y="72012"/>
                  <a:pt x="19524" y="73320"/>
                  <a:pt x="15709" y="74198"/>
                </a:cubicBezTo>
                <a:lnTo>
                  <a:pt x="15709" y="74198"/>
                </a:lnTo>
                <a:cubicBezTo>
                  <a:pt x="17059" y="73877"/>
                  <a:pt x="18967" y="73041"/>
                  <a:pt x="20531" y="72527"/>
                </a:cubicBezTo>
                <a:cubicBezTo>
                  <a:pt x="22246" y="71948"/>
                  <a:pt x="23917" y="71198"/>
                  <a:pt x="25653" y="70619"/>
                </a:cubicBezTo>
                <a:cubicBezTo>
                  <a:pt x="28718" y="69591"/>
                  <a:pt x="31889" y="68841"/>
                  <a:pt x="34654" y="67148"/>
                </a:cubicBezTo>
                <a:close/>
                <a:moveTo>
                  <a:pt x="33282" y="67726"/>
                </a:moveTo>
                <a:lnTo>
                  <a:pt x="33282" y="67726"/>
                </a:lnTo>
                <a:cubicBezTo>
                  <a:pt x="30604" y="69098"/>
                  <a:pt x="27560" y="69741"/>
                  <a:pt x="24753" y="70726"/>
                </a:cubicBezTo>
                <a:cubicBezTo>
                  <a:pt x="23167" y="71284"/>
                  <a:pt x="21624" y="71948"/>
                  <a:pt x="20017" y="72484"/>
                </a:cubicBezTo>
                <a:cubicBezTo>
                  <a:pt x="18410" y="72977"/>
                  <a:pt x="16845" y="73577"/>
                  <a:pt x="15324" y="74263"/>
                </a:cubicBezTo>
                <a:cubicBezTo>
                  <a:pt x="14873" y="74177"/>
                  <a:pt x="14445" y="74070"/>
                  <a:pt x="14038" y="73941"/>
                </a:cubicBezTo>
                <a:cubicBezTo>
                  <a:pt x="16138" y="73062"/>
                  <a:pt x="18281" y="72334"/>
                  <a:pt x="20445" y="71627"/>
                </a:cubicBezTo>
                <a:cubicBezTo>
                  <a:pt x="22053" y="71134"/>
                  <a:pt x="23681" y="70705"/>
                  <a:pt x="25310" y="70255"/>
                </a:cubicBezTo>
                <a:cubicBezTo>
                  <a:pt x="26982" y="69784"/>
                  <a:pt x="28653" y="69312"/>
                  <a:pt x="30304" y="68776"/>
                </a:cubicBezTo>
                <a:cubicBezTo>
                  <a:pt x="31054" y="68541"/>
                  <a:pt x="31782" y="68283"/>
                  <a:pt x="32511" y="68005"/>
                </a:cubicBezTo>
                <a:cubicBezTo>
                  <a:pt x="32768" y="67919"/>
                  <a:pt x="33025" y="67812"/>
                  <a:pt x="33282" y="67726"/>
                </a:cubicBezTo>
                <a:close/>
                <a:moveTo>
                  <a:pt x="49698" y="72612"/>
                </a:moveTo>
                <a:cubicBezTo>
                  <a:pt x="49720" y="72677"/>
                  <a:pt x="49763" y="72741"/>
                  <a:pt x="49806" y="72805"/>
                </a:cubicBezTo>
                <a:lnTo>
                  <a:pt x="49806" y="72784"/>
                </a:lnTo>
                <a:cubicBezTo>
                  <a:pt x="49913" y="72934"/>
                  <a:pt x="49913" y="73084"/>
                  <a:pt x="49870" y="73234"/>
                </a:cubicBezTo>
                <a:lnTo>
                  <a:pt x="49784" y="73234"/>
                </a:lnTo>
                <a:cubicBezTo>
                  <a:pt x="49098" y="73512"/>
                  <a:pt x="48391" y="73791"/>
                  <a:pt x="47705" y="74070"/>
                </a:cubicBezTo>
                <a:cubicBezTo>
                  <a:pt x="47277" y="74198"/>
                  <a:pt x="46870" y="74327"/>
                  <a:pt x="46441" y="74434"/>
                </a:cubicBezTo>
                <a:cubicBezTo>
                  <a:pt x="47577" y="73941"/>
                  <a:pt x="48755" y="73427"/>
                  <a:pt x="49698" y="72612"/>
                </a:cubicBezTo>
                <a:close/>
                <a:moveTo>
                  <a:pt x="49677" y="73470"/>
                </a:moveTo>
                <a:lnTo>
                  <a:pt x="49677" y="73470"/>
                </a:lnTo>
                <a:cubicBezTo>
                  <a:pt x="49227" y="73941"/>
                  <a:pt x="48091" y="74241"/>
                  <a:pt x="47105" y="74455"/>
                </a:cubicBezTo>
                <a:lnTo>
                  <a:pt x="47105" y="74434"/>
                </a:lnTo>
                <a:cubicBezTo>
                  <a:pt x="47984" y="74155"/>
                  <a:pt x="48841" y="73834"/>
                  <a:pt x="49677" y="73470"/>
                </a:cubicBezTo>
                <a:close/>
                <a:moveTo>
                  <a:pt x="32961" y="69291"/>
                </a:moveTo>
                <a:cubicBezTo>
                  <a:pt x="31182" y="69912"/>
                  <a:pt x="29403" y="70512"/>
                  <a:pt x="27625" y="71155"/>
                </a:cubicBezTo>
                <a:cubicBezTo>
                  <a:pt x="24324" y="72355"/>
                  <a:pt x="20895" y="73255"/>
                  <a:pt x="17617" y="74584"/>
                </a:cubicBezTo>
                <a:lnTo>
                  <a:pt x="17595" y="74584"/>
                </a:lnTo>
                <a:cubicBezTo>
                  <a:pt x="17017" y="74520"/>
                  <a:pt x="16459" y="74455"/>
                  <a:pt x="15881" y="74348"/>
                </a:cubicBezTo>
                <a:cubicBezTo>
                  <a:pt x="19803" y="73448"/>
                  <a:pt x="23617" y="72077"/>
                  <a:pt x="27453" y="70834"/>
                </a:cubicBezTo>
                <a:cubicBezTo>
                  <a:pt x="29275" y="70255"/>
                  <a:pt x="31097" y="69698"/>
                  <a:pt x="32961" y="69291"/>
                </a:cubicBezTo>
                <a:close/>
                <a:moveTo>
                  <a:pt x="37783" y="67726"/>
                </a:moveTo>
                <a:cubicBezTo>
                  <a:pt x="38512" y="67876"/>
                  <a:pt x="39219" y="68048"/>
                  <a:pt x="39926" y="68219"/>
                </a:cubicBezTo>
                <a:cubicBezTo>
                  <a:pt x="36497" y="69012"/>
                  <a:pt x="33090" y="69976"/>
                  <a:pt x="29746" y="71134"/>
                </a:cubicBezTo>
                <a:cubicBezTo>
                  <a:pt x="26210" y="72312"/>
                  <a:pt x="22739" y="73705"/>
                  <a:pt x="19031" y="74370"/>
                </a:cubicBezTo>
                <a:cubicBezTo>
                  <a:pt x="18731" y="74391"/>
                  <a:pt x="18410" y="74477"/>
                  <a:pt x="18110" y="74584"/>
                </a:cubicBezTo>
                <a:cubicBezTo>
                  <a:pt x="18560" y="74413"/>
                  <a:pt x="19010" y="74241"/>
                  <a:pt x="19460" y="74091"/>
                </a:cubicBezTo>
                <a:cubicBezTo>
                  <a:pt x="20381" y="73748"/>
                  <a:pt x="21303" y="73470"/>
                  <a:pt x="22224" y="73170"/>
                </a:cubicBezTo>
                <a:cubicBezTo>
                  <a:pt x="24046" y="72591"/>
                  <a:pt x="25867" y="72012"/>
                  <a:pt x="27689" y="71348"/>
                </a:cubicBezTo>
                <a:cubicBezTo>
                  <a:pt x="29382" y="70726"/>
                  <a:pt x="31097" y="70148"/>
                  <a:pt x="32811" y="69569"/>
                </a:cubicBezTo>
                <a:cubicBezTo>
                  <a:pt x="33411" y="69355"/>
                  <a:pt x="34011" y="69119"/>
                  <a:pt x="34611" y="68905"/>
                </a:cubicBezTo>
                <a:cubicBezTo>
                  <a:pt x="35726" y="68648"/>
                  <a:pt x="36776" y="68262"/>
                  <a:pt x="37783" y="67726"/>
                </a:cubicBezTo>
                <a:close/>
                <a:moveTo>
                  <a:pt x="48670" y="71584"/>
                </a:moveTo>
                <a:cubicBezTo>
                  <a:pt x="48991" y="71819"/>
                  <a:pt x="49270" y="72077"/>
                  <a:pt x="49505" y="72377"/>
                </a:cubicBezTo>
                <a:cubicBezTo>
                  <a:pt x="48177" y="72848"/>
                  <a:pt x="46805" y="73255"/>
                  <a:pt x="45455" y="73663"/>
                </a:cubicBezTo>
                <a:cubicBezTo>
                  <a:pt x="44726" y="73898"/>
                  <a:pt x="44019" y="74134"/>
                  <a:pt x="43333" y="74413"/>
                </a:cubicBezTo>
                <a:cubicBezTo>
                  <a:pt x="43119" y="74498"/>
                  <a:pt x="42926" y="74584"/>
                  <a:pt x="42733" y="74670"/>
                </a:cubicBezTo>
                <a:cubicBezTo>
                  <a:pt x="43762" y="74048"/>
                  <a:pt x="44876" y="73555"/>
                  <a:pt x="45969" y="73041"/>
                </a:cubicBezTo>
                <a:cubicBezTo>
                  <a:pt x="46377" y="72848"/>
                  <a:pt x="46762" y="72655"/>
                  <a:pt x="47170" y="72441"/>
                </a:cubicBezTo>
                <a:cubicBezTo>
                  <a:pt x="47684" y="72248"/>
                  <a:pt x="48177" y="71991"/>
                  <a:pt x="48627" y="71669"/>
                </a:cubicBezTo>
                <a:cubicBezTo>
                  <a:pt x="48670" y="71648"/>
                  <a:pt x="48670" y="71627"/>
                  <a:pt x="48670" y="71584"/>
                </a:cubicBezTo>
                <a:close/>
                <a:moveTo>
                  <a:pt x="40355" y="68326"/>
                </a:moveTo>
                <a:cubicBezTo>
                  <a:pt x="40826" y="68455"/>
                  <a:pt x="41319" y="68583"/>
                  <a:pt x="41790" y="68733"/>
                </a:cubicBezTo>
                <a:lnTo>
                  <a:pt x="41812" y="68733"/>
                </a:lnTo>
                <a:cubicBezTo>
                  <a:pt x="38576" y="69526"/>
                  <a:pt x="35383" y="70512"/>
                  <a:pt x="32254" y="71691"/>
                </a:cubicBezTo>
                <a:cubicBezTo>
                  <a:pt x="30711" y="72248"/>
                  <a:pt x="29146" y="72720"/>
                  <a:pt x="27582" y="73127"/>
                </a:cubicBezTo>
                <a:cubicBezTo>
                  <a:pt x="25910" y="73555"/>
                  <a:pt x="24303" y="74220"/>
                  <a:pt x="22631" y="74627"/>
                </a:cubicBezTo>
                <a:cubicBezTo>
                  <a:pt x="22373" y="74690"/>
                  <a:pt x="22238" y="74716"/>
                  <a:pt x="22189" y="74716"/>
                </a:cubicBezTo>
                <a:cubicBezTo>
                  <a:pt x="21989" y="74716"/>
                  <a:pt x="23214" y="74289"/>
                  <a:pt x="23403" y="74220"/>
                </a:cubicBezTo>
                <a:cubicBezTo>
                  <a:pt x="24132" y="73984"/>
                  <a:pt x="24882" y="73791"/>
                  <a:pt x="25632" y="73577"/>
                </a:cubicBezTo>
                <a:cubicBezTo>
                  <a:pt x="27282" y="73127"/>
                  <a:pt x="28932" y="72612"/>
                  <a:pt x="30539" y="71991"/>
                </a:cubicBezTo>
                <a:cubicBezTo>
                  <a:pt x="33797" y="70769"/>
                  <a:pt x="36969" y="69355"/>
                  <a:pt x="40312" y="68326"/>
                </a:cubicBezTo>
                <a:close/>
                <a:moveTo>
                  <a:pt x="37933" y="68905"/>
                </a:moveTo>
                <a:cubicBezTo>
                  <a:pt x="37461" y="69055"/>
                  <a:pt x="36990" y="69248"/>
                  <a:pt x="36518" y="69419"/>
                </a:cubicBezTo>
                <a:cubicBezTo>
                  <a:pt x="34633" y="70126"/>
                  <a:pt x="32811" y="70898"/>
                  <a:pt x="30947" y="71627"/>
                </a:cubicBezTo>
                <a:cubicBezTo>
                  <a:pt x="27753" y="72870"/>
                  <a:pt x="24324" y="73427"/>
                  <a:pt x="21217" y="74841"/>
                </a:cubicBezTo>
                <a:cubicBezTo>
                  <a:pt x="21174" y="74841"/>
                  <a:pt x="21174" y="74884"/>
                  <a:pt x="21153" y="74905"/>
                </a:cubicBezTo>
                <a:lnTo>
                  <a:pt x="20724" y="74863"/>
                </a:lnTo>
                <a:cubicBezTo>
                  <a:pt x="19953" y="74820"/>
                  <a:pt x="19160" y="74755"/>
                  <a:pt x="18388" y="74670"/>
                </a:cubicBezTo>
                <a:lnTo>
                  <a:pt x="18367" y="74670"/>
                </a:lnTo>
                <a:cubicBezTo>
                  <a:pt x="21517" y="74198"/>
                  <a:pt x="24517" y="73170"/>
                  <a:pt x="27518" y="72119"/>
                </a:cubicBezTo>
                <a:cubicBezTo>
                  <a:pt x="30947" y="70919"/>
                  <a:pt x="34418" y="69805"/>
                  <a:pt x="37933" y="68905"/>
                </a:cubicBezTo>
                <a:close/>
                <a:moveTo>
                  <a:pt x="49227" y="72720"/>
                </a:moveTo>
                <a:lnTo>
                  <a:pt x="48948" y="72934"/>
                </a:lnTo>
                <a:cubicBezTo>
                  <a:pt x="48734" y="73062"/>
                  <a:pt x="48520" y="73191"/>
                  <a:pt x="48305" y="73320"/>
                </a:cubicBezTo>
                <a:cubicBezTo>
                  <a:pt x="47427" y="73791"/>
                  <a:pt x="46527" y="74198"/>
                  <a:pt x="45605" y="74584"/>
                </a:cubicBezTo>
                <a:cubicBezTo>
                  <a:pt x="45541" y="74605"/>
                  <a:pt x="45541" y="74670"/>
                  <a:pt x="45562" y="74713"/>
                </a:cubicBezTo>
                <a:cubicBezTo>
                  <a:pt x="44491" y="74863"/>
                  <a:pt x="43419" y="74991"/>
                  <a:pt x="42348" y="75077"/>
                </a:cubicBezTo>
                <a:cubicBezTo>
                  <a:pt x="44191" y="74220"/>
                  <a:pt x="46184" y="73684"/>
                  <a:pt x="48134" y="73084"/>
                </a:cubicBezTo>
                <a:cubicBezTo>
                  <a:pt x="48498" y="72955"/>
                  <a:pt x="48863" y="72827"/>
                  <a:pt x="49227" y="72720"/>
                </a:cubicBezTo>
                <a:close/>
                <a:moveTo>
                  <a:pt x="41579" y="68990"/>
                </a:moveTo>
                <a:cubicBezTo>
                  <a:pt x="41581" y="68990"/>
                  <a:pt x="40583" y="69336"/>
                  <a:pt x="40333" y="69419"/>
                </a:cubicBezTo>
                <a:cubicBezTo>
                  <a:pt x="39454" y="69762"/>
                  <a:pt x="38554" y="70019"/>
                  <a:pt x="37676" y="70319"/>
                </a:cubicBezTo>
                <a:cubicBezTo>
                  <a:pt x="36026" y="70898"/>
                  <a:pt x="34375" y="71562"/>
                  <a:pt x="32725" y="72162"/>
                </a:cubicBezTo>
                <a:cubicBezTo>
                  <a:pt x="29918" y="73212"/>
                  <a:pt x="26853" y="73770"/>
                  <a:pt x="24196" y="75163"/>
                </a:cubicBezTo>
                <a:cubicBezTo>
                  <a:pt x="23409" y="75121"/>
                  <a:pt x="22623" y="75040"/>
                  <a:pt x="21836" y="74976"/>
                </a:cubicBezTo>
                <a:lnTo>
                  <a:pt x="21836" y="74976"/>
                </a:lnTo>
                <a:cubicBezTo>
                  <a:pt x="23029" y="74761"/>
                  <a:pt x="24201" y="74424"/>
                  <a:pt x="25332" y="74005"/>
                </a:cubicBezTo>
                <a:cubicBezTo>
                  <a:pt x="27003" y="73427"/>
                  <a:pt x="28761" y="73041"/>
                  <a:pt x="30454" y="72527"/>
                </a:cubicBezTo>
                <a:cubicBezTo>
                  <a:pt x="33861" y="71455"/>
                  <a:pt x="37161" y="70105"/>
                  <a:pt x="40655" y="69226"/>
                </a:cubicBezTo>
                <a:cubicBezTo>
                  <a:pt x="40955" y="69141"/>
                  <a:pt x="41276" y="69055"/>
                  <a:pt x="41576" y="68991"/>
                </a:cubicBezTo>
                <a:cubicBezTo>
                  <a:pt x="41578" y="68990"/>
                  <a:pt x="41579" y="68990"/>
                  <a:pt x="41579" y="68990"/>
                </a:cubicBezTo>
                <a:close/>
                <a:moveTo>
                  <a:pt x="36540" y="71048"/>
                </a:moveTo>
                <a:lnTo>
                  <a:pt x="36540" y="71048"/>
                </a:lnTo>
                <a:cubicBezTo>
                  <a:pt x="35790" y="71369"/>
                  <a:pt x="35040" y="71669"/>
                  <a:pt x="34290" y="71927"/>
                </a:cubicBezTo>
                <a:cubicBezTo>
                  <a:pt x="32682" y="72505"/>
                  <a:pt x="31054" y="73062"/>
                  <a:pt x="29403" y="73577"/>
                </a:cubicBezTo>
                <a:cubicBezTo>
                  <a:pt x="27839" y="74091"/>
                  <a:pt x="25975" y="74455"/>
                  <a:pt x="24560" y="75184"/>
                </a:cubicBezTo>
                <a:cubicBezTo>
                  <a:pt x="27218" y="73770"/>
                  <a:pt x="30411" y="73234"/>
                  <a:pt x="33218" y="72184"/>
                </a:cubicBezTo>
                <a:lnTo>
                  <a:pt x="33218" y="72205"/>
                </a:lnTo>
                <a:cubicBezTo>
                  <a:pt x="34290" y="71798"/>
                  <a:pt x="35426" y="71434"/>
                  <a:pt x="36540" y="71048"/>
                </a:cubicBezTo>
                <a:close/>
                <a:moveTo>
                  <a:pt x="47555" y="70877"/>
                </a:moveTo>
                <a:cubicBezTo>
                  <a:pt x="47898" y="71069"/>
                  <a:pt x="48220" y="71262"/>
                  <a:pt x="48541" y="71498"/>
                </a:cubicBezTo>
                <a:lnTo>
                  <a:pt x="48563" y="71498"/>
                </a:lnTo>
                <a:cubicBezTo>
                  <a:pt x="47941" y="71841"/>
                  <a:pt x="47298" y="72162"/>
                  <a:pt x="46655" y="72484"/>
                </a:cubicBezTo>
                <a:lnTo>
                  <a:pt x="46462" y="72548"/>
                </a:lnTo>
                <a:cubicBezTo>
                  <a:pt x="45112" y="73062"/>
                  <a:pt x="43741" y="73362"/>
                  <a:pt x="42391" y="73920"/>
                </a:cubicBezTo>
                <a:cubicBezTo>
                  <a:pt x="41640" y="74241"/>
                  <a:pt x="40890" y="74563"/>
                  <a:pt x="40119" y="74841"/>
                </a:cubicBezTo>
                <a:cubicBezTo>
                  <a:pt x="39680" y="75009"/>
                  <a:pt x="39220" y="75135"/>
                  <a:pt x="38760" y="75261"/>
                </a:cubicBezTo>
                <a:lnTo>
                  <a:pt x="38760" y="75261"/>
                </a:lnTo>
                <a:cubicBezTo>
                  <a:pt x="39033" y="75175"/>
                  <a:pt x="39378" y="74814"/>
                  <a:pt x="39605" y="74670"/>
                </a:cubicBezTo>
                <a:cubicBezTo>
                  <a:pt x="42133" y="73127"/>
                  <a:pt x="45134" y="72612"/>
                  <a:pt x="47555" y="70877"/>
                </a:cubicBezTo>
                <a:close/>
                <a:moveTo>
                  <a:pt x="42557" y="69210"/>
                </a:moveTo>
                <a:cubicBezTo>
                  <a:pt x="42006" y="69326"/>
                  <a:pt x="41374" y="69744"/>
                  <a:pt x="40826" y="69976"/>
                </a:cubicBezTo>
                <a:cubicBezTo>
                  <a:pt x="39969" y="70362"/>
                  <a:pt x="39090" y="70705"/>
                  <a:pt x="38190" y="71027"/>
                </a:cubicBezTo>
                <a:cubicBezTo>
                  <a:pt x="36690" y="71584"/>
                  <a:pt x="35147" y="72077"/>
                  <a:pt x="33604" y="72570"/>
                </a:cubicBezTo>
                <a:cubicBezTo>
                  <a:pt x="31139" y="73341"/>
                  <a:pt x="28525" y="73877"/>
                  <a:pt x="26317" y="75291"/>
                </a:cubicBezTo>
                <a:cubicBezTo>
                  <a:pt x="25843" y="75271"/>
                  <a:pt x="25368" y="75250"/>
                  <a:pt x="24894" y="75210"/>
                </a:cubicBezTo>
                <a:lnTo>
                  <a:pt x="24894" y="75210"/>
                </a:lnTo>
                <a:cubicBezTo>
                  <a:pt x="27897" y="74294"/>
                  <a:pt x="30900" y="73335"/>
                  <a:pt x="33861" y="72291"/>
                </a:cubicBezTo>
                <a:cubicBezTo>
                  <a:pt x="36746" y="71287"/>
                  <a:pt x="39566" y="69814"/>
                  <a:pt x="42557" y="69210"/>
                </a:cubicBezTo>
                <a:close/>
                <a:moveTo>
                  <a:pt x="45712" y="72934"/>
                </a:moveTo>
                <a:cubicBezTo>
                  <a:pt x="44384" y="73534"/>
                  <a:pt x="43098" y="74241"/>
                  <a:pt x="41855" y="75013"/>
                </a:cubicBezTo>
                <a:cubicBezTo>
                  <a:pt x="41790" y="75013"/>
                  <a:pt x="41726" y="75056"/>
                  <a:pt x="41705" y="75120"/>
                </a:cubicBezTo>
                <a:lnTo>
                  <a:pt x="41640" y="75163"/>
                </a:lnTo>
                <a:cubicBezTo>
                  <a:pt x="40869" y="75227"/>
                  <a:pt x="40097" y="75270"/>
                  <a:pt x="39326" y="75313"/>
                </a:cubicBezTo>
                <a:cubicBezTo>
                  <a:pt x="40998" y="74798"/>
                  <a:pt x="42562" y="74048"/>
                  <a:pt x="44191" y="73427"/>
                </a:cubicBezTo>
                <a:cubicBezTo>
                  <a:pt x="44705" y="73234"/>
                  <a:pt x="45219" y="73084"/>
                  <a:pt x="45712" y="72934"/>
                </a:cubicBezTo>
                <a:close/>
                <a:moveTo>
                  <a:pt x="43033" y="69119"/>
                </a:moveTo>
                <a:cubicBezTo>
                  <a:pt x="43269" y="69205"/>
                  <a:pt x="43526" y="69291"/>
                  <a:pt x="43762" y="69398"/>
                </a:cubicBezTo>
                <a:lnTo>
                  <a:pt x="44512" y="69655"/>
                </a:lnTo>
                <a:cubicBezTo>
                  <a:pt x="41662" y="70684"/>
                  <a:pt x="38833" y="71798"/>
                  <a:pt x="35876" y="72634"/>
                </a:cubicBezTo>
                <a:cubicBezTo>
                  <a:pt x="34311" y="73084"/>
                  <a:pt x="32725" y="73512"/>
                  <a:pt x="31161" y="74048"/>
                </a:cubicBezTo>
                <a:cubicBezTo>
                  <a:pt x="29811" y="74520"/>
                  <a:pt x="28503" y="75141"/>
                  <a:pt x="27068" y="75334"/>
                </a:cubicBezTo>
                <a:lnTo>
                  <a:pt x="26768" y="75334"/>
                </a:lnTo>
                <a:cubicBezTo>
                  <a:pt x="27089" y="75163"/>
                  <a:pt x="27710" y="74755"/>
                  <a:pt x="27925" y="74648"/>
                </a:cubicBezTo>
                <a:cubicBezTo>
                  <a:pt x="28675" y="74305"/>
                  <a:pt x="29446" y="74027"/>
                  <a:pt x="30218" y="73791"/>
                </a:cubicBezTo>
                <a:cubicBezTo>
                  <a:pt x="31504" y="73384"/>
                  <a:pt x="32832" y="73020"/>
                  <a:pt x="34118" y="72612"/>
                </a:cubicBezTo>
                <a:cubicBezTo>
                  <a:pt x="37161" y="71648"/>
                  <a:pt x="40183" y="70641"/>
                  <a:pt x="43012" y="69119"/>
                </a:cubicBezTo>
                <a:close/>
                <a:moveTo>
                  <a:pt x="46398" y="70362"/>
                </a:moveTo>
                <a:lnTo>
                  <a:pt x="46398" y="70362"/>
                </a:lnTo>
                <a:cubicBezTo>
                  <a:pt x="46698" y="70491"/>
                  <a:pt x="46998" y="70641"/>
                  <a:pt x="47298" y="70769"/>
                </a:cubicBezTo>
                <a:cubicBezTo>
                  <a:pt x="43248" y="72420"/>
                  <a:pt x="39262" y="74370"/>
                  <a:pt x="34975" y="75356"/>
                </a:cubicBezTo>
                <a:cubicBezTo>
                  <a:pt x="34827" y="75389"/>
                  <a:pt x="34716" y="75422"/>
                  <a:pt x="34644" y="75435"/>
                </a:cubicBezTo>
                <a:lnTo>
                  <a:pt x="34644" y="75435"/>
                </a:lnTo>
                <a:cubicBezTo>
                  <a:pt x="34747" y="75394"/>
                  <a:pt x="34847" y="75343"/>
                  <a:pt x="34933" y="75291"/>
                </a:cubicBezTo>
                <a:cubicBezTo>
                  <a:pt x="35597" y="74948"/>
                  <a:pt x="36283" y="74670"/>
                  <a:pt x="36969" y="74391"/>
                </a:cubicBezTo>
                <a:cubicBezTo>
                  <a:pt x="37933" y="74005"/>
                  <a:pt x="38897" y="73620"/>
                  <a:pt x="39840" y="73255"/>
                </a:cubicBezTo>
                <a:cubicBezTo>
                  <a:pt x="42048" y="72398"/>
                  <a:pt x="44212" y="71477"/>
                  <a:pt x="46355" y="70491"/>
                </a:cubicBezTo>
                <a:cubicBezTo>
                  <a:pt x="46398" y="70469"/>
                  <a:pt x="46419" y="70405"/>
                  <a:pt x="46398" y="70362"/>
                </a:cubicBezTo>
                <a:close/>
                <a:moveTo>
                  <a:pt x="47148" y="70919"/>
                </a:moveTo>
                <a:cubicBezTo>
                  <a:pt x="46720" y="71219"/>
                  <a:pt x="46269" y="71477"/>
                  <a:pt x="45798" y="71712"/>
                </a:cubicBezTo>
                <a:cubicBezTo>
                  <a:pt x="44812" y="72184"/>
                  <a:pt x="43826" y="72612"/>
                  <a:pt x="42819" y="72977"/>
                </a:cubicBezTo>
                <a:cubicBezTo>
                  <a:pt x="41212" y="73620"/>
                  <a:pt x="39647" y="74284"/>
                  <a:pt x="38276" y="75334"/>
                </a:cubicBezTo>
                <a:lnTo>
                  <a:pt x="37740" y="75356"/>
                </a:lnTo>
                <a:cubicBezTo>
                  <a:pt x="36990" y="75398"/>
                  <a:pt x="36197" y="75420"/>
                  <a:pt x="35426" y="75441"/>
                </a:cubicBezTo>
                <a:lnTo>
                  <a:pt x="35426" y="75420"/>
                </a:lnTo>
                <a:cubicBezTo>
                  <a:pt x="37119" y="74970"/>
                  <a:pt x="38790" y="74413"/>
                  <a:pt x="40419" y="73748"/>
                </a:cubicBezTo>
                <a:cubicBezTo>
                  <a:pt x="42283" y="73062"/>
                  <a:pt x="44105" y="72462"/>
                  <a:pt x="45884" y="71584"/>
                </a:cubicBezTo>
                <a:cubicBezTo>
                  <a:pt x="46334" y="71412"/>
                  <a:pt x="46741" y="71177"/>
                  <a:pt x="47148" y="70919"/>
                </a:cubicBezTo>
                <a:close/>
                <a:moveTo>
                  <a:pt x="41790" y="70855"/>
                </a:moveTo>
                <a:lnTo>
                  <a:pt x="41790" y="70855"/>
                </a:lnTo>
                <a:cubicBezTo>
                  <a:pt x="41019" y="71198"/>
                  <a:pt x="40269" y="71584"/>
                  <a:pt x="39476" y="71969"/>
                </a:cubicBezTo>
                <a:cubicBezTo>
                  <a:pt x="36647" y="73320"/>
                  <a:pt x="33625" y="74391"/>
                  <a:pt x="30668" y="75463"/>
                </a:cubicBezTo>
                <a:cubicBezTo>
                  <a:pt x="29768" y="75441"/>
                  <a:pt x="28868" y="75420"/>
                  <a:pt x="27989" y="75377"/>
                </a:cubicBezTo>
                <a:cubicBezTo>
                  <a:pt x="28525" y="75248"/>
                  <a:pt x="29061" y="75077"/>
                  <a:pt x="29596" y="74863"/>
                </a:cubicBezTo>
                <a:cubicBezTo>
                  <a:pt x="31054" y="74327"/>
                  <a:pt x="32490" y="73791"/>
                  <a:pt x="33990" y="73384"/>
                </a:cubicBezTo>
                <a:cubicBezTo>
                  <a:pt x="36647" y="72612"/>
                  <a:pt x="39219" y="71777"/>
                  <a:pt x="41790" y="70855"/>
                </a:cubicBezTo>
                <a:close/>
                <a:moveTo>
                  <a:pt x="44769" y="70962"/>
                </a:moveTo>
                <a:lnTo>
                  <a:pt x="43976" y="71327"/>
                </a:lnTo>
                <a:cubicBezTo>
                  <a:pt x="42605" y="71927"/>
                  <a:pt x="41190" y="72484"/>
                  <a:pt x="39797" y="73041"/>
                </a:cubicBezTo>
                <a:cubicBezTo>
                  <a:pt x="37911" y="73770"/>
                  <a:pt x="35983" y="74455"/>
                  <a:pt x="34183" y="75441"/>
                </a:cubicBezTo>
                <a:cubicBezTo>
                  <a:pt x="33218" y="75463"/>
                  <a:pt x="32254" y="75463"/>
                  <a:pt x="31289" y="75463"/>
                </a:cubicBezTo>
                <a:lnTo>
                  <a:pt x="31289" y="75441"/>
                </a:lnTo>
                <a:cubicBezTo>
                  <a:pt x="33497" y="74713"/>
                  <a:pt x="35704" y="74005"/>
                  <a:pt x="37933" y="73341"/>
                </a:cubicBezTo>
                <a:cubicBezTo>
                  <a:pt x="40269" y="72634"/>
                  <a:pt x="42476" y="71777"/>
                  <a:pt x="44769" y="70962"/>
                </a:cubicBezTo>
                <a:close/>
                <a:moveTo>
                  <a:pt x="34590" y="75455"/>
                </a:moveTo>
                <a:lnTo>
                  <a:pt x="34590" y="75463"/>
                </a:lnTo>
                <a:lnTo>
                  <a:pt x="34568" y="75463"/>
                </a:lnTo>
                <a:cubicBezTo>
                  <a:pt x="34575" y="75460"/>
                  <a:pt x="34583" y="75458"/>
                  <a:pt x="34590" y="75455"/>
                </a:cubicBezTo>
                <a:close/>
                <a:moveTo>
                  <a:pt x="43131" y="1"/>
                </a:moveTo>
                <a:cubicBezTo>
                  <a:pt x="41579" y="1"/>
                  <a:pt x="41270" y="2536"/>
                  <a:pt x="40655" y="3712"/>
                </a:cubicBezTo>
                <a:cubicBezTo>
                  <a:pt x="40633" y="3755"/>
                  <a:pt x="40633" y="3798"/>
                  <a:pt x="40633" y="3841"/>
                </a:cubicBezTo>
                <a:cubicBezTo>
                  <a:pt x="37552" y="2779"/>
                  <a:pt x="34340" y="2266"/>
                  <a:pt x="31139" y="2266"/>
                </a:cubicBezTo>
                <a:cubicBezTo>
                  <a:pt x="22650" y="2266"/>
                  <a:pt x="14243" y="5871"/>
                  <a:pt x="8594" y="12392"/>
                </a:cubicBezTo>
                <a:cubicBezTo>
                  <a:pt x="879" y="21264"/>
                  <a:pt x="1" y="34316"/>
                  <a:pt x="6237" y="44217"/>
                </a:cubicBezTo>
                <a:cubicBezTo>
                  <a:pt x="9216" y="48910"/>
                  <a:pt x="13545" y="52617"/>
                  <a:pt x="18667" y="54825"/>
                </a:cubicBezTo>
                <a:cubicBezTo>
                  <a:pt x="18152" y="56111"/>
                  <a:pt x="15109" y="58940"/>
                  <a:pt x="16845" y="60204"/>
                </a:cubicBezTo>
                <a:cubicBezTo>
                  <a:pt x="17173" y="60452"/>
                  <a:pt x="17487" y="60560"/>
                  <a:pt x="17785" y="60560"/>
                </a:cubicBezTo>
                <a:cubicBezTo>
                  <a:pt x="18673" y="60560"/>
                  <a:pt x="19423" y="59597"/>
                  <a:pt x="20017" y="58490"/>
                </a:cubicBezTo>
                <a:cubicBezTo>
                  <a:pt x="22696" y="59733"/>
                  <a:pt x="25825" y="60075"/>
                  <a:pt x="28782" y="60225"/>
                </a:cubicBezTo>
                <a:cubicBezTo>
                  <a:pt x="28311" y="62176"/>
                  <a:pt x="26918" y="64254"/>
                  <a:pt x="27603" y="66269"/>
                </a:cubicBezTo>
                <a:cubicBezTo>
                  <a:pt x="27603" y="66269"/>
                  <a:pt x="27603" y="66290"/>
                  <a:pt x="27625" y="66312"/>
                </a:cubicBezTo>
                <a:cubicBezTo>
                  <a:pt x="25889" y="66826"/>
                  <a:pt x="24046" y="67019"/>
                  <a:pt x="22267" y="67448"/>
                </a:cubicBezTo>
                <a:cubicBezTo>
                  <a:pt x="19717" y="68069"/>
                  <a:pt x="17167" y="68948"/>
                  <a:pt x="14959" y="70426"/>
                </a:cubicBezTo>
                <a:cubicBezTo>
                  <a:pt x="14145" y="70962"/>
                  <a:pt x="11595" y="72634"/>
                  <a:pt x="12409" y="73855"/>
                </a:cubicBezTo>
                <a:cubicBezTo>
                  <a:pt x="13159" y="75034"/>
                  <a:pt x="15581" y="75141"/>
                  <a:pt x="16781" y="75313"/>
                </a:cubicBezTo>
                <a:cubicBezTo>
                  <a:pt x="21603" y="75956"/>
                  <a:pt x="26553" y="76191"/>
                  <a:pt x="31397" y="76256"/>
                </a:cubicBezTo>
                <a:cubicBezTo>
                  <a:pt x="32234" y="76270"/>
                  <a:pt x="33073" y="76278"/>
                  <a:pt x="33914" y="76278"/>
                </a:cubicBezTo>
                <a:cubicBezTo>
                  <a:pt x="38089" y="76278"/>
                  <a:pt x="42295" y="76073"/>
                  <a:pt x="46398" y="75377"/>
                </a:cubicBezTo>
                <a:cubicBezTo>
                  <a:pt x="47641" y="75184"/>
                  <a:pt x="49205" y="74948"/>
                  <a:pt x="50191" y="74091"/>
                </a:cubicBezTo>
                <a:cubicBezTo>
                  <a:pt x="51306" y="73148"/>
                  <a:pt x="50277" y="71884"/>
                  <a:pt x="49420" y="71262"/>
                </a:cubicBezTo>
                <a:cubicBezTo>
                  <a:pt x="45176" y="68133"/>
                  <a:pt x="39347" y="67126"/>
                  <a:pt x="34290" y="66269"/>
                </a:cubicBezTo>
                <a:cubicBezTo>
                  <a:pt x="34611" y="64233"/>
                  <a:pt x="34033" y="62176"/>
                  <a:pt x="33304" y="60268"/>
                </a:cubicBezTo>
                <a:cubicBezTo>
                  <a:pt x="35233" y="60161"/>
                  <a:pt x="37140" y="59925"/>
                  <a:pt x="39004" y="59540"/>
                </a:cubicBezTo>
                <a:cubicBezTo>
                  <a:pt x="43548" y="58618"/>
                  <a:pt x="47834" y="56754"/>
                  <a:pt x="51606" y="54032"/>
                </a:cubicBezTo>
                <a:cubicBezTo>
                  <a:pt x="60435" y="47646"/>
                  <a:pt x="64807" y="35751"/>
                  <a:pt x="62878" y="25100"/>
                </a:cubicBezTo>
                <a:cubicBezTo>
                  <a:pt x="61957" y="20128"/>
                  <a:pt x="59707" y="15135"/>
                  <a:pt x="56749" y="11020"/>
                </a:cubicBezTo>
                <a:cubicBezTo>
                  <a:pt x="53770" y="6841"/>
                  <a:pt x="49634" y="4141"/>
                  <a:pt x="45091" y="1869"/>
                </a:cubicBezTo>
                <a:cubicBezTo>
                  <a:pt x="45048" y="1848"/>
                  <a:pt x="45005" y="1827"/>
                  <a:pt x="44962" y="1827"/>
                </a:cubicBezTo>
                <a:cubicBezTo>
                  <a:pt x="45091" y="1184"/>
                  <a:pt x="44726" y="541"/>
                  <a:pt x="44126" y="284"/>
                </a:cubicBezTo>
                <a:cubicBezTo>
                  <a:pt x="43746" y="87"/>
                  <a:pt x="43418" y="1"/>
                  <a:pt x="4313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20" name="Google Shape;8020;p57"/>
          <p:cNvGrpSpPr/>
          <p:nvPr/>
        </p:nvGrpSpPr>
        <p:grpSpPr>
          <a:xfrm>
            <a:off x="924781" y="2115794"/>
            <a:ext cx="1215733" cy="1165026"/>
            <a:chOff x="1074272" y="2258899"/>
            <a:chExt cx="1066339" cy="1021774"/>
          </a:xfrm>
        </p:grpSpPr>
        <p:sp>
          <p:nvSpPr>
            <p:cNvPr id="8021" name="Google Shape;8021;p57"/>
            <p:cNvSpPr/>
            <p:nvPr/>
          </p:nvSpPr>
          <p:spPr>
            <a:xfrm>
              <a:off x="1074272" y="2258899"/>
              <a:ext cx="1066339" cy="1021774"/>
            </a:xfrm>
            <a:custGeom>
              <a:rect b="b" l="l" r="r" t="t"/>
              <a:pathLst>
                <a:path extrusionOk="0" h="25243" w="26344">
                  <a:moveTo>
                    <a:pt x="869" y="290"/>
                  </a:moveTo>
                  <a:cubicBezTo>
                    <a:pt x="788" y="612"/>
                    <a:pt x="740" y="933"/>
                    <a:pt x="708" y="1271"/>
                  </a:cubicBezTo>
                  <a:cubicBezTo>
                    <a:pt x="676" y="949"/>
                    <a:pt x="676" y="628"/>
                    <a:pt x="708" y="306"/>
                  </a:cubicBezTo>
                  <a:lnTo>
                    <a:pt x="837" y="290"/>
                  </a:lnTo>
                  <a:close/>
                  <a:moveTo>
                    <a:pt x="901" y="6880"/>
                  </a:moveTo>
                  <a:cubicBezTo>
                    <a:pt x="965" y="7973"/>
                    <a:pt x="1046" y="9066"/>
                    <a:pt x="1142" y="10159"/>
                  </a:cubicBezTo>
                  <a:cubicBezTo>
                    <a:pt x="1463" y="13518"/>
                    <a:pt x="1962" y="16861"/>
                    <a:pt x="2669" y="20172"/>
                  </a:cubicBezTo>
                  <a:cubicBezTo>
                    <a:pt x="2846" y="21039"/>
                    <a:pt x="3071" y="21907"/>
                    <a:pt x="3344" y="22743"/>
                  </a:cubicBezTo>
                  <a:cubicBezTo>
                    <a:pt x="3505" y="23225"/>
                    <a:pt x="3681" y="23691"/>
                    <a:pt x="3874" y="24157"/>
                  </a:cubicBezTo>
                  <a:lnTo>
                    <a:pt x="3762" y="24174"/>
                  </a:lnTo>
                  <a:lnTo>
                    <a:pt x="3312" y="24174"/>
                  </a:lnTo>
                  <a:cubicBezTo>
                    <a:pt x="3006" y="24174"/>
                    <a:pt x="2701" y="24174"/>
                    <a:pt x="2396" y="24190"/>
                  </a:cubicBezTo>
                  <a:lnTo>
                    <a:pt x="1447" y="24206"/>
                  </a:lnTo>
                  <a:lnTo>
                    <a:pt x="1351" y="24206"/>
                  </a:lnTo>
                  <a:cubicBezTo>
                    <a:pt x="1351" y="23370"/>
                    <a:pt x="1335" y="22518"/>
                    <a:pt x="1319" y="21682"/>
                  </a:cubicBezTo>
                  <a:cubicBezTo>
                    <a:pt x="1271" y="19866"/>
                    <a:pt x="1222" y="18066"/>
                    <a:pt x="1158" y="16250"/>
                  </a:cubicBezTo>
                  <a:cubicBezTo>
                    <a:pt x="1110" y="14128"/>
                    <a:pt x="1046" y="12023"/>
                    <a:pt x="981" y="9901"/>
                  </a:cubicBezTo>
                  <a:cubicBezTo>
                    <a:pt x="949" y="8889"/>
                    <a:pt x="917" y="7892"/>
                    <a:pt x="901" y="6880"/>
                  </a:cubicBezTo>
                  <a:close/>
                  <a:moveTo>
                    <a:pt x="595" y="322"/>
                  </a:moveTo>
                  <a:lnTo>
                    <a:pt x="595" y="322"/>
                  </a:lnTo>
                  <a:cubicBezTo>
                    <a:pt x="547" y="965"/>
                    <a:pt x="644" y="1624"/>
                    <a:pt x="644" y="2267"/>
                  </a:cubicBezTo>
                  <a:lnTo>
                    <a:pt x="644" y="2637"/>
                  </a:lnTo>
                  <a:cubicBezTo>
                    <a:pt x="644" y="3119"/>
                    <a:pt x="660" y="3617"/>
                    <a:pt x="676" y="4099"/>
                  </a:cubicBezTo>
                  <a:cubicBezTo>
                    <a:pt x="724" y="5787"/>
                    <a:pt x="772" y="7475"/>
                    <a:pt x="821" y="9162"/>
                  </a:cubicBezTo>
                  <a:cubicBezTo>
                    <a:pt x="869" y="11268"/>
                    <a:pt x="933" y="13389"/>
                    <a:pt x="997" y="15495"/>
                  </a:cubicBezTo>
                  <a:cubicBezTo>
                    <a:pt x="1046" y="17375"/>
                    <a:pt x="1110" y="19255"/>
                    <a:pt x="1158" y="21152"/>
                  </a:cubicBezTo>
                  <a:cubicBezTo>
                    <a:pt x="1190" y="22165"/>
                    <a:pt x="1222" y="23177"/>
                    <a:pt x="1271" y="24190"/>
                  </a:cubicBezTo>
                  <a:lnTo>
                    <a:pt x="1271" y="24206"/>
                  </a:lnTo>
                  <a:cubicBezTo>
                    <a:pt x="1142" y="24206"/>
                    <a:pt x="1013" y="24206"/>
                    <a:pt x="885" y="24222"/>
                  </a:cubicBezTo>
                  <a:cubicBezTo>
                    <a:pt x="885" y="23418"/>
                    <a:pt x="885" y="22615"/>
                    <a:pt x="885" y="21811"/>
                  </a:cubicBezTo>
                  <a:cubicBezTo>
                    <a:pt x="853" y="19979"/>
                    <a:pt x="804" y="18146"/>
                    <a:pt x="772" y="16330"/>
                  </a:cubicBezTo>
                  <a:lnTo>
                    <a:pt x="660" y="9950"/>
                  </a:lnTo>
                  <a:cubicBezTo>
                    <a:pt x="628" y="8166"/>
                    <a:pt x="579" y="6382"/>
                    <a:pt x="547" y="4598"/>
                  </a:cubicBezTo>
                  <a:cubicBezTo>
                    <a:pt x="531" y="3617"/>
                    <a:pt x="547" y="2621"/>
                    <a:pt x="483" y="1640"/>
                  </a:cubicBezTo>
                  <a:cubicBezTo>
                    <a:pt x="435" y="1206"/>
                    <a:pt x="435" y="772"/>
                    <a:pt x="451" y="354"/>
                  </a:cubicBezTo>
                  <a:lnTo>
                    <a:pt x="515" y="338"/>
                  </a:lnTo>
                  <a:lnTo>
                    <a:pt x="595" y="322"/>
                  </a:lnTo>
                  <a:close/>
                  <a:moveTo>
                    <a:pt x="338" y="981"/>
                  </a:moveTo>
                  <a:cubicBezTo>
                    <a:pt x="354" y="1415"/>
                    <a:pt x="387" y="1849"/>
                    <a:pt x="403" y="2267"/>
                  </a:cubicBezTo>
                  <a:lnTo>
                    <a:pt x="403" y="2637"/>
                  </a:lnTo>
                  <a:cubicBezTo>
                    <a:pt x="403" y="3119"/>
                    <a:pt x="419" y="3617"/>
                    <a:pt x="419" y="4099"/>
                  </a:cubicBezTo>
                  <a:cubicBezTo>
                    <a:pt x="451" y="5819"/>
                    <a:pt x="483" y="7523"/>
                    <a:pt x="515" y="9210"/>
                  </a:cubicBezTo>
                  <a:cubicBezTo>
                    <a:pt x="547" y="11332"/>
                    <a:pt x="595" y="13453"/>
                    <a:pt x="628" y="15575"/>
                  </a:cubicBezTo>
                  <a:cubicBezTo>
                    <a:pt x="676" y="17471"/>
                    <a:pt x="708" y="19352"/>
                    <a:pt x="740" y="21248"/>
                  </a:cubicBezTo>
                  <a:cubicBezTo>
                    <a:pt x="756" y="22245"/>
                    <a:pt x="772" y="23241"/>
                    <a:pt x="821" y="24222"/>
                  </a:cubicBezTo>
                  <a:cubicBezTo>
                    <a:pt x="740" y="24238"/>
                    <a:pt x="660" y="24254"/>
                    <a:pt x="595" y="24254"/>
                  </a:cubicBezTo>
                  <a:cubicBezTo>
                    <a:pt x="644" y="22711"/>
                    <a:pt x="515" y="21152"/>
                    <a:pt x="451" y="19593"/>
                  </a:cubicBezTo>
                  <a:cubicBezTo>
                    <a:pt x="403" y="18018"/>
                    <a:pt x="419" y="16459"/>
                    <a:pt x="435" y="14884"/>
                  </a:cubicBezTo>
                  <a:cubicBezTo>
                    <a:pt x="451" y="13309"/>
                    <a:pt x="483" y="11734"/>
                    <a:pt x="419" y="10175"/>
                  </a:cubicBezTo>
                  <a:cubicBezTo>
                    <a:pt x="370" y="8600"/>
                    <a:pt x="290" y="7008"/>
                    <a:pt x="258" y="5417"/>
                  </a:cubicBezTo>
                  <a:cubicBezTo>
                    <a:pt x="258" y="4549"/>
                    <a:pt x="258" y="3681"/>
                    <a:pt x="242" y="2814"/>
                  </a:cubicBezTo>
                  <a:cubicBezTo>
                    <a:pt x="242" y="2380"/>
                    <a:pt x="258" y="1962"/>
                    <a:pt x="306" y="1528"/>
                  </a:cubicBezTo>
                  <a:cubicBezTo>
                    <a:pt x="322" y="1351"/>
                    <a:pt x="338" y="1158"/>
                    <a:pt x="338" y="981"/>
                  </a:cubicBezTo>
                  <a:close/>
                  <a:moveTo>
                    <a:pt x="21891" y="5674"/>
                  </a:moveTo>
                  <a:lnTo>
                    <a:pt x="21907" y="5899"/>
                  </a:lnTo>
                  <a:cubicBezTo>
                    <a:pt x="22036" y="7458"/>
                    <a:pt x="22197" y="9017"/>
                    <a:pt x="22438" y="10560"/>
                  </a:cubicBezTo>
                  <a:cubicBezTo>
                    <a:pt x="22888" y="13405"/>
                    <a:pt x="23515" y="16218"/>
                    <a:pt x="24302" y="18982"/>
                  </a:cubicBezTo>
                  <a:cubicBezTo>
                    <a:pt x="24543" y="19850"/>
                    <a:pt x="24816" y="20718"/>
                    <a:pt x="25122" y="21586"/>
                  </a:cubicBezTo>
                  <a:cubicBezTo>
                    <a:pt x="25363" y="22357"/>
                    <a:pt x="25668" y="23113"/>
                    <a:pt x="26006" y="23852"/>
                  </a:cubicBezTo>
                  <a:cubicBezTo>
                    <a:pt x="25813" y="23820"/>
                    <a:pt x="25604" y="23820"/>
                    <a:pt x="25411" y="23820"/>
                  </a:cubicBezTo>
                  <a:cubicBezTo>
                    <a:pt x="25122" y="23836"/>
                    <a:pt x="24816" y="23868"/>
                    <a:pt x="24527" y="23884"/>
                  </a:cubicBezTo>
                  <a:cubicBezTo>
                    <a:pt x="23916" y="23932"/>
                    <a:pt x="23322" y="23981"/>
                    <a:pt x="22711" y="24029"/>
                  </a:cubicBezTo>
                  <a:cubicBezTo>
                    <a:pt x="21248" y="24125"/>
                    <a:pt x="19770" y="24174"/>
                    <a:pt x="18291" y="24254"/>
                  </a:cubicBezTo>
                  <a:lnTo>
                    <a:pt x="8776" y="24736"/>
                  </a:lnTo>
                  <a:cubicBezTo>
                    <a:pt x="7924" y="24784"/>
                    <a:pt x="7057" y="24816"/>
                    <a:pt x="6205" y="24865"/>
                  </a:cubicBezTo>
                  <a:cubicBezTo>
                    <a:pt x="5658" y="24865"/>
                    <a:pt x="5128" y="24929"/>
                    <a:pt x="4597" y="25025"/>
                  </a:cubicBezTo>
                  <a:cubicBezTo>
                    <a:pt x="4260" y="24318"/>
                    <a:pt x="3955" y="23595"/>
                    <a:pt x="3697" y="22840"/>
                  </a:cubicBezTo>
                  <a:cubicBezTo>
                    <a:pt x="3456" y="22116"/>
                    <a:pt x="3263" y="21361"/>
                    <a:pt x="3087" y="20606"/>
                  </a:cubicBezTo>
                  <a:cubicBezTo>
                    <a:pt x="2733" y="19047"/>
                    <a:pt x="2444" y="17471"/>
                    <a:pt x="2187" y="15896"/>
                  </a:cubicBezTo>
                  <a:cubicBezTo>
                    <a:pt x="1672" y="12634"/>
                    <a:pt x="1335" y="9355"/>
                    <a:pt x="1158" y="6060"/>
                  </a:cubicBezTo>
                  <a:lnTo>
                    <a:pt x="1158" y="6060"/>
                  </a:lnTo>
                  <a:cubicBezTo>
                    <a:pt x="1479" y="6092"/>
                    <a:pt x="1817" y="6092"/>
                    <a:pt x="2155" y="6092"/>
                  </a:cubicBezTo>
                  <a:cubicBezTo>
                    <a:pt x="2733" y="6092"/>
                    <a:pt x="3312" y="6076"/>
                    <a:pt x="3890" y="6060"/>
                  </a:cubicBezTo>
                  <a:lnTo>
                    <a:pt x="8230" y="5980"/>
                  </a:lnTo>
                  <a:lnTo>
                    <a:pt x="16957" y="5819"/>
                  </a:lnTo>
                  <a:lnTo>
                    <a:pt x="19416" y="5787"/>
                  </a:lnTo>
                  <a:lnTo>
                    <a:pt x="20622" y="5755"/>
                  </a:lnTo>
                  <a:cubicBezTo>
                    <a:pt x="21039" y="5755"/>
                    <a:pt x="21441" y="5707"/>
                    <a:pt x="21859" y="5674"/>
                  </a:cubicBezTo>
                  <a:close/>
                  <a:moveTo>
                    <a:pt x="19673" y="1"/>
                  </a:moveTo>
                  <a:cubicBezTo>
                    <a:pt x="18958" y="1"/>
                    <a:pt x="18243" y="17"/>
                    <a:pt x="17536" y="17"/>
                  </a:cubicBezTo>
                  <a:lnTo>
                    <a:pt x="2460" y="17"/>
                  </a:lnTo>
                  <a:cubicBezTo>
                    <a:pt x="2331" y="8"/>
                    <a:pt x="2200" y="4"/>
                    <a:pt x="2069" y="4"/>
                  </a:cubicBezTo>
                  <a:cubicBezTo>
                    <a:pt x="1712" y="4"/>
                    <a:pt x="1350" y="34"/>
                    <a:pt x="997" y="81"/>
                  </a:cubicBezTo>
                  <a:cubicBezTo>
                    <a:pt x="989" y="77"/>
                    <a:pt x="980" y="75"/>
                    <a:pt x="972" y="75"/>
                  </a:cubicBezTo>
                  <a:cubicBezTo>
                    <a:pt x="949" y="75"/>
                    <a:pt x="929" y="90"/>
                    <a:pt x="917" y="113"/>
                  </a:cubicBezTo>
                  <a:lnTo>
                    <a:pt x="821" y="113"/>
                  </a:lnTo>
                  <a:cubicBezTo>
                    <a:pt x="756" y="113"/>
                    <a:pt x="708" y="113"/>
                    <a:pt x="644" y="129"/>
                  </a:cubicBezTo>
                  <a:cubicBezTo>
                    <a:pt x="579" y="129"/>
                    <a:pt x="531" y="146"/>
                    <a:pt x="467" y="162"/>
                  </a:cubicBezTo>
                  <a:cubicBezTo>
                    <a:pt x="403" y="162"/>
                    <a:pt x="338" y="194"/>
                    <a:pt x="290" y="242"/>
                  </a:cubicBezTo>
                  <a:cubicBezTo>
                    <a:pt x="258" y="274"/>
                    <a:pt x="274" y="338"/>
                    <a:pt x="322" y="354"/>
                  </a:cubicBezTo>
                  <a:lnTo>
                    <a:pt x="354" y="354"/>
                  </a:lnTo>
                  <a:cubicBezTo>
                    <a:pt x="354" y="483"/>
                    <a:pt x="338" y="596"/>
                    <a:pt x="338" y="724"/>
                  </a:cubicBezTo>
                  <a:cubicBezTo>
                    <a:pt x="338" y="580"/>
                    <a:pt x="306" y="451"/>
                    <a:pt x="274" y="306"/>
                  </a:cubicBezTo>
                  <a:cubicBezTo>
                    <a:pt x="267" y="270"/>
                    <a:pt x="240" y="253"/>
                    <a:pt x="213" y="253"/>
                  </a:cubicBezTo>
                  <a:cubicBezTo>
                    <a:pt x="179" y="253"/>
                    <a:pt x="145" y="278"/>
                    <a:pt x="145" y="322"/>
                  </a:cubicBezTo>
                  <a:cubicBezTo>
                    <a:pt x="145" y="1078"/>
                    <a:pt x="17" y="1817"/>
                    <a:pt x="1" y="2556"/>
                  </a:cubicBezTo>
                  <a:cubicBezTo>
                    <a:pt x="1" y="3312"/>
                    <a:pt x="1" y="4099"/>
                    <a:pt x="1" y="4871"/>
                  </a:cubicBezTo>
                  <a:cubicBezTo>
                    <a:pt x="1" y="6446"/>
                    <a:pt x="49" y="8005"/>
                    <a:pt x="129" y="9580"/>
                  </a:cubicBezTo>
                  <a:cubicBezTo>
                    <a:pt x="258" y="12714"/>
                    <a:pt x="81" y="15864"/>
                    <a:pt x="162" y="19014"/>
                  </a:cubicBezTo>
                  <a:cubicBezTo>
                    <a:pt x="210" y="20766"/>
                    <a:pt x="322" y="22534"/>
                    <a:pt x="403" y="24286"/>
                  </a:cubicBezTo>
                  <a:cubicBezTo>
                    <a:pt x="403" y="24353"/>
                    <a:pt x="447" y="24387"/>
                    <a:pt x="499" y="24387"/>
                  </a:cubicBezTo>
                  <a:cubicBezTo>
                    <a:pt x="510" y="24387"/>
                    <a:pt x="520" y="24385"/>
                    <a:pt x="531" y="24383"/>
                  </a:cubicBezTo>
                  <a:cubicBezTo>
                    <a:pt x="547" y="24399"/>
                    <a:pt x="547" y="24399"/>
                    <a:pt x="563" y="24399"/>
                  </a:cubicBezTo>
                  <a:cubicBezTo>
                    <a:pt x="660" y="24415"/>
                    <a:pt x="756" y="24431"/>
                    <a:pt x="853" y="24447"/>
                  </a:cubicBezTo>
                  <a:lnTo>
                    <a:pt x="885" y="24447"/>
                  </a:lnTo>
                  <a:cubicBezTo>
                    <a:pt x="1078" y="24463"/>
                    <a:pt x="1271" y="24463"/>
                    <a:pt x="1463" y="24463"/>
                  </a:cubicBezTo>
                  <a:lnTo>
                    <a:pt x="2428" y="24463"/>
                  </a:lnTo>
                  <a:cubicBezTo>
                    <a:pt x="2749" y="24463"/>
                    <a:pt x="3038" y="24463"/>
                    <a:pt x="3360" y="24447"/>
                  </a:cubicBezTo>
                  <a:lnTo>
                    <a:pt x="3810" y="24447"/>
                  </a:lnTo>
                  <a:cubicBezTo>
                    <a:pt x="3874" y="24447"/>
                    <a:pt x="3939" y="24447"/>
                    <a:pt x="4003" y="24431"/>
                  </a:cubicBezTo>
                  <a:cubicBezTo>
                    <a:pt x="4131" y="24688"/>
                    <a:pt x="4260" y="24929"/>
                    <a:pt x="4405" y="25170"/>
                  </a:cubicBezTo>
                  <a:cubicBezTo>
                    <a:pt x="4429" y="25218"/>
                    <a:pt x="4473" y="25242"/>
                    <a:pt x="4517" y="25242"/>
                  </a:cubicBezTo>
                  <a:cubicBezTo>
                    <a:pt x="4561" y="25242"/>
                    <a:pt x="4606" y="25218"/>
                    <a:pt x="4630" y="25170"/>
                  </a:cubicBezTo>
                  <a:cubicBezTo>
                    <a:pt x="4863" y="25194"/>
                    <a:pt x="5096" y="25206"/>
                    <a:pt x="5329" y="25206"/>
                  </a:cubicBezTo>
                  <a:cubicBezTo>
                    <a:pt x="5562" y="25206"/>
                    <a:pt x="5795" y="25194"/>
                    <a:pt x="6028" y="25170"/>
                  </a:cubicBezTo>
                  <a:cubicBezTo>
                    <a:pt x="6767" y="25138"/>
                    <a:pt x="7490" y="25106"/>
                    <a:pt x="8214" y="25074"/>
                  </a:cubicBezTo>
                  <a:lnTo>
                    <a:pt x="13003" y="24833"/>
                  </a:lnTo>
                  <a:cubicBezTo>
                    <a:pt x="16137" y="24672"/>
                    <a:pt x="19271" y="24543"/>
                    <a:pt x="22406" y="24350"/>
                  </a:cubicBezTo>
                  <a:cubicBezTo>
                    <a:pt x="23048" y="24318"/>
                    <a:pt x="23691" y="24254"/>
                    <a:pt x="24334" y="24206"/>
                  </a:cubicBezTo>
                  <a:lnTo>
                    <a:pt x="25363" y="24125"/>
                  </a:lnTo>
                  <a:cubicBezTo>
                    <a:pt x="25636" y="24109"/>
                    <a:pt x="25893" y="24061"/>
                    <a:pt x="26166" y="24029"/>
                  </a:cubicBezTo>
                  <a:cubicBezTo>
                    <a:pt x="26231" y="24029"/>
                    <a:pt x="26343" y="23949"/>
                    <a:pt x="26311" y="23852"/>
                  </a:cubicBezTo>
                  <a:cubicBezTo>
                    <a:pt x="26038" y="23129"/>
                    <a:pt x="25749" y="22422"/>
                    <a:pt x="25507" y="21698"/>
                  </a:cubicBezTo>
                  <a:cubicBezTo>
                    <a:pt x="25250" y="20975"/>
                    <a:pt x="25009" y="20188"/>
                    <a:pt x="24784" y="19432"/>
                  </a:cubicBezTo>
                  <a:cubicBezTo>
                    <a:pt x="24334" y="17905"/>
                    <a:pt x="23932" y="16379"/>
                    <a:pt x="23595" y="14836"/>
                  </a:cubicBezTo>
                  <a:cubicBezTo>
                    <a:pt x="23306" y="13534"/>
                    <a:pt x="23048" y="12232"/>
                    <a:pt x="22823" y="10914"/>
                  </a:cubicBezTo>
                  <a:cubicBezTo>
                    <a:pt x="22582" y="9484"/>
                    <a:pt x="22422" y="8053"/>
                    <a:pt x="22277" y="6607"/>
                  </a:cubicBezTo>
                  <a:cubicBezTo>
                    <a:pt x="22181" y="5514"/>
                    <a:pt x="22084" y="4421"/>
                    <a:pt x="21972" y="3344"/>
                  </a:cubicBezTo>
                  <a:cubicBezTo>
                    <a:pt x="21827" y="2299"/>
                    <a:pt x="21811" y="1238"/>
                    <a:pt x="21891" y="194"/>
                  </a:cubicBezTo>
                  <a:cubicBezTo>
                    <a:pt x="21907" y="178"/>
                    <a:pt x="21907" y="162"/>
                    <a:pt x="21891" y="129"/>
                  </a:cubicBezTo>
                  <a:cubicBezTo>
                    <a:pt x="21891" y="97"/>
                    <a:pt x="21859" y="81"/>
                    <a:pt x="21827" y="81"/>
                  </a:cubicBezTo>
                  <a:lnTo>
                    <a:pt x="21811" y="81"/>
                  </a:lnTo>
                  <a:cubicBezTo>
                    <a:pt x="21104" y="17"/>
                    <a:pt x="20388" y="1"/>
                    <a:pt x="19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57"/>
            <p:cNvSpPr/>
            <p:nvPr/>
          </p:nvSpPr>
          <p:spPr>
            <a:xfrm>
              <a:off x="1180323" y="2664038"/>
              <a:ext cx="87229" cy="83343"/>
            </a:xfrm>
            <a:custGeom>
              <a:rect b="b" l="l" r="r" t="t"/>
              <a:pathLst>
                <a:path extrusionOk="0" h="2059" w="2155">
                  <a:moveTo>
                    <a:pt x="1042" y="231"/>
                  </a:moveTo>
                  <a:cubicBezTo>
                    <a:pt x="1454" y="231"/>
                    <a:pt x="1888" y="519"/>
                    <a:pt x="1929" y="953"/>
                  </a:cubicBezTo>
                  <a:cubicBezTo>
                    <a:pt x="1977" y="1323"/>
                    <a:pt x="1769" y="1693"/>
                    <a:pt x="1415" y="1837"/>
                  </a:cubicBezTo>
                  <a:cubicBezTo>
                    <a:pt x="1316" y="1879"/>
                    <a:pt x="1212" y="1900"/>
                    <a:pt x="1109" y="1900"/>
                  </a:cubicBezTo>
                  <a:cubicBezTo>
                    <a:pt x="858" y="1900"/>
                    <a:pt x="610" y="1780"/>
                    <a:pt x="451" y="1564"/>
                  </a:cubicBezTo>
                  <a:cubicBezTo>
                    <a:pt x="226" y="1242"/>
                    <a:pt x="226" y="825"/>
                    <a:pt x="451" y="519"/>
                  </a:cubicBezTo>
                  <a:cubicBezTo>
                    <a:pt x="594" y="319"/>
                    <a:pt x="814" y="231"/>
                    <a:pt x="1042" y="231"/>
                  </a:cubicBezTo>
                  <a:close/>
                  <a:moveTo>
                    <a:pt x="1110" y="1"/>
                  </a:moveTo>
                  <a:cubicBezTo>
                    <a:pt x="860" y="1"/>
                    <a:pt x="611" y="93"/>
                    <a:pt x="418" y="278"/>
                  </a:cubicBezTo>
                  <a:cubicBezTo>
                    <a:pt x="81" y="600"/>
                    <a:pt x="1" y="1098"/>
                    <a:pt x="193" y="1516"/>
                  </a:cubicBezTo>
                  <a:cubicBezTo>
                    <a:pt x="379" y="1848"/>
                    <a:pt x="730" y="2059"/>
                    <a:pt x="1100" y="2059"/>
                  </a:cubicBezTo>
                  <a:cubicBezTo>
                    <a:pt x="1178" y="2059"/>
                    <a:pt x="1256" y="2050"/>
                    <a:pt x="1335" y="2030"/>
                  </a:cubicBezTo>
                  <a:cubicBezTo>
                    <a:pt x="1785" y="1918"/>
                    <a:pt x="2106" y="1532"/>
                    <a:pt x="2138" y="1082"/>
                  </a:cubicBezTo>
                  <a:cubicBezTo>
                    <a:pt x="2154" y="776"/>
                    <a:pt x="2026" y="471"/>
                    <a:pt x="1801" y="278"/>
                  </a:cubicBezTo>
                  <a:cubicBezTo>
                    <a:pt x="1608" y="93"/>
                    <a:pt x="1359" y="1"/>
                    <a:pt x="11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57"/>
            <p:cNvSpPr/>
            <p:nvPr/>
          </p:nvSpPr>
          <p:spPr>
            <a:xfrm>
              <a:off x="1292243" y="2660638"/>
              <a:ext cx="87189" cy="83141"/>
            </a:xfrm>
            <a:custGeom>
              <a:rect b="b" l="l" r="r" t="t"/>
              <a:pathLst>
                <a:path extrusionOk="0" h="2054" w="2154">
                  <a:moveTo>
                    <a:pt x="1042" y="218"/>
                  </a:moveTo>
                  <a:cubicBezTo>
                    <a:pt x="1453" y="218"/>
                    <a:pt x="1887" y="506"/>
                    <a:pt x="1929" y="941"/>
                  </a:cubicBezTo>
                  <a:cubicBezTo>
                    <a:pt x="1977" y="1310"/>
                    <a:pt x="1768" y="1680"/>
                    <a:pt x="1414" y="1825"/>
                  </a:cubicBezTo>
                  <a:cubicBezTo>
                    <a:pt x="1311" y="1867"/>
                    <a:pt x="1204" y="1887"/>
                    <a:pt x="1098" y="1887"/>
                  </a:cubicBezTo>
                  <a:cubicBezTo>
                    <a:pt x="843" y="1887"/>
                    <a:pt x="598" y="1768"/>
                    <a:pt x="450" y="1551"/>
                  </a:cubicBezTo>
                  <a:cubicBezTo>
                    <a:pt x="225" y="1246"/>
                    <a:pt x="225" y="812"/>
                    <a:pt x="450" y="507"/>
                  </a:cubicBezTo>
                  <a:cubicBezTo>
                    <a:pt x="593" y="306"/>
                    <a:pt x="814" y="218"/>
                    <a:pt x="1042" y="218"/>
                  </a:cubicBezTo>
                  <a:close/>
                  <a:moveTo>
                    <a:pt x="1103" y="1"/>
                  </a:moveTo>
                  <a:cubicBezTo>
                    <a:pt x="856" y="1"/>
                    <a:pt x="611" y="89"/>
                    <a:pt x="418" y="266"/>
                  </a:cubicBezTo>
                  <a:cubicBezTo>
                    <a:pt x="80" y="603"/>
                    <a:pt x="0" y="1101"/>
                    <a:pt x="193" y="1519"/>
                  </a:cubicBezTo>
                  <a:cubicBezTo>
                    <a:pt x="362" y="1844"/>
                    <a:pt x="710" y="2054"/>
                    <a:pt x="1075" y="2054"/>
                  </a:cubicBezTo>
                  <a:cubicBezTo>
                    <a:pt x="1161" y="2054"/>
                    <a:pt x="1248" y="2042"/>
                    <a:pt x="1334" y="2018"/>
                  </a:cubicBezTo>
                  <a:cubicBezTo>
                    <a:pt x="1768" y="1921"/>
                    <a:pt x="2105" y="1535"/>
                    <a:pt x="2138" y="1085"/>
                  </a:cubicBezTo>
                  <a:cubicBezTo>
                    <a:pt x="2154" y="764"/>
                    <a:pt x="2025" y="459"/>
                    <a:pt x="1800" y="266"/>
                  </a:cubicBezTo>
                  <a:cubicBezTo>
                    <a:pt x="1599" y="89"/>
                    <a:pt x="1350" y="1"/>
                    <a:pt x="1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57"/>
            <p:cNvSpPr/>
            <p:nvPr/>
          </p:nvSpPr>
          <p:spPr>
            <a:xfrm>
              <a:off x="1403475" y="2656833"/>
              <a:ext cx="87229" cy="83424"/>
            </a:xfrm>
            <a:custGeom>
              <a:rect b="b" l="l" r="r" t="t"/>
              <a:pathLst>
                <a:path extrusionOk="0" h="2061" w="2155">
                  <a:moveTo>
                    <a:pt x="1063" y="227"/>
                  </a:moveTo>
                  <a:cubicBezTo>
                    <a:pt x="1467" y="227"/>
                    <a:pt x="1888" y="507"/>
                    <a:pt x="1929" y="938"/>
                  </a:cubicBezTo>
                  <a:cubicBezTo>
                    <a:pt x="1977" y="1324"/>
                    <a:pt x="1768" y="1678"/>
                    <a:pt x="1415" y="1822"/>
                  </a:cubicBezTo>
                  <a:cubicBezTo>
                    <a:pt x="1316" y="1865"/>
                    <a:pt x="1212" y="1885"/>
                    <a:pt x="1109" y="1885"/>
                  </a:cubicBezTo>
                  <a:cubicBezTo>
                    <a:pt x="858" y="1885"/>
                    <a:pt x="610" y="1765"/>
                    <a:pt x="450" y="1549"/>
                  </a:cubicBezTo>
                  <a:cubicBezTo>
                    <a:pt x="225" y="1244"/>
                    <a:pt x="225" y="826"/>
                    <a:pt x="466" y="520"/>
                  </a:cubicBezTo>
                  <a:cubicBezTo>
                    <a:pt x="612" y="317"/>
                    <a:pt x="835" y="227"/>
                    <a:pt x="1063" y="227"/>
                  </a:cubicBezTo>
                  <a:close/>
                  <a:moveTo>
                    <a:pt x="1112" y="0"/>
                  </a:moveTo>
                  <a:cubicBezTo>
                    <a:pt x="862" y="0"/>
                    <a:pt x="613" y="92"/>
                    <a:pt x="418" y="279"/>
                  </a:cubicBezTo>
                  <a:cubicBezTo>
                    <a:pt x="81" y="601"/>
                    <a:pt x="0" y="1099"/>
                    <a:pt x="193" y="1517"/>
                  </a:cubicBezTo>
                  <a:cubicBezTo>
                    <a:pt x="379" y="1849"/>
                    <a:pt x="730" y="2060"/>
                    <a:pt x="1100" y="2060"/>
                  </a:cubicBezTo>
                  <a:cubicBezTo>
                    <a:pt x="1177" y="2060"/>
                    <a:pt x="1256" y="2051"/>
                    <a:pt x="1334" y="2031"/>
                  </a:cubicBezTo>
                  <a:cubicBezTo>
                    <a:pt x="1784" y="1919"/>
                    <a:pt x="2106" y="1549"/>
                    <a:pt x="2138" y="1083"/>
                  </a:cubicBezTo>
                  <a:cubicBezTo>
                    <a:pt x="2154" y="778"/>
                    <a:pt x="2025" y="472"/>
                    <a:pt x="1800" y="263"/>
                  </a:cubicBezTo>
                  <a:cubicBezTo>
                    <a:pt x="1602" y="88"/>
                    <a:pt x="1356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57"/>
            <p:cNvSpPr/>
            <p:nvPr/>
          </p:nvSpPr>
          <p:spPr>
            <a:xfrm>
              <a:off x="1514707" y="2652907"/>
              <a:ext cx="87877" cy="83465"/>
            </a:xfrm>
            <a:custGeom>
              <a:rect b="b" l="l" r="r" t="t"/>
              <a:pathLst>
                <a:path extrusionOk="0" h="2062" w="2171">
                  <a:moveTo>
                    <a:pt x="1045" y="232"/>
                  </a:moveTo>
                  <a:cubicBezTo>
                    <a:pt x="1456" y="232"/>
                    <a:pt x="1888" y="516"/>
                    <a:pt x="1929" y="939"/>
                  </a:cubicBezTo>
                  <a:cubicBezTo>
                    <a:pt x="1978" y="1325"/>
                    <a:pt x="1769" y="1678"/>
                    <a:pt x="1431" y="1823"/>
                  </a:cubicBezTo>
                  <a:cubicBezTo>
                    <a:pt x="1328" y="1865"/>
                    <a:pt x="1221" y="1885"/>
                    <a:pt x="1115" y="1885"/>
                  </a:cubicBezTo>
                  <a:cubicBezTo>
                    <a:pt x="858" y="1885"/>
                    <a:pt x="610" y="1766"/>
                    <a:pt x="451" y="1550"/>
                  </a:cubicBezTo>
                  <a:cubicBezTo>
                    <a:pt x="226" y="1244"/>
                    <a:pt x="226" y="826"/>
                    <a:pt x="451" y="521"/>
                  </a:cubicBezTo>
                  <a:cubicBezTo>
                    <a:pt x="594" y="320"/>
                    <a:pt x="816" y="232"/>
                    <a:pt x="1045" y="232"/>
                  </a:cubicBezTo>
                  <a:close/>
                  <a:moveTo>
                    <a:pt x="1124" y="1"/>
                  </a:moveTo>
                  <a:cubicBezTo>
                    <a:pt x="874" y="1"/>
                    <a:pt x="622" y="93"/>
                    <a:pt x="419" y="280"/>
                  </a:cubicBezTo>
                  <a:cubicBezTo>
                    <a:pt x="97" y="601"/>
                    <a:pt x="1" y="1100"/>
                    <a:pt x="210" y="1517"/>
                  </a:cubicBezTo>
                  <a:cubicBezTo>
                    <a:pt x="381" y="1860"/>
                    <a:pt x="725" y="2062"/>
                    <a:pt x="1091" y="2062"/>
                  </a:cubicBezTo>
                  <a:cubicBezTo>
                    <a:pt x="1172" y="2062"/>
                    <a:pt x="1253" y="2052"/>
                    <a:pt x="1335" y="2032"/>
                  </a:cubicBezTo>
                  <a:cubicBezTo>
                    <a:pt x="1785" y="1919"/>
                    <a:pt x="2106" y="1550"/>
                    <a:pt x="2138" y="1084"/>
                  </a:cubicBezTo>
                  <a:cubicBezTo>
                    <a:pt x="2170" y="778"/>
                    <a:pt x="2042" y="473"/>
                    <a:pt x="1801" y="264"/>
                  </a:cubicBezTo>
                  <a:cubicBezTo>
                    <a:pt x="1610" y="89"/>
                    <a:pt x="1368" y="1"/>
                    <a:pt x="1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57"/>
            <p:cNvSpPr/>
            <p:nvPr/>
          </p:nvSpPr>
          <p:spPr>
            <a:xfrm>
              <a:off x="1626628" y="2648940"/>
              <a:ext cx="87189" cy="83262"/>
            </a:xfrm>
            <a:custGeom>
              <a:rect b="b" l="l" r="r" t="t"/>
              <a:pathLst>
                <a:path extrusionOk="0" h="2057" w="2154">
                  <a:moveTo>
                    <a:pt x="1042" y="234"/>
                  </a:moveTo>
                  <a:cubicBezTo>
                    <a:pt x="1453" y="234"/>
                    <a:pt x="1887" y="522"/>
                    <a:pt x="1929" y="957"/>
                  </a:cubicBezTo>
                  <a:cubicBezTo>
                    <a:pt x="1977" y="1326"/>
                    <a:pt x="1768" y="1696"/>
                    <a:pt x="1415" y="1840"/>
                  </a:cubicBezTo>
                  <a:cubicBezTo>
                    <a:pt x="1321" y="1876"/>
                    <a:pt x="1223" y="1893"/>
                    <a:pt x="1124" y="1893"/>
                  </a:cubicBezTo>
                  <a:cubicBezTo>
                    <a:pt x="868" y="1893"/>
                    <a:pt x="613" y="1776"/>
                    <a:pt x="450" y="1567"/>
                  </a:cubicBezTo>
                  <a:cubicBezTo>
                    <a:pt x="225" y="1246"/>
                    <a:pt x="225" y="828"/>
                    <a:pt x="450" y="523"/>
                  </a:cubicBezTo>
                  <a:cubicBezTo>
                    <a:pt x="593" y="322"/>
                    <a:pt x="814" y="234"/>
                    <a:pt x="1042" y="234"/>
                  </a:cubicBezTo>
                  <a:close/>
                  <a:moveTo>
                    <a:pt x="1103" y="0"/>
                  </a:moveTo>
                  <a:cubicBezTo>
                    <a:pt x="856" y="0"/>
                    <a:pt x="611" y="89"/>
                    <a:pt x="418" y="265"/>
                  </a:cubicBezTo>
                  <a:cubicBezTo>
                    <a:pt x="81" y="587"/>
                    <a:pt x="0" y="1085"/>
                    <a:pt x="193" y="1519"/>
                  </a:cubicBezTo>
                  <a:cubicBezTo>
                    <a:pt x="381" y="1855"/>
                    <a:pt x="739" y="2057"/>
                    <a:pt x="1114" y="2057"/>
                  </a:cubicBezTo>
                  <a:cubicBezTo>
                    <a:pt x="1187" y="2057"/>
                    <a:pt x="1261" y="2049"/>
                    <a:pt x="1334" y="2033"/>
                  </a:cubicBezTo>
                  <a:cubicBezTo>
                    <a:pt x="1784" y="1921"/>
                    <a:pt x="2106" y="1535"/>
                    <a:pt x="2138" y="1085"/>
                  </a:cubicBezTo>
                  <a:cubicBezTo>
                    <a:pt x="2154" y="780"/>
                    <a:pt x="2025" y="474"/>
                    <a:pt x="1800" y="265"/>
                  </a:cubicBezTo>
                  <a:cubicBezTo>
                    <a:pt x="1599" y="89"/>
                    <a:pt x="1350" y="0"/>
                    <a:pt x="1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57"/>
            <p:cNvSpPr/>
            <p:nvPr/>
          </p:nvSpPr>
          <p:spPr>
            <a:xfrm>
              <a:off x="1737860" y="2645176"/>
              <a:ext cx="87229" cy="83343"/>
            </a:xfrm>
            <a:custGeom>
              <a:rect b="b" l="l" r="r" t="t"/>
              <a:pathLst>
                <a:path extrusionOk="0" h="2059" w="2155">
                  <a:moveTo>
                    <a:pt x="1058" y="231"/>
                  </a:moveTo>
                  <a:cubicBezTo>
                    <a:pt x="1470" y="231"/>
                    <a:pt x="1904" y="519"/>
                    <a:pt x="1945" y="953"/>
                  </a:cubicBezTo>
                  <a:cubicBezTo>
                    <a:pt x="1993" y="1323"/>
                    <a:pt x="1785" y="1692"/>
                    <a:pt x="1431" y="1837"/>
                  </a:cubicBezTo>
                  <a:cubicBezTo>
                    <a:pt x="1328" y="1879"/>
                    <a:pt x="1220" y="1900"/>
                    <a:pt x="1115" y="1900"/>
                  </a:cubicBezTo>
                  <a:cubicBezTo>
                    <a:pt x="859" y="1900"/>
                    <a:pt x="615" y="1780"/>
                    <a:pt x="467" y="1564"/>
                  </a:cubicBezTo>
                  <a:cubicBezTo>
                    <a:pt x="242" y="1242"/>
                    <a:pt x="242" y="825"/>
                    <a:pt x="467" y="519"/>
                  </a:cubicBezTo>
                  <a:cubicBezTo>
                    <a:pt x="610" y="319"/>
                    <a:pt x="830" y="231"/>
                    <a:pt x="1058" y="231"/>
                  </a:cubicBezTo>
                  <a:close/>
                  <a:moveTo>
                    <a:pt x="1116" y="1"/>
                  </a:moveTo>
                  <a:cubicBezTo>
                    <a:pt x="868" y="1"/>
                    <a:pt x="619" y="93"/>
                    <a:pt x="418" y="278"/>
                  </a:cubicBezTo>
                  <a:cubicBezTo>
                    <a:pt x="97" y="599"/>
                    <a:pt x="1" y="1098"/>
                    <a:pt x="209" y="1516"/>
                  </a:cubicBezTo>
                  <a:cubicBezTo>
                    <a:pt x="382" y="1848"/>
                    <a:pt x="730" y="2059"/>
                    <a:pt x="1100" y="2059"/>
                  </a:cubicBezTo>
                  <a:cubicBezTo>
                    <a:pt x="1178" y="2059"/>
                    <a:pt x="1256" y="2049"/>
                    <a:pt x="1335" y="2030"/>
                  </a:cubicBezTo>
                  <a:cubicBezTo>
                    <a:pt x="1785" y="1917"/>
                    <a:pt x="2106" y="1548"/>
                    <a:pt x="2138" y="1082"/>
                  </a:cubicBezTo>
                  <a:cubicBezTo>
                    <a:pt x="2154" y="776"/>
                    <a:pt x="2042" y="471"/>
                    <a:pt x="1801" y="278"/>
                  </a:cubicBezTo>
                  <a:cubicBezTo>
                    <a:pt x="1608" y="93"/>
                    <a:pt x="1363" y="1"/>
                    <a:pt x="1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57"/>
            <p:cNvSpPr/>
            <p:nvPr/>
          </p:nvSpPr>
          <p:spPr>
            <a:xfrm>
              <a:off x="1849740" y="2641775"/>
              <a:ext cx="87229" cy="83505"/>
            </a:xfrm>
            <a:custGeom>
              <a:rect b="b" l="l" r="r" t="t"/>
              <a:pathLst>
                <a:path extrusionOk="0" h="2063" w="2155">
                  <a:moveTo>
                    <a:pt x="1042" y="218"/>
                  </a:moveTo>
                  <a:cubicBezTo>
                    <a:pt x="1454" y="218"/>
                    <a:pt x="1888" y="506"/>
                    <a:pt x="1930" y="941"/>
                  </a:cubicBezTo>
                  <a:cubicBezTo>
                    <a:pt x="1978" y="1310"/>
                    <a:pt x="1769" y="1680"/>
                    <a:pt x="1415" y="1825"/>
                  </a:cubicBezTo>
                  <a:cubicBezTo>
                    <a:pt x="1312" y="1867"/>
                    <a:pt x="1206" y="1887"/>
                    <a:pt x="1102" y="1887"/>
                  </a:cubicBezTo>
                  <a:cubicBezTo>
                    <a:pt x="850" y="1887"/>
                    <a:pt x="610" y="1768"/>
                    <a:pt x="451" y="1551"/>
                  </a:cubicBezTo>
                  <a:cubicBezTo>
                    <a:pt x="226" y="1246"/>
                    <a:pt x="226" y="812"/>
                    <a:pt x="451" y="507"/>
                  </a:cubicBezTo>
                  <a:cubicBezTo>
                    <a:pt x="594" y="306"/>
                    <a:pt x="815" y="218"/>
                    <a:pt x="1042" y="218"/>
                  </a:cubicBezTo>
                  <a:close/>
                  <a:moveTo>
                    <a:pt x="1104" y="0"/>
                  </a:moveTo>
                  <a:cubicBezTo>
                    <a:pt x="857" y="0"/>
                    <a:pt x="612" y="89"/>
                    <a:pt x="419" y="266"/>
                  </a:cubicBezTo>
                  <a:cubicBezTo>
                    <a:pt x="81" y="603"/>
                    <a:pt x="1" y="1101"/>
                    <a:pt x="194" y="1503"/>
                  </a:cubicBezTo>
                  <a:cubicBezTo>
                    <a:pt x="367" y="1849"/>
                    <a:pt x="726" y="2062"/>
                    <a:pt x="1100" y="2062"/>
                  </a:cubicBezTo>
                  <a:cubicBezTo>
                    <a:pt x="1178" y="2062"/>
                    <a:pt x="1257" y="2053"/>
                    <a:pt x="1335" y="2034"/>
                  </a:cubicBezTo>
                  <a:cubicBezTo>
                    <a:pt x="1785" y="1921"/>
                    <a:pt x="2106" y="1535"/>
                    <a:pt x="2139" y="1085"/>
                  </a:cubicBezTo>
                  <a:cubicBezTo>
                    <a:pt x="2155" y="764"/>
                    <a:pt x="2026" y="458"/>
                    <a:pt x="1801" y="266"/>
                  </a:cubicBezTo>
                  <a:cubicBezTo>
                    <a:pt x="1600" y="89"/>
                    <a:pt x="1351" y="0"/>
                    <a:pt x="11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57"/>
            <p:cNvSpPr/>
            <p:nvPr/>
          </p:nvSpPr>
          <p:spPr>
            <a:xfrm>
              <a:off x="1195299" y="2790166"/>
              <a:ext cx="87189" cy="83505"/>
            </a:xfrm>
            <a:custGeom>
              <a:rect b="b" l="l" r="r" t="t"/>
              <a:pathLst>
                <a:path extrusionOk="0" h="2063" w="2154">
                  <a:moveTo>
                    <a:pt x="1042" y="233"/>
                  </a:moveTo>
                  <a:cubicBezTo>
                    <a:pt x="1453" y="233"/>
                    <a:pt x="1888" y="521"/>
                    <a:pt x="1929" y="955"/>
                  </a:cubicBezTo>
                  <a:cubicBezTo>
                    <a:pt x="1977" y="1325"/>
                    <a:pt x="1768" y="1695"/>
                    <a:pt x="1415" y="1823"/>
                  </a:cubicBezTo>
                  <a:cubicBezTo>
                    <a:pt x="1311" y="1865"/>
                    <a:pt x="1205" y="1886"/>
                    <a:pt x="1102" y="1886"/>
                  </a:cubicBezTo>
                  <a:cubicBezTo>
                    <a:pt x="850" y="1886"/>
                    <a:pt x="610" y="1766"/>
                    <a:pt x="450" y="1550"/>
                  </a:cubicBezTo>
                  <a:cubicBezTo>
                    <a:pt x="225" y="1244"/>
                    <a:pt x="225" y="827"/>
                    <a:pt x="450" y="521"/>
                  </a:cubicBezTo>
                  <a:cubicBezTo>
                    <a:pt x="593" y="321"/>
                    <a:pt x="814" y="233"/>
                    <a:pt x="1042" y="233"/>
                  </a:cubicBezTo>
                  <a:close/>
                  <a:moveTo>
                    <a:pt x="1111" y="1"/>
                  </a:moveTo>
                  <a:cubicBezTo>
                    <a:pt x="862" y="1"/>
                    <a:pt x="613" y="93"/>
                    <a:pt x="418" y="280"/>
                  </a:cubicBezTo>
                  <a:cubicBezTo>
                    <a:pt x="81" y="602"/>
                    <a:pt x="0" y="1100"/>
                    <a:pt x="193" y="1518"/>
                  </a:cubicBezTo>
                  <a:cubicBezTo>
                    <a:pt x="364" y="1860"/>
                    <a:pt x="719" y="2062"/>
                    <a:pt x="1089" y="2062"/>
                  </a:cubicBezTo>
                  <a:cubicBezTo>
                    <a:pt x="1171" y="2062"/>
                    <a:pt x="1253" y="2052"/>
                    <a:pt x="1334" y="2032"/>
                  </a:cubicBezTo>
                  <a:cubicBezTo>
                    <a:pt x="1768" y="1936"/>
                    <a:pt x="2106" y="1550"/>
                    <a:pt x="2138" y="1084"/>
                  </a:cubicBezTo>
                  <a:cubicBezTo>
                    <a:pt x="2154" y="778"/>
                    <a:pt x="2025" y="473"/>
                    <a:pt x="1800" y="264"/>
                  </a:cubicBezTo>
                  <a:cubicBezTo>
                    <a:pt x="1602" y="89"/>
                    <a:pt x="1356" y="1"/>
                    <a:pt x="1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57"/>
            <p:cNvSpPr/>
            <p:nvPr/>
          </p:nvSpPr>
          <p:spPr>
            <a:xfrm>
              <a:off x="1306532" y="2786199"/>
              <a:ext cx="87229" cy="83505"/>
            </a:xfrm>
            <a:custGeom>
              <a:rect b="b" l="l" r="r" t="t"/>
              <a:pathLst>
                <a:path extrusionOk="0" h="2063" w="2155">
                  <a:moveTo>
                    <a:pt x="1049" y="234"/>
                  </a:moveTo>
                  <a:cubicBezTo>
                    <a:pt x="1460" y="234"/>
                    <a:pt x="1888" y="522"/>
                    <a:pt x="1929" y="957"/>
                  </a:cubicBezTo>
                  <a:cubicBezTo>
                    <a:pt x="1977" y="1326"/>
                    <a:pt x="1769" y="1680"/>
                    <a:pt x="1431" y="1841"/>
                  </a:cubicBezTo>
                  <a:cubicBezTo>
                    <a:pt x="1329" y="1878"/>
                    <a:pt x="1223" y="1896"/>
                    <a:pt x="1118" y="1896"/>
                  </a:cubicBezTo>
                  <a:cubicBezTo>
                    <a:pt x="860" y="1896"/>
                    <a:pt x="611" y="1785"/>
                    <a:pt x="451" y="1568"/>
                  </a:cubicBezTo>
                  <a:cubicBezTo>
                    <a:pt x="226" y="1262"/>
                    <a:pt x="226" y="828"/>
                    <a:pt x="451" y="523"/>
                  </a:cubicBezTo>
                  <a:cubicBezTo>
                    <a:pt x="600" y="322"/>
                    <a:pt x="822" y="234"/>
                    <a:pt x="1049" y="234"/>
                  </a:cubicBezTo>
                  <a:close/>
                  <a:moveTo>
                    <a:pt x="1116" y="0"/>
                  </a:moveTo>
                  <a:cubicBezTo>
                    <a:pt x="869" y="0"/>
                    <a:pt x="619" y="89"/>
                    <a:pt x="418" y="266"/>
                  </a:cubicBezTo>
                  <a:cubicBezTo>
                    <a:pt x="97" y="603"/>
                    <a:pt x="1" y="1101"/>
                    <a:pt x="210" y="1519"/>
                  </a:cubicBezTo>
                  <a:cubicBezTo>
                    <a:pt x="382" y="1851"/>
                    <a:pt x="730" y="2063"/>
                    <a:pt x="1100" y="2063"/>
                  </a:cubicBezTo>
                  <a:cubicBezTo>
                    <a:pt x="1178" y="2063"/>
                    <a:pt x="1256" y="2053"/>
                    <a:pt x="1335" y="2034"/>
                  </a:cubicBezTo>
                  <a:cubicBezTo>
                    <a:pt x="1785" y="1921"/>
                    <a:pt x="2106" y="1535"/>
                    <a:pt x="2138" y="1085"/>
                  </a:cubicBezTo>
                  <a:cubicBezTo>
                    <a:pt x="2154" y="780"/>
                    <a:pt x="2042" y="475"/>
                    <a:pt x="1801" y="266"/>
                  </a:cubicBezTo>
                  <a:cubicBezTo>
                    <a:pt x="1608" y="89"/>
                    <a:pt x="1363" y="0"/>
                    <a:pt x="1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57"/>
            <p:cNvSpPr/>
            <p:nvPr/>
          </p:nvSpPr>
          <p:spPr>
            <a:xfrm>
              <a:off x="1418452" y="2782961"/>
              <a:ext cx="87189" cy="83262"/>
            </a:xfrm>
            <a:custGeom>
              <a:rect b="b" l="l" r="r" t="t"/>
              <a:pathLst>
                <a:path extrusionOk="0" h="2057" w="2154">
                  <a:moveTo>
                    <a:pt x="1042" y="218"/>
                  </a:moveTo>
                  <a:cubicBezTo>
                    <a:pt x="1453" y="218"/>
                    <a:pt x="1887" y="506"/>
                    <a:pt x="1929" y="940"/>
                  </a:cubicBezTo>
                  <a:cubicBezTo>
                    <a:pt x="1977" y="1310"/>
                    <a:pt x="1768" y="1680"/>
                    <a:pt x="1414" y="1824"/>
                  </a:cubicBezTo>
                  <a:cubicBezTo>
                    <a:pt x="1311" y="1867"/>
                    <a:pt x="1204" y="1887"/>
                    <a:pt x="1098" y="1887"/>
                  </a:cubicBezTo>
                  <a:cubicBezTo>
                    <a:pt x="843" y="1887"/>
                    <a:pt x="598" y="1767"/>
                    <a:pt x="450" y="1551"/>
                  </a:cubicBezTo>
                  <a:cubicBezTo>
                    <a:pt x="225" y="1246"/>
                    <a:pt x="225" y="812"/>
                    <a:pt x="450" y="506"/>
                  </a:cubicBezTo>
                  <a:cubicBezTo>
                    <a:pt x="593" y="306"/>
                    <a:pt x="814" y="218"/>
                    <a:pt x="1042" y="218"/>
                  </a:cubicBezTo>
                  <a:close/>
                  <a:moveTo>
                    <a:pt x="1103" y="0"/>
                  </a:moveTo>
                  <a:cubicBezTo>
                    <a:pt x="856" y="0"/>
                    <a:pt x="611" y="89"/>
                    <a:pt x="418" y="265"/>
                  </a:cubicBezTo>
                  <a:cubicBezTo>
                    <a:pt x="80" y="587"/>
                    <a:pt x="0" y="1085"/>
                    <a:pt x="193" y="1503"/>
                  </a:cubicBezTo>
                  <a:cubicBezTo>
                    <a:pt x="368" y="1853"/>
                    <a:pt x="735" y="2056"/>
                    <a:pt x="1114" y="2056"/>
                  </a:cubicBezTo>
                  <a:cubicBezTo>
                    <a:pt x="1187" y="2056"/>
                    <a:pt x="1261" y="2049"/>
                    <a:pt x="1334" y="2033"/>
                  </a:cubicBezTo>
                  <a:cubicBezTo>
                    <a:pt x="1768" y="1921"/>
                    <a:pt x="2106" y="1535"/>
                    <a:pt x="2138" y="1085"/>
                  </a:cubicBezTo>
                  <a:cubicBezTo>
                    <a:pt x="2154" y="764"/>
                    <a:pt x="2025" y="458"/>
                    <a:pt x="1800" y="265"/>
                  </a:cubicBezTo>
                  <a:cubicBezTo>
                    <a:pt x="1599" y="89"/>
                    <a:pt x="1350" y="0"/>
                    <a:pt x="1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57"/>
            <p:cNvSpPr/>
            <p:nvPr/>
          </p:nvSpPr>
          <p:spPr>
            <a:xfrm>
              <a:off x="1529684" y="2779035"/>
              <a:ext cx="87877" cy="83505"/>
            </a:xfrm>
            <a:custGeom>
              <a:rect b="b" l="l" r="r" t="t"/>
              <a:pathLst>
                <a:path extrusionOk="0" h="2063" w="2171">
                  <a:moveTo>
                    <a:pt x="1062" y="223"/>
                  </a:moveTo>
                  <a:cubicBezTo>
                    <a:pt x="1466" y="223"/>
                    <a:pt x="1888" y="510"/>
                    <a:pt x="1929" y="941"/>
                  </a:cubicBezTo>
                  <a:cubicBezTo>
                    <a:pt x="1977" y="1311"/>
                    <a:pt x="1768" y="1680"/>
                    <a:pt x="1431" y="1825"/>
                  </a:cubicBezTo>
                  <a:cubicBezTo>
                    <a:pt x="1328" y="1867"/>
                    <a:pt x="1220" y="1887"/>
                    <a:pt x="1114" y="1887"/>
                  </a:cubicBezTo>
                  <a:cubicBezTo>
                    <a:pt x="858" y="1887"/>
                    <a:pt x="610" y="1768"/>
                    <a:pt x="450" y="1552"/>
                  </a:cubicBezTo>
                  <a:cubicBezTo>
                    <a:pt x="225" y="1246"/>
                    <a:pt x="225" y="828"/>
                    <a:pt x="466" y="523"/>
                  </a:cubicBezTo>
                  <a:cubicBezTo>
                    <a:pt x="612" y="314"/>
                    <a:pt x="834" y="223"/>
                    <a:pt x="1062" y="223"/>
                  </a:cubicBezTo>
                  <a:close/>
                  <a:moveTo>
                    <a:pt x="1103" y="1"/>
                  </a:moveTo>
                  <a:cubicBezTo>
                    <a:pt x="856" y="1"/>
                    <a:pt x="611" y="89"/>
                    <a:pt x="418" y="266"/>
                  </a:cubicBezTo>
                  <a:cubicBezTo>
                    <a:pt x="97" y="603"/>
                    <a:pt x="0" y="1102"/>
                    <a:pt x="209" y="1519"/>
                  </a:cubicBezTo>
                  <a:cubicBezTo>
                    <a:pt x="382" y="1851"/>
                    <a:pt x="730" y="2063"/>
                    <a:pt x="1100" y="2063"/>
                  </a:cubicBezTo>
                  <a:cubicBezTo>
                    <a:pt x="1177" y="2063"/>
                    <a:pt x="1256" y="2053"/>
                    <a:pt x="1334" y="2034"/>
                  </a:cubicBezTo>
                  <a:cubicBezTo>
                    <a:pt x="1784" y="1921"/>
                    <a:pt x="2106" y="1536"/>
                    <a:pt x="2138" y="1086"/>
                  </a:cubicBezTo>
                  <a:cubicBezTo>
                    <a:pt x="2170" y="780"/>
                    <a:pt x="2042" y="475"/>
                    <a:pt x="1800" y="266"/>
                  </a:cubicBezTo>
                  <a:cubicBezTo>
                    <a:pt x="1600" y="89"/>
                    <a:pt x="1350" y="1"/>
                    <a:pt x="1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57"/>
            <p:cNvSpPr/>
            <p:nvPr/>
          </p:nvSpPr>
          <p:spPr>
            <a:xfrm>
              <a:off x="1641564" y="2775311"/>
              <a:ext cx="87229" cy="83343"/>
            </a:xfrm>
            <a:custGeom>
              <a:rect b="b" l="l" r="r" t="t"/>
              <a:pathLst>
                <a:path extrusionOk="0" h="2059" w="2155">
                  <a:moveTo>
                    <a:pt x="1054" y="230"/>
                  </a:moveTo>
                  <a:cubicBezTo>
                    <a:pt x="1460" y="230"/>
                    <a:pt x="1888" y="518"/>
                    <a:pt x="1929" y="953"/>
                  </a:cubicBezTo>
                  <a:cubicBezTo>
                    <a:pt x="1978" y="1322"/>
                    <a:pt x="1769" y="1692"/>
                    <a:pt x="1415" y="1820"/>
                  </a:cubicBezTo>
                  <a:lnTo>
                    <a:pt x="1415" y="1837"/>
                  </a:lnTo>
                  <a:cubicBezTo>
                    <a:pt x="1317" y="1879"/>
                    <a:pt x="1213" y="1899"/>
                    <a:pt x="1109" y="1899"/>
                  </a:cubicBezTo>
                  <a:cubicBezTo>
                    <a:pt x="858" y="1899"/>
                    <a:pt x="610" y="1780"/>
                    <a:pt x="451" y="1563"/>
                  </a:cubicBezTo>
                  <a:cubicBezTo>
                    <a:pt x="226" y="1242"/>
                    <a:pt x="226" y="824"/>
                    <a:pt x="467" y="519"/>
                  </a:cubicBezTo>
                  <a:cubicBezTo>
                    <a:pt x="610" y="318"/>
                    <a:pt x="829" y="230"/>
                    <a:pt x="1054" y="230"/>
                  </a:cubicBezTo>
                  <a:close/>
                  <a:moveTo>
                    <a:pt x="1110" y="0"/>
                  </a:moveTo>
                  <a:cubicBezTo>
                    <a:pt x="861" y="0"/>
                    <a:pt x="612" y="93"/>
                    <a:pt x="419" y="278"/>
                  </a:cubicBezTo>
                  <a:cubicBezTo>
                    <a:pt x="97" y="599"/>
                    <a:pt x="1" y="1097"/>
                    <a:pt x="210" y="1515"/>
                  </a:cubicBezTo>
                  <a:cubicBezTo>
                    <a:pt x="382" y="1847"/>
                    <a:pt x="730" y="2058"/>
                    <a:pt x="1100" y="2058"/>
                  </a:cubicBezTo>
                  <a:cubicBezTo>
                    <a:pt x="1178" y="2058"/>
                    <a:pt x="1257" y="2049"/>
                    <a:pt x="1335" y="2029"/>
                  </a:cubicBezTo>
                  <a:cubicBezTo>
                    <a:pt x="1785" y="1917"/>
                    <a:pt x="2106" y="1547"/>
                    <a:pt x="2138" y="1081"/>
                  </a:cubicBezTo>
                  <a:cubicBezTo>
                    <a:pt x="2154" y="776"/>
                    <a:pt x="2042" y="470"/>
                    <a:pt x="1801" y="278"/>
                  </a:cubicBezTo>
                  <a:cubicBezTo>
                    <a:pt x="1608" y="93"/>
                    <a:pt x="1359" y="0"/>
                    <a:pt x="11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57"/>
            <p:cNvSpPr/>
            <p:nvPr/>
          </p:nvSpPr>
          <p:spPr>
            <a:xfrm>
              <a:off x="1752836" y="2771222"/>
              <a:ext cx="87189" cy="83303"/>
            </a:xfrm>
            <a:custGeom>
              <a:rect b="b" l="l" r="r" t="t"/>
              <a:pathLst>
                <a:path extrusionOk="0" h="2058" w="2154">
                  <a:moveTo>
                    <a:pt x="1038" y="235"/>
                  </a:moveTo>
                  <a:cubicBezTo>
                    <a:pt x="1446" y="235"/>
                    <a:pt x="1877" y="523"/>
                    <a:pt x="1929" y="957"/>
                  </a:cubicBezTo>
                  <a:cubicBezTo>
                    <a:pt x="1977" y="1327"/>
                    <a:pt x="1768" y="1680"/>
                    <a:pt x="1415" y="1841"/>
                  </a:cubicBezTo>
                  <a:cubicBezTo>
                    <a:pt x="1321" y="1877"/>
                    <a:pt x="1223" y="1894"/>
                    <a:pt x="1124" y="1894"/>
                  </a:cubicBezTo>
                  <a:cubicBezTo>
                    <a:pt x="868" y="1894"/>
                    <a:pt x="613" y="1777"/>
                    <a:pt x="450" y="1568"/>
                  </a:cubicBezTo>
                  <a:cubicBezTo>
                    <a:pt x="225" y="1246"/>
                    <a:pt x="225" y="829"/>
                    <a:pt x="450" y="523"/>
                  </a:cubicBezTo>
                  <a:cubicBezTo>
                    <a:pt x="593" y="323"/>
                    <a:pt x="812" y="235"/>
                    <a:pt x="1038" y="235"/>
                  </a:cubicBezTo>
                  <a:close/>
                  <a:moveTo>
                    <a:pt x="1109" y="1"/>
                  </a:moveTo>
                  <a:cubicBezTo>
                    <a:pt x="860" y="1"/>
                    <a:pt x="611" y="89"/>
                    <a:pt x="418" y="266"/>
                  </a:cubicBezTo>
                  <a:cubicBezTo>
                    <a:pt x="97" y="587"/>
                    <a:pt x="0" y="1086"/>
                    <a:pt x="193" y="1504"/>
                  </a:cubicBezTo>
                  <a:cubicBezTo>
                    <a:pt x="382" y="1854"/>
                    <a:pt x="739" y="2057"/>
                    <a:pt x="1115" y="2057"/>
                  </a:cubicBezTo>
                  <a:cubicBezTo>
                    <a:pt x="1188" y="2057"/>
                    <a:pt x="1261" y="2050"/>
                    <a:pt x="1334" y="2034"/>
                  </a:cubicBezTo>
                  <a:cubicBezTo>
                    <a:pt x="1784" y="1921"/>
                    <a:pt x="2106" y="1536"/>
                    <a:pt x="2138" y="1086"/>
                  </a:cubicBezTo>
                  <a:cubicBezTo>
                    <a:pt x="2154" y="780"/>
                    <a:pt x="2025" y="475"/>
                    <a:pt x="1800" y="266"/>
                  </a:cubicBezTo>
                  <a:cubicBezTo>
                    <a:pt x="1607" y="89"/>
                    <a:pt x="1358" y="1"/>
                    <a:pt x="1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57"/>
            <p:cNvSpPr/>
            <p:nvPr/>
          </p:nvSpPr>
          <p:spPr>
            <a:xfrm>
              <a:off x="1864069" y="2767418"/>
              <a:ext cx="87877" cy="83465"/>
            </a:xfrm>
            <a:custGeom>
              <a:rect b="b" l="l" r="r" t="t"/>
              <a:pathLst>
                <a:path extrusionOk="0" h="2062" w="2171">
                  <a:moveTo>
                    <a:pt x="1061" y="231"/>
                  </a:moveTo>
                  <a:cubicBezTo>
                    <a:pt x="1472" y="231"/>
                    <a:pt x="1904" y="515"/>
                    <a:pt x="1945" y="939"/>
                  </a:cubicBezTo>
                  <a:cubicBezTo>
                    <a:pt x="1993" y="1324"/>
                    <a:pt x="1785" y="1694"/>
                    <a:pt x="1431" y="1839"/>
                  </a:cubicBezTo>
                  <a:lnTo>
                    <a:pt x="1431" y="1823"/>
                  </a:lnTo>
                  <a:cubicBezTo>
                    <a:pt x="1328" y="1865"/>
                    <a:pt x="1220" y="1885"/>
                    <a:pt x="1115" y="1885"/>
                  </a:cubicBezTo>
                  <a:cubicBezTo>
                    <a:pt x="858" y="1885"/>
                    <a:pt x="610" y="1766"/>
                    <a:pt x="451" y="1549"/>
                  </a:cubicBezTo>
                  <a:cubicBezTo>
                    <a:pt x="226" y="1244"/>
                    <a:pt x="242" y="826"/>
                    <a:pt x="467" y="521"/>
                  </a:cubicBezTo>
                  <a:cubicBezTo>
                    <a:pt x="610" y="319"/>
                    <a:pt x="832" y="231"/>
                    <a:pt x="1061" y="231"/>
                  </a:cubicBezTo>
                  <a:close/>
                  <a:moveTo>
                    <a:pt x="1126" y="0"/>
                  </a:moveTo>
                  <a:cubicBezTo>
                    <a:pt x="878" y="0"/>
                    <a:pt x="629" y="93"/>
                    <a:pt x="434" y="280"/>
                  </a:cubicBezTo>
                  <a:cubicBezTo>
                    <a:pt x="97" y="601"/>
                    <a:pt x="1" y="1099"/>
                    <a:pt x="209" y="1517"/>
                  </a:cubicBezTo>
                  <a:cubicBezTo>
                    <a:pt x="381" y="1860"/>
                    <a:pt x="735" y="2062"/>
                    <a:pt x="1105" y="2062"/>
                  </a:cubicBezTo>
                  <a:cubicBezTo>
                    <a:pt x="1187" y="2062"/>
                    <a:pt x="1269" y="2052"/>
                    <a:pt x="1351" y="2032"/>
                  </a:cubicBezTo>
                  <a:cubicBezTo>
                    <a:pt x="1785" y="1919"/>
                    <a:pt x="2122" y="1549"/>
                    <a:pt x="2154" y="1083"/>
                  </a:cubicBezTo>
                  <a:cubicBezTo>
                    <a:pt x="2170" y="778"/>
                    <a:pt x="2042" y="473"/>
                    <a:pt x="1801" y="264"/>
                  </a:cubicBezTo>
                  <a:cubicBezTo>
                    <a:pt x="1610" y="89"/>
                    <a:pt x="1368" y="0"/>
                    <a:pt x="1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57"/>
            <p:cNvSpPr/>
            <p:nvPr/>
          </p:nvSpPr>
          <p:spPr>
            <a:xfrm>
              <a:off x="1214810" y="2914108"/>
              <a:ext cx="87229" cy="83465"/>
            </a:xfrm>
            <a:custGeom>
              <a:rect b="b" l="l" r="r" t="t"/>
              <a:pathLst>
                <a:path extrusionOk="0" h="2062" w="2155">
                  <a:moveTo>
                    <a:pt x="1068" y="224"/>
                  </a:moveTo>
                  <a:cubicBezTo>
                    <a:pt x="1466" y="224"/>
                    <a:pt x="1878" y="503"/>
                    <a:pt x="1929" y="931"/>
                  </a:cubicBezTo>
                  <a:cubicBezTo>
                    <a:pt x="1993" y="1301"/>
                    <a:pt x="1784" y="1670"/>
                    <a:pt x="1431" y="1815"/>
                  </a:cubicBezTo>
                  <a:lnTo>
                    <a:pt x="1431" y="1831"/>
                  </a:lnTo>
                  <a:cubicBezTo>
                    <a:pt x="1331" y="1874"/>
                    <a:pt x="1226" y="1894"/>
                    <a:pt x="1122" y="1894"/>
                  </a:cubicBezTo>
                  <a:cubicBezTo>
                    <a:pt x="872" y="1894"/>
                    <a:pt x="625" y="1778"/>
                    <a:pt x="467" y="1574"/>
                  </a:cubicBezTo>
                  <a:cubicBezTo>
                    <a:pt x="225" y="1252"/>
                    <a:pt x="225" y="834"/>
                    <a:pt x="467" y="529"/>
                  </a:cubicBezTo>
                  <a:cubicBezTo>
                    <a:pt x="614" y="317"/>
                    <a:pt x="839" y="224"/>
                    <a:pt x="1068" y="224"/>
                  </a:cubicBezTo>
                  <a:close/>
                  <a:moveTo>
                    <a:pt x="1120" y="0"/>
                  </a:moveTo>
                  <a:cubicBezTo>
                    <a:pt x="865" y="0"/>
                    <a:pt x="609" y="97"/>
                    <a:pt x="418" y="288"/>
                  </a:cubicBezTo>
                  <a:cubicBezTo>
                    <a:pt x="81" y="609"/>
                    <a:pt x="0" y="1108"/>
                    <a:pt x="209" y="1526"/>
                  </a:cubicBezTo>
                  <a:cubicBezTo>
                    <a:pt x="390" y="1861"/>
                    <a:pt x="725" y="2061"/>
                    <a:pt x="1083" y="2061"/>
                  </a:cubicBezTo>
                  <a:cubicBezTo>
                    <a:pt x="1172" y="2061"/>
                    <a:pt x="1261" y="2049"/>
                    <a:pt x="1350" y="2024"/>
                  </a:cubicBezTo>
                  <a:cubicBezTo>
                    <a:pt x="1801" y="1911"/>
                    <a:pt x="2106" y="1526"/>
                    <a:pt x="2138" y="1076"/>
                  </a:cubicBezTo>
                  <a:cubicBezTo>
                    <a:pt x="2154" y="770"/>
                    <a:pt x="2026" y="465"/>
                    <a:pt x="1784" y="256"/>
                  </a:cubicBezTo>
                  <a:cubicBezTo>
                    <a:pt x="1598" y="85"/>
                    <a:pt x="1359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57"/>
            <p:cNvSpPr/>
            <p:nvPr/>
          </p:nvSpPr>
          <p:spPr>
            <a:xfrm>
              <a:off x="1326689" y="2908482"/>
              <a:ext cx="86581" cy="83586"/>
            </a:xfrm>
            <a:custGeom>
              <a:rect b="b" l="l" r="r" t="t"/>
              <a:pathLst>
                <a:path extrusionOk="0" h="2065" w="2139">
                  <a:moveTo>
                    <a:pt x="1052" y="229"/>
                  </a:moveTo>
                  <a:cubicBezTo>
                    <a:pt x="1456" y="229"/>
                    <a:pt x="1878" y="506"/>
                    <a:pt x="1930" y="925"/>
                  </a:cubicBezTo>
                  <a:cubicBezTo>
                    <a:pt x="1978" y="1311"/>
                    <a:pt x="1785" y="1681"/>
                    <a:pt x="1431" y="1825"/>
                  </a:cubicBezTo>
                  <a:cubicBezTo>
                    <a:pt x="1327" y="1868"/>
                    <a:pt x="1219" y="1888"/>
                    <a:pt x="1112" y="1888"/>
                  </a:cubicBezTo>
                  <a:cubicBezTo>
                    <a:pt x="856" y="1888"/>
                    <a:pt x="610" y="1772"/>
                    <a:pt x="451" y="1568"/>
                  </a:cubicBezTo>
                  <a:cubicBezTo>
                    <a:pt x="226" y="1263"/>
                    <a:pt x="226" y="829"/>
                    <a:pt x="451" y="523"/>
                  </a:cubicBezTo>
                  <a:cubicBezTo>
                    <a:pt x="597" y="319"/>
                    <a:pt x="821" y="229"/>
                    <a:pt x="1052" y="229"/>
                  </a:cubicBezTo>
                  <a:close/>
                  <a:moveTo>
                    <a:pt x="1105" y="1"/>
                  </a:moveTo>
                  <a:cubicBezTo>
                    <a:pt x="852" y="1"/>
                    <a:pt x="600" y="93"/>
                    <a:pt x="403" y="282"/>
                  </a:cubicBezTo>
                  <a:cubicBezTo>
                    <a:pt x="81" y="620"/>
                    <a:pt x="1" y="1118"/>
                    <a:pt x="194" y="1520"/>
                  </a:cubicBezTo>
                  <a:cubicBezTo>
                    <a:pt x="378" y="1862"/>
                    <a:pt x="724" y="2064"/>
                    <a:pt x="1100" y="2064"/>
                  </a:cubicBezTo>
                  <a:cubicBezTo>
                    <a:pt x="1182" y="2064"/>
                    <a:pt x="1267" y="2055"/>
                    <a:pt x="1351" y="2034"/>
                  </a:cubicBezTo>
                  <a:cubicBezTo>
                    <a:pt x="1785" y="1922"/>
                    <a:pt x="2106" y="1536"/>
                    <a:pt x="2122" y="1070"/>
                  </a:cubicBezTo>
                  <a:cubicBezTo>
                    <a:pt x="2138" y="764"/>
                    <a:pt x="2010" y="459"/>
                    <a:pt x="1785" y="250"/>
                  </a:cubicBezTo>
                  <a:cubicBezTo>
                    <a:pt x="1589" y="85"/>
                    <a:pt x="1346" y="1"/>
                    <a:pt x="1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57"/>
            <p:cNvSpPr/>
            <p:nvPr/>
          </p:nvSpPr>
          <p:spPr>
            <a:xfrm>
              <a:off x="1437962" y="2903058"/>
              <a:ext cx="87189" cy="83465"/>
            </a:xfrm>
            <a:custGeom>
              <a:rect b="b" l="l" r="r" t="t"/>
              <a:pathLst>
                <a:path extrusionOk="0" h="2062" w="2154">
                  <a:moveTo>
                    <a:pt x="1055" y="235"/>
                  </a:moveTo>
                  <a:cubicBezTo>
                    <a:pt x="1462" y="235"/>
                    <a:pt x="1888" y="511"/>
                    <a:pt x="1929" y="931"/>
                  </a:cubicBezTo>
                  <a:cubicBezTo>
                    <a:pt x="1993" y="1316"/>
                    <a:pt x="1784" y="1686"/>
                    <a:pt x="1431" y="1831"/>
                  </a:cubicBezTo>
                  <a:cubicBezTo>
                    <a:pt x="1326" y="1873"/>
                    <a:pt x="1218" y="1894"/>
                    <a:pt x="1111" y="1894"/>
                  </a:cubicBezTo>
                  <a:cubicBezTo>
                    <a:pt x="855" y="1894"/>
                    <a:pt x="609" y="1778"/>
                    <a:pt x="450" y="1574"/>
                  </a:cubicBezTo>
                  <a:cubicBezTo>
                    <a:pt x="225" y="1252"/>
                    <a:pt x="225" y="834"/>
                    <a:pt x="450" y="529"/>
                  </a:cubicBezTo>
                  <a:cubicBezTo>
                    <a:pt x="596" y="325"/>
                    <a:pt x="823" y="235"/>
                    <a:pt x="1055" y="235"/>
                  </a:cubicBezTo>
                  <a:close/>
                  <a:moveTo>
                    <a:pt x="1112" y="0"/>
                  </a:moveTo>
                  <a:cubicBezTo>
                    <a:pt x="856" y="0"/>
                    <a:pt x="601" y="97"/>
                    <a:pt x="402" y="288"/>
                  </a:cubicBezTo>
                  <a:cubicBezTo>
                    <a:pt x="81" y="609"/>
                    <a:pt x="0" y="1123"/>
                    <a:pt x="209" y="1525"/>
                  </a:cubicBezTo>
                  <a:cubicBezTo>
                    <a:pt x="377" y="1860"/>
                    <a:pt x="720" y="2061"/>
                    <a:pt x="1082" y="2061"/>
                  </a:cubicBezTo>
                  <a:cubicBezTo>
                    <a:pt x="1171" y="2061"/>
                    <a:pt x="1261" y="2049"/>
                    <a:pt x="1350" y="2024"/>
                  </a:cubicBezTo>
                  <a:cubicBezTo>
                    <a:pt x="1784" y="1911"/>
                    <a:pt x="2106" y="1525"/>
                    <a:pt x="2138" y="1075"/>
                  </a:cubicBezTo>
                  <a:cubicBezTo>
                    <a:pt x="2154" y="770"/>
                    <a:pt x="2025" y="465"/>
                    <a:pt x="1784" y="256"/>
                  </a:cubicBezTo>
                  <a:cubicBezTo>
                    <a:pt x="1590" y="85"/>
                    <a:pt x="1351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57"/>
            <p:cNvSpPr/>
            <p:nvPr/>
          </p:nvSpPr>
          <p:spPr>
            <a:xfrm>
              <a:off x="1549194" y="2897836"/>
              <a:ext cx="87229" cy="83465"/>
            </a:xfrm>
            <a:custGeom>
              <a:rect b="b" l="l" r="r" t="t"/>
              <a:pathLst>
                <a:path extrusionOk="0" h="2062" w="2155">
                  <a:moveTo>
                    <a:pt x="1067" y="235"/>
                  </a:moveTo>
                  <a:cubicBezTo>
                    <a:pt x="1471" y="235"/>
                    <a:pt x="1894" y="511"/>
                    <a:pt x="1945" y="931"/>
                  </a:cubicBezTo>
                  <a:cubicBezTo>
                    <a:pt x="1994" y="1301"/>
                    <a:pt x="1785" y="1670"/>
                    <a:pt x="1431" y="1831"/>
                  </a:cubicBezTo>
                  <a:cubicBezTo>
                    <a:pt x="1331" y="1874"/>
                    <a:pt x="1226" y="1894"/>
                    <a:pt x="1122" y="1894"/>
                  </a:cubicBezTo>
                  <a:cubicBezTo>
                    <a:pt x="872" y="1894"/>
                    <a:pt x="625" y="1778"/>
                    <a:pt x="467" y="1574"/>
                  </a:cubicBezTo>
                  <a:cubicBezTo>
                    <a:pt x="226" y="1252"/>
                    <a:pt x="226" y="835"/>
                    <a:pt x="467" y="529"/>
                  </a:cubicBezTo>
                  <a:cubicBezTo>
                    <a:pt x="613" y="325"/>
                    <a:pt x="837" y="235"/>
                    <a:pt x="1067" y="235"/>
                  </a:cubicBezTo>
                  <a:close/>
                  <a:moveTo>
                    <a:pt x="1122" y="1"/>
                  </a:moveTo>
                  <a:cubicBezTo>
                    <a:pt x="865" y="1"/>
                    <a:pt x="609" y="97"/>
                    <a:pt x="418" y="288"/>
                  </a:cubicBezTo>
                  <a:cubicBezTo>
                    <a:pt x="81" y="610"/>
                    <a:pt x="1" y="1108"/>
                    <a:pt x="209" y="1526"/>
                  </a:cubicBezTo>
                  <a:cubicBezTo>
                    <a:pt x="390" y="1861"/>
                    <a:pt x="726" y="2062"/>
                    <a:pt x="1084" y="2062"/>
                  </a:cubicBezTo>
                  <a:cubicBezTo>
                    <a:pt x="1172" y="2062"/>
                    <a:pt x="1262" y="2049"/>
                    <a:pt x="1351" y="2024"/>
                  </a:cubicBezTo>
                  <a:cubicBezTo>
                    <a:pt x="1801" y="1911"/>
                    <a:pt x="2106" y="1526"/>
                    <a:pt x="2138" y="1076"/>
                  </a:cubicBezTo>
                  <a:cubicBezTo>
                    <a:pt x="2154" y="770"/>
                    <a:pt x="2026" y="465"/>
                    <a:pt x="1801" y="256"/>
                  </a:cubicBezTo>
                  <a:cubicBezTo>
                    <a:pt x="1606" y="85"/>
                    <a:pt x="1363" y="1"/>
                    <a:pt x="1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57"/>
            <p:cNvSpPr/>
            <p:nvPr/>
          </p:nvSpPr>
          <p:spPr>
            <a:xfrm>
              <a:off x="1661074" y="2892614"/>
              <a:ext cx="87229" cy="83222"/>
            </a:xfrm>
            <a:custGeom>
              <a:rect b="b" l="l" r="r" t="t"/>
              <a:pathLst>
                <a:path extrusionOk="0" h="2056" w="2155">
                  <a:moveTo>
                    <a:pt x="1062" y="224"/>
                  </a:moveTo>
                  <a:cubicBezTo>
                    <a:pt x="1467" y="224"/>
                    <a:pt x="1889" y="504"/>
                    <a:pt x="1930" y="931"/>
                  </a:cubicBezTo>
                  <a:cubicBezTo>
                    <a:pt x="1978" y="1301"/>
                    <a:pt x="1785" y="1671"/>
                    <a:pt x="1431" y="1815"/>
                  </a:cubicBezTo>
                  <a:cubicBezTo>
                    <a:pt x="1323" y="1860"/>
                    <a:pt x="1210" y="1881"/>
                    <a:pt x="1099" y="1881"/>
                  </a:cubicBezTo>
                  <a:cubicBezTo>
                    <a:pt x="848" y="1881"/>
                    <a:pt x="607" y="1770"/>
                    <a:pt x="451" y="1558"/>
                  </a:cubicBezTo>
                  <a:cubicBezTo>
                    <a:pt x="226" y="1253"/>
                    <a:pt x="226" y="835"/>
                    <a:pt x="451" y="530"/>
                  </a:cubicBezTo>
                  <a:cubicBezTo>
                    <a:pt x="598" y="318"/>
                    <a:pt x="827" y="224"/>
                    <a:pt x="1062" y="224"/>
                  </a:cubicBezTo>
                  <a:close/>
                  <a:moveTo>
                    <a:pt x="1113" y="1"/>
                  </a:moveTo>
                  <a:cubicBezTo>
                    <a:pt x="857" y="1"/>
                    <a:pt x="602" y="98"/>
                    <a:pt x="403" y="289"/>
                  </a:cubicBezTo>
                  <a:cubicBezTo>
                    <a:pt x="81" y="610"/>
                    <a:pt x="1" y="1108"/>
                    <a:pt x="210" y="1526"/>
                  </a:cubicBezTo>
                  <a:cubicBezTo>
                    <a:pt x="379" y="1865"/>
                    <a:pt x="729" y="2056"/>
                    <a:pt x="1095" y="2056"/>
                  </a:cubicBezTo>
                  <a:cubicBezTo>
                    <a:pt x="1180" y="2056"/>
                    <a:pt x="1266" y="2046"/>
                    <a:pt x="1351" y="2024"/>
                  </a:cubicBezTo>
                  <a:cubicBezTo>
                    <a:pt x="1785" y="1912"/>
                    <a:pt x="2106" y="1526"/>
                    <a:pt x="2123" y="1076"/>
                  </a:cubicBezTo>
                  <a:cubicBezTo>
                    <a:pt x="2155" y="755"/>
                    <a:pt x="2026" y="449"/>
                    <a:pt x="1785" y="256"/>
                  </a:cubicBezTo>
                  <a:cubicBezTo>
                    <a:pt x="1591" y="86"/>
                    <a:pt x="1352" y="1"/>
                    <a:pt x="1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57"/>
            <p:cNvSpPr/>
            <p:nvPr/>
          </p:nvSpPr>
          <p:spPr>
            <a:xfrm>
              <a:off x="1772347" y="2887352"/>
              <a:ext cx="87229" cy="83262"/>
            </a:xfrm>
            <a:custGeom>
              <a:rect b="b" l="l" r="r" t="t"/>
              <a:pathLst>
                <a:path extrusionOk="0" h="2057" w="2155">
                  <a:moveTo>
                    <a:pt x="1055" y="221"/>
                  </a:moveTo>
                  <a:cubicBezTo>
                    <a:pt x="1463" y="221"/>
                    <a:pt x="1888" y="497"/>
                    <a:pt x="1929" y="917"/>
                  </a:cubicBezTo>
                  <a:cubicBezTo>
                    <a:pt x="1993" y="1303"/>
                    <a:pt x="1784" y="1672"/>
                    <a:pt x="1431" y="1817"/>
                  </a:cubicBezTo>
                  <a:cubicBezTo>
                    <a:pt x="1322" y="1861"/>
                    <a:pt x="1210" y="1883"/>
                    <a:pt x="1099" y="1883"/>
                  </a:cubicBezTo>
                  <a:cubicBezTo>
                    <a:pt x="848" y="1883"/>
                    <a:pt x="606" y="1772"/>
                    <a:pt x="450" y="1560"/>
                  </a:cubicBezTo>
                  <a:cubicBezTo>
                    <a:pt x="225" y="1254"/>
                    <a:pt x="225" y="836"/>
                    <a:pt x="450" y="515"/>
                  </a:cubicBezTo>
                  <a:cubicBezTo>
                    <a:pt x="596" y="311"/>
                    <a:pt x="823" y="221"/>
                    <a:pt x="1055" y="221"/>
                  </a:cubicBezTo>
                  <a:close/>
                  <a:moveTo>
                    <a:pt x="1104" y="1"/>
                  </a:moveTo>
                  <a:cubicBezTo>
                    <a:pt x="851" y="1"/>
                    <a:pt x="599" y="93"/>
                    <a:pt x="402" y="274"/>
                  </a:cubicBezTo>
                  <a:cubicBezTo>
                    <a:pt x="81" y="611"/>
                    <a:pt x="0" y="1110"/>
                    <a:pt x="209" y="1528"/>
                  </a:cubicBezTo>
                  <a:cubicBezTo>
                    <a:pt x="380" y="1856"/>
                    <a:pt x="734" y="2056"/>
                    <a:pt x="1104" y="2056"/>
                  </a:cubicBezTo>
                  <a:cubicBezTo>
                    <a:pt x="1186" y="2056"/>
                    <a:pt x="1269" y="2046"/>
                    <a:pt x="1350" y="2026"/>
                  </a:cubicBezTo>
                  <a:cubicBezTo>
                    <a:pt x="1784" y="1913"/>
                    <a:pt x="2106" y="1528"/>
                    <a:pt x="2138" y="1078"/>
                  </a:cubicBezTo>
                  <a:cubicBezTo>
                    <a:pt x="2154" y="756"/>
                    <a:pt x="2025" y="451"/>
                    <a:pt x="1784" y="258"/>
                  </a:cubicBezTo>
                  <a:cubicBezTo>
                    <a:pt x="1588" y="85"/>
                    <a:pt x="1346" y="1"/>
                    <a:pt x="1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57"/>
            <p:cNvSpPr/>
            <p:nvPr/>
          </p:nvSpPr>
          <p:spPr>
            <a:xfrm>
              <a:off x="1883579" y="2881564"/>
              <a:ext cx="87229" cy="83465"/>
            </a:xfrm>
            <a:custGeom>
              <a:rect b="b" l="l" r="r" t="t"/>
              <a:pathLst>
                <a:path extrusionOk="0" h="2062" w="2155">
                  <a:moveTo>
                    <a:pt x="1071" y="235"/>
                  </a:moveTo>
                  <a:cubicBezTo>
                    <a:pt x="1479" y="235"/>
                    <a:pt x="1904" y="512"/>
                    <a:pt x="1945" y="931"/>
                  </a:cubicBezTo>
                  <a:cubicBezTo>
                    <a:pt x="2010" y="1317"/>
                    <a:pt x="1801" y="1687"/>
                    <a:pt x="1447" y="1831"/>
                  </a:cubicBezTo>
                  <a:cubicBezTo>
                    <a:pt x="1348" y="1874"/>
                    <a:pt x="1243" y="1894"/>
                    <a:pt x="1138" y="1894"/>
                  </a:cubicBezTo>
                  <a:cubicBezTo>
                    <a:pt x="887" y="1894"/>
                    <a:pt x="637" y="1778"/>
                    <a:pt x="467" y="1574"/>
                  </a:cubicBezTo>
                  <a:cubicBezTo>
                    <a:pt x="242" y="1269"/>
                    <a:pt x="242" y="835"/>
                    <a:pt x="467" y="529"/>
                  </a:cubicBezTo>
                  <a:cubicBezTo>
                    <a:pt x="613" y="325"/>
                    <a:pt x="839" y="235"/>
                    <a:pt x="1071" y="235"/>
                  </a:cubicBezTo>
                  <a:close/>
                  <a:moveTo>
                    <a:pt x="1128" y="1"/>
                  </a:moveTo>
                  <a:cubicBezTo>
                    <a:pt x="873" y="1"/>
                    <a:pt x="618" y="97"/>
                    <a:pt x="419" y="288"/>
                  </a:cubicBezTo>
                  <a:cubicBezTo>
                    <a:pt x="81" y="610"/>
                    <a:pt x="1" y="1108"/>
                    <a:pt x="210" y="1526"/>
                  </a:cubicBezTo>
                  <a:cubicBezTo>
                    <a:pt x="390" y="1861"/>
                    <a:pt x="726" y="2062"/>
                    <a:pt x="1084" y="2062"/>
                  </a:cubicBezTo>
                  <a:cubicBezTo>
                    <a:pt x="1172" y="2062"/>
                    <a:pt x="1262" y="2050"/>
                    <a:pt x="1351" y="2024"/>
                  </a:cubicBezTo>
                  <a:cubicBezTo>
                    <a:pt x="1801" y="1912"/>
                    <a:pt x="2122" y="1526"/>
                    <a:pt x="2138" y="1076"/>
                  </a:cubicBezTo>
                  <a:cubicBezTo>
                    <a:pt x="2154" y="771"/>
                    <a:pt x="2026" y="465"/>
                    <a:pt x="1801" y="256"/>
                  </a:cubicBezTo>
                  <a:cubicBezTo>
                    <a:pt x="1607" y="85"/>
                    <a:pt x="1367" y="1"/>
                    <a:pt x="1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57"/>
            <p:cNvSpPr/>
            <p:nvPr/>
          </p:nvSpPr>
          <p:spPr>
            <a:xfrm>
              <a:off x="1243427" y="3030805"/>
              <a:ext cx="87229" cy="83586"/>
            </a:xfrm>
            <a:custGeom>
              <a:rect b="b" l="l" r="r" t="t"/>
              <a:pathLst>
                <a:path extrusionOk="0" h="2065" w="2155">
                  <a:moveTo>
                    <a:pt x="1067" y="229"/>
                  </a:moveTo>
                  <a:cubicBezTo>
                    <a:pt x="1471" y="229"/>
                    <a:pt x="1894" y="505"/>
                    <a:pt x="1945" y="925"/>
                  </a:cubicBezTo>
                  <a:cubicBezTo>
                    <a:pt x="1994" y="1311"/>
                    <a:pt x="1785" y="1680"/>
                    <a:pt x="1431" y="1825"/>
                  </a:cubicBezTo>
                  <a:cubicBezTo>
                    <a:pt x="1332" y="1867"/>
                    <a:pt x="1226" y="1888"/>
                    <a:pt x="1122" y="1888"/>
                  </a:cubicBezTo>
                  <a:cubicBezTo>
                    <a:pt x="872" y="1888"/>
                    <a:pt x="625" y="1772"/>
                    <a:pt x="467" y="1568"/>
                  </a:cubicBezTo>
                  <a:cubicBezTo>
                    <a:pt x="242" y="1262"/>
                    <a:pt x="242" y="828"/>
                    <a:pt x="467" y="523"/>
                  </a:cubicBezTo>
                  <a:cubicBezTo>
                    <a:pt x="613" y="319"/>
                    <a:pt x="837" y="229"/>
                    <a:pt x="1067" y="229"/>
                  </a:cubicBezTo>
                  <a:close/>
                  <a:moveTo>
                    <a:pt x="1120" y="0"/>
                  </a:moveTo>
                  <a:cubicBezTo>
                    <a:pt x="868" y="0"/>
                    <a:pt x="616" y="93"/>
                    <a:pt x="418" y="282"/>
                  </a:cubicBezTo>
                  <a:cubicBezTo>
                    <a:pt x="81" y="619"/>
                    <a:pt x="1" y="1118"/>
                    <a:pt x="210" y="1536"/>
                  </a:cubicBezTo>
                  <a:cubicBezTo>
                    <a:pt x="394" y="1864"/>
                    <a:pt x="739" y="2064"/>
                    <a:pt x="1105" y="2064"/>
                  </a:cubicBezTo>
                  <a:cubicBezTo>
                    <a:pt x="1187" y="2064"/>
                    <a:pt x="1269" y="2054"/>
                    <a:pt x="1351" y="2034"/>
                  </a:cubicBezTo>
                  <a:cubicBezTo>
                    <a:pt x="1801" y="1921"/>
                    <a:pt x="2106" y="1536"/>
                    <a:pt x="2138" y="1069"/>
                  </a:cubicBezTo>
                  <a:cubicBezTo>
                    <a:pt x="2154" y="764"/>
                    <a:pt x="2026" y="459"/>
                    <a:pt x="1801" y="250"/>
                  </a:cubicBezTo>
                  <a:cubicBezTo>
                    <a:pt x="1604" y="85"/>
                    <a:pt x="136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57"/>
            <p:cNvSpPr/>
            <p:nvPr/>
          </p:nvSpPr>
          <p:spPr>
            <a:xfrm>
              <a:off x="1355347" y="3025340"/>
              <a:ext cx="87189" cy="83465"/>
            </a:xfrm>
            <a:custGeom>
              <a:rect b="b" l="l" r="r" t="t"/>
              <a:pathLst>
                <a:path extrusionOk="0" h="2062" w="2154">
                  <a:moveTo>
                    <a:pt x="1051" y="235"/>
                  </a:moveTo>
                  <a:cubicBezTo>
                    <a:pt x="1455" y="235"/>
                    <a:pt x="1878" y="512"/>
                    <a:pt x="1929" y="931"/>
                  </a:cubicBezTo>
                  <a:cubicBezTo>
                    <a:pt x="1993" y="1301"/>
                    <a:pt x="1784" y="1671"/>
                    <a:pt x="1430" y="1831"/>
                  </a:cubicBezTo>
                  <a:cubicBezTo>
                    <a:pt x="1326" y="1874"/>
                    <a:pt x="1218" y="1894"/>
                    <a:pt x="1111" y="1894"/>
                  </a:cubicBezTo>
                  <a:cubicBezTo>
                    <a:pt x="855" y="1894"/>
                    <a:pt x="609" y="1778"/>
                    <a:pt x="450" y="1574"/>
                  </a:cubicBezTo>
                  <a:cubicBezTo>
                    <a:pt x="225" y="1253"/>
                    <a:pt x="225" y="835"/>
                    <a:pt x="450" y="529"/>
                  </a:cubicBezTo>
                  <a:cubicBezTo>
                    <a:pt x="596" y="325"/>
                    <a:pt x="820" y="235"/>
                    <a:pt x="1051" y="235"/>
                  </a:cubicBezTo>
                  <a:close/>
                  <a:moveTo>
                    <a:pt x="1112" y="1"/>
                  </a:moveTo>
                  <a:cubicBezTo>
                    <a:pt x="856" y="1"/>
                    <a:pt x="601" y="97"/>
                    <a:pt x="402" y="288"/>
                  </a:cubicBezTo>
                  <a:cubicBezTo>
                    <a:pt x="80" y="610"/>
                    <a:pt x="0" y="1108"/>
                    <a:pt x="209" y="1526"/>
                  </a:cubicBezTo>
                  <a:cubicBezTo>
                    <a:pt x="377" y="1861"/>
                    <a:pt x="720" y="2062"/>
                    <a:pt x="1081" y="2062"/>
                  </a:cubicBezTo>
                  <a:cubicBezTo>
                    <a:pt x="1171" y="2062"/>
                    <a:pt x="1261" y="2050"/>
                    <a:pt x="1350" y="2024"/>
                  </a:cubicBezTo>
                  <a:cubicBezTo>
                    <a:pt x="1784" y="1912"/>
                    <a:pt x="2105" y="1526"/>
                    <a:pt x="2122" y="1076"/>
                  </a:cubicBezTo>
                  <a:cubicBezTo>
                    <a:pt x="2154" y="770"/>
                    <a:pt x="2025" y="465"/>
                    <a:pt x="1784" y="256"/>
                  </a:cubicBezTo>
                  <a:cubicBezTo>
                    <a:pt x="1590" y="85"/>
                    <a:pt x="1351" y="1"/>
                    <a:pt x="1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57"/>
            <p:cNvSpPr/>
            <p:nvPr/>
          </p:nvSpPr>
          <p:spPr>
            <a:xfrm>
              <a:off x="1466580" y="3020078"/>
              <a:ext cx="87229" cy="83222"/>
            </a:xfrm>
            <a:custGeom>
              <a:rect b="b" l="l" r="r" t="t"/>
              <a:pathLst>
                <a:path extrusionOk="0" h="2056" w="2155">
                  <a:moveTo>
                    <a:pt x="1066" y="221"/>
                  </a:moveTo>
                  <a:cubicBezTo>
                    <a:pt x="1469" y="221"/>
                    <a:pt x="1888" y="497"/>
                    <a:pt x="1929" y="917"/>
                  </a:cubicBezTo>
                  <a:cubicBezTo>
                    <a:pt x="1993" y="1302"/>
                    <a:pt x="1784" y="1672"/>
                    <a:pt x="1431" y="1817"/>
                  </a:cubicBezTo>
                  <a:cubicBezTo>
                    <a:pt x="1327" y="1861"/>
                    <a:pt x="1218" y="1883"/>
                    <a:pt x="1110" y="1883"/>
                  </a:cubicBezTo>
                  <a:cubicBezTo>
                    <a:pt x="864" y="1883"/>
                    <a:pt x="623" y="1771"/>
                    <a:pt x="466" y="1559"/>
                  </a:cubicBezTo>
                  <a:cubicBezTo>
                    <a:pt x="225" y="1254"/>
                    <a:pt x="225" y="836"/>
                    <a:pt x="466" y="515"/>
                  </a:cubicBezTo>
                  <a:cubicBezTo>
                    <a:pt x="612" y="310"/>
                    <a:pt x="837" y="221"/>
                    <a:pt x="1066" y="221"/>
                  </a:cubicBezTo>
                  <a:close/>
                  <a:moveTo>
                    <a:pt x="1106" y="0"/>
                  </a:moveTo>
                  <a:cubicBezTo>
                    <a:pt x="855" y="0"/>
                    <a:pt x="607" y="93"/>
                    <a:pt x="418" y="274"/>
                  </a:cubicBezTo>
                  <a:cubicBezTo>
                    <a:pt x="81" y="611"/>
                    <a:pt x="0" y="1109"/>
                    <a:pt x="209" y="1527"/>
                  </a:cubicBezTo>
                  <a:cubicBezTo>
                    <a:pt x="393" y="1856"/>
                    <a:pt x="739" y="2056"/>
                    <a:pt x="1105" y="2056"/>
                  </a:cubicBezTo>
                  <a:cubicBezTo>
                    <a:pt x="1186" y="2056"/>
                    <a:pt x="1269" y="2046"/>
                    <a:pt x="1350" y="2026"/>
                  </a:cubicBezTo>
                  <a:cubicBezTo>
                    <a:pt x="1800" y="1913"/>
                    <a:pt x="2106" y="1527"/>
                    <a:pt x="2138" y="1077"/>
                  </a:cubicBezTo>
                  <a:cubicBezTo>
                    <a:pt x="2154" y="756"/>
                    <a:pt x="2025" y="450"/>
                    <a:pt x="1784" y="258"/>
                  </a:cubicBezTo>
                  <a:cubicBezTo>
                    <a:pt x="1588" y="85"/>
                    <a:pt x="1346" y="0"/>
                    <a:pt x="11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57"/>
            <p:cNvSpPr/>
            <p:nvPr/>
          </p:nvSpPr>
          <p:spPr>
            <a:xfrm>
              <a:off x="1577812" y="3014776"/>
              <a:ext cx="87229" cy="83343"/>
            </a:xfrm>
            <a:custGeom>
              <a:rect b="b" l="l" r="r" t="t"/>
              <a:pathLst>
                <a:path extrusionOk="0" h="2059" w="2155">
                  <a:moveTo>
                    <a:pt x="1067" y="223"/>
                  </a:moveTo>
                  <a:cubicBezTo>
                    <a:pt x="1472" y="223"/>
                    <a:pt x="1894" y="499"/>
                    <a:pt x="1945" y="919"/>
                  </a:cubicBezTo>
                  <a:cubicBezTo>
                    <a:pt x="1994" y="1305"/>
                    <a:pt x="1785" y="1674"/>
                    <a:pt x="1447" y="1819"/>
                  </a:cubicBezTo>
                  <a:cubicBezTo>
                    <a:pt x="1339" y="1863"/>
                    <a:pt x="1226" y="1885"/>
                    <a:pt x="1115" y="1885"/>
                  </a:cubicBezTo>
                  <a:cubicBezTo>
                    <a:pt x="864" y="1885"/>
                    <a:pt x="623" y="1774"/>
                    <a:pt x="467" y="1562"/>
                  </a:cubicBezTo>
                  <a:cubicBezTo>
                    <a:pt x="242" y="1256"/>
                    <a:pt x="242" y="839"/>
                    <a:pt x="467" y="517"/>
                  </a:cubicBezTo>
                  <a:cubicBezTo>
                    <a:pt x="613" y="313"/>
                    <a:pt x="837" y="223"/>
                    <a:pt x="1067" y="223"/>
                  </a:cubicBezTo>
                  <a:close/>
                  <a:moveTo>
                    <a:pt x="1130" y="1"/>
                  </a:moveTo>
                  <a:cubicBezTo>
                    <a:pt x="874" y="1"/>
                    <a:pt x="618" y="93"/>
                    <a:pt x="419" y="276"/>
                  </a:cubicBezTo>
                  <a:cubicBezTo>
                    <a:pt x="97" y="614"/>
                    <a:pt x="1" y="1112"/>
                    <a:pt x="210" y="1530"/>
                  </a:cubicBezTo>
                  <a:cubicBezTo>
                    <a:pt x="394" y="1859"/>
                    <a:pt x="739" y="2058"/>
                    <a:pt x="1114" y="2058"/>
                  </a:cubicBezTo>
                  <a:cubicBezTo>
                    <a:pt x="1198" y="2058"/>
                    <a:pt x="1282" y="2048"/>
                    <a:pt x="1367" y="2028"/>
                  </a:cubicBezTo>
                  <a:cubicBezTo>
                    <a:pt x="1801" y="1915"/>
                    <a:pt x="2122" y="1530"/>
                    <a:pt x="2138" y="1080"/>
                  </a:cubicBezTo>
                  <a:cubicBezTo>
                    <a:pt x="2154" y="758"/>
                    <a:pt x="2026" y="453"/>
                    <a:pt x="1801" y="244"/>
                  </a:cubicBezTo>
                  <a:cubicBezTo>
                    <a:pt x="1607" y="81"/>
                    <a:pt x="1368" y="1"/>
                    <a:pt x="1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57"/>
            <p:cNvSpPr/>
            <p:nvPr/>
          </p:nvSpPr>
          <p:spPr>
            <a:xfrm>
              <a:off x="1689732" y="3009068"/>
              <a:ext cx="87189" cy="83465"/>
            </a:xfrm>
            <a:custGeom>
              <a:rect b="b" l="l" r="r" t="t"/>
              <a:pathLst>
                <a:path extrusionOk="0" h="2062" w="2154">
                  <a:moveTo>
                    <a:pt x="1051" y="235"/>
                  </a:moveTo>
                  <a:cubicBezTo>
                    <a:pt x="1455" y="235"/>
                    <a:pt x="1878" y="512"/>
                    <a:pt x="1929" y="931"/>
                  </a:cubicBezTo>
                  <a:cubicBezTo>
                    <a:pt x="1993" y="1317"/>
                    <a:pt x="1784" y="1687"/>
                    <a:pt x="1431" y="1831"/>
                  </a:cubicBezTo>
                  <a:cubicBezTo>
                    <a:pt x="1326" y="1874"/>
                    <a:pt x="1218" y="1894"/>
                    <a:pt x="1111" y="1894"/>
                  </a:cubicBezTo>
                  <a:cubicBezTo>
                    <a:pt x="855" y="1894"/>
                    <a:pt x="609" y="1778"/>
                    <a:pt x="450" y="1574"/>
                  </a:cubicBezTo>
                  <a:cubicBezTo>
                    <a:pt x="225" y="1253"/>
                    <a:pt x="225" y="835"/>
                    <a:pt x="450" y="530"/>
                  </a:cubicBezTo>
                  <a:cubicBezTo>
                    <a:pt x="596" y="325"/>
                    <a:pt x="820" y="235"/>
                    <a:pt x="1051" y="235"/>
                  </a:cubicBezTo>
                  <a:close/>
                  <a:moveTo>
                    <a:pt x="1112" y="1"/>
                  </a:moveTo>
                  <a:cubicBezTo>
                    <a:pt x="856" y="1"/>
                    <a:pt x="601" y="98"/>
                    <a:pt x="402" y="289"/>
                  </a:cubicBezTo>
                  <a:cubicBezTo>
                    <a:pt x="81" y="610"/>
                    <a:pt x="0" y="1124"/>
                    <a:pt x="209" y="1526"/>
                  </a:cubicBezTo>
                  <a:cubicBezTo>
                    <a:pt x="377" y="1861"/>
                    <a:pt x="720" y="2062"/>
                    <a:pt x="1082" y="2062"/>
                  </a:cubicBezTo>
                  <a:cubicBezTo>
                    <a:pt x="1171" y="2062"/>
                    <a:pt x="1261" y="2050"/>
                    <a:pt x="1350" y="2024"/>
                  </a:cubicBezTo>
                  <a:cubicBezTo>
                    <a:pt x="1784" y="1912"/>
                    <a:pt x="2106" y="1526"/>
                    <a:pt x="2138" y="1076"/>
                  </a:cubicBezTo>
                  <a:cubicBezTo>
                    <a:pt x="2154" y="771"/>
                    <a:pt x="2025" y="465"/>
                    <a:pt x="1784" y="256"/>
                  </a:cubicBezTo>
                  <a:cubicBezTo>
                    <a:pt x="1590" y="85"/>
                    <a:pt x="1351" y="1"/>
                    <a:pt x="1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57"/>
            <p:cNvSpPr/>
            <p:nvPr/>
          </p:nvSpPr>
          <p:spPr>
            <a:xfrm>
              <a:off x="1800964" y="3003806"/>
              <a:ext cx="87229" cy="83222"/>
            </a:xfrm>
            <a:custGeom>
              <a:rect b="b" l="l" r="r" t="t"/>
              <a:pathLst>
                <a:path extrusionOk="0" h="2056" w="2155">
                  <a:moveTo>
                    <a:pt x="1067" y="221"/>
                  </a:moveTo>
                  <a:cubicBezTo>
                    <a:pt x="1471" y="221"/>
                    <a:pt x="1894" y="497"/>
                    <a:pt x="1945" y="917"/>
                  </a:cubicBezTo>
                  <a:cubicBezTo>
                    <a:pt x="1993" y="1302"/>
                    <a:pt x="1785" y="1672"/>
                    <a:pt x="1431" y="1833"/>
                  </a:cubicBezTo>
                  <a:lnTo>
                    <a:pt x="1431" y="1817"/>
                  </a:lnTo>
                  <a:cubicBezTo>
                    <a:pt x="1328" y="1861"/>
                    <a:pt x="1218" y="1883"/>
                    <a:pt x="1110" y="1883"/>
                  </a:cubicBezTo>
                  <a:cubicBezTo>
                    <a:pt x="864" y="1883"/>
                    <a:pt x="623" y="1771"/>
                    <a:pt x="467" y="1560"/>
                  </a:cubicBezTo>
                  <a:cubicBezTo>
                    <a:pt x="226" y="1254"/>
                    <a:pt x="226" y="836"/>
                    <a:pt x="467" y="515"/>
                  </a:cubicBezTo>
                  <a:cubicBezTo>
                    <a:pt x="613" y="311"/>
                    <a:pt x="837" y="221"/>
                    <a:pt x="1067" y="221"/>
                  </a:cubicBezTo>
                  <a:close/>
                  <a:moveTo>
                    <a:pt x="1112" y="0"/>
                  </a:moveTo>
                  <a:cubicBezTo>
                    <a:pt x="859" y="0"/>
                    <a:pt x="607" y="93"/>
                    <a:pt x="418" y="274"/>
                  </a:cubicBezTo>
                  <a:cubicBezTo>
                    <a:pt x="81" y="611"/>
                    <a:pt x="1" y="1110"/>
                    <a:pt x="209" y="1527"/>
                  </a:cubicBezTo>
                  <a:cubicBezTo>
                    <a:pt x="394" y="1856"/>
                    <a:pt x="739" y="2056"/>
                    <a:pt x="1105" y="2056"/>
                  </a:cubicBezTo>
                  <a:cubicBezTo>
                    <a:pt x="1187" y="2056"/>
                    <a:pt x="1269" y="2046"/>
                    <a:pt x="1351" y="2026"/>
                  </a:cubicBezTo>
                  <a:cubicBezTo>
                    <a:pt x="1801" y="1913"/>
                    <a:pt x="2106" y="1527"/>
                    <a:pt x="2138" y="1077"/>
                  </a:cubicBezTo>
                  <a:cubicBezTo>
                    <a:pt x="2154" y="756"/>
                    <a:pt x="2026" y="451"/>
                    <a:pt x="1785" y="258"/>
                  </a:cubicBezTo>
                  <a:cubicBezTo>
                    <a:pt x="1596" y="85"/>
                    <a:pt x="1354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57"/>
            <p:cNvSpPr/>
            <p:nvPr/>
          </p:nvSpPr>
          <p:spPr>
            <a:xfrm>
              <a:off x="1912844" y="2998666"/>
              <a:ext cx="86581" cy="83181"/>
            </a:xfrm>
            <a:custGeom>
              <a:rect b="b" l="l" r="r" t="t"/>
              <a:pathLst>
                <a:path extrusionOk="0" h="2055" w="2139">
                  <a:moveTo>
                    <a:pt x="1058" y="224"/>
                  </a:moveTo>
                  <a:cubicBezTo>
                    <a:pt x="1460" y="224"/>
                    <a:pt x="1879" y="503"/>
                    <a:pt x="1930" y="931"/>
                  </a:cubicBezTo>
                  <a:cubicBezTo>
                    <a:pt x="1978" y="1301"/>
                    <a:pt x="1785" y="1671"/>
                    <a:pt x="1431" y="1815"/>
                  </a:cubicBezTo>
                  <a:cubicBezTo>
                    <a:pt x="1323" y="1860"/>
                    <a:pt x="1210" y="1881"/>
                    <a:pt x="1099" y="1881"/>
                  </a:cubicBezTo>
                  <a:cubicBezTo>
                    <a:pt x="848" y="1881"/>
                    <a:pt x="607" y="1770"/>
                    <a:pt x="451" y="1558"/>
                  </a:cubicBezTo>
                  <a:cubicBezTo>
                    <a:pt x="226" y="1253"/>
                    <a:pt x="226" y="835"/>
                    <a:pt x="451" y="529"/>
                  </a:cubicBezTo>
                  <a:cubicBezTo>
                    <a:pt x="598" y="317"/>
                    <a:pt x="825" y="224"/>
                    <a:pt x="1058" y="224"/>
                  </a:cubicBezTo>
                  <a:close/>
                  <a:moveTo>
                    <a:pt x="1113" y="1"/>
                  </a:moveTo>
                  <a:cubicBezTo>
                    <a:pt x="857" y="1"/>
                    <a:pt x="602" y="97"/>
                    <a:pt x="403" y="288"/>
                  </a:cubicBezTo>
                  <a:cubicBezTo>
                    <a:pt x="81" y="610"/>
                    <a:pt x="1" y="1108"/>
                    <a:pt x="194" y="1526"/>
                  </a:cubicBezTo>
                  <a:cubicBezTo>
                    <a:pt x="378" y="1855"/>
                    <a:pt x="724" y="2054"/>
                    <a:pt x="1099" y="2054"/>
                  </a:cubicBezTo>
                  <a:cubicBezTo>
                    <a:pt x="1182" y="2054"/>
                    <a:pt x="1266" y="2045"/>
                    <a:pt x="1351" y="2024"/>
                  </a:cubicBezTo>
                  <a:cubicBezTo>
                    <a:pt x="1785" y="1912"/>
                    <a:pt x="2106" y="1526"/>
                    <a:pt x="2122" y="1076"/>
                  </a:cubicBezTo>
                  <a:cubicBezTo>
                    <a:pt x="2139" y="754"/>
                    <a:pt x="2010" y="449"/>
                    <a:pt x="1785" y="256"/>
                  </a:cubicBezTo>
                  <a:cubicBezTo>
                    <a:pt x="1591" y="85"/>
                    <a:pt x="1351" y="1"/>
                    <a:pt x="1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57"/>
            <p:cNvSpPr/>
            <p:nvPr/>
          </p:nvSpPr>
          <p:spPr>
            <a:xfrm>
              <a:off x="1273340" y="3139527"/>
              <a:ext cx="87229" cy="83505"/>
            </a:xfrm>
            <a:custGeom>
              <a:rect b="b" l="l" r="r" t="t"/>
              <a:pathLst>
                <a:path extrusionOk="0" h="2063" w="2155">
                  <a:moveTo>
                    <a:pt x="1053" y="228"/>
                  </a:moveTo>
                  <a:cubicBezTo>
                    <a:pt x="1461" y="228"/>
                    <a:pt x="1889" y="508"/>
                    <a:pt x="1930" y="939"/>
                  </a:cubicBezTo>
                  <a:cubicBezTo>
                    <a:pt x="1978" y="1309"/>
                    <a:pt x="1769" y="1678"/>
                    <a:pt x="1431" y="1823"/>
                  </a:cubicBezTo>
                  <a:cubicBezTo>
                    <a:pt x="1327" y="1866"/>
                    <a:pt x="1219" y="1886"/>
                    <a:pt x="1112" y="1886"/>
                  </a:cubicBezTo>
                  <a:cubicBezTo>
                    <a:pt x="856" y="1886"/>
                    <a:pt x="610" y="1770"/>
                    <a:pt x="451" y="1566"/>
                  </a:cubicBezTo>
                  <a:cubicBezTo>
                    <a:pt x="226" y="1260"/>
                    <a:pt x="226" y="826"/>
                    <a:pt x="451" y="521"/>
                  </a:cubicBezTo>
                  <a:cubicBezTo>
                    <a:pt x="596" y="318"/>
                    <a:pt x="821" y="228"/>
                    <a:pt x="1053" y="228"/>
                  </a:cubicBezTo>
                  <a:close/>
                  <a:moveTo>
                    <a:pt x="1096" y="1"/>
                  </a:moveTo>
                  <a:cubicBezTo>
                    <a:pt x="846" y="1"/>
                    <a:pt x="598" y="93"/>
                    <a:pt x="403" y="280"/>
                  </a:cubicBezTo>
                  <a:cubicBezTo>
                    <a:pt x="81" y="617"/>
                    <a:pt x="1" y="1116"/>
                    <a:pt x="210" y="1534"/>
                  </a:cubicBezTo>
                  <a:cubicBezTo>
                    <a:pt x="381" y="1862"/>
                    <a:pt x="735" y="2062"/>
                    <a:pt x="1104" y="2062"/>
                  </a:cubicBezTo>
                  <a:cubicBezTo>
                    <a:pt x="1186" y="2062"/>
                    <a:pt x="1269" y="2052"/>
                    <a:pt x="1351" y="2032"/>
                  </a:cubicBezTo>
                  <a:cubicBezTo>
                    <a:pt x="1785" y="1919"/>
                    <a:pt x="2106" y="1534"/>
                    <a:pt x="2139" y="1084"/>
                  </a:cubicBezTo>
                  <a:cubicBezTo>
                    <a:pt x="2155" y="762"/>
                    <a:pt x="2026" y="457"/>
                    <a:pt x="1785" y="264"/>
                  </a:cubicBezTo>
                  <a:cubicBezTo>
                    <a:pt x="1586" y="89"/>
                    <a:pt x="1340" y="1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57"/>
            <p:cNvSpPr/>
            <p:nvPr/>
          </p:nvSpPr>
          <p:spPr>
            <a:xfrm>
              <a:off x="1384613" y="3134629"/>
              <a:ext cx="87189" cy="83181"/>
            </a:xfrm>
            <a:custGeom>
              <a:rect b="b" l="l" r="r" t="t"/>
              <a:pathLst>
                <a:path extrusionOk="0" h="2055" w="2154">
                  <a:moveTo>
                    <a:pt x="1061" y="224"/>
                  </a:moveTo>
                  <a:cubicBezTo>
                    <a:pt x="1467" y="224"/>
                    <a:pt x="1888" y="504"/>
                    <a:pt x="1929" y="931"/>
                  </a:cubicBezTo>
                  <a:cubicBezTo>
                    <a:pt x="1993" y="1301"/>
                    <a:pt x="1784" y="1671"/>
                    <a:pt x="1431" y="1815"/>
                  </a:cubicBezTo>
                  <a:cubicBezTo>
                    <a:pt x="1322" y="1865"/>
                    <a:pt x="1208" y="1888"/>
                    <a:pt x="1097" y="1888"/>
                  </a:cubicBezTo>
                  <a:cubicBezTo>
                    <a:pt x="846" y="1888"/>
                    <a:pt x="606" y="1769"/>
                    <a:pt x="450" y="1558"/>
                  </a:cubicBezTo>
                  <a:cubicBezTo>
                    <a:pt x="225" y="1253"/>
                    <a:pt x="225" y="835"/>
                    <a:pt x="450" y="530"/>
                  </a:cubicBezTo>
                  <a:cubicBezTo>
                    <a:pt x="597" y="318"/>
                    <a:pt x="827" y="224"/>
                    <a:pt x="1061" y="224"/>
                  </a:cubicBezTo>
                  <a:close/>
                  <a:moveTo>
                    <a:pt x="1128" y="1"/>
                  </a:moveTo>
                  <a:cubicBezTo>
                    <a:pt x="873" y="1"/>
                    <a:pt x="617" y="97"/>
                    <a:pt x="418" y="288"/>
                  </a:cubicBezTo>
                  <a:cubicBezTo>
                    <a:pt x="81" y="610"/>
                    <a:pt x="0" y="1108"/>
                    <a:pt x="209" y="1526"/>
                  </a:cubicBezTo>
                  <a:cubicBezTo>
                    <a:pt x="393" y="1855"/>
                    <a:pt x="739" y="2055"/>
                    <a:pt x="1105" y="2055"/>
                  </a:cubicBezTo>
                  <a:cubicBezTo>
                    <a:pt x="1186" y="2055"/>
                    <a:pt x="1269" y="2045"/>
                    <a:pt x="1350" y="2024"/>
                  </a:cubicBezTo>
                  <a:cubicBezTo>
                    <a:pt x="1800" y="1912"/>
                    <a:pt x="2122" y="1526"/>
                    <a:pt x="2138" y="1076"/>
                  </a:cubicBezTo>
                  <a:cubicBezTo>
                    <a:pt x="2154" y="755"/>
                    <a:pt x="2025" y="465"/>
                    <a:pt x="1800" y="256"/>
                  </a:cubicBezTo>
                  <a:cubicBezTo>
                    <a:pt x="1606" y="85"/>
                    <a:pt x="1367" y="1"/>
                    <a:pt x="1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57"/>
            <p:cNvSpPr/>
            <p:nvPr/>
          </p:nvSpPr>
          <p:spPr>
            <a:xfrm>
              <a:off x="1496492" y="3129691"/>
              <a:ext cx="87229" cy="83222"/>
            </a:xfrm>
            <a:custGeom>
              <a:rect b="b" l="l" r="r" t="t"/>
              <a:pathLst>
                <a:path extrusionOk="0" h="2056" w="2155">
                  <a:moveTo>
                    <a:pt x="1051" y="229"/>
                  </a:moveTo>
                  <a:cubicBezTo>
                    <a:pt x="1455" y="229"/>
                    <a:pt x="1878" y="505"/>
                    <a:pt x="1929" y="925"/>
                  </a:cubicBezTo>
                  <a:cubicBezTo>
                    <a:pt x="1978" y="1294"/>
                    <a:pt x="1769" y="1680"/>
                    <a:pt x="1415" y="1825"/>
                  </a:cubicBezTo>
                  <a:cubicBezTo>
                    <a:pt x="1316" y="1867"/>
                    <a:pt x="1210" y="1888"/>
                    <a:pt x="1106" y="1888"/>
                  </a:cubicBezTo>
                  <a:cubicBezTo>
                    <a:pt x="856" y="1888"/>
                    <a:pt x="609" y="1772"/>
                    <a:pt x="451" y="1568"/>
                  </a:cubicBezTo>
                  <a:cubicBezTo>
                    <a:pt x="226" y="1246"/>
                    <a:pt x="226" y="828"/>
                    <a:pt x="451" y="523"/>
                  </a:cubicBezTo>
                  <a:cubicBezTo>
                    <a:pt x="597" y="319"/>
                    <a:pt x="821" y="229"/>
                    <a:pt x="1051" y="229"/>
                  </a:cubicBezTo>
                  <a:close/>
                  <a:moveTo>
                    <a:pt x="1104" y="0"/>
                  </a:moveTo>
                  <a:cubicBezTo>
                    <a:pt x="852" y="0"/>
                    <a:pt x="600" y="93"/>
                    <a:pt x="403" y="282"/>
                  </a:cubicBezTo>
                  <a:cubicBezTo>
                    <a:pt x="81" y="603"/>
                    <a:pt x="1" y="1102"/>
                    <a:pt x="210" y="1519"/>
                  </a:cubicBezTo>
                  <a:cubicBezTo>
                    <a:pt x="377" y="1855"/>
                    <a:pt x="721" y="2055"/>
                    <a:pt x="1082" y="2055"/>
                  </a:cubicBezTo>
                  <a:cubicBezTo>
                    <a:pt x="1171" y="2055"/>
                    <a:pt x="1262" y="2043"/>
                    <a:pt x="1351" y="2018"/>
                  </a:cubicBezTo>
                  <a:cubicBezTo>
                    <a:pt x="1785" y="1905"/>
                    <a:pt x="2106" y="1536"/>
                    <a:pt x="2138" y="1069"/>
                  </a:cubicBezTo>
                  <a:cubicBezTo>
                    <a:pt x="2154" y="764"/>
                    <a:pt x="2026" y="459"/>
                    <a:pt x="1785" y="250"/>
                  </a:cubicBezTo>
                  <a:cubicBezTo>
                    <a:pt x="1588" y="85"/>
                    <a:pt x="1346" y="0"/>
                    <a:pt x="11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57"/>
            <p:cNvSpPr/>
            <p:nvPr/>
          </p:nvSpPr>
          <p:spPr>
            <a:xfrm>
              <a:off x="1607765" y="3124591"/>
              <a:ext cx="87189" cy="83465"/>
            </a:xfrm>
            <a:custGeom>
              <a:rect b="b" l="l" r="r" t="t"/>
              <a:pathLst>
                <a:path extrusionOk="0" h="2062" w="2154">
                  <a:moveTo>
                    <a:pt x="1055" y="226"/>
                  </a:moveTo>
                  <a:cubicBezTo>
                    <a:pt x="1462" y="226"/>
                    <a:pt x="1888" y="503"/>
                    <a:pt x="1929" y="922"/>
                  </a:cubicBezTo>
                  <a:cubicBezTo>
                    <a:pt x="1993" y="1308"/>
                    <a:pt x="1784" y="1678"/>
                    <a:pt x="1430" y="1822"/>
                  </a:cubicBezTo>
                  <a:cubicBezTo>
                    <a:pt x="1326" y="1865"/>
                    <a:pt x="1218" y="1885"/>
                    <a:pt x="1111" y="1885"/>
                  </a:cubicBezTo>
                  <a:cubicBezTo>
                    <a:pt x="855" y="1885"/>
                    <a:pt x="609" y="1769"/>
                    <a:pt x="450" y="1565"/>
                  </a:cubicBezTo>
                  <a:cubicBezTo>
                    <a:pt x="225" y="1260"/>
                    <a:pt x="225" y="826"/>
                    <a:pt x="450" y="520"/>
                  </a:cubicBezTo>
                  <a:cubicBezTo>
                    <a:pt x="596" y="316"/>
                    <a:pt x="822" y="226"/>
                    <a:pt x="1055" y="226"/>
                  </a:cubicBezTo>
                  <a:close/>
                  <a:moveTo>
                    <a:pt x="1103" y="0"/>
                  </a:moveTo>
                  <a:cubicBezTo>
                    <a:pt x="853" y="0"/>
                    <a:pt x="605" y="92"/>
                    <a:pt x="418" y="279"/>
                  </a:cubicBezTo>
                  <a:cubicBezTo>
                    <a:pt x="80" y="617"/>
                    <a:pt x="0" y="1115"/>
                    <a:pt x="209" y="1533"/>
                  </a:cubicBezTo>
                  <a:cubicBezTo>
                    <a:pt x="393" y="1862"/>
                    <a:pt x="739" y="2061"/>
                    <a:pt x="1105" y="2061"/>
                  </a:cubicBezTo>
                  <a:cubicBezTo>
                    <a:pt x="1186" y="2061"/>
                    <a:pt x="1268" y="2052"/>
                    <a:pt x="1350" y="2031"/>
                  </a:cubicBezTo>
                  <a:cubicBezTo>
                    <a:pt x="1784" y="1919"/>
                    <a:pt x="2106" y="1533"/>
                    <a:pt x="2138" y="1083"/>
                  </a:cubicBezTo>
                  <a:cubicBezTo>
                    <a:pt x="2154" y="761"/>
                    <a:pt x="2025" y="456"/>
                    <a:pt x="1784" y="263"/>
                  </a:cubicBezTo>
                  <a:cubicBezTo>
                    <a:pt x="1593" y="88"/>
                    <a:pt x="1348" y="0"/>
                    <a:pt x="1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57"/>
            <p:cNvSpPr/>
            <p:nvPr/>
          </p:nvSpPr>
          <p:spPr>
            <a:xfrm>
              <a:off x="1719645" y="3119693"/>
              <a:ext cx="86581" cy="83141"/>
            </a:xfrm>
            <a:custGeom>
              <a:rect b="b" l="l" r="r" t="t"/>
              <a:pathLst>
                <a:path extrusionOk="0" h="2054" w="2139">
                  <a:moveTo>
                    <a:pt x="1057" y="224"/>
                  </a:moveTo>
                  <a:cubicBezTo>
                    <a:pt x="1459" y="224"/>
                    <a:pt x="1878" y="503"/>
                    <a:pt x="1929" y="931"/>
                  </a:cubicBezTo>
                  <a:cubicBezTo>
                    <a:pt x="1977" y="1300"/>
                    <a:pt x="1768" y="1670"/>
                    <a:pt x="1415" y="1831"/>
                  </a:cubicBezTo>
                  <a:cubicBezTo>
                    <a:pt x="1316" y="1873"/>
                    <a:pt x="1212" y="1893"/>
                    <a:pt x="1109" y="1893"/>
                  </a:cubicBezTo>
                  <a:cubicBezTo>
                    <a:pt x="858" y="1893"/>
                    <a:pt x="610" y="1774"/>
                    <a:pt x="451" y="1558"/>
                  </a:cubicBezTo>
                  <a:cubicBezTo>
                    <a:pt x="209" y="1252"/>
                    <a:pt x="209" y="834"/>
                    <a:pt x="451" y="529"/>
                  </a:cubicBezTo>
                  <a:cubicBezTo>
                    <a:pt x="598" y="317"/>
                    <a:pt x="825" y="224"/>
                    <a:pt x="1057" y="224"/>
                  </a:cubicBezTo>
                  <a:close/>
                  <a:moveTo>
                    <a:pt x="1112" y="0"/>
                  </a:moveTo>
                  <a:cubicBezTo>
                    <a:pt x="857" y="0"/>
                    <a:pt x="602" y="97"/>
                    <a:pt x="402" y="288"/>
                  </a:cubicBezTo>
                  <a:cubicBezTo>
                    <a:pt x="81" y="609"/>
                    <a:pt x="0" y="1107"/>
                    <a:pt x="193" y="1525"/>
                  </a:cubicBezTo>
                  <a:cubicBezTo>
                    <a:pt x="378" y="1854"/>
                    <a:pt x="723" y="2054"/>
                    <a:pt x="1089" y="2054"/>
                  </a:cubicBezTo>
                  <a:cubicBezTo>
                    <a:pt x="1171" y="2054"/>
                    <a:pt x="1253" y="2044"/>
                    <a:pt x="1334" y="2024"/>
                  </a:cubicBezTo>
                  <a:cubicBezTo>
                    <a:pt x="1785" y="1911"/>
                    <a:pt x="2106" y="1525"/>
                    <a:pt x="2122" y="1075"/>
                  </a:cubicBezTo>
                  <a:cubicBezTo>
                    <a:pt x="2138" y="770"/>
                    <a:pt x="2010" y="465"/>
                    <a:pt x="1785" y="256"/>
                  </a:cubicBezTo>
                  <a:cubicBezTo>
                    <a:pt x="1590" y="85"/>
                    <a:pt x="1351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57"/>
            <p:cNvSpPr/>
            <p:nvPr/>
          </p:nvSpPr>
          <p:spPr>
            <a:xfrm>
              <a:off x="1830877" y="3114715"/>
              <a:ext cx="87229" cy="83222"/>
            </a:xfrm>
            <a:custGeom>
              <a:rect b="b" l="l" r="r" t="t"/>
              <a:pathLst>
                <a:path extrusionOk="0" h="2056" w="2155">
                  <a:moveTo>
                    <a:pt x="1056" y="229"/>
                  </a:moveTo>
                  <a:cubicBezTo>
                    <a:pt x="1463" y="229"/>
                    <a:pt x="1889" y="505"/>
                    <a:pt x="1930" y="925"/>
                  </a:cubicBezTo>
                  <a:cubicBezTo>
                    <a:pt x="1994" y="1295"/>
                    <a:pt x="1785" y="1681"/>
                    <a:pt x="1431" y="1825"/>
                  </a:cubicBezTo>
                  <a:cubicBezTo>
                    <a:pt x="1327" y="1868"/>
                    <a:pt x="1219" y="1888"/>
                    <a:pt x="1112" y="1888"/>
                  </a:cubicBezTo>
                  <a:cubicBezTo>
                    <a:pt x="856" y="1888"/>
                    <a:pt x="610" y="1772"/>
                    <a:pt x="451" y="1568"/>
                  </a:cubicBezTo>
                  <a:cubicBezTo>
                    <a:pt x="226" y="1247"/>
                    <a:pt x="226" y="829"/>
                    <a:pt x="451" y="523"/>
                  </a:cubicBezTo>
                  <a:cubicBezTo>
                    <a:pt x="597" y="319"/>
                    <a:pt x="823" y="229"/>
                    <a:pt x="1056" y="229"/>
                  </a:cubicBezTo>
                  <a:close/>
                  <a:moveTo>
                    <a:pt x="1105" y="1"/>
                  </a:moveTo>
                  <a:cubicBezTo>
                    <a:pt x="852" y="1"/>
                    <a:pt x="600" y="93"/>
                    <a:pt x="403" y="282"/>
                  </a:cubicBezTo>
                  <a:cubicBezTo>
                    <a:pt x="81" y="604"/>
                    <a:pt x="1" y="1102"/>
                    <a:pt x="210" y="1520"/>
                  </a:cubicBezTo>
                  <a:cubicBezTo>
                    <a:pt x="377" y="1855"/>
                    <a:pt x="721" y="2056"/>
                    <a:pt x="1082" y="2056"/>
                  </a:cubicBezTo>
                  <a:cubicBezTo>
                    <a:pt x="1171" y="2056"/>
                    <a:pt x="1262" y="2043"/>
                    <a:pt x="1351" y="2018"/>
                  </a:cubicBezTo>
                  <a:cubicBezTo>
                    <a:pt x="1785" y="1922"/>
                    <a:pt x="2106" y="1536"/>
                    <a:pt x="2138" y="1070"/>
                  </a:cubicBezTo>
                  <a:cubicBezTo>
                    <a:pt x="2155" y="764"/>
                    <a:pt x="2026" y="459"/>
                    <a:pt x="1785" y="250"/>
                  </a:cubicBezTo>
                  <a:cubicBezTo>
                    <a:pt x="1589" y="85"/>
                    <a:pt x="1346" y="1"/>
                    <a:pt x="1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57"/>
            <p:cNvSpPr/>
            <p:nvPr/>
          </p:nvSpPr>
          <p:spPr>
            <a:xfrm>
              <a:off x="1942150" y="3109857"/>
              <a:ext cx="87189" cy="83222"/>
            </a:xfrm>
            <a:custGeom>
              <a:rect b="b" l="l" r="r" t="t"/>
              <a:pathLst>
                <a:path extrusionOk="0" h="2056" w="2154">
                  <a:moveTo>
                    <a:pt x="1055" y="221"/>
                  </a:moveTo>
                  <a:cubicBezTo>
                    <a:pt x="1462" y="221"/>
                    <a:pt x="1888" y="497"/>
                    <a:pt x="1929" y="917"/>
                  </a:cubicBezTo>
                  <a:cubicBezTo>
                    <a:pt x="1993" y="1302"/>
                    <a:pt x="1784" y="1672"/>
                    <a:pt x="1431" y="1817"/>
                  </a:cubicBezTo>
                  <a:cubicBezTo>
                    <a:pt x="1326" y="1859"/>
                    <a:pt x="1219" y="1880"/>
                    <a:pt x="1114" y="1880"/>
                  </a:cubicBezTo>
                  <a:cubicBezTo>
                    <a:pt x="862" y="1880"/>
                    <a:pt x="620" y="1763"/>
                    <a:pt x="450" y="1559"/>
                  </a:cubicBezTo>
                  <a:cubicBezTo>
                    <a:pt x="225" y="1254"/>
                    <a:pt x="225" y="820"/>
                    <a:pt x="450" y="515"/>
                  </a:cubicBezTo>
                  <a:cubicBezTo>
                    <a:pt x="596" y="310"/>
                    <a:pt x="823" y="221"/>
                    <a:pt x="1055" y="221"/>
                  </a:cubicBezTo>
                  <a:close/>
                  <a:moveTo>
                    <a:pt x="1120" y="0"/>
                  </a:moveTo>
                  <a:cubicBezTo>
                    <a:pt x="867" y="0"/>
                    <a:pt x="615" y="93"/>
                    <a:pt x="418" y="274"/>
                  </a:cubicBezTo>
                  <a:cubicBezTo>
                    <a:pt x="81" y="611"/>
                    <a:pt x="0" y="1109"/>
                    <a:pt x="209" y="1511"/>
                  </a:cubicBezTo>
                  <a:cubicBezTo>
                    <a:pt x="393" y="1854"/>
                    <a:pt x="740" y="2056"/>
                    <a:pt x="1106" y="2056"/>
                  </a:cubicBezTo>
                  <a:cubicBezTo>
                    <a:pt x="1187" y="2056"/>
                    <a:pt x="1269" y="2046"/>
                    <a:pt x="1350" y="2026"/>
                  </a:cubicBezTo>
                  <a:cubicBezTo>
                    <a:pt x="1800" y="1913"/>
                    <a:pt x="2106" y="1527"/>
                    <a:pt x="2138" y="1077"/>
                  </a:cubicBezTo>
                  <a:cubicBezTo>
                    <a:pt x="2154" y="756"/>
                    <a:pt x="2025" y="450"/>
                    <a:pt x="1800" y="258"/>
                  </a:cubicBezTo>
                  <a:cubicBezTo>
                    <a:pt x="1604" y="85"/>
                    <a:pt x="136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57"/>
            <p:cNvSpPr/>
            <p:nvPr/>
          </p:nvSpPr>
          <p:spPr>
            <a:xfrm>
              <a:off x="1180325" y="2543475"/>
              <a:ext cx="58250" cy="77775"/>
            </a:xfrm>
            <a:custGeom>
              <a:rect b="b" l="l" r="r" t="t"/>
              <a:pathLst>
                <a:path extrusionOk="0" h="3111" w="2330">
                  <a:moveTo>
                    <a:pt x="1767" y="1"/>
                  </a:moveTo>
                  <a:cubicBezTo>
                    <a:pt x="1502" y="1"/>
                    <a:pt x="1183" y="163"/>
                    <a:pt x="1042" y="314"/>
                  </a:cubicBezTo>
                  <a:cubicBezTo>
                    <a:pt x="709" y="661"/>
                    <a:pt x="738" y="1226"/>
                    <a:pt x="1100" y="1529"/>
                  </a:cubicBezTo>
                  <a:cubicBezTo>
                    <a:pt x="1288" y="1674"/>
                    <a:pt x="1548" y="1718"/>
                    <a:pt x="1693" y="1877"/>
                  </a:cubicBezTo>
                  <a:cubicBezTo>
                    <a:pt x="1794" y="2007"/>
                    <a:pt x="1809" y="2195"/>
                    <a:pt x="1736" y="2340"/>
                  </a:cubicBezTo>
                  <a:cubicBezTo>
                    <a:pt x="1661" y="2491"/>
                    <a:pt x="1508" y="2577"/>
                    <a:pt x="1355" y="2577"/>
                  </a:cubicBezTo>
                  <a:cubicBezTo>
                    <a:pt x="1332" y="2577"/>
                    <a:pt x="1310" y="2575"/>
                    <a:pt x="1288" y="2571"/>
                  </a:cubicBezTo>
                  <a:cubicBezTo>
                    <a:pt x="1187" y="2557"/>
                    <a:pt x="1085" y="2528"/>
                    <a:pt x="998" y="2470"/>
                  </a:cubicBezTo>
                  <a:cubicBezTo>
                    <a:pt x="955" y="2441"/>
                    <a:pt x="912" y="2412"/>
                    <a:pt x="883" y="2369"/>
                  </a:cubicBezTo>
                  <a:lnTo>
                    <a:pt x="839" y="2325"/>
                  </a:lnTo>
                  <a:cubicBezTo>
                    <a:pt x="881" y="2167"/>
                    <a:pt x="716" y="2001"/>
                    <a:pt x="556" y="2001"/>
                  </a:cubicBezTo>
                  <a:cubicBezTo>
                    <a:pt x="497" y="2001"/>
                    <a:pt x="438" y="2024"/>
                    <a:pt x="391" y="2079"/>
                  </a:cubicBezTo>
                  <a:cubicBezTo>
                    <a:pt x="0" y="2571"/>
                    <a:pt x="839" y="3063"/>
                    <a:pt x="1244" y="3107"/>
                  </a:cubicBezTo>
                  <a:cubicBezTo>
                    <a:pt x="1273" y="3109"/>
                    <a:pt x="1301" y="3110"/>
                    <a:pt x="1329" y="3110"/>
                  </a:cubicBezTo>
                  <a:cubicBezTo>
                    <a:pt x="1815" y="3110"/>
                    <a:pt x="2232" y="2761"/>
                    <a:pt x="2301" y="2282"/>
                  </a:cubicBezTo>
                  <a:cubicBezTo>
                    <a:pt x="2330" y="2050"/>
                    <a:pt x="2286" y="1819"/>
                    <a:pt x="2156" y="1616"/>
                  </a:cubicBezTo>
                  <a:cubicBezTo>
                    <a:pt x="1982" y="1385"/>
                    <a:pt x="1722" y="1327"/>
                    <a:pt x="1490" y="1182"/>
                  </a:cubicBezTo>
                  <a:cubicBezTo>
                    <a:pt x="1244" y="1052"/>
                    <a:pt x="1230" y="705"/>
                    <a:pt x="1462" y="546"/>
                  </a:cubicBezTo>
                  <a:cubicBezTo>
                    <a:pt x="1635" y="357"/>
                    <a:pt x="1954" y="386"/>
                    <a:pt x="2113" y="198"/>
                  </a:cubicBezTo>
                  <a:cubicBezTo>
                    <a:pt x="2113" y="184"/>
                    <a:pt x="2113" y="184"/>
                    <a:pt x="2113" y="169"/>
                  </a:cubicBezTo>
                  <a:cubicBezTo>
                    <a:pt x="2037" y="48"/>
                    <a:pt x="1909" y="1"/>
                    <a:pt x="17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57"/>
            <p:cNvSpPr/>
            <p:nvPr/>
          </p:nvSpPr>
          <p:spPr>
            <a:xfrm>
              <a:off x="1292250" y="2538050"/>
              <a:ext cx="64625" cy="80175"/>
            </a:xfrm>
            <a:custGeom>
              <a:rect b="b" l="l" r="r" t="t"/>
              <a:pathLst>
                <a:path extrusionOk="0" h="3207" w="2585">
                  <a:moveTo>
                    <a:pt x="722" y="1"/>
                  </a:moveTo>
                  <a:cubicBezTo>
                    <a:pt x="640" y="1"/>
                    <a:pt x="564" y="49"/>
                    <a:pt x="544" y="158"/>
                  </a:cubicBezTo>
                  <a:cubicBezTo>
                    <a:pt x="341" y="1113"/>
                    <a:pt x="139" y="2083"/>
                    <a:pt x="8" y="3052"/>
                  </a:cubicBezTo>
                  <a:cubicBezTo>
                    <a:pt x="0" y="3150"/>
                    <a:pt x="88" y="3206"/>
                    <a:pt x="174" y="3206"/>
                  </a:cubicBezTo>
                  <a:cubicBezTo>
                    <a:pt x="241" y="3206"/>
                    <a:pt x="308" y="3172"/>
                    <a:pt x="327" y="3096"/>
                  </a:cubicBezTo>
                  <a:cubicBezTo>
                    <a:pt x="515" y="2401"/>
                    <a:pt x="660" y="1692"/>
                    <a:pt x="804" y="983"/>
                  </a:cubicBezTo>
                  <a:cubicBezTo>
                    <a:pt x="949" y="1345"/>
                    <a:pt x="1079" y="1707"/>
                    <a:pt x="1209" y="2083"/>
                  </a:cubicBezTo>
                  <a:cubicBezTo>
                    <a:pt x="1251" y="2183"/>
                    <a:pt x="1359" y="2249"/>
                    <a:pt x="1461" y="2249"/>
                  </a:cubicBezTo>
                  <a:cubicBezTo>
                    <a:pt x="1536" y="2249"/>
                    <a:pt x="1607" y="2213"/>
                    <a:pt x="1644" y="2126"/>
                  </a:cubicBezTo>
                  <a:cubicBezTo>
                    <a:pt x="1803" y="1808"/>
                    <a:pt x="1962" y="1504"/>
                    <a:pt x="2121" y="1186"/>
                  </a:cubicBezTo>
                  <a:lnTo>
                    <a:pt x="2121" y="1186"/>
                  </a:lnTo>
                  <a:cubicBezTo>
                    <a:pt x="2121" y="1750"/>
                    <a:pt x="2092" y="2314"/>
                    <a:pt x="2078" y="2879"/>
                  </a:cubicBezTo>
                  <a:cubicBezTo>
                    <a:pt x="2078" y="3031"/>
                    <a:pt x="2197" y="3107"/>
                    <a:pt x="2318" y="3107"/>
                  </a:cubicBezTo>
                  <a:cubicBezTo>
                    <a:pt x="2439" y="3107"/>
                    <a:pt x="2562" y="3031"/>
                    <a:pt x="2570" y="2879"/>
                  </a:cubicBezTo>
                  <a:cubicBezTo>
                    <a:pt x="2584" y="1996"/>
                    <a:pt x="2584" y="1113"/>
                    <a:pt x="2570" y="231"/>
                  </a:cubicBezTo>
                  <a:cubicBezTo>
                    <a:pt x="2552" y="97"/>
                    <a:pt x="2440" y="18"/>
                    <a:pt x="2330" y="18"/>
                  </a:cubicBezTo>
                  <a:cubicBezTo>
                    <a:pt x="2262" y="18"/>
                    <a:pt x="2194" y="49"/>
                    <a:pt x="2150" y="115"/>
                  </a:cubicBezTo>
                  <a:cubicBezTo>
                    <a:pt x="1918" y="564"/>
                    <a:pt x="1701" y="998"/>
                    <a:pt x="1470" y="1446"/>
                  </a:cubicBezTo>
                  <a:cubicBezTo>
                    <a:pt x="1282" y="1012"/>
                    <a:pt x="1123" y="593"/>
                    <a:pt x="949" y="158"/>
                  </a:cubicBezTo>
                  <a:cubicBezTo>
                    <a:pt x="911" y="60"/>
                    <a:pt x="813" y="1"/>
                    <a:pt x="7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57"/>
            <p:cNvSpPr/>
            <p:nvPr/>
          </p:nvSpPr>
          <p:spPr>
            <a:xfrm>
              <a:off x="1420375" y="2533975"/>
              <a:ext cx="63325" cy="80150"/>
            </a:xfrm>
            <a:custGeom>
              <a:rect b="b" l="l" r="r" t="t"/>
              <a:pathLst>
                <a:path extrusionOk="0" h="3206" w="2533">
                  <a:moveTo>
                    <a:pt x="1759" y="0"/>
                  </a:moveTo>
                  <a:cubicBezTo>
                    <a:pt x="1574" y="0"/>
                    <a:pt x="1390" y="7"/>
                    <a:pt x="1202" y="22"/>
                  </a:cubicBezTo>
                  <a:cubicBezTo>
                    <a:pt x="1139" y="19"/>
                    <a:pt x="1077" y="18"/>
                    <a:pt x="1015" y="18"/>
                  </a:cubicBezTo>
                  <a:cubicBezTo>
                    <a:pt x="716" y="18"/>
                    <a:pt x="416" y="46"/>
                    <a:pt x="116" y="94"/>
                  </a:cubicBezTo>
                  <a:cubicBezTo>
                    <a:pt x="1" y="123"/>
                    <a:pt x="1" y="297"/>
                    <a:pt x="116" y="340"/>
                  </a:cubicBezTo>
                  <a:cubicBezTo>
                    <a:pt x="420" y="412"/>
                    <a:pt x="724" y="456"/>
                    <a:pt x="1042" y="470"/>
                  </a:cubicBezTo>
                  <a:cubicBezTo>
                    <a:pt x="970" y="933"/>
                    <a:pt x="970" y="1396"/>
                    <a:pt x="927" y="1859"/>
                  </a:cubicBezTo>
                  <a:cubicBezTo>
                    <a:pt x="912" y="2134"/>
                    <a:pt x="883" y="2424"/>
                    <a:pt x="854" y="2699"/>
                  </a:cubicBezTo>
                  <a:cubicBezTo>
                    <a:pt x="840" y="2887"/>
                    <a:pt x="796" y="3191"/>
                    <a:pt x="1071" y="3205"/>
                  </a:cubicBezTo>
                  <a:cubicBezTo>
                    <a:pt x="1077" y="3205"/>
                    <a:pt x="1082" y="3206"/>
                    <a:pt x="1087" y="3206"/>
                  </a:cubicBezTo>
                  <a:cubicBezTo>
                    <a:pt x="1332" y="3206"/>
                    <a:pt x="1332" y="2883"/>
                    <a:pt x="1361" y="2699"/>
                  </a:cubicBezTo>
                  <a:cubicBezTo>
                    <a:pt x="1390" y="2438"/>
                    <a:pt x="1419" y="2163"/>
                    <a:pt x="1448" y="1903"/>
                  </a:cubicBezTo>
                  <a:cubicBezTo>
                    <a:pt x="1491" y="1425"/>
                    <a:pt x="1505" y="962"/>
                    <a:pt x="1476" y="485"/>
                  </a:cubicBezTo>
                  <a:lnTo>
                    <a:pt x="1476" y="485"/>
                  </a:lnTo>
                  <a:cubicBezTo>
                    <a:pt x="1600" y="498"/>
                    <a:pt x="1724" y="505"/>
                    <a:pt x="1848" y="505"/>
                  </a:cubicBezTo>
                  <a:cubicBezTo>
                    <a:pt x="2001" y="505"/>
                    <a:pt x="2156" y="494"/>
                    <a:pt x="2316" y="470"/>
                  </a:cubicBezTo>
                  <a:cubicBezTo>
                    <a:pt x="2533" y="398"/>
                    <a:pt x="2533" y="94"/>
                    <a:pt x="2316" y="22"/>
                  </a:cubicBezTo>
                  <a:cubicBezTo>
                    <a:pt x="2128" y="7"/>
                    <a:pt x="1943" y="0"/>
                    <a:pt x="17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57"/>
            <p:cNvSpPr/>
            <p:nvPr/>
          </p:nvSpPr>
          <p:spPr>
            <a:xfrm>
              <a:off x="1521300" y="2529600"/>
              <a:ext cx="74675" cy="80650"/>
            </a:xfrm>
            <a:custGeom>
              <a:rect b="b" l="l" r="r" t="t"/>
              <a:pathLst>
                <a:path extrusionOk="0" h="3226" w="2987">
                  <a:moveTo>
                    <a:pt x="188" y="0"/>
                  </a:moveTo>
                  <a:cubicBezTo>
                    <a:pt x="111" y="0"/>
                    <a:pt x="29" y="57"/>
                    <a:pt x="29" y="154"/>
                  </a:cubicBezTo>
                  <a:cubicBezTo>
                    <a:pt x="0" y="632"/>
                    <a:pt x="14" y="1124"/>
                    <a:pt x="58" y="1616"/>
                  </a:cubicBezTo>
                  <a:cubicBezTo>
                    <a:pt x="87" y="2079"/>
                    <a:pt x="174" y="2527"/>
                    <a:pt x="333" y="2976"/>
                  </a:cubicBezTo>
                  <a:cubicBezTo>
                    <a:pt x="373" y="3111"/>
                    <a:pt x="503" y="3209"/>
                    <a:pt x="662" y="3209"/>
                  </a:cubicBezTo>
                  <a:cubicBezTo>
                    <a:pt x="673" y="3209"/>
                    <a:pt x="683" y="3208"/>
                    <a:pt x="695" y="3207"/>
                  </a:cubicBezTo>
                  <a:cubicBezTo>
                    <a:pt x="883" y="3164"/>
                    <a:pt x="969" y="2976"/>
                    <a:pt x="1042" y="2802"/>
                  </a:cubicBezTo>
                  <a:cubicBezTo>
                    <a:pt x="1158" y="2527"/>
                    <a:pt x="1273" y="2238"/>
                    <a:pt x="1404" y="1949"/>
                  </a:cubicBezTo>
                  <a:cubicBezTo>
                    <a:pt x="1548" y="2310"/>
                    <a:pt x="1679" y="2701"/>
                    <a:pt x="1823" y="3063"/>
                  </a:cubicBezTo>
                  <a:cubicBezTo>
                    <a:pt x="1859" y="3171"/>
                    <a:pt x="1957" y="3226"/>
                    <a:pt x="2053" y="3226"/>
                  </a:cubicBezTo>
                  <a:cubicBezTo>
                    <a:pt x="2149" y="3226"/>
                    <a:pt x="2243" y="3171"/>
                    <a:pt x="2272" y="3063"/>
                  </a:cubicBezTo>
                  <a:cubicBezTo>
                    <a:pt x="2547" y="2253"/>
                    <a:pt x="2778" y="1413"/>
                    <a:pt x="2952" y="574"/>
                  </a:cubicBezTo>
                  <a:cubicBezTo>
                    <a:pt x="2987" y="409"/>
                    <a:pt x="2844" y="301"/>
                    <a:pt x="2712" y="301"/>
                  </a:cubicBezTo>
                  <a:cubicBezTo>
                    <a:pt x="2624" y="301"/>
                    <a:pt x="2541" y="349"/>
                    <a:pt x="2518" y="458"/>
                  </a:cubicBezTo>
                  <a:cubicBezTo>
                    <a:pt x="2388" y="1109"/>
                    <a:pt x="2228" y="1732"/>
                    <a:pt x="2040" y="2354"/>
                  </a:cubicBezTo>
                  <a:cubicBezTo>
                    <a:pt x="1881" y="1992"/>
                    <a:pt x="1736" y="1659"/>
                    <a:pt x="1606" y="1298"/>
                  </a:cubicBezTo>
                  <a:cubicBezTo>
                    <a:pt x="1570" y="1196"/>
                    <a:pt x="1480" y="1146"/>
                    <a:pt x="1391" y="1146"/>
                  </a:cubicBezTo>
                  <a:cubicBezTo>
                    <a:pt x="1302" y="1146"/>
                    <a:pt x="1215" y="1196"/>
                    <a:pt x="1187" y="1298"/>
                  </a:cubicBezTo>
                  <a:cubicBezTo>
                    <a:pt x="1056" y="1659"/>
                    <a:pt x="912" y="2007"/>
                    <a:pt x="767" y="2354"/>
                  </a:cubicBezTo>
                  <a:lnTo>
                    <a:pt x="680" y="2527"/>
                  </a:lnTo>
                  <a:cubicBezTo>
                    <a:pt x="680" y="2513"/>
                    <a:pt x="666" y="2498"/>
                    <a:pt x="666" y="2470"/>
                  </a:cubicBezTo>
                  <a:cubicBezTo>
                    <a:pt x="637" y="2397"/>
                    <a:pt x="622" y="2310"/>
                    <a:pt x="608" y="2238"/>
                  </a:cubicBezTo>
                  <a:cubicBezTo>
                    <a:pt x="463" y="1529"/>
                    <a:pt x="434" y="806"/>
                    <a:pt x="318" y="111"/>
                  </a:cubicBezTo>
                  <a:cubicBezTo>
                    <a:pt x="306" y="35"/>
                    <a:pt x="248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57"/>
            <p:cNvSpPr/>
            <p:nvPr/>
          </p:nvSpPr>
          <p:spPr>
            <a:xfrm>
              <a:off x="1633575" y="2530813"/>
              <a:ext cx="65850" cy="81900"/>
            </a:xfrm>
            <a:custGeom>
              <a:rect b="b" l="l" r="r" t="t"/>
              <a:pathLst>
                <a:path extrusionOk="0" h="3276" w="2634">
                  <a:moveTo>
                    <a:pt x="1587" y="1"/>
                  </a:moveTo>
                  <a:cubicBezTo>
                    <a:pt x="1449" y="1"/>
                    <a:pt x="1310" y="6"/>
                    <a:pt x="1172" y="16"/>
                  </a:cubicBezTo>
                  <a:lnTo>
                    <a:pt x="622" y="16"/>
                  </a:lnTo>
                  <a:cubicBezTo>
                    <a:pt x="592" y="14"/>
                    <a:pt x="561" y="12"/>
                    <a:pt x="531" y="12"/>
                  </a:cubicBezTo>
                  <a:cubicBezTo>
                    <a:pt x="374" y="12"/>
                    <a:pt x="220" y="44"/>
                    <a:pt x="87" y="117"/>
                  </a:cubicBezTo>
                  <a:cubicBezTo>
                    <a:pt x="14" y="161"/>
                    <a:pt x="0" y="276"/>
                    <a:pt x="58" y="334"/>
                  </a:cubicBezTo>
                  <a:cubicBezTo>
                    <a:pt x="234" y="489"/>
                    <a:pt x="527" y="511"/>
                    <a:pt x="792" y="511"/>
                  </a:cubicBezTo>
                  <a:cubicBezTo>
                    <a:pt x="897" y="511"/>
                    <a:pt x="998" y="508"/>
                    <a:pt x="1085" y="508"/>
                  </a:cubicBezTo>
                  <a:lnTo>
                    <a:pt x="1187" y="508"/>
                  </a:lnTo>
                  <a:cubicBezTo>
                    <a:pt x="1158" y="725"/>
                    <a:pt x="1158" y="942"/>
                    <a:pt x="1158" y="1159"/>
                  </a:cubicBezTo>
                  <a:lnTo>
                    <a:pt x="1158" y="1882"/>
                  </a:lnTo>
                  <a:cubicBezTo>
                    <a:pt x="1158" y="2230"/>
                    <a:pt x="1187" y="2577"/>
                    <a:pt x="1172" y="2910"/>
                  </a:cubicBezTo>
                  <a:cubicBezTo>
                    <a:pt x="1172" y="2953"/>
                    <a:pt x="1172" y="2982"/>
                    <a:pt x="1172" y="3026"/>
                  </a:cubicBezTo>
                  <a:cubicBezTo>
                    <a:pt x="1172" y="3192"/>
                    <a:pt x="1299" y="3275"/>
                    <a:pt x="1425" y="3275"/>
                  </a:cubicBezTo>
                  <a:cubicBezTo>
                    <a:pt x="1552" y="3275"/>
                    <a:pt x="1679" y="3192"/>
                    <a:pt x="1679" y="3026"/>
                  </a:cubicBezTo>
                  <a:cubicBezTo>
                    <a:pt x="1679" y="2649"/>
                    <a:pt x="1679" y="2273"/>
                    <a:pt x="1664" y="1882"/>
                  </a:cubicBezTo>
                  <a:cubicBezTo>
                    <a:pt x="1664" y="1651"/>
                    <a:pt x="1650" y="1405"/>
                    <a:pt x="1650" y="1159"/>
                  </a:cubicBezTo>
                  <a:cubicBezTo>
                    <a:pt x="1650" y="956"/>
                    <a:pt x="1650" y="739"/>
                    <a:pt x="1650" y="522"/>
                  </a:cubicBezTo>
                  <a:cubicBezTo>
                    <a:pt x="1768" y="539"/>
                    <a:pt x="1887" y="546"/>
                    <a:pt x="2006" y="546"/>
                  </a:cubicBezTo>
                  <a:cubicBezTo>
                    <a:pt x="2089" y="546"/>
                    <a:pt x="2173" y="543"/>
                    <a:pt x="2257" y="537"/>
                  </a:cubicBezTo>
                  <a:cubicBezTo>
                    <a:pt x="2518" y="508"/>
                    <a:pt x="2634" y="117"/>
                    <a:pt x="2330" y="45"/>
                  </a:cubicBezTo>
                  <a:cubicBezTo>
                    <a:pt x="2087" y="17"/>
                    <a:pt x="1838" y="1"/>
                    <a:pt x="15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57"/>
            <p:cNvSpPr/>
            <p:nvPr/>
          </p:nvSpPr>
          <p:spPr>
            <a:xfrm>
              <a:off x="1766525" y="2522975"/>
              <a:ext cx="44875" cy="79500"/>
            </a:xfrm>
            <a:custGeom>
              <a:rect b="b" l="l" r="r" t="t"/>
              <a:pathLst>
                <a:path extrusionOk="0" h="3180" w="1795">
                  <a:moveTo>
                    <a:pt x="1476" y="0"/>
                  </a:moveTo>
                  <a:cubicBezTo>
                    <a:pt x="1042" y="0"/>
                    <a:pt x="623" y="44"/>
                    <a:pt x="203" y="130"/>
                  </a:cubicBezTo>
                  <a:cubicBezTo>
                    <a:pt x="102" y="174"/>
                    <a:pt x="29" y="261"/>
                    <a:pt x="29" y="376"/>
                  </a:cubicBezTo>
                  <a:cubicBezTo>
                    <a:pt x="0" y="825"/>
                    <a:pt x="15" y="1259"/>
                    <a:pt x="29" y="1708"/>
                  </a:cubicBezTo>
                  <a:cubicBezTo>
                    <a:pt x="29" y="1954"/>
                    <a:pt x="44" y="2200"/>
                    <a:pt x="58" y="2446"/>
                  </a:cubicBezTo>
                  <a:cubicBezTo>
                    <a:pt x="73" y="2663"/>
                    <a:pt x="58" y="2952"/>
                    <a:pt x="174" y="3126"/>
                  </a:cubicBezTo>
                  <a:cubicBezTo>
                    <a:pt x="196" y="3162"/>
                    <a:pt x="232" y="3180"/>
                    <a:pt x="268" y="3180"/>
                  </a:cubicBezTo>
                  <a:cubicBezTo>
                    <a:pt x="304" y="3180"/>
                    <a:pt x="341" y="3162"/>
                    <a:pt x="362" y="3126"/>
                  </a:cubicBezTo>
                  <a:cubicBezTo>
                    <a:pt x="478" y="2952"/>
                    <a:pt x="464" y="2663"/>
                    <a:pt x="464" y="2446"/>
                  </a:cubicBezTo>
                  <a:cubicBezTo>
                    <a:pt x="478" y="2243"/>
                    <a:pt x="478" y="1997"/>
                    <a:pt x="478" y="1765"/>
                  </a:cubicBezTo>
                  <a:cubicBezTo>
                    <a:pt x="666" y="1765"/>
                    <a:pt x="854" y="1751"/>
                    <a:pt x="1042" y="1751"/>
                  </a:cubicBezTo>
                  <a:cubicBezTo>
                    <a:pt x="1366" y="1737"/>
                    <a:pt x="1375" y="1229"/>
                    <a:pt x="1068" y="1229"/>
                  </a:cubicBezTo>
                  <a:cubicBezTo>
                    <a:pt x="1060" y="1229"/>
                    <a:pt x="1051" y="1229"/>
                    <a:pt x="1042" y="1230"/>
                  </a:cubicBezTo>
                  <a:cubicBezTo>
                    <a:pt x="854" y="1230"/>
                    <a:pt x="666" y="1245"/>
                    <a:pt x="478" y="1288"/>
                  </a:cubicBezTo>
                  <a:cubicBezTo>
                    <a:pt x="478" y="1056"/>
                    <a:pt x="492" y="825"/>
                    <a:pt x="507" y="593"/>
                  </a:cubicBezTo>
                  <a:cubicBezTo>
                    <a:pt x="825" y="550"/>
                    <a:pt x="1144" y="521"/>
                    <a:pt x="1476" y="521"/>
                  </a:cubicBezTo>
                  <a:cubicBezTo>
                    <a:pt x="1795" y="492"/>
                    <a:pt x="1795" y="29"/>
                    <a:pt x="14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57"/>
            <p:cNvSpPr/>
            <p:nvPr/>
          </p:nvSpPr>
          <p:spPr>
            <a:xfrm>
              <a:off x="1867125" y="2517725"/>
              <a:ext cx="52475" cy="81900"/>
            </a:xfrm>
            <a:custGeom>
              <a:rect b="b" l="l" r="r" t="t"/>
              <a:pathLst>
                <a:path extrusionOk="0" h="3276" w="2099">
                  <a:moveTo>
                    <a:pt x="865" y="1"/>
                  </a:moveTo>
                  <a:cubicBezTo>
                    <a:pt x="748" y="1"/>
                    <a:pt x="631" y="28"/>
                    <a:pt x="521" y="87"/>
                  </a:cubicBezTo>
                  <a:cubicBezTo>
                    <a:pt x="58" y="348"/>
                    <a:pt x="0" y="985"/>
                    <a:pt x="405" y="1317"/>
                  </a:cubicBezTo>
                  <a:cubicBezTo>
                    <a:pt x="782" y="1636"/>
                    <a:pt x="1592" y="1636"/>
                    <a:pt x="1534" y="2301"/>
                  </a:cubicBezTo>
                  <a:cubicBezTo>
                    <a:pt x="1518" y="2606"/>
                    <a:pt x="1276" y="2773"/>
                    <a:pt x="1033" y="2773"/>
                  </a:cubicBezTo>
                  <a:cubicBezTo>
                    <a:pt x="838" y="2773"/>
                    <a:pt x="642" y="2664"/>
                    <a:pt x="565" y="2431"/>
                  </a:cubicBezTo>
                  <a:cubicBezTo>
                    <a:pt x="530" y="2311"/>
                    <a:pt x="438" y="2259"/>
                    <a:pt x="346" y="2259"/>
                  </a:cubicBezTo>
                  <a:cubicBezTo>
                    <a:pt x="206" y="2259"/>
                    <a:pt x="64" y="2379"/>
                    <a:pt x="116" y="2562"/>
                  </a:cubicBezTo>
                  <a:cubicBezTo>
                    <a:pt x="229" y="2990"/>
                    <a:pt x="617" y="3276"/>
                    <a:pt x="1040" y="3276"/>
                  </a:cubicBezTo>
                  <a:cubicBezTo>
                    <a:pt x="1103" y="3276"/>
                    <a:pt x="1166" y="3269"/>
                    <a:pt x="1230" y="3256"/>
                  </a:cubicBezTo>
                  <a:cubicBezTo>
                    <a:pt x="1751" y="3141"/>
                    <a:pt x="2098" y="2663"/>
                    <a:pt x="2055" y="2142"/>
                  </a:cubicBezTo>
                  <a:cubicBezTo>
                    <a:pt x="2026" y="1882"/>
                    <a:pt x="1910" y="1636"/>
                    <a:pt x="1722" y="1462"/>
                  </a:cubicBezTo>
                  <a:cubicBezTo>
                    <a:pt x="1505" y="1245"/>
                    <a:pt x="1230" y="1173"/>
                    <a:pt x="955" y="1071"/>
                  </a:cubicBezTo>
                  <a:cubicBezTo>
                    <a:pt x="767" y="999"/>
                    <a:pt x="434" y="710"/>
                    <a:pt x="753" y="550"/>
                  </a:cubicBezTo>
                  <a:cubicBezTo>
                    <a:pt x="808" y="518"/>
                    <a:pt x="863" y="504"/>
                    <a:pt x="916" y="504"/>
                  </a:cubicBezTo>
                  <a:cubicBezTo>
                    <a:pt x="1124" y="504"/>
                    <a:pt x="1309" y="719"/>
                    <a:pt x="1447" y="869"/>
                  </a:cubicBezTo>
                  <a:cubicBezTo>
                    <a:pt x="1486" y="917"/>
                    <a:pt x="1536" y="937"/>
                    <a:pt x="1584" y="937"/>
                  </a:cubicBezTo>
                  <a:cubicBezTo>
                    <a:pt x="1697" y="937"/>
                    <a:pt x="1802" y="827"/>
                    <a:pt x="1751" y="695"/>
                  </a:cubicBezTo>
                  <a:cubicBezTo>
                    <a:pt x="1651" y="305"/>
                    <a:pt x="1258" y="1"/>
                    <a:pt x="8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4" name="Google Shape;8064;p57"/>
          <p:cNvSpPr/>
          <p:nvPr/>
        </p:nvSpPr>
        <p:spPr>
          <a:xfrm rot="-4061316">
            <a:off x="1741788" y="1027634"/>
            <a:ext cx="305281" cy="312848"/>
          </a:xfrm>
          <a:custGeom>
            <a:rect b="b" l="l" r="r" t="t"/>
            <a:pathLst>
              <a:path extrusionOk="0" h="5632" w="5496">
                <a:moveTo>
                  <a:pt x="3849" y="1584"/>
                </a:moveTo>
                <a:lnTo>
                  <a:pt x="3849" y="1584"/>
                </a:lnTo>
                <a:cubicBezTo>
                  <a:pt x="3838" y="1721"/>
                  <a:pt x="3828" y="1867"/>
                  <a:pt x="3817" y="2004"/>
                </a:cubicBezTo>
                <a:cubicBezTo>
                  <a:pt x="3796" y="1962"/>
                  <a:pt x="3775" y="1920"/>
                  <a:pt x="3765" y="1878"/>
                </a:cubicBezTo>
                <a:cubicBezTo>
                  <a:pt x="3754" y="1857"/>
                  <a:pt x="3744" y="1847"/>
                  <a:pt x="3734" y="1836"/>
                </a:cubicBezTo>
                <a:lnTo>
                  <a:pt x="3734" y="1836"/>
                </a:lnTo>
                <a:lnTo>
                  <a:pt x="3744" y="1846"/>
                </a:lnTo>
                <a:cubicBezTo>
                  <a:pt x="3775" y="1752"/>
                  <a:pt x="3817" y="1668"/>
                  <a:pt x="3849" y="1584"/>
                </a:cubicBezTo>
                <a:close/>
                <a:moveTo>
                  <a:pt x="4163" y="787"/>
                </a:moveTo>
                <a:cubicBezTo>
                  <a:pt x="4090" y="1343"/>
                  <a:pt x="4048" y="1899"/>
                  <a:pt x="4037" y="2455"/>
                </a:cubicBezTo>
                <a:cubicBezTo>
                  <a:pt x="4006" y="2402"/>
                  <a:pt x="3985" y="2350"/>
                  <a:pt x="3954" y="2287"/>
                </a:cubicBezTo>
                <a:cubicBezTo>
                  <a:pt x="3964" y="1878"/>
                  <a:pt x="4006" y="1469"/>
                  <a:pt x="4048" y="1060"/>
                </a:cubicBezTo>
                <a:cubicBezTo>
                  <a:pt x="4090" y="965"/>
                  <a:pt x="4121" y="882"/>
                  <a:pt x="4163" y="787"/>
                </a:cubicBezTo>
                <a:close/>
                <a:moveTo>
                  <a:pt x="4384" y="462"/>
                </a:moveTo>
                <a:cubicBezTo>
                  <a:pt x="4404" y="525"/>
                  <a:pt x="4446" y="588"/>
                  <a:pt x="4478" y="651"/>
                </a:cubicBezTo>
                <a:lnTo>
                  <a:pt x="4488" y="651"/>
                </a:lnTo>
                <a:cubicBezTo>
                  <a:pt x="4478" y="714"/>
                  <a:pt x="4467" y="777"/>
                  <a:pt x="4467" y="840"/>
                </a:cubicBezTo>
                <a:cubicBezTo>
                  <a:pt x="4394" y="1333"/>
                  <a:pt x="4310" y="1825"/>
                  <a:pt x="4247" y="2318"/>
                </a:cubicBezTo>
                <a:cubicBezTo>
                  <a:pt x="4226" y="2465"/>
                  <a:pt x="4216" y="2612"/>
                  <a:pt x="4195" y="2759"/>
                </a:cubicBezTo>
                <a:lnTo>
                  <a:pt x="4184" y="2727"/>
                </a:lnTo>
                <a:cubicBezTo>
                  <a:pt x="4205" y="2088"/>
                  <a:pt x="4226" y="1458"/>
                  <a:pt x="4321" y="819"/>
                </a:cubicBezTo>
                <a:cubicBezTo>
                  <a:pt x="4321" y="829"/>
                  <a:pt x="4321" y="840"/>
                  <a:pt x="4321" y="840"/>
                </a:cubicBezTo>
                <a:cubicBezTo>
                  <a:pt x="4331" y="714"/>
                  <a:pt x="4352" y="588"/>
                  <a:pt x="4384" y="462"/>
                </a:cubicBezTo>
                <a:close/>
                <a:moveTo>
                  <a:pt x="4604" y="903"/>
                </a:moveTo>
                <a:lnTo>
                  <a:pt x="4656" y="1018"/>
                </a:lnTo>
                <a:cubicBezTo>
                  <a:pt x="4646" y="1207"/>
                  <a:pt x="4625" y="1385"/>
                  <a:pt x="4604" y="1574"/>
                </a:cubicBezTo>
                <a:cubicBezTo>
                  <a:pt x="4604" y="1563"/>
                  <a:pt x="4604" y="1553"/>
                  <a:pt x="4604" y="1553"/>
                </a:cubicBezTo>
                <a:cubicBezTo>
                  <a:pt x="4530" y="2109"/>
                  <a:pt x="4415" y="2654"/>
                  <a:pt x="4342" y="3210"/>
                </a:cubicBezTo>
                <a:cubicBezTo>
                  <a:pt x="4331" y="3178"/>
                  <a:pt x="4321" y="3136"/>
                  <a:pt x="4310" y="3105"/>
                </a:cubicBezTo>
                <a:cubicBezTo>
                  <a:pt x="4331" y="2811"/>
                  <a:pt x="4363" y="2517"/>
                  <a:pt x="4394" y="2234"/>
                </a:cubicBezTo>
                <a:lnTo>
                  <a:pt x="4404" y="2255"/>
                </a:lnTo>
                <a:cubicBezTo>
                  <a:pt x="4467" y="1804"/>
                  <a:pt x="4530" y="1353"/>
                  <a:pt x="4604" y="903"/>
                </a:cubicBezTo>
                <a:close/>
                <a:moveTo>
                  <a:pt x="5076" y="2171"/>
                </a:moveTo>
                <a:cubicBezTo>
                  <a:pt x="5097" y="2234"/>
                  <a:pt x="5118" y="2297"/>
                  <a:pt x="5128" y="2360"/>
                </a:cubicBezTo>
                <a:cubicBezTo>
                  <a:pt x="5128" y="2392"/>
                  <a:pt x="5149" y="2423"/>
                  <a:pt x="5149" y="2455"/>
                </a:cubicBezTo>
                <a:cubicBezTo>
                  <a:pt x="5107" y="2727"/>
                  <a:pt x="5055" y="3000"/>
                  <a:pt x="5023" y="3283"/>
                </a:cubicBezTo>
                <a:cubicBezTo>
                  <a:pt x="4992" y="3314"/>
                  <a:pt x="4960" y="3346"/>
                  <a:pt x="4929" y="3377"/>
                </a:cubicBezTo>
                <a:cubicBezTo>
                  <a:pt x="4918" y="3388"/>
                  <a:pt x="4908" y="3398"/>
                  <a:pt x="4887" y="3419"/>
                </a:cubicBezTo>
                <a:cubicBezTo>
                  <a:pt x="4897" y="3304"/>
                  <a:pt x="4908" y="3178"/>
                  <a:pt x="4929" y="3063"/>
                </a:cubicBezTo>
                <a:cubicBezTo>
                  <a:pt x="4929" y="3073"/>
                  <a:pt x="4929" y="3073"/>
                  <a:pt x="4929" y="3084"/>
                </a:cubicBezTo>
                <a:cubicBezTo>
                  <a:pt x="4971" y="2780"/>
                  <a:pt x="5023" y="2476"/>
                  <a:pt x="5076" y="2171"/>
                </a:cubicBezTo>
                <a:close/>
                <a:moveTo>
                  <a:pt x="4887" y="1563"/>
                </a:moveTo>
                <a:cubicBezTo>
                  <a:pt x="4918" y="1658"/>
                  <a:pt x="4960" y="1752"/>
                  <a:pt x="4992" y="1846"/>
                </a:cubicBezTo>
                <a:cubicBezTo>
                  <a:pt x="4866" y="2402"/>
                  <a:pt x="4782" y="2968"/>
                  <a:pt x="4730" y="3524"/>
                </a:cubicBezTo>
                <a:lnTo>
                  <a:pt x="4709" y="3545"/>
                </a:lnTo>
                <a:cubicBezTo>
                  <a:pt x="4677" y="3545"/>
                  <a:pt x="4656" y="3556"/>
                  <a:pt x="4646" y="3566"/>
                </a:cubicBezTo>
                <a:cubicBezTo>
                  <a:pt x="4667" y="3189"/>
                  <a:pt x="4709" y="2801"/>
                  <a:pt x="4761" y="2423"/>
                </a:cubicBezTo>
                <a:lnTo>
                  <a:pt x="4761" y="2444"/>
                </a:lnTo>
                <a:cubicBezTo>
                  <a:pt x="4792" y="2150"/>
                  <a:pt x="4845" y="1857"/>
                  <a:pt x="4887" y="1563"/>
                </a:cubicBezTo>
                <a:close/>
                <a:moveTo>
                  <a:pt x="4541" y="2895"/>
                </a:moveTo>
                <a:lnTo>
                  <a:pt x="4541" y="2895"/>
                </a:lnTo>
                <a:cubicBezTo>
                  <a:pt x="4520" y="3147"/>
                  <a:pt x="4499" y="3388"/>
                  <a:pt x="4488" y="3629"/>
                </a:cubicBezTo>
                <a:lnTo>
                  <a:pt x="4457" y="3640"/>
                </a:lnTo>
                <a:cubicBezTo>
                  <a:pt x="4478" y="3451"/>
                  <a:pt x="4488" y="3273"/>
                  <a:pt x="4509" y="3084"/>
                </a:cubicBezTo>
                <a:lnTo>
                  <a:pt x="4520" y="3084"/>
                </a:lnTo>
                <a:cubicBezTo>
                  <a:pt x="4520" y="3021"/>
                  <a:pt x="4530" y="2958"/>
                  <a:pt x="4541" y="2895"/>
                </a:cubicBezTo>
                <a:close/>
                <a:moveTo>
                  <a:pt x="1961" y="4227"/>
                </a:moveTo>
                <a:cubicBezTo>
                  <a:pt x="1972" y="4290"/>
                  <a:pt x="1982" y="4353"/>
                  <a:pt x="1982" y="4416"/>
                </a:cubicBezTo>
                <a:cubicBezTo>
                  <a:pt x="1982" y="4468"/>
                  <a:pt x="1972" y="4510"/>
                  <a:pt x="1961" y="4562"/>
                </a:cubicBezTo>
                <a:lnTo>
                  <a:pt x="1961" y="4227"/>
                </a:lnTo>
                <a:close/>
                <a:moveTo>
                  <a:pt x="430" y="4153"/>
                </a:moveTo>
                <a:cubicBezTo>
                  <a:pt x="430" y="4457"/>
                  <a:pt x="441" y="4762"/>
                  <a:pt x="462" y="5055"/>
                </a:cubicBezTo>
                <a:cubicBezTo>
                  <a:pt x="430" y="5024"/>
                  <a:pt x="399" y="4971"/>
                  <a:pt x="378" y="4929"/>
                </a:cubicBezTo>
                <a:cubicBezTo>
                  <a:pt x="357" y="4887"/>
                  <a:pt x="336" y="4835"/>
                  <a:pt x="325" y="4793"/>
                </a:cubicBezTo>
                <a:cubicBezTo>
                  <a:pt x="315" y="4730"/>
                  <a:pt x="304" y="4667"/>
                  <a:pt x="304" y="4604"/>
                </a:cubicBezTo>
                <a:cubicBezTo>
                  <a:pt x="315" y="4510"/>
                  <a:pt x="325" y="4416"/>
                  <a:pt x="357" y="4332"/>
                </a:cubicBezTo>
                <a:cubicBezTo>
                  <a:pt x="378" y="4269"/>
                  <a:pt x="399" y="4206"/>
                  <a:pt x="430" y="4153"/>
                </a:cubicBezTo>
                <a:close/>
                <a:moveTo>
                  <a:pt x="1793" y="3891"/>
                </a:moveTo>
                <a:cubicBezTo>
                  <a:pt x="1793" y="3902"/>
                  <a:pt x="1804" y="3912"/>
                  <a:pt x="1814" y="3912"/>
                </a:cubicBezTo>
                <a:cubicBezTo>
                  <a:pt x="1825" y="4258"/>
                  <a:pt x="1814" y="4594"/>
                  <a:pt x="1804" y="4940"/>
                </a:cubicBezTo>
                <a:cubicBezTo>
                  <a:pt x="1762" y="4992"/>
                  <a:pt x="1720" y="5045"/>
                  <a:pt x="1668" y="5087"/>
                </a:cubicBezTo>
                <a:cubicBezTo>
                  <a:pt x="1709" y="4699"/>
                  <a:pt x="1762" y="4290"/>
                  <a:pt x="1793" y="3891"/>
                </a:cubicBezTo>
                <a:close/>
                <a:moveTo>
                  <a:pt x="650" y="3818"/>
                </a:moveTo>
                <a:lnTo>
                  <a:pt x="650" y="3818"/>
                </a:lnTo>
                <a:cubicBezTo>
                  <a:pt x="608" y="4269"/>
                  <a:pt x="608" y="4730"/>
                  <a:pt x="629" y="5192"/>
                </a:cubicBezTo>
                <a:cubicBezTo>
                  <a:pt x="598" y="4755"/>
                  <a:pt x="577" y="4328"/>
                  <a:pt x="577" y="3902"/>
                </a:cubicBezTo>
                <a:lnTo>
                  <a:pt x="577" y="3902"/>
                </a:lnTo>
                <a:cubicBezTo>
                  <a:pt x="598" y="3870"/>
                  <a:pt x="619" y="3839"/>
                  <a:pt x="650" y="3818"/>
                </a:cubicBezTo>
                <a:close/>
                <a:moveTo>
                  <a:pt x="1594" y="3629"/>
                </a:moveTo>
                <a:cubicBezTo>
                  <a:pt x="1605" y="3640"/>
                  <a:pt x="1615" y="3650"/>
                  <a:pt x="1626" y="3661"/>
                </a:cubicBezTo>
                <a:cubicBezTo>
                  <a:pt x="1636" y="3661"/>
                  <a:pt x="1647" y="3671"/>
                  <a:pt x="1657" y="3692"/>
                </a:cubicBezTo>
                <a:cubicBezTo>
                  <a:pt x="1615" y="4195"/>
                  <a:pt x="1552" y="4699"/>
                  <a:pt x="1510" y="5212"/>
                </a:cubicBezTo>
                <a:lnTo>
                  <a:pt x="1489" y="5223"/>
                </a:lnTo>
                <a:cubicBezTo>
                  <a:pt x="1510" y="4688"/>
                  <a:pt x="1552" y="4164"/>
                  <a:pt x="1594" y="3629"/>
                </a:cubicBezTo>
                <a:close/>
                <a:moveTo>
                  <a:pt x="892" y="3598"/>
                </a:moveTo>
                <a:lnTo>
                  <a:pt x="892" y="3598"/>
                </a:lnTo>
                <a:cubicBezTo>
                  <a:pt x="850" y="4153"/>
                  <a:pt x="818" y="4720"/>
                  <a:pt x="839" y="5275"/>
                </a:cubicBezTo>
                <a:lnTo>
                  <a:pt x="797" y="5254"/>
                </a:lnTo>
                <a:cubicBezTo>
                  <a:pt x="755" y="4720"/>
                  <a:pt x="766" y="4185"/>
                  <a:pt x="808" y="3650"/>
                </a:cubicBezTo>
                <a:lnTo>
                  <a:pt x="892" y="3598"/>
                </a:lnTo>
                <a:close/>
                <a:moveTo>
                  <a:pt x="1426" y="3849"/>
                </a:moveTo>
                <a:lnTo>
                  <a:pt x="1426" y="3860"/>
                </a:lnTo>
                <a:cubicBezTo>
                  <a:pt x="1384" y="4332"/>
                  <a:pt x="1353" y="4814"/>
                  <a:pt x="1332" y="5286"/>
                </a:cubicBezTo>
                <a:lnTo>
                  <a:pt x="1321" y="5286"/>
                </a:lnTo>
                <a:cubicBezTo>
                  <a:pt x="1342" y="4814"/>
                  <a:pt x="1374" y="4332"/>
                  <a:pt x="1426" y="3849"/>
                </a:cubicBezTo>
                <a:close/>
                <a:moveTo>
                  <a:pt x="1059" y="3514"/>
                </a:moveTo>
                <a:cubicBezTo>
                  <a:pt x="1038" y="4111"/>
                  <a:pt x="996" y="4709"/>
                  <a:pt x="996" y="5317"/>
                </a:cubicBezTo>
                <a:lnTo>
                  <a:pt x="986" y="5317"/>
                </a:lnTo>
                <a:cubicBezTo>
                  <a:pt x="975" y="4709"/>
                  <a:pt x="1007" y="4111"/>
                  <a:pt x="1049" y="3514"/>
                </a:cubicBezTo>
                <a:close/>
                <a:moveTo>
                  <a:pt x="1259" y="3482"/>
                </a:moveTo>
                <a:cubicBezTo>
                  <a:pt x="1280" y="3482"/>
                  <a:pt x="1290" y="3482"/>
                  <a:pt x="1311" y="3493"/>
                </a:cubicBezTo>
                <a:cubicBezTo>
                  <a:pt x="1248" y="4101"/>
                  <a:pt x="1196" y="4709"/>
                  <a:pt x="1175" y="5328"/>
                </a:cubicBezTo>
                <a:lnTo>
                  <a:pt x="1143" y="5317"/>
                </a:lnTo>
                <a:cubicBezTo>
                  <a:pt x="1143" y="4709"/>
                  <a:pt x="1185" y="4090"/>
                  <a:pt x="1217" y="3482"/>
                </a:cubicBezTo>
                <a:close/>
                <a:moveTo>
                  <a:pt x="4342" y="1"/>
                </a:moveTo>
                <a:cubicBezTo>
                  <a:pt x="4300" y="1"/>
                  <a:pt x="4258" y="22"/>
                  <a:pt x="4226" y="64"/>
                </a:cubicBezTo>
                <a:cubicBezTo>
                  <a:pt x="3996" y="389"/>
                  <a:pt x="3828" y="745"/>
                  <a:pt x="3702" y="1133"/>
                </a:cubicBezTo>
                <a:cubicBezTo>
                  <a:pt x="3628" y="1322"/>
                  <a:pt x="3555" y="1511"/>
                  <a:pt x="3471" y="1689"/>
                </a:cubicBezTo>
                <a:cubicBezTo>
                  <a:pt x="3377" y="1899"/>
                  <a:pt x="3282" y="2109"/>
                  <a:pt x="3188" y="2318"/>
                </a:cubicBezTo>
                <a:cubicBezTo>
                  <a:pt x="2884" y="2926"/>
                  <a:pt x="2559" y="3535"/>
                  <a:pt x="2255" y="4153"/>
                </a:cubicBezTo>
                <a:cubicBezTo>
                  <a:pt x="2223" y="3975"/>
                  <a:pt x="2150" y="3818"/>
                  <a:pt x="2035" y="3692"/>
                </a:cubicBezTo>
                <a:lnTo>
                  <a:pt x="2003" y="3661"/>
                </a:lnTo>
                <a:cubicBezTo>
                  <a:pt x="1898" y="3482"/>
                  <a:pt x="1751" y="3335"/>
                  <a:pt x="1563" y="3241"/>
                </a:cubicBezTo>
                <a:cubicBezTo>
                  <a:pt x="1468" y="3199"/>
                  <a:pt x="1363" y="3178"/>
                  <a:pt x="1248" y="3178"/>
                </a:cubicBezTo>
                <a:cubicBezTo>
                  <a:pt x="1164" y="3178"/>
                  <a:pt x="1080" y="3189"/>
                  <a:pt x="996" y="3210"/>
                </a:cubicBezTo>
                <a:cubicBezTo>
                  <a:pt x="818" y="3273"/>
                  <a:pt x="640" y="3377"/>
                  <a:pt x="504" y="3524"/>
                </a:cubicBezTo>
                <a:cubicBezTo>
                  <a:pt x="357" y="3661"/>
                  <a:pt x="241" y="3828"/>
                  <a:pt x="157" y="4007"/>
                </a:cubicBezTo>
                <a:cubicBezTo>
                  <a:pt x="63" y="4195"/>
                  <a:pt x="11" y="4405"/>
                  <a:pt x="11" y="4604"/>
                </a:cubicBezTo>
                <a:cubicBezTo>
                  <a:pt x="0" y="4804"/>
                  <a:pt x="53" y="5003"/>
                  <a:pt x="157" y="5160"/>
                </a:cubicBezTo>
                <a:cubicBezTo>
                  <a:pt x="283" y="5349"/>
                  <a:pt x="472" y="5485"/>
                  <a:pt x="682" y="5548"/>
                </a:cubicBezTo>
                <a:cubicBezTo>
                  <a:pt x="829" y="5600"/>
                  <a:pt x="986" y="5632"/>
                  <a:pt x="1143" y="5632"/>
                </a:cubicBezTo>
                <a:cubicBezTo>
                  <a:pt x="1321" y="5621"/>
                  <a:pt x="1489" y="5580"/>
                  <a:pt x="1647" y="5485"/>
                </a:cubicBezTo>
                <a:cubicBezTo>
                  <a:pt x="1846" y="5370"/>
                  <a:pt x="2003" y="5212"/>
                  <a:pt x="2118" y="5003"/>
                </a:cubicBezTo>
                <a:cubicBezTo>
                  <a:pt x="2171" y="5003"/>
                  <a:pt x="2213" y="4971"/>
                  <a:pt x="2234" y="4919"/>
                </a:cubicBezTo>
                <a:cubicBezTo>
                  <a:pt x="2580" y="4122"/>
                  <a:pt x="2999" y="3346"/>
                  <a:pt x="3398" y="2559"/>
                </a:cubicBezTo>
                <a:cubicBezTo>
                  <a:pt x="3450" y="2444"/>
                  <a:pt x="3513" y="2329"/>
                  <a:pt x="3566" y="2203"/>
                </a:cubicBezTo>
                <a:cubicBezTo>
                  <a:pt x="3649" y="2381"/>
                  <a:pt x="3744" y="2549"/>
                  <a:pt x="3838" y="2717"/>
                </a:cubicBezTo>
                <a:lnTo>
                  <a:pt x="3838" y="2727"/>
                </a:lnTo>
                <a:cubicBezTo>
                  <a:pt x="3922" y="2885"/>
                  <a:pt x="3985" y="3042"/>
                  <a:pt x="4037" y="3220"/>
                </a:cubicBezTo>
                <a:cubicBezTo>
                  <a:pt x="4048" y="3304"/>
                  <a:pt x="4058" y="3388"/>
                  <a:pt x="4058" y="3482"/>
                </a:cubicBezTo>
                <a:cubicBezTo>
                  <a:pt x="4058" y="3556"/>
                  <a:pt x="4037" y="3640"/>
                  <a:pt x="4016" y="3713"/>
                </a:cubicBezTo>
                <a:lnTo>
                  <a:pt x="4006" y="3765"/>
                </a:lnTo>
                <a:cubicBezTo>
                  <a:pt x="3975" y="3839"/>
                  <a:pt x="4006" y="3923"/>
                  <a:pt x="4079" y="3954"/>
                </a:cubicBezTo>
                <a:cubicBezTo>
                  <a:pt x="4100" y="3996"/>
                  <a:pt x="4153" y="4017"/>
                  <a:pt x="4205" y="4017"/>
                </a:cubicBezTo>
                <a:cubicBezTo>
                  <a:pt x="4541" y="3975"/>
                  <a:pt x="4866" y="3839"/>
                  <a:pt x="5128" y="3619"/>
                </a:cubicBezTo>
                <a:cubicBezTo>
                  <a:pt x="5254" y="3503"/>
                  <a:pt x="5348" y="3367"/>
                  <a:pt x="5411" y="3210"/>
                </a:cubicBezTo>
                <a:cubicBezTo>
                  <a:pt x="5474" y="3052"/>
                  <a:pt x="5495" y="2885"/>
                  <a:pt x="5495" y="2717"/>
                </a:cubicBezTo>
                <a:cubicBezTo>
                  <a:pt x="5485" y="2612"/>
                  <a:pt x="5474" y="2497"/>
                  <a:pt x="5443" y="2392"/>
                </a:cubicBezTo>
                <a:cubicBezTo>
                  <a:pt x="5411" y="2245"/>
                  <a:pt x="5380" y="2098"/>
                  <a:pt x="5338" y="1951"/>
                </a:cubicBezTo>
                <a:cubicBezTo>
                  <a:pt x="5243" y="1637"/>
                  <a:pt x="5128" y="1333"/>
                  <a:pt x="5002" y="1039"/>
                </a:cubicBezTo>
                <a:cubicBezTo>
                  <a:pt x="4918" y="840"/>
                  <a:pt x="4834" y="640"/>
                  <a:pt x="4730" y="462"/>
                </a:cubicBezTo>
                <a:cubicBezTo>
                  <a:pt x="4656" y="326"/>
                  <a:pt x="4572" y="190"/>
                  <a:pt x="4467" y="64"/>
                </a:cubicBezTo>
                <a:cubicBezTo>
                  <a:pt x="4446" y="32"/>
                  <a:pt x="4404" y="11"/>
                  <a:pt x="436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65" name="Google Shape;8065;p57"/>
          <p:cNvSpPr/>
          <p:nvPr/>
        </p:nvSpPr>
        <p:spPr>
          <a:xfrm rot="-4061316">
            <a:off x="7373946" y="2050275"/>
            <a:ext cx="56" cy="56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66" name="Google Shape;8066;p57"/>
          <p:cNvSpPr/>
          <p:nvPr/>
        </p:nvSpPr>
        <p:spPr>
          <a:xfrm rot="-4061316">
            <a:off x="7945140" y="641318"/>
            <a:ext cx="56" cy="56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67" name="Google Shape;8067;p57"/>
          <p:cNvSpPr/>
          <p:nvPr/>
        </p:nvSpPr>
        <p:spPr>
          <a:xfrm rot="-4061316">
            <a:off x="2501040" y="1405670"/>
            <a:ext cx="162972" cy="175255"/>
          </a:xfrm>
          <a:custGeom>
            <a:rect b="b" l="l" r="r" t="t"/>
            <a:pathLst>
              <a:path extrusionOk="0" h="3155" w="2934">
                <a:moveTo>
                  <a:pt x="1657" y="504"/>
                </a:moveTo>
                <a:cubicBezTo>
                  <a:pt x="1699" y="713"/>
                  <a:pt x="1752" y="913"/>
                  <a:pt x="1804" y="1122"/>
                </a:cubicBezTo>
                <a:cubicBezTo>
                  <a:pt x="1626" y="1143"/>
                  <a:pt x="1448" y="1164"/>
                  <a:pt x="1280" y="1175"/>
                </a:cubicBezTo>
                <a:cubicBezTo>
                  <a:pt x="1301" y="1122"/>
                  <a:pt x="1332" y="1080"/>
                  <a:pt x="1353" y="1028"/>
                </a:cubicBezTo>
                <a:cubicBezTo>
                  <a:pt x="1458" y="860"/>
                  <a:pt x="1553" y="682"/>
                  <a:pt x="1657" y="504"/>
                </a:cubicBezTo>
                <a:close/>
                <a:moveTo>
                  <a:pt x="2318" y="1363"/>
                </a:moveTo>
                <a:lnTo>
                  <a:pt x="2213" y="1458"/>
                </a:lnTo>
                <a:cubicBezTo>
                  <a:pt x="2203" y="1437"/>
                  <a:pt x="2192" y="1405"/>
                  <a:pt x="2192" y="1374"/>
                </a:cubicBezTo>
                <a:lnTo>
                  <a:pt x="2318" y="1363"/>
                </a:lnTo>
                <a:close/>
                <a:moveTo>
                  <a:pt x="630" y="1458"/>
                </a:moveTo>
                <a:lnTo>
                  <a:pt x="714" y="1479"/>
                </a:lnTo>
                <a:lnTo>
                  <a:pt x="777" y="1479"/>
                </a:lnTo>
                <a:cubicBezTo>
                  <a:pt x="766" y="1500"/>
                  <a:pt x="745" y="1531"/>
                  <a:pt x="735" y="1563"/>
                </a:cubicBezTo>
                <a:lnTo>
                  <a:pt x="630" y="1458"/>
                </a:lnTo>
                <a:close/>
                <a:moveTo>
                  <a:pt x="1878" y="1416"/>
                </a:moveTo>
                <a:cubicBezTo>
                  <a:pt x="1909" y="1500"/>
                  <a:pt x="1941" y="1594"/>
                  <a:pt x="1962" y="1689"/>
                </a:cubicBezTo>
                <a:cubicBezTo>
                  <a:pt x="1794" y="1846"/>
                  <a:pt x="1615" y="1993"/>
                  <a:pt x="1437" y="2139"/>
                </a:cubicBezTo>
                <a:lnTo>
                  <a:pt x="1416" y="2119"/>
                </a:lnTo>
                <a:cubicBezTo>
                  <a:pt x="1259" y="2003"/>
                  <a:pt x="1112" y="1888"/>
                  <a:pt x="976" y="1772"/>
                </a:cubicBezTo>
                <a:cubicBezTo>
                  <a:pt x="1018" y="1678"/>
                  <a:pt x="1060" y="1584"/>
                  <a:pt x="1112" y="1489"/>
                </a:cubicBezTo>
                <a:cubicBezTo>
                  <a:pt x="1207" y="1489"/>
                  <a:pt x="1290" y="1479"/>
                  <a:pt x="1385" y="1468"/>
                </a:cubicBezTo>
                <a:cubicBezTo>
                  <a:pt x="1553" y="1458"/>
                  <a:pt x="1720" y="1437"/>
                  <a:pt x="1878" y="1416"/>
                </a:cubicBezTo>
                <a:close/>
                <a:moveTo>
                  <a:pt x="850" y="2056"/>
                </a:moveTo>
                <a:cubicBezTo>
                  <a:pt x="944" y="2139"/>
                  <a:pt x="1039" y="2213"/>
                  <a:pt x="1144" y="2297"/>
                </a:cubicBezTo>
                <a:lnTo>
                  <a:pt x="1186" y="2328"/>
                </a:lnTo>
                <a:cubicBezTo>
                  <a:pt x="1028" y="2454"/>
                  <a:pt x="850" y="2569"/>
                  <a:pt x="682" y="2685"/>
                </a:cubicBezTo>
                <a:lnTo>
                  <a:pt x="672" y="2685"/>
                </a:lnTo>
                <a:lnTo>
                  <a:pt x="672" y="2664"/>
                </a:lnTo>
                <a:cubicBezTo>
                  <a:pt x="703" y="2454"/>
                  <a:pt x="766" y="2255"/>
                  <a:pt x="850" y="2056"/>
                </a:cubicBezTo>
                <a:close/>
                <a:moveTo>
                  <a:pt x="2056" y="2003"/>
                </a:moveTo>
                <a:cubicBezTo>
                  <a:pt x="2129" y="2234"/>
                  <a:pt x="2192" y="2454"/>
                  <a:pt x="2245" y="2685"/>
                </a:cubicBezTo>
                <a:cubicBezTo>
                  <a:pt x="2056" y="2569"/>
                  <a:pt x="1878" y="2454"/>
                  <a:pt x="1689" y="2328"/>
                </a:cubicBezTo>
                <a:lnTo>
                  <a:pt x="1689" y="2318"/>
                </a:lnTo>
                <a:lnTo>
                  <a:pt x="1752" y="2265"/>
                </a:lnTo>
                <a:cubicBezTo>
                  <a:pt x="1857" y="2181"/>
                  <a:pt x="1962" y="2098"/>
                  <a:pt x="2056" y="2003"/>
                </a:cubicBezTo>
                <a:close/>
                <a:moveTo>
                  <a:pt x="1678" y="0"/>
                </a:moveTo>
                <a:cubicBezTo>
                  <a:pt x="1626" y="0"/>
                  <a:pt x="1574" y="32"/>
                  <a:pt x="1553" y="74"/>
                </a:cubicBezTo>
                <a:cubicBezTo>
                  <a:pt x="1437" y="283"/>
                  <a:pt x="1322" y="483"/>
                  <a:pt x="1196" y="692"/>
                </a:cubicBezTo>
                <a:cubicBezTo>
                  <a:pt x="1102" y="860"/>
                  <a:pt x="1018" y="1017"/>
                  <a:pt x="923" y="1185"/>
                </a:cubicBezTo>
                <a:cubicBezTo>
                  <a:pt x="829" y="1185"/>
                  <a:pt x="735" y="1175"/>
                  <a:pt x="640" y="1164"/>
                </a:cubicBezTo>
                <a:cubicBezTo>
                  <a:pt x="504" y="1143"/>
                  <a:pt x="368" y="1101"/>
                  <a:pt x="231" y="1059"/>
                </a:cubicBezTo>
                <a:cubicBezTo>
                  <a:pt x="205" y="1042"/>
                  <a:pt x="177" y="1034"/>
                  <a:pt x="149" y="1034"/>
                </a:cubicBezTo>
                <a:cubicBezTo>
                  <a:pt x="111" y="1034"/>
                  <a:pt x="73" y="1050"/>
                  <a:pt x="43" y="1080"/>
                </a:cubicBezTo>
                <a:cubicBezTo>
                  <a:pt x="22" y="1112"/>
                  <a:pt x="1" y="1143"/>
                  <a:pt x="1" y="1185"/>
                </a:cubicBezTo>
                <a:cubicBezTo>
                  <a:pt x="1" y="1227"/>
                  <a:pt x="22" y="1269"/>
                  <a:pt x="53" y="1301"/>
                </a:cubicBezTo>
                <a:cubicBezTo>
                  <a:pt x="221" y="1489"/>
                  <a:pt x="410" y="1678"/>
                  <a:pt x="609" y="1856"/>
                </a:cubicBezTo>
                <a:cubicBezTo>
                  <a:pt x="546" y="1982"/>
                  <a:pt x="504" y="2129"/>
                  <a:pt x="451" y="2265"/>
                </a:cubicBezTo>
                <a:cubicBezTo>
                  <a:pt x="378" y="2496"/>
                  <a:pt x="347" y="2737"/>
                  <a:pt x="389" y="2978"/>
                </a:cubicBezTo>
                <a:cubicBezTo>
                  <a:pt x="389" y="3020"/>
                  <a:pt x="420" y="3052"/>
                  <a:pt x="451" y="3073"/>
                </a:cubicBezTo>
                <a:cubicBezTo>
                  <a:pt x="478" y="3083"/>
                  <a:pt x="504" y="3089"/>
                  <a:pt x="530" y="3089"/>
                </a:cubicBezTo>
                <a:cubicBezTo>
                  <a:pt x="556" y="3089"/>
                  <a:pt x="583" y="3083"/>
                  <a:pt x="609" y="3073"/>
                </a:cubicBezTo>
                <a:cubicBezTo>
                  <a:pt x="902" y="2915"/>
                  <a:pt x="1186" y="2727"/>
                  <a:pt x="1448" y="2517"/>
                </a:cubicBezTo>
                <a:cubicBezTo>
                  <a:pt x="1752" y="2737"/>
                  <a:pt x="2077" y="2947"/>
                  <a:pt x="2402" y="3136"/>
                </a:cubicBezTo>
                <a:cubicBezTo>
                  <a:pt x="2426" y="3149"/>
                  <a:pt x="2451" y="3155"/>
                  <a:pt x="2475" y="3155"/>
                </a:cubicBezTo>
                <a:cubicBezTo>
                  <a:pt x="2570" y="3155"/>
                  <a:pt x="2655" y="3068"/>
                  <a:pt x="2622" y="2968"/>
                </a:cubicBezTo>
                <a:cubicBezTo>
                  <a:pt x="2538" y="2569"/>
                  <a:pt x="2423" y="2181"/>
                  <a:pt x="2308" y="1783"/>
                </a:cubicBezTo>
                <a:cubicBezTo>
                  <a:pt x="2486" y="1626"/>
                  <a:pt x="2664" y="1458"/>
                  <a:pt x="2832" y="1301"/>
                </a:cubicBezTo>
                <a:cubicBezTo>
                  <a:pt x="2934" y="1199"/>
                  <a:pt x="2868" y="1038"/>
                  <a:pt x="2739" y="1038"/>
                </a:cubicBezTo>
                <a:cubicBezTo>
                  <a:pt x="2735" y="1038"/>
                  <a:pt x="2731" y="1038"/>
                  <a:pt x="2727" y="1038"/>
                </a:cubicBezTo>
                <a:cubicBezTo>
                  <a:pt x="2517" y="1038"/>
                  <a:pt x="2318" y="1049"/>
                  <a:pt x="2108" y="1080"/>
                </a:cubicBezTo>
                <a:cubicBezTo>
                  <a:pt x="2024" y="787"/>
                  <a:pt x="1962" y="483"/>
                  <a:pt x="1909" y="179"/>
                </a:cubicBezTo>
                <a:cubicBezTo>
                  <a:pt x="1899" y="137"/>
                  <a:pt x="1867" y="105"/>
                  <a:pt x="1836" y="84"/>
                </a:cubicBezTo>
                <a:lnTo>
                  <a:pt x="1815" y="84"/>
                </a:lnTo>
                <a:cubicBezTo>
                  <a:pt x="1804" y="53"/>
                  <a:pt x="1783" y="32"/>
                  <a:pt x="1752" y="21"/>
                </a:cubicBezTo>
                <a:cubicBezTo>
                  <a:pt x="1731" y="11"/>
                  <a:pt x="1710" y="0"/>
                  <a:pt x="167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68" name="Google Shape;8068;p57"/>
          <p:cNvSpPr/>
          <p:nvPr/>
        </p:nvSpPr>
        <p:spPr>
          <a:xfrm rot="-4061316">
            <a:off x="7000518" y="1771742"/>
            <a:ext cx="1222" cy="611"/>
          </a:xfrm>
          <a:custGeom>
            <a:rect b="b" l="l" r="r" t="t"/>
            <a:pathLst>
              <a:path extrusionOk="0" h="11" w="22">
                <a:moveTo>
                  <a:pt x="1" y="0"/>
                </a:moveTo>
                <a:lnTo>
                  <a:pt x="22" y="11"/>
                </a:lnTo>
                <a:lnTo>
                  <a:pt x="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69" name="Google Shape;8069;p57"/>
          <p:cNvSpPr/>
          <p:nvPr/>
        </p:nvSpPr>
        <p:spPr>
          <a:xfrm rot="-4061316">
            <a:off x="7625083" y="967671"/>
            <a:ext cx="1222" cy="667"/>
          </a:xfrm>
          <a:custGeom>
            <a:rect b="b" l="l" r="r" t="t"/>
            <a:pathLst>
              <a:path extrusionOk="0" h="12" w="22">
                <a:moveTo>
                  <a:pt x="22" y="11"/>
                </a:moveTo>
                <a:lnTo>
                  <a:pt x="22" y="11"/>
                </a:lnTo>
                <a:lnTo>
                  <a:pt x="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0" name="Google Shape;8070;p57"/>
          <p:cNvSpPr/>
          <p:nvPr/>
        </p:nvSpPr>
        <p:spPr>
          <a:xfrm rot="-4061316">
            <a:off x="7049568" y="1155155"/>
            <a:ext cx="667" cy="56"/>
          </a:xfrm>
          <a:custGeom>
            <a:rect b="b" l="l" r="r" t="t"/>
            <a:pathLst>
              <a:path extrusionOk="0" h="1" w="12">
                <a:moveTo>
                  <a:pt x="1" y="1"/>
                </a:moveTo>
                <a:lnTo>
                  <a:pt x="11" y="1"/>
                </a:lnTo>
                <a:lnTo>
                  <a:pt x="1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1" name="Google Shape;8071;p57"/>
          <p:cNvSpPr/>
          <p:nvPr/>
        </p:nvSpPr>
        <p:spPr>
          <a:xfrm rot="-4061316">
            <a:off x="6665725" y="951278"/>
            <a:ext cx="56" cy="56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2" name="Google Shape;8072;p57"/>
          <p:cNvSpPr/>
          <p:nvPr/>
        </p:nvSpPr>
        <p:spPr>
          <a:xfrm rot="-4061316">
            <a:off x="8151191" y="3106899"/>
            <a:ext cx="100816" cy="96765"/>
          </a:xfrm>
          <a:custGeom>
            <a:rect b="b" l="l" r="r" t="t"/>
            <a:pathLst>
              <a:path extrusionOk="0" h="1742" w="1815">
                <a:moveTo>
                  <a:pt x="1385" y="420"/>
                </a:moveTo>
                <a:cubicBezTo>
                  <a:pt x="1395" y="420"/>
                  <a:pt x="1416" y="431"/>
                  <a:pt x="1426" y="431"/>
                </a:cubicBezTo>
                <a:cubicBezTo>
                  <a:pt x="1437" y="441"/>
                  <a:pt x="1437" y="441"/>
                  <a:pt x="1447" y="452"/>
                </a:cubicBezTo>
                <a:lnTo>
                  <a:pt x="1447" y="462"/>
                </a:lnTo>
                <a:cubicBezTo>
                  <a:pt x="1426" y="724"/>
                  <a:pt x="1405" y="976"/>
                  <a:pt x="1385" y="1228"/>
                </a:cubicBezTo>
                <a:cubicBezTo>
                  <a:pt x="1364" y="1259"/>
                  <a:pt x="1332" y="1280"/>
                  <a:pt x="1311" y="1312"/>
                </a:cubicBezTo>
                <a:cubicBezTo>
                  <a:pt x="1332" y="1007"/>
                  <a:pt x="1364" y="714"/>
                  <a:pt x="1385" y="420"/>
                </a:cubicBezTo>
                <a:close/>
                <a:moveTo>
                  <a:pt x="483" y="515"/>
                </a:moveTo>
                <a:cubicBezTo>
                  <a:pt x="462" y="787"/>
                  <a:pt x="441" y="1060"/>
                  <a:pt x="420" y="1333"/>
                </a:cubicBezTo>
                <a:cubicBezTo>
                  <a:pt x="409" y="1322"/>
                  <a:pt x="388" y="1312"/>
                  <a:pt x="378" y="1301"/>
                </a:cubicBezTo>
                <a:cubicBezTo>
                  <a:pt x="357" y="1270"/>
                  <a:pt x="346" y="1238"/>
                  <a:pt x="325" y="1207"/>
                </a:cubicBezTo>
                <a:cubicBezTo>
                  <a:pt x="315" y="1175"/>
                  <a:pt x="304" y="1133"/>
                  <a:pt x="294" y="1102"/>
                </a:cubicBezTo>
                <a:cubicBezTo>
                  <a:pt x="283" y="1049"/>
                  <a:pt x="283" y="997"/>
                  <a:pt x="294" y="945"/>
                </a:cubicBezTo>
                <a:cubicBezTo>
                  <a:pt x="304" y="882"/>
                  <a:pt x="315" y="819"/>
                  <a:pt x="336" y="756"/>
                </a:cubicBezTo>
                <a:cubicBezTo>
                  <a:pt x="367" y="693"/>
                  <a:pt x="399" y="630"/>
                  <a:pt x="441" y="577"/>
                </a:cubicBezTo>
                <a:lnTo>
                  <a:pt x="483" y="515"/>
                </a:lnTo>
                <a:close/>
                <a:moveTo>
                  <a:pt x="692" y="347"/>
                </a:moveTo>
                <a:cubicBezTo>
                  <a:pt x="661" y="703"/>
                  <a:pt x="619" y="1070"/>
                  <a:pt x="588" y="1427"/>
                </a:cubicBezTo>
                <a:lnTo>
                  <a:pt x="577" y="1427"/>
                </a:lnTo>
                <a:lnTo>
                  <a:pt x="546" y="1416"/>
                </a:lnTo>
                <a:cubicBezTo>
                  <a:pt x="577" y="1070"/>
                  <a:pt x="598" y="724"/>
                  <a:pt x="629" y="378"/>
                </a:cubicBezTo>
                <a:lnTo>
                  <a:pt x="692" y="347"/>
                </a:lnTo>
                <a:close/>
                <a:moveTo>
                  <a:pt x="1154" y="305"/>
                </a:moveTo>
                <a:lnTo>
                  <a:pt x="1206" y="315"/>
                </a:lnTo>
                <a:lnTo>
                  <a:pt x="1259" y="347"/>
                </a:lnTo>
                <a:cubicBezTo>
                  <a:pt x="1227" y="703"/>
                  <a:pt x="1196" y="1060"/>
                  <a:pt x="1175" y="1406"/>
                </a:cubicBezTo>
                <a:lnTo>
                  <a:pt x="1154" y="1416"/>
                </a:lnTo>
                <a:cubicBezTo>
                  <a:pt x="1122" y="1437"/>
                  <a:pt x="1091" y="1448"/>
                  <a:pt x="1049" y="1458"/>
                </a:cubicBezTo>
                <a:cubicBezTo>
                  <a:pt x="1080" y="1070"/>
                  <a:pt x="1122" y="682"/>
                  <a:pt x="1154" y="305"/>
                </a:cubicBezTo>
                <a:close/>
                <a:moveTo>
                  <a:pt x="871" y="294"/>
                </a:moveTo>
                <a:cubicBezTo>
                  <a:pt x="839" y="672"/>
                  <a:pt x="787" y="1070"/>
                  <a:pt x="755" y="1469"/>
                </a:cubicBezTo>
                <a:lnTo>
                  <a:pt x="724" y="1469"/>
                </a:lnTo>
                <a:cubicBezTo>
                  <a:pt x="755" y="1081"/>
                  <a:pt x="797" y="682"/>
                  <a:pt x="839" y="294"/>
                </a:cubicBezTo>
                <a:close/>
                <a:moveTo>
                  <a:pt x="1028" y="273"/>
                </a:moveTo>
                <a:cubicBezTo>
                  <a:pt x="986" y="672"/>
                  <a:pt x="944" y="1070"/>
                  <a:pt x="913" y="1469"/>
                </a:cubicBezTo>
                <a:lnTo>
                  <a:pt x="892" y="1469"/>
                </a:lnTo>
                <a:cubicBezTo>
                  <a:pt x="923" y="1070"/>
                  <a:pt x="965" y="672"/>
                  <a:pt x="1007" y="273"/>
                </a:cubicBezTo>
                <a:close/>
                <a:moveTo>
                  <a:pt x="892" y="1"/>
                </a:moveTo>
                <a:cubicBezTo>
                  <a:pt x="797" y="1"/>
                  <a:pt x="692" y="32"/>
                  <a:pt x="598" y="85"/>
                </a:cubicBezTo>
                <a:cubicBezTo>
                  <a:pt x="567" y="95"/>
                  <a:pt x="546" y="106"/>
                  <a:pt x="514" y="127"/>
                </a:cubicBezTo>
                <a:cubicBezTo>
                  <a:pt x="462" y="158"/>
                  <a:pt x="420" y="190"/>
                  <a:pt x="367" y="231"/>
                </a:cubicBezTo>
                <a:cubicBezTo>
                  <a:pt x="231" y="357"/>
                  <a:pt x="126" y="525"/>
                  <a:pt x="74" y="703"/>
                </a:cubicBezTo>
                <a:cubicBezTo>
                  <a:pt x="11" y="871"/>
                  <a:pt x="0" y="1049"/>
                  <a:pt x="53" y="1228"/>
                </a:cubicBezTo>
                <a:cubicBezTo>
                  <a:pt x="105" y="1406"/>
                  <a:pt x="231" y="1553"/>
                  <a:pt x="399" y="1647"/>
                </a:cubicBezTo>
                <a:cubicBezTo>
                  <a:pt x="493" y="1689"/>
                  <a:pt x="609" y="1721"/>
                  <a:pt x="713" y="1731"/>
                </a:cubicBezTo>
                <a:cubicBezTo>
                  <a:pt x="762" y="1738"/>
                  <a:pt x="811" y="1741"/>
                  <a:pt x="860" y="1741"/>
                </a:cubicBezTo>
                <a:cubicBezTo>
                  <a:pt x="958" y="1741"/>
                  <a:pt x="1056" y="1728"/>
                  <a:pt x="1154" y="1700"/>
                </a:cubicBezTo>
                <a:cubicBezTo>
                  <a:pt x="1248" y="1679"/>
                  <a:pt x="1332" y="1626"/>
                  <a:pt x="1416" y="1574"/>
                </a:cubicBezTo>
                <a:lnTo>
                  <a:pt x="1426" y="1574"/>
                </a:lnTo>
                <a:cubicBezTo>
                  <a:pt x="1468" y="1574"/>
                  <a:pt x="1489" y="1542"/>
                  <a:pt x="1500" y="1511"/>
                </a:cubicBezTo>
                <a:lnTo>
                  <a:pt x="1500" y="1500"/>
                </a:lnTo>
                <a:cubicBezTo>
                  <a:pt x="1584" y="1416"/>
                  <a:pt x="1657" y="1312"/>
                  <a:pt x="1710" y="1196"/>
                </a:cubicBezTo>
                <a:cubicBezTo>
                  <a:pt x="1804" y="945"/>
                  <a:pt x="1814" y="661"/>
                  <a:pt x="1710" y="410"/>
                </a:cubicBezTo>
                <a:cubicBezTo>
                  <a:pt x="1689" y="336"/>
                  <a:pt x="1657" y="273"/>
                  <a:pt x="1615" y="210"/>
                </a:cubicBezTo>
                <a:cubicBezTo>
                  <a:pt x="1589" y="167"/>
                  <a:pt x="1548" y="145"/>
                  <a:pt x="1505" y="145"/>
                </a:cubicBezTo>
                <a:cubicBezTo>
                  <a:pt x="1496" y="145"/>
                  <a:pt x="1488" y="146"/>
                  <a:pt x="1479" y="148"/>
                </a:cubicBezTo>
                <a:cubicBezTo>
                  <a:pt x="1322" y="53"/>
                  <a:pt x="1143" y="1"/>
                  <a:pt x="96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3" name="Google Shape;8073;p57"/>
          <p:cNvSpPr/>
          <p:nvPr/>
        </p:nvSpPr>
        <p:spPr>
          <a:xfrm rot="-4061316">
            <a:off x="6847441" y="1059219"/>
            <a:ext cx="56" cy="56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4" name="Google Shape;8074;p57"/>
          <p:cNvSpPr/>
          <p:nvPr/>
        </p:nvSpPr>
        <p:spPr>
          <a:xfrm rot="-4061316">
            <a:off x="6699976" y="1235482"/>
            <a:ext cx="56" cy="1222"/>
          </a:xfrm>
          <a:custGeom>
            <a:rect b="b" l="l" r="r" t="t"/>
            <a:pathLst>
              <a:path extrusionOk="0" h="22" w="1">
                <a:moveTo>
                  <a:pt x="1" y="0"/>
                </a:moveTo>
                <a:lnTo>
                  <a:pt x="1" y="0"/>
                </a:lnTo>
                <a:lnTo>
                  <a:pt x="1" y="2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5" name="Google Shape;8075;p57"/>
          <p:cNvSpPr/>
          <p:nvPr/>
        </p:nvSpPr>
        <p:spPr>
          <a:xfrm rot="-4061316">
            <a:off x="6387745" y="1484487"/>
            <a:ext cx="56" cy="56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6" name="Google Shape;8076;p57"/>
          <p:cNvSpPr/>
          <p:nvPr/>
        </p:nvSpPr>
        <p:spPr>
          <a:xfrm rot="-4061316">
            <a:off x="6411506" y="1463539"/>
            <a:ext cx="53657" cy="59492"/>
          </a:xfrm>
          <a:custGeom>
            <a:rect b="b" l="l" r="r" t="t"/>
            <a:pathLst>
              <a:path extrusionOk="0" h="1071" w="966">
                <a:moveTo>
                  <a:pt x="598" y="294"/>
                </a:moveTo>
                <a:cubicBezTo>
                  <a:pt x="598" y="305"/>
                  <a:pt x="598" y="326"/>
                  <a:pt x="598" y="336"/>
                </a:cubicBezTo>
                <a:cubicBezTo>
                  <a:pt x="630" y="410"/>
                  <a:pt x="651" y="493"/>
                  <a:pt x="661" y="567"/>
                </a:cubicBezTo>
                <a:cubicBezTo>
                  <a:pt x="672" y="619"/>
                  <a:pt x="672" y="672"/>
                  <a:pt x="672" y="724"/>
                </a:cubicBezTo>
                <a:cubicBezTo>
                  <a:pt x="672" y="745"/>
                  <a:pt x="661" y="756"/>
                  <a:pt x="661" y="777"/>
                </a:cubicBezTo>
                <a:lnTo>
                  <a:pt x="651" y="798"/>
                </a:lnTo>
                <a:lnTo>
                  <a:pt x="640" y="808"/>
                </a:lnTo>
                <a:lnTo>
                  <a:pt x="598" y="808"/>
                </a:lnTo>
                <a:cubicBezTo>
                  <a:pt x="577" y="798"/>
                  <a:pt x="567" y="798"/>
                  <a:pt x="546" y="798"/>
                </a:cubicBezTo>
                <a:cubicBezTo>
                  <a:pt x="514" y="777"/>
                  <a:pt x="472" y="766"/>
                  <a:pt x="452" y="745"/>
                </a:cubicBezTo>
                <a:cubicBezTo>
                  <a:pt x="410" y="714"/>
                  <a:pt x="389" y="693"/>
                  <a:pt x="357" y="661"/>
                </a:cubicBezTo>
                <a:cubicBezTo>
                  <a:pt x="336" y="630"/>
                  <a:pt x="326" y="609"/>
                  <a:pt x="305" y="577"/>
                </a:cubicBezTo>
                <a:cubicBezTo>
                  <a:pt x="305" y="556"/>
                  <a:pt x="294" y="546"/>
                  <a:pt x="284" y="525"/>
                </a:cubicBezTo>
                <a:cubicBezTo>
                  <a:pt x="284" y="514"/>
                  <a:pt x="284" y="504"/>
                  <a:pt x="284" y="493"/>
                </a:cubicBezTo>
                <a:cubicBezTo>
                  <a:pt x="284" y="483"/>
                  <a:pt x="284" y="472"/>
                  <a:pt x="284" y="462"/>
                </a:cubicBezTo>
                <a:lnTo>
                  <a:pt x="305" y="441"/>
                </a:lnTo>
                <a:cubicBezTo>
                  <a:pt x="315" y="420"/>
                  <a:pt x="326" y="410"/>
                  <a:pt x="336" y="399"/>
                </a:cubicBezTo>
                <a:cubicBezTo>
                  <a:pt x="368" y="378"/>
                  <a:pt x="399" y="357"/>
                  <a:pt x="420" y="347"/>
                </a:cubicBezTo>
                <a:cubicBezTo>
                  <a:pt x="483" y="326"/>
                  <a:pt x="546" y="305"/>
                  <a:pt x="598" y="294"/>
                </a:cubicBezTo>
                <a:close/>
                <a:moveTo>
                  <a:pt x="745" y="1"/>
                </a:moveTo>
                <a:cubicBezTo>
                  <a:pt x="525" y="11"/>
                  <a:pt x="315" y="95"/>
                  <a:pt x="147" y="231"/>
                </a:cubicBezTo>
                <a:cubicBezTo>
                  <a:pt x="43" y="326"/>
                  <a:pt x="1" y="483"/>
                  <a:pt x="53" y="619"/>
                </a:cubicBezTo>
                <a:cubicBezTo>
                  <a:pt x="85" y="745"/>
                  <a:pt x="168" y="860"/>
                  <a:pt x="273" y="934"/>
                </a:cubicBezTo>
                <a:cubicBezTo>
                  <a:pt x="378" y="1018"/>
                  <a:pt x="504" y="1070"/>
                  <a:pt x="640" y="1070"/>
                </a:cubicBezTo>
                <a:cubicBezTo>
                  <a:pt x="703" y="1070"/>
                  <a:pt x="756" y="1060"/>
                  <a:pt x="808" y="1028"/>
                </a:cubicBezTo>
                <a:cubicBezTo>
                  <a:pt x="871" y="976"/>
                  <a:pt x="913" y="913"/>
                  <a:pt x="934" y="839"/>
                </a:cubicBezTo>
                <a:cubicBezTo>
                  <a:pt x="944" y="798"/>
                  <a:pt x="955" y="766"/>
                  <a:pt x="955" y="724"/>
                </a:cubicBezTo>
                <a:cubicBezTo>
                  <a:pt x="965" y="682"/>
                  <a:pt x="965" y="651"/>
                  <a:pt x="955" y="609"/>
                </a:cubicBezTo>
                <a:cubicBezTo>
                  <a:pt x="944" y="493"/>
                  <a:pt x="923" y="368"/>
                  <a:pt x="881" y="263"/>
                </a:cubicBezTo>
                <a:cubicBezTo>
                  <a:pt x="871" y="242"/>
                  <a:pt x="871" y="231"/>
                  <a:pt x="860" y="210"/>
                </a:cubicBezTo>
                <a:cubicBezTo>
                  <a:pt x="871" y="189"/>
                  <a:pt x="881" y="158"/>
                  <a:pt x="881" y="137"/>
                </a:cubicBezTo>
                <a:cubicBezTo>
                  <a:pt x="881" y="95"/>
                  <a:pt x="860" y="63"/>
                  <a:pt x="840" y="42"/>
                </a:cubicBezTo>
                <a:cubicBezTo>
                  <a:pt x="808" y="22"/>
                  <a:pt x="787" y="1"/>
                  <a:pt x="75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7" name="Google Shape;8077;p57"/>
          <p:cNvSpPr/>
          <p:nvPr/>
        </p:nvSpPr>
        <p:spPr>
          <a:xfrm rot="1345814">
            <a:off x="2096882" y="1292750"/>
            <a:ext cx="67" cy="803"/>
          </a:xfrm>
          <a:custGeom>
            <a:rect b="b" l="l" r="r" t="t"/>
            <a:pathLst>
              <a:path extrusionOk="0" h="12" w="1">
                <a:moveTo>
                  <a:pt x="1" y="1"/>
                </a:moveTo>
                <a:lnTo>
                  <a:pt x="1" y="11"/>
                </a:lnTo>
                <a:lnTo>
                  <a:pt x="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8" name="Google Shape;8078;p57"/>
          <p:cNvSpPr/>
          <p:nvPr/>
        </p:nvSpPr>
        <p:spPr>
          <a:xfrm rot="1345814">
            <a:off x="1813330" y="1486037"/>
            <a:ext cx="704885" cy="426758"/>
          </a:xfrm>
          <a:custGeom>
            <a:rect b="b" l="l" r="r" t="t"/>
            <a:pathLst>
              <a:path extrusionOk="0" h="6381" w="10540">
                <a:moveTo>
                  <a:pt x="8831" y="2799"/>
                </a:moveTo>
                <a:cubicBezTo>
                  <a:pt x="9043" y="2799"/>
                  <a:pt x="9260" y="2821"/>
                  <a:pt x="9470" y="2865"/>
                </a:cubicBezTo>
                <a:cubicBezTo>
                  <a:pt x="9627" y="2886"/>
                  <a:pt x="9774" y="2938"/>
                  <a:pt x="9921" y="3001"/>
                </a:cubicBezTo>
                <a:cubicBezTo>
                  <a:pt x="9973" y="3033"/>
                  <a:pt x="10036" y="3075"/>
                  <a:pt x="10088" y="3117"/>
                </a:cubicBezTo>
                <a:cubicBezTo>
                  <a:pt x="10109" y="3138"/>
                  <a:pt x="10141" y="3169"/>
                  <a:pt x="10162" y="3201"/>
                </a:cubicBezTo>
                <a:cubicBezTo>
                  <a:pt x="10183" y="3222"/>
                  <a:pt x="10193" y="3253"/>
                  <a:pt x="10204" y="3274"/>
                </a:cubicBezTo>
                <a:cubicBezTo>
                  <a:pt x="10204" y="3305"/>
                  <a:pt x="10214" y="3337"/>
                  <a:pt x="10214" y="3368"/>
                </a:cubicBezTo>
                <a:cubicBezTo>
                  <a:pt x="10225" y="3400"/>
                  <a:pt x="10225" y="3431"/>
                  <a:pt x="10214" y="3463"/>
                </a:cubicBezTo>
                <a:cubicBezTo>
                  <a:pt x="10214" y="3494"/>
                  <a:pt x="10204" y="3515"/>
                  <a:pt x="10183" y="3547"/>
                </a:cubicBezTo>
                <a:cubicBezTo>
                  <a:pt x="10172" y="3589"/>
                  <a:pt x="10141" y="3620"/>
                  <a:pt x="10109" y="3662"/>
                </a:cubicBezTo>
                <a:cubicBezTo>
                  <a:pt x="10057" y="3714"/>
                  <a:pt x="9994" y="3767"/>
                  <a:pt x="9921" y="3819"/>
                </a:cubicBezTo>
                <a:cubicBezTo>
                  <a:pt x="9742" y="3935"/>
                  <a:pt x="9533" y="4018"/>
                  <a:pt x="9323" y="4092"/>
                </a:cubicBezTo>
                <a:cubicBezTo>
                  <a:pt x="9029" y="4186"/>
                  <a:pt x="8725" y="4260"/>
                  <a:pt x="8421" y="4323"/>
                </a:cubicBezTo>
                <a:lnTo>
                  <a:pt x="8400" y="4323"/>
                </a:lnTo>
                <a:cubicBezTo>
                  <a:pt x="8578" y="3840"/>
                  <a:pt x="8641" y="3326"/>
                  <a:pt x="8578" y="2823"/>
                </a:cubicBezTo>
                <a:cubicBezTo>
                  <a:pt x="8620" y="2813"/>
                  <a:pt x="8662" y="2813"/>
                  <a:pt x="8704" y="2802"/>
                </a:cubicBezTo>
                <a:cubicBezTo>
                  <a:pt x="8746" y="2800"/>
                  <a:pt x="8788" y="2799"/>
                  <a:pt x="8831" y="2799"/>
                </a:cubicBezTo>
                <a:close/>
                <a:moveTo>
                  <a:pt x="2633" y="2351"/>
                </a:moveTo>
                <a:cubicBezTo>
                  <a:pt x="2664" y="3054"/>
                  <a:pt x="2716" y="3756"/>
                  <a:pt x="2800" y="4448"/>
                </a:cubicBezTo>
                <a:cubicBezTo>
                  <a:pt x="2748" y="4344"/>
                  <a:pt x="2706" y="4228"/>
                  <a:pt x="2664" y="4113"/>
                </a:cubicBezTo>
                <a:cubicBezTo>
                  <a:pt x="2580" y="3872"/>
                  <a:pt x="2538" y="3620"/>
                  <a:pt x="2517" y="3368"/>
                </a:cubicBezTo>
                <a:cubicBezTo>
                  <a:pt x="2507" y="3117"/>
                  <a:pt x="2517" y="2875"/>
                  <a:pt x="2559" y="2634"/>
                </a:cubicBezTo>
                <a:lnTo>
                  <a:pt x="2570" y="2655"/>
                </a:lnTo>
                <a:lnTo>
                  <a:pt x="2570" y="2624"/>
                </a:lnTo>
                <a:cubicBezTo>
                  <a:pt x="2591" y="2529"/>
                  <a:pt x="2612" y="2446"/>
                  <a:pt x="2633" y="2351"/>
                </a:cubicBezTo>
                <a:close/>
                <a:moveTo>
                  <a:pt x="5373" y="293"/>
                </a:moveTo>
                <a:cubicBezTo>
                  <a:pt x="5581" y="293"/>
                  <a:pt x="5788" y="313"/>
                  <a:pt x="5988" y="348"/>
                </a:cubicBezTo>
                <a:cubicBezTo>
                  <a:pt x="6502" y="453"/>
                  <a:pt x="6974" y="684"/>
                  <a:pt x="7362" y="1040"/>
                </a:cubicBezTo>
                <a:cubicBezTo>
                  <a:pt x="7551" y="1208"/>
                  <a:pt x="7708" y="1397"/>
                  <a:pt x="7855" y="1617"/>
                </a:cubicBezTo>
                <a:cubicBezTo>
                  <a:pt x="7981" y="1816"/>
                  <a:pt x="8085" y="2037"/>
                  <a:pt x="8169" y="2267"/>
                </a:cubicBezTo>
                <a:cubicBezTo>
                  <a:pt x="8243" y="2508"/>
                  <a:pt x="8295" y="2760"/>
                  <a:pt x="8316" y="3012"/>
                </a:cubicBezTo>
                <a:cubicBezTo>
                  <a:pt x="8327" y="3253"/>
                  <a:pt x="8306" y="3484"/>
                  <a:pt x="8264" y="3725"/>
                </a:cubicBezTo>
                <a:cubicBezTo>
                  <a:pt x="8222" y="3945"/>
                  <a:pt x="8148" y="4165"/>
                  <a:pt x="8054" y="4385"/>
                </a:cubicBezTo>
                <a:lnTo>
                  <a:pt x="7876" y="4406"/>
                </a:lnTo>
                <a:cubicBezTo>
                  <a:pt x="7404" y="4480"/>
                  <a:pt x="6932" y="4532"/>
                  <a:pt x="6460" y="4564"/>
                </a:cubicBezTo>
                <a:cubicBezTo>
                  <a:pt x="6198" y="4585"/>
                  <a:pt x="5946" y="4606"/>
                  <a:pt x="5684" y="4627"/>
                </a:cubicBezTo>
                <a:cubicBezTo>
                  <a:pt x="5495" y="4648"/>
                  <a:pt x="5307" y="4669"/>
                  <a:pt x="5128" y="4690"/>
                </a:cubicBezTo>
                <a:cubicBezTo>
                  <a:pt x="5107" y="3242"/>
                  <a:pt x="5170" y="1795"/>
                  <a:pt x="5244" y="348"/>
                </a:cubicBezTo>
                <a:lnTo>
                  <a:pt x="5244" y="296"/>
                </a:lnTo>
                <a:cubicBezTo>
                  <a:pt x="5287" y="294"/>
                  <a:pt x="5330" y="293"/>
                  <a:pt x="5373" y="293"/>
                </a:cubicBezTo>
                <a:close/>
                <a:moveTo>
                  <a:pt x="5097" y="317"/>
                </a:moveTo>
                <a:lnTo>
                  <a:pt x="5097" y="317"/>
                </a:lnTo>
                <a:cubicBezTo>
                  <a:pt x="5013" y="1774"/>
                  <a:pt x="4960" y="3242"/>
                  <a:pt x="4960" y="4700"/>
                </a:cubicBezTo>
                <a:lnTo>
                  <a:pt x="4719" y="4732"/>
                </a:lnTo>
                <a:lnTo>
                  <a:pt x="4719" y="4616"/>
                </a:lnTo>
                <a:cubicBezTo>
                  <a:pt x="4740" y="4385"/>
                  <a:pt x="4740" y="4144"/>
                  <a:pt x="4751" y="3914"/>
                </a:cubicBezTo>
                <a:cubicBezTo>
                  <a:pt x="4761" y="3683"/>
                  <a:pt x="4772" y="3452"/>
                  <a:pt x="4782" y="3232"/>
                </a:cubicBezTo>
                <a:cubicBezTo>
                  <a:pt x="4814" y="2760"/>
                  <a:pt x="4845" y="2299"/>
                  <a:pt x="4866" y="1827"/>
                </a:cubicBezTo>
                <a:cubicBezTo>
                  <a:pt x="4887" y="1376"/>
                  <a:pt x="4877" y="925"/>
                  <a:pt x="4845" y="474"/>
                </a:cubicBezTo>
                <a:lnTo>
                  <a:pt x="4835" y="359"/>
                </a:lnTo>
                <a:cubicBezTo>
                  <a:pt x="4919" y="338"/>
                  <a:pt x="5013" y="327"/>
                  <a:pt x="5097" y="317"/>
                </a:cubicBezTo>
                <a:close/>
                <a:moveTo>
                  <a:pt x="4688" y="390"/>
                </a:moveTo>
                <a:cubicBezTo>
                  <a:pt x="4719" y="810"/>
                  <a:pt x="4730" y="1219"/>
                  <a:pt x="4719" y="1638"/>
                </a:cubicBezTo>
                <a:cubicBezTo>
                  <a:pt x="4709" y="2099"/>
                  <a:pt x="4677" y="2571"/>
                  <a:pt x="4646" y="3033"/>
                </a:cubicBezTo>
                <a:cubicBezTo>
                  <a:pt x="4625" y="3263"/>
                  <a:pt x="4614" y="3494"/>
                  <a:pt x="4604" y="3725"/>
                </a:cubicBezTo>
                <a:cubicBezTo>
                  <a:pt x="4593" y="3956"/>
                  <a:pt x="4583" y="4176"/>
                  <a:pt x="4583" y="4406"/>
                </a:cubicBezTo>
                <a:cubicBezTo>
                  <a:pt x="4583" y="4522"/>
                  <a:pt x="4583" y="4637"/>
                  <a:pt x="4572" y="4753"/>
                </a:cubicBezTo>
                <a:lnTo>
                  <a:pt x="4363" y="4773"/>
                </a:lnTo>
                <a:cubicBezTo>
                  <a:pt x="4352" y="4260"/>
                  <a:pt x="4342" y="3735"/>
                  <a:pt x="4352" y="3222"/>
                </a:cubicBezTo>
                <a:cubicBezTo>
                  <a:pt x="4352" y="2309"/>
                  <a:pt x="4384" y="1376"/>
                  <a:pt x="4478" y="453"/>
                </a:cubicBezTo>
                <a:lnTo>
                  <a:pt x="4531" y="432"/>
                </a:lnTo>
                <a:cubicBezTo>
                  <a:pt x="4583" y="422"/>
                  <a:pt x="4635" y="411"/>
                  <a:pt x="4688" y="390"/>
                </a:cubicBezTo>
                <a:close/>
                <a:moveTo>
                  <a:pt x="4321" y="516"/>
                </a:moveTo>
                <a:lnTo>
                  <a:pt x="4321" y="516"/>
                </a:lnTo>
                <a:cubicBezTo>
                  <a:pt x="4237" y="1407"/>
                  <a:pt x="4205" y="2299"/>
                  <a:pt x="4195" y="3190"/>
                </a:cubicBezTo>
                <a:cubicBezTo>
                  <a:pt x="4195" y="3725"/>
                  <a:pt x="4195" y="4260"/>
                  <a:pt x="4216" y="4794"/>
                </a:cubicBezTo>
                <a:lnTo>
                  <a:pt x="3912" y="4826"/>
                </a:lnTo>
                <a:cubicBezTo>
                  <a:pt x="3880" y="4291"/>
                  <a:pt x="3859" y="3756"/>
                  <a:pt x="3859" y="3222"/>
                </a:cubicBezTo>
                <a:cubicBezTo>
                  <a:pt x="3859" y="2372"/>
                  <a:pt x="3901" y="1523"/>
                  <a:pt x="3985" y="684"/>
                </a:cubicBezTo>
                <a:cubicBezTo>
                  <a:pt x="4101" y="621"/>
                  <a:pt x="4205" y="568"/>
                  <a:pt x="4321" y="516"/>
                </a:cubicBezTo>
                <a:close/>
                <a:moveTo>
                  <a:pt x="3817" y="778"/>
                </a:moveTo>
                <a:lnTo>
                  <a:pt x="3817" y="778"/>
                </a:lnTo>
                <a:cubicBezTo>
                  <a:pt x="3744" y="1596"/>
                  <a:pt x="3702" y="2404"/>
                  <a:pt x="3702" y="3222"/>
                </a:cubicBezTo>
                <a:cubicBezTo>
                  <a:pt x="3702" y="3767"/>
                  <a:pt x="3723" y="4302"/>
                  <a:pt x="3755" y="4847"/>
                </a:cubicBezTo>
                <a:lnTo>
                  <a:pt x="3566" y="4857"/>
                </a:lnTo>
                <a:cubicBezTo>
                  <a:pt x="3513" y="4291"/>
                  <a:pt x="3492" y="3714"/>
                  <a:pt x="3492" y="3138"/>
                </a:cubicBezTo>
                <a:cubicBezTo>
                  <a:pt x="3492" y="2425"/>
                  <a:pt x="3503" y="1711"/>
                  <a:pt x="3524" y="1009"/>
                </a:cubicBezTo>
                <a:cubicBezTo>
                  <a:pt x="3618" y="925"/>
                  <a:pt x="3713" y="852"/>
                  <a:pt x="3817" y="778"/>
                </a:cubicBezTo>
                <a:close/>
                <a:moveTo>
                  <a:pt x="3366" y="1164"/>
                </a:moveTo>
                <a:lnTo>
                  <a:pt x="3366" y="1164"/>
                </a:lnTo>
                <a:cubicBezTo>
                  <a:pt x="3345" y="1864"/>
                  <a:pt x="3325" y="2574"/>
                  <a:pt x="3335" y="3274"/>
                </a:cubicBezTo>
                <a:cubicBezTo>
                  <a:pt x="3335" y="3809"/>
                  <a:pt x="3367" y="4344"/>
                  <a:pt x="3419" y="4868"/>
                </a:cubicBezTo>
                <a:lnTo>
                  <a:pt x="3314" y="4878"/>
                </a:lnTo>
                <a:cubicBezTo>
                  <a:pt x="3230" y="4302"/>
                  <a:pt x="3178" y="3714"/>
                  <a:pt x="3157" y="3127"/>
                </a:cubicBezTo>
                <a:cubicBezTo>
                  <a:pt x="3136" y="2550"/>
                  <a:pt x="3125" y="1974"/>
                  <a:pt x="3146" y="1397"/>
                </a:cubicBezTo>
                <a:cubicBezTo>
                  <a:pt x="3188" y="1344"/>
                  <a:pt x="3230" y="1302"/>
                  <a:pt x="3262" y="1250"/>
                </a:cubicBezTo>
                <a:cubicBezTo>
                  <a:pt x="3300" y="1212"/>
                  <a:pt x="3330" y="1191"/>
                  <a:pt x="3366" y="1164"/>
                </a:cubicBezTo>
                <a:close/>
                <a:moveTo>
                  <a:pt x="2989" y="1617"/>
                </a:moveTo>
                <a:cubicBezTo>
                  <a:pt x="2979" y="2204"/>
                  <a:pt x="2989" y="2792"/>
                  <a:pt x="3021" y="3379"/>
                </a:cubicBezTo>
                <a:cubicBezTo>
                  <a:pt x="3052" y="3882"/>
                  <a:pt x="3094" y="4396"/>
                  <a:pt x="3157" y="4889"/>
                </a:cubicBezTo>
                <a:lnTo>
                  <a:pt x="3083" y="4889"/>
                </a:lnTo>
                <a:cubicBezTo>
                  <a:pt x="3062" y="4857"/>
                  <a:pt x="3041" y="4826"/>
                  <a:pt x="3010" y="4794"/>
                </a:cubicBezTo>
                <a:cubicBezTo>
                  <a:pt x="3000" y="4711"/>
                  <a:pt x="2989" y="4627"/>
                  <a:pt x="2979" y="4553"/>
                </a:cubicBezTo>
                <a:cubicBezTo>
                  <a:pt x="2863" y="3693"/>
                  <a:pt x="2821" y="2844"/>
                  <a:pt x="2790" y="1984"/>
                </a:cubicBezTo>
                <a:cubicBezTo>
                  <a:pt x="2811" y="1953"/>
                  <a:pt x="2821" y="1921"/>
                  <a:pt x="2832" y="1900"/>
                </a:cubicBezTo>
                <a:cubicBezTo>
                  <a:pt x="2874" y="1806"/>
                  <a:pt x="2937" y="1711"/>
                  <a:pt x="2989" y="1617"/>
                </a:cubicBezTo>
                <a:close/>
                <a:moveTo>
                  <a:pt x="2213" y="3138"/>
                </a:moveTo>
                <a:lnTo>
                  <a:pt x="2213" y="3326"/>
                </a:lnTo>
                <a:cubicBezTo>
                  <a:pt x="2234" y="3872"/>
                  <a:pt x="2402" y="4406"/>
                  <a:pt x="2685" y="4878"/>
                </a:cubicBezTo>
                <a:lnTo>
                  <a:pt x="2716" y="4910"/>
                </a:lnTo>
                <a:cubicBezTo>
                  <a:pt x="2633" y="4920"/>
                  <a:pt x="2528" y="4920"/>
                  <a:pt x="2423" y="4920"/>
                </a:cubicBezTo>
                <a:lnTo>
                  <a:pt x="1961" y="4920"/>
                </a:lnTo>
                <a:cubicBezTo>
                  <a:pt x="1657" y="4920"/>
                  <a:pt x="1364" y="4899"/>
                  <a:pt x="1060" y="4847"/>
                </a:cubicBezTo>
                <a:cubicBezTo>
                  <a:pt x="923" y="4826"/>
                  <a:pt x="797" y="4784"/>
                  <a:pt x="672" y="4732"/>
                </a:cubicBezTo>
                <a:cubicBezTo>
                  <a:pt x="609" y="4690"/>
                  <a:pt x="546" y="4658"/>
                  <a:pt x="493" y="4616"/>
                </a:cubicBezTo>
                <a:cubicBezTo>
                  <a:pt x="451" y="4574"/>
                  <a:pt x="420" y="4532"/>
                  <a:pt x="388" y="4480"/>
                </a:cubicBezTo>
                <a:cubicBezTo>
                  <a:pt x="367" y="4438"/>
                  <a:pt x="346" y="4396"/>
                  <a:pt x="325" y="4354"/>
                </a:cubicBezTo>
                <a:cubicBezTo>
                  <a:pt x="315" y="4323"/>
                  <a:pt x="305" y="4281"/>
                  <a:pt x="305" y="4249"/>
                </a:cubicBezTo>
                <a:cubicBezTo>
                  <a:pt x="305" y="4218"/>
                  <a:pt x="305" y="4197"/>
                  <a:pt x="305" y="4165"/>
                </a:cubicBezTo>
                <a:cubicBezTo>
                  <a:pt x="325" y="4071"/>
                  <a:pt x="367" y="3987"/>
                  <a:pt x="441" y="3924"/>
                </a:cubicBezTo>
                <a:cubicBezTo>
                  <a:pt x="514" y="3840"/>
                  <a:pt x="609" y="3767"/>
                  <a:pt x="713" y="3704"/>
                </a:cubicBezTo>
                <a:cubicBezTo>
                  <a:pt x="986" y="3536"/>
                  <a:pt x="1290" y="3400"/>
                  <a:pt x="1594" y="3305"/>
                </a:cubicBezTo>
                <a:cubicBezTo>
                  <a:pt x="1794" y="3242"/>
                  <a:pt x="2003" y="3180"/>
                  <a:pt x="2213" y="3138"/>
                </a:cubicBezTo>
                <a:close/>
                <a:moveTo>
                  <a:pt x="3461" y="5182"/>
                </a:moveTo>
                <a:cubicBezTo>
                  <a:pt x="3461" y="5235"/>
                  <a:pt x="3482" y="5287"/>
                  <a:pt x="3482" y="5340"/>
                </a:cubicBezTo>
                <a:cubicBezTo>
                  <a:pt x="3440" y="5287"/>
                  <a:pt x="3408" y="5256"/>
                  <a:pt x="3367" y="5224"/>
                </a:cubicBezTo>
                <a:lnTo>
                  <a:pt x="3367" y="5182"/>
                </a:lnTo>
                <a:close/>
                <a:moveTo>
                  <a:pt x="3776" y="5141"/>
                </a:moveTo>
                <a:cubicBezTo>
                  <a:pt x="3786" y="5287"/>
                  <a:pt x="3807" y="5445"/>
                  <a:pt x="3828" y="5591"/>
                </a:cubicBezTo>
                <a:cubicBezTo>
                  <a:pt x="3765" y="5549"/>
                  <a:pt x="3702" y="5508"/>
                  <a:pt x="3650" y="5466"/>
                </a:cubicBezTo>
                <a:cubicBezTo>
                  <a:pt x="3639" y="5413"/>
                  <a:pt x="3629" y="5361"/>
                  <a:pt x="3618" y="5308"/>
                </a:cubicBezTo>
                <a:cubicBezTo>
                  <a:pt x="3618" y="5256"/>
                  <a:pt x="3618" y="5203"/>
                  <a:pt x="3608" y="5161"/>
                </a:cubicBezTo>
                <a:lnTo>
                  <a:pt x="3776" y="5141"/>
                </a:lnTo>
                <a:close/>
                <a:moveTo>
                  <a:pt x="4205" y="5099"/>
                </a:moveTo>
                <a:cubicBezTo>
                  <a:pt x="4216" y="5340"/>
                  <a:pt x="4226" y="5591"/>
                  <a:pt x="4237" y="5833"/>
                </a:cubicBezTo>
                <a:cubicBezTo>
                  <a:pt x="4205" y="5812"/>
                  <a:pt x="4164" y="5801"/>
                  <a:pt x="4132" y="5780"/>
                </a:cubicBezTo>
                <a:lnTo>
                  <a:pt x="4090" y="5759"/>
                </a:lnTo>
                <a:lnTo>
                  <a:pt x="3975" y="5696"/>
                </a:lnTo>
                <a:cubicBezTo>
                  <a:pt x="3954" y="5508"/>
                  <a:pt x="3933" y="5319"/>
                  <a:pt x="3912" y="5130"/>
                </a:cubicBezTo>
                <a:lnTo>
                  <a:pt x="4205" y="5099"/>
                </a:lnTo>
                <a:close/>
                <a:moveTo>
                  <a:pt x="4552" y="5057"/>
                </a:moveTo>
                <a:cubicBezTo>
                  <a:pt x="4541" y="5340"/>
                  <a:pt x="4531" y="5623"/>
                  <a:pt x="4531" y="5917"/>
                </a:cubicBezTo>
                <a:lnTo>
                  <a:pt x="4531" y="5948"/>
                </a:lnTo>
                <a:cubicBezTo>
                  <a:pt x="4499" y="5927"/>
                  <a:pt x="4457" y="5906"/>
                  <a:pt x="4405" y="5896"/>
                </a:cubicBezTo>
                <a:lnTo>
                  <a:pt x="4394" y="5896"/>
                </a:lnTo>
                <a:cubicBezTo>
                  <a:pt x="4384" y="5623"/>
                  <a:pt x="4373" y="5350"/>
                  <a:pt x="4363" y="5078"/>
                </a:cubicBezTo>
                <a:lnTo>
                  <a:pt x="4552" y="5057"/>
                </a:lnTo>
                <a:close/>
                <a:moveTo>
                  <a:pt x="4960" y="5015"/>
                </a:moveTo>
                <a:cubicBezTo>
                  <a:pt x="4960" y="5361"/>
                  <a:pt x="4981" y="5707"/>
                  <a:pt x="4992" y="6053"/>
                </a:cubicBezTo>
                <a:cubicBezTo>
                  <a:pt x="4960" y="6042"/>
                  <a:pt x="4908" y="6032"/>
                  <a:pt x="4866" y="6032"/>
                </a:cubicBezTo>
                <a:lnTo>
                  <a:pt x="4845" y="6021"/>
                </a:lnTo>
                <a:cubicBezTo>
                  <a:pt x="4793" y="6011"/>
                  <a:pt x="4740" y="6000"/>
                  <a:pt x="4688" y="5990"/>
                </a:cubicBezTo>
                <a:cubicBezTo>
                  <a:pt x="4688" y="5665"/>
                  <a:pt x="4698" y="5350"/>
                  <a:pt x="4709" y="5036"/>
                </a:cubicBezTo>
                <a:lnTo>
                  <a:pt x="4919" y="5015"/>
                </a:lnTo>
                <a:close/>
                <a:moveTo>
                  <a:pt x="7865" y="4711"/>
                </a:moveTo>
                <a:lnTo>
                  <a:pt x="7865" y="4711"/>
                </a:lnTo>
                <a:cubicBezTo>
                  <a:pt x="7781" y="4857"/>
                  <a:pt x="7687" y="4983"/>
                  <a:pt x="7593" y="5120"/>
                </a:cubicBezTo>
                <a:lnTo>
                  <a:pt x="7572" y="5109"/>
                </a:lnTo>
                <a:cubicBezTo>
                  <a:pt x="7236" y="5487"/>
                  <a:pt x="6806" y="5770"/>
                  <a:pt x="6334" y="5927"/>
                </a:cubicBezTo>
                <a:cubicBezTo>
                  <a:pt x="6093" y="6000"/>
                  <a:pt x="5841" y="6053"/>
                  <a:pt x="5590" y="6074"/>
                </a:cubicBezTo>
                <a:cubicBezTo>
                  <a:pt x="5547" y="6077"/>
                  <a:pt x="5504" y="6078"/>
                  <a:pt x="5461" y="6078"/>
                </a:cubicBezTo>
                <a:cubicBezTo>
                  <a:pt x="5357" y="6078"/>
                  <a:pt x="5253" y="6071"/>
                  <a:pt x="5149" y="6063"/>
                </a:cubicBezTo>
                <a:cubicBezTo>
                  <a:pt x="5128" y="5707"/>
                  <a:pt x="5118" y="5350"/>
                  <a:pt x="5118" y="4994"/>
                </a:cubicBezTo>
                <a:cubicBezTo>
                  <a:pt x="5359" y="4962"/>
                  <a:pt x="5611" y="4931"/>
                  <a:pt x="5852" y="4910"/>
                </a:cubicBezTo>
                <a:cubicBezTo>
                  <a:pt x="6219" y="4889"/>
                  <a:pt x="6586" y="4857"/>
                  <a:pt x="6942" y="4826"/>
                </a:cubicBezTo>
                <a:cubicBezTo>
                  <a:pt x="7247" y="4794"/>
                  <a:pt x="7561" y="4763"/>
                  <a:pt x="7865" y="4711"/>
                </a:cubicBezTo>
                <a:close/>
                <a:moveTo>
                  <a:pt x="5350" y="1"/>
                </a:moveTo>
                <a:cubicBezTo>
                  <a:pt x="5054" y="1"/>
                  <a:pt x="4767" y="52"/>
                  <a:pt x="4489" y="138"/>
                </a:cubicBezTo>
                <a:cubicBezTo>
                  <a:pt x="4153" y="233"/>
                  <a:pt x="3838" y="390"/>
                  <a:pt x="3555" y="589"/>
                </a:cubicBezTo>
                <a:cubicBezTo>
                  <a:pt x="2821" y="1114"/>
                  <a:pt x="2349" y="1932"/>
                  <a:pt x="2245" y="2823"/>
                </a:cubicBezTo>
                <a:cubicBezTo>
                  <a:pt x="2066" y="2865"/>
                  <a:pt x="1898" y="2907"/>
                  <a:pt x="1720" y="2949"/>
                </a:cubicBezTo>
                <a:cubicBezTo>
                  <a:pt x="1469" y="3022"/>
                  <a:pt x="1227" y="3117"/>
                  <a:pt x="986" y="3211"/>
                </a:cubicBezTo>
                <a:cubicBezTo>
                  <a:pt x="755" y="3316"/>
                  <a:pt x="535" y="3442"/>
                  <a:pt x="346" y="3609"/>
                </a:cubicBezTo>
                <a:cubicBezTo>
                  <a:pt x="168" y="3746"/>
                  <a:pt x="42" y="3945"/>
                  <a:pt x="11" y="4176"/>
                </a:cubicBezTo>
                <a:cubicBezTo>
                  <a:pt x="0" y="4281"/>
                  <a:pt x="21" y="4396"/>
                  <a:pt x="74" y="4501"/>
                </a:cubicBezTo>
                <a:cubicBezTo>
                  <a:pt x="95" y="4564"/>
                  <a:pt x="126" y="4616"/>
                  <a:pt x="168" y="4669"/>
                </a:cubicBezTo>
                <a:cubicBezTo>
                  <a:pt x="210" y="4732"/>
                  <a:pt x="252" y="4784"/>
                  <a:pt x="315" y="4836"/>
                </a:cubicBezTo>
                <a:cubicBezTo>
                  <a:pt x="430" y="4931"/>
                  <a:pt x="567" y="5004"/>
                  <a:pt x="703" y="5057"/>
                </a:cubicBezTo>
                <a:cubicBezTo>
                  <a:pt x="860" y="5109"/>
                  <a:pt x="1028" y="5141"/>
                  <a:pt x="1196" y="5161"/>
                </a:cubicBezTo>
                <a:cubicBezTo>
                  <a:pt x="1448" y="5196"/>
                  <a:pt x="1700" y="5217"/>
                  <a:pt x="1952" y="5217"/>
                </a:cubicBezTo>
                <a:cubicBezTo>
                  <a:pt x="2004" y="5217"/>
                  <a:pt x="2056" y="5216"/>
                  <a:pt x="2108" y="5214"/>
                </a:cubicBezTo>
                <a:lnTo>
                  <a:pt x="2716" y="5214"/>
                </a:lnTo>
                <a:lnTo>
                  <a:pt x="2937" y="5203"/>
                </a:lnTo>
                <a:cubicBezTo>
                  <a:pt x="3209" y="5539"/>
                  <a:pt x="3545" y="5812"/>
                  <a:pt x="3922" y="6011"/>
                </a:cubicBezTo>
                <a:lnTo>
                  <a:pt x="3933" y="6011"/>
                </a:lnTo>
                <a:cubicBezTo>
                  <a:pt x="4090" y="6095"/>
                  <a:pt x="4258" y="6168"/>
                  <a:pt x="4426" y="6221"/>
                </a:cubicBezTo>
                <a:cubicBezTo>
                  <a:pt x="4593" y="6273"/>
                  <a:pt x="4772" y="6315"/>
                  <a:pt x="4950" y="6346"/>
                </a:cubicBezTo>
                <a:cubicBezTo>
                  <a:pt x="5095" y="6369"/>
                  <a:pt x="5242" y="6380"/>
                  <a:pt x="5390" y="6380"/>
                </a:cubicBezTo>
                <a:cubicBezTo>
                  <a:pt x="5585" y="6380"/>
                  <a:pt x="5781" y="6361"/>
                  <a:pt x="5978" y="6325"/>
                </a:cubicBezTo>
                <a:cubicBezTo>
                  <a:pt x="6953" y="6158"/>
                  <a:pt x="7802" y="5539"/>
                  <a:pt x="8253" y="4648"/>
                </a:cubicBezTo>
                <a:lnTo>
                  <a:pt x="8452" y="4616"/>
                </a:lnTo>
                <a:cubicBezTo>
                  <a:pt x="8694" y="4574"/>
                  <a:pt x="8935" y="4522"/>
                  <a:pt x="9176" y="4448"/>
                </a:cubicBezTo>
                <a:cubicBezTo>
                  <a:pt x="9396" y="4385"/>
                  <a:pt x="9616" y="4312"/>
                  <a:pt x="9826" y="4218"/>
                </a:cubicBezTo>
                <a:cubicBezTo>
                  <a:pt x="9994" y="4144"/>
                  <a:pt x="10151" y="4050"/>
                  <a:pt x="10288" y="3924"/>
                </a:cubicBezTo>
                <a:cubicBezTo>
                  <a:pt x="10351" y="3861"/>
                  <a:pt x="10403" y="3798"/>
                  <a:pt x="10445" y="3725"/>
                </a:cubicBezTo>
                <a:cubicBezTo>
                  <a:pt x="10487" y="3651"/>
                  <a:pt x="10518" y="3568"/>
                  <a:pt x="10529" y="3484"/>
                </a:cubicBezTo>
                <a:cubicBezTo>
                  <a:pt x="10539" y="3400"/>
                  <a:pt x="10539" y="3316"/>
                  <a:pt x="10518" y="3242"/>
                </a:cubicBezTo>
                <a:cubicBezTo>
                  <a:pt x="10487" y="3117"/>
                  <a:pt x="10424" y="3001"/>
                  <a:pt x="10330" y="2917"/>
                </a:cubicBezTo>
                <a:cubicBezTo>
                  <a:pt x="10099" y="2718"/>
                  <a:pt x="9816" y="2603"/>
                  <a:pt x="9512" y="2561"/>
                </a:cubicBezTo>
                <a:cubicBezTo>
                  <a:pt x="9333" y="2529"/>
                  <a:pt x="9155" y="2508"/>
                  <a:pt x="8977" y="2498"/>
                </a:cubicBezTo>
                <a:lnTo>
                  <a:pt x="8882" y="2498"/>
                </a:lnTo>
                <a:cubicBezTo>
                  <a:pt x="8767" y="2498"/>
                  <a:pt x="8662" y="2508"/>
                  <a:pt x="8547" y="2529"/>
                </a:cubicBezTo>
                <a:cubicBezTo>
                  <a:pt x="8473" y="2162"/>
                  <a:pt x="8327" y="1816"/>
                  <a:pt x="8138" y="1502"/>
                </a:cubicBezTo>
                <a:cubicBezTo>
                  <a:pt x="8043" y="1355"/>
                  <a:pt x="7939" y="1219"/>
                  <a:pt x="7823" y="1082"/>
                </a:cubicBezTo>
                <a:cubicBezTo>
                  <a:pt x="7708" y="946"/>
                  <a:pt x="7582" y="820"/>
                  <a:pt x="7446" y="715"/>
                </a:cubicBezTo>
                <a:cubicBezTo>
                  <a:pt x="7163" y="485"/>
                  <a:pt x="6848" y="306"/>
                  <a:pt x="6512" y="191"/>
                </a:cubicBezTo>
                <a:cubicBezTo>
                  <a:pt x="6188" y="73"/>
                  <a:pt x="5846" y="1"/>
                  <a:pt x="5502" y="1"/>
                </a:cubicBezTo>
                <a:cubicBezTo>
                  <a:pt x="5479" y="1"/>
                  <a:pt x="5456" y="2"/>
                  <a:pt x="5432" y="2"/>
                </a:cubicBezTo>
                <a:cubicBezTo>
                  <a:pt x="5405" y="1"/>
                  <a:pt x="5377" y="1"/>
                  <a:pt x="53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9" name="Google Shape;8079;p57"/>
          <p:cNvSpPr/>
          <p:nvPr/>
        </p:nvSpPr>
        <p:spPr>
          <a:xfrm rot="1345814">
            <a:off x="2390710" y="1585882"/>
            <a:ext cx="11369" cy="7758"/>
          </a:xfrm>
          <a:custGeom>
            <a:rect b="b" l="l" r="r" t="t"/>
            <a:pathLst>
              <a:path extrusionOk="0" h="116" w="170">
                <a:moveTo>
                  <a:pt x="74" y="0"/>
                </a:moveTo>
                <a:cubicBezTo>
                  <a:pt x="32" y="0"/>
                  <a:pt x="0" y="32"/>
                  <a:pt x="0" y="74"/>
                </a:cubicBezTo>
                <a:cubicBezTo>
                  <a:pt x="0" y="104"/>
                  <a:pt x="12" y="115"/>
                  <a:pt x="27" y="115"/>
                </a:cubicBezTo>
                <a:cubicBezTo>
                  <a:pt x="77" y="115"/>
                  <a:pt x="169" y="0"/>
                  <a:pt x="7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080" name="Google Shape;8080;p5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3012396">
            <a:off x="7060325" y="-422751"/>
            <a:ext cx="1277703" cy="4566733"/>
          </a:xfrm>
          <a:prstGeom prst="rect">
            <a:avLst/>
          </a:prstGeom>
          <a:noFill/>
          <a:ln>
            <a:noFill/>
          </a:ln>
          <a:effectLst>
            <a:outerShdw blurRad="242888" rotWithShape="0" algn="bl">
              <a:srgbClr val="000000">
                <a:alpha val="36000"/>
              </a:srgbClr>
            </a:outerShdw>
          </a:effectLst>
        </p:spPr>
      </p:pic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 1">
  <p:cSld name="ONE_COLUMN_TEXT_2">
    <p:spTree>
      <p:nvGrpSpPr>
        <p:cNvPr id="8081" name="Shape 80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2" name="Google Shape;8082;p58"/>
          <p:cNvSpPr txBox="1"/>
          <p:nvPr>
            <p:ph type="title"/>
          </p:nvPr>
        </p:nvSpPr>
        <p:spPr>
          <a:xfrm>
            <a:off x="714850" y="315550"/>
            <a:ext cx="4957800" cy="117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8083" name="Google Shape;8083;p58"/>
          <p:cNvSpPr txBox="1"/>
          <p:nvPr>
            <p:ph idx="1" type="subTitle"/>
          </p:nvPr>
        </p:nvSpPr>
        <p:spPr>
          <a:xfrm>
            <a:off x="1426475" y="2229300"/>
            <a:ext cx="2597700" cy="133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8084" name="Google Shape;8084;p58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8085" name="Google Shape;8085;p58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086" name="Google Shape;8086;p58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087" name="Google Shape;8087;p58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088" name="Google Shape;8088;p58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089" name="Google Shape;8089;p58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090" name="Google Shape;8090;p58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091" name="Google Shape;8091;p58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092" name="Google Shape;8092;p58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093" name="Google Shape;8093;p58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094" name="Google Shape;8094;p58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095" name="Google Shape;8095;p58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096" name="Google Shape;8096;p58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097" name="Google Shape;8097;p58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098" name="Google Shape;8098;p58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099" name="Google Shape;8099;p58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00" name="Google Shape;8100;p58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01" name="Google Shape;8101;p58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02" name="Google Shape;8102;p58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03" name="Google Shape;8103;p58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04" name="Google Shape;8104;p58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05" name="Google Shape;8105;p58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06" name="Google Shape;8106;p58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07" name="Google Shape;8107;p58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08" name="Google Shape;8108;p58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09" name="Google Shape;8109;p58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8110" name="Google Shape;8110;p58"/>
          <p:cNvSpPr/>
          <p:nvPr/>
        </p:nvSpPr>
        <p:spPr>
          <a:xfrm rot="-3493415">
            <a:off x="-317431" y="2389337"/>
            <a:ext cx="1141662" cy="233622"/>
          </a:xfrm>
          <a:custGeom>
            <a:rect b="b" l="l" r="r" t="t"/>
            <a:pathLst>
              <a:path extrusionOk="0" h="9345" w="45667">
                <a:moveTo>
                  <a:pt x="19527" y="1041"/>
                </a:moveTo>
                <a:cubicBezTo>
                  <a:pt x="19720" y="1041"/>
                  <a:pt x="19930" y="1175"/>
                  <a:pt x="20148" y="1439"/>
                </a:cubicBezTo>
                <a:cubicBezTo>
                  <a:pt x="20548" y="1906"/>
                  <a:pt x="20715" y="2540"/>
                  <a:pt x="20582" y="3140"/>
                </a:cubicBezTo>
                <a:cubicBezTo>
                  <a:pt x="20448" y="4208"/>
                  <a:pt x="20048" y="5175"/>
                  <a:pt x="19381" y="6009"/>
                </a:cubicBezTo>
                <a:cubicBezTo>
                  <a:pt x="19281" y="6126"/>
                  <a:pt x="19206" y="6192"/>
                  <a:pt x="19131" y="6192"/>
                </a:cubicBezTo>
                <a:cubicBezTo>
                  <a:pt x="19056" y="6192"/>
                  <a:pt x="18981" y="6126"/>
                  <a:pt x="18880" y="5976"/>
                </a:cubicBezTo>
                <a:cubicBezTo>
                  <a:pt x="18580" y="5409"/>
                  <a:pt x="18413" y="4775"/>
                  <a:pt x="18413" y="4141"/>
                </a:cubicBezTo>
                <a:cubicBezTo>
                  <a:pt x="18447" y="3274"/>
                  <a:pt x="18614" y="2406"/>
                  <a:pt x="18947" y="1572"/>
                </a:cubicBezTo>
                <a:cubicBezTo>
                  <a:pt x="19107" y="1216"/>
                  <a:pt x="19306" y="1041"/>
                  <a:pt x="19527" y="1041"/>
                </a:cubicBezTo>
                <a:close/>
                <a:moveTo>
                  <a:pt x="4415" y="1583"/>
                </a:moveTo>
                <a:cubicBezTo>
                  <a:pt x="4478" y="1583"/>
                  <a:pt x="4541" y="1590"/>
                  <a:pt x="4604" y="1606"/>
                </a:cubicBezTo>
                <a:cubicBezTo>
                  <a:pt x="5004" y="1673"/>
                  <a:pt x="5304" y="1973"/>
                  <a:pt x="5371" y="2373"/>
                </a:cubicBezTo>
                <a:cubicBezTo>
                  <a:pt x="5671" y="3607"/>
                  <a:pt x="4837" y="5575"/>
                  <a:pt x="3770" y="6142"/>
                </a:cubicBezTo>
                <a:lnTo>
                  <a:pt x="3736" y="6142"/>
                </a:lnTo>
                <a:cubicBezTo>
                  <a:pt x="3671" y="6183"/>
                  <a:pt x="3619" y="6200"/>
                  <a:pt x="3578" y="6200"/>
                </a:cubicBezTo>
                <a:cubicBezTo>
                  <a:pt x="3453" y="6200"/>
                  <a:pt x="3428" y="6043"/>
                  <a:pt x="3403" y="5942"/>
                </a:cubicBezTo>
                <a:cubicBezTo>
                  <a:pt x="3236" y="5375"/>
                  <a:pt x="3136" y="4808"/>
                  <a:pt x="3136" y="4241"/>
                </a:cubicBezTo>
                <a:cubicBezTo>
                  <a:pt x="3169" y="3507"/>
                  <a:pt x="3336" y="2773"/>
                  <a:pt x="3636" y="2106"/>
                </a:cubicBezTo>
                <a:cubicBezTo>
                  <a:pt x="3777" y="1797"/>
                  <a:pt x="4083" y="1583"/>
                  <a:pt x="4415" y="1583"/>
                </a:cubicBezTo>
                <a:close/>
                <a:moveTo>
                  <a:pt x="30000" y="1309"/>
                </a:moveTo>
                <a:cubicBezTo>
                  <a:pt x="30290" y="1309"/>
                  <a:pt x="30597" y="1476"/>
                  <a:pt x="30822" y="1806"/>
                </a:cubicBezTo>
                <a:cubicBezTo>
                  <a:pt x="31089" y="2173"/>
                  <a:pt x="31223" y="2640"/>
                  <a:pt x="31189" y="3140"/>
                </a:cubicBezTo>
                <a:cubicBezTo>
                  <a:pt x="31123" y="4241"/>
                  <a:pt x="30622" y="5308"/>
                  <a:pt x="29822" y="6109"/>
                </a:cubicBezTo>
                <a:cubicBezTo>
                  <a:pt x="29750" y="6181"/>
                  <a:pt x="29690" y="6216"/>
                  <a:pt x="29635" y="6216"/>
                </a:cubicBezTo>
                <a:cubicBezTo>
                  <a:pt x="29562" y="6216"/>
                  <a:pt x="29497" y="6156"/>
                  <a:pt x="29421" y="6042"/>
                </a:cubicBezTo>
                <a:cubicBezTo>
                  <a:pt x="28654" y="4708"/>
                  <a:pt x="28621" y="3107"/>
                  <a:pt x="29321" y="1739"/>
                </a:cubicBezTo>
                <a:cubicBezTo>
                  <a:pt x="29481" y="1451"/>
                  <a:pt x="29733" y="1309"/>
                  <a:pt x="30000" y="1309"/>
                </a:cubicBezTo>
                <a:close/>
                <a:moveTo>
                  <a:pt x="25252" y="605"/>
                </a:moveTo>
                <a:cubicBezTo>
                  <a:pt x="25652" y="605"/>
                  <a:pt x="25885" y="939"/>
                  <a:pt x="26086" y="1239"/>
                </a:cubicBezTo>
                <a:cubicBezTo>
                  <a:pt x="26419" y="1806"/>
                  <a:pt x="26586" y="2440"/>
                  <a:pt x="26619" y="3074"/>
                </a:cubicBezTo>
                <a:cubicBezTo>
                  <a:pt x="26619" y="4208"/>
                  <a:pt x="26152" y="5308"/>
                  <a:pt x="25352" y="6109"/>
                </a:cubicBezTo>
                <a:cubicBezTo>
                  <a:pt x="25218" y="6258"/>
                  <a:pt x="25104" y="6320"/>
                  <a:pt x="25001" y="6320"/>
                </a:cubicBezTo>
                <a:cubicBezTo>
                  <a:pt x="24873" y="6320"/>
                  <a:pt x="24762" y="6224"/>
                  <a:pt x="24651" y="6076"/>
                </a:cubicBezTo>
                <a:cubicBezTo>
                  <a:pt x="24184" y="5509"/>
                  <a:pt x="23951" y="4808"/>
                  <a:pt x="23951" y="4108"/>
                </a:cubicBezTo>
                <a:cubicBezTo>
                  <a:pt x="23951" y="3140"/>
                  <a:pt x="24151" y="2206"/>
                  <a:pt x="24518" y="1339"/>
                </a:cubicBezTo>
                <a:cubicBezTo>
                  <a:pt x="24685" y="1005"/>
                  <a:pt x="24851" y="638"/>
                  <a:pt x="25252" y="605"/>
                </a:cubicBezTo>
                <a:close/>
                <a:moveTo>
                  <a:pt x="38970" y="1972"/>
                </a:moveTo>
                <a:cubicBezTo>
                  <a:pt x="39116" y="1972"/>
                  <a:pt x="39297" y="2052"/>
                  <a:pt x="39529" y="2206"/>
                </a:cubicBezTo>
                <a:cubicBezTo>
                  <a:pt x="39795" y="2373"/>
                  <a:pt x="39962" y="2607"/>
                  <a:pt x="40062" y="2907"/>
                </a:cubicBezTo>
                <a:cubicBezTo>
                  <a:pt x="40463" y="4174"/>
                  <a:pt x="40196" y="5542"/>
                  <a:pt x="39362" y="6576"/>
                </a:cubicBezTo>
                <a:cubicBezTo>
                  <a:pt x="38428" y="5442"/>
                  <a:pt x="38128" y="3974"/>
                  <a:pt x="38494" y="2607"/>
                </a:cubicBezTo>
                <a:cubicBezTo>
                  <a:pt x="38597" y="2176"/>
                  <a:pt x="38737" y="1972"/>
                  <a:pt x="38970" y="1972"/>
                </a:cubicBezTo>
                <a:close/>
                <a:moveTo>
                  <a:pt x="9421" y="1938"/>
                </a:moveTo>
                <a:cubicBezTo>
                  <a:pt x="9438" y="1938"/>
                  <a:pt x="9456" y="1938"/>
                  <a:pt x="9474" y="1939"/>
                </a:cubicBezTo>
                <a:cubicBezTo>
                  <a:pt x="9974" y="2073"/>
                  <a:pt x="10341" y="2473"/>
                  <a:pt x="10408" y="2973"/>
                </a:cubicBezTo>
                <a:cubicBezTo>
                  <a:pt x="10541" y="3874"/>
                  <a:pt x="10208" y="4675"/>
                  <a:pt x="9774" y="5442"/>
                </a:cubicBezTo>
                <a:cubicBezTo>
                  <a:pt x="9540" y="5876"/>
                  <a:pt x="9240" y="6276"/>
                  <a:pt x="8907" y="6643"/>
                </a:cubicBezTo>
                <a:cubicBezTo>
                  <a:pt x="8273" y="5542"/>
                  <a:pt x="8139" y="4241"/>
                  <a:pt x="8573" y="3040"/>
                </a:cubicBezTo>
                <a:lnTo>
                  <a:pt x="8540" y="3040"/>
                </a:lnTo>
                <a:cubicBezTo>
                  <a:pt x="8573" y="2907"/>
                  <a:pt x="8606" y="2807"/>
                  <a:pt x="8673" y="2707"/>
                </a:cubicBezTo>
                <a:cubicBezTo>
                  <a:pt x="8866" y="2384"/>
                  <a:pt x="8935" y="1938"/>
                  <a:pt x="9421" y="1938"/>
                </a:cubicBezTo>
                <a:close/>
                <a:moveTo>
                  <a:pt x="34494" y="2300"/>
                </a:moveTo>
                <a:cubicBezTo>
                  <a:pt x="34658" y="2300"/>
                  <a:pt x="34845" y="2380"/>
                  <a:pt x="35059" y="2540"/>
                </a:cubicBezTo>
                <a:cubicBezTo>
                  <a:pt x="35559" y="2940"/>
                  <a:pt x="35759" y="3607"/>
                  <a:pt x="35592" y="4208"/>
                </a:cubicBezTo>
                <a:cubicBezTo>
                  <a:pt x="35359" y="5208"/>
                  <a:pt x="34859" y="6076"/>
                  <a:pt x="34125" y="6776"/>
                </a:cubicBezTo>
                <a:cubicBezTo>
                  <a:pt x="34032" y="6854"/>
                  <a:pt x="33961" y="6902"/>
                  <a:pt x="33901" y="6902"/>
                </a:cubicBezTo>
                <a:cubicBezTo>
                  <a:pt x="33832" y="6902"/>
                  <a:pt x="33778" y="6837"/>
                  <a:pt x="33724" y="6676"/>
                </a:cubicBezTo>
                <a:cubicBezTo>
                  <a:pt x="33558" y="6209"/>
                  <a:pt x="33458" y="5709"/>
                  <a:pt x="33491" y="5208"/>
                </a:cubicBezTo>
                <a:cubicBezTo>
                  <a:pt x="33458" y="4408"/>
                  <a:pt x="33624" y="3607"/>
                  <a:pt x="33891" y="2840"/>
                </a:cubicBezTo>
                <a:cubicBezTo>
                  <a:pt x="34051" y="2480"/>
                  <a:pt x="34247" y="2300"/>
                  <a:pt x="34494" y="2300"/>
                </a:cubicBezTo>
                <a:close/>
                <a:moveTo>
                  <a:pt x="14201" y="1528"/>
                </a:moveTo>
                <a:cubicBezTo>
                  <a:pt x="14464" y="1528"/>
                  <a:pt x="14746" y="1661"/>
                  <a:pt x="15011" y="1939"/>
                </a:cubicBezTo>
                <a:cubicBezTo>
                  <a:pt x="15411" y="2373"/>
                  <a:pt x="15645" y="2973"/>
                  <a:pt x="15611" y="3941"/>
                </a:cubicBezTo>
                <a:cubicBezTo>
                  <a:pt x="15611" y="4908"/>
                  <a:pt x="15011" y="5876"/>
                  <a:pt x="14277" y="6810"/>
                </a:cubicBezTo>
                <a:cubicBezTo>
                  <a:pt x="14207" y="6894"/>
                  <a:pt x="14148" y="6925"/>
                  <a:pt x="14094" y="6925"/>
                </a:cubicBezTo>
                <a:cubicBezTo>
                  <a:pt x="14020" y="6925"/>
                  <a:pt x="13954" y="6867"/>
                  <a:pt x="13877" y="6810"/>
                </a:cubicBezTo>
                <a:cubicBezTo>
                  <a:pt x="13310" y="6276"/>
                  <a:pt x="12976" y="5542"/>
                  <a:pt x="12943" y="4775"/>
                </a:cubicBezTo>
                <a:cubicBezTo>
                  <a:pt x="12843" y="3941"/>
                  <a:pt x="12976" y="3074"/>
                  <a:pt x="13310" y="2273"/>
                </a:cubicBezTo>
                <a:cubicBezTo>
                  <a:pt x="13504" y="1787"/>
                  <a:pt x="13834" y="1528"/>
                  <a:pt x="14201" y="1528"/>
                </a:cubicBezTo>
                <a:close/>
                <a:moveTo>
                  <a:pt x="25195" y="0"/>
                </a:moveTo>
                <a:cubicBezTo>
                  <a:pt x="24704" y="0"/>
                  <a:pt x="24240" y="309"/>
                  <a:pt x="23951" y="939"/>
                </a:cubicBezTo>
                <a:cubicBezTo>
                  <a:pt x="23017" y="2973"/>
                  <a:pt x="22616" y="4975"/>
                  <a:pt x="24251" y="6943"/>
                </a:cubicBezTo>
                <a:cubicBezTo>
                  <a:pt x="23484" y="7293"/>
                  <a:pt x="22725" y="7493"/>
                  <a:pt x="21966" y="7493"/>
                </a:cubicBezTo>
                <a:cubicBezTo>
                  <a:pt x="21207" y="7493"/>
                  <a:pt x="20448" y="7293"/>
                  <a:pt x="19681" y="6843"/>
                </a:cubicBezTo>
                <a:cubicBezTo>
                  <a:pt x="20482" y="5976"/>
                  <a:pt x="21015" y="4908"/>
                  <a:pt x="21215" y="3741"/>
                </a:cubicBezTo>
                <a:cubicBezTo>
                  <a:pt x="21416" y="2607"/>
                  <a:pt x="21316" y="1539"/>
                  <a:pt x="20315" y="739"/>
                </a:cubicBezTo>
                <a:cubicBezTo>
                  <a:pt x="20032" y="523"/>
                  <a:pt x="19749" y="416"/>
                  <a:pt x="19479" y="416"/>
                </a:cubicBezTo>
                <a:cubicBezTo>
                  <a:pt x="19081" y="416"/>
                  <a:pt x="18712" y="648"/>
                  <a:pt x="18413" y="1105"/>
                </a:cubicBezTo>
                <a:cubicBezTo>
                  <a:pt x="18113" y="1673"/>
                  <a:pt x="17880" y="2306"/>
                  <a:pt x="17813" y="2940"/>
                </a:cubicBezTo>
                <a:cubicBezTo>
                  <a:pt x="17513" y="4241"/>
                  <a:pt x="17546" y="5509"/>
                  <a:pt x="18347" y="6643"/>
                </a:cubicBezTo>
                <a:cubicBezTo>
                  <a:pt x="18480" y="6810"/>
                  <a:pt x="18480" y="6910"/>
                  <a:pt x="18347" y="7043"/>
                </a:cubicBezTo>
                <a:cubicBezTo>
                  <a:pt x="17787" y="7452"/>
                  <a:pt x="16921" y="7778"/>
                  <a:pt x="16082" y="7778"/>
                </a:cubicBezTo>
                <a:cubicBezTo>
                  <a:pt x="15621" y="7778"/>
                  <a:pt x="15168" y="7680"/>
                  <a:pt x="14778" y="7443"/>
                </a:cubicBezTo>
                <a:cubicBezTo>
                  <a:pt x="15445" y="6676"/>
                  <a:pt x="15945" y="5742"/>
                  <a:pt x="16212" y="4741"/>
                </a:cubicBezTo>
                <a:cubicBezTo>
                  <a:pt x="16512" y="3741"/>
                  <a:pt x="16345" y="2707"/>
                  <a:pt x="15745" y="1873"/>
                </a:cubicBezTo>
                <a:cubicBezTo>
                  <a:pt x="15376" y="1288"/>
                  <a:pt x="14752" y="931"/>
                  <a:pt x="14108" y="931"/>
                </a:cubicBezTo>
                <a:cubicBezTo>
                  <a:pt x="14053" y="931"/>
                  <a:pt x="13998" y="933"/>
                  <a:pt x="13944" y="939"/>
                </a:cubicBezTo>
                <a:cubicBezTo>
                  <a:pt x="13210" y="1039"/>
                  <a:pt x="12643" y="1606"/>
                  <a:pt x="12509" y="2306"/>
                </a:cubicBezTo>
                <a:cubicBezTo>
                  <a:pt x="11942" y="4174"/>
                  <a:pt x="11842" y="6009"/>
                  <a:pt x="13410" y="7577"/>
                </a:cubicBezTo>
                <a:cubicBezTo>
                  <a:pt x="12747" y="7917"/>
                  <a:pt x="12094" y="8113"/>
                  <a:pt x="11445" y="8113"/>
                </a:cubicBezTo>
                <a:cubicBezTo>
                  <a:pt x="10886" y="8113"/>
                  <a:pt x="10330" y="7968"/>
                  <a:pt x="9774" y="7643"/>
                </a:cubicBezTo>
                <a:cubicBezTo>
                  <a:pt x="9440" y="7443"/>
                  <a:pt x="9340" y="7310"/>
                  <a:pt x="9641" y="7010"/>
                </a:cubicBezTo>
                <a:cubicBezTo>
                  <a:pt x="10141" y="6443"/>
                  <a:pt x="10541" y="5775"/>
                  <a:pt x="10808" y="5042"/>
                </a:cubicBezTo>
                <a:cubicBezTo>
                  <a:pt x="11142" y="4108"/>
                  <a:pt x="11408" y="3140"/>
                  <a:pt x="10775" y="2173"/>
                </a:cubicBezTo>
                <a:cubicBezTo>
                  <a:pt x="10388" y="1609"/>
                  <a:pt x="9893" y="1325"/>
                  <a:pt x="9412" y="1325"/>
                </a:cubicBezTo>
                <a:cubicBezTo>
                  <a:pt x="8898" y="1325"/>
                  <a:pt x="8400" y="1651"/>
                  <a:pt x="8073" y="2306"/>
                </a:cubicBezTo>
                <a:cubicBezTo>
                  <a:pt x="7339" y="3741"/>
                  <a:pt x="7339" y="5475"/>
                  <a:pt x="8139" y="6910"/>
                </a:cubicBezTo>
                <a:cubicBezTo>
                  <a:pt x="8273" y="7243"/>
                  <a:pt x="8240" y="7343"/>
                  <a:pt x="7973" y="7510"/>
                </a:cubicBezTo>
                <a:cubicBezTo>
                  <a:pt x="7433" y="7891"/>
                  <a:pt x="6879" y="8083"/>
                  <a:pt x="6313" y="8083"/>
                </a:cubicBezTo>
                <a:cubicBezTo>
                  <a:pt x="5689" y="8083"/>
                  <a:pt x="5051" y="7849"/>
                  <a:pt x="4403" y="7377"/>
                </a:cubicBezTo>
                <a:cubicBezTo>
                  <a:pt x="3936" y="7043"/>
                  <a:pt x="3936" y="7043"/>
                  <a:pt x="4370" y="6676"/>
                </a:cubicBezTo>
                <a:cubicBezTo>
                  <a:pt x="5571" y="5709"/>
                  <a:pt x="6238" y="4241"/>
                  <a:pt x="6105" y="2707"/>
                </a:cubicBezTo>
                <a:cubicBezTo>
                  <a:pt x="6138" y="1973"/>
                  <a:pt x="5738" y="1306"/>
                  <a:pt x="5071" y="1039"/>
                </a:cubicBezTo>
                <a:cubicBezTo>
                  <a:pt x="4868" y="954"/>
                  <a:pt x="4659" y="913"/>
                  <a:pt x="4454" y="913"/>
                </a:cubicBezTo>
                <a:cubicBezTo>
                  <a:pt x="4016" y="913"/>
                  <a:pt x="3598" y="1099"/>
                  <a:pt x="3303" y="1439"/>
                </a:cubicBezTo>
                <a:cubicBezTo>
                  <a:pt x="3036" y="1706"/>
                  <a:pt x="2836" y="2073"/>
                  <a:pt x="2769" y="2440"/>
                </a:cubicBezTo>
                <a:cubicBezTo>
                  <a:pt x="2335" y="3707"/>
                  <a:pt x="2335" y="5108"/>
                  <a:pt x="2769" y="6376"/>
                </a:cubicBezTo>
                <a:cubicBezTo>
                  <a:pt x="2802" y="6509"/>
                  <a:pt x="2969" y="6576"/>
                  <a:pt x="2769" y="6743"/>
                </a:cubicBezTo>
                <a:cubicBezTo>
                  <a:pt x="2535" y="6926"/>
                  <a:pt x="2093" y="7018"/>
                  <a:pt x="1651" y="7018"/>
                </a:cubicBezTo>
                <a:cubicBezTo>
                  <a:pt x="1210" y="7018"/>
                  <a:pt x="768" y="6926"/>
                  <a:pt x="534" y="6743"/>
                </a:cubicBezTo>
                <a:cubicBezTo>
                  <a:pt x="456" y="6691"/>
                  <a:pt x="418" y="6536"/>
                  <a:pt x="325" y="6536"/>
                </a:cubicBezTo>
                <a:cubicBezTo>
                  <a:pt x="300" y="6536"/>
                  <a:pt x="270" y="6547"/>
                  <a:pt x="234" y="6576"/>
                </a:cubicBezTo>
                <a:cubicBezTo>
                  <a:pt x="67" y="6643"/>
                  <a:pt x="0" y="6843"/>
                  <a:pt x="0" y="7010"/>
                </a:cubicBezTo>
                <a:cubicBezTo>
                  <a:pt x="34" y="7543"/>
                  <a:pt x="467" y="7643"/>
                  <a:pt x="868" y="7744"/>
                </a:cubicBezTo>
                <a:cubicBezTo>
                  <a:pt x="1107" y="7798"/>
                  <a:pt x="1346" y="7824"/>
                  <a:pt x="1582" y="7824"/>
                </a:cubicBezTo>
                <a:cubicBezTo>
                  <a:pt x="2073" y="7824"/>
                  <a:pt x="2553" y="7712"/>
                  <a:pt x="3002" y="7510"/>
                </a:cubicBezTo>
                <a:cubicBezTo>
                  <a:pt x="3072" y="7454"/>
                  <a:pt x="3159" y="7428"/>
                  <a:pt x="3247" y="7428"/>
                </a:cubicBezTo>
                <a:cubicBezTo>
                  <a:pt x="3369" y="7428"/>
                  <a:pt x="3492" y="7480"/>
                  <a:pt x="3570" y="7577"/>
                </a:cubicBezTo>
                <a:cubicBezTo>
                  <a:pt x="4425" y="8432"/>
                  <a:pt x="5389" y="8840"/>
                  <a:pt x="6337" y="8840"/>
                </a:cubicBezTo>
                <a:cubicBezTo>
                  <a:pt x="7128" y="8840"/>
                  <a:pt x="7909" y="8556"/>
                  <a:pt x="8606" y="8010"/>
                </a:cubicBezTo>
                <a:cubicBezTo>
                  <a:pt x="8673" y="7944"/>
                  <a:pt x="8757" y="7910"/>
                  <a:pt x="8836" y="7910"/>
                </a:cubicBezTo>
                <a:cubicBezTo>
                  <a:pt x="8915" y="7910"/>
                  <a:pt x="8990" y="7944"/>
                  <a:pt x="9040" y="8010"/>
                </a:cubicBezTo>
                <a:cubicBezTo>
                  <a:pt x="9811" y="8608"/>
                  <a:pt x="10616" y="8871"/>
                  <a:pt x="11441" y="8871"/>
                </a:cubicBezTo>
                <a:cubicBezTo>
                  <a:pt x="12043" y="8871"/>
                  <a:pt x="12657" y="8731"/>
                  <a:pt x="13276" y="8477"/>
                </a:cubicBezTo>
                <a:cubicBezTo>
                  <a:pt x="13608" y="8302"/>
                  <a:pt x="13961" y="8218"/>
                  <a:pt x="14311" y="8218"/>
                </a:cubicBezTo>
                <a:cubicBezTo>
                  <a:pt x="14561" y="8218"/>
                  <a:pt x="14808" y="8261"/>
                  <a:pt x="15044" y="8344"/>
                </a:cubicBezTo>
                <a:cubicBezTo>
                  <a:pt x="15451" y="8480"/>
                  <a:pt x="15847" y="8542"/>
                  <a:pt x="16232" y="8542"/>
                </a:cubicBezTo>
                <a:cubicBezTo>
                  <a:pt x="17176" y="8542"/>
                  <a:pt x="18062" y="8169"/>
                  <a:pt x="18914" y="7577"/>
                </a:cubicBezTo>
                <a:cubicBezTo>
                  <a:pt x="18983" y="7507"/>
                  <a:pt x="19053" y="7406"/>
                  <a:pt x="19155" y="7406"/>
                </a:cubicBezTo>
                <a:cubicBezTo>
                  <a:pt x="19201" y="7406"/>
                  <a:pt x="19253" y="7426"/>
                  <a:pt x="19314" y="7477"/>
                </a:cubicBezTo>
                <a:cubicBezTo>
                  <a:pt x="20215" y="7994"/>
                  <a:pt x="21115" y="8236"/>
                  <a:pt x="22020" y="8236"/>
                </a:cubicBezTo>
                <a:cubicBezTo>
                  <a:pt x="22925" y="8236"/>
                  <a:pt x="23834" y="7994"/>
                  <a:pt x="24751" y="7543"/>
                </a:cubicBezTo>
                <a:cubicBezTo>
                  <a:pt x="24818" y="7493"/>
                  <a:pt x="24893" y="7468"/>
                  <a:pt x="24972" y="7468"/>
                </a:cubicBezTo>
                <a:cubicBezTo>
                  <a:pt x="25052" y="7468"/>
                  <a:pt x="25135" y="7493"/>
                  <a:pt x="25218" y="7543"/>
                </a:cubicBezTo>
                <a:cubicBezTo>
                  <a:pt x="25835" y="7860"/>
                  <a:pt x="26511" y="8019"/>
                  <a:pt x="27186" y="8019"/>
                </a:cubicBezTo>
                <a:cubicBezTo>
                  <a:pt x="27862" y="8019"/>
                  <a:pt x="28537" y="7860"/>
                  <a:pt x="29154" y="7543"/>
                </a:cubicBezTo>
                <a:cubicBezTo>
                  <a:pt x="29224" y="7488"/>
                  <a:pt x="29305" y="7461"/>
                  <a:pt x="29386" y="7461"/>
                </a:cubicBezTo>
                <a:cubicBezTo>
                  <a:pt x="29499" y="7461"/>
                  <a:pt x="29610" y="7513"/>
                  <a:pt x="29688" y="7610"/>
                </a:cubicBezTo>
                <a:cubicBezTo>
                  <a:pt x="30287" y="8231"/>
                  <a:pt x="31092" y="8563"/>
                  <a:pt x="31910" y="8563"/>
                </a:cubicBezTo>
                <a:cubicBezTo>
                  <a:pt x="32366" y="8563"/>
                  <a:pt x="32827" y="8459"/>
                  <a:pt x="33257" y="8244"/>
                </a:cubicBezTo>
                <a:cubicBezTo>
                  <a:pt x="33328" y="8197"/>
                  <a:pt x="33408" y="8174"/>
                  <a:pt x="33486" y="8174"/>
                </a:cubicBezTo>
                <a:cubicBezTo>
                  <a:pt x="33630" y="8174"/>
                  <a:pt x="33772" y="8248"/>
                  <a:pt x="33858" y="8377"/>
                </a:cubicBezTo>
                <a:cubicBezTo>
                  <a:pt x="34392" y="9011"/>
                  <a:pt x="35192" y="9345"/>
                  <a:pt x="35993" y="9345"/>
                </a:cubicBezTo>
                <a:cubicBezTo>
                  <a:pt x="37127" y="9278"/>
                  <a:pt x="38194" y="8844"/>
                  <a:pt x="39028" y="8077"/>
                </a:cubicBezTo>
                <a:cubicBezTo>
                  <a:pt x="39149" y="7973"/>
                  <a:pt x="39244" y="7914"/>
                  <a:pt x="39339" y="7914"/>
                </a:cubicBezTo>
                <a:cubicBezTo>
                  <a:pt x="39427" y="7914"/>
                  <a:pt x="39516" y="7965"/>
                  <a:pt x="39629" y="8077"/>
                </a:cubicBezTo>
                <a:cubicBezTo>
                  <a:pt x="40037" y="8418"/>
                  <a:pt x="40539" y="8604"/>
                  <a:pt x="41048" y="8604"/>
                </a:cubicBezTo>
                <a:cubicBezTo>
                  <a:pt x="41288" y="8604"/>
                  <a:pt x="41529" y="8563"/>
                  <a:pt x="41763" y="8477"/>
                </a:cubicBezTo>
                <a:cubicBezTo>
                  <a:pt x="43398" y="8044"/>
                  <a:pt x="44399" y="6810"/>
                  <a:pt x="45299" y="5509"/>
                </a:cubicBezTo>
                <a:cubicBezTo>
                  <a:pt x="45466" y="5242"/>
                  <a:pt x="45666" y="4841"/>
                  <a:pt x="45299" y="4641"/>
                </a:cubicBezTo>
                <a:cubicBezTo>
                  <a:pt x="45230" y="4603"/>
                  <a:pt x="45169" y="4587"/>
                  <a:pt x="45114" y="4587"/>
                </a:cubicBezTo>
                <a:cubicBezTo>
                  <a:pt x="44881" y="4587"/>
                  <a:pt x="44767" y="4886"/>
                  <a:pt x="44632" y="5075"/>
                </a:cubicBezTo>
                <a:cubicBezTo>
                  <a:pt x="43932" y="6076"/>
                  <a:pt x="43164" y="7043"/>
                  <a:pt x="41964" y="7577"/>
                </a:cubicBezTo>
                <a:cubicBezTo>
                  <a:pt x="41688" y="7723"/>
                  <a:pt x="41388" y="7798"/>
                  <a:pt x="41091" y="7798"/>
                </a:cubicBezTo>
                <a:cubicBezTo>
                  <a:pt x="40779" y="7798"/>
                  <a:pt x="40470" y="7715"/>
                  <a:pt x="40196" y="7543"/>
                </a:cubicBezTo>
                <a:cubicBezTo>
                  <a:pt x="39895" y="7343"/>
                  <a:pt x="39829" y="7210"/>
                  <a:pt x="40062" y="6910"/>
                </a:cubicBezTo>
                <a:cubicBezTo>
                  <a:pt x="40629" y="6142"/>
                  <a:pt x="40930" y="5242"/>
                  <a:pt x="40963" y="4308"/>
                </a:cubicBezTo>
                <a:cubicBezTo>
                  <a:pt x="40963" y="3474"/>
                  <a:pt x="40863" y="2640"/>
                  <a:pt x="40229" y="2006"/>
                </a:cubicBezTo>
                <a:cubicBezTo>
                  <a:pt x="39874" y="1592"/>
                  <a:pt x="39361" y="1361"/>
                  <a:pt x="38830" y="1361"/>
                </a:cubicBezTo>
                <a:cubicBezTo>
                  <a:pt x="38763" y="1361"/>
                  <a:pt x="38695" y="1365"/>
                  <a:pt x="38628" y="1372"/>
                </a:cubicBezTo>
                <a:cubicBezTo>
                  <a:pt x="38027" y="1506"/>
                  <a:pt x="37861" y="2073"/>
                  <a:pt x="37727" y="2573"/>
                </a:cubicBezTo>
                <a:cubicBezTo>
                  <a:pt x="37327" y="4108"/>
                  <a:pt x="37627" y="5709"/>
                  <a:pt x="38595" y="6943"/>
                </a:cubicBezTo>
                <a:cubicBezTo>
                  <a:pt x="38761" y="7210"/>
                  <a:pt x="38728" y="7343"/>
                  <a:pt x="38494" y="7510"/>
                </a:cubicBezTo>
                <a:cubicBezTo>
                  <a:pt x="37961" y="7944"/>
                  <a:pt x="37360" y="8244"/>
                  <a:pt x="36727" y="8477"/>
                </a:cubicBezTo>
                <a:cubicBezTo>
                  <a:pt x="36498" y="8561"/>
                  <a:pt x="36260" y="8602"/>
                  <a:pt x="36022" y="8602"/>
                </a:cubicBezTo>
                <a:cubicBezTo>
                  <a:pt x="35496" y="8602"/>
                  <a:pt x="34972" y="8401"/>
                  <a:pt x="34558" y="8010"/>
                </a:cubicBezTo>
                <a:cubicBezTo>
                  <a:pt x="34325" y="7844"/>
                  <a:pt x="34258" y="7710"/>
                  <a:pt x="34525" y="7477"/>
                </a:cubicBezTo>
                <a:cubicBezTo>
                  <a:pt x="35159" y="6910"/>
                  <a:pt x="35659" y="6242"/>
                  <a:pt x="35993" y="5475"/>
                </a:cubicBezTo>
                <a:cubicBezTo>
                  <a:pt x="36393" y="4541"/>
                  <a:pt x="36526" y="3607"/>
                  <a:pt x="35993" y="2673"/>
                </a:cubicBezTo>
                <a:cubicBezTo>
                  <a:pt x="35683" y="2086"/>
                  <a:pt x="35059" y="1699"/>
                  <a:pt x="34384" y="1699"/>
                </a:cubicBezTo>
                <a:cubicBezTo>
                  <a:pt x="34331" y="1699"/>
                  <a:pt x="34278" y="1701"/>
                  <a:pt x="34225" y="1706"/>
                </a:cubicBezTo>
                <a:cubicBezTo>
                  <a:pt x="33524" y="1773"/>
                  <a:pt x="33291" y="2373"/>
                  <a:pt x="33091" y="2940"/>
                </a:cubicBezTo>
                <a:cubicBezTo>
                  <a:pt x="32624" y="4308"/>
                  <a:pt x="32457" y="5709"/>
                  <a:pt x="33024" y="7143"/>
                </a:cubicBezTo>
                <a:cubicBezTo>
                  <a:pt x="33124" y="7410"/>
                  <a:pt x="33091" y="7510"/>
                  <a:pt x="32824" y="7610"/>
                </a:cubicBezTo>
                <a:cubicBezTo>
                  <a:pt x="32522" y="7731"/>
                  <a:pt x="32207" y="7790"/>
                  <a:pt x="31895" y="7790"/>
                </a:cubicBezTo>
                <a:cubicBezTo>
                  <a:pt x="31345" y="7790"/>
                  <a:pt x="30802" y="7605"/>
                  <a:pt x="30355" y="7243"/>
                </a:cubicBezTo>
                <a:cubicBezTo>
                  <a:pt x="30122" y="7076"/>
                  <a:pt x="30055" y="6943"/>
                  <a:pt x="30322" y="6709"/>
                </a:cubicBezTo>
                <a:cubicBezTo>
                  <a:pt x="30522" y="6509"/>
                  <a:pt x="30722" y="6276"/>
                  <a:pt x="30889" y="6042"/>
                </a:cubicBezTo>
                <a:cubicBezTo>
                  <a:pt x="31723" y="4808"/>
                  <a:pt x="32223" y="3440"/>
                  <a:pt x="31590" y="1906"/>
                </a:cubicBezTo>
                <a:cubicBezTo>
                  <a:pt x="31323" y="1172"/>
                  <a:pt x="30622" y="705"/>
                  <a:pt x="29855" y="705"/>
                </a:cubicBezTo>
                <a:cubicBezTo>
                  <a:pt x="29832" y="704"/>
                  <a:pt x="29810" y="704"/>
                  <a:pt x="29788" y="704"/>
                </a:cubicBezTo>
                <a:cubicBezTo>
                  <a:pt x="29161" y="704"/>
                  <a:pt x="28779" y="1158"/>
                  <a:pt x="28521" y="1706"/>
                </a:cubicBezTo>
                <a:cubicBezTo>
                  <a:pt x="28220" y="2340"/>
                  <a:pt x="28054" y="3040"/>
                  <a:pt x="28054" y="3741"/>
                </a:cubicBezTo>
                <a:cubicBezTo>
                  <a:pt x="28020" y="4708"/>
                  <a:pt x="28254" y="5642"/>
                  <a:pt x="28721" y="6476"/>
                </a:cubicBezTo>
                <a:cubicBezTo>
                  <a:pt x="28788" y="6576"/>
                  <a:pt x="29021" y="6743"/>
                  <a:pt x="28721" y="6876"/>
                </a:cubicBezTo>
                <a:cubicBezTo>
                  <a:pt x="28383" y="7045"/>
                  <a:pt x="27739" y="7225"/>
                  <a:pt x="27080" y="7225"/>
                </a:cubicBezTo>
                <a:cubicBezTo>
                  <a:pt x="26568" y="7225"/>
                  <a:pt x="26046" y="7116"/>
                  <a:pt x="25652" y="6810"/>
                </a:cubicBezTo>
                <a:cubicBezTo>
                  <a:pt x="25785" y="6743"/>
                  <a:pt x="25919" y="6643"/>
                  <a:pt x="26019" y="6543"/>
                </a:cubicBezTo>
                <a:cubicBezTo>
                  <a:pt x="27487" y="5008"/>
                  <a:pt x="27687" y="2440"/>
                  <a:pt x="26553" y="839"/>
                </a:cubicBezTo>
                <a:cubicBezTo>
                  <a:pt x="26161" y="284"/>
                  <a:pt x="25665" y="0"/>
                  <a:pt x="2519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1" name="Google Shape;8111;p58"/>
          <p:cNvSpPr/>
          <p:nvPr/>
        </p:nvSpPr>
        <p:spPr>
          <a:xfrm>
            <a:off x="267475" y="4275750"/>
            <a:ext cx="331075" cy="331625"/>
          </a:xfrm>
          <a:custGeom>
            <a:rect b="b" l="l" r="r" t="t"/>
            <a:pathLst>
              <a:path extrusionOk="0" h="13265" w="13243">
                <a:moveTo>
                  <a:pt x="5708" y="750"/>
                </a:moveTo>
                <a:cubicBezTo>
                  <a:pt x="5927" y="750"/>
                  <a:pt x="6144" y="859"/>
                  <a:pt x="6271" y="1077"/>
                </a:cubicBezTo>
                <a:cubicBezTo>
                  <a:pt x="6505" y="1444"/>
                  <a:pt x="6638" y="1878"/>
                  <a:pt x="6605" y="2345"/>
                </a:cubicBezTo>
                <a:cubicBezTo>
                  <a:pt x="6571" y="2679"/>
                  <a:pt x="6505" y="3012"/>
                  <a:pt x="6471" y="3379"/>
                </a:cubicBezTo>
                <a:cubicBezTo>
                  <a:pt x="6438" y="3613"/>
                  <a:pt x="6471" y="3846"/>
                  <a:pt x="6738" y="3913"/>
                </a:cubicBezTo>
                <a:cubicBezTo>
                  <a:pt x="6769" y="3916"/>
                  <a:pt x="6797" y="3918"/>
                  <a:pt x="6824" y="3918"/>
                </a:cubicBezTo>
                <a:cubicBezTo>
                  <a:pt x="7065" y="3918"/>
                  <a:pt x="7179" y="3786"/>
                  <a:pt x="7239" y="3546"/>
                </a:cubicBezTo>
                <a:cubicBezTo>
                  <a:pt x="7505" y="2879"/>
                  <a:pt x="8006" y="2312"/>
                  <a:pt x="8673" y="1978"/>
                </a:cubicBezTo>
                <a:cubicBezTo>
                  <a:pt x="8882" y="1839"/>
                  <a:pt x="9124" y="1780"/>
                  <a:pt x="9376" y="1780"/>
                </a:cubicBezTo>
                <a:cubicBezTo>
                  <a:pt x="9485" y="1780"/>
                  <a:pt x="9596" y="1791"/>
                  <a:pt x="9707" y="1811"/>
                </a:cubicBezTo>
                <a:cubicBezTo>
                  <a:pt x="9940" y="1878"/>
                  <a:pt x="10107" y="2078"/>
                  <a:pt x="10107" y="2278"/>
                </a:cubicBezTo>
                <a:cubicBezTo>
                  <a:pt x="10207" y="3246"/>
                  <a:pt x="9907" y="4180"/>
                  <a:pt x="9273" y="4880"/>
                </a:cubicBezTo>
                <a:cubicBezTo>
                  <a:pt x="9140" y="5047"/>
                  <a:pt x="8873" y="5180"/>
                  <a:pt x="9040" y="5481"/>
                </a:cubicBezTo>
                <a:cubicBezTo>
                  <a:pt x="9128" y="5622"/>
                  <a:pt x="9235" y="5660"/>
                  <a:pt x="9361" y="5660"/>
                </a:cubicBezTo>
                <a:cubicBezTo>
                  <a:pt x="9472" y="5660"/>
                  <a:pt x="9599" y="5630"/>
                  <a:pt x="9740" y="5614"/>
                </a:cubicBezTo>
                <a:cubicBezTo>
                  <a:pt x="9929" y="5574"/>
                  <a:pt x="10125" y="5555"/>
                  <a:pt x="10322" y="5555"/>
                </a:cubicBezTo>
                <a:cubicBezTo>
                  <a:pt x="10786" y="5555"/>
                  <a:pt x="11264" y="5660"/>
                  <a:pt x="11708" y="5848"/>
                </a:cubicBezTo>
                <a:cubicBezTo>
                  <a:pt x="12242" y="6114"/>
                  <a:pt x="12342" y="6381"/>
                  <a:pt x="12142" y="6948"/>
                </a:cubicBezTo>
                <a:cubicBezTo>
                  <a:pt x="11857" y="7832"/>
                  <a:pt x="11011" y="8400"/>
                  <a:pt x="10104" y="8400"/>
                </a:cubicBezTo>
                <a:cubicBezTo>
                  <a:pt x="9951" y="8400"/>
                  <a:pt x="9795" y="8383"/>
                  <a:pt x="9640" y="8349"/>
                </a:cubicBezTo>
                <a:cubicBezTo>
                  <a:pt x="9559" y="8336"/>
                  <a:pt x="9482" y="8322"/>
                  <a:pt x="9412" y="8322"/>
                </a:cubicBezTo>
                <a:cubicBezTo>
                  <a:pt x="9310" y="8322"/>
                  <a:pt x="9219" y="8351"/>
                  <a:pt x="9140" y="8449"/>
                </a:cubicBezTo>
                <a:cubicBezTo>
                  <a:pt x="9006" y="8616"/>
                  <a:pt x="9040" y="8883"/>
                  <a:pt x="9207" y="9016"/>
                </a:cubicBezTo>
                <a:cubicBezTo>
                  <a:pt x="9407" y="9283"/>
                  <a:pt x="9640" y="9550"/>
                  <a:pt x="9840" y="9817"/>
                </a:cubicBezTo>
                <a:cubicBezTo>
                  <a:pt x="10041" y="10084"/>
                  <a:pt x="10174" y="10384"/>
                  <a:pt x="10207" y="10718"/>
                </a:cubicBezTo>
                <a:cubicBezTo>
                  <a:pt x="10241" y="11251"/>
                  <a:pt x="9940" y="11785"/>
                  <a:pt x="9440" y="11985"/>
                </a:cubicBezTo>
                <a:cubicBezTo>
                  <a:pt x="9354" y="12002"/>
                  <a:pt x="9268" y="12011"/>
                  <a:pt x="9184" y="12011"/>
                </a:cubicBezTo>
                <a:cubicBezTo>
                  <a:pt x="8775" y="12011"/>
                  <a:pt x="8394" y="11816"/>
                  <a:pt x="8173" y="11485"/>
                </a:cubicBezTo>
                <a:cubicBezTo>
                  <a:pt x="7939" y="11185"/>
                  <a:pt x="7806" y="10818"/>
                  <a:pt x="7772" y="10451"/>
                </a:cubicBezTo>
                <a:cubicBezTo>
                  <a:pt x="7739" y="10284"/>
                  <a:pt x="7706" y="10084"/>
                  <a:pt x="7672" y="9917"/>
                </a:cubicBezTo>
                <a:cubicBezTo>
                  <a:pt x="7610" y="9763"/>
                  <a:pt x="7549" y="9580"/>
                  <a:pt x="7328" y="9580"/>
                </a:cubicBezTo>
                <a:cubicBezTo>
                  <a:pt x="7311" y="9580"/>
                  <a:pt x="7292" y="9581"/>
                  <a:pt x="7272" y="9584"/>
                </a:cubicBezTo>
                <a:cubicBezTo>
                  <a:pt x="7072" y="9617"/>
                  <a:pt x="6938" y="9784"/>
                  <a:pt x="6938" y="9984"/>
                </a:cubicBezTo>
                <a:cubicBezTo>
                  <a:pt x="6838" y="10451"/>
                  <a:pt x="6705" y="10918"/>
                  <a:pt x="6505" y="11351"/>
                </a:cubicBezTo>
                <a:cubicBezTo>
                  <a:pt x="6438" y="11518"/>
                  <a:pt x="6371" y="11685"/>
                  <a:pt x="6271" y="11818"/>
                </a:cubicBezTo>
                <a:cubicBezTo>
                  <a:pt x="5933" y="12313"/>
                  <a:pt x="5493" y="12584"/>
                  <a:pt x="5046" y="12584"/>
                </a:cubicBezTo>
                <a:cubicBezTo>
                  <a:pt x="4921" y="12584"/>
                  <a:pt x="4794" y="12563"/>
                  <a:pt x="4670" y="12519"/>
                </a:cubicBezTo>
                <a:cubicBezTo>
                  <a:pt x="4103" y="12219"/>
                  <a:pt x="3769" y="11618"/>
                  <a:pt x="3836" y="10985"/>
                </a:cubicBezTo>
                <a:cubicBezTo>
                  <a:pt x="3869" y="10217"/>
                  <a:pt x="4103" y="9517"/>
                  <a:pt x="4570" y="8883"/>
                </a:cubicBezTo>
                <a:cubicBezTo>
                  <a:pt x="4737" y="8716"/>
                  <a:pt x="4737" y="8449"/>
                  <a:pt x="4603" y="8283"/>
                </a:cubicBezTo>
                <a:cubicBezTo>
                  <a:pt x="4530" y="8209"/>
                  <a:pt x="4452" y="8181"/>
                  <a:pt x="4374" y="8181"/>
                </a:cubicBezTo>
                <a:cubicBezTo>
                  <a:pt x="4241" y="8181"/>
                  <a:pt x="4108" y="8265"/>
                  <a:pt x="4003" y="8349"/>
                </a:cubicBezTo>
                <a:cubicBezTo>
                  <a:pt x="3524" y="8688"/>
                  <a:pt x="3022" y="8801"/>
                  <a:pt x="2495" y="8801"/>
                </a:cubicBezTo>
                <a:cubicBezTo>
                  <a:pt x="2141" y="8801"/>
                  <a:pt x="1777" y="8750"/>
                  <a:pt x="1401" y="8683"/>
                </a:cubicBezTo>
                <a:cubicBezTo>
                  <a:pt x="1034" y="8616"/>
                  <a:pt x="967" y="8383"/>
                  <a:pt x="1067" y="8049"/>
                </a:cubicBezTo>
                <a:cubicBezTo>
                  <a:pt x="1401" y="6882"/>
                  <a:pt x="2035" y="6014"/>
                  <a:pt x="3336" y="5848"/>
                </a:cubicBezTo>
                <a:cubicBezTo>
                  <a:pt x="3603" y="5848"/>
                  <a:pt x="3803" y="5647"/>
                  <a:pt x="3836" y="5381"/>
                </a:cubicBezTo>
                <a:cubicBezTo>
                  <a:pt x="3869" y="5114"/>
                  <a:pt x="3636" y="5080"/>
                  <a:pt x="3469" y="4980"/>
                </a:cubicBezTo>
                <a:cubicBezTo>
                  <a:pt x="3036" y="4780"/>
                  <a:pt x="2569" y="4547"/>
                  <a:pt x="2168" y="4346"/>
                </a:cubicBezTo>
                <a:cubicBezTo>
                  <a:pt x="1835" y="4180"/>
                  <a:pt x="1568" y="3879"/>
                  <a:pt x="1501" y="3546"/>
                </a:cubicBezTo>
                <a:cubicBezTo>
                  <a:pt x="1340" y="2822"/>
                  <a:pt x="1589" y="2443"/>
                  <a:pt x="2125" y="2443"/>
                </a:cubicBezTo>
                <a:cubicBezTo>
                  <a:pt x="2256" y="2443"/>
                  <a:pt x="2405" y="2466"/>
                  <a:pt x="2569" y="2512"/>
                </a:cubicBezTo>
                <a:cubicBezTo>
                  <a:pt x="3269" y="2712"/>
                  <a:pt x="3903" y="3046"/>
                  <a:pt x="4103" y="3813"/>
                </a:cubicBezTo>
                <a:cubicBezTo>
                  <a:pt x="4203" y="4246"/>
                  <a:pt x="4603" y="4280"/>
                  <a:pt x="4904" y="4413"/>
                </a:cubicBezTo>
                <a:cubicBezTo>
                  <a:pt x="4928" y="4425"/>
                  <a:pt x="4950" y="4431"/>
                  <a:pt x="4970" y="4431"/>
                </a:cubicBezTo>
                <a:cubicBezTo>
                  <a:pt x="5060" y="4431"/>
                  <a:pt x="5110" y="4322"/>
                  <a:pt x="5137" y="4213"/>
                </a:cubicBezTo>
                <a:cubicBezTo>
                  <a:pt x="5170" y="3980"/>
                  <a:pt x="5104" y="3746"/>
                  <a:pt x="4970" y="3513"/>
                </a:cubicBezTo>
                <a:cubicBezTo>
                  <a:pt x="4637" y="2679"/>
                  <a:pt x="4737" y="1745"/>
                  <a:pt x="5204" y="977"/>
                </a:cubicBezTo>
                <a:cubicBezTo>
                  <a:pt x="5340" y="826"/>
                  <a:pt x="5525" y="750"/>
                  <a:pt x="5708" y="750"/>
                </a:cubicBezTo>
                <a:close/>
                <a:moveTo>
                  <a:pt x="5694" y="1"/>
                </a:moveTo>
                <a:cubicBezTo>
                  <a:pt x="5642" y="1"/>
                  <a:pt x="5590" y="4"/>
                  <a:pt x="5537" y="10"/>
                </a:cubicBezTo>
                <a:cubicBezTo>
                  <a:pt x="5004" y="43"/>
                  <a:pt x="4570" y="377"/>
                  <a:pt x="4403" y="877"/>
                </a:cubicBezTo>
                <a:cubicBezTo>
                  <a:pt x="4203" y="1344"/>
                  <a:pt x="4070" y="1845"/>
                  <a:pt x="4003" y="2378"/>
                </a:cubicBezTo>
                <a:cubicBezTo>
                  <a:pt x="3736" y="2212"/>
                  <a:pt x="3503" y="2078"/>
                  <a:pt x="3269" y="1945"/>
                </a:cubicBezTo>
                <a:cubicBezTo>
                  <a:pt x="2915" y="1756"/>
                  <a:pt x="2543" y="1667"/>
                  <a:pt x="2167" y="1667"/>
                </a:cubicBezTo>
                <a:cubicBezTo>
                  <a:pt x="2012" y="1667"/>
                  <a:pt x="1857" y="1682"/>
                  <a:pt x="1701" y="1711"/>
                </a:cubicBezTo>
                <a:cubicBezTo>
                  <a:pt x="1134" y="1878"/>
                  <a:pt x="734" y="2378"/>
                  <a:pt x="734" y="2979"/>
                </a:cubicBezTo>
                <a:cubicBezTo>
                  <a:pt x="600" y="3646"/>
                  <a:pt x="867" y="4313"/>
                  <a:pt x="1434" y="4713"/>
                </a:cubicBezTo>
                <a:cubicBezTo>
                  <a:pt x="1735" y="4914"/>
                  <a:pt x="2035" y="5080"/>
                  <a:pt x="2368" y="5280"/>
                </a:cubicBezTo>
                <a:cubicBezTo>
                  <a:pt x="1368" y="5747"/>
                  <a:pt x="600" y="6615"/>
                  <a:pt x="334" y="7682"/>
                </a:cubicBezTo>
                <a:cubicBezTo>
                  <a:pt x="0" y="8716"/>
                  <a:pt x="400" y="9317"/>
                  <a:pt x="1468" y="9450"/>
                </a:cubicBezTo>
                <a:cubicBezTo>
                  <a:pt x="1738" y="9480"/>
                  <a:pt x="2014" y="9497"/>
                  <a:pt x="2295" y="9497"/>
                </a:cubicBezTo>
                <a:cubicBezTo>
                  <a:pt x="2638" y="9497"/>
                  <a:pt x="2987" y="9472"/>
                  <a:pt x="3336" y="9417"/>
                </a:cubicBezTo>
                <a:lnTo>
                  <a:pt x="3336" y="9417"/>
                </a:lnTo>
                <a:cubicBezTo>
                  <a:pt x="3136" y="10017"/>
                  <a:pt x="3036" y="10651"/>
                  <a:pt x="3069" y="11318"/>
                </a:cubicBezTo>
                <a:cubicBezTo>
                  <a:pt x="3069" y="12119"/>
                  <a:pt x="3536" y="12853"/>
                  <a:pt x="4303" y="13119"/>
                </a:cubicBezTo>
                <a:cubicBezTo>
                  <a:pt x="4551" y="13219"/>
                  <a:pt x="4787" y="13265"/>
                  <a:pt x="5014" y="13265"/>
                </a:cubicBezTo>
                <a:cubicBezTo>
                  <a:pt x="5548" y="13265"/>
                  <a:pt x="6026" y="13008"/>
                  <a:pt x="6471" y="12586"/>
                </a:cubicBezTo>
                <a:cubicBezTo>
                  <a:pt x="6772" y="12219"/>
                  <a:pt x="7005" y="11852"/>
                  <a:pt x="7205" y="11418"/>
                </a:cubicBezTo>
                <a:cubicBezTo>
                  <a:pt x="7826" y="12254"/>
                  <a:pt x="8533" y="12697"/>
                  <a:pt x="9191" y="12697"/>
                </a:cubicBezTo>
                <a:cubicBezTo>
                  <a:pt x="9451" y="12697"/>
                  <a:pt x="9704" y="12628"/>
                  <a:pt x="9940" y="12486"/>
                </a:cubicBezTo>
                <a:cubicBezTo>
                  <a:pt x="10341" y="12252"/>
                  <a:pt x="10608" y="11885"/>
                  <a:pt x="10774" y="11452"/>
                </a:cubicBezTo>
                <a:cubicBezTo>
                  <a:pt x="11008" y="10651"/>
                  <a:pt x="10841" y="9784"/>
                  <a:pt x="10274" y="9183"/>
                </a:cubicBezTo>
                <a:cubicBezTo>
                  <a:pt x="11341" y="8916"/>
                  <a:pt x="12209" y="8449"/>
                  <a:pt x="12676" y="7449"/>
                </a:cubicBezTo>
                <a:cubicBezTo>
                  <a:pt x="13243" y="6248"/>
                  <a:pt x="12809" y="5314"/>
                  <a:pt x="11475" y="4980"/>
                </a:cubicBezTo>
                <a:cubicBezTo>
                  <a:pt x="11075" y="4880"/>
                  <a:pt x="10674" y="4847"/>
                  <a:pt x="10241" y="4780"/>
                </a:cubicBezTo>
                <a:cubicBezTo>
                  <a:pt x="10574" y="4146"/>
                  <a:pt x="10774" y="3446"/>
                  <a:pt x="10841" y="2745"/>
                </a:cubicBezTo>
                <a:cubicBezTo>
                  <a:pt x="10939" y="1702"/>
                  <a:pt x="10368" y="1010"/>
                  <a:pt x="9346" y="1010"/>
                </a:cubicBezTo>
                <a:cubicBezTo>
                  <a:pt x="9322" y="1010"/>
                  <a:pt x="9298" y="1010"/>
                  <a:pt x="9273" y="1011"/>
                </a:cubicBezTo>
                <a:cubicBezTo>
                  <a:pt x="9040" y="1044"/>
                  <a:pt x="8806" y="1111"/>
                  <a:pt x="8573" y="1178"/>
                </a:cubicBezTo>
                <a:cubicBezTo>
                  <a:pt x="8139" y="1411"/>
                  <a:pt x="7706" y="1678"/>
                  <a:pt x="7305" y="1978"/>
                </a:cubicBezTo>
                <a:cubicBezTo>
                  <a:pt x="7272" y="1544"/>
                  <a:pt x="7138" y="1111"/>
                  <a:pt x="6905" y="744"/>
                </a:cubicBezTo>
                <a:cubicBezTo>
                  <a:pt x="6663" y="290"/>
                  <a:pt x="6201" y="1"/>
                  <a:pt x="569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2" name="Google Shape;8112;p58"/>
          <p:cNvSpPr/>
          <p:nvPr/>
        </p:nvSpPr>
        <p:spPr>
          <a:xfrm>
            <a:off x="380050" y="4401900"/>
            <a:ext cx="84250" cy="90925"/>
          </a:xfrm>
          <a:custGeom>
            <a:rect b="b" l="l" r="r" t="t"/>
            <a:pathLst>
              <a:path extrusionOk="0" h="3637" w="3370">
                <a:moveTo>
                  <a:pt x="1635" y="802"/>
                </a:moveTo>
                <a:cubicBezTo>
                  <a:pt x="2168" y="802"/>
                  <a:pt x="2535" y="1168"/>
                  <a:pt x="2535" y="1769"/>
                </a:cubicBezTo>
                <a:cubicBezTo>
                  <a:pt x="2535" y="2384"/>
                  <a:pt x="2159" y="2905"/>
                  <a:pt x="1649" y="2905"/>
                </a:cubicBezTo>
                <a:cubicBezTo>
                  <a:pt x="1633" y="2905"/>
                  <a:pt x="1617" y="2904"/>
                  <a:pt x="1601" y="2903"/>
                </a:cubicBezTo>
                <a:cubicBezTo>
                  <a:pt x="1068" y="2870"/>
                  <a:pt x="701" y="2403"/>
                  <a:pt x="734" y="1869"/>
                </a:cubicBezTo>
                <a:cubicBezTo>
                  <a:pt x="701" y="1335"/>
                  <a:pt x="1101" y="868"/>
                  <a:pt x="1635" y="802"/>
                </a:cubicBezTo>
                <a:close/>
                <a:moveTo>
                  <a:pt x="1802" y="1"/>
                </a:moveTo>
                <a:cubicBezTo>
                  <a:pt x="834" y="68"/>
                  <a:pt x="34" y="902"/>
                  <a:pt x="67" y="1902"/>
                </a:cubicBezTo>
                <a:cubicBezTo>
                  <a:pt x="0" y="2836"/>
                  <a:pt x="767" y="3637"/>
                  <a:pt x="1701" y="3637"/>
                </a:cubicBezTo>
                <a:cubicBezTo>
                  <a:pt x="2669" y="3570"/>
                  <a:pt x="3369" y="2736"/>
                  <a:pt x="3336" y="1802"/>
                </a:cubicBezTo>
                <a:cubicBezTo>
                  <a:pt x="3336" y="835"/>
                  <a:pt x="2635" y="34"/>
                  <a:pt x="180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3" name="Google Shape;8113;p58"/>
          <p:cNvSpPr/>
          <p:nvPr/>
        </p:nvSpPr>
        <p:spPr>
          <a:xfrm>
            <a:off x="995146" y="3989749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4" name="Google Shape;8114;p58"/>
          <p:cNvSpPr/>
          <p:nvPr/>
        </p:nvSpPr>
        <p:spPr>
          <a:xfrm>
            <a:off x="224070" y="3472095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5" name="Google Shape;8115;p58"/>
          <p:cNvSpPr/>
          <p:nvPr/>
        </p:nvSpPr>
        <p:spPr>
          <a:xfrm>
            <a:off x="4297552" y="2173919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6" name="Google Shape;8116;p58"/>
          <p:cNvSpPr/>
          <p:nvPr/>
        </p:nvSpPr>
        <p:spPr>
          <a:xfrm>
            <a:off x="7562800" y="630065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7" name="Google Shape;8117;p58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8" name="Google Shape;8118;p58"/>
          <p:cNvSpPr/>
          <p:nvPr/>
        </p:nvSpPr>
        <p:spPr>
          <a:xfrm>
            <a:off x="1915508" y="4119128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9" name="Google Shape;8119;p58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20" name="Google Shape;8120;p58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21" name="Google Shape;8121;p58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22" name="Google Shape;8122;p58"/>
          <p:cNvSpPr/>
          <p:nvPr/>
        </p:nvSpPr>
        <p:spPr>
          <a:xfrm>
            <a:off x="349313" y="2833866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23" name="Google Shape;8123;p58"/>
          <p:cNvSpPr/>
          <p:nvPr/>
        </p:nvSpPr>
        <p:spPr>
          <a:xfrm>
            <a:off x="4722396" y="43843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24" name="Google Shape;8124;p58"/>
          <p:cNvSpPr/>
          <p:nvPr/>
        </p:nvSpPr>
        <p:spPr>
          <a:xfrm>
            <a:off x="8484947" y="19025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25" name="Google Shape;8125;p58"/>
          <p:cNvSpPr/>
          <p:nvPr/>
        </p:nvSpPr>
        <p:spPr>
          <a:xfrm>
            <a:off x="7119569" y="734357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26" name="Google Shape;8126;p58"/>
          <p:cNvSpPr/>
          <p:nvPr/>
        </p:nvSpPr>
        <p:spPr>
          <a:xfrm>
            <a:off x="1211644" y="491221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27" name="Google Shape;8127;p58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28" name="Google Shape;8128;p58"/>
          <p:cNvSpPr/>
          <p:nvPr/>
        </p:nvSpPr>
        <p:spPr>
          <a:xfrm>
            <a:off x="3290120" y="4172433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29" name="Google Shape;8129;p58"/>
          <p:cNvSpPr/>
          <p:nvPr/>
        </p:nvSpPr>
        <p:spPr>
          <a:xfrm>
            <a:off x="4085961" y="334092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30" name="Google Shape;8130;p58"/>
          <p:cNvSpPr/>
          <p:nvPr/>
        </p:nvSpPr>
        <p:spPr>
          <a:xfrm>
            <a:off x="8265426" y="355931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31" name="Google Shape;8131;p58"/>
          <p:cNvSpPr/>
          <p:nvPr/>
        </p:nvSpPr>
        <p:spPr>
          <a:xfrm>
            <a:off x="5737215" y="4287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32" name="Google Shape;8132;p58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33" name="Google Shape;8133;p58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34" name="Google Shape;8134;p58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35" name="Google Shape;8135;p58"/>
          <p:cNvSpPr/>
          <p:nvPr/>
        </p:nvSpPr>
        <p:spPr>
          <a:xfrm>
            <a:off x="5040817" y="3304905"/>
            <a:ext cx="37247" cy="36025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36" name="Google Shape;8136;p58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37" name="Google Shape;8137;p58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38" name="Google Shape;8138;p58"/>
          <p:cNvSpPr/>
          <p:nvPr/>
        </p:nvSpPr>
        <p:spPr>
          <a:xfrm>
            <a:off x="4087632" y="4232870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39" name="Google Shape;8139;p58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0" name="Google Shape;8140;p58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1" name="Google Shape;8141;p58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2" name="Google Shape;8142;p58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3" name="Google Shape;8143;p58"/>
          <p:cNvSpPr/>
          <p:nvPr/>
        </p:nvSpPr>
        <p:spPr>
          <a:xfrm>
            <a:off x="5825129" y="1303089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4" name="Google Shape;8144;p58"/>
          <p:cNvSpPr/>
          <p:nvPr/>
        </p:nvSpPr>
        <p:spPr>
          <a:xfrm>
            <a:off x="4901723" y="84266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5" name="Google Shape;8145;p58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6" name="Google Shape;8146;p58"/>
          <p:cNvSpPr/>
          <p:nvPr/>
        </p:nvSpPr>
        <p:spPr>
          <a:xfrm>
            <a:off x="7562802" y="4951125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7" name="Google Shape;8147;p58"/>
          <p:cNvSpPr/>
          <p:nvPr/>
        </p:nvSpPr>
        <p:spPr>
          <a:xfrm>
            <a:off x="8797170" y="113401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8" name="Google Shape;8148;p58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9" name="Google Shape;8149;p58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50" name="Google Shape;8150;p58"/>
          <p:cNvSpPr/>
          <p:nvPr/>
        </p:nvSpPr>
        <p:spPr>
          <a:xfrm>
            <a:off x="6502690" y="264882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51" name="Google Shape;8151;p58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52" name="Google Shape;8152;p58"/>
          <p:cNvSpPr/>
          <p:nvPr/>
        </p:nvSpPr>
        <p:spPr>
          <a:xfrm>
            <a:off x="3934862" y="4948506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53" name="Google Shape;8153;p58"/>
          <p:cNvSpPr/>
          <p:nvPr/>
        </p:nvSpPr>
        <p:spPr>
          <a:xfrm>
            <a:off x="3005954" y="4599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 2">
  <p:cSld name="ONE_COLUMN_TEXT_3">
    <p:spTree>
      <p:nvGrpSpPr>
        <p:cNvPr id="8154" name="Shape 8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55" name="Google Shape;8155;p59"/>
          <p:cNvSpPr txBox="1"/>
          <p:nvPr>
            <p:ph type="title"/>
          </p:nvPr>
        </p:nvSpPr>
        <p:spPr>
          <a:xfrm>
            <a:off x="4392350" y="311853"/>
            <a:ext cx="4036800" cy="125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8156" name="Google Shape;8156;p59"/>
          <p:cNvSpPr txBox="1"/>
          <p:nvPr>
            <p:ph idx="1" type="subTitle"/>
          </p:nvPr>
        </p:nvSpPr>
        <p:spPr>
          <a:xfrm>
            <a:off x="4392350" y="2426241"/>
            <a:ext cx="3832200" cy="80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8157" name="Google Shape;8157;p59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8158" name="Google Shape;8158;p59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59" name="Google Shape;8159;p59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60" name="Google Shape;8160;p59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61" name="Google Shape;8161;p59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62" name="Google Shape;8162;p59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63" name="Google Shape;8163;p59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64" name="Google Shape;8164;p59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65" name="Google Shape;8165;p59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66" name="Google Shape;8166;p59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67" name="Google Shape;8167;p59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68" name="Google Shape;8168;p59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69" name="Google Shape;8169;p59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70" name="Google Shape;8170;p59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71" name="Google Shape;8171;p59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72" name="Google Shape;8172;p59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73" name="Google Shape;8173;p59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74" name="Google Shape;8174;p59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75" name="Google Shape;8175;p59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76" name="Google Shape;8176;p59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77" name="Google Shape;8177;p59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78" name="Google Shape;8178;p59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79" name="Google Shape;8179;p59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80" name="Google Shape;8180;p59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81" name="Google Shape;8181;p59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182" name="Google Shape;8182;p59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8183" name="Google Shape;8183;p59"/>
          <p:cNvSpPr/>
          <p:nvPr/>
        </p:nvSpPr>
        <p:spPr>
          <a:xfrm>
            <a:off x="590646" y="464986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84" name="Google Shape;8184;p59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85" name="Google Shape;8185;p59"/>
          <p:cNvSpPr/>
          <p:nvPr/>
        </p:nvSpPr>
        <p:spPr>
          <a:xfrm>
            <a:off x="3853427" y="1404844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86" name="Google Shape;8186;p59"/>
          <p:cNvSpPr/>
          <p:nvPr/>
        </p:nvSpPr>
        <p:spPr>
          <a:xfrm>
            <a:off x="237500" y="880227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87" name="Google Shape;8187;p59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88" name="Google Shape;8188;p59"/>
          <p:cNvSpPr/>
          <p:nvPr/>
        </p:nvSpPr>
        <p:spPr>
          <a:xfrm>
            <a:off x="1402483" y="468730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89" name="Google Shape;8189;p59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90" name="Google Shape;8190;p59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91" name="Google Shape;8191;p59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92" name="Google Shape;8192;p59"/>
          <p:cNvSpPr/>
          <p:nvPr/>
        </p:nvSpPr>
        <p:spPr>
          <a:xfrm>
            <a:off x="2940875" y="668591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93" name="Google Shape;8193;p59"/>
          <p:cNvSpPr/>
          <p:nvPr/>
        </p:nvSpPr>
        <p:spPr>
          <a:xfrm>
            <a:off x="4722396" y="43843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94" name="Google Shape;8194;p59"/>
          <p:cNvSpPr/>
          <p:nvPr/>
        </p:nvSpPr>
        <p:spPr>
          <a:xfrm>
            <a:off x="7469347" y="1684607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95" name="Google Shape;8195;p59"/>
          <p:cNvSpPr/>
          <p:nvPr/>
        </p:nvSpPr>
        <p:spPr>
          <a:xfrm>
            <a:off x="8632319" y="923944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96" name="Google Shape;8196;p59"/>
          <p:cNvSpPr/>
          <p:nvPr/>
        </p:nvSpPr>
        <p:spPr>
          <a:xfrm>
            <a:off x="5178819" y="4235942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97" name="Google Shape;8197;p59"/>
          <p:cNvSpPr/>
          <p:nvPr/>
        </p:nvSpPr>
        <p:spPr>
          <a:xfrm>
            <a:off x="2542342" y="153394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98" name="Google Shape;8198;p59"/>
          <p:cNvSpPr/>
          <p:nvPr/>
        </p:nvSpPr>
        <p:spPr>
          <a:xfrm>
            <a:off x="3905945" y="4551458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99" name="Google Shape;8199;p59"/>
          <p:cNvSpPr/>
          <p:nvPr/>
        </p:nvSpPr>
        <p:spPr>
          <a:xfrm>
            <a:off x="1207461" y="1405050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00" name="Google Shape;8200;p59"/>
          <p:cNvSpPr/>
          <p:nvPr/>
        </p:nvSpPr>
        <p:spPr>
          <a:xfrm>
            <a:off x="6118130" y="1494742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01" name="Google Shape;8201;p59"/>
          <p:cNvSpPr/>
          <p:nvPr/>
        </p:nvSpPr>
        <p:spPr>
          <a:xfrm>
            <a:off x="6159876" y="3417506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02" name="Google Shape;8202;p59"/>
          <p:cNvSpPr/>
          <p:nvPr/>
        </p:nvSpPr>
        <p:spPr>
          <a:xfrm>
            <a:off x="5737215" y="2001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03" name="Google Shape;8203;p59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04" name="Google Shape;8204;p59"/>
          <p:cNvSpPr/>
          <p:nvPr/>
        </p:nvSpPr>
        <p:spPr>
          <a:xfrm>
            <a:off x="6504982" y="1296666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05" name="Google Shape;8205;p59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06" name="Google Shape;8206;p59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07" name="Google Shape;8207;p59"/>
          <p:cNvSpPr/>
          <p:nvPr/>
        </p:nvSpPr>
        <p:spPr>
          <a:xfrm>
            <a:off x="1320642" y="4125805"/>
            <a:ext cx="37247" cy="36025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08" name="Google Shape;8208;p59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09" name="Google Shape;8209;p59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0" name="Google Shape;8210;p59"/>
          <p:cNvSpPr/>
          <p:nvPr/>
        </p:nvSpPr>
        <p:spPr>
          <a:xfrm>
            <a:off x="8091945" y="4126183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1" name="Google Shape;8211;p59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2" name="Google Shape;8212;p59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3" name="Google Shape;8213;p59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4" name="Google Shape;8214;p59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5" name="Google Shape;8215;p59"/>
          <p:cNvSpPr/>
          <p:nvPr/>
        </p:nvSpPr>
        <p:spPr>
          <a:xfrm>
            <a:off x="8996029" y="2550076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6" name="Google Shape;8216;p59"/>
          <p:cNvSpPr/>
          <p:nvPr/>
        </p:nvSpPr>
        <p:spPr>
          <a:xfrm>
            <a:off x="8628948" y="15151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7" name="Google Shape;8217;p59"/>
          <p:cNvSpPr/>
          <p:nvPr/>
        </p:nvSpPr>
        <p:spPr>
          <a:xfrm>
            <a:off x="3946572" y="673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8" name="Google Shape;8218;p59"/>
          <p:cNvSpPr/>
          <p:nvPr/>
        </p:nvSpPr>
        <p:spPr>
          <a:xfrm>
            <a:off x="7633727" y="4876137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19" name="Google Shape;8219;p59"/>
          <p:cNvSpPr/>
          <p:nvPr/>
        </p:nvSpPr>
        <p:spPr>
          <a:xfrm>
            <a:off x="9099970" y="140486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20" name="Google Shape;8220;p59"/>
          <p:cNvSpPr/>
          <p:nvPr/>
        </p:nvSpPr>
        <p:spPr>
          <a:xfrm>
            <a:off x="8900529" y="340598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21" name="Google Shape;8221;p59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22" name="Google Shape;8222;p59"/>
          <p:cNvSpPr/>
          <p:nvPr/>
        </p:nvSpPr>
        <p:spPr>
          <a:xfrm>
            <a:off x="237512" y="2771733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23" name="Google Shape;8223;p59"/>
          <p:cNvSpPr/>
          <p:nvPr/>
        </p:nvSpPr>
        <p:spPr>
          <a:xfrm>
            <a:off x="2455690" y="1532507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24" name="Google Shape;8224;p59"/>
          <p:cNvSpPr/>
          <p:nvPr/>
        </p:nvSpPr>
        <p:spPr>
          <a:xfrm>
            <a:off x="473216" y="175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25" name="Google Shape;8225;p59"/>
          <p:cNvSpPr/>
          <p:nvPr/>
        </p:nvSpPr>
        <p:spPr>
          <a:xfrm>
            <a:off x="3108279" y="4840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 3">
  <p:cSld name="ONE_COLUMN_TEXT_3_1">
    <p:spTree>
      <p:nvGrpSpPr>
        <p:cNvPr id="8226" name="Shape 8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27" name="Google Shape;8227;p60"/>
          <p:cNvSpPr txBox="1"/>
          <p:nvPr>
            <p:ph type="title"/>
          </p:nvPr>
        </p:nvSpPr>
        <p:spPr>
          <a:xfrm>
            <a:off x="707089" y="310896"/>
            <a:ext cx="4036800" cy="125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8228" name="Google Shape;8228;p60"/>
          <p:cNvSpPr txBox="1"/>
          <p:nvPr>
            <p:ph idx="1" type="subTitle"/>
          </p:nvPr>
        </p:nvSpPr>
        <p:spPr>
          <a:xfrm>
            <a:off x="707100" y="2422582"/>
            <a:ext cx="3832200" cy="80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8229" name="Google Shape;8229;p60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8230" name="Google Shape;8230;p60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231" name="Google Shape;8231;p60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232" name="Google Shape;8232;p60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233" name="Google Shape;8233;p60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234" name="Google Shape;8234;p60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235" name="Google Shape;8235;p60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236" name="Google Shape;8236;p60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237" name="Google Shape;8237;p60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238" name="Google Shape;8238;p60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239" name="Google Shape;8239;p60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240" name="Google Shape;8240;p60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241" name="Google Shape;8241;p60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242" name="Google Shape;8242;p60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243" name="Google Shape;8243;p60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244" name="Google Shape;8244;p60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245" name="Google Shape;8245;p60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246" name="Google Shape;8246;p60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247" name="Google Shape;8247;p60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248" name="Google Shape;8248;p60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249" name="Google Shape;8249;p60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250" name="Google Shape;8250;p60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251" name="Google Shape;8251;p60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252" name="Google Shape;8252;p60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253" name="Google Shape;8253;p60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254" name="Google Shape;8254;p60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8255" name="Google Shape;8255;p60"/>
          <p:cNvSpPr/>
          <p:nvPr/>
        </p:nvSpPr>
        <p:spPr>
          <a:xfrm>
            <a:off x="2029271" y="1296686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6" name="Google Shape;8256;p60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7" name="Google Shape;8257;p60"/>
          <p:cNvSpPr/>
          <p:nvPr/>
        </p:nvSpPr>
        <p:spPr>
          <a:xfrm>
            <a:off x="7339289" y="4207957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8" name="Google Shape;8258;p60"/>
          <p:cNvSpPr/>
          <p:nvPr/>
        </p:nvSpPr>
        <p:spPr>
          <a:xfrm>
            <a:off x="4953225" y="310902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59" name="Google Shape;8259;p60"/>
          <p:cNvSpPr/>
          <p:nvPr/>
        </p:nvSpPr>
        <p:spPr>
          <a:xfrm>
            <a:off x="5068275" y="4687302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0" name="Google Shape;8260;p60"/>
          <p:cNvSpPr/>
          <p:nvPr/>
        </p:nvSpPr>
        <p:spPr>
          <a:xfrm>
            <a:off x="857783" y="420605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1" name="Google Shape;8261;p60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2" name="Google Shape;8262;p60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3" name="Google Shape;8263;p60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4" name="Google Shape;8264;p60"/>
          <p:cNvSpPr/>
          <p:nvPr/>
        </p:nvSpPr>
        <p:spPr>
          <a:xfrm>
            <a:off x="6440463" y="450691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5" name="Google Shape;8265;p60"/>
          <p:cNvSpPr/>
          <p:nvPr/>
        </p:nvSpPr>
        <p:spPr>
          <a:xfrm>
            <a:off x="332246" y="117164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6" name="Google Shape;8266;p60"/>
          <p:cNvSpPr/>
          <p:nvPr/>
        </p:nvSpPr>
        <p:spPr>
          <a:xfrm>
            <a:off x="7832947" y="2077270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7" name="Google Shape;8267;p60"/>
          <p:cNvSpPr/>
          <p:nvPr/>
        </p:nvSpPr>
        <p:spPr>
          <a:xfrm>
            <a:off x="8632319" y="923944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8" name="Google Shape;8268;p60"/>
          <p:cNvSpPr/>
          <p:nvPr/>
        </p:nvSpPr>
        <p:spPr>
          <a:xfrm>
            <a:off x="399894" y="2259292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9" name="Google Shape;8269;p60"/>
          <p:cNvSpPr/>
          <p:nvPr/>
        </p:nvSpPr>
        <p:spPr>
          <a:xfrm>
            <a:off x="2542342" y="153394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0" name="Google Shape;8270;p60"/>
          <p:cNvSpPr/>
          <p:nvPr/>
        </p:nvSpPr>
        <p:spPr>
          <a:xfrm>
            <a:off x="3747320" y="4401033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1" name="Google Shape;8271;p60"/>
          <p:cNvSpPr/>
          <p:nvPr/>
        </p:nvSpPr>
        <p:spPr>
          <a:xfrm>
            <a:off x="279286" y="4127288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2" name="Google Shape;8272;p60"/>
          <p:cNvSpPr/>
          <p:nvPr/>
        </p:nvSpPr>
        <p:spPr>
          <a:xfrm>
            <a:off x="6118130" y="1494742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3" name="Google Shape;8273;p60"/>
          <p:cNvSpPr/>
          <p:nvPr/>
        </p:nvSpPr>
        <p:spPr>
          <a:xfrm>
            <a:off x="7382676" y="1622568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4" name="Google Shape;8274;p60"/>
          <p:cNvSpPr/>
          <p:nvPr/>
        </p:nvSpPr>
        <p:spPr>
          <a:xfrm>
            <a:off x="5737215" y="2001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5" name="Google Shape;8275;p60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6" name="Google Shape;8276;p60"/>
          <p:cNvSpPr/>
          <p:nvPr/>
        </p:nvSpPr>
        <p:spPr>
          <a:xfrm>
            <a:off x="5344657" y="1620541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7" name="Google Shape;8277;p60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8" name="Google Shape;8278;p60"/>
          <p:cNvSpPr/>
          <p:nvPr/>
        </p:nvSpPr>
        <p:spPr>
          <a:xfrm>
            <a:off x="4382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9" name="Google Shape;8279;p60"/>
          <p:cNvSpPr/>
          <p:nvPr/>
        </p:nvSpPr>
        <p:spPr>
          <a:xfrm>
            <a:off x="1320642" y="4125805"/>
            <a:ext cx="37247" cy="36025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0" name="Google Shape;8280;p60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1" name="Google Shape;8281;p60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2" name="Google Shape;8282;p60"/>
          <p:cNvSpPr/>
          <p:nvPr/>
        </p:nvSpPr>
        <p:spPr>
          <a:xfrm>
            <a:off x="2164195" y="3153520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3" name="Google Shape;8283;p60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4" name="Google Shape;8284;p60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5" name="Google Shape;8285;p60"/>
          <p:cNvSpPr/>
          <p:nvPr/>
        </p:nvSpPr>
        <p:spPr>
          <a:xfrm>
            <a:off x="4413158" y="1305621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6" name="Google Shape;8286;p60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7" name="Google Shape;8287;p60"/>
          <p:cNvSpPr/>
          <p:nvPr/>
        </p:nvSpPr>
        <p:spPr>
          <a:xfrm>
            <a:off x="8996029" y="2550076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8" name="Google Shape;8288;p60"/>
          <p:cNvSpPr/>
          <p:nvPr/>
        </p:nvSpPr>
        <p:spPr>
          <a:xfrm>
            <a:off x="8628948" y="15151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9" name="Google Shape;8289;p60"/>
          <p:cNvSpPr/>
          <p:nvPr/>
        </p:nvSpPr>
        <p:spPr>
          <a:xfrm>
            <a:off x="3946572" y="673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0" name="Google Shape;8290;p60"/>
          <p:cNvSpPr/>
          <p:nvPr/>
        </p:nvSpPr>
        <p:spPr>
          <a:xfrm>
            <a:off x="8776727" y="4876137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1" name="Google Shape;8291;p60"/>
          <p:cNvSpPr/>
          <p:nvPr/>
        </p:nvSpPr>
        <p:spPr>
          <a:xfrm>
            <a:off x="9099970" y="140486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2" name="Google Shape;8292;p60"/>
          <p:cNvSpPr/>
          <p:nvPr/>
        </p:nvSpPr>
        <p:spPr>
          <a:xfrm>
            <a:off x="8900529" y="340598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3" name="Google Shape;8293;p60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4" name="Google Shape;8294;p60"/>
          <p:cNvSpPr/>
          <p:nvPr/>
        </p:nvSpPr>
        <p:spPr>
          <a:xfrm>
            <a:off x="237512" y="2771733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5" name="Google Shape;8295;p60"/>
          <p:cNvSpPr/>
          <p:nvPr/>
        </p:nvSpPr>
        <p:spPr>
          <a:xfrm>
            <a:off x="1276040" y="1618782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6" name="Google Shape;8296;p60"/>
          <p:cNvSpPr/>
          <p:nvPr/>
        </p:nvSpPr>
        <p:spPr>
          <a:xfrm>
            <a:off x="473216" y="175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7" name="Google Shape;8297;p60"/>
          <p:cNvSpPr/>
          <p:nvPr/>
        </p:nvSpPr>
        <p:spPr>
          <a:xfrm>
            <a:off x="3005954" y="4599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 4">
  <p:cSld name="ONE_COLUMN_TEXT_4">
    <p:spTree>
      <p:nvGrpSpPr>
        <p:cNvPr id="8298" name="Shape 8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9" name="Google Shape;8299;p61"/>
          <p:cNvSpPr txBox="1"/>
          <p:nvPr>
            <p:ph type="title"/>
          </p:nvPr>
        </p:nvSpPr>
        <p:spPr>
          <a:xfrm>
            <a:off x="3782750" y="320512"/>
            <a:ext cx="4036800" cy="125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8300" name="Google Shape;8300;p61"/>
          <p:cNvSpPr txBox="1"/>
          <p:nvPr>
            <p:ph idx="1" type="subTitle"/>
          </p:nvPr>
        </p:nvSpPr>
        <p:spPr>
          <a:xfrm>
            <a:off x="3831700" y="2018575"/>
            <a:ext cx="4378500" cy="226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8301" name="Google Shape;8301;p61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8302" name="Google Shape;8302;p61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03" name="Google Shape;8303;p61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04" name="Google Shape;8304;p61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05" name="Google Shape;8305;p61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06" name="Google Shape;8306;p61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07" name="Google Shape;8307;p61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08" name="Google Shape;8308;p61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09" name="Google Shape;8309;p61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10" name="Google Shape;8310;p61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11" name="Google Shape;8311;p61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12" name="Google Shape;8312;p61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13" name="Google Shape;8313;p61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14" name="Google Shape;8314;p61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15" name="Google Shape;8315;p61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16" name="Google Shape;8316;p61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17" name="Google Shape;8317;p61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18" name="Google Shape;8318;p61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19" name="Google Shape;8319;p61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20" name="Google Shape;8320;p61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21" name="Google Shape;8321;p61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22" name="Google Shape;8322;p61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23" name="Google Shape;8323;p61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24" name="Google Shape;8324;p61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25" name="Google Shape;8325;p61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26" name="Google Shape;8326;p61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8327" name="Google Shape;8327;p61"/>
          <p:cNvSpPr/>
          <p:nvPr/>
        </p:nvSpPr>
        <p:spPr>
          <a:xfrm>
            <a:off x="1302825" y="1507000"/>
            <a:ext cx="384150" cy="429025"/>
          </a:xfrm>
          <a:custGeom>
            <a:rect b="b" l="l" r="r" t="t"/>
            <a:pathLst>
              <a:path extrusionOk="0" h="17161" w="15366">
                <a:moveTo>
                  <a:pt x="3262" y="822"/>
                </a:moveTo>
                <a:cubicBezTo>
                  <a:pt x="3470" y="822"/>
                  <a:pt x="3697" y="851"/>
                  <a:pt x="3943" y="913"/>
                </a:cubicBezTo>
                <a:cubicBezTo>
                  <a:pt x="3043" y="1470"/>
                  <a:pt x="2186" y="2091"/>
                  <a:pt x="1372" y="2777"/>
                </a:cubicBezTo>
                <a:cubicBezTo>
                  <a:pt x="1535" y="1723"/>
                  <a:pt x="2100" y="822"/>
                  <a:pt x="3262" y="822"/>
                </a:cubicBezTo>
                <a:close/>
                <a:moveTo>
                  <a:pt x="11187" y="1256"/>
                </a:moveTo>
                <a:lnTo>
                  <a:pt x="11187" y="1256"/>
                </a:lnTo>
                <a:cubicBezTo>
                  <a:pt x="10480" y="1748"/>
                  <a:pt x="9858" y="2327"/>
                  <a:pt x="9322" y="2970"/>
                </a:cubicBezTo>
                <a:cubicBezTo>
                  <a:pt x="9773" y="2241"/>
                  <a:pt x="10415" y="1641"/>
                  <a:pt x="11187" y="1256"/>
                </a:cubicBezTo>
                <a:close/>
                <a:moveTo>
                  <a:pt x="3704" y="1311"/>
                </a:moveTo>
                <a:cubicBezTo>
                  <a:pt x="3800" y="1311"/>
                  <a:pt x="3703" y="1500"/>
                  <a:pt x="3236" y="2027"/>
                </a:cubicBezTo>
                <a:cubicBezTo>
                  <a:pt x="2636" y="2670"/>
                  <a:pt x="1907" y="3120"/>
                  <a:pt x="1329" y="3763"/>
                </a:cubicBezTo>
                <a:cubicBezTo>
                  <a:pt x="1307" y="3527"/>
                  <a:pt x="1307" y="3291"/>
                  <a:pt x="1329" y="3077"/>
                </a:cubicBezTo>
                <a:cubicBezTo>
                  <a:pt x="1757" y="2734"/>
                  <a:pt x="2165" y="2391"/>
                  <a:pt x="2572" y="2070"/>
                </a:cubicBezTo>
                <a:cubicBezTo>
                  <a:pt x="2994" y="1725"/>
                  <a:pt x="3561" y="1311"/>
                  <a:pt x="3704" y="1311"/>
                </a:cubicBezTo>
                <a:close/>
                <a:moveTo>
                  <a:pt x="12657" y="945"/>
                </a:moveTo>
                <a:cubicBezTo>
                  <a:pt x="12692" y="945"/>
                  <a:pt x="12724" y="948"/>
                  <a:pt x="12751" y="956"/>
                </a:cubicBezTo>
                <a:cubicBezTo>
                  <a:pt x="12430" y="1191"/>
                  <a:pt x="12108" y="1448"/>
                  <a:pt x="11830" y="1727"/>
                </a:cubicBezTo>
                <a:cubicBezTo>
                  <a:pt x="11144" y="2220"/>
                  <a:pt x="10437" y="2691"/>
                  <a:pt x="9730" y="3163"/>
                </a:cubicBezTo>
                <a:cubicBezTo>
                  <a:pt x="9430" y="3356"/>
                  <a:pt x="9151" y="3570"/>
                  <a:pt x="8894" y="3827"/>
                </a:cubicBezTo>
                <a:cubicBezTo>
                  <a:pt x="9022" y="3677"/>
                  <a:pt x="9151" y="3527"/>
                  <a:pt x="9280" y="3377"/>
                </a:cubicBezTo>
                <a:cubicBezTo>
                  <a:pt x="10030" y="2499"/>
                  <a:pt x="10908" y="1770"/>
                  <a:pt x="11894" y="1191"/>
                </a:cubicBezTo>
                <a:cubicBezTo>
                  <a:pt x="11989" y="1135"/>
                  <a:pt x="12400" y="945"/>
                  <a:pt x="12657" y="945"/>
                </a:cubicBezTo>
                <a:close/>
                <a:moveTo>
                  <a:pt x="4136" y="977"/>
                </a:moveTo>
                <a:cubicBezTo>
                  <a:pt x="4415" y="1084"/>
                  <a:pt x="4693" y="1234"/>
                  <a:pt x="4908" y="1427"/>
                </a:cubicBezTo>
                <a:lnTo>
                  <a:pt x="4929" y="1427"/>
                </a:lnTo>
                <a:cubicBezTo>
                  <a:pt x="3567" y="2002"/>
                  <a:pt x="2691" y="3232"/>
                  <a:pt x="1418" y="3942"/>
                </a:cubicBezTo>
                <a:lnTo>
                  <a:pt x="1418" y="3942"/>
                </a:lnTo>
                <a:cubicBezTo>
                  <a:pt x="1924" y="3655"/>
                  <a:pt x="2429" y="3007"/>
                  <a:pt x="2872" y="2627"/>
                </a:cubicBezTo>
                <a:cubicBezTo>
                  <a:pt x="3429" y="2198"/>
                  <a:pt x="3858" y="1663"/>
                  <a:pt x="4136" y="1020"/>
                </a:cubicBezTo>
                <a:cubicBezTo>
                  <a:pt x="4136" y="1020"/>
                  <a:pt x="4136" y="998"/>
                  <a:pt x="4136" y="977"/>
                </a:cubicBezTo>
                <a:close/>
                <a:moveTo>
                  <a:pt x="11058" y="2499"/>
                </a:moveTo>
                <a:lnTo>
                  <a:pt x="11058" y="2499"/>
                </a:lnTo>
                <a:cubicBezTo>
                  <a:pt x="10673" y="2927"/>
                  <a:pt x="10223" y="3313"/>
                  <a:pt x="9751" y="3634"/>
                </a:cubicBezTo>
                <a:cubicBezTo>
                  <a:pt x="9301" y="3934"/>
                  <a:pt x="8872" y="4256"/>
                  <a:pt x="8444" y="4599"/>
                </a:cubicBezTo>
                <a:cubicBezTo>
                  <a:pt x="8530" y="4427"/>
                  <a:pt x="8594" y="4277"/>
                  <a:pt x="8680" y="4106"/>
                </a:cubicBezTo>
                <a:cubicBezTo>
                  <a:pt x="9473" y="3570"/>
                  <a:pt x="10287" y="3034"/>
                  <a:pt x="11058" y="2499"/>
                </a:cubicBezTo>
                <a:close/>
                <a:moveTo>
                  <a:pt x="4648" y="1764"/>
                </a:moveTo>
                <a:cubicBezTo>
                  <a:pt x="4822" y="1764"/>
                  <a:pt x="3656" y="2915"/>
                  <a:pt x="3493" y="3077"/>
                </a:cubicBezTo>
                <a:cubicBezTo>
                  <a:pt x="2850" y="3677"/>
                  <a:pt x="2165" y="4234"/>
                  <a:pt x="1457" y="4727"/>
                </a:cubicBezTo>
                <a:cubicBezTo>
                  <a:pt x="1436" y="4663"/>
                  <a:pt x="1415" y="4577"/>
                  <a:pt x="1393" y="4513"/>
                </a:cubicBezTo>
                <a:lnTo>
                  <a:pt x="1393" y="4492"/>
                </a:lnTo>
                <a:cubicBezTo>
                  <a:pt x="1372" y="4384"/>
                  <a:pt x="1372" y="4277"/>
                  <a:pt x="1350" y="4149"/>
                </a:cubicBezTo>
                <a:cubicBezTo>
                  <a:pt x="2508" y="3591"/>
                  <a:pt x="3322" y="2606"/>
                  <a:pt x="4393" y="1898"/>
                </a:cubicBezTo>
                <a:cubicBezTo>
                  <a:pt x="4535" y="1804"/>
                  <a:pt x="4615" y="1764"/>
                  <a:pt x="4648" y="1764"/>
                </a:cubicBezTo>
                <a:close/>
                <a:moveTo>
                  <a:pt x="5079" y="1556"/>
                </a:moveTo>
                <a:cubicBezTo>
                  <a:pt x="5251" y="1727"/>
                  <a:pt x="5401" y="1920"/>
                  <a:pt x="5551" y="2113"/>
                </a:cubicBezTo>
                <a:cubicBezTo>
                  <a:pt x="4222" y="3013"/>
                  <a:pt x="2700" y="4084"/>
                  <a:pt x="1543" y="4942"/>
                </a:cubicBezTo>
                <a:cubicBezTo>
                  <a:pt x="2872" y="3956"/>
                  <a:pt x="4136" y="2927"/>
                  <a:pt x="5079" y="1556"/>
                </a:cubicBezTo>
                <a:close/>
                <a:moveTo>
                  <a:pt x="12901" y="1148"/>
                </a:moveTo>
                <a:cubicBezTo>
                  <a:pt x="12901" y="1277"/>
                  <a:pt x="12837" y="1406"/>
                  <a:pt x="12773" y="1534"/>
                </a:cubicBezTo>
                <a:cubicBezTo>
                  <a:pt x="12537" y="1941"/>
                  <a:pt x="12237" y="2284"/>
                  <a:pt x="11894" y="2606"/>
                </a:cubicBezTo>
                <a:cubicBezTo>
                  <a:pt x="11251" y="3184"/>
                  <a:pt x="10565" y="3720"/>
                  <a:pt x="9837" y="4170"/>
                </a:cubicBezTo>
                <a:cubicBezTo>
                  <a:pt x="9280" y="4556"/>
                  <a:pt x="8680" y="4942"/>
                  <a:pt x="8080" y="5349"/>
                </a:cubicBezTo>
                <a:cubicBezTo>
                  <a:pt x="8122" y="5263"/>
                  <a:pt x="8165" y="5177"/>
                  <a:pt x="8230" y="5070"/>
                </a:cubicBezTo>
                <a:cubicBezTo>
                  <a:pt x="8744" y="4599"/>
                  <a:pt x="9280" y="4170"/>
                  <a:pt x="9858" y="3784"/>
                </a:cubicBezTo>
                <a:cubicBezTo>
                  <a:pt x="10458" y="3420"/>
                  <a:pt x="11016" y="2970"/>
                  <a:pt x="11508" y="2477"/>
                </a:cubicBezTo>
                <a:cubicBezTo>
                  <a:pt x="11723" y="2263"/>
                  <a:pt x="12216" y="1770"/>
                  <a:pt x="12537" y="1427"/>
                </a:cubicBezTo>
                <a:lnTo>
                  <a:pt x="12901" y="1148"/>
                </a:lnTo>
                <a:close/>
                <a:moveTo>
                  <a:pt x="5377" y="2404"/>
                </a:moveTo>
                <a:cubicBezTo>
                  <a:pt x="5417" y="2404"/>
                  <a:pt x="5329" y="2543"/>
                  <a:pt x="4993" y="2949"/>
                </a:cubicBezTo>
                <a:cubicBezTo>
                  <a:pt x="4072" y="4063"/>
                  <a:pt x="2786" y="4770"/>
                  <a:pt x="1715" y="5713"/>
                </a:cubicBezTo>
                <a:cubicBezTo>
                  <a:pt x="1629" y="5499"/>
                  <a:pt x="1565" y="5242"/>
                  <a:pt x="1522" y="5006"/>
                </a:cubicBezTo>
                <a:cubicBezTo>
                  <a:pt x="2207" y="4642"/>
                  <a:pt x="2872" y="4213"/>
                  <a:pt x="3536" y="3763"/>
                </a:cubicBezTo>
                <a:cubicBezTo>
                  <a:pt x="3901" y="3506"/>
                  <a:pt x="4243" y="3249"/>
                  <a:pt x="4608" y="2991"/>
                </a:cubicBezTo>
                <a:cubicBezTo>
                  <a:pt x="4839" y="2828"/>
                  <a:pt x="5305" y="2404"/>
                  <a:pt x="5377" y="2404"/>
                </a:cubicBezTo>
                <a:close/>
                <a:moveTo>
                  <a:pt x="7587" y="5649"/>
                </a:moveTo>
                <a:lnTo>
                  <a:pt x="7651" y="5670"/>
                </a:lnTo>
                <a:lnTo>
                  <a:pt x="7415" y="5820"/>
                </a:lnTo>
                <a:lnTo>
                  <a:pt x="7587" y="5649"/>
                </a:lnTo>
                <a:close/>
                <a:moveTo>
                  <a:pt x="5679" y="2306"/>
                </a:moveTo>
                <a:cubicBezTo>
                  <a:pt x="5826" y="2557"/>
                  <a:pt x="5973" y="2809"/>
                  <a:pt x="6120" y="3081"/>
                </a:cubicBezTo>
                <a:lnTo>
                  <a:pt x="6120" y="3081"/>
                </a:lnTo>
                <a:cubicBezTo>
                  <a:pt x="5395" y="3402"/>
                  <a:pt x="4712" y="3786"/>
                  <a:pt x="4072" y="4256"/>
                </a:cubicBezTo>
                <a:cubicBezTo>
                  <a:pt x="3365" y="4770"/>
                  <a:pt x="2379" y="5327"/>
                  <a:pt x="1779" y="5906"/>
                </a:cubicBezTo>
                <a:cubicBezTo>
                  <a:pt x="3022" y="4642"/>
                  <a:pt x="4736" y="3892"/>
                  <a:pt x="5679" y="2306"/>
                </a:cubicBezTo>
                <a:close/>
                <a:moveTo>
                  <a:pt x="13651" y="1748"/>
                </a:moveTo>
                <a:cubicBezTo>
                  <a:pt x="12366" y="3634"/>
                  <a:pt x="10523" y="4942"/>
                  <a:pt x="8658" y="6227"/>
                </a:cubicBezTo>
                <a:cubicBezTo>
                  <a:pt x="9558" y="5477"/>
                  <a:pt x="10437" y="4706"/>
                  <a:pt x="11316" y="3934"/>
                </a:cubicBezTo>
                <a:cubicBezTo>
                  <a:pt x="12066" y="3270"/>
                  <a:pt x="13137" y="2499"/>
                  <a:pt x="13651" y="1748"/>
                </a:cubicBezTo>
                <a:close/>
                <a:moveTo>
                  <a:pt x="6215" y="3313"/>
                </a:moveTo>
                <a:cubicBezTo>
                  <a:pt x="6344" y="3527"/>
                  <a:pt x="6429" y="3742"/>
                  <a:pt x="6537" y="3956"/>
                </a:cubicBezTo>
                <a:cubicBezTo>
                  <a:pt x="5144" y="4470"/>
                  <a:pt x="4179" y="5606"/>
                  <a:pt x="2958" y="6442"/>
                </a:cubicBezTo>
                <a:cubicBezTo>
                  <a:pt x="2838" y="6521"/>
                  <a:pt x="2513" y="6757"/>
                  <a:pt x="2466" y="6757"/>
                </a:cubicBezTo>
                <a:cubicBezTo>
                  <a:pt x="2438" y="6757"/>
                  <a:pt x="2514" y="6668"/>
                  <a:pt x="2808" y="6399"/>
                </a:cubicBezTo>
                <a:cubicBezTo>
                  <a:pt x="3150" y="6056"/>
                  <a:pt x="3515" y="5756"/>
                  <a:pt x="3879" y="5435"/>
                </a:cubicBezTo>
                <a:cubicBezTo>
                  <a:pt x="4672" y="4727"/>
                  <a:pt x="5486" y="4042"/>
                  <a:pt x="6215" y="3313"/>
                </a:cubicBezTo>
                <a:close/>
                <a:moveTo>
                  <a:pt x="5905" y="3381"/>
                </a:moveTo>
                <a:cubicBezTo>
                  <a:pt x="6020" y="3381"/>
                  <a:pt x="5275" y="3953"/>
                  <a:pt x="5208" y="4020"/>
                </a:cubicBezTo>
                <a:cubicBezTo>
                  <a:pt x="4843" y="4342"/>
                  <a:pt x="4479" y="4642"/>
                  <a:pt x="4115" y="4963"/>
                </a:cubicBezTo>
                <a:cubicBezTo>
                  <a:pt x="3429" y="5563"/>
                  <a:pt x="2743" y="6163"/>
                  <a:pt x="2100" y="6785"/>
                </a:cubicBezTo>
                <a:cubicBezTo>
                  <a:pt x="1993" y="6549"/>
                  <a:pt x="1907" y="6313"/>
                  <a:pt x="1822" y="6056"/>
                </a:cubicBezTo>
                <a:cubicBezTo>
                  <a:pt x="3129" y="5306"/>
                  <a:pt x="4265" y="4256"/>
                  <a:pt x="5594" y="3527"/>
                </a:cubicBezTo>
                <a:cubicBezTo>
                  <a:pt x="5781" y="3422"/>
                  <a:pt x="5874" y="3381"/>
                  <a:pt x="5905" y="3381"/>
                </a:cubicBezTo>
                <a:close/>
                <a:moveTo>
                  <a:pt x="6622" y="4149"/>
                </a:moveTo>
                <a:cubicBezTo>
                  <a:pt x="6727" y="4399"/>
                  <a:pt x="6811" y="4629"/>
                  <a:pt x="6914" y="4839"/>
                </a:cubicBezTo>
                <a:lnTo>
                  <a:pt x="6914" y="4839"/>
                </a:lnTo>
                <a:cubicBezTo>
                  <a:pt x="5482" y="5653"/>
                  <a:pt x="4284" y="6786"/>
                  <a:pt x="2893" y="7642"/>
                </a:cubicBezTo>
                <a:cubicBezTo>
                  <a:pt x="4201" y="6828"/>
                  <a:pt x="5465" y="5306"/>
                  <a:pt x="6622" y="4149"/>
                </a:cubicBezTo>
                <a:close/>
                <a:moveTo>
                  <a:pt x="6184" y="4254"/>
                </a:moveTo>
                <a:cubicBezTo>
                  <a:pt x="6216" y="4254"/>
                  <a:pt x="6152" y="4341"/>
                  <a:pt x="5894" y="4599"/>
                </a:cubicBezTo>
                <a:cubicBezTo>
                  <a:pt x="5572" y="4920"/>
                  <a:pt x="5229" y="5263"/>
                  <a:pt x="4908" y="5585"/>
                </a:cubicBezTo>
                <a:cubicBezTo>
                  <a:pt x="4136" y="6335"/>
                  <a:pt x="3343" y="7085"/>
                  <a:pt x="2550" y="7813"/>
                </a:cubicBezTo>
                <a:cubicBezTo>
                  <a:pt x="2446" y="7562"/>
                  <a:pt x="2320" y="7310"/>
                  <a:pt x="2215" y="7039"/>
                </a:cubicBezTo>
                <a:lnTo>
                  <a:pt x="2215" y="7039"/>
                </a:lnTo>
                <a:cubicBezTo>
                  <a:pt x="3540" y="6502"/>
                  <a:pt x="4481" y="5390"/>
                  <a:pt x="5658" y="4599"/>
                </a:cubicBezTo>
                <a:cubicBezTo>
                  <a:pt x="5780" y="4517"/>
                  <a:pt x="6128" y="4254"/>
                  <a:pt x="6184" y="4254"/>
                </a:cubicBezTo>
                <a:close/>
                <a:moveTo>
                  <a:pt x="6768" y="5122"/>
                </a:moveTo>
                <a:lnTo>
                  <a:pt x="6768" y="5122"/>
                </a:lnTo>
                <a:cubicBezTo>
                  <a:pt x="5615" y="6457"/>
                  <a:pt x="4214" y="7502"/>
                  <a:pt x="3086" y="8842"/>
                </a:cubicBezTo>
                <a:cubicBezTo>
                  <a:pt x="2936" y="8563"/>
                  <a:pt x="2786" y="8285"/>
                  <a:pt x="2658" y="8006"/>
                </a:cubicBezTo>
                <a:cubicBezTo>
                  <a:pt x="3386" y="7599"/>
                  <a:pt x="4072" y="7128"/>
                  <a:pt x="4736" y="6613"/>
                </a:cubicBezTo>
                <a:cubicBezTo>
                  <a:pt x="5325" y="6151"/>
                  <a:pt x="6306" y="5647"/>
                  <a:pt x="6768" y="5122"/>
                </a:cubicBezTo>
                <a:close/>
                <a:moveTo>
                  <a:pt x="7029" y="5113"/>
                </a:moveTo>
                <a:cubicBezTo>
                  <a:pt x="7051" y="5135"/>
                  <a:pt x="7051" y="5177"/>
                  <a:pt x="7072" y="5220"/>
                </a:cubicBezTo>
                <a:lnTo>
                  <a:pt x="7072" y="5199"/>
                </a:lnTo>
                <a:cubicBezTo>
                  <a:pt x="7115" y="5327"/>
                  <a:pt x="7222" y="5392"/>
                  <a:pt x="7329" y="5413"/>
                </a:cubicBezTo>
                <a:cubicBezTo>
                  <a:pt x="7351" y="5435"/>
                  <a:pt x="7372" y="5477"/>
                  <a:pt x="7394" y="5499"/>
                </a:cubicBezTo>
                <a:cubicBezTo>
                  <a:pt x="7158" y="5735"/>
                  <a:pt x="6922" y="5949"/>
                  <a:pt x="6687" y="6185"/>
                </a:cubicBezTo>
                <a:cubicBezTo>
                  <a:pt x="6451" y="6420"/>
                  <a:pt x="6236" y="6635"/>
                  <a:pt x="6001" y="6849"/>
                </a:cubicBezTo>
                <a:cubicBezTo>
                  <a:pt x="5444" y="7256"/>
                  <a:pt x="4929" y="7706"/>
                  <a:pt x="4415" y="8178"/>
                </a:cubicBezTo>
                <a:cubicBezTo>
                  <a:pt x="4265" y="8306"/>
                  <a:pt x="4093" y="8413"/>
                  <a:pt x="3922" y="8542"/>
                </a:cubicBezTo>
                <a:cubicBezTo>
                  <a:pt x="3786" y="8624"/>
                  <a:pt x="3442" y="8887"/>
                  <a:pt x="3369" y="8887"/>
                </a:cubicBezTo>
                <a:cubicBezTo>
                  <a:pt x="3327" y="8887"/>
                  <a:pt x="3374" y="8800"/>
                  <a:pt x="3600" y="8542"/>
                </a:cubicBezTo>
                <a:cubicBezTo>
                  <a:pt x="4651" y="7299"/>
                  <a:pt x="5958" y="6313"/>
                  <a:pt x="7029" y="5113"/>
                </a:cubicBezTo>
                <a:close/>
                <a:moveTo>
                  <a:pt x="13952" y="1663"/>
                </a:moveTo>
                <a:cubicBezTo>
                  <a:pt x="14209" y="2113"/>
                  <a:pt x="14337" y="2627"/>
                  <a:pt x="14316" y="3141"/>
                </a:cubicBezTo>
                <a:cubicBezTo>
                  <a:pt x="13180" y="3763"/>
                  <a:pt x="12130" y="4513"/>
                  <a:pt x="11187" y="5392"/>
                </a:cubicBezTo>
                <a:cubicBezTo>
                  <a:pt x="9987" y="6270"/>
                  <a:pt x="8744" y="7106"/>
                  <a:pt x="7437" y="7835"/>
                </a:cubicBezTo>
                <a:cubicBezTo>
                  <a:pt x="6579" y="8306"/>
                  <a:pt x="5722" y="8799"/>
                  <a:pt x="4908" y="9335"/>
                </a:cubicBezTo>
                <a:cubicBezTo>
                  <a:pt x="5186" y="9078"/>
                  <a:pt x="5465" y="8799"/>
                  <a:pt x="5765" y="8542"/>
                </a:cubicBezTo>
                <a:cubicBezTo>
                  <a:pt x="8487" y="6227"/>
                  <a:pt x="11808" y="4642"/>
                  <a:pt x="13952" y="1684"/>
                </a:cubicBezTo>
                <a:lnTo>
                  <a:pt x="13952" y="1663"/>
                </a:lnTo>
                <a:close/>
                <a:moveTo>
                  <a:pt x="3815" y="8842"/>
                </a:moveTo>
                <a:lnTo>
                  <a:pt x="3815" y="8842"/>
                </a:lnTo>
                <a:cubicBezTo>
                  <a:pt x="3643" y="9013"/>
                  <a:pt x="3493" y="9185"/>
                  <a:pt x="3343" y="9378"/>
                </a:cubicBezTo>
                <a:cubicBezTo>
                  <a:pt x="3322" y="9292"/>
                  <a:pt x="3279" y="9206"/>
                  <a:pt x="3236" y="9121"/>
                </a:cubicBezTo>
                <a:cubicBezTo>
                  <a:pt x="3429" y="9035"/>
                  <a:pt x="3622" y="8949"/>
                  <a:pt x="3815" y="8842"/>
                </a:cubicBezTo>
                <a:close/>
                <a:moveTo>
                  <a:pt x="13223" y="1063"/>
                </a:moveTo>
                <a:cubicBezTo>
                  <a:pt x="13459" y="1148"/>
                  <a:pt x="13651" y="1298"/>
                  <a:pt x="13823" y="1491"/>
                </a:cubicBezTo>
                <a:cubicBezTo>
                  <a:pt x="11980" y="3056"/>
                  <a:pt x="10223" y="4684"/>
                  <a:pt x="8380" y="6206"/>
                </a:cubicBezTo>
                <a:cubicBezTo>
                  <a:pt x="7329" y="7063"/>
                  <a:pt x="6236" y="7856"/>
                  <a:pt x="5101" y="8563"/>
                </a:cubicBezTo>
                <a:cubicBezTo>
                  <a:pt x="4615" y="8880"/>
                  <a:pt x="4109" y="9134"/>
                  <a:pt x="3602" y="9388"/>
                </a:cubicBezTo>
                <a:lnTo>
                  <a:pt x="3602" y="9388"/>
                </a:lnTo>
                <a:cubicBezTo>
                  <a:pt x="3920" y="9218"/>
                  <a:pt x="4314" y="8600"/>
                  <a:pt x="4586" y="8349"/>
                </a:cubicBezTo>
                <a:lnTo>
                  <a:pt x="4672" y="8285"/>
                </a:lnTo>
                <a:cubicBezTo>
                  <a:pt x="5186" y="7899"/>
                  <a:pt x="5679" y="7492"/>
                  <a:pt x="6151" y="7042"/>
                </a:cubicBezTo>
                <a:cubicBezTo>
                  <a:pt x="7372" y="6099"/>
                  <a:pt x="8680" y="5242"/>
                  <a:pt x="9923" y="4363"/>
                </a:cubicBezTo>
                <a:cubicBezTo>
                  <a:pt x="11230" y="3463"/>
                  <a:pt x="12580" y="2563"/>
                  <a:pt x="13223" y="1063"/>
                </a:cubicBezTo>
                <a:close/>
                <a:moveTo>
                  <a:pt x="14316" y="3377"/>
                </a:moveTo>
                <a:lnTo>
                  <a:pt x="14316" y="3377"/>
                </a:lnTo>
                <a:cubicBezTo>
                  <a:pt x="14294" y="3677"/>
                  <a:pt x="14252" y="3956"/>
                  <a:pt x="14209" y="4234"/>
                </a:cubicBezTo>
                <a:cubicBezTo>
                  <a:pt x="14187" y="4320"/>
                  <a:pt x="14166" y="4427"/>
                  <a:pt x="14144" y="4492"/>
                </a:cubicBezTo>
                <a:cubicBezTo>
                  <a:pt x="12366" y="5349"/>
                  <a:pt x="11144" y="6956"/>
                  <a:pt x="9451" y="7942"/>
                </a:cubicBezTo>
                <a:cubicBezTo>
                  <a:pt x="8444" y="8542"/>
                  <a:pt x="7437" y="9185"/>
                  <a:pt x="6429" y="9785"/>
                </a:cubicBezTo>
                <a:cubicBezTo>
                  <a:pt x="6001" y="10064"/>
                  <a:pt x="5572" y="10278"/>
                  <a:pt x="5122" y="10492"/>
                </a:cubicBezTo>
                <a:cubicBezTo>
                  <a:pt x="4832" y="10643"/>
                  <a:pt x="4707" y="10701"/>
                  <a:pt x="4683" y="10701"/>
                </a:cubicBezTo>
                <a:cubicBezTo>
                  <a:pt x="4621" y="10701"/>
                  <a:pt x="5210" y="10331"/>
                  <a:pt x="5379" y="10192"/>
                </a:cubicBezTo>
                <a:cubicBezTo>
                  <a:pt x="6965" y="8885"/>
                  <a:pt x="8744" y="7878"/>
                  <a:pt x="10265" y="6463"/>
                </a:cubicBezTo>
                <a:cubicBezTo>
                  <a:pt x="10415" y="6335"/>
                  <a:pt x="10565" y="6206"/>
                  <a:pt x="10737" y="6056"/>
                </a:cubicBezTo>
                <a:cubicBezTo>
                  <a:pt x="11766" y="5285"/>
                  <a:pt x="12709" y="4449"/>
                  <a:pt x="13780" y="3720"/>
                </a:cubicBezTo>
                <a:cubicBezTo>
                  <a:pt x="13930" y="3677"/>
                  <a:pt x="14016" y="3634"/>
                  <a:pt x="14037" y="3549"/>
                </a:cubicBezTo>
                <a:cubicBezTo>
                  <a:pt x="14144" y="3506"/>
                  <a:pt x="14230" y="3441"/>
                  <a:pt x="14316" y="3377"/>
                </a:cubicBezTo>
                <a:close/>
                <a:moveTo>
                  <a:pt x="9580" y="6828"/>
                </a:moveTo>
                <a:lnTo>
                  <a:pt x="9494" y="6913"/>
                </a:lnTo>
                <a:cubicBezTo>
                  <a:pt x="7865" y="8413"/>
                  <a:pt x="5851" y="9399"/>
                  <a:pt x="4243" y="10942"/>
                </a:cubicBezTo>
                <a:cubicBezTo>
                  <a:pt x="4222" y="10942"/>
                  <a:pt x="4222" y="10985"/>
                  <a:pt x="4222" y="11007"/>
                </a:cubicBezTo>
                <a:cubicBezTo>
                  <a:pt x="4136" y="10857"/>
                  <a:pt x="4029" y="10685"/>
                  <a:pt x="3943" y="10514"/>
                </a:cubicBezTo>
                <a:cubicBezTo>
                  <a:pt x="3793" y="10235"/>
                  <a:pt x="3643" y="9935"/>
                  <a:pt x="3493" y="9656"/>
                </a:cubicBezTo>
                <a:lnTo>
                  <a:pt x="3515" y="9656"/>
                </a:lnTo>
                <a:cubicBezTo>
                  <a:pt x="4222" y="9314"/>
                  <a:pt x="4908" y="8928"/>
                  <a:pt x="5572" y="8499"/>
                </a:cubicBezTo>
                <a:lnTo>
                  <a:pt x="5572" y="8499"/>
                </a:lnTo>
                <a:cubicBezTo>
                  <a:pt x="5015" y="8949"/>
                  <a:pt x="4479" y="9464"/>
                  <a:pt x="3986" y="9999"/>
                </a:cubicBezTo>
                <a:cubicBezTo>
                  <a:pt x="3919" y="10067"/>
                  <a:pt x="3971" y="10175"/>
                  <a:pt x="4039" y="10175"/>
                </a:cubicBezTo>
                <a:cubicBezTo>
                  <a:pt x="4056" y="10175"/>
                  <a:pt x="4075" y="10167"/>
                  <a:pt x="4093" y="10149"/>
                </a:cubicBezTo>
                <a:cubicBezTo>
                  <a:pt x="5786" y="8885"/>
                  <a:pt x="7694" y="7963"/>
                  <a:pt x="9494" y="6892"/>
                </a:cubicBezTo>
                <a:lnTo>
                  <a:pt x="9580" y="6828"/>
                </a:lnTo>
                <a:close/>
                <a:moveTo>
                  <a:pt x="14037" y="4834"/>
                </a:moveTo>
                <a:lnTo>
                  <a:pt x="14037" y="4834"/>
                </a:lnTo>
                <a:cubicBezTo>
                  <a:pt x="13823" y="5542"/>
                  <a:pt x="13566" y="6227"/>
                  <a:pt x="13244" y="6892"/>
                </a:cubicBezTo>
                <a:lnTo>
                  <a:pt x="13244" y="6870"/>
                </a:lnTo>
                <a:cubicBezTo>
                  <a:pt x="12151" y="7878"/>
                  <a:pt x="10823" y="8585"/>
                  <a:pt x="9558" y="9356"/>
                </a:cubicBezTo>
                <a:cubicBezTo>
                  <a:pt x="8765" y="9849"/>
                  <a:pt x="7994" y="10342"/>
                  <a:pt x="7201" y="10835"/>
                </a:cubicBezTo>
                <a:cubicBezTo>
                  <a:pt x="6579" y="11199"/>
                  <a:pt x="5572" y="11585"/>
                  <a:pt x="5144" y="11949"/>
                </a:cubicBezTo>
                <a:cubicBezTo>
                  <a:pt x="6601" y="10621"/>
                  <a:pt x="8122" y="9399"/>
                  <a:pt x="9708" y="8263"/>
                </a:cubicBezTo>
                <a:cubicBezTo>
                  <a:pt x="11208" y="7192"/>
                  <a:pt x="12559" y="5949"/>
                  <a:pt x="14037" y="4834"/>
                </a:cubicBezTo>
                <a:close/>
                <a:moveTo>
                  <a:pt x="9537" y="8156"/>
                </a:moveTo>
                <a:lnTo>
                  <a:pt x="9215" y="8371"/>
                </a:lnTo>
                <a:cubicBezTo>
                  <a:pt x="7651" y="9506"/>
                  <a:pt x="6172" y="10728"/>
                  <a:pt x="4779" y="12035"/>
                </a:cubicBezTo>
                <a:cubicBezTo>
                  <a:pt x="4586" y="11714"/>
                  <a:pt x="4415" y="11414"/>
                  <a:pt x="4243" y="11071"/>
                </a:cubicBezTo>
                <a:lnTo>
                  <a:pt x="4243" y="11071"/>
                </a:lnTo>
                <a:cubicBezTo>
                  <a:pt x="4256" y="11096"/>
                  <a:pt x="4283" y="11106"/>
                  <a:pt x="4312" y="11106"/>
                </a:cubicBezTo>
                <a:cubicBezTo>
                  <a:pt x="4333" y="11106"/>
                  <a:pt x="4354" y="11101"/>
                  <a:pt x="4372" y="11092"/>
                </a:cubicBezTo>
                <a:cubicBezTo>
                  <a:pt x="6172" y="10299"/>
                  <a:pt x="7822" y="9163"/>
                  <a:pt x="9537" y="8156"/>
                </a:cubicBezTo>
                <a:close/>
                <a:moveTo>
                  <a:pt x="10351" y="11842"/>
                </a:moveTo>
                <a:lnTo>
                  <a:pt x="10137" y="12142"/>
                </a:lnTo>
                <a:cubicBezTo>
                  <a:pt x="9987" y="12228"/>
                  <a:pt x="9837" y="12335"/>
                  <a:pt x="9708" y="12442"/>
                </a:cubicBezTo>
                <a:cubicBezTo>
                  <a:pt x="9923" y="12228"/>
                  <a:pt x="10137" y="12035"/>
                  <a:pt x="10351" y="11842"/>
                </a:cubicBezTo>
                <a:close/>
                <a:moveTo>
                  <a:pt x="11637" y="8349"/>
                </a:moveTo>
                <a:lnTo>
                  <a:pt x="11637" y="8349"/>
                </a:lnTo>
                <a:cubicBezTo>
                  <a:pt x="9537" y="9871"/>
                  <a:pt x="7072" y="10899"/>
                  <a:pt x="5165" y="12700"/>
                </a:cubicBezTo>
                <a:lnTo>
                  <a:pt x="4886" y="12250"/>
                </a:lnTo>
                <a:cubicBezTo>
                  <a:pt x="6708" y="11435"/>
                  <a:pt x="8337" y="10342"/>
                  <a:pt x="10030" y="9314"/>
                </a:cubicBezTo>
                <a:cubicBezTo>
                  <a:pt x="10565" y="8992"/>
                  <a:pt x="11101" y="8671"/>
                  <a:pt x="11637" y="8349"/>
                </a:cubicBezTo>
                <a:close/>
                <a:moveTo>
                  <a:pt x="12944" y="7470"/>
                </a:moveTo>
                <a:lnTo>
                  <a:pt x="12666" y="7985"/>
                </a:lnTo>
                <a:cubicBezTo>
                  <a:pt x="12644" y="7963"/>
                  <a:pt x="12623" y="7953"/>
                  <a:pt x="12601" y="7953"/>
                </a:cubicBezTo>
                <a:cubicBezTo>
                  <a:pt x="12580" y="7953"/>
                  <a:pt x="12559" y="7963"/>
                  <a:pt x="12537" y="7985"/>
                </a:cubicBezTo>
                <a:cubicBezTo>
                  <a:pt x="11230" y="9013"/>
                  <a:pt x="9965" y="10128"/>
                  <a:pt x="8594" y="11092"/>
                </a:cubicBezTo>
                <a:cubicBezTo>
                  <a:pt x="7951" y="11564"/>
                  <a:pt x="7265" y="11971"/>
                  <a:pt x="6537" y="12335"/>
                </a:cubicBezTo>
                <a:cubicBezTo>
                  <a:pt x="6541" y="12332"/>
                  <a:pt x="6541" y="12331"/>
                  <a:pt x="6539" y="12331"/>
                </a:cubicBezTo>
                <a:cubicBezTo>
                  <a:pt x="6496" y="12331"/>
                  <a:pt x="5430" y="12819"/>
                  <a:pt x="5320" y="12819"/>
                </a:cubicBezTo>
                <a:cubicBezTo>
                  <a:pt x="5311" y="12819"/>
                  <a:pt x="5308" y="12815"/>
                  <a:pt x="5315" y="12807"/>
                </a:cubicBezTo>
                <a:cubicBezTo>
                  <a:pt x="5679" y="12464"/>
                  <a:pt x="6065" y="12142"/>
                  <a:pt x="6451" y="11842"/>
                </a:cubicBezTo>
                <a:cubicBezTo>
                  <a:pt x="8530" y="10235"/>
                  <a:pt x="10994" y="9206"/>
                  <a:pt x="12944" y="7470"/>
                </a:cubicBezTo>
                <a:close/>
                <a:moveTo>
                  <a:pt x="11551" y="9892"/>
                </a:moveTo>
                <a:lnTo>
                  <a:pt x="11551" y="9892"/>
                </a:lnTo>
                <a:cubicBezTo>
                  <a:pt x="11444" y="10106"/>
                  <a:pt x="11316" y="10299"/>
                  <a:pt x="11187" y="10492"/>
                </a:cubicBezTo>
                <a:cubicBezTo>
                  <a:pt x="10287" y="11264"/>
                  <a:pt x="9344" y="11992"/>
                  <a:pt x="8358" y="12678"/>
                </a:cubicBezTo>
                <a:cubicBezTo>
                  <a:pt x="8122" y="12850"/>
                  <a:pt x="7865" y="13021"/>
                  <a:pt x="7629" y="13171"/>
                </a:cubicBezTo>
                <a:cubicBezTo>
                  <a:pt x="8294" y="12635"/>
                  <a:pt x="8937" y="12078"/>
                  <a:pt x="9601" y="11521"/>
                </a:cubicBezTo>
                <a:cubicBezTo>
                  <a:pt x="10287" y="11007"/>
                  <a:pt x="10930" y="10471"/>
                  <a:pt x="11551" y="9892"/>
                </a:cubicBezTo>
                <a:close/>
                <a:moveTo>
                  <a:pt x="11582" y="9025"/>
                </a:moveTo>
                <a:lnTo>
                  <a:pt x="11582" y="9025"/>
                </a:lnTo>
                <a:cubicBezTo>
                  <a:pt x="10882" y="9715"/>
                  <a:pt x="10142" y="10347"/>
                  <a:pt x="9344" y="10921"/>
                </a:cubicBezTo>
                <a:cubicBezTo>
                  <a:pt x="8144" y="11842"/>
                  <a:pt x="6901" y="12678"/>
                  <a:pt x="5701" y="13578"/>
                </a:cubicBezTo>
                <a:cubicBezTo>
                  <a:pt x="5572" y="13385"/>
                  <a:pt x="5465" y="13192"/>
                  <a:pt x="5358" y="13021"/>
                </a:cubicBezTo>
                <a:cubicBezTo>
                  <a:pt x="7751" y="12265"/>
                  <a:pt x="9672" y="10584"/>
                  <a:pt x="11582" y="9025"/>
                </a:cubicBezTo>
                <a:close/>
                <a:moveTo>
                  <a:pt x="12409" y="8435"/>
                </a:moveTo>
                <a:lnTo>
                  <a:pt x="12409" y="8435"/>
                </a:lnTo>
                <a:cubicBezTo>
                  <a:pt x="12259" y="8692"/>
                  <a:pt x="12108" y="8971"/>
                  <a:pt x="11958" y="9228"/>
                </a:cubicBezTo>
                <a:lnTo>
                  <a:pt x="11830" y="9314"/>
                </a:lnTo>
                <a:cubicBezTo>
                  <a:pt x="11787" y="9314"/>
                  <a:pt x="11723" y="9356"/>
                  <a:pt x="11637" y="9485"/>
                </a:cubicBezTo>
                <a:cubicBezTo>
                  <a:pt x="10930" y="10106"/>
                  <a:pt x="10244" y="10707"/>
                  <a:pt x="9537" y="11307"/>
                </a:cubicBezTo>
                <a:cubicBezTo>
                  <a:pt x="8830" y="11842"/>
                  <a:pt x="8080" y="12335"/>
                  <a:pt x="7329" y="12785"/>
                </a:cubicBezTo>
                <a:cubicBezTo>
                  <a:pt x="6837" y="13085"/>
                  <a:pt x="6344" y="13321"/>
                  <a:pt x="5829" y="13578"/>
                </a:cubicBezTo>
                <a:cubicBezTo>
                  <a:pt x="6344" y="13300"/>
                  <a:pt x="6815" y="13000"/>
                  <a:pt x="7287" y="12657"/>
                </a:cubicBezTo>
                <a:cubicBezTo>
                  <a:pt x="9108" y="11371"/>
                  <a:pt x="10930" y="10085"/>
                  <a:pt x="12409" y="8435"/>
                </a:cubicBezTo>
                <a:close/>
                <a:moveTo>
                  <a:pt x="7972" y="12635"/>
                </a:moveTo>
                <a:lnTo>
                  <a:pt x="7972" y="12635"/>
                </a:lnTo>
                <a:cubicBezTo>
                  <a:pt x="7351" y="13171"/>
                  <a:pt x="6729" y="13685"/>
                  <a:pt x="6086" y="14200"/>
                </a:cubicBezTo>
                <a:cubicBezTo>
                  <a:pt x="6001" y="14050"/>
                  <a:pt x="5915" y="13921"/>
                  <a:pt x="5829" y="13793"/>
                </a:cubicBezTo>
                <a:cubicBezTo>
                  <a:pt x="6558" y="13450"/>
                  <a:pt x="7287" y="13064"/>
                  <a:pt x="7972" y="12635"/>
                </a:cubicBezTo>
                <a:close/>
                <a:moveTo>
                  <a:pt x="10844" y="11071"/>
                </a:moveTo>
                <a:lnTo>
                  <a:pt x="10823" y="11092"/>
                </a:lnTo>
                <a:cubicBezTo>
                  <a:pt x="9387" y="12335"/>
                  <a:pt x="7929" y="13643"/>
                  <a:pt x="6601" y="14993"/>
                </a:cubicBezTo>
                <a:lnTo>
                  <a:pt x="6215" y="14371"/>
                </a:lnTo>
                <a:cubicBezTo>
                  <a:pt x="7801" y="13342"/>
                  <a:pt x="9344" y="12250"/>
                  <a:pt x="10844" y="11071"/>
                </a:cubicBezTo>
                <a:close/>
                <a:moveTo>
                  <a:pt x="8380" y="13621"/>
                </a:moveTo>
                <a:lnTo>
                  <a:pt x="8337" y="13664"/>
                </a:lnTo>
                <a:cubicBezTo>
                  <a:pt x="7887" y="14135"/>
                  <a:pt x="7415" y="14564"/>
                  <a:pt x="6922" y="14971"/>
                </a:cubicBezTo>
                <a:lnTo>
                  <a:pt x="6687" y="15143"/>
                </a:lnTo>
                <a:lnTo>
                  <a:pt x="6687" y="15121"/>
                </a:lnTo>
                <a:cubicBezTo>
                  <a:pt x="6837" y="14993"/>
                  <a:pt x="7265" y="14628"/>
                  <a:pt x="7351" y="14543"/>
                </a:cubicBezTo>
                <a:cubicBezTo>
                  <a:pt x="7694" y="14221"/>
                  <a:pt x="8037" y="13921"/>
                  <a:pt x="8380" y="13621"/>
                </a:cubicBezTo>
                <a:close/>
                <a:moveTo>
                  <a:pt x="9708" y="12678"/>
                </a:moveTo>
                <a:lnTo>
                  <a:pt x="9708" y="12678"/>
                </a:lnTo>
                <a:cubicBezTo>
                  <a:pt x="8765" y="13471"/>
                  <a:pt x="8058" y="14843"/>
                  <a:pt x="7137" y="15807"/>
                </a:cubicBezTo>
                <a:lnTo>
                  <a:pt x="6772" y="15271"/>
                </a:lnTo>
                <a:cubicBezTo>
                  <a:pt x="7887" y="14564"/>
                  <a:pt x="8680" y="13493"/>
                  <a:pt x="9708" y="12678"/>
                </a:cubicBezTo>
                <a:close/>
                <a:moveTo>
                  <a:pt x="8251" y="14821"/>
                </a:moveTo>
                <a:cubicBezTo>
                  <a:pt x="7951" y="15250"/>
                  <a:pt x="7629" y="15678"/>
                  <a:pt x="7308" y="16086"/>
                </a:cubicBezTo>
                <a:lnTo>
                  <a:pt x="7244" y="15978"/>
                </a:lnTo>
                <a:cubicBezTo>
                  <a:pt x="7608" y="15614"/>
                  <a:pt x="7929" y="15228"/>
                  <a:pt x="8251" y="14821"/>
                </a:cubicBezTo>
                <a:close/>
                <a:moveTo>
                  <a:pt x="3360" y="0"/>
                </a:moveTo>
                <a:cubicBezTo>
                  <a:pt x="2173" y="0"/>
                  <a:pt x="1058" y="745"/>
                  <a:pt x="686" y="1941"/>
                </a:cubicBezTo>
                <a:cubicBezTo>
                  <a:pt x="0" y="3892"/>
                  <a:pt x="943" y="6292"/>
                  <a:pt x="1757" y="8028"/>
                </a:cubicBezTo>
                <a:cubicBezTo>
                  <a:pt x="3215" y="11178"/>
                  <a:pt x="5036" y="13985"/>
                  <a:pt x="6879" y="16879"/>
                </a:cubicBezTo>
                <a:cubicBezTo>
                  <a:pt x="6901" y="16943"/>
                  <a:pt x="6922" y="16986"/>
                  <a:pt x="6965" y="17029"/>
                </a:cubicBezTo>
                <a:cubicBezTo>
                  <a:pt x="7044" y="17117"/>
                  <a:pt x="7155" y="17161"/>
                  <a:pt x="7266" y="17161"/>
                </a:cubicBezTo>
                <a:cubicBezTo>
                  <a:pt x="7396" y="17161"/>
                  <a:pt x="7527" y="17101"/>
                  <a:pt x="7608" y="16986"/>
                </a:cubicBezTo>
                <a:lnTo>
                  <a:pt x="7629" y="16986"/>
                </a:lnTo>
                <a:cubicBezTo>
                  <a:pt x="9773" y="14135"/>
                  <a:pt x="11808" y="11242"/>
                  <a:pt x="13480" y="8113"/>
                </a:cubicBezTo>
                <a:cubicBezTo>
                  <a:pt x="14402" y="6399"/>
                  <a:pt x="15366" y="4384"/>
                  <a:pt x="15152" y="2370"/>
                </a:cubicBezTo>
                <a:cubicBezTo>
                  <a:pt x="14987" y="921"/>
                  <a:pt x="13769" y="162"/>
                  <a:pt x="12454" y="162"/>
                </a:cubicBezTo>
                <a:cubicBezTo>
                  <a:pt x="12233" y="162"/>
                  <a:pt x="12009" y="184"/>
                  <a:pt x="11787" y="227"/>
                </a:cubicBezTo>
                <a:cubicBezTo>
                  <a:pt x="9580" y="655"/>
                  <a:pt x="8508" y="2584"/>
                  <a:pt x="7608" y="4470"/>
                </a:cubicBezTo>
                <a:cubicBezTo>
                  <a:pt x="6944" y="2927"/>
                  <a:pt x="6151" y="934"/>
                  <a:pt x="4522" y="248"/>
                </a:cubicBezTo>
                <a:cubicBezTo>
                  <a:pt x="4143" y="80"/>
                  <a:pt x="3748" y="0"/>
                  <a:pt x="336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3A4EB4"/>
              </a:solidFill>
            </a:endParaRPr>
          </a:p>
        </p:txBody>
      </p:sp>
      <p:sp>
        <p:nvSpPr>
          <p:cNvPr id="8328" name="Google Shape;8328;p61"/>
          <p:cNvSpPr/>
          <p:nvPr/>
        </p:nvSpPr>
        <p:spPr>
          <a:xfrm rot="2700000">
            <a:off x="3174680" y="4242417"/>
            <a:ext cx="161602" cy="417347"/>
          </a:xfrm>
          <a:custGeom>
            <a:rect b="b" l="l" r="r" t="t"/>
            <a:pathLst>
              <a:path extrusionOk="0" h="25353" w="9817">
                <a:moveTo>
                  <a:pt x="5909" y="0"/>
                </a:moveTo>
                <a:cubicBezTo>
                  <a:pt x="4256" y="0"/>
                  <a:pt x="2674" y="1636"/>
                  <a:pt x="1908" y="2935"/>
                </a:cubicBezTo>
                <a:cubicBezTo>
                  <a:pt x="1094" y="4307"/>
                  <a:pt x="879" y="6043"/>
                  <a:pt x="687" y="7586"/>
                </a:cubicBezTo>
                <a:cubicBezTo>
                  <a:pt x="408" y="9729"/>
                  <a:pt x="301" y="11894"/>
                  <a:pt x="44" y="14037"/>
                </a:cubicBezTo>
                <a:cubicBezTo>
                  <a:pt x="1" y="14294"/>
                  <a:pt x="183" y="14422"/>
                  <a:pt x="384" y="14422"/>
                </a:cubicBezTo>
                <a:cubicBezTo>
                  <a:pt x="585" y="14422"/>
                  <a:pt x="804" y="14294"/>
                  <a:pt x="837" y="14037"/>
                </a:cubicBezTo>
                <a:cubicBezTo>
                  <a:pt x="1244" y="10608"/>
                  <a:pt x="944" y="6472"/>
                  <a:pt x="2594" y="3343"/>
                </a:cubicBezTo>
                <a:cubicBezTo>
                  <a:pt x="3237" y="2100"/>
                  <a:pt x="4480" y="878"/>
                  <a:pt x="5959" y="857"/>
                </a:cubicBezTo>
                <a:cubicBezTo>
                  <a:pt x="5975" y="856"/>
                  <a:pt x="5991" y="856"/>
                  <a:pt x="6007" y="856"/>
                </a:cubicBezTo>
                <a:cubicBezTo>
                  <a:pt x="7856" y="856"/>
                  <a:pt x="8511" y="3269"/>
                  <a:pt x="8745" y="4693"/>
                </a:cubicBezTo>
                <a:cubicBezTo>
                  <a:pt x="9280" y="7800"/>
                  <a:pt x="9002" y="11143"/>
                  <a:pt x="8787" y="14251"/>
                </a:cubicBezTo>
                <a:cubicBezTo>
                  <a:pt x="8659" y="15923"/>
                  <a:pt x="8573" y="17594"/>
                  <a:pt x="8423" y="19266"/>
                </a:cubicBezTo>
                <a:cubicBezTo>
                  <a:pt x="8252" y="21044"/>
                  <a:pt x="8102" y="23188"/>
                  <a:pt x="6494" y="24281"/>
                </a:cubicBezTo>
                <a:cubicBezTo>
                  <a:pt x="6109" y="24542"/>
                  <a:pt x="5775" y="24653"/>
                  <a:pt x="5486" y="24653"/>
                </a:cubicBezTo>
                <a:cubicBezTo>
                  <a:pt x="4185" y="24653"/>
                  <a:pt x="3796" y="22393"/>
                  <a:pt x="3708" y="21323"/>
                </a:cubicBezTo>
                <a:cubicBezTo>
                  <a:pt x="3558" y="19673"/>
                  <a:pt x="3344" y="18044"/>
                  <a:pt x="3258" y="16373"/>
                </a:cubicBezTo>
                <a:cubicBezTo>
                  <a:pt x="3173" y="14101"/>
                  <a:pt x="3215" y="11829"/>
                  <a:pt x="3751" y="9622"/>
                </a:cubicBezTo>
                <a:cubicBezTo>
                  <a:pt x="3837" y="9215"/>
                  <a:pt x="3987" y="8807"/>
                  <a:pt x="4201" y="8443"/>
                </a:cubicBezTo>
                <a:cubicBezTo>
                  <a:pt x="4400" y="8093"/>
                  <a:pt x="4652" y="7953"/>
                  <a:pt x="4920" y="7953"/>
                </a:cubicBezTo>
                <a:cubicBezTo>
                  <a:pt x="5716" y="7953"/>
                  <a:pt x="6650" y="9200"/>
                  <a:pt x="6730" y="9858"/>
                </a:cubicBezTo>
                <a:cubicBezTo>
                  <a:pt x="6794" y="10608"/>
                  <a:pt x="6794" y="11358"/>
                  <a:pt x="6730" y="12108"/>
                </a:cubicBezTo>
                <a:cubicBezTo>
                  <a:pt x="6666" y="14251"/>
                  <a:pt x="6666" y="16565"/>
                  <a:pt x="6066" y="18623"/>
                </a:cubicBezTo>
                <a:cubicBezTo>
                  <a:pt x="6014" y="18919"/>
                  <a:pt x="6242" y="19107"/>
                  <a:pt x="6473" y="19107"/>
                </a:cubicBezTo>
                <a:cubicBezTo>
                  <a:pt x="6627" y="19107"/>
                  <a:pt x="6782" y="19025"/>
                  <a:pt x="6859" y="18837"/>
                </a:cubicBezTo>
                <a:cubicBezTo>
                  <a:pt x="7459" y="16694"/>
                  <a:pt x="7459" y="14315"/>
                  <a:pt x="7544" y="12108"/>
                </a:cubicBezTo>
                <a:cubicBezTo>
                  <a:pt x="7587" y="10479"/>
                  <a:pt x="7780" y="7950"/>
                  <a:pt x="5723" y="7372"/>
                </a:cubicBezTo>
                <a:cubicBezTo>
                  <a:pt x="5464" y="7298"/>
                  <a:pt x="5229" y="7264"/>
                  <a:pt x="5014" y="7264"/>
                </a:cubicBezTo>
                <a:cubicBezTo>
                  <a:pt x="3220" y="7264"/>
                  <a:pt x="2888" y="9634"/>
                  <a:pt x="2658" y="11165"/>
                </a:cubicBezTo>
                <a:cubicBezTo>
                  <a:pt x="2230" y="14079"/>
                  <a:pt x="2422" y="17058"/>
                  <a:pt x="2765" y="19951"/>
                </a:cubicBezTo>
                <a:cubicBezTo>
                  <a:pt x="2979" y="21554"/>
                  <a:pt x="2873" y="25352"/>
                  <a:pt x="5338" y="25352"/>
                </a:cubicBezTo>
                <a:cubicBezTo>
                  <a:pt x="5345" y="25352"/>
                  <a:pt x="5352" y="25352"/>
                  <a:pt x="5358" y="25352"/>
                </a:cubicBezTo>
                <a:cubicBezTo>
                  <a:pt x="8530" y="25352"/>
                  <a:pt x="8980" y="21687"/>
                  <a:pt x="9237" y="19266"/>
                </a:cubicBezTo>
                <a:cubicBezTo>
                  <a:pt x="9645" y="15537"/>
                  <a:pt x="9816" y="11765"/>
                  <a:pt x="9773" y="8015"/>
                </a:cubicBezTo>
                <a:cubicBezTo>
                  <a:pt x="9709" y="5379"/>
                  <a:pt x="9752" y="2121"/>
                  <a:pt x="7330" y="449"/>
                </a:cubicBezTo>
                <a:cubicBezTo>
                  <a:pt x="6862" y="134"/>
                  <a:pt x="6383" y="0"/>
                  <a:pt x="590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29" name="Google Shape;8329;p61"/>
          <p:cNvSpPr/>
          <p:nvPr/>
        </p:nvSpPr>
        <p:spPr>
          <a:xfrm rot="-1304801">
            <a:off x="337878" y="3134649"/>
            <a:ext cx="167396" cy="170866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30" name="Google Shape;8330;p61"/>
          <p:cNvSpPr/>
          <p:nvPr/>
        </p:nvSpPr>
        <p:spPr>
          <a:xfrm rot="-1304801">
            <a:off x="1547427" y="4535596"/>
            <a:ext cx="44022" cy="36288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31" name="Google Shape;8331;p61"/>
          <p:cNvSpPr/>
          <p:nvPr/>
        </p:nvSpPr>
        <p:spPr>
          <a:xfrm rot="-1304801">
            <a:off x="802765" y="2368694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32" name="Google Shape;8332;p61"/>
          <p:cNvSpPr/>
          <p:nvPr/>
        </p:nvSpPr>
        <p:spPr>
          <a:xfrm rot="-1304801">
            <a:off x="317253" y="2494421"/>
            <a:ext cx="39527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33" name="Google Shape;8333;p61"/>
          <p:cNvSpPr/>
          <p:nvPr/>
        </p:nvSpPr>
        <p:spPr>
          <a:xfrm rot="-1304801">
            <a:off x="746950" y="3064862"/>
            <a:ext cx="42865" cy="38271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34" name="Google Shape;8334;p61"/>
          <p:cNvSpPr/>
          <p:nvPr/>
        </p:nvSpPr>
        <p:spPr>
          <a:xfrm rot="-1304801">
            <a:off x="1042377" y="2770806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35" name="Google Shape;8335;p61"/>
          <p:cNvSpPr/>
          <p:nvPr/>
        </p:nvSpPr>
        <p:spPr>
          <a:xfrm rot="-1304801">
            <a:off x="468039" y="3987956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36" name="Google Shape;8336;p61"/>
          <p:cNvSpPr/>
          <p:nvPr/>
        </p:nvSpPr>
        <p:spPr>
          <a:xfrm rot="-1304801">
            <a:off x="699123" y="4381844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37" name="Google Shape;8337;p61"/>
          <p:cNvSpPr/>
          <p:nvPr/>
        </p:nvSpPr>
        <p:spPr>
          <a:xfrm>
            <a:off x="1037675" y="3592602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38" name="Google Shape;8338;p61"/>
          <p:cNvSpPr/>
          <p:nvPr/>
        </p:nvSpPr>
        <p:spPr>
          <a:xfrm>
            <a:off x="2428350" y="406275"/>
            <a:ext cx="536593" cy="504911"/>
          </a:xfrm>
          <a:custGeom>
            <a:rect b="b" l="l" r="r" t="t"/>
            <a:pathLst>
              <a:path extrusionOk="0" h="10716" w="11389">
                <a:moveTo>
                  <a:pt x="5490" y="0"/>
                </a:moveTo>
                <a:cubicBezTo>
                  <a:pt x="5367" y="0"/>
                  <a:pt x="5233" y="30"/>
                  <a:pt x="5086" y="94"/>
                </a:cubicBezTo>
                <a:cubicBezTo>
                  <a:pt x="3870" y="629"/>
                  <a:pt x="4016" y="2747"/>
                  <a:pt x="3702" y="3806"/>
                </a:cubicBezTo>
                <a:cubicBezTo>
                  <a:pt x="3683" y="3868"/>
                  <a:pt x="3727" y="3905"/>
                  <a:pt x="3774" y="3905"/>
                </a:cubicBezTo>
                <a:cubicBezTo>
                  <a:pt x="3807" y="3905"/>
                  <a:pt x="3842" y="3887"/>
                  <a:pt x="3859" y="3848"/>
                </a:cubicBezTo>
                <a:cubicBezTo>
                  <a:pt x="4299" y="2800"/>
                  <a:pt x="4163" y="1489"/>
                  <a:pt x="4908" y="566"/>
                </a:cubicBezTo>
                <a:cubicBezTo>
                  <a:pt x="5067" y="370"/>
                  <a:pt x="5222" y="290"/>
                  <a:pt x="5367" y="290"/>
                </a:cubicBezTo>
                <a:cubicBezTo>
                  <a:pt x="5843" y="290"/>
                  <a:pt x="6216" y="1147"/>
                  <a:pt x="6313" y="1573"/>
                </a:cubicBezTo>
                <a:cubicBezTo>
                  <a:pt x="6470" y="2233"/>
                  <a:pt x="6439" y="2925"/>
                  <a:pt x="6606" y="3576"/>
                </a:cubicBezTo>
                <a:cubicBezTo>
                  <a:pt x="6621" y="3639"/>
                  <a:pt x="6673" y="3674"/>
                  <a:pt x="6728" y="3674"/>
                </a:cubicBezTo>
                <a:cubicBezTo>
                  <a:pt x="6755" y="3674"/>
                  <a:pt x="6782" y="3666"/>
                  <a:pt x="6806" y="3649"/>
                </a:cubicBezTo>
                <a:cubicBezTo>
                  <a:pt x="6879" y="3783"/>
                  <a:pt x="7081" y="3811"/>
                  <a:pt x="7280" y="3811"/>
                </a:cubicBezTo>
                <a:cubicBezTo>
                  <a:pt x="7425" y="3811"/>
                  <a:pt x="7567" y="3796"/>
                  <a:pt x="7655" y="3796"/>
                </a:cubicBezTo>
                <a:cubicBezTo>
                  <a:pt x="8043" y="3784"/>
                  <a:pt x="8435" y="3760"/>
                  <a:pt x="8829" y="3760"/>
                </a:cubicBezTo>
                <a:cubicBezTo>
                  <a:pt x="9105" y="3760"/>
                  <a:pt x="9381" y="3772"/>
                  <a:pt x="9658" y="3806"/>
                </a:cubicBezTo>
                <a:cubicBezTo>
                  <a:pt x="10633" y="3943"/>
                  <a:pt x="10486" y="4614"/>
                  <a:pt x="9752" y="5075"/>
                </a:cubicBezTo>
                <a:cubicBezTo>
                  <a:pt x="9050" y="5516"/>
                  <a:pt x="8253" y="5788"/>
                  <a:pt x="7435" y="5893"/>
                </a:cubicBezTo>
                <a:cubicBezTo>
                  <a:pt x="7351" y="5904"/>
                  <a:pt x="7288" y="5967"/>
                  <a:pt x="7288" y="6050"/>
                </a:cubicBezTo>
                <a:cubicBezTo>
                  <a:pt x="7278" y="6071"/>
                  <a:pt x="7278" y="6103"/>
                  <a:pt x="7288" y="6124"/>
                </a:cubicBezTo>
                <a:cubicBezTo>
                  <a:pt x="7414" y="7057"/>
                  <a:pt x="7970" y="7875"/>
                  <a:pt x="8263" y="8756"/>
                </a:cubicBezTo>
                <a:cubicBezTo>
                  <a:pt x="8400" y="9183"/>
                  <a:pt x="8512" y="10380"/>
                  <a:pt x="7947" y="10380"/>
                </a:cubicBezTo>
                <a:cubicBezTo>
                  <a:pt x="7860" y="10380"/>
                  <a:pt x="7756" y="10352"/>
                  <a:pt x="7634" y="10287"/>
                </a:cubicBezTo>
                <a:cubicBezTo>
                  <a:pt x="7099" y="10004"/>
                  <a:pt x="6669" y="9448"/>
                  <a:pt x="6323" y="8976"/>
                </a:cubicBezTo>
                <a:cubicBezTo>
                  <a:pt x="6019" y="8588"/>
                  <a:pt x="5673" y="8106"/>
                  <a:pt x="5547" y="7613"/>
                </a:cubicBezTo>
                <a:cubicBezTo>
                  <a:pt x="5527" y="7547"/>
                  <a:pt x="5465" y="7505"/>
                  <a:pt x="5401" y="7505"/>
                </a:cubicBezTo>
                <a:cubicBezTo>
                  <a:pt x="5364" y="7505"/>
                  <a:pt x="5326" y="7519"/>
                  <a:pt x="5296" y="7550"/>
                </a:cubicBezTo>
                <a:cubicBezTo>
                  <a:pt x="4813" y="7928"/>
                  <a:pt x="4404" y="8410"/>
                  <a:pt x="3953" y="8829"/>
                </a:cubicBezTo>
                <a:cubicBezTo>
                  <a:pt x="3482" y="9291"/>
                  <a:pt x="2905" y="9930"/>
                  <a:pt x="2234" y="10088"/>
                </a:cubicBezTo>
                <a:cubicBezTo>
                  <a:pt x="2209" y="10094"/>
                  <a:pt x="2185" y="10097"/>
                  <a:pt x="2164" y="10097"/>
                </a:cubicBezTo>
                <a:cubicBezTo>
                  <a:pt x="1663" y="10097"/>
                  <a:pt x="2226" y="8497"/>
                  <a:pt x="2297" y="8326"/>
                </a:cubicBezTo>
                <a:cubicBezTo>
                  <a:pt x="2475" y="7854"/>
                  <a:pt x="2674" y="7393"/>
                  <a:pt x="2905" y="6952"/>
                </a:cubicBezTo>
                <a:cubicBezTo>
                  <a:pt x="3020" y="6711"/>
                  <a:pt x="3188" y="6292"/>
                  <a:pt x="3398" y="6134"/>
                </a:cubicBezTo>
                <a:cubicBezTo>
                  <a:pt x="3408" y="6124"/>
                  <a:pt x="3419" y="6103"/>
                  <a:pt x="3419" y="6092"/>
                </a:cubicBezTo>
                <a:cubicBezTo>
                  <a:pt x="3471" y="6040"/>
                  <a:pt x="3450" y="5956"/>
                  <a:pt x="3377" y="5925"/>
                </a:cubicBezTo>
                <a:cubicBezTo>
                  <a:pt x="2978" y="5715"/>
                  <a:pt x="0" y="5096"/>
                  <a:pt x="566" y="4373"/>
                </a:cubicBezTo>
                <a:cubicBezTo>
                  <a:pt x="870" y="3985"/>
                  <a:pt x="1825" y="4037"/>
                  <a:pt x="2265" y="4006"/>
                </a:cubicBezTo>
                <a:cubicBezTo>
                  <a:pt x="2493" y="3982"/>
                  <a:pt x="2727" y="3970"/>
                  <a:pt x="2958" y="3970"/>
                </a:cubicBezTo>
                <a:cubicBezTo>
                  <a:pt x="3035" y="3970"/>
                  <a:pt x="3112" y="3972"/>
                  <a:pt x="3188" y="3974"/>
                </a:cubicBezTo>
                <a:cubicBezTo>
                  <a:pt x="3345" y="3953"/>
                  <a:pt x="3502" y="3953"/>
                  <a:pt x="3660" y="3953"/>
                </a:cubicBezTo>
                <a:cubicBezTo>
                  <a:pt x="3660" y="3958"/>
                  <a:pt x="3662" y="3961"/>
                  <a:pt x="3665" y="3961"/>
                </a:cubicBezTo>
                <a:cubicBezTo>
                  <a:pt x="3668" y="3961"/>
                  <a:pt x="3670" y="3958"/>
                  <a:pt x="3670" y="3953"/>
                </a:cubicBezTo>
                <a:cubicBezTo>
                  <a:pt x="3702" y="3922"/>
                  <a:pt x="3691" y="3880"/>
                  <a:pt x="3691" y="3838"/>
                </a:cubicBezTo>
                <a:cubicBezTo>
                  <a:pt x="3670" y="3785"/>
                  <a:pt x="3639" y="3754"/>
                  <a:pt x="3597" y="3743"/>
                </a:cubicBezTo>
                <a:cubicBezTo>
                  <a:pt x="3343" y="3656"/>
                  <a:pt x="3056" y="3625"/>
                  <a:pt x="2762" y="3625"/>
                </a:cubicBezTo>
                <a:cubicBezTo>
                  <a:pt x="2314" y="3625"/>
                  <a:pt x="1850" y="3697"/>
                  <a:pt x="1458" y="3754"/>
                </a:cubicBezTo>
                <a:cubicBezTo>
                  <a:pt x="965" y="3827"/>
                  <a:pt x="273" y="3869"/>
                  <a:pt x="168" y="4488"/>
                </a:cubicBezTo>
                <a:cubicBezTo>
                  <a:pt x="84" y="5012"/>
                  <a:pt x="828" y="5348"/>
                  <a:pt x="1195" y="5505"/>
                </a:cubicBezTo>
                <a:cubicBezTo>
                  <a:pt x="1804" y="5778"/>
                  <a:pt x="2433" y="5977"/>
                  <a:pt x="3083" y="6124"/>
                </a:cubicBezTo>
                <a:cubicBezTo>
                  <a:pt x="2643" y="6438"/>
                  <a:pt x="2265" y="7560"/>
                  <a:pt x="2150" y="7844"/>
                </a:cubicBezTo>
                <a:cubicBezTo>
                  <a:pt x="1919" y="8378"/>
                  <a:pt x="1279" y="9689"/>
                  <a:pt x="1814" y="10245"/>
                </a:cubicBezTo>
                <a:cubicBezTo>
                  <a:pt x="1924" y="10360"/>
                  <a:pt x="2054" y="10407"/>
                  <a:pt x="2193" y="10407"/>
                </a:cubicBezTo>
                <a:cubicBezTo>
                  <a:pt x="2635" y="10407"/>
                  <a:pt x="3168" y="9934"/>
                  <a:pt x="3440" y="9710"/>
                </a:cubicBezTo>
                <a:cubicBezTo>
                  <a:pt x="4111" y="9165"/>
                  <a:pt x="4666" y="8473"/>
                  <a:pt x="5327" y="7917"/>
                </a:cubicBezTo>
                <a:cubicBezTo>
                  <a:pt x="5516" y="8441"/>
                  <a:pt x="5904" y="8934"/>
                  <a:pt x="6229" y="9354"/>
                </a:cubicBezTo>
                <a:cubicBezTo>
                  <a:pt x="6638" y="9867"/>
                  <a:pt x="7152" y="10518"/>
                  <a:pt x="7802" y="10696"/>
                </a:cubicBezTo>
                <a:cubicBezTo>
                  <a:pt x="7858" y="10710"/>
                  <a:pt x="7911" y="10716"/>
                  <a:pt x="7961" y="10716"/>
                </a:cubicBezTo>
                <a:cubicBezTo>
                  <a:pt x="8412" y="10716"/>
                  <a:pt x="8645" y="10200"/>
                  <a:pt x="8683" y="9794"/>
                </a:cubicBezTo>
                <a:cubicBezTo>
                  <a:pt x="8798" y="8483"/>
                  <a:pt x="7844" y="7424"/>
                  <a:pt x="7603" y="6187"/>
                </a:cubicBezTo>
                <a:cubicBezTo>
                  <a:pt x="8662" y="6166"/>
                  <a:pt x="11388" y="5054"/>
                  <a:pt x="10591" y="3911"/>
                </a:cubicBezTo>
                <a:cubicBezTo>
                  <a:pt x="10305" y="3495"/>
                  <a:pt x="9616" y="3459"/>
                  <a:pt x="9090" y="3459"/>
                </a:cubicBezTo>
                <a:cubicBezTo>
                  <a:pt x="8981" y="3459"/>
                  <a:pt x="8878" y="3460"/>
                  <a:pt x="8788" y="3460"/>
                </a:cubicBezTo>
                <a:cubicBezTo>
                  <a:pt x="8158" y="3471"/>
                  <a:pt x="7498" y="3481"/>
                  <a:pt x="6869" y="3534"/>
                </a:cubicBezTo>
                <a:cubicBezTo>
                  <a:pt x="6869" y="3523"/>
                  <a:pt x="6869" y="3513"/>
                  <a:pt x="6869" y="3502"/>
                </a:cubicBezTo>
                <a:cubicBezTo>
                  <a:pt x="6754" y="2808"/>
                  <a:pt x="6683" y="0"/>
                  <a:pt x="54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39" name="Google Shape;8339;p61"/>
          <p:cNvGrpSpPr/>
          <p:nvPr/>
        </p:nvGrpSpPr>
        <p:grpSpPr>
          <a:xfrm>
            <a:off x="8165168" y="94804"/>
            <a:ext cx="902951" cy="622464"/>
            <a:chOff x="8165168" y="94804"/>
            <a:chExt cx="902951" cy="622464"/>
          </a:xfrm>
        </p:grpSpPr>
        <p:sp>
          <p:nvSpPr>
            <p:cNvPr id="8340" name="Google Shape;8340;p61"/>
            <p:cNvSpPr/>
            <p:nvPr/>
          </p:nvSpPr>
          <p:spPr>
            <a:xfrm rot="1272380">
              <a:off x="8212164" y="178635"/>
              <a:ext cx="300547" cy="316106"/>
            </a:xfrm>
            <a:custGeom>
              <a:rect b="b" l="l" r="r" t="t"/>
              <a:pathLst>
                <a:path extrusionOk="0" h="6034" w="5737">
                  <a:moveTo>
                    <a:pt x="1972" y="341"/>
                  </a:moveTo>
                  <a:cubicBezTo>
                    <a:pt x="2245" y="446"/>
                    <a:pt x="2465" y="676"/>
                    <a:pt x="2664" y="886"/>
                  </a:cubicBezTo>
                  <a:cubicBezTo>
                    <a:pt x="2863" y="1085"/>
                    <a:pt x="3062" y="1473"/>
                    <a:pt x="3304" y="1589"/>
                  </a:cubicBezTo>
                  <a:cubicBezTo>
                    <a:pt x="3320" y="1594"/>
                    <a:pt x="3337" y="1597"/>
                    <a:pt x="3354" y="1597"/>
                  </a:cubicBezTo>
                  <a:cubicBezTo>
                    <a:pt x="3402" y="1597"/>
                    <a:pt x="3448" y="1575"/>
                    <a:pt x="3471" y="1536"/>
                  </a:cubicBezTo>
                  <a:cubicBezTo>
                    <a:pt x="3494" y="1552"/>
                    <a:pt x="3523" y="1561"/>
                    <a:pt x="3553" y="1561"/>
                  </a:cubicBezTo>
                  <a:cubicBezTo>
                    <a:pt x="3564" y="1561"/>
                    <a:pt x="3576" y="1560"/>
                    <a:pt x="3587" y="1557"/>
                  </a:cubicBezTo>
                  <a:cubicBezTo>
                    <a:pt x="4080" y="1431"/>
                    <a:pt x="4510" y="1106"/>
                    <a:pt x="4971" y="865"/>
                  </a:cubicBezTo>
                  <a:lnTo>
                    <a:pt x="4971" y="865"/>
                  </a:lnTo>
                  <a:cubicBezTo>
                    <a:pt x="4835" y="1442"/>
                    <a:pt x="4520" y="1945"/>
                    <a:pt x="4216" y="2449"/>
                  </a:cubicBezTo>
                  <a:cubicBezTo>
                    <a:pt x="4153" y="2554"/>
                    <a:pt x="4237" y="2679"/>
                    <a:pt x="4352" y="2679"/>
                  </a:cubicBezTo>
                  <a:cubicBezTo>
                    <a:pt x="4268" y="2711"/>
                    <a:pt x="4226" y="2816"/>
                    <a:pt x="4279" y="2889"/>
                  </a:cubicBezTo>
                  <a:cubicBezTo>
                    <a:pt x="4656" y="3382"/>
                    <a:pt x="5139" y="3843"/>
                    <a:pt x="5359" y="4441"/>
                  </a:cubicBezTo>
                  <a:cubicBezTo>
                    <a:pt x="4772" y="4368"/>
                    <a:pt x="4205" y="4231"/>
                    <a:pt x="3629" y="4126"/>
                  </a:cubicBezTo>
                  <a:cubicBezTo>
                    <a:pt x="3601" y="4099"/>
                    <a:pt x="3567" y="4085"/>
                    <a:pt x="3534" y="4085"/>
                  </a:cubicBezTo>
                  <a:cubicBezTo>
                    <a:pt x="3493" y="4085"/>
                    <a:pt x="3453" y="4107"/>
                    <a:pt x="3430" y="4147"/>
                  </a:cubicBezTo>
                  <a:cubicBezTo>
                    <a:pt x="3073" y="4661"/>
                    <a:pt x="2790" y="5207"/>
                    <a:pt x="2318" y="5647"/>
                  </a:cubicBezTo>
                  <a:cubicBezTo>
                    <a:pt x="2035" y="4923"/>
                    <a:pt x="2129" y="4085"/>
                    <a:pt x="2066" y="3340"/>
                  </a:cubicBezTo>
                  <a:cubicBezTo>
                    <a:pt x="2066" y="3309"/>
                    <a:pt x="2056" y="3288"/>
                    <a:pt x="2035" y="3267"/>
                  </a:cubicBezTo>
                  <a:cubicBezTo>
                    <a:pt x="2035" y="3214"/>
                    <a:pt x="1993" y="3172"/>
                    <a:pt x="1951" y="3162"/>
                  </a:cubicBezTo>
                  <a:cubicBezTo>
                    <a:pt x="1689" y="3109"/>
                    <a:pt x="1416" y="3109"/>
                    <a:pt x="1154" y="3078"/>
                  </a:cubicBezTo>
                  <a:cubicBezTo>
                    <a:pt x="955" y="3046"/>
                    <a:pt x="745" y="3004"/>
                    <a:pt x="546" y="2973"/>
                  </a:cubicBezTo>
                  <a:cubicBezTo>
                    <a:pt x="934" y="2690"/>
                    <a:pt x="1332" y="2417"/>
                    <a:pt x="1731" y="2145"/>
                  </a:cubicBezTo>
                  <a:cubicBezTo>
                    <a:pt x="1752" y="2134"/>
                    <a:pt x="1762" y="2124"/>
                    <a:pt x="1773" y="2113"/>
                  </a:cubicBezTo>
                  <a:cubicBezTo>
                    <a:pt x="1815" y="2103"/>
                    <a:pt x="1857" y="2061"/>
                    <a:pt x="1857" y="2008"/>
                  </a:cubicBezTo>
                  <a:cubicBezTo>
                    <a:pt x="1867" y="1452"/>
                    <a:pt x="1909" y="897"/>
                    <a:pt x="1972" y="341"/>
                  </a:cubicBezTo>
                  <a:close/>
                  <a:moveTo>
                    <a:pt x="1865" y="1"/>
                  </a:moveTo>
                  <a:cubicBezTo>
                    <a:pt x="1801" y="1"/>
                    <a:pt x="1738" y="48"/>
                    <a:pt x="1720" y="110"/>
                  </a:cubicBezTo>
                  <a:cubicBezTo>
                    <a:pt x="1615" y="729"/>
                    <a:pt x="1584" y="1358"/>
                    <a:pt x="1626" y="1977"/>
                  </a:cubicBezTo>
                  <a:cubicBezTo>
                    <a:pt x="1091" y="2239"/>
                    <a:pt x="577" y="2554"/>
                    <a:pt x="105" y="2910"/>
                  </a:cubicBezTo>
                  <a:cubicBezTo>
                    <a:pt x="11" y="2983"/>
                    <a:pt x="0" y="3162"/>
                    <a:pt x="137" y="3193"/>
                  </a:cubicBezTo>
                  <a:cubicBezTo>
                    <a:pt x="593" y="3281"/>
                    <a:pt x="1116" y="3420"/>
                    <a:pt x="1600" y="3420"/>
                  </a:cubicBezTo>
                  <a:cubicBezTo>
                    <a:pt x="1694" y="3420"/>
                    <a:pt x="1787" y="3415"/>
                    <a:pt x="1878" y="3403"/>
                  </a:cubicBezTo>
                  <a:lnTo>
                    <a:pt x="1878" y="3403"/>
                  </a:lnTo>
                  <a:cubicBezTo>
                    <a:pt x="1815" y="4242"/>
                    <a:pt x="1762" y="5186"/>
                    <a:pt x="2140" y="5962"/>
                  </a:cubicBezTo>
                  <a:cubicBezTo>
                    <a:pt x="2170" y="6010"/>
                    <a:pt x="2217" y="6034"/>
                    <a:pt x="2265" y="6034"/>
                  </a:cubicBezTo>
                  <a:cubicBezTo>
                    <a:pt x="2302" y="6034"/>
                    <a:pt x="2339" y="6020"/>
                    <a:pt x="2370" y="5993"/>
                  </a:cubicBezTo>
                  <a:cubicBezTo>
                    <a:pt x="2853" y="5605"/>
                    <a:pt x="3419" y="4955"/>
                    <a:pt x="3629" y="4336"/>
                  </a:cubicBezTo>
                  <a:cubicBezTo>
                    <a:pt x="4258" y="4546"/>
                    <a:pt x="4908" y="4693"/>
                    <a:pt x="5569" y="4756"/>
                  </a:cubicBezTo>
                  <a:cubicBezTo>
                    <a:pt x="5663" y="4756"/>
                    <a:pt x="5737" y="4672"/>
                    <a:pt x="5716" y="4577"/>
                  </a:cubicBezTo>
                  <a:cubicBezTo>
                    <a:pt x="5548" y="3843"/>
                    <a:pt x="4981" y="3277"/>
                    <a:pt x="4520" y="2711"/>
                  </a:cubicBezTo>
                  <a:cubicBezTo>
                    <a:pt x="4499" y="2679"/>
                    <a:pt x="4457" y="2669"/>
                    <a:pt x="4426" y="2669"/>
                  </a:cubicBezTo>
                  <a:cubicBezTo>
                    <a:pt x="4447" y="2648"/>
                    <a:pt x="4468" y="2627"/>
                    <a:pt x="4489" y="2606"/>
                  </a:cubicBezTo>
                  <a:cubicBezTo>
                    <a:pt x="4866" y="1977"/>
                    <a:pt x="5233" y="1358"/>
                    <a:pt x="5307" y="614"/>
                  </a:cubicBezTo>
                  <a:cubicBezTo>
                    <a:pt x="5323" y="517"/>
                    <a:pt x="5241" y="476"/>
                    <a:pt x="5164" y="476"/>
                  </a:cubicBezTo>
                  <a:cubicBezTo>
                    <a:pt x="5140" y="476"/>
                    <a:pt x="5117" y="480"/>
                    <a:pt x="5097" y="488"/>
                  </a:cubicBezTo>
                  <a:cubicBezTo>
                    <a:pt x="4552" y="718"/>
                    <a:pt x="4080" y="1096"/>
                    <a:pt x="3524" y="1306"/>
                  </a:cubicBezTo>
                  <a:cubicBezTo>
                    <a:pt x="3492" y="1306"/>
                    <a:pt x="3461" y="1327"/>
                    <a:pt x="3450" y="1358"/>
                  </a:cubicBezTo>
                  <a:cubicBezTo>
                    <a:pt x="3335" y="1085"/>
                    <a:pt x="2989" y="802"/>
                    <a:pt x="2800" y="603"/>
                  </a:cubicBezTo>
                  <a:cubicBezTo>
                    <a:pt x="2559" y="351"/>
                    <a:pt x="2255" y="68"/>
                    <a:pt x="1898" y="5"/>
                  </a:cubicBezTo>
                  <a:cubicBezTo>
                    <a:pt x="1887" y="2"/>
                    <a:pt x="1876" y="1"/>
                    <a:pt x="18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61"/>
            <p:cNvSpPr/>
            <p:nvPr/>
          </p:nvSpPr>
          <p:spPr>
            <a:xfrm rot="1272380">
              <a:off x="8404258" y="198686"/>
              <a:ext cx="630745" cy="301176"/>
            </a:xfrm>
            <a:custGeom>
              <a:rect b="b" l="l" r="r" t="t"/>
              <a:pathLst>
                <a:path extrusionOk="0" h="5749" w="12040">
                  <a:moveTo>
                    <a:pt x="5455" y="1"/>
                  </a:moveTo>
                  <a:cubicBezTo>
                    <a:pt x="4734" y="1"/>
                    <a:pt x="4013" y="130"/>
                    <a:pt x="3325" y="386"/>
                  </a:cubicBezTo>
                  <a:cubicBezTo>
                    <a:pt x="2109" y="857"/>
                    <a:pt x="1060" y="1822"/>
                    <a:pt x="96" y="2682"/>
                  </a:cubicBezTo>
                  <a:cubicBezTo>
                    <a:pt x="1" y="2760"/>
                    <a:pt x="90" y="2916"/>
                    <a:pt x="195" y="2916"/>
                  </a:cubicBezTo>
                  <a:cubicBezTo>
                    <a:pt x="218" y="2916"/>
                    <a:pt x="241" y="2908"/>
                    <a:pt x="263" y="2892"/>
                  </a:cubicBezTo>
                  <a:cubicBezTo>
                    <a:pt x="1218" y="2200"/>
                    <a:pt x="2067" y="1371"/>
                    <a:pt x="3126" y="836"/>
                  </a:cubicBezTo>
                  <a:cubicBezTo>
                    <a:pt x="3817" y="485"/>
                    <a:pt x="4581" y="337"/>
                    <a:pt x="5348" y="337"/>
                  </a:cubicBezTo>
                  <a:cubicBezTo>
                    <a:pt x="5908" y="337"/>
                    <a:pt x="6470" y="416"/>
                    <a:pt x="7006" y="553"/>
                  </a:cubicBezTo>
                  <a:cubicBezTo>
                    <a:pt x="9512" y="1204"/>
                    <a:pt x="11232" y="3175"/>
                    <a:pt x="11767" y="5650"/>
                  </a:cubicBezTo>
                  <a:cubicBezTo>
                    <a:pt x="11786" y="5717"/>
                    <a:pt x="11843" y="5749"/>
                    <a:pt x="11899" y="5749"/>
                  </a:cubicBezTo>
                  <a:cubicBezTo>
                    <a:pt x="11966" y="5749"/>
                    <a:pt x="12034" y="5704"/>
                    <a:pt x="12040" y="5618"/>
                  </a:cubicBezTo>
                  <a:cubicBezTo>
                    <a:pt x="11924" y="3039"/>
                    <a:pt x="9586" y="1004"/>
                    <a:pt x="7268" y="281"/>
                  </a:cubicBezTo>
                  <a:cubicBezTo>
                    <a:pt x="6677" y="93"/>
                    <a:pt x="6066" y="1"/>
                    <a:pt x="54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61"/>
            <p:cNvSpPr/>
            <p:nvPr/>
          </p:nvSpPr>
          <p:spPr>
            <a:xfrm rot="1272380">
              <a:off x="8503675" y="292193"/>
              <a:ext cx="439636" cy="227466"/>
            </a:xfrm>
            <a:custGeom>
              <a:rect b="b" l="l" r="r" t="t"/>
              <a:pathLst>
                <a:path extrusionOk="0" h="4342" w="8392">
                  <a:moveTo>
                    <a:pt x="2575" y="1"/>
                  </a:moveTo>
                  <a:cubicBezTo>
                    <a:pt x="1700" y="1"/>
                    <a:pt x="825" y="221"/>
                    <a:pt x="66" y="672"/>
                  </a:cubicBezTo>
                  <a:cubicBezTo>
                    <a:pt x="0" y="719"/>
                    <a:pt x="36" y="834"/>
                    <a:pt x="112" y="834"/>
                  </a:cubicBezTo>
                  <a:cubicBezTo>
                    <a:pt x="121" y="834"/>
                    <a:pt x="130" y="833"/>
                    <a:pt x="140" y="829"/>
                  </a:cubicBezTo>
                  <a:cubicBezTo>
                    <a:pt x="983" y="541"/>
                    <a:pt x="1796" y="354"/>
                    <a:pt x="2604" y="354"/>
                  </a:cubicBezTo>
                  <a:cubicBezTo>
                    <a:pt x="3352" y="354"/>
                    <a:pt x="4097" y="514"/>
                    <a:pt x="4858" y="903"/>
                  </a:cubicBezTo>
                  <a:cubicBezTo>
                    <a:pt x="6368" y="1668"/>
                    <a:pt x="7155" y="2979"/>
                    <a:pt x="8109" y="4290"/>
                  </a:cubicBezTo>
                  <a:cubicBezTo>
                    <a:pt x="8138" y="4326"/>
                    <a:pt x="8182" y="4342"/>
                    <a:pt x="8226" y="4342"/>
                  </a:cubicBezTo>
                  <a:cubicBezTo>
                    <a:pt x="8311" y="4342"/>
                    <a:pt x="8392" y="4282"/>
                    <a:pt x="8350" y="4185"/>
                  </a:cubicBezTo>
                  <a:cubicBezTo>
                    <a:pt x="7753" y="2654"/>
                    <a:pt x="6316" y="1270"/>
                    <a:pt x="4869" y="536"/>
                  </a:cubicBezTo>
                  <a:cubicBezTo>
                    <a:pt x="4161" y="182"/>
                    <a:pt x="3368" y="1"/>
                    <a:pt x="25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61"/>
            <p:cNvSpPr/>
            <p:nvPr/>
          </p:nvSpPr>
          <p:spPr>
            <a:xfrm rot="1272380">
              <a:off x="8441322" y="373617"/>
              <a:ext cx="390706" cy="150928"/>
            </a:xfrm>
            <a:custGeom>
              <a:rect b="b" l="l" r="r" t="t"/>
              <a:pathLst>
                <a:path extrusionOk="0" h="2881" w="7458">
                  <a:moveTo>
                    <a:pt x="2669" y="1"/>
                  </a:moveTo>
                  <a:cubicBezTo>
                    <a:pt x="1739" y="1"/>
                    <a:pt x="818" y="260"/>
                    <a:pt x="70" y="839"/>
                  </a:cubicBezTo>
                  <a:cubicBezTo>
                    <a:pt x="1" y="891"/>
                    <a:pt x="68" y="1001"/>
                    <a:pt x="141" y="1001"/>
                  </a:cubicBezTo>
                  <a:cubicBezTo>
                    <a:pt x="156" y="1001"/>
                    <a:pt x="171" y="997"/>
                    <a:pt x="185" y="986"/>
                  </a:cubicBezTo>
                  <a:cubicBezTo>
                    <a:pt x="930" y="515"/>
                    <a:pt x="1749" y="305"/>
                    <a:pt x="2587" y="305"/>
                  </a:cubicBezTo>
                  <a:cubicBezTo>
                    <a:pt x="3094" y="305"/>
                    <a:pt x="3608" y="382"/>
                    <a:pt x="4118" y="524"/>
                  </a:cubicBezTo>
                  <a:cubicBezTo>
                    <a:pt x="4747" y="703"/>
                    <a:pt x="5334" y="996"/>
                    <a:pt x="5859" y="1374"/>
                  </a:cubicBezTo>
                  <a:cubicBezTo>
                    <a:pt x="6446" y="1783"/>
                    <a:pt x="6792" y="2318"/>
                    <a:pt x="7232" y="2852"/>
                  </a:cubicBezTo>
                  <a:cubicBezTo>
                    <a:pt x="7257" y="2872"/>
                    <a:pt x="7284" y="2880"/>
                    <a:pt x="7311" y="2880"/>
                  </a:cubicBezTo>
                  <a:cubicBezTo>
                    <a:pt x="7387" y="2880"/>
                    <a:pt x="7458" y="2812"/>
                    <a:pt x="7442" y="2727"/>
                  </a:cubicBezTo>
                  <a:cubicBezTo>
                    <a:pt x="6991" y="1447"/>
                    <a:pt x="5408" y="598"/>
                    <a:pt x="4202" y="231"/>
                  </a:cubicBezTo>
                  <a:cubicBezTo>
                    <a:pt x="3707" y="81"/>
                    <a:pt x="3186" y="1"/>
                    <a:pt x="26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61"/>
            <p:cNvSpPr/>
            <p:nvPr/>
          </p:nvSpPr>
          <p:spPr>
            <a:xfrm rot="1272380">
              <a:off x="8456122" y="515128"/>
              <a:ext cx="270267" cy="158629"/>
            </a:xfrm>
            <a:custGeom>
              <a:rect b="b" l="l" r="r" t="t"/>
              <a:pathLst>
                <a:path extrusionOk="0" h="3028" w="5159">
                  <a:moveTo>
                    <a:pt x="1127" y="1"/>
                  </a:moveTo>
                  <a:cubicBezTo>
                    <a:pt x="793" y="1"/>
                    <a:pt x="449" y="46"/>
                    <a:pt x="99" y="141"/>
                  </a:cubicBezTo>
                  <a:cubicBezTo>
                    <a:pt x="1" y="160"/>
                    <a:pt x="41" y="300"/>
                    <a:pt x="132" y="300"/>
                  </a:cubicBezTo>
                  <a:cubicBezTo>
                    <a:pt x="138" y="300"/>
                    <a:pt x="145" y="299"/>
                    <a:pt x="151" y="298"/>
                  </a:cubicBezTo>
                  <a:cubicBezTo>
                    <a:pt x="445" y="247"/>
                    <a:pt x="732" y="219"/>
                    <a:pt x="1013" y="219"/>
                  </a:cubicBezTo>
                  <a:cubicBezTo>
                    <a:pt x="1714" y="219"/>
                    <a:pt x="2375" y="393"/>
                    <a:pt x="3004" y="812"/>
                  </a:cubicBezTo>
                  <a:cubicBezTo>
                    <a:pt x="3832" y="1357"/>
                    <a:pt x="4293" y="2228"/>
                    <a:pt x="4902" y="2983"/>
                  </a:cubicBezTo>
                  <a:cubicBezTo>
                    <a:pt x="4925" y="3014"/>
                    <a:pt x="4954" y="3027"/>
                    <a:pt x="4983" y="3027"/>
                  </a:cubicBezTo>
                  <a:cubicBezTo>
                    <a:pt x="5070" y="3027"/>
                    <a:pt x="5159" y="2909"/>
                    <a:pt x="5111" y="2815"/>
                  </a:cubicBezTo>
                  <a:cubicBezTo>
                    <a:pt x="4329" y="1198"/>
                    <a:pt x="2855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5" name="Google Shape;8345;p61"/>
          <p:cNvGrpSpPr/>
          <p:nvPr/>
        </p:nvGrpSpPr>
        <p:grpSpPr>
          <a:xfrm>
            <a:off x="8337625" y="4342225"/>
            <a:ext cx="480849" cy="622473"/>
            <a:chOff x="8337625" y="4342225"/>
            <a:chExt cx="480849" cy="622473"/>
          </a:xfrm>
        </p:grpSpPr>
        <p:sp>
          <p:nvSpPr>
            <p:cNvPr id="8346" name="Google Shape;8346;p61"/>
            <p:cNvSpPr/>
            <p:nvPr/>
          </p:nvSpPr>
          <p:spPr>
            <a:xfrm>
              <a:off x="8534987" y="4434353"/>
              <a:ext cx="124387" cy="174747"/>
            </a:xfrm>
            <a:custGeom>
              <a:rect b="b" l="l" r="r" t="t"/>
              <a:pathLst>
                <a:path extrusionOk="0" h="3640" w="2591">
                  <a:moveTo>
                    <a:pt x="1479" y="890"/>
                  </a:moveTo>
                  <a:cubicBezTo>
                    <a:pt x="1615" y="1257"/>
                    <a:pt x="1856" y="1561"/>
                    <a:pt x="2182" y="1771"/>
                  </a:cubicBezTo>
                  <a:cubicBezTo>
                    <a:pt x="1930" y="1970"/>
                    <a:pt x="1731" y="2212"/>
                    <a:pt x="1573" y="2495"/>
                  </a:cubicBezTo>
                  <a:cubicBezTo>
                    <a:pt x="1448" y="2075"/>
                    <a:pt x="1112" y="1740"/>
                    <a:pt x="692" y="1603"/>
                  </a:cubicBezTo>
                  <a:cubicBezTo>
                    <a:pt x="1039" y="1478"/>
                    <a:pt x="1322" y="1226"/>
                    <a:pt x="1479" y="890"/>
                  </a:cubicBezTo>
                  <a:close/>
                  <a:moveTo>
                    <a:pt x="1555" y="0"/>
                  </a:moveTo>
                  <a:cubicBezTo>
                    <a:pt x="1494" y="0"/>
                    <a:pt x="1436" y="33"/>
                    <a:pt x="1427" y="104"/>
                  </a:cubicBezTo>
                  <a:cubicBezTo>
                    <a:pt x="1427" y="114"/>
                    <a:pt x="1427" y="125"/>
                    <a:pt x="1427" y="135"/>
                  </a:cubicBezTo>
                  <a:cubicBezTo>
                    <a:pt x="1416" y="188"/>
                    <a:pt x="1416" y="240"/>
                    <a:pt x="1406" y="282"/>
                  </a:cubicBezTo>
                  <a:cubicBezTo>
                    <a:pt x="1311" y="932"/>
                    <a:pt x="850" y="1090"/>
                    <a:pt x="346" y="1425"/>
                  </a:cubicBezTo>
                  <a:cubicBezTo>
                    <a:pt x="304" y="1457"/>
                    <a:pt x="284" y="1499"/>
                    <a:pt x="294" y="1551"/>
                  </a:cubicBezTo>
                  <a:lnTo>
                    <a:pt x="116" y="1551"/>
                  </a:lnTo>
                  <a:cubicBezTo>
                    <a:pt x="0" y="1551"/>
                    <a:pt x="0" y="1729"/>
                    <a:pt x="116" y="1729"/>
                  </a:cubicBezTo>
                  <a:cubicBezTo>
                    <a:pt x="902" y="1740"/>
                    <a:pt x="1385" y="2296"/>
                    <a:pt x="1385" y="2977"/>
                  </a:cubicBezTo>
                  <a:cubicBezTo>
                    <a:pt x="1343" y="3145"/>
                    <a:pt x="1311" y="3323"/>
                    <a:pt x="1301" y="3501"/>
                  </a:cubicBezTo>
                  <a:cubicBezTo>
                    <a:pt x="1301" y="3592"/>
                    <a:pt x="1371" y="3640"/>
                    <a:pt x="1444" y="3640"/>
                  </a:cubicBezTo>
                  <a:cubicBezTo>
                    <a:pt x="1506" y="3640"/>
                    <a:pt x="1570" y="3605"/>
                    <a:pt x="1594" y="3533"/>
                  </a:cubicBezTo>
                  <a:cubicBezTo>
                    <a:pt x="1636" y="3376"/>
                    <a:pt x="1668" y="3208"/>
                    <a:pt x="1668" y="3040"/>
                  </a:cubicBezTo>
                  <a:cubicBezTo>
                    <a:pt x="1794" y="2568"/>
                    <a:pt x="2098" y="2149"/>
                    <a:pt x="2507" y="1887"/>
                  </a:cubicBezTo>
                  <a:cubicBezTo>
                    <a:pt x="2591" y="1824"/>
                    <a:pt x="2591" y="1698"/>
                    <a:pt x="2507" y="1645"/>
                  </a:cubicBezTo>
                  <a:cubicBezTo>
                    <a:pt x="1982" y="1352"/>
                    <a:pt x="1636" y="901"/>
                    <a:pt x="1689" y="303"/>
                  </a:cubicBezTo>
                  <a:cubicBezTo>
                    <a:pt x="1689" y="240"/>
                    <a:pt x="1699" y="198"/>
                    <a:pt x="1699" y="135"/>
                  </a:cubicBezTo>
                  <a:cubicBezTo>
                    <a:pt x="1705" y="49"/>
                    <a:pt x="1628" y="0"/>
                    <a:pt x="15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61"/>
            <p:cNvSpPr/>
            <p:nvPr/>
          </p:nvSpPr>
          <p:spPr>
            <a:xfrm>
              <a:off x="8677956" y="4342225"/>
              <a:ext cx="121363" cy="169707"/>
            </a:xfrm>
            <a:custGeom>
              <a:rect b="b" l="l" r="r" t="t"/>
              <a:pathLst>
                <a:path extrusionOk="0" h="3535" w="2528">
                  <a:moveTo>
                    <a:pt x="1353" y="1006"/>
                  </a:moveTo>
                  <a:cubicBezTo>
                    <a:pt x="1490" y="1257"/>
                    <a:pt x="1689" y="1467"/>
                    <a:pt x="1951" y="1593"/>
                  </a:cubicBezTo>
                  <a:cubicBezTo>
                    <a:pt x="1615" y="1782"/>
                    <a:pt x="1343" y="2054"/>
                    <a:pt x="1175" y="2390"/>
                  </a:cubicBezTo>
                  <a:cubicBezTo>
                    <a:pt x="1123" y="2096"/>
                    <a:pt x="965" y="1824"/>
                    <a:pt x="735" y="1614"/>
                  </a:cubicBezTo>
                  <a:cubicBezTo>
                    <a:pt x="1018" y="1509"/>
                    <a:pt x="1238" y="1278"/>
                    <a:pt x="1353" y="1006"/>
                  </a:cubicBezTo>
                  <a:close/>
                  <a:moveTo>
                    <a:pt x="1343" y="0"/>
                  </a:moveTo>
                  <a:cubicBezTo>
                    <a:pt x="1285" y="0"/>
                    <a:pt x="1230" y="32"/>
                    <a:pt x="1217" y="104"/>
                  </a:cubicBezTo>
                  <a:lnTo>
                    <a:pt x="1217" y="146"/>
                  </a:lnTo>
                  <a:cubicBezTo>
                    <a:pt x="1206" y="272"/>
                    <a:pt x="1196" y="387"/>
                    <a:pt x="1206" y="513"/>
                  </a:cubicBezTo>
                  <a:cubicBezTo>
                    <a:pt x="1144" y="985"/>
                    <a:pt x="829" y="1352"/>
                    <a:pt x="273" y="1352"/>
                  </a:cubicBezTo>
                  <a:cubicBezTo>
                    <a:pt x="200" y="1352"/>
                    <a:pt x="147" y="1394"/>
                    <a:pt x="147" y="1457"/>
                  </a:cubicBezTo>
                  <a:lnTo>
                    <a:pt x="95" y="1457"/>
                  </a:lnTo>
                  <a:cubicBezTo>
                    <a:pt x="1" y="1457"/>
                    <a:pt x="1" y="1603"/>
                    <a:pt x="95" y="1603"/>
                  </a:cubicBezTo>
                  <a:cubicBezTo>
                    <a:pt x="860" y="1635"/>
                    <a:pt x="976" y="2369"/>
                    <a:pt x="986" y="3009"/>
                  </a:cubicBezTo>
                  <a:cubicBezTo>
                    <a:pt x="976" y="3124"/>
                    <a:pt x="976" y="3250"/>
                    <a:pt x="986" y="3376"/>
                  </a:cubicBezTo>
                  <a:lnTo>
                    <a:pt x="986" y="3386"/>
                  </a:lnTo>
                  <a:lnTo>
                    <a:pt x="986" y="3428"/>
                  </a:lnTo>
                  <a:cubicBezTo>
                    <a:pt x="1000" y="3502"/>
                    <a:pt x="1058" y="3535"/>
                    <a:pt x="1119" y="3535"/>
                  </a:cubicBezTo>
                  <a:cubicBezTo>
                    <a:pt x="1197" y="3535"/>
                    <a:pt x="1280" y="3480"/>
                    <a:pt x="1280" y="3386"/>
                  </a:cubicBezTo>
                  <a:cubicBezTo>
                    <a:pt x="1280" y="3281"/>
                    <a:pt x="1280" y="3166"/>
                    <a:pt x="1269" y="3051"/>
                  </a:cubicBezTo>
                  <a:cubicBezTo>
                    <a:pt x="1343" y="2432"/>
                    <a:pt x="1783" y="1918"/>
                    <a:pt x="2391" y="1740"/>
                  </a:cubicBezTo>
                  <a:cubicBezTo>
                    <a:pt x="2528" y="1698"/>
                    <a:pt x="2528" y="1499"/>
                    <a:pt x="2391" y="1457"/>
                  </a:cubicBezTo>
                  <a:cubicBezTo>
                    <a:pt x="1909" y="1320"/>
                    <a:pt x="1553" y="974"/>
                    <a:pt x="1500" y="502"/>
                  </a:cubicBezTo>
                  <a:cubicBezTo>
                    <a:pt x="1511" y="387"/>
                    <a:pt x="1521" y="261"/>
                    <a:pt x="1511" y="146"/>
                  </a:cubicBezTo>
                  <a:cubicBezTo>
                    <a:pt x="1505" y="56"/>
                    <a:pt x="1420" y="0"/>
                    <a:pt x="13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61"/>
            <p:cNvSpPr/>
            <p:nvPr/>
          </p:nvSpPr>
          <p:spPr>
            <a:xfrm>
              <a:off x="8682996" y="4528833"/>
              <a:ext cx="135477" cy="186701"/>
            </a:xfrm>
            <a:custGeom>
              <a:rect b="b" l="l" r="r" t="t"/>
              <a:pathLst>
                <a:path extrusionOk="0" h="3889" w="2822">
                  <a:moveTo>
                    <a:pt x="1427" y="1083"/>
                  </a:moveTo>
                  <a:cubicBezTo>
                    <a:pt x="1636" y="1376"/>
                    <a:pt x="1982" y="1554"/>
                    <a:pt x="2328" y="1754"/>
                  </a:cubicBezTo>
                  <a:cubicBezTo>
                    <a:pt x="1888" y="2026"/>
                    <a:pt x="1531" y="2414"/>
                    <a:pt x="1311" y="2876"/>
                  </a:cubicBezTo>
                  <a:cubicBezTo>
                    <a:pt x="1248" y="2425"/>
                    <a:pt x="1101" y="1984"/>
                    <a:pt x="755" y="1785"/>
                  </a:cubicBezTo>
                  <a:cubicBezTo>
                    <a:pt x="1060" y="1638"/>
                    <a:pt x="1290" y="1387"/>
                    <a:pt x="1427" y="1083"/>
                  </a:cubicBezTo>
                  <a:close/>
                  <a:moveTo>
                    <a:pt x="1317" y="0"/>
                  </a:moveTo>
                  <a:cubicBezTo>
                    <a:pt x="1268" y="0"/>
                    <a:pt x="1219" y="44"/>
                    <a:pt x="1238" y="107"/>
                  </a:cubicBezTo>
                  <a:cubicBezTo>
                    <a:pt x="1259" y="191"/>
                    <a:pt x="1269" y="286"/>
                    <a:pt x="1280" y="369"/>
                  </a:cubicBezTo>
                  <a:cubicBezTo>
                    <a:pt x="1238" y="401"/>
                    <a:pt x="1217" y="443"/>
                    <a:pt x="1227" y="485"/>
                  </a:cubicBezTo>
                  <a:cubicBezTo>
                    <a:pt x="1227" y="569"/>
                    <a:pt x="1238" y="642"/>
                    <a:pt x="1259" y="726"/>
                  </a:cubicBezTo>
                  <a:cubicBezTo>
                    <a:pt x="1164" y="1208"/>
                    <a:pt x="755" y="1533"/>
                    <a:pt x="179" y="1670"/>
                  </a:cubicBezTo>
                  <a:cubicBezTo>
                    <a:pt x="0" y="1722"/>
                    <a:pt x="32" y="1974"/>
                    <a:pt x="210" y="1974"/>
                  </a:cubicBezTo>
                  <a:cubicBezTo>
                    <a:pt x="222" y="1973"/>
                    <a:pt x="233" y="1973"/>
                    <a:pt x="245" y="1973"/>
                  </a:cubicBezTo>
                  <a:cubicBezTo>
                    <a:pt x="1100" y="1973"/>
                    <a:pt x="1039" y="3125"/>
                    <a:pt x="1039" y="3736"/>
                  </a:cubicBezTo>
                  <a:cubicBezTo>
                    <a:pt x="1039" y="3831"/>
                    <a:pt x="1129" y="3889"/>
                    <a:pt x="1214" y="3889"/>
                  </a:cubicBezTo>
                  <a:cubicBezTo>
                    <a:pt x="1279" y="3889"/>
                    <a:pt x="1340" y="3855"/>
                    <a:pt x="1353" y="3778"/>
                  </a:cubicBezTo>
                  <a:cubicBezTo>
                    <a:pt x="1500" y="2960"/>
                    <a:pt x="1961" y="2236"/>
                    <a:pt x="2727" y="1900"/>
                  </a:cubicBezTo>
                  <a:cubicBezTo>
                    <a:pt x="2821" y="1838"/>
                    <a:pt x="2821" y="1691"/>
                    <a:pt x="2727" y="1628"/>
                  </a:cubicBezTo>
                  <a:cubicBezTo>
                    <a:pt x="2244" y="1334"/>
                    <a:pt x="1594" y="1145"/>
                    <a:pt x="1521" y="495"/>
                  </a:cubicBezTo>
                  <a:cubicBezTo>
                    <a:pt x="1521" y="464"/>
                    <a:pt x="1510" y="432"/>
                    <a:pt x="1500" y="411"/>
                  </a:cubicBezTo>
                  <a:cubicBezTo>
                    <a:pt x="1479" y="296"/>
                    <a:pt x="1437" y="170"/>
                    <a:pt x="1395" y="65"/>
                  </a:cubicBezTo>
                  <a:cubicBezTo>
                    <a:pt x="1383" y="19"/>
                    <a:pt x="1350" y="0"/>
                    <a:pt x="1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61"/>
            <p:cNvSpPr/>
            <p:nvPr/>
          </p:nvSpPr>
          <p:spPr>
            <a:xfrm>
              <a:off x="8457454" y="4632099"/>
              <a:ext cx="181804" cy="283916"/>
            </a:xfrm>
            <a:custGeom>
              <a:rect b="b" l="l" r="r" t="t"/>
              <a:pathLst>
                <a:path extrusionOk="0" h="5914" w="3787">
                  <a:moveTo>
                    <a:pt x="1815" y="1186"/>
                  </a:moveTo>
                  <a:cubicBezTo>
                    <a:pt x="2024" y="1805"/>
                    <a:pt x="2486" y="2214"/>
                    <a:pt x="3125" y="2476"/>
                  </a:cubicBezTo>
                  <a:cubicBezTo>
                    <a:pt x="2496" y="2812"/>
                    <a:pt x="2087" y="3409"/>
                    <a:pt x="1773" y="4070"/>
                  </a:cubicBezTo>
                  <a:cubicBezTo>
                    <a:pt x="1710" y="3367"/>
                    <a:pt x="1448" y="2696"/>
                    <a:pt x="934" y="2413"/>
                  </a:cubicBezTo>
                  <a:cubicBezTo>
                    <a:pt x="1395" y="2151"/>
                    <a:pt x="1720" y="1700"/>
                    <a:pt x="1815" y="1186"/>
                  </a:cubicBezTo>
                  <a:close/>
                  <a:moveTo>
                    <a:pt x="1676" y="0"/>
                  </a:moveTo>
                  <a:cubicBezTo>
                    <a:pt x="1631" y="0"/>
                    <a:pt x="1582" y="38"/>
                    <a:pt x="1594" y="96"/>
                  </a:cubicBezTo>
                  <a:cubicBezTo>
                    <a:pt x="1731" y="1102"/>
                    <a:pt x="1364" y="2172"/>
                    <a:pt x="221" y="2277"/>
                  </a:cubicBezTo>
                  <a:cubicBezTo>
                    <a:pt x="10" y="2297"/>
                    <a:pt x="1" y="2625"/>
                    <a:pt x="194" y="2625"/>
                  </a:cubicBezTo>
                  <a:cubicBezTo>
                    <a:pt x="203" y="2625"/>
                    <a:pt x="211" y="2624"/>
                    <a:pt x="221" y="2623"/>
                  </a:cubicBezTo>
                  <a:cubicBezTo>
                    <a:pt x="261" y="2619"/>
                    <a:pt x="301" y="2616"/>
                    <a:pt x="339" y="2616"/>
                  </a:cubicBezTo>
                  <a:cubicBezTo>
                    <a:pt x="1350" y="2616"/>
                    <a:pt x="1576" y="4044"/>
                    <a:pt x="1364" y="5024"/>
                  </a:cubicBezTo>
                  <a:cubicBezTo>
                    <a:pt x="1269" y="5255"/>
                    <a:pt x="1185" y="5486"/>
                    <a:pt x="1102" y="5706"/>
                  </a:cubicBezTo>
                  <a:cubicBezTo>
                    <a:pt x="1053" y="5830"/>
                    <a:pt x="1160" y="5914"/>
                    <a:pt x="1269" y="5914"/>
                  </a:cubicBezTo>
                  <a:cubicBezTo>
                    <a:pt x="1324" y="5914"/>
                    <a:pt x="1381" y="5892"/>
                    <a:pt x="1416" y="5842"/>
                  </a:cubicBezTo>
                  <a:cubicBezTo>
                    <a:pt x="1563" y="5590"/>
                    <a:pt x="1668" y="5318"/>
                    <a:pt x="1720" y="5024"/>
                  </a:cubicBezTo>
                  <a:cubicBezTo>
                    <a:pt x="2098" y="4017"/>
                    <a:pt x="2580" y="2937"/>
                    <a:pt x="3629" y="2612"/>
                  </a:cubicBezTo>
                  <a:cubicBezTo>
                    <a:pt x="3786" y="2570"/>
                    <a:pt x="3786" y="2340"/>
                    <a:pt x="3629" y="2298"/>
                  </a:cubicBezTo>
                  <a:cubicBezTo>
                    <a:pt x="2706" y="2036"/>
                    <a:pt x="2108" y="1522"/>
                    <a:pt x="1993" y="536"/>
                  </a:cubicBezTo>
                  <a:cubicBezTo>
                    <a:pt x="1983" y="458"/>
                    <a:pt x="1919" y="398"/>
                    <a:pt x="1843" y="398"/>
                  </a:cubicBezTo>
                  <a:cubicBezTo>
                    <a:pt x="1837" y="398"/>
                    <a:pt x="1831" y="399"/>
                    <a:pt x="1825" y="400"/>
                  </a:cubicBezTo>
                  <a:cubicBezTo>
                    <a:pt x="1804" y="284"/>
                    <a:pt x="1773" y="169"/>
                    <a:pt x="1741" y="54"/>
                  </a:cubicBezTo>
                  <a:cubicBezTo>
                    <a:pt x="1733" y="16"/>
                    <a:pt x="1705" y="0"/>
                    <a:pt x="16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61"/>
            <p:cNvSpPr/>
            <p:nvPr/>
          </p:nvSpPr>
          <p:spPr>
            <a:xfrm>
              <a:off x="8337625" y="4570504"/>
              <a:ext cx="108785" cy="159145"/>
            </a:xfrm>
            <a:custGeom>
              <a:rect b="b" l="l" r="r" t="t"/>
              <a:pathLst>
                <a:path extrusionOk="0" h="3315" w="2266">
                  <a:moveTo>
                    <a:pt x="1238" y="844"/>
                  </a:moveTo>
                  <a:cubicBezTo>
                    <a:pt x="1374" y="1106"/>
                    <a:pt x="1563" y="1337"/>
                    <a:pt x="1794" y="1525"/>
                  </a:cubicBezTo>
                  <a:cubicBezTo>
                    <a:pt x="1521" y="1725"/>
                    <a:pt x="1301" y="1987"/>
                    <a:pt x="1154" y="2291"/>
                  </a:cubicBezTo>
                  <a:cubicBezTo>
                    <a:pt x="1081" y="2060"/>
                    <a:pt x="924" y="1871"/>
                    <a:pt x="714" y="1767"/>
                  </a:cubicBezTo>
                  <a:cubicBezTo>
                    <a:pt x="1007" y="1536"/>
                    <a:pt x="1196" y="1211"/>
                    <a:pt x="1238" y="844"/>
                  </a:cubicBezTo>
                  <a:close/>
                  <a:moveTo>
                    <a:pt x="1104" y="0"/>
                  </a:moveTo>
                  <a:cubicBezTo>
                    <a:pt x="1056" y="0"/>
                    <a:pt x="1005" y="45"/>
                    <a:pt x="1018" y="110"/>
                  </a:cubicBezTo>
                  <a:cubicBezTo>
                    <a:pt x="1018" y="131"/>
                    <a:pt x="1018" y="152"/>
                    <a:pt x="1018" y="173"/>
                  </a:cubicBezTo>
                  <a:cubicBezTo>
                    <a:pt x="986" y="204"/>
                    <a:pt x="986" y="256"/>
                    <a:pt x="1007" y="298"/>
                  </a:cubicBezTo>
                  <a:lnTo>
                    <a:pt x="1039" y="393"/>
                  </a:lnTo>
                  <a:cubicBezTo>
                    <a:pt x="1049" y="970"/>
                    <a:pt x="808" y="1494"/>
                    <a:pt x="179" y="1672"/>
                  </a:cubicBezTo>
                  <a:cubicBezTo>
                    <a:pt x="1" y="1725"/>
                    <a:pt x="43" y="1987"/>
                    <a:pt x="231" y="1987"/>
                  </a:cubicBezTo>
                  <a:cubicBezTo>
                    <a:pt x="903" y="1987"/>
                    <a:pt x="976" y="2626"/>
                    <a:pt x="934" y="3161"/>
                  </a:cubicBezTo>
                  <a:cubicBezTo>
                    <a:pt x="929" y="3265"/>
                    <a:pt x="1003" y="3315"/>
                    <a:pt x="1082" y="3315"/>
                  </a:cubicBezTo>
                  <a:cubicBezTo>
                    <a:pt x="1163" y="3315"/>
                    <a:pt x="1248" y="3262"/>
                    <a:pt x="1259" y="3161"/>
                  </a:cubicBezTo>
                  <a:cubicBezTo>
                    <a:pt x="1280" y="2543"/>
                    <a:pt x="1616" y="1976"/>
                    <a:pt x="2161" y="1672"/>
                  </a:cubicBezTo>
                  <a:cubicBezTo>
                    <a:pt x="2266" y="1609"/>
                    <a:pt x="2266" y="1462"/>
                    <a:pt x="2161" y="1399"/>
                  </a:cubicBezTo>
                  <a:cubicBezTo>
                    <a:pt x="1700" y="1106"/>
                    <a:pt x="1479" y="718"/>
                    <a:pt x="1301" y="215"/>
                  </a:cubicBezTo>
                  <a:cubicBezTo>
                    <a:pt x="1280" y="162"/>
                    <a:pt x="1238" y="131"/>
                    <a:pt x="1186" y="110"/>
                  </a:cubicBezTo>
                  <a:cubicBezTo>
                    <a:pt x="1186" y="99"/>
                    <a:pt x="1186" y="78"/>
                    <a:pt x="1175" y="57"/>
                  </a:cubicBezTo>
                  <a:cubicBezTo>
                    <a:pt x="1163" y="17"/>
                    <a:pt x="1134" y="0"/>
                    <a:pt x="11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61"/>
            <p:cNvSpPr/>
            <p:nvPr/>
          </p:nvSpPr>
          <p:spPr>
            <a:xfrm>
              <a:off x="8436330" y="4367525"/>
              <a:ext cx="84589" cy="133365"/>
            </a:xfrm>
            <a:custGeom>
              <a:rect b="b" l="l" r="r" t="t"/>
              <a:pathLst>
                <a:path extrusionOk="0" h="2778" w="1762">
                  <a:moveTo>
                    <a:pt x="849" y="814"/>
                  </a:moveTo>
                  <a:cubicBezTo>
                    <a:pt x="996" y="1003"/>
                    <a:pt x="1164" y="1181"/>
                    <a:pt x="1353" y="1339"/>
                  </a:cubicBezTo>
                  <a:cubicBezTo>
                    <a:pt x="1143" y="1475"/>
                    <a:pt x="975" y="1643"/>
                    <a:pt x="839" y="1852"/>
                  </a:cubicBezTo>
                  <a:cubicBezTo>
                    <a:pt x="808" y="1706"/>
                    <a:pt x="724" y="1569"/>
                    <a:pt x="608" y="1475"/>
                  </a:cubicBezTo>
                  <a:cubicBezTo>
                    <a:pt x="766" y="1286"/>
                    <a:pt x="849" y="1055"/>
                    <a:pt x="849" y="814"/>
                  </a:cubicBezTo>
                  <a:close/>
                  <a:moveTo>
                    <a:pt x="776" y="0"/>
                  </a:moveTo>
                  <a:cubicBezTo>
                    <a:pt x="747" y="0"/>
                    <a:pt x="719" y="16"/>
                    <a:pt x="703" y="49"/>
                  </a:cubicBezTo>
                  <a:cubicBezTo>
                    <a:pt x="671" y="70"/>
                    <a:pt x="650" y="101"/>
                    <a:pt x="650" y="143"/>
                  </a:cubicBezTo>
                  <a:cubicBezTo>
                    <a:pt x="640" y="237"/>
                    <a:pt x="640" y="332"/>
                    <a:pt x="671" y="437"/>
                  </a:cubicBezTo>
                  <a:cubicBezTo>
                    <a:pt x="640" y="835"/>
                    <a:pt x="587" y="1328"/>
                    <a:pt x="178" y="1328"/>
                  </a:cubicBezTo>
                  <a:cubicBezTo>
                    <a:pt x="0" y="1339"/>
                    <a:pt x="0" y="1611"/>
                    <a:pt x="178" y="1622"/>
                  </a:cubicBezTo>
                  <a:cubicBezTo>
                    <a:pt x="682" y="1622"/>
                    <a:pt x="640" y="2282"/>
                    <a:pt x="577" y="2597"/>
                  </a:cubicBezTo>
                  <a:cubicBezTo>
                    <a:pt x="558" y="2704"/>
                    <a:pt x="649" y="2777"/>
                    <a:pt x="734" y="2777"/>
                  </a:cubicBezTo>
                  <a:cubicBezTo>
                    <a:pt x="790" y="2777"/>
                    <a:pt x="843" y="2745"/>
                    <a:pt x="860" y="2670"/>
                  </a:cubicBezTo>
                  <a:cubicBezTo>
                    <a:pt x="944" y="2146"/>
                    <a:pt x="1185" y="1737"/>
                    <a:pt x="1657" y="1485"/>
                  </a:cubicBezTo>
                  <a:cubicBezTo>
                    <a:pt x="1741" y="1433"/>
                    <a:pt x="1762" y="1328"/>
                    <a:pt x="1688" y="1255"/>
                  </a:cubicBezTo>
                  <a:cubicBezTo>
                    <a:pt x="1363" y="940"/>
                    <a:pt x="954" y="625"/>
                    <a:pt x="902" y="143"/>
                  </a:cubicBezTo>
                  <a:cubicBezTo>
                    <a:pt x="902" y="101"/>
                    <a:pt x="881" y="59"/>
                    <a:pt x="849" y="38"/>
                  </a:cubicBezTo>
                  <a:cubicBezTo>
                    <a:pt x="829" y="13"/>
                    <a:pt x="802" y="0"/>
                    <a:pt x="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61"/>
            <p:cNvSpPr/>
            <p:nvPr/>
          </p:nvSpPr>
          <p:spPr>
            <a:xfrm>
              <a:off x="8639693" y="4819427"/>
              <a:ext cx="100240" cy="145271"/>
            </a:xfrm>
            <a:custGeom>
              <a:rect b="b" l="l" r="r" t="t"/>
              <a:pathLst>
                <a:path extrusionOk="0" h="3026" w="2088">
                  <a:moveTo>
                    <a:pt x="1007" y="881"/>
                  </a:moveTo>
                  <a:cubicBezTo>
                    <a:pt x="1186" y="1112"/>
                    <a:pt x="1416" y="1300"/>
                    <a:pt x="1678" y="1426"/>
                  </a:cubicBezTo>
                  <a:cubicBezTo>
                    <a:pt x="1385" y="1646"/>
                    <a:pt x="1154" y="1940"/>
                    <a:pt x="1007" y="2276"/>
                  </a:cubicBezTo>
                  <a:cubicBezTo>
                    <a:pt x="934" y="1993"/>
                    <a:pt x="819" y="1741"/>
                    <a:pt x="577" y="1605"/>
                  </a:cubicBezTo>
                  <a:cubicBezTo>
                    <a:pt x="829" y="1447"/>
                    <a:pt x="986" y="1175"/>
                    <a:pt x="1007" y="881"/>
                  </a:cubicBezTo>
                  <a:close/>
                  <a:moveTo>
                    <a:pt x="773" y="0"/>
                  </a:moveTo>
                  <a:cubicBezTo>
                    <a:pt x="740" y="0"/>
                    <a:pt x="707" y="33"/>
                    <a:pt x="714" y="73"/>
                  </a:cubicBezTo>
                  <a:cubicBezTo>
                    <a:pt x="735" y="136"/>
                    <a:pt x="745" y="189"/>
                    <a:pt x="766" y="252"/>
                  </a:cubicBezTo>
                  <a:lnTo>
                    <a:pt x="766" y="262"/>
                  </a:lnTo>
                  <a:cubicBezTo>
                    <a:pt x="766" y="325"/>
                    <a:pt x="787" y="378"/>
                    <a:pt x="798" y="441"/>
                  </a:cubicBezTo>
                  <a:cubicBezTo>
                    <a:pt x="871" y="912"/>
                    <a:pt x="724" y="1332"/>
                    <a:pt x="158" y="1489"/>
                  </a:cubicBezTo>
                  <a:cubicBezTo>
                    <a:pt x="1" y="1531"/>
                    <a:pt x="32" y="1751"/>
                    <a:pt x="189" y="1762"/>
                  </a:cubicBezTo>
                  <a:cubicBezTo>
                    <a:pt x="787" y="1804"/>
                    <a:pt x="777" y="2485"/>
                    <a:pt x="871" y="2926"/>
                  </a:cubicBezTo>
                  <a:cubicBezTo>
                    <a:pt x="885" y="2995"/>
                    <a:pt x="935" y="3026"/>
                    <a:pt x="988" y="3026"/>
                  </a:cubicBezTo>
                  <a:cubicBezTo>
                    <a:pt x="1056" y="3026"/>
                    <a:pt x="1127" y="2976"/>
                    <a:pt x="1133" y="2894"/>
                  </a:cubicBezTo>
                  <a:cubicBezTo>
                    <a:pt x="1165" y="2286"/>
                    <a:pt x="1511" y="1846"/>
                    <a:pt x="1993" y="1500"/>
                  </a:cubicBezTo>
                  <a:cubicBezTo>
                    <a:pt x="2087" y="1437"/>
                    <a:pt x="2066" y="1300"/>
                    <a:pt x="1962" y="1269"/>
                  </a:cubicBezTo>
                  <a:cubicBezTo>
                    <a:pt x="1458" y="1070"/>
                    <a:pt x="1112" y="745"/>
                    <a:pt x="1007" y="199"/>
                  </a:cubicBezTo>
                  <a:cubicBezTo>
                    <a:pt x="999" y="139"/>
                    <a:pt x="947" y="100"/>
                    <a:pt x="894" y="100"/>
                  </a:cubicBezTo>
                  <a:cubicBezTo>
                    <a:pt x="883" y="100"/>
                    <a:pt x="871" y="101"/>
                    <a:pt x="860" y="105"/>
                  </a:cubicBezTo>
                  <a:cubicBezTo>
                    <a:pt x="850" y="84"/>
                    <a:pt x="839" y="53"/>
                    <a:pt x="819" y="32"/>
                  </a:cubicBezTo>
                  <a:cubicBezTo>
                    <a:pt x="808" y="10"/>
                    <a:pt x="790" y="0"/>
                    <a:pt x="7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spTree>
      <p:nvGrpSpPr>
        <p:cNvPr id="8353" name="Shape 8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54" name="Google Shape;8354;p62"/>
          <p:cNvSpPr txBox="1"/>
          <p:nvPr>
            <p:ph type="title"/>
          </p:nvPr>
        </p:nvSpPr>
        <p:spPr>
          <a:xfrm>
            <a:off x="714850" y="311640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8355" name="Google Shape;8355;p62"/>
          <p:cNvSpPr txBox="1"/>
          <p:nvPr>
            <p:ph idx="1" type="subTitle"/>
          </p:nvPr>
        </p:nvSpPr>
        <p:spPr>
          <a:xfrm>
            <a:off x="714850" y="857275"/>
            <a:ext cx="2988300" cy="43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356" name="Google Shape;8356;p62"/>
          <p:cNvSpPr txBox="1"/>
          <p:nvPr>
            <p:ph idx="2" type="subTitle"/>
          </p:nvPr>
        </p:nvSpPr>
        <p:spPr>
          <a:xfrm>
            <a:off x="4559700" y="857275"/>
            <a:ext cx="2988300" cy="43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357" name="Google Shape;8357;p62"/>
          <p:cNvSpPr txBox="1"/>
          <p:nvPr>
            <p:ph idx="3" type="subTitle"/>
          </p:nvPr>
        </p:nvSpPr>
        <p:spPr>
          <a:xfrm>
            <a:off x="714850" y="1408724"/>
            <a:ext cx="3776700" cy="209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/>
        </p:txBody>
      </p:sp>
      <p:sp>
        <p:nvSpPr>
          <p:cNvPr id="8358" name="Google Shape;8358;p62"/>
          <p:cNvSpPr txBox="1"/>
          <p:nvPr>
            <p:ph idx="4" type="subTitle"/>
          </p:nvPr>
        </p:nvSpPr>
        <p:spPr>
          <a:xfrm>
            <a:off x="4559700" y="1408724"/>
            <a:ext cx="3776700" cy="149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/>
        </p:txBody>
      </p:sp>
      <p:grpSp>
        <p:nvGrpSpPr>
          <p:cNvPr id="8359" name="Google Shape;8359;p62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8360" name="Google Shape;8360;p62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61" name="Google Shape;8361;p62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62" name="Google Shape;8362;p62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63" name="Google Shape;8363;p62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64" name="Google Shape;8364;p62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65" name="Google Shape;8365;p62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66" name="Google Shape;8366;p62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67" name="Google Shape;8367;p62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68" name="Google Shape;8368;p62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69" name="Google Shape;8369;p62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70" name="Google Shape;8370;p62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71" name="Google Shape;8371;p62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72" name="Google Shape;8372;p62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73" name="Google Shape;8373;p62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74" name="Google Shape;8374;p62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75" name="Google Shape;8375;p62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76" name="Google Shape;8376;p62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77" name="Google Shape;8377;p62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78" name="Google Shape;8378;p62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79" name="Google Shape;8379;p62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80" name="Google Shape;8380;p62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81" name="Google Shape;8381;p62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82" name="Google Shape;8382;p62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83" name="Google Shape;8383;p62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384" name="Google Shape;8384;p62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grpSp>
        <p:nvGrpSpPr>
          <p:cNvPr id="8385" name="Google Shape;8385;p62"/>
          <p:cNvGrpSpPr/>
          <p:nvPr/>
        </p:nvGrpSpPr>
        <p:grpSpPr>
          <a:xfrm>
            <a:off x="6880200" y="0"/>
            <a:ext cx="2310022" cy="513844"/>
            <a:chOff x="6880200" y="0"/>
            <a:chExt cx="2310022" cy="513844"/>
          </a:xfrm>
        </p:grpSpPr>
        <p:sp>
          <p:nvSpPr>
            <p:cNvPr id="8386" name="Google Shape;8386;p62"/>
            <p:cNvSpPr/>
            <p:nvPr/>
          </p:nvSpPr>
          <p:spPr>
            <a:xfrm>
              <a:off x="6880200" y="0"/>
              <a:ext cx="2310022" cy="202892"/>
            </a:xfrm>
            <a:custGeom>
              <a:rect b="b" l="l" r="r" t="t"/>
              <a:pathLst>
                <a:path extrusionOk="0" fill="none" h="2685" w="30570">
                  <a:moveTo>
                    <a:pt x="0" y="1"/>
                  </a:moveTo>
                  <a:cubicBezTo>
                    <a:pt x="547" y="611"/>
                    <a:pt x="1431" y="804"/>
                    <a:pt x="2250" y="965"/>
                  </a:cubicBezTo>
                  <a:cubicBezTo>
                    <a:pt x="11604" y="2685"/>
                    <a:pt x="21312" y="2685"/>
                    <a:pt x="30570" y="531"/>
                  </a:cubicBezTo>
                </a:path>
              </a:pathLst>
            </a:custGeom>
            <a:noFill/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62"/>
            <p:cNvSpPr/>
            <p:nvPr/>
          </p:nvSpPr>
          <p:spPr>
            <a:xfrm>
              <a:off x="7515407" y="139722"/>
              <a:ext cx="389915" cy="347372"/>
            </a:xfrm>
            <a:custGeom>
              <a:rect b="b" l="l" r="r" t="t"/>
              <a:pathLst>
                <a:path extrusionOk="0" h="4597" w="5160">
                  <a:moveTo>
                    <a:pt x="0" y="0"/>
                  </a:moveTo>
                  <a:lnTo>
                    <a:pt x="2314" y="4597"/>
                  </a:lnTo>
                  <a:lnTo>
                    <a:pt x="5159" y="321"/>
                  </a:lnTo>
                  <a:cubicBezTo>
                    <a:pt x="3439" y="273"/>
                    <a:pt x="1720" y="161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62"/>
            <p:cNvSpPr/>
            <p:nvPr/>
          </p:nvSpPr>
          <p:spPr>
            <a:xfrm>
              <a:off x="8018147" y="151812"/>
              <a:ext cx="414247" cy="362032"/>
            </a:xfrm>
            <a:custGeom>
              <a:rect b="b" l="l" r="r" t="t"/>
              <a:pathLst>
                <a:path extrusionOk="0" h="4791" w="5482">
                  <a:moveTo>
                    <a:pt x="5482" y="1"/>
                  </a:moveTo>
                  <a:lnTo>
                    <a:pt x="5482" y="1"/>
                  </a:lnTo>
                  <a:cubicBezTo>
                    <a:pt x="3849" y="116"/>
                    <a:pt x="2203" y="180"/>
                    <a:pt x="556" y="180"/>
                  </a:cubicBezTo>
                  <a:cubicBezTo>
                    <a:pt x="371" y="180"/>
                    <a:pt x="186" y="179"/>
                    <a:pt x="1" y="178"/>
                  </a:cubicBezTo>
                  <a:lnTo>
                    <a:pt x="1" y="178"/>
                  </a:lnTo>
                  <a:lnTo>
                    <a:pt x="2926" y="4790"/>
                  </a:lnTo>
                  <a:lnTo>
                    <a:pt x="5482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62"/>
            <p:cNvSpPr/>
            <p:nvPr/>
          </p:nvSpPr>
          <p:spPr>
            <a:xfrm>
              <a:off x="7030803" y="69219"/>
              <a:ext cx="386288" cy="393618"/>
            </a:xfrm>
            <a:custGeom>
              <a:rect b="b" l="l" r="r" t="t"/>
              <a:pathLst>
                <a:path extrusionOk="0" h="5209" w="5112">
                  <a:moveTo>
                    <a:pt x="0" y="1"/>
                  </a:moveTo>
                  <a:lnTo>
                    <a:pt x="2893" y="5208"/>
                  </a:lnTo>
                  <a:lnTo>
                    <a:pt x="5111" y="788"/>
                  </a:lnTo>
                  <a:cubicBezTo>
                    <a:pt x="3440" y="579"/>
                    <a:pt x="1784" y="338"/>
                    <a:pt x="129" y="3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62"/>
            <p:cNvSpPr/>
            <p:nvPr/>
          </p:nvSpPr>
          <p:spPr>
            <a:xfrm>
              <a:off x="8524665" y="93551"/>
              <a:ext cx="386288" cy="376540"/>
            </a:xfrm>
            <a:custGeom>
              <a:rect b="b" l="l" r="r" t="t"/>
              <a:pathLst>
                <a:path extrusionOk="0" h="4983" w="5112">
                  <a:moveTo>
                    <a:pt x="5111" y="0"/>
                  </a:moveTo>
                  <a:lnTo>
                    <a:pt x="5111" y="0"/>
                  </a:lnTo>
                  <a:cubicBezTo>
                    <a:pt x="3423" y="290"/>
                    <a:pt x="1704" y="515"/>
                    <a:pt x="0" y="675"/>
                  </a:cubicBezTo>
                  <a:lnTo>
                    <a:pt x="2700" y="4983"/>
                  </a:lnTo>
                  <a:lnTo>
                    <a:pt x="5111" y="0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1" name="Google Shape;8391;p62"/>
          <p:cNvGrpSpPr/>
          <p:nvPr/>
        </p:nvGrpSpPr>
        <p:grpSpPr>
          <a:xfrm>
            <a:off x="157475" y="3941025"/>
            <a:ext cx="420333" cy="513848"/>
            <a:chOff x="157475" y="3941025"/>
            <a:chExt cx="420333" cy="513848"/>
          </a:xfrm>
        </p:grpSpPr>
        <p:sp>
          <p:nvSpPr>
            <p:cNvPr id="8392" name="Google Shape;8392;p62"/>
            <p:cNvSpPr/>
            <p:nvPr/>
          </p:nvSpPr>
          <p:spPr>
            <a:xfrm>
              <a:off x="178680" y="4017935"/>
              <a:ext cx="317935" cy="358551"/>
            </a:xfrm>
            <a:custGeom>
              <a:rect b="b" l="l" r="r" t="t"/>
              <a:pathLst>
                <a:path extrusionOk="0" h="7795" w="6912">
                  <a:moveTo>
                    <a:pt x="3126" y="876"/>
                  </a:moveTo>
                  <a:lnTo>
                    <a:pt x="3126" y="876"/>
                  </a:lnTo>
                  <a:cubicBezTo>
                    <a:pt x="3870" y="1935"/>
                    <a:pt x="5066" y="2711"/>
                    <a:pt x="6293" y="3109"/>
                  </a:cubicBezTo>
                  <a:cubicBezTo>
                    <a:pt x="4898" y="3917"/>
                    <a:pt x="3828" y="5217"/>
                    <a:pt x="3440" y="6780"/>
                  </a:cubicBezTo>
                  <a:cubicBezTo>
                    <a:pt x="3073" y="5511"/>
                    <a:pt x="2297" y="4252"/>
                    <a:pt x="1060" y="3875"/>
                  </a:cubicBezTo>
                  <a:cubicBezTo>
                    <a:pt x="2308" y="3361"/>
                    <a:pt x="3482" y="2082"/>
                    <a:pt x="3126" y="876"/>
                  </a:cubicBezTo>
                  <a:close/>
                  <a:moveTo>
                    <a:pt x="2895" y="1"/>
                  </a:moveTo>
                  <a:cubicBezTo>
                    <a:pt x="2812" y="1"/>
                    <a:pt x="2724" y="78"/>
                    <a:pt x="2738" y="173"/>
                  </a:cubicBezTo>
                  <a:cubicBezTo>
                    <a:pt x="2696" y="131"/>
                    <a:pt x="2654" y="79"/>
                    <a:pt x="2612" y="26"/>
                  </a:cubicBezTo>
                  <a:cubicBezTo>
                    <a:pt x="2591" y="10"/>
                    <a:pt x="2569" y="3"/>
                    <a:pt x="2548" y="3"/>
                  </a:cubicBezTo>
                  <a:cubicBezTo>
                    <a:pt x="2476" y="3"/>
                    <a:pt x="2418" y="89"/>
                    <a:pt x="2475" y="163"/>
                  </a:cubicBezTo>
                  <a:cubicBezTo>
                    <a:pt x="3776" y="1736"/>
                    <a:pt x="1825" y="3571"/>
                    <a:pt x="221" y="3749"/>
                  </a:cubicBezTo>
                  <a:cubicBezTo>
                    <a:pt x="11" y="3770"/>
                    <a:pt x="1" y="4095"/>
                    <a:pt x="221" y="4095"/>
                  </a:cubicBezTo>
                  <a:cubicBezTo>
                    <a:pt x="249" y="4094"/>
                    <a:pt x="277" y="4094"/>
                    <a:pt x="305" y="4094"/>
                  </a:cubicBezTo>
                  <a:cubicBezTo>
                    <a:pt x="2126" y="4094"/>
                    <a:pt x="3056" y="6111"/>
                    <a:pt x="3304" y="7671"/>
                  </a:cubicBezTo>
                  <a:cubicBezTo>
                    <a:pt x="3317" y="7757"/>
                    <a:pt x="3378" y="7794"/>
                    <a:pt x="3443" y="7794"/>
                  </a:cubicBezTo>
                  <a:cubicBezTo>
                    <a:pt x="3529" y="7794"/>
                    <a:pt x="3623" y="7730"/>
                    <a:pt x="3629" y="7629"/>
                  </a:cubicBezTo>
                  <a:cubicBezTo>
                    <a:pt x="3786" y="5679"/>
                    <a:pt x="5087" y="4074"/>
                    <a:pt x="6785" y="3193"/>
                  </a:cubicBezTo>
                  <a:cubicBezTo>
                    <a:pt x="6911" y="3120"/>
                    <a:pt x="6890" y="2942"/>
                    <a:pt x="6754" y="2889"/>
                  </a:cubicBezTo>
                  <a:cubicBezTo>
                    <a:pt x="5223" y="2501"/>
                    <a:pt x="3744" y="1505"/>
                    <a:pt x="3010" y="79"/>
                  </a:cubicBezTo>
                  <a:cubicBezTo>
                    <a:pt x="2984" y="23"/>
                    <a:pt x="2940" y="1"/>
                    <a:pt x="2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62"/>
            <p:cNvSpPr/>
            <p:nvPr/>
          </p:nvSpPr>
          <p:spPr>
            <a:xfrm>
              <a:off x="376474" y="3941025"/>
              <a:ext cx="127827" cy="120697"/>
            </a:xfrm>
            <a:custGeom>
              <a:rect b="b" l="l" r="r" t="t"/>
              <a:pathLst>
                <a:path extrusionOk="0" h="2624" w="2779">
                  <a:moveTo>
                    <a:pt x="1070" y="671"/>
                  </a:moveTo>
                  <a:cubicBezTo>
                    <a:pt x="1363" y="954"/>
                    <a:pt x="1741" y="1132"/>
                    <a:pt x="2139" y="1185"/>
                  </a:cubicBezTo>
                  <a:cubicBezTo>
                    <a:pt x="1877" y="1426"/>
                    <a:pt x="1709" y="1751"/>
                    <a:pt x="1667" y="2107"/>
                  </a:cubicBezTo>
                  <a:lnTo>
                    <a:pt x="1667" y="2097"/>
                  </a:lnTo>
                  <a:cubicBezTo>
                    <a:pt x="1353" y="1866"/>
                    <a:pt x="975" y="1730"/>
                    <a:pt x="577" y="1719"/>
                  </a:cubicBezTo>
                  <a:cubicBezTo>
                    <a:pt x="849" y="1405"/>
                    <a:pt x="1070" y="1048"/>
                    <a:pt x="1070" y="671"/>
                  </a:cubicBezTo>
                  <a:close/>
                  <a:moveTo>
                    <a:pt x="792" y="0"/>
                  </a:moveTo>
                  <a:cubicBezTo>
                    <a:pt x="730" y="0"/>
                    <a:pt x="674" y="63"/>
                    <a:pt x="703" y="136"/>
                  </a:cubicBezTo>
                  <a:cubicBezTo>
                    <a:pt x="1038" y="807"/>
                    <a:pt x="587" y="1342"/>
                    <a:pt x="94" y="1772"/>
                  </a:cubicBezTo>
                  <a:cubicBezTo>
                    <a:pt x="0" y="1877"/>
                    <a:pt x="74" y="2034"/>
                    <a:pt x="210" y="2034"/>
                  </a:cubicBezTo>
                  <a:cubicBezTo>
                    <a:pt x="283" y="2029"/>
                    <a:pt x="355" y="2026"/>
                    <a:pt x="425" y="2026"/>
                  </a:cubicBezTo>
                  <a:cubicBezTo>
                    <a:pt x="925" y="2026"/>
                    <a:pt x="1371" y="2165"/>
                    <a:pt x="1720" y="2569"/>
                  </a:cubicBezTo>
                  <a:cubicBezTo>
                    <a:pt x="1752" y="2607"/>
                    <a:pt x="1789" y="2623"/>
                    <a:pt x="1825" y="2623"/>
                  </a:cubicBezTo>
                  <a:cubicBezTo>
                    <a:pt x="1915" y="2623"/>
                    <a:pt x="1997" y="2520"/>
                    <a:pt x="1982" y="2422"/>
                  </a:cubicBezTo>
                  <a:cubicBezTo>
                    <a:pt x="1909" y="1929"/>
                    <a:pt x="2160" y="1436"/>
                    <a:pt x="2622" y="1216"/>
                  </a:cubicBezTo>
                  <a:cubicBezTo>
                    <a:pt x="2779" y="1174"/>
                    <a:pt x="2758" y="933"/>
                    <a:pt x="2580" y="922"/>
                  </a:cubicBezTo>
                  <a:cubicBezTo>
                    <a:pt x="1993" y="901"/>
                    <a:pt x="1332" y="713"/>
                    <a:pt x="1080" y="136"/>
                  </a:cubicBezTo>
                  <a:cubicBezTo>
                    <a:pt x="1060" y="88"/>
                    <a:pt x="1016" y="62"/>
                    <a:pt x="971" y="62"/>
                  </a:cubicBezTo>
                  <a:cubicBezTo>
                    <a:pt x="948" y="62"/>
                    <a:pt x="924" y="69"/>
                    <a:pt x="902" y="83"/>
                  </a:cubicBezTo>
                  <a:cubicBezTo>
                    <a:pt x="891" y="73"/>
                    <a:pt x="881" y="52"/>
                    <a:pt x="870" y="42"/>
                  </a:cubicBezTo>
                  <a:cubicBezTo>
                    <a:pt x="848" y="13"/>
                    <a:pt x="820" y="0"/>
                    <a:pt x="7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62"/>
            <p:cNvSpPr/>
            <p:nvPr/>
          </p:nvSpPr>
          <p:spPr>
            <a:xfrm>
              <a:off x="157475" y="4253907"/>
              <a:ext cx="89741" cy="113384"/>
            </a:xfrm>
            <a:custGeom>
              <a:rect b="b" l="l" r="r" t="t"/>
              <a:pathLst>
                <a:path extrusionOk="0" h="2465" w="1951">
                  <a:moveTo>
                    <a:pt x="1049" y="664"/>
                  </a:moveTo>
                  <a:cubicBezTo>
                    <a:pt x="1112" y="937"/>
                    <a:pt x="1280" y="1167"/>
                    <a:pt x="1510" y="1335"/>
                  </a:cubicBezTo>
                  <a:cubicBezTo>
                    <a:pt x="1280" y="1440"/>
                    <a:pt x="1070" y="1597"/>
                    <a:pt x="913" y="1807"/>
                  </a:cubicBezTo>
                  <a:cubicBezTo>
                    <a:pt x="860" y="1513"/>
                    <a:pt x="661" y="1283"/>
                    <a:pt x="399" y="1157"/>
                  </a:cubicBezTo>
                  <a:cubicBezTo>
                    <a:pt x="671" y="1094"/>
                    <a:pt x="913" y="916"/>
                    <a:pt x="1049" y="664"/>
                  </a:cubicBezTo>
                  <a:close/>
                  <a:moveTo>
                    <a:pt x="1086" y="1"/>
                  </a:moveTo>
                  <a:cubicBezTo>
                    <a:pt x="1025" y="1"/>
                    <a:pt x="965" y="40"/>
                    <a:pt x="965" y="119"/>
                  </a:cubicBezTo>
                  <a:cubicBezTo>
                    <a:pt x="944" y="632"/>
                    <a:pt x="640" y="1031"/>
                    <a:pt x="105" y="1041"/>
                  </a:cubicBezTo>
                  <a:cubicBezTo>
                    <a:pt x="32" y="1041"/>
                    <a:pt x="0" y="1125"/>
                    <a:pt x="53" y="1167"/>
                  </a:cubicBezTo>
                  <a:cubicBezTo>
                    <a:pt x="0" y="1241"/>
                    <a:pt x="42" y="1346"/>
                    <a:pt x="126" y="1356"/>
                  </a:cubicBezTo>
                  <a:cubicBezTo>
                    <a:pt x="629" y="1440"/>
                    <a:pt x="724" y="1891"/>
                    <a:pt x="724" y="2331"/>
                  </a:cubicBezTo>
                  <a:cubicBezTo>
                    <a:pt x="724" y="2420"/>
                    <a:pt x="789" y="2465"/>
                    <a:pt x="855" y="2465"/>
                  </a:cubicBezTo>
                  <a:cubicBezTo>
                    <a:pt x="920" y="2465"/>
                    <a:pt x="986" y="2420"/>
                    <a:pt x="986" y="2331"/>
                  </a:cubicBezTo>
                  <a:cubicBezTo>
                    <a:pt x="1028" y="1859"/>
                    <a:pt x="1458" y="1629"/>
                    <a:pt x="1856" y="1450"/>
                  </a:cubicBezTo>
                  <a:cubicBezTo>
                    <a:pt x="1951" y="1398"/>
                    <a:pt x="1898" y="1251"/>
                    <a:pt x="1814" y="1220"/>
                  </a:cubicBezTo>
                  <a:cubicBezTo>
                    <a:pt x="1343" y="1031"/>
                    <a:pt x="1217" y="580"/>
                    <a:pt x="1206" y="119"/>
                  </a:cubicBezTo>
                  <a:cubicBezTo>
                    <a:pt x="1206" y="40"/>
                    <a:pt x="1146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62"/>
            <p:cNvSpPr/>
            <p:nvPr/>
          </p:nvSpPr>
          <p:spPr>
            <a:xfrm>
              <a:off x="500808" y="4032884"/>
              <a:ext cx="77000" cy="56439"/>
            </a:xfrm>
            <a:custGeom>
              <a:rect b="b" l="l" r="r" t="t"/>
              <a:pathLst>
                <a:path extrusionOk="0" h="1227" w="1674">
                  <a:moveTo>
                    <a:pt x="527" y="268"/>
                  </a:moveTo>
                  <a:lnTo>
                    <a:pt x="527" y="268"/>
                  </a:lnTo>
                  <a:cubicBezTo>
                    <a:pt x="672" y="376"/>
                    <a:pt x="847" y="410"/>
                    <a:pt x="1028" y="410"/>
                  </a:cubicBezTo>
                  <a:cubicBezTo>
                    <a:pt x="1108" y="410"/>
                    <a:pt x="1190" y="403"/>
                    <a:pt x="1271" y="394"/>
                  </a:cubicBezTo>
                  <a:lnTo>
                    <a:pt x="1271" y="394"/>
                  </a:lnTo>
                  <a:cubicBezTo>
                    <a:pt x="1198" y="551"/>
                    <a:pt x="1177" y="740"/>
                    <a:pt x="1198" y="918"/>
                  </a:cubicBezTo>
                  <a:cubicBezTo>
                    <a:pt x="1067" y="881"/>
                    <a:pt x="936" y="863"/>
                    <a:pt x="806" y="863"/>
                  </a:cubicBezTo>
                  <a:cubicBezTo>
                    <a:pt x="676" y="863"/>
                    <a:pt x="548" y="881"/>
                    <a:pt x="422" y="918"/>
                  </a:cubicBezTo>
                  <a:cubicBezTo>
                    <a:pt x="516" y="719"/>
                    <a:pt x="558" y="488"/>
                    <a:pt x="527" y="268"/>
                  </a:cubicBezTo>
                  <a:close/>
                  <a:moveTo>
                    <a:pt x="509" y="1"/>
                  </a:moveTo>
                  <a:cubicBezTo>
                    <a:pt x="480" y="1"/>
                    <a:pt x="451" y="17"/>
                    <a:pt x="433" y="47"/>
                  </a:cubicBezTo>
                  <a:cubicBezTo>
                    <a:pt x="421" y="42"/>
                    <a:pt x="409" y="39"/>
                    <a:pt x="398" y="39"/>
                  </a:cubicBezTo>
                  <a:cubicBezTo>
                    <a:pt x="349" y="39"/>
                    <a:pt x="309" y="90"/>
                    <a:pt x="317" y="142"/>
                  </a:cubicBezTo>
                  <a:cubicBezTo>
                    <a:pt x="391" y="456"/>
                    <a:pt x="307" y="782"/>
                    <a:pt x="86" y="1023"/>
                  </a:cubicBezTo>
                  <a:cubicBezTo>
                    <a:pt x="1" y="1099"/>
                    <a:pt x="62" y="1226"/>
                    <a:pt x="167" y="1226"/>
                  </a:cubicBezTo>
                  <a:cubicBezTo>
                    <a:pt x="178" y="1226"/>
                    <a:pt x="190" y="1225"/>
                    <a:pt x="202" y="1222"/>
                  </a:cubicBezTo>
                  <a:cubicBezTo>
                    <a:pt x="416" y="1161"/>
                    <a:pt x="619" y="1103"/>
                    <a:pt x="824" y="1103"/>
                  </a:cubicBezTo>
                  <a:cubicBezTo>
                    <a:pt x="971" y="1103"/>
                    <a:pt x="1118" y="1133"/>
                    <a:pt x="1271" y="1211"/>
                  </a:cubicBezTo>
                  <a:cubicBezTo>
                    <a:pt x="1288" y="1220"/>
                    <a:pt x="1305" y="1223"/>
                    <a:pt x="1322" y="1223"/>
                  </a:cubicBezTo>
                  <a:cubicBezTo>
                    <a:pt x="1392" y="1223"/>
                    <a:pt x="1456" y="1159"/>
                    <a:pt x="1439" y="1075"/>
                  </a:cubicBezTo>
                  <a:cubicBezTo>
                    <a:pt x="1397" y="771"/>
                    <a:pt x="1408" y="551"/>
                    <a:pt x="1607" y="299"/>
                  </a:cubicBezTo>
                  <a:cubicBezTo>
                    <a:pt x="1674" y="213"/>
                    <a:pt x="1575" y="118"/>
                    <a:pt x="1494" y="118"/>
                  </a:cubicBezTo>
                  <a:cubicBezTo>
                    <a:pt x="1486" y="118"/>
                    <a:pt x="1478" y="119"/>
                    <a:pt x="1471" y="121"/>
                  </a:cubicBezTo>
                  <a:cubicBezTo>
                    <a:pt x="1331" y="144"/>
                    <a:pt x="1192" y="165"/>
                    <a:pt x="1057" y="165"/>
                  </a:cubicBezTo>
                  <a:cubicBezTo>
                    <a:pt x="886" y="165"/>
                    <a:pt x="721" y="132"/>
                    <a:pt x="569" y="26"/>
                  </a:cubicBezTo>
                  <a:cubicBezTo>
                    <a:pt x="551" y="9"/>
                    <a:pt x="530" y="1"/>
                    <a:pt x="5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62"/>
            <p:cNvSpPr/>
            <p:nvPr/>
          </p:nvSpPr>
          <p:spPr>
            <a:xfrm>
              <a:off x="218239" y="4374194"/>
              <a:ext cx="90707" cy="80680"/>
            </a:xfrm>
            <a:custGeom>
              <a:rect b="b" l="l" r="r" t="t"/>
              <a:pathLst>
                <a:path extrusionOk="0" h="1754" w="1972">
                  <a:moveTo>
                    <a:pt x="955" y="377"/>
                  </a:moveTo>
                  <a:cubicBezTo>
                    <a:pt x="1039" y="629"/>
                    <a:pt x="1206" y="838"/>
                    <a:pt x="1427" y="975"/>
                  </a:cubicBezTo>
                  <a:cubicBezTo>
                    <a:pt x="1227" y="1017"/>
                    <a:pt x="1049" y="1132"/>
                    <a:pt x="923" y="1300"/>
                  </a:cubicBezTo>
                  <a:cubicBezTo>
                    <a:pt x="829" y="1111"/>
                    <a:pt x="693" y="954"/>
                    <a:pt x="514" y="838"/>
                  </a:cubicBezTo>
                  <a:cubicBezTo>
                    <a:pt x="714" y="733"/>
                    <a:pt x="871" y="576"/>
                    <a:pt x="955" y="377"/>
                  </a:cubicBezTo>
                  <a:close/>
                  <a:moveTo>
                    <a:pt x="984" y="0"/>
                  </a:moveTo>
                  <a:cubicBezTo>
                    <a:pt x="958" y="0"/>
                    <a:pt x="933" y="14"/>
                    <a:pt x="923" y="41"/>
                  </a:cubicBezTo>
                  <a:cubicBezTo>
                    <a:pt x="818" y="461"/>
                    <a:pt x="546" y="629"/>
                    <a:pt x="137" y="681"/>
                  </a:cubicBezTo>
                  <a:cubicBezTo>
                    <a:pt x="1" y="702"/>
                    <a:pt x="22" y="901"/>
                    <a:pt x="137" y="943"/>
                  </a:cubicBezTo>
                  <a:cubicBezTo>
                    <a:pt x="483" y="1059"/>
                    <a:pt x="682" y="1331"/>
                    <a:pt x="798" y="1667"/>
                  </a:cubicBezTo>
                  <a:cubicBezTo>
                    <a:pt x="819" y="1722"/>
                    <a:pt x="881" y="1753"/>
                    <a:pt x="939" y="1753"/>
                  </a:cubicBezTo>
                  <a:cubicBezTo>
                    <a:pt x="991" y="1753"/>
                    <a:pt x="1039" y="1727"/>
                    <a:pt x="1049" y="1667"/>
                  </a:cubicBezTo>
                  <a:cubicBezTo>
                    <a:pt x="1123" y="1300"/>
                    <a:pt x="1458" y="1184"/>
                    <a:pt x="1794" y="1174"/>
                  </a:cubicBezTo>
                  <a:cubicBezTo>
                    <a:pt x="1909" y="1163"/>
                    <a:pt x="1972" y="985"/>
                    <a:pt x="1867" y="933"/>
                  </a:cubicBezTo>
                  <a:cubicBezTo>
                    <a:pt x="1511" y="796"/>
                    <a:pt x="1248" y="503"/>
                    <a:pt x="1144" y="146"/>
                  </a:cubicBezTo>
                  <a:cubicBezTo>
                    <a:pt x="1133" y="104"/>
                    <a:pt x="1091" y="73"/>
                    <a:pt x="1049" y="73"/>
                  </a:cubicBezTo>
                  <a:lnTo>
                    <a:pt x="1049" y="62"/>
                  </a:lnTo>
                  <a:cubicBezTo>
                    <a:pt x="1049" y="21"/>
                    <a:pt x="1017" y="0"/>
                    <a:pt x="9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7" name="Google Shape;8397;p62"/>
          <p:cNvSpPr/>
          <p:nvPr/>
        </p:nvSpPr>
        <p:spPr>
          <a:xfrm flipH="1">
            <a:off x="8726706" y="1054236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98" name="Google Shape;8398;p62"/>
          <p:cNvSpPr/>
          <p:nvPr/>
        </p:nvSpPr>
        <p:spPr>
          <a:xfrm flipH="1">
            <a:off x="8613410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99" name="Google Shape;8399;p62"/>
          <p:cNvSpPr/>
          <p:nvPr/>
        </p:nvSpPr>
        <p:spPr>
          <a:xfrm flipH="1">
            <a:off x="7454573" y="369152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00" name="Google Shape;8400;p62"/>
          <p:cNvSpPr/>
          <p:nvPr/>
        </p:nvSpPr>
        <p:spPr>
          <a:xfrm flipH="1">
            <a:off x="701895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01" name="Google Shape;8401;p62"/>
          <p:cNvSpPr/>
          <p:nvPr/>
        </p:nvSpPr>
        <p:spPr>
          <a:xfrm flipH="1">
            <a:off x="613840" y="923944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02" name="Google Shape;8402;p62"/>
          <p:cNvSpPr/>
          <p:nvPr/>
        </p:nvSpPr>
        <p:spPr>
          <a:xfrm flipH="1">
            <a:off x="6707221" y="153394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03" name="Google Shape;8403;p62"/>
          <p:cNvSpPr/>
          <p:nvPr/>
        </p:nvSpPr>
        <p:spPr>
          <a:xfrm flipH="1">
            <a:off x="8672077" y="238767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04" name="Google Shape;8404;p62"/>
          <p:cNvSpPr/>
          <p:nvPr/>
        </p:nvSpPr>
        <p:spPr>
          <a:xfrm flipH="1">
            <a:off x="3513471" y="2001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05" name="Google Shape;8405;p62"/>
          <p:cNvSpPr/>
          <p:nvPr/>
        </p:nvSpPr>
        <p:spPr>
          <a:xfrm flipH="1">
            <a:off x="761110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06" name="Google Shape;8406;p62"/>
          <p:cNvSpPr/>
          <p:nvPr/>
        </p:nvSpPr>
        <p:spPr>
          <a:xfrm flipH="1">
            <a:off x="8737994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07" name="Google Shape;8407;p62"/>
          <p:cNvSpPr/>
          <p:nvPr/>
        </p:nvSpPr>
        <p:spPr>
          <a:xfrm flipH="1">
            <a:off x="7928343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08" name="Google Shape;8408;p62"/>
          <p:cNvSpPr/>
          <p:nvPr/>
        </p:nvSpPr>
        <p:spPr>
          <a:xfrm flipH="1">
            <a:off x="8432400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09" name="Google Shape;8409;p62"/>
          <p:cNvSpPr/>
          <p:nvPr/>
        </p:nvSpPr>
        <p:spPr>
          <a:xfrm flipH="1">
            <a:off x="8241994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10" name="Google Shape;8410;p62"/>
          <p:cNvSpPr/>
          <p:nvPr/>
        </p:nvSpPr>
        <p:spPr>
          <a:xfrm flipH="1">
            <a:off x="9103374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11" name="Google Shape;8411;p62"/>
          <p:cNvSpPr/>
          <p:nvPr/>
        </p:nvSpPr>
        <p:spPr>
          <a:xfrm flipH="1">
            <a:off x="263680" y="2550076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12" name="Google Shape;8412;p62"/>
          <p:cNvSpPr/>
          <p:nvPr/>
        </p:nvSpPr>
        <p:spPr>
          <a:xfrm flipH="1">
            <a:off x="625109" y="15151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13" name="Google Shape;8413;p62"/>
          <p:cNvSpPr/>
          <p:nvPr/>
        </p:nvSpPr>
        <p:spPr>
          <a:xfrm flipH="1">
            <a:off x="5309898" y="673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14" name="Google Shape;8414;p62"/>
          <p:cNvSpPr/>
          <p:nvPr/>
        </p:nvSpPr>
        <p:spPr>
          <a:xfrm flipH="1">
            <a:off x="146188" y="140486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15" name="Google Shape;8415;p62"/>
          <p:cNvSpPr/>
          <p:nvPr/>
        </p:nvSpPr>
        <p:spPr>
          <a:xfrm flipH="1">
            <a:off x="345629" y="340598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16" name="Google Shape;8416;p62"/>
          <p:cNvSpPr/>
          <p:nvPr/>
        </p:nvSpPr>
        <p:spPr>
          <a:xfrm flipH="1">
            <a:off x="1727389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17" name="Google Shape;8417;p62"/>
          <p:cNvSpPr/>
          <p:nvPr/>
        </p:nvSpPr>
        <p:spPr>
          <a:xfrm flipH="1">
            <a:off x="9010894" y="2771733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18" name="Google Shape;8418;p62"/>
          <p:cNvSpPr/>
          <p:nvPr/>
        </p:nvSpPr>
        <p:spPr>
          <a:xfrm flipH="1">
            <a:off x="8778594" y="175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28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7"/>
          <p:cNvSpPr txBox="1"/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0" name="Google Shape;30;p7"/>
          <p:cNvSpPr txBox="1"/>
          <p:nvPr>
            <p:ph idx="1" type="body"/>
          </p:nvPr>
        </p:nvSpPr>
        <p:spPr>
          <a:xfrm>
            <a:off x="311700" y="1389600"/>
            <a:ext cx="2808000" cy="317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indent="-304800" lvl="0" marL="4572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indent="-304800" lvl="1" marL="9144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31" name="Google Shape;31;p7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TITLE_AND_TWO_COLUMNS_1_4">
    <p:spTree>
      <p:nvGrpSpPr>
        <p:cNvPr id="8419" name="Shape 8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20" name="Google Shape;8420;p63"/>
          <p:cNvSpPr txBox="1"/>
          <p:nvPr>
            <p:ph type="title"/>
          </p:nvPr>
        </p:nvSpPr>
        <p:spPr>
          <a:xfrm>
            <a:off x="714850" y="315984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8421" name="Google Shape;8421;p63"/>
          <p:cNvSpPr txBox="1"/>
          <p:nvPr>
            <p:ph idx="1" type="subTitle"/>
          </p:nvPr>
        </p:nvSpPr>
        <p:spPr>
          <a:xfrm>
            <a:off x="729725" y="1873750"/>
            <a:ext cx="2103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422" name="Google Shape;8422;p63"/>
          <p:cNvSpPr txBox="1"/>
          <p:nvPr>
            <p:ph idx="2" type="subTitle"/>
          </p:nvPr>
        </p:nvSpPr>
        <p:spPr>
          <a:xfrm>
            <a:off x="3520350" y="1873750"/>
            <a:ext cx="2103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423" name="Google Shape;8423;p63"/>
          <p:cNvSpPr txBox="1"/>
          <p:nvPr>
            <p:ph idx="3" type="subTitle"/>
          </p:nvPr>
        </p:nvSpPr>
        <p:spPr>
          <a:xfrm>
            <a:off x="6325850" y="1873750"/>
            <a:ext cx="2103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424" name="Google Shape;8424;p63"/>
          <p:cNvSpPr txBox="1"/>
          <p:nvPr>
            <p:ph idx="4" type="subTitle"/>
          </p:nvPr>
        </p:nvSpPr>
        <p:spPr>
          <a:xfrm>
            <a:off x="6325850" y="3248475"/>
            <a:ext cx="2103300" cy="139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425" name="Google Shape;8425;p63"/>
          <p:cNvSpPr txBox="1"/>
          <p:nvPr>
            <p:ph idx="5" type="subTitle"/>
          </p:nvPr>
        </p:nvSpPr>
        <p:spPr>
          <a:xfrm>
            <a:off x="3520350" y="3248475"/>
            <a:ext cx="2103300" cy="139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426" name="Google Shape;8426;p63"/>
          <p:cNvSpPr txBox="1"/>
          <p:nvPr>
            <p:ph idx="6" type="subTitle"/>
          </p:nvPr>
        </p:nvSpPr>
        <p:spPr>
          <a:xfrm>
            <a:off x="729725" y="3248475"/>
            <a:ext cx="2103300" cy="139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8427" name="Google Shape;8427;p63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8428" name="Google Shape;8428;p63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29" name="Google Shape;8429;p63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30" name="Google Shape;8430;p63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31" name="Google Shape;8431;p63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32" name="Google Shape;8432;p63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33" name="Google Shape;8433;p63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34" name="Google Shape;8434;p63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35" name="Google Shape;8435;p63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36" name="Google Shape;8436;p63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37" name="Google Shape;8437;p63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38" name="Google Shape;8438;p63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39" name="Google Shape;8439;p63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40" name="Google Shape;8440;p63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41" name="Google Shape;8441;p63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42" name="Google Shape;8442;p63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43" name="Google Shape;8443;p63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44" name="Google Shape;8444;p63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45" name="Google Shape;8445;p63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46" name="Google Shape;8446;p63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47" name="Google Shape;8447;p63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48" name="Google Shape;8448;p63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49" name="Google Shape;8449;p63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50" name="Google Shape;8450;p63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51" name="Google Shape;8451;p63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452" name="Google Shape;8452;p63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8453" name="Google Shape;8453;p63"/>
          <p:cNvSpPr/>
          <p:nvPr/>
        </p:nvSpPr>
        <p:spPr>
          <a:xfrm>
            <a:off x="230707" y="2446445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54" name="Google Shape;8454;p63"/>
          <p:cNvSpPr/>
          <p:nvPr/>
        </p:nvSpPr>
        <p:spPr>
          <a:xfrm>
            <a:off x="394839" y="2990007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55" name="Google Shape;8455;p63"/>
          <p:cNvSpPr/>
          <p:nvPr/>
        </p:nvSpPr>
        <p:spPr>
          <a:xfrm>
            <a:off x="5903475" y="2648052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56" name="Google Shape;8456;p63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57" name="Google Shape;8457;p63"/>
          <p:cNvSpPr/>
          <p:nvPr/>
        </p:nvSpPr>
        <p:spPr>
          <a:xfrm>
            <a:off x="3134133" y="411580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58" name="Google Shape;8458;p63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59" name="Google Shape;8459;p63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60" name="Google Shape;8460;p63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61" name="Google Shape;8461;p63"/>
          <p:cNvSpPr/>
          <p:nvPr/>
        </p:nvSpPr>
        <p:spPr>
          <a:xfrm>
            <a:off x="3057663" y="2134303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62" name="Google Shape;8462;p63"/>
          <p:cNvSpPr/>
          <p:nvPr/>
        </p:nvSpPr>
        <p:spPr>
          <a:xfrm>
            <a:off x="8484947" y="19025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63" name="Google Shape;8463;p63"/>
          <p:cNvSpPr/>
          <p:nvPr/>
        </p:nvSpPr>
        <p:spPr>
          <a:xfrm>
            <a:off x="8118869" y="716832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64" name="Google Shape;8464;p63"/>
          <p:cNvSpPr/>
          <p:nvPr/>
        </p:nvSpPr>
        <p:spPr>
          <a:xfrm>
            <a:off x="2833019" y="2989992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65" name="Google Shape;8465;p63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66" name="Google Shape;8466;p63"/>
          <p:cNvSpPr/>
          <p:nvPr/>
        </p:nvSpPr>
        <p:spPr>
          <a:xfrm>
            <a:off x="289370" y="4917208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67" name="Google Shape;8467;p63"/>
          <p:cNvSpPr/>
          <p:nvPr/>
        </p:nvSpPr>
        <p:spPr>
          <a:xfrm>
            <a:off x="2594361" y="247182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68" name="Google Shape;8468;p63"/>
          <p:cNvSpPr/>
          <p:nvPr/>
        </p:nvSpPr>
        <p:spPr>
          <a:xfrm>
            <a:off x="5960840" y="67297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69" name="Google Shape;8469;p63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70" name="Google Shape;8470;p63"/>
          <p:cNvSpPr/>
          <p:nvPr/>
        </p:nvSpPr>
        <p:spPr>
          <a:xfrm>
            <a:off x="6516307" y="2149066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71" name="Google Shape;8471;p63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72" name="Google Shape;8472;p63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73" name="Google Shape;8473;p63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74" name="Google Shape;8474;p63"/>
          <p:cNvSpPr/>
          <p:nvPr/>
        </p:nvSpPr>
        <p:spPr>
          <a:xfrm>
            <a:off x="1114955" y="48851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75" name="Google Shape;8475;p63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76" name="Google Shape;8476;p63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77" name="Google Shape;8477;p63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78" name="Google Shape;8478;p63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79" name="Google Shape;8479;p63"/>
          <p:cNvSpPr/>
          <p:nvPr/>
        </p:nvSpPr>
        <p:spPr>
          <a:xfrm>
            <a:off x="4722404" y="1359539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80" name="Google Shape;8480;p63"/>
          <p:cNvSpPr/>
          <p:nvPr/>
        </p:nvSpPr>
        <p:spPr>
          <a:xfrm>
            <a:off x="1607273" y="1333278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81" name="Google Shape;8481;p63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82" name="Google Shape;8482;p63"/>
          <p:cNvSpPr/>
          <p:nvPr/>
        </p:nvSpPr>
        <p:spPr>
          <a:xfrm>
            <a:off x="7863995" y="167041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83" name="Google Shape;8483;p63"/>
          <p:cNvSpPr/>
          <p:nvPr/>
        </p:nvSpPr>
        <p:spPr>
          <a:xfrm>
            <a:off x="87166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84" name="Google Shape;8484;p63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85" name="Google Shape;8485;p63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86" name="Google Shape;8486;p63"/>
          <p:cNvSpPr/>
          <p:nvPr/>
        </p:nvSpPr>
        <p:spPr>
          <a:xfrm>
            <a:off x="8718352" y="388407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87" name="Google Shape;8487;p63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88" name="Google Shape;8488;p63"/>
          <p:cNvSpPr/>
          <p:nvPr/>
        </p:nvSpPr>
        <p:spPr>
          <a:xfrm>
            <a:off x="3934862" y="4948506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89" name="Google Shape;8489;p63"/>
          <p:cNvSpPr/>
          <p:nvPr/>
        </p:nvSpPr>
        <p:spPr>
          <a:xfrm>
            <a:off x="2072779" y="4952181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3">
  <p:cSld name="TITLE_AND_TWO_COLUMNS_1_4_2">
    <p:spTree>
      <p:nvGrpSpPr>
        <p:cNvPr id="8490" name="Shape 8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1" name="Google Shape;8491;p64"/>
          <p:cNvSpPr txBox="1"/>
          <p:nvPr>
            <p:ph type="title"/>
          </p:nvPr>
        </p:nvSpPr>
        <p:spPr>
          <a:xfrm>
            <a:off x="714850" y="315984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8492" name="Google Shape;8492;p64"/>
          <p:cNvSpPr txBox="1"/>
          <p:nvPr>
            <p:ph idx="1" type="subTitle"/>
          </p:nvPr>
        </p:nvSpPr>
        <p:spPr>
          <a:xfrm>
            <a:off x="729725" y="2897200"/>
            <a:ext cx="2103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493" name="Google Shape;8493;p64"/>
          <p:cNvSpPr txBox="1"/>
          <p:nvPr>
            <p:ph idx="2" type="subTitle"/>
          </p:nvPr>
        </p:nvSpPr>
        <p:spPr>
          <a:xfrm>
            <a:off x="3520350" y="2897200"/>
            <a:ext cx="2103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494" name="Google Shape;8494;p64"/>
          <p:cNvSpPr txBox="1"/>
          <p:nvPr>
            <p:ph idx="3" type="subTitle"/>
          </p:nvPr>
        </p:nvSpPr>
        <p:spPr>
          <a:xfrm>
            <a:off x="6325850" y="2897200"/>
            <a:ext cx="2103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495" name="Google Shape;8495;p64"/>
          <p:cNvSpPr txBox="1"/>
          <p:nvPr>
            <p:ph idx="4" type="subTitle"/>
          </p:nvPr>
        </p:nvSpPr>
        <p:spPr>
          <a:xfrm>
            <a:off x="6325850" y="3430475"/>
            <a:ext cx="2103300" cy="105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496" name="Google Shape;8496;p64"/>
          <p:cNvSpPr txBox="1"/>
          <p:nvPr>
            <p:ph idx="5" type="subTitle"/>
          </p:nvPr>
        </p:nvSpPr>
        <p:spPr>
          <a:xfrm>
            <a:off x="3520350" y="3430475"/>
            <a:ext cx="2103300" cy="105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497" name="Google Shape;8497;p64"/>
          <p:cNvSpPr txBox="1"/>
          <p:nvPr>
            <p:ph idx="6" type="subTitle"/>
          </p:nvPr>
        </p:nvSpPr>
        <p:spPr>
          <a:xfrm>
            <a:off x="729725" y="3430475"/>
            <a:ext cx="2103300" cy="105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8498" name="Google Shape;8498;p64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8499" name="Google Shape;8499;p64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00" name="Google Shape;8500;p64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01" name="Google Shape;8501;p64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02" name="Google Shape;8502;p64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03" name="Google Shape;8503;p64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04" name="Google Shape;8504;p64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05" name="Google Shape;8505;p64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06" name="Google Shape;8506;p64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07" name="Google Shape;8507;p64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08" name="Google Shape;8508;p64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09" name="Google Shape;8509;p64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10" name="Google Shape;8510;p64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11" name="Google Shape;8511;p64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12" name="Google Shape;8512;p64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13" name="Google Shape;8513;p64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14" name="Google Shape;8514;p64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15" name="Google Shape;8515;p64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16" name="Google Shape;8516;p64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17" name="Google Shape;8517;p64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18" name="Google Shape;8518;p64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19" name="Google Shape;8519;p64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20" name="Google Shape;8520;p64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21" name="Google Shape;8521;p64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22" name="Google Shape;8522;p64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23" name="Google Shape;8523;p64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8524" name="Google Shape;8524;p64"/>
          <p:cNvSpPr/>
          <p:nvPr/>
        </p:nvSpPr>
        <p:spPr>
          <a:xfrm flipH="1">
            <a:off x="8726706" y="1054236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25" name="Google Shape;8525;p64"/>
          <p:cNvSpPr/>
          <p:nvPr/>
        </p:nvSpPr>
        <p:spPr>
          <a:xfrm flipH="1">
            <a:off x="8613410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26" name="Google Shape;8526;p64"/>
          <p:cNvSpPr/>
          <p:nvPr/>
        </p:nvSpPr>
        <p:spPr>
          <a:xfrm flipH="1">
            <a:off x="2995120" y="2132844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27" name="Google Shape;8527;p64"/>
          <p:cNvSpPr/>
          <p:nvPr/>
        </p:nvSpPr>
        <p:spPr>
          <a:xfrm flipH="1">
            <a:off x="7454573" y="369152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28" name="Google Shape;8528;p64"/>
          <p:cNvSpPr/>
          <p:nvPr/>
        </p:nvSpPr>
        <p:spPr>
          <a:xfrm flipH="1">
            <a:off x="701895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29" name="Google Shape;8529;p64"/>
          <p:cNvSpPr/>
          <p:nvPr/>
        </p:nvSpPr>
        <p:spPr>
          <a:xfrm flipH="1">
            <a:off x="7728662" y="468730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30" name="Google Shape;8530;p64"/>
          <p:cNvSpPr/>
          <p:nvPr/>
        </p:nvSpPr>
        <p:spPr>
          <a:xfrm flipH="1">
            <a:off x="485817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31" name="Google Shape;8531;p64"/>
          <p:cNvSpPr/>
          <p:nvPr/>
        </p:nvSpPr>
        <p:spPr>
          <a:xfrm flipH="1">
            <a:off x="4855563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32" name="Google Shape;8532;p64"/>
          <p:cNvSpPr/>
          <p:nvPr/>
        </p:nvSpPr>
        <p:spPr>
          <a:xfrm flipH="1">
            <a:off x="4863390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33" name="Google Shape;8533;p64"/>
          <p:cNvSpPr/>
          <p:nvPr/>
        </p:nvSpPr>
        <p:spPr>
          <a:xfrm flipH="1">
            <a:off x="6181908" y="1942491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34" name="Google Shape;8534;p64"/>
          <p:cNvSpPr/>
          <p:nvPr/>
        </p:nvSpPr>
        <p:spPr>
          <a:xfrm flipH="1">
            <a:off x="4388455" y="43843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35" name="Google Shape;8535;p64"/>
          <p:cNvSpPr/>
          <p:nvPr/>
        </p:nvSpPr>
        <p:spPr>
          <a:xfrm flipH="1">
            <a:off x="1094187" y="3691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36" name="Google Shape;8536;p64"/>
          <p:cNvSpPr/>
          <p:nvPr/>
        </p:nvSpPr>
        <p:spPr>
          <a:xfrm flipH="1">
            <a:off x="613840" y="923944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37" name="Google Shape;8537;p64"/>
          <p:cNvSpPr/>
          <p:nvPr/>
        </p:nvSpPr>
        <p:spPr>
          <a:xfrm flipH="1">
            <a:off x="8041865" y="250486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38" name="Google Shape;8538;p64"/>
          <p:cNvSpPr/>
          <p:nvPr/>
        </p:nvSpPr>
        <p:spPr>
          <a:xfrm flipH="1">
            <a:off x="6707221" y="153394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39" name="Google Shape;8539;p64"/>
          <p:cNvSpPr/>
          <p:nvPr/>
        </p:nvSpPr>
        <p:spPr>
          <a:xfrm flipH="1">
            <a:off x="5623643" y="4657233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40" name="Google Shape;8540;p64"/>
          <p:cNvSpPr/>
          <p:nvPr/>
        </p:nvSpPr>
        <p:spPr>
          <a:xfrm flipH="1">
            <a:off x="8672077" y="238767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41" name="Google Shape;8541;p64"/>
          <p:cNvSpPr/>
          <p:nvPr/>
        </p:nvSpPr>
        <p:spPr>
          <a:xfrm flipH="1">
            <a:off x="3130309" y="1494742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42" name="Google Shape;8542;p64"/>
          <p:cNvSpPr/>
          <p:nvPr/>
        </p:nvSpPr>
        <p:spPr>
          <a:xfrm flipH="1">
            <a:off x="5413955" y="4950043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43" name="Google Shape;8543;p64"/>
          <p:cNvSpPr/>
          <p:nvPr/>
        </p:nvSpPr>
        <p:spPr>
          <a:xfrm flipH="1">
            <a:off x="3513471" y="2001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44" name="Google Shape;8544;p64"/>
          <p:cNvSpPr/>
          <p:nvPr/>
        </p:nvSpPr>
        <p:spPr>
          <a:xfrm flipH="1">
            <a:off x="2714090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45" name="Google Shape;8545;p64"/>
          <p:cNvSpPr/>
          <p:nvPr/>
        </p:nvSpPr>
        <p:spPr>
          <a:xfrm flipH="1">
            <a:off x="2746828" y="1296666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46" name="Google Shape;8546;p64"/>
          <p:cNvSpPr/>
          <p:nvPr/>
        </p:nvSpPr>
        <p:spPr>
          <a:xfrm flipH="1">
            <a:off x="761110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47" name="Google Shape;8547;p64"/>
          <p:cNvSpPr/>
          <p:nvPr/>
        </p:nvSpPr>
        <p:spPr>
          <a:xfrm flipH="1">
            <a:off x="3732379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48" name="Google Shape;8548;p64"/>
          <p:cNvSpPr/>
          <p:nvPr/>
        </p:nvSpPr>
        <p:spPr>
          <a:xfrm flipH="1">
            <a:off x="7932292" y="4125805"/>
            <a:ext cx="37247" cy="36025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49" name="Google Shape;8549;p64"/>
          <p:cNvSpPr/>
          <p:nvPr/>
        </p:nvSpPr>
        <p:spPr>
          <a:xfrm flipH="1">
            <a:off x="8737994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50" name="Google Shape;8550;p64"/>
          <p:cNvSpPr/>
          <p:nvPr/>
        </p:nvSpPr>
        <p:spPr>
          <a:xfrm flipH="1">
            <a:off x="7017733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51" name="Google Shape;8551;p64"/>
          <p:cNvSpPr/>
          <p:nvPr/>
        </p:nvSpPr>
        <p:spPr>
          <a:xfrm flipH="1">
            <a:off x="5885114" y="2901670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52" name="Google Shape;8552;p64"/>
          <p:cNvSpPr/>
          <p:nvPr/>
        </p:nvSpPr>
        <p:spPr>
          <a:xfrm flipH="1">
            <a:off x="7928343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53" name="Google Shape;8553;p64"/>
          <p:cNvSpPr/>
          <p:nvPr/>
        </p:nvSpPr>
        <p:spPr>
          <a:xfrm flipH="1">
            <a:off x="8432400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54" name="Google Shape;8554;p64"/>
          <p:cNvSpPr/>
          <p:nvPr/>
        </p:nvSpPr>
        <p:spPr>
          <a:xfrm flipH="1">
            <a:off x="8241994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55" name="Google Shape;8555;p64"/>
          <p:cNvSpPr/>
          <p:nvPr/>
        </p:nvSpPr>
        <p:spPr>
          <a:xfrm flipH="1">
            <a:off x="9103374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56" name="Google Shape;8556;p64"/>
          <p:cNvSpPr/>
          <p:nvPr/>
        </p:nvSpPr>
        <p:spPr>
          <a:xfrm flipH="1">
            <a:off x="263680" y="2550076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57" name="Google Shape;8557;p64"/>
          <p:cNvSpPr/>
          <p:nvPr/>
        </p:nvSpPr>
        <p:spPr>
          <a:xfrm flipH="1">
            <a:off x="625109" y="15151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58" name="Google Shape;8558;p64"/>
          <p:cNvSpPr/>
          <p:nvPr/>
        </p:nvSpPr>
        <p:spPr>
          <a:xfrm flipH="1">
            <a:off x="5309898" y="673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59" name="Google Shape;8559;p64"/>
          <p:cNvSpPr/>
          <p:nvPr/>
        </p:nvSpPr>
        <p:spPr>
          <a:xfrm flipH="1">
            <a:off x="1618083" y="4876137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0" name="Google Shape;8560;p64"/>
          <p:cNvSpPr/>
          <p:nvPr/>
        </p:nvSpPr>
        <p:spPr>
          <a:xfrm flipH="1">
            <a:off x="146188" y="140486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1" name="Google Shape;8561;p64"/>
          <p:cNvSpPr/>
          <p:nvPr/>
        </p:nvSpPr>
        <p:spPr>
          <a:xfrm flipH="1">
            <a:off x="345629" y="340598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2" name="Google Shape;8562;p64"/>
          <p:cNvSpPr/>
          <p:nvPr/>
        </p:nvSpPr>
        <p:spPr>
          <a:xfrm flipH="1">
            <a:off x="1727389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3" name="Google Shape;8563;p64"/>
          <p:cNvSpPr/>
          <p:nvPr/>
        </p:nvSpPr>
        <p:spPr>
          <a:xfrm flipH="1">
            <a:off x="9010894" y="2771733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4" name="Google Shape;8564;p64"/>
          <p:cNvSpPr/>
          <p:nvPr/>
        </p:nvSpPr>
        <p:spPr>
          <a:xfrm flipH="1">
            <a:off x="5993877" y="2384469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5" name="Google Shape;8565;p64"/>
          <p:cNvSpPr/>
          <p:nvPr/>
        </p:nvSpPr>
        <p:spPr>
          <a:xfrm flipH="1">
            <a:off x="8778594" y="175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6" name="Google Shape;8566;p64"/>
          <p:cNvSpPr/>
          <p:nvPr/>
        </p:nvSpPr>
        <p:spPr>
          <a:xfrm flipH="1">
            <a:off x="6246980" y="4599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4">
  <p:cSld name="TITLE_AND_TWO_COLUMNS_1_5_1">
    <p:spTree>
      <p:nvGrpSpPr>
        <p:cNvPr id="8567" name="Shape 8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68" name="Google Shape;8568;p65"/>
          <p:cNvSpPr txBox="1"/>
          <p:nvPr>
            <p:ph type="title"/>
          </p:nvPr>
        </p:nvSpPr>
        <p:spPr>
          <a:xfrm>
            <a:off x="714850" y="310896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8569" name="Google Shape;8569;p65"/>
          <p:cNvSpPr txBox="1"/>
          <p:nvPr>
            <p:ph idx="1" type="subTitle"/>
          </p:nvPr>
        </p:nvSpPr>
        <p:spPr>
          <a:xfrm>
            <a:off x="714850" y="1409814"/>
            <a:ext cx="3857100" cy="338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/>
        </p:txBody>
      </p:sp>
      <p:sp>
        <p:nvSpPr>
          <p:cNvPr id="8570" name="Google Shape;8570;p65"/>
          <p:cNvSpPr txBox="1"/>
          <p:nvPr>
            <p:ph idx="2" type="subTitle"/>
          </p:nvPr>
        </p:nvSpPr>
        <p:spPr>
          <a:xfrm>
            <a:off x="4571950" y="2429295"/>
            <a:ext cx="3857100" cy="160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  <a:defRPr>
                <a:solidFill>
                  <a:schemeClr val="hlink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/>
        </p:txBody>
      </p:sp>
      <p:sp>
        <p:nvSpPr>
          <p:cNvPr id="8571" name="Google Shape;8571;p65"/>
          <p:cNvSpPr txBox="1"/>
          <p:nvPr>
            <p:ph idx="3" type="subTitle"/>
          </p:nvPr>
        </p:nvSpPr>
        <p:spPr>
          <a:xfrm>
            <a:off x="714850" y="855611"/>
            <a:ext cx="3857100" cy="43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572" name="Google Shape;8572;p65"/>
          <p:cNvSpPr txBox="1"/>
          <p:nvPr>
            <p:ph idx="4" type="subTitle"/>
          </p:nvPr>
        </p:nvSpPr>
        <p:spPr>
          <a:xfrm>
            <a:off x="4571950" y="2075554"/>
            <a:ext cx="3857100" cy="43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573" name="Google Shape;8573;p65"/>
          <p:cNvSpPr txBox="1"/>
          <p:nvPr>
            <p:ph idx="5" type="subTitle"/>
          </p:nvPr>
        </p:nvSpPr>
        <p:spPr>
          <a:xfrm>
            <a:off x="4571950" y="4268299"/>
            <a:ext cx="3857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  <a:defRPr>
                <a:solidFill>
                  <a:schemeClr val="hlink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/>
        </p:txBody>
      </p:sp>
      <p:sp>
        <p:nvSpPr>
          <p:cNvPr id="8574" name="Google Shape;8574;p65"/>
          <p:cNvSpPr txBox="1"/>
          <p:nvPr>
            <p:ph idx="6" type="subTitle"/>
          </p:nvPr>
        </p:nvSpPr>
        <p:spPr>
          <a:xfrm>
            <a:off x="4571950" y="3909240"/>
            <a:ext cx="3857100" cy="43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6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8575" name="Google Shape;8575;p65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8576" name="Google Shape;8576;p65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77" name="Google Shape;8577;p65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78" name="Google Shape;8578;p65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79" name="Google Shape;8579;p65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80" name="Google Shape;8580;p65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81" name="Google Shape;8581;p65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82" name="Google Shape;8582;p65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83" name="Google Shape;8583;p65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84" name="Google Shape;8584;p65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85" name="Google Shape;8585;p65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86" name="Google Shape;8586;p65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87" name="Google Shape;8587;p65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88" name="Google Shape;8588;p65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89" name="Google Shape;8589;p65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90" name="Google Shape;8590;p65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91" name="Google Shape;8591;p65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92" name="Google Shape;8592;p65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93" name="Google Shape;8593;p65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94" name="Google Shape;8594;p65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95" name="Google Shape;8595;p65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96" name="Google Shape;8596;p65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97" name="Google Shape;8597;p65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98" name="Google Shape;8598;p65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599" name="Google Shape;8599;p65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600" name="Google Shape;8600;p65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8601" name="Google Shape;8601;p65"/>
          <p:cNvSpPr txBox="1"/>
          <p:nvPr>
            <p:ph idx="7" type="subTitle"/>
          </p:nvPr>
        </p:nvSpPr>
        <p:spPr>
          <a:xfrm>
            <a:off x="4571950" y="1406046"/>
            <a:ext cx="3857100" cy="69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  <a:defRPr>
                <a:solidFill>
                  <a:schemeClr val="hlink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/>
        </p:txBody>
      </p:sp>
      <p:sp>
        <p:nvSpPr>
          <p:cNvPr id="8602" name="Google Shape;8602;p65"/>
          <p:cNvSpPr/>
          <p:nvPr/>
        </p:nvSpPr>
        <p:spPr>
          <a:xfrm flipH="1">
            <a:off x="8726706" y="1054236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03" name="Google Shape;8603;p65"/>
          <p:cNvSpPr/>
          <p:nvPr/>
        </p:nvSpPr>
        <p:spPr>
          <a:xfrm flipH="1">
            <a:off x="8613410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04" name="Google Shape;8604;p65"/>
          <p:cNvSpPr/>
          <p:nvPr/>
        </p:nvSpPr>
        <p:spPr>
          <a:xfrm flipH="1">
            <a:off x="7454573" y="369152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05" name="Google Shape;8605;p65"/>
          <p:cNvSpPr/>
          <p:nvPr/>
        </p:nvSpPr>
        <p:spPr>
          <a:xfrm flipH="1">
            <a:off x="701895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06" name="Google Shape;8606;p65"/>
          <p:cNvSpPr/>
          <p:nvPr/>
        </p:nvSpPr>
        <p:spPr>
          <a:xfrm flipH="1">
            <a:off x="613840" y="923944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07" name="Google Shape;8607;p65"/>
          <p:cNvSpPr/>
          <p:nvPr/>
        </p:nvSpPr>
        <p:spPr>
          <a:xfrm flipH="1">
            <a:off x="6707221" y="153394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08" name="Google Shape;8608;p65"/>
          <p:cNvSpPr/>
          <p:nvPr/>
        </p:nvSpPr>
        <p:spPr>
          <a:xfrm flipH="1">
            <a:off x="8672077" y="238767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09" name="Google Shape;8609;p65"/>
          <p:cNvSpPr/>
          <p:nvPr/>
        </p:nvSpPr>
        <p:spPr>
          <a:xfrm flipH="1">
            <a:off x="3513471" y="2001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0" name="Google Shape;8610;p65"/>
          <p:cNvSpPr/>
          <p:nvPr/>
        </p:nvSpPr>
        <p:spPr>
          <a:xfrm flipH="1">
            <a:off x="761110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1" name="Google Shape;8611;p65"/>
          <p:cNvSpPr/>
          <p:nvPr/>
        </p:nvSpPr>
        <p:spPr>
          <a:xfrm flipH="1">
            <a:off x="8737994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2" name="Google Shape;8612;p65"/>
          <p:cNvSpPr/>
          <p:nvPr/>
        </p:nvSpPr>
        <p:spPr>
          <a:xfrm flipH="1">
            <a:off x="7928343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3" name="Google Shape;8613;p65"/>
          <p:cNvSpPr/>
          <p:nvPr/>
        </p:nvSpPr>
        <p:spPr>
          <a:xfrm flipH="1">
            <a:off x="8432400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4" name="Google Shape;8614;p65"/>
          <p:cNvSpPr/>
          <p:nvPr/>
        </p:nvSpPr>
        <p:spPr>
          <a:xfrm flipH="1">
            <a:off x="8241994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5" name="Google Shape;8615;p65"/>
          <p:cNvSpPr/>
          <p:nvPr/>
        </p:nvSpPr>
        <p:spPr>
          <a:xfrm flipH="1">
            <a:off x="9103374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6" name="Google Shape;8616;p65"/>
          <p:cNvSpPr/>
          <p:nvPr/>
        </p:nvSpPr>
        <p:spPr>
          <a:xfrm flipH="1">
            <a:off x="263680" y="2550076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7" name="Google Shape;8617;p65"/>
          <p:cNvSpPr/>
          <p:nvPr/>
        </p:nvSpPr>
        <p:spPr>
          <a:xfrm flipH="1">
            <a:off x="625109" y="15151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8" name="Google Shape;8618;p65"/>
          <p:cNvSpPr/>
          <p:nvPr/>
        </p:nvSpPr>
        <p:spPr>
          <a:xfrm flipH="1">
            <a:off x="5309898" y="673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9" name="Google Shape;8619;p65"/>
          <p:cNvSpPr/>
          <p:nvPr/>
        </p:nvSpPr>
        <p:spPr>
          <a:xfrm flipH="1">
            <a:off x="146188" y="140486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20" name="Google Shape;8620;p65"/>
          <p:cNvSpPr/>
          <p:nvPr/>
        </p:nvSpPr>
        <p:spPr>
          <a:xfrm flipH="1">
            <a:off x="345629" y="340598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21" name="Google Shape;8621;p65"/>
          <p:cNvSpPr/>
          <p:nvPr/>
        </p:nvSpPr>
        <p:spPr>
          <a:xfrm flipH="1">
            <a:off x="1727389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22" name="Google Shape;8622;p65"/>
          <p:cNvSpPr/>
          <p:nvPr/>
        </p:nvSpPr>
        <p:spPr>
          <a:xfrm flipH="1">
            <a:off x="9010894" y="2771733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23" name="Google Shape;8623;p65"/>
          <p:cNvSpPr/>
          <p:nvPr/>
        </p:nvSpPr>
        <p:spPr>
          <a:xfrm flipH="1">
            <a:off x="8778594" y="175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24" name="Google Shape;8624;p65"/>
          <p:cNvGrpSpPr/>
          <p:nvPr/>
        </p:nvGrpSpPr>
        <p:grpSpPr>
          <a:xfrm>
            <a:off x="6880200" y="0"/>
            <a:ext cx="2310022" cy="513844"/>
            <a:chOff x="6880200" y="0"/>
            <a:chExt cx="2310022" cy="513844"/>
          </a:xfrm>
        </p:grpSpPr>
        <p:sp>
          <p:nvSpPr>
            <p:cNvPr id="8625" name="Google Shape;8625;p65"/>
            <p:cNvSpPr/>
            <p:nvPr/>
          </p:nvSpPr>
          <p:spPr>
            <a:xfrm>
              <a:off x="6880200" y="0"/>
              <a:ext cx="2310022" cy="202892"/>
            </a:xfrm>
            <a:custGeom>
              <a:rect b="b" l="l" r="r" t="t"/>
              <a:pathLst>
                <a:path extrusionOk="0" fill="none" h="2685" w="30570">
                  <a:moveTo>
                    <a:pt x="0" y="1"/>
                  </a:moveTo>
                  <a:cubicBezTo>
                    <a:pt x="547" y="611"/>
                    <a:pt x="1431" y="804"/>
                    <a:pt x="2250" y="965"/>
                  </a:cubicBezTo>
                  <a:cubicBezTo>
                    <a:pt x="11604" y="2685"/>
                    <a:pt x="21312" y="2685"/>
                    <a:pt x="30570" y="531"/>
                  </a:cubicBezTo>
                </a:path>
              </a:pathLst>
            </a:custGeom>
            <a:noFill/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65"/>
            <p:cNvSpPr/>
            <p:nvPr/>
          </p:nvSpPr>
          <p:spPr>
            <a:xfrm>
              <a:off x="7515407" y="139722"/>
              <a:ext cx="389915" cy="347372"/>
            </a:xfrm>
            <a:custGeom>
              <a:rect b="b" l="l" r="r" t="t"/>
              <a:pathLst>
                <a:path extrusionOk="0" h="4597" w="5160">
                  <a:moveTo>
                    <a:pt x="0" y="0"/>
                  </a:moveTo>
                  <a:lnTo>
                    <a:pt x="2314" y="4597"/>
                  </a:lnTo>
                  <a:lnTo>
                    <a:pt x="5159" y="321"/>
                  </a:lnTo>
                  <a:cubicBezTo>
                    <a:pt x="3439" y="273"/>
                    <a:pt x="1720" y="161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65"/>
            <p:cNvSpPr/>
            <p:nvPr/>
          </p:nvSpPr>
          <p:spPr>
            <a:xfrm>
              <a:off x="8018147" y="151812"/>
              <a:ext cx="414247" cy="362032"/>
            </a:xfrm>
            <a:custGeom>
              <a:rect b="b" l="l" r="r" t="t"/>
              <a:pathLst>
                <a:path extrusionOk="0" h="4791" w="5482">
                  <a:moveTo>
                    <a:pt x="5482" y="1"/>
                  </a:moveTo>
                  <a:lnTo>
                    <a:pt x="5482" y="1"/>
                  </a:lnTo>
                  <a:cubicBezTo>
                    <a:pt x="3849" y="116"/>
                    <a:pt x="2203" y="180"/>
                    <a:pt x="556" y="180"/>
                  </a:cubicBezTo>
                  <a:cubicBezTo>
                    <a:pt x="371" y="180"/>
                    <a:pt x="186" y="179"/>
                    <a:pt x="1" y="178"/>
                  </a:cubicBezTo>
                  <a:lnTo>
                    <a:pt x="1" y="178"/>
                  </a:lnTo>
                  <a:lnTo>
                    <a:pt x="2926" y="4790"/>
                  </a:lnTo>
                  <a:lnTo>
                    <a:pt x="5482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65"/>
            <p:cNvSpPr/>
            <p:nvPr/>
          </p:nvSpPr>
          <p:spPr>
            <a:xfrm>
              <a:off x="7030803" y="69219"/>
              <a:ext cx="386288" cy="393618"/>
            </a:xfrm>
            <a:custGeom>
              <a:rect b="b" l="l" r="r" t="t"/>
              <a:pathLst>
                <a:path extrusionOk="0" h="5209" w="5112">
                  <a:moveTo>
                    <a:pt x="0" y="1"/>
                  </a:moveTo>
                  <a:lnTo>
                    <a:pt x="2893" y="5208"/>
                  </a:lnTo>
                  <a:lnTo>
                    <a:pt x="5111" y="788"/>
                  </a:lnTo>
                  <a:cubicBezTo>
                    <a:pt x="3440" y="579"/>
                    <a:pt x="1784" y="338"/>
                    <a:pt x="129" y="3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65"/>
            <p:cNvSpPr/>
            <p:nvPr/>
          </p:nvSpPr>
          <p:spPr>
            <a:xfrm>
              <a:off x="8524665" y="93551"/>
              <a:ext cx="386288" cy="376540"/>
            </a:xfrm>
            <a:custGeom>
              <a:rect b="b" l="l" r="r" t="t"/>
              <a:pathLst>
                <a:path extrusionOk="0" h="4983" w="5112">
                  <a:moveTo>
                    <a:pt x="5111" y="0"/>
                  </a:moveTo>
                  <a:lnTo>
                    <a:pt x="5111" y="0"/>
                  </a:lnTo>
                  <a:cubicBezTo>
                    <a:pt x="3423" y="290"/>
                    <a:pt x="1704" y="515"/>
                    <a:pt x="0" y="675"/>
                  </a:cubicBezTo>
                  <a:lnTo>
                    <a:pt x="2700" y="4983"/>
                  </a:lnTo>
                  <a:lnTo>
                    <a:pt x="5111" y="0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0" name="Google Shape;8630;p65"/>
          <p:cNvGrpSpPr/>
          <p:nvPr/>
        </p:nvGrpSpPr>
        <p:grpSpPr>
          <a:xfrm>
            <a:off x="157475" y="3941025"/>
            <a:ext cx="420333" cy="513848"/>
            <a:chOff x="157475" y="3941025"/>
            <a:chExt cx="420333" cy="513848"/>
          </a:xfrm>
        </p:grpSpPr>
        <p:sp>
          <p:nvSpPr>
            <p:cNvPr id="8631" name="Google Shape;8631;p65"/>
            <p:cNvSpPr/>
            <p:nvPr/>
          </p:nvSpPr>
          <p:spPr>
            <a:xfrm>
              <a:off x="178680" y="4017935"/>
              <a:ext cx="317935" cy="358551"/>
            </a:xfrm>
            <a:custGeom>
              <a:rect b="b" l="l" r="r" t="t"/>
              <a:pathLst>
                <a:path extrusionOk="0" h="7795" w="6912">
                  <a:moveTo>
                    <a:pt x="3126" y="876"/>
                  </a:moveTo>
                  <a:lnTo>
                    <a:pt x="3126" y="876"/>
                  </a:lnTo>
                  <a:cubicBezTo>
                    <a:pt x="3870" y="1935"/>
                    <a:pt x="5066" y="2711"/>
                    <a:pt x="6293" y="3109"/>
                  </a:cubicBezTo>
                  <a:cubicBezTo>
                    <a:pt x="4898" y="3917"/>
                    <a:pt x="3828" y="5217"/>
                    <a:pt x="3440" y="6780"/>
                  </a:cubicBezTo>
                  <a:cubicBezTo>
                    <a:pt x="3073" y="5511"/>
                    <a:pt x="2297" y="4252"/>
                    <a:pt x="1060" y="3875"/>
                  </a:cubicBezTo>
                  <a:cubicBezTo>
                    <a:pt x="2308" y="3361"/>
                    <a:pt x="3482" y="2082"/>
                    <a:pt x="3126" y="876"/>
                  </a:cubicBezTo>
                  <a:close/>
                  <a:moveTo>
                    <a:pt x="2895" y="1"/>
                  </a:moveTo>
                  <a:cubicBezTo>
                    <a:pt x="2812" y="1"/>
                    <a:pt x="2724" y="78"/>
                    <a:pt x="2738" y="173"/>
                  </a:cubicBezTo>
                  <a:cubicBezTo>
                    <a:pt x="2696" y="131"/>
                    <a:pt x="2654" y="79"/>
                    <a:pt x="2612" y="26"/>
                  </a:cubicBezTo>
                  <a:cubicBezTo>
                    <a:pt x="2591" y="10"/>
                    <a:pt x="2569" y="3"/>
                    <a:pt x="2548" y="3"/>
                  </a:cubicBezTo>
                  <a:cubicBezTo>
                    <a:pt x="2476" y="3"/>
                    <a:pt x="2418" y="89"/>
                    <a:pt x="2475" y="163"/>
                  </a:cubicBezTo>
                  <a:cubicBezTo>
                    <a:pt x="3776" y="1736"/>
                    <a:pt x="1825" y="3571"/>
                    <a:pt x="221" y="3749"/>
                  </a:cubicBezTo>
                  <a:cubicBezTo>
                    <a:pt x="11" y="3770"/>
                    <a:pt x="1" y="4095"/>
                    <a:pt x="221" y="4095"/>
                  </a:cubicBezTo>
                  <a:cubicBezTo>
                    <a:pt x="249" y="4094"/>
                    <a:pt x="277" y="4094"/>
                    <a:pt x="305" y="4094"/>
                  </a:cubicBezTo>
                  <a:cubicBezTo>
                    <a:pt x="2126" y="4094"/>
                    <a:pt x="3056" y="6111"/>
                    <a:pt x="3304" y="7671"/>
                  </a:cubicBezTo>
                  <a:cubicBezTo>
                    <a:pt x="3317" y="7757"/>
                    <a:pt x="3378" y="7794"/>
                    <a:pt x="3443" y="7794"/>
                  </a:cubicBezTo>
                  <a:cubicBezTo>
                    <a:pt x="3529" y="7794"/>
                    <a:pt x="3623" y="7730"/>
                    <a:pt x="3629" y="7629"/>
                  </a:cubicBezTo>
                  <a:cubicBezTo>
                    <a:pt x="3786" y="5679"/>
                    <a:pt x="5087" y="4074"/>
                    <a:pt x="6785" y="3193"/>
                  </a:cubicBezTo>
                  <a:cubicBezTo>
                    <a:pt x="6911" y="3120"/>
                    <a:pt x="6890" y="2942"/>
                    <a:pt x="6754" y="2889"/>
                  </a:cubicBezTo>
                  <a:cubicBezTo>
                    <a:pt x="5223" y="2501"/>
                    <a:pt x="3744" y="1505"/>
                    <a:pt x="3010" y="79"/>
                  </a:cubicBezTo>
                  <a:cubicBezTo>
                    <a:pt x="2984" y="23"/>
                    <a:pt x="2940" y="1"/>
                    <a:pt x="2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65"/>
            <p:cNvSpPr/>
            <p:nvPr/>
          </p:nvSpPr>
          <p:spPr>
            <a:xfrm>
              <a:off x="376474" y="3941025"/>
              <a:ext cx="127827" cy="120697"/>
            </a:xfrm>
            <a:custGeom>
              <a:rect b="b" l="l" r="r" t="t"/>
              <a:pathLst>
                <a:path extrusionOk="0" h="2624" w="2779">
                  <a:moveTo>
                    <a:pt x="1070" y="671"/>
                  </a:moveTo>
                  <a:cubicBezTo>
                    <a:pt x="1363" y="954"/>
                    <a:pt x="1741" y="1132"/>
                    <a:pt x="2139" y="1185"/>
                  </a:cubicBezTo>
                  <a:cubicBezTo>
                    <a:pt x="1877" y="1426"/>
                    <a:pt x="1709" y="1751"/>
                    <a:pt x="1667" y="2107"/>
                  </a:cubicBezTo>
                  <a:lnTo>
                    <a:pt x="1667" y="2097"/>
                  </a:lnTo>
                  <a:cubicBezTo>
                    <a:pt x="1353" y="1866"/>
                    <a:pt x="975" y="1730"/>
                    <a:pt x="577" y="1719"/>
                  </a:cubicBezTo>
                  <a:cubicBezTo>
                    <a:pt x="849" y="1405"/>
                    <a:pt x="1070" y="1048"/>
                    <a:pt x="1070" y="671"/>
                  </a:cubicBezTo>
                  <a:close/>
                  <a:moveTo>
                    <a:pt x="792" y="0"/>
                  </a:moveTo>
                  <a:cubicBezTo>
                    <a:pt x="730" y="0"/>
                    <a:pt x="674" y="63"/>
                    <a:pt x="703" y="136"/>
                  </a:cubicBezTo>
                  <a:cubicBezTo>
                    <a:pt x="1038" y="807"/>
                    <a:pt x="587" y="1342"/>
                    <a:pt x="94" y="1772"/>
                  </a:cubicBezTo>
                  <a:cubicBezTo>
                    <a:pt x="0" y="1877"/>
                    <a:pt x="74" y="2034"/>
                    <a:pt x="210" y="2034"/>
                  </a:cubicBezTo>
                  <a:cubicBezTo>
                    <a:pt x="283" y="2029"/>
                    <a:pt x="355" y="2026"/>
                    <a:pt x="425" y="2026"/>
                  </a:cubicBezTo>
                  <a:cubicBezTo>
                    <a:pt x="925" y="2026"/>
                    <a:pt x="1371" y="2165"/>
                    <a:pt x="1720" y="2569"/>
                  </a:cubicBezTo>
                  <a:cubicBezTo>
                    <a:pt x="1752" y="2607"/>
                    <a:pt x="1789" y="2623"/>
                    <a:pt x="1825" y="2623"/>
                  </a:cubicBezTo>
                  <a:cubicBezTo>
                    <a:pt x="1915" y="2623"/>
                    <a:pt x="1997" y="2520"/>
                    <a:pt x="1982" y="2422"/>
                  </a:cubicBezTo>
                  <a:cubicBezTo>
                    <a:pt x="1909" y="1929"/>
                    <a:pt x="2160" y="1436"/>
                    <a:pt x="2622" y="1216"/>
                  </a:cubicBezTo>
                  <a:cubicBezTo>
                    <a:pt x="2779" y="1174"/>
                    <a:pt x="2758" y="933"/>
                    <a:pt x="2580" y="922"/>
                  </a:cubicBezTo>
                  <a:cubicBezTo>
                    <a:pt x="1993" y="901"/>
                    <a:pt x="1332" y="713"/>
                    <a:pt x="1080" y="136"/>
                  </a:cubicBezTo>
                  <a:cubicBezTo>
                    <a:pt x="1060" y="88"/>
                    <a:pt x="1016" y="62"/>
                    <a:pt x="971" y="62"/>
                  </a:cubicBezTo>
                  <a:cubicBezTo>
                    <a:pt x="948" y="62"/>
                    <a:pt x="924" y="69"/>
                    <a:pt x="902" y="83"/>
                  </a:cubicBezTo>
                  <a:cubicBezTo>
                    <a:pt x="891" y="73"/>
                    <a:pt x="881" y="52"/>
                    <a:pt x="870" y="42"/>
                  </a:cubicBezTo>
                  <a:cubicBezTo>
                    <a:pt x="848" y="13"/>
                    <a:pt x="820" y="0"/>
                    <a:pt x="7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65"/>
            <p:cNvSpPr/>
            <p:nvPr/>
          </p:nvSpPr>
          <p:spPr>
            <a:xfrm>
              <a:off x="157475" y="4253907"/>
              <a:ext cx="89741" cy="113384"/>
            </a:xfrm>
            <a:custGeom>
              <a:rect b="b" l="l" r="r" t="t"/>
              <a:pathLst>
                <a:path extrusionOk="0" h="2465" w="1951">
                  <a:moveTo>
                    <a:pt x="1049" y="664"/>
                  </a:moveTo>
                  <a:cubicBezTo>
                    <a:pt x="1112" y="937"/>
                    <a:pt x="1280" y="1167"/>
                    <a:pt x="1510" y="1335"/>
                  </a:cubicBezTo>
                  <a:cubicBezTo>
                    <a:pt x="1280" y="1440"/>
                    <a:pt x="1070" y="1597"/>
                    <a:pt x="913" y="1807"/>
                  </a:cubicBezTo>
                  <a:cubicBezTo>
                    <a:pt x="860" y="1513"/>
                    <a:pt x="661" y="1283"/>
                    <a:pt x="399" y="1157"/>
                  </a:cubicBezTo>
                  <a:cubicBezTo>
                    <a:pt x="671" y="1094"/>
                    <a:pt x="913" y="916"/>
                    <a:pt x="1049" y="664"/>
                  </a:cubicBezTo>
                  <a:close/>
                  <a:moveTo>
                    <a:pt x="1086" y="1"/>
                  </a:moveTo>
                  <a:cubicBezTo>
                    <a:pt x="1025" y="1"/>
                    <a:pt x="965" y="40"/>
                    <a:pt x="965" y="119"/>
                  </a:cubicBezTo>
                  <a:cubicBezTo>
                    <a:pt x="944" y="632"/>
                    <a:pt x="640" y="1031"/>
                    <a:pt x="105" y="1041"/>
                  </a:cubicBezTo>
                  <a:cubicBezTo>
                    <a:pt x="32" y="1041"/>
                    <a:pt x="0" y="1125"/>
                    <a:pt x="53" y="1167"/>
                  </a:cubicBezTo>
                  <a:cubicBezTo>
                    <a:pt x="0" y="1241"/>
                    <a:pt x="42" y="1346"/>
                    <a:pt x="126" y="1356"/>
                  </a:cubicBezTo>
                  <a:cubicBezTo>
                    <a:pt x="629" y="1440"/>
                    <a:pt x="724" y="1891"/>
                    <a:pt x="724" y="2331"/>
                  </a:cubicBezTo>
                  <a:cubicBezTo>
                    <a:pt x="724" y="2420"/>
                    <a:pt x="789" y="2465"/>
                    <a:pt x="855" y="2465"/>
                  </a:cubicBezTo>
                  <a:cubicBezTo>
                    <a:pt x="920" y="2465"/>
                    <a:pt x="986" y="2420"/>
                    <a:pt x="986" y="2331"/>
                  </a:cubicBezTo>
                  <a:cubicBezTo>
                    <a:pt x="1028" y="1859"/>
                    <a:pt x="1458" y="1629"/>
                    <a:pt x="1856" y="1450"/>
                  </a:cubicBezTo>
                  <a:cubicBezTo>
                    <a:pt x="1951" y="1398"/>
                    <a:pt x="1898" y="1251"/>
                    <a:pt x="1814" y="1220"/>
                  </a:cubicBezTo>
                  <a:cubicBezTo>
                    <a:pt x="1343" y="1031"/>
                    <a:pt x="1217" y="580"/>
                    <a:pt x="1206" y="119"/>
                  </a:cubicBezTo>
                  <a:cubicBezTo>
                    <a:pt x="1206" y="40"/>
                    <a:pt x="1146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65"/>
            <p:cNvSpPr/>
            <p:nvPr/>
          </p:nvSpPr>
          <p:spPr>
            <a:xfrm>
              <a:off x="500808" y="4032884"/>
              <a:ext cx="77000" cy="56439"/>
            </a:xfrm>
            <a:custGeom>
              <a:rect b="b" l="l" r="r" t="t"/>
              <a:pathLst>
                <a:path extrusionOk="0" h="1227" w="1674">
                  <a:moveTo>
                    <a:pt x="527" y="268"/>
                  </a:moveTo>
                  <a:lnTo>
                    <a:pt x="527" y="268"/>
                  </a:lnTo>
                  <a:cubicBezTo>
                    <a:pt x="672" y="376"/>
                    <a:pt x="847" y="410"/>
                    <a:pt x="1028" y="410"/>
                  </a:cubicBezTo>
                  <a:cubicBezTo>
                    <a:pt x="1108" y="410"/>
                    <a:pt x="1190" y="403"/>
                    <a:pt x="1271" y="394"/>
                  </a:cubicBezTo>
                  <a:lnTo>
                    <a:pt x="1271" y="394"/>
                  </a:lnTo>
                  <a:cubicBezTo>
                    <a:pt x="1198" y="551"/>
                    <a:pt x="1177" y="740"/>
                    <a:pt x="1198" y="918"/>
                  </a:cubicBezTo>
                  <a:cubicBezTo>
                    <a:pt x="1067" y="881"/>
                    <a:pt x="936" y="863"/>
                    <a:pt x="806" y="863"/>
                  </a:cubicBezTo>
                  <a:cubicBezTo>
                    <a:pt x="676" y="863"/>
                    <a:pt x="548" y="881"/>
                    <a:pt x="422" y="918"/>
                  </a:cubicBezTo>
                  <a:cubicBezTo>
                    <a:pt x="516" y="719"/>
                    <a:pt x="558" y="488"/>
                    <a:pt x="527" y="268"/>
                  </a:cubicBezTo>
                  <a:close/>
                  <a:moveTo>
                    <a:pt x="509" y="1"/>
                  </a:moveTo>
                  <a:cubicBezTo>
                    <a:pt x="480" y="1"/>
                    <a:pt x="451" y="17"/>
                    <a:pt x="433" y="47"/>
                  </a:cubicBezTo>
                  <a:cubicBezTo>
                    <a:pt x="421" y="42"/>
                    <a:pt x="409" y="39"/>
                    <a:pt x="398" y="39"/>
                  </a:cubicBezTo>
                  <a:cubicBezTo>
                    <a:pt x="349" y="39"/>
                    <a:pt x="309" y="90"/>
                    <a:pt x="317" y="142"/>
                  </a:cubicBezTo>
                  <a:cubicBezTo>
                    <a:pt x="391" y="456"/>
                    <a:pt x="307" y="782"/>
                    <a:pt x="86" y="1023"/>
                  </a:cubicBezTo>
                  <a:cubicBezTo>
                    <a:pt x="1" y="1099"/>
                    <a:pt x="62" y="1226"/>
                    <a:pt x="167" y="1226"/>
                  </a:cubicBezTo>
                  <a:cubicBezTo>
                    <a:pt x="178" y="1226"/>
                    <a:pt x="190" y="1225"/>
                    <a:pt x="202" y="1222"/>
                  </a:cubicBezTo>
                  <a:cubicBezTo>
                    <a:pt x="416" y="1161"/>
                    <a:pt x="619" y="1103"/>
                    <a:pt x="824" y="1103"/>
                  </a:cubicBezTo>
                  <a:cubicBezTo>
                    <a:pt x="971" y="1103"/>
                    <a:pt x="1118" y="1133"/>
                    <a:pt x="1271" y="1211"/>
                  </a:cubicBezTo>
                  <a:cubicBezTo>
                    <a:pt x="1288" y="1220"/>
                    <a:pt x="1305" y="1223"/>
                    <a:pt x="1322" y="1223"/>
                  </a:cubicBezTo>
                  <a:cubicBezTo>
                    <a:pt x="1392" y="1223"/>
                    <a:pt x="1456" y="1159"/>
                    <a:pt x="1439" y="1075"/>
                  </a:cubicBezTo>
                  <a:cubicBezTo>
                    <a:pt x="1397" y="771"/>
                    <a:pt x="1408" y="551"/>
                    <a:pt x="1607" y="299"/>
                  </a:cubicBezTo>
                  <a:cubicBezTo>
                    <a:pt x="1674" y="213"/>
                    <a:pt x="1575" y="118"/>
                    <a:pt x="1494" y="118"/>
                  </a:cubicBezTo>
                  <a:cubicBezTo>
                    <a:pt x="1486" y="118"/>
                    <a:pt x="1478" y="119"/>
                    <a:pt x="1471" y="121"/>
                  </a:cubicBezTo>
                  <a:cubicBezTo>
                    <a:pt x="1331" y="144"/>
                    <a:pt x="1192" y="165"/>
                    <a:pt x="1057" y="165"/>
                  </a:cubicBezTo>
                  <a:cubicBezTo>
                    <a:pt x="886" y="165"/>
                    <a:pt x="721" y="132"/>
                    <a:pt x="569" y="26"/>
                  </a:cubicBezTo>
                  <a:cubicBezTo>
                    <a:pt x="551" y="9"/>
                    <a:pt x="530" y="1"/>
                    <a:pt x="5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65"/>
            <p:cNvSpPr/>
            <p:nvPr/>
          </p:nvSpPr>
          <p:spPr>
            <a:xfrm>
              <a:off x="218239" y="4374194"/>
              <a:ext cx="90707" cy="80680"/>
            </a:xfrm>
            <a:custGeom>
              <a:rect b="b" l="l" r="r" t="t"/>
              <a:pathLst>
                <a:path extrusionOk="0" h="1754" w="1972">
                  <a:moveTo>
                    <a:pt x="955" y="377"/>
                  </a:moveTo>
                  <a:cubicBezTo>
                    <a:pt x="1039" y="629"/>
                    <a:pt x="1206" y="838"/>
                    <a:pt x="1427" y="975"/>
                  </a:cubicBezTo>
                  <a:cubicBezTo>
                    <a:pt x="1227" y="1017"/>
                    <a:pt x="1049" y="1132"/>
                    <a:pt x="923" y="1300"/>
                  </a:cubicBezTo>
                  <a:cubicBezTo>
                    <a:pt x="829" y="1111"/>
                    <a:pt x="693" y="954"/>
                    <a:pt x="514" y="838"/>
                  </a:cubicBezTo>
                  <a:cubicBezTo>
                    <a:pt x="714" y="733"/>
                    <a:pt x="871" y="576"/>
                    <a:pt x="955" y="377"/>
                  </a:cubicBezTo>
                  <a:close/>
                  <a:moveTo>
                    <a:pt x="984" y="0"/>
                  </a:moveTo>
                  <a:cubicBezTo>
                    <a:pt x="958" y="0"/>
                    <a:pt x="933" y="14"/>
                    <a:pt x="923" y="41"/>
                  </a:cubicBezTo>
                  <a:cubicBezTo>
                    <a:pt x="818" y="461"/>
                    <a:pt x="546" y="629"/>
                    <a:pt x="137" y="681"/>
                  </a:cubicBezTo>
                  <a:cubicBezTo>
                    <a:pt x="1" y="702"/>
                    <a:pt x="22" y="901"/>
                    <a:pt x="137" y="943"/>
                  </a:cubicBezTo>
                  <a:cubicBezTo>
                    <a:pt x="483" y="1059"/>
                    <a:pt x="682" y="1331"/>
                    <a:pt x="798" y="1667"/>
                  </a:cubicBezTo>
                  <a:cubicBezTo>
                    <a:pt x="819" y="1722"/>
                    <a:pt x="881" y="1753"/>
                    <a:pt x="939" y="1753"/>
                  </a:cubicBezTo>
                  <a:cubicBezTo>
                    <a:pt x="991" y="1753"/>
                    <a:pt x="1039" y="1727"/>
                    <a:pt x="1049" y="1667"/>
                  </a:cubicBezTo>
                  <a:cubicBezTo>
                    <a:pt x="1123" y="1300"/>
                    <a:pt x="1458" y="1184"/>
                    <a:pt x="1794" y="1174"/>
                  </a:cubicBezTo>
                  <a:cubicBezTo>
                    <a:pt x="1909" y="1163"/>
                    <a:pt x="1972" y="985"/>
                    <a:pt x="1867" y="933"/>
                  </a:cubicBezTo>
                  <a:cubicBezTo>
                    <a:pt x="1511" y="796"/>
                    <a:pt x="1248" y="503"/>
                    <a:pt x="1144" y="146"/>
                  </a:cubicBezTo>
                  <a:cubicBezTo>
                    <a:pt x="1133" y="104"/>
                    <a:pt x="1091" y="73"/>
                    <a:pt x="1049" y="73"/>
                  </a:cubicBezTo>
                  <a:lnTo>
                    <a:pt x="1049" y="62"/>
                  </a:lnTo>
                  <a:cubicBezTo>
                    <a:pt x="1049" y="21"/>
                    <a:pt x="1017" y="0"/>
                    <a:pt x="9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TITLE_AND_TWO_COLUMNS_1_4_1">
    <p:spTree>
      <p:nvGrpSpPr>
        <p:cNvPr id="8636" name="Shape 8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37" name="Google Shape;8637;p66"/>
          <p:cNvSpPr txBox="1"/>
          <p:nvPr>
            <p:ph idx="1" type="subTitle"/>
          </p:nvPr>
        </p:nvSpPr>
        <p:spPr>
          <a:xfrm>
            <a:off x="714850" y="3243500"/>
            <a:ext cx="1853700" cy="9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638" name="Google Shape;8638;p66"/>
          <p:cNvSpPr txBox="1"/>
          <p:nvPr>
            <p:ph idx="2" type="subTitle"/>
          </p:nvPr>
        </p:nvSpPr>
        <p:spPr>
          <a:xfrm>
            <a:off x="2668383" y="3243500"/>
            <a:ext cx="1853700" cy="9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639" name="Google Shape;8639;p66"/>
          <p:cNvSpPr txBox="1"/>
          <p:nvPr>
            <p:ph idx="3" type="subTitle"/>
          </p:nvPr>
        </p:nvSpPr>
        <p:spPr>
          <a:xfrm>
            <a:off x="4621916" y="3243500"/>
            <a:ext cx="1853700" cy="9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640" name="Google Shape;8640;p66"/>
          <p:cNvSpPr txBox="1"/>
          <p:nvPr>
            <p:ph idx="4" type="subTitle"/>
          </p:nvPr>
        </p:nvSpPr>
        <p:spPr>
          <a:xfrm>
            <a:off x="2668381" y="1470819"/>
            <a:ext cx="1853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641" name="Google Shape;8641;p66"/>
          <p:cNvSpPr txBox="1"/>
          <p:nvPr>
            <p:ph idx="5" type="subTitle"/>
          </p:nvPr>
        </p:nvSpPr>
        <p:spPr>
          <a:xfrm>
            <a:off x="4621912" y="1470819"/>
            <a:ext cx="1853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642" name="Google Shape;8642;p66"/>
          <p:cNvSpPr txBox="1"/>
          <p:nvPr>
            <p:ph idx="6" type="subTitle"/>
          </p:nvPr>
        </p:nvSpPr>
        <p:spPr>
          <a:xfrm>
            <a:off x="6575448" y="3243500"/>
            <a:ext cx="1853700" cy="9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643" name="Google Shape;8643;p66"/>
          <p:cNvSpPr txBox="1"/>
          <p:nvPr>
            <p:ph idx="7" type="subTitle"/>
          </p:nvPr>
        </p:nvSpPr>
        <p:spPr>
          <a:xfrm>
            <a:off x="6575443" y="1470819"/>
            <a:ext cx="1853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644" name="Google Shape;8644;p66"/>
          <p:cNvSpPr txBox="1"/>
          <p:nvPr>
            <p:ph type="title"/>
          </p:nvPr>
        </p:nvSpPr>
        <p:spPr>
          <a:xfrm>
            <a:off x="714850" y="312975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8645" name="Google Shape;8645;p66"/>
          <p:cNvSpPr txBox="1"/>
          <p:nvPr>
            <p:ph idx="8" type="subTitle"/>
          </p:nvPr>
        </p:nvSpPr>
        <p:spPr>
          <a:xfrm>
            <a:off x="714850" y="1470819"/>
            <a:ext cx="1853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8646" name="Google Shape;8646;p66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8647" name="Google Shape;8647;p66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648" name="Google Shape;8648;p66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649" name="Google Shape;8649;p66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650" name="Google Shape;8650;p66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651" name="Google Shape;8651;p66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652" name="Google Shape;8652;p66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653" name="Google Shape;8653;p66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654" name="Google Shape;8654;p66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655" name="Google Shape;8655;p66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656" name="Google Shape;8656;p66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657" name="Google Shape;8657;p66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658" name="Google Shape;8658;p66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659" name="Google Shape;8659;p66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660" name="Google Shape;8660;p66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661" name="Google Shape;8661;p66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662" name="Google Shape;8662;p66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663" name="Google Shape;8663;p66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664" name="Google Shape;8664;p66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665" name="Google Shape;8665;p66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666" name="Google Shape;8666;p66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667" name="Google Shape;8667;p66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668" name="Google Shape;8668;p66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669" name="Google Shape;8669;p66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670" name="Google Shape;8670;p66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671" name="Google Shape;8671;p66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8672" name="Google Shape;8672;p66"/>
          <p:cNvSpPr/>
          <p:nvPr/>
        </p:nvSpPr>
        <p:spPr>
          <a:xfrm>
            <a:off x="6578684" y="1512600"/>
            <a:ext cx="191509" cy="65143"/>
          </a:xfrm>
          <a:custGeom>
            <a:rect b="b" l="l" r="r" t="t"/>
            <a:pathLst>
              <a:path extrusionOk="0" h="1099" w="3231">
                <a:moveTo>
                  <a:pt x="1634" y="1"/>
                </a:moveTo>
                <a:cubicBezTo>
                  <a:pt x="988" y="1"/>
                  <a:pt x="345" y="375"/>
                  <a:pt x="0" y="1098"/>
                </a:cubicBezTo>
                <a:cubicBezTo>
                  <a:pt x="1061" y="1082"/>
                  <a:pt x="2138" y="1066"/>
                  <a:pt x="3231" y="1050"/>
                </a:cubicBezTo>
                <a:cubicBezTo>
                  <a:pt x="2869" y="343"/>
                  <a:pt x="2251" y="1"/>
                  <a:pt x="163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3" name="Google Shape;8673;p66"/>
          <p:cNvSpPr/>
          <p:nvPr/>
        </p:nvSpPr>
        <p:spPr>
          <a:xfrm>
            <a:off x="6787263" y="1514912"/>
            <a:ext cx="222983" cy="59927"/>
          </a:xfrm>
          <a:custGeom>
            <a:rect b="b" l="l" r="r" t="t"/>
            <a:pathLst>
              <a:path extrusionOk="0" h="1011" w="3762">
                <a:moveTo>
                  <a:pt x="1849" y="0"/>
                </a:moveTo>
                <a:cubicBezTo>
                  <a:pt x="1159" y="0"/>
                  <a:pt x="474" y="333"/>
                  <a:pt x="1" y="1011"/>
                </a:cubicBezTo>
                <a:lnTo>
                  <a:pt x="3762" y="963"/>
                </a:lnTo>
                <a:cubicBezTo>
                  <a:pt x="3730" y="963"/>
                  <a:pt x="3697" y="947"/>
                  <a:pt x="3681" y="930"/>
                </a:cubicBezTo>
                <a:cubicBezTo>
                  <a:pt x="3191" y="313"/>
                  <a:pt x="2517" y="0"/>
                  <a:pt x="184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4" name="Google Shape;8674;p66"/>
          <p:cNvSpPr/>
          <p:nvPr/>
        </p:nvSpPr>
        <p:spPr>
          <a:xfrm>
            <a:off x="7052093" y="1519654"/>
            <a:ext cx="198207" cy="52340"/>
          </a:xfrm>
          <a:custGeom>
            <a:rect b="b" l="l" r="r" t="t"/>
            <a:pathLst>
              <a:path extrusionOk="0" h="883" w="3344">
                <a:moveTo>
                  <a:pt x="1710" y="0"/>
                </a:moveTo>
                <a:cubicBezTo>
                  <a:pt x="1087" y="0"/>
                  <a:pt x="459" y="302"/>
                  <a:pt x="1" y="883"/>
                </a:cubicBezTo>
                <a:lnTo>
                  <a:pt x="3344" y="867"/>
                </a:lnTo>
                <a:cubicBezTo>
                  <a:pt x="2910" y="282"/>
                  <a:pt x="2312" y="0"/>
                  <a:pt x="171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5" name="Google Shape;8675;p66"/>
          <p:cNvSpPr/>
          <p:nvPr/>
        </p:nvSpPr>
        <p:spPr>
          <a:xfrm>
            <a:off x="7272172" y="1510882"/>
            <a:ext cx="209647" cy="60164"/>
          </a:xfrm>
          <a:custGeom>
            <a:rect b="b" l="l" r="r" t="t"/>
            <a:pathLst>
              <a:path extrusionOk="0" h="1015" w="3537">
                <a:moveTo>
                  <a:pt x="1818" y="1"/>
                </a:moveTo>
                <a:cubicBezTo>
                  <a:pt x="1673" y="1"/>
                  <a:pt x="1514" y="26"/>
                  <a:pt x="1335" y="82"/>
                </a:cubicBezTo>
                <a:cubicBezTo>
                  <a:pt x="804" y="243"/>
                  <a:pt x="386" y="629"/>
                  <a:pt x="1" y="1015"/>
                </a:cubicBezTo>
                <a:lnTo>
                  <a:pt x="3537" y="1015"/>
                </a:lnTo>
                <a:lnTo>
                  <a:pt x="3537" y="998"/>
                </a:lnTo>
                <a:cubicBezTo>
                  <a:pt x="3295" y="998"/>
                  <a:pt x="3199" y="822"/>
                  <a:pt x="3022" y="661"/>
                </a:cubicBezTo>
                <a:cubicBezTo>
                  <a:pt x="2615" y="279"/>
                  <a:pt x="2294" y="1"/>
                  <a:pt x="181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6" name="Google Shape;8676;p66"/>
          <p:cNvSpPr/>
          <p:nvPr/>
        </p:nvSpPr>
        <p:spPr>
          <a:xfrm>
            <a:off x="7481759" y="1502643"/>
            <a:ext cx="258250" cy="67455"/>
          </a:xfrm>
          <a:custGeom>
            <a:rect b="b" l="l" r="r" t="t"/>
            <a:pathLst>
              <a:path extrusionOk="0" h="1138" w="4357">
                <a:moveTo>
                  <a:pt x="2280" y="0"/>
                </a:moveTo>
                <a:cubicBezTo>
                  <a:pt x="2020" y="0"/>
                  <a:pt x="1752" y="45"/>
                  <a:pt x="1479" y="141"/>
                </a:cubicBezTo>
                <a:cubicBezTo>
                  <a:pt x="1029" y="302"/>
                  <a:pt x="772" y="607"/>
                  <a:pt x="418" y="880"/>
                </a:cubicBezTo>
                <a:cubicBezTo>
                  <a:pt x="306" y="977"/>
                  <a:pt x="258" y="1105"/>
                  <a:pt x="113" y="1121"/>
                </a:cubicBezTo>
                <a:cubicBezTo>
                  <a:pt x="65" y="1137"/>
                  <a:pt x="33" y="1137"/>
                  <a:pt x="1" y="1137"/>
                </a:cubicBezTo>
                <a:lnTo>
                  <a:pt x="4356" y="1137"/>
                </a:lnTo>
                <a:cubicBezTo>
                  <a:pt x="3842" y="453"/>
                  <a:pt x="3105" y="0"/>
                  <a:pt x="228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7" name="Google Shape;8677;p66"/>
          <p:cNvSpPr/>
          <p:nvPr/>
        </p:nvSpPr>
        <p:spPr>
          <a:xfrm>
            <a:off x="7755183" y="1508985"/>
            <a:ext cx="211544" cy="63009"/>
          </a:xfrm>
          <a:custGeom>
            <a:rect b="b" l="l" r="r" t="t"/>
            <a:pathLst>
              <a:path extrusionOk="0" h="1063" w="3569">
                <a:moveTo>
                  <a:pt x="1840" y="0"/>
                </a:moveTo>
                <a:cubicBezTo>
                  <a:pt x="1221" y="0"/>
                  <a:pt x="591" y="302"/>
                  <a:pt x="145" y="918"/>
                </a:cubicBezTo>
                <a:cubicBezTo>
                  <a:pt x="129" y="942"/>
                  <a:pt x="105" y="954"/>
                  <a:pt x="81" y="954"/>
                </a:cubicBezTo>
                <a:cubicBezTo>
                  <a:pt x="57" y="954"/>
                  <a:pt x="32" y="942"/>
                  <a:pt x="16" y="918"/>
                </a:cubicBezTo>
                <a:lnTo>
                  <a:pt x="0" y="934"/>
                </a:lnTo>
                <a:lnTo>
                  <a:pt x="48" y="1014"/>
                </a:lnTo>
                <a:cubicBezTo>
                  <a:pt x="48" y="1014"/>
                  <a:pt x="48" y="1030"/>
                  <a:pt x="48" y="1030"/>
                </a:cubicBezTo>
                <a:cubicBezTo>
                  <a:pt x="1222" y="1047"/>
                  <a:pt x="2395" y="1047"/>
                  <a:pt x="3568" y="1063"/>
                </a:cubicBezTo>
                <a:cubicBezTo>
                  <a:pt x="3174" y="359"/>
                  <a:pt x="2514" y="0"/>
                  <a:pt x="184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8" name="Google Shape;8678;p66"/>
          <p:cNvSpPr/>
          <p:nvPr/>
        </p:nvSpPr>
        <p:spPr>
          <a:xfrm>
            <a:off x="7991443" y="1523803"/>
            <a:ext cx="165785" cy="49139"/>
          </a:xfrm>
          <a:custGeom>
            <a:rect b="b" l="l" r="r" t="t"/>
            <a:pathLst>
              <a:path extrusionOk="0" h="829" w="2797">
                <a:moveTo>
                  <a:pt x="1411" y="1"/>
                </a:moveTo>
                <a:cubicBezTo>
                  <a:pt x="880" y="1"/>
                  <a:pt x="343" y="270"/>
                  <a:pt x="0" y="813"/>
                </a:cubicBezTo>
                <a:lnTo>
                  <a:pt x="2797" y="829"/>
                </a:lnTo>
                <a:cubicBezTo>
                  <a:pt x="2481" y="278"/>
                  <a:pt x="1949" y="1"/>
                  <a:pt x="141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9" name="Google Shape;8679;p66"/>
          <p:cNvSpPr/>
          <p:nvPr/>
        </p:nvSpPr>
        <p:spPr>
          <a:xfrm>
            <a:off x="8184790" y="1518646"/>
            <a:ext cx="148715" cy="56193"/>
          </a:xfrm>
          <a:custGeom>
            <a:rect b="b" l="l" r="r" t="t"/>
            <a:pathLst>
              <a:path extrusionOk="0" h="948" w="2509">
                <a:moveTo>
                  <a:pt x="1179" y="0"/>
                </a:moveTo>
                <a:cubicBezTo>
                  <a:pt x="671" y="0"/>
                  <a:pt x="176" y="315"/>
                  <a:pt x="1" y="932"/>
                </a:cubicBezTo>
                <a:lnTo>
                  <a:pt x="2508" y="948"/>
                </a:lnTo>
                <a:lnTo>
                  <a:pt x="2508" y="900"/>
                </a:lnTo>
                <a:cubicBezTo>
                  <a:pt x="2460" y="900"/>
                  <a:pt x="2412" y="867"/>
                  <a:pt x="2380" y="819"/>
                </a:cubicBezTo>
                <a:cubicBezTo>
                  <a:pt x="2132" y="270"/>
                  <a:pt x="1650" y="0"/>
                  <a:pt x="117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80" name="Google Shape;8680;p66"/>
          <p:cNvSpPr/>
          <p:nvPr/>
        </p:nvSpPr>
        <p:spPr>
          <a:xfrm>
            <a:off x="8333445" y="1527004"/>
            <a:ext cx="101237" cy="51688"/>
          </a:xfrm>
          <a:custGeom>
            <a:rect b="b" l="l" r="r" t="t"/>
            <a:pathLst>
              <a:path extrusionOk="0" h="872" w="1708">
                <a:moveTo>
                  <a:pt x="856" y="0"/>
                </a:moveTo>
                <a:cubicBezTo>
                  <a:pt x="530" y="0"/>
                  <a:pt x="206" y="200"/>
                  <a:pt x="129" y="662"/>
                </a:cubicBezTo>
                <a:cubicBezTo>
                  <a:pt x="113" y="710"/>
                  <a:pt x="64" y="759"/>
                  <a:pt x="0" y="759"/>
                </a:cubicBezTo>
                <a:lnTo>
                  <a:pt x="0" y="807"/>
                </a:lnTo>
                <a:lnTo>
                  <a:pt x="1511" y="823"/>
                </a:lnTo>
                <a:cubicBezTo>
                  <a:pt x="1543" y="823"/>
                  <a:pt x="1591" y="839"/>
                  <a:pt x="1607" y="871"/>
                </a:cubicBezTo>
                <a:cubicBezTo>
                  <a:pt x="1707" y="336"/>
                  <a:pt x="1279" y="0"/>
                  <a:pt x="856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81" name="Google Shape;8681;p66"/>
          <p:cNvSpPr/>
          <p:nvPr/>
        </p:nvSpPr>
        <p:spPr>
          <a:xfrm>
            <a:off x="6757746" y="1948258"/>
            <a:ext cx="166793" cy="61409"/>
          </a:xfrm>
          <a:custGeom>
            <a:rect b="b" l="l" r="r" t="t"/>
            <a:pathLst>
              <a:path extrusionOk="0" h="1036" w="2814">
                <a:moveTo>
                  <a:pt x="1" y="0"/>
                </a:moveTo>
                <a:lnTo>
                  <a:pt x="1" y="0"/>
                </a:lnTo>
                <a:cubicBezTo>
                  <a:pt x="42" y="722"/>
                  <a:pt x="551" y="1036"/>
                  <a:pt x="1144" y="1036"/>
                </a:cubicBezTo>
                <a:cubicBezTo>
                  <a:pt x="1238" y="1036"/>
                  <a:pt x="1334" y="1028"/>
                  <a:pt x="1431" y="1013"/>
                </a:cubicBezTo>
                <a:cubicBezTo>
                  <a:pt x="2074" y="916"/>
                  <a:pt x="2395" y="659"/>
                  <a:pt x="2781" y="161"/>
                </a:cubicBezTo>
                <a:cubicBezTo>
                  <a:pt x="2781" y="145"/>
                  <a:pt x="2797" y="145"/>
                  <a:pt x="2813" y="129"/>
                </a:cubicBezTo>
                <a:cubicBezTo>
                  <a:pt x="1865" y="97"/>
                  <a:pt x="933" y="48"/>
                  <a:pt x="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82" name="Google Shape;8682;p66"/>
          <p:cNvSpPr/>
          <p:nvPr/>
        </p:nvSpPr>
        <p:spPr>
          <a:xfrm>
            <a:off x="6583425" y="1934922"/>
            <a:ext cx="158791" cy="71130"/>
          </a:xfrm>
          <a:custGeom>
            <a:rect b="b" l="l" r="r" t="t"/>
            <a:pathLst>
              <a:path extrusionOk="0" h="1200" w="2679">
                <a:moveTo>
                  <a:pt x="0" y="0"/>
                </a:moveTo>
                <a:cubicBezTo>
                  <a:pt x="145" y="322"/>
                  <a:pt x="354" y="611"/>
                  <a:pt x="643" y="852"/>
                </a:cubicBezTo>
                <a:cubicBezTo>
                  <a:pt x="914" y="1071"/>
                  <a:pt x="1295" y="1200"/>
                  <a:pt x="1655" y="1200"/>
                </a:cubicBezTo>
                <a:cubicBezTo>
                  <a:pt x="2191" y="1200"/>
                  <a:pt x="2678" y="912"/>
                  <a:pt x="2668" y="209"/>
                </a:cubicBezTo>
                <a:cubicBezTo>
                  <a:pt x="1784" y="145"/>
                  <a:pt x="917" y="97"/>
                  <a:pt x="49" y="16"/>
                </a:cubicBezTo>
                <a:cubicBezTo>
                  <a:pt x="33" y="16"/>
                  <a:pt x="16" y="0"/>
                  <a:pt x="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83" name="Google Shape;8683;p66"/>
          <p:cNvSpPr/>
          <p:nvPr/>
        </p:nvSpPr>
        <p:spPr>
          <a:xfrm>
            <a:off x="5666288" y="2485369"/>
            <a:ext cx="240230" cy="225422"/>
          </a:xfrm>
          <a:custGeom>
            <a:rect b="b" l="l" r="r" t="t"/>
            <a:pathLst>
              <a:path extrusionOk="0" h="5541" w="5905">
                <a:moveTo>
                  <a:pt x="3083" y="300"/>
                </a:moveTo>
                <a:cubicBezTo>
                  <a:pt x="3157" y="625"/>
                  <a:pt x="3104" y="971"/>
                  <a:pt x="3125" y="1285"/>
                </a:cubicBezTo>
                <a:cubicBezTo>
                  <a:pt x="2989" y="1065"/>
                  <a:pt x="2853" y="855"/>
                  <a:pt x="2716" y="646"/>
                </a:cubicBezTo>
                <a:cubicBezTo>
                  <a:pt x="2695" y="625"/>
                  <a:pt x="2685" y="604"/>
                  <a:pt x="2664" y="593"/>
                </a:cubicBezTo>
                <a:cubicBezTo>
                  <a:pt x="2790" y="478"/>
                  <a:pt x="2926" y="373"/>
                  <a:pt x="3083" y="300"/>
                </a:cubicBezTo>
                <a:close/>
                <a:moveTo>
                  <a:pt x="2475" y="792"/>
                </a:moveTo>
                <a:cubicBezTo>
                  <a:pt x="2590" y="1139"/>
                  <a:pt x="2737" y="1474"/>
                  <a:pt x="2905" y="1810"/>
                </a:cubicBezTo>
                <a:cubicBezTo>
                  <a:pt x="2716" y="1547"/>
                  <a:pt x="2517" y="1306"/>
                  <a:pt x="2286" y="1086"/>
                </a:cubicBezTo>
                <a:lnTo>
                  <a:pt x="2265" y="1065"/>
                </a:lnTo>
                <a:cubicBezTo>
                  <a:pt x="2328" y="971"/>
                  <a:pt x="2402" y="876"/>
                  <a:pt x="2475" y="792"/>
                </a:cubicBezTo>
                <a:close/>
                <a:moveTo>
                  <a:pt x="3828" y="1967"/>
                </a:moveTo>
                <a:cubicBezTo>
                  <a:pt x="4080" y="2103"/>
                  <a:pt x="4331" y="2229"/>
                  <a:pt x="4572" y="2365"/>
                </a:cubicBezTo>
                <a:cubicBezTo>
                  <a:pt x="4562" y="2376"/>
                  <a:pt x="4541" y="2386"/>
                  <a:pt x="4530" y="2407"/>
                </a:cubicBezTo>
                <a:cubicBezTo>
                  <a:pt x="4436" y="2334"/>
                  <a:pt x="4331" y="2271"/>
                  <a:pt x="4226" y="2219"/>
                </a:cubicBezTo>
                <a:cubicBezTo>
                  <a:pt x="4204" y="2203"/>
                  <a:pt x="4180" y="2195"/>
                  <a:pt x="4156" y="2195"/>
                </a:cubicBezTo>
                <a:cubicBezTo>
                  <a:pt x="4101" y="2195"/>
                  <a:pt x="4049" y="2234"/>
                  <a:pt x="4027" y="2292"/>
                </a:cubicBezTo>
                <a:lnTo>
                  <a:pt x="3828" y="1967"/>
                </a:lnTo>
                <a:close/>
                <a:moveTo>
                  <a:pt x="2098" y="1317"/>
                </a:moveTo>
                <a:cubicBezTo>
                  <a:pt x="2286" y="1768"/>
                  <a:pt x="2507" y="2208"/>
                  <a:pt x="2758" y="2638"/>
                </a:cubicBezTo>
                <a:cubicBezTo>
                  <a:pt x="2528" y="2282"/>
                  <a:pt x="2255" y="1946"/>
                  <a:pt x="1940" y="1663"/>
                </a:cubicBezTo>
                <a:cubicBezTo>
                  <a:pt x="1912" y="1629"/>
                  <a:pt x="1878" y="1615"/>
                  <a:pt x="1845" y="1615"/>
                </a:cubicBezTo>
                <a:cubicBezTo>
                  <a:pt x="1755" y="1615"/>
                  <a:pt x="1672" y="1720"/>
                  <a:pt x="1741" y="1820"/>
                </a:cubicBezTo>
                <a:cubicBezTo>
                  <a:pt x="1856" y="2093"/>
                  <a:pt x="1982" y="2355"/>
                  <a:pt x="2119" y="2617"/>
                </a:cubicBezTo>
                <a:cubicBezTo>
                  <a:pt x="1919" y="2282"/>
                  <a:pt x="1678" y="1956"/>
                  <a:pt x="1416" y="1663"/>
                </a:cubicBezTo>
                <a:cubicBezTo>
                  <a:pt x="1395" y="1636"/>
                  <a:pt x="1365" y="1625"/>
                  <a:pt x="1334" y="1625"/>
                </a:cubicBezTo>
                <a:cubicBezTo>
                  <a:pt x="1255" y="1625"/>
                  <a:pt x="1169" y="1699"/>
                  <a:pt x="1206" y="1789"/>
                </a:cubicBezTo>
                <a:lnTo>
                  <a:pt x="1269" y="1946"/>
                </a:lnTo>
                <a:cubicBezTo>
                  <a:pt x="1133" y="1799"/>
                  <a:pt x="976" y="1663"/>
                  <a:pt x="808" y="1537"/>
                </a:cubicBezTo>
                <a:cubicBezTo>
                  <a:pt x="795" y="1524"/>
                  <a:pt x="774" y="1515"/>
                  <a:pt x="750" y="1515"/>
                </a:cubicBezTo>
                <a:cubicBezTo>
                  <a:pt x="735" y="1515"/>
                  <a:pt x="719" y="1519"/>
                  <a:pt x="703" y="1527"/>
                </a:cubicBezTo>
                <a:cubicBezTo>
                  <a:pt x="692" y="1474"/>
                  <a:pt x="682" y="1422"/>
                  <a:pt x="671" y="1369"/>
                </a:cubicBezTo>
                <a:lnTo>
                  <a:pt x="671" y="1369"/>
                </a:lnTo>
                <a:cubicBezTo>
                  <a:pt x="1059" y="1390"/>
                  <a:pt x="1437" y="1464"/>
                  <a:pt x="1804" y="1600"/>
                </a:cubicBezTo>
                <a:lnTo>
                  <a:pt x="1814" y="1589"/>
                </a:lnTo>
                <a:cubicBezTo>
                  <a:pt x="1826" y="1594"/>
                  <a:pt x="1837" y="1596"/>
                  <a:pt x="1849" y="1596"/>
                </a:cubicBezTo>
                <a:cubicBezTo>
                  <a:pt x="1892" y="1596"/>
                  <a:pt x="1937" y="1568"/>
                  <a:pt x="1961" y="1527"/>
                </a:cubicBezTo>
                <a:cubicBezTo>
                  <a:pt x="2014" y="1464"/>
                  <a:pt x="2056" y="1390"/>
                  <a:pt x="2098" y="1317"/>
                </a:cubicBezTo>
                <a:close/>
                <a:moveTo>
                  <a:pt x="4814" y="2512"/>
                </a:moveTo>
                <a:cubicBezTo>
                  <a:pt x="4845" y="2533"/>
                  <a:pt x="4887" y="2554"/>
                  <a:pt x="4918" y="2575"/>
                </a:cubicBezTo>
                <a:cubicBezTo>
                  <a:pt x="5074" y="2689"/>
                  <a:pt x="4770" y="2854"/>
                  <a:pt x="4389" y="2999"/>
                </a:cubicBezTo>
                <a:lnTo>
                  <a:pt x="4389" y="2999"/>
                </a:lnTo>
                <a:cubicBezTo>
                  <a:pt x="4418" y="2967"/>
                  <a:pt x="4435" y="2918"/>
                  <a:pt x="4415" y="2869"/>
                </a:cubicBezTo>
                <a:cubicBezTo>
                  <a:pt x="4405" y="2795"/>
                  <a:pt x="4384" y="2711"/>
                  <a:pt x="4373" y="2628"/>
                </a:cubicBezTo>
                <a:lnTo>
                  <a:pt x="4373" y="2628"/>
                </a:lnTo>
                <a:cubicBezTo>
                  <a:pt x="4447" y="2680"/>
                  <a:pt x="4520" y="2722"/>
                  <a:pt x="4583" y="2774"/>
                </a:cubicBezTo>
                <a:cubicBezTo>
                  <a:pt x="4614" y="2802"/>
                  <a:pt x="4652" y="2815"/>
                  <a:pt x="4688" y="2815"/>
                </a:cubicBezTo>
                <a:cubicBezTo>
                  <a:pt x="4760" y="2815"/>
                  <a:pt x="4828" y="2764"/>
                  <a:pt x="4835" y="2680"/>
                </a:cubicBezTo>
                <a:cubicBezTo>
                  <a:pt x="4845" y="2628"/>
                  <a:pt x="4835" y="2565"/>
                  <a:pt x="4814" y="2512"/>
                </a:cubicBezTo>
                <a:close/>
                <a:moveTo>
                  <a:pt x="3503" y="2386"/>
                </a:moveTo>
                <a:cubicBezTo>
                  <a:pt x="3597" y="2554"/>
                  <a:pt x="3702" y="2711"/>
                  <a:pt x="3807" y="2869"/>
                </a:cubicBezTo>
                <a:cubicBezTo>
                  <a:pt x="3836" y="2912"/>
                  <a:pt x="3883" y="2933"/>
                  <a:pt x="3929" y="2933"/>
                </a:cubicBezTo>
                <a:cubicBezTo>
                  <a:pt x="3983" y="2933"/>
                  <a:pt x="4036" y="2904"/>
                  <a:pt x="4059" y="2848"/>
                </a:cubicBezTo>
                <a:cubicBezTo>
                  <a:pt x="4090" y="2890"/>
                  <a:pt x="4121" y="2942"/>
                  <a:pt x="4153" y="2984"/>
                </a:cubicBezTo>
                <a:cubicBezTo>
                  <a:pt x="4184" y="3026"/>
                  <a:pt x="4226" y="3058"/>
                  <a:pt x="4268" y="3058"/>
                </a:cubicBezTo>
                <a:cubicBezTo>
                  <a:pt x="4121" y="3110"/>
                  <a:pt x="3964" y="3162"/>
                  <a:pt x="3817" y="3204"/>
                </a:cubicBezTo>
                <a:cubicBezTo>
                  <a:pt x="3838" y="3183"/>
                  <a:pt x="3838" y="3141"/>
                  <a:pt x="3828" y="3120"/>
                </a:cubicBezTo>
                <a:cubicBezTo>
                  <a:pt x="3733" y="2869"/>
                  <a:pt x="3618" y="2628"/>
                  <a:pt x="3503" y="2386"/>
                </a:cubicBezTo>
                <a:close/>
                <a:moveTo>
                  <a:pt x="1122" y="2900"/>
                </a:moveTo>
                <a:cubicBezTo>
                  <a:pt x="1175" y="3037"/>
                  <a:pt x="1238" y="3183"/>
                  <a:pt x="1301" y="3320"/>
                </a:cubicBezTo>
                <a:cubicBezTo>
                  <a:pt x="1217" y="3236"/>
                  <a:pt x="1133" y="3141"/>
                  <a:pt x="1049" y="3047"/>
                </a:cubicBezTo>
                <a:cubicBezTo>
                  <a:pt x="1070" y="3005"/>
                  <a:pt x="1101" y="2953"/>
                  <a:pt x="1112" y="2900"/>
                </a:cubicBezTo>
                <a:close/>
                <a:moveTo>
                  <a:pt x="2653" y="1904"/>
                </a:moveTo>
                <a:lnTo>
                  <a:pt x="2653" y="1904"/>
                </a:lnTo>
                <a:cubicBezTo>
                  <a:pt x="2989" y="2334"/>
                  <a:pt x="3272" y="2806"/>
                  <a:pt x="3608" y="3236"/>
                </a:cubicBezTo>
                <a:cubicBezTo>
                  <a:pt x="3618" y="3246"/>
                  <a:pt x="3629" y="3257"/>
                  <a:pt x="3639" y="3257"/>
                </a:cubicBezTo>
                <a:lnTo>
                  <a:pt x="3366" y="3341"/>
                </a:lnTo>
                <a:cubicBezTo>
                  <a:pt x="3188" y="2837"/>
                  <a:pt x="2905" y="2376"/>
                  <a:pt x="2653" y="1904"/>
                </a:cubicBezTo>
                <a:close/>
                <a:moveTo>
                  <a:pt x="881" y="3330"/>
                </a:moveTo>
                <a:lnTo>
                  <a:pt x="923" y="3446"/>
                </a:lnTo>
                <a:cubicBezTo>
                  <a:pt x="902" y="3435"/>
                  <a:pt x="881" y="3430"/>
                  <a:pt x="862" y="3430"/>
                </a:cubicBezTo>
                <a:cubicBezTo>
                  <a:pt x="842" y="3430"/>
                  <a:pt x="823" y="3435"/>
                  <a:pt x="808" y="3446"/>
                </a:cubicBezTo>
                <a:cubicBezTo>
                  <a:pt x="829" y="3414"/>
                  <a:pt x="850" y="3383"/>
                  <a:pt x="871" y="3341"/>
                </a:cubicBezTo>
                <a:lnTo>
                  <a:pt x="881" y="3330"/>
                </a:lnTo>
                <a:close/>
                <a:moveTo>
                  <a:pt x="1206" y="2229"/>
                </a:moveTo>
                <a:cubicBezTo>
                  <a:pt x="1552" y="2628"/>
                  <a:pt x="1846" y="3068"/>
                  <a:pt x="2087" y="3540"/>
                </a:cubicBezTo>
                <a:cubicBezTo>
                  <a:pt x="2071" y="3529"/>
                  <a:pt x="2053" y="3524"/>
                  <a:pt x="2035" y="3524"/>
                </a:cubicBezTo>
                <a:cubicBezTo>
                  <a:pt x="2016" y="3524"/>
                  <a:pt x="1998" y="3529"/>
                  <a:pt x="1982" y="3540"/>
                </a:cubicBezTo>
                <a:lnTo>
                  <a:pt x="1993" y="3529"/>
                </a:lnTo>
                <a:lnTo>
                  <a:pt x="1982" y="3529"/>
                </a:lnTo>
                <a:cubicBezTo>
                  <a:pt x="1804" y="3047"/>
                  <a:pt x="1489" y="2649"/>
                  <a:pt x="1206" y="2229"/>
                </a:cubicBezTo>
                <a:close/>
                <a:moveTo>
                  <a:pt x="1238" y="3603"/>
                </a:moveTo>
                <a:cubicBezTo>
                  <a:pt x="1301" y="3666"/>
                  <a:pt x="1364" y="3718"/>
                  <a:pt x="1426" y="3781"/>
                </a:cubicBezTo>
                <a:cubicBezTo>
                  <a:pt x="1290" y="3844"/>
                  <a:pt x="1143" y="3896"/>
                  <a:pt x="997" y="3938"/>
                </a:cubicBezTo>
                <a:lnTo>
                  <a:pt x="1007" y="3928"/>
                </a:lnTo>
                <a:cubicBezTo>
                  <a:pt x="997" y="3875"/>
                  <a:pt x="986" y="3823"/>
                  <a:pt x="986" y="3771"/>
                </a:cubicBezTo>
                <a:lnTo>
                  <a:pt x="986" y="3771"/>
                </a:lnTo>
                <a:cubicBezTo>
                  <a:pt x="1017" y="3792"/>
                  <a:pt x="1059" y="3802"/>
                  <a:pt x="1091" y="3823"/>
                </a:cubicBezTo>
                <a:cubicBezTo>
                  <a:pt x="1110" y="3833"/>
                  <a:pt x="1130" y="3837"/>
                  <a:pt x="1149" y="3837"/>
                </a:cubicBezTo>
                <a:cubicBezTo>
                  <a:pt x="1232" y="3837"/>
                  <a:pt x="1301" y="3751"/>
                  <a:pt x="1259" y="3666"/>
                </a:cubicBezTo>
                <a:cubicBezTo>
                  <a:pt x="1259" y="3645"/>
                  <a:pt x="1238" y="3624"/>
                  <a:pt x="1238" y="3603"/>
                </a:cubicBezTo>
                <a:close/>
                <a:moveTo>
                  <a:pt x="745" y="3529"/>
                </a:moveTo>
                <a:lnTo>
                  <a:pt x="745" y="3550"/>
                </a:lnTo>
                <a:cubicBezTo>
                  <a:pt x="755" y="3645"/>
                  <a:pt x="755" y="3739"/>
                  <a:pt x="766" y="3823"/>
                </a:cubicBezTo>
                <a:cubicBezTo>
                  <a:pt x="745" y="3818"/>
                  <a:pt x="724" y="3815"/>
                  <a:pt x="703" y="3815"/>
                </a:cubicBezTo>
                <a:cubicBezTo>
                  <a:pt x="682" y="3815"/>
                  <a:pt x="661" y="3818"/>
                  <a:pt x="640" y="3823"/>
                </a:cubicBezTo>
                <a:cubicBezTo>
                  <a:pt x="598" y="3844"/>
                  <a:pt x="577" y="3886"/>
                  <a:pt x="588" y="3928"/>
                </a:cubicBezTo>
                <a:cubicBezTo>
                  <a:pt x="598" y="3959"/>
                  <a:pt x="619" y="3991"/>
                  <a:pt x="640" y="4012"/>
                </a:cubicBezTo>
                <a:cubicBezTo>
                  <a:pt x="567" y="4022"/>
                  <a:pt x="483" y="4022"/>
                  <a:pt x="409" y="4022"/>
                </a:cubicBezTo>
                <a:lnTo>
                  <a:pt x="420" y="4012"/>
                </a:lnTo>
                <a:cubicBezTo>
                  <a:pt x="504" y="3886"/>
                  <a:pt x="629" y="3718"/>
                  <a:pt x="745" y="3529"/>
                </a:cubicBezTo>
                <a:close/>
                <a:moveTo>
                  <a:pt x="2402" y="2586"/>
                </a:moveTo>
                <a:lnTo>
                  <a:pt x="2402" y="2586"/>
                </a:lnTo>
                <a:cubicBezTo>
                  <a:pt x="2664" y="2953"/>
                  <a:pt x="2905" y="3351"/>
                  <a:pt x="3209" y="3697"/>
                </a:cubicBezTo>
                <a:cubicBezTo>
                  <a:pt x="3209" y="3708"/>
                  <a:pt x="3220" y="3718"/>
                  <a:pt x="3230" y="3718"/>
                </a:cubicBezTo>
                <a:cubicBezTo>
                  <a:pt x="3251" y="4175"/>
                  <a:pt x="3323" y="4703"/>
                  <a:pt x="3142" y="5100"/>
                </a:cubicBezTo>
                <a:lnTo>
                  <a:pt x="3142" y="5100"/>
                </a:lnTo>
                <a:cubicBezTo>
                  <a:pt x="3038" y="4821"/>
                  <a:pt x="2914" y="4543"/>
                  <a:pt x="2779" y="4274"/>
                </a:cubicBezTo>
                <a:lnTo>
                  <a:pt x="2779" y="4274"/>
                </a:lnTo>
                <a:cubicBezTo>
                  <a:pt x="2821" y="4337"/>
                  <a:pt x="2853" y="4410"/>
                  <a:pt x="2895" y="4484"/>
                </a:cubicBezTo>
                <a:cubicBezTo>
                  <a:pt x="2923" y="4523"/>
                  <a:pt x="2964" y="4540"/>
                  <a:pt x="3004" y="4540"/>
                </a:cubicBezTo>
                <a:cubicBezTo>
                  <a:pt x="3082" y="4540"/>
                  <a:pt x="3156" y="4476"/>
                  <a:pt x="3136" y="4379"/>
                </a:cubicBezTo>
                <a:cubicBezTo>
                  <a:pt x="2999" y="3729"/>
                  <a:pt x="2695" y="3162"/>
                  <a:pt x="2402" y="2586"/>
                </a:cubicBezTo>
                <a:close/>
                <a:moveTo>
                  <a:pt x="3180" y="1"/>
                </a:moveTo>
                <a:cubicBezTo>
                  <a:pt x="3168" y="1"/>
                  <a:pt x="3157" y="2"/>
                  <a:pt x="3146" y="6"/>
                </a:cubicBezTo>
                <a:cubicBezTo>
                  <a:pt x="2727" y="142"/>
                  <a:pt x="2412" y="446"/>
                  <a:pt x="2150" y="792"/>
                </a:cubicBezTo>
                <a:cubicBezTo>
                  <a:pt x="2056" y="918"/>
                  <a:pt x="1972" y="1044"/>
                  <a:pt x="1877" y="1170"/>
                </a:cubicBezTo>
                <a:cubicBezTo>
                  <a:pt x="1817" y="1263"/>
                  <a:pt x="1780" y="1296"/>
                  <a:pt x="1728" y="1296"/>
                </a:cubicBezTo>
                <a:cubicBezTo>
                  <a:pt x="1681" y="1296"/>
                  <a:pt x="1621" y="1268"/>
                  <a:pt x="1521" y="1233"/>
                </a:cubicBezTo>
                <a:cubicBezTo>
                  <a:pt x="1244" y="1152"/>
                  <a:pt x="951" y="1102"/>
                  <a:pt x="663" y="1102"/>
                </a:cubicBezTo>
                <a:cubicBezTo>
                  <a:pt x="613" y="1102"/>
                  <a:pt x="564" y="1104"/>
                  <a:pt x="514" y="1107"/>
                </a:cubicBezTo>
                <a:cubicBezTo>
                  <a:pt x="441" y="1107"/>
                  <a:pt x="378" y="1159"/>
                  <a:pt x="378" y="1233"/>
                </a:cubicBezTo>
                <a:cubicBezTo>
                  <a:pt x="420" y="1789"/>
                  <a:pt x="713" y="2187"/>
                  <a:pt x="1112" y="2554"/>
                </a:cubicBezTo>
                <a:cubicBezTo>
                  <a:pt x="1106" y="2553"/>
                  <a:pt x="1101" y="2553"/>
                  <a:pt x="1096" y="2553"/>
                </a:cubicBezTo>
                <a:cubicBezTo>
                  <a:pt x="1037" y="2553"/>
                  <a:pt x="979" y="2602"/>
                  <a:pt x="1017" y="2670"/>
                </a:cubicBezTo>
                <a:cubicBezTo>
                  <a:pt x="1038" y="2691"/>
                  <a:pt x="126" y="3907"/>
                  <a:pt x="42" y="4064"/>
                </a:cubicBezTo>
                <a:cubicBezTo>
                  <a:pt x="0" y="4138"/>
                  <a:pt x="42" y="4243"/>
                  <a:pt x="126" y="4274"/>
                </a:cubicBezTo>
                <a:cubicBezTo>
                  <a:pt x="232" y="4292"/>
                  <a:pt x="335" y="4300"/>
                  <a:pt x="437" y="4300"/>
                </a:cubicBezTo>
                <a:cubicBezTo>
                  <a:pt x="977" y="4300"/>
                  <a:pt x="1456" y="4065"/>
                  <a:pt x="1951" y="3844"/>
                </a:cubicBezTo>
                <a:cubicBezTo>
                  <a:pt x="2234" y="4452"/>
                  <a:pt x="2475" y="5071"/>
                  <a:pt x="3020" y="5501"/>
                </a:cubicBezTo>
                <a:cubicBezTo>
                  <a:pt x="3047" y="5527"/>
                  <a:pt x="3081" y="5540"/>
                  <a:pt x="3116" y="5540"/>
                </a:cubicBezTo>
                <a:cubicBezTo>
                  <a:pt x="3151" y="5540"/>
                  <a:pt x="3188" y="5527"/>
                  <a:pt x="3220" y="5501"/>
                </a:cubicBezTo>
                <a:cubicBezTo>
                  <a:pt x="3366" y="5323"/>
                  <a:pt x="3471" y="5102"/>
                  <a:pt x="3492" y="4861"/>
                </a:cubicBezTo>
                <a:cubicBezTo>
                  <a:pt x="3513" y="4747"/>
                  <a:pt x="3513" y="3613"/>
                  <a:pt x="3452" y="3613"/>
                </a:cubicBezTo>
                <a:cubicBezTo>
                  <a:pt x="3452" y="3613"/>
                  <a:pt x="3451" y="3613"/>
                  <a:pt x="3451" y="3613"/>
                </a:cubicBezTo>
                <a:lnTo>
                  <a:pt x="3451" y="3613"/>
                </a:lnTo>
                <a:cubicBezTo>
                  <a:pt x="3996" y="3446"/>
                  <a:pt x="4593" y="3351"/>
                  <a:pt x="5065" y="3016"/>
                </a:cubicBezTo>
                <a:cubicBezTo>
                  <a:pt x="5904" y="2418"/>
                  <a:pt x="3891" y="1694"/>
                  <a:pt x="3534" y="1516"/>
                </a:cubicBezTo>
                <a:cubicBezTo>
                  <a:pt x="3512" y="1509"/>
                  <a:pt x="3490" y="1501"/>
                  <a:pt x="3467" y="1501"/>
                </a:cubicBezTo>
                <a:cubicBezTo>
                  <a:pt x="3458" y="1501"/>
                  <a:pt x="3449" y="1502"/>
                  <a:pt x="3440" y="1506"/>
                </a:cubicBezTo>
                <a:cubicBezTo>
                  <a:pt x="3524" y="1076"/>
                  <a:pt x="3440" y="467"/>
                  <a:pt x="3304" y="100"/>
                </a:cubicBezTo>
                <a:cubicBezTo>
                  <a:pt x="3286" y="40"/>
                  <a:pt x="3233" y="1"/>
                  <a:pt x="318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84" name="Google Shape;8684;p66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85" name="Google Shape;8685;p66"/>
          <p:cNvSpPr/>
          <p:nvPr/>
        </p:nvSpPr>
        <p:spPr>
          <a:xfrm>
            <a:off x="8665077" y="3043319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86" name="Google Shape;8686;p66"/>
          <p:cNvSpPr/>
          <p:nvPr/>
        </p:nvSpPr>
        <p:spPr>
          <a:xfrm>
            <a:off x="1725462" y="328090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87" name="Google Shape;8687;p66"/>
          <p:cNvSpPr/>
          <p:nvPr/>
        </p:nvSpPr>
        <p:spPr>
          <a:xfrm>
            <a:off x="4666837" y="4838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88" name="Google Shape;8688;p66"/>
          <p:cNvSpPr/>
          <p:nvPr/>
        </p:nvSpPr>
        <p:spPr>
          <a:xfrm>
            <a:off x="265233" y="4434265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89" name="Google Shape;8689;p66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90" name="Google Shape;8690;p66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91" name="Google Shape;8691;p66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92" name="Google Shape;8692;p66"/>
          <p:cNvSpPr/>
          <p:nvPr/>
        </p:nvSpPr>
        <p:spPr>
          <a:xfrm>
            <a:off x="278775" y="3989741"/>
            <a:ext cx="167398" cy="170868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93" name="Google Shape;8693;p66"/>
          <p:cNvSpPr/>
          <p:nvPr/>
        </p:nvSpPr>
        <p:spPr>
          <a:xfrm>
            <a:off x="7966721" y="46121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94" name="Google Shape;8694;p66"/>
          <p:cNvSpPr/>
          <p:nvPr/>
        </p:nvSpPr>
        <p:spPr>
          <a:xfrm>
            <a:off x="7863997" y="332620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95" name="Google Shape;8695;p66"/>
          <p:cNvSpPr/>
          <p:nvPr/>
        </p:nvSpPr>
        <p:spPr>
          <a:xfrm>
            <a:off x="7119569" y="734357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96" name="Google Shape;8696;p66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97" name="Google Shape;8697;p66"/>
          <p:cNvSpPr/>
          <p:nvPr/>
        </p:nvSpPr>
        <p:spPr>
          <a:xfrm>
            <a:off x="1276070" y="4914883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98" name="Google Shape;8698;p66"/>
          <p:cNvSpPr/>
          <p:nvPr/>
        </p:nvSpPr>
        <p:spPr>
          <a:xfrm>
            <a:off x="5737215" y="4287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99" name="Google Shape;8699;p66"/>
          <p:cNvSpPr/>
          <p:nvPr/>
        </p:nvSpPr>
        <p:spPr>
          <a:xfrm>
            <a:off x="8529064" y="4910045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0" name="Google Shape;8700;p66"/>
          <p:cNvSpPr/>
          <p:nvPr/>
        </p:nvSpPr>
        <p:spPr>
          <a:xfrm>
            <a:off x="6516307" y="1734935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1" name="Google Shape;8701;p66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2" name="Google Shape;8702;p66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3" name="Google Shape;8703;p66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4" name="Google Shape;8704;p66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5" name="Google Shape;8705;p66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6" name="Google Shape;8706;p66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7" name="Google Shape;8707;p66"/>
          <p:cNvSpPr/>
          <p:nvPr/>
        </p:nvSpPr>
        <p:spPr>
          <a:xfrm>
            <a:off x="552171" y="696071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8" name="Google Shape;8708;p66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9" name="Google Shape;8709;p66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10" name="Google Shape;8710;p66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11" name="Google Shape;8711;p66"/>
          <p:cNvSpPr/>
          <p:nvPr/>
        </p:nvSpPr>
        <p:spPr>
          <a:xfrm>
            <a:off x="8781237" y="736683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12" name="Google Shape;8712;p66"/>
          <p:cNvSpPr/>
          <p:nvPr/>
        </p:nvSpPr>
        <p:spPr>
          <a:xfrm>
            <a:off x="405515" y="1131357"/>
            <a:ext cx="40652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13" name="Google Shape;8713;p66"/>
          <p:cNvSpPr/>
          <p:nvPr/>
        </p:nvSpPr>
        <p:spPr>
          <a:xfrm>
            <a:off x="8735553" y="299701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14" name="Google Shape;8714;p66"/>
          <p:cNvSpPr/>
          <p:nvPr/>
        </p:nvSpPr>
        <p:spPr>
          <a:xfrm>
            <a:off x="3934862" y="4948506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15" name="Google Shape;8715;p66"/>
          <p:cNvSpPr/>
          <p:nvPr/>
        </p:nvSpPr>
        <p:spPr>
          <a:xfrm>
            <a:off x="3005954" y="4599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 1">
  <p:cSld name="TITLE_AND_TWO_COLUMNS_1_4_1_1">
    <p:spTree>
      <p:nvGrpSpPr>
        <p:cNvPr id="8716" name="Shape 8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17" name="Google Shape;8717;p67"/>
          <p:cNvSpPr txBox="1"/>
          <p:nvPr>
            <p:ph type="title"/>
          </p:nvPr>
        </p:nvSpPr>
        <p:spPr>
          <a:xfrm>
            <a:off x="714850" y="312975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8718" name="Google Shape;8718;p67"/>
          <p:cNvSpPr txBox="1"/>
          <p:nvPr>
            <p:ph idx="1" type="subTitle"/>
          </p:nvPr>
        </p:nvSpPr>
        <p:spPr>
          <a:xfrm>
            <a:off x="717282" y="2015543"/>
            <a:ext cx="2103300" cy="103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719" name="Google Shape;8719;p67"/>
          <p:cNvSpPr txBox="1"/>
          <p:nvPr>
            <p:ph idx="2" type="subTitle"/>
          </p:nvPr>
        </p:nvSpPr>
        <p:spPr>
          <a:xfrm>
            <a:off x="719082" y="1475080"/>
            <a:ext cx="2099700" cy="4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720" name="Google Shape;8720;p67"/>
          <p:cNvSpPr txBox="1"/>
          <p:nvPr>
            <p:ph idx="3" type="subTitle"/>
          </p:nvPr>
        </p:nvSpPr>
        <p:spPr>
          <a:xfrm>
            <a:off x="3520282" y="2015543"/>
            <a:ext cx="2103300" cy="103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721" name="Google Shape;8721;p67"/>
          <p:cNvSpPr txBox="1"/>
          <p:nvPr>
            <p:ph idx="4" type="subTitle"/>
          </p:nvPr>
        </p:nvSpPr>
        <p:spPr>
          <a:xfrm>
            <a:off x="3522082" y="1475080"/>
            <a:ext cx="2099700" cy="4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722" name="Google Shape;8722;p67"/>
          <p:cNvSpPr txBox="1"/>
          <p:nvPr>
            <p:ph idx="5" type="subTitle"/>
          </p:nvPr>
        </p:nvSpPr>
        <p:spPr>
          <a:xfrm>
            <a:off x="6323282" y="2015543"/>
            <a:ext cx="2103300" cy="103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723" name="Google Shape;8723;p67"/>
          <p:cNvSpPr txBox="1"/>
          <p:nvPr>
            <p:ph idx="6" type="subTitle"/>
          </p:nvPr>
        </p:nvSpPr>
        <p:spPr>
          <a:xfrm>
            <a:off x="6325082" y="1475080"/>
            <a:ext cx="2099700" cy="4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724" name="Google Shape;8724;p67"/>
          <p:cNvSpPr txBox="1"/>
          <p:nvPr>
            <p:ph idx="7" type="subTitle"/>
          </p:nvPr>
        </p:nvSpPr>
        <p:spPr>
          <a:xfrm>
            <a:off x="717295" y="3860218"/>
            <a:ext cx="2103300" cy="103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725" name="Google Shape;8725;p67"/>
          <p:cNvSpPr txBox="1"/>
          <p:nvPr>
            <p:ph idx="8" type="subTitle"/>
          </p:nvPr>
        </p:nvSpPr>
        <p:spPr>
          <a:xfrm>
            <a:off x="719095" y="3299405"/>
            <a:ext cx="2099700" cy="4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726" name="Google Shape;8726;p67"/>
          <p:cNvSpPr txBox="1"/>
          <p:nvPr>
            <p:ph idx="9" type="subTitle"/>
          </p:nvPr>
        </p:nvSpPr>
        <p:spPr>
          <a:xfrm>
            <a:off x="3520295" y="3860218"/>
            <a:ext cx="2103300" cy="103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727" name="Google Shape;8727;p67"/>
          <p:cNvSpPr txBox="1"/>
          <p:nvPr>
            <p:ph idx="13" type="subTitle"/>
          </p:nvPr>
        </p:nvSpPr>
        <p:spPr>
          <a:xfrm>
            <a:off x="3522095" y="3299405"/>
            <a:ext cx="2099700" cy="4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728" name="Google Shape;8728;p67"/>
          <p:cNvSpPr txBox="1"/>
          <p:nvPr>
            <p:ph idx="14" type="subTitle"/>
          </p:nvPr>
        </p:nvSpPr>
        <p:spPr>
          <a:xfrm>
            <a:off x="6323295" y="3860218"/>
            <a:ext cx="2103300" cy="103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729" name="Google Shape;8729;p67"/>
          <p:cNvSpPr txBox="1"/>
          <p:nvPr>
            <p:ph idx="15" type="subTitle"/>
          </p:nvPr>
        </p:nvSpPr>
        <p:spPr>
          <a:xfrm>
            <a:off x="6325095" y="3299405"/>
            <a:ext cx="2099700" cy="4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8730" name="Google Shape;8730;p67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8731" name="Google Shape;8731;p67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32" name="Google Shape;8732;p67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33" name="Google Shape;8733;p67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34" name="Google Shape;8734;p67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35" name="Google Shape;8735;p67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36" name="Google Shape;8736;p67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37" name="Google Shape;8737;p67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38" name="Google Shape;8738;p67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39" name="Google Shape;8739;p67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40" name="Google Shape;8740;p67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41" name="Google Shape;8741;p67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42" name="Google Shape;8742;p67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43" name="Google Shape;8743;p67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44" name="Google Shape;8744;p67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45" name="Google Shape;8745;p67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46" name="Google Shape;8746;p67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47" name="Google Shape;8747;p67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48" name="Google Shape;8748;p67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49" name="Google Shape;8749;p67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50" name="Google Shape;8750;p67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51" name="Google Shape;8751;p67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52" name="Google Shape;8752;p67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53" name="Google Shape;8753;p67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54" name="Google Shape;8754;p67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55" name="Google Shape;8755;p67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8756" name="Google Shape;8756;p67"/>
          <p:cNvSpPr/>
          <p:nvPr/>
        </p:nvSpPr>
        <p:spPr>
          <a:xfrm>
            <a:off x="185132" y="186292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7" name="Google Shape;8757;p67"/>
          <p:cNvSpPr/>
          <p:nvPr/>
        </p:nvSpPr>
        <p:spPr>
          <a:xfrm>
            <a:off x="8503825" y="190340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8" name="Google Shape;8758;p67"/>
          <p:cNvSpPr/>
          <p:nvPr/>
        </p:nvSpPr>
        <p:spPr>
          <a:xfrm>
            <a:off x="237000" y="885666"/>
            <a:ext cx="167398" cy="170868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9" name="Google Shape;8759;p67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0" name="Google Shape;8760;p67"/>
          <p:cNvSpPr/>
          <p:nvPr/>
        </p:nvSpPr>
        <p:spPr>
          <a:xfrm>
            <a:off x="147870" y="4417345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1" name="Google Shape;8761;p67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2" name="Google Shape;8762;p67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3" name="Google Shape;8763;p67"/>
          <p:cNvSpPr/>
          <p:nvPr/>
        </p:nvSpPr>
        <p:spPr>
          <a:xfrm>
            <a:off x="8867521" y="885671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4" name="Google Shape;8764;p67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5" name="Google Shape;8765;p67"/>
          <p:cNvSpPr/>
          <p:nvPr/>
        </p:nvSpPr>
        <p:spPr>
          <a:xfrm>
            <a:off x="197610" y="4793879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6" name="Google Shape;8766;p67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7" name="Google Shape;8767;p67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8" name="Google Shape;8768;p67"/>
          <p:cNvSpPr/>
          <p:nvPr/>
        </p:nvSpPr>
        <p:spPr>
          <a:xfrm>
            <a:off x="404394" y="501781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TITLE_AND_TWO_COLUMNS_1_2">
    <p:spTree>
      <p:nvGrpSpPr>
        <p:cNvPr id="8769" name="Shape 87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70" name="Google Shape;8770;p68"/>
          <p:cNvSpPr txBox="1"/>
          <p:nvPr>
            <p:ph idx="1" type="subTitle"/>
          </p:nvPr>
        </p:nvSpPr>
        <p:spPr>
          <a:xfrm>
            <a:off x="2361300" y="1355025"/>
            <a:ext cx="44214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771" name="Google Shape;8771;p68"/>
          <p:cNvSpPr txBox="1"/>
          <p:nvPr>
            <p:ph hasCustomPrompt="1" type="title"/>
          </p:nvPr>
        </p:nvSpPr>
        <p:spPr>
          <a:xfrm>
            <a:off x="2117100" y="307525"/>
            <a:ext cx="49098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7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772" name="Google Shape;8772;p68"/>
          <p:cNvSpPr txBox="1"/>
          <p:nvPr>
            <p:ph idx="2" type="subTitle"/>
          </p:nvPr>
        </p:nvSpPr>
        <p:spPr>
          <a:xfrm>
            <a:off x="2361300" y="2793580"/>
            <a:ext cx="44214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773" name="Google Shape;8773;p68"/>
          <p:cNvSpPr txBox="1"/>
          <p:nvPr>
            <p:ph hasCustomPrompt="1" idx="3" type="title"/>
          </p:nvPr>
        </p:nvSpPr>
        <p:spPr>
          <a:xfrm>
            <a:off x="2117100" y="1743542"/>
            <a:ext cx="49098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7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774" name="Google Shape;8774;p68"/>
          <p:cNvSpPr txBox="1"/>
          <p:nvPr>
            <p:ph idx="4" type="subTitle"/>
          </p:nvPr>
        </p:nvSpPr>
        <p:spPr>
          <a:xfrm>
            <a:off x="2361300" y="4216151"/>
            <a:ext cx="44214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775" name="Google Shape;8775;p68"/>
          <p:cNvSpPr txBox="1"/>
          <p:nvPr>
            <p:ph hasCustomPrompt="1" idx="5" type="title"/>
          </p:nvPr>
        </p:nvSpPr>
        <p:spPr>
          <a:xfrm>
            <a:off x="2117100" y="3175349"/>
            <a:ext cx="49098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7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grpSp>
        <p:nvGrpSpPr>
          <p:cNvPr id="8776" name="Google Shape;8776;p68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8777" name="Google Shape;8777;p68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78" name="Google Shape;8778;p68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79" name="Google Shape;8779;p68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80" name="Google Shape;8780;p68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81" name="Google Shape;8781;p68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82" name="Google Shape;8782;p68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83" name="Google Shape;8783;p68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84" name="Google Shape;8784;p68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85" name="Google Shape;8785;p68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86" name="Google Shape;8786;p68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87" name="Google Shape;8787;p68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88" name="Google Shape;8788;p68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89" name="Google Shape;8789;p68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90" name="Google Shape;8790;p68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91" name="Google Shape;8791;p68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92" name="Google Shape;8792;p68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93" name="Google Shape;8793;p68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94" name="Google Shape;8794;p68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95" name="Google Shape;8795;p68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96" name="Google Shape;8796;p68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97" name="Google Shape;8797;p68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98" name="Google Shape;8798;p68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799" name="Google Shape;8799;p68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800" name="Google Shape;8800;p68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801" name="Google Shape;8801;p68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grpSp>
        <p:nvGrpSpPr>
          <p:cNvPr id="8802" name="Google Shape;8802;p68"/>
          <p:cNvGrpSpPr/>
          <p:nvPr/>
        </p:nvGrpSpPr>
        <p:grpSpPr>
          <a:xfrm>
            <a:off x="7261325" y="-27562"/>
            <a:ext cx="1882675" cy="1458700"/>
            <a:chOff x="7261325" y="-27562"/>
            <a:chExt cx="1882675" cy="1458700"/>
          </a:xfrm>
        </p:grpSpPr>
        <p:sp>
          <p:nvSpPr>
            <p:cNvPr id="8803" name="Google Shape;8803;p68"/>
            <p:cNvSpPr/>
            <p:nvPr/>
          </p:nvSpPr>
          <p:spPr>
            <a:xfrm flipH="1">
              <a:off x="8634875" y="904863"/>
              <a:ext cx="492925" cy="526275"/>
            </a:xfrm>
            <a:custGeom>
              <a:rect b="b" l="l" r="r" t="t"/>
              <a:pathLst>
                <a:path extrusionOk="0" h="21051" w="19717">
                  <a:moveTo>
                    <a:pt x="15471" y="0"/>
                  </a:moveTo>
                  <a:cubicBezTo>
                    <a:pt x="15403" y="0"/>
                    <a:pt x="15332" y="78"/>
                    <a:pt x="15379" y="172"/>
                  </a:cubicBezTo>
                  <a:cubicBezTo>
                    <a:pt x="17482" y="4378"/>
                    <a:pt x="19716" y="9208"/>
                    <a:pt x="18139" y="14006"/>
                  </a:cubicBezTo>
                  <a:cubicBezTo>
                    <a:pt x="17449" y="16043"/>
                    <a:pt x="16036" y="17752"/>
                    <a:pt x="14163" y="18803"/>
                  </a:cubicBezTo>
                  <a:cubicBezTo>
                    <a:pt x="12257" y="19756"/>
                    <a:pt x="10220" y="20348"/>
                    <a:pt x="8117" y="20545"/>
                  </a:cubicBezTo>
                  <a:cubicBezTo>
                    <a:pt x="6704" y="20709"/>
                    <a:pt x="5323" y="20808"/>
                    <a:pt x="3943" y="20841"/>
                  </a:cubicBezTo>
                  <a:lnTo>
                    <a:pt x="1643" y="20841"/>
                  </a:lnTo>
                  <a:cubicBezTo>
                    <a:pt x="1347" y="20841"/>
                    <a:pt x="1019" y="20808"/>
                    <a:pt x="690" y="20742"/>
                  </a:cubicBezTo>
                  <a:cubicBezTo>
                    <a:pt x="394" y="20611"/>
                    <a:pt x="66" y="20151"/>
                    <a:pt x="427" y="19921"/>
                  </a:cubicBezTo>
                  <a:cubicBezTo>
                    <a:pt x="510" y="19838"/>
                    <a:pt x="454" y="19708"/>
                    <a:pt x="375" y="19708"/>
                  </a:cubicBezTo>
                  <a:cubicBezTo>
                    <a:pt x="360" y="19708"/>
                    <a:pt x="344" y="19713"/>
                    <a:pt x="329" y="19724"/>
                  </a:cubicBezTo>
                  <a:cubicBezTo>
                    <a:pt x="33" y="19954"/>
                    <a:pt x="0" y="20381"/>
                    <a:pt x="230" y="20677"/>
                  </a:cubicBezTo>
                  <a:cubicBezTo>
                    <a:pt x="540" y="21015"/>
                    <a:pt x="1091" y="21039"/>
                    <a:pt x="1532" y="21039"/>
                  </a:cubicBezTo>
                  <a:cubicBezTo>
                    <a:pt x="1606" y="21039"/>
                    <a:pt x="1676" y="21038"/>
                    <a:pt x="1742" y="21038"/>
                  </a:cubicBezTo>
                  <a:cubicBezTo>
                    <a:pt x="2120" y="21046"/>
                    <a:pt x="2495" y="21050"/>
                    <a:pt x="2870" y="21050"/>
                  </a:cubicBezTo>
                  <a:cubicBezTo>
                    <a:pt x="3993" y="21050"/>
                    <a:pt x="5102" y="21013"/>
                    <a:pt x="6211" y="20939"/>
                  </a:cubicBezTo>
                  <a:cubicBezTo>
                    <a:pt x="8478" y="20775"/>
                    <a:pt x="10778" y="20479"/>
                    <a:pt x="12914" y="19592"/>
                  </a:cubicBezTo>
                  <a:cubicBezTo>
                    <a:pt x="14984" y="18836"/>
                    <a:pt x="16693" y="17358"/>
                    <a:pt x="17778" y="15419"/>
                  </a:cubicBezTo>
                  <a:cubicBezTo>
                    <a:pt x="18796" y="13283"/>
                    <a:pt x="19125" y="10884"/>
                    <a:pt x="18698" y="8551"/>
                  </a:cubicBezTo>
                  <a:cubicBezTo>
                    <a:pt x="18238" y="5528"/>
                    <a:pt x="16890" y="2768"/>
                    <a:pt x="15543" y="40"/>
                  </a:cubicBezTo>
                  <a:cubicBezTo>
                    <a:pt x="15524" y="12"/>
                    <a:pt x="15498" y="0"/>
                    <a:pt x="1547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68"/>
            <p:cNvSpPr/>
            <p:nvPr/>
          </p:nvSpPr>
          <p:spPr>
            <a:xfrm flipH="1">
              <a:off x="8431975" y="629838"/>
              <a:ext cx="246825" cy="448400"/>
            </a:xfrm>
            <a:custGeom>
              <a:rect b="b" l="l" r="r" t="t"/>
              <a:pathLst>
                <a:path extrusionOk="0" h="17936" w="9873">
                  <a:moveTo>
                    <a:pt x="9137" y="0"/>
                  </a:moveTo>
                  <a:cubicBezTo>
                    <a:pt x="9084" y="0"/>
                    <a:pt x="9035" y="33"/>
                    <a:pt x="9051" y="99"/>
                  </a:cubicBezTo>
                  <a:cubicBezTo>
                    <a:pt x="9183" y="1840"/>
                    <a:pt x="9314" y="3615"/>
                    <a:pt x="9446" y="5389"/>
                  </a:cubicBezTo>
                  <a:cubicBezTo>
                    <a:pt x="9610" y="7131"/>
                    <a:pt x="9610" y="8938"/>
                    <a:pt x="9380" y="10680"/>
                  </a:cubicBezTo>
                  <a:cubicBezTo>
                    <a:pt x="8953" y="13473"/>
                    <a:pt x="7474" y="16430"/>
                    <a:pt x="4648" y="17383"/>
                  </a:cubicBezTo>
                  <a:cubicBezTo>
                    <a:pt x="4066" y="17603"/>
                    <a:pt x="3459" y="17711"/>
                    <a:pt x="2855" y="17711"/>
                  </a:cubicBezTo>
                  <a:cubicBezTo>
                    <a:pt x="1922" y="17711"/>
                    <a:pt x="996" y="17454"/>
                    <a:pt x="179" y="16956"/>
                  </a:cubicBezTo>
                  <a:cubicBezTo>
                    <a:pt x="160" y="16937"/>
                    <a:pt x="141" y="16929"/>
                    <a:pt x="123" y="16929"/>
                  </a:cubicBezTo>
                  <a:cubicBezTo>
                    <a:pt x="50" y="16929"/>
                    <a:pt x="1" y="17067"/>
                    <a:pt x="80" y="17120"/>
                  </a:cubicBezTo>
                  <a:cubicBezTo>
                    <a:pt x="907" y="17664"/>
                    <a:pt x="1869" y="17935"/>
                    <a:pt x="2834" y="17935"/>
                  </a:cubicBezTo>
                  <a:cubicBezTo>
                    <a:pt x="3211" y="17935"/>
                    <a:pt x="3588" y="17894"/>
                    <a:pt x="3958" y="17810"/>
                  </a:cubicBezTo>
                  <a:cubicBezTo>
                    <a:pt x="5371" y="17482"/>
                    <a:pt x="6620" y="16726"/>
                    <a:pt x="7507" y="15609"/>
                  </a:cubicBezTo>
                  <a:cubicBezTo>
                    <a:pt x="9643" y="13046"/>
                    <a:pt x="9873" y="9563"/>
                    <a:pt x="9708" y="6375"/>
                  </a:cubicBezTo>
                  <a:cubicBezTo>
                    <a:pt x="9610" y="4272"/>
                    <a:pt x="9413" y="2202"/>
                    <a:pt x="9248" y="99"/>
                  </a:cubicBezTo>
                  <a:cubicBezTo>
                    <a:pt x="9248" y="33"/>
                    <a:pt x="9191" y="0"/>
                    <a:pt x="9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68"/>
            <p:cNvSpPr/>
            <p:nvPr/>
          </p:nvSpPr>
          <p:spPr>
            <a:xfrm flipH="1">
              <a:off x="8644750" y="645288"/>
              <a:ext cx="325325" cy="298375"/>
            </a:xfrm>
            <a:custGeom>
              <a:rect b="b" l="l" r="r" t="t"/>
              <a:pathLst>
                <a:path extrusionOk="0" h="11935" w="13013">
                  <a:moveTo>
                    <a:pt x="12447" y="1"/>
                  </a:moveTo>
                  <a:cubicBezTo>
                    <a:pt x="12383" y="1"/>
                    <a:pt x="12303" y="57"/>
                    <a:pt x="12323" y="138"/>
                  </a:cubicBezTo>
                  <a:cubicBezTo>
                    <a:pt x="12717" y="2635"/>
                    <a:pt x="13013" y="5461"/>
                    <a:pt x="11731" y="7827"/>
                  </a:cubicBezTo>
                  <a:cubicBezTo>
                    <a:pt x="10483" y="10160"/>
                    <a:pt x="7821" y="11310"/>
                    <a:pt x="5258" y="11639"/>
                  </a:cubicBezTo>
                  <a:cubicBezTo>
                    <a:pt x="4298" y="11713"/>
                    <a:pt x="3339" y="11756"/>
                    <a:pt x="2379" y="11756"/>
                  </a:cubicBezTo>
                  <a:cubicBezTo>
                    <a:pt x="1630" y="11756"/>
                    <a:pt x="881" y="11730"/>
                    <a:pt x="132" y="11672"/>
                  </a:cubicBezTo>
                  <a:cubicBezTo>
                    <a:pt x="0" y="11672"/>
                    <a:pt x="0" y="11869"/>
                    <a:pt x="132" y="11869"/>
                  </a:cubicBezTo>
                  <a:lnTo>
                    <a:pt x="132" y="11836"/>
                  </a:lnTo>
                  <a:cubicBezTo>
                    <a:pt x="1045" y="11887"/>
                    <a:pt x="1973" y="11935"/>
                    <a:pt x="2901" y="11935"/>
                  </a:cubicBezTo>
                  <a:cubicBezTo>
                    <a:pt x="4979" y="11935"/>
                    <a:pt x="7053" y="11696"/>
                    <a:pt x="8938" y="10719"/>
                  </a:cubicBezTo>
                  <a:cubicBezTo>
                    <a:pt x="10056" y="10160"/>
                    <a:pt x="11008" y="9306"/>
                    <a:pt x="11699" y="8254"/>
                  </a:cubicBezTo>
                  <a:cubicBezTo>
                    <a:pt x="12356" y="7137"/>
                    <a:pt x="12750" y="5889"/>
                    <a:pt x="12816" y="4607"/>
                  </a:cubicBezTo>
                  <a:cubicBezTo>
                    <a:pt x="12881" y="3063"/>
                    <a:pt x="12783" y="1551"/>
                    <a:pt x="12520" y="72"/>
                  </a:cubicBezTo>
                  <a:cubicBezTo>
                    <a:pt x="12520" y="22"/>
                    <a:pt x="12486" y="1"/>
                    <a:pt x="1244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68"/>
            <p:cNvSpPr/>
            <p:nvPr/>
          </p:nvSpPr>
          <p:spPr>
            <a:xfrm flipH="1">
              <a:off x="8164975" y="324088"/>
              <a:ext cx="444750" cy="304475"/>
            </a:xfrm>
            <a:custGeom>
              <a:rect b="b" l="l" r="r" t="t"/>
              <a:pathLst>
                <a:path extrusionOk="0" h="12179" w="17790">
                  <a:moveTo>
                    <a:pt x="16650" y="0"/>
                  </a:moveTo>
                  <a:cubicBezTo>
                    <a:pt x="16588" y="0"/>
                    <a:pt x="16520" y="56"/>
                    <a:pt x="16541" y="138"/>
                  </a:cubicBezTo>
                  <a:cubicBezTo>
                    <a:pt x="17789" y="3128"/>
                    <a:pt x="16836" y="6644"/>
                    <a:pt x="14733" y="9010"/>
                  </a:cubicBezTo>
                  <a:cubicBezTo>
                    <a:pt x="12954" y="11018"/>
                    <a:pt x="10388" y="11984"/>
                    <a:pt x="7766" y="11984"/>
                  </a:cubicBezTo>
                  <a:cubicBezTo>
                    <a:pt x="6999" y="11984"/>
                    <a:pt x="6226" y="11901"/>
                    <a:pt x="5467" y="11737"/>
                  </a:cubicBezTo>
                  <a:cubicBezTo>
                    <a:pt x="3528" y="11310"/>
                    <a:pt x="1721" y="10390"/>
                    <a:pt x="209" y="9043"/>
                  </a:cubicBezTo>
                  <a:cubicBezTo>
                    <a:pt x="187" y="9021"/>
                    <a:pt x="164" y="9012"/>
                    <a:pt x="142" y="9012"/>
                  </a:cubicBezTo>
                  <a:cubicBezTo>
                    <a:pt x="64" y="9012"/>
                    <a:pt x="1" y="9123"/>
                    <a:pt x="78" y="9174"/>
                  </a:cubicBezTo>
                  <a:cubicBezTo>
                    <a:pt x="2219" y="11133"/>
                    <a:pt x="5005" y="12179"/>
                    <a:pt x="7856" y="12179"/>
                  </a:cubicBezTo>
                  <a:cubicBezTo>
                    <a:pt x="8592" y="12179"/>
                    <a:pt x="9332" y="12109"/>
                    <a:pt x="10067" y="11967"/>
                  </a:cubicBezTo>
                  <a:cubicBezTo>
                    <a:pt x="11743" y="11573"/>
                    <a:pt x="13255" y="10751"/>
                    <a:pt x="14470" y="9569"/>
                  </a:cubicBezTo>
                  <a:cubicBezTo>
                    <a:pt x="15653" y="8418"/>
                    <a:pt x="16508" y="6973"/>
                    <a:pt x="16935" y="5428"/>
                  </a:cubicBezTo>
                  <a:cubicBezTo>
                    <a:pt x="17494" y="3654"/>
                    <a:pt x="17395" y="1781"/>
                    <a:pt x="16738" y="72"/>
                  </a:cubicBezTo>
                  <a:cubicBezTo>
                    <a:pt x="16725" y="22"/>
                    <a:pt x="16689" y="0"/>
                    <a:pt x="1665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68"/>
            <p:cNvSpPr/>
            <p:nvPr/>
          </p:nvSpPr>
          <p:spPr>
            <a:xfrm flipH="1">
              <a:off x="7261325" y="-5137"/>
              <a:ext cx="924425" cy="492325"/>
            </a:xfrm>
            <a:custGeom>
              <a:rect b="b" l="l" r="r" t="t"/>
              <a:pathLst>
                <a:path extrusionOk="0" h="19693" w="36977">
                  <a:moveTo>
                    <a:pt x="42" y="17677"/>
                  </a:moveTo>
                  <a:lnTo>
                    <a:pt x="75" y="17710"/>
                  </a:lnTo>
                  <a:cubicBezTo>
                    <a:pt x="73" y="17708"/>
                    <a:pt x="71" y="17706"/>
                    <a:pt x="69" y="17704"/>
                  </a:cubicBezTo>
                  <a:lnTo>
                    <a:pt x="69" y="17704"/>
                  </a:lnTo>
                  <a:cubicBezTo>
                    <a:pt x="60" y="17695"/>
                    <a:pt x="51" y="17686"/>
                    <a:pt x="42" y="17677"/>
                  </a:cubicBezTo>
                  <a:close/>
                  <a:moveTo>
                    <a:pt x="35295" y="0"/>
                  </a:moveTo>
                  <a:cubicBezTo>
                    <a:pt x="35208" y="0"/>
                    <a:pt x="35125" y="111"/>
                    <a:pt x="35202" y="163"/>
                  </a:cubicBezTo>
                  <a:cubicBezTo>
                    <a:pt x="36484" y="1181"/>
                    <a:pt x="36746" y="3021"/>
                    <a:pt x="36221" y="4467"/>
                  </a:cubicBezTo>
                  <a:cubicBezTo>
                    <a:pt x="35662" y="6209"/>
                    <a:pt x="34151" y="7457"/>
                    <a:pt x="32639" y="8410"/>
                  </a:cubicBezTo>
                  <a:cubicBezTo>
                    <a:pt x="29419" y="10448"/>
                    <a:pt x="25705" y="11696"/>
                    <a:pt x="21894" y="11992"/>
                  </a:cubicBezTo>
                  <a:cubicBezTo>
                    <a:pt x="21360" y="12025"/>
                    <a:pt x="20828" y="12041"/>
                    <a:pt x="20298" y="12041"/>
                  </a:cubicBezTo>
                  <a:cubicBezTo>
                    <a:pt x="18675" y="12041"/>
                    <a:pt x="17071" y="11887"/>
                    <a:pt x="15486" y="11565"/>
                  </a:cubicBezTo>
                  <a:cubicBezTo>
                    <a:pt x="15387" y="11565"/>
                    <a:pt x="15322" y="11598"/>
                    <a:pt x="15354" y="11696"/>
                  </a:cubicBezTo>
                  <a:cubicBezTo>
                    <a:pt x="16176" y="14095"/>
                    <a:pt x="14796" y="16658"/>
                    <a:pt x="12824" y="18071"/>
                  </a:cubicBezTo>
                  <a:cubicBezTo>
                    <a:pt x="11376" y="19114"/>
                    <a:pt x="9645" y="19499"/>
                    <a:pt x="7890" y="19499"/>
                  </a:cubicBezTo>
                  <a:cubicBezTo>
                    <a:pt x="6657" y="19499"/>
                    <a:pt x="5413" y="19309"/>
                    <a:pt x="4248" y="19024"/>
                  </a:cubicBezTo>
                  <a:cubicBezTo>
                    <a:pt x="3426" y="18827"/>
                    <a:pt x="2670" y="18564"/>
                    <a:pt x="1849" y="18334"/>
                  </a:cubicBezTo>
                  <a:cubicBezTo>
                    <a:pt x="1553" y="18269"/>
                    <a:pt x="1290" y="18203"/>
                    <a:pt x="1027" y="18104"/>
                  </a:cubicBezTo>
                  <a:cubicBezTo>
                    <a:pt x="732" y="17973"/>
                    <a:pt x="436" y="17776"/>
                    <a:pt x="206" y="17546"/>
                  </a:cubicBezTo>
                  <a:cubicBezTo>
                    <a:pt x="185" y="17524"/>
                    <a:pt x="162" y="17515"/>
                    <a:pt x="140" y="17515"/>
                  </a:cubicBezTo>
                  <a:cubicBezTo>
                    <a:pt x="63" y="17515"/>
                    <a:pt x="1" y="17627"/>
                    <a:pt x="69" y="17704"/>
                  </a:cubicBezTo>
                  <a:lnTo>
                    <a:pt x="69" y="17704"/>
                  </a:lnTo>
                  <a:cubicBezTo>
                    <a:pt x="459" y="18083"/>
                    <a:pt x="942" y="18337"/>
                    <a:pt x="1487" y="18466"/>
                  </a:cubicBezTo>
                  <a:cubicBezTo>
                    <a:pt x="2210" y="18630"/>
                    <a:pt x="2933" y="18893"/>
                    <a:pt x="3656" y="19090"/>
                  </a:cubicBezTo>
                  <a:cubicBezTo>
                    <a:pt x="5055" y="19469"/>
                    <a:pt x="6479" y="19693"/>
                    <a:pt x="7930" y="19693"/>
                  </a:cubicBezTo>
                  <a:cubicBezTo>
                    <a:pt x="8115" y="19693"/>
                    <a:pt x="8301" y="19689"/>
                    <a:pt x="8487" y="19682"/>
                  </a:cubicBezTo>
                  <a:cubicBezTo>
                    <a:pt x="9965" y="19649"/>
                    <a:pt x="11411" y="19221"/>
                    <a:pt x="12660" y="18466"/>
                  </a:cubicBezTo>
                  <a:cubicBezTo>
                    <a:pt x="13744" y="17743"/>
                    <a:pt x="14599" y="16790"/>
                    <a:pt x="15190" y="15673"/>
                  </a:cubicBezTo>
                  <a:cubicBezTo>
                    <a:pt x="15820" y="14475"/>
                    <a:pt x="15967" y="13097"/>
                    <a:pt x="15602" y="11798"/>
                  </a:cubicBezTo>
                  <a:lnTo>
                    <a:pt x="15602" y="11798"/>
                  </a:lnTo>
                  <a:cubicBezTo>
                    <a:pt x="17107" y="12090"/>
                    <a:pt x="18631" y="12235"/>
                    <a:pt x="20153" y="12235"/>
                  </a:cubicBezTo>
                  <a:cubicBezTo>
                    <a:pt x="22527" y="12235"/>
                    <a:pt x="24897" y="11880"/>
                    <a:pt x="27184" y="11171"/>
                  </a:cubicBezTo>
                  <a:cubicBezTo>
                    <a:pt x="29090" y="10579"/>
                    <a:pt x="30897" y="9725"/>
                    <a:pt x="32573" y="8706"/>
                  </a:cubicBezTo>
                  <a:cubicBezTo>
                    <a:pt x="34085" y="7753"/>
                    <a:pt x="35596" y="6537"/>
                    <a:pt x="36319" y="4862"/>
                  </a:cubicBezTo>
                  <a:cubicBezTo>
                    <a:pt x="36976" y="3284"/>
                    <a:pt x="36779" y="1181"/>
                    <a:pt x="35366" y="31"/>
                  </a:cubicBezTo>
                  <a:cubicBezTo>
                    <a:pt x="35345" y="9"/>
                    <a:pt x="35320" y="0"/>
                    <a:pt x="3529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68"/>
            <p:cNvSpPr/>
            <p:nvPr/>
          </p:nvSpPr>
          <p:spPr>
            <a:xfrm flipH="1">
              <a:off x="7904100" y="136988"/>
              <a:ext cx="534075" cy="159525"/>
            </a:xfrm>
            <a:custGeom>
              <a:rect b="b" l="l" r="r" t="t"/>
              <a:pathLst>
                <a:path extrusionOk="0" h="6381" w="21363">
                  <a:moveTo>
                    <a:pt x="21213" y="1"/>
                  </a:moveTo>
                  <a:cubicBezTo>
                    <a:pt x="21191" y="1"/>
                    <a:pt x="21168" y="10"/>
                    <a:pt x="21147" y="31"/>
                  </a:cubicBezTo>
                  <a:cubicBezTo>
                    <a:pt x="19339" y="2364"/>
                    <a:pt x="16941" y="4138"/>
                    <a:pt x="14180" y="5190"/>
                  </a:cubicBezTo>
                  <a:cubicBezTo>
                    <a:pt x="12393" y="5853"/>
                    <a:pt x="10520" y="6184"/>
                    <a:pt x="8644" y="6184"/>
                  </a:cubicBezTo>
                  <a:cubicBezTo>
                    <a:pt x="7449" y="6184"/>
                    <a:pt x="6254" y="6050"/>
                    <a:pt x="5078" y="5781"/>
                  </a:cubicBezTo>
                  <a:cubicBezTo>
                    <a:pt x="3337" y="5354"/>
                    <a:pt x="1694" y="4664"/>
                    <a:pt x="182" y="3711"/>
                  </a:cubicBezTo>
                  <a:cubicBezTo>
                    <a:pt x="166" y="3701"/>
                    <a:pt x="150" y="3696"/>
                    <a:pt x="135" y="3696"/>
                  </a:cubicBezTo>
                  <a:cubicBezTo>
                    <a:pt x="57" y="3696"/>
                    <a:pt x="1" y="3820"/>
                    <a:pt x="83" y="3876"/>
                  </a:cubicBezTo>
                  <a:cubicBezTo>
                    <a:pt x="2643" y="5498"/>
                    <a:pt x="5617" y="6380"/>
                    <a:pt x="8668" y="6380"/>
                  </a:cubicBezTo>
                  <a:cubicBezTo>
                    <a:pt x="8830" y="6380"/>
                    <a:pt x="8991" y="6378"/>
                    <a:pt x="9153" y="6373"/>
                  </a:cubicBezTo>
                  <a:cubicBezTo>
                    <a:pt x="12209" y="6307"/>
                    <a:pt x="15166" y="5321"/>
                    <a:pt x="17664" y="3613"/>
                  </a:cubicBezTo>
                  <a:cubicBezTo>
                    <a:pt x="19044" y="2660"/>
                    <a:pt x="20292" y="1510"/>
                    <a:pt x="21311" y="195"/>
                  </a:cubicBezTo>
                  <a:cubicBezTo>
                    <a:pt x="21363" y="118"/>
                    <a:pt x="21293" y="1"/>
                    <a:pt x="212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68"/>
            <p:cNvSpPr/>
            <p:nvPr/>
          </p:nvSpPr>
          <p:spPr>
            <a:xfrm flipH="1">
              <a:off x="7636300" y="69938"/>
              <a:ext cx="341950" cy="180800"/>
            </a:xfrm>
            <a:custGeom>
              <a:rect b="b" l="l" r="r" t="t"/>
              <a:pathLst>
                <a:path extrusionOk="0" h="7232" w="13678">
                  <a:moveTo>
                    <a:pt x="13567" y="0"/>
                  </a:moveTo>
                  <a:cubicBezTo>
                    <a:pt x="13523" y="0"/>
                    <a:pt x="13477" y="26"/>
                    <a:pt x="13462" y="84"/>
                  </a:cubicBezTo>
                  <a:cubicBezTo>
                    <a:pt x="13002" y="2154"/>
                    <a:pt x="11786" y="3994"/>
                    <a:pt x="10110" y="5276"/>
                  </a:cubicBezTo>
                  <a:cubicBezTo>
                    <a:pt x="8551" y="6431"/>
                    <a:pt x="6662" y="7053"/>
                    <a:pt x="4710" y="7053"/>
                  </a:cubicBezTo>
                  <a:cubicBezTo>
                    <a:pt x="4441" y="7053"/>
                    <a:pt x="4171" y="7041"/>
                    <a:pt x="3900" y="7018"/>
                  </a:cubicBezTo>
                  <a:cubicBezTo>
                    <a:pt x="2586" y="6886"/>
                    <a:pt x="1337" y="6459"/>
                    <a:pt x="187" y="5769"/>
                  </a:cubicBezTo>
                  <a:cubicBezTo>
                    <a:pt x="176" y="5765"/>
                    <a:pt x="166" y="5764"/>
                    <a:pt x="155" y="5764"/>
                  </a:cubicBezTo>
                  <a:cubicBezTo>
                    <a:pt x="69" y="5764"/>
                    <a:pt x="0" y="5878"/>
                    <a:pt x="88" y="5966"/>
                  </a:cubicBezTo>
                  <a:cubicBezTo>
                    <a:pt x="1534" y="6806"/>
                    <a:pt x="3163" y="7232"/>
                    <a:pt x="4821" y="7232"/>
                  </a:cubicBezTo>
                  <a:cubicBezTo>
                    <a:pt x="5498" y="7232"/>
                    <a:pt x="6181" y="7161"/>
                    <a:pt x="6857" y="7018"/>
                  </a:cubicBezTo>
                  <a:cubicBezTo>
                    <a:pt x="8993" y="6492"/>
                    <a:pt x="10866" y="5243"/>
                    <a:pt x="12148" y="3436"/>
                  </a:cubicBezTo>
                  <a:cubicBezTo>
                    <a:pt x="12871" y="2450"/>
                    <a:pt x="13397" y="1333"/>
                    <a:pt x="13659" y="117"/>
                  </a:cubicBezTo>
                  <a:cubicBezTo>
                    <a:pt x="13678" y="43"/>
                    <a:pt x="13624" y="0"/>
                    <a:pt x="1356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68"/>
            <p:cNvSpPr/>
            <p:nvPr/>
          </p:nvSpPr>
          <p:spPr>
            <a:xfrm flipH="1">
              <a:off x="8697325" y="35738"/>
              <a:ext cx="446675" cy="288625"/>
            </a:xfrm>
            <a:custGeom>
              <a:rect b="b" l="l" r="r" t="t"/>
              <a:pathLst>
                <a:path extrusionOk="0" h="11545" w="17867">
                  <a:moveTo>
                    <a:pt x="17748" y="0"/>
                  </a:moveTo>
                  <a:cubicBezTo>
                    <a:pt x="17714" y="0"/>
                    <a:pt x="17682" y="22"/>
                    <a:pt x="17670" y="72"/>
                  </a:cubicBezTo>
                  <a:cubicBezTo>
                    <a:pt x="17210" y="2964"/>
                    <a:pt x="15830" y="5625"/>
                    <a:pt x="13727" y="7663"/>
                  </a:cubicBezTo>
                  <a:cubicBezTo>
                    <a:pt x="11459" y="9799"/>
                    <a:pt x="8535" y="11080"/>
                    <a:pt x="5446" y="11310"/>
                  </a:cubicBezTo>
                  <a:cubicBezTo>
                    <a:pt x="5117" y="11334"/>
                    <a:pt x="4790" y="11346"/>
                    <a:pt x="4463" y="11346"/>
                  </a:cubicBezTo>
                  <a:cubicBezTo>
                    <a:pt x="2995" y="11346"/>
                    <a:pt x="1553" y="11104"/>
                    <a:pt x="155" y="10620"/>
                  </a:cubicBezTo>
                  <a:cubicBezTo>
                    <a:pt x="148" y="10618"/>
                    <a:pt x="140" y="10616"/>
                    <a:pt x="133" y="10616"/>
                  </a:cubicBezTo>
                  <a:cubicBezTo>
                    <a:pt x="48" y="10616"/>
                    <a:pt x="1" y="10787"/>
                    <a:pt x="122" y="10817"/>
                  </a:cubicBezTo>
                  <a:cubicBezTo>
                    <a:pt x="1538" y="11304"/>
                    <a:pt x="3010" y="11545"/>
                    <a:pt x="4483" y="11545"/>
                  </a:cubicBezTo>
                  <a:cubicBezTo>
                    <a:pt x="6190" y="11545"/>
                    <a:pt x="7898" y="11222"/>
                    <a:pt x="9520" y="10587"/>
                  </a:cubicBezTo>
                  <a:cubicBezTo>
                    <a:pt x="12346" y="9470"/>
                    <a:pt x="14679" y="7400"/>
                    <a:pt x="16191" y="4804"/>
                  </a:cubicBezTo>
                  <a:cubicBezTo>
                    <a:pt x="17045" y="3358"/>
                    <a:pt x="17604" y="1781"/>
                    <a:pt x="17867" y="138"/>
                  </a:cubicBezTo>
                  <a:cubicBezTo>
                    <a:pt x="17867" y="56"/>
                    <a:pt x="17804" y="0"/>
                    <a:pt x="1774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68"/>
            <p:cNvSpPr/>
            <p:nvPr/>
          </p:nvSpPr>
          <p:spPr>
            <a:xfrm flipH="1">
              <a:off x="8677600" y="50063"/>
              <a:ext cx="61975" cy="130625"/>
            </a:xfrm>
            <a:custGeom>
              <a:rect b="b" l="l" r="r" t="t"/>
              <a:pathLst>
                <a:path extrusionOk="0" h="5225" w="2479">
                  <a:moveTo>
                    <a:pt x="2363" y="0"/>
                  </a:moveTo>
                  <a:cubicBezTo>
                    <a:pt x="2328" y="0"/>
                    <a:pt x="2294" y="19"/>
                    <a:pt x="2281" y="58"/>
                  </a:cubicBezTo>
                  <a:cubicBezTo>
                    <a:pt x="1821" y="1832"/>
                    <a:pt x="1066" y="3541"/>
                    <a:pt x="47" y="5085"/>
                  </a:cubicBezTo>
                  <a:cubicBezTo>
                    <a:pt x="0" y="5155"/>
                    <a:pt x="69" y="5225"/>
                    <a:pt x="148" y="5225"/>
                  </a:cubicBezTo>
                  <a:cubicBezTo>
                    <a:pt x="181" y="5225"/>
                    <a:pt x="215" y="5213"/>
                    <a:pt x="244" y="5184"/>
                  </a:cubicBezTo>
                  <a:cubicBezTo>
                    <a:pt x="1263" y="3639"/>
                    <a:pt x="2018" y="1931"/>
                    <a:pt x="2479" y="123"/>
                  </a:cubicBezTo>
                  <a:cubicBezTo>
                    <a:pt x="2479" y="44"/>
                    <a:pt x="2418" y="0"/>
                    <a:pt x="23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68"/>
            <p:cNvSpPr/>
            <p:nvPr/>
          </p:nvSpPr>
          <p:spPr>
            <a:xfrm flipH="1">
              <a:off x="8670875" y="106338"/>
              <a:ext cx="46650" cy="79025"/>
            </a:xfrm>
            <a:custGeom>
              <a:rect b="b" l="l" r="r" t="t"/>
              <a:pathLst>
                <a:path extrusionOk="0" h="3161" w="1866">
                  <a:moveTo>
                    <a:pt x="1732" y="0"/>
                  </a:moveTo>
                  <a:cubicBezTo>
                    <a:pt x="1687" y="0"/>
                    <a:pt x="1643" y="21"/>
                    <a:pt x="1629" y="74"/>
                  </a:cubicBezTo>
                  <a:cubicBezTo>
                    <a:pt x="1268" y="1125"/>
                    <a:pt x="742" y="2111"/>
                    <a:pt x="52" y="2966"/>
                  </a:cubicBezTo>
                  <a:cubicBezTo>
                    <a:pt x="1" y="3043"/>
                    <a:pt x="70" y="3160"/>
                    <a:pt x="150" y="3160"/>
                  </a:cubicBezTo>
                  <a:cubicBezTo>
                    <a:pt x="172" y="3160"/>
                    <a:pt x="195" y="3151"/>
                    <a:pt x="216" y="3130"/>
                  </a:cubicBezTo>
                  <a:lnTo>
                    <a:pt x="184" y="3130"/>
                  </a:lnTo>
                  <a:cubicBezTo>
                    <a:pt x="906" y="2210"/>
                    <a:pt x="1465" y="1191"/>
                    <a:pt x="1827" y="107"/>
                  </a:cubicBezTo>
                  <a:cubicBezTo>
                    <a:pt x="1866" y="48"/>
                    <a:pt x="1799" y="0"/>
                    <a:pt x="17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68"/>
            <p:cNvSpPr/>
            <p:nvPr/>
          </p:nvSpPr>
          <p:spPr>
            <a:xfrm flipH="1">
              <a:off x="8672325" y="135913"/>
              <a:ext cx="29400" cy="50250"/>
            </a:xfrm>
            <a:custGeom>
              <a:rect b="b" l="l" r="r" t="t"/>
              <a:pathLst>
                <a:path extrusionOk="0" h="2010" w="1176">
                  <a:moveTo>
                    <a:pt x="1039" y="0"/>
                  </a:moveTo>
                  <a:cubicBezTo>
                    <a:pt x="1011" y="0"/>
                    <a:pt x="984" y="12"/>
                    <a:pt x="965" y="41"/>
                  </a:cubicBezTo>
                  <a:lnTo>
                    <a:pt x="44" y="1848"/>
                  </a:lnTo>
                  <a:cubicBezTo>
                    <a:pt x="1" y="1936"/>
                    <a:pt x="74" y="2009"/>
                    <a:pt x="147" y="2009"/>
                  </a:cubicBezTo>
                  <a:cubicBezTo>
                    <a:pt x="183" y="2009"/>
                    <a:pt x="220" y="1991"/>
                    <a:pt x="242" y="1947"/>
                  </a:cubicBezTo>
                  <a:cubicBezTo>
                    <a:pt x="537" y="1355"/>
                    <a:pt x="833" y="764"/>
                    <a:pt x="1129" y="140"/>
                  </a:cubicBezTo>
                  <a:cubicBezTo>
                    <a:pt x="1175" y="70"/>
                    <a:pt x="1107" y="0"/>
                    <a:pt x="103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68"/>
            <p:cNvSpPr/>
            <p:nvPr/>
          </p:nvSpPr>
          <p:spPr>
            <a:xfrm flipH="1">
              <a:off x="8269300" y="249913"/>
              <a:ext cx="191875" cy="64475"/>
            </a:xfrm>
            <a:custGeom>
              <a:rect b="b" l="l" r="r" t="t"/>
              <a:pathLst>
                <a:path extrusionOk="0" h="2579" w="7675">
                  <a:moveTo>
                    <a:pt x="154" y="1"/>
                  </a:moveTo>
                  <a:cubicBezTo>
                    <a:pt x="57" y="1"/>
                    <a:pt x="1" y="125"/>
                    <a:pt x="83" y="180"/>
                  </a:cubicBezTo>
                  <a:cubicBezTo>
                    <a:pt x="2318" y="1659"/>
                    <a:pt x="4881" y="2480"/>
                    <a:pt x="7543" y="2579"/>
                  </a:cubicBezTo>
                  <a:cubicBezTo>
                    <a:pt x="7674" y="2579"/>
                    <a:pt x="7674" y="2382"/>
                    <a:pt x="7543" y="2349"/>
                  </a:cubicBezTo>
                  <a:cubicBezTo>
                    <a:pt x="4914" y="2283"/>
                    <a:pt x="2384" y="1462"/>
                    <a:pt x="215" y="16"/>
                  </a:cubicBezTo>
                  <a:cubicBezTo>
                    <a:pt x="194" y="5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68"/>
            <p:cNvSpPr/>
            <p:nvPr/>
          </p:nvSpPr>
          <p:spPr>
            <a:xfrm flipH="1">
              <a:off x="8321325" y="294263"/>
              <a:ext cx="110275" cy="37475"/>
            </a:xfrm>
            <a:custGeom>
              <a:rect b="b" l="l" r="r" t="t"/>
              <a:pathLst>
                <a:path extrusionOk="0" h="1499" w="4411">
                  <a:moveTo>
                    <a:pt x="154" y="1"/>
                  </a:moveTo>
                  <a:cubicBezTo>
                    <a:pt x="57" y="1"/>
                    <a:pt x="1" y="125"/>
                    <a:pt x="83" y="181"/>
                  </a:cubicBezTo>
                  <a:cubicBezTo>
                    <a:pt x="1398" y="805"/>
                    <a:pt x="2811" y="1232"/>
                    <a:pt x="4224" y="1495"/>
                  </a:cubicBezTo>
                  <a:cubicBezTo>
                    <a:pt x="4234" y="1497"/>
                    <a:pt x="4243" y="1499"/>
                    <a:pt x="4253" y="1499"/>
                  </a:cubicBezTo>
                  <a:cubicBezTo>
                    <a:pt x="4364" y="1499"/>
                    <a:pt x="4411" y="1328"/>
                    <a:pt x="4289" y="1298"/>
                  </a:cubicBezTo>
                  <a:cubicBezTo>
                    <a:pt x="2876" y="1068"/>
                    <a:pt x="1496" y="608"/>
                    <a:pt x="215" y="16"/>
                  </a:cubicBezTo>
                  <a:cubicBezTo>
                    <a:pt x="194" y="6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68"/>
            <p:cNvSpPr/>
            <p:nvPr/>
          </p:nvSpPr>
          <p:spPr>
            <a:xfrm flipH="1">
              <a:off x="8339950" y="329063"/>
              <a:ext cx="53175" cy="15725"/>
            </a:xfrm>
            <a:custGeom>
              <a:rect b="b" l="l" r="r" t="t"/>
              <a:pathLst>
                <a:path extrusionOk="0" h="629" w="2127">
                  <a:moveTo>
                    <a:pt x="158" y="1"/>
                  </a:moveTo>
                  <a:cubicBezTo>
                    <a:pt x="47" y="1"/>
                    <a:pt x="0" y="171"/>
                    <a:pt x="122" y="202"/>
                  </a:cubicBezTo>
                  <a:lnTo>
                    <a:pt x="122" y="234"/>
                  </a:lnTo>
                  <a:cubicBezTo>
                    <a:pt x="746" y="432"/>
                    <a:pt x="1370" y="563"/>
                    <a:pt x="1995" y="629"/>
                  </a:cubicBezTo>
                  <a:cubicBezTo>
                    <a:pt x="2126" y="629"/>
                    <a:pt x="2126" y="432"/>
                    <a:pt x="1995" y="432"/>
                  </a:cubicBezTo>
                  <a:cubicBezTo>
                    <a:pt x="1370" y="366"/>
                    <a:pt x="779" y="202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68"/>
            <p:cNvSpPr/>
            <p:nvPr/>
          </p:nvSpPr>
          <p:spPr>
            <a:xfrm flipH="1">
              <a:off x="8084475" y="416688"/>
              <a:ext cx="101350" cy="33250"/>
            </a:xfrm>
            <a:custGeom>
              <a:rect b="b" l="l" r="r" t="t"/>
              <a:pathLst>
                <a:path extrusionOk="0" h="1330" w="4054">
                  <a:moveTo>
                    <a:pt x="149" y="0"/>
                  </a:moveTo>
                  <a:cubicBezTo>
                    <a:pt x="52" y="0"/>
                    <a:pt x="0" y="125"/>
                    <a:pt x="110" y="180"/>
                  </a:cubicBezTo>
                  <a:cubicBezTo>
                    <a:pt x="1260" y="870"/>
                    <a:pt x="2575" y="1264"/>
                    <a:pt x="3922" y="1330"/>
                  </a:cubicBezTo>
                  <a:cubicBezTo>
                    <a:pt x="4054" y="1330"/>
                    <a:pt x="4054" y="1133"/>
                    <a:pt x="3922" y="1133"/>
                  </a:cubicBezTo>
                  <a:cubicBezTo>
                    <a:pt x="2608" y="1034"/>
                    <a:pt x="1326" y="673"/>
                    <a:pt x="209" y="15"/>
                  </a:cubicBezTo>
                  <a:cubicBezTo>
                    <a:pt x="188" y="5"/>
                    <a:pt x="167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68"/>
            <p:cNvSpPr/>
            <p:nvPr/>
          </p:nvSpPr>
          <p:spPr>
            <a:xfrm flipH="1">
              <a:off x="7998225" y="449913"/>
              <a:ext cx="56700" cy="10500"/>
            </a:xfrm>
            <a:custGeom>
              <a:rect b="b" l="l" r="r" t="t"/>
              <a:pathLst>
                <a:path extrusionOk="0" h="420" w="2268">
                  <a:moveTo>
                    <a:pt x="2104" y="1"/>
                  </a:moveTo>
                  <a:cubicBezTo>
                    <a:pt x="1645" y="138"/>
                    <a:pt x="1187" y="196"/>
                    <a:pt x="729" y="196"/>
                  </a:cubicBezTo>
                  <a:cubicBezTo>
                    <a:pt x="530" y="196"/>
                    <a:pt x="331" y="185"/>
                    <a:pt x="132" y="165"/>
                  </a:cubicBezTo>
                  <a:cubicBezTo>
                    <a:pt x="1" y="165"/>
                    <a:pt x="1" y="362"/>
                    <a:pt x="132" y="395"/>
                  </a:cubicBezTo>
                  <a:cubicBezTo>
                    <a:pt x="305" y="412"/>
                    <a:pt x="477" y="420"/>
                    <a:pt x="649" y="420"/>
                  </a:cubicBezTo>
                  <a:cubicBezTo>
                    <a:pt x="1165" y="420"/>
                    <a:pt x="1676" y="346"/>
                    <a:pt x="2169" y="198"/>
                  </a:cubicBezTo>
                  <a:cubicBezTo>
                    <a:pt x="2268" y="165"/>
                    <a:pt x="2235" y="1"/>
                    <a:pt x="210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68"/>
            <p:cNvSpPr/>
            <p:nvPr/>
          </p:nvSpPr>
          <p:spPr>
            <a:xfrm flipH="1">
              <a:off x="7813375" y="304363"/>
              <a:ext cx="20025" cy="83875"/>
            </a:xfrm>
            <a:custGeom>
              <a:rect b="b" l="l" r="r" t="t"/>
              <a:pathLst>
                <a:path extrusionOk="0" h="3355" w="801">
                  <a:moveTo>
                    <a:pt x="557" y="1"/>
                  </a:moveTo>
                  <a:cubicBezTo>
                    <a:pt x="502" y="1"/>
                    <a:pt x="439" y="57"/>
                    <a:pt x="439" y="138"/>
                  </a:cubicBezTo>
                  <a:cubicBezTo>
                    <a:pt x="603" y="1157"/>
                    <a:pt x="472" y="2241"/>
                    <a:pt x="45" y="3194"/>
                  </a:cubicBezTo>
                  <a:cubicBezTo>
                    <a:pt x="1" y="3282"/>
                    <a:pt x="59" y="3355"/>
                    <a:pt x="123" y="3355"/>
                  </a:cubicBezTo>
                  <a:cubicBezTo>
                    <a:pt x="154" y="3355"/>
                    <a:pt x="187" y="3336"/>
                    <a:pt x="209" y="3293"/>
                  </a:cubicBezTo>
                  <a:cubicBezTo>
                    <a:pt x="669" y="2274"/>
                    <a:pt x="800" y="1157"/>
                    <a:pt x="636" y="72"/>
                  </a:cubicBezTo>
                  <a:cubicBezTo>
                    <a:pt x="624" y="22"/>
                    <a:pt x="592" y="1"/>
                    <a:pt x="55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68"/>
            <p:cNvSpPr/>
            <p:nvPr/>
          </p:nvSpPr>
          <p:spPr>
            <a:xfrm flipH="1">
              <a:off x="7832275" y="285988"/>
              <a:ext cx="12850" cy="60250"/>
            </a:xfrm>
            <a:custGeom>
              <a:rect b="b" l="l" r="r" t="t"/>
              <a:pathLst>
                <a:path extrusionOk="0" h="2410" w="514">
                  <a:moveTo>
                    <a:pt x="113" y="1"/>
                  </a:moveTo>
                  <a:cubicBezTo>
                    <a:pt x="56" y="1"/>
                    <a:pt x="2" y="43"/>
                    <a:pt x="21" y="117"/>
                  </a:cubicBezTo>
                  <a:cubicBezTo>
                    <a:pt x="284" y="807"/>
                    <a:pt x="284" y="1596"/>
                    <a:pt x="21" y="2286"/>
                  </a:cubicBezTo>
                  <a:cubicBezTo>
                    <a:pt x="1" y="2366"/>
                    <a:pt x="65" y="2409"/>
                    <a:pt x="127" y="2409"/>
                  </a:cubicBezTo>
                  <a:cubicBezTo>
                    <a:pt x="166" y="2409"/>
                    <a:pt x="205" y="2391"/>
                    <a:pt x="218" y="2352"/>
                  </a:cubicBezTo>
                  <a:cubicBezTo>
                    <a:pt x="514" y="1596"/>
                    <a:pt x="514" y="807"/>
                    <a:pt x="218" y="84"/>
                  </a:cubicBezTo>
                  <a:cubicBezTo>
                    <a:pt x="204" y="27"/>
                    <a:pt x="158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68"/>
            <p:cNvSpPr/>
            <p:nvPr/>
          </p:nvSpPr>
          <p:spPr>
            <a:xfrm flipH="1">
              <a:off x="7891425" y="194313"/>
              <a:ext cx="75325" cy="20950"/>
            </a:xfrm>
            <a:custGeom>
              <a:rect b="b" l="l" r="r" t="t"/>
              <a:pathLst>
                <a:path extrusionOk="0" h="838" w="3013">
                  <a:moveTo>
                    <a:pt x="147" y="0"/>
                  </a:moveTo>
                  <a:cubicBezTo>
                    <a:pt x="43" y="0"/>
                    <a:pt x="0" y="111"/>
                    <a:pt x="88" y="170"/>
                  </a:cubicBezTo>
                  <a:cubicBezTo>
                    <a:pt x="818" y="607"/>
                    <a:pt x="1677" y="838"/>
                    <a:pt x="2551" y="838"/>
                  </a:cubicBezTo>
                  <a:cubicBezTo>
                    <a:pt x="2661" y="838"/>
                    <a:pt x="2771" y="834"/>
                    <a:pt x="2881" y="827"/>
                  </a:cubicBezTo>
                  <a:cubicBezTo>
                    <a:pt x="3004" y="827"/>
                    <a:pt x="3012" y="626"/>
                    <a:pt x="2906" y="626"/>
                  </a:cubicBezTo>
                  <a:cubicBezTo>
                    <a:pt x="2898" y="626"/>
                    <a:pt x="2890" y="627"/>
                    <a:pt x="2881" y="630"/>
                  </a:cubicBezTo>
                  <a:cubicBezTo>
                    <a:pt x="2774" y="637"/>
                    <a:pt x="2667" y="641"/>
                    <a:pt x="2561" y="641"/>
                  </a:cubicBezTo>
                  <a:cubicBezTo>
                    <a:pt x="1723" y="641"/>
                    <a:pt x="916" y="414"/>
                    <a:pt x="187" y="5"/>
                  </a:cubicBezTo>
                  <a:cubicBezTo>
                    <a:pt x="173" y="2"/>
                    <a:pt x="159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68"/>
            <p:cNvSpPr/>
            <p:nvPr/>
          </p:nvSpPr>
          <p:spPr>
            <a:xfrm flipH="1">
              <a:off x="7914425" y="183438"/>
              <a:ext cx="20550" cy="7725"/>
            </a:xfrm>
            <a:custGeom>
              <a:rect b="b" l="l" r="r" t="t"/>
              <a:pathLst>
                <a:path extrusionOk="0" h="309" w="822">
                  <a:moveTo>
                    <a:pt x="85" y="0"/>
                  </a:moveTo>
                  <a:cubicBezTo>
                    <a:pt x="48" y="0"/>
                    <a:pt x="24" y="31"/>
                    <a:pt x="0" y="79"/>
                  </a:cubicBezTo>
                  <a:cubicBezTo>
                    <a:pt x="0" y="112"/>
                    <a:pt x="33" y="177"/>
                    <a:pt x="66" y="210"/>
                  </a:cubicBezTo>
                  <a:lnTo>
                    <a:pt x="690" y="309"/>
                  </a:lnTo>
                  <a:cubicBezTo>
                    <a:pt x="756" y="309"/>
                    <a:pt x="789" y="276"/>
                    <a:pt x="822" y="243"/>
                  </a:cubicBezTo>
                  <a:cubicBezTo>
                    <a:pt x="822" y="177"/>
                    <a:pt x="789" y="112"/>
                    <a:pt x="756" y="112"/>
                  </a:cubicBezTo>
                  <a:lnTo>
                    <a:pt x="132" y="13"/>
                  </a:lnTo>
                  <a:cubicBezTo>
                    <a:pt x="114" y="4"/>
                    <a:pt x="99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68"/>
            <p:cNvSpPr/>
            <p:nvPr/>
          </p:nvSpPr>
          <p:spPr>
            <a:xfrm flipH="1">
              <a:off x="7897175" y="171113"/>
              <a:ext cx="23025" cy="5800"/>
            </a:xfrm>
            <a:custGeom>
              <a:rect b="b" l="l" r="r" t="t"/>
              <a:pathLst>
                <a:path extrusionOk="0" h="232" w="921">
                  <a:moveTo>
                    <a:pt x="86" y="0"/>
                  </a:moveTo>
                  <a:cubicBezTo>
                    <a:pt x="49" y="0"/>
                    <a:pt x="25" y="31"/>
                    <a:pt x="1" y="79"/>
                  </a:cubicBezTo>
                  <a:cubicBezTo>
                    <a:pt x="1" y="112"/>
                    <a:pt x="33" y="177"/>
                    <a:pt x="99" y="210"/>
                  </a:cubicBezTo>
                  <a:lnTo>
                    <a:pt x="99" y="177"/>
                  </a:lnTo>
                  <a:cubicBezTo>
                    <a:pt x="234" y="216"/>
                    <a:pt x="369" y="232"/>
                    <a:pt x="503" y="232"/>
                  </a:cubicBezTo>
                  <a:cubicBezTo>
                    <a:pt x="599" y="232"/>
                    <a:pt x="694" y="224"/>
                    <a:pt x="789" y="210"/>
                  </a:cubicBezTo>
                  <a:cubicBezTo>
                    <a:pt x="855" y="210"/>
                    <a:pt x="921" y="177"/>
                    <a:pt x="888" y="112"/>
                  </a:cubicBezTo>
                  <a:cubicBezTo>
                    <a:pt x="888" y="46"/>
                    <a:pt x="855" y="13"/>
                    <a:pt x="789" y="13"/>
                  </a:cubicBezTo>
                  <a:cubicBezTo>
                    <a:pt x="691" y="30"/>
                    <a:pt x="584" y="38"/>
                    <a:pt x="473" y="38"/>
                  </a:cubicBezTo>
                  <a:cubicBezTo>
                    <a:pt x="362" y="38"/>
                    <a:pt x="247" y="30"/>
                    <a:pt x="132" y="13"/>
                  </a:cubicBezTo>
                  <a:cubicBezTo>
                    <a:pt x="114" y="4"/>
                    <a:pt x="99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68"/>
            <p:cNvSpPr/>
            <p:nvPr/>
          </p:nvSpPr>
          <p:spPr>
            <a:xfrm flipH="1">
              <a:off x="7959250" y="158663"/>
              <a:ext cx="111100" cy="63825"/>
            </a:xfrm>
            <a:custGeom>
              <a:rect b="b" l="l" r="r" t="t"/>
              <a:pathLst>
                <a:path extrusionOk="0" h="2553" w="4444">
                  <a:moveTo>
                    <a:pt x="4272" y="1"/>
                  </a:moveTo>
                  <a:cubicBezTo>
                    <a:pt x="4248" y="1"/>
                    <a:pt x="4224" y="6"/>
                    <a:pt x="4199" y="18"/>
                  </a:cubicBezTo>
                  <a:cubicBezTo>
                    <a:pt x="2983" y="1037"/>
                    <a:pt x="1603" y="1826"/>
                    <a:pt x="92" y="2351"/>
                  </a:cubicBezTo>
                  <a:cubicBezTo>
                    <a:pt x="1" y="2382"/>
                    <a:pt x="22" y="2552"/>
                    <a:pt x="129" y="2552"/>
                  </a:cubicBezTo>
                  <a:cubicBezTo>
                    <a:pt x="138" y="2552"/>
                    <a:pt x="147" y="2551"/>
                    <a:pt x="158" y="2549"/>
                  </a:cubicBezTo>
                  <a:cubicBezTo>
                    <a:pt x="1702" y="1990"/>
                    <a:pt x="3115" y="1201"/>
                    <a:pt x="4364" y="183"/>
                  </a:cubicBezTo>
                  <a:cubicBezTo>
                    <a:pt x="4444" y="102"/>
                    <a:pt x="4372" y="1"/>
                    <a:pt x="42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68"/>
            <p:cNvSpPr/>
            <p:nvPr/>
          </p:nvSpPr>
          <p:spPr>
            <a:xfrm flipH="1">
              <a:off x="7919125" y="98288"/>
              <a:ext cx="40800" cy="35375"/>
            </a:xfrm>
            <a:custGeom>
              <a:rect b="b" l="l" r="r" t="t"/>
              <a:pathLst>
                <a:path extrusionOk="0" h="1415" w="1632">
                  <a:moveTo>
                    <a:pt x="1486" y="0"/>
                  </a:moveTo>
                  <a:cubicBezTo>
                    <a:pt x="1463" y="0"/>
                    <a:pt x="1441" y="10"/>
                    <a:pt x="1425" y="34"/>
                  </a:cubicBezTo>
                  <a:cubicBezTo>
                    <a:pt x="1228" y="264"/>
                    <a:pt x="998" y="495"/>
                    <a:pt x="801" y="692"/>
                  </a:cubicBezTo>
                  <a:cubicBezTo>
                    <a:pt x="702" y="790"/>
                    <a:pt x="604" y="922"/>
                    <a:pt x="505" y="1020"/>
                  </a:cubicBezTo>
                  <a:cubicBezTo>
                    <a:pt x="374" y="1119"/>
                    <a:pt x="407" y="1119"/>
                    <a:pt x="341" y="1152"/>
                  </a:cubicBezTo>
                  <a:cubicBezTo>
                    <a:pt x="275" y="1185"/>
                    <a:pt x="242" y="1217"/>
                    <a:pt x="209" y="1217"/>
                  </a:cubicBezTo>
                  <a:cubicBezTo>
                    <a:pt x="188" y="1207"/>
                    <a:pt x="168" y="1202"/>
                    <a:pt x="149" y="1202"/>
                  </a:cubicBezTo>
                  <a:cubicBezTo>
                    <a:pt x="52" y="1202"/>
                    <a:pt x="1" y="1327"/>
                    <a:pt x="111" y="1382"/>
                  </a:cubicBezTo>
                  <a:lnTo>
                    <a:pt x="78" y="1382"/>
                  </a:lnTo>
                  <a:cubicBezTo>
                    <a:pt x="133" y="1404"/>
                    <a:pt x="188" y="1415"/>
                    <a:pt x="240" y="1415"/>
                  </a:cubicBezTo>
                  <a:cubicBezTo>
                    <a:pt x="345" y="1415"/>
                    <a:pt x="440" y="1371"/>
                    <a:pt x="505" y="1283"/>
                  </a:cubicBezTo>
                  <a:cubicBezTo>
                    <a:pt x="637" y="1185"/>
                    <a:pt x="735" y="1053"/>
                    <a:pt x="867" y="922"/>
                  </a:cubicBezTo>
                  <a:cubicBezTo>
                    <a:pt x="1097" y="692"/>
                    <a:pt x="1327" y="429"/>
                    <a:pt x="1557" y="199"/>
                  </a:cubicBezTo>
                  <a:cubicBezTo>
                    <a:pt x="1631" y="99"/>
                    <a:pt x="1556" y="0"/>
                    <a:pt x="14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68"/>
            <p:cNvSpPr/>
            <p:nvPr/>
          </p:nvSpPr>
          <p:spPr>
            <a:xfrm flipH="1">
              <a:off x="7618100" y="250188"/>
              <a:ext cx="182750" cy="19725"/>
            </a:xfrm>
            <a:custGeom>
              <a:rect b="b" l="l" r="r" t="t"/>
              <a:pathLst>
                <a:path extrusionOk="0" h="789" w="7310">
                  <a:moveTo>
                    <a:pt x="130" y="0"/>
                  </a:moveTo>
                  <a:cubicBezTo>
                    <a:pt x="47" y="0"/>
                    <a:pt x="0" y="142"/>
                    <a:pt x="90" y="202"/>
                  </a:cubicBezTo>
                  <a:cubicBezTo>
                    <a:pt x="1487" y="595"/>
                    <a:pt x="2907" y="789"/>
                    <a:pt x="4330" y="789"/>
                  </a:cubicBezTo>
                  <a:cubicBezTo>
                    <a:pt x="5284" y="789"/>
                    <a:pt x="6238" y="702"/>
                    <a:pt x="7188" y="531"/>
                  </a:cubicBezTo>
                  <a:cubicBezTo>
                    <a:pt x="7309" y="500"/>
                    <a:pt x="7290" y="330"/>
                    <a:pt x="7183" y="330"/>
                  </a:cubicBezTo>
                  <a:cubicBezTo>
                    <a:pt x="7174" y="330"/>
                    <a:pt x="7165" y="331"/>
                    <a:pt x="7155" y="333"/>
                  </a:cubicBezTo>
                  <a:cubicBezTo>
                    <a:pt x="6242" y="501"/>
                    <a:pt x="5319" y="582"/>
                    <a:pt x="4397" y="582"/>
                  </a:cubicBezTo>
                  <a:cubicBezTo>
                    <a:pt x="2964" y="582"/>
                    <a:pt x="1536" y="385"/>
                    <a:pt x="156" y="5"/>
                  </a:cubicBezTo>
                  <a:cubicBezTo>
                    <a:pt x="147" y="2"/>
                    <a:pt x="138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68"/>
            <p:cNvSpPr/>
            <p:nvPr/>
          </p:nvSpPr>
          <p:spPr>
            <a:xfrm flipH="1">
              <a:off x="7677025" y="226388"/>
              <a:ext cx="98325" cy="9675"/>
            </a:xfrm>
            <a:custGeom>
              <a:rect b="b" l="l" r="r" t="t"/>
              <a:pathLst>
                <a:path extrusionOk="0" h="387" w="3933">
                  <a:moveTo>
                    <a:pt x="126" y="0"/>
                  </a:moveTo>
                  <a:cubicBezTo>
                    <a:pt x="19" y="0"/>
                    <a:pt x="0" y="171"/>
                    <a:pt x="121" y="201"/>
                  </a:cubicBezTo>
                  <a:lnTo>
                    <a:pt x="89" y="201"/>
                  </a:lnTo>
                  <a:cubicBezTo>
                    <a:pt x="868" y="327"/>
                    <a:pt x="1661" y="386"/>
                    <a:pt x="2459" y="386"/>
                  </a:cubicBezTo>
                  <a:cubicBezTo>
                    <a:pt x="2905" y="386"/>
                    <a:pt x="3354" y="368"/>
                    <a:pt x="3802" y="332"/>
                  </a:cubicBezTo>
                  <a:cubicBezTo>
                    <a:pt x="3924" y="332"/>
                    <a:pt x="3933" y="132"/>
                    <a:pt x="3826" y="132"/>
                  </a:cubicBezTo>
                  <a:cubicBezTo>
                    <a:pt x="3819" y="132"/>
                    <a:pt x="3811" y="133"/>
                    <a:pt x="3802" y="135"/>
                  </a:cubicBezTo>
                  <a:cubicBezTo>
                    <a:pt x="3365" y="171"/>
                    <a:pt x="2929" y="189"/>
                    <a:pt x="2493" y="189"/>
                  </a:cubicBezTo>
                  <a:cubicBezTo>
                    <a:pt x="1713" y="189"/>
                    <a:pt x="934" y="130"/>
                    <a:pt x="154" y="4"/>
                  </a:cubicBezTo>
                  <a:cubicBezTo>
                    <a:pt x="144" y="1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68"/>
            <p:cNvSpPr/>
            <p:nvPr/>
          </p:nvSpPr>
          <p:spPr>
            <a:xfrm flipH="1">
              <a:off x="7677000" y="207588"/>
              <a:ext cx="28775" cy="7400"/>
            </a:xfrm>
            <a:custGeom>
              <a:rect b="b" l="l" r="r" t="t"/>
              <a:pathLst>
                <a:path extrusionOk="0" h="296" w="1151">
                  <a:moveTo>
                    <a:pt x="1019" y="0"/>
                  </a:moveTo>
                  <a:cubicBezTo>
                    <a:pt x="723" y="66"/>
                    <a:pt x="427" y="99"/>
                    <a:pt x="132" y="99"/>
                  </a:cubicBezTo>
                  <a:cubicBezTo>
                    <a:pt x="0" y="99"/>
                    <a:pt x="0" y="296"/>
                    <a:pt x="132" y="296"/>
                  </a:cubicBezTo>
                  <a:cubicBezTo>
                    <a:pt x="460" y="296"/>
                    <a:pt x="756" y="263"/>
                    <a:pt x="1085" y="197"/>
                  </a:cubicBezTo>
                  <a:cubicBezTo>
                    <a:pt x="1150" y="197"/>
                    <a:pt x="1150" y="131"/>
                    <a:pt x="1150" y="66"/>
                  </a:cubicBezTo>
                  <a:cubicBezTo>
                    <a:pt x="1150" y="33"/>
                    <a:pt x="1085" y="0"/>
                    <a:pt x="101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68"/>
            <p:cNvSpPr/>
            <p:nvPr/>
          </p:nvSpPr>
          <p:spPr>
            <a:xfrm flipH="1">
              <a:off x="7313075" y="-27562"/>
              <a:ext cx="25025" cy="114525"/>
            </a:xfrm>
            <a:custGeom>
              <a:rect b="b" l="l" r="r" t="t"/>
              <a:pathLst>
                <a:path extrusionOk="0" h="4581" w="1001">
                  <a:moveTo>
                    <a:pt x="139" y="1"/>
                  </a:moveTo>
                  <a:cubicBezTo>
                    <a:pt x="71" y="1"/>
                    <a:pt x="0" y="78"/>
                    <a:pt x="47" y="172"/>
                  </a:cubicBezTo>
                  <a:cubicBezTo>
                    <a:pt x="475" y="797"/>
                    <a:pt x="705" y="1552"/>
                    <a:pt x="770" y="2308"/>
                  </a:cubicBezTo>
                  <a:cubicBezTo>
                    <a:pt x="803" y="2670"/>
                    <a:pt x="770" y="3064"/>
                    <a:pt x="705" y="3425"/>
                  </a:cubicBezTo>
                  <a:cubicBezTo>
                    <a:pt x="639" y="3787"/>
                    <a:pt x="540" y="4214"/>
                    <a:pt x="212" y="4378"/>
                  </a:cubicBezTo>
                  <a:cubicBezTo>
                    <a:pt x="124" y="4466"/>
                    <a:pt x="193" y="4581"/>
                    <a:pt x="279" y="4581"/>
                  </a:cubicBezTo>
                  <a:cubicBezTo>
                    <a:pt x="289" y="4581"/>
                    <a:pt x="300" y="4579"/>
                    <a:pt x="310" y="4576"/>
                  </a:cubicBezTo>
                  <a:cubicBezTo>
                    <a:pt x="606" y="4378"/>
                    <a:pt x="803" y="4083"/>
                    <a:pt x="836" y="3754"/>
                  </a:cubicBezTo>
                  <a:cubicBezTo>
                    <a:pt x="935" y="3327"/>
                    <a:pt x="1000" y="2900"/>
                    <a:pt x="967" y="2473"/>
                  </a:cubicBezTo>
                  <a:cubicBezTo>
                    <a:pt x="935" y="1618"/>
                    <a:pt x="705" y="764"/>
                    <a:pt x="212" y="41"/>
                  </a:cubicBezTo>
                  <a:cubicBezTo>
                    <a:pt x="193" y="13"/>
                    <a:pt x="16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68"/>
            <p:cNvSpPr/>
            <p:nvPr/>
          </p:nvSpPr>
          <p:spPr>
            <a:xfrm flipH="1">
              <a:off x="7292550" y="42463"/>
              <a:ext cx="31050" cy="77325"/>
            </a:xfrm>
            <a:custGeom>
              <a:rect b="b" l="l" r="r" t="t"/>
              <a:pathLst>
                <a:path extrusionOk="0" h="3093" w="1242">
                  <a:moveTo>
                    <a:pt x="1098" y="0"/>
                  </a:moveTo>
                  <a:cubicBezTo>
                    <a:pt x="1045" y="0"/>
                    <a:pt x="995" y="33"/>
                    <a:pt x="1012" y="99"/>
                  </a:cubicBezTo>
                  <a:cubicBezTo>
                    <a:pt x="1045" y="624"/>
                    <a:pt x="979" y="1183"/>
                    <a:pt x="847" y="1742"/>
                  </a:cubicBezTo>
                  <a:cubicBezTo>
                    <a:pt x="716" y="2136"/>
                    <a:pt x="552" y="2695"/>
                    <a:pt x="92" y="2859"/>
                  </a:cubicBezTo>
                  <a:cubicBezTo>
                    <a:pt x="1" y="2920"/>
                    <a:pt x="22" y="3093"/>
                    <a:pt x="129" y="3093"/>
                  </a:cubicBezTo>
                  <a:cubicBezTo>
                    <a:pt x="138" y="3093"/>
                    <a:pt x="147" y="3091"/>
                    <a:pt x="157" y="3089"/>
                  </a:cubicBezTo>
                  <a:lnTo>
                    <a:pt x="190" y="3056"/>
                  </a:lnTo>
                  <a:cubicBezTo>
                    <a:pt x="617" y="2826"/>
                    <a:pt x="913" y="2399"/>
                    <a:pt x="1012" y="1906"/>
                  </a:cubicBezTo>
                  <a:cubicBezTo>
                    <a:pt x="1176" y="1315"/>
                    <a:pt x="1242" y="690"/>
                    <a:pt x="1209" y="99"/>
                  </a:cubicBezTo>
                  <a:cubicBezTo>
                    <a:pt x="1209" y="33"/>
                    <a:pt x="1151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68"/>
            <p:cNvSpPr/>
            <p:nvPr/>
          </p:nvSpPr>
          <p:spPr>
            <a:xfrm flipH="1">
              <a:off x="7333350" y="123013"/>
              <a:ext cx="78625" cy="50475"/>
            </a:xfrm>
            <a:custGeom>
              <a:rect b="b" l="l" r="r" t="t"/>
              <a:pathLst>
                <a:path extrusionOk="0" h="2019" w="3145">
                  <a:moveTo>
                    <a:pt x="2975" y="1"/>
                  </a:moveTo>
                  <a:cubicBezTo>
                    <a:pt x="2951" y="1"/>
                    <a:pt x="2926" y="9"/>
                    <a:pt x="2904" y="31"/>
                  </a:cubicBezTo>
                  <a:cubicBezTo>
                    <a:pt x="2082" y="787"/>
                    <a:pt x="1129" y="1411"/>
                    <a:pt x="111" y="1839"/>
                  </a:cubicBezTo>
                  <a:cubicBezTo>
                    <a:pt x="0" y="1894"/>
                    <a:pt x="75" y="2018"/>
                    <a:pt x="160" y="2018"/>
                  </a:cubicBezTo>
                  <a:cubicBezTo>
                    <a:pt x="177" y="2018"/>
                    <a:pt x="193" y="2014"/>
                    <a:pt x="209" y="2003"/>
                  </a:cubicBezTo>
                  <a:lnTo>
                    <a:pt x="176" y="2003"/>
                  </a:lnTo>
                  <a:cubicBezTo>
                    <a:pt x="1228" y="1576"/>
                    <a:pt x="2214" y="951"/>
                    <a:pt x="3068" y="163"/>
                  </a:cubicBezTo>
                  <a:cubicBezTo>
                    <a:pt x="3145" y="112"/>
                    <a:pt x="3062" y="1"/>
                    <a:pt x="29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68"/>
            <p:cNvSpPr/>
            <p:nvPr/>
          </p:nvSpPr>
          <p:spPr>
            <a:xfrm flipH="1">
              <a:off x="8498750" y="491263"/>
              <a:ext cx="121700" cy="86100"/>
            </a:xfrm>
            <a:custGeom>
              <a:rect b="b" l="l" r="r" t="t"/>
              <a:pathLst>
                <a:path extrusionOk="0" h="3444" w="4868">
                  <a:moveTo>
                    <a:pt x="159" y="0"/>
                  </a:moveTo>
                  <a:cubicBezTo>
                    <a:pt x="83" y="0"/>
                    <a:pt x="1" y="85"/>
                    <a:pt x="47" y="154"/>
                  </a:cubicBezTo>
                  <a:lnTo>
                    <a:pt x="79" y="154"/>
                  </a:lnTo>
                  <a:cubicBezTo>
                    <a:pt x="1131" y="1797"/>
                    <a:pt x="2807" y="2980"/>
                    <a:pt x="4680" y="3440"/>
                  </a:cubicBezTo>
                  <a:cubicBezTo>
                    <a:pt x="4690" y="3443"/>
                    <a:pt x="4700" y="3444"/>
                    <a:pt x="4709" y="3444"/>
                  </a:cubicBezTo>
                  <a:cubicBezTo>
                    <a:pt x="4820" y="3444"/>
                    <a:pt x="4867" y="3273"/>
                    <a:pt x="4746" y="3243"/>
                  </a:cubicBezTo>
                  <a:cubicBezTo>
                    <a:pt x="2905" y="2783"/>
                    <a:pt x="1262" y="1633"/>
                    <a:pt x="244" y="56"/>
                  </a:cubicBezTo>
                  <a:cubicBezTo>
                    <a:pt x="224" y="16"/>
                    <a:pt x="192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68"/>
            <p:cNvSpPr/>
            <p:nvPr/>
          </p:nvSpPr>
          <p:spPr>
            <a:xfrm flipH="1">
              <a:off x="8507550" y="511913"/>
              <a:ext cx="63800" cy="38250"/>
            </a:xfrm>
            <a:custGeom>
              <a:rect b="b" l="l" r="r" t="t"/>
              <a:pathLst>
                <a:path extrusionOk="0" h="1530" w="2552">
                  <a:moveTo>
                    <a:pt x="161" y="0"/>
                  </a:moveTo>
                  <a:cubicBezTo>
                    <a:pt x="78" y="0"/>
                    <a:pt x="1" y="102"/>
                    <a:pt x="54" y="182"/>
                  </a:cubicBezTo>
                  <a:cubicBezTo>
                    <a:pt x="711" y="807"/>
                    <a:pt x="1500" y="1267"/>
                    <a:pt x="2387" y="1530"/>
                  </a:cubicBezTo>
                  <a:cubicBezTo>
                    <a:pt x="2486" y="1530"/>
                    <a:pt x="2552" y="1365"/>
                    <a:pt x="2420" y="1333"/>
                  </a:cubicBezTo>
                  <a:cubicBezTo>
                    <a:pt x="1599" y="1070"/>
                    <a:pt x="843" y="610"/>
                    <a:pt x="219" y="18"/>
                  </a:cubicBezTo>
                  <a:cubicBezTo>
                    <a:pt x="200" y="6"/>
                    <a:pt x="180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68"/>
            <p:cNvSpPr/>
            <p:nvPr/>
          </p:nvSpPr>
          <p:spPr>
            <a:xfrm flipH="1">
              <a:off x="8477975" y="511688"/>
              <a:ext cx="50475" cy="22050"/>
            </a:xfrm>
            <a:custGeom>
              <a:rect b="b" l="l" r="r" t="t"/>
              <a:pathLst>
                <a:path extrusionOk="0" h="882" w="2019">
                  <a:moveTo>
                    <a:pt x="123" y="0"/>
                  </a:moveTo>
                  <a:cubicBezTo>
                    <a:pt x="49" y="0"/>
                    <a:pt x="0" y="139"/>
                    <a:pt x="80" y="191"/>
                  </a:cubicBezTo>
                  <a:cubicBezTo>
                    <a:pt x="606" y="553"/>
                    <a:pt x="1230" y="816"/>
                    <a:pt x="1887" y="882"/>
                  </a:cubicBezTo>
                  <a:cubicBezTo>
                    <a:pt x="2019" y="882"/>
                    <a:pt x="2019" y="684"/>
                    <a:pt x="1887" y="684"/>
                  </a:cubicBezTo>
                  <a:cubicBezTo>
                    <a:pt x="1263" y="586"/>
                    <a:pt x="671" y="356"/>
                    <a:pt x="178" y="27"/>
                  </a:cubicBezTo>
                  <a:cubicBezTo>
                    <a:pt x="159" y="8"/>
                    <a:pt x="14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68"/>
            <p:cNvSpPr/>
            <p:nvPr/>
          </p:nvSpPr>
          <p:spPr>
            <a:xfrm flipH="1">
              <a:off x="8283775" y="513438"/>
              <a:ext cx="117000" cy="70625"/>
            </a:xfrm>
            <a:custGeom>
              <a:rect b="b" l="l" r="r" t="t"/>
              <a:pathLst>
                <a:path extrusionOk="0" h="2825" w="4680">
                  <a:moveTo>
                    <a:pt x="4547" y="0"/>
                  </a:moveTo>
                  <a:cubicBezTo>
                    <a:pt x="4518" y="0"/>
                    <a:pt x="4489" y="16"/>
                    <a:pt x="4469" y="56"/>
                  </a:cubicBezTo>
                  <a:cubicBezTo>
                    <a:pt x="3746" y="1074"/>
                    <a:pt x="2761" y="1896"/>
                    <a:pt x="1578" y="2323"/>
                  </a:cubicBezTo>
                  <a:cubicBezTo>
                    <a:pt x="1204" y="2524"/>
                    <a:pt x="780" y="2625"/>
                    <a:pt x="349" y="2625"/>
                  </a:cubicBezTo>
                  <a:cubicBezTo>
                    <a:pt x="288" y="2625"/>
                    <a:pt x="226" y="2623"/>
                    <a:pt x="165" y="2619"/>
                  </a:cubicBezTo>
                  <a:cubicBezTo>
                    <a:pt x="66" y="2619"/>
                    <a:pt x="0" y="2816"/>
                    <a:pt x="132" y="2816"/>
                  </a:cubicBezTo>
                  <a:cubicBezTo>
                    <a:pt x="207" y="2821"/>
                    <a:pt x="282" y="2824"/>
                    <a:pt x="358" y="2824"/>
                  </a:cubicBezTo>
                  <a:cubicBezTo>
                    <a:pt x="750" y="2824"/>
                    <a:pt x="1154" y="2751"/>
                    <a:pt x="1512" y="2586"/>
                  </a:cubicBezTo>
                  <a:cubicBezTo>
                    <a:pt x="1939" y="2422"/>
                    <a:pt x="2333" y="2225"/>
                    <a:pt x="2728" y="1995"/>
                  </a:cubicBezTo>
                  <a:cubicBezTo>
                    <a:pt x="3484" y="1502"/>
                    <a:pt x="4141" y="877"/>
                    <a:pt x="4634" y="154"/>
                  </a:cubicBezTo>
                  <a:cubicBezTo>
                    <a:pt x="4680" y="85"/>
                    <a:pt x="4613" y="0"/>
                    <a:pt x="45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68"/>
            <p:cNvSpPr/>
            <p:nvPr/>
          </p:nvSpPr>
          <p:spPr>
            <a:xfrm flipH="1">
              <a:off x="8208825" y="455513"/>
              <a:ext cx="96650" cy="114450"/>
            </a:xfrm>
            <a:custGeom>
              <a:rect b="b" l="l" r="r" t="t"/>
              <a:pathLst>
                <a:path extrusionOk="0" h="4578" w="3866">
                  <a:moveTo>
                    <a:pt x="3735" y="1"/>
                  </a:moveTo>
                  <a:cubicBezTo>
                    <a:pt x="3697" y="1"/>
                    <a:pt x="3660" y="22"/>
                    <a:pt x="3648" y="73"/>
                  </a:cubicBezTo>
                  <a:cubicBezTo>
                    <a:pt x="3352" y="960"/>
                    <a:pt x="2892" y="1781"/>
                    <a:pt x="2235" y="2471"/>
                  </a:cubicBezTo>
                  <a:cubicBezTo>
                    <a:pt x="1939" y="2800"/>
                    <a:pt x="1643" y="3129"/>
                    <a:pt x="1315" y="3457"/>
                  </a:cubicBezTo>
                  <a:cubicBezTo>
                    <a:pt x="1150" y="3621"/>
                    <a:pt x="986" y="3753"/>
                    <a:pt x="822" y="3917"/>
                  </a:cubicBezTo>
                  <a:cubicBezTo>
                    <a:pt x="657" y="4082"/>
                    <a:pt x="395" y="4312"/>
                    <a:pt x="132" y="4377"/>
                  </a:cubicBezTo>
                  <a:cubicBezTo>
                    <a:pt x="9" y="4377"/>
                    <a:pt x="1" y="4578"/>
                    <a:pt x="107" y="4578"/>
                  </a:cubicBezTo>
                  <a:cubicBezTo>
                    <a:pt x="115" y="4578"/>
                    <a:pt x="123" y="4577"/>
                    <a:pt x="132" y="4574"/>
                  </a:cubicBezTo>
                  <a:cubicBezTo>
                    <a:pt x="592" y="4542"/>
                    <a:pt x="953" y="4082"/>
                    <a:pt x="1282" y="3753"/>
                  </a:cubicBezTo>
                  <a:cubicBezTo>
                    <a:pt x="1577" y="3457"/>
                    <a:pt x="2005" y="3063"/>
                    <a:pt x="2366" y="2669"/>
                  </a:cubicBezTo>
                  <a:cubicBezTo>
                    <a:pt x="3023" y="1946"/>
                    <a:pt x="3549" y="1058"/>
                    <a:pt x="3845" y="138"/>
                  </a:cubicBezTo>
                  <a:cubicBezTo>
                    <a:pt x="3865" y="57"/>
                    <a:pt x="3798" y="1"/>
                    <a:pt x="373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68"/>
            <p:cNvSpPr/>
            <p:nvPr/>
          </p:nvSpPr>
          <p:spPr>
            <a:xfrm flipH="1">
              <a:off x="8225500" y="438513"/>
              <a:ext cx="44125" cy="58200"/>
            </a:xfrm>
            <a:custGeom>
              <a:rect b="b" l="l" r="r" t="t"/>
              <a:pathLst>
                <a:path extrusionOk="0" h="2328" w="1765">
                  <a:moveTo>
                    <a:pt x="1643" y="0"/>
                  </a:moveTo>
                  <a:cubicBezTo>
                    <a:pt x="1611" y="0"/>
                    <a:pt x="1578" y="19"/>
                    <a:pt x="1556" y="62"/>
                  </a:cubicBezTo>
                  <a:cubicBezTo>
                    <a:pt x="1162" y="818"/>
                    <a:pt x="669" y="1508"/>
                    <a:pt x="78" y="2166"/>
                  </a:cubicBezTo>
                  <a:cubicBezTo>
                    <a:pt x="1" y="2217"/>
                    <a:pt x="84" y="2328"/>
                    <a:pt x="155" y="2328"/>
                  </a:cubicBezTo>
                  <a:cubicBezTo>
                    <a:pt x="175" y="2328"/>
                    <a:pt x="195" y="2319"/>
                    <a:pt x="209" y="2297"/>
                  </a:cubicBezTo>
                  <a:cubicBezTo>
                    <a:pt x="834" y="1673"/>
                    <a:pt x="1326" y="950"/>
                    <a:pt x="1721" y="161"/>
                  </a:cubicBezTo>
                  <a:cubicBezTo>
                    <a:pt x="1765" y="73"/>
                    <a:pt x="1706" y="0"/>
                    <a:pt x="164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68"/>
            <p:cNvSpPr/>
            <p:nvPr/>
          </p:nvSpPr>
          <p:spPr>
            <a:xfrm flipH="1">
              <a:off x="8847025" y="901663"/>
              <a:ext cx="158375" cy="16175"/>
            </a:xfrm>
            <a:custGeom>
              <a:rect b="b" l="l" r="r" t="t"/>
              <a:pathLst>
                <a:path extrusionOk="0" h="647" w="6335">
                  <a:moveTo>
                    <a:pt x="6206" y="0"/>
                  </a:moveTo>
                  <a:cubicBezTo>
                    <a:pt x="6198" y="0"/>
                    <a:pt x="6188" y="1"/>
                    <a:pt x="6178" y="4"/>
                  </a:cubicBezTo>
                  <a:cubicBezTo>
                    <a:pt x="5131" y="301"/>
                    <a:pt x="4055" y="449"/>
                    <a:pt x="2982" y="449"/>
                  </a:cubicBezTo>
                  <a:cubicBezTo>
                    <a:pt x="2035" y="449"/>
                    <a:pt x="1089" y="334"/>
                    <a:pt x="165" y="103"/>
                  </a:cubicBezTo>
                  <a:cubicBezTo>
                    <a:pt x="33" y="103"/>
                    <a:pt x="0" y="267"/>
                    <a:pt x="132" y="300"/>
                  </a:cubicBezTo>
                  <a:cubicBezTo>
                    <a:pt x="1071" y="531"/>
                    <a:pt x="2033" y="646"/>
                    <a:pt x="2995" y="646"/>
                  </a:cubicBezTo>
                  <a:cubicBezTo>
                    <a:pt x="4086" y="646"/>
                    <a:pt x="5179" y="498"/>
                    <a:pt x="6244" y="201"/>
                  </a:cubicBezTo>
                  <a:cubicBezTo>
                    <a:pt x="6335" y="171"/>
                    <a:pt x="6314" y="0"/>
                    <a:pt x="620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68"/>
            <p:cNvSpPr/>
            <p:nvPr/>
          </p:nvSpPr>
          <p:spPr>
            <a:xfrm flipH="1">
              <a:off x="8884625" y="891813"/>
              <a:ext cx="78675" cy="8850"/>
            </a:xfrm>
            <a:custGeom>
              <a:rect b="b" l="l" r="r" t="t"/>
              <a:pathLst>
                <a:path extrusionOk="0" h="354" w="3147">
                  <a:moveTo>
                    <a:pt x="164" y="0"/>
                  </a:moveTo>
                  <a:cubicBezTo>
                    <a:pt x="50" y="0"/>
                    <a:pt x="1" y="201"/>
                    <a:pt x="124" y="201"/>
                  </a:cubicBezTo>
                  <a:cubicBezTo>
                    <a:pt x="622" y="304"/>
                    <a:pt x="1129" y="353"/>
                    <a:pt x="1636" y="353"/>
                  </a:cubicBezTo>
                  <a:cubicBezTo>
                    <a:pt x="2098" y="353"/>
                    <a:pt x="2561" y="312"/>
                    <a:pt x="3015" y="234"/>
                  </a:cubicBezTo>
                  <a:cubicBezTo>
                    <a:pt x="3147" y="234"/>
                    <a:pt x="3081" y="36"/>
                    <a:pt x="2950" y="36"/>
                  </a:cubicBezTo>
                  <a:cubicBezTo>
                    <a:pt x="2535" y="111"/>
                    <a:pt x="2121" y="145"/>
                    <a:pt x="1706" y="145"/>
                  </a:cubicBezTo>
                  <a:cubicBezTo>
                    <a:pt x="1201" y="145"/>
                    <a:pt x="695" y="94"/>
                    <a:pt x="189" y="4"/>
                  </a:cubicBezTo>
                  <a:cubicBezTo>
                    <a:pt x="181" y="1"/>
                    <a:pt x="172" y="0"/>
                    <a:pt x="16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68"/>
            <p:cNvSpPr/>
            <p:nvPr/>
          </p:nvSpPr>
          <p:spPr>
            <a:xfrm flipH="1">
              <a:off x="8882400" y="871263"/>
              <a:ext cx="53175" cy="9150"/>
            </a:xfrm>
            <a:custGeom>
              <a:rect b="b" l="l" r="r" t="t"/>
              <a:pathLst>
                <a:path extrusionOk="0" h="366" w="2127">
                  <a:moveTo>
                    <a:pt x="1968" y="0"/>
                  </a:moveTo>
                  <a:cubicBezTo>
                    <a:pt x="1959" y="0"/>
                    <a:pt x="1949" y="2"/>
                    <a:pt x="1939" y="4"/>
                  </a:cubicBezTo>
                  <a:cubicBezTo>
                    <a:pt x="1487" y="105"/>
                    <a:pt x="1035" y="147"/>
                    <a:pt x="569" y="147"/>
                  </a:cubicBezTo>
                  <a:cubicBezTo>
                    <a:pt x="425" y="147"/>
                    <a:pt x="279" y="143"/>
                    <a:pt x="132" y="136"/>
                  </a:cubicBezTo>
                  <a:cubicBezTo>
                    <a:pt x="0" y="136"/>
                    <a:pt x="0" y="333"/>
                    <a:pt x="132" y="366"/>
                  </a:cubicBezTo>
                  <a:cubicBezTo>
                    <a:pt x="756" y="366"/>
                    <a:pt x="1381" y="333"/>
                    <a:pt x="2005" y="201"/>
                  </a:cubicBezTo>
                  <a:cubicBezTo>
                    <a:pt x="2126" y="171"/>
                    <a:pt x="2080" y="0"/>
                    <a:pt x="19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68"/>
            <p:cNvSpPr/>
            <p:nvPr/>
          </p:nvSpPr>
          <p:spPr>
            <a:xfrm flipH="1">
              <a:off x="8681700" y="596513"/>
              <a:ext cx="26900" cy="198550"/>
            </a:xfrm>
            <a:custGeom>
              <a:rect b="b" l="l" r="r" t="t"/>
              <a:pathLst>
                <a:path extrusionOk="0" h="7942" w="1076">
                  <a:moveTo>
                    <a:pt x="412" y="1"/>
                  </a:moveTo>
                  <a:cubicBezTo>
                    <a:pt x="355" y="1"/>
                    <a:pt x="301" y="44"/>
                    <a:pt x="319" y="117"/>
                  </a:cubicBezTo>
                  <a:cubicBezTo>
                    <a:pt x="582" y="1465"/>
                    <a:pt x="779" y="2845"/>
                    <a:pt x="845" y="4225"/>
                  </a:cubicBezTo>
                  <a:cubicBezTo>
                    <a:pt x="878" y="4882"/>
                    <a:pt x="845" y="5539"/>
                    <a:pt x="779" y="6197"/>
                  </a:cubicBezTo>
                  <a:cubicBezTo>
                    <a:pt x="747" y="6657"/>
                    <a:pt x="714" y="7610"/>
                    <a:pt x="122" y="7741"/>
                  </a:cubicBezTo>
                  <a:cubicBezTo>
                    <a:pt x="1" y="7771"/>
                    <a:pt x="48" y="7942"/>
                    <a:pt x="159" y="7942"/>
                  </a:cubicBezTo>
                  <a:cubicBezTo>
                    <a:pt x="168" y="7942"/>
                    <a:pt x="178" y="7941"/>
                    <a:pt x="188" y="7938"/>
                  </a:cubicBezTo>
                  <a:cubicBezTo>
                    <a:pt x="648" y="7840"/>
                    <a:pt x="812" y="7314"/>
                    <a:pt x="911" y="6887"/>
                  </a:cubicBezTo>
                  <a:cubicBezTo>
                    <a:pt x="1010" y="6131"/>
                    <a:pt x="1075" y="5375"/>
                    <a:pt x="1075" y="4619"/>
                  </a:cubicBezTo>
                  <a:cubicBezTo>
                    <a:pt x="1010" y="3108"/>
                    <a:pt x="812" y="1563"/>
                    <a:pt x="517" y="85"/>
                  </a:cubicBezTo>
                  <a:cubicBezTo>
                    <a:pt x="502" y="27"/>
                    <a:pt x="456" y="1"/>
                    <a:pt x="41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68"/>
            <p:cNvSpPr/>
            <p:nvPr/>
          </p:nvSpPr>
          <p:spPr>
            <a:xfrm flipH="1">
              <a:off x="8702250" y="677338"/>
              <a:ext cx="10375" cy="83275"/>
            </a:xfrm>
            <a:custGeom>
              <a:rect b="b" l="l" r="r" t="t"/>
              <a:pathLst>
                <a:path extrusionOk="0" h="3331" w="415">
                  <a:moveTo>
                    <a:pt x="177" y="0"/>
                  </a:moveTo>
                  <a:cubicBezTo>
                    <a:pt x="113" y="0"/>
                    <a:pt x="33" y="56"/>
                    <a:pt x="53" y="138"/>
                  </a:cubicBezTo>
                  <a:cubicBezTo>
                    <a:pt x="218" y="1156"/>
                    <a:pt x="185" y="2208"/>
                    <a:pt x="20" y="3194"/>
                  </a:cubicBezTo>
                  <a:cubicBezTo>
                    <a:pt x="0" y="3275"/>
                    <a:pt x="68" y="3331"/>
                    <a:pt x="130" y="3331"/>
                  </a:cubicBezTo>
                  <a:cubicBezTo>
                    <a:pt x="168" y="3331"/>
                    <a:pt x="205" y="3309"/>
                    <a:pt x="218" y="3259"/>
                  </a:cubicBezTo>
                  <a:cubicBezTo>
                    <a:pt x="415" y="2208"/>
                    <a:pt x="415" y="1123"/>
                    <a:pt x="250" y="72"/>
                  </a:cubicBezTo>
                  <a:cubicBezTo>
                    <a:pt x="250" y="22"/>
                    <a:pt x="217" y="0"/>
                    <a:pt x="17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68"/>
            <p:cNvSpPr/>
            <p:nvPr/>
          </p:nvSpPr>
          <p:spPr>
            <a:xfrm flipH="1">
              <a:off x="8721950" y="695563"/>
              <a:ext cx="9900" cy="43350"/>
            </a:xfrm>
            <a:custGeom>
              <a:rect b="b" l="l" r="r" t="t"/>
              <a:pathLst>
                <a:path extrusionOk="0" h="1734" w="396">
                  <a:moveTo>
                    <a:pt x="247" y="0"/>
                  </a:moveTo>
                  <a:cubicBezTo>
                    <a:pt x="190" y="0"/>
                    <a:pt x="132" y="33"/>
                    <a:pt x="132" y="99"/>
                  </a:cubicBezTo>
                  <a:cubicBezTo>
                    <a:pt x="198" y="592"/>
                    <a:pt x="132" y="1117"/>
                    <a:pt x="1" y="1610"/>
                  </a:cubicBezTo>
                  <a:cubicBezTo>
                    <a:pt x="1" y="1690"/>
                    <a:pt x="61" y="1733"/>
                    <a:pt x="116" y="1733"/>
                  </a:cubicBezTo>
                  <a:cubicBezTo>
                    <a:pt x="152" y="1733"/>
                    <a:pt x="185" y="1715"/>
                    <a:pt x="198" y="1676"/>
                  </a:cubicBezTo>
                  <a:cubicBezTo>
                    <a:pt x="329" y="1150"/>
                    <a:pt x="395" y="624"/>
                    <a:pt x="362" y="99"/>
                  </a:cubicBezTo>
                  <a:cubicBezTo>
                    <a:pt x="362" y="33"/>
                    <a:pt x="305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68"/>
            <p:cNvSpPr/>
            <p:nvPr/>
          </p:nvSpPr>
          <p:spPr>
            <a:xfrm flipH="1">
              <a:off x="8621200" y="817238"/>
              <a:ext cx="113700" cy="110100"/>
            </a:xfrm>
            <a:custGeom>
              <a:rect b="b" l="l" r="r" t="t"/>
              <a:pathLst>
                <a:path extrusionOk="0" h="4404" w="4548">
                  <a:moveTo>
                    <a:pt x="4426" y="0"/>
                  </a:moveTo>
                  <a:cubicBezTo>
                    <a:pt x="4398" y="0"/>
                    <a:pt x="4373" y="18"/>
                    <a:pt x="4362" y="62"/>
                  </a:cubicBezTo>
                  <a:cubicBezTo>
                    <a:pt x="3540" y="1935"/>
                    <a:pt x="1996" y="3447"/>
                    <a:pt x="90" y="4202"/>
                  </a:cubicBezTo>
                  <a:cubicBezTo>
                    <a:pt x="0" y="4262"/>
                    <a:pt x="19" y="4404"/>
                    <a:pt x="123" y="4404"/>
                  </a:cubicBezTo>
                  <a:cubicBezTo>
                    <a:pt x="133" y="4404"/>
                    <a:pt x="144" y="4403"/>
                    <a:pt x="156" y="4400"/>
                  </a:cubicBezTo>
                  <a:cubicBezTo>
                    <a:pt x="2127" y="3611"/>
                    <a:pt x="3672" y="2099"/>
                    <a:pt x="4526" y="161"/>
                  </a:cubicBezTo>
                  <a:cubicBezTo>
                    <a:pt x="4548" y="73"/>
                    <a:pt x="4482" y="0"/>
                    <a:pt x="44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68"/>
            <p:cNvSpPr/>
            <p:nvPr/>
          </p:nvSpPr>
          <p:spPr>
            <a:xfrm flipH="1">
              <a:off x="8652825" y="885138"/>
              <a:ext cx="64600" cy="47850"/>
            </a:xfrm>
            <a:custGeom>
              <a:rect b="b" l="l" r="r" t="t"/>
              <a:pathLst>
                <a:path extrusionOk="0" h="1914" w="2584">
                  <a:moveTo>
                    <a:pt x="2441" y="1"/>
                  </a:moveTo>
                  <a:cubicBezTo>
                    <a:pt x="2409" y="1"/>
                    <a:pt x="2376" y="13"/>
                    <a:pt x="2348" y="41"/>
                  </a:cubicBezTo>
                  <a:cubicBezTo>
                    <a:pt x="1757" y="796"/>
                    <a:pt x="1001" y="1355"/>
                    <a:pt x="114" y="1684"/>
                  </a:cubicBezTo>
                  <a:cubicBezTo>
                    <a:pt x="1" y="1740"/>
                    <a:pt x="34" y="1894"/>
                    <a:pt x="129" y="1894"/>
                  </a:cubicBezTo>
                  <a:cubicBezTo>
                    <a:pt x="144" y="1894"/>
                    <a:pt x="161" y="1890"/>
                    <a:pt x="180" y="1881"/>
                  </a:cubicBezTo>
                  <a:lnTo>
                    <a:pt x="180" y="1914"/>
                  </a:lnTo>
                  <a:cubicBezTo>
                    <a:pt x="1100" y="1552"/>
                    <a:pt x="1921" y="961"/>
                    <a:pt x="2513" y="172"/>
                  </a:cubicBezTo>
                  <a:cubicBezTo>
                    <a:pt x="2583" y="78"/>
                    <a:pt x="2519" y="1"/>
                    <a:pt x="244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68"/>
            <p:cNvSpPr/>
            <p:nvPr/>
          </p:nvSpPr>
          <p:spPr>
            <a:xfrm flipH="1">
              <a:off x="8651925" y="912388"/>
              <a:ext cx="47525" cy="37375"/>
            </a:xfrm>
            <a:custGeom>
              <a:rect b="b" l="l" r="r" t="t"/>
              <a:pathLst>
                <a:path extrusionOk="0" h="1495" w="1901">
                  <a:moveTo>
                    <a:pt x="1757" y="0"/>
                  </a:moveTo>
                  <a:cubicBezTo>
                    <a:pt x="1734" y="0"/>
                    <a:pt x="1711" y="10"/>
                    <a:pt x="1695" y="35"/>
                  </a:cubicBezTo>
                  <a:cubicBezTo>
                    <a:pt x="1235" y="561"/>
                    <a:pt x="709" y="988"/>
                    <a:pt x="85" y="1284"/>
                  </a:cubicBezTo>
                  <a:cubicBezTo>
                    <a:pt x="0" y="1340"/>
                    <a:pt x="61" y="1494"/>
                    <a:pt x="143" y="1494"/>
                  </a:cubicBezTo>
                  <a:cubicBezTo>
                    <a:pt x="156" y="1494"/>
                    <a:pt x="170" y="1490"/>
                    <a:pt x="183" y="1481"/>
                  </a:cubicBezTo>
                  <a:cubicBezTo>
                    <a:pt x="808" y="1152"/>
                    <a:pt x="1366" y="692"/>
                    <a:pt x="1826" y="166"/>
                  </a:cubicBezTo>
                  <a:cubicBezTo>
                    <a:pt x="1900" y="93"/>
                    <a:pt x="1826" y="0"/>
                    <a:pt x="175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68"/>
            <p:cNvSpPr/>
            <p:nvPr/>
          </p:nvSpPr>
          <p:spPr>
            <a:xfrm flipH="1">
              <a:off x="8597425" y="1013138"/>
              <a:ext cx="96100" cy="20825"/>
            </a:xfrm>
            <a:custGeom>
              <a:rect b="b" l="l" r="r" t="t"/>
              <a:pathLst>
                <a:path extrusionOk="0" h="833" w="3844">
                  <a:moveTo>
                    <a:pt x="3679" y="1"/>
                  </a:moveTo>
                  <a:cubicBezTo>
                    <a:pt x="3663" y="1"/>
                    <a:pt x="3645" y="5"/>
                    <a:pt x="3627" y="14"/>
                  </a:cubicBezTo>
                  <a:cubicBezTo>
                    <a:pt x="3037" y="432"/>
                    <a:pt x="2359" y="642"/>
                    <a:pt x="1676" y="642"/>
                  </a:cubicBezTo>
                  <a:cubicBezTo>
                    <a:pt x="1179" y="642"/>
                    <a:pt x="680" y="531"/>
                    <a:pt x="209" y="310"/>
                  </a:cubicBezTo>
                  <a:cubicBezTo>
                    <a:pt x="188" y="299"/>
                    <a:pt x="168" y="294"/>
                    <a:pt x="149" y="294"/>
                  </a:cubicBezTo>
                  <a:cubicBezTo>
                    <a:pt x="52" y="294"/>
                    <a:pt x="1" y="419"/>
                    <a:pt x="111" y="474"/>
                  </a:cubicBezTo>
                  <a:cubicBezTo>
                    <a:pt x="605" y="714"/>
                    <a:pt x="1147" y="833"/>
                    <a:pt x="1692" y="833"/>
                  </a:cubicBezTo>
                  <a:cubicBezTo>
                    <a:pt x="2414" y="833"/>
                    <a:pt x="3140" y="623"/>
                    <a:pt x="3758" y="211"/>
                  </a:cubicBezTo>
                  <a:cubicBezTo>
                    <a:pt x="3843" y="155"/>
                    <a:pt x="3782" y="1"/>
                    <a:pt x="367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68"/>
            <p:cNvSpPr/>
            <p:nvPr/>
          </p:nvSpPr>
          <p:spPr>
            <a:xfrm flipH="1">
              <a:off x="8448400" y="768663"/>
              <a:ext cx="28450" cy="149750"/>
            </a:xfrm>
            <a:custGeom>
              <a:rect b="b" l="l" r="r" t="t"/>
              <a:pathLst>
                <a:path extrusionOk="0" h="5990" w="1138">
                  <a:moveTo>
                    <a:pt x="1039" y="1"/>
                  </a:moveTo>
                  <a:cubicBezTo>
                    <a:pt x="990" y="1"/>
                    <a:pt x="940" y="33"/>
                    <a:pt x="940" y="99"/>
                  </a:cubicBezTo>
                  <a:cubicBezTo>
                    <a:pt x="875" y="2038"/>
                    <a:pt x="809" y="4042"/>
                    <a:pt x="20" y="5883"/>
                  </a:cubicBezTo>
                  <a:cubicBezTo>
                    <a:pt x="1" y="5942"/>
                    <a:pt x="64" y="5989"/>
                    <a:pt x="124" y="5989"/>
                  </a:cubicBezTo>
                  <a:cubicBezTo>
                    <a:pt x="165" y="5989"/>
                    <a:pt x="204" y="5968"/>
                    <a:pt x="217" y="5915"/>
                  </a:cubicBezTo>
                  <a:cubicBezTo>
                    <a:pt x="1006" y="4075"/>
                    <a:pt x="1072" y="2071"/>
                    <a:pt x="1138" y="99"/>
                  </a:cubicBezTo>
                  <a:cubicBezTo>
                    <a:pt x="1138" y="33"/>
                    <a:pt x="1088" y="1"/>
                    <a:pt x="10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68"/>
            <p:cNvSpPr/>
            <p:nvPr/>
          </p:nvSpPr>
          <p:spPr>
            <a:xfrm flipH="1">
              <a:off x="8466475" y="715263"/>
              <a:ext cx="18925" cy="137375"/>
            </a:xfrm>
            <a:custGeom>
              <a:rect b="b" l="l" r="r" t="t"/>
              <a:pathLst>
                <a:path extrusionOk="0" h="5495" w="757">
                  <a:moveTo>
                    <a:pt x="658" y="1"/>
                  </a:moveTo>
                  <a:cubicBezTo>
                    <a:pt x="609" y="1"/>
                    <a:pt x="559" y="34"/>
                    <a:pt x="559" y="99"/>
                  </a:cubicBezTo>
                  <a:cubicBezTo>
                    <a:pt x="494" y="1874"/>
                    <a:pt x="297" y="3615"/>
                    <a:pt x="1" y="5357"/>
                  </a:cubicBezTo>
                  <a:cubicBezTo>
                    <a:pt x="1" y="5438"/>
                    <a:pt x="64" y="5494"/>
                    <a:pt x="119" y="5494"/>
                  </a:cubicBezTo>
                  <a:cubicBezTo>
                    <a:pt x="154" y="5494"/>
                    <a:pt x="185" y="5473"/>
                    <a:pt x="198" y="5423"/>
                  </a:cubicBezTo>
                  <a:lnTo>
                    <a:pt x="198" y="5455"/>
                  </a:lnTo>
                  <a:cubicBezTo>
                    <a:pt x="494" y="3681"/>
                    <a:pt x="691" y="1907"/>
                    <a:pt x="757" y="99"/>
                  </a:cubicBezTo>
                  <a:cubicBezTo>
                    <a:pt x="757" y="34"/>
                    <a:pt x="707" y="1"/>
                    <a:pt x="6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68"/>
            <p:cNvSpPr/>
            <p:nvPr/>
          </p:nvSpPr>
          <p:spPr>
            <a:xfrm flipH="1">
              <a:off x="8470575" y="616538"/>
              <a:ext cx="11225" cy="75075"/>
            </a:xfrm>
            <a:custGeom>
              <a:rect b="b" l="l" r="r" t="t"/>
              <a:pathLst>
                <a:path extrusionOk="0" h="3003" w="449">
                  <a:moveTo>
                    <a:pt x="131" y="1"/>
                  </a:moveTo>
                  <a:cubicBezTo>
                    <a:pt x="68" y="1"/>
                    <a:pt x="1" y="57"/>
                    <a:pt x="21" y="138"/>
                  </a:cubicBezTo>
                  <a:cubicBezTo>
                    <a:pt x="218" y="1025"/>
                    <a:pt x="251" y="1945"/>
                    <a:pt x="120" y="2865"/>
                  </a:cubicBezTo>
                  <a:cubicBezTo>
                    <a:pt x="99" y="2947"/>
                    <a:pt x="167" y="3003"/>
                    <a:pt x="229" y="3003"/>
                  </a:cubicBezTo>
                  <a:cubicBezTo>
                    <a:pt x="268" y="3003"/>
                    <a:pt x="304" y="2981"/>
                    <a:pt x="317" y="2931"/>
                  </a:cubicBezTo>
                  <a:cubicBezTo>
                    <a:pt x="448" y="1978"/>
                    <a:pt x="415" y="1025"/>
                    <a:pt x="218" y="72"/>
                  </a:cubicBezTo>
                  <a:cubicBezTo>
                    <a:pt x="206" y="22"/>
                    <a:pt x="169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68"/>
            <p:cNvSpPr/>
            <p:nvPr/>
          </p:nvSpPr>
          <p:spPr>
            <a:xfrm flipH="1">
              <a:off x="8459525" y="638038"/>
              <a:ext cx="6975" cy="36700"/>
            </a:xfrm>
            <a:custGeom>
              <a:rect b="b" l="l" r="r" t="t"/>
              <a:pathLst>
                <a:path extrusionOk="0" h="1468" w="279">
                  <a:moveTo>
                    <a:pt x="116" y="1"/>
                  </a:moveTo>
                  <a:cubicBezTo>
                    <a:pt x="58" y="1"/>
                    <a:pt x="1" y="34"/>
                    <a:pt x="1" y="99"/>
                  </a:cubicBezTo>
                  <a:lnTo>
                    <a:pt x="66" y="1381"/>
                  </a:lnTo>
                  <a:cubicBezTo>
                    <a:pt x="66" y="1434"/>
                    <a:pt x="132" y="1468"/>
                    <a:pt x="188" y="1468"/>
                  </a:cubicBezTo>
                  <a:cubicBezTo>
                    <a:pt x="237" y="1468"/>
                    <a:pt x="279" y="1442"/>
                    <a:pt x="263" y="1381"/>
                  </a:cubicBezTo>
                  <a:lnTo>
                    <a:pt x="231" y="99"/>
                  </a:lnTo>
                  <a:cubicBezTo>
                    <a:pt x="231" y="34"/>
                    <a:pt x="173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68"/>
            <p:cNvSpPr/>
            <p:nvPr/>
          </p:nvSpPr>
          <p:spPr>
            <a:xfrm flipH="1">
              <a:off x="8727225" y="917163"/>
              <a:ext cx="45225" cy="123225"/>
            </a:xfrm>
            <a:custGeom>
              <a:rect b="b" l="l" r="r" t="t"/>
              <a:pathLst>
                <a:path extrusionOk="0" h="4929" w="1809">
                  <a:moveTo>
                    <a:pt x="149" y="0"/>
                  </a:moveTo>
                  <a:cubicBezTo>
                    <a:pt x="70" y="0"/>
                    <a:pt x="1" y="70"/>
                    <a:pt x="47" y="140"/>
                  </a:cubicBezTo>
                  <a:cubicBezTo>
                    <a:pt x="1066" y="1520"/>
                    <a:pt x="1329" y="3229"/>
                    <a:pt x="1592" y="4872"/>
                  </a:cubicBezTo>
                  <a:cubicBezTo>
                    <a:pt x="1605" y="4911"/>
                    <a:pt x="1643" y="4929"/>
                    <a:pt x="1683" y="4929"/>
                  </a:cubicBezTo>
                  <a:cubicBezTo>
                    <a:pt x="1745" y="4929"/>
                    <a:pt x="1809" y="4886"/>
                    <a:pt x="1789" y="4806"/>
                  </a:cubicBezTo>
                  <a:cubicBezTo>
                    <a:pt x="1526" y="3163"/>
                    <a:pt x="1263" y="1421"/>
                    <a:pt x="245" y="41"/>
                  </a:cubicBezTo>
                  <a:cubicBezTo>
                    <a:pt x="216" y="12"/>
                    <a:pt x="181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68"/>
            <p:cNvSpPr/>
            <p:nvPr/>
          </p:nvSpPr>
          <p:spPr>
            <a:xfrm flipH="1">
              <a:off x="8746600" y="973488"/>
              <a:ext cx="22775" cy="90125"/>
            </a:xfrm>
            <a:custGeom>
              <a:rect b="b" l="l" r="r" t="t"/>
              <a:pathLst>
                <a:path extrusionOk="0" h="3605" w="911">
                  <a:moveTo>
                    <a:pt x="142" y="0"/>
                  </a:moveTo>
                  <a:cubicBezTo>
                    <a:pt x="73" y="0"/>
                    <a:pt x="0" y="85"/>
                    <a:pt x="23" y="154"/>
                  </a:cubicBezTo>
                  <a:cubicBezTo>
                    <a:pt x="516" y="1206"/>
                    <a:pt x="713" y="2356"/>
                    <a:pt x="647" y="3506"/>
                  </a:cubicBezTo>
                  <a:cubicBezTo>
                    <a:pt x="647" y="3572"/>
                    <a:pt x="697" y="3604"/>
                    <a:pt x="750" y="3604"/>
                  </a:cubicBezTo>
                  <a:cubicBezTo>
                    <a:pt x="803" y="3604"/>
                    <a:pt x="861" y="3572"/>
                    <a:pt x="877" y="3506"/>
                  </a:cubicBezTo>
                  <a:cubicBezTo>
                    <a:pt x="910" y="2323"/>
                    <a:pt x="680" y="1140"/>
                    <a:pt x="220" y="56"/>
                  </a:cubicBezTo>
                  <a:cubicBezTo>
                    <a:pt x="200" y="16"/>
                    <a:pt x="17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68"/>
            <p:cNvSpPr/>
            <p:nvPr/>
          </p:nvSpPr>
          <p:spPr>
            <a:xfrm flipH="1">
              <a:off x="8694850" y="1040438"/>
              <a:ext cx="21875" cy="162200"/>
            </a:xfrm>
            <a:custGeom>
              <a:rect b="b" l="l" r="r" t="t"/>
              <a:pathLst>
                <a:path extrusionOk="0" h="6488" w="875">
                  <a:moveTo>
                    <a:pt x="294" y="0"/>
                  </a:moveTo>
                  <a:cubicBezTo>
                    <a:pt x="232" y="0"/>
                    <a:pt x="164" y="57"/>
                    <a:pt x="184" y="138"/>
                  </a:cubicBezTo>
                  <a:cubicBezTo>
                    <a:pt x="677" y="2208"/>
                    <a:pt x="612" y="4344"/>
                    <a:pt x="20" y="6381"/>
                  </a:cubicBezTo>
                  <a:cubicBezTo>
                    <a:pt x="0" y="6440"/>
                    <a:pt x="52" y="6488"/>
                    <a:pt x="110" y="6488"/>
                  </a:cubicBezTo>
                  <a:cubicBezTo>
                    <a:pt x="149" y="6488"/>
                    <a:pt x="191" y="6467"/>
                    <a:pt x="217" y="6414"/>
                  </a:cubicBezTo>
                  <a:cubicBezTo>
                    <a:pt x="809" y="4344"/>
                    <a:pt x="874" y="2175"/>
                    <a:pt x="382" y="72"/>
                  </a:cubicBezTo>
                  <a:cubicBezTo>
                    <a:pt x="369" y="22"/>
                    <a:pt x="332" y="0"/>
                    <a:pt x="29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68"/>
            <p:cNvSpPr/>
            <p:nvPr/>
          </p:nvSpPr>
          <p:spPr>
            <a:xfrm flipH="1">
              <a:off x="8925975" y="1328013"/>
              <a:ext cx="171975" cy="17400"/>
            </a:xfrm>
            <a:custGeom>
              <a:rect b="b" l="l" r="r" t="t"/>
              <a:pathLst>
                <a:path extrusionOk="0" h="696" w="6879">
                  <a:moveTo>
                    <a:pt x="6751" y="0"/>
                  </a:moveTo>
                  <a:cubicBezTo>
                    <a:pt x="6743" y="0"/>
                    <a:pt x="6734" y="2"/>
                    <a:pt x="6725" y="4"/>
                  </a:cubicBezTo>
                  <a:cubicBezTo>
                    <a:pt x="5595" y="318"/>
                    <a:pt x="4427" y="474"/>
                    <a:pt x="3262" y="474"/>
                  </a:cubicBezTo>
                  <a:cubicBezTo>
                    <a:pt x="2226" y="474"/>
                    <a:pt x="1191" y="350"/>
                    <a:pt x="186" y="103"/>
                  </a:cubicBezTo>
                  <a:cubicBezTo>
                    <a:pt x="175" y="100"/>
                    <a:pt x="163" y="99"/>
                    <a:pt x="153" y="99"/>
                  </a:cubicBezTo>
                  <a:cubicBezTo>
                    <a:pt x="45" y="99"/>
                    <a:pt x="1" y="240"/>
                    <a:pt x="121" y="300"/>
                  </a:cubicBezTo>
                  <a:cubicBezTo>
                    <a:pt x="1160" y="564"/>
                    <a:pt x="2215" y="696"/>
                    <a:pt x="3266" y="696"/>
                  </a:cubicBezTo>
                  <a:cubicBezTo>
                    <a:pt x="4442" y="696"/>
                    <a:pt x="5614" y="531"/>
                    <a:pt x="6758" y="202"/>
                  </a:cubicBezTo>
                  <a:cubicBezTo>
                    <a:pt x="6878" y="142"/>
                    <a:pt x="6834" y="0"/>
                    <a:pt x="675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68"/>
            <p:cNvSpPr/>
            <p:nvPr/>
          </p:nvSpPr>
          <p:spPr>
            <a:xfrm flipH="1">
              <a:off x="8880900" y="1349088"/>
              <a:ext cx="159000" cy="39025"/>
            </a:xfrm>
            <a:custGeom>
              <a:rect b="b" l="l" r="r" t="t"/>
              <a:pathLst>
                <a:path extrusionOk="0" h="1561" w="6360">
                  <a:moveTo>
                    <a:pt x="6225" y="1"/>
                  </a:moveTo>
                  <a:cubicBezTo>
                    <a:pt x="6210" y="1"/>
                    <a:pt x="6194" y="5"/>
                    <a:pt x="6178" y="16"/>
                  </a:cubicBezTo>
                  <a:cubicBezTo>
                    <a:pt x="4336" y="873"/>
                    <a:pt x="2371" y="1332"/>
                    <a:pt x="372" y="1332"/>
                  </a:cubicBezTo>
                  <a:cubicBezTo>
                    <a:pt x="303" y="1332"/>
                    <a:pt x="234" y="1331"/>
                    <a:pt x="164" y="1330"/>
                  </a:cubicBezTo>
                  <a:cubicBezTo>
                    <a:pt x="0" y="1330"/>
                    <a:pt x="0" y="1560"/>
                    <a:pt x="164" y="1560"/>
                  </a:cubicBezTo>
                  <a:cubicBezTo>
                    <a:pt x="2268" y="1560"/>
                    <a:pt x="4371" y="1100"/>
                    <a:pt x="6276" y="180"/>
                  </a:cubicBezTo>
                  <a:cubicBezTo>
                    <a:pt x="6359" y="125"/>
                    <a:pt x="6303" y="1"/>
                    <a:pt x="62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68"/>
            <p:cNvSpPr/>
            <p:nvPr/>
          </p:nvSpPr>
          <p:spPr>
            <a:xfrm flipH="1">
              <a:off x="8760375" y="1296013"/>
              <a:ext cx="74525" cy="62025"/>
            </a:xfrm>
            <a:custGeom>
              <a:rect b="b" l="l" r="r" t="t"/>
              <a:pathLst>
                <a:path extrusionOk="0" h="2481" w="2981">
                  <a:moveTo>
                    <a:pt x="2838" y="1"/>
                  </a:moveTo>
                  <a:cubicBezTo>
                    <a:pt x="2815" y="1"/>
                    <a:pt x="2792" y="11"/>
                    <a:pt x="2775" y="36"/>
                  </a:cubicBezTo>
                  <a:cubicBezTo>
                    <a:pt x="2053" y="956"/>
                    <a:pt x="1132" y="1712"/>
                    <a:pt x="114" y="2270"/>
                  </a:cubicBezTo>
                  <a:cubicBezTo>
                    <a:pt x="1" y="2327"/>
                    <a:pt x="82" y="2481"/>
                    <a:pt x="170" y="2481"/>
                  </a:cubicBezTo>
                  <a:cubicBezTo>
                    <a:pt x="184" y="2481"/>
                    <a:pt x="199" y="2477"/>
                    <a:pt x="212" y="2467"/>
                  </a:cubicBezTo>
                  <a:cubicBezTo>
                    <a:pt x="1264" y="1909"/>
                    <a:pt x="2184" y="1120"/>
                    <a:pt x="2907" y="167"/>
                  </a:cubicBezTo>
                  <a:cubicBezTo>
                    <a:pt x="2981" y="93"/>
                    <a:pt x="2907" y="1"/>
                    <a:pt x="283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8" name="Google Shape;8858;p68"/>
          <p:cNvGrpSpPr/>
          <p:nvPr/>
        </p:nvGrpSpPr>
        <p:grpSpPr>
          <a:xfrm>
            <a:off x="7482875" y="3985375"/>
            <a:ext cx="1548550" cy="950225"/>
            <a:chOff x="7482875" y="3985375"/>
            <a:chExt cx="1548550" cy="950225"/>
          </a:xfrm>
        </p:grpSpPr>
        <p:sp>
          <p:nvSpPr>
            <p:cNvPr id="8859" name="Google Shape;8859;p68"/>
            <p:cNvSpPr/>
            <p:nvPr/>
          </p:nvSpPr>
          <p:spPr>
            <a:xfrm flipH="1">
              <a:off x="8673025" y="4318125"/>
              <a:ext cx="358400" cy="365575"/>
            </a:xfrm>
            <a:custGeom>
              <a:rect b="b" l="l" r="r" t="t"/>
              <a:pathLst>
                <a:path extrusionOk="0" h="14623" w="14336">
                  <a:moveTo>
                    <a:pt x="7425" y="1"/>
                  </a:moveTo>
                  <a:cubicBezTo>
                    <a:pt x="5375" y="1"/>
                    <a:pt x="3400" y="878"/>
                    <a:pt x="2038" y="2452"/>
                  </a:cubicBezTo>
                  <a:cubicBezTo>
                    <a:pt x="559" y="4128"/>
                    <a:pt x="0" y="6428"/>
                    <a:pt x="493" y="8597"/>
                  </a:cubicBezTo>
                  <a:cubicBezTo>
                    <a:pt x="986" y="10831"/>
                    <a:pt x="2399" y="12704"/>
                    <a:pt x="4436" y="13756"/>
                  </a:cubicBezTo>
                  <a:cubicBezTo>
                    <a:pt x="5595" y="14335"/>
                    <a:pt x="6848" y="14623"/>
                    <a:pt x="8103" y="14623"/>
                  </a:cubicBezTo>
                  <a:cubicBezTo>
                    <a:pt x="9411" y="14623"/>
                    <a:pt x="10721" y="14310"/>
                    <a:pt x="11928" y="13690"/>
                  </a:cubicBezTo>
                  <a:cubicBezTo>
                    <a:pt x="12018" y="13630"/>
                    <a:pt x="11944" y="13489"/>
                    <a:pt x="11856" y="13489"/>
                  </a:cubicBezTo>
                  <a:cubicBezTo>
                    <a:pt x="11847" y="13489"/>
                    <a:pt x="11839" y="13490"/>
                    <a:pt x="11830" y="13493"/>
                  </a:cubicBezTo>
                  <a:cubicBezTo>
                    <a:pt x="10659" y="14116"/>
                    <a:pt x="9369" y="14424"/>
                    <a:pt x="8078" y="14424"/>
                  </a:cubicBezTo>
                  <a:cubicBezTo>
                    <a:pt x="7122" y="14424"/>
                    <a:pt x="6166" y="14255"/>
                    <a:pt x="5258" y="13920"/>
                  </a:cubicBezTo>
                  <a:cubicBezTo>
                    <a:pt x="3155" y="13131"/>
                    <a:pt x="1545" y="11390"/>
                    <a:pt x="887" y="9254"/>
                  </a:cubicBezTo>
                  <a:cubicBezTo>
                    <a:pt x="197" y="7217"/>
                    <a:pt x="526" y="4949"/>
                    <a:pt x="1742" y="3175"/>
                  </a:cubicBezTo>
                  <a:cubicBezTo>
                    <a:pt x="2990" y="1400"/>
                    <a:pt x="5028" y="316"/>
                    <a:pt x="7197" y="217"/>
                  </a:cubicBezTo>
                  <a:cubicBezTo>
                    <a:pt x="7221" y="217"/>
                    <a:pt x="7246" y="217"/>
                    <a:pt x="7271" y="217"/>
                  </a:cubicBezTo>
                  <a:cubicBezTo>
                    <a:pt x="9999" y="217"/>
                    <a:pt x="12339" y="2009"/>
                    <a:pt x="14130" y="3898"/>
                  </a:cubicBezTo>
                  <a:cubicBezTo>
                    <a:pt x="14155" y="3922"/>
                    <a:pt x="14181" y="3933"/>
                    <a:pt x="14206" y="3933"/>
                  </a:cubicBezTo>
                  <a:cubicBezTo>
                    <a:pt x="14280" y="3933"/>
                    <a:pt x="14335" y="3840"/>
                    <a:pt x="14262" y="3766"/>
                  </a:cubicBezTo>
                  <a:lnTo>
                    <a:pt x="14294" y="3733"/>
                  </a:lnTo>
                  <a:cubicBezTo>
                    <a:pt x="12586" y="1959"/>
                    <a:pt x="10483" y="283"/>
                    <a:pt x="7952" y="20"/>
                  </a:cubicBezTo>
                  <a:cubicBezTo>
                    <a:pt x="7776" y="7"/>
                    <a:pt x="7600" y="1"/>
                    <a:pt x="74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68"/>
            <p:cNvSpPr/>
            <p:nvPr/>
          </p:nvSpPr>
          <p:spPr>
            <a:xfrm flipH="1">
              <a:off x="8375350" y="4122650"/>
              <a:ext cx="398950" cy="223875"/>
            </a:xfrm>
            <a:custGeom>
              <a:rect b="b" l="l" r="r" t="t"/>
              <a:pathLst>
                <a:path extrusionOk="0" h="8955" w="15958">
                  <a:moveTo>
                    <a:pt x="8017" y="0"/>
                  </a:moveTo>
                  <a:cubicBezTo>
                    <a:pt x="5032" y="0"/>
                    <a:pt x="2266" y="1884"/>
                    <a:pt x="888" y="4553"/>
                  </a:cubicBezTo>
                  <a:cubicBezTo>
                    <a:pt x="493" y="5375"/>
                    <a:pt x="198" y="6262"/>
                    <a:pt x="99" y="7182"/>
                  </a:cubicBezTo>
                  <a:cubicBezTo>
                    <a:pt x="0" y="7609"/>
                    <a:pt x="0" y="8069"/>
                    <a:pt x="132" y="8529"/>
                  </a:cubicBezTo>
                  <a:cubicBezTo>
                    <a:pt x="208" y="8732"/>
                    <a:pt x="382" y="8955"/>
                    <a:pt x="594" y="8955"/>
                  </a:cubicBezTo>
                  <a:cubicBezTo>
                    <a:pt x="656" y="8955"/>
                    <a:pt x="722" y="8936"/>
                    <a:pt x="789" y="8891"/>
                  </a:cubicBezTo>
                  <a:cubicBezTo>
                    <a:pt x="872" y="8808"/>
                    <a:pt x="815" y="8678"/>
                    <a:pt x="737" y="8678"/>
                  </a:cubicBezTo>
                  <a:cubicBezTo>
                    <a:pt x="722" y="8678"/>
                    <a:pt x="706" y="8683"/>
                    <a:pt x="690" y="8694"/>
                  </a:cubicBezTo>
                  <a:lnTo>
                    <a:pt x="723" y="8694"/>
                  </a:lnTo>
                  <a:cubicBezTo>
                    <a:pt x="682" y="8723"/>
                    <a:pt x="644" y="8735"/>
                    <a:pt x="607" y="8735"/>
                  </a:cubicBezTo>
                  <a:cubicBezTo>
                    <a:pt x="439" y="8735"/>
                    <a:pt x="323" y="8467"/>
                    <a:pt x="296" y="8332"/>
                  </a:cubicBezTo>
                  <a:cubicBezTo>
                    <a:pt x="263" y="8135"/>
                    <a:pt x="263" y="7938"/>
                    <a:pt x="296" y="7741"/>
                  </a:cubicBezTo>
                  <a:cubicBezTo>
                    <a:pt x="296" y="7346"/>
                    <a:pt x="329" y="6952"/>
                    <a:pt x="428" y="6558"/>
                  </a:cubicBezTo>
                  <a:cubicBezTo>
                    <a:pt x="592" y="5835"/>
                    <a:pt x="855" y="5112"/>
                    <a:pt x="1216" y="4455"/>
                  </a:cubicBezTo>
                  <a:cubicBezTo>
                    <a:pt x="1972" y="3074"/>
                    <a:pt x="3089" y="1924"/>
                    <a:pt x="4437" y="1169"/>
                  </a:cubicBezTo>
                  <a:cubicBezTo>
                    <a:pt x="5527" y="545"/>
                    <a:pt x="6741" y="209"/>
                    <a:pt x="7964" y="209"/>
                  </a:cubicBezTo>
                  <a:cubicBezTo>
                    <a:pt x="8289" y="209"/>
                    <a:pt x="8614" y="233"/>
                    <a:pt x="8938" y="281"/>
                  </a:cubicBezTo>
                  <a:cubicBezTo>
                    <a:pt x="10483" y="478"/>
                    <a:pt x="11962" y="1169"/>
                    <a:pt x="13144" y="2220"/>
                  </a:cubicBezTo>
                  <a:cubicBezTo>
                    <a:pt x="14492" y="3370"/>
                    <a:pt x="15412" y="4915"/>
                    <a:pt x="15740" y="6656"/>
                  </a:cubicBezTo>
                  <a:cubicBezTo>
                    <a:pt x="15753" y="6706"/>
                    <a:pt x="15790" y="6728"/>
                    <a:pt x="15828" y="6728"/>
                  </a:cubicBezTo>
                  <a:cubicBezTo>
                    <a:pt x="15890" y="6728"/>
                    <a:pt x="15958" y="6672"/>
                    <a:pt x="15938" y="6590"/>
                  </a:cubicBezTo>
                  <a:cubicBezTo>
                    <a:pt x="15346" y="3272"/>
                    <a:pt x="12422" y="610"/>
                    <a:pt x="9103" y="84"/>
                  </a:cubicBezTo>
                  <a:cubicBezTo>
                    <a:pt x="8739" y="28"/>
                    <a:pt x="8377" y="0"/>
                    <a:pt x="801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68"/>
            <p:cNvSpPr/>
            <p:nvPr/>
          </p:nvSpPr>
          <p:spPr>
            <a:xfrm flipH="1">
              <a:off x="8440750" y="4682400"/>
              <a:ext cx="432650" cy="201650"/>
            </a:xfrm>
            <a:custGeom>
              <a:rect b="b" l="l" r="r" t="t"/>
              <a:pathLst>
                <a:path extrusionOk="0" h="8066" w="17306">
                  <a:moveTo>
                    <a:pt x="131" y="0"/>
                  </a:moveTo>
                  <a:cubicBezTo>
                    <a:pt x="68" y="0"/>
                    <a:pt x="1" y="56"/>
                    <a:pt x="21" y="138"/>
                  </a:cubicBezTo>
                  <a:cubicBezTo>
                    <a:pt x="711" y="3424"/>
                    <a:pt x="3307" y="5987"/>
                    <a:pt x="6297" y="7236"/>
                  </a:cubicBezTo>
                  <a:cubicBezTo>
                    <a:pt x="7544" y="7745"/>
                    <a:pt x="8985" y="8066"/>
                    <a:pt x="10403" y="8066"/>
                  </a:cubicBezTo>
                  <a:cubicBezTo>
                    <a:pt x="12276" y="8066"/>
                    <a:pt x="14109" y="7507"/>
                    <a:pt x="15400" y="6085"/>
                  </a:cubicBezTo>
                  <a:cubicBezTo>
                    <a:pt x="16780" y="4508"/>
                    <a:pt x="17076" y="2339"/>
                    <a:pt x="17306" y="335"/>
                  </a:cubicBezTo>
                  <a:cubicBezTo>
                    <a:pt x="17306" y="269"/>
                    <a:pt x="17256" y="236"/>
                    <a:pt x="17203" y="236"/>
                  </a:cubicBezTo>
                  <a:cubicBezTo>
                    <a:pt x="17150" y="236"/>
                    <a:pt x="17092" y="269"/>
                    <a:pt x="17076" y="335"/>
                  </a:cubicBezTo>
                  <a:cubicBezTo>
                    <a:pt x="16878" y="2109"/>
                    <a:pt x="16681" y="4015"/>
                    <a:pt x="15597" y="5494"/>
                  </a:cubicBezTo>
                  <a:cubicBezTo>
                    <a:pt x="14611" y="6743"/>
                    <a:pt x="13198" y="7564"/>
                    <a:pt x="11621" y="7761"/>
                  </a:cubicBezTo>
                  <a:cubicBezTo>
                    <a:pt x="11194" y="7823"/>
                    <a:pt x="10763" y="7853"/>
                    <a:pt x="10333" y="7853"/>
                  </a:cubicBezTo>
                  <a:cubicBezTo>
                    <a:pt x="7547" y="7853"/>
                    <a:pt x="4745" y="6608"/>
                    <a:pt x="2781" y="4672"/>
                  </a:cubicBezTo>
                  <a:cubicBezTo>
                    <a:pt x="1500" y="3424"/>
                    <a:pt x="613" y="1814"/>
                    <a:pt x="218" y="72"/>
                  </a:cubicBezTo>
                  <a:cubicBezTo>
                    <a:pt x="206" y="22"/>
                    <a:pt x="169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68"/>
            <p:cNvSpPr/>
            <p:nvPr/>
          </p:nvSpPr>
          <p:spPr>
            <a:xfrm flipH="1">
              <a:off x="8020125" y="4661175"/>
              <a:ext cx="485550" cy="274425"/>
            </a:xfrm>
            <a:custGeom>
              <a:rect b="b" l="l" r="r" t="t"/>
              <a:pathLst>
                <a:path extrusionOk="0" h="10977" w="19422">
                  <a:moveTo>
                    <a:pt x="19322" y="1"/>
                  </a:moveTo>
                  <a:cubicBezTo>
                    <a:pt x="19273" y="1"/>
                    <a:pt x="19224" y="34"/>
                    <a:pt x="19224" y="99"/>
                  </a:cubicBezTo>
                  <a:cubicBezTo>
                    <a:pt x="18862" y="3320"/>
                    <a:pt x="18205" y="7033"/>
                    <a:pt x="15445" y="9070"/>
                  </a:cubicBezTo>
                  <a:cubicBezTo>
                    <a:pt x="13933" y="10155"/>
                    <a:pt x="12060" y="10615"/>
                    <a:pt x="10253" y="10713"/>
                  </a:cubicBezTo>
                  <a:cubicBezTo>
                    <a:pt x="9909" y="10736"/>
                    <a:pt x="9564" y="10747"/>
                    <a:pt x="9220" y="10747"/>
                  </a:cubicBezTo>
                  <a:cubicBezTo>
                    <a:pt x="7530" y="10747"/>
                    <a:pt x="5851" y="10482"/>
                    <a:pt x="4240" y="9990"/>
                  </a:cubicBezTo>
                  <a:cubicBezTo>
                    <a:pt x="3254" y="9728"/>
                    <a:pt x="2367" y="9300"/>
                    <a:pt x="1578" y="8709"/>
                  </a:cubicBezTo>
                  <a:cubicBezTo>
                    <a:pt x="888" y="8150"/>
                    <a:pt x="329" y="7362"/>
                    <a:pt x="494" y="6409"/>
                  </a:cubicBezTo>
                  <a:cubicBezTo>
                    <a:pt x="513" y="6349"/>
                    <a:pt x="450" y="6302"/>
                    <a:pt x="390" y="6302"/>
                  </a:cubicBezTo>
                  <a:cubicBezTo>
                    <a:pt x="349" y="6302"/>
                    <a:pt x="310" y="6323"/>
                    <a:pt x="296" y="6376"/>
                  </a:cubicBezTo>
                  <a:cubicBezTo>
                    <a:pt x="1" y="8019"/>
                    <a:pt x="1611" y="9169"/>
                    <a:pt x="2925" y="9760"/>
                  </a:cubicBezTo>
                  <a:cubicBezTo>
                    <a:pt x="4897" y="10549"/>
                    <a:pt x="7033" y="10976"/>
                    <a:pt x="9136" y="10976"/>
                  </a:cubicBezTo>
                  <a:cubicBezTo>
                    <a:pt x="11075" y="10976"/>
                    <a:pt x="13046" y="10713"/>
                    <a:pt x="14755" y="9760"/>
                  </a:cubicBezTo>
                  <a:cubicBezTo>
                    <a:pt x="16266" y="8873"/>
                    <a:pt x="17449" y="7493"/>
                    <a:pt x="18107" y="5883"/>
                  </a:cubicBezTo>
                  <a:cubicBezTo>
                    <a:pt x="18895" y="4043"/>
                    <a:pt x="19191" y="2071"/>
                    <a:pt x="19421" y="99"/>
                  </a:cubicBezTo>
                  <a:cubicBezTo>
                    <a:pt x="19421" y="34"/>
                    <a:pt x="19372" y="1"/>
                    <a:pt x="1932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68"/>
            <p:cNvSpPr/>
            <p:nvPr/>
          </p:nvSpPr>
          <p:spPr>
            <a:xfrm flipH="1">
              <a:off x="7952275" y="3985375"/>
              <a:ext cx="476175" cy="263575"/>
            </a:xfrm>
            <a:custGeom>
              <a:rect b="b" l="l" r="r" t="t"/>
              <a:pathLst>
                <a:path extrusionOk="0" h="10543" w="19047">
                  <a:moveTo>
                    <a:pt x="8021" y="0"/>
                  </a:moveTo>
                  <a:cubicBezTo>
                    <a:pt x="7415" y="0"/>
                    <a:pt x="6808" y="63"/>
                    <a:pt x="6211" y="186"/>
                  </a:cubicBezTo>
                  <a:cubicBezTo>
                    <a:pt x="2498" y="1205"/>
                    <a:pt x="1" y="4688"/>
                    <a:pt x="231" y="8533"/>
                  </a:cubicBezTo>
                  <a:cubicBezTo>
                    <a:pt x="231" y="8598"/>
                    <a:pt x="288" y="8631"/>
                    <a:pt x="346" y="8631"/>
                  </a:cubicBezTo>
                  <a:cubicBezTo>
                    <a:pt x="403" y="8631"/>
                    <a:pt x="461" y="8598"/>
                    <a:pt x="461" y="8533"/>
                  </a:cubicBezTo>
                  <a:cubicBezTo>
                    <a:pt x="198" y="4984"/>
                    <a:pt x="2366" y="1698"/>
                    <a:pt x="5751" y="548"/>
                  </a:cubicBezTo>
                  <a:cubicBezTo>
                    <a:pt x="6497" y="310"/>
                    <a:pt x="7251" y="200"/>
                    <a:pt x="8000" y="200"/>
                  </a:cubicBezTo>
                  <a:cubicBezTo>
                    <a:pt x="11078" y="200"/>
                    <a:pt x="14055" y="2053"/>
                    <a:pt x="15905" y="4458"/>
                  </a:cubicBezTo>
                  <a:cubicBezTo>
                    <a:pt x="17252" y="6265"/>
                    <a:pt x="18238" y="8303"/>
                    <a:pt x="18829" y="10471"/>
                  </a:cubicBezTo>
                  <a:cubicBezTo>
                    <a:pt x="18842" y="10522"/>
                    <a:pt x="18879" y="10543"/>
                    <a:pt x="18917" y="10543"/>
                  </a:cubicBezTo>
                  <a:cubicBezTo>
                    <a:pt x="18979" y="10543"/>
                    <a:pt x="19047" y="10487"/>
                    <a:pt x="19027" y="10406"/>
                  </a:cubicBezTo>
                  <a:cubicBezTo>
                    <a:pt x="17877" y="6528"/>
                    <a:pt x="15708" y="2683"/>
                    <a:pt x="11896" y="909"/>
                  </a:cubicBezTo>
                  <a:cubicBezTo>
                    <a:pt x="10677" y="300"/>
                    <a:pt x="9350" y="0"/>
                    <a:pt x="80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68"/>
            <p:cNvSpPr/>
            <p:nvPr/>
          </p:nvSpPr>
          <p:spPr>
            <a:xfrm flipH="1">
              <a:off x="7946200" y="4282425"/>
              <a:ext cx="347525" cy="420000"/>
            </a:xfrm>
            <a:custGeom>
              <a:rect b="b" l="l" r="r" t="t"/>
              <a:pathLst>
                <a:path extrusionOk="0" h="16800" w="13901">
                  <a:moveTo>
                    <a:pt x="1204" y="1"/>
                  </a:moveTo>
                  <a:cubicBezTo>
                    <a:pt x="847" y="1"/>
                    <a:pt x="489" y="12"/>
                    <a:pt x="132" y="35"/>
                  </a:cubicBezTo>
                  <a:cubicBezTo>
                    <a:pt x="1" y="35"/>
                    <a:pt x="1" y="232"/>
                    <a:pt x="132" y="232"/>
                  </a:cubicBezTo>
                  <a:cubicBezTo>
                    <a:pt x="440" y="218"/>
                    <a:pt x="750" y="211"/>
                    <a:pt x="1062" y="211"/>
                  </a:cubicBezTo>
                  <a:cubicBezTo>
                    <a:pt x="5043" y="211"/>
                    <a:pt x="9261" y="1415"/>
                    <a:pt x="11699" y="4767"/>
                  </a:cubicBezTo>
                  <a:cubicBezTo>
                    <a:pt x="12915" y="6344"/>
                    <a:pt x="13539" y="8316"/>
                    <a:pt x="13506" y="10320"/>
                  </a:cubicBezTo>
                  <a:cubicBezTo>
                    <a:pt x="13408" y="12226"/>
                    <a:pt x="12520" y="13968"/>
                    <a:pt x="11042" y="15151"/>
                  </a:cubicBezTo>
                  <a:cubicBezTo>
                    <a:pt x="9931" y="16053"/>
                    <a:pt x="8527" y="16614"/>
                    <a:pt x="7116" y="16614"/>
                  </a:cubicBezTo>
                  <a:cubicBezTo>
                    <a:pt x="6524" y="16614"/>
                    <a:pt x="5930" y="16515"/>
                    <a:pt x="5357" y="16301"/>
                  </a:cubicBezTo>
                  <a:cubicBezTo>
                    <a:pt x="5338" y="16292"/>
                    <a:pt x="5321" y="16288"/>
                    <a:pt x="5306" y="16288"/>
                  </a:cubicBezTo>
                  <a:cubicBezTo>
                    <a:pt x="5211" y="16288"/>
                    <a:pt x="5178" y="16442"/>
                    <a:pt x="5291" y="16498"/>
                  </a:cubicBezTo>
                  <a:lnTo>
                    <a:pt x="5291" y="16465"/>
                  </a:lnTo>
                  <a:cubicBezTo>
                    <a:pt x="5905" y="16694"/>
                    <a:pt x="6531" y="16800"/>
                    <a:pt x="7150" y="16800"/>
                  </a:cubicBezTo>
                  <a:cubicBezTo>
                    <a:pt x="10181" y="16800"/>
                    <a:pt x="13059" y="14274"/>
                    <a:pt x="13605" y="11273"/>
                  </a:cubicBezTo>
                  <a:cubicBezTo>
                    <a:pt x="13900" y="9269"/>
                    <a:pt x="13506" y="7166"/>
                    <a:pt x="12422" y="5424"/>
                  </a:cubicBezTo>
                  <a:cubicBezTo>
                    <a:pt x="11272" y="3584"/>
                    <a:pt x="9629" y="2138"/>
                    <a:pt x="7624" y="1284"/>
                  </a:cubicBezTo>
                  <a:cubicBezTo>
                    <a:pt x="5588" y="435"/>
                    <a:pt x="3406" y="1"/>
                    <a:pt x="120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68"/>
            <p:cNvSpPr/>
            <p:nvPr/>
          </p:nvSpPr>
          <p:spPr>
            <a:xfrm flipH="1">
              <a:off x="7620075" y="4046700"/>
              <a:ext cx="393775" cy="427250"/>
            </a:xfrm>
            <a:custGeom>
              <a:rect b="b" l="l" r="r" t="t"/>
              <a:pathLst>
                <a:path extrusionOk="0" h="17090" w="15751">
                  <a:moveTo>
                    <a:pt x="4677" y="0"/>
                  </a:moveTo>
                  <a:cubicBezTo>
                    <a:pt x="2903" y="0"/>
                    <a:pt x="1095" y="690"/>
                    <a:pt x="44" y="2169"/>
                  </a:cubicBezTo>
                  <a:cubicBezTo>
                    <a:pt x="0" y="2257"/>
                    <a:pt x="73" y="2330"/>
                    <a:pt x="146" y="2330"/>
                  </a:cubicBezTo>
                  <a:cubicBezTo>
                    <a:pt x="183" y="2330"/>
                    <a:pt x="219" y="2312"/>
                    <a:pt x="241" y="2268"/>
                  </a:cubicBezTo>
                  <a:cubicBezTo>
                    <a:pt x="1194" y="986"/>
                    <a:pt x="2673" y="230"/>
                    <a:pt x="4283" y="198"/>
                  </a:cubicBezTo>
                  <a:cubicBezTo>
                    <a:pt x="4332" y="197"/>
                    <a:pt x="4382" y="196"/>
                    <a:pt x="4431" y="196"/>
                  </a:cubicBezTo>
                  <a:cubicBezTo>
                    <a:pt x="6055" y="196"/>
                    <a:pt x="7641" y="720"/>
                    <a:pt x="8949" y="1676"/>
                  </a:cubicBezTo>
                  <a:cubicBezTo>
                    <a:pt x="10428" y="2859"/>
                    <a:pt x="11709" y="4272"/>
                    <a:pt x="12695" y="5915"/>
                  </a:cubicBezTo>
                  <a:cubicBezTo>
                    <a:pt x="13779" y="7591"/>
                    <a:pt x="14831" y="9366"/>
                    <a:pt x="15258" y="11337"/>
                  </a:cubicBezTo>
                  <a:cubicBezTo>
                    <a:pt x="15652" y="13309"/>
                    <a:pt x="15324" y="15543"/>
                    <a:pt x="13779" y="16923"/>
                  </a:cubicBezTo>
                  <a:cubicBezTo>
                    <a:pt x="13705" y="16997"/>
                    <a:pt x="13761" y="17090"/>
                    <a:pt x="13835" y="17090"/>
                  </a:cubicBezTo>
                  <a:cubicBezTo>
                    <a:pt x="13859" y="17090"/>
                    <a:pt x="13886" y="17080"/>
                    <a:pt x="13911" y="17055"/>
                  </a:cubicBezTo>
                  <a:cubicBezTo>
                    <a:pt x="15258" y="15839"/>
                    <a:pt x="15751" y="13933"/>
                    <a:pt x="15587" y="12192"/>
                  </a:cubicBezTo>
                  <a:cubicBezTo>
                    <a:pt x="15390" y="10056"/>
                    <a:pt x="14338" y="8150"/>
                    <a:pt x="13221" y="6375"/>
                  </a:cubicBezTo>
                  <a:cubicBezTo>
                    <a:pt x="11315" y="3286"/>
                    <a:pt x="8620" y="66"/>
                    <a:pt x="467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68"/>
            <p:cNvSpPr/>
            <p:nvPr/>
          </p:nvSpPr>
          <p:spPr>
            <a:xfrm flipH="1">
              <a:off x="7711250" y="4540275"/>
              <a:ext cx="355725" cy="328425"/>
            </a:xfrm>
            <a:custGeom>
              <a:rect b="b" l="l" r="r" t="t"/>
              <a:pathLst>
                <a:path extrusionOk="0" h="13137" w="14229">
                  <a:moveTo>
                    <a:pt x="13287" y="1"/>
                  </a:moveTo>
                  <a:cubicBezTo>
                    <a:pt x="13224" y="1"/>
                    <a:pt x="13157" y="57"/>
                    <a:pt x="13177" y="138"/>
                  </a:cubicBezTo>
                  <a:cubicBezTo>
                    <a:pt x="14229" y="2964"/>
                    <a:pt x="13867" y="6151"/>
                    <a:pt x="12257" y="8714"/>
                  </a:cubicBezTo>
                  <a:cubicBezTo>
                    <a:pt x="10581" y="11212"/>
                    <a:pt x="7788" y="12789"/>
                    <a:pt x="4765" y="12921"/>
                  </a:cubicBezTo>
                  <a:cubicBezTo>
                    <a:pt x="4553" y="12938"/>
                    <a:pt x="4340" y="12946"/>
                    <a:pt x="4128" y="12946"/>
                  </a:cubicBezTo>
                  <a:cubicBezTo>
                    <a:pt x="3519" y="12946"/>
                    <a:pt x="2910" y="12878"/>
                    <a:pt x="2300" y="12756"/>
                  </a:cubicBezTo>
                  <a:cubicBezTo>
                    <a:pt x="1643" y="12592"/>
                    <a:pt x="329" y="12362"/>
                    <a:pt x="230" y="11508"/>
                  </a:cubicBezTo>
                  <a:cubicBezTo>
                    <a:pt x="230" y="11442"/>
                    <a:pt x="173" y="11409"/>
                    <a:pt x="115" y="11409"/>
                  </a:cubicBezTo>
                  <a:cubicBezTo>
                    <a:pt x="58" y="11409"/>
                    <a:pt x="0" y="11442"/>
                    <a:pt x="0" y="11508"/>
                  </a:cubicBezTo>
                  <a:lnTo>
                    <a:pt x="33" y="11508"/>
                  </a:lnTo>
                  <a:cubicBezTo>
                    <a:pt x="131" y="12198"/>
                    <a:pt x="822" y="12526"/>
                    <a:pt x="1413" y="12723"/>
                  </a:cubicBezTo>
                  <a:cubicBezTo>
                    <a:pt x="2136" y="12953"/>
                    <a:pt x="2925" y="13085"/>
                    <a:pt x="3680" y="13118"/>
                  </a:cubicBezTo>
                  <a:cubicBezTo>
                    <a:pt x="3875" y="13130"/>
                    <a:pt x="4071" y="13136"/>
                    <a:pt x="4266" y="13136"/>
                  </a:cubicBezTo>
                  <a:cubicBezTo>
                    <a:pt x="5613" y="13136"/>
                    <a:pt x="6952" y="12842"/>
                    <a:pt x="8215" y="12296"/>
                  </a:cubicBezTo>
                  <a:cubicBezTo>
                    <a:pt x="11140" y="11047"/>
                    <a:pt x="13210" y="8419"/>
                    <a:pt x="13801" y="5297"/>
                  </a:cubicBezTo>
                  <a:cubicBezTo>
                    <a:pt x="14130" y="3555"/>
                    <a:pt x="13998" y="1748"/>
                    <a:pt x="13374" y="72"/>
                  </a:cubicBezTo>
                  <a:cubicBezTo>
                    <a:pt x="13362" y="22"/>
                    <a:pt x="13325" y="1"/>
                    <a:pt x="1328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68"/>
            <p:cNvSpPr/>
            <p:nvPr/>
          </p:nvSpPr>
          <p:spPr>
            <a:xfrm flipH="1">
              <a:off x="7482875" y="4400825"/>
              <a:ext cx="168075" cy="373275"/>
            </a:xfrm>
            <a:custGeom>
              <a:rect b="b" l="l" r="r" t="t"/>
              <a:pathLst>
                <a:path extrusionOk="0" h="14931" w="6723">
                  <a:moveTo>
                    <a:pt x="1266" y="0"/>
                  </a:moveTo>
                  <a:cubicBezTo>
                    <a:pt x="1188" y="0"/>
                    <a:pt x="1125" y="111"/>
                    <a:pt x="1202" y="162"/>
                  </a:cubicBezTo>
                  <a:lnTo>
                    <a:pt x="1202" y="195"/>
                  </a:lnTo>
                  <a:cubicBezTo>
                    <a:pt x="3075" y="1904"/>
                    <a:pt x="4981" y="3843"/>
                    <a:pt x="5671" y="6406"/>
                  </a:cubicBezTo>
                  <a:cubicBezTo>
                    <a:pt x="6033" y="7622"/>
                    <a:pt x="6000" y="8936"/>
                    <a:pt x="5573" y="10152"/>
                  </a:cubicBezTo>
                  <a:cubicBezTo>
                    <a:pt x="5145" y="11236"/>
                    <a:pt x="4390" y="12189"/>
                    <a:pt x="3437" y="12879"/>
                  </a:cubicBezTo>
                  <a:cubicBezTo>
                    <a:pt x="2385" y="13602"/>
                    <a:pt x="1268" y="14227"/>
                    <a:pt x="85" y="14752"/>
                  </a:cubicBezTo>
                  <a:cubicBezTo>
                    <a:pt x="0" y="14781"/>
                    <a:pt x="61" y="14930"/>
                    <a:pt x="163" y="14930"/>
                  </a:cubicBezTo>
                  <a:cubicBezTo>
                    <a:pt x="180" y="14930"/>
                    <a:pt x="198" y="14926"/>
                    <a:pt x="216" y="14917"/>
                  </a:cubicBezTo>
                  <a:cubicBezTo>
                    <a:pt x="2287" y="13931"/>
                    <a:pt x="4620" y="12781"/>
                    <a:pt x="5605" y="10579"/>
                  </a:cubicBezTo>
                  <a:cubicBezTo>
                    <a:pt x="6723" y="8180"/>
                    <a:pt x="5868" y="5387"/>
                    <a:pt x="4422" y="3350"/>
                  </a:cubicBezTo>
                  <a:cubicBezTo>
                    <a:pt x="3502" y="2134"/>
                    <a:pt x="2484" y="1017"/>
                    <a:pt x="1334" y="31"/>
                  </a:cubicBezTo>
                  <a:cubicBezTo>
                    <a:pt x="1312" y="9"/>
                    <a:pt x="1288" y="0"/>
                    <a:pt x="126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68"/>
            <p:cNvSpPr/>
            <p:nvPr/>
          </p:nvSpPr>
          <p:spPr>
            <a:xfrm flipH="1">
              <a:off x="7612150" y="4764550"/>
              <a:ext cx="295750" cy="150000"/>
            </a:xfrm>
            <a:custGeom>
              <a:rect b="b" l="l" r="r" t="t"/>
              <a:pathLst>
                <a:path extrusionOk="0" h="6000" w="11830">
                  <a:moveTo>
                    <a:pt x="11699" y="0"/>
                  </a:moveTo>
                  <a:cubicBezTo>
                    <a:pt x="11661" y="0"/>
                    <a:pt x="11624" y="22"/>
                    <a:pt x="11612" y="72"/>
                  </a:cubicBezTo>
                  <a:cubicBezTo>
                    <a:pt x="11283" y="1945"/>
                    <a:pt x="10231" y="3588"/>
                    <a:pt x="8654" y="4640"/>
                  </a:cubicBezTo>
                  <a:cubicBezTo>
                    <a:pt x="7533" y="5395"/>
                    <a:pt x="6205" y="5783"/>
                    <a:pt x="4869" y="5783"/>
                  </a:cubicBezTo>
                  <a:cubicBezTo>
                    <a:pt x="4286" y="5783"/>
                    <a:pt x="3702" y="5709"/>
                    <a:pt x="3134" y="5560"/>
                  </a:cubicBezTo>
                  <a:cubicBezTo>
                    <a:pt x="2049" y="5297"/>
                    <a:pt x="1031" y="4771"/>
                    <a:pt x="209" y="4015"/>
                  </a:cubicBezTo>
                  <a:cubicBezTo>
                    <a:pt x="187" y="3993"/>
                    <a:pt x="164" y="3985"/>
                    <a:pt x="142" y="3985"/>
                  </a:cubicBezTo>
                  <a:cubicBezTo>
                    <a:pt x="64" y="3985"/>
                    <a:pt x="1" y="4095"/>
                    <a:pt x="78" y="4147"/>
                  </a:cubicBezTo>
                  <a:cubicBezTo>
                    <a:pt x="1391" y="5346"/>
                    <a:pt x="3101" y="5999"/>
                    <a:pt x="4863" y="5999"/>
                  </a:cubicBezTo>
                  <a:cubicBezTo>
                    <a:pt x="5129" y="5999"/>
                    <a:pt x="5397" y="5984"/>
                    <a:pt x="5664" y="5954"/>
                  </a:cubicBezTo>
                  <a:cubicBezTo>
                    <a:pt x="8753" y="5593"/>
                    <a:pt x="11250" y="3227"/>
                    <a:pt x="11809" y="138"/>
                  </a:cubicBezTo>
                  <a:cubicBezTo>
                    <a:pt x="11829" y="56"/>
                    <a:pt x="11761" y="0"/>
                    <a:pt x="1169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68"/>
            <p:cNvSpPr/>
            <p:nvPr/>
          </p:nvSpPr>
          <p:spPr>
            <a:xfrm flipH="1">
              <a:off x="8146050" y="4303700"/>
              <a:ext cx="169025" cy="32300"/>
            </a:xfrm>
            <a:custGeom>
              <a:rect b="b" l="l" r="r" t="t"/>
              <a:pathLst>
                <a:path extrusionOk="0" h="1292" w="6761">
                  <a:moveTo>
                    <a:pt x="1505" y="1"/>
                  </a:moveTo>
                  <a:cubicBezTo>
                    <a:pt x="1048" y="1"/>
                    <a:pt x="589" y="24"/>
                    <a:pt x="132" y="71"/>
                  </a:cubicBezTo>
                  <a:cubicBezTo>
                    <a:pt x="0" y="71"/>
                    <a:pt x="0" y="301"/>
                    <a:pt x="132" y="301"/>
                  </a:cubicBezTo>
                  <a:cubicBezTo>
                    <a:pt x="621" y="243"/>
                    <a:pt x="1110" y="214"/>
                    <a:pt x="1598" y="214"/>
                  </a:cubicBezTo>
                  <a:cubicBezTo>
                    <a:pt x="3304" y="214"/>
                    <a:pt x="4988" y="572"/>
                    <a:pt x="6572" y="1287"/>
                  </a:cubicBezTo>
                  <a:cubicBezTo>
                    <a:pt x="6581" y="1290"/>
                    <a:pt x="6590" y="1292"/>
                    <a:pt x="6599" y="1292"/>
                  </a:cubicBezTo>
                  <a:cubicBezTo>
                    <a:pt x="6687" y="1292"/>
                    <a:pt x="6761" y="1150"/>
                    <a:pt x="6671" y="1090"/>
                  </a:cubicBezTo>
                  <a:cubicBezTo>
                    <a:pt x="5050" y="358"/>
                    <a:pt x="3285" y="1"/>
                    <a:pt x="150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68"/>
            <p:cNvSpPr/>
            <p:nvPr/>
          </p:nvSpPr>
          <p:spPr>
            <a:xfrm flipH="1">
              <a:off x="8200300" y="4320250"/>
              <a:ext cx="60550" cy="23175"/>
            </a:xfrm>
            <a:custGeom>
              <a:rect b="b" l="l" r="r" t="t"/>
              <a:pathLst>
                <a:path extrusionOk="0" h="927" w="2422">
                  <a:moveTo>
                    <a:pt x="131" y="1"/>
                  </a:moveTo>
                  <a:cubicBezTo>
                    <a:pt x="0" y="1"/>
                    <a:pt x="0" y="198"/>
                    <a:pt x="131" y="231"/>
                  </a:cubicBezTo>
                  <a:cubicBezTo>
                    <a:pt x="854" y="329"/>
                    <a:pt x="1577" y="560"/>
                    <a:pt x="2235" y="921"/>
                  </a:cubicBezTo>
                  <a:cubicBezTo>
                    <a:pt x="2245" y="925"/>
                    <a:pt x="2256" y="926"/>
                    <a:pt x="2266" y="926"/>
                  </a:cubicBezTo>
                  <a:cubicBezTo>
                    <a:pt x="2352" y="926"/>
                    <a:pt x="2421" y="815"/>
                    <a:pt x="2333" y="757"/>
                  </a:cubicBezTo>
                  <a:cubicBezTo>
                    <a:pt x="1643" y="362"/>
                    <a:pt x="920" y="99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68"/>
            <p:cNvSpPr/>
            <p:nvPr/>
          </p:nvSpPr>
          <p:spPr>
            <a:xfrm flipH="1">
              <a:off x="8199750" y="4338250"/>
              <a:ext cx="55925" cy="21025"/>
            </a:xfrm>
            <a:custGeom>
              <a:rect b="b" l="l" r="r" t="t"/>
              <a:pathLst>
                <a:path extrusionOk="0" h="841" w="2237">
                  <a:moveTo>
                    <a:pt x="126" y="0"/>
                  </a:moveTo>
                  <a:cubicBezTo>
                    <a:pt x="19" y="0"/>
                    <a:pt x="0" y="171"/>
                    <a:pt x="122" y="201"/>
                  </a:cubicBezTo>
                  <a:lnTo>
                    <a:pt x="122" y="168"/>
                  </a:lnTo>
                  <a:cubicBezTo>
                    <a:pt x="779" y="300"/>
                    <a:pt x="1436" y="530"/>
                    <a:pt x="2028" y="825"/>
                  </a:cubicBezTo>
                  <a:cubicBezTo>
                    <a:pt x="2049" y="836"/>
                    <a:pt x="2069" y="841"/>
                    <a:pt x="2088" y="841"/>
                  </a:cubicBezTo>
                  <a:cubicBezTo>
                    <a:pt x="2185" y="841"/>
                    <a:pt x="2236" y="716"/>
                    <a:pt x="2126" y="661"/>
                  </a:cubicBezTo>
                  <a:cubicBezTo>
                    <a:pt x="1502" y="332"/>
                    <a:pt x="845" y="135"/>
                    <a:pt x="155" y="4"/>
                  </a:cubicBezTo>
                  <a:cubicBezTo>
                    <a:pt x="144" y="1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68"/>
            <p:cNvSpPr/>
            <p:nvPr/>
          </p:nvSpPr>
          <p:spPr>
            <a:xfrm flipH="1">
              <a:off x="8126100" y="4646300"/>
              <a:ext cx="141075" cy="18475"/>
            </a:xfrm>
            <a:custGeom>
              <a:rect b="b" l="l" r="r" t="t"/>
              <a:pathLst>
                <a:path extrusionOk="0" h="739" w="5643">
                  <a:moveTo>
                    <a:pt x="158" y="1"/>
                  </a:moveTo>
                  <a:cubicBezTo>
                    <a:pt x="47" y="1"/>
                    <a:pt x="0" y="171"/>
                    <a:pt x="122" y="202"/>
                  </a:cubicBezTo>
                  <a:cubicBezTo>
                    <a:pt x="1476" y="559"/>
                    <a:pt x="2890" y="738"/>
                    <a:pt x="4302" y="738"/>
                  </a:cubicBezTo>
                  <a:cubicBezTo>
                    <a:pt x="4706" y="738"/>
                    <a:pt x="5109" y="724"/>
                    <a:pt x="5511" y="694"/>
                  </a:cubicBezTo>
                  <a:cubicBezTo>
                    <a:pt x="5642" y="694"/>
                    <a:pt x="5642" y="497"/>
                    <a:pt x="5511" y="497"/>
                  </a:cubicBezTo>
                  <a:cubicBezTo>
                    <a:pt x="5109" y="527"/>
                    <a:pt x="4709" y="541"/>
                    <a:pt x="4311" y="541"/>
                  </a:cubicBezTo>
                  <a:cubicBezTo>
                    <a:pt x="2916" y="541"/>
                    <a:pt x="1542" y="362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68"/>
            <p:cNvSpPr/>
            <p:nvPr/>
          </p:nvSpPr>
          <p:spPr>
            <a:xfrm flipH="1">
              <a:off x="8164725" y="4666025"/>
              <a:ext cx="81925" cy="12250"/>
            </a:xfrm>
            <a:custGeom>
              <a:rect b="b" l="l" r="r" t="t"/>
              <a:pathLst>
                <a:path extrusionOk="0" h="490" w="3277">
                  <a:moveTo>
                    <a:pt x="159" y="0"/>
                  </a:moveTo>
                  <a:cubicBezTo>
                    <a:pt x="47" y="0"/>
                    <a:pt x="1" y="171"/>
                    <a:pt x="122" y="201"/>
                  </a:cubicBezTo>
                  <a:cubicBezTo>
                    <a:pt x="814" y="386"/>
                    <a:pt x="1521" y="489"/>
                    <a:pt x="2234" y="489"/>
                  </a:cubicBezTo>
                  <a:cubicBezTo>
                    <a:pt x="2537" y="489"/>
                    <a:pt x="2841" y="470"/>
                    <a:pt x="3145" y="431"/>
                  </a:cubicBezTo>
                  <a:cubicBezTo>
                    <a:pt x="3268" y="431"/>
                    <a:pt x="3276" y="231"/>
                    <a:pt x="3170" y="231"/>
                  </a:cubicBezTo>
                  <a:cubicBezTo>
                    <a:pt x="3162" y="231"/>
                    <a:pt x="3154" y="232"/>
                    <a:pt x="3145" y="234"/>
                  </a:cubicBezTo>
                  <a:cubicBezTo>
                    <a:pt x="2851" y="273"/>
                    <a:pt x="2554" y="292"/>
                    <a:pt x="2256" y="292"/>
                  </a:cubicBezTo>
                  <a:cubicBezTo>
                    <a:pt x="1557" y="292"/>
                    <a:pt x="856" y="188"/>
                    <a:pt x="188" y="4"/>
                  </a:cubicBezTo>
                  <a:cubicBezTo>
                    <a:pt x="178" y="2"/>
                    <a:pt x="168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68"/>
            <p:cNvSpPr/>
            <p:nvPr/>
          </p:nvSpPr>
          <p:spPr>
            <a:xfrm flipH="1">
              <a:off x="8402425" y="4829850"/>
              <a:ext cx="77275" cy="60675"/>
            </a:xfrm>
            <a:custGeom>
              <a:rect b="b" l="l" r="r" t="t"/>
              <a:pathLst>
                <a:path extrusionOk="0" h="2427" w="3091">
                  <a:moveTo>
                    <a:pt x="144" y="1"/>
                  </a:moveTo>
                  <a:cubicBezTo>
                    <a:pt x="67" y="1"/>
                    <a:pt x="0" y="86"/>
                    <a:pt x="46" y="155"/>
                  </a:cubicBezTo>
                  <a:lnTo>
                    <a:pt x="46" y="122"/>
                  </a:lnTo>
                  <a:cubicBezTo>
                    <a:pt x="802" y="1108"/>
                    <a:pt x="1755" y="1896"/>
                    <a:pt x="2872" y="2422"/>
                  </a:cubicBezTo>
                  <a:cubicBezTo>
                    <a:pt x="2884" y="2425"/>
                    <a:pt x="2895" y="2426"/>
                    <a:pt x="2906" y="2426"/>
                  </a:cubicBezTo>
                  <a:cubicBezTo>
                    <a:pt x="3019" y="2426"/>
                    <a:pt x="3090" y="2285"/>
                    <a:pt x="2971" y="2225"/>
                  </a:cubicBezTo>
                  <a:cubicBezTo>
                    <a:pt x="1886" y="1732"/>
                    <a:pt x="966" y="976"/>
                    <a:pt x="243" y="56"/>
                  </a:cubicBezTo>
                  <a:cubicBezTo>
                    <a:pt x="214" y="16"/>
                    <a:pt x="178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68"/>
            <p:cNvSpPr/>
            <p:nvPr/>
          </p:nvSpPr>
          <p:spPr>
            <a:xfrm flipH="1">
              <a:off x="8414750" y="4799250"/>
              <a:ext cx="53400" cy="39525"/>
            </a:xfrm>
            <a:custGeom>
              <a:rect b="b" l="l" r="r" t="t"/>
              <a:pathLst>
                <a:path extrusionOk="0" h="1581" w="2136">
                  <a:moveTo>
                    <a:pt x="154" y="1"/>
                  </a:moveTo>
                  <a:cubicBezTo>
                    <a:pt x="83" y="1"/>
                    <a:pt x="0" y="112"/>
                    <a:pt x="77" y="163"/>
                  </a:cubicBezTo>
                  <a:lnTo>
                    <a:pt x="77" y="196"/>
                  </a:lnTo>
                  <a:cubicBezTo>
                    <a:pt x="603" y="754"/>
                    <a:pt x="1227" y="1214"/>
                    <a:pt x="1917" y="1576"/>
                  </a:cubicBezTo>
                  <a:cubicBezTo>
                    <a:pt x="1926" y="1579"/>
                    <a:pt x="1935" y="1580"/>
                    <a:pt x="1944" y="1580"/>
                  </a:cubicBezTo>
                  <a:cubicBezTo>
                    <a:pt x="2037" y="1580"/>
                    <a:pt x="2135" y="1438"/>
                    <a:pt x="2016" y="1379"/>
                  </a:cubicBezTo>
                  <a:cubicBezTo>
                    <a:pt x="1359" y="1050"/>
                    <a:pt x="734" y="590"/>
                    <a:pt x="208" y="31"/>
                  </a:cubicBezTo>
                  <a:cubicBezTo>
                    <a:pt x="194" y="9"/>
                    <a:pt x="175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68"/>
            <p:cNvSpPr/>
            <p:nvPr/>
          </p:nvSpPr>
          <p:spPr>
            <a:xfrm flipH="1">
              <a:off x="8405725" y="4792775"/>
              <a:ext cx="52650" cy="27925"/>
            </a:xfrm>
            <a:custGeom>
              <a:rect b="b" l="l" r="r" t="t"/>
              <a:pathLst>
                <a:path extrusionOk="0" h="1117" w="2106">
                  <a:moveTo>
                    <a:pt x="123" y="0"/>
                  </a:moveTo>
                  <a:cubicBezTo>
                    <a:pt x="50" y="0"/>
                    <a:pt x="1" y="139"/>
                    <a:pt x="80" y="192"/>
                  </a:cubicBezTo>
                  <a:cubicBezTo>
                    <a:pt x="639" y="619"/>
                    <a:pt x="1263" y="915"/>
                    <a:pt x="1953" y="1112"/>
                  </a:cubicBezTo>
                  <a:cubicBezTo>
                    <a:pt x="1962" y="1115"/>
                    <a:pt x="1971" y="1116"/>
                    <a:pt x="1979" y="1116"/>
                  </a:cubicBezTo>
                  <a:cubicBezTo>
                    <a:pt x="2062" y="1116"/>
                    <a:pt x="2106" y="974"/>
                    <a:pt x="1986" y="915"/>
                  </a:cubicBezTo>
                  <a:cubicBezTo>
                    <a:pt x="1329" y="717"/>
                    <a:pt x="738" y="422"/>
                    <a:pt x="179" y="27"/>
                  </a:cubicBezTo>
                  <a:cubicBezTo>
                    <a:pt x="160" y="8"/>
                    <a:pt x="141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68"/>
            <p:cNvSpPr/>
            <p:nvPr/>
          </p:nvSpPr>
          <p:spPr>
            <a:xfrm flipH="1">
              <a:off x="8094800" y="4736575"/>
              <a:ext cx="106650" cy="85750"/>
            </a:xfrm>
            <a:custGeom>
              <a:rect b="b" l="l" r="r" t="t"/>
              <a:pathLst>
                <a:path extrusionOk="0" h="3430" w="4266">
                  <a:moveTo>
                    <a:pt x="4113" y="0"/>
                  </a:moveTo>
                  <a:cubicBezTo>
                    <a:pt x="4082" y="0"/>
                    <a:pt x="4051" y="12"/>
                    <a:pt x="4032" y="41"/>
                  </a:cubicBezTo>
                  <a:cubicBezTo>
                    <a:pt x="3046" y="1454"/>
                    <a:pt x="1699" y="2538"/>
                    <a:pt x="121" y="3228"/>
                  </a:cubicBezTo>
                  <a:cubicBezTo>
                    <a:pt x="0" y="3259"/>
                    <a:pt x="47" y="3429"/>
                    <a:pt x="132" y="3429"/>
                  </a:cubicBezTo>
                  <a:cubicBezTo>
                    <a:pt x="139" y="3429"/>
                    <a:pt x="147" y="3428"/>
                    <a:pt x="154" y="3426"/>
                  </a:cubicBezTo>
                  <a:cubicBezTo>
                    <a:pt x="1797" y="2735"/>
                    <a:pt x="3210" y="1585"/>
                    <a:pt x="4196" y="139"/>
                  </a:cubicBezTo>
                  <a:cubicBezTo>
                    <a:pt x="4266" y="70"/>
                    <a:pt x="4188" y="0"/>
                    <a:pt x="411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68"/>
            <p:cNvSpPr/>
            <p:nvPr/>
          </p:nvSpPr>
          <p:spPr>
            <a:xfrm flipH="1">
              <a:off x="8076400" y="4767125"/>
              <a:ext cx="115200" cy="76550"/>
            </a:xfrm>
            <a:custGeom>
              <a:rect b="b" l="l" r="r" t="t"/>
              <a:pathLst>
                <a:path extrusionOk="0" h="3062" w="4608">
                  <a:moveTo>
                    <a:pt x="4468" y="0"/>
                  </a:moveTo>
                  <a:cubicBezTo>
                    <a:pt x="4444" y="0"/>
                    <a:pt x="4418" y="11"/>
                    <a:pt x="4394" y="35"/>
                  </a:cubicBezTo>
                  <a:cubicBezTo>
                    <a:pt x="3309" y="1415"/>
                    <a:pt x="1798" y="2401"/>
                    <a:pt x="122" y="2861"/>
                  </a:cubicBezTo>
                  <a:cubicBezTo>
                    <a:pt x="0" y="2891"/>
                    <a:pt x="47" y="3062"/>
                    <a:pt x="133" y="3062"/>
                  </a:cubicBezTo>
                  <a:cubicBezTo>
                    <a:pt x="140" y="3062"/>
                    <a:pt x="147" y="3060"/>
                    <a:pt x="155" y="3058"/>
                  </a:cubicBezTo>
                  <a:cubicBezTo>
                    <a:pt x="1896" y="2598"/>
                    <a:pt x="3441" y="1579"/>
                    <a:pt x="4558" y="199"/>
                  </a:cubicBezTo>
                  <a:cubicBezTo>
                    <a:pt x="4608" y="100"/>
                    <a:pt x="4545" y="0"/>
                    <a:pt x="44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68"/>
            <p:cNvSpPr/>
            <p:nvPr/>
          </p:nvSpPr>
          <p:spPr>
            <a:xfrm flipH="1">
              <a:off x="8097075" y="4821425"/>
              <a:ext cx="83900" cy="51825"/>
            </a:xfrm>
            <a:custGeom>
              <a:rect b="b" l="l" r="r" t="t"/>
              <a:pathLst>
                <a:path extrusionOk="0" h="2073" w="3356">
                  <a:moveTo>
                    <a:pt x="3186" y="1"/>
                  </a:moveTo>
                  <a:cubicBezTo>
                    <a:pt x="3161" y="1"/>
                    <a:pt x="3136" y="10"/>
                    <a:pt x="3114" y="32"/>
                  </a:cubicBezTo>
                  <a:cubicBezTo>
                    <a:pt x="2227" y="820"/>
                    <a:pt x="1208" y="1445"/>
                    <a:pt x="91" y="1872"/>
                  </a:cubicBezTo>
                  <a:cubicBezTo>
                    <a:pt x="0" y="1902"/>
                    <a:pt x="21" y="2073"/>
                    <a:pt x="128" y="2073"/>
                  </a:cubicBezTo>
                  <a:cubicBezTo>
                    <a:pt x="137" y="2073"/>
                    <a:pt x="147" y="2071"/>
                    <a:pt x="157" y="2069"/>
                  </a:cubicBezTo>
                  <a:cubicBezTo>
                    <a:pt x="1307" y="1609"/>
                    <a:pt x="2358" y="984"/>
                    <a:pt x="3278" y="163"/>
                  </a:cubicBezTo>
                  <a:cubicBezTo>
                    <a:pt x="3355" y="112"/>
                    <a:pt x="3273" y="1"/>
                    <a:pt x="318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68"/>
            <p:cNvSpPr/>
            <p:nvPr/>
          </p:nvSpPr>
          <p:spPr>
            <a:xfrm flipH="1">
              <a:off x="8708075" y="4722600"/>
              <a:ext cx="117500" cy="92575"/>
            </a:xfrm>
            <a:custGeom>
              <a:rect b="b" l="l" r="r" t="t"/>
              <a:pathLst>
                <a:path extrusionOk="0" h="3703" w="4700">
                  <a:moveTo>
                    <a:pt x="162" y="0"/>
                  </a:moveTo>
                  <a:cubicBezTo>
                    <a:pt x="85" y="0"/>
                    <a:pt x="0" y="70"/>
                    <a:pt x="47" y="140"/>
                  </a:cubicBezTo>
                  <a:cubicBezTo>
                    <a:pt x="1197" y="1717"/>
                    <a:pt x="2741" y="2933"/>
                    <a:pt x="4516" y="3689"/>
                  </a:cubicBezTo>
                  <a:cubicBezTo>
                    <a:pt x="4530" y="3698"/>
                    <a:pt x="4544" y="3702"/>
                    <a:pt x="4557" y="3702"/>
                  </a:cubicBezTo>
                  <a:cubicBezTo>
                    <a:pt x="4638" y="3702"/>
                    <a:pt x="4699" y="3553"/>
                    <a:pt x="4615" y="3524"/>
                  </a:cubicBezTo>
                  <a:cubicBezTo>
                    <a:pt x="2873" y="2769"/>
                    <a:pt x="1361" y="1586"/>
                    <a:pt x="244" y="41"/>
                  </a:cubicBezTo>
                  <a:cubicBezTo>
                    <a:pt x="225" y="12"/>
                    <a:pt x="194" y="0"/>
                    <a:pt x="16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68"/>
            <p:cNvSpPr/>
            <p:nvPr/>
          </p:nvSpPr>
          <p:spPr>
            <a:xfrm flipH="1">
              <a:off x="8739425" y="4692400"/>
              <a:ext cx="81700" cy="87775"/>
            </a:xfrm>
            <a:custGeom>
              <a:rect b="b" l="l" r="r" t="t"/>
              <a:pathLst>
                <a:path extrusionOk="0" h="3511" w="3268">
                  <a:moveTo>
                    <a:pt x="115" y="1"/>
                  </a:moveTo>
                  <a:cubicBezTo>
                    <a:pt x="58" y="1"/>
                    <a:pt x="0" y="33"/>
                    <a:pt x="0" y="99"/>
                  </a:cubicBezTo>
                  <a:cubicBezTo>
                    <a:pt x="66" y="461"/>
                    <a:pt x="230" y="756"/>
                    <a:pt x="493" y="1019"/>
                  </a:cubicBezTo>
                  <a:cubicBezTo>
                    <a:pt x="756" y="1315"/>
                    <a:pt x="1019" y="1644"/>
                    <a:pt x="1315" y="1906"/>
                  </a:cubicBezTo>
                  <a:cubicBezTo>
                    <a:pt x="1841" y="2498"/>
                    <a:pt x="2432" y="3024"/>
                    <a:pt x="3089" y="3484"/>
                  </a:cubicBezTo>
                  <a:cubicBezTo>
                    <a:pt x="3108" y="3503"/>
                    <a:pt x="3127" y="3511"/>
                    <a:pt x="3145" y="3511"/>
                  </a:cubicBezTo>
                  <a:cubicBezTo>
                    <a:pt x="3219" y="3511"/>
                    <a:pt x="3267" y="3372"/>
                    <a:pt x="3188" y="3319"/>
                  </a:cubicBezTo>
                  <a:cubicBezTo>
                    <a:pt x="2596" y="2859"/>
                    <a:pt x="2038" y="2367"/>
                    <a:pt x="1545" y="1841"/>
                  </a:cubicBezTo>
                  <a:cubicBezTo>
                    <a:pt x="1282" y="1578"/>
                    <a:pt x="1052" y="1315"/>
                    <a:pt x="822" y="1052"/>
                  </a:cubicBezTo>
                  <a:cubicBezTo>
                    <a:pt x="690" y="921"/>
                    <a:pt x="592" y="756"/>
                    <a:pt x="460" y="625"/>
                  </a:cubicBezTo>
                  <a:cubicBezTo>
                    <a:pt x="329" y="461"/>
                    <a:pt x="230" y="296"/>
                    <a:pt x="230" y="99"/>
                  </a:cubicBezTo>
                  <a:cubicBezTo>
                    <a:pt x="230" y="33"/>
                    <a:pt x="173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68"/>
            <p:cNvSpPr/>
            <p:nvPr/>
          </p:nvSpPr>
          <p:spPr>
            <a:xfrm flipH="1">
              <a:off x="8738775" y="4696300"/>
              <a:ext cx="54175" cy="55125"/>
            </a:xfrm>
            <a:custGeom>
              <a:rect b="b" l="l" r="r" t="t"/>
              <a:pathLst>
                <a:path extrusionOk="0" h="2205" w="2167">
                  <a:moveTo>
                    <a:pt x="131" y="1"/>
                  </a:moveTo>
                  <a:cubicBezTo>
                    <a:pt x="59" y="1"/>
                    <a:pt x="0" y="71"/>
                    <a:pt x="23" y="140"/>
                  </a:cubicBezTo>
                  <a:cubicBezTo>
                    <a:pt x="516" y="962"/>
                    <a:pt x="1174" y="1652"/>
                    <a:pt x="1962" y="2178"/>
                  </a:cubicBezTo>
                  <a:cubicBezTo>
                    <a:pt x="1981" y="2197"/>
                    <a:pt x="2002" y="2205"/>
                    <a:pt x="2021" y="2205"/>
                  </a:cubicBezTo>
                  <a:cubicBezTo>
                    <a:pt x="2102" y="2205"/>
                    <a:pt x="2167" y="2066"/>
                    <a:pt x="2061" y="2013"/>
                  </a:cubicBezTo>
                  <a:cubicBezTo>
                    <a:pt x="1305" y="1488"/>
                    <a:pt x="681" y="830"/>
                    <a:pt x="221" y="42"/>
                  </a:cubicBezTo>
                  <a:cubicBezTo>
                    <a:pt x="192" y="13"/>
                    <a:pt x="160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68"/>
            <p:cNvSpPr/>
            <p:nvPr/>
          </p:nvSpPr>
          <p:spPr>
            <a:xfrm flipH="1">
              <a:off x="8742250" y="4705750"/>
              <a:ext cx="22200" cy="17700"/>
            </a:xfrm>
            <a:custGeom>
              <a:rect b="b" l="l" r="r" t="t"/>
              <a:pathLst>
                <a:path extrusionOk="0" h="708" w="888">
                  <a:moveTo>
                    <a:pt x="132" y="1"/>
                  </a:moveTo>
                  <a:cubicBezTo>
                    <a:pt x="108" y="1"/>
                    <a:pt x="83" y="9"/>
                    <a:pt x="66" y="25"/>
                  </a:cubicBezTo>
                  <a:cubicBezTo>
                    <a:pt x="1" y="58"/>
                    <a:pt x="1" y="124"/>
                    <a:pt x="66" y="157"/>
                  </a:cubicBezTo>
                  <a:lnTo>
                    <a:pt x="691" y="682"/>
                  </a:lnTo>
                  <a:cubicBezTo>
                    <a:pt x="707" y="699"/>
                    <a:pt x="732" y="707"/>
                    <a:pt x="757" y="707"/>
                  </a:cubicBezTo>
                  <a:cubicBezTo>
                    <a:pt x="781" y="707"/>
                    <a:pt x="806" y="699"/>
                    <a:pt x="822" y="682"/>
                  </a:cubicBezTo>
                  <a:cubicBezTo>
                    <a:pt x="888" y="650"/>
                    <a:pt x="888" y="584"/>
                    <a:pt x="822" y="551"/>
                  </a:cubicBezTo>
                  <a:lnTo>
                    <a:pt x="198" y="25"/>
                  </a:lnTo>
                  <a:cubicBezTo>
                    <a:pt x="181" y="9"/>
                    <a:pt x="157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68"/>
            <p:cNvSpPr/>
            <p:nvPr/>
          </p:nvSpPr>
          <p:spPr>
            <a:xfrm flipH="1">
              <a:off x="8503175" y="4815625"/>
              <a:ext cx="139500" cy="29150"/>
            </a:xfrm>
            <a:custGeom>
              <a:rect b="b" l="l" r="r" t="t"/>
              <a:pathLst>
                <a:path extrusionOk="0" h="1166" w="5580">
                  <a:moveTo>
                    <a:pt x="5415" y="1"/>
                  </a:moveTo>
                  <a:cubicBezTo>
                    <a:pt x="4086" y="358"/>
                    <a:pt x="2717" y="955"/>
                    <a:pt x="1340" y="955"/>
                  </a:cubicBezTo>
                  <a:cubicBezTo>
                    <a:pt x="946" y="955"/>
                    <a:pt x="552" y="906"/>
                    <a:pt x="157" y="789"/>
                  </a:cubicBezTo>
                  <a:cubicBezTo>
                    <a:pt x="147" y="787"/>
                    <a:pt x="138" y="786"/>
                    <a:pt x="129" y="786"/>
                  </a:cubicBezTo>
                  <a:cubicBezTo>
                    <a:pt x="22" y="786"/>
                    <a:pt x="1" y="956"/>
                    <a:pt x="92" y="986"/>
                  </a:cubicBezTo>
                  <a:lnTo>
                    <a:pt x="124" y="986"/>
                  </a:lnTo>
                  <a:cubicBezTo>
                    <a:pt x="534" y="1113"/>
                    <a:pt x="943" y="1165"/>
                    <a:pt x="1351" y="1165"/>
                  </a:cubicBezTo>
                  <a:cubicBezTo>
                    <a:pt x="2745" y="1165"/>
                    <a:pt x="4126" y="554"/>
                    <a:pt x="5448" y="198"/>
                  </a:cubicBezTo>
                  <a:cubicBezTo>
                    <a:pt x="5579" y="165"/>
                    <a:pt x="5514" y="1"/>
                    <a:pt x="54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68"/>
            <p:cNvSpPr/>
            <p:nvPr/>
          </p:nvSpPr>
          <p:spPr>
            <a:xfrm flipH="1">
              <a:off x="8510150" y="4791425"/>
              <a:ext cx="64525" cy="19300"/>
            </a:xfrm>
            <a:custGeom>
              <a:rect b="b" l="l" r="r" t="t"/>
              <a:pathLst>
                <a:path extrusionOk="0" h="772" w="2581">
                  <a:moveTo>
                    <a:pt x="2446" y="0"/>
                  </a:moveTo>
                  <a:cubicBezTo>
                    <a:pt x="2431" y="0"/>
                    <a:pt x="2415" y="5"/>
                    <a:pt x="2399" y="16"/>
                  </a:cubicBezTo>
                  <a:cubicBezTo>
                    <a:pt x="1709" y="377"/>
                    <a:pt x="921" y="574"/>
                    <a:pt x="165" y="574"/>
                  </a:cubicBezTo>
                  <a:cubicBezTo>
                    <a:pt x="0" y="574"/>
                    <a:pt x="0" y="771"/>
                    <a:pt x="165" y="771"/>
                  </a:cubicBezTo>
                  <a:cubicBezTo>
                    <a:pt x="953" y="771"/>
                    <a:pt x="1775" y="574"/>
                    <a:pt x="2498" y="180"/>
                  </a:cubicBezTo>
                  <a:cubicBezTo>
                    <a:pt x="2580" y="125"/>
                    <a:pt x="2525" y="0"/>
                    <a:pt x="244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68"/>
            <p:cNvSpPr/>
            <p:nvPr/>
          </p:nvSpPr>
          <p:spPr>
            <a:xfrm flipH="1">
              <a:off x="8903600" y="4495925"/>
              <a:ext cx="95475" cy="130300"/>
            </a:xfrm>
            <a:custGeom>
              <a:rect b="b" l="l" r="r" t="t"/>
              <a:pathLst>
                <a:path extrusionOk="0" h="5212" w="3819">
                  <a:moveTo>
                    <a:pt x="145" y="0"/>
                  </a:moveTo>
                  <a:cubicBezTo>
                    <a:pt x="80" y="0"/>
                    <a:pt x="0" y="56"/>
                    <a:pt x="21" y="137"/>
                  </a:cubicBezTo>
                  <a:lnTo>
                    <a:pt x="21" y="105"/>
                  </a:lnTo>
                  <a:cubicBezTo>
                    <a:pt x="513" y="2208"/>
                    <a:pt x="1828" y="4015"/>
                    <a:pt x="3635" y="5198"/>
                  </a:cubicBezTo>
                  <a:cubicBezTo>
                    <a:pt x="3649" y="5207"/>
                    <a:pt x="3663" y="5211"/>
                    <a:pt x="3676" y="5211"/>
                  </a:cubicBezTo>
                  <a:cubicBezTo>
                    <a:pt x="3757" y="5211"/>
                    <a:pt x="3819" y="5057"/>
                    <a:pt x="3734" y="5001"/>
                  </a:cubicBezTo>
                  <a:cubicBezTo>
                    <a:pt x="1959" y="3883"/>
                    <a:pt x="711" y="2109"/>
                    <a:pt x="218" y="72"/>
                  </a:cubicBezTo>
                  <a:cubicBezTo>
                    <a:pt x="218" y="21"/>
                    <a:pt x="184" y="0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68"/>
            <p:cNvSpPr/>
            <p:nvPr/>
          </p:nvSpPr>
          <p:spPr>
            <a:xfrm flipH="1">
              <a:off x="8884825" y="4552600"/>
              <a:ext cx="58400" cy="57200"/>
            </a:xfrm>
            <a:custGeom>
              <a:rect b="b" l="l" r="r" t="t"/>
              <a:pathLst>
                <a:path extrusionOk="0" h="2288" w="2336">
                  <a:moveTo>
                    <a:pt x="131" y="0"/>
                  </a:moveTo>
                  <a:cubicBezTo>
                    <a:pt x="68" y="0"/>
                    <a:pt x="1" y="57"/>
                    <a:pt x="21" y="138"/>
                  </a:cubicBezTo>
                  <a:cubicBezTo>
                    <a:pt x="415" y="1091"/>
                    <a:pt x="1171" y="1847"/>
                    <a:pt x="2124" y="2274"/>
                  </a:cubicBezTo>
                  <a:cubicBezTo>
                    <a:pt x="2143" y="2283"/>
                    <a:pt x="2161" y="2287"/>
                    <a:pt x="2177" y="2287"/>
                  </a:cubicBezTo>
                  <a:cubicBezTo>
                    <a:pt x="2279" y="2287"/>
                    <a:pt x="2336" y="2138"/>
                    <a:pt x="2223" y="2109"/>
                  </a:cubicBezTo>
                  <a:cubicBezTo>
                    <a:pt x="1335" y="1715"/>
                    <a:pt x="613" y="992"/>
                    <a:pt x="218" y="72"/>
                  </a:cubicBezTo>
                  <a:cubicBezTo>
                    <a:pt x="206" y="22"/>
                    <a:pt x="169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68"/>
            <p:cNvSpPr/>
            <p:nvPr/>
          </p:nvSpPr>
          <p:spPr>
            <a:xfrm flipH="1">
              <a:off x="8886825" y="4572050"/>
              <a:ext cx="27125" cy="20500"/>
            </a:xfrm>
            <a:custGeom>
              <a:rect b="b" l="l" r="r" t="t"/>
              <a:pathLst>
                <a:path extrusionOk="0" h="820" w="1085">
                  <a:moveTo>
                    <a:pt x="132" y="1"/>
                  </a:moveTo>
                  <a:cubicBezTo>
                    <a:pt x="107" y="1"/>
                    <a:pt x="82" y="17"/>
                    <a:pt x="66" y="50"/>
                  </a:cubicBezTo>
                  <a:cubicBezTo>
                    <a:pt x="0" y="83"/>
                    <a:pt x="0" y="148"/>
                    <a:pt x="66" y="181"/>
                  </a:cubicBezTo>
                  <a:lnTo>
                    <a:pt x="99" y="181"/>
                  </a:lnTo>
                  <a:cubicBezTo>
                    <a:pt x="329" y="444"/>
                    <a:pt x="592" y="641"/>
                    <a:pt x="920" y="806"/>
                  </a:cubicBezTo>
                  <a:cubicBezTo>
                    <a:pt x="930" y="815"/>
                    <a:pt x="942" y="819"/>
                    <a:pt x="956" y="819"/>
                  </a:cubicBezTo>
                  <a:cubicBezTo>
                    <a:pt x="989" y="819"/>
                    <a:pt x="1028" y="796"/>
                    <a:pt x="1052" y="773"/>
                  </a:cubicBezTo>
                  <a:cubicBezTo>
                    <a:pt x="1085" y="740"/>
                    <a:pt x="1085" y="674"/>
                    <a:pt x="1019" y="641"/>
                  </a:cubicBezTo>
                  <a:cubicBezTo>
                    <a:pt x="723" y="477"/>
                    <a:pt x="427" y="280"/>
                    <a:pt x="197" y="50"/>
                  </a:cubicBezTo>
                  <a:cubicBezTo>
                    <a:pt x="181" y="17"/>
                    <a:pt x="15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68"/>
            <p:cNvSpPr/>
            <p:nvPr/>
          </p:nvSpPr>
          <p:spPr>
            <a:xfrm flipH="1">
              <a:off x="8840000" y="4348325"/>
              <a:ext cx="103000" cy="45825"/>
            </a:xfrm>
            <a:custGeom>
              <a:rect b="b" l="l" r="r" t="t"/>
              <a:pathLst>
                <a:path extrusionOk="0" h="1833" w="4120">
                  <a:moveTo>
                    <a:pt x="3501" y="1"/>
                  </a:moveTo>
                  <a:cubicBezTo>
                    <a:pt x="2190" y="1"/>
                    <a:pt x="926" y="585"/>
                    <a:pt x="78" y="1638"/>
                  </a:cubicBezTo>
                  <a:cubicBezTo>
                    <a:pt x="1" y="1715"/>
                    <a:pt x="85" y="1833"/>
                    <a:pt x="156" y="1833"/>
                  </a:cubicBezTo>
                  <a:cubicBezTo>
                    <a:pt x="176" y="1833"/>
                    <a:pt x="195" y="1824"/>
                    <a:pt x="209" y="1802"/>
                  </a:cubicBezTo>
                  <a:cubicBezTo>
                    <a:pt x="1012" y="799"/>
                    <a:pt x="2190" y="221"/>
                    <a:pt x="3438" y="221"/>
                  </a:cubicBezTo>
                  <a:cubicBezTo>
                    <a:pt x="3620" y="221"/>
                    <a:pt x="3804" y="233"/>
                    <a:pt x="3988" y="258"/>
                  </a:cubicBezTo>
                  <a:cubicBezTo>
                    <a:pt x="4120" y="258"/>
                    <a:pt x="4120" y="61"/>
                    <a:pt x="3988" y="28"/>
                  </a:cubicBezTo>
                  <a:cubicBezTo>
                    <a:pt x="3825" y="10"/>
                    <a:pt x="3663" y="1"/>
                    <a:pt x="35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68"/>
            <p:cNvSpPr/>
            <p:nvPr/>
          </p:nvSpPr>
          <p:spPr>
            <a:xfrm flipH="1">
              <a:off x="8796450" y="4367075"/>
              <a:ext cx="76175" cy="17375"/>
            </a:xfrm>
            <a:custGeom>
              <a:rect b="b" l="l" r="r" t="t"/>
              <a:pathLst>
                <a:path extrusionOk="0" h="695" w="3047">
                  <a:moveTo>
                    <a:pt x="2915" y="1"/>
                  </a:moveTo>
                  <a:cubicBezTo>
                    <a:pt x="1995" y="34"/>
                    <a:pt x="1042" y="198"/>
                    <a:pt x="122" y="494"/>
                  </a:cubicBezTo>
                  <a:cubicBezTo>
                    <a:pt x="0" y="524"/>
                    <a:pt x="47" y="695"/>
                    <a:pt x="158" y="695"/>
                  </a:cubicBezTo>
                  <a:cubicBezTo>
                    <a:pt x="168" y="695"/>
                    <a:pt x="177" y="693"/>
                    <a:pt x="187" y="691"/>
                  </a:cubicBezTo>
                  <a:cubicBezTo>
                    <a:pt x="1075" y="395"/>
                    <a:pt x="1995" y="231"/>
                    <a:pt x="2915" y="231"/>
                  </a:cubicBezTo>
                  <a:cubicBezTo>
                    <a:pt x="3046" y="231"/>
                    <a:pt x="3046" y="1"/>
                    <a:pt x="29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68"/>
            <p:cNvSpPr/>
            <p:nvPr/>
          </p:nvSpPr>
          <p:spPr>
            <a:xfrm flipH="1">
              <a:off x="8732050" y="4253575"/>
              <a:ext cx="23350" cy="113275"/>
            </a:xfrm>
            <a:custGeom>
              <a:rect b="b" l="l" r="r" t="t"/>
              <a:pathLst>
                <a:path extrusionOk="0" h="4531" w="934">
                  <a:moveTo>
                    <a:pt x="679" y="0"/>
                  </a:moveTo>
                  <a:cubicBezTo>
                    <a:pt x="641" y="0"/>
                    <a:pt x="604" y="22"/>
                    <a:pt x="592" y="72"/>
                  </a:cubicBezTo>
                  <a:cubicBezTo>
                    <a:pt x="0" y="1485"/>
                    <a:pt x="66" y="3095"/>
                    <a:pt x="723" y="4475"/>
                  </a:cubicBezTo>
                  <a:cubicBezTo>
                    <a:pt x="743" y="4515"/>
                    <a:pt x="772" y="4530"/>
                    <a:pt x="800" y="4530"/>
                  </a:cubicBezTo>
                  <a:cubicBezTo>
                    <a:pt x="867" y="4530"/>
                    <a:pt x="933" y="4446"/>
                    <a:pt x="887" y="4377"/>
                  </a:cubicBezTo>
                  <a:cubicBezTo>
                    <a:pt x="263" y="3029"/>
                    <a:pt x="230" y="1485"/>
                    <a:pt x="789" y="138"/>
                  </a:cubicBezTo>
                  <a:cubicBezTo>
                    <a:pt x="809" y="56"/>
                    <a:pt x="742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68"/>
            <p:cNvSpPr/>
            <p:nvPr/>
          </p:nvSpPr>
          <p:spPr>
            <a:xfrm flipH="1">
              <a:off x="8714625" y="4266725"/>
              <a:ext cx="16125" cy="87400"/>
            </a:xfrm>
            <a:custGeom>
              <a:rect b="b" l="l" r="r" t="t"/>
              <a:pathLst>
                <a:path extrusionOk="0" h="3496" w="645">
                  <a:moveTo>
                    <a:pt x="515" y="0"/>
                  </a:moveTo>
                  <a:cubicBezTo>
                    <a:pt x="476" y="0"/>
                    <a:pt x="440" y="21"/>
                    <a:pt x="427" y="72"/>
                  </a:cubicBezTo>
                  <a:cubicBezTo>
                    <a:pt x="99" y="1156"/>
                    <a:pt x="0" y="2306"/>
                    <a:pt x="230" y="3423"/>
                  </a:cubicBezTo>
                  <a:cubicBezTo>
                    <a:pt x="243" y="3474"/>
                    <a:pt x="279" y="3495"/>
                    <a:pt x="318" y="3495"/>
                  </a:cubicBezTo>
                  <a:cubicBezTo>
                    <a:pt x="380" y="3495"/>
                    <a:pt x="448" y="3439"/>
                    <a:pt x="427" y="3358"/>
                  </a:cubicBezTo>
                  <a:cubicBezTo>
                    <a:pt x="230" y="2273"/>
                    <a:pt x="296" y="1156"/>
                    <a:pt x="624" y="137"/>
                  </a:cubicBezTo>
                  <a:cubicBezTo>
                    <a:pt x="645" y="56"/>
                    <a:pt x="577" y="0"/>
                    <a:pt x="51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68"/>
            <p:cNvSpPr/>
            <p:nvPr/>
          </p:nvSpPr>
          <p:spPr>
            <a:xfrm flipH="1">
              <a:off x="8685225" y="4300350"/>
              <a:ext cx="18425" cy="51300"/>
            </a:xfrm>
            <a:custGeom>
              <a:rect b="b" l="l" r="r" t="t"/>
              <a:pathLst>
                <a:path extrusionOk="0" h="2052" w="737">
                  <a:moveTo>
                    <a:pt x="601" y="0"/>
                  </a:moveTo>
                  <a:cubicBezTo>
                    <a:pt x="573" y="0"/>
                    <a:pt x="545" y="12"/>
                    <a:pt x="526" y="41"/>
                  </a:cubicBezTo>
                  <a:cubicBezTo>
                    <a:pt x="132" y="600"/>
                    <a:pt x="0" y="1290"/>
                    <a:pt x="165" y="1980"/>
                  </a:cubicBezTo>
                  <a:cubicBezTo>
                    <a:pt x="177" y="2030"/>
                    <a:pt x="214" y="2051"/>
                    <a:pt x="252" y="2051"/>
                  </a:cubicBezTo>
                  <a:cubicBezTo>
                    <a:pt x="315" y="2051"/>
                    <a:pt x="382" y="1995"/>
                    <a:pt x="362" y="1914"/>
                  </a:cubicBezTo>
                  <a:cubicBezTo>
                    <a:pt x="230" y="1290"/>
                    <a:pt x="329" y="665"/>
                    <a:pt x="690" y="140"/>
                  </a:cubicBezTo>
                  <a:cubicBezTo>
                    <a:pt x="737" y="70"/>
                    <a:pt x="668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68"/>
            <p:cNvSpPr/>
            <p:nvPr/>
          </p:nvSpPr>
          <p:spPr>
            <a:xfrm flipH="1">
              <a:off x="8488050" y="4150050"/>
              <a:ext cx="113275" cy="24675"/>
            </a:xfrm>
            <a:custGeom>
              <a:rect b="b" l="l" r="r" t="t"/>
              <a:pathLst>
                <a:path extrusionOk="0" h="987" w="4531">
                  <a:moveTo>
                    <a:pt x="1927" y="0"/>
                  </a:moveTo>
                  <a:cubicBezTo>
                    <a:pt x="1311" y="0"/>
                    <a:pt x="693" y="132"/>
                    <a:pt x="114" y="401"/>
                  </a:cubicBezTo>
                  <a:cubicBezTo>
                    <a:pt x="1" y="429"/>
                    <a:pt x="82" y="579"/>
                    <a:pt x="169" y="579"/>
                  </a:cubicBezTo>
                  <a:cubicBezTo>
                    <a:pt x="184" y="579"/>
                    <a:pt x="198" y="575"/>
                    <a:pt x="212" y="565"/>
                  </a:cubicBezTo>
                  <a:cubicBezTo>
                    <a:pt x="759" y="312"/>
                    <a:pt x="1344" y="188"/>
                    <a:pt x="1928" y="188"/>
                  </a:cubicBezTo>
                  <a:cubicBezTo>
                    <a:pt x="2781" y="188"/>
                    <a:pt x="3630" y="452"/>
                    <a:pt x="4352" y="960"/>
                  </a:cubicBezTo>
                  <a:cubicBezTo>
                    <a:pt x="4372" y="979"/>
                    <a:pt x="4391" y="987"/>
                    <a:pt x="4408" y="987"/>
                  </a:cubicBezTo>
                  <a:cubicBezTo>
                    <a:pt x="4482" y="987"/>
                    <a:pt x="4531" y="848"/>
                    <a:pt x="4451" y="795"/>
                  </a:cubicBezTo>
                  <a:cubicBezTo>
                    <a:pt x="3695" y="272"/>
                    <a:pt x="2813" y="0"/>
                    <a:pt x="192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68"/>
            <p:cNvSpPr/>
            <p:nvPr/>
          </p:nvSpPr>
          <p:spPr>
            <a:xfrm flipH="1">
              <a:off x="8490675" y="4183900"/>
              <a:ext cx="70850" cy="26975"/>
            </a:xfrm>
            <a:custGeom>
              <a:rect b="b" l="l" r="r" t="t"/>
              <a:pathLst>
                <a:path extrusionOk="0" h="1079" w="2834">
                  <a:moveTo>
                    <a:pt x="132" y="0"/>
                  </a:moveTo>
                  <a:cubicBezTo>
                    <a:pt x="0" y="0"/>
                    <a:pt x="0" y="197"/>
                    <a:pt x="132" y="197"/>
                  </a:cubicBezTo>
                  <a:cubicBezTo>
                    <a:pt x="1052" y="197"/>
                    <a:pt x="1906" y="526"/>
                    <a:pt x="2629" y="1052"/>
                  </a:cubicBezTo>
                  <a:cubicBezTo>
                    <a:pt x="2648" y="1071"/>
                    <a:pt x="2668" y="1079"/>
                    <a:pt x="2688" y="1079"/>
                  </a:cubicBezTo>
                  <a:cubicBezTo>
                    <a:pt x="2769" y="1079"/>
                    <a:pt x="2834" y="940"/>
                    <a:pt x="2728" y="887"/>
                  </a:cubicBezTo>
                  <a:cubicBezTo>
                    <a:pt x="2005" y="329"/>
                    <a:pt x="1085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68"/>
            <p:cNvSpPr/>
            <p:nvPr/>
          </p:nvSpPr>
          <p:spPr>
            <a:xfrm flipH="1">
              <a:off x="8413300" y="4209850"/>
              <a:ext cx="63275" cy="64175"/>
            </a:xfrm>
            <a:custGeom>
              <a:rect b="b" l="l" r="r" t="t"/>
              <a:pathLst>
                <a:path extrusionOk="0" h="2567" w="2531">
                  <a:moveTo>
                    <a:pt x="143" y="0"/>
                  </a:moveTo>
                  <a:cubicBezTo>
                    <a:pt x="62" y="0"/>
                    <a:pt x="1" y="154"/>
                    <a:pt x="85" y="211"/>
                  </a:cubicBezTo>
                  <a:cubicBezTo>
                    <a:pt x="940" y="835"/>
                    <a:pt x="1696" y="1624"/>
                    <a:pt x="2287" y="2511"/>
                  </a:cubicBezTo>
                  <a:cubicBezTo>
                    <a:pt x="2317" y="2551"/>
                    <a:pt x="2352" y="2566"/>
                    <a:pt x="2386" y="2566"/>
                  </a:cubicBezTo>
                  <a:cubicBezTo>
                    <a:pt x="2464" y="2566"/>
                    <a:pt x="2530" y="2481"/>
                    <a:pt x="2484" y="2412"/>
                  </a:cubicBezTo>
                  <a:cubicBezTo>
                    <a:pt x="1860" y="1492"/>
                    <a:pt x="1104" y="671"/>
                    <a:pt x="184" y="14"/>
                  </a:cubicBezTo>
                  <a:cubicBezTo>
                    <a:pt x="170" y="4"/>
                    <a:pt x="15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68"/>
            <p:cNvSpPr/>
            <p:nvPr/>
          </p:nvSpPr>
          <p:spPr>
            <a:xfrm flipH="1">
              <a:off x="8411725" y="4215050"/>
              <a:ext cx="36850" cy="46450"/>
            </a:xfrm>
            <a:custGeom>
              <a:rect b="b" l="l" r="r" t="t"/>
              <a:pathLst>
                <a:path extrusionOk="0" h="1858" w="1474">
                  <a:moveTo>
                    <a:pt x="138" y="1"/>
                  </a:moveTo>
                  <a:cubicBezTo>
                    <a:pt x="62" y="1"/>
                    <a:pt x="0" y="93"/>
                    <a:pt x="50" y="167"/>
                  </a:cubicBezTo>
                  <a:lnTo>
                    <a:pt x="83" y="167"/>
                  </a:lnTo>
                  <a:cubicBezTo>
                    <a:pt x="510" y="693"/>
                    <a:pt x="937" y="1251"/>
                    <a:pt x="1266" y="1810"/>
                  </a:cubicBezTo>
                  <a:cubicBezTo>
                    <a:pt x="1288" y="1843"/>
                    <a:pt x="1320" y="1858"/>
                    <a:pt x="1352" y="1858"/>
                  </a:cubicBezTo>
                  <a:cubicBezTo>
                    <a:pt x="1415" y="1858"/>
                    <a:pt x="1474" y="1799"/>
                    <a:pt x="1430" y="1711"/>
                  </a:cubicBezTo>
                  <a:cubicBezTo>
                    <a:pt x="1101" y="1120"/>
                    <a:pt x="674" y="561"/>
                    <a:pt x="214" y="36"/>
                  </a:cubicBezTo>
                  <a:cubicBezTo>
                    <a:pt x="189" y="11"/>
                    <a:pt x="163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68"/>
            <p:cNvSpPr/>
            <p:nvPr/>
          </p:nvSpPr>
          <p:spPr>
            <a:xfrm flipH="1">
              <a:off x="8362375" y="4143075"/>
              <a:ext cx="29925" cy="121500"/>
            </a:xfrm>
            <a:custGeom>
              <a:rect b="b" l="l" r="r" t="t"/>
              <a:pathLst>
                <a:path extrusionOk="0" h="4860" w="1197">
                  <a:moveTo>
                    <a:pt x="1063" y="0"/>
                  </a:moveTo>
                  <a:cubicBezTo>
                    <a:pt x="1035" y="0"/>
                    <a:pt x="1006" y="16"/>
                    <a:pt x="986" y="56"/>
                  </a:cubicBezTo>
                  <a:cubicBezTo>
                    <a:pt x="165" y="1502"/>
                    <a:pt x="0" y="3210"/>
                    <a:pt x="526" y="4788"/>
                  </a:cubicBezTo>
                  <a:cubicBezTo>
                    <a:pt x="539" y="4838"/>
                    <a:pt x="575" y="4859"/>
                    <a:pt x="614" y="4859"/>
                  </a:cubicBezTo>
                  <a:cubicBezTo>
                    <a:pt x="676" y="4859"/>
                    <a:pt x="744" y="4803"/>
                    <a:pt x="723" y="4722"/>
                  </a:cubicBezTo>
                  <a:cubicBezTo>
                    <a:pt x="230" y="3210"/>
                    <a:pt x="395" y="1567"/>
                    <a:pt x="1151" y="154"/>
                  </a:cubicBezTo>
                  <a:cubicBezTo>
                    <a:pt x="1196" y="85"/>
                    <a:pt x="1130" y="0"/>
                    <a:pt x="10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68"/>
            <p:cNvSpPr/>
            <p:nvPr/>
          </p:nvSpPr>
          <p:spPr>
            <a:xfrm flipH="1">
              <a:off x="8350850" y="4087450"/>
              <a:ext cx="52950" cy="81675"/>
            </a:xfrm>
            <a:custGeom>
              <a:rect b="b" l="l" r="r" t="t"/>
              <a:pathLst>
                <a:path extrusionOk="0" h="3267" w="2118">
                  <a:moveTo>
                    <a:pt x="1949" y="0"/>
                  </a:moveTo>
                  <a:cubicBezTo>
                    <a:pt x="1934" y="0"/>
                    <a:pt x="1920" y="4"/>
                    <a:pt x="1906" y="13"/>
                  </a:cubicBezTo>
                  <a:cubicBezTo>
                    <a:pt x="723" y="638"/>
                    <a:pt x="0" y="1854"/>
                    <a:pt x="33" y="3168"/>
                  </a:cubicBezTo>
                  <a:cubicBezTo>
                    <a:pt x="33" y="3234"/>
                    <a:pt x="83" y="3267"/>
                    <a:pt x="132" y="3267"/>
                  </a:cubicBezTo>
                  <a:cubicBezTo>
                    <a:pt x="181" y="3267"/>
                    <a:pt x="230" y="3234"/>
                    <a:pt x="230" y="3168"/>
                  </a:cubicBezTo>
                  <a:cubicBezTo>
                    <a:pt x="230" y="1919"/>
                    <a:pt x="888" y="769"/>
                    <a:pt x="2005" y="211"/>
                  </a:cubicBezTo>
                  <a:cubicBezTo>
                    <a:pt x="2118" y="154"/>
                    <a:pt x="2036" y="0"/>
                    <a:pt x="19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68"/>
            <p:cNvSpPr/>
            <p:nvPr/>
          </p:nvSpPr>
          <p:spPr>
            <a:xfrm flipH="1">
              <a:off x="8054350" y="4029450"/>
              <a:ext cx="147375" cy="71425"/>
            </a:xfrm>
            <a:custGeom>
              <a:rect b="b" l="l" r="r" t="t"/>
              <a:pathLst>
                <a:path extrusionOk="0" h="2857" w="5895">
                  <a:moveTo>
                    <a:pt x="132" y="0"/>
                  </a:moveTo>
                  <a:cubicBezTo>
                    <a:pt x="1" y="0"/>
                    <a:pt x="1" y="197"/>
                    <a:pt x="132" y="197"/>
                  </a:cubicBezTo>
                  <a:cubicBezTo>
                    <a:pt x="2268" y="230"/>
                    <a:pt x="4306" y="1183"/>
                    <a:pt x="5686" y="2826"/>
                  </a:cubicBezTo>
                  <a:cubicBezTo>
                    <a:pt x="5700" y="2848"/>
                    <a:pt x="5719" y="2857"/>
                    <a:pt x="5739" y="2857"/>
                  </a:cubicBezTo>
                  <a:cubicBezTo>
                    <a:pt x="5810" y="2857"/>
                    <a:pt x="5894" y="2739"/>
                    <a:pt x="5817" y="2662"/>
                  </a:cubicBezTo>
                  <a:cubicBezTo>
                    <a:pt x="4404" y="986"/>
                    <a:pt x="2334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68"/>
            <p:cNvSpPr/>
            <p:nvPr/>
          </p:nvSpPr>
          <p:spPr>
            <a:xfrm flipH="1">
              <a:off x="8083925" y="4064675"/>
              <a:ext cx="59275" cy="37850"/>
            </a:xfrm>
            <a:custGeom>
              <a:rect b="b" l="l" r="r" t="t"/>
              <a:pathLst>
                <a:path extrusionOk="0" h="1514" w="2371">
                  <a:moveTo>
                    <a:pt x="129" y="1"/>
                  </a:moveTo>
                  <a:cubicBezTo>
                    <a:pt x="22" y="1"/>
                    <a:pt x="1" y="171"/>
                    <a:pt x="92" y="201"/>
                  </a:cubicBezTo>
                  <a:cubicBezTo>
                    <a:pt x="847" y="497"/>
                    <a:pt x="1537" y="957"/>
                    <a:pt x="2129" y="1483"/>
                  </a:cubicBezTo>
                  <a:cubicBezTo>
                    <a:pt x="2151" y="1505"/>
                    <a:pt x="2176" y="1514"/>
                    <a:pt x="2200" y="1514"/>
                  </a:cubicBezTo>
                  <a:cubicBezTo>
                    <a:pt x="2287" y="1514"/>
                    <a:pt x="2370" y="1403"/>
                    <a:pt x="2293" y="1352"/>
                  </a:cubicBezTo>
                  <a:cubicBezTo>
                    <a:pt x="1636" y="793"/>
                    <a:pt x="946" y="333"/>
                    <a:pt x="157" y="4"/>
                  </a:cubicBezTo>
                  <a:cubicBezTo>
                    <a:pt x="147" y="2"/>
                    <a:pt x="138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68"/>
            <p:cNvSpPr/>
            <p:nvPr/>
          </p:nvSpPr>
          <p:spPr>
            <a:xfrm flipH="1">
              <a:off x="8069075" y="4102625"/>
              <a:ext cx="48300" cy="38200"/>
            </a:xfrm>
            <a:custGeom>
              <a:rect b="b" l="l" r="r" t="t"/>
              <a:pathLst>
                <a:path extrusionOk="0" h="1528" w="1932">
                  <a:moveTo>
                    <a:pt x="141" y="0"/>
                  </a:moveTo>
                  <a:cubicBezTo>
                    <a:pt x="63" y="0"/>
                    <a:pt x="1" y="111"/>
                    <a:pt x="77" y="162"/>
                  </a:cubicBezTo>
                  <a:lnTo>
                    <a:pt x="1720" y="1509"/>
                  </a:lnTo>
                  <a:cubicBezTo>
                    <a:pt x="1739" y="1522"/>
                    <a:pt x="1758" y="1527"/>
                    <a:pt x="1777" y="1527"/>
                  </a:cubicBezTo>
                  <a:cubicBezTo>
                    <a:pt x="1860" y="1527"/>
                    <a:pt x="1932" y="1425"/>
                    <a:pt x="1852" y="1345"/>
                  </a:cubicBezTo>
                  <a:lnTo>
                    <a:pt x="209" y="31"/>
                  </a:lnTo>
                  <a:cubicBezTo>
                    <a:pt x="187" y="9"/>
                    <a:pt x="164" y="0"/>
                    <a:pt x="14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68"/>
            <p:cNvSpPr/>
            <p:nvPr/>
          </p:nvSpPr>
          <p:spPr>
            <a:xfrm flipH="1">
              <a:off x="7967375" y="4185900"/>
              <a:ext cx="67100" cy="85700"/>
            </a:xfrm>
            <a:custGeom>
              <a:rect b="b" l="l" r="r" t="t"/>
              <a:pathLst>
                <a:path extrusionOk="0" h="3428" w="2684">
                  <a:moveTo>
                    <a:pt x="155" y="1"/>
                  </a:moveTo>
                  <a:cubicBezTo>
                    <a:pt x="72" y="1"/>
                    <a:pt x="0" y="103"/>
                    <a:pt x="80" y="183"/>
                  </a:cubicBezTo>
                  <a:cubicBezTo>
                    <a:pt x="1132" y="1004"/>
                    <a:pt x="1953" y="2122"/>
                    <a:pt x="2446" y="3370"/>
                  </a:cubicBezTo>
                  <a:cubicBezTo>
                    <a:pt x="2472" y="3409"/>
                    <a:pt x="2518" y="3428"/>
                    <a:pt x="2561" y="3428"/>
                  </a:cubicBezTo>
                  <a:cubicBezTo>
                    <a:pt x="2626" y="3428"/>
                    <a:pt x="2683" y="3384"/>
                    <a:pt x="2643" y="3305"/>
                  </a:cubicBezTo>
                  <a:cubicBezTo>
                    <a:pt x="2150" y="2023"/>
                    <a:pt x="1296" y="873"/>
                    <a:pt x="212" y="19"/>
                  </a:cubicBezTo>
                  <a:cubicBezTo>
                    <a:pt x="193" y="6"/>
                    <a:pt x="174" y="1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68"/>
            <p:cNvSpPr/>
            <p:nvPr/>
          </p:nvSpPr>
          <p:spPr>
            <a:xfrm flipH="1">
              <a:off x="7935525" y="4820175"/>
              <a:ext cx="111225" cy="19600"/>
            </a:xfrm>
            <a:custGeom>
              <a:rect b="b" l="l" r="r" t="t"/>
              <a:pathLst>
                <a:path extrusionOk="0" h="784" w="4449">
                  <a:moveTo>
                    <a:pt x="149" y="1"/>
                  </a:moveTo>
                  <a:cubicBezTo>
                    <a:pt x="52" y="1"/>
                    <a:pt x="1" y="125"/>
                    <a:pt x="111" y="180"/>
                  </a:cubicBezTo>
                  <a:lnTo>
                    <a:pt x="111" y="213"/>
                  </a:lnTo>
                  <a:cubicBezTo>
                    <a:pt x="956" y="593"/>
                    <a:pt x="1869" y="783"/>
                    <a:pt x="2789" y="783"/>
                  </a:cubicBezTo>
                  <a:cubicBezTo>
                    <a:pt x="3300" y="783"/>
                    <a:pt x="3813" y="725"/>
                    <a:pt x="4317" y="607"/>
                  </a:cubicBezTo>
                  <a:cubicBezTo>
                    <a:pt x="4449" y="574"/>
                    <a:pt x="4383" y="410"/>
                    <a:pt x="4252" y="410"/>
                  </a:cubicBezTo>
                  <a:cubicBezTo>
                    <a:pt x="3786" y="524"/>
                    <a:pt x="3313" y="578"/>
                    <a:pt x="2841" y="578"/>
                  </a:cubicBezTo>
                  <a:cubicBezTo>
                    <a:pt x="1944" y="578"/>
                    <a:pt x="1049" y="382"/>
                    <a:pt x="210" y="16"/>
                  </a:cubicBezTo>
                  <a:cubicBezTo>
                    <a:pt x="188" y="5"/>
                    <a:pt x="168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68"/>
            <p:cNvSpPr/>
            <p:nvPr/>
          </p:nvSpPr>
          <p:spPr>
            <a:xfrm flipH="1">
              <a:off x="7948675" y="4788425"/>
              <a:ext cx="89300" cy="9475"/>
            </a:xfrm>
            <a:custGeom>
              <a:rect b="b" l="l" r="r" t="t"/>
              <a:pathLst>
                <a:path extrusionOk="0" h="379" w="3572">
                  <a:moveTo>
                    <a:pt x="158" y="1"/>
                  </a:moveTo>
                  <a:cubicBezTo>
                    <a:pt x="47" y="1"/>
                    <a:pt x="0" y="171"/>
                    <a:pt x="122" y="201"/>
                  </a:cubicBezTo>
                  <a:cubicBezTo>
                    <a:pt x="772" y="320"/>
                    <a:pt x="1435" y="379"/>
                    <a:pt x="2102" y="379"/>
                  </a:cubicBezTo>
                  <a:cubicBezTo>
                    <a:pt x="2547" y="379"/>
                    <a:pt x="2994" y="353"/>
                    <a:pt x="3440" y="300"/>
                  </a:cubicBezTo>
                  <a:cubicBezTo>
                    <a:pt x="3572" y="300"/>
                    <a:pt x="3572" y="103"/>
                    <a:pt x="3440" y="103"/>
                  </a:cubicBezTo>
                  <a:cubicBezTo>
                    <a:pt x="3007" y="155"/>
                    <a:pt x="2568" y="182"/>
                    <a:pt x="2130" y="182"/>
                  </a:cubicBezTo>
                  <a:cubicBezTo>
                    <a:pt x="1473" y="182"/>
                    <a:pt x="818" y="123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68"/>
            <p:cNvSpPr/>
            <p:nvPr/>
          </p:nvSpPr>
          <p:spPr>
            <a:xfrm flipH="1">
              <a:off x="7760025" y="4656925"/>
              <a:ext cx="90075" cy="130825"/>
            </a:xfrm>
            <a:custGeom>
              <a:rect b="b" l="l" r="r" t="t"/>
              <a:pathLst>
                <a:path extrusionOk="0" h="5233" w="3603">
                  <a:moveTo>
                    <a:pt x="3472" y="1"/>
                  </a:moveTo>
                  <a:cubicBezTo>
                    <a:pt x="3434" y="1"/>
                    <a:pt x="3397" y="22"/>
                    <a:pt x="3385" y="72"/>
                  </a:cubicBezTo>
                  <a:cubicBezTo>
                    <a:pt x="3220" y="1058"/>
                    <a:pt x="2859" y="2011"/>
                    <a:pt x="2366" y="2865"/>
                  </a:cubicBezTo>
                  <a:cubicBezTo>
                    <a:pt x="2103" y="3293"/>
                    <a:pt x="1840" y="3720"/>
                    <a:pt x="1512" y="4114"/>
                  </a:cubicBezTo>
                  <a:cubicBezTo>
                    <a:pt x="1247" y="4438"/>
                    <a:pt x="797" y="5026"/>
                    <a:pt x="328" y="5026"/>
                  </a:cubicBezTo>
                  <a:cubicBezTo>
                    <a:pt x="273" y="5026"/>
                    <a:pt x="219" y="5018"/>
                    <a:pt x="164" y="5001"/>
                  </a:cubicBezTo>
                  <a:cubicBezTo>
                    <a:pt x="33" y="5001"/>
                    <a:pt x="0" y="5166"/>
                    <a:pt x="132" y="5199"/>
                  </a:cubicBezTo>
                  <a:cubicBezTo>
                    <a:pt x="207" y="5222"/>
                    <a:pt x="280" y="5233"/>
                    <a:pt x="350" y="5233"/>
                  </a:cubicBezTo>
                  <a:cubicBezTo>
                    <a:pt x="769" y="5233"/>
                    <a:pt x="1099" y="4851"/>
                    <a:pt x="1380" y="4541"/>
                  </a:cubicBezTo>
                  <a:cubicBezTo>
                    <a:pt x="2530" y="3325"/>
                    <a:pt x="3286" y="1781"/>
                    <a:pt x="3582" y="138"/>
                  </a:cubicBezTo>
                  <a:cubicBezTo>
                    <a:pt x="3602" y="57"/>
                    <a:pt x="3535" y="1"/>
                    <a:pt x="34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68"/>
            <p:cNvSpPr/>
            <p:nvPr/>
          </p:nvSpPr>
          <p:spPr>
            <a:xfrm flipH="1">
              <a:off x="7773675" y="4559325"/>
              <a:ext cx="11525" cy="66700"/>
            </a:xfrm>
            <a:custGeom>
              <a:rect b="b" l="l" r="r" t="t"/>
              <a:pathLst>
                <a:path extrusionOk="0" h="2668" w="461">
                  <a:moveTo>
                    <a:pt x="296" y="0"/>
                  </a:moveTo>
                  <a:cubicBezTo>
                    <a:pt x="247" y="0"/>
                    <a:pt x="197" y="33"/>
                    <a:pt x="197" y="99"/>
                  </a:cubicBezTo>
                  <a:cubicBezTo>
                    <a:pt x="263" y="920"/>
                    <a:pt x="197" y="1742"/>
                    <a:pt x="0" y="2530"/>
                  </a:cubicBezTo>
                  <a:cubicBezTo>
                    <a:pt x="0" y="2612"/>
                    <a:pt x="63" y="2668"/>
                    <a:pt x="119" y="2668"/>
                  </a:cubicBezTo>
                  <a:cubicBezTo>
                    <a:pt x="153" y="2668"/>
                    <a:pt x="185" y="2646"/>
                    <a:pt x="197" y="2596"/>
                  </a:cubicBezTo>
                  <a:cubicBezTo>
                    <a:pt x="427" y="1775"/>
                    <a:pt x="460" y="953"/>
                    <a:pt x="394" y="99"/>
                  </a:cubicBezTo>
                  <a:cubicBezTo>
                    <a:pt x="394" y="33"/>
                    <a:pt x="345" y="0"/>
                    <a:pt x="29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68"/>
            <p:cNvSpPr/>
            <p:nvPr/>
          </p:nvSpPr>
          <p:spPr>
            <a:xfrm flipH="1">
              <a:off x="7806550" y="4848150"/>
              <a:ext cx="76075" cy="31575"/>
            </a:xfrm>
            <a:custGeom>
              <a:rect b="b" l="l" r="r" t="t"/>
              <a:pathLst>
                <a:path extrusionOk="0" h="1263" w="3043">
                  <a:moveTo>
                    <a:pt x="164" y="1"/>
                  </a:moveTo>
                  <a:cubicBezTo>
                    <a:pt x="62" y="1"/>
                    <a:pt x="0" y="155"/>
                    <a:pt x="85" y="211"/>
                  </a:cubicBezTo>
                  <a:cubicBezTo>
                    <a:pt x="940" y="770"/>
                    <a:pt x="1860" y="1098"/>
                    <a:pt x="2846" y="1263"/>
                  </a:cubicBezTo>
                  <a:cubicBezTo>
                    <a:pt x="2977" y="1263"/>
                    <a:pt x="3043" y="1066"/>
                    <a:pt x="2911" y="1066"/>
                  </a:cubicBezTo>
                  <a:cubicBezTo>
                    <a:pt x="1925" y="934"/>
                    <a:pt x="1005" y="573"/>
                    <a:pt x="217" y="14"/>
                  </a:cubicBezTo>
                  <a:cubicBezTo>
                    <a:pt x="198" y="5"/>
                    <a:pt x="181" y="1"/>
                    <a:pt x="16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68"/>
            <p:cNvSpPr/>
            <p:nvPr/>
          </p:nvSpPr>
          <p:spPr>
            <a:xfrm flipH="1">
              <a:off x="7791750" y="4827575"/>
              <a:ext cx="49750" cy="20950"/>
            </a:xfrm>
            <a:custGeom>
              <a:rect b="b" l="l" r="r" t="t"/>
              <a:pathLst>
                <a:path extrusionOk="0" h="838" w="1990">
                  <a:moveTo>
                    <a:pt x="154" y="0"/>
                  </a:moveTo>
                  <a:cubicBezTo>
                    <a:pt x="57" y="0"/>
                    <a:pt x="1" y="125"/>
                    <a:pt x="83" y="180"/>
                  </a:cubicBezTo>
                  <a:lnTo>
                    <a:pt x="116" y="180"/>
                  </a:lnTo>
                  <a:cubicBezTo>
                    <a:pt x="609" y="574"/>
                    <a:pt x="1201" y="771"/>
                    <a:pt x="1858" y="837"/>
                  </a:cubicBezTo>
                  <a:cubicBezTo>
                    <a:pt x="1989" y="837"/>
                    <a:pt x="1956" y="640"/>
                    <a:pt x="1858" y="640"/>
                  </a:cubicBezTo>
                  <a:cubicBezTo>
                    <a:pt x="1233" y="574"/>
                    <a:pt x="675" y="377"/>
                    <a:pt x="215" y="16"/>
                  </a:cubicBezTo>
                  <a:cubicBezTo>
                    <a:pt x="194" y="5"/>
                    <a:pt x="173" y="0"/>
                    <a:pt x="15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68"/>
            <p:cNvSpPr/>
            <p:nvPr/>
          </p:nvSpPr>
          <p:spPr>
            <a:xfrm flipH="1">
              <a:off x="7762175" y="4819650"/>
              <a:ext cx="40025" cy="7175"/>
            </a:xfrm>
            <a:custGeom>
              <a:rect b="b" l="l" r="r" t="t"/>
              <a:pathLst>
                <a:path extrusionOk="0" h="287" w="1601">
                  <a:moveTo>
                    <a:pt x="158" y="0"/>
                  </a:moveTo>
                  <a:cubicBezTo>
                    <a:pt x="47" y="0"/>
                    <a:pt x="0" y="171"/>
                    <a:pt x="121" y="201"/>
                  </a:cubicBezTo>
                  <a:cubicBezTo>
                    <a:pt x="413" y="264"/>
                    <a:pt x="705" y="286"/>
                    <a:pt x="996" y="286"/>
                  </a:cubicBezTo>
                  <a:cubicBezTo>
                    <a:pt x="1165" y="286"/>
                    <a:pt x="1333" y="279"/>
                    <a:pt x="1502" y="267"/>
                  </a:cubicBezTo>
                  <a:cubicBezTo>
                    <a:pt x="1567" y="267"/>
                    <a:pt x="1600" y="201"/>
                    <a:pt x="1600" y="168"/>
                  </a:cubicBezTo>
                  <a:cubicBezTo>
                    <a:pt x="1600" y="115"/>
                    <a:pt x="1578" y="61"/>
                    <a:pt x="1534" y="61"/>
                  </a:cubicBezTo>
                  <a:cubicBezTo>
                    <a:pt x="1525" y="61"/>
                    <a:pt x="1514" y="64"/>
                    <a:pt x="1502" y="70"/>
                  </a:cubicBezTo>
                  <a:cubicBezTo>
                    <a:pt x="1387" y="78"/>
                    <a:pt x="1270" y="83"/>
                    <a:pt x="1152" y="83"/>
                  </a:cubicBezTo>
                  <a:cubicBezTo>
                    <a:pt x="830" y="83"/>
                    <a:pt x="500" y="52"/>
                    <a:pt x="187" y="4"/>
                  </a:cubicBezTo>
                  <a:cubicBezTo>
                    <a:pt x="177" y="1"/>
                    <a:pt x="167" y="0"/>
                    <a:pt x="15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68"/>
            <p:cNvSpPr/>
            <p:nvPr/>
          </p:nvSpPr>
          <p:spPr>
            <a:xfrm flipH="1">
              <a:off x="7625825" y="4767525"/>
              <a:ext cx="45400" cy="68725"/>
            </a:xfrm>
            <a:custGeom>
              <a:rect b="b" l="l" r="r" t="t"/>
              <a:pathLst>
                <a:path extrusionOk="0" h="2749" w="1816">
                  <a:moveTo>
                    <a:pt x="1713" y="1"/>
                  </a:moveTo>
                  <a:cubicBezTo>
                    <a:pt x="1673" y="1"/>
                    <a:pt x="1633" y="27"/>
                    <a:pt x="1619" y="84"/>
                  </a:cubicBezTo>
                  <a:cubicBezTo>
                    <a:pt x="1323" y="1037"/>
                    <a:pt x="797" y="1892"/>
                    <a:pt x="74" y="2582"/>
                  </a:cubicBezTo>
                  <a:cubicBezTo>
                    <a:pt x="0" y="2656"/>
                    <a:pt x="74" y="2748"/>
                    <a:pt x="144" y="2748"/>
                  </a:cubicBezTo>
                  <a:cubicBezTo>
                    <a:pt x="167" y="2748"/>
                    <a:pt x="189" y="2738"/>
                    <a:pt x="206" y="2713"/>
                  </a:cubicBezTo>
                  <a:cubicBezTo>
                    <a:pt x="962" y="2023"/>
                    <a:pt x="1520" y="1103"/>
                    <a:pt x="1816" y="117"/>
                  </a:cubicBezTo>
                  <a:cubicBezTo>
                    <a:pt x="1816" y="43"/>
                    <a:pt x="1764" y="1"/>
                    <a:pt x="17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68"/>
            <p:cNvSpPr/>
            <p:nvPr/>
          </p:nvSpPr>
          <p:spPr>
            <a:xfrm flipH="1">
              <a:off x="7613000" y="4462000"/>
              <a:ext cx="55150" cy="71250"/>
            </a:xfrm>
            <a:custGeom>
              <a:rect b="b" l="l" r="r" t="t"/>
              <a:pathLst>
                <a:path extrusionOk="0" h="2850" w="2206">
                  <a:moveTo>
                    <a:pt x="134" y="0"/>
                  </a:moveTo>
                  <a:cubicBezTo>
                    <a:pt x="56" y="0"/>
                    <a:pt x="0" y="125"/>
                    <a:pt x="83" y="180"/>
                  </a:cubicBezTo>
                  <a:cubicBezTo>
                    <a:pt x="970" y="837"/>
                    <a:pt x="1660" y="1724"/>
                    <a:pt x="1989" y="2776"/>
                  </a:cubicBezTo>
                  <a:cubicBezTo>
                    <a:pt x="2002" y="2829"/>
                    <a:pt x="2041" y="2850"/>
                    <a:pt x="2082" y="2850"/>
                  </a:cubicBezTo>
                  <a:cubicBezTo>
                    <a:pt x="2142" y="2850"/>
                    <a:pt x="2206" y="2802"/>
                    <a:pt x="2186" y="2743"/>
                  </a:cubicBezTo>
                  <a:cubicBezTo>
                    <a:pt x="1857" y="1626"/>
                    <a:pt x="1134" y="673"/>
                    <a:pt x="181" y="16"/>
                  </a:cubicBezTo>
                  <a:cubicBezTo>
                    <a:pt x="165" y="5"/>
                    <a:pt x="15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68"/>
            <p:cNvSpPr/>
            <p:nvPr/>
          </p:nvSpPr>
          <p:spPr>
            <a:xfrm flipH="1">
              <a:off x="7599525" y="4446200"/>
              <a:ext cx="34850" cy="48975"/>
            </a:xfrm>
            <a:custGeom>
              <a:rect b="b" l="l" r="r" t="t"/>
              <a:pathLst>
                <a:path extrusionOk="0" h="1959" w="1394">
                  <a:moveTo>
                    <a:pt x="159" y="1"/>
                  </a:moveTo>
                  <a:cubicBezTo>
                    <a:pt x="83" y="1"/>
                    <a:pt x="0" y="86"/>
                    <a:pt x="46" y="155"/>
                  </a:cubicBezTo>
                  <a:lnTo>
                    <a:pt x="1163" y="1896"/>
                  </a:lnTo>
                  <a:cubicBezTo>
                    <a:pt x="1185" y="1940"/>
                    <a:pt x="1222" y="1958"/>
                    <a:pt x="1257" y="1958"/>
                  </a:cubicBezTo>
                  <a:cubicBezTo>
                    <a:pt x="1328" y="1958"/>
                    <a:pt x="1393" y="1885"/>
                    <a:pt x="1328" y="1798"/>
                  </a:cubicBezTo>
                  <a:lnTo>
                    <a:pt x="243" y="56"/>
                  </a:lnTo>
                  <a:cubicBezTo>
                    <a:pt x="224" y="17"/>
                    <a:pt x="192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68"/>
            <p:cNvSpPr/>
            <p:nvPr/>
          </p:nvSpPr>
          <p:spPr>
            <a:xfrm flipH="1">
              <a:off x="7553350" y="4429325"/>
              <a:ext cx="63800" cy="106400"/>
            </a:xfrm>
            <a:custGeom>
              <a:rect b="b" l="l" r="r" t="t"/>
              <a:pathLst>
                <a:path extrusionOk="0" h="4256" w="2552">
                  <a:moveTo>
                    <a:pt x="137" y="0"/>
                  </a:moveTo>
                  <a:cubicBezTo>
                    <a:pt x="69" y="0"/>
                    <a:pt x="1" y="70"/>
                    <a:pt x="47" y="140"/>
                  </a:cubicBezTo>
                  <a:cubicBezTo>
                    <a:pt x="967" y="1388"/>
                    <a:pt x="1723" y="2769"/>
                    <a:pt x="2315" y="4182"/>
                  </a:cubicBezTo>
                  <a:cubicBezTo>
                    <a:pt x="2341" y="4234"/>
                    <a:pt x="2388" y="4255"/>
                    <a:pt x="2431" y="4255"/>
                  </a:cubicBezTo>
                  <a:cubicBezTo>
                    <a:pt x="2496" y="4255"/>
                    <a:pt x="2551" y="4208"/>
                    <a:pt x="2512" y="4149"/>
                  </a:cubicBezTo>
                  <a:cubicBezTo>
                    <a:pt x="1920" y="2703"/>
                    <a:pt x="1132" y="1323"/>
                    <a:pt x="212" y="41"/>
                  </a:cubicBezTo>
                  <a:cubicBezTo>
                    <a:pt x="192" y="12"/>
                    <a:pt x="165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68"/>
            <p:cNvSpPr/>
            <p:nvPr/>
          </p:nvSpPr>
          <p:spPr>
            <a:xfrm flipH="1">
              <a:off x="7558450" y="4618675"/>
              <a:ext cx="42950" cy="97625"/>
            </a:xfrm>
            <a:custGeom>
              <a:rect b="b" l="l" r="r" t="t"/>
              <a:pathLst>
                <a:path extrusionOk="0" h="3905" w="1718">
                  <a:moveTo>
                    <a:pt x="1429" y="1"/>
                  </a:moveTo>
                  <a:cubicBezTo>
                    <a:pt x="1368" y="1"/>
                    <a:pt x="1303" y="44"/>
                    <a:pt x="1323" y="124"/>
                  </a:cubicBezTo>
                  <a:cubicBezTo>
                    <a:pt x="1487" y="1471"/>
                    <a:pt x="1027" y="2785"/>
                    <a:pt x="74" y="3738"/>
                  </a:cubicBezTo>
                  <a:cubicBezTo>
                    <a:pt x="1" y="3812"/>
                    <a:pt x="74" y="3905"/>
                    <a:pt x="158" y="3905"/>
                  </a:cubicBezTo>
                  <a:cubicBezTo>
                    <a:pt x="185" y="3905"/>
                    <a:pt x="214" y="3894"/>
                    <a:pt x="239" y="3870"/>
                  </a:cubicBezTo>
                  <a:cubicBezTo>
                    <a:pt x="1225" y="2884"/>
                    <a:pt x="1718" y="1471"/>
                    <a:pt x="1520" y="58"/>
                  </a:cubicBezTo>
                  <a:cubicBezTo>
                    <a:pt x="1507" y="19"/>
                    <a:pt x="1469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68"/>
            <p:cNvSpPr/>
            <p:nvPr/>
          </p:nvSpPr>
          <p:spPr>
            <a:xfrm flipH="1">
              <a:off x="7537925" y="4561775"/>
              <a:ext cx="7400" cy="92875"/>
            </a:xfrm>
            <a:custGeom>
              <a:rect b="b" l="l" r="r" t="t"/>
              <a:pathLst>
                <a:path extrusionOk="0" h="3715" w="296">
                  <a:moveTo>
                    <a:pt x="148" y="1"/>
                  </a:moveTo>
                  <a:cubicBezTo>
                    <a:pt x="91" y="1"/>
                    <a:pt x="33" y="34"/>
                    <a:pt x="33" y="99"/>
                  </a:cubicBezTo>
                  <a:cubicBezTo>
                    <a:pt x="99" y="1282"/>
                    <a:pt x="66" y="2432"/>
                    <a:pt x="0" y="3615"/>
                  </a:cubicBezTo>
                  <a:cubicBezTo>
                    <a:pt x="0" y="3681"/>
                    <a:pt x="50" y="3714"/>
                    <a:pt x="99" y="3714"/>
                  </a:cubicBezTo>
                  <a:cubicBezTo>
                    <a:pt x="148" y="3714"/>
                    <a:pt x="197" y="3681"/>
                    <a:pt x="197" y="3615"/>
                  </a:cubicBezTo>
                  <a:cubicBezTo>
                    <a:pt x="296" y="2432"/>
                    <a:pt x="296" y="1282"/>
                    <a:pt x="263" y="99"/>
                  </a:cubicBezTo>
                  <a:cubicBezTo>
                    <a:pt x="263" y="34"/>
                    <a:pt x="206" y="1"/>
                    <a:pt x="14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68"/>
            <p:cNvSpPr/>
            <p:nvPr/>
          </p:nvSpPr>
          <p:spPr>
            <a:xfrm flipH="1">
              <a:off x="7879050" y="4099350"/>
              <a:ext cx="123450" cy="43550"/>
            </a:xfrm>
            <a:custGeom>
              <a:rect b="b" l="l" r="r" t="t"/>
              <a:pathLst>
                <a:path extrusionOk="0" h="1742" w="4938">
                  <a:moveTo>
                    <a:pt x="3675" y="1"/>
                  </a:moveTo>
                  <a:cubicBezTo>
                    <a:pt x="2314" y="1"/>
                    <a:pt x="1001" y="546"/>
                    <a:pt x="50" y="1575"/>
                  </a:cubicBezTo>
                  <a:cubicBezTo>
                    <a:pt x="1" y="1649"/>
                    <a:pt x="62" y="1741"/>
                    <a:pt x="138" y="1741"/>
                  </a:cubicBezTo>
                  <a:cubicBezTo>
                    <a:pt x="163" y="1741"/>
                    <a:pt x="190" y="1731"/>
                    <a:pt x="214" y="1706"/>
                  </a:cubicBezTo>
                  <a:cubicBezTo>
                    <a:pt x="1099" y="745"/>
                    <a:pt x="2334" y="213"/>
                    <a:pt x="3605" y="213"/>
                  </a:cubicBezTo>
                  <a:cubicBezTo>
                    <a:pt x="3986" y="213"/>
                    <a:pt x="4370" y="260"/>
                    <a:pt x="4749" y="359"/>
                  </a:cubicBezTo>
                  <a:cubicBezTo>
                    <a:pt x="4758" y="361"/>
                    <a:pt x="4766" y="362"/>
                    <a:pt x="4774" y="362"/>
                  </a:cubicBezTo>
                  <a:cubicBezTo>
                    <a:pt x="4888" y="362"/>
                    <a:pt x="4937" y="160"/>
                    <a:pt x="4815" y="129"/>
                  </a:cubicBezTo>
                  <a:cubicBezTo>
                    <a:pt x="4435" y="43"/>
                    <a:pt x="4053" y="1"/>
                    <a:pt x="36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68"/>
            <p:cNvSpPr/>
            <p:nvPr/>
          </p:nvSpPr>
          <p:spPr>
            <a:xfrm flipH="1">
              <a:off x="7748700" y="4127650"/>
              <a:ext cx="78700" cy="82300"/>
            </a:xfrm>
            <a:custGeom>
              <a:rect b="b" l="l" r="r" t="t"/>
              <a:pathLst>
                <a:path extrusionOk="0" h="3292" w="3148">
                  <a:moveTo>
                    <a:pt x="150" y="0"/>
                  </a:moveTo>
                  <a:cubicBezTo>
                    <a:pt x="52" y="0"/>
                    <a:pt x="0" y="130"/>
                    <a:pt x="111" y="213"/>
                  </a:cubicBezTo>
                  <a:cubicBezTo>
                    <a:pt x="1294" y="936"/>
                    <a:pt x="2280" y="1987"/>
                    <a:pt x="2937" y="3236"/>
                  </a:cubicBezTo>
                  <a:cubicBezTo>
                    <a:pt x="2957" y="3275"/>
                    <a:pt x="2985" y="3291"/>
                    <a:pt x="3014" y="3291"/>
                  </a:cubicBezTo>
                  <a:cubicBezTo>
                    <a:pt x="3081" y="3291"/>
                    <a:pt x="3147" y="3206"/>
                    <a:pt x="3101" y="3137"/>
                  </a:cubicBezTo>
                  <a:cubicBezTo>
                    <a:pt x="2444" y="1856"/>
                    <a:pt x="1425" y="771"/>
                    <a:pt x="209" y="16"/>
                  </a:cubicBezTo>
                  <a:cubicBezTo>
                    <a:pt x="188" y="5"/>
                    <a:pt x="168" y="0"/>
                    <a:pt x="15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68"/>
            <p:cNvSpPr/>
            <p:nvPr/>
          </p:nvSpPr>
          <p:spPr>
            <a:xfrm flipH="1">
              <a:off x="7682500" y="4225575"/>
              <a:ext cx="41675" cy="159400"/>
            </a:xfrm>
            <a:custGeom>
              <a:rect b="b" l="l" r="r" t="t"/>
              <a:pathLst>
                <a:path extrusionOk="0" h="6376" w="1667">
                  <a:moveTo>
                    <a:pt x="145" y="1"/>
                  </a:moveTo>
                  <a:cubicBezTo>
                    <a:pt x="76" y="1"/>
                    <a:pt x="0" y="71"/>
                    <a:pt x="24" y="140"/>
                  </a:cubicBezTo>
                  <a:cubicBezTo>
                    <a:pt x="944" y="2079"/>
                    <a:pt x="1437" y="4149"/>
                    <a:pt x="1469" y="6252"/>
                  </a:cubicBezTo>
                  <a:cubicBezTo>
                    <a:pt x="1469" y="6335"/>
                    <a:pt x="1519" y="6376"/>
                    <a:pt x="1568" y="6376"/>
                  </a:cubicBezTo>
                  <a:cubicBezTo>
                    <a:pt x="1617" y="6376"/>
                    <a:pt x="1667" y="6335"/>
                    <a:pt x="1667" y="6252"/>
                  </a:cubicBezTo>
                  <a:cubicBezTo>
                    <a:pt x="1634" y="4116"/>
                    <a:pt x="1141" y="1981"/>
                    <a:pt x="221" y="42"/>
                  </a:cubicBezTo>
                  <a:cubicBezTo>
                    <a:pt x="202" y="13"/>
                    <a:pt x="174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68"/>
            <p:cNvSpPr/>
            <p:nvPr/>
          </p:nvSpPr>
          <p:spPr>
            <a:xfrm flipH="1">
              <a:off x="7715350" y="4280275"/>
              <a:ext cx="25825" cy="96850"/>
            </a:xfrm>
            <a:custGeom>
              <a:rect b="b" l="l" r="r" t="t"/>
              <a:pathLst>
                <a:path extrusionOk="0" h="3874" w="1033">
                  <a:moveTo>
                    <a:pt x="159" y="0"/>
                  </a:moveTo>
                  <a:cubicBezTo>
                    <a:pt x="83" y="0"/>
                    <a:pt x="0" y="85"/>
                    <a:pt x="46" y="154"/>
                  </a:cubicBezTo>
                  <a:cubicBezTo>
                    <a:pt x="638" y="1238"/>
                    <a:pt x="835" y="2520"/>
                    <a:pt x="638" y="3736"/>
                  </a:cubicBezTo>
                  <a:cubicBezTo>
                    <a:pt x="618" y="3817"/>
                    <a:pt x="685" y="3873"/>
                    <a:pt x="747" y="3873"/>
                  </a:cubicBezTo>
                  <a:cubicBezTo>
                    <a:pt x="786" y="3873"/>
                    <a:pt x="822" y="3852"/>
                    <a:pt x="835" y="3802"/>
                  </a:cubicBezTo>
                  <a:cubicBezTo>
                    <a:pt x="1032" y="2520"/>
                    <a:pt x="835" y="1206"/>
                    <a:pt x="244" y="55"/>
                  </a:cubicBezTo>
                  <a:cubicBezTo>
                    <a:pt x="224" y="16"/>
                    <a:pt x="192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68"/>
            <p:cNvSpPr/>
            <p:nvPr/>
          </p:nvSpPr>
          <p:spPr>
            <a:xfrm flipH="1">
              <a:off x="7657025" y="4256450"/>
              <a:ext cx="26650" cy="110650"/>
            </a:xfrm>
            <a:custGeom>
              <a:rect b="b" l="l" r="r" t="t"/>
              <a:pathLst>
                <a:path extrusionOk="0" h="4426" w="1066">
                  <a:moveTo>
                    <a:pt x="148" y="0"/>
                  </a:moveTo>
                  <a:cubicBezTo>
                    <a:pt x="83" y="0"/>
                    <a:pt x="1" y="85"/>
                    <a:pt x="47" y="154"/>
                  </a:cubicBezTo>
                  <a:cubicBezTo>
                    <a:pt x="605" y="1468"/>
                    <a:pt x="868" y="2881"/>
                    <a:pt x="770" y="4327"/>
                  </a:cubicBezTo>
                  <a:cubicBezTo>
                    <a:pt x="770" y="4393"/>
                    <a:pt x="819" y="4426"/>
                    <a:pt x="868" y="4426"/>
                  </a:cubicBezTo>
                  <a:cubicBezTo>
                    <a:pt x="917" y="4426"/>
                    <a:pt x="967" y="4393"/>
                    <a:pt x="967" y="4327"/>
                  </a:cubicBezTo>
                  <a:cubicBezTo>
                    <a:pt x="1065" y="2849"/>
                    <a:pt x="802" y="1403"/>
                    <a:pt x="211" y="55"/>
                  </a:cubicBezTo>
                  <a:cubicBezTo>
                    <a:pt x="201" y="16"/>
                    <a:pt x="176" y="0"/>
                    <a:pt x="14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2" name="Google Shape;8922;p68"/>
          <p:cNvGrpSpPr/>
          <p:nvPr/>
        </p:nvGrpSpPr>
        <p:grpSpPr>
          <a:xfrm flipH="1">
            <a:off x="-128341" y="-188825"/>
            <a:ext cx="1258825" cy="2265300"/>
            <a:chOff x="8039925" y="-188825"/>
            <a:chExt cx="1258825" cy="2265300"/>
          </a:xfrm>
        </p:grpSpPr>
        <p:sp>
          <p:nvSpPr>
            <p:cNvPr id="8923" name="Google Shape;8923;p68"/>
            <p:cNvSpPr/>
            <p:nvPr/>
          </p:nvSpPr>
          <p:spPr>
            <a:xfrm>
              <a:off x="8822800" y="1679525"/>
              <a:ext cx="475950" cy="396950"/>
            </a:xfrm>
            <a:custGeom>
              <a:rect b="b" l="l" r="r" t="t"/>
              <a:pathLst>
                <a:path extrusionOk="0" h="15878" w="19038">
                  <a:moveTo>
                    <a:pt x="1827" y="1"/>
                  </a:moveTo>
                  <a:cubicBezTo>
                    <a:pt x="1794" y="1"/>
                    <a:pt x="1762" y="16"/>
                    <a:pt x="1742" y="56"/>
                  </a:cubicBezTo>
                  <a:cubicBezTo>
                    <a:pt x="1" y="3703"/>
                    <a:pt x="724" y="8205"/>
                    <a:pt x="3254" y="11327"/>
                  </a:cubicBezTo>
                  <a:cubicBezTo>
                    <a:pt x="5712" y="14221"/>
                    <a:pt x="9291" y="15877"/>
                    <a:pt x="13040" y="15877"/>
                  </a:cubicBezTo>
                  <a:cubicBezTo>
                    <a:pt x="13250" y="15877"/>
                    <a:pt x="13460" y="15872"/>
                    <a:pt x="13671" y="15862"/>
                  </a:cubicBezTo>
                  <a:cubicBezTo>
                    <a:pt x="15675" y="15763"/>
                    <a:pt x="17745" y="15040"/>
                    <a:pt x="18994" y="13364"/>
                  </a:cubicBezTo>
                  <a:cubicBezTo>
                    <a:pt x="19038" y="13277"/>
                    <a:pt x="18979" y="13204"/>
                    <a:pt x="18906" y="13204"/>
                  </a:cubicBezTo>
                  <a:cubicBezTo>
                    <a:pt x="18870" y="13204"/>
                    <a:pt x="18830" y="13222"/>
                    <a:pt x="18797" y="13266"/>
                  </a:cubicBezTo>
                  <a:lnTo>
                    <a:pt x="18797" y="13233"/>
                  </a:lnTo>
                  <a:cubicBezTo>
                    <a:pt x="17713" y="14712"/>
                    <a:pt x="15905" y="15435"/>
                    <a:pt x="14098" y="15599"/>
                  </a:cubicBezTo>
                  <a:cubicBezTo>
                    <a:pt x="13741" y="15631"/>
                    <a:pt x="13384" y="15647"/>
                    <a:pt x="13026" y="15647"/>
                  </a:cubicBezTo>
                  <a:cubicBezTo>
                    <a:pt x="11537" y="15647"/>
                    <a:pt x="10047" y="15373"/>
                    <a:pt x="8643" y="14843"/>
                  </a:cubicBezTo>
                  <a:cubicBezTo>
                    <a:pt x="6836" y="14186"/>
                    <a:pt x="5193" y="13102"/>
                    <a:pt x="3878" y="11721"/>
                  </a:cubicBezTo>
                  <a:cubicBezTo>
                    <a:pt x="2564" y="10276"/>
                    <a:pt x="1644" y="8534"/>
                    <a:pt x="1250" y="6628"/>
                  </a:cubicBezTo>
                  <a:cubicBezTo>
                    <a:pt x="757" y="4459"/>
                    <a:pt x="987" y="2192"/>
                    <a:pt x="1940" y="155"/>
                  </a:cubicBezTo>
                  <a:cubicBezTo>
                    <a:pt x="1986" y="86"/>
                    <a:pt x="1903" y="1"/>
                    <a:pt x="182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68"/>
            <p:cNvSpPr/>
            <p:nvPr/>
          </p:nvSpPr>
          <p:spPr>
            <a:xfrm>
              <a:off x="8584575" y="1218225"/>
              <a:ext cx="561475" cy="446950"/>
            </a:xfrm>
            <a:custGeom>
              <a:rect b="b" l="l" r="r" t="t"/>
              <a:pathLst>
                <a:path extrusionOk="0" h="17878" w="22459">
                  <a:moveTo>
                    <a:pt x="1638" y="0"/>
                  </a:moveTo>
                  <a:cubicBezTo>
                    <a:pt x="1606" y="0"/>
                    <a:pt x="1573" y="13"/>
                    <a:pt x="1545" y="41"/>
                  </a:cubicBezTo>
                  <a:cubicBezTo>
                    <a:pt x="165" y="1881"/>
                    <a:pt x="0" y="4247"/>
                    <a:pt x="460" y="6415"/>
                  </a:cubicBezTo>
                  <a:cubicBezTo>
                    <a:pt x="953" y="8650"/>
                    <a:pt x="2005" y="10720"/>
                    <a:pt x="3484" y="12495"/>
                  </a:cubicBezTo>
                  <a:cubicBezTo>
                    <a:pt x="6183" y="15734"/>
                    <a:pt x="10114" y="17878"/>
                    <a:pt x="14327" y="17878"/>
                  </a:cubicBezTo>
                  <a:cubicBezTo>
                    <a:pt x="14730" y="17878"/>
                    <a:pt x="15136" y="17858"/>
                    <a:pt x="15543" y="17818"/>
                  </a:cubicBezTo>
                  <a:cubicBezTo>
                    <a:pt x="18106" y="17588"/>
                    <a:pt x="20505" y="16536"/>
                    <a:pt x="22378" y="14828"/>
                  </a:cubicBezTo>
                  <a:cubicBezTo>
                    <a:pt x="22458" y="14748"/>
                    <a:pt x="22387" y="14646"/>
                    <a:pt x="22304" y="14646"/>
                  </a:cubicBezTo>
                  <a:cubicBezTo>
                    <a:pt x="22285" y="14646"/>
                    <a:pt x="22265" y="14651"/>
                    <a:pt x="22247" y="14663"/>
                  </a:cubicBezTo>
                  <a:cubicBezTo>
                    <a:pt x="20081" y="16679"/>
                    <a:pt x="17173" y="17673"/>
                    <a:pt x="14264" y="17673"/>
                  </a:cubicBezTo>
                  <a:cubicBezTo>
                    <a:pt x="12715" y="17673"/>
                    <a:pt x="11165" y="17392"/>
                    <a:pt x="9727" y="16832"/>
                  </a:cubicBezTo>
                  <a:cubicBezTo>
                    <a:pt x="5521" y="15091"/>
                    <a:pt x="2268" y="11607"/>
                    <a:pt x="888" y="7303"/>
                  </a:cubicBezTo>
                  <a:cubicBezTo>
                    <a:pt x="165" y="4937"/>
                    <a:pt x="165" y="2209"/>
                    <a:pt x="1742" y="172"/>
                  </a:cubicBezTo>
                  <a:cubicBezTo>
                    <a:pt x="1789" y="78"/>
                    <a:pt x="1718" y="0"/>
                    <a:pt x="163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68"/>
            <p:cNvSpPr/>
            <p:nvPr/>
          </p:nvSpPr>
          <p:spPr>
            <a:xfrm>
              <a:off x="8183675" y="1022550"/>
              <a:ext cx="425575" cy="425075"/>
            </a:xfrm>
            <a:custGeom>
              <a:rect b="b" l="l" r="r" t="t"/>
              <a:pathLst>
                <a:path extrusionOk="0" h="17003" w="17023">
                  <a:moveTo>
                    <a:pt x="3755" y="1"/>
                  </a:moveTo>
                  <a:cubicBezTo>
                    <a:pt x="3741" y="1"/>
                    <a:pt x="3728" y="5"/>
                    <a:pt x="3714" y="14"/>
                  </a:cubicBezTo>
                  <a:cubicBezTo>
                    <a:pt x="2892" y="375"/>
                    <a:pt x="2137" y="868"/>
                    <a:pt x="1447" y="1460"/>
                  </a:cubicBezTo>
                  <a:cubicBezTo>
                    <a:pt x="822" y="2051"/>
                    <a:pt x="395" y="2906"/>
                    <a:pt x="296" y="3793"/>
                  </a:cubicBezTo>
                  <a:cubicBezTo>
                    <a:pt x="1" y="5830"/>
                    <a:pt x="526" y="7933"/>
                    <a:pt x="1414" y="9741"/>
                  </a:cubicBezTo>
                  <a:cubicBezTo>
                    <a:pt x="3122" y="13224"/>
                    <a:pt x="6277" y="15754"/>
                    <a:pt x="10056" y="16641"/>
                  </a:cubicBezTo>
                  <a:cubicBezTo>
                    <a:pt x="11041" y="16884"/>
                    <a:pt x="12045" y="17003"/>
                    <a:pt x="13048" y="17003"/>
                  </a:cubicBezTo>
                  <a:cubicBezTo>
                    <a:pt x="14354" y="17003"/>
                    <a:pt x="15660" y="16801"/>
                    <a:pt x="16924" y="16411"/>
                  </a:cubicBezTo>
                  <a:cubicBezTo>
                    <a:pt x="17022" y="16378"/>
                    <a:pt x="16989" y="16214"/>
                    <a:pt x="16858" y="16214"/>
                  </a:cubicBezTo>
                  <a:cubicBezTo>
                    <a:pt x="15588" y="16618"/>
                    <a:pt x="14293" y="16812"/>
                    <a:pt x="13015" y="16812"/>
                  </a:cubicBezTo>
                  <a:cubicBezTo>
                    <a:pt x="8573" y="16812"/>
                    <a:pt x="4335" y="14470"/>
                    <a:pt x="2038" y="10463"/>
                  </a:cubicBezTo>
                  <a:cubicBezTo>
                    <a:pt x="986" y="8755"/>
                    <a:pt x="428" y="6816"/>
                    <a:pt x="428" y="4844"/>
                  </a:cubicBezTo>
                  <a:cubicBezTo>
                    <a:pt x="428" y="3727"/>
                    <a:pt x="625" y="2643"/>
                    <a:pt x="1381" y="1788"/>
                  </a:cubicBezTo>
                  <a:cubicBezTo>
                    <a:pt x="2104" y="1131"/>
                    <a:pt x="2925" y="573"/>
                    <a:pt x="3812" y="211"/>
                  </a:cubicBezTo>
                  <a:cubicBezTo>
                    <a:pt x="3897" y="155"/>
                    <a:pt x="3836" y="1"/>
                    <a:pt x="375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68"/>
            <p:cNvSpPr/>
            <p:nvPr/>
          </p:nvSpPr>
          <p:spPr>
            <a:xfrm>
              <a:off x="8039925" y="619325"/>
              <a:ext cx="345625" cy="412525"/>
            </a:xfrm>
            <a:custGeom>
              <a:rect b="b" l="l" r="r" t="t"/>
              <a:pathLst>
                <a:path extrusionOk="0" h="16501" w="13825">
                  <a:moveTo>
                    <a:pt x="10821" y="1"/>
                  </a:moveTo>
                  <a:cubicBezTo>
                    <a:pt x="9256" y="1"/>
                    <a:pt x="7695" y="293"/>
                    <a:pt x="6211" y="863"/>
                  </a:cubicBezTo>
                  <a:cubicBezTo>
                    <a:pt x="4075" y="1717"/>
                    <a:pt x="2333" y="3295"/>
                    <a:pt x="1249" y="5332"/>
                  </a:cubicBezTo>
                  <a:cubicBezTo>
                    <a:pt x="197" y="7238"/>
                    <a:pt x="0" y="9505"/>
                    <a:pt x="690" y="11575"/>
                  </a:cubicBezTo>
                  <a:cubicBezTo>
                    <a:pt x="1347" y="13646"/>
                    <a:pt x="2892" y="15289"/>
                    <a:pt x="4929" y="16044"/>
                  </a:cubicBezTo>
                  <a:cubicBezTo>
                    <a:pt x="5837" y="16369"/>
                    <a:pt x="6773" y="16501"/>
                    <a:pt x="7715" y="16501"/>
                  </a:cubicBezTo>
                  <a:cubicBezTo>
                    <a:pt x="9639" y="16501"/>
                    <a:pt x="11588" y="15950"/>
                    <a:pt x="13374" y="15354"/>
                  </a:cubicBezTo>
                  <a:cubicBezTo>
                    <a:pt x="13489" y="15325"/>
                    <a:pt x="13478" y="15145"/>
                    <a:pt x="13386" y="15145"/>
                  </a:cubicBezTo>
                  <a:cubicBezTo>
                    <a:pt x="13372" y="15145"/>
                    <a:pt x="13358" y="15149"/>
                    <a:pt x="13341" y="15157"/>
                  </a:cubicBezTo>
                  <a:cubicBezTo>
                    <a:pt x="11540" y="15741"/>
                    <a:pt x="9602" y="16304"/>
                    <a:pt x="7678" y="16304"/>
                  </a:cubicBezTo>
                  <a:cubicBezTo>
                    <a:pt x="7110" y="16304"/>
                    <a:pt x="6543" y="16255"/>
                    <a:pt x="5981" y="16143"/>
                  </a:cubicBezTo>
                  <a:cubicBezTo>
                    <a:pt x="3812" y="15683"/>
                    <a:pt x="2005" y="14204"/>
                    <a:pt x="1150" y="12200"/>
                  </a:cubicBezTo>
                  <a:cubicBezTo>
                    <a:pt x="263" y="10228"/>
                    <a:pt x="263" y="7994"/>
                    <a:pt x="1150" y="6022"/>
                  </a:cubicBezTo>
                  <a:cubicBezTo>
                    <a:pt x="2037" y="4017"/>
                    <a:pt x="3582" y="2374"/>
                    <a:pt x="5554" y="1389"/>
                  </a:cubicBezTo>
                  <a:cubicBezTo>
                    <a:pt x="7206" y="595"/>
                    <a:pt x="8999" y="193"/>
                    <a:pt x="10803" y="193"/>
                  </a:cubicBezTo>
                  <a:cubicBezTo>
                    <a:pt x="11762" y="193"/>
                    <a:pt x="12724" y="306"/>
                    <a:pt x="13670" y="534"/>
                  </a:cubicBezTo>
                  <a:cubicBezTo>
                    <a:pt x="13680" y="537"/>
                    <a:pt x="13690" y="538"/>
                    <a:pt x="13698" y="538"/>
                  </a:cubicBezTo>
                  <a:cubicBezTo>
                    <a:pt x="13805" y="538"/>
                    <a:pt x="13824" y="367"/>
                    <a:pt x="13703" y="337"/>
                  </a:cubicBezTo>
                  <a:cubicBezTo>
                    <a:pt x="12751" y="112"/>
                    <a:pt x="11785" y="1"/>
                    <a:pt x="1082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68"/>
            <p:cNvSpPr/>
            <p:nvPr/>
          </p:nvSpPr>
          <p:spPr>
            <a:xfrm>
              <a:off x="8305250" y="293775"/>
              <a:ext cx="415725" cy="324125"/>
            </a:xfrm>
            <a:custGeom>
              <a:rect b="b" l="l" r="r" t="t"/>
              <a:pathLst>
                <a:path extrusionOk="0" h="12965" w="16629">
                  <a:moveTo>
                    <a:pt x="7612" y="0"/>
                  </a:moveTo>
                  <a:cubicBezTo>
                    <a:pt x="6875" y="0"/>
                    <a:pt x="6138" y="136"/>
                    <a:pt x="5456" y="379"/>
                  </a:cubicBezTo>
                  <a:cubicBezTo>
                    <a:pt x="4503" y="774"/>
                    <a:pt x="3648" y="1365"/>
                    <a:pt x="2991" y="2154"/>
                  </a:cubicBezTo>
                  <a:cubicBezTo>
                    <a:pt x="2268" y="2975"/>
                    <a:pt x="1677" y="3862"/>
                    <a:pt x="1184" y="4848"/>
                  </a:cubicBezTo>
                  <a:cubicBezTo>
                    <a:pt x="625" y="5867"/>
                    <a:pt x="264" y="6984"/>
                    <a:pt x="132" y="8134"/>
                  </a:cubicBezTo>
                  <a:cubicBezTo>
                    <a:pt x="1" y="9252"/>
                    <a:pt x="264" y="10402"/>
                    <a:pt x="855" y="11322"/>
                  </a:cubicBezTo>
                  <a:cubicBezTo>
                    <a:pt x="1414" y="12209"/>
                    <a:pt x="2301" y="12800"/>
                    <a:pt x="3320" y="12965"/>
                  </a:cubicBezTo>
                  <a:cubicBezTo>
                    <a:pt x="3418" y="12965"/>
                    <a:pt x="3484" y="12800"/>
                    <a:pt x="3353" y="12768"/>
                  </a:cubicBezTo>
                  <a:cubicBezTo>
                    <a:pt x="1414" y="12505"/>
                    <a:pt x="297" y="10500"/>
                    <a:pt x="297" y="8693"/>
                  </a:cubicBezTo>
                  <a:cubicBezTo>
                    <a:pt x="362" y="7543"/>
                    <a:pt x="658" y="6393"/>
                    <a:pt x="1184" y="5374"/>
                  </a:cubicBezTo>
                  <a:cubicBezTo>
                    <a:pt x="1611" y="4421"/>
                    <a:pt x="2170" y="3501"/>
                    <a:pt x="2827" y="2680"/>
                  </a:cubicBezTo>
                  <a:cubicBezTo>
                    <a:pt x="3418" y="1858"/>
                    <a:pt x="4207" y="1201"/>
                    <a:pt x="5094" y="774"/>
                  </a:cubicBezTo>
                  <a:cubicBezTo>
                    <a:pt x="5870" y="400"/>
                    <a:pt x="6695" y="203"/>
                    <a:pt x="7549" y="203"/>
                  </a:cubicBezTo>
                  <a:cubicBezTo>
                    <a:pt x="7672" y="203"/>
                    <a:pt x="7796" y="207"/>
                    <a:pt x="7920" y="215"/>
                  </a:cubicBezTo>
                  <a:cubicBezTo>
                    <a:pt x="9892" y="314"/>
                    <a:pt x="11765" y="1168"/>
                    <a:pt x="13178" y="2581"/>
                  </a:cubicBezTo>
                  <a:cubicBezTo>
                    <a:pt x="14755" y="4191"/>
                    <a:pt x="15774" y="6294"/>
                    <a:pt x="16431" y="8430"/>
                  </a:cubicBezTo>
                  <a:cubicBezTo>
                    <a:pt x="16444" y="8483"/>
                    <a:pt x="16478" y="8504"/>
                    <a:pt x="16515" y="8504"/>
                  </a:cubicBezTo>
                  <a:cubicBezTo>
                    <a:pt x="16569" y="8504"/>
                    <a:pt x="16628" y="8456"/>
                    <a:pt x="16628" y="8397"/>
                  </a:cubicBezTo>
                  <a:cubicBezTo>
                    <a:pt x="16037" y="6327"/>
                    <a:pt x="15051" y="4454"/>
                    <a:pt x="13671" y="2844"/>
                  </a:cubicBezTo>
                  <a:cubicBezTo>
                    <a:pt x="12324" y="1267"/>
                    <a:pt x="10418" y="281"/>
                    <a:pt x="8380" y="51"/>
                  </a:cubicBezTo>
                  <a:cubicBezTo>
                    <a:pt x="8126" y="17"/>
                    <a:pt x="7869" y="0"/>
                    <a:pt x="761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68"/>
            <p:cNvSpPr/>
            <p:nvPr/>
          </p:nvSpPr>
          <p:spPr>
            <a:xfrm>
              <a:off x="8696300" y="501075"/>
              <a:ext cx="556650" cy="582125"/>
            </a:xfrm>
            <a:custGeom>
              <a:rect b="b" l="l" r="r" t="t"/>
              <a:pathLst>
                <a:path extrusionOk="0" h="23285" w="22266">
                  <a:moveTo>
                    <a:pt x="10820" y="0"/>
                  </a:moveTo>
                  <a:cubicBezTo>
                    <a:pt x="9674" y="0"/>
                    <a:pt x="8514" y="216"/>
                    <a:pt x="7460" y="664"/>
                  </a:cubicBezTo>
                  <a:cubicBezTo>
                    <a:pt x="4732" y="1781"/>
                    <a:pt x="2564" y="3950"/>
                    <a:pt x="1446" y="6710"/>
                  </a:cubicBezTo>
                  <a:cubicBezTo>
                    <a:pt x="296" y="9536"/>
                    <a:pt x="0" y="12658"/>
                    <a:pt x="625" y="15681"/>
                  </a:cubicBezTo>
                  <a:cubicBezTo>
                    <a:pt x="1118" y="18343"/>
                    <a:pt x="2366" y="20971"/>
                    <a:pt x="4535" y="22680"/>
                  </a:cubicBezTo>
                  <a:cubicBezTo>
                    <a:pt x="4831" y="22877"/>
                    <a:pt x="5127" y="23075"/>
                    <a:pt x="5422" y="23272"/>
                  </a:cubicBezTo>
                  <a:cubicBezTo>
                    <a:pt x="5441" y="23281"/>
                    <a:pt x="5458" y="23285"/>
                    <a:pt x="5475" y="23285"/>
                  </a:cubicBezTo>
                  <a:cubicBezTo>
                    <a:pt x="5577" y="23285"/>
                    <a:pt x="5634" y="23131"/>
                    <a:pt x="5521" y="23075"/>
                  </a:cubicBezTo>
                  <a:cubicBezTo>
                    <a:pt x="3155" y="21694"/>
                    <a:pt x="1709" y="19197"/>
                    <a:pt x="1019" y="16568"/>
                  </a:cubicBezTo>
                  <a:cubicBezTo>
                    <a:pt x="263" y="13677"/>
                    <a:pt x="329" y="10653"/>
                    <a:pt x="1249" y="7795"/>
                  </a:cubicBezTo>
                  <a:cubicBezTo>
                    <a:pt x="2103" y="5001"/>
                    <a:pt x="4042" y="2635"/>
                    <a:pt x="6671" y="1222"/>
                  </a:cubicBezTo>
                  <a:cubicBezTo>
                    <a:pt x="7920" y="565"/>
                    <a:pt x="9333" y="204"/>
                    <a:pt x="10779" y="204"/>
                  </a:cubicBezTo>
                  <a:cubicBezTo>
                    <a:pt x="12159" y="237"/>
                    <a:pt x="13539" y="565"/>
                    <a:pt x="14788" y="1190"/>
                  </a:cubicBezTo>
                  <a:cubicBezTo>
                    <a:pt x="17383" y="2405"/>
                    <a:pt x="19454" y="4508"/>
                    <a:pt x="21360" y="6579"/>
                  </a:cubicBezTo>
                  <a:lnTo>
                    <a:pt x="22050" y="7367"/>
                  </a:lnTo>
                  <a:cubicBezTo>
                    <a:pt x="22071" y="7389"/>
                    <a:pt x="22094" y="7398"/>
                    <a:pt x="22116" y="7398"/>
                  </a:cubicBezTo>
                  <a:cubicBezTo>
                    <a:pt x="22196" y="7398"/>
                    <a:pt x="22265" y="7280"/>
                    <a:pt x="22214" y="7203"/>
                  </a:cubicBezTo>
                  <a:cubicBezTo>
                    <a:pt x="20242" y="5034"/>
                    <a:pt x="18172" y="2800"/>
                    <a:pt x="15609" y="1354"/>
                  </a:cubicBezTo>
                  <a:cubicBezTo>
                    <a:pt x="14393" y="664"/>
                    <a:pt x="13046" y="204"/>
                    <a:pt x="11666" y="39"/>
                  </a:cubicBezTo>
                  <a:cubicBezTo>
                    <a:pt x="11386" y="13"/>
                    <a:pt x="11104" y="0"/>
                    <a:pt x="1082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68"/>
            <p:cNvSpPr/>
            <p:nvPr/>
          </p:nvSpPr>
          <p:spPr>
            <a:xfrm>
              <a:off x="8643725" y="34775"/>
              <a:ext cx="460625" cy="487125"/>
            </a:xfrm>
            <a:custGeom>
              <a:rect b="b" l="l" r="r" t="t"/>
              <a:pathLst>
                <a:path extrusionOk="0" h="19485" w="18425">
                  <a:moveTo>
                    <a:pt x="13865" y="0"/>
                  </a:moveTo>
                  <a:cubicBezTo>
                    <a:pt x="10577" y="0"/>
                    <a:pt x="7306" y="928"/>
                    <a:pt x="4732" y="3050"/>
                  </a:cubicBezTo>
                  <a:cubicBezTo>
                    <a:pt x="3089" y="4397"/>
                    <a:pt x="1808" y="6172"/>
                    <a:pt x="1085" y="8176"/>
                  </a:cubicBezTo>
                  <a:cubicBezTo>
                    <a:pt x="395" y="10115"/>
                    <a:pt x="362" y="12284"/>
                    <a:pt x="986" y="14255"/>
                  </a:cubicBezTo>
                  <a:cubicBezTo>
                    <a:pt x="1611" y="16457"/>
                    <a:pt x="3089" y="18330"/>
                    <a:pt x="5061" y="19480"/>
                  </a:cubicBezTo>
                  <a:cubicBezTo>
                    <a:pt x="5073" y="19483"/>
                    <a:pt x="5084" y="19484"/>
                    <a:pt x="5095" y="19484"/>
                  </a:cubicBezTo>
                  <a:cubicBezTo>
                    <a:pt x="5208" y="19484"/>
                    <a:pt x="5279" y="19343"/>
                    <a:pt x="5159" y="19283"/>
                  </a:cubicBezTo>
                  <a:cubicBezTo>
                    <a:pt x="1578" y="17311"/>
                    <a:pt x="0" y="12744"/>
                    <a:pt x="1085" y="8866"/>
                  </a:cubicBezTo>
                  <a:cubicBezTo>
                    <a:pt x="2268" y="4660"/>
                    <a:pt x="5981" y="1604"/>
                    <a:pt x="10154" y="618"/>
                  </a:cubicBezTo>
                  <a:cubicBezTo>
                    <a:pt x="11385" y="330"/>
                    <a:pt x="12645" y="188"/>
                    <a:pt x="13906" y="188"/>
                  </a:cubicBezTo>
                  <a:cubicBezTo>
                    <a:pt x="15372" y="188"/>
                    <a:pt x="16840" y="379"/>
                    <a:pt x="18271" y="750"/>
                  </a:cubicBezTo>
                  <a:cubicBezTo>
                    <a:pt x="18281" y="752"/>
                    <a:pt x="18290" y="753"/>
                    <a:pt x="18299" y="753"/>
                  </a:cubicBezTo>
                  <a:cubicBezTo>
                    <a:pt x="18406" y="753"/>
                    <a:pt x="18425" y="583"/>
                    <a:pt x="18304" y="553"/>
                  </a:cubicBezTo>
                  <a:cubicBezTo>
                    <a:pt x="16864" y="193"/>
                    <a:pt x="15363" y="0"/>
                    <a:pt x="1386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68"/>
            <p:cNvSpPr/>
            <p:nvPr/>
          </p:nvSpPr>
          <p:spPr>
            <a:xfrm>
              <a:off x="8454775" y="14975"/>
              <a:ext cx="364125" cy="282050"/>
            </a:xfrm>
            <a:custGeom>
              <a:rect b="b" l="l" r="r" t="t"/>
              <a:pathLst>
                <a:path extrusionOk="0" h="11282" w="14565">
                  <a:moveTo>
                    <a:pt x="7978" y="1"/>
                  </a:moveTo>
                  <a:cubicBezTo>
                    <a:pt x="6861" y="1"/>
                    <a:pt x="5743" y="203"/>
                    <a:pt x="4667" y="655"/>
                  </a:cubicBezTo>
                  <a:cubicBezTo>
                    <a:pt x="3254" y="1213"/>
                    <a:pt x="2071" y="2232"/>
                    <a:pt x="1249" y="3513"/>
                  </a:cubicBezTo>
                  <a:cubicBezTo>
                    <a:pt x="526" y="4729"/>
                    <a:pt x="263" y="6175"/>
                    <a:pt x="526" y="7555"/>
                  </a:cubicBezTo>
                  <a:cubicBezTo>
                    <a:pt x="756" y="9100"/>
                    <a:pt x="1676" y="10447"/>
                    <a:pt x="2991" y="11268"/>
                  </a:cubicBezTo>
                  <a:cubicBezTo>
                    <a:pt x="3009" y="11278"/>
                    <a:pt x="3027" y="11282"/>
                    <a:pt x="3043" y="11282"/>
                  </a:cubicBezTo>
                  <a:cubicBezTo>
                    <a:pt x="3145" y="11282"/>
                    <a:pt x="3202" y="11128"/>
                    <a:pt x="3089" y="11071"/>
                  </a:cubicBezTo>
                  <a:lnTo>
                    <a:pt x="3089" y="11071"/>
                  </a:lnTo>
                  <a:lnTo>
                    <a:pt x="3089" y="11104"/>
                  </a:lnTo>
                  <a:cubicBezTo>
                    <a:pt x="691" y="9724"/>
                    <a:pt x="1" y="6372"/>
                    <a:pt x="1249" y="3973"/>
                  </a:cubicBezTo>
                  <a:cubicBezTo>
                    <a:pt x="2529" y="1473"/>
                    <a:pt x="5347" y="186"/>
                    <a:pt x="8089" y="186"/>
                  </a:cubicBezTo>
                  <a:cubicBezTo>
                    <a:pt x="8374" y="186"/>
                    <a:pt x="8657" y="200"/>
                    <a:pt x="8939" y="227"/>
                  </a:cubicBezTo>
                  <a:cubicBezTo>
                    <a:pt x="10910" y="490"/>
                    <a:pt x="12750" y="1180"/>
                    <a:pt x="14360" y="2298"/>
                  </a:cubicBezTo>
                  <a:cubicBezTo>
                    <a:pt x="14386" y="2317"/>
                    <a:pt x="14410" y="2325"/>
                    <a:pt x="14432" y="2325"/>
                  </a:cubicBezTo>
                  <a:cubicBezTo>
                    <a:pt x="14521" y="2325"/>
                    <a:pt x="14565" y="2186"/>
                    <a:pt x="14459" y="2133"/>
                  </a:cubicBezTo>
                  <a:cubicBezTo>
                    <a:pt x="12559" y="852"/>
                    <a:pt x="10272" y="1"/>
                    <a:pt x="797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68"/>
            <p:cNvSpPr/>
            <p:nvPr/>
          </p:nvSpPr>
          <p:spPr>
            <a:xfrm>
              <a:off x="8941925" y="-188825"/>
              <a:ext cx="332725" cy="223850"/>
            </a:xfrm>
            <a:custGeom>
              <a:rect b="b" l="l" r="r" t="t"/>
              <a:pathLst>
                <a:path extrusionOk="0" h="8954" w="13309">
                  <a:moveTo>
                    <a:pt x="13178" y="0"/>
                  </a:moveTo>
                  <a:cubicBezTo>
                    <a:pt x="10647" y="230"/>
                    <a:pt x="8051" y="526"/>
                    <a:pt x="5653" y="1413"/>
                  </a:cubicBezTo>
                  <a:cubicBezTo>
                    <a:pt x="4502" y="1840"/>
                    <a:pt x="3385" y="2399"/>
                    <a:pt x="2399" y="3155"/>
                  </a:cubicBezTo>
                  <a:cubicBezTo>
                    <a:pt x="1479" y="3878"/>
                    <a:pt x="592" y="4798"/>
                    <a:pt x="296" y="5981"/>
                  </a:cubicBezTo>
                  <a:cubicBezTo>
                    <a:pt x="1" y="7065"/>
                    <a:pt x="428" y="8248"/>
                    <a:pt x="1348" y="8938"/>
                  </a:cubicBezTo>
                  <a:cubicBezTo>
                    <a:pt x="1369" y="8948"/>
                    <a:pt x="1389" y="8953"/>
                    <a:pt x="1407" y="8953"/>
                  </a:cubicBezTo>
                  <a:cubicBezTo>
                    <a:pt x="1505" y="8953"/>
                    <a:pt x="1557" y="8824"/>
                    <a:pt x="1446" y="8741"/>
                  </a:cubicBezTo>
                  <a:cubicBezTo>
                    <a:pt x="592" y="8116"/>
                    <a:pt x="198" y="6999"/>
                    <a:pt x="526" y="5948"/>
                  </a:cubicBezTo>
                  <a:cubicBezTo>
                    <a:pt x="822" y="4798"/>
                    <a:pt x="1709" y="3910"/>
                    <a:pt x="2629" y="3220"/>
                  </a:cubicBezTo>
                  <a:cubicBezTo>
                    <a:pt x="4535" y="1840"/>
                    <a:pt x="6836" y="1117"/>
                    <a:pt x="9136" y="690"/>
                  </a:cubicBezTo>
                  <a:cubicBezTo>
                    <a:pt x="10483" y="460"/>
                    <a:pt x="11830" y="329"/>
                    <a:pt x="13178" y="197"/>
                  </a:cubicBezTo>
                  <a:cubicBezTo>
                    <a:pt x="13309" y="197"/>
                    <a:pt x="13309" y="0"/>
                    <a:pt x="1317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68"/>
            <p:cNvSpPr/>
            <p:nvPr/>
          </p:nvSpPr>
          <p:spPr>
            <a:xfrm>
              <a:off x="8868000" y="1673600"/>
              <a:ext cx="33425" cy="164450"/>
            </a:xfrm>
            <a:custGeom>
              <a:rect b="b" l="l" r="r" t="t"/>
              <a:pathLst>
                <a:path extrusionOk="0" h="6578" w="1337">
                  <a:moveTo>
                    <a:pt x="1205" y="1"/>
                  </a:moveTo>
                  <a:cubicBezTo>
                    <a:pt x="1172" y="1"/>
                    <a:pt x="1139" y="19"/>
                    <a:pt x="1117" y="63"/>
                  </a:cubicBezTo>
                  <a:cubicBezTo>
                    <a:pt x="66" y="2067"/>
                    <a:pt x="0" y="4466"/>
                    <a:pt x="953" y="6536"/>
                  </a:cubicBezTo>
                  <a:cubicBezTo>
                    <a:pt x="963" y="6565"/>
                    <a:pt x="987" y="6577"/>
                    <a:pt x="1014" y="6577"/>
                  </a:cubicBezTo>
                  <a:cubicBezTo>
                    <a:pt x="1079" y="6577"/>
                    <a:pt x="1164" y="6508"/>
                    <a:pt x="1117" y="6438"/>
                  </a:cubicBezTo>
                  <a:cubicBezTo>
                    <a:pt x="230" y="4401"/>
                    <a:pt x="296" y="2100"/>
                    <a:pt x="1315" y="162"/>
                  </a:cubicBezTo>
                  <a:cubicBezTo>
                    <a:pt x="1337" y="74"/>
                    <a:pt x="1271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68"/>
            <p:cNvSpPr/>
            <p:nvPr/>
          </p:nvSpPr>
          <p:spPr>
            <a:xfrm>
              <a:off x="8974450" y="1948975"/>
              <a:ext cx="235325" cy="84150"/>
            </a:xfrm>
            <a:custGeom>
              <a:rect b="b" l="l" r="r" t="t"/>
              <a:pathLst>
                <a:path extrusionOk="0" h="3366" w="9413">
                  <a:moveTo>
                    <a:pt x="149" y="1"/>
                  </a:moveTo>
                  <a:cubicBezTo>
                    <a:pt x="83" y="1"/>
                    <a:pt x="1" y="86"/>
                    <a:pt x="47" y="155"/>
                  </a:cubicBezTo>
                  <a:cubicBezTo>
                    <a:pt x="376" y="812"/>
                    <a:pt x="901" y="1371"/>
                    <a:pt x="1558" y="1732"/>
                  </a:cubicBezTo>
                  <a:cubicBezTo>
                    <a:pt x="2314" y="2159"/>
                    <a:pt x="3103" y="2488"/>
                    <a:pt x="3924" y="2751"/>
                  </a:cubicBezTo>
                  <a:cubicBezTo>
                    <a:pt x="5266" y="3156"/>
                    <a:pt x="6647" y="3366"/>
                    <a:pt x="8036" y="3366"/>
                  </a:cubicBezTo>
                  <a:cubicBezTo>
                    <a:pt x="8450" y="3366"/>
                    <a:pt x="8866" y="3347"/>
                    <a:pt x="9281" y="3309"/>
                  </a:cubicBezTo>
                  <a:cubicBezTo>
                    <a:pt x="9412" y="3309"/>
                    <a:pt x="9412" y="3079"/>
                    <a:pt x="9281" y="3079"/>
                  </a:cubicBezTo>
                  <a:cubicBezTo>
                    <a:pt x="8815" y="3133"/>
                    <a:pt x="8346" y="3160"/>
                    <a:pt x="7877" y="3160"/>
                  </a:cubicBezTo>
                  <a:cubicBezTo>
                    <a:pt x="6627" y="3160"/>
                    <a:pt x="5373" y="2969"/>
                    <a:pt x="4154" y="2586"/>
                  </a:cubicBezTo>
                  <a:cubicBezTo>
                    <a:pt x="3333" y="2356"/>
                    <a:pt x="2544" y="2028"/>
                    <a:pt x="1788" y="1633"/>
                  </a:cubicBezTo>
                  <a:cubicBezTo>
                    <a:pt x="1098" y="1272"/>
                    <a:pt x="540" y="713"/>
                    <a:pt x="211" y="56"/>
                  </a:cubicBezTo>
                  <a:cubicBezTo>
                    <a:pt x="201" y="17"/>
                    <a:pt x="177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68"/>
            <p:cNvSpPr/>
            <p:nvPr/>
          </p:nvSpPr>
          <p:spPr>
            <a:xfrm>
              <a:off x="9035825" y="1974925"/>
              <a:ext cx="164075" cy="34625"/>
            </a:xfrm>
            <a:custGeom>
              <a:rect b="b" l="l" r="r" t="t"/>
              <a:pathLst>
                <a:path extrusionOk="0" h="1385" w="6563">
                  <a:moveTo>
                    <a:pt x="133" y="0"/>
                  </a:moveTo>
                  <a:cubicBezTo>
                    <a:pt x="48" y="0"/>
                    <a:pt x="1" y="173"/>
                    <a:pt x="122" y="234"/>
                  </a:cubicBezTo>
                  <a:cubicBezTo>
                    <a:pt x="2127" y="924"/>
                    <a:pt x="4263" y="1318"/>
                    <a:pt x="6431" y="1384"/>
                  </a:cubicBezTo>
                  <a:cubicBezTo>
                    <a:pt x="6563" y="1384"/>
                    <a:pt x="6563" y="1187"/>
                    <a:pt x="6431" y="1187"/>
                  </a:cubicBezTo>
                  <a:cubicBezTo>
                    <a:pt x="4295" y="1121"/>
                    <a:pt x="2159" y="727"/>
                    <a:pt x="155" y="4"/>
                  </a:cubicBezTo>
                  <a:cubicBezTo>
                    <a:pt x="148" y="1"/>
                    <a:pt x="14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68"/>
            <p:cNvSpPr/>
            <p:nvPr/>
          </p:nvSpPr>
          <p:spPr>
            <a:xfrm>
              <a:off x="9061450" y="1957475"/>
              <a:ext cx="130225" cy="25025"/>
            </a:xfrm>
            <a:custGeom>
              <a:rect b="b" l="l" r="r" t="t"/>
              <a:pathLst>
                <a:path extrusionOk="0" h="1001" w="5209">
                  <a:moveTo>
                    <a:pt x="114" y="0"/>
                  </a:moveTo>
                  <a:cubicBezTo>
                    <a:pt x="37" y="0"/>
                    <a:pt x="1" y="180"/>
                    <a:pt x="116" y="209"/>
                  </a:cubicBezTo>
                  <a:cubicBezTo>
                    <a:pt x="1411" y="749"/>
                    <a:pt x="2795" y="1000"/>
                    <a:pt x="4176" y="1000"/>
                  </a:cubicBezTo>
                  <a:cubicBezTo>
                    <a:pt x="4477" y="1000"/>
                    <a:pt x="4778" y="988"/>
                    <a:pt x="5078" y="965"/>
                  </a:cubicBezTo>
                  <a:cubicBezTo>
                    <a:pt x="5200" y="965"/>
                    <a:pt x="5209" y="764"/>
                    <a:pt x="5102" y="764"/>
                  </a:cubicBezTo>
                  <a:cubicBezTo>
                    <a:pt x="5095" y="764"/>
                    <a:pt x="5086" y="766"/>
                    <a:pt x="5078" y="768"/>
                  </a:cubicBezTo>
                  <a:cubicBezTo>
                    <a:pt x="4796" y="790"/>
                    <a:pt x="4515" y="801"/>
                    <a:pt x="4234" y="801"/>
                  </a:cubicBezTo>
                  <a:cubicBezTo>
                    <a:pt x="2842" y="801"/>
                    <a:pt x="1461" y="531"/>
                    <a:pt x="149" y="12"/>
                  </a:cubicBezTo>
                  <a:cubicBezTo>
                    <a:pt x="136" y="4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68"/>
            <p:cNvSpPr/>
            <p:nvPr/>
          </p:nvSpPr>
          <p:spPr>
            <a:xfrm>
              <a:off x="8914000" y="1740875"/>
              <a:ext cx="28950" cy="130450"/>
            </a:xfrm>
            <a:custGeom>
              <a:rect b="b" l="l" r="r" t="t"/>
              <a:pathLst>
                <a:path extrusionOk="0" h="5218" w="1158">
                  <a:moveTo>
                    <a:pt x="99" y="1"/>
                  </a:moveTo>
                  <a:cubicBezTo>
                    <a:pt x="50" y="1"/>
                    <a:pt x="0" y="34"/>
                    <a:pt x="0" y="99"/>
                  </a:cubicBezTo>
                  <a:cubicBezTo>
                    <a:pt x="99" y="1808"/>
                    <a:pt x="395" y="3517"/>
                    <a:pt x="920" y="5160"/>
                  </a:cubicBezTo>
                  <a:cubicBezTo>
                    <a:pt x="933" y="5199"/>
                    <a:pt x="977" y="5217"/>
                    <a:pt x="1021" y="5217"/>
                  </a:cubicBezTo>
                  <a:cubicBezTo>
                    <a:pt x="1089" y="5217"/>
                    <a:pt x="1157" y="5174"/>
                    <a:pt x="1118" y="5094"/>
                  </a:cubicBezTo>
                  <a:cubicBezTo>
                    <a:pt x="625" y="3484"/>
                    <a:pt x="296" y="1775"/>
                    <a:pt x="198" y="99"/>
                  </a:cubicBezTo>
                  <a:cubicBezTo>
                    <a:pt x="198" y="34"/>
                    <a:pt x="148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68"/>
            <p:cNvSpPr/>
            <p:nvPr/>
          </p:nvSpPr>
          <p:spPr>
            <a:xfrm>
              <a:off x="8647825" y="1373475"/>
              <a:ext cx="117925" cy="172300"/>
            </a:xfrm>
            <a:custGeom>
              <a:rect b="b" l="l" r="r" t="t"/>
              <a:pathLst>
                <a:path extrusionOk="0" h="6892" w="4717">
                  <a:moveTo>
                    <a:pt x="380" y="0"/>
                  </a:moveTo>
                  <a:cubicBezTo>
                    <a:pt x="337" y="0"/>
                    <a:pt x="290" y="21"/>
                    <a:pt x="264" y="74"/>
                  </a:cubicBezTo>
                  <a:cubicBezTo>
                    <a:pt x="1" y="731"/>
                    <a:pt x="362" y="1454"/>
                    <a:pt x="625" y="2046"/>
                  </a:cubicBezTo>
                  <a:cubicBezTo>
                    <a:pt x="921" y="2703"/>
                    <a:pt x="1282" y="3327"/>
                    <a:pt x="1677" y="3886"/>
                  </a:cubicBezTo>
                  <a:cubicBezTo>
                    <a:pt x="2432" y="5036"/>
                    <a:pt x="3418" y="6055"/>
                    <a:pt x="4535" y="6876"/>
                  </a:cubicBezTo>
                  <a:cubicBezTo>
                    <a:pt x="4551" y="6887"/>
                    <a:pt x="4567" y="6891"/>
                    <a:pt x="4582" y="6891"/>
                  </a:cubicBezTo>
                  <a:cubicBezTo>
                    <a:pt x="4660" y="6891"/>
                    <a:pt x="4717" y="6762"/>
                    <a:pt x="4634" y="6679"/>
                  </a:cubicBezTo>
                  <a:cubicBezTo>
                    <a:pt x="3582" y="5890"/>
                    <a:pt x="2662" y="4937"/>
                    <a:pt x="1907" y="3853"/>
                  </a:cubicBezTo>
                  <a:cubicBezTo>
                    <a:pt x="1545" y="3327"/>
                    <a:pt x="1217" y="2801"/>
                    <a:pt x="954" y="2210"/>
                  </a:cubicBezTo>
                  <a:cubicBezTo>
                    <a:pt x="658" y="1618"/>
                    <a:pt x="198" y="797"/>
                    <a:pt x="461" y="107"/>
                  </a:cubicBezTo>
                  <a:cubicBezTo>
                    <a:pt x="500" y="48"/>
                    <a:pt x="445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68"/>
            <p:cNvSpPr/>
            <p:nvPr/>
          </p:nvSpPr>
          <p:spPr>
            <a:xfrm>
              <a:off x="8673625" y="1402225"/>
              <a:ext cx="69000" cy="92175"/>
            </a:xfrm>
            <a:custGeom>
              <a:rect b="b" l="l" r="r" t="t"/>
              <a:pathLst>
                <a:path extrusionOk="0" h="3687" w="2760">
                  <a:moveTo>
                    <a:pt x="124" y="0"/>
                  </a:moveTo>
                  <a:cubicBezTo>
                    <a:pt x="64" y="0"/>
                    <a:pt x="0" y="48"/>
                    <a:pt x="20" y="107"/>
                  </a:cubicBezTo>
                  <a:lnTo>
                    <a:pt x="20" y="140"/>
                  </a:lnTo>
                  <a:cubicBezTo>
                    <a:pt x="579" y="1487"/>
                    <a:pt x="1433" y="2703"/>
                    <a:pt x="2550" y="3656"/>
                  </a:cubicBezTo>
                  <a:cubicBezTo>
                    <a:pt x="2572" y="3677"/>
                    <a:pt x="2595" y="3686"/>
                    <a:pt x="2617" y="3686"/>
                  </a:cubicBezTo>
                  <a:cubicBezTo>
                    <a:pt x="2695" y="3686"/>
                    <a:pt x="2759" y="3569"/>
                    <a:pt x="2682" y="3492"/>
                  </a:cubicBezTo>
                  <a:cubicBezTo>
                    <a:pt x="1630" y="2571"/>
                    <a:pt x="776" y="1388"/>
                    <a:pt x="217" y="74"/>
                  </a:cubicBezTo>
                  <a:cubicBezTo>
                    <a:pt x="204" y="22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68"/>
            <p:cNvSpPr/>
            <p:nvPr/>
          </p:nvSpPr>
          <p:spPr>
            <a:xfrm>
              <a:off x="8699250" y="1415000"/>
              <a:ext cx="44250" cy="45400"/>
            </a:xfrm>
            <a:custGeom>
              <a:rect b="b" l="l" r="r" t="t"/>
              <a:pathLst>
                <a:path extrusionOk="0" h="1816" w="1770">
                  <a:moveTo>
                    <a:pt x="160" y="1"/>
                  </a:moveTo>
                  <a:cubicBezTo>
                    <a:pt x="83" y="1"/>
                    <a:pt x="1" y="86"/>
                    <a:pt x="47" y="155"/>
                  </a:cubicBezTo>
                  <a:cubicBezTo>
                    <a:pt x="474" y="746"/>
                    <a:pt x="967" y="1305"/>
                    <a:pt x="1525" y="1798"/>
                  </a:cubicBezTo>
                  <a:cubicBezTo>
                    <a:pt x="1544" y="1810"/>
                    <a:pt x="1565" y="1815"/>
                    <a:pt x="1586" y="1815"/>
                  </a:cubicBezTo>
                  <a:cubicBezTo>
                    <a:pt x="1676" y="1815"/>
                    <a:pt x="1770" y="1713"/>
                    <a:pt x="1690" y="1633"/>
                  </a:cubicBezTo>
                  <a:cubicBezTo>
                    <a:pt x="1131" y="1173"/>
                    <a:pt x="638" y="615"/>
                    <a:pt x="244" y="56"/>
                  </a:cubicBezTo>
                  <a:cubicBezTo>
                    <a:pt x="224" y="16"/>
                    <a:pt x="192" y="1"/>
                    <a:pt x="16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68"/>
            <p:cNvSpPr/>
            <p:nvPr/>
          </p:nvSpPr>
          <p:spPr>
            <a:xfrm>
              <a:off x="8890175" y="1540575"/>
              <a:ext cx="214775" cy="59225"/>
            </a:xfrm>
            <a:custGeom>
              <a:rect b="b" l="l" r="r" t="t"/>
              <a:pathLst>
                <a:path extrusionOk="0" h="2369" w="8591">
                  <a:moveTo>
                    <a:pt x="8469" y="1"/>
                  </a:moveTo>
                  <a:cubicBezTo>
                    <a:pt x="8451" y="1"/>
                    <a:pt x="8432" y="9"/>
                    <a:pt x="8413" y="28"/>
                  </a:cubicBezTo>
                  <a:cubicBezTo>
                    <a:pt x="6213" y="1435"/>
                    <a:pt x="3674" y="2163"/>
                    <a:pt x="1074" y="2163"/>
                  </a:cubicBezTo>
                  <a:cubicBezTo>
                    <a:pt x="761" y="2163"/>
                    <a:pt x="446" y="2152"/>
                    <a:pt x="132" y="2131"/>
                  </a:cubicBezTo>
                  <a:cubicBezTo>
                    <a:pt x="0" y="2131"/>
                    <a:pt x="0" y="2328"/>
                    <a:pt x="132" y="2328"/>
                  </a:cubicBezTo>
                  <a:cubicBezTo>
                    <a:pt x="480" y="2355"/>
                    <a:pt x="827" y="2368"/>
                    <a:pt x="1173" y="2368"/>
                  </a:cubicBezTo>
                  <a:cubicBezTo>
                    <a:pt x="3771" y="2368"/>
                    <a:pt x="6308" y="1613"/>
                    <a:pt x="8511" y="192"/>
                  </a:cubicBezTo>
                  <a:cubicBezTo>
                    <a:pt x="8591" y="139"/>
                    <a:pt x="8542" y="1"/>
                    <a:pt x="846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68"/>
            <p:cNvSpPr/>
            <p:nvPr/>
          </p:nvSpPr>
          <p:spPr>
            <a:xfrm>
              <a:off x="8944400" y="1523675"/>
              <a:ext cx="154950" cy="42250"/>
            </a:xfrm>
            <a:custGeom>
              <a:rect b="b" l="l" r="r" t="t"/>
              <a:pathLst>
                <a:path extrusionOk="0" h="1690" w="6198">
                  <a:moveTo>
                    <a:pt x="6054" y="0"/>
                  </a:moveTo>
                  <a:cubicBezTo>
                    <a:pt x="6041" y="0"/>
                    <a:pt x="6027" y="5"/>
                    <a:pt x="6014" y="14"/>
                  </a:cubicBezTo>
                  <a:cubicBezTo>
                    <a:pt x="4173" y="901"/>
                    <a:pt x="2169" y="1427"/>
                    <a:pt x="132" y="1492"/>
                  </a:cubicBezTo>
                  <a:cubicBezTo>
                    <a:pt x="0" y="1492"/>
                    <a:pt x="0" y="1690"/>
                    <a:pt x="132" y="1690"/>
                  </a:cubicBezTo>
                  <a:cubicBezTo>
                    <a:pt x="2202" y="1624"/>
                    <a:pt x="4239" y="1098"/>
                    <a:pt x="6112" y="211"/>
                  </a:cubicBezTo>
                  <a:cubicBezTo>
                    <a:pt x="6197" y="154"/>
                    <a:pt x="6136" y="0"/>
                    <a:pt x="605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68"/>
            <p:cNvSpPr/>
            <p:nvPr/>
          </p:nvSpPr>
          <p:spPr>
            <a:xfrm>
              <a:off x="8990400" y="1496575"/>
              <a:ext cx="86650" cy="31550"/>
            </a:xfrm>
            <a:custGeom>
              <a:rect b="b" l="l" r="r" t="t"/>
              <a:pathLst>
                <a:path extrusionOk="0" h="1262" w="3466">
                  <a:moveTo>
                    <a:pt x="3296" y="0"/>
                  </a:moveTo>
                  <a:cubicBezTo>
                    <a:pt x="3282" y="0"/>
                    <a:pt x="3267" y="4"/>
                    <a:pt x="3254" y="13"/>
                  </a:cubicBezTo>
                  <a:cubicBezTo>
                    <a:pt x="2333" y="638"/>
                    <a:pt x="1249" y="966"/>
                    <a:pt x="132" y="1065"/>
                  </a:cubicBezTo>
                  <a:cubicBezTo>
                    <a:pt x="0" y="1065"/>
                    <a:pt x="0" y="1262"/>
                    <a:pt x="132" y="1262"/>
                  </a:cubicBezTo>
                  <a:cubicBezTo>
                    <a:pt x="1282" y="1196"/>
                    <a:pt x="2399" y="835"/>
                    <a:pt x="3352" y="210"/>
                  </a:cubicBezTo>
                  <a:cubicBezTo>
                    <a:pt x="3465" y="154"/>
                    <a:pt x="3384" y="0"/>
                    <a:pt x="329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68"/>
            <p:cNvSpPr/>
            <p:nvPr/>
          </p:nvSpPr>
          <p:spPr>
            <a:xfrm>
              <a:off x="8998100" y="1465575"/>
              <a:ext cx="52850" cy="20950"/>
            </a:xfrm>
            <a:custGeom>
              <a:rect b="b" l="l" r="r" t="t"/>
              <a:pathLst>
                <a:path extrusionOk="0" h="838" w="2114">
                  <a:moveTo>
                    <a:pt x="1982" y="1"/>
                  </a:moveTo>
                  <a:cubicBezTo>
                    <a:pt x="1975" y="1"/>
                    <a:pt x="1967" y="2"/>
                    <a:pt x="1960" y="5"/>
                  </a:cubicBezTo>
                  <a:lnTo>
                    <a:pt x="87" y="629"/>
                  </a:lnTo>
                  <a:cubicBezTo>
                    <a:pt x="0" y="658"/>
                    <a:pt x="15" y="838"/>
                    <a:pt x="108" y="838"/>
                  </a:cubicBezTo>
                  <a:cubicBezTo>
                    <a:pt x="121" y="838"/>
                    <a:pt x="136" y="834"/>
                    <a:pt x="152" y="826"/>
                  </a:cubicBezTo>
                  <a:lnTo>
                    <a:pt x="1993" y="202"/>
                  </a:lnTo>
                  <a:cubicBezTo>
                    <a:pt x="2114" y="171"/>
                    <a:pt x="2067" y="1"/>
                    <a:pt x="198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68"/>
            <p:cNvSpPr/>
            <p:nvPr/>
          </p:nvSpPr>
          <p:spPr>
            <a:xfrm>
              <a:off x="8644900" y="1136975"/>
              <a:ext cx="77450" cy="115575"/>
            </a:xfrm>
            <a:custGeom>
              <a:rect b="b" l="l" r="r" t="t"/>
              <a:pathLst>
                <a:path extrusionOk="0" h="4623" w="3098">
                  <a:moveTo>
                    <a:pt x="2972" y="1"/>
                  </a:moveTo>
                  <a:cubicBezTo>
                    <a:pt x="2963" y="1"/>
                    <a:pt x="2954" y="2"/>
                    <a:pt x="2944" y="4"/>
                  </a:cubicBezTo>
                  <a:cubicBezTo>
                    <a:pt x="1038" y="662"/>
                    <a:pt x="446" y="2765"/>
                    <a:pt x="19" y="4506"/>
                  </a:cubicBezTo>
                  <a:cubicBezTo>
                    <a:pt x="1" y="4580"/>
                    <a:pt x="55" y="4623"/>
                    <a:pt x="112" y="4623"/>
                  </a:cubicBezTo>
                  <a:cubicBezTo>
                    <a:pt x="156" y="4623"/>
                    <a:pt x="202" y="4597"/>
                    <a:pt x="216" y="4539"/>
                  </a:cubicBezTo>
                  <a:cubicBezTo>
                    <a:pt x="643" y="2896"/>
                    <a:pt x="1169" y="859"/>
                    <a:pt x="2977" y="202"/>
                  </a:cubicBezTo>
                  <a:cubicBezTo>
                    <a:pt x="3098" y="171"/>
                    <a:pt x="3079" y="1"/>
                    <a:pt x="29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68"/>
            <p:cNvSpPr/>
            <p:nvPr/>
          </p:nvSpPr>
          <p:spPr>
            <a:xfrm>
              <a:off x="8690350" y="1146250"/>
              <a:ext cx="46575" cy="57550"/>
            </a:xfrm>
            <a:custGeom>
              <a:rect b="b" l="l" r="r" t="t"/>
              <a:pathLst>
                <a:path extrusionOk="0" h="2302" w="1863">
                  <a:moveTo>
                    <a:pt x="1740" y="1"/>
                  </a:moveTo>
                  <a:cubicBezTo>
                    <a:pt x="1722" y="1"/>
                    <a:pt x="1703" y="9"/>
                    <a:pt x="1684" y="28"/>
                  </a:cubicBezTo>
                  <a:cubicBezTo>
                    <a:pt x="929" y="554"/>
                    <a:pt x="370" y="1309"/>
                    <a:pt x="41" y="2164"/>
                  </a:cubicBezTo>
                  <a:cubicBezTo>
                    <a:pt x="1" y="2245"/>
                    <a:pt x="60" y="2301"/>
                    <a:pt x="128" y="2301"/>
                  </a:cubicBezTo>
                  <a:cubicBezTo>
                    <a:pt x="169" y="2301"/>
                    <a:pt x="213" y="2280"/>
                    <a:pt x="238" y="2229"/>
                  </a:cubicBezTo>
                  <a:cubicBezTo>
                    <a:pt x="534" y="1408"/>
                    <a:pt x="1060" y="718"/>
                    <a:pt x="1783" y="192"/>
                  </a:cubicBezTo>
                  <a:cubicBezTo>
                    <a:pt x="1862" y="139"/>
                    <a:pt x="1814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68"/>
            <p:cNvSpPr/>
            <p:nvPr/>
          </p:nvSpPr>
          <p:spPr>
            <a:xfrm>
              <a:off x="8772350" y="962725"/>
              <a:ext cx="156200" cy="151475"/>
            </a:xfrm>
            <a:custGeom>
              <a:rect b="b" l="l" r="r" t="t"/>
              <a:pathLst>
                <a:path extrusionOk="0" h="6059" w="6248">
                  <a:moveTo>
                    <a:pt x="163" y="0"/>
                  </a:moveTo>
                  <a:cubicBezTo>
                    <a:pt x="86" y="0"/>
                    <a:pt x="1" y="70"/>
                    <a:pt x="47" y="140"/>
                  </a:cubicBezTo>
                  <a:cubicBezTo>
                    <a:pt x="836" y="1454"/>
                    <a:pt x="1756" y="2703"/>
                    <a:pt x="2775" y="3853"/>
                  </a:cubicBezTo>
                  <a:cubicBezTo>
                    <a:pt x="3662" y="4871"/>
                    <a:pt x="4713" y="5792"/>
                    <a:pt x="6061" y="6054"/>
                  </a:cubicBezTo>
                  <a:cubicBezTo>
                    <a:pt x="6071" y="6057"/>
                    <a:pt x="6080" y="6058"/>
                    <a:pt x="6090" y="6058"/>
                  </a:cubicBezTo>
                  <a:cubicBezTo>
                    <a:pt x="6201" y="6058"/>
                    <a:pt x="6248" y="5888"/>
                    <a:pt x="6126" y="5857"/>
                  </a:cubicBezTo>
                  <a:cubicBezTo>
                    <a:pt x="4779" y="5594"/>
                    <a:pt x="3760" y="4641"/>
                    <a:pt x="2906" y="3656"/>
                  </a:cubicBezTo>
                  <a:cubicBezTo>
                    <a:pt x="1887" y="2538"/>
                    <a:pt x="1000" y="1323"/>
                    <a:pt x="244" y="41"/>
                  </a:cubicBezTo>
                  <a:cubicBezTo>
                    <a:pt x="225" y="12"/>
                    <a:pt x="195" y="0"/>
                    <a:pt x="1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68"/>
            <p:cNvSpPr/>
            <p:nvPr/>
          </p:nvSpPr>
          <p:spPr>
            <a:xfrm>
              <a:off x="8815875" y="995600"/>
              <a:ext cx="83825" cy="77750"/>
            </a:xfrm>
            <a:custGeom>
              <a:rect b="b" l="l" r="r" t="t"/>
              <a:pathLst>
                <a:path extrusionOk="0" h="3110" w="3353">
                  <a:moveTo>
                    <a:pt x="152" y="0"/>
                  </a:moveTo>
                  <a:cubicBezTo>
                    <a:pt x="72" y="0"/>
                    <a:pt x="1" y="78"/>
                    <a:pt x="48" y="172"/>
                  </a:cubicBezTo>
                  <a:cubicBezTo>
                    <a:pt x="902" y="1322"/>
                    <a:pt x="1954" y="2308"/>
                    <a:pt x="3170" y="3096"/>
                  </a:cubicBezTo>
                  <a:cubicBezTo>
                    <a:pt x="3183" y="3106"/>
                    <a:pt x="3197" y="3110"/>
                    <a:pt x="3210" y="3110"/>
                  </a:cubicBezTo>
                  <a:cubicBezTo>
                    <a:pt x="3292" y="3110"/>
                    <a:pt x="3353" y="2956"/>
                    <a:pt x="3268" y="2899"/>
                  </a:cubicBezTo>
                  <a:cubicBezTo>
                    <a:pt x="2085" y="2143"/>
                    <a:pt x="1067" y="1190"/>
                    <a:pt x="245" y="40"/>
                  </a:cubicBezTo>
                  <a:cubicBezTo>
                    <a:pt x="217" y="12"/>
                    <a:pt x="184" y="0"/>
                    <a:pt x="15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68"/>
            <p:cNvSpPr/>
            <p:nvPr/>
          </p:nvSpPr>
          <p:spPr>
            <a:xfrm>
              <a:off x="8862025" y="1016250"/>
              <a:ext cx="68800" cy="52175"/>
            </a:xfrm>
            <a:custGeom>
              <a:rect b="b" l="l" r="r" t="t"/>
              <a:pathLst>
                <a:path extrusionOk="0" h="2087" w="2752">
                  <a:moveTo>
                    <a:pt x="144" y="1"/>
                  </a:moveTo>
                  <a:cubicBezTo>
                    <a:pt x="75" y="1"/>
                    <a:pt x="1" y="93"/>
                    <a:pt x="75" y="167"/>
                  </a:cubicBezTo>
                  <a:lnTo>
                    <a:pt x="75" y="200"/>
                  </a:lnTo>
                  <a:cubicBezTo>
                    <a:pt x="765" y="989"/>
                    <a:pt x="1586" y="1613"/>
                    <a:pt x="2539" y="2073"/>
                  </a:cubicBezTo>
                  <a:cubicBezTo>
                    <a:pt x="2558" y="2082"/>
                    <a:pt x="2575" y="2086"/>
                    <a:pt x="2592" y="2086"/>
                  </a:cubicBezTo>
                  <a:cubicBezTo>
                    <a:pt x="2694" y="2086"/>
                    <a:pt x="2751" y="1933"/>
                    <a:pt x="2638" y="1876"/>
                  </a:cubicBezTo>
                  <a:cubicBezTo>
                    <a:pt x="1718" y="1449"/>
                    <a:pt x="896" y="825"/>
                    <a:pt x="206" y="36"/>
                  </a:cubicBezTo>
                  <a:cubicBezTo>
                    <a:pt x="190" y="11"/>
                    <a:pt x="16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68"/>
            <p:cNvSpPr/>
            <p:nvPr/>
          </p:nvSpPr>
          <p:spPr>
            <a:xfrm>
              <a:off x="8784200" y="574350"/>
              <a:ext cx="152000" cy="183350"/>
            </a:xfrm>
            <a:custGeom>
              <a:rect b="b" l="l" r="r" t="t"/>
              <a:pathLst>
                <a:path extrusionOk="0" h="7334" w="6080">
                  <a:moveTo>
                    <a:pt x="5882" y="0"/>
                  </a:moveTo>
                  <a:cubicBezTo>
                    <a:pt x="3352" y="526"/>
                    <a:pt x="1446" y="2662"/>
                    <a:pt x="461" y="4929"/>
                  </a:cubicBezTo>
                  <a:cubicBezTo>
                    <a:pt x="99" y="5652"/>
                    <a:pt x="0" y="6474"/>
                    <a:pt x="132" y="7262"/>
                  </a:cubicBezTo>
                  <a:cubicBezTo>
                    <a:pt x="144" y="7313"/>
                    <a:pt x="181" y="7334"/>
                    <a:pt x="220" y="7334"/>
                  </a:cubicBezTo>
                  <a:cubicBezTo>
                    <a:pt x="282" y="7334"/>
                    <a:pt x="349" y="7278"/>
                    <a:pt x="329" y="7197"/>
                  </a:cubicBezTo>
                  <a:cubicBezTo>
                    <a:pt x="132" y="6277"/>
                    <a:pt x="461" y="5356"/>
                    <a:pt x="888" y="4535"/>
                  </a:cubicBezTo>
                  <a:cubicBezTo>
                    <a:pt x="1216" y="3845"/>
                    <a:pt x="1676" y="3188"/>
                    <a:pt x="2169" y="2596"/>
                  </a:cubicBezTo>
                  <a:cubicBezTo>
                    <a:pt x="3122" y="1380"/>
                    <a:pt x="4437" y="559"/>
                    <a:pt x="5948" y="197"/>
                  </a:cubicBezTo>
                  <a:cubicBezTo>
                    <a:pt x="6080" y="197"/>
                    <a:pt x="6014" y="0"/>
                    <a:pt x="588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68"/>
            <p:cNvSpPr/>
            <p:nvPr/>
          </p:nvSpPr>
          <p:spPr>
            <a:xfrm>
              <a:off x="8839250" y="604750"/>
              <a:ext cx="114200" cy="91050"/>
            </a:xfrm>
            <a:custGeom>
              <a:rect b="b" l="l" r="r" t="t"/>
              <a:pathLst>
                <a:path extrusionOk="0" h="3642" w="4568">
                  <a:moveTo>
                    <a:pt x="4436" y="0"/>
                  </a:moveTo>
                  <a:cubicBezTo>
                    <a:pt x="2925" y="164"/>
                    <a:pt x="1512" y="920"/>
                    <a:pt x="592" y="2136"/>
                  </a:cubicBezTo>
                  <a:cubicBezTo>
                    <a:pt x="197" y="2497"/>
                    <a:pt x="0" y="3023"/>
                    <a:pt x="33" y="3549"/>
                  </a:cubicBezTo>
                  <a:cubicBezTo>
                    <a:pt x="33" y="3595"/>
                    <a:pt x="82" y="3642"/>
                    <a:pt x="134" y="3642"/>
                  </a:cubicBezTo>
                  <a:cubicBezTo>
                    <a:pt x="156" y="3642"/>
                    <a:pt x="178" y="3634"/>
                    <a:pt x="197" y="3615"/>
                  </a:cubicBezTo>
                  <a:lnTo>
                    <a:pt x="493" y="3286"/>
                  </a:lnTo>
                  <a:cubicBezTo>
                    <a:pt x="570" y="3235"/>
                    <a:pt x="487" y="3124"/>
                    <a:pt x="416" y="3124"/>
                  </a:cubicBezTo>
                  <a:cubicBezTo>
                    <a:pt x="395" y="3124"/>
                    <a:pt x="376" y="3133"/>
                    <a:pt x="362" y="3155"/>
                  </a:cubicBezTo>
                  <a:lnTo>
                    <a:pt x="250" y="3279"/>
                  </a:lnTo>
                  <a:lnTo>
                    <a:pt x="250" y="3279"/>
                  </a:lnTo>
                  <a:cubicBezTo>
                    <a:pt x="313" y="2847"/>
                    <a:pt x="522" y="2435"/>
                    <a:pt x="822" y="2136"/>
                  </a:cubicBezTo>
                  <a:cubicBezTo>
                    <a:pt x="1117" y="1774"/>
                    <a:pt x="1479" y="1446"/>
                    <a:pt x="1873" y="1183"/>
                  </a:cubicBezTo>
                  <a:cubicBezTo>
                    <a:pt x="2629" y="657"/>
                    <a:pt x="3483" y="329"/>
                    <a:pt x="4436" y="230"/>
                  </a:cubicBezTo>
                  <a:cubicBezTo>
                    <a:pt x="4568" y="230"/>
                    <a:pt x="4568" y="0"/>
                    <a:pt x="443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68"/>
            <p:cNvSpPr/>
            <p:nvPr/>
          </p:nvSpPr>
          <p:spPr>
            <a:xfrm>
              <a:off x="9024325" y="566025"/>
              <a:ext cx="134825" cy="95975"/>
            </a:xfrm>
            <a:custGeom>
              <a:rect b="b" l="l" r="r" t="t"/>
              <a:pathLst>
                <a:path extrusionOk="0" h="3839" w="5393">
                  <a:moveTo>
                    <a:pt x="127" y="1"/>
                  </a:moveTo>
                  <a:cubicBezTo>
                    <a:pt x="19" y="1"/>
                    <a:pt x="1" y="171"/>
                    <a:pt x="122" y="202"/>
                  </a:cubicBezTo>
                  <a:lnTo>
                    <a:pt x="89" y="202"/>
                  </a:lnTo>
                  <a:cubicBezTo>
                    <a:pt x="2192" y="662"/>
                    <a:pt x="4032" y="1943"/>
                    <a:pt x="5183" y="3784"/>
                  </a:cubicBezTo>
                  <a:cubicBezTo>
                    <a:pt x="5202" y="3823"/>
                    <a:pt x="5231" y="3839"/>
                    <a:pt x="5260" y="3839"/>
                  </a:cubicBezTo>
                  <a:cubicBezTo>
                    <a:pt x="5326" y="3839"/>
                    <a:pt x="5393" y="3754"/>
                    <a:pt x="5347" y="3685"/>
                  </a:cubicBezTo>
                  <a:cubicBezTo>
                    <a:pt x="4197" y="1812"/>
                    <a:pt x="2324" y="498"/>
                    <a:pt x="155" y="5"/>
                  </a:cubicBezTo>
                  <a:cubicBezTo>
                    <a:pt x="145" y="2"/>
                    <a:pt x="135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68"/>
            <p:cNvSpPr/>
            <p:nvPr/>
          </p:nvSpPr>
          <p:spPr>
            <a:xfrm>
              <a:off x="8857625" y="636675"/>
              <a:ext cx="62725" cy="54500"/>
            </a:xfrm>
            <a:custGeom>
              <a:rect b="b" l="l" r="r" t="t"/>
              <a:pathLst>
                <a:path extrusionOk="0" h="2180" w="2509">
                  <a:moveTo>
                    <a:pt x="2350" y="1"/>
                  </a:moveTo>
                  <a:cubicBezTo>
                    <a:pt x="2341" y="1"/>
                    <a:pt x="2331" y="2"/>
                    <a:pt x="2321" y="5"/>
                  </a:cubicBezTo>
                  <a:cubicBezTo>
                    <a:pt x="1270" y="235"/>
                    <a:pt x="382" y="1023"/>
                    <a:pt x="21" y="2042"/>
                  </a:cubicBezTo>
                  <a:cubicBezTo>
                    <a:pt x="1" y="2123"/>
                    <a:pt x="68" y="2179"/>
                    <a:pt x="130" y="2179"/>
                  </a:cubicBezTo>
                  <a:cubicBezTo>
                    <a:pt x="169" y="2179"/>
                    <a:pt x="206" y="2158"/>
                    <a:pt x="218" y="2108"/>
                  </a:cubicBezTo>
                  <a:cubicBezTo>
                    <a:pt x="580" y="1122"/>
                    <a:pt x="1368" y="399"/>
                    <a:pt x="2387" y="202"/>
                  </a:cubicBezTo>
                  <a:cubicBezTo>
                    <a:pt x="2508" y="171"/>
                    <a:pt x="2461" y="1"/>
                    <a:pt x="235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68"/>
            <p:cNvSpPr/>
            <p:nvPr/>
          </p:nvSpPr>
          <p:spPr>
            <a:xfrm>
              <a:off x="8203400" y="1111400"/>
              <a:ext cx="52675" cy="146200"/>
            </a:xfrm>
            <a:custGeom>
              <a:rect b="b" l="l" r="r" t="t"/>
              <a:pathLst>
                <a:path extrusionOk="0" h="5848" w="2107">
                  <a:moveTo>
                    <a:pt x="601" y="1"/>
                  </a:moveTo>
                  <a:cubicBezTo>
                    <a:pt x="573" y="1"/>
                    <a:pt x="545" y="13"/>
                    <a:pt x="526" y="42"/>
                  </a:cubicBezTo>
                  <a:lnTo>
                    <a:pt x="493" y="42"/>
                  </a:lnTo>
                  <a:cubicBezTo>
                    <a:pt x="0" y="896"/>
                    <a:pt x="230" y="1948"/>
                    <a:pt x="493" y="2835"/>
                  </a:cubicBezTo>
                  <a:cubicBezTo>
                    <a:pt x="822" y="3886"/>
                    <a:pt x="1282" y="4872"/>
                    <a:pt x="1873" y="5792"/>
                  </a:cubicBezTo>
                  <a:cubicBezTo>
                    <a:pt x="1893" y="5832"/>
                    <a:pt x="1925" y="5848"/>
                    <a:pt x="1957" y="5848"/>
                  </a:cubicBezTo>
                  <a:cubicBezTo>
                    <a:pt x="2031" y="5848"/>
                    <a:pt x="2107" y="5763"/>
                    <a:pt x="2038" y="5694"/>
                  </a:cubicBezTo>
                  <a:cubicBezTo>
                    <a:pt x="1512" y="4839"/>
                    <a:pt x="1052" y="3919"/>
                    <a:pt x="756" y="2966"/>
                  </a:cubicBezTo>
                  <a:cubicBezTo>
                    <a:pt x="460" y="2079"/>
                    <a:pt x="197" y="995"/>
                    <a:pt x="690" y="140"/>
                  </a:cubicBezTo>
                  <a:cubicBezTo>
                    <a:pt x="737" y="71"/>
                    <a:pt x="668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68"/>
            <p:cNvSpPr/>
            <p:nvPr/>
          </p:nvSpPr>
          <p:spPr>
            <a:xfrm>
              <a:off x="8225575" y="1162800"/>
              <a:ext cx="49525" cy="75400"/>
            </a:xfrm>
            <a:custGeom>
              <a:rect b="b" l="l" r="r" t="t"/>
              <a:pathLst>
                <a:path extrusionOk="0" h="3016" w="1981">
                  <a:moveTo>
                    <a:pt x="183" y="1"/>
                  </a:moveTo>
                  <a:cubicBezTo>
                    <a:pt x="151" y="1"/>
                    <a:pt x="119" y="16"/>
                    <a:pt x="99" y="56"/>
                  </a:cubicBezTo>
                  <a:lnTo>
                    <a:pt x="132" y="56"/>
                  </a:lnTo>
                  <a:cubicBezTo>
                    <a:pt x="1" y="286"/>
                    <a:pt x="1" y="582"/>
                    <a:pt x="132" y="812"/>
                  </a:cubicBezTo>
                  <a:cubicBezTo>
                    <a:pt x="263" y="1107"/>
                    <a:pt x="428" y="1370"/>
                    <a:pt x="592" y="1633"/>
                  </a:cubicBezTo>
                  <a:cubicBezTo>
                    <a:pt x="921" y="2126"/>
                    <a:pt x="1315" y="2586"/>
                    <a:pt x="1775" y="2980"/>
                  </a:cubicBezTo>
                  <a:cubicBezTo>
                    <a:pt x="1800" y="3005"/>
                    <a:pt x="1826" y="3015"/>
                    <a:pt x="1851" y="3015"/>
                  </a:cubicBezTo>
                  <a:cubicBezTo>
                    <a:pt x="1925" y="3015"/>
                    <a:pt x="1980" y="2923"/>
                    <a:pt x="1906" y="2849"/>
                  </a:cubicBezTo>
                  <a:cubicBezTo>
                    <a:pt x="1512" y="2488"/>
                    <a:pt x="1151" y="2093"/>
                    <a:pt x="855" y="1633"/>
                  </a:cubicBezTo>
                  <a:cubicBezTo>
                    <a:pt x="691" y="1436"/>
                    <a:pt x="559" y="1206"/>
                    <a:pt x="428" y="976"/>
                  </a:cubicBezTo>
                  <a:cubicBezTo>
                    <a:pt x="263" y="746"/>
                    <a:pt x="198" y="450"/>
                    <a:pt x="296" y="154"/>
                  </a:cubicBezTo>
                  <a:cubicBezTo>
                    <a:pt x="342" y="86"/>
                    <a:pt x="260" y="1"/>
                    <a:pt x="18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68"/>
            <p:cNvSpPr/>
            <p:nvPr/>
          </p:nvSpPr>
          <p:spPr>
            <a:xfrm>
              <a:off x="8253100" y="1173225"/>
              <a:ext cx="27875" cy="43425"/>
            </a:xfrm>
            <a:custGeom>
              <a:rect b="b" l="l" r="r" t="t"/>
              <a:pathLst>
                <a:path extrusionOk="0" h="1737" w="1115">
                  <a:moveTo>
                    <a:pt x="103" y="0"/>
                  </a:moveTo>
                  <a:cubicBezTo>
                    <a:pt x="50" y="0"/>
                    <a:pt x="0" y="33"/>
                    <a:pt x="17" y="99"/>
                  </a:cubicBezTo>
                  <a:cubicBezTo>
                    <a:pt x="83" y="756"/>
                    <a:pt x="411" y="1348"/>
                    <a:pt x="937" y="1709"/>
                  </a:cubicBezTo>
                  <a:cubicBezTo>
                    <a:pt x="956" y="1728"/>
                    <a:pt x="975" y="1736"/>
                    <a:pt x="993" y="1736"/>
                  </a:cubicBezTo>
                  <a:cubicBezTo>
                    <a:pt x="1066" y="1736"/>
                    <a:pt x="1115" y="1598"/>
                    <a:pt x="1035" y="1545"/>
                  </a:cubicBezTo>
                  <a:cubicBezTo>
                    <a:pt x="543" y="1216"/>
                    <a:pt x="247" y="690"/>
                    <a:pt x="214" y="99"/>
                  </a:cubicBezTo>
                  <a:cubicBezTo>
                    <a:pt x="214" y="33"/>
                    <a:pt x="156" y="0"/>
                    <a:pt x="10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68"/>
            <p:cNvSpPr/>
            <p:nvPr/>
          </p:nvSpPr>
          <p:spPr>
            <a:xfrm>
              <a:off x="8428950" y="1393050"/>
              <a:ext cx="113500" cy="23550"/>
            </a:xfrm>
            <a:custGeom>
              <a:rect b="b" l="l" r="r" t="t"/>
              <a:pathLst>
                <a:path extrusionOk="0" h="942" w="4540">
                  <a:moveTo>
                    <a:pt x="159" y="1"/>
                  </a:moveTo>
                  <a:cubicBezTo>
                    <a:pt x="57" y="1"/>
                    <a:pt x="1" y="150"/>
                    <a:pt x="113" y="178"/>
                  </a:cubicBezTo>
                  <a:lnTo>
                    <a:pt x="113" y="211"/>
                  </a:lnTo>
                  <a:cubicBezTo>
                    <a:pt x="1071" y="690"/>
                    <a:pt x="2150" y="942"/>
                    <a:pt x="3225" y="942"/>
                  </a:cubicBezTo>
                  <a:cubicBezTo>
                    <a:pt x="3626" y="942"/>
                    <a:pt x="4025" y="907"/>
                    <a:pt x="4418" y="835"/>
                  </a:cubicBezTo>
                  <a:cubicBezTo>
                    <a:pt x="4540" y="805"/>
                    <a:pt x="4521" y="635"/>
                    <a:pt x="4414" y="635"/>
                  </a:cubicBezTo>
                  <a:cubicBezTo>
                    <a:pt x="4405" y="635"/>
                    <a:pt x="4395" y="636"/>
                    <a:pt x="4385" y="638"/>
                  </a:cubicBezTo>
                  <a:cubicBezTo>
                    <a:pt x="3993" y="710"/>
                    <a:pt x="3600" y="745"/>
                    <a:pt x="3211" y="745"/>
                  </a:cubicBezTo>
                  <a:cubicBezTo>
                    <a:pt x="2166" y="745"/>
                    <a:pt x="1146" y="493"/>
                    <a:pt x="212" y="14"/>
                  </a:cubicBezTo>
                  <a:cubicBezTo>
                    <a:pt x="193" y="5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68"/>
            <p:cNvSpPr/>
            <p:nvPr/>
          </p:nvSpPr>
          <p:spPr>
            <a:xfrm>
              <a:off x="8479675" y="1372750"/>
              <a:ext cx="114775" cy="16525"/>
            </a:xfrm>
            <a:custGeom>
              <a:rect b="b" l="l" r="r" t="t"/>
              <a:pathLst>
                <a:path extrusionOk="0" h="661" w="4591">
                  <a:moveTo>
                    <a:pt x="159" y="1"/>
                  </a:moveTo>
                  <a:cubicBezTo>
                    <a:pt x="47" y="1"/>
                    <a:pt x="0" y="171"/>
                    <a:pt x="122" y="202"/>
                  </a:cubicBezTo>
                  <a:cubicBezTo>
                    <a:pt x="1236" y="513"/>
                    <a:pt x="2392" y="660"/>
                    <a:pt x="3540" y="660"/>
                  </a:cubicBezTo>
                  <a:cubicBezTo>
                    <a:pt x="3847" y="660"/>
                    <a:pt x="4154" y="650"/>
                    <a:pt x="4459" y="629"/>
                  </a:cubicBezTo>
                  <a:cubicBezTo>
                    <a:pt x="4591" y="629"/>
                    <a:pt x="4591" y="399"/>
                    <a:pt x="4459" y="399"/>
                  </a:cubicBezTo>
                  <a:lnTo>
                    <a:pt x="4426" y="399"/>
                  </a:lnTo>
                  <a:cubicBezTo>
                    <a:pt x="4073" y="432"/>
                    <a:pt x="3718" y="448"/>
                    <a:pt x="3362" y="448"/>
                  </a:cubicBezTo>
                  <a:cubicBezTo>
                    <a:pt x="2295" y="448"/>
                    <a:pt x="1223" y="300"/>
                    <a:pt x="188" y="4"/>
                  </a:cubicBezTo>
                  <a:cubicBezTo>
                    <a:pt x="177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68"/>
            <p:cNvSpPr/>
            <p:nvPr/>
          </p:nvSpPr>
          <p:spPr>
            <a:xfrm>
              <a:off x="8483775" y="1349750"/>
              <a:ext cx="77575" cy="12050"/>
            </a:xfrm>
            <a:custGeom>
              <a:rect b="b" l="l" r="r" t="t"/>
              <a:pathLst>
                <a:path extrusionOk="0" h="482" w="3103">
                  <a:moveTo>
                    <a:pt x="159" y="1"/>
                  </a:moveTo>
                  <a:cubicBezTo>
                    <a:pt x="47" y="1"/>
                    <a:pt x="1" y="171"/>
                    <a:pt x="122" y="201"/>
                  </a:cubicBezTo>
                  <a:lnTo>
                    <a:pt x="89" y="201"/>
                  </a:lnTo>
                  <a:cubicBezTo>
                    <a:pt x="636" y="390"/>
                    <a:pt x="1194" y="481"/>
                    <a:pt x="1750" y="481"/>
                  </a:cubicBezTo>
                  <a:cubicBezTo>
                    <a:pt x="2163" y="481"/>
                    <a:pt x="2575" y="431"/>
                    <a:pt x="2981" y="333"/>
                  </a:cubicBezTo>
                  <a:cubicBezTo>
                    <a:pt x="3102" y="303"/>
                    <a:pt x="3056" y="132"/>
                    <a:pt x="2944" y="132"/>
                  </a:cubicBezTo>
                  <a:cubicBezTo>
                    <a:pt x="2935" y="132"/>
                    <a:pt x="2925" y="133"/>
                    <a:pt x="2915" y="136"/>
                  </a:cubicBezTo>
                  <a:cubicBezTo>
                    <a:pt x="2554" y="229"/>
                    <a:pt x="2182" y="274"/>
                    <a:pt x="1807" y="274"/>
                  </a:cubicBezTo>
                  <a:cubicBezTo>
                    <a:pt x="1263" y="274"/>
                    <a:pt x="714" y="180"/>
                    <a:pt x="188" y="4"/>
                  </a:cubicBezTo>
                  <a:cubicBezTo>
                    <a:pt x="178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68"/>
            <p:cNvSpPr/>
            <p:nvPr/>
          </p:nvSpPr>
          <p:spPr>
            <a:xfrm>
              <a:off x="8499125" y="1325200"/>
              <a:ext cx="53425" cy="7450"/>
            </a:xfrm>
            <a:custGeom>
              <a:rect b="b" l="l" r="r" t="t"/>
              <a:pathLst>
                <a:path extrusionOk="0" h="298" w="2137">
                  <a:moveTo>
                    <a:pt x="198" y="0"/>
                  </a:moveTo>
                  <a:cubicBezTo>
                    <a:pt x="67" y="0"/>
                    <a:pt x="1" y="198"/>
                    <a:pt x="132" y="198"/>
                  </a:cubicBezTo>
                  <a:cubicBezTo>
                    <a:pt x="536" y="261"/>
                    <a:pt x="939" y="298"/>
                    <a:pt x="1342" y="298"/>
                  </a:cubicBezTo>
                  <a:cubicBezTo>
                    <a:pt x="1563" y="298"/>
                    <a:pt x="1784" y="287"/>
                    <a:pt x="2005" y="263"/>
                  </a:cubicBezTo>
                  <a:cubicBezTo>
                    <a:pt x="2137" y="263"/>
                    <a:pt x="2137" y="66"/>
                    <a:pt x="2005" y="66"/>
                  </a:cubicBezTo>
                  <a:cubicBezTo>
                    <a:pt x="1796" y="90"/>
                    <a:pt x="1582" y="100"/>
                    <a:pt x="1367" y="100"/>
                  </a:cubicBezTo>
                  <a:cubicBezTo>
                    <a:pt x="976" y="100"/>
                    <a:pt x="580" y="64"/>
                    <a:pt x="19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68"/>
            <p:cNvSpPr/>
            <p:nvPr/>
          </p:nvSpPr>
          <p:spPr>
            <a:xfrm>
              <a:off x="8363600" y="988375"/>
              <a:ext cx="48075" cy="130700"/>
            </a:xfrm>
            <a:custGeom>
              <a:rect b="b" l="l" r="r" t="t"/>
              <a:pathLst>
                <a:path extrusionOk="0" h="5228" w="1923">
                  <a:moveTo>
                    <a:pt x="242" y="1"/>
                  </a:moveTo>
                  <a:cubicBezTo>
                    <a:pt x="197" y="1"/>
                    <a:pt x="148" y="34"/>
                    <a:pt x="132" y="99"/>
                  </a:cubicBezTo>
                  <a:cubicBezTo>
                    <a:pt x="0" y="1940"/>
                    <a:pt x="559" y="3747"/>
                    <a:pt x="1709" y="5193"/>
                  </a:cubicBezTo>
                  <a:cubicBezTo>
                    <a:pt x="1733" y="5217"/>
                    <a:pt x="1760" y="5228"/>
                    <a:pt x="1785" y="5228"/>
                  </a:cubicBezTo>
                  <a:cubicBezTo>
                    <a:pt x="1861" y="5228"/>
                    <a:pt x="1922" y="5135"/>
                    <a:pt x="1873" y="5061"/>
                  </a:cubicBezTo>
                  <a:cubicBezTo>
                    <a:pt x="756" y="3648"/>
                    <a:pt x="197" y="1874"/>
                    <a:pt x="329" y="99"/>
                  </a:cubicBezTo>
                  <a:cubicBezTo>
                    <a:pt x="329" y="34"/>
                    <a:pt x="288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68"/>
            <p:cNvSpPr/>
            <p:nvPr/>
          </p:nvSpPr>
          <p:spPr>
            <a:xfrm>
              <a:off x="8347975" y="1029450"/>
              <a:ext cx="25575" cy="63850"/>
            </a:xfrm>
            <a:custGeom>
              <a:rect b="b" l="l" r="r" t="t"/>
              <a:pathLst>
                <a:path extrusionOk="0" h="2554" w="1023">
                  <a:moveTo>
                    <a:pt x="132" y="1"/>
                  </a:moveTo>
                  <a:cubicBezTo>
                    <a:pt x="83" y="1"/>
                    <a:pt x="34" y="34"/>
                    <a:pt x="34" y="99"/>
                  </a:cubicBezTo>
                  <a:cubicBezTo>
                    <a:pt x="1" y="954"/>
                    <a:pt x="264" y="1808"/>
                    <a:pt x="789" y="2498"/>
                  </a:cubicBezTo>
                  <a:cubicBezTo>
                    <a:pt x="809" y="2538"/>
                    <a:pt x="841" y="2553"/>
                    <a:pt x="873" y="2553"/>
                  </a:cubicBezTo>
                  <a:cubicBezTo>
                    <a:pt x="947" y="2553"/>
                    <a:pt x="1023" y="2469"/>
                    <a:pt x="954" y="2400"/>
                  </a:cubicBezTo>
                  <a:cubicBezTo>
                    <a:pt x="461" y="1742"/>
                    <a:pt x="198" y="921"/>
                    <a:pt x="231" y="99"/>
                  </a:cubicBezTo>
                  <a:cubicBezTo>
                    <a:pt x="231" y="34"/>
                    <a:pt x="181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68"/>
            <p:cNvSpPr/>
            <p:nvPr/>
          </p:nvSpPr>
          <p:spPr>
            <a:xfrm>
              <a:off x="8075250" y="822825"/>
              <a:ext cx="92375" cy="150650"/>
            </a:xfrm>
            <a:custGeom>
              <a:rect b="b" l="l" r="r" t="t"/>
              <a:pathLst>
                <a:path extrusionOk="0" h="6026" w="3695">
                  <a:moveTo>
                    <a:pt x="944" y="0"/>
                  </a:moveTo>
                  <a:cubicBezTo>
                    <a:pt x="925" y="0"/>
                    <a:pt x="906" y="6"/>
                    <a:pt x="887" y="18"/>
                  </a:cubicBezTo>
                  <a:cubicBezTo>
                    <a:pt x="0" y="774"/>
                    <a:pt x="690" y="2285"/>
                    <a:pt x="1085" y="3140"/>
                  </a:cubicBezTo>
                  <a:cubicBezTo>
                    <a:pt x="1643" y="4290"/>
                    <a:pt x="2465" y="5276"/>
                    <a:pt x="3516" y="5998"/>
                  </a:cubicBezTo>
                  <a:cubicBezTo>
                    <a:pt x="3535" y="6018"/>
                    <a:pt x="3554" y="6026"/>
                    <a:pt x="3572" y="6026"/>
                  </a:cubicBezTo>
                  <a:cubicBezTo>
                    <a:pt x="3646" y="6026"/>
                    <a:pt x="3694" y="5887"/>
                    <a:pt x="3615" y="5834"/>
                  </a:cubicBezTo>
                  <a:cubicBezTo>
                    <a:pt x="2695" y="5144"/>
                    <a:pt x="1906" y="4290"/>
                    <a:pt x="1380" y="3271"/>
                  </a:cubicBezTo>
                  <a:cubicBezTo>
                    <a:pt x="1117" y="2778"/>
                    <a:pt x="920" y="2252"/>
                    <a:pt x="756" y="1727"/>
                  </a:cubicBezTo>
                  <a:cubicBezTo>
                    <a:pt x="657" y="1201"/>
                    <a:pt x="592" y="544"/>
                    <a:pt x="1019" y="182"/>
                  </a:cubicBezTo>
                  <a:cubicBezTo>
                    <a:pt x="1099" y="102"/>
                    <a:pt x="1027" y="0"/>
                    <a:pt x="94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68"/>
            <p:cNvSpPr/>
            <p:nvPr/>
          </p:nvSpPr>
          <p:spPr>
            <a:xfrm>
              <a:off x="8121250" y="877325"/>
              <a:ext cx="54425" cy="77250"/>
            </a:xfrm>
            <a:custGeom>
              <a:rect b="b" l="l" r="r" t="t"/>
              <a:pathLst>
                <a:path extrusionOk="0" h="3090" w="2177">
                  <a:moveTo>
                    <a:pt x="219" y="1"/>
                  </a:moveTo>
                  <a:cubicBezTo>
                    <a:pt x="181" y="1"/>
                    <a:pt x="144" y="22"/>
                    <a:pt x="132" y="72"/>
                  </a:cubicBezTo>
                  <a:cubicBezTo>
                    <a:pt x="0" y="697"/>
                    <a:pt x="165" y="1321"/>
                    <a:pt x="559" y="1814"/>
                  </a:cubicBezTo>
                  <a:cubicBezTo>
                    <a:pt x="953" y="2307"/>
                    <a:pt x="1446" y="2734"/>
                    <a:pt x="1972" y="3063"/>
                  </a:cubicBezTo>
                  <a:cubicBezTo>
                    <a:pt x="1991" y="3082"/>
                    <a:pt x="2011" y="3090"/>
                    <a:pt x="2031" y="3090"/>
                  </a:cubicBezTo>
                  <a:cubicBezTo>
                    <a:pt x="2112" y="3090"/>
                    <a:pt x="2176" y="2951"/>
                    <a:pt x="2071" y="2898"/>
                  </a:cubicBezTo>
                  <a:cubicBezTo>
                    <a:pt x="1183" y="2274"/>
                    <a:pt x="33" y="1387"/>
                    <a:pt x="329" y="138"/>
                  </a:cubicBezTo>
                  <a:cubicBezTo>
                    <a:pt x="349" y="57"/>
                    <a:pt x="282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68"/>
            <p:cNvSpPr/>
            <p:nvPr/>
          </p:nvSpPr>
          <p:spPr>
            <a:xfrm>
              <a:off x="8244725" y="652175"/>
              <a:ext cx="161425" cy="19225"/>
            </a:xfrm>
            <a:custGeom>
              <a:rect b="b" l="l" r="r" t="t"/>
              <a:pathLst>
                <a:path extrusionOk="0" h="769" w="6457">
                  <a:moveTo>
                    <a:pt x="3231" y="1"/>
                  </a:moveTo>
                  <a:cubicBezTo>
                    <a:pt x="2176" y="1"/>
                    <a:pt x="1124" y="190"/>
                    <a:pt x="122" y="568"/>
                  </a:cubicBezTo>
                  <a:cubicBezTo>
                    <a:pt x="0" y="598"/>
                    <a:pt x="47" y="768"/>
                    <a:pt x="159" y="768"/>
                  </a:cubicBezTo>
                  <a:cubicBezTo>
                    <a:pt x="168" y="768"/>
                    <a:pt x="177" y="767"/>
                    <a:pt x="187" y="765"/>
                  </a:cubicBezTo>
                  <a:cubicBezTo>
                    <a:pt x="1173" y="403"/>
                    <a:pt x="2208" y="223"/>
                    <a:pt x="3243" y="223"/>
                  </a:cubicBezTo>
                  <a:cubicBezTo>
                    <a:pt x="4279" y="223"/>
                    <a:pt x="5314" y="403"/>
                    <a:pt x="6299" y="765"/>
                  </a:cubicBezTo>
                  <a:cubicBezTo>
                    <a:pt x="6310" y="767"/>
                    <a:pt x="6319" y="768"/>
                    <a:pt x="6328" y="768"/>
                  </a:cubicBezTo>
                  <a:cubicBezTo>
                    <a:pt x="6435" y="768"/>
                    <a:pt x="6456" y="598"/>
                    <a:pt x="6365" y="568"/>
                  </a:cubicBezTo>
                  <a:cubicBezTo>
                    <a:pt x="5347" y="190"/>
                    <a:pt x="4287" y="1"/>
                    <a:pt x="32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68"/>
            <p:cNvSpPr/>
            <p:nvPr/>
          </p:nvSpPr>
          <p:spPr>
            <a:xfrm>
              <a:off x="8304450" y="672300"/>
              <a:ext cx="53975" cy="10600"/>
            </a:xfrm>
            <a:custGeom>
              <a:rect b="b" l="l" r="r" t="t"/>
              <a:pathLst>
                <a:path extrusionOk="0" h="424" w="2159">
                  <a:moveTo>
                    <a:pt x="635" y="0"/>
                  </a:moveTo>
                  <a:cubicBezTo>
                    <a:pt x="469" y="0"/>
                    <a:pt x="301" y="8"/>
                    <a:pt x="132" y="25"/>
                  </a:cubicBezTo>
                  <a:cubicBezTo>
                    <a:pt x="0" y="25"/>
                    <a:pt x="0" y="223"/>
                    <a:pt x="132" y="223"/>
                  </a:cubicBezTo>
                  <a:cubicBezTo>
                    <a:pt x="288" y="206"/>
                    <a:pt x="444" y="198"/>
                    <a:pt x="599" y="198"/>
                  </a:cubicBezTo>
                  <a:cubicBezTo>
                    <a:pt x="1066" y="198"/>
                    <a:pt x="1528" y="272"/>
                    <a:pt x="1972" y="420"/>
                  </a:cubicBezTo>
                  <a:cubicBezTo>
                    <a:pt x="1982" y="422"/>
                    <a:pt x="1991" y="423"/>
                    <a:pt x="2001" y="423"/>
                  </a:cubicBezTo>
                  <a:cubicBezTo>
                    <a:pt x="2112" y="423"/>
                    <a:pt x="2159" y="250"/>
                    <a:pt x="2037" y="190"/>
                  </a:cubicBezTo>
                  <a:cubicBezTo>
                    <a:pt x="1574" y="68"/>
                    <a:pt x="1111" y="0"/>
                    <a:pt x="63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68"/>
            <p:cNvSpPr/>
            <p:nvPr/>
          </p:nvSpPr>
          <p:spPr>
            <a:xfrm>
              <a:off x="8353150" y="690900"/>
              <a:ext cx="40600" cy="12525"/>
            </a:xfrm>
            <a:custGeom>
              <a:rect b="b" l="l" r="r" t="t"/>
              <a:pathLst>
                <a:path extrusionOk="0" h="501" w="1624">
                  <a:moveTo>
                    <a:pt x="159" y="1"/>
                  </a:moveTo>
                  <a:cubicBezTo>
                    <a:pt x="48" y="1"/>
                    <a:pt x="1" y="171"/>
                    <a:pt x="122" y="202"/>
                  </a:cubicBezTo>
                  <a:lnTo>
                    <a:pt x="1470" y="497"/>
                  </a:lnTo>
                  <a:cubicBezTo>
                    <a:pt x="1480" y="500"/>
                    <a:pt x="1489" y="501"/>
                    <a:pt x="1498" y="501"/>
                  </a:cubicBezTo>
                  <a:cubicBezTo>
                    <a:pt x="1605" y="501"/>
                    <a:pt x="1624" y="330"/>
                    <a:pt x="1502" y="300"/>
                  </a:cubicBezTo>
                  <a:lnTo>
                    <a:pt x="188" y="4"/>
                  </a:lnTo>
                  <a:cubicBezTo>
                    <a:pt x="178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68"/>
            <p:cNvSpPr/>
            <p:nvPr/>
          </p:nvSpPr>
          <p:spPr>
            <a:xfrm>
              <a:off x="8346350" y="528350"/>
              <a:ext cx="80800" cy="72675"/>
            </a:xfrm>
            <a:custGeom>
              <a:rect b="b" l="l" r="r" t="t"/>
              <a:pathLst>
                <a:path extrusionOk="0" h="2907" w="3232">
                  <a:moveTo>
                    <a:pt x="99" y="0"/>
                  </a:moveTo>
                  <a:cubicBezTo>
                    <a:pt x="49" y="0"/>
                    <a:pt x="0" y="33"/>
                    <a:pt x="0" y="99"/>
                  </a:cubicBezTo>
                  <a:cubicBezTo>
                    <a:pt x="0" y="427"/>
                    <a:pt x="131" y="723"/>
                    <a:pt x="394" y="920"/>
                  </a:cubicBezTo>
                  <a:cubicBezTo>
                    <a:pt x="624" y="1183"/>
                    <a:pt x="920" y="1413"/>
                    <a:pt x="1216" y="1676"/>
                  </a:cubicBezTo>
                  <a:cubicBezTo>
                    <a:pt x="1774" y="2136"/>
                    <a:pt x="2366" y="2530"/>
                    <a:pt x="3023" y="2892"/>
                  </a:cubicBezTo>
                  <a:cubicBezTo>
                    <a:pt x="3039" y="2902"/>
                    <a:pt x="3056" y="2907"/>
                    <a:pt x="3072" y="2907"/>
                  </a:cubicBezTo>
                  <a:cubicBezTo>
                    <a:pt x="3157" y="2907"/>
                    <a:pt x="3232" y="2783"/>
                    <a:pt x="3122" y="2727"/>
                  </a:cubicBezTo>
                  <a:cubicBezTo>
                    <a:pt x="2530" y="2399"/>
                    <a:pt x="1972" y="2005"/>
                    <a:pt x="1413" y="1577"/>
                  </a:cubicBezTo>
                  <a:cubicBezTo>
                    <a:pt x="1183" y="1380"/>
                    <a:pt x="920" y="1150"/>
                    <a:pt x="690" y="920"/>
                  </a:cubicBezTo>
                  <a:cubicBezTo>
                    <a:pt x="427" y="690"/>
                    <a:pt x="164" y="460"/>
                    <a:pt x="197" y="99"/>
                  </a:cubicBezTo>
                  <a:cubicBezTo>
                    <a:pt x="197" y="33"/>
                    <a:pt x="148" y="0"/>
                    <a:pt x="9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68"/>
            <p:cNvSpPr/>
            <p:nvPr/>
          </p:nvSpPr>
          <p:spPr>
            <a:xfrm>
              <a:off x="8360775" y="521575"/>
              <a:ext cx="60975" cy="53700"/>
            </a:xfrm>
            <a:custGeom>
              <a:rect b="b" l="l" r="r" t="t"/>
              <a:pathLst>
                <a:path extrusionOk="0" h="2148" w="2439">
                  <a:moveTo>
                    <a:pt x="137" y="0"/>
                  </a:moveTo>
                  <a:cubicBezTo>
                    <a:pt x="69" y="0"/>
                    <a:pt x="1" y="70"/>
                    <a:pt x="47" y="140"/>
                  </a:cubicBezTo>
                  <a:cubicBezTo>
                    <a:pt x="540" y="1060"/>
                    <a:pt x="1329" y="1750"/>
                    <a:pt x="2282" y="2144"/>
                  </a:cubicBezTo>
                  <a:cubicBezTo>
                    <a:pt x="2292" y="2147"/>
                    <a:pt x="2301" y="2148"/>
                    <a:pt x="2310" y="2148"/>
                  </a:cubicBezTo>
                  <a:cubicBezTo>
                    <a:pt x="2418" y="2148"/>
                    <a:pt x="2439" y="1977"/>
                    <a:pt x="2348" y="1947"/>
                  </a:cubicBezTo>
                  <a:cubicBezTo>
                    <a:pt x="1427" y="1585"/>
                    <a:pt x="672" y="895"/>
                    <a:pt x="212" y="41"/>
                  </a:cubicBezTo>
                  <a:cubicBezTo>
                    <a:pt x="192" y="12"/>
                    <a:pt x="165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68"/>
            <p:cNvSpPr/>
            <p:nvPr/>
          </p:nvSpPr>
          <p:spPr>
            <a:xfrm>
              <a:off x="8380675" y="326250"/>
              <a:ext cx="107800" cy="73325"/>
            </a:xfrm>
            <a:custGeom>
              <a:rect b="b" l="l" r="r" t="t"/>
              <a:pathLst>
                <a:path extrusionOk="0" h="2933" w="4312">
                  <a:moveTo>
                    <a:pt x="4180" y="0"/>
                  </a:moveTo>
                  <a:cubicBezTo>
                    <a:pt x="2340" y="0"/>
                    <a:pt x="697" y="1118"/>
                    <a:pt x="40" y="2826"/>
                  </a:cubicBezTo>
                  <a:cubicBezTo>
                    <a:pt x="1" y="2886"/>
                    <a:pt x="56" y="2933"/>
                    <a:pt x="120" y="2933"/>
                  </a:cubicBezTo>
                  <a:cubicBezTo>
                    <a:pt x="164" y="2933"/>
                    <a:pt x="211" y="2912"/>
                    <a:pt x="237" y="2859"/>
                  </a:cubicBezTo>
                  <a:lnTo>
                    <a:pt x="204" y="2859"/>
                  </a:lnTo>
                  <a:cubicBezTo>
                    <a:pt x="851" y="1274"/>
                    <a:pt x="2391" y="230"/>
                    <a:pt x="4101" y="230"/>
                  </a:cubicBezTo>
                  <a:cubicBezTo>
                    <a:pt x="4127" y="230"/>
                    <a:pt x="4154" y="230"/>
                    <a:pt x="4180" y="230"/>
                  </a:cubicBezTo>
                  <a:cubicBezTo>
                    <a:pt x="4312" y="230"/>
                    <a:pt x="4312" y="0"/>
                    <a:pt x="418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68"/>
            <p:cNvSpPr/>
            <p:nvPr/>
          </p:nvSpPr>
          <p:spPr>
            <a:xfrm>
              <a:off x="8589800" y="369350"/>
              <a:ext cx="97975" cy="159625"/>
            </a:xfrm>
            <a:custGeom>
              <a:rect b="b" l="l" r="r" t="t"/>
              <a:pathLst>
                <a:path extrusionOk="0" h="6385" w="3919">
                  <a:moveTo>
                    <a:pt x="161" y="0"/>
                  </a:moveTo>
                  <a:cubicBezTo>
                    <a:pt x="78" y="0"/>
                    <a:pt x="1" y="102"/>
                    <a:pt x="54" y="182"/>
                  </a:cubicBezTo>
                  <a:lnTo>
                    <a:pt x="87" y="149"/>
                  </a:lnTo>
                  <a:cubicBezTo>
                    <a:pt x="1829" y="1825"/>
                    <a:pt x="3110" y="3961"/>
                    <a:pt x="3702" y="6327"/>
                  </a:cubicBezTo>
                  <a:cubicBezTo>
                    <a:pt x="3728" y="6366"/>
                    <a:pt x="3769" y="6384"/>
                    <a:pt x="3807" y="6384"/>
                  </a:cubicBezTo>
                  <a:cubicBezTo>
                    <a:pt x="3866" y="6384"/>
                    <a:pt x="3919" y="6341"/>
                    <a:pt x="3899" y="6261"/>
                  </a:cubicBezTo>
                  <a:cubicBezTo>
                    <a:pt x="3275" y="3896"/>
                    <a:pt x="1993" y="1727"/>
                    <a:pt x="219" y="18"/>
                  </a:cubicBezTo>
                  <a:cubicBezTo>
                    <a:pt x="200" y="6"/>
                    <a:pt x="181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68"/>
            <p:cNvSpPr/>
            <p:nvPr/>
          </p:nvSpPr>
          <p:spPr>
            <a:xfrm>
              <a:off x="8609750" y="454475"/>
              <a:ext cx="35275" cy="58725"/>
            </a:xfrm>
            <a:custGeom>
              <a:rect b="b" l="l" r="r" t="t"/>
              <a:pathLst>
                <a:path extrusionOk="0" h="2349" w="1411">
                  <a:moveTo>
                    <a:pt x="156" y="0"/>
                  </a:moveTo>
                  <a:cubicBezTo>
                    <a:pt x="85" y="0"/>
                    <a:pt x="1" y="118"/>
                    <a:pt x="78" y="195"/>
                  </a:cubicBezTo>
                  <a:cubicBezTo>
                    <a:pt x="604" y="786"/>
                    <a:pt x="998" y="1509"/>
                    <a:pt x="1195" y="2265"/>
                  </a:cubicBezTo>
                  <a:cubicBezTo>
                    <a:pt x="1209" y="2323"/>
                    <a:pt x="1255" y="2349"/>
                    <a:pt x="1300" y="2349"/>
                  </a:cubicBezTo>
                  <a:cubicBezTo>
                    <a:pt x="1357" y="2349"/>
                    <a:pt x="1411" y="2306"/>
                    <a:pt x="1392" y="2232"/>
                  </a:cubicBezTo>
                  <a:cubicBezTo>
                    <a:pt x="1195" y="1411"/>
                    <a:pt x="801" y="655"/>
                    <a:pt x="209" y="30"/>
                  </a:cubicBezTo>
                  <a:cubicBezTo>
                    <a:pt x="195" y="9"/>
                    <a:pt x="176" y="0"/>
                    <a:pt x="15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68"/>
            <p:cNvSpPr/>
            <p:nvPr/>
          </p:nvSpPr>
          <p:spPr>
            <a:xfrm>
              <a:off x="8688900" y="341025"/>
              <a:ext cx="82475" cy="129400"/>
            </a:xfrm>
            <a:custGeom>
              <a:rect b="b" l="l" r="r" t="t"/>
              <a:pathLst>
                <a:path extrusionOk="0" h="5176" w="3299">
                  <a:moveTo>
                    <a:pt x="132" y="1"/>
                  </a:moveTo>
                  <a:cubicBezTo>
                    <a:pt x="83" y="1"/>
                    <a:pt x="34" y="34"/>
                    <a:pt x="34" y="99"/>
                  </a:cubicBezTo>
                  <a:cubicBezTo>
                    <a:pt x="1" y="625"/>
                    <a:pt x="99" y="1151"/>
                    <a:pt x="329" y="1644"/>
                  </a:cubicBezTo>
                  <a:cubicBezTo>
                    <a:pt x="526" y="2104"/>
                    <a:pt x="756" y="2564"/>
                    <a:pt x="1052" y="2991"/>
                  </a:cubicBezTo>
                  <a:cubicBezTo>
                    <a:pt x="1611" y="3813"/>
                    <a:pt x="2301" y="4568"/>
                    <a:pt x="3090" y="5160"/>
                  </a:cubicBezTo>
                  <a:cubicBezTo>
                    <a:pt x="3105" y="5171"/>
                    <a:pt x="3122" y="5175"/>
                    <a:pt x="3139" y="5175"/>
                  </a:cubicBezTo>
                  <a:cubicBezTo>
                    <a:pt x="3224" y="5175"/>
                    <a:pt x="3298" y="5051"/>
                    <a:pt x="3188" y="4996"/>
                  </a:cubicBezTo>
                  <a:cubicBezTo>
                    <a:pt x="2432" y="4404"/>
                    <a:pt x="1775" y="3681"/>
                    <a:pt x="1217" y="2893"/>
                  </a:cubicBezTo>
                  <a:cubicBezTo>
                    <a:pt x="987" y="2498"/>
                    <a:pt x="756" y="2104"/>
                    <a:pt x="592" y="1710"/>
                  </a:cubicBezTo>
                  <a:cubicBezTo>
                    <a:pt x="329" y="1217"/>
                    <a:pt x="198" y="658"/>
                    <a:pt x="231" y="99"/>
                  </a:cubicBezTo>
                  <a:cubicBezTo>
                    <a:pt x="231" y="34"/>
                    <a:pt x="181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68"/>
            <p:cNvSpPr/>
            <p:nvPr/>
          </p:nvSpPr>
          <p:spPr>
            <a:xfrm>
              <a:off x="8704525" y="370075"/>
              <a:ext cx="34050" cy="40425"/>
            </a:xfrm>
            <a:custGeom>
              <a:rect b="b" l="l" r="r" t="t"/>
              <a:pathLst>
                <a:path extrusionOk="0" h="1617" w="1362">
                  <a:moveTo>
                    <a:pt x="145" y="0"/>
                  </a:moveTo>
                  <a:cubicBezTo>
                    <a:pt x="120" y="0"/>
                    <a:pt x="93" y="8"/>
                    <a:pt x="66" y="22"/>
                  </a:cubicBezTo>
                  <a:cubicBezTo>
                    <a:pt x="33" y="22"/>
                    <a:pt x="0" y="88"/>
                    <a:pt x="33" y="153"/>
                  </a:cubicBezTo>
                  <a:cubicBezTo>
                    <a:pt x="296" y="712"/>
                    <a:pt x="657" y="1205"/>
                    <a:pt x="1117" y="1599"/>
                  </a:cubicBezTo>
                  <a:cubicBezTo>
                    <a:pt x="1136" y="1611"/>
                    <a:pt x="1156" y="1617"/>
                    <a:pt x="1177" y="1617"/>
                  </a:cubicBezTo>
                  <a:cubicBezTo>
                    <a:pt x="1268" y="1617"/>
                    <a:pt x="1362" y="1515"/>
                    <a:pt x="1282" y="1435"/>
                  </a:cubicBezTo>
                  <a:cubicBezTo>
                    <a:pt x="822" y="1073"/>
                    <a:pt x="460" y="580"/>
                    <a:pt x="230" y="55"/>
                  </a:cubicBezTo>
                  <a:cubicBezTo>
                    <a:pt x="211" y="16"/>
                    <a:pt x="180" y="0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68"/>
            <p:cNvSpPr/>
            <p:nvPr/>
          </p:nvSpPr>
          <p:spPr>
            <a:xfrm>
              <a:off x="8727850" y="380275"/>
              <a:ext cx="35025" cy="33075"/>
            </a:xfrm>
            <a:custGeom>
              <a:rect b="b" l="l" r="r" t="t"/>
              <a:pathLst>
                <a:path extrusionOk="0" h="1323" w="1401">
                  <a:moveTo>
                    <a:pt x="124" y="0"/>
                  </a:moveTo>
                  <a:cubicBezTo>
                    <a:pt x="63" y="0"/>
                    <a:pt x="0" y="48"/>
                    <a:pt x="20" y="107"/>
                  </a:cubicBezTo>
                  <a:cubicBezTo>
                    <a:pt x="151" y="731"/>
                    <a:pt x="644" y="1191"/>
                    <a:pt x="1269" y="1323"/>
                  </a:cubicBezTo>
                  <a:cubicBezTo>
                    <a:pt x="1302" y="1323"/>
                    <a:pt x="1367" y="1290"/>
                    <a:pt x="1367" y="1224"/>
                  </a:cubicBezTo>
                  <a:cubicBezTo>
                    <a:pt x="1400" y="1191"/>
                    <a:pt x="1367" y="1125"/>
                    <a:pt x="1302" y="1125"/>
                  </a:cubicBezTo>
                  <a:cubicBezTo>
                    <a:pt x="776" y="1027"/>
                    <a:pt x="316" y="600"/>
                    <a:pt x="217" y="74"/>
                  </a:cubicBezTo>
                  <a:cubicBezTo>
                    <a:pt x="204" y="21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68"/>
            <p:cNvSpPr/>
            <p:nvPr/>
          </p:nvSpPr>
          <p:spPr>
            <a:xfrm>
              <a:off x="8953675" y="55750"/>
              <a:ext cx="115150" cy="27675"/>
            </a:xfrm>
            <a:custGeom>
              <a:rect b="b" l="l" r="r" t="t"/>
              <a:pathLst>
                <a:path extrusionOk="0" h="1107" w="4606">
                  <a:moveTo>
                    <a:pt x="1459" y="1"/>
                  </a:moveTo>
                  <a:cubicBezTo>
                    <a:pt x="1010" y="1"/>
                    <a:pt x="560" y="57"/>
                    <a:pt x="122" y="174"/>
                  </a:cubicBezTo>
                  <a:cubicBezTo>
                    <a:pt x="1" y="204"/>
                    <a:pt x="19" y="375"/>
                    <a:pt x="127" y="375"/>
                  </a:cubicBezTo>
                  <a:cubicBezTo>
                    <a:pt x="135" y="375"/>
                    <a:pt x="145" y="373"/>
                    <a:pt x="155" y="371"/>
                  </a:cubicBezTo>
                  <a:cubicBezTo>
                    <a:pt x="580" y="265"/>
                    <a:pt x="1014" y="212"/>
                    <a:pt x="1446" y="212"/>
                  </a:cubicBezTo>
                  <a:cubicBezTo>
                    <a:pt x="2483" y="212"/>
                    <a:pt x="3512" y="514"/>
                    <a:pt x="4394" y="1094"/>
                  </a:cubicBezTo>
                  <a:cubicBezTo>
                    <a:pt x="4408" y="1103"/>
                    <a:pt x="4422" y="1107"/>
                    <a:pt x="4436" y="1107"/>
                  </a:cubicBezTo>
                  <a:cubicBezTo>
                    <a:pt x="4524" y="1107"/>
                    <a:pt x="4606" y="953"/>
                    <a:pt x="4493" y="897"/>
                  </a:cubicBezTo>
                  <a:cubicBezTo>
                    <a:pt x="3591" y="318"/>
                    <a:pt x="2526" y="1"/>
                    <a:pt x="14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68"/>
            <p:cNvSpPr/>
            <p:nvPr/>
          </p:nvSpPr>
          <p:spPr>
            <a:xfrm>
              <a:off x="8987925" y="73950"/>
              <a:ext cx="52975" cy="18525"/>
            </a:xfrm>
            <a:custGeom>
              <a:rect b="b" l="l" r="r" t="t"/>
              <a:pathLst>
                <a:path extrusionOk="0" h="741" w="2119">
                  <a:moveTo>
                    <a:pt x="275" y="1"/>
                  </a:moveTo>
                  <a:cubicBezTo>
                    <a:pt x="227" y="1"/>
                    <a:pt x="180" y="2"/>
                    <a:pt x="132" y="4"/>
                  </a:cubicBezTo>
                  <a:cubicBezTo>
                    <a:pt x="1" y="4"/>
                    <a:pt x="1" y="201"/>
                    <a:pt x="132" y="201"/>
                  </a:cubicBezTo>
                  <a:cubicBezTo>
                    <a:pt x="177" y="199"/>
                    <a:pt x="222" y="198"/>
                    <a:pt x="267" y="198"/>
                  </a:cubicBezTo>
                  <a:cubicBezTo>
                    <a:pt x="846" y="198"/>
                    <a:pt x="1419" y="392"/>
                    <a:pt x="1907" y="727"/>
                  </a:cubicBezTo>
                  <a:cubicBezTo>
                    <a:pt x="1925" y="736"/>
                    <a:pt x="1943" y="740"/>
                    <a:pt x="1959" y="740"/>
                  </a:cubicBezTo>
                  <a:cubicBezTo>
                    <a:pt x="2061" y="740"/>
                    <a:pt x="2118" y="587"/>
                    <a:pt x="2005" y="530"/>
                  </a:cubicBezTo>
                  <a:cubicBezTo>
                    <a:pt x="1487" y="195"/>
                    <a:pt x="884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68"/>
            <p:cNvSpPr/>
            <p:nvPr/>
          </p:nvSpPr>
          <p:spPr>
            <a:xfrm>
              <a:off x="8996150" y="89125"/>
              <a:ext cx="27325" cy="14375"/>
            </a:xfrm>
            <a:custGeom>
              <a:rect b="b" l="l" r="r" t="t"/>
              <a:pathLst>
                <a:path extrusionOk="0" h="575" w="1093">
                  <a:moveTo>
                    <a:pt x="88" y="0"/>
                  </a:moveTo>
                  <a:cubicBezTo>
                    <a:pt x="56" y="0"/>
                    <a:pt x="33" y="16"/>
                    <a:pt x="33" y="54"/>
                  </a:cubicBezTo>
                  <a:cubicBezTo>
                    <a:pt x="0" y="87"/>
                    <a:pt x="0" y="153"/>
                    <a:pt x="66" y="186"/>
                  </a:cubicBezTo>
                  <a:lnTo>
                    <a:pt x="888" y="547"/>
                  </a:lnTo>
                  <a:cubicBezTo>
                    <a:pt x="907" y="567"/>
                    <a:pt x="927" y="575"/>
                    <a:pt x="946" y="575"/>
                  </a:cubicBezTo>
                  <a:cubicBezTo>
                    <a:pt x="1027" y="575"/>
                    <a:pt x="1092" y="436"/>
                    <a:pt x="986" y="383"/>
                  </a:cubicBezTo>
                  <a:lnTo>
                    <a:pt x="165" y="22"/>
                  </a:lnTo>
                  <a:cubicBezTo>
                    <a:pt x="137" y="8"/>
                    <a:pt x="110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68"/>
            <p:cNvSpPr/>
            <p:nvPr/>
          </p:nvSpPr>
          <p:spPr>
            <a:xfrm>
              <a:off x="8485175" y="187275"/>
              <a:ext cx="92450" cy="122950"/>
            </a:xfrm>
            <a:custGeom>
              <a:rect b="b" l="l" r="r" t="t"/>
              <a:pathLst>
                <a:path extrusionOk="0" h="4918" w="3698">
                  <a:moveTo>
                    <a:pt x="133" y="0"/>
                  </a:moveTo>
                  <a:cubicBezTo>
                    <a:pt x="76" y="0"/>
                    <a:pt x="0" y="56"/>
                    <a:pt x="0" y="137"/>
                  </a:cubicBezTo>
                  <a:cubicBezTo>
                    <a:pt x="395" y="2175"/>
                    <a:pt x="1676" y="3916"/>
                    <a:pt x="3484" y="4902"/>
                  </a:cubicBezTo>
                  <a:cubicBezTo>
                    <a:pt x="3505" y="4913"/>
                    <a:pt x="3525" y="4917"/>
                    <a:pt x="3544" y="4917"/>
                  </a:cubicBezTo>
                  <a:cubicBezTo>
                    <a:pt x="3642" y="4917"/>
                    <a:pt x="3698" y="4793"/>
                    <a:pt x="3615" y="4738"/>
                  </a:cubicBezTo>
                  <a:cubicBezTo>
                    <a:pt x="1841" y="3752"/>
                    <a:pt x="592" y="2043"/>
                    <a:pt x="198" y="72"/>
                  </a:cubicBezTo>
                  <a:cubicBezTo>
                    <a:pt x="198" y="22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68"/>
            <p:cNvSpPr/>
            <p:nvPr/>
          </p:nvSpPr>
          <p:spPr>
            <a:xfrm>
              <a:off x="8523325" y="231325"/>
              <a:ext cx="73200" cy="79725"/>
            </a:xfrm>
            <a:custGeom>
              <a:rect b="b" l="l" r="r" t="t"/>
              <a:pathLst>
                <a:path extrusionOk="0" h="3189" w="2928">
                  <a:moveTo>
                    <a:pt x="111" y="1"/>
                  </a:moveTo>
                  <a:cubicBezTo>
                    <a:pt x="54" y="1"/>
                    <a:pt x="0" y="43"/>
                    <a:pt x="19" y="117"/>
                  </a:cubicBezTo>
                  <a:cubicBezTo>
                    <a:pt x="512" y="1431"/>
                    <a:pt x="1465" y="2549"/>
                    <a:pt x="2713" y="3173"/>
                  </a:cubicBezTo>
                  <a:cubicBezTo>
                    <a:pt x="2735" y="3184"/>
                    <a:pt x="2755" y="3188"/>
                    <a:pt x="2774" y="3188"/>
                  </a:cubicBezTo>
                  <a:cubicBezTo>
                    <a:pt x="2871" y="3188"/>
                    <a:pt x="2927" y="3064"/>
                    <a:pt x="2845" y="3009"/>
                  </a:cubicBezTo>
                  <a:cubicBezTo>
                    <a:pt x="1629" y="2384"/>
                    <a:pt x="676" y="1333"/>
                    <a:pt x="216" y="84"/>
                  </a:cubicBezTo>
                  <a:cubicBezTo>
                    <a:pt x="202" y="27"/>
                    <a:pt x="156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68"/>
            <p:cNvSpPr/>
            <p:nvPr/>
          </p:nvSpPr>
          <p:spPr>
            <a:xfrm>
              <a:off x="8551450" y="246200"/>
              <a:ext cx="53400" cy="48975"/>
            </a:xfrm>
            <a:custGeom>
              <a:rect b="b" l="l" r="r" t="t"/>
              <a:pathLst>
                <a:path extrusionOk="0" h="1959" w="2136">
                  <a:moveTo>
                    <a:pt x="122" y="0"/>
                  </a:moveTo>
                  <a:cubicBezTo>
                    <a:pt x="59" y="0"/>
                    <a:pt x="0" y="59"/>
                    <a:pt x="44" y="146"/>
                  </a:cubicBezTo>
                  <a:cubicBezTo>
                    <a:pt x="504" y="902"/>
                    <a:pt x="1128" y="1527"/>
                    <a:pt x="1917" y="1954"/>
                  </a:cubicBezTo>
                  <a:cubicBezTo>
                    <a:pt x="1929" y="1957"/>
                    <a:pt x="1940" y="1958"/>
                    <a:pt x="1951" y="1958"/>
                  </a:cubicBezTo>
                  <a:cubicBezTo>
                    <a:pt x="2064" y="1958"/>
                    <a:pt x="2135" y="1816"/>
                    <a:pt x="2016" y="1757"/>
                  </a:cubicBezTo>
                  <a:cubicBezTo>
                    <a:pt x="1260" y="1362"/>
                    <a:pt x="635" y="771"/>
                    <a:pt x="208" y="48"/>
                  </a:cubicBezTo>
                  <a:cubicBezTo>
                    <a:pt x="186" y="15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68"/>
            <p:cNvSpPr/>
            <p:nvPr/>
          </p:nvSpPr>
          <p:spPr>
            <a:xfrm>
              <a:off x="8648650" y="56750"/>
              <a:ext cx="132575" cy="41525"/>
            </a:xfrm>
            <a:custGeom>
              <a:rect b="b" l="l" r="r" t="t"/>
              <a:pathLst>
                <a:path extrusionOk="0" h="1661" w="5303">
                  <a:moveTo>
                    <a:pt x="301" y="1"/>
                  </a:moveTo>
                  <a:cubicBezTo>
                    <a:pt x="245" y="1"/>
                    <a:pt x="189" y="1"/>
                    <a:pt x="132" y="2"/>
                  </a:cubicBezTo>
                  <a:cubicBezTo>
                    <a:pt x="1" y="2"/>
                    <a:pt x="1" y="199"/>
                    <a:pt x="132" y="199"/>
                  </a:cubicBezTo>
                  <a:cubicBezTo>
                    <a:pt x="187" y="198"/>
                    <a:pt x="243" y="198"/>
                    <a:pt x="298" y="198"/>
                  </a:cubicBezTo>
                  <a:cubicBezTo>
                    <a:pt x="2013" y="198"/>
                    <a:pt x="3661" y="690"/>
                    <a:pt x="5094" y="1645"/>
                  </a:cubicBezTo>
                  <a:cubicBezTo>
                    <a:pt x="5115" y="1656"/>
                    <a:pt x="5135" y="1660"/>
                    <a:pt x="5153" y="1660"/>
                  </a:cubicBezTo>
                  <a:cubicBezTo>
                    <a:pt x="5251" y="1660"/>
                    <a:pt x="5303" y="1531"/>
                    <a:pt x="5192" y="1448"/>
                  </a:cubicBezTo>
                  <a:cubicBezTo>
                    <a:pt x="3760" y="493"/>
                    <a:pt x="2050" y="1"/>
                    <a:pt x="3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68"/>
            <p:cNvSpPr/>
            <p:nvPr/>
          </p:nvSpPr>
          <p:spPr>
            <a:xfrm>
              <a:off x="8674125" y="80625"/>
              <a:ext cx="66925" cy="21700"/>
            </a:xfrm>
            <a:custGeom>
              <a:rect b="b" l="l" r="r" t="t"/>
              <a:pathLst>
                <a:path extrusionOk="0" h="868" w="2677">
                  <a:moveTo>
                    <a:pt x="132" y="0"/>
                  </a:moveTo>
                  <a:cubicBezTo>
                    <a:pt x="0" y="0"/>
                    <a:pt x="0" y="197"/>
                    <a:pt x="132" y="230"/>
                  </a:cubicBezTo>
                  <a:cubicBezTo>
                    <a:pt x="953" y="296"/>
                    <a:pt x="1742" y="526"/>
                    <a:pt x="2465" y="855"/>
                  </a:cubicBezTo>
                  <a:cubicBezTo>
                    <a:pt x="2483" y="864"/>
                    <a:pt x="2501" y="868"/>
                    <a:pt x="2518" y="868"/>
                  </a:cubicBezTo>
                  <a:cubicBezTo>
                    <a:pt x="2619" y="868"/>
                    <a:pt x="2676" y="718"/>
                    <a:pt x="2563" y="690"/>
                  </a:cubicBezTo>
                  <a:cubicBezTo>
                    <a:pt x="1808" y="329"/>
                    <a:pt x="986" y="99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68"/>
            <p:cNvSpPr/>
            <p:nvPr/>
          </p:nvSpPr>
          <p:spPr>
            <a:xfrm>
              <a:off x="8679875" y="101975"/>
              <a:ext cx="34525" cy="10700"/>
            </a:xfrm>
            <a:custGeom>
              <a:rect b="b" l="l" r="r" t="t"/>
              <a:pathLst>
                <a:path extrusionOk="0" h="428" w="1381">
                  <a:moveTo>
                    <a:pt x="165" y="1"/>
                  </a:moveTo>
                  <a:cubicBezTo>
                    <a:pt x="99" y="1"/>
                    <a:pt x="33" y="33"/>
                    <a:pt x="33" y="66"/>
                  </a:cubicBezTo>
                  <a:cubicBezTo>
                    <a:pt x="0" y="132"/>
                    <a:pt x="33" y="198"/>
                    <a:pt x="99" y="198"/>
                  </a:cubicBezTo>
                  <a:lnTo>
                    <a:pt x="1216" y="428"/>
                  </a:lnTo>
                  <a:cubicBezTo>
                    <a:pt x="1282" y="428"/>
                    <a:pt x="1348" y="395"/>
                    <a:pt x="1348" y="362"/>
                  </a:cubicBezTo>
                  <a:cubicBezTo>
                    <a:pt x="1380" y="296"/>
                    <a:pt x="1348" y="231"/>
                    <a:pt x="1282" y="231"/>
                  </a:cubicBezTo>
                  <a:lnTo>
                    <a:pt x="165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68"/>
            <p:cNvSpPr/>
            <p:nvPr/>
          </p:nvSpPr>
          <p:spPr>
            <a:xfrm>
              <a:off x="8973150" y="-67975"/>
              <a:ext cx="54250" cy="110675"/>
            </a:xfrm>
            <a:custGeom>
              <a:rect b="b" l="l" r="r" t="t"/>
              <a:pathLst>
                <a:path extrusionOk="0" h="4427" w="2170">
                  <a:moveTo>
                    <a:pt x="861" y="0"/>
                  </a:moveTo>
                  <a:cubicBezTo>
                    <a:pt x="829" y="0"/>
                    <a:pt x="800" y="18"/>
                    <a:pt x="789" y="62"/>
                  </a:cubicBezTo>
                  <a:cubicBezTo>
                    <a:pt x="0" y="1607"/>
                    <a:pt x="1019" y="3217"/>
                    <a:pt x="1972" y="4400"/>
                  </a:cubicBezTo>
                  <a:cubicBezTo>
                    <a:pt x="1999" y="4418"/>
                    <a:pt x="2027" y="4426"/>
                    <a:pt x="2052" y="4426"/>
                  </a:cubicBezTo>
                  <a:cubicBezTo>
                    <a:pt x="2118" y="4426"/>
                    <a:pt x="2169" y="4372"/>
                    <a:pt x="2169" y="4301"/>
                  </a:cubicBezTo>
                  <a:lnTo>
                    <a:pt x="2038" y="4005"/>
                  </a:lnTo>
                  <a:cubicBezTo>
                    <a:pt x="2025" y="3955"/>
                    <a:pt x="1989" y="3934"/>
                    <a:pt x="1950" y="3934"/>
                  </a:cubicBezTo>
                  <a:cubicBezTo>
                    <a:pt x="1928" y="3934"/>
                    <a:pt x="1904" y="3941"/>
                    <a:pt x="1885" y="3954"/>
                  </a:cubicBezTo>
                  <a:lnTo>
                    <a:pt x="1885" y="3954"/>
                  </a:lnTo>
                  <a:cubicBezTo>
                    <a:pt x="1051" y="2877"/>
                    <a:pt x="296" y="1505"/>
                    <a:pt x="953" y="161"/>
                  </a:cubicBezTo>
                  <a:cubicBezTo>
                    <a:pt x="997" y="73"/>
                    <a:pt x="924" y="0"/>
                    <a:pt x="8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68"/>
            <p:cNvSpPr/>
            <p:nvPr/>
          </p:nvSpPr>
          <p:spPr>
            <a:xfrm>
              <a:off x="9028175" y="-46050"/>
              <a:ext cx="27475" cy="82075"/>
            </a:xfrm>
            <a:custGeom>
              <a:rect b="b" l="l" r="r" t="t"/>
              <a:pathLst>
                <a:path extrusionOk="0" h="3283" w="1099">
                  <a:moveTo>
                    <a:pt x="337" y="1"/>
                  </a:moveTo>
                  <a:cubicBezTo>
                    <a:pt x="297" y="1"/>
                    <a:pt x="264" y="22"/>
                    <a:pt x="264" y="72"/>
                  </a:cubicBezTo>
                  <a:cubicBezTo>
                    <a:pt x="1" y="1157"/>
                    <a:pt x="231" y="2307"/>
                    <a:pt x="855" y="3227"/>
                  </a:cubicBezTo>
                  <a:cubicBezTo>
                    <a:pt x="885" y="3267"/>
                    <a:pt x="921" y="3282"/>
                    <a:pt x="954" y="3282"/>
                  </a:cubicBezTo>
                  <a:cubicBezTo>
                    <a:pt x="1032" y="3282"/>
                    <a:pt x="1098" y="3197"/>
                    <a:pt x="1052" y="3128"/>
                  </a:cubicBezTo>
                  <a:cubicBezTo>
                    <a:pt x="428" y="2274"/>
                    <a:pt x="198" y="1157"/>
                    <a:pt x="461" y="138"/>
                  </a:cubicBezTo>
                  <a:cubicBezTo>
                    <a:pt x="481" y="57"/>
                    <a:pt x="40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68"/>
            <p:cNvSpPr/>
            <p:nvPr/>
          </p:nvSpPr>
          <p:spPr>
            <a:xfrm>
              <a:off x="9030650" y="-91900"/>
              <a:ext cx="35350" cy="24675"/>
            </a:xfrm>
            <a:custGeom>
              <a:rect b="b" l="l" r="r" t="t"/>
              <a:pathLst>
                <a:path extrusionOk="0" h="987" w="1414">
                  <a:moveTo>
                    <a:pt x="1282" y="1"/>
                  </a:moveTo>
                  <a:cubicBezTo>
                    <a:pt x="756" y="33"/>
                    <a:pt x="263" y="329"/>
                    <a:pt x="33" y="822"/>
                  </a:cubicBezTo>
                  <a:cubicBezTo>
                    <a:pt x="1" y="888"/>
                    <a:pt x="33" y="953"/>
                    <a:pt x="66" y="986"/>
                  </a:cubicBezTo>
                  <a:cubicBezTo>
                    <a:pt x="99" y="986"/>
                    <a:pt x="165" y="986"/>
                    <a:pt x="198" y="921"/>
                  </a:cubicBezTo>
                  <a:lnTo>
                    <a:pt x="198" y="953"/>
                  </a:lnTo>
                  <a:cubicBezTo>
                    <a:pt x="395" y="526"/>
                    <a:pt x="822" y="231"/>
                    <a:pt x="1282" y="198"/>
                  </a:cubicBezTo>
                  <a:cubicBezTo>
                    <a:pt x="1414" y="198"/>
                    <a:pt x="1414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2">
  <p:cSld name="TITLE_AND_TWO_COLUMNS_1_2_1">
    <p:spTree>
      <p:nvGrpSpPr>
        <p:cNvPr id="8987" name="Shape 8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88" name="Google Shape;8988;p69"/>
          <p:cNvSpPr txBox="1"/>
          <p:nvPr>
            <p:ph idx="1" type="subTitle"/>
          </p:nvPr>
        </p:nvSpPr>
        <p:spPr>
          <a:xfrm>
            <a:off x="4699750" y="1600823"/>
            <a:ext cx="3729300" cy="55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6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989" name="Google Shape;8989;p69"/>
          <p:cNvSpPr txBox="1"/>
          <p:nvPr>
            <p:ph hasCustomPrompt="1" type="title"/>
          </p:nvPr>
        </p:nvSpPr>
        <p:spPr>
          <a:xfrm>
            <a:off x="4699750" y="956913"/>
            <a:ext cx="3729300" cy="86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7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990" name="Google Shape;8990;p69"/>
          <p:cNvSpPr txBox="1"/>
          <p:nvPr>
            <p:ph idx="2" type="subTitle"/>
          </p:nvPr>
        </p:nvSpPr>
        <p:spPr>
          <a:xfrm>
            <a:off x="4699750" y="4056272"/>
            <a:ext cx="3729300" cy="55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6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991" name="Google Shape;8991;p69"/>
          <p:cNvSpPr txBox="1"/>
          <p:nvPr>
            <p:ph hasCustomPrompt="1" idx="3" type="title"/>
          </p:nvPr>
        </p:nvSpPr>
        <p:spPr>
          <a:xfrm>
            <a:off x="4699750" y="3417568"/>
            <a:ext cx="3729300" cy="86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7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992" name="Google Shape;8992;p69"/>
          <p:cNvSpPr txBox="1"/>
          <p:nvPr>
            <p:ph idx="4" type="subTitle"/>
          </p:nvPr>
        </p:nvSpPr>
        <p:spPr>
          <a:xfrm>
            <a:off x="4699750" y="2834138"/>
            <a:ext cx="3729300" cy="55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6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8993" name="Google Shape;8993;p69"/>
          <p:cNvSpPr txBox="1"/>
          <p:nvPr>
            <p:ph hasCustomPrompt="1" idx="5" type="title"/>
          </p:nvPr>
        </p:nvSpPr>
        <p:spPr>
          <a:xfrm>
            <a:off x="4699750" y="2185266"/>
            <a:ext cx="3729300" cy="86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7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grpSp>
        <p:nvGrpSpPr>
          <p:cNvPr id="8994" name="Google Shape;8994;p69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8995" name="Google Shape;8995;p69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996" name="Google Shape;8996;p69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997" name="Google Shape;8997;p69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998" name="Google Shape;8998;p69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8999" name="Google Shape;8999;p69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00" name="Google Shape;9000;p69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01" name="Google Shape;9001;p69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02" name="Google Shape;9002;p69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03" name="Google Shape;9003;p69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04" name="Google Shape;9004;p69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05" name="Google Shape;9005;p69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06" name="Google Shape;9006;p69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07" name="Google Shape;9007;p69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08" name="Google Shape;9008;p69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09" name="Google Shape;9009;p69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10" name="Google Shape;9010;p69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11" name="Google Shape;9011;p69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12" name="Google Shape;9012;p69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13" name="Google Shape;9013;p69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14" name="Google Shape;9014;p69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15" name="Google Shape;9015;p69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16" name="Google Shape;9016;p69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17" name="Google Shape;9017;p69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18" name="Google Shape;9018;p69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19" name="Google Shape;9019;p69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9020" name="Google Shape;9020;p69"/>
          <p:cNvSpPr txBox="1"/>
          <p:nvPr>
            <p:ph idx="6" type="title"/>
          </p:nvPr>
        </p:nvSpPr>
        <p:spPr>
          <a:xfrm>
            <a:off x="714850" y="310896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9021" name="Google Shape;9021;p69"/>
          <p:cNvSpPr/>
          <p:nvPr/>
        </p:nvSpPr>
        <p:spPr>
          <a:xfrm>
            <a:off x="198296" y="3143074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22" name="Google Shape;9022;p69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23" name="Google Shape;9023;p69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24" name="Google Shape;9024;p69"/>
          <p:cNvSpPr/>
          <p:nvPr/>
        </p:nvSpPr>
        <p:spPr>
          <a:xfrm>
            <a:off x="150383" y="438440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25" name="Google Shape;9025;p69"/>
          <p:cNvSpPr/>
          <p:nvPr/>
        </p:nvSpPr>
        <p:spPr>
          <a:xfrm>
            <a:off x="146200" y="2437578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26" name="Google Shape;9026;p69"/>
          <p:cNvSpPr/>
          <p:nvPr/>
        </p:nvSpPr>
        <p:spPr>
          <a:xfrm>
            <a:off x="6956597" y="555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27" name="Google Shape;9027;p69"/>
          <p:cNvSpPr/>
          <p:nvPr/>
        </p:nvSpPr>
        <p:spPr>
          <a:xfrm>
            <a:off x="8588269" y="517969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28" name="Google Shape;9028;p69"/>
          <p:cNvSpPr/>
          <p:nvPr/>
        </p:nvSpPr>
        <p:spPr>
          <a:xfrm>
            <a:off x="102169" y="1136830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29" name="Google Shape;9029;p69"/>
          <p:cNvSpPr/>
          <p:nvPr/>
        </p:nvSpPr>
        <p:spPr>
          <a:xfrm>
            <a:off x="261511" y="3989750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0" name="Google Shape;9030;p69"/>
          <p:cNvSpPr/>
          <p:nvPr/>
        </p:nvSpPr>
        <p:spPr>
          <a:xfrm>
            <a:off x="8814140" y="2250997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1" name="Google Shape;9031;p69"/>
          <p:cNvSpPr/>
          <p:nvPr/>
        </p:nvSpPr>
        <p:spPr>
          <a:xfrm>
            <a:off x="8814707" y="4349041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2" name="Google Shape;9032;p69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3" name="Google Shape;9033;p69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4" name="Google Shape;9034;p69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5" name="Google Shape;9035;p69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6" name="Google Shape;9036;p69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7" name="Google Shape;9037;p69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8" name="Google Shape;9038;p69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9" name="Google Shape;9039;p69"/>
          <p:cNvSpPr/>
          <p:nvPr/>
        </p:nvSpPr>
        <p:spPr>
          <a:xfrm>
            <a:off x="8095604" y="350201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40" name="Google Shape;9040;p69"/>
          <p:cNvSpPr/>
          <p:nvPr/>
        </p:nvSpPr>
        <p:spPr>
          <a:xfrm>
            <a:off x="8871798" y="113656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41" name="Google Shape;9041;p69"/>
          <p:cNvSpPr/>
          <p:nvPr/>
        </p:nvSpPr>
        <p:spPr>
          <a:xfrm>
            <a:off x="8870677" y="2691500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42" name="Google Shape;9042;p69"/>
          <p:cNvSpPr/>
          <p:nvPr/>
        </p:nvSpPr>
        <p:spPr>
          <a:xfrm>
            <a:off x="8811870" y="153199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43" name="Google Shape;9043;p69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44" name="Google Shape;9044;p69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45" name="Google Shape;9045;p69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46" name="Google Shape;9046;p69"/>
          <p:cNvSpPr/>
          <p:nvPr/>
        </p:nvSpPr>
        <p:spPr>
          <a:xfrm>
            <a:off x="324815" y="819719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47" name="Google Shape;9047;p69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48" name="Google Shape;9048;p69"/>
          <p:cNvSpPr/>
          <p:nvPr/>
        </p:nvSpPr>
        <p:spPr>
          <a:xfrm>
            <a:off x="3934862" y="4948506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49" name="Google Shape;9049;p69"/>
          <p:cNvSpPr/>
          <p:nvPr/>
        </p:nvSpPr>
        <p:spPr>
          <a:xfrm>
            <a:off x="8490141" y="1859306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TITLE_AND_BODY_1_1">
    <p:spTree>
      <p:nvGrpSpPr>
        <p:cNvPr id="9050" name="Shape 90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51" name="Google Shape;9051;p70"/>
          <p:cNvSpPr txBox="1"/>
          <p:nvPr>
            <p:ph type="title"/>
          </p:nvPr>
        </p:nvSpPr>
        <p:spPr>
          <a:xfrm>
            <a:off x="712800" y="539126"/>
            <a:ext cx="3409500" cy="90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5100"/>
            </a:lvl1pPr>
            <a:lvl2pPr lvl="1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9052" name="Google Shape;9052;p70"/>
          <p:cNvSpPr txBox="1"/>
          <p:nvPr>
            <p:ph idx="1" type="subTitle"/>
          </p:nvPr>
        </p:nvSpPr>
        <p:spPr>
          <a:xfrm>
            <a:off x="714850" y="2424939"/>
            <a:ext cx="2619000" cy="111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9053" name="Google Shape;9053;p70"/>
          <p:cNvSpPr txBox="1"/>
          <p:nvPr/>
        </p:nvSpPr>
        <p:spPr>
          <a:xfrm>
            <a:off x="713225" y="3623800"/>
            <a:ext cx="69018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2"/>
                </a:solidFill>
              </a:rPr>
              <a:t>CREDITS: This presentation template was created by </a:t>
            </a:r>
            <a:r>
              <a:rPr b="1" lang="en" sz="1200">
                <a:solidFill>
                  <a:schemeClr val="dk2"/>
                </a:solidFill>
                <a:uFill>
                  <a:noFill/>
                </a:uFill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2"/>
                </a:solidFill>
              </a:rPr>
              <a:t>, including icons by </a:t>
            </a:r>
            <a:r>
              <a:rPr b="1" lang="en" sz="1200">
                <a:solidFill>
                  <a:schemeClr val="dk2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2"/>
                </a:solidFill>
              </a:rPr>
              <a:t>, infographics &amp; images by </a:t>
            </a:r>
            <a:r>
              <a:rPr b="1" lang="en" sz="1200">
                <a:solidFill>
                  <a:schemeClr val="dk2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lang="en" sz="1200">
                <a:solidFill>
                  <a:schemeClr val="dk2"/>
                </a:solidFill>
              </a:rPr>
              <a:t> </a:t>
            </a:r>
            <a:endParaRPr sz="1200">
              <a:solidFill>
                <a:schemeClr val="dk2"/>
              </a:solidFill>
            </a:endParaRPr>
          </a:p>
        </p:txBody>
      </p:sp>
      <p:grpSp>
        <p:nvGrpSpPr>
          <p:cNvPr id="9054" name="Google Shape;9054;p70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9055" name="Google Shape;9055;p70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56" name="Google Shape;9056;p70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57" name="Google Shape;9057;p70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58" name="Google Shape;9058;p70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59" name="Google Shape;9059;p70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60" name="Google Shape;9060;p70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61" name="Google Shape;9061;p70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62" name="Google Shape;9062;p70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63" name="Google Shape;9063;p70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64" name="Google Shape;9064;p70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65" name="Google Shape;9065;p70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66" name="Google Shape;9066;p70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67" name="Google Shape;9067;p70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68" name="Google Shape;9068;p70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69" name="Google Shape;9069;p70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70" name="Google Shape;9070;p70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71" name="Google Shape;9071;p70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72" name="Google Shape;9072;p70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73" name="Google Shape;9073;p70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74" name="Google Shape;9074;p70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75" name="Google Shape;9075;p70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76" name="Google Shape;9076;p70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77" name="Google Shape;9077;p70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78" name="Google Shape;9078;p70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079" name="Google Shape;9079;p70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9080" name="Google Shape;9080;p70"/>
          <p:cNvSpPr/>
          <p:nvPr/>
        </p:nvSpPr>
        <p:spPr>
          <a:xfrm>
            <a:off x="4826146" y="2494936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81" name="Google Shape;9081;p70"/>
          <p:cNvSpPr/>
          <p:nvPr/>
        </p:nvSpPr>
        <p:spPr>
          <a:xfrm>
            <a:off x="395432" y="3669195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82" name="Google Shape;9082;p70"/>
          <p:cNvSpPr/>
          <p:nvPr/>
        </p:nvSpPr>
        <p:spPr>
          <a:xfrm>
            <a:off x="5463152" y="1756569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83" name="Google Shape;9083;p70"/>
          <p:cNvSpPr/>
          <p:nvPr/>
        </p:nvSpPr>
        <p:spPr>
          <a:xfrm>
            <a:off x="121350" y="3235127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84" name="Google Shape;9084;p70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85" name="Google Shape;9085;p70"/>
          <p:cNvSpPr/>
          <p:nvPr/>
        </p:nvSpPr>
        <p:spPr>
          <a:xfrm>
            <a:off x="8785508" y="1481778"/>
            <a:ext cx="159037" cy="262748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86" name="Google Shape;9086;p70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87" name="Google Shape;9087;p70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88" name="Google Shape;9088;p70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89" name="Google Shape;9089;p70"/>
          <p:cNvSpPr/>
          <p:nvPr/>
        </p:nvSpPr>
        <p:spPr>
          <a:xfrm>
            <a:off x="5737225" y="2920991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90" name="Google Shape;9090;p70"/>
          <p:cNvSpPr/>
          <p:nvPr/>
        </p:nvSpPr>
        <p:spPr>
          <a:xfrm>
            <a:off x="7925571" y="65824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91" name="Google Shape;9091;p70"/>
          <p:cNvSpPr/>
          <p:nvPr/>
        </p:nvSpPr>
        <p:spPr>
          <a:xfrm>
            <a:off x="6615747" y="536120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92" name="Google Shape;9092;p70"/>
          <p:cNvSpPr/>
          <p:nvPr/>
        </p:nvSpPr>
        <p:spPr>
          <a:xfrm>
            <a:off x="8632319" y="923944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93" name="Google Shape;9093;p70"/>
          <p:cNvSpPr/>
          <p:nvPr/>
        </p:nvSpPr>
        <p:spPr>
          <a:xfrm>
            <a:off x="236369" y="111941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94" name="Google Shape;9094;p70"/>
          <p:cNvSpPr/>
          <p:nvPr/>
        </p:nvSpPr>
        <p:spPr>
          <a:xfrm>
            <a:off x="2542342" y="153394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95" name="Google Shape;9095;p70"/>
          <p:cNvSpPr/>
          <p:nvPr/>
        </p:nvSpPr>
        <p:spPr>
          <a:xfrm>
            <a:off x="6755245" y="4853108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96" name="Google Shape;9096;p70"/>
          <p:cNvSpPr/>
          <p:nvPr/>
        </p:nvSpPr>
        <p:spPr>
          <a:xfrm>
            <a:off x="6358161" y="2080300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97" name="Google Shape;9097;p70"/>
          <p:cNvSpPr/>
          <p:nvPr/>
        </p:nvSpPr>
        <p:spPr>
          <a:xfrm>
            <a:off x="6118130" y="1494742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98" name="Google Shape;9098;p70"/>
          <p:cNvSpPr/>
          <p:nvPr/>
        </p:nvSpPr>
        <p:spPr>
          <a:xfrm>
            <a:off x="6795876" y="3059968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99" name="Google Shape;9099;p70"/>
          <p:cNvSpPr/>
          <p:nvPr/>
        </p:nvSpPr>
        <p:spPr>
          <a:xfrm>
            <a:off x="5737215" y="2001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00" name="Google Shape;9100;p70"/>
          <p:cNvSpPr/>
          <p:nvPr/>
        </p:nvSpPr>
        <p:spPr>
          <a:xfrm>
            <a:off x="8214539" y="4340432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01" name="Google Shape;9101;p70"/>
          <p:cNvSpPr/>
          <p:nvPr/>
        </p:nvSpPr>
        <p:spPr>
          <a:xfrm>
            <a:off x="6504982" y="1296666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02" name="Google Shape;9102;p70"/>
          <p:cNvSpPr/>
          <p:nvPr/>
        </p:nvSpPr>
        <p:spPr>
          <a:xfrm>
            <a:off x="5871907" y="4944608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03" name="Google Shape;9103;p70"/>
          <p:cNvSpPr/>
          <p:nvPr/>
        </p:nvSpPr>
        <p:spPr>
          <a:xfrm>
            <a:off x="2831630" y="198968"/>
            <a:ext cx="37247" cy="36025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04" name="Google Shape;9104;p70"/>
          <p:cNvSpPr/>
          <p:nvPr/>
        </p:nvSpPr>
        <p:spPr>
          <a:xfrm>
            <a:off x="282969" y="48958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05" name="Google Shape;9105;p70"/>
          <p:cNvSpPr/>
          <p:nvPr/>
        </p:nvSpPr>
        <p:spPr>
          <a:xfrm>
            <a:off x="1833505" y="495004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06" name="Google Shape;9106;p70"/>
          <p:cNvSpPr/>
          <p:nvPr/>
        </p:nvSpPr>
        <p:spPr>
          <a:xfrm>
            <a:off x="5229520" y="409695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07" name="Google Shape;9107;p70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08" name="Google Shape;9108;p70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09" name="Google Shape;9109;p70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10" name="Google Shape;9110;p70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11" name="Google Shape;9111;p70"/>
          <p:cNvSpPr/>
          <p:nvPr/>
        </p:nvSpPr>
        <p:spPr>
          <a:xfrm>
            <a:off x="8996029" y="2550076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12" name="Google Shape;9112;p70"/>
          <p:cNvSpPr/>
          <p:nvPr/>
        </p:nvSpPr>
        <p:spPr>
          <a:xfrm>
            <a:off x="8628948" y="15151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13" name="Google Shape;9113;p70"/>
          <p:cNvSpPr/>
          <p:nvPr/>
        </p:nvSpPr>
        <p:spPr>
          <a:xfrm>
            <a:off x="3946572" y="673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14" name="Google Shape;9114;p70"/>
          <p:cNvSpPr/>
          <p:nvPr/>
        </p:nvSpPr>
        <p:spPr>
          <a:xfrm>
            <a:off x="7677027" y="2339012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15" name="Google Shape;9115;p70"/>
          <p:cNvSpPr/>
          <p:nvPr/>
        </p:nvSpPr>
        <p:spPr>
          <a:xfrm>
            <a:off x="8060870" y="142271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16" name="Google Shape;9116;p70"/>
          <p:cNvSpPr/>
          <p:nvPr/>
        </p:nvSpPr>
        <p:spPr>
          <a:xfrm>
            <a:off x="8900529" y="340598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17" name="Google Shape;9117;p70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18" name="Google Shape;9118;p70"/>
          <p:cNvSpPr/>
          <p:nvPr/>
        </p:nvSpPr>
        <p:spPr>
          <a:xfrm>
            <a:off x="237512" y="2771733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19" name="Google Shape;9119;p70"/>
          <p:cNvSpPr/>
          <p:nvPr/>
        </p:nvSpPr>
        <p:spPr>
          <a:xfrm>
            <a:off x="4750340" y="1294907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20" name="Google Shape;9120;p70"/>
          <p:cNvSpPr/>
          <p:nvPr/>
        </p:nvSpPr>
        <p:spPr>
          <a:xfrm>
            <a:off x="473216" y="175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21" name="Google Shape;9121;p70"/>
          <p:cNvSpPr/>
          <p:nvPr/>
        </p:nvSpPr>
        <p:spPr>
          <a:xfrm>
            <a:off x="5266779" y="4948081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TITLE_AND_TWO_COLUMNS_1_3_1">
    <p:spTree>
      <p:nvGrpSpPr>
        <p:cNvPr id="9122" name="Shape 9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3" name="Google Shape;9123;p71"/>
          <p:cNvSpPr/>
          <p:nvPr/>
        </p:nvSpPr>
        <p:spPr>
          <a:xfrm>
            <a:off x="8774500" y="1182450"/>
            <a:ext cx="25" cy="550"/>
          </a:xfrm>
          <a:custGeom>
            <a:rect b="b" l="l" r="r" t="t"/>
            <a:pathLst>
              <a:path extrusionOk="0" h="22" w="1">
                <a:moveTo>
                  <a:pt x="0" y="0"/>
                </a:moveTo>
                <a:lnTo>
                  <a:pt x="0" y="21"/>
                </a:lnTo>
                <a:cubicBezTo>
                  <a:pt x="0" y="21"/>
                  <a:pt x="0" y="0"/>
                  <a:pt x="0" y="0"/>
                </a:cubicBez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24" name="Google Shape;9124;p71"/>
          <p:cNvSpPr/>
          <p:nvPr/>
        </p:nvSpPr>
        <p:spPr>
          <a:xfrm>
            <a:off x="9012875" y="1248600"/>
            <a:ext cx="25" cy="550"/>
          </a:xfrm>
          <a:custGeom>
            <a:rect b="b" l="l" r="r" t="t"/>
            <a:pathLst>
              <a:path extrusionOk="0" h="22" w="1">
                <a:moveTo>
                  <a:pt x="0" y="1"/>
                </a:moveTo>
                <a:cubicBezTo>
                  <a:pt x="0" y="1"/>
                  <a:pt x="0" y="1"/>
                  <a:pt x="0" y="22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25" name="Google Shape;9125;p71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9126" name="Google Shape;9126;p71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27" name="Google Shape;9127;p71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28" name="Google Shape;9128;p71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29" name="Google Shape;9129;p71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30" name="Google Shape;9130;p71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31" name="Google Shape;9131;p71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32" name="Google Shape;9132;p71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33" name="Google Shape;9133;p71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34" name="Google Shape;9134;p71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35" name="Google Shape;9135;p71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36" name="Google Shape;9136;p71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37" name="Google Shape;9137;p71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38" name="Google Shape;9138;p71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39" name="Google Shape;9139;p71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40" name="Google Shape;9140;p71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41" name="Google Shape;9141;p71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42" name="Google Shape;9142;p71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43" name="Google Shape;9143;p71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44" name="Google Shape;9144;p71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45" name="Google Shape;9145;p71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46" name="Google Shape;9146;p71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47" name="Google Shape;9147;p71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48" name="Google Shape;9148;p71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49" name="Google Shape;9149;p71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50" name="Google Shape;9150;p71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9151" name="Google Shape;9151;p71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52" name="Google Shape;9152;p71"/>
          <p:cNvSpPr/>
          <p:nvPr/>
        </p:nvSpPr>
        <p:spPr>
          <a:xfrm>
            <a:off x="8365877" y="264769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53" name="Google Shape;9153;p71"/>
          <p:cNvSpPr/>
          <p:nvPr/>
        </p:nvSpPr>
        <p:spPr>
          <a:xfrm>
            <a:off x="3550550" y="264877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54" name="Google Shape;9154;p71"/>
          <p:cNvSpPr/>
          <p:nvPr/>
        </p:nvSpPr>
        <p:spPr>
          <a:xfrm>
            <a:off x="8688725" y="3363802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55" name="Google Shape;9155;p71"/>
          <p:cNvSpPr/>
          <p:nvPr/>
        </p:nvSpPr>
        <p:spPr>
          <a:xfrm>
            <a:off x="7163596" y="47672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56" name="Google Shape;9156;p71"/>
          <p:cNvSpPr/>
          <p:nvPr/>
        </p:nvSpPr>
        <p:spPr>
          <a:xfrm>
            <a:off x="8484947" y="19025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57" name="Google Shape;9157;p71"/>
          <p:cNvSpPr/>
          <p:nvPr/>
        </p:nvSpPr>
        <p:spPr>
          <a:xfrm>
            <a:off x="7119569" y="734357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58" name="Google Shape;9158;p71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59" name="Google Shape;9159;p71"/>
          <p:cNvSpPr/>
          <p:nvPr/>
        </p:nvSpPr>
        <p:spPr>
          <a:xfrm>
            <a:off x="5737215" y="4287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0" name="Google Shape;9160;p71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1" name="Google Shape;9161;p71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2" name="Google Shape;9162;p71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3" name="Google Shape;9163;p71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4" name="Google Shape;9164;p71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5" name="Google Shape;9165;p71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6" name="Google Shape;9166;p71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7" name="Google Shape;9167;p71"/>
          <p:cNvSpPr/>
          <p:nvPr/>
        </p:nvSpPr>
        <p:spPr>
          <a:xfrm>
            <a:off x="6369504" y="423901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8" name="Google Shape;9168;p71"/>
          <p:cNvSpPr/>
          <p:nvPr/>
        </p:nvSpPr>
        <p:spPr>
          <a:xfrm>
            <a:off x="4901723" y="84266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9" name="Google Shape;9169;p71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70" name="Google Shape;9170;p71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71" name="Google Shape;9171;p71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72" name="Google Shape;9172;p71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73" name="Google Shape;9173;p71"/>
          <p:cNvSpPr/>
          <p:nvPr/>
        </p:nvSpPr>
        <p:spPr>
          <a:xfrm>
            <a:off x="8665065" y="1357569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74" name="Google Shape;9174;p71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75" name="Google Shape;9175;p71"/>
          <p:cNvSpPr/>
          <p:nvPr/>
        </p:nvSpPr>
        <p:spPr>
          <a:xfrm>
            <a:off x="3005954" y="4599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TITLE_AND_TWO_COLUMNS_1_3_1_1">
    <p:spTree>
      <p:nvGrpSpPr>
        <p:cNvPr id="9176" name="Shape 9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77" name="Google Shape;9177;p72"/>
          <p:cNvSpPr/>
          <p:nvPr/>
        </p:nvSpPr>
        <p:spPr>
          <a:xfrm>
            <a:off x="8774500" y="1182450"/>
            <a:ext cx="25" cy="550"/>
          </a:xfrm>
          <a:custGeom>
            <a:rect b="b" l="l" r="r" t="t"/>
            <a:pathLst>
              <a:path extrusionOk="0" h="22" w="1">
                <a:moveTo>
                  <a:pt x="0" y="0"/>
                </a:moveTo>
                <a:lnTo>
                  <a:pt x="0" y="21"/>
                </a:lnTo>
                <a:cubicBezTo>
                  <a:pt x="0" y="21"/>
                  <a:pt x="0" y="0"/>
                  <a:pt x="0" y="0"/>
                </a:cubicBez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78" name="Google Shape;9178;p72"/>
          <p:cNvSpPr/>
          <p:nvPr/>
        </p:nvSpPr>
        <p:spPr>
          <a:xfrm>
            <a:off x="9012875" y="1248600"/>
            <a:ext cx="25" cy="550"/>
          </a:xfrm>
          <a:custGeom>
            <a:rect b="b" l="l" r="r" t="t"/>
            <a:pathLst>
              <a:path extrusionOk="0" h="22" w="1">
                <a:moveTo>
                  <a:pt x="0" y="1"/>
                </a:moveTo>
                <a:cubicBezTo>
                  <a:pt x="0" y="1"/>
                  <a:pt x="0" y="1"/>
                  <a:pt x="0" y="22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79" name="Google Shape;9179;p72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9180" name="Google Shape;9180;p72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81" name="Google Shape;9181;p72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82" name="Google Shape;9182;p72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83" name="Google Shape;9183;p72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84" name="Google Shape;9184;p72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85" name="Google Shape;9185;p72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86" name="Google Shape;9186;p72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87" name="Google Shape;9187;p72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88" name="Google Shape;9188;p72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89" name="Google Shape;9189;p72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90" name="Google Shape;9190;p72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91" name="Google Shape;9191;p72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92" name="Google Shape;9192;p72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93" name="Google Shape;9193;p72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94" name="Google Shape;9194;p72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95" name="Google Shape;9195;p72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96" name="Google Shape;9196;p72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97" name="Google Shape;9197;p72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98" name="Google Shape;9198;p72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199" name="Google Shape;9199;p72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200" name="Google Shape;9200;p72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201" name="Google Shape;9201;p72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202" name="Google Shape;9202;p72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203" name="Google Shape;9203;p72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204" name="Google Shape;9204;p72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grpSp>
        <p:nvGrpSpPr>
          <p:cNvPr id="9205" name="Google Shape;9205;p72"/>
          <p:cNvGrpSpPr/>
          <p:nvPr/>
        </p:nvGrpSpPr>
        <p:grpSpPr>
          <a:xfrm>
            <a:off x="-51775" y="-34287"/>
            <a:ext cx="1882675" cy="1458700"/>
            <a:chOff x="-51775" y="-34287"/>
            <a:chExt cx="1882675" cy="1458700"/>
          </a:xfrm>
        </p:grpSpPr>
        <p:sp>
          <p:nvSpPr>
            <p:cNvPr id="9206" name="Google Shape;9206;p72"/>
            <p:cNvSpPr/>
            <p:nvPr/>
          </p:nvSpPr>
          <p:spPr>
            <a:xfrm>
              <a:off x="-35575" y="898138"/>
              <a:ext cx="492925" cy="526275"/>
            </a:xfrm>
            <a:custGeom>
              <a:rect b="b" l="l" r="r" t="t"/>
              <a:pathLst>
                <a:path extrusionOk="0" h="21051" w="19717">
                  <a:moveTo>
                    <a:pt x="15471" y="0"/>
                  </a:moveTo>
                  <a:cubicBezTo>
                    <a:pt x="15403" y="0"/>
                    <a:pt x="15332" y="78"/>
                    <a:pt x="15379" y="172"/>
                  </a:cubicBezTo>
                  <a:cubicBezTo>
                    <a:pt x="17482" y="4378"/>
                    <a:pt x="19716" y="9208"/>
                    <a:pt x="18139" y="14006"/>
                  </a:cubicBezTo>
                  <a:cubicBezTo>
                    <a:pt x="17449" y="16043"/>
                    <a:pt x="16036" y="17752"/>
                    <a:pt x="14163" y="18803"/>
                  </a:cubicBezTo>
                  <a:cubicBezTo>
                    <a:pt x="12257" y="19756"/>
                    <a:pt x="10220" y="20348"/>
                    <a:pt x="8117" y="20545"/>
                  </a:cubicBezTo>
                  <a:cubicBezTo>
                    <a:pt x="6704" y="20709"/>
                    <a:pt x="5323" y="20808"/>
                    <a:pt x="3943" y="20841"/>
                  </a:cubicBezTo>
                  <a:lnTo>
                    <a:pt x="1643" y="20841"/>
                  </a:lnTo>
                  <a:cubicBezTo>
                    <a:pt x="1347" y="20841"/>
                    <a:pt x="1019" y="20808"/>
                    <a:pt x="690" y="20742"/>
                  </a:cubicBezTo>
                  <a:cubicBezTo>
                    <a:pt x="394" y="20611"/>
                    <a:pt x="66" y="20151"/>
                    <a:pt x="427" y="19921"/>
                  </a:cubicBezTo>
                  <a:cubicBezTo>
                    <a:pt x="510" y="19838"/>
                    <a:pt x="454" y="19708"/>
                    <a:pt x="375" y="19708"/>
                  </a:cubicBezTo>
                  <a:cubicBezTo>
                    <a:pt x="360" y="19708"/>
                    <a:pt x="344" y="19713"/>
                    <a:pt x="329" y="19724"/>
                  </a:cubicBezTo>
                  <a:cubicBezTo>
                    <a:pt x="33" y="19954"/>
                    <a:pt x="0" y="20381"/>
                    <a:pt x="230" y="20677"/>
                  </a:cubicBezTo>
                  <a:cubicBezTo>
                    <a:pt x="540" y="21015"/>
                    <a:pt x="1091" y="21039"/>
                    <a:pt x="1532" y="21039"/>
                  </a:cubicBezTo>
                  <a:cubicBezTo>
                    <a:pt x="1606" y="21039"/>
                    <a:pt x="1676" y="21038"/>
                    <a:pt x="1742" y="21038"/>
                  </a:cubicBezTo>
                  <a:cubicBezTo>
                    <a:pt x="2120" y="21046"/>
                    <a:pt x="2495" y="21050"/>
                    <a:pt x="2870" y="21050"/>
                  </a:cubicBezTo>
                  <a:cubicBezTo>
                    <a:pt x="3993" y="21050"/>
                    <a:pt x="5102" y="21013"/>
                    <a:pt x="6211" y="20939"/>
                  </a:cubicBezTo>
                  <a:cubicBezTo>
                    <a:pt x="8478" y="20775"/>
                    <a:pt x="10778" y="20479"/>
                    <a:pt x="12914" y="19592"/>
                  </a:cubicBezTo>
                  <a:cubicBezTo>
                    <a:pt x="14984" y="18836"/>
                    <a:pt x="16693" y="17358"/>
                    <a:pt x="17778" y="15419"/>
                  </a:cubicBezTo>
                  <a:cubicBezTo>
                    <a:pt x="18796" y="13283"/>
                    <a:pt x="19125" y="10884"/>
                    <a:pt x="18698" y="8551"/>
                  </a:cubicBezTo>
                  <a:cubicBezTo>
                    <a:pt x="18238" y="5528"/>
                    <a:pt x="16890" y="2768"/>
                    <a:pt x="15543" y="40"/>
                  </a:cubicBezTo>
                  <a:cubicBezTo>
                    <a:pt x="15524" y="12"/>
                    <a:pt x="15498" y="0"/>
                    <a:pt x="1547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72"/>
            <p:cNvSpPr/>
            <p:nvPr/>
          </p:nvSpPr>
          <p:spPr>
            <a:xfrm>
              <a:off x="413425" y="623113"/>
              <a:ext cx="246825" cy="448400"/>
            </a:xfrm>
            <a:custGeom>
              <a:rect b="b" l="l" r="r" t="t"/>
              <a:pathLst>
                <a:path extrusionOk="0" h="17936" w="9873">
                  <a:moveTo>
                    <a:pt x="9137" y="0"/>
                  </a:moveTo>
                  <a:cubicBezTo>
                    <a:pt x="9084" y="0"/>
                    <a:pt x="9035" y="33"/>
                    <a:pt x="9051" y="99"/>
                  </a:cubicBezTo>
                  <a:cubicBezTo>
                    <a:pt x="9183" y="1840"/>
                    <a:pt x="9314" y="3615"/>
                    <a:pt x="9446" y="5389"/>
                  </a:cubicBezTo>
                  <a:cubicBezTo>
                    <a:pt x="9610" y="7131"/>
                    <a:pt x="9610" y="8938"/>
                    <a:pt x="9380" y="10680"/>
                  </a:cubicBezTo>
                  <a:cubicBezTo>
                    <a:pt x="8953" y="13473"/>
                    <a:pt x="7474" y="16430"/>
                    <a:pt x="4648" y="17383"/>
                  </a:cubicBezTo>
                  <a:cubicBezTo>
                    <a:pt x="4066" y="17603"/>
                    <a:pt x="3459" y="17711"/>
                    <a:pt x="2855" y="17711"/>
                  </a:cubicBezTo>
                  <a:cubicBezTo>
                    <a:pt x="1922" y="17711"/>
                    <a:pt x="996" y="17454"/>
                    <a:pt x="179" y="16956"/>
                  </a:cubicBezTo>
                  <a:cubicBezTo>
                    <a:pt x="160" y="16937"/>
                    <a:pt x="141" y="16929"/>
                    <a:pt x="123" y="16929"/>
                  </a:cubicBezTo>
                  <a:cubicBezTo>
                    <a:pt x="50" y="16929"/>
                    <a:pt x="1" y="17067"/>
                    <a:pt x="80" y="17120"/>
                  </a:cubicBezTo>
                  <a:cubicBezTo>
                    <a:pt x="907" y="17664"/>
                    <a:pt x="1869" y="17935"/>
                    <a:pt x="2834" y="17935"/>
                  </a:cubicBezTo>
                  <a:cubicBezTo>
                    <a:pt x="3211" y="17935"/>
                    <a:pt x="3588" y="17894"/>
                    <a:pt x="3958" y="17810"/>
                  </a:cubicBezTo>
                  <a:cubicBezTo>
                    <a:pt x="5371" y="17482"/>
                    <a:pt x="6620" y="16726"/>
                    <a:pt x="7507" y="15609"/>
                  </a:cubicBezTo>
                  <a:cubicBezTo>
                    <a:pt x="9643" y="13046"/>
                    <a:pt x="9873" y="9563"/>
                    <a:pt x="9708" y="6375"/>
                  </a:cubicBezTo>
                  <a:cubicBezTo>
                    <a:pt x="9610" y="4272"/>
                    <a:pt x="9413" y="2202"/>
                    <a:pt x="9248" y="99"/>
                  </a:cubicBezTo>
                  <a:cubicBezTo>
                    <a:pt x="9248" y="33"/>
                    <a:pt x="9191" y="0"/>
                    <a:pt x="9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72"/>
            <p:cNvSpPr/>
            <p:nvPr/>
          </p:nvSpPr>
          <p:spPr>
            <a:xfrm>
              <a:off x="122150" y="638563"/>
              <a:ext cx="325325" cy="298375"/>
            </a:xfrm>
            <a:custGeom>
              <a:rect b="b" l="l" r="r" t="t"/>
              <a:pathLst>
                <a:path extrusionOk="0" h="11935" w="13013">
                  <a:moveTo>
                    <a:pt x="12447" y="1"/>
                  </a:moveTo>
                  <a:cubicBezTo>
                    <a:pt x="12383" y="1"/>
                    <a:pt x="12303" y="57"/>
                    <a:pt x="12323" y="138"/>
                  </a:cubicBezTo>
                  <a:cubicBezTo>
                    <a:pt x="12717" y="2635"/>
                    <a:pt x="13013" y="5461"/>
                    <a:pt x="11731" y="7827"/>
                  </a:cubicBezTo>
                  <a:cubicBezTo>
                    <a:pt x="10483" y="10160"/>
                    <a:pt x="7821" y="11310"/>
                    <a:pt x="5258" y="11639"/>
                  </a:cubicBezTo>
                  <a:cubicBezTo>
                    <a:pt x="4298" y="11713"/>
                    <a:pt x="3339" y="11756"/>
                    <a:pt x="2379" y="11756"/>
                  </a:cubicBezTo>
                  <a:cubicBezTo>
                    <a:pt x="1630" y="11756"/>
                    <a:pt x="881" y="11730"/>
                    <a:pt x="132" y="11672"/>
                  </a:cubicBezTo>
                  <a:cubicBezTo>
                    <a:pt x="0" y="11672"/>
                    <a:pt x="0" y="11869"/>
                    <a:pt x="132" y="11869"/>
                  </a:cubicBezTo>
                  <a:lnTo>
                    <a:pt x="132" y="11836"/>
                  </a:lnTo>
                  <a:cubicBezTo>
                    <a:pt x="1045" y="11887"/>
                    <a:pt x="1973" y="11935"/>
                    <a:pt x="2901" y="11935"/>
                  </a:cubicBezTo>
                  <a:cubicBezTo>
                    <a:pt x="4979" y="11935"/>
                    <a:pt x="7053" y="11696"/>
                    <a:pt x="8938" y="10719"/>
                  </a:cubicBezTo>
                  <a:cubicBezTo>
                    <a:pt x="10056" y="10160"/>
                    <a:pt x="11008" y="9306"/>
                    <a:pt x="11699" y="8254"/>
                  </a:cubicBezTo>
                  <a:cubicBezTo>
                    <a:pt x="12356" y="7137"/>
                    <a:pt x="12750" y="5889"/>
                    <a:pt x="12816" y="4607"/>
                  </a:cubicBezTo>
                  <a:cubicBezTo>
                    <a:pt x="12881" y="3063"/>
                    <a:pt x="12783" y="1551"/>
                    <a:pt x="12520" y="72"/>
                  </a:cubicBezTo>
                  <a:cubicBezTo>
                    <a:pt x="12520" y="22"/>
                    <a:pt x="12486" y="1"/>
                    <a:pt x="1244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72"/>
            <p:cNvSpPr/>
            <p:nvPr/>
          </p:nvSpPr>
          <p:spPr>
            <a:xfrm>
              <a:off x="482500" y="317363"/>
              <a:ext cx="444750" cy="304475"/>
            </a:xfrm>
            <a:custGeom>
              <a:rect b="b" l="l" r="r" t="t"/>
              <a:pathLst>
                <a:path extrusionOk="0" h="12179" w="17790">
                  <a:moveTo>
                    <a:pt x="16650" y="0"/>
                  </a:moveTo>
                  <a:cubicBezTo>
                    <a:pt x="16588" y="0"/>
                    <a:pt x="16520" y="56"/>
                    <a:pt x="16541" y="138"/>
                  </a:cubicBezTo>
                  <a:cubicBezTo>
                    <a:pt x="17789" y="3128"/>
                    <a:pt x="16836" y="6644"/>
                    <a:pt x="14733" y="9010"/>
                  </a:cubicBezTo>
                  <a:cubicBezTo>
                    <a:pt x="12954" y="11018"/>
                    <a:pt x="10388" y="11984"/>
                    <a:pt x="7766" y="11984"/>
                  </a:cubicBezTo>
                  <a:cubicBezTo>
                    <a:pt x="6999" y="11984"/>
                    <a:pt x="6226" y="11901"/>
                    <a:pt x="5467" y="11737"/>
                  </a:cubicBezTo>
                  <a:cubicBezTo>
                    <a:pt x="3528" y="11310"/>
                    <a:pt x="1721" y="10390"/>
                    <a:pt x="209" y="9043"/>
                  </a:cubicBezTo>
                  <a:cubicBezTo>
                    <a:pt x="187" y="9021"/>
                    <a:pt x="164" y="9012"/>
                    <a:pt x="142" y="9012"/>
                  </a:cubicBezTo>
                  <a:cubicBezTo>
                    <a:pt x="64" y="9012"/>
                    <a:pt x="1" y="9123"/>
                    <a:pt x="78" y="9174"/>
                  </a:cubicBezTo>
                  <a:cubicBezTo>
                    <a:pt x="2219" y="11133"/>
                    <a:pt x="5005" y="12179"/>
                    <a:pt x="7856" y="12179"/>
                  </a:cubicBezTo>
                  <a:cubicBezTo>
                    <a:pt x="8592" y="12179"/>
                    <a:pt x="9332" y="12109"/>
                    <a:pt x="10067" y="11967"/>
                  </a:cubicBezTo>
                  <a:cubicBezTo>
                    <a:pt x="11743" y="11573"/>
                    <a:pt x="13255" y="10751"/>
                    <a:pt x="14470" y="9569"/>
                  </a:cubicBezTo>
                  <a:cubicBezTo>
                    <a:pt x="15653" y="8418"/>
                    <a:pt x="16508" y="6973"/>
                    <a:pt x="16935" y="5428"/>
                  </a:cubicBezTo>
                  <a:cubicBezTo>
                    <a:pt x="17494" y="3654"/>
                    <a:pt x="17395" y="1781"/>
                    <a:pt x="16738" y="72"/>
                  </a:cubicBezTo>
                  <a:cubicBezTo>
                    <a:pt x="16725" y="22"/>
                    <a:pt x="16689" y="0"/>
                    <a:pt x="1665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72"/>
            <p:cNvSpPr/>
            <p:nvPr/>
          </p:nvSpPr>
          <p:spPr>
            <a:xfrm>
              <a:off x="906475" y="-11862"/>
              <a:ext cx="924425" cy="492325"/>
            </a:xfrm>
            <a:custGeom>
              <a:rect b="b" l="l" r="r" t="t"/>
              <a:pathLst>
                <a:path extrusionOk="0" h="19693" w="36977">
                  <a:moveTo>
                    <a:pt x="42" y="17677"/>
                  </a:moveTo>
                  <a:lnTo>
                    <a:pt x="75" y="17710"/>
                  </a:lnTo>
                  <a:cubicBezTo>
                    <a:pt x="73" y="17708"/>
                    <a:pt x="71" y="17706"/>
                    <a:pt x="69" y="17704"/>
                  </a:cubicBezTo>
                  <a:lnTo>
                    <a:pt x="69" y="17704"/>
                  </a:lnTo>
                  <a:cubicBezTo>
                    <a:pt x="60" y="17695"/>
                    <a:pt x="51" y="17686"/>
                    <a:pt x="42" y="17677"/>
                  </a:cubicBezTo>
                  <a:close/>
                  <a:moveTo>
                    <a:pt x="35295" y="0"/>
                  </a:moveTo>
                  <a:cubicBezTo>
                    <a:pt x="35208" y="0"/>
                    <a:pt x="35125" y="111"/>
                    <a:pt x="35202" y="163"/>
                  </a:cubicBezTo>
                  <a:cubicBezTo>
                    <a:pt x="36484" y="1181"/>
                    <a:pt x="36746" y="3021"/>
                    <a:pt x="36221" y="4467"/>
                  </a:cubicBezTo>
                  <a:cubicBezTo>
                    <a:pt x="35662" y="6209"/>
                    <a:pt x="34151" y="7457"/>
                    <a:pt x="32639" y="8410"/>
                  </a:cubicBezTo>
                  <a:cubicBezTo>
                    <a:pt x="29419" y="10448"/>
                    <a:pt x="25705" y="11696"/>
                    <a:pt x="21894" y="11992"/>
                  </a:cubicBezTo>
                  <a:cubicBezTo>
                    <a:pt x="21360" y="12025"/>
                    <a:pt x="20828" y="12041"/>
                    <a:pt x="20298" y="12041"/>
                  </a:cubicBezTo>
                  <a:cubicBezTo>
                    <a:pt x="18675" y="12041"/>
                    <a:pt x="17071" y="11887"/>
                    <a:pt x="15486" y="11565"/>
                  </a:cubicBezTo>
                  <a:cubicBezTo>
                    <a:pt x="15387" y="11565"/>
                    <a:pt x="15322" y="11598"/>
                    <a:pt x="15354" y="11696"/>
                  </a:cubicBezTo>
                  <a:cubicBezTo>
                    <a:pt x="16176" y="14095"/>
                    <a:pt x="14796" y="16658"/>
                    <a:pt x="12824" y="18071"/>
                  </a:cubicBezTo>
                  <a:cubicBezTo>
                    <a:pt x="11376" y="19114"/>
                    <a:pt x="9645" y="19499"/>
                    <a:pt x="7890" y="19499"/>
                  </a:cubicBezTo>
                  <a:cubicBezTo>
                    <a:pt x="6657" y="19499"/>
                    <a:pt x="5413" y="19309"/>
                    <a:pt x="4248" y="19024"/>
                  </a:cubicBezTo>
                  <a:cubicBezTo>
                    <a:pt x="3426" y="18827"/>
                    <a:pt x="2670" y="18564"/>
                    <a:pt x="1849" y="18334"/>
                  </a:cubicBezTo>
                  <a:cubicBezTo>
                    <a:pt x="1553" y="18269"/>
                    <a:pt x="1290" y="18203"/>
                    <a:pt x="1027" y="18104"/>
                  </a:cubicBezTo>
                  <a:cubicBezTo>
                    <a:pt x="732" y="17973"/>
                    <a:pt x="436" y="17776"/>
                    <a:pt x="206" y="17546"/>
                  </a:cubicBezTo>
                  <a:cubicBezTo>
                    <a:pt x="185" y="17524"/>
                    <a:pt x="162" y="17515"/>
                    <a:pt x="140" y="17515"/>
                  </a:cubicBezTo>
                  <a:cubicBezTo>
                    <a:pt x="63" y="17515"/>
                    <a:pt x="1" y="17627"/>
                    <a:pt x="69" y="17704"/>
                  </a:cubicBezTo>
                  <a:lnTo>
                    <a:pt x="69" y="17704"/>
                  </a:lnTo>
                  <a:cubicBezTo>
                    <a:pt x="459" y="18083"/>
                    <a:pt x="942" y="18337"/>
                    <a:pt x="1487" y="18466"/>
                  </a:cubicBezTo>
                  <a:cubicBezTo>
                    <a:pt x="2210" y="18630"/>
                    <a:pt x="2933" y="18893"/>
                    <a:pt x="3656" y="19090"/>
                  </a:cubicBezTo>
                  <a:cubicBezTo>
                    <a:pt x="5055" y="19469"/>
                    <a:pt x="6479" y="19693"/>
                    <a:pt x="7930" y="19693"/>
                  </a:cubicBezTo>
                  <a:cubicBezTo>
                    <a:pt x="8115" y="19693"/>
                    <a:pt x="8301" y="19689"/>
                    <a:pt x="8487" y="19682"/>
                  </a:cubicBezTo>
                  <a:cubicBezTo>
                    <a:pt x="9965" y="19649"/>
                    <a:pt x="11411" y="19221"/>
                    <a:pt x="12660" y="18466"/>
                  </a:cubicBezTo>
                  <a:cubicBezTo>
                    <a:pt x="13744" y="17743"/>
                    <a:pt x="14599" y="16790"/>
                    <a:pt x="15190" y="15673"/>
                  </a:cubicBezTo>
                  <a:cubicBezTo>
                    <a:pt x="15820" y="14475"/>
                    <a:pt x="15967" y="13097"/>
                    <a:pt x="15602" y="11798"/>
                  </a:cubicBezTo>
                  <a:lnTo>
                    <a:pt x="15602" y="11798"/>
                  </a:lnTo>
                  <a:cubicBezTo>
                    <a:pt x="17107" y="12090"/>
                    <a:pt x="18631" y="12235"/>
                    <a:pt x="20153" y="12235"/>
                  </a:cubicBezTo>
                  <a:cubicBezTo>
                    <a:pt x="22527" y="12235"/>
                    <a:pt x="24897" y="11880"/>
                    <a:pt x="27184" y="11171"/>
                  </a:cubicBezTo>
                  <a:cubicBezTo>
                    <a:pt x="29090" y="10579"/>
                    <a:pt x="30897" y="9725"/>
                    <a:pt x="32573" y="8706"/>
                  </a:cubicBezTo>
                  <a:cubicBezTo>
                    <a:pt x="34085" y="7753"/>
                    <a:pt x="35596" y="6537"/>
                    <a:pt x="36319" y="4862"/>
                  </a:cubicBezTo>
                  <a:cubicBezTo>
                    <a:pt x="36976" y="3284"/>
                    <a:pt x="36779" y="1181"/>
                    <a:pt x="35366" y="31"/>
                  </a:cubicBezTo>
                  <a:cubicBezTo>
                    <a:pt x="35345" y="9"/>
                    <a:pt x="35320" y="0"/>
                    <a:pt x="3529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72"/>
            <p:cNvSpPr/>
            <p:nvPr/>
          </p:nvSpPr>
          <p:spPr>
            <a:xfrm>
              <a:off x="654050" y="130263"/>
              <a:ext cx="534075" cy="159525"/>
            </a:xfrm>
            <a:custGeom>
              <a:rect b="b" l="l" r="r" t="t"/>
              <a:pathLst>
                <a:path extrusionOk="0" h="6381" w="21363">
                  <a:moveTo>
                    <a:pt x="21213" y="1"/>
                  </a:moveTo>
                  <a:cubicBezTo>
                    <a:pt x="21191" y="1"/>
                    <a:pt x="21168" y="10"/>
                    <a:pt x="21147" y="31"/>
                  </a:cubicBezTo>
                  <a:cubicBezTo>
                    <a:pt x="19339" y="2364"/>
                    <a:pt x="16941" y="4138"/>
                    <a:pt x="14180" y="5190"/>
                  </a:cubicBezTo>
                  <a:cubicBezTo>
                    <a:pt x="12393" y="5853"/>
                    <a:pt x="10520" y="6184"/>
                    <a:pt x="8644" y="6184"/>
                  </a:cubicBezTo>
                  <a:cubicBezTo>
                    <a:pt x="7449" y="6184"/>
                    <a:pt x="6254" y="6050"/>
                    <a:pt x="5078" y="5781"/>
                  </a:cubicBezTo>
                  <a:cubicBezTo>
                    <a:pt x="3337" y="5354"/>
                    <a:pt x="1694" y="4664"/>
                    <a:pt x="182" y="3711"/>
                  </a:cubicBezTo>
                  <a:cubicBezTo>
                    <a:pt x="166" y="3701"/>
                    <a:pt x="150" y="3696"/>
                    <a:pt x="135" y="3696"/>
                  </a:cubicBezTo>
                  <a:cubicBezTo>
                    <a:pt x="57" y="3696"/>
                    <a:pt x="1" y="3820"/>
                    <a:pt x="83" y="3876"/>
                  </a:cubicBezTo>
                  <a:cubicBezTo>
                    <a:pt x="2643" y="5498"/>
                    <a:pt x="5617" y="6380"/>
                    <a:pt x="8668" y="6380"/>
                  </a:cubicBezTo>
                  <a:cubicBezTo>
                    <a:pt x="8830" y="6380"/>
                    <a:pt x="8991" y="6378"/>
                    <a:pt x="9153" y="6373"/>
                  </a:cubicBezTo>
                  <a:cubicBezTo>
                    <a:pt x="12209" y="6307"/>
                    <a:pt x="15166" y="5321"/>
                    <a:pt x="17664" y="3613"/>
                  </a:cubicBezTo>
                  <a:cubicBezTo>
                    <a:pt x="19044" y="2660"/>
                    <a:pt x="20292" y="1510"/>
                    <a:pt x="21311" y="195"/>
                  </a:cubicBezTo>
                  <a:cubicBezTo>
                    <a:pt x="21363" y="118"/>
                    <a:pt x="21293" y="1"/>
                    <a:pt x="212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72"/>
            <p:cNvSpPr/>
            <p:nvPr/>
          </p:nvSpPr>
          <p:spPr>
            <a:xfrm>
              <a:off x="1113975" y="63213"/>
              <a:ext cx="341950" cy="180800"/>
            </a:xfrm>
            <a:custGeom>
              <a:rect b="b" l="l" r="r" t="t"/>
              <a:pathLst>
                <a:path extrusionOk="0" h="7232" w="13678">
                  <a:moveTo>
                    <a:pt x="13567" y="0"/>
                  </a:moveTo>
                  <a:cubicBezTo>
                    <a:pt x="13523" y="0"/>
                    <a:pt x="13477" y="26"/>
                    <a:pt x="13462" y="84"/>
                  </a:cubicBezTo>
                  <a:cubicBezTo>
                    <a:pt x="13002" y="2154"/>
                    <a:pt x="11786" y="3994"/>
                    <a:pt x="10110" y="5276"/>
                  </a:cubicBezTo>
                  <a:cubicBezTo>
                    <a:pt x="8551" y="6431"/>
                    <a:pt x="6662" y="7053"/>
                    <a:pt x="4710" y="7053"/>
                  </a:cubicBezTo>
                  <a:cubicBezTo>
                    <a:pt x="4441" y="7053"/>
                    <a:pt x="4171" y="7041"/>
                    <a:pt x="3900" y="7018"/>
                  </a:cubicBezTo>
                  <a:cubicBezTo>
                    <a:pt x="2586" y="6886"/>
                    <a:pt x="1337" y="6459"/>
                    <a:pt x="187" y="5769"/>
                  </a:cubicBezTo>
                  <a:cubicBezTo>
                    <a:pt x="176" y="5765"/>
                    <a:pt x="166" y="5764"/>
                    <a:pt x="155" y="5764"/>
                  </a:cubicBezTo>
                  <a:cubicBezTo>
                    <a:pt x="69" y="5764"/>
                    <a:pt x="0" y="5878"/>
                    <a:pt x="88" y="5966"/>
                  </a:cubicBezTo>
                  <a:cubicBezTo>
                    <a:pt x="1534" y="6806"/>
                    <a:pt x="3163" y="7232"/>
                    <a:pt x="4821" y="7232"/>
                  </a:cubicBezTo>
                  <a:cubicBezTo>
                    <a:pt x="5498" y="7232"/>
                    <a:pt x="6181" y="7161"/>
                    <a:pt x="6857" y="7018"/>
                  </a:cubicBezTo>
                  <a:cubicBezTo>
                    <a:pt x="8993" y="6492"/>
                    <a:pt x="10866" y="5243"/>
                    <a:pt x="12148" y="3436"/>
                  </a:cubicBezTo>
                  <a:cubicBezTo>
                    <a:pt x="12871" y="2450"/>
                    <a:pt x="13397" y="1333"/>
                    <a:pt x="13659" y="117"/>
                  </a:cubicBezTo>
                  <a:cubicBezTo>
                    <a:pt x="13678" y="43"/>
                    <a:pt x="13624" y="0"/>
                    <a:pt x="1356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72"/>
            <p:cNvSpPr/>
            <p:nvPr/>
          </p:nvSpPr>
          <p:spPr>
            <a:xfrm>
              <a:off x="-51775" y="29013"/>
              <a:ext cx="446675" cy="288625"/>
            </a:xfrm>
            <a:custGeom>
              <a:rect b="b" l="l" r="r" t="t"/>
              <a:pathLst>
                <a:path extrusionOk="0" h="11545" w="17867">
                  <a:moveTo>
                    <a:pt x="17748" y="0"/>
                  </a:moveTo>
                  <a:cubicBezTo>
                    <a:pt x="17714" y="0"/>
                    <a:pt x="17682" y="22"/>
                    <a:pt x="17670" y="72"/>
                  </a:cubicBezTo>
                  <a:cubicBezTo>
                    <a:pt x="17210" y="2964"/>
                    <a:pt x="15830" y="5625"/>
                    <a:pt x="13727" y="7663"/>
                  </a:cubicBezTo>
                  <a:cubicBezTo>
                    <a:pt x="11459" y="9799"/>
                    <a:pt x="8535" y="11080"/>
                    <a:pt x="5446" y="11310"/>
                  </a:cubicBezTo>
                  <a:cubicBezTo>
                    <a:pt x="5117" y="11334"/>
                    <a:pt x="4790" y="11346"/>
                    <a:pt x="4463" y="11346"/>
                  </a:cubicBezTo>
                  <a:cubicBezTo>
                    <a:pt x="2995" y="11346"/>
                    <a:pt x="1553" y="11104"/>
                    <a:pt x="155" y="10620"/>
                  </a:cubicBezTo>
                  <a:cubicBezTo>
                    <a:pt x="148" y="10618"/>
                    <a:pt x="140" y="10616"/>
                    <a:pt x="133" y="10616"/>
                  </a:cubicBezTo>
                  <a:cubicBezTo>
                    <a:pt x="48" y="10616"/>
                    <a:pt x="1" y="10787"/>
                    <a:pt x="122" y="10817"/>
                  </a:cubicBezTo>
                  <a:cubicBezTo>
                    <a:pt x="1538" y="11304"/>
                    <a:pt x="3010" y="11545"/>
                    <a:pt x="4483" y="11545"/>
                  </a:cubicBezTo>
                  <a:cubicBezTo>
                    <a:pt x="6190" y="11545"/>
                    <a:pt x="7898" y="11222"/>
                    <a:pt x="9520" y="10587"/>
                  </a:cubicBezTo>
                  <a:cubicBezTo>
                    <a:pt x="12346" y="9470"/>
                    <a:pt x="14679" y="7400"/>
                    <a:pt x="16191" y="4804"/>
                  </a:cubicBezTo>
                  <a:cubicBezTo>
                    <a:pt x="17045" y="3358"/>
                    <a:pt x="17604" y="1781"/>
                    <a:pt x="17867" y="138"/>
                  </a:cubicBezTo>
                  <a:cubicBezTo>
                    <a:pt x="17867" y="56"/>
                    <a:pt x="17804" y="0"/>
                    <a:pt x="1774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72"/>
            <p:cNvSpPr/>
            <p:nvPr/>
          </p:nvSpPr>
          <p:spPr>
            <a:xfrm>
              <a:off x="352650" y="43338"/>
              <a:ext cx="61975" cy="130625"/>
            </a:xfrm>
            <a:custGeom>
              <a:rect b="b" l="l" r="r" t="t"/>
              <a:pathLst>
                <a:path extrusionOk="0" h="5225" w="2479">
                  <a:moveTo>
                    <a:pt x="2363" y="0"/>
                  </a:moveTo>
                  <a:cubicBezTo>
                    <a:pt x="2328" y="0"/>
                    <a:pt x="2294" y="19"/>
                    <a:pt x="2281" y="58"/>
                  </a:cubicBezTo>
                  <a:cubicBezTo>
                    <a:pt x="1821" y="1832"/>
                    <a:pt x="1066" y="3541"/>
                    <a:pt x="47" y="5085"/>
                  </a:cubicBezTo>
                  <a:cubicBezTo>
                    <a:pt x="0" y="5155"/>
                    <a:pt x="69" y="5225"/>
                    <a:pt x="148" y="5225"/>
                  </a:cubicBezTo>
                  <a:cubicBezTo>
                    <a:pt x="181" y="5225"/>
                    <a:pt x="215" y="5213"/>
                    <a:pt x="244" y="5184"/>
                  </a:cubicBezTo>
                  <a:cubicBezTo>
                    <a:pt x="1263" y="3639"/>
                    <a:pt x="2018" y="1931"/>
                    <a:pt x="2479" y="123"/>
                  </a:cubicBezTo>
                  <a:cubicBezTo>
                    <a:pt x="2479" y="44"/>
                    <a:pt x="2418" y="0"/>
                    <a:pt x="23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72"/>
            <p:cNvSpPr/>
            <p:nvPr/>
          </p:nvSpPr>
          <p:spPr>
            <a:xfrm>
              <a:off x="374700" y="99613"/>
              <a:ext cx="46650" cy="79025"/>
            </a:xfrm>
            <a:custGeom>
              <a:rect b="b" l="l" r="r" t="t"/>
              <a:pathLst>
                <a:path extrusionOk="0" h="3161" w="1866">
                  <a:moveTo>
                    <a:pt x="1732" y="0"/>
                  </a:moveTo>
                  <a:cubicBezTo>
                    <a:pt x="1687" y="0"/>
                    <a:pt x="1643" y="21"/>
                    <a:pt x="1629" y="74"/>
                  </a:cubicBezTo>
                  <a:cubicBezTo>
                    <a:pt x="1268" y="1125"/>
                    <a:pt x="742" y="2111"/>
                    <a:pt x="52" y="2966"/>
                  </a:cubicBezTo>
                  <a:cubicBezTo>
                    <a:pt x="1" y="3043"/>
                    <a:pt x="70" y="3160"/>
                    <a:pt x="150" y="3160"/>
                  </a:cubicBezTo>
                  <a:cubicBezTo>
                    <a:pt x="172" y="3160"/>
                    <a:pt x="195" y="3151"/>
                    <a:pt x="216" y="3130"/>
                  </a:cubicBezTo>
                  <a:lnTo>
                    <a:pt x="184" y="3130"/>
                  </a:lnTo>
                  <a:cubicBezTo>
                    <a:pt x="906" y="2210"/>
                    <a:pt x="1465" y="1191"/>
                    <a:pt x="1827" y="107"/>
                  </a:cubicBezTo>
                  <a:cubicBezTo>
                    <a:pt x="1866" y="48"/>
                    <a:pt x="1799" y="0"/>
                    <a:pt x="17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72"/>
            <p:cNvSpPr/>
            <p:nvPr/>
          </p:nvSpPr>
          <p:spPr>
            <a:xfrm>
              <a:off x="390500" y="129188"/>
              <a:ext cx="29400" cy="50250"/>
            </a:xfrm>
            <a:custGeom>
              <a:rect b="b" l="l" r="r" t="t"/>
              <a:pathLst>
                <a:path extrusionOk="0" h="2010" w="1176">
                  <a:moveTo>
                    <a:pt x="1039" y="0"/>
                  </a:moveTo>
                  <a:cubicBezTo>
                    <a:pt x="1011" y="0"/>
                    <a:pt x="984" y="12"/>
                    <a:pt x="965" y="41"/>
                  </a:cubicBezTo>
                  <a:lnTo>
                    <a:pt x="44" y="1848"/>
                  </a:lnTo>
                  <a:cubicBezTo>
                    <a:pt x="1" y="1936"/>
                    <a:pt x="74" y="2009"/>
                    <a:pt x="147" y="2009"/>
                  </a:cubicBezTo>
                  <a:cubicBezTo>
                    <a:pt x="183" y="2009"/>
                    <a:pt x="220" y="1991"/>
                    <a:pt x="242" y="1947"/>
                  </a:cubicBezTo>
                  <a:cubicBezTo>
                    <a:pt x="537" y="1355"/>
                    <a:pt x="833" y="764"/>
                    <a:pt x="1129" y="140"/>
                  </a:cubicBezTo>
                  <a:cubicBezTo>
                    <a:pt x="1175" y="70"/>
                    <a:pt x="1107" y="0"/>
                    <a:pt x="103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72"/>
            <p:cNvSpPr/>
            <p:nvPr/>
          </p:nvSpPr>
          <p:spPr>
            <a:xfrm>
              <a:off x="631050" y="243188"/>
              <a:ext cx="191875" cy="64475"/>
            </a:xfrm>
            <a:custGeom>
              <a:rect b="b" l="l" r="r" t="t"/>
              <a:pathLst>
                <a:path extrusionOk="0" h="2579" w="7675">
                  <a:moveTo>
                    <a:pt x="154" y="1"/>
                  </a:moveTo>
                  <a:cubicBezTo>
                    <a:pt x="57" y="1"/>
                    <a:pt x="1" y="125"/>
                    <a:pt x="83" y="180"/>
                  </a:cubicBezTo>
                  <a:cubicBezTo>
                    <a:pt x="2318" y="1659"/>
                    <a:pt x="4881" y="2480"/>
                    <a:pt x="7543" y="2579"/>
                  </a:cubicBezTo>
                  <a:cubicBezTo>
                    <a:pt x="7674" y="2579"/>
                    <a:pt x="7674" y="2382"/>
                    <a:pt x="7543" y="2349"/>
                  </a:cubicBezTo>
                  <a:cubicBezTo>
                    <a:pt x="4914" y="2283"/>
                    <a:pt x="2384" y="1462"/>
                    <a:pt x="215" y="16"/>
                  </a:cubicBezTo>
                  <a:cubicBezTo>
                    <a:pt x="194" y="5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72"/>
            <p:cNvSpPr/>
            <p:nvPr/>
          </p:nvSpPr>
          <p:spPr>
            <a:xfrm>
              <a:off x="660625" y="287538"/>
              <a:ext cx="110275" cy="37475"/>
            </a:xfrm>
            <a:custGeom>
              <a:rect b="b" l="l" r="r" t="t"/>
              <a:pathLst>
                <a:path extrusionOk="0" h="1499" w="4411">
                  <a:moveTo>
                    <a:pt x="154" y="1"/>
                  </a:moveTo>
                  <a:cubicBezTo>
                    <a:pt x="57" y="1"/>
                    <a:pt x="1" y="125"/>
                    <a:pt x="83" y="181"/>
                  </a:cubicBezTo>
                  <a:cubicBezTo>
                    <a:pt x="1398" y="805"/>
                    <a:pt x="2811" y="1232"/>
                    <a:pt x="4224" y="1495"/>
                  </a:cubicBezTo>
                  <a:cubicBezTo>
                    <a:pt x="4234" y="1497"/>
                    <a:pt x="4243" y="1499"/>
                    <a:pt x="4253" y="1499"/>
                  </a:cubicBezTo>
                  <a:cubicBezTo>
                    <a:pt x="4364" y="1499"/>
                    <a:pt x="4411" y="1328"/>
                    <a:pt x="4289" y="1298"/>
                  </a:cubicBezTo>
                  <a:cubicBezTo>
                    <a:pt x="2876" y="1068"/>
                    <a:pt x="1496" y="608"/>
                    <a:pt x="215" y="16"/>
                  </a:cubicBezTo>
                  <a:cubicBezTo>
                    <a:pt x="194" y="6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72"/>
            <p:cNvSpPr/>
            <p:nvPr/>
          </p:nvSpPr>
          <p:spPr>
            <a:xfrm>
              <a:off x="699100" y="322338"/>
              <a:ext cx="53175" cy="15725"/>
            </a:xfrm>
            <a:custGeom>
              <a:rect b="b" l="l" r="r" t="t"/>
              <a:pathLst>
                <a:path extrusionOk="0" h="629" w="2127">
                  <a:moveTo>
                    <a:pt x="158" y="1"/>
                  </a:moveTo>
                  <a:cubicBezTo>
                    <a:pt x="47" y="1"/>
                    <a:pt x="0" y="171"/>
                    <a:pt x="122" y="202"/>
                  </a:cubicBezTo>
                  <a:lnTo>
                    <a:pt x="122" y="234"/>
                  </a:lnTo>
                  <a:cubicBezTo>
                    <a:pt x="746" y="432"/>
                    <a:pt x="1370" y="563"/>
                    <a:pt x="1995" y="629"/>
                  </a:cubicBezTo>
                  <a:cubicBezTo>
                    <a:pt x="2126" y="629"/>
                    <a:pt x="2126" y="432"/>
                    <a:pt x="1995" y="432"/>
                  </a:cubicBezTo>
                  <a:cubicBezTo>
                    <a:pt x="1370" y="366"/>
                    <a:pt x="779" y="202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72"/>
            <p:cNvSpPr/>
            <p:nvPr/>
          </p:nvSpPr>
          <p:spPr>
            <a:xfrm>
              <a:off x="906400" y="409963"/>
              <a:ext cx="101350" cy="33250"/>
            </a:xfrm>
            <a:custGeom>
              <a:rect b="b" l="l" r="r" t="t"/>
              <a:pathLst>
                <a:path extrusionOk="0" h="1330" w="4054">
                  <a:moveTo>
                    <a:pt x="149" y="0"/>
                  </a:moveTo>
                  <a:cubicBezTo>
                    <a:pt x="52" y="0"/>
                    <a:pt x="0" y="125"/>
                    <a:pt x="110" y="180"/>
                  </a:cubicBezTo>
                  <a:cubicBezTo>
                    <a:pt x="1260" y="870"/>
                    <a:pt x="2575" y="1264"/>
                    <a:pt x="3922" y="1330"/>
                  </a:cubicBezTo>
                  <a:cubicBezTo>
                    <a:pt x="4054" y="1330"/>
                    <a:pt x="4054" y="1133"/>
                    <a:pt x="3922" y="1133"/>
                  </a:cubicBezTo>
                  <a:cubicBezTo>
                    <a:pt x="2608" y="1034"/>
                    <a:pt x="1326" y="673"/>
                    <a:pt x="209" y="15"/>
                  </a:cubicBezTo>
                  <a:cubicBezTo>
                    <a:pt x="188" y="5"/>
                    <a:pt x="167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72"/>
            <p:cNvSpPr/>
            <p:nvPr/>
          </p:nvSpPr>
          <p:spPr>
            <a:xfrm>
              <a:off x="1037300" y="443188"/>
              <a:ext cx="56700" cy="10500"/>
            </a:xfrm>
            <a:custGeom>
              <a:rect b="b" l="l" r="r" t="t"/>
              <a:pathLst>
                <a:path extrusionOk="0" h="420" w="2268">
                  <a:moveTo>
                    <a:pt x="2104" y="1"/>
                  </a:moveTo>
                  <a:cubicBezTo>
                    <a:pt x="1645" y="138"/>
                    <a:pt x="1187" y="196"/>
                    <a:pt x="729" y="196"/>
                  </a:cubicBezTo>
                  <a:cubicBezTo>
                    <a:pt x="530" y="196"/>
                    <a:pt x="331" y="185"/>
                    <a:pt x="132" y="165"/>
                  </a:cubicBezTo>
                  <a:cubicBezTo>
                    <a:pt x="1" y="165"/>
                    <a:pt x="1" y="362"/>
                    <a:pt x="132" y="395"/>
                  </a:cubicBezTo>
                  <a:cubicBezTo>
                    <a:pt x="305" y="412"/>
                    <a:pt x="477" y="420"/>
                    <a:pt x="649" y="420"/>
                  </a:cubicBezTo>
                  <a:cubicBezTo>
                    <a:pt x="1165" y="420"/>
                    <a:pt x="1676" y="346"/>
                    <a:pt x="2169" y="198"/>
                  </a:cubicBezTo>
                  <a:cubicBezTo>
                    <a:pt x="2268" y="165"/>
                    <a:pt x="2235" y="1"/>
                    <a:pt x="210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72"/>
            <p:cNvSpPr/>
            <p:nvPr/>
          </p:nvSpPr>
          <p:spPr>
            <a:xfrm>
              <a:off x="1258825" y="297638"/>
              <a:ext cx="20025" cy="83875"/>
            </a:xfrm>
            <a:custGeom>
              <a:rect b="b" l="l" r="r" t="t"/>
              <a:pathLst>
                <a:path extrusionOk="0" h="3355" w="801">
                  <a:moveTo>
                    <a:pt x="557" y="1"/>
                  </a:moveTo>
                  <a:cubicBezTo>
                    <a:pt x="502" y="1"/>
                    <a:pt x="439" y="57"/>
                    <a:pt x="439" y="138"/>
                  </a:cubicBezTo>
                  <a:cubicBezTo>
                    <a:pt x="603" y="1157"/>
                    <a:pt x="472" y="2241"/>
                    <a:pt x="45" y="3194"/>
                  </a:cubicBezTo>
                  <a:cubicBezTo>
                    <a:pt x="1" y="3282"/>
                    <a:pt x="59" y="3355"/>
                    <a:pt x="123" y="3355"/>
                  </a:cubicBezTo>
                  <a:cubicBezTo>
                    <a:pt x="154" y="3355"/>
                    <a:pt x="187" y="3336"/>
                    <a:pt x="209" y="3293"/>
                  </a:cubicBezTo>
                  <a:cubicBezTo>
                    <a:pt x="669" y="2274"/>
                    <a:pt x="800" y="1157"/>
                    <a:pt x="636" y="72"/>
                  </a:cubicBezTo>
                  <a:cubicBezTo>
                    <a:pt x="624" y="22"/>
                    <a:pt x="592" y="1"/>
                    <a:pt x="55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72"/>
            <p:cNvSpPr/>
            <p:nvPr/>
          </p:nvSpPr>
          <p:spPr>
            <a:xfrm>
              <a:off x="1247100" y="279263"/>
              <a:ext cx="12850" cy="60250"/>
            </a:xfrm>
            <a:custGeom>
              <a:rect b="b" l="l" r="r" t="t"/>
              <a:pathLst>
                <a:path extrusionOk="0" h="2410" w="514">
                  <a:moveTo>
                    <a:pt x="113" y="1"/>
                  </a:moveTo>
                  <a:cubicBezTo>
                    <a:pt x="56" y="1"/>
                    <a:pt x="2" y="43"/>
                    <a:pt x="21" y="117"/>
                  </a:cubicBezTo>
                  <a:cubicBezTo>
                    <a:pt x="284" y="807"/>
                    <a:pt x="284" y="1596"/>
                    <a:pt x="21" y="2286"/>
                  </a:cubicBezTo>
                  <a:cubicBezTo>
                    <a:pt x="1" y="2366"/>
                    <a:pt x="65" y="2409"/>
                    <a:pt x="127" y="2409"/>
                  </a:cubicBezTo>
                  <a:cubicBezTo>
                    <a:pt x="166" y="2409"/>
                    <a:pt x="205" y="2391"/>
                    <a:pt x="218" y="2352"/>
                  </a:cubicBezTo>
                  <a:cubicBezTo>
                    <a:pt x="514" y="1596"/>
                    <a:pt x="514" y="807"/>
                    <a:pt x="218" y="84"/>
                  </a:cubicBezTo>
                  <a:cubicBezTo>
                    <a:pt x="204" y="27"/>
                    <a:pt x="158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72"/>
            <p:cNvSpPr/>
            <p:nvPr/>
          </p:nvSpPr>
          <p:spPr>
            <a:xfrm>
              <a:off x="1125475" y="187588"/>
              <a:ext cx="75325" cy="20950"/>
            </a:xfrm>
            <a:custGeom>
              <a:rect b="b" l="l" r="r" t="t"/>
              <a:pathLst>
                <a:path extrusionOk="0" h="838" w="3013">
                  <a:moveTo>
                    <a:pt x="147" y="0"/>
                  </a:moveTo>
                  <a:cubicBezTo>
                    <a:pt x="43" y="0"/>
                    <a:pt x="0" y="111"/>
                    <a:pt x="88" y="170"/>
                  </a:cubicBezTo>
                  <a:cubicBezTo>
                    <a:pt x="818" y="607"/>
                    <a:pt x="1677" y="838"/>
                    <a:pt x="2551" y="838"/>
                  </a:cubicBezTo>
                  <a:cubicBezTo>
                    <a:pt x="2661" y="838"/>
                    <a:pt x="2771" y="834"/>
                    <a:pt x="2881" y="827"/>
                  </a:cubicBezTo>
                  <a:cubicBezTo>
                    <a:pt x="3004" y="827"/>
                    <a:pt x="3012" y="626"/>
                    <a:pt x="2906" y="626"/>
                  </a:cubicBezTo>
                  <a:cubicBezTo>
                    <a:pt x="2898" y="626"/>
                    <a:pt x="2890" y="627"/>
                    <a:pt x="2881" y="630"/>
                  </a:cubicBezTo>
                  <a:cubicBezTo>
                    <a:pt x="2774" y="637"/>
                    <a:pt x="2667" y="641"/>
                    <a:pt x="2561" y="641"/>
                  </a:cubicBezTo>
                  <a:cubicBezTo>
                    <a:pt x="1723" y="641"/>
                    <a:pt x="916" y="414"/>
                    <a:pt x="187" y="5"/>
                  </a:cubicBezTo>
                  <a:cubicBezTo>
                    <a:pt x="173" y="2"/>
                    <a:pt x="159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72"/>
            <p:cNvSpPr/>
            <p:nvPr/>
          </p:nvSpPr>
          <p:spPr>
            <a:xfrm>
              <a:off x="1157250" y="176713"/>
              <a:ext cx="20550" cy="7725"/>
            </a:xfrm>
            <a:custGeom>
              <a:rect b="b" l="l" r="r" t="t"/>
              <a:pathLst>
                <a:path extrusionOk="0" h="309" w="822">
                  <a:moveTo>
                    <a:pt x="85" y="0"/>
                  </a:moveTo>
                  <a:cubicBezTo>
                    <a:pt x="48" y="0"/>
                    <a:pt x="24" y="31"/>
                    <a:pt x="0" y="79"/>
                  </a:cubicBezTo>
                  <a:cubicBezTo>
                    <a:pt x="0" y="112"/>
                    <a:pt x="33" y="177"/>
                    <a:pt x="66" y="210"/>
                  </a:cubicBezTo>
                  <a:lnTo>
                    <a:pt x="690" y="309"/>
                  </a:lnTo>
                  <a:cubicBezTo>
                    <a:pt x="756" y="309"/>
                    <a:pt x="789" y="276"/>
                    <a:pt x="822" y="243"/>
                  </a:cubicBezTo>
                  <a:cubicBezTo>
                    <a:pt x="822" y="177"/>
                    <a:pt x="789" y="112"/>
                    <a:pt x="756" y="112"/>
                  </a:cubicBezTo>
                  <a:lnTo>
                    <a:pt x="132" y="13"/>
                  </a:lnTo>
                  <a:cubicBezTo>
                    <a:pt x="114" y="4"/>
                    <a:pt x="99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72"/>
            <p:cNvSpPr/>
            <p:nvPr/>
          </p:nvSpPr>
          <p:spPr>
            <a:xfrm>
              <a:off x="1172025" y="164388"/>
              <a:ext cx="23025" cy="5800"/>
            </a:xfrm>
            <a:custGeom>
              <a:rect b="b" l="l" r="r" t="t"/>
              <a:pathLst>
                <a:path extrusionOk="0" h="232" w="921">
                  <a:moveTo>
                    <a:pt x="86" y="0"/>
                  </a:moveTo>
                  <a:cubicBezTo>
                    <a:pt x="49" y="0"/>
                    <a:pt x="25" y="31"/>
                    <a:pt x="1" y="79"/>
                  </a:cubicBezTo>
                  <a:cubicBezTo>
                    <a:pt x="1" y="112"/>
                    <a:pt x="33" y="177"/>
                    <a:pt x="99" y="210"/>
                  </a:cubicBezTo>
                  <a:lnTo>
                    <a:pt x="99" y="177"/>
                  </a:lnTo>
                  <a:cubicBezTo>
                    <a:pt x="234" y="216"/>
                    <a:pt x="369" y="232"/>
                    <a:pt x="503" y="232"/>
                  </a:cubicBezTo>
                  <a:cubicBezTo>
                    <a:pt x="599" y="232"/>
                    <a:pt x="694" y="224"/>
                    <a:pt x="789" y="210"/>
                  </a:cubicBezTo>
                  <a:cubicBezTo>
                    <a:pt x="855" y="210"/>
                    <a:pt x="921" y="177"/>
                    <a:pt x="888" y="112"/>
                  </a:cubicBezTo>
                  <a:cubicBezTo>
                    <a:pt x="888" y="46"/>
                    <a:pt x="855" y="13"/>
                    <a:pt x="789" y="13"/>
                  </a:cubicBezTo>
                  <a:cubicBezTo>
                    <a:pt x="691" y="30"/>
                    <a:pt x="584" y="38"/>
                    <a:pt x="473" y="38"/>
                  </a:cubicBezTo>
                  <a:cubicBezTo>
                    <a:pt x="362" y="38"/>
                    <a:pt x="247" y="30"/>
                    <a:pt x="132" y="13"/>
                  </a:cubicBezTo>
                  <a:cubicBezTo>
                    <a:pt x="114" y="4"/>
                    <a:pt x="99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72"/>
            <p:cNvSpPr/>
            <p:nvPr/>
          </p:nvSpPr>
          <p:spPr>
            <a:xfrm>
              <a:off x="1021875" y="151938"/>
              <a:ext cx="111100" cy="63825"/>
            </a:xfrm>
            <a:custGeom>
              <a:rect b="b" l="l" r="r" t="t"/>
              <a:pathLst>
                <a:path extrusionOk="0" h="2553" w="4444">
                  <a:moveTo>
                    <a:pt x="4272" y="1"/>
                  </a:moveTo>
                  <a:cubicBezTo>
                    <a:pt x="4248" y="1"/>
                    <a:pt x="4224" y="6"/>
                    <a:pt x="4199" y="18"/>
                  </a:cubicBezTo>
                  <a:cubicBezTo>
                    <a:pt x="2983" y="1037"/>
                    <a:pt x="1603" y="1826"/>
                    <a:pt x="92" y="2351"/>
                  </a:cubicBezTo>
                  <a:cubicBezTo>
                    <a:pt x="1" y="2382"/>
                    <a:pt x="22" y="2552"/>
                    <a:pt x="129" y="2552"/>
                  </a:cubicBezTo>
                  <a:cubicBezTo>
                    <a:pt x="138" y="2552"/>
                    <a:pt x="147" y="2551"/>
                    <a:pt x="158" y="2549"/>
                  </a:cubicBezTo>
                  <a:cubicBezTo>
                    <a:pt x="1702" y="1990"/>
                    <a:pt x="3115" y="1201"/>
                    <a:pt x="4364" y="183"/>
                  </a:cubicBezTo>
                  <a:cubicBezTo>
                    <a:pt x="4444" y="102"/>
                    <a:pt x="4372" y="1"/>
                    <a:pt x="42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72"/>
            <p:cNvSpPr/>
            <p:nvPr/>
          </p:nvSpPr>
          <p:spPr>
            <a:xfrm>
              <a:off x="1132300" y="91563"/>
              <a:ext cx="40800" cy="35375"/>
            </a:xfrm>
            <a:custGeom>
              <a:rect b="b" l="l" r="r" t="t"/>
              <a:pathLst>
                <a:path extrusionOk="0" h="1415" w="1632">
                  <a:moveTo>
                    <a:pt x="1486" y="0"/>
                  </a:moveTo>
                  <a:cubicBezTo>
                    <a:pt x="1463" y="0"/>
                    <a:pt x="1441" y="10"/>
                    <a:pt x="1425" y="34"/>
                  </a:cubicBezTo>
                  <a:cubicBezTo>
                    <a:pt x="1228" y="264"/>
                    <a:pt x="998" y="495"/>
                    <a:pt x="801" y="692"/>
                  </a:cubicBezTo>
                  <a:cubicBezTo>
                    <a:pt x="702" y="790"/>
                    <a:pt x="604" y="922"/>
                    <a:pt x="505" y="1020"/>
                  </a:cubicBezTo>
                  <a:cubicBezTo>
                    <a:pt x="374" y="1119"/>
                    <a:pt x="407" y="1119"/>
                    <a:pt x="341" y="1152"/>
                  </a:cubicBezTo>
                  <a:cubicBezTo>
                    <a:pt x="275" y="1185"/>
                    <a:pt x="242" y="1217"/>
                    <a:pt x="209" y="1217"/>
                  </a:cubicBezTo>
                  <a:cubicBezTo>
                    <a:pt x="188" y="1207"/>
                    <a:pt x="168" y="1202"/>
                    <a:pt x="149" y="1202"/>
                  </a:cubicBezTo>
                  <a:cubicBezTo>
                    <a:pt x="52" y="1202"/>
                    <a:pt x="1" y="1327"/>
                    <a:pt x="111" y="1382"/>
                  </a:cubicBezTo>
                  <a:lnTo>
                    <a:pt x="78" y="1382"/>
                  </a:lnTo>
                  <a:cubicBezTo>
                    <a:pt x="133" y="1404"/>
                    <a:pt x="188" y="1415"/>
                    <a:pt x="240" y="1415"/>
                  </a:cubicBezTo>
                  <a:cubicBezTo>
                    <a:pt x="345" y="1415"/>
                    <a:pt x="440" y="1371"/>
                    <a:pt x="505" y="1283"/>
                  </a:cubicBezTo>
                  <a:cubicBezTo>
                    <a:pt x="637" y="1185"/>
                    <a:pt x="735" y="1053"/>
                    <a:pt x="867" y="922"/>
                  </a:cubicBezTo>
                  <a:cubicBezTo>
                    <a:pt x="1097" y="692"/>
                    <a:pt x="1327" y="429"/>
                    <a:pt x="1557" y="199"/>
                  </a:cubicBezTo>
                  <a:cubicBezTo>
                    <a:pt x="1631" y="99"/>
                    <a:pt x="1556" y="0"/>
                    <a:pt x="14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72"/>
            <p:cNvSpPr/>
            <p:nvPr/>
          </p:nvSpPr>
          <p:spPr>
            <a:xfrm>
              <a:off x="1291375" y="243463"/>
              <a:ext cx="182750" cy="19725"/>
            </a:xfrm>
            <a:custGeom>
              <a:rect b="b" l="l" r="r" t="t"/>
              <a:pathLst>
                <a:path extrusionOk="0" h="789" w="7310">
                  <a:moveTo>
                    <a:pt x="130" y="0"/>
                  </a:moveTo>
                  <a:cubicBezTo>
                    <a:pt x="47" y="0"/>
                    <a:pt x="0" y="142"/>
                    <a:pt x="90" y="202"/>
                  </a:cubicBezTo>
                  <a:cubicBezTo>
                    <a:pt x="1487" y="595"/>
                    <a:pt x="2907" y="789"/>
                    <a:pt x="4330" y="789"/>
                  </a:cubicBezTo>
                  <a:cubicBezTo>
                    <a:pt x="5284" y="789"/>
                    <a:pt x="6238" y="702"/>
                    <a:pt x="7188" y="531"/>
                  </a:cubicBezTo>
                  <a:cubicBezTo>
                    <a:pt x="7309" y="500"/>
                    <a:pt x="7290" y="330"/>
                    <a:pt x="7183" y="330"/>
                  </a:cubicBezTo>
                  <a:cubicBezTo>
                    <a:pt x="7174" y="330"/>
                    <a:pt x="7165" y="331"/>
                    <a:pt x="7155" y="333"/>
                  </a:cubicBezTo>
                  <a:cubicBezTo>
                    <a:pt x="6242" y="501"/>
                    <a:pt x="5319" y="582"/>
                    <a:pt x="4397" y="582"/>
                  </a:cubicBezTo>
                  <a:cubicBezTo>
                    <a:pt x="2964" y="582"/>
                    <a:pt x="1536" y="385"/>
                    <a:pt x="156" y="5"/>
                  </a:cubicBezTo>
                  <a:cubicBezTo>
                    <a:pt x="147" y="2"/>
                    <a:pt x="138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72"/>
            <p:cNvSpPr/>
            <p:nvPr/>
          </p:nvSpPr>
          <p:spPr>
            <a:xfrm>
              <a:off x="1316875" y="219663"/>
              <a:ext cx="98325" cy="9675"/>
            </a:xfrm>
            <a:custGeom>
              <a:rect b="b" l="l" r="r" t="t"/>
              <a:pathLst>
                <a:path extrusionOk="0" h="387" w="3933">
                  <a:moveTo>
                    <a:pt x="126" y="0"/>
                  </a:moveTo>
                  <a:cubicBezTo>
                    <a:pt x="19" y="0"/>
                    <a:pt x="0" y="171"/>
                    <a:pt x="121" y="201"/>
                  </a:cubicBezTo>
                  <a:lnTo>
                    <a:pt x="89" y="201"/>
                  </a:lnTo>
                  <a:cubicBezTo>
                    <a:pt x="868" y="327"/>
                    <a:pt x="1661" y="386"/>
                    <a:pt x="2459" y="386"/>
                  </a:cubicBezTo>
                  <a:cubicBezTo>
                    <a:pt x="2905" y="386"/>
                    <a:pt x="3354" y="368"/>
                    <a:pt x="3802" y="332"/>
                  </a:cubicBezTo>
                  <a:cubicBezTo>
                    <a:pt x="3924" y="332"/>
                    <a:pt x="3933" y="132"/>
                    <a:pt x="3826" y="132"/>
                  </a:cubicBezTo>
                  <a:cubicBezTo>
                    <a:pt x="3819" y="132"/>
                    <a:pt x="3811" y="133"/>
                    <a:pt x="3802" y="135"/>
                  </a:cubicBezTo>
                  <a:cubicBezTo>
                    <a:pt x="3365" y="171"/>
                    <a:pt x="2929" y="189"/>
                    <a:pt x="2493" y="189"/>
                  </a:cubicBezTo>
                  <a:cubicBezTo>
                    <a:pt x="1713" y="189"/>
                    <a:pt x="934" y="130"/>
                    <a:pt x="154" y="4"/>
                  </a:cubicBezTo>
                  <a:cubicBezTo>
                    <a:pt x="144" y="1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72"/>
            <p:cNvSpPr/>
            <p:nvPr/>
          </p:nvSpPr>
          <p:spPr>
            <a:xfrm>
              <a:off x="1386450" y="200863"/>
              <a:ext cx="28775" cy="7400"/>
            </a:xfrm>
            <a:custGeom>
              <a:rect b="b" l="l" r="r" t="t"/>
              <a:pathLst>
                <a:path extrusionOk="0" h="296" w="1151">
                  <a:moveTo>
                    <a:pt x="1019" y="0"/>
                  </a:moveTo>
                  <a:cubicBezTo>
                    <a:pt x="723" y="66"/>
                    <a:pt x="427" y="99"/>
                    <a:pt x="132" y="99"/>
                  </a:cubicBezTo>
                  <a:cubicBezTo>
                    <a:pt x="0" y="99"/>
                    <a:pt x="0" y="296"/>
                    <a:pt x="132" y="296"/>
                  </a:cubicBezTo>
                  <a:cubicBezTo>
                    <a:pt x="460" y="296"/>
                    <a:pt x="756" y="263"/>
                    <a:pt x="1085" y="197"/>
                  </a:cubicBezTo>
                  <a:cubicBezTo>
                    <a:pt x="1150" y="197"/>
                    <a:pt x="1150" y="131"/>
                    <a:pt x="1150" y="66"/>
                  </a:cubicBezTo>
                  <a:cubicBezTo>
                    <a:pt x="1150" y="33"/>
                    <a:pt x="1085" y="0"/>
                    <a:pt x="101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72"/>
            <p:cNvSpPr/>
            <p:nvPr/>
          </p:nvSpPr>
          <p:spPr>
            <a:xfrm>
              <a:off x="1754125" y="-34287"/>
              <a:ext cx="25025" cy="114525"/>
            </a:xfrm>
            <a:custGeom>
              <a:rect b="b" l="l" r="r" t="t"/>
              <a:pathLst>
                <a:path extrusionOk="0" h="4581" w="1001">
                  <a:moveTo>
                    <a:pt x="139" y="1"/>
                  </a:moveTo>
                  <a:cubicBezTo>
                    <a:pt x="71" y="1"/>
                    <a:pt x="0" y="78"/>
                    <a:pt x="47" y="172"/>
                  </a:cubicBezTo>
                  <a:cubicBezTo>
                    <a:pt x="475" y="797"/>
                    <a:pt x="705" y="1552"/>
                    <a:pt x="770" y="2308"/>
                  </a:cubicBezTo>
                  <a:cubicBezTo>
                    <a:pt x="803" y="2670"/>
                    <a:pt x="770" y="3064"/>
                    <a:pt x="705" y="3425"/>
                  </a:cubicBezTo>
                  <a:cubicBezTo>
                    <a:pt x="639" y="3787"/>
                    <a:pt x="540" y="4214"/>
                    <a:pt x="212" y="4378"/>
                  </a:cubicBezTo>
                  <a:cubicBezTo>
                    <a:pt x="124" y="4466"/>
                    <a:pt x="193" y="4581"/>
                    <a:pt x="279" y="4581"/>
                  </a:cubicBezTo>
                  <a:cubicBezTo>
                    <a:pt x="289" y="4581"/>
                    <a:pt x="300" y="4579"/>
                    <a:pt x="310" y="4576"/>
                  </a:cubicBezTo>
                  <a:cubicBezTo>
                    <a:pt x="606" y="4378"/>
                    <a:pt x="803" y="4083"/>
                    <a:pt x="836" y="3754"/>
                  </a:cubicBezTo>
                  <a:cubicBezTo>
                    <a:pt x="935" y="3327"/>
                    <a:pt x="1000" y="2900"/>
                    <a:pt x="967" y="2473"/>
                  </a:cubicBezTo>
                  <a:cubicBezTo>
                    <a:pt x="935" y="1618"/>
                    <a:pt x="705" y="764"/>
                    <a:pt x="212" y="41"/>
                  </a:cubicBezTo>
                  <a:cubicBezTo>
                    <a:pt x="193" y="13"/>
                    <a:pt x="16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72"/>
            <p:cNvSpPr/>
            <p:nvPr/>
          </p:nvSpPr>
          <p:spPr>
            <a:xfrm>
              <a:off x="1768625" y="35738"/>
              <a:ext cx="31050" cy="77325"/>
            </a:xfrm>
            <a:custGeom>
              <a:rect b="b" l="l" r="r" t="t"/>
              <a:pathLst>
                <a:path extrusionOk="0" h="3093" w="1242">
                  <a:moveTo>
                    <a:pt x="1098" y="0"/>
                  </a:moveTo>
                  <a:cubicBezTo>
                    <a:pt x="1045" y="0"/>
                    <a:pt x="995" y="33"/>
                    <a:pt x="1012" y="99"/>
                  </a:cubicBezTo>
                  <a:cubicBezTo>
                    <a:pt x="1045" y="624"/>
                    <a:pt x="979" y="1183"/>
                    <a:pt x="847" y="1742"/>
                  </a:cubicBezTo>
                  <a:cubicBezTo>
                    <a:pt x="716" y="2136"/>
                    <a:pt x="552" y="2695"/>
                    <a:pt x="92" y="2859"/>
                  </a:cubicBezTo>
                  <a:cubicBezTo>
                    <a:pt x="1" y="2920"/>
                    <a:pt x="22" y="3093"/>
                    <a:pt x="129" y="3093"/>
                  </a:cubicBezTo>
                  <a:cubicBezTo>
                    <a:pt x="138" y="3093"/>
                    <a:pt x="147" y="3091"/>
                    <a:pt x="157" y="3089"/>
                  </a:cubicBezTo>
                  <a:lnTo>
                    <a:pt x="190" y="3056"/>
                  </a:lnTo>
                  <a:cubicBezTo>
                    <a:pt x="617" y="2826"/>
                    <a:pt x="913" y="2399"/>
                    <a:pt x="1012" y="1906"/>
                  </a:cubicBezTo>
                  <a:cubicBezTo>
                    <a:pt x="1176" y="1315"/>
                    <a:pt x="1242" y="690"/>
                    <a:pt x="1209" y="99"/>
                  </a:cubicBezTo>
                  <a:cubicBezTo>
                    <a:pt x="1209" y="33"/>
                    <a:pt x="1151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72"/>
            <p:cNvSpPr/>
            <p:nvPr/>
          </p:nvSpPr>
          <p:spPr>
            <a:xfrm>
              <a:off x="1680250" y="116288"/>
              <a:ext cx="78625" cy="50475"/>
            </a:xfrm>
            <a:custGeom>
              <a:rect b="b" l="l" r="r" t="t"/>
              <a:pathLst>
                <a:path extrusionOk="0" h="2019" w="3145">
                  <a:moveTo>
                    <a:pt x="2975" y="1"/>
                  </a:moveTo>
                  <a:cubicBezTo>
                    <a:pt x="2951" y="1"/>
                    <a:pt x="2926" y="9"/>
                    <a:pt x="2904" y="31"/>
                  </a:cubicBezTo>
                  <a:cubicBezTo>
                    <a:pt x="2082" y="787"/>
                    <a:pt x="1129" y="1411"/>
                    <a:pt x="111" y="1839"/>
                  </a:cubicBezTo>
                  <a:cubicBezTo>
                    <a:pt x="0" y="1894"/>
                    <a:pt x="75" y="2018"/>
                    <a:pt x="160" y="2018"/>
                  </a:cubicBezTo>
                  <a:cubicBezTo>
                    <a:pt x="177" y="2018"/>
                    <a:pt x="193" y="2014"/>
                    <a:pt x="209" y="2003"/>
                  </a:cubicBezTo>
                  <a:lnTo>
                    <a:pt x="176" y="2003"/>
                  </a:lnTo>
                  <a:cubicBezTo>
                    <a:pt x="1228" y="1576"/>
                    <a:pt x="2214" y="951"/>
                    <a:pt x="3068" y="163"/>
                  </a:cubicBezTo>
                  <a:cubicBezTo>
                    <a:pt x="3145" y="112"/>
                    <a:pt x="3062" y="1"/>
                    <a:pt x="29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72"/>
            <p:cNvSpPr/>
            <p:nvPr/>
          </p:nvSpPr>
          <p:spPr>
            <a:xfrm>
              <a:off x="471775" y="484538"/>
              <a:ext cx="121700" cy="86100"/>
            </a:xfrm>
            <a:custGeom>
              <a:rect b="b" l="l" r="r" t="t"/>
              <a:pathLst>
                <a:path extrusionOk="0" h="3444" w="4868">
                  <a:moveTo>
                    <a:pt x="159" y="0"/>
                  </a:moveTo>
                  <a:cubicBezTo>
                    <a:pt x="83" y="0"/>
                    <a:pt x="1" y="85"/>
                    <a:pt x="47" y="154"/>
                  </a:cubicBezTo>
                  <a:lnTo>
                    <a:pt x="79" y="154"/>
                  </a:lnTo>
                  <a:cubicBezTo>
                    <a:pt x="1131" y="1797"/>
                    <a:pt x="2807" y="2980"/>
                    <a:pt x="4680" y="3440"/>
                  </a:cubicBezTo>
                  <a:cubicBezTo>
                    <a:pt x="4690" y="3443"/>
                    <a:pt x="4700" y="3444"/>
                    <a:pt x="4709" y="3444"/>
                  </a:cubicBezTo>
                  <a:cubicBezTo>
                    <a:pt x="4820" y="3444"/>
                    <a:pt x="4867" y="3273"/>
                    <a:pt x="4746" y="3243"/>
                  </a:cubicBezTo>
                  <a:cubicBezTo>
                    <a:pt x="2905" y="2783"/>
                    <a:pt x="1262" y="1633"/>
                    <a:pt x="244" y="56"/>
                  </a:cubicBezTo>
                  <a:cubicBezTo>
                    <a:pt x="224" y="16"/>
                    <a:pt x="192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72"/>
            <p:cNvSpPr/>
            <p:nvPr/>
          </p:nvSpPr>
          <p:spPr>
            <a:xfrm>
              <a:off x="520875" y="505188"/>
              <a:ext cx="63800" cy="38250"/>
            </a:xfrm>
            <a:custGeom>
              <a:rect b="b" l="l" r="r" t="t"/>
              <a:pathLst>
                <a:path extrusionOk="0" h="1530" w="2552">
                  <a:moveTo>
                    <a:pt x="161" y="0"/>
                  </a:moveTo>
                  <a:cubicBezTo>
                    <a:pt x="78" y="0"/>
                    <a:pt x="1" y="102"/>
                    <a:pt x="54" y="182"/>
                  </a:cubicBezTo>
                  <a:cubicBezTo>
                    <a:pt x="711" y="807"/>
                    <a:pt x="1500" y="1267"/>
                    <a:pt x="2387" y="1530"/>
                  </a:cubicBezTo>
                  <a:cubicBezTo>
                    <a:pt x="2486" y="1530"/>
                    <a:pt x="2552" y="1365"/>
                    <a:pt x="2420" y="1333"/>
                  </a:cubicBezTo>
                  <a:cubicBezTo>
                    <a:pt x="1599" y="1070"/>
                    <a:pt x="843" y="610"/>
                    <a:pt x="219" y="18"/>
                  </a:cubicBezTo>
                  <a:cubicBezTo>
                    <a:pt x="200" y="6"/>
                    <a:pt x="180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72"/>
            <p:cNvSpPr/>
            <p:nvPr/>
          </p:nvSpPr>
          <p:spPr>
            <a:xfrm>
              <a:off x="563775" y="504963"/>
              <a:ext cx="50475" cy="22050"/>
            </a:xfrm>
            <a:custGeom>
              <a:rect b="b" l="l" r="r" t="t"/>
              <a:pathLst>
                <a:path extrusionOk="0" h="882" w="2019">
                  <a:moveTo>
                    <a:pt x="123" y="0"/>
                  </a:moveTo>
                  <a:cubicBezTo>
                    <a:pt x="49" y="0"/>
                    <a:pt x="0" y="139"/>
                    <a:pt x="80" y="191"/>
                  </a:cubicBezTo>
                  <a:cubicBezTo>
                    <a:pt x="606" y="553"/>
                    <a:pt x="1230" y="816"/>
                    <a:pt x="1887" y="882"/>
                  </a:cubicBezTo>
                  <a:cubicBezTo>
                    <a:pt x="2019" y="882"/>
                    <a:pt x="2019" y="684"/>
                    <a:pt x="1887" y="684"/>
                  </a:cubicBezTo>
                  <a:cubicBezTo>
                    <a:pt x="1263" y="586"/>
                    <a:pt x="671" y="356"/>
                    <a:pt x="178" y="27"/>
                  </a:cubicBezTo>
                  <a:cubicBezTo>
                    <a:pt x="159" y="8"/>
                    <a:pt x="14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72"/>
            <p:cNvSpPr/>
            <p:nvPr/>
          </p:nvSpPr>
          <p:spPr>
            <a:xfrm>
              <a:off x="691450" y="506713"/>
              <a:ext cx="117000" cy="70625"/>
            </a:xfrm>
            <a:custGeom>
              <a:rect b="b" l="l" r="r" t="t"/>
              <a:pathLst>
                <a:path extrusionOk="0" h="2825" w="4680">
                  <a:moveTo>
                    <a:pt x="4547" y="0"/>
                  </a:moveTo>
                  <a:cubicBezTo>
                    <a:pt x="4518" y="0"/>
                    <a:pt x="4489" y="16"/>
                    <a:pt x="4469" y="56"/>
                  </a:cubicBezTo>
                  <a:cubicBezTo>
                    <a:pt x="3746" y="1074"/>
                    <a:pt x="2761" y="1896"/>
                    <a:pt x="1578" y="2323"/>
                  </a:cubicBezTo>
                  <a:cubicBezTo>
                    <a:pt x="1204" y="2524"/>
                    <a:pt x="780" y="2625"/>
                    <a:pt x="349" y="2625"/>
                  </a:cubicBezTo>
                  <a:cubicBezTo>
                    <a:pt x="288" y="2625"/>
                    <a:pt x="226" y="2623"/>
                    <a:pt x="165" y="2619"/>
                  </a:cubicBezTo>
                  <a:cubicBezTo>
                    <a:pt x="66" y="2619"/>
                    <a:pt x="0" y="2816"/>
                    <a:pt x="132" y="2816"/>
                  </a:cubicBezTo>
                  <a:cubicBezTo>
                    <a:pt x="207" y="2821"/>
                    <a:pt x="282" y="2824"/>
                    <a:pt x="358" y="2824"/>
                  </a:cubicBezTo>
                  <a:cubicBezTo>
                    <a:pt x="750" y="2824"/>
                    <a:pt x="1154" y="2751"/>
                    <a:pt x="1512" y="2586"/>
                  </a:cubicBezTo>
                  <a:cubicBezTo>
                    <a:pt x="1939" y="2422"/>
                    <a:pt x="2333" y="2225"/>
                    <a:pt x="2728" y="1995"/>
                  </a:cubicBezTo>
                  <a:cubicBezTo>
                    <a:pt x="3484" y="1502"/>
                    <a:pt x="4141" y="877"/>
                    <a:pt x="4634" y="154"/>
                  </a:cubicBezTo>
                  <a:cubicBezTo>
                    <a:pt x="4680" y="85"/>
                    <a:pt x="4613" y="0"/>
                    <a:pt x="45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72"/>
            <p:cNvSpPr/>
            <p:nvPr/>
          </p:nvSpPr>
          <p:spPr>
            <a:xfrm>
              <a:off x="786750" y="448788"/>
              <a:ext cx="96650" cy="114450"/>
            </a:xfrm>
            <a:custGeom>
              <a:rect b="b" l="l" r="r" t="t"/>
              <a:pathLst>
                <a:path extrusionOk="0" h="4578" w="3866">
                  <a:moveTo>
                    <a:pt x="3735" y="1"/>
                  </a:moveTo>
                  <a:cubicBezTo>
                    <a:pt x="3697" y="1"/>
                    <a:pt x="3660" y="22"/>
                    <a:pt x="3648" y="73"/>
                  </a:cubicBezTo>
                  <a:cubicBezTo>
                    <a:pt x="3352" y="960"/>
                    <a:pt x="2892" y="1781"/>
                    <a:pt x="2235" y="2471"/>
                  </a:cubicBezTo>
                  <a:cubicBezTo>
                    <a:pt x="1939" y="2800"/>
                    <a:pt x="1643" y="3129"/>
                    <a:pt x="1315" y="3457"/>
                  </a:cubicBezTo>
                  <a:cubicBezTo>
                    <a:pt x="1150" y="3621"/>
                    <a:pt x="986" y="3753"/>
                    <a:pt x="822" y="3917"/>
                  </a:cubicBezTo>
                  <a:cubicBezTo>
                    <a:pt x="657" y="4082"/>
                    <a:pt x="395" y="4312"/>
                    <a:pt x="132" y="4377"/>
                  </a:cubicBezTo>
                  <a:cubicBezTo>
                    <a:pt x="9" y="4377"/>
                    <a:pt x="1" y="4578"/>
                    <a:pt x="107" y="4578"/>
                  </a:cubicBezTo>
                  <a:cubicBezTo>
                    <a:pt x="115" y="4578"/>
                    <a:pt x="123" y="4577"/>
                    <a:pt x="132" y="4574"/>
                  </a:cubicBezTo>
                  <a:cubicBezTo>
                    <a:pt x="592" y="4542"/>
                    <a:pt x="953" y="4082"/>
                    <a:pt x="1282" y="3753"/>
                  </a:cubicBezTo>
                  <a:cubicBezTo>
                    <a:pt x="1577" y="3457"/>
                    <a:pt x="2005" y="3063"/>
                    <a:pt x="2366" y="2669"/>
                  </a:cubicBezTo>
                  <a:cubicBezTo>
                    <a:pt x="3023" y="1946"/>
                    <a:pt x="3549" y="1058"/>
                    <a:pt x="3845" y="138"/>
                  </a:cubicBezTo>
                  <a:cubicBezTo>
                    <a:pt x="3865" y="57"/>
                    <a:pt x="3798" y="1"/>
                    <a:pt x="373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72"/>
            <p:cNvSpPr/>
            <p:nvPr/>
          </p:nvSpPr>
          <p:spPr>
            <a:xfrm>
              <a:off x="822600" y="431788"/>
              <a:ext cx="44125" cy="58200"/>
            </a:xfrm>
            <a:custGeom>
              <a:rect b="b" l="l" r="r" t="t"/>
              <a:pathLst>
                <a:path extrusionOk="0" h="2328" w="1765">
                  <a:moveTo>
                    <a:pt x="1643" y="0"/>
                  </a:moveTo>
                  <a:cubicBezTo>
                    <a:pt x="1611" y="0"/>
                    <a:pt x="1578" y="19"/>
                    <a:pt x="1556" y="62"/>
                  </a:cubicBezTo>
                  <a:cubicBezTo>
                    <a:pt x="1162" y="818"/>
                    <a:pt x="669" y="1508"/>
                    <a:pt x="78" y="2166"/>
                  </a:cubicBezTo>
                  <a:cubicBezTo>
                    <a:pt x="1" y="2217"/>
                    <a:pt x="84" y="2328"/>
                    <a:pt x="155" y="2328"/>
                  </a:cubicBezTo>
                  <a:cubicBezTo>
                    <a:pt x="175" y="2328"/>
                    <a:pt x="195" y="2319"/>
                    <a:pt x="209" y="2297"/>
                  </a:cubicBezTo>
                  <a:cubicBezTo>
                    <a:pt x="834" y="1673"/>
                    <a:pt x="1326" y="950"/>
                    <a:pt x="1721" y="161"/>
                  </a:cubicBezTo>
                  <a:cubicBezTo>
                    <a:pt x="1765" y="73"/>
                    <a:pt x="1706" y="0"/>
                    <a:pt x="164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72"/>
            <p:cNvSpPr/>
            <p:nvPr/>
          </p:nvSpPr>
          <p:spPr>
            <a:xfrm>
              <a:off x="86825" y="894938"/>
              <a:ext cx="158375" cy="16175"/>
            </a:xfrm>
            <a:custGeom>
              <a:rect b="b" l="l" r="r" t="t"/>
              <a:pathLst>
                <a:path extrusionOk="0" h="647" w="6335">
                  <a:moveTo>
                    <a:pt x="6206" y="0"/>
                  </a:moveTo>
                  <a:cubicBezTo>
                    <a:pt x="6198" y="0"/>
                    <a:pt x="6188" y="1"/>
                    <a:pt x="6178" y="4"/>
                  </a:cubicBezTo>
                  <a:cubicBezTo>
                    <a:pt x="5131" y="301"/>
                    <a:pt x="4055" y="449"/>
                    <a:pt x="2982" y="449"/>
                  </a:cubicBezTo>
                  <a:cubicBezTo>
                    <a:pt x="2035" y="449"/>
                    <a:pt x="1089" y="334"/>
                    <a:pt x="165" y="103"/>
                  </a:cubicBezTo>
                  <a:cubicBezTo>
                    <a:pt x="33" y="103"/>
                    <a:pt x="0" y="267"/>
                    <a:pt x="132" y="300"/>
                  </a:cubicBezTo>
                  <a:cubicBezTo>
                    <a:pt x="1071" y="531"/>
                    <a:pt x="2033" y="646"/>
                    <a:pt x="2995" y="646"/>
                  </a:cubicBezTo>
                  <a:cubicBezTo>
                    <a:pt x="4086" y="646"/>
                    <a:pt x="5179" y="498"/>
                    <a:pt x="6244" y="201"/>
                  </a:cubicBezTo>
                  <a:cubicBezTo>
                    <a:pt x="6335" y="171"/>
                    <a:pt x="6314" y="0"/>
                    <a:pt x="620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72"/>
            <p:cNvSpPr/>
            <p:nvPr/>
          </p:nvSpPr>
          <p:spPr>
            <a:xfrm>
              <a:off x="128925" y="885088"/>
              <a:ext cx="78675" cy="8850"/>
            </a:xfrm>
            <a:custGeom>
              <a:rect b="b" l="l" r="r" t="t"/>
              <a:pathLst>
                <a:path extrusionOk="0" h="354" w="3147">
                  <a:moveTo>
                    <a:pt x="164" y="0"/>
                  </a:moveTo>
                  <a:cubicBezTo>
                    <a:pt x="50" y="0"/>
                    <a:pt x="1" y="201"/>
                    <a:pt x="124" y="201"/>
                  </a:cubicBezTo>
                  <a:cubicBezTo>
                    <a:pt x="622" y="304"/>
                    <a:pt x="1129" y="353"/>
                    <a:pt x="1636" y="353"/>
                  </a:cubicBezTo>
                  <a:cubicBezTo>
                    <a:pt x="2098" y="353"/>
                    <a:pt x="2561" y="312"/>
                    <a:pt x="3015" y="234"/>
                  </a:cubicBezTo>
                  <a:cubicBezTo>
                    <a:pt x="3147" y="234"/>
                    <a:pt x="3081" y="36"/>
                    <a:pt x="2950" y="36"/>
                  </a:cubicBezTo>
                  <a:cubicBezTo>
                    <a:pt x="2535" y="111"/>
                    <a:pt x="2121" y="145"/>
                    <a:pt x="1706" y="145"/>
                  </a:cubicBezTo>
                  <a:cubicBezTo>
                    <a:pt x="1201" y="145"/>
                    <a:pt x="695" y="94"/>
                    <a:pt x="189" y="4"/>
                  </a:cubicBezTo>
                  <a:cubicBezTo>
                    <a:pt x="181" y="1"/>
                    <a:pt x="172" y="0"/>
                    <a:pt x="16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72"/>
            <p:cNvSpPr/>
            <p:nvPr/>
          </p:nvSpPr>
          <p:spPr>
            <a:xfrm>
              <a:off x="156650" y="864538"/>
              <a:ext cx="53175" cy="9150"/>
            </a:xfrm>
            <a:custGeom>
              <a:rect b="b" l="l" r="r" t="t"/>
              <a:pathLst>
                <a:path extrusionOk="0" h="366" w="2127">
                  <a:moveTo>
                    <a:pt x="1968" y="0"/>
                  </a:moveTo>
                  <a:cubicBezTo>
                    <a:pt x="1959" y="0"/>
                    <a:pt x="1949" y="2"/>
                    <a:pt x="1939" y="4"/>
                  </a:cubicBezTo>
                  <a:cubicBezTo>
                    <a:pt x="1487" y="105"/>
                    <a:pt x="1035" y="147"/>
                    <a:pt x="569" y="147"/>
                  </a:cubicBezTo>
                  <a:cubicBezTo>
                    <a:pt x="425" y="147"/>
                    <a:pt x="279" y="143"/>
                    <a:pt x="132" y="136"/>
                  </a:cubicBezTo>
                  <a:cubicBezTo>
                    <a:pt x="0" y="136"/>
                    <a:pt x="0" y="333"/>
                    <a:pt x="132" y="366"/>
                  </a:cubicBezTo>
                  <a:cubicBezTo>
                    <a:pt x="756" y="366"/>
                    <a:pt x="1381" y="333"/>
                    <a:pt x="2005" y="201"/>
                  </a:cubicBezTo>
                  <a:cubicBezTo>
                    <a:pt x="2126" y="171"/>
                    <a:pt x="2080" y="0"/>
                    <a:pt x="19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72"/>
            <p:cNvSpPr/>
            <p:nvPr/>
          </p:nvSpPr>
          <p:spPr>
            <a:xfrm>
              <a:off x="383625" y="589788"/>
              <a:ext cx="26900" cy="198550"/>
            </a:xfrm>
            <a:custGeom>
              <a:rect b="b" l="l" r="r" t="t"/>
              <a:pathLst>
                <a:path extrusionOk="0" h="7942" w="1076">
                  <a:moveTo>
                    <a:pt x="412" y="1"/>
                  </a:moveTo>
                  <a:cubicBezTo>
                    <a:pt x="355" y="1"/>
                    <a:pt x="301" y="44"/>
                    <a:pt x="319" y="117"/>
                  </a:cubicBezTo>
                  <a:cubicBezTo>
                    <a:pt x="582" y="1465"/>
                    <a:pt x="779" y="2845"/>
                    <a:pt x="845" y="4225"/>
                  </a:cubicBezTo>
                  <a:cubicBezTo>
                    <a:pt x="878" y="4882"/>
                    <a:pt x="845" y="5539"/>
                    <a:pt x="779" y="6197"/>
                  </a:cubicBezTo>
                  <a:cubicBezTo>
                    <a:pt x="747" y="6657"/>
                    <a:pt x="714" y="7610"/>
                    <a:pt x="122" y="7741"/>
                  </a:cubicBezTo>
                  <a:cubicBezTo>
                    <a:pt x="1" y="7771"/>
                    <a:pt x="48" y="7942"/>
                    <a:pt x="159" y="7942"/>
                  </a:cubicBezTo>
                  <a:cubicBezTo>
                    <a:pt x="168" y="7942"/>
                    <a:pt x="178" y="7941"/>
                    <a:pt x="188" y="7938"/>
                  </a:cubicBezTo>
                  <a:cubicBezTo>
                    <a:pt x="648" y="7840"/>
                    <a:pt x="812" y="7314"/>
                    <a:pt x="911" y="6887"/>
                  </a:cubicBezTo>
                  <a:cubicBezTo>
                    <a:pt x="1010" y="6131"/>
                    <a:pt x="1075" y="5375"/>
                    <a:pt x="1075" y="4619"/>
                  </a:cubicBezTo>
                  <a:cubicBezTo>
                    <a:pt x="1010" y="3108"/>
                    <a:pt x="812" y="1563"/>
                    <a:pt x="517" y="85"/>
                  </a:cubicBezTo>
                  <a:cubicBezTo>
                    <a:pt x="502" y="27"/>
                    <a:pt x="456" y="1"/>
                    <a:pt x="41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72"/>
            <p:cNvSpPr/>
            <p:nvPr/>
          </p:nvSpPr>
          <p:spPr>
            <a:xfrm>
              <a:off x="379600" y="670613"/>
              <a:ext cx="10375" cy="83275"/>
            </a:xfrm>
            <a:custGeom>
              <a:rect b="b" l="l" r="r" t="t"/>
              <a:pathLst>
                <a:path extrusionOk="0" h="3331" w="415">
                  <a:moveTo>
                    <a:pt x="177" y="0"/>
                  </a:moveTo>
                  <a:cubicBezTo>
                    <a:pt x="113" y="0"/>
                    <a:pt x="33" y="56"/>
                    <a:pt x="53" y="138"/>
                  </a:cubicBezTo>
                  <a:cubicBezTo>
                    <a:pt x="218" y="1156"/>
                    <a:pt x="185" y="2208"/>
                    <a:pt x="20" y="3194"/>
                  </a:cubicBezTo>
                  <a:cubicBezTo>
                    <a:pt x="0" y="3275"/>
                    <a:pt x="68" y="3331"/>
                    <a:pt x="130" y="3331"/>
                  </a:cubicBezTo>
                  <a:cubicBezTo>
                    <a:pt x="168" y="3331"/>
                    <a:pt x="205" y="3309"/>
                    <a:pt x="218" y="3259"/>
                  </a:cubicBezTo>
                  <a:cubicBezTo>
                    <a:pt x="415" y="2208"/>
                    <a:pt x="415" y="1123"/>
                    <a:pt x="250" y="72"/>
                  </a:cubicBezTo>
                  <a:cubicBezTo>
                    <a:pt x="250" y="22"/>
                    <a:pt x="217" y="0"/>
                    <a:pt x="17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72"/>
            <p:cNvSpPr/>
            <p:nvPr/>
          </p:nvSpPr>
          <p:spPr>
            <a:xfrm>
              <a:off x="360375" y="688838"/>
              <a:ext cx="9900" cy="43350"/>
            </a:xfrm>
            <a:custGeom>
              <a:rect b="b" l="l" r="r" t="t"/>
              <a:pathLst>
                <a:path extrusionOk="0" h="1734" w="396">
                  <a:moveTo>
                    <a:pt x="247" y="0"/>
                  </a:moveTo>
                  <a:cubicBezTo>
                    <a:pt x="190" y="0"/>
                    <a:pt x="132" y="33"/>
                    <a:pt x="132" y="99"/>
                  </a:cubicBezTo>
                  <a:cubicBezTo>
                    <a:pt x="198" y="592"/>
                    <a:pt x="132" y="1117"/>
                    <a:pt x="1" y="1610"/>
                  </a:cubicBezTo>
                  <a:cubicBezTo>
                    <a:pt x="1" y="1690"/>
                    <a:pt x="61" y="1733"/>
                    <a:pt x="116" y="1733"/>
                  </a:cubicBezTo>
                  <a:cubicBezTo>
                    <a:pt x="152" y="1733"/>
                    <a:pt x="185" y="1715"/>
                    <a:pt x="198" y="1676"/>
                  </a:cubicBezTo>
                  <a:cubicBezTo>
                    <a:pt x="329" y="1150"/>
                    <a:pt x="395" y="624"/>
                    <a:pt x="362" y="99"/>
                  </a:cubicBezTo>
                  <a:cubicBezTo>
                    <a:pt x="362" y="33"/>
                    <a:pt x="305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72"/>
            <p:cNvSpPr/>
            <p:nvPr/>
          </p:nvSpPr>
          <p:spPr>
            <a:xfrm>
              <a:off x="357325" y="810513"/>
              <a:ext cx="113700" cy="110100"/>
            </a:xfrm>
            <a:custGeom>
              <a:rect b="b" l="l" r="r" t="t"/>
              <a:pathLst>
                <a:path extrusionOk="0" h="4404" w="4548">
                  <a:moveTo>
                    <a:pt x="4426" y="0"/>
                  </a:moveTo>
                  <a:cubicBezTo>
                    <a:pt x="4398" y="0"/>
                    <a:pt x="4373" y="18"/>
                    <a:pt x="4362" y="62"/>
                  </a:cubicBezTo>
                  <a:cubicBezTo>
                    <a:pt x="3540" y="1935"/>
                    <a:pt x="1996" y="3447"/>
                    <a:pt x="90" y="4202"/>
                  </a:cubicBezTo>
                  <a:cubicBezTo>
                    <a:pt x="0" y="4262"/>
                    <a:pt x="19" y="4404"/>
                    <a:pt x="123" y="4404"/>
                  </a:cubicBezTo>
                  <a:cubicBezTo>
                    <a:pt x="133" y="4404"/>
                    <a:pt x="144" y="4403"/>
                    <a:pt x="156" y="4400"/>
                  </a:cubicBezTo>
                  <a:cubicBezTo>
                    <a:pt x="2127" y="3611"/>
                    <a:pt x="3672" y="2099"/>
                    <a:pt x="4526" y="161"/>
                  </a:cubicBezTo>
                  <a:cubicBezTo>
                    <a:pt x="4548" y="73"/>
                    <a:pt x="4482" y="0"/>
                    <a:pt x="44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72"/>
            <p:cNvSpPr/>
            <p:nvPr/>
          </p:nvSpPr>
          <p:spPr>
            <a:xfrm>
              <a:off x="374800" y="878413"/>
              <a:ext cx="64600" cy="47850"/>
            </a:xfrm>
            <a:custGeom>
              <a:rect b="b" l="l" r="r" t="t"/>
              <a:pathLst>
                <a:path extrusionOk="0" h="1914" w="2584">
                  <a:moveTo>
                    <a:pt x="2441" y="1"/>
                  </a:moveTo>
                  <a:cubicBezTo>
                    <a:pt x="2409" y="1"/>
                    <a:pt x="2376" y="13"/>
                    <a:pt x="2348" y="41"/>
                  </a:cubicBezTo>
                  <a:cubicBezTo>
                    <a:pt x="1757" y="796"/>
                    <a:pt x="1001" y="1355"/>
                    <a:pt x="114" y="1684"/>
                  </a:cubicBezTo>
                  <a:cubicBezTo>
                    <a:pt x="1" y="1740"/>
                    <a:pt x="34" y="1894"/>
                    <a:pt x="129" y="1894"/>
                  </a:cubicBezTo>
                  <a:cubicBezTo>
                    <a:pt x="144" y="1894"/>
                    <a:pt x="161" y="1890"/>
                    <a:pt x="180" y="1881"/>
                  </a:cubicBezTo>
                  <a:lnTo>
                    <a:pt x="180" y="1914"/>
                  </a:lnTo>
                  <a:cubicBezTo>
                    <a:pt x="1100" y="1552"/>
                    <a:pt x="1921" y="961"/>
                    <a:pt x="2513" y="172"/>
                  </a:cubicBezTo>
                  <a:cubicBezTo>
                    <a:pt x="2583" y="78"/>
                    <a:pt x="2519" y="1"/>
                    <a:pt x="244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72"/>
            <p:cNvSpPr/>
            <p:nvPr/>
          </p:nvSpPr>
          <p:spPr>
            <a:xfrm>
              <a:off x="392775" y="905663"/>
              <a:ext cx="47525" cy="37375"/>
            </a:xfrm>
            <a:custGeom>
              <a:rect b="b" l="l" r="r" t="t"/>
              <a:pathLst>
                <a:path extrusionOk="0" h="1495" w="1901">
                  <a:moveTo>
                    <a:pt x="1757" y="0"/>
                  </a:moveTo>
                  <a:cubicBezTo>
                    <a:pt x="1734" y="0"/>
                    <a:pt x="1711" y="10"/>
                    <a:pt x="1695" y="35"/>
                  </a:cubicBezTo>
                  <a:cubicBezTo>
                    <a:pt x="1235" y="561"/>
                    <a:pt x="709" y="988"/>
                    <a:pt x="85" y="1284"/>
                  </a:cubicBezTo>
                  <a:cubicBezTo>
                    <a:pt x="0" y="1340"/>
                    <a:pt x="61" y="1494"/>
                    <a:pt x="143" y="1494"/>
                  </a:cubicBezTo>
                  <a:cubicBezTo>
                    <a:pt x="156" y="1494"/>
                    <a:pt x="170" y="1490"/>
                    <a:pt x="183" y="1481"/>
                  </a:cubicBezTo>
                  <a:cubicBezTo>
                    <a:pt x="808" y="1152"/>
                    <a:pt x="1366" y="692"/>
                    <a:pt x="1826" y="166"/>
                  </a:cubicBezTo>
                  <a:cubicBezTo>
                    <a:pt x="1900" y="93"/>
                    <a:pt x="1826" y="0"/>
                    <a:pt x="175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72"/>
            <p:cNvSpPr/>
            <p:nvPr/>
          </p:nvSpPr>
          <p:spPr>
            <a:xfrm>
              <a:off x="398700" y="1006413"/>
              <a:ext cx="96100" cy="20825"/>
            </a:xfrm>
            <a:custGeom>
              <a:rect b="b" l="l" r="r" t="t"/>
              <a:pathLst>
                <a:path extrusionOk="0" h="833" w="3844">
                  <a:moveTo>
                    <a:pt x="3679" y="1"/>
                  </a:moveTo>
                  <a:cubicBezTo>
                    <a:pt x="3663" y="1"/>
                    <a:pt x="3645" y="5"/>
                    <a:pt x="3627" y="14"/>
                  </a:cubicBezTo>
                  <a:cubicBezTo>
                    <a:pt x="3037" y="432"/>
                    <a:pt x="2359" y="642"/>
                    <a:pt x="1676" y="642"/>
                  </a:cubicBezTo>
                  <a:cubicBezTo>
                    <a:pt x="1179" y="642"/>
                    <a:pt x="680" y="531"/>
                    <a:pt x="209" y="310"/>
                  </a:cubicBezTo>
                  <a:cubicBezTo>
                    <a:pt x="188" y="299"/>
                    <a:pt x="168" y="294"/>
                    <a:pt x="149" y="294"/>
                  </a:cubicBezTo>
                  <a:cubicBezTo>
                    <a:pt x="52" y="294"/>
                    <a:pt x="1" y="419"/>
                    <a:pt x="111" y="474"/>
                  </a:cubicBezTo>
                  <a:cubicBezTo>
                    <a:pt x="605" y="714"/>
                    <a:pt x="1147" y="833"/>
                    <a:pt x="1692" y="833"/>
                  </a:cubicBezTo>
                  <a:cubicBezTo>
                    <a:pt x="2414" y="833"/>
                    <a:pt x="3140" y="623"/>
                    <a:pt x="3758" y="211"/>
                  </a:cubicBezTo>
                  <a:cubicBezTo>
                    <a:pt x="3843" y="155"/>
                    <a:pt x="3782" y="1"/>
                    <a:pt x="367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72"/>
            <p:cNvSpPr/>
            <p:nvPr/>
          </p:nvSpPr>
          <p:spPr>
            <a:xfrm>
              <a:off x="615375" y="761938"/>
              <a:ext cx="28450" cy="149750"/>
            </a:xfrm>
            <a:custGeom>
              <a:rect b="b" l="l" r="r" t="t"/>
              <a:pathLst>
                <a:path extrusionOk="0" h="5990" w="1138">
                  <a:moveTo>
                    <a:pt x="1039" y="1"/>
                  </a:moveTo>
                  <a:cubicBezTo>
                    <a:pt x="990" y="1"/>
                    <a:pt x="940" y="33"/>
                    <a:pt x="940" y="99"/>
                  </a:cubicBezTo>
                  <a:cubicBezTo>
                    <a:pt x="875" y="2038"/>
                    <a:pt x="809" y="4042"/>
                    <a:pt x="20" y="5883"/>
                  </a:cubicBezTo>
                  <a:cubicBezTo>
                    <a:pt x="1" y="5942"/>
                    <a:pt x="64" y="5989"/>
                    <a:pt x="124" y="5989"/>
                  </a:cubicBezTo>
                  <a:cubicBezTo>
                    <a:pt x="165" y="5989"/>
                    <a:pt x="204" y="5968"/>
                    <a:pt x="217" y="5915"/>
                  </a:cubicBezTo>
                  <a:cubicBezTo>
                    <a:pt x="1006" y="4075"/>
                    <a:pt x="1072" y="2071"/>
                    <a:pt x="1138" y="99"/>
                  </a:cubicBezTo>
                  <a:cubicBezTo>
                    <a:pt x="1138" y="33"/>
                    <a:pt x="1088" y="1"/>
                    <a:pt x="10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72"/>
            <p:cNvSpPr/>
            <p:nvPr/>
          </p:nvSpPr>
          <p:spPr>
            <a:xfrm>
              <a:off x="606825" y="708538"/>
              <a:ext cx="18925" cy="137375"/>
            </a:xfrm>
            <a:custGeom>
              <a:rect b="b" l="l" r="r" t="t"/>
              <a:pathLst>
                <a:path extrusionOk="0" h="5495" w="757">
                  <a:moveTo>
                    <a:pt x="658" y="1"/>
                  </a:moveTo>
                  <a:cubicBezTo>
                    <a:pt x="609" y="1"/>
                    <a:pt x="559" y="34"/>
                    <a:pt x="559" y="99"/>
                  </a:cubicBezTo>
                  <a:cubicBezTo>
                    <a:pt x="494" y="1874"/>
                    <a:pt x="297" y="3615"/>
                    <a:pt x="1" y="5357"/>
                  </a:cubicBezTo>
                  <a:cubicBezTo>
                    <a:pt x="1" y="5438"/>
                    <a:pt x="64" y="5494"/>
                    <a:pt x="119" y="5494"/>
                  </a:cubicBezTo>
                  <a:cubicBezTo>
                    <a:pt x="154" y="5494"/>
                    <a:pt x="185" y="5473"/>
                    <a:pt x="198" y="5423"/>
                  </a:cubicBezTo>
                  <a:lnTo>
                    <a:pt x="198" y="5455"/>
                  </a:lnTo>
                  <a:cubicBezTo>
                    <a:pt x="494" y="3681"/>
                    <a:pt x="691" y="1907"/>
                    <a:pt x="757" y="99"/>
                  </a:cubicBezTo>
                  <a:cubicBezTo>
                    <a:pt x="757" y="34"/>
                    <a:pt x="707" y="1"/>
                    <a:pt x="6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72"/>
            <p:cNvSpPr/>
            <p:nvPr/>
          </p:nvSpPr>
          <p:spPr>
            <a:xfrm>
              <a:off x="610425" y="609813"/>
              <a:ext cx="11225" cy="75075"/>
            </a:xfrm>
            <a:custGeom>
              <a:rect b="b" l="l" r="r" t="t"/>
              <a:pathLst>
                <a:path extrusionOk="0" h="3003" w="449">
                  <a:moveTo>
                    <a:pt x="131" y="1"/>
                  </a:moveTo>
                  <a:cubicBezTo>
                    <a:pt x="68" y="1"/>
                    <a:pt x="1" y="57"/>
                    <a:pt x="21" y="138"/>
                  </a:cubicBezTo>
                  <a:cubicBezTo>
                    <a:pt x="218" y="1025"/>
                    <a:pt x="251" y="1945"/>
                    <a:pt x="120" y="2865"/>
                  </a:cubicBezTo>
                  <a:cubicBezTo>
                    <a:pt x="99" y="2947"/>
                    <a:pt x="167" y="3003"/>
                    <a:pt x="229" y="3003"/>
                  </a:cubicBezTo>
                  <a:cubicBezTo>
                    <a:pt x="268" y="3003"/>
                    <a:pt x="304" y="2981"/>
                    <a:pt x="317" y="2931"/>
                  </a:cubicBezTo>
                  <a:cubicBezTo>
                    <a:pt x="448" y="1978"/>
                    <a:pt x="415" y="1025"/>
                    <a:pt x="218" y="72"/>
                  </a:cubicBezTo>
                  <a:cubicBezTo>
                    <a:pt x="206" y="22"/>
                    <a:pt x="169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72"/>
            <p:cNvSpPr/>
            <p:nvPr/>
          </p:nvSpPr>
          <p:spPr>
            <a:xfrm>
              <a:off x="625725" y="631313"/>
              <a:ext cx="6975" cy="36700"/>
            </a:xfrm>
            <a:custGeom>
              <a:rect b="b" l="l" r="r" t="t"/>
              <a:pathLst>
                <a:path extrusionOk="0" h="1468" w="279">
                  <a:moveTo>
                    <a:pt x="116" y="1"/>
                  </a:moveTo>
                  <a:cubicBezTo>
                    <a:pt x="58" y="1"/>
                    <a:pt x="1" y="34"/>
                    <a:pt x="1" y="99"/>
                  </a:cubicBezTo>
                  <a:lnTo>
                    <a:pt x="66" y="1381"/>
                  </a:lnTo>
                  <a:cubicBezTo>
                    <a:pt x="66" y="1434"/>
                    <a:pt x="132" y="1468"/>
                    <a:pt x="188" y="1468"/>
                  </a:cubicBezTo>
                  <a:cubicBezTo>
                    <a:pt x="237" y="1468"/>
                    <a:pt x="279" y="1442"/>
                    <a:pt x="263" y="1381"/>
                  </a:cubicBezTo>
                  <a:lnTo>
                    <a:pt x="231" y="99"/>
                  </a:lnTo>
                  <a:cubicBezTo>
                    <a:pt x="231" y="34"/>
                    <a:pt x="173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72"/>
            <p:cNvSpPr/>
            <p:nvPr/>
          </p:nvSpPr>
          <p:spPr>
            <a:xfrm>
              <a:off x="319775" y="910438"/>
              <a:ext cx="45225" cy="123225"/>
            </a:xfrm>
            <a:custGeom>
              <a:rect b="b" l="l" r="r" t="t"/>
              <a:pathLst>
                <a:path extrusionOk="0" h="4929" w="1809">
                  <a:moveTo>
                    <a:pt x="149" y="0"/>
                  </a:moveTo>
                  <a:cubicBezTo>
                    <a:pt x="70" y="0"/>
                    <a:pt x="1" y="70"/>
                    <a:pt x="47" y="140"/>
                  </a:cubicBezTo>
                  <a:cubicBezTo>
                    <a:pt x="1066" y="1520"/>
                    <a:pt x="1329" y="3229"/>
                    <a:pt x="1592" y="4872"/>
                  </a:cubicBezTo>
                  <a:cubicBezTo>
                    <a:pt x="1605" y="4911"/>
                    <a:pt x="1643" y="4929"/>
                    <a:pt x="1683" y="4929"/>
                  </a:cubicBezTo>
                  <a:cubicBezTo>
                    <a:pt x="1745" y="4929"/>
                    <a:pt x="1809" y="4886"/>
                    <a:pt x="1789" y="4806"/>
                  </a:cubicBezTo>
                  <a:cubicBezTo>
                    <a:pt x="1526" y="3163"/>
                    <a:pt x="1263" y="1421"/>
                    <a:pt x="245" y="41"/>
                  </a:cubicBezTo>
                  <a:cubicBezTo>
                    <a:pt x="216" y="12"/>
                    <a:pt x="181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72"/>
            <p:cNvSpPr/>
            <p:nvPr/>
          </p:nvSpPr>
          <p:spPr>
            <a:xfrm>
              <a:off x="322850" y="966763"/>
              <a:ext cx="22775" cy="90125"/>
            </a:xfrm>
            <a:custGeom>
              <a:rect b="b" l="l" r="r" t="t"/>
              <a:pathLst>
                <a:path extrusionOk="0" h="3605" w="911">
                  <a:moveTo>
                    <a:pt x="142" y="0"/>
                  </a:moveTo>
                  <a:cubicBezTo>
                    <a:pt x="73" y="0"/>
                    <a:pt x="0" y="85"/>
                    <a:pt x="23" y="154"/>
                  </a:cubicBezTo>
                  <a:cubicBezTo>
                    <a:pt x="516" y="1206"/>
                    <a:pt x="713" y="2356"/>
                    <a:pt x="647" y="3506"/>
                  </a:cubicBezTo>
                  <a:cubicBezTo>
                    <a:pt x="647" y="3572"/>
                    <a:pt x="697" y="3604"/>
                    <a:pt x="750" y="3604"/>
                  </a:cubicBezTo>
                  <a:cubicBezTo>
                    <a:pt x="803" y="3604"/>
                    <a:pt x="861" y="3572"/>
                    <a:pt x="877" y="3506"/>
                  </a:cubicBezTo>
                  <a:cubicBezTo>
                    <a:pt x="910" y="2323"/>
                    <a:pt x="680" y="1140"/>
                    <a:pt x="220" y="56"/>
                  </a:cubicBezTo>
                  <a:cubicBezTo>
                    <a:pt x="200" y="16"/>
                    <a:pt x="17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72"/>
            <p:cNvSpPr/>
            <p:nvPr/>
          </p:nvSpPr>
          <p:spPr>
            <a:xfrm>
              <a:off x="375500" y="1033713"/>
              <a:ext cx="21875" cy="162200"/>
            </a:xfrm>
            <a:custGeom>
              <a:rect b="b" l="l" r="r" t="t"/>
              <a:pathLst>
                <a:path extrusionOk="0" h="6488" w="875">
                  <a:moveTo>
                    <a:pt x="294" y="0"/>
                  </a:moveTo>
                  <a:cubicBezTo>
                    <a:pt x="232" y="0"/>
                    <a:pt x="164" y="57"/>
                    <a:pt x="184" y="138"/>
                  </a:cubicBezTo>
                  <a:cubicBezTo>
                    <a:pt x="677" y="2208"/>
                    <a:pt x="612" y="4344"/>
                    <a:pt x="20" y="6381"/>
                  </a:cubicBezTo>
                  <a:cubicBezTo>
                    <a:pt x="0" y="6440"/>
                    <a:pt x="52" y="6488"/>
                    <a:pt x="110" y="6488"/>
                  </a:cubicBezTo>
                  <a:cubicBezTo>
                    <a:pt x="149" y="6488"/>
                    <a:pt x="191" y="6467"/>
                    <a:pt x="217" y="6414"/>
                  </a:cubicBezTo>
                  <a:cubicBezTo>
                    <a:pt x="809" y="4344"/>
                    <a:pt x="874" y="2175"/>
                    <a:pt x="382" y="72"/>
                  </a:cubicBezTo>
                  <a:cubicBezTo>
                    <a:pt x="369" y="22"/>
                    <a:pt x="332" y="0"/>
                    <a:pt x="29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72"/>
            <p:cNvSpPr/>
            <p:nvPr/>
          </p:nvSpPr>
          <p:spPr>
            <a:xfrm>
              <a:off x="-5725" y="1321288"/>
              <a:ext cx="171975" cy="17400"/>
            </a:xfrm>
            <a:custGeom>
              <a:rect b="b" l="l" r="r" t="t"/>
              <a:pathLst>
                <a:path extrusionOk="0" h="696" w="6879">
                  <a:moveTo>
                    <a:pt x="6751" y="0"/>
                  </a:moveTo>
                  <a:cubicBezTo>
                    <a:pt x="6743" y="0"/>
                    <a:pt x="6734" y="2"/>
                    <a:pt x="6725" y="4"/>
                  </a:cubicBezTo>
                  <a:cubicBezTo>
                    <a:pt x="5595" y="318"/>
                    <a:pt x="4427" y="474"/>
                    <a:pt x="3262" y="474"/>
                  </a:cubicBezTo>
                  <a:cubicBezTo>
                    <a:pt x="2226" y="474"/>
                    <a:pt x="1191" y="350"/>
                    <a:pt x="186" y="103"/>
                  </a:cubicBezTo>
                  <a:cubicBezTo>
                    <a:pt x="175" y="100"/>
                    <a:pt x="163" y="99"/>
                    <a:pt x="153" y="99"/>
                  </a:cubicBezTo>
                  <a:cubicBezTo>
                    <a:pt x="45" y="99"/>
                    <a:pt x="1" y="240"/>
                    <a:pt x="121" y="300"/>
                  </a:cubicBezTo>
                  <a:cubicBezTo>
                    <a:pt x="1160" y="564"/>
                    <a:pt x="2215" y="696"/>
                    <a:pt x="3266" y="696"/>
                  </a:cubicBezTo>
                  <a:cubicBezTo>
                    <a:pt x="4442" y="696"/>
                    <a:pt x="5614" y="531"/>
                    <a:pt x="6758" y="202"/>
                  </a:cubicBezTo>
                  <a:cubicBezTo>
                    <a:pt x="6878" y="142"/>
                    <a:pt x="6834" y="0"/>
                    <a:pt x="675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72"/>
            <p:cNvSpPr/>
            <p:nvPr/>
          </p:nvSpPr>
          <p:spPr>
            <a:xfrm>
              <a:off x="52325" y="1342363"/>
              <a:ext cx="159000" cy="39025"/>
            </a:xfrm>
            <a:custGeom>
              <a:rect b="b" l="l" r="r" t="t"/>
              <a:pathLst>
                <a:path extrusionOk="0" h="1561" w="6360">
                  <a:moveTo>
                    <a:pt x="6225" y="1"/>
                  </a:moveTo>
                  <a:cubicBezTo>
                    <a:pt x="6210" y="1"/>
                    <a:pt x="6194" y="5"/>
                    <a:pt x="6178" y="16"/>
                  </a:cubicBezTo>
                  <a:cubicBezTo>
                    <a:pt x="4336" y="873"/>
                    <a:pt x="2371" y="1332"/>
                    <a:pt x="372" y="1332"/>
                  </a:cubicBezTo>
                  <a:cubicBezTo>
                    <a:pt x="303" y="1332"/>
                    <a:pt x="234" y="1331"/>
                    <a:pt x="164" y="1330"/>
                  </a:cubicBezTo>
                  <a:cubicBezTo>
                    <a:pt x="0" y="1330"/>
                    <a:pt x="0" y="1560"/>
                    <a:pt x="164" y="1560"/>
                  </a:cubicBezTo>
                  <a:cubicBezTo>
                    <a:pt x="2268" y="1560"/>
                    <a:pt x="4371" y="1100"/>
                    <a:pt x="6276" y="180"/>
                  </a:cubicBezTo>
                  <a:cubicBezTo>
                    <a:pt x="6359" y="125"/>
                    <a:pt x="6303" y="1"/>
                    <a:pt x="62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72"/>
            <p:cNvSpPr/>
            <p:nvPr/>
          </p:nvSpPr>
          <p:spPr>
            <a:xfrm>
              <a:off x="257325" y="1289288"/>
              <a:ext cx="74525" cy="62025"/>
            </a:xfrm>
            <a:custGeom>
              <a:rect b="b" l="l" r="r" t="t"/>
              <a:pathLst>
                <a:path extrusionOk="0" h="2481" w="2981">
                  <a:moveTo>
                    <a:pt x="2838" y="1"/>
                  </a:moveTo>
                  <a:cubicBezTo>
                    <a:pt x="2815" y="1"/>
                    <a:pt x="2792" y="11"/>
                    <a:pt x="2775" y="36"/>
                  </a:cubicBezTo>
                  <a:cubicBezTo>
                    <a:pt x="2053" y="956"/>
                    <a:pt x="1132" y="1712"/>
                    <a:pt x="114" y="2270"/>
                  </a:cubicBezTo>
                  <a:cubicBezTo>
                    <a:pt x="1" y="2327"/>
                    <a:pt x="82" y="2481"/>
                    <a:pt x="170" y="2481"/>
                  </a:cubicBezTo>
                  <a:cubicBezTo>
                    <a:pt x="184" y="2481"/>
                    <a:pt x="199" y="2477"/>
                    <a:pt x="212" y="2467"/>
                  </a:cubicBezTo>
                  <a:cubicBezTo>
                    <a:pt x="1264" y="1909"/>
                    <a:pt x="2184" y="1120"/>
                    <a:pt x="2907" y="167"/>
                  </a:cubicBezTo>
                  <a:cubicBezTo>
                    <a:pt x="2981" y="93"/>
                    <a:pt x="2907" y="1"/>
                    <a:pt x="283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1" name="Google Shape;9261;p72"/>
          <p:cNvGrpSpPr/>
          <p:nvPr/>
        </p:nvGrpSpPr>
        <p:grpSpPr>
          <a:xfrm>
            <a:off x="7261325" y="3684788"/>
            <a:ext cx="1882675" cy="1458700"/>
            <a:chOff x="7108925" y="3532388"/>
            <a:chExt cx="1882675" cy="1458700"/>
          </a:xfrm>
        </p:grpSpPr>
        <p:sp>
          <p:nvSpPr>
            <p:cNvPr id="9262" name="Google Shape;9262;p72"/>
            <p:cNvSpPr/>
            <p:nvPr/>
          </p:nvSpPr>
          <p:spPr>
            <a:xfrm rot="10800000">
              <a:off x="8482475" y="3532388"/>
              <a:ext cx="492925" cy="526275"/>
            </a:xfrm>
            <a:custGeom>
              <a:rect b="b" l="l" r="r" t="t"/>
              <a:pathLst>
                <a:path extrusionOk="0" h="21051" w="19717">
                  <a:moveTo>
                    <a:pt x="15471" y="0"/>
                  </a:moveTo>
                  <a:cubicBezTo>
                    <a:pt x="15403" y="0"/>
                    <a:pt x="15332" y="78"/>
                    <a:pt x="15379" y="172"/>
                  </a:cubicBezTo>
                  <a:cubicBezTo>
                    <a:pt x="17482" y="4378"/>
                    <a:pt x="19716" y="9208"/>
                    <a:pt x="18139" y="14006"/>
                  </a:cubicBezTo>
                  <a:cubicBezTo>
                    <a:pt x="17449" y="16043"/>
                    <a:pt x="16036" y="17752"/>
                    <a:pt x="14163" y="18803"/>
                  </a:cubicBezTo>
                  <a:cubicBezTo>
                    <a:pt x="12257" y="19756"/>
                    <a:pt x="10220" y="20348"/>
                    <a:pt x="8117" y="20545"/>
                  </a:cubicBezTo>
                  <a:cubicBezTo>
                    <a:pt x="6704" y="20709"/>
                    <a:pt x="5323" y="20808"/>
                    <a:pt x="3943" y="20841"/>
                  </a:cubicBezTo>
                  <a:lnTo>
                    <a:pt x="1643" y="20841"/>
                  </a:lnTo>
                  <a:cubicBezTo>
                    <a:pt x="1347" y="20841"/>
                    <a:pt x="1019" y="20808"/>
                    <a:pt x="690" y="20742"/>
                  </a:cubicBezTo>
                  <a:cubicBezTo>
                    <a:pt x="394" y="20611"/>
                    <a:pt x="66" y="20151"/>
                    <a:pt x="427" y="19921"/>
                  </a:cubicBezTo>
                  <a:cubicBezTo>
                    <a:pt x="510" y="19838"/>
                    <a:pt x="454" y="19708"/>
                    <a:pt x="375" y="19708"/>
                  </a:cubicBezTo>
                  <a:cubicBezTo>
                    <a:pt x="360" y="19708"/>
                    <a:pt x="344" y="19713"/>
                    <a:pt x="329" y="19724"/>
                  </a:cubicBezTo>
                  <a:cubicBezTo>
                    <a:pt x="33" y="19954"/>
                    <a:pt x="0" y="20381"/>
                    <a:pt x="230" y="20677"/>
                  </a:cubicBezTo>
                  <a:cubicBezTo>
                    <a:pt x="540" y="21015"/>
                    <a:pt x="1091" y="21039"/>
                    <a:pt x="1532" y="21039"/>
                  </a:cubicBezTo>
                  <a:cubicBezTo>
                    <a:pt x="1606" y="21039"/>
                    <a:pt x="1676" y="21038"/>
                    <a:pt x="1742" y="21038"/>
                  </a:cubicBezTo>
                  <a:cubicBezTo>
                    <a:pt x="2120" y="21046"/>
                    <a:pt x="2495" y="21050"/>
                    <a:pt x="2870" y="21050"/>
                  </a:cubicBezTo>
                  <a:cubicBezTo>
                    <a:pt x="3993" y="21050"/>
                    <a:pt x="5102" y="21013"/>
                    <a:pt x="6211" y="20939"/>
                  </a:cubicBezTo>
                  <a:cubicBezTo>
                    <a:pt x="8478" y="20775"/>
                    <a:pt x="10778" y="20479"/>
                    <a:pt x="12914" y="19592"/>
                  </a:cubicBezTo>
                  <a:cubicBezTo>
                    <a:pt x="14984" y="18836"/>
                    <a:pt x="16693" y="17358"/>
                    <a:pt x="17778" y="15419"/>
                  </a:cubicBezTo>
                  <a:cubicBezTo>
                    <a:pt x="18796" y="13283"/>
                    <a:pt x="19125" y="10884"/>
                    <a:pt x="18698" y="8551"/>
                  </a:cubicBezTo>
                  <a:cubicBezTo>
                    <a:pt x="18238" y="5528"/>
                    <a:pt x="16890" y="2768"/>
                    <a:pt x="15543" y="40"/>
                  </a:cubicBezTo>
                  <a:cubicBezTo>
                    <a:pt x="15524" y="12"/>
                    <a:pt x="15498" y="0"/>
                    <a:pt x="1547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72"/>
            <p:cNvSpPr/>
            <p:nvPr/>
          </p:nvSpPr>
          <p:spPr>
            <a:xfrm rot="10800000">
              <a:off x="8279575" y="3885288"/>
              <a:ext cx="246825" cy="448400"/>
            </a:xfrm>
            <a:custGeom>
              <a:rect b="b" l="l" r="r" t="t"/>
              <a:pathLst>
                <a:path extrusionOk="0" h="17936" w="9873">
                  <a:moveTo>
                    <a:pt x="9137" y="0"/>
                  </a:moveTo>
                  <a:cubicBezTo>
                    <a:pt x="9084" y="0"/>
                    <a:pt x="9035" y="33"/>
                    <a:pt x="9051" y="99"/>
                  </a:cubicBezTo>
                  <a:cubicBezTo>
                    <a:pt x="9183" y="1840"/>
                    <a:pt x="9314" y="3615"/>
                    <a:pt x="9446" y="5389"/>
                  </a:cubicBezTo>
                  <a:cubicBezTo>
                    <a:pt x="9610" y="7131"/>
                    <a:pt x="9610" y="8938"/>
                    <a:pt x="9380" y="10680"/>
                  </a:cubicBezTo>
                  <a:cubicBezTo>
                    <a:pt x="8953" y="13473"/>
                    <a:pt x="7474" y="16430"/>
                    <a:pt x="4648" y="17383"/>
                  </a:cubicBezTo>
                  <a:cubicBezTo>
                    <a:pt x="4066" y="17603"/>
                    <a:pt x="3459" y="17711"/>
                    <a:pt x="2855" y="17711"/>
                  </a:cubicBezTo>
                  <a:cubicBezTo>
                    <a:pt x="1922" y="17711"/>
                    <a:pt x="996" y="17454"/>
                    <a:pt x="179" y="16956"/>
                  </a:cubicBezTo>
                  <a:cubicBezTo>
                    <a:pt x="160" y="16937"/>
                    <a:pt x="141" y="16929"/>
                    <a:pt x="123" y="16929"/>
                  </a:cubicBezTo>
                  <a:cubicBezTo>
                    <a:pt x="50" y="16929"/>
                    <a:pt x="1" y="17067"/>
                    <a:pt x="80" y="17120"/>
                  </a:cubicBezTo>
                  <a:cubicBezTo>
                    <a:pt x="907" y="17664"/>
                    <a:pt x="1869" y="17935"/>
                    <a:pt x="2834" y="17935"/>
                  </a:cubicBezTo>
                  <a:cubicBezTo>
                    <a:pt x="3211" y="17935"/>
                    <a:pt x="3588" y="17894"/>
                    <a:pt x="3958" y="17810"/>
                  </a:cubicBezTo>
                  <a:cubicBezTo>
                    <a:pt x="5371" y="17482"/>
                    <a:pt x="6620" y="16726"/>
                    <a:pt x="7507" y="15609"/>
                  </a:cubicBezTo>
                  <a:cubicBezTo>
                    <a:pt x="9643" y="13046"/>
                    <a:pt x="9873" y="9563"/>
                    <a:pt x="9708" y="6375"/>
                  </a:cubicBezTo>
                  <a:cubicBezTo>
                    <a:pt x="9610" y="4272"/>
                    <a:pt x="9413" y="2202"/>
                    <a:pt x="9248" y="99"/>
                  </a:cubicBezTo>
                  <a:cubicBezTo>
                    <a:pt x="9248" y="33"/>
                    <a:pt x="9191" y="0"/>
                    <a:pt x="9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72"/>
            <p:cNvSpPr/>
            <p:nvPr/>
          </p:nvSpPr>
          <p:spPr>
            <a:xfrm rot="10800000">
              <a:off x="8492350" y="4019863"/>
              <a:ext cx="325325" cy="298375"/>
            </a:xfrm>
            <a:custGeom>
              <a:rect b="b" l="l" r="r" t="t"/>
              <a:pathLst>
                <a:path extrusionOk="0" h="11935" w="13013">
                  <a:moveTo>
                    <a:pt x="12447" y="1"/>
                  </a:moveTo>
                  <a:cubicBezTo>
                    <a:pt x="12383" y="1"/>
                    <a:pt x="12303" y="57"/>
                    <a:pt x="12323" y="138"/>
                  </a:cubicBezTo>
                  <a:cubicBezTo>
                    <a:pt x="12717" y="2635"/>
                    <a:pt x="13013" y="5461"/>
                    <a:pt x="11731" y="7827"/>
                  </a:cubicBezTo>
                  <a:cubicBezTo>
                    <a:pt x="10483" y="10160"/>
                    <a:pt x="7821" y="11310"/>
                    <a:pt x="5258" y="11639"/>
                  </a:cubicBezTo>
                  <a:cubicBezTo>
                    <a:pt x="4298" y="11713"/>
                    <a:pt x="3339" y="11756"/>
                    <a:pt x="2379" y="11756"/>
                  </a:cubicBezTo>
                  <a:cubicBezTo>
                    <a:pt x="1630" y="11756"/>
                    <a:pt x="881" y="11730"/>
                    <a:pt x="132" y="11672"/>
                  </a:cubicBezTo>
                  <a:cubicBezTo>
                    <a:pt x="0" y="11672"/>
                    <a:pt x="0" y="11869"/>
                    <a:pt x="132" y="11869"/>
                  </a:cubicBezTo>
                  <a:lnTo>
                    <a:pt x="132" y="11836"/>
                  </a:lnTo>
                  <a:cubicBezTo>
                    <a:pt x="1045" y="11887"/>
                    <a:pt x="1973" y="11935"/>
                    <a:pt x="2901" y="11935"/>
                  </a:cubicBezTo>
                  <a:cubicBezTo>
                    <a:pt x="4979" y="11935"/>
                    <a:pt x="7053" y="11696"/>
                    <a:pt x="8938" y="10719"/>
                  </a:cubicBezTo>
                  <a:cubicBezTo>
                    <a:pt x="10056" y="10160"/>
                    <a:pt x="11008" y="9306"/>
                    <a:pt x="11699" y="8254"/>
                  </a:cubicBezTo>
                  <a:cubicBezTo>
                    <a:pt x="12356" y="7137"/>
                    <a:pt x="12750" y="5889"/>
                    <a:pt x="12816" y="4607"/>
                  </a:cubicBezTo>
                  <a:cubicBezTo>
                    <a:pt x="12881" y="3063"/>
                    <a:pt x="12783" y="1551"/>
                    <a:pt x="12520" y="72"/>
                  </a:cubicBezTo>
                  <a:cubicBezTo>
                    <a:pt x="12520" y="22"/>
                    <a:pt x="12486" y="1"/>
                    <a:pt x="1244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72"/>
            <p:cNvSpPr/>
            <p:nvPr/>
          </p:nvSpPr>
          <p:spPr>
            <a:xfrm rot="10800000">
              <a:off x="8012575" y="4334963"/>
              <a:ext cx="444750" cy="304475"/>
            </a:xfrm>
            <a:custGeom>
              <a:rect b="b" l="l" r="r" t="t"/>
              <a:pathLst>
                <a:path extrusionOk="0" h="12179" w="17790">
                  <a:moveTo>
                    <a:pt x="16650" y="0"/>
                  </a:moveTo>
                  <a:cubicBezTo>
                    <a:pt x="16588" y="0"/>
                    <a:pt x="16520" y="56"/>
                    <a:pt x="16541" y="138"/>
                  </a:cubicBezTo>
                  <a:cubicBezTo>
                    <a:pt x="17789" y="3128"/>
                    <a:pt x="16836" y="6644"/>
                    <a:pt x="14733" y="9010"/>
                  </a:cubicBezTo>
                  <a:cubicBezTo>
                    <a:pt x="12954" y="11018"/>
                    <a:pt x="10388" y="11984"/>
                    <a:pt x="7766" y="11984"/>
                  </a:cubicBezTo>
                  <a:cubicBezTo>
                    <a:pt x="6999" y="11984"/>
                    <a:pt x="6226" y="11901"/>
                    <a:pt x="5467" y="11737"/>
                  </a:cubicBezTo>
                  <a:cubicBezTo>
                    <a:pt x="3528" y="11310"/>
                    <a:pt x="1721" y="10390"/>
                    <a:pt x="209" y="9043"/>
                  </a:cubicBezTo>
                  <a:cubicBezTo>
                    <a:pt x="187" y="9021"/>
                    <a:pt x="164" y="9012"/>
                    <a:pt x="142" y="9012"/>
                  </a:cubicBezTo>
                  <a:cubicBezTo>
                    <a:pt x="64" y="9012"/>
                    <a:pt x="1" y="9123"/>
                    <a:pt x="78" y="9174"/>
                  </a:cubicBezTo>
                  <a:cubicBezTo>
                    <a:pt x="2219" y="11133"/>
                    <a:pt x="5005" y="12179"/>
                    <a:pt x="7856" y="12179"/>
                  </a:cubicBezTo>
                  <a:cubicBezTo>
                    <a:pt x="8592" y="12179"/>
                    <a:pt x="9332" y="12109"/>
                    <a:pt x="10067" y="11967"/>
                  </a:cubicBezTo>
                  <a:cubicBezTo>
                    <a:pt x="11743" y="11573"/>
                    <a:pt x="13255" y="10751"/>
                    <a:pt x="14470" y="9569"/>
                  </a:cubicBezTo>
                  <a:cubicBezTo>
                    <a:pt x="15653" y="8418"/>
                    <a:pt x="16508" y="6973"/>
                    <a:pt x="16935" y="5428"/>
                  </a:cubicBezTo>
                  <a:cubicBezTo>
                    <a:pt x="17494" y="3654"/>
                    <a:pt x="17395" y="1781"/>
                    <a:pt x="16738" y="72"/>
                  </a:cubicBezTo>
                  <a:cubicBezTo>
                    <a:pt x="16725" y="22"/>
                    <a:pt x="16689" y="0"/>
                    <a:pt x="1665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72"/>
            <p:cNvSpPr/>
            <p:nvPr/>
          </p:nvSpPr>
          <p:spPr>
            <a:xfrm rot="10800000">
              <a:off x="7108925" y="4476338"/>
              <a:ext cx="924425" cy="492325"/>
            </a:xfrm>
            <a:custGeom>
              <a:rect b="b" l="l" r="r" t="t"/>
              <a:pathLst>
                <a:path extrusionOk="0" h="19693" w="36977">
                  <a:moveTo>
                    <a:pt x="42" y="17677"/>
                  </a:moveTo>
                  <a:lnTo>
                    <a:pt x="75" y="17710"/>
                  </a:lnTo>
                  <a:cubicBezTo>
                    <a:pt x="73" y="17708"/>
                    <a:pt x="71" y="17706"/>
                    <a:pt x="69" y="17704"/>
                  </a:cubicBezTo>
                  <a:lnTo>
                    <a:pt x="69" y="17704"/>
                  </a:lnTo>
                  <a:cubicBezTo>
                    <a:pt x="60" y="17695"/>
                    <a:pt x="51" y="17686"/>
                    <a:pt x="42" y="17677"/>
                  </a:cubicBezTo>
                  <a:close/>
                  <a:moveTo>
                    <a:pt x="35295" y="0"/>
                  </a:moveTo>
                  <a:cubicBezTo>
                    <a:pt x="35208" y="0"/>
                    <a:pt x="35125" y="111"/>
                    <a:pt x="35202" y="163"/>
                  </a:cubicBezTo>
                  <a:cubicBezTo>
                    <a:pt x="36484" y="1181"/>
                    <a:pt x="36746" y="3021"/>
                    <a:pt x="36221" y="4467"/>
                  </a:cubicBezTo>
                  <a:cubicBezTo>
                    <a:pt x="35662" y="6209"/>
                    <a:pt x="34151" y="7457"/>
                    <a:pt x="32639" y="8410"/>
                  </a:cubicBezTo>
                  <a:cubicBezTo>
                    <a:pt x="29419" y="10448"/>
                    <a:pt x="25705" y="11696"/>
                    <a:pt x="21894" y="11992"/>
                  </a:cubicBezTo>
                  <a:cubicBezTo>
                    <a:pt x="21360" y="12025"/>
                    <a:pt x="20828" y="12041"/>
                    <a:pt x="20298" y="12041"/>
                  </a:cubicBezTo>
                  <a:cubicBezTo>
                    <a:pt x="18675" y="12041"/>
                    <a:pt x="17071" y="11887"/>
                    <a:pt x="15486" y="11565"/>
                  </a:cubicBezTo>
                  <a:cubicBezTo>
                    <a:pt x="15387" y="11565"/>
                    <a:pt x="15322" y="11598"/>
                    <a:pt x="15354" y="11696"/>
                  </a:cubicBezTo>
                  <a:cubicBezTo>
                    <a:pt x="16176" y="14095"/>
                    <a:pt x="14796" y="16658"/>
                    <a:pt x="12824" y="18071"/>
                  </a:cubicBezTo>
                  <a:cubicBezTo>
                    <a:pt x="11376" y="19114"/>
                    <a:pt x="9645" y="19499"/>
                    <a:pt x="7890" y="19499"/>
                  </a:cubicBezTo>
                  <a:cubicBezTo>
                    <a:pt x="6657" y="19499"/>
                    <a:pt x="5413" y="19309"/>
                    <a:pt x="4248" y="19024"/>
                  </a:cubicBezTo>
                  <a:cubicBezTo>
                    <a:pt x="3426" y="18827"/>
                    <a:pt x="2670" y="18564"/>
                    <a:pt x="1849" y="18334"/>
                  </a:cubicBezTo>
                  <a:cubicBezTo>
                    <a:pt x="1553" y="18269"/>
                    <a:pt x="1290" y="18203"/>
                    <a:pt x="1027" y="18104"/>
                  </a:cubicBezTo>
                  <a:cubicBezTo>
                    <a:pt x="732" y="17973"/>
                    <a:pt x="436" y="17776"/>
                    <a:pt x="206" y="17546"/>
                  </a:cubicBezTo>
                  <a:cubicBezTo>
                    <a:pt x="185" y="17524"/>
                    <a:pt x="162" y="17515"/>
                    <a:pt x="140" y="17515"/>
                  </a:cubicBezTo>
                  <a:cubicBezTo>
                    <a:pt x="63" y="17515"/>
                    <a:pt x="1" y="17627"/>
                    <a:pt x="69" y="17704"/>
                  </a:cubicBezTo>
                  <a:lnTo>
                    <a:pt x="69" y="17704"/>
                  </a:lnTo>
                  <a:cubicBezTo>
                    <a:pt x="459" y="18083"/>
                    <a:pt x="942" y="18337"/>
                    <a:pt x="1487" y="18466"/>
                  </a:cubicBezTo>
                  <a:cubicBezTo>
                    <a:pt x="2210" y="18630"/>
                    <a:pt x="2933" y="18893"/>
                    <a:pt x="3656" y="19090"/>
                  </a:cubicBezTo>
                  <a:cubicBezTo>
                    <a:pt x="5055" y="19469"/>
                    <a:pt x="6479" y="19693"/>
                    <a:pt x="7930" y="19693"/>
                  </a:cubicBezTo>
                  <a:cubicBezTo>
                    <a:pt x="8115" y="19693"/>
                    <a:pt x="8301" y="19689"/>
                    <a:pt x="8487" y="19682"/>
                  </a:cubicBezTo>
                  <a:cubicBezTo>
                    <a:pt x="9965" y="19649"/>
                    <a:pt x="11411" y="19221"/>
                    <a:pt x="12660" y="18466"/>
                  </a:cubicBezTo>
                  <a:cubicBezTo>
                    <a:pt x="13744" y="17743"/>
                    <a:pt x="14599" y="16790"/>
                    <a:pt x="15190" y="15673"/>
                  </a:cubicBezTo>
                  <a:cubicBezTo>
                    <a:pt x="15820" y="14475"/>
                    <a:pt x="15967" y="13097"/>
                    <a:pt x="15602" y="11798"/>
                  </a:cubicBezTo>
                  <a:lnTo>
                    <a:pt x="15602" y="11798"/>
                  </a:lnTo>
                  <a:cubicBezTo>
                    <a:pt x="17107" y="12090"/>
                    <a:pt x="18631" y="12235"/>
                    <a:pt x="20153" y="12235"/>
                  </a:cubicBezTo>
                  <a:cubicBezTo>
                    <a:pt x="22527" y="12235"/>
                    <a:pt x="24897" y="11880"/>
                    <a:pt x="27184" y="11171"/>
                  </a:cubicBezTo>
                  <a:cubicBezTo>
                    <a:pt x="29090" y="10579"/>
                    <a:pt x="30897" y="9725"/>
                    <a:pt x="32573" y="8706"/>
                  </a:cubicBezTo>
                  <a:cubicBezTo>
                    <a:pt x="34085" y="7753"/>
                    <a:pt x="35596" y="6537"/>
                    <a:pt x="36319" y="4862"/>
                  </a:cubicBezTo>
                  <a:cubicBezTo>
                    <a:pt x="36976" y="3284"/>
                    <a:pt x="36779" y="1181"/>
                    <a:pt x="35366" y="31"/>
                  </a:cubicBezTo>
                  <a:cubicBezTo>
                    <a:pt x="35345" y="9"/>
                    <a:pt x="35320" y="0"/>
                    <a:pt x="3529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72"/>
            <p:cNvSpPr/>
            <p:nvPr/>
          </p:nvSpPr>
          <p:spPr>
            <a:xfrm rot="10800000">
              <a:off x="7751700" y="4667013"/>
              <a:ext cx="534075" cy="159525"/>
            </a:xfrm>
            <a:custGeom>
              <a:rect b="b" l="l" r="r" t="t"/>
              <a:pathLst>
                <a:path extrusionOk="0" h="6381" w="21363">
                  <a:moveTo>
                    <a:pt x="21213" y="1"/>
                  </a:moveTo>
                  <a:cubicBezTo>
                    <a:pt x="21191" y="1"/>
                    <a:pt x="21168" y="10"/>
                    <a:pt x="21147" y="31"/>
                  </a:cubicBezTo>
                  <a:cubicBezTo>
                    <a:pt x="19339" y="2364"/>
                    <a:pt x="16941" y="4138"/>
                    <a:pt x="14180" y="5190"/>
                  </a:cubicBezTo>
                  <a:cubicBezTo>
                    <a:pt x="12393" y="5853"/>
                    <a:pt x="10520" y="6184"/>
                    <a:pt x="8644" y="6184"/>
                  </a:cubicBezTo>
                  <a:cubicBezTo>
                    <a:pt x="7449" y="6184"/>
                    <a:pt x="6254" y="6050"/>
                    <a:pt x="5078" y="5781"/>
                  </a:cubicBezTo>
                  <a:cubicBezTo>
                    <a:pt x="3337" y="5354"/>
                    <a:pt x="1694" y="4664"/>
                    <a:pt x="182" y="3711"/>
                  </a:cubicBezTo>
                  <a:cubicBezTo>
                    <a:pt x="166" y="3701"/>
                    <a:pt x="150" y="3696"/>
                    <a:pt x="135" y="3696"/>
                  </a:cubicBezTo>
                  <a:cubicBezTo>
                    <a:pt x="57" y="3696"/>
                    <a:pt x="1" y="3820"/>
                    <a:pt x="83" y="3876"/>
                  </a:cubicBezTo>
                  <a:cubicBezTo>
                    <a:pt x="2643" y="5498"/>
                    <a:pt x="5617" y="6380"/>
                    <a:pt x="8668" y="6380"/>
                  </a:cubicBezTo>
                  <a:cubicBezTo>
                    <a:pt x="8830" y="6380"/>
                    <a:pt x="8991" y="6378"/>
                    <a:pt x="9153" y="6373"/>
                  </a:cubicBezTo>
                  <a:cubicBezTo>
                    <a:pt x="12209" y="6307"/>
                    <a:pt x="15166" y="5321"/>
                    <a:pt x="17664" y="3613"/>
                  </a:cubicBezTo>
                  <a:cubicBezTo>
                    <a:pt x="19044" y="2660"/>
                    <a:pt x="20292" y="1510"/>
                    <a:pt x="21311" y="195"/>
                  </a:cubicBezTo>
                  <a:cubicBezTo>
                    <a:pt x="21363" y="118"/>
                    <a:pt x="21293" y="1"/>
                    <a:pt x="212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72"/>
            <p:cNvSpPr/>
            <p:nvPr/>
          </p:nvSpPr>
          <p:spPr>
            <a:xfrm rot="10800000">
              <a:off x="7483900" y="4712788"/>
              <a:ext cx="341950" cy="180800"/>
            </a:xfrm>
            <a:custGeom>
              <a:rect b="b" l="l" r="r" t="t"/>
              <a:pathLst>
                <a:path extrusionOk="0" h="7232" w="13678">
                  <a:moveTo>
                    <a:pt x="13567" y="0"/>
                  </a:moveTo>
                  <a:cubicBezTo>
                    <a:pt x="13523" y="0"/>
                    <a:pt x="13477" y="26"/>
                    <a:pt x="13462" y="84"/>
                  </a:cubicBezTo>
                  <a:cubicBezTo>
                    <a:pt x="13002" y="2154"/>
                    <a:pt x="11786" y="3994"/>
                    <a:pt x="10110" y="5276"/>
                  </a:cubicBezTo>
                  <a:cubicBezTo>
                    <a:pt x="8551" y="6431"/>
                    <a:pt x="6662" y="7053"/>
                    <a:pt x="4710" y="7053"/>
                  </a:cubicBezTo>
                  <a:cubicBezTo>
                    <a:pt x="4441" y="7053"/>
                    <a:pt x="4171" y="7041"/>
                    <a:pt x="3900" y="7018"/>
                  </a:cubicBezTo>
                  <a:cubicBezTo>
                    <a:pt x="2586" y="6886"/>
                    <a:pt x="1337" y="6459"/>
                    <a:pt x="187" y="5769"/>
                  </a:cubicBezTo>
                  <a:cubicBezTo>
                    <a:pt x="176" y="5765"/>
                    <a:pt x="166" y="5764"/>
                    <a:pt x="155" y="5764"/>
                  </a:cubicBezTo>
                  <a:cubicBezTo>
                    <a:pt x="69" y="5764"/>
                    <a:pt x="0" y="5878"/>
                    <a:pt x="88" y="5966"/>
                  </a:cubicBezTo>
                  <a:cubicBezTo>
                    <a:pt x="1534" y="6806"/>
                    <a:pt x="3163" y="7232"/>
                    <a:pt x="4821" y="7232"/>
                  </a:cubicBezTo>
                  <a:cubicBezTo>
                    <a:pt x="5498" y="7232"/>
                    <a:pt x="6181" y="7161"/>
                    <a:pt x="6857" y="7018"/>
                  </a:cubicBezTo>
                  <a:cubicBezTo>
                    <a:pt x="8993" y="6492"/>
                    <a:pt x="10866" y="5243"/>
                    <a:pt x="12148" y="3436"/>
                  </a:cubicBezTo>
                  <a:cubicBezTo>
                    <a:pt x="12871" y="2450"/>
                    <a:pt x="13397" y="1333"/>
                    <a:pt x="13659" y="117"/>
                  </a:cubicBezTo>
                  <a:cubicBezTo>
                    <a:pt x="13678" y="43"/>
                    <a:pt x="13624" y="0"/>
                    <a:pt x="1356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72"/>
            <p:cNvSpPr/>
            <p:nvPr/>
          </p:nvSpPr>
          <p:spPr>
            <a:xfrm rot="10800000">
              <a:off x="8544925" y="4639163"/>
              <a:ext cx="446675" cy="288625"/>
            </a:xfrm>
            <a:custGeom>
              <a:rect b="b" l="l" r="r" t="t"/>
              <a:pathLst>
                <a:path extrusionOk="0" h="11545" w="17867">
                  <a:moveTo>
                    <a:pt x="17748" y="0"/>
                  </a:moveTo>
                  <a:cubicBezTo>
                    <a:pt x="17714" y="0"/>
                    <a:pt x="17682" y="22"/>
                    <a:pt x="17670" y="72"/>
                  </a:cubicBezTo>
                  <a:cubicBezTo>
                    <a:pt x="17210" y="2964"/>
                    <a:pt x="15830" y="5625"/>
                    <a:pt x="13727" y="7663"/>
                  </a:cubicBezTo>
                  <a:cubicBezTo>
                    <a:pt x="11459" y="9799"/>
                    <a:pt x="8535" y="11080"/>
                    <a:pt x="5446" y="11310"/>
                  </a:cubicBezTo>
                  <a:cubicBezTo>
                    <a:pt x="5117" y="11334"/>
                    <a:pt x="4790" y="11346"/>
                    <a:pt x="4463" y="11346"/>
                  </a:cubicBezTo>
                  <a:cubicBezTo>
                    <a:pt x="2995" y="11346"/>
                    <a:pt x="1553" y="11104"/>
                    <a:pt x="155" y="10620"/>
                  </a:cubicBezTo>
                  <a:cubicBezTo>
                    <a:pt x="148" y="10618"/>
                    <a:pt x="140" y="10616"/>
                    <a:pt x="133" y="10616"/>
                  </a:cubicBezTo>
                  <a:cubicBezTo>
                    <a:pt x="48" y="10616"/>
                    <a:pt x="1" y="10787"/>
                    <a:pt x="122" y="10817"/>
                  </a:cubicBezTo>
                  <a:cubicBezTo>
                    <a:pt x="1538" y="11304"/>
                    <a:pt x="3010" y="11545"/>
                    <a:pt x="4483" y="11545"/>
                  </a:cubicBezTo>
                  <a:cubicBezTo>
                    <a:pt x="6190" y="11545"/>
                    <a:pt x="7898" y="11222"/>
                    <a:pt x="9520" y="10587"/>
                  </a:cubicBezTo>
                  <a:cubicBezTo>
                    <a:pt x="12346" y="9470"/>
                    <a:pt x="14679" y="7400"/>
                    <a:pt x="16191" y="4804"/>
                  </a:cubicBezTo>
                  <a:cubicBezTo>
                    <a:pt x="17045" y="3358"/>
                    <a:pt x="17604" y="1781"/>
                    <a:pt x="17867" y="138"/>
                  </a:cubicBezTo>
                  <a:cubicBezTo>
                    <a:pt x="17867" y="56"/>
                    <a:pt x="17804" y="0"/>
                    <a:pt x="1774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72"/>
            <p:cNvSpPr/>
            <p:nvPr/>
          </p:nvSpPr>
          <p:spPr>
            <a:xfrm rot="10800000">
              <a:off x="8525200" y="4782838"/>
              <a:ext cx="61975" cy="130625"/>
            </a:xfrm>
            <a:custGeom>
              <a:rect b="b" l="l" r="r" t="t"/>
              <a:pathLst>
                <a:path extrusionOk="0" h="5225" w="2479">
                  <a:moveTo>
                    <a:pt x="2363" y="0"/>
                  </a:moveTo>
                  <a:cubicBezTo>
                    <a:pt x="2328" y="0"/>
                    <a:pt x="2294" y="19"/>
                    <a:pt x="2281" y="58"/>
                  </a:cubicBezTo>
                  <a:cubicBezTo>
                    <a:pt x="1821" y="1832"/>
                    <a:pt x="1066" y="3541"/>
                    <a:pt x="47" y="5085"/>
                  </a:cubicBezTo>
                  <a:cubicBezTo>
                    <a:pt x="0" y="5155"/>
                    <a:pt x="69" y="5225"/>
                    <a:pt x="148" y="5225"/>
                  </a:cubicBezTo>
                  <a:cubicBezTo>
                    <a:pt x="181" y="5225"/>
                    <a:pt x="215" y="5213"/>
                    <a:pt x="244" y="5184"/>
                  </a:cubicBezTo>
                  <a:cubicBezTo>
                    <a:pt x="1263" y="3639"/>
                    <a:pt x="2018" y="1931"/>
                    <a:pt x="2479" y="123"/>
                  </a:cubicBezTo>
                  <a:cubicBezTo>
                    <a:pt x="2479" y="44"/>
                    <a:pt x="2418" y="0"/>
                    <a:pt x="23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72"/>
            <p:cNvSpPr/>
            <p:nvPr/>
          </p:nvSpPr>
          <p:spPr>
            <a:xfrm rot="10800000">
              <a:off x="8518475" y="4778163"/>
              <a:ext cx="46650" cy="79025"/>
            </a:xfrm>
            <a:custGeom>
              <a:rect b="b" l="l" r="r" t="t"/>
              <a:pathLst>
                <a:path extrusionOk="0" h="3161" w="1866">
                  <a:moveTo>
                    <a:pt x="1732" y="0"/>
                  </a:moveTo>
                  <a:cubicBezTo>
                    <a:pt x="1687" y="0"/>
                    <a:pt x="1643" y="21"/>
                    <a:pt x="1629" y="74"/>
                  </a:cubicBezTo>
                  <a:cubicBezTo>
                    <a:pt x="1268" y="1125"/>
                    <a:pt x="742" y="2111"/>
                    <a:pt x="52" y="2966"/>
                  </a:cubicBezTo>
                  <a:cubicBezTo>
                    <a:pt x="1" y="3043"/>
                    <a:pt x="70" y="3160"/>
                    <a:pt x="150" y="3160"/>
                  </a:cubicBezTo>
                  <a:cubicBezTo>
                    <a:pt x="172" y="3160"/>
                    <a:pt x="195" y="3151"/>
                    <a:pt x="216" y="3130"/>
                  </a:cubicBezTo>
                  <a:lnTo>
                    <a:pt x="184" y="3130"/>
                  </a:lnTo>
                  <a:cubicBezTo>
                    <a:pt x="906" y="2210"/>
                    <a:pt x="1465" y="1191"/>
                    <a:pt x="1827" y="107"/>
                  </a:cubicBezTo>
                  <a:cubicBezTo>
                    <a:pt x="1866" y="48"/>
                    <a:pt x="1799" y="0"/>
                    <a:pt x="17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72"/>
            <p:cNvSpPr/>
            <p:nvPr/>
          </p:nvSpPr>
          <p:spPr>
            <a:xfrm rot="10800000">
              <a:off x="8519925" y="4777363"/>
              <a:ext cx="29400" cy="50250"/>
            </a:xfrm>
            <a:custGeom>
              <a:rect b="b" l="l" r="r" t="t"/>
              <a:pathLst>
                <a:path extrusionOk="0" h="2010" w="1176">
                  <a:moveTo>
                    <a:pt x="1039" y="0"/>
                  </a:moveTo>
                  <a:cubicBezTo>
                    <a:pt x="1011" y="0"/>
                    <a:pt x="984" y="12"/>
                    <a:pt x="965" y="41"/>
                  </a:cubicBezTo>
                  <a:lnTo>
                    <a:pt x="44" y="1848"/>
                  </a:lnTo>
                  <a:cubicBezTo>
                    <a:pt x="1" y="1936"/>
                    <a:pt x="74" y="2009"/>
                    <a:pt x="147" y="2009"/>
                  </a:cubicBezTo>
                  <a:cubicBezTo>
                    <a:pt x="183" y="2009"/>
                    <a:pt x="220" y="1991"/>
                    <a:pt x="242" y="1947"/>
                  </a:cubicBezTo>
                  <a:cubicBezTo>
                    <a:pt x="537" y="1355"/>
                    <a:pt x="833" y="764"/>
                    <a:pt x="1129" y="140"/>
                  </a:cubicBezTo>
                  <a:cubicBezTo>
                    <a:pt x="1175" y="70"/>
                    <a:pt x="1107" y="0"/>
                    <a:pt x="103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72"/>
            <p:cNvSpPr/>
            <p:nvPr/>
          </p:nvSpPr>
          <p:spPr>
            <a:xfrm rot="10800000">
              <a:off x="8116900" y="4649138"/>
              <a:ext cx="191875" cy="64475"/>
            </a:xfrm>
            <a:custGeom>
              <a:rect b="b" l="l" r="r" t="t"/>
              <a:pathLst>
                <a:path extrusionOk="0" h="2579" w="7675">
                  <a:moveTo>
                    <a:pt x="154" y="1"/>
                  </a:moveTo>
                  <a:cubicBezTo>
                    <a:pt x="57" y="1"/>
                    <a:pt x="1" y="125"/>
                    <a:pt x="83" y="180"/>
                  </a:cubicBezTo>
                  <a:cubicBezTo>
                    <a:pt x="2318" y="1659"/>
                    <a:pt x="4881" y="2480"/>
                    <a:pt x="7543" y="2579"/>
                  </a:cubicBezTo>
                  <a:cubicBezTo>
                    <a:pt x="7674" y="2579"/>
                    <a:pt x="7674" y="2382"/>
                    <a:pt x="7543" y="2349"/>
                  </a:cubicBezTo>
                  <a:cubicBezTo>
                    <a:pt x="4914" y="2283"/>
                    <a:pt x="2384" y="1462"/>
                    <a:pt x="215" y="16"/>
                  </a:cubicBezTo>
                  <a:cubicBezTo>
                    <a:pt x="194" y="5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72"/>
            <p:cNvSpPr/>
            <p:nvPr/>
          </p:nvSpPr>
          <p:spPr>
            <a:xfrm rot="10800000">
              <a:off x="8168925" y="4631788"/>
              <a:ext cx="110275" cy="37475"/>
            </a:xfrm>
            <a:custGeom>
              <a:rect b="b" l="l" r="r" t="t"/>
              <a:pathLst>
                <a:path extrusionOk="0" h="1499" w="4411">
                  <a:moveTo>
                    <a:pt x="154" y="1"/>
                  </a:moveTo>
                  <a:cubicBezTo>
                    <a:pt x="57" y="1"/>
                    <a:pt x="1" y="125"/>
                    <a:pt x="83" y="181"/>
                  </a:cubicBezTo>
                  <a:cubicBezTo>
                    <a:pt x="1398" y="805"/>
                    <a:pt x="2811" y="1232"/>
                    <a:pt x="4224" y="1495"/>
                  </a:cubicBezTo>
                  <a:cubicBezTo>
                    <a:pt x="4234" y="1497"/>
                    <a:pt x="4243" y="1499"/>
                    <a:pt x="4253" y="1499"/>
                  </a:cubicBezTo>
                  <a:cubicBezTo>
                    <a:pt x="4364" y="1499"/>
                    <a:pt x="4411" y="1328"/>
                    <a:pt x="4289" y="1298"/>
                  </a:cubicBezTo>
                  <a:cubicBezTo>
                    <a:pt x="2876" y="1068"/>
                    <a:pt x="1496" y="608"/>
                    <a:pt x="215" y="16"/>
                  </a:cubicBezTo>
                  <a:cubicBezTo>
                    <a:pt x="194" y="6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72"/>
            <p:cNvSpPr/>
            <p:nvPr/>
          </p:nvSpPr>
          <p:spPr>
            <a:xfrm rot="10800000">
              <a:off x="8187550" y="4618738"/>
              <a:ext cx="53175" cy="15725"/>
            </a:xfrm>
            <a:custGeom>
              <a:rect b="b" l="l" r="r" t="t"/>
              <a:pathLst>
                <a:path extrusionOk="0" h="629" w="2127">
                  <a:moveTo>
                    <a:pt x="158" y="1"/>
                  </a:moveTo>
                  <a:cubicBezTo>
                    <a:pt x="47" y="1"/>
                    <a:pt x="0" y="171"/>
                    <a:pt x="122" y="202"/>
                  </a:cubicBezTo>
                  <a:lnTo>
                    <a:pt x="122" y="234"/>
                  </a:lnTo>
                  <a:cubicBezTo>
                    <a:pt x="746" y="432"/>
                    <a:pt x="1370" y="563"/>
                    <a:pt x="1995" y="629"/>
                  </a:cubicBezTo>
                  <a:cubicBezTo>
                    <a:pt x="2126" y="629"/>
                    <a:pt x="2126" y="432"/>
                    <a:pt x="1995" y="432"/>
                  </a:cubicBezTo>
                  <a:cubicBezTo>
                    <a:pt x="1370" y="366"/>
                    <a:pt x="779" y="202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72"/>
            <p:cNvSpPr/>
            <p:nvPr/>
          </p:nvSpPr>
          <p:spPr>
            <a:xfrm rot="10800000">
              <a:off x="7932075" y="4513588"/>
              <a:ext cx="101350" cy="33250"/>
            </a:xfrm>
            <a:custGeom>
              <a:rect b="b" l="l" r="r" t="t"/>
              <a:pathLst>
                <a:path extrusionOk="0" h="1330" w="4054">
                  <a:moveTo>
                    <a:pt x="149" y="0"/>
                  </a:moveTo>
                  <a:cubicBezTo>
                    <a:pt x="52" y="0"/>
                    <a:pt x="0" y="125"/>
                    <a:pt x="110" y="180"/>
                  </a:cubicBezTo>
                  <a:cubicBezTo>
                    <a:pt x="1260" y="870"/>
                    <a:pt x="2575" y="1264"/>
                    <a:pt x="3922" y="1330"/>
                  </a:cubicBezTo>
                  <a:cubicBezTo>
                    <a:pt x="4054" y="1330"/>
                    <a:pt x="4054" y="1133"/>
                    <a:pt x="3922" y="1133"/>
                  </a:cubicBezTo>
                  <a:cubicBezTo>
                    <a:pt x="2608" y="1034"/>
                    <a:pt x="1326" y="673"/>
                    <a:pt x="209" y="15"/>
                  </a:cubicBezTo>
                  <a:cubicBezTo>
                    <a:pt x="188" y="5"/>
                    <a:pt x="167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72"/>
            <p:cNvSpPr/>
            <p:nvPr/>
          </p:nvSpPr>
          <p:spPr>
            <a:xfrm rot="10800000">
              <a:off x="7845825" y="4503113"/>
              <a:ext cx="56700" cy="10500"/>
            </a:xfrm>
            <a:custGeom>
              <a:rect b="b" l="l" r="r" t="t"/>
              <a:pathLst>
                <a:path extrusionOk="0" h="420" w="2268">
                  <a:moveTo>
                    <a:pt x="2104" y="1"/>
                  </a:moveTo>
                  <a:cubicBezTo>
                    <a:pt x="1645" y="138"/>
                    <a:pt x="1187" y="196"/>
                    <a:pt x="729" y="196"/>
                  </a:cubicBezTo>
                  <a:cubicBezTo>
                    <a:pt x="530" y="196"/>
                    <a:pt x="331" y="185"/>
                    <a:pt x="132" y="165"/>
                  </a:cubicBezTo>
                  <a:cubicBezTo>
                    <a:pt x="1" y="165"/>
                    <a:pt x="1" y="362"/>
                    <a:pt x="132" y="395"/>
                  </a:cubicBezTo>
                  <a:cubicBezTo>
                    <a:pt x="305" y="412"/>
                    <a:pt x="477" y="420"/>
                    <a:pt x="649" y="420"/>
                  </a:cubicBezTo>
                  <a:cubicBezTo>
                    <a:pt x="1165" y="420"/>
                    <a:pt x="1676" y="346"/>
                    <a:pt x="2169" y="198"/>
                  </a:cubicBezTo>
                  <a:cubicBezTo>
                    <a:pt x="2268" y="165"/>
                    <a:pt x="2235" y="1"/>
                    <a:pt x="210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72"/>
            <p:cNvSpPr/>
            <p:nvPr/>
          </p:nvSpPr>
          <p:spPr>
            <a:xfrm rot="10800000">
              <a:off x="7660975" y="4575288"/>
              <a:ext cx="20025" cy="83875"/>
            </a:xfrm>
            <a:custGeom>
              <a:rect b="b" l="l" r="r" t="t"/>
              <a:pathLst>
                <a:path extrusionOk="0" h="3355" w="801">
                  <a:moveTo>
                    <a:pt x="557" y="1"/>
                  </a:moveTo>
                  <a:cubicBezTo>
                    <a:pt x="502" y="1"/>
                    <a:pt x="439" y="57"/>
                    <a:pt x="439" y="138"/>
                  </a:cubicBezTo>
                  <a:cubicBezTo>
                    <a:pt x="603" y="1157"/>
                    <a:pt x="472" y="2241"/>
                    <a:pt x="45" y="3194"/>
                  </a:cubicBezTo>
                  <a:cubicBezTo>
                    <a:pt x="1" y="3282"/>
                    <a:pt x="59" y="3355"/>
                    <a:pt x="123" y="3355"/>
                  </a:cubicBezTo>
                  <a:cubicBezTo>
                    <a:pt x="154" y="3355"/>
                    <a:pt x="187" y="3336"/>
                    <a:pt x="209" y="3293"/>
                  </a:cubicBezTo>
                  <a:cubicBezTo>
                    <a:pt x="669" y="2274"/>
                    <a:pt x="800" y="1157"/>
                    <a:pt x="636" y="72"/>
                  </a:cubicBezTo>
                  <a:cubicBezTo>
                    <a:pt x="624" y="22"/>
                    <a:pt x="592" y="1"/>
                    <a:pt x="55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72"/>
            <p:cNvSpPr/>
            <p:nvPr/>
          </p:nvSpPr>
          <p:spPr>
            <a:xfrm rot="10800000">
              <a:off x="7679875" y="4617288"/>
              <a:ext cx="12850" cy="60250"/>
            </a:xfrm>
            <a:custGeom>
              <a:rect b="b" l="l" r="r" t="t"/>
              <a:pathLst>
                <a:path extrusionOk="0" h="2410" w="514">
                  <a:moveTo>
                    <a:pt x="113" y="1"/>
                  </a:moveTo>
                  <a:cubicBezTo>
                    <a:pt x="56" y="1"/>
                    <a:pt x="2" y="43"/>
                    <a:pt x="21" y="117"/>
                  </a:cubicBezTo>
                  <a:cubicBezTo>
                    <a:pt x="284" y="807"/>
                    <a:pt x="284" y="1596"/>
                    <a:pt x="21" y="2286"/>
                  </a:cubicBezTo>
                  <a:cubicBezTo>
                    <a:pt x="1" y="2366"/>
                    <a:pt x="65" y="2409"/>
                    <a:pt x="127" y="2409"/>
                  </a:cubicBezTo>
                  <a:cubicBezTo>
                    <a:pt x="166" y="2409"/>
                    <a:pt x="205" y="2391"/>
                    <a:pt x="218" y="2352"/>
                  </a:cubicBezTo>
                  <a:cubicBezTo>
                    <a:pt x="514" y="1596"/>
                    <a:pt x="514" y="807"/>
                    <a:pt x="218" y="84"/>
                  </a:cubicBezTo>
                  <a:cubicBezTo>
                    <a:pt x="204" y="27"/>
                    <a:pt x="158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72"/>
            <p:cNvSpPr/>
            <p:nvPr/>
          </p:nvSpPr>
          <p:spPr>
            <a:xfrm rot="10800000">
              <a:off x="7739025" y="4748263"/>
              <a:ext cx="75325" cy="20950"/>
            </a:xfrm>
            <a:custGeom>
              <a:rect b="b" l="l" r="r" t="t"/>
              <a:pathLst>
                <a:path extrusionOk="0" h="838" w="3013">
                  <a:moveTo>
                    <a:pt x="147" y="0"/>
                  </a:moveTo>
                  <a:cubicBezTo>
                    <a:pt x="43" y="0"/>
                    <a:pt x="0" y="111"/>
                    <a:pt x="88" y="170"/>
                  </a:cubicBezTo>
                  <a:cubicBezTo>
                    <a:pt x="818" y="607"/>
                    <a:pt x="1677" y="838"/>
                    <a:pt x="2551" y="838"/>
                  </a:cubicBezTo>
                  <a:cubicBezTo>
                    <a:pt x="2661" y="838"/>
                    <a:pt x="2771" y="834"/>
                    <a:pt x="2881" y="827"/>
                  </a:cubicBezTo>
                  <a:cubicBezTo>
                    <a:pt x="3004" y="827"/>
                    <a:pt x="3012" y="626"/>
                    <a:pt x="2906" y="626"/>
                  </a:cubicBezTo>
                  <a:cubicBezTo>
                    <a:pt x="2898" y="626"/>
                    <a:pt x="2890" y="627"/>
                    <a:pt x="2881" y="630"/>
                  </a:cubicBezTo>
                  <a:cubicBezTo>
                    <a:pt x="2774" y="637"/>
                    <a:pt x="2667" y="641"/>
                    <a:pt x="2561" y="641"/>
                  </a:cubicBezTo>
                  <a:cubicBezTo>
                    <a:pt x="1723" y="641"/>
                    <a:pt x="916" y="414"/>
                    <a:pt x="187" y="5"/>
                  </a:cubicBezTo>
                  <a:cubicBezTo>
                    <a:pt x="173" y="2"/>
                    <a:pt x="159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72"/>
            <p:cNvSpPr/>
            <p:nvPr/>
          </p:nvSpPr>
          <p:spPr>
            <a:xfrm rot="10800000">
              <a:off x="7762025" y="4772363"/>
              <a:ext cx="20550" cy="7725"/>
            </a:xfrm>
            <a:custGeom>
              <a:rect b="b" l="l" r="r" t="t"/>
              <a:pathLst>
                <a:path extrusionOk="0" h="309" w="822">
                  <a:moveTo>
                    <a:pt x="85" y="0"/>
                  </a:moveTo>
                  <a:cubicBezTo>
                    <a:pt x="48" y="0"/>
                    <a:pt x="24" y="31"/>
                    <a:pt x="0" y="79"/>
                  </a:cubicBezTo>
                  <a:cubicBezTo>
                    <a:pt x="0" y="112"/>
                    <a:pt x="33" y="177"/>
                    <a:pt x="66" y="210"/>
                  </a:cubicBezTo>
                  <a:lnTo>
                    <a:pt x="690" y="309"/>
                  </a:lnTo>
                  <a:cubicBezTo>
                    <a:pt x="756" y="309"/>
                    <a:pt x="789" y="276"/>
                    <a:pt x="822" y="243"/>
                  </a:cubicBezTo>
                  <a:cubicBezTo>
                    <a:pt x="822" y="177"/>
                    <a:pt x="789" y="112"/>
                    <a:pt x="756" y="112"/>
                  </a:cubicBezTo>
                  <a:lnTo>
                    <a:pt x="132" y="13"/>
                  </a:lnTo>
                  <a:cubicBezTo>
                    <a:pt x="114" y="4"/>
                    <a:pt x="99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72"/>
            <p:cNvSpPr/>
            <p:nvPr/>
          </p:nvSpPr>
          <p:spPr>
            <a:xfrm rot="10800000">
              <a:off x="7744775" y="4786613"/>
              <a:ext cx="23025" cy="5800"/>
            </a:xfrm>
            <a:custGeom>
              <a:rect b="b" l="l" r="r" t="t"/>
              <a:pathLst>
                <a:path extrusionOk="0" h="232" w="921">
                  <a:moveTo>
                    <a:pt x="86" y="0"/>
                  </a:moveTo>
                  <a:cubicBezTo>
                    <a:pt x="49" y="0"/>
                    <a:pt x="25" y="31"/>
                    <a:pt x="1" y="79"/>
                  </a:cubicBezTo>
                  <a:cubicBezTo>
                    <a:pt x="1" y="112"/>
                    <a:pt x="33" y="177"/>
                    <a:pt x="99" y="210"/>
                  </a:cubicBezTo>
                  <a:lnTo>
                    <a:pt x="99" y="177"/>
                  </a:lnTo>
                  <a:cubicBezTo>
                    <a:pt x="234" y="216"/>
                    <a:pt x="369" y="232"/>
                    <a:pt x="503" y="232"/>
                  </a:cubicBezTo>
                  <a:cubicBezTo>
                    <a:pt x="599" y="232"/>
                    <a:pt x="694" y="224"/>
                    <a:pt x="789" y="210"/>
                  </a:cubicBezTo>
                  <a:cubicBezTo>
                    <a:pt x="855" y="210"/>
                    <a:pt x="921" y="177"/>
                    <a:pt x="888" y="112"/>
                  </a:cubicBezTo>
                  <a:cubicBezTo>
                    <a:pt x="888" y="46"/>
                    <a:pt x="855" y="13"/>
                    <a:pt x="789" y="13"/>
                  </a:cubicBezTo>
                  <a:cubicBezTo>
                    <a:pt x="691" y="30"/>
                    <a:pt x="584" y="38"/>
                    <a:pt x="473" y="38"/>
                  </a:cubicBezTo>
                  <a:cubicBezTo>
                    <a:pt x="362" y="38"/>
                    <a:pt x="247" y="30"/>
                    <a:pt x="132" y="13"/>
                  </a:cubicBezTo>
                  <a:cubicBezTo>
                    <a:pt x="114" y="4"/>
                    <a:pt x="99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72"/>
            <p:cNvSpPr/>
            <p:nvPr/>
          </p:nvSpPr>
          <p:spPr>
            <a:xfrm rot="10800000">
              <a:off x="7806850" y="4741038"/>
              <a:ext cx="111100" cy="63825"/>
            </a:xfrm>
            <a:custGeom>
              <a:rect b="b" l="l" r="r" t="t"/>
              <a:pathLst>
                <a:path extrusionOk="0" h="2553" w="4444">
                  <a:moveTo>
                    <a:pt x="4272" y="1"/>
                  </a:moveTo>
                  <a:cubicBezTo>
                    <a:pt x="4248" y="1"/>
                    <a:pt x="4224" y="6"/>
                    <a:pt x="4199" y="18"/>
                  </a:cubicBezTo>
                  <a:cubicBezTo>
                    <a:pt x="2983" y="1037"/>
                    <a:pt x="1603" y="1826"/>
                    <a:pt x="92" y="2351"/>
                  </a:cubicBezTo>
                  <a:cubicBezTo>
                    <a:pt x="1" y="2382"/>
                    <a:pt x="22" y="2552"/>
                    <a:pt x="129" y="2552"/>
                  </a:cubicBezTo>
                  <a:cubicBezTo>
                    <a:pt x="138" y="2552"/>
                    <a:pt x="147" y="2551"/>
                    <a:pt x="158" y="2549"/>
                  </a:cubicBezTo>
                  <a:cubicBezTo>
                    <a:pt x="1702" y="1990"/>
                    <a:pt x="3115" y="1201"/>
                    <a:pt x="4364" y="183"/>
                  </a:cubicBezTo>
                  <a:cubicBezTo>
                    <a:pt x="4444" y="102"/>
                    <a:pt x="4372" y="1"/>
                    <a:pt x="42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72"/>
            <p:cNvSpPr/>
            <p:nvPr/>
          </p:nvSpPr>
          <p:spPr>
            <a:xfrm rot="10800000">
              <a:off x="7766725" y="4829863"/>
              <a:ext cx="40800" cy="35375"/>
            </a:xfrm>
            <a:custGeom>
              <a:rect b="b" l="l" r="r" t="t"/>
              <a:pathLst>
                <a:path extrusionOk="0" h="1415" w="1632">
                  <a:moveTo>
                    <a:pt x="1486" y="0"/>
                  </a:moveTo>
                  <a:cubicBezTo>
                    <a:pt x="1463" y="0"/>
                    <a:pt x="1441" y="10"/>
                    <a:pt x="1425" y="34"/>
                  </a:cubicBezTo>
                  <a:cubicBezTo>
                    <a:pt x="1228" y="264"/>
                    <a:pt x="998" y="495"/>
                    <a:pt x="801" y="692"/>
                  </a:cubicBezTo>
                  <a:cubicBezTo>
                    <a:pt x="702" y="790"/>
                    <a:pt x="604" y="922"/>
                    <a:pt x="505" y="1020"/>
                  </a:cubicBezTo>
                  <a:cubicBezTo>
                    <a:pt x="374" y="1119"/>
                    <a:pt x="407" y="1119"/>
                    <a:pt x="341" y="1152"/>
                  </a:cubicBezTo>
                  <a:cubicBezTo>
                    <a:pt x="275" y="1185"/>
                    <a:pt x="242" y="1217"/>
                    <a:pt x="209" y="1217"/>
                  </a:cubicBezTo>
                  <a:cubicBezTo>
                    <a:pt x="188" y="1207"/>
                    <a:pt x="168" y="1202"/>
                    <a:pt x="149" y="1202"/>
                  </a:cubicBezTo>
                  <a:cubicBezTo>
                    <a:pt x="52" y="1202"/>
                    <a:pt x="1" y="1327"/>
                    <a:pt x="111" y="1382"/>
                  </a:cubicBezTo>
                  <a:lnTo>
                    <a:pt x="78" y="1382"/>
                  </a:lnTo>
                  <a:cubicBezTo>
                    <a:pt x="133" y="1404"/>
                    <a:pt x="188" y="1415"/>
                    <a:pt x="240" y="1415"/>
                  </a:cubicBezTo>
                  <a:cubicBezTo>
                    <a:pt x="345" y="1415"/>
                    <a:pt x="440" y="1371"/>
                    <a:pt x="505" y="1283"/>
                  </a:cubicBezTo>
                  <a:cubicBezTo>
                    <a:pt x="637" y="1185"/>
                    <a:pt x="735" y="1053"/>
                    <a:pt x="867" y="922"/>
                  </a:cubicBezTo>
                  <a:cubicBezTo>
                    <a:pt x="1097" y="692"/>
                    <a:pt x="1327" y="429"/>
                    <a:pt x="1557" y="199"/>
                  </a:cubicBezTo>
                  <a:cubicBezTo>
                    <a:pt x="1631" y="99"/>
                    <a:pt x="1556" y="0"/>
                    <a:pt x="14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72"/>
            <p:cNvSpPr/>
            <p:nvPr/>
          </p:nvSpPr>
          <p:spPr>
            <a:xfrm rot="10800000">
              <a:off x="7465700" y="4693613"/>
              <a:ext cx="182750" cy="19725"/>
            </a:xfrm>
            <a:custGeom>
              <a:rect b="b" l="l" r="r" t="t"/>
              <a:pathLst>
                <a:path extrusionOk="0" h="789" w="7310">
                  <a:moveTo>
                    <a:pt x="130" y="0"/>
                  </a:moveTo>
                  <a:cubicBezTo>
                    <a:pt x="47" y="0"/>
                    <a:pt x="0" y="142"/>
                    <a:pt x="90" y="202"/>
                  </a:cubicBezTo>
                  <a:cubicBezTo>
                    <a:pt x="1487" y="595"/>
                    <a:pt x="2907" y="789"/>
                    <a:pt x="4330" y="789"/>
                  </a:cubicBezTo>
                  <a:cubicBezTo>
                    <a:pt x="5284" y="789"/>
                    <a:pt x="6238" y="702"/>
                    <a:pt x="7188" y="531"/>
                  </a:cubicBezTo>
                  <a:cubicBezTo>
                    <a:pt x="7309" y="500"/>
                    <a:pt x="7290" y="330"/>
                    <a:pt x="7183" y="330"/>
                  </a:cubicBezTo>
                  <a:cubicBezTo>
                    <a:pt x="7174" y="330"/>
                    <a:pt x="7165" y="331"/>
                    <a:pt x="7155" y="333"/>
                  </a:cubicBezTo>
                  <a:cubicBezTo>
                    <a:pt x="6242" y="501"/>
                    <a:pt x="5319" y="582"/>
                    <a:pt x="4397" y="582"/>
                  </a:cubicBezTo>
                  <a:cubicBezTo>
                    <a:pt x="2964" y="582"/>
                    <a:pt x="1536" y="385"/>
                    <a:pt x="156" y="5"/>
                  </a:cubicBezTo>
                  <a:cubicBezTo>
                    <a:pt x="147" y="2"/>
                    <a:pt x="138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72"/>
            <p:cNvSpPr/>
            <p:nvPr/>
          </p:nvSpPr>
          <p:spPr>
            <a:xfrm rot="10800000">
              <a:off x="7524625" y="4727463"/>
              <a:ext cx="98325" cy="9675"/>
            </a:xfrm>
            <a:custGeom>
              <a:rect b="b" l="l" r="r" t="t"/>
              <a:pathLst>
                <a:path extrusionOk="0" h="387" w="3933">
                  <a:moveTo>
                    <a:pt x="126" y="0"/>
                  </a:moveTo>
                  <a:cubicBezTo>
                    <a:pt x="19" y="0"/>
                    <a:pt x="0" y="171"/>
                    <a:pt x="121" y="201"/>
                  </a:cubicBezTo>
                  <a:lnTo>
                    <a:pt x="89" y="201"/>
                  </a:lnTo>
                  <a:cubicBezTo>
                    <a:pt x="868" y="327"/>
                    <a:pt x="1661" y="386"/>
                    <a:pt x="2459" y="386"/>
                  </a:cubicBezTo>
                  <a:cubicBezTo>
                    <a:pt x="2905" y="386"/>
                    <a:pt x="3354" y="368"/>
                    <a:pt x="3802" y="332"/>
                  </a:cubicBezTo>
                  <a:cubicBezTo>
                    <a:pt x="3924" y="332"/>
                    <a:pt x="3933" y="132"/>
                    <a:pt x="3826" y="132"/>
                  </a:cubicBezTo>
                  <a:cubicBezTo>
                    <a:pt x="3819" y="132"/>
                    <a:pt x="3811" y="133"/>
                    <a:pt x="3802" y="135"/>
                  </a:cubicBezTo>
                  <a:cubicBezTo>
                    <a:pt x="3365" y="171"/>
                    <a:pt x="2929" y="189"/>
                    <a:pt x="2493" y="189"/>
                  </a:cubicBezTo>
                  <a:cubicBezTo>
                    <a:pt x="1713" y="189"/>
                    <a:pt x="934" y="130"/>
                    <a:pt x="154" y="4"/>
                  </a:cubicBezTo>
                  <a:cubicBezTo>
                    <a:pt x="144" y="1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72"/>
            <p:cNvSpPr/>
            <p:nvPr/>
          </p:nvSpPr>
          <p:spPr>
            <a:xfrm rot="10800000">
              <a:off x="7524600" y="4748538"/>
              <a:ext cx="28775" cy="7400"/>
            </a:xfrm>
            <a:custGeom>
              <a:rect b="b" l="l" r="r" t="t"/>
              <a:pathLst>
                <a:path extrusionOk="0" h="296" w="1151">
                  <a:moveTo>
                    <a:pt x="1019" y="0"/>
                  </a:moveTo>
                  <a:cubicBezTo>
                    <a:pt x="723" y="66"/>
                    <a:pt x="427" y="99"/>
                    <a:pt x="132" y="99"/>
                  </a:cubicBezTo>
                  <a:cubicBezTo>
                    <a:pt x="0" y="99"/>
                    <a:pt x="0" y="296"/>
                    <a:pt x="132" y="296"/>
                  </a:cubicBezTo>
                  <a:cubicBezTo>
                    <a:pt x="460" y="296"/>
                    <a:pt x="756" y="263"/>
                    <a:pt x="1085" y="197"/>
                  </a:cubicBezTo>
                  <a:cubicBezTo>
                    <a:pt x="1150" y="197"/>
                    <a:pt x="1150" y="131"/>
                    <a:pt x="1150" y="66"/>
                  </a:cubicBezTo>
                  <a:cubicBezTo>
                    <a:pt x="1150" y="33"/>
                    <a:pt x="1085" y="0"/>
                    <a:pt x="101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72"/>
            <p:cNvSpPr/>
            <p:nvPr/>
          </p:nvSpPr>
          <p:spPr>
            <a:xfrm rot="10800000">
              <a:off x="7160675" y="4876563"/>
              <a:ext cx="25025" cy="114525"/>
            </a:xfrm>
            <a:custGeom>
              <a:rect b="b" l="l" r="r" t="t"/>
              <a:pathLst>
                <a:path extrusionOk="0" h="4581" w="1001">
                  <a:moveTo>
                    <a:pt x="139" y="1"/>
                  </a:moveTo>
                  <a:cubicBezTo>
                    <a:pt x="71" y="1"/>
                    <a:pt x="0" y="78"/>
                    <a:pt x="47" y="172"/>
                  </a:cubicBezTo>
                  <a:cubicBezTo>
                    <a:pt x="475" y="797"/>
                    <a:pt x="705" y="1552"/>
                    <a:pt x="770" y="2308"/>
                  </a:cubicBezTo>
                  <a:cubicBezTo>
                    <a:pt x="803" y="2670"/>
                    <a:pt x="770" y="3064"/>
                    <a:pt x="705" y="3425"/>
                  </a:cubicBezTo>
                  <a:cubicBezTo>
                    <a:pt x="639" y="3787"/>
                    <a:pt x="540" y="4214"/>
                    <a:pt x="212" y="4378"/>
                  </a:cubicBezTo>
                  <a:cubicBezTo>
                    <a:pt x="124" y="4466"/>
                    <a:pt x="193" y="4581"/>
                    <a:pt x="279" y="4581"/>
                  </a:cubicBezTo>
                  <a:cubicBezTo>
                    <a:pt x="289" y="4581"/>
                    <a:pt x="300" y="4579"/>
                    <a:pt x="310" y="4576"/>
                  </a:cubicBezTo>
                  <a:cubicBezTo>
                    <a:pt x="606" y="4378"/>
                    <a:pt x="803" y="4083"/>
                    <a:pt x="836" y="3754"/>
                  </a:cubicBezTo>
                  <a:cubicBezTo>
                    <a:pt x="935" y="3327"/>
                    <a:pt x="1000" y="2900"/>
                    <a:pt x="967" y="2473"/>
                  </a:cubicBezTo>
                  <a:cubicBezTo>
                    <a:pt x="935" y="1618"/>
                    <a:pt x="705" y="764"/>
                    <a:pt x="212" y="41"/>
                  </a:cubicBezTo>
                  <a:cubicBezTo>
                    <a:pt x="193" y="13"/>
                    <a:pt x="16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72"/>
            <p:cNvSpPr/>
            <p:nvPr/>
          </p:nvSpPr>
          <p:spPr>
            <a:xfrm rot="10800000">
              <a:off x="7140150" y="4843738"/>
              <a:ext cx="31050" cy="77325"/>
            </a:xfrm>
            <a:custGeom>
              <a:rect b="b" l="l" r="r" t="t"/>
              <a:pathLst>
                <a:path extrusionOk="0" h="3093" w="1242">
                  <a:moveTo>
                    <a:pt x="1098" y="0"/>
                  </a:moveTo>
                  <a:cubicBezTo>
                    <a:pt x="1045" y="0"/>
                    <a:pt x="995" y="33"/>
                    <a:pt x="1012" y="99"/>
                  </a:cubicBezTo>
                  <a:cubicBezTo>
                    <a:pt x="1045" y="624"/>
                    <a:pt x="979" y="1183"/>
                    <a:pt x="847" y="1742"/>
                  </a:cubicBezTo>
                  <a:cubicBezTo>
                    <a:pt x="716" y="2136"/>
                    <a:pt x="552" y="2695"/>
                    <a:pt x="92" y="2859"/>
                  </a:cubicBezTo>
                  <a:cubicBezTo>
                    <a:pt x="1" y="2920"/>
                    <a:pt x="22" y="3093"/>
                    <a:pt x="129" y="3093"/>
                  </a:cubicBezTo>
                  <a:cubicBezTo>
                    <a:pt x="138" y="3093"/>
                    <a:pt x="147" y="3091"/>
                    <a:pt x="157" y="3089"/>
                  </a:cubicBezTo>
                  <a:lnTo>
                    <a:pt x="190" y="3056"/>
                  </a:lnTo>
                  <a:cubicBezTo>
                    <a:pt x="617" y="2826"/>
                    <a:pt x="913" y="2399"/>
                    <a:pt x="1012" y="1906"/>
                  </a:cubicBezTo>
                  <a:cubicBezTo>
                    <a:pt x="1176" y="1315"/>
                    <a:pt x="1242" y="690"/>
                    <a:pt x="1209" y="99"/>
                  </a:cubicBezTo>
                  <a:cubicBezTo>
                    <a:pt x="1209" y="33"/>
                    <a:pt x="1151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72"/>
            <p:cNvSpPr/>
            <p:nvPr/>
          </p:nvSpPr>
          <p:spPr>
            <a:xfrm rot="10800000">
              <a:off x="7180950" y="4790038"/>
              <a:ext cx="78625" cy="50475"/>
            </a:xfrm>
            <a:custGeom>
              <a:rect b="b" l="l" r="r" t="t"/>
              <a:pathLst>
                <a:path extrusionOk="0" h="2019" w="3145">
                  <a:moveTo>
                    <a:pt x="2975" y="1"/>
                  </a:moveTo>
                  <a:cubicBezTo>
                    <a:pt x="2951" y="1"/>
                    <a:pt x="2926" y="9"/>
                    <a:pt x="2904" y="31"/>
                  </a:cubicBezTo>
                  <a:cubicBezTo>
                    <a:pt x="2082" y="787"/>
                    <a:pt x="1129" y="1411"/>
                    <a:pt x="111" y="1839"/>
                  </a:cubicBezTo>
                  <a:cubicBezTo>
                    <a:pt x="0" y="1894"/>
                    <a:pt x="75" y="2018"/>
                    <a:pt x="160" y="2018"/>
                  </a:cubicBezTo>
                  <a:cubicBezTo>
                    <a:pt x="177" y="2018"/>
                    <a:pt x="193" y="2014"/>
                    <a:pt x="209" y="2003"/>
                  </a:cubicBezTo>
                  <a:lnTo>
                    <a:pt x="176" y="2003"/>
                  </a:lnTo>
                  <a:cubicBezTo>
                    <a:pt x="1228" y="1576"/>
                    <a:pt x="2214" y="951"/>
                    <a:pt x="3068" y="163"/>
                  </a:cubicBezTo>
                  <a:cubicBezTo>
                    <a:pt x="3145" y="112"/>
                    <a:pt x="3062" y="1"/>
                    <a:pt x="29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72"/>
            <p:cNvSpPr/>
            <p:nvPr/>
          </p:nvSpPr>
          <p:spPr>
            <a:xfrm rot="10800000">
              <a:off x="8346350" y="4386163"/>
              <a:ext cx="121700" cy="86100"/>
            </a:xfrm>
            <a:custGeom>
              <a:rect b="b" l="l" r="r" t="t"/>
              <a:pathLst>
                <a:path extrusionOk="0" h="3444" w="4868">
                  <a:moveTo>
                    <a:pt x="159" y="0"/>
                  </a:moveTo>
                  <a:cubicBezTo>
                    <a:pt x="83" y="0"/>
                    <a:pt x="1" y="85"/>
                    <a:pt x="47" y="154"/>
                  </a:cubicBezTo>
                  <a:lnTo>
                    <a:pt x="79" y="154"/>
                  </a:lnTo>
                  <a:cubicBezTo>
                    <a:pt x="1131" y="1797"/>
                    <a:pt x="2807" y="2980"/>
                    <a:pt x="4680" y="3440"/>
                  </a:cubicBezTo>
                  <a:cubicBezTo>
                    <a:pt x="4690" y="3443"/>
                    <a:pt x="4700" y="3444"/>
                    <a:pt x="4709" y="3444"/>
                  </a:cubicBezTo>
                  <a:cubicBezTo>
                    <a:pt x="4820" y="3444"/>
                    <a:pt x="4867" y="3273"/>
                    <a:pt x="4746" y="3243"/>
                  </a:cubicBezTo>
                  <a:cubicBezTo>
                    <a:pt x="2905" y="2783"/>
                    <a:pt x="1262" y="1633"/>
                    <a:pt x="244" y="56"/>
                  </a:cubicBezTo>
                  <a:cubicBezTo>
                    <a:pt x="224" y="16"/>
                    <a:pt x="192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72"/>
            <p:cNvSpPr/>
            <p:nvPr/>
          </p:nvSpPr>
          <p:spPr>
            <a:xfrm rot="10800000">
              <a:off x="8355150" y="4413363"/>
              <a:ext cx="63800" cy="38250"/>
            </a:xfrm>
            <a:custGeom>
              <a:rect b="b" l="l" r="r" t="t"/>
              <a:pathLst>
                <a:path extrusionOk="0" h="1530" w="2552">
                  <a:moveTo>
                    <a:pt x="161" y="0"/>
                  </a:moveTo>
                  <a:cubicBezTo>
                    <a:pt x="78" y="0"/>
                    <a:pt x="1" y="102"/>
                    <a:pt x="54" y="182"/>
                  </a:cubicBezTo>
                  <a:cubicBezTo>
                    <a:pt x="711" y="807"/>
                    <a:pt x="1500" y="1267"/>
                    <a:pt x="2387" y="1530"/>
                  </a:cubicBezTo>
                  <a:cubicBezTo>
                    <a:pt x="2486" y="1530"/>
                    <a:pt x="2552" y="1365"/>
                    <a:pt x="2420" y="1333"/>
                  </a:cubicBezTo>
                  <a:cubicBezTo>
                    <a:pt x="1599" y="1070"/>
                    <a:pt x="843" y="610"/>
                    <a:pt x="219" y="18"/>
                  </a:cubicBezTo>
                  <a:cubicBezTo>
                    <a:pt x="200" y="6"/>
                    <a:pt x="180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72"/>
            <p:cNvSpPr/>
            <p:nvPr/>
          </p:nvSpPr>
          <p:spPr>
            <a:xfrm rot="10800000">
              <a:off x="8325575" y="4429788"/>
              <a:ext cx="50475" cy="22050"/>
            </a:xfrm>
            <a:custGeom>
              <a:rect b="b" l="l" r="r" t="t"/>
              <a:pathLst>
                <a:path extrusionOk="0" h="882" w="2019">
                  <a:moveTo>
                    <a:pt x="123" y="0"/>
                  </a:moveTo>
                  <a:cubicBezTo>
                    <a:pt x="49" y="0"/>
                    <a:pt x="0" y="139"/>
                    <a:pt x="80" y="191"/>
                  </a:cubicBezTo>
                  <a:cubicBezTo>
                    <a:pt x="606" y="553"/>
                    <a:pt x="1230" y="816"/>
                    <a:pt x="1887" y="882"/>
                  </a:cubicBezTo>
                  <a:cubicBezTo>
                    <a:pt x="2019" y="882"/>
                    <a:pt x="2019" y="684"/>
                    <a:pt x="1887" y="684"/>
                  </a:cubicBezTo>
                  <a:cubicBezTo>
                    <a:pt x="1263" y="586"/>
                    <a:pt x="671" y="356"/>
                    <a:pt x="178" y="27"/>
                  </a:cubicBezTo>
                  <a:cubicBezTo>
                    <a:pt x="159" y="8"/>
                    <a:pt x="14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72"/>
            <p:cNvSpPr/>
            <p:nvPr/>
          </p:nvSpPr>
          <p:spPr>
            <a:xfrm rot="10800000">
              <a:off x="8131375" y="4379463"/>
              <a:ext cx="117000" cy="70625"/>
            </a:xfrm>
            <a:custGeom>
              <a:rect b="b" l="l" r="r" t="t"/>
              <a:pathLst>
                <a:path extrusionOk="0" h="2825" w="4680">
                  <a:moveTo>
                    <a:pt x="4547" y="0"/>
                  </a:moveTo>
                  <a:cubicBezTo>
                    <a:pt x="4518" y="0"/>
                    <a:pt x="4489" y="16"/>
                    <a:pt x="4469" y="56"/>
                  </a:cubicBezTo>
                  <a:cubicBezTo>
                    <a:pt x="3746" y="1074"/>
                    <a:pt x="2761" y="1896"/>
                    <a:pt x="1578" y="2323"/>
                  </a:cubicBezTo>
                  <a:cubicBezTo>
                    <a:pt x="1204" y="2524"/>
                    <a:pt x="780" y="2625"/>
                    <a:pt x="349" y="2625"/>
                  </a:cubicBezTo>
                  <a:cubicBezTo>
                    <a:pt x="288" y="2625"/>
                    <a:pt x="226" y="2623"/>
                    <a:pt x="165" y="2619"/>
                  </a:cubicBezTo>
                  <a:cubicBezTo>
                    <a:pt x="66" y="2619"/>
                    <a:pt x="0" y="2816"/>
                    <a:pt x="132" y="2816"/>
                  </a:cubicBezTo>
                  <a:cubicBezTo>
                    <a:pt x="207" y="2821"/>
                    <a:pt x="282" y="2824"/>
                    <a:pt x="358" y="2824"/>
                  </a:cubicBezTo>
                  <a:cubicBezTo>
                    <a:pt x="750" y="2824"/>
                    <a:pt x="1154" y="2751"/>
                    <a:pt x="1512" y="2586"/>
                  </a:cubicBezTo>
                  <a:cubicBezTo>
                    <a:pt x="1939" y="2422"/>
                    <a:pt x="2333" y="2225"/>
                    <a:pt x="2728" y="1995"/>
                  </a:cubicBezTo>
                  <a:cubicBezTo>
                    <a:pt x="3484" y="1502"/>
                    <a:pt x="4141" y="877"/>
                    <a:pt x="4634" y="154"/>
                  </a:cubicBezTo>
                  <a:cubicBezTo>
                    <a:pt x="4680" y="85"/>
                    <a:pt x="4613" y="0"/>
                    <a:pt x="45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72"/>
            <p:cNvSpPr/>
            <p:nvPr/>
          </p:nvSpPr>
          <p:spPr>
            <a:xfrm rot="10800000">
              <a:off x="8056425" y="4393563"/>
              <a:ext cx="96650" cy="114450"/>
            </a:xfrm>
            <a:custGeom>
              <a:rect b="b" l="l" r="r" t="t"/>
              <a:pathLst>
                <a:path extrusionOk="0" h="4578" w="3866">
                  <a:moveTo>
                    <a:pt x="3735" y="1"/>
                  </a:moveTo>
                  <a:cubicBezTo>
                    <a:pt x="3697" y="1"/>
                    <a:pt x="3660" y="22"/>
                    <a:pt x="3648" y="73"/>
                  </a:cubicBezTo>
                  <a:cubicBezTo>
                    <a:pt x="3352" y="960"/>
                    <a:pt x="2892" y="1781"/>
                    <a:pt x="2235" y="2471"/>
                  </a:cubicBezTo>
                  <a:cubicBezTo>
                    <a:pt x="1939" y="2800"/>
                    <a:pt x="1643" y="3129"/>
                    <a:pt x="1315" y="3457"/>
                  </a:cubicBezTo>
                  <a:cubicBezTo>
                    <a:pt x="1150" y="3621"/>
                    <a:pt x="986" y="3753"/>
                    <a:pt x="822" y="3917"/>
                  </a:cubicBezTo>
                  <a:cubicBezTo>
                    <a:pt x="657" y="4082"/>
                    <a:pt x="395" y="4312"/>
                    <a:pt x="132" y="4377"/>
                  </a:cubicBezTo>
                  <a:cubicBezTo>
                    <a:pt x="9" y="4377"/>
                    <a:pt x="1" y="4578"/>
                    <a:pt x="107" y="4578"/>
                  </a:cubicBezTo>
                  <a:cubicBezTo>
                    <a:pt x="115" y="4578"/>
                    <a:pt x="123" y="4577"/>
                    <a:pt x="132" y="4574"/>
                  </a:cubicBezTo>
                  <a:cubicBezTo>
                    <a:pt x="592" y="4542"/>
                    <a:pt x="953" y="4082"/>
                    <a:pt x="1282" y="3753"/>
                  </a:cubicBezTo>
                  <a:cubicBezTo>
                    <a:pt x="1577" y="3457"/>
                    <a:pt x="2005" y="3063"/>
                    <a:pt x="2366" y="2669"/>
                  </a:cubicBezTo>
                  <a:cubicBezTo>
                    <a:pt x="3023" y="1946"/>
                    <a:pt x="3549" y="1058"/>
                    <a:pt x="3845" y="138"/>
                  </a:cubicBezTo>
                  <a:cubicBezTo>
                    <a:pt x="3865" y="57"/>
                    <a:pt x="3798" y="1"/>
                    <a:pt x="373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72"/>
            <p:cNvSpPr/>
            <p:nvPr/>
          </p:nvSpPr>
          <p:spPr>
            <a:xfrm rot="10800000">
              <a:off x="8073100" y="4466813"/>
              <a:ext cx="44125" cy="58200"/>
            </a:xfrm>
            <a:custGeom>
              <a:rect b="b" l="l" r="r" t="t"/>
              <a:pathLst>
                <a:path extrusionOk="0" h="2328" w="1765">
                  <a:moveTo>
                    <a:pt x="1643" y="0"/>
                  </a:moveTo>
                  <a:cubicBezTo>
                    <a:pt x="1611" y="0"/>
                    <a:pt x="1578" y="19"/>
                    <a:pt x="1556" y="62"/>
                  </a:cubicBezTo>
                  <a:cubicBezTo>
                    <a:pt x="1162" y="818"/>
                    <a:pt x="669" y="1508"/>
                    <a:pt x="78" y="2166"/>
                  </a:cubicBezTo>
                  <a:cubicBezTo>
                    <a:pt x="1" y="2217"/>
                    <a:pt x="84" y="2328"/>
                    <a:pt x="155" y="2328"/>
                  </a:cubicBezTo>
                  <a:cubicBezTo>
                    <a:pt x="175" y="2328"/>
                    <a:pt x="195" y="2319"/>
                    <a:pt x="209" y="2297"/>
                  </a:cubicBezTo>
                  <a:cubicBezTo>
                    <a:pt x="834" y="1673"/>
                    <a:pt x="1326" y="950"/>
                    <a:pt x="1721" y="161"/>
                  </a:cubicBezTo>
                  <a:cubicBezTo>
                    <a:pt x="1765" y="73"/>
                    <a:pt x="1706" y="0"/>
                    <a:pt x="164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72"/>
            <p:cNvSpPr/>
            <p:nvPr/>
          </p:nvSpPr>
          <p:spPr>
            <a:xfrm rot="10800000">
              <a:off x="8694625" y="4045688"/>
              <a:ext cx="158375" cy="16175"/>
            </a:xfrm>
            <a:custGeom>
              <a:rect b="b" l="l" r="r" t="t"/>
              <a:pathLst>
                <a:path extrusionOk="0" h="647" w="6335">
                  <a:moveTo>
                    <a:pt x="6206" y="0"/>
                  </a:moveTo>
                  <a:cubicBezTo>
                    <a:pt x="6198" y="0"/>
                    <a:pt x="6188" y="1"/>
                    <a:pt x="6178" y="4"/>
                  </a:cubicBezTo>
                  <a:cubicBezTo>
                    <a:pt x="5131" y="301"/>
                    <a:pt x="4055" y="449"/>
                    <a:pt x="2982" y="449"/>
                  </a:cubicBezTo>
                  <a:cubicBezTo>
                    <a:pt x="2035" y="449"/>
                    <a:pt x="1089" y="334"/>
                    <a:pt x="165" y="103"/>
                  </a:cubicBezTo>
                  <a:cubicBezTo>
                    <a:pt x="33" y="103"/>
                    <a:pt x="0" y="267"/>
                    <a:pt x="132" y="300"/>
                  </a:cubicBezTo>
                  <a:cubicBezTo>
                    <a:pt x="1071" y="531"/>
                    <a:pt x="2033" y="646"/>
                    <a:pt x="2995" y="646"/>
                  </a:cubicBezTo>
                  <a:cubicBezTo>
                    <a:pt x="4086" y="646"/>
                    <a:pt x="5179" y="498"/>
                    <a:pt x="6244" y="201"/>
                  </a:cubicBezTo>
                  <a:cubicBezTo>
                    <a:pt x="6335" y="171"/>
                    <a:pt x="6314" y="0"/>
                    <a:pt x="620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72"/>
            <p:cNvSpPr/>
            <p:nvPr/>
          </p:nvSpPr>
          <p:spPr>
            <a:xfrm rot="10800000">
              <a:off x="8732225" y="4062863"/>
              <a:ext cx="78675" cy="8850"/>
            </a:xfrm>
            <a:custGeom>
              <a:rect b="b" l="l" r="r" t="t"/>
              <a:pathLst>
                <a:path extrusionOk="0" h="354" w="3147">
                  <a:moveTo>
                    <a:pt x="164" y="0"/>
                  </a:moveTo>
                  <a:cubicBezTo>
                    <a:pt x="50" y="0"/>
                    <a:pt x="1" y="201"/>
                    <a:pt x="124" y="201"/>
                  </a:cubicBezTo>
                  <a:cubicBezTo>
                    <a:pt x="622" y="304"/>
                    <a:pt x="1129" y="353"/>
                    <a:pt x="1636" y="353"/>
                  </a:cubicBezTo>
                  <a:cubicBezTo>
                    <a:pt x="2098" y="353"/>
                    <a:pt x="2561" y="312"/>
                    <a:pt x="3015" y="234"/>
                  </a:cubicBezTo>
                  <a:cubicBezTo>
                    <a:pt x="3147" y="234"/>
                    <a:pt x="3081" y="36"/>
                    <a:pt x="2950" y="36"/>
                  </a:cubicBezTo>
                  <a:cubicBezTo>
                    <a:pt x="2535" y="111"/>
                    <a:pt x="2121" y="145"/>
                    <a:pt x="1706" y="145"/>
                  </a:cubicBezTo>
                  <a:cubicBezTo>
                    <a:pt x="1201" y="145"/>
                    <a:pt x="695" y="94"/>
                    <a:pt x="189" y="4"/>
                  </a:cubicBezTo>
                  <a:cubicBezTo>
                    <a:pt x="181" y="1"/>
                    <a:pt x="172" y="0"/>
                    <a:pt x="16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72"/>
            <p:cNvSpPr/>
            <p:nvPr/>
          </p:nvSpPr>
          <p:spPr>
            <a:xfrm rot="10800000">
              <a:off x="8730000" y="4083113"/>
              <a:ext cx="53175" cy="9150"/>
            </a:xfrm>
            <a:custGeom>
              <a:rect b="b" l="l" r="r" t="t"/>
              <a:pathLst>
                <a:path extrusionOk="0" h="366" w="2127">
                  <a:moveTo>
                    <a:pt x="1968" y="0"/>
                  </a:moveTo>
                  <a:cubicBezTo>
                    <a:pt x="1959" y="0"/>
                    <a:pt x="1949" y="2"/>
                    <a:pt x="1939" y="4"/>
                  </a:cubicBezTo>
                  <a:cubicBezTo>
                    <a:pt x="1487" y="105"/>
                    <a:pt x="1035" y="147"/>
                    <a:pt x="569" y="147"/>
                  </a:cubicBezTo>
                  <a:cubicBezTo>
                    <a:pt x="425" y="147"/>
                    <a:pt x="279" y="143"/>
                    <a:pt x="132" y="136"/>
                  </a:cubicBezTo>
                  <a:cubicBezTo>
                    <a:pt x="0" y="136"/>
                    <a:pt x="0" y="333"/>
                    <a:pt x="132" y="366"/>
                  </a:cubicBezTo>
                  <a:cubicBezTo>
                    <a:pt x="756" y="366"/>
                    <a:pt x="1381" y="333"/>
                    <a:pt x="2005" y="201"/>
                  </a:cubicBezTo>
                  <a:cubicBezTo>
                    <a:pt x="2126" y="171"/>
                    <a:pt x="2080" y="0"/>
                    <a:pt x="19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72"/>
            <p:cNvSpPr/>
            <p:nvPr/>
          </p:nvSpPr>
          <p:spPr>
            <a:xfrm rot="10800000">
              <a:off x="8529300" y="4168463"/>
              <a:ext cx="26900" cy="198550"/>
            </a:xfrm>
            <a:custGeom>
              <a:rect b="b" l="l" r="r" t="t"/>
              <a:pathLst>
                <a:path extrusionOk="0" h="7942" w="1076">
                  <a:moveTo>
                    <a:pt x="412" y="1"/>
                  </a:moveTo>
                  <a:cubicBezTo>
                    <a:pt x="355" y="1"/>
                    <a:pt x="301" y="44"/>
                    <a:pt x="319" y="117"/>
                  </a:cubicBezTo>
                  <a:cubicBezTo>
                    <a:pt x="582" y="1465"/>
                    <a:pt x="779" y="2845"/>
                    <a:pt x="845" y="4225"/>
                  </a:cubicBezTo>
                  <a:cubicBezTo>
                    <a:pt x="878" y="4882"/>
                    <a:pt x="845" y="5539"/>
                    <a:pt x="779" y="6197"/>
                  </a:cubicBezTo>
                  <a:cubicBezTo>
                    <a:pt x="747" y="6657"/>
                    <a:pt x="714" y="7610"/>
                    <a:pt x="122" y="7741"/>
                  </a:cubicBezTo>
                  <a:cubicBezTo>
                    <a:pt x="1" y="7771"/>
                    <a:pt x="48" y="7942"/>
                    <a:pt x="159" y="7942"/>
                  </a:cubicBezTo>
                  <a:cubicBezTo>
                    <a:pt x="168" y="7942"/>
                    <a:pt x="178" y="7941"/>
                    <a:pt x="188" y="7938"/>
                  </a:cubicBezTo>
                  <a:cubicBezTo>
                    <a:pt x="648" y="7840"/>
                    <a:pt x="812" y="7314"/>
                    <a:pt x="911" y="6887"/>
                  </a:cubicBezTo>
                  <a:cubicBezTo>
                    <a:pt x="1010" y="6131"/>
                    <a:pt x="1075" y="5375"/>
                    <a:pt x="1075" y="4619"/>
                  </a:cubicBezTo>
                  <a:cubicBezTo>
                    <a:pt x="1010" y="3108"/>
                    <a:pt x="812" y="1563"/>
                    <a:pt x="517" y="85"/>
                  </a:cubicBezTo>
                  <a:cubicBezTo>
                    <a:pt x="502" y="27"/>
                    <a:pt x="456" y="1"/>
                    <a:pt x="41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72"/>
            <p:cNvSpPr/>
            <p:nvPr/>
          </p:nvSpPr>
          <p:spPr>
            <a:xfrm rot="10800000">
              <a:off x="8549850" y="4202913"/>
              <a:ext cx="10375" cy="83275"/>
            </a:xfrm>
            <a:custGeom>
              <a:rect b="b" l="l" r="r" t="t"/>
              <a:pathLst>
                <a:path extrusionOk="0" h="3331" w="415">
                  <a:moveTo>
                    <a:pt x="177" y="0"/>
                  </a:moveTo>
                  <a:cubicBezTo>
                    <a:pt x="113" y="0"/>
                    <a:pt x="33" y="56"/>
                    <a:pt x="53" y="138"/>
                  </a:cubicBezTo>
                  <a:cubicBezTo>
                    <a:pt x="218" y="1156"/>
                    <a:pt x="185" y="2208"/>
                    <a:pt x="20" y="3194"/>
                  </a:cubicBezTo>
                  <a:cubicBezTo>
                    <a:pt x="0" y="3275"/>
                    <a:pt x="68" y="3331"/>
                    <a:pt x="130" y="3331"/>
                  </a:cubicBezTo>
                  <a:cubicBezTo>
                    <a:pt x="168" y="3331"/>
                    <a:pt x="205" y="3309"/>
                    <a:pt x="218" y="3259"/>
                  </a:cubicBezTo>
                  <a:cubicBezTo>
                    <a:pt x="415" y="2208"/>
                    <a:pt x="415" y="1123"/>
                    <a:pt x="250" y="72"/>
                  </a:cubicBezTo>
                  <a:cubicBezTo>
                    <a:pt x="250" y="22"/>
                    <a:pt x="217" y="0"/>
                    <a:pt x="17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72"/>
            <p:cNvSpPr/>
            <p:nvPr/>
          </p:nvSpPr>
          <p:spPr>
            <a:xfrm rot="10800000">
              <a:off x="8569550" y="4224613"/>
              <a:ext cx="9900" cy="43350"/>
            </a:xfrm>
            <a:custGeom>
              <a:rect b="b" l="l" r="r" t="t"/>
              <a:pathLst>
                <a:path extrusionOk="0" h="1734" w="396">
                  <a:moveTo>
                    <a:pt x="247" y="0"/>
                  </a:moveTo>
                  <a:cubicBezTo>
                    <a:pt x="190" y="0"/>
                    <a:pt x="132" y="33"/>
                    <a:pt x="132" y="99"/>
                  </a:cubicBezTo>
                  <a:cubicBezTo>
                    <a:pt x="198" y="592"/>
                    <a:pt x="132" y="1117"/>
                    <a:pt x="1" y="1610"/>
                  </a:cubicBezTo>
                  <a:cubicBezTo>
                    <a:pt x="1" y="1690"/>
                    <a:pt x="61" y="1733"/>
                    <a:pt x="116" y="1733"/>
                  </a:cubicBezTo>
                  <a:cubicBezTo>
                    <a:pt x="152" y="1733"/>
                    <a:pt x="185" y="1715"/>
                    <a:pt x="198" y="1676"/>
                  </a:cubicBezTo>
                  <a:cubicBezTo>
                    <a:pt x="329" y="1150"/>
                    <a:pt x="395" y="624"/>
                    <a:pt x="362" y="99"/>
                  </a:cubicBezTo>
                  <a:cubicBezTo>
                    <a:pt x="362" y="33"/>
                    <a:pt x="305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72"/>
            <p:cNvSpPr/>
            <p:nvPr/>
          </p:nvSpPr>
          <p:spPr>
            <a:xfrm rot="10800000">
              <a:off x="8468800" y="4036188"/>
              <a:ext cx="113700" cy="110100"/>
            </a:xfrm>
            <a:custGeom>
              <a:rect b="b" l="l" r="r" t="t"/>
              <a:pathLst>
                <a:path extrusionOk="0" h="4404" w="4548">
                  <a:moveTo>
                    <a:pt x="4426" y="0"/>
                  </a:moveTo>
                  <a:cubicBezTo>
                    <a:pt x="4398" y="0"/>
                    <a:pt x="4373" y="18"/>
                    <a:pt x="4362" y="62"/>
                  </a:cubicBezTo>
                  <a:cubicBezTo>
                    <a:pt x="3540" y="1935"/>
                    <a:pt x="1996" y="3447"/>
                    <a:pt x="90" y="4202"/>
                  </a:cubicBezTo>
                  <a:cubicBezTo>
                    <a:pt x="0" y="4262"/>
                    <a:pt x="19" y="4404"/>
                    <a:pt x="123" y="4404"/>
                  </a:cubicBezTo>
                  <a:cubicBezTo>
                    <a:pt x="133" y="4404"/>
                    <a:pt x="144" y="4403"/>
                    <a:pt x="156" y="4400"/>
                  </a:cubicBezTo>
                  <a:cubicBezTo>
                    <a:pt x="2127" y="3611"/>
                    <a:pt x="3672" y="2099"/>
                    <a:pt x="4526" y="161"/>
                  </a:cubicBezTo>
                  <a:cubicBezTo>
                    <a:pt x="4548" y="73"/>
                    <a:pt x="4482" y="0"/>
                    <a:pt x="44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72"/>
            <p:cNvSpPr/>
            <p:nvPr/>
          </p:nvSpPr>
          <p:spPr>
            <a:xfrm rot="10800000">
              <a:off x="8500425" y="4030538"/>
              <a:ext cx="64600" cy="47850"/>
            </a:xfrm>
            <a:custGeom>
              <a:rect b="b" l="l" r="r" t="t"/>
              <a:pathLst>
                <a:path extrusionOk="0" h="1914" w="2584">
                  <a:moveTo>
                    <a:pt x="2441" y="1"/>
                  </a:moveTo>
                  <a:cubicBezTo>
                    <a:pt x="2409" y="1"/>
                    <a:pt x="2376" y="13"/>
                    <a:pt x="2348" y="41"/>
                  </a:cubicBezTo>
                  <a:cubicBezTo>
                    <a:pt x="1757" y="796"/>
                    <a:pt x="1001" y="1355"/>
                    <a:pt x="114" y="1684"/>
                  </a:cubicBezTo>
                  <a:cubicBezTo>
                    <a:pt x="1" y="1740"/>
                    <a:pt x="34" y="1894"/>
                    <a:pt x="129" y="1894"/>
                  </a:cubicBezTo>
                  <a:cubicBezTo>
                    <a:pt x="144" y="1894"/>
                    <a:pt x="161" y="1890"/>
                    <a:pt x="180" y="1881"/>
                  </a:cubicBezTo>
                  <a:lnTo>
                    <a:pt x="180" y="1914"/>
                  </a:lnTo>
                  <a:cubicBezTo>
                    <a:pt x="1100" y="1552"/>
                    <a:pt x="1921" y="961"/>
                    <a:pt x="2513" y="172"/>
                  </a:cubicBezTo>
                  <a:cubicBezTo>
                    <a:pt x="2583" y="78"/>
                    <a:pt x="2519" y="1"/>
                    <a:pt x="244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72"/>
            <p:cNvSpPr/>
            <p:nvPr/>
          </p:nvSpPr>
          <p:spPr>
            <a:xfrm rot="10800000">
              <a:off x="8499525" y="4013763"/>
              <a:ext cx="47525" cy="37375"/>
            </a:xfrm>
            <a:custGeom>
              <a:rect b="b" l="l" r="r" t="t"/>
              <a:pathLst>
                <a:path extrusionOk="0" h="1495" w="1901">
                  <a:moveTo>
                    <a:pt x="1757" y="0"/>
                  </a:moveTo>
                  <a:cubicBezTo>
                    <a:pt x="1734" y="0"/>
                    <a:pt x="1711" y="10"/>
                    <a:pt x="1695" y="35"/>
                  </a:cubicBezTo>
                  <a:cubicBezTo>
                    <a:pt x="1235" y="561"/>
                    <a:pt x="709" y="988"/>
                    <a:pt x="85" y="1284"/>
                  </a:cubicBezTo>
                  <a:cubicBezTo>
                    <a:pt x="0" y="1340"/>
                    <a:pt x="61" y="1494"/>
                    <a:pt x="143" y="1494"/>
                  </a:cubicBezTo>
                  <a:cubicBezTo>
                    <a:pt x="156" y="1494"/>
                    <a:pt x="170" y="1490"/>
                    <a:pt x="183" y="1481"/>
                  </a:cubicBezTo>
                  <a:cubicBezTo>
                    <a:pt x="808" y="1152"/>
                    <a:pt x="1366" y="692"/>
                    <a:pt x="1826" y="166"/>
                  </a:cubicBezTo>
                  <a:cubicBezTo>
                    <a:pt x="1900" y="93"/>
                    <a:pt x="1826" y="0"/>
                    <a:pt x="175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72"/>
            <p:cNvSpPr/>
            <p:nvPr/>
          </p:nvSpPr>
          <p:spPr>
            <a:xfrm rot="10800000">
              <a:off x="8445025" y="3929563"/>
              <a:ext cx="96100" cy="20825"/>
            </a:xfrm>
            <a:custGeom>
              <a:rect b="b" l="l" r="r" t="t"/>
              <a:pathLst>
                <a:path extrusionOk="0" h="833" w="3844">
                  <a:moveTo>
                    <a:pt x="3679" y="1"/>
                  </a:moveTo>
                  <a:cubicBezTo>
                    <a:pt x="3663" y="1"/>
                    <a:pt x="3645" y="5"/>
                    <a:pt x="3627" y="14"/>
                  </a:cubicBezTo>
                  <a:cubicBezTo>
                    <a:pt x="3037" y="432"/>
                    <a:pt x="2359" y="642"/>
                    <a:pt x="1676" y="642"/>
                  </a:cubicBezTo>
                  <a:cubicBezTo>
                    <a:pt x="1179" y="642"/>
                    <a:pt x="680" y="531"/>
                    <a:pt x="209" y="310"/>
                  </a:cubicBezTo>
                  <a:cubicBezTo>
                    <a:pt x="188" y="299"/>
                    <a:pt x="168" y="294"/>
                    <a:pt x="149" y="294"/>
                  </a:cubicBezTo>
                  <a:cubicBezTo>
                    <a:pt x="52" y="294"/>
                    <a:pt x="1" y="419"/>
                    <a:pt x="111" y="474"/>
                  </a:cubicBezTo>
                  <a:cubicBezTo>
                    <a:pt x="605" y="714"/>
                    <a:pt x="1147" y="833"/>
                    <a:pt x="1692" y="833"/>
                  </a:cubicBezTo>
                  <a:cubicBezTo>
                    <a:pt x="2414" y="833"/>
                    <a:pt x="3140" y="623"/>
                    <a:pt x="3758" y="211"/>
                  </a:cubicBezTo>
                  <a:cubicBezTo>
                    <a:pt x="3843" y="155"/>
                    <a:pt x="3782" y="1"/>
                    <a:pt x="367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72"/>
            <p:cNvSpPr/>
            <p:nvPr/>
          </p:nvSpPr>
          <p:spPr>
            <a:xfrm rot="10800000">
              <a:off x="8296000" y="4045113"/>
              <a:ext cx="28450" cy="149750"/>
            </a:xfrm>
            <a:custGeom>
              <a:rect b="b" l="l" r="r" t="t"/>
              <a:pathLst>
                <a:path extrusionOk="0" h="5990" w="1138">
                  <a:moveTo>
                    <a:pt x="1039" y="1"/>
                  </a:moveTo>
                  <a:cubicBezTo>
                    <a:pt x="990" y="1"/>
                    <a:pt x="940" y="33"/>
                    <a:pt x="940" y="99"/>
                  </a:cubicBezTo>
                  <a:cubicBezTo>
                    <a:pt x="875" y="2038"/>
                    <a:pt x="809" y="4042"/>
                    <a:pt x="20" y="5883"/>
                  </a:cubicBezTo>
                  <a:cubicBezTo>
                    <a:pt x="1" y="5942"/>
                    <a:pt x="64" y="5989"/>
                    <a:pt x="124" y="5989"/>
                  </a:cubicBezTo>
                  <a:cubicBezTo>
                    <a:pt x="165" y="5989"/>
                    <a:pt x="204" y="5968"/>
                    <a:pt x="217" y="5915"/>
                  </a:cubicBezTo>
                  <a:cubicBezTo>
                    <a:pt x="1006" y="4075"/>
                    <a:pt x="1072" y="2071"/>
                    <a:pt x="1138" y="99"/>
                  </a:cubicBezTo>
                  <a:cubicBezTo>
                    <a:pt x="1138" y="33"/>
                    <a:pt x="1088" y="1"/>
                    <a:pt x="10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72"/>
            <p:cNvSpPr/>
            <p:nvPr/>
          </p:nvSpPr>
          <p:spPr>
            <a:xfrm rot="10800000">
              <a:off x="8314075" y="4110888"/>
              <a:ext cx="18925" cy="137375"/>
            </a:xfrm>
            <a:custGeom>
              <a:rect b="b" l="l" r="r" t="t"/>
              <a:pathLst>
                <a:path extrusionOk="0" h="5495" w="757">
                  <a:moveTo>
                    <a:pt x="658" y="1"/>
                  </a:moveTo>
                  <a:cubicBezTo>
                    <a:pt x="609" y="1"/>
                    <a:pt x="559" y="34"/>
                    <a:pt x="559" y="99"/>
                  </a:cubicBezTo>
                  <a:cubicBezTo>
                    <a:pt x="494" y="1874"/>
                    <a:pt x="297" y="3615"/>
                    <a:pt x="1" y="5357"/>
                  </a:cubicBezTo>
                  <a:cubicBezTo>
                    <a:pt x="1" y="5438"/>
                    <a:pt x="64" y="5494"/>
                    <a:pt x="119" y="5494"/>
                  </a:cubicBezTo>
                  <a:cubicBezTo>
                    <a:pt x="154" y="5494"/>
                    <a:pt x="185" y="5473"/>
                    <a:pt x="198" y="5423"/>
                  </a:cubicBezTo>
                  <a:lnTo>
                    <a:pt x="198" y="5455"/>
                  </a:lnTo>
                  <a:cubicBezTo>
                    <a:pt x="494" y="3681"/>
                    <a:pt x="691" y="1907"/>
                    <a:pt x="757" y="99"/>
                  </a:cubicBezTo>
                  <a:cubicBezTo>
                    <a:pt x="757" y="34"/>
                    <a:pt x="707" y="1"/>
                    <a:pt x="6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72"/>
            <p:cNvSpPr/>
            <p:nvPr/>
          </p:nvSpPr>
          <p:spPr>
            <a:xfrm rot="10800000">
              <a:off x="8318175" y="4271913"/>
              <a:ext cx="11225" cy="75075"/>
            </a:xfrm>
            <a:custGeom>
              <a:rect b="b" l="l" r="r" t="t"/>
              <a:pathLst>
                <a:path extrusionOk="0" h="3003" w="449">
                  <a:moveTo>
                    <a:pt x="131" y="1"/>
                  </a:moveTo>
                  <a:cubicBezTo>
                    <a:pt x="68" y="1"/>
                    <a:pt x="1" y="57"/>
                    <a:pt x="21" y="138"/>
                  </a:cubicBezTo>
                  <a:cubicBezTo>
                    <a:pt x="218" y="1025"/>
                    <a:pt x="251" y="1945"/>
                    <a:pt x="120" y="2865"/>
                  </a:cubicBezTo>
                  <a:cubicBezTo>
                    <a:pt x="99" y="2947"/>
                    <a:pt x="167" y="3003"/>
                    <a:pt x="229" y="3003"/>
                  </a:cubicBezTo>
                  <a:cubicBezTo>
                    <a:pt x="268" y="3003"/>
                    <a:pt x="304" y="2981"/>
                    <a:pt x="317" y="2931"/>
                  </a:cubicBezTo>
                  <a:cubicBezTo>
                    <a:pt x="448" y="1978"/>
                    <a:pt x="415" y="1025"/>
                    <a:pt x="218" y="72"/>
                  </a:cubicBezTo>
                  <a:cubicBezTo>
                    <a:pt x="206" y="22"/>
                    <a:pt x="169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72"/>
            <p:cNvSpPr/>
            <p:nvPr/>
          </p:nvSpPr>
          <p:spPr>
            <a:xfrm rot="10800000">
              <a:off x="8307125" y="4288788"/>
              <a:ext cx="6975" cy="36700"/>
            </a:xfrm>
            <a:custGeom>
              <a:rect b="b" l="l" r="r" t="t"/>
              <a:pathLst>
                <a:path extrusionOk="0" h="1468" w="279">
                  <a:moveTo>
                    <a:pt x="116" y="1"/>
                  </a:moveTo>
                  <a:cubicBezTo>
                    <a:pt x="58" y="1"/>
                    <a:pt x="1" y="34"/>
                    <a:pt x="1" y="99"/>
                  </a:cubicBezTo>
                  <a:lnTo>
                    <a:pt x="66" y="1381"/>
                  </a:lnTo>
                  <a:cubicBezTo>
                    <a:pt x="66" y="1434"/>
                    <a:pt x="132" y="1468"/>
                    <a:pt x="188" y="1468"/>
                  </a:cubicBezTo>
                  <a:cubicBezTo>
                    <a:pt x="237" y="1468"/>
                    <a:pt x="279" y="1442"/>
                    <a:pt x="263" y="1381"/>
                  </a:cubicBezTo>
                  <a:lnTo>
                    <a:pt x="231" y="99"/>
                  </a:lnTo>
                  <a:cubicBezTo>
                    <a:pt x="231" y="34"/>
                    <a:pt x="173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72"/>
            <p:cNvSpPr/>
            <p:nvPr/>
          </p:nvSpPr>
          <p:spPr>
            <a:xfrm rot="10800000">
              <a:off x="8574825" y="3923138"/>
              <a:ext cx="45225" cy="123225"/>
            </a:xfrm>
            <a:custGeom>
              <a:rect b="b" l="l" r="r" t="t"/>
              <a:pathLst>
                <a:path extrusionOk="0" h="4929" w="1809">
                  <a:moveTo>
                    <a:pt x="149" y="0"/>
                  </a:moveTo>
                  <a:cubicBezTo>
                    <a:pt x="70" y="0"/>
                    <a:pt x="1" y="70"/>
                    <a:pt x="47" y="140"/>
                  </a:cubicBezTo>
                  <a:cubicBezTo>
                    <a:pt x="1066" y="1520"/>
                    <a:pt x="1329" y="3229"/>
                    <a:pt x="1592" y="4872"/>
                  </a:cubicBezTo>
                  <a:cubicBezTo>
                    <a:pt x="1605" y="4911"/>
                    <a:pt x="1643" y="4929"/>
                    <a:pt x="1683" y="4929"/>
                  </a:cubicBezTo>
                  <a:cubicBezTo>
                    <a:pt x="1745" y="4929"/>
                    <a:pt x="1809" y="4886"/>
                    <a:pt x="1789" y="4806"/>
                  </a:cubicBezTo>
                  <a:cubicBezTo>
                    <a:pt x="1526" y="3163"/>
                    <a:pt x="1263" y="1421"/>
                    <a:pt x="245" y="41"/>
                  </a:cubicBezTo>
                  <a:cubicBezTo>
                    <a:pt x="216" y="12"/>
                    <a:pt x="181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72"/>
            <p:cNvSpPr/>
            <p:nvPr/>
          </p:nvSpPr>
          <p:spPr>
            <a:xfrm rot="10800000">
              <a:off x="8594200" y="3899913"/>
              <a:ext cx="22775" cy="90125"/>
            </a:xfrm>
            <a:custGeom>
              <a:rect b="b" l="l" r="r" t="t"/>
              <a:pathLst>
                <a:path extrusionOk="0" h="3605" w="911">
                  <a:moveTo>
                    <a:pt x="142" y="0"/>
                  </a:moveTo>
                  <a:cubicBezTo>
                    <a:pt x="73" y="0"/>
                    <a:pt x="0" y="85"/>
                    <a:pt x="23" y="154"/>
                  </a:cubicBezTo>
                  <a:cubicBezTo>
                    <a:pt x="516" y="1206"/>
                    <a:pt x="713" y="2356"/>
                    <a:pt x="647" y="3506"/>
                  </a:cubicBezTo>
                  <a:cubicBezTo>
                    <a:pt x="647" y="3572"/>
                    <a:pt x="697" y="3604"/>
                    <a:pt x="750" y="3604"/>
                  </a:cubicBezTo>
                  <a:cubicBezTo>
                    <a:pt x="803" y="3604"/>
                    <a:pt x="861" y="3572"/>
                    <a:pt x="877" y="3506"/>
                  </a:cubicBezTo>
                  <a:cubicBezTo>
                    <a:pt x="910" y="2323"/>
                    <a:pt x="680" y="1140"/>
                    <a:pt x="220" y="56"/>
                  </a:cubicBezTo>
                  <a:cubicBezTo>
                    <a:pt x="200" y="16"/>
                    <a:pt x="17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72"/>
            <p:cNvSpPr/>
            <p:nvPr/>
          </p:nvSpPr>
          <p:spPr>
            <a:xfrm rot="10800000">
              <a:off x="8542450" y="3760888"/>
              <a:ext cx="21875" cy="162200"/>
            </a:xfrm>
            <a:custGeom>
              <a:rect b="b" l="l" r="r" t="t"/>
              <a:pathLst>
                <a:path extrusionOk="0" h="6488" w="875">
                  <a:moveTo>
                    <a:pt x="294" y="0"/>
                  </a:moveTo>
                  <a:cubicBezTo>
                    <a:pt x="232" y="0"/>
                    <a:pt x="164" y="57"/>
                    <a:pt x="184" y="138"/>
                  </a:cubicBezTo>
                  <a:cubicBezTo>
                    <a:pt x="677" y="2208"/>
                    <a:pt x="612" y="4344"/>
                    <a:pt x="20" y="6381"/>
                  </a:cubicBezTo>
                  <a:cubicBezTo>
                    <a:pt x="0" y="6440"/>
                    <a:pt x="52" y="6488"/>
                    <a:pt x="110" y="6488"/>
                  </a:cubicBezTo>
                  <a:cubicBezTo>
                    <a:pt x="149" y="6488"/>
                    <a:pt x="191" y="6467"/>
                    <a:pt x="217" y="6414"/>
                  </a:cubicBezTo>
                  <a:cubicBezTo>
                    <a:pt x="809" y="4344"/>
                    <a:pt x="874" y="2175"/>
                    <a:pt x="382" y="72"/>
                  </a:cubicBezTo>
                  <a:cubicBezTo>
                    <a:pt x="369" y="22"/>
                    <a:pt x="332" y="0"/>
                    <a:pt x="29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72"/>
            <p:cNvSpPr/>
            <p:nvPr/>
          </p:nvSpPr>
          <p:spPr>
            <a:xfrm rot="10800000">
              <a:off x="8773575" y="3618113"/>
              <a:ext cx="171975" cy="17400"/>
            </a:xfrm>
            <a:custGeom>
              <a:rect b="b" l="l" r="r" t="t"/>
              <a:pathLst>
                <a:path extrusionOk="0" h="696" w="6879">
                  <a:moveTo>
                    <a:pt x="6751" y="0"/>
                  </a:moveTo>
                  <a:cubicBezTo>
                    <a:pt x="6743" y="0"/>
                    <a:pt x="6734" y="2"/>
                    <a:pt x="6725" y="4"/>
                  </a:cubicBezTo>
                  <a:cubicBezTo>
                    <a:pt x="5595" y="318"/>
                    <a:pt x="4427" y="474"/>
                    <a:pt x="3262" y="474"/>
                  </a:cubicBezTo>
                  <a:cubicBezTo>
                    <a:pt x="2226" y="474"/>
                    <a:pt x="1191" y="350"/>
                    <a:pt x="186" y="103"/>
                  </a:cubicBezTo>
                  <a:cubicBezTo>
                    <a:pt x="175" y="100"/>
                    <a:pt x="163" y="99"/>
                    <a:pt x="153" y="99"/>
                  </a:cubicBezTo>
                  <a:cubicBezTo>
                    <a:pt x="45" y="99"/>
                    <a:pt x="1" y="240"/>
                    <a:pt x="121" y="300"/>
                  </a:cubicBezTo>
                  <a:cubicBezTo>
                    <a:pt x="1160" y="564"/>
                    <a:pt x="2215" y="696"/>
                    <a:pt x="3266" y="696"/>
                  </a:cubicBezTo>
                  <a:cubicBezTo>
                    <a:pt x="4442" y="696"/>
                    <a:pt x="5614" y="531"/>
                    <a:pt x="6758" y="202"/>
                  </a:cubicBezTo>
                  <a:cubicBezTo>
                    <a:pt x="6878" y="142"/>
                    <a:pt x="6834" y="0"/>
                    <a:pt x="675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72"/>
            <p:cNvSpPr/>
            <p:nvPr/>
          </p:nvSpPr>
          <p:spPr>
            <a:xfrm rot="10800000">
              <a:off x="8728500" y="3575413"/>
              <a:ext cx="159000" cy="39025"/>
            </a:xfrm>
            <a:custGeom>
              <a:rect b="b" l="l" r="r" t="t"/>
              <a:pathLst>
                <a:path extrusionOk="0" h="1561" w="6360">
                  <a:moveTo>
                    <a:pt x="6225" y="1"/>
                  </a:moveTo>
                  <a:cubicBezTo>
                    <a:pt x="6210" y="1"/>
                    <a:pt x="6194" y="5"/>
                    <a:pt x="6178" y="16"/>
                  </a:cubicBezTo>
                  <a:cubicBezTo>
                    <a:pt x="4336" y="873"/>
                    <a:pt x="2371" y="1332"/>
                    <a:pt x="372" y="1332"/>
                  </a:cubicBezTo>
                  <a:cubicBezTo>
                    <a:pt x="303" y="1332"/>
                    <a:pt x="234" y="1331"/>
                    <a:pt x="164" y="1330"/>
                  </a:cubicBezTo>
                  <a:cubicBezTo>
                    <a:pt x="0" y="1330"/>
                    <a:pt x="0" y="1560"/>
                    <a:pt x="164" y="1560"/>
                  </a:cubicBezTo>
                  <a:cubicBezTo>
                    <a:pt x="2268" y="1560"/>
                    <a:pt x="4371" y="1100"/>
                    <a:pt x="6276" y="180"/>
                  </a:cubicBezTo>
                  <a:cubicBezTo>
                    <a:pt x="6359" y="125"/>
                    <a:pt x="6303" y="1"/>
                    <a:pt x="62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72"/>
            <p:cNvSpPr/>
            <p:nvPr/>
          </p:nvSpPr>
          <p:spPr>
            <a:xfrm rot="10800000">
              <a:off x="8607975" y="3605488"/>
              <a:ext cx="74525" cy="62025"/>
            </a:xfrm>
            <a:custGeom>
              <a:rect b="b" l="l" r="r" t="t"/>
              <a:pathLst>
                <a:path extrusionOk="0" h="2481" w="2981">
                  <a:moveTo>
                    <a:pt x="2838" y="1"/>
                  </a:moveTo>
                  <a:cubicBezTo>
                    <a:pt x="2815" y="1"/>
                    <a:pt x="2792" y="11"/>
                    <a:pt x="2775" y="36"/>
                  </a:cubicBezTo>
                  <a:cubicBezTo>
                    <a:pt x="2053" y="956"/>
                    <a:pt x="1132" y="1712"/>
                    <a:pt x="114" y="2270"/>
                  </a:cubicBezTo>
                  <a:cubicBezTo>
                    <a:pt x="1" y="2327"/>
                    <a:pt x="82" y="2481"/>
                    <a:pt x="170" y="2481"/>
                  </a:cubicBezTo>
                  <a:cubicBezTo>
                    <a:pt x="184" y="2481"/>
                    <a:pt x="199" y="2477"/>
                    <a:pt x="212" y="2467"/>
                  </a:cubicBezTo>
                  <a:cubicBezTo>
                    <a:pt x="1264" y="1909"/>
                    <a:pt x="2184" y="1120"/>
                    <a:pt x="2907" y="167"/>
                  </a:cubicBezTo>
                  <a:cubicBezTo>
                    <a:pt x="2981" y="93"/>
                    <a:pt x="2907" y="1"/>
                    <a:pt x="283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7" name="Google Shape;9317;p72"/>
          <p:cNvGrpSpPr/>
          <p:nvPr/>
        </p:nvGrpSpPr>
        <p:grpSpPr>
          <a:xfrm>
            <a:off x="415275" y="3984925"/>
            <a:ext cx="1548550" cy="950225"/>
            <a:chOff x="415275" y="3984925"/>
            <a:chExt cx="1548550" cy="950225"/>
          </a:xfrm>
        </p:grpSpPr>
        <p:sp>
          <p:nvSpPr>
            <p:cNvPr id="9318" name="Google Shape;9318;p72"/>
            <p:cNvSpPr/>
            <p:nvPr/>
          </p:nvSpPr>
          <p:spPr>
            <a:xfrm>
              <a:off x="415275" y="4317675"/>
              <a:ext cx="358400" cy="365575"/>
            </a:xfrm>
            <a:custGeom>
              <a:rect b="b" l="l" r="r" t="t"/>
              <a:pathLst>
                <a:path extrusionOk="0" h="14623" w="14336">
                  <a:moveTo>
                    <a:pt x="7425" y="1"/>
                  </a:moveTo>
                  <a:cubicBezTo>
                    <a:pt x="5375" y="1"/>
                    <a:pt x="3400" y="878"/>
                    <a:pt x="2038" y="2452"/>
                  </a:cubicBezTo>
                  <a:cubicBezTo>
                    <a:pt x="559" y="4128"/>
                    <a:pt x="0" y="6428"/>
                    <a:pt x="493" y="8597"/>
                  </a:cubicBezTo>
                  <a:cubicBezTo>
                    <a:pt x="986" y="10831"/>
                    <a:pt x="2399" y="12704"/>
                    <a:pt x="4436" y="13756"/>
                  </a:cubicBezTo>
                  <a:cubicBezTo>
                    <a:pt x="5595" y="14335"/>
                    <a:pt x="6848" y="14623"/>
                    <a:pt x="8103" y="14623"/>
                  </a:cubicBezTo>
                  <a:cubicBezTo>
                    <a:pt x="9411" y="14623"/>
                    <a:pt x="10721" y="14310"/>
                    <a:pt x="11928" y="13690"/>
                  </a:cubicBezTo>
                  <a:cubicBezTo>
                    <a:pt x="12018" y="13630"/>
                    <a:pt x="11944" y="13489"/>
                    <a:pt x="11856" y="13489"/>
                  </a:cubicBezTo>
                  <a:cubicBezTo>
                    <a:pt x="11847" y="13489"/>
                    <a:pt x="11839" y="13490"/>
                    <a:pt x="11830" y="13493"/>
                  </a:cubicBezTo>
                  <a:cubicBezTo>
                    <a:pt x="10659" y="14116"/>
                    <a:pt x="9369" y="14424"/>
                    <a:pt x="8078" y="14424"/>
                  </a:cubicBezTo>
                  <a:cubicBezTo>
                    <a:pt x="7122" y="14424"/>
                    <a:pt x="6166" y="14255"/>
                    <a:pt x="5258" y="13920"/>
                  </a:cubicBezTo>
                  <a:cubicBezTo>
                    <a:pt x="3155" y="13131"/>
                    <a:pt x="1545" y="11390"/>
                    <a:pt x="887" y="9254"/>
                  </a:cubicBezTo>
                  <a:cubicBezTo>
                    <a:pt x="197" y="7217"/>
                    <a:pt x="526" y="4949"/>
                    <a:pt x="1742" y="3175"/>
                  </a:cubicBezTo>
                  <a:cubicBezTo>
                    <a:pt x="2990" y="1400"/>
                    <a:pt x="5028" y="316"/>
                    <a:pt x="7197" y="217"/>
                  </a:cubicBezTo>
                  <a:cubicBezTo>
                    <a:pt x="7221" y="217"/>
                    <a:pt x="7246" y="217"/>
                    <a:pt x="7271" y="217"/>
                  </a:cubicBezTo>
                  <a:cubicBezTo>
                    <a:pt x="9999" y="217"/>
                    <a:pt x="12339" y="2009"/>
                    <a:pt x="14130" y="3898"/>
                  </a:cubicBezTo>
                  <a:cubicBezTo>
                    <a:pt x="14155" y="3922"/>
                    <a:pt x="14181" y="3933"/>
                    <a:pt x="14206" y="3933"/>
                  </a:cubicBezTo>
                  <a:cubicBezTo>
                    <a:pt x="14280" y="3933"/>
                    <a:pt x="14335" y="3840"/>
                    <a:pt x="14262" y="3766"/>
                  </a:cubicBezTo>
                  <a:lnTo>
                    <a:pt x="14294" y="3733"/>
                  </a:lnTo>
                  <a:cubicBezTo>
                    <a:pt x="12586" y="1959"/>
                    <a:pt x="10483" y="283"/>
                    <a:pt x="7952" y="20"/>
                  </a:cubicBezTo>
                  <a:cubicBezTo>
                    <a:pt x="7776" y="7"/>
                    <a:pt x="7600" y="1"/>
                    <a:pt x="74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72"/>
            <p:cNvSpPr/>
            <p:nvPr/>
          </p:nvSpPr>
          <p:spPr>
            <a:xfrm>
              <a:off x="672400" y="4122200"/>
              <a:ext cx="398950" cy="223875"/>
            </a:xfrm>
            <a:custGeom>
              <a:rect b="b" l="l" r="r" t="t"/>
              <a:pathLst>
                <a:path extrusionOk="0" h="8955" w="15958">
                  <a:moveTo>
                    <a:pt x="8017" y="0"/>
                  </a:moveTo>
                  <a:cubicBezTo>
                    <a:pt x="5032" y="0"/>
                    <a:pt x="2266" y="1884"/>
                    <a:pt x="888" y="4553"/>
                  </a:cubicBezTo>
                  <a:cubicBezTo>
                    <a:pt x="493" y="5375"/>
                    <a:pt x="198" y="6262"/>
                    <a:pt x="99" y="7182"/>
                  </a:cubicBezTo>
                  <a:cubicBezTo>
                    <a:pt x="0" y="7609"/>
                    <a:pt x="0" y="8069"/>
                    <a:pt x="132" y="8529"/>
                  </a:cubicBezTo>
                  <a:cubicBezTo>
                    <a:pt x="208" y="8732"/>
                    <a:pt x="382" y="8955"/>
                    <a:pt x="594" y="8955"/>
                  </a:cubicBezTo>
                  <a:cubicBezTo>
                    <a:pt x="656" y="8955"/>
                    <a:pt x="722" y="8936"/>
                    <a:pt x="789" y="8891"/>
                  </a:cubicBezTo>
                  <a:cubicBezTo>
                    <a:pt x="872" y="8808"/>
                    <a:pt x="815" y="8678"/>
                    <a:pt x="737" y="8678"/>
                  </a:cubicBezTo>
                  <a:cubicBezTo>
                    <a:pt x="722" y="8678"/>
                    <a:pt x="706" y="8683"/>
                    <a:pt x="690" y="8694"/>
                  </a:cubicBezTo>
                  <a:lnTo>
                    <a:pt x="723" y="8694"/>
                  </a:lnTo>
                  <a:cubicBezTo>
                    <a:pt x="682" y="8723"/>
                    <a:pt x="644" y="8735"/>
                    <a:pt x="607" y="8735"/>
                  </a:cubicBezTo>
                  <a:cubicBezTo>
                    <a:pt x="439" y="8735"/>
                    <a:pt x="323" y="8467"/>
                    <a:pt x="296" y="8332"/>
                  </a:cubicBezTo>
                  <a:cubicBezTo>
                    <a:pt x="263" y="8135"/>
                    <a:pt x="263" y="7938"/>
                    <a:pt x="296" y="7741"/>
                  </a:cubicBezTo>
                  <a:cubicBezTo>
                    <a:pt x="296" y="7346"/>
                    <a:pt x="329" y="6952"/>
                    <a:pt x="428" y="6558"/>
                  </a:cubicBezTo>
                  <a:cubicBezTo>
                    <a:pt x="592" y="5835"/>
                    <a:pt x="855" y="5112"/>
                    <a:pt x="1216" y="4455"/>
                  </a:cubicBezTo>
                  <a:cubicBezTo>
                    <a:pt x="1972" y="3074"/>
                    <a:pt x="3089" y="1924"/>
                    <a:pt x="4437" y="1169"/>
                  </a:cubicBezTo>
                  <a:cubicBezTo>
                    <a:pt x="5527" y="545"/>
                    <a:pt x="6741" y="209"/>
                    <a:pt x="7964" y="209"/>
                  </a:cubicBezTo>
                  <a:cubicBezTo>
                    <a:pt x="8289" y="209"/>
                    <a:pt x="8614" y="233"/>
                    <a:pt x="8938" y="281"/>
                  </a:cubicBezTo>
                  <a:cubicBezTo>
                    <a:pt x="10483" y="478"/>
                    <a:pt x="11962" y="1169"/>
                    <a:pt x="13144" y="2220"/>
                  </a:cubicBezTo>
                  <a:cubicBezTo>
                    <a:pt x="14492" y="3370"/>
                    <a:pt x="15412" y="4915"/>
                    <a:pt x="15740" y="6656"/>
                  </a:cubicBezTo>
                  <a:cubicBezTo>
                    <a:pt x="15753" y="6706"/>
                    <a:pt x="15790" y="6728"/>
                    <a:pt x="15828" y="6728"/>
                  </a:cubicBezTo>
                  <a:cubicBezTo>
                    <a:pt x="15890" y="6728"/>
                    <a:pt x="15958" y="6672"/>
                    <a:pt x="15938" y="6590"/>
                  </a:cubicBezTo>
                  <a:cubicBezTo>
                    <a:pt x="15346" y="3272"/>
                    <a:pt x="12422" y="610"/>
                    <a:pt x="9103" y="84"/>
                  </a:cubicBezTo>
                  <a:cubicBezTo>
                    <a:pt x="8739" y="28"/>
                    <a:pt x="8377" y="0"/>
                    <a:pt x="801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72"/>
            <p:cNvSpPr/>
            <p:nvPr/>
          </p:nvSpPr>
          <p:spPr>
            <a:xfrm>
              <a:off x="573300" y="4681950"/>
              <a:ext cx="432650" cy="201650"/>
            </a:xfrm>
            <a:custGeom>
              <a:rect b="b" l="l" r="r" t="t"/>
              <a:pathLst>
                <a:path extrusionOk="0" h="8066" w="17306">
                  <a:moveTo>
                    <a:pt x="131" y="0"/>
                  </a:moveTo>
                  <a:cubicBezTo>
                    <a:pt x="68" y="0"/>
                    <a:pt x="1" y="56"/>
                    <a:pt x="21" y="138"/>
                  </a:cubicBezTo>
                  <a:cubicBezTo>
                    <a:pt x="711" y="3424"/>
                    <a:pt x="3307" y="5987"/>
                    <a:pt x="6297" y="7236"/>
                  </a:cubicBezTo>
                  <a:cubicBezTo>
                    <a:pt x="7544" y="7745"/>
                    <a:pt x="8985" y="8066"/>
                    <a:pt x="10403" y="8066"/>
                  </a:cubicBezTo>
                  <a:cubicBezTo>
                    <a:pt x="12276" y="8066"/>
                    <a:pt x="14109" y="7507"/>
                    <a:pt x="15400" y="6085"/>
                  </a:cubicBezTo>
                  <a:cubicBezTo>
                    <a:pt x="16780" y="4508"/>
                    <a:pt x="17076" y="2339"/>
                    <a:pt x="17306" y="335"/>
                  </a:cubicBezTo>
                  <a:cubicBezTo>
                    <a:pt x="17306" y="269"/>
                    <a:pt x="17256" y="236"/>
                    <a:pt x="17203" y="236"/>
                  </a:cubicBezTo>
                  <a:cubicBezTo>
                    <a:pt x="17150" y="236"/>
                    <a:pt x="17092" y="269"/>
                    <a:pt x="17076" y="335"/>
                  </a:cubicBezTo>
                  <a:cubicBezTo>
                    <a:pt x="16878" y="2109"/>
                    <a:pt x="16681" y="4015"/>
                    <a:pt x="15597" y="5494"/>
                  </a:cubicBezTo>
                  <a:cubicBezTo>
                    <a:pt x="14611" y="6743"/>
                    <a:pt x="13198" y="7564"/>
                    <a:pt x="11621" y="7761"/>
                  </a:cubicBezTo>
                  <a:cubicBezTo>
                    <a:pt x="11194" y="7823"/>
                    <a:pt x="10763" y="7853"/>
                    <a:pt x="10333" y="7853"/>
                  </a:cubicBezTo>
                  <a:cubicBezTo>
                    <a:pt x="7547" y="7853"/>
                    <a:pt x="4745" y="6608"/>
                    <a:pt x="2781" y="4672"/>
                  </a:cubicBezTo>
                  <a:cubicBezTo>
                    <a:pt x="1500" y="3424"/>
                    <a:pt x="613" y="1814"/>
                    <a:pt x="218" y="72"/>
                  </a:cubicBezTo>
                  <a:cubicBezTo>
                    <a:pt x="206" y="22"/>
                    <a:pt x="169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72"/>
            <p:cNvSpPr/>
            <p:nvPr/>
          </p:nvSpPr>
          <p:spPr>
            <a:xfrm>
              <a:off x="941025" y="4660725"/>
              <a:ext cx="485550" cy="274425"/>
            </a:xfrm>
            <a:custGeom>
              <a:rect b="b" l="l" r="r" t="t"/>
              <a:pathLst>
                <a:path extrusionOk="0" h="10977" w="19422">
                  <a:moveTo>
                    <a:pt x="19322" y="1"/>
                  </a:moveTo>
                  <a:cubicBezTo>
                    <a:pt x="19273" y="1"/>
                    <a:pt x="19224" y="34"/>
                    <a:pt x="19224" y="99"/>
                  </a:cubicBezTo>
                  <a:cubicBezTo>
                    <a:pt x="18862" y="3320"/>
                    <a:pt x="18205" y="7033"/>
                    <a:pt x="15445" y="9070"/>
                  </a:cubicBezTo>
                  <a:cubicBezTo>
                    <a:pt x="13933" y="10155"/>
                    <a:pt x="12060" y="10615"/>
                    <a:pt x="10253" y="10713"/>
                  </a:cubicBezTo>
                  <a:cubicBezTo>
                    <a:pt x="9909" y="10736"/>
                    <a:pt x="9564" y="10747"/>
                    <a:pt x="9220" y="10747"/>
                  </a:cubicBezTo>
                  <a:cubicBezTo>
                    <a:pt x="7530" y="10747"/>
                    <a:pt x="5851" y="10482"/>
                    <a:pt x="4240" y="9990"/>
                  </a:cubicBezTo>
                  <a:cubicBezTo>
                    <a:pt x="3254" y="9728"/>
                    <a:pt x="2367" y="9300"/>
                    <a:pt x="1578" y="8709"/>
                  </a:cubicBezTo>
                  <a:cubicBezTo>
                    <a:pt x="888" y="8150"/>
                    <a:pt x="329" y="7362"/>
                    <a:pt x="494" y="6409"/>
                  </a:cubicBezTo>
                  <a:cubicBezTo>
                    <a:pt x="513" y="6349"/>
                    <a:pt x="450" y="6302"/>
                    <a:pt x="390" y="6302"/>
                  </a:cubicBezTo>
                  <a:cubicBezTo>
                    <a:pt x="349" y="6302"/>
                    <a:pt x="310" y="6323"/>
                    <a:pt x="296" y="6376"/>
                  </a:cubicBezTo>
                  <a:cubicBezTo>
                    <a:pt x="1" y="8019"/>
                    <a:pt x="1611" y="9169"/>
                    <a:pt x="2925" y="9760"/>
                  </a:cubicBezTo>
                  <a:cubicBezTo>
                    <a:pt x="4897" y="10549"/>
                    <a:pt x="7033" y="10976"/>
                    <a:pt x="9136" y="10976"/>
                  </a:cubicBezTo>
                  <a:cubicBezTo>
                    <a:pt x="11075" y="10976"/>
                    <a:pt x="13046" y="10713"/>
                    <a:pt x="14755" y="9760"/>
                  </a:cubicBezTo>
                  <a:cubicBezTo>
                    <a:pt x="16266" y="8873"/>
                    <a:pt x="17449" y="7493"/>
                    <a:pt x="18107" y="5883"/>
                  </a:cubicBezTo>
                  <a:cubicBezTo>
                    <a:pt x="18895" y="4043"/>
                    <a:pt x="19191" y="2071"/>
                    <a:pt x="19421" y="99"/>
                  </a:cubicBezTo>
                  <a:cubicBezTo>
                    <a:pt x="19421" y="34"/>
                    <a:pt x="19372" y="1"/>
                    <a:pt x="1932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72"/>
            <p:cNvSpPr/>
            <p:nvPr/>
          </p:nvSpPr>
          <p:spPr>
            <a:xfrm>
              <a:off x="1018250" y="3984925"/>
              <a:ext cx="476175" cy="263575"/>
            </a:xfrm>
            <a:custGeom>
              <a:rect b="b" l="l" r="r" t="t"/>
              <a:pathLst>
                <a:path extrusionOk="0" h="10543" w="19047">
                  <a:moveTo>
                    <a:pt x="8021" y="0"/>
                  </a:moveTo>
                  <a:cubicBezTo>
                    <a:pt x="7415" y="0"/>
                    <a:pt x="6808" y="63"/>
                    <a:pt x="6211" y="186"/>
                  </a:cubicBezTo>
                  <a:cubicBezTo>
                    <a:pt x="2498" y="1205"/>
                    <a:pt x="1" y="4688"/>
                    <a:pt x="231" y="8533"/>
                  </a:cubicBezTo>
                  <a:cubicBezTo>
                    <a:pt x="231" y="8598"/>
                    <a:pt x="288" y="8631"/>
                    <a:pt x="346" y="8631"/>
                  </a:cubicBezTo>
                  <a:cubicBezTo>
                    <a:pt x="403" y="8631"/>
                    <a:pt x="461" y="8598"/>
                    <a:pt x="461" y="8533"/>
                  </a:cubicBezTo>
                  <a:cubicBezTo>
                    <a:pt x="198" y="4984"/>
                    <a:pt x="2366" y="1698"/>
                    <a:pt x="5751" y="548"/>
                  </a:cubicBezTo>
                  <a:cubicBezTo>
                    <a:pt x="6497" y="310"/>
                    <a:pt x="7251" y="200"/>
                    <a:pt x="8000" y="200"/>
                  </a:cubicBezTo>
                  <a:cubicBezTo>
                    <a:pt x="11078" y="200"/>
                    <a:pt x="14055" y="2053"/>
                    <a:pt x="15905" y="4458"/>
                  </a:cubicBezTo>
                  <a:cubicBezTo>
                    <a:pt x="17252" y="6265"/>
                    <a:pt x="18238" y="8303"/>
                    <a:pt x="18829" y="10471"/>
                  </a:cubicBezTo>
                  <a:cubicBezTo>
                    <a:pt x="18842" y="10522"/>
                    <a:pt x="18879" y="10543"/>
                    <a:pt x="18917" y="10543"/>
                  </a:cubicBezTo>
                  <a:cubicBezTo>
                    <a:pt x="18979" y="10543"/>
                    <a:pt x="19047" y="10487"/>
                    <a:pt x="19027" y="10406"/>
                  </a:cubicBezTo>
                  <a:cubicBezTo>
                    <a:pt x="17877" y="6528"/>
                    <a:pt x="15708" y="2683"/>
                    <a:pt x="11896" y="909"/>
                  </a:cubicBezTo>
                  <a:cubicBezTo>
                    <a:pt x="10677" y="300"/>
                    <a:pt x="9350" y="0"/>
                    <a:pt x="80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72"/>
            <p:cNvSpPr/>
            <p:nvPr/>
          </p:nvSpPr>
          <p:spPr>
            <a:xfrm>
              <a:off x="1152975" y="4281975"/>
              <a:ext cx="347525" cy="420000"/>
            </a:xfrm>
            <a:custGeom>
              <a:rect b="b" l="l" r="r" t="t"/>
              <a:pathLst>
                <a:path extrusionOk="0" h="16800" w="13901">
                  <a:moveTo>
                    <a:pt x="1204" y="1"/>
                  </a:moveTo>
                  <a:cubicBezTo>
                    <a:pt x="847" y="1"/>
                    <a:pt x="489" y="12"/>
                    <a:pt x="132" y="35"/>
                  </a:cubicBezTo>
                  <a:cubicBezTo>
                    <a:pt x="1" y="35"/>
                    <a:pt x="1" y="232"/>
                    <a:pt x="132" y="232"/>
                  </a:cubicBezTo>
                  <a:cubicBezTo>
                    <a:pt x="440" y="218"/>
                    <a:pt x="750" y="211"/>
                    <a:pt x="1062" y="211"/>
                  </a:cubicBezTo>
                  <a:cubicBezTo>
                    <a:pt x="5043" y="211"/>
                    <a:pt x="9261" y="1415"/>
                    <a:pt x="11699" y="4767"/>
                  </a:cubicBezTo>
                  <a:cubicBezTo>
                    <a:pt x="12915" y="6344"/>
                    <a:pt x="13539" y="8316"/>
                    <a:pt x="13506" y="10320"/>
                  </a:cubicBezTo>
                  <a:cubicBezTo>
                    <a:pt x="13408" y="12226"/>
                    <a:pt x="12520" y="13968"/>
                    <a:pt x="11042" y="15151"/>
                  </a:cubicBezTo>
                  <a:cubicBezTo>
                    <a:pt x="9931" y="16053"/>
                    <a:pt x="8527" y="16614"/>
                    <a:pt x="7116" y="16614"/>
                  </a:cubicBezTo>
                  <a:cubicBezTo>
                    <a:pt x="6524" y="16614"/>
                    <a:pt x="5930" y="16515"/>
                    <a:pt x="5357" y="16301"/>
                  </a:cubicBezTo>
                  <a:cubicBezTo>
                    <a:pt x="5338" y="16292"/>
                    <a:pt x="5321" y="16288"/>
                    <a:pt x="5306" y="16288"/>
                  </a:cubicBezTo>
                  <a:cubicBezTo>
                    <a:pt x="5211" y="16288"/>
                    <a:pt x="5178" y="16442"/>
                    <a:pt x="5291" y="16498"/>
                  </a:cubicBezTo>
                  <a:lnTo>
                    <a:pt x="5291" y="16465"/>
                  </a:lnTo>
                  <a:cubicBezTo>
                    <a:pt x="5905" y="16694"/>
                    <a:pt x="6531" y="16800"/>
                    <a:pt x="7150" y="16800"/>
                  </a:cubicBezTo>
                  <a:cubicBezTo>
                    <a:pt x="10181" y="16800"/>
                    <a:pt x="13059" y="14274"/>
                    <a:pt x="13605" y="11273"/>
                  </a:cubicBezTo>
                  <a:cubicBezTo>
                    <a:pt x="13900" y="9269"/>
                    <a:pt x="13506" y="7166"/>
                    <a:pt x="12422" y="5424"/>
                  </a:cubicBezTo>
                  <a:cubicBezTo>
                    <a:pt x="11272" y="3584"/>
                    <a:pt x="9629" y="2138"/>
                    <a:pt x="7624" y="1284"/>
                  </a:cubicBezTo>
                  <a:cubicBezTo>
                    <a:pt x="5588" y="435"/>
                    <a:pt x="3406" y="1"/>
                    <a:pt x="120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72"/>
            <p:cNvSpPr/>
            <p:nvPr/>
          </p:nvSpPr>
          <p:spPr>
            <a:xfrm>
              <a:off x="1432850" y="4046250"/>
              <a:ext cx="393775" cy="427250"/>
            </a:xfrm>
            <a:custGeom>
              <a:rect b="b" l="l" r="r" t="t"/>
              <a:pathLst>
                <a:path extrusionOk="0" h="17090" w="15751">
                  <a:moveTo>
                    <a:pt x="4677" y="0"/>
                  </a:moveTo>
                  <a:cubicBezTo>
                    <a:pt x="2903" y="0"/>
                    <a:pt x="1095" y="690"/>
                    <a:pt x="44" y="2169"/>
                  </a:cubicBezTo>
                  <a:cubicBezTo>
                    <a:pt x="0" y="2257"/>
                    <a:pt x="73" y="2330"/>
                    <a:pt x="146" y="2330"/>
                  </a:cubicBezTo>
                  <a:cubicBezTo>
                    <a:pt x="183" y="2330"/>
                    <a:pt x="219" y="2312"/>
                    <a:pt x="241" y="2268"/>
                  </a:cubicBezTo>
                  <a:cubicBezTo>
                    <a:pt x="1194" y="986"/>
                    <a:pt x="2673" y="230"/>
                    <a:pt x="4283" y="198"/>
                  </a:cubicBezTo>
                  <a:cubicBezTo>
                    <a:pt x="4332" y="197"/>
                    <a:pt x="4382" y="196"/>
                    <a:pt x="4431" y="196"/>
                  </a:cubicBezTo>
                  <a:cubicBezTo>
                    <a:pt x="6055" y="196"/>
                    <a:pt x="7641" y="720"/>
                    <a:pt x="8949" y="1676"/>
                  </a:cubicBezTo>
                  <a:cubicBezTo>
                    <a:pt x="10428" y="2859"/>
                    <a:pt x="11709" y="4272"/>
                    <a:pt x="12695" y="5915"/>
                  </a:cubicBezTo>
                  <a:cubicBezTo>
                    <a:pt x="13779" y="7591"/>
                    <a:pt x="14831" y="9366"/>
                    <a:pt x="15258" y="11337"/>
                  </a:cubicBezTo>
                  <a:cubicBezTo>
                    <a:pt x="15652" y="13309"/>
                    <a:pt x="15324" y="15543"/>
                    <a:pt x="13779" y="16923"/>
                  </a:cubicBezTo>
                  <a:cubicBezTo>
                    <a:pt x="13705" y="16997"/>
                    <a:pt x="13761" y="17090"/>
                    <a:pt x="13835" y="17090"/>
                  </a:cubicBezTo>
                  <a:cubicBezTo>
                    <a:pt x="13859" y="17090"/>
                    <a:pt x="13886" y="17080"/>
                    <a:pt x="13911" y="17055"/>
                  </a:cubicBezTo>
                  <a:cubicBezTo>
                    <a:pt x="15258" y="15839"/>
                    <a:pt x="15751" y="13933"/>
                    <a:pt x="15587" y="12192"/>
                  </a:cubicBezTo>
                  <a:cubicBezTo>
                    <a:pt x="15390" y="10056"/>
                    <a:pt x="14338" y="8150"/>
                    <a:pt x="13221" y="6375"/>
                  </a:cubicBezTo>
                  <a:cubicBezTo>
                    <a:pt x="11315" y="3286"/>
                    <a:pt x="8620" y="66"/>
                    <a:pt x="467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72"/>
            <p:cNvSpPr/>
            <p:nvPr/>
          </p:nvSpPr>
          <p:spPr>
            <a:xfrm>
              <a:off x="1379725" y="4539825"/>
              <a:ext cx="355725" cy="328425"/>
            </a:xfrm>
            <a:custGeom>
              <a:rect b="b" l="l" r="r" t="t"/>
              <a:pathLst>
                <a:path extrusionOk="0" h="13137" w="14229">
                  <a:moveTo>
                    <a:pt x="13287" y="1"/>
                  </a:moveTo>
                  <a:cubicBezTo>
                    <a:pt x="13224" y="1"/>
                    <a:pt x="13157" y="57"/>
                    <a:pt x="13177" y="138"/>
                  </a:cubicBezTo>
                  <a:cubicBezTo>
                    <a:pt x="14229" y="2964"/>
                    <a:pt x="13867" y="6151"/>
                    <a:pt x="12257" y="8714"/>
                  </a:cubicBezTo>
                  <a:cubicBezTo>
                    <a:pt x="10581" y="11212"/>
                    <a:pt x="7788" y="12789"/>
                    <a:pt x="4765" y="12921"/>
                  </a:cubicBezTo>
                  <a:cubicBezTo>
                    <a:pt x="4553" y="12938"/>
                    <a:pt x="4340" y="12946"/>
                    <a:pt x="4128" y="12946"/>
                  </a:cubicBezTo>
                  <a:cubicBezTo>
                    <a:pt x="3519" y="12946"/>
                    <a:pt x="2910" y="12878"/>
                    <a:pt x="2300" y="12756"/>
                  </a:cubicBezTo>
                  <a:cubicBezTo>
                    <a:pt x="1643" y="12592"/>
                    <a:pt x="329" y="12362"/>
                    <a:pt x="230" y="11508"/>
                  </a:cubicBezTo>
                  <a:cubicBezTo>
                    <a:pt x="230" y="11442"/>
                    <a:pt x="173" y="11409"/>
                    <a:pt x="115" y="11409"/>
                  </a:cubicBezTo>
                  <a:cubicBezTo>
                    <a:pt x="58" y="11409"/>
                    <a:pt x="0" y="11442"/>
                    <a:pt x="0" y="11508"/>
                  </a:cubicBezTo>
                  <a:lnTo>
                    <a:pt x="33" y="11508"/>
                  </a:lnTo>
                  <a:cubicBezTo>
                    <a:pt x="131" y="12198"/>
                    <a:pt x="822" y="12526"/>
                    <a:pt x="1413" y="12723"/>
                  </a:cubicBezTo>
                  <a:cubicBezTo>
                    <a:pt x="2136" y="12953"/>
                    <a:pt x="2925" y="13085"/>
                    <a:pt x="3680" y="13118"/>
                  </a:cubicBezTo>
                  <a:cubicBezTo>
                    <a:pt x="3875" y="13130"/>
                    <a:pt x="4071" y="13136"/>
                    <a:pt x="4266" y="13136"/>
                  </a:cubicBezTo>
                  <a:cubicBezTo>
                    <a:pt x="5613" y="13136"/>
                    <a:pt x="6952" y="12842"/>
                    <a:pt x="8215" y="12296"/>
                  </a:cubicBezTo>
                  <a:cubicBezTo>
                    <a:pt x="11140" y="11047"/>
                    <a:pt x="13210" y="8419"/>
                    <a:pt x="13801" y="5297"/>
                  </a:cubicBezTo>
                  <a:cubicBezTo>
                    <a:pt x="14130" y="3555"/>
                    <a:pt x="13998" y="1748"/>
                    <a:pt x="13374" y="72"/>
                  </a:cubicBezTo>
                  <a:cubicBezTo>
                    <a:pt x="13362" y="22"/>
                    <a:pt x="13325" y="1"/>
                    <a:pt x="1328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72"/>
            <p:cNvSpPr/>
            <p:nvPr/>
          </p:nvSpPr>
          <p:spPr>
            <a:xfrm>
              <a:off x="1795750" y="4400375"/>
              <a:ext cx="168075" cy="373275"/>
            </a:xfrm>
            <a:custGeom>
              <a:rect b="b" l="l" r="r" t="t"/>
              <a:pathLst>
                <a:path extrusionOk="0" h="14931" w="6723">
                  <a:moveTo>
                    <a:pt x="1266" y="0"/>
                  </a:moveTo>
                  <a:cubicBezTo>
                    <a:pt x="1188" y="0"/>
                    <a:pt x="1125" y="111"/>
                    <a:pt x="1202" y="162"/>
                  </a:cubicBezTo>
                  <a:lnTo>
                    <a:pt x="1202" y="195"/>
                  </a:lnTo>
                  <a:cubicBezTo>
                    <a:pt x="3075" y="1904"/>
                    <a:pt x="4981" y="3843"/>
                    <a:pt x="5671" y="6406"/>
                  </a:cubicBezTo>
                  <a:cubicBezTo>
                    <a:pt x="6033" y="7622"/>
                    <a:pt x="6000" y="8936"/>
                    <a:pt x="5573" y="10152"/>
                  </a:cubicBezTo>
                  <a:cubicBezTo>
                    <a:pt x="5145" y="11236"/>
                    <a:pt x="4390" y="12189"/>
                    <a:pt x="3437" y="12879"/>
                  </a:cubicBezTo>
                  <a:cubicBezTo>
                    <a:pt x="2385" y="13602"/>
                    <a:pt x="1268" y="14227"/>
                    <a:pt x="85" y="14752"/>
                  </a:cubicBezTo>
                  <a:cubicBezTo>
                    <a:pt x="0" y="14781"/>
                    <a:pt x="61" y="14930"/>
                    <a:pt x="163" y="14930"/>
                  </a:cubicBezTo>
                  <a:cubicBezTo>
                    <a:pt x="180" y="14930"/>
                    <a:pt x="198" y="14926"/>
                    <a:pt x="216" y="14917"/>
                  </a:cubicBezTo>
                  <a:cubicBezTo>
                    <a:pt x="2287" y="13931"/>
                    <a:pt x="4620" y="12781"/>
                    <a:pt x="5605" y="10579"/>
                  </a:cubicBezTo>
                  <a:cubicBezTo>
                    <a:pt x="6723" y="8180"/>
                    <a:pt x="5868" y="5387"/>
                    <a:pt x="4422" y="3350"/>
                  </a:cubicBezTo>
                  <a:cubicBezTo>
                    <a:pt x="3502" y="2134"/>
                    <a:pt x="2484" y="1017"/>
                    <a:pt x="1334" y="31"/>
                  </a:cubicBezTo>
                  <a:cubicBezTo>
                    <a:pt x="1312" y="9"/>
                    <a:pt x="1288" y="0"/>
                    <a:pt x="126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72"/>
            <p:cNvSpPr/>
            <p:nvPr/>
          </p:nvSpPr>
          <p:spPr>
            <a:xfrm>
              <a:off x="1538800" y="4764100"/>
              <a:ext cx="295750" cy="150000"/>
            </a:xfrm>
            <a:custGeom>
              <a:rect b="b" l="l" r="r" t="t"/>
              <a:pathLst>
                <a:path extrusionOk="0" h="6000" w="11830">
                  <a:moveTo>
                    <a:pt x="11699" y="0"/>
                  </a:moveTo>
                  <a:cubicBezTo>
                    <a:pt x="11661" y="0"/>
                    <a:pt x="11624" y="22"/>
                    <a:pt x="11612" y="72"/>
                  </a:cubicBezTo>
                  <a:cubicBezTo>
                    <a:pt x="11283" y="1945"/>
                    <a:pt x="10231" y="3588"/>
                    <a:pt x="8654" y="4640"/>
                  </a:cubicBezTo>
                  <a:cubicBezTo>
                    <a:pt x="7533" y="5395"/>
                    <a:pt x="6205" y="5783"/>
                    <a:pt x="4869" y="5783"/>
                  </a:cubicBezTo>
                  <a:cubicBezTo>
                    <a:pt x="4286" y="5783"/>
                    <a:pt x="3702" y="5709"/>
                    <a:pt x="3134" y="5560"/>
                  </a:cubicBezTo>
                  <a:cubicBezTo>
                    <a:pt x="2049" y="5297"/>
                    <a:pt x="1031" y="4771"/>
                    <a:pt x="209" y="4015"/>
                  </a:cubicBezTo>
                  <a:cubicBezTo>
                    <a:pt x="187" y="3993"/>
                    <a:pt x="164" y="3985"/>
                    <a:pt x="142" y="3985"/>
                  </a:cubicBezTo>
                  <a:cubicBezTo>
                    <a:pt x="64" y="3985"/>
                    <a:pt x="1" y="4095"/>
                    <a:pt x="78" y="4147"/>
                  </a:cubicBezTo>
                  <a:cubicBezTo>
                    <a:pt x="1391" y="5346"/>
                    <a:pt x="3101" y="5999"/>
                    <a:pt x="4863" y="5999"/>
                  </a:cubicBezTo>
                  <a:cubicBezTo>
                    <a:pt x="5129" y="5999"/>
                    <a:pt x="5397" y="5984"/>
                    <a:pt x="5664" y="5954"/>
                  </a:cubicBezTo>
                  <a:cubicBezTo>
                    <a:pt x="8753" y="5593"/>
                    <a:pt x="11250" y="3227"/>
                    <a:pt x="11809" y="138"/>
                  </a:cubicBezTo>
                  <a:cubicBezTo>
                    <a:pt x="11829" y="56"/>
                    <a:pt x="11761" y="0"/>
                    <a:pt x="1169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72"/>
            <p:cNvSpPr/>
            <p:nvPr/>
          </p:nvSpPr>
          <p:spPr>
            <a:xfrm>
              <a:off x="1131625" y="4303250"/>
              <a:ext cx="169025" cy="32300"/>
            </a:xfrm>
            <a:custGeom>
              <a:rect b="b" l="l" r="r" t="t"/>
              <a:pathLst>
                <a:path extrusionOk="0" h="1292" w="6761">
                  <a:moveTo>
                    <a:pt x="1505" y="1"/>
                  </a:moveTo>
                  <a:cubicBezTo>
                    <a:pt x="1048" y="1"/>
                    <a:pt x="589" y="24"/>
                    <a:pt x="132" y="71"/>
                  </a:cubicBezTo>
                  <a:cubicBezTo>
                    <a:pt x="0" y="71"/>
                    <a:pt x="0" y="301"/>
                    <a:pt x="132" y="301"/>
                  </a:cubicBezTo>
                  <a:cubicBezTo>
                    <a:pt x="621" y="243"/>
                    <a:pt x="1110" y="214"/>
                    <a:pt x="1598" y="214"/>
                  </a:cubicBezTo>
                  <a:cubicBezTo>
                    <a:pt x="3304" y="214"/>
                    <a:pt x="4988" y="572"/>
                    <a:pt x="6572" y="1287"/>
                  </a:cubicBezTo>
                  <a:cubicBezTo>
                    <a:pt x="6581" y="1290"/>
                    <a:pt x="6590" y="1292"/>
                    <a:pt x="6599" y="1292"/>
                  </a:cubicBezTo>
                  <a:cubicBezTo>
                    <a:pt x="6687" y="1292"/>
                    <a:pt x="6761" y="1150"/>
                    <a:pt x="6671" y="1090"/>
                  </a:cubicBezTo>
                  <a:cubicBezTo>
                    <a:pt x="5050" y="358"/>
                    <a:pt x="3285" y="1"/>
                    <a:pt x="150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72"/>
            <p:cNvSpPr/>
            <p:nvPr/>
          </p:nvSpPr>
          <p:spPr>
            <a:xfrm>
              <a:off x="1185850" y="4319800"/>
              <a:ext cx="60550" cy="23175"/>
            </a:xfrm>
            <a:custGeom>
              <a:rect b="b" l="l" r="r" t="t"/>
              <a:pathLst>
                <a:path extrusionOk="0" h="927" w="2422">
                  <a:moveTo>
                    <a:pt x="131" y="1"/>
                  </a:moveTo>
                  <a:cubicBezTo>
                    <a:pt x="0" y="1"/>
                    <a:pt x="0" y="198"/>
                    <a:pt x="131" y="231"/>
                  </a:cubicBezTo>
                  <a:cubicBezTo>
                    <a:pt x="854" y="329"/>
                    <a:pt x="1577" y="560"/>
                    <a:pt x="2235" y="921"/>
                  </a:cubicBezTo>
                  <a:cubicBezTo>
                    <a:pt x="2245" y="925"/>
                    <a:pt x="2256" y="926"/>
                    <a:pt x="2266" y="926"/>
                  </a:cubicBezTo>
                  <a:cubicBezTo>
                    <a:pt x="2352" y="926"/>
                    <a:pt x="2421" y="815"/>
                    <a:pt x="2333" y="757"/>
                  </a:cubicBezTo>
                  <a:cubicBezTo>
                    <a:pt x="1643" y="362"/>
                    <a:pt x="920" y="99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72"/>
            <p:cNvSpPr/>
            <p:nvPr/>
          </p:nvSpPr>
          <p:spPr>
            <a:xfrm>
              <a:off x="1191025" y="4337800"/>
              <a:ext cx="55925" cy="21025"/>
            </a:xfrm>
            <a:custGeom>
              <a:rect b="b" l="l" r="r" t="t"/>
              <a:pathLst>
                <a:path extrusionOk="0" h="841" w="2237">
                  <a:moveTo>
                    <a:pt x="126" y="0"/>
                  </a:moveTo>
                  <a:cubicBezTo>
                    <a:pt x="19" y="0"/>
                    <a:pt x="0" y="171"/>
                    <a:pt x="122" y="201"/>
                  </a:cubicBezTo>
                  <a:lnTo>
                    <a:pt x="122" y="168"/>
                  </a:lnTo>
                  <a:cubicBezTo>
                    <a:pt x="779" y="300"/>
                    <a:pt x="1436" y="530"/>
                    <a:pt x="2028" y="825"/>
                  </a:cubicBezTo>
                  <a:cubicBezTo>
                    <a:pt x="2049" y="836"/>
                    <a:pt x="2069" y="841"/>
                    <a:pt x="2088" y="841"/>
                  </a:cubicBezTo>
                  <a:cubicBezTo>
                    <a:pt x="2185" y="841"/>
                    <a:pt x="2236" y="716"/>
                    <a:pt x="2126" y="661"/>
                  </a:cubicBezTo>
                  <a:cubicBezTo>
                    <a:pt x="1502" y="332"/>
                    <a:pt x="845" y="135"/>
                    <a:pt x="155" y="4"/>
                  </a:cubicBezTo>
                  <a:cubicBezTo>
                    <a:pt x="144" y="1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72"/>
            <p:cNvSpPr/>
            <p:nvPr/>
          </p:nvSpPr>
          <p:spPr>
            <a:xfrm>
              <a:off x="1179525" y="4645850"/>
              <a:ext cx="141075" cy="18475"/>
            </a:xfrm>
            <a:custGeom>
              <a:rect b="b" l="l" r="r" t="t"/>
              <a:pathLst>
                <a:path extrusionOk="0" h="739" w="5643">
                  <a:moveTo>
                    <a:pt x="158" y="1"/>
                  </a:moveTo>
                  <a:cubicBezTo>
                    <a:pt x="47" y="1"/>
                    <a:pt x="0" y="171"/>
                    <a:pt x="122" y="202"/>
                  </a:cubicBezTo>
                  <a:cubicBezTo>
                    <a:pt x="1476" y="559"/>
                    <a:pt x="2890" y="738"/>
                    <a:pt x="4302" y="738"/>
                  </a:cubicBezTo>
                  <a:cubicBezTo>
                    <a:pt x="4706" y="738"/>
                    <a:pt x="5109" y="724"/>
                    <a:pt x="5511" y="694"/>
                  </a:cubicBezTo>
                  <a:cubicBezTo>
                    <a:pt x="5642" y="694"/>
                    <a:pt x="5642" y="497"/>
                    <a:pt x="5511" y="497"/>
                  </a:cubicBezTo>
                  <a:cubicBezTo>
                    <a:pt x="5109" y="527"/>
                    <a:pt x="4709" y="541"/>
                    <a:pt x="4311" y="541"/>
                  </a:cubicBezTo>
                  <a:cubicBezTo>
                    <a:pt x="2916" y="541"/>
                    <a:pt x="1542" y="362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72"/>
            <p:cNvSpPr/>
            <p:nvPr/>
          </p:nvSpPr>
          <p:spPr>
            <a:xfrm>
              <a:off x="1200050" y="4665575"/>
              <a:ext cx="81925" cy="12250"/>
            </a:xfrm>
            <a:custGeom>
              <a:rect b="b" l="l" r="r" t="t"/>
              <a:pathLst>
                <a:path extrusionOk="0" h="490" w="3277">
                  <a:moveTo>
                    <a:pt x="159" y="0"/>
                  </a:moveTo>
                  <a:cubicBezTo>
                    <a:pt x="47" y="0"/>
                    <a:pt x="1" y="171"/>
                    <a:pt x="122" y="201"/>
                  </a:cubicBezTo>
                  <a:cubicBezTo>
                    <a:pt x="814" y="386"/>
                    <a:pt x="1521" y="489"/>
                    <a:pt x="2234" y="489"/>
                  </a:cubicBezTo>
                  <a:cubicBezTo>
                    <a:pt x="2537" y="489"/>
                    <a:pt x="2841" y="470"/>
                    <a:pt x="3145" y="431"/>
                  </a:cubicBezTo>
                  <a:cubicBezTo>
                    <a:pt x="3268" y="431"/>
                    <a:pt x="3276" y="231"/>
                    <a:pt x="3170" y="231"/>
                  </a:cubicBezTo>
                  <a:cubicBezTo>
                    <a:pt x="3162" y="231"/>
                    <a:pt x="3154" y="232"/>
                    <a:pt x="3145" y="234"/>
                  </a:cubicBezTo>
                  <a:cubicBezTo>
                    <a:pt x="2851" y="273"/>
                    <a:pt x="2554" y="292"/>
                    <a:pt x="2256" y="292"/>
                  </a:cubicBezTo>
                  <a:cubicBezTo>
                    <a:pt x="1557" y="292"/>
                    <a:pt x="856" y="188"/>
                    <a:pt x="188" y="4"/>
                  </a:cubicBezTo>
                  <a:cubicBezTo>
                    <a:pt x="178" y="2"/>
                    <a:pt x="168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72"/>
            <p:cNvSpPr/>
            <p:nvPr/>
          </p:nvSpPr>
          <p:spPr>
            <a:xfrm>
              <a:off x="967000" y="4829400"/>
              <a:ext cx="77275" cy="60675"/>
            </a:xfrm>
            <a:custGeom>
              <a:rect b="b" l="l" r="r" t="t"/>
              <a:pathLst>
                <a:path extrusionOk="0" h="2427" w="3091">
                  <a:moveTo>
                    <a:pt x="144" y="1"/>
                  </a:moveTo>
                  <a:cubicBezTo>
                    <a:pt x="67" y="1"/>
                    <a:pt x="0" y="86"/>
                    <a:pt x="46" y="155"/>
                  </a:cubicBezTo>
                  <a:lnTo>
                    <a:pt x="46" y="122"/>
                  </a:lnTo>
                  <a:cubicBezTo>
                    <a:pt x="802" y="1108"/>
                    <a:pt x="1755" y="1896"/>
                    <a:pt x="2872" y="2422"/>
                  </a:cubicBezTo>
                  <a:cubicBezTo>
                    <a:pt x="2884" y="2425"/>
                    <a:pt x="2895" y="2426"/>
                    <a:pt x="2906" y="2426"/>
                  </a:cubicBezTo>
                  <a:cubicBezTo>
                    <a:pt x="3019" y="2426"/>
                    <a:pt x="3090" y="2285"/>
                    <a:pt x="2971" y="2225"/>
                  </a:cubicBezTo>
                  <a:cubicBezTo>
                    <a:pt x="1886" y="1732"/>
                    <a:pt x="966" y="976"/>
                    <a:pt x="243" y="56"/>
                  </a:cubicBezTo>
                  <a:cubicBezTo>
                    <a:pt x="214" y="16"/>
                    <a:pt x="178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72"/>
            <p:cNvSpPr/>
            <p:nvPr/>
          </p:nvSpPr>
          <p:spPr>
            <a:xfrm>
              <a:off x="978550" y="4798800"/>
              <a:ext cx="53400" cy="39525"/>
            </a:xfrm>
            <a:custGeom>
              <a:rect b="b" l="l" r="r" t="t"/>
              <a:pathLst>
                <a:path extrusionOk="0" h="1581" w="2136">
                  <a:moveTo>
                    <a:pt x="154" y="1"/>
                  </a:moveTo>
                  <a:cubicBezTo>
                    <a:pt x="83" y="1"/>
                    <a:pt x="0" y="112"/>
                    <a:pt x="77" y="163"/>
                  </a:cubicBezTo>
                  <a:lnTo>
                    <a:pt x="77" y="196"/>
                  </a:lnTo>
                  <a:cubicBezTo>
                    <a:pt x="603" y="754"/>
                    <a:pt x="1227" y="1214"/>
                    <a:pt x="1917" y="1576"/>
                  </a:cubicBezTo>
                  <a:cubicBezTo>
                    <a:pt x="1926" y="1579"/>
                    <a:pt x="1935" y="1580"/>
                    <a:pt x="1944" y="1580"/>
                  </a:cubicBezTo>
                  <a:cubicBezTo>
                    <a:pt x="2037" y="1580"/>
                    <a:pt x="2135" y="1438"/>
                    <a:pt x="2016" y="1379"/>
                  </a:cubicBezTo>
                  <a:cubicBezTo>
                    <a:pt x="1359" y="1050"/>
                    <a:pt x="734" y="590"/>
                    <a:pt x="208" y="31"/>
                  </a:cubicBezTo>
                  <a:cubicBezTo>
                    <a:pt x="194" y="9"/>
                    <a:pt x="175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72"/>
            <p:cNvSpPr/>
            <p:nvPr/>
          </p:nvSpPr>
          <p:spPr>
            <a:xfrm>
              <a:off x="988325" y="4792325"/>
              <a:ext cx="52650" cy="27925"/>
            </a:xfrm>
            <a:custGeom>
              <a:rect b="b" l="l" r="r" t="t"/>
              <a:pathLst>
                <a:path extrusionOk="0" h="1117" w="2106">
                  <a:moveTo>
                    <a:pt x="123" y="0"/>
                  </a:moveTo>
                  <a:cubicBezTo>
                    <a:pt x="50" y="0"/>
                    <a:pt x="1" y="139"/>
                    <a:pt x="80" y="192"/>
                  </a:cubicBezTo>
                  <a:cubicBezTo>
                    <a:pt x="639" y="619"/>
                    <a:pt x="1263" y="915"/>
                    <a:pt x="1953" y="1112"/>
                  </a:cubicBezTo>
                  <a:cubicBezTo>
                    <a:pt x="1962" y="1115"/>
                    <a:pt x="1971" y="1116"/>
                    <a:pt x="1979" y="1116"/>
                  </a:cubicBezTo>
                  <a:cubicBezTo>
                    <a:pt x="2062" y="1116"/>
                    <a:pt x="2106" y="974"/>
                    <a:pt x="1986" y="915"/>
                  </a:cubicBezTo>
                  <a:cubicBezTo>
                    <a:pt x="1329" y="717"/>
                    <a:pt x="738" y="422"/>
                    <a:pt x="179" y="27"/>
                  </a:cubicBezTo>
                  <a:cubicBezTo>
                    <a:pt x="160" y="8"/>
                    <a:pt x="141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72"/>
            <p:cNvSpPr/>
            <p:nvPr/>
          </p:nvSpPr>
          <p:spPr>
            <a:xfrm>
              <a:off x="1245250" y="4736125"/>
              <a:ext cx="106650" cy="85750"/>
            </a:xfrm>
            <a:custGeom>
              <a:rect b="b" l="l" r="r" t="t"/>
              <a:pathLst>
                <a:path extrusionOk="0" h="3430" w="4266">
                  <a:moveTo>
                    <a:pt x="4113" y="0"/>
                  </a:moveTo>
                  <a:cubicBezTo>
                    <a:pt x="4082" y="0"/>
                    <a:pt x="4051" y="12"/>
                    <a:pt x="4032" y="41"/>
                  </a:cubicBezTo>
                  <a:cubicBezTo>
                    <a:pt x="3046" y="1454"/>
                    <a:pt x="1699" y="2538"/>
                    <a:pt x="121" y="3228"/>
                  </a:cubicBezTo>
                  <a:cubicBezTo>
                    <a:pt x="0" y="3259"/>
                    <a:pt x="47" y="3429"/>
                    <a:pt x="132" y="3429"/>
                  </a:cubicBezTo>
                  <a:cubicBezTo>
                    <a:pt x="139" y="3429"/>
                    <a:pt x="147" y="3428"/>
                    <a:pt x="154" y="3426"/>
                  </a:cubicBezTo>
                  <a:cubicBezTo>
                    <a:pt x="1797" y="2735"/>
                    <a:pt x="3210" y="1585"/>
                    <a:pt x="4196" y="139"/>
                  </a:cubicBezTo>
                  <a:cubicBezTo>
                    <a:pt x="4266" y="70"/>
                    <a:pt x="4188" y="0"/>
                    <a:pt x="411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72"/>
            <p:cNvSpPr/>
            <p:nvPr/>
          </p:nvSpPr>
          <p:spPr>
            <a:xfrm>
              <a:off x="1255100" y="4766675"/>
              <a:ext cx="115200" cy="76550"/>
            </a:xfrm>
            <a:custGeom>
              <a:rect b="b" l="l" r="r" t="t"/>
              <a:pathLst>
                <a:path extrusionOk="0" h="3062" w="4608">
                  <a:moveTo>
                    <a:pt x="4468" y="0"/>
                  </a:moveTo>
                  <a:cubicBezTo>
                    <a:pt x="4444" y="0"/>
                    <a:pt x="4418" y="11"/>
                    <a:pt x="4394" y="35"/>
                  </a:cubicBezTo>
                  <a:cubicBezTo>
                    <a:pt x="3309" y="1415"/>
                    <a:pt x="1798" y="2401"/>
                    <a:pt x="122" y="2861"/>
                  </a:cubicBezTo>
                  <a:cubicBezTo>
                    <a:pt x="0" y="2891"/>
                    <a:pt x="47" y="3062"/>
                    <a:pt x="133" y="3062"/>
                  </a:cubicBezTo>
                  <a:cubicBezTo>
                    <a:pt x="140" y="3062"/>
                    <a:pt x="147" y="3060"/>
                    <a:pt x="155" y="3058"/>
                  </a:cubicBezTo>
                  <a:cubicBezTo>
                    <a:pt x="1896" y="2598"/>
                    <a:pt x="3441" y="1579"/>
                    <a:pt x="4558" y="199"/>
                  </a:cubicBezTo>
                  <a:cubicBezTo>
                    <a:pt x="4608" y="100"/>
                    <a:pt x="4545" y="0"/>
                    <a:pt x="44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72"/>
            <p:cNvSpPr/>
            <p:nvPr/>
          </p:nvSpPr>
          <p:spPr>
            <a:xfrm>
              <a:off x="1265725" y="4820975"/>
              <a:ext cx="83900" cy="51825"/>
            </a:xfrm>
            <a:custGeom>
              <a:rect b="b" l="l" r="r" t="t"/>
              <a:pathLst>
                <a:path extrusionOk="0" h="2073" w="3356">
                  <a:moveTo>
                    <a:pt x="3186" y="1"/>
                  </a:moveTo>
                  <a:cubicBezTo>
                    <a:pt x="3161" y="1"/>
                    <a:pt x="3136" y="10"/>
                    <a:pt x="3114" y="32"/>
                  </a:cubicBezTo>
                  <a:cubicBezTo>
                    <a:pt x="2227" y="820"/>
                    <a:pt x="1208" y="1445"/>
                    <a:pt x="91" y="1872"/>
                  </a:cubicBezTo>
                  <a:cubicBezTo>
                    <a:pt x="0" y="1902"/>
                    <a:pt x="21" y="2073"/>
                    <a:pt x="128" y="2073"/>
                  </a:cubicBezTo>
                  <a:cubicBezTo>
                    <a:pt x="137" y="2073"/>
                    <a:pt x="147" y="2071"/>
                    <a:pt x="157" y="2069"/>
                  </a:cubicBezTo>
                  <a:cubicBezTo>
                    <a:pt x="1307" y="1609"/>
                    <a:pt x="2358" y="984"/>
                    <a:pt x="3278" y="163"/>
                  </a:cubicBezTo>
                  <a:cubicBezTo>
                    <a:pt x="3355" y="112"/>
                    <a:pt x="3273" y="1"/>
                    <a:pt x="318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72"/>
            <p:cNvSpPr/>
            <p:nvPr/>
          </p:nvSpPr>
          <p:spPr>
            <a:xfrm>
              <a:off x="621125" y="4722150"/>
              <a:ext cx="117500" cy="92575"/>
            </a:xfrm>
            <a:custGeom>
              <a:rect b="b" l="l" r="r" t="t"/>
              <a:pathLst>
                <a:path extrusionOk="0" h="3703" w="4700">
                  <a:moveTo>
                    <a:pt x="162" y="0"/>
                  </a:moveTo>
                  <a:cubicBezTo>
                    <a:pt x="85" y="0"/>
                    <a:pt x="0" y="70"/>
                    <a:pt x="47" y="140"/>
                  </a:cubicBezTo>
                  <a:cubicBezTo>
                    <a:pt x="1197" y="1717"/>
                    <a:pt x="2741" y="2933"/>
                    <a:pt x="4516" y="3689"/>
                  </a:cubicBezTo>
                  <a:cubicBezTo>
                    <a:pt x="4530" y="3698"/>
                    <a:pt x="4544" y="3702"/>
                    <a:pt x="4557" y="3702"/>
                  </a:cubicBezTo>
                  <a:cubicBezTo>
                    <a:pt x="4638" y="3702"/>
                    <a:pt x="4699" y="3553"/>
                    <a:pt x="4615" y="3524"/>
                  </a:cubicBezTo>
                  <a:cubicBezTo>
                    <a:pt x="2873" y="2769"/>
                    <a:pt x="1361" y="1586"/>
                    <a:pt x="244" y="41"/>
                  </a:cubicBezTo>
                  <a:cubicBezTo>
                    <a:pt x="225" y="12"/>
                    <a:pt x="194" y="0"/>
                    <a:pt x="16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72"/>
            <p:cNvSpPr/>
            <p:nvPr/>
          </p:nvSpPr>
          <p:spPr>
            <a:xfrm>
              <a:off x="625575" y="4691950"/>
              <a:ext cx="81700" cy="87775"/>
            </a:xfrm>
            <a:custGeom>
              <a:rect b="b" l="l" r="r" t="t"/>
              <a:pathLst>
                <a:path extrusionOk="0" h="3511" w="3268">
                  <a:moveTo>
                    <a:pt x="115" y="1"/>
                  </a:moveTo>
                  <a:cubicBezTo>
                    <a:pt x="58" y="1"/>
                    <a:pt x="0" y="33"/>
                    <a:pt x="0" y="99"/>
                  </a:cubicBezTo>
                  <a:cubicBezTo>
                    <a:pt x="66" y="461"/>
                    <a:pt x="230" y="756"/>
                    <a:pt x="493" y="1019"/>
                  </a:cubicBezTo>
                  <a:cubicBezTo>
                    <a:pt x="756" y="1315"/>
                    <a:pt x="1019" y="1644"/>
                    <a:pt x="1315" y="1906"/>
                  </a:cubicBezTo>
                  <a:cubicBezTo>
                    <a:pt x="1841" y="2498"/>
                    <a:pt x="2432" y="3024"/>
                    <a:pt x="3089" y="3484"/>
                  </a:cubicBezTo>
                  <a:cubicBezTo>
                    <a:pt x="3108" y="3503"/>
                    <a:pt x="3127" y="3511"/>
                    <a:pt x="3145" y="3511"/>
                  </a:cubicBezTo>
                  <a:cubicBezTo>
                    <a:pt x="3219" y="3511"/>
                    <a:pt x="3267" y="3372"/>
                    <a:pt x="3188" y="3319"/>
                  </a:cubicBezTo>
                  <a:cubicBezTo>
                    <a:pt x="2596" y="2859"/>
                    <a:pt x="2038" y="2367"/>
                    <a:pt x="1545" y="1841"/>
                  </a:cubicBezTo>
                  <a:cubicBezTo>
                    <a:pt x="1282" y="1578"/>
                    <a:pt x="1052" y="1315"/>
                    <a:pt x="822" y="1052"/>
                  </a:cubicBezTo>
                  <a:cubicBezTo>
                    <a:pt x="690" y="921"/>
                    <a:pt x="592" y="756"/>
                    <a:pt x="460" y="625"/>
                  </a:cubicBezTo>
                  <a:cubicBezTo>
                    <a:pt x="329" y="461"/>
                    <a:pt x="230" y="296"/>
                    <a:pt x="230" y="99"/>
                  </a:cubicBezTo>
                  <a:cubicBezTo>
                    <a:pt x="230" y="33"/>
                    <a:pt x="173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72"/>
            <p:cNvSpPr/>
            <p:nvPr/>
          </p:nvSpPr>
          <p:spPr>
            <a:xfrm>
              <a:off x="653750" y="4695850"/>
              <a:ext cx="54175" cy="55125"/>
            </a:xfrm>
            <a:custGeom>
              <a:rect b="b" l="l" r="r" t="t"/>
              <a:pathLst>
                <a:path extrusionOk="0" h="2205" w="2167">
                  <a:moveTo>
                    <a:pt x="131" y="1"/>
                  </a:moveTo>
                  <a:cubicBezTo>
                    <a:pt x="59" y="1"/>
                    <a:pt x="0" y="71"/>
                    <a:pt x="23" y="140"/>
                  </a:cubicBezTo>
                  <a:cubicBezTo>
                    <a:pt x="516" y="962"/>
                    <a:pt x="1174" y="1652"/>
                    <a:pt x="1962" y="2178"/>
                  </a:cubicBezTo>
                  <a:cubicBezTo>
                    <a:pt x="1981" y="2197"/>
                    <a:pt x="2002" y="2205"/>
                    <a:pt x="2021" y="2205"/>
                  </a:cubicBezTo>
                  <a:cubicBezTo>
                    <a:pt x="2102" y="2205"/>
                    <a:pt x="2167" y="2066"/>
                    <a:pt x="2061" y="2013"/>
                  </a:cubicBezTo>
                  <a:cubicBezTo>
                    <a:pt x="1305" y="1488"/>
                    <a:pt x="681" y="830"/>
                    <a:pt x="221" y="42"/>
                  </a:cubicBezTo>
                  <a:cubicBezTo>
                    <a:pt x="192" y="13"/>
                    <a:pt x="160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72"/>
            <p:cNvSpPr/>
            <p:nvPr/>
          </p:nvSpPr>
          <p:spPr>
            <a:xfrm>
              <a:off x="682250" y="4705300"/>
              <a:ext cx="22200" cy="17700"/>
            </a:xfrm>
            <a:custGeom>
              <a:rect b="b" l="l" r="r" t="t"/>
              <a:pathLst>
                <a:path extrusionOk="0" h="708" w="888">
                  <a:moveTo>
                    <a:pt x="132" y="1"/>
                  </a:moveTo>
                  <a:cubicBezTo>
                    <a:pt x="108" y="1"/>
                    <a:pt x="83" y="9"/>
                    <a:pt x="66" y="25"/>
                  </a:cubicBezTo>
                  <a:cubicBezTo>
                    <a:pt x="1" y="58"/>
                    <a:pt x="1" y="124"/>
                    <a:pt x="66" y="157"/>
                  </a:cubicBezTo>
                  <a:lnTo>
                    <a:pt x="691" y="682"/>
                  </a:lnTo>
                  <a:cubicBezTo>
                    <a:pt x="707" y="699"/>
                    <a:pt x="732" y="707"/>
                    <a:pt x="757" y="707"/>
                  </a:cubicBezTo>
                  <a:cubicBezTo>
                    <a:pt x="781" y="707"/>
                    <a:pt x="806" y="699"/>
                    <a:pt x="822" y="682"/>
                  </a:cubicBezTo>
                  <a:cubicBezTo>
                    <a:pt x="888" y="650"/>
                    <a:pt x="888" y="584"/>
                    <a:pt x="822" y="551"/>
                  </a:cubicBezTo>
                  <a:lnTo>
                    <a:pt x="198" y="25"/>
                  </a:lnTo>
                  <a:cubicBezTo>
                    <a:pt x="181" y="9"/>
                    <a:pt x="157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72"/>
            <p:cNvSpPr/>
            <p:nvPr/>
          </p:nvSpPr>
          <p:spPr>
            <a:xfrm>
              <a:off x="804025" y="4815175"/>
              <a:ext cx="139500" cy="29150"/>
            </a:xfrm>
            <a:custGeom>
              <a:rect b="b" l="l" r="r" t="t"/>
              <a:pathLst>
                <a:path extrusionOk="0" h="1166" w="5580">
                  <a:moveTo>
                    <a:pt x="5415" y="1"/>
                  </a:moveTo>
                  <a:cubicBezTo>
                    <a:pt x="4086" y="358"/>
                    <a:pt x="2717" y="955"/>
                    <a:pt x="1340" y="955"/>
                  </a:cubicBezTo>
                  <a:cubicBezTo>
                    <a:pt x="946" y="955"/>
                    <a:pt x="552" y="906"/>
                    <a:pt x="157" y="789"/>
                  </a:cubicBezTo>
                  <a:cubicBezTo>
                    <a:pt x="147" y="787"/>
                    <a:pt x="138" y="786"/>
                    <a:pt x="129" y="786"/>
                  </a:cubicBezTo>
                  <a:cubicBezTo>
                    <a:pt x="22" y="786"/>
                    <a:pt x="1" y="956"/>
                    <a:pt x="92" y="986"/>
                  </a:cubicBezTo>
                  <a:lnTo>
                    <a:pt x="124" y="986"/>
                  </a:lnTo>
                  <a:cubicBezTo>
                    <a:pt x="534" y="1113"/>
                    <a:pt x="943" y="1165"/>
                    <a:pt x="1351" y="1165"/>
                  </a:cubicBezTo>
                  <a:cubicBezTo>
                    <a:pt x="2745" y="1165"/>
                    <a:pt x="4126" y="554"/>
                    <a:pt x="5448" y="198"/>
                  </a:cubicBezTo>
                  <a:cubicBezTo>
                    <a:pt x="5579" y="165"/>
                    <a:pt x="5514" y="1"/>
                    <a:pt x="54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72"/>
            <p:cNvSpPr/>
            <p:nvPr/>
          </p:nvSpPr>
          <p:spPr>
            <a:xfrm>
              <a:off x="872025" y="4790975"/>
              <a:ext cx="64525" cy="19300"/>
            </a:xfrm>
            <a:custGeom>
              <a:rect b="b" l="l" r="r" t="t"/>
              <a:pathLst>
                <a:path extrusionOk="0" h="772" w="2581">
                  <a:moveTo>
                    <a:pt x="2446" y="0"/>
                  </a:moveTo>
                  <a:cubicBezTo>
                    <a:pt x="2431" y="0"/>
                    <a:pt x="2415" y="5"/>
                    <a:pt x="2399" y="16"/>
                  </a:cubicBezTo>
                  <a:cubicBezTo>
                    <a:pt x="1709" y="377"/>
                    <a:pt x="921" y="574"/>
                    <a:pt x="165" y="574"/>
                  </a:cubicBezTo>
                  <a:cubicBezTo>
                    <a:pt x="0" y="574"/>
                    <a:pt x="0" y="771"/>
                    <a:pt x="165" y="771"/>
                  </a:cubicBezTo>
                  <a:cubicBezTo>
                    <a:pt x="953" y="771"/>
                    <a:pt x="1775" y="574"/>
                    <a:pt x="2498" y="180"/>
                  </a:cubicBezTo>
                  <a:cubicBezTo>
                    <a:pt x="2580" y="125"/>
                    <a:pt x="2525" y="0"/>
                    <a:pt x="244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72"/>
            <p:cNvSpPr/>
            <p:nvPr/>
          </p:nvSpPr>
          <p:spPr>
            <a:xfrm>
              <a:off x="447625" y="4495475"/>
              <a:ext cx="95475" cy="130300"/>
            </a:xfrm>
            <a:custGeom>
              <a:rect b="b" l="l" r="r" t="t"/>
              <a:pathLst>
                <a:path extrusionOk="0" h="5212" w="3819">
                  <a:moveTo>
                    <a:pt x="145" y="0"/>
                  </a:moveTo>
                  <a:cubicBezTo>
                    <a:pt x="80" y="0"/>
                    <a:pt x="0" y="56"/>
                    <a:pt x="21" y="137"/>
                  </a:cubicBezTo>
                  <a:lnTo>
                    <a:pt x="21" y="105"/>
                  </a:lnTo>
                  <a:cubicBezTo>
                    <a:pt x="513" y="2208"/>
                    <a:pt x="1828" y="4015"/>
                    <a:pt x="3635" y="5198"/>
                  </a:cubicBezTo>
                  <a:cubicBezTo>
                    <a:pt x="3649" y="5207"/>
                    <a:pt x="3663" y="5211"/>
                    <a:pt x="3676" y="5211"/>
                  </a:cubicBezTo>
                  <a:cubicBezTo>
                    <a:pt x="3757" y="5211"/>
                    <a:pt x="3819" y="5057"/>
                    <a:pt x="3734" y="5001"/>
                  </a:cubicBezTo>
                  <a:cubicBezTo>
                    <a:pt x="1959" y="3883"/>
                    <a:pt x="711" y="2109"/>
                    <a:pt x="218" y="72"/>
                  </a:cubicBezTo>
                  <a:cubicBezTo>
                    <a:pt x="218" y="21"/>
                    <a:pt x="184" y="0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72"/>
            <p:cNvSpPr/>
            <p:nvPr/>
          </p:nvSpPr>
          <p:spPr>
            <a:xfrm>
              <a:off x="503475" y="4552150"/>
              <a:ext cx="58400" cy="57200"/>
            </a:xfrm>
            <a:custGeom>
              <a:rect b="b" l="l" r="r" t="t"/>
              <a:pathLst>
                <a:path extrusionOk="0" h="2288" w="2336">
                  <a:moveTo>
                    <a:pt x="131" y="0"/>
                  </a:moveTo>
                  <a:cubicBezTo>
                    <a:pt x="68" y="0"/>
                    <a:pt x="1" y="57"/>
                    <a:pt x="21" y="138"/>
                  </a:cubicBezTo>
                  <a:cubicBezTo>
                    <a:pt x="415" y="1091"/>
                    <a:pt x="1171" y="1847"/>
                    <a:pt x="2124" y="2274"/>
                  </a:cubicBezTo>
                  <a:cubicBezTo>
                    <a:pt x="2143" y="2283"/>
                    <a:pt x="2161" y="2287"/>
                    <a:pt x="2177" y="2287"/>
                  </a:cubicBezTo>
                  <a:cubicBezTo>
                    <a:pt x="2279" y="2287"/>
                    <a:pt x="2336" y="2138"/>
                    <a:pt x="2223" y="2109"/>
                  </a:cubicBezTo>
                  <a:cubicBezTo>
                    <a:pt x="1335" y="1715"/>
                    <a:pt x="613" y="992"/>
                    <a:pt x="218" y="72"/>
                  </a:cubicBezTo>
                  <a:cubicBezTo>
                    <a:pt x="206" y="22"/>
                    <a:pt x="169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72"/>
            <p:cNvSpPr/>
            <p:nvPr/>
          </p:nvSpPr>
          <p:spPr>
            <a:xfrm>
              <a:off x="532750" y="4571600"/>
              <a:ext cx="27125" cy="20500"/>
            </a:xfrm>
            <a:custGeom>
              <a:rect b="b" l="l" r="r" t="t"/>
              <a:pathLst>
                <a:path extrusionOk="0" h="820" w="1085">
                  <a:moveTo>
                    <a:pt x="132" y="1"/>
                  </a:moveTo>
                  <a:cubicBezTo>
                    <a:pt x="107" y="1"/>
                    <a:pt x="82" y="17"/>
                    <a:pt x="66" y="50"/>
                  </a:cubicBezTo>
                  <a:cubicBezTo>
                    <a:pt x="0" y="83"/>
                    <a:pt x="0" y="148"/>
                    <a:pt x="66" y="181"/>
                  </a:cubicBezTo>
                  <a:lnTo>
                    <a:pt x="99" y="181"/>
                  </a:lnTo>
                  <a:cubicBezTo>
                    <a:pt x="329" y="444"/>
                    <a:pt x="592" y="641"/>
                    <a:pt x="920" y="806"/>
                  </a:cubicBezTo>
                  <a:cubicBezTo>
                    <a:pt x="930" y="815"/>
                    <a:pt x="942" y="819"/>
                    <a:pt x="956" y="819"/>
                  </a:cubicBezTo>
                  <a:cubicBezTo>
                    <a:pt x="989" y="819"/>
                    <a:pt x="1028" y="796"/>
                    <a:pt x="1052" y="773"/>
                  </a:cubicBezTo>
                  <a:cubicBezTo>
                    <a:pt x="1085" y="740"/>
                    <a:pt x="1085" y="674"/>
                    <a:pt x="1019" y="641"/>
                  </a:cubicBezTo>
                  <a:cubicBezTo>
                    <a:pt x="723" y="477"/>
                    <a:pt x="427" y="280"/>
                    <a:pt x="197" y="50"/>
                  </a:cubicBezTo>
                  <a:cubicBezTo>
                    <a:pt x="181" y="17"/>
                    <a:pt x="15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72"/>
            <p:cNvSpPr/>
            <p:nvPr/>
          </p:nvSpPr>
          <p:spPr>
            <a:xfrm>
              <a:off x="503700" y="4347875"/>
              <a:ext cx="103000" cy="45825"/>
            </a:xfrm>
            <a:custGeom>
              <a:rect b="b" l="l" r="r" t="t"/>
              <a:pathLst>
                <a:path extrusionOk="0" h="1833" w="4120">
                  <a:moveTo>
                    <a:pt x="3501" y="1"/>
                  </a:moveTo>
                  <a:cubicBezTo>
                    <a:pt x="2190" y="1"/>
                    <a:pt x="926" y="585"/>
                    <a:pt x="78" y="1638"/>
                  </a:cubicBezTo>
                  <a:cubicBezTo>
                    <a:pt x="1" y="1715"/>
                    <a:pt x="85" y="1833"/>
                    <a:pt x="156" y="1833"/>
                  </a:cubicBezTo>
                  <a:cubicBezTo>
                    <a:pt x="176" y="1833"/>
                    <a:pt x="195" y="1824"/>
                    <a:pt x="209" y="1802"/>
                  </a:cubicBezTo>
                  <a:cubicBezTo>
                    <a:pt x="1012" y="799"/>
                    <a:pt x="2190" y="221"/>
                    <a:pt x="3438" y="221"/>
                  </a:cubicBezTo>
                  <a:cubicBezTo>
                    <a:pt x="3620" y="221"/>
                    <a:pt x="3804" y="233"/>
                    <a:pt x="3988" y="258"/>
                  </a:cubicBezTo>
                  <a:cubicBezTo>
                    <a:pt x="4120" y="258"/>
                    <a:pt x="4120" y="61"/>
                    <a:pt x="3988" y="28"/>
                  </a:cubicBezTo>
                  <a:cubicBezTo>
                    <a:pt x="3825" y="10"/>
                    <a:pt x="3663" y="1"/>
                    <a:pt x="35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72"/>
            <p:cNvSpPr/>
            <p:nvPr/>
          </p:nvSpPr>
          <p:spPr>
            <a:xfrm>
              <a:off x="574075" y="4366625"/>
              <a:ext cx="76175" cy="17375"/>
            </a:xfrm>
            <a:custGeom>
              <a:rect b="b" l="l" r="r" t="t"/>
              <a:pathLst>
                <a:path extrusionOk="0" h="695" w="3047">
                  <a:moveTo>
                    <a:pt x="2915" y="1"/>
                  </a:moveTo>
                  <a:cubicBezTo>
                    <a:pt x="1995" y="34"/>
                    <a:pt x="1042" y="198"/>
                    <a:pt x="122" y="494"/>
                  </a:cubicBezTo>
                  <a:cubicBezTo>
                    <a:pt x="0" y="524"/>
                    <a:pt x="47" y="695"/>
                    <a:pt x="158" y="695"/>
                  </a:cubicBezTo>
                  <a:cubicBezTo>
                    <a:pt x="168" y="695"/>
                    <a:pt x="177" y="693"/>
                    <a:pt x="187" y="691"/>
                  </a:cubicBezTo>
                  <a:cubicBezTo>
                    <a:pt x="1075" y="395"/>
                    <a:pt x="1995" y="231"/>
                    <a:pt x="2915" y="231"/>
                  </a:cubicBezTo>
                  <a:cubicBezTo>
                    <a:pt x="3046" y="231"/>
                    <a:pt x="3046" y="1"/>
                    <a:pt x="29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72"/>
            <p:cNvSpPr/>
            <p:nvPr/>
          </p:nvSpPr>
          <p:spPr>
            <a:xfrm>
              <a:off x="691300" y="4253125"/>
              <a:ext cx="23350" cy="113275"/>
            </a:xfrm>
            <a:custGeom>
              <a:rect b="b" l="l" r="r" t="t"/>
              <a:pathLst>
                <a:path extrusionOk="0" h="4531" w="934">
                  <a:moveTo>
                    <a:pt x="679" y="0"/>
                  </a:moveTo>
                  <a:cubicBezTo>
                    <a:pt x="641" y="0"/>
                    <a:pt x="604" y="22"/>
                    <a:pt x="592" y="72"/>
                  </a:cubicBezTo>
                  <a:cubicBezTo>
                    <a:pt x="0" y="1485"/>
                    <a:pt x="66" y="3095"/>
                    <a:pt x="723" y="4475"/>
                  </a:cubicBezTo>
                  <a:cubicBezTo>
                    <a:pt x="743" y="4515"/>
                    <a:pt x="772" y="4530"/>
                    <a:pt x="800" y="4530"/>
                  </a:cubicBezTo>
                  <a:cubicBezTo>
                    <a:pt x="867" y="4530"/>
                    <a:pt x="933" y="4446"/>
                    <a:pt x="887" y="4377"/>
                  </a:cubicBezTo>
                  <a:cubicBezTo>
                    <a:pt x="263" y="3029"/>
                    <a:pt x="230" y="1485"/>
                    <a:pt x="789" y="138"/>
                  </a:cubicBezTo>
                  <a:cubicBezTo>
                    <a:pt x="809" y="56"/>
                    <a:pt x="742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72"/>
            <p:cNvSpPr/>
            <p:nvPr/>
          </p:nvSpPr>
          <p:spPr>
            <a:xfrm>
              <a:off x="715950" y="4266275"/>
              <a:ext cx="16125" cy="87400"/>
            </a:xfrm>
            <a:custGeom>
              <a:rect b="b" l="l" r="r" t="t"/>
              <a:pathLst>
                <a:path extrusionOk="0" h="3496" w="645">
                  <a:moveTo>
                    <a:pt x="515" y="0"/>
                  </a:moveTo>
                  <a:cubicBezTo>
                    <a:pt x="476" y="0"/>
                    <a:pt x="440" y="21"/>
                    <a:pt x="427" y="72"/>
                  </a:cubicBezTo>
                  <a:cubicBezTo>
                    <a:pt x="99" y="1156"/>
                    <a:pt x="0" y="2306"/>
                    <a:pt x="230" y="3423"/>
                  </a:cubicBezTo>
                  <a:cubicBezTo>
                    <a:pt x="243" y="3474"/>
                    <a:pt x="279" y="3495"/>
                    <a:pt x="318" y="3495"/>
                  </a:cubicBezTo>
                  <a:cubicBezTo>
                    <a:pt x="380" y="3495"/>
                    <a:pt x="448" y="3439"/>
                    <a:pt x="427" y="3358"/>
                  </a:cubicBezTo>
                  <a:cubicBezTo>
                    <a:pt x="230" y="2273"/>
                    <a:pt x="296" y="1156"/>
                    <a:pt x="624" y="137"/>
                  </a:cubicBezTo>
                  <a:cubicBezTo>
                    <a:pt x="645" y="56"/>
                    <a:pt x="577" y="0"/>
                    <a:pt x="51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72"/>
            <p:cNvSpPr/>
            <p:nvPr/>
          </p:nvSpPr>
          <p:spPr>
            <a:xfrm>
              <a:off x="743050" y="4299900"/>
              <a:ext cx="18425" cy="51300"/>
            </a:xfrm>
            <a:custGeom>
              <a:rect b="b" l="l" r="r" t="t"/>
              <a:pathLst>
                <a:path extrusionOk="0" h="2052" w="737">
                  <a:moveTo>
                    <a:pt x="601" y="0"/>
                  </a:moveTo>
                  <a:cubicBezTo>
                    <a:pt x="573" y="0"/>
                    <a:pt x="545" y="12"/>
                    <a:pt x="526" y="41"/>
                  </a:cubicBezTo>
                  <a:cubicBezTo>
                    <a:pt x="132" y="600"/>
                    <a:pt x="0" y="1290"/>
                    <a:pt x="165" y="1980"/>
                  </a:cubicBezTo>
                  <a:cubicBezTo>
                    <a:pt x="177" y="2030"/>
                    <a:pt x="214" y="2051"/>
                    <a:pt x="252" y="2051"/>
                  </a:cubicBezTo>
                  <a:cubicBezTo>
                    <a:pt x="315" y="2051"/>
                    <a:pt x="382" y="1995"/>
                    <a:pt x="362" y="1914"/>
                  </a:cubicBezTo>
                  <a:cubicBezTo>
                    <a:pt x="230" y="1290"/>
                    <a:pt x="329" y="665"/>
                    <a:pt x="690" y="140"/>
                  </a:cubicBezTo>
                  <a:cubicBezTo>
                    <a:pt x="737" y="70"/>
                    <a:pt x="668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72"/>
            <p:cNvSpPr/>
            <p:nvPr/>
          </p:nvSpPr>
          <p:spPr>
            <a:xfrm>
              <a:off x="845375" y="4149600"/>
              <a:ext cx="113275" cy="24675"/>
            </a:xfrm>
            <a:custGeom>
              <a:rect b="b" l="l" r="r" t="t"/>
              <a:pathLst>
                <a:path extrusionOk="0" h="987" w="4531">
                  <a:moveTo>
                    <a:pt x="1927" y="0"/>
                  </a:moveTo>
                  <a:cubicBezTo>
                    <a:pt x="1311" y="0"/>
                    <a:pt x="693" y="132"/>
                    <a:pt x="114" y="401"/>
                  </a:cubicBezTo>
                  <a:cubicBezTo>
                    <a:pt x="1" y="429"/>
                    <a:pt x="82" y="579"/>
                    <a:pt x="169" y="579"/>
                  </a:cubicBezTo>
                  <a:cubicBezTo>
                    <a:pt x="184" y="579"/>
                    <a:pt x="198" y="575"/>
                    <a:pt x="212" y="565"/>
                  </a:cubicBezTo>
                  <a:cubicBezTo>
                    <a:pt x="759" y="312"/>
                    <a:pt x="1344" y="188"/>
                    <a:pt x="1928" y="188"/>
                  </a:cubicBezTo>
                  <a:cubicBezTo>
                    <a:pt x="2781" y="188"/>
                    <a:pt x="3630" y="452"/>
                    <a:pt x="4352" y="960"/>
                  </a:cubicBezTo>
                  <a:cubicBezTo>
                    <a:pt x="4372" y="979"/>
                    <a:pt x="4391" y="987"/>
                    <a:pt x="4408" y="987"/>
                  </a:cubicBezTo>
                  <a:cubicBezTo>
                    <a:pt x="4482" y="987"/>
                    <a:pt x="4531" y="848"/>
                    <a:pt x="4451" y="795"/>
                  </a:cubicBezTo>
                  <a:cubicBezTo>
                    <a:pt x="3695" y="272"/>
                    <a:pt x="2813" y="0"/>
                    <a:pt x="192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72"/>
            <p:cNvSpPr/>
            <p:nvPr/>
          </p:nvSpPr>
          <p:spPr>
            <a:xfrm>
              <a:off x="885175" y="4183450"/>
              <a:ext cx="70850" cy="26975"/>
            </a:xfrm>
            <a:custGeom>
              <a:rect b="b" l="l" r="r" t="t"/>
              <a:pathLst>
                <a:path extrusionOk="0" h="1079" w="2834">
                  <a:moveTo>
                    <a:pt x="132" y="0"/>
                  </a:moveTo>
                  <a:cubicBezTo>
                    <a:pt x="0" y="0"/>
                    <a:pt x="0" y="197"/>
                    <a:pt x="132" y="197"/>
                  </a:cubicBezTo>
                  <a:cubicBezTo>
                    <a:pt x="1052" y="197"/>
                    <a:pt x="1906" y="526"/>
                    <a:pt x="2629" y="1052"/>
                  </a:cubicBezTo>
                  <a:cubicBezTo>
                    <a:pt x="2648" y="1071"/>
                    <a:pt x="2668" y="1079"/>
                    <a:pt x="2688" y="1079"/>
                  </a:cubicBezTo>
                  <a:cubicBezTo>
                    <a:pt x="2769" y="1079"/>
                    <a:pt x="2834" y="940"/>
                    <a:pt x="2728" y="887"/>
                  </a:cubicBezTo>
                  <a:cubicBezTo>
                    <a:pt x="2005" y="329"/>
                    <a:pt x="1085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72"/>
            <p:cNvSpPr/>
            <p:nvPr/>
          </p:nvSpPr>
          <p:spPr>
            <a:xfrm>
              <a:off x="970125" y="4209400"/>
              <a:ext cx="63275" cy="64175"/>
            </a:xfrm>
            <a:custGeom>
              <a:rect b="b" l="l" r="r" t="t"/>
              <a:pathLst>
                <a:path extrusionOk="0" h="2567" w="2531">
                  <a:moveTo>
                    <a:pt x="143" y="0"/>
                  </a:moveTo>
                  <a:cubicBezTo>
                    <a:pt x="62" y="0"/>
                    <a:pt x="1" y="154"/>
                    <a:pt x="85" y="211"/>
                  </a:cubicBezTo>
                  <a:cubicBezTo>
                    <a:pt x="940" y="835"/>
                    <a:pt x="1696" y="1624"/>
                    <a:pt x="2287" y="2511"/>
                  </a:cubicBezTo>
                  <a:cubicBezTo>
                    <a:pt x="2317" y="2551"/>
                    <a:pt x="2352" y="2566"/>
                    <a:pt x="2386" y="2566"/>
                  </a:cubicBezTo>
                  <a:cubicBezTo>
                    <a:pt x="2464" y="2566"/>
                    <a:pt x="2530" y="2481"/>
                    <a:pt x="2484" y="2412"/>
                  </a:cubicBezTo>
                  <a:cubicBezTo>
                    <a:pt x="1860" y="1492"/>
                    <a:pt x="1104" y="671"/>
                    <a:pt x="184" y="14"/>
                  </a:cubicBezTo>
                  <a:cubicBezTo>
                    <a:pt x="170" y="4"/>
                    <a:pt x="15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72"/>
            <p:cNvSpPr/>
            <p:nvPr/>
          </p:nvSpPr>
          <p:spPr>
            <a:xfrm>
              <a:off x="998125" y="4214600"/>
              <a:ext cx="36850" cy="46450"/>
            </a:xfrm>
            <a:custGeom>
              <a:rect b="b" l="l" r="r" t="t"/>
              <a:pathLst>
                <a:path extrusionOk="0" h="1858" w="1474">
                  <a:moveTo>
                    <a:pt x="138" y="1"/>
                  </a:moveTo>
                  <a:cubicBezTo>
                    <a:pt x="62" y="1"/>
                    <a:pt x="0" y="93"/>
                    <a:pt x="50" y="167"/>
                  </a:cubicBezTo>
                  <a:lnTo>
                    <a:pt x="83" y="167"/>
                  </a:lnTo>
                  <a:cubicBezTo>
                    <a:pt x="510" y="693"/>
                    <a:pt x="937" y="1251"/>
                    <a:pt x="1266" y="1810"/>
                  </a:cubicBezTo>
                  <a:cubicBezTo>
                    <a:pt x="1288" y="1843"/>
                    <a:pt x="1320" y="1858"/>
                    <a:pt x="1352" y="1858"/>
                  </a:cubicBezTo>
                  <a:cubicBezTo>
                    <a:pt x="1415" y="1858"/>
                    <a:pt x="1474" y="1799"/>
                    <a:pt x="1430" y="1711"/>
                  </a:cubicBezTo>
                  <a:cubicBezTo>
                    <a:pt x="1101" y="1120"/>
                    <a:pt x="674" y="561"/>
                    <a:pt x="214" y="36"/>
                  </a:cubicBezTo>
                  <a:cubicBezTo>
                    <a:pt x="189" y="11"/>
                    <a:pt x="163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72"/>
            <p:cNvSpPr/>
            <p:nvPr/>
          </p:nvSpPr>
          <p:spPr>
            <a:xfrm>
              <a:off x="1054400" y="4142625"/>
              <a:ext cx="29925" cy="121500"/>
            </a:xfrm>
            <a:custGeom>
              <a:rect b="b" l="l" r="r" t="t"/>
              <a:pathLst>
                <a:path extrusionOk="0" h="4860" w="1197">
                  <a:moveTo>
                    <a:pt x="1063" y="0"/>
                  </a:moveTo>
                  <a:cubicBezTo>
                    <a:pt x="1035" y="0"/>
                    <a:pt x="1006" y="16"/>
                    <a:pt x="986" y="56"/>
                  </a:cubicBezTo>
                  <a:cubicBezTo>
                    <a:pt x="165" y="1502"/>
                    <a:pt x="0" y="3210"/>
                    <a:pt x="526" y="4788"/>
                  </a:cubicBezTo>
                  <a:cubicBezTo>
                    <a:pt x="539" y="4838"/>
                    <a:pt x="575" y="4859"/>
                    <a:pt x="614" y="4859"/>
                  </a:cubicBezTo>
                  <a:cubicBezTo>
                    <a:pt x="676" y="4859"/>
                    <a:pt x="744" y="4803"/>
                    <a:pt x="723" y="4722"/>
                  </a:cubicBezTo>
                  <a:cubicBezTo>
                    <a:pt x="230" y="3210"/>
                    <a:pt x="395" y="1567"/>
                    <a:pt x="1151" y="154"/>
                  </a:cubicBezTo>
                  <a:cubicBezTo>
                    <a:pt x="1196" y="85"/>
                    <a:pt x="1130" y="0"/>
                    <a:pt x="10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72"/>
            <p:cNvSpPr/>
            <p:nvPr/>
          </p:nvSpPr>
          <p:spPr>
            <a:xfrm>
              <a:off x="1042900" y="4087000"/>
              <a:ext cx="52950" cy="81675"/>
            </a:xfrm>
            <a:custGeom>
              <a:rect b="b" l="l" r="r" t="t"/>
              <a:pathLst>
                <a:path extrusionOk="0" h="3267" w="2118">
                  <a:moveTo>
                    <a:pt x="1949" y="0"/>
                  </a:moveTo>
                  <a:cubicBezTo>
                    <a:pt x="1934" y="0"/>
                    <a:pt x="1920" y="4"/>
                    <a:pt x="1906" y="13"/>
                  </a:cubicBezTo>
                  <a:cubicBezTo>
                    <a:pt x="723" y="638"/>
                    <a:pt x="0" y="1854"/>
                    <a:pt x="33" y="3168"/>
                  </a:cubicBezTo>
                  <a:cubicBezTo>
                    <a:pt x="33" y="3234"/>
                    <a:pt x="83" y="3267"/>
                    <a:pt x="132" y="3267"/>
                  </a:cubicBezTo>
                  <a:cubicBezTo>
                    <a:pt x="181" y="3267"/>
                    <a:pt x="230" y="3234"/>
                    <a:pt x="230" y="3168"/>
                  </a:cubicBezTo>
                  <a:cubicBezTo>
                    <a:pt x="230" y="1919"/>
                    <a:pt x="888" y="769"/>
                    <a:pt x="2005" y="211"/>
                  </a:cubicBezTo>
                  <a:cubicBezTo>
                    <a:pt x="2118" y="154"/>
                    <a:pt x="2036" y="0"/>
                    <a:pt x="19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72"/>
            <p:cNvSpPr/>
            <p:nvPr/>
          </p:nvSpPr>
          <p:spPr>
            <a:xfrm>
              <a:off x="1244975" y="4029000"/>
              <a:ext cx="147375" cy="71425"/>
            </a:xfrm>
            <a:custGeom>
              <a:rect b="b" l="l" r="r" t="t"/>
              <a:pathLst>
                <a:path extrusionOk="0" h="2857" w="5895">
                  <a:moveTo>
                    <a:pt x="132" y="0"/>
                  </a:moveTo>
                  <a:cubicBezTo>
                    <a:pt x="1" y="0"/>
                    <a:pt x="1" y="197"/>
                    <a:pt x="132" y="197"/>
                  </a:cubicBezTo>
                  <a:cubicBezTo>
                    <a:pt x="2268" y="230"/>
                    <a:pt x="4306" y="1183"/>
                    <a:pt x="5686" y="2826"/>
                  </a:cubicBezTo>
                  <a:cubicBezTo>
                    <a:pt x="5700" y="2848"/>
                    <a:pt x="5719" y="2857"/>
                    <a:pt x="5739" y="2857"/>
                  </a:cubicBezTo>
                  <a:cubicBezTo>
                    <a:pt x="5810" y="2857"/>
                    <a:pt x="5894" y="2739"/>
                    <a:pt x="5817" y="2662"/>
                  </a:cubicBezTo>
                  <a:cubicBezTo>
                    <a:pt x="4404" y="986"/>
                    <a:pt x="2334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72"/>
            <p:cNvSpPr/>
            <p:nvPr/>
          </p:nvSpPr>
          <p:spPr>
            <a:xfrm>
              <a:off x="1303500" y="4064225"/>
              <a:ext cx="59275" cy="37850"/>
            </a:xfrm>
            <a:custGeom>
              <a:rect b="b" l="l" r="r" t="t"/>
              <a:pathLst>
                <a:path extrusionOk="0" h="1514" w="2371">
                  <a:moveTo>
                    <a:pt x="129" y="1"/>
                  </a:moveTo>
                  <a:cubicBezTo>
                    <a:pt x="22" y="1"/>
                    <a:pt x="1" y="171"/>
                    <a:pt x="92" y="201"/>
                  </a:cubicBezTo>
                  <a:cubicBezTo>
                    <a:pt x="847" y="497"/>
                    <a:pt x="1537" y="957"/>
                    <a:pt x="2129" y="1483"/>
                  </a:cubicBezTo>
                  <a:cubicBezTo>
                    <a:pt x="2151" y="1505"/>
                    <a:pt x="2176" y="1514"/>
                    <a:pt x="2200" y="1514"/>
                  </a:cubicBezTo>
                  <a:cubicBezTo>
                    <a:pt x="2287" y="1514"/>
                    <a:pt x="2370" y="1403"/>
                    <a:pt x="2293" y="1352"/>
                  </a:cubicBezTo>
                  <a:cubicBezTo>
                    <a:pt x="1636" y="793"/>
                    <a:pt x="946" y="333"/>
                    <a:pt x="157" y="4"/>
                  </a:cubicBezTo>
                  <a:cubicBezTo>
                    <a:pt x="147" y="2"/>
                    <a:pt x="138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72"/>
            <p:cNvSpPr/>
            <p:nvPr/>
          </p:nvSpPr>
          <p:spPr>
            <a:xfrm>
              <a:off x="1329325" y="4102175"/>
              <a:ext cx="48300" cy="38200"/>
            </a:xfrm>
            <a:custGeom>
              <a:rect b="b" l="l" r="r" t="t"/>
              <a:pathLst>
                <a:path extrusionOk="0" h="1528" w="1932">
                  <a:moveTo>
                    <a:pt x="141" y="0"/>
                  </a:moveTo>
                  <a:cubicBezTo>
                    <a:pt x="63" y="0"/>
                    <a:pt x="1" y="111"/>
                    <a:pt x="77" y="162"/>
                  </a:cubicBezTo>
                  <a:lnTo>
                    <a:pt x="1720" y="1509"/>
                  </a:lnTo>
                  <a:cubicBezTo>
                    <a:pt x="1739" y="1522"/>
                    <a:pt x="1758" y="1527"/>
                    <a:pt x="1777" y="1527"/>
                  </a:cubicBezTo>
                  <a:cubicBezTo>
                    <a:pt x="1860" y="1527"/>
                    <a:pt x="1932" y="1425"/>
                    <a:pt x="1852" y="1345"/>
                  </a:cubicBezTo>
                  <a:lnTo>
                    <a:pt x="209" y="31"/>
                  </a:lnTo>
                  <a:cubicBezTo>
                    <a:pt x="187" y="9"/>
                    <a:pt x="164" y="0"/>
                    <a:pt x="14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72"/>
            <p:cNvSpPr/>
            <p:nvPr/>
          </p:nvSpPr>
          <p:spPr>
            <a:xfrm>
              <a:off x="1412225" y="4185450"/>
              <a:ext cx="67100" cy="85700"/>
            </a:xfrm>
            <a:custGeom>
              <a:rect b="b" l="l" r="r" t="t"/>
              <a:pathLst>
                <a:path extrusionOk="0" h="3428" w="2684">
                  <a:moveTo>
                    <a:pt x="155" y="1"/>
                  </a:moveTo>
                  <a:cubicBezTo>
                    <a:pt x="72" y="1"/>
                    <a:pt x="0" y="103"/>
                    <a:pt x="80" y="183"/>
                  </a:cubicBezTo>
                  <a:cubicBezTo>
                    <a:pt x="1132" y="1004"/>
                    <a:pt x="1953" y="2122"/>
                    <a:pt x="2446" y="3370"/>
                  </a:cubicBezTo>
                  <a:cubicBezTo>
                    <a:pt x="2472" y="3409"/>
                    <a:pt x="2518" y="3428"/>
                    <a:pt x="2561" y="3428"/>
                  </a:cubicBezTo>
                  <a:cubicBezTo>
                    <a:pt x="2626" y="3428"/>
                    <a:pt x="2683" y="3384"/>
                    <a:pt x="2643" y="3305"/>
                  </a:cubicBezTo>
                  <a:cubicBezTo>
                    <a:pt x="2150" y="2023"/>
                    <a:pt x="1296" y="873"/>
                    <a:pt x="212" y="19"/>
                  </a:cubicBezTo>
                  <a:cubicBezTo>
                    <a:pt x="193" y="6"/>
                    <a:pt x="174" y="1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72"/>
            <p:cNvSpPr/>
            <p:nvPr/>
          </p:nvSpPr>
          <p:spPr>
            <a:xfrm>
              <a:off x="1399950" y="4819725"/>
              <a:ext cx="111225" cy="19600"/>
            </a:xfrm>
            <a:custGeom>
              <a:rect b="b" l="l" r="r" t="t"/>
              <a:pathLst>
                <a:path extrusionOk="0" h="784" w="4449">
                  <a:moveTo>
                    <a:pt x="149" y="1"/>
                  </a:moveTo>
                  <a:cubicBezTo>
                    <a:pt x="52" y="1"/>
                    <a:pt x="1" y="125"/>
                    <a:pt x="111" y="180"/>
                  </a:cubicBezTo>
                  <a:lnTo>
                    <a:pt x="111" y="213"/>
                  </a:lnTo>
                  <a:cubicBezTo>
                    <a:pt x="956" y="593"/>
                    <a:pt x="1869" y="783"/>
                    <a:pt x="2789" y="783"/>
                  </a:cubicBezTo>
                  <a:cubicBezTo>
                    <a:pt x="3300" y="783"/>
                    <a:pt x="3813" y="725"/>
                    <a:pt x="4317" y="607"/>
                  </a:cubicBezTo>
                  <a:cubicBezTo>
                    <a:pt x="4449" y="574"/>
                    <a:pt x="4383" y="410"/>
                    <a:pt x="4252" y="410"/>
                  </a:cubicBezTo>
                  <a:cubicBezTo>
                    <a:pt x="3786" y="524"/>
                    <a:pt x="3313" y="578"/>
                    <a:pt x="2841" y="578"/>
                  </a:cubicBezTo>
                  <a:cubicBezTo>
                    <a:pt x="1944" y="578"/>
                    <a:pt x="1049" y="382"/>
                    <a:pt x="210" y="16"/>
                  </a:cubicBezTo>
                  <a:cubicBezTo>
                    <a:pt x="188" y="5"/>
                    <a:pt x="168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72"/>
            <p:cNvSpPr/>
            <p:nvPr/>
          </p:nvSpPr>
          <p:spPr>
            <a:xfrm>
              <a:off x="1408725" y="4787975"/>
              <a:ext cx="89300" cy="9475"/>
            </a:xfrm>
            <a:custGeom>
              <a:rect b="b" l="l" r="r" t="t"/>
              <a:pathLst>
                <a:path extrusionOk="0" h="379" w="3572">
                  <a:moveTo>
                    <a:pt x="158" y="1"/>
                  </a:moveTo>
                  <a:cubicBezTo>
                    <a:pt x="47" y="1"/>
                    <a:pt x="0" y="171"/>
                    <a:pt x="122" y="201"/>
                  </a:cubicBezTo>
                  <a:cubicBezTo>
                    <a:pt x="772" y="320"/>
                    <a:pt x="1435" y="379"/>
                    <a:pt x="2102" y="379"/>
                  </a:cubicBezTo>
                  <a:cubicBezTo>
                    <a:pt x="2547" y="379"/>
                    <a:pt x="2994" y="353"/>
                    <a:pt x="3440" y="300"/>
                  </a:cubicBezTo>
                  <a:cubicBezTo>
                    <a:pt x="3572" y="300"/>
                    <a:pt x="3572" y="103"/>
                    <a:pt x="3440" y="103"/>
                  </a:cubicBezTo>
                  <a:cubicBezTo>
                    <a:pt x="3007" y="155"/>
                    <a:pt x="2568" y="182"/>
                    <a:pt x="2130" y="182"/>
                  </a:cubicBezTo>
                  <a:cubicBezTo>
                    <a:pt x="1473" y="182"/>
                    <a:pt x="818" y="123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72"/>
            <p:cNvSpPr/>
            <p:nvPr/>
          </p:nvSpPr>
          <p:spPr>
            <a:xfrm>
              <a:off x="1596600" y="4656475"/>
              <a:ext cx="90075" cy="130825"/>
            </a:xfrm>
            <a:custGeom>
              <a:rect b="b" l="l" r="r" t="t"/>
              <a:pathLst>
                <a:path extrusionOk="0" h="5233" w="3603">
                  <a:moveTo>
                    <a:pt x="3472" y="1"/>
                  </a:moveTo>
                  <a:cubicBezTo>
                    <a:pt x="3434" y="1"/>
                    <a:pt x="3397" y="22"/>
                    <a:pt x="3385" y="72"/>
                  </a:cubicBezTo>
                  <a:cubicBezTo>
                    <a:pt x="3220" y="1058"/>
                    <a:pt x="2859" y="2011"/>
                    <a:pt x="2366" y="2865"/>
                  </a:cubicBezTo>
                  <a:cubicBezTo>
                    <a:pt x="2103" y="3293"/>
                    <a:pt x="1840" y="3720"/>
                    <a:pt x="1512" y="4114"/>
                  </a:cubicBezTo>
                  <a:cubicBezTo>
                    <a:pt x="1247" y="4438"/>
                    <a:pt x="797" y="5026"/>
                    <a:pt x="328" y="5026"/>
                  </a:cubicBezTo>
                  <a:cubicBezTo>
                    <a:pt x="273" y="5026"/>
                    <a:pt x="219" y="5018"/>
                    <a:pt x="164" y="5001"/>
                  </a:cubicBezTo>
                  <a:cubicBezTo>
                    <a:pt x="33" y="5001"/>
                    <a:pt x="0" y="5166"/>
                    <a:pt x="132" y="5199"/>
                  </a:cubicBezTo>
                  <a:cubicBezTo>
                    <a:pt x="207" y="5222"/>
                    <a:pt x="280" y="5233"/>
                    <a:pt x="350" y="5233"/>
                  </a:cubicBezTo>
                  <a:cubicBezTo>
                    <a:pt x="769" y="5233"/>
                    <a:pt x="1099" y="4851"/>
                    <a:pt x="1380" y="4541"/>
                  </a:cubicBezTo>
                  <a:cubicBezTo>
                    <a:pt x="2530" y="3325"/>
                    <a:pt x="3286" y="1781"/>
                    <a:pt x="3582" y="138"/>
                  </a:cubicBezTo>
                  <a:cubicBezTo>
                    <a:pt x="3602" y="57"/>
                    <a:pt x="3535" y="1"/>
                    <a:pt x="34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72"/>
            <p:cNvSpPr/>
            <p:nvPr/>
          </p:nvSpPr>
          <p:spPr>
            <a:xfrm>
              <a:off x="1661500" y="4558875"/>
              <a:ext cx="11525" cy="66700"/>
            </a:xfrm>
            <a:custGeom>
              <a:rect b="b" l="l" r="r" t="t"/>
              <a:pathLst>
                <a:path extrusionOk="0" h="2668" w="461">
                  <a:moveTo>
                    <a:pt x="296" y="0"/>
                  </a:moveTo>
                  <a:cubicBezTo>
                    <a:pt x="247" y="0"/>
                    <a:pt x="197" y="33"/>
                    <a:pt x="197" y="99"/>
                  </a:cubicBezTo>
                  <a:cubicBezTo>
                    <a:pt x="263" y="920"/>
                    <a:pt x="197" y="1742"/>
                    <a:pt x="0" y="2530"/>
                  </a:cubicBezTo>
                  <a:cubicBezTo>
                    <a:pt x="0" y="2612"/>
                    <a:pt x="63" y="2668"/>
                    <a:pt x="119" y="2668"/>
                  </a:cubicBezTo>
                  <a:cubicBezTo>
                    <a:pt x="153" y="2668"/>
                    <a:pt x="185" y="2646"/>
                    <a:pt x="197" y="2596"/>
                  </a:cubicBezTo>
                  <a:cubicBezTo>
                    <a:pt x="427" y="1775"/>
                    <a:pt x="460" y="953"/>
                    <a:pt x="394" y="99"/>
                  </a:cubicBezTo>
                  <a:cubicBezTo>
                    <a:pt x="394" y="33"/>
                    <a:pt x="345" y="0"/>
                    <a:pt x="29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72"/>
            <p:cNvSpPr/>
            <p:nvPr/>
          </p:nvSpPr>
          <p:spPr>
            <a:xfrm>
              <a:off x="1564075" y="4847700"/>
              <a:ext cx="76075" cy="31575"/>
            </a:xfrm>
            <a:custGeom>
              <a:rect b="b" l="l" r="r" t="t"/>
              <a:pathLst>
                <a:path extrusionOk="0" h="1263" w="3043">
                  <a:moveTo>
                    <a:pt x="164" y="1"/>
                  </a:moveTo>
                  <a:cubicBezTo>
                    <a:pt x="62" y="1"/>
                    <a:pt x="0" y="155"/>
                    <a:pt x="85" y="211"/>
                  </a:cubicBezTo>
                  <a:cubicBezTo>
                    <a:pt x="940" y="770"/>
                    <a:pt x="1860" y="1098"/>
                    <a:pt x="2846" y="1263"/>
                  </a:cubicBezTo>
                  <a:cubicBezTo>
                    <a:pt x="2977" y="1263"/>
                    <a:pt x="3043" y="1066"/>
                    <a:pt x="2911" y="1066"/>
                  </a:cubicBezTo>
                  <a:cubicBezTo>
                    <a:pt x="1925" y="934"/>
                    <a:pt x="1005" y="573"/>
                    <a:pt x="217" y="14"/>
                  </a:cubicBezTo>
                  <a:cubicBezTo>
                    <a:pt x="198" y="5"/>
                    <a:pt x="181" y="1"/>
                    <a:pt x="16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72"/>
            <p:cNvSpPr/>
            <p:nvPr/>
          </p:nvSpPr>
          <p:spPr>
            <a:xfrm>
              <a:off x="1605200" y="4827125"/>
              <a:ext cx="49750" cy="20950"/>
            </a:xfrm>
            <a:custGeom>
              <a:rect b="b" l="l" r="r" t="t"/>
              <a:pathLst>
                <a:path extrusionOk="0" h="838" w="1990">
                  <a:moveTo>
                    <a:pt x="154" y="0"/>
                  </a:moveTo>
                  <a:cubicBezTo>
                    <a:pt x="57" y="0"/>
                    <a:pt x="1" y="125"/>
                    <a:pt x="83" y="180"/>
                  </a:cubicBezTo>
                  <a:lnTo>
                    <a:pt x="116" y="180"/>
                  </a:lnTo>
                  <a:cubicBezTo>
                    <a:pt x="609" y="574"/>
                    <a:pt x="1201" y="771"/>
                    <a:pt x="1858" y="837"/>
                  </a:cubicBezTo>
                  <a:cubicBezTo>
                    <a:pt x="1989" y="837"/>
                    <a:pt x="1956" y="640"/>
                    <a:pt x="1858" y="640"/>
                  </a:cubicBezTo>
                  <a:cubicBezTo>
                    <a:pt x="1233" y="574"/>
                    <a:pt x="675" y="377"/>
                    <a:pt x="215" y="16"/>
                  </a:cubicBezTo>
                  <a:cubicBezTo>
                    <a:pt x="194" y="5"/>
                    <a:pt x="173" y="0"/>
                    <a:pt x="15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72"/>
            <p:cNvSpPr/>
            <p:nvPr/>
          </p:nvSpPr>
          <p:spPr>
            <a:xfrm>
              <a:off x="1644500" y="4819200"/>
              <a:ext cx="40025" cy="7175"/>
            </a:xfrm>
            <a:custGeom>
              <a:rect b="b" l="l" r="r" t="t"/>
              <a:pathLst>
                <a:path extrusionOk="0" h="287" w="1601">
                  <a:moveTo>
                    <a:pt x="158" y="0"/>
                  </a:moveTo>
                  <a:cubicBezTo>
                    <a:pt x="47" y="0"/>
                    <a:pt x="0" y="171"/>
                    <a:pt x="121" y="201"/>
                  </a:cubicBezTo>
                  <a:cubicBezTo>
                    <a:pt x="413" y="264"/>
                    <a:pt x="705" y="286"/>
                    <a:pt x="996" y="286"/>
                  </a:cubicBezTo>
                  <a:cubicBezTo>
                    <a:pt x="1165" y="286"/>
                    <a:pt x="1333" y="279"/>
                    <a:pt x="1502" y="267"/>
                  </a:cubicBezTo>
                  <a:cubicBezTo>
                    <a:pt x="1567" y="267"/>
                    <a:pt x="1600" y="201"/>
                    <a:pt x="1600" y="168"/>
                  </a:cubicBezTo>
                  <a:cubicBezTo>
                    <a:pt x="1600" y="115"/>
                    <a:pt x="1578" y="61"/>
                    <a:pt x="1534" y="61"/>
                  </a:cubicBezTo>
                  <a:cubicBezTo>
                    <a:pt x="1525" y="61"/>
                    <a:pt x="1514" y="64"/>
                    <a:pt x="1502" y="70"/>
                  </a:cubicBezTo>
                  <a:cubicBezTo>
                    <a:pt x="1387" y="78"/>
                    <a:pt x="1270" y="83"/>
                    <a:pt x="1152" y="83"/>
                  </a:cubicBezTo>
                  <a:cubicBezTo>
                    <a:pt x="830" y="83"/>
                    <a:pt x="500" y="52"/>
                    <a:pt x="187" y="4"/>
                  </a:cubicBezTo>
                  <a:cubicBezTo>
                    <a:pt x="177" y="1"/>
                    <a:pt x="167" y="0"/>
                    <a:pt x="15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72"/>
            <p:cNvSpPr/>
            <p:nvPr/>
          </p:nvSpPr>
          <p:spPr>
            <a:xfrm>
              <a:off x="1775475" y="4767075"/>
              <a:ext cx="45400" cy="68725"/>
            </a:xfrm>
            <a:custGeom>
              <a:rect b="b" l="l" r="r" t="t"/>
              <a:pathLst>
                <a:path extrusionOk="0" h="2749" w="1816">
                  <a:moveTo>
                    <a:pt x="1713" y="1"/>
                  </a:moveTo>
                  <a:cubicBezTo>
                    <a:pt x="1673" y="1"/>
                    <a:pt x="1633" y="27"/>
                    <a:pt x="1619" y="84"/>
                  </a:cubicBezTo>
                  <a:cubicBezTo>
                    <a:pt x="1323" y="1037"/>
                    <a:pt x="797" y="1892"/>
                    <a:pt x="74" y="2582"/>
                  </a:cubicBezTo>
                  <a:cubicBezTo>
                    <a:pt x="0" y="2656"/>
                    <a:pt x="74" y="2748"/>
                    <a:pt x="144" y="2748"/>
                  </a:cubicBezTo>
                  <a:cubicBezTo>
                    <a:pt x="167" y="2748"/>
                    <a:pt x="189" y="2738"/>
                    <a:pt x="206" y="2713"/>
                  </a:cubicBezTo>
                  <a:cubicBezTo>
                    <a:pt x="962" y="2023"/>
                    <a:pt x="1520" y="1103"/>
                    <a:pt x="1816" y="117"/>
                  </a:cubicBezTo>
                  <a:cubicBezTo>
                    <a:pt x="1816" y="43"/>
                    <a:pt x="1764" y="1"/>
                    <a:pt x="17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72"/>
            <p:cNvSpPr/>
            <p:nvPr/>
          </p:nvSpPr>
          <p:spPr>
            <a:xfrm>
              <a:off x="1778550" y="4461550"/>
              <a:ext cx="55150" cy="71250"/>
            </a:xfrm>
            <a:custGeom>
              <a:rect b="b" l="l" r="r" t="t"/>
              <a:pathLst>
                <a:path extrusionOk="0" h="2850" w="2206">
                  <a:moveTo>
                    <a:pt x="134" y="0"/>
                  </a:moveTo>
                  <a:cubicBezTo>
                    <a:pt x="56" y="0"/>
                    <a:pt x="0" y="125"/>
                    <a:pt x="83" y="180"/>
                  </a:cubicBezTo>
                  <a:cubicBezTo>
                    <a:pt x="970" y="837"/>
                    <a:pt x="1660" y="1724"/>
                    <a:pt x="1989" y="2776"/>
                  </a:cubicBezTo>
                  <a:cubicBezTo>
                    <a:pt x="2002" y="2829"/>
                    <a:pt x="2041" y="2850"/>
                    <a:pt x="2082" y="2850"/>
                  </a:cubicBezTo>
                  <a:cubicBezTo>
                    <a:pt x="2142" y="2850"/>
                    <a:pt x="2206" y="2802"/>
                    <a:pt x="2186" y="2743"/>
                  </a:cubicBezTo>
                  <a:cubicBezTo>
                    <a:pt x="1857" y="1626"/>
                    <a:pt x="1134" y="673"/>
                    <a:pt x="181" y="16"/>
                  </a:cubicBezTo>
                  <a:cubicBezTo>
                    <a:pt x="165" y="5"/>
                    <a:pt x="15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72"/>
            <p:cNvSpPr/>
            <p:nvPr/>
          </p:nvSpPr>
          <p:spPr>
            <a:xfrm>
              <a:off x="1812325" y="4445750"/>
              <a:ext cx="34850" cy="48975"/>
            </a:xfrm>
            <a:custGeom>
              <a:rect b="b" l="l" r="r" t="t"/>
              <a:pathLst>
                <a:path extrusionOk="0" h="1959" w="1394">
                  <a:moveTo>
                    <a:pt x="159" y="1"/>
                  </a:moveTo>
                  <a:cubicBezTo>
                    <a:pt x="83" y="1"/>
                    <a:pt x="0" y="86"/>
                    <a:pt x="46" y="155"/>
                  </a:cubicBezTo>
                  <a:lnTo>
                    <a:pt x="1163" y="1896"/>
                  </a:lnTo>
                  <a:cubicBezTo>
                    <a:pt x="1185" y="1940"/>
                    <a:pt x="1222" y="1958"/>
                    <a:pt x="1257" y="1958"/>
                  </a:cubicBezTo>
                  <a:cubicBezTo>
                    <a:pt x="1328" y="1958"/>
                    <a:pt x="1393" y="1885"/>
                    <a:pt x="1328" y="1798"/>
                  </a:cubicBezTo>
                  <a:lnTo>
                    <a:pt x="243" y="56"/>
                  </a:lnTo>
                  <a:cubicBezTo>
                    <a:pt x="224" y="17"/>
                    <a:pt x="192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72"/>
            <p:cNvSpPr/>
            <p:nvPr/>
          </p:nvSpPr>
          <p:spPr>
            <a:xfrm>
              <a:off x="1829550" y="4428875"/>
              <a:ext cx="63800" cy="106400"/>
            </a:xfrm>
            <a:custGeom>
              <a:rect b="b" l="l" r="r" t="t"/>
              <a:pathLst>
                <a:path extrusionOk="0" h="4256" w="2552">
                  <a:moveTo>
                    <a:pt x="137" y="0"/>
                  </a:moveTo>
                  <a:cubicBezTo>
                    <a:pt x="69" y="0"/>
                    <a:pt x="1" y="70"/>
                    <a:pt x="47" y="140"/>
                  </a:cubicBezTo>
                  <a:cubicBezTo>
                    <a:pt x="967" y="1388"/>
                    <a:pt x="1723" y="2769"/>
                    <a:pt x="2315" y="4182"/>
                  </a:cubicBezTo>
                  <a:cubicBezTo>
                    <a:pt x="2341" y="4234"/>
                    <a:pt x="2388" y="4255"/>
                    <a:pt x="2431" y="4255"/>
                  </a:cubicBezTo>
                  <a:cubicBezTo>
                    <a:pt x="2496" y="4255"/>
                    <a:pt x="2551" y="4208"/>
                    <a:pt x="2512" y="4149"/>
                  </a:cubicBezTo>
                  <a:cubicBezTo>
                    <a:pt x="1920" y="2703"/>
                    <a:pt x="1132" y="1323"/>
                    <a:pt x="212" y="41"/>
                  </a:cubicBezTo>
                  <a:cubicBezTo>
                    <a:pt x="192" y="12"/>
                    <a:pt x="165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72"/>
            <p:cNvSpPr/>
            <p:nvPr/>
          </p:nvSpPr>
          <p:spPr>
            <a:xfrm>
              <a:off x="1845300" y="4618225"/>
              <a:ext cx="42950" cy="97625"/>
            </a:xfrm>
            <a:custGeom>
              <a:rect b="b" l="l" r="r" t="t"/>
              <a:pathLst>
                <a:path extrusionOk="0" h="3905" w="1718">
                  <a:moveTo>
                    <a:pt x="1429" y="1"/>
                  </a:moveTo>
                  <a:cubicBezTo>
                    <a:pt x="1368" y="1"/>
                    <a:pt x="1303" y="44"/>
                    <a:pt x="1323" y="124"/>
                  </a:cubicBezTo>
                  <a:cubicBezTo>
                    <a:pt x="1487" y="1471"/>
                    <a:pt x="1027" y="2785"/>
                    <a:pt x="74" y="3738"/>
                  </a:cubicBezTo>
                  <a:cubicBezTo>
                    <a:pt x="1" y="3812"/>
                    <a:pt x="74" y="3905"/>
                    <a:pt x="158" y="3905"/>
                  </a:cubicBezTo>
                  <a:cubicBezTo>
                    <a:pt x="185" y="3905"/>
                    <a:pt x="214" y="3894"/>
                    <a:pt x="239" y="3870"/>
                  </a:cubicBezTo>
                  <a:cubicBezTo>
                    <a:pt x="1225" y="2884"/>
                    <a:pt x="1718" y="1471"/>
                    <a:pt x="1520" y="58"/>
                  </a:cubicBezTo>
                  <a:cubicBezTo>
                    <a:pt x="1507" y="19"/>
                    <a:pt x="1469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72"/>
            <p:cNvSpPr/>
            <p:nvPr/>
          </p:nvSpPr>
          <p:spPr>
            <a:xfrm>
              <a:off x="1901375" y="4561325"/>
              <a:ext cx="7400" cy="92875"/>
            </a:xfrm>
            <a:custGeom>
              <a:rect b="b" l="l" r="r" t="t"/>
              <a:pathLst>
                <a:path extrusionOk="0" h="3715" w="296">
                  <a:moveTo>
                    <a:pt x="148" y="1"/>
                  </a:moveTo>
                  <a:cubicBezTo>
                    <a:pt x="91" y="1"/>
                    <a:pt x="33" y="34"/>
                    <a:pt x="33" y="99"/>
                  </a:cubicBezTo>
                  <a:cubicBezTo>
                    <a:pt x="99" y="1282"/>
                    <a:pt x="66" y="2432"/>
                    <a:pt x="0" y="3615"/>
                  </a:cubicBezTo>
                  <a:cubicBezTo>
                    <a:pt x="0" y="3681"/>
                    <a:pt x="50" y="3714"/>
                    <a:pt x="99" y="3714"/>
                  </a:cubicBezTo>
                  <a:cubicBezTo>
                    <a:pt x="148" y="3714"/>
                    <a:pt x="197" y="3681"/>
                    <a:pt x="197" y="3615"/>
                  </a:cubicBezTo>
                  <a:cubicBezTo>
                    <a:pt x="296" y="2432"/>
                    <a:pt x="296" y="1282"/>
                    <a:pt x="263" y="99"/>
                  </a:cubicBezTo>
                  <a:cubicBezTo>
                    <a:pt x="263" y="34"/>
                    <a:pt x="206" y="1"/>
                    <a:pt x="14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72"/>
            <p:cNvSpPr/>
            <p:nvPr/>
          </p:nvSpPr>
          <p:spPr>
            <a:xfrm>
              <a:off x="1444200" y="4098900"/>
              <a:ext cx="123450" cy="43550"/>
            </a:xfrm>
            <a:custGeom>
              <a:rect b="b" l="l" r="r" t="t"/>
              <a:pathLst>
                <a:path extrusionOk="0" h="1742" w="4938">
                  <a:moveTo>
                    <a:pt x="3675" y="1"/>
                  </a:moveTo>
                  <a:cubicBezTo>
                    <a:pt x="2314" y="1"/>
                    <a:pt x="1001" y="546"/>
                    <a:pt x="50" y="1575"/>
                  </a:cubicBezTo>
                  <a:cubicBezTo>
                    <a:pt x="1" y="1649"/>
                    <a:pt x="62" y="1741"/>
                    <a:pt x="138" y="1741"/>
                  </a:cubicBezTo>
                  <a:cubicBezTo>
                    <a:pt x="163" y="1741"/>
                    <a:pt x="190" y="1731"/>
                    <a:pt x="214" y="1706"/>
                  </a:cubicBezTo>
                  <a:cubicBezTo>
                    <a:pt x="1099" y="745"/>
                    <a:pt x="2334" y="213"/>
                    <a:pt x="3605" y="213"/>
                  </a:cubicBezTo>
                  <a:cubicBezTo>
                    <a:pt x="3986" y="213"/>
                    <a:pt x="4370" y="260"/>
                    <a:pt x="4749" y="359"/>
                  </a:cubicBezTo>
                  <a:cubicBezTo>
                    <a:pt x="4758" y="361"/>
                    <a:pt x="4766" y="362"/>
                    <a:pt x="4774" y="362"/>
                  </a:cubicBezTo>
                  <a:cubicBezTo>
                    <a:pt x="4888" y="362"/>
                    <a:pt x="4937" y="160"/>
                    <a:pt x="4815" y="129"/>
                  </a:cubicBezTo>
                  <a:cubicBezTo>
                    <a:pt x="4435" y="43"/>
                    <a:pt x="4053" y="1"/>
                    <a:pt x="36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72"/>
            <p:cNvSpPr/>
            <p:nvPr/>
          </p:nvSpPr>
          <p:spPr>
            <a:xfrm>
              <a:off x="1619300" y="4127200"/>
              <a:ext cx="78700" cy="82300"/>
            </a:xfrm>
            <a:custGeom>
              <a:rect b="b" l="l" r="r" t="t"/>
              <a:pathLst>
                <a:path extrusionOk="0" h="3292" w="3148">
                  <a:moveTo>
                    <a:pt x="150" y="0"/>
                  </a:moveTo>
                  <a:cubicBezTo>
                    <a:pt x="52" y="0"/>
                    <a:pt x="0" y="130"/>
                    <a:pt x="111" y="213"/>
                  </a:cubicBezTo>
                  <a:cubicBezTo>
                    <a:pt x="1294" y="936"/>
                    <a:pt x="2280" y="1987"/>
                    <a:pt x="2937" y="3236"/>
                  </a:cubicBezTo>
                  <a:cubicBezTo>
                    <a:pt x="2957" y="3275"/>
                    <a:pt x="2985" y="3291"/>
                    <a:pt x="3014" y="3291"/>
                  </a:cubicBezTo>
                  <a:cubicBezTo>
                    <a:pt x="3081" y="3291"/>
                    <a:pt x="3147" y="3206"/>
                    <a:pt x="3101" y="3137"/>
                  </a:cubicBezTo>
                  <a:cubicBezTo>
                    <a:pt x="2444" y="1856"/>
                    <a:pt x="1425" y="771"/>
                    <a:pt x="209" y="16"/>
                  </a:cubicBezTo>
                  <a:cubicBezTo>
                    <a:pt x="188" y="5"/>
                    <a:pt x="168" y="0"/>
                    <a:pt x="15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72"/>
            <p:cNvSpPr/>
            <p:nvPr/>
          </p:nvSpPr>
          <p:spPr>
            <a:xfrm>
              <a:off x="1722525" y="4225125"/>
              <a:ext cx="41675" cy="159400"/>
            </a:xfrm>
            <a:custGeom>
              <a:rect b="b" l="l" r="r" t="t"/>
              <a:pathLst>
                <a:path extrusionOk="0" h="6376" w="1667">
                  <a:moveTo>
                    <a:pt x="145" y="1"/>
                  </a:moveTo>
                  <a:cubicBezTo>
                    <a:pt x="76" y="1"/>
                    <a:pt x="0" y="71"/>
                    <a:pt x="24" y="140"/>
                  </a:cubicBezTo>
                  <a:cubicBezTo>
                    <a:pt x="944" y="2079"/>
                    <a:pt x="1437" y="4149"/>
                    <a:pt x="1469" y="6252"/>
                  </a:cubicBezTo>
                  <a:cubicBezTo>
                    <a:pt x="1469" y="6335"/>
                    <a:pt x="1519" y="6376"/>
                    <a:pt x="1568" y="6376"/>
                  </a:cubicBezTo>
                  <a:cubicBezTo>
                    <a:pt x="1617" y="6376"/>
                    <a:pt x="1667" y="6335"/>
                    <a:pt x="1667" y="6252"/>
                  </a:cubicBezTo>
                  <a:cubicBezTo>
                    <a:pt x="1634" y="4116"/>
                    <a:pt x="1141" y="1981"/>
                    <a:pt x="221" y="42"/>
                  </a:cubicBezTo>
                  <a:cubicBezTo>
                    <a:pt x="202" y="13"/>
                    <a:pt x="174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72"/>
            <p:cNvSpPr/>
            <p:nvPr/>
          </p:nvSpPr>
          <p:spPr>
            <a:xfrm>
              <a:off x="1705525" y="4279825"/>
              <a:ext cx="25825" cy="96850"/>
            </a:xfrm>
            <a:custGeom>
              <a:rect b="b" l="l" r="r" t="t"/>
              <a:pathLst>
                <a:path extrusionOk="0" h="3874" w="1033">
                  <a:moveTo>
                    <a:pt x="159" y="0"/>
                  </a:moveTo>
                  <a:cubicBezTo>
                    <a:pt x="83" y="0"/>
                    <a:pt x="0" y="85"/>
                    <a:pt x="46" y="154"/>
                  </a:cubicBezTo>
                  <a:cubicBezTo>
                    <a:pt x="638" y="1238"/>
                    <a:pt x="835" y="2520"/>
                    <a:pt x="638" y="3736"/>
                  </a:cubicBezTo>
                  <a:cubicBezTo>
                    <a:pt x="618" y="3817"/>
                    <a:pt x="685" y="3873"/>
                    <a:pt x="747" y="3873"/>
                  </a:cubicBezTo>
                  <a:cubicBezTo>
                    <a:pt x="786" y="3873"/>
                    <a:pt x="822" y="3852"/>
                    <a:pt x="835" y="3802"/>
                  </a:cubicBezTo>
                  <a:cubicBezTo>
                    <a:pt x="1032" y="2520"/>
                    <a:pt x="835" y="1206"/>
                    <a:pt x="244" y="55"/>
                  </a:cubicBezTo>
                  <a:cubicBezTo>
                    <a:pt x="224" y="16"/>
                    <a:pt x="192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72"/>
            <p:cNvSpPr/>
            <p:nvPr/>
          </p:nvSpPr>
          <p:spPr>
            <a:xfrm>
              <a:off x="1763025" y="4256000"/>
              <a:ext cx="26650" cy="110650"/>
            </a:xfrm>
            <a:custGeom>
              <a:rect b="b" l="l" r="r" t="t"/>
              <a:pathLst>
                <a:path extrusionOk="0" h="4426" w="1066">
                  <a:moveTo>
                    <a:pt x="148" y="0"/>
                  </a:moveTo>
                  <a:cubicBezTo>
                    <a:pt x="83" y="0"/>
                    <a:pt x="1" y="85"/>
                    <a:pt x="47" y="154"/>
                  </a:cubicBezTo>
                  <a:cubicBezTo>
                    <a:pt x="605" y="1468"/>
                    <a:pt x="868" y="2881"/>
                    <a:pt x="770" y="4327"/>
                  </a:cubicBezTo>
                  <a:cubicBezTo>
                    <a:pt x="770" y="4393"/>
                    <a:pt x="819" y="4426"/>
                    <a:pt x="868" y="4426"/>
                  </a:cubicBezTo>
                  <a:cubicBezTo>
                    <a:pt x="917" y="4426"/>
                    <a:pt x="967" y="4393"/>
                    <a:pt x="967" y="4327"/>
                  </a:cubicBezTo>
                  <a:cubicBezTo>
                    <a:pt x="1065" y="2849"/>
                    <a:pt x="802" y="1403"/>
                    <a:pt x="211" y="55"/>
                  </a:cubicBezTo>
                  <a:cubicBezTo>
                    <a:pt x="201" y="16"/>
                    <a:pt x="176" y="0"/>
                    <a:pt x="14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1" name="Google Shape;9381;p72"/>
          <p:cNvGrpSpPr/>
          <p:nvPr/>
        </p:nvGrpSpPr>
        <p:grpSpPr>
          <a:xfrm>
            <a:off x="8039925" y="-188825"/>
            <a:ext cx="1258825" cy="2265300"/>
            <a:chOff x="8039925" y="-188825"/>
            <a:chExt cx="1258825" cy="2265300"/>
          </a:xfrm>
        </p:grpSpPr>
        <p:sp>
          <p:nvSpPr>
            <p:cNvPr id="9382" name="Google Shape;9382;p72"/>
            <p:cNvSpPr/>
            <p:nvPr/>
          </p:nvSpPr>
          <p:spPr>
            <a:xfrm>
              <a:off x="8822800" y="1679525"/>
              <a:ext cx="475950" cy="396950"/>
            </a:xfrm>
            <a:custGeom>
              <a:rect b="b" l="l" r="r" t="t"/>
              <a:pathLst>
                <a:path extrusionOk="0" h="15878" w="19038">
                  <a:moveTo>
                    <a:pt x="1827" y="1"/>
                  </a:moveTo>
                  <a:cubicBezTo>
                    <a:pt x="1794" y="1"/>
                    <a:pt x="1762" y="16"/>
                    <a:pt x="1742" y="56"/>
                  </a:cubicBezTo>
                  <a:cubicBezTo>
                    <a:pt x="1" y="3703"/>
                    <a:pt x="724" y="8205"/>
                    <a:pt x="3254" y="11327"/>
                  </a:cubicBezTo>
                  <a:cubicBezTo>
                    <a:pt x="5712" y="14221"/>
                    <a:pt x="9291" y="15877"/>
                    <a:pt x="13040" y="15877"/>
                  </a:cubicBezTo>
                  <a:cubicBezTo>
                    <a:pt x="13250" y="15877"/>
                    <a:pt x="13460" y="15872"/>
                    <a:pt x="13671" y="15862"/>
                  </a:cubicBezTo>
                  <a:cubicBezTo>
                    <a:pt x="15675" y="15763"/>
                    <a:pt x="17745" y="15040"/>
                    <a:pt x="18994" y="13364"/>
                  </a:cubicBezTo>
                  <a:cubicBezTo>
                    <a:pt x="19038" y="13277"/>
                    <a:pt x="18979" y="13204"/>
                    <a:pt x="18906" y="13204"/>
                  </a:cubicBezTo>
                  <a:cubicBezTo>
                    <a:pt x="18870" y="13204"/>
                    <a:pt x="18830" y="13222"/>
                    <a:pt x="18797" y="13266"/>
                  </a:cubicBezTo>
                  <a:lnTo>
                    <a:pt x="18797" y="13233"/>
                  </a:lnTo>
                  <a:cubicBezTo>
                    <a:pt x="17713" y="14712"/>
                    <a:pt x="15905" y="15435"/>
                    <a:pt x="14098" y="15599"/>
                  </a:cubicBezTo>
                  <a:cubicBezTo>
                    <a:pt x="13741" y="15631"/>
                    <a:pt x="13384" y="15647"/>
                    <a:pt x="13026" y="15647"/>
                  </a:cubicBezTo>
                  <a:cubicBezTo>
                    <a:pt x="11537" y="15647"/>
                    <a:pt x="10047" y="15373"/>
                    <a:pt x="8643" y="14843"/>
                  </a:cubicBezTo>
                  <a:cubicBezTo>
                    <a:pt x="6836" y="14186"/>
                    <a:pt x="5193" y="13102"/>
                    <a:pt x="3878" y="11721"/>
                  </a:cubicBezTo>
                  <a:cubicBezTo>
                    <a:pt x="2564" y="10276"/>
                    <a:pt x="1644" y="8534"/>
                    <a:pt x="1250" y="6628"/>
                  </a:cubicBezTo>
                  <a:cubicBezTo>
                    <a:pt x="757" y="4459"/>
                    <a:pt x="987" y="2192"/>
                    <a:pt x="1940" y="155"/>
                  </a:cubicBezTo>
                  <a:cubicBezTo>
                    <a:pt x="1986" y="86"/>
                    <a:pt x="1903" y="1"/>
                    <a:pt x="182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72"/>
            <p:cNvSpPr/>
            <p:nvPr/>
          </p:nvSpPr>
          <p:spPr>
            <a:xfrm>
              <a:off x="8584575" y="1218225"/>
              <a:ext cx="561475" cy="446950"/>
            </a:xfrm>
            <a:custGeom>
              <a:rect b="b" l="l" r="r" t="t"/>
              <a:pathLst>
                <a:path extrusionOk="0" h="17878" w="22459">
                  <a:moveTo>
                    <a:pt x="1638" y="0"/>
                  </a:moveTo>
                  <a:cubicBezTo>
                    <a:pt x="1606" y="0"/>
                    <a:pt x="1573" y="13"/>
                    <a:pt x="1545" y="41"/>
                  </a:cubicBezTo>
                  <a:cubicBezTo>
                    <a:pt x="165" y="1881"/>
                    <a:pt x="0" y="4247"/>
                    <a:pt x="460" y="6415"/>
                  </a:cubicBezTo>
                  <a:cubicBezTo>
                    <a:pt x="953" y="8650"/>
                    <a:pt x="2005" y="10720"/>
                    <a:pt x="3484" y="12495"/>
                  </a:cubicBezTo>
                  <a:cubicBezTo>
                    <a:pt x="6183" y="15734"/>
                    <a:pt x="10114" y="17878"/>
                    <a:pt x="14327" y="17878"/>
                  </a:cubicBezTo>
                  <a:cubicBezTo>
                    <a:pt x="14730" y="17878"/>
                    <a:pt x="15136" y="17858"/>
                    <a:pt x="15543" y="17818"/>
                  </a:cubicBezTo>
                  <a:cubicBezTo>
                    <a:pt x="18106" y="17588"/>
                    <a:pt x="20505" y="16536"/>
                    <a:pt x="22378" y="14828"/>
                  </a:cubicBezTo>
                  <a:cubicBezTo>
                    <a:pt x="22458" y="14748"/>
                    <a:pt x="22387" y="14646"/>
                    <a:pt x="22304" y="14646"/>
                  </a:cubicBezTo>
                  <a:cubicBezTo>
                    <a:pt x="22285" y="14646"/>
                    <a:pt x="22265" y="14651"/>
                    <a:pt x="22247" y="14663"/>
                  </a:cubicBezTo>
                  <a:cubicBezTo>
                    <a:pt x="20081" y="16679"/>
                    <a:pt x="17173" y="17673"/>
                    <a:pt x="14264" y="17673"/>
                  </a:cubicBezTo>
                  <a:cubicBezTo>
                    <a:pt x="12715" y="17673"/>
                    <a:pt x="11165" y="17392"/>
                    <a:pt x="9727" y="16832"/>
                  </a:cubicBezTo>
                  <a:cubicBezTo>
                    <a:pt x="5521" y="15091"/>
                    <a:pt x="2268" y="11607"/>
                    <a:pt x="888" y="7303"/>
                  </a:cubicBezTo>
                  <a:cubicBezTo>
                    <a:pt x="165" y="4937"/>
                    <a:pt x="165" y="2209"/>
                    <a:pt x="1742" y="172"/>
                  </a:cubicBezTo>
                  <a:cubicBezTo>
                    <a:pt x="1789" y="78"/>
                    <a:pt x="1718" y="0"/>
                    <a:pt x="163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72"/>
            <p:cNvSpPr/>
            <p:nvPr/>
          </p:nvSpPr>
          <p:spPr>
            <a:xfrm>
              <a:off x="8183675" y="1022550"/>
              <a:ext cx="425575" cy="425075"/>
            </a:xfrm>
            <a:custGeom>
              <a:rect b="b" l="l" r="r" t="t"/>
              <a:pathLst>
                <a:path extrusionOk="0" h="17003" w="17023">
                  <a:moveTo>
                    <a:pt x="3755" y="1"/>
                  </a:moveTo>
                  <a:cubicBezTo>
                    <a:pt x="3741" y="1"/>
                    <a:pt x="3728" y="5"/>
                    <a:pt x="3714" y="14"/>
                  </a:cubicBezTo>
                  <a:cubicBezTo>
                    <a:pt x="2892" y="375"/>
                    <a:pt x="2137" y="868"/>
                    <a:pt x="1447" y="1460"/>
                  </a:cubicBezTo>
                  <a:cubicBezTo>
                    <a:pt x="822" y="2051"/>
                    <a:pt x="395" y="2906"/>
                    <a:pt x="296" y="3793"/>
                  </a:cubicBezTo>
                  <a:cubicBezTo>
                    <a:pt x="1" y="5830"/>
                    <a:pt x="526" y="7933"/>
                    <a:pt x="1414" y="9741"/>
                  </a:cubicBezTo>
                  <a:cubicBezTo>
                    <a:pt x="3122" y="13224"/>
                    <a:pt x="6277" y="15754"/>
                    <a:pt x="10056" y="16641"/>
                  </a:cubicBezTo>
                  <a:cubicBezTo>
                    <a:pt x="11041" y="16884"/>
                    <a:pt x="12045" y="17003"/>
                    <a:pt x="13048" y="17003"/>
                  </a:cubicBezTo>
                  <a:cubicBezTo>
                    <a:pt x="14354" y="17003"/>
                    <a:pt x="15660" y="16801"/>
                    <a:pt x="16924" y="16411"/>
                  </a:cubicBezTo>
                  <a:cubicBezTo>
                    <a:pt x="17022" y="16378"/>
                    <a:pt x="16989" y="16214"/>
                    <a:pt x="16858" y="16214"/>
                  </a:cubicBezTo>
                  <a:cubicBezTo>
                    <a:pt x="15588" y="16618"/>
                    <a:pt x="14293" y="16812"/>
                    <a:pt x="13015" y="16812"/>
                  </a:cubicBezTo>
                  <a:cubicBezTo>
                    <a:pt x="8573" y="16812"/>
                    <a:pt x="4335" y="14470"/>
                    <a:pt x="2038" y="10463"/>
                  </a:cubicBezTo>
                  <a:cubicBezTo>
                    <a:pt x="986" y="8755"/>
                    <a:pt x="428" y="6816"/>
                    <a:pt x="428" y="4844"/>
                  </a:cubicBezTo>
                  <a:cubicBezTo>
                    <a:pt x="428" y="3727"/>
                    <a:pt x="625" y="2643"/>
                    <a:pt x="1381" y="1788"/>
                  </a:cubicBezTo>
                  <a:cubicBezTo>
                    <a:pt x="2104" y="1131"/>
                    <a:pt x="2925" y="573"/>
                    <a:pt x="3812" y="211"/>
                  </a:cubicBezTo>
                  <a:cubicBezTo>
                    <a:pt x="3897" y="155"/>
                    <a:pt x="3836" y="1"/>
                    <a:pt x="375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72"/>
            <p:cNvSpPr/>
            <p:nvPr/>
          </p:nvSpPr>
          <p:spPr>
            <a:xfrm>
              <a:off x="8039925" y="619325"/>
              <a:ext cx="345625" cy="412525"/>
            </a:xfrm>
            <a:custGeom>
              <a:rect b="b" l="l" r="r" t="t"/>
              <a:pathLst>
                <a:path extrusionOk="0" h="16501" w="13825">
                  <a:moveTo>
                    <a:pt x="10821" y="1"/>
                  </a:moveTo>
                  <a:cubicBezTo>
                    <a:pt x="9256" y="1"/>
                    <a:pt x="7695" y="293"/>
                    <a:pt x="6211" y="863"/>
                  </a:cubicBezTo>
                  <a:cubicBezTo>
                    <a:pt x="4075" y="1717"/>
                    <a:pt x="2333" y="3295"/>
                    <a:pt x="1249" y="5332"/>
                  </a:cubicBezTo>
                  <a:cubicBezTo>
                    <a:pt x="197" y="7238"/>
                    <a:pt x="0" y="9505"/>
                    <a:pt x="690" y="11575"/>
                  </a:cubicBezTo>
                  <a:cubicBezTo>
                    <a:pt x="1347" y="13646"/>
                    <a:pt x="2892" y="15289"/>
                    <a:pt x="4929" y="16044"/>
                  </a:cubicBezTo>
                  <a:cubicBezTo>
                    <a:pt x="5837" y="16369"/>
                    <a:pt x="6773" y="16501"/>
                    <a:pt x="7715" y="16501"/>
                  </a:cubicBezTo>
                  <a:cubicBezTo>
                    <a:pt x="9639" y="16501"/>
                    <a:pt x="11588" y="15950"/>
                    <a:pt x="13374" y="15354"/>
                  </a:cubicBezTo>
                  <a:cubicBezTo>
                    <a:pt x="13489" y="15325"/>
                    <a:pt x="13478" y="15145"/>
                    <a:pt x="13386" y="15145"/>
                  </a:cubicBezTo>
                  <a:cubicBezTo>
                    <a:pt x="13372" y="15145"/>
                    <a:pt x="13358" y="15149"/>
                    <a:pt x="13341" y="15157"/>
                  </a:cubicBezTo>
                  <a:cubicBezTo>
                    <a:pt x="11540" y="15741"/>
                    <a:pt x="9602" y="16304"/>
                    <a:pt x="7678" y="16304"/>
                  </a:cubicBezTo>
                  <a:cubicBezTo>
                    <a:pt x="7110" y="16304"/>
                    <a:pt x="6543" y="16255"/>
                    <a:pt x="5981" y="16143"/>
                  </a:cubicBezTo>
                  <a:cubicBezTo>
                    <a:pt x="3812" y="15683"/>
                    <a:pt x="2005" y="14204"/>
                    <a:pt x="1150" y="12200"/>
                  </a:cubicBezTo>
                  <a:cubicBezTo>
                    <a:pt x="263" y="10228"/>
                    <a:pt x="263" y="7994"/>
                    <a:pt x="1150" y="6022"/>
                  </a:cubicBezTo>
                  <a:cubicBezTo>
                    <a:pt x="2037" y="4017"/>
                    <a:pt x="3582" y="2374"/>
                    <a:pt x="5554" y="1389"/>
                  </a:cubicBezTo>
                  <a:cubicBezTo>
                    <a:pt x="7206" y="595"/>
                    <a:pt x="8999" y="193"/>
                    <a:pt x="10803" y="193"/>
                  </a:cubicBezTo>
                  <a:cubicBezTo>
                    <a:pt x="11762" y="193"/>
                    <a:pt x="12724" y="306"/>
                    <a:pt x="13670" y="534"/>
                  </a:cubicBezTo>
                  <a:cubicBezTo>
                    <a:pt x="13680" y="537"/>
                    <a:pt x="13690" y="538"/>
                    <a:pt x="13698" y="538"/>
                  </a:cubicBezTo>
                  <a:cubicBezTo>
                    <a:pt x="13805" y="538"/>
                    <a:pt x="13824" y="367"/>
                    <a:pt x="13703" y="337"/>
                  </a:cubicBezTo>
                  <a:cubicBezTo>
                    <a:pt x="12751" y="112"/>
                    <a:pt x="11785" y="1"/>
                    <a:pt x="1082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72"/>
            <p:cNvSpPr/>
            <p:nvPr/>
          </p:nvSpPr>
          <p:spPr>
            <a:xfrm>
              <a:off x="8305250" y="293775"/>
              <a:ext cx="415725" cy="324125"/>
            </a:xfrm>
            <a:custGeom>
              <a:rect b="b" l="l" r="r" t="t"/>
              <a:pathLst>
                <a:path extrusionOk="0" h="12965" w="16629">
                  <a:moveTo>
                    <a:pt x="7612" y="0"/>
                  </a:moveTo>
                  <a:cubicBezTo>
                    <a:pt x="6875" y="0"/>
                    <a:pt x="6138" y="136"/>
                    <a:pt x="5456" y="379"/>
                  </a:cubicBezTo>
                  <a:cubicBezTo>
                    <a:pt x="4503" y="774"/>
                    <a:pt x="3648" y="1365"/>
                    <a:pt x="2991" y="2154"/>
                  </a:cubicBezTo>
                  <a:cubicBezTo>
                    <a:pt x="2268" y="2975"/>
                    <a:pt x="1677" y="3862"/>
                    <a:pt x="1184" y="4848"/>
                  </a:cubicBezTo>
                  <a:cubicBezTo>
                    <a:pt x="625" y="5867"/>
                    <a:pt x="264" y="6984"/>
                    <a:pt x="132" y="8134"/>
                  </a:cubicBezTo>
                  <a:cubicBezTo>
                    <a:pt x="1" y="9252"/>
                    <a:pt x="264" y="10402"/>
                    <a:pt x="855" y="11322"/>
                  </a:cubicBezTo>
                  <a:cubicBezTo>
                    <a:pt x="1414" y="12209"/>
                    <a:pt x="2301" y="12800"/>
                    <a:pt x="3320" y="12965"/>
                  </a:cubicBezTo>
                  <a:cubicBezTo>
                    <a:pt x="3418" y="12965"/>
                    <a:pt x="3484" y="12800"/>
                    <a:pt x="3353" y="12768"/>
                  </a:cubicBezTo>
                  <a:cubicBezTo>
                    <a:pt x="1414" y="12505"/>
                    <a:pt x="297" y="10500"/>
                    <a:pt x="297" y="8693"/>
                  </a:cubicBezTo>
                  <a:cubicBezTo>
                    <a:pt x="362" y="7543"/>
                    <a:pt x="658" y="6393"/>
                    <a:pt x="1184" y="5374"/>
                  </a:cubicBezTo>
                  <a:cubicBezTo>
                    <a:pt x="1611" y="4421"/>
                    <a:pt x="2170" y="3501"/>
                    <a:pt x="2827" y="2680"/>
                  </a:cubicBezTo>
                  <a:cubicBezTo>
                    <a:pt x="3418" y="1858"/>
                    <a:pt x="4207" y="1201"/>
                    <a:pt x="5094" y="774"/>
                  </a:cubicBezTo>
                  <a:cubicBezTo>
                    <a:pt x="5870" y="400"/>
                    <a:pt x="6695" y="203"/>
                    <a:pt x="7549" y="203"/>
                  </a:cubicBezTo>
                  <a:cubicBezTo>
                    <a:pt x="7672" y="203"/>
                    <a:pt x="7796" y="207"/>
                    <a:pt x="7920" y="215"/>
                  </a:cubicBezTo>
                  <a:cubicBezTo>
                    <a:pt x="9892" y="314"/>
                    <a:pt x="11765" y="1168"/>
                    <a:pt x="13178" y="2581"/>
                  </a:cubicBezTo>
                  <a:cubicBezTo>
                    <a:pt x="14755" y="4191"/>
                    <a:pt x="15774" y="6294"/>
                    <a:pt x="16431" y="8430"/>
                  </a:cubicBezTo>
                  <a:cubicBezTo>
                    <a:pt x="16444" y="8483"/>
                    <a:pt x="16478" y="8504"/>
                    <a:pt x="16515" y="8504"/>
                  </a:cubicBezTo>
                  <a:cubicBezTo>
                    <a:pt x="16569" y="8504"/>
                    <a:pt x="16628" y="8456"/>
                    <a:pt x="16628" y="8397"/>
                  </a:cubicBezTo>
                  <a:cubicBezTo>
                    <a:pt x="16037" y="6327"/>
                    <a:pt x="15051" y="4454"/>
                    <a:pt x="13671" y="2844"/>
                  </a:cubicBezTo>
                  <a:cubicBezTo>
                    <a:pt x="12324" y="1267"/>
                    <a:pt x="10418" y="281"/>
                    <a:pt x="8380" y="51"/>
                  </a:cubicBezTo>
                  <a:cubicBezTo>
                    <a:pt x="8126" y="17"/>
                    <a:pt x="7869" y="0"/>
                    <a:pt x="761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72"/>
            <p:cNvSpPr/>
            <p:nvPr/>
          </p:nvSpPr>
          <p:spPr>
            <a:xfrm>
              <a:off x="8696300" y="501075"/>
              <a:ext cx="556650" cy="582125"/>
            </a:xfrm>
            <a:custGeom>
              <a:rect b="b" l="l" r="r" t="t"/>
              <a:pathLst>
                <a:path extrusionOk="0" h="23285" w="22266">
                  <a:moveTo>
                    <a:pt x="10820" y="0"/>
                  </a:moveTo>
                  <a:cubicBezTo>
                    <a:pt x="9674" y="0"/>
                    <a:pt x="8514" y="216"/>
                    <a:pt x="7460" y="664"/>
                  </a:cubicBezTo>
                  <a:cubicBezTo>
                    <a:pt x="4732" y="1781"/>
                    <a:pt x="2564" y="3950"/>
                    <a:pt x="1446" y="6710"/>
                  </a:cubicBezTo>
                  <a:cubicBezTo>
                    <a:pt x="296" y="9536"/>
                    <a:pt x="0" y="12658"/>
                    <a:pt x="625" y="15681"/>
                  </a:cubicBezTo>
                  <a:cubicBezTo>
                    <a:pt x="1118" y="18343"/>
                    <a:pt x="2366" y="20971"/>
                    <a:pt x="4535" y="22680"/>
                  </a:cubicBezTo>
                  <a:cubicBezTo>
                    <a:pt x="4831" y="22877"/>
                    <a:pt x="5127" y="23075"/>
                    <a:pt x="5422" y="23272"/>
                  </a:cubicBezTo>
                  <a:cubicBezTo>
                    <a:pt x="5441" y="23281"/>
                    <a:pt x="5458" y="23285"/>
                    <a:pt x="5475" y="23285"/>
                  </a:cubicBezTo>
                  <a:cubicBezTo>
                    <a:pt x="5577" y="23285"/>
                    <a:pt x="5634" y="23131"/>
                    <a:pt x="5521" y="23075"/>
                  </a:cubicBezTo>
                  <a:cubicBezTo>
                    <a:pt x="3155" y="21694"/>
                    <a:pt x="1709" y="19197"/>
                    <a:pt x="1019" y="16568"/>
                  </a:cubicBezTo>
                  <a:cubicBezTo>
                    <a:pt x="263" y="13677"/>
                    <a:pt x="329" y="10653"/>
                    <a:pt x="1249" y="7795"/>
                  </a:cubicBezTo>
                  <a:cubicBezTo>
                    <a:pt x="2103" y="5001"/>
                    <a:pt x="4042" y="2635"/>
                    <a:pt x="6671" y="1222"/>
                  </a:cubicBezTo>
                  <a:cubicBezTo>
                    <a:pt x="7920" y="565"/>
                    <a:pt x="9333" y="204"/>
                    <a:pt x="10779" y="204"/>
                  </a:cubicBezTo>
                  <a:cubicBezTo>
                    <a:pt x="12159" y="237"/>
                    <a:pt x="13539" y="565"/>
                    <a:pt x="14788" y="1190"/>
                  </a:cubicBezTo>
                  <a:cubicBezTo>
                    <a:pt x="17383" y="2405"/>
                    <a:pt x="19454" y="4508"/>
                    <a:pt x="21360" y="6579"/>
                  </a:cubicBezTo>
                  <a:lnTo>
                    <a:pt x="22050" y="7367"/>
                  </a:lnTo>
                  <a:cubicBezTo>
                    <a:pt x="22071" y="7389"/>
                    <a:pt x="22094" y="7398"/>
                    <a:pt x="22116" y="7398"/>
                  </a:cubicBezTo>
                  <a:cubicBezTo>
                    <a:pt x="22196" y="7398"/>
                    <a:pt x="22265" y="7280"/>
                    <a:pt x="22214" y="7203"/>
                  </a:cubicBezTo>
                  <a:cubicBezTo>
                    <a:pt x="20242" y="5034"/>
                    <a:pt x="18172" y="2800"/>
                    <a:pt x="15609" y="1354"/>
                  </a:cubicBezTo>
                  <a:cubicBezTo>
                    <a:pt x="14393" y="664"/>
                    <a:pt x="13046" y="204"/>
                    <a:pt x="11666" y="39"/>
                  </a:cubicBezTo>
                  <a:cubicBezTo>
                    <a:pt x="11386" y="13"/>
                    <a:pt x="11104" y="0"/>
                    <a:pt x="1082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72"/>
            <p:cNvSpPr/>
            <p:nvPr/>
          </p:nvSpPr>
          <p:spPr>
            <a:xfrm>
              <a:off x="8643725" y="34775"/>
              <a:ext cx="460625" cy="487125"/>
            </a:xfrm>
            <a:custGeom>
              <a:rect b="b" l="l" r="r" t="t"/>
              <a:pathLst>
                <a:path extrusionOk="0" h="19485" w="18425">
                  <a:moveTo>
                    <a:pt x="13865" y="0"/>
                  </a:moveTo>
                  <a:cubicBezTo>
                    <a:pt x="10577" y="0"/>
                    <a:pt x="7306" y="928"/>
                    <a:pt x="4732" y="3050"/>
                  </a:cubicBezTo>
                  <a:cubicBezTo>
                    <a:pt x="3089" y="4397"/>
                    <a:pt x="1808" y="6172"/>
                    <a:pt x="1085" y="8176"/>
                  </a:cubicBezTo>
                  <a:cubicBezTo>
                    <a:pt x="395" y="10115"/>
                    <a:pt x="362" y="12284"/>
                    <a:pt x="986" y="14255"/>
                  </a:cubicBezTo>
                  <a:cubicBezTo>
                    <a:pt x="1611" y="16457"/>
                    <a:pt x="3089" y="18330"/>
                    <a:pt x="5061" y="19480"/>
                  </a:cubicBezTo>
                  <a:cubicBezTo>
                    <a:pt x="5073" y="19483"/>
                    <a:pt x="5084" y="19484"/>
                    <a:pt x="5095" y="19484"/>
                  </a:cubicBezTo>
                  <a:cubicBezTo>
                    <a:pt x="5208" y="19484"/>
                    <a:pt x="5279" y="19343"/>
                    <a:pt x="5159" y="19283"/>
                  </a:cubicBezTo>
                  <a:cubicBezTo>
                    <a:pt x="1578" y="17311"/>
                    <a:pt x="0" y="12744"/>
                    <a:pt x="1085" y="8866"/>
                  </a:cubicBezTo>
                  <a:cubicBezTo>
                    <a:pt x="2268" y="4660"/>
                    <a:pt x="5981" y="1604"/>
                    <a:pt x="10154" y="618"/>
                  </a:cubicBezTo>
                  <a:cubicBezTo>
                    <a:pt x="11385" y="330"/>
                    <a:pt x="12645" y="188"/>
                    <a:pt x="13906" y="188"/>
                  </a:cubicBezTo>
                  <a:cubicBezTo>
                    <a:pt x="15372" y="188"/>
                    <a:pt x="16840" y="379"/>
                    <a:pt x="18271" y="750"/>
                  </a:cubicBezTo>
                  <a:cubicBezTo>
                    <a:pt x="18281" y="752"/>
                    <a:pt x="18290" y="753"/>
                    <a:pt x="18299" y="753"/>
                  </a:cubicBezTo>
                  <a:cubicBezTo>
                    <a:pt x="18406" y="753"/>
                    <a:pt x="18425" y="583"/>
                    <a:pt x="18304" y="553"/>
                  </a:cubicBezTo>
                  <a:cubicBezTo>
                    <a:pt x="16864" y="193"/>
                    <a:pt x="15363" y="0"/>
                    <a:pt x="1386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72"/>
            <p:cNvSpPr/>
            <p:nvPr/>
          </p:nvSpPr>
          <p:spPr>
            <a:xfrm>
              <a:off x="8454775" y="14975"/>
              <a:ext cx="364125" cy="282050"/>
            </a:xfrm>
            <a:custGeom>
              <a:rect b="b" l="l" r="r" t="t"/>
              <a:pathLst>
                <a:path extrusionOk="0" h="11282" w="14565">
                  <a:moveTo>
                    <a:pt x="7978" y="1"/>
                  </a:moveTo>
                  <a:cubicBezTo>
                    <a:pt x="6861" y="1"/>
                    <a:pt x="5743" y="203"/>
                    <a:pt x="4667" y="655"/>
                  </a:cubicBezTo>
                  <a:cubicBezTo>
                    <a:pt x="3254" y="1213"/>
                    <a:pt x="2071" y="2232"/>
                    <a:pt x="1249" y="3513"/>
                  </a:cubicBezTo>
                  <a:cubicBezTo>
                    <a:pt x="526" y="4729"/>
                    <a:pt x="263" y="6175"/>
                    <a:pt x="526" y="7555"/>
                  </a:cubicBezTo>
                  <a:cubicBezTo>
                    <a:pt x="756" y="9100"/>
                    <a:pt x="1676" y="10447"/>
                    <a:pt x="2991" y="11268"/>
                  </a:cubicBezTo>
                  <a:cubicBezTo>
                    <a:pt x="3009" y="11278"/>
                    <a:pt x="3027" y="11282"/>
                    <a:pt x="3043" y="11282"/>
                  </a:cubicBezTo>
                  <a:cubicBezTo>
                    <a:pt x="3145" y="11282"/>
                    <a:pt x="3202" y="11128"/>
                    <a:pt x="3089" y="11071"/>
                  </a:cubicBezTo>
                  <a:lnTo>
                    <a:pt x="3089" y="11071"/>
                  </a:lnTo>
                  <a:lnTo>
                    <a:pt x="3089" y="11104"/>
                  </a:lnTo>
                  <a:cubicBezTo>
                    <a:pt x="691" y="9724"/>
                    <a:pt x="1" y="6372"/>
                    <a:pt x="1249" y="3973"/>
                  </a:cubicBezTo>
                  <a:cubicBezTo>
                    <a:pt x="2529" y="1473"/>
                    <a:pt x="5347" y="186"/>
                    <a:pt x="8089" y="186"/>
                  </a:cubicBezTo>
                  <a:cubicBezTo>
                    <a:pt x="8374" y="186"/>
                    <a:pt x="8657" y="200"/>
                    <a:pt x="8939" y="227"/>
                  </a:cubicBezTo>
                  <a:cubicBezTo>
                    <a:pt x="10910" y="490"/>
                    <a:pt x="12750" y="1180"/>
                    <a:pt x="14360" y="2298"/>
                  </a:cubicBezTo>
                  <a:cubicBezTo>
                    <a:pt x="14386" y="2317"/>
                    <a:pt x="14410" y="2325"/>
                    <a:pt x="14432" y="2325"/>
                  </a:cubicBezTo>
                  <a:cubicBezTo>
                    <a:pt x="14521" y="2325"/>
                    <a:pt x="14565" y="2186"/>
                    <a:pt x="14459" y="2133"/>
                  </a:cubicBezTo>
                  <a:cubicBezTo>
                    <a:pt x="12559" y="852"/>
                    <a:pt x="10272" y="1"/>
                    <a:pt x="797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72"/>
            <p:cNvSpPr/>
            <p:nvPr/>
          </p:nvSpPr>
          <p:spPr>
            <a:xfrm>
              <a:off x="8941925" y="-188825"/>
              <a:ext cx="332725" cy="223850"/>
            </a:xfrm>
            <a:custGeom>
              <a:rect b="b" l="l" r="r" t="t"/>
              <a:pathLst>
                <a:path extrusionOk="0" h="8954" w="13309">
                  <a:moveTo>
                    <a:pt x="13178" y="0"/>
                  </a:moveTo>
                  <a:cubicBezTo>
                    <a:pt x="10647" y="230"/>
                    <a:pt x="8051" y="526"/>
                    <a:pt x="5653" y="1413"/>
                  </a:cubicBezTo>
                  <a:cubicBezTo>
                    <a:pt x="4502" y="1840"/>
                    <a:pt x="3385" y="2399"/>
                    <a:pt x="2399" y="3155"/>
                  </a:cubicBezTo>
                  <a:cubicBezTo>
                    <a:pt x="1479" y="3878"/>
                    <a:pt x="592" y="4798"/>
                    <a:pt x="296" y="5981"/>
                  </a:cubicBezTo>
                  <a:cubicBezTo>
                    <a:pt x="1" y="7065"/>
                    <a:pt x="428" y="8248"/>
                    <a:pt x="1348" y="8938"/>
                  </a:cubicBezTo>
                  <a:cubicBezTo>
                    <a:pt x="1369" y="8948"/>
                    <a:pt x="1389" y="8953"/>
                    <a:pt x="1407" y="8953"/>
                  </a:cubicBezTo>
                  <a:cubicBezTo>
                    <a:pt x="1505" y="8953"/>
                    <a:pt x="1557" y="8824"/>
                    <a:pt x="1446" y="8741"/>
                  </a:cubicBezTo>
                  <a:cubicBezTo>
                    <a:pt x="592" y="8116"/>
                    <a:pt x="198" y="6999"/>
                    <a:pt x="526" y="5948"/>
                  </a:cubicBezTo>
                  <a:cubicBezTo>
                    <a:pt x="822" y="4798"/>
                    <a:pt x="1709" y="3910"/>
                    <a:pt x="2629" y="3220"/>
                  </a:cubicBezTo>
                  <a:cubicBezTo>
                    <a:pt x="4535" y="1840"/>
                    <a:pt x="6836" y="1117"/>
                    <a:pt x="9136" y="690"/>
                  </a:cubicBezTo>
                  <a:cubicBezTo>
                    <a:pt x="10483" y="460"/>
                    <a:pt x="11830" y="329"/>
                    <a:pt x="13178" y="197"/>
                  </a:cubicBezTo>
                  <a:cubicBezTo>
                    <a:pt x="13309" y="197"/>
                    <a:pt x="13309" y="0"/>
                    <a:pt x="1317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72"/>
            <p:cNvSpPr/>
            <p:nvPr/>
          </p:nvSpPr>
          <p:spPr>
            <a:xfrm>
              <a:off x="8868000" y="1673600"/>
              <a:ext cx="33425" cy="164450"/>
            </a:xfrm>
            <a:custGeom>
              <a:rect b="b" l="l" r="r" t="t"/>
              <a:pathLst>
                <a:path extrusionOk="0" h="6578" w="1337">
                  <a:moveTo>
                    <a:pt x="1205" y="1"/>
                  </a:moveTo>
                  <a:cubicBezTo>
                    <a:pt x="1172" y="1"/>
                    <a:pt x="1139" y="19"/>
                    <a:pt x="1117" y="63"/>
                  </a:cubicBezTo>
                  <a:cubicBezTo>
                    <a:pt x="66" y="2067"/>
                    <a:pt x="0" y="4466"/>
                    <a:pt x="953" y="6536"/>
                  </a:cubicBezTo>
                  <a:cubicBezTo>
                    <a:pt x="963" y="6565"/>
                    <a:pt x="987" y="6577"/>
                    <a:pt x="1014" y="6577"/>
                  </a:cubicBezTo>
                  <a:cubicBezTo>
                    <a:pt x="1079" y="6577"/>
                    <a:pt x="1164" y="6508"/>
                    <a:pt x="1117" y="6438"/>
                  </a:cubicBezTo>
                  <a:cubicBezTo>
                    <a:pt x="230" y="4401"/>
                    <a:pt x="296" y="2100"/>
                    <a:pt x="1315" y="162"/>
                  </a:cubicBezTo>
                  <a:cubicBezTo>
                    <a:pt x="1337" y="74"/>
                    <a:pt x="1271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72"/>
            <p:cNvSpPr/>
            <p:nvPr/>
          </p:nvSpPr>
          <p:spPr>
            <a:xfrm>
              <a:off x="8974450" y="1948975"/>
              <a:ext cx="235325" cy="84150"/>
            </a:xfrm>
            <a:custGeom>
              <a:rect b="b" l="l" r="r" t="t"/>
              <a:pathLst>
                <a:path extrusionOk="0" h="3366" w="9413">
                  <a:moveTo>
                    <a:pt x="149" y="1"/>
                  </a:moveTo>
                  <a:cubicBezTo>
                    <a:pt x="83" y="1"/>
                    <a:pt x="1" y="86"/>
                    <a:pt x="47" y="155"/>
                  </a:cubicBezTo>
                  <a:cubicBezTo>
                    <a:pt x="376" y="812"/>
                    <a:pt x="901" y="1371"/>
                    <a:pt x="1558" y="1732"/>
                  </a:cubicBezTo>
                  <a:cubicBezTo>
                    <a:pt x="2314" y="2159"/>
                    <a:pt x="3103" y="2488"/>
                    <a:pt x="3924" y="2751"/>
                  </a:cubicBezTo>
                  <a:cubicBezTo>
                    <a:pt x="5266" y="3156"/>
                    <a:pt x="6647" y="3366"/>
                    <a:pt x="8036" y="3366"/>
                  </a:cubicBezTo>
                  <a:cubicBezTo>
                    <a:pt x="8450" y="3366"/>
                    <a:pt x="8866" y="3347"/>
                    <a:pt x="9281" y="3309"/>
                  </a:cubicBezTo>
                  <a:cubicBezTo>
                    <a:pt x="9412" y="3309"/>
                    <a:pt x="9412" y="3079"/>
                    <a:pt x="9281" y="3079"/>
                  </a:cubicBezTo>
                  <a:cubicBezTo>
                    <a:pt x="8815" y="3133"/>
                    <a:pt x="8346" y="3160"/>
                    <a:pt x="7877" y="3160"/>
                  </a:cubicBezTo>
                  <a:cubicBezTo>
                    <a:pt x="6627" y="3160"/>
                    <a:pt x="5373" y="2969"/>
                    <a:pt x="4154" y="2586"/>
                  </a:cubicBezTo>
                  <a:cubicBezTo>
                    <a:pt x="3333" y="2356"/>
                    <a:pt x="2544" y="2028"/>
                    <a:pt x="1788" y="1633"/>
                  </a:cubicBezTo>
                  <a:cubicBezTo>
                    <a:pt x="1098" y="1272"/>
                    <a:pt x="540" y="713"/>
                    <a:pt x="211" y="56"/>
                  </a:cubicBezTo>
                  <a:cubicBezTo>
                    <a:pt x="201" y="17"/>
                    <a:pt x="177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72"/>
            <p:cNvSpPr/>
            <p:nvPr/>
          </p:nvSpPr>
          <p:spPr>
            <a:xfrm>
              <a:off x="9035825" y="1974925"/>
              <a:ext cx="164075" cy="34625"/>
            </a:xfrm>
            <a:custGeom>
              <a:rect b="b" l="l" r="r" t="t"/>
              <a:pathLst>
                <a:path extrusionOk="0" h="1385" w="6563">
                  <a:moveTo>
                    <a:pt x="133" y="0"/>
                  </a:moveTo>
                  <a:cubicBezTo>
                    <a:pt x="48" y="0"/>
                    <a:pt x="1" y="173"/>
                    <a:pt x="122" y="234"/>
                  </a:cubicBezTo>
                  <a:cubicBezTo>
                    <a:pt x="2127" y="924"/>
                    <a:pt x="4263" y="1318"/>
                    <a:pt x="6431" y="1384"/>
                  </a:cubicBezTo>
                  <a:cubicBezTo>
                    <a:pt x="6563" y="1384"/>
                    <a:pt x="6563" y="1187"/>
                    <a:pt x="6431" y="1187"/>
                  </a:cubicBezTo>
                  <a:cubicBezTo>
                    <a:pt x="4295" y="1121"/>
                    <a:pt x="2159" y="727"/>
                    <a:pt x="155" y="4"/>
                  </a:cubicBezTo>
                  <a:cubicBezTo>
                    <a:pt x="148" y="1"/>
                    <a:pt x="14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72"/>
            <p:cNvSpPr/>
            <p:nvPr/>
          </p:nvSpPr>
          <p:spPr>
            <a:xfrm>
              <a:off x="9061450" y="1957475"/>
              <a:ext cx="130225" cy="25025"/>
            </a:xfrm>
            <a:custGeom>
              <a:rect b="b" l="l" r="r" t="t"/>
              <a:pathLst>
                <a:path extrusionOk="0" h="1001" w="5209">
                  <a:moveTo>
                    <a:pt x="114" y="0"/>
                  </a:moveTo>
                  <a:cubicBezTo>
                    <a:pt x="37" y="0"/>
                    <a:pt x="1" y="180"/>
                    <a:pt x="116" y="209"/>
                  </a:cubicBezTo>
                  <a:cubicBezTo>
                    <a:pt x="1411" y="749"/>
                    <a:pt x="2795" y="1000"/>
                    <a:pt x="4176" y="1000"/>
                  </a:cubicBezTo>
                  <a:cubicBezTo>
                    <a:pt x="4477" y="1000"/>
                    <a:pt x="4778" y="988"/>
                    <a:pt x="5078" y="965"/>
                  </a:cubicBezTo>
                  <a:cubicBezTo>
                    <a:pt x="5200" y="965"/>
                    <a:pt x="5209" y="764"/>
                    <a:pt x="5102" y="764"/>
                  </a:cubicBezTo>
                  <a:cubicBezTo>
                    <a:pt x="5095" y="764"/>
                    <a:pt x="5086" y="766"/>
                    <a:pt x="5078" y="768"/>
                  </a:cubicBezTo>
                  <a:cubicBezTo>
                    <a:pt x="4796" y="790"/>
                    <a:pt x="4515" y="801"/>
                    <a:pt x="4234" y="801"/>
                  </a:cubicBezTo>
                  <a:cubicBezTo>
                    <a:pt x="2842" y="801"/>
                    <a:pt x="1461" y="531"/>
                    <a:pt x="149" y="12"/>
                  </a:cubicBezTo>
                  <a:cubicBezTo>
                    <a:pt x="136" y="4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72"/>
            <p:cNvSpPr/>
            <p:nvPr/>
          </p:nvSpPr>
          <p:spPr>
            <a:xfrm>
              <a:off x="8914000" y="1740875"/>
              <a:ext cx="28950" cy="130450"/>
            </a:xfrm>
            <a:custGeom>
              <a:rect b="b" l="l" r="r" t="t"/>
              <a:pathLst>
                <a:path extrusionOk="0" h="5218" w="1158">
                  <a:moveTo>
                    <a:pt x="99" y="1"/>
                  </a:moveTo>
                  <a:cubicBezTo>
                    <a:pt x="50" y="1"/>
                    <a:pt x="0" y="34"/>
                    <a:pt x="0" y="99"/>
                  </a:cubicBezTo>
                  <a:cubicBezTo>
                    <a:pt x="99" y="1808"/>
                    <a:pt x="395" y="3517"/>
                    <a:pt x="920" y="5160"/>
                  </a:cubicBezTo>
                  <a:cubicBezTo>
                    <a:pt x="933" y="5199"/>
                    <a:pt x="977" y="5217"/>
                    <a:pt x="1021" y="5217"/>
                  </a:cubicBezTo>
                  <a:cubicBezTo>
                    <a:pt x="1089" y="5217"/>
                    <a:pt x="1157" y="5174"/>
                    <a:pt x="1118" y="5094"/>
                  </a:cubicBezTo>
                  <a:cubicBezTo>
                    <a:pt x="625" y="3484"/>
                    <a:pt x="296" y="1775"/>
                    <a:pt x="198" y="99"/>
                  </a:cubicBezTo>
                  <a:cubicBezTo>
                    <a:pt x="198" y="34"/>
                    <a:pt x="148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72"/>
            <p:cNvSpPr/>
            <p:nvPr/>
          </p:nvSpPr>
          <p:spPr>
            <a:xfrm>
              <a:off x="8647825" y="1373475"/>
              <a:ext cx="117925" cy="172300"/>
            </a:xfrm>
            <a:custGeom>
              <a:rect b="b" l="l" r="r" t="t"/>
              <a:pathLst>
                <a:path extrusionOk="0" h="6892" w="4717">
                  <a:moveTo>
                    <a:pt x="380" y="0"/>
                  </a:moveTo>
                  <a:cubicBezTo>
                    <a:pt x="337" y="0"/>
                    <a:pt x="290" y="21"/>
                    <a:pt x="264" y="74"/>
                  </a:cubicBezTo>
                  <a:cubicBezTo>
                    <a:pt x="1" y="731"/>
                    <a:pt x="362" y="1454"/>
                    <a:pt x="625" y="2046"/>
                  </a:cubicBezTo>
                  <a:cubicBezTo>
                    <a:pt x="921" y="2703"/>
                    <a:pt x="1282" y="3327"/>
                    <a:pt x="1677" y="3886"/>
                  </a:cubicBezTo>
                  <a:cubicBezTo>
                    <a:pt x="2432" y="5036"/>
                    <a:pt x="3418" y="6055"/>
                    <a:pt x="4535" y="6876"/>
                  </a:cubicBezTo>
                  <a:cubicBezTo>
                    <a:pt x="4551" y="6887"/>
                    <a:pt x="4567" y="6891"/>
                    <a:pt x="4582" y="6891"/>
                  </a:cubicBezTo>
                  <a:cubicBezTo>
                    <a:pt x="4660" y="6891"/>
                    <a:pt x="4717" y="6762"/>
                    <a:pt x="4634" y="6679"/>
                  </a:cubicBezTo>
                  <a:cubicBezTo>
                    <a:pt x="3582" y="5890"/>
                    <a:pt x="2662" y="4937"/>
                    <a:pt x="1907" y="3853"/>
                  </a:cubicBezTo>
                  <a:cubicBezTo>
                    <a:pt x="1545" y="3327"/>
                    <a:pt x="1217" y="2801"/>
                    <a:pt x="954" y="2210"/>
                  </a:cubicBezTo>
                  <a:cubicBezTo>
                    <a:pt x="658" y="1618"/>
                    <a:pt x="198" y="797"/>
                    <a:pt x="461" y="107"/>
                  </a:cubicBezTo>
                  <a:cubicBezTo>
                    <a:pt x="500" y="48"/>
                    <a:pt x="445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72"/>
            <p:cNvSpPr/>
            <p:nvPr/>
          </p:nvSpPr>
          <p:spPr>
            <a:xfrm>
              <a:off x="8673625" y="1402225"/>
              <a:ext cx="69000" cy="92175"/>
            </a:xfrm>
            <a:custGeom>
              <a:rect b="b" l="l" r="r" t="t"/>
              <a:pathLst>
                <a:path extrusionOk="0" h="3687" w="2760">
                  <a:moveTo>
                    <a:pt x="124" y="0"/>
                  </a:moveTo>
                  <a:cubicBezTo>
                    <a:pt x="64" y="0"/>
                    <a:pt x="0" y="48"/>
                    <a:pt x="20" y="107"/>
                  </a:cubicBezTo>
                  <a:lnTo>
                    <a:pt x="20" y="140"/>
                  </a:lnTo>
                  <a:cubicBezTo>
                    <a:pt x="579" y="1487"/>
                    <a:pt x="1433" y="2703"/>
                    <a:pt x="2550" y="3656"/>
                  </a:cubicBezTo>
                  <a:cubicBezTo>
                    <a:pt x="2572" y="3677"/>
                    <a:pt x="2595" y="3686"/>
                    <a:pt x="2617" y="3686"/>
                  </a:cubicBezTo>
                  <a:cubicBezTo>
                    <a:pt x="2695" y="3686"/>
                    <a:pt x="2759" y="3569"/>
                    <a:pt x="2682" y="3492"/>
                  </a:cubicBezTo>
                  <a:cubicBezTo>
                    <a:pt x="1630" y="2571"/>
                    <a:pt x="776" y="1388"/>
                    <a:pt x="217" y="74"/>
                  </a:cubicBezTo>
                  <a:cubicBezTo>
                    <a:pt x="204" y="22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72"/>
            <p:cNvSpPr/>
            <p:nvPr/>
          </p:nvSpPr>
          <p:spPr>
            <a:xfrm>
              <a:off x="8699250" y="1415000"/>
              <a:ext cx="44250" cy="45400"/>
            </a:xfrm>
            <a:custGeom>
              <a:rect b="b" l="l" r="r" t="t"/>
              <a:pathLst>
                <a:path extrusionOk="0" h="1816" w="1770">
                  <a:moveTo>
                    <a:pt x="160" y="1"/>
                  </a:moveTo>
                  <a:cubicBezTo>
                    <a:pt x="83" y="1"/>
                    <a:pt x="1" y="86"/>
                    <a:pt x="47" y="155"/>
                  </a:cubicBezTo>
                  <a:cubicBezTo>
                    <a:pt x="474" y="746"/>
                    <a:pt x="967" y="1305"/>
                    <a:pt x="1525" y="1798"/>
                  </a:cubicBezTo>
                  <a:cubicBezTo>
                    <a:pt x="1544" y="1810"/>
                    <a:pt x="1565" y="1815"/>
                    <a:pt x="1586" y="1815"/>
                  </a:cubicBezTo>
                  <a:cubicBezTo>
                    <a:pt x="1676" y="1815"/>
                    <a:pt x="1770" y="1713"/>
                    <a:pt x="1690" y="1633"/>
                  </a:cubicBezTo>
                  <a:cubicBezTo>
                    <a:pt x="1131" y="1173"/>
                    <a:pt x="638" y="615"/>
                    <a:pt x="244" y="56"/>
                  </a:cubicBezTo>
                  <a:cubicBezTo>
                    <a:pt x="224" y="16"/>
                    <a:pt x="192" y="1"/>
                    <a:pt x="16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72"/>
            <p:cNvSpPr/>
            <p:nvPr/>
          </p:nvSpPr>
          <p:spPr>
            <a:xfrm>
              <a:off x="8890175" y="1540575"/>
              <a:ext cx="214775" cy="59225"/>
            </a:xfrm>
            <a:custGeom>
              <a:rect b="b" l="l" r="r" t="t"/>
              <a:pathLst>
                <a:path extrusionOk="0" h="2369" w="8591">
                  <a:moveTo>
                    <a:pt x="8469" y="1"/>
                  </a:moveTo>
                  <a:cubicBezTo>
                    <a:pt x="8451" y="1"/>
                    <a:pt x="8432" y="9"/>
                    <a:pt x="8413" y="28"/>
                  </a:cubicBezTo>
                  <a:cubicBezTo>
                    <a:pt x="6213" y="1435"/>
                    <a:pt x="3674" y="2163"/>
                    <a:pt x="1074" y="2163"/>
                  </a:cubicBezTo>
                  <a:cubicBezTo>
                    <a:pt x="761" y="2163"/>
                    <a:pt x="446" y="2152"/>
                    <a:pt x="132" y="2131"/>
                  </a:cubicBezTo>
                  <a:cubicBezTo>
                    <a:pt x="0" y="2131"/>
                    <a:pt x="0" y="2328"/>
                    <a:pt x="132" y="2328"/>
                  </a:cubicBezTo>
                  <a:cubicBezTo>
                    <a:pt x="480" y="2355"/>
                    <a:pt x="827" y="2368"/>
                    <a:pt x="1173" y="2368"/>
                  </a:cubicBezTo>
                  <a:cubicBezTo>
                    <a:pt x="3771" y="2368"/>
                    <a:pt x="6308" y="1613"/>
                    <a:pt x="8511" y="192"/>
                  </a:cubicBezTo>
                  <a:cubicBezTo>
                    <a:pt x="8591" y="139"/>
                    <a:pt x="8542" y="1"/>
                    <a:pt x="846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72"/>
            <p:cNvSpPr/>
            <p:nvPr/>
          </p:nvSpPr>
          <p:spPr>
            <a:xfrm>
              <a:off x="8944400" y="1523675"/>
              <a:ext cx="154950" cy="42250"/>
            </a:xfrm>
            <a:custGeom>
              <a:rect b="b" l="l" r="r" t="t"/>
              <a:pathLst>
                <a:path extrusionOk="0" h="1690" w="6198">
                  <a:moveTo>
                    <a:pt x="6054" y="0"/>
                  </a:moveTo>
                  <a:cubicBezTo>
                    <a:pt x="6041" y="0"/>
                    <a:pt x="6027" y="5"/>
                    <a:pt x="6014" y="14"/>
                  </a:cubicBezTo>
                  <a:cubicBezTo>
                    <a:pt x="4173" y="901"/>
                    <a:pt x="2169" y="1427"/>
                    <a:pt x="132" y="1492"/>
                  </a:cubicBezTo>
                  <a:cubicBezTo>
                    <a:pt x="0" y="1492"/>
                    <a:pt x="0" y="1690"/>
                    <a:pt x="132" y="1690"/>
                  </a:cubicBezTo>
                  <a:cubicBezTo>
                    <a:pt x="2202" y="1624"/>
                    <a:pt x="4239" y="1098"/>
                    <a:pt x="6112" y="211"/>
                  </a:cubicBezTo>
                  <a:cubicBezTo>
                    <a:pt x="6197" y="154"/>
                    <a:pt x="6136" y="0"/>
                    <a:pt x="605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72"/>
            <p:cNvSpPr/>
            <p:nvPr/>
          </p:nvSpPr>
          <p:spPr>
            <a:xfrm>
              <a:off x="8990400" y="1496575"/>
              <a:ext cx="86650" cy="31550"/>
            </a:xfrm>
            <a:custGeom>
              <a:rect b="b" l="l" r="r" t="t"/>
              <a:pathLst>
                <a:path extrusionOk="0" h="1262" w="3466">
                  <a:moveTo>
                    <a:pt x="3296" y="0"/>
                  </a:moveTo>
                  <a:cubicBezTo>
                    <a:pt x="3282" y="0"/>
                    <a:pt x="3267" y="4"/>
                    <a:pt x="3254" y="13"/>
                  </a:cubicBezTo>
                  <a:cubicBezTo>
                    <a:pt x="2333" y="638"/>
                    <a:pt x="1249" y="966"/>
                    <a:pt x="132" y="1065"/>
                  </a:cubicBezTo>
                  <a:cubicBezTo>
                    <a:pt x="0" y="1065"/>
                    <a:pt x="0" y="1262"/>
                    <a:pt x="132" y="1262"/>
                  </a:cubicBezTo>
                  <a:cubicBezTo>
                    <a:pt x="1282" y="1196"/>
                    <a:pt x="2399" y="835"/>
                    <a:pt x="3352" y="210"/>
                  </a:cubicBezTo>
                  <a:cubicBezTo>
                    <a:pt x="3465" y="154"/>
                    <a:pt x="3384" y="0"/>
                    <a:pt x="329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72"/>
            <p:cNvSpPr/>
            <p:nvPr/>
          </p:nvSpPr>
          <p:spPr>
            <a:xfrm>
              <a:off x="8998100" y="1465575"/>
              <a:ext cx="52850" cy="20950"/>
            </a:xfrm>
            <a:custGeom>
              <a:rect b="b" l="l" r="r" t="t"/>
              <a:pathLst>
                <a:path extrusionOk="0" h="838" w="2114">
                  <a:moveTo>
                    <a:pt x="1982" y="1"/>
                  </a:moveTo>
                  <a:cubicBezTo>
                    <a:pt x="1975" y="1"/>
                    <a:pt x="1967" y="2"/>
                    <a:pt x="1960" y="5"/>
                  </a:cubicBezTo>
                  <a:lnTo>
                    <a:pt x="87" y="629"/>
                  </a:lnTo>
                  <a:cubicBezTo>
                    <a:pt x="0" y="658"/>
                    <a:pt x="15" y="838"/>
                    <a:pt x="108" y="838"/>
                  </a:cubicBezTo>
                  <a:cubicBezTo>
                    <a:pt x="121" y="838"/>
                    <a:pt x="136" y="834"/>
                    <a:pt x="152" y="826"/>
                  </a:cubicBezTo>
                  <a:lnTo>
                    <a:pt x="1993" y="202"/>
                  </a:lnTo>
                  <a:cubicBezTo>
                    <a:pt x="2114" y="171"/>
                    <a:pt x="2067" y="1"/>
                    <a:pt x="198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72"/>
            <p:cNvSpPr/>
            <p:nvPr/>
          </p:nvSpPr>
          <p:spPr>
            <a:xfrm>
              <a:off x="8644900" y="1136975"/>
              <a:ext cx="77450" cy="115575"/>
            </a:xfrm>
            <a:custGeom>
              <a:rect b="b" l="l" r="r" t="t"/>
              <a:pathLst>
                <a:path extrusionOk="0" h="4623" w="3098">
                  <a:moveTo>
                    <a:pt x="2972" y="1"/>
                  </a:moveTo>
                  <a:cubicBezTo>
                    <a:pt x="2963" y="1"/>
                    <a:pt x="2954" y="2"/>
                    <a:pt x="2944" y="4"/>
                  </a:cubicBezTo>
                  <a:cubicBezTo>
                    <a:pt x="1038" y="662"/>
                    <a:pt x="446" y="2765"/>
                    <a:pt x="19" y="4506"/>
                  </a:cubicBezTo>
                  <a:cubicBezTo>
                    <a:pt x="1" y="4580"/>
                    <a:pt x="55" y="4623"/>
                    <a:pt x="112" y="4623"/>
                  </a:cubicBezTo>
                  <a:cubicBezTo>
                    <a:pt x="156" y="4623"/>
                    <a:pt x="202" y="4597"/>
                    <a:pt x="216" y="4539"/>
                  </a:cubicBezTo>
                  <a:cubicBezTo>
                    <a:pt x="643" y="2896"/>
                    <a:pt x="1169" y="859"/>
                    <a:pt x="2977" y="202"/>
                  </a:cubicBezTo>
                  <a:cubicBezTo>
                    <a:pt x="3098" y="171"/>
                    <a:pt x="3079" y="1"/>
                    <a:pt x="29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72"/>
            <p:cNvSpPr/>
            <p:nvPr/>
          </p:nvSpPr>
          <p:spPr>
            <a:xfrm>
              <a:off x="8690350" y="1146250"/>
              <a:ext cx="46575" cy="57550"/>
            </a:xfrm>
            <a:custGeom>
              <a:rect b="b" l="l" r="r" t="t"/>
              <a:pathLst>
                <a:path extrusionOk="0" h="2302" w="1863">
                  <a:moveTo>
                    <a:pt x="1740" y="1"/>
                  </a:moveTo>
                  <a:cubicBezTo>
                    <a:pt x="1722" y="1"/>
                    <a:pt x="1703" y="9"/>
                    <a:pt x="1684" y="28"/>
                  </a:cubicBezTo>
                  <a:cubicBezTo>
                    <a:pt x="929" y="554"/>
                    <a:pt x="370" y="1309"/>
                    <a:pt x="41" y="2164"/>
                  </a:cubicBezTo>
                  <a:cubicBezTo>
                    <a:pt x="1" y="2245"/>
                    <a:pt x="60" y="2301"/>
                    <a:pt x="128" y="2301"/>
                  </a:cubicBezTo>
                  <a:cubicBezTo>
                    <a:pt x="169" y="2301"/>
                    <a:pt x="213" y="2280"/>
                    <a:pt x="238" y="2229"/>
                  </a:cubicBezTo>
                  <a:cubicBezTo>
                    <a:pt x="534" y="1408"/>
                    <a:pt x="1060" y="718"/>
                    <a:pt x="1783" y="192"/>
                  </a:cubicBezTo>
                  <a:cubicBezTo>
                    <a:pt x="1862" y="139"/>
                    <a:pt x="1814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72"/>
            <p:cNvSpPr/>
            <p:nvPr/>
          </p:nvSpPr>
          <p:spPr>
            <a:xfrm>
              <a:off x="8772350" y="962725"/>
              <a:ext cx="156200" cy="151475"/>
            </a:xfrm>
            <a:custGeom>
              <a:rect b="b" l="l" r="r" t="t"/>
              <a:pathLst>
                <a:path extrusionOk="0" h="6059" w="6248">
                  <a:moveTo>
                    <a:pt x="163" y="0"/>
                  </a:moveTo>
                  <a:cubicBezTo>
                    <a:pt x="86" y="0"/>
                    <a:pt x="1" y="70"/>
                    <a:pt x="47" y="140"/>
                  </a:cubicBezTo>
                  <a:cubicBezTo>
                    <a:pt x="836" y="1454"/>
                    <a:pt x="1756" y="2703"/>
                    <a:pt x="2775" y="3853"/>
                  </a:cubicBezTo>
                  <a:cubicBezTo>
                    <a:pt x="3662" y="4871"/>
                    <a:pt x="4713" y="5792"/>
                    <a:pt x="6061" y="6054"/>
                  </a:cubicBezTo>
                  <a:cubicBezTo>
                    <a:pt x="6071" y="6057"/>
                    <a:pt x="6080" y="6058"/>
                    <a:pt x="6090" y="6058"/>
                  </a:cubicBezTo>
                  <a:cubicBezTo>
                    <a:pt x="6201" y="6058"/>
                    <a:pt x="6248" y="5888"/>
                    <a:pt x="6126" y="5857"/>
                  </a:cubicBezTo>
                  <a:cubicBezTo>
                    <a:pt x="4779" y="5594"/>
                    <a:pt x="3760" y="4641"/>
                    <a:pt x="2906" y="3656"/>
                  </a:cubicBezTo>
                  <a:cubicBezTo>
                    <a:pt x="1887" y="2538"/>
                    <a:pt x="1000" y="1323"/>
                    <a:pt x="244" y="41"/>
                  </a:cubicBezTo>
                  <a:cubicBezTo>
                    <a:pt x="225" y="12"/>
                    <a:pt x="195" y="0"/>
                    <a:pt x="1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72"/>
            <p:cNvSpPr/>
            <p:nvPr/>
          </p:nvSpPr>
          <p:spPr>
            <a:xfrm>
              <a:off x="8815875" y="995600"/>
              <a:ext cx="83825" cy="77750"/>
            </a:xfrm>
            <a:custGeom>
              <a:rect b="b" l="l" r="r" t="t"/>
              <a:pathLst>
                <a:path extrusionOk="0" h="3110" w="3353">
                  <a:moveTo>
                    <a:pt x="152" y="0"/>
                  </a:moveTo>
                  <a:cubicBezTo>
                    <a:pt x="72" y="0"/>
                    <a:pt x="1" y="78"/>
                    <a:pt x="48" y="172"/>
                  </a:cubicBezTo>
                  <a:cubicBezTo>
                    <a:pt x="902" y="1322"/>
                    <a:pt x="1954" y="2308"/>
                    <a:pt x="3170" y="3096"/>
                  </a:cubicBezTo>
                  <a:cubicBezTo>
                    <a:pt x="3183" y="3106"/>
                    <a:pt x="3197" y="3110"/>
                    <a:pt x="3210" y="3110"/>
                  </a:cubicBezTo>
                  <a:cubicBezTo>
                    <a:pt x="3292" y="3110"/>
                    <a:pt x="3353" y="2956"/>
                    <a:pt x="3268" y="2899"/>
                  </a:cubicBezTo>
                  <a:cubicBezTo>
                    <a:pt x="2085" y="2143"/>
                    <a:pt x="1067" y="1190"/>
                    <a:pt x="245" y="40"/>
                  </a:cubicBezTo>
                  <a:cubicBezTo>
                    <a:pt x="217" y="12"/>
                    <a:pt x="184" y="0"/>
                    <a:pt x="15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72"/>
            <p:cNvSpPr/>
            <p:nvPr/>
          </p:nvSpPr>
          <p:spPr>
            <a:xfrm>
              <a:off x="8862025" y="1016250"/>
              <a:ext cx="68800" cy="52175"/>
            </a:xfrm>
            <a:custGeom>
              <a:rect b="b" l="l" r="r" t="t"/>
              <a:pathLst>
                <a:path extrusionOk="0" h="2087" w="2752">
                  <a:moveTo>
                    <a:pt x="144" y="1"/>
                  </a:moveTo>
                  <a:cubicBezTo>
                    <a:pt x="75" y="1"/>
                    <a:pt x="1" y="93"/>
                    <a:pt x="75" y="167"/>
                  </a:cubicBezTo>
                  <a:lnTo>
                    <a:pt x="75" y="200"/>
                  </a:lnTo>
                  <a:cubicBezTo>
                    <a:pt x="765" y="989"/>
                    <a:pt x="1586" y="1613"/>
                    <a:pt x="2539" y="2073"/>
                  </a:cubicBezTo>
                  <a:cubicBezTo>
                    <a:pt x="2558" y="2082"/>
                    <a:pt x="2575" y="2086"/>
                    <a:pt x="2592" y="2086"/>
                  </a:cubicBezTo>
                  <a:cubicBezTo>
                    <a:pt x="2694" y="2086"/>
                    <a:pt x="2751" y="1933"/>
                    <a:pt x="2638" y="1876"/>
                  </a:cubicBezTo>
                  <a:cubicBezTo>
                    <a:pt x="1718" y="1449"/>
                    <a:pt x="896" y="825"/>
                    <a:pt x="206" y="36"/>
                  </a:cubicBezTo>
                  <a:cubicBezTo>
                    <a:pt x="190" y="11"/>
                    <a:pt x="16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72"/>
            <p:cNvSpPr/>
            <p:nvPr/>
          </p:nvSpPr>
          <p:spPr>
            <a:xfrm>
              <a:off x="8784200" y="574350"/>
              <a:ext cx="152000" cy="183350"/>
            </a:xfrm>
            <a:custGeom>
              <a:rect b="b" l="l" r="r" t="t"/>
              <a:pathLst>
                <a:path extrusionOk="0" h="7334" w="6080">
                  <a:moveTo>
                    <a:pt x="5882" y="0"/>
                  </a:moveTo>
                  <a:cubicBezTo>
                    <a:pt x="3352" y="526"/>
                    <a:pt x="1446" y="2662"/>
                    <a:pt x="461" y="4929"/>
                  </a:cubicBezTo>
                  <a:cubicBezTo>
                    <a:pt x="99" y="5652"/>
                    <a:pt x="0" y="6474"/>
                    <a:pt x="132" y="7262"/>
                  </a:cubicBezTo>
                  <a:cubicBezTo>
                    <a:pt x="144" y="7313"/>
                    <a:pt x="181" y="7334"/>
                    <a:pt x="220" y="7334"/>
                  </a:cubicBezTo>
                  <a:cubicBezTo>
                    <a:pt x="282" y="7334"/>
                    <a:pt x="349" y="7278"/>
                    <a:pt x="329" y="7197"/>
                  </a:cubicBezTo>
                  <a:cubicBezTo>
                    <a:pt x="132" y="6277"/>
                    <a:pt x="461" y="5356"/>
                    <a:pt x="888" y="4535"/>
                  </a:cubicBezTo>
                  <a:cubicBezTo>
                    <a:pt x="1216" y="3845"/>
                    <a:pt x="1676" y="3188"/>
                    <a:pt x="2169" y="2596"/>
                  </a:cubicBezTo>
                  <a:cubicBezTo>
                    <a:pt x="3122" y="1380"/>
                    <a:pt x="4437" y="559"/>
                    <a:pt x="5948" y="197"/>
                  </a:cubicBezTo>
                  <a:cubicBezTo>
                    <a:pt x="6080" y="197"/>
                    <a:pt x="6014" y="0"/>
                    <a:pt x="588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72"/>
            <p:cNvSpPr/>
            <p:nvPr/>
          </p:nvSpPr>
          <p:spPr>
            <a:xfrm>
              <a:off x="8839250" y="604750"/>
              <a:ext cx="114200" cy="91050"/>
            </a:xfrm>
            <a:custGeom>
              <a:rect b="b" l="l" r="r" t="t"/>
              <a:pathLst>
                <a:path extrusionOk="0" h="3642" w="4568">
                  <a:moveTo>
                    <a:pt x="4436" y="0"/>
                  </a:moveTo>
                  <a:cubicBezTo>
                    <a:pt x="2925" y="164"/>
                    <a:pt x="1512" y="920"/>
                    <a:pt x="592" y="2136"/>
                  </a:cubicBezTo>
                  <a:cubicBezTo>
                    <a:pt x="197" y="2497"/>
                    <a:pt x="0" y="3023"/>
                    <a:pt x="33" y="3549"/>
                  </a:cubicBezTo>
                  <a:cubicBezTo>
                    <a:pt x="33" y="3595"/>
                    <a:pt x="82" y="3642"/>
                    <a:pt x="134" y="3642"/>
                  </a:cubicBezTo>
                  <a:cubicBezTo>
                    <a:pt x="156" y="3642"/>
                    <a:pt x="178" y="3634"/>
                    <a:pt x="197" y="3615"/>
                  </a:cubicBezTo>
                  <a:lnTo>
                    <a:pt x="493" y="3286"/>
                  </a:lnTo>
                  <a:cubicBezTo>
                    <a:pt x="570" y="3235"/>
                    <a:pt x="487" y="3124"/>
                    <a:pt x="416" y="3124"/>
                  </a:cubicBezTo>
                  <a:cubicBezTo>
                    <a:pt x="395" y="3124"/>
                    <a:pt x="376" y="3133"/>
                    <a:pt x="362" y="3155"/>
                  </a:cubicBezTo>
                  <a:lnTo>
                    <a:pt x="250" y="3279"/>
                  </a:lnTo>
                  <a:lnTo>
                    <a:pt x="250" y="3279"/>
                  </a:lnTo>
                  <a:cubicBezTo>
                    <a:pt x="313" y="2847"/>
                    <a:pt x="522" y="2435"/>
                    <a:pt x="822" y="2136"/>
                  </a:cubicBezTo>
                  <a:cubicBezTo>
                    <a:pt x="1117" y="1774"/>
                    <a:pt x="1479" y="1446"/>
                    <a:pt x="1873" y="1183"/>
                  </a:cubicBezTo>
                  <a:cubicBezTo>
                    <a:pt x="2629" y="657"/>
                    <a:pt x="3483" y="329"/>
                    <a:pt x="4436" y="230"/>
                  </a:cubicBezTo>
                  <a:cubicBezTo>
                    <a:pt x="4568" y="230"/>
                    <a:pt x="4568" y="0"/>
                    <a:pt x="443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72"/>
            <p:cNvSpPr/>
            <p:nvPr/>
          </p:nvSpPr>
          <p:spPr>
            <a:xfrm>
              <a:off x="9024325" y="566025"/>
              <a:ext cx="134825" cy="95975"/>
            </a:xfrm>
            <a:custGeom>
              <a:rect b="b" l="l" r="r" t="t"/>
              <a:pathLst>
                <a:path extrusionOk="0" h="3839" w="5393">
                  <a:moveTo>
                    <a:pt x="127" y="1"/>
                  </a:moveTo>
                  <a:cubicBezTo>
                    <a:pt x="19" y="1"/>
                    <a:pt x="1" y="171"/>
                    <a:pt x="122" y="202"/>
                  </a:cubicBezTo>
                  <a:lnTo>
                    <a:pt x="89" y="202"/>
                  </a:lnTo>
                  <a:cubicBezTo>
                    <a:pt x="2192" y="662"/>
                    <a:pt x="4032" y="1943"/>
                    <a:pt x="5183" y="3784"/>
                  </a:cubicBezTo>
                  <a:cubicBezTo>
                    <a:pt x="5202" y="3823"/>
                    <a:pt x="5231" y="3839"/>
                    <a:pt x="5260" y="3839"/>
                  </a:cubicBezTo>
                  <a:cubicBezTo>
                    <a:pt x="5326" y="3839"/>
                    <a:pt x="5393" y="3754"/>
                    <a:pt x="5347" y="3685"/>
                  </a:cubicBezTo>
                  <a:cubicBezTo>
                    <a:pt x="4197" y="1812"/>
                    <a:pt x="2324" y="498"/>
                    <a:pt x="155" y="5"/>
                  </a:cubicBezTo>
                  <a:cubicBezTo>
                    <a:pt x="145" y="2"/>
                    <a:pt x="135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72"/>
            <p:cNvSpPr/>
            <p:nvPr/>
          </p:nvSpPr>
          <p:spPr>
            <a:xfrm>
              <a:off x="8857625" y="636675"/>
              <a:ext cx="62725" cy="54500"/>
            </a:xfrm>
            <a:custGeom>
              <a:rect b="b" l="l" r="r" t="t"/>
              <a:pathLst>
                <a:path extrusionOk="0" h="2180" w="2509">
                  <a:moveTo>
                    <a:pt x="2350" y="1"/>
                  </a:moveTo>
                  <a:cubicBezTo>
                    <a:pt x="2341" y="1"/>
                    <a:pt x="2331" y="2"/>
                    <a:pt x="2321" y="5"/>
                  </a:cubicBezTo>
                  <a:cubicBezTo>
                    <a:pt x="1270" y="235"/>
                    <a:pt x="382" y="1023"/>
                    <a:pt x="21" y="2042"/>
                  </a:cubicBezTo>
                  <a:cubicBezTo>
                    <a:pt x="1" y="2123"/>
                    <a:pt x="68" y="2179"/>
                    <a:pt x="130" y="2179"/>
                  </a:cubicBezTo>
                  <a:cubicBezTo>
                    <a:pt x="169" y="2179"/>
                    <a:pt x="206" y="2158"/>
                    <a:pt x="218" y="2108"/>
                  </a:cubicBezTo>
                  <a:cubicBezTo>
                    <a:pt x="580" y="1122"/>
                    <a:pt x="1368" y="399"/>
                    <a:pt x="2387" y="202"/>
                  </a:cubicBezTo>
                  <a:cubicBezTo>
                    <a:pt x="2508" y="171"/>
                    <a:pt x="2461" y="1"/>
                    <a:pt x="235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72"/>
            <p:cNvSpPr/>
            <p:nvPr/>
          </p:nvSpPr>
          <p:spPr>
            <a:xfrm>
              <a:off x="8203400" y="1111400"/>
              <a:ext cx="52675" cy="146200"/>
            </a:xfrm>
            <a:custGeom>
              <a:rect b="b" l="l" r="r" t="t"/>
              <a:pathLst>
                <a:path extrusionOk="0" h="5848" w="2107">
                  <a:moveTo>
                    <a:pt x="601" y="1"/>
                  </a:moveTo>
                  <a:cubicBezTo>
                    <a:pt x="573" y="1"/>
                    <a:pt x="545" y="13"/>
                    <a:pt x="526" y="42"/>
                  </a:cubicBezTo>
                  <a:lnTo>
                    <a:pt x="493" y="42"/>
                  </a:lnTo>
                  <a:cubicBezTo>
                    <a:pt x="0" y="896"/>
                    <a:pt x="230" y="1948"/>
                    <a:pt x="493" y="2835"/>
                  </a:cubicBezTo>
                  <a:cubicBezTo>
                    <a:pt x="822" y="3886"/>
                    <a:pt x="1282" y="4872"/>
                    <a:pt x="1873" y="5792"/>
                  </a:cubicBezTo>
                  <a:cubicBezTo>
                    <a:pt x="1893" y="5832"/>
                    <a:pt x="1925" y="5848"/>
                    <a:pt x="1957" y="5848"/>
                  </a:cubicBezTo>
                  <a:cubicBezTo>
                    <a:pt x="2031" y="5848"/>
                    <a:pt x="2107" y="5763"/>
                    <a:pt x="2038" y="5694"/>
                  </a:cubicBezTo>
                  <a:cubicBezTo>
                    <a:pt x="1512" y="4839"/>
                    <a:pt x="1052" y="3919"/>
                    <a:pt x="756" y="2966"/>
                  </a:cubicBezTo>
                  <a:cubicBezTo>
                    <a:pt x="460" y="2079"/>
                    <a:pt x="197" y="995"/>
                    <a:pt x="690" y="140"/>
                  </a:cubicBezTo>
                  <a:cubicBezTo>
                    <a:pt x="737" y="71"/>
                    <a:pt x="668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72"/>
            <p:cNvSpPr/>
            <p:nvPr/>
          </p:nvSpPr>
          <p:spPr>
            <a:xfrm>
              <a:off x="8225575" y="1162800"/>
              <a:ext cx="49525" cy="75400"/>
            </a:xfrm>
            <a:custGeom>
              <a:rect b="b" l="l" r="r" t="t"/>
              <a:pathLst>
                <a:path extrusionOk="0" h="3016" w="1981">
                  <a:moveTo>
                    <a:pt x="183" y="1"/>
                  </a:moveTo>
                  <a:cubicBezTo>
                    <a:pt x="151" y="1"/>
                    <a:pt x="119" y="16"/>
                    <a:pt x="99" y="56"/>
                  </a:cubicBezTo>
                  <a:lnTo>
                    <a:pt x="132" y="56"/>
                  </a:lnTo>
                  <a:cubicBezTo>
                    <a:pt x="1" y="286"/>
                    <a:pt x="1" y="582"/>
                    <a:pt x="132" y="812"/>
                  </a:cubicBezTo>
                  <a:cubicBezTo>
                    <a:pt x="263" y="1107"/>
                    <a:pt x="428" y="1370"/>
                    <a:pt x="592" y="1633"/>
                  </a:cubicBezTo>
                  <a:cubicBezTo>
                    <a:pt x="921" y="2126"/>
                    <a:pt x="1315" y="2586"/>
                    <a:pt x="1775" y="2980"/>
                  </a:cubicBezTo>
                  <a:cubicBezTo>
                    <a:pt x="1800" y="3005"/>
                    <a:pt x="1826" y="3015"/>
                    <a:pt x="1851" y="3015"/>
                  </a:cubicBezTo>
                  <a:cubicBezTo>
                    <a:pt x="1925" y="3015"/>
                    <a:pt x="1980" y="2923"/>
                    <a:pt x="1906" y="2849"/>
                  </a:cubicBezTo>
                  <a:cubicBezTo>
                    <a:pt x="1512" y="2488"/>
                    <a:pt x="1151" y="2093"/>
                    <a:pt x="855" y="1633"/>
                  </a:cubicBezTo>
                  <a:cubicBezTo>
                    <a:pt x="691" y="1436"/>
                    <a:pt x="559" y="1206"/>
                    <a:pt x="428" y="976"/>
                  </a:cubicBezTo>
                  <a:cubicBezTo>
                    <a:pt x="263" y="746"/>
                    <a:pt x="198" y="450"/>
                    <a:pt x="296" y="154"/>
                  </a:cubicBezTo>
                  <a:cubicBezTo>
                    <a:pt x="342" y="86"/>
                    <a:pt x="260" y="1"/>
                    <a:pt x="18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72"/>
            <p:cNvSpPr/>
            <p:nvPr/>
          </p:nvSpPr>
          <p:spPr>
            <a:xfrm>
              <a:off x="8253100" y="1173225"/>
              <a:ext cx="27875" cy="43425"/>
            </a:xfrm>
            <a:custGeom>
              <a:rect b="b" l="l" r="r" t="t"/>
              <a:pathLst>
                <a:path extrusionOk="0" h="1737" w="1115">
                  <a:moveTo>
                    <a:pt x="103" y="0"/>
                  </a:moveTo>
                  <a:cubicBezTo>
                    <a:pt x="50" y="0"/>
                    <a:pt x="0" y="33"/>
                    <a:pt x="17" y="99"/>
                  </a:cubicBezTo>
                  <a:cubicBezTo>
                    <a:pt x="83" y="756"/>
                    <a:pt x="411" y="1348"/>
                    <a:pt x="937" y="1709"/>
                  </a:cubicBezTo>
                  <a:cubicBezTo>
                    <a:pt x="956" y="1728"/>
                    <a:pt x="975" y="1736"/>
                    <a:pt x="993" y="1736"/>
                  </a:cubicBezTo>
                  <a:cubicBezTo>
                    <a:pt x="1066" y="1736"/>
                    <a:pt x="1115" y="1598"/>
                    <a:pt x="1035" y="1545"/>
                  </a:cubicBezTo>
                  <a:cubicBezTo>
                    <a:pt x="543" y="1216"/>
                    <a:pt x="247" y="690"/>
                    <a:pt x="214" y="99"/>
                  </a:cubicBezTo>
                  <a:cubicBezTo>
                    <a:pt x="214" y="33"/>
                    <a:pt x="156" y="0"/>
                    <a:pt x="10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72"/>
            <p:cNvSpPr/>
            <p:nvPr/>
          </p:nvSpPr>
          <p:spPr>
            <a:xfrm>
              <a:off x="8428950" y="1393050"/>
              <a:ext cx="113500" cy="23550"/>
            </a:xfrm>
            <a:custGeom>
              <a:rect b="b" l="l" r="r" t="t"/>
              <a:pathLst>
                <a:path extrusionOk="0" h="942" w="4540">
                  <a:moveTo>
                    <a:pt x="159" y="1"/>
                  </a:moveTo>
                  <a:cubicBezTo>
                    <a:pt x="57" y="1"/>
                    <a:pt x="1" y="150"/>
                    <a:pt x="113" y="178"/>
                  </a:cubicBezTo>
                  <a:lnTo>
                    <a:pt x="113" y="211"/>
                  </a:lnTo>
                  <a:cubicBezTo>
                    <a:pt x="1071" y="690"/>
                    <a:pt x="2150" y="942"/>
                    <a:pt x="3225" y="942"/>
                  </a:cubicBezTo>
                  <a:cubicBezTo>
                    <a:pt x="3626" y="942"/>
                    <a:pt x="4025" y="907"/>
                    <a:pt x="4418" y="835"/>
                  </a:cubicBezTo>
                  <a:cubicBezTo>
                    <a:pt x="4540" y="805"/>
                    <a:pt x="4521" y="635"/>
                    <a:pt x="4414" y="635"/>
                  </a:cubicBezTo>
                  <a:cubicBezTo>
                    <a:pt x="4405" y="635"/>
                    <a:pt x="4395" y="636"/>
                    <a:pt x="4385" y="638"/>
                  </a:cubicBezTo>
                  <a:cubicBezTo>
                    <a:pt x="3993" y="710"/>
                    <a:pt x="3600" y="745"/>
                    <a:pt x="3211" y="745"/>
                  </a:cubicBezTo>
                  <a:cubicBezTo>
                    <a:pt x="2166" y="745"/>
                    <a:pt x="1146" y="493"/>
                    <a:pt x="212" y="14"/>
                  </a:cubicBezTo>
                  <a:cubicBezTo>
                    <a:pt x="193" y="5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72"/>
            <p:cNvSpPr/>
            <p:nvPr/>
          </p:nvSpPr>
          <p:spPr>
            <a:xfrm>
              <a:off x="8479675" y="1372750"/>
              <a:ext cx="114775" cy="16525"/>
            </a:xfrm>
            <a:custGeom>
              <a:rect b="b" l="l" r="r" t="t"/>
              <a:pathLst>
                <a:path extrusionOk="0" h="661" w="4591">
                  <a:moveTo>
                    <a:pt x="159" y="1"/>
                  </a:moveTo>
                  <a:cubicBezTo>
                    <a:pt x="47" y="1"/>
                    <a:pt x="0" y="171"/>
                    <a:pt x="122" y="202"/>
                  </a:cubicBezTo>
                  <a:cubicBezTo>
                    <a:pt x="1236" y="513"/>
                    <a:pt x="2392" y="660"/>
                    <a:pt x="3540" y="660"/>
                  </a:cubicBezTo>
                  <a:cubicBezTo>
                    <a:pt x="3847" y="660"/>
                    <a:pt x="4154" y="650"/>
                    <a:pt x="4459" y="629"/>
                  </a:cubicBezTo>
                  <a:cubicBezTo>
                    <a:pt x="4591" y="629"/>
                    <a:pt x="4591" y="399"/>
                    <a:pt x="4459" y="399"/>
                  </a:cubicBezTo>
                  <a:lnTo>
                    <a:pt x="4426" y="399"/>
                  </a:lnTo>
                  <a:cubicBezTo>
                    <a:pt x="4073" y="432"/>
                    <a:pt x="3718" y="448"/>
                    <a:pt x="3362" y="448"/>
                  </a:cubicBezTo>
                  <a:cubicBezTo>
                    <a:pt x="2295" y="448"/>
                    <a:pt x="1223" y="300"/>
                    <a:pt x="188" y="4"/>
                  </a:cubicBezTo>
                  <a:cubicBezTo>
                    <a:pt x="177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72"/>
            <p:cNvSpPr/>
            <p:nvPr/>
          </p:nvSpPr>
          <p:spPr>
            <a:xfrm>
              <a:off x="8483775" y="1349750"/>
              <a:ext cx="77575" cy="12050"/>
            </a:xfrm>
            <a:custGeom>
              <a:rect b="b" l="l" r="r" t="t"/>
              <a:pathLst>
                <a:path extrusionOk="0" h="482" w="3103">
                  <a:moveTo>
                    <a:pt x="159" y="1"/>
                  </a:moveTo>
                  <a:cubicBezTo>
                    <a:pt x="47" y="1"/>
                    <a:pt x="1" y="171"/>
                    <a:pt x="122" y="201"/>
                  </a:cubicBezTo>
                  <a:lnTo>
                    <a:pt x="89" y="201"/>
                  </a:lnTo>
                  <a:cubicBezTo>
                    <a:pt x="636" y="390"/>
                    <a:pt x="1194" y="481"/>
                    <a:pt x="1750" y="481"/>
                  </a:cubicBezTo>
                  <a:cubicBezTo>
                    <a:pt x="2163" y="481"/>
                    <a:pt x="2575" y="431"/>
                    <a:pt x="2981" y="333"/>
                  </a:cubicBezTo>
                  <a:cubicBezTo>
                    <a:pt x="3102" y="303"/>
                    <a:pt x="3056" y="132"/>
                    <a:pt x="2944" y="132"/>
                  </a:cubicBezTo>
                  <a:cubicBezTo>
                    <a:pt x="2935" y="132"/>
                    <a:pt x="2925" y="133"/>
                    <a:pt x="2915" y="136"/>
                  </a:cubicBezTo>
                  <a:cubicBezTo>
                    <a:pt x="2554" y="229"/>
                    <a:pt x="2182" y="274"/>
                    <a:pt x="1807" y="274"/>
                  </a:cubicBezTo>
                  <a:cubicBezTo>
                    <a:pt x="1263" y="274"/>
                    <a:pt x="714" y="180"/>
                    <a:pt x="188" y="4"/>
                  </a:cubicBezTo>
                  <a:cubicBezTo>
                    <a:pt x="178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72"/>
            <p:cNvSpPr/>
            <p:nvPr/>
          </p:nvSpPr>
          <p:spPr>
            <a:xfrm>
              <a:off x="8499125" y="1325200"/>
              <a:ext cx="53425" cy="7450"/>
            </a:xfrm>
            <a:custGeom>
              <a:rect b="b" l="l" r="r" t="t"/>
              <a:pathLst>
                <a:path extrusionOk="0" h="298" w="2137">
                  <a:moveTo>
                    <a:pt x="198" y="0"/>
                  </a:moveTo>
                  <a:cubicBezTo>
                    <a:pt x="67" y="0"/>
                    <a:pt x="1" y="198"/>
                    <a:pt x="132" y="198"/>
                  </a:cubicBezTo>
                  <a:cubicBezTo>
                    <a:pt x="536" y="261"/>
                    <a:pt x="939" y="298"/>
                    <a:pt x="1342" y="298"/>
                  </a:cubicBezTo>
                  <a:cubicBezTo>
                    <a:pt x="1563" y="298"/>
                    <a:pt x="1784" y="287"/>
                    <a:pt x="2005" y="263"/>
                  </a:cubicBezTo>
                  <a:cubicBezTo>
                    <a:pt x="2137" y="263"/>
                    <a:pt x="2137" y="66"/>
                    <a:pt x="2005" y="66"/>
                  </a:cubicBezTo>
                  <a:cubicBezTo>
                    <a:pt x="1796" y="90"/>
                    <a:pt x="1582" y="100"/>
                    <a:pt x="1367" y="100"/>
                  </a:cubicBezTo>
                  <a:cubicBezTo>
                    <a:pt x="976" y="100"/>
                    <a:pt x="580" y="64"/>
                    <a:pt x="19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72"/>
            <p:cNvSpPr/>
            <p:nvPr/>
          </p:nvSpPr>
          <p:spPr>
            <a:xfrm>
              <a:off x="8363600" y="988375"/>
              <a:ext cx="48075" cy="130700"/>
            </a:xfrm>
            <a:custGeom>
              <a:rect b="b" l="l" r="r" t="t"/>
              <a:pathLst>
                <a:path extrusionOk="0" h="5228" w="1923">
                  <a:moveTo>
                    <a:pt x="242" y="1"/>
                  </a:moveTo>
                  <a:cubicBezTo>
                    <a:pt x="197" y="1"/>
                    <a:pt x="148" y="34"/>
                    <a:pt x="132" y="99"/>
                  </a:cubicBezTo>
                  <a:cubicBezTo>
                    <a:pt x="0" y="1940"/>
                    <a:pt x="559" y="3747"/>
                    <a:pt x="1709" y="5193"/>
                  </a:cubicBezTo>
                  <a:cubicBezTo>
                    <a:pt x="1733" y="5217"/>
                    <a:pt x="1760" y="5228"/>
                    <a:pt x="1785" y="5228"/>
                  </a:cubicBezTo>
                  <a:cubicBezTo>
                    <a:pt x="1861" y="5228"/>
                    <a:pt x="1922" y="5135"/>
                    <a:pt x="1873" y="5061"/>
                  </a:cubicBezTo>
                  <a:cubicBezTo>
                    <a:pt x="756" y="3648"/>
                    <a:pt x="197" y="1874"/>
                    <a:pt x="329" y="99"/>
                  </a:cubicBezTo>
                  <a:cubicBezTo>
                    <a:pt x="329" y="34"/>
                    <a:pt x="288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72"/>
            <p:cNvSpPr/>
            <p:nvPr/>
          </p:nvSpPr>
          <p:spPr>
            <a:xfrm>
              <a:off x="8347975" y="1029450"/>
              <a:ext cx="25575" cy="63850"/>
            </a:xfrm>
            <a:custGeom>
              <a:rect b="b" l="l" r="r" t="t"/>
              <a:pathLst>
                <a:path extrusionOk="0" h="2554" w="1023">
                  <a:moveTo>
                    <a:pt x="132" y="1"/>
                  </a:moveTo>
                  <a:cubicBezTo>
                    <a:pt x="83" y="1"/>
                    <a:pt x="34" y="34"/>
                    <a:pt x="34" y="99"/>
                  </a:cubicBezTo>
                  <a:cubicBezTo>
                    <a:pt x="1" y="954"/>
                    <a:pt x="264" y="1808"/>
                    <a:pt x="789" y="2498"/>
                  </a:cubicBezTo>
                  <a:cubicBezTo>
                    <a:pt x="809" y="2538"/>
                    <a:pt x="841" y="2553"/>
                    <a:pt x="873" y="2553"/>
                  </a:cubicBezTo>
                  <a:cubicBezTo>
                    <a:pt x="947" y="2553"/>
                    <a:pt x="1023" y="2469"/>
                    <a:pt x="954" y="2400"/>
                  </a:cubicBezTo>
                  <a:cubicBezTo>
                    <a:pt x="461" y="1742"/>
                    <a:pt x="198" y="921"/>
                    <a:pt x="231" y="99"/>
                  </a:cubicBezTo>
                  <a:cubicBezTo>
                    <a:pt x="231" y="34"/>
                    <a:pt x="181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72"/>
            <p:cNvSpPr/>
            <p:nvPr/>
          </p:nvSpPr>
          <p:spPr>
            <a:xfrm>
              <a:off x="8075250" y="822825"/>
              <a:ext cx="92375" cy="150650"/>
            </a:xfrm>
            <a:custGeom>
              <a:rect b="b" l="l" r="r" t="t"/>
              <a:pathLst>
                <a:path extrusionOk="0" h="6026" w="3695">
                  <a:moveTo>
                    <a:pt x="944" y="0"/>
                  </a:moveTo>
                  <a:cubicBezTo>
                    <a:pt x="925" y="0"/>
                    <a:pt x="906" y="6"/>
                    <a:pt x="887" y="18"/>
                  </a:cubicBezTo>
                  <a:cubicBezTo>
                    <a:pt x="0" y="774"/>
                    <a:pt x="690" y="2285"/>
                    <a:pt x="1085" y="3140"/>
                  </a:cubicBezTo>
                  <a:cubicBezTo>
                    <a:pt x="1643" y="4290"/>
                    <a:pt x="2465" y="5276"/>
                    <a:pt x="3516" y="5998"/>
                  </a:cubicBezTo>
                  <a:cubicBezTo>
                    <a:pt x="3535" y="6018"/>
                    <a:pt x="3554" y="6026"/>
                    <a:pt x="3572" y="6026"/>
                  </a:cubicBezTo>
                  <a:cubicBezTo>
                    <a:pt x="3646" y="6026"/>
                    <a:pt x="3694" y="5887"/>
                    <a:pt x="3615" y="5834"/>
                  </a:cubicBezTo>
                  <a:cubicBezTo>
                    <a:pt x="2695" y="5144"/>
                    <a:pt x="1906" y="4290"/>
                    <a:pt x="1380" y="3271"/>
                  </a:cubicBezTo>
                  <a:cubicBezTo>
                    <a:pt x="1117" y="2778"/>
                    <a:pt x="920" y="2252"/>
                    <a:pt x="756" y="1727"/>
                  </a:cubicBezTo>
                  <a:cubicBezTo>
                    <a:pt x="657" y="1201"/>
                    <a:pt x="592" y="544"/>
                    <a:pt x="1019" y="182"/>
                  </a:cubicBezTo>
                  <a:cubicBezTo>
                    <a:pt x="1099" y="102"/>
                    <a:pt x="1027" y="0"/>
                    <a:pt x="94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72"/>
            <p:cNvSpPr/>
            <p:nvPr/>
          </p:nvSpPr>
          <p:spPr>
            <a:xfrm>
              <a:off x="8121250" y="877325"/>
              <a:ext cx="54425" cy="77250"/>
            </a:xfrm>
            <a:custGeom>
              <a:rect b="b" l="l" r="r" t="t"/>
              <a:pathLst>
                <a:path extrusionOk="0" h="3090" w="2177">
                  <a:moveTo>
                    <a:pt x="219" y="1"/>
                  </a:moveTo>
                  <a:cubicBezTo>
                    <a:pt x="181" y="1"/>
                    <a:pt x="144" y="22"/>
                    <a:pt x="132" y="72"/>
                  </a:cubicBezTo>
                  <a:cubicBezTo>
                    <a:pt x="0" y="697"/>
                    <a:pt x="165" y="1321"/>
                    <a:pt x="559" y="1814"/>
                  </a:cubicBezTo>
                  <a:cubicBezTo>
                    <a:pt x="953" y="2307"/>
                    <a:pt x="1446" y="2734"/>
                    <a:pt x="1972" y="3063"/>
                  </a:cubicBezTo>
                  <a:cubicBezTo>
                    <a:pt x="1991" y="3082"/>
                    <a:pt x="2011" y="3090"/>
                    <a:pt x="2031" y="3090"/>
                  </a:cubicBezTo>
                  <a:cubicBezTo>
                    <a:pt x="2112" y="3090"/>
                    <a:pt x="2176" y="2951"/>
                    <a:pt x="2071" y="2898"/>
                  </a:cubicBezTo>
                  <a:cubicBezTo>
                    <a:pt x="1183" y="2274"/>
                    <a:pt x="33" y="1387"/>
                    <a:pt x="329" y="138"/>
                  </a:cubicBezTo>
                  <a:cubicBezTo>
                    <a:pt x="349" y="57"/>
                    <a:pt x="282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72"/>
            <p:cNvSpPr/>
            <p:nvPr/>
          </p:nvSpPr>
          <p:spPr>
            <a:xfrm>
              <a:off x="8244725" y="652175"/>
              <a:ext cx="161425" cy="19225"/>
            </a:xfrm>
            <a:custGeom>
              <a:rect b="b" l="l" r="r" t="t"/>
              <a:pathLst>
                <a:path extrusionOk="0" h="769" w="6457">
                  <a:moveTo>
                    <a:pt x="3231" y="1"/>
                  </a:moveTo>
                  <a:cubicBezTo>
                    <a:pt x="2176" y="1"/>
                    <a:pt x="1124" y="190"/>
                    <a:pt x="122" y="568"/>
                  </a:cubicBezTo>
                  <a:cubicBezTo>
                    <a:pt x="0" y="598"/>
                    <a:pt x="47" y="768"/>
                    <a:pt x="159" y="768"/>
                  </a:cubicBezTo>
                  <a:cubicBezTo>
                    <a:pt x="168" y="768"/>
                    <a:pt x="177" y="767"/>
                    <a:pt x="187" y="765"/>
                  </a:cubicBezTo>
                  <a:cubicBezTo>
                    <a:pt x="1173" y="403"/>
                    <a:pt x="2208" y="223"/>
                    <a:pt x="3243" y="223"/>
                  </a:cubicBezTo>
                  <a:cubicBezTo>
                    <a:pt x="4279" y="223"/>
                    <a:pt x="5314" y="403"/>
                    <a:pt x="6299" y="765"/>
                  </a:cubicBezTo>
                  <a:cubicBezTo>
                    <a:pt x="6310" y="767"/>
                    <a:pt x="6319" y="768"/>
                    <a:pt x="6328" y="768"/>
                  </a:cubicBezTo>
                  <a:cubicBezTo>
                    <a:pt x="6435" y="768"/>
                    <a:pt x="6456" y="598"/>
                    <a:pt x="6365" y="568"/>
                  </a:cubicBezTo>
                  <a:cubicBezTo>
                    <a:pt x="5347" y="190"/>
                    <a:pt x="4287" y="1"/>
                    <a:pt x="32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72"/>
            <p:cNvSpPr/>
            <p:nvPr/>
          </p:nvSpPr>
          <p:spPr>
            <a:xfrm>
              <a:off x="8304450" y="672300"/>
              <a:ext cx="53975" cy="10600"/>
            </a:xfrm>
            <a:custGeom>
              <a:rect b="b" l="l" r="r" t="t"/>
              <a:pathLst>
                <a:path extrusionOk="0" h="424" w="2159">
                  <a:moveTo>
                    <a:pt x="635" y="0"/>
                  </a:moveTo>
                  <a:cubicBezTo>
                    <a:pt x="469" y="0"/>
                    <a:pt x="301" y="8"/>
                    <a:pt x="132" y="25"/>
                  </a:cubicBezTo>
                  <a:cubicBezTo>
                    <a:pt x="0" y="25"/>
                    <a:pt x="0" y="223"/>
                    <a:pt x="132" y="223"/>
                  </a:cubicBezTo>
                  <a:cubicBezTo>
                    <a:pt x="288" y="206"/>
                    <a:pt x="444" y="198"/>
                    <a:pt x="599" y="198"/>
                  </a:cubicBezTo>
                  <a:cubicBezTo>
                    <a:pt x="1066" y="198"/>
                    <a:pt x="1528" y="272"/>
                    <a:pt x="1972" y="420"/>
                  </a:cubicBezTo>
                  <a:cubicBezTo>
                    <a:pt x="1982" y="422"/>
                    <a:pt x="1991" y="423"/>
                    <a:pt x="2001" y="423"/>
                  </a:cubicBezTo>
                  <a:cubicBezTo>
                    <a:pt x="2112" y="423"/>
                    <a:pt x="2159" y="250"/>
                    <a:pt x="2037" y="190"/>
                  </a:cubicBezTo>
                  <a:cubicBezTo>
                    <a:pt x="1574" y="68"/>
                    <a:pt x="1111" y="0"/>
                    <a:pt x="63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72"/>
            <p:cNvSpPr/>
            <p:nvPr/>
          </p:nvSpPr>
          <p:spPr>
            <a:xfrm>
              <a:off x="8353150" y="690900"/>
              <a:ext cx="40600" cy="12525"/>
            </a:xfrm>
            <a:custGeom>
              <a:rect b="b" l="l" r="r" t="t"/>
              <a:pathLst>
                <a:path extrusionOk="0" h="501" w="1624">
                  <a:moveTo>
                    <a:pt x="159" y="1"/>
                  </a:moveTo>
                  <a:cubicBezTo>
                    <a:pt x="48" y="1"/>
                    <a:pt x="1" y="171"/>
                    <a:pt x="122" y="202"/>
                  </a:cubicBezTo>
                  <a:lnTo>
                    <a:pt x="1470" y="497"/>
                  </a:lnTo>
                  <a:cubicBezTo>
                    <a:pt x="1480" y="500"/>
                    <a:pt x="1489" y="501"/>
                    <a:pt x="1498" y="501"/>
                  </a:cubicBezTo>
                  <a:cubicBezTo>
                    <a:pt x="1605" y="501"/>
                    <a:pt x="1624" y="330"/>
                    <a:pt x="1502" y="300"/>
                  </a:cubicBezTo>
                  <a:lnTo>
                    <a:pt x="188" y="4"/>
                  </a:lnTo>
                  <a:cubicBezTo>
                    <a:pt x="178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72"/>
            <p:cNvSpPr/>
            <p:nvPr/>
          </p:nvSpPr>
          <p:spPr>
            <a:xfrm>
              <a:off x="8346350" y="528350"/>
              <a:ext cx="80800" cy="72675"/>
            </a:xfrm>
            <a:custGeom>
              <a:rect b="b" l="l" r="r" t="t"/>
              <a:pathLst>
                <a:path extrusionOk="0" h="2907" w="3232">
                  <a:moveTo>
                    <a:pt x="99" y="0"/>
                  </a:moveTo>
                  <a:cubicBezTo>
                    <a:pt x="49" y="0"/>
                    <a:pt x="0" y="33"/>
                    <a:pt x="0" y="99"/>
                  </a:cubicBezTo>
                  <a:cubicBezTo>
                    <a:pt x="0" y="427"/>
                    <a:pt x="131" y="723"/>
                    <a:pt x="394" y="920"/>
                  </a:cubicBezTo>
                  <a:cubicBezTo>
                    <a:pt x="624" y="1183"/>
                    <a:pt x="920" y="1413"/>
                    <a:pt x="1216" y="1676"/>
                  </a:cubicBezTo>
                  <a:cubicBezTo>
                    <a:pt x="1774" y="2136"/>
                    <a:pt x="2366" y="2530"/>
                    <a:pt x="3023" y="2892"/>
                  </a:cubicBezTo>
                  <a:cubicBezTo>
                    <a:pt x="3039" y="2902"/>
                    <a:pt x="3056" y="2907"/>
                    <a:pt x="3072" y="2907"/>
                  </a:cubicBezTo>
                  <a:cubicBezTo>
                    <a:pt x="3157" y="2907"/>
                    <a:pt x="3232" y="2783"/>
                    <a:pt x="3122" y="2727"/>
                  </a:cubicBezTo>
                  <a:cubicBezTo>
                    <a:pt x="2530" y="2399"/>
                    <a:pt x="1972" y="2005"/>
                    <a:pt x="1413" y="1577"/>
                  </a:cubicBezTo>
                  <a:cubicBezTo>
                    <a:pt x="1183" y="1380"/>
                    <a:pt x="920" y="1150"/>
                    <a:pt x="690" y="920"/>
                  </a:cubicBezTo>
                  <a:cubicBezTo>
                    <a:pt x="427" y="690"/>
                    <a:pt x="164" y="460"/>
                    <a:pt x="197" y="99"/>
                  </a:cubicBezTo>
                  <a:cubicBezTo>
                    <a:pt x="197" y="33"/>
                    <a:pt x="148" y="0"/>
                    <a:pt x="9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72"/>
            <p:cNvSpPr/>
            <p:nvPr/>
          </p:nvSpPr>
          <p:spPr>
            <a:xfrm>
              <a:off x="8360775" y="521575"/>
              <a:ext cx="60975" cy="53700"/>
            </a:xfrm>
            <a:custGeom>
              <a:rect b="b" l="l" r="r" t="t"/>
              <a:pathLst>
                <a:path extrusionOk="0" h="2148" w="2439">
                  <a:moveTo>
                    <a:pt x="137" y="0"/>
                  </a:moveTo>
                  <a:cubicBezTo>
                    <a:pt x="69" y="0"/>
                    <a:pt x="1" y="70"/>
                    <a:pt x="47" y="140"/>
                  </a:cubicBezTo>
                  <a:cubicBezTo>
                    <a:pt x="540" y="1060"/>
                    <a:pt x="1329" y="1750"/>
                    <a:pt x="2282" y="2144"/>
                  </a:cubicBezTo>
                  <a:cubicBezTo>
                    <a:pt x="2292" y="2147"/>
                    <a:pt x="2301" y="2148"/>
                    <a:pt x="2310" y="2148"/>
                  </a:cubicBezTo>
                  <a:cubicBezTo>
                    <a:pt x="2418" y="2148"/>
                    <a:pt x="2439" y="1977"/>
                    <a:pt x="2348" y="1947"/>
                  </a:cubicBezTo>
                  <a:cubicBezTo>
                    <a:pt x="1427" y="1585"/>
                    <a:pt x="672" y="895"/>
                    <a:pt x="212" y="41"/>
                  </a:cubicBezTo>
                  <a:cubicBezTo>
                    <a:pt x="192" y="12"/>
                    <a:pt x="165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72"/>
            <p:cNvSpPr/>
            <p:nvPr/>
          </p:nvSpPr>
          <p:spPr>
            <a:xfrm>
              <a:off x="8380675" y="326250"/>
              <a:ext cx="107800" cy="73325"/>
            </a:xfrm>
            <a:custGeom>
              <a:rect b="b" l="l" r="r" t="t"/>
              <a:pathLst>
                <a:path extrusionOk="0" h="2933" w="4312">
                  <a:moveTo>
                    <a:pt x="4180" y="0"/>
                  </a:moveTo>
                  <a:cubicBezTo>
                    <a:pt x="2340" y="0"/>
                    <a:pt x="697" y="1118"/>
                    <a:pt x="40" y="2826"/>
                  </a:cubicBezTo>
                  <a:cubicBezTo>
                    <a:pt x="1" y="2886"/>
                    <a:pt x="56" y="2933"/>
                    <a:pt x="120" y="2933"/>
                  </a:cubicBezTo>
                  <a:cubicBezTo>
                    <a:pt x="164" y="2933"/>
                    <a:pt x="211" y="2912"/>
                    <a:pt x="237" y="2859"/>
                  </a:cubicBezTo>
                  <a:lnTo>
                    <a:pt x="204" y="2859"/>
                  </a:lnTo>
                  <a:cubicBezTo>
                    <a:pt x="851" y="1274"/>
                    <a:pt x="2391" y="230"/>
                    <a:pt x="4101" y="230"/>
                  </a:cubicBezTo>
                  <a:cubicBezTo>
                    <a:pt x="4127" y="230"/>
                    <a:pt x="4154" y="230"/>
                    <a:pt x="4180" y="230"/>
                  </a:cubicBezTo>
                  <a:cubicBezTo>
                    <a:pt x="4312" y="230"/>
                    <a:pt x="4312" y="0"/>
                    <a:pt x="418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72"/>
            <p:cNvSpPr/>
            <p:nvPr/>
          </p:nvSpPr>
          <p:spPr>
            <a:xfrm>
              <a:off x="8589800" y="369350"/>
              <a:ext cx="97975" cy="159625"/>
            </a:xfrm>
            <a:custGeom>
              <a:rect b="b" l="l" r="r" t="t"/>
              <a:pathLst>
                <a:path extrusionOk="0" h="6385" w="3919">
                  <a:moveTo>
                    <a:pt x="161" y="0"/>
                  </a:moveTo>
                  <a:cubicBezTo>
                    <a:pt x="78" y="0"/>
                    <a:pt x="1" y="102"/>
                    <a:pt x="54" y="182"/>
                  </a:cubicBezTo>
                  <a:lnTo>
                    <a:pt x="87" y="149"/>
                  </a:lnTo>
                  <a:cubicBezTo>
                    <a:pt x="1829" y="1825"/>
                    <a:pt x="3110" y="3961"/>
                    <a:pt x="3702" y="6327"/>
                  </a:cubicBezTo>
                  <a:cubicBezTo>
                    <a:pt x="3728" y="6366"/>
                    <a:pt x="3769" y="6384"/>
                    <a:pt x="3807" y="6384"/>
                  </a:cubicBezTo>
                  <a:cubicBezTo>
                    <a:pt x="3866" y="6384"/>
                    <a:pt x="3919" y="6341"/>
                    <a:pt x="3899" y="6261"/>
                  </a:cubicBezTo>
                  <a:cubicBezTo>
                    <a:pt x="3275" y="3896"/>
                    <a:pt x="1993" y="1727"/>
                    <a:pt x="219" y="18"/>
                  </a:cubicBezTo>
                  <a:cubicBezTo>
                    <a:pt x="200" y="6"/>
                    <a:pt x="181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72"/>
            <p:cNvSpPr/>
            <p:nvPr/>
          </p:nvSpPr>
          <p:spPr>
            <a:xfrm>
              <a:off x="8609750" y="454475"/>
              <a:ext cx="35275" cy="58725"/>
            </a:xfrm>
            <a:custGeom>
              <a:rect b="b" l="l" r="r" t="t"/>
              <a:pathLst>
                <a:path extrusionOk="0" h="2349" w="1411">
                  <a:moveTo>
                    <a:pt x="156" y="0"/>
                  </a:moveTo>
                  <a:cubicBezTo>
                    <a:pt x="85" y="0"/>
                    <a:pt x="1" y="118"/>
                    <a:pt x="78" y="195"/>
                  </a:cubicBezTo>
                  <a:cubicBezTo>
                    <a:pt x="604" y="786"/>
                    <a:pt x="998" y="1509"/>
                    <a:pt x="1195" y="2265"/>
                  </a:cubicBezTo>
                  <a:cubicBezTo>
                    <a:pt x="1209" y="2323"/>
                    <a:pt x="1255" y="2349"/>
                    <a:pt x="1300" y="2349"/>
                  </a:cubicBezTo>
                  <a:cubicBezTo>
                    <a:pt x="1357" y="2349"/>
                    <a:pt x="1411" y="2306"/>
                    <a:pt x="1392" y="2232"/>
                  </a:cubicBezTo>
                  <a:cubicBezTo>
                    <a:pt x="1195" y="1411"/>
                    <a:pt x="801" y="655"/>
                    <a:pt x="209" y="30"/>
                  </a:cubicBezTo>
                  <a:cubicBezTo>
                    <a:pt x="195" y="9"/>
                    <a:pt x="176" y="0"/>
                    <a:pt x="15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72"/>
            <p:cNvSpPr/>
            <p:nvPr/>
          </p:nvSpPr>
          <p:spPr>
            <a:xfrm>
              <a:off x="8688900" y="341025"/>
              <a:ext cx="82475" cy="129400"/>
            </a:xfrm>
            <a:custGeom>
              <a:rect b="b" l="l" r="r" t="t"/>
              <a:pathLst>
                <a:path extrusionOk="0" h="5176" w="3299">
                  <a:moveTo>
                    <a:pt x="132" y="1"/>
                  </a:moveTo>
                  <a:cubicBezTo>
                    <a:pt x="83" y="1"/>
                    <a:pt x="34" y="34"/>
                    <a:pt x="34" y="99"/>
                  </a:cubicBezTo>
                  <a:cubicBezTo>
                    <a:pt x="1" y="625"/>
                    <a:pt x="99" y="1151"/>
                    <a:pt x="329" y="1644"/>
                  </a:cubicBezTo>
                  <a:cubicBezTo>
                    <a:pt x="526" y="2104"/>
                    <a:pt x="756" y="2564"/>
                    <a:pt x="1052" y="2991"/>
                  </a:cubicBezTo>
                  <a:cubicBezTo>
                    <a:pt x="1611" y="3813"/>
                    <a:pt x="2301" y="4568"/>
                    <a:pt x="3090" y="5160"/>
                  </a:cubicBezTo>
                  <a:cubicBezTo>
                    <a:pt x="3105" y="5171"/>
                    <a:pt x="3122" y="5175"/>
                    <a:pt x="3139" y="5175"/>
                  </a:cubicBezTo>
                  <a:cubicBezTo>
                    <a:pt x="3224" y="5175"/>
                    <a:pt x="3298" y="5051"/>
                    <a:pt x="3188" y="4996"/>
                  </a:cubicBezTo>
                  <a:cubicBezTo>
                    <a:pt x="2432" y="4404"/>
                    <a:pt x="1775" y="3681"/>
                    <a:pt x="1217" y="2893"/>
                  </a:cubicBezTo>
                  <a:cubicBezTo>
                    <a:pt x="987" y="2498"/>
                    <a:pt x="756" y="2104"/>
                    <a:pt x="592" y="1710"/>
                  </a:cubicBezTo>
                  <a:cubicBezTo>
                    <a:pt x="329" y="1217"/>
                    <a:pt x="198" y="658"/>
                    <a:pt x="231" y="99"/>
                  </a:cubicBezTo>
                  <a:cubicBezTo>
                    <a:pt x="231" y="34"/>
                    <a:pt x="181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72"/>
            <p:cNvSpPr/>
            <p:nvPr/>
          </p:nvSpPr>
          <p:spPr>
            <a:xfrm>
              <a:off x="8704525" y="370075"/>
              <a:ext cx="34050" cy="40425"/>
            </a:xfrm>
            <a:custGeom>
              <a:rect b="b" l="l" r="r" t="t"/>
              <a:pathLst>
                <a:path extrusionOk="0" h="1617" w="1362">
                  <a:moveTo>
                    <a:pt x="145" y="0"/>
                  </a:moveTo>
                  <a:cubicBezTo>
                    <a:pt x="120" y="0"/>
                    <a:pt x="93" y="8"/>
                    <a:pt x="66" y="22"/>
                  </a:cubicBezTo>
                  <a:cubicBezTo>
                    <a:pt x="33" y="22"/>
                    <a:pt x="0" y="88"/>
                    <a:pt x="33" y="153"/>
                  </a:cubicBezTo>
                  <a:cubicBezTo>
                    <a:pt x="296" y="712"/>
                    <a:pt x="657" y="1205"/>
                    <a:pt x="1117" y="1599"/>
                  </a:cubicBezTo>
                  <a:cubicBezTo>
                    <a:pt x="1136" y="1611"/>
                    <a:pt x="1156" y="1617"/>
                    <a:pt x="1177" y="1617"/>
                  </a:cubicBezTo>
                  <a:cubicBezTo>
                    <a:pt x="1268" y="1617"/>
                    <a:pt x="1362" y="1515"/>
                    <a:pt x="1282" y="1435"/>
                  </a:cubicBezTo>
                  <a:cubicBezTo>
                    <a:pt x="822" y="1073"/>
                    <a:pt x="460" y="580"/>
                    <a:pt x="230" y="55"/>
                  </a:cubicBezTo>
                  <a:cubicBezTo>
                    <a:pt x="211" y="16"/>
                    <a:pt x="180" y="0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72"/>
            <p:cNvSpPr/>
            <p:nvPr/>
          </p:nvSpPr>
          <p:spPr>
            <a:xfrm>
              <a:off x="8727850" y="380275"/>
              <a:ext cx="35025" cy="33075"/>
            </a:xfrm>
            <a:custGeom>
              <a:rect b="b" l="l" r="r" t="t"/>
              <a:pathLst>
                <a:path extrusionOk="0" h="1323" w="1401">
                  <a:moveTo>
                    <a:pt x="124" y="0"/>
                  </a:moveTo>
                  <a:cubicBezTo>
                    <a:pt x="63" y="0"/>
                    <a:pt x="0" y="48"/>
                    <a:pt x="20" y="107"/>
                  </a:cubicBezTo>
                  <a:cubicBezTo>
                    <a:pt x="151" y="731"/>
                    <a:pt x="644" y="1191"/>
                    <a:pt x="1269" y="1323"/>
                  </a:cubicBezTo>
                  <a:cubicBezTo>
                    <a:pt x="1302" y="1323"/>
                    <a:pt x="1367" y="1290"/>
                    <a:pt x="1367" y="1224"/>
                  </a:cubicBezTo>
                  <a:cubicBezTo>
                    <a:pt x="1400" y="1191"/>
                    <a:pt x="1367" y="1125"/>
                    <a:pt x="1302" y="1125"/>
                  </a:cubicBezTo>
                  <a:cubicBezTo>
                    <a:pt x="776" y="1027"/>
                    <a:pt x="316" y="600"/>
                    <a:pt x="217" y="74"/>
                  </a:cubicBezTo>
                  <a:cubicBezTo>
                    <a:pt x="204" y="21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72"/>
            <p:cNvSpPr/>
            <p:nvPr/>
          </p:nvSpPr>
          <p:spPr>
            <a:xfrm>
              <a:off x="8953675" y="55750"/>
              <a:ext cx="115150" cy="27675"/>
            </a:xfrm>
            <a:custGeom>
              <a:rect b="b" l="l" r="r" t="t"/>
              <a:pathLst>
                <a:path extrusionOk="0" h="1107" w="4606">
                  <a:moveTo>
                    <a:pt x="1459" y="1"/>
                  </a:moveTo>
                  <a:cubicBezTo>
                    <a:pt x="1010" y="1"/>
                    <a:pt x="560" y="57"/>
                    <a:pt x="122" y="174"/>
                  </a:cubicBezTo>
                  <a:cubicBezTo>
                    <a:pt x="1" y="204"/>
                    <a:pt x="19" y="375"/>
                    <a:pt x="127" y="375"/>
                  </a:cubicBezTo>
                  <a:cubicBezTo>
                    <a:pt x="135" y="375"/>
                    <a:pt x="145" y="373"/>
                    <a:pt x="155" y="371"/>
                  </a:cubicBezTo>
                  <a:cubicBezTo>
                    <a:pt x="580" y="265"/>
                    <a:pt x="1014" y="212"/>
                    <a:pt x="1446" y="212"/>
                  </a:cubicBezTo>
                  <a:cubicBezTo>
                    <a:pt x="2483" y="212"/>
                    <a:pt x="3512" y="514"/>
                    <a:pt x="4394" y="1094"/>
                  </a:cubicBezTo>
                  <a:cubicBezTo>
                    <a:pt x="4408" y="1103"/>
                    <a:pt x="4422" y="1107"/>
                    <a:pt x="4436" y="1107"/>
                  </a:cubicBezTo>
                  <a:cubicBezTo>
                    <a:pt x="4524" y="1107"/>
                    <a:pt x="4606" y="953"/>
                    <a:pt x="4493" y="897"/>
                  </a:cubicBezTo>
                  <a:cubicBezTo>
                    <a:pt x="3591" y="318"/>
                    <a:pt x="2526" y="1"/>
                    <a:pt x="14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72"/>
            <p:cNvSpPr/>
            <p:nvPr/>
          </p:nvSpPr>
          <p:spPr>
            <a:xfrm>
              <a:off x="8987925" y="73950"/>
              <a:ext cx="52975" cy="18525"/>
            </a:xfrm>
            <a:custGeom>
              <a:rect b="b" l="l" r="r" t="t"/>
              <a:pathLst>
                <a:path extrusionOk="0" h="741" w="2119">
                  <a:moveTo>
                    <a:pt x="275" y="1"/>
                  </a:moveTo>
                  <a:cubicBezTo>
                    <a:pt x="227" y="1"/>
                    <a:pt x="180" y="2"/>
                    <a:pt x="132" y="4"/>
                  </a:cubicBezTo>
                  <a:cubicBezTo>
                    <a:pt x="1" y="4"/>
                    <a:pt x="1" y="201"/>
                    <a:pt x="132" y="201"/>
                  </a:cubicBezTo>
                  <a:cubicBezTo>
                    <a:pt x="177" y="199"/>
                    <a:pt x="222" y="198"/>
                    <a:pt x="267" y="198"/>
                  </a:cubicBezTo>
                  <a:cubicBezTo>
                    <a:pt x="846" y="198"/>
                    <a:pt x="1419" y="392"/>
                    <a:pt x="1907" y="727"/>
                  </a:cubicBezTo>
                  <a:cubicBezTo>
                    <a:pt x="1925" y="736"/>
                    <a:pt x="1943" y="740"/>
                    <a:pt x="1959" y="740"/>
                  </a:cubicBezTo>
                  <a:cubicBezTo>
                    <a:pt x="2061" y="740"/>
                    <a:pt x="2118" y="587"/>
                    <a:pt x="2005" y="530"/>
                  </a:cubicBezTo>
                  <a:cubicBezTo>
                    <a:pt x="1487" y="195"/>
                    <a:pt x="884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72"/>
            <p:cNvSpPr/>
            <p:nvPr/>
          </p:nvSpPr>
          <p:spPr>
            <a:xfrm>
              <a:off x="8996150" y="89125"/>
              <a:ext cx="27325" cy="14375"/>
            </a:xfrm>
            <a:custGeom>
              <a:rect b="b" l="l" r="r" t="t"/>
              <a:pathLst>
                <a:path extrusionOk="0" h="575" w="1093">
                  <a:moveTo>
                    <a:pt x="88" y="0"/>
                  </a:moveTo>
                  <a:cubicBezTo>
                    <a:pt x="56" y="0"/>
                    <a:pt x="33" y="16"/>
                    <a:pt x="33" y="54"/>
                  </a:cubicBezTo>
                  <a:cubicBezTo>
                    <a:pt x="0" y="87"/>
                    <a:pt x="0" y="153"/>
                    <a:pt x="66" y="186"/>
                  </a:cubicBezTo>
                  <a:lnTo>
                    <a:pt x="888" y="547"/>
                  </a:lnTo>
                  <a:cubicBezTo>
                    <a:pt x="907" y="567"/>
                    <a:pt x="927" y="575"/>
                    <a:pt x="946" y="575"/>
                  </a:cubicBezTo>
                  <a:cubicBezTo>
                    <a:pt x="1027" y="575"/>
                    <a:pt x="1092" y="436"/>
                    <a:pt x="986" y="383"/>
                  </a:cubicBezTo>
                  <a:lnTo>
                    <a:pt x="165" y="22"/>
                  </a:lnTo>
                  <a:cubicBezTo>
                    <a:pt x="137" y="8"/>
                    <a:pt x="110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72"/>
            <p:cNvSpPr/>
            <p:nvPr/>
          </p:nvSpPr>
          <p:spPr>
            <a:xfrm>
              <a:off x="8485175" y="187275"/>
              <a:ext cx="92450" cy="122950"/>
            </a:xfrm>
            <a:custGeom>
              <a:rect b="b" l="l" r="r" t="t"/>
              <a:pathLst>
                <a:path extrusionOk="0" h="4918" w="3698">
                  <a:moveTo>
                    <a:pt x="133" y="0"/>
                  </a:moveTo>
                  <a:cubicBezTo>
                    <a:pt x="76" y="0"/>
                    <a:pt x="0" y="56"/>
                    <a:pt x="0" y="137"/>
                  </a:cubicBezTo>
                  <a:cubicBezTo>
                    <a:pt x="395" y="2175"/>
                    <a:pt x="1676" y="3916"/>
                    <a:pt x="3484" y="4902"/>
                  </a:cubicBezTo>
                  <a:cubicBezTo>
                    <a:pt x="3505" y="4913"/>
                    <a:pt x="3525" y="4917"/>
                    <a:pt x="3544" y="4917"/>
                  </a:cubicBezTo>
                  <a:cubicBezTo>
                    <a:pt x="3642" y="4917"/>
                    <a:pt x="3698" y="4793"/>
                    <a:pt x="3615" y="4738"/>
                  </a:cubicBezTo>
                  <a:cubicBezTo>
                    <a:pt x="1841" y="3752"/>
                    <a:pt x="592" y="2043"/>
                    <a:pt x="198" y="72"/>
                  </a:cubicBezTo>
                  <a:cubicBezTo>
                    <a:pt x="198" y="22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72"/>
            <p:cNvSpPr/>
            <p:nvPr/>
          </p:nvSpPr>
          <p:spPr>
            <a:xfrm>
              <a:off x="8523325" y="231325"/>
              <a:ext cx="73200" cy="79725"/>
            </a:xfrm>
            <a:custGeom>
              <a:rect b="b" l="l" r="r" t="t"/>
              <a:pathLst>
                <a:path extrusionOk="0" h="3189" w="2928">
                  <a:moveTo>
                    <a:pt x="111" y="1"/>
                  </a:moveTo>
                  <a:cubicBezTo>
                    <a:pt x="54" y="1"/>
                    <a:pt x="0" y="43"/>
                    <a:pt x="19" y="117"/>
                  </a:cubicBezTo>
                  <a:cubicBezTo>
                    <a:pt x="512" y="1431"/>
                    <a:pt x="1465" y="2549"/>
                    <a:pt x="2713" y="3173"/>
                  </a:cubicBezTo>
                  <a:cubicBezTo>
                    <a:pt x="2735" y="3184"/>
                    <a:pt x="2755" y="3188"/>
                    <a:pt x="2774" y="3188"/>
                  </a:cubicBezTo>
                  <a:cubicBezTo>
                    <a:pt x="2871" y="3188"/>
                    <a:pt x="2927" y="3064"/>
                    <a:pt x="2845" y="3009"/>
                  </a:cubicBezTo>
                  <a:cubicBezTo>
                    <a:pt x="1629" y="2384"/>
                    <a:pt x="676" y="1333"/>
                    <a:pt x="216" y="84"/>
                  </a:cubicBezTo>
                  <a:cubicBezTo>
                    <a:pt x="202" y="27"/>
                    <a:pt x="156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72"/>
            <p:cNvSpPr/>
            <p:nvPr/>
          </p:nvSpPr>
          <p:spPr>
            <a:xfrm>
              <a:off x="8551450" y="246200"/>
              <a:ext cx="53400" cy="48975"/>
            </a:xfrm>
            <a:custGeom>
              <a:rect b="b" l="l" r="r" t="t"/>
              <a:pathLst>
                <a:path extrusionOk="0" h="1959" w="2136">
                  <a:moveTo>
                    <a:pt x="122" y="0"/>
                  </a:moveTo>
                  <a:cubicBezTo>
                    <a:pt x="59" y="0"/>
                    <a:pt x="0" y="59"/>
                    <a:pt x="44" y="146"/>
                  </a:cubicBezTo>
                  <a:cubicBezTo>
                    <a:pt x="504" y="902"/>
                    <a:pt x="1128" y="1527"/>
                    <a:pt x="1917" y="1954"/>
                  </a:cubicBezTo>
                  <a:cubicBezTo>
                    <a:pt x="1929" y="1957"/>
                    <a:pt x="1940" y="1958"/>
                    <a:pt x="1951" y="1958"/>
                  </a:cubicBezTo>
                  <a:cubicBezTo>
                    <a:pt x="2064" y="1958"/>
                    <a:pt x="2135" y="1816"/>
                    <a:pt x="2016" y="1757"/>
                  </a:cubicBezTo>
                  <a:cubicBezTo>
                    <a:pt x="1260" y="1362"/>
                    <a:pt x="635" y="771"/>
                    <a:pt x="208" y="48"/>
                  </a:cubicBezTo>
                  <a:cubicBezTo>
                    <a:pt x="186" y="15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72"/>
            <p:cNvSpPr/>
            <p:nvPr/>
          </p:nvSpPr>
          <p:spPr>
            <a:xfrm>
              <a:off x="8648650" y="56750"/>
              <a:ext cx="132575" cy="41525"/>
            </a:xfrm>
            <a:custGeom>
              <a:rect b="b" l="l" r="r" t="t"/>
              <a:pathLst>
                <a:path extrusionOk="0" h="1661" w="5303">
                  <a:moveTo>
                    <a:pt x="301" y="1"/>
                  </a:moveTo>
                  <a:cubicBezTo>
                    <a:pt x="245" y="1"/>
                    <a:pt x="189" y="1"/>
                    <a:pt x="132" y="2"/>
                  </a:cubicBezTo>
                  <a:cubicBezTo>
                    <a:pt x="1" y="2"/>
                    <a:pt x="1" y="199"/>
                    <a:pt x="132" y="199"/>
                  </a:cubicBezTo>
                  <a:cubicBezTo>
                    <a:pt x="187" y="198"/>
                    <a:pt x="243" y="198"/>
                    <a:pt x="298" y="198"/>
                  </a:cubicBezTo>
                  <a:cubicBezTo>
                    <a:pt x="2013" y="198"/>
                    <a:pt x="3661" y="690"/>
                    <a:pt x="5094" y="1645"/>
                  </a:cubicBezTo>
                  <a:cubicBezTo>
                    <a:pt x="5115" y="1656"/>
                    <a:pt x="5135" y="1660"/>
                    <a:pt x="5153" y="1660"/>
                  </a:cubicBezTo>
                  <a:cubicBezTo>
                    <a:pt x="5251" y="1660"/>
                    <a:pt x="5303" y="1531"/>
                    <a:pt x="5192" y="1448"/>
                  </a:cubicBezTo>
                  <a:cubicBezTo>
                    <a:pt x="3760" y="493"/>
                    <a:pt x="2050" y="1"/>
                    <a:pt x="3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72"/>
            <p:cNvSpPr/>
            <p:nvPr/>
          </p:nvSpPr>
          <p:spPr>
            <a:xfrm>
              <a:off x="8674125" y="80625"/>
              <a:ext cx="66925" cy="21700"/>
            </a:xfrm>
            <a:custGeom>
              <a:rect b="b" l="l" r="r" t="t"/>
              <a:pathLst>
                <a:path extrusionOk="0" h="868" w="2677">
                  <a:moveTo>
                    <a:pt x="132" y="0"/>
                  </a:moveTo>
                  <a:cubicBezTo>
                    <a:pt x="0" y="0"/>
                    <a:pt x="0" y="197"/>
                    <a:pt x="132" y="230"/>
                  </a:cubicBezTo>
                  <a:cubicBezTo>
                    <a:pt x="953" y="296"/>
                    <a:pt x="1742" y="526"/>
                    <a:pt x="2465" y="855"/>
                  </a:cubicBezTo>
                  <a:cubicBezTo>
                    <a:pt x="2483" y="864"/>
                    <a:pt x="2501" y="868"/>
                    <a:pt x="2518" y="868"/>
                  </a:cubicBezTo>
                  <a:cubicBezTo>
                    <a:pt x="2619" y="868"/>
                    <a:pt x="2676" y="718"/>
                    <a:pt x="2563" y="690"/>
                  </a:cubicBezTo>
                  <a:cubicBezTo>
                    <a:pt x="1808" y="329"/>
                    <a:pt x="986" y="99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72"/>
            <p:cNvSpPr/>
            <p:nvPr/>
          </p:nvSpPr>
          <p:spPr>
            <a:xfrm>
              <a:off x="8679875" y="101975"/>
              <a:ext cx="34525" cy="10700"/>
            </a:xfrm>
            <a:custGeom>
              <a:rect b="b" l="l" r="r" t="t"/>
              <a:pathLst>
                <a:path extrusionOk="0" h="428" w="1381">
                  <a:moveTo>
                    <a:pt x="165" y="1"/>
                  </a:moveTo>
                  <a:cubicBezTo>
                    <a:pt x="99" y="1"/>
                    <a:pt x="33" y="33"/>
                    <a:pt x="33" y="66"/>
                  </a:cubicBezTo>
                  <a:cubicBezTo>
                    <a:pt x="0" y="132"/>
                    <a:pt x="33" y="198"/>
                    <a:pt x="99" y="198"/>
                  </a:cubicBezTo>
                  <a:lnTo>
                    <a:pt x="1216" y="428"/>
                  </a:lnTo>
                  <a:cubicBezTo>
                    <a:pt x="1282" y="428"/>
                    <a:pt x="1348" y="395"/>
                    <a:pt x="1348" y="362"/>
                  </a:cubicBezTo>
                  <a:cubicBezTo>
                    <a:pt x="1380" y="296"/>
                    <a:pt x="1348" y="231"/>
                    <a:pt x="1282" y="231"/>
                  </a:cubicBezTo>
                  <a:lnTo>
                    <a:pt x="165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72"/>
            <p:cNvSpPr/>
            <p:nvPr/>
          </p:nvSpPr>
          <p:spPr>
            <a:xfrm>
              <a:off x="8973150" y="-67975"/>
              <a:ext cx="54250" cy="110675"/>
            </a:xfrm>
            <a:custGeom>
              <a:rect b="b" l="l" r="r" t="t"/>
              <a:pathLst>
                <a:path extrusionOk="0" h="4427" w="2170">
                  <a:moveTo>
                    <a:pt x="861" y="0"/>
                  </a:moveTo>
                  <a:cubicBezTo>
                    <a:pt x="829" y="0"/>
                    <a:pt x="800" y="18"/>
                    <a:pt x="789" y="62"/>
                  </a:cubicBezTo>
                  <a:cubicBezTo>
                    <a:pt x="0" y="1607"/>
                    <a:pt x="1019" y="3217"/>
                    <a:pt x="1972" y="4400"/>
                  </a:cubicBezTo>
                  <a:cubicBezTo>
                    <a:pt x="1999" y="4418"/>
                    <a:pt x="2027" y="4426"/>
                    <a:pt x="2052" y="4426"/>
                  </a:cubicBezTo>
                  <a:cubicBezTo>
                    <a:pt x="2118" y="4426"/>
                    <a:pt x="2169" y="4372"/>
                    <a:pt x="2169" y="4301"/>
                  </a:cubicBezTo>
                  <a:lnTo>
                    <a:pt x="2038" y="4005"/>
                  </a:lnTo>
                  <a:cubicBezTo>
                    <a:pt x="2025" y="3955"/>
                    <a:pt x="1989" y="3934"/>
                    <a:pt x="1950" y="3934"/>
                  </a:cubicBezTo>
                  <a:cubicBezTo>
                    <a:pt x="1928" y="3934"/>
                    <a:pt x="1904" y="3941"/>
                    <a:pt x="1885" y="3954"/>
                  </a:cubicBezTo>
                  <a:lnTo>
                    <a:pt x="1885" y="3954"/>
                  </a:lnTo>
                  <a:cubicBezTo>
                    <a:pt x="1051" y="2877"/>
                    <a:pt x="296" y="1505"/>
                    <a:pt x="953" y="161"/>
                  </a:cubicBezTo>
                  <a:cubicBezTo>
                    <a:pt x="997" y="73"/>
                    <a:pt x="924" y="0"/>
                    <a:pt x="8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72"/>
            <p:cNvSpPr/>
            <p:nvPr/>
          </p:nvSpPr>
          <p:spPr>
            <a:xfrm>
              <a:off x="9028175" y="-46050"/>
              <a:ext cx="27475" cy="82075"/>
            </a:xfrm>
            <a:custGeom>
              <a:rect b="b" l="l" r="r" t="t"/>
              <a:pathLst>
                <a:path extrusionOk="0" h="3283" w="1099">
                  <a:moveTo>
                    <a:pt x="337" y="1"/>
                  </a:moveTo>
                  <a:cubicBezTo>
                    <a:pt x="297" y="1"/>
                    <a:pt x="264" y="22"/>
                    <a:pt x="264" y="72"/>
                  </a:cubicBezTo>
                  <a:cubicBezTo>
                    <a:pt x="1" y="1157"/>
                    <a:pt x="231" y="2307"/>
                    <a:pt x="855" y="3227"/>
                  </a:cubicBezTo>
                  <a:cubicBezTo>
                    <a:pt x="885" y="3267"/>
                    <a:pt x="921" y="3282"/>
                    <a:pt x="954" y="3282"/>
                  </a:cubicBezTo>
                  <a:cubicBezTo>
                    <a:pt x="1032" y="3282"/>
                    <a:pt x="1098" y="3197"/>
                    <a:pt x="1052" y="3128"/>
                  </a:cubicBezTo>
                  <a:cubicBezTo>
                    <a:pt x="428" y="2274"/>
                    <a:pt x="198" y="1157"/>
                    <a:pt x="461" y="138"/>
                  </a:cubicBezTo>
                  <a:cubicBezTo>
                    <a:pt x="481" y="57"/>
                    <a:pt x="40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72"/>
            <p:cNvSpPr/>
            <p:nvPr/>
          </p:nvSpPr>
          <p:spPr>
            <a:xfrm>
              <a:off x="9030650" y="-91900"/>
              <a:ext cx="35350" cy="24675"/>
            </a:xfrm>
            <a:custGeom>
              <a:rect b="b" l="l" r="r" t="t"/>
              <a:pathLst>
                <a:path extrusionOk="0" h="987" w="1414">
                  <a:moveTo>
                    <a:pt x="1282" y="1"/>
                  </a:moveTo>
                  <a:cubicBezTo>
                    <a:pt x="756" y="33"/>
                    <a:pt x="263" y="329"/>
                    <a:pt x="33" y="822"/>
                  </a:cubicBezTo>
                  <a:cubicBezTo>
                    <a:pt x="1" y="888"/>
                    <a:pt x="33" y="953"/>
                    <a:pt x="66" y="986"/>
                  </a:cubicBezTo>
                  <a:cubicBezTo>
                    <a:pt x="99" y="986"/>
                    <a:pt x="165" y="986"/>
                    <a:pt x="198" y="921"/>
                  </a:cubicBezTo>
                  <a:lnTo>
                    <a:pt x="198" y="953"/>
                  </a:lnTo>
                  <a:cubicBezTo>
                    <a:pt x="395" y="526"/>
                    <a:pt x="822" y="231"/>
                    <a:pt x="1282" y="198"/>
                  </a:cubicBezTo>
                  <a:cubicBezTo>
                    <a:pt x="1414" y="198"/>
                    <a:pt x="1414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32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8"/>
          <p:cNvSpPr txBox="1"/>
          <p:nvPr>
            <p:ph type="title"/>
          </p:nvPr>
        </p:nvSpPr>
        <p:spPr>
          <a:xfrm>
            <a:off x="490250" y="450150"/>
            <a:ext cx="6367800" cy="409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34" name="Google Shape;34;p8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9449" name="Shape 9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50" name="Google Shape;9450;p74"/>
          <p:cNvSpPr txBox="1"/>
          <p:nvPr>
            <p:ph idx="1" type="subTitle"/>
          </p:nvPr>
        </p:nvSpPr>
        <p:spPr>
          <a:xfrm>
            <a:off x="3133500" y="3167679"/>
            <a:ext cx="2877000" cy="124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32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grpSp>
        <p:nvGrpSpPr>
          <p:cNvPr id="9451" name="Google Shape;9451;p74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9452" name="Google Shape;9452;p74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453" name="Google Shape;9453;p74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454" name="Google Shape;9454;p74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455" name="Google Shape;9455;p74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456" name="Google Shape;9456;p74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457" name="Google Shape;9457;p74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458" name="Google Shape;9458;p74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459" name="Google Shape;9459;p74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460" name="Google Shape;9460;p74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461" name="Google Shape;9461;p74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462" name="Google Shape;9462;p74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463" name="Google Shape;9463;p74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464" name="Google Shape;9464;p74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465" name="Google Shape;9465;p74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466" name="Google Shape;9466;p74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467" name="Google Shape;9467;p74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468" name="Google Shape;9468;p74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469" name="Google Shape;9469;p74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470" name="Google Shape;9470;p74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471" name="Google Shape;9471;p74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472" name="Google Shape;9472;p74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473" name="Google Shape;9473;p74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474" name="Google Shape;9474;p74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475" name="Google Shape;9475;p74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476" name="Google Shape;9476;p74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9477" name="Google Shape;9477;p74"/>
          <p:cNvSpPr txBox="1"/>
          <p:nvPr>
            <p:ph type="ctrTitle"/>
          </p:nvPr>
        </p:nvSpPr>
        <p:spPr>
          <a:xfrm>
            <a:off x="714750" y="1098050"/>
            <a:ext cx="7714500" cy="199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None/>
              <a:defRPr sz="7000">
                <a:solidFill>
                  <a:schemeClr val="dk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9478" name="Google Shape;9478;p74"/>
          <p:cNvSpPr/>
          <p:nvPr/>
        </p:nvSpPr>
        <p:spPr>
          <a:xfrm>
            <a:off x="1830896" y="2782699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79" name="Google Shape;9479;p74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80" name="Google Shape;9480;p74"/>
          <p:cNvSpPr/>
          <p:nvPr/>
        </p:nvSpPr>
        <p:spPr>
          <a:xfrm>
            <a:off x="6056202" y="3376944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81" name="Google Shape;9481;p74"/>
          <p:cNvSpPr/>
          <p:nvPr/>
        </p:nvSpPr>
        <p:spPr>
          <a:xfrm>
            <a:off x="3550550" y="264877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82" name="Google Shape;9482;p74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83" name="Google Shape;9483;p74"/>
          <p:cNvSpPr/>
          <p:nvPr/>
        </p:nvSpPr>
        <p:spPr>
          <a:xfrm>
            <a:off x="3054433" y="372700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84" name="Google Shape;9484;p74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85" name="Google Shape;9485;p74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86" name="Google Shape;9486;p74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87" name="Google Shape;9487;p74"/>
          <p:cNvSpPr/>
          <p:nvPr/>
        </p:nvSpPr>
        <p:spPr>
          <a:xfrm>
            <a:off x="745650" y="1431091"/>
            <a:ext cx="167398" cy="170868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88" name="Google Shape;9488;p74"/>
          <p:cNvSpPr/>
          <p:nvPr/>
        </p:nvSpPr>
        <p:spPr>
          <a:xfrm>
            <a:off x="4722396" y="43843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89" name="Google Shape;9489;p74"/>
          <p:cNvSpPr/>
          <p:nvPr/>
        </p:nvSpPr>
        <p:spPr>
          <a:xfrm>
            <a:off x="8484947" y="19025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0" name="Google Shape;9490;p74"/>
          <p:cNvSpPr/>
          <p:nvPr/>
        </p:nvSpPr>
        <p:spPr>
          <a:xfrm>
            <a:off x="7119569" y="734357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1" name="Google Shape;9491;p74"/>
          <p:cNvSpPr/>
          <p:nvPr/>
        </p:nvSpPr>
        <p:spPr>
          <a:xfrm>
            <a:off x="1204294" y="250486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2" name="Google Shape;9492;p74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3" name="Google Shape;9493;p74"/>
          <p:cNvSpPr/>
          <p:nvPr/>
        </p:nvSpPr>
        <p:spPr>
          <a:xfrm>
            <a:off x="3290120" y="4172433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4" name="Google Shape;9494;p74"/>
          <p:cNvSpPr/>
          <p:nvPr/>
        </p:nvSpPr>
        <p:spPr>
          <a:xfrm>
            <a:off x="2594361" y="247182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5" name="Google Shape;9495;p74"/>
          <p:cNvSpPr/>
          <p:nvPr/>
        </p:nvSpPr>
        <p:spPr>
          <a:xfrm>
            <a:off x="7368805" y="2173917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6" name="Google Shape;9496;p74"/>
          <p:cNvSpPr/>
          <p:nvPr/>
        </p:nvSpPr>
        <p:spPr>
          <a:xfrm>
            <a:off x="6795876" y="3059968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7" name="Google Shape;9497;p74"/>
          <p:cNvSpPr/>
          <p:nvPr/>
        </p:nvSpPr>
        <p:spPr>
          <a:xfrm>
            <a:off x="5737215" y="4287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8" name="Google Shape;9498;p74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9" name="Google Shape;9499;p74"/>
          <p:cNvSpPr/>
          <p:nvPr/>
        </p:nvSpPr>
        <p:spPr>
          <a:xfrm>
            <a:off x="6516307" y="2149066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00" name="Google Shape;9500;p74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01" name="Google Shape;9501;p74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02" name="Google Shape;9502;p74"/>
          <p:cNvSpPr/>
          <p:nvPr/>
        </p:nvSpPr>
        <p:spPr>
          <a:xfrm>
            <a:off x="5040817" y="3304905"/>
            <a:ext cx="37247" cy="36025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03" name="Google Shape;9503;p74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04" name="Google Shape;9504;p74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05" name="Google Shape;9505;p74"/>
          <p:cNvSpPr/>
          <p:nvPr/>
        </p:nvSpPr>
        <p:spPr>
          <a:xfrm>
            <a:off x="2164195" y="3153520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06" name="Google Shape;9506;p74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07" name="Google Shape;9507;p74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08" name="Google Shape;9508;p74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09" name="Google Shape;9509;p74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10" name="Google Shape;9510;p74"/>
          <p:cNvSpPr/>
          <p:nvPr/>
        </p:nvSpPr>
        <p:spPr>
          <a:xfrm>
            <a:off x="5825129" y="1303089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11" name="Google Shape;9511;p74"/>
          <p:cNvSpPr/>
          <p:nvPr/>
        </p:nvSpPr>
        <p:spPr>
          <a:xfrm>
            <a:off x="4901723" y="84266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12" name="Google Shape;9512;p74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13" name="Google Shape;9513;p74"/>
          <p:cNvSpPr/>
          <p:nvPr/>
        </p:nvSpPr>
        <p:spPr>
          <a:xfrm>
            <a:off x="7435327" y="3325737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14" name="Google Shape;9514;p74"/>
          <p:cNvSpPr/>
          <p:nvPr/>
        </p:nvSpPr>
        <p:spPr>
          <a:xfrm>
            <a:off x="7863995" y="167041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15" name="Google Shape;9515;p74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16" name="Google Shape;9516;p74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17" name="Google Shape;9517;p74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18" name="Google Shape;9518;p74"/>
          <p:cNvSpPr/>
          <p:nvPr/>
        </p:nvSpPr>
        <p:spPr>
          <a:xfrm>
            <a:off x="2455690" y="999107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19" name="Google Shape;9519;p74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20" name="Google Shape;9520;p74"/>
          <p:cNvSpPr/>
          <p:nvPr/>
        </p:nvSpPr>
        <p:spPr>
          <a:xfrm>
            <a:off x="3934862" y="4948506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21" name="Google Shape;9521;p74"/>
          <p:cNvSpPr/>
          <p:nvPr/>
        </p:nvSpPr>
        <p:spPr>
          <a:xfrm>
            <a:off x="3005954" y="4599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9522" name="Shape 9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" name="Google Shape;9523;p75"/>
          <p:cNvSpPr txBox="1"/>
          <p:nvPr>
            <p:ph hasCustomPrompt="1" type="title"/>
          </p:nvPr>
        </p:nvSpPr>
        <p:spPr>
          <a:xfrm>
            <a:off x="2886000" y="1227447"/>
            <a:ext cx="3372000" cy="13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02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9524" name="Google Shape;9524;p75"/>
          <p:cNvSpPr txBox="1"/>
          <p:nvPr>
            <p:ph idx="1" type="subTitle"/>
          </p:nvPr>
        </p:nvSpPr>
        <p:spPr>
          <a:xfrm>
            <a:off x="2333847" y="3215038"/>
            <a:ext cx="4476300" cy="6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9525" name="Google Shape;9525;p75"/>
          <p:cNvSpPr txBox="1"/>
          <p:nvPr>
            <p:ph idx="2" type="title"/>
          </p:nvPr>
        </p:nvSpPr>
        <p:spPr>
          <a:xfrm>
            <a:off x="2548850" y="2479875"/>
            <a:ext cx="4046100" cy="740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3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grpSp>
        <p:nvGrpSpPr>
          <p:cNvPr id="9526" name="Google Shape;9526;p75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9527" name="Google Shape;9527;p75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528" name="Google Shape;9528;p75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529" name="Google Shape;9529;p75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530" name="Google Shape;9530;p75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531" name="Google Shape;9531;p75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532" name="Google Shape;9532;p75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533" name="Google Shape;9533;p75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534" name="Google Shape;9534;p75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535" name="Google Shape;9535;p75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536" name="Google Shape;9536;p75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537" name="Google Shape;9537;p75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538" name="Google Shape;9538;p75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539" name="Google Shape;9539;p75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540" name="Google Shape;9540;p75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541" name="Google Shape;9541;p75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542" name="Google Shape;9542;p75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543" name="Google Shape;9543;p75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544" name="Google Shape;9544;p75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545" name="Google Shape;9545;p75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546" name="Google Shape;9546;p75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547" name="Google Shape;9547;p75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548" name="Google Shape;9548;p75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549" name="Google Shape;9549;p75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550" name="Google Shape;9550;p75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551" name="Google Shape;9551;p75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grpSp>
        <p:nvGrpSpPr>
          <p:cNvPr id="9552" name="Google Shape;9552;p75"/>
          <p:cNvGrpSpPr/>
          <p:nvPr/>
        </p:nvGrpSpPr>
        <p:grpSpPr>
          <a:xfrm>
            <a:off x="2333859" y="850534"/>
            <a:ext cx="1256772" cy="1053530"/>
            <a:chOff x="2333859" y="850534"/>
            <a:chExt cx="1256772" cy="1053530"/>
          </a:xfrm>
        </p:grpSpPr>
        <p:sp>
          <p:nvSpPr>
            <p:cNvPr id="9553" name="Google Shape;9553;p75"/>
            <p:cNvSpPr/>
            <p:nvPr/>
          </p:nvSpPr>
          <p:spPr>
            <a:xfrm rot="2074513">
              <a:off x="2446990" y="1133748"/>
              <a:ext cx="1126275" cy="411734"/>
            </a:xfrm>
            <a:custGeom>
              <a:rect b="b" l="l" r="r" t="t"/>
              <a:pathLst>
                <a:path extrusionOk="0" h="16469" w="45050">
                  <a:moveTo>
                    <a:pt x="35422" y="867"/>
                  </a:moveTo>
                  <a:cubicBezTo>
                    <a:pt x="37485" y="3031"/>
                    <a:pt x="39776" y="5015"/>
                    <a:pt x="42214" y="6765"/>
                  </a:cubicBezTo>
                  <a:cubicBezTo>
                    <a:pt x="42858" y="7213"/>
                    <a:pt x="43502" y="7638"/>
                    <a:pt x="44146" y="8058"/>
                  </a:cubicBezTo>
                  <a:lnTo>
                    <a:pt x="44146" y="8058"/>
                  </a:lnTo>
                  <a:cubicBezTo>
                    <a:pt x="42725" y="9277"/>
                    <a:pt x="41385" y="10528"/>
                    <a:pt x="40046" y="11836"/>
                  </a:cubicBezTo>
                  <a:cubicBezTo>
                    <a:pt x="38795" y="13028"/>
                    <a:pt x="37519" y="14221"/>
                    <a:pt x="36306" y="15458"/>
                  </a:cubicBezTo>
                  <a:lnTo>
                    <a:pt x="36306" y="15458"/>
                  </a:lnTo>
                  <a:cubicBezTo>
                    <a:pt x="36385" y="14552"/>
                    <a:pt x="36464" y="13634"/>
                    <a:pt x="36544" y="12736"/>
                  </a:cubicBezTo>
                  <a:cubicBezTo>
                    <a:pt x="36544" y="12570"/>
                    <a:pt x="36410" y="12436"/>
                    <a:pt x="36243" y="12436"/>
                  </a:cubicBezTo>
                  <a:cubicBezTo>
                    <a:pt x="32873" y="12339"/>
                    <a:pt x="29504" y="12277"/>
                    <a:pt x="26121" y="12277"/>
                  </a:cubicBezTo>
                  <a:cubicBezTo>
                    <a:pt x="24882" y="12277"/>
                    <a:pt x="23642" y="12285"/>
                    <a:pt x="22400" y="12303"/>
                  </a:cubicBezTo>
                  <a:cubicBezTo>
                    <a:pt x="17797" y="12403"/>
                    <a:pt x="13194" y="12570"/>
                    <a:pt x="8624" y="12870"/>
                  </a:cubicBezTo>
                  <a:cubicBezTo>
                    <a:pt x="6128" y="13030"/>
                    <a:pt x="3632" y="13221"/>
                    <a:pt x="1165" y="13442"/>
                  </a:cubicBezTo>
                  <a:lnTo>
                    <a:pt x="1165" y="13442"/>
                  </a:lnTo>
                  <a:cubicBezTo>
                    <a:pt x="1014" y="10679"/>
                    <a:pt x="889" y="7942"/>
                    <a:pt x="737" y="5179"/>
                  </a:cubicBezTo>
                  <a:lnTo>
                    <a:pt x="737" y="5179"/>
                  </a:lnTo>
                  <a:cubicBezTo>
                    <a:pt x="5157" y="4850"/>
                    <a:pt x="9608" y="4492"/>
                    <a:pt x="14027" y="4230"/>
                  </a:cubicBezTo>
                  <a:cubicBezTo>
                    <a:pt x="18564" y="3963"/>
                    <a:pt x="23067" y="3763"/>
                    <a:pt x="27570" y="3563"/>
                  </a:cubicBezTo>
                  <a:cubicBezTo>
                    <a:pt x="30106" y="3463"/>
                    <a:pt x="32641" y="3430"/>
                    <a:pt x="35176" y="3363"/>
                  </a:cubicBezTo>
                  <a:cubicBezTo>
                    <a:pt x="35376" y="3363"/>
                    <a:pt x="35509" y="3230"/>
                    <a:pt x="35509" y="3029"/>
                  </a:cubicBezTo>
                  <a:cubicBezTo>
                    <a:pt x="35509" y="2303"/>
                    <a:pt x="35449" y="1577"/>
                    <a:pt x="35422" y="867"/>
                  </a:cubicBezTo>
                  <a:close/>
                  <a:moveTo>
                    <a:pt x="35180" y="1"/>
                  </a:moveTo>
                  <a:cubicBezTo>
                    <a:pt x="35055" y="1"/>
                    <a:pt x="34942" y="99"/>
                    <a:pt x="34942" y="261"/>
                  </a:cubicBezTo>
                  <a:cubicBezTo>
                    <a:pt x="34942" y="1059"/>
                    <a:pt x="34864" y="1884"/>
                    <a:pt x="34869" y="2711"/>
                  </a:cubicBezTo>
                  <a:lnTo>
                    <a:pt x="34869" y="2711"/>
                  </a:lnTo>
                  <a:cubicBezTo>
                    <a:pt x="32714" y="2809"/>
                    <a:pt x="30559" y="2934"/>
                    <a:pt x="28404" y="3029"/>
                  </a:cubicBezTo>
                  <a:cubicBezTo>
                    <a:pt x="26136" y="3130"/>
                    <a:pt x="23868" y="3230"/>
                    <a:pt x="21633" y="3330"/>
                  </a:cubicBezTo>
                  <a:cubicBezTo>
                    <a:pt x="17096" y="3563"/>
                    <a:pt x="12593" y="3830"/>
                    <a:pt x="8090" y="4064"/>
                  </a:cubicBezTo>
                  <a:cubicBezTo>
                    <a:pt x="5555" y="4197"/>
                    <a:pt x="3020" y="4330"/>
                    <a:pt x="484" y="4497"/>
                  </a:cubicBezTo>
                  <a:cubicBezTo>
                    <a:pt x="456" y="4499"/>
                    <a:pt x="430" y="4504"/>
                    <a:pt x="405" y="4510"/>
                  </a:cubicBezTo>
                  <a:lnTo>
                    <a:pt x="405" y="4510"/>
                  </a:lnTo>
                  <a:cubicBezTo>
                    <a:pt x="384" y="4507"/>
                    <a:pt x="364" y="4506"/>
                    <a:pt x="343" y="4506"/>
                  </a:cubicBezTo>
                  <a:cubicBezTo>
                    <a:pt x="168" y="4506"/>
                    <a:pt x="1" y="4614"/>
                    <a:pt x="17" y="4831"/>
                  </a:cubicBezTo>
                  <a:cubicBezTo>
                    <a:pt x="184" y="7833"/>
                    <a:pt x="318" y="10802"/>
                    <a:pt x="518" y="13804"/>
                  </a:cubicBezTo>
                  <a:cubicBezTo>
                    <a:pt x="518" y="13971"/>
                    <a:pt x="651" y="14137"/>
                    <a:pt x="851" y="14137"/>
                  </a:cubicBezTo>
                  <a:cubicBezTo>
                    <a:pt x="5421" y="13670"/>
                    <a:pt x="10058" y="13370"/>
                    <a:pt x="14661" y="13170"/>
                  </a:cubicBezTo>
                  <a:cubicBezTo>
                    <a:pt x="19265" y="12937"/>
                    <a:pt x="23834" y="12870"/>
                    <a:pt x="28438" y="12870"/>
                  </a:cubicBezTo>
                  <a:cubicBezTo>
                    <a:pt x="30934" y="12870"/>
                    <a:pt x="33431" y="12931"/>
                    <a:pt x="35927" y="12995"/>
                  </a:cubicBezTo>
                  <a:lnTo>
                    <a:pt x="35927" y="12995"/>
                  </a:lnTo>
                  <a:cubicBezTo>
                    <a:pt x="35861" y="14048"/>
                    <a:pt x="35769" y="15124"/>
                    <a:pt x="35676" y="16172"/>
                  </a:cubicBezTo>
                  <a:cubicBezTo>
                    <a:pt x="35676" y="16350"/>
                    <a:pt x="35810" y="16469"/>
                    <a:pt x="35958" y="16469"/>
                  </a:cubicBezTo>
                  <a:cubicBezTo>
                    <a:pt x="36032" y="16469"/>
                    <a:pt x="36110" y="16439"/>
                    <a:pt x="36177" y="16372"/>
                  </a:cubicBezTo>
                  <a:cubicBezTo>
                    <a:pt x="37511" y="14938"/>
                    <a:pt x="38912" y="13504"/>
                    <a:pt x="40380" y="12169"/>
                  </a:cubicBezTo>
                  <a:cubicBezTo>
                    <a:pt x="41847" y="10802"/>
                    <a:pt x="43382" y="9534"/>
                    <a:pt x="44883" y="8233"/>
                  </a:cubicBezTo>
                  <a:cubicBezTo>
                    <a:pt x="45050" y="8100"/>
                    <a:pt x="45016" y="7833"/>
                    <a:pt x="44816" y="7733"/>
                  </a:cubicBezTo>
                  <a:cubicBezTo>
                    <a:pt x="42114" y="6065"/>
                    <a:pt x="39579" y="4130"/>
                    <a:pt x="37277" y="1962"/>
                  </a:cubicBezTo>
                  <a:cubicBezTo>
                    <a:pt x="36610" y="1362"/>
                    <a:pt x="35976" y="728"/>
                    <a:pt x="35343" y="61"/>
                  </a:cubicBezTo>
                  <a:cubicBezTo>
                    <a:pt x="35292" y="20"/>
                    <a:pt x="35234" y="1"/>
                    <a:pt x="35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75"/>
            <p:cNvSpPr/>
            <p:nvPr/>
          </p:nvSpPr>
          <p:spPr>
            <a:xfrm rot="2074513">
              <a:off x="2319001" y="1311621"/>
              <a:ext cx="1128100" cy="298732"/>
            </a:xfrm>
            <a:custGeom>
              <a:rect b="b" l="l" r="r" t="t"/>
              <a:pathLst>
                <a:path extrusionOk="0" h="11949" w="45123">
                  <a:moveTo>
                    <a:pt x="338" y="0"/>
                  </a:moveTo>
                  <a:cubicBezTo>
                    <a:pt x="167" y="0"/>
                    <a:pt x="0" y="109"/>
                    <a:pt x="17" y="325"/>
                  </a:cubicBezTo>
                  <a:cubicBezTo>
                    <a:pt x="150" y="3294"/>
                    <a:pt x="317" y="6296"/>
                    <a:pt x="484" y="9265"/>
                  </a:cubicBezTo>
                  <a:cubicBezTo>
                    <a:pt x="484" y="9465"/>
                    <a:pt x="617" y="9599"/>
                    <a:pt x="817" y="9632"/>
                  </a:cubicBezTo>
                  <a:cubicBezTo>
                    <a:pt x="5421" y="9165"/>
                    <a:pt x="10024" y="8865"/>
                    <a:pt x="14627" y="8631"/>
                  </a:cubicBezTo>
                  <a:cubicBezTo>
                    <a:pt x="18675" y="8457"/>
                    <a:pt x="22672" y="8358"/>
                    <a:pt x="26684" y="8358"/>
                  </a:cubicBezTo>
                  <a:cubicBezTo>
                    <a:pt x="27268" y="8358"/>
                    <a:pt x="27852" y="8360"/>
                    <a:pt x="28437" y="8364"/>
                  </a:cubicBezTo>
                  <a:cubicBezTo>
                    <a:pt x="30931" y="8364"/>
                    <a:pt x="33424" y="8395"/>
                    <a:pt x="35918" y="8486"/>
                  </a:cubicBezTo>
                  <a:lnTo>
                    <a:pt x="35918" y="8486"/>
                  </a:lnTo>
                  <a:cubicBezTo>
                    <a:pt x="35826" y="9557"/>
                    <a:pt x="35737" y="10626"/>
                    <a:pt x="35676" y="11667"/>
                  </a:cubicBezTo>
                  <a:cubicBezTo>
                    <a:pt x="35676" y="11845"/>
                    <a:pt x="35809" y="11949"/>
                    <a:pt x="35947" y="11949"/>
                  </a:cubicBezTo>
                  <a:cubicBezTo>
                    <a:pt x="36017" y="11949"/>
                    <a:pt x="36087" y="11923"/>
                    <a:pt x="36143" y="11867"/>
                  </a:cubicBezTo>
                  <a:cubicBezTo>
                    <a:pt x="37510" y="10433"/>
                    <a:pt x="38911" y="8998"/>
                    <a:pt x="40346" y="7631"/>
                  </a:cubicBezTo>
                  <a:cubicBezTo>
                    <a:pt x="41813" y="6296"/>
                    <a:pt x="43348" y="4995"/>
                    <a:pt x="44882" y="3728"/>
                  </a:cubicBezTo>
                  <a:cubicBezTo>
                    <a:pt x="45122" y="3514"/>
                    <a:pt x="44893" y="3194"/>
                    <a:pt x="44621" y="3194"/>
                  </a:cubicBezTo>
                  <a:cubicBezTo>
                    <a:pt x="44553" y="3194"/>
                    <a:pt x="44482" y="3214"/>
                    <a:pt x="44415" y="3261"/>
                  </a:cubicBezTo>
                  <a:lnTo>
                    <a:pt x="44415" y="3294"/>
                  </a:lnTo>
                  <a:cubicBezTo>
                    <a:pt x="42914" y="4562"/>
                    <a:pt x="41446" y="5929"/>
                    <a:pt x="40012" y="7297"/>
                  </a:cubicBezTo>
                  <a:cubicBezTo>
                    <a:pt x="38771" y="8481"/>
                    <a:pt x="37529" y="9689"/>
                    <a:pt x="36309" y="10901"/>
                  </a:cubicBezTo>
                  <a:lnTo>
                    <a:pt x="36309" y="10901"/>
                  </a:lnTo>
                  <a:cubicBezTo>
                    <a:pt x="36386" y="10012"/>
                    <a:pt x="36458" y="9111"/>
                    <a:pt x="36509" y="8231"/>
                  </a:cubicBezTo>
                  <a:cubicBezTo>
                    <a:pt x="36509" y="8064"/>
                    <a:pt x="36376" y="7931"/>
                    <a:pt x="36243" y="7931"/>
                  </a:cubicBezTo>
                  <a:cubicBezTo>
                    <a:pt x="33074" y="7817"/>
                    <a:pt x="29921" y="7765"/>
                    <a:pt x="26773" y="7765"/>
                  </a:cubicBezTo>
                  <a:cubicBezTo>
                    <a:pt x="25314" y="7765"/>
                    <a:pt x="23857" y="7776"/>
                    <a:pt x="22399" y="7797"/>
                  </a:cubicBezTo>
                  <a:cubicBezTo>
                    <a:pt x="17763" y="7864"/>
                    <a:pt x="13159" y="8064"/>
                    <a:pt x="8590" y="8331"/>
                  </a:cubicBezTo>
                  <a:cubicBezTo>
                    <a:pt x="6094" y="8523"/>
                    <a:pt x="3628" y="8715"/>
                    <a:pt x="1135" y="8907"/>
                  </a:cubicBezTo>
                  <a:lnTo>
                    <a:pt x="1135" y="8907"/>
                  </a:lnTo>
                  <a:cubicBezTo>
                    <a:pt x="1004" y="6055"/>
                    <a:pt x="844" y="3175"/>
                    <a:pt x="684" y="325"/>
                  </a:cubicBezTo>
                  <a:cubicBezTo>
                    <a:pt x="684" y="109"/>
                    <a:pt x="509" y="0"/>
                    <a:pt x="3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75"/>
            <p:cNvSpPr/>
            <p:nvPr/>
          </p:nvSpPr>
          <p:spPr>
            <a:xfrm rot="2074513">
              <a:off x="3394238" y="1622666"/>
              <a:ext cx="50351" cy="127378"/>
            </a:xfrm>
            <a:custGeom>
              <a:rect b="b" l="l" r="r" t="t"/>
              <a:pathLst>
                <a:path extrusionOk="0" h="5095" w="2014">
                  <a:moveTo>
                    <a:pt x="1795" y="0"/>
                  </a:moveTo>
                  <a:cubicBezTo>
                    <a:pt x="1754" y="0"/>
                    <a:pt x="1714" y="15"/>
                    <a:pt x="1680" y="48"/>
                  </a:cubicBezTo>
                  <a:cubicBezTo>
                    <a:pt x="1580" y="215"/>
                    <a:pt x="1513" y="382"/>
                    <a:pt x="1480" y="549"/>
                  </a:cubicBezTo>
                  <a:cubicBezTo>
                    <a:pt x="1447" y="782"/>
                    <a:pt x="1380" y="982"/>
                    <a:pt x="1347" y="1182"/>
                  </a:cubicBezTo>
                  <a:cubicBezTo>
                    <a:pt x="1247" y="1549"/>
                    <a:pt x="1147" y="1916"/>
                    <a:pt x="1046" y="2283"/>
                  </a:cubicBezTo>
                  <a:cubicBezTo>
                    <a:pt x="946" y="2650"/>
                    <a:pt x="846" y="3017"/>
                    <a:pt x="713" y="3384"/>
                  </a:cubicBezTo>
                  <a:cubicBezTo>
                    <a:pt x="646" y="3584"/>
                    <a:pt x="613" y="3818"/>
                    <a:pt x="513" y="3984"/>
                  </a:cubicBezTo>
                  <a:cubicBezTo>
                    <a:pt x="479" y="4185"/>
                    <a:pt x="379" y="4385"/>
                    <a:pt x="246" y="4585"/>
                  </a:cubicBezTo>
                  <a:cubicBezTo>
                    <a:pt x="1" y="4871"/>
                    <a:pt x="256" y="5094"/>
                    <a:pt x="491" y="5094"/>
                  </a:cubicBezTo>
                  <a:cubicBezTo>
                    <a:pt x="639" y="5094"/>
                    <a:pt x="780" y="5005"/>
                    <a:pt x="780" y="4785"/>
                  </a:cubicBezTo>
                  <a:cubicBezTo>
                    <a:pt x="846" y="4385"/>
                    <a:pt x="980" y="3984"/>
                    <a:pt x="1147" y="3584"/>
                  </a:cubicBezTo>
                  <a:cubicBezTo>
                    <a:pt x="1280" y="3217"/>
                    <a:pt x="1380" y="2850"/>
                    <a:pt x="1480" y="2450"/>
                  </a:cubicBezTo>
                  <a:cubicBezTo>
                    <a:pt x="1614" y="2083"/>
                    <a:pt x="1714" y="1683"/>
                    <a:pt x="1814" y="1282"/>
                  </a:cubicBezTo>
                  <a:cubicBezTo>
                    <a:pt x="1847" y="1082"/>
                    <a:pt x="1914" y="882"/>
                    <a:pt x="1947" y="682"/>
                  </a:cubicBezTo>
                  <a:cubicBezTo>
                    <a:pt x="2014" y="515"/>
                    <a:pt x="2014" y="315"/>
                    <a:pt x="1980" y="148"/>
                  </a:cubicBezTo>
                  <a:cubicBezTo>
                    <a:pt x="1958" y="59"/>
                    <a:pt x="1877" y="0"/>
                    <a:pt x="17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75"/>
            <p:cNvSpPr/>
            <p:nvPr/>
          </p:nvSpPr>
          <p:spPr>
            <a:xfrm rot="2074513">
              <a:off x="3106429" y="1666106"/>
              <a:ext cx="45076" cy="122678"/>
            </a:xfrm>
            <a:custGeom>
              <a:rect b="b" l="l" r="r" t="t"/>
              <a:pathLst>
                <a:path extrusionOk="0" h="4907" w="1803">
                  <a:moveTo>
                    <a:pt x="1589" y="1"/>
                  </a:moveTo>
                  <a:cubicBezTo>
                    <a:pt x="1571" y="1"/>
                    <a:pt x="1553" y="5"/>
                    <a:pt x="1535" y="14"/>
                  </a:cubicBezTo>
                  <a:lnTo>
                    <a:pt x="1569" y="47"/>
                  </a:lnTo>
                  <a:cubicBezTo>
                    <a:pt x="1402" y="181"/>
                    <a:pt x="1302" y="348"/>
                    <a:pt x="1269" y="548"/>
                  </a:cubicBezTo>
                  <a:cubicBezTo>
                    <a:pt x="1168" y="748"/>
                    <a:pt x="1102" y="948"/>
                    <a:pt x="1035" y="1148"/>
                  </a:cubicBezTo>
                  <a:cubicBezTo>
                    <a:pt x="902" y="1582"/>
                    <a:pt x="768" y="1982"/>
                    <a:pt x="635" y="2416"/>
                  </a:cubicBezTo>
                  <a:cubicBezTo>
                    <a:pt x="501" y="2816"/>
                    <a:pt x="368" y="3250"/>
                    <a:pt x="234" y="3683"/>
                  </a:cubicBezTo>
                  <a:cubicBezTo>
                    <a:pt x="201" y="3883"/>
                    <a:pt x="134" y="4084"/>
                    <a:pt x="68" y="4284"/>
                  </a:cubicBezTo>
                  <a:cubicBezTo>
                    <a:pt x="34" y="4417"/>
                    <a:pt x="1" y="4517"/>
                    <a:pt x="1" y="4651"/>
                  </a:cubicBezTo>
                  <a:cubicBezTo>
                    <a:pt x="1" y="4717"/>
                    <a:pt x="34" y="4784"/>
                    <a:pt x="101" y="4851"/>
                  </a:cubicBezTo>
                  <a:cubicBezTo>
                    <a:pt x="121" y="4890"/>
                    <a:pt x="152" y="4906"/>
                    <a:pt x="181" y="4906"/>
                  </a:cubicBezTo>
                  <a:cubicBezTo>
                    <a:pt x="201" y="4906"/>
                    <a:pt x="221" y="4898"/>
                    <a:pt x="234" y="4884"/>
                  </a:cubicBezTo>
                  <a:cubicBezTo>
                    <a:pt x="335" y="4851"/>
                    <a:pt x="401" y="4851"/>
                    <a:pt x="468" y="4751"/>
                  </a:cubicBezTo>
                  <a:cubicBezTo>
                    <a:pt x="501" y="4651"/>
                    <a:pt x="535" y="4551"/>
                    <a:pt x="568" y="4451"/>
                  </a:cubicBezTo>
                  <a:cubicBezTo>
                    <a:pt x="635" y="4217"/>
                    <a:pt x="701" y="4017"/>
                    <a:pt x="768" y="3817"/>
                  </a:cubicBezTo>
                  <a:lnTo>
                    <a:pt x="1135" y="2549"/>
                  </a:lnTo>
                  <a:cubicBezTo>
                    <a:pt x="1269" y="2115"/>
                    <a:pt x="1402" y="1715"/>
                    <a:pt x="1535" y="1282"/>
                  </a:cubicBezTo>
                  <a:cubicBezTo>
                    <a:pt x="1602" y="1048"/>
                    <a:pt x="1669" y="848"/>
                    <a:pt x="1736" y="648"/>
                  </a:cubicBezTo>
                  <a:cubicBezTo>
                    <a:pt x="1802" y="448"/>
                    <a:pt x="1802" y="247"/>
                    <a:pt x="1736" y="81"/>
                  </a:cubicBezTo>
                  <a:cubicBezTo>
                    <a:pt x="1687" y="32"/>
                    <a:pt x="1638" y="1"/>
                    <a:pt x="15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75"/>
            <p:cNvSpPr/>
            <p:nvPr/>
          </p:nvSpPr>
          <p:spPr>
            <a:xfrm rot="2074513">
              <a:off x="2523970" y="923932"/>
              <a:ext cx="54926" cy="137903"/>
            </a:xfrm>
            <a:custGeom>
              <a:rect b="b" l="l" r="r" t="t"/>
              <a:pathLst>
                <a:path extrusionOk="0" h="5516" w="2197">
                  <a:moveTo>
                    <a:pt x="1784" y="1"/>
                  </a:moveTo>
                  <a:cubicBezTo>
                    <a:pt x="1651" y="1"/>
                    <a:pt x="1521" y="71"/>
                    <a:pt x="1468" y="228"/>
                  </a:cubicBezTo>
                  <a:lnTo>
                    <a:pt x="735" y="3030"/>
                  </a:lnTo>
                  <a:lnTo>
                    <a:pt x="368" y="4498"/>
                  </a:lnTo>
                  <a:cubicBezTo>
                    <a:pt x="301" y="4765"/>
                    <a:pt x="1" y="5399"/>
                    <a:pt x="434" y="5499"/>
                  </a:cubicBezTo>
                  <a:cubicBezTo>
                    <a:pt x="469" y="5510"/>
                    <a:pt x="501" y="5515"/>
                    <a:pt x="531" y="5515"/>
                  </a:cubicBezTo>
                  <a:cubicBezTo>
                    <a:pt x="851" y="5515"/>
                    <a:pt x="940" y="4909"/>
                    <a:pt x="1001" y="4665"/>
                  </a:cubicBezTo>
                  <a:lnTo>
                    <a:pt x="1368" y="3230"/>
                  </a:lnTo>
                  <a:cubicBezTo>
                    <a:pt x="1635" y="2296"/>
                    <a:pt x="1869" y="1362"/>
                    <a:pt x="2136" y="428"/>
                  </a:cubicBezTo>
                  <a:cubicBezTo>
                    <a:pt x="2196" y="166"/>
                    <a:pt x="1987" y="1"/>
                    <a:pt x="17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75"/>
            <p:cNvSpPr/>
            <p:nvPr/>
          </p:nvSpPr>
          <p:spPr>
            <a:xfrm rot="2074513">
              <a:off x="2415108" y="1120508"/>
              <a:ext cx="50551" cy="125753"/>
            </a:xfrm>
            <a:custGeom>
              <a:rect b="b" l="l" r="r" t="t"/>
              <a:pathLst>
                <a:path extrusionOk="0" h="5030" w="2022">
                  <a:moveTo>
                    <a:pt x="1648" y="1"/>
                  </a:moveTo>
                  <a:cubicBezTo>
                    <a:pt x="1524" y="1"/>
                    <a:pt x="1402" y="70"/>
                    <a:pt x="1348" y="230"/>
                  </a:cubicBezTo>
                  <a:cubicBezTo>
                    <a:pt x="1148" y="964"/>
                    <a:pt x="948" y="1698"/>
                    <a:pt x="748" y="2432"/>
                  </a:cubicBezTo>
                  <a:cubicBezTo>
                    <a:pt x="548" y="3166"/>
                    <a:pt x="247" y="3899"/>
                    <a:pt x="81" y="4633"/>
                  </a:cubicBezTo>
                  <a:cubicBezTo>
                    <a:pt x="1" y="4873"/>
                    <a:pt x="185" y="5030"/>
                    <a:pt x="381" y="5030"/>
                  </a:cubicBezTo>
                  <a:cubicBezTo>
                    <a:pt x="512" y="5030"/>
                    <a:pt x="648" y="4960"/>
                    <a:pt x="714" y="4800"/>
                  </a:cubicBezTo>
                  <a:cubicBezTo>
                    <a:pt x="981" y="4100"/>
                    <a:pt x="1181" y="3332"/>
                    <a:pt x="1382" y="2598"/>
                  </a:cubicBezTo>
                  <a:cubicBezTo>
                    <a:pt x="1615" y="1898"/>
                    <a:pt x="1815" y="1131"/>
                    <a:pt x="1982" y="397"/>
                  </a:cubicBezTo>
                  <a:cubicBezTo>
                    <a:pt x="2022" y="157"/>
                    <a:pt x="1834" y="1"/>
                    <a:pt x="16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75"/>
            <p:cNvSpPr/>
            <p:nvPr/>
          </p:nvSpPr>
          <p:spPr>
            <a:xfrm rot="2074513">
              <a:off x="2505352" y="985659"/>
              <a:ext cx="40601" cy="111077"/>
            </a:xfrm>
            <a:custGeom>
              <a:rect b="b" l="l" r="r" t="t"/>
              <a:pathLst>
                <a:path extrusionOk="0" h="4443" w="1624">
                  <a:moveTo>
                    <a:pt x="1504" y="1"/>
                  </a:moveTo>
                  <a:cubicBezTo>
                    <a:pt x="1474" y="1"/>
                    <a:pt x="1446" y="16"/>
                    <a:pt x="1435" y="50"/>
                  </a:cubicBezTo>
                  <a:lnTo>
                    <a:pt x="1435" y="84"/>
                  </a:lnTo>
                  <a:cubicBezTo>
                    <a:pt x="1168" y="784"/>
                    <a:pt x="901" y="1518"/>
                    <a:pt x="634" y="2252"/>
                  </a:cubicBezTo>
                  <a:cubicBezTo>
                    <a:pt x="534" y="2619"/>
                    <a:pt x="401" y="3019"/>
                    <a:pt x="301" y="3386"/>
                  </a:cubicBezTo>
                  <a:cubicBezTo>
                    <a:pt x="234" y="3686"/>
                    <a:pt x="0" y="4120"/>
                    <a:pt x="134" y="4387"/>
                  </a:cubicBezTo>
                  <a:cubicBezTo>
                    <a:pt x="153" y="4426"/>
                    <a:pt x="173" y="4442"/>
                    <a:pt x="199" y="4442"/>
                  </a:cubicBezTo>
                  <a:cubicBezTo>
                    <a:pt x="218" y="4442"/>
                    <a:pt x="240" y="4434"/>
                    <a:pt x="267" y="4420"/>
                  </a:cubicBezTo>
                  <a:cubicBezTo>
                    <a:pt x="367" y="4320"/>
                    <a:pt x="434" y="4187"/>
                    <a:pt x="467" y="4020"/>
                  </a:cubicBezTo>
                  <a:cubicBezTo>
                    <a:pt x="501" y="3820"/>
                    <a:pt x="567" y="3653"/>
                    <a:pt x="601" y="3453"/>
                  </a:cubicBezTo>
                  <a:cubicBezTo>
                    <a:pt x="701" y="3086"/>
                    <a:pt x="801" y="2719"/>
                    <a:pt x="901" y="2319"/>
                  </a:cubicBezTo>
                  <a:cubicBezTo>
                    <a:pt x="1135" y="1585"/>
                    <a:pt x="1335" y="851"/>
                    <a:pt x="1602" y="117"/>
                  </a:cubicBezTo>
                  <a:cubicBezTo>
                    <a:pt x="1623" y="52"/>
                    <a:pt x="1560" y="1"/>
                    <a:pt x="15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75"/>
            <p:cNvSpPr/>
            <p:nvPr/>
          </p:nvSpPr>
          <p:spPr>
            <a:xfrm rot="2074513">
              <a:off x="2477616" y="1029663"/>
              <a:ext cx="41026" cy="112502"/>
            </a:xfrm>
            <a:custGeom>
              <a:rect b="b" l="l" r="r" t="t"/>
              <a:pathLst>
                <a:path extrusionOk="0" h="4500" w="1641">
                  <a:moveTo>
                    <a:pt x="1505" y="1"/>
                  </a:moveTo>
                  <a:cubicBezTo>
                    <a:pt x="1453" y="1"/>
                    <a:pt x="1396" y="27"/>
                    <a:pt x="1368" y="83"/>
                  </a:cubicBezTo>
                  <a:cubicBezTo>
                    <a:pt x="1068" y="817"/>
                    <a:pt x="801" y="1517"/>
                    <a:pt x="534" y="2251"/>
                  </a:cubicBezTo>
                  <a:cubicBezTo>
                    <a:pt x="434" y="2651"/>
                    <a:pt x="301" y="3018"/>
                    <a:pt x="201" y="3385"/>
                  </a:cubicBezTo>
                  <a:cubicBezTo>
                    <a:pt x="67" y="3719"/>
                    <a:pt x="0" y="4086"/>
                    <a:pt x="67" y="4419"/>
                  </a:cubicBezTo>
                  <a:cubicBezTo>
                    <a:pt x="92" y="4468"/>
                    <a:pt x="134" y="4499"/>
                    <a:pt x="181" y="4499"/>
                  </a:cubicBezTo>
                  <a:cubicBezTo>
                    <a:pt x="198" y="4499"/>
                    <a:pt x="216" y="4495"/>
                    <a:pt x="234" y="4486"/>
                  </a:cubicBezTo>
                  <a:cubicBezTo>
                    <a:pt x="434" y="4186"/>
                    <a:pt x="601" y="3852"/>
                    <a:pt x="634" y="3485"/>
                  </a:cubicBezTo>
                  <a:cubicBezTo>
                    <a:pt x="734" y="3118"/>
                    <a:pt x="834" y="2752"/>
                    <a:pt x="934" y="2385"/>
                  </a:cubicBezTo>
                  <a:cubicBezTo>
                    <a:pt x="1168" y="1617"/>
                    <a:pt x="1368" y="884"/>
                    <a:pt x="1602" y="150"/>
                  </a:cubicBezTo>
                  <a:cubicBezTo>
                    <a:pt x="1640" y="53"/>
                    <a:pt x="1577" y="1"/>
                    <a:pt x="15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75"/>
            <p:cNvSpPr/>
            <p:nvPr/>
          </p:nvSpPr>
          <p:spPr>
            <a:xfrm rot="2074513">
              <a:off x="2434432" y="1081561"/>
              <a:ext cx="43876" cy="120203"/>
            </a:xfrm>
            <a:custGeom>
              <a:rect b="b" l="l" r="r" t="t"/>
              <a:pathLst>
                <a:path extrusionOk="0" h="4808" w="1755">
                  <a:moveTo>
                    <a:pt x="1587" y="1"/>
                  </a:moveTo>
                  <a:cubicBezTo>
                    <a:pt x="1526" y="1"/>
                    <a:pt x="1463" y="38"/>
                    <a:pt x="1435" y="122"/>
                  </a:cubicBezTo>
                  <a:cubicBezTo>
                    <a:pt x="1168" y="855"/>
                    <a:pt x="901" y="1623"/>
                    <a:pt x="634" y="2390"/>
                  </a:cubicBezTo>
                  <a:cubicBezTo>
                    <a:pt x="501" y="2757"/>
                    <a:pt x="368" y="3124"/>
                    <a:pt x="268" y="3491"/>
                  </a:cubicBezTo>
                  <a:cubicBezTo>
                    <a:pt x="101" y="3858"/>
                    <a:pt x="1" y="4258"/>
                    <a:pt x="1" y="4691"/>
                  </a:cubicBezTo>
                  <a:cubicBezTo>
                    <a:pt x="1" y="4757"/>
                    <a:pt x="57" y="4808"/>
                    <a:pt x="124" y="4808"/>
                  </a:cubicBezTo>
                  <a:cubicBezTo>
                    <a:pt x="160" y="4808"/>
                    <a:pt x="199" y="4793"/>
                    <a:pt x="234" y="4758"/>
                  </a:cubicBezTo>
                  <a:cubicBezTo>
                    <a:pt x="434" y="4458"/>
                    <a:pt x="601" y="4091"/>
                    <a:pt x="701" y="3724"/>
                  </a:cubicBezTo>
                  <a:cubicBezTo>
                    <a:pt x="801" y="3324"/>
                    <a:pt x="935" y="2957"/>
                    <a:pt x="1035" y="2557"/>
                  </a:cubicBezTo>
                  <a:cubicBezTo>
                    <a:pt x="1302" y="1789"/>
                    <a:pt x="1535" y="989"/>
                    <a:pt x="1735" y="188"/>
                  </a:cubicBezTo>
                  <a:cubicBezTo>
                    <a:pt x="1755" y="72"/>
                    <a:pt x="1673" y="1"/>
                    <a:pt x="15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75"/>
            <p:cNvSpPr/>
            <p:nvPr/>
          </p:nvSpPr>
          <p:spPr>
            <a:xfrm rot="2074513">
              <a:off x="2445958" y="1139225"/>
              <a:ext cx="46376" cy="125078"/>
            </a:xfrm>
            <a:custGeom>
              <a:rect b="b" l="l" r="r" t="t"/>
              <a:pathLst>
                <a:path extrusionOk="0" h="5003" w="1855">
                  <a:moveTo>
                    <a:pt x="1702" y="1"/>
                  </a:moveTo>
                  <a:cubicBezTo>
                    <a:pt x="1649" y="1"/>
                    <a:pt x="1595" y="30"/>
                    <a:pt x="1568" y="97"/>
                  </a:cubicBezTo>
                  <a:lnTo>
                    <a:pt x="1535" y="97"/>
                  </a:lnTo>
                  <a:cubicBezTo>
                    <a:pt x="1234" y="898"/>
                    <a:pt x="968" y="1698"/>
                    <a:pt x="701" y="2499"/>
                  </a:cubicBezTo>
                  <a:cubicBezTo>
                    <a:pt x="601" y="2933"/>
                    <a:pt x="467" y="3333"/>
                    <a:pt x="334" y="3767"/>
                  </a:cubicBezTo>
                  <a:cubicBezTo>
                    <a:pt x="234" y="4100"/>
                    <a:pt x="0" y="4567"/>
                    <a:pt x="100" y="4901"/>
                  </a:cubicBezTo>
                  <a:cubicBezTo>
                    <a:pt x="122" y="4965"/>
                    <a:pt x="185" y="5002"/>
                    <a:pt x="245" y="5002"/>
                  </a:cubicBezTo>
                  <a:cubicBezTo>
                    <a:pt x="278" y="5002"/>
                    <a:pt x="310" y="4991"/>
                    <a:pt x="334" y="4967"/>
                  </a:cubicBezTo>
                  <a:cubicBezTo>
                    <a:pt x="601" y="4701"/>
                    <a:pt x="634" y="4234"/>
                    <a:pt x="767" y="3867"/>
                  </a:cubicBezTo>
                  <a:cubicBezTo>
                    <a:pt x="868" y="3466"/>
                    <a:pt x="1001" y="3033"/>
                    <a:pt x="1101" y="2632"/>
                  </a:cubicBezTo>
                  <a:cubicBezTo>
                    <a:pt x="1368" y="1799"/>
                    <a:pt x="1601" y="998"/>
                    <a:pt x="1835" y="164"/>
                  </a:cubicBezTo>
                  <a:cubicBezTo>
                    <a:pt x="1855" y="65"/>
                    <a:pt x="1780" y="1"/>
                    <a:pt x="17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75"/>
            <p:cNvSpPr/>
            <p:nvPr/>
          </p:nvSpPr>
          <p:spPr>
            <a:xfrm rot="2074513">
              <a:off x="2468570" y="1162596"/>
              <a:ext cx="43051" cy="117503"/>
            </a:xfrm>
            <a:custGeom>
              <a:rect b="b" l="l" r="r" t="t"/>
              <a:pathLst>
                <a:path extrusionOk="0" h="4700" w="1722">
                  <a:moveTo>
                    <a:pt x="1537" y="1"/>
                  </a:moveTo>
                  <a:cubicBezTo>
                    <a:pt x="1481" y="1"/>
                    <a:pt x="1427" y="33"/>
                    <a:pt x="1401" y="110"/>
                  </a:cubicBezTo>
                  <a:cubicBezTo>
                    <a:pt x="1134" y="877"/>
                    <a:pt x="867" y="1644"/>
                    <a:pt x="634" y="2412"/>
                  </a:cubicBezTo>
                  <a:cubicBezTo>
                    <a:pt x="534" y="2778"/>
                    <a:pt x="400" y="3179"/>
                    <a:pt x="300" y="3579"/>
                  </a:cubicBezTo>
                  <a:cubicBezTo>
                    <a:pt x="200" y="3879"/>
                    <a:pt x="0" y="4313"/>
                    <a:pt x="134" y="4613"/>
                  </a:cubicBezTo>
                  <a:cubicBezTo>
                    <a:pt x="155" y="4677"/>
                    <a:pt x="203" y="4700"/>
                    <a:pt x="260" y="4700"/>
                  </a:cubicBezTo>
                  <a:cubicBezTo>
                    <a:pt x="294" y="4700"/>
                    <a:pt x="330" y="4692"/>
                    <a:pt x="367" y="4680"/>
                  </a:cubicBezTo>
                  <a:cubicBezTo>
                    <a:pt x="634" y="4480"/>
                    <a:pt x="667" y="4013"/>
                    <a:pt x="734" y="3679"/>
                  </a:cubicBezTo>
                  <a:cubicBezTo>
                    <a:pt x="834" y="3312"/>
                    <a:pt x="934" y="2912"/>
                    <a:pt x="1068" y="2512"/>
                  </a:cubicBezTo>
                  <a:cubicBezTo>
                    <a:pt x="1268" y="1744"/>
                    <a:pt x="1468" y="977"/>
                    <a:pt x="1701" y="210"/>
                  </a:cubicBezTo>
                  <a:cubicBezTo>
                    <a:pt x="1722" y="86"/>
                    <a:pt x="1628" y="1"/>
                    <a:pt x="15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75"/>
            <p:cNvSpPr/>
            <p:nvPr/>
          </p:nvSpPr>
          <p:spPr>
            <a:xfrm rot="2074513">
              <a:off x="2498300" y="1177074"/>
              <a:ext cx="48926" cy="118728"/>
            </a:xfrm>
            <a:custGeom>
              <a:rect b="b" l="l" r="r" t="t"/>
              <a:pathLst>
                <a:path extrusionOk="0" h="4749" w="1957">
                  <a:moveTo>
                    <a:pt x="1774" y="1"/>
                  </a:moveTo>
                  <a:cubicBezTo>
                    <a:pt x="1731" y="1"/>
                    <a:pt x="1690" y="23"/>
                    <a:pt x="1668" y="79"/>
                  </a:cubicBezTo>
                  <a:cubicBezTo>
                    <a:pt x="1334" y="846"/>
                    <a:pt x="1034" y="1613"/>
                    <a:pt x="801" y="2414"/>
                  </a:cubicBezTo>
                  <a:lnTo>
                    <a:pt x="367" y="3581"/>
                  </a:lnTo>
                  <a:cubicBezTo>
                    <a:pt x="267" y="3881"/>
                    <a:pt x="0" y="4348"/>
                    <a:pt x="200" y="4649"/>
                  </a:cubicBezTo>
                  <a:cubicBezTo>
                    <a:pt x="234" y="4715"/>
                    <a:pt x="292" y="4749"/>
                    <a:pt x="350" y="4749"/>
                  </a:cubicBezTo>
                  <a:cubicBezTo>
                    <a:pt x="409" y="4749"/>
                    <a:pt x="467" y="4715"/>
                    <a:pt x="500" y="4649"/>
                  </a:cubicBezTo>
                  <a:cubicBezTo>
                    <a:pt x="667" y="4315"/>
                    <a:pt x="801" y="3948"/>
                    <a:pt x="901" y="3581"/>
                  </a:cubicBezTo>
                  <a:cubicBezTo>
                    <a:pt x="1001" y="3214"/>
                    <a:pt x="1134" y="2847"/>
                    <a:pt x="1268" y="2480"/>
                  </a:cubicBezTo>
                  <a:cubicBezTo>
                    <a:pt x="1534" y="1747"/>
                    <a:pt x="1735" y="979"/>
                    <a:pt x="1935" y="179"/>
                  </a:cubicBezTo>
                  <a:cubicBezTo>
                    <a:pt x="1957" y="90"/>
                    <a:pt x="1861" y="1"/>
                    <a:pt x="17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75"/>
            <p:cNvSpPr/>
            <p:nvPr/>
          </p:nvSpPr>
          <p:spPr>
            <a:xfrm rot="2074513">
              <a:off x="2533031" y="1193679"/>
              <a:ext cx="43901" cy="118328"/>
            </a:xfrm>
            <a:custGeom>
              <a:rect b="b" l="l" r="r" t="t"/>
              <a:pathLst>
                <a:path extrusionOk="0" h="4733" w="1756">
                  <a:moveTo>
                    <a:pt x="1574" y="0"/>
                  </a:moveTo>
                  <a:cubicBezTo>
                    <a:pt x="1517" y="0"/>
                    <a:pt x="1461" y="30"/>
                    <a:pt x="1435" y="95"/>
                  </a:cubicBezTo>
                  <a:cubicBezTo>
                    <a:pt x="1135" y="862"/>
                    <a:pt x="834" y="1629"/>
                    <a:pt x="601" y="2397"/>
                  </a:cubicBezTo>
                  <a:cubicBezTo>
                    <a:pt x="467" y="2763"/>
                    <a:pt x="334" y="3164"/>
                    <a:pt x="234" y="3564"/>
                  </a:cubicBezTo>
                  <a:cubicBezTo>
                    <a:pt x="67" y="3898"/>
                    <a:pt x="0" y="4265"/>
                    <a:pt x="0" y="4631"/>
                  </a:cubicBezTo>
                  <a:cubicBezTo>
                    <a:pt x="22" y="4696"/>
                    <a:pt x="85" y="4733"/>
                    <a:pt x="145" y="4733"/>
                  </a:cubicBezTo>
                  <a:cubicBezTo>
                    <a:pt x="178" y="4733"/>
                    <a:pt x="210" y="4722"/>
                    <a:pt x="234" y="4698"/>
                  </a:cubicBezTo>
                  <a:cubicBezTo>
                    <a:pt x="467" y="4398"/>
                    <a:pt x="601" y="4031"/>
                    <a:pt x="668" y="3664"/>
                  </a:cubicBezTo>
                  <a:cubicBezTo>
                    <a:pt x="768" y="3264"/>
                    <a:pt x="901" y="2897"/>
                    <a:pt x="1001" y="2497"/>
                  </a:cubicBezTo>
                  <a:cubicBezTo>
                    <a:pt x="1268" y="1729"/>
                    <a:pt x="1502" y="962"/>
                    <a:pt x="1735" y="195"/>
                  </a:cubicBezTo>
                  <a:cubicBezTo>
                    <a:pt x="1755" y="73"/>
                    <a:pt x="1664" y="0"/>
                    <a:pt x="15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75"/>
            <p:cNvSpPr/>
            <p:nvPr/>
          </p:nvSpPr>
          <p:spPr>
            <a:xfrm rot="2074513">
              <a:off x="2567176" y="1211191"/>
              <a:ext cx="40551" cy="115428"/>
            </a:xfrm>
            <a:custGeom>
              <a:rect b="b" l="l" r="r" t="t"/>
              <a:pathLst>
                <a:path extrusionOk="0" h="4617" w="1622">
                  <a:moveTo>
                    <a:pt x="1443" y="0"/>
                  </a:moveTo>
                  <a:cubicBezTo>
                    <a:pt x="1385" y="0"/>
                    <a:pt x="1328" y="33"/>
                    <a:pt x="1301" y="111"/>
                  </a:cubicBezTo>
                  <a:cubicBezTo>
                    <a:pt x="1035" y="845"/>
                    <a:pt x="801" y="1579"/>
                    <a:pt x="568" y="2313"/>
                  </a:cubicBezTo>
                  <a:cubicBezTo>
                    <a:pt x="434" y="2680"/>
                    <a:pt x="334" y="3080"/>
                    <a:pt x="234" y="3414"/>
                  </a:cubicBezTo>
                  <a:lnTo>
                    <a:pt x="67" y="3981"/>
                  </a:lnTo>
                  <a:cubicBezTo>
                    <a:pt x="1" y="4148"/>
                    <a:pt x="1" y="4348"/>
                    <a:pt x="34" y="4515"/>
                  </a:cubicBezTo>
                  <a:cubicBezTo>
                    <a:pt x="55" y="4579"/>
                    <a:pt x="119" y="4616"/>
                    <a:pt x="179" y="4616"/>
                  </a:cubicBezTo>
                  <a:cubicBezTo>
                    <a:pt x="212" y="4616"/>
                    <a:pt x="244" y="4605"/>
                    <a:pt x="267" y="4581"/>
                  </a:cubicBezTo>
                  <a:cubicBezTo>
                    <a:pt x="401" y="4448"/>
                    <a:pt x="468" y="4281"/>
                    <a:pt x="501" y="4114"/>
                  </a:cubicBezTo>
                  <a:cubicBezTo>
                    <a:pt x="568" y="3948"/>
                    <a:pt x="634" y="3747"/>
                    <a:pt x="668" y="3547"/>
                  </a:cubicBezTo>
                  <a:cubicBezTo>
                    <a:pt x="801" y="3180"/>
                    <a:pt x="901" y="2813"/>
                    <a:pt x="1001" y="2446"/>
                  </a:cubicBezTo>
                  <a:cubicBezTo>
                    <a:pt x="1201" y="1713"/>
                    <a:pt x="1435" y="945"/>
                    <a:pt x="1602" y="178"/>
                  </a:cubicBezTo>
                  <a:cubicBezTo>
                    <a:pt x="1622" y="77"/>
                    <a:pt x="1532" y="0"/>
                    <a:pt x="14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75"/>
            <p:cNvSpPr/>
            <p:nvPr/>
          </p:nvSpPr>
          <p:spPr>
            <a:xfrm rot="2074513">
              <a:off x="2597008" y="1232777"/>
              <a:ext cx="39376" cy="105852"/>
            </a:xfrm>
            <a:custGeom>
              <a:rect b="b" l="l" r="r" t="t"/>
              <a:pathLst>
                <a:path extrusionOk="0" h="4234" w="1575">
                  <a:moveTo>
                    <a:pt x="1390" y="1"/>
                  </a:moveTo>
                  <a:cubicBezTo>
                    <a:pt x="1326" y="1"/>
                    <a:pt x="1261" y="30"/>
                    <a:pt x="1234" y="97"/>
                  </a:cubicBezTo>
                  <a:cubicBezTo>
                    <a:pt x="968" y="798"/>
                    <a:pt x="734" y="1465"/>
                    <a:pt x="501" y="2199"/>
                  </a:cubicBezTo>
                  <a:cubicBezTo>
                    <a:pt x="400" y="2532"/>
                    <a:pt x="334" y="2899"/>
                    <a:pt x="234" y="3233"/>
                  </a:cubicBezTo>
                  <a:cubicBezTo>
                    <a:pt x="167" y="3500"/>
                    <a:pt x="0" y="3967"/>
                    <a:pt x="167" y="4200"/>
                  </a:cubicBezTo>
                  <a:cubicBezTo>
                    <a:pt x="200" y="4233"/>
                    <a:pt x="234" y="4233"/>
                    <a:pt x="267" y="4233"/>
                  </a:cubicBezTo>
                  <a:cubicBezTo>
                    <a:pt x="534" y="4100"/>
                    <a:pt x="567" y="3633"/>
                    <a:pt x="634" y="3400"/>
                  </a:cubicBezTo>
                  <a:cubicBezTo>
                    <a:pt x="701" y="3033"/>
                    <a:pt x="801" y="2666"/>
                    <a:pt x="901" y="2299"/>
                  </a:cubicBezTo>
                  <a:cubicBezTo>
                    <a:pt x="1101" y="1598"/>
                    <a:pt x="1301" y="864"/>
                    <a:pt x="1535" y="164"/>
                  </a:cubicBezTo>
                  <a:cubicBezTo>
                    <a:pt x="1574" y="64"/>
                    <a:pt x="1484" y="1"/>
                    <a:pt x="13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75"/>
            <p:cNvSpPr/>
            <p:nvPr/>
          </p:nvSpPr>
          <p:spPr>
            <a:xfrm rot="2074513">
              <a:off x="2622168" y="1243959"/>
              <a:ext cx="38976" cy="119078"/>
            </a:xfrm>
            <a:custGeom>
              <a:rect b="b" l="l" r="r" t="t"/>
              <a:pathLst>
                <a:path extrusionOk="0" h="4763" w="1559">
                  <a:moveTo>
                    <a:pt x="1412" y="1"/>
                  </a:moveTo>
                  <a:cubicBezTo>
                    <a:pt x="1382" y="1"/>
                    <a:pt x="1354" y="13"/>
                    <a:pt x="1335" y="42"/>
                  </a:cubicBezTo>
                  <a:cubicBezTo>
                    <a:pt x="1034" y="809"/>
                    <a:pt x="768" y="1576"/>
                    <a:pt x="567" y="2377"/>
                  </a:cubicBezTo>
                  <a:cubicBezTo>
                    <a:pt x="467" y="2811"/>
                    <a:pt x="367" y="3178"/>
                    <a:pt x="267" y="3578"/>
                  </a:cubicBezTo>
                  <a:cubicBezTo>
                    <a:pt x="167" y="3978"/>
                    <a:pt x="0" y="4345"/>
                    <a:pt x="134" y="4712"/>
                  </a:cubicBezTo>
                  <a:cubicBezTo>
                    <a:pt x="150" y="4745"/>
                    <a:pt x="192" y="4762"/>
                    <a:pt x="238" y="4762"/>
                  </a:cubicBezTo>
                  <a:cubicBezTo>
                    <a:pt x="284" y="4762"/>
                    <a:pt x="334" y="4745"/>
                    <a:pt x="367" y="4712"/>
                  </a:cubicBezTo>
                  <a:cubicBezTo>
                    <a:pt x="634" y="4478"/>
                    <a:pt x="634" y="4011"/>
                    <a:pt x="734" y="3678"/>
                  </a:cubicBezTo>
                  <a:cubicBezTo>
                    <a:pt x="801" y="3344"/>
                    <a:pt x="901" y="2877"/>
                    <a:pt x="1001" y="2510"/>
                  </a:cubicBezTo>
                  <a:cubicBezTo>
                    <a:pt x="1201" y="1710"/>
                    <a:pt x="1401" y="943"/>
                    <a:pt x="1535" y="142"/>
                  </a:cubicBezTo>
                  <a:cubicBezTo>
                    <a:pt x="1558" y="71"/>
                    <a:pt x="1482" y="1"/>
                    <a:pt x="14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75"/>
            <p:cNvSpPr/>
            <p:nvPr/>
          </p:nvSpPr>
          <p:spPr>
            <a:xfrm rot="2074513">
              <a:off x="2655536" y="1268194"/>
              <a:ext cx="46901" cy="111402"/>
            </a:xfrm>
            <a:custGeom>
              <a:rect b="b" l="l" r="r" t="t"/>
              <a:pathLst>
                <a:path extrusionOk="0" h="4456" w="1876">
                  <a:moveTo>
                    <a:pt x="1712" y="1"/>
                  </a:moveTo>
                  <a:cubicBezTo>
                    <a:pt x="1655" y="1"/>
                    <a:pt x="1596" y="30"/>
                    <a:pt x="1569" y="97"/>
                  </a:cubicBezTo>
                  <a:cubicBezTo>
                    <a:pt x="1268" y="831"/>
                    <a:pt x="968" y="1532"/>
                    <a:pt x="701" y="2266"/>
                  </a:cubicBezTo>
                  <a:cubicBezTo>
                    <a:pt x="568" y="2632"/>
                    <a:pt x="468" y="2999"/>
                    <a:pt x="334" y="3333"/>
                  </a:cubicBezTo>
                  <a:cubicBezTo>
                    <a:pt x="201" y="3700"/>
                    <a:pt x="1" y="4067"/>
                    <a:pt x="168" y="4400"/>
                  </a:cubicBezTo>
                  <a:cubicBezTo>
                    <a:pt x="187" y="4440"/>
                    <a:pt x="218" y="4456"/>
                    <a:pt x="254" y="4456"/>
                  </a:cubicBezTo>
                  <a:cubicBezTo>
                    <a:pt x="279" y="4456"/>
                    <a:pt x="307" y="4448"/>
                    <a:pt x="334" y="4434"/>
                  </a:cubicBezTo>
                  <a:cubicBezTo>
                    <a:pt x="635" y="4267"/>
                    <a:pt x="701" y="3767"/>
                    <a:pt x="801" y="3466"/>
                  </a:cubicBezTo>
                  <a:cubicBezTo>
                    <a:pt x="868" y="3166"/>
                    <a:pt x="1002" y="2766"/>
                    <a:pt x="1135" y="2399"/>
                  </a:cubicBezTo>
                  <a:cubicBezTo>
                    <a:pt x="1368" y="1665"/>
                    <a:pt x="1569" y="898"/>
                    <a:pt x="1835" y="164"/>
                  </a:cubicBezTo>
                  <a:cubicBezTo>
                    <a:pt x="1875" y="65"/>
                    <a:pt x="1796" y="1"/>
                    <a:pt x="17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75"/>
            <p:cNvSpPr/>
            <p:nvPr/>
          </p:nvSpPr>
          <p:spPr>
            <a:xfrm rot="2074513">
              <a:off x="2679076" y="1286805"/>
              <a:ext cx="44401" cy="108002"/>
            </a:xfrm>
            <a:custGeom>
              <a:rect b="b" l="l" r="r" t="t"/>
              <a:pathLst>
                <a:path extrusionOk="0" h="4320" w="1776">
                  <a:moveTo>
                    <a:pt x="1578" y="1"/>
                  </a:moveTo>
                  <a:cubicBezTo>
                    <a:pt x="1511" y="1"/>
                    <a:pt x="1441" y="33"/>
                    <a:pt x="1401" y="112"/>
                  </a:cubicBezTo>
                  <a:cubicBezTo>
                    <a:pt x="1101" y="846"/>
                    <a:pt x="801" y="1579"/>
                    <a:pt x="567" y="2347"/>
                  </a:cubicBezTo>
                  <a:cubicBezTo>
                    <a:pt x="467" y="2714"/>
                    <a:pt x="367" y="3114"/>
                    <a:pt x="267" y="3481"/>
                  </a:cubicBezTo>
                  <a:cubicBezTo>
                    <a:pt x="200" y="3648"/>
                    <a:pt x="0" y="4215"/>
                    <a:pt x="301" y="4315"/>
                  </a:cubicBezTo>
                  <a:cubicBezTo>
                    <a:pt x="316" y="4318"/>
                    <a:pt x="331" y="4320"/>
                    <a:pt x="346" y="4320"/>
                  </a:cubicBezTo>
                  <a:cubicBezTo>
                    <a:pt x="608" y="4320"/>
                    <a:pt x="669" y="3772"/>
                    <a:pt x="701" y="3614"/>
                  </a:cubicBezTo>
                  <a:cubicBezTo>
                    <a:pt x="801" y="3214"/>
                    <a:pt x="901" y="2847"/>
                    <a:pt x="1001" y="2480"/>
                  </a:cubicBezTo>
                  <a:cubicBezTo>
                    <a:pt x="1235" y="1713"/>
                    <a:pt x="1435" y="946"/>
                    <a:pt x="1735" y="178"/>
                  </a:cubicBezTo>
                  <a:cubicBezTo>
                    <a:pt x="1775" y="77"/>
                    <a:pt x="1681" y="1"/>
                    <a:pt x="15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75"/>
            <p:cNvSpPr/>
            <p:nvPr/>
          </p:nvSpPr>
          <p:spPr>
            <a:xfrm rot="2074513">
              <a:off x="2708891" y="1296264"/>
              <a:ext cx="45051" cy="120303"/>
            </a:xfrm>
            <a:custGeom>
              <a:rect b="b" l="l" r="r" t="t"/>
              <a:pathLst>
                <a:path extrusionOk="0" h="4812" w="1802">
                  <a:moveTo>
                    <a:pt x="1671" y="0"/>
                  </a:moveTo>
                  <a:cubicBezTo>
                    <a:pt x="1626" y="0"/>
                    <a:pt x="1582" y="19"/>
                    <a:pt x="1568" y="61"/>
                  </a:cubicBezTo>
                  <a:cubicBezTo>
                    <a:pt x="1335" y="861"/>
                    <a:pt x="935" y="1595"/>
                    <a:pt x="634" y="2396"/>
                  </a:cubicBezTo>
                  <a:cubicBezTo>
                    <a:pt x="501" y="2796"/>
                    <a:pt x="401" y="3196"/>
                    <a:pt x="267" y="3597"/>
                  </a:cubicBezTo>
                  <a:cubicBezTo>
                    <a:pt x="201" y="3930"/>
                    <a:pt x="1" y="4431"/>
                    <a:pt x="201" y="4764"/>
                  </a:cubicBezTo>
                  <a:cubicBezTo>
                    <a:pt x="201" y="4788"/>
                    <a:pt x="234" y="4811"/>
                    <a:pt x="277" y="4811"/>
                  </a:cubicBezTo>
                  <a:cubicBezTo>
                    <a:pt x="295" y="4811"/>
                    <a:pt x="315" y="4807"/>
                    <a:pt x="334" y="4797"/>
                  </a:cubicBezTo>
                  <a:cubicBezTo>
                    <a:pt x="634" y="4564"/>
                    <a:pt x="668" y="4064"/>
                    <a:pt x="734" y="3730"/>
                  </a:cubicBezTo>
                  <a:cubicBezTo>
                    <a:pt x="868" y="3330"/>
                    <a:pt x="968" y="2896"/>
                    <a:pt x="1101" y="2496"/>
                  </a:cubicBezTo>
                  <a:cubicBezTo>
                    <a:pt x="1402" y="1729"/>
                    <a:pt x="1635" y="928"/>
                    <a:pt x="1802" y="94"/>
                  </a:cubicBezTo>
                  <a:cubicBezTo>
                    <a:pt x="1802" y="36"/>
                    <a:pt x="1734" y="0"/>
                    <a:pt x="16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75"/>
            <p:cNvSpPr/>
            <p:nvPr/>
          </p:nvSpPr>
          <p:spPr>
            <a:xfrm rot="2074513">
              <a:off x="2764746" y="1328751"/>
              <a:ext cx="30876" cy="109277"/>
            </a:xfrm>
            <a:custGeom>
              <a:rect b="b" l="l" r="r" t="t"/>
              <a:pathLst>
                <a:path extrusionOk="0" h="4371" w="1235">
                  <a:moveTo>
                    <a:pt x="1118" y="1"/>
                  </a:moveTo>
                  <a:cubicBezTo>
                    <a:pt x="1082" y="1"/>
                    <a:pt x="1048" y="19"/>
                    <a:pt x="1034" y="59"/>
                  </a:cubicBezTo>
                  <a:cubicBezTo>
                    <a:pt x="868" y="392"/>
                    <a:pt x="734" y="726"/>
                    <a:pt x="668" y="1093"/>
                  </a:cubicBezTo>
                  <a:cubicBezTo>
                    <a:pt x="567" y="1460"/>
                    <a:pt x="501" y="1793"/>
                    <a:pt x="401" y="2160"/>
                  </a:cubicBezTo>
                  <a:cubicBezTo>
                    <a:pt x="301" y="2527"/>
                    <a:pt x="234" y="2894"/>
                    <a:pt x="134" y="3228"/>
                  </a:cubicBezTo>
                  <a:cubicBezTo>
                    <a:pt x="100" y="3428"/>
                    <a:pt x="67" y="3595"/>
                    <a:pt x="34" y="3795"/>
                  </a:cubicBezTo>
                  <a:cubicBezTo>
                    <a:pt x="34" y="3861"/>
                    <a:pt x="0" y="3928"/>
                    <a:pt x="0" y="4028"/>
                  </a:cubicBezTo>
                  <a:cubicBezTo>
                    <a:pt x="0" y="4095"/>
                    <a:pt x="34" y="4195"/>
                    <a:pt x="67" y="4295"/>
                  </a:cubicBezTo>
                  <a:cubicBezTo>
                    <a:pt x="67" y="4345"/>
                    <a:pt x="100" y="4370"/>
                    <a:pt x="138" y="4370"/>
                  </a:cubicBezTo>
                  <a:cubicBezTo>
                    <a:pt x="176" y="4370"/>
                    <a:pt x="217" y="4345"/>
                    <a:pt x="234" y="4295"/>
                  </a:cubicBezTo>
                  <a:cubicBezTo>
                    <a:pt x="301" y="4228"/>
                    <a:pt x="367" y="4162"/>
                    <a:pt x="401" y="4062"/>
                  </a:cubicBezTo>
                  <a:cubicBezTo>
                    <a:pt x="434" y="3995"/>
                    <a:pt x="467" y="3928"/>
                    <a:pt x="467" y="3828"/>
                  </a:cubicBezTo>
                  <a:cubicBezTo>
                    <a:pt x="534" y="3661"/>
                    <a:pt x="567" y="3461"/>
                    <a:pt x="601" y="3294"/>
                  </a:cubicBezTo>
                  <a:lnTo>
                    <a:pt x="834" y="2227"/>
                  </a:lnTo>
                  <a:cubicBezTo>
                    <a:pt x="901" y="1893"/>
                    <a:pt x="968" y="1560"/>
                    <a:pt x="1068" y="1193"/>
                  </a:cubicBezTo>
                  <a:cubicBezTo>
                    <a:pt x="1168" y="859"/>
                    <a:pt x="1201" y="492"/>
                    <a:pt x="1235" y="125"/>
                  </a:cubicBezTo>
                  <a:cubicBezTo>
                    <a:pt x="1235" y="45"/>
                    <a:pt x="1173" y="1"/>
                    <a:pt x="1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75"/>
            <p:cNvSpPr/>
            <p:nvPr/>
          </p:nvSpPr>
          <p:spPr>
            <a:xfrm rot="2074513">
              <a:off x="2792669" y="1353748"/>
              <a:ext cx="37726" cy="103827"/>
            </a:xfrm>
            <a:custGeom>
              <a:rect b="b" l="l" r="r" t="t"/>
              <a:pathLst>
                <a:path extrusionOk="0" h="4153" w="1509">
                  <a:moveTo>
                    <a:pt x="1339" y="0"/>
                  </a:moveTo>
                  <a:cubicBezTo>
                    <a:pt x="1284" y="0"/>
                    <a:pt x="1227" y="30"/>
                    <a:pt x="1201" y="95"/>
                  </a:cubicBezTo>
                  <a:cubicBezTo>
                    <a:pt x="968" y="762"/>
                    <a:pt x="768" y="1429"/>
                    <a:pt x="567" y="2096"/>
                  </a:cubicBezTo>
                  <a:cubicBezTo>
                    <a:pt x="467" y="2430"/>
                    <a:pt x="367" y="2763"/>
                    <a:pt x="267" y="3130"/>
                  </a:cubicBezTo>
                  <a:cubicBezTo>
                    <a:pt x="167" y="3397"/>
                    <a:pt x="0" y="3831"/>
                    <a:pt x="134" y="4097"/>
                  </a:cubicBezTo>
                  <a:cubicBezTo>
                    <a:pt x="153" y="4137"/>
                    <a:pt x="196" y="4153"/>
                    <a:pt x="248" y="4153"/>
                  </a:cubicBezTo>
                  <a:cubicBezTo>
                    <a:pt x="284" y="4153"/>
                    <a:pt x="326" y="4145"/>
                    <a:pt x="367" y="4131"/>
                  </a:cubicBezTo>
                  <a:cubicBezTo>
                    <a:pt x="467" y="4031"/>
                    <a:pt x="567" y="3931"/>
                    <a:pt x="601" y="3764"/>
                  </a:cubicBezTo>
                  <a:cubicBezTo>
                    <a:pt x="634" y="3597"/>
                    <a:pt x="701" y="3430"/>
                    <a:pt x="734" y="3263"/>
                  </a:cubicBezTo>
                  <a:cubicBezTo>
                    <a:pt x="834" y="2897"/>
                    <a:pt x="934" y="2563"/>
                    <a:pt x="1034" y="2229"/>
                  </a:cubicBezTo>
                  <a:cubicBezTo>
                    <a:pt x="1201" y="1529"/>
                    <a:pt x="1368" y="862"/>
                    <a:pt x="1468" y="195"/>
                  </a:cubicBezTo>
                  <a:cubicBezTo>
                    <a:pt x="1509" y="72"/>
                    <a:pt x="1425" y="0"/>
                    <a:pt x="1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75"/>
            <p:cNvSpPr/>
            <p:nvPr/>
          </p:nvSpPr>
          <p:spPr>
            <a:xfrm rot="2074513">
              <a:off x="2816170" y="1369538"/>
              <a:ext cx="42226" cy="114178"/>
            </a:xfrm>
            <a:custGeom>
              <a:rect b="b" l="l" r="r" t="t"/>
              <a:pathLst>
                <a:path extrusionOk="0" h="4567" w="1689">
                  <a:moveTo>
                    <a:pt x="1508" y="1"/>
                  </a:moveTo>
                  <a:cubicBezTo>
                    <a:pt x="1451" y="1"/>
                    <a:pt x="1394" y="30"/>
                    <a:pt x="1368" y="95"/>
                  </a:cubicBezTo>
                  <a:cubicBezTo>
                    <a:pt x="1101" y="829"/>
                    <a:pt x="835" y="1530"/>
                    <a:pt x="601" y="2264"/>
                  </a:cubicBezTo>
                  <a:cubicBezTo>
                    <a:pt x="468" y="2631"/>
                    <a:pt x="368" y="2964"/>
                    <a:pt x="234" y="3331"/>
                  </a:cubicBezTo>
                  <a:cubicBezTo>
                    <a:pt x="167" y="3498"/>
                    <a:pt x="101" y="3698"/>
                    <a:pt x="67" y="3898"/>
                  </a:cubicBezTo>
                  <a:cubicBezTo>
                    <a:pt x="34" y="3965"/>
                    <a:pt x="1" y="4065"/>
                    <a:pt x="1" y="4132"/>
                  </a:cubicBezTo>
                  <a:cubicBezTo>
                    <a:pt x="1" y="4232"/>
                    <a:pt x="1" y="4365"/>
                    <a:pt x="34" y="4465"/>
                  </a:cubicBezTo>
                  <a:cubicBezTo>
                    <a:pt x="34" y="4530"/>
                    <a:pt x="90" y="4567"/>
                    <a:pt x="147" y="4567"/>
                  </a:cubicBezTo>
                  <a:cubicBezTo>
                    <a:pt x="178" y="4567"/>
                    <a:pt x="210" y="4556"/>
                    <a:pt x="234" y="4532"/>
                  </a:cubicBezTo>
                  <a:cubicBezTo>
                    <a:pt x="301" y="4465"/>
                    <a:pt x="401" y="4399"/>
                    <a:pt x="434" y="4332"/>
                  </a:cubicBezTo>
                  <a:cubicBezTo>
                    <a:pt x="468" y="4265"/>
                    <a:pt x="501" y="4165"/>
                    <a:pt x="534" y="4098"/>
                  </a:cubicBezTo>
                  <a:cubicBezTo>
                    <a:pt x="601" y="3932"/>
                    <a:pt x="668" y="3731"/>
                    <a:pt x="734" y="3565"/>
                  </a:cubicBezTo>
                  <a:cubicBezTo>
                    <a:pt x="835" y="3198"/>
                    <a:pt x="935" y="2797"/>
                    <a:pt x="1035" y="2464"/>
                  </a:cubicBezTo>
                  <a:cubicBezTo>
                    <a:pt x="1268" y="1697"/>
                    <a:pt x="1468" y="929"/>
                    <a:pt x="1668" y="196"/>
                  </a:cubicBezTo>
                  <a:cubicBezTo>
                    <a:pt x="1689" y="73"/>
                    <a:pt x="1597" y="1"/>
                    <a:pt x="15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75"/>
            <p:cNvSpPr/>
            <p:nvPr/>
          </p:nvSpPr>
          <p:spPr>
            <a:xfrm rot="2074513">
              <a:off x="2843902" y="1384539"/>
              <a:ext cx="40051" cy="117653"/>
            </a:xfrm>
            <a:custGeom>
              <a:rect b="b" l="l" r="r" t="t"/>
              <a:pathLst>
                <a:path extrusionOk="0" h="4706" w="1602">
                  <a:moveTo>
                    <a:pt x="1461" y="0"/>
                  </a:moveTo>
                  <a:cubicBezTo>
                    <a:pt x="1413" y="0"/>
                    <a:pt x="1364" y="27"/>
                    <a:pt x="1335" y="85"/>
                  </a:cubicBezTo>
                  <a:lnTo>
                    <a:pt x="1368" y="85"/>
                  </a:lnTo>
                  <a:cubicBezTo>
                    <a:pt x="1168" y="886"/>
                    <a:pt x="801" y="1619"/>
                    <a:pt x="534" y="2387"/>
                  </a:cubicBezTo>
                  <a:cubicBezTo>
                    <a:pt x="401" y="2787"/>
                    <a:pt x="301" y="3154"/>
                    <a:pt x="201" y="3554"/>
                  </a:cubicBezTo>
                  <a:cubicBezTo>
                    <a:pt x="34" y="3888"/>
                    <a:pt x="1" y="4288"/>
                    <a:pt x="101" y="4655"/>
                  </a:cubicBezTo>
                  <a:cubicBezTo>
                    <a:pt x="117" y="4688"/>
                    <a:pt x="142" y="4705"/>
                    <a:pt x="167" y="4705"/>
                  </a:cubicBezTo>
                  <a:cubicBezTo>
                    <a:pt x="192" y="4705"/>
                    <a:pt x="217" y="4688"/>
                    <a:pt x="234" y="4655"/>
                  </a:cubicBezTo>
                  <a:cubicBezTo>
                    <a:pt x="468" y="4355"/>
                    <a:pt x="634" y="3988"/>
                    <a:pt x="668" y="3588"/>
                  </a:cubicBezTo>
                  <a:cubicBezTo>
                    <a:pt x="768" y="3187"/>
                    <a:pt x="901" y="2820"/>
                    <a:pt x="1001" y="2420"/>
                  </a:cubicBezTo>
                  <a:cubicBezTo>
                    <a:pt x="1301" y="1686"/>
                    <a:pt x="1502" y="886"/>
                    <a:pt x="1602" y="118"/>
                  </a:cubicBezTo>
                  <a:cubicBezTo>
                    <a:pt x="1583" y="43"/>
                    <a:pt x="1522" y="0"/>
                    <a:pt x="14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75"/>
            <p:cNvSpPr/>
            <p:nvPr/>
          </p:nvSpPr>
          <p:spPr>
            <a:xfrm rot="2074513">
              <a:off x="2860937" y="1400473"/>
              <a:ext cx="48926" cy="115503"/>
            </a:xfrm>
            <a:custGeom>
              <a:rect b="b" l="l" r="r" t="t"/>
              <a:pathLst>
                <a:path extrusionOk="0" h="4620" w="1957">
                  <a:moveTo>
                    <a:pt x="1794" y="1"/>
                  </a:moveTo>
                  <a:cubicBezTo>
                    <a:pt x="1744" y="1"/>
                    <a:pt x="1694" y="22"/>
                    <a:pt x="1669" y="73"/>
                  </a:cubicBezTo>
                  <a:cubicBezTo>
                    <a:pt x="1335" y="874"/>
                    <a:pt x="1068" y="1708"/>
                    <a:pt x="801" y="2508"/>
                  </a:cubicBezTo>
                  <a:cubicBezTo>
                    <a:pt x="635" y="2909"/>
                    <a:pt x="501" y="3309"/>
                    <a:pt x="368" y="3709"/>
                  </a:cubicBezTo>
                  <a:cubicBezTo>
                    <a:pt x="301" y="3876"/>
                    <a:pt x="1" y="4510"/>
                    <a:pt x="301" y="4610"/>
                  </a:cubicBezTo>
                  <a:cubicBezTo>
                    <a:pt x="323" y="4617"/>
                    <a:pt x="344" y="4620"/>
                    <a:pt x="365" y="4620"/>
                  </a:cubicBezTo>
                  <a:cubicBezTo>
                    <a:pt x="652" y="4620"/>
                    <a:pt x="772" y="3999"/>
                    <a:pt x="835" y="3843"/>
                  </a:cubicBezTo>
                  <a:cubicBezTo>
                    <a:pt x="968" y="3442"/>
                    <a:pt x="1135" y="3042"/>
                    <a:pt x="1268" y="2642"/>
                  </a:cubicBezTo>
                  <a:cubicBezTo>
                    <a:pt x="1535" y="1808"/>
                    <a:pt x="1769" y="1007"/>
                    <a:pt x="1936" y="140"/>
                  </a:cubicBezTo>
                  <a:cubicBezTo>
                    <a:pt x="1956" y="58"/>
                    <a:pt x="1875" y="1"/>
                    <a:pt x="17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75"/>
            <p:cNvSpPr/>
            <p:nvPr/>
          </p:nvSpPr>
          <p:spPr>
            <a:xfrm rot="2074513">
              <a:off x="2886408" y="1417887"/>
              <a:ext cx="47551" cy="118053"/>
            </a:xfrm>
            <a:custGeom>
              <a:rect b="b" l="l" r="r" t="t"/>
              <a:pathLst>
                <a:path extrusionOk="0" h="4722" w="1902">
                  <a:moveTo>
                    <a:pt x="1541" y="0"/>
                  </a:moveTo>
                  <a:cubicBezTo>
                    <a:pt x="1446" y="0"/>
                    <a:pt x="1344" y="147"/>
                    <a:pt x="1435" y="238"/>
                  </a:cubicBezTo>
                  <a:lnTo>
                    <a:pt x="1468" y="238"/>
                  </a:lnTo>
                  <a:cubicBezTo>
                    <a:pt x="1468" y="238"/>
                    <a:pt x="1301" y="705"/>
                    <a:pt x="1268" y="772"/>
                  </a:cubicBezTo>
                  <a:cubicBezTo>
                    <a:pt x="1201" y="939"/>
                    <a:pt x="1135" y="1139"/>
                    <a:pt x="1068" y="1339"/>
                  </a:cubicBezTo>
                  <a:lnTo>
                    <a:pt x="701" y="2506"/>
                  </a:lnTo>
                  <a:cubicBezTo>
                    <a:pt x="567" y="2873"/>
                    <a:pt x="467" y="3274"/>
                    <a:pt x="334" y="3641"/>
                  </a:cubicBezTo>
                  <a:cubicBezTo>
                    <a:pt x="234" y="3941"/>
                    <a:pt x="0" y="4374"/>
                    <a:pt x="134" y="4675"/>
                  </a:cubicBezTo>
                  <a:cubicBezTo>
                    <a:pt x="157" y="4698"/>
                    <a:pt x="198" y="4722"/>
                    <a:pt x="243" y="4722"/>
                  </a:cubicBezTo>
                  <a:cubicBezTo>
                    <a:pt x="262" y="4722"/>
                    <a:pt x="281" y="4718"/>
                    <a:pt x="301" y="4708"/>
                  </a:cubicBezTo>
                  <a:cubicBezTo>
                    <a:pt x="467" y="4641"/>
                    <a:pt x="534" y="4408"/>
                    <a:pt x="601" y="4241"/>
                  </a:cubicBezTo>
                  <a:cubicBezTo>
                    <a:pt x="668" y="4041"/>
                    <a:pt x="768" y="3807"/>
                    <a:pt x="834" y="3607"/>
                  </a:cubicBezTo>
                  <a:cubicBezTo>
                    <a:pt x="968" y="3140"/>
                    <a:pt x="1135" y="2707"/>
                    <a:pt x="1235" y="2240"/>
                  </a:cubicBezTo>
                  <a:cubicBezTo>
                    <a:pt x="1368" y="1773"/>
                    <a:pt x="1501" y="1339"/>
                    <a:pt x="1635" y="905"/>
                  </a:cubicBezTo>
                  <a:cubicBezTo>
                    <a:pt x="1668" y="672"/>
                    <a:pt x="1902" y="105"/>
                    <a:pt x="1568" y="5"/>
                  </a:cubicBezTo>
                  <a:cubicBezTo>
                    <a:pt x="1559" y="2"/>
                    <a:pt x="1550" y="0"/>
                    <a:pt x="1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75"/>
            <p:cNvSpPr/>
            <p:nvPr/>
          </p:nvSpPr>
          <p:spPr>
            <a:xfrm rot="2074513">
              <a:off x="2916856" y="1434789"/>
              <a:ext cx="45051" cy="112652"/>
            </a:xfrm>
            <a:custGeom>
              <a:rect b="b" l="l" r="r" t="t"/>
              <a:pathLst>
                <a:path extrusionOk="0" h="4506" w="1802">
                  <a:moveTo>
                    <a:pt x="1685" y="0"/>
                  </a:moveTo>
                  <a:cubicBezTo>
                    <a:pt x="1649" y="0"/>
                    <a:pt x="1615" y="19"/>
                    <a:pt x="1602" y="58"/>
                  </a:cubicBezTo>
                  <a:cubicBezTo>
                    <a:pt x="1502" y="258"/>
                    <a:pt x="1402" y="425"/>
                    <a:pt x="1335" y="625"/>
                  </a:cubicBezTo>
                  <a:cubicBezTo>
                    <a:pt x="1268" y="826"/>
                    <a:pt x="1168" y="1059"/>
                    <a:pt x="1101" y="1259"/>
                  </a:cubicBezTo>
                  <a:cubicBezTo>
                    <a:pt x="935" y="1626"/>
                    <a:pt x="801" y="2026"/>
                    <a:pt x="668" y="2427"/>
                  </a:cubicBezTo>
                  <a:cubicBezTo>
                    <a:pt x="534" y="2827"/>
                    <a:pt x="401" y="3227"/>
                    <a:pt x="301" y="3628"/>
                  </a:cubicBezTo>
                  <a:cubicBezTo>
                    <a:pt x="234" y="3794"/>
                    <a:pt x="1" y="4428"/>
                    <a:pt x="301" y="4495"/>
                  </a:cubicBezTo>
                  <a:cubicBezTo>
                    <a:pt x="322" y="4502"/>
                    <a:pt x="342" y="4505"/>
                    <a:pt x="361" y="4505"/>
                  </a:cubicBezTo>
                  <a:cubicBezTo>
                    <a:pt x="619" y="4505"/>
                    <a:pt x="737" y="3916"/>
                    <a:pt x="768" y="3761"/>
                  </a:cubicBezTo>
                  <a:cubicBezTo>
                    <a:pt x="901" y="3327"/>
                    <a:pt x="1001" y="2960"/>
                    <a:pt x="1135" y="2560"/>
                  </a:cubicBezTo>
                  <a:cubicBezTo>
                    <a:pt x="1268" y="2160"/>
                    <a:pt x="1402" y="1760"/>
                    <a:pt x="1502" y="1359"/>
                  </a:cubicBezTo>
                  <a:cubicBezTo>
                    <a:pt x="1635" y="959"/>
                    <a:pt x="1735" y="525"/>
                    <a:pt x="1802" y="125"/>
                  </a:cubicBezTo>
                  <a:cubicBezTo>
                    <a:pt x="1802" y="44"/>
                    <a:pt x="1741" y="0"/>
                    <a:pt x="16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75"/>
            <p:cNvSpPr/>
            <p:nvPr/>
          </p:nvSpPr>
          <p:spPr>
            <a:xfrm rot="2074513">
              <a:off x="2951730" y="1451213"/>
              <a:ext cx="45601" cy="116928"/>
            </a:xfrm>
            <a:custGeom>
              <a:rect b="b" l="l" r="r" t="t"/>
              <a:pathLst>
                <a:path extrusionOk="0" h="4677" w="1824">
                  <a:moveTo>
                    <a:pt x="1651" y="0"/>
                  </a:moveTo>
                  <a:cubicBezTo>
                    <a:pt x="1613" y="0"/>
                    <a:pt x="1579" y="19"/>
                    <a:pt x="1568" y="63"/>
                  </a:cubicBezTo>
                  <a:lnTo>
                    <a:pt x="1568" y="97"/>
                  </a:lnTo>
                  <a:cubicBezTo>
                    <a:pt x="1235" y="864"/>
                    <a:pt x="934" y="1631"/>
                    <a:pt x="701" y="2432"/>
                  </a:cubicBezTo>
                  <a:cubicBezTo>
                    <a:pt x="568" y="2865"/>
                    <a:pt x="434" y="3232"/>
                    <a:pt x="334" y="3666"/>
                  </a:cubicBezTo>
                  <a:cubicBezTo>
                    <a:pt x="267" y="3866"/>
                    <a:pt x="0" y="4533"/>
                    <a:pt x="301" y="4667"/>
                  </a:cubicBezTo>
                  <a:cubicBezTo>
                    <a:pt x="323" y="4673"/>
                    <a:pt x="344" y="4677"/>
                    <a:pt x="364" y="4677"/>
                  </a:cubicBezTo>
                  <a:cubicBezTo>
                    <a:pt x="647" y="4677"/>
                    <a:pt x="737" y="4055"/>
                    <a:pt x="768" y="3900"/>
                  </a:cubicBezTo>
                  <a:cubicBezTo>
                    <a:pt x="868" y="3499"/>
                    <a:pt x="968" y="3066"/>
                    <a:pt x="1101" y="2665"/>
                  </a:cubicBezTo>
                  <a:cubicBezTo>
                    <a:pt x="1335" y="1831"/>
                    <a:pt x="1568" y="997"/>
                    <a:pt x="1802" y="164"/>
                  </a:cubicBezTo>
                  <a:cubicBezTo>
                    <a:pt x="1824" y="75"/>
                    <a:pt x="1728" y="0"/>
                    <a:pt x="16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75"/>
            <p:cNvSpPr/>
            <p:nvPr/>
          </p:nvSpPr>
          <p:spPr>
            <a:xfrm rot="2074513">
              <a:off x="2975723" y="1464995"/>
              <a:ext cx="48401" cy="126428"/>
            </a:xfrm>
            <a:custGeom>
              <a:rect b="b" l="l" r="r" t="t"/>
              <a:pathLst>
                <a:path extrusionOk="0" h="5057" w="1936">
                  <a:moveTo>
                    <a:pt x="1761" y="0"/>
                  </a:moveTo>
                  <a:cubicBezTo>
                    <a:pt x="1687" y="0"/>
                    <a:pt x="1614" y="80"/>
                    <a:pt x="1635" y="186"/>
                  </a:cubicBezTo>
                  <a:cubicBezTo>
                    <a:pt x="1635" y="253"/>
                    <a:pt x="1568" y="386"/>
                    <a:pt x="1535" y="453"/>
                  </a:cubicBezTo>
                  <a:cubicBezTo>
                    <a:pt x="1501" y="553"/>
                    <a:pt x="1435" y="686"/>
                    <a:pt x="1401" y="820"/>
                  </a:cubicBezTo>
                  <a:cubicBezTo>
                    <a:pt x="1335" y="1053"/>
                    <a:pt x="1235" y="1287"/>
                    <a:pt x="1168" y="1554"/>
                  </a:cubicBezTo>
                  <a:lnTo>
                    <a:pt x="701" y="2888"/>
                  </a:lnTo>
                  <a:cubicBezTo>
                    <a:pt x="567" y="3355"/>
                    <a:pt x="434" y="3822"/>
                    <a:pt x="301" y="4256"/>
                  </a:cubicBezTo>
                  <a:cubicBezTo>
                    <a:pt x="234" y="4422"/>
                    <a:pt x="0" y="5056"/>
                    <a:pt x="367" y="5056"/>
                  </a:cubicBezTo>
                  <a:cubicBezTo>
                    <a:pt x="701" y="5056"/>
                    <a:pt x="801" y="4256"/>
                    <a:pt x="868" y="4022"/>
                  </a:cubicBezTo>
                  <a:cubicBezTo>
                    <a:pt x="1001" y="3589"/>
                    <a:pt x="1134" y="3122"/>
                    <a:pt x="1301" y="2655"/>
                  </a:cubicBezTo>
                  <a:cubicBezTo>
                    <a:pt x="1435" y="2221"/>
                    <a:pt x="1568" y="1754"/>
                    <a:pt x="1668" y="1287"/>
                  </a:cubicBezTo>
                  <a:cubicBezTo>
                    <a:pt x="1735" y="1053"/>
                    <a:pt x="1802" y="787"/>
                    <a:pt x="1868" y="553"/>
                  </a:cubicBezTo>
                  <a:cubicBezTo>
                    <a:pt x="1935" y="386"/>
                    <a:pt x="1935" y="219"/>
                    <a:pt x="1868" y="86"/>
                  </a:cubicBezTo>
                  <a:cubicBezTo>
                    <a:pt x="1844" y="26"/>
                    <a:pt x="1803" y="0"/>
                    <a:pt x="17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75"/>
            <p:cNvSpPr/>
            <p:nvPr/>
          </p:nvSpPr>
          <p:spPr>
            <a:xfrm rot="2074513">
              <a:off x="3001483" y="1492268"/>
              <a:ext cx="44726" cy="119428"/>
            </a:xfrm>
            <a:custGeom>
              <a:rect b="b" l="l" r="r" t="t"/>
              <a:pathLst>
                <a:path extrusionOk="0" h="4777" w="1789">
                  <a:moveTo>
                    <a:pt x="1649" y="0"/>
                  </a:moveTo>
                  <a:cubicBezTo>
                    <a:pt x="1605" y="0"/>
                    <a:pt x="1560" y="22"/>
                    <a:pt x="1535" y="73"/>
                  </a:cubicBezTo>
                  <a:lnTo>
                    <a:pt x="1568" y="73"/>
                  </a:lnTo>
                  <a:cubicBezTo>
                    <a:pt x="1301" y="874"/>
                    <a:pt x="968" y="1641"/>
                    <a:pt x="701" y="2408"/>
                  </a:cubicBezTo>
                  <a:cubicBezTo>
                    <a:pt x="567" y="2842"/>
                    <a:pt x="434" y="3209"/>
                    <a:pt x="301" y="3609"/>
                  </a:cubicBezTo>
                  <a:cubicBezTo>
                    <a:pt x="234" y="3809"/>
                    <a:pt x="167" y="4042"/>
                    <a:pt x="100" y="4209"/>
                  </a:cubicBezTo>
                  <a:cubicBezTo>
                    <a:pt x="0" y="4376"/>
                    <a:pt x="0" y="4576"/>
                    <a:pt x="100" y="4710"/>
                  </a:cubicBezTo>
                  <a:cubicBezTo>
                    <a:pt x="134" y="4743"/>
                    <a:pt x="167" y="4776"/>
                    <a:pt x="234" y="4776"/>
                  </a:cubicBezTo>
                  <a:cubicBezTo>
                    <a:pt x="401" y="4710"/>
                    <a:pt x="467" y="4610"/>
                    <a:pt x="534" y="4443"/>
                  </a:cubicBezTo>
                  <a:cubicBezTo>
                    <a:pt x="601" y="4276"/>
                    <a:pt x="667" y="4009"/>
                    <a:pt x="734" y="3776"/>
                  </a:cubicBezTo>
                  <a:cubicBezTo>
                    <a:pt x="868" y="3375"/>
                    <a:pt x="1001" y="3008"/>
                    <a:pt x="1101" y="2608"/>
                  </a:cubicBezTo>
                  <a:cubicBezTo>
                    <a:pt x="1368" y="1774"/>
                    <a:pt x="1601" y="974"/>
                    <a:pt x="1768" y="140"/>
                  </a:cubicBezTo>
                  <a:cubicBezTo>
                    <a:pt x="1789" y="57"/>
                    <a:pt x="1720" y="0"/>
                    <a:pt x="16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75"/>
            <p:cNvSpPr/>
            <p:nvPr/>
          </p:nvSpPr>
          <p:spPr>
            <a:xfrm rot="2074513">
              <a:off x="3021672" y="1513089"/>
              <a:ext cx="49776" cy="117778"/>
            </a:xfrm>
            <a:custGeom>
              <a:rect b="b" l="l" r="r" t="t"/>
              <a:pathLst>
                <a:path extrusionOk="0" h="4711" w="1991">
                  <a:moveTo>
                    <a:pt x="1832" y="1"/>
                  </a:moveTo>
                  <a:cubicBezTo>
                    <a:pt x="1794" y="1"/>
                    <a:pt x="1757" y="19"/>
                    <a:pt x="1735" y="64"/>
                  </a:cubicBezTo>
                  <a:lnTo>
                    <a:pt x="1768" y="64"/>
                  </a:lnTo>
                  <a:cubicBezTo>
                    <a:pt x="1401" y="864"/>
                    <a:pt x="1068" y="1632"/>
                    <a:pt x="801" y="2465"/>
                  </a:cubicBezTo>
                  <a:cubicBezTo>
                    <a:pt x="667" y="2866"/>
                    <a:pt x="534" y="3299"/>
                    <a:pt x="367" y="3700"/>
                  </a:cubicBezTo>
                  <a:cubicBezTo>
                    <a:pt x="334" y="3900"/>
                    <a:pt x="0" y="4600"/>
                    <a:pt x="334" y="4700"/>
                  </a:cubicBezTo>
                  <a:cubicBezTo>
                    <a:pt x="354" y="4707"/>
                    <a:pt x="374" y="4711"/>
                    <a:pt x="393" y="4711"/>
                  </a:cubicBezTo>
                  <a:cubicBezTo>
                    <a:pt x="648" y="4711"/>
                    <a:pt x="739" y="4122"/>
                    <a:pt x="801" y="3967"/>
                  </a:cubicBezTo>
                  <a:cubicBezTo>
                    <a:pt x="934" y="3533"/>
                    <a:pt x="1068" y="3133"/>
                    <a:pt x="1201" y="2699"/>
                  </a:cubicBezTo>
                  <a:cubicBezTo>
                    <a:pt x="1468" y="1865"/>
                    <a:pt x="1735" y="1031"/>
                    <a:pt x="1968" y="164"/>
                  </a:cubicBezTo>
                  <a:cubicBezTo>
                    <a:pt x="1990" y="75"/>
                    <a:pt x="1909" y="1"/>
                    <a:pt x="1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75"/>
            <p:cNvSpPr/>
            <p:nvPr/>
          </p:nvSpPr>
          <p:spPr>
            <a:xfrm rot="2074513">
              <a:off x="3052057" y="1530869"/>
              <a:ext cx="44701" cy="110002"/>
            </a:xfrm>
            <a:custGeom>
              <a:rect b="b" l="l" r="r" t="t"/>
              <a:pathLst>
                <a:path extrusionOk="0" h="4400" w="1788">
                  <a:moveTo>
                    <a:pt x="1647" y="0"/>
                  </a:moveTo>
                  <a:cubicBezTo>
                    <a:pt x="1598" y="0"/>
                    <a:pt x="1549" y="27"/>
                    <a:pt x="1535" y="83"/>
                  </a:cubicBezTo>
                  <a:lnTo>
                    <a:pt x="1501" y="83"/>
                  </a:lnTo>
                  <a:cubicBezTo>
                    <a:pt x="1201" y="817"/>
                    <a:pt x="934" y="1517"/>
                    <a:pt x="668" y="2251"/>
                  </a:cubicBezTo>
                  <a:lnTo>
                    <a:pt x="301" y="3318"/>
                  </a:lnTo>
                  <a:cubicBezTo>
                    <a:pt x="201" y="3619"/>
                    <a:pt x="0" y="4052"/>
                    <a:pt x="167" y="4352"/>
                  </a:cubicBezTo>
                  <a:cubicBezTo>
                    <a:pt x="191" y="4376"/>
                    <a:pt x="231" y="4400"/>
                    <a:pt x="276" y="4400"/>
                  </a:cubicBezTo>
                  <a:cubicBezTo>
                    <a:pt x="295" y="4400"/>
                    <a:pt x="314" y="4396"/>
                    <a:pt x="334" y="4386"/>
                  </a:cubicBezTo>
                  <a:cubicBezTo>
                    <a:pt x="634" y="4252"/>
                    <a:pt x="701" y="3785"/>
                    <a:pt x="768" y="3485"/>
                  </a:cubicBezTo>
                  <a:cubicBezTo>
                    <a:pt x="901" y="3118"/>
                    <a:pt x="1001" y="2751"/>
                    <a:pt x="1135" y="2384"/>
                  </a:cubicBezTo>
                  <a:cubicBezTo>
                    <a:pt x="1368" y="1651"/>
                    <a:pt x="1535" y="883"/>
                    <a:pt x="1768" y="149"/>
                  </a:cubicBezTo>
                  <a:cubicBezTo>
                    <a:pt x="1788" y="52"/>
                    <a:pt x="1717" y="0"/>
                    <a:pt x="1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75"/>
            <p:cNvSpPr/>
            <p:nvPr/>
          </p:nvSpPr>
          <p:spPr>
            <a:xfrm rot="2074513">
              <a:off x="3083363" y="1551626"/>
              <a:ext cx="52026" cy="115078"/>
            </a:xfrm>
            <a:custGeom>
              <a:rect b="b" l="l" r="r" t="t"/>
              <a:pathLst>
                <a:path extrusionOk="0" h="4603" w="2081">
                  <a:moveTo>
                    <a:pt x="1843" y="1"/>
                  </a:moveTo>
                  <a:cubicBezTo>
                    <a:pt x="1788" y="1"/>
                    <a:pt x="1735" y="23"/>
                    <a:pt x="1702" y="77"/>
                  </a:cubicBezTo>
                  <a:cubicBezTo>
                    <a:pt x="1368" y="811"/>
                    <a:pt x="1035" y="1545"/>
                    <a:pt x="735" y="2312"/>
                  </a:cubicBezTo>
                  <a:cubicBezTo>
                    <a:pt x="601" y="2679"/>
                    <a:pt x="434" y="3079"/>
                    <a:pt x="334" y="3446"/>
                  </a:cubicBezTo>
                  <a:cubicBezTo>
                    <a:pt x="234" y="3747"/>
                    <a:pt x="1" y="4247"/>
                    <a:pt x="201" y="4547"/>
                  </a:cubicBezTo>
                  <a:cubicBezTo>
                    <a:pt x="221" y="4586"/>
                    <a:pt x="263" y="4602"/>
                    <a:pt x="308" y="4602"/>
                  </a:cubicBezTo>
                  <a:cubicBezTo>
                    <a:pt x="340" y="4602"/>
                    <a:pt x="373" y="4594"/>
                    <a:pt x="401" y="4581"/>
                  </a:cubicBezTo>
                  <a:cubicBezTo>
                    <a:pt x="701" y="4414"/>
                    <a:pt x="735" y="3880"/>
                    <a:pt x="801" y="3580"/>
                  </a:cubicBezTo>
                  <a:cubicBezTo>
                    <a:pt x="935" y="3213"/>
                    <a:pt x="1035" y="2846"/>
                    <a:pt x="1168" y="2479"/>
                  </a:cubicBezTo>
                  <a:lnTo>
                    <a:pt x="2036" y="211"/>
                  </a:lnTo>
                  <a:cubicBezTo>
                    <a:pt x="2081" y="98"/>
                    <a:pt x="1958" y="1"/>
                    <a:pt x="18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75"/>
            <p:cNvSpPr/>
            <p:nvPr/>
          </p:nvSpPr>
          <p:spPr>
            <a:xfrm rot="2074513">
              <a:off x="3114813" y="1571522"/>
              <a:ext cx="44776" cy="108202"/>
            </a:xfrm>
            <a:custGeom>
              <a:rect b="b" l="l" r="r" t="t"/>
              <a:pathLst>
                <a:path extrusionOk="0" h="4328" w="1791">
                  <a:moveTo>
                    <a:pt x="1603" y="1"/>
                  </a:moveTo>
                  <a:cubicBezTo>
                    <a:pt x="1562" y="1"/>
                    <a:pt x="1523" y="20"/>
                    <a:pt x="1501" y="63"/>
                  </a:cubicBezTo>
                  <a:cubicBezTo>
                    <a:pt x="1234" y="730"/>
                    <a:pt x="934" y="1397"/>
                    <a:pt x="667" y="2064"/>
                  </a:cubicBezTo>
                  <a:cubicBezTo>
                    <a:pt x="567" y="2398"/>
                    <a:pt x="434" y="2731"/>
                    <a:pt x="300" y="3065"/>
                  </a:cubicBezTo>
                  <a:cubicBezTo>
                    <a:pt x="134" y="3398"/>
                    <a:pt x="34" y="3765"/>
                    <a:pt x="0" y="4132"/>
                  </a:cubicBezTo>
                  <a:cubicBezTo>
                    <a:pt x="0" y="4245"/>
                    <a:pt x="92" y="4328"/>
                    <a:pt x="203" y="4328"/>
                  </a:cubicBezTo>
                  <a:cubicBezTo>
                    <a:pt x="256" y="4328"/>
                    <a:pt x="313" y="4309"/>
                    <a:pt x="367" y="4266"/>
                  </a:cubicBezTo>
                  <a:cubicBezTo>
                    <a:pt x="567" y="3965"/>
                    <a:pt x="701" y="3632"/>
                    <a:pt x="767" y="3298"/>
                  </a:cubicBezTo>
                  <a:lnTo>
                    <a:pt x="1134" y="2264"/>
                  </a:lnTo>
                  <a:cubicBezTo>
                    <a:pt x="1368" y="1597"/>
                    <a:pt x="1568" y="897"/>
                    <a:pt x="1768" y="196"/>
                  </a:cubicBezTo>
                  <a:cubicBezTo>
                    <a:pt x="1791" y="83"/>
                    <a:pt x="1691" y="1"/>
                    <a:pt x="16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75"/>
            <p:cNvSpPr/>
            <p:nvPr/>
          </p:nvSpPr>
          <p:spPr>
            <a:xfrm rot="2074513">
              <a:off x="3130074" y="1587931"/>
              <a:ext cx="46726" cy="111002"/>
            </a:xfrm>
            <a:custGeom>
              <a:rect b="b" l="l" r="r" t="t"/>
              <a:pathLst>
                <a:path extrusionOk="0" h="4440" w="1869">
                  <a:moveTo>
                    <a:pt x="1635" y="1"/>
                  </a:moveTo>
                  <a:cubicBezTo>
                    <a:pt x="1547" y="1"/>
                    <a:pt x="1537" y="131"/>
                    <a:pt x="1581" y="184"/>
                  </a:cubicBezTo>
                  <a:lnTo>
                    <a:pt x="1581" y="184"/>
                  </a:lnTo>
                  <a:cubicBezTo>
                    <a:pt x="1405" y="462"/>
                    <a:pt x="1259" y="768"/>
                    <a:pt x="1168" y="1102"/>
                  </a:cubicBezTo>
                  <a:cubicBezTo>
                    <a:pt x="1002" y="1435"/>
                    <a:pt x="868" y="1769"/>
                    <a:pt x="735" y="2102"/>
                  </a:cubicBezTo>
                  <a:cubicBezTo>
                    <a:pt x="601" y="2469"/>
                    <a:pt x="468" y="2803"/>
                    <a:pt x="334" y="3136"/>
                  </a:cubicBezTo>
                  <a:cubicBezTo>
                    <a:pt x="201" y="3470"/>
                    <a:pt x="68" y="3837"/>
                    <a:pt x="1" y="4204"/>
                  </a:cubicBezTo>
                  <a:cubicBezTo>
                    <a:pt x="1" y="4363"/>
                    <a:pt x="120" y="4439"/>
                    <a:pt x="237" y="4439"/>
                  </a:cubicBezTo>
                  <a:cubicBezTo>
                    <a:pt x="316" y="4439"/>
                    <a:pt x="394" y="4404"/>
                    <a:pt x="434" y="4337"/>
                  </a:cubicBezTo>
                  <a:cubicBezTo>
                    <a:pt x="601" y="4004"/>
                    <a:pt x="768" y="3670"/>
                    <a:pt x="835" y="3303"/>
                  </a:cubicBezTo>
                  <a:cubicBezTo>
                    <a:pt x="968" y="2936"/>
                    <a:pt x="1102" y="2603"/>
                    <a:pt x="1235" y="2236"/>
                  </a:cubicBezTo>
                  <a:cubicBezTo>
                    <a:pt x="1335" y="1902"/>
                    <a:pt x="1469" y="1569"/>
                    <a:pt x="1569" y="1202"/>
                  </a:cubicBezTo>
                  <a:cubicBezTo>
                    <a:pt x="1702" y="868"/>
                    <a:pt x="1802" y="501"/>
                    <a:pt x="1869" y="168"/>
                  </a:cubicBezTo>
                  <a:cubicBezTo>
                    <a:pt x="1869" y="67"/>
                    <a:pt x="1802" y="1"/>
                    <a:pt x="17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75"/>
            <p:cNvSpPr/>
            <p:nvPr/>
          </p:nvSpPr>
          <p:spPr>
            <a:xfrm rot="2074513">
              <a:off x="3146054" y="1601020"/>
              <a:ext cx="45876" cy="123478"/>
            </a:xfrm>
            <a:custGeom>
              <a:rect b="b" l="l" r="r" t="t"/>
              <a:pathLst>
                <a:path extrusionOk="0" h="4939" w="1835">
                  <a:moveTo>
                    <a:pt x="1701" y="0"/>
                  </a:moveTo>
                  <a:cubicBezTo>
                    <a:pt x="1435" y="334"/>
                    <a:pt x="1268" y="667"/>
                    <a:pt x="1168" y="1068"/>
                  </a:cubicBezTo>
                  <a:cubicBezTo>
                    <a:pt x="1001" y="1468"/>
                    <a:pt x="834" y="1935"/>
                    <a:pt x="701" y="2335"/>
                  </a:cubicBezTo>
                  <a:lnTo>
                    <a:pt x="267" y="3603"/>
                  </a:lnTo>
                  <a:cubicBezTo>
                    <a:pt x="100" y="4003"/>
                    <a:pt x="0" y="4403"/>
                    <a:pt x="34" y="4837"/>
                  </a:cubicBezTo>
                  <a:cubicBezTo>
                    <a:pt x="55" y="4902"/>
                    <a:pt x="118" y="4938"/>
                    <a:pt x="178" y="4938"/>
                  </a:cubicBezTo>
                  <a:cubicBezTo>
                    <a:pt x="211" y="4938"/>
                    <a:pt x="243" y="4927"/>
                    <a:pt x="267" y="4904"/>
                  </a:cubicBezTo>
                  <a:cubicBezTo>
                    <a:pt x="534" y="4603"/>
                    <a:pt x="734" y="4236"/>
                    <a:pt x="801" y="3803"/>
                  </a:cubicBezTo>
                  <a:lnTo>
                    <a:pt x="1234" y="2569"/>
                  </a:lnTo>
                  <a:cubicBezTo>
                    <a:pt x="1368" y="2135"/>
                    <a:pt x="1468" y="1735"/>
                    <a:pt x="1601" y="1301"/>
                  </a:cubicBezTo>
                  <a:cubicBezTo>
                    <a:pt x="1735" y="934"/>
                    <a:pt x="1835" y="500"/>
                    <a:pt x="1835" y="100"/>
                  </a:cubicBezTo>
                  <a:cubicBezTo>
                    <a:pt x="1835" y="51"/>
                    <a:pt x="1799" y="20"/>
                    <a:pt x="1767" y="20"/>
                  </a:cubicBezTo>
                  <a:cubicBezTo>
                    <a:pt x="1755" y="20"/>
                    <a:pt x="1744" y="25"/>
                    <a:pt x="1735" y="33"/>
                  </a:cubicBezTo>
                  <a:lnTo>
                    <a:pt x="170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75"/>
            <p:cNvSpPr/>
            <p:nvPr/>
          </p:nvSpPr>
          <p:spPr>
            <a:xfrm rot="2074513">
              <a:off x="3155219" y="1667903"/>
              <a:ext cx="33951" cy="97477"/>
            </a:xfrm>
            <a:custGeom>
              <a:rect b="b" l="l" r="r" t="t"/>
              <a:pathLst>
                <a:path extrusionOk="0" h="3899" w="1358">
                  <a:moveTo>
                    <a:pt x="1212" y="1"/>
                  </a:moveTo>
                  <a:cubicBezTo>
                    <a:pt x="1178" y="1"/>
                    <a:pt x="1147" y="23"/>
                    <a:pt x="1135" y="80"/>
                  </a:cubicBezTo>
                  <a:cubicBezTo>
                    <a:pt x="868" y="680"/>
                    <a:pt x="635" y="1281"/>
                    <a:pt x="435" y="1914"/>
                  </a:cubicBezTo>
                  <a:cubicBezTo>
                    <a:pt x="335" y="2215"/>
                    <a:pt x="234" y="2548"/>
                    <a:pt x="168" y="2848"/>
                  </a:cubicBezTo>
                  <a:cubicBezTo>
                    <a:pt x="34" y="3149"/>
                    <a:pt x="1" y="3482"/>
                    <a:pt x="68" y="3782"/>
                  </a:cubicBezTo>
                  <a:cubicBezTo>
                    <a:pt x="89" y="3848"/>
                    <a:pt x="168" y="3899"/>
                    <a:pt x="238" y="3899"/>
                  </a:cubicBezTo>
                  <a:cubicBezTo>
                    <a:pt x="276" y="3899"/>
                    <a:pt x="311" y="3884"/>
                    <a:pt x="335" y="3849"/>
                  </a:cubicBezTo>
                  <a:cubicBezTo>
                    <a:pt x="501" y="3582"/>
                    <a:pt x="601" y="3282"/>
                    <a:pt x="635" y="2982"/>
                  </a:cubicBezTo>
                  <a:cubicBezTo>
                    <a:pt x="701" y="2682"/>
                    <a:pt x="802" y="2381"/>
                    <a:pt x="902" y="2081"/>
                  </a:cubicBezTo>
                  <a:cubicBezTo>
                    <a:pt x="1068" y="1447"/>
                    <a:pt x="1235" y="814"/>
                    <a:pt x="1335" y="146"/>
                  </a:cubicBezTo>
                  <a:cubicBezTo>
                    <a:pt x="1357" y="81"/>
                    <a:pt x="1278" y="1"/>
                    <a:pt x="1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75"/>
            <p:cNvSpPr/>
            <p:nvPr/>
          </p:nvSpPr>
          <p:spPr>
            <a:xfrm rot="2074513">
              <a:off x="3187079" y="1668645"/>
              <a:ext cx="30051" cy="99327"/>
            </a:xfrm>
            <a:custGeom>
              <a:rect b="b" l="l" r="r" t="t"/>
              <a:pathLst>
                <a:path extrusionOk="0" h="3973" w="1202">
                  <a:moveTo>
                    <a:pt x="1073" y="1"/>
                  </a:moveTo>
                  <a:cubicBezTo>
                    <a:pt x="1034" y="1"/>
                    <a:pt x="994" y="23"/>
                    <a:pt x="968" y="74"/>
                  </a:cubicBezTo>
                  <a:cubicBezTo>
                    <a:pt x="735" y="674"/>
                    <a:pt x="534" y="1274"/>
                    <a:pt x="401" y="1908"/>
                  </a:cubicBezTo>
                  <a:cubicBezTo>
                    <a:pt x="334" y="2208"/>
                    <a:pt x="268" y="2542"/>
                    <a:pt x="168" y="2842"/>
                  </a:cubicBezTo>
                  <a:cubicBezTo>
                    <a:pt x="67" y="3142"/>
                    <a:pt x="1" y="3476"/>
                    <a:pt x="1" y="3810"/>
                  </a:cubicBezTo>
                  <a:cubicBezTo>
                    <a:pt x="1" y="3909"/>
                    <a:pt x="96" y="3973"/>
                    <a:pt x="193" y="3973"/>
                  </a:cubicBezTo>
                  <a:cubicBezTo>
                    <a:pt x="260" y="3973"/>
                    <a:pt x="327" y="3944"/>
                    <a:pt x="368" y="3876"/>
                  </a:cubicBezTo>
                  <a:cubicBezTo>
                    <a:pt x="501" y="3609"/>
                    <a:pt x="568" y="3309"/>
                    <a:pt x="635" y="3009"/>
                  </a:cubicBezTo>
                  <a:cubicBezTo>
                    <a:pt x="701" y="2675"/>
                    <a:pt x="768" y="2342"/>
                    <a:pt x="868" y="2042"/>
                  </a:cubicBezTo>
                  <a:cubicBezTo>
                    <a:pt x="935" y="1708"/>
                    <a:pt x="1001" y="1408"/>
                    <a:pt x="1068" y="1108"/>
                  </a:cubicBezTo>
                  <a:cubicBezTo>
                    <a:pt x="1135" y="774"/>
                    <a:pt x="1202" y="474"/>
                    <a:pt x="1202" y="140"/>
                  </a:cubicBezTo>
                  <a:cubicBezTo>
                    <a:pt x="1202" y="58"/>
                    <a:pt x="1138" y="1"/>
                    <a:pt x="10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75"/>
            <p:cNvSpPr/>
            <p:nvPr/>
          </p:nvSpPr>
          <p:spPr>
            <a:xfrm rot="2074513">
              <a:off x="3230352" y="1661341"/>
              <a:ext cx="24726" cy="104327"/>
            </a:xfrm>
            <a:custGeom>
              <a:rect b="b" l="l" r="r" t="t"/>
              <a:pathLst>
                <a:path extrusionOk="0" h="4173" w="989">
                  <a:moveTo>
                    <a:pt x="826" y="0"/>
                  </a:moveTo>
                  <a:cubicBezTo>
                    <a:pt x="784" y="0"/>
                    <a:pt x="746" y="26"/>
                    <a:pt x="734" y="86"/>
                  </a:cubicBezTo>
                  <a:lnTo>
                    <a:pt x="734" y="119"/>
                  </a:lnTo>
                  <a:cubicBezTo>
                    <a:pt x="534" y="787"/>
                    <a:pt x="367" y="1487"/>
                    <a:pt x="267" y="2188"/>
                  </a:cubicBezTo>
                  <a:cubicBezTo>
                    <a:pt x="200" y="2521"/>
                    <a:pt x="133" y="2855"/>
                    <a:pt x="100" y="3188"/>
                  </a:cubicBezTo>
                  <a:cubicBezTo>
                    <a:pt x="0" y="3489"/>
                    <a:pt x="0" y="3822"/>
                    <a:pt x="100" y="4122"/>
                  </a:cubicBezTo>
                  <a:cubicBezTo>
                    <a:pt x="117" y="4156"/>
                    <a:pt x="142" y="4172"/>
                    <a:pt x="167" y="4172"/>
                  </a:cubicBezTo>
                  <a:cubicBezTo>
                    <a:pt x="192" y="4172"/>
                    <a:pt x="217" y="4156"/>
                    <a:pt x="234" y="4122"/>
                  </a:cubicBezTo>
                  <a:cubicBezTo>
                    <a:pt x="400" y="3855"/>
                    <a:pt x="500" y="3555"/>
                    <a:pt x="500" y="3222"/>
                  </a:cubicBezTo>
                  <a:lnTo>
                    <a:pt x="667" y="2221"/>
                  </a:lnTo>
                  <a:cubicBezTo>
                    <a:pt x="767" y="1554"/>
                    <a:pt x="867" y="853"/>
                    <a:pt x="967" y="186"/>
                  </a:cubicBezTo>
                  <a:cubicBezTo>
                    <a:pt x="989" y="80"/>
                    <a:pt x="901" y="0"/>
                    <a:pt x="8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75"/>
            <p:cNvSpPr/>
            <p:nvPr/>
          </p:nvSpPr>
          <p:spPr>
            <a:xfrm rot="2074513">
              <a:off x="3278416" y="1645802"/>
              <a:ext cx="27201" cy="108327"/>
            </a:xfrm>
            <a:custGeom>
              <a:rect b="b" l="l" r="r" t="t"/>
              <a:pathLst>
                <a:path extrusionOk="0" h="4333" w="1088">
                  <a:moveTo>
                    <a:pt x="942" y="0"/>
                  </a:moveTo>
                  <a:cubicBezTo>
                    <a:pt x="894" y="0"/>
                    <a:pt x="848" y="29"/>
                    <a:pt x="835" y="97"/>
                  </a:cubicBezTo>
                  <a:cubicBezTo>
                    <a:pt x="668" y="830"/>
                    <a:pt x="468" y="1564"/>
                    <a:pt x="334" y="2298"/>
                  </a:cubicBezTo>
                  <a:cubicBezTo>
                    <a:pt x="267" y="2665"/>
                    <a:pt x="201" y="3032"/>
                    <a:pt x="167" y="3399"/>
                  </a:cubicBezTo>
                  <a:cubicBezTo>
                    <a:pt x="134" y="3666"/>
                    <a:pt x="1" y="4099"/>
                    <a:pt x="234" y="4333"/>
                  </a:cubicBezTo>
                  <a:lnTo>
                    <a:pt x="301" y="4333"/>
                  </a:lnTo>
                  <a:cubicBezTo>
                    <a:pt x="568" y="4166"/>
                    <a:pt x="534" y="3733"/>
                    <a:pt x="601" y="3432"/>
                  </a:cubicBezTo>
                  <a:cubicBezTo>
                    <a:pt x="634" y="3099"/>
                    <a:pt x="668" y="2732"/>
                    <a:pt x="734" y="2365"/>
                  </a:cubicBezTo>
                  <a:cubicBezTo>
                    <a:pt x="835" y="1631"/>
                    <a:pt x="935" y="897"/>
                    <a:pt x="1068" y="163"/>
                  </a:cubicBezTo>
                  <a:cubicBezTo>
                    <a:pt x="1088" y="64"/>
                    <a:pt x="1013" y="0"/>
                    <a:pt x="9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75"/>
            <p:cNvSpPr/>
            <p:nvPr/>
          </p:nvSpPr>
          <p:spPr>
            <a:xfrm rot="2074513">
              <a:off x="3327232" y="1642647"/>
              <a:ext cx="28026" cy="102577"/>
            </a:xfrm>
            <a:custGeom>
              <a:rect b="b" l="l" r="r" t="t"/>
              <a:pathLst>
                <a:path extrusionOk="0" h="4103" w="1121">
                  <a:moveTo>
                    <a:pt x="954" y="0"/>
                  </a:moveTo>
                  <a:cubicBezTo>
                    <a:pt x="899" y="0"/>
                    <a:pt x="848" y="29"/>
                    <a:pt x="834" y="97"/>
                  </a:cubicBezTo>
                  <a:cubicBezTo>
                    <a:pt x="667" y="764"/>
                    <a:pt x="501" y="1431"/>
                    <a:pt x="367" y="2098"/>
                  </a:cubicBezTo>
                  <a:cubicBezTo>
                    <a:pt x="301" y="2398"/>
                    <a:pt x="234" y="2732"/>
                    <a:pt x="167" y="3032"/>
                  </a:cubicBezTo>
                  <a:cubicBezTo>
                    <a:pt x="34" y="3366"/>
                    <a:pt x="0" y="3699"/>
                    <a:pt x="67" y="4033"/>
                  </a:cubicBezTo>
                  <a:cubicBezTo>
                    <a:pt x="88" y="4074"/>
                    <a:pt x="134" y="4103"/>
                    <a:pt x="174" y="4103"/>
                  </a:cubicBezTo>
                  <a:cubicBezTo>
                    <a:pt x="199" y="4103"/>
                    <a:pt x="221" y="4092"/>
                    <a:pt x="234" y="4066"/>
                  </a:cubicBezTo>
                  <a:cubicBezTo>
                    <a:pt x="434" y="3799"/>
                    <a:pt x="534" y="3499"/>
                    <a:pt x="567" y="3166"/>
                  </a:cubicBezTo>
                  <a:lnTo>
                    <a:pt x="734" y="2198"/>
                  </a:lnTo>
                  <a:cubicBezTo>
                    <a:pt x="868" y="1531"/>
                    <a:pt x="968" y="831"/>
                    <a:pt x="1101" y="163"/>
                  </a:cubicBezTo>
                  <a:cubicBezTo>
                    <a:pt x="1121" y="64"/>
                    <a:pt x="1034" y="0"/>
                    <a:pt x="9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75"/>
            <p:cNvSpPr/>
            <p:nvPr/>
          </p:nvSpPr>
          <p:spPr>
            <a:xfrm rot="2074513">
              <a:off x="3371046" y="1645027"/>
              <a:ext cx="32551" cy="92527"/>
            </a:xfrm>
            <a:custGeom>
              <a:rect b="b" l="l" r="r" t="t"/>
              <a:pathLst>
                <a:path extrusionOk="0" h="3701" w="1302">
                  <a:moveTo>
                    <a:pt x="1132" y="0"/>
                  </a:moveTo>
                  <a:cubicBezTo>
                    <a:pt x="1079" y="0"/>
                    <a:pt x="1028" y="30"/>
                    <a:pt x="1002" y="95"/>
                  </a:cubicBezTo>
                  <a:cubicBezTo>
                    <a:pt x="802" y="695"/>
                    <a:pt x="568" y="1262"/>
                    <a:pt x="435" y="1863"/>
                  </a:cubicBezTo>
                  <a:cubicBezTo>
                    <a:pt x="268" y="2463"/>
                    <a:pt x="1" y="3064"/>
                    <a:pt x="201" y="3631"/>
                  </a:cubicBezTo>
                  <a:cubicBezTo>
                    <a:pt x="201" y="3672"/>
                    <a:pt x="239" y="3700"/>
                    <a:pt x="276" y="3700"/>
                  </a:cubicBezTo>
                  <a:cubicBezTo>
                    <a:pt x="299" y="3700"/>
                    <a:pt x="322" y="3689"/>
                    <a:pt x="335" y="3664"/>
                  </a:cubicBezTo>
                  <a:cubicBezTo>
                    <a:pt x="735" y="3230"/>
                    <a:pt x="768" y="2563"/>
                    <a:pt x="902" y="1996"/>
                  </a:cubicBezTo>
                  <a:cubicBezTo>
                    <a:pt x="1035" y="1462"/>
                    <a:pt x="1135" y="795"/>
                    <a:pt x="1302" y="195"/>
                  </a:cubicBezTo>
                  <a:cubicBezTo>
                    <a:pt x="1302" y="73"/>
                    <a:pt x="1215" y="0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4" name="Google Shape;9594;p75"/>
          <p:cNvGrpSpPr/>
          <p:nvPr/>
        </p:nvGrpSpPr>
        <p:grpSpPr>
          <a:xfrm>
            <a:off x="5807998" y="775650"/>
            <a:ext cx="1226076" cy="853893"/>
            <a:chOff x="5807998" y="775650"/>
            <a:chExt cx="1226076" cy="853893"/>
          </a:xfrm>
        </p:grpSpPr>
        <p:sp>
          <p:nvSpPr>
            <p:cNvPr id="9595" name="Google Shape;9595;p75"/>
            <p:cNvSpPr/>
            <p:nvPr/>
          </p:nvSpPr>
          <p:spPr>
            <a:xfrm rot="-1788842">
              <a:off x="5788877" y="1072767"/>
              <a:ext cx="1264318" cy="259659"/>
            </a:xfrm>
            <a:custGeom>
              <a:rect b="b" l="l" r="r" t="t"/>
              <a:pathLst>
                <a:path extrusionOk="0" h="12632" w="61507">
                  <a:moveTo>
                    <a:pt x="51109" y="811"/>
                  </a:moveTo>
                  <a:cubicBezTo>
                    <a:pt x="54303" y="811"/>
                    <a:pt x="57498" y="862"/>
                    <a:pt x="60692" y="862"/>
                  </a:cubicBezTo>
                  <a:cubicBezTo>
                    <a:pt x="60670" y="4334"/>
                    <a:pt x="60328" y="7806"/>
                    <a:pt x="60285" y="11278"/>
                  </a:cubicBezTo>
                  <a:cubicBezTo>
                    <a:pt x="59942" y="11363"/>
                    <a:pt x="59578" y="11406"/>
                    <a:pt x="59213" y="11428"/>
                  </a:cubicBezTo>
                  <a:cubicBezTo>
                    <a:pt x="59213" y="11385"/>
                    <a:pt x="59213" y="11342"/>
                    <a:pt x="59213" y="11299"/>
                  </a:cubicBezTo>
                  <a:cubicBezTo>
                    <a:pt x="59106" y="9970"/>
                    <a:pt x="59406" y="8663"/>
                    <a:pt x="59192" y="7313"/>
                  </a:cubicBezTo>
                  <a:cubicBezTo>
                    <a:pt x="59157" y="7107"/>
                    <a:pt x="59013" y="7018"/>
                    <a:pt x="58858" y="7018"/>
                  </a:cubicBezTo>
                  <a:cubicBezTo>
                    <a:pt x="58626" y="7018"/>
                    <a:pt x="58369" y="7219"/>
                    <a:pt x="58420" y="7527"/>
                  </a:cubicBezTo>
                  <a:cubicBezTo>
                    <a:pt x="58635" y="8792"/>
                    <a:pt x="58292" y="10035"/>
                    <a:pt x="58399" y="11299"/>
                  </a:cubicBezTo>
                  <a:cubicBezTo>
                    <a:pt x="58399" y="11363"/>
                    <a:pt x="58420" y="11406"/>
                    <a:pt x="58442" y="11449"/>
                  </a:cubicBezTo>
                  <a:cubicBezTo>
                    <a:pt x="58227" y="11449"/>
                    <a:pt x="58013" y="11449"/>
                    <a:pt x="57820" y="11471"/>
                  </a:cubicBezTo>
                  <a:lnTo>
                    <a:pt x="57006" y="11513"/>
                  </a:lnTo>
                  <a:cubicBezTo>
                    <a:pt x="57049" y="11449"/>
                    <a:pt x="57070" y="11385"/>
                    <a:pt x="57070" y="11299"/>
                  </a:cubicBezTo>
                  <a:cubicBezTo>
                    <a:pt x="57070" y="9563"/>
                    <a:pt x="57134" y="7827"/>
                    <a:pt x="56770" y="6113"/>
                  </a:cubicBezTo>
                  <a:cubicBezTo>
                    <a:pt x="56727" y="5907"/>
                    <a:pt x="56578" y="5818"/>
                    <a:pt x="56421" y="5818"/>
                  </a:cubicBezTo>
                  <a:cubicBezTo>
                    <a:pt x="56186" y="5818"/>
                    <a:pt x="55934" y="6019"/>
                    <a:pt x="55999" y="6327"/>
                  </a:cubicBezTo>
                  <a:cubicBezTo>
                    <a:pt x="56341" y="7977"/>
                    <a:pt x="56277" y="9627"/>
                    <a:pt x="56256" y="11299"/>
                  </a:cubicBezTo>
                  <a:cubicBezTo>
                    <a:pt x="56256" y="11385"/>
                    <a:pt x="56277" y="11471"/>
                    <a:pt x="56341" y="11556"/>
                  </a:cubicBezTo>
                  <a:cubicBezTo>
                    <a:pt x="55741" y="11578"/>
                    <a:pt x="55141" y="11599"/>
                    <a:pt x="54520" y="11599"/>
                  </a:cubicBezTo>
                  <a:cubicBezTo>
                    <a:pt x="54713" y="10120"/>
                    <a:pt x="55141" y="8663"/>
                    <a:pt x="54777" y="7184"/>
                  </a:cubicBezTo>
                  <a:cubicBezTo>
                    <a:pt x="54726" y="6979"/>
                    <a:pt x="54571" y="6889"/>
                    <a:pt x="54413" y="6889"/>
                  </a:cubicBezTo>
                  <a:cubicBezTo>
                    <a:pt x="54175" y="6889"/>
                    <a:pt x="53928" y="7090"/>
                    <a:pt x="54006" y="7399"/>
                  </a:cubicBezTo>
                  <a:cubicBezTo>
                    <a:pt x="54348" y="8792"/>
                    <a:pt x="53898" y="10228"/>
                    <a:pt x="53727" y="11621"/>
                  </a:cubicBezTo>
                  <a:lnTo>
                    <a:pt x="52420" y="11663"/>
                  </a:lnTo>
                  <a:lnTo>
                    <a:pt x="51905" y="11663"/>
                  </a:lnTo>
                  <a:cubicBezTo>
                    <a:pt x="52334" y="9885"/>
                    <a:pt x="51991" y="8020"/>
                    <a:pt x="51970" y="6199"/>
                  </a:cubicBezTo>
                  <a:cubicBezTo>
                    <a:pt x="51970" y="5931"/>
                    <a:pt x="51771" y="5797"/>
                    <a:pt x="51573" y="5797"/>
                  </a:cubicBezTo>
                  <a:cubicBezTo>
                    <a:pt x="51375" y="5797"/>
                    <a:pt x="51177" y="5931"/>
                    <a:pt x="51177" y="6199"/>
                  </a:cubicBezTo>
                  <a:cubicBezTo>
                    <a:pt x="51198" y="8020"/>
                    <a:pt x="51562" y="9906"/>
                    <a:pt x="51070" y="11663"/>
                  </a:cubicBezTo>
                  <a:cubicBezTo>
                    <a:pt x="50041" y="11685"/>
                    <a:pt x="49012" y="11706"/>
                    <a:pt x="47984" y="11706"/>
                  </a:cubicBezTo>
                  <a:cubicBezTo>
                    <a:pt x="48048" y="11642"/>
                    <a:pt x="48091" y="11535"/>
                    <a:pt x="48091" y="11449"/>
                  </a:cubicBezTo>
                  <a:cubicBezTo>
                    <a:pt x="48091" y="9692"/>
                    <a:pt x="47984" y="7956"/>
                    <a:pt x="48091" y="6220"/>
                  </a:cubicBezTo>
                  <a:cubicBezTo>
                    <a:pt x="48112" y="5963"/>
                    <a:pt x="47919" y="5834"/>
                    <a:pt x="47718" y="5834"/>
                  </a:cubicBezTo>
                  <a:cubicBezTo>
                    <a:pt x="47517" y="5834"/>
                    <a:pt x="47308" y="5963"/>
                    <a:pt x="47298" y="6220"/>
                  </a:cubicBezTo>
                  <a:cubicBezTo>
                    <a:pt x="47169" y="7956"/>
                    <a:pt x="47298" y="9692"/>
                    <a:pt x="47298" y="11449"/>
                  </a:cubicBezTo>
                  <a:cubicBezTo>
                    <a:pt x="47276" y="11535"/>
                    <a:pt x="47319" y="11642"/>
                    <a:pt x="47405" y="11728"/>
                  </a:cubicBezTo>
                  <a:lnTo>
                    <a:pt x="45412" y="11728"/>
                  </a:lnTo>
                  <a:cubicBezTo>
                    <a:pt x="45412" y="11728"/>
                    <a:pt x="45412" y="11706"/>
                    <a:pt x="45412" y="11706"/>
                  </a:cubicBezTo>
                  <a:cubicBezTo>
                    <a:pt x="45305" y="10292"/>
                    <a:pt x="45626" y="8877"/>
                    <a:pt x="45390" y="7442"/>
                  </a:cubicBezTo>
                  <a:cubicBezTo>
                    <a:pt x="45365" y="7246"/>
                    <a:pt x="45225" y="7162"/>
                    <a:pt x="45071" y="7162"/>
                  </a:cubicBezTo>
                  <a:cubicBezTo>
                    <a:pt x="44836" y="7162"/>
                    <a:pt x="44567" y="7358"/>
                    <a:pt x="44619" y="7656"/>
                  </a:cubicBezTo>
                  <a:cubicBezTo>
                    <a:pt x="44855" y="9006"/>
                    <a:pt x="44512" y="10356"/>
                    <a:pt x="44619" y="11706"/>
                  </a:cubicBezTo>
                  <a:cubicBezTo>
                    <a:pt x="44619" y="11706"/>
                    <a:pt x="44619" y="11728"/>
                    <a:pt x="44619" y="11749"/>
                  </a:cubicBezTo>
                  <a:lnTo>
                    <a:pt x="43504" y="11749"/>
                  </a:lnTo>
                  <a:cubicBezTo>
                    <a:pt x="43526" y="11685"/>
                    <a:pt x="43526" y="11621"/>
                    <a:pt x="43526" y="11578"/>
                  </a:cubicBezTo>
                  <a:cubicBezTo>
                    <a:pt x="43526" y="9649"/>
                    <a:pt x="43612" y="7742"/>
                    <a:pt x="43247" y="5834"/>
                  </a:cubicBezTo>
                  <a:cubicBezTo>
                    <a:pt x="43213" y="5628"/>
                    <a:pt x="43066" y="5539"/>
                    <a:pt x="42908" y="5539"/>
                  </a:cubicBezTo>
                  <a:cubicBezTo>
                    <a:pt x="42671" y="5539"/>
                    <a:pt x="42412" y="5740"/>
                    <a:pt x="42476" y="6049"/>
                  </a:cubicBezTo>
                  <a:cubicBezTo>
                    <a:pt x="42819" y="7870"/>
                    <a:pt x="42754" y="9713"/>
                    <a:pt x="42733" y="11578"/>
                  </a:cubicBezTo>
                  <a:cubicBezTo>
                    <a:pt x="42733" y="11621"/>
                    <a:pt x="42733" y="11685"/>
                    <a:pt x="42776" y="11749"/>
                  </a:cubicBezTo>
                  <a:lnTo>
                    <a:pt x="40483" y="11749"/>
                  </a:lnTo>
                  <a:cubicBezTo>
                    <a:pt x="40547" y="10078"/>
                    <a:pt x="40933" y="8427"/>
                    <a:pt x="40590" y="6777"/>
                  </a:cubicBezTo>
                  <a:cubicBezTo>
                    <a:pt x="40547" y="6571"/>
                    <a:pt x="40398" y="6482"/>
                    <a:pt x="40241" y="6482"/>
                  </a:cubicBezTo>
                  <a:cubicBezTo>
                    <a:pt x="40006" y="6482"/>
                    <a:pt x="39754" y="6683"/>
                    <a:pt x="39818" y="6991"/>
                  </a:cubicBezTo>
                  <a:cubicBezTo>
                    <a:pt x="40140" y="8556"/>
                    <a:pt x="39733" y="10163"/>
                    <a:pt x="39668" y="11749"/>
                  </a:cubicBezTo>
                  <a:lnTo>
                    <a:pt x="38811" y="11749"/>
                  </a:lnTo>
                  <a:cubicBezTo>
                    <a:pt x="38854" y="11663"/>
                    <a:pt x="38875" y="11556"/>
                    <a:pt x="38854" y="11471"/>
                  </a:cubicBezTo>
                  <a:cubicBezTo>
                    <a:pt x="38618" y="10613"/>
                    <a:pt x="38725" y="9756"/>
                    <a:pt x="38725" y="8877"/>
                  </a:cubicBezTo>
                  <a:cubicBezTo>
                    <a:pt x="38704" y="7849"/>
                    <a:pt x="38597" y="6841"/>
                    <a:pt x="38597" y="5813"/>
                  </a:cubicBezTo>
                  <a:cubicBezTo>
                    <a:pt x="38597" y="5545"/>
                    <a:pt x="38393" y="5411"/>
                    <a:pt x="38190" y="5411"/>
                  </a:cubicBezTo>
                  <a:cubicBezTo>
                    <a:pt x="37986" y="5411"/>
                    <a:pt x="37782" y="5545"/>
                    <a:pt x="37782" y="5813"/>
                  </a:cubicBezTo>
                  <a:cubicBezTo>
                    <a:pt x="37804" y="6841"/>
                    <a:pt x="37868" y="7849"/>
                    <a:pt x="37911" y="8877"/>
                  </a:cubicBezTo>
                  <a:cubicBezTo>
                    <a:pt x="37954" y="9842"/>
                    <a:pt x="37825" y="10742"/>
                    <a:pt x="38061" y="11663"/>
                  </a:cubicBezTo>
                  <a:cubicBezTo>
                    <a:pt x="38083" y="11685"/>
                    <a:pt x="38083" y="11728"/>
                    <a:pt x="38104" y="11749"/>
                  </a:cubicBezTo>
                  <a:lnTo>
                    <a:pt x="36325" y="11749"/>
                  </a:lnTo>
                  <a:cubicBezTo>
                    <a:pt x="36325" y="10249"/>
                    <a:pt x="36432" y="8770"/>
                    <a:pt x="36454" y="7270"/>
                  </a:cubicBezTo>
                  <a:cubicBezTo>
                    <a:pt x="36454" y="7002"/>
                    <a:pt x="36250" y="6868"/>
                    <a:pt x="36047" y="6868"/>
                  </a:cubicBezTo>
                  <a:cubicBezTo>
                    <a:pt x="35843" y="6868"/>
                    <a:pt x="35639" y="7002"/>
                    <a:pt x="35639" y="7270"/>
                  </a:cubicBezTo>
                  <a:cubicBezTo>
                    <a:pt x="35639" y="8770"/>
                    <a:pt x="35532" y="10249"/>
                    <a:pt x="35511" y="11749"/>
                  </a:cubicBezTo>
                  <a:lnTo>
                    <a:pt x="34032" y="11749"/>
                  </a:lnTo>
                  <a:cubicBezTo>
                    <a:pt x="33989" y="10892"/>
                    <a:pt x="34182" y="10078"/>
                    <a:pt x="34289" y="9242"/>
                  </a:cubicBezTo>
                  <a:cubicBezTo>
                    <a:pt x="34396" y="8299"/>
                    <a:pt x="34182" y="7292"/>
                    <a:pt x="34161" y="6349"/>
                  </a:cubicBezTo>
                  <a:cubicBezTo>
                    <a:pt x="34161" y="6091"/>
                    <a:pt x="33962" y="5963"/>
                    <a:pt x="33764" y="5963"/>
                  </a:cubicBezTo>
                  <a:cubicBezTo>
                    <a:pt x="33566" y="5963"/>
                    <a:pt x="33368" y="6091"/>
                    <a:pt x="33368" y="6349"/>
                  </a:cubicBezTo>
                  <a:cubicBezTo>
                    <a:pt x="33389" y="7184"/>
                    <a:pt x="33475" y="8042"/>
                    <a:pt x="33496" y="8877"/>
                  </a:cubicBezTo>
                  <a:cubicBezTo>
                    <a:pt x="33518" y="9863"/>
                    <a:pt x="33175" y="10763"/>
                    <a:pt x="33239" y="11749"/>
                  </a:cubicBezTo>
                  <a:lnTo>
                    <a:pt x="30389" y="11749"/>
                  </a:lnTo>
                  <a:cubicBezTo>
                    <a:pt x="30496" y="11663"/>
                    <a:pt x="30560" y="11556"/>
                    <a:pt x="30539" y="11428"/>
                  </a:cubicBezTo>
                  <a:cubicBezTo>
                    <a:pt x="30603" y="9949"/>
                    <a:pt x="30775" y="8449"/>
                    <a:pt x="31075" y="6991"/>
                  </a:cubicBezTo>
                  <a:cubicBezTo>
                    <a:pt x="31126" y="6683"/>
                    <a:pt x="30869" y="6482"/>
                    <a:pt x="30636" y="6482"/>
                  </a:cubicBezTo>
                  <a:cubicBezTo>
                    <a:pt x="30481" y="6482"/>
                    <a:pt x="30337" y="6571"/>
                    <a:pt x="30303" y="6777"/>
                  </a:cubicBezTo>
                  <a:cubicBezTo>
                    <a:pt x="29982" y="8320"/>
                    <a:pt x="29810" y="9863"/>
                    <a:pt x="29767" y="11449"/>
                  </a:cubicBezTo>
                  <a:cubicBezTo>
                    <a:pt x="29746" y="11556"/>
                    <a:pt x="29810" y="11663"/>
                    <a:pt x="29896" y="11749"/>
                  </a:cubicBezTo>
                  <a:lnTo>
                    <a:pt x="28246" y="11749"/>
                  </a:lnTo>
                  <a:cubicBezTo>
                    <a:pt x="28267" y="11685"/>
                    <a:pt x="28289" y="11642"/>
                    <a:pt x="28289" y="11578"/>
                  </a:cubicBezTo>
                  <a:cubicBezTo>
                    <a:pt x="28246" y="9649"/>
                    <a:pt x="28332" y="7720"/>
                    <a:pt x="28546" y="5813"/>
                  </a:cubicBezTo>
                  <a:cubicBezTo>
                    <a:pt x="28578" y="5558"/>
                    <a:pt x="28400" y="5435"/>
                    <a:pt x="28204" y="5435"/>
                  </a:cubicBezTo>
                  <a:cubicBezTo>
                    <a:pt x="28004" y="5435"/>
                    <a:pt x="27785" y="5564"/>
                    <a:pt x="27753" y="5813"/>
                  </a:cubicBezTo>
                  <a:cubicBezTo>
                    <a:pt x="27539" y="7720"/>
                    <a:pt x="27453" y="9649"/>
                    <a:pt x="27474" y="11578"/>
                  </a:cubicBezTo>
                  <a:cubicBezTo>
                    <a:pt x="27474" y="11642"/>
                    <a:pt x="27496" y="11685"/>
                    <a:pt x="27517" y="11749"/>
                  </a:cubicBezTo>
                  <a:lnTo>
                    <a:pt x="26146" y="11749"/>
                  </a:lnTo>
                  <a:lnTo>
                    <a:pt x="26146" y="11706"/>
                  </a:lnTo>
                  <a:cubicBezTo>
                    <a:pt x="26146" y="10099"/>
                    <a:pt x="26360" y="8492"/>
                    <a:pt x="25996" y="6927"/>
                  </a:cubicBezTo>
                  <a:cubicBezTo>
                    <a:pt x="25944" y="6721"/>
                    <a:pt x="25790" y="6632"/>
                    <a:pt x="25631" y="6632"/>
                  </a:cubicBezTo>
                  <a:cubicBezTo>
                    <a:pt x="25394" y="6632"/>
                    <a:pt x="25147" y="6833"/>
                    <a:pt x="25224" y="7142"/>
                  </a:cubicBezTo>
                  <a:cubicBezTo>
                    <a:pt x="25567" y="8642"/>
                    <a:pt x="25353" y="10185"/>
                    <a:pt x="25331" y="11706"/>
                  </a:cubicBezTo>
                  <a:lnTo>
                    <a:pt x="25331" y="11749"/>
                  </a:lnTo>
                  <a:lnTo>
                    <a:pt x="23167" y="11749"/>
                  </a:lnTo>
                  <a:cubicBezTo>
                    <a:pt x="23188" y="11685"/>
                    <a:pt x="23188" y="11642"/>
                    <a:pt x="23188" y="11578"/>
                  </a:cubicBezTo>
                  <a:cubicBezTo>
                    <a:pt x="23188" y="9863"/>
                    <a:pt x="23317" y="8170"/>
                    <a:pt x="23574" y="6477"/>
                  </a:cubicBezTo>
                  <a:cubicBezTo>
                    <a:pt x="23625" y="6169"/>
                    <a:pt x="23368" y="5968"/>
                    <a:pt x="23136" y="5968"/>
                  </a:cubicBezTo>
                  <a:cubicBezTo>
                    <a:pt x="22981" y="5968"/>
                    <a:pt x="22837" y="6057"/>
                    <a:pt x="22802" y="6263"/>
                  </a:cubicBezTo>
                  <a:cubicBezTo>
                    <a:pt x="22524" y="8020"/>
                    <a:pt x="22395" y="9799"/>
                    <a:pt x="22374" y="11578"/>
                  </a:cubicBezTo>
                  <a:cubicBezTo>
                    <a:pt x="22395" y="11642"/>
                    <a:pt x="22395" y="11685"/>
                    <a:pt x="22417" y="11749"/>
                  </a:cubicBezTo>
                  <a:lnTo>
                    <a:pt x="21152" y="11749"/>
                  </a:lnTo>
                  <a:cubicBezTo>
                    <a:pt x="21174" y="11685"/>
                    <a:pt x="21174" y="11642"/>
                    <a:pt x="21174" y="11599"/>
                  </a:cubicBezTo>
                  <a:cubicBezTo>
                    <a:pt x="21174" y="10035"/>
                    <a:pt x="21302" y="8470"/>
                    <a:pt x="21324" y="6906"/>
                  </a:cubicBezTo>
                  <a:cubicBezTo>
                    <a:pt x="21324" y="6638"/>
                    <a:pt x="21120" y="6504"/>
                    <a:pt x="20917" y="6504"/>
                  </a:cubicBezTo>
                  <a:cubicBezTo>
                    <a:pt x="20713" y="6504"/>
                    <a:pt x="20509" y="6638"/>
                    <a:pt x="20509" y="6906"/>
                  </a:cubicBezTo>
                  <a:cubicBezTo>
                    <a:pt x="20509" y="8470"/>
                    <a:pt x="20381" y="10035"/>
                    <a:pt x="20381" y="11599"/>
                  </a:cubicBezTo>
                  <a:cubicBezTo>
                    <a:pt x="20381" y="11642"/>
                    <a:pt x="20381" y="11685"/>
                    <a:pt x="20402" y="11728"/>
                  </a:cubicBezTo>
                  <a:lnTo>
                    <a:pt x="18302" y="11728"/>
                  </a:lnTo>
                  <a:cubicBezTo>
                    <a:pt x="18323" y="11685"/>
                    <a:pt x="18345" y="11621"/>
                    <a:pt x="18345" y="11578"/>
                  </a:cubicBezTo>
                  <a:cubicBezTo>
                    <a:pt x="18581" y="10013"/>
                    <a:pt x="18516" y="8470"/>
                    <a:pt x="18495" y="6906"/>
                  </a:cubicBezTo>
                  <a:cubicBezTo>
                    <a:pt x="18495" y="6638"/>
                    <a:pt x="18297" y="6504"/>
                    <a:pt x="18098" y="6504"/>
                  </a:cubicBezTo>
                  <a:cubicBezTo>
                    <a:pt x="17900" y="6504"/>
                    <a:pt x="17702" y="6638"/>
                    <a:pt x="17702" y="6906"/>
                  </a:cubicBezTo>
                  <a:cubicBezTo>
                    <a:pt x="17702" y="8406"/>
                    <a:pt x="17809" y="9885"/>
                    <a:pt x="17573" y="11363"/>
                  </a:cubicBezTo>
                  <a:cubicBezTo>
                    <a:pt x="17552" y="11492"/>
                    <a:pt x="17595" y="11642"/>
                    <a:pt x="17702" y="11728"/>
                  </a:cubicBezTo>
                  <a:lnTo>
                    <a:pt x="15687" y="11728"/>
                  </a:lnTo>
                  <a:cubicBezTo>
                    <a:pt x="15730" y="9777"/>
                    <a:pt x="16052" y="7827"/>
                    <a:pt x="15966" y="5856"/>
                  </a:cubicBezTo>
                  <a:cubicBezTo>
                    <a:pt x="15945" y="5598"/>
                    <a:pt x="15736" y="5470"/>
                    <a:pt x="15535" y="5470"/>
                  </a:cubicBezTo>
                  <a:cubicBezTo>
                    <a:pt x="15334" y="5470"/>
                    <a:pt x="15141" y="5598"/>
                    <a:pt x="15152" y="5856"/>
                  </a:cubicBezTo>
                  <a:cubicBezTo>
                    <a:pt x="15259" y="7827"/>
                    <a:pt x="14916" y="9777"/>
                    <a:pt x="14894" y="11728"/>
                  </a:cubicBezTo>
                  <a:lnTo>
                    <a:pt x="12880" y="11706"/>
                  </a:lnTo>
                  <a:cubicBezTo>
                    <a:pt x="12944" y="10099"/>
                    <a:pt x="13394" y="8406"/>
                    <a:pt x="12859" y="6820"/>
                  </a:cubicBezTo>
                  <a:cubicBezTo>
                    <a:pt x="12792" y="6628"/>
                    <a:pt x="12634" y="6547"/>
                    <a:pt x="12476" y="6547"/>
                  </a:cubicBezTo>
                  <a:cubicBezTo>
                    <a:pt x="12229" y="6547"/>
                    <a:pt x="11982" y="6747"/>
                    <a:pt x="12087" y="7034"/>
                  </a:cubicBezTo>
                  <a:cubicBezTo>
                    <a:pt x="12601" y="8535"/>
                    <a:pt x="12130" y="10163"/>
                    <a:pt x="12087" y="11706"/>
                  </a:cubicBezTo>
                  <a:lnTo>
                    <a:pt x="9794" y="11706"/>
                  </a:lnTo>
                  <a:lnTo>
                    <a:pt x="9794" y="11642"/>
                  </a:lnTo>
                  <a:cubicBezTo>
                    <a:pt x="9580" y="10078"/>
                    <a:pt x="9623" y="8470"/>
                    <a:pt x="9923" y="6906"/>
                  </a:cubicBezTo>
                  <a:cubicBezTo>
                    <a:pt x="9974" y="6597"/>
                    <a:pt x="9717" y="6397"/>
                    <a:pt x="9484" y="6397"/>
                  </a:cubicBezTo>
                  <a:cubicBezTo>
                    <a:pt x="9329" y="6397"/>
                    <a:pt x="9185" y="6486"/>
                    <a:pt x="9151" y="6691"/>
                  </a:cubicBezTo>
                  <a:cubicBezTo>
                    <a:pt x="8830" y="8342"/>
                    <a:pt x="8787" y="10035"/>
                    <a:pt x="9001" y="11706"/>
                  </a:cubicBezTo>
                  <a:lnTo>
                    <a:pt x="7115" y="11706"/>
                  </a:lnTo>
                  <a:cubicBezTo>
                    <a:pt x="7115" y="10206"/>
                    <a:pt x="7008" y="8706"/>
                    <a:pt x="6987" y="7206"/>
                  </a:cubicBezTo>
                  <a:cubicBezTo>
                    <a:pt x="6987" y="6938"/>
                    <a:pt x="6788" y="6804"/>
                    <a:pt x="6590" y="6804"/>
                  </a:cubicBezTo>
                  <a:cubicBezTo>
                    <a:pt x="6392" y="6804"/>
                    <a:pt x="6194" y="6938"/>
                    <a:pt x="6194" y="7206"/>
                  </a:cubicBezTo>
                  <a:cubicBezTo>
                    <a:pt x="6194" y="8706"/>
                    <a:pt x="6301" y="10206"/>
                    <a:pt x="6322" y="11706"/>
                  </a:cubicBezTo>
                  <a:cubicBezTo>
                    <a:pt x="5658" y="11663"/>
                    <a:pt x="4972" y="11663"/>
                    <a:pt x="4286" y="11663"/>
                  </a:cubicBezTo>
                  <a:cubicBezTo>
                    <a:pt x="4179" y="9970"/>
                    <a:pt x="4372" y="8299"/>
                    <a:pt x="3879" y="6649"/>
                  </a:cubicBezTo>
                  <a:cubicBezTo>
                    <a:pt x="3820" y="6453"/>
                    <a:pt x="3663" y="6369"/>
                    <a:pt x="3504" y="6369"/>
                  </a:cubicBezTo>
                  <a:cubicBezTo>
                    <a:pt x="3263" y="6369"/>
                    <a:pt x="3017" y="6565"/>
                    <a:pt x="3108" y="6863"/>
                  </a:cubicBezTo>
                  <a:cubicBezTo>
                    <a:pt x="3579" y="8427"/>
                    <a:pt x="3386" y="10056"/>
                    <a:pt x="3493" y="11685"/>
                  </a:cubicBezTo>
                  <a:cubicBezTo>
                    <a:pt x="2722" y="11706"/>
                    <a:pt x="1972" y="11749"/>
                    <a:pt x="1222" y="11835"/>
                  </a:cubicBezTo>
                  <a:cubicBezTo>
                    <a:pt x="1200" y="8256"/>
                    <a:pt x="965" y="4698"/>
                    <a:pt x="836" y="1119"/>
                  </a:cubicBezTo>
                  <a:cubicBezTo>
                    <a:pt x="5722" y="1119"/>
                    <a:pt x="10608" y="948"/>
                    <a:pt x="15495" y="862"/>
                  </a:cubicBezTo>
                  <a:cubicBezTo>
                    <a:pt x="16143" y="851"/>
                    <a:pt x="16792" y="846"/>
                    <a:pt x="17439" y="846"/>
                  </a:cubicBezTo>
                  <a:cubicBezTo>
                    <a:pt x="21839" y="846"/>
                    <a:pt x="26213" y="1077"/>
                    <a:pt x="30603" y="1227"/>
                  </a:cubicBezTo>
                  <a:cubicBezTo>
                    <a:pt x="31562" y="1264"/>
                    <a:pt x="32521" y="1279"/>
                    <a:pt x="33479" y="1279"/>
                  </a:cubicBezTo>
                  <a:cubicBezTo>
                    <a:pt x="37493" y="1279"/>
                    <a:pt x="41506" y="1005"/>
                    <a:pt x="45519" y="884"/>
                  </a:cubicBezTo>
                  <a:cubicBezTo>
                    <a:pt x="47382" y="828"/>
                    <a:pt x="49246" y="811"/>
                    <a:pt x="51109" y="811"/>
                  </a:cubicBezTo>
                  <a:close/>
                  <a:moveTo>
                    <a:pt x="51005" y="0"/>
                  </a:moveTo>
                  <a:cubicBezTo>
                    <a:pt x="49348" y="0"/>
                    <a:pt x="47691" y="12"/>
                    <a:pt x="46033" y="48"/>
                  </a:cubicBezTo>
                  <a:cubicBezTo>
                    <a:pt x="41728" y="141"/>
                    <a:pt x="37438" y="459"/>
                    <a:pt x="33137" y="459"/>
                  </a:cubicBezTo>
                  <a:cubicBezTo>
                    <a:pt x="32471" y="459"/>
                    <a:pt x="31805" y="451"/>
                    <a:pt x="31139" y="434"/>
                  </a:cubicBezTo>
                  <a:cubicBezTo>
                    <a:pt x="26508" y="316"/>
                    <a:pt x="21931" y="19"/>
                    <a:pt x="17309" y="19"/>
                  </a:cubicBezTo>
                  <a:cubicBezTo>
                    <a:pt x="16883" y="19"/>
                    <a:pt x="16457" y="21"/>
                    <a:pt x="16030" y="26"/>
                  </a:cubicBezTo>
                  <a:cubicBezTo>
                    <a:pt x="10823" y="91"/>
                    <a:pt x="5615" y="305"/>
                    <a:pt x="407" y="305"/>
                  </a:cubicBezTo>
                  <a:cubicBezTo>
                    <a:pt x="343" y="305"/>
                    <a:pt x="257" y="327"/>
                    <a:pt x="193" y="369"/>
                  </a:cubicBezTo>
                  <a:cubicBezTo>
                    <a:pt x="64" y="434"/>
                    <a:pt x="0" y="562"/>
                    <a:pt x="22" y="691"/>
                  </a:cubicBezTo>
                  <a:cubicBezTo>
                    <a:pt x="150" y="4506"/>
                    <a:pt x="407" y="8277"/>
                    <a:pt x="407" y="12092"/>
                  </a:cubicBezTo>
                  <a:cubicBezTo>
                    <a:pt x="407" y="12285"/>
                    <a:pt x="557" y="12456"/>
                    <a:pt x="750" y="12478"/>
                  </a:cubicBezTo>
                  <a:cubicBezTo>
                    <a:pt x="806" y="12571"/>
                    <a:pt x="911" y="12632"/>
                    <a:pt x="1036" y="12632"/>
                  </a:cubicBezTo>
                  <a:cubicBezTo>
                    <a:pt x="1055" y="12632"/>
                    <a:pt x="1074" y="12631"/>
                    <a:pt x="1093" y="12628"/>
                  </a:cubicBezTo>
                  <a:cubicBezTo>
                    <a:pt x="2854" y="12417"/>
                    <a:pt x="4650" y="12355"/>
                    <a:pt x="6453" y="12355"/>
                  </a:cubicBezTo>
                  <a:cubicBezTo>
                    <a:pt x="8863" y="12355"/>
                    <a:pt x="11285" y="12466"/>
                    <a:pt x="13651" y="12478"/>
                  </a:cubicBezTo>
                  <a:cubicBezTo>
                    <a:pt x="18131" y="12521"/>
                    <a:pt x="22588" y="12499"/>
                    <a:pt x="27046" y="12521"/>
                  </a:cubicBezTo>
                  <a:cubicBezTo>
                    <a:pt x="31512" y="12533"/>
                    <a:pt x="35972" y="12559"/>
                    <a:pt x="40428" y="12559"/>
                  </a:cubicBezTo>
                  <a:cubicBezTo>
                    <a:pt x="43734" y="12559"/>
                    <a:pt x="47037" y="12545"/>
                    <a:pt x="50341" y="12499"/>
                  </a:cubicBezTo>
                  <a:cubicBezTo>
                    <a:pt x="52655" y="12456"/>
                    <a:pt x="54970" y="12413"/>
                    <a:pt x="57306" y="12306"/>
                  </a:cubicBezTo>
                  <a:cubicBezTo>
                    <a:pt x="58313" y="12263"/>
                    <a:pt x="59492" y="12306"/>
                    <a:pt x="60499" y="12049"/>
                  </a:cubicBezTo>
                  <a:cubicBezTo>
                    <a:pt x="60560" y="12085"/>
                    <a:pt x="60625" y="12101"/>
                    <a:pt x="60689" y="12101"/>
                  </a:cubicBezTo>
                  <a:cubicBezTo>
                    <a:pt x="60892" y="12101"/>
                    <a:pt x="61083" y="11935"/>
                    <a:pt x="61099" y="11706"/>
                  </a:cubicBezTo>
                  <a:cubicBezTo>
                    <a:pt x="61121" y="8084"/>
                    <a:pt x="61485" y="4463"/>
                    <a:pt x="61485" y="841"/>
                  </a:cubicBezTo>
                  <a:cubicBezTo>
                    <a:pt x="61506" y="734"/>
                    <a:pt x="61442" y="605"/>
                    <a:pt x="61335" y="541"/>
                  </a:cubicBezTo>
                  <a:cubicBezTo>
                    <a:pt x="61399" y="284"/>
                    <a:pt x="61206" y="48"/>
                    <a:pt x="60949" y="48"/>
                  </a:cubicBezTo>
                  <a:cubicBezTo>
                    <a:pt x="57634" y="48"/>
                    <a:pt x="54320" y="0"/>
                    <a:pt x="510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75"/>
            <p:cNvSpPr/>
            <p:nvPr/>
          </p:nvSpPr>
          <p:spPr>
            <a:xfrm rot="-1788786">
              <a:off x="6774406" y="990478"/>
              <a:ext cx="23051" cy="123507"/>
            </a:xfrm>
            <a:custGeom>
              <a:rect b="b" l="l" r="r" t="t"/>
              <a:pathLst>
                <a:path extrusionOk="0" h="4940" w="922">
                  <a:moveTo>
                    <a:pt x="525" y="0"/>
                  </a:moveTo>
                  <a:cubicBezTo>
                    <a:pt x="327" y="0"/>
                    <a:pt x="129" y="134"/>
                    <a:pt x="129" y="402"/>
                  </a:cubicBezTo>
                  <a:cubicBezTo>
                    <a:pt x="129" y="1774"/>
                    <a:pt x="0" y="3167"/>
                    <a:pt x="0" y="4538"/>
                  </a:cubicBezTo>
                  <a:cubicBezTo>
                    <a:pt x="0" y="4806"/>
                    <a:pt x="198" y="4940"/>
                    <a:pt x="397" y="4940"/>
                  </a:cubicBezTo>
                  <a:cubicBezTo>
                    <a:pt x="595" y="4940"/>
                    <a:pt x="793" y="4806"/>
                    <a:pt x="793" y="4538"/>
                  </a:cubicBezTo>
                  <a:cubicBezTo>
                    <a:pt x="793" y="3167"/>
                    <a:pt x="922" y="1774"/>
                    <a:pt x="922" y="402"/>
                  </a:cubicBezTo>
                  <a:cubicBezTo>
                    <a:pt x="922" y="134"/>
                    <a:pt x="723" y="0"/>
                    <a:pt x="5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97" name="Google Shape;9597;p75"/>
          <p:cNvSpPr/>
          <p:nvPr/>
        </p:nvSpPr>
        <p:spPr>
          <a:xfrm>
            <a:off x="7791275" y="3960488"/>
            <a:ext cx="848675" cy="767375"/>
          </a:xfrm>
          <a:custGeom>
            <a:rect b="b" l="l" r="r" t="t"/>
            <a:pathLst>
              <a:path extrusionOk="0" h="30695" w="33947">
                <a:moveTo>
                  <a:pt x="9666" y="16481"/>
                </a:moveTo>
                <a:cubicBezTo>
                  <a:pt x="8680" y="16888"/>
                  <a:pt x="7758" y="17424"/>
                  <a:pt x="6923" y="18088"/>
                </a:cubicBezTo>
                <a:cubicBezTo>
                  <a:pt x="7480" y="17574"/>
                  <a:pt x="8059" y="17081"/>
                  <a:pt x="8680" y="16631"/>
                </a:cubicBezTo>
                <a:cubicBezTo>
                  <a:pt x="9001" y="16545"/>
                  <a:pt x="9323" y="16481"/>
                  <a:pt x="9666" y="16481"/>
                </a:cubicBezTo>
                <a:close/>
                <a:moveTo>
                  <a:pt x="8037" y="16866"/>
                </a:moveTo>
                <a:cubicBezTo>
                  <a:pt x="7158" y="17574"/>
                  <a:pt x="6237" y="18281"/>
                  <a:pt x="5358" y="19010"/>
                </a:cubicBezTo>
                <a:lnTo>
                  <a:pt x="6215" y="17852"/>
                </a:lnTo>
                <a:cubicBezTo>
                  <a:pt x="6323" y="17745"/>
                  <a:pt x="6451" y="17659"/>
                  <a:pt x="6580" y="17552"/>
                </a:cubicBezTo>
                <a:cubicBezTo>
                  <a:pt x="7073" y="17316"/>
                  <a:pt x="7544" y="17081"/>
                  <a:pt x="8037" y="16866"/>
                </a:cubicBezTo>
                <a:close/>
                <a:moveTo>
                  <a:pt x="14506" y="793"/>
                </a:moveTo>
                <a:cubicBezTo>
                  <a:pt x="15674" y="793"/>
                  <a:pt x="16845" y="830"/>
                  <a:pt x="18018" y="830"/>
                </a:cubicBezTo>
                <a:cubicBezTo>
                  <a:pt x="18412" y="830"/>
                  <a:pt x="18807" y="826"/>
                  <a:pt x="19202" y="815"/>
                </a:cubicBezTo>
                <a:lnTo>
                  <a:pt x="19202" y="815"/>
                </a:lnTo>
                <a:cubicBezTo>
                  <a:pt x="17702" y="3386"/>
                  <a:pt x="17059" y="6044"/>
                  <a:pt x="18517" y="8851"/>
                </a:cubicBezTo>
                <a:cubicBezTo>
                  <a:pt x="20188" y="12023"/>
                  <a:pt x="23767" y="14338"/>
                  <a:pt x="26425" y="16631"/>
                </a:cubicBezTo>
                <a:lnTo>
                  <a:pt x="26703" y="16888"/>
                </a:lnTo>
                <a:cubicBezTo>
                  <a:pt x="26382" y="16952"/>
                  <a:pt x="26082" y="17102"/>
                  <a:pt x="25867" y="17359"/>
                </a:cubicBezTo>
                <a:cubicBezTo>
                  <a:pt x="25634" y="17587"/>
                  <a:pt x="25354" y="17674"/>
                  <a:pt x="25051" y="17674"/>
                </a:cubicBezTo>
                <a:cubicBezTo>
                  <a:pt x="24214" y="17674"/>
                  <a:pt x="23194" y="17012"/>
                  <a:pt x="22439" y="16824"/>
                </a:cubicBezTo>
                <a:cubicBezTo>
                  <a:pt x="22182" y="16761"/>
                  <a:pt x="21940" y="16732"/>
                  <a:pt x="21710" y="16732"/>
                </a:cubicBezTo>
                <a:cubicBezTo>
                  <a:pt x="19975" y="16732"/>
                  <a:pt x="18904" y="18359"/>
                  <a:pt x="17467" y="19267"/>
                </a:cubicBezTo>
                <a:cubicBezTo>
                  <a:pt x="17012" y="19547"/>
                  <a:pt x="16598" y="19666"/>
                  <a:pt x="16216" y="19666"/>
                </a:cubicBezTo>
                <a:cubicBezTo>
                  <a:pt x="14523" y="19666"/>
                  <a:pt x="13437" y="17343"/>
                  <a:pt x="12109" y="16416"/>
                </a:cubicBezTo>
                <a:cubicBezTo>
                  <a:pt x="11355" y="15891"/>
                  <a:pt x="10616" y="15686"/>
                  <a:pt x="9883" y="15686"/>
                </a:cubicBezTo>
                <a:cubicBezTo>
                  <a:pt x="9033" y="15686"/>
                  <a:pt x="8192" y="15962"/>
                  <a:pt x="7351" y="16331"/>
                </a:cubicBezTo>
                <a:cubicBezTo>
                  <a:pt x="8616" y="14638"/>
                  <a:pt x="9880" y="12923"/>
                  <a:pt x="11037" y="11144"/>
                </a:cubicBezTo>
                <a:cubicBezTo>
                  <a:pt x="13202" y="7844"/>
                  <a:pt x="12087" y="4201"/>
                  <a:pt x="10244" y="1093"/>
                </a:cubicBezTo>
                <a:cubicBezTo>
                  <a:pt x="11664" y="848"/>
                  <a:pt x="13084" y="793"/>
                  <a:pt x="14506" y="793"/>
                </a:cubicBezTo>
                <a:close/>
                <a:moveTo>
                  <a:pt x="20210" y="18131"/>
                </a:moveTo>
                <a:cubicBezTo>
                  <a:pt x="19781" y="18602"/>
                  <a:pt x="19374" y="19095"/>
                  <a:pt x="18881" y="19545"/>
                </a:cubicBezTo>
                <a:cubicBezTo>
                  <a:pt x="18002" y="20338"/>
                  <a:pt x="17017" y="21003"/>
                  <a:pt x="16116" y="21774"/>
                </a:cubicBezTo>
                <a:cubicBezTo>
                  <a:pt x="15945" y="21924"/>
                  <a:pt x="15774" y="22096"/>
                  <a:pt x="15602" y="22246"/>
                </a:cubicBezTo>
                <a:cubicBezTo>
                  <a:pt x="16288" y="21538"/>
                  <a:pt x="16974" y="20831"/>
                  <a:pt x="17659" y="20124"/>
                </a:cubicBezTo>
                <a:cubicBezTo>
                  <a:pt x="18624" y="19652"/>
                  <a:pt x="19331" y="18731"/>
                  <a:pt x="20188" y="18131"/>
                </a:cubicBezTo>
                <a:close/>
                <a:moveTo>
                  <a:pt x="10202" y="16481"/>
                </a:moveTo>
                <a:cubicBezTo>
                  <a:pt x="10052" y="16609"/>
                  <a:pt x="9602" y="17081"/>
                  <a:pt x="9537" y="17145"/>
                </a:cubicBezTo>
                <a:cubicBezTo>
                  <a:pt x="8037" y="18431"/>
                  <a:pt x="6473" y="19631"/>
                  <a:pt x="4822" y="20703"/>
                </a:cubicBezTo>
                <a:cubicBezTo>
                  <a:pt x="4051" y="21281"/>
                  <a:pt x="3387" y="21946"/>
                  <a:pt x="2808" y="22696"/>
                </a:cubicBezTo>
                <a:cubicBezTo>
                  <a:pt x="3279" y="21881"/>
                  <a:pt x="3794" y="21110"/>
                  <a:pt x="4351" y="20360"/>
                </a:cubicBezTo>
                <a:cubicBezTo>
                  <a:pt x="5273" y="19674"/>
                  <a:pt x="6151" y="18902"/>
                  <a:pt x="7073" y="18195"/>
                </a:cubicBezTo>
                <a:cubicBezTo>
                  <a:pt x="7630" y="17788"/>
                  <a:pt x="8187" y="17424"/>
                  <a:pt x="8787" y="17081"/>
                </a:cubicBezTo>
                <a:cubicBezTo>
                  <a:pt x="9237" y="16845"/>
                  <a:pt x="9687" y="16631"/>
                  <a:pt x="10180" y="16481"/>
                </a:cubicBezTo>
                <a:close/>
                <a:moveTo>
                  <a:pt x="10480" y="16524"/>
                </a:moveTo>
                <a:cubicBezTo>
                  <a:pt x="10652" y="16545"/>
                  <a:pt x="10802" y="16609"/>
                  <a:pt x="10973" y="16674"/>
                </a:cubicBezTo>
                <a:cubicBezTo>
                  <a:pt x="9880" y="17274"/>
                  <a:pt x="8851" y="17981"/>
                  <a:pt x="7930" y="18795"/>
                </a:cubicBezTo>
                <a:cubicBezTo>
                  <a:pt x="6258" y="20145"/>
                  <a:pt x="4587" y="21453"/>
                  <a:pt x="2958" y="22846"/>
                </a:cubicBezTo>
                <a:cubicBezTo>
                  <a:pt x="3022" y="22760"/>
                  <a:pt x="3108" y="22674"/>
                  <a:pt x="3172" y="22588"/>
                </a:cubicBezTo>
                <a:cubicBezTo>
                  <a:pt x="3901" y="21710"/>
                  <a:pt x="4780" y="20960"/>
                  <a:pt x="5723" y="20338"/>
                </a:cubicBezTo>
                <a:cubicBezTo>
                  <a:pt x="7416" y="19202"/>
                  <a:pt x="9001" y="17917"/>
                  <a:pt x="10480" y="16524"/>
                </a:cubicBezTo>
                <a:close/>
                <a:moveTo>
                  <a:pt x="11166" y="16759"/>
                </a:moveTo>
                <a:lnTo>
                  <a:pt x="11295" y="16824"/>
                </a:lnTo>
                <a:cubicBezTo>
                  <a:pt x="11145" y="16995"/>
                  <a:pt x="11016" y="17145"/>
                  <a:pt x="10866" y="17295"/>
                </a:cubicBezTo>
                <a:cubicBezTo>
                  <a:pt x="8101" y="20210"/>
                  <a:pt x="4630" y="22331"/>
                  <a:pt x="1758" y="25117"/>
                </a:cubicBezTo>
                <a:cubicBezTo>
                  <a:pt x="1886" y="24646"/>
                  <a:pt x="2058" y="24174"/>
                  <a:pt x="2272" y="23746"/>
                </a:cubicBezTo>
                <a:cubicBezTo>
                  <a:pt x="3815" y="22331"/>
                  <a:pt x="5444" y="21024"/>
                  <a:pt x="7094" y="19717"/>
                </a:cubicBezTo>
                <a:cubicBezTo>
                  <a:pt x="7951" y="19031"/>
                  <a:pt x="8809" y="18324"/>
                  <a:pt x="9709" y="17659"/>
                </a:cubicBezTo>
                <a:cubicBezTo>
                  <a:pt x="10052" y="17402"/>
                  <a:pt x="10416" y="17188"/>
                  <a:pt x="10780" y="16974"/>
                </a:cubicBezTo>
                <a:cubicBezTo>
                  <a:pt x="10909" y="16888"/>
                  <a:pt x="11037" y="16824"/>
                  <a:pt x="11166" y="16759"/>
                </a:cubicBezTo>
                <a:close/>
                <a:moveTo>
                  <a:pt x="11466" y="16952"/>
                </a:moveTo>
                <a:cubicBezTo>
                  <a:pt x="11659" y="17081"/>
                  <a:pt x="11830" y="17209"/>
                  <a:pt x="12002" y="17381"/>
                </a:cubicBezTo>
                <a:cubicBezTo>
                  <a:pt x="10223" y="18688"/>
                  <a:pt x="8423" y="19995"/>
                  <a:pt x="6708" y="21367"/>
                </a:cubicBezTo>
                <a:cubicBezTo>
                  <a:pt x="5830" y="22074"/>
                  <a:pt x="4994" y="22867"/>
                  <a:pt x="4158" y="23617"/>
                </a:cubicBezTo>
                <a:cubicBezTo>
                  <a:pt x="3451" y="24260"/>
                  <a:pt x="2208" y="24967"/>
                  <a:pt x="1672" y="25482"/>
                </a:cubicBezTo>
                <a:cubicBezTo>
                  <a:pt x="4715" y="22374"/>
                  <a:pt x="8509" y="20145"/>
                  <a:pt x="11466" y="16952"/>
                </a:cubicBezTo>
                <a:close/>
                <a:moveTo>
                  <a:pt x="26979" y="17695"/>
                </a:moveTo>
                <a:cubicBezTo>
                  <a:pt x="27003" y="17695"/>
                  <a:pt x="27025" y="17697"/>
                  <a:pt x="27046" y="17702"/>
                </a:cubicBezTo>
                <a:lnTo>
                  <a:pt x="27068" y="17702"/>
                </a:lnTo>
                <a:cubicBezTo>
                  <a:pt x="25032" y="19417"/>
                  <a:pt x="23124" y="21238"/>
                  <a:pt x="21174" y="23017"/>
                </a:cubicBezTo>
                <a:cubicBezTo>
                  <a:pt x="20103" y="23960"/>
                  <a:pt x="19031" y="24903"/>
                  <a:pt x="17981" y="25889"/>
                </a:cubicBezTo>
                <a:cubicBezTo>
                  <a:pt x="18752" y="25096"/>
                  <a:pt x="19545" y="24324"/>
                  <a:pt x="20338" y="23553"/>
                </a:cubicBezTo>
                <a:cubicBezTo>
                  <a:pt x="21903" y="22010"/>
                  <a:pt x="23381" y="20381"/>
                  <a:pt x="24496" y="18474"/>
                </a:cubicBezTo>
                <a:cubicBezTo>
                  <a:pt x="24582" y="18517"/>
                  <a:pt x="24689" y="18538"/>
                  <a:pt x="24796" y="18538"/>
                </a:cubicBezTo>
                <a:cubicBezTo>
                  <a:pt x="24879" y="18549"/>
                  <a:pt x="24962" y="18554"/>
                  <a:pt x="25045" y="18554"/>
                </a:cubicBezTo>
                <a:cubicBezTo>
                  <a:pt x="25282" y="18554"/>
                  <a:pt x="25516" y="18510"/>
                  <a:pt x="25739" y="18431"/>
                </a:cubicBezTo>
                <a:cubicBezTo>
                  <a:pt x="26021" y="18310"/>
                  <a:pt x="26608" y="17695"/>
                  <a:pt x="26979" y="17695"/>
                </a:cubicBezTo>
                <a:close/>
                <a:moveTo>
                  <a:pt x="22760" y="17745"/>
                </a:moveTo>
                <a:lnTo>
                  <a:pt x="22760" y="17745"/>
                </a:lnTo>
                <a:cubicBezTo>
                  <a:pt x="23253" y="17917"/>
                  <a:pt x="23681" y="18195"/>
                  <a:pt x="24153" y="18367"/>
                </a:cubicBezTo>
                <a:lnTo>
                  <a:pt x="24174" y="18388"/>
                </a:lnTo>
                <a:cubicBezTo>
                  <a:pt x="23296" y="19202"/>
                  <a:pt x="22481" y="20102"/>
                  <a:pt x="21538" y="20874"/>
                </a:cubicBezTo>
                <a:cubicBezTo>
                  <a:pt x="20403" y="21796"/>
                  <a:pt x="19374" y="22803"/>
                  <a:pt x="18281" y="23789"/>
                </a:cubicBezTo>
                <a:cubicBezTo>
                  <a:pt x="17338" y="24646"/>
                  <a:pt x="16374" y="25503"/>
                  <a:pt x="15474" y="26425"/>
                </a:cubicBezTo>
                <a:lnTo>
                  <a:pt x="15645" y="26189"/>
                </a:lnTo>
                <a:cubicBezTo>
                  <a:pt x="16481" y="25224"/>
                  <a:pt x="17467" y="24367"/>
                  <a:pt x="18302" y="23403"/>
                </a:cubicBezTo>
                <a:cubicBezTo>
                  <a:pt x="19160" y="22438"/>
                  <a:pt x="19781" y="21303"/>
                  <a:pt x="20660" y="20381"/>
                </a:cubicBezTo>
                <a:cubicBezTo>
                  <a:pt x="21453" y="19567"/>
                  <a:pt x="22246" y="18817"/>
                  <a:pt x="22760" y="17788"/>
                </a:cubicBezTo>
                <a:cubicBezTo>
                  <a:pt x="22781" y="17767"/>
                  <a:pt x="22781" y="17767"/>
                  <a:pt x="22760" y="17745"/>
                </a:cubicBezTo>
                <a:close/>
                <a:moveTo>
                  <a:pt x="27582" y="17638"/>
                </a:moveTo>
                <a:cubicBezTo>
                  <a:pt x="28482" y="18431"/>
                  <a:pt x="29339" y="19288"/>
                  <a:pt x="30154" y="20188"/>
                </a:cubicBezTo>
                <a:cubicBezTo>
                  <a:pt x="27560" y="22096"/>
                  <a:pt x="25567" y="24667"/>
                  <a:pt x="23360" y="26982"/>
                </a:cubicBezTo>
                <a:cubicBezTo>
                  <a:pt x="23767" y="26425"/>
                  <a:pt x="24132" y="25824"/>
                  <a:pt x="24560" y="25332"/>
                </a:cubicBezTo>
                <a:cubicBezTo>
                  <a:pt x="26103" y="23531"/>
                  <a:pt x="27732" y="21796"/>
                  <a:pt x="29339" y="20081"/>
                </a:cubicBezTo>
                <a:cubicBezTo>
                  <a:pt x="29393" y="20010"/>
                  <a:pt x="29342" y="19894"/>
                  <a:pt x="29262" y="19894"/>
                </a:cubicBezTo>
                <a:cubicBezTo>
                  <a:pt x="29246" y="19894"/>
                  <a:pt x="29229" y="19899"/>
                  <a:pt x="29211" y="19910"/>
                </a:cubicBezTo>
                <a:cubicBezTo>
                  <a:pt x="27368" y="21110"/>
                  <a:pt x="25632" y="22481"/>
                  <a:pt x="24024" y="24003"/>
                </a:cubicBezTo>
                <a:cubicBezTo>
                  <a:pt x="24196" y="23810"/>
                  <a:pt x="24346" y="23617"/>
                  <a:pt x="24496" y="23424"/>
                </a:cubicBezTo>
                <a:cubicBezTo>
                  <a:pt x="25717" y="21860"/>
                  <a:pt x="27668" y="20531"/>
                  <a:pt x="28418" y="18688"/>
                </a:cubicBezTo>
                <a:cubicBezTo>
                  <a:pt x="28449" y="18610"/>
                  <a:pt x="28379" y="18555"/>
                  <a:pt x="28313" y="18555"/>
                </a:cubicBezTo>
                <a:cubicBezTo>
                  <a:pt x="28288" y="18555"/>
                  <a:pt x="28264" y="18563"/>
                  <a:pt x="28246" y="18581"/>
                </a:cubicBezTo>
                <a:cubicBezTo>
                  <a:pt x="26403" y="20424"/>
                  <a:pt x="24474" y="22246"/>
                  <a:pt x="22524" y="23981"/>
                </a:cubicBezTo>
                <a:cubicBezTo>
                  <a:pt x="21603" y="24774"/>
                  <a:pt x="20638" y="25524"/>
                  <a:pt x="19781" y="26382"/>
                </a:cubicBezTo>
                <a:lnTo>
                  <a:pt x="19888" y="26253"/>
                </a:lnTo>
                <a:cubicBezTo>
                  <a:pt x="20767" y="25182"/>
                  <a:pt x="21753" y="24196"/>
                  <a:pt x="22653" y="23124"/>
                </a:cubicBezTo>
                <a:cubicBezTo>
                  <a:pt x="24217" y="21345"/>
                  <a:pt x="26210" y="19695"/>
                  <a:pt x="27475" y="17702"/>
                </a:cubicBezTo>
                <a:cubicBezTo>
                  <a:pt x="27518" y="17681"/>
                  <a:pt x="27539" y="17659"/>
                  <a:pt x="27582" y="17638"/>
                </a:cubicBezTo>
                <a:close/>
                <a:moveTo>
                  <a:pt x="12216" y="17574"/>
                </a:moveTo>
                <a:cubicBezTo>
                  <a:pt x="12452" y="17809"/>
                  <a:pt x="12688" y="18088"/>
                  <a:pt x="12902" y="18324"/>
                </a:cubicBezTo>
                <a:lnTo>
                  <a:pt x="12945" y="18388"/>
                </a:lnTo>
                <a:lnTo>
                  <a:pt x="12623" y="18645"/>
                </a:lnTo>
                <a:cubicBezTo>
                  <a:pt x="12615" y="18643"/>
                  <a:pt x="12607" y="18641"/>
                  <a:pt x="12599" y="18641"/>
                </a:cubicBezTo>
                <a:cubicBezTo>
                  <a:pt x="12538" y="18641"/>
                  <a:pt x="12463" y="18709"/>
                  <a:pt x="12388" y="18859"/>
                </a:cubicBezTo>
                <a:cubicBezTo>
                  <a:pt x="10416" y="20531"/>
                  <a:pt x="8380" y="22117"/>
                  <a:pt x="6344" y="23681"/>
                </a:cubicBezTo>
                <a:lnTo>
                  <a:pt x="6365" y="23681"/>
                </a:lnTo>
                <a:cubicBezTo>
                  <a:pt x="5444" y="24410"/>
                  <a:pt x="4501" y="25139"/>
                  <a:pt x="3558" y="25867"/>
                </a:cubicBezTo>
                <a:cubicBezTo>
                  <a:pt x="3022" y="26275"/>
                  <a:pt x="2508" y="26703"/>
                  <a:pt x="1994" y="27110"/>
                </a:cubicBezTo>
                <a:cubicBezTo>
                  <a:pt x="2358" y="26789"/>
                  <a:pt x="2701" y="26425"/>
                  <a:pt x="3001" y="26039"/>
                </a:cubicBezTo>
                <a:cubicBezTo>
                  <a:pt x="5851" y="22953"/>
                  <a:pt x="9773" y="21067"/>
                  <a:pt x="12216" y="17574"/>
                </a:cubicBezTo>
                <a:close/>
                <a:moveTo>
                  <a:pt x="11930" y="17669"/>
                </a:moveTo>
                <a:cubicBezTo>
                  <a:pt x="12005" y="17669"/>
                  <a:pt x="11215" y="18550"/>
                  <a:pt x="11188" y="18550"/>
                </a:cubicBezTo>
                <a:cubicBezTo>
                  <a:pt x="11186" y="18550"/>
                  <a:pt x="11192" y="18539"/>
                  <a:pt x="11209" y="18517"/>
                </a:cubicBezTo>
                <a:lnTo>
                  <a:pt x="11209" y="18517"/>
                </a:lnTo>
                <a:cubicBezTo>
                  <a:pt x="8487" y="21860"/>
                  <a:pt x="4394" y="23724"/>
                  <a:pt x="1758" y="27175"/>
                </a:cubicBezTo>
                <a:cubicBezTo>
                  <a:pt x="1608" y="26682"/>
                  <a:pt x="1565" y="26167"/>
                  <a:pt x="1651" y="25674"/>
                </a:cubicBezTo>
                <a:cubicBezTo>
                  <a:pt x="3365" y="24753"/>
                  <a:pt x="4758" y="23317"/>
                  <a:pt x="6194" y="22053"/>
                </a:cubicBezTo>
                <a:cubicBezTo>
                  <a:pt x="7223" y="21131"/>
                  <a:pt x="8359" y="20338"/>
                  <a:pt x="9473" y="19524"/>
                </a:cubicBezTo>
                <a:lnTo>
                  <a:pt x="11080" y="18324"/>
                </a:lnTo>
                <a:lnTo>
                  <a:pt x="11873" y="17702"/>
                </a:lnTo>
                <a:cubicBezTo>
                  <a:pt x="11904" y="17679"/>
                  <a:pt x="11922" y="17669"/>
                  <a:pt x="11930" y="17669"/>
                </a:cubicBezTo>
                <a:close/>
                <a:moveTo>
                  <a:pt x="13073" y="18538"/>
                </a:moveTo>
                <a:cubicBezTo>
                  <a:pt x="13416" y="18945"/>
                  <a:pt x="13802" y="19310"/>
                  <a:pt x="14209" y="19652"/>
                </a:cubicBezTo>
                <a:cubicBezTo>
                  <a:pt x="10073" y="21731"/>
                  <a:pt x="7008" y="25267"/>
                  <a:pt x="3258" y="27903"/>
                </a:cubicBezTo>
                <a:cubicBezTo>
                  <a:pt x="3070" y="28033"/>
                  <a:pt x="2978" y="28085"/>
                  <a:pt x="2950" y="28085"/>
                </a:cubicBezTo>
                <a:cubicBezTo>
                  <a:pt x="2845" y="28085"/>
                  <a:pt x="3675" y="27332"/>
                  <a:pt x="3794" y="27196"/>
                </a:cubicBezTo>
                <a:cubicBezTo>
                  <a:pt x="4201" y="26789"/>
                  <a:pt x="4651" y="26425"/>
                  <a:pt x="5080" y="26060"/>
                </a:cubicBezTo>
                <a:cubicBezTo>
                  <a:pt x="6001" y="25310"/>
                  <a:pt x="6880" y="24517"/>
                  <a:pt x="7758" y="23724"/>
                </a:cubicBezTo>
                <a:cubicBezTo>
                  <a:pt x="9580" y="22074"/>
                  <a:pt x="11252" y="20231"/>
                  <a:pt x="13052" y="18538"/>
                </a:cubicBezTo>
                <a:close/>
                <a:moveTo>
                  <a:pt x="13116" y="24624"/>
                </a:moveTo>
                <a:lnTo>
                  <a:pt x="13116" y="24624"/>
                </a:lnTo>
                <a:cubicBezTo>
                  <a:pt x="12152" y="25546"/>
                  <a:pt x="11187" y="26489"/>
                  <a:pt x="10159" y="27325"/>
                </a:cubicBezTo>
                <a:cubicBezTo>
                  <a:pt x="9816" y="27603"/>
                  <a:pt x="9452" y="27882"/>
                  <a:pt x="9109" y="28160"/>
                </a:cubicBezTo>
                <a:lnTo>
                  <a:pt x="9344" y="27925"/>
                </a:lnTo>
                <a:cubicBezTo>
                  <a:pt x="10352" y="26982"/>
                  <a:pt x="11380" y="26060"/>
                  <a:pt x="12452" y="25182"/>
                </a:cubicBezTo>
                <a:cubicBezTo>
                  <a:pt x="12666" y="24989"/>
                  <a:pt x="12880" y="24796"/>
                  <a:pt x="13116" y="24624"/>
                </a:cubicBezTo>
                <a:close/>
                <a:moveTo>
                  <a:pt x="10887" y="20338"/>
                </a:moveTo>
                <a:lnTo>
                  <a:pt x="10887" y="20338"/>
                </a:lnTo>
                <a:cubicBezTo>
                  <a:pt x="9709" y="21538"/>
                  <a:pt x="8509" y="22760"/>
                  <a:pt x="7244" y="23874"/>
                </a:cubicBezTo>
                <a:cubicBezTo>
                  <a:pt x="5680" y="25267"/>
                  <a:pt x="3880" y="26553"/>
                  <a:pt x="2615" y="28268"/>
                </a:cubicBezTo>
                <a:cubicBezTo>
                  <a:pt x="2315" y="28032"/>
                  <a:pt x="2079" y="27753"/>
                  <a:pt x="1886" y="27432"/>
                </a:cubicBezTo>
                <a:cubicBezTo>
                  <a:pt x="3794" y="25889"/>
                  <a:pt x="5723" y="24410"/>
                  <a:pt x="7673" y="22910"/>
                </a:cubicBezTo>
                <a:cubicBezTo>
                  <a:pt x="8594" y="22203"/>
                  <a:pt x="9516" y="21474"/>
                  <a:pt x="10437" y="20724"/>
                </a:cubicBezTo>
                <a:cubicBezTo>
                  <a:pt x="10587" y="20617"/>
                  <a:pt x="10737" y="20467"/>
                  <a:pt x="10887" y="20338"/>
                </a:cubicBezTo>
                <a:close/>
                <a:moveTo>
                  <a:pt x="14338" y="19760"/>
                </a:moveTo>
                <a:cubicBezTo>
                  <a:pt x="14882" y="20181"/>
                  <a:pt x="15556" y="20416"/>
                  <a:pt x="16242" y="20416"/>
                </a:cubicBezTo>
                <a:cubicBezTo>
                  <a:pt x="16393" y="20416"/>
                  <a:pt x="16544" y="20404"/>
                  <a:pt x="16695" y="20381"/>
                </a:cubicBezTo>
                <a:lnTo>
                  <a:pt x="16695" y="20381"/>
                </a:lnTo>
                <a:cubicBezTo>
                  <a:pt x="15409" y="21345"/>
                  <a:pt x="14123" y="22267"/>
                  <a:pt x="12923" y="23317"/>
                </a:cubicBezTo>
                <a:cubicBezTo>
                  <a:pt x="11145" y="24882"/>
                  <a:pt x="9366" y="26425"/>
                  <a:pt x="7630" y="28010"/>
                </a:cubicBezTo>
                <a:cubicBezTo>
                  <a:pt x="7515" y="28106"/>
                  <a:pt x="6749" y="28836"/>
                  <a:pt x="6695" y="28836"/>
                </a:cubicBezTo>
                <a:cubicBezTo>
                  <a:pt x="6689" y="28836"/>
                  <a:pt x="6693" y="28826"/>
                  <a:pt x="6708" y="28803"/>
                </a:cubicBezTo>
                <a:cubicBezTo>
                  <a:pt x="7116" y="28310"/>
                  <a:pt x="7566" y="27860"/>
                  <a:pt x="8016" y="27410"/>
                </a:cubicBezTo>
                <a:cubicBezTo>
                  <a:pt x="8873" y="26553"/>
                  <a:pt x="9816" y="25760"/>
                  <a:pt x="10716" y="24924"/>
                </a:cubicBezTo>
                <a:cubicBezTo>
                  <a:pt x="11530" y="24174"/>
                  <a:pt x="12238" y="23339"/>
                  <a:pt x="13030" y="22567"/>
                </a:cubicBezTo>
                <a:cubicBezTo>
                  <a:pt x="13759" y="21860"/>
                  <a:pt x="14531" y="21217"/>
                  <a:pt x="15002" y="20295"/>
                </a:cubicBezTo>
                <a:cubicBezTo>
                  <a:pt x="15019" y="20228"/>
                  <a:pt x="14970" y="20175"/>
                  <a:pt x="14917" y="20175"/>
                </a:cubicBezTo>
                <a:cubicBezTo>
                  <a:pt x="14903" y="20175"/>
                  <a:pt x="14888" y="20179"/>
                  <a:pt x="14873" y="20188"/>
                </a:cubicBezTo>
                <a:lnTo>
                  <a:pt x="14895" y="20188"/>
                </a:lnTo>
                <a:cubicBezTo>
                  <a:pt x="13159" y="21260"/>
                  <a:pt x="11659" y="22653"/>
                  <a:pt x="10116" y="23981"/>
                </a:cubicBezTo>
                <a:cubicBezTo>
                  <a:pt x="9301" y="24667"/>
                  <a:pt x="8401" y="25203"/>
                  <a:pt x="7608" y="25846"/>
                </a:cubicBezTo>
                <a:cubicBezTo>
                  <a:pt x="6580" y="26682"/>
                  <a:pt x="5723" y="27732"/>
                  <a:pt x="4651" y="28503"/>
                </a:cubicBezTo>
                <a:cubicBezTo>
                  <a:pt x="4401" y="28682"/>
                  <a:pt x="4301" y="28746"/>
                  <a:pt x="4284" y="28746"/>
                </a:cubicBezTo>
                <a:cubicBezTo>
                  <a:pt x="4251" y="28746"/>
                  <a:pt x="4551" y="28489"/>
                  <a:pt x="4651" y="28375"/>
                </a:cubicBezTo>
                <a:cubicBezTo>
                  <a:pt x="5101" y="27903"/>
                  <a:pt x="5594" y="27475"/>
                  <a:pt x="6065" y="27025"/>
                </a:cubicBezTo>
                <a:cubicBezTo>
                  <a:pt x="7030" y="26167"/>
                  <a:pt x="8059" y="25396"/>
                  <a:pt x="9066" y="24624"/>
                </a:cubicBezTo>
                <a:cubicBezTo>
                  <a:pt x="10952" y="23146"/>
                  <a:pt x="12580" y="21431"/>
                  <a:pt x="14316" y="19802"/>
                </a:cubicBezTo>
                <a:cubicBezTo>
                  <a:pt x="14338" y="19781"/>
                  <a:pt x="14338" y="19781"/>
                  <a:pt x="14338" y="19760"/>
                </a:cubicBezTo>
                <a:close/>
                <a:moveTo>
                  <a:pt x="13840" y="19970"/>
                </a:moveTo>
                <a:cubicBezTo>
                  <a:pt x="13846" y="19970"/>
                  <a:pt x="13841" y="19978"/>
                  <a:pt x="13823" y="19995"/>
                </a:cubicBezTo>
                <a:cubicBezTo>
                  <a:pt x="13352" y="20424"/>
                  <a:pt x="12902" y="20874"/>
                  <a:pt x="12452" y="21324"/>
                </a:cubicBezTo>
                <a:cubicBezTo>
                  <a:pt x="11530" y="22203"/>
                  <a:pt x="10609" y="23081"/>
                  <a:pt x="9644" y="23896"/>
                </a:cubicBezTo>
                <a:cubicBezTo>
                  <a:pt x="7694" y="25567"/>
                  <a:pt x="5637" y="27025"/>
                  <a:pt x="3858" y="28911"/>
                </a:cubicBezTo>
                <a:cubicBezTo>
                  <a:pt x="3558" y="28803"/>
                  <a:pt x="3258" y="28675"/>
                  <a:pt x="2979" y="28503"/>
                </a:cubicBezTo>
                <a:cubicBezTo>
                  <a:pt x="2915" y="28482"/>
                  <a:pt x="2872" y="28439"/>
                  <a:pt x="2829" y="28418"/>
                </a:cubicBezTo>
                <a:cubicBezTo>
                  <a:pt x="6473" y="25996"/>
                  <a:pt x="9387" y="22674"/>
                  <a:pt x="13159" y="20424"/>
                </a:cubicBezTo>
                <a:cubicBezTo>
                  <a:pt x="13178" y="20405"/>
                  <a:pt x="13796" y="19970"/>
                  <a:pt x="13840" y="19970"/>
                </a:cubicBezTo>
                <a:close/>
                <a:moveTo>
                  <a:pt x="21827" y="17587"/>
                </a:moveTo>
                <a:cubicBezTo>
                  <a:pt x="21959" y="17587"/>
                  <a:pt x="22092" y="17597"/>
                  <a:pt x="22224" y="17617"/>
                </a:cubicBezTo>
                <a:cubicBezTo>
                  <a:pt x="22331" y="17617"/>
                  <a:pt x="22460" y="17638"/>
                  <a:pt x="22567" y="17681"/>
                </a:cubicBezTo>
                <a:lnTo>
                  <a:pt x="22610" y="17681"/>
                </a:lnTo>
                <a:cubicBezTo>
                  <a:pt x="20595" y="19052"/>
                  <a:pt x="18924" y="21003"/>
                  <a:pt x="17209" y="22696"/>
                </a:cubicBezTo>
                <a:cubicBezTo>
                  <a:pt x="15302" y="24560"/>
                  <a:pt x="13180" y="26189"/>
                  <a:pt x="11359" y="28139"/>
                </a:cubicBezTo>
                <a:cubicBezTo>
                  <a:pt x="11102" y="28396"/>
                  <a:pt x="10845" y="28632"/>
                  <a:pt x="10544" y="28846"/>
                </a:cubicBezTo>
                <a:lnTo>
                  <a:pt x="10437" y="28911"/>
                </a:lnTo>
                <a:cubicBezTo>
                  <a:pt x="10973" y="28353"/>
                  <a:pt x="11530" y="27839"/>
                  <a:pt x="12087" y="27303"/>
                </a:cubicBezTo>
                <a:cubicBezTo>
                  <a:pt x="13159" y="26296"/>
                  <a:pt x="14252" y="25332"/>
                  <a:pt x="15302" y="24303"/>
                </a:cubicBezTo>
                <a:cubicBezTo>
                  <a:pt x="17381" y="22310"/>
                  <a:pt x="19095" y="19910"/>
                  <a:pt x="20981" y="17724"/>
                </a:cubicBezTo>
                <a:cubicBezTo>
                  <a:pt x="21248" y="17635"/>
                  <a:pt x="21534" y="17587"/>
                  <a:pt x="21827" y="17587"/>
                </a:cubicBezTo>
                <a:close/>
                <a:moveTo>
                  <a:pt x="30261" y="20338"/>
                </a:moveTo>
                <a:cubicBezTo>
                  <a:pt x="31547" y="21860"/>
                  <a:pt x="32554" y="23574"/>
                  <a:pt x="32704" y="25460"/>
                </a:cubicBezTo>
                <a:cubicBezTo>
                  <a:pt x="32832" y="26875"/>
                  <a:pt x="32275" y="27839"/>
                  <a:pt x="31375" y="28503"/>
                </a:cubicBezTo>
                <a:cubicBezTo>
                  <a:pt x="32039" y="27882"/>
                  <a:pt x="32490" y="27067"/>
                  <a:pt x="32682" y="26189"/>
                </a:cubicBezTo>
                <a:cubicBezTo>
                  <a:pt x="32697" y="26116"/>
                  <a:pt x="32652" y="26063"/>
                  <a:pt x="32596" y="26063"/>
                </a:cubicBezTo>
                <a:cubicBezTo>
                  <a:pt x="32569" y="26063"/>
                  <a:pt x="32539" y="26075"/>
                  <a:pt x="32511" y="26103"/>
                </a:cubicBezTo>
                <a:cubicBezTo>
                  <a:pt x="32211" y="26425"/>
                  <a:pt x="31889" y="26746"/>
                  <a:pt x="31568" y="27067"/>
                </a:cubicBezTo>
                <a:cubicBezTo>
                  <a:pt x="31932" y="26532"/>
                  <a:pt x="32275" y="25996"/>
                  <a:pt x="32554" y="25417"/>
                </a:cubicBezTo>
                <a:cubicBezTo>
                  <a:pt x="32586" y="25336"/>
                  <a:pt x="32520" y="25267"/>
                  <a:pt x="32448" y="25267"/>
                </a:cubicBezTo>
                <a:cubicBezTo>
                  <a:pt x="32426" y="25267"/>
                  <a:pt x="32403" y="25273"/>
                  <a:pt x="32382" y="25289"/>
                </a:cubicBezTo>
                <a:cubicBezTo>
                  <a:pt x="32254" y="25417"/>
                  <a:pt x="32125" y="25567"/>
                  <a:pt x="31975" y="25696"/>
                </a:cubicBezTo>
                <a:cubicBezTo>
                  <a:pt x="32104" y="25460"/>
                  <a:pt x="32211" y="25224"/>
                  <a:pt x="32297" y="24989"/>
                </a:cubicBezTo>
                <a:cubicBezTo>
                  <a:pt x="32312" y="24911"/>
                  <a:pt x="32249" y="24856"/>
                  <a:pt x="32188" y="24856"/>
                </a:cubicBezTo>
                <a:cubicBezTo>
                  <a:pt x="32165" y="24856"/>
                  <a:pt x="32143" y="24864"/>
                  <a:pt x="32125" y="24882"/>
                </a:cubicBezTo>
                <a:cubicBezTo>
                  <a:pt x="31225" y="25739"/>
                  <a:pt x="30368" y="26639"/>
                  <a:pt x="29532" y="27539"/>
                </a:cubicBezTo>
                <a:cubicBezTo>
                  <a:pt x="29082" y="28010"/>
                  <a:pt x="28653" y="28460"/>
                  <a:pt x="28182" y="28911"/>
                </a:cubicBezTo>
                <a:cubicBezTo>
                  <a:pt x="28118" y="28975"/>
                  <a:pt x="28011" y="29125"/>
                  <a:pt x="27882" y="29253"/>
                </a:cubicBezTo>
                <a:cubicBezTo>
                  <a:pt x="28589" y="28353"/>
                  <a:pt x="29168" y="27410"/>
                  <a:pt x="29918" y="26575"/>
                </a:cubicBezTo>
                <a:cubicBezTo>
                  <a:pt x="30646" y="25760"/>
                  <a:pt x="31375" y="25053"/>
                  <a:pt x="31868" y="24089"/>
                </a:cubicBezTo>
                <a:cubicBezTo>
                  <a:pt x="31903" y="24019"/>
                  <a:pt x="31853" y="23921"/>
                  <a:pt x="31787" y="23921"/>
                </a:cubicBezTo>
                <a:cubicBezTo>
                  <a:pt x="31772" y="23921"/>
                  <a:pt x="31756" y="23926"/>
                  <a:pt x="31739" y="23939"/>
                </a:cubicBezTo>
                <a:cubicBezTo>
                  <a:pt x="30389" y="24882"/>
                  <a:pt x="29275" y="26082"/>
                  <a:pt x="28139" y="27260"/>
                </a:cubicBezTo>
                <a:lnTo>
                  <a:pt x="28375" y="26939"/>
                </a:lnTo>
                <a:cubicBezTo>
                  <a:pt x="29403" y="25482"/>
                  <a:pt x="30754" y="24324"/>
                  <a:pt x="31589" y="22738"/>
                </a:cubicBezTo>
                <a:cubicBezTo>
                  <a:pt x="31621" y="22675"/>
                  <a:pt x="31571" y="22600"/>
                  <a:pt x="31508" y="22600"/>
                </a:cubicBezTo>
                <a:cubicBezTo>
                  <a:pt x="31485" y="22600"/>
                  <a:pt x="31462" y="22609"/>
                  <a:pt x="31439" y="22631"/>
                </a:cubicBezTo>
                <a:cubicBezTo>
                  <a:pt x="30304" y="23574"/>
                  <a:pt x="29275" y="24624"/>
                  <a:pt x="28246" y="25696"/>
                </a:cubicBezTo>
                <a:cubicBezTo>
                  <a:pt x="27110" y="26853"/>
                  <a:pt x="25846" y="27925"/>
                  <a:pt x="24774" y="29125"/>
                </a:cubicBezTo>
                <a:cubicBezTo>
                  <a:pt x="26918" y="26725"/>
                  <a:pt x="29189" y="24410"/>
                  <a:pt x="30925" y="21667"/>
                </a:cubicBezTo>
                <a:cubicBezTo>
                  <a:pt x="30976" y="21599"/>
                  <a:pt x="30920" y="21519"/>
                  <a:pt x="30852" y="21519"/>
                </a:cubicBezTo>
                <a:cubicBezTo>
                  <a:pt x="30834" y="21519"/>
                  <a:pt x="30815" y="21525"/>
                  <a:pt x="30796" y="21538"/>
                </a:cubicBezTo>
                <a:cubicBezTo>
                  <a:pt x="29318" y="22546"/>
                  <a:pt x="28161" y="24024"/>
                  <a:pt x="26832" y="25224"/>
                </a:cubicBezTo>
                <a:cubicBezTo>
                  <a:pt x="26082" y="25889"/>
                  <a:pt x="25332" y="26575"/>
                  <a:pt x="24624" y="27303"/>
                </a:cubicBezTo>
                <a:cubicBezTo>
                  <a:pt x="26510" y="24967"/>
                  <a:pt x="28268" y="22567"/>
                  <a:pt x="30261" y="20338"/>
                </a:cubicBezTo>
                <a:close/>
                <a:moveTo>
                  <a:pt x="22396" y="18024"/>
                </a:moveTo>
                <a:cubicBezTo>
                  <a:pt x="22010" y="18752"/>
                  <a:pt x="21367" y="19352"/>
                  <a:pt x="20788" y="19910"/>
                </a:cubicBezTo>
                <a:cubicBezTo>
                  <a:pt x="19888" y="20853"/>
                  <a:pt x="19202" y="21903"/>
                  <a:pt x="18410" y="22931"/>
                </a:cubicBezTo>
                <a:cubicBezTo>
                  <a:pt x="17595" y="23960"/>
                  <a:pt x="16609" y="24753"/>
                  <a:pt x="15774" y="25717"/>
                </a:cubicBezTo>
                <a:cubicBezTo>
                  <a:pt x="14745" y="26875"/>
                  <a:pt x="13823" y="28096"/>
                  <a:pt x="12559" y="29018"/>
                </a:cubicBezTo>
                <a:cubicBezTo>
                  <a:pt x="12495" y="29061"/>
                  <a:pt x="12495" y="29146"/>
                  <a:pt x="12559" y="29189"/>
                </a:cubicBezTo>
                <a:cubicBezTo>
                  <a:pt x="12066" y="29211"/>
                  <a:pt x="11509" y="29211"/>
                  <a:pt x="10973" y="29232"/>
                </a:cubicBezTo>
                <a:cubicBezTo>
                  <a:pt x="10694" y="29232"/>
                  <a:pt x="10394" y="29253"/>
                  <a:pt x="10116" y="29275"/>
                </a:cubicBezTo>
                <a:cubicBezTo>
                  <a:pt x="10995" y="28868"/>
                  <a:pt x="11573" y="28160"/>
                  <a:pt x="12216" y="27453"/>
                </a:cubicBezTo>
                <a:cubicBezTo>
                  <a:pt x="13116" y="26489"/>
                  <a:pt x="14209" y="25653"/>
                  <a:pt x="15174" y="24774"/>
                </a:cubicBezTo>
                <a:cubicBezTo>
                  <a:pt x="17209" y="22953"/>
                  <a:pt x="19095" y="21003"/>
                  <a:pt x="21067" y="19117"/>
                </a:cubicBezTo>
                <a:cubicBezTo>
                  <a:pt x="21346" y="18838"/>
                  <a:pt x="22246" y="18302"/>
                  <a:pt x="22396" y="18024"/>
                </a:cubicBezTo>
                <a:close/>
                <a:moveTo>
                  <a:pt x="32390" y="26469"/>
                </a:moveTo>
                <a:cubicBezTo>
                  <a:pt x="32437" y="26469"/>
                  <a:pt x="32391" y="26634"/>
                  <a:pt x="32168" y="27110"/>
                </a:cubicBezTo>
                <a:cubicBezTo>
                  <a:pt x="31761" y="27903"/>
                  <a:pt x="31139" y="28568"/>
                  <a:pt x="30389" y="29018"/>
                </a:cubicBezTo>
                <a:cubicBezTo>
                  <a:pt x="30389" y="29039"/>
                  <a:pt x="30368" y="29039"/>
                  <a:pt x="30368" y="29061"/>
                </a:cubicBezTo>
                <a:cubicBezTo>
                  <a:pt x="30111" y="29168"/>
                  <a:pt x="29854" y="29253"/>
                  <a:pt x="29596" y="29318"/>
                </a:cubicBezTo>
                <a:lnTo>
                  <a:pt x="29639" y="29296"/>
                </a:lnTo>
                <a:lnTo>
                  <a:pt x="29704" y="29232"/>
                </a:lnTo>
                <a:lnTo>
                  <a:pt x="29768" y="29168"/>
                </a:lnTo>
                <a:cubicBezTo>
                  <a:pt x="30411" y="28546"/>
                  <a:pt x="31054" y="27882"/>
                  <a:pt x="31697" y="27217"/>
                </a:cubicBezTo>
                <a:cubicBezTo>
                  <a:pt x="31917" y="26998"/>
                  <a:pt x="32304" y="26469"/>
                  <a:pt x="32390" y="26469"/>
                </a:cubicBezTo>
                <a:close/>
                <a:moveTo>
                  <a:pt x="27098" y="17930"/>
                </a:moveTo>
                <a:lnTo>
                  <a:pt x="27098" y="17930"/>
                </a:lnTo>
                <a:cubicBezTo>
                  <a:pt x="26344" y="18580"/>
                  <a:pt x="25398" y="19761"/>
                  <a:pt x="24624" y="20595"/>
                </a:cubicBezTo>
                <a:cubicBezTo>
                  <a:pt x="23703" y="21603"/>
                  <a:pt x="22824" y="22653"/>
                  <a:pt x="21903" y="23681"/>
                </a:cubicBezTo>
                <a:cubicBezTo>
                  <a:pt x="21003" y="24710"/>
                  <a:pt x="20038" y="25717"/>
                  <a:pt x="19160" y="26810"/>
                </a:cubicBezTo>
                <a:cubicBezTo>
                  <a:pt x="18367" y="27796"/>
                  <a:pt x="17381" y="28460"/>
                  <a:pt x="16459" y="29296"/>
                </a:cubicBezTo>
                <a:cubicBezTo>
                  <a:pt x="16438" y="29318"/>
                  <a:pt x="16438" y="29318"/>
                  <a:pt x="16438" y="29339"/>
                </a:cubicBezTo>
                <a:lnTo>
                  <a:pt x="16416" y="29339"/>
                </a:lnTo>
                <a:cubicBezTo>
                  <a:pt x="15174" y="29253"/>
                  <a:pt x="13931" y="29211"/>
                  <a:pt x="12666" y="29211"/>
                </a:cubicBezTo>
                <a:lnTo>
                  <a:pt x="12688" y="29211"/>
                </a:lnTo>
                <a:cubicBezTo>
                  <a:pt x="13630" y="28675"/>
                  <a:pt x="14359" y="27882"/>
                  <a:pt x="15109" y="27089"/>
                </a:cubicBezTo>
                <a:cubicBezTo>
                  <a:pt x="16052" y="26082"/>
                  <a:pt x="17081" y="25160"/>
                  <a:pt x="18088" y="24239"/>
                </a:cubicBezTo>
                <a:cubicBezTo>
                  <a:pt x="20188" y="22353"/>
                  <a:pt x="22310" y="20488"/>
                  <a:pt x="24303" y="18495"/>
                </a:cubicBezTo>
                <a:lnTo>
                  <a:pt x="24303" y="18495"/>
                </a:lnTo>
                <a:cubicBezTo>
                  <a:pt x="23639" y="19160"/>
                  <a:pt x="22910" y="20488"/>
                  <a:pt x="22160" y="21345"/>
                </a:cubicBezTo>
                <a:cubicBezTo>
                  <a:pt x="21367" y="22267"/>
                  <a:pt x="20488" y="23124"/>
                  <a:pt x="19610" y="23981"/>
                </a:cubicBezTo>
                <a:cubicBezTo>
                  <a:pt x="17959" y="25589"/>
                  <a:pt x="16309" y="27175"/>
                  <a:pt x="14981" y="29061"/>
                </a:cubicBezTo>
                <a:cubicBezTo>
                  <a:pt x="14931" y="29126"/>
                  <a:pt x="15008" y="29217"/>
                  <a:pt x="15076" y="29217"/>
                </a:cubicBezTo>
                <a:cubicBezTo>
                  <a:pt x="15096" y="29217"/>
                  <a:pt x="15116" y="29209"/>
                  <a:pt x="15131" y="29189"/>
                </a:cubicBezTo>
                <a:cubicBezTo>
                  <a:pt x="15216" y="29103"/>
                  <a:pt x="15324" y="28975"/>
                  <a:pt x="15409" y="28868"/>
                </a:cubicBezTo>
                <a:cubicBezTo>
                  <a:pt x="15428" y="28877"/>
                  <a:pt x="15448" y="28882"/>
                  <a:pt x="15467" y="28882"/>
                </a:cubicBezTo>
                <a:cubicBezTo>
                  <a:pt x="15576" y="28882"/>
                  <a:pt x="15686" y="28724"/>
                  <a:pt x="15795" y="28396"/>
                </a:cubicBezTo>
                <a:cubicBezTo>
                  <a:pt x="17359" y="26596"/>
                  <a:pt x="19181" y="25053"/>
                  <a:pt x="20960" y="23467"/>
                </a:cubicBezTo>
                <a:cubicBezTo>
                  <a:pt x="23021" y="21616"/>
                  <a:pt x="24980" y="19703"/>
                  <a:pt x="27098" y="17930"/>
                </a:cubicBezTo>
                <a:close/>
                <a:moveTo>
                  <a:pt x="30904" y="27025"/>
                </a:moveTo>
                <a:lnTo>
                  <a:pt x="30904" y="27025"/>
                </a:lnTo>
                <a:cubicBezTo>
                  <a:pt x="30368" y="27710"/>
                  <a:pt x="29768" y="28353"/>
                  <a:pt x="29103" y="28932"/>
                </a:cubicBezTo>
                <a:cubicBezTo>
                  <a:pt x="28773" y="29226"/>
                  <a:pt x="28636" y="29340"/>
                  <a:pt x="28622" y="29340"/>
                </a:cubicBezTo>
                <a:cubicBezTo>
                  <a:pt x="28580" y="29340"/>
                  <a:pt x="29702" y="28258"/>
                  <a:pt x="29896" y="28032"/>
                </a:cubicBezTo>
                <a:cubicBezTo>
                  <a:pt x="30175" y="27732"/>
                  <a:pt x="30561" y="27346"/>
                  <a:pt x="30904" y="27025"/>
                </a:cubicBezTo>
                <a:close/>
                <a:moveTo>
                  <a:pt x="19395" y="19288"/>
                </a:moveTo>
                <a:lnTo>
                  <a:pt x="19395" y="19288"/>
                </a:lnTo>
                <a:cubicBezTo>
                  <a:pt x="19288" y="19417"/>
                  <a:pt x="19181" y="19545"/>
                  <a:pt x="19052" y="19695"/>
                </a:cubicBezTo>
                <a:cubicBezTo>
                  <a:pt x="18110" y="20853"/>
                  <a:pt x="17167" y="21988"/>
                  <a:pt x="16181" y="23103"/>
                </a:cubicBezTo>
                <a:cubicBezTo>
                  <a:pt x="14231" y="25289"/>
                  <a:pt x="11895" y="27067"/>
                  <a:pt x="9880" y="29189"/>
                </a:cubicBezTo>
                <a:cubicBezTo>
                  <a:pt x="9859" y="29211"/>
                  <a:pt x="9859" y="29253"/>
                  <a:pt x="9880" y="29296"/>
                </a:cubicBezTo>
                <a:cubicBezTo>
                  <a:pt x="9006" y="29355"/>
                  <a:pt x="8109" y="29422"/>
                  <a:pt x="7222" y="29422"/>
                </a:cubicBezTo>
                <a:cubicBezTo>
                  <a:pt x="6153" y="29422"/>
                  <a:pt x="5099" y="29324"/>
                  <a:pt x="4115" y="28996"/>
                </a:cubicBezTo>
                <a:cubicBezTo>
                  <a:pt x="5894" y="28139"/>
                  <a:pt x="7180" y="26360"/>
                  <a:pt x="8787" y="25203"/>
                </a:cubicBezTo>
                <a:cubicBezTo>
                  <a:pt x="10523" y="23939"/>
                  <a:pt x="12087" y="22438"/>
                  <a:pt x="13802" y="21131"/>
                </a:cubicBezTo>
                <a:cubicBezTo>
                  <a:pt x="13928" y="21047"/>
                  <a:pt x="14565" y="20697"/>
                  <a:pt x="14634" y="20582"/>
                </a:cubicBezTo>
                <a:lnTo>
                  <a:pt x="14634" y="20582"/>
                </a:lnTo>
                <a:cubicBezTo>
                  <a:pt x="14332" y="21178"/>
                  <a:pt x="13693" y="21690"/>
                  <a:pt x="13202" y="22138"/>
                </a:cubicBezTo>
                <a:cubicBezTo>
                  <a:pt x="12409" y="22888"/>
                  <a:pt x="11659" y="23681"/>
                  <a:pt x="10887" y="24474"/>
                </a:cubicBezTo>
                <a:cubicBezTo>
                  <a:pt x="9387" y="26039"/>
                  <a:pt x="7673" y="27346"/>
                  <a:pt x="6258" y="29039"/>
                </a:cubicBezTo>
                <a:cubicBezTo>
                  <a:pt x="6206" y="29109"/>
                  <a:pt x="6253" y="29206"/>
                  <a:pt x="6330" y="29206"/>
                </a:cubicBezTo>
                <a:cubicBezTo>
                  <a:pt x="6347" y="29206"/>
                  <a:pt x="6367" y="29201"/>
                  <a:pt x="6387" y="29189"/>
                </a:cubicBezTo>
                <a:cubicBezTo>
                  <a:pt x="8123" y="28118"/>
                  <a:pt x="9602" y="26510"/>
                  <a:pt x="11123" y="25160"/>
                </a:cubicBezTo>
                <a:cubicBezTo>
                  <a:pt x="13095" y="23446"/>
                  <a:pt x="15088" y="21860"/>
                  <a:pt x="17145" y="20295"/>
                </a:cubicBezTo>
                <a:lnTo>
                  <a:pt x="17167" y="20295"/>
                </a:lnTo>
                <a:lnTo>
                  <a:pt x="16224" y="21260"/>
                </a:lnTo>
                <a:cubicBezTo>
                  <a:pt x="15302" y="22203"/>
                  <a:pt x="14359" y="23124"/>
                  <a:pt x="13416" y="24024"/>
                </a:cubicBezTo>
                <a:cubicBezTo>
                  <a:pt x="11595" y="25739"/>
                  <a:pt x="9666" y="27282"/>
                  <a:pt x="7866" y="29039"/>
                </a:cubicBezTo>
                <a:cubicBezTo>
                  <a:pt x="7812" y="29110"/>
                  <a:pt x="7877" y="29226"/>
                  <a:pt x="7950" y="29226"/>
                </a:cubicBezTo>
                <a:cubicBezTo>
                  <a:pt x="7965" y="29226"/>
                  <a:pt x="7980" y="29221"/>
                  <a:pt x="7994" y="29211"/>
                </a:cubicBezTo>
                <a:cubicBezTo>
                  <a:pt x="8144" y="29103"/>
                  <a:pt x="8273" y="28996"/>
                  <a:pt x="8401" y="28889"/>
                </a:cubicBezTo>
                <a:cubicBezTo>
                  <a:pt x="8444" y="28889"/>
                  <a:pt x="8466" y="28868"/>
                  <a:pt x="8487" y="28846"/>
                </a:cubicBezTo>
                <a:cubicBezTo>
                  <a:pt x="10373" y="27432"/>
                  <a:pt x="12195" y="25910"/>
                  <a:pt x="13888" y="24281"/>
                </a:cubicBezTo>
                <a:cubicBezTo>
                  <a:pt x="15023" y="23210"/>
                  <a:pt x="16031" y="22053"/>
                  <a:pt x="17252" y="21110"/>
                </a:cubicBezTo>
                <a:cubicBezTo>
                  <a:pt x="18024" y="20553"/>
                  <a:pt x="18731" y="19931"/>
                  <a:pt x="19395" y="19288"/>
                </a:cubicBezTo>
                <a:close/>
                <a:moveTo>
                  <a:pt x="28053" y="19052"/>
                </a:moveTo>
                <a:cubicBezTo>
                  <a:pt x="27860" y="19352"/>
                  <a:pt x="27668" y="19631"/>
                  <a:pt x="27453" y="19888"/>
                </a:cubicBezTo>
                <a:cubicBezTo>
                  <a:pt x="26768" y="20703"/>
                  <a:pt x="25932" y="21410"/>
                  <a:pt x="25225" y="22203"/>
                </a:cubicBezTo>
                <a:cubicBezTo>
                  <a:pt x="23939" y="23660"/>
                  <a:pt x="22717" y="25160"/>
                  <a:pt x="21431" y="26596"/>
                </a:cubicBezTo>
                <a:cubicBezTo>
                  <a:pt x="20531" y="27539"/>
                  <a:pt x="19653" y="28525"/>
                  <a:pt x="18795" y="29511"/>
                </a:cubicBezTo>
                <a:cubicBezTo>
                  <a:pt x="18110" y="29446"/>
                  <a:pt x="17424" y="29403"/>
                  <a:pt x="16717" y="29361"/>
                </a:cubicBezTo>
                <a:cubicBezTo>
                  <a:pt x="18388" y="28203"/>
                  <a:pt x="19674" y="26639"/>
                  <a:pt x="21196" y="25332"/>
                </a:cubicBezTo>
                <a:cubicBezTo>
                  <a:pt x="22996" y="23810"/>
                  <a:pt x="24624" y="22160"/>
                  <a:pt x="26382" y="20595"/>
                </a:cubicBezTo>
                <a:cubicBezTo>
                  <a:pt x="26725" y="20295"/>
                  <a:pt x="27068" y="19995"/>
                  <a:pt x="27410" y="19674"/>
                </a:cubicBezTo>
                <a:cubicBezTo>
                  <a:pt x="27625" y="19481"/>
                  <a:pt x="27839" y="19267"/>
                  <a:pt x="28053" y="19052"/>
                </a:cubicBezTo>
                <a:close/>
                <a:moveTo>
                  <a:pt x="32168" y="25760"/>
                </a:moveTo>
                <a:cubicBezTo>
                  <a:pt x="32082" y="25867"/>
                  <a:pt x="32018" y="25975"/>
                  <a:pt x="31975" y="26082"/>
                </a:cubicBezTo>
                <a:cubicBezTo>
                  <a:pt x="31761" y="26446"/>
                  <a:pt x="31525" y="26810"/>
                  <a:pt x="31268" y="27153"/>
                </a:cubicBezTo>
                <a:cubicBezTo>
                  <a:pt x="30668" y="27989"/>
                  <a:pt x="29961" y="28739"/>
                  <a:pt x="29189" y="29425"/>
                </a:cubicBezTo>
                <a:cubicBezTo>
                  <a:pt x="28996" y="29489"/>
                  <a:pt x="28803" y="29532"/>
                  <a:pt x="28589" y="29575"/>
                </a:cubicBezTo>
                <a:cubicBezTo>
                  <a:pt x="29832" y="28696"/>
                  <a:pt x="30861" y="27582"/>
                  <a:pt x="31654" y="26296"/>
                </a:cubicBezTo>
                <a:lnTo>
                  <a:pt x="31889" y="26060"/>
                </a:lnTo>
                <a:cubicBezTo>
                  <a:pt x="31997" y="25975"/>
                  <a:pt x="32082" y="25867"/>
                  <a:pt x="32168" y="25760"/>
                </a:cubicBezTo>
                <a:close/>
                <a:moveTo>
                  <a:pt x="31879" y="25335"/>
                </a:moveTo>
                <a:cubicBezTo>
                  <a:pt x="31906" y="25335"/>
                  <a:pt x="31896" y="25394"/>
                  <a:pt x="31825" y="25546"/>
                </a:cubicBezTo>
                <a:cubicBezTo>
                  <a:pt x="31718" y="25760"/>
                  <a:pt x="31611" y="25975"/>
                  <a:pt x="31461" y="26189"/>
                </a:cubicBezTo>
                <a:cubicBezTo>
                  <a:pt x="30346" y="27282"/>
                  <a:pt x="29232" y="28375"/>
                  <a:pt x="28225" y="29575"/>
                </a:cubicBezTo>
                <a:cubicBezTo>
                  <a:pt x="28203" y="29596"/>
                  <a:pt x="28203" y="29618"/>
                  <a:pt x="28225" y="29639"/>
                </a:cubicBezTo>
                <a:lnTo>
                  <a:pt x="28203" y="29639"/>
                </a:lnTo>
                <a:cubicBezTo>
                  <a:pt x="28011" y="29682"/>
                  <a:pt x="27796" y="29703"/>
                  <a:pt x="27603" y="29725"/>
                </a:cubicBezTo>
                <a:cubicBezTo>
                  <a:pt x="28911" y="28546"/>
                  <a:pt x="30068" y="27239"/>
                  <a:pt x="31289" y="25975"/>
                </a:cubicBezTo>
                <a:cubicBezTo>
                  <a:pt x="31322" y="25942"/>
                  <a:pt x="31792" y="25335"/>
                  <a:pt x="31879" y="25335"/>
                </a:cubicBezTo>
                <a:close/>
                <a:moveTo>
                  <a:pt x="28887" y="20346"/>
                </a:moveTo>
                <a:cubicBezTo>
                  <a:pt x="28939" y="20346"/>
                  <a:pt x="28261" y="20886"/>
                  <a:pt x="28118" y="21045"/>
                </a:cubicBezTo>
                <a:cubicBezTo>
                  <a:pt x="27196" y="22053"/>
                  <a:pt x="26275" y="23038"/>
                  <a:pt x="25375" y="24046"/>
                </a:cubicBezTo>
                <a:cubicBezTo>
                  <a:pt x="24689" y="24796"/>
                  <a:pt x="24046" y="25567"/>
                  <a:pt x="23446" y="26382"/>
                </a:cubicBezTo>
                <a:cubicBezTo>
                  <a:pt x="22631" y="27518"/>
                  <a:pt x="21624" y="28268"/>
                  <a:pt x="20724" y="29296"/>
                </a:cubicBezTo>
                <a:cubicBezTo>
                  <a:pt x="20671" y="29368"/>
                  <a:pt x="20721" y="29483"/>
                  <a:pt x="20801" y="29483"/>
                </a:cubicBezTo>
                <a:cubicBezTo>
                  <a:pt x="20817" y="29483"/>
                  <a:pt x="20835" y="29479"/>
                  <a:pt x="20853" y="29468"/>
                </a:cubicBezTo>
                <a:cubicBezTo>
                  <a:pt x="23553" y="27518"/>
                  <a:pt x="25675" y="24710"/>
                  <a:pt x="28011" y="22353"/>
                </a:cubicBezTo>
                <a:cubicBezTo>
                  <a:pt x="28561" y="21781"/>
                  <a:pt x="29151" y="21230"/>
                  <a:pt x="29687" y="20642"/>
                </a:cubicBezTo>
                <a:lnTo>
                  <a:pt x="29687" y="20642"/>
                </a:lnTo>
                <a:cubicBezTo>
                  <a:pt x="29075" y="21323"/>
                  <a:pt x="28500" y="22041"/>
                  <a:pt x="27925" y="22760"/>
                </a:cubicBezTo>
                <a:cubicBezTo>
                  <a:pt x="26618" y="24367"/>
                  <a:pt x="25375" y="26039"/>
                  <a:pt x="24067" y="27646"/>
                </a:cubicBezTo>
                <a:cubicBezTo>
                  <a:pt x="23767" y="28032"/>
                  <a:pt x="23467" y="28396"/>
                  <a:pt x="23146" y="28761"/>
                </a:cubicBezTo>
                <a:cubicBezTo>
                  <a:pt x="23039" y="28889"/>
                  <a:pt x="22931" y="28996"/>
                  <a:pt x="22824" y="29125"/>
                </a:cubicBezTo>
                <a:cubicBezTo>
                  <a:pt x="22567" y="29253"/>
                  <a:pt x="22460" y="29382"/>
                  <a:pt x="22524" y="29489"/>
                </a:cubicBezTo>
                <a:cubicBezTo>
                  <a:pt x="22460" y="29575"/>
                  <a:pt x="22374" y="29661"/>
                  <a:pt x="22310" y="29746"/>
                </a:cubicBezTo>
                <a:cubicBezTo>
                  <a:pt x="21217" y="29682"/>
                  <a:pt x="20124" y="29596"/>
                  <a:pt x="19052" y="29511"/>
                </a:cubicBezTo>
                <a:cubicBezTo>
                  <a:pt x="20210" y="28246"/>
                  <a:pt x="21410" y="27003"/>
                  <a:pt x="22524" y="25717"/>
                </a:cubicBezTo>
                <a:cubicBezTo>
                  <a:pt x="24046" y="24153"/>
                  <a:pt x="25696" y="22696"/>
                  <a:pt x="27432" y="21367"/>
                </a:cubicBezTo>
                <a:cubicBezTo>
                  <a:pt x="27775" y="21088"/>
                  <a:pt x="28161" y="20831"/>
                  <a:pt x="28525" y="20574"/>
                </a:cubicBezTo>
                <a:cubicBezTo>
                  <a:pt x="28766" y="20410"/>
                  <a:pt x="28870" y="20346"/>
                  <a:pt x="28887" y="20346"/>
                </a:cubicBezTo>
                <a:close/>
                <a:moveTo>
                  <a:pt x="31441" y="24325"/>
                </a:moveTo>
                <a:cubicBezTo>
                  <a:pt x="31487" y="24325"/>
                  <a:pt x="31464" y="24409"/>
                  <a:pt x="31332" y="24624"/>
                </a:cubicBezTo>
                <a:cubicBezTo>
                  <a:pt x="30882" y="25267"/>
                  <a:pt x="30368" y="25867"/>
                  <a:pt x="29789" y="26425"/>
                </a:cubicBezTo>
                <a:cubicBezTo>
                  <a:pt x="28825" y="27453"/>
                  <a:pt x="28096" y="28675"/>
                  <a:pt x="27218" y="29768"/>
                </a:cubicBezTo>
                <a:cubicBezTo>
                  <a:pt x="26725" y="29811"/>
                  <a:pt x="26232" y="29832"/>
                  <a:pt x="25739" y="29832"/>
                </a:cubicBezTo>
                <a:cubicBezTo>
                  <a:pt x="25782" y="29811"/>
                  <a:pt x="25846" y="29768"/>
                  <a:pt x="25889" y="29725"/>
                </a:cubicBezTo>
                <a:cubicBezTo>
                  <a:pt x="25906" y="29732"/>
                  <a:pt x="25924" y="29736"/>
                  <a:pt x="25942" y="29736"/>
                </a:cubicBezTo>
                <a:cubicBezTo>
                  <a:pt x="26032" y="29736"/>
                  <a:pt x="26124" y="29643"/>
                  <a:pt x="26232" y="29446"/>
                </a:cubicBezTo>
                <a:cubicBezTo>
                  <a:pt x="26553" y="29189"/>
                  <a:pt x="26853" y="28868"/>
                  <a:pt x="27175" y="28568"/>
                </a:cubicBezTo>
                <a:cubicBezTo>
                  <a:pt x="28203" y="27560"/>
                  <a:pt x="29125" y="26446"/>
                  <a:pt x="30175" y="25460"/>
                </a:cubicBezTo>
                <a:cubicBezTo>
                  <a:pt x="30340" y="25295"/>
                  <a:pt x="31285" y="24325"/>
                  <a:pt x="31441" y="24325"/>
                </a:cubicBezTo>
                <a:close/>
                <a:moveTo>
                  <a:pt x="30487" y="21912"/>
                </a:moveTo>
                <a:cubicBezTo>
                  <a:pt x="30517" y="21912"/>
                  <a:pt x="30466" y="22020"/>
                  <a:pt x="30261" y="22331"/>
                </a:cubicBezTo>
                <a:cubicBezTo>
                  <a:pt x="29661" y="23210"/>
                  <a:pt x="29018" y="24067"/>
                  <a:pt x="28332" y="24882"/>
                </a:cubicBezTo>
                <a:cubicBezTo>
                  <a:pt x="27046" y="26403"/>
                  <a:pt x="25675" y="27818"/>
                  <a:pt x="24346" y="29318"/>
                </a:cubicBezTo>
                <a:cubicBezTo>
                  <a:pt x="24295" y="29385"/>
                  <a:pt x="24338" y="29493"/>
                  <a:pt x="24411" y="29493"/>
                </a:cubicBezTo>
                <a:cubicBezTo>
                  <a:pt x="24430" y="29493"/>
                  <a:pt x="24452" y="29486"/>
                  <a:pt x="24474" y="29468"/>
                </a:cubicBezTo>
                <a:cubicBezTo>
                  <a:pt x="26618" y="27839"/>
                  <a:pt x="28375" y="25803"/>
                  <a:pt x="30304" y="23917"/>
                </a:cubicBezTo>
                <a:cubicBezTo>
                  <a:pt x="30534" y="23687"/>
                  <a:pt x="30972" y="23370"/>
                  <a:pt x="31168" y="23090"/>
                </a:cubicBezTo>
                <a:lnTo>
                  <a:pt x="31168" y="23090"/>
                </a:lnTo>
                <a:cubicBezTo>
                  <a:pt x="30731" y="23804"/>
                  <a:pt x="30235" y="24458"/>
                  <a:pt x="29661" y="25053"/>
                </a:cubicBezTo>
                <a:cubicBezTo>
                  <a:pt x="28718" y="26167"/>
                  <a:pt x="27882" y="27368"/>
                  <a:pt x="26918" y="28460"/>
                </a:cubicBezTo>
                <a:cubicBezTo>
                  <a:pt x="26810" y="28610"/>
                  <a:pt x="26682" y="28739"/>
                  <a:pt x="26553" y="28868"/>
                </a:cubicBezTo>
                <a:cubicBezTo>
                  <a:pt x="26189" y="29211"/>
                  <a:pt x="25825" y="29532"/>
                  <a:pt x="25417" y="29853"/>
                </a:cubicBezTo>
                <a:lnTo>
                  <a:pt x="25417" y="29832"/>
                </a:lnTo>
                <a:cubicBezTo>
                  <a:pt x="24732" y="29832"/>
                  <a:pt x="24110" y="29832"/>
                  <a:pt x="23574" y="29811"/>
                </a:cubicBezTo>
                <a:cubicBezTo>
                  <a:pt x="23231" y="29811"/>
                  <a:pt x="22889" y="29768"/>
                  <a:pt x="22546" y="29746"/>
                </a:cubicBezTo>
                <a:lnTo>
                  <a:pt x="22674" y="29618"/>
                </a:lnTo>
                <a:cubicBezTo>
                  <a:pt x="23339" y="28846"/>
                  <a:pt x="24046" y="28139"/>
                  <a:pt x="24774" y="27432"/>
                </a:cubicBezTo>
                <a:cubicBezTo>
                  <a:pt x="26146" y="26039"/>
                  <a:pt x="27689" y="24839"/>
                  <a:pt x="29018" y="23403"/>
                </a:cubicBezTo>
                <a:cubicBezTo>
                  <a:pt x="29318" y="23081"/>
                  <a:pt x="29618" y="22781"/>
                  <a:pt x="29918" y="22460"/>
                </a:cubicBezTo>
                <a:cubicBezTo>
                  <a:pt x="30033" y="22359"/>
                  <a:pt x="30427" y="21912"/>
                  <a:pt x="30487" y="21912"/>
                </a:cubicBezTo>
                <a:close/>
                <a:moveTo>
                  <a:pt x="19610" y="0"/>
                </a:moveTo>
                <a:cubicBezTo>
                  <a:pt x="19002" y="28"/>
                  <a:pt x="18396" y="37"/>
                  <a:pt x="17790" y="37"/>
                </a:cubicBezTo>
                <a:cubicBezTo>
                  <a:pt x="16704" y="37"/>
                  <a:pt x="15619" y="8"/>
                  <a:pt x="14536" y="8"/>
                </a:cubicBezTo>
                <a:cubicBezTo>
                  <a:pt x="12918" y="8"/>
                  <a:pt x="11303" y="71"/>
                  <a:pt x="9687" y="386"/>
                </a:cubicBezTo>
                <a:cubicBezTo>
                  <a:pt x="9430" y="429"/>
                  <a:pt x="9323" y="708"/>
                  <a:pt x="9452" y="922"/>
                </a:cubicBezTo>
                <a:cubicBezTo>
                  <a:pt x="9366" y="1029"/>
                  <a:pt x="9366" y="1201"/>
                  <a:pt x="9452" y="1308"/>
                </a:cubicBezTo>
                <a:cubicBezTo>
                  <a:pt x="10459" y="2979"/>
                  <a:pt x="11316" y="4715"/>
                  <a:pt x="11466" y="6687"/>
                </a:cubicBezTo>
                <a:cubicBezTo>
                  <a:pt x="11616" y="9044"/>
                  <a:pt x="10244" y="10973"/>
                  <a:pt x="8937" y="12752"/>
                </a:cubicBezTo>
                <a:cubicBezTo>
                  <a:pt x="6880" y="15538"/>
                  <a:pt x="4780" y="18259"/>
                  <a:pt x="2851" y="21131"/>
                </a:cubicBezTo>
                <a:cubicBezTo>
                  <a:pt x="1544" y="23060"/>
                  <a:pt x="1" y="25889"/>
                  <a:pt x="1436" y="28139"/>
                </a:cubicBezTo>
                <a:cubicBezTo>
                  <a:pt x="2658" y="30025"/>
                  <a:pt x="5508" y="30196"/>
                  <a:pt x="7501" y="30196"/>
                </a:cubicBezTo>
                <a:cubicBezTo>
                  <a:pt x="8830" y="30196"/>
                  <a:pt x="10137" y="30068"/>
                  <a:pt x="11466" y="30003"/>
                </a:cubicBezTo>
                <a:cubicBezTo>
                  <a:pt x="11841" y="29996"/>
                  <a:pt x="12217" y="29993"/>
                  <a:pt x="12593" y="29993"/>
                </a:cubicBezTo>
                <a:cubicBezTo>
                  <a:pt x="14409" y="29993"/>
                  <a:pt x="16234" y="30076"/>
                  <a:pt x="18045" y="30218"/>
                </a:cubicBezTo>
                <a:cubicBezTo>
                  <a:pt x="20336" y="30384"/>
                  <a:pt x="22716" y="30695"/>
                  <a:pt x="25070" y="30695"/>
                </a:cubicBezTo>
                <a:cubicBezTo>
                  <a:pt x="26350" y="30695"/>
                  <a:pt x="27622" y="30603"/>
                  <a:pt x="28868" y="30346"/>
                </a:cubicBezTo>
                <a:cubicBezTo>
                  <a:pt x="31439" y="29832"/>
                  <a:pt x="33947" y="27882"/>
                  <a:pt x="33475" y="24967"/>
                </a:cubicBezTo>
                <a:cubicBezTo>
                  <a:pt x="33004" y="21860"/>
                  <a:pt x="30539" y="19352"/>
                  <a:pt x="28332" y="17295"/>
                </a:cubicBezTo>
                <a:cubicBezTo>
                  <a:pt x="25910" y="14981"/>
                  <a:pt x="23210" y="13009"/>
                  <a:pt x="20874" y="10609"/>
                </a:cubicBezTo>
                <a:cubicBezTo>
                  <a:pt x="19524" y="9216"/>
                  <a:pt x="18474" y="7587"/>
                  <a:pt x="18410" y="5594"/>
                </a:cubicBezTo>
                <a:cubicBezTo>
                  <a:pt x="18345" y="3858"/>
                  <a:pt x="19267" y="2208"/>
                  <a:pt x="20145" y="793"/>
                </a:cubicBezTo>
                <a:cubicBezTo>
                  <a:pt x="20253" y="600"/>
                  <a:pt x="20188" y="343"/>
                  <a:pt x="19974" y="258"/>
                </a:cubicBezTo>
                <a:cubicBezTo>
                  <a:pt x="19931" y="86"/>
                  <a:pt x="19781" y="0"/>
                  <a:pt x="196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98" name="Google Shape;9598;p75"/>
          <p:cNvSpPr/>
          <p:nvPr/>
        </p:nvSpPr>
        <p:spPr>
          <a:xfrm>
            <a:off x="7280475" y="3886875"/>
            <a:ext cx="510796" cy="588999"/>
          </a:xfrm>
          <a:custGeom>
            <a:rect b="b" l="l" r="r" t="t"/>
            <a:pathLst>
              <a:path extrusionOk="0" h="26715" w="23168">
                <a:moveTo>
                  <a:pt x="13288" y="825"/>
                </a:moveTo>
                <a:cubicBezTo>
                  <a:pt x="13738" y="2861"/>
                  <a:pt x="13438" y="4940"/>
                  <a:pt x="13416" y="7019"/>
                </a:cubicBezTo>
                <a:cubicBezTo>
                  <a:pt x="13416" y="7105"/>
                  <a:pt x="13438" y="7190"/>
                  <a:pt x="13502" y="7255"/>
                </a:cubicBezTo>
                <a:cubicBezTo>
                  <a:pt x="13566" y="7362"/>
                  <a:pt x="13695" y="7426"/>
                  <a:pt x="13823" y="7426"/>
                </a:cubicBezTo>
                <a:cubicBezTo>
                  <a:pt x="13948" y="7420"/>
                  <a:pt x="14071" y="7418"/>
                  <a:pt x="14193" y="7418"/>
                </a:cubicBezTo>
                <a:cubicBezTo>
                  <a:pt x="18667" y="7418"/>
                  <a:pt x="21398" y="11203"/>
                  <a:pt x="21753" y="15334"/>
                </a:cubicBezTo>
                <a:cubicBezTo>
                  <a:pt x="21576" y="15295"/>
                  <a:pt x="21398" y="15276"/>
                  <a:pt x="21220" y="15276"/>
                </a:cubicBezTo>
                <a:cubicBezTo>
                  <a:pt x="20814" y="15276"/>
                  <a:pt x="20411" y="15376"/>
                  <a:pt x="20038" y="15570"/>
                </a:cubicBezTo>
                <a:cubicBezTo>
                  <a:pt x="19432" y="15855"/>
                  <a:pt x="18943" y="15994"/>
                  <a:pt x="18482" y="15994"/>
                </a:cubicBezTo>
                <a:cubicBezTo>
                  <a:pt x="17867" y="15994"/>
                  <a:pt x="17301" y="15747"/>
                  <a:pt x="16566" y="15270"/>
                </a:cubicBezTo>
                <a:cubicBezTo>
                  <a:pt x="15714" y="14722"/>
                  <a:pt x="14785" y="14515"/>
                  <a:pt x="13838" y="14515"/>
                </a:cubicBezTo>
                <a:cubicBezTo>
                  <a:pt x="12785" y="14515"/>
                  <a:pt x="11710" y="14771"/>
                  <a:pt x="10694" y="15098"/>
                </a:cubicBezTo>
                <a:cubicBezTo>
                  <a:pt x="10042" y="15322"/>
                  <a:pt x="9487" y="15431"/>
                  <a:pt x="8949" y="15431"/>
                </a:cubicBezTo>
                <a:cubicBezTo>
                  <a:pt x="8303" y="15431"/>
                  <a:pt x="7681" y="15274"/>
                  <a:pt x="6944" y="14970"/>
                </a:cubicBezTo>
                <a:cubicBezTo>
                  <a:pt x="6173" y="14691"/>
                  <a:pt x="5358" y="14520"/>
                  <a:pt x="4522" y="14434"/>
                </a:cubicBezTo>
                <a:cubicBezTo>
                  <a:pt x="4169" y="14394"/>
                  <a:pt x="3797" y="14368"/>
                  <a:pt x="3421" y="14368"/>
                </a:cubicBezTo>
                <a:cubicBezTo>
                  <a:pt x="2587" y="14368"/>
                  <a:pt x="1731" y="14493"/>
                  <a:pt x="1008" y="14863"/>
                </a:cubicBezTo>
                <a:cubicBezTo>
                  <a:pt x="1706" y="11124"/>
                  <a:pt x="4984" y="7405"/>
                  <a:pt x="8860" y="7405"/>
                </a:cubicBezTo>
                <a:cubicBezTo>
                  <a:pt x="9027" y="7405"/>
                  <a:pt x="9196" y="7412"/>
                  <a:pt x="9366" y="7426"/>
                </a:cubicBezTo>
                <a:cubicBezTo>
                  <a:pt x="9409" y="7426"/>
                  <a:pt x="9451" y="7426"/>
                  <a:pt x="9494" y="7405"/>
                </a:cubicBezTo>
                <a:cubicBezTo>
                  <a:pt x="9522" y="7410"/>
                  <a:pt x="9550" y="7413"/>
                  <a:pt x="9577" y="7413"/>
                </a:cubicBezTo>
                <a:cubicBezTo>
                  <a:pt x="9756" y="7413"/>
                  <a:pt x="9904" y="7294"/>
                  <a:pt x="9923" y="7126"/>
                </a:cubicBezTo>
                <a:cubicBezTo>
                  <a:pt x="10373" y="5026"/>
                  <a:pt x="9859" y="2968"/>
                  <a:pt x="9923" y="847"/>
                </a:cubicBezTo>
                <a:lnTo>
                  <a:pt x="9923" y="847"/>
                </a:lnTo>
                <a:cubicBezTo>
                  <a:pt x="10288" y="917"/>
                  <a:pt x="10654" y="941"/>
                  <a:pt x="11020" y="941"/>
                </a:cubicBezTo>
                <a:cubicBezTo>
                  <a:pt x="11771" y="941"/>
                  <a:pt x="12524" y="840"/>
                  <a:pt x="13288" y="825"/>
                </a:cubicBezTo>
                <a:close/>
                <a:moveTo>
                  <a:pt x="3644" y="15163"/>
                </a:moveTo>
                <a:cubicBezTo>
                  <a:pt x="2722" y="15613"/>
                  <a:pt x="2036" y="16277"/>
                  <a:pt x="1329" y="17006"/>
                </a:cubicBezTo>
                <a:cubicBezTo>
                  <a:pt x="1522" y="16791"/>
                  <a:pt x="1694" y="16577"/>
                  <a:pt x="1865" y="16363"/>
                </a:cubicBezTo>
                <a:cubicBezTo>
                  <a:pt x="2186" y="15998"/>
                  <a:pt x="2486" y="15591"/>
                  <a:pt x="2765" y="15184"/>
                </a:cubicBezTo>
                <a:cubicBezTo>
                  <a:pt x="3058" y="15163"/>
                  <a:pt x="3351" y="15163"/>
                  <a:pt x="3644" y="15163"/>
                </a:cubicBezTo>
                <a:close/>
                <a:moveTo>
                  <a:pt x="2529" y="15227"/>
                </a:moveTo>
                <a:lnTo>
                  <a:pt x="2529" y="15227"/>
                </a:lnTo>
                <a:cubicBezTo>
                  <a:pt x="2379" y="15463"/>
                  <a:pt x="2208" y="15698"/>
                  <a:pt x="2015" y="15913"/>
                </a:cubicBezTo>
                <a:cubicBezTo>
                  <a:pt x="1651" y="16384"/>
                  <a:pt x="1265" y="16834"/>
                  <a:pt x="901" y="17284"/>
                </a:cubicBezTo>
                <a:cubicBezTo>
                  <a:pt x="879" y="17156"/>
                  <a:pt x="858" y="17006"/>
                  <a:pt x="858" y="16898"/>
                </a:cubicBezTo>
                <a:cubicBezTo>
                  <a:pt x="836" y="16577"/>
                  <a:pt x="836" y="16256"/>
                  <a:pt x="858" y="15955"/>
                </a:cubicBezTo>
                <a:cubicBezTo>
                  <a:pt x="1179" y="15655"/>
                  <a:pt x="1565" y="15463"/>
                  <a:pt x="1994" y="15334"/>
                </a:cubicBezTo>
                <a:lnTo>
                  <a:pt x="1994" y="15334"/>
                </a:lnTo>
                <a:cubicBezTo>
                  <a:pt x="1608" y="15677"/>
                  <a:pt x="1265" y="16020"/>
                  <a:pt x="901" y="16363"/>
                </a:cubicBezTo>
                <a:cubicBezTo>
                  <a:pt x="848" y="16432"/>
                  <a:pt x="909" y="16530"/>
                  <a:pt x="980" y="16530"/>
                </a:cubicBezTo>
                <a:cubicBezTo>
                  <a:pt x="996" y="16530"/>
                  <a:pt x="1013" y="16525"/>
                  <a:pt x="1029" y="16513"/>
                </a:cubicBezTo>
                <a:cubicBezTo>
                  <a:pt x="1351" y="16191"/>
                  <a:pt x="1672" y="15891"/>
                  <a:pt x="1994" y="15591"/>
                </a:cubicBezTo>
                <a:lnTo>
                  <a:pt x="2379" y="15248"/>
                </a:lnTo>
                <a:lnTo>
                  <a:pt x="2529" y="15227"/>
                </a:lnTo>
                <a:close/>
                <a:moveTo>
                  <a:pt x="14316" y="15334"/>
                </a:moveTo>
                <a:cubicBezTo>
                  <a:pt x="14423" y="15334"/>
                  <a:pt x="14531" y="15355"/>
                  <a:pt x="14638" y="15355"/>
                </a:cubicBezTo>
                <a:cubicBezTo>
                  <a:pt x="14788" y="15377"/>
                  <a:pt x="14916" y="15398"/>
                  <a:pt x="15045" y="15441"/>
                </a:cubicBezTo>
                <a:cubicBezTo>
                  <a:pt x="13630" y="16256"/>
                  <a:pt x="12280" y="17177"/>
                  <a:pt x="10994" y="18184"/>
                </a:cubicBezTo>
                <a:cubicBezTo>
                  <a:pt x="11359" y="17841"/>
                  <a:pt x="11723" y="17499"/>
                  <a:pt x="12130" y="17220"/>
                </a:cubicBezTo>
                <a:cubicBezTo>
                  <a:pt x="12902" y="16641"/>
                  <a:pt x="13695" y="16170"/>
                  <a:pt x="14295" y="15420"/>
                </a:cubicBezTo>
                <a:cubicBezTo>
                  <a:pt x="14316" y="15398"/>
                  <a:pt x="14316" y="15355"/>
                  <a:pt x="14316" y="15334"/>
                </a:cubicBezTo>
                <a:close/>
                <a:moveTo>
                  <a:pt x="3483" y="15486"/>
                </a:moveTo>
                <a:cubicBezTo>
                  <a:pt x="3571" y="15486"/>
                  <a:pt x="3102" y="15924"/>
                  <a:pt x="3022" y="16020"/>
                </a:cubicBezTo>
                <a:cubicBezTo>
                  <a:pt x="2336" y="16770"/>
                  <a:pt x="1522" y="17348"/>
                  <a:pt x="1008" y="18227"/>
                </a:cubicBezTo>
                <a:cubicBezTo>
                  <a:pt x="986" y="18034"/>
                  <a:pt x="965" y="17863"/>
                  <a:pt x="943" y="17691"/>
                </a:cubicBezTo>
                <a:cubicBezTo>
                  <a:pt x="1308" y="17348"/>
                  <a:pt x="1651" y="16984"/>
                  <a:pt x="2015" y="16620"/>
                </a:cubicBezTo>
                <a:cubicBezTo>
                  <a:pt x="2358" y="16256"/>
                  <a:pt x="2744" y="15955"/>
                  <a:pt x="3151" y="15677"/>
                </a:cubicBezTo>
                <a:cubicBezTo>
                  <a:pt x="3355" y="15539"/>
                  <a:pt x="3453" y="15486"/>
                  <a:pt x="3483" y="15486"/>
                </a:cubicBezTo>
                <a:close/>
                <a:moveTo>
                  <a:pt x="3858" y="15184"/>
                </a:moveTo>
                <a:lnTo>
                  <a:pt x="3858" y="15184"/>
                </a:lnTo>
                <a:cubicBezTo>
                  <a:pt x="4587" y="15248"/>
                  <a:pt x="5315" y="15355"/>
                  <a:pt x="6023" y="15527"/>
                </a:cubicBezTo>
                <a:lnTo>
                  <a:pt x="6130" y="15548"/>
                </a:lnTo>
                <a:cubicBezTo>
                  <a:pt x="5444" y="16063"/>
                  <a:pt x="4801" y="16620"/>
                  <a:pt x="4222" y="17241"/>
                </a:cubicBezTo>
                <a:cubicBezTo>
                  <a:pt x="3815" y="17627"/>
                  <a:pt x="3429" y="18034"/>
                  <a:pt x="3022" y="18420"/>
                </a:cubicBezTo>
                <a:cubicBezTo>
                  <a:pt x="2683" y="18759"/>
                  <a:pt x="2008" y="19162"/>
                  <a:pt x="1786" y="19523"/>
                </a:cubicBezTo>
                <a:lnTo>
                  <a:pt x="1786" y="19523"/>
                </a:lnTo>
                <a:cubicBezTo>
                  <a:pt x="2299" y="18670"/>
                  <a:pt x="2918" y="17903"/>
                  <a:pt x="3644" y="17220"/>
                </a:cubicBezTo>
                <a:cubicBezTo>
                  <a:pt x="4222" y="16684"/>
                  <a:pt x="4758" y="16277"/>
                  <a:pt x="5058" y="15527"/>
                </a:cubicBezTo>
                <a:cubicBezTo>
                  <a:pt x="5112" y="15438"/>
                  <a:pt x="5046" y="15393"/>
                  <a:pt x="4973" y="15393"/>
                </a:cubicBezTo>
                <a:cubicBezTo>
                  <a:pt x="4959" y="15393"/>
                  <a:pt x="4944" y="15395"/>
                  <a:pt x="4930" y="15398"/>
                </a:cubicBezTo>
                <a:cubicBezTo>
                  <a:pt x="3601" y="16020"/>
                  <a:pt x="2636" y="17091"/>
                  <a:pt x="1586" y="18077"/>
                </a:cubicBezTo>
                <a:cubicBezTo>
                  <a:pt x="1408" y="18248"/>
                  <a:pt x="1302" y="18321"/>
                  <a:pt x="1256" y="18321"/>
                </a:cubicBezTo>
                <a:cubicBezTo>
                  <a:pt x="1170" y="18321"/>
                  <a:pt x="1299" y="18063"/>
                  <a:pt x="1565" y="17713"/>
                </a:cubicBezTo>
                <a:cubicBezTo>
                  <a:pt x="1822" y="17434"/>
                  <a:pt x="2079" y="17177"/>
                  <a:pt x="2358" y="16941"/>
                </a:cubicBezTo>
                <a:cubicBezTo>
                  <a:pt x="2915" y="16448"/>
                  <a:pt x="3429" y="15891"/>
                  <a:pt x="3858" y="15291"/>
                </a:cubicBezTo>
                <a:cubicBezTo>
                  <a:pt x="3879" y="15248"/>
                  <a:pt x="3879" y="15227"/>
                  <a:pt x="3858" y="15184"/>
                </a:cubicBezTo>
                <a:close/>
                <a:moveTo>
                  <a:pt x="4693" y="15763"/>
                </a:moveTo>
                <a:lnTo>
                  <a:pt x="4693" y="15763"/>
                </a:lnTo>
                <a:cubicBezTo>
                  <a:pt x="4542" y="15852"/>
                  <a:pt x="4029" y="16663"/>
                  <a:pt x="3794" y="16856"/>
                </a:cubicBezTo>
                <a:cubicBezTo>
                  <a:pt x="3451" y="17177"/>
                  <a:pt x="3129" y="17499"/>
                  <a:pt x="2808" y="17841"/>
                </a:cubicBezTo>
                <a:cubicBezTo>
                  <a:pt x="2272" y="18420"/>
                  <a:pt x="1822" y="19063"/>
                  <a:pt x="1415" y="19749"/>
                </a:cubicBezTo>
                <a:cubicBezTo>
                  <a:pt x="1381" y="19816"/>
                  <a:pt x="1427" y="19897"/>
                  <a:pt x="1500" y="19897"/>
                </a:cubicBezTo>
                <a:cubicBezTo>
                  <a:pt x="1520" y="19897"/>
                  <a:pt x="1542" y="19891"/>
                  <a:pt x="1565" y="19877"/>
                </a:cubicBezTo>
                <a:cubicBezTo>
                  <a:pt x="2358" y="19342"/>
                  <a:pt x="3108" y="18699"/>
                  <a:pt x="3772" y="17991"/>
                </a:cubicBezTo>
                <a:cubicBezTo>
                  <a:pt x="4179" y="17584"/>
                  <a:pt x="4565" y="17198"/>
                  <a:pt x="4972" y="16791"/>
                </a:cubicBezTo>
                <a:cubicBezTo>
                  <a:pt x="5084" y="16680"/>
                  <a:pt x="5742" y="15974"/>
                  <a:pt x="5823" y="15974"/>
                </a:cubicBezTo>
                <a:cubicBezTo>
                  <a:pt x="5852" y="15974"/>
                  <a:pt x="5812" y="16058"/>
                  <a:pt x="5658" y="16277"/>
                </a:cubicBezTo>
                <a:cubicBezTo>
                  <a:pt x="4544" y="17906"/>
                  <a:pt x="2872" y="19063"/>
                  <a:pt x="1715" y="20649"/>
                </a:cubicBezTo>
                <a:cubicBezTo>
                  <a:pt x="1460" y="20033"/>
                  <a:pt x="1247" y="19417"/>
                  <a:pt x="1118" y="18760"/>
                </a:cubicBezTo>
                <a:lnTo>
                  <a:pt x="1118" y="18760"/>
                </a:lnTo>
                <a:cubicBezTo>
                  <a:pt x="2338" y="17796"/>
                  <a:pt x="3323" y="16555"/>
                  <a:pt x="4693" y="15763"/>
                </a:cubicBezTo>
                <a:close/>
                <a:moveTo>
                  <a:pt x="6280" y="15613"/>
                </a:moveTo>
                <a:lnTo>
                  <a:pt x="6280" y="15613"/>
                </a:lnTo>
                <a:cubicBezTo>
                  <a:pt x="6601" y="15698"/>
                  <a:pt x="6923" y="15827"/>
                  <a:pt x="7244" y="15955"/>
                </a:cubicBezTo>
                <a:lnTo>
                  <a:pt x="7201" y="15955"/>
                </a:lnTo>
                <a:cubicBezTo>
                  <a:pt x="5165" y="17306"/>
                  <a:pt x="3601" y="19170"/>
                  <a:pt x="1779" y="20777"/>
                </a:cubicBezTo>
                <a:cubicBezTo>
                  <a:pt x="2465" y="20156"/>
                  <a:pt x="3408" y="18999"/>
                  <a:pt x="4201" y="18206"/>
                </a:cubicBezTo>
                <a:lnTo>
                  <a:pt x="4201" y="18227"/>
                </a:lnTo>
                <a:cubicBezTo>
                  <a:pt x="4994" y="17477"/>
                  <a:pt x="5701" y="16620"/>
                  <a:pt x="6280" y="15698"/>
                </a:cubicBezTo>
                <a:cubicBezTo>
                  <a:pt x="6301" y="15677"/>
                  <a:pt x="6301" y="15634"/>
                  <a:pt x="6280" y="15613"/>
                </a:cubicBezTo>
                <a:close/>
                <a:moveTo>
                  <a:pt x="7330" y="15955"/>
                </a:moveTo>
                <a:lnTo>
                  <a:pt x="7330" y="15955"/>
                </a:lnTo>
                <a:cubicBezTo>
                  <a:pt x="7694" y="16106"/>
                  <a:pt x="8080" y="16234"/>
                  <a:pt x="8487" y="16320"/>
                </a:cubicBezTo>
                <a:cubicBezTo>
                  <a:pt x="8551" y="16320"/>
                  <a:pt x="8594" y="16320"/>
                  <a:pt x="8658" y="16341"/>
                </a:cubicBezTo>
                <a:cubicBezTo>
                  <a:pt x="6687" y="17756"/>
                  <a:pt x="5058" y="19577"/>
                  <a:pt x="3022" y="20949"/>
                </a:cubicBezTo>
                <a:cubicBezTo>
                  <a:pt x="2808" y="21099"/>
                  <a:pt x="2572" y="21249"/>
                  <a:pt x="2336" y="21377"/>
                </a:cubicBezTo>
                <a:cubicBezTo>
                  <a:pt x="2594" y="21163"/>
                  <a:pt x="2829" y="20949"/>
                  <a:pt x="3044" y="20692"/>
                </a:cubicBezTo>
                <a:cubicBezTo>
                  <a:pt x="3494" y="20306"/>
                  <a:pt x="3987" y="19963"/>
                  <a:pt x="4437" y="19556"/>
                </a:cubicBezTo>
                <a:cubicBezTo>
                  <a:pt x="5530" y="18527"/>
                  <a:pt x="6451" y="17263"/>
                  <a:pt x="7351" y="16063"/>
                </a:cubicBezTo>
                <a:cubicBezTo>
                  <a:pt x="7373" y="16041"/>
                  <a:pt x="7351" y="15977"/>
                  <a:pt x="7330" y="15955"/>
                </a:cubicBezTo>
                <a:close/>
                <a:moveTo>
                  <a:pt x="6826" y="16341"/>
                </a:moveTo>
                <a:cubicBezTo>
                  <a:pt x="6879" y="16341"/>
                  <a:pt x="6764" y="16533"/>
                  <a:pt x="6344" y="17070"/>
                </a:cubicBezTo>
                <a:cubicBezTo>
                  <a:pt x="5658" y="17991"/>
                  <a:pt x="4887" y="18870"/>
                  <a:pt x="4051" y="19663"/>
                </a:cubicBezTo>
                <a:cubicBezTo>
                  <a:pt x="3365" y="20285"/>
                  <a:pt x="2615" y="20735"/>
                  <a:pt x="2058" y="21463"/>
                </a:cubicBezTo>
                <a:cubicBezTo>
                  <a:pt x="1975" y="21297"/>
                  <a:pt x="1912" y="21151"/>
                  <a:pt x="1830" y="20985"/>
                </a:cubicBezTo>
                <a:lnTo>
                  <a:pt x="1830" y="20985"/>
                </a:lnTo>
                <a:cubicBezTo>
                  <a:pt x="2684" y="20280"/>
                  <a:pt x="3453" y="19489"/>
                  <a:pt x="4244" y="18720"/>
                </a:cubicBezTo>
                <a:cubicBezTo>
                  <a:pt x="4672" y="18291"/>
                  <a:pt x="5101" y="17884"/>
                  <a:pt x="5551" y="17477"/>
                </a:cubicBezTo>
                <a:cubicBezTo>
                  <a:pt x="5857" y="17201"/>
                  <a:pt x="6715" y="16341"/>
                  <a:pt x="6826" y="16341"/>
                </a:cubicBezTo>
                <a:close/>
                <a:moveTo>
                  <a:pt x="9280" y="16320"/>
                </a:moveTo>
                <a:cubicBezTo>
                  <a:pt x="9259" y="16341"/>
                  <a:pt x="9259" y="16363"/>
                  <a:pt x="9237" y="16363"/>
                </a:cubicBezTo>
                <a:cubicBezTo>
                  <a:pt x="7308" y="18677"/>
                  <a:pt x="4329" y="19920"/>
                  <a:pt x="2786" y="22556"/>
                </a:cubicBezTo>
                <a:lnTo>
                  <a:pt x="2765" y="22599"/>
                </a:lnTo>
                <a:cubicBezTo>
                  <a:pt x="2551" y="22320"/>
                  <a:pt x="2358" y="22020"/>
                  <a:pt x="2186" y="21720"/>
                </a:cubicBezTo>
                <a:cubicBezTo>
                  <a:pt x="3472" y="20970"/>
                  <a:pt x="4672" y="20070"/>
                  <a:pt x="5744" y="19042"/>
                </a:cubicBezTo>
                <a:cubicBezTo>
                  <a:pt x="6365" y="18484"/>
                  <a:pt x="6987" y="17906"/>
                  <a:pt x="7630" y="17370"/>
                </a:cubicBezTo>
                <a:cubicBezTo>
                  <a:pt x="8037" y="17006"/>
                  <a:pt x="8487" y="16684"/>
                  <a:pt x="8937" y="16363"/>
                </a:cubicBezTo>
                <a:lnTo>
                  <a:pt x="8959" y="16341"/>
                </a:lnTo>
                <a:cubicBezTo>
                  <a:pt x="9066" y="16341"/>
                  <a:pt x="9173" y="16341"/>
                  <a:pt x="9280" y="16320"/>
                </a:cubicBezTo>
                <a:close/>
                <a:moveTo>
                  <a:pt x="13956" y="15354"/>
                </a:moveTo>
                <a:cubicBezTo>
                  <a:pt x="14012" y="15354"/>
                  <a:pt x="14067" y="15354"/>
                  <a:pt x="14123" y="15355"/>
                </a:cubicBezTo>
                <a:cubicBezTo>
                  <a:pt x="10737" y="17499"/>
                  <a:pt x="7823" y="20199"/>
                  <a:pt x="4822" y="22813"/>
                </a:cubicBezTo>
                <a:cubicBezTo>
                  <a:pt x="4785" y="22842"/>
                  <a:pt x="4735" y="22890"/>
                  <a:pt x="4678" y="22951"/>
                </a:cubicBezTo>
                <a:lnTo>
                  <a:pt x="4678" y="22951"/>
                </a:lnTo>
                <a:cubicBezTo>
                  <a:pt x="4825" y="22784"/>
                  <a:pt x="4969" y="22616"/>
                  <a:pt x="5122" y="22449"/>
                </a:cubicBezTo>
                <a:cubicBezTo>
                  <a:pt x="5851" y="21656"/>
                  <a:pt x="6644" y="20842"/>
                  <a:pt x="7437" y="20092"/>
                </a:cubicBezTo>
                <a:cubicBezTo>
                  <a:pt x="9044" y="18570"/>
                  <a:pt x="10737" y="17156"/>
                  <a:pt x="12430" y="15720"/>
                </a:cubicBezTo>
                <a:cubicBezTo>
                  <a:pt x="12486" y="15664"/>
                  <a:pt x="12446" y="15561"/>
                  <a:pt x="12379" y="15561"/>
                </a:cubicBezTo>
                <a:cubicBezTo>
                  <a:pt x="12368" y="15561"/>
                  <a:pt x="12356" y="15564"/>
                  <a:pt x="12345" y="15570"/>
                </a:cubicBezTo>
                <a:cubicBezTo>
                  <a:pt x="8787" y="16791"/>
                  <a:pt x="6537" y="19984"/>
                  <a:pt x="3622" y="22170"/>
                </a:cubicBezTo>
                <a:cubicBezTo>
                  <a:pt x="3387" y="22299"/>
                  <a:pt x="3172" y="22449"/>
                  <a:pt x="2979" y="22620"/>
                </a:cubicBezTo>
                <a:cubicBezTo>
                  <a:pt x="3258" y="22106"/>
                  <a:pt x="3622" y="21635"/>
                  <a:pt x="4029" y="21206"/>
                </a:cubicBezTo>
                <a:lnTo>
                  <a:pt x="4029" y="21227"/>
                </a:lnTo>
                <a:cubicBezTo>
                  <a:pt x="4737" y="20499"/>
                  <a:pt x="5487" y="19834"/>
                  <a:pt x="6301" y="19234"/>
                </a:cubicBezTo>
                <a:cubicBezTo>
                  <a:pt x="7458" y="18334"/>
                  <a:pt x="8616" y="17456"/>
                  <a:pt x="9559" y="16320"/>
                </a:cubicBezTo>
                <a:cubicBezTo>
                  <a:pt x="10009" y="16234"/>
                  <a:pt x="10459" y="16084"/>
                  <a:pt x="10909" y="15913"/>
                </a:cubicBezTo>
                <a:cubicBezTo>
                  <a:pt x="11865" y="15546"/>
                  <a:pt x="12900" y="15354"/>
                  <a:pt x="13956" y="15354"/>
                </a:cubicBezTo>
                <a:close/>
                <a:moveTo>
                  <a:pt x="17788" y="16856"/>
                </a:moveTo>
                <a:cubicBezTo>
                  <a:pt x="17931" y="16896"/>
                  <a:pt x="18093" y="16898"/>
                  <a:pt x="18256" y="16917"/>
                </a:cubicBezTo>
                <a:lnTo>
                  <a:pt x="18256" y="16917"/>
                </a:lnTo>
                <a:cubicBezTo>
                  <a:pt x="17131" y="17771"/>
                  <a:pt x="16173" y="18855"/>
                  <a:pt x="15109" y="19706"/>
                </a:cubicBezTo>
                <a:cubicBezTo>
                  <a:pt x="13545" y="20927"/>
                  <a:pt x="12087" y="22256"/>
                  <a:pt x="10544" y="23499"/>
                </a:cubicBezTo>
                <a:cubicBezTo>
                  <a:pt x="11402" y="22599"/>
                  <a:pt x="12280" y="21763"/>
                  <a:pt x="13223" y="20970"/>
                </a:cubicBezTo>
                <a:cubicBezTo>
                  <a:pt x="14831" y="19684"/>
                  <a:pt x="16524" y="18484"/>
                  <a:pt x="17788" y="16856"/>
                </a:cubicBezTo>
                <a:close/>
                <a:moveTo>
                  <a:pt x="11979" y="15794"/>
                </a:moveTo>
                <a:cubicBezTo>
                  <a:pt x="11997" y="15794"/>
                  <a:pt x="11981" y="15816"/>
                  <a:pt x="11916" y="15870"/>
                </a:cubicBezTo>
                <a:cubicBezTo>
                  <a:pt x="11552" y="16170"/>
                  <a:pt x="11166" y="16470"/>
                  <a:pt x="10802" y="16791"/>
                </a:cubicBezTo>
                <a:cubicBezTo>
                  <a:pt x="9966" y="17499"/>
                  <a:pt x="9130" y="18227"/>
                  <a:pt x="8316" y="18956"/>
                </a:cubicBezTo>
                <a:cubicBezTo>
                  <a:pt x="6687" y="20413"/>
                  <a:pt x="5187" y="21978"/>
                  <a:pt x="3794" y="23649"/>
                </a:cubicBezTo>
                <a:lnTo>
                  <a:pt x="3708" y="23585"/>
                </a:lnTo>
                <a:cubicBezTo>
                  <a:pt x="3451" y="23349"/>
                  <a:pt x="3194" y="23092"/>
                  <a:pt x="2958" y="22813"/>
                </a:cubicBezTo>
                <a:cubicBezTo>
                  <a:pt x="5872" y="20949"/>
                  <a:pt x="7973" y="18013"/>
                  <a:pt x="10994" y="16320"/>
                </a:cubicBezTo>
                <a:cubicBezTo>
                  <a:pt x="11083" y="16267"/>
                  <a:pt x="11895" y="15794"/>
                  <a:pt x="11979" y="15794"/>
                </a:cubicBezTo>
                <a:close/>
                <a:moveTo>
                  <a:pt x="15259" y="15527"/>
                </a:moveTo>
                <a:cubicBezTo>
                  <a:pt x="16009" y="15784"/>
                  <a:pt x="16652" y="16341"/>
                  <a:pt x="17359" y="16706"/>
                </a:cubicBezTo>
                <a:cubicBezTo>
                  <a:pt x="15731" y="17799"/>
                  <a:pt x="14295" y="19149"/>
                  <a:pt x="12666" y="20263"/>
                </a:cubicBezTo>
                <a:cubicBezTo>
                  <a:pt x="11444" y="21099"/>
                  <a:pt x="10244" y="21935"/>
                  <a:pt x="9066" y="22792"/>
                </a:cubicBezTo>
                <a:lnTo>
                  <a:pt x="10673" y="21185"/>
                </a:lnTo>
                <a:cubicBezTo>
                  <a:pt x="12430" y="19449"/>
                  <a:pt x="14552" y="17970"/>
                  <a:pt x="16438" y="16363"/>
                </a:cubicBezTo>
                <a:cubicBezTo>
                  <a:pt x="16528" y="16290"/>
                  <a:pt x="16451" y="16203"/>
                  <a:pt x="16360" y="16203"/>
                </a:cubicBezTo>
                <a:cubicBezTo>
                  <a:pt x="16343" y="16203"/>
                  <a:pt x="16326" y="16206"/>
                  <a:pt x="16309" y="16213"/>
                </a:cubicBezTo>
                <a:cubicBezTo>
                  <a:pt x="14659" y="16984"/>
                  <a:pt x="13202" y="18356"/>
                  <a:pt x="11766" y="19449"/>
                </a:cubicBezTo>
                <a:cubicBezTo>
                  <a:pt x="9859" y="20927"/>
                  <a:pt x="7973" y="22449"/>
                  <a:pt x="6001" y="23821"/>
                </a:cubicBezTo>
                <a:cubicBezTo>
                  <a:pt x="5726" y="24014"/>
                  <a:pt x="5608" y="24086"/>
                  <a:pt x="5582" y="24086"/>
                </a:cubicBezTo>
                <a:cubicBezTo>
                  <a:pt x="5519" y="24086"/>
                  <a:pt x="6002" y="23663"/>
                  <a:pt x="6108" y="23542"/>
                </a:cubicBezTo>
                <a:cubicBezTo>
                  <a:pt x="6515" y="23113"/>
                  <a:pt x="6923" y="22728"/>
                  <a:pt x="7373" y="22363"/>
                </a:cubicBezTo>
                <a:cubicBezTo>
                  <a:pt x="8166" y="21678"/>
                  <a:pt x="8980" y="21056"/>
                  <a:pt x="9751" y="20370"/>
                </a:cubicBezTo>
                <a:cubicBezTo>
                  <a:pt x="11573" y="18763"/>
                  <a:pt x="13438" y="17198"/>
                  <a:pt x="15238" y="15548"/>
                </a:cubicBezTo>
                <a:cubicBezTo>
                  <a:pt x="15238" y="15548"/>
                  <a:pt x="15259" y="15527"/>
                  <a:pt x="15259" y="15527"/>
                </a:cubicBezTo>
                <a:close/>
                <a:moveTo>
                  <a:pt x="20574" y="21013"/>
                </a:moveTo>
                <a:lnTo>
                  <a:pt x="20574" y="21013"/>
                </a:lnTo>
                <a:cubicBezTo>
                  <a:pt x="19836" y="22257"/>
                  <a:pt x="18809" y="23334"/>
                  <a:pt x="17593" y="24103"/>
                </a:cubicBezTo>
                <a:lnTo>
                  <a:pt x="17593" y="24103"/>
                </a:lnTo>
                <a:cubicBezTo>
                  <a:pt x="18232" y="23477"/>
                  <a:pt x="18814" y="22792"/>
                  <a:pt x="19395" y="22128"/>
                </a:cubicBezTo>
                <a:cubicBezTo>
                  <a:pt x="19760" y="21720"/>
                  <a:pt x="20145" y="21356"/>
                  <a:pt x="20574" y="21013"/>
                </a:cubicBezTo>
                <a:close/>
                <a:moveTo>
                  <a:pt x="13894" y="15682"/>
                </a:moveTo>
                <a:cubicBezTo>
                  <a:pt x="13928" y="15682"/>
                  <a:pt x="13200" y="16218"/>
                  <a:pt x="13030" y="16341"/>
                </a:cubicBezTo>
                <a:cubicBezTo>
                  <a:pt x="11573" y="17434"/>
                  <a:pt x="10180" y="18613"/>
                  <a:pt x="8873" y="19899"/>
                </a:cubicBezTo>
                <a:cubicBezTo>
                  <a:pt x="7394" y="21335"/>
                  <a:pt x="5744" y="22492"/>
                  <a:pt x="4480" y="24142"/>
                </a:cubicBezTo>
                <a:lnTo>
                  <a:pt x="4480" y="24163"/>
                </a:lnTo>
                <a:cubicBezTo>
                  <a:pt x="4308" y="24056"/>
                  <a:pt x="4137" y="23906"/>
                  <a:pt x="3944" y="23778"/>
                </a:cubicBezTo>
                <a:cubicBezTo>
                  <a:pt x="5615" y="22363"/>
                  <a:pt x="7244" y="20885"/>
                  <a:pt x="8916" y="19449"/>
                </a:cubicBezTo>
                <a:cubicBezTo>
                  <a:pt x="9880" y="18634"/>
                  <a:pt x="10866" y="17841"/>
                  <a:pt x="11873" y="17091"/>
                </a:cubicBezTo>
                <a:cubicBezTo>
                  <a:pt x="12387" y="16706"/>
                  <a:pt x="12902" y="16341"/>
                  <a:pt x="13438" y="15977"/>
                </a:cubicBezTo>
                <a:cubicBezTo>
                  <a:pt x="13754" y="15762"/>
                  <a:pt x="13881" y="15682"/>
                  <a:pt x="13894" y="15682"/>
                </a:cubicBezTo>
                <a:close/>
                <a:moveTo>
                  <a:pt x="14684" y="15779"/>
                </a:moveTo>
                <a:cubicBezTo>
                  <a:pt x="12953" y="17402"/>
                  <a:pt x="11074" y="18940"/>
                  <a:pt x="9280" y="20520"/>
                </a:cubicBezTo>
                <a:cubicBezTo>
                  <a:pt x="7866" y="21785"/>
                  <a:pt x="6280" y="22856"/>
                  <a:pt x="5165" y="24421"/>
                </a:cubicBezTo>
                <a:cubicBezTo>
                  <a:pt x="5115" y="24488"/>
                  <a:pt x="5184" y="24569"/>
                  <a:pt x="5257" y="24569"/>
                </a:cubicBezTo>
                <a:cubicBezTo>
                  <a:pt x="5277" y="24569"/>
                  <a:pt x="5297" y="24563"/>
                  <a:pt x="5315" y="24549"/>
                </a:cubicBezTo>
                <a:cubicBezTo>
                  <a:pt x="7051" y="23371"/>
                  <a:pt x="8723" y="22085"/>
                  <a:pt x="10394" y="20777"/>
                </a:cubicBezTo>
                <a:cubicBezTo>
                  <a:pt x="12195" y="19384"/>
                  <a:pt x="14038" y="17670"/>
                  <a:pt x="16031" y="16556"/>
                </a:cubicBezTo>
                <a:lnTo>
                  <a:pt x="16031" y="16556"/>
                </a:lnTo>
                <a:cubicBezTo>
                  <a:pt x="15195" y="17027"/>
                  <a:pt x="14380" y="17841"/>
                  <a:pt x="13630" y="18484"/>
                </a:cubicBezTo>
                <a:cubicBezTo>
                  <a:pt x="12602" y="19320"/>
                  <a:pt x="11573" y="20177"/>
                  <a:pt x="10544" y="21056"/>
                </a:cubicBezTo>
                <a:cubicBezTo>
                  <a:pt x="9601" y="21849"/>
                  <a:pt x="8873" y="22920"/>
                  <a:pt x="7866" y="23671"/>
                </a:cubicBezTo>
                <a:cubicBezTo>
                  <a:pt x="7244" y="24121"/>
                  <a:pt x="6623" y="24421"/>
                  <a:pt x="6151" y="25021"/>
                </a:cubicBezTo>
                <a:cubicBezTo>
                  <a:pt x="5637" y="24828"/>
                  <a:pt x="5122" y="24571"/>
                  <a:pt x="4651" y="24271"/>
                </a:cubicBezTo>
                <a:cubicBezTo>
                  <a:pt x="6237" y="22706"/>
                  <a:pt x="7823" y="21142"/>
                  <a:pt x="9516" y="19684"/>
                </a:cubicBezTo>
                <a:cubicBezTo>
                  <a:pt x="10459" y="18849"/>
                  <a:pt x="11444" y="18077"/>
                  <a:pt x="12452" y="17327"/>
                </a:cubicBezTo>
                <a:cubicBezTo>
                  <a:pt x="13149" y="16841"/>
                  <a:pt x="14243" y="16188"/>
                  <a:pt x="14684" y="15779"/>
                </a:cubicBezTo>
                <a:close/>
                <a:moveTo>
                  <a:pt x="21255" y="16097"/>
                </a:moveTo>
                <a:cubicBezTo>
                  <a:pt x="21419" y="16097"/>
                  <a:pt x="21584" y="16119"/>
                  <a:pt x="21753" y="16170"/>
                </a:cubicBezTo>
                <a:lnTo>
                  <a:pt x="21796" y="16170"/>
                </a:lnTo>
                <a:cubicBezTo>
                  <a:pt x="21796" y="16470"/>
                  <a:pt x="21796" y="16748"/>
                  <a:pt x="21774" y="17048"/>
                </a:cubicBezTo>
                <a:cubicBezTo>
                  <a:pt x="21688" y="18077"/>
                  <a:pt x="21453" y="19084"/>
                  <a:pt x="21067" y="20049"/>
                </a:cubicBezTo>
                <a:cubicBezTo>
                  <a:pt x="20167" y="20735"/>
                  <a:pt x="19310" y="21485"/>
                  <a:pt x="18495" y="22278"/>
                </a:cubicBezTo>
                <a:cubicBezTo>
                  <a:pt x="17917" y="22813"/>
                  <a:pt x="17316" y="23328"/>
                  <a:pt x="16674" y="23799"/>
                </a:cubicBezTo>
                <a:cubicBezTo>
                  <a:pt x="16474" y="23968"/>
                  <a:pt x="15603" y="24632"/>
                  <a:pt x="15472" y="24632"/>
                </a:cubicBezTo>
                <a:cubicBezTo>
                  <a:pt x="15421" y="24632"/>
                  <a:pt x="15485" y="24529"/>
                  <a:pt x="15752" y="24249"/>
                </a:cubicBezTo>
                <a:cubicBezTo>
                  <a:pt x="16845" y="23071"/>
                  <a:pt x="18002" y="21978"/>
                  <a:pt x="19202" y="20949"/>
                </a:cubicBezTo>
                <a:cubicBezTo>
                  <a:pt x="20124" y="20177"/>
                  <a:pt x="21110" y="19492"/>
                  <a:pt x="21560" y="18334"/>
                </a:cubicBezTo>
                <a:cubicBezTo>
                  <a:pt x="21589" y="18261"/>
                  <a:pt x="21529" y="18218"/>
                  <a:pt x="21467" y="18218"/>
                </a:cubicBezTo>
                <a:cubicBezTo>
                  <a:pt x="21438" y="18218"/>
                  <a:pt x="21409" y="18228"/>
                  <a:pt x="21388" y="18249"/>
                </a:cubicBezTo>
                <a:cubicBezTo>
                  <a:pt x="20188" y="19384"/>
                  <a:pt x="18795" y="20370"/>
                  <a:pt x="17574" y="21506"/>
                </a:cubicBezTo>
                <a:cubicBezTo>
                  <a:pt x="16866" y="22149"/>
                  <a:pt x="16181" y="22813"/>
                  <a:pt x="15473" y="23478"/>
                </a:cubicBezTo>
                <a:cubicBezTo>
                  <a:pt x="14895" y="24013"/>
                  <a:pt x="13802" y="24935"/>
                  <a:pt x="13459" y="25256"/>
                </a:cubicBezTo>
                <a:cubicBezTo>
                  <a:pt x="16052" y="22770"/>
                  <a:pt x="18645" y="20285"/>
                  <a:pt x="21153" y="17713"/>
                </a:cubicBezTo>
                <a:cubicBezTo>
                  <a:pt x="21238" y="17649"/>
                  <a:pt x="21303" y="17606"/>
                  <a:pt x="21303" y="17541"/>
                </a:cubicBezTo>
                <a:lnTo>
                  <a:pt x="21667" y="17177"/>
                </a:lnTo>
                <a:cubicBezTo>
                  <a:pt x="21733" y="17094"/>
                  <a:pt x="21672" y="16999"/>
                  <a:pt x="21591" y="16999"/>
                </a:cubicBezTo>
                <a:cubicBezTo>
                  <a:pt x="21567" y="16999"/>
                  <a:pt x="21541" y="17007"/>
                  <a:pt x="21517" y="17027"/>
                </a:cubicBezTo>
                <a:cubicBezTo>
                  <a:pt x="19738" y="18506"/>
                  <a:pt x="18024" y="20027"/>
                  <a:pt x="16288" y="21527"/>
                </a:cubicBezTo>
                <a:cubicBezTo>
                  <a:pt x="15431" y="22278"/>
                  <a:pt x="14552" y="23006"/>
                  <a:pt x="13673" y="23713"/>
                </a:cubicBezTo>
                <a:cubicBezTo>
                  <a:pt x="13202" y="24099"/>
                  <a:pt x="12709" y="24464"/>
                  <a:pt x="12216" y="24828"/>
                </a:cubicBezTo>
                <a:cubicBezTo>
                  <a:pt x="13609" y="23563"/>
                  <a:pt x="15023" y="22278"/>
                  <a:pt x="16395" y="20970"/>
                </a:cubicBezTo>
                <a:cubicBezTo>
                  <a:pt x="17959" y="19492"/>
                  <a:pt x="19610" y="18141"/>
                  <a:pt x="21003" y="16491"/>
                </a:cubicBezTo>
                <a:cubicBezTo>
                  <a:pt x="21067" y="16427"/>
                  <a:pt x="20998" y="16325"/>
                  <a:pt x="20923" y="16325"/>
                </a:cubicBezTo>
                <a:cubicBezTo>
                  <a:pt x="20899" y="16325"/>
                  <a:pt x="20874" y="16336"/>
                  <a:pt x="20853" y="16363"/>
                </a:cubicBezTo>
                <a:cubicBezTo>
                  <a:pt x="19117" y="17949"/>
                  <a:pt x="17338" y="19492"/>
                  <a:pt x="15516" y="20970"/>
                </a:cubicBezTo>
                <a:cubicBezTo>
                  <a:pt x="14466" y="21828"/>
                  <a:pt x="13395" y="22663"/>
                  <a:pt x="12323" y="23478"/>
                </a:cubicBezTo>
                <a:cubicBezTo>
                  <a:pt x="11787" y="23885"/>
                  <a:pt x="11252" y="24292"/>
                  <a:pt x="10716" y="24699"/>
                </a:cubicBezTo>
                <a:cubicBezTo>
                  <a:pt x="10566" y="24806"/>
                  <a:pt x="10202" y="25149"/>
                  <a:pt x="10030" y="25321"/>
                </a:cubicBezTo>
                <a:lnTo>
                  <a:pt x="10266" y="25085"/>
                </a:lnTo>
                <a:cubicBezTo>
                  <a:pt x="11895" y="23499"/>
                  <a:pt x="13759" y="22192"/>
                  <a:pt x="15409" y="20649"/>
                </a:cubicBezTo>
                <a:cubicBezTo>
                  <a:pt x="16866" y="19277"/>
                  <a:pt x="18431" y="18056"/>
                  <a:pt x="19717" y="16534"/>
                </a:cubicBezTo>
                <a:cubicBezTo>
                  <a:pt x="20223" y="16322"/>
                  <a:pt x="20730" y="16097"/>
                  <a:pt x="21255" y="16097"/>
                </a:cubicBezTo>
                <a:close/>
                <a:moveTo>
                  <a:pt x="17510" y="16823"/>
                </a:moveTo>
                <a:cubicBezTo>
                  <a:pt x="17551" y="16823"/>
                  <a:pt x="17470" y="16947"/>
                  <a:pt x="17188" y="17284"/>
                </a:cubicBezTo>
                <a:cubicBezTo>
                  <a:pt x="15859" y="18870"/>
                  <a:pt x="14038" y="20027"/>
                  <a:pt x="12452" y="21335"/>
                </a:cubicBezTo>
                <a:cubicBezTo>
                  <a:pt x="11530" y="22085"/>
                  <a:pt x="10737" y="22985"/>
                  <a:pt x="9901" y="23842"/>
                </a:cubicBezTo>
                <a:cubicBezTo>
                  <a:pt x="9494" y="24249"/>
                  <a:pt x="9044" y="24614"/>
                  <a:pt x="8594" y="24978"/>
                </a:cubicBezTo>
                <a:cubicBezTo>
                  <a:pt x="8358" y="25128"/>
                  <a:pt x="8123" y="25299"/>
                  <a:pt x="7887" y="25449"/>
                </a:cubicBezTo>
                <a:cubicBezTo>
                  <a:pt x="7844" y="25471"/>
                  <a:pt x="7823" y="25514"/>
                  <a:pt x="7844" y="25556"/>
                </a:cubicBezTo>
                <a:cubicBezTo>
                  <a:pt x="7351" y="25428"/>
                  <a:pt x="6858" y="25299"/>
                  <a:pt x="6387" y="25128"/>
                </a:cubicBezTo>
                <a:cubicBezTo>
                  <a:pt x="8423" y="23456"/>
                  <a:pt x="10587" y="21935"/>
                  <a:pt x="12752" y="20456"/>
                </a:cubicBezTo>
                <a:cubicBezTo>
                  <a:pt x="13566" y="19920"/>
                  <a:pt x="14316" y="19342"/>
                  <a:pt x="15066" y="18720"/>
                </a:cubicBezTo>
                <a:cubicBezTo>
                  <a:pt x="15666" y="18227"/>
                  <a:pt x="16245" y="17756"/>
                  <a:pt x="16866" y="17284"/>
                </a:cubicBezTo>
                <a:cubicBezTo>
                  <a:pt x="17174" y="17050"/>
                  <a:pt x="17454" y="16823"/>
                  <a:pt x="17510" y="16823"/>
                </a:cubicBezTo>
                <a:close/>
                <a:moveTo>
                  <a:pt x="19352" y="16684"/>
                </a:moveTo>
                <a:lnTo>
                  <a:pt x="19352" y="16684"/>
                </a:lnTo>
                <a:cubicBezTo>
                  <a:pt x="16524" y="20113"/>
                  <a:pt x="12495" y="22406"/>
                  <a:pt x="9473" y="25599"/>
                </a:cubicBezTo>
                <a:cubicBezTo>
                  <a:pt x="9422" y="25667"/>
                  <a:pt x="9465" y="25775"/>
                  <a:pt x="9538" y="25775"/>
                </a:cubicBezTo>
                <a:cubicBezTo>
                  <a:pt x="9557" y="25775"/>
                  <a:pt x="9579" y="25767"/>
                  <a:pt x="9601" y="25749"/>
                </a:cubicBezTo>
                <a:cubicBezTo>
                  <a:pt x="12987" y="23285"/>
                  <a:pt x="16288" y="20692"/>
                  <a:pt x="19438" y="17906"/>
                </a:cubicBezTo>
                <a:lnTo>
                  <a:pt x="19438" y="17906"/>
                </a:lnTo>
                <a:cubicBezTo>
                  <a:pt x="19160" y="18184"/>
                  <a:pt x="18902" y="18420"/>
                  <a:pt x="18624" y="18677"/>
                </a:cubicBezTo>
                <a:cubicBezTo>
                  <a:pt x="17745" y="19513"/>
                  <a:pt x="16824" y="20306"/>
                  <a:pt x="15924" y="21142"/>
                </a:cubicBezTo>
                <a:cubicBezTo>
                  <a:pt x="14295" y="22685"/>
                  <a:pt x="12559" y="24163"/>
                  <a:pt x="10952" y="25728"/>
                </a:cubicBezTo>
                <a:cubicBezTo>
                  <a:pt x="10882" y="25797"/>
                  <a:pt x="10939" y="25895"/>
                  <a:pt x="11009" y="25895"/>
                </a:cubicBezTo>
                <a:cubicBezTo>
                  <a:pt x="11026" y="25895"/>
                  <a:pt x="11043" y="25890"/>
                  <a:pt x="11059" y="25878"/>
                </a:cubicBezTo>
                <a:cubicBezTo>
                  <a:pt x="14316" y="23649"/>
                  <a:pt x="17209" y="20949"/>
                  <a:pt x="20188" y="18399"/>
                </a:cubicBezTo>
                <a:lnTo>
                  <a:pt x="20188" y="18399"/>
                </a:lnTo>
                <a:lnTo>
                  <a:pt x="20124" y="18484"/>
                </a:lnTo>
                <a:cubicBezTo>
                  <a:pt x="19310" y="19299"/>
                  <a:pt x="18474" y="20134"/>
                  <a:pt x="17638" y="20949"/>
                </a:cubicBezTo>
                <a:cubicBezTo>
                  <a:pt x="16095" y="22470"/>
                  <a:pt x="14531" y="23971"/>
                  <a:pt x="12966" y="25471"/>
                </a:cubicBezTo>
                <a:cubicBezTo>
                  <a:pt x="12892" y="25526"/>
                  <a:pt x="12962" y="25629"/>
                  <a:pt x="13037" y="25629"/>
                </a:cubicBezTo>
                <a:cubicBezTo>
                  <a:pt x="13049" y="25629"/>
                  <a:pt x="13061" y="25627"/>
                  <a:pt x="13073" y="25621"/>
                </a:cubicBezTo>
                <a:cubicBezTo>
                  <a:pt x="15795" y="23863"/>
                  <a:pt x="17981" y="21313"/>
                  <a:pt x="20510" y="19277"/>
                </a:cubicBezTo>
                <a:cubicBezTo>
                  <a:pt x="20729" y="19098"/>
                  <a:pt x="20948" y="18919"/>
                  <a:pt x="21150" y="18739"/>
                </a:cubicBezTo>
                <a:lnTo>
                  <a:pt x="21150" y="18739"/>
                </a:lnTo>
                <a:cubicBezTo>
                  <a:pt x="20895" y="18979"/>
                  <a:pt x="20709" y="19357"/>
                  <a:pt x="20445" y="19620"/>
                </a:cubicBezTo>
                <a:cubicBezTo>
                  <a:pt x="19931" y="20113"/>
                  <a:pt x="19374" y="20585"/>
                  <a:pt x="18795" y="21013"/>
                </a:cubicBezTo>
                <a:cubicBezTo>
                  <a:pt x="17424" y="22192"/>
                  <a:pt x="16138" y="23456"/>
                  <a:pt x="14959" y="24806"/>
                </a:cubicBezTo>
                <a:cubicBezTo>
                  <a:pt x="14885" y="24862"/>
                  <a:pt x="14955" y="24965"/>
                  <a:pt x="15044" y="24965"/>
                </a:cubicBezTo>
                <a:cubicBezTo>
                  <a:pt x="15058" y="24965"/>
                  <a:pt x="15073" y="24962"/>
                  <a:pt x="15088" y="24956"/>
                </a:cubicBezTo>
                <a:cubicBezTo>
                  <a:pt x="17059" y="24056"/>
                  <a:pt x="18517" y="22470"/>
                  <a:pt x="20124" y="21056"/>
                </a:cubicBezTo>
                <a:cubicBezTo>
                  <a:pt x="20210" y="20970"/>
                  <a:pt x="20660" y="20563"/>
                  <a:pt x="20960" y="20285"/>
                </a:cubicBezTo>
                <a:lnTo>
                  <a:pt x="20960" y="20285"/>
                </a:lnTo>
                <a:cubicBezTo>
                  <a:pt x="20895" y="20392"/>
                  <a:pt x="20853" y="20477"/>
                  <a:pt x="20810" y="20585"/>
                </a:cubicBezTo>
                <a:cubicBezTo>
                  <a:pt x="20403" y="20970"/>
                  <a:pt x="19931" y="21313"/>
                  <a:pt x="19524" y="21699"/>
                </a:cubicBezTo>
                <a:cubicBezTo>
                  <a:pt x="18559" y="22578"/>
                  <a:pt x="17809" y="23671"/>
                  <a:pt x="16845" y="24528"/>
                </a:cubicBezTo>
                <a:cubicBezTo>
                  <a:pt x="16824" y="24549"/>
                  <a:pt x="16824" y="24549"/>
                  <a:pt x="16802" y="24571"/>
                </a:cubicBezTo>
                <a:cubicBezTo>
                  <a:pt x="15238" y="25406"/>
                  <a:pt x="13480" y="25857"/>
                  <a:pt x="11702" y="25921"/>
                </a:cubicBezTo>
                <a:cubicBezTo>
                  <a:pt x="11527" y="25927"/>
                  <a:pt x="11352" y="25930"/>
                  <a:pt x="11177" y="25930"/>
                </a:cubicBezTo>
                <a:cubicBezTo>
                  <a:pt x="10126" y="25930"/>
                  <a:pt x="9066" y="25820"/>
                  <a:pt x="8037" y="25599"/>
                </a:cubicBezTo>
                <a:cubicBezTo>
                  <a:pt x="8144" y="25535"/>
                  <a:pt x="8251" y="25449"/>
                  <a:pt x="8358" y="25385"/>
                </a:cubicBezTo>
                <a:cubicBezTo>
                  <a:pt x="8381" y="25399"/>
                  <a:pt x="8405" y="25406"/>
                  <a:pt x="8430" y="25406"/>
                </a:cubicBezTo>
                <a:cubicBezTo>
                  <a:pt x="8522" y="25406"/>
                  <a:pt x="8626" y="25313"/>
                  <a:pt x="8744" y="25128"/>
                </a:cubicBezTo>
                <a:cubicBezTo>
                  <a:pt x="9001" y="24956"/>
                  <a:pt x="9237" y="24785"/>
                  <a:pt x="9473" y="24592"/>
                </a:cubicBezTo>
                <a:cubicBezTo>
                  <a:pt x="11230" y="23306"/>
                  <a:pt x="12837" y="21806"/>
                  <a:pt x="14509" y="20435"/>
                </a:cubicBezTo>
                <a:cubicBezTo>
                  <a:pt x="15366" y="19749"/>
                  <a:pt x="16181" y="19084"/>
                  <a:pt x="16995" y="18334"/>
                </a:cubicBezTo>
                <a:cubicBezTo>
                  <a:pt x="17381" y="17970"/>
                  <a:pt x="17788" y="17606"/>
                  <a:pt x="18217" y="17241"/>
                </a:cubicBezTo>
                <a:cubicBezTo>
                  <a:pt x="18431" y="17091"/>
                  <a:pt x="18667" y="16941"/>
                  <a:pt x="18902" y="16813"/>
                </a:cubicBezTo>
                <a:cubicBezTo>
                  <a:pt x="19052" y="16770"/>
                  <a:pt x="19202" y="16727"/>
                  <a:pt x="19352" y="16684"/>
                </a:cubicBezTo>
                <a:close/>
                <a:moveTo>
                  <a:pt x="9719" y="0"/>
                </a:moveTo>
                <a:cubicBezTo>
                  <a:pt x="9561" y="0"/>
                  <a:pt x="9419" y="86"/>
                  <a:pt x="9366" y="247"/>
                </a:cubicBezTo>
                <a:cubicBezTo>
                  <a:pt x="9216" y="311"/>
                  <a:pt x="9130" y="440"/>
                  <a:pt x="9130" y="590"/>
                </a:cubicBezTo>
                <a:cubicBezTo>
                  <a:pt x="9001" y="2604"/>
                  <a:pt x="9537" y="4597"/>
                  <a:pt x="9194" y="6612"/>
                </a:cubicBezTo>
                <a:cubicBezTo>
                  <a:pt x="9053" y="6603"/>
                  <a:pt x="8912" y="6598"/>
                  <a:pt x="8772" y="6598"/>
                </a:cubicBezTo>
                <a:cubicBezTo>
                  <a:pt x="4243" y="6598"/>
                  <a:pt x="481" y="11226"/>
                  <a:pt x="65" y="15591"/>
                </a:cubicBezTo>
                <a:cubicBezTo>
                  <a:pt x="22" y="15677"/>
                  <a:pt x="0" y="15784"/>
                  <a:pt x="43" y="15870"/>
                </a:cubicBezTo>
                <a:cubicBezTo>
                  <a:pt x="43" y="16084"/>
                  <a:pt x="22" y="16298"/>
                  <a:pt x="22" y="16491"/>
                </a:cubicBezTo>
                <a:cubicBezTo>
                  <a:pt x="65" y="19192"/>
                  <a:pt x="1008" y="21913"/>
                  <a:pt x="2872" y="23885"/>
                </a:cubicBezTo>
                <a:cubicBezTo>
                  <a:pt x="4978" y="26117"/>
                  <a:pt x="8593" y="26714"/>
                  <a:pt x="11544" y="26714"/>
                </a:cubicBezTo>
                <a:cubicBezTo>
                  <a:pt x="11597" y="26714"/>
                  <a:pt x="11649" y="26714"/>
                  <a:pt x="11702" y="26714"/>
                </a:cubicBezTo>
                <a:cubicBezTo>
                  <a:pt x="14595" y="26649"/>
                  <a:pt x="17402" y="25556"/>
                  <a:pt x="19610" y="23649"/>
                </a:cubicBezTo>
                <a:cubicBezTo>
                  <a:pt x="21453" y="22063"/>
                  <a:pt x="22246" y="19749"/>
                  <a:pt x="22524" y="17413"/>
                </a:cubicBezTo>
                <a:cubicBezTo>
                  <a:pt x="23167" y="12162"/>
                  <a:pt x="19824" y="6633"/>
                  <a:pt x="14230" y="6612"/>
                </a:cubicBezTo>
                <a:cubicBezTo>
                  <a:pt x="14295" y="4576"/>
                  <a:pt x="14509" y="2497"/>
                  <a:pt x="14038" y="482"/>
                </a:cubicBezTo>
                <a:cubicBezTo>
                  <a:pt x="13995" y="354"/>
                  <a:pt x="13930" y="268"/>
                  <a:pt x="13802" y="225"/>
                </a:cubicBezTo>
                <a:cubicBezTo>
                  <a:pt x="13763" y="91"/>
                  <a:pt x="13638" y="8"/>
                  <a:pt x="13505" y="8"/>
                </a:cubicBezTo>
                <a:cubicBezTo>
                  <a:pt x="13490" y="8"/>
                  <a:pt x="13474" y="9"/>
                  <a:pt x="13459" y="11"/>
                </a:cubicBezTo>
                <a:cubicBezTo>
                  <a:pt x="12659" y="25"/>
                  <a:pt x="11860" y="149"/>
                  <a:pt x="11066" y="149"/>
                </a:cubicBezTo>
                <a:cubicBezTo>
                  <a:pt x="10647" y="149"/>
                  <a:pt x="10230" y="115"/>
                  <a:pt x="9816" y="11"/>
                </a:cubicBezTo>
                <a:cubicBezTo>
                  <a:pt x="9783" y="4"/>
                  <a:pt x="9751" y="0"/>
                  <a:pt x="97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99" name="Google Shape;9599;p75"/>
          <p:cNvSpPr/>
          <p:nvPr/>
        </p:nvSpPr>
        <p:spPr>
          <a:xfrm rot="549993">
            <a:off x="550652" y="3609223"/>
            <a:ext cx="1528004" cy="1291486"/>
          </a:xfrm>
          <a:custGeom>
            <a:rect b="b" l="l" r="r" t="t"/>
            <a:pathLst>
              <a:path extrusionOk="0" h="51661" w="61122">
                <a:moveTo>
                  <a:pt x="31697" y="728"/>
                </a:moveTo>
                <a:cubicBezTo>
                  <a:pt x="32104" y="878"/>
                  <a:pt x="32511" y="1028"/>
                  <a:pt x="32918" y="1157"/>
                </a:cubicBezTo>
                <a:cubicBezTo>
                  <a:pt x="32211" y="1264"/>
                  <a:pt x="31504" y="1393"/>
                  <a:pt x="30797" y="1607"/>
                </a:cubicBezTo>
                <a:cubicBezTo>
                  <a:pt x="31097" y="1307"/>
                  <a:pt x="31397" y="1028"/>
                  <a:pt x="31697" y="728"/>
                </a:cubicBezTo>
                <a:close/>
                <a:moveTo>
                  <a:pt x="33476" y="1371"/>
                </a:moveTo>
                <a:lnTo>
                  <a:pt x="34354" y="1693"/>
                </a:lnTo>
                <a:cubicBezTo>
                  <a:pt x="33476" y="1864"/>
                  <a:pt x="32640" y="2057"/>
                  <a:pt x="31783" y="2293"/>
                </a:cubicBezTo>
                <a:cubicBezTo>
                  <a:pt x="31333" y="2421"/>
                  <a:pt x="30882" y="2571"/>
                  <a:pt x="30411" y="2700"/>
                </a:cubicBezTo>
                <a:lnTo>
                  <a:pt x="30175" y="2786"/>
                </a:lnTo>
                <a:cubicBezTo>
                  <a:pt x="30518" y="2593"/>
                  <a:pt x="30861" y="2443"/>
                  <a:pt x="31225" y="2293"/>
                </a:cubicBezTo>
                <a:cubicBezTo>
                  <a:pt x="31997" y="2036"/>
                  <a:pt x="32747" y="1736"/>
                  <a:pt x="33476" y="1371"/>
                </a:cubicBezTo>
                <a:close/>
                <a:moveTo>
                  <a:pt x="33158" y="1323"/>
                </a:moveTo>
                <a:cubicBezTo>
                  <a:pt x="33430" y="1323"/>
                  <a:pt x="32016" y="1801"/>
                  <a:pt x="31975" y="1821"/>
                </a:cubicBezTo>
                <a:cubicBezTo>
                  <a:pt x="31118" y="2143"/>
                  <a:pt x="30304" y="2550"/>
                  <a:pt x="29468" y="2893"/>
                </a:cubicBezTo>
                <a:cubicBezTo>
                  <a:pt x="29790" y="2571"/>
                  <a:pt x="30132" y="2250"/>
                  <a:pt x="30475" y="1929"/>
                </a:cubicBezTo>
                <a:cubicBezTo>
                  <a:pt x="30882" y="1778"/>
                  <a:pt x="31290" y="1650"/>
                  <a:pt x="31718" y="1564"/>
                </a:cubicBezTo>
                <a:cubicBezTo>
                  <a:pt x="32168" y="1457"/>
                  <a:pt x="32640" y="1393"/>
                  <a:pt x="33090" y="1328"/>
                </a:cubicBezTo>
                <a:cubicBezTo>
                  <a:pt x="33119" y="1325"/>
                  <a:pt x="33141" y="1323"/>
                  <a:pt x="33158" y="1323"/>
                </a:cubicBezTo>
                <a:close/>
                <a:moveTo>
                  <a:pt x="34140" y="1929"/>
                </a:moveTo>
                <a:lnTo>
                  <a:pt x="33947" y="2057"/>
                </a:lnTo>
                <a:cubicBezTo>
                  <a:pt x="33604" y="2229"/>
                  <a:pt x="33261" y="2379"/>
                  <a:pt x="32897" y="2486"/>
                </a:cubicBezTo>
                <a:cubicBezTo>
                  <a:pt x="31547" y="2979"/>
                  <a:pt x="30111" y="3150"/>
                  <a:pt x="28761" y="3600"/>
                </a:cubicBezTo>
                <a:lnTo>
                  <a:pt x="29039" y="3322"/>
                </a:lnTo>
                <a:cubicBezTo>
                  <a:pt x="30111" y="3000"/>
                  <a:pt x="31204" y="2679"/>
                  <a:pt x="32297" y="2357"/>
                </a:cubicBezTo>
                <a:cubicBezTo>
                  <a:pt x="32918" y="2207"/>
                  <a:pt x="33518" y="2057"/>
                  <a:pt x="34140" y="1929"/>
                </a:cubicBezTo>
                <a:close/>
                <a:moveTo>
                  <a:pt x="34697" y="1821"/>
                </a:moveTo>
                <a:lnTo>
                  <a:pt x="35704" y="2207"/>
                </a:lnTo>
                <a:cubicBezTo>
                  <a:pt x="34654" y="2379"/>
                  <a:pt x="33668" y="2786"/>
                  <a:pt x="32661" y="3064"/>
                </a:cubicBezTo>
                <a:cubicBezTo>
                  <a:pt x="31204" y="3450"/>
                  <a:pt x="29704" y="3772"/>
                  <a:pt x="28268" y="4114"/>
                </a:cubicBezTo>
                <a:cubicBezTo>
                  <a:pt x="28332" y="4029"/>
                  <a:pt x="28397" y="3964"/>
                  <a:pt x="28482" y="3879"/>
                </a:cubicBezTo>
                <a:lnTo>
                  <a:pt x="28504" y="3879"/>
                </a:lnTo>
                <a:cubicBezTo>
                  <a:pt x="28825" y="3750"/>
                  <a:pt x="29168" y="3643"/>
                  <a:pt x="29532" y="3557"/>
                </a:cubicBezTo>
                <a:cubicBezTo>
                  <a:pt x="30154" y="3364"/>
                  <a:pt x="30797" y="3236"/>
                  <a:pt x="31440" y="3107"/>
                </a:cubicBezTo>
                <a:cubicBezTo>
                  <a:pt x="32597" y="2893"/>
                  <a:pt x="33711" y="2443"/>
                  <a:pt x="34697" y="1821"/>
                </a:cubicBezTo>
                <a:close/>
                <a:moveTo>
                  <a:pt x="35597" y="2354"/>
                </a:moveTo>
                <a:cubicBezTo>
                  <a:pt x="35655" y="2354"/>
                  <a:pt x="35600" y="2409"/>
                  <a:pt x="35319" y="2571"/>
                </a:cubicBezTo>
                <a:cubicBezTo>
                  <a:pt x="33969" y="3343"/>
                  <a:pt x="32275" y="3536"/>
                  <a:pt x="30775" y="3857"/>
                </a:cubicBezTo>
                <a:cubicBezTo>
                  <a:pt x="29554" y="4179"/>
                  <a:pt x="28354" y="4607"/>
                  <a:pt x="27218" y="5165"/>
                </a:cubicBezTo>
                <a:lnTo>
                  <a:pt x="28032" y="4350"/>
                </a:lnTo>
                <a:cubicBezTo>
                  <a:pt x="29147" y="4179"/>
                  <a:pt x="30218" y="3772"/>
                  <a:pt x="31333" y="3557"/>
                </a:cubicBezTo>
                <a:cubicBezTo>
                  <a:pt x="32061" y="3429"/>
                  <a:pt x="32811" y="3236"/>
                  <a:pt x="33518" y="3021"/>
                </a:cubicBezTo>
                <a:cubicBezTo>
                  <a:pt x="33947" y="2893"/>
                  <a:pt x="34354" y="2743"/>
                  <a:pt x="34783" y="2614"/>
                </a:cubicBezTo>
                <a:cubicBezTo>
                  <a:pt x="34884" y="2586"/>
                  <a:pt x="35477" y="2354"/>
                  <a:pt x="35597" y="2354"/>
                </a:cubicBezTo>
                <a:close/>
                <a:moveTo>
                  <a:pt x="36047" y="2357"/>
                </a:moveTo>
                <a:cubicBezTo>
                  <a:pt x="36519" y="2550"/>
                  <a:pt x="36990" y="2743"/>
                  <a:pt x="37483" y="2936"/>
                </a:cubicBezTo>
                <a:cubicBezTo>
                  <a:pt x="35769" y="3257"/>
                  <a:pt x="34033" y="3514"/>
                  <a:pt x="32340" y="3922"/>
                </a:cubicBezTo>
                <a:cubicBezTo>
                  <a:pt x="30713" y="4288"/>
                  <a:pt x="28719" y="4712"/>
                  <a:pt x="27293" y="5358"/>
                </a:cubicBezTo>
                <a:lnTo>
                  <a:pt x="27293" y="5358"/>
                </a:lnTo>
                <a:cubicBezTo>
                  <a:pt x="28790" y="4662"/>
                  <a:pt x="30363" y="4141"/>
                  <a:pt x="31975" y="3814"/>
                </a:cubicBezTo>
                <a:lnTo>
                  <a:pt x="31997" y="3814"/>
                </a:lnTo>
                <a:cubicBezTo>
                  <a:pt x="33411" y="3514"/>
                  <a:pt x="34826" y="3171"/>
                  <a:pt x="36047" y="2357"/>
                </a:cubicBezTo>
                <a:close/>
                <a:moveTo>
                  <a:pt x="40505" y="4222"/>
                </a:moveTo>
                <a:lnTo>
                  <a:pt x="41705" y="4757"/>
                </a:lnTo>
                <a:cubicBezTo>
                  <a:pt x="39390" y="5293"/>
                  <a:pt x="37033" y="5722"/>
                  <a:pt x="34719" y="6300"/>
                </a:cubicBezTo>
                <a:cubicBezTo>
                  <a:pt x="36712" y="5765"/>
                  <a:pt x="38662" y="5165"/>
                  <a:pt x="40505" y="4222"/>
                </a:cubicBezTo>
                <a:close/>
                <a:moveTo>
                  <a:pt x="36647" y="3300"/>
                </a:moveTo>
                <a:lnTo>
                  <a:pt x="36647" y="3300"/>
                </a:lnTo>
                <a:cubicBezTo>
                  <a:pt x="33090" y="4564"/>
                  <a:pt x="29361" y="5379"/>
                  <a:pt x="25782" y="6665"/>
                </a:cubicBezTo>
                <a:cubicBezTo>
                  <a:pt x="26103" y="6300"/>
                  <a:pt x="26446" y="5979"/>
                  <a:pt x="26768" y="5636"/>
                </a:cubicBezTo>
                <a:lnTo>
                  <a:pt x="26789" y="5636"/>
                </a:lnTo>
                <a:cubicBezTo>
                  <a:pt x="28654" y="5186"/>
                  <a:pt x="30518" y="4586"/>
                  <a:pt x="32383" y="4114"/>
                </a:cubicBezTo>
                <a:cubicBezTo>
                  <a:pt x="33368" y="3857"/>
                  <a:pt x="34354" y="3686"/>
                  <a:pt x="35340" y="3514"/>
                </a:cubicBezTo>
                <a:lnTo>
                  <a:pt x="36647" y="3300"/>
                </a:lnTo>
                <a:close/>
                <a:moveTo>
                  <a:pt x="37805" y="3086"/>
                </a:moveTo>
                <a:lnTo>
                  <a:pt x="38640" y="3429"/>
                </a:lnTo>
                <a:cubicBezTo>
                  <a:pt x="37976" y="3493"/>
                  <a:pt x="37333" y="3750"/>
                  <a:pt x="36669" y="3879"/>
                </a:cubicBezTo>
                <a:cubicBezTo>
                  <a:pt x="35619" y="4072"/>
                  <a:pt x="34569" y="4329"/>
                  <a:pt x="33540" y="4586"/>
                </a:cubicBezTo>
                <a:cubicBezTo>
                  <a:pt x="31225" y="5143"/>
                  <a:pt x="29018" y="6000"/>
                  <a:pt x="26725" y="6622"/>
                </a:cubicBezTo>
                <a:cubicBezTo>
                  <a:pt x="26361" y="6708"/>
                  <a:pt x="25975" y="6793"/>
                  <a:pt x="25589" y="6879"/>
                </a:cubicBezTo>
                <a:lnTo>
                  <a:pt x="25611" y="6858"/>
                </a:lnTo>
                <a:cubicBezTo>
                  <a:pt x="25996" y="6772"/>
                  <a:pt x="26489" y="6622"/>
                  <a:pt x="26896" y="6493"/>
                </a:cubicBezTo>
                <a:cubicBezTo>
                  <a:pt x="28182" y="6065"/>
                  <a:pt x="29490" y="5679"/>
                  <a:pt x="30775" y="5229"/>
                </a:cubicBezTo>
                <a:cubicBezTo>
                  <a:pt x="33090" y="4436"/>
                  <a:pt x="35512" y="3986"/>
                  <a:pt x="37805" y="3086"/>
                </a:cubicBezTo>
                <a:close/>
                <a:moveTo>
                  <a:pt x="38533" y="3622"/>
                </a:moveTo>
                <a:cubicBezTo>
                  <a:pt x="37376" y="4243"/>
                  <a:pt x="35983" y="4479"/>
                  <a:pt x="34740" y="4800"/>
                </a:cubicBezTo>
                <a:cubicBezTo>
                  <a:pt x="33390" y="5165"/>
                  <a:pt x="32040" y="5593"/>
                  <a:pt x="30668" y="5957"/>
                </a:cubicBezTo>
                <a:cubicBezTo>
                  <a:pt x="28589" y="6536"/>
                  <a:pt x="26532" y="7072"/>
                  <a:pt x="24560" y="7972"/>
                </a:cubicBezTo>
                <a:lnTo>
                  <a:pt x="25375" y="7115"/>
                </a:lnTo>
                <a:cubicBezTo>
                  <a:pt x="27561" y="6686"/>
                  <a:pt x="29661" y="5893"/>
                  <a:pt x="31804" y="5250"/>
                </a:cubicBezTo>
                <a:cubicBezTo>
                  <a:pt x="32983" y="4886"/>
                  <a:pt x="34183" y="4629"/>
                  <a:pt x="35383" y="4372"/>
                </a:cubicBezTo>
                <a:cubicBezTo>
                  <a:pt x="36326" y="4157"/>
                  <a:pt x="37676" y="4072"/>
                  <a:pt x="38533" y="3622"/>
                </a:cubicBezTo>
                <a:close/>
                <a:moveTo>
                  <a:pt x="38983" y="3579"/>
                </a:moveTo>
                <a:lnTo>
                  <a:pt x="40141" y="4072"/>
                </a:lnTo>
                <a:cubicBezTo>
                  <a:pt x="37612" y="4693"/>
                  <a:pt x="35061" y="5207"/>
                  <a:pt x="32533" y="5765"/>
                </a:cubicBezTo>
                <a:cubicBezTo>
                  <a:pt x="29940" y="6343"/>
                  <a:pt x="27561" y="7372"/>
                  <a:pt x="25032" y="8122"/>
                </a:cubicBezTo>
                <a:lnTo>
                  <a:pt x="24303" y="8293"/>
                </a:lnTo>
                <a:cubicBezTo>
                  <a:pt x="24732" y="8079"/>
                  <a:pt x="25160" y="7886"/>
                  <a:pt x="25589" y="7693"/>
                </a:cubicBezTo>
                <a:lnTo>
                  <a:pt x="25611" y="7715"/>
                </a:lnTo>
                <a:cubicBezTo>
                  <a:pt x="26211" y="7458"/>
                  <a:pt x="26811" y="7265"/>
                  <a:pt x="27432" y="7050"/>
                </a:cubicBezTo>
                <a:cubicBezTo>
                  <a:pt x="28847" y="6600"/>
                  <a:pt x="30304" y="6279"/>
                  <a:pt x="31740" y="5872"/>
                </a:cubicBezTo>
                <a:cubicBezTo>
                  <a:pt x="34119" y="5207"/>
                  <a:pt x="36797" y="4779"/>
                  <a:pt x="38962" y="3600"/>
                </a:cubicBezTo>
                <a:cubicBezTo>
                  <a:pt x="38983" y="3600"/>
                  <a:pt x="38983" y="3579"/>
                  <a:pt x="38983" y="3579"/>
                </a:cubicBezTo>
                <a:close/>
                <a:moveTo>
                  <a:pt x="41726" y="4865"/>
                </a:moveTo>
                <a:lnTo>
                  <a:pt x="41726" y="4886"/>
                </a:lnTo>
                <a:cubicBezTo>
                  <a:pt x="41234" y="5122"/>
                  <a:pt x="40719" y="5336"/>
                  <a:pt x="40205" y="5486"/>
                </a:cubicBezTo>
                <a:cubicBezTo>
                  <a:pt x="36733" y="6622"/>
                  <a:pt x="33090" y="7372"/>
                  <a:pt x="29575" y="8358"/>
                </a:cubicBezTo>
                <a:cubicBezTo>
                  <a:pt x="28482" y="8679"/>
                  <a:pt x="27346" y="8958"/>
                  <a:pt x="26232" y="9258"/>
                </a:cubicBezTo>
                <a:cubicBezTo>
                  <a:pt x="28225" y="8593"/>
                  <a:pt x="30197" y="7801"/>
                  <a:pt x="32147" y="7179"/>
                </a:cubicBezTo>
                <a:cubicBezTo>
                  <a:pt x="33947" y="6622"/>
                  <a:pt x="35812" y="6258"/>
                  <a:pt x="37633" y="5872"/>
                </a:cubicBezTo>
                <a:lnTo>
                  <a:pt x="40655" y="5207"/>
                </a:lnTo>
                <a:cubicBezTo>
                  <a:pt x="41019" y="5143"/>
                  <a:pt x="41384" y="5036"/>
                  <a:pt x="41726" y="4865"/>
                </a:cubicBezTo>
                <a:close/>
                <a:moveTo>
                  <a:pt x="39691" y="4436"/>
                </a:moveTo>
                <a:cubicBezTo>
                  <a:pt x="39305" y="4607"/>
                  <a:pt x="38919" y="4757"/>
                  <a:pt x="38533" y="4907"/>
                </a:cubicBezTo>
                <a:cubicBezTo>
                  <a:pt x="35683" y="6065"/>
                  <a:pt x="32618" y="6579"/>
                  <a:pt x="29682" y="7479"/>
                </a:cubicBezTo>
                <a:cubicBezTo>
                  <a:pt x="28247" y="7929"/>
                  <a:pt x="26811" y="8465"/>
                  <a:pt x="25332" y="8851"/>
                </a:cubicBezTo>
                <a:cubicBezTo>
                  <a:pt x="24603" y="9044"/>
                  <a:pt x="23853" y="9236"/>
                  <a:pt x="23146" y="9494"/>
                </a:cubicBezTo>
                <a:lnTo>
                  <a:pt x="24068" y="8508"/>
                </a:lnTo>
                <a:cubicBezTo>
                  <a:pt x="25311" y="8358"/>
                  <a:pt x="26468" y="7886"/>
                  <a:pt x="27625" y="7436"/>
                </a:cubicBezTo>
                <a:cubicBezTo>
                  <a:pt x="29104" y="6900"/>
                  <a:pt x="30604" y="6450"/>
                  <a:pt x="32125" y="6108"/>
                </a:cubicBezTo>
                <a:cubicBezTo>
                  <a:pt x="33754" y="5700"/>
                  <a:pt x="35426" y="5400"/>
                  <a:pt x="37055" y="5036"/>
                </a:cubicBezTo>
                <a:cubicBezTo>
                  <a:pt x="37912" y="4843"/>
                  <a:pt x="38769" y="4629"/>
                  <a:pt x="39626" y="4436"/>
                </a:cubicBezTo>
                <a:close/>
                <a:moveTo>
                  <a:pt x="32167" y="6991"/>
                </a:moveTo>
                <a:lnTo>
                  <a:pt x="32167" y="6991"/>
                </a:lnTo>
                <a:cubicBezTo>
                  <a:pt x="31988" y="7042"/>
                  <a:pt x="31805" y="7100"/>
                  <a:pt x="31633" y="7158"/>
                </a:cubicBezTo>
                <a:cubicBezTo>
                  <a:pt x="30025" y="7651"/>
                  <a:pt x="28461" y="8251"/>
                  <a:pt x="26854" y="8765"/>
                </a:cubicBezTo>
                <a:cubicBezTo>
                  <a:pt x="26082" y="9001"/>
                  <a:pt x="25332" y="9279"/>
                  <a:pt x="24582" y="9515"/>
                </a:cubicBezTo>
                <a:cubicBezTo>
                  <a:pt x="24132" y="9665"/>
                  <a:pt x="23660" y="9794"/>
                  <a:pt x="23210" y="9901"/>
                </a:cubicBezTo>
                <a:cubicBezTo>
                  <a:pt x="23146" y="9922"/>
                  <a:pt x="22867" y="10008"/>
                  <a:pt x="22610" y="10094"/>
                </a:cubicBezTo>
                <a:lnTo>
                  <a:pt x="22846" y="9815"/>
                </a:lnTo>
                <a:cubicBezTo>
                  <a:pt x="24068" y="9279"/>
                  <a:pt x="25461" y="9044"/>
                  <a:pt x="26725" y="8658"/>
                </a:cubicBezTo>
                <a:cubicBezTo>
                  <a:pt x="28332" y="8165"/>
                  <a:pt x="29897" y="7608"/>
                  <a:pt x="31504" y="7158"/>
                </a:cubicBezTo>
                <a:cubicBezTo>
                  <a:pt x="31733" y="7096"/>
                  <a:pt x="31952" y="7046"/>
                  <a:pt x="32167" y="6991"/>
                </a:cubicBezTo>
                <a:close/>
                <a:moveTo>
                  <a:pt x="24282" y="9858"/>
                </a:moveTo>
                <a:lnTo>
                  <a:pt x="24282" y="9858"/>
                </a:lnTo>
                <a:cubicBezTo>
                  <a:pt x="23489" y="10115"/>
                  <a:pt x="22696" y="10415"/>
                  <a:pt x="21946" y="10779"/>
                </a:cubicBezTo>
                <a:lnTo>
                  <a:pt x="22460" y="10244"/>
                </a:lnTo>
                <a:cubicBezTo>
                  <a:pt x="23060" y="10136"/>
                  <a:pt x="23682" y="10008"/>
                  <a:pt x="24282" y="9858"/>
                </a:cubicBezTo>
                <a:close/>
                <a:moveTo>
                  <a:pt x="42091" y="4929"/>
                </a:moveTo>
                <a:lnTo>
                  <a:pt x="43612" y="5593"/>
                </a:lnTo>
                <a:cubicBezTo>
                  <a:pt x="41962" y="6236"/>
                  <a:pt x="40269" y="6579"/>
                  <a:pt x="38555" y="6965"/>
                </a:cubicBezTo>
                <a:cubicBezTo>
                  <a:pt x="36497" y="7393"/>
                  <a:pt x="34461" y="8015"/>
                  <a:pt x="32426" y="8529"/>
                </a:cubicBezTo>
                <a:cubicBezTo>
                  <a:pt x="30475" y="9022"/>
                  <a:pt x="28525" y="9494"/>
                  <a:pt x="26596" y="10051"/>
                </a:cubicBezTo>
                <a:cubicBezTo>
                  <a:pt x="25675" y="10329"/>
                  <a:pt x="24753" y="10587"/>
                  <a:pt x="23832" y="10865"/>
                </a:cubicBezTo>
                <a:cubicBezTo>
                  <a:pt x="23210" y="11037"/>
                  <a:pt x="22182" y="11079"/>
                  <a:pt x="21474" y="11315"/>
                </a:cubicBezTo>
                <a:lnTo>
                  <a:pt x="21603" y="11165"/>
                </a:lnTo>
                <a:cubicBezTo>
                  <a:pt x="22953" y="10415"/>
                  <a:pt x="24518" y="9986"/>
                  <a:pt x="25996" y="9579"/>
                </a:cubicBezTo>
                <a:cubicBezTo>
                  <a:pt x="27861" y="9044"/>
                  <a:pt x="29747" y="8551"/>
                  <a:pt x="31611" y="8015"/>
                </a:cubicBezTo>
                <a:cubicBezTo>
                  <a:pt x="33497" y="7479"/>
                  <a:pt x="35426" y="6943"/>
                  <a:pt x="37333" y="6450"/>
                </a:cubicBezTo>
                <a:cubicBezTo>
                  <a:pt x="38940" y="6022"/>
                  <a:pt x="40591" y="5743"/>
                  <a:pt x="42091" y="4929"/>
                </a:cubicBezTo>
                <a:close/>
                <a:moveTo>
                  <a:pt x="43870" y="5722"/>
                </a:moveTo>
                <a:lnTo>
                  <a:pt x="45520" y="6450"/>
                </a:lnTo>
                <a:cubicBezTo>
                  <a:pt x="45415" y="6444"/>
                  <a:pt x="45311" y="6441"/>
                  <a:pt x="45207" y="6441"/>
                </a:cubicBezTo>
                <a:cubicBezTo>
                  <a:pt x="43509" y="6441"/>
                  <a:pt x="41799" y="7228"/>
                  <a:pt x="40183" y="7672"/>
                </a:cubicBezTo>
                <a:cubicBezTo>
                  <a:pt x="37912" y="8336"/>
                  <a:pt x="35619" y="8915"/>
                  <a:pt x="33326" y="9515"/>
                </a:cubicBezTo>
                <a:cubicBezTo>
                  <a:pt x="31011" y="10094"/>
                  <a:pt x="28739" y="10801"/>
                  <a:pt x="26403" y="11337"/>
                </a:cubicBezTo>
                <a:cubicBezTo>
                  <a:pt x="24325" y="11830"/>
                  <a:pt x="22224" y="12215"/>
                  <a:pt x="20146" y="12751"/>
                </a:cubicBezTo>
                <a:lnTo>
                  <a:pt x="21153" y="11658"/>
                </a:lnTo>
                <a:cubicBezTo>
                  <a:pt x="24968" y="10994"/>
                  <a:pt x="28718" y="9665"/>
                  <a:pt x="32490" y="8722"/>
                </a:cubicBezTo>
                <a:cubicBezTo>
                  <a:pt x="34376" y="8251"/>
                  <a:pt x="36240" y="7672"/>
                  <a:pt x="38148" y="7243"/>
                </a:cubicBezTo>
                <a:cubicBezTo>
                  <a:pt x="40055" y="6815"/>
                  <a:pt x="42005" y="6450"/>
                  <a:pt x="43870" y="5722"/>
                </a:cubicBezTo>
                <a:close/>
                <a:moveTo>
                  <a:pt x="45179" y="6653"/>
                </a:moveTo>
                <a:cubicBezTo>
                  <a:pt x="44563" y="6949"/>
                  <a:pt x="43927" y="7203"/>
                  <a:pt x="43291" y="7415"/>
                </a:cubicBezTo>
                <a:cubicBezTo>
                  <a:pt x="41319" y="8079"/>
                  <a:pt x="39262" y="8443"/>
                  <a:pt x="37312" y="9065"/>
                </a:cubicBezTo>
                <a:cubicBezTo>
                  <a:pt x="34847" y="9836"/>
                  <a:pt x="32404" y="10672"/>
                  <a:pt x="29918" y="11358"/>
                </a:cubicBezTo>
                <a:cubicBezTo>
                  <a:pt x="27518" y="12001"/>
                  <a:pt x="25096" y="12558"/>
                  <a:pt x="22717" y="13244"/>
                </a:cubicBezTo>
                <a:cubicBezTo>
                  <a:pt x="21432" y="13608"/>
                  <a:pt x="19953" y="13801"/>
                  <a:pt x="18667" y="14315"/>
                </a:cubicBezTo>
                <a:lnTo>
                  <a:pt x="19889" y="13008"/>
                </a:lnTo>
                <a:cubicBezTo>
                  <a:pt x="22053" y="12430"/>
                  <a:pt x="24239" y="12001"/>
                  <a:pt x="26446" y="11529"/>
                </a:cubicBezTo>
                <a:cubicBezTo>
                  <a:pt x="28932" y="10972"/>
                  <a:pt x="31375" y="10179"/>
                  <a:pt x="33840" y="9558"/>
                </a:cubicBezTo>
                <a:cubicBezTo>
                  <a:pt x="36154" y="8979"/>
                  <a:pt x="38426" y="8358"/>
                  <a:pt x="40719" y="7715"/>
                </a:cubicBezTo>
                <a:cubicBezTo>
                  <a:pt x="41705" y="7458"/>
                  <a:pt x="42691" y="7115"/>
                  <a:pt x="43677" y="6858"/>
                </a:cubicBezTo>
                <a:cubicBezTo>
                  <a:pt x="44072" y="6733"/>
                  <a:pt x="44950" y="6749"/>
                  <a:pt x="45179" y="6653"/>
                </a:cubicBezTo>
                <a:close/>
                <a:moveTo>
                  <a:pt x="45691" y="6515"/>
                </a:moveTo>
                <a:lnTo>
                  <a:pt x="47063" y="7136"/>
                </a:lnTo>
                <a:cubicBezTo>
                  <a:pt x="42026" y="8465"/>
                  <a:pt x="36926" y="9579"/>
                  <a:pt x="31933" y="11058"/>
                </a:cubicBezTo>
                <a:cubicBezTo>
                  <a:pt x="29490" y="11787"/>
                  <a:pt x="27046" y="12580"/>
                  <a:pt x="24625" y="13330"/>
                </a:cubicBezTo>
                <a:cubicBezTo>
                  <a:pt x="23360" y="13715"/>
                  <a:pt x="22096" y="14058"/>
                  <a:pt x="20831" y="14358"/>
                </a:cubicBezTo>
                <a:cubicBezTo>
                  <a:pt x="20210" y="14508"/>
                  <a:pt x="19589" y="14658"/>
                  <a:pt x="18946" y="14830"/>
                </a:cubicBezTo>
                <a:cubicBezTo>
                  <a:pt x="18667" y="14894"/>
                  <a:pt x="18388" y="14937"/>
                  <a:pt x="18088" y="14937"/>
                </a:cubicBezTo>
                <a:lnTo>
                  <a:pt x="18410" y="14616"/>
                </a:lnTo>
                <a:cubicBezTo>
                  <a:pt x="19138" y="14230"/>
                  <a:pt x="20103" y="14187"/>
                  <a:pt x="20896" y="13951"/>
                </a:cubicBezTo>
                <a:cubicBezTo>
                  <a:pt x="22160" y="13608"/>
                  <a:pt x="23403" y="13244"/>
                  <a:pt x="24646" y="12880"/>
                </a:cubicBezTo>
                <a:cubicBezTo>
                  <a:pt x="27239" y="12172"/>
                  <a:pt x="29875" y="11594"/>
                  <a:pt x="32426" y="10822"/>
                </a:cubicBezTo>
                <a:cubicBezTo>
                  <a:pt x="34826" y="10094"/>
                  <a:pt x="37183" y="9172"/>
                  <a:pt x="39605" y="8572"/>
                </a:cubicBezTo>
                <a:cubicBezTo>
                  <a:pt x="41662" y="8079"/>
                  <a:pt x="43741" y="7586"/>
                  <a:pt x="45648" y="6622"/>
                </a:cubicBezTo>
                <a:cubicBezTo>
                  <a:pt x="45670" y="6600"/>
                  <a:pt x="45691" y="6558"/>
                  <a:pt x="45691" y="6515"/>
                </a:cubicBezTo>
                <a:close/>
                <a:moveTo>
                  <a:pt x="45648" y="7736"/>
                </a:moveTo>
                <a:cubicBezTo>
                  <a:pt x="43377" y="8486"/>
                  <a:pt x="41062" y="9108"/>
                  <a:pt x="38705" y="9558"/>
                </a:cubicBezTo>
                <a:cubicBezTo>
                  <a:pt x="35854" y="10179"/>
                  <a:pt x="33047" y="11187"/>
                  <a:pt x="30261" y="12022"/>
                </a:cubicBezTo>
                <a:cubicBezTo>
                  <a:pt x="27582" y="12837"/>
                  <a:pt x="24903" y="13608"/>
                  <a:pt x="22246" y="14444"/>
                </a:cubicBezTo>
                <a:cubicBezTo>
                  <a:pt x="20360" y="15001"/>
                  <a:pt x="18496" y="15580"/>
                  <a:pt x="16738" y="16437"/>
                </a:cubicBezTo>
                <a:lnTo>
                  <a:pt x="17960" y="15108"/>
                </a:lnTo>
                <a:cubicBezTo>
                  <a:pt x="18065" y="15115"/>
                  <a:pt x="18171" y="15118"/>
                  <a:pt x="18278" y="15118"/>
                </a:cubicBezTo>
                <a:cubicBezTo>
                  <a:pt x="19929" y="15118"/>
                  <a:pt x="21725" y="14375"/>
                  <a:pt x="23275" y="13973"/>
                </a:cubicBezTo>
                <a:cubicBezTo>
                  <a:pt x="26039" y="13201"/>
                  <a:pt x="28761" y="12237"/>
                  <a:pt x="31525" y="11422"/>
                </a:cubicBezTo>
                <a:cubicBezTo>
                  <a:pt x="34140" y="10629"/>
                  <a:pt x="36776" y="9944"/>
                  <a:pt x="39433" y="9301"/>
                </a:cubicBezTo>
                <a:cubicBezTo>
                  <a:pt x="40762" y="8979"/>
                  <a:pt x="42112" y="8636"/>
                  <a:pt x="43441" y="8293"/>
                </a:cubicBezTo>
                <a:lnTo>
                  <a:pt x="45434" y="7779"/>
                </a:lnTo>
                <a:lnTo>
                  <a:pt x="45648" y="7736"/>
                </a:lnTo>
                <a:close/>
                <a:moveTo>
                  <a:pt x="47406" y="7286"/>
                </a:moveTo>
                <a:cubicBezTo>
                  <a:pt x="48177" y="7629"/>
                  <a:pt x="48970" y="7972"/>
                  <a:pt x="49742" y="8315"/>
                </a:cubicBezTo>
                <a:lnTo>
                  <a:pt x="49699" y="8315"/>
                </a:lnTo>
                <a:cubicBezTo>
                  <a:pt x="47063" y="9044"/>
                  <a:pt x="44341" y="9558"/>
                  <a:pt x="41705" y="10222"/>
                </a:cubicBezTo>
                <a:cubicBezTo>
                  <a:pt x="38898" y="10929"/>
                  <a:pt x="36047" y="11508"/>
                  <a:pt x="33240" y="12194"/>
                </a:cubicBezTo>
                <a:cubicBezTo>
                  <a:pt x="27754" y="13480"/>
                  <a:pt x="22332" y="15023"/>
                  <a:pt x="16974" y="16694"/>
                </a:cubicBezTo>
                <a:cubicBezTo>
                  <a:pt x="16845" y="16716"/>
                  <a:pt x="16460" y="16887"/>
                  <a:pt x="16245" y="16973"/>
                </a:cubicBezTo>
                <a:lnTo>
                  <a:pt x="16374" y="16844"/>
                </a:lnTo>
                <a:cubicBezTo>
                  <a:pt x="16974" y="16501"/>
                  <a:pt x="17617" y="16201"/>
                  <a:pt x="18281" y="15944"/>
                </a:cubicBezTo>
                <a:cubicBezTo>
                  <a:pt x="19589" y="15408"/>
                  <a:pt x="20939" y="15023"/>
                  <a:pt x="22289" y="14616"/>
                </a:cubicBezTo>
                <a:cubicBezTo>
                  <a:pt x="25118" y="13758"/>
                  <a:pt x="27946" y="12922"/>
                  <a:pt x="30797" y="12087"/>
                </a:cubicBezTo>
                <a:cubicBezTo>
                  <a:pt x="33626" y="11229"/>
                  <a:pt x="36390" y="10265"/>
                  <a:pt x="39240" y="9665"/>
                </a:cubicBezTo>
                <a:cubicBezTo>
                  <a:pt x="42026" y="9108"/>
                  <a:pt x="44748" y="8315"/>
                  <a:pt x="47406" y="7286"/>
                </a:cubicBezTo>
                <a:close/>
                <a:moveTo>
                  <a:pt x="47256" y="9108"/>
                </a:moveTo>
                <a:lnTo>
                  <a:pt x="47256" y="9108"/>
                </a:lnTo>
                <a:cubicBezTo>
                  <a:pt x="41641" y="10737"/>
                  <a:pt x="35854" y="11787"/>
                  <a:pt x="30261" y="13523"/>
                </a:cubicBezTo>
                <a:cubicBezTo>
                  <a:pt x="27325" y="14444"/>
                  <a:pt x="24389" y="15451"/>
                  <a:pt x="21453" y="16373"/>
                </a:cubicBezTo>
                <a:cubicBezTo>
                  <a:pt x="20039" y="16823"/>
                  <a:pt x="18624" y="17273"/>
                  <a:pt x="17188" y="17616"/>
                </a:cubicBezTo>
                <a:cubicBezTo>
                  <a:pt x="16481" y="17766"/>
                  <a:pt x="15774" y="17980"/>
                  <a:pt x="15088" y="18216"/>
                </a:cubicBezTo>
                <a:lnTo>
                  <a:pt x="16074" y="17144"/>
                </a:lnTo>
                <a:cubicBezTo>
                  <a:pt x="18731" y="16416"/>
                  <a:pt x="21324" y="15473"/>
                  <a:pt x="23982" y="14787"/>
                </a:cubicBezTo>
                <a:cubicBezTo>
                  <a:pt x="26939" y="14037"/>
                  <a:pt x="29854" y="13223"/>
                  <a:pt x="32790" y="12494"/>
                </a:cubicBezTo>
                <a:cubicBezTo>
                  <a:pt x="35747" y="11765"/>
                  <a:pt x="38769" y="11165"/>
                  <a:pt x="41748" y="10415"/>
                </a:cubicBezTo>
                <a:cubicBezTo>
                  <a:pt x="43227" y="10051"/>
                  <a:pt x="44684" y="9601"/>
                  <a:pt x="46184" y="9322"/>
                </a:cubicBezTo>
                <a:lnTo>
                  <a:pt x="47256" y="9108"/>
                </a:lnTo>
                <a:close/>
                <a:moveTo>
                  <a:pt x="49784" y="8336"/>
                </a:moveTo>
                <a:lnTo>
                  <a:pt x="51242" y="8979"/>
                </a:lnTo>
                <a:cubicBezTo>
                  <a:pt x="45220" y="10287"/>
                  <a:pt x="39198" y="11680"/>
                  <a:pt x="33283" y="13394"/>
                </a:cubicBezTo>
                <a:cubicBezTo>
                  <a:pt x="30111" y="14315"/>
                  <a:pt x="26918" y="15216"/>
                  <a:pt x="23703" y="16073"/>
                </a:cubicBezTo>
                <a:cubicBezTo>
                  <a:pt x="20681" y="16866"/>
                  <a:pt x="17745" y="18044"/>
                  <a:pt x="14659" y="18709"/>
                </a:cubicBezTo>
                <a:lnTo>
                  <a:pt x="14638" y="18709"/>
                </a:lnTo>
                <a:cubicBezTo>
                  <a:pt x="14702" y="18645"/>
                  <a:pt x="14767" y="18580"/>
                  <a:pt x="14831" y="18516"/>
                </a:cubicBezTo>
                <a:lnTo>
                  <a:pt x="14809" y="18494"/>
                </a:lnTo>
                <a:lnTo>
                  <a:pt x="15238" y="18344"/>
                </a:lnTo>
                <a:cubicBezTo>
                  <a:pt x="15902" y="18130"/>
                  <a:pt x="16567" y="17959"/>
                  <a:pt x="17253" y="17809"/>
                </a:cubicBezTo>
                <a:cubicBezTo>
                  <a:pt x="18860" y="17444"/>
                  <a:pt x="20424" y="16909"/>
                  <a:pt x="21989" y="16416"/>
                </a:cubicBezTo>
                <a:cubicBezTo>
                  <a:pt x="25118" y="15430"/>
                  <a:pt x="28182" y="14358"/>
                  <a:pt x="31311" y="13415"/>
                </a:cubicBezTo>
                <a:cubicBezTo>
                  <a:pt x="34440" y="12472"/>
                  <a:pt x="37569" y="11808"/>
                  <a:pt x="40698" y="10972"/>
                </a:cubicBezTo>
                <a:cubicBezTo>
                  <a:pt x="43698" y="10179"/>
                  <a:pt x="46827" y="9579"/>
                  <a:pt x="49763" y="8529"/>
                </a:cubicBezTo>
                <a:cubicBezTo>
                  <a:pt x="49827" y="8486"/>
                  <a:pt x="49849" y="8401"/>
                  <a:pt x="49784" y="8336"/>
                </a:cubicBezTo>
                <a:close/>
                <a:moveTo>
                  <a:pt x="51499" y="9108"/>
                </a:moveTo>
                <a:lnTo>
                  <a:pt x="52142" y="9408"/>
                </a:lnTo>
                <a:cubicBezTo>
                  <a:pt x="45520" y="11187"/>
                  <a:pt x="38898" y="12987"/>
                  <a:pt x="32340" y="14958"/>
                </a:cubicBezTo>
                <a:cubicBezTo>
                  <a:pt x="28889" y="16009"/>
                  <a:pt x="25482" y="17101"/>
                  <a:pt x="22053" y="18216"/>
                </a:cubicBezTo>
                <a:cubicBezTo>
                  <a:pt x="19503" y="19052"/>
                  <a:pt x="16867" y="19652"/>
                  <a:pt x="14274" y="20359"/>
                </a:cubicBezTo>
                <a:cubicBezTo>
                  <a:pt x="14981" y="20145"/>
                  <a:pt x="15688" y="19930"/>
                  <a:pt x="16352" y="19673"/>
                </a:cubicBezTo>
                <a:cubicBezTo>
                  <a:pt x="18131" y="19030"/>
                  <a:pt x="19846" y="18259"/>
                  <a:pt x="21624" y="17637"/>
                </a:cubicBezTo>
                <a:cubicBezTo>
                  <a:pt x="24989" y="16459"/>
                  <a:pt x="28439" y="15494"/>
                  <a:pt x="31868" y="14487"/>
                </a:cubicBezTo>
                <a:cubicBezTo>
                  <a:pt x="35276" y="13480"/>
                  <a:pt x="38683" y="12494"/>
                  <a:pt x="42134" y="11615"/>
                </a:cubicBezTo>
                <a:cubicBezTo>
                  <a:pt x="45220" y="10801"/>
                  <a:pt x="48499" y="10372"/>
                  <a:pt x="51456" y="9151"/>
                </a:cubicBezTo>
                <a:cubicBezTo>
                  <a:pt x="51477" y="9129"/>
                  <a:pt x="51477" y="9129"/>
                  <a:pt x="51499" y="9108"/>
                </a:cubicBezTo>
                <a:close/>
                <a:moveTo>
                  <a:pt x="50084" y="9429"/>
                </a:moveTo>
                <a:cubicBezTo>
                  <a:pt x="49827" y="9515"/>
                  <a:pt x="49570" y="9601"/>
                  <a:pt x="49313" y="9665"/>
                </a:cubicBezTo>
                <a:cubicBezTo>
                  <a:pt x="46291" y="10544"/>
                  <a:pt x="43162" y="11101"/>
                  <a:pt x="40119" y="11915"/>
                </a:cubicBezTo>
                <a:cubicBezTo>
                  <a:pt x="36840" y="12772"/>
                  <a:pt x="33583" y="13758"/>
                  <a:pt x="30347" y="14723"/>
                </a:cubicBezTo>
                <a:cubicBezTo>
                  <a:pt x="27089" y="15666"/>
                  <a:pt x="23810" y="16630"/>
                  <a:pt x="20617" y="17787"/>
                </a:cubicBezTo>
                <a:cubicBezTo>
                  <a:pt x="19010" y="18344"/>
                  <a:pt x="17467" y="19052"/>
                  <a:pt x="15860" y="19652"/>
                </a:cubicBezTo>
                <a:cubicBezTo>
                  <a:pt x="14852" y="20038"/>
                  <a:pt x="13824" y="20316"/>
                  <a:pt x="12795" y="20680"/>
                </a:cubicBezTo>
                <a:lnTo>
                  <a:pt x="14402" y="18945"/>
                </a:lnTo>
                <a:cubicBezTo>
                  <a:pt x="17403" y="18387"/>
                  <a:pt x="20296" y="17187"/>
                  <a:pt x="23253" y="16394"/>
                </a:cubicBezTo>
                <a:cubicBezTo>
                  <a:pt x="26618" y="15494"/>
                  <a:pt x="29982" y="14551"/>
                  <a:pt x="33326" y="13587"/>
                </a:cubicBezTo>
                <a:cubicBezTo>
                  <a:pt x="36626" y="12601"/>
                  <a:pt x="39948" y="11765"/>
                  <a:pt x="43291" y="10972"/>
                </a:cubicBezTo>
                <a:cubicBezTo>
                  <a:pt x="44941" y="10587"/>
                  <a:pt x="46591" y="10201"/>
                  <a:pt x="48263" y="9836"/>
                </a:cubicBezTo>
                <a:cubicBezTo>
                  <a:pt x="48863" y="9708"/>
                  <a:pt x="49484" y="9579"/>
                  <a:pt x="50084" y="9429"/>
                </a:cubicBezTo>
                <a:close/>
                <a:moveTo>
                  <a:pt x="52442" y="9515"/>
                </a:moveTo>
                <a:lnTo>
                  <a:pt x="53792" y="10136"/>
                </a:lnTo>
                <a:cubicBezTo>
                  <a:pt x="46505" y="11701"/>
                  <a:pt x="39326" y="13694"/>
                  <a:pt x="32168" y="15816"/>
                </a:cubicBezTo>
                <a:cubicBezTo>
                  <a:pt x="28611" y="16866"/>
                  <a:pt x="25075" y="17959"/>
                  <a:pt x="21517" y="19009"/>
                </a:cubicBezTo>
                <a:cubicBezTo>
                  <a:pt x="18281" y="19995"/>
                  <a:pt x="14874" y="20638"/>
                  <a:pt x="11723" y="21838"/>
                </a:cubicBezTo>
                <a:lnTo>
                  <a:pt x="12388" y="21109"/>
                </a:lnTo>
                <a:cubicBezTo>
                  <a:pt x="15452" y="20166"/>
                  <a:pt x="18581" y="19523"/>
                  <a:pt x="21624" y="18559"/>
                </a:cubicBezTo>
                <a:cubicBezTo>
                  <a:pt x="25053" y="17487"/>
                  <a:pt x="28439" y="16287"/>
                  <a:pt x="31911" y="15301"/>
                </a:cubicBezTo>
                <a:cubicBezTo>
                  <a:pt x="38748" y="13373"/>
                  <a:pt x="45563" y="11379"/>
                  <a:pt x="52442" y="9515"/>
                </a:cubicBezTo>
                <a:close/>
                <a:moveTo>
                  <a:pt x="54006" y="10244"/>
                </a:moveTo>
                <a:lnTo>
                  <a:pt x="55078" y="10715"/>
                </a:lnTo>
                <a:cubicBezTo>
                  <a:pt x="51649" y="11401"/>
                  <a:pt x="48220" y="12001"/>
                  <a:pt x="44855" y="12922"/>
                </a:cubicBezTo>
                <a:cubicBezTo>
                  <a:pt x="41041" y="13994"/>
                  <a:pt x="37205" y="15023"/>
                  <a:pt x="33368" y="15987"/>
                </a:cubicBezTo>
                <a:cubicBezTo>
                  <a:pt x="25868" y="17852"/>
                  <a:pt x="18431" y="20209"/>
                  <a:pt x="11059" y="22523"/>
                </a:cubicBezTo>
                <a:cubicBezTo>
                  <a:pt x="11166" y="22416"/>
                  <a:pt x="11273" y="22288"/>
                  <a:pt x="11402" y="22159"/>
                </a:cubicBezTo>
                <a:cubicBezTo>
                  <a:pt x="14509" y="20959"/>
                  <a:pt x="17853" y="20316"/>
                  <a:pt x="21046" y="19352"/>
                </a:cubicBezTo>
                <a:cubicBezTo>
                  <a:pt x="24775" y="18237"/>
                  <a:pt x="28482" y="17123"/>
                  <a:pt x="32211" y="16009"/>
                </a:cubicBezTo>
                <a:cubicBezTo>
                  <a:pt x="39390" y="13887"/>
                  <a:pt x="46613" y="11872"/>
                  <a:pt x="53942" y="10308"/>
                </a:cubicBezTo>
                <a:cubicBezTo>
                  <a:pt x="53985" y="10308"/>
                  <a:pt x="54006" y="10265"/>
                  <a:pt x="54006" y="10244"/>
                </a:cubicBezTo>
                <a:close/>
                <a:moveTo>
                  <a:pt x="55399" y="10865"/>
                </a:moveTo>
                <a:lnTo>
                  <a:pt x="57457" y="11787"/>
                </a:lnTo>
                <a:cubicBezTo>
                  <a:pt x="49720" y="13201"/>
                  <a:pt x="42112" y="15473"/>
                  <a:pt x="34483" y="17359"/>
                </a:cubicBezTo>
                <a:cubicBezTo>
                  <a:pt x="27089" y="19180"/>
                  <a:pt x="19781" y="21173"/>
                  <a:pt x="12431" y="23124"/>
                </a:cubicBezTo>
                <a:cubicBezTo>
                  <a:pt x="12859" y="22995"/>
                  <a:pt x="13309" y="22866"/>
                  <a:pt x="13738" y="22759"/>
                </a:cubicBezTo>
                <a:cubicBezTo>
                  <a:pt x="15752" y="22159"/>
                  <a:pt x="17745" y="21559"/>
                  <a:pt x="19760" y="20959"/>
                </a:cubicBezTo>
                <a:cubicBezTo>
                  <a:pt x="23810" y="19759"/>
                  <a:pt x="27839" y="18559"/>
                  <a:pt x="31890" y="17359"/>
                </a:cubicBezTo>
                <a:cubicBezTo>
                  <a:pt x="35876" y="16201"/>
                  <a:pt x="39862" y="15087"/>
                  <a:pt x="43870" y="14015"/>
                </a:cubicBezTo>
                <a:cubicBezTo>
                  <a:pt x="47684" y="12987"/>
                  <a:pt x="51735" y="12344"/>
                  <a:pt x="55399" y="10865"/>
                </a:cubicBezTo>
                <a:close/>
                <a:moveTo>
                  <a:pt x="54992" y="10951"/>
                </a:moveTo>
                <a:cubicBezTo>
                  <a:pt x="54991" y="10951"/>
                  <a:pt x="54178" y="11122"/>
                  <a:pt x="54006" y="11187"/>
                </a:cubicBezTo>
                <a:cubicBezTo>
                  <a:pt x="52335" y="11765"/>
                  <a:pt x="50556" y="12108"/>
                  <a:pt x="48820" y="12515"/>
                </a:cubicBezTo>
                <a:cubicBezTo>
                  <a:pt x="46806" y="12965"/>
                  <a:pt x="44812" y="13565"/>
                  <a:pt x="42819" y="14101"/>
                </a:cubicBezTo>
                <a:cubicBezTo>
                  <a:pt x="38983" y="15130"/>
                  <a:pt x="35147" y="16201"/>
                  <a:pt x="31333" y="17316"/>
                </a:cubicBezTo>
                <a:cubicBezTo>
                  <a:pt x="27454" y="18452"/>
                  <a:pt x="23575" y="19609"/>
                  <a:pt x="19717" y="20766"/>
                </a:cubicBezTo>
                <a:cubicBezTo>
                  <a:pt x="17874" y="21323"/>
                  <a:pt x="16031" y="21859"/>
                  <a:pt x="14188" y="22416"/>
                </a:cubicBezTo>
                <a:cubicBezTo>
                  <a:pt x="12816" y="22824"/>
                  <a:pt x="11381" y="23124"/>
                  <a:pt x="10030" y="23638"/>
                </a:cubicBezTo>
                <a:lnTo>
                  <a:pt x="10780" y="22824"/>
                </a:lnTo>
                <a:cubicBezTo>
                  <a:pt x="18410" y="20423"/>
                  <a:pt x="26146" y="18002"/>
                  <a:pt x="33926" y="16051"/>
                </a:cubicBezTo>
                <a:cubicBezTo>
                  <a:pt x="37762" y="15087"/>
                  <a:pt x="41576" y="14037"/>
                  <a:pt x="45391" y="12987"/>
                </a:cubicBezTo>
                <a:cubicBezTo>
                  <a:pt x="47148" y="12472"/>
                  <a:pt x="48949" y="12065"/>
                  <a:pt x="50749" y="11744"/>
                </a:cubicBezTo>
                <a:cubicBezTo>
                  <a:pt x="51692" y="11594"/>
                  <a:pt x="52635" y="11422"/>
                  <a:pt x="53556" y="11229"/>
                </a:cubicBezTo>
                <a:lnTo>
                  <a:pt x="54992" y="10951"/>
                </a:lnTo>
                <a:close/>
                <a:moveTo>
                  <a:pt x="57778" y="11937"/>
                </a:moveTo>
                <a:lnTo>
                  <a:pt x="58764" y="12365"/>
                </a:lnTo>
                <a:cubicBezTo>
                  <a:pt x="56985" y="12751"/>
                  <a:pt x="55271" y="13330"/>
                  <a:pt x="53535" y="13780"/>
                </a:cubicBezTo>
                <a:cubicBezTo>
                  <a:pt x="51413" y="14315"/>
                  <a:pt x="49206" y="14637"/>
                  <a:pt x="47041" y="15066"/>
                </a:cubicBezTo>
                <a:cubicBezTo>
                  <a:pt x="42691" y="15944"/>
                  <a:pt x="38319" y="16887"/>
                  <a:pt x="33990" y="17894"/>
                </a:cubicBezTo>
                <a:cubicBezTo>
                  <a:pt x="29661" y="18902"/>
                  <a:pt x="25375" y="20123"/>
                  <a:pt x="21089" y="21302"/>
                </a:cubicBezTo>
                <a:cubicBezTo>
                  <a:pt x="19010" y="21881"/>
                  <a:pt x="16974" y="22545"/>
                  <a:pt x="14874" y="23038"/>
                </a:cubicBezTo>
                <a:cubicBezTo>
                  <a:pt x="12924" y="23445"/>
                  <a:pt x="10995" y="23959"/>
                  <a:pt x="9109" y="24602"/>
                </a:cubicBezTo>
                <a:lnTo>
                  <a:pt x="9623" y="24066"/>
                </a:lnTo>
                <a:cubicBezTo>
                  <a:pt x="17595" y="21988"/>
                  <a:pt x="25503" y="19737"/>
                  <a:pt x="33497" y="17787"/>
                </a:cubicBezTo>
                <a:cubicBezTo>
                  <a:pt x="41576" y="15837"/>
                  <a:pt x="49592" y="13394"/>
                  <a:pt x="57778" y="11937"/>
                </a:cubicBezTo>
                <a:close/>
                <a:moveTo>
                  <a:pt x="59042" y="12494"/>
                </a:moveTo>
                <a:cubicBezTo>
                  <a:pt x="58571" y="12901"/>
                  <a:pt x="58142" y="13308"/>
                  <a:pt x="57714" y="13758"/>
                </a:cubicBezTo>
                <a:cubicBezTo>
                  <a:pt x="53770" y="14808"/>
                  <a:pt x="49720" y="15430"/>
                  <a:pt x="45755" y="16437"/>
                </a:cubicBezTo>
                <a:cubicBezTo>
                  <a:pt x="41641" y="17509"/>
                  <a:pt x="37462" y="18259"/>
                  <a:pt x="33326" y="19223"/>
                </a:cubicBezTo>
                <a:cubicBezTo>
                  <a:pt x="29189" y="20188"/>
                  <a:pt x="25096" y="21216"/>
                  <a:pt x="20982" y="22245"/>
                </a:cubicBezTo>
                <a:cubicBezTo>
                  <a:pt x="16717" y="23316"/>
                  <a:pt x="12474" y="24131"/>
                  <a:pt x="8295" y="25481"/>
                </a:cubicBezTo>
                <a:lnTo>
                  <a:pt x="8809" y="24924"/>
                </a:lnTo>
                <a:cubicBezTo>
                  <a:pt x="10652" y="24259"/>
                  <a:pt x="12538" y="23724"/>
                  <a:pt x="14445" y="23338"/>
                </a:cubicBezTo>
                <a:cubicBezTo>
                  <a:pt x="16545" y="22866"/>
                  <a:pt x="18581" y="22223"/>
                  <a:pt x="20660" y="21623"/>
                </a:cubicBezTo>
                <a:cubicBezTo>
                  <a:pt x="24925" y="20423"/>
                  <a:pt x="29232" y="19266"/>
                  <a:pt x="33518" y="18216"/>
                </a:cubicBezTo>
                <a:cubicBezTo>
                  <a:pt x="37805" y="17144"/>
                  <a:pt x="42241" y="16287"/>
                  <a:pt x="46591" y="15366"/>
                </a:cubicBezTo>
                <a:cubicBezTo>
                  <a:pt x="48756" y="14894"/>
                  <a:pt x="50920" y="14551"/>
                  <a:pt x="53085" y="14080"/>
                </a:cubicBezTo>
                <a:cubicBezTo>
                  <a:pt x="55056" y="13651"/>
                  <a:pt x="56964" y="12944"/>
                  <a:pt x="58935" y="12537"/>
                </a:cubicBezTo>
                <a:cubicBezTo>
                  <a:pt x="58957" y="12537"/>
                  <a:pt x="59000" y="12515"/>
                  <a:pt x="59000" y="12494"/>
                </a:cubicBezTo>
                <a:close/>
                <a:moveTo>
                  <a:pt x="57478" y="14037"/>
                </a:moveTo>
                <a:lnTo>
                  <a:pt x="57478" y="14037"/>
                </a:lnTo>
                <a:cubicBezTo>
                  <a:pt x="57049" y="14487"/>
                  <a:pt x="56642" y="14937"/>
                  <a:pt x="56235" y="15408"/>
                </a:cubicBezTo>
                <a:lnTo>
                  <a:pt x="55849" y="15494"/>
                </a:lnTo>
                <a:cubicBezTo>
                  <a:pt x="55834" y="15479"/>
                  <a:pt x="55814" y="15472"/>
                  <a:pt x="55789" y="15472"/>
                </a:cubicBezTo>
                <a:cubicBezTo>
                  <a:pt x="55743" y="15472"/>
                  <a:pt x="55683" y="15496"/>
                  <a:pt x="55614" y="15537"/>
                </a:cubicBezTo>
                <a:cubicBezTo>
                  <a:pt x="47684" y="17316"/>
                  <a:pt x="39648" y="18580"/>
                  <a:pt x="31697" y="20230"/>
                </a:cubicBezTo>
                <a:cubicBezTo>
                  <a:pt x="23510" y="21923"/>
                  <a:pt x="15452" y="24345"/>
                  <a:pt x="7394" y="26510"/>
                </a:cubicBezTo>
                <a:cubicBezTo>
                  <a:pt x="7609" y="26252"/>
                  <a:pt x="7844" y="25995"/>
                  <a:pt x="8080" y="25760"/>
                </a:cubicBezTo>
                <a:lnTo>
                  <a:pt x="8145" y="25760"/>
                </a:lnTo>
                <a:cubicBezTo>
                  <a:pt x="12216" y="24431"/>
                  <a:pt x="16374" y="23595"/>
                  <a:pt x="20531" y="22566"/>
                </a:cubicBezTo>
                <a:cubicBezTo>
                  <a:pt x="24668" y="21581"/>
                  <a:pt x="28761" y="20509"/>
                  <a:pt x="32897" y="19523"/>
                </a:cubicBezTo>
                <a:cubicBezTo>
                  <a:pt x="37033" y="18559"/>
                  <a:pt x="41212" y="17809"/>
                  <a:pt x="45327" y="16780"/>
                </a:cubicBezTo>
                <a:cubicBezTo>
                  <a:pt x="47470" y="16244"/>
                  <a:pt x="49592" y="15644"/>
                  <a:pt x="51756" y="15216"/>
                </a:cubicBezTo>
                <a:cubicBezTo>
                  <a:pt x="53663" y="14830"/>
                  <a:pt x="55571" y="14508"/>
                  <a:pt x="57478" y="14037"/>
                </a:cubicBezTo>
                <a:close/>
                <a:moveTo>
                  <a:pt x="59000" y="13544"/>
                </a:moveTo>
                <a:lnTo>
                  <a:pt x="59000" y="13544"/>
                </a:lnTo>
                <a:cubicBezTo>
                  <a:pt x="58957" y="13715"/>
                  <a:pt x="58935" y="13844"/>
                  <a:pt x="58914" y="14015"/>
                </a:cubicBezTo>
                <a:cubicBezTo>
                  <a:pt x="58892" y="14015"/>
                  <a:pt x="58850" y="14037"/>
                  <a:pt x="58828" y="14058"/>
                </a:cubicBezTo>
                <a:cubicBezTo>
                  <a:pt x="57542" y="15237"/>
                  <a:pt x="56385" y="16630"/>
                  <a:pt x="55185" y="17894"/>
                </a:cubicBezTo>
                <a:cubicBezTo>
                  <a:pt x="52485" y="20766"/>
                  <a:pt x="49784" y="23616"/>
                  <a:pt x="47084" y="26467"/>
                </a:cubicBezTo>
                <a:lnTo>
                  <a:pt x="46098" y="27517"/>
                </a:lnTo>
                <a:cubicBezTo>
                  <a:pt x="50299" y="22845"/>
                  <a:pt x="54499" y="18173"/>
                  <a:pt x="58871" y="13673"/>
                </a:cubicBezTo>
                <a:lnTo>
                  <a:pt x="59000" y="13544"/>
                </a:lnTo>
                <a:close/>
                <a:moveTo>
                  <a:pt x="55914" y="15816"/>
                </a:moveTo>
                <a:lnTo>
                  <a:pt x="55914" y="15816"/>
                </a:lnTo>
                <a:cubicBezTo>
                  <a:pt x="55549" y="16201"/>
                  <a:pt x="55206" y="16609"/>
                  <a:pt x="54842" y="16994"/>
                </a:cubicBezTo>
                <a:cubicBezTo>
                  <a:pt x="54756" y="17059"/>
                  <a:pt x="54692" y="17123"/>
                  <a:pt x="54606" y="17187"/>
                </a:cubicBezTo>
                <a:lnTo>
                  <a:pt x="54628" y="17209"/>
                </a:lnTo>
                <a:cubicBezTo>
                  <a:pt x="50492" y="17873"/>
                  <a:pt x="46398" y="18816"/>
                  <a:pt x="42284" y="19587"/>
                </a:cubicBezTo>
                <a:cubicBezTo>
                  <a:pt x="38040" y="20423"/>
                  <a:pt x="33776" y="21216"/>
                  <a:pt x="29575" y="22202"/>
                </a:cubicBezTo>
                <a:cubicBezTo>
                  <a:pt x="25353" y="23166"/>
                  <a:pt x="21153" y="24324"/>
                  <a:pt x="16974" y="25502"/>
                </a:cubicBezTo>
                <a:cubicBezTo>
                  <a:pt x="14959" y="26081"/>
                  <a:pt x="12966" y="26660"/>
                  <a:pt x="10973" y="27238"/>
                </a:cubicBezTo>
                <a:lnTo>
                  <a:pt x="8830" y="27860"/>
                </a:lnTo>
                <a:cubicBezTo>
                  <a:pt x="11466" y="26938"/>
                  <a:pt x="14102" y="25995"/>
                  <a:pt x="16803" y="25181"/>
                </a:cubicBezTo>
                <a:cubicBezTo>
                  <a:pt x="20831" y="23959"/>
                  <a:pt x="24903" y="22888"/>
                  <a:pt x="28997" y="21816"/>
                </a:cubicBezTo>
                <a:cubicBezTo>
                  <a:pt x="33133" y="20723"/>
                  <a:pt x="37290" y="19845"/>
                  <a:pt x="41491" y="19052"/>
                </a:cubicBezTo>
                <a:cubicBezTo>
                  <a:pt x="45348" y="18302"/>
                  <a:pt x="49291" y="17809"/>
                  <a:pt x="53085" y="16823"/>
                </a:cubicBezTo>
                <a:cubicBezTo>
                  <a:pt x="54049" y="16566"/>
                  <a:pt x="54992" y="16223"/>
                  <a:pt x="55914" y="15816"/>
                </a:cubicBezTo>
                <a:close/>
                <a:moveTo>
                  <a:pt x="42284" y="25524"/>
                </a:moveTo>
                <a:cubicBezTo>
                  <a:pt x="41319" y="25802"/>
                  <a:pt x="40376" y="26017"/>
                  <a:pt x="39412" y="26252"/>
                </a:cubicBezTo>
                <a:cubicBezTo>
                  <a:pt x="36176" y="26981"/>
                  <a:pt x="32918" y="27667"/>
                  <a:pt x="29661" y="28331"/>
                </a:cubicBezTo>
                <a:cubicBezTo>
                  <a:pt x="32554" y="27603"/>
                  <a:pt x="35426" y="26831"/>
                  <a:pt x="38362" y="26295"/>
                </a:cubicBezTo>
                <a:cubicBezTo>
                  <a:pt x="39669" y="26060"/>
                  <a:pt x="40976" y="25824"/>
                  <a:pt x="42284" y="25524"/>
                </a:cubicBezTo>
                <a:close/>
                <a:moveTo>
                  <a:pt x="55185" y="15859"/>
                </a:moveTo>
                <a:lnTo>
                  <a:pt x="55099" y="15944"/>
                </a:lnTo>
                <a:cubicBezTo>
                  <a:pt x="54842" y="16051"/>
                  <a:pt x="54542" y="16159"/>
                  <a:pt x="54263" y="16244"/>
                </a:cubicBezTo>
                <a:cubicBezTo>
                  <a:pt x="50684" y="17530"/>
                  <a:pt x="46655" y="17852"/>
                  <a:pt x="42927" y="18580"/>
                </a:cubicBezTo>
                <a:cubicBezTo>
                  <a:pt x="38726" y="19373"/>
                  <a:pt x="34504" y="20166"/>
                  <a:pt x="30368" y="21259"/>
                </a:cubicBezTo>
                <a:cubicBezTo>
                  <a:pt x="22224" y="23381"/>
                  <a:pt x="14167" y="25610"/>
                  <a:pt x="6280" y="28524"/>
                </a:cubicBezTo>
                <a:cubicBezTo>
                  <a:pt x="5959" y="28631"/>
                  <a:pt x="5637" y="28738"/>
                  <a:pt x="5337" y="28846"/>
                </a:cubicBezTo>
                <a:cubicBezTo>
                  <a:pt x="5916" y="28160"/>
                  <a:pt x="6516" y="27453"/>
                  <a:pt x="7137" y="26788"/>
                </a:cubicBezTo>
                <a:cubicBezTo>
                  <a:pt x="15474" y="24559"/>
                  <a:pt x="23789" y="22073"/>
                  <a:pt x="32254" y="20338"/>
                </a:cubicBezTo>
                <a:cubicBezTo>
                  <a:pt x="36583" y="19437"/>
                  <a:pt x="40912" y="18666"/>
                  <a:pt x="45241" y="17894"/>
                </a:cubicBezTo>
                <a:cubicBezTo>
                  <a:pt x="47298" y="17509"/>
                  <a:pt x="49377" y="17123"/>
                  <a:pt x="51456" y="16737"/>
                </a:cubicBezTo>
                <a:cubicBezTo>
                  <a:pt x="52442" y="16566"/>
                  <a:pt x="53428" y="16287"/>
                  <a:pt x="54435" y="16051"/>
                </a:cubicBezTo>
                <a:lnTo>
                  <a:pt x="55185" y="15859"/>
                </a:lnTo>
                <a:close/>
                <a:moveTo>
                  <a:pt x="54214" y="17369"/>
                </a:moveTo>
                <a:cubicBezTo>
                  <a:pt x="46270" y="20069"/>
                  <a:pt x="37945" y="21310"/>
                  <a:pt x="29832" y="23381"/>
                </a:cubicBezTo>
                <a:cubicBezTo>
                  <a:pt x="25632" y="24452"/>
                  <a:pt x="21432" y="25524"/>
                  <a:pt x="17231" y="26638"/>
                </a:cubicBezTo>
                <a:cubicBezTo>
                  <a:pt x="13288" y="27667"/>
                  <a:pt x="9152" y="28567"/>
                  <a:pt x="5380" y="30153"/>
                </a:cubicBezTo>
                <a:lnTo>
                  <a:pt x="3473" y="30967"/>
                </a:lnTo>
                <a:cubicBezTo>
                  <a:pt x="3987" y="30367"/>
                  <a:pt x="4501" y="29788"/>
                  <a:pt x="5016" y="29167"/>
                </a:cubicBezTo>
                <a:lnTo>
                  <a:pt x="5016" y="29188"/>
                </a:lnTo>
                <a:cubicBezTo>
                  <a:pt x="13181" y="26810"/>
                  <a:pt x="21324" y="24345"/>
                  <a:pt x="29597" y="22395"/>
                </a:cubicBezTo>
                <a:cubicBezTo>
                  <a:pt x="33819" y="21409"/>
                  <a:pt x="38062" y="20616"/>
                  <a:pt x="42326" y="19802"/>
                </a:cubicBezTo>
                <a:cubicBezTo>
                  <a:pt x="44362" y="19395"/>
                  <a:pt x="46398" y="19009"/>
                  <a:pt x="48413" y="18580"/>
                </a:cubicBezTo>
                <a:cubicBezTo>
                  <a:pt x="50306" y="18201"/>
                  <a:pt x="52551" y="17926"/>
                  <a:pt x="54214" y="17369"/>
                </a:cubicBezTo>
                <a:close/>
                <a:moveTo>
                  <a:pt x="54285" y="17552"/>
                </a:moveTo>
                <a:lnTo>
                  <a:pt x="52570" y="19416"/>
                </a:lnTo>
                <a:cubicBezTo>
                  <a:pt x="49249" y="20445"/>
                  <a:pt x="45884" y="21409"/>
                  <a:pt x="42519" y="22309"/>
                </a:cubicBezTo>
                <a:cubicBezTo>
                  <a:pt x="42005" y="22438"/>
                  <a:pt x="41491" y="22545"/>
                  <a:pt x="40976" y="22673"/>
                </a:cubicBezTo>
                <a:cubicBezTo>
                  <a:pt x="37612" y="23402"/>
                  <a:pt x="34290" y="24345"/>
                  <a:pt x="30947" y="25159"/>
                </a:cubicBezTo>
                <a:cubicBezTo>
                  <a:pt x="29875" y="25395"/>
                  <a:pt x="28825" y="25631"/>
                  <a:pt x="27754" y="25845"/>
                </a:cubicBezTo>
                <a:cubicBezTo>
                  <a:pt x="23532" y="26724"/>
                  <a:pt x="19267" y="27388"/>
                  <a:pt x="15024" y="28224"/>
                </a:cubicBezTo>
                <a:cubicBezTo>
                  <a:pt x="13031" y="28567"/>
                  <a:pt x="11059" y="29038"/>
                  <a:pt x="9130" y="29617"/>
                </a:cubicBezTo>
                <a:cubicBezTo>
                  <a:pt x="8209" y="29917"/>
                  <a:pt x="7287" y="30281"/>
                  <a:pt x="6387" y="30581"/>
                </a:cubicBezTo>
                <a:cubicBezTo>
                  <a:pt x="5937" y="30753"/>
                  <a:pt x="5466" y="30881"/>
                  <a:pt x="5016" y="30989"/>
                </a:cubicBezTo>
                <a:cubicBezTo>
                  <a:pt x="4473" y="31135"/>
                  <a:pt x="3706" y="31098"/>
                  <a:pt x="3251" y="31274"/>
                </a:cubicBezTo>
                <a:lnTo>
                  <a:pt x="3251" y="31274"/>
                </a:lnTo>
                <a:cubicBezTo>
                  <a:pt x="5081" y="30528"/>
                  <a:pt x="6850" y="29721"/>
                  <a:pt x="8745" y="29188"/>
                </a:cubicBezTo>
                <a:cubicBezTo>
                  <a:pt x="10909" y="28546"/>
                  <a:pt x="13095" y="27945"/>
                  <a:pt x="15281" y="27345"/>
                </a:cubicBezTo>
                <a:cubicBezTo>
                  <a:pt x="19481" y="26210"/>
                  <a:pt x="23682" y="25159"/>
                  <a:pt x="27882" y="24088"/>
                </a:cubicBezTo>
                <a:cubicBezTo>
                  <a:pt x="36026" y="22009"/>
                  <a:pt x="44384" y="20595"/>
                  <a:pt x="52442" y="18152"/>
                </a:cubicBezTo>
                <a:cubicBezTo>
                  <a:pt x="53063" y="17959"/>
                  <a:pt x="53685" y="17744"/>
                  <a:pt x="54285" y="17552"/>
                </a:cubicBezTo>
                <a:close/>
                <a:moveTo>
                  <a:pt x="25589" y="26488"/>
                </a:moveTo>
                <a:lnTo>
                  <a:pt x="25589" y="26488"/>
                </a:lnTo>
                <a:cubicBezTo>
                  <a:pt x="22632" y="27281"/>
                  <a:pt x="19696" y="28224"/>
                  <a:pt x="16738" y="29017"/>
                </a:cubicBezTo>
                <a:cubicBezTo>
                  <a:pt x="14809" y="29553"/>
                  <a:pt x="12859" y="30067"/>
                  <a:pt x="10952" y="30646"/>
                </a:cubicBezTo>
                <a:cubicBezTo>
                  <a:pt x="9109" y="31203"/>
                  <a:pt x="7159" y="31353"/>
                  <a:pt x="5380" y="32167"/>
                </a:cubicBezTo>
                <a:lnTo>
                  <a:pt x="4973" y="32339"/>
                </a:lnTo>
                <a:cubicBezTo>
                  <a:pt x="4437" y="32060"/>
                  <a:pt x="3880" y="31760"/>
                  <a:pt x="3344" y="31460"/>
                </a:cubicBezTo>
                <a:cubicBezTo>
                  <a:pt x="4887" y="31353"/>
                  <a:pt x="6344" y="30839"/>
                  <a:pt x="7802" y="30303"/>
                </a:cubicBezTo>
                <a:cubicBezTo>
                  <a:pt x="9859" y="29596"/>
                  <a:pt x="11938" y="29038"/>
                  <a:pt x="14059" y="28631"/>
                </a:cubicBezTo>
                <a:cubicBezTo>
                  <a:pt x="17874" y="27817"/>
                  <a:pt x="21753" y="27217"/>
                  <a:pt x="25589" y="26488"/>
                </a:cubicBezTo>
                <a:close/>
                <a:moveTo>
                  <a:pt x="52163" y="19866"/>
                </a:moveTo>
                <a:lnTo>
                  <a:pt x="51135" y="20980"/>
                </a:lnTo>
                <a:cubicBezTo>
                  <a:pt x="49420" y="21388"/>
                  <a:pt x="47748" y="22073"/>
                  <a:pt x="46034" y="22523"/>
                </a:cubicBezTo>
                <a:cubicBezTo>
                  <a:pt x="44170" y="23038"/>
                  <a:pt x="42284" y="23424"/>
                  <a:pt x="40398" y="23895"/>
                </a:cubicBezTo>
                <a:cubicBezTo>
                  <a:pt x="38490" y="24367"/>
                  <a:pt x="36755" y="25052"/>
                  <a:pt x="34911" y="25502"/>
                </a:cubicBezTo>
                <a:cubicBezTo>
                  <a:pt x="32876" y="25995"/>
                  <a:pt x="30840" y="26445"/>
                  <a:pt x="28804" y="26917"/>
                </a:cubicBezTo>
                <a:cubicBezTo>
                  <a:pt x="25010" y="27774"/>
                  <a:pt x="21260" y="28803"/>
                  <a:pt x="17510" y="29831"/>
                </a:cubicBezTo>
                <a:cubicBezTo>
                  <a:pt x="15624" y="30346"/>
                  <a:pt x="13781" y="30903"/>
                  <a:pt x="11831" y="31224"/>
                </a:cubicBezTo>
                <a:cubicBezTo>
                  <a:pt x="9902" y="31546"/>
                  <a:pt x="7952" y="31803"/>
                  <a:pt x="6044" y="32253"/>
                </a:cubicBezTo>
                <a:cubicBezTo>
                  <a:pt x="5922" y="32273"/>
                  <a:pt x="5955" y="32448"/>
                  <a:pt x="6068" y="32448"/>
                </a:cubicBezTo>
                <a:cubicBezTo>
                  <a:pt x="6074" y="32448"/>
                  <a:pt x="6080" y="32447"/>
                  <a:pt x="6087" y="32446"/>
                </a:cubicBezTo>
                <a:cubicBezTo>
                  <a:pt x="9580" y="31610"/>
                  <a:pt x="13138" y="31289"/>
                  <a:pt x="16610" y="30303"/>
                </a:cubicBezTo>
                <a:cubicBezTo>
                  <a:pt x="20317" y="29231"/>
                  <a:pt x="24068" y="28224"/>
                  <a:pt x="27861" y="27367"/>
                </a:cubicBezTo>
                <a:cubicBezTo>
                  <a:pt x="31633" y="26488"/>
                  <a:pt x="35362" y="25588"/>
                  <a:pt x="39069" y="24474"/>
                </a:cubicBezTo>
                <a:cubicBezTo>
                  <a:pt x="40762" y="23981"/>
                  <a:pt x="42498" y="23681"/>
                  <a:pt x="44212" y="23252"/>
                </a:cubicBezTo>
                <a:cubicBezTo>
                  <a:pt x="45755" y="22888"/>
                  <a:pt x="47256" y="22395"/>
                  <a:pt x="48734" y="21902"/>
                </a:cubicBezTo>
                <a:lnTo>
                  <a:pt x="48734" y="21902"/>
                </a:lnTo>
                <a:lnTo>
                  <a:pt x="47084" y="22545"/>
                </a:lnTo>
                <a:cubicBezTo>
                  <a:pt x="45155" y="23252"/>
                  <a:pt x="43162" y="23895"/>
                  <a:pt x="41169" y="24409"/>
                </a:cubicBezTo>
                <a:cubicBezTo>
                  <a:pt x="37290" y="25438"/>
                  <a:pt x="33390" y="26317"/>
                  <a:pt x="29490" y="27217"/>
                </a:cubicBezTo>
                <a:cubicBezTo>
                  <a:pt x="25589" y="28117"/>
                  <a:pt x="21753" y="28996"/>
                  <a:pt x="17895" y="30003"/>
                </a:cubicBezTo>
                <a:cubicBezTo>
                  <a:pt x="14188" y="30946"/>
                  <a:pt x="10352" y="31846"/>
                  <a:pt x="6794" y="33282"/>
                </a:cubicBezTo>
                <a:cubicBezTo>
                  <a:pt x="6259" y="33003"/>
                  <a:pt x="5744" y="32746"/>
                  <a:pt x="5209" y="32467"/>
                </a:cubicBezTo>
                <a:cubicBezTo>
                  <a:pt x="7073" y="31653"/>
                  <a:pt x="9045" y="31332"/>
                  <a:pt x="10995" y="30860"/>
                </a:cubicBezTo>
                <a:cubicBezTo>
                  <a:pt x="13095" y="30324"/>
                  <a:pt x="15174" y="29660"/>
                  <a:pt x="17274" y="29103"/>
                </a:cubicBezTo>
                <a:cubicBezTo>
                  <a:pt x="21303" y="28010"/>
                  <a:pt x="25246" y="26681"/>
                  <a:pt x="29339" y="25781"/>
                </a:cubicBezTo>
                <a:cubicBezTo>
                  <a:pt x="30218" y="25588"/>
                  <a:pt x="31075" y="25374"/>
                  <a:pt x="31954" y="25159"/>
                </a:cubicBezTo>
                <a:cubicBezTo>
                  <a:pt x="34869" y="24474"/>
                  <a:pt x="37762" y="23745"/>
                  <a:pt x="40655" y="22952"/>
                </a:cubicBezTo>
                <a:cubicBezTo>
                  <a:pt x="40933" y="22888"/>
                  <a:pt x="41234" y="22824"/>
                  <a:pt x="41534" y="22759"/>
                </a:cubicBezTo>
                <a:cubicBezTo>
                  <a:pt x="43527" y="22331"/>
                  <a:pt x="45520" y="21816"/>
                  <a:pt x="47491" y="21238"/>
                </a:cubicBezTo>
                <a:cubicBezTo>
                  <a:pt x="48970" y="20788"/>
                  <a:pt x="50727" y="20530"/>
                  <a:pt x="52163" y="19866"/>
                </a:cubicBezTo>
                <a:close/>
                <a:moveTo>
                  <a:pt x="50813" y="21366"/>
                </a:moveTo>
                <a:lnTo>
                  <a:pt x="48991" y="23338"/>
                </a:lnTo>
                <a:lnTo>
                  <a:pt x="48970" y="23338"/>
                </a:lnTo>
                <a:cubicBezTo>
                  <a:pt x="48563" y="23424"/>
                  <a:pt x="48134" y="23552"/>
                  <a:pt x="47727" y="23681"/>
                </a:cubicBezTo>
                <a:lnTo>
                  <a:pt x="47513" y="23745"/>
                </a:lnTo>
                <a:cubicBezTo>
                  <a:pt x="45391" y="24324"/>
                  <a:pt x="43377" y="25117"/>
                  <a:pt x="41234" y="25567"/>
                </a:cubicBezTo>
                <a:cubicBezTo>
                  <a:pt x="37033" y="26445"/>
                  <a:pt x="32854" y="27345"/>
                  <a:pt x="28697" y="28374"/>
                </a:cubicBezTo>
                <a:cubicBezTo>
                  <a:pt x="26061" y="29017"/>
                  <a:pt x="23446" y="29681"/>
                  <a:pt x="20831" y="30431"/>
                </a:cubicBezTo>
                <a:cubicBezTo>
                  <a:pt x="18088" y="31224"/>
                  <a:pt x="15302" y="31696"/>
                  <a:pt x="12516" y="32274"/>
                </a:cubicBezTo>
                <a:cubicBezTo>
                  <a:pt x="11209" y="32553"/>
                  <a:pt x="9923" y="32853"/>
                  <a:pt x="8616" y="33089"/>
                </a:cubicBezTo>
                <a:cubicBezTo>
                  <a:pt x="8338" y="33133"/>
                  <a:pt x="7380" y="33377"/>
                  <a:pt x="7210" y="33377"/>
                </a:cubicBezTo>
                <a:cubicBezTo>
                  <a:pt x="7132" y="33377"/>
                  <a:pt x="7223" y="33324"/>
                  <a:pt x="7630" y="33175"/>
                </a:cubicBezTo>
                <a:cubicBezTo>
                  <a:pt x="8273" y="32939"/>
                  <a:pt x="8916" y="32746"/>
                  <a:pt x="9538" y="32553"/>
                </a:cubicBezTo>
                <a:cubicBezTo>
                  <a:pt x="12324" y="31696"/>
                  <a:pt x="15131" y="30946"/>
                  <a:pt x="17960" y="30196"/>
                </a:cubicBezTo>
                <a:cubicBezTo>
                  <a:pt x="23467" y="28760"/>
                  <a:pt x="29039" y="27517"/>
                  <a:pt x="34590" y="26210"/>
                </a:cubicBezTo>
                <a:cubicBezTo>
                  <a:pt x="37483" y="25524"/>
                  <a:pt x="40376" y="24817"/>
                  <a:pt x="43248" y="24045"/>
                </a:cubicBezTo>
                <a:cubicBezTo>
                  <a:pt x="45820" y="23338"/>
                  <a:pt x="48306" y="22266"/>
                  <a:pt x="50813" y="21366"/>
                </a:cubicBezTo>
                <a:close/>
                <a:moveTo>
                  <a:pt x="48713" y="23595"/>
                </a:moveTo>
                <a:lnTo>
                  <a:pt x="47106" y="25374"/>
                </a:lnTo>
                <a:lnTo>
                  <a:pt x="47084" y="25374"/>
                </a:lnTo>
                <a:cubicBezTo>
                  <a:pt x="43034" y="26445"/>
                  <a:pt x="38919" y="27303"/>
                  <a:pt x="34783" y="28074"/>
                </a:cubicBezTo>
                <a:lnTo>
                  <a:pt x="34761" y="28074"/>
                </a:lnTo>
                <a:cubicBezTo>
                  <a:pt x="30604" y="28824"/>
                  <a:pt x="26553" y="29874"/>
                  <a:pt x="22482" y="30989"/>
                </a:cubicBezTo>
                <a:cubicBezTo>
                  <a:pt x="18474" y="32103"/>
                  <a:pt x="14402" y="33282"/>
                  <a:pt x="10309" y="34032"/>
                </a:cubicBezTo>
                <a:lnTo>
                  <a:pt x="9816" y="34118"/>
                </a:lnTo>
                <a:lnTo>
                  <a:pt x="9752" y="34096"/>
                </a:lnTo>
                <a:lnTo>
                  <a:pt x="10288" y="33925"/>
                </a:lnTo>
                <a:cubicBezTo>
                  <a:pt x="11231" y="33625"/>
                  <a:pt x="12173" y="33303"/>
                  <a:pt x="13116" y="32982"/>
                </a:cubicBezTo>
                <a:cubicBezTo>
                  <a:pt x="15260" y="32274"/>
                  <a:pt x="17488" y="31846"/>
                  <a:pt x="19653" y="31267"/>
                </a:cubicBezTo>
                <a:cubicBezTo>
                  <a:pt x="23746" y="30174"/>
                  <a:pt x="27732" y="28931"/>
                  <a:pt x="31890" y="28074"/>
                </a:cubicBezTo>
                <a:cubicBezTo>
                  <a:pt x="36047" y="27195"/>
                  <a:pt x="40312" y="26402"/>
                  <a:pt x="44384" y="25095"/>
                </a:cubicBezTo>
                <a:cubicBezTo>
                  <a:pt x="45348" y="24774"/>
                  <a:pt x="46291" y="24431"/>
                  <a:pt x="47213" y="24066"/>
                </a:cubicBezTo>
                <a:cubicBezTo>
                  <a:pt x="47277" y="24045"/>
                  <a:pt x="47320" y="24024"/>
                  <a:pt x="47384" y="24002"/>
                </a:cubicBezTo>
                <a:cubicBezTo>
                  <a:pt x="47813" y="23852"/>
                  <a:pt x="48263" y="23724"/>
                  <a:pt x="48713" y="23595"/>
                </a:cubicBezTo>
                <a:close/>
                <a:moveTo>
                  <a:pt x="46870" y="25652"/>
                </a:moveTo>
                <a:lnTo>
                  <a:pt x="46141" y="26445"/>
                </a:lnTo>
                <a:cubicBezTo>
                  <a:pt x="45563" y="26574"/>
                  <a:pt x="45005" y="26724"/>
                  <a:pt x="44470" y="26895"/>
                </a:cubicBezTo>
                <a:lnTo>
                  <a:pt x="43677" y="27088"/>
                </a:lnTo>
                <a:cubicBezTo>
                  <a:pt x="39562" y="28095"/>
                  <a:pt x="35340" y="28674"/>
                  <a:pt x="31247" y="29703"/>
                </a:cubicBezTo>
                <a:cubicBezTo>
                  <a:pt x="27154" y="30731"/>
                  <a:pt x="23060" y="32039"/>
                  <a:pt x="18967" y="33239"/>
                </a:cubicBezTo>
                <a:cubicBezTo>
                  <a:pt x="17660" y="33625"/>
                  <a:pt x="16288" y="33839"/>
                  <a:pt x="14959" y="34118"/>
                </a:cubicBezTo>
                <a:cubicBezTo>
                  <a:pt x="18924" y="32853"/>
                  <a:pt x="22910" y="31674"/>
                  <a:pt x="26896" y="30496"/>
                </a:cubicBezTo>
                <a:cubicBezTo>
                  <a:pt x="30968" y="29274"/>
                  <a:pt x="35126" y="28674"/>
                  <a:pt x="39262" y="27667"/>
                </a:cubicBezTo>
                <a:cubicBezTo>
                  <a:pt x="41576" y="27088"/>
                  <a:pt x="43912" y="26467"/>
                  <a:pt x="46227" y="25824"/>
                </a:cubicBezTo>
                <a:cubicBezTo>
                  <a:pt x="46293" y="25835"/>
                  <a:pt x="46353" y="25840"/>
                  <a:pt x="46404" y="25840"/>
                </a:cubicBezTo>
                <a:cubicBezTo>
                  <a:pt x="46553" y="25840"/>
                  <a:pt x="46640" y="25796"/>
                  <a:pt x="46655" y="25717"/>
                </a:cubicBezTo>
                <a:lnTo>
                  <a:pt x="46870" y="25652"/>
                </a:lnTo>
                <a:close/>
                <a:moveTo>
                  <a:pt x="45927" y="26724"/>
                </a:moveTo>
                <a:lnTo>
                  <a:pt x="45927" y="26724"/>
                </a:lnTo>
                <a:cubicBezTo>
                  <a:pt x="45413" y="27260"/>
                  <a:pt x="44920" y="27817"/>
                  <a:pt x="44427" y="28374"/>
                </a:cubicBezTo>
                <a:cubicBezTo>
                  <a:pt x="38983" y="30603"/>
                  <a:pt x="32983" y="31396"/>
                  <a:pt x="27282" y="32703"/>
                </a:cubicBezTo>
                <a:cubicBezTo>
                  <a:pt x="25053" y="33196"/>
                  <a:pt x="22825" y="33710"/>
                  <a:pt x="20596" y="34139"/>
                </a:cubicBezTo>
                <a:cubicBezTo>
                  <a:pt x="21839" y="33732"/>
                  <a:pt x="23082" y="33325"/>
                  <a:pt x="24325" y="32939"/>
                </a:cubicBezTo>
                <a:cubicBezTo>
                  <a:pt x="28311" y="31717"/>
                  <a:pt x="32340" y="30539"/>
                  <a:pt x="36390" y="29553"/>
                </a:cubicBezTo>
                <a:cubicBezTo>
                  <a:pt x="38319" y="29081"/>
                  <a:pt x="40248" y="28588"/>
                  <a:pt x="42134" y="27967"/>
                </a:cubicBezTo>
                <a:cubicBezTo>
                  <a:pt x="42991" y="27688"/>
                  <a:pt x="43827" y="27345"/>
                  <a:pt x="44662" y="27045"/>
                </a:cubicBezTo>
                <a:cubicBezTo>
                  <a:pt x="44898" y="26981"/>
                  <a:pt x="45155" y="26917"/>
                  <a:pt x="45391" y="26852"/>
                </a:cubicBezTo>
                <a:cubicBezTo>
                  <a:pt x="45429" y="26856"/>
                  <a:pt x="45464" y="26858"/>
                  <a:pt x="45495" y="26858"/>
                </a:cubicBezTo>
                <a:cubicBezTo>
                  <a:pt x="45641" y="26858"/>
                  <a:pt x="45716" y="26820"/>
                  <a:pt x="45734" y="26767"/>
                </a:cubicBezTo>
                <a:lnTo>
                  <a:pt x="45927" y="26724"/>
                </a:lnTo>
                <a:close/>
                <a:moveTo>
                  <a:pt x="24518" y="29617"/>
                </a:moveTo>
                <a:lnTo>
                  <a:pt x="24518" y="29617"/>
                </a:lnTo>
                <a:cubicBezTo>
                  <a:pt x="22546" y="30196"/>
                  <a:pt x="20596" y="30817"/>
                  <a:pt x="18603" y="31353"/>
                </a:cubicBezTo>
                <a:cubicBezTo>
                  <a:pt x="15495" y="32146"/>
                  <a:pt x="12452" y="33110"/>
                  <a:pt x="9366" y="34032"/>
                </a:cubicBezTo>
                <a:cubicBezTo>
                  <a:pt x="9302" y="34021"/>
                  <a:pt x="9243" y="34016"/>
                  <a:pt x="9190" y="34016"/>
                </a:cubicBezTo>
                <a:cubicBezTo>
                  <a:pt x="9030" y="34016"/>
                  <a:pt x="8921" y="34064"/>
                  <a:pt x="8873" y="34160"/>
                </a:cubicBezTo>
                <a:lnTo>
                  <a:pt x="8680" y="34225"/>
                </a:lnTo>
                <a:cubicBezTo>
                  <a:pt x="8187" y="33989"/>
                  <a:pt x="7673" y="33732"/>
                  <a:pt x="7180" y="33475"/>
                </a:cubicBezTo>
                <a:cubicBezTo>
                  <a:pt x="13074" y="32810"/>
                  <a:pt x="18796" y="31096"/>
                  <a:pt x="24518" y="29617"/>
                </a:cubicBezTo>
                <a:close/>
                <a:moveTo>
                  <a:pt x="41191" y="26960"/>
                </a:moveTo>
                <a:cubicBezTo>
                  <a:pt x="40526" y="27131"/>
                  <a:pt x="39862" y="27303"/>
                  <a:pt x="39219" y="27474"/>
                </a:cubicBezTo>
                <a:cubicBezTo>
                  <a:pt x="36112" y="28267"/>
                  <a:pt x="32940" y="28696"/>
                  <a:pt x="29832" y="29446"/>
                </a:cubicBezTo>
                <a:cubicBezTo>
                  <a:pt x="23317" y="31053"/>
                  <a:pt x="17017" y="33432"/>
                  <a:pt x="10545" y="35103"/>
                </a:cubicBezTo>
                <a:lnTo>
                  <a:pt x="9109" y="34418"/>
                </a:lnTo>
                <a:cubicBezTo>
                  <a:pt x="11831" y="34032"/>
                  <a:pt x="14445" y="33239"/>
                  <a:pt x="17124" y="32596"/>
                </a:cubicBezTo>
                <a:cubicBezTo>
                  <a:pt x="20274" y="31867"/>
                  <a:pt x="23382" y="30967"/>
                  <a:pt x="26489" y="30089"/>
                </a:cubicBezTo>
                <a:cubicBezTo>
                  <a:pt x="31311" y="28738"/>
                  <a:pt x="36262" y="27945"/>
                  <a:pt x="41191" y="26960"/>
                </a:cubicBezTo>
                <a:close/>
                <a:moveTo>
                  <a:pt x="2144" y="32403"/>
                </a:moveTo>
                <a:lnTo>
                  <a:pt x="2144" y="32403"/>
                </a:lnTo>
                <a:cubicBezTo>
                  <a:pt x="1715" y="33453"/>
                  <a:pt x="1480" y="34589"/>
                  <a:pt x="1458" y="35725"/>
                </a:cubicBezTo>
                <a:cubicBezTo>
                  <a:pt x="1244" y="34589"/>
                  <a:pt x="1522" y="33239"/>
                  <a:pt x="2144" y="32403"/>
                </a:cubicBezTo>
                <a:close/>
                <a:moveTo>
                  <a:pt x="42605" y="27560"/>
                </a:moveTo>
                <a:lnTo>
                  <a:pt x="42605" y="27560"/>
                </a:lnTo>
                <a:cubicBezTo>
                  <a:pt x="41941" y="27795"/>
                  <a:pt x="41298" y="28031"/>
                  <a:pt x="40655" y="28224"/>
                </a:cubicBezTo>
                <a:cubicBezTo>
                  <a:pt x="38576" y="28846"/>
                  <a:pt x="36476" y="29296"/>
                  <a:pt x="34376" y="29874"/>
                </a:cubicBezTo>
                <a:cubicBezTo>
                  <a:pt x="30368" y="30946"/>
                  <a:pt x="26318" y="32082"/>
                  <a:pt x="22353" y="33367"/>
                </a:cubicBezTo>
                <a:cubicBezTo>
                  <a:pt x="21174" y="33732"/>
                  <a:pt x="19974" y="34096"/>
                  <a:pt x="18796" y="34439"/>
                </a:cubicBezTo>
                <a:lnTo>
                  <a:pt x="18688" y="34460"/>
                </a:lnTo>
                <a:cubicBezTo>
                  <a:pt x="16631" y="34782"/>
                  <a:pt x="14488" y="35060"/>
                  <a:pt x="12709" y="36153"/>
                </a:cubicBezTo>
                <a:lnTo>
                  <a:pt x="10931" y="35296"/>
                </a:lnTo>
                <a:cubicBezTo>
                  <a:pt x="11895" y="35232"/>
                  <a:pt x="12816" y="34868"/>
                  <a:pt x="13759" y="34610"/>
                </a:cubicBezTo>
                <a:cubicBezTo>
                  <a:pt x="15174" y="34182"/>
                  <a:pt x="16674" y="34075"/>
                  <a:pt x="18088" y="33710"/>
                </a:cubicBezTo>
                <a:cubicBezTo>
                  <a:pt x="21217" y="32939"/>
                  <a:pt x="24282" y="31867"/>
                  <a:pt x="27368" y="30967"/>
                </a:cubicBezTo>
                <a:cubicBezTo>
                  <a:pt x="32383" y="29531"/>
                  <a:pt x="37526" y="28717"/>
                  <a:pt x="42605" y="27560"/>
                </a:cubicBezTo>
                <a:close/>
                <a:moveTo>
                  <a:pt x="17210" y="34889"/>
                </a:moveTo>
                <a:lnTo>
                  <a:pt x="17210" y="34889"/>
                </a:lnTo>
                <a:cubicBezTo>
                  <a:pt x="16995" y="34932"/>
                  <a:pt x="16781" y="34996"/>
                  <a:pt x="16567" y="35060"/>
                </a:cubicBezTo>
                <a:cubicBezTo>
                  <a:pt x="15624" y="35296"/>
                  <a:pt x="14724" y="35661"/>
                  <a:pt x="13802" y="35961"/>
                </a:cubicBezTo>
                <a:cubicBezTo>
                  <a:pt x="13502" y="36046"/>
                  <a:pt x="13202" y="36132"/>
                  <a:pt x="12924" y="36261"/>
                </a:cubicBezTo>
                <a:cubicBezTo>
                  <a:pt x="13395" y="35961"/>
                  <a:pt x="13909" y="35725"/>
                  <a:pt x="14445" y="35553"/>
                </a:cubicBezTo>
                <a:cubicBezTo>
                  <a:pt x="15345" y="35253"/>
                  <a:pt x="16267" y="35018"/>
                  <a:pt x="17210" y="34889"/>
                </a:cubicBezTo>
                <a:close/>
                <a:moveTo>
                  <a:pt x="43977" y="28846"/>
                </a:moveTo>
                <a:lnTo>
                  <a:pt x="42541" y="30453"/>
                </a:lnTo>
                <a:cubicBezTo>
                  <a:pt x="41212" y="30881"/>
                  <a:pt x="39862" y="31289"/>
                  <a:pt x="38512" y="31653"/>
                </a:cubicBezTo>
                <a:lnTo>
                  <a:pt x="37033" y="32039"/>
                </a:lnTo>
                <a:cubicBezTo>
                  <a:pt x="36519" y="32167"/>
                  <a:pt x="36026" y="32296"/>
                  <a:pt x="35512" y="32467"/>
                </a:cubicBezTo>
                <a:cubicBezTo>
                  <a:pt x="33197" y="33067"/>
                  <a:pt x="30861" y="33625"/>
                  <a:pt x="28525" y="34182"/>
                </a:cubicBezTo>
                <a:cubicBezTo>
                  <a:pt x="26103" y="34782"/>
                  <a:pt x="23639" y="35403"/>
                  <a:pt x="21174" y="35939"/>
                </a:cubicBezTo>
                <a:cubicBezTo>
                  <a:pt x="20060" y="36175"/>
                  <a:pt x="18946" y="36496"/>
                  <a:pt x="17831" y="36775"/>
                </a:cubicBezTo>
                <a:cubicBezTo>
                  <a:pt x="17210" y="36925"/>
                  <a:pt x="16567" y="37032"/>
                  <a:pt x="15924" y="37161"/>
                </a:cubicBezTo>
                <a:cubicBezTo>
                  <a:pt x="15676" y="37203"/>
                  <a:pt x="15547" y="37220"/>
                  <a:pt x="15501" y="37220"/>
                </a:cubicBezTo>
                <a:cubicBezTo>
                  <a:pt x="15313" y="37220"/>
                  <a:pt x="16527" y="36930"/>
                  <a:pt x="16717" y="36861"/>
                </a:cubicBezTo>
                <a:cubicBezTo>
                  <a:pt x="21496" y="35425"/>
                  <a:pt x="26318" y="34182"/>
                  <a:pt x="31118" y="32789"/>
                </a:cubicBezTo>
                <a:cubicBezTo>
                  <a:pt x="33561" y="32060"/>
                  <a:pt x="36047" y="31439"/>
                  <a:pt x="38469" y="30646"/>
                </a:cubicBezTo>
                <a:cubicBezTo>
                  <a:pt x="40226" y="30067"/>
                  <a:pt x="42091" y="29617"/>
                  <a:pt x="43805" y="28867"/>
                </a:cubicBezTo>
                <a:cubicBezTo>
                  <a:pt x="43870" y="28867"/>
                  <a:pt x="43912" y="28867"/>
                  <a:pt x="43977" y="28846"/>
                </a:cubicBezTo>
                <a:close/>
                <a:moveTo>
                  <a:pt x="38169" y="30517"/>
                </a:moveTo>
                <a:cubicBezTo>
                  <a:pt x="30647" y="32917"/>
                  <a:pt x="22825" y="34396"/>
                  <a:pt x="15388" y="37075"/>
                </a:cubicBezTo>
                <a:lnTo>
                  <a:pt x="15002" y="37246"/>
                </a:lnTo>
                <a:cubicBezTo>
                  <a:pt x="14381" y="36946"/>
                  <a:pt x="13781" y="36646"/>
                  <a:pt x="13159" y="36346"/>
                </a:cubicBezTo>
                <a:cubicBezTo>
                  <a:pt x="14809" y="35918"/>
                  <a:pt x="16395" y="35318"/>
                  <a:pt x="18067" y="34868"/>
                </a:cubicBezTo>
                <a:cubicBezTo>
                  <a:pt x="18388" y="34782"/>
                  <a:pt x="18688" y="34696"/>
                  <a:pt x="19010" y="34610"/>
                </a:cubicBezTo>
                <a:lnTo>
                  <a:pt x="19117" y="34589"/>
                </a:lnTo>
                <a:cubicBezTo>
                  <a:pt x="21196" y="34268"/>
                  <a:pt x="23253" y="33796"/>
                  <a:pt x="25311" y="33346"/>
                </a:cubicBezTo>
                <a:cubicBezTo>
                  <a:pt x="29425" y="32424"/>
                  <a:pt x="33561" y="31567"/>
                  <a:pt x="37676" y="30624"/>
                </a:cubicBezTo>
                <a:lnTo>
                  <a:pt x="38169" y="30517"/>
                </a:lnTo>
                <a:close/>
                <a:moveTo>
                  <a:pt x="41876" y="30881"/>
                </a:moveTo>
                <a:cubicBezTo>
                  <a:pt x="41919" y="30892"/>
                  <a:pt x="41968" y="30898"/>
                  <a:pt x="42016" y="30898"/>
                </a:cubicBezTo>
                <a:cubicBezTo>
                  <a:pt x="42064" y="30898"/>
                  <a:pt x="42112" y="30892"/>
                  <a:pt x="42155" y="30881"/>
                </a:cubicBezTo>
                <a:lnTo>
                  <a:pt x="42155" y="30881"/>
                </a:lnTo>
                <a:lnTo>
                  <a:pt x="40098" y="33153"/>
                </a:lnTo>
                <a:lnTo>
                  <a:pt x="39862" y="33239"/>
                </a:lnTo>
                <a:cubicBezTo>
                  <a:pt x="39818" y="33201"/>
                  <a:pt x="39766" y="33182"/>
                  <a:pt x="39708" y="33182"/>
                </a:cubicBezTo>
                <a:cubicBezTo>
                  <a:pt x="39569" y="33182"/>
                  <a:pt x="39394" y="33291"/>
                  <a:pt x="39198" y="33517"/>
                </a:cubicBezTo>
                <a:cubicBezTo>
                  <a:pt x="37869" y="33989"/>
                  <a:pt x="36540" y="34396"/>
                  <a:pt x="35190" y="34739"/>
                </a:cubicBezTo>
                <a:lnTo>
                  <a:pt x="35040" y="34760"/>
                </a:lnTo>
                <a:lnTo>
                  <a:pt x="34376" y="34932"/>
                </a:lnTo>
                <a:cubicBezTo>
                  <a:pt x="32468" y="35382"/>
                  <a:pt x="30518" y="35768"/>
                  <a:pt x="28654" y="36175"/>
                </a:cubicBezTo>
                <a:cubicBezTo>
                  <a:pt x="26511" y="36625"/>
                  <a:pt x="24325" y="36968"/>
                  <a:pt x="22139" y="37311"/>
                </a:cubicBezTo>
                <a:cubicBezTo>
                  <a:pt x="21153" y="37482"/>
                  <a:pt x="20146" y="37654"/>
                  <a:pt x="19138" y="37825"/>
                </a:cubicBezTo>
                <a:lnTo>
                  <a:pt x="18667" y="37932"/>
                </a:lnTo>
                <a:cubicBezTo>
                  <a:pt x="22546" y="36711"/>
                  <a:pt x="26403" y="35489"/>
                  <a:pt x="30304" y="34332"/>
                </a:cubicBezTo>
                <a:cubicBezTo>
                  <a:pt x="32018" y="33817"/>
                  <a:pt x="33733" y="33217"/>
                  <a:pt x="35447" y="32703"/>
                </a:cubicBezTo>
                <a:cubicBezTo>
                  <a:pt x="36669" y="32382"/>
                  <a:pt x="37890" y="32039"/>
                  <a:pt x="39112" y="31696"/>
                </a:cubicBezTo>
                <a:cubicBezTo>
                  <a:pt x="40033" y="31439"/>
                  <a:pt x="40955" y="31203"/>
                  <a:pt x="41876" y="30881"/>
                </a:cubicBezTo>
                <a:close/>
                <a:moveTo>
                  <a:pt x="32190" y="33517"/>
                </a:moveTo>
                <a:lnTo>
                  <a:pt x="32190" y="33517"/>
                </a:lnTo>
                <a:cubicBezTo>
                  <a:pt x="31547" y="33732"/>
                  <a:pt x="30904" y="33946"/>
                  <a:pt x="30240" y="34139"/>
                </a:cubicBezTo>
                <a:cubicBezTo>
                  <a:pt x="27968" y="34825"/>
                  <a:pt x="25675" y="35403"/>
                  <a:pt x="23403" y="36132"/>
                </a:cubicBezTo>
                <a:cubicBezTo>
                  <a:pt x="21410" y="36775"/>
                  <a:pt x="19438" y="37461"/>
                  <a:pt x="17424" y="38082"/>
                </a:cubicBezTo>
                <a:cubicBezTo>
                  <a:pt x="17295" y="38082"/>
                  <a:pt x="17210" y="38104"/>
                  <a:pt x="17167" y="38168"/>
                </a:cubicBezTo>
                <a:lnTo>
                  <a:pt x="16974" y="38232"/>
                </a:lnTo>
                <a:lnTo>
                  <a:pt x="16610" y="38039"/>
                </a:lnTo>
                <a:lnTo>
                  <a:pt x="15324" y="37418"/>
                </a:lnTo>
                <a:cubicBezTo>
                  <a:pt x="17167" y="37182"/>
                  <a:pt x="18946" y="36668"/>
                  <a:pt x="20767" y="36239"/>
                </a:cubicBezTo>
                <a:lnTo>
                  <a:pt x="20767" y="36218"/>
                </a:lnTo>
                <a:cubicBezTo>
                  <a:pt x="23039" y="35682"/>
                  <a:pt x="25311" y="35146"/>
                  <a:pt x="27604" y="34610"/>
                </a:cubicBezTo>
                <a:cubicBezTo>
                  <a:pt x="29125" y="34246"/>
                  <a:pt x="30647" y="33903"/>
                  <a:pt x="32190" y="33517"/>
                </a:cubicBezTo>
                <a:close/>
                <a:moveTo>
                  <a:pt x="30282" y="36025"/>
                </a:moveTo>
                <a:lnTo>
                  <a:pt x="30282" y="36025"/>
                </a:lnTo>
                <a:cubicBezTo>
                  <a:pt x="29790" y="36175"/>
                  <a:pt x="29297" y="36303"/>
                  <a:pt x="28782" y="36432"/>
                </a:cubicBezTo>
                <a:cubicBezTo>
                  <a:pt x="26789" y="36968"/>
                  <a:pt x="24775" y="37354"/>
                  <a:pt x="22782" y="37889"/>
                </a:cubicBezTo>
                <a:cubicBezTo>
                  <a:pt x="21989" y="38082"/>
                  <a:pt x="21239" y="38339"/>
                  <a:pt x="20446" y="38511"/>
                </a:cubicBezTo>
                <a:cubicBezTo>
                  <a:pt x="19846" y="38597"/>
                  <a:pt x="19267" y="38789"/>
                  <a:pt x="18753" y="39089"/>
                </a:cubicBezTo>
                <a:lnTo>
                  <a:pt x="17338" y="38382"/>
                </a:lnTo>
                <a:cubicBezTo>
                  <a:pt x="21110" y="37611"/>
                  <a:pt x="24925" y="37139"/>
                  <a:pt x="28718" y="36368"/>
                </a:cubicBezTo>
                <a:lnTo>
                  <a:pt x="28697" y="36346"/>
                </a:lnTo>
                <a:lnTo>
                  <a:pt x="30282" y="36025"/>
                </a:lnTo>
                <a:close/>
                <a:moveTo>
                  <a:pt x="39733" y="33560"/>
                </a:moveTo>
                <a:lnTo>
                  <a:pt x="39733" y="33560"/>
                </a:lnTo>
                <a:cubicBezTo>
                  <a:pt x="39198" y="34139"/>
                  <a:pt x="38683" y="34718"/>
                  <a:pt x="38148" y="35296"/>
                </a:cubicBezTo>
                <a:cubicBezTo>
                  <a:pt x="38137" y="35285"/>
                  <a:pt x="38126" y="35280"/>
                  <a:pt x="38115" y="35280"/>
                </a:cubicBezTo>
                <a:cubicBezTo>
                  <a:pt x="38105" y="35280"/>
                  <a:pt x="38094" y="35285"/>
                  <a:pt x="38083" y="35296"/>
                </a:cubicBezTo>
                <a:cubicBezTo>
                  <a:pt x="34804" y="36218"/>
                  <a:pt x="31483" y="36861"/>
                  <a:pt x="28139" y="37568"/>
                </a:cubicBezTo>
                <a:cubicBezTo>
                  <a:pt x="26318" y="37954"/>
                  <a:pt x="24518" y="38382"/>
                  <a:pt x="22696" y="38682"/>
                </a:cubicBezTo>
                <a:cubicBezTo>
                  <a:pt x="21732" y="38854"/>
                  <a:pt x="20746" y="38982"/>
                  <a:pt x="19739" y="39068"/>
                </a:cubicBezTo>
                <a:cubicBezTo>
                  <a:pt x="19587" y="39081"/>
                  <a:pt x="19115" y="39190"/>
                  <a:pt x="18999" y="39190"/>
                </a:cubicBezTo>
                <a:cubicBezTo>
                  <a:pt x="18918" y="39190"/>
                  <a:pt x="19010" y="39137"/>
                  <a:pt x="19503" y="38961"/>
                </a:cubicBezTo>
                <a:cubicBezTo>
                  <a:pt x="19824" y="38854"/>
                  <a:pt x="20167" y="38768"/>
                  <a:pt x="20510" y="38704"/>
                </a:cubicBezTo>
                <a:cubicBezTo>
                  <a:pt x="23960" y="37954"/>
                  <a:pt x="27432" y="37032"/>
                  <a:pt x="30840" y="36089"/>
                </a:cubicBezTo>
                <a:cubicBezTo>
                  <a:pt x="33754" y="35253"/>
                  <a:pt x="36947" y="34803"/>
                  <a:pt x="39733" y="33560"/>
                </a:cubicBezTo>
                <a:close/>
                <a:moveTo>
                  <a:pt x="37205" y="35746"/>
                </a:moveTo>
                <a:cubicBezTo>
                  <a:pt x="36776" y="35939"/>
                  <a:pt x="36347" y="36089"/>
                  <a:pt x="35897" y="36218"/>
                </a:cubicBezTo>
                <a:cubicBezTo>
                  <a:pt x="35233" y="36432"/>
                  <a:pt x="34547" y="36582"/>
                  <a:pt x="33883" y="36732"/>
                </a:cubicBezTo>
                <a:cubicBezTo>
                  <a:pt x="32426" y="37075"/>
                  <a:pt x="30947" y="37396"/>
                  <a:pt x="29468" y="37696"/>
                </a:cubicBezTo>
                <a:cubicBezTo>
                  <a:pt x="27904" y="37996"/>
                  <a:pt x="26425" y="38575"/>
                  <a:pt x="24903" y="39089"/>
                </a:cubicBezTo>
                <a:cubicBezTo>
                  <a:pt x="23617" y="39539"/>
                  <a:pt x="22182" y="39625"/>
                  <a:pt x="20939" y="40204"/>
                </a:cubicBezTo>
                <a:lnTo>
                  <a:pt x="19138" y="39304"/>
                </a:lnTo>
                <a:cubicBezTo>
                  <a:pt x="22203" y="39089"/>
                  <a:pt x="25203" y="38404"/>
                  <a:pt x="28182" y="37761"/>
                </a:cubicBezTo>
                <a:cubicBezTo>
                  <a:pt x="31204" y="37118"/>
                  <a:pt x="34226" y="36561"/>
                  <a:pt x="37205" y="35746"/>
                </a:cubicBezTo>
                <a:close/>
                <a:moveTo>
                  <a:pt x="37805" y="35661"/>
                </a:moveTo>
                <a:cubicBezTo>
                  <a:pt x="37333" y="36175"/>
                  <a:pt x="36883" y="36689"/>
                  <a:pt x="36412" y="37204"/>
                </a:cubicBezTo>
                <a:cubicBezTo>
                  <a:pt x="33690" y="37954"/>
                  <a:pt x="30882" y="38468"/>
                  <a:pt x="28139" y="39132"/>
                </a:cubicBezTo>
                <a:cubicBezTo>
                  <a:pt x="26789" y="39454"/>
                  <a:pt x="25418" y="39625"/>
                  <a:pt x="24046" y="39882"/>
                </a:cubicBezTo>
                <a:cubicBezTo>
                  <a:pt x="23253" y="40054"/>
                  <a:pt x="22460" y="40182"/>
                  <a:pt x="21667" y="40247"/>
                </a:cubicBezTo>
                <a:cubicBezTo>
                  <a:pt x="21619" y="40249"/>
                  <a:pt x="21578" y="40250"/>
                  <a:pt x="21545" y="40250"/>
                </a:cubicBezTo>
                <a:cubicBezTo>
                  <a:pt x="20937" y="40250"/>
                  <a:pt x="22624" y="39902"/>
                  <a:pt x="22867" y="39861"/>
                </a:cubicBezTo>
                <a:cubicBezTo>
                  <a:pt x="25611" y="39304"/>
                  <a:pt x="28182" y="38146"/>
                  <a:pt x="30968" y="37589"/>
                </a:cubicBezTo>
                <a:cubicBezTo>
                  <a:pt x="33240" y="37161"/>
                  <a:pt x="35726" y="36753"/>
                  <a:pt x="37805" y="35661"/>
                </a:cubicBezTo>
                <a:close/>
                <a:moveTo>
                  <a:pt x="35362" y="37675"/>
                </a:moveTo>
                <a:lnTo>
                  <a:pt x="34526" y="37996"/>
                </a:lnTo>
                <a:cubicBezTo>
                  <a:pt x="33304" y="38468"/>
                  <a:pt x="32040" y="38897"/>
                  <a:pt x="30775" y="39304"/>
                </a:cubicBezTo>
                <a:cubicBezTo>
                  <a:pt x="29511" y="39711"/>
                  <a:pt x="28182" y="40054"/>
                  <a:pt x="26896" y="40461"/>
                </a:cubicBezTo>
                <a:cubicBezTo>
                  <a:pt x="25782" y="40804"/>
                  <a:pt x="24560" y="41018"/>
                  <a:pt x="23489" y="41490"/>
                </a:cubicBezTo>
                <a:lnTo>
                  <a:pt x="21410" y="40440"/>
                </a:lnTo>
                <a:lnTo>
                  <a:pt x="21410" y="40440"/>
                </a:lnTo>
                <a:cubicBezTo>
                  <a:pt x="21531" y="40445"/>
                  <a:pt x="21653" y="40448"/>
                  <a:pt x="21775" y="40448"/>
                </a:cubicBezTo>
                <a:cubicBezTo>
                  <a:pt x="23585" y="40448"/>
                  <a:pt x="25554" y="39881"/>
                  <a:pt x="27261" y="39539"/>
                </a:cubicBezTo>
                <a:cubicBezTo>
                  <a:pt x="29832" y="39004"/>
                  <a:pt x="32383" y="38318"/>
                  <a:pt x="34976" y="37761"/>
                </a:cubicBezTo>
                <a:lnTo>
                  <a:pt x="35362" y="37675"/>
                </a:lnTo>
                <a:close/>
                <a:moveTo>
                  <a:pt x="36004" y="37611"/>
                </a:moveTo>
                <a:lnTo>
                  <a:pt x="36004" y="37611"/>
                </a:lnTo>
                <a:cubicBezTo>
                  <a:pt x="35426" y="38254"/>
                  <a:pt x="34826" y="38875"/>
                  <a:pt x="34247" y="39497"/>
                </a:cubicBezTo>
                <a:cubicBezTo>
                  <a:pt x="32640" y="39904"/>
                  <a:pt x="30947" y="40140"/>
                  <a:pt x="29318" y="40461"/>
                </a:cubicBezTo>
                <a:cubicBezTo>
                  <a:pt x="28354" y="40654"/>
                  <a:pt x="27389" y="40804"/>
                  <a:pt x="26425" y="40997"/>
                </a:cubicBezTo>
                <a:cubicBezTo>
                  <a:pt x="26018" y="41061"/>
                  <a:pt x="25632" y="41168"/>
                  <a:pt x="25246" y="41275"/>
                </a:cubicBezTo>
                <a:cubicBezTo>
                  <a:pt x="25052" y="41350"/>
                  <a:pt x="23954" y="41612"/>
                  <a:pt x="23775" y="41612"/>
                </a:cubicBezTo>
                <a:cubicBezTo>
                  <a:pt x="23698" y="41612"/>
                  <a:pt x="23795" y="41562"/>
                  <a:pt x="24218" y="41425"/>
                </a:cubicBezTo>
                <a:lnTo>
                  <a:pt x="24218" y="41404"/>
                </a:lnTo>
                <a:cubicBezTo>
                  <a:pt x="28161" y="40118"/>
                  <a:pt x="32147" y="39111"/>
                  <a:pt x="36004" y="37611"/>
                </a:cubicBezTo>
                <a:close/>
                <a:moveTo>
                  <a:pt x="32168" y="40140"/>
                </a:moveTo>
                <a:lnTo>
                  <a:pt x="30968" y="40461"/>
                </a:lnTo>
                <a:cubicBezTo>
                  <a:pt x="29018" y="40997"/>
                  <a:pt x="27175" y="41725"/>
                  <a:pt x="25268" y="42390"/>
                </a:cubicBezTo>
                <a:lnTo>
                  <a:pt x="25139" y="42325"/>
                </a:lnTo>
                <a:lnTo>
                  <a:pt x="24046" y="41747"/>
                </a:lnTo>
                <a:cubicBezTo>
                  <a:pt x="25332" y="41704"/>
                  <a:pt x="26704" y="41147"/>
                  <a:pt x="27925" y="40932"/>
                </a:cubicBezTo>
                <a:cubicBezTo>
                  <a:pt x="29339" y="40675"/>
                  <a:pt x="30754" y="40418"/>
                  <a:pt x="32168" y="40140"/>
                </a:cubicBezTo>
                <a:close/>
                <a:moveTo>
                  <a:pt x="33904" y="39861"/>
                </a:moveTo>
                <a:lnTo>
                  <a:pt x="33904" y="39861"/>
                </a:lnTo>
                <a:cubicBezTo>
                  <a:pt x="33690" y="40075"/>
                  <a:pt x="33497" y="40268"/>
                  <a:pt x="33304" y="40482"/>
                </a:cubicBezTo>
                <a:cubicBezTo>
                  <a:pt x="31954" y="40697"/>
                  <a:pt x="30625" y="40997"/>
                  <a:pt x="29318" y="41383"/>
                </a:cubicBezTo>
                <a:cubicBezTo>
                  <a:pt x="28611" y="41575"/>
                  <a:pt x="27925" y="41833"/>
                  <a:pt x="27239" y="42047"/>
                </a:cubicBezTo>
                <a:cubicBezTo>
                  <a:pt x="26961" y="42133"/>
                  <a:pt x="26661" y="42218"/>
                  <a:pt x="26382" y="42283"/>
                </a:cubicBezTo>
                <a:cubicBezTo>
                  <a:pt x="25761" y="42433"/>
                  <a:pt x="25525" y="42475"/>
                  <a:pt x="25482" y="42497"/>
                </a:cubicBezTo>
                <a:lnTo>
                  <a:pt x="25482" y="42497"/>
                </a:lnTo>
                <a:cubicBezTo>
                  <a:pt x="25525" y="42475"/>
                  <a:pt x="25889" y="42368"/>
                  <a:pt x="26082" y="42304"/>
                </a:cubicBezTo>
                <a:cubicBezTo>
                  <a:pt x="28654" y="41340"/>
                  <a:pt x="31290" y="40675"/>
                  <a:pt x="33904" y="39861"/>
                </a:cubicBezTo>
                <a:close/>
                <a:moveTo>
                  <a:pt x="32941" y="40749"/>
                </a:moveTo>
                <a:cubicBezTo>
                  <a:pt x="33161" y="40749"/>
                  <a:pt x="31761" y="41211"/>
                  <a:pt x="31761" y="41211"/>
                </a:cubicBezTo>
                <a:cubicBezTo>
                  <a:pt x="31075" y="41490"/>
                  <a:pt x="30347" y="41704"/>
                  <a:pt x="29661" y="41940"/>
                </a:cubicBezTo>
                <a:cubicBezTo>
                  <a:pt x="28675" y="42261"/>
                  <a:pt x="27646" y="42476"/>
                  <a:pt x="26811" y="43076"/>
                </a:cubicBezTo>
                <a:cubicBezTo>
                  <a:pt x="26789" y="43076"/>
                  <a:pt x="26789" y="43097"/>
                  <a:pt x="26768" y="43118"/>
                </a:cubicBezTo>
                <a:cubicBezTo>
                  <a:pt x="26403" y="42926"/>
                  <a:pt x="26039" y="42754"/>
                  <a:pt x="25675" y="42583"/>
                </a:cubicBezTo>
                <a:cubicBezTo>
                  <a:pt x="26661" y="42433"/>
                  <a:pt x="27625" y="42175"/>
                  <a:pt x="28568" y="41833"/>
                </a:cubicBezTo>
                <a:cubicBezTo>
                  <a:pt x="29875" y="41425"/>
                  <a:pt x="31183" y="41083"/>
                  <a:pt x="32533" y="40825"/>
                </a:cubicBezTo>
                <a:cubicBezTo>
                  <a:pt x="32767" y="40771"/>
                  <a:pt x="32893" y="40749"/>
                  <a:pt x="32941" y="40749"/>
                </a:cubicBezTo>
                <a:close/>
                <a:moveTo>
                  <a:pt x="32815" y="40973"/>
                </a:moveTo>
                <a:cubicBezTo>
                  <a:pt x="32413" y="41395"/>
                  <a:pt x="31991" y="41817"/>
                  <a:pt x="31568" y="42240"/>
                </a:cubicBezTo>
                <a:cubicBezTo>
                  <a:pt x="30754" y="42283"/>
                  <a:pt x="29940" y="42454"/>
                  <a:pt x="29168" y="42711"/>
                </a:cubicBezTo>
                <a:cubicBezTo>
                  <a:pt x="28761" y="42840"/>
                  <a:pt x="28354" y="42947"/>
                  <a:pt x="27968" y="43033"/>
                </a:cubicBezTo>
                <a:cubicBezTo>
                  <a:pt x="27615" y="43105"/>
                  <a:pt x="27404" y="43134"/>
                  <a:pt x="27294" y="43134"/>
                </a:cubicBezTo>
                <a:cubicBezTo>
                  <a:pt x="26882" y="43134"/>
                  <a:pt x="27891" y="42722"/>
                  <a:pt x="28247" y="42604"/>
                </a:cubicBezTo>
                <a:cubicBezTo>
                  <a:pt x="29776" y="42116"/>
                  <a:pt x="31347" y="41669"/>
                  <a:pt x="32815" y="40973"/>
                </a:cubicBezTo>
                <a:close/>
                <a:moveTo>
                  <a:pt x="31183" y="42647"/>
                </a:moveTo>
                <a:lnTo>
                  <a:pt x="31183" y="42647"/>
                </a:lnTo>
                <a:cubicBezTo>
                  <a:pt x="30818" y="43011"/>
                  <a:pt x="30432" y="43397"/>
                  <a:pt x="30068" y="43761"/>
                </a:cubicBezTo>
                <a:cubicBezTo>
                  <a:pt x="30047" y="43761"/>
                  <a:pt x="30047" y="43783"/>
                  <a:pt x="30047" y="43783"/>
                </a:cubicBezTo>
                <a:lnTo>
                  <a:pt x="30025" y="43783"/>
                </a:lnTo>
                <a:cubicBezTo>
                  <a:pt x="29845" y="43741"/>
                  <a:pt x="29665" y="43718"/>
                  <a:pt x="29486" y="43718"/>
                </a:cubicBezTo>
                <a:cubicBezTo>
                  <a:pt x="29387" y="43718"/>
                  <a:pt x="29288" y="43725"/>
                  <a:pt x="29189" y="43740"/>
                </a:cubicBezTo>
                <a:cubicBezTo>
                  <a:pt x="29122" y="43745"/>
                  <a:pt x="29065" y="43748"/>
                  <a:pt x="29017" y="43748"/>
                </a:cubicBezTo>
                <a:cubicBezTo>
                  <a:pt x="28319" y="43748"/>
                  <a:pt x="29594" y="43196"/>
                  <a:pt x="29875" y="43076"/>
                </a:cubicBezTo>
                <a:cubicBezTo>
                  <a:pt x="30325" y="42926"/>
                  <a:pt x="30754" y="42797"/>
                  <a:pt x="31183" y="42647"/>
                </a:cubicBezTo>
                <a:close/>
                <a:moveTo>
                  <a:pt x="31186" y="42403"/>
                </a:moveTo>
                <a:cubicBezTo>
                  <a:pt x="31228" y="42403"/>
                  <a:pt x="31204" y="42423"/>
                  <a:pt x="31075" y="42476"/>
                </a:cubicBezTo>
                <a:cubicBezTo>
                  <a:pt x="30132" y="42840"/>
                  <a:pt x="28932" y="42968"/>
                  <a:pt x="28289" y="43826"/>
                </a:cubicBezTo>
                <a:cubicBezTo>
                  <a:pt x="28268" y="43869"/>
                  <a:pt x="28268" y="43911"/>
                  <a:pt x="28311" y="43933"/>
                </a:cubicBezTo>
                <a:lnTo>
                  <a:pt x="28289" y="43933"/>
                </a:lnTo>
                <a:cubicBezTo>
                  <a:pt x="27904" y="43697"/>
                  <a:pt x="27496" y="43483"/>
                  <a:pt x="27089" y="43268"/>
                </a:cubicBezTo>
                <a:lnTo>
                  <a:pt x="27089" y="43268"/>
                </a:lnTo>
                <a:cubicBezTo>
                  <a:pt x="27148" y="43271"/>
                  <a:pt x="27206" y="43272"/>
                  <a:pt x="27265" y="43272"/>
                </a:cubicBezTo>
                <a:cubicBezTo>
                  <a:pt x="27785" y="43272"/>
                  <a:pt x="28303" y="43187"/>
                  <a:pt x="28804" y="43033"/>
                </a:cubicBezTo>
                <a:cubicBezTo>
                  <a:pt x="29211" y="42926"/>
                  <a:pt x="29618" y="42797"/>
                  <a:pt x="30025" y="42690"/>
                </a:cubicBezTo>
                <a:cubicBezTo>
                  <a:pt x="30092" y="42656"/>
                  <a:pt x="31041" y="42403"/>
                  <a:pt x="31186" y="42403"/>
                </a:cubicBezTo>
                <a:close/>
                <a:moveTo>
                  <a:pt x="28560" y="43973"/>
                </a:moveTo>
                <a:cubicBezTo>
                  <a:pt x="28895" y="43973"/>
                  <a:pt x="29570" y="43997"/>
                  <a:pt x="29618" y="44190"/>
                </a:cubicBezTo>
                <a:cubicBezTo>
                  <a:pt x="29490" y="44319"/>
                  <a:pt x="29361" y="44447"/>
                  <a:pt x="29211" y="44554"/>
                </a:cubicBezTo>
                <a:cubicBezTo>
                  <a:pt x="28954" y="44340"/>
                  <a:pt x="28675" y="44147"/>
                  <a:pt x="28375" y="43976"/>
                </a:cubicBezTo>
                <a:cubicBezTo>
                  <a:pt x="28375" y="43976"/>
                  <a:pt x="28449" y="43973"/>
                  <a:pt x="28560" y="43973"/>
                </a:cubicBezTo>
                <a:close/>
                <a:moveTo>
                  <a:pt x="3001" y="32039"/>
                </a:moveTo>
                <a:cubicBezTo>
                  <a:pt x="7223" y="34396"/>
                  <a:pt x="11681" y="36346"/>
                  <a:pt x="16010" y="38489"/>
                </a:cubicBezTo>
                <a:cubicBezTo>
                  <a:pt x="18817" y="39882"/>
                  <a:pt x="21624" y="41275"/>
                  <a:pt x="24410" y="42711"/>
                </a:cubicBezTo>
                <a:cubicBezTo>
                  <a:pt x="25825" y="43440"/>
                  <a:pt x="27561" y="44083"/>
                  <a:pt x="28825" y="45111"/>
                </a:cubicBezTo>
                <a:cubicBezTo>
                  <a:pt x="28782" y="45283"/>
                  <a:pt x="28739" y="45454"/>
                  <a:pt x="28675" y="45647"/>
                </a:cubicBezTo>
                <a:cubicBezTo>
                  <a:pt x="27068" y="45004"/>
                  <a:pt x="25503" y="44104"/>
                  <a:pt x="23960" y="43333"/>
                </a:cubicBezTo>
                <a:cubicBezTo>
                  <a:pt x="21239" y="41983"/>
                  <a:pt x="18517" y="40611"/>
                  <a:pt x="15817" y="39282"/>
                </a:cubicBezTo>
                <a:cubicBezTo>
                  <a:pt x="14038" y="38404"/>
                  <a:pt x="12195" y="37611"/>
                  <a:pt x="10459" y="36668"/>
                </a:cubicBezTo>
                <a:cubicBezTo>
                  <a:pt x="7973" y="35318"/>
                  <a:pt x="5466" y="33603"/>
                  <a:pt x="2765" y="32725"/>
                </a:cubicBezTo>
                <a:lnTo>
                  <a:pt x="2723" y="32725"/>
                </a:lnTo>
                <a:cubicBezTo>
                  <a:pt x="2830" y="32489"/>
                  <a:pt x="2915" y="32253"/>
                  <a:pt x="3001" y="32039"/>
                </a:cubicBezTo>
                <a:close/>
                <a:moveTo>
                  <a:pt x="2530" y="33346"/>
                </a:moveTo>
                <a:lnTo>
                  <a:pt x="2594" y="33389"/>
                </a:lnTo>
                <a:cubicBezTo>
                  <a:pt x="5294" y="34268"/>
                  <a:pt x="7823" y="36025"/>
                  <a:pt x="10330" y="37375"/>
                </a:cubicBezTo>
                <a:cubicBezTo>
                  <a:pt x="12088" y="38318"/>
                  <a:pt x="13931" y="39111"/>
                  <a:pt x="15688" y="39990"/>
                </a:cubicBezTo>
                <a:cubicBezTo>
                  <a:pt x="18410" y="41340"/>
                  <a:pt x="21132" y="42690"/>
                  <a:pt x="23832" y="44040"/>
                </a:cubicBezTo>
                <a:cubicBezTo>
                  <a:pt x="25353" y="44790"/>
                  <a:pt x="26875" y="45669"/>
                  <a:pt x="28461" y="46290"/>
                </a:cubicBezTo>
                <a:cubicBezTo>
                  <a:pt x="28375" y="46569"/>
                  <a:pt x="28289" y="46847"/>
                  <a:pt x="28225" y="47126"/>
                </a:cubicBezTo>
                <a:cubicBezTo>
                  <a:pt x="23768" y="44811"/>
                  <a:pt x="19138" y="42797"/>
                  <a:pt x="14617" y="40654"/>
                </a:cubicBezTo>
                <a:cubicBezTo>
                  <a:pt x="10459" y="38682"/>
                  <a:pt x="6173" y="36732"/>
                  <a:pt x="2272" y="34289"/>
                </a:cubicBezTo>
                <a:cubicBezTo>
                  <a:pt x="2337" y="33967"/>
                  <a:pt x="2423" y="33667"/>
                  <a:pt x="2530" y="33346"/>
                </a:cubicBezTo>
                <a:close/>
                <a:moveTo>
                  <a:pt x="58892" y="14937"/>
                </a:moveTo>
                <a:cubicBezTo>
                  <a:pt x="58892" y="15151"/>
                  <a:pt x="58935" y="15387"/>
                  <a:pt x="58978" y="15601"/>
                </a:cubicBezTo>
                <a:lnTo>
                  <a:pt x="58957" y="15601"/>
                </a:lnTo>
                <a:cubicBezTo>
                  <a:pt x="56578" y="17766"/>
                  <a:pt x="54499" y="20316"/>
                  <a:pt x="52292" y="22652"/>
                </a:cubicBezTo>
                <a:cubicBezTo>
                  <a:pt x="50106" y="24988"/>
                  <a:pt x="48027" y="27303"/>
                  <a:pt x="45820" y="29553"/>
                </a:cubicBezTo>
                <a:cubicBezTo>
                  <a:pt x="40741" y="34653"/>
                  <a:pt x="35854" y="39925"/>
                  <a:pt x="30904" y="45133"/>
                </a:cubicBezTo>
                <a:cubicBezTo>
                  <a:pt x="30218" y="45862"/>
                  <a:pt x="29532" y="46569"/>
                  <a:pt x="28868" y="47276"/>
                </a:cubicBezTo>
                <a:cubicBezTo>
                  <a:pt x="28954" y="46933"/>
                  <a:pt x="29082" y="46569"/>
                  <a:pt x="29189" y="46226"/>
                </a:cubicBezTo>
                <a:cubicBezTo>
                  <a:pt x="29232" y="46204"/>
                  <a:pt x="29254" y="46183"/>
                  <a:pt x="29297" y="46162"/>
                </a:cubicBezTo>
                <a:cubicBezTo>
                  <a:pt x="30690" y="44919"/>
                  <a:pt x="31911" y="43461"/>
                  <a:pt x="33197" y="42111"/>
                </a:cubicBezTo>
                <a:cubicBezTo>
                  <a:pt x="35919" y="39239"/>
                  <a:pt x="38662" y="36346"/>
                  <a:pt x="41384" y="33475"/>
                </a:cubicBezTo>
                <a:cubicBezTo>
                  <a:pt x="46763" y="27774"/>
                  <a:pt x="52163" y="22073"/>
                  <a:pt x="57542" y="16373"/>
                </a:cubicBezTo>
                <a:cubicBezTo>
                  <a:pt x="57992" y="15901"/>
                  <a:pt x="58421" y="15408"/>
                  <a:pt x="58892" y="14937"/>
                </a:cubicBezTo>
                <a:close/>
                <a:moveTo>
                  <a:pt x="2165" y="35018"/>
                </a:moveTo>
                <a:lnTo>
                  <a:pt x="2165" y="35018"/>
                </a:lnTo>
                <a:cubicBezTo>
                  <a:pt x="6001" y="37375"/>
                  <a:pt x="10202" y="39304"/>
                  <a:pt x="14274" y="41233"/>
                </a:cubicBezTo>
                <a:cubicBezTo>
                  <a:pt x="18860" y="43418"/>
                  <a:pt x="23553" y="45454"/>
                  <a:pt x="28075" y="47812"/>
                </a:cubicBezTo>
                <a:cubicBezTo>
                  <a:pt x="28011" y="48155"/>
                  <a:pt x="27968" y="48519"/>
                  <a:pt x="27968" y="48883"/>
                </a:cubicBezTo>
                <a:cubicBezTo>
                  <a:pt x="26811" y="48112"/>
                  <a:pt x="25375" y="47597"/>
                  <a:pt x="24132" y="46997"/>
                </a:cubicBezTo>
                <a:cubicBezTo>
                  <a:pt x="21260" y="45604"/>
                  <a:pt x="18346" y="44211"/>
                  <a:pt x="15452" y="42818"/>
                </a:cubicBezTo>
                <a:cubicBezTo>
                  <a:pt x="12559" y="41425"/>
                  <a:pt x="9602" y="40011"/>
                  <a:pt x="6687" y="38597"/>
                </a:cubicBezTo>
                <a:cubicBezTo>
                  <a:pt x="5359" y="37932"/>
                  <a:pt x="3387" y="37246"/>
                  <a:pt x="2315" y="36368"/>
                </a:cubicBezTo>
                <a:lnTo>
                  <a:pt x="2294" y="36368"/>
                </a:lnTo>
                <a:cubicBezTo>
                  <a:pt x="2272" y="36346"/>
                  <a:pt x="2230" y="36325"/>
                  <a:pt x="2187" y="36303"/>
                </a:cubicBezTo>
                <a:cubicBezTo>
                  <a:pt x="2122" y="35875"/>
                  <a:pt x="2101" y="35446"/>
                  <a:pt x="2165" y="35018"/>
                </a:cubicBezTo>
                <a:close/>
                <a:moveTo>
                  <a:pt x="59150" y="16351"/>
                </a:moveTo>
                <a:cubicBezTo>
                  <a:pt x="59171" y="16416"/>
                  <a:pt x="59192" y="16459"/>
                  <a:pt x="59214" y="16523"/>
                </a:cubicBezTo>
                <a:cubicBezTo>
                  <a:pt x="58271" y="17209"/>
                  <a:pt x="57478" y="18259"/>
                  <a:pt x="56707" y="19116"/>
                </a:cubicBezTo>
                <a:cubicBezTo>
                  <a:pt x="55099" y="20852"/>
                  <a:pt x="53492" y="22609"/>
                  <a:pt x="51885" y="24367"/>
                </a:cubicBezTo>
                <a:cubicBezTo>
                  <a:pt x="49634" y="26831"/>
                  <a:pt x="47406" y="29317"/>
                  <a:pt x="45091" y="31717"/>
                </a:cubicBezTo>
                <a:cubicBezTo>
                  <a:pt x="39605" y="37418"/>
                  <a:pt x="34054" y="43054"/>
                  <a:pt x="28675" y="48862"/>
                </a:cubicBezTo>
                <a:lnTo>
                  <a:pt x="28632" y="48905"/>
                </a:lnTo>
                <a:cubicBezTo>
                  <a:pt x="28632" y="48733"/>
                  <a:pt x="28632" y="48583"/>
                  <a:pt x="28632" y="48412"/>
                </a:cubicBezTo>
                <a:cubicBezTo>
                  <a:pt x="28697" y="48390"/>
                  <a:pt x="28761" y="48369"/>
                  <a:pt x="28804" y="48305"/>
                </a:cubicBezTo>
                <a:cubicBezTo>
                  <a:pt x="37890" y="38425"/>
                  <a:pt x="47363" y="28846"/>
                  <a:pt x="56556" y="19073"/>
                </a:cubicBezTo>
                <a:cubicBezTo>
                  <a:pt x="57414" y="18173"/>
                  <a:pt x="58250" y="17209"/>
                  <a:pt x="59150" y="16351"/>
                </a:cubicBezTo>
                <a:close/>
                <a:moveTo>
                  <a:pt x="2680" y="37439"/>
                </a:moveTo>
                <a:lnTo>
                  <a:pt x="2680" y="37439"/>
                </a:lnTo>
                <a:cubicBezTo>
                  <a:pt x="3708" y="38039"/>
                  <a:pt x="4951" y="38511"/>
                  <a:pt x="5959" y="38982"/>
                </a:cubicBezTo>
                <a:cubicBezTo>
                  <a:pt x="8830" y="40397"/>
                  <a:pt x="11723" y="41790"/>
                  <a:pt x="14617" y="43183"/>
                </a:cubicBezTo>
                <a:cubicBezTo>
                  <a:pt x="17553" y="44576"/>
                  <a:pt x="20489" y="45990"/>
                  <a:pt x="23425" y="47405"/>
                </a:cubicBezTo>
                <a:cubicBezTo>
                  <a:pt x="24882" y="48112"/>
                  <a:pt x="26618" y="48733"/>
                  <a:pt x="27946" y="49698"/>
                </a:cubicBezTo>
                <a:cubicBezTo>
                  <a:pt x="27989" y="49719"/>
                  <a:pt x="28032" y="49741"/>
                  <a:pt x="28075" y="49741"/>
                </a:cubicBezTo>
                <a:cubicBezTo>
                  <a:pt x="28161" y="50062"/>
                  <a:pt x="28289" y="50383"/>
                  <a:pt x="28482" y="50662"/>
                </a:cubicBezTo>
                <a:cubicBezTo>
                  <a:pt x="24175" y="48926"/>
                  <a:pt x="20017" y="46590"/>
                  <a:pt x="15881" y="44533"/>
                </a:cubicBezTo>
                <a:cubicBezTo>
                  <a:pt x="13031" y="43118"/>
                  <a:pt x="10180" y="41683"/>
                  <a:pt x="7352" y="40204"/>
                </a:cubicBezTo>
                <a:cubicBezTo>
                  <a:pt x="5851" y="39411"/>
                  <a:pt x="4201" y="38682"/>
                  <a:pt x="2808" y="37675"/>
                </a:cubicBezTo>
                <a:cubicBezTo>
                  <a:pt x="2787" y="37654"/>
                  <a:pt x="2765" y="37632"/>
                  <a:pt x="2723" y="37611"/>
                </a:cubicBezTo>
                <a:cubicBezTo>
                  <a:pt x="2744" y="37546"/>
                  <a:pt x="2723" y="37482"/>
                  <a:pt x="2680" y="37439"/>
                </a:cubicBezTo>
                <a:close/>
                <a:moveTo>
                  <a:pt x="59557" y="17144"/>
                </a:moveTo>
                <a:cubicBezTo>
                  <a:pt x="59707" y="17402"/>
                  <a:pt x="59943" y="17616"/>
                  <a:pt x="60200" y="17744"/>
                </a:cubicBezTo>
                <a:cubicBezTo>
                  <a:pt x="59964" y="18087"/>
                  <a:pt x="59535" y="18537"/>
                  <a:pt x="59321" y="18795"/>
                </a:cubicBezTo>
                <a:cubicBezTo>
                  <a:pt x="58442" y="19802"/>
                  <a:pt x="57542" y="20788"/>
                  <a:pt x="56642" y="21773"/>
                </a:cubicBezTo>
                <a:cubicBezTo>
                  <a:pt x="53921" y="24731"/>
                  <a:pt x="51156" y="27667"/>
                  <a:pt x="48391" y="30581"/>
                </a:cubicBezTo>
                <a:cubicBezTo>
                  <a:pt x="42755" y="36539"/>
                  <a:pt x="37076" y="42476"/>
                  <a:pt x="31440" y="48433"/>
                </a:cubicBezTo>
                <a:cubicBezTo>
                  <a:pt x="30732" y="49162"/>
                  <a:pt x="30025" y="49891"/>
                  <a:pt x="29339" y="50662"/>
                </a:cubicBezTo>
                <a:cubicBezTo>
                  <a:pt x="29104" y="50383"/>
                  <a:pt x="28911" y="50062"/>
                  <a:pt x="28782" y="49719"/>
                </a:cubicBezTo>
                <a:cubicBezTo>
                  <a:pt x="28825" y="49698"/>
                  <a:pt x="28868" y="49676"/>
                  <a:pt x="28889" y="49633"/>
                </a:cubicBezTo>
                <a:cubicBezTo>
                  <a:pt x="30882" y="47362"/>
                  <a:pt x="33047" y="45240"/>
                  <a:pt x="35147" y="43054"/>
                </a:cubicBezTo>
                <a:cubicBezTo>
                  <a:pt x="38298" y="39754"/>
                  <a:pt x="41448" y="36475"/>
                  <a:pt x="44620" y="33196"/>
                </a:cubicBezTo>
                <a:cubicBezTo>
                  <a:pt x="49634" y="27988"/>
                  <a:pt x="54221" y="22309"/>
                  <a:pt x="59407" y="17273"/>
                </a:cubicBezTo>
                <a:lnTo>
                  <a:pt x="59557" y="17144"/>
                </a:lnTo>
                <a:close/>
                <a:moveTo>
                  <a:pt x="31586" y="0"/>
                </a:moveTo>
                <a:cubicBezTo>
                  <a:pt x="31503" y="0"/>
                  <a:pt x="31419" y="34"/>
                  <a:pt x="31375" y="107"/>
                </a:cubicBezTo>
                <a:cubicBezTo>
                  <a:pt x="25953" y="5207"/>
                  <a:pt x="21024" y="10822"/>
                  <a:pt x="15967" y="16287"/>
                </a:cubicBezTo>
                <a:cubicBezTo>
                  <a:pt x="11381" y="21238"/>
                  <a:pt x="6623" y="26102"/>
                  <a:pt x="2315" y="31310"/>
                </a:cubicBezTo>
                <a:cubicBezTo>
                  <a:pt x="387" y="32617"/>
                  <a:pt x="1" y="37161"/>
                  <a:pt x="2380" y="38189"/>
                </a:cubicBezTo>
                <a:cubicBezTo>
                  <a:pt x="3773" y="39239"/>
                  <a:pt x="5487" y="39990"/>
                  <a:pt x="7030" y="40782"/>
                </a:cubicBezTo>
                <a:cubicBezTo>
                  <a:pt x="9859" y="42261"/>
                  <a:pt x="12688" y="43697"/>
                  <a:pt x="15538" y="45111"/>
                </a:cubicBezTo>
                <a:cubicBezTo>
                  <a:pt x="19996" y="47340"/>
                  <a:pt x="24475" y="49848"/>
                  <a:pt x="29147" y="51626"/>
                </a:cubicBezTo>
                <a:cubicBezTo>
                  <a:pt x="29188" y="51650"/>
                  <a:pt x="29230" y="51661"/>
                  <a:pt x="29271" y="51661"/>
                </a:cubicBezTo>
                <a:cubicBezTo>
                  <a:pt x="29381" y="51661"/>
                  <a:pt x="29480" y="51585"/>
                  <a:pt x="29511" y="51476"/>
                </a:cubicBezTo>
                <a:cubicBezTo>
                  <a:pt x="29554" y="51455"/>
                  <a:pt x="29597" y="51434"/>
                  <a:pt x="29618" y="51391"/>
                </a:cubicBezTo>
                <a:cubicBezTo>
                  <a:pt x="33647" y="46719"/>
                  <a:pt x="38126" y="42390"/>
                  <a:pt x="42391" y="37932"/>
                </a:cubicBezTo>
                <a:cubicBezTo>
                  <a:pt x="47963" y="32060"/>
                  <a:pt x="53599" y="26231"/>
                  <a:pt x="59000" y="20188"/>
                </a:cubicBezTo>
                <a:cubicBezTo>
                  <a:pt x="59643" y="19480"/>
                  <a:pt x="60735" y="18580"/>
                  <a:pt x="61078" y="17616"/>
                </a:cubicBezTo>
                <a:cubicBezTo>
                  <a:pt x="61121" y="17509"/>
                  <a:pt x="61078" y="17380"/>
                  <a:pt x="60993" y="17294"/>
                </a:cubicBezTo>
                <a:cubicBezTo>
                  <a:pt x="60928" y="17230"/>
                  <a:pt x="60821" y="17187"/>
                  <a:pt x="60735" y="17187"/>
                </a:cubicBezTo>
                <a:cubicBezTo>
                  <a:pt x="60729" y="17187"/>
                  <a:pt x="60723" y="17188"/>
                  <a:pt x="60717" y="17188"/>
                </a:cubicBezTo>
                <a:cubicBezTo>
                  <a:pt x="60129" y="17188"/>
                  <a:pt x="59834" y="16197"/>
                  <a:pt x="59707" y="15773"/>
                </a:cubicBezTo>
                <a:cubicBezTo>
                  <a:pt x="59407" y="14723"/>
                  <a:pt x="59514" y="13587"/>
                  <a:pt x="59964" y="12601"/>
                </a:cubicBezTo>
                <a:cubicBezTo>
                  <a:pt x="60028" y="12537"/>
                  <a:pt x="60050" y="12451"/>
                  <a:pt x="60028" y="12365"/>
                </a:cubicBezTo>
                <a:cubicBezTo>
                  <a:pt x="60028" y="12258"/>
                  <a:pt x="59964" y="12151"/>
                  <a:pt x="59857" y="12108"/>
                </a:cubicBezTo>
                <a:cubicBezTo>
                  <a:pt x="55699" y="10265"/>
                  <a:pt x="51542" y="8358"/>
                  <a:pt x="47363" y="6536"/>
                </a:cubicBezTo>
                <a:cubicBezTo>
                  <a:pt x="42219" y="4264"/>
                  <a:pt x="37055" y="1821"/>
                  <a:pt x="31697" y="21"/>
                </a:cubicBezTo>
                <a:cubicBezTo>
                  <a:pt x="31663" y="8"/>
                  <a:pt x="31625" y="0"/>
                  <a:pt x="315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00" name="Google Shape;9600;p75"/>
          <p:cNvSpPr/>
          <p:nvPr/>
        </p:nvSpPr>
        <p:spPr>
          <a:xfrm>
            <a:off x="1830896" y="2782699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01" name="Google Shape;9601;p75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02" name="Google Shape;9602;p75"/>
          <p:cNvSpPr/>
          <p:nvPr/>
        </p:nvSpPr>
        <p:spPr>
          <a:xfrm>
            <a:off x="8365877" y="264769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03" name="Google Shape;9603;p75"/>
          <p:cNvSpPr/>
          <p:nvPr/>
        </p:nvSpPr>
        <p:spPr>
          <a:xfrm>
            <a:off x="3550550" y="264877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04" name="Google Shape;9604;p75"/>
          <p:cNvSpPr/>
          <p:nvPr/>
        </p:nvSpPr>
        <p:spPr>
          <a:xfrm>
            <a:off x="8688725" y="3363802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05" name="Google Shape;9605;p75"/>
          <p:cNvSpPr/>
          <p:nvPr/>
        </p:nvSpPr>
        <p:spPr>
          <a:xfrm>
            <a:off x="1462033" y="174795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06" name="Google Shape;9606;p75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07" name="Google Shape;9607;p75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08" name="Google Shape;9608;p75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09" name="Google Shape;9609;p75"/>
          <p:cNvSpPr/>
          <p:nvPr/>
        </p:nvSpPr>
        <p:spPr>
          <a:xfrm>
            <a:off x="1498600" y="999091"/>
            <a:ext cx="167398" cy="170868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10" name="Google Shape;9610;p75"/>
          <p:cNvSpPr/>
          <p:nvPr/>
        </p:nvSpPr>
        <p:spPr>
          <a:xfrm>
            <a:off x="7163596" y="47672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11" name="Google Shape;9611;p75"/>
          <p:cNvSpPr/>
          <p:nvPr/>
        </p:nvSpPr>
        <p:spPr>
          <a:xfrm>
            <a:off x="8484947" y="19025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12" name="Google Shape;9612;p75"/>
          <p:cNvSpPr/>
          <p:nvPr/>
        </p:nvSpPr>
        <p:spPr>
          <a:xfrm>
            <a:off x="7119569" y="734357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13" name="Google Shape;9613;p75"/>
          <p:cNvSpPr/>
          <p:nvPr/>
        </p:nvSpPr>
        <p:spPr>
          <a:xfrm>
            <a:off x="1204294" y="250486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14" name="Google Shape;9614;p75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15" name="Google Shape;9615;p75"/>
          <p:cNvSpPr/>
          <p:nvPr/>
        </p:nvSpPr>
        <p:spPr>
          <a:xfrm>
            <a:off x="3290120" y="4172433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16" name="Google Shape;9616;p75"/>
          <p:cNvSpPr/>
          <p:nvPr/>
        </p:nvSpPr>
        <p:spPr>
          <a:xfrm>
            <a:off x="2594361" y="247182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17" name="Google Shape;9617;p75"/>
          <p:cNvSpPr/>
          <p:nvPr/>
        </p:nvSpPr>
        <p:spPr>
          <a:xfrm>
            <a:off x="7368805" y="2173917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18" name="Google Shape;9618;p75"/>
          <p:cNvSpPr/>
          <p:nvPr/>
        </p:nvSpPr>
        <p:spPr>
          <a:xfrm>
            <a:off x="6795876" y="3059968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19" name="Google Shape;9619;p75"/>
          <p:cNvSpPr/>
          <p:nvPr/>
        </p:nvSpPr>
        <p:spPr>
          <a:xfrm>
            <a:off x="5737215" y="4287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20" name="Google Shape;9620;p75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21" name="Google Shape;9621;p75"/>
          <p:cNvSpPr/>
          <p:nvPr/>
        </p:nvSpPr>
        <p:spPr>
          <a:xfrm>
            <a:off x="6516307" y="2149066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22" name="Google Shape;9622;p75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23" name="Google Shape;9623;p75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24" name="Google Shape;9624;p75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25" name="Google Shape;9625;p75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26" name="Google Shape;9626;p75"/>
          <p:cNvSpPr/>
          <p:nvPr/>
        </p:nvSpPr>
        <p:spPr>
          <a:xfrm>
            <a:off x="2164195" y="3153520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27" name="Google Shape;9627;p75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28" name="Google Shape;9628;p75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29" name="Google Shape;9629;p75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30" name="Google Shape;9630;p75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31" name="Google Shape;9631;p75"/>
          <p:cNvSpPr/>
          <p:nvPr/>
        </p:nvSpPr>
        <p:spPr>
          <a:xfrm>
            <a:off x="6369504" y="423901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32" name="Google Shape;9632;p75"/>
          <p:cNvSpPr/>
          <p:nvPr/>
        </p:nvSpPr>
        <p:spPr>
          <a:xfrm>
            <a:off x="4901723" y="84266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33" name="Google Shape;9633;p75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34" name="Google Shape;9634;p75"/>
          <p:cNvSpPr/>
          <p:nvPr/>
        </p:nvSpPr>
        <p:spPr>
          <a:xfrm>
            <a:off x="7435327" y="3325737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35" name="Google Shape;9635;p75"/>
          <p:cNvSpPr/>
          <p:nvPr/>
        </p:nvSpPr>
        <p:spPr>
          <a:xfrm>
            <a:off x="7863995" y="167041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36" name="Google Shape;9636;p75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37" name="Google Shape;9637;p75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38" name="Google Shape;9638;p75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39" name="Google Shape;9639;p75"/>
          <p:cNvSpPr/>
          <p:nvPr/>
        </p:nvSpPr>
        <p:spPr>
          <a:xfrm>
            <a:off x="8665065" y="1357569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40" name="Google Shape;9640;p75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41" name="Google Shape;9641;p75"/>
          <p:cNvSpPr/>
          <p:nvPr/>
        </p:nvSpPr>
        <p:spPr>
          <a:xfrm>
            <a:off x="1525174" y="3261606"/>
            <a:ext cx="32753" cy="43295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42" name="Google Shape;9642;p75"/>
          <p:cNvSpPr/>
          <p:nvPr/>
        </p:nvSpPr>
        <p:spPr>
          <a:xfrm>
            <a:off x="3005954" y="4599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9643" name="Shape 9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44" name="Google Shape;9644;p76"/>
          <p:cNvSpPr txBox="1"/>
          <p:nvPr>
            <p:ph type="title"/>
          </p:nvPr>
        </p:nvSpPr>
        <p:spPr>
          <a:xfrm>
            <a:off x="712350" y="314669"/>
            <a:ext cx="7719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9645" name="Google Shape;9645;p76"/>
          <p:cNvSpPr txBox="1"/>
          <p:nvPr>
            <p:ph idx="1" type="subTitle"/>
          </p:nvPr>
        </p:nvSpPr>
        <p:spPr>
          <a:xfrm>
            <a:off x="709875" y="1009484"/>
            <a:ext cx="7719300" cy="357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AutoNum type="arabicPeriod"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9pPr>
          </a:lstStyle>
          <a:p/>
        </p:txBody>
      </p:sp>
      <p:grpSp>
        <p:nvGrpSpPr>
          <p:cNvPr id="9646" name="Google Shape;9646;p76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9647" name="Google Shape;9647;p76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48" name="Google Shape;9648;p76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49" name="Google Shape;9649;p76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50" name="Google Shape;9650;p76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51" name="Google Shape;9651;p76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52" name="Google Shape;9652;p76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53" name="Google Shape;9653;p76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54" name="Google Shape;9654;p76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55" name="Google Shape;9655;p76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56" name="Google Shape;9656;p76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57" name="Google Shape;9657;p76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58" name="Google Shape;9658;p76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59" name="Google Shape;9659;p76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60" name="Google Shape;9660;p76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61" name="Google Shape;9661;p76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62" name="Google Shape;9662;p76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63" name="Google Shape;9663;p76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64" name="Google Shape;9664;p76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65" name="Google Shape;9665;p76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66" name="Google Shape;9666;p76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67" name="Google Shape;9667;p76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68" name="Google Shape;9668;p76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69" name="Google Shape;9669;p76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70" name="Google Shape;9670;p76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671" name="Google Shape;9671;p76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9672" name="Google Shape;9672;p76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73" name="Google Shape;9673;p76"/>
          <p:cNvSpPr/>
          <p:nvPr/>
        </p:nvSpPr>
        <p:spPr>
          <a:xfrm>
            <a:off x="8371727" y="100519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74" name="Google Shape;9674;p76"/>
          <p:cNvSpPr/>
          <p:nvPr/>
        </p:nvSpPr>
        <p:spPr>
          <a:xfrm>
            <a:off x="68200" y="887377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75" name="Google Shape;9675;p76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76" name="Google Shape;9676;p76"/>
          <p:cNvSpPr/>
          <p:nvPr/>
        </p:nvSpPr>
        <p:spPr>
          <a:xfrm>
            <a:off x="1202808" y="4689928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77" name="Google Shape;9677;p76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78" name="Google Shape;9678;p76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79" name="Google Shape;9679;p76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80" name="Google Shape;9680;p76"/>
          <p:cNvSpPr/>
          <p:nvPr/>
        </p:nvSpPr>
        <p:spPr>
          <a:xfrm>
            <a:off x="238125" y="3153516"/>
            <a:ext cx="167398" cy="170868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81" name="Google Shape;9681;p76"/>
          <p:cNvSpPr/>
          <p:nvPr/>
        </p:nvSpPr>
        <p:spPr>
          <a:xfrm>
            <a:off x="8921021" y="879466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82" name="Google Shape;9682;p76"/>
          <p:cNvSpPr/>
          <p:nvPr/>
        </p:nvSpPr>
        <p:spPr>
          <a:xfrm>
            <a:off x="8484947" y="19025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83" name="Google Shape;9683;p76"/>
          <p:cNvSpPr/>
          <p:nvPr/>
        </p:nvSpPr>
        <p:spPr>
          <a:xfrm>
            <a:off x="7119569" y="734357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84" name="Google Shape;9684;p76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85" name="Google Shape;9685;p76"/>
          <p:cNvSpPr/>
          <p:nvPr/>
        </p:nvSpPr>
        <p:spPr>
          <a:xfrm>
            <a:off x="5737215" y="4287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86" name="Google Shape;9686;p76"/>
          <p:cNvSpPr/>
          <p:nvPr/>
        </p:nvSpPr>
        <p:spPr>
          <a:xfrm>
            <a:off x="6779539" y="48401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87" name="Google Shape;9687;p76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88" name="Google Shape;9688;p76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89" name="Google Shape;9689;p76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90" name="Google Shape;9690;p76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91" name="Google Shape;9691;p76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92" name="Google Shape;9692;p76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93" name="Google Shape;9693;p76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94" name="Google Shape;9694;p76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95" name="Google Shape;9695;p76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96" name="Google Shape;9696;p76"/>
          <p:cNvSpPr/>
          <p:nvPr/>
        </p:nvSpPr>
        <p:spPr>
          <a:xfrm>
            <a:off x="8883127" y="3325737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97" name="Google Shape;9697;p76"/>
          <p:cNvSpPr/>
          <p:nvPr/>
        </p:nvSpPr>
        <p:spPr>
          <a:xfrm>
            <a:off x="8731904" y="39619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98" name="Google Shape;9698;p76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99" name="Google Shape;9699;p76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00" name="Google Shape;9700;p76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01" name="Google Shape;9701;p76"/>
          <p:cNvSpPr/>
          <p:nvPr/>
        </p:nvSpPr>
        <p:spPr>
          <a:xfrm>
            <a:off x="3934862" y="4948506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02" name="Google Shape;9702;p76"/>
          <p:cNvSpPr/>
          <p:nvPr/>
        </p:nvSpPr>
        <p:spPr>
          <a:xfrm>
            <a:off x="2884029" y="4952181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9703" name="Shape 9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04" name="Google Shape;9704;p77"/>
          <p:cNvSpPr txBox="1"/>
          <p:nvPr>
            <p:ph type="title"/>
          </p:nvPr>
        </p:nvSpPr>
        <p:spPr>
          <a:xfrm>
            <a:off x="689400" y="318063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9705" name="Google Shape;9705;p77"/>
          <p:cNvSpPr txBox="1"/>
          <p:nvPr>
            <p:ph idx="1" type="subTitle"/>
          </p:nvPr>
        </p:nvSpPr>
        <p:spPr>
          <a:xfrm>
            <a:off x="1138550" y="3658054"/>
            <a:ext cx="2963700" cy="119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9706" name="Google Shape;9706;p77"/>
          <p:cNvSpPr txBox="1"/>
          <p:nvPr>
            <p:ph idx="2" type="subTitle"/>
          </p:nvPr>
        </p:nvSpPr>
        <p:spPr>
          <a:xfrm>
            <a:off x="4990750" y="3658054"/>
            <a:ext cx="2963700" cy="119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9707" name="Google Shape;9707;p77"/>
          <p:cNvSpPr txBox="1"/>
          <p:nvPr>
            <p:ph idx="3" type="subTitle"/>
          </p:nvPr>
        </p:nvSpPr>
        <p:spPr>
          <a:xfrm>
            <a:off x="1123700" y="3115563"/>
            <a:ext cx="2993400" cy="42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9708" name="Google Shape;9708;p77"/>
          <p:cNvSpPr txBox="1"/>
          <p:nvPr>
            <p:ph idx="4" type="subTitle"/>
          </p:nvPr>
        </p:nvSpPr>
        <p:spPr>
          <a:xfrm>
            <a:off x="4975900" y="3115563"/>
            <a:ext cx="2993400" cy="42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9709" name="Google Shape;9709;p77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9710" name="Google Shape;9710;p77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11" name="Google Shape;9711;p77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12" name="Google Shape;9712;p77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13" name="Google Shape;9713;p77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14" name="Google Shape;9714;p77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15" name="Google Shape;9715;p77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16" name="Google Shape;9716;p77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17" name="Google Shape;9717;p77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18" name="Google Shape;9718;p77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19" name="Google Shape;9719;p77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20" name="Google Shape;9720;p77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21" name="Google Shape;9721;p77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22" name="Google Shape;9722;p77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23" name="Google Shape;9723;p77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24" name="Google Shape;9724;p77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25" name="Google Shape;9725;p77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26" name="Google Shape;9726;p77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27" name="Google Shape;9727;p77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28" name="Google Shape;9728;p77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29" name="Google Shape;9729;p77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30" name="Google Shape;9730;p77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31" name="Google Shape;9731;p77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32" name="Google Shape;9732;p77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33" name="Google Shape;9733;p77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34" name="Google Shape;9734;p77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9735" name="Google Shape;9735;p77"/>
          <p:cNvSpPr/>
          <p:nvPr/>
        </p:nvSpPr>
        <p:spPr>
          <a:xfrm>
            <a:off x="460796" y="2719986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36" name="Google Shape;9736;p77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37" name="Google Shape;9737;p77"/>
          <p:cNvSpPr/>
          <p:nvPr/>
        </p:nvSpPr>
        <p:spPr>
          <a:xfrm>
            <a:off x="237500" y="747602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38" name="Google Shape;9738;p77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39" name="Google Shape;9739;p77"/>
          <p:cNvSpPr/>
          <p:nvPr/>
        </p:nvSpPr>
        <p:spPr>
          <a:xfrm>
            <a:off x="2778808" y="152403"/>
            <a:ext cx="159037" cy="262748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40" name="Google Shape;9740;p77"/>
          <p:cNvSpPr/>
          <p:nvPr/>
        </p:nvSpPr>
        <p:spPr>
          <a:xfrm>
            <a:off x="745650" y="1431091"/>
            <a:ext cx="167398" cy="170868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41" name="Google Shape;9741;p77"/>
          <p:cNvSpPr/>
          <p:nvPr/>
        </p:nvSpPr>
        <p:spPr>
          <a:xfrm>
            <a:off x="4024346" y="1975016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42" name="Google Shape;9742;p77"/>
          <p:cNvSpPr/>
          <p:nvPr/>
        </p:nvSpPr>
        <p:spPr>
          <a:xfrm>
            <a:off x="8275772" y="5886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43" name="Google Shape;9743;p77"/>
          <p:cNvSpPr/>
          <p:nvPr/>
        </p:nvSpPr>
        <p:spPr>
          <a:xfrm>
            <a:off x="1204294" y="250486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44" name="Google Shape;9744;p77"/>
          <p:cNvSpPr/>
          <p:nvPr/>
        </p:nvSpPr>
        <p:spPr>
          <a:xfrm>
            <a:off x="7913842" y="34030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45" name="Google Shape;9745;p77"/>
          <p:cNvSpPr/>
          <p:nvPr/>
        </p:nvSpPr>
        <p:spPr>
          <a:xfrm>
            <a:off x="8275780" y="1240742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46" name="Google Shape;9746;p77"/>
          <p:cNvSpPr/>
          <p:nvPr/>
        </p:nvSpPr>
        <p:spPr>
          <a:xfrm>
            <a:off x="8858215" y="2201335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47" name="Google Shape;9747;p77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48" name="Google Shape;9748;p77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49" name="Google Shape;9749;p77"/>
          <p:cNvSpPr/>
          <p:nvPr/>
        </p:nvSpPr>
        <p:spPr>
          <a:xfrm>
            <a:off x="147870" y="4417345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50" name="Google Shape;9750;p77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51" name="Google Shape;9751;p77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52" name="Google Shape;9752;p77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53" name="Google Shape;9753;p77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54" name="Google Shape;9754;p77"/>
          <p:cNvSpPr/>
          <p:nvPr/>
        </p:nvSpPr>
        <p:spPr>
          <a:xfrm>
            <a:off x="9036129" y="296976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55" name="Google Shape;9755;p77"/>
          <p:cNvSpPr/>
          <p:nvPr/>
        </p:nvSpPr>
        <p:spPr>
          <a:xfrm>
            <a:off x="8859898" y="330941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56" name="Google Shape;9756;p77"/>
          <p:cNvSpPr/>
          <p:nvPr/>
        </p:nvSpPr>
        <p:spPr>
          <a:xfrm>
            <a:off x="475547" y="420605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57" name="Google Shape;9757;p77"/>
          <p:cNvSpPr/>
          <p:nvPr/>
        </p:nvSpPr>
        <p:spPr>
          <a:xfrm>
            <a:off x="8855945" y="109351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58" name="Google Shape;9758;p77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59" name="Google Shape;9759;p77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60" name="Google Shape;9760;p77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61" name="Google Shape;9761;p77"/>
          <p:cNvSpPr/>
          <p:nvPr/>
        </p:nvSpPr>
        <p:spPr>
          <a:xfrm>
            <a:off x="8842940" y="4241757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62" name="Google Shape;9762;p77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63" name="Google Shape;9763;p77"/>
          <p:cNvSpPr/>
          <p:nvPr/>
        </p:nvSpPr>
        <p:spPr>
          <a:xfrm>
            <a:off x="4601025" y="24403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9764" name="Shape 9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65" name="Google Shape;9765;p78"/>
          <p:cNvSpPr txBox="1"/>
          <p:nvPr>
            <p:ph type="title"/>
          </p:nvPr>
        </p:nvSpPr>
        <p:spPr>
          <a:xfrm>
            <a:off x="714850" y="312975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9766" name="Google Shape;9766;p78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9767" name="Google Shape;9767;p78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68" name="Google Shape;9768;p78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69" name="Google Shape;9769;p78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70" name="Google Shape;9770;p78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71" name="Google Shape;9771;p78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72" name="Google Shape;9772;p78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73" name="Google Shape;9773;p78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74" name="Google Shape;9774;p78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75" name="Google Shape;9775;p78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76" name="Google Shape;9776;p78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77" name="Google Shape;9777;p78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78" name="Google Shape;9778;p78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79" name="Google Shape;9779;p78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80" name="Google Shape;9780;p78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81" name="Google Shape;9781;p78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82" name="Google Shape;9782;p78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83" name="Google Shape;9783;p78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84" name="Google Shape;9784;p78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85" name="Google Shape;9785;p78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86" name="Google Shape;9786;p78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87" name="Google Shape;9787;p78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88" name="Google Shape;9788;p78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89" name="Google Shape;9789;p78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90" name="Google Shape;9790;p78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791" name="Google Shape;9791;p78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9792" name="Google Shape;9792;p78"/>
          <p:cNvSpPr/>
          <p:nvPr/>
        </p:nvSpPr>
        <p:spPr>
          <a:xfrm>
            <a:off x="394809" y="2460274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93" name="Google Shape;9793;p78"/>
          <p:cNvSpPr/>
          <p:nvPr/>
        </p:nvSpPr>
        <p:spPr>
          <a:xfrm>
            <a:off x="336132" y="4791195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94" name="Google Shape;9794;p78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95" name="Google Shape;9795;p78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96" name="Google Shape;9796;p78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97" name="Google Shape;9797;p78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98" name="Google Shape;9798;p78"/>
          <p:cNvSpPr/>
          <p:nvPr/>
        </p:nvSpPr>
        <p:spPr>
          <a:xfrm>
            <a:off x="186800" y="933403"/>
            <a:ext cx="167398" cy="170868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99" name="Google Shape;9799;p78"/>
          <p:cNvSpPr/>
          <p:nvPr/>
        </p:nvSpPr>
        <p:spPr>
          <a:xfrm>
            <a:off x="8786946" y="42624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0" name="Google Shape;9800;p78"/>
          <p:cNvSpPr/>
          <p:nvPr/>
        </p:nvSpPr>
        <p:spPr>
          <a:xfrm>
            <a:off x="8854597" y="140282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1" name="Google Shape;9801;p78"/>
          <p:cNvSpPr/>
          <p:nvPr/>
        </p:nvSpPr>
        <p:spPr>
          <a:xfrm>
            <a:off x="8100394" y="4800530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2" name="Google Shape;9802;p78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3" name="Google Shape;9803;p78"/>
          <p:cNvSpPr/>
          <p:nvPr/>
        </p:nvSpPr>
        <p:spPr>
          <a:xfrm>
            <a:off x="2871020" y="4840108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4" name="Google Shape;9804;p78"/>
          <p:cNvSpPr/>
          <p:nvPr/>
        </p:nvSpPr>
        <p:spPr>
          <a:xfrm>
            <a:off x="5039702" y="33747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5" name="Google Shape;9805;p78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6" name="Google Shape;9806;p78"/>
          <p:cNvSpPr/>
          <p:nvPr/>
        </p:nvSpPr>
        <p:spPr>
          <a:xfrm>
            <a:off x="8291782" y="151941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7" name="Google Shape;9807;p78"/>
          <p:cNvSpPr/>
          <p:nvPr/>
        </p:nvSpPr>
        <p:spPr>
          <a:xfrm>
            <a:off x="8786952" y="388404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8" name="Google Shape;9808;p78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9" name="Google Shape;9809;p78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10" name="Google Shape;9810;p78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11" name="Google Shape;9811;p78"/>
          <p:cNvSpPr/>
          <p:nvPr/>
        </p:nvSpPr>
        <p:spPr>
          <a:xfrm>
            <a:off x="1607920" y="4919458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12" name="Google Shape;9812;p78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13" name="Google Shape;9813;p78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14" name="Google Shape;9814;p78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15" name="Google Shape;9815;p78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16" name="Google Shape;9816;p78"/>
          <p:cNvSpPr/>
          <p:nvPr/>
        </p:nvSpPr>
        <p:spPr>
          <a:xfrm>
            <a:off x="8857427" y="4718812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17" name="Google Shape;9817;p78"/>
          <p:cNvSpPr/>
          <p:nvPr/>
        </p:nvSpPr>
        <p:spPr>
          <a:xfrm>
            <a:off x="8854595" y="167041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18" name="Google Shape;9818;p78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19" name="Google Shape;9819;p78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20" name="Google Shape;9820;p78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21" name="Google Shape;9821;p78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22" name="Google Shape;9822;p78"/>
          <p:cNvSpPr/>
          <p:nvPr/>
        </p:nvSpPr>
        <p:spPr>
          <a:xfrm>
            <a:off x="2596041" y="4919118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9823" name="Shape 98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24" name="Google Shape;9824;p79"/>
          <p:cNvSpPr txBox="1"/>
          <p:nvPr>
            <p:ph type="title"/>
          </p:nvPr>
        </p:nvSpPr>
        <p:spPr>
          <a:xfrm>
            <a:off x="714850" y="313152"/>
            <a:ext cx="7714200" cy="125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9825" name="Google Shape;9825;p79"/>
          <p:cNvSpPr txBox="1"/>
          <p:nvPr>
            <p:ph idx="1" type="subTitle"/>
          </p:nvPr>
        </p:nvSpPr>
        <p:spPr>
          <a:xfrm>
            <a:off x="4619475" y="1567998"/>
            <a:ext cx="3581700" cy="24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66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Font typeface="Nunito Light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9826" name="Google Shape;9826;p79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9827" name="Google Shape;9827;p79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828" name="Google Shape;9828;p79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829" name="Google Shape;9829;p79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830" name="Google Shape;9830;p79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831" name="Google Shape;9831;p79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832" name="Google Shape;9832;p79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833" name="Google Shape;9833;p79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834" name="Google Shape;9834;p79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835" name="Google Shape;9835;p79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836" name="Google Shape;9836;p79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837" name="Google Shape;9837;p79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838" name="Google Shape;9838;p79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839" name="Google Shape;9839;p79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840" name="Google Shape;9840;p79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841" name="Google Shape;9841;p79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842" name="Google Shape;9842;p79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843" name="Google Shape;9843;p79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844" name="Google Shape;9844;p79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845" name="Google Shape;9845;p79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846" name="Google Shape;9846;p79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847" name="Google Shape;9847;p79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848" name="Google Shape;9848;p79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849" name="Google Shape;9849;p79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850" name="Google Shape;9850;p79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9851" name="Google Shape;9851;p79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9852" name="Google Shape;9852;p79"/>
          <p:cNvSpPr/>
          <p:nvPr/>
        </p:nvSpPr>
        <p:spPr>
          <a:xfrm>
            <a:off x="1302825" y="1507000"/>
            <a:ext cx="384150" cy="429025"/>
          </a:xfrm>
          <a:custGeom>
            <a:rect b="b" l="l" r="r" t="t"/>
            <a:pathLst>
              <a:path extrusionOk="0" h="17161" w="15366">
                <a:moveTo>
                  <a:pt x="3262" y="822"/>
                </a:moveTo>
                <a:cubicBezTo>
                  <a:pt x="3470" y="822"/>
                  <a:pt x="3697" y="851"/>
                  <a:pt x="3943" y="913"/>
                </a:cubicBezTo>
                <a:cubicBezTo>
                  <a:pt x="3043" y="1470"/>
                  <a:pt x="2186" y="2091"/>
                  <a:pt x="1372" y="2777"/>
                </a:cubicBezTo>
                <a:cubicBezTo>
                  <a:pt x="1535" y="1723"/>
                  <a:pt x="2100" y="822"/>
                  <a:pt x="3262" y="822"/>
                </a:cubicBezTo>
                <a:close/>
                <a:moveTo>
                  <a:pt x="11187" y="1256"/>
                </a:moveTo>
                <a:lnTo>
                  <a:pt x="11187" y="1256"/>
                </a:lnTo>
                <a:cubicBezTo>
                  <a:pt x="10480" y="1748"/>
                  <a:pt x="9858" y="2327"/>
                  <a:pt x="9322" y="2970"/>
                </a:cubicBezTo>
                <a:cubicBezTo>
                  <a:pt x="9773" y="2241"/>
                  <a:pt x="10415" y="1641"/>
                  <a:pt x="11187" y="1256"/>
                </a:cubicBezTo>
                <a:close/>
                <a:moveTo>
                  <a:pt x="3704" y="1311"/>
                </a:moveTo>
                <a:cubicBezTo>
                  <a:pt x="3800" y="1311"/>
                  <a:pt x="3703" y="1500"/>
                  <a:pt x="3236" y="2027"/>
                </a:cubicBezTo>
                <a:cubicBezTo>
                  <a:pt x="2636" y="2670"/>
                  <a:pt x="1907" y="3120"/>
                  <a:pt x="1329" y="3763"/>
                </a:cubicBezTo>
                <a:cubicBezTo>
                  <a:pt x="1307" y="3527"/>
                  <a:pt x="1307" y="3291"/>
                  <a:pt x="1329" y="3077"/>
                </a:cubicBezTo>
                <a:cubicBezTo>
                  <a:pt x="1757" y="2734"/>
                  <a:pt x="2165" y="2391"/>
                  <a:pt x="2572" y="2070"/>
                </a:cubicBezTo>
                <a:cubicBezTo>
                  <a:pt x="2994" y="1725"/>
                  <a:pt x="3561" y="1311"/>
                  <a:pt x="3704" y="1311"/>
                </a:cubicBezTo>
                <a:close/>
                <a:moveTo>
                  <a:pt x="12657" y="945"/>
                </a:moveTo>
                <a:cubicBezTo>
                  <a:pt x="12692" y="945"/>
                  <a:pt x="12724" y="948"/>
                  <a:pt x="12751" y="956"/>
                </a:cubicBezTo>
                <a:cubicBezTo>
                  <a:pt x="12430" y="1191"/>
                  <a:pt x="12108" y="1448"/>
                  <a:pt x="11830" y="1727"/>
                </a:cubicBezTo>
                <a:cubicBezTo>
                  <a:pt x="11144" y="2220"/>
                  <a:pt x="10437" y="2691"/>
                  <a:pt x="9730" y="3163"/>
                </a:cubicBezTo>
                <a:cubicBezTo>
                  <a:pt x="9430" y="3356"/>
                  <a:pt x="9151" y="3570"/>
                  <a:pt x="8894" y="3827"/>
                </a:cubicBezTo>
                <a:cubicBezTo>
                  <a:pt x="9022" y="3677"/>
                  <a:pt x="9151" y="3527"/>
                  <a:pt x="9280" y="3377"/>
                </a:cubicBezTo>
                <a:cubicBezTo>
                  <a:pt x="10030" y="2499"/>
                  <a:pt x="10908" y="1770"/>
                  <a:pt x="11894" y="1191"/>
                </a:cubicBezTo>
                <a:cubicBezTo>
                  <a:pt x="11989" y="1135"/>
                  <a:pt x="12400" y="945"/>
                  <a:pt x="12657" y="945"/>
                </a:cubicBezTo>
                <a:close/>
                <a:moveTo>
                  <a:pt x="4136" y="977"/>
                </a:moveTo>
                <a:cubicBezTo>
                  <a:pt x="4415" y="1084"/>
                  <a:pt x="4693" y="1234"/>
                  <a:pt x="4908" y="1427"/>
                </a:cubicBezTo>
                <a:lnTo>
                  <a:pt x="4929" y="1427"/>
                </a:lnTo>
                <a:cubicBezTo>
                  <a:pt x="3567" y="2002"/>
                  <a:pt x="2691" y="3232"/>
                  <a:pt x="1418" y="3942"/>
                </a:cubicBezTo>
                <a:lnTo>
                  <a:pt x="1418" y="3942"/>
                </a:lnTo>
                <a:cubicBezTo>
                  <a:pt x="1924" y="3655"/>
                  <a:pt x="2429" y="3007"/>
                  <a:pt x="2872" y="2627"/>
                </a:cubicBezTo>
                <a:cubicBezTo>
                  <a:pt x="3429" y="2198"/>
                  <a:pt x="3858" y="1663"/>
                  <a:pt x="4136" y="1020"/>
                </a:cubicBezTo>
                <a:cubicBezTo>
                  <a:pt x="4136" y="1020"/>
                  <a:pt x="4136" y="998"/>
                  <a:pt x="4136" y="977"/>
                </a:cubicBezTo>
                <a:close/>
                <a:moveTo>
                  <a:pt x="11058" y="2499"/>
                </a:moveTo>
                <a:lnTo>
                  <a:pt x="11058" y="2499"/>
                </a:lnTo>
                <a:cubicBezTo>
                  <a:pt x="10673" y="2927"/>
                  <a:pt x="10223" y="3313"/>
                  <a:pt x="9751" y="3634"/>
                </a:cubicBezTo>
                <a:cubicBezTo>
                  <a:pt x="9301" y="3934"/>
                  <a:pt x="8872" y="4256"/>
                  <a:pt x="8444" y="4599"/>
                </a:cubicBezTo>
                <a:cubicBezTo>
                  <a:pt x="8530" y="4427"/>
                  <a:pt x="8594" y="4277"/>
                  <a:pt x="8680" y="4106"/>
                </a:cubicBezTo>
                <a:cubicBezTo>
                  <a:pt x="9473" y="3570"/>
                  <a:pt x="10287" y="3034"/>
                  <a:pt x="11058" y="2499"/>
                </a:cubicBezTo>
                <a:close/>
                <a:moveTo>
                  <a:pt x="4648" y="1764"/>
                </a:moveTo>
                <a:cubicBezTo>
                  <a:pt x="4822" y="1764"/>
                  <a:pt x="3656" y="2915"/>
                  <a:pt x="3493" y="3077"/>
                </a:cubicBezTo>
                <a:cubicBezTo>
                  <a:pt x="2850" y="3677"/>
                  <a:pt x="2165" y="4234"/>
                  <a:pt x="1457" y="4727"/>
                </a:cubicBezTo>
                <a:cubicBezTo>
                  <a:pt x="1436" y="4663"/>
                  <a:pt x="1415" y="4577"/>
                  <a:pt x="1393" y="4513"/>
                </a:cubicBezTo>
                <a:lnTo>
                  <a:pt x="1393" y="4492"/>
                </a:lnTo>
                <a:cubicBezTo>
                  <a:pt x="1372" y="4384"/>
                  <a:pt x="1372" y="4277"/>
                  <a:pt x="1350" y="4149"/>
                </a:cubicBezTo>
                <a:cubicBezTo>
                  <a:pt x="2508" y="3591"/>
                  <a:pt x="3322" y="2606"/>
                  <a:pt x="4393" y="1898"/>
                </a:cubicBezTo>
                <a:cubicBezTo>
                  <a:pt x="4535" y="1804"/>
                  <a:pt x="4615" y="1764"/>
                  <a:pt x="4648" y="1764"/>
                </a:cubicBezTo>
                <a:close/>
                <a:moveTo>
                  <a:pt x="5079" y="1556"/>
                </a:moveTo>
                <a:cubicBezTo>
                  <a:pt x="5251" y="1727"/>
                  <a:pt x="5401" y="1920"/>
                  <a:pt x="5551" y="2113"/>
                </a:cubicBezTo>
                <a:cubicBezTo>
                  <a:pt x="4222" y="3013"/>
                  <a:pt x="2700" y="4084"/>
                  <a:pt x="1543" y="4942"/>
                </a:cubicBezTo>
                <a:cubicBezTo>
                  <a:pt x="2872" y="3956"/>
                  <a:pt x="4136" y="2927"/>
                  <a:pt x="5079" y="1556"/>
                </a:cubicBezTo>
                <a:close/>
                <a:moveTo>
                  <a:pt x="12901" y="1148"/>
                </a:moveTo>
                <a:cubicBezTo>
                  <a:pt x="12901" y="1277"/>
                  <a:pt x="12837" y="1406"/>
                  <a:pt x="12773" y="1534"/>
                </a:cubicBezTo>
                <a:cubicBezTo>
                  <a:pt x="12537" y="1941"/>
                  <a:pt x="12237" y="2284"/>
                  <a:pt x="11894" y="2606"/>
                </a:cubicBezTo>
                <a:cubicBezTo>
                  <a:pt x="11251" y="3184"/>
                  <a:pt x="10565" y="3720"/>
                  <a:pt x="9837" y="4170"/>
                </a:cubicBezTo>
                <a:cubicBezTo>
                  <a:pt x="9280" y="4556"/>
                  <a:pt x="8680" y="4942"/>
                  <a:pt x="8080" y="5349"/>
                </a:cubicBezTo>
                <a:cubicBezTo>
                  <a:pt x="8122" y="5263"/>
                  <a:pt x="8165" y="5177"/>
                  <a:pt x="8230" y="5070"/>
                </a:cubicBezTo>
                <a:cubicBezTo>
                  <a:pt x="8744" y="4599"/>
                  <a:pt x="9280" y="4170"/>
                  <a:pt x="9858" y="3784"/>
                </a:cubicBezTo>
                <a:cubicBezTo>
                  <a:pt x="10458" y="3420"/>
                  <a:pt x="11016" y="2970"/>
                  <a:pt x="11508" y="2477"/>
                </a:cubicBezTo>
                <a:cubicBezTo>
                  <a:pt x="11723" y="2263"/>
                  <a:pt x="12216" y="1770"/>
                  <a:pt x="12537" y="1427"/>
                </a:cubicBezTo>
                <a:lnTo>
                  <a:pt x="12901" y="1148"/>
                </a:lnTo>
                <a:close/>
                <a:moveTo>
                  <a:pt x="5377" y="2404"/>
                </a:moveTo>
                <a:cubicBezTo>
                  <a:pt x="5417" y="2404"/>
                  <a:pt x="5329" y="2543"/>
                  <a:pt x="4993" y="2949"/>
                </a:cubicBezTo>
                <a:cubicBezTo>
                  <a:pt x="4072" y="4063"/>
                  <a:pt x="2786" y="4770"/>
                  <a:pt x="1715" y="5713"/>
                </a:cubicBezTo>
                <a:cubicBezTo>
                  <a:pt x="1629" y="5499"/>
                  <a:pt x="1565" y="5242"/>
                  <a:pt x="1522" y="5006"/>
                </a:cubicBezTo>
                <a:cubicBezTo>
                  <a:pt x="2207" y="4642"/>
                  <a:pt x="2872" y="4213"/>
                  <a:pt x="3536" y="3763"/>
                </a:cubicBezTo>
                <a:cubicBezTo>
                  <a:pt x="3901" y="3506"/>
                  <a:pt x="4243" y="3249"/>
                  <a:pt x="4608" y="2991"/>
                </a:cubicBezTo>
                <a:cubicBezTo>
                  <a:pt x="4839" y="2828"/>
                  <a:pt x="5305" y="2404"/>
                  <a:pt x="5377" y="2404"/>
                </a:cubicBezTo>
                <a:close/>
                <a:moveTo>
                  <a:pt x="7587" y="5649"/>
                </a:moveTo>
                <a:lnTo>
                  <a:pt x="7651" y="5670"/>
                </a:lnTo>
                <a:lnTo>
                  <a:pt x="7415" y="5820"/>
                </a:lnTo>
                <a:lnTo>
                  <a:pt x="7587" y="5649"/>
                </a:lnTo>
                <a:close/>
                <a:moveTo>
                  <a:pt x="5679" y="2306"/>
                </a:moveTo>
                <a:cubicBezTo>
                  <a:pt x="5826" y="2557"/>
                  <a:pt x="5973" y="2809"/>
                  <a:pt x="6120" y="3081"/>
                </a:cubicBezTo>
                <a:lnTo>
                  <a:pt x="6120" y="3081"/>
                </a:lnTo>
                <a:cubicBezTo>
                  <a:pt x="5395" y="3402"/>
                  <a:pt x="4712" y="3786"/>
                  <a:pt x="4072" y="4256"/>
                </a:cubicBezTo>
                <a:cubicBezTo>
                  <a:pt x="3365" y="4770"/>
                  <a:pt x="2379" y="5327"/>
                  <a:pt x="1779" y="5906"/>
                </a:cubicBezTo>
                <a:cubicBezTo>
                  <a:pt x="3022" y="4642"/>
                  <a:pt x="4736" y="3892"/>
                  <a:pt x="5679" y="2306"/>
                </a:cubicBezTo>
                <a:close/>
                <a:moveTo>
                  <a:pt x="13651" y="1748"/>
                </a:moveTo>
                <a:cubicBezTo>
                  <a:pt x="12366" y="3634"/>
                  <a:pt x="10523" y="4942"/>
                  <a:pt x="8658" y="6227"/>
                </a:cubicBezTo>
                <a:cubicBezTo>
                  <a:pt x="9558" y="5477"/>
                  <a:pt x="10437" y="4706"/>
                  <a:pt x="11316" y="3934"/>
                </a:cubicBezTo>
                <a:cubicBezTo>
                  <a:pt x="12066" y="3270"/>
                  <a:pt x="13137" y="2499"/>
                  <a:pt x="13651" y="1748"/>
                </a:cubicBezTo>
                <a:close/>
                <a:moveTo>
                  <a:pt x="6215" y="3313"/>
                </a:moveTo>
                <a:cubicBezTo>
                  <a:pt x="6344" y="3527"/>
                  <a:pt x="6429" y="3742"/>
                  <a:pt x="6537" y="3956"/>
                </a:cubicBezTo>
                <a:cubicBezTo>
                  <a:pt x="5144" y="4470"/>
                  <a:pt x="4179" y="5606"/>
                  <a:pt x="2958" y="6442"/>
                </a:cubicBezTo>
                <a:cubicBezTo>
                  <a:pt x="2838" y="6521"/>
                  <a:pt x="2513" y="6757"/>
                  <a:pt x="2466" y="6757"/>
                </a:cubicBezTo>
                <a:cubicBezTo>
                  <a:pt x="2438" y="6757"/>
                  <a:pt x="2514" y="6668"/>
                  <a:pt x="2808" y="6399"/>
                </a:cubicBezTo>
                <a:cubicBezTo>
                  <a:pt x="3150" y="6056"/>
                  <a:pt x="3515" y="5756"/>
                  <a:pt x="3879" y="5435"/>
                </a:cubicBezTo>
                <a:cubicBezTo>
                  <a:pt x="4672" y="4727"/>
                  <a:pt x="5486" y="4042"/>
                  <a:pt x="6215" y="3313"/>
                </a:cubicBezTo>
                <a:close/>
                <a:moveTo>
                  <a:pt x="5905" y="3381"/>
                </a:moveTo>
                <a:cubicBezTo>
                  <a:pt x="6020" y="3381"/>
                  <a:pt x="5275" y="3953"/>
                  <a:pt x="5208" y="4020"/>
                </a:cubicBezTo>
                <a:cubicBezTo>
                  <a:pt x="4843" y="4342"/>
                  <a:pt x="4479" y="4642"/>
                  <a:pt x="4115" y="4963"/>
                </a:cubicBezTo>
                <a:cubicBezTo>
                  <a:pt x="3429" y="5563"/>
                  <a:pt x="2743" y="6163"/>
                  <a:pt x="2100" y="6785"/>
                </a:cubicBezTo>
                <a:cubicBezTo>
                  <a:pt x="1993" y="6549"/>
                  <a:pt x="1907" y="6313"/>
                  <a:pt x="1822" y="6056"/>
                </a:cubicBezTo>
                <a:cubicBezTo>
                  <a:pt x="3129" y="5306"/>
                  <a:pt x="4265" y="4256"/>
                  <a:pt x="5594" y="3527"/>
                </a:cubicBezTo>
                <a:cubicBezTo>
                  <a:pt x="5781" y="3422"/>
                  <a:pt x="5874" y="3381"/>
                  <a:pt x="5905" y="3381"/>
                </a:cubicBezTo>
                <a:close/>
                <a:moveTo>
                  <a:pt x="6622" y="4149"/>
                </a:moveTo>
                <a:cubicBezTo>
                  <a:pt x="6727" y="4399"/>
                  <a:pt x="6811" y="4629"/>
                  <a:pt x="6914" y="4839"/>
                </a:cubicBezTo>
                <a:lnTo>
                  <a:pt x="6914" y="4839"/>
                </a:lnTo>
                <a:cubicBezTo>
                  <a:pt x="5482" y="5653"/>
                  <a:pt x="4284" y="6786"/>
                  <a:pt x="2893" y="7642"/>
                </a:cubicBezTo>
                <a:cubicBezTo>
                  <a:pt x="4201" y="6828"/>
                  <a:pt x="5465" y="5306"/>
                  <a:pt x="6622" y="4149"/>
                </a:cubicBezTo>
                <a:close/>
                <a:moveTo>
                  <a:pt x="6184" y="4254"/>
                </a:moveTo>
                <a:cubicBezTo>
                  <a:pt x="6216" y="4254"/>
                  <a:pt x="6152" y="4341"/>
                  <a:pt x="5894" y="4599"/>
                </a:cubicBezTo>
                <a:cubicBezTo>
                  <a:pt x="5572" y="4920"/>
                  <a:pt x="5229" y="5263"/>
                  <a:pt x="4908" y="5585"/>
                </a:cubicBezTo>
                <a:cubicBezTo>
                  <a:pt x="4136" y="6335"/>
                  <a:pt x="3343" y="7085"/>
                  <a:pt x="2550" y="7813"/>
                </a:cubicBezTo>
                <a:cubicBezTo>
                  <a:pt x="2446" y="7562"/>
                  <a:pt x="2320" y="7310"/>
                  <a:pt x="2215" y="7039"/>
                </a:cubicBezTo>
                <a:lnTo>
                  <a:pt x="2215" y="7039"/>
                </a:lnTo>
                <a:cubicBezTo>
                  <a:pt x="3540" y="6502"/>
                  <a:pt x="4481" y="5390"/>
                  <a:pt x="5658" y="4599"/>
                </a:cubicBezTo>
                <a:cubicBezTo>
                  <a:pt x="5780" y="4517"/>
                  <a:pt x="6128" y="4254"/>
                  <a:pt x="6184" y="4254"/>
                </a:cubicBezTo>
                <a:close/>
                <a:moveTo>
                  <a:pt x="6768" y="5122"/>
                </a:moveTo>
                <a:lnTo>
                  <a:pt x="6768" y="5122"/>
                </a:lnTo>
                <a:cubicBezTo>
                  <a:pt x="5615" y="6457"/>
                  <a:pt x="4214" y="7502"/>
                  <a:pt x="3086" y="8842"/>
                </a:cubicBezTo>
                <a:cubicBezTo>
                  <a:pt x="2936" y="8563"/>
                  <a:pt x="2786" y="8285"/>
                  <a:pt x="2658" y="8006"/>
                </a:cubicBezTo>
                <a:cubicBezTo>
                  <a:pt x="3386" y="7599"/>
                  <a:pt x="4072" y="7128"/>
                  <a:pt x="4736" y="6613"/>
                </a:cubicBezTo>
                <a:cubicBezTo>
                  <a:pt x="5325" y="6151"/>
                  <a:pt x="6306" y="5647"/>
                  <a:pt x="6768" y="5122"/>
                </a:cubicBezTo>
                <a:close/>
                <a:moveTo>
                  <a:pt x="7029" y="5113"/>
                </a:moveTo>
                <a:cubicBezTo>
                  <a:pt x="7051" y="5135"/>
                  <a:pt x="7051" y="5177"/>
                  <a:pt x="7072" y="5220"/>
                </a:cubicBezTo>
                <a:lnTo>
                  <a:pt x="7072" y="5199"/>
                </a:lnTo>
                <a:cubicBezTo>
                  <a:pt x="7115" y="5327"/>
                  <a:pt x="7222" y="5392"/>
                  <a:pt x="7329" y="5413"/>
                </a:cubicBezTo>
                <a:cubicBezTo>
                  <a:pt x="7351" y="5435"/>
                  <a:pt x="7372" y="5477"/>
                  <a:pt x="7394" y="5499"/>
                </a:cubicBezTo>
                <a:cubicBezTo>
                  <a:pt x="7158" y="5735"/>
                  <a:pt x="6922" y="5949"/>
                  <a:pt x="6687" y="6185"/>
                </a:cubicBezTo>
                <a:cubicBezTo>
                  <a:pt x="6451" y="6420"/>
                  <a:pt x="6236" y="6635"/>
                  <a:pt x="6001" y="6849"/>
                </a:cubicBezTo>
                <a:cubicBezTo>
                  <a:pt x="5444" y="7256"/>
                  <a:pt x="4929" y="7706"/>
                  <a:pt x="4415" y="8178"/>
                </a:cubicBezTo>
                <a:cubicBezTo>
                  <a:pt x="4265" y="8306"/>
                  <a:pt x="4093" y="8413"/>
                  <a:pt x="3922" y="8542"/>
                </a:cubicBezTo>
                <a:cubicBezTo>
                  <a:pt x="3786" y="8624"/>
                  <a:pt x="3442" y="8887"/>
                  <a:pt x="3369" y="8887"/>
                </a:cubicBezTo>
                <a:cubicBezTo>
                  <a:pt x="3327" y="8887"/>
                  <a:pt x="3374" y="8800"/>
                  <a:pt x="3600" y="8542"/>
                </a:cubicBezTo>
                <a:cubicBezTo>
                  <a:pt x="4651" y="7299"/>
                  <a:pt x="5958" y="6313"/>
                  <a:pt x="7029" y="5113"/>
                </a:cubicBezTo>
                <a:close/>
                <a:moveTo>
                  <a:pt x="13952" y="1663"/>
                </a:moveTo>
                <a:cubicBezTo>
                  <a:pt x="14209" y="2113"/>
                  <a:pt x="14337" y="2627"/>
                  <a:pt x="14316" y="3141"/>
                </a:cubicBezTo>
                <a:cubicBezTo>
                  <a:pt x="13180" y="3763"/>
                  <a:pt x="12130" y="4513"/>
                  <a:pt x="11187" y="5392"/>
                </a:cubicBezTo>
                <a:cubicBezTo>
                  <a:pt x="9987" y="6270"/>
                  <a:pt x="8744" y="7106"/>
                  <a:pt x="7437" y="7835"/>
                </a:cubicBezTo>
                <a:cubicBezTo>
                  <a:pt x="6579" y="8306"/>
                  <a:pt x="5722" y="8799"/>
                  <a:pt x="4908" y="9335"/>
                </a:cubicBezTo>
                <a:cubicBezTo>
                  <a:pt x="5186" y="9078"/>
                  <a:pt x="5465" y="8799"/>
                  <a:pt x="5765" y="8542"/>
                </a:cubicBezTo>
                <a:cubicBezTo>
                  <a:pt x="8487" y="6227"/>
                  <a:pt x="11808" y="4642"/>
                  <a:pt x="13952" y="1684"/>
                </a:cubicBezTo>
                <a:lnTo>
                  <a:pt x="13952" y="1663"/>
                </a:lnTo>
                <a:close/>
                <a:moveTo>
                  <a:pt x="3815" y="8842"/>
                </a:moveTo>
                <a:lnTo>
                  <a:pt x="3815" y="8842"/>
                </a:lnTo>
                <a:cubicBezTo>
                  <a:pt x="3643" y="9013"/>
                  <a:pt x="3493" y="9185"/>
                  <a:pt x="3343" y="9378"/>
                </a:cubicBezTo>
                <a:cubicBezTo>
                  <a:pt x="3322" y="9292"/>
                  <a:pt x="3279" y="9206"/>
                  <a:pt x="3236" y="9121"/>
                </a:cubicBezTo>
                <a:cubicBezTo>
                  <a:pt x="3429" y="9035"/>
                  <a:pt x="3622" y="8949"/>
                  <a:pt x="3815" y="8842"/>
                </a:cubicBezTo>
                <a:close/>
                <a:moveTo>
                  <a:pt x="13223" y="1063"/>
                </a:moveTo>
                <a:cubicBezTo>
                  <a:pt x="13459" y="1148"/>
                  <a:pt x="13651" y="1298"/>
                  <a:pt x="13823" y="1491"/>
                </a:cubicBezTo>
                <a:cubicBezTo>
                  <a:pt x="11980" y="3056"/>
                  <a:pt x="10223" y="4684"/>
                  <a:pt x="8380" y="6206"/>
                </a:cubicBezTo>
                <a:cubicBezTo>
                  <a:pt x="7329" y="7063"/>
                  <a:pt x="6236" y="7856"/>
                  <a:pt x="5101" y="8563"/>
                </a:cubicBezTo>
                <a:cubicBezTo>
                  <a:pt x="4615" y="8880"/>
                  <a:pt x="4109" y="9134"/>
                  <a:pt x="3602" y="9388"/>
                </a:cubicBezTo>
                <a:lnTo>
                  <a:pt x="3602" y="9388"/>
                </a:lnTo>
                <a:cubicBezTo>
                  <a:pt x="3920" y="9218"/>
                  <a:pt x="4314" y="8600"/>
                  <a:pt x="4586" y="8349"/>
                </a:cubicBezTo>
                <a:lnTo>
                  <a:pt x="4672" y="8285"/>
                </a:lnTo>
                <a:cubicBezTo>
                  <a:pt x="5186" y="7899"/>
                  <a:pt x="5679" y="7492"/>
                  <a:pt x="6151" y="7042"/>
                </a:cubicBezTo>
                <a:cubicBezTo>
                  <a:pt x="7372" y="6099"/>
                  <a:pt x="8680" y="5242"/>
                  <a:pt x="9923" y="4363"/>
                </a:cubicBezTo>
                <a:cubicBezTo>
                  <a:pt x="11230" y="3463"/>
                  <a:pt x="12580" y="2563"/>
                  <a:pt x="13223" y="1063"/>
                </a:cubicBezTo>
                <a:close/>
                <a:moveTo>
                  <a:pt x="14316" y="3377"/>
                </a:moveTo>
                <a:lnTo>
                  <a:pt x="14316" y="3377"/>
                </a:lnTo>
                <a:cubicBezTo>
                  <a:pt x="14294" y="3677"/>
                  <a:pt x="14252" y="3956"/>
                  <a:pt x="14209" y="4234"/>
                </a:cubicBezTo>
                <a:cubicBezTo>
                  <a:pt x="14187" y="4320"/>
                  <a:pt x="14166" y="4427"/>
                  <a:pt x="14144" y="4492"/>
                </a:cubicBezTo>
                <a:cubicBezTo>
                  <a:pt x="12366" y="5349"/>
                  <a:pt x="11144" y="6956"/>
                  <a:pt x="9451" y="7942"/>
                </a:cubicBezTo>
                <a:cubicBezTo>
                  <a:pt x="8444" y="8542"/>
                  <a:pt x="7437" y="9185"/>
                  <a:pt x="6429" y="9785"/>
                </a:cubicBezTo>
                <a:cubicBezTo>
                  <a:pt x="6001" y="10064"/>
                  <a:pt x="5572" y="10278"/>
                  <a:pt x="5122" y="10492"/>
                </a:cubicBezTo>
                <a:cubicBezTo>
                  <a:pt x="4832" y="10643"/>
                  <a:pt x="4707" y="10701"/>
                  <a:pt x="4683" y="10701"/>
                </a:cubicBezTo>
                <a:cubicBezTo>
                  <a:pt x="4621" y="10701"/>
                  <a:pt x="5210" y="10331"/>
                  <a:pt x="5379" y="10192"/>
                </a:cubicBezTo>
                <a:cubicBezTo>
                  <a:pt x="6965" y="8885"/>
                  <a:pt x="8744" y="7878"/>
                  <a:pt x="10265" y="6463"/>
                </a:cubicBezTo>
                <a:cubicBezTo>
                  <a:pt x="10415" y="6335"/>
                  <a:pt x="10565" y="6206"/>
                  <a:pt x="10737" y="6056"/>
                </a:cubicBezTo>
                <a:cubicBezTo>
                  <a:pt x="11766" y="5285"/>
                  <a:pt x="12709" y="4449"/>
                  <a:pt x="13780" y="3720"/>
                </a:cubicBezTo>
                <a:cubicBezTo>
                  <a:pt x="13930" y="3677"/>
                  <a:pt x="14016" y="3634"/>
                  <a:pt x="14037" y="3549"/>
                </a:cubicBezTo>
                <a:cubicBezTo>
                  <a:pt x="14144" y="3506"/>
                  <a:pt x="14230" y="3441"/>
                  <a:pt x="14316" y="3377"/>
                </a:cubicBezTo>
                <a:close/>
                <a:moveTo>
                  <a:pt x="9580" y="6828"/>
                </a:moveTo>
                <a:lnTo>
                  <a:pt x="9494" y="6913"/>
                </a:lnTo>
                <a:cubicBezTo>
                  <a:pt x="7865" y="8413"/>
                  <a:pt x="5851" y="9399"/>
                  <a:pt x="4243" y="10942"/>
                </a:cubicBezTo>
                <a:cubicBezTo>
                  <a:pt x="4222" y="10942"/>
                  <a:pt x="4222" y="10985"/>
                  <a:pt x="4222" y="11007"/>
                </a:cubicBezTo>
                <a:cubicBezTo>
                  <a:pt x="4136" y="10857"/>
                  <a:pt x="4029" y="10685"/>
                  <a:pt x="3943" y="10514"/>
                </a:cubicBezTo>
                <a:cubicBezTo>
                  <a:pt x="3793" y="10235"/>
                  <a:pt x="3643" y="9935"/>
                  <a:pt x="3493" y="9656"/>
                </a:cubicBezTo>
                <a:lnTo>
                  <a:pt x="3515" y="9656"/>
                </a:lnTo>
                <a:cubicBezTo>
                  <a:pt x="4222" y="9314"/>
                  <a:pt x="4908" y="8928"/>
                  <a:pt x="5572" y="8499"/>
                </a:cubicBezTo>
                <a:lnTo>
                  <a:pt x="5572" y="8499"/>
                </a:lnTo>
                <a:cubicBezTo>
                  <a:pt x="5015" y="8949"/>
                  <a:pt x="4479" y="9464"/>
                  <a:pt x="3986" y="9999"/>
                </a:cubicBezTo>
                <a:cubicBezTo>
                  <a:pt x="3919" y="10067"/>
                  <a:pt x="3971" y="10175"/>
                  <a:pt x="4039" y="10175"/>
                </a:cubicBezTo>
                <a:cubicBezTo>
                  <a:pt x="4056" y="10175"/>
                  <a:pt x="4075" y="10167"/>
                  <a:pt x="4093" y="10149"/>
                </a:cubicBezTo>
                <a:cubicBezTo>
                  <a:pt x="5786" y="8885"/>
                  <a:pt x="7694" y="7963"/>
                  <a:pt x="9494" y="6892"/>
                </a:cubicBezTo>
                <a:lnTo>
                  <a:pt x="9580" y="6828"/>
                </a:lnTo>
                <a:close/>
                <a:moveTo>
                  <a:pt x="14037" y="4834"/>
                </a:moveTo>
                <a:lnTo>
                  <a:pt x="14037" y="4834"/>
                </a:lnTo>
                <a:cubicBezTo>
                  <a:pt x="13823" y="5542"/>
                  <a:pt x="13566" y="6227"/>
                  <a:pt x="13244" y="6892"/>
                </a:cubicBezTo>
                <a:lnTo>
                  <a:pt x="13244" y="6870"/>
                </a:lnTo>
                <a:cubicBezTo>
                  <a:pt x="12151" y="7878"/>
                  <a:pt x="10823" y="8585"/>
                  <a:pt x="9558" y="9356"/>
                </a:cubicBezTo>
                <a:cubicBezTo>
                  <a:pt x="8765" y="9849"/>
                  <a:pt x="7994" y="10342"/>
                  <a:pt x="7201" y="10835"/>
                </a:cubicBezTo>
                <a:cubicBezTo>
                  <a:pt x="6579" y="11199"/>
                  <a:pt x="5572" y="11585"/>
                  <a:pt x="5144" y="11949"/>
                </a:cubicBezTo>
                <a:cubicBezTo>
                  <a:pt x="6601" y="10621"/>
                  <a:pt x="8122" y="9399"/>
                  <a:pt x="9708" y="8263"/>
                </a:cubicBezTo>
                <a:cubicBezTo>
                  <a:pt x="11208" y="7192"/>
                  <a:pt x="12559" y="5949"/>
                  <a:pt x="14037" y="4834"/>
                </a:cubicBezTo>
                <a:close/>
                <a:moveTo>
                  <a:pt x="9537" y="8156"/>
                </a:moveTo>
                <a:lnTo>
                  <a:pt x="9215" y="8371"/>
                </a:lnTo>
                <a:cubicBezTo>
                  <a:pt x="7651" y="9506"/>
                  <a:pt x="6172" y="10728"/>
                  <a:pt x="4779" y="12035"/>
                </a:cubicBezTo>
                <a:cubicBezTo>
                  <a:pt x="4586" y="11714"/>
                  <a:pt x="4415" y="11414"/>
                  <a:pt x="4243" y="11071"/>
                </a:cubicBezTo>
                <a:lnTo>
                  <a:pt x="4243" y="11071"/>
                </a:lnTo>
                <a:cubicBezTo>
                  <a:pt x="4256" y="11096"/>
                  <a:pt x="4283" y="11106"/>
                  <a:pt x="4312" y="11106"/>
                </a:cubicBezTo>
                <a:cubicBezTo>
                  <a:pt x="4333" y="11106"/>
                  <a:pt x="4354" y="11101"/>
                  <a:pt x="4372" y="11092"/>
                </a:cubicBezTo>
                <a:cubicBezTo>
                  <a:pt x="6172" y="10299"/>
                  <a:pt x="7822" y="9163"/>
                  <a:pt x="9537" y="8156"/>
                </a:cubicBezTo>
                <a:close/>
                <a:moveTo>
                  <a:pt x="10351" y="11842"/>
                </a:moveTo>
                <a:lnTo>
                  <a:pt x="10137" y="12142"/>
                </a:lnTo>
                <a:cubicBezTo>
                  <a:pt x="9987" y="12228"/>
                  <a:pt x="9837" y="12335"/>
                  <a:pt x="9708" y="12442"/>
                </a:cubicBezTo>
                <a:cubicBezTo>
                  <a:pt x="9923" y="12228"/>
                  <a:pt x="10137" y="12035"/>
                  <a:pt x="10351" y="11842"/>
                </a:cubicBezTo>
                <a:close/>
                <a:moveTo>
                  <a:pt x="11637" y="8349"/>
                </a:moveTo>
                <a:lnTo>
                  <a:pt x="11637" y="8349"/>
                </a:lnTo>
                <a:cubicBezTo>
                  <a:pt x="9537" y="9871"/>
                  <a:pt x="7072" y="10899"/>
                  <a:pt x="5165" y="12700"/>
                </a:cubicBezTo>
                <a:lnTo>
                  <a:pt x="4886" y="12250"/>
                </a:lnTo>
                <a:cubicBezTo>
                  <a:pt x="6708" y="11435"/>
                  <a:pt x="8337" y="10342"/>
                  <a:pt x="10030" y="9314"/>
                </a:cubicBezTo>
                <a:cubicBezTo>
                  <a:pt x="10565" y="8992"/>
                  <a:pt x="11101" y="8671"/>
                  <a:pt x="11637" y="8349"/>
                </a:cubicBezTo>
                <a:close/>
                <a:moveTo>
                  <a:pt x="12944" y="7470"/>
                </a:moveTo>
                <a:lnTo>
                  <a:pt x="12666" y="7985"/>
                </a:lnTo>
                <a:cubicBezTo>
                  <a:pt x="12644" y="7963"/>
                  <a:pt x="12623" y="7953"/>
                  <a:pt x="12601" y="7953"/>
                </a:cubicBezTo>
                <a:cubicBezTo>
                  <a:pt x="12580" y="7953"/>
                  <a:pt x="12559" y="7963"/>
                  <a:pt x="12537" y="7985"/>
                </a:cubicBezTo>
                <a:cubicBezTo>
                  <a:pt x="11230" y="9013"/>
                  <a:pt x="9965" y="10128"/>
                  <a:pt x="8594" y="11092"/>
                </a:cubicBezTo>
                <a:cubicBezTo>
                  <a:pt x="7951" y="11564"/>
                  <a:pt x="7265" y="11971"/>
                  <a:pt x="6537" y="12335"/>
                </a:cubicBezTo>
                <a:cubicBezTo>
                  <a:pt x="6541" y="12332"/>
                  <a:pt x="6541" y="12331"/>
                  <a:pt x="6539" y="12331"/>
                </a:cubicBezTo>
                <a:cubicBezTo>
                  <a:pt x="6496" y="12331"/>
                  <a:pt x="5430" y="12819"/>
                  <a:pt x="5320" y="12819"/>
                </a:cubicBezTo>
                <a:cubicBezTo>
                  <a:pt x="5311" y="12819"/>
                  <a:pt x="5308" y="12815"/>
                  <a:pt x="5315" y="12807"/>
                </a:cubicBezTo>
                <a:cubicBezTo>
                  <a:pt x="5679" y="12464"/>
                  <a:pt x="6065" y="12142"/>
                  <a:pt x="6451" y="11842"/>
                </a:cubicBezTo>
                <a:cubicBezTo>
                  <a:pt x="8530" y="10235"/>
                  <a:pt x="10994" y="9206"/>
                  <a:pt x="12944" y="7470"/>
                </a:cubicBezTo>
                <a:close/>
                <a:moveTo>
                  <a:pt x="11551" y="9892"/>
                </a:moveTo>
                <a:lnTo>
                  <a:pt x="11551" y="9892"/>
                </a:lnTo>
                <a:cubicBezTo>
                  <a:pt x="11444" y="10106"/>
                  <a:pt x="11316" y="10299"/>
                  <a:pt x="11187" y="10492"/>
                </a:cubicBezTo>
                <a:cubicBezTo>
                  <a:pt x="10287" y="11264"/>
                  <a:pt x="9344" y="11992"/>
                  <a:pt x="8358" y="12678"/>
                </a:cubicBezTo>
                <a:cubicBezTo>
                  <a:pt x="8122" y="12850"/>
                  <a:pt x="7865" y="13021"/>
                  <a:pt x="7629" y="13171"/>
                </a:cubicBezTo>
                <a:cubicBezTo>
                  <a:pt x="8294" y="12635"/>
                  <a:pt x="8937" y="12078"/>
                  <a:pt x="9601" y="11521"/>
                </a:cubicBezTo>
                <a:cubicBezTo>
                  <a:pt x="10287" y="11007"/>
                  <a:pt x="10930" y="10471"/>
                  <a:pt x="11551" y="9892"/>
                </a:cubicBezTo>
                <a:close/>
                <a:moveTo>
                  <a:pt x="11582" y="9025"/>
                </a:moveTo>
                <a:lnTo>
                  <a:pt x="11582" y="9025"/>
                </a:lnTo>
                <a:cubicBezTo>
                  <a:pt x="10882" y="9715"/>
                  <a:pt x="10142" y="10347"/>
                  <a:pt x="9344" y="10921"/>
                </a:cubicBezTo>
                <a:cubicBezTo>
                  <a:pt x="8144" y="11842"/>
                  <a:pt x="6901" y="12678"/>
                  <a:pt x="5701" y="13578"/>
                </a:cubicBezTo>
                <a:cubicBezTo>
                  <a:pt x="5572" y="13385"/>
                  <a:pt x="5465" y="13192"/>
                  <a:pt x="5358" y="13021"/>
                </a:cubicBezTo>
                <a:cubicBezTo>
                  <a:pt x="7751" y="12265"/>
                  <a:pt x="9672" y="10584"/>
                  <a:pt x="11582" y="9025"/>
                </a:cubicBezTo>
                <a:close/>
                <a:moveTo>
                  <a:pt x="12409" y="8435"/>
                </a:moveTo>
                <a:lnTo>
                  <a:pt x="12409" y="8435"/>
                </a:lnTo>
                <a:cubicBezTo>
                  <a:pt x="12259" y="8692"/>
                  <a:pt x="12108" y="8971"/>
                  <a:pt x="11958" y="9228"/>
                </a:cubicBezTo>
                <a:lnTo>
                  <a:pt x="11830" y="9314"/>
                </a:lnTo>
                <a:cubicBezTo>
                  <a:pt x="11787" y="9314"/>
                  <a:pt x="11723" y="9356"/>
                  <a:pt x="11637" y="9485"/>
                </a:cubicBezTo>
                <a:cubicBezTo>
                  <a:pt x="10930" y="10106"/>
                  <a:pt x="10244" y="10707"/>
                  <a:pt x="9537" y="11307"/>
                </a:cubicBezTo>
                <a:cubicBezTo>
                  <a:pt x="8830" y="11842"/>
                  <a:pt x="8080" y="12335"/>
                  <a:pt x="7329" y="12785"/>
                </a:cubicBezTo>
                <a:cubicBezTo>
                  <a:pt x="6837" y="13085"/>
                  <a:pt x="6344" y="13321"/>
                  <a:pt x="5829" y="13578"/>
                </a:cubicBezTo>
                <a:cubicBezTo>
                  <a:pt x="6344" y="13300"/>
                  <a:pt x="6815" y="13000"/>
                  <a:pt x="7287" y="12657"/>
                </a:cubicBezTo>
                <a:cubicBezTo>
                  <a:pt x="9108" y="11371"/>
                  <a:pt x="10930" y="10085"/>
                  <a:pt x="12409" y="8435"/>
                </a:cubicBezTo>
                <a:close/>
                <a:moveTo>
                  <a:pt x="7972" y="12635"/>
                </a:moveTo>
                <a:lnTo>
                  <a:pt x="7972" y="12635"/>
                </a:lnTo>
                <a:cubicBezTo>
                  <a:pt x="7351" y="13171"/>
                  <a:pt x="6729" y="13685"/>
                  <a:pt x="6086" y="14200"/>
                </a:cubicBezTo>
                <a:cubicBezTo>
                  <a:pt x="6001" y="14050"/>
                  <a:pt x="5915" y="13921"/>
                  <a:pt x="5829" y="13793"/>
                </a:cubicBezTo>
                <a:cubicBezTo>
                  <a:pt x="6558" y="13450"/>
                  <a:pt x="7287" y="13064"/>
                  <a:pt x="7972" y="12635"/>
                </a:cubicBezTo>
                <a:close/>
                <a:moveTo>
                  <a:pt x="10844" y="11071"/>
                </a:moveTo>
                <a:lnTo>
                  <a:pt x="10823" y="11092"/>
                </a:lnTo>
                <a:cubicBezTo>
                  <a:pt x="9387" y="12335"/>
                  <a:pt x="7929" y="13643"/>
                  <a:pt x="6601" y="14993"/>
                </a:cubicBezTo>
                <a:lnTo>
                  <a:pt x="6215" y="14371"/>
                </a:lnTo>
                <a:cubicBezTo>
                  <a:pt x="7801" y="13342"/>
                  <a:pt x="9344" y="12250"/>
                  <a:pt x="10844" y="11071"/>
                </a:cubicBezTo>
                <a:close/>
                <a:moveTo>
                  <a:pt x="8380" y="13621"/>
                </a:moveTo>
                <a:lnTo>
                  <a:pt x="8337" y="13664"/>
                </a:lnTo>
                <a:cubicBezTo>
                  <a:pt x="7887" y="14135"/>
                  <a:pt x="7415" y="14564"/>
                  <a:pt x="6922" y="14971"/>
                </a:cubicBezTo>
                <a:lnTo>
                  <a:pt x="6687" y="15143"/>
                </a:lnTo>
                <a:lnTo>
                  <a:pt x="6687" y="15121"/>
                </a:lnTo>
                <a:cubicBezTo>
                  <a:pt x="6837" y="14993"/>
                  <a:pt x="7265" y="14628"/>
                  <a:pt x="7351" y="14543"/>
                </a:cubicBezTo>
                <a:cubicBezTo>
                  <a:pt x="7694" y="14221"/>
                  <a:pt x="8037" y="13921"/>
                  <a:pt x="8380" y="13621"/>
                </a:cubicBezTo>
                <a:close/>
                <a:moveTo>
                  <a:pt x="9708" y="12678"/>
                </a:moveTo>
                <a:lnTo>
                  <a:pt x="9708" y="12678"/>
                </a:lnTo>
                <a:cubicBezTo>
                  <a:pt x="8765" y="13471"/>
                  <a:pt x="8058" y="14843"/>
                  <a:pt x="7137" y="15807"/>
                </a:cubicBezTo>
                <a:lnTo>
                  <a:pt x="6772" y="15271"/>
                </a:lnTo>
                <a:cubicBezTo>
                  <a:pt x="7887" y="14564"/>
                  <a:pt x="8680" y="13493"/>
                  <a:pt x="9708" y="12678"/>
                </a:cubicBezTo>
                <a:close/>
                <a:moveTo>
                  <a:pt x="8251" y="14821"/>
                </a:moveTo>
                <a:cubicBezTo>
                  <a:pt x="7951" y="15250"/>
                  <a:pt x="7629" y="15678"/>
                  <a:pt x="7308" y="16086"/>
                </a:cubicBezTo>
                <a:lnTo>
                  <a:pt x="7244" y="15978"/>
                </a:lnTo>
                <a:cubicBezTo>
                  <a:pt x="7608" y="15614"/>
                  <a:pt x="7929" y="15228"/>
                  <a:pt x="8251" y="14821"/>
                </a:cubicBezTo>
                <a:close/>
                <a:moveTo>
                  <a:pt x="3360" y="0"/>
                </a:moveTo>
                <a:cubicBezTo>
                  <a:pt x="2173" y="0"/>
                  <a:pt x="1058" y="745"/>
                  <a:pt x="686" y="1941"/>
                </a:cubicBezTo>
                <a:cubicBezTo>
                  <a:pt x="0" y="3892"/>
                  <a:pt x="943" y="6292"/>
                  <a:pt x="1757" y="8028"/>
                </a:cubicBezTo>
                <a:cubicBezTo>
                  <a:pt x="3215" y="11178"/>
                  <a:pt x="5036" y="13985"/>
                  <a:pt x="6879" y="16879"/>
                </a:cubicBezTo>
                <a:cubicBezTo>
                  <a:pt x="6901" y="16943"/>
                  <a:pt x="6922" y="16986"/>
                  <a:pt x="6965" y="17029"/>
                </a:cubicBezTo>
                <a:cubicBezTo>
                  <a:pt x="7044" y="17117"/>
                  <a:pt x="7155" y="17161"/>
                  <a:pt x="7266" y="17161"/>
                </a:cubicBezTo>
                <a:cubicBezTo>
                  <a:pt x="7396" y="17161"/>
                  <a:pt x="7527" y="17101"/>
                  <a:pt x="7608" y="16986"/>
                </a:cubicBezTo>
                <a:lnTo>
                  <a:pt x="7629" y="16986"/>
                </a:lnTo>
                <a:cubicBezTo>
                  <a:pt x="9773" y="14135"/>
                  <a:pt x="11808" y="11242"/>
                  <a:pt x="13480" y="8113"/>
                </a:cubicBezTo>
                <a:cubicBezTo>
                  <a:pt x="14402" y="6399"/>
                  <a:pt x="15366" y="4384"/>
                  <a:pt x="15152" y="2370"/>
                </a:cubicBezTo>
                <a:cubicBezTo>
                  <a:pt x="14987" y="921"/>
                  <a:pt x="13769" y="162"/>
                  <a:pt x="12454" y="162"/>
                </a:cubicBezTo>
                <a:cubicBezTo>
                  <a:pt x="12233" y="162"/>
                  <a:pt x="12009" y="184"/>
                  <a:pt x="11787" y="227"/>
                </a:cubicBezTo>
                <a:cubicBezTo>
                  <a:pt x="9580" y="655"/>
                  <a:pt x="8508" y="2584"/>
                  <a:pt x="7608" y="4470"/>
                </a:cubicBezTo>
                <a:cubicBezTo>
                  <a:pt x="6944" y="2927"/>
                  <a:pt x="6151" y="934"/>
                  <a:pt x="4522" y="248"/>
                </a:cubicBezTo>
                <a:cubicBezTo>
                  <a:pt x="4143" y="80"/>
                  <a:pt x="3748" y="0"/>
                  <a:pt x="336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3A4EB4"/>
              </a:solidFill>
            </a:endParaRPr>
          </a:p>
        </p:txBody>
      </p:sp>
      <p:sp>
        <p:nvSpPr>
          <p:cNvPr id="9853" name="Google Shape;9853;p79"/>
          <p:cNvSpPr/>
          <p:nvPr/>
        </p:nvSpPr>
        <p:spPr>
          <a:xfrm rot="2700000">
            <a:off x="3174680" y="4242417"/>
            <a:ext cx="161602" cy="417347"/>
          </a:xfrm>
          <a:custGeom>
            <a:rect b="b" l="l" r="r" t="t"/>
            <a:pathLst>
              <a:path extrusionOk="0" h="25353" w="9817">
                <a:moveTo>
                  <a:pt x="5909" y="0"/>
                </a:moveTo>
                <a:cubicBezTo>
                  <a:pt x="4256" y="0"/>
                  <a:pt x="2674" y="1636"/>
                  <a:pt x="1908" y="2935"/>
                </a:cubicBezTo>
                <a:cubicBezTo>
                  <a:pt x="1094" y="4307"/>
                  <a:pt x="879" y="6043"/>
                  <a:pt x="687" y="7586"/>
                </a:cubicBezTo>
                <a:cubicBezTo>
                  <a:pt x="408" y="9729"/>
                  <a:pt x="301" y="11894"/>
                  <a:pt x="44" y="14037"/>
                </a:cubicBezTo>
                <a:cubicBezTo>
                  <a:pt x="1" y="14294"/>
                  <a:pt x="183" y="14422"/>
                  <a:pt x="384" y="14422"/>
                </a:cubicBezTo>
                <a:cubicBezTo>
                  <a:pt x="585" y="14422"/>
                  <a:pt x="804" y="14294"/>
                  <a:pt x="837" y="14037"/>
                </a:cubicBezTo>
                <a:cubicBezTo>
                  <a:pt x="1244" y="10608"/>
                  <a:pt x="944" y="6472"/>
                  <a:pt x="2594" y="3343"/>
                </a:cubicBezTo>
                <a:cubicBezTo>
                  <a:pt x="3237" y="2100"/>
                  <a:pt x="4480" y="878"/>
                  <a:pt x="5959" y="857"/>
                </a:cubicBezTo>
                <a:cubicBezTo>
                  <a:pt x="5975" y="856"/>
                  <a:pt x="5991" y="856"/>
                  <a:pt x="6007" y="856"/>
                </a:cubicBezTo>
                <a:cubicBezTo>
                  <a:pt x="7856" y="856"/>
                  <a:pt x="8511" y="3269"/>
                  <a:pt x="8745" y="4693"/>
                </a:cubicBezTo>
                <a:cubicBezTo>
                  <a:pt x="9280" y="7800"/>
                  <a:pt x="9002" y="11143"/>
                  <a:pt x="8787" y="14251"/>
                </a:cubicBezTo>
                <a:cubicBezTo>
                  <a:pt x="8659" y="15923"/>
                  <a:pt x="8573" y="17594"/>
                  <a:pt x="8423" y="19266"/>
                </a:cubicBezTo>
                <a:cubicBezTo>
                  <a:pt x="8252" y="21044"/>
                  <a:pt x="8102" y="23188"/>
                  <a:pt x="6494" y="24281"/>
                </a:cubicBezTo>
                <a:cubicBezTo>
                  <a:pt x="6109" y="24542"/>
                  <a:pt x="5775" y="24653"/>
                  <a:pt x="5486" y="24653"/>
                </a:cubicBezTo>
                <a:cubicBezTo>
                  <a:pt x="4185" y="24653"/>
                  <a:pt x="3796" y="22393"/>
                  <a:pt x="3708" y="21323"/>
                </a:cubicBezTo>
                <a:cubicBezTo>
                  <a:pt x="3558" y="19673"/>
                  <a:pt x="3344" y="18044"/>
                  <a:pt x="3258" y="16373"/>
                </a:cubicBezTo>
                <a:cubicBezTo>
                  <a:pt x="3173" y="14101"/>
                  <a:pt x="3215" y="11829"/>
                  <a:pt x="3751" y="9622"/>
                </a:cubicBezTo>
                <a:cubicBezTo>
                  <a:pt x="3837" y="9215"/>
                  <a:pt x="3987" y="8807"/>
                  <a:pt x="4201" y="8443"/>
                </a:cubicBezTo>
                <a:cubicBezTo>
                  <a:pt x="4400" y="8093"/>
                  <a:pt x="4652" y="7953"/>
                  <a:pt x="4920" y="7953"/>
                </a:cubicBezTo>
                <a:cubicBezTo>
                  <a:pt x="5716" y="7953"/>
                  <a:pt x="6650" y="9200"/>
                  <a:pt x="6730" y="9858"/>
                </a:cubicBezTo>
                <a:cubicBezTo>
                  <a:pt x="6794" y="10608"/>
                  <a:pt x="6794" y="11358"/>
                  <a:pt x="6730" y="12108"/>
                </a:cubicBezTo>
                <a:cubicBezTo>
                  <a:pt x="6666" y="14251"/>
                  <a:pt x="6666" y="16565"/>
                  <a:pt x="6066" y="18623"/>
                </a:cubicBezTo>
                <a:cubicBezTo>
                  <a:pt x="6014" y="18919"/>
                  <a:pt x="6242" y="19107"/>
                  <a:pt x="6473" y="19107"/>
                </a:cubicBezTo>
                <a:cubicBezTo>
                  <a:pt x="6627" y="19107"/>
                  <a:pt x="6782" y="19025"/>
                  <a:pt x="6859" y="18837"/>
                </a:cubicBezTo>
                <a:cubicBezTo>
                  <a:pt x="7459" y="16694"/>
                  <a:pt x="7459" y="14315"/>
                  <a:pt x="7544" y="12108"/>
                </a:cubicBezTo>
                <a:cubicBezTo>
                  <a:pt x="7587" y="10479"/>
                  <a:pt x="7780" y="7950"/>
                  <a:pt x="5723" y="7372"/>
                </a:cubicBezTo>
                <a:cubicBezTo>
                  <a:pt x="5464" y="7298"/>
                  <a:pt x="5229" y="7264"/>
                  <a:pt x="5014" y="7264"/>
                </a:cubicBezTo>
                <a:cubicBezTo>
                  <a:pt x="3220" y="7264"/>
                  <a:pt x="2888" y="9634"/>
                  <a:pt x="2658" y="11165"/>
                </a:cubicBezTo>
                <a:cubicBezTo>
                  <a:pt x="2230" y="14079"/>
                  <a:pt x="2422" y="17058"/>
                  <a:pt x="2765" y="19951"/>
                </a:cubicBezTo>
                <a:cubicBezTo>
                  <a:pt x="2979" y="21554"/>
                  <a:pt x="2873" y="25352"/>
                  <a:pt x="5338" y="25352"/>
                </a:cubicBezTo>
                <a:cubicBezTo>
                  <a:pt x="5345" y="25352"/>
                  <a:pt x="5352" y="25352"/>
                  <a:pt x="5358" y="25352"/>
                </a:cubicBezTo>
                <a:cubicBezTo>
                  <a:pt x="8530" y="25352"/>
                  <a:pt x="8980" y="21687"/>
                  <a:pt x="9237" y="19266"/>
                </a:cubicBezTo>
                <a:cubicBezTo>
                  <a:pt x="9645" y="15537"/>
                  <a:pt x="9816" y="11765"/>
                  <a:pt x="9773" y="8015"/>
                </a:cubicBezTo>
                <a:cubicBezTo>
                  <a:pt x="9709" y="5379"/>
                  <a:pt x="9752" y="2121"/>
                  <a:pt x="7330" y="449"/>
                </a:cubicBezTo>
                <a:cubicBezTo>
                  <a:pt x="6862" y="134"/>
                  <a:pt x="6383" y="0"/>
                  <a:pt x="590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54" name="Google Shape;9854;p79"/>
          <p:cNvSpPr/>
          <p:nvPr/>
        </p:nvSpPr>
        <p:spPr>
          <a:xfrm rot="-1304801">
            <a:off x="337878" y="3134649"/>
            <a:ext cx="167396" cy="170866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55" name="Google Shape;9855;p79"/>
          <p:cNvSpPr/>
          <p:nvPr/>
        </p:nvSpPr>
        <p:spPr>
          <a:xfrm rot="-1304801">
            <a:off x="1547427" y="4535596"/>
            <a:ext cx="44022" cy="36288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56" name="Google Shape;9856;p79"/>
          <p:cNvSpPr/>
          <p:nvPr/>
        </p:nvSpPr>
        <p:spPr>
          <a:xfrm rot="-1304801">
            <a:off x="802765" y="2368694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57" name="Google Shape;9857;p79"/>
          <p:cNvSpPr/>
          <p:nvPr/>
        </p:nvSpPr>
        <p:spPr>
          <a:xfrm rot="-1304801">
            <a:off x="317253" y="2494421"/>
            <a:ext cx="39527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58" name="Google Shape;9858;p79"/>
          <p:cNvSpPr/>
          <p:nvPr/>
        </p:nvSpPr>
        <p:spPr>
          <a:xfrm rot="-1304801">
            <a:off x="746950" y="3064862"/>
            <a:ext cx="42865" cy="38271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59" name="Google Shape;9859;p79"/>
          <p:cNvSpPr/>
          <p:nvPr/>
        </p:nvSpPr>
        <p:spPr>
          <a:xfrm rot="-1304801">
            <a:off x="1042377" y="2770806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60" name="Google Shape;9860;p79"/>
          <p:cNvSpPr/>
          <p:nvPr/>
        </p:nvSpPr>
        <p:spPr>
          <a:xfrm rot="-1304801">
            <a:off x="468039" y="3987956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61" name="Google Shape;9861;p79"/>
          <p:cNvSpPr/>
          <p:nvPr/>
        </p:nvSpPr>
        <p:spPr>
          <a:xfrm rot="-1304801">
            <a:off x="699123" y="4381844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62" name="Google Shape;9862;p79"/>
          <p:cNvSpPr/>
          <p:nvPr/>
        </p:nvSpPr>
        <p:spPr>
          <a:xfrm>
            <a:off x="1037675" y="3592602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63" name="Google Shape;9863;p79"/>
          <p:cNvGrpSpPr/>
          <p:nvPr/>
        </p:nvGrpSpPr>
        <p:grpSpPr>
          <a:xfrm>
            <a:off x="1871300" y="2484800"/>
            <a:ext cx="1455250" cy="764600"/>
            <a:chOff x="1871300" y="2484800"/>
            <a:chExt cx="1455250" cy="764600"/>
          </a:xfrm>
        </p:grpSpPr>
        <p:sp>
          <p:nvSpPr>
            <p:cNvPr id="9864" name="Google Shape;9864;p79"/>
            <p:cNvSpPr/>
            <p:nvPr/>
          </p:nvSpPr>
          <p:spPr>
            <a:xfrm>
              <a:off x="1944000" y="2484800"/>
              <a:ext cx="945250" cy="159900"/>
            </a:xfrm>
            <a:custGeom>
              <a:rect b="b" l="l" r="r" t="t"/>
              <a:pathLst>
                <a:path extrusionOk="0" h="6396" w="37810">
                  <a:moveTo>
                    <a:pt x="37513" y="1"/>
                  </a:moveTo>
                  <a:cubicBezTo>
                    <a:pt x="37451" y="1"/>
                    <a:pt x="37388" y="12"/>
                    <a:pt x="37328" y="35"/>
                  </a:cubicBezTo>
                  <a:cubicBezTo>
                    <a:pt x="36145" y="429"/>
                    <a:pt x="34769" y="506"/>
                    <a:pt x="33416" y="506"/>
                  </a:cubicBezTo>
                  <a:cubicBezTo>
                    <a:pt x="32543" y="506"/>
                    <a:pt x="31680" y="474"/>
                    <a:pt x="30884" y="474"/>
                  </a:cubicBezTo>
                  <a:cubicBezTo>
                    <a:pt x="29196" y="474"/>
                    <a:pt x="27508" y="437"/>
                    <a:pt x="25820" y="437"/>
                  </a:cubicBezTo>
                  <a:cubicBezTo>
                    <a:pt x="24976" y="437"/>
                    <a:pt x="24132" y="446"/>
                    <a:pt x="23289" y="474"/>
                  </a:cubicBezTo>
                  <a:cubicBezTo>
                    <a:pt x="15358" y="788"/>
                    <a:pt x="7470" y="3278"/>
                    <a:pt x="1" y="5768"/>
                  </a:cubicBezTo>
                  <a:cubicBezTo>
                    <a:pt x="32" y="5757"/>
                    <a:pt x="63" y="5752"/>
                    <a:pt x="95" y="5752"/>
                  </a:cubicBezTo>
                  <a:cubicBezTo>
                    <a:pt x="126" y="5752"/>
                    <a:pt x="157" y="5757"/>
                    <a:pt x="189" y="5768"/>
                  </a:cubicBezTo>
                  <a:cubicBezTo>
                    <a:pt x="231" y="5789"/>
                    <a:pt x="273" y="5810"/>
                    <a:pt x="314" y="5831"/>
                  </a:cubicBezTo>
                  <a:lnTo>
                    <a:pt x="1319" y="6396"/>
                  </a:lnTo>
                  <a:lnTo>
                    <a:pt x="2742" y="5914"/>
                  </a:lnTo>
                  <a:cubicBezTo>
                    <a:pt x="3432" y="5621"/>
                    <a:pt x="4143" y="5370"/>
                    <a:pt x="4855" y="5161"/>
                  </a:cubicBezTo>
                  <a:cubicBezTo>
                    <a:pt x="4897" y="5161"/>
                    <a:pt x="4939" y="5182"/>
                    <a:pt x="4959" y="5203"/>
                  </a:cubicBezTo>
                  <a:cubicBezTo>
                    <a:pt x="11048" y="3299"/>
                    <a:pt x="17346" y="1667"/>
                    <a:pt x="23665" y="1479"/>
                  </a:cubicBezTo>
                  <a:cubicBezTo>
                    <a:pt x="24502" y="1458"/>
                    <a:pt x="25339" y="1451"/>
                    <a:pt x="26176" y="1451"/>
                  </a:cubicBezTo>
                  <a:cubicBezTo>
                    <a:pt x="27850" y="1451"/>
                    <a:pt x="29524" y="1479"/>
                    <a:pt x="31198" y="1479"/>
                  </a:cubicBezTo>
                  <a:cubicBezTo>
                    <a:pt x="31967" y="1479"/>
                    <a:pt x="32791" y="1507"/>
                    <a:pt x="33625" y="1507"/>
                  </a:cubicBezTo>
                  <a:cubicBezTo>
                    <a:pt x="34921" y="1507"/>
                    <a:pt x="36240" y="1438"/>
                    <a:pt x="37412" y="1081"/>
                  </a:cubicBezTo>
                  <a:lnTo>
                    <a:pt x="37203" y="955"/>
                  </a:lnTo>
                  <a:cubicBezTo>
                    <a:pt x="36699" y="703"/>
                    <a:pt x="37016" y="18"/>
                    <a:pt x="37487" y="18"/>
                  </a:cubicBezTo>
                  <a:cubicBezTo>
                    <a:pt x="37563" y="18"/>
                    <a:pt x="37644" y="36"/>
                    <a:pt x="37726" y="77"/>
                  </a:cubicBezTo>
                  <a:lnTo>
                    <a:pt x="37810" y="118"/>
                  </a:lnTo>
                  <a:cubicBezTo>
                    <a:pt x="37729" y="38"/>
                    <a:pt x="37623" y="1"/>
                    <a:pt x="37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79"/>
            <p:cNvSpPr/>
            <p:nvPr/>
          </p:nvSpPr>
          <p:spPr>
            <a:xfrm>
              <a:off x="2862025" y="2485025"/>
              <a:ext cx="427450" cy="334900"/>
            </a:xfrm>
            <a:custGeom>
              <a:rect b="b" l="l" r="r" t="t"/>
              <a:pathLst>
                <a:path extrusionOk="0" h="13396" w="17098">
                  <a:moveTo>
                    <a:pt x="754" y="1"/>
                  </a:moveTo>
                  <a:cubicBezTo>
                    <a:pt x="294" y="1"/>
                    <a:pt x="0" y="679"/>
                    <a:pt x="482" y="946"/>
                  </a:cubicBezTo>
                  <a:lnTo>
                    <a:pt x="691" y="1051"/>
                  </a:lnTo>
                  <a:cubicBezTo>
                    <a:pt x="3516" y="2599"/>
                    <a:pt x="5713" y="5006"/>
                    <a:pt x="8244" y="6952"/>
                  </a:cubicBezTo>
                  <a:cubicBezTo>
                    <a:pt x="9437" y="7893"/>
                    <a:pt x="10797" y="8604"/>
                    <a:pt x="12032" y="9483"/>
                  </a:cubicBezTo>
                  <a:cubicBezTo>
                    <a:pt x="13413" y="10446"/>
                    <a:pt x="14647" y="11617"/>
                    <a:pt x="15693" y="12915"/>
                  </a:cubicBezTo>
                  <a:cubicBezTo>
                    <a:pt x="15861" y="12831"/>
                    <a:pt x="16028" y="12726"/>
                    <a:pt x="16195" y="12622"/>
                  </a:cubicBezTo>
                  <a:cubicBezTo>
                    <a:pt x="16286" y="12561"/>
                    <a:pt x="16376" y="12535"/>
                    <a:pt x="16460" y="12535"/>
                  </a:cubicBezTo>
                  <a:cubicBezTo>
                    <a:pt x="16838" y="12535"/>
                    <a:pt x="17097" y="13071"/>
                    <a:pt x="16823" y="13396"/>
                  </a:cubicBezTo>
                  <a:cubicBezTo>
                    <a:pt x="17011" y="13270"/>
                    <a:pt x="17053" y="12978"/>
                    <a:pt x="16886" y="12810"/>
                  </a:cubicBezTo>
                  <a:cubicBezTo>
                    <a:pt x="14898" y="10132"/>
                    <a:pt x="12262" y="8332"/>
                    <a:pt x="9479" y="6575"/>
                  </a:cubicBezTo>
                  <a:cubicBezTo>
                    <a:pt x="6466" y="4671"/>
                    <a:pt x="4269" y="1783"/>
                    <a:pt x="1089" y="109"/>
                  </a:cubicBezTo>
                  <a:lnTo>
                    <a:pt x="1005" y="68"/>
                  </a:lnTo>
                  <a:cubicBezTo>
                    <a:pt x="918" y="21"/>
                    <a:pt x="834" y="1"/>
                    <a:pt x="7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79"/>
            <p:cNvSpPr/>
            <p:nvPr/>
          </p:nvSpPr>
          <p:spPr>
            <a:xfrm>
              <a:off x="2455575" y="2984675"/>
              <a:ext cx="113550" cy="239100"/>
            </a:xfrm>
            <a:custGeom>
              <a:rect b="b" l="l" r="r" t="t"/>
              <a:pathLst>
                <a:path extrusionOk="0" h="9564" w="4542">
                  <a:moveTo>
                    <a:pt x="4416" y="1"/>
                  </a:moveTo>
                  <a:cubicBezTo>
                    <a:pt x="3432" y="629"/>
                    <a:pt x="2554" y="1382"/>
                    <a:pt x="1800" y="2282"/>
                  </a:cubicBezTo>
                  <a:cubicBezTo>
                    <a:pt x="147" y="4207"/>
                    <a:pt x="1" y="6508"/>
                    <a:pt x="901" y="8642"/>
                  </a:cubicBezTo>
                  <a:cubicBezTo>
                    <a:pt x="1319" y="8956"/>
                    <a:pt x="1779" y="9270"/>
                    <a:pt x="2240" y="9563"/>
                  </a:cubicBezTo>
                  <a:lnTo>
                    <a:pt x="2386" y="9542"/>
                  </a:lnTo>
                  <a:cubicBezTo>
                    <a:pt x="2261" y="9291"/>
                    <a:pt x="2156" y="9040"/>
                    <a:pt x="2072" y="8768"/>
                  </a:cubicBezTo>
                  <a:cubicBezTo>
                    <a:pt x="524" y="5797"/>
                    <a:pt x="1758" y="3432"/>
                    <a:pt x="3976" y="1633"/>
                  </a:cubicBezTo>
                  <a:cubicBezTo>
                    <a:pt x="4186" y="1194"/>
                    <a:pt x="4353" y="733"/>
                    <a:pt x="4479" y="252"/>
                  </a:cubicBezTo>
                  <a:cubicBezTo>
                    <a:pt x="4499" y="210"/>
                    <a:pt x="4520" y="147"/>
                    <a:pt x="4541" y="106"/>
                  </a:cubicBezTo>
                  <a:lnTo>
                    <a:pt x="441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79"/>
            <p:cNvSpPr/>
            <p:nvPr/>
          </p:nvSpPr>
          <p:spPr>
            <a:xfrm>
              <a:off x="2588975" y="2798425"/>
              <a:ext cx="700425" cy="201975"/>
            </a:xfrm>
            <a:custGeom>
              <a:rect b="b" l="l" r="r" t="t"/>
              <a:pathLst>
                <a:path extrusionOk="0" h="8079" w="28017">
                  <a:moveTo>
                    <a:pt x="27358" y="0"/>
                  </a:moveTo>
                  <a:cubicBezTo>
                    <a:pt x="27275" y="0"/>
                    <a:pt x="27186" y="26"/>
                    <a:pt x="27096" y="86"/>
                  </a:cubicBezTo>
                  <a:cubicBezTo>
                    <a:pt x="26950" y="190"/>
                    <a:pt x="26783" y="295"/>
                    <a:pt x="26615" y="379"/>
                  </a:cubicBezTo>
                  <a:cubicBezTo>
                    <a:pt x="22744" y="2680"/>
                    <a:pt x="17827" y="2848"/>
                    <a:pt x="13454" y="3203"/>
                  </a:cubicBezTo>
                  <a:cubicBezTo>
                    <a:pt x="10378" y="3413"/>
                    <a:pt x="7345" y="3999"/>
                    <a:pt x="4415" y="4940"/>
                  </a:cubicBezTo>
                  <a:cubicBezTo>
                    <a:pt x="3913" y="5128"/>
                    <a:pt x="3411" y="5296"/>
                    <a:pt x="2909" y="5505"/>
                  </a:cubicBezTo>
                  <a:lnTo>
                    <a:pt x="2888" y="5526"/>
                  </a:lnTo>
                  <a:cubicBezTo>
                    <a:pt x="2992" y="5505"/>
                    <a:pt x="3097" y="5463"/>
                    <a:pt x="3223" y="5442"/>
                  </a:cubicBezTo>
                  <a:cubicBezTo>
                    <a:pt x="3232" y="5440"/>
                    <a:pt x="3241" y="5440"/>
                    <a:pt x="3249" y="5440"/>
                  </a:cubicBezTo>
                  <a:cubicBezTo>
                    <a:pt x="3337" y="5440"/>
                    <a:pt x="3383" y="5533"/>
                    <a:pt x="3306" y="5610"/>
                  </a:cubicBezTo>
                  <a:cubicBezTo>
                    <a:pt x="2846" y="5986"/>
                    <a:pt x="2344" y="6321"/>
                    <a:pt x="1800" y="6572"/>
                  </a:cubicBezTo>
                  <a:cubicBezTo>
                    <a:pt x="1784" y="6582"/>
                    <a:pt x="1768" y="6586"/>
                    <a:pt x="1752" y="6586"/>
                  </a:cubicBezTo>
                  <a:cubicBezTo>
                    <a:pt x="1668" y="6586"/>
                    <a:pt x="1610" y="6458"/>
                    <a:pt x="1716" y="6405"/>
                  </a:cubicBezTo>
                  <a:cubicBezTo>
                    <a:pt x="1866" y="6338"/>
                    <a:pt x="2923" y="5751"/>
                    <a:pt x="2758" y="5751"/>
                  </a:cubicBezTo>
                  <a:cubicBezTo>
                    <a:pt x="2717" y="5751"/>
                    <a:pt x="2597" y="5789"/>
                    <a:pt x="2365" y="5882"/>
                  </a:cubicBezTo>
                  <a:lnTo>
                    <a:pt x="2344" y="5882"/>
                  </a:lnTo>
                  <a:cubicBezTo>
                    <a:pt x="1904" y="6133"/>
                    <a:pt x="1423" y="6300"/>
                    <a:pt x="984" y="6488"/>
                  </a:cubicBezTo>
                  <a:lnTo>
                    <a:pt x="837" y="6551"/>
                  </a:lnTo>
                  <a:lnTo>
                    <a:pt x="231" y="6844"/>
                  </a:lnTo>
                  <a:cubicBezTo>
                    <a:pt x="219" y="6850"/>
                    <a:pt x="208" y="6852"/>
                    <a:pt x="197" y="6852"/>
                  </a:cubicBezTo>
                  <a:cubicBezTo>
                    <a:pt x="166" y="6852"/>
                    <a:pt x="136" y="6833"/>
                    <a:pt x="105" y="6802"/>
                  </a:cubicBezTo>
                  <a:lnTo>
                    <a:pt x="0" y="6886"/>
                  </a:lnTo>
                  <a:cubicBezTo>
                    <a:pt x="210" y="7032"/>
                    <a:pt x="231" y="7346"/>
                    <a:pt x="21" y="7535"/>
                  </a:cubicBezTo>
                  <a:cubicBezTo>
                    <a:pt x="147" y="7660"/>
                    <a:pt x="168" y="7828"/>
                    <a:pt x="126" y="7974"/>
                  </a:cubicBezTo>
                  <a:cubicBezTo>
                    <a:pt x="126" y="8016"/>
                    <a:pt x="105" y="8037"/>
                    <a:pt x="105" y="8079"/>
                  </a:cubicBezTo>
                  <a:cubicBezTo>
                    <a:pt x="2135" y="6823"/>
                    <a:pt x="4562" y="5924"/>
                    <a:pt x="6466" y="5379"/>
                  </a:cubicBezTo>
                  <a:cubicBezTo>
                    <a:pt x="12366" y="3685"/>
                    <a:pt x="19229" y="4668"/>
                    <a:pt x="24941" y="2346"/>
                  </a:cubicBezTo>
                  <a:cubicBezTo>
                    <a:pt x="24962" y="2094"/>
                    <a:pt x="24983" y="1822"/>
                    <a:pt x="25025" y="1571"/>
                  </a:cubicBezTo>
                  <a:cubicBezTo>
                    <a:pt x="25057" y="1244"/>
                    <a:pt x="25333" y="1077"/>
                    <a:pt x="25588" y="1077"/>
                  </a:cubicBezTo>
                  <a:cubicBezTo>
                    <a:pt x="25840" y="1077"/>
                    <a:pt x="26071" y="1239"/>
                    <a:pt x="26029" y="1571"/>
                  </a:cubicBezTo>
                  <a:cubicBezTo>
                    <a:pt x="26029" y="1676"/>
                    <a:pt x="26008" y="1781"/>
                    <a:pt x="26008" y="1885"/>
                  </a:cubicBezTo>
                  <a:cubicBezTo>
                    <a:pt x="26552" y="1613"/>
                    <a:pt x="27096" y="1299"/>
                    <a:pt x="27620" y="965"/>
                  </a:cubicBezTo>
                  <a:cubicBezTo>
                    <a:pt x="27661" y="923"/>
                    <a:pt x="27703" y="902"/>
                    <a:pt x="27724" y="860"/>
                  </a:cubicBezTo>
                  <a:cubicBezTo>
                    <a:pt x="28017" y="550"/>
                    <a:pt x="27743" y="0"/>
                    <a:pt x="27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79"/>
            <p:cNvSpPr/>
            <p:nvPr/>
          </p:nvSpPr>
          <p:spPr>
            <a:xfrm>
              <a:off x="1915750" y="2910400"/>
              <a:ext cx="7350" cy="5775"/>
            </a:xfrm>
            <a:custGeom>
              <a:rect b="b" l="l" r="r" t="t"/>
              <a:pathLst>
                <a:path extrusionOk="0" h="231" w="294">
                  <a:moveTo>
                    <a:pt x="1" y="1"/>
                  </a:moveTo>
                  <a:cubicBezTo>
                    <a:pt x="43" y="126"/>
                    <a:pt x="168" y="210"/>
                    <a:pt x="294" y="231"/>
                  </a:cubicBezTo>
                  <a:lnTo>
                    <a:pt x="147" y="147"/>
                  </a:lnTo>
                  <a:cubicBezTo>
                    <a:pt x="84" y="105"/>
                    <a:pt x="43" y="6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79"/>
            <p:cNvSpPr/>
            <p:nvPr/>
          </p:nvSpPr>
          <p:spPr>
            <a:xfrm>
              <a:off x="1871300" y="2628450"/>
              <a:ext cx="77425" cy="277800"/>
            </a:xfrm>
            <a:custGeom>
              <a:rect b="b" l="l" r="r" t="t"/>
              <a:pathLst>
                <a:path extrusionOk="0" h="11112" w="3097">
                  <a:moveTo>
                    <a:pt x="2909" y="1"/>
                  </a:moveTo>
                  <a:cubicBezTo>
                    <a:pt x="2783" y="22"/>
                    <a:pt x="2678" y="64"/>
                    <a:pt x="2616" y="168"/>
                  </a:cubicBezTo>
                  <a:cubicBezTo>
                    <a:pt x="0" y="2972"/>
                    <a:pt x="293" y="7785"/>
                    <a:pt x="1695" y="11111"/>
                  </a:cubicBezTo>
                  <a:cubicBezTo>
                    <a:pt x="1629" y="10764"/>
                    <a:pt x="1889" y="10483"/>
                    <a:pt x="2197" y="10483"/>
                  </a:cubicBezTo>
                  <a:cubicBezTo>
                    <a:pt x="2279" y="10483"/>
                    <a:pt x="2365" y="10502"/>
                    <a:pt x="2448" y="10546"/>
                  </a:cubicBezTo>
                  <a:lnTo>
                    <a:pt x="2532" y="10588"/>
                  </a:lnTo>
                  <a:cubicBezTo>
                    <a:pt x="2469" y="10442"/>
                    <a:pt x="2427" y="10274"/>
                    <a:pt x="2385" y="10107"/>
                  </a:cubicBezTo>
                  <a:cubicBezTo>
                    <a:pt x="1381" y="7345"/>
                    <a:pt x="1214" y="3516"/>
                    <a:pt x="3076" y="1173"/>
                  </a:cubicBezTo>
                  <a:lnTo>
                    <a:pt x="2720" y="963"/>
                  </a:lnTo>
                  <a:cubicBezTo>
                    <a:pt x="2236" y="692"/>
                    <a:pt x="2523" y="8"/>
                    <a:pt x="2983" y="8"/>
                  </a:cubicBezTo>
                  <a:cubicBezTo>
                    <a:pt x="3020" y="8"/>
                    <a:pt x="3058" y="13"/>
                    <a:pt x="3097" y="22"/>
                  </a:cubicBezTo>
                  <a:cubicBezTo>
                    <a:pt x="3034" y="1"/>
                    <a:pt x="2971" y="1"/>
                    <a:pt x="29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79"/>
            <p:cNvSpPr/>
            <p:nvPr/>
          </p:nvSpPr>
          <p:spPr>
            <a:xfrm>
              <a:off x="2098325" y="2988350"/>
              <a:ext cx="525" cy="550"/>
            </a:xfrm>
            <a:custGeom>
              <a:rect b="b" l="l" r="r" t="t"/>
              <a:pathLst>
                <a:path extrusionOk="0" h="22" w="21">
                  <a:moveTo>
                    <a:pt x="0" y="0"/>
                  </a:moveTo>
                  <a:lnTo>
                    <a:pt x="21" y="21"/>
                  </a:lnTo>
                  <a:cubicBezTo>
                    <a:pt x="21" y="0"/>
                    <a:pt x="21" y="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79"/>
            <p:cNvSpPr/>
            <p:nvPr/>
          </p:nvSpPr>
          <p:spPr>
            <a:xfrm>
              <a:off x="2044950" y="2963750"/>
              <a:ext cx="6825" cy="9450"/>
            </a:xfrm>
            <a:custGeom>
              <a:rect b="b" l="l" r="r" t="t"/>
              <a:pathLst>
                <a:path extrusionOk="0" h="378" w="273">
                  <a:moveTo>
                    <a:pt x="1" y="1"/>
                  </a:moveTo>
                  <a:lnTo>
                    <a:pt x="231" y="378"/>
                  </a:lnTo>
                  <a:cubicBezTo>
                    <a:pt x="252" y="294"/>
                    <a:pt x="273" y="231"/>
                    <a:pt x="273" y="147"/>
                  </a:cubicBezTo>
                  <a:lnTo>
                    <a:pt x="189" y="147"/>
                  </a:lnTo>
                  <a:cubicBezTo>
                    <a:pt x="126" y="106"/>
                    <a:pt x="64" y="4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79"/>
            <p:cNvSpPr/>
            <p:nvPr/>
          </p:nvSpPr>
          <p:spPr>
            <a:xfrm>
              <a:off x="2046000" y="2958525"/>
              <a:ext cx="6300" cy="4750"/>
            </a:xfrm>
            <a:custGeom>
              <a:rect b="b" l="l" r="r" t="t"/>
              <a:pathLst>
                <a:path extrusionOk="0" h="190" w="252">
                  <a:moveTo>
                    <a:pt x="1" y="1"/>
                  </a:moveTo>
                  <a:lnTo>
                    <a:pt x="1" y="1"/>
                  </a:lnTo>
                  <a:cubicBezTo>
                    <a:pt x="84" y="64"/>
                    <a:pt x="168" y="126"/>
                    <a:pt x="252" y="189"/>
                  </a:cubicBezTo>
                  <a:cubicBezTo>
                    <a:pt x="252" y="168"/>
                    <a:pt x="252" y="147"/>
                    <a:pt x="252" y="12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79"/>
            <p:cNvSpPr/>
            <p:nvPr/>
          </p:nvSpPr>
          <p:spPr>
            <a:xfrm>
              <a:off x="2019850" y="2942850"/>
              <a:ext cx="6825" cy="4200"/>
            </a:xfrm>
            <a:custGeom>
              <a:rect b="b" l="l" r="r" t="t"/>
              <a:pathLst>
                <a:path extrusionOk="0" h="168" w="273">
                  <a:moveTo>
                    <a:pt x="0" y="0"/>
                  </a:moveTo>
                  <a:lnTo>
                    <a:pt x="0" y="0"/>
                  </a:lnTo>
                  <a:cubicBezTo>
                    <a:pt x="84" y="84"/>
                    <a:pt x="168" y="126"/>
                    <a:pt x="272" y="16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79"/>
            <p:cNvSpPr/>
            <p:nvPr/>
          </p:nvSpPr>
          <p:spPr>
            <a:xfrm>
              <a:off x="1912525" y="2891025"/>
              <a:ext cx="436375" cy="242250"/>
            </a:xfrm>
            <a:custGeom>
              <a:rect b="b" l="l" r="r" t="t"/>
              <a:pathLst>
                <a:path extrusionOk="0" h="9690" w="17455">
                  <a:moveTo>
                    <a:pt x="577" y="0"/>
                  </a:moveTo>
                  <a:cubicBezTo>
                    <a:pt x="274" y="0"/>
                    <a:pt x="1" y="282"/>
                    <a:pt x="67" y="629"/>
                  </a:cubicBezTo>
                  <a:cubicBezTo>
                    <a:pt x="88" y="692"/>
                    <a:pt x="109" y="755"/>
                    <a:pt x="151" y="797"/>
                  </a:cubicBezTo>
                  <a:cubicBezTo>
                    <a:pt x="192" y="859"/>
                    <a:pt x="255" y="901"/>
                    <a:pt x="318" y="943"/>
                  </a:cubicBezTo>
                  <a:lnTo>
                    <a:pt x="444" y="1027"/>
                  </a:lnTo>
                  <a:cubicBezTo>
                    <a:pt x="2306" y="2094"/>
                    <a:pt x="4105" y="3203"/>
                    <a:pt x="5967" y="4270"/>
                  </a:cubicBezTo>
                  <a:cubicBezTo>
                    <a:pt x="7997" y="5442"/>
                    <a:pt x="10110" y="6383"/>
                    <a:pt x="12224" y="7409"/>
                  </a:cubicBezTo>
                  <a:cubicBezTo>
                    <a:pt x="13918" y="8225"/>
                    <a:pt x="15781" y="8727"/>
                    <a:pt x="17454" y="9689"/>
                  </a:cubicBezTo>
                  <a:cubicBezTo>
                    <a:pt x="17057" y="9271"/>
                    <a:pt x="16785" y="8769"/>
                    <a:pt x="16659" y="8246"/>
                  </a:cubicBezTo>
                  <a:lnTo>
                    <a:pt x="16659" y="8225"/>
                  </a:lnTo>
                  <a:cubicBezTo>
                    <a:pt x="16659" y="8329"/>
                    <a:pt x="16659" y="8434"/>
                    <a:pt x="16638" y="8538"/>
                  </a:cubicBezTo>
                  <a:cubicBezTo>
                    <a:pt x="16625" y="8605"/>
                    <a:pt x="16570" y="8646"/>
                    <a:pt x="16521" y="8646"/>
                  </a:cubicBezTo>
                  <a:cubicBezTo>
                    <a:pt x="16492" y="8646"/>
                    <a:pt x="16465" y="8632"/>
                    <a:pt x="16450" y="8601"/>
                  </a:cubicBezTo>
                  <a:cubicBezTo>
                    <a:pt x="16283" y="8371"/>
                    <a:pt x="16136" y="8120"/>
                    <a:pt x="16053" y="7848"/>
                  </a:cubicBezTo>
                  <a:cubicBezTo>
                    <a:pt x="16053" y="7890"/>
                    <a:pt x="16053" y="7932"/>
                    <a:pt x="16032" y="7953"/>
                  </a:cubicBezTo>
                  <a:cubicBezTo>
                    <a:pt x="16008" y="8000"/>
                    <a:pt x="15965" y="8027"/>
                    <a:pt x="15924" y="8027"/>
                  </a:cubicBezTo>
                  <a:cubicBezTo>
                    <a:pt x="15892" y="8027"/>
                    <a:pt x="15862" y="8010"/>
                    <a:pt x="15843" y="7973"/>
                  </a:cubicBezTo>
                  <a:cubicBezTo>
                    <a:pt x="15781" y="7890"/>
                    <a:pt x="15739" y="7806"/>
                    <a:pt x="15697" y="7722"/>
                  </a:cubicBezTo>
                  <a:cubicBezTo>
                    <a:pt x="15383" y="7597"/>
                    <a:pt x="15048" y="7450"/>
                    <a:pt x="14734" y="7346"/>
                  </a:cubicBezTo>
                  <a:lnTo>
                    <a:pt x="14734" y="7346"/>
                  </a:lnTo>
                  <a:cubicBezTo>
                    <a:pt x="14881" y="7576"/>
                    <a:pt x="15069" y="7785"/>
                    <a:pt x="15299" y="7953"/>
                  </a:cubicBezTo>
                  <a:cubicBezTo>
                    <a:pt x="15382" y="8019"/>
                    <a:pt x="15308" y="8124"/>
                    <a:pt x="15222" y="8124"/>
                  </a:cubicBezTo>
                  <a:cubicBezTo>
                    <a:pt x="15199" y="8124"/>
                    <a:pt x="15175" y="8117"/>
                    <a:pt x="15153" y="8099"/>
                  </a:cubicBezTo>
                  <a:cubicBezTo>
                    <a:pt x="14860" y="7869"/>
                    <a:pt x="14609" y="7555"/>
                    <a:pt x="14421" y="7220"/>
                  </a:cubicBezTo>
                  <a:lnTo>
                    <a:pt x="13876" y="7011"/>
                  </a:lnTo>
                  <a:lnTo>
                    <a:pt x="13876" y="7011"/>
                  </a:lnTo>
                  <a:cubicBezTo>
                    <a:pt x="13939" y="7095"/>
                    <a:pt x="14002" y="7178"/>
                    <a:pt x="14086" y="7262"/>
                  </a:cubicBezTo>
                  <a:cubicBezTo>
                    <a:pt x="14135" y="7328"/>
                    <a:pt x="14067" y="7434"/>
                    <a:pt x="13995" y="7434"/>
                  </a:cubicBezTo>
                  <a:cubicBezTo>
                    <a:pt x="13976" y="7434"/>
                    <a:pt x="13957" y="7426"/>
                    <a:pt x="13939" y="7409"/>
                  </a:cubicBezTo>
                  <a:cubicBezTo>
                    <a:pt x="13793" y="7241"/>
                    <a:pt x="13667" y="7074"/>
                    <a:pt x="13542" y="6885"/>
                  </a:cubicBezTo>
                  <a:lnTo>
                    <a:pt x="13123" y="6697"/>
                  </a:lnTo>
                  <a:lnTo>
                    <a:pt x="13060" y="6676"/>
                  </a:lnTo>
                  <a:lnTo>
                    <a:pt x="13060" y="6760"/>
                  </a:lnTo>
                  <a:cubicBezTo>
                    <a:pt x="13045" y="6807"/>
                    <a:pt x="13006" y="6831"/>
                    <a:pt x="12960" y="6831"/>
                  </a:cubicBezTo>
                  <a:cubicBezTo>
                    <a:pt x="12945" y="6831"/>
                    <a:pt x="12930" y="6828"/>
                    <a:pt x="12914" y="6823"/>
                  </a:cubicBezTo>
                  <a:cubicBezTo>
                    <a:pt x="12768" y="6718"/>
                    <a:pt x="12642" y="6593"/>
                    <a:pt x="12516" y="6446"/>
                  </a:cubicBezTo>
                  <a:cubicBezTo>
                    <a:pt x="11805" y="6132"/>
                    <a:pt x="11094" y="5797"/>
                    <a:pt x="10403" y="5442"/>
                  </a:cubicBezTo>
                  <a:lnTo>
                    <a:pt x="10403" y="5442"/>
                  </a:lnTo>
                  <a:cubicBezTo>
                    <a:pt x="10466" y="5525"/>
                    <a:pt x="10571" y="5609"/>
                    <a:pt x="10654" y="5693"/>
                  </a:cubicBezTo>
                  <a:cubicBezTo>
                    <a:pt x="10743" y="5746"/>
                    <a:pt x="10681" y="5874"/>
                    <a:pt x="10610" y="5874"/>
                  </a:cubicBezTo>
                  <a:cubicBezTo>
                    <a:pt x="10597" y="5874"/>
                    <a:pt x="10583" y="5870"/>
                    <a:pt x="10571" y="5860"/>
                  </a:cubicBezTo>
                  <a:cubicBezTo>
                    <a:pt x="10340" y="5693"/>
                    <a:pt x="10152" y="5505"/>
                    <a:pt x="10027" y="5253"/>
                  </a:cubicBezTo>
                  <a:lnTo>
                    <a:pt x="10027" y="5274"/>
                  </a:lnTo>
                  <a:cubicBezTo>
                    <a:pt x="10014" y="5325"/>
                    <a:pt x="9971" y="5353"/>
                    <a:pt x="9929" y="5353"/>
                  </a:cubicBezTo>
                  <a:cubicBezTo>
                    <a:pt x="9902" y="5353"/>
                    <a:pt x="9876" y="5341"/>
                    <a:pt x="9859" y="5316"/>
                  </a:cubicBezTo>
                  <a:cubicBezTo>
                    <a:pt x="9755" y="5233"/>
                    <a:pt x="9671" y="5149"/>
                    <a:pt x="9608" y="5044"/>
                  </a:cubicBezTo>
                  <a:lnTo>
                    <a:pt x="9001" y="4730"/>
                  </a:lnTo>
                  <a:cubicBezTo>
                    <a:pt x="8984" y="4739"/>
                    <a:pt x="8967" y="4744"/>
                    <a:pt x="8951" y="4744"/>
                  </a:cubicBezTo>
                  <a:cubicBezTo>
                    <a:pt x="8928" y="4744"/>
                    <a:pt x="8909" y="4734"/>
                    <a:pt x="8897" y="4709"/>
                  </a:cubicBezTo>
                  <a:lnTo>
                    <a:pt x="8855" y="4647"/>
                  </a:lnTo>
                  <a:lnTo>
                    <a:pt x="8353" y="4396"/>
                  </a:lnTo>
                  <a:cubicBezTo>
                    <a:pt x="8353" y="4441"/>
                    <a:pt x="8309" y="4475"/>
                    <a:pt x="8261" y="4475"/>
                  </a:cubicBezTo>
                  <a:cubicBezTo>
                    <a:pt x="8243" y="4475"/>
                    <a:pt x="8224" y="4470"/>
                    <a:pt x="8206" y="4458"/>
                  </a:cubicBezTo>
                  <a:cubicBezTo>
                    <a:pt x="8018" y="4375"/>
                    <a:pt x="7871" y="4228"/>
                    <a:pt x="7746" y="4061"/>
                  </a:cubicBezTo>
                  <a:lnTo>
                    <a:pt x="7683" y="4019"/>
                  </a:lnTo>
                  <a:cubicBezTo>
                    <a:pt x="7683" y="4103"/>
                    <a:pt x="7683" y="4165"/>
                    <a:pt x="7662" y="4228"/>
                  </a:cubicBezTo>
                  <a:cubicBezTo>
                    <a:pt x="7683" y="4249"/>
                    <a:pt x="7704" y="4291"/>
                    <a:pt x="7725" y="4312"/>
                  </a:cubicBezTo>
                  <a:cubicBezTo>
                    <a:pt x="7789" y="4393"/>
                    <a:pt x="7717" y="4486"/>
                    <a:pt x="7642" y="4486"/>
                  </a:cubicBezTo>
                  <a:cubicBezTo>
                    <a:pt x="7620" y="4486"/>
                    <a:pt x="7598" y="4477"/>
                    <a:pt x="7578" y="4458"/>
                  </a:cubicBezTo>
                  <a:cubicBezTo>
                    <a:pt x="7390" y="4228"/>
                    <a:pt x="7244" y="3977"/>
                    <a:pt x="7118" y="3705"/>
                  </a:cubicBezTo>
                  <a:lnTo>
                    <a:pt x="6804" y="3538"/>
                  </a:lnTo>
                  <a:cubicBezTo>
                    <a:pt x="6762" y="3621"/>
                    <a:pt x="6721" y="3684"/>
                    <a:pt x="6679" y="3747"/>
                  </a:cubicBezTo>
                  <a:cubicBezTo>
                    <a:pt x="6658" y="3768"/>
                    <a:pt x="6632" y="3778"/>
                    <a:pt x="6606" y="3778"/>
                  </a:cubicBezTo>
                  <a:cubicBezTo>
                    <a:pt x="6579" y="3778"/>
                    <a:pt x="6553" y="3768"/>
                    <a:pt x="6532" y="3747"/>
                  </a:cubicBezTo>
                  <a:cubicBezTo>
                    <a:pt x="6407" y="3580"/>
                    <a:pt x="6281" y="3391"/>
                    <a:pt x="6177" y="3203"/>
                  </a:cubicBezTo>
                  <a:cubicBezTo>
                    <a:pt x="6135" y="3182"/>
                    <a:pt x="6093" y="3140"/>
                    <a:pt x="6072" y="3119"/>
                  </a:cubicBezTo>
                  <a:lnTo>
                    <a:pt x="5800" y="2952"/>
                  </a:lnTo>
                  <a:cubicBezTo>
                    <a:pt x="5779" y="3182"/>
                    <a:pt x="5737" y="3412"/>
                    <a:pt x="5654" y="3621"/>
                  </a:cubicBezTo>
                  <a:cubicBezTo>
                    <a:pt x="5640" y="3662"/>
                    <a:pt x="5600" y="3685"/>
                    <a:pt x="5557" y="3685"/>
                  </a:cubicBezTo>
                  <a:cubicBezTo>
                    <a:pt x="5533" y="3685"/>
                    <a:pt x="5508" y="3678"/>
                    <a:pt x="5486" y="3663"/>
                  </a:cubicBezTo>
                  <a:cubicBezTo>
                    <a:pt x="5172" y="3308"/>
                    <a:pt x="4921" y="2889"/>
                    <a:pt x="4775" y="2429"/>
                  </a:cubicBezTo>
                  <a:cubicBezTo>
                    <a:pt x="4775" y="2446"/>
                    <a:pt x="4747" y="2476"/>
                    <a:pt x="4715" y="2476"/>
                  </a:cubicBezTo>
                  <a:cubicBezTo>
                    <a:pt x="4707" y="2476"/>
                    <a:pt x="4699" y="2475"/>
                    <a:pt x="4691" y="2471"/>
                  </a:cubicBezTo>
                  <a:cubicBezTo>
                    <a:pt x="4440" y="2450"/>
                    <a:pt x="4210" y="2303"/>
                    <a:pt x="4063" y="2094"/>
                  </a:cubicBezTo>
                  <a:cubicBezTo>
                    <a:pt x="4049" y="2109"/>
                    <a:pt x="4023" y="2124"/>
                    <a:pt x="3995" y="2124"/>
                  </a:cubicBezTo>
                  <a:cubicBezTo>
                    <a:pt x="3983" y="2124"/>
                    <a:pt x="3971" y="2121"/>
                    <a:pt x="3959" y="2115"/>
                  </a:cubicBezTo>
                  <a:cubicBezTo>
                    <a:pt x="3603" y="2010"/>
                    <a:pt x="3310" y="1738"/>
                    <a:pt x="3143" y="1403"/>
                  </a:cubicBezTo>
                  <a:lnTo>
                    <a:pt x="3017" y="1341"/>
                  </a:lnTo>
                  <a:lnTo>
                    <a:pt x="3017" y="1341"/>
                  </a:lnTo>
                  <a:cubicBezTo>
                    <a:pt x="3100" y="1407"/>
                    <a:pt x="3026" y="1512"/>
                    <a:pt x="2939" y="1512"/>
                  </a:cubicBezTo>
                  <a:cubicBezTo>
                    <a:pt x="2916" y="1512"/>
                    <a:pt x="2893" y="1505"/>
                    <a:pt x="2871" y="1487"/>
                  </a:cubicBezTo>
                  <a:cubicBezTo>
                    <a:pt x="2703" y="1341"/>
                    <a:pt x="2536" y="1173"/>
                    <a:pt x="2410" y="985"/>
                  </a:cubicBezTo>
                  <a:lnTo>
                    <a:pt x="2264" y="901"/>
                  </a:lnTo>
                  <a:cubicBezTo>
                    <a:pt x="2264" y="946"/>
                    <a:pt x="2212" y="990"/>
                    <a:pt x="2159" y="990"/>
                  </a:cubicBezTo>
                  <a:cubicBezTo>
                    <a:pt x="2137" y="990"/>
                    <a:pt x="2115" y="982"/>
                    <a:pt x="2096" y="964"/>
                  </a:cubicBezTo>
                  <a:cubicBezTo>
                    <a:pt x="2034" y="880"/>
                    <a:pt x="1971" y="797"/>
                    <a:pt x="1908" y="692"/>
                  </a:cubicBezTo>
                  <a:lnTo>
                    <a:pt x="1908" y="692"/>
                  </a:lnTo>
                  <a:cubicBezTo>
                    <a:pt x="1920" y="763"/>
                    <a:pt x="1871" y="801"/>
                    <a:pt x="1819" y="801"/>
                  </a:cubicBezTo>
                  <a:cubicBezTo>
                    <a:pt x="1780" y="801"/>
                    <a:pt x="1738" y="779"/>
                    <a:pt x="1720" y="734"/>
                  </a:cubicBezTo>
                  <a:lnTo>
                    <a:pt x="1657" y="525"/>
                  </a:lnTo>
                  <a:lnTo>
                    <a:pt x="1197" y="274"/>
                  </a:lnTo>
                  <a:lnTo>
                    <a:pt x="1197" y="274"/>
                  </a:lnTo>
                  <a:cubicBezTo>
                    <a:pt x="1301" y="567"/>
                    <a:pt x="1448" y="839"/>
                    <a:pt x="1636" y="1111"/>
                  </a:cubicBezTo>
                  <a:cubicBezTo>
                    <a:pt x="1693" y="1181"/>
                    <a:pt x="1635" y="1242"/>
                    <a:pt x="1565" y="1242"/>
                  </a:cubicBezTo>
                  <a:cubicBezTo>
                    <a:pt x="1532" y="1242"/>
                    <a:pt x="1496" y="1228"/>
                    <a:pt x="1469" y="1194"/>
                  </a:cubicBezTo>
                  <a:cubicBezTo>
                    <a:pt x="1239" y="859"/>
                    <a:pt x="1050" y="504"/>
                    <a:pt x="925" y="106"/>
                  </a:cubicBezTo>
                  <a:lnTo>
                    <a:pt x="820" y="64"/>
                  </a:lnTo>
                  <a:cubicBezTo>
                    <a:pt x="741" y="20"/>
                    <a:pt x="658" y="0"/>
                    <a:pt x="5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79"/>
            <p:cNvSpPr/>
            <p:nvPr/>
          </p:nvSpPr>
          <p:spPr>
            <a:xfrm>
              <a:off x="2322200" y="3092975"/>
              <a:ext cx="3425" cy="3425"/>
            </a:xfrm>
            <a:custGeom>
              <a:rect b="b" l="l" r="r" t="t"/>
              <a:pathLst>
                <a:path extrusionOk="0" h="137" w="137">
                  <a:moveTo>
                    <a:pt x="126" y="0"/>
                  </a:moveTo>
                  <a:cubicBezTo>
                    <a:pt x="114" y="25"/>
                    <a:pt x="87" y="35"/>
                    <a:pt x="59" y="35"/>
                  </a:cubicBezTo>
                  <a:cubicBezTo>
                    <a:pt x="39" y="35"/>
                    <a:pt x="18" y="30"/>
                    <a:pt x="0" y="21"/>
                  </a:cubicBezTo>
                  <a:lnTo>
                    <a:pt x="0" y="21"/>
                  </a:lnTo>
                  <a:cubicBezTo>
                    <a:pt x="42" y="94"/>
                    <a:pt x="79" y="136"/>
                    <a:pt x="102" y="136"/>
                  </a:cubicBezTo>
                  <a:cubicBezTo>
                    <a:pt x="126" y="136"/>
                    <a:pt x="136" y="94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79"/>
            <p:cNvSpPr/>
            <p:nvPr/>
          </p:nvSpPr>
          <p:spPr>
            <a:xfrm>
              <a:off x="2334750" y="3096625"/>
              <a:ext cx="15725" cy="20425"/>
            </a:xfrm>
            <a:custGeom>
              <a:rect b="b" l="l" r="r" t="t"/>
              <a:pathLst>
                <a:path extrusionOk="0" h="817" w="629">
                  <a:moveTo>
                    <a:pt x="0" y="1"/>
                  </a:moveTo>
                  <a:lnTo>
                    <a:pt x="0" y="1"/>
                  </a:lnTo>
                  <a:cubicBezTo>
                    <a:pt x="168" y="294"/>
                    <a:pt x="377" y="566"/>
                    <a:pt x="607" y="817"/>
                  </a:cubicBezTo>
                  <a:cubicBezTo>
                    <a:pt x="628" y="649"/>
                    <a:pt x="628" y="482"/>
                    <a:pt x="607" y="314"/>
                  </a:cubicBezTo>
                  <a:cubicBezTo>
                    <a:pt x="398" y="210"/>
                    <a:pt x="189" y="10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79"/>
            <p:cNvSpPr/>
            <p:nvPr/>
          </p:nvSpPr>
          <p:spPr>
            <a:xfrm>
              <a:off x="2394375" y="2861225"/>
              <a:ext cx="1075" cy="25"/>
            </a:xfrm>
            <a:custGeom>
              <a:rect b="b" l="l" r="r" t="t"/>
              <a:pathLst>
                <a:path extrusionOk="0" h="1" w="43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79"/>
            <p:cNvSpPr/>
            <p:nvPr/>
          </p:nvSpPr>
          <p:spPr>
            <a:xfrm>
              <a:off x="2443550" y="2884250"/>
              <a:ext cx="2125" cy="1075"/>
            </a:xfrm>
            <a:custGeom>
              <a:rect b="b" l="l" r="r" t="t"/>
              <a:pathLst>
                <a:path extrusionOk="0" h="43" w="85">
                  <a:moveTo>
                    <a:pt x="22" y="1"/>
                  </a:moveTo>
                  <a:cubicBezTo>
                    <a:pt x="1" y="42"/>
                    <a:pt x="22" y="42"/>
                    <a:pt x="84" y="42"/>
                  </a:cubicBezTo>
                  <a:lnTo>
                    <a:pt x="2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79"/>
            <p:cNvSpPr/>
            <p:nvPr/>
          </p:nvSpPr>
          <p:spPr>
            <a:xfrm>
              <a:off x="2418725" y="2873800"/>
              <a:ext cx="4975" cy="1350"/>
            </a:xfrm>
            <a:custGeom>
              <a:rect b="b" l="l" r="r" t="t"/>
              <a:pathLst>
                <a:path extrusionOk="0" h="54" w="199">
                  <a:moveTo>
                    <a:pt x="136" y="0"/>
                  </a:moveTo>
                  <a:cubicBezTo>
                    <a:pt x="43" y="27"/>
                    <a:pt x="1" y="53"/>
                    <a:pt x="40" y="53"/>
                  </a:cubicBezTo>
                  <a:cubicBezTo>
                    <a:pt x="63" y="53"/>
                    <a:pt x="114" y="44"/>
                    <a:pt x="199" y="21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79"/>
            <p:cNvSpPr/>
            <p:nvPr/>
          </p:nvSpPr>
          <p:spPr>
            <a:xfrm>
              <a:off x="1927325" y="2628525"/>
              <a:ext cx="667425" cy="358800"/>
            </a:xfrm>
            <a:custGeom>
              <a:rect b="b" l="l" r="r" t="t"/>
              <a:pathLst>
                <a:path extrusionOk="0" h="14352" w="26697">
                  <a:moveTo>
                    <a:pt x="726" y="1"/>
                  </a:moveTo>
                  <a:cubicBezTo>
                    <a:pt x="275" y="1"/>
                    <a:pt x="1" y="671"/>
                    <a:pt x="479" y="940"/>
                  </a:cubicBezTo>
                  <a:lnTo>
                    <a:pt x="856" y="1149"/>
                  </a:lnTo>
                  <a:cubicBezTo>
                    <a:pt x="4308" y="3095"/>
                    <a:pt x="7844" y="4915"/>
                    <a:pt x="11380" y="6735"/>
                  </a:cubicBezTo>
                  <a:cubicBezTo>
                    <a:pt x="13138" y="7677"/>
                    <a:pt x="14917" y="8598"/>
                    <a:pt x="16716" y="9476"/>
                  </a:cubicBezTo>
                  <a:cubicBezTo>
                    <a:pt x="19687" y="10920"/>
                    <a:pt x="22888" y="12196"/>
                    <a:pt x="25546" y="14247"/>
                  </a:cubicBezTo>
                  <a:lnTo>
                    <a:pt x="25692" y="14352"/>
                  </a:lnTo>
                  <a:cubicBezTo>
                    <a:pt x="25788" y="14213"/>
                    <a:pt x="25939" y="14145"/>
                    <a:pt x="26091" y="14145"/>
                  </a:cubicBezTo>
                  <a:cubicBezTo>
                    <a:pt x="26237" y="14145"/>
                    <a:pt x="26385" y="14208"/>
                    <a:pt x="26487" y="14331"/>
                  </a:cubicBezTo>
                  <a:cubicBezTo>
                    <a:pt x="26697" y="14142"/>
                    <a:pt x="26676" y="13828"/>
                    <a:pt x="26466" y="13682"/>
                  </a:cubicBezTo>
                  <a:cubicBezTo>
                    <a:pt x="25629" y="13012"/>
                    <a:pt x="24751" y="12427"/>
                    <a:pt x="23851" y="11903"/>
                  </a:cubicBezTo>
                  <a:cubicBezTo>
                    <a:pt x="23809" y="11903"/>
                    <a:pt x="23788" y="11883"/>
                    <a:pt x="23788" y="11862"/>
                  </a:cubicBezTo>
                  <a:cubicBezTo>
                    <a:pt x="23495" y="11694"/>
                    <a:pt x="23202" y="11527"/>
                    <a:pt x="22909" y="11380"/>
                  </a:cubicBezTo>
                  <a:cubicBezTo>
                    <a:pt x="22700" y="11422"/>
                    <a:pt x="22491" y="11443"/>
                    <a:pt x="22282" y="11464"/>
                  </a:cubicBezTo>
                  <a:cubicBezTo>
                    <a:pt x="22275" y="11465"/>
                    <a:pt x="22268" y="11466"/>
                    <a:pt x="22262" y="11466"/>
                  </a:cubicBezTo>
                  <a:cubicBezTo>
                    <a:pt x="22175" y="11466"/>
                    <a:pt x="22162" y="11336"/>
                    <a:pt x="22240" y="11297"/>
                  </a:cubicBezTo>
                  <a:cubicBezTo>
                    <a:pt x="22323" y="11255"/>
                    <a:pt x="22407" y="11192"/>
                    <a:pt x="22491" y="11150"/>
                  </a:cubicBezTo>
                  <a:lnTo>
                    <a:pt x="22031" y="10899"/>
                  </a:lnTo>
                  <a:lnTo>
                    <a:pt x="21696" y="11025"/>
                  </a:lnTo>
                  <a:cubicBezTo>
                    <a:pt x="21684" y="11029"/>
                    <a:pt x="21673" y="11031"/>
                    <a:pt x="21662" y="11031"/>
                  </a:cubicBezTo>
                  <a:cubicBezTo>
                    <a:pt x="21575" y="11031"/>
                    <a:pt x="21519" y="10895"/>
                    <a:pt x="21612" y="10857"/>
                  </a:cubicBezTo>
                  <a:lnTo>
                    <a:pt x="21759" y="10774"/>
                  </a:lnTo>
                  <a:lnTo>
                    <a:pt x="20984" y="10376"/>
                  </a:lnTo>
                  <a:cubicBezTo>
                    <a:pt x="20754" y="10460"/>
                    <a:pt x="20524" y="10523"/>
                    <a:pt x="20294" y="10606"/>
                  </a:cubicBezTo>
                  <a:cubicBezTo>
                    <a:pt x="20210" y="10606"/>
                    <a:pt x="20147" y="10523"/>
                    <a:pt x="20189" y="10460"/>
                  </a:cubicBezTo>
                  <a:cubicBezTo>
                    <a:pt x="20273" y="10334"/>
                    <a:pt x="20357" y="10230"/>
                    <a:pt x="20461" y="10146"/>
                  </a:cubicBezTo>
                  <a:lnTo>
                    <a:pt x="20064" y="9958"/>
                  </a:lnTo>
                  <a:cubicBezTo>
                    <a:pt x="19813" y="9979"/>
                    <a:pt x="19562" y="9999"/>
                    <a:pt x="19310" y="9999"/>
                  </a:cubicBezTo>
                  <a:cubicBezTo>
                    <a:pt x="19227" y="9999"/>
                    <a:pt x="19185" y="9853"/>
                    <a:pt x="19269" y="9811"/>
                  </a:cubicBezTo>
                  <a:cubicBezTo>
                    <a:pt x="19352" y="9769"/>
                    <a:pt x="19436" y="9727"/>
                    <a:pt x="19520" y="9686"/>
                  </a:cubicBezTo>
                  <a:lnTo>
                    <a:pt x="18955" y="9434"/>
                  </a:lnTo>
                  <a:cubicBezTo>
                    <a:pt x="18766" y="9455"/>
                    <a:pt x="18557" y="9476"/>
                    <a:pt x="18348" y="9476"/>
                  </a:cubicBezTo>
                  <a:cubicBezTo>
                    <a:pt x="18264" y="9476"/>
                    <a:pt x="18222" y="9351"/>
                    <a:pt x="18306" y="9288"/>
                  </a:cubicBezTo>
                  <a:cubicBezTo>
                    <a:pt x="18348" y="9246"/>
                    <a:pt x="18411" y="9225"/>
                    <a:pt x="18453" y="9204"/>
                  </a:cubicBezTo>
                  <a:lnTo>
                    <a:pt x="18306" y="9121"/>
                  </a:lnTo>
                  <a:lnTo>
                    <a:pt x="18013" y="8974"/>
                  </a:lnTo>
                  <a:cubicBezTo>
                    <a:pt x="17888" y="8974"/>
                    <a:pt x="17762" y="8974"/>
                    <a:pt x="17637" y="8953"/>
                  </a:cubicBezTo>
                  <a:cubicBezTo>
                    <a:pt x="17553" y="8932"/>
                    <a:pt x="17553" y="8828"/>
                    <a:pt x="17595" y="8786"/>
                  </a:cubicBezTo>
                  <a:cubicBezTo>
                    <a:pt x="16570" y="8284"/>
                    <a:pt x="15544" y="7761"/>
                    <a:pt x="14519" y="7238"/>
                  </a:cubicBezTo>
                  <a:cubicBezTo>
                    <a:pt x="14299" y="7285"/>
                    <a:pt x="14080" y="7308"/>
                    <a:pt x="13860" y="7308"/>
                  </a:cubicBezTo>
                  <a:cubicBezTo>
                    <a:pt x="13787" y="7308"/>
                    <a:pt x="13713" y="7306"/>
                    <a:pt x="13640" y="7300"/>
                  </a:cubicBezTo>
                  <a:cubicBezTo>
                    <a:pt x="13577" y="7300"/>
                    <a:pt x="13515" y="7196"/>
                    <a:pt x="13577" y="7133"/>
                  </a:cubicBezTo>
                  <a:cubicBezTo>
                    <a:pt x="13661" y="7049"/>
                    <a:pt x="13766" y="6986"/>
                    <a:pt x="13870" y="6924"/>
                  </a:cubicBezTo>
                  <a:lnTo>
                    <a:pt x="13598" y="6777"/>
                  </a:lnTo>
                  <a:lnTo>
                    <a:pt x="13326" y="6861"/>
                  </a:lnTo>
                  <a:cubicBezTo>
                    <a:pt x="13313" y="6865"/>
                    <a:pt x="13300" y="6868"/>
                    <a:pt x="13288" y="6868"/>
                  </a:cubicBezTo>
                  <a:cubicBezTo>
                    <a:pt x="13189" y="6868"/>
                    <a:pt x="13149" y="6729"/>
                    <a:pt x="13243" y="6673"/>
                  </a:cubicBezTo>
                  <a:lnTo>
                    <a:pt x="13326" y="6631"/>
                  </a:lnTo>
                  <a:lnTo>
                    <a:pt x="12720" y="6317"/>
                  </a:lnTo>
                  <a:lnTo>
                    <a:pt x="12594" y="6317"/>
                  </a:lnTo>
                  <a:cubicBezTo>
                    <a:pt x="12531" y="6317"/>
                    <a:pt x="12489" y="6254"/>
                    <a:pt x="12510" y="6212"/>
                  </a:cubicBezTo>
                  <a:lnTo>
                    <a:pt x="12322" y="6108"/>
                  </a:lnTo>
                  <a:lnTo>
                    <a:pt x="12092" y="5982"/>
                  </a:lnTo>
                  <a:cubicBezTo>
                    <a:pt x="11883" y="6087"/>
                    <a:pt x="11652" y="6170"/>
                    <a:pt x="11401" y="6233"/>
                  </a:cubicBezTo>
                  <a:cubicBezTo>
                    <a:pt x="11395" y="6234"/>
                    <a:pt x="11389" y="6235"/>
                    <a:pt x="11383" y="6235"/>
                  </a:cubicBezTo>
                  <a:cubicBezTo>
                    <a:pt x="11290" y="6235"/>
                    <a:pt x="11240" y="6084"/>
                    <a:pt x="11339" y="6045"/>
                  </a:cubicBezTo>
                  <a:lnTo>
                    <a:pt x="11841" y="5857"/>
                  </a:lnTo>
                  <a:lnTo>
                    <a:pt x="9874" y="4831"/>
                  </a:lnTo>
                  <a:cubicBezTo>
                    <a:pt x="9874" y="4831"/>
                    <a:pt x="9853" y="4831"/>
                    <a:pt x="9832" y="4810"/>
                  </a:cubicBezTo>
                  <a:lnTo>
                    <a:pt x="9058" y="4392"/>
                  </a:lnTo>
                  <a:lnTo>
                    <a:pt x="8974" y="4392"/>
                  </a:lnTo>
                  <a:cubicBezTo>
                    <a:pt x="8911" y="4392"/>
                    <a:pt x="8870" y="4350"/>
                    <a:pt x="8870" y="4287"/>
                  </a:cubicBezTo>
                  <a:lnTo>
                    <a:pt x="8221" y="3953"/>
                  </a:lnTo>
                  <a:lnTo>
                    <a:pt x="8200" y="3953"/>
                  </a:lnTo>
                  <a:cubicBezTo>
                    <a:pt x="8158" y="3953"/>
                    <a:pt x="8116" y="3932"/>
                    <a:pt x="8095" y="3890"/>
                  </a:cubicBezTo>
                  <a:lnTo>
                    <a:pt x="7384" y="3513"/>
                  </a:lnTo>
                  <a:lnTo>
                    <a:pt x="7300" y="3513"/>
                  </a:lnTo>
                  <a:cubicBezTo>
                    <a:pt x="7258" y="3513"/>
                    <a:pt x="7217" y="3471"/>
                    <a:pt x="7217" y="3429"/>
                  </a:cubicBezTo>
                  <a:cubicBezTo>
                    <a:pt x="6338" y="2969"/>
                    <a:pt x="5480" y="2509"/>
                    <a:pt x="4601" y="2028"/>
                  </a:cubicBezTo>
                  <a:cubicBezTo>
                    <a:pt x="4580" y="2028"/>
                    <a:pt x="4559" y="2028"/>
                    <a:pt x="4559" y="2007"/>
                  </a:cubicBezTo>
                  <a:lnTo>
                    <a:pt x="3597" y="1525"/>
                  </a:lnTo>
                  <a:lnTo>
                    <a:pt x="3576" y="1525"/>
                  </a:lnTo>
                  <a:cubicBezTo>
                    <a:pt x="3513" y="1525"/>
                    <a:pt x="3471" y="1484"/>
                    <a:pt x="3450" y="1442"/>
                  </a:cubicBezTo>
                  <a:cubicBezTo>
                    <a:pt x="2969" y="1170"/>
                    <a:pt x="2467" y="898"/>
                    <a:pt x="1986" y="626"/>
                  </a:cubicBezTo>
                  <a:lnTo>
                    <a:pt x="981" y="61"/>
                  </a:lnTo>
                  <a:cubicBezTo>
                    <a:pt x="940" y="40"/>
                    <a:pt x="898" y="19"/>
                    <a:pt x="856" y="19"/>
                  </a:cubicBezTo>
                  <a:cubicBezTo>
                    <a:pt x="811" y="6"/>
                    <a:pt x="76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79"/>
            <p:cNvSpPr/>
            <p:nvPr/>
          </p:nvSpPr>
          <p:spPr>
            <a:xfrm>
              <a:off x="2276675" y="2804750"/>
              <a:ext cx="7350" cy="2100"/>
            </a:xfrm>
            <a:custGeom>
              <a:rect b="b" l="l" r="r" t="t"/>
              <a:pathLst>
                <a:path extrusionOk="0" h="84" w="294">
                  <a:moveTo>
                    <a:pt x="168" y="0"/>
                  </a:moveTo>
                  <a:cubicBezTo>
                    <a:pt x="127" y="21"/>
                    <a:pt x="64" y="63"/>
                    <a:pt x="1" y="84"/>
                  </a:cubicBezTo>
                  <a:cubicBezTo>
                    <a:pt x="106" y="84"/>
                    <a:pt x="189" y="63"/>
                    <a:pt x="294" y="42"/>
                  </a:cubicBezTo>
                  <a:lnTo>
                    <a:pt x="1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79"/>
            <p:cNvSpPr/>
            <p:nvPr/>
          </p:nvSpPr>
          <p:spPr>
            <a:xfrm>
              <a:off x="2491675" y="3076225"/>
              <a:ext cx="834875" cy="173175"/>
            </a:xfrm>
            <a:custGeom>
              <a:rect b="b" l="l" r="r" t="t"/>
              <a:pathLst>
                <a:path extrusionOk="0" h="6927" w="33395">
                  <a:moveTo>
                    <a:pt x="31784" y="1"/>
                  </a:moveTo>
                  <a:cubicBezTo>
                    <a:pt x="26574" y="628"/>
                    <a:pt x="21510" y="2114"/>
                    <a:pt x="16300" y="2721"/>
                  </a:cubicBezTo>
                  <a:cubicBezTo>
                    <a:pt x="11446" y="3265"/>
                    <a:pt x="6884" y="5190"/>
                    <a:pt x="2030" y="5775"/>
                  </a:cubicBezTo>
                  <a:cubicBezTo>
                    <a:pt x="2093" y="5859"/>
                    <a:pt x="2156" y="5964"/>
                    <a:pt x="2239" y="6068"/>
                  </a:cubicBezTo>
                  <a:cubicBezTo>
                    <a:pt x="2506" y="6438"/>
                    <a:pt x="2144" y="6808"/>
                    <a:pt x="1777" y="6808"/>
                  </a:cubicBezTo>
                  <a:cubicBezTo>
                    <a:pt x="1624" y="6808"/>
                    <a:pt x="1471" y="6745"/>
                    <a:pt x="1361" y="6591"/>
                  </a:cubicBezTo>
                  <a:cubicBezTo>
                    <a:pt x="1193" y="6361"/>
                    <a:pt x="1047" y="6131"/>
                    <a:pt x="921" y="5880"/>
                  </a:cubicBezTo>
                  <a:lnTo>
                    <a:pt x="775" y="5901"/>
                  </a:lnTo>
                  <a:lnTo>
                    <a:pt x="649" y="5901"/>
                  </a:lnTo>
                  <a:cubicBezTo>
                    <a:pt x="231" y="5943"/>
                    <a:pt x="1" y="6424"/>
                    <a:pt x="273" y="6780"/>
                  </a:cubicBezTo>
                  <a:cubicBezTo>
                    <a:pt x="356" y="6864"/>
                    <a:pt x="461" y="6905"/>
                    <a:pt x="566" y="6926"/>
                  </a:cubicBezTo>
                  <a:lnTo>
                    <a:pt x="754" y="6926"/>
                  </a:lnTo>
                  <a:cubicBezTo>
                    <a:pt x="6068" y="6550"/>
                    <a:pt x="11006" y="4269"/>
                    <a:pt x="16300" y="3746"/>
                  </a:cubicBezTo>
                  <a:cubicBezTo>
                    <a:pt x="21866" y="3181"/>
                    <a:pt x="27264" y="1465"/>
                    <a:pt x="32830" y="921"/>
                  </a:cubicBezTo>
                  <a:cubicBezTo>
                    <a:pt x="33165" y="879"/>
                    <a:pt x="33395" y="545"/>
                    <a:pt x="33290" y="210"/>
                  </a:cubicBezTo>
                  <a:lnTo>
                    <a:pt x="33290" y="210"/>
                  </a:lnTo>
                  <a:cubicBezTo>
                    <a:pt x="33260" y="452"/>
                    <a:pt x="33076" y="673"/>
                    <a:pt x="32842" y="673"/>
                  </a:cubicBezTo>
                  <a:cubicBezTo>
                    <a:pt x="32752" y="673"/>
                    <a:pt x="32656" y="641"/>
                    <a:pt x="32558" y="565"/>
                  </a:cubicBezTo>
                  <a:lnTo>
                    <a:pt x="317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79"/>
            <p:cNvSpPr/>
            <p:nvPr/>
          </p:nvSpPr>
          <p:spPr>
            <a:xfrm>
              <a:off x="3212500" y="2825525"/>
              <a:ext cx="111450" cy="267725"/>
            </a:xfrm>
            <a:custGeom>
              <a:rect b="b" l="l" r="r" t="t"/>
              <a:pathLst>
                <a:path extrusionOk="0" h="10709" w="4458">
                  <a:moveTo>
                    <a:pt x="638" y="1"/>
                  </a:moveTo>
                  <a:cubicBezTo>
                    <a:pt x="387" y="1"/>
                    <a:pt x="115" y="163"/>
                    <a:pt x="84" y="487"/>
                  </a:cubicBezTo>
                  <a:cubicBezTo>
                    <a:pt x="42" y="738"/>
                    <a:pt x="21" y="1010"/>
                    <a:pt x="21" y="1262"/>
                  </a:cubicBezTo>
                  <a:cubicBezTo>
                    <a:pt x="0" y="1534"/>
                    <a:pt x="0" y="1827"/>
                    <a:pt x="0" y="2119"/>
                  </a:cubicBezTo>
                  <a:cubicBezTo>
                    <a:pt x="356" y="2287"/>
                    <a:pt x="440" y="2852"/>
                    <a:pt x="42" y="3040"/>
                  </a:cubicBezTo>
                  <a:cubicBezTo>
                    <a:pt x="63" y="3375"/>
                    <a:pt x="84" y="3731"/>
                    <a:pt x="126" y="4065"/>
                  </a:cubicBezTo>
                  <a:lnTo>
                    <a:pt x="586" y="3919"/>
                  </a:lnTo>
                  <a:cubicBezTo>
                    <a:pt x="645" y="3899"/>
                    <a:pt x="700" y="3890"/>
                    <a:pt x="753" y="3890"/>
                  </a:cubicBezTo>
                  <a:cubicBezTo>
                    <a:pt x="1257" y="3890"/>
                    <a:pt x="1427" y="4732"/>
                    <a:pt x="858" y="4902"/>
                  </a:cubicBezTo>
                  <a:cubicBezTo>
                    <a:pt x="670" y="4965"/>
                    <a:pt x="482" y="5028"/>
                    <a:pt x="293" y="5091"/>
                  </a:cubicBezTo>
                  <a:cubicBezTo>
                    <a:pt x="440" y="5907"/>
                    <a:pt x="628" y="6723"/>
                    <a:pt x="879" y="7539"/>
                  </a:cubicBezTo>
                  <a:lnTo>
                    <a:pt x="1214" y="7455"/>
                  </a:lnTo>
                  <a:cubicBezTo>
                    <a:pt x="1264" y="7442"/>
                    <a:pt x="1313" y="7436"/>
                    <a:pt x="1358" y="7436"/>
                  </a:cubicBezTo>
                  <a:cubicBezTo>
                    <a:pt x="1899" y="7436"/>
                    <a:pt x="2084" y="8284"/>
                    <a:pt x="1486" y="8438"/>
                  </a:cubicBezTo>
                  <a:lnTo>
                    <a:pt x="1298" y="8480"/>
                  </a:lnTo>
                  <a:cubicBezTo>
                    <a:pt x="1758" y="9087"/>
                    <a:pt x="2302" y="9610"/>
                    <a:pt x="2930" y="10029"/>
                  </a:cubicBezTo>
                  <a:lnTo>
                    <a:pt x="3704" y="10614"/>
                  </a:lnTo>
                  <a:cubicBezTo>
                    <a:pt x="3797" y="10680"/>
                    <a:pt x="3889" y="10709"/>
                    <a:pt x="3975" y="10709"/>
                  </a:cubicBezTo>
                  <a:cubicBezTo>
                    <a:pt x="4215" y="10709"/>
                    <a:pt x="4405" y="10485"/>
                    <a:pt x="4436" y="10238"/>
                  </a:cubicBezTo>
                  <a:cubicBezTo>
                    <a:pt x="4457" y="10049"/>
                    <a:pt x="4394" y="9840"/>
                    <a:pt x="4227" y="9736"/>
                  </a:cubicBezTo>
                  <a:cubicBezTo>
                    <a:pt x="3118" y="8899"/>
                    <a:pt x="2072" y="8229"/>
                    <a:pt x="1737" y="6827"/>
                  </a:cubicBezTo>
                  <a:cubicBezTo>
                    <a:pt x="1256" y="4840"/>
                    <a:pt x="858" y="2831"/>
                    <a:pt x="1047" y="801"/>
                  </a:cubicBezTo>
                  <a:cubicBezTo>
                    <a:pt x="1047" y="697"/>
                    <a:pt x="1067" y="592"/>
                    <a:pt x="1067" y="487"/>
                  </a:cubicBezTo>
                  <a:cubicBezTo>
                    <a:pt x="1120" y="163"/>
                    <a:pt x="890" y="1"/>
                    <a:pt x="6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79"/>
            <p:cNvSpPr/>
            <p:nvPr/>
          </p:nvSpPr>
          <p:spPr>
            <a:xfrm>
              <a:off x="2504750" y="2981925"/>
              <a:ext cx="88950" cy="176450"/>
            </a:xfrm>
            <a:custGeom>
              <a:rect b="b" l="l" r="r" t="t"/>
              <a:pathLst>
                <a:path extrusionOk="0" h="7058" w="3558">
                  <a:moveTo>
                    <a:pt x="3013" y="1"/>
                  </a:moveTo>
                  <a:cubicBezTo>
                    <a:pt x="2853" y="1"/>
                    <a:pt x="2693" y="74"/>
                    <a:pt x="2595" y="216"/>
                  </a:cubicBezTo>
                  <a:cubicBezTo>
                    <a:pt x="2553" y="257"/>
                    <a:pt x="2532" y="320"/>
                    <a:pt x="2512" y="362"/>
                  </a:cubicBezTo>
                  <a:cubicBezTo>
                    <a:pt x="2386" y="843"/>
                    <a:pt x="2219" y="1304"/>
                    <a:pt x="2009" y="1743"/>
                  </a:cubicBezTo>
                  <a:cubicBezTo>
                    <a:pt x="1298" y="3480"/>
                    <a:pt x="231" y="5279"/>
                    <a:pt x="1" y="7058"/>
                  </a:cubicBezTo>
                  <a:cubicBezTo>
                    <a:pt x="43" y="6827"/>
                    <a:pt x="252" y="6660"/>
                    <a:pt x="482" y="6660"/>
                  </a:cubicBezTo>
                  <a:cubicBezTo>
                    <a:pt x="691" y="6660"/>
                    <a:pt x="879" y="6660"/>
                    <a:pt x="1089" y="6639"/>
                  </a:cubicBezTo>
                  <a:cubicBezTo>
                    <a:pt x="1193" y="6095"/>
                    <a:pt x="1361" y="5572"/>
                    <a:pt x="1570" y="5070"/>
                  </a:cubicBezTo>
                  <a:cubicBezTo>
                    <a:pt x="1068" y="4965"/>
                    <a:pt x="1110" y="4086"/>
                    <a:pt x="1716" y="4045"/>
                  </a:cubicBezTo>
                  <a:lnTo>
                    <a:pt x="2030" y="4024"/>
                  </a:lnTo>
                  <a:cubicBezTo>
                    <a:pt x="2219" y="3605"/>
                    <a:pt x="2428" y="3208"/>
                    <a:pt x="2616" y="2789"/>
                  </a:cubicBezTo>
                  <a:lnTo>
                    <a:pt x="2616" y="2789"/>
                  </a:lnTo>
                  <a:lnTo>
                    <a:pt x="2470" y="2831"/>
                  </a:lnTo>
                  <a:cubicBezTo>
                    <a:pt x="2432" y="2838"/>
                    <a:pt x="2396" y="2842"/>
                    <a:pt x="2361" y="2842"/>
                  </a:cubicBezTo>
                  <a:cubicBezTo>
                    <a:pt x="1813" y="2842"/>
                    <a:pt x="1609" y="1966"/>
                    <a:pt x="2219" y="1848"/>
                  </a:cubicBezTo>
                  <a:lnTo>
                    <a:pt x="3160" y="1638"/>
                  </a:lnTo>
                  <a:cubicBezTo>
                    <a:pt x="3286" y="1345"/>
                    <a:pt x="3390" y="1032"/>
                    <a:pt x="3474" y="739"/>
                  </a:cubicBezTo>
                  <a:cubicBezTo>
                    <a:pt x="3474" y="697"/>
                    <a:pt x="3495" y="676"/>
                    <a:pt x="3516" y="634"/>
                  </a:cubicBezTo>
                  <a:cubicBezTo>
                    <a:pt x="3558" y="488"/>
                    <a:pt x="3516" y="320"/>
                    <a:pt x="3411" y="195"/>
                  </a:cubicBezTo>
                  <a:cubicBezTo>
                    <a:pt x="3311" y="64"/>
                    <a:pt x="3162" y="1"/>
                    <a:pt x="30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79"/>
            <p:cNvSpPr/>
            <p:nvPr/>
          </p:nvSpPr>
          <p:spPr>
            <a:xfrm>
              <a:off x="2503700" y="3011400"/>
              <a:ext cx="761425" cy="162675"/>
            </a:xfrm>
            <a:custGeom>
              <a:rect b="b" l="l" r="r" t="t"/>
              <a:pathLst>
                <a:path extrusionOk="0" h="6507" w="30457">
                  <a:moveTo>
                    <a:pt x="29748" y="1"/>
                  </a:moveTo>
                  <a:cubicBezTo>
                    <a:pt x="29703" y="1"/>
                    <a:pt x="29657" y="7"/>
                    <a:pt x="29608" y="20"/>
                  </a:cubicBezTo>
                  <a:lnTo>
                    <a:pt x="29252" y="104"/>
                  </a:lnTo>
                  <a:cubicBezTo>
                    <a:pt x="24189" y="1317"/>
                    <a:pt x="18958" y="1380"/>
                    <a:pt x="13915" y="2656"/>
                  </a:cubicBezTo>
                  <a:cubicBezTo>
                    <a:pt x="9751" y="3723"/>
                    <a:pt x="5462" y="5293"/>
                    <a:pt x="1131" y="5460"/>
                  </a:cubicBezTo>
                  <a:cubicBezTo>
                    <a:pt x="921" y="5460"/>
                    <a:pt x="733" y="5481"/>
                    <a:pt x="524" y="5481"/>
                  </a:cubicBezTo>
                  <a:cubicBezTo>
                    <a:pt x="294" y="5481"/>
                    <a:pt x="85" y="5648"/>
                    <a:pt x="43" y="5879"/>
                  </a:cubicBezTo>
                  <a:cubicBezTo>
                    <a:pt x="22" y="5920"/>
                    <a:pt x="22" y="5962"/>
                    <a:pt x="22" y="6004"/>
                  </a:cubicBezTo>
                  <a:cubicBezTo>
                    <a:pt x="1" y="6276"/>
                    <a:pt x="231" y="6506"/>
                    <a:pt x="524" y="6506"/>
                  </a:cubicBezTo>
                  <a:cubicBezTo>
                    <a:pt x="691" y="6506"/>
                    <a:pt x="859" y="6506"/>
                    <a:pt x="1026" y="6485"/>
                  </a:cubicBezTo>
                  <a:cubicBezTo>
                    <a:pt x="5357" y="6339"/>
                    <a:pt x="9647" y="4811"/>
                    <a:pt x="13831" y="3723"/>
                  </a:cubicBezTo>
                  <a:cubicBezTo>
                    <a:pt x="16196" y="3096"/>
                    <a:pt x="18602" y="2635"/>
                    <a:pt x="21050" y="2322"/>
                  </a:cubicBezTo>
                  <a:cubicBezTo>
                    <a:pt x="23937" y="1966"/>
                    <a:pt x="26846" y="1736"/>
                    <a:pt x="29691" y="1045"/>
                  </a:cubicBezTo>
                  <a:lnTo>
                    <a:pt x="29859" y="1003"/>
                  </a:lnTo>
                  <a:cubicBezTo>
                    <a:pt x="30457" y="849"/>
                    <a:pt x="30272" y="1"/>
                    <a:pt x="297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79"/>
            <p:cNvSpPr/>
            <p:nvPr/>
          </p:nvSpPr>
          <p:spPr>
            <a:xfrm>
              <a:off x="2531425" y="2922750"/>
              <a:ext cx="716750" cy="185925"/>
            </a:xfrm>
            <a:custGeom>
              <a:rect b="b" l="l" r="r" t="t"/>
              <a:pathLst>
                <a:path extrusionOk="0" h="7437" w="28670">
                  <a:moveTo>
                    <a:pt x="28019" y="1"/>
                  </a:moveTo>
                  <a:cubicBezTo>
                    <a:pt x="27966" y="1"/>
                    <a:pt x="27910" y="10"/>
                    <a:pt x="27850" y="30"/>
                  </a:cubicBezTo>
                  <a:lnTo>
                    <a:pt x="27390" y="176"/>
                  </a:lnTo>
                  <a:cubicBezTo>
                    <a:pt x="23289" y="1453"/>
                    <a:pt x="19020" y="2018"/>
                    <a:pt x="14877" y="3106"/>
                  </a:cubicBezTo>
                  <a:cubicBezTo>
                    <a:pt x="10274" y="4298"/>
                    <a:pt x="5734" y="6035"/>
                    <a:pt x="963" y="6391"/>
                  </a:cubicBezTo>
                  <a:lnTo>
                    <a:pt x="649" y="6412"/>
                  </a:lnTo>
                  <a:cubicBezTo>
                    <a:pt x="43" y="6453"/>
                    <a:pt x="1" y="7332"/>
                    <a:pt x="503" y="7437"/>
                  </a:cubicBezTo>
                  <a:lnTo>
                    <a:pt x="649" y="7437"/>
                  </a:lnTo>
                  <a:cubicBezTo>
                    <a:pt x="5357" y="7123"/>
                    <a:pt x="9856" y="5533"/>
                    <a:pt x="14354" y="4298"/>
                  </a:cubicBezTo>
                  <a:cubicBezTo>
                    <a:pt x="18706" y="3085"/>
                    <a:pt x="23226" y="2520"/>
                    <a:pt x="27536" y="1181"/>
                  </a:cubicBezTo>
                  <a:cubicBezTo>
                    <a:pt x="27725" y="1139"/>
                    <a:pt x="27913" y="1076"/>
                    <a:pt x="28101" y="1013"/>
                  </a:cubicBezTo>
                  <a:cubicBezTo>
                    <a:pt x="28669" y="824"/>
                    <a:pt x="28518" y="1"/>
                    <a:pt x="280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79"/>
            <p:cNvSpPr/>
            <p:nvPr/>
          </p:nvSpPr>
          <p:spPr>
            <a:xfrm>
              <a:off x="2544925" y="2877250"/>
              <a:ext cx="678050" cy="175750"/>
            </a:xfrm>
            <a:custGeom>
              <a:rect b="b" l="l" r="r" t="t"/>
              <a:pathLst>
                <a:path extrusionOk="0" h="7030" w="27122">
                  <a:moveTo>
                    <a:pt x="26453" y="0"/>
                  </a:moveTo>
                  <a:cubicBezTo>
                    <a:pt x="26425" y="0"/>
                    <a:pt x="26397" y="3"/>
                    <a:pt x="26369" y="9"/>
                  </a:cubicBezTo>
                  <a:cubicBezTo>
                    <a:pt x="22163" y="1055"/>
                    <a:pt x="17874" y="1515"/>
                    <a:pt x="13710" y="2666"/>
                  </a:cubicBezTo>
                  <a:cubicBezTo>
                    <a:pt x="9671" y="3775"/>
                    <a:pt x="5633" y="4947"/>
                    <a:pt x="1532" y="5825"/>
                  </a:cubicBezTo>
                  <a:lnTo>
                    <a:pt x="591" y="6035"/>
                  </a:lnTo>
                  <a:cubicBezTo>
                    <a:pt x="0" y="6153"/>
                    <a:pt x="187" y="7029"/>
                    <a:pt x="751" y="7029"/>
                  </a:cubicBezTo>
                  <a:cubicBezTo>
                    <a:pt x="787" y="7029"/>
                    <a:pt x="824" y="7025"/>
                    <a:pt x="863" y="7018"/>
                  </a:cubicBezTo>
                  <a:lnTo>
                    <a:pt x="1009" y="6976"/>
                  </a:lnTo>
                  <a:cubicBezTo>
                    <a:pt x="5236" y="6118"/>
                    <a:pt x="9379" y="4926"/>
                    <a:pt x="13521" y="3775"/>
                  </a:cubicBezTo>
                  <a:cubicBezTo>
                    <a:pt x="17832" y="2561"/>
                    <a:pt x="22288" y="2059"/>
                    <a:pt x="26641" y="992"/>
                  </a:cubicBezTo>
                  <a:cubicBezTo>
                    <a:pt x="26661" y="992"/>
                    <a:pt x="26703" y="971"/>
                    <a:pt x="26724" y="971"/>
                  </a:cubicBezTo>
                  <a:cubicBezTo>
                    <a:pt x="27122" y="783"/>
                    <a:pt x="27038" y="197"/>
                    <a:pt x="26682" y="50"/>
                  </a:cubicBezTo>
                  <a:cubicBezTo>
                    <a:pt x="26606" y="20"/>
                    <a:pt x="26529" y="0"/>
                    <a:pt x="26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79"/>
            <p:cNvSpPr/>
            <p:nvPr/>
          </p:nvSpPr>
          <p:spPr>
            <a:xfrm>
              <a:off x="1987950" y="2900475"/>
              <a:ext cx="19375" cy="34025"/>
            </a:xfrm>
            <a:custGeom>
              <a:rect b="b" l="l" r="r" t="t"/>
              <a:pathLst>
                <a:path extrusionOk="0" h="1361" w="775">
                  <a:moveTo>
                    <a:pt x="0" y="0"/>
                  </a:moveTo>
                  <a:cubicBezTo>
                    <a:pt x="0" y="84"/>
                    <a:pt x="21" y="147"/>
                    <a:pt x="21" y="230"/>
                  </a:cubicBezTo>
                  <a:cubicBezTo>
                    <a:pt x="105" y="523"/>
                    <a:pt x="251" y="816"/>
                    <a:pt x="419" y="1067"/>
                  </a:cubicBezTo>
                  <a:cubicBezTo>
                    <a:pt x="502" y="1172"/>
                    <a:pt x="607" y="1256"/>
                    <a:pt x="691" y="1360"/>
                  </a:cubicBezTo>
                  <a:cubicBezTo>
                    <a:pt x="732" y="1360"/>
                    <a:pt x="774" y="1339"/>
                    <a:pt x="774" y="1277"/>
                  </a:cubicBezTo>
                  <a:cubicBezTo>
                    <a:pt x="753" y="1214"/>
                    <a:pt x="712" y="1151"/>
                    <a:pt x="691" y="1067"/>
                  </a:cubicBezTo>
                  <a:cubicBezTo>
                    <a:pt x="398" y="753"/>
                    <a:pt x="168" y="3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79"/>
            <p:cNvSpPr/>
            <p:nvPr/>
          </p:nvSpPr>
          <p:spPr>
            <a:xfrm>
              <a:off x="1965325" y="2840700"/>
              <a:ext cx="8525" cy="29975"/>
            </a:xfrm>
            <a:custGeom>
              <a:rect b="b" l="l" r="r" t="t"/>
              <a:pathLst>
                <a:path extrusionOk="0" h="1199" w="341">
                  <a:moveTo>
                    <a:pt x="124" y="0"/>
                  </a:moveTo>
                  <a:cubicBezTo>
                    <a:pt x="63" y="0"/>
                    <a:pt x="0" y="54"/>
                    <a:pt x="26" y="131"/>
                  </a:cubicBezTo>
                  <a:cubicBezTo>
                    <a:pt x="131" y="466"/>
                    <a:pt x="215" y="843"/>
                    <a:pt x="319" y="1199"/>
                  </a:cubicBezTo>
                  <a:cubicBezTo>
                    <a:pt x="277" y="989"/>
                    <a:pt x="236" y="801"/>
                    <a:pt x="194" y="655"/>
                  </a:cubicBezTo>
                  <a:cubicBezTo>
                    <a:pt x="179" y="579"/>
                    <a:pt x="218" y="525"/>
                    <a:pt x="273" y="525"/>
                  </a:cubicBezTo>
                  <a:cubicBezTo>
                    <a:pt x="294" y="525"/>
                    <a:pt x="317" y="533"/>
                    <a:pt x="340" y="550"/>
                  </a:cubicBezTo>
                  <a:cubicBezTo>
                    <a:pt x="298" y="383"/>
                    <a:pt x="257" y="215"/>
                    <a:pt x="215" y="69"/>
                  </a:cubicBezTo>
                  <a:cubicBezTo>
                    <a:pt x="199" y="21"/>
                    <a:pt x="161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79"/>
            <p:cNvSpPr/>
            <p:nvPr/>
          </p:nvSpPr>
          <p:spPr>
            <a:xfrm>
              <a:off x="2013575" y="2936050"/>
              <a:ext cx="17800" cy="16750"/>
            </a:xfrm>
            <a:custGeom>
              <a:rect b="b" l="l" r="r" t="t"/>
              <a:pathLst>
                <a:path extrusionOk="0" h="670" w="712">
                  <a:moveTo>
                    <a:pt x="21" y="0"/>
                  </a:moveTo>
                  <a:lnTo>
                    <a:pt x="21" y="209"/>
                  </a:lnTo>
                  <a:cubicBezTo>
                    <a:pt x="21" y="230"/>
                    <a:pt x="21" y="251"/>
                    <a:pt x="0" y="272"/>
                  </a:cubicBezTo>
                  <a:cubicBezTo>
                    <a:pt x="147" y="481"/>
                    <a:pt x="377" y="628"/>
                    <a:pt x="628" y="670"/>
                  </a:cubicBezTo>
                  <a:cubicBezTo>
                    <a:pt x="670" y="670"/>
                    <a:pt x="712" y="649"/>
                    <a:pt x="712" y="607"/>
                  </a:cubicBezTo>
                  <a:cubicBezTo>
                    <a:pt x="670" y="544"/>
                    <a:pt x="649" y="502"/>
                    <a:pt x="607" y="460"/>
                  </a:cubicBezTo>
                  <a:cubicBezTo>
                    <a:pt x="586" y="460"/>
                    <a:pt x="544" y="460"/>
                    <a:pt x="523" y="439"/>
                  </a:cubicBezTo>
                  <a:cubicBezTo>
                    <a:pt x="419" y="419"/>
                    <a:pt x="335" y="356"/>
                    <a:pt x="251" y="293"/>
                  </a:cubicBezTo>
                  <a:cubicBezTo>
                    <a:pt x="168" y="209"/>
                    <a:pt x="84" y="105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79"/>
            <p:cNvSpPr/>
            <p:nvPr/>
          </p:nvSpPr>
          <p:spPr>
            <a:xfrm>
              <a:off x="1987100" y="2857950"/>
              <a:ext cx="21275" cy="74450"/>
            </a:xfrm>
            <a:custGeom>
              <a:rect b="b" l="l" r="r" t="t"/>
              <a:pathLst>
                <a:path extrusionOk="0" h="2978" w="851">
                  <a:moveTo>
                    <a:pt x="125" y="1"/>
                  </a:moveTo>
                  <a:cubicBezTo>
                    <a:pt x="67" y="1"/>
                    <a:pt x="0" y="54"/>
                    <a:pt x="13" y="132"/>
                  </a:cubicBezTo>
                  <a:cubicBezTo>
                    <a:pt x="222" y="906"/>
                    <a:pt x="369" y="1722"/>
                    <a:pt x="620" y="2517"/>
                  </a:cubicBezTo>
                  <a:cubicBezTo>
                    <a:pt x="662" y="2601"/>
                    <a:pt x="683" y="2685"/>
                    <a:pt x="725" y="2768"/>
                  </a:cubicBezTo>
                  <a:cubicBezTo>
                    <a:pt x="746" y="2852"/>
                    <a:pt x="787" y="2915"/>
                    <a:pt x="829" y="2978"/>
                  </a:cubicBezTo>
                  <a:cubicBezTo>
                    <a:pt x="850" y="2831"/>
                    <a:pt x="850" y="2664"/>
                    <a:pt x="829" y="2517"/>
                  </a:cubicBezTo>
                  <a:cubicBezTo>
                    <a:pt x="725" y="2203"/>
                    <a:pt x="641" y="1910"/>
                    <a:pt x="599" y="1722"/>
                  </a:cubicBezTo>
                  <a:cubicBezTo>
                    <a:pt x="453" y="1178"/>
                    <a:pt x="348" y="613"/>
                    <a:pt x="202" y="69"/>
                  </a:cubicBezTo>
                  <a:cubicBezTo>
                    <a:pt x="194" y="21"/>
                    <a:pt x="161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79"/>
            <p:cNvSpPr/>
            <p:nvPr/>
          </p:nvSpPr>
          <p:spPr>
            <a:xfrm>
              <a:off x="2035550" y="2943875"/>
              <a:ext cx="16225" cy="23575"/>
            </a:xfrm>
            <a:custGeom>
              <a:rect b="b" l="l" r="r" t="t"/>
              <a:pathLst>
                <a:path extrusionOk="0" h="943" w="649">
                  <a:moveTo>
                    <a:pt x="0" y="1"/>
                  </a:moveTo>
                  <a:lnTo>
                    <a:pt x="0" y="106"/>
                  </a:lnTo>
                  <a:cubicBezTo>
                    <a:pt x="0" y="147"/>
                    <a:pt x="0" y="147"/>
                    <a:pt x="0" y="147"/>
                  </a:cubicBezTo>
                  <a:cubicBezTo>
                    <a:pt x="105" y="378"/>
                    <a:pt x="230" y="587"/>
                    <a:pt x="377" y="796"/>
                  </a:cubicBezTo>
                  <a:cubicBezTo>
                    <a:pt x="440" y="859"/>
                    <a:pt x="481" y="901"/>
                    <a:pt x="544" y="942"/>
                  </a:cubicBezTo>
                  <a:lnTo>
                    <a:pt x="628" y="942"/>
                  </a:lnTo>
                  <a:cubicBezTo>
                    <a:pt x="628" y="880"/>
                    <a:pt x="649" y="817"/>
                    <a:pt x="649" y="754"/>
                  </a:cubicBezTo>
                  <a:cubicBezTo>
                    <a:pt x="565" y="691"/>
                    <a:pt x="481" y="629"/>
                    <a:pt x="419" y="566"/>
                  </a:cubicBezTo>
                  <a:cubicBezTo>
                    <a:pt x="251" y="398"/>
                    <a:pt x="105" y="21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79"/>
            <p:cNvSpPr/>
            <p:nvPr/>
          </p:nvSpPr>
          <p:spPr>
            <a:xfrm>
              <a:off x="2010850" y="2875700"/>
              <a:ext cx="16350" cy="60875"/>
            </a:xfrm>
            <a:custGeom>
              <a:rect b="b" l="l" r="r" t="t"/>
              <a:pathLst>
                <a:path extrusionOk="0" h="2435" w="654">
                  <a:moveTo>
                    <a:pt x="119" y="1"/>
                  </a:moveTo>
                  <a:cubicBezTo>
                    <a:pt x="60" y="1"/>
                    <a:pt x="0" y="49"/>
                    <a:pt x="26" y="112"/>
                  </a:cubicBezTo>
                  <a:cubicBezTo>
                    <a:pt x="277" y="782"/>
                    <a:pt x="381" y="1682"/>
                    <a:pt x="653" y="2435"/>
                  </a:cubicBezTo>
                  <a:cubicBezTo>
                    <a:pt x="528" y="1870"/>
                    <a:pt x="444" y="1284"/>
                    <a:pt x="402" y="719"/>
                  </a:cubicBezTo>
                  <a:cubicBezTo>
                    <a:pt x="360" y="489"/>
                    <a:pt x="298" y="280"/>
                    <a:pt x="214" y="71"/>
                  </a:cubicBezTo>
                  <a:cubicBezTo>
                    <a:pt x="198" y="21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79"/>
            <p:cNvSpPr/>
            <p:nvPr/>
          </p:nvSpPr>
          <p:spPr>
            <a:xfrm>
              <a:off x="2032800" y="2893000"/>
              <a:ext cx="19500" cy="59800"/>
            </a:xfrm>
            <a:custGeom>
              <a:rect b="b" l="l" r="r" t="t"/>
              <a:pathLst>
                <a:path extrusionOk="0" h="2392" w="780">
                  <a:moveTo>
                    <a:pt x="124" y="1"/>
                  </a:moveTo>
                  <a:cubicBezTo>
                    <a:pt x="63" y="1"/>
                    <a:pt x="1" y="54"/>
                    <a:pt x="26" y="132"/>
                  </a:cubicBezTo>
                  <a:cubicBezTo>
                    <a:pt x="215" y="801"/>
                    <a:pt x="403" y="1701"/>
                    <a:pt x="780" y="2392"/>
                  </a:cubicBezTo>
                  <a:cubicBezTo>
                    <a:pt x="780" y="2224"/>
                    <a:pt x="780" y="2057"/>
                    <a:pt x="759" y="1889"/>
                  </a:cubicBezTo>
                  <a:cubicBezTo>
                    <a:pt x="550" y="1283"/>
                    <a:pt x="361" y="676"/>
                    <a:pt x="215" y="69"/>
                  </a:cubicBezTo>
                  <a:cubicBezTo>
                    <a:pt x="199" y="21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79"/>
            <p:cNvSpPr/>
            <p:nvPr/>
          </p:nvSpPr>
          <p:spPr>
            <a:xfrm>
              <a:off x="2057500" y="2952250"/>
              <a:ext cx="8925" cy="18325"/>
            </a:xfrm>
            <a:custGeom>
              <a:rect b="b" l="l" r="r" t="t"/>
              <a:pathLst>
                <a:path extrusionOk="0" h="733" w="357">
                  <a:moveTo>
                    <a:pt x="1" y="1"/>
                  </a:moveTo>
                  <a:lnTo>
                    <a:pt x="1" y="335"/>
                  </a:lnTo>
                  <a:cubicBezTo>
                    <a:pt x="85" y="440"/>
                    <a:pt x="168" y="545"/>
                    <a:pt x="252" y="628"/>
                  </a:cubicBezTo>
                  <a:cubicBezTo>
                    <a:pt x="289" y="665"/>
                    <a:pt x="325" y="685"/>
                    <a:pt x="348" y="718"/>
                  </a:cubicBezTo>
                  <a:lnTo>
                    <a:pt x="348" y="718"/>
                  </a:lnTo>
                  <a:cubicBezTo>
                    <a:pt x="226" y="513"/>
                    <a:pt x="125" y="289"/>
                    <a:pt x="43" y="84"/>
                  </a:cubicBezTo>
                  <a:cubicBezTo>
                    <a:pt x="22" y="43"/>
                    <a:pt x="22" y="22"/>
                    <a:pt x="1" y="1"/>
                  </a:cubicBezTo>
                  <a:close/>
                  <a:moveTo>
                    <a:pt x="348" y="718"/>
                  </a:moveTo>
                  <a:cubicBezTo>
                    <a:pt x="351" y="723"/>
                    <a:pt x="354" y="728"/>
                    <a:pt x="357" y="733"/>
                  </a:cubicBezTo>
                  <a:cubicBezTo>
                    <a:pt x="354" y="728"/>
                    <a:pt x="351" y="723"/>
                    <a:pt x="348" y="7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79"/>
            <p:cNvSpPr/>
            <p:nvPr/>
          </p:nvSpPr>
          <p:spPr>
            <a:xfrm>
              <a:off x="2070075" y="2932900"/>
              <a:ext cx="3675" cy="11000"/>
            </a:xfrm>
            <a:custGeom>
              <a:rect b="b" l="l" r="r" t="t"/>
              <a:pathLst>
                <a:path extrusionOk="0" h="440" w="147">
                  <a:moveTo>
                    <a:pt x="63" y="0"/>
                  </a:moveTo>
                  <a:cubicBezTo>
                    <a:pt x="21" y="21"/>
                    <a:pt x="0" y="63"/>
                    <a:pt x="21" y="126"/>
                  </a:cubicBezTo>
                  <a:cubicBezTo>
                    <a:pt x="63" y="231"/>
                    <a:pt x="105" y="335"/>
                    <a:pt x="147" y="440"/>
                  </a:cubicBezTo>
                  <a:cubicBezTo>
                    <a:pt x="126" y="293"/>
                    <a:pt x="84" y="147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79"/>
            <p:cNvSpPr/>
            <p:nvPr/>
          </p:nvSpPr>
          <p:spPr>
            <a:xfrm>
              <a:off x="2084725" y="2960100"/>
              <a:ext cx="10475" cy="23050"/>
            </a:xfrm>
            <a:custGeom>
              <a:rect b="b" l="l" r="r" t="t"/>
              <a:pathLst>
                <a:path extrusionOk="0" h="922" w="419">
                  <a:moveTo>
                    <a:pt x="0" y="1"/>
                  </a:moveTo>
                  <a:lnTo>
                    <a:pt x="0" y="1"/>
                  </a:lnTo>
                  <a:cubicBezTo>
                    <a:pt x="4" y="10"/>
                    <a:pt x="7" y="19"/>
                    <a:pt x="11" y="28"/>
                  </a:cubicBezTo>
                  <a:lnTo>
                    <a:pt x="11" y="28"/>
                  </a:lnTo>
                  <a:cubicBezTo>
                    <a:pt x="8" y="19"/>
                    <a:pt x="5" y="10"/>
                    <a:pt x="0" y="1"/>
                  </a:cubicBezTo>
                  <a:close/>
                  <a:moveTo>
                    <a:pt x="11" y="28"/>
                  </a:moveTo>
                  <a:lnTo>
                    <a:pt x="11" y="28"/>
                  </a:lnTo>
                  <a:cubicBezTo>
                    <a:pt x="21" y="60"/>
                    <a:pt x="21" y="93"/>
                    <a:pt x="21" y="126"/>
                  </a:cubicBezTo>
                  <a:cubicBezTo>
                    <a:pt x="126" y="419"/>
                    <a:pt x="251" y="670"/>
                    <a:pt x="418" y="921"/>
                  </a:cubicBezTo>
                  <a:cubicBezTo>
                    <a:pt x="256" y="637"/>
                    <a:pt x="133" y="332"/>
                    <a:pt x="11" y="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79"/>
            <p:cNvSpPr/>
            <p:nvPr/>
          </p:nvSpPr>
          <p:spPr>
            <a:xfrm>
              <a:off x="2088900" y="2982075"/>
              <a:ext cx="17450" cy="20575"/>
            </a:xfrm>
            <a:custGeom>
              <a:rect b="b" l="l" r="r" t="t"/>
              <a:pathLst>
                <a:path extrusionOk="0" h="823" w="698">
                  <a:moveTo>
                    <a:pt x="0" y="0"/>
                  </a:moveTo>
                  <a:lnTo>
                    <a:pt x="0" y="0"/>
                  </a:lnTo>
                  <a:cubicBezTo>
                    <a:pt x="33" y="54"/>
                    <a:pt x="65" y="107"/>
                    <a:pt x="98" y="158"/>
                  </a:cubicBezTo>
                  <a:lnTo>
                    <a:pt x="98" y="158"/>
                  </a:lnTo>
                  <a:cubicBezTo>
                    <a:pt x="79" y="120"/>
                    <a:pt x="60" y="81"/>
                    <a:pt x="42" y="42"/>
                  </a:cubicBezTo>
                  <a:lnTo>
                    <a:pt x="0" y="0"/>
                  </a:lnTo>
                  <a:close/>
                  <a:moveTo>
                    <a:pt x="98" y="158"/>
                  </a:moveTo>
                  <a:cubicBezTo>
                    <a:pt x="211" y="386"/>
                    <a:pt x="341" y="598"/>
                    <a:pt x="503" y="795"/>
                  </a:cubicBezTo>
                  <a:cubicBezTo>
                    <a:pt x="522" y="815"/>
                    <a:pt x="543" y="823"/>
                    <a:pt x="564" y="823"/>
                  </a:cubicBezTo>
                  <a:cubicBezTo>
                    <a:pt x="634" y="823"/>
                    <a:pt x="697" y="730"/>
                    <a:pt x="649" y="649"/>
                  </a:cubicBezTo>
                  <a:cubicBezTo>
                    <a:pt x="628" y="628"/>
                    <a:pt x="607" y="586"/>
                    <a:pt x="586" y="565"/>
                  </a:cubicBezTo>
                  <a:cubicBezTo>
                    <a:pt x="575" y="612"/>
                    <a:pt x="530" y="639"/>
                    <a:pt x="485" y="639"/>
                  </a:cubicBezTo>
                  <a:cubicBezTo>
                    <a:pt x="451" y="639"/>
                    <a:pt x="416" y="623"/>
                    <a:pt x="398" y="586"/>
                  </a:cubicBezTo>
                  <a:cubicBezTo>
                    <a:pt x="289" y="446"/>
                    <a:pt x="192" y="307"/>
                    <a:pt x="98" y="15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79"/>
            <p:cNvSpPr/>
            <p:nvPr/>
          </p:nvSpPr>
          <p:spPr>
            <a:xfrm>
              <a:off x="2120800" y="2988875"/>
              <a:ext cx="7350" cy="11525"/>
            </a:xfrm>
            <a:custGeom>
              <a:rect b="b" l="l" r="r" t="t"/>
              <a:pathLst>
                <a:path extrusionOk="0" h="461" w="294">
                  <a:moveTo>
                    <a:pt x="1" y="0"/>
                  </a:moveTo>
                  <a:lnTo>
                    <a:pt x="1" y="272"/>
                  </a:lnTo>
                  <a:cubicBezTo>
                    <a:pt x="64" y="335"/>
                    <a:pt x="126" y="377"/>
                    <a:pt x="189" y="440"/>
                  </a:cubicBezTo>
                  <a:cubicBezTo>
                    <a:pt x="231" y="461"/>
                    <a:pt x="252" y="461"/>
                    <a:pt x="294" y="461"/>
                  </a:cubicBezTo>
                  <a:cubicBezTo>
                    <a:pt x="189" y="314"/>
                    <a:pt x="84" y="16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79"/>
            <p:cNvSpPr/>
            <p:nvPr/>
          </p:nvSpPr>
          <p:spPr>
            <a:xfrm>
              <a:off x="2085425" y="2910275"/>
              <a:ext cx="30700" cy="80725"/>
            </a:xfrm>
            <a:custGeom>
              <a:rect b="b" l="l" r="r" t="t"/>
              <a:pathLst>
                <a:path extrusionOk="0" h="3229" w="1228">
                  <a:moveTo>
                    <a:pt x="126" y="0"/>
                  </a:moveTo>
                  <a:cubicBezTo>
                    <a:pt x="68" y="0"/>
                    <a:pt x="1" y="54"/>
                    <a:pt x="14" y="131"/>
                  </a:cubicBezTo>
                  <a:cubicBezTo>
                    <a:pt x="56" y="382"/>
                    <a:pt x="98" y="633"/>
                    <a:pt x="160" y="885"/>
                  </a:cubicBezTo>
                  <a:cubicBezTo>
                    <a:pt x="160" y="905"/>
                    <a:pt x="181" y="905"/>
                    <a:pt x="181" y="926"/>
                  </a:cubicBezTo>
                  <a:cubicBezTo>
                    <a:pt x="432" y="1450"/>
                    <a:pt x="621" y="1994"/>
                    <a:pt x="746" y="2558"/>
                  </a:cubicBezTo>
                  <a:cubicBezTo>
                    <a:pt x="872" y="2810"/>
                    <a:pt x="1039" y="3019"/>
                    <a:pt x="1206" y="3228"/>
                  </a:cubicBezTo>
                  <a:cubicBezTo>
                    <a:pt x="1227" y="3123"/>
                    <a:pt x="1227" y="3019"/>
                    <a:pt x="1206" y="2914"/>
                  </a:cubicBezTo>
                  <a:cubicBezTo>
                    <a:pt x="600" y="2119"/>
                    <a:pt x="370" y="1010"/>
                    <a:pt x="202" y="69"/>
                  </a:cubicBezTo>
                  <a:cubicBezTo>
                    <a:pt x="194" y="21"/>
                    <a:pt x="162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79"/>
            <p:cNvSpPr/>
            <p:nvPr/>
          </p:nvSpPr>
          <p:spPr>
            <a:xfrm>
              <a:off x="2147475" y="3000375"/>
              <a:ext cx="8925" cy="10650"/>
            </a:xfrm>
            <a:custGeom>
              <a:rect b="b" l="l" r="r" t="t"/>
              <a:pathLst>
                <a:path extrusionOk="0" h="426" w="357">
                  <a:moveTo>
                    <a:pt x="1" y="1"/>
                  </a:moveTo>
                  <a:cubicBezTo>
                    <a:pt x="22" y="42"/>
                    <a:pt x="64" y="105"/>
                    <a:pt x="85" y="168"/>
                  </a:cubicBezTo>
                  <a:cubicBezTo>
                    <a:pt x="128" y="342"/>
                    <a:pt x="182" y="426"/>
                    <a:pt x="252" y="426"/>
                  </a:cubicBezTo>
                  <a:cubicBezTo>
                    <a:pt x="283" y="426"/>
                    <a:pt x="318" y="409"/>
                    <a:pt x="357" y="377"/>
                  </a:cubicBezTo>
                  <a:cubicBezTo>
                    <a:pt x="357" y="335"/>
                    <a:pt x="336" y="314"/>
                    <a:pt x="315" y="273"/>
                  </a:cubicBezTo>
                  <a:cubicBezTo>
                    <a:pt x="210" y="189"/>
                    <a:pt x="105" y="10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79"/>
            <p:cNvSpPr/>
            <p:nvPr/>
          </p:nvSpPr>
          <p:spPr>
            <a:xfrm>
              <a:off x="2108875" y="2925675"/>
              <a:ext cx="23475" cy="62175"/>
            </a:xfrm>
            <a:custGeom>
              <a:rect b="b" l="l" r="r" t="t"/>
              <a:pathLst>
                <a:path extrusionOk="0" h="2487" w="939">
                  <a:moveTo>
                    <a:pt x="118" y="0"/>
                  </a:moveTo>
                  <a:cubicBezTo>
                    <a:pt x="55" y="0"/>
                    <a:pt x="0" y="45"/>
                    <a:pt x="38" y="122"/>
                  </a:cubicBezTo>
                  <a:cubicBezTo>
                    <a:pt x="352" y="917"/>
                    <a:pt x="541" y="1775"/>
                    <a:pt x="938" y="2486"/>
                  </a:cubicBezTo>
                  <a:cubicBezTo>
                    <a:pt x="896" y="2194"/>
                    <a:pt x="833" y="1901"/>
                    <a:pt x="771" y="1629"/>
                  </a:cubicBezTo>
                  <a:cubicBezTo>
                    <a:pt x="582" y="1106"/>
                    <a:pt x="436" y="582"/>
                    <a:pt x="227" y="59"/>
                  </a:cubicBezTo>
                  <a:cubicBezTo>
                    <a:pt x="202" y="19"/>
                    <a:pt x="159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79"/>
            <p:cNvSpPr/>
            <p:nvPr/>
          </p:nvSpPr>
          <p:spPr>
            <a:xfrm>
              <a:off x="2137550" y="2990450"/>
              <a:ext cx="5775" cy="12575"/>
            </a:xfrm>
            <a:custGeom>
              <a:rect b="b" l="l" r="r" t="t"/>
              <a:pathLst>
                <a:path extrusionOk="0" h="503" w="231">
                  <a:moveTo>
                    <a:pt x="0" y="0"/>
                  </a:moveTo>
                  <a:cubicBezTo>
                    <a:pt x="0" y="84"/>
                    <a:pt x="21" y="167"/>
                    <a:pt x="21" y="251"/>
                  </a:cubicBezTo>
                  <a:cubicBezTo>
                    <a:pt x="84" y="335"/>
                    <a:pt x="147" y="419"/>
                    <a:pt x="230" y="502"/>
                  </a:cubicBezTo>
                  <a:cubicBezTo>
                    <a:pt x="147" y="335"/>
                    <a:pt x="63" y="16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79"/>
            <p:cNvSpPr/>
            <p:nvPr/>
          </p:nvSpPr>
          <p:spPr>
            <a:xfrm>
              <a:off x="2162650" y="3014500"/>
              <a:ext cx="17925" cy="22875"/>
            </a:xfrm>
            <a:custGeom>
              <a:rect b="b" l="l" r="r" t="t"/>
              <a:pathLst>
                <a:path extrusionOk="0" h="915" w="717">
                  <a:moveTo>
                    <a:pt x="42" y="1"/>
                  </a:moveTo>
                  <a:cubicBezTo>
                    <a:pt x="22" y="105"/>
                    <a:pt x="22" y="210"/>
                    <a:pt x="1" y="294"/>
                  </a:cubicBezTo>
                  <a:lnTo>
                    <a:pt x="1" y="314"/>
                  </a:lnTo>
                  <a:cubicBezTo>
                    <a:pt x="126" y="545"/>
                    <a:pt x="314" y="733"/>
                    <a:pt x="524" y="900"/>
                  </a:cubicBezTo>
                  <a:cubicBezTo>
                    <a:pt x="540" y="910"/>
                    <a:pt x="556" y="914"/>
                    <a:pt x="571" y="914"/>
                  </a:cubicBezTo>
                  <a:cubicBezTo>
                    <a:pt x="656" y="914"/>
                    <a:pt x="717" y="786"/>
                    <a:pt x="628" y="733"/>
                  </a:cubicBezTo>
                  <a:cubicBezTo>
                    <a:pt x="524" y="649"/>
                    <a:pt x="440" y="586"/>
                    <a:pt x="377" y="482"/>
                  </a:cubicBezTo>
                  <a:cubicBezTo>
                    <a:pt x="231" y="335"/>
                    <a:pt x="126" y="168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79"/>
            <p:cNvSpPr/>
            <p:nvPr/>
          </p:nvSpPr>
          <p:spPr>
            <a:xfrm>
              <a:off x="2139600" y="2960475"/>
              <a:ext cx="20450" cy="49350"/>
            </a:xfrm>
            <a:custGeom>
              <a:rect b="b" l="l" r="r" t="t"/>
              <a:pathLst>
                <a:path extrusionOk="0" h="1974" w="818">
                  <a:moveTo>
                    <a:pt x="131" y="1"/>
                  </a:moveTo>
                  <a:cubicBezTo>
                    <a:pt x="65" y="1"/>
                    <a:pt x="1" y="67"/>
                    <a:pt x="44" y="153"/>
                  </a:cubicBezTo>
                  <a:cubicBezTo>
                    <a:pt x="274" y="655"/>
                    <a:pt x="420" y="1304"/>
                    <a:pt x="651" y="1869"/>
                  </a:cubicBezTo>
                  <a:cubicBezTo>
                    <a:pt x="672" y="1910"/>
                    <a:pt x="672" y="1931"/>
                    <a:pt x="692" y="1973"/>
                  </a:cubicBezTo>
                  <a:cubicBezTo>
                    <a:pt x="734" y="1931"/>
                    <a:pt x="776" y="1869"/>
                    <a:pt x="818" y="1806"/>
                  </a:cubicBezTo>
                  <a:cubicBezTo>
                    <a:pt x="588" y="1220"/>
                    <a:pt x="462" y="550"/>
                    <a:pt x="211" y="48"/>
                  </a:cubicBezTo>
                  <a:cubicBezTo>
                    <a:pt x="191" y="15"/>
                    <a:pt x="161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79"/>
            <p:cNvSpPr/>
            <p:nvPr/>
          </p:nvSpPr>
          <p:spPr>
            <a:xfrm>
              <a:off x="2186725" y="3015550"/>
              <a:ext cx="30875" cy="26375"/>
            </a:xfrm>
            <a:custGeom>
              <a:rect b="b" l="l" r="r" t="t"/>
              <a:pathLst>
                <a:path extrusionOk="0" h="1055" w="1235">
                  <a:moveTo>
                    <a:pt x="0" y="0"/>
                  </a:moveTo>
                  <a:lnTo>
                    <a:pt x="0" y="356"/>
                  </a:lnTo>
                  <a:cubicBezTo>
                    <a:pt x="249" y="758"/>
                    <a:pt x="585" y="1055"/>
                    <a:pt x="1056" y="1055"/>
                  </a:cubicBezTo>
                  <a:cubicBezTo>
                    <a:pt x="1101" y="1055"/>
                    <a:pt x="1146" y="1052"/>
                    <a:pt x="1193" y="1047"/>
                  </a:cubicBezTo>
                  <a:cubicBezTo>
                    <a:pt x="1214" y="1047"/>
                    <a:pt x="1235" y="1047"/>
                    <a:pt x="1235" y="1026"/>
                  </a:cubicBezTo>
                  <a:cubicBezTo>
                    <a:pt x="1214" y="963"/>
                    <a:pt x="1172" y="921"/>
                    <a:pt x="1151" y="858"/>
                  </a:cubicBezTo>
                  <a:cubicBezTo>
                    <a:pt x="1046" y="858"/>
                    <a:pt x="963" y="837"/>
                    <a:pt x="858" y="816"/>
                  </a:cubicBezTo>
                  <a:cubicBezTo>
                    <a:pt x="858" y="837"/>
                    <a:pt x="858" y="858"/>
                    <a:pt x="858" y="879"/>
                  </a:cubicBezTo>
                  <a:cubicBezTo>
                    <a:pt x="845" y="930"/>
                    <a:pt x="810" y="958"/>
                    <a:pt x="769" y="958"/>
                  </a:cubicBezTo>
                  <a:cubicBezTo>
                    <a:pt x="743" y="958"/>
                    <a:pt x="715" y="946"/>
                    <a:pt x="691" y="921"/>
                  </a:cubicBezTo>
                  <a:cubicBezTo>
                    <a:pt x="586" y="816"/>
                    <a:pt x="481" y="670"/>
                    <a:pt x="377" y="544"/>
                  </a:cubicBezTo>
                  <a:cubicBezTo>
                    <a:pt x="230" y="377"/>
                    <a:pt x="105" y="18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79"/>
            <p:cNvSpPr/>
            <p:nvPr/>
          </p:nvSpPr>
          <p:spPr>
            <a:xfrm>
              <a:off x="2165725" y="2975750"/>
              <a:ext cx="16825" cy="38775"/>
            </a:xfrm>
            <a:custGeom>
              <a:rect b="b" l="l" r="r" t="t"/>
              <a:pathLst>
                <a:path extrusionOk="0" h="1551" w="673">
                  <a:moveTo>
                    <a:pt x="146" y="1"/>
                  </a:moveTo>
                  <a:cubicBezTo>
                    <a:pt x="71" y="1"/>
                    <a:pt x="1" y="75"/>
                    <a:pt x="45" y="149"/>
                  </a:cubicBezTo>
                  <a:cubicBezTo>
                    <a:pt x="233" y="525"/>
                    <a:pt x="380" y="1069"/>
                    <a:pt x="631" y="1551"/>
                  </a:cubicBezTo>
                  <a:cubicBezTo>
                    <a:pt x="673" y="1551"/>
                    <a:pt x="673" y="1446"/>
                    <a:pt x="652" y="1195"/>
                  </a:cubicBezTo>
                  <a:lnTo>
                    <a:pt x="652" y="1132"/>
                  </a:lnTo>
                  <a:cubicBezTo>
                    <a:pt x="484" y="735"/>
                    <a:pt x="359" y="337"/>
                    <a:pt x="233" y="44"/>
                  </a:cubicBezTo>
                  <a:cubicBezTo>
                    <a:pt x="209" y="13"/>
                    <a:pt x="177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79"/>
            <p:cNvSpPr/>
            <p:nvPr/>
          </p:nvSpPr>
          <p:spPr>
            <a:xfrm>
              <a:off x="2201350" y="2988875"/>
              <a:ext cx="34025" cy="58400"/>
            </a:xfrm>
            <a:custGeom>
              <a:rect b="b" l="l" r="r" t="t"/>
              <a:pathLst>
                <a:path extrusionOk="0" h="2336" w="1361">
                  <a:moveTo>
                    <a:pt x="1" y="0"/>
                  </a:moveTo>
                  <a:lnTo>
                    <a:pt x="64" y="168"/>
                  </a:lnTo>
                  <a:cubicBezTo>
                    <a:pt x="127" y="230"/>
                    <a:pt x="168" y="314"/>
                    <a:pt x="168" y="419"/>
                  </a:cubicBezTo>
                  <a:cubicBezTo>
                    <a:pt x="315" y="858"/>
                    <a:pt x="503" y="1298"/>
                    <a:pt x="691" y="1737"/>
                  </a:cubicBezTo>
                  <a:cubicBezTo>
                    <a:pt x="691" y="1735"/>
                    <a:pt x="691" y="1734"/>
                    <a:pt x="691" y="1734"/>
                  </a:cubicBezTo>
                  <a:lnTo>
                    <a:pt x="691" y="1734"/>
                  </a:lnTo>
                  <a:cubicBezTo>
                    <a:pt x="707" y="1734"/>
                    <a:pt x="1108" y="2336"/>
                    <a:pt x="1285" y="2336"/>
                  </a:cubicBezTo>
                  <a:cubicBezTo>
                    <a:pt x="1323" y="2336"/>
                    <a:pt x="1350" y="2308"/>
                    <a:pt x="1361" y="2239"/>
                  </a:cubicBezTo>
                  <a:cubicBezTo>
                    <a:pt x="650" y="1800"/>
                    <a:pt x="419" y="733"/>
                    <a:pt x="85" y="42"/>
                  </a:cubicBezTo>
                  <a:cubicBezTo>
                    <a:pt x="64" y="21"/>
                    <a:pt x="22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79"/>
            <p:cNvSpPr/>
            <p:nvPr/>
          </p:nvSpPr>
          <p:spPr>
            <a:xfrm>
              <a:off x="2239550" y="3048500"/>
              <a:ext cx="2625" cy="4200"/>
            </a:xfrm>
            <a:custGeom>
              <a:rect b="b" l="l" r="r" t="t"/>
              <a:pathLst>
                <a:path extrusionOk="0" h="168" w="105">
                  <a:moveTo>
                    <a:pt x="0" y="1"/>
                  </a:moveTo>
                  <a:lnTo>
                    <a:pt x="0" y="168"/>
                  </a:lnTo>
                  <a:lnTo>
                    <a:pt x="21" y="168"/>
                  </a:lnTo>
                  <a:cubicBezTo>
                    <a:pt x="42" y="168"/>
                    <a:pt x="84" y="168"/>
                    <a:pt x="105" y="147"/>
                  </a:cubicBezTo>
                  <a:cubicBezTo>
                    <a:pt x="63" y="105"/>
                    <a:pt x="42" y="4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79"/>
            <p:cNvSpPr/>
            <p:nvPr/>
          </p:nvSpPr>
          <p:spPr>
            <a:xfrm>
              <a:off x="2231450" y="2993325"/>
              <a:ext cx="19625" cy="61925"/>
            </a:xfrm>
            <a:custGeom>
              <a:rect b="b" l="l" r="r" t="t"/>
              <a:pathLst>
                <a:path extrusionOk="0" h="2477" w="785">
                  <a:moveTo>
                    <a:pt x="97" y="0"/>
                  </a:moveTo>
                  <a:cubicBezTo>
                    <a:pt x="47" y="0"/>
                    <a:pt x="0" y="32"/>
                    <a:pt x="11" y="94"/>
                  </a:cubicBezTo>
                  <a:cubicBezTo>
                    <a:pt x="11" y="220"/>
                    <a:pt x="31" y="345"/>
                    <a:pt x="52" y="450"/>
                  </a:cubicBezTo>
                  <a:cubicBezTo>
                    <a:pt x="178" y="868"/>
                    <a:pt x="262" y="1266"/>
                    <a:pt x="303" y="1705"/>
                  </a:cubicBezTo>
                  <a:cubicBezTo>
                    <a:pt x="465" y="2029"/>
                    <a:pt x="689" y="2476"/>
                    <a:pt x="762" y="2476"/>
                  </a:cubicBezTo>
                  <a:cubicBezTo>
                    <a:pt x="774" y="2476"/>
                    <a:pt x="782" y="2464"/>
                    <a:pt x="785" y="2438"/>
                  </a:cubicBezTo>
                  <a:cubicBezTo>
                    <a:pt x="450" y="1705"/>
                    <a:pt x="241" y="910"/>
                    <a:pt x="199" y="94"/>
                  </a:cubicBezTo>
                  <a:cubicBezTo>
                    <a:pt x="199" y="32"/>
                    <a:pt x="147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79"/>
            <p:cNvSpPr/>
            <p:nvPr/>
          </p:nvSpPr>
          <p:spPr>
            <a:xfrm>
              <a:off x="2248450" y="3059500"/>
              <a:ext cx="17325" cy="16900"/>
            </a:xfrm>
            <a:custGeom>
              <a:rect b="b" l="l" r="r" t="t"/>
              <a:pathLst>
                <a:path extrusionOk="0" h="676" w="693">
                  <a:moveTo>
                    <a:pt x="0" y="0"/>
                  </a:moveTo>
                  <a:lnTo>
                    <a:pt x="0" y="0"/>
                  </a:lnTo>
                  <a:cubicBezTo>
                    <a:pt x="21" y="42"/>
                    <a:pt x="63" y="84"/>
                    <a:pt x="84" y="126"/>
                  </a:cubicBezTo>
                  <a:cubicBezTo>
                    <a:pt x="209" y="314"/>
                    <a:pt x="335" y="481"/>
                    <a:pt x="481" y="649"/>
                  </a:cubicBezTo>
                  <a:cubicBezTo>
                    <a:pt x="500" y="668"/>
                    <a:pt x="523" y="676"/>
                    <a:pt x="545" y="676"/>
                  </a:cubicBezTo>
                  <a:cubicBezTo>
                    <a:pt x="620" y="676"/>
                    <a:pt x="692" y="583"/>
                    <a:pt x="628" y="502"/>
                  </a:cubicBezTo>
                  <a:cubicBezTo>
                    <a:pt x="544" y="418"/>
                    <a:pt x="481" y="335"/>
                    <a:pt x="419" y="251"/>
                  </a:cubicBezTo>
                  <a:cubicBezTo>
                    <a:pt x="335" y="167"/>
                    <a:pt x="335" y="146"/>
                    <a:pt x="293" y="84"/>
                  </a:cubicBezTo>
                  <a:cubicBezTo>
                    <a:pt x="280" y="124"/>
                    <a:pt x="240" y="147"/>
                    <a:pt x="202" y="147"/>
                  </a:cubicBezTo>
                  <a:cubicBezTo>
                    <a:pt x="181" y="147"/>
                    <a:pt x="161" y="140"/>
                    <a:pt x="147" y="126"/>
                  </a:cubicBezTo>
                  <a:cubicBezTo>
                    <a:pt x="84" y="84"/>
                    <a:pt x="42" y="4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79"/>
            <p:cNvSpPr/>
            <p:nvPr/>
          </p:nvSpPr>
          <p:spPr>
            <a:xfrm>
              <a:off x="2253025" y="3008575"/>
              <a:ext cx="19500" cy="51450"/>
            </a:xfrm>
            <a:custGeom>
              <a:rect b="b" l="l" r="r" t="t"/>
              <a:pathLst>
                <a:path extrusionOk="0" h="2058" w="780">
                  <a:moveTo>
                    <a:pt x="115" y="1"/>
                  </a:moveTo>
                  <a:cubicBezTo>
                    <a:pt x="60" y="1"/>
                    <a:pt x="1" y="49"/>
                    <a:pt x="26" y="112"/>
                  </a:cubicBezTo>
                  <a:cubicBezTo>
                    <a:pt x="110" y="551"/>
                    <a:pt x="215" y="1012"/>
                    <a:pt x="340" y="1451"/>
                  </a:cubicBezTo>
                  <a:cubicBezTo>
                    <a:pt x="403" y="1556"/>
                    <a:pt x="445" y="1660"/>
                    <a:pt x="508" y="1765"/>
                  </a:cubicBezTo>
                  <a:cubicBezTo>
                    <a:pt x="633" y="1953"/>
                    <a:pt x="717" y="2037"/>
                    <a:pt x="780" y="2058"/>
                  </a:cubicBezTo>
                  <a:cubicBezTo>
                    <a:pt x="508" y="1409"/>
                    <a:pt x="319" y="740"/>
                    <a:pt x="194" y="70"/>
                  </a:cubicBezTo>
                  <a:cubicBezTo>
                    <a:pt x="185" y="21"/>
                    <a:pt x="151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79"/>
            <p:cNvSpPr/>
            <p:nvPr/>
          </p:nvSpPr>
          <p:spPr>
            <a:xfrm>
              <a:off x="2269875" y="3065775"/>
              <a:ext cx="26750" cy="28150"/>
            </a:xfrm>
            <a:custGeom>
              <a:rect b="b" l="l" r="r" t="t"/>
              <a:pathLst>
                <a:path extrusionOk="0" h="1126" w="1070">
                  <a:moveTo>
                    <a:pt x="1" y="0"/>
                  </a:moveTo>
                  <a:cubicBezTo>
                    <a:pt x="22" y="84"/>
                    <a:pt x="64" y="147"/>
                    <a:pt x="106" y="209"/>
                  </a:cubicBezTo>
                  <a:cubicBezTo>
                    <a:pt x="294" y="565"/>
                    <a:pt x="545" y="858"/>
                    <a:pt x="859" y="1109"/>
                  </a:cubicBezTo>
                  <a:cubicBezTo>
                    <a:pt x="875" y="1121"/>
                    <a:pt x="893" y="1126"/>
                    <a:pt x="911" y="1126"/>
                  </a:cubicBezTo>
                  <a:cubicBezTo>
                    <a:pt x="989" y="1126"/>
                    <a:pt x="1069" y="1031"/>
                    <a:pt x="984" y="963"/>
                  </a:cubicBezTo>
                  <a:cubicBezTo>
                    <a:pt x="775" y="795"/>
                    <a:pt x="566" y="565"/>
                    <a:pt x="419" y="335"/>
                  </a:cubicBezTo>
                  <a:lnTo>
                    <a:pt x="399" y="314"/>
                  </a:lnTo>
                  <a:cubicBezTo>
                    <a:pt x="252" y="230"/>
                    <a:pt x="106" y="1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79"/>
            <p:cNvSpPr/>
            <p:nvPr/>
          </p:nvSpPr>
          <p:spPr>
            <a:xfrm>
              <a:off x="2279300" y="3023700"/>
              <a:ext cx="17300" cy="38425"/>
            </a:xfrm>
            <a:custGeom>
              <a:rect b="b" l="l" r="r" t="t"/>
              <a:pathLst>
                <a:path extrusionOk="0" h="1537" w="692">
                  <a:moveTo>
                    <a:pt x="37" y="1"/>
                  </a:moveTo>
                  <a:cubicBezTo>
                    <a:pt x="25" y="1"/>
                    <a:pt x="12" y="4"/>
                    <a:pt x="1" y="9"/>
                  </a:cubicBezTo>
                  <a:cubicBezTo>
                    <a:pt x="1" y="114"/>
                    <a:pt x="1" y="198"/>
                    <a:pt x="1" y="302"/>
                  </a:cubicBezTo>
                  <a:cubicBezTo>
                    <a:pt x="210" y="721"/>
                    <a:pt x="440" y="1139"/>
                    <a:pt x="691" y="1537"/>
                  </a:cubicBezTo>
                  <a:cubicBezTo>
                    <a:pt x="586" y="1202"/>
                    <a:pt x="503" y="888"/>
                    <a:pt x="377" y="574"/>
                  </a:cubicBezTo>
                  <a:lnTo>
                    <a:pt x="105" y="51"/>
                  </a:lnTo>
                  <a:cubicBezTo>
                    <a:pt x="105" y="20"/>
                    <a:pt x="7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79"/>
            <p:cNvSpPr/>
            <p:nvPr/>
          </p:nvSpPr>
          <p:spPr>
            <a:xfrm>
              <a:off x="2300225" y="3058975"/>
              <a:ext cx="9450" cy="21450"/>
            </a:xfrm>
            <a:custGeom>
              <a:rect b="b" l="l" r="r" t="t"/>
              <a:pathLst>
                <a:path extrusionOk="0" h="858" w="378">
                  <a:moveTo>
                    <a:pt x="1" y="0"/>
                  </a:moveTo>
                  <a:cubicBezTo>
                    <a:pt x="84" y="230"/>
                    <a:pt x="189" y="544"/>
                    <a:pt x="273" y="711"/>
                  </a:cubicBezTo>
                  <a:cubicBezTo>
                    <a:pt x="314" y="774"/>
                    <a:pt x="335" y="816"/>
                    <a:pt x="377" y="858"/>
                  </a:cubicBezTo>
                  <a:cubicBezTo>
                    <a:pt x="377" y="837"/>
                    <a:pt x="377" y="816"/>
                    <a:pt x="377" y="774"/>
                  </a:cubicBezTo>
                  <a:cubicBezTo>
                    <a:pt x="335" y="670"/>
                    <a:pt x="314" y="544"/>
                    <a:pt x="273" y="419"/>
                  </a:cubicBezTo>
                  <a:cubicBezTo>
                    <a:pt x="189" y="272"/>
                    <a:pt x="84" y="14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79"/>
            <p:cNvSpPr/>
            <p:nvPr/>
          </p:nvSpPr>
          <p:spPr>
            <a:xfrm>
              <a:off x="2315925" y="3080400"/>
              <a:ext cx="9425" cy="13325"/>
            </a:xfrm>
            <a:custGeom>
              <a:rect b="b" l="l" r="r" t="t"/>
              <a:pathLst>
                <a:path extrusionOk="0" h="533" w="377">
                  <a:moveTo>
                    <a:pt x="0" y="1"/>
                  </a:moveTo>
                  <a:lnTo>
                    <a:pt x="0" y="1"/>
                  </a:lnTo>
                  <a:cubicBezTo>
                    <a:pt x="63" y="168"/>
                    <a:pt x="147" y="357"/>
                    <a:pt x="251" y="524"/>
                  </a:cubicBezTo>
                  <a:cubicBezTo>
                    <a:pt x="263" y="530"/>
                    <a:pt x="275" y="532"/>
                    <a:pt x="288" y="532"/>
                  </a:cubicBezTo>
                  <a:cubicBezTo>
                    <a:pt x="324" y="532"/>
                    <a:pt x="362" y="513"/>
                    <a:pt x="377" y="482"/>
                  </a:cubicBezTo>
                  <a:lnTo>
                    <a:pt x="377" y="398"/>
                  </a:lnTo>
                  <a:cubicBezTo>
                    <a:pt x="377" y="357"/>
                    <a:pt x="377" y="357"/>
                    <a:pt x="356" y="357"/>
                  </a:cubicBezTo>
                  <a:cubicBezTo>
                    <a:pt x="230" y="252"/>
                    <a:pt x="105" y="12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79"/>
            <p:cNvSpPr/>
            <p:nvPr/>
          </p:nvSpPr>
          <p:spPr>
            <a:xfrm>
              <a:off x="2307750" y="3034725"/>
              <a:ext cx="17600" cy="55650"/>
            </a:xfrm>
            <a:custGeom>
              <a:rect b="b" l="l" r="r" t="t"/>
              <a:pathLst>
                <a:path extrusionOk="0" h="2226" w="704">
                  <a:moveTo>
                    <a:pt x="122" y="1"/>
                  </a:moveTo>
                  <a:cubicBezTo>
                    <a:pt x="65" y="1"/>
                    <a:pt x="1" y="49"/>
                    <a:pt x="13" y="112"/>
                  </a:cubicBezTo>
                  <a:cubicBezTo>
                    <a:pt x="139" y="845"/>
                    <a:pt x="369" y="1535"/>
                    <a:pt x="683" y="2184"/>
                  </a:cubicBezTo>
                  <a:cubicBezTo>
                    <a:pt x="683" y="2205"/>
                    <a:pt x="704" y="2225"/>
                    <a:pt x="704" y="2225"/>
                  </a:cubicBezTo>
                  <a:cubicBezTo>
                    <a:pt x="662" y="1995"/>
                    <a:pt x="620" y="1786"/>
                    <a:pt x="578" y="1556"/>
                  </a:cubicBezTo>
                  <a:cubicBezTo>
                    <a:pt x="536" y="1409"/>
                    <a:pt x="516" y="1263"/>
                    <a:pt x="474" y="1137"/>
                  </a:cubicBezTo>
                  <a:cubicBezTo>
                    <a:pt x="369" y="782"/>
                    <a:pt x="285" y="426"/>
                    <a:pt x="202" y="70"/>
                  </a:cubicBezTo>
                  <a:cubicBezTo>
                    <a:pt x="193" y="21"/>
                    <a:pt x="159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79"/>
            <p:cNvSpPr/>
            <p:nvPr/>
          </p:nvSpPr>
          <p:spPr>
            <a:xfrm>
              <a:off x="2331100" y="3090875"/>
              <a:ext cx="18850" cy="31400"/>
            </a:xfrm>
            <a:custGeom>
              <a:rect b="b" l="l" r="r" t="t"/>
              <a:pathLst>
                <a:path extrusionOk="0" h="1256" w="754">
                  <a:moveTo>
                    <a:pt x="0" y="0"/>
                  </a:moveTo>
                  <a:lnTo>
                    <a:pt x="0" y="0"/>
                  </a:lnTo>
                  <a:cubicBezTo>
                    <a:pt x="63" y="272"/>
                    <a:pt x="146" y="544"/>
                    <a:pt x="272" y="796"/>
                  </a:cubicBezTo>
                  <a:cubicBezTo>
                    <a:pt x="398" y="942"/>
                    <a:pt x="523" y="1088"/>
                    <a:pt x="670" y="1235"/>
                  </a:cubicBezTo>
                  <a:cubicBezTo>
                    <a:pt x="670" y="1235"/>
                    <a:pt x="691" y="1235"/>
                    <a:pt x="711" y="1256"/>
                  </a:cubicBezTo>
                  <a:cubicBezTo>
                    <a:pt x="732" y="1172"/>
                    <a:pt x="753" y="1109"/>
                    <a:pt x="753" y="1026"/>
                  </a:cubicBezTo>
                  <a:cubicBezTo>
                    <a:pt x="523" y="796"/>
                    <a:pt x="314" y="524"/>
                    <a:pt x="126" y="231"/>
                  </a:cubicBezTo>
                  <a:cubicBezTo>
                    <a:pt x="84" y="168"/>
                    <a:pt x="42" y="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79"/>
            <p:cNvSpPr/>
            <p:nvPr/>
          </p:nvSpPr>
          <p:spPr>
            <a:xfrm>
              <a:off x="2328475" y="3096100"/>
              <a:ext cx="25" cy="1075"/>
            </a:xfrm>
            <a:custGeom>
              <a:rect b="b" l="l" r="r" t="t"/>
              <a:pathLst>
                <a:path extrusionOk="0" h="43" w="1">
                  <a:moveTo>
                    <a:pt x="0" y="22"/>
                  </a:moveTo>
                  <a:lnTo>
                    <a:pt x="0" y="4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79"/>
            <p:cNvSpPr/>
            <p:nvPr/>
          </p:nvSpPr>
          <p:spPr>
            <a:xfrm>
              <a:off x="2331500" y="3049925"/>
              <a:ext cx="16875" cy="38350"/>
            </a:xfrm>
            <a:custGeom>
              <a:rect b="b" l="l" r="r" t="t"/>
              <a:pathLst>
                <a:path extrusionOk="0" h="1534" w="675">
                  <a:moveTo>
                    <a:pt x="123" y="1"/>
                  </a:moveTo>
                  <a:cubicBezTo>
                    <a:pt x="62" y="1"/>
                    <a:pt x="0" y="54"/>
                    <a:pt x="26" y="132"/>
                  </a:cubicBezTo>
                  <a:cubicBezTo>
                    <a:pt x="193" y="613"/>
                    <a:pt x="403" y="1094"/>
                    <a:pt x="675" y="1534"/>
                  </a:cubicBezTo>
                  <a:cubicBezTo>
                    <a:pt x="675" y="1450"/>
                    <a:pt x="654" y="1408"/>
                    <a:pt x="654" y="1387"/>
                  </a:cubicBezTo>
                  <a:cubicBezTo>
                    <a:pt x="612" y="1241"/>
                    <a:pt x="591" y="1094"/>
                    <a:pt x="570" y="948"/>
                  </a:cubicBezTo>
                  <a:cubicBezTo>
                    <a:pt x="423" y="676"/>
                    <a:pt x="298" y="383"/>
                    <a:pt x="214" y="69"/>
                  </a:cubicBezTo>
                  <a:cubicBezTo>
                    <a:pt x="198" y="21"/>
                    <a:pt x="161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79"/>
            <p:cNvSpPr/>
            <p:nvPr/>
          </p:nvSpPr>
          <p:spPr>
            <a:xfrm>
              <a:off x="2353575" y="3088250"/>
              <a:ext cx="14675" cy="31425"/>
            </a:xfrm>
            <a:custGeom>
              <a:rect b="b" l="l" r="r" t="t"/>
              <a:pathLst>
                <a:path extrusionOk="0" h="1257" w="587">
                  <a:moveTo>
                    <a:pt x="1" y="1"/>
                  </a:moveTo>
                  <a:cubicBezTo>
                    <a:pt x="22" y="168"/>
                    <a:pt x="64" y="357"/>
                    <a:pt x="84" y="524"/>
                  </a:cubicBezTo>
                  <a:lnTo>
                    <a:pt x="377" y="963"/>
                  </a:lnTo>
                  <a:lnTo>
                    <a:pt x="587" y="1256"/>
                  </a:lnTo>
                  <a:cubicBezTo>
                    <a:pt x="503" y="1068"/>
                    <a:pt x="461" y="859"/>
                    <a:pt x="419" y="649"/>
                  </a:cubicBezTo>
                  <a:cubicBezTo>
                    <a:pt x="273" y="440"/>
                    <a:pt x="126" y="2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79"/>
            <p:cNvSpPr/>
            <p:nvPr/>
          </p:nvSpPr>
          <p:spPr>
            <a:xfrm>
              <a:off x="2366350" y="3069525"/>
              <a:ext cx="18650" cy="59550"/>
            </a:xfrm>
            <a:custGeom>
              <a:rect b="b" l="l" r="r" t="t"/>
              <a:pathLst>
                <a:path extrusionOk="0" h="2382" w="746">
                  <a:moveTo>
                    <a:pt x="123" y="0"/>
                  </a:moveTo>
                  <a:cubicBezTo>
                    <a:pt x="65" y="0"/>
                    <a:pt x="0" y="45"/>
                    <a:pt x="13" y="122"/>
                  </a:cubicBezTo>
                  <a:cubicBezTo>
                    <a:pt x="159" y="854"/>
                    <a:pt x="369" y="1545"/>
                    <a:pt x="661" y="2235"/>
                  </a:cubicBezTo>
                  <a:lnTo>
                    <a:pt x="724" y="2382"/>
                  </a:lnTo>
                  <a:cubicBezTo>
                    <a:pt x="745" y="2235"/>
                    <a:pt x="724" y="2110"/>
                    <a:pt x="724" y="1963"/>
                  </a:cubicBezTo>
                  <a:lnTo>
                    <a:pt x="703" y="1838"/>
                  </a:lnTo>
                  <a:cubicBezTo>
                    <a:pt x="494" y="1252"/>
                    <a:pt x="327" y="666"/>
                    <a:pt x="201" y="59"/>
                  </a:cubicBezTo>
                  <a:cubicBezTo>
                    <a:pt x="193" y="19"/>
                    <a:pt x="159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79"/>
            <p:cNvSpPr/>
            <p:nvPr/>
          </p:nvSpPr>
          <p:spPr>
            <a:xfrm>
              <a:off x="2394575" y="3091475"/>
              <a:ext cx="19700" cy="52775"/>
            </a:xfrm>
            <a:custGeom>
              <a:rect b="b" l="l" r="r" t="t"/>
              <a:pathLst>
                <a:path extrusionOk="0" h="2111" w="788">
                  <a:moveTo>
                    <a:pt x="119" y="1"/>
                  </a:moveTo>
                  <a:cubicBezTo>
                    <a:pt x="58" y="1"/>
                    <a:pt x="1" y="46"/>
                    <a:pt x="14" y="123"/>
                  </a:cubicBezTo>
                  <a:cubicBezTo>
                    <a:pt x="202" y="813"/>
                    <a:pt x="453" y="1462"/>
                    <a:pt x="767" y="2111"/>
                  </a:cubicBezTo>
                  <a:cubicBezTo>
                    <a:pt x="767" y="1964"/>
                    <a:pt x="788" y="1818"/>
                    <a:pt x="788" y="1692"/>
                  </a:cubicBezTo>
                  <a:cubicBezTo>
                    <a:pt x="537" y="1169"/>
                    <a:pt x="348" y="625"/>
                    <a:pt x="223" y="60"/>
                  </a:cubicBezTo>
                  <a:cubicBezTo>
                    <a:pt x="198" y="19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79"/>
            <p:cNvSpPr/>
            <p:nvPr/>
          </p:nvSpPr>
          <p:spPr>
            <a:xfrm>
              <a:off x="1968575" y="2896800"/>
              <a:ext cx="20575" cy="31850"/>
            </a:xfrm>
            <a:custGeom>
              <a:rect b="b" l="l" r="r" t="t"/>
              <a:pathLst>
                <a:path extrusionOk="0" h="1274" w="823">
                  <a:moveTo>
                    <a:pt x="1" y="1"/>
                  </a:moveTo>
                  <a:lnTo>
                    <a:pt x="1" y="377"/>
                  </a:lnTo>
                  <a:lnTo>
                    <a:pt x="64" y="503"/>
                  </a:lnTo>
                  <a:cubicBezTo>
                    <a:pt x="85" y="524"/>
                    <a:pt x="85" y="566"/>
                    <a:pt x="64" y="608"/>
                  </a:cubicBezTo>
                  <a:cubicBezTo>
                    <a:pt x="85" y="649"/>
                    <a:pt x="127" y="691"/>
                    <a:pt x="147" y="733"/>
                  </a:cubicBezTo>
                  <a:cubicBezTo>
                    <a:pt x="273" y="921"/>
                    <a:pt x="419" y="1110"/>
                    <a:pt x="608" y="1256"/>
                  </a:cubicBezTo>
                  <a:cubicBezTo>
                    <a:pt x="627" y="1268"/>
                    <a:pt x="648" y="1273"/>
                    <a:pt x="668" y="1273"/>
                  </a:cubicBezTo>
                  <a:cubicBezTo>
                    <a:pt x="752" y="1273"/>
                    <a:pt x="822" y="1178"/>
                    <a:pt x="754" y="1110"/>
                  </a:cubicBezTo>
                  <a:lnTo>
                    <a:pt x="712" y="1089"/>
                  </a:lnTo>
                  <a:cubicBezTo>
                    <a:pt x="399" y="817"/>
                    <a:pt x="168" y="482"/>
                    <a:pt x="43" y="84"/>
                  </a:cubicBezTo>
                  <a:cubicBezTo>
                    <a:pt x="22" y="64"/>
                    <a:pt x="1" y="2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79"/>
            <p:cNvSpPr/>
            <p:nvPr/>
          </p:nvSpPr>
          <p:spPr>
            <a:xfrm>
              <a:off x="1951850" y="2847125"/>
              <a:ext cx="12575" cy="50750"/>
            </a:xfrm>
            <a:custGeom>
              <a:rect b="b" l="l" r="r" t="t"/>
              <a:pathLst>
                <a:path extrusionOk="0" h="2030" w="503">
                  <a:moveTo>
                    <a:pt x="126" y="0"/>
                  </a:moveTo>
                  <a:cubicBezTo>
                    <a:pt x="63" y="0"/>
                    <a:pt x="0" y="63"/>
                    <a:pt x="42" y="126"/>
                  </a:cubicBezTo>
                  <a:cubicBezTo>
                    <a:pt x="189" y="711"/>
                    <a:pt x="272" y="1381"/>
                    <a:pt x="461" y="1967"/>
                  </a:cubicBezTo>
                  <a:lnTo>
                    <a:pt x="503" y="2030"/>
                  </a:lnTo>
                  <a:cubicBezTo>
                    <a:pt x="482" y="1925"/>
                    <a:pt x="482" y="1820"/>
                    <a:pt x="482" y="1737"/>
                  </a:cubicBezTo>
                  <a:cubicBezTo>
                    <a:pt x="461" y="1569"/>
                    <a:pt x="440" y="1423"/>
                    <a:pt x="419" y="1255"/>
                  </a:cubicBezTo>
                  <a:cubicBezTo>
                    <a:pt x="293" y="858"/>
                    <a:pt x="210" y="418"/>
                    <a:pt x="126" y="21"/>
                  </a:cubicBezTo>
                  <a:cubicBezTo>
                    <a:pt x="126" y="21"/>
                    <a:pt x="126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79"/>
            <p:cNvSpPr/>
            <p:nvPr/>
          </p:nvSpPr>
          <p:spPr>
            <a:xfrm>
              <a:off x="1936875" y="2829950"/>
              <a:ext cx="27025" cy="72025"/>
            </a:xfrm>
            <a:custGeom>
              <a:rect b="b" l="l" r="r" t="t"/>
              <a:pathLst>
                <a:path extrusionOk="0" h="2881" w="1081">
                  <a:moveTo>
                    <a:pt x="128" y="0"/>
                  </a:moveTo>
                  <a:cubicBezTo>
                    <a:pt x="66" y="0"/>
                    <a:pt x="1" y="45"/>
                    <a:pt x="14" y="122"/>
                  </a:cubicBezTo>
                  <a:lnTo>
                    <a:pt x="76" y="269"/>
                  </a:lnTo>
                  <a:cubicBezTo>
                    <a:pt x="97" y="269"/>
                    <a:pt x="118" y="289"/>
                    <a:pt x="118" y="331"/>
                  </a:cubicBezTo>
                  <a:cubicBezTo>
                    <a:pt x="348" y="1043"/>
                    <a:pt x="599" y="1754"/>
                    <a:pt x="788" y="2486"/>
                  </a:cubicBezTo>
                  <a:cubicBezTo>
                    <a:pt x="872" y="2683"/>
                    <a:pt x="975" y="2880"/>
                    <a:pt x="1034" y="2880"/>
                  </a:cubicBezTo>
                  <a:cubicBezTo>
                    <a:pt x="1063" y="2880"/>
                    <a:pt x="1081" y="2833"/>
                    <a:pt x="1081" y="2717"/>
                  </a:cubicBezTo>
                  <a:lnTo>
                    <a:pt x="1060" y="2654"/>
                  </a:lnTo>
                  <a:cubicBezTo>
                    <a:pt x="683" y="1838"/>
                    <a:pt x="495" y="938"/>
                    <a:pt x="223" y="59"/>
                  </a:cubicBezTo>
                  <a:cubicBezTo>
                    <a:pt x="206" y="19"/>
                    <a:pt x="168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79"/>
            <p:cNvSpPr/>
            <p:nvPr/>
          </p:nvSpPr>
          <p:spPr>
            <a:xfrm>
              <a:off x="1968575" y="2906225"/>
              <a:ext cx="2125" cy="6825"/>
            </a:xfrm>
            <a:custGeom>
              <a:rect b="b" l="l" r="r" t="t"/>
              <a:pathLst>
                <a:path extrusionOk="0" h="273" w="85">
                  <a:moveTo>
                    <a:pt x="1" y="0"/>
                  </a:moveTo>
                  <a:lnTo>
                    <a:pt x="1" y="272"/>
                  </a:lnTo>
                  <a:cubicBezTo>
                    <a:pt x="22" y="251"/>
                    <a:pt x="43" y="251"/>
                    <a:pt x="64" y="231"/>
                  </a:cubicBezTo>
                  <a:cubicBezTo>
                    <a:pt x="85" y="189"/>
                    <a:pt x="85" y="147"/>
                    <a:pt x="64" y="126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79"/>
            <p:cNvSpPr/>
            <p:nvPr/>
          </p:nvSpPr>
          <p:spPr>
            <a:xfrm>
              <a:off x="1924125" y="2838475"/>
              <a:ext cx="29775" cy="83275"/>
            </a:xfrm>
            <a:custGeom>
              <a:rect b="b" l="l" r="r" t="t"/>
              <a:pathLst>
                <a:path extrusionOk="0" h="3331" w="1191">
                  <a:moveTo>
                    <a:pt x="95" y="1"/>
                  </a:moveTo>
                  <a:cubicBezTo>
                    <a:pt x="48" y="1"/>
                    <a:pt x="0" y="32"/>
                    <a:pt x="0" y="95"/>
                  </a:cubicBezTo>
                  <a:cubicBezTo>
                    <a:pt x="42" y="639"/>
                    <a:pt x="147" y="1183"/>
                    <a:pt x="272" y="1706"/>
                  </a:cubicBezTo>
                  <a:cubicBezTo>
                    <a:pt x="314" y="1873"/>
                    <a:pt x="356" y="2041"/>
                    <a:pt x="419" y="2187"/>
                  </a:cubicBezTo>
                  <a:cubicBezTo>
                    <a:pt x="544" y="2585"/>
                    <a:pt x="733" y="2941"/>
                    <a:pt x="963" y="3296"/>
                  </a:cubicBezTo>
                  <a:cubicBezTo>
                    <a:pt x="987" y="3320"/>
                    <a:pt x="1018" y="3330"/>
                    <a:pt x="1047" y="3330"/>
                  </a:cubicBezTo>
                  <a:cubicBezTo>
                    <a:pt x="1122" y="3330"/>
                    <a:pt x="1190" y="3266"/>
                    <a:pt x="1130" y="3192"/>
                  </a:cubicBezTo>
                  <a:cubicBezTo>
                    <a:pt x="963" y="2920"/>
                    <a:pt x="796" y="2648"/>
                    <a:pt x="691" y="2355"/>
                  </a:cubicBezTo>
                  <a:cubicBezTo>
                    <a:pt x="419" y="1622"/>
                    <a:pt x="252" y="869"/>
                    <a:pt x="189" y="95"/>
                  </a:cubicBezTo>
                  <a:cubicBezTo>
                    <a:pt x="189" y="32"/>
                    <a:pt x="142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79"/>
            <p:cNvSpPr/>
            <p:nvPr/>
          </p:nvSpPr>
          <p:spPr>
            <a:xfrm>
              <a:off x="2039725" y="2611575"/>
              <a:ext cx="45225" cy="19525"/>
            </a:xfrm>
            <a:custGeom>
              <a:rect b="b" l="l" r="r" t="t"/>
              <a:pathLst>
                <a:path extrusionOk="0" h="781" w="1809">
                  <a:moveTo>
                    <a:pt x="1668" y="0"/>
                  </a:moveTo>
                  <a:cubicBezTo>
                    <a:pt x="1657" y="0"/>
                    <a:pt x="1645" y="2"/>
                    <a:pt x="1633" y="6"/>
                  </a:cubicBezTo>
                  <a:lnTo>
                    <a:pt x="1151" y="195"/>
                  </a:lnTo>
                  <a:cubicBezTo>
                    <a:pt x="1151" y="237"/>
                    <a:pt x="1151" y="257"/>
                    <a:pt x="1110" y="278"/>
                  </a:cubicBezTo>
                  <a:cubicBezTo>
                    <a:pt x="733" y="446"/>
                    <a:pt x="377" y="613"/>
                    <a:pt x="1" y="781"/>
                  </a:cubicBezTo>
                  <a:lnTo>
                    <a:pt x="586" y="613"/>
                  </a:lnTo>
                  <a:cubicBezTo>
                    <a:pt x="942" y="488"/>
                    <a:pt x="1319" y="362"/>
                    <a:pt x="1695" y="195"/>
                  </a:cubicBezTo>
                  <a:cubicBezTo>
                    <a:pt x="1809" y="157"/>
                    <a:pt x="1769" y="0"/>
                    <a:pt x="16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79"/>
            <p:cNvSpPr/>
            <p:nvPr/>
          </p:nvSpPr>
          <p:spPr>
            <a:xfrm>
              <a:off x="1988625" y="2641550"/>
              <a:ext cx="16600" cy="5800"/>
            </a:xfrm>
            <a:custGeom>
              <a:rect b="b" l="l" r="r" t="t"/>
              <a:pathLst>
                <a:path extrusionOk="0" h="232" w="664">
                  <a:moveTo>
                    <a:pt x="224" y="0"/>
                  </a:moveTo>
                  <a:lnTo>
                    <a:pt x="120" y="42"/>
                  </a:lnTo>
                  <a:cubicBezTo>
                    <a:pt x="1" y="62"/>
                    <a:pt x="32" y="232"/>
                    <a:pt x="142" y="232"/>
                  </a:cubicBezTo>
                  <a:cubicBezTo>
                    <a:pt x="149" y="232"/>
                    <a:pt x="155" y="231"/>
                    <a:pt x="161" y="230"/>
                  </a:cubicBezTo>
                  <a:lnTo>
                    <a:pt x="664" y="63"/>
                  </a:lnTo>
                  <a:lnTo>
                    <a:pt x="350" y="146"/>
                  </a:lnTo>
                  <a:cubicBezTo>
                    <a:pt x="266" y="146"/>
                    <a:pt x="203" y="84"/>
                    <a:pt x="2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79"/>
            <p:cNvSpPr/>
            <p:nvPr/>
          </p:nvSpPr>
          <p:spPr>
            <a:xfrm>
              <a:off x="2061700" y="2622575"/>
              <a:ext cx="30875" cy="9575"/>
            </a:xfrm>
            <a:custGeom>
              <a:rect b="b" l="l" r="r" t="t"/>
              <a:pathLst>
                <a:path extrusionOk="0" h="383" w="1235">
                  <a:moveTo>
                    <a:pt x="1142" y="0"/>
                  </a:moveTo>
                  <a:cubicBezTo>
                    <a:pt x="1132" y="0"/>
                    <a:pt x="1120" y="2"/>
                    <a:pt x="1109" y="6"/>
                  </a:cubicBezTo>
                  <a:cubicBezTo>
                    <a:pt x="879" y="69"/>
                    <a:pt x="628" y="131"/>
                    <a:pt x="398" y="194"/>
                  </a:cubicBezTo>
                  <a:cubicBezTo>
                    <a:pt x="231" y="278"/>
                    <a:pt x="126" y="341"/>
                    <a:pt x="0" y="382"/>
                  </a:cubicBezTo>
                  <a:cubicBezTo>
                    <a:pt x="398" y="257"/>
                    <a:pt x="795" y="152"/>
                    <a:pt x="1193" y="89"/>
                  </a:cubicBezTo>
                  <a:lnTo>
                    <a:pt x="1235" y="89"/>
                  </a:lnTo>
                  <a:cubicBezTo>
                    <a:pt x="1235" y="38"/>
                    <a:pt x="1192" y="0"/>
                    <a:pt x="1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79"/>
            <p:cNvSpPr/>
            <p:nvPr/>
          </p:nvSpPr>
          <p:spPr>
            <a:xfrm>
              <a:off x="1997150" y="2639975"/>
              <a:ext cx="31625" cy="13775"/>
            </a:xfrm>
            <a:custGeom>
              <a:rect b="b" l="l" r="r" t="t"/>
              <a:pathLst>
                <a:path extrusionOk="0" h="551" w="1265">
                  <a:moveTo>
                    <a:pt x="1264" y="0"/>
                  </a:moveTo>
                  <a:cubicBezTo>
                    <a:pt x="888" y="126"/>
                    <a:pt x="511" y="251"/>
                    <a:pt x="113" y="356"/>
                  </a:cubicBezTo>
                  <a:cubicBezTo>
                    <a:pt x="0" y="394"/>
                    <a:pt x="40" y="550"/>
                    <a:pt x="141" y="550"/>
                  </a:cubicBezTo>
                  <a:cubicBezTo>
                    <a:pt x="152" y="550"/>
                    <a:pt x="164" y="548"/>
                    <a:pt x="176" y="544"/>
                  </a:cubicBezTo>
                  <a:lnTo>
                    <a:pt x="867" y="335"/>
                  </a:lnTo>
                  <a:cubicBezTo>
                    <a:pt x="825" y="293"/>
                    <a:pt x="825" y="230"/>
                    <a:pt x="888" y="189"/>
                  </a:cubicBezTo>
                  <a:lnTo>
                    <a:pt x="12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79"/>
            <p:cNvSpPr/>
            <p:nvPr/>
          </p:nvSpPr>
          <p:spPr>
            <a:xfrm>
              <a:off x="2092550" y="2635625"/>
              <a:ext cx="33725" cy="12750"/>
            </a:xfrm>
            <a:custGeom>
              <a:rect b="b" l="l" r="r" t="t"/>
              <a:pathLst>
                <a:path extrusionOk="0" h="510" w="1349">
                  <a:moveTo>
                    <a:pt x="1228" y="1"/>
                  </a:moveTo>
                  <a:cubicBezTo>
                    <a:pt x="1218" y="1"/>
                    <a:pt x="1206" y="3"/>
                    <a:pt x="1194" y="7"/>
                  </a:cubicBezTo>
                  <a:lnTo>
                    <a:pt x="566" y="153"/>
                  </a:lnTo>
                  <a:cubicBezTo>
                    <a:pt x="377" y="300"/>
                    <a:pt x="189" y="404"/>
                    <a:pt x="1" y="509"/>
                  </a:cubicBezTo>
                  <a:lnTo>
                    <a:pt x="1235" y="195"/>
                  </a:lnTo>
                  <a:cubicBezTo>
                    <a:pt x="1348" y="157"/>
                    <a:pt x="1326" y="1"/>
                    <a:pt x="12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79"/>
            <p:cNvSpPr/>
            <p:nvPr/>
          </p:nvSpPr>
          <p:spPr>
            <a:xfrm>
              <a:off x="2013575" y="2645200"/>
              <a:ext cx="70650" cy="21600"/>
            </a:xfrm>
            <a:custGeom>
              <a:rect b="b" l="l" r="r" t="t"/>
              <a:pathLst>
                <a:path extrusionOk="0" h="864" w="2826">
                  <a:moveTo>
                    <a:pt x="2825" y="0"/>
                  </a:moveTo>
                  <a:lnTo>
                    <a:pt x="2511" y="84"/>
                  </a:lnTo>
                  <a:cubicBezTo>
                    <a:pt x="1946" y="314"/>
                    <a:pt x="1340" y="503"/>
                    <a:pt x="733" y="607"/>
                  </a:cubicBezTo>
                  <a:cubicBezTo>
                    <a:pt x="691" y="607"/>
                    <a:pt x="649" y="586"/>
                    <a:pt x="628" y="545"/>
                  </a:cubicBezTo>
                  <a:lnTo>
                    <a:pt x="63" y="670"/>
                  </a:lnTo>
                  <a:cubicBezTo>
                    <a:pt x="21" y="691"/>
                    <a:pt x="0" y="733"/>
                    <a:pt x="0" y="796"/>
                  </a:cubicBezTo>
                  <a:cubicBezTo>
                    <a:pt x="17" y="830"/>
                    <a:pt x="49" y="864"/>
                    <a:pt x="93" y="864"/>
                  </a:cubicBezTo>
                  <a:cubicBezTo>
                    <a:pt x="104" y="864"/>
                    <a:pt x="114" y="862"/>
                    <a:pt x="126" y="858"/>
                  </a:cubicBezTo>
                  <a:lnTo>
                    <a:pt x="147" y="858"/>
                  </a:lnTo>
                  <a:lnTo>
                    <a:pt x="2135" y="398"/>
                  </a:lnTo>
                  <a:cubicBezTo>
                    <a:pt x="2365" y="252"/>
                    <a:pt x="2595" y="126"/>
                    <a:pt x="28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79"/>
            <p:cNvSpPr/>
            <p:nvPr/>
          </p:nvSpPr>
          <p:spPr>
            <a:xfrm>
              <a:off x="2084725" y="2648700"/>
              <a:ext cx="71900" cy="21100"/>
            </a:xfrm>
            <a:custGeom>
              <a:rect b="b" l="l" r="r" t="t"/>
              <a:pathLst>
                <a:path extrusionOk="0" h="844" w="2876">
                  <a:moveTo>
                    <a:pt x="2755" y="1"/>
                  </a:moveTo>
                  <a:cubicBezTo>
                    <a:pt x="2744" y="1"/>
                    <a:pt x="2732" y="3"/>
                    <a:pt x="2720" y="7"/>
                  </a:cubicBezTo>
                  <a:cubicBezTo>
                    <a:pt x="2051" y="216"/>
                    <a:pt x="1381" y="363"/>
                    <a:pt x="690" y="509"/>
                  </a:cubicBezTo>
                  <a:cubicBezTo>
                    <a:pt x="460" y="614"/>
                    <a:pt x="230" y="739"/>
                    <a:pt x="0" y="844"/>
                  </a:cubicBezTo>
                  <a:cubicBezTo>
                    <a:pt x="921" y="656"/>
                    <a:pt x="1862" y="467"/>
                    <a:pt x="2762" y="195"/>
                  </a:cubicBezTo>
                  <a:cubicBezTo>
                    <a:pt x="2875" y="158"/>
                    <a:pt x="2852" y="1"/>
                    <a:pt x="27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79"/>
            <p:cNvSpPr/>
            <p:nvPr/>
          </p:nvSpPr>
          <p:spPr>
            <a:xfrm>
              <a:off x="2039200" y="2665600"/>
              <a:ext cx="41875" cy="14150"/>
            </a:xfrm>
            <a:custGeom>
              <a:rect b="b" l="l" r="r" t="t"/>
              <a:pathLst>
                <a:path extrusionOk="0" h="566" w="1675">
                  <a:moveTo>
                    <a:pt x="1675" y="1"/>
                  </a:moveTo>
                  <a:cubicBezTo>
                    <a:pt x="1151" y="105"/>
                    <a:pt x="628" y="231"/>
                    <a:pt x="105" y="377"/>
                  </a:cubicBezTo>
                  <a:cubicBezTo>
                    <a:pt x="22" y="398"/>
                    <a:pt x="1" y="503"/>
                    <a:pt x="63" y="545"/>
                  </a:cubicBezTo>
                  <a:cubicBezTo>
                    <a:pt x="84" y="565"/>
                    <a:pt x="105" y="565"/>
                    <a:pt x="105" y="565"/>
                  </a:cubicBezTo>
                  <a:lnTo>
                    <a:pt x="147" y="565"/>
                  </a:lnTo>
                  <a:cubicBezTo>
                    <a:pt x="482" y="482"/>
                    <a:pt x="817" y="398"/>
                    <a:pt x="1172" y="314"/>
                  </a:cubicBezTo>
                  <a:cubicBezTo>
                    <a:pt x="1319" y="210"/>
                    <a:pt x="1507" y="105"/>
                    <a:pt x="16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79"/>
            <p:cNvSpPr/>
            <p:nvPr/>
          </p:nvSpPr>
          <p:spPr>
            <a:xfrm>
              <a:off x="2154275" y="2668750"/>
              <a:ext cx="6300" cy="5775"/>
            </a:xfrm>
            <a:custGeom>
              <a:rect b="b" l="l" r="r" t="t"/>
              <a:pathLst>
                <a:path extrusionOk="0" h="231" w="252">
                  <a:moveTo>
                    <a:pt x="189" y="0"/>
                  </a:moveTo>
                  <a:lnTo>
                    <a:pt x="189" y="0"/>
                  </a:lnTo>
                  <a:cubicBezTo>
                    <a:pt x="126" y="84"/>
                    <a:pt x="64" y="147"/>
                    <a:pt x="1" y="230"/>
                  </a:cubicBezTo>
                  <a:lnTo>
                    <a:pt x="168" y="188"/>
                  </a:lnTo>
                  <a:cubicBezTo>
                    <a:pt x="252" y="147"/>
                    <a:pt x="252" y="42"/>
                    <a:pt x="1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79"/>
            <p:cNvSpPr/>
            <p:nvPr/>
          </p:nvSpPr>
          <p:spPr>
            <a:xfrm>
              <a:off x="2125000" y="2670300"/>
              <a:ext cx="26700" cy="11025"/>
            </a:xfrm>
            <a:custGeom>
              <a:rect b="b" l="l" r="r" t="t"/>
              <a:pathLst>
                <a:path extrusionOk="0" h="441" w="1068">
                  <a:moveTo>
                    <a:pt x="984" y="1"/>
                  </a:moveTo>
                  <a:lnTo>
                    <a:pt x="837" y="43"/>
                  </a:lnTo>
                  <a:cubicBezTo>
                    <a:pt x="732" y="85"/>
                    <a:pt x="544" y="168"/>
                    <a:pt x="293" y="294"/>
                  </a:cubicBezTo>
                  <a:lnTo>
                    <a:pt x="0" y="440"/>
                  </a:lnTo>
                  <a:lnTo>
                    <a:pt x="795" y="273"/>
                  </a:lnTo>
                  <a:cubicBezTo>
                    <a:pt x="942" y="126"/>
                    <a:pt x="1067" y="22"/>
                    <a:pt x="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79"/>
            <p:cNvSpPr/>
            <p:nvPr/>
          </p:nvSpPr>
          <p:spPr>
            <a:xfrm>
              <a:off x="2082625" y="2683900"/>
              <a:ext cx="11000" cy="6825"/>
            </a:xfrm>
            <a:custGeom>
              <a:rect b="b" l="l" r="r" t="t"/>
              <a:pathLst>
                <a:path extrusionOk="0" h="273" w="440">
                  <a:moveTo>
                    <a:pt x="440" y="1"/>
                  </a:moveTo>
                  <a:lnTo>
                    <a:pt x="105" y="85"/>
                  </a:lnTo>
                  <a:cubicBezTo>
                    <a:pt x="0" y="105"/>
                    <a:pt x="0" y="273"/>
                    <a:pt x="126" y="273"/>
                  </a:cubicBezTo>
                  <a:cubicBezTo>
                    <a:pt x="126" y="231"/>
                    <a:pt x="147" y="210"/>
                    <a:pt x="168" y="189"/>
                  </a:cubicBezTo>
                  <a:cubicBezTo>
                    <a:pt x="251" y="105"/>
                    <a:pt x="356" y="64"/>
                    <a:pt x="4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79"/>
            <p:cNvSpPr/>
            <p:nvPr/>
          </p:nvSpPr>
          <p:spPr>
            <a:xfrm>
              <a:off x="2096550" y="2676575"/>
              <a:ext cx="26900" cy="11275"/>
            </a:xfrm>
            <a:custGeom>
              <a:rect b="b" l="l" r="r" t="t"/>
              <a:pathLst>
                <a:path extrusionOk="0" h="451" w="1076">
                  <a:moveTo>
                    <a:pt x="1075" y="1"/>
                  </a:moveTo>
                  <a:lnTo>
                    <a:pt x="615" y="126"/>
                  </a:lnTo>
                  <a:cubicBezTo>
                    <a:pt x="370" y="249"/>
                    <a:pt x="1" y="450"/>
                    <a:pt x="52" y="450"/>
                  </a:cubicBezTo>
                  <a:cubicBezTo>
                    <a:pt x="70" y="450"/>
                    <a:pt x="145" y="424"/>
                    <a:pt x="301" y="357"/>
                  </a:cubicBezTo>
                  <a:cubicBezTo>
                    <a:pt x="552" y="252"/>
                    <a:pt x="824" y="126"/>
                    <a:pt x="10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79"/>
            <p:cNvSpPr/>
            <p:nvPr/>
          </p:nvSpPr>
          <p:spPr>
            <a:xfrm>
              <a:off x="2141200" y="2683750"/>
              <a:ext cx="48375" cy="17450"/>
            </a:xfrm>
            <a:custGeom>
              <a:rect b="b" l="l" r="r" t="t"/>
              <a:pathLst>
                <a:path extrusionOk="0" h="698" w="1935">
                  <a:moveTo>
                    <a:pt x="1794" y="1"/>
                  </a:moveTo>
                  <a:cubicBezTo>
                    <a:pt x="1783" y="1"/>
                    <a:pt x="1771" y="3"/>
                    <a:pt x="1758" y="7"/>
                  </a:cubicBezTo>
                  <a:cubicBezTo>
                    <a:pt x="1403" y="132"/>
                    <a:pt x="1026" y="258"/>
                    <a:pt x="628" y="363"/>
                  </a:cubicBezTo>
                  <a:cubicBezTo>
                    <a:pt x="440" y="488"/>
                    <a:pt x="231" y="593"/>
                    <a:pt x="1" y="697"/>
                  </a:cubicBezTo>
                  <a:cubicBezTo>
                    <a:pt x="628" y="572"/>
                    <a:pt x="1235" y="404"/>
                    <a:pt x="1821" y="195"/>
                  </a:cubicBezTo>
                  <a:cubicBezTo>
                    <a:pt x="1934" y="157"/>
                    <a:pt x="1894" y="1"/>
                    <a:pt x="17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79"/>
            <p:cNvSpPr/>
            <p:nvPr/>
          </p:nvSpPr>
          <p:spPr>
            <a:xfrm>
              <a:off x="2100925" y="2696475"/>
              <a:ext cx="39250" cy="14125"/>
            </a:xfrm>
            <a:custGeom>
              <a:rect b="b" l="l" r="r" t="t"/>
              <a:pathLst>
                <a:path extrusionOk="0" h="565" w="1570">
                  <a:moveTo>
                    <a:pt x="1570" y="0"/>
                  </a:moveTo>
                  <a:cubicBezTo>
                    <a:pt x="1089" y="272"/>
                    <a:pt x="545" y="439"/>
                    <a:pt x="1" y="481"/>
                  </a:cubicBezTo>
                  <a:cubicBezTo>
                    <a:pt x="1" y="523"/>
                    <a:pt x="63" y="565"/>
                    <a:pt x="126" y="565"/>
                  </a:cubicBezTo>
                  <a:cubicBezTo>
                    <a:pt x="335" y="481"/>
                    <a:pt x="566" y="439"/>
                    <a:pt x="796" y="377"/>
                  </a:cubicBezTo>
                  <a:cubicBezTo>
                    <a:pt x="1047" y="251"/>
                    <a:pt x="1319" y="146"/>
                    <a:pt x="1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79"/>
            <p:cNvSpPr/>
            <p:nvPr/>
          </p:nvSpPr>
          <p:spPr>
            <a:xfrm>
              <a:off x="2197175" y="2706425"/>
              <a:ext cx="9550" cy="2625"/>
            </a:xfrm>
            <a:custGeom>
              <a:rect b="b" l="l" r="r" t="t"/>
              <a:pathLst>
                <a:path extrusionOk="0" h="105" w="382">
                  <a:moveTo>
                    <a:pt x="369" y="0"/>
                  </a:moveTo>
                  <a:cubicBezTo>
                    <a:pt x="344" y="0"/>
                    <a:pt x="254" y="26"/>
                    <a:pt x="74" y="81"/>
                  </a:cubicBezTo>
                  <a:lnTo>
                    <a:pt x="74" y="81"/>
                  </a:lnTo>
                  <a:cubicBezTo>
                    <a:pt x="169" y="54"/>
                    <a:pt x="256" y="37"/>
                    <a:pt x="356" y="20"/>
                  </a:cubicBezTo>
                  <a:cubicBezTo>
                    <a:pt x="376" y="7"/>
                    <a:pt x="381" y="0"/>
                    <a:pt x="369" y="0"/>
                  </a:cubicBezTo>
                  <a:close/>
                  <a:moveTo>
                    <a:pt x="74" y="81"/>
                  </a:moveTo>
                  <a:lnTo>
                    <a:pt x="74" y="81"/>
                  </a:lnTo>
                  <a:cubicBezTo>
                    <a:pt x="50" y="88"/>
                    <a:pt x="26" y="96"/>
                    <a:pt x="1" y="104"/>
                  </a:cubicBezTo>
                  <a:cubicBezTo>
                    <a:pt x="27" y="96"/>
                    <a:pt x="51" y="88"/>
                    <a:pt x="74" y="8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79"/>
            <p:cNvSpPr/>
            <p:nvPr/>
          </p:nvSpPr>
          <p:spPr>
            <a:xfrm>
              <a:off x="2150625" y="2701175"/>
              <a:ext cx="64875" cy="16750"/>
            </a:xfrm>
            <a:custGeom>
              <a:rect b="b" l="l" r="r" t="t"/>
              <a:pathLst>
                <a:path extrusionOk="0" h="670" w="2595">
                  <a:moveTo>
                    <a:pt x="2553" y="0"/>
                  </a:moveTo>
                  <a:cubicBezTo>
                    <a:pt x="1884" y="63"/>
                    <a:pt x="1235" y="251"/>
                    <a:pt x="565" y="377"/>
                  </a:cubicBezTo>
                  <a:cubicBezTo>
                    <a:pt x="377" y="482"/>
                    <a:pt x="189" y="586"/>
                    <a:pt x="0" y="670"/>
                  </a:cubicBezTo>
                  <a:cubicBezTo>
                    <a:pt x="63" y="670"/>
                    <a:pt x="147" y="649"/>
                    <a:pt x="210" y="649"/>
                  </a:cubicBezTo>
                  <a:cubicBezTo>
                    <a:pt x="1005" y="377"/>
                    <a:pt x="1758" y="84"/>
                    <a:pt x="2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79"/>
            <p:cNvSpPr/>
            <p:nvPr/>
          </p:nvSpPr>
          <p:spPr>
            <a:xfrm>
              <a:off x="2126550" y="2713200"/>
              <a:ext cx="23575" cy="5775"/>
            </a:xfrm>
            <a:custGeom>
              <a:rect b="b" l="l" r="r" t="t"/>
              <a:pathLst>
                <a:path extrusionOk="0" h="231" w="943">
                  <a:moveTo>
                    <a:pt x="942" y="1"/>
                  </a:moveTo>
                  <a:cubicBezTo>
                    <a:pt x="691" y="42"/>
                    <a:pt x="419" y="42"/>
                    <a:pt x="168" y="42"/>
                  </a:cubicBezTo>
                  <a:lnTo>
                    <a:pt x="64" y="63"/>
                  </a:lnTo>
                  <a:cubicBezTo>
                    <a:pt x="1" y="126"/>
                    <a:pt x="43" y="231"/>
                    <a:pt x="106" y="231"/>
                  </a:cubicBezTo>
                  <a:lnTo>
                    <a:pt x="461" y="231"/>
                  </a:lnTo>
                  <a:cubicBezTo>
                    <a:pt x="629" y="147"/>
                    <a:pt x="775" y="84"/>
                    <a:pt x="9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79"/>
            <p:cNvSpPr/>
            <p:nvPr/>
          </p:nvSpPr>
          <p:spPr>
            <a:xfrm>
              <a:off x="2200850" y="2717975"/>
              <a:ext cx="22625" cy="7800"/>
            </a:xfrm>
            <a:custGeom>
              <a:rect b="b" l="l" r="r" t="t"/>
              <a:pathLst>
                <a:path extrusionOk="0" h="312" w="905">
                  <a:moveTo>
                    <a:pt x="841" y="0"/>
                  </a:moveTo>
                  <a:cubicBezTo>
                    <a:pt x="811" y="0"/>
                    <a:pt x="710" y="29"/>
                    <a:pt x="502" y="102"/>
                  </a:cubicBezTo>
                  <a:cubicBezTo>
                    <a:pt x="335" y="165"/>
                    <a:pt x="167" y="249"/>
                    <a:pt x="0" y="312"/>
                  </a:cubicBezTo>
                  <a:lnTo>
                    <a:pt x="439" y="228"/>
                  </a:lnTo>
                  <a:cubicBezTo>
                    <a:pt x="653" y="129"/>
                    <a:pt x="904" y="0"/>
                    <a:pt x="8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79"/>
            <p:cNvSpPr/>
            <p:nvPr/>
          </p:nvSpPr>
          <p:spPr>
            <a:xfrm>
              <a:off x="2223850" y="2714200"/>
              <a:ext cx="19900" cy="7400"/>
            </a:xfrm>
            <a:custGeom>
              <a:rect b="b" l="l" r="r" t="t"/>
              <a:pathLst>
                <a:path extrusionOk="0" h="296" w="796">
                  <a:moveTo>
                    <a:pt x="687" y="1"/>
                  </a:moveTo>
                  <a:cubicBezTo>
                    <a:pt x="682" y="1"/>
                    <a:pt x="676" y="1"/>
                    <a:pt x="670" y="2"/>
                  </a:cubicBezTo>
                  <a:lnTo>
                    <a:pt x="315" y="44"/>
                  </a:lnTo>
                  <a:cubicBezTo>
                    <a:pt x="315" y="65"/>
                    <a:pt x="294" y="86"/>
                    <a:pt x="294" y="107"/>
                  </a:cubicBezTo>
                  <a:lnTo>
                    <a:pt x="1" y="295"/>
                  </a:lnTo>
                  <a:cubicBezTo>
                    <a:pt x="231" y="253"/>
                    <a:pt x="440" y="233"/>
                    <a:pt x="670" y="191"/>
                  </a:cubicBezTo>
                  <a:cubicBezTo>
                    <a:pt x="790" y="191"/>
                    <a:pt x="796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79"/>
            <p:cNvSpPr/>
            <p:nvPr/>
          </p:nvSpPr>
          <p:spPr>
            <a:xfrm>
              <a:off x="2176775" y="2721050"/>
              <a:ext cx="22000" cy="7875"/>
            </a:xfrm>
            <a:custGeom>
              <a:rect b="b" l="l" r="r" t="t"/>
              <a:pathLst>
                <a:path extrusionOk="0" h="315" w="880">
                  <a:moveTo>
                    <a:pt x="879" y="0"/>
                  </a:moveTo>
                  <a:cubicBezTo>
                    <a:pt x="628" y="63"/>
                    <a:pt x="377" y="105"/>
                    <a:pt x="126" y="168"/>
                  </a:cubicBezTo>
                  <a:lnTo>
                    <a:pt x="42" y="189"/>
                  </a:lnTo>
                  <a:cubicBezTo>
                    <a:pt x="1" y="231"/>
                    <a:pt x="1" y="272"/>
                    <a:pt x="42" y="314"/>
                  </a:cubicBezTo>
                  <a:cubicBezTo>
                    <a:pt x="314" y="210"/>
                    <a:pt x="586" y="105"/>
                    <a:pt x="8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79"/>
            <p:cNvSpPr/>
            <p:nvPr/>
          </p:nvSpPr>
          <p:spPr>
            <a:xfrm>
              <a:off x="2227525" y="2733600"/>
              <a:ext cx="19900" cy="9975"/>
            </a:xfrm>
            <a:custGeom>
              <a:rect b="b" l="l" r="r" t="t"/>
              <a:pathLst>
                <a:path extrusionOk="0" h="399" w="796">
                  <a:moveTo>
                    <a:pt x="795" y="1"/>
                  </a:moveTo>
                  <a:lnTo>
                    <a:pt x="795" y="1"/>
                  </a:lnTo>
                  <a:cubicBezTo>
                    <a:pt x="586" y="105"/>
                    <a:pt x="230" y="273"/>
                    <a:pt x="0" y="398"/>
                  </a:cubicBezTo>
                  <a:cubicBezTo>
                    <a:pt x="251" y="314"/>
                    <a:pt x="481" y="210"/>
                    <a:pt x="712" y="126"/>
                  </a:cubicBezTo>
                  <a:lnTo>
                    <a:pt x="753" y="84"/>
                  </a:lnTo>
                  <a:cubicBezTo>
                    <a:pt x="774" y="63"/>
                    <a:pt x="795" y="42"/>
                    <a:pt x="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79"/>
            <p:cNvSpPr/>
            <p:nvPr/>
          </p:nvSpPr>
          <p:spPr>
            <a:xfrm>
              <a:off x="2187250" y="2741450"/>
              <a:ext cx="30875" cy="10475"/>
            </a:xfrm>
            <a:custGeom>
              <a:rect b="b" l="l" r="r" t="t"/>
              <a:pathLst>
                <a:path extrusionOk="0" h="419" w="1235">
                  <a:moveTo>
                    <a:pt x="1235" y="0"/>
                  </a:moveTo>
                  <a:cubicBezTo>
                    <a:pt x="1197" y="13"/>
                    <a:pt x="1160" y="25"/>
                    <a:pt x="1123" y="37"/>
                  </a:cubicBezTo>
                  <a:lnTo>
                    <a:pt x="1123" y="37"/>
                  </a:lnTo>
                  <a:cubicBezTo>
                    <a:pt x="1144" y="30"/>
                    <a:pt x="1168" y="26"/>
                    <a:pt x="1193" y="21"/>
                  </a:cubicBezTo>
                  <a:lnTo>
                    <a:pt x="1235" y="0"/>
                  </a:lnTo>
                  <a:close/>
                  <a:moveTo>
                    <a:pt x="1123" y="37"/>
                  </a:moveTo>
                  <a:cubicBezTo>
                    <a:pt x="1114" y="39"/>
                    <a:pt x="1106" y="42"/>
                    <a:pt x="1098" y="44"/>
                  </a:cubicBezTo>
                  <a:lnTo>
                    <a:pt x="1098" y="44"/>
                  </a:lnTo>
                  <a:cubicBezTo>
                    <a:pt x="1106" y="42"/>
                    <a:pt x="1114" y="39"/>
                    <a:pt x="1123" y="37"/>
                  </a:cubicBezTo>
                  <a:close/>
                  <a:moveTo>
                    <a:pt x="1098" y="44"/>
                  </a:moveTo>
                  <a:cubicBezTo>
                    <a:pt x="771" y="145"/>
                    <a:pt x="456" y="210"/>
                    <a:pt x="126" y="210"/>
                  </a:cubicBezTo>
                  <a:cubicBezTo>
                    <a:pt x="0" y="231"/>
                    <a:pt x="0" y="419"/>
                    <a:pt x="126" y="419"/>
                  </a:cubicBezTo>
                  <a:cubicBezTo>
                    <a:pt x="272" y="419"/>
                    <a:pt x="439" y="398"/>
                    <a:pt x="586" y="377"/>
                  </a:cubicBezTo>
                  <a:cubicBezTo>
                    <a:pt x="691" y="293"/>
                    <a:pt x="816" y="231"/>
                    <a:pt x="921" y="189"/>
                  </a:cubicBezTo>
                  <a:cubicBezTo>
                    <a:pt x="966" y="113"/>
                    <a:pt x="1023" y="70"/>
                    <a:pt x="1098" y="4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79"/>
            <p:cNvSpPr/>
            <p:nvPr/>
          </p:nvSpPr>
          <p:spPr>
            <a:xfrm>
              <a:off x="2273025" y="2735975"/>
              <a:ext cx="11450" cy="3400"/>
            </a:xfrm>
            <a:custGeom>
              <a:rect b="b" l="l" r="r" t="t"/>
              <a:pathLst>
                <a:path extrusionOk="0" h="136" w="458">
                  <a:moveTo>
                    <a:pt x="372" y="1"/>
                  </a:moveTo>
                  <a:cubicBezTo>
                    <a:pt x="361" y="1"/>
                    <a:pt x="349" y="4"/>
                    <a:pt x="335" y="10"/>
                  </a:cubicBezTo>
                  <a:lnTo>
                    <a:pt x="1" y="136"/>
                  </a:lnTo>
                  <a:cubicBezTo>
                    <a:pt x="105" y="115"/>
                    <a:pt x="231" y="94"/>
                    <a:pt x="356" y="94"/>
                  </a:cubicBezTo>
                  <a:cubicBezTo>
                    <a:pt x="398" y="94"/>
                    <a:pt x="419" y="115"/>
                    <a:pt x="440" y="136"/>
                  </a:cubicBezTo>
                  <a:cubicBezTo>
                    <a:pt x="457" y="83"/>
                    <a:pt x="431" y="1"/>
                    <a:pt x="3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79"/>
            <p:cNvSpPr/>
            <p:nvPr/>
          </p:nvSpPr>
          <p:spPr>
            <a:xfrm>
              <a:off x="2210950" y="2746150"/>
              <a:ext cx="57400" cy="18900"/>
            </a:xfrm>
            <a:custGeom>
              <a:rect b="b" l="l" r="r" t="t"/>
              <a:pathLst>
                <a:path extrusionOk="0" h="756" w="2296">
                  <a:moveTo>
                    <a:pt x="2295" y="1"/>
                  </a:moveTo>
                  <a:lnTo>
                    <a:pt x="2295" y="1"/>
                  </a:lnTo>
                  <a:cubicBezTo>
                    <a:pt x="2065" y="22"/>
                    <a:pt x="1835" y="64"/>
                    <a:pt x="1605" y="147"/>
                  </a:cubicBezTo>
                  <a:cubicBezTo>
                    <a:pt x="1207" y="294"/>
                    <a:pt x="789" y="398"/>
                    <a:pt x="391" y="482"/>
                  </a:cubicBezTo>
                  <a:lnTo>
                    <a:pt x="119" y="566"/>
                  </a:lnTo>
                  <a:cubicBezTo>
                    <a:pt x="0" y="586"/>
                    <a:pt x="32" y="756"/>
                    <a:pt x="142" y="756"/>
                  </a:cubicBezTo>
                  <a:cubicBezTo>
                    <a:pt x="148" y="756"/>
                    <a:pt x="154" y="755"/>
                    <a:pt x="161" y="754"/>
                  </a:cubicBezTo>
                  <a:cubicBezTo>
                    <a:pt x="893" y="545"/>
                    <a:pt x="1605" y="294"/>
                    <a:pt x="22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79"/>
            <p:cNvSpPr/>
            <p:nvPr/>
          </p:nvSpPr>
          <p:spPr>
            <a:xfrm>
              <a:off x="2250525" y="2768125"/>
              <a:ext cx="14675" cy="7350"/>
            </a:xfrm>
            <a:custGeom>
              <a:rect b="b" l="l" r="r" t="t"/>
              <a:pathLst>
                <a:path extrusionOk="0" h="294" w="587">
                  <a:moveTo>
                    <a:pt x="587" y="1"/>
                  </a:moveTo>
                  <a:lnTo>
                    <a:pt x="587" y="1"/>
                  </a:lnTo>
                  <a:cubicBezTo>
                    <a:pt x="419" y="21"/>
                    <a:pt x="273" y="63"/>
                    <a:pt x="105" y="105"/>
                  </a:cubicBezTo>
                  <a:cubicBezTo>
                    <a:pt x="22" y="147"/>
                    <a:pt x="1" y="231"/>
                    <a:pt x="64" y="293"/>
                  </a:cubicBezTo>
                  <a:cubicBezTo>
                    <a:pt x="231" y="189"/>
                    <a:pt x="419" y="84"/>
                    <a:pt x="5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79"/>
            <p:cNvSpPr/>
            <p:nvPr/>
          </p:nvSpPr>
          <p:spPr>
            <a:xfrm>
              <a:off x="2267275" y="2755825"/>
              <a:ext cx="39575" cy="16500"/>
            </a:xfrm>
            <a:custGeom>
              <a:rect b="b" l="l" r="r" t="t"/>
              <a:pathLst>
                <a:path extrusionOk="0" h="660" w="1583">
                  <a:moveTo>
                    <a:pt x="1449" y="0"/>
                  </a:moveTo>
                  <a:cubicBezTo>
                    <a:pt x="1434" y="0"/>
                    <a:pt x="1418" y="4"/>
                    <a:pt x="1402" y="11"/>
                  </a:cubicBezTo>
                  <a:cubicBezTo>
                    <a:pt x="1193" y="116"/>
                    <a:pt x="963" y="200"/>
                    <a:pt x="733" y="262"/>
                  </a:cubicBezTo>
                  <a:cubicBezTo>
                    <a:pt x="628" y="346"/>
                    <a:pt x="503" y="409"/>
                    <a:pt x="377" y="472"/>
                  </a:cubicBezTo>
                  <a:cubicBezTo>
                    <a:pt x="335" y="493"/>
                    <a:pt x="168" y="555"/>
                    <a:pt x="0" y="660"/>
                  </a:cubicBezTo>
                  <a:cubicBezTo>
                    <a:pt x="293" y="597"/>
                    <a:pt x="565" y="534"/>
                    <a:pt x="858" y="430"/>
                  </a:cubicBezTo>
                  <a:cubicBezTo>
                    <a:pt x="1088" y="325"/>
                    <a:pt x="1319" y="221"/>
                    <a:pt x="1549" y="137"/>
                  </a:cubicBezTo>
                  <a:cubicBezTo>
                    <a:pt x="1583" y="69"/>
                    <a:pt x="1519" y="0"/>
                    <a:pt x="14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79"/>
            <p:cNvSpPr/>
            <p:nvPr/>
          </p:nvSpPr>
          <p:spPr>
            <a:xfrm>
              <a:off x="2315925" y="2773200"/>
              <a:ext cx="32650" cy="12725"/>
            </a:xfrm>
            <a:custGeom>
              <a:rect b="b" l="l" r="r" t="t"/>
              <a:pathLst>
                <a:path extrusionOk="0" h="509" w="1306">
                  <a:moveTo>
                    <a:pt x="1181" y="1"/>
                  </a:moveTo>
                  <a:cubicBezTo>
                    <a:pt x="1171" y="1"/>
                    <a:pt x="1161" y="3"/>
                    <a:pt x="1151" y="7"/>
                  </a:cubicBezTo>
                  <a:cubicBezTo>
                    <a:pt x="921" y="90"/>
                    <a:pt x="691" y="153"/>
                    <a:pt x="461" y="195"/>
                  </a:cubicBezTo>
                  <a:cubicBezTo>
                    <a:pt x="314" y="321"/>
                    <a:pt x="168" y="404"/>
                    <a:pt x="0" y="509"/>
                  </a:cubicBezTo>
                  <a:cubicBezTo>
                    <a:pt x="398" y="425"/>
                    <a:pt x="795" y="321"/>
                    <a:pt x="1193" y="195"/>
                  </a:cubicBezTo>
                  <a:cubicBezTo>
                    <a:pt x="1306" y="157"/>
                    <a:pt x="126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79"/>
            <p:cNvSpPr/>
            <p:nvPr/>
          </p:nvSpPr>
          <p:spPr>
            <a:xfrm>
              <a:off x="2291325" y="2781200"/>
              <a:ext cx="23575" cy="7350"/>
            </a:xfrm>
            <a:custGeom>
              <a:rect b="b" l="l" r="r" t="t"/>
              <a:pathLst>
                <a:path extrusionOk="0" h="294" w="943">
                  <a:moveTo>
                    <a:pt x="942" y="1"/>
                  </a:moveTo>
                  <a:cubicBezTo>
                    <a:pt x="838" y="1"/>
                    <a:pt x="733" y="22"/>
                    <a:pt x="629" y="42"/>
                  </a:cubicBezTo>
                  <a:lnTo>
                    <a:pt x="1" y="294"/>
                  </a:lnTo>
                  <a:lnTo>
                    <a:pt x="377" y="252"/>
                  </a:lnTo>
                  <a:cubicBezTo>
                    <a:pt x="566" y="189"/>
                    <a:pt x="754" y="84"/>
                    <a:pt x="9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79"/>
            <p:cNvSpPr/>
            <p:nvPr/>
          </p:nvSpPr>
          <p:spPr>
            <a:xfrm>
              <a:off x="2265700" y="2784875"/>
              <a:ext cx="16250" cy="6300"/>
            </a:xfrm>
            <a:custGeom>
              <a:rect b="b" l="l" r="r" t="t"/>
              <a:pathLst>
                <a:path extrusionOk="0" h="252" w="650">
                  <a:moveTo>
                    <a:pt x="649" y="0"/>
                  </a:moveTo>
                  <a:lnTo>
                    <a:pt x="126" y="42"/>
                  </a:lnTo>
                  <a:cubicBezTo>
                    <a:pt x="22" y="63"/>
                    <a:pt x="1" y="188"/>
                    <a:pt x="84" y="251"/>
                  </a:cubicBezTo>
                  <a:cubicBezTo>
                    <a:pt x="273" y="167"/>
                    <a:pt x="461" y="84"/>
                    <a:pt x="6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79"/>
            <p:cNvSpPr/>
            <p:nvPr/>
          </p:nvSpPr>
          <p:spPr>
            <a:xfrm>
              <a:off x="2318525" y="2787475"/>
              <a:ext cx="33500" cy="12575"/>
            </a:xfrm>
            <a:custGeom>
              <a:rect b="b" l="l" r="r" t="t"/>
              <a:pathLst>
                <a:path extrusionOk="0" h="503" w="1340">
                  <a:moveTo>
                    <a:pt x="1340" y="1"/>
                  </a:moveTo>
                  <a:lnTo>
                    <a:pt x="1340" y="1"/>
                  </a:lnTo>
                  <a:cubicBezTo>
                    <a:pt x="1194" y="43"/>
                    <a:pt x="1068" y="84"/>
                    <a:pt x="942" y="105"/>
                  </a:cubicBezTo>
                  <a:cubicBezTo>
                    <a:pt x="754" y="168"/>
                    <a:pt x="566" y="252"/>
                    <a:pt x="357" y="335"/>
                  </a:cubicBezTo>
                  <a:lnTo>
                    <a:pt x="1" y="503"/>
                  </a:lnTo>
                  <a:cubicBezTo>
                    <a:pt x="440" y="419"/>
                    <a:pt x="859" y="335"/>
                    <a:pt x="1298" y="210"/>
                  </a:cubicBezTo>
                  <a:cubicBezTo>
                    <a:pt x="1298" y="147"/>
                    <a:pt x="1319" y="84"/>
                    <a:pt x="13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79"/>
            <p:cNvSpPr/>
            <p:nvPr/>
          </p:nvSpPr>
          <p:spPr>
            <a:xfrm>
              <a:off x="2287675" y="2795325"/>
              <a:ext cx="28800" cy="9975"/>
            </a:xfrm>
            <a:custGeom>
              <a:rect b="b" l="l" r="r" t="t"/>
              <a:pathLst>
                <a:path extrusionOk="0" h="399" w="1152">
                  <a:moveTo>
                    <a:pt x="1151" y="1"/>
                  </a:moveTo>
                  <a:lnTo>
                    <a:pt x="1151" y="1"/>
                  </a:lnTo>
                  <a:cubicBezTo>
                    <a:pt x="795" y="84"/>
                    <a:pt x="440" y="147"/>
                    <a:pt x="84" y="252"/>
                  </a:cubicBezTo>
                  <a:cubicBezTo>
                    <a:pt x="21" y="273"/>
                    <a:pt x="0" y="335"/>
                    <a:pt x="42" y="398"/>
                  </a:cubicBezTo>
                  <a:cubicBezTo>
                    <a:pt x="210" y="356"/>
                    <a:pt x="356" y="314"/>
                    <a:pt x="503" y="273"/>
                  </a:cubicBezTo>
                  <a:cubicBezTo>
                    <a:pt x="733" y="189"/>
                    <a:pt x="942" y="84"/>
                    <a:pt x="11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79"/>
            <p:cNvSpPr/>
            <p:nvPr/>
          </p:nvSpPr>
          <p:spPr>
            <a:xfrm>
              <a:off x="2306675" y="2813625"/>
              <a:ext cx="9800" cy="5825"/>
            </a:xfrm>
            <a:custGeom>
              <a:rect b="b" l="l" r="r" t="t"/>
              <a:pathLst>
                <a:path extrusionOk="0" h="233" w="392">
                  <a:moveTo>
                    <a:pt x="391" y="1"/>
                  </a:moveTo>
                  <a:lnTo>
                    <a:pt x="119" y="43"/>
                  </a:lnTo>
                  <a:cubicBezTo>
                    <a:pt x="0" y="63"/>
                    <a:pt x="50" y="233"/>
                    <a:pt x="145" y="233"/>
                  </a:cubicBezTo>
                  <a:cubicBezTo>
                    <a:pt x="150" y="233"/>
                    <a:pt x="156" y="232"/>
                    <a:pt x="161" y="231"/>
                  </a:cubicBezTo>
                  <a:lnTo>
                    <a:pt x="328" y="210"/>
                  </a:lnTo>
                  <a:cubicBezTo>
                    <a:pt x="307" y="168"/>
                    <a:pt x="307" y="106"/>
                    <a:pt x="328" y="64"/>
                  </a:cubicBezTo>
                  <a:cubicBezTo>
                    <a:pt x="349" y="43"/>
                    <a:pt x="370" y="22"/>
                    <a:pt x="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79"/>
            <p:cNvSpPr/>
            <p:nvPr/>
          </p:nvSpPr>
          <p:spPr>
            <a:xfrm>
              <a:off x="2330050" y="2808000"/>
              <a:ext cx="50750" cy="9325"/>
            </a:xfrm>
            <a:custGeom>
              <a:rect b="b" l="l" r="r" t="t"/>
              <a:pathLst>
                <a:path extrusionOk="0" h="373" w="2030">
                  <a:moveTo>
                    <a:pt x="1998" y="1"/>
                  </a:moveTo>
                  <a:cubicBezTo>
                    <a:pt x="1988" y="1"/>
                    <a:pt x="1977" y="6"/>
                    <a:pt x="1967" y="17"/>
                  </a:cubicBezTo>
                  <a:cubicBezTo>
                    <a:pt x="1590" y="100"/>
                    <a:pt x="1193" y="142"/>
                    <a:pt x="795" y="163"/>
                  </a:cubicBezTo>
                  <a:cubicBezTo>
                    <a:pt x="544" y="247"/>
                    <a:pt x="272" y="310"/>
                    <a:pt x="0" y="372"/>
                  </a:cubicBezTo>
                  <a:cubicBezTo>
                    <a:pt x="523" y="351"/>
                    <a:pt x="1046" y="351"/>
                    <a:pt x="1569" y="289"/>
                  </a:cubicBezTo>
                  <a:cubicBezTo>
                    <a:pt x="1653" y="226"/>
                    <a:pt x="1862" y="121"/>
                    <a:pt x="2030" y="17"/>
                  </a:cubicBezTo>
                  <a:cubicBezTo>
                    <a:pt x="2019" y="6"/>
                    <a:pt x="2009" y="1"/>
                    <a:pt x="19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79"/>
            <p:cNvSpPr/>
            <p:nvPr/>
          </p:nvSpPr>
          <p:spPr>
            <a:xfrm>
              <a:off x="2346775" y="2834550"/>
              <a:ext cx="9450" cy="2250"/>
            </a:xfrm>
            <a:custGeom>
              <a:rect b="b" l="l" r="r" t="t"/>
              <a:pathLst>
                <a:path extrusionOk="0" h="90" w="378">
                  <a:moveTo>
                    <a:pt x="1" y="1"/>
                  </a:moveTo>
                  <a:cubicBezTo>
                    <a:pt x="18" y="52"/>
                    <a:pt x="49" y="90"/>
                    <a:pt x="95" y="90"/>
                  </a:cubicBezTo>
                  <a:cubicBezTo>
                    <a:pt x="105" y="90"/>
                    <a:pt x="115" y="88"/>
                    <a:pt x="126" y="85"/>
                  </a:cubicBezTo>
                  <a:lnTo>
                    <a:pt x="377" y="43"/>
                  </a:lnTo>
                  <a:cubicBezTo>
                    <a:pt x="252" y="43"/>
                    <a:pt x="126" y="2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79"/>
            <p:cNvSpPr/>
            <p:nvPr/>
          </p:nvSpPr>
          <p:spPr>
            <a:xfrm>
              <a:off x="2414775" y="2824625"/>
              <a:ext cx="2125" cy="1600"/>
            </a:xfrm>
            <a:custGeom>
              <a:rect b="b" l="l" r="r" t="t"/>
              <a:pathLst>
                <a:path extrusionOk="0" h="64" w="85">
                  <a:moveTo>
                    <a:pt x="85" y="0"/>
                  </a:moveTo>
                  <a:lnTo>
                    <a:pt x="1" y="63"/>
                  </a:lnTo>
                  <a:cubicBezTo>
                    <a:pt x="43" y="63"/>
                    <a:pt x="85" y="21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79"/>
            <p:cNvSpPr/>
            <p:nvPr/>
          </p:nvSpPr>
          <p:spPr>
            <a:xfrm>
              <a:off x="2366125" y="2826700"/>
              <a:ext cx="7875" cy="1600"/>
            </a:xfrm>
            <a:custGeom>
              <a:rect b="b" l="l" r="r" t="t"/>
              <a:pathLst>
                <a:path extrusionOk="0" h="64" w="315">
                  <a:moveTo>
                    <a:pt x="315" y="1"/>
                  </a:moveTo>
                  <a:lnTo>
                    <a:pt x="1" y="64"/>
                  </a:lnTo>
                  <a:cubicBezTo>
                    <a:pt x="106" y="64"/>
                    <a:pt x="210" y="43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79"/>
            <p:cNvSpPr/>
            <p:nvPr/>
          </p:nvSpPr>
          <p:spPr>
            <a:xfrm>
              <a:off x="2376075" y="2820950"/>
              <a:ext cx="37675" cy="9975"/>
            </a:xfrm>
            <a:custGeom>
              <a:rect b="b" l="l" r="r" t="t"/>
              <a:pathLst>
                <a:path extrusionOk="0" h="399" w="1507">
                  <a:moveTo>
                    <a:pt x="1507" y="1"/>
                  </a:moveTo>
                  <a:lnTo>
                    <a:pt x="1507" y="1"/>
                  </a:lnTo>
                  <a:cubicBezTo>
                    <a:pt x="1277" y="22"/>
                    <a:pt x="1026" y="43"/>
                    <a:pt x="796" y="64"/>
                  </a:cubicBezTo>
                  <a:lnTo>
                    <a:pt x="607" y="147"/>
                  </a:lnTo>
                  <a:cubicBezTo>
                    <a:pt x="398" y="231"/>
                    <a:pt x="189" y="336"/>
                    <a:pt x="0" y="398"/>
                  </a:cubicBezTo>
                  <a:cubicBezTo>
                    <a:pt x="377" y="315"/>
                    <a:pt x="754" y="252"/>
                    <a:pt x="1130" y="210"/>
                  </a:cubicBezTo>
                  <a:cubicBezTo>
                    <a:pt x="1256" y="168"/>
                    <a:pt x="1360" y="105"/>
                    <a:pt x="1465" y="43"/>
                  </a:cubicBezTo>
                  <a:lnTo>
                    <a:pt x="15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79"/>
            <p:cNvSpPr/>
            <p:nvPr/>
          </p:nvSpPr>
          <p:spPr>
            <a:xfrm>
              <a:off x="2395425" y="2845550"/>
              <a:ext cx="22000" cy="6825"/>
            </a:xfrm>
            <a:custGeom>
              <a:rect b="b" l="l" r="r" t="t"/>
              <a:pathLst>
                <a:path extrusionOk="0" h="273" w="880">
                  <a:moveTo>
                    <a:pt x="879" y="0"/>
                  </a:moveTo>
                  <a:lnTo>
                    <a:pt x="586" y="21"/>
                  </a:lnTo>
                  <a:cubicBezTo>
                    <a:pt x="398" y="105"/>
                    <a:pt x="189" y="168"/>
                    <a:pt x="1" y="209"/>
                  </a:cubicBezTo>
                  <a:cubicBezTo>
                    <a:pt x="1" y="251"/>
                    <a:pt x="42" y="272"/>
                    <a:pt x="84" y="272"/>
                  </a:cubicBezTo>
                  <a:lnTo>
                    <a:pt x="273" y="251"/>
                  </a:lnTo>
                  <a:cubicBezTo>
                    <a:pt x="398" y="189"/>
                    <a:pt x="545" y="147"/>
                    <a:pt x="670" y="105"/>
                  </a:cubicBezTo>
                  <a:cubicBezTo>
                    <a:pt x="754" y="63"/>
                    <a:pt x="817" y="42"/>
                    <a:pt x="8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79"/>
            <p:cNvSpPr/>
            <p:nvPr/>
          </p:nvSpPr>
          <p:spPr>
            <a:xfrm>
              <a:off x="2418975" y="2842925"/>
              <a:ext cx="46575" cy="7875"/>
            </a:xfrm>
            <a:custGeom>
              <a:rect b="b" l="l" r="r" t="t"/>
              <a:pathLst>
                <a:path extrusionOk="0" h="315" w="1863">
                  <a:moveTo>
                    <a:pt x="1758" y="1"/>
                  </a:moveTo>
                  <a:cubicBezTo>
                    <a:pt x="1339" y="42"/>
                    <a:pt x="921" y="63"/>
                    <a:pt x="502" y="84"/>
                  </a:cubicBezTo>
                  <a:cubicBezTo>
                    <a:pt x="335" y="168"/>
                    <a:pt x="168" y="252"/>
                    <a:pt x="0" y="314"/>
                  </a:cubicBezTo>
                  <a:lnTo>
                    <a:pt x="1025" y="252"/>
                  </a:lnTo>
                  <a:cubicBezTo>
                    <a:pt x="1277" y="189"/>
                    <a:pt x="1549" y="126"/>
                    <a:pt x="1821" y="84"/>
                  </a:cubicBezTo>
                  <a:lnTo>
                    <a:pt x="1841" y="84"/>
                  </a:lnTo>
                  <a:cubicBezTo>
                    <a:pt x="1862" y="42"/>
                    <a:pt x="1800" y="1"/>
                    <a:pt x="17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79"/>
            <p:cNvSpPr/>
            <p:nvPr/>
          </p:nvSpPr>
          <p:spPr>
            <a:xfrm>
              <a:off x="2469700" y="2863850"/>
              <a:ext cx="6300" cy="2650"/>
            </a:xfrm>
            <a:custGeom>
              <a:rect b="b" l="l" r="r" t="t"/>
              <a:pathLst>
                <a:path extrusionOk="0" h="106" w="252">
                  <a:moveTo>
                    <a:pt x="252" y="1"/>
                  </a:moveTo>
                  <a:cubicBezTo>
                    <a:pt x="168" y="42"/>
                    <a:pt x="84" y="84"/>
                    <a:pt x="1" y="105"/>
                  </a:cubicBezTo>
                  <a:lnTo>
                    <a:pt x="1" y="105"/>
                  </a:lnTo>
                  <a:cubicBezTo>
                    <a:pt x="84" y="84"/>
                    <a:pt x="168" y="42"/>
                    <a:pt x="2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79"/>
            <p:cNvSpPr/>
            <p:nvPr/>
          </p:nvSpPr>
          <p:spPr>
            <a:xfrm>
              <a:off x="2433625" y="2853925"/>
              <a:ext cx="82150" cy="15175"/>
            </a:xfrm>
            <a:custGeom>
              <a:rect b="b" l="l" r="r" t="t"/>
              <a:pathLst>
                <a:path extrusionOk="0" h="607" w="3286">
                  <a:moveTo>
                    <a:pt x="3160" y="0"/>
                  </a:moveTo>
                  <a:cubicBezTo>
                    <a:pt x="2762" y="109"/>
                    <a:pt x="2364" y="195"/>
                    <a:pt x="1964" y="257"/>
                  </a:cubicBezTo>
                  <a:lnTo>
                    <a:pt x="1964" y="257"/>
                  </a:lnTo>
                  <a:cubicBezTo>
                    <a:pt x="1952" y="253"/>
                    <a:pt x="1939" y="251"/>
                    <a:pt x="1925" y="251"/>
                  </a:cubicBezTo>
                  <a:cubicBezTo>
                    <a:pt x="1836" y="267"/>
                    <a:pt x="1747" y="283"/>
                    <a:pt x="1659" y="300"/>
                  </a:cubicBezTo>
                  <a:lnTo>
                    <a:pt x="1659" y="300"/>
                  </a:lnTo>
                  <a:cubicBezTo>
                    <a:pt x="1761" y="287"/>
                    <a:pt x="1863" y="273"/>
                    <a:pt x="1964" y="257"/>
                  </a:cubicBezTo>
                  <a:lnTo>
                    <a:pt x="1964" y="257"/>
                  </a:lnTo>
                  <a:cubicBezTo>
                    <a:pt x="2041" y="283"/>
                    <a:pt x="2077" y="380"/>
                    <a:pt x="1994" y="435"/>
                  </a:cubicBezTo>
                  <a:lnTo>
                    <a:pt x="1994" y="435"/>
                  </a:lnTo>
                  <a:cubicBezTo>
                    <a:pt x="2404" y="373"/>
                    <a:pt x="2813" y="290"/>
                    <a:pt x="3201" y="167"/>
                  </a:cubicBezTo>
                  <a:cubicBezTo>
                    <a:pt x="3285" y="126"/>
                    <a:pt x="3243" y="0"/>
                    <a:pt x="3160" y="0"/>
                  </a:cubicBezTo>
                  <a:close/>
                  <a:moveTo>
                    <a:pt x="1994" y="435"/>
                  </a:moveTo>
                  <a:cubicBezTo>
                    <a:pt x="1985" y="437"/>
                    <a:pt x="1976" y="438"/>
                    <a:pt x="1967" y="439"/>
                  </a:cubicBezTo>
                  <a:lnTo>
                    <a:pt x="1988" y="439"/>
                  </a:lnTo>
                  <a:cubicBezTo>
                    <a:pt x="1990" y="438"/>
                    <a:pt x="1992" y="437"/>
                    <a:pt x="1994" y="435"/>
                  </a:cubicBezTo>
                  <a:close/>
                  <a:moveTo>
                    <a:pt x="1659" y="300"/>
                  </a:moveTo>
                  <a:cubicBezTo>
                    <a:pt x="1318" y="343"/>
                    <a:pt x="974" y="368"/>
                    <a:pt x="628" y="377"/>
                  </a:cubicBezTo>
                  <a:cubicBezTo>
                    <a:pt x="481" y="439"/>
                    <a:pt x="335" y="502"/>
                    <a:pt x="167" y="565"/>
                  </a:cubicBezTo>
                  <a:lnTo>
                    <a:pt x="0" y="607"/>
                  </a:lnTo>
                  <a:lnTo>
                    <a:pt x="523" y="586"/>
                  </a:lnTo>
                  <a:cubicBezTo>
                    <a:pt x="898" y="467"/>
                    <a:pt x="1273" y="375"/>
                    <a:pt x="1659" y="3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79"/>
            <p:cNvSpPr/>
            <p:nvPr/>
          </p:nvSpPr>
          <p:spPr>
            <a:xfrm>
              <a:off x="2428375" y="2864375"/>
              <a:ext cx="4750" cy="1600"/>
            </a:xfrm>
            <a:custGeom>
              <a:rect b="b" l="l" r="r" t="t"/>
              <a:pathLst>
                <a:path extrusionOk="0" h="64" w="190">
                  <a:moveTo>
                    <a:pt x="85" y="0"/>
                  </a:moveTo>
                  <a:cubicBezTo>
                    <a:pt x="43" y="0"/>
                    <a:pt x="22" y="21"/>
                    <a:pt x="1" y="63"/>
                  </a:cubicBezTo>
                  <a:lnTo>
                    <a:pt x="43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79"/>
            <p:cNvSpPr/>
            <p:nvPr/>
          </p:nvSpPr>
          <p:spPr>
            <a:xfrm>
              <a:off x="2382350" y="2823575"/>
              <a:ext cx="90000" cy="22200"/>
            </a:xfrm>
            <a:custGeom>
              <a:rect b="b" l="l" r="r" t="t"/>
              <a:pathLst>
                <a:path extrusionOk="0" h="888" w="3600">
                  <a:moveTo>
                    <a:pt x="3474" y="0"/>
                  </a:moveTo>
                  <a:cubicBezTo>
                    <a:pt x="2407" y="21"/>
                    <a:pt x="1382" y="335"/>
                    <a:pt x="377" y="607"/>
                  </a:cubicBezTo>
                  <a:cubicBezTo>
                    <a:pt x="252" y="670"/>
                    <a:pt x="105" y="775"/>
                    <a:pt x="1" y="837"/>
                  </a:cubicBezTo>
                  <a:cubicBezTo>
                    <a:pt x="16" y="868"/>
                    <a:pt x="42" y="887"/>
                    <a:pt x="72" y="887"/>
                  </a:cubicBezTo>
                  <a:cubicBezTo>
                    <a:pt x="83" y="887"/>
                    <a:pt x="94" y="885"/>
                    <a:pt x="105" y="879"/>
                  </a:cubicBezTo>
                  <a:cubicBezTo>
                    <a:pt x="733" y="733"/>
                    <a:pt x="1340" y="544"/>
                    <a:pt x="1946" y="398"/>
                  </a:cubicBezTo>
                  <a:cubicBezTo>
                    <a:pt x="2114" y="356"/>
                    <a:pt x="2260" y="293"/>
                    <a:pt x="2407" y="252"/>
                  </a:cubicBezTo>
                  <a:cubicBezTo>
                    <a:pt x="2449" y="252"/>
                    <a:pt x="2490" y="252"/>
                    <a:pt x="2511" y="293"/>
                  </a:cubicBezTo>
                  <a:cubicBezTo>
                    <a:pt x="2825" y="231"/>
                    <a:pt x="3160" y="189"/>
                    <a:pt x="3474" y="189"/>
                  </a:cubicBezTo>
                  <a:cubicBezTo>
                    <a:pt x="3599" y="168"/>
                    <a:pt x="3599" y="0"/>
                    <a:pt x="34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79"/>
            <p:cNvSpPr/>
            <p:nvPr/>
          </p:nvSpPr>
          <p:spPr>
            <a:xfrm>
              <a:off x="2459850" y="2877975"/>
              <a:ext cx="55925" cy="11075"/>
            </a:xfrm>
            <a:custGeom>
              <a:rect b="b" l="l" r="r" t="t"/>
              <a:pathLst>
                <a:path extrusionOk="0" h="443" w="2237">
                  <a:moveTo>
                    <a:pt x="2215" y="1"/>
                  </a:moveTo>
                  <a:cubicBezTo>
                    <a:pt x="2212" y="2"/>
                    <a:pt x="2208" y="4"/>
                    <a:pt x="2204" y="5"/>
                  </a:cubicBezTo>
                  <a:lnTo>
                    <a:pt x="2204" y="5"/>
                  </a:lnTo>
                  <a:cubicBezTo>
                    <a:pt x="2215" y="4"/>
                    <a:pt x="2226" y="2"/>
                    <a:pt x="2236" y="1"/>
                  </a:cubicBezTo>
                  <a:close/>
                  <a:moveTo>
                    <a:pt x="2204" y="5"/>
                  </a:moveTo>
                  <a:cubicBezTo>
                    <a:pt x="1525" y="108"/>
                    <a:pt x="865" y="190"/>
                    <a:pt x="186" y="252"/>
                  </a:cubicBezTo>
                  <a:lnTo>
                    <a:pt x="39" y="293"/>
                  </a:lnTo>
                  <a:cubicBezTo>
                    <a:pt x="1" y="351"/>
                    <a:pt x="32" y="443"/>
                    <a:pt x="102" y="443"/>
                  </a:cubicBezTo>
                  <a:cubicBezTo>
                    <a:pt x="108" y="443"/>
                    <a:pt x="115" y="442"/>
                    <a:pt x="123" y="440"/>
                  </a:cubicBezTo>
                  <a:cubicBezTo>
                    <a:pt x="625" y="398"/>
                    <a:pt x="1127" y="335"/>
                    <a:pt x="1629" y="273"/>
                  </a:cubicBezTo>
                  <a:cubicBezTo>
                    <a:pt x="1835" y="190"/>
                    <a:pt x="2020" y="88"/>
                    <a:pt x="220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79"/>
            <p:cNvSpPr/>
            <p:nvPr/>
          </p:nvSpPr>
          <p:spPr>
            <a:xfrm>
              <a:off x="2519400" y="2873275"/>
              <a:ext cx="24600" cy="7350"/>
            </a:xfrm>
            <a:custGeom>
              <a:rect b="b" l="l" r="r" t="t"/>
              <a:pathLst>
                <a:path extrusionOk="0" h="294" w="984">
                  <a:moveTo>
                    <a:pt x="858" y="0"/>
                  </a:moveTo>
                  <a:lnTo>
                    <a:pt x="398" y="84"/>
                  </a:lnTo>
                  <a:cubicBezTo>
                    <a:pt x="273" y="168"/>
                    <a:pt x="147" y="230"/>
                    <a:pt x="1" y="293"/>
                  </a:cubicBezTo>
                  <a:cubicBezTo>
                    <a:pt x="314" y="209"/>
                    <a:pt x="649" y="126"/>
                    <a:pt x="984" y="105"/>
                  </a:cubicBezTo>
                  <a:cubicBezTo>
                    <a:pt x="963" y="42"/>
                    <a:pt x="921" y="0"/>
                    <a:pt x="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79"/>
            <p:cNvSpPr/>
            <p:nvPr/>
          </p:nvSpPr>
          <p:spPr>
            <a:xfrm>
              <a:off x="2516250" y="2897325"/>
              <a:ext cx="2125" cy="550"/>
            </a:xfrm>
            <a:custGeom>
              <a:rect b="b" l="l" r="r" t="t"/>
              <a:pathLst>
                <a:path extrusionOk="0" h="22" w="85">
                  <a:moveTo>
                    <a:pt x="43" y="1"/>
                  </a:moveTo>
                  <a:cubicBezTo>
                    <a:pt x="22" y="1"/>
                    <a:pt x="1" y="1"/>
                    <a:pt x="1" y="22"/>
                  </a:cubicBezTo>
                  <a:lnTo>
                    <a:pt x="8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79"/>
            <p:cNvSpPr/>
            <p:nvPr/>
          </p:nvSpPr>
          <p:spPr>
            <a:xfrm>
              <a:off x="2562825" y="2892100"/>
              <a:ext cx="8900" cy="2650"/>
            </a:xfrm>
            <a:custGeom>
              <a:rect b="b" l="l" r="r" t="t"/>
              <a:pathLst>
                <a:path extrusionOk="0" h="106" w="356">
                  <a:moveTo>
                    <a:pt x="356" y="0"/>
                  </a:moveTo>
                  <a:lnTo>
                    <a:pt x="168" y="42"/>
                  </a:lnTo>
                  <a:lnTo>
                    <a:pt x="0" y="105"/>
                  </a:lnTo>
                  <a:lnTo>
                    <a:pt x="272" y="63"/>
                  </a:lnTo>
                  <a:cubicBezTo>
                    <a:pt x="314" y="42"/>
                    <a:pt x="335" y="21"/>
                    <a:pt x="3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79"/>
            <p:cNvSpPr/>
            <p:nvPr/>
          </p:nvSpPr>
          <p:spPr>
            <a:xfrm>
              <a:off x="2533000" y="2891050"/>
              <a:ext cx="21475" cy="5775"/>
            </a:xfrm>
            <a:custGeom>
              <a:rect b="b" l="l" r="r" t="t"/>
              <a:pathLst>
                <a:path extrusionOk="0" h="231" w="859">
                  <a:moveTo>
                    <a:pt x="858" y="1"/>
                  </a:moveTo>
                  <a:lnTo>
                    <a:pt x="335" y="105"/>
                  </a:lnTo>
                  <a:cubicBezTo>
                    <a:pt x="210" y="147"/>
                    <a:pt x="105" y="189"/>
                    <a:pt x="1" y="231"/>
                  </a:cubicBezTo>
                  <a:cubicBezTo>
                    <a:pt x="273" y="147"/>
                    <a:pt x="565" y="63"/>
                    <a:pt x="8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79"/>
            <p:cNvSpPr/>
            <p:nvPr/>
          </p:nvSpPr>
          <p:spPr>
            <a:xfrm>
              <a:off x="2548175" y="2897175"/>
              <a:ext cx="57775" cy="19525"/>
            </a:xfrm>
            <a:custGeom>
              <a:rect b="b" l="l" r="r" t="t"/>
              <a:pathLst>
                <a:path extrusionOk="0" h="781" w="2311">
                  <a:moveTo>
                    <a:pt x="2175" y="1"/>
                  </a:moveTo>
                  <a:cubicBezTo>
                    <a:pt x="2162" y="1"/>
                    <a:pt x="2149" y="3"/>
                    <a:pt x="2135" y="7"/>
                  </a:cubicBezTo>
                  <a:cubicBezTo>
                    <a:pt x="1632" y="174"/>
                    <a:pt x="1130" y="300"/>
                    <a:pt x="607" y="425"/>
                  </a:cubicBezTo>
                  <a:cubicBezTo>
                    <a:pt x="419" y="551"/>
                    <a:pt x="210" y="676"/>
                    <a:pt x="0" y="781"/>
                  </a:cubicBezTo>
                  <a:cubicBezTo>
                    <a:pt x="733" y="613"/>
                    <a:pt x="1465" y="425"/>
                    <a:pt x="2197" y="195"/>
                  </a:cubicBezTo>
                  <a:cubicBezTo>
                    <a:pt x="2310" y="157"/>
                    <a:pt x="2288" y="1"/>
                    <a:pt x="2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79"/>
            <p:cNvSpPr/>
            <p:nvPr/>
          </p:nvSpPr>
          <p:spPr>
            <a:xfrm>
              <a:off x="2607275" y="2910400"/>
              <a:ext cx="18350" cy="4225"/>
            </a:xfrm>
            <a:custGeom>
              <a:rect b="b" l="l" r="r" t="t"/>
              <a:pathLst>
                <a:path extrusionOk="0" h="169" w="734">
                  <a:moveTo>
                    <a:pt x="649" y="1"/>
                  </a:moveTo>
                  <a:lnTo>
                    <a:pt x="105" y="105"/>
                  </a:lnTo>
                  <a:lnTo>
                    <a:pt x="1" y="168"/>
                  </a:lnTo>
                  <a:cubicBezTo>
                    <a:pt x="252" y="105"/>
                    <a:pt x="503" y="64"/>
                    <a:pt x="733" y="43"/>
                  </a:cubicBezTo>
                  <a:cubicBezTo>
                    <a:pt x="712" y="1"/>
                    <a:pt x="691" y="1"/>
                    <a:pt x="6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79"/>
            <p:cNvSpPr/>
            <p:nvPr/>
          </p:nvSpPr>
          <p:spPr>
            <a:xfrm>
              <a:off x="2555125" y="2916150"/>
              <a:ext cx="39625" cy="12100"/>
            </a:xfrm>
            <a:custGeom>
              <a:rect b="b" l="l" r="r" t="t"/>
              <a:pathLst>
                <a:path extrusionOk="0" h="484" w="1585">
                  <a:moveTo>
                    <a:pt x="1585" y="1"/>
                  </a:moveTo>
                  <a:lnTo>
                    <a:pt x="120" y="294"/>
                  </a:lnTo>
                  <a:cubicBezTo>
                    <a:pt x="1" y="314"/>
                    <a:pt x="51" y="484"/>
                    <a:pt x="146" y="484"/>
                  </a:cubicBezTo>
                  <a:cubicBezTo>
                    <a:pt x="151" y="484"/>
                    <a:pt x="156" y="483"/>
                    <a:pt x="162" y="482"/>
                  </a:cubicBezTo>
                  <a:lnTo>
                    <a:pt x="685" y="378"/>
                  </a:lnTo>
                  <a:cubicBezTo>
                    <a:pt x="957" y="294"/>
                    <a:pt x="1250" y="168"/>
                    <a:pt x="1501" y="43"/>
                  </a:cubicBezTo>
                  <a:lnTo>
                    <a:pt x="158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79"/>
            <p:cNvSpPr/>
            <p:nvPr/>
          </p:nvSpPr>
          <p:spPr>
            <a:xfrm>
              <a:off x="2591075" y="2919825"/>
              <a:ext cx="58600" cy="19375"/>
            </a:xfrm>
            <a:custGeom>
              <a:rect b="b" l="l" r="r" t="t"/>
              <a:pathLst>
                <a:path extrusionOk="0" h="775" w="2344">
                  <a:moveTo>
                    <a:pt x="2344" y="0"/>
                  </a:moveTo>
                  <a:lnTo>
                    <a:pt x="1172" y="293"/>
                  </a:lnTo>
                  <a:cubicBezTo>
                    <a:pt x="795" y="440"/>
                    <a:pt x="398" y="607"/>
                    <a:pt x="0" y="775"/>
                  </a:cubicBezTo>
                  <a:cubicBezTo>
                    <a:pt x="607" y="628"/>
                    <a:pt x="1214" y="482"/>
                    <a:pt x="1799" y="335"/>
                  </a:cubicBezTo>
                  <a:cubicBezTo>
                    <a:pt x="1988" y="231"/>
                    <a:pt x="2260" y="63"/>
                    <a:pt x="2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79"/>
            <p:cNvSpPr/>
            <p:nvPr/>
          </p:nvSpPr>
          <p:spPr>
            <a:xfrm>
              <a:off x="2564025" y="2935525"/>
              <a:ext cx="20275" cy="7900"/>
            </a:xfrm>
            <a:custGeom>
              <a:rect b="b" l="l" r="r" t="t"/>
              <a:pathLst>
                <a:path extrusionOk="0" h="316" w="811">
                  <a:moveTo>
                    <a:pt x="810" y="0"/>
                  </a:moveTo>
                  <a:cubicBezTo>
                    <a:pt x="580" y="42"/>
                    <a:pt x="350" y="84"/>
                    <a:pt x="120" y="126"/>
                  </a:cubicBezTo>
                  <a:cubicBezTo>
                    <a:pt x="1" y="145"/>
                    <a:pt x="32" y="316"/>
                    <a:pt x="142" y="316"/>
                  </a:cubicBezTo>
                  <a:cubicBezTo>
                    <a:pt x="148" y="316"/>
                    <a:pt x="155" y="315"/>
                    <a:pt x="161" y="314"/>
                  </a:cubicBezTo>
                  <a:cubicBezTo>
                    <a:pt x="266" y="314"/>
                    <a:pt x="371" y="272"/>
                    <a:pt x="496" y="251"/>
                  </a:cubicBezTo>
                  <a:cubicBezTo>
                    <a:pt x="475" y="209"/>
                    <a:pt x="475" y="167"/>
                    <a:pt x="517" y="147"/>
                  </a:cubicBezTo>
                  <a:cubicBezTo>
                    <a:pt x="622" y="84"/>
                    <a:pt x="726" y="42"/>
                    <a:pt x="8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79"/>
            <p:cNvSpPr/>
            <p:nvPr/>
          </p:nvSpPr>
          <p:spPr>
            <a:xfrm>
              <a:off x="2653825" y="2923475"/>
              <a:ext cx="550" cy="25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79"/>
            <p:cNvSpPr/>
            <p:nvPr/>
          </p:nvSpPr>
          <p:spPr>
            <a:xfrm>
              <a:off x="2652800" y="2921250"/>
              <a:ext cx="22500" cy="4900"/>
            </a:xfrm>
            <a:custGeom>
              <a:rect b="b" l="l" r="r" t="t"/>
              <a:pathLst>
                <a:path extrusionOk="0" h="196" w="900">
                  <a:moveTo>
                    <a:pt x="643" y="1"/>
                  </a:moveTo>
                  <a:cubicBezTo>
                    <a:pt x="430" y="1"/>
                    <a:pt x="208" y="41"/>
                    <a:pt x="0" y="111"/>
                  </a:cubicBezTo>
                  <a:cubicBezTo>
                    <a:pt x="230" y="69"/>
                    <a:pt x="460" y="27"/>
                    <a:pt x="691" y="6"/>
                  </a:cubicBezTo>
                  <a:cubicBezTo>
                    <a:pt x="774" y="6"/>
                    <a:pt x="816" y="69"/>
                    <a:pt x="774" y="153"/>
                  </a:cubicBezTo>
                  <a:cubicBezTo>
                    <a:pt x="774" y="174"/>
                    <a:pt x="753" y="174"/>
                    <a:pt x="732" y="194"/>
                  </a:cubicBezTo>
                  <a:lnTo>
                    <a:pt x="774" y="194"/>
                  </a:lnTo>
                  <a:cubicBezTo>
                    <a:pt x="780" y="195"/>
                    <a:pt x="786" y="196"/>
                    <a:pt x="791" y="196"/>
                  </a:cubicBezTo>
                  <a:cubicBezTo>
                    <a:pt x="899" y="196"/>
                    <a:pt x="894" y="6"/>
                    <a:pt x="774" y="6"/>
                  </a:cubicBezTo>
                  <a:cubicBezTo>
                    <a:pt x="731" y="3"/>
                    <a:pt x="687" y="1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79"/>
            <p:cNvSpPr/>
            <p:nvPr/>
          </p:nvSpPr>
          <p:spPr>
            <a:xfrm>
              <a:off x="2612775" y="2929200"/>
              <a:ext cx="37425" cy="20650"/>
            </a:xfrm>
            <a:custGeom>
              <a:rect b="b" l="l" r="r" t="t"/>
              <a:pathLst>
                <a:path extrusionOk="0" h="826" w="1497">
                  <a:moveTo>
                    <a:pt x="1347" y="0"/>
                  </a:moveTo>
                  <a:cubicBezTo>
                    <a:pt x="1312" y="0"/>
                    <a:pt x="1277" y="7"/>
                    <a:pt x="1245" y="23"/>
                  </a:cubicBezTo>
                  <a:lnTo>
                    <a:pt x="1036" y="128"/>
                  </a:lnTo>
                  <a:cubicBezTo>
                    <a:pt x="848" y="232"/>
                    <a:pt x="659" y="316"/>
                    <a:pt x="471" y="400"/>
                  </a:cubicBezTo>
                  <a:cubicBezTo>
                    <a:pt x="325" y="504"/>
                    <a:pt x="199" y="567"/>
                    <a:pt x="74" y="651"/>
                  </a:cubicBezTo>
                  <a:cubicBezTo>
                    <a:pt x="0" y="706"/>
                    <a:pt x="40" y="825"/>
                    <a:pt x="121" y="825"/>
                  </a:cubicBezTo>
                  <a:cubicBezTo>
                    <a:pt x="132" y="825"/>
                    <a:pt x="145" y="823"/>
                    <a:pt x="157" y="818"/>
                  </a:cubicBezTo>
                  <a:cubicBezTo>
                    <a:pt x="597" y="525"/>
                    <a:pt x="1036" y="274"/>
                    <a:pt x="1496" y="44"/>
                  </a:cubicBezTo>
                  <a:cubicBezTo>
                    <a:pt x="1458" y="18"/>
                    <a:pt x="1403" y="0"/>
                    <a:pt x="13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79"/>
            <p:cNvSpPr/>
            <p:nvPr/>
          </p:nvSpPr>
          <p:spPr>
            <a:xfrm>
              <a:off x="1932600" y="2836025"/>
              <a:ext cx="537175" cy="360225"/>
            </a:xfrm>
            <a:custGeom>
              <a:rect b="b" l="l" r="r" t="t"/>
              <a:pathLst>
                <a:path extrusionOk="0" h="14409" w="21487">
                  <a:moveTo>
                    <a:pt x="11814" y="6778"/>
                  </a:moveTo>
                  <a:cubicBezTo>
                    <a:pt x="11815" y="6778"/>
                    <a:pt x="11816" y="6780"/>
                    <a:pt x="11818" y="6784"/>
                  </a:cubicBezTo>
                  <a:cubicBezTo>
                    <a:pt x="11860" y="6909"/>
                    <a:pt x="11902" y="7035"/>
                    <a:pt x="11923" y="7140"/>
                  </a:cubicBezTo>
                  <a:cubicBezTo>
                    <a:pt x="11866" y="6950"/>
                    <a:pt x="11809" y="6778"/>
                    <a:pt x="11814" y="6778"/>
                  </a:cubicBezTo>
                  <a:close/>
                  <a:moveTo>
                    <a:pt x="215" y="1"/>
                  </a:moveTo>
                  <a:cubicBezTo>
                    <a:pt x="143" y="1"/>
                    <a:pt x="83" y="57"/>
                    <a:pt x="101" y="130"/>
                  </a:cubicBezTo>
                  <a:lnTo>
                    <a:pt x="164" y="360"/>
                  </a:lnTo>
                  <a:cubicBezTo>
                    <a:pt x="150" y="351"/>
                    <a:pt x="134" y="347"/>
                    <a:pt x="118" y="347"/>
                  </a:cubicBezTo>
                  <a:cubicBezTo>
                    <a:pt x="61" y="347"/>
                    <a:pt x="1" y="400"/>
                    <a:pt x="17" y="465"/>
                  </a:cubicBezTo>
                  <a:cubicBezTo>
                    <a:pt x="289" y="1218"/>
                    <a:pt x="561" y="1951"/>
                    <a:pt x="812" y="2704"/>
                  </a:cubicBezTo>
                  <a:lnTo>
                    <a:pt x="896" y="2913"/>
                  </a:lnTo>
                  <a:cubicBezTo>
                    <a:pt x="913" y="2955"/>
                    <a:pt x="947" y="2974"/>
                    <a:pt x="981" y="2974"/>
                  </a:cubicBezTo>
                  <a:cubicBezTo>
                    <a:pt x="1032" y="2974"/>
                    <a:pt x="1084" y="2934"/>
                    <a:pt x="1084" y="2871"/>
                  </a:cubicBezTo>
                  <a:cubicBezTo>
                    <a:pt x="1147" y="2955"/>
                    <a:pt x="1210" y="3039"/>
                    <a:pt x="1273" y="3122"/>
                  </a:cubicBezTo>
                  <a:cubicBezTo>
                    <a:pt x="1287" y="3151"/>
                    <a:pt x="1309" y="3163"/>
                    <a:pt x="1332" y="3163"/>
                  </a:cubicBezTo>
                  <a:cubicBezTo>
                    <a:pt x="1377" y="3163"/>
                    <a:pt x="1426" y="3121"/>
                    <a:pt x="1440" y="3080"/>
                  </a:cubicBezTo>
                  <a:lnTo>
                    <a:pt x="1440" y="2808"/>
                  </a:lnTo>
                  <a:lnTo>
                    <a:pt x="1440" y="2432"/>
                  </a:lnTo>
                  <a:cubicBezTo>
                    <a:pt x="1440" y="2453"/>
                    <a:pt x="1461" y="2495"/>
                    <a:pt x="1482" y="2515"/>
                  </a:cubicBezTo>
                  <a:cubicBezTo>
                    <a:pt x="1607" y="2850"/>
                    <a:pt x="1817" y="3143"/>
                    <a:pt x="2047" y="3415"/>
                  </a:cubicBezTo>
                  <a:cubicBezTo>
                    <a:pt x="2066" y="3434"/>
                    <a:pt x="2093" y="3444"/>
                    <a:pt x="2119" y="3444"/>
                  </a:cubicBezTo>
                  <a:cubicBezTo>
                    <a:pt x="2151" y="3444"/>
                    <a:pt x="2182" y="3429"/>
                    <a:pt x="2193" y="3394"/>
                  </a:cubicBezTo>
                  <a:cubicBezTo>
                    <a:pt x="2235" y="3478"/>
                    <a:pt x="2277" y="3541"/>
                    <a:pt x="2319" y="3603"/>
                  </a:cubicBezTo>
                  <a:cubicBezTo>
                    <a:pt x="2486" y="3938"/>
                    <a:pt x="2779" y="4189"/>
                    <a:pt x="3135" y="4315"/>
                  </a:cubicBezTo>
                  <a:cubicBezTo>
                    <a:pt x="3177" y="4315"/>
                    <a:pt x="3218" y="4315"/>
                    <a:pt x="3239" y="4273"/>
                  </a:cubicBezTo>
                  <a:cubicBezTo>
                    <a:pt x="3260" y="4273"/>
                    <a:pt x="3260" y="4231"/>
                    <a:pt x="3260" y="4210"/>
                  </a:cubicBezTo>
                  <a:lnTo>
                    <a:pt x="3260" y="4001"/>
                  </a:lnTo>
                  <a:cubicBezTo>
                    <a:pt x="3260" y="3771"/>
                    <a:pt x="3239" y="3520"/>
                    <a:pt x="3198" y="3290"/>
                  </a:cubicBezTo>
                  <a:lnTo>
                    <a:pt x="3198" y="3290"/>
                  </a:lnTo>
                  <a:cubicBezTo>
                    <a:pt x="3365" y="3687"/>
                    <a:pt x="3595" y="4085"/>
                    <a:pt x="3846" y="4461"/>
                  </a:cubicBezTo>
                  <a:cubicBezTo>
                    <a:pt x="3888" y="4524"/>
                    <a:pt x="3909" y="4566"/>
                    <a:pt x="3951" y="4608"/>
                  </a:cubicBezTo>
                  <a:cubicBezTo>
                    <a:pt x="4097" y="5068"/>
                    <a:pt x="4348" y="5508"/>
                    <a:pt x="4662" y="5863"/>
                  </a:cubicBezTo>
                  <a:cubicBezTo>
                    <a:pt x="4684" y="5878"/>
                    <a:pt x="4709" y="5885"/>
                    <a:pt x="4733" y="5885"/>
                  </a:cubicBezTo>
                  <a:cubicBezTo>
                    <a:pt x="4776" y="5885"/>
                    <a:pt x="4816" y="5862"/>
                    <a:pt x="4830" y="5821"/>
                  </a:cubicBezTo>
                  <a:cubicBezTo>
                    <a:pt x="4913" y="5591"/>
                    <a:pt x="4955" y="5382"/>
                    <a:pt x="4976" y="5152"/>
                  </a:cubicBezTo>
                  <a:lnTo>
                    <a:pt x="4976" y="5005"/>
                  </a:lnTo>
                  <a:lnTo>
                    <a:pt x="4976" y="4671"/>
                  </a:lnTo>
                  <a:lnTo>
                    <a:pt x="4976" y="4650"/>
                  </a:lnTo>
                  <a:lnTo>
                    <a:pt x="5018" y="4754"/>
                  </a:lnTo>
                  <a:cubicBezTo>
                    <a:pt x="5102" y="4964"/>
                    <a:pt x="5206" y="5194"/>
                    <a:pt x="5311" y="5403"/>
                  </a:cubicBezTo>
                  <a:cubicBezTo>
                    <a:pt x="5436" y="5591"/>
                    <a:pt x="5562" y="5780"/>
                    <a:pt x="5687" y="5947"/>
                  </a:cubicBezTo>
                  <a:cubicBezTo>
                    <a:pt x="5708" y="5968"/>
                    <a:pt x="5735" y="5978"/>
                    <a:pt x="5758" y="5978"/>
                  </a:cubicBezTo>
                  <a:cubicBezTo>
                    <a:pt x="5782" y="5978"/>
                    <a:pt x="5803" y="5968"/>
                    <a:pt x="5813" y="5947"/>
                  </a:cubicBezTo>
                  <a:cubicBezTo>
                    <a:pt x="5876" y="5884"/>
                    <a:pt x="5918" y="5800"/>
                    <a:pt x="5959" y="5738"/>
                  </a:cubicBezTo>
                  <a:cubicBezTo>
                    <a:pt x="6001" y="5654"/>
                    <a:pt x="6022" y="5570"/>
                    <a:pt x="6043" y="5487"/>
                  </a:cubicBezTo>
                  <a:cubicBezTo>
                    <a:pt x="6106" y="5612"/>
                    <a:pt x="6169" y="5738"/>
                    <a:pt x="6231" y="5842"/>
                  </a:cubicBezTo>
                  <a:cubicBezTo>
                    <a:pt x="6357" y="6052"/>
                    <a:pt x="6483" y="6261"/>
                    <a:pt x="6629" y="6449"/>
                  </a:cubicBezTo>
                  <a:cubicBezTo>
                    <a:pt x="6648" y="6478"/>
                    <a:pt x="6681" y="6494"/>
                    <a:pt x="6713" y="6494"/>
                  </a:cubicBezTo>
                  <a:cubicBezTo>
                    <a:pt x="6750" y="6494"/>
                    <a:pt x="6785" y="6473"/>
                    <a:pt x="6796" y="6428"/>
                  </a:cubicBezTo>
                  <a:cubicBezTo>
                    <a:pt x="6817" y="6365"/>
                    <a:pt x="6838" y="6282"/>
                    <a:pt x="6838" y="6219"/>
                  </a:cubicBezTo>
                  <a:lnTo>
                    <a:pt x="6838" y="6198"/>
                  </a:lnTo>
                  <a:cubicBezTo>
                    <a:pt x="6838" y="6198"/>
                    <a:pt x="6859" y="6240"/>
                    <a:pt x="6880" y="6240"/>
                  </a:cubicBezTo>
                  <a:cubicBezTo>
                    <a:pt x="7006" y="6428"/>
                    <a:pt x="7173" y="6554"/>
                    <a:pt x="7361" y="6658"/>
                  </a:cubicBezTo>
                  <a:cubicBezTo>
                    <a:pt x="7379" y="6670"/>
                    <a:pt x="7396" y="6675"/>
                    <a:pt x="7413" y="6675"/>
                  </a:cubicBezTo>
                  <a:cubicBezTo>
                    <a:pt x="7456" y="6675"/>
                    <a:pt x="7493" y="6641"/>
                    <a:pt x="7508" y="6596"/>
                  </a:cubicBezTo>
                  <a:lnTo>
                    <a:pt x="7508" y="6428"/>
                  </a:lnTo>
                  <a:lnTo>
                    <a:pt x="7508" y="6156"/>
                  </a:lnTo>
                  <a:cubicBezTo>
                    <a:pt x="7592" y="6324"/>
                    <a:pt x="7696" y="6470"/>
                    <a:pt x="7801" y="6616"/>
                  </a:cubicBezTo>
                  <a:cubicBezTo>
                    <a:pt x="7864" y="6700"/>
                    <a:pt x="7926" y="6784"/>
                    <a:pt x="7989" y="6868"/>
                  </a:cubicBezTo>
                  <a:lnTo>
                    <a:pt x="8052" y="6930"/>
                  </a:lnTo>
                  <a:cubicBezTo>
                    <a:pt x="8064" y="6955"/>
                    <a:pt x="8084" y="6965"/>
                    <a:pt x="8106" y="6965"/>
                  </a:cubicBezTo>
                  <a:cubicBezTo>
                    <a:pt x="8122" y="6965"/>
                    <a:pt x="8139" y="6960"/>
                    <a:pt x="8156" y="6951"/>
                  </a:cubicBezTo>
                  <a:cubicBezTo>
                    <a:pt x="8177" y="6930"/>
                    <a:pt x="8198" y="6909"/>
                    <a:pt x="8219" y="6868"/>
                  </a:cubicBezTo>
                  <a:cubicBezTo>
                    <a:pt x="8219" y="6742"/>
                    <a:pt x="8219" y="6596"/>
                    <a:pt x="8219" y="6470"/>
                  </a:cubicBezTo>
                  <a:cubicBezTo>
                    <a:pt x="8219" y="6386"/>
                    <a:pt x="8198" y="6303"/>
                    <a:pt x="8177" y="6219"/>
                  </a:cubicBezTo>
                  <a:lnTo>
                    <a:pt x="8177" y="6219"/>
                  </a:lnTo>
                  <a:cubicBezTo>
                    <a:pt x="8261" y="6386"/>
                    <a:pt x="8324" y="6554"/>
                    <a:pt x="8408" y="6721"/>
                  </a:cubicBezTo>
                  <a:cubicBezTo>
                    <a:pt x="8512" y="6909"/>
                    <a:pt x="8617" y="7098"/>
                    <a:pt x="8763" y="7265"/>
                  </a:cubicBezTo>
                  <a:cubicBezTo>
                    <a:pt x="8826" y="7370"/>
                    <a:pt x="8931" y="7453"/>
                    <a:pt x="9014" y="7537"/>
                  </a:cubicBezTo>
                  <a:cubicBezTo>
                    <a:pt x="9039" y="7562"/>
                    <a:pt x="9067" y="7574"/>
                    <a:pt x="9093" y="7574"/>
                  </a:cubicBezTo>
                  <a:cubicBezTo>
                    <a:pt x="9133" y="7574"/>
                    <a:pt x="9169" y="7546"/>
                    <a:pt x="9182" y="7495"/>
                  </a:cubicBezTo>
                  <a:lnTo>
                    <a:pt x="9182" y="7474"/>
                  </a:lnTo>
                  <a:cubicBezTo>
                    <a:pt x="9203" y="7391"/>
                    <a:pt x="9224" y="7286"/>
                    <a:pt x="9224" y="7202"/>
                  </a:cubicBezTo>
                  <a:cubicBezTo>
                    <a:pt x="9244" y="7056"/>
                    <a:pt x="9265" y="6909"/>
                    <a:pt x="9286" y="6763"/>
                  </a:cubicBezTo>
                  <a:cubicBezTo>
                    <a:pt x="9412" y="7140"/>
                    <a:pt x="9663" y="7495"/>
                    <a:pt x="9998" y="7746"/>
                  </a:cubicBezTo>
                  <a:cubicBezTo>
                    <a:pt x="10012" y="7756"/>
                    <a:pt x="10027" y="7760"/>
                    <a:pt x="10042" y="7760"/>
                  </a:cubicBezTo>
                  <a:cubicBezTo>
                    <a:pt x="10094" y="7760"/>
                    <a:pt x="10144" y="7711"/>
                    <a:pt x="10144" y="7663"/>
                  </a:cubicBezTo>
                  <a:cubicBezTo>
                    <a:pt x="10144" y="7642"/>
                    <a:pt x="10144" y="7621"/>
                    <a:pt x="10144" y="7600"/>
                  </a:cubicBezTo>
                  <a:lnTo>
                    <a:pt x="10144" y="7223"/>
                  </a:lnTo>
                  <a:lnTo>
                    <a:pt x="10144" y="7098"/>
                  </a:lnTo>
                  <a:cubicBezTo>
                    <a:pt x="10249" y="7328"/>
                    <a:pt x="10374" y="7558"/>
                    <a:pt x="10521" y="7767"/>
                  </a:cubicBezTo>
                  <a:cubicBezTo>
                    <a:pt x="10605" y="7914"/>
                    <a:pt x="10730" y="8039"/>
                    <a:pt x="10835" y="8165"/>
                  </a:cubicBezTo>
                  <a:cubicBezTo>
                    <a:pt x="10857" y="8187"/>
                    <a:pt x="10881" y="8196"/>
                    <a:pt x="10904" y="8196"/>
                  </a:cubicBezTo>
                  <a:cubicBezTo>
                    <a:pt x="10948" y="8196"/>
                    <a:pt x="10988" y="8164"/>
                    <a:pt x="11002" y="8123"/>
                  </a:cubicBezTo>
                  <a:cubicBezTo>
                    <a:pt x="11002" y="8102"/>
                    <a:pt x="11002" y="8081"/>
                    <a:pt x="11002" y="8060"/>
                  </a:cubicBezTo>
                  <a:cubicBezTo>
                    <a:pt x="11023" y="7872"/>
                    <a:pt x="11044" y="7684"/>
                    <a:pt x="11023" y="7495"/>
                  </a:cubicBezTo>
                  <a:lnTo>
                    <a:pt x="11023" y="7495"/>
                  </a:lnTo>
                  <a:cubicBezTo>
                    <a:pt x="11107" y="7705"/>
                    <a:pt x="11190" y="7893"/>
                    <a:pt x="11295" y="8081"/>
                  </a:cubicBezTo>
                  <a:cubicBezTo>
                    <a:pt x="11316" y="8144"/>
                    <a:pt x="11358" y="8207"/>
                    <a:pt x="11379" y="8269"/>
                  </a:cubicBezTo>
                  <a:cubicBezTo>
                    <a:pt x="11462" y="8416"/>
                    <a:pt x="11567" y="8541"/>
                    <a:pt x="11672" y="8688"/>
                  </a:cubicBezTo>
                  <a:cubicBezTo>
                    <a:pt x="11776" y="8813"/>
                    <a:pt x="11923" y="8939"/>
                    <a:pt x="12069" y="9065"/>
                  </a:cubicBezTo>
                  <a:cubicBezTo>
                    <a:pt x="12085" y="9070"/>
                    <a:pt x="12101" y="9072"/>
                    <a:pt x="12116" y="9072"/>
                  </a:cubicBezTo>
                  <a:cubicBezTo>
                    <a:pt x="12161" y="9072"/>
                    <a:pt x="12200" y="9049"/>
                    <a:pt x="12216" y="9002"/>
                  </a:cubicBezTo>
                  <a:lnTo>
                    <a:pt x="12216" y="8918"/>
                  </a:lnTo>
                  <a:cubicBezTo>
                    <a:pt x="12216" y="8855"/>
                    <a:pt x="12237" y="8772"/>
                    <a:pt x="12237" y="8709"/>
                  </a:cubicBezTo>
                  <a:cubicBezTo>
                    <a:pt x="12257" y="8625"/>
                    <a:pt x="12237" y="8604"/>
                    <a:pt x="12237" y="8541"/>
                  </a:cubicBezTo>
                  <a:lnTo>
                    <a:pt x="12237" y="8541"/>
                  </a:lnTo>
                  <a:cubicBezTo>
                    <a:pt x="12278" y="8583"/>
                    <a:pt x="12320" y="8646"/>
                    <a:pt x="12341" y="8688"/>
                  </a:cubicBezTo>
                  <a:cubicBezTo>
                    <a:pt x="12425" y="8793"/>
                    <a:pt x="12509" y="8897"/>
                    <a:pt x="12613" y="9002"/>
                  </a:cubicBezTo>
                  <a:cubicBezTo>
                    <a:pt x="12655" y="9044"/>
                    <a:pt x="12697" y="9085"/>
                    <a:pt x="12739" y="9127"/>
                  </a:cubicBezTo>
                  <a:cubicBezTo>
                    <a:pt x="12754" y="9142"/>
                    <a:pt x="12774" y="9149"/>
                    <a:pt x="12795" y="9149"/>
                  </a:cubicBezTo>
                  <a:cubicBezTo>
                    <a:pt x="12835" y="9149"/>
                    <a:pt x="12879" y="9126"/>
                    <a:pt x="12906" y="9085"/>
                  </a:cubicBezTo>
                  <a:cubicBezTo>
                    <a:pt x="12906" y="9065"/>
                    <a:pt x="12906" y="9065"/>
                    <a:pt x="12906" y="9065"/>
                  </a:cubicBezTo>
                  <a:cubicBezTo>
                    <a:pt x="12906" y="8730"/>
                    <a:pt x="12864" y="8416"/>
                    <a:pt x="12801" y="8102"/>
                  </a:cubicBezTo>
                  <a:lnTo>
                    <a:pt x="12801" y="8102"/>
                  </a:lnTo>
                  <a:cubicBezTo>
                    <a:pt x="12927" y="8521"/>
                    <a:pt x="13136" y="8918"/>
                    <a:pt x="13450" y="9253"/>
                  </a:cubicBezTo>
                  <a:cubicBezTo>
                    <a:pt x="13555" y="9357"/>
                    <a:pt x="13680" y="9462"/>
                    <a:pt x="13848" y="9546"/>
                  </a:cubicBezTo>
                  <a:lnTo>
                    <a:pt x="13890" y="9588"/>
                  </a:lnTo>
                  <a:cubicBezTo>
                    <a:pt x="13912" y="9622"/>
                    <a:pt x="13944" y="9636"/>
                    <a:pt x="13976" y="9636"/>
                  </a:cubicBezTo>
                  <a:cubicBezTo>
                    <a:pt x="14063" y="9636"/>
                    <a:pt x="14154" y="9533"/>
                    <a:pt x="14078" y="9441"/>
                  </a:cubicBezTo>
                  <a:cubicBezTo>
                    <a:pt x="14078" y="9148"/>
                    <a:pt x="14036" y="8876"/>
                    <a:pt x="13994" y="8604"/>
                  </a:cubicBezTo>
                  <a:cubicBezTo>
                    <a:pt x="13952" y="8374"/>
                    <a:pt x="13910" y="8039"/>
                    <a:pt x="13890" y="7788"/>
                  </a:cubicBezTo>
                  <a:cubicBezTo>
                    <a:pt x="13869" y="7705"/>
                    <a:pt x="13869" y="7600"/>
                    <a:pt x="13890" y="7516"/>
                  </a:cubicBezTo>
                  <a:cubicBezTo>
                    <a:pt x="13896" y="7466"/>
                    <a:pt x="13908" y="7437"/>
                    <a:pt x="13928" y="7437"/>
                  </a:cubicBezTo>
                  <a:cubicBezTo>
                    <a:pt x="13975" y="7437"/>
                    <a:pt x="14069" y="7599"/>
                    <a:pt x="14245" y="8039"/>
                  </a:cubicBezTo>
                  <a:cubicBezTo>
                    <a:pt x="14245" y="8039"/>
                    <a:pt x="14245" y="8060"/>
                    <a:pt x="14266" y="8081"/>
                  </a:cubicBezTo>
                  <a:cubicBezTo>
                    <a:pt x="14371" y="8395"/>
                    <a:pt x="14475" y="8709"/>
                    <a:pt x="14559" y="9023"/>
                  </a:cubicBezTo>
                  <a:cubicBezTo>
                    <a:pt x="14643" y="9316"/>
                    <a:pt x="14768" y="9629"/>
                    <a:pt x="14894" y="9901"/>
                  </a:cubicBezTo>
                  <a:cubicBezTo>
                    <a:pt x="14936" y="10006"/>
                    <a:pt x="14978" y="10090"/>
                    <a:pt x="15040" y="10173"/>
                  </a:cubicBezTo>
                  <a:cubicBezTo>
                    <a:pt x="15058" y="10200"/>
                    <a:pt x="15086" y="10211"/>
                    <a:pt x="15115" y="10211"/>
                  </a:cubicBezTo>
                  <a:cubicBezTo>
                    <a:pt x="15155" y="10211"/>
                    <a:pt x="15196" y="10189"/>
                    <a:pt x="15208" y="10153"/>
                  </a:cubicBezTo>
                  <a:cubicBezTo>
                    <a:pt x="15208" y="10111"/>
                    <a:pt x="15229" y="10069"/>
                    <a:pt x="15229" y="10048"/>
                  </a:cubicBezTo>
                  <a:cubicBezTo>
                    <a:pt x="15333" y="10299"/>
                    <a:pt x="15480" y="10550"/>
                    <a:pt x="15647" y="10780"/>
                  </a:cubicBezTo>
                  <a:cubicBezTo>
                    <a:pt x="15663" y="10812"/>
                    <a:pt x="15691" y="10826"/>
                    <a:pt x="15721" y="10826"/>
                  </a:cubicBezTo>
                  <a:cubicBezTo>
                    <a:pt x="15770" y="10826"/>
                    <a:pt x="15822" y="10790"/>
                    <a:pt x="15835" y="10738"/>
                  </a:cubicBezTo>
                  <a:cubicBezTo>
                    <a:pt x="15835" y="10621"/>
                    <a:pt x="15835" y="10522"/>
                    <a:pt x="15835" y="10425"/>
                  </a:cubicBezTo>
                  <a:cubicBezTo>
                    <a:pt x="15982" y="10969"/>
                    <a:pt x="16254" y="11471"/>
                    <a:pt x="16651" y="11868"/>
                  </a:cubicBezTo>
                  <a:lnTo>
                    <a:pt x="16693" y="11931"/>
                  </a:lnTo>
                  <a:cubicBezTo>
                    <a:pt x="16708" y="11946"/>
                    <a:pt x="16733" y="11961"/>
                    <a:pt x="16754" y="11961"/>
                  </a:cubicBezTo>
                  <a:cubicBezTo>
                    <a:pt x="16763" y="11961"/>
                    <a:pt x="16771" y="11958"/>
                    <a:pt x="16777" y="11952"/>
                  </a:cubicBezTo>
                  <a:cubicBezTo>
                    <a:pt x="16819" y="11952"/>
                    <a:pt x="16840" y="11931"/>
                    <a:pt x="16861" y="11910"/>
                  </a:cubicBezTo>
                  <a:cubicBezTo>
                    <a:pt x="16986" y="11617"/>
                    <a:pt x="17028" y="11282"/>
                    <a:pt x="16986" y="10969"/>
                  </a:cubicBezTo>
                  <a:lnTo>
                    <a:pt x="16986" y="10906"/>
                  </a:lnTo>
                  <a:lnTo>
                    <a:pt x="16944" y="10592"/>
                  </a:lnTo>
                  <a:cubicBezTo>
                    <a:pt x="16903" y="10446"/>
                    <a:pt x="16882" y="10257"/>
                    <a:pt x="16861" y="10069"/>
                  </a:cubicBezTo>
                  <a:cubicBezTo>
                    <a:pt x="16797" y="9660"/>
                    <a:pt x="16741" y="9275"/>
                    <a:pt x="16792" y="9275"/>
                  </a:cubicBezTo>
                  <a:cubicBezTo>
                    <a:pt x="16825" y="9275"/>
                    <a:pt x="16902" y="9431"/>
                    <a:pt x="17049" y="9839"/>
                  </a:cubicBezTo>
                  <a:cubicBezTo>
                    <a:pt x="17133" y="10132"/>
                    <a:pt x="17195" y="10425"/>
                    <a:pt x="17258" y="10718"/>
                  </a:cubicBezTo>
                  <a:cubicBezTo>
                    <a:pt x="17300" y="10927"/>
                    <a:pt x="17363" y="11136"/>
                    <a:pt x="17426" y="11324"/>
                  </a:cubicBezTo>
                  <a:cubicBezTo>
                    <a:pt x="17530" y="11659"/>
                    <a:pt x="17739" y="11973"/>
                    <a:pt x="18011" y="12203"/>
                  </a:cubicBezTo>
                  <a:cubicBezTo>
                    <a:pt x="18034" y="12218"/>
                    <a:pt x="18059" y="12225"/>
                    <a:pt x="18082" y="12225"/>
                  </a:cubicBezTo>
                  <a:cubicBezTo>
                    <a:pt x="18126" y="12225"/>
                    <a:pt x="18165" y="12202"/>
                    <a:pt x="18179" y="12161"/>
                  </a:cubicBezTo>
                  <a:cubicBezTo>
                    <a:pt x="18200" y="12078"/>
                    <a:pt x="18200" y="12015"/>
                    <a:pt x="18221" y="11931"/>
                  </a:cubicBezTo>
                  <a:cubicBezTo>
                    <a:pt x="18242" y="11826"/>
                    <a:pt x="18242" y="11701"/>
                    <a:pt x="18263" y="11596"/>
                  </a:cubicBezTo>
                  <a:cubicBezTo>
                    <a:pt x="18263" y="11450"/>
                    <a:pt x="18263" y="11282"/>
                    <a:pt x="18263" y="11136"/>
                  </a:cubicBezTo>
                  <a:cubicBezTo>
                    <a:pt x="18304" y="11387"/>
                    <a:pt x="18367" y="11638"/>
                    <a:pt x="18472" y="11889"/>
                  </a:cubicBezTo>
                  <a:cubicBezTo>
                    <a:pt x="18493" y="11994"/>
                    <a:pt x="18535" y="12078"/>
                    <a:pt x="18576" y="12161"/>
                  </a:cubicBezTo>
                  <a:cubicBezTo>
                    <a:pt x="18702" y="12433"/>
                    <a:pt x="18890" y="12684"/>
                    <a:pt x="19141" y="12894"/>
                  </a:cubicBezTo>
                  <a:cubicBezTo>
                    <a:pt x="19156" y="12908"/>
                    <a:pt x="19176" y="12915"/>
                    <a:pt x="19197" y="12915"/>
                  </a:cubicBezTo>
                  <a:cubicBezTo>
                    <a:pt x="19235" y="12915"/>
                    <a:pt x="19274" y="12892"/>
                    <a:pt x="19288" y="12852"/>
                  </a:cubicBezTo>
                  <a:cubicBezTo>
                    <a:pt x="19309" y="12768"/>
                    <a:pt x="19330" y="12684"/>
                    <a:pt x="19351" y="12622"/>
                  </a:cubicBezTo>
                  <a:lnTo>
                    <a:pt x="19351" y="12559"/>
                  </a:lnTo>
                  <a:cubicBezTo>
                    <a:pt x="19372" y="12454"/>
                    <a:pt x="19372" y="12329"/>
                    <a:pt x="19392" y="12224"/>
                  </a:cubicBezTo>
                  <a:cubicBezTo>
                    <a:pt x="19413" y="11952"/>
                    <a:pt x="19434" y="11680"/>
                    <a:pt x="19434" y="11408"/>
                  </a:cubicBezTo>
                  <a:cubicBezTo>
                    <a:pt x="19434" y="11035"/>
                    <a:pt x="19469" y="10897"/>
                    <a:pt x="19518" y="10897"/>
                  </a:cubicBezTo>
                  <a:cubicBezTo>
                    <a:pt x="19633" y="10897"/>
                    <a:pt x="19830" y="11633"/>
                    <a:pt x="19874" y="11910"/>
                  </a:cubicBezTo>
                  <a:cubicBezTo>
                    <a:pt x="19936" y="12370"/>
                    <a:pt x="19978" y="12810"/>
                    <a:pt x="20104" y="13249"/>
                  </a:cubicBezTo>
                  <a:cubicBezTo>
                    <a:pt x="20167" y="13563"/>
                    <a:pt x="20313" y="13856"/>
                    <a:pt x="20522" y="14107"/>
                  </a:cubicBezTo>
                  <a:cubicBezTo>
                    <a:pt x="20535" y="14132"/>
                    <a:pt x="20561" y="14142"/>
                    <a:pt x="20585" y="14142"/>
                  </a:cubicBezTo>
                  <a:cubicBezTo>
                    <a:pt x="20602" y="14142"/>
                    <a:pt x="20618" y="14137"/>
                    <a:pt x="20627" y="14128"/>
                  </a:cubicBezTo>
                  <a:cubicBezTo>
                    <a:pt x="20648" y="14128"/>
                    <a:pt x="20669" y="14107"/>
                    <a:pt x="20690" y="14065"/>
                  </a:cubicBezTo>
                  <a:cubicBezTo>
                    <a:pt x="20690" y="14023"/>
                    <a:pt x="20690" y="13961"/>
                    <a:pt x="20711" y="13898"/>
                  </a:cubicBezTo>
                  <a:cubicBezTo>
                    <a:pt x="20711" y="13835"/>
                    <a:pt x="20711" y="13793"/>
                    <a:pt x="20711" y="13751"/>
                  </a:cubicBezTo>
                  <a:cubicBezTo>
                    <a:pt x="20732" y="13710"/>
                    <a:pt x="20711" y="13710"/>
                    <a:pt x="20711" y="13668"/>
                  </a:cubicBezTo>
                  <a:cubicBezTo>
                    <a:pt x="20711" y="13542"/>
                    <a:pt x="20732" y="13417"/>
                    <a:pt x="20732" y="13270"/>
                  </a:cubicBezTo>
                  <a:cubicBezTo>
                    <a:pt x="20732" y="12977"/>
                    <a:pt x="20711" y="12684"/>
                    <a:pt x="20690" y="12391"/>
                  </a:cubicBezTo>
                  <a:lnTo>
                    <a:pt x="20690" y="12391"/>
                  </a:lnTo>
                  <a:cubicBezTo>
                    <a:pt x="20711" y="12622"/>
                    <a:pt x="20752" y="13040"/>
                    <a:pt x="20815" y="13459"/>
                  </a:cubicBezTo>
                  <a:cubicBezTo>
                    <a:pt x="20857" y="13647"/>
                    <a:pt x="20878" y="13814"/>
                    <a:pt x="20920" y="13982"/>
                  </a:cubicBezTo>
                  <a:cubicBezTo>
                    <a:pt x="20941" y="14044"/>
                    <a:pt x="20941" y="14107"/>
                    <a:pt x="20962" y="14170"/>
                  </a:cubicBezTo>
                  <a:cubicBezTo>
                    <a:pt x="20983" y="14233"/>
                    <a:pt x="20983" y="14295"/>
                    <a:pt x="21004" y="14337"/>
                  </a:cubicBezTo>
                  <a:cubicBezTo>
                    <a:pt x="21004" y="14358"/>
                    <a:pt x="21024" y="14379"/>
                    <a:pt x="21045" y="14400"/>
                  </a:cubicBezTo>
                  <a:cubicBezTo>
                    <a:pt x="21062" y="14406"/>
                    <a:pt x="21078" y="14408"/>
                    <a:pt x="21092" y="14408"/>
                  </a:cubicBezTo>
                  <a:cubicBezTo>
                    <a:pt x="21131" y="14408"/>
                    <a:pt x="21161" y="14389"/>
                    <a:pt x="21192" y="14358"/>
                  </a:cubicBezTo>
                  <a:lnTo>
                    <a:pt x="21213" y="14316"/>
                  </a:lnTo>
                  <a:lnTo>
                    <a:pt x="21338" y="14170"/>
                  </a:lnTo>
                  <a:lnTo>
                    <a:pt x="21422" y="14044"/>
                  </a:lnTo>
                  <a:cubicBezTo>
                    <a:pt x="21487" y="13964"/>
                    <a:pt x="21427" y="13871"/>
                    <a:pt x="21357" y="13871"/>
                  </a:cubicBezTo>
                  <a:cubicBezTo>
                    <a:pt x="21337" y="13871"/>
                    <a:pt x="21316" y="13879"/>
                    <a:pt x="21296" y="13898"/>
                  </a:cubicBezTo>
                  <a:cubicBezTo>
                    <a:pt x="21280" y="13916"/>
                    <a:pt x="21263" y="13924"/>
                    <a:pt x="21247" y="13924"/>
                  </a:cubicBezTo>
                  <a:cubicBezTo>
                    <a:pt x="21013" y="13924"/>
                    <a:pt x="20786" y="12244"/>
                    <a:pt x="20669" y="11931"/>
                  </a:cubicBezTo>
                  <a:cubicBezTo>
                    <a:pt x="20650" y="11893"/>
                    <a:pt x="20610" y="11873"/>
                    <a:pt x="20572" y="11873"/>
                  </a:cubicBezTo>
                  <a:cubicBezTo>
                    <a:pt x="20525" y="11873"/>
                    <a:pt x="20480" y="11904"/>
                    <a:pt x="20480" y="11973"/>
                  </a:cubicBezTo>
                  <a:cubicBezTo>
                    <a:pt x="20480" y="12203"/>
                    <a:pt x="20501" y="12433"/>
                    <a:pt x="20522" y="12684"/>
                  </a:cubicBezTo>
                  <a:lnTo>
                    <a:pt x="20522" y="12831"/>
                  </a:lnTo>
                  <a:cubicBezTo>
                    <a:pt x="20627" y="13040"/>
                    <a:pt x="20627" y="13186"/>
                    <a:pt x="20522" y="13291"/>
                  </a:cubicBezTo>
                  <a:cubicBezTo>
                    <a:pt x="20480" y="13312"/>
                    <a:pt x="20439" y="13333"/>
                    <a:pt x="20397" y="13333"/>
                  </a:cubicBezTo>
                  <a:lnTo>
                    <a:pt x="20313" y="13354"/>
                  </a:lnTo>
                  <a:cubicBezTo>
                    <a:pt x="20188" y="12977"/>
                    <a:pt x="20125" y="12580"/>
                    <a:pt x="20083" y="12182"/>
                  </a:cubicBezTo>
                  <a:cubicBezTo>
                    <a:pt x="20062" y="11868"/>
                    <a:pt x="19999" y="11575"/>
                    <a:pt x="19916" y="11282"/>
                  </a:cubicBezTo>
                  <a:cubicBezTo>
                    <a:pt x="19832" y="10948"/>
                    <a:pt x="19664" y="10655"/>
                    <a:pt x="19413" y="10404"/>
                  </a:cubicBezTo>
                  <a:cubicBezTo>
                    <a:pt x="19397" y="10392"/>
                    <a:pt x="19378" y="10387"/>
                    <a:pt x="19360" y="10387"/>
                  </a:cubicBezTo>
                  <a:cubicBezTo>
                    <a:pt x="19310" y="10387"/>
                    <a:pt x="19261" y="10426"/>
                    <a:pt x="19246" y="10487"/>
                  </a:cubicBezTo>
                  <a:cubicBezTo>
                    <a:pt x="19225" y="10948"/>
                    <a:pt x="19225" y="11429"/>
                    <a:pt x="19225" y="11889"/>
                  </a:cubicBezTo>
                  <a:cubicBezTo>
                    <a:pt x="19225" y="12036"/>
                    <a:pt x="19225" y="12182"/>
                    <a:pt x="19204" y="12329"/>
                  </a:cubicBezTo>
                  <a:cubicBezTo>
                    <a:pt x="19204" y="12370"/>
                    <a:pt x="19183" y="12433"/>
                    <a:pt x="19183" y="12496"/>
                  </a:cubicBezTo>
                  <a:cubicBezTo>
                    <a:pt x="19153" y="12587"/>
                    <a:pt x="19116" y="12625"/>
                    <a:pt x="19075" y="12625"/>
                  </a:cubicBezTo>
                  <a:cubicBezTo>
                    <a:pt x="18973" y="12625"/>
                    <a:pt x="18848" y="12393"/>
                    <a:pt x="18744" y="12140"/>
                  </a:cubicBezTo>
                  <a:cubicBezTo>
                    <a:pt x="18660" y="11952"/>
                    <a:pt x="18576" y="11743"/>
                    <a:pt x="18555" y="11617"/>
                  </a:cubicBezTo>
                  <a:cubicBezTo>
                    <a:pt x="18325" y="10948"/>
                    <a:pt x="18283" y="10236"/>
                    <a:pt x="18053" y="9567"/>
                  </a:cubicBezTo>
                  <a:cubicBezTo>
                    <a:pt x="18034" y="9520"/>
                    <a:pt x="17990" y="9498"/>
                    <a:pt x="17949" y="9498"/>
                  </a:cubicBezTo>
                  <a:cubicBezTo>
                    <a:pt x="17899" y="9498"/>
                    <a:pt x="17854" y="9530"/>
                    <a:pt x="17865" y="9588"/>
                  </a:cubicBezTo>
                  <a:cubicBezTo>
                    <a:pt x="17886" y="10111"/>
                    <a:pt x="17970" y="10634"/>
                    <a:pt x="18032" y="11157"/>
                  </a:cubicBezTo>
                  <a:lnTo>
                    <a:pt x="18032" y="11282"/>
                  </a:lnTo>
                  <a:cubicBezTo>
                    <a:pt x="18053" y="11429"/>
                    <a:pt x="18053" y="11554"/>
                    <a:pt x="18053" y="11701"/>
                  </a:cubicBezTo>
                  <a:cubicBezTo>
                    <a:pt x="18045" y="11833"/>
                    <a:pt x="18021" y="11887"/>
                    <a:pt x="17987" y="11887"/>
                  </a:cubicBezTo>
                  <a:cubicBezTo>
                    <a:pt x="17941" y="11887"/>
                    <a:pt x="17875" y="11784"/>
                    <a:pt x="17802" y="11638"/>
                  </a:cubicBezTo>
                  <a:cubicBezTo>
                    <a:pt x="17739" y="11554"/>
                    <a:pt x="17698" y="11450"/>
                    <a:pt x="17656" y="11345"/>
                  </a:cubicBezTo>
                  <a:cubicBezTo>
                    <a:pt x="17656" y="11324"/>
                    <a:pt x="17635" y="11324"/>
                    <a:pt x="17635" y="11303"/>
                  </a:cubicBezTo>
                  <a:cubicBezTo>
                    <a:pt x="17551" y="11094"/>
                    <a:pt x="17467" y="10885"/>
                    <a:pt x="17405" y="10655"/>
                  </a:cubicBezTo>
                  <a:cubicBezTo>
                    <a:pt x="17237" y="9985"/>
                    <a:pt x="17154" y="9337"/>
                    <a:pt x="16631" y="8834"/>
                  </a:cubicBezTo>
                  <a:cubicBezTo>
                    <a:pt x="16610" y="8813"/>
                    <a:pt x="16586" y="8804"/>
                    <a:pt x="16564" y="8804"/>
                  </a:cubicBezTo>
                  <a:cubicBezTo>
                    <a:pt x="16519" y="8804"/>
                    <a:pt x="16477" y="8841"/>
                    <a:pt x="16463" y="8897"/>
                  </a:cubicBezTo>
                  <a:cubicBezTo>
                    <a:pt x="16463" y="9106"/>
                    <a:pt x="16484" y="9295"/>
                    <a:pt x="16505" y="9504"/>
                  </a:cubicBezTo>
                  <a:cubicBezTo>
                    <a:pt x="16526" y="9650"/>
                    <a:pt x="16547" y="9776"/>
                    <a:pt x="16589" y="9922"/>
                  </a:cubicBezTo>
                  <a:cubicBezTo>
                    <a:pt x="16589" y="9943"/>
                    <a:pt x="16589" y="10006"/>
                    <a:pt x="16610" y="10069"/>
                  </a:cubicBezTo>
                  <a:cubicBezTo>
                    <a:pt x="16631" y="10236"/>
                    <a:pt x="16651" y="10487"/>
                    <a:pt x="16672" y="10738"/>
                  </a:cubicBezTo>
                  <a:cubicBezTo>
                    <a:pt x="16672" y="10885"/>
                    <a:pt x="16672" y="11052"/>
                    <a:pt x="16672" y="11220"/>
                  </a:cubicBezTo>
                  <a:cubicBezTo>
                    <a:pt x="16672" y="11303"/>
                    <a:pt x="16651" y="11366"/>
                    <a:pt x="16610" y="11429"/>
                  </a:cubicBezTo>
                  <a:cubicBezTo>
                    <a:pt x="16593" y="11454"/>
                    <a:pt x="16573" y="11469"/>
                    <a:pt x="16550" y="11469"/>
                  </a:cubicBezTo>
                  <a:cubicBezTo>
                    <a:pt x="16515" y="11469"/>
                    <a:pt x="16472" y="11434"/>
                    <a:pt x="16421" y="11345"/>
                  </a:cubicBezTo>
                  <a:cubicBezTo>
                    <a:pt x="16338" y="11241"/>
                    <a:pt x="16254" y="11115"/>
                    <a:pt x="16191" y="10969"/>
                  </a:cubicBezTo>
                  <a:cubicBezTo>
                    <a:pt x="16066" y="10718"/>
                    <a:pt x="15961" y="10466"/>
                    <a:pt x="15898" y="10194"/>
                  </a:cubicBezTo>
                  <a:cubicBezTo>
                    <a:pt x="15794" y="9797"/>
                    <a:pt x="15731" y="9378"/>
                    <a:pt x="15647" y="8981"/>
                  </a:cubicBezTo>
                  <a:cubicBezTo>
                    <a:pt x="15668" y="8855"/>
                    <a:pt x="15647" y="8730"/>
                    <a:pt x="15563" y="8625"/>
                  </a:cubicBezTo>
                  <a:cubicBezTo>
                    <a:pt x="15522" y="8479"/>
                    <a:pt x="15480" y="8332"/>
                    <a:pt x="15438" y="8186"/>
                  </a:cubicBezTo>
                  <a:cubicBezTo>
                    <a:pt x="15420" y="8133"/>
                    <a:pt x="15377" y="8110"/>
                    <a:pt x="15336" y="8110"/>
                  </a:cubicBezTo>
                  <a:cubicBezTo>
                    <a:pt x="15279" y="8110"/>
                    <a:pt x="15225" y="8155"/>
                    <a:pt x="15250" y="8228"/>
                  </a:cubicBezTo>
                  <a:cubicBezTo>
                    <a:pt x="15312" y="8521"/>
                    <a:pt x="15375" y="8793"/>
                    <a:pt x="15438" y="9065"/>
                  </a:cubicBezTo>
                  <a:cubicBezTo>
                    <a:pt x="15480" y="9211"/>
                    <a:pt x="15522" y="9357"/>
                    <a:pt x="15542" y="9504"/>
                  </a:cubicBezTo>
                  <a:cubicBezTo>
                    <a:pt x="15605" y="9713"/>
                    <a:pt x="15647" y="9943"/>
                    <a:pt x="15668" y="10173"/>
                  </a:cubicBezTo>
                  <a:lnTo>
                    <a:pt x="15668" y="10257"/>
                  </a:lnTo>
                  <a:cubicBezTo>
                    <a:pt x="15668" y="10362"/>
                    <a:pt x="15658" y="10404"/>
                    <a:pt x="15637" y="10404"/>
                  </a:cubicBezTo>
                  <a:cubicBezTo>
                    <a:pt x="15616" y="10404"/>
                    <a:pt x="15584" y="10362"/>
                    <a:pt x="15542" y="10299"/>
                  </a:cubicBezTo>
                  <a:cubicBezTo>
                    <a:pt x="15438" y="10132"/>
                    <a:pt x="15354" y="9943"/>
                    <a:pt x="15291" y="9776"/>
                  </a:cubicBezTo>
                  <a:cubicBezTo>
                    <a:pt x="15270" y="9713"/>
                    <a:pt x="15250" y="9650"/>
                    <a:pt x="15229" y="9588"/>
                  </a:cubicBezTo>
                  <a:cubicBezTo>
                    <a:pt x="15229" y="8918"/>
                    <a:pt x="14998" y="8228"/>
                    <a:pt x="14810" y="7579"/>
                  </a:cubicBezTo>
                  <a:cubicBezTo>
                    <a:pt x="14802" y="7531"/>
                    <a:pt x="14770" y="7511"/>
                    <a:pt x="14734" y="7511"/>
                  </a:cubicBezTo>
                  <a:cubicBezTo>
                    <a:pt x="14676" y="7511"/>
                    <a:pt x="14609" y="7564"/>
                    <a:pt x="14622" y="7642"/>
                  </a:cubicBezTo>
                  <a:cubicBezTo>
                    <a:pt x="14726" y="8186"/>
                    <a:pt x="14810" y="8772"/>
                    <a:pt x="14957" y="9337"/>
                  </a:cubicBezTo>
                  <a:cubicBezTo>
                    <a:pt x="14978" y="9462"/>
                    <a:pt x="15019" y="9588"/>
                    <a:pt x="15061" y="9713"/>
                  </a:cubicBezTo>
                  <a:cubicBezTo>
                    <a:pt x="15061" y="9734"/>
                    <a:pt x="15061" y="9755"/>
                    <a:pt x="15061" y="9776"/>
                  </a:cubicBezTo>
                  <a:cubicBezTo>
                    <a:pt x="15057" y="9785"/>
                    <a:pt x="15051" y="9789"/>
                    <a:pt x="15045" y="9789"/>
                  </a:cubicBezTo>
                  <a:cubicBezTo>
                    <a:pt x="15021" y="9789"/>
                    <a:pt x="14985" y="9733"/>
                    <a:pt x="14936" y="9650"/>
                  </a:cubicBezTo>
                  <a:cubicBezTo>
                    <a:pt x="14852" y="9462"/>
                    <a:pt x="14747" y="9148"/>
                    <a:pt x="14685" y="8918"/>
                  </a:cubicBezTo>
                  <a:cubicBezTo>
                    <a:pt x="14643" y="8772"/>
                    <a:pt x="14601" y="8667"/>
                    <a:pt x="14601" y="8646"/>
                  </a:cubicBezTo>
                  <a:cubicBezTo>
                    <a:pt x="14413" y="8018"/>
                    <a:pt x="14224" y="7433"/>
                    <a:pt x="13764" y="6930"/>
                  </a:cubicBezTo>
                  <a:cubicBezTo>
                    <a:pt x="13747" y="6919"/>
                    <a:pt x="13727" y="6914"/>
                    <a:pt x="13707" y="6914"/>
                  </a:cubicBezTo>
                  <a:cubicBezTo>
                    <a:pt x="13653" y="6914"/>
                    <a:pt x="13597" y="6953"/>
                    <a:pt x="13597" y="7014"/>
                  </a:cubicBezTo>
                  <a:cubicBezTo>
                    <a:pt x="13597" y="7363"/>
                    <a:pt x="13839" y="8983"/>
                    <a:pt x="13590" y="8983"/>
                  </a:cubicBezTo>
                  <a:cubicBezTo>
                    <a:pt x="13585" y="8983"/>
                    <a:pt x="13581" y="8982"/>
                    <a:pt x="13576" y="8981"/>
                  </a:cubicBezTo>
                  <a:cubicBezTo>
                    <a:pt x="13513" y="8960"/>
                    <a:pt x="13429" y="8876"/>
                    <a:pt x="13304" y="8667"/>
                  </a:cubicBezTo>
                  <a:cubicBezTo>
                    <a:pt x="13241" y="8562"/>
                    <a:pt x="13199" y="8458"/>
                    <a:pt x="13157" y="8353"/>
                  </a:cubicBezTo>
                  <a:cubicBezTo>
                    <a:pt x="12864" y="7746"/>
                    <a:pt x="12739" y="7056"/>
                    <a:pt x="12467" y="6428"/>
                  </a:cubicBezTo>
                  <a:cubicBezTo>
                    <a:pt x="12453" y="6394"/>
                    <a:pt x="12429" y="6380"/>
                    <a:pt x="12402" y="6380"/>
                  </a:cubicBezTo>
                  <a:cubicBezTo>
                    <a:pt x="12347" y="6380"/>
                    <a:pt x="12285" y="6441"/>
                    <a:pt x="12299" y="6512"/>
                  </a:cubicBezTo>
                  <a:cubicBezTo>
                    <a:pt x="12425" y="7244"/>
                    <a:pt x="12655" y="7935"/>
                    <a:pt x="12739" y="8667"/>
                  </a:cubicBezTo>
                  <a:cubicBezTo>
                    <a:pt x="12739" y="8688"/>
                    <a:pt x="12739" y="8730"/>
                    <a:pt x="12739" y="8751"/>
                  </a:cubicBezTo>
                  <a:cubicBezTo>
                    <a:pt x="12736" y="8773"/>
                    <a:pt x="12729" y="8783"/>
                    <a:pt x="12718" y="8783"/>
                  </a:cubicBezTo>
                  <a:cubicBezTo>
                    <a:pt x="12648" y="8783"/>
                    <a:pt x="12421" y="8343"/>
                    <a:pt x="12257" y="7997"/>
                  </a:cubicBezTo>
                  <a:cubicBezTo>
                    <a:pt x="12216" y="7579"/>
                    <a:pt x="12132" y="7160"/>
                    <a:pt x="11985" y="6763"/>
                  </a:cubicBezTo>
                  <a:cubicBezTo>
                    <a:pt x="11965" y="6658"/>
                    <a:pt x="11923" y="6554"/>
                    <a:pt x="11881" y="6449"/>
                  </a:cubicBezTo>
                  <a:cubicBezTo>
                    <a:pt x="11862" y="6411"/>
                    <a:pt x="11818" y="6391"/>
                    <a:pt x="11777" y="6391"/>
                  </a:cubicBezTo>
                  <a:cubicBezTo>
                    <a:pt x="11727" y="6391"/>
                    <a:pt x="11681" y="6422"/>
                    <a:pt x="11693" y="6491"/>
                  </a:cubicBezTo>
                  <a:cubicBezTo>
                    <a:pt x="11713" y="7056"/>
                    <a:pt x="11839" y="7642"/>
                    <a:pt x="12069" y="8165"/>
                  </a:cubicBezTo>
                  <a:lnTo>
                    <a:pt x="12069" y="8249"/>
                  </a:lnTo>
                  <a:cubicBezTo>
                    <a:pt x="12090" y="8290"/>
                    <a:pt x="12090" y="8332"/>
                    <a:pt x="12069" y="8353"/>
                  </a:cubicBezTo>
                  <a:cubicBezTo>
                    <a:pt x="12062" y="8428"/>
                    <a:pt x="12035" y="8459"/>
                    <a:pt x="11997" y="8459"/>
                  </a:cubicBezTo>
                  <a:cubicBezTo>
                    <a:pt x="11828" y="8459"/>
                    <a:pt x="11425" y="7850"/>
                    <a:pt x="11420" y="7850"/>
                  </a:cubicBezTo>
                  <a:lnTo>
                    <a:pt x="11420" y="7850"/>
                  </a:lnTo>
                  <a:cubicBezTo>
                    <a:pt x="11420" y="7850"/>
                    <a:pt x="11420" y="7850"/>
                    <a:pt x="11420" y="7850"/>
                  </a:cubicBezTo>
                  <a:lnTo>
                    <a:pt x="11420" y="7850"/>
                  </a:lnTo>
                  <a:cubicBezTo>
                    <a:pt x="11232" y="7432"/>
                    <a:pt x="11044" y="6993"/>
                    <a:pt x="10897" y="6533"/>
                  </a:cubicBezTo>
                  <a:cubicBezTo>
                    <a:pt x="10897" y="6449"/>
                    <a:pt x="10856" y="6344"/>
                    <a:pt x="10793" y="6282"/>
                  </a:cubicBezTo>
                  <a:lnTo>
                    <a:pt x="10730" y="6114"/>
                  </a:lnTo>
                  <a:cubicBezTo>
                    <a:pt x="10709" y="6052"/>
                    <a:pt x="10667" y="5989"/>
                    <a:pt x="10646" y="5926"/>
                  </a:cubicBezTo>
                  <a:cubicBezTo>
                    <a:pt x="10630" y="5885"/>
                    <a:pt x="10591" y="5867"/>
                    <a:pt x="10553" y="5867"/>
                  </a:cubicBezTo>
                  <a:cubicBezTo>
                    <a:pt x="10493" y="5867"/>
                    <a:pt x="10432" y="5912"/>
                    <a:pt x="10458" y="5989"/>
                  </a:cubicBezTo>
                  <a:cubicBezTo>
                    <a:pt x="10563" y="6219"/>
                    <a:pt x="10646" y="6449"/>
                    <a:pt x="10709" y="6679"/>
                  </a:cubicBezTo>
                  <a:cubicBezTo>
                    <a:pt x="10877" y="6951"/>
                    <a:pt x="10814" y="7286"/>
                    <a:pt x="10563" y="7495"/>
                  </a:cubicBezTo>
                  <a:cubicBezTo>
                    <a:pt x="10332" y="7140"/>
                    <a:pt x="10165" y="6742"/>
                    <a:pt x="10060" y="6324"/>
                  </a:cubicBezTo>
                  <a:cubicBezTo>
                    <a:pt x="9998" y="5926"/>
                    <a:pt x="9914" y="5528"/>
                    <a:pt x="9768" y="5152"/>
                  </a:cubicBezTo>
                  <a:cubicBezTo>
                    <a:pt x="9751" y="5102"/>
                    <a:pt x="9715" y="5082"/>
                    <a:pt x="9679" y="5082"/>
                  </a:cubicBezTo>
                  <a:cubicBezTo>
                    <a:pt x="9623" y="5082"/>
                    <a:pt x="9567" y="5130"/>
                    <a:pt x="9579" y="5194"/>
                  </a:cubicBezTo>
                  <a:cubicBezTo>
                    <a:pt x="9663" y="5591"/>
                    <a:pt x="9768" y="5989"/>
                    <a:pt x="9872" y="6386"/>
                  </a:cubicBezTo>
                  <a:lnTo>
                    <a:pt x="9935" y="6742"/>
                  </a:lnTo>
                  <a:lnTo>
                    <a:pt x="9935" y="6784"/>
                  </a:lnTo>
                  <a:cubicBezTo>
                    <a:pt x="9956" y="7056"/>
                    <a:pt x="9935" y="7140"/>
                    <a:pt x="9893" y="7160"/>
                  </a:cubicBezTo>
                  <a:cubicBezTo>
                    <a:pt x="9892" y="7161"/>
                    <a:pt x="9890" y="7161"/>
                    <a:pt x="9889" y="7161"/>
                  </a:cubicBezTo>
                  <a:cubicBezTo>
                    <a:pt x="9738" y="7161"/>
                    <a:pt x="9286" y="6028"/>
                    <a:pt x="9224" y="5738"/>
                  </a:cubicBezTo>
                  <a:cubicBezTo>
                    <a:pt x="9224" y="5696"/>
                    <a:pt x="9224" y="5675"/>
                    <a:pt x="9224" y="5654"/>
                  </a:cubicBezTo>
                  <a:cubicBezTo>
                    <a:pt x="9182" y="5298"/>
                    <a:pt x="9119" y="4922"/>
                    <a:pt x="9077" y="4566"/>
                  </a:cubicBezTo>
                  <a:cubicBezTo>
                    <a:pt x="9067" y="4503"/>
                    <a:pt x="9014" y="4472"/>
                    <a:pt x="8967" y="4472"/>
                  </a:cubicBezTo>
                  <a:cubicBezTo>
                    <a:pt x="8920" y="4472"/>
                    <a:pt x="8878" y="4503"/>
                    <a:pt x="8889" y="4566"/>
                  </a:cubicBezTo>
                  <a:cubicBezTo>
                    <a:pt x="8931" y="4964"/>
                    <a:pt x="8952" y="5424"/>
                    <a:pt x="9035" y="5863"/>
                  </a:cubicBezTo>
                  <a:cubicBezTo>
                    <a:pt x="9056" y="6156"/>
                    <a:pt x="9077" y="6470"/>
                    <a:pt x="9077" y="6763"/>
                  </a:cubicBezTo>
                  <a:lnTo>
                    <a:pt x="9056" y="6805"/>
                  </a:lnTo>
                  <a:cubicBezTo>
                    <a:pt x="9035" y="6847"/>
                    <a:pt x="8993" y="6909"/>
                    <a:pt x="8931" y="6951"/>
                  </a:cubicBezTo>
                  <a:cubicBezTo>
                    <a:pt x="8892" y="6983"/>
                    <a:pt x="8858" y="7000"/>
                    <a:pt x="8826" y="7000"/>
                  </a:cubicBezTo>
                  <a:cubicBezTo>
                    <a:pt x="8756" y="7000"/>
                    <a:pt x="8702" y="6916"/>
                    <a:pt x="8659" y="6742"/>
                  </a:cubicBezTo>
                  <a:cubicBezTo>
                    <a:pt x="8617" y="6700"/>
                    <a:pt x="8596" y="6637"/>
                    <a:pt x="8575" y="6575"/>
                  </a:cubicBezTo>
                  <a:cubicBezTo>
                    <a:pt x="8470" y="6344"/>
                    <a:pt x="8366" y="6114"/>
                    <a:pt x="8282" y="5863"/>
                  </a:cubicBezTo>
                  <a:cubicBezTo>
                    <a:pt x="8094" y="5361"/>
                    <a:pt x="7947" y="4859"/>
                    <a:pt x="7780" y="4357"/>
                  </a:cubicBezTo>
                  <a:cubicBezTo>
                    <a:pt x="7764" y="4309"/>
                    <a:pt x="7726" y="4288"/>
                    <a:pt x="7689" y="4288"/>
                  </a:cubicBezTo>
                  <a:cubicBezTo>
                    <a:pt x="7628" y="4288"/>
                    <a:pt x="7566" y="4342"/>
                    <a:pt x="7592" y="4420"/>
                  </a:cubicBezTo>
                  <a:cubicBezTo>
                    <a:pt x="7654" y="4671"/>
                    <a:pt x="7717" y="4943"/>
                    <a:pt x="7801" y="5215"/>
                  </a:cubicBezTo>
                  <a:cubicBezTo>
                    <a:pt x="7864" y="5508"/>
                    <a:pt x="7926" y="5780"/>
                    <a:pt x="7968" y="6072"/>
                  </a:cubicBezTo>
                  <a:cubicBezTo>
                    <a:pt x="7989" y="6219"/>
                    <a:pt x="8010" y="6365"/>
                    <a:pt x="8031" y="6512"/>
                  </a:cubicBezTo>
                  <a:cubicBezTo>
                    <a:pt x="8010" y="6365"/>
                    <a:pt x="7612" y="5863"/>
                    <a:pt x="7424" y="5591"/>
                  </a:cubicBezTo>
                  <a:cubicBezTo>
                    <a:pt x="7278" y="4901"/>
                    <a:pt x="7047" y="4252"/>
                    <a:pt x="6713" y="3645"/>
                  </a:cubicBezTo>
                  <a:cubicBezTo>
                    <a:pt x="6698" y="3608"/>
                    <a:pt x="6666" y="3592"/>
                    <a:pt x="6634" y="3592"/>
                  </a:cubicBezTo>
                  <a:cubicBezTo>
                    <a:pt x="6577" y="3592"/>
                    <a:pt x="6519" y="3641"/>
                    <a:pt x="6545" y="3708"/>
                  </a:cubicBezTo>
                  <a:cubicBezTo>
                    <a:pt x="6692" y="4420"/>
                    <a:pt x="6943" y="5089"/>
                    <a:pt x="7257" y="5717"/>
                  </a:cubicBezTo>
                  <a:cubicBezTo>
                    <a:pt x="7278" y="5780"/>
                    <a:pt x="7278" y="5842"/>
                    <a:pt x="7299" y="5884"/>
                  </a:cubicBezTo>
                  <a:cubicBezTo>
                    <a:pt x="7319" y="5989"/>
                    <a:pt x="7319" y="6093"/>
                    <a:pt x="7299" y="6198"/>
                  </a:cubicBezTo>
                  <a:cubicBezTo>
                    <a:pt x="7289" y="6253"/>
                    <a:pt x="7272" y="6284"/>
                    <a:pt x="7244" y="6284"/>
                  </a:cubicBezTo>
                  <a:cubicBezTo>
                    <a:pt x="7207" y="6284"/>
                    <a:pt x="7151" y="6232"/>
                    <a:pt x="7068" y="6114"/>
                  </a:cubicBezTo>
                  <a:cubicBezTo>
                    <a:pt x="6985" y="6031"/>
                    <a:pt x="6922" y="5905"/>
                    <a:pt x="6859" y="5800"/>
                  </a:cubicBezTo>
                  <a:cubicBezTo>
                    <a:pt x="6859" y="5717"/>
                    <a:pt x="6838" y="5633"/>
                    <a:pt x="6838" y="5528"/>
                  </a:cubicBezTo>
                  <a:cubicBezTo>
                    <a:pt x="6713" y="4964"/>
                    <a:pt x="6524" y="4420"/>
                    <a:pt x="6273" y="3896"/>
                  </a:cubicBezTo>
                  <a:cubicBezTo>
                    <a:pt x="6273" y="3875"/>
                    <a:pt x="6252" y="3875"/>
                    <a:pt x="6252" y="3855"/>
                  </a:cubicBezTo>
                  <a:cubicBezTo>
                    <a:pt x="6241" y="3847"/>
                    <a:pt x="6228" y="3843"/>
                    <a:pt x="6215" y="3843"/>
                  </a:cubicBezTo>
                  <a:cubicBezTo>
                    <a:pt x="6155" y="3843"/>
                    <a:pt x="6089" y="3912"/>
                    <a:pt x="6106" y="3980"/>
                  </a:cubicBezTo>
                  <a:cubicBezTo>
                    <a:pt x="6190" y="4566"/>
                    <a:pt x="6336" y="5152"/>
                    <a:pt x="6566" y="5696"/>
                  </a:cubicBezTo>
                  <a:cubicBezTo>
                    <a:pt x="6587" y="5884"/>
                    <a:pt x="6608" y="6031"/>
                    <a:pt x="6629" y="6093"/>
                  </a:cubicBezTo>
                  <a:cubicBezTo>
                    <a:pt x="6629" y="6093"/>
                    <a:pt x="6629" y="6114"/>
                    <a:pt x="6629" y="6114"/>
                  </a:cubicBezTo>
                  <a:lnTo>
                    <a:pt x="6587" y="6072"/>
                  </a:lnTo>
                  <a:cubicBezTo>
                    <a:pt x="6545" y="6010"/>
                    <a:pt x="6503" y="5947"/>
                    <a:pt x="6462" y="5905"/>
                  </a:cubicBezTo>
                  <a:cubicBezTo>
                    <a:pt x="6315" y="5654"/>
                    <a:pt x="6190" y="5382"/>
                    <a:pt x="6064" y="5089"/>
                  </a:cubicBezTo>
                  <a:lnTo>
                    <a:pt x="6064" y="4964"/>
                  </a:lnTo>
                  <a:cubicBezTo>
                    <a:pt x="6001" y="4482"/>
                    <a:pt x="5855" y="4022"/>
                    <a:pt x="5687" y="3583"/>
                  </a:cubicBezTo>
                  <a:cubicBezTo>
                    <a:pt x="5670" y="3530"/>
                    <a:pt x="5627" y="3507"/>
                    <a:pt x="5585" y="3507"/>
                  </a:cubicBezTo>
                  <a:cubicBezTo>
                    <a:pt x="5528" y="3507"/>
                    <a:pt x="5475" y="3551"/>
                    <a:pt x="5499" y="3624"/>
                  </a:cubicBezTo>
                  <a:cubicBezTo>
                    <a:pt x="5499" y="3708"/>
                    <a:pt x="5520" y="3792"/>
                    <a:pt x="5541" y="3875"/>
                  </a:cubicBezTo>
                  <a:cubicBezTo>
                    <a:pt x="5562" y="4022"/>
                    <a:pt x="5604" y="4168"/>
                    <a:pt x="5625" y="4315"/>
                  </a:cubicBezTo>
                  <a:cubicBezTo>
                    <a:pt x="5708" y="4608"/>
                    <a:pt x="5792" y="4901"/>
                    <a:pt x="5918" y="5173"/>
                  </a:cubicBezTo>
                  <a:cubicBezTo>
                    <a:pt x="5876" y="5229"/>
                    <a:pt x="5797" y="5266"/>
                    <a:pt x="5674" y="5266"/>
                  </a:cubicBezTo>
                  <a:cubicBezTo>
                    <a:pt x="5613" y="5266"/>
                    <a:pt x="5541" y="5256"/>
                    <a:pt x="5457" y="5236"/>
                  </a:cubicBezTo>
                  <a:cubicBezTo>
                    <a:pt x="5081" y="4629"/>
                    <a:pt x="4934" y="3875"/>
                    <a:pt x="4746" y="3164"/>
                  </a:cubicBezTo>
                  <a:lnTo>
                    <a:pt x="4725" y="3080"/>
                  </a:lnTo>
                  <a:cubicBezTo>
                    <a:pt x="4704" y="2976"/>
                    <a:pt x="4662" y="2871"/>
                    <a:pt x="4641" y="2787"/>
                  </a:cubicBezTo>
                  <a:cubicBezTo>
                    <a:pt x="4624" y="2745"/>
                    <a:pt x="4584" y="2727"/>
                    <a:pt x="4544" y="2727"/>
                  </a:cubicBezTo>
                  <a:cubicBezTo>
                    <a:pt x="4485" y="2727"/>
                    <a:pt x="4428" y="2767"/>
                    <a:pt x="4453" y="2829"/>
                  </a:cubicBezTo>
                  <a:cubicBezTo>
                    <a:pt x="4495" y="2955"/>
                    <a:pt x="4516" y="3080"/>
                    <a:pt x="4558" y="3206"/>
                  </a:cubicBezTo>
                  <a:cubicBezTo>
                    <a:pt x="4516" y="3290"/>
                    <a:pt x="4558" y="3394"/>
                    <a:pt x="4620" y="3499"/>
                  </a:cubicBezTo>
                  <a:cubicBezTo>
                    <a:pt x="4683" y="3729"/>
                    <a:pt x="4704" y="3938"/>
                    <a:pt x="4746" y="4168"/>
                  </a:cubicBezTo>
                  <a:cubicBezTo>
                    <a:pt x="4767" y="4336"/>
                    <a:pt x="4767" y="4503"/>
                    <a:pt x="4767" y="4671"/>
                  </a:cubicBezTo>
                  <a:lnTo>
                    <a:pt x="4767" y="5026"/>
                  </a:lnTo>
                  <a:cubicBezTo>
                    <a:pt x="4767" y="5047"/>
                    <a:pt x="4767" y="5068"/>
                    <a:pt x="4767" y="5089"/>
                  </a:cubicBezTo>
                  <a:cubicBezTo>
                    <a:pt x="4767" y="5131"/>
                    <a:pt x="4767" y="5194"/>
                    <a:pt x="4767" y="5256"/>
                  </a:cubicBezTo>
                  <a:cubicBezTo>
                    <a:pt x="4746" y="5340"/>
                    <a:pt x="4746" y="5424"/>
                    <a:pt x="4725" y="5487"/>
                  </a:cubicBezTo>
                  <a:lnTo>
                    <a:pt x="4495" y="5110"/>
                  </a:lnTo>
                  <a:cubicBezTo>
                    <a:pt x="4369" y="4901"/>
                    <a:pt x="4244" y="4692"/>
                    <a:pt x="4139" y="4461"/>
                  </a:cubicBezTo>
                  <a:cubicBezTo>
                    <a:pt x="4139" y="4440"/>
                    <a:pt x="4139" y="4440"/>
                    <a:pt x="4118" y="4420"/>
                  </a:cubicBezTo>
                  <a:cubicBezTo>
                    <a:pt x="4118" y="4399"/>
                    <a:pt x="4118" y="4336"/>
                    <a:pt x="4118" y="4315"/>
                  </a:cubicBezTo>
                  <a:cubicBezTo>
                    <a:pt x="4055" y="3499"/>
                    <a:pt x="3909" y="2704"/>
                    <a:pt x="3700" y="1909"/>
                  </a:cubicBezTo>
                  <a:cubicBezTo>
                    <a:pt x="3690" y="1862"/>
                    <a:pt x="3651" y="1840"/>
                    <a:pt x="3611" y="1840"/>
                  </a:cubicBezTo>
                  <a:cubicBezTo>
                    <a:pt x="3562" y="1840"/>
                    <a:pt x="3511" y="1872"/>
                    <a:pt x="3511" y="1930"/>
                  </a:cubicBezTo>
                  <a:cubicBezTo>
                    <a:pt x="3532" y="2055"/>
                    <a:pt x="3532" y="2181"/>
                    <a:pt x="3553" y="2306"/>
                  </a:cubicBezTo>
                  <a:cubicBezTo>
                    <a:pt x="3595" y="2871"/>
                    <a:pt x="3679" y="3457"/>
                    <a:pt x="3783" y="4001"/>
                  </a:cubicBezTo>
                  <a:cubicBezTo>
                    <a:pt x="3647" y="3787"/>
                    <a:pt x="3475" y="3429"/>
                    <a:pt x="3468" y="3429"/>
                  </a:cubicBezTo>
                  <a:lnTo>
                    <a:pt x="3468" y="3429"/>
                  </a:lnTo>
                  <a:cubicBezTo>
                    <a:pt x="3468" y="3429"/>
                    <a:pt x="3468" y="3432"/>
                    <a:pt x="3470" y="3436"/>
                  </a:cubicBezTo>
                  <a:cubicBezTo>
                    <a:pt x="3260" y="2997"/>
                    <a:pt x="3093" y="2557"/>
                    <a:pt x="2946" y="2118"/>
                  </a:cubicBezTo>
                  <a:cubicBezTo>
                    <a:pt x="2946" y="1992"/>
                    <a:pt x="2926" y="1930"/>
                    <a:pt x="2884" y="1909"/>
                  </a:cubicBezTo>
                  <a:cubicBezTo>
                    <a:pt x="2842" y="1783"/>
                    <a:pt x="2800" y="1679"/>
                    <a:pt x="2758" y="1553"/>
                  </a:cubicBezTo>
                  <a:cubicBezTo>
                    <a:pt x="2742" y="1504"/>
                    <a:pt x="2706" y="1483"/>
                    <a:pt x="2670" y="1483"/>
                  </a:cubicBezTo>
                  <a:cubicBezTo>
                    <a:pt x="2614" y="1483"/>
                    <a:pt x="2557" y="1531"/>
                    <a:pt x="2570" y="1595"/>
                  </a:cubicBezTo>
                  <a:cubicBezTo>
                    <a:pt x="2654" y="1971"/>
                    <a:pt x="2758" y="2327"/>
                    <a:pt x="2863" y="2683"/>
                  </a:cubicBezTo>
                  <a:cubicBezTo>
                    <a:pt x="2926" y="2913"/>
                    <a:pt x="2988" y="3143"/>
                    <a:pt x="3009" y="3373"/>
                  </a:cubicBezTo>
                  <a:cubicBezTo>
                    <a:pt x="3051" y="3541"/>
                    <a:pt x="3051" y="3687"/>
                    <a:pt x="3009" y="3855"/>
                  </a:cubicBezTo>
                  <a:cubicBezTo>
                    <a:pt x="2988" y="3896"/>
                    <a:pt x="2967" y="3917"/>
                    <a:pt x="2926" y="3917"/>
                  </a:cubicBezTo>
                  <a:cubicBezTo>
                    <a:pt x="2884" y="3896"/>
                    <a:pt x="2800" y="3834"/>
                    <a:pt x="2674" y="3666"/>
                  </a:cubicBezTo>
                  <a:lnTo>
                    <a:pt x="2633" y="3624"/>
                  </a:lnTo>
                  <a:cubicBezTo>
                    <a:pt x="2465" y="3373"/>
                    <a:pt x="2340" y="3101"/>
                    <a:pt x="2235" y="2808"/>
                  </a:cubicBezTo>
                  <a:cubicBezTo>
                    <a:pt x="2235" y="2725"/>
                    <a:pt x="2235" y="2641"/>
                    <a:pt x="2214" y="2557"/>
                  </a:cubicBezTo>
                  <a:cubicBezTo>
                    <a:pt x="2130" y="1951"/>
                    <a:pt x="1942" y="1344"/>
                    <a:pt x="1691" y="758"/>
                  </a:cubicBezTo>
                  <a:cubicBezTo>
                    <a:pt x="1691" y="737"/>
                    <a:pt x="1670" y="737"/>
                    <a:pt x="1649" y="716"/>
                  </a:cubicBezTo>
                  <a:cubicBezTo>
                    <a:pt x="1634" y="701"/>
                    <a:pt x="1616" y="694"/>
                    <a:pt x="1598" y="694"/>
                  </a:cubicBezTo>
                  <a:cubicBezTo>
                    <a:pt x="1543" y="694"/>
                    <a:pt x="1487" y="757"/>
                    <a:pt x="1503" y="821"/>
                  </a:cubicBezTo>
                  <a:cubicBezTo>
                    <a:pt x="1545" y="967"/>
                    <a:pt x="1586" y="1155"/>
                    <a:pt x="1628" y="1365"/>
                  </a:cubicBezTo>
                  <a:cubicBezTo>
                    <a:pt x="1712" y="1825"/>
                    <a:pt x="1817" y="2285"/>
                    <a:pt x="1963" y="2746"/>
                  </a:cubicBezTo>
                  <a:cubicBezTo>
                    <a:pt x="1939" y="2809"/>
                    <a:pt x="1913" y="2842"/>
                    <a:pt x="1884" y="2842"/>
                  </a:cubicBezTo>
                  <a:cubicBezTo>
                    <a:pt x="1837" y="2842"/>
                    <a:pt x="1785" y="2752"/>
                    <a:pt x="1733" y="2557"/>
                  </a:cubicBezTo>
                  <a:cubicBezTo>
                    <a:pt x="1586" y="2264"/>
                    <a:pt x="1482" y="1951"/>
                    <a:pt x="1377" y="1616"/>
                  </a:cubicBezTo>
                  <a:cubicBezTo>
                    <a:pt x="1356" y="1553"/>
                    <a:pt x="1356" y="1490"/>
                    <a:pt x="1335" y="1427"/>
                  </a:cubicBezTo>
                  <a:cubicBezTo>
                    <a:pt x="1273" y="1093"/>
                    <a:pt x="1189" y="758"/>
                    <a:pt x="1084" y="423"/>
                  </a:cubicBezTo>
                  <a:cubicBezTo>
                    <a:pt x="1065" y="376"/>
                    <a:pt x="1025" y="354"/>
                    <a:pt x="987" y="354"/>
                  </a:cubicBezTo>
                  <a:cubicBezTo>
                    <a:pt x="940" y="354"/>
                    <a:pt x="896" y="387"/>
                    <a:pt x="896" y="444"/>
                  </a:cubicBezTo>
                  <a:cubicBezTo>
                    <a:pt x="896" y="444"/>
                    <a:pt x="896" y="465"/>
                    <a:pt x="896" y="465"/>
                  </a:cubicBezTo>
                  <a:cubicBezTo>
                    <a:pt x="980" y="862"/>
                    <a:pt x="1063" y="1281"/>
                    <a:pt x="1189" y="1699"/>
                  </a:cubicBezTo>
                  <a:cubicBezTo>
                    <a:pt x="1210" y="1846"/>
                    <a:pt x="1231" y="2013"/>
                    <a:pt x="1252" y="2160"/>
                  </a:cubicBezTo>
                  <a:cubicBezTo>
                    <a:pt x="1252" y="2264"/>
                    <a:pt x="1273" y="2369"/>
                    <a:pt x="1273" y="2453"/>
                  </a:cubicBezTo>
                  <a:cubicBezTo>
                    <a:pt x="1273" y="2569"/>
                    <a:pt x="1252" y="2616"/>
                    <a:pt x="1221" y="2616"/>
                  </a:cubicBezTo>
                  <a:cubicBezTo>
                    <a:pt x="1156" y="2616"/>
                    <a:pt x="1043" y="2419"/>
                    <a:pt x="959" y="2223"/>
                  </a:cubicBezTo>
                  <a:cubicBezTo>
                    <a:pt x="791" y="1490"/>
                    <a:pt x="519" y="779"/>
                    <a:pt x="289" y="67"/>
                  </a:cubicBezTo>
                  <a:cubicBezTo>
                    <a:pt x="289" y="46"/>
                    <a:pt x="268" y="26"/>
                    <a:pt x="247" y="5"/>
                  </a:cubicBezTo>
                  <a:cubicBezTo>
                    <a:pt x="236" y="2"/>
                    <a:pt x="225" y="1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79"/>
            <p:cNvSpPr/>
            <p:nvPr/>
          </p:nvSpPr>
          <p:spPr>
            <a:xfrm>
              <a:off x="1993700" y="2613825"/>
              <a:ext cx="679900" cy="355400"/>
            </a:xfrm>
            <a:custGeom>
              <a:rect b="b" l="l" r="r" t="t"/>
              <a:pathLst>
                <a:path extrusionOk="0" h="14216" w="27196">
                  <a:moveTo>
                    <a:pt x="2846" y="0"/>
                  </a:moveTo>
                  <a:cubicBezTo>
                    <a:pt x="2135" y="209"/>
                    <a:pt x="1423" y="460"/>
                    <a:pt x="733" y="753"/>
                  </a:cubicBezTo>
                  <a:lnTo>
                    <a:pt x="230" y="963"/>
                  </a:lnTo>
                  <a:cubicBezTo>
                    <a:pt x="210" y="983"/>
                    <a:pt x="210" y="1004"/>
                    <a:pt x="210" y="1025"/>
                  </a:cubicBezTo>
                  <a:lnTo>
                    <a:pt x="84" y="1046"/>
                  </a:lnTo>
                  <a:cubicBezTo>
                    <a:pt x="63" y="1067"/>
                    <a:pt x="42" y="1088"/>
                    <a:pt x="21" y="1109"/>
                  </a:cubicBezTo>
                  <a:cubicBezTo>
                    <a:pt x="0" y="1193"/>
                    <a:pt x="63" y="1255"/>
                    <a:pt x="147" y="1255"/>
                  </a:cubicBezTo>
                  <a:lnTo>
                    <a:pt x="461" y="1172"/>
                  </a:lnTo>
                  <a:cubicBezTo>
                    <a:pt x="921" y="1088"/>
                    <a:pt x="1360" y="983"/>
                    <a:pt x="1821" y="879"/>
                  </a:cubicBezTo>
                  <a:lnTo>
                    <a:pt x="1821" y="879"/>
                  </a:lnTo>
                  <a:cubicBezTo>
                    <a:pt x="1632" y="963"/>
                    <a:pt x="1507" y="1004"/>
                    <a:pt x="1402" y="1046"/>
                  </a:cubicBezTo>
                  <a:lnTo>
                    <a:pt x="1026" y="1235"/>
                  </a:lnTo>
                  <a:cubicBezTo>
                    <a:pt x="963" y="1276"/>
                    <a:pt x="963" y="1339"/>
                    <a:pt x="1005" y="1381"/>
                  </a:cubicBezTo>
                  <a:cubicBezTo>
                    <a:pt x="1026" y="1423"/>
                    <a:pt x="1067" y="1423"/>
                    <a:pt x="1088" y="1423"/>
                  </a:cubicBezTo>
                  <a:cubicBezTo>
                    <a:pt x="1925" y="1235"/>
                    <a:pt x="2720" y="900"/>
                    <a:pt x="3557" y="691"/>
                  </a:cubicBezTo>
                  <a:lnTo>
                    <a:pt x="3557" y="691"/>
                  </a:lnTo>
                  <a:cubicBezTo>
                    <a:pt x="2825" y="942"/>
                    <a:pt x="2114" y="1276"/>
                    <a:pt x="1465" y="1674"/>
                  </a:cubicBezTo>
                  <a:cubicBezTo>
                    <a:pt x="1402" y="1695"/>
                    <a:pt x="1402" y="1758"/>
                    <a:pt x="1423" y="1800"/>
                  </a:cubicBezTo>
                  <a:cubicBezTo>
                    <a:pt x="1444" y="1841"/>
                    <a:pt x="1486" y="1862"/>
                    <a:pt x="1528" y="1862"/>
                  </a:cubicBezTo>
                  <a:cubicBezTo>
                    <a:pt x="2135" y="1758"/>
                    <a:pt x="2741" y="1569"/>
                    <a:pt x="3306" y="1339"/>
                  </a:cubicBezTo>
                  <a:cubicBezTo>
                    <a:pt x="3552" y="1241"/>
                    <a:pt x="3810" y="1143"/>
                    <a:pt x="4070" y="1055"/>
                  </a:cubicBezTo>
                  <a:lnTo>
                    <a:pt x="4070" y="1055"/>
                  </a:lnTo>
                  <a:cubicBezTo>
                    <a:pt x="3915" y="1113"/>
                    <a:pt x="3763" y="1184"/>
                    <a:pt x="3620" y="1255"/>
                  </a:cubicBezTo>
                  <a:cubicBezTo>
                    <a:pt x="3390" y="1360"/>
                    <a:pt x="3160" y="1486"/>
                    <a:pt x="2930" y="1632"/>
                  </a:cubicBezTo>
                  <a:cubicBezTo>
                    <a:pt x="2720" y="1758"/>
                    <a:pt x="2511" y="1883"/>
                    <a:pt x="2323" y="2030"/>
                  </a:cubicBezTo>
                  <a:cubicBezTo>
                    <a:pt x="2264" y="2069"/>
                    <a:pt x="2279" y="2199"/>
                    <a:pt x="2366" y="2199"/>
                  </a:cubicBezTo>
                  <a:cubicBezTo>
                    <a:pt x="2372" y="2199"/>
                    <a:pt x="2379" y="2198"/>
                    <a:pt x="2386" y="2197"/>
                  </a:cubicBezTo>
                  <a:cubicBezTo>
                    <a:pt x="3181" y="2134"/>
                    <a:pt x="3892" y="1779"/>
                    <a:pt x="4645" y="1507"/>
                  </a:cubicBezTo>
                  <a:lnTo>
                    <a:pt x="4645" y="1507"/>
                  </a:lnTo>
                  <a:cubicBezTo>
                    <a:pt x="4248" y="1653"/>
                    <a:pt x="3850" y="1841"/>
                    <a:pt x="3495" y="2072"/>
                  </a:cubicBezTo>
                  <a:cubicBezTo>
                    <a:pt x="3327" y="2176"/>
                    <a:pt x="3139" y="2281"/>
                    <a:pt x="2992" y="2385"/>
                  </a:cubicBezTo>
                  <a:cubicBezTo>
                    <a:pt x="2825" y="2490"/>
                    <a:pt x="2658" y="2616"/>
                    <a:pt x="2511" y="2720"/>
                  </a:cubicBezTo>
                  <a:cubicBezTo>
                    <a:pt x="2427" y="2762"/>
                    <a:pt x="2448" y="2908"/>
                    <a:pt x="2553" y="2908"/>
                  </a:cubicBezTo>
                  <a:cubicBezTo>
                    <a:pt x="3453" y="2825"/>
                    <a:pt x="4227" y="2469"/>
                    <a:pt x="5064" y="2155"/>
                  </a:cubicBezTo>
                  <a:cubicBezTo>
                    <a:pt x="5330" y="2053"/>
                    <a:pt x="5466" y="1996"/>
                    <a:pt x="5481" y="1996"/>
                  </a:cubicBezTo>
                  <a:cubicBezTo>
                    <a:pt x="5498" y="1996"/>
                    <a:pt x="5383" y="2058"/>
                    <a:pt x="5148" y="2197"/>
                  </a:cubicBezTo>
                  <a:cubicBezTo>
                    <a:pt x="4750" y="2406"/>
                    <a:pt x="4373" y="2574"/>
                    <a:pt x="3997" y="2804"/>
                  </a:cubicBezTo>
                  <a:cubicBezTo>
                    <a:pt x="3913" y="2846"/>
                    <a:pt x="3808" y="2908"/>
                    <a:pt x="3725" y="2971"/>
                  </a:cubicBezTo>
                  <a:cubicBezTo>
                    <a:pt x="3704" y="2992"/>
                    <a:pt x="3683" y="3034"/>
                    <a:pt x="3683" y="3076"/>
                  </a:cubicBezTo>
                  <a:cubicBezTo>
                    <a:pt x="3683" y="3118"/>
                    <a:pt x="3725" y="3160"/>
                    <a:pt x="3767" y="3160"/>
                  </a:cubicBezTo>
                  <a:cubicBezTo>
                    <a:pt x="4290" y="3118"/>
                    <a:pt x="4792" y="2950"/>
                    <a:pt x="5252" y="2699"/>
                  </a:cubicBezTo>
                  <a:lnTo>
                    <a:pt x="5545" y="2553"/>
                  </a:lnTo>
                  <a:cubicBezTo>
                    <a:pt x="5796" y="2427"/>
                    <a:pt x="5984" y="2344"/>
                    <a:pt x="6089" y="2302"/>
                  </a:cubicBezTo>
                  <a:cubicBezTo>
                    <a:pt x="6131" y="2260"/>
                    <a:pt x="6194" y="2260"/>
                    <a:pt x="6236" y="2260"/>
                  </a:cubicBezTo>
                  <a:cubicBezTo>
                    <a:pt x="6319" y="2260"/>
                    <a:pt x="6194" y="2385"/>
                    <a:pt x="6026" y="2511"/>
                  </a:cubicBezTo>
                  <a:cubicBezTo>
                    <a:pt x="5859" y="2657"/>
                    <a:pt x="5671" y="2783"/>
                    <a:pt x="5482" y="2908"/>
                  </a:cubicBezTo>
                  <a:cubicBezTo>
                    <a:pt x="5064" y="3139"/>
                    <a:pt x="4645" y="3327"/>
                    <a:pt x="4248" y="3599"/>
                  </a:cubicBezTo>
                  <a:cubicBezTo>
                    <a:pt x="4164" y="3641"/>
                    <a:pt x="4185" y="3766"/>
                    <a:pt x="4290" y="3766"/>
                  </a:cubicBezTo>
                  <a:cubicBezTo>
                    <a:pt x="4698" y="3735"/>
                    <a:pt x="5107" y="3644"/>
                    <a:pt x="5489" y="3486"/>
                  </a:cubicBezTo>
                  <a:lnTo>
                    <a:pt x="5489" y="3486"/>
                  </a:lnTo>
                  <a:cubicBezTo>
                    <a:pt x="5353" y="3551"/>
                    <a:pt x="5216" y="3617"/>
                    <a:pt x="5085" y="3683"/>
                  </a:cubicBezTo>
                  <a:cubicBezTo>
                    <a:pt x="4917" y="3766"/>
                    <a:pt x="4750" y="3850"/>
                    <a:pt x="4583" y="3934"/>
                  </a:cubicBezTo>
                  <a:cubicBezTo>
                    <a:pt x="4562" y="3955"/>
                    <a:pt x="4541" y="3996"/>
                    <a:pt x="4541" y="4038"/>
                  </a:cubicBezTo>
                  <a:cubicBezTo>
                    <a:pt x="4541" y="4080"/>
                    <a:pt x="4583" y="4122"/>
                    <a:pt x="4645" y="4122"/>
                  </a:cubicBezTo>
                  <a:lnTo>
                    <a:pt x="4729" y="4122"/>
                  </a:lnTo>
                  <a:cubicBezTo>
                    <a:pt x="4938" y="4122"/>
                    <a:pt x="5148" y="4080"/>
                    <a:pt x="5357" y="4038"/>
                  </a:cubicBezTo>
                  <a:lnTo>
                    <a:pt x="5461" y="4017"/>
                  </a:lnTo>
                  <a:cubicBezTo>
                    <a:pt x="5901" y="3913"/>
                    <a:pt x="6319" y="3766"/>
                    <a:pt x="6717" y="3599"/>
                  </a:cubicBezTo>
                  <a:cubicBezTo>
                    <a:pt x="6984" y="3490"/>
                    <a:pt x="7108" y="3449"/>
                    <a:pt x="7146" y="3449"/>
                  </a:cubicBezTo>
                  <a:cubicBezTo>
                    <a:pt x="7239" y="3449"/>
                    <a:pt x="6815" y="3692"/>
                    <a:pt x="6696" y="3766"/>
                  </a:cubicBezTo>
                  <a:cubicBezTo>
                    <a:pt x="6528" y="3850"/>
                    <a:pt x="6403" y="3913"/>
                    <a:pt x="6256" y="3976"/>
                  </a:cubicBezTo>
                  <a:cubicBezTo>
                    <a:pt x="6110" y="4038"/>
                    <a:pt x="5922" y="4122"/>
                    <a:pt x="5775" y="4206"/>
                  </a:cubicBezTo>
                  <a:cubicBezTo>
                    <a:pt x="5671" y="4268"/>
                    <a:pt x="5566" y="4331"/>
                    <a:pt x="5461" y="4394"/>
                  </a:cubicBezTo>
                  <a:cubicBezTo>
                    <a:pt x="5420" y="4394"/>
                    <a:pt x="5399" y="4457"/>
                    <a:pt x="5420" y="4499"/>
                  </a:cubicBezTo>
                  <a:cubicBezTo>
                    <a:pt x="5440" y="4541"/>
                    <a:pt x="5482" y="4561"/>
                    <a:pt x="5545" y="4561"/>
                  </a:cubicBezTo>
                  <a:cubicBezTo>
                    <a:pt x="6445" y="4436"/>
                    <a:pt x="7240" y="4080"/>
                    <a:pt x="8098" y="3808"/>
                  </a:cubicBezTo>
                  <a:lnTo>
                    <a:pt x="8140" y="3808"/>
                  </a:lnTo>
                  <a:cubicBezTo>
                    <a:pt x="8363" y="3752"/>
                    <a:pt x="8474" y="3724"/>
                    <a:pt x="8505" y="3724"/>
                  </a:cubicBezTo>
                  <a:cubicBezTo>
                    <a:pt x="8521" y="3724"/>
                    <a:pt x="8516" y="3731"/>
                    <a:pt x="8495" y="3745"/>
                  </a:cubicBezTo>
                  <a:cubicBezTo>
                    <a:pt x="8380" y="3861"/>
                    <a:pt x="7395" y="4278"/>
                    <a:pt x="7370" y="4278"/>
                  </a:cubicBezTo>
                  <a:cubicBezTo>
                    <a:pt x="7368" y="4278"/>
                    <a:pt x="7373" y="4275"/>
                    <a:pt x="7386" y="4268"/>
                  </a:cubicBezTo>
                  <a:lnTo>
                    <a:pt x="7386" y="4268"/>
                  </a:lnTo>
                  <a:cubicBezTo>
                    <a:pt x="6989" y="4436"/>
                    <a:pt x="6612" y="4603"/>
                    <a:pt x="6256" y="4833"/>
                  </a:cubicBezTo>
                  <a:cubicBezTo>
                    <a:pt x="6215" y="4833"/>
                    <a:pt x="6215" y="4875"/>
                    <a:pt x="6215" y="4896"/>
                  </a:cubicBezTo>
                  <a:cubicBezTo>
                    <a:pt x="6194" y="4959"/>
                    <a:pt x="6236" y="5001"/>
                    <a:pt x="6298" y="5001"/>
                  </a:cubicBezTo>
                  <a:lnTo>
                    <a:pt x="6382" y="5001"/>
                  </a:lnTo>
                  <a:cubicBezTo>
                    <a:pt x="7052" y="4938"/>
                    <a:pt x="7679" y="4771"/>
                    <a:pt x="8286" y="4478"/>
                  </a:cubicBezTo>
                  <a:cubicBezTo>
                    <a:pt x="8453" y="4415"/>
                    <a:pt x="8621" y="4352"/>
                    <a:pt x="8788" y="4289"/>
                  </a:cubicBezTo>
                  <a:cubicBezTo>
                    <a:pt x="9007" y="4212"/>
                    <a:pt x="9107" y="4182"/>
                    <a:pt x="9131" y="4182"/>
                  </a:cubicBezTo>
                  <a:cubicBezTo>
                    <a:pt x="9178" y="4182"/>
                    <a:pt x="8933" y="4297"/>
                    <a:pt x="8725" y="4394"/>
                  </a:cubicBezTo>
                  <a:lnTo>
                    <a:pt x="8453" y="4520"/>
                  </a:lnTo>
                  <a:cubicBezTo>
                    <a:pt x="8014" y="4729"/>
                    <a:pt x="7596" y="4980"/>
                    <a:pt x="7198" y="5252"/>
                  </a:cubicBezTo>
                  <a:cubicBezTo>
                    <a:pt x="7156" y="5294"/>
                    <a:pt x="7135" y="5377"/>
                    <a:pt x="7198" y="5419"/>
                  </a:cubicBezTo>
                  <a:cubicBezTo>
                    <a:pt x="7198" y="5419"/>
                    <a:pt x="7219" y="5440"/>
                    <a:pt x="7240" y="5440"/>
                  </a:cubicBezTo>
                  <a:lnTo>
                    <a:pt x="7282" y="5440"/>
                  </a:lnTo>
                  <a:cubicBezTo>
                    <a:pt x="8077" y="5231"/>
                    <a:pt x="8872" y="4938"/>
                    <a:pt x="9625" y="4561"/>
                  </a:cubicBezTo>
                  <a:cubicBezTo>
                    <a:pt x="9869" y="4464"/>
                    <a:pt x="10049" y="4385"/>
                    <a:pt x="10085" y="4385"/>
                  </a:cubicBezTo>
                  <a:cubicBezTo>
                    <a:pt x="10127" y="4385"/>
                    <a:pt x="9979" y="4490"/>
                    <a:pt x="9521" y="4792"/>
                  </a:cubicBezTo>
                  <a:cubicBezTo>
                    <a:pt x="9332" y="4917"/>
                    <a:pt x="9165" y="5022"/>
                    <a:pt x="8977" y="5126"/>
                  </a:cubicBezTo>
                  <a:lnTo>
                    <a:pt x="8935" y="5147"/>
                  </a:lnTo>
                  <a:cubicBezTo>
                    <a:pt x="8830" y="5147"/>
                    <a:pt x="8725" y="5210"/>
                    <a:pt x="8663" y="5294"/>
                  </a:cubicBezTo>
                  <a:cubicBezTo>
                    <a:pt x="8558" y="5357"/>
                    <a:pt x="8433" y="5419"/>
                    <a:pt x="8328" y="5482"/>
                  </a:cubicBezTo>
                  <a:lnTo>
                    <a:pt x="8265" y="5524"/>
                  </a:lnTo>
                  <a:cubicBezTo>
                    <a:pt x="8159" y="5577"/>
                    <a:pt x="8218" y="5705"/>
                    <a:pt x="8301" y="5705"/>
                  </a:cubicBezTo>
                  <a:cubicBezTo>
                    <a:pt x="8317" y="5705"/>
                    <a:pt x="8333" y="5701"/>
                    <a:pt x="8349" y="5691"/>
                  </a:cubicBezTo>
                  <a:cubicBezTo>
                    <a:pt x="8621" y="5566"/>
                    <a:pt x="8872" y="5440"/>
                    <a:pt x="9144" y="5315"/>
                  </a:cubicBezTo>
                  <a:lnTo>
                    <a:pt x="9353" y="5189"/>
                  </a:lnTo>
                  <a:cubicBezTo>
                    <a:pt x="9583" y="5085"/>
                    <a:pt x="9939" y="4896"/>
                    <a:pt x="10148" y="4813"/>
                  </a:cubicBezTo>
                  <a:cubicBezTo>
                    <a:pt x="10229" y="4768"/>
                    <a:pt x="10282" y="4742"/>
                    <a:pt x="10298" y="4742"/>
                  </a:cubicBezTo>
                  <a:cubicBezTo>
                    <a:pt x="10319" y="4742"/>
                    <a:pt x="10271" y="4788"/>
                    <a:pt x="10127" y="4896"/>
                  </a:cubicBezTo>
                  <a:lnTo>
                    <a:pt x="10085" y="4917"/>
                  </a:lnTo>
                  <a:cubicBezTo>
                    <a:pt x="9688" y="5168"/>
                    <a:pt x="9290" y="5294"/>
                    <a:pt x="8935" y="5629"/>
                  </a:cubicBezTo>
                  <a:cubicBezTo>
                    <a:pt x="8877" y="5686"/>
                    <a:pt x="8925" y="5778"/>
                    <a:pt x="9013" y="5778"/>
                  </a:cubicBezTo>
                  <a:cubicBezTo>
                    <a:pt x="9021" y="5778"/>
                    <a:pt x="9030" y="5777"/>
                    <a:pt x="9039" y="5775"/>
                  </a:cubicBezTo>
                  <a:lnTo>
                    <a:pt x="9081" y="5775"/>
                  </a:lnTo>
                  <a:cubicBezTo>
                    <a:pt x="9500" y="5712"/>
                    <a:pt x="9897" y="5587"/>
                    <a:pt x="10295" y="5461"/>
                  </a:cubicBezTo>
                  <a:cubicBezTo>
                    <a:pt x="10525" y="5377"/>
                    <a:pt x="10755" y="5336"/>
                    <a:pt x="11006" y="5315"/>
                  </a:cubicBezTo>
                  <a:lnTo>
                    <a:pt x="11006" y="5315"/>
                  </a:lnTo>
                  <a:cubicBezTo>
                    <a:pt x="11153" y="5336"/>
                    <a:pt x="11132" y="5440"/>
                    <a:pt x="10650" y="5754"/>
                  </a:cubicBezTo>
                  <a:cubicBezTo>
                    <a:pt x="10190" y="6047"/>
                    <a:pt x="9709" y="6277"/>
                    <a:pt x="9207" y="6465"/>
                  </a:cubicBezTo>
                  <a:lnTo>
                    <a:pt x="8705" y="6654"/>
                  </a:lnTo>
                  <a:cubicBezTo>
                    <a:pt x="8606" y="6693"/>
                    <a:pt x="8656" y="6844"/>
                    <a:pt x="8749" y="6844"/>
                  </a:cubicBezTo>
                  <a:cubicBezTo>
                    <a:pt x="8755" y="6844"/>
                    <a:pt x="8761" y="6843"/>
                    <a:pt x="8767" y="6842"/>
                  </a:cubicBezTo>
                  <a:cubicBezTo>
                    <a:pt x="9018" y="6779"/>
                    <a:pt x="9249" y="6696"/>
                    <a:pt x="9479" y="6591"/>
                  </a:cubicBezTo>
                  <a:cubicBezTo>
                    <a:pt x="10274" y="6277"/>
                    <a:pt x="11048" y="5901"/>
                    <a:pt x="11843" y="5587"/>
                  </a:cubicBezTo>
                  <a:cubicBezTo>
                    <a:pt x="12055" y="5501"/>
                    <a:pt x="12155" y="5467"/>
                    <a:pt x="12180" y="5467"/>
                  </a:cubicBezTo>
                  <a:cubicBezTo>
                    <a:pt x="12273" y="5467"/>
                    <a:pt x="11368" y="5923"/>
                    <a:pt x="11236" y="6005"/>
                  </a:cubicBezTo>
                  <a:lnTo>
                    <a:pt x="10881" y="6173"/>
                  </a:lnTo>
                  <a:cubicBezTo>
                    <a:pt x="10692" y="6277"/>
                    <a:pt x="10525" y="6382"/>
                    <a:pt x="10357" y="6465"/>
                  </a:cubicBezTo>
                  <a:cubicBezTo>
                    <a:pt x="10169" y="6570"/>
                    <a:pt x="10065" y="6654"/>
                    <a:pt x="9918" y="6758"/>
                  </a:cubicBezTo>
                  <a:cubicBezTo>
                    <a:pt x="9897" y="6758"/>
                    <a:pt x="9876" y="6779"/>
                    <a:pt x="9876" y="6821"/>
                  </a:cubicBezTo>
                  <a:cubicBezTo>
                    <a:pt x="9855" y="6863"/>
                    <a:pt x="9897" y="6926"/>
                    <a:pt x="9981" y="6926"/>
                  </a:cubicBezTo>
                  <a:lnTo>
                    <a:pt x="10085" y="6926"/>
                  </a:lnTo>
                  <a:cubicBezTo>
                    <a:pt x="11069" y="6863"/>
                    <a:pt x="11885" y="6277"/>
                    <a:pt x="12806" y="5942"/>
                  </a:cubicBezTo>
                  <a:lnTo>
                    <a:pt x="12806" y="5942"/>
                  </a:lnTo>
                  <a:cubicBezTo>
                    <a:pt x="13245" y="6005"/>
                    <a:pt x="13182" y="6152"/>
                    <a:pt x="12617" y="6361"/>
                  </a:cubicBezTo>
                  <a:cubicBezTo>
                    <a:pt x="12429" y="6465"/>
                    <a:pt x="12220" y="6570"/>
                    <a:pt x="12031" y="6654"/>
                  </a:cubicBezTo>
                  <a:cubicBezTo>
                    <a:pt x="11822" y="6737"/>
                    <a:pt x="11697" y="6800"/>
                    <a:pt x="11529" y="6884"/>
                  </a:cubicBezTo>
                  <a:cubicBezTo>
                    <a:pt x="11362" y="6947"/>
                    <a:pt x="11153" y="7030"/>
                    <a:pt x="10985" y="7114"/>
                  </a:cubicBezTo>
                  <a:lnTo>
                    <a:pt x="10692" y="7240"/>
                  </a:lnTo>
                  <a:lnTo>
                    <a:pt x="10609" y="7281"/>
                  </a:lnTo>
                  <a:cubicBezTo>
                    <a:pt x="10515" y="7337"/>
                    <a:pt x="10555" y="7476"/>
                    <a:pt x="10654" y="7476"/>
                  </a:cubicBezTo>
                  <a:cubicBezTo>
                    <a:pt x="10666" y="7476"/>
                    <a:pt x="10679" y="7474"/>
                    <a:pt x="10692" y="7470"/>
                  </a:cubicBezTo>
                  <a:lnTo>
                    <a:pt x="10985" y="7386"/>
                  </a:lnTo>
                  <a:cubicBezTo>
                    <a:pt x="11153" y="7344"/>
                    <a:pt x="11341" y="7281"/>
                    <a:pt x="11529" y="7198"/>
                  </a:cubicBezTo>
                  <a:lnTo>
                    <a:pt x="11906" y="7030"/>
                  </a:lnTo>
                  <a:lnTo>
                    <a:pt x="12534" y="6779"/>
                  </a:lnTo>
                  <a:lnTo>
                    <a:pt x="12680" y="6717"/>
                  </a:lnTo>
                  <a:cubicBezTo>
                    <a:pt x="12910" y="6622"/>
                    <a:pt x="13041" y="6575"/>
                    <a:pt x="13072" y="6575"/>
                  </a:cubicBezTo>
                  <a:cubicBezTo>
                    <a:pt x="13104" y="6575"/>
                    <a:pt x="13036" y="6622"/>
                    <a:pt x="12868" y="6717"/>
                  </a:cubicBezTo>
                  <a:lnTo>
                    <a:pt x="12847" y="6717"/>
                  </a:lnTo>
                  <a:cubicBezTo>
                    <a:pt x="12659" y="6821"/>
                    <a:pt x="12492" y="6905"/>
                    <a:pt x="12303" y="6989"/>
                  </a:cubicBezTo>
                  <a:cubicBezTo>
                    <a:pt x="11927" y="7135"/>
                    <a:pt x="11571" y="7302"/>
                    <a:pt x="11257" y="7512"/>
                  </a:cubicBezTo>
                  <a:cubicBezTo>
                    <a:pt x="11153" y="7574"/>
                    <a:pt x="11048" y="7637"/>
                    <a:pt x="10964" y="7721"/>
                  </a:cubicBezTo>
                  <a:cubicBezTo>
                    <a:pt x="10881" y="7784"/>
                    <a:pt x="10964" y="7888"/>
                    <a:pt x="11027" y="7888"/>
                  </a:cubicBezTo>
                  <a:cubicBezTo>
                    <a:pt x="11131" y="7903"/>
                    <a:pt x="11235" y="7910"/>
                    <a:pt x="11337" y="7910"/>
                  </a:cubicBezTo>
                  <a:cubicBezTo>
                    <a:pt x="11525" y="7910"/>
                    <a:pt x="11709" y="7887"/>
                    <a:pt x="11885" y="7846"/>
                  </a:cubicBezTo>
                  <a:cubicBezTo>
                    <a:pt x="12282" y="7763"/>
                    <a:pt x="12659" y="7637"/>
                    <a:pt x="13015" y="7470"/>
                  </a:cubicBezTo>
                  <a:lnTo>
                    <a:pt x="13370" y="7302"/>
                  </a:lnTo>
                  <a:cubicBezTo>
                    <a:pt x="13559" y="7219"/>
                    <a:pt x="13768" y="7135"/>
                    <a:pt x="13956" y="7072"/>
                  </a:cubicBezTo>
                  <a:cubicBezTo>
                    <a:pt x="14082" y="7030"/>
                    <a:pt x="14228" y="6968"/>
                    <a:pt x="14354" y="6947"/>
                  </a:cubicBezTo>
                  <a:lnTo>
                    <a:pt x="14354" y="6968"/>
                  </a:lnTo>
                  <a:cubicBezTo>
                    <a:pt x="14354" y="7051"/>
                    <a:pt x="14333" y="7114"/>
                    <a:pt x="14312" y="7177"/>
                  </a:cubicBezTo>
                  <a:lnTo>
                    <a:pt x="14312" y="7198"/>
                  </a:lnTo>
                  <a:cubicBezTo>
                    <a:pt x="14124" y="7281"/>
                    <a:pt x="13956" y="7386"/>
                    <a:pt x="13768" y="7470"/>
                  </a:cubicBezTo>
                  <a:cubicBezTo>
                    <a:pt x="13454" y="7574"/>
                    <a:pt x="13182" y="7763"/>
                    <a:pt x="12952" y="8014"/>
                  </a:cubicBezTo>
                  <a:cubicBezTo>
                    <a:pt x="12931" y="8035"/>
                    <a:pt x="12910" y="8056"/>
                    <a:pt x="12889" y="8077"/>
                  </a:cubicBezTo>
                  <a:cubicBezTo>
                    <a:pt x="12847" y="8118"/>
                    <a:pt x="12847" y="8181"/>
                    <a:pt x="12889" y="8223"/>
                  </a:cubicBezTo>
                  <a:cubicBezTo>
                    <a:pt x="12889" y="8244"/>
                    <a:pt x="12931" y="8244"/>
                    <a:pt x="12952" y="8244"/>
                  </a:cubicBezTo>
                  <a:cubicBezTo>
                    <a:pt x="13119" y="8223"/>
                    <a:pt x="13308" y="8202"/>
                    <a:pt x="13475" y="8160"/>
                  </a:cubicBezTo>
                  <a:cubicBezTo>
                    <a:pt x="13747" y="8098"/>
                    <a:pt x="13998" y="8035"/>
                    <a:pt x="14249" y="7930"/>
                  </a:cubicBezTo>
                  <a:cubicBezTo>
                    <a:pt x="14563" y="7826"/>
                    <a:pt x="14877" y="7721"/>
                    <a:pt x="15212" y="7616"/>
                  </a:cubicBezTo>
                  <a:cubicBezTo>
                    <a:pt x="15560" y="7498"/>
                    <a:pt x="15756" y="7451"/>
                    <a:pt x="15846" y="7451"/>
                  </a:cubicBezTo>
                  <a:cubicBezTo>
                    <a:pt x="16025" y="7451"/>
                    <a:pt x="15784" y="7637"/>
                    <a:pt x="15505" y="7805"/>
                  </a:cubicBezTo>
                  <a:cubicBezTo>
                    <a:pt x="15316" y="7909"/>
                    <a:pt x="15128" y="8014"/>
                    <a:pt x="15023" y="8056"/>
                  </a:cubicBezTo>
                  <a:cubicBezTo>
                    <a:pt x="14689" y="8223"/>
                    <a:pt x="14375" y="8432"/>
                    <a:pt x="14103" y="8683"/>
                  </a:cubicBezTo>
                  <a:cubicBezTo>
                    <a:pt x="14040" y="8746"/>
                    <a:pt x="14061" y="8830"/>
                    <a:pt x="14145" y="8851"/>
                  </a:cubicBezTo>
                  <a:lnTo>
                    <a:pt x="14166" y="8851"/>
                  </a:lnTo>
                  <a:cubicBezTo>
                    <a:pt x="14240" y="8866"/>
                    <a:pt x="14324" y="8880"/>
                    <a:pt x="14412" y="8880"/>
                  </a:cubicBezTo>
                  <a:cubicBezTo>
                    <a:pt x="14448" y="8880"/>
                    <a:pt x="14485" y="8878"/>
                    <a:pt x="14521" y="8872"/>
                  </a:cubicBezTo>
                  <a:cubicBezTo>
                    <a:pt x="14793" y="8872"/>
                    <a:pt x="15044" y="8809"/>
                    <a:pt x="15295" y="8704"/>
                  </a:cubicBezTo>
                  <a:cubicBezTo>
                    <a:pt x="15505" y="8642"/>
                    <a:pt x="15714" y="8537"/>
                    <a:pt x="15923" y="8453"/>
                  </a:cubicBezTo>
                  <a:lnTo>
                    <a:pt x="16111" y="8390"/>
                  </a:lnTo>
                  <a:cubicBezTo>
                    <a:pt x="16378" y="8284"/>
                    <a:pt x="16873" y="8101"/>
                    <a:pt x="17020" y="8101"/>
                  </a:cubicBezTo>
                  <a:cubicBezTo>
                    <a:pt x="17104" y="8101"/>
                    <a:pt x="17074" y="8160"/>
                    <a:pt x="16823" y="8328"/>
                  </a:cubicBezTo>
                  <a:lnTo>
                    <a:pt x="16781" y="8349"/>
                  </a:lnTo>
                  <a:cubicBezTo>
                    <a:pt x="16676" y="8411"/>
                    <a:pt x="16551" y="8474"/>
                    <a:pt x="16446" y="8537"/>
                  </a:cubicBezTo>
                  <a:cubicBezTo>
                    <a:pt x="15944" y="8788"/>
                    <a:pt x="15463" y="9060"/>
                    <a:pt x="14982" y="9374"/>
                  </a:cubicBezTo>
                  <a:lnTo>
                    <a:pt x="14982" y="9395"/>
                  </a:lnTo>
                  <a:cubicBezTo>
                    <a:pt x="14940" y="9437"/>
                    <a:pt x="14940" y="9541"/>
                    <a:pt x="15023" y="9562"/>
                  </a:cubicBezTo>
                  <a:cubicBezTo>
                    <a:pt x="15149" y="9583"/>
                    <a:pt x="15275" y="9583"/>
                    <a:pt x="15400" y="9583"/>
                  </a:cubicBezTo>
                  <a:cubicBezTo>
                    <a:pt x="15630" y="9583"/>
                    <a:pt x="15860" y="9562"/>
                    <a:pt x="16091" y="9499"/>
                  </a:cubicBezTo>
                  <a:cubicBezTo>
                    <a:pt x="16300" y="9458"/>
                    <a:pt x="16488" y="9395"/>
                    <a:pt x="16697" y="9332"/>
                  </a:cubicBezTo>
                  <a:cubicBezTo>
                    <a:pt x="16865" y="9269"/>
                    <a:pt x="17032" y="9206"/>
                    <a:pt x="17200" y="9144"/>
                  </a:cubicBezTo>
                  <a:cubicBezTo>
                    <a:pt x="17367" y="9081"/>
                    <a:pt x="17597" y="8997"/>
                    <a:pt x="17785" y="8934"/>
                  </a:cubicBezTo>
                  <a:lnTo>
                    <a:pt x="17785" y="8934"/>
                  </a:lnTo>
                  <a:cubicBezTo>
                    <a:pt x="17513" y="9039"/>
                    <a:pt x="17241" y="9165"/>
                    <a:pt x="16990" y="9311"/>
                  </a:cubicBezTo>
                  <a:cubicBezTo>
                    <a:pt x="16907" y="9332"/>
                    <a:pt x="16844" y="9374"/>
                    <a:pt x="16781" y="9395"/>
                  </a:cubicBezTo>
                  <a:cubicBezTo>
                    <a:pt x="16635" y="9437"/>
                    <a:pt x="16509" y="9499"/>
                    <a:pt x="16383" y="9541"/>
                  </a:cubicBezTo>
                  <a:cubicBezTo>
                    <a:pt x="16195" y="9625"/>
                    <a:pt x="16028" y="9709"/>
                    <a:pt x="15860" y="9813"/>
                  </a:cubicBezTo>
                  <a:cubicBezTo>
                    <a:pt x="15798" y="9834"/>
                    <a:pt x="15756" y="9855"/>
                    <a:pt x="15693" y="9897"/>
                  </a:cubicBezTo>
                  <a:cubicBezTo>
                    <a:pt x="15609" y="9960"/>
                    <a:pt x="15651" y="10085"/>
                    <a:pt x="15756" y="10085"/>
                  </a:cubicBezTo>
                  <a:cubicBezTo>
                    <a:pt x="15944" y="10085"/>
                    <a:pt x="16153" y="10064"/>
                    <a:pt x="16342" y="10043"/>
                  </a:cubicBezTo>
                  <a:cubicBezTo>
                    <a:pt x="17053" y="9897"/>
                    <a:pt x="17744" y="9709"/>
                    <a:pt x="18434" y="9499"/>
                  </a:cubicBezTo>
                  <a:lnTo>
                    <a:pt x="18434" y="9499"/>
                  </a:lnTo>
                  <a:lnTo>
                    <a:pt x="18267" y="9750"/>
                  </a:lnTo>
                  <a:cubicBezTo>
                    <a:pt x="18036" y="9855"/>
                    <a:pt x="17806" y="9939"/>
                    <a:pt x="17555" y="10022"/>
                  </a:cubicBezTo>
                  <a:lnTo>
                    <a:pt x="17430" y="10064"/>
                  </a:lnTo>
                  <a:lnTo>
                    <a:pt x="17388" y="10085"/>
                  </a:lnTo>
                  <a:cubicBezTo>
                    <a:pt x="17220" y="10148"/>
                    <a:pt x="17053" y="10211"/>
                    <a:pt x="16886" y="10274"/>
                  </a:cubicBezTo>
                  <a:cubicBezTo>
                    <a:pt x="16802" y="10315"/>
                    <a:pt x="16718" y="10357"/>
                    <a:pt x="16635" y="10399"/>
                  </a:cubicBezTo>
                  <a:cubicBezTo>
                    <a:pt x="16551" y="10441"/>
                    <a:pt x="16593" y="10567"/>
                    <a:pt x="16676" y="10587"/>
                  </a:cubicBezTo>
                  <a:cubicBezTo>
                    <a:pt x="16928" y="10587"/>
                    <a:pt x="17179" y="10567"/>
                    <a:pt x="17430" y="10546"/>
                  </a:cubicBezTo>
                  <a:cubicBezTo>
                    <a:pt x="17845" y="10496"/>
                    <a:pt x="18248" y="10406"/>
                    <a:pt x="18637" y="10277"/>
                  </a:cubicBezTo>
                  <a:lnTo>
                    <a:pt x="18637" y="10277"/>
                  </a:lnTo>
                  <a:cubicBezTo>
                    <a:pt x="18349" y="10395"/>
                    <a:pt x="18077" y="10547"/>
                    <a:pt x="17827" y="10734"/>
                  </a:cubicBezTo>
                  <a:cubicBezTo>
                    <a:pt x="17723" y="10818"/>
                    <a:pt x="17639" y="10922"/>
                    <a:pt x="17555" y="11048"/>
                  </a:cubicBezTo>
                  <a:cubicBezTo>
                    <a:pt x="17513" y="11111"/>
                    <a:pt x="17576" y="11194"/>
                    <a:pt x="17660" y="11194"/>
                  </a:cubicBezTo>
                  <a:cubicBezTo>
                    <a:pt x="17890" y="11111"/>
                    <a:pt x="18120" y="11048"/>
                    <a:pt x="18350" y="10964"/>
                  </a:cubicBezTo>
                  <a:cubicBezTo>
                    <a:pt x="18455" y="10943"/>
                    <a:pt x="18580" y="10901"/>
                    <a:pt x="18706" y="10859"/>
                  </a:cubicBezTo>
                  <a:lnTo>
                    <a:pt x="18832" y="10818"/>
                  </a:lnTo>
                  <a:cubicBezTo>
                    <a:pt x="19480" y="10608"/>
                    <a:pt x="20108" y="10378"/>
                    <a:pt x="20757" y="10232"/>
                  </a:cubicBezTo>
                  <a:cubicBezTo>
                    <a:pt x="21148" y="10145"/>
                    <a:pt x="21373" y="10110"/>
                    <a:pt x="21484" y="10110"/>
                  </a:cubicBezTo>
                  <a:cubicBezTo>
                    <a:pt x="21799" y="10110"/>
                    <a:pt x="21192" y="10391"/>
                    <a:pt x="20882" y="10546"/>
                  </a:cubicBezTo>
                  <a:lnTo>
                    <a:pt x="20861" y="10546"/>
                  </a:lnTo>
                  <a:cubicBezTo>
                    <a:pt x="20673" y="10650"/>
                    <a:pt x="20485" y="10734"/>
                    <a:pt x="20296" y="10818"/>
                  </a:cubicBezTo>
                  <a:cubicBezTo>
                    <a:pt x="19899" y="11006"/>
                    <a:pt x="19501" y="11173"/>
                    <a:pt x="19124" y="11341"/>
                  </a:cubicBezTo>
                  <a:lnTo>
                    <a:pt x="18978" y="11424"/>
                  </a:lnTo>
                  <a:cubicBezTo>
                    <a:pt x="18903" y="11462"/>
                    <a:pt x="18945" y="11598"/>
                    <a:pt x="19029" y="11598"/>
                  </a:cubicBezTo>
                  <a:cubicBezTo>
                    <a:pt x="19039" y="11598"/>
                    <a:pt x="19050" y="11596"/>
                    <a:pt x="19062" y="11592"/>
                  </a:cubicBezTo>
                  <a:lnTo>
                    <a:pt x="19396" y="11466"/>
                  </a:lnTo>
                  <a:cubicBezTo>
                    <a:pt x="20338" y="11111"/>
                    <a:pt x="21259" y="10692"/>
                    <a:pt x="22284" y="10629"/>
                  </a:cubicBezTo>
                  <a:lnTo>
                    <a:pt x="22284" y="10629"/>
                  </a:lnTo>
                  <a:cubicBezTo>
                    <a:pt x="22117" y="10901"/>
                    <a:pt x="21845" y="11090"/>
                    <a:pt x="21531" y="11131"/>
                  </a:cubicBezTo>
                  <a:cubicBezTo>
                    <a:pt x="21342" y="11194"/>
                    <a:pt x="21175" y="11257"/>
                    <a:pt x="20987" y="11320"/>
                  </a:cubicBezTo>
                  <a:lnTo>
                    <a:pt x="20903" y="11341"/>
                  </a:lnTo>
                  <a:lnTo>
                    <a:pt x="20861" y="11362"/>
                  </a:lnTo>
                  <a:cubicBezTo>
                    <a:pt x="20526" y="11466"/>
                    <a:pt x="20192" y="11592"/>
                    <a:pt x="19878" y="11717"/>
                  </a:cubicBezTo>
                  <a:cubicBezTo>
                    <a:pt x="19773" y="11759"/>
                    <a:pt x="19689" y="11801"/>
                    <a:pt x="19606" y="11864"/>
                  </a:cubicBezTo>
                  <a:cubicBezTo>
                    <a:pt x="19528" y="11903"/>
                    <a:pt x="19559" y="12033"/>
                    <a:pt x="19632" y="12033"/>
                  </a:cubicBezTo>
                  <a:cubicBezTo>
                    <a:pt x="19637" y="12033"/>
                    <a:pt x="19642" y="12033"/>
                    <a:pt x="19648" y="12031"/>
                  </a:cubicBezTo>
                  <a:cubicBezTo>
                    <a:pt x="19857" y="12010"/>
                    <a:pt x="20066" y="11989"/>
                    <a:pt x="20275" y="11947"/>
                  </a:cubicBezTo>
                  <a:cubicBezTo>
                    <a:pt x="21133" y="11759"/>
                    <a:pt x="21949" y="11466"/>
                    <a:pt x="22765" y="11215"/>
                  </a:cubicBezTo>
                  <a:lnTo>
                    <a:pt x="22954" y="11152"/>
                  </a:lnTo>
                  <a:lnTo>
                    <a:pt x="23142" y="11111"/>
                  </a:lnTo>
                  <a:cubicBezTo>
                    <a:pt x="23255" y="11081"/>
                    <a:pt x="23329" y="11069"/>
                    <a:pt x="23371" y="11069"/>
                  </a:cubicBezTo>
                  <a:cubicBezTo>
                    <a:pt x="23604" y="11069"/>
                    <a:pt x="22902" y="11447"/>
                    <a:pt x="22619" y="11571"/>
                  </a:cubicBezTo>
                  <a:cubicBezTo>
                    <a:pt x="22137" y="11780"/>
                    <a:pt x="21635" y="12031"/>
                    <a:pt x="21175" y="12282"/>
                  </a:cubicBezTo>
                  <a:cubicBezTo>
                    <a:pt x="21133" y="12324"/>
                    <a:pt x="21112" y="12387"/>
                    <a:pt x="21154" y="12429"/>
                  </a:cubicBezTo>
                  <a:cubicBezTo>
                    <a:pt x="21175" y="12450"/>
                    <a:pt x="21196" y="12471"/>
                    <a:pt x="21217" y="12471"/>
                  </a:cubicBezTo>
                  <a:cubicBezTo>
                    <a:pt x="21267" y="12473"/>
                    <a:pt x="21317" y="12474"/>
                    <a:pt x="21366" y="12474"/>
                  </a:cubicBezTo>
                  <a:cubicBezTo>
                    <a:pt x="22224" y="12474"/>
                    <a:pt x="22980" y="12142"/>
                    <a:pt x="23811" y="11885"/>
                  </a:cubicBezTo>
                  <a:cubicBezTo>
                    <a:pt x="24218" y="11758"/>
                    <a:pt x="24431" y="11710"/>
                    <a:pt x="24520" y="11710"/>
                  </a:cubicBezTo>
                  <a:cubicBezTo>
                    <a:pt x="24709" y="11710"/>
                    <a:pt x="24327" y="11930"/>
                    <a:pt x="24042" y="12073"/>
                  </a:cubicBezTo>
                  <a:lnTo>
                    <a:pt x="23979" y="12115"/>
                  </a:lnTo>
                  <a:cubicBezTo>
                    <a:pt x="23707" y="12240"/>
                    <a:pt x="23435" y="12345"/>
                    <a:pt x="23142" y="12450"/>
                  </a:cubicBezTo>
                  <a:cubicBezTo>
                    <a:pt x="22912" y="12533"/>
                    <a:pt x="22661" y="12617"/>
                    <a:pt x="22409" y="12722"/>
                  </a:cubicBezTo>
                  <a:cubicBezTo>
                    <a:pt x="22315" y="12759"/>
                    <a:pt x="22340" y="12916"/>
                    <a:pt x="22438" y="12916"/>
                  </a:cubicBezTo>
                  <a:cubicBezTo>
                    <a:pt x="22448" y="12916"/>
                    <a:pt x="22460" y="12914"/>
                    <a:pt x="22472" y="12910"/>
                  </a:cubicBezTo>
                  <a:lnTo>
                    <a:pt x="22744" y="12805"/>
                  </a:lnTo>
                  <a:cubicBezTo>
                    <a:pt x="22755" y="12816"/>
                    <a:pt x="22769" y="12821"/>
                    <a:pt x="22786" y="12821"/>
                  </a:cubicBezTo>
                  <a:cubicBezTo>
                    <a:pt x="22835" y="12821"/>
                    <a:pt x="22913" y="12778"/>
                    <a:pt x="23037" y="12701"/>
                  </a:cubicBezTo>
                  <a:cubicBezTo>
                    <a:pt x="23644" y="12471"/>
                    <a:pt x="24251" y="12282"/>
                    <a:pt x="24899" y="12115"/>
                  </a:cubicBezTo>
                  <a:cubicBezTo>
                    <a:pt x="25113" y="12066"/>
                    <a:pt x="25238" y="12045"/>
                    <a:pt x="25299" y="12045"/>
                  </a:cubicBezTo>
                  <a:cubicBezTo>
                    <a:pt x="25590" y="12045"/>
                    <a:pt x="24392" y="12514"/>
                    <a:pt x="24374" y="12514"/>
                  </a:cubicBezTo>
                  <a:cubicBezTo>
                    <a:pt x="24373" y="12514"/>
                    <a:pt x="24374" y="12514"/>
                    <a:pt x="24376" y="12512"/>
                  </a:cubicBezTo>
                  <a:lnTo>
                    <a:pt x="24376" y="12512"/>
                  </a:lnTo>
                  <a:cubicBezTo>
                    <a:pt x="24104" y="12617"/>
                    <a:pt x="23874" y="12722"/>
                    <a:pt x="23644" y="12847"/>
                  </a:cubicBezTo>
                  <a:cubicBezTo>
                    <a:pt x="23539" y="12889"/>
                    <a:pt x="23456" y="12931"/>
                    <a:pt x="23351" y="12994"/>
                  </a:cubicBezTo>
                  <a:cubicBezTo>
                    <a:pt x="23309" y="13015"/>
                    <a:pt x="23288" y="13056"/>
                    <a:pt x="23309" y="13098"/>
                  </a:cubicBezTo>
                  <a:cubicBezTo>
                    <a:pt x="23325" y="13145"/>
                    <a:pt x="23352" y="13169"/>
                    <a:pt x="23392" y="13169"/>
                  </a:cubicBezTo>
                  <a:cubicBezTo>
                    <a:pt x="23405" y="13169"/>
                    <a:pt x="23419" y="13166"/>
                    <a:pt x="23435" y="13161"/>
                  </a:cubicBezTo>
                  <a:cubicBezTo>
                    <a:pt x="23581" y="13119"/>
                    <a:pt x="23749" y="13056"/>
                    <a:pt x="23916" y="12994"/>
                  </a:cubicBezTo>
                  <a:cubicBezTo>
                    <a:pt x="24314" y="12826"/>
                    <a:pt x="24690" y="12659"/>
                    <a:pt x="25088" y="12512"/>
                  </a:cubicBezTo>
                  <a:cubicBezTo>
                    <a:pt x="25464" y="12345"/>
                    <a:pt x="25862" y="12240"/>
                    <a:pt x="26280" y="12199"/>
                  </a:cubicBezTo>
                  <a:lnTo>
                    <a:pt x="26280" y="12199"/>
                  </a:lnTo>
                  <a:lnTo>
                    <a:pt x="26259" y="12219"/>
                  </a:lnTo>
                  <a:cubicBezTo>
                    <a:pt x="26176" y="12282"/>
                    <a:pt x="25904" y="12429"/>
                    <a:pt x="25715" y="12554"/>
                  </a:cubicBezTo>
                  <a:lnTo>
                    <a:pt x="25653" y="12596"/>
                  </a:lnTo>
                  <a:cubicBezTo>
                    <a:pt x="25171" y="12743"/>
                    <a:pt x="24690" y="12931"/>
                    <a:pt x="24230" y="13161"/>
                  </a:cubicBezTo>
                  <a:cubicBezTo>
                    <a:pt x="24146" y="13161"/>
                    <a:pt x="24083" y="13203"/>
                    <a:pt x="24062" y="13245"/>
                  </a:cubicBezTo>
                  <a:cubicBezTo>
                    <a:pt x="23937" y="13287"/>
                    <a:pt x="23811" y="13349"/>
                    <a:pt x="23707" y="13433"/>
                  </a:cubicBezTo>
                  <a:cubicBezTo>
                    <a:pt x="23597" y="13488"/>
                    <a:pt x="23648" y="13608"/>
                    <a:pt x="23733" y="13608"/>
                  </a:cubicBezTo>
                  <a:cubicBezTo>
                    <a:pt x="23744" y="13608"/>
                    <a:pt x="23757" y="13606"/>
                    <a:pt x="23770" y="13600"/>
                  </a:cubicBezTo>
                  <a:cubicBezTo>
                    <a:pt x="24272" y="13412"/>
                    <a:pt x="24753" y="13224"/>
                    <a:pt x="25234" y="12994"/>
                  </a:cubicBezTo>
                  <a:cubicBezTo>
                    <a:pt x="25422" y="12910"/>
                    <a:pt x="25611" y="12826"/>
                    <a:pt x="25799" y="12722"/>
                  </a:cubicBezTo>
                  <a:lnTo>
                    <a:pt x="26008" y="12617"/>
                  </a:lnTo>
                  <a:cubicBezTo>
                    <a:pt x="26040" y="12601"/>
                    <a:pt x="26075" y="12594"/>
                    <a:pt x="26111" y="12594"/>
                  </a:cubicBezTo>
                  <a:cubicBezTo>
                    <a:pt x="26169" y="12594"/>
                    <a:pt x="26229" y="12612"/>
                    <a:pt x="26280" y="12638"/>
                  </a:cubicBezTo>
                  <a:cubicBezTo>
                    <a:pt x="26343" y="12680"/>
                    <a:pt x="26406" y="12743"/>
                    <a:pt x="26448" y="12826"/>
                  </a:cubicBezTo>
                  <a:cubicBezTo>
                    <a:pt x="26280" y="12952"/>
                    <a:pt x="26113" y="13056"/>
                    <a:pt x="25925" y="13140"/>
                  </a:cubicBezTo>
                  <a:cubicBezTo>
                    <a:pt x="25694" y="13224"/>
                    <a:pt x="25464" y="13328"/>
                    <a:pt x="25234" y="13433"/>
                  </a:cubicBezTo>
                  <a:cubicBezTo>
                    <a:pt x="25088" y="13496"/>
                    <a:pt x="24941" y="13559"/>
                    <a:pt x="24816" y="13642"/>
                  </a:cubicBezTo>
                  <a:cubicBezTo>
                    <a:pt x="24523" y="13768"/>
                    <a:pt x="24230" y="13893"/>
                    <a:pt x="23958" y="14040"/>
                  </a:cubicBezTo>
                  <a:cubicBezTo>
                    <a:pt x="23895" y="14061"/>
                    <a:pt x="23895" y="14124"/>
                    <a:pt x="23937" y="14165"/>
                  </a:cubicBezTo>
                  <a:cubicBezTo>
                    <a:pt x="23952" y="14196"/>
                    <a:pt x="23990" y="14215"/>
                    <a:pt x="24026" y="14215"/>
                  </a:cubicBezTo>
                  <a:cubicBezTo>
                    <a:pt x="24039" y="14215"/>
                    <a:pt x="24051" y="14213"/>
                    <a:pt x="24062" y="14207"/>
                  </a:cubicBezTo>
                  <a:lnTo>
                    <a:pt x="24669" y="13914"/>
                  </a:lnTo>
                  <a:lnTo>
                    <a:pt x="24816" y="13852"/>
                  </a:lnTo>
                  <a:cubicBezTo>
                    <a:pt x="25255" y="13663"/>
                    <a:pt x="25736" y="13496"/>
                    <a:pt x="26155" y="13245"/>
                  </a:cubicBezTo>
                  <a:lnTo>
                    <a:pt x="26197" y="13224"/>
                  </a:lnTo>
                  <a:cubicBezTo>
                    <a:pt x="26424" y="13137"/>
                    <a:pt x="26543" y="13102"/>
                    <a:pt x="26586" y="13102"/>
                  </a:cubicBezTo>
                  <a:cubicBezTo>
                    <a:pt x="26759" y="13102"/>
                    <a:pt x="25678" y="13684"/>
                    <a:pt x="25527" y="13768"/>
                  </a:cubicBezTo>
                  <a:cubicBezTo>
                    <a:pt x="25439" y="13821"/>
                    <a:pt x="25485" y="13949"/>
                    <a:pt x="25577" y="13949"/>
                  </a:cubicBezTo>
                  <a:cubicBezTo>
                    <a:pt x="25594" y="13949"/>
                    <a:pt x="25612" y="13945"/>
                    <a:pt x="25632" y="13935"/>
                  </a:cubicBezTo>
                  <a:cubicBezTo>
                    <a:pt x="26176" y="13684"/>
                    <a:pt x="26678" y="13349"/>
                    <a:pt x="27138" y="12973"/>
                  </a:cubicBezTo>
                  <a:cubicBezTo>
                    <a:pt x="27195" y="12896"/>
                    <a:pt x="27148" y="12803"/>
                    <a:pt x="27060" y="12803"/>
                  </a:cubicBezTo>
                  <a:cubicBezTo>
                    <a:pt x="27052" y="12803"/>
                    <a:pt x="27043" y="12803"/>
                    <a:pt x="27034" y="12805"/>
                  </a:cubicBezTo>
                  <a:cubicBezTo>
                    <a:pt x="26929" y="12826"/>
                    <a:pt x="26803" y="12868"/>
                    <a:pt x="26699" y="12889"/>
                  </a:cubicBezTo>
                  <a:lnTo>
                    <a:pt x="26720" y="12868"/>
                  </a:lnTo>
                  <a:cubicBezTo>
                    <a:pt x="26866" y="12743"/>
                    <a:pt x="26992" y="12617"/>
                    <a:pt x="27096" y="12471"/>
                  </a:cubicBezTo>
                  <a:cubicBezTo>
                    <a:pt x="27117" y="12450"/>
                    <a:pt x="27138" y="12450"/>
                    <a:pt x="27138" y="12429"/>
                  </a:cubicBezTo>
                  <a:cubicBezTo>
                    <a:pt x="27180" y="12345"/>
                    <a:pt x="27138" y="12282"/>
                    <a:pt x="27055" y="12282"/>
                  </a:cubicBezTo>
                  <a:cubicBezTo>
                    <a:pt x="26845" y="12301"/>
                    <a:pt x="26636" y="12338"/>
                    <a:pt x="26442" y="12376"/>
                  </a:cubicBezTo>
                  <a:lnTo>
                    <a:pt x="26442" y="12376"/>
                  </a:lnTo>
                  <a:cubicBezTo>
                    <a:pt x="26521" y="12319"/>
                    <a:pt x="26598" y="12278"/>
                    <a:pt x="26657" y="12219"/>
                  </a:cubicBezTo>
                  <a:cubicBezTo>
                    <a:pt x="26741" y="12157"/>
                    <a:pt x="26720" y="12031"/>
                    <a:pt x="26615" y="12031"/>
                  </a:cubicBezTo>
                  <a:cubicBezTo>
                    <a:pt x="26556" y="12028"/>
                    <a:pt x="26496" y="12026"/>
                    <a:pt x="26436" y="12026"/>
                  </a:cubicBezTo>
                  <a:cubicBezTo>
                    <a:pt x="26135" y="12026"/>
                    <a:pt x="25827" y="12070"/>
                    <a:pt x="25548" y="12157"/>
                  </a:cubicBezTo>
                  <a:lnTo>
                    <a:pt x="25715" y="12052"/>
                  </a:lnTo>
                  <a:cubicBezTo>
                    <a:pt x="25778" y="11989"/>
                    <a:pt x="25757" y="11864"/>
                    <a:pt x="25653" y="11864"/>
                  </a:cubicBezTo>
                  <a:cubicBezTo>
                    <a:pt x="25548" y="11864"/>
                    <a:pt x="25402" y="11885"/>
                    <a:pt x="25276" y="11906"/>
                  </a:cubicBezTo>
                  <a:cubicBezTo>
                    <a:pt x="25046" y="11927"/>
                    <a:pt x="24795" y="11968"/>
                    <a:pt x="24544" y="12031"/>
                  </a:cubicBezTo>
                  <a:lnTo>
                    <a:pt x="24648" y="11968"/>
                  </a:lnTo>
                  <a:cubicBezTo>
                    <a:pt x="24732" y="11906"/>
                    <a:pt x="24837" y="11843"/>
                    <a:pt x="24920" y="11780"/>
                  </a:cubicBezTo>
                  <a:cubicBezTo>
                    <a:pt x="25004" y="11717"/>
                    <a:pt x="24962" y="11592"/>
                    <a:pt x="24878" y="11592"/>
                  </a:cubicBezTo>
                  <a:cubicBezTo>
                    <a:pt x="24842" y="11590"/>
                    <a:pt x="24806" y="11590"/>
                    <a:pt x="24769" y="11590"/>
                  </a:cubicBezTo>
                  <a:cubicBezTo>
                    <a:pt x="23645" y="11590"/>
                    <a:pt x="22687" y="12202"/>
                    <a:pt x="21573" y="12324"/>
                  </a:cubicBezTo>
                  <a:cubicBezTo>
                    <a:pt x="21782" y="12282"/>
                    <a:pt x="21991" y="12199"/>
                    <a:pt x="22179" y="12115"/>
                  </a:cubicBezTo>
                  <a:cubicBezTo>
                    <a:pt x="22389" y="12010"/>
                    <a:pt x="22598" y="11885"/>
                    <a:pt x="22786" y="11759"/>
                  </a:cubicBezTo>
                  <a:cubicBezTo>
                    <a:pt x="23163" y="11550"/>
                    <a:pt x="23498" y="11278"/>
                    <a:pt x="23811" y="10985"/>
                  </a:cubicBezTo>
                  <a:cubicBezTo>
                    <a:pt x="23869" y="10909"/>
                    <a:pt x="23821" y="10815"/>
                    <a:pt x="23733" y="10815"/>
                  </a:cubicBezTo>
                  <a:cubicBezTo>
                    <a:pt x="23725" y="10815"/>
                    <a:pt x="23716" y="10816"/>
                    <a:pt x="23707" y="10818"/>
                  </a:cubicBezTo>
                  <a:cubicBezTo>
                    <a:pt x="23288" y="10880"/>
                    <a:pt x="22870" y="10964"/>
                    <a:pt x="22430" y="11069"/>
                  </a:cubicBezTo>
                  <a:cubicBezTo>
                    <a:pt x="22137" y="11152"/>
                    <a:pt x="21845" y="11215"/>
                    <a:pt x="21573" y="11320"/>
                  </a:cubicBezTo>
                  <a:cubicBezTo>
                    <a:pt x="21677" y="11278"/>
                    <a:pt x="21782" y="11215"/>
                    <a:pt x="21886" y="11173"/>
                  </a:cubicBezTo>
                  <a:cubicBezTo>
                    <a:pt x="22179" y="11027"/>
                    <a:pt x="22451" y="10859"/>
                    <a:pt x="22681" y="10629"/>
                  </a:cubicBezTo>
                  <a:cubicBezTo>
                    <a:pt x="22723" y="10567"/>
                    <a:pt x="22681" y="10462"/>
                    <a:pt x="22598" y="10462"/>
                  </a:cubicBezTo>
                  <a:cubicBezTo>
                    <a:pt x="22504" y="10451"/>
                    <a:pt x="22404" y="10446"/>
                    <a:pt x="22305" y="10446"/>
                  </a:cubicBezTo>
                  <a:cubicBezTo>
                    <a:pt x="22205" y="10446"/>
                    <a:pt x="22106" y="10451"/>
                    <a:pt x="22012" y="10462"/>
                  </a:cubicBezTo>
                  <a:cubicBezTo>
                    <a:pt x="21677" y="10483"/>
                    <a:pt x="21342" y="10567"/>
                    <a:pt x="21029" y="10650"/>
                  </a:cubicBezTo>
                  <a:cubicBezTo>
                    <a:pt x="21154" y="10587"/>
                    <a:pt x="21280" y="10504"/>
                    <a:pt x="21426" y="10441"/>
                  </a:cubicBezTo>
                  <a:cubicBezTo>
                    <a:pt x="21614" y="10336"/>
                    <a:pt x="21782" y="10232"/>
                    <a:pt x="21949" y="10106"/>
                  </a:cubicBezTo>
                  <a:cubicBezTo>
                    <a:pt x="22033" y="10043"/>
                    <a:pt x="22012" y="9918"/>
                    <a:pt x="21907" y="9918"/>
                  </a:cubicBezTo>
                  <a:cubicBezTo>
                    <a:pt x="20945" y="9939"/>
                    <a:pt x="20003" y="10127"/>
                    <a:pt x="19124" y="10483"/>
                  </a:cubicBezTo>
                  <a:cubicBezTo>
                    <a:pt x="18999" y="10525"/>
                    <a:pt x="18308" y="10776"/>
                    <a:pt x="18078" y="10818"/>
                  </a:cubicBezTo>
                  <a:cubicBezTo>
                    <a:pt x="18016" y="10818"/>
                    <a:pt x="17974" y="10818"/>
                    <a:pt x="18016" y="10797"/>
                  </a:cubicBezTo>
                  <a:cubicBezTo>
                    <a:pt x="18078" y="10713"/>
                    <a:pt x="18162" y="10671"/>
                    <a:pt x="18267" y="10608"/>
                  </a:cubicBezTo>
                  <a:cubicBezTo>
                    <a:pt x="18664" y="10378"/>
                    <a:pt x="19166" y="10253"/>
                    <a:pt x="19585" y="10022"/>
                  </a:cubicBezTo>
                  <a:lnTo>
                    <a:pt x="19606" y="10022"/>
                  </a:lnTo>
                  <a:cubicBezTo>
                    <a:pt x="19702" y="9964"/>
                    <a:pt x="19638" y="9853"/>
                    <a:pt x="19545" y="9853"/>
                  </a:cubicBezTo>
                  <a:cubicBezTo>
                    <a:pt x="19538" y="9853"/>
                    <a:pt x="19530" y="9854"/>
                    <a:pt x="19522" y="9855"/>
                  </a:cubicBezTo>
                  <a:cubicBezTo>
                    <a:pt x="19041" y="9939"/>
                    <a:pt x="18580" y="10043"/>
                    <a:pt x="18120" y="10169"/>
                  </a:cubicBezTo>
                  <a:lnTo>
                    <a:pt x="17911" y="10232"/>
                  </a:lnTo>
                  <a:cubicBezTo>
                    <a:pt x="17555" y="10315"/>
                    <a:pt x="17325" y="10378"/>
                    <a:pt x="17179" y="10420"/>
                  </a:cubicBezTo>
                  <a:cubicBezTo>
                    <a:pt x="17104" y="10435"/>
                    <a:pt x="17059" y="10442"/>
                    <a:pt x="17037" y="10442"/>
                  </a:cubicBezTo>
                  <a:cubicBezTo>
                    <a:pt x="16997" y="10442"/>
                    <a:pt x="17035" y="10419"/>
                    <a:pt x="17116" y="10378"/>
                  </a:cubicBezTo>
                  <a:cubicBezTo>
                    <a:pt x="17262" y="10336"/>
                    <a:pt x="17430" y="10253"/>
                    <a:pt x="17597" y="10211"/>
                  </a:cubicBezTo>
                  <a:lnTo>
                    <a:pt x="17764" y="10148"/>
                  </a:lnTo>
                  <a:cubicBezTo>
                    <a:pt x="17911" y="10085"/>
                    <a:pt x="18078" y="10043"/>
                    <a:pt x="18225" y="9960"/>
                  </a:cubicBezTo>
                  <a:cubicBezTo>
                    <a:pt x="18497" y="9855"/>
                    <a:pt x="18748" y="9646"/>
                    <a:pt x="18936" y="9374"/>
                  </a:cubicBezTo>
                  <a:cubicBezTo>
                    <a:pt x="18978" y="9311"/>
                    <a:pt x="18915" y="9248"/>
                    <a:pt x="18852" y="9248"/>
                  </a:cubicBezTo>
                  <a:lnTo>
                    <a:pt x="18832" y="9248"/>
                  </a:lnTo>
                  <a:cubicBezTo>
                    <a:pt x="18560" y="9269"/>
                    <a:pt x="18288" y="9332"/>
                    <a:pt x="18036" y="9395"/>
                  </a:cubicBezTo>
                  <a:cubicBezTo>
                    <a:pt x="17848" y="9437"/>
                    <a:pt x="17660" y="9499"/>
                    <a:pt x="17472" y="9541"/>
                  </a:cubicBezTo>
                  <a:cubicBezTo>
                    <a:pt x="17011" y="9688"/>
                    <a:pt x="16530" y="9792"/>
                    <a:pt x="16049" y="9876"/>
                  </a:cubicBezTo>
                  <a:lnTo>
                    <a:pt x="16028" y="9876"/>
                  </a:lnTo>
                  <a:cubicBezTo>
                    <a:pt x="16174" y="9771"/>
                    <a:pt x="16342" y="9709"/>
                    <a:pt x="16509" y="9667"/>
                  </a:cubicBezTo>
                  <a:cubicBezTo>
                    <a:pt x="16676" y="9583"/>
                    <a:pt x="16844" y="9541"/>
                    <a:pt x="17011" y="9478"/>
                  </a:cubicBezTo>
                  <a:cubicBezTo>
                    <a:pt x="17179" y="9416"/>
                    <a:pt x="17346" y="9332"/>
                    <a:pt x="17513" y="9248"/>
                  </a:cubicBezTo>
                  <a:cubicBezTo>
                    <a:pt x="17723" y="9144"/>
                    <a:pt x="17890" y="8976"/>
                    <a:pt x="18057" y="8809"/>
                  </a:cubicBezTo>
                  <a:cubicBezTo>
                    <a:pt x="18078" y="8767"/>
                    <a:pt x="18078" y="8704"/>
                    <a:pt x="18057" y="8683"/>
                  </a:cubicBezTo>
                  <a:cubicBezTo>
                    <a:pt x="18016" y="8642"/>
                    <a:pt x="17995" y="8642"/>
                    <a:pt x="17953" y="8642"/>
                  </a:cubicBezTo>
                  <a:cubicBezTo>
                    <a:pt x="17806" y="8683"/>
                    <a:pt x="17639" y="8725"/>
                    <a:pt x="17492" y="8788"/>
                  </a:cubicBezTo>
                  <a:cubicBezTo>
                    <a:pt x="16948" y="8976"/>
                    <a:pt x="16404" y="9186"/>
                    <a:pt x="15819" y="9332"/>
                  </a:cubicBezTo>
                  <a:cubicBezTo>
                    <a:pt x="15641" y="9382"/>
                    <a:pt x="15531" y="9403"/>
                    <a:pt x="15470" y="9403"/>
                  </a:cubicBezTo>
                  <a:cubicBezTo>
                    <a:pt x="15353" y="9403"/>
                    <a:pt x="15422" y="9324"/>
                    <a:pt x="15547" y="9227"/>
                  </a:cubicBezTo>
                  <a:cubicBezTo>
                    <a:pt x="15651" y="9144"/>
                    <a:pt x="15798" y="9060"/>
                    <a:pt x="15902" y="8997"/>
                  </a:cubicBezTo>
                  <a:lnTo>
                    <a:pt x="16132" y="8872"/>
                  </a:lnTo>
                  <a:cubicBezTo>
                    <a:pt x="16383" y="8746"/>
                    <a:pt x="16614" y="8600"/>
                    <a:pt x="16844" y="8495"/>
                  </a:cubicBezTo>
                  <a:lnTo>
                    <a:pt x="16928" y="8432"/>
                  </a:lnTo>
                  <a:cubicBezTo>
                    <a:pt x="17137" y="8307"/>
                    <a:pt x="17325" y="8181"/>
                    <a:pt x="17513" y="8035"/>
                  </a:cubicBezTo>
                  <a:cubicBezTo>
                    <a:pt x="17576" y="7993"/>
                    <a:pt x="17555" y="7867"/>
                    <a:pt x="17451" y="7846"/>
                  </a:cubicBezTo>
                  <a:cubicBezTo>
                    <a:pt x="17426" y="7846"/>
                    <a:pt x="17402" y="7845"/>
                    <a:pt x="17379" y="7845"/>
                  </a:cubicBezTo>
                  <a:cubicBezTo>
                    <a:pt x="16699" y="7845"/>
                    <a:pt x="16131" y="8128"/>
                    <a:pt x="15505" y="8390"/>
                  </a:cubicBezTo>
                  <a:cubicBezTo>
                    <a:pt x="15379" y="8453"/>
                    <a:pt x="15295" y="8474"/>
                    <a:pt x="15212" y="8516"/>
                  </a:cubicBezTo>
                  <a:cubicBezTo>
                    <a:pt x="15107" y="8558"/>
                    <a:pt x="15003" y="8579"/>
                    <a:pt x="14877" y="8579"/>
                  </a:cubicBezTo>
                  <a:cubicBezTo>
                    <a:pt x="14731" y="8537"/>
                    <a:pt x="15065" y="8223"/>
                    <a:pt x="15442" y="8056"/>
                  </a:cubicBezTo>
                  <a:cubicBezTo>
                    <a:pt x="15735" y="7909"/>
                    <a:pt x="16028" y="7721"/>
                    <a:pt x="16300" y="7512"/>
                  </a:cubicBezTo>
                  <a:cubicBezTo>
                    <a:pt x="16383" y="7449"/>
                    <a:pt x="16300" y="7344"/>
                    <a:pt x="16237" y="7344"/>
                  </a:cubicBezTo>
                  <a:cubicBezTo>
                    <a:pt x="16096" y="7321"/>
                    <a:pt x="15957" y="7309"/>
                    <a:pt x="15820" y="7309"/>
                  </a:cubicBezTo>
                  <a:cubicBezTo>
                    <a:pt x="15591" y="7309"/>
                    <a:pt x="15363" y="7342"/>
                    <a:pt x="15128" y="7407"/>
                  </a:cubicBezTo>
                  <a:cubicBezTo>
                    <a:pt x="14877" y="7470"/>
                    <a:pt x="14647" y="7554"/>
                    <a:pt x="14396" y="7658"/>
                  </a:cubicBezTo>
                  <a:cubicBezTo>
                    <a:pt x="14233" y="7719"/>
                    <a:pt x="13434" y="7820"/>
                    <a:pt x="13335" y="7883"/>
                  </a:cubicBezTo>
                  <a:lnTo>
                    <a:pt x="13335" y="7883"/>
                  </a:lnTo>
                  <a:cubicBezTo>
                    <a:pt x="13899" y="7449"/>
                    <a:pt x="14586" y="7405"/>
                    <a:pt x="15003" y="6800"/>
                  </a:cubicBezTo>
                  <a:cubicBezTo>
                    <a:pt x="15044" y="6737"/>
                    <a:pt x="15003" y="6654"/>
                    <a:pt x="14919" y="6633"/>
                  </a:cubicBezTo>
                  <a:cubicBezTo>
                    <a:pt x="14228" y="6737"/>
                    <a:pt x="13538" y="6947"/>
                    <a:pt x="12910" y="7281"/>
                  </a:cubicBezTo>
                  <a:cubicBezTo>
                    <a:pt x="12701" y="7365"/>
                    <a:pt x="12492" y="7449"/>
                    <a:pt x="12262" y="7533"/>
                  </a:cubicBezTo>
                  <a:cubicBezTo>
                    <a:pt x="12115" y="7595"/>
                    <a:pt x="11948" y="7637"/>
                    <a:pt x="11801" y="7658"/>
                  </a:cubicBezTo>
                  <a:cubicBezTo>
                    <a:pt x="11738" y="7679"/>
                    <a:pt x="11676" y="7679"/>
                    <a:pt x="11592" y="7700"/>
                  </a:cubicBezTo>
                  <a:cubicBezTo>
                    <a:pt x="11529" y="7700"/>
                    <a:pt x="11404" y="7721"/>
                    <a:pt x="11320" y="7721"/>
                  </a:cubicBezTo>
                  <a:cubicBezTo>
                    <a:pt x="11383" y="7700"/>
                    <a:pt x="11425" y="7679"/>
                    <a:pt x="11487" y="7637"/>
                  </a:cubicBezTo>
                  <a:cubicBezTo>
                    <a:pt x="11843" y="7449"/>
                    <a:pt x="12575" y="7030"/>
                    <a:pt x="12617" y="7009"/>
                  </a:cubicBezTo>
                  <a:cubicBezTo>
                    <a:pt x="12701" y="6968"/>
                    <a:pt x="12785" y="6926"/>
                    <a:pt x="12868" y="6884"/>
                  </a:cubicBezTo>
                  <a:cubicBezTo>
                    <a:pt x="13036" y="6800"/>
                    <a:pt x="13203" y="6696"/>
                    <a:pt x="13350" y="6591"/>
                  </a:cubicBezTo>
                  <a:cubicBezTo>
                    <a:pt x="13412" y="6549"/>
                    <a:pt x="13454" y="6507"/>
                    <a:pt x="13517" y="6465"/>
                  </a:cubicBezTo>
                  <a:cubicBezTo>
                    <a:pt x="13575" y="6407"/>
                    <a:pt x="13526" y="6296"/>
                    <a:pt x="13435" y="6296"/>
                  </a:cubicBezTo>
                  <a:cubicBezTo>
                    <a:pt x="13428" y="6296"/>
                    <a:pt x="13420" y="6297"/>
                    <a:pt x="13412" y="6298"/>
                  </a:cubicBezTo>
                  <a:cubicBezTo>
                    <a:pt x="13224" y="6340"/>
                    <a:pt x="13015" y="6382"/>
                    <a:pt x="12826" y="6424"/>
                  </a:cubicBezTo>
                  <a:cubicBezTo>
                    <a:pt x="13119" y="6256"/>
                    <a:pt x="13350" y="6026"/>
                    <a:pt x="13538" y="5733"/>
                  </a:cubicBezTo>
                  <a:cubicBezTo>
                    <a:pt x="13559" y="5670"/>
                    <a:pt x="13517" y="5608"/>
                    <a:pt x="13454" y="5587"/>
                  </a:cubicBezTo>
                  <a:cubicBezTo>
                    <a:pt x="13119" y="5629"/>
                    <a:pt x="12785" y="5712"/>
                    <a:pt x="12471" y="5838"/>
                  </a:cubicBezTo>
                  <a:cubicBezTo>
                    <a:pt x="12241" y="5921"/>
                    <a:pt x="12031" y="6026"/>
                    <a:pt x="11801" y="6131"/>
                  </a:cubicBezTo>
                  <a:cubicBezTo>
                    <a:pt x="11404" y="6319"/>
                    <a:pt x="11027" y="6507"/>
                    <a:pt x="10629" y="6654"/>
                  </a:cubicBezTo>
                  <a:cubicBezTo>
                    <a:pt x="10496" y="6698"/>
                    <a:pt x="10421" y="6717"/>
                    <a:pt x="10389" y="6717"/>
                  </a:cubicBezTo>
                  <a:cubicBezTo>
                    <a:pt x="10287" y="6717"/>
                    <a:pt x="10640" y="6521"/>
                    <a:pt x="10943" y="6361"/>
                  </a:cubicBezTo>
                  <a:cubicBezTo>
                    <a:pt x="11111" y="6277"/>
                    <a:pt x="11278" y="6193"/>
                    <a:pt x="11320" y="6173"/>
                  </a:cubicBezTo>
                  <a:cubicBezTo>
                    <a:pt x="11446" y="6110"/>
                    <a:pt x="11571" y="6047"/>
                    <a:pt x="11676" y="5963"/>
                  </a:cubicBezTo>
                  <a:cubicBezTo>
                    <a:pt x="12010" y="5796"/>
                    <a:pt x="12345" y="5566"/>
                    <a:pt x="12638" y="5336"/>
                  </a:cubicBezTo>
                  <a:cubicBezTo>
                    <a:pt x="12716" y="5278"/>
                    <a:pt x="12650" y="5166"/>
                    <a:pt x="12573" y="5166"/>
                  </a:cubicBezTo>
                  <a:cubicBezTo>
                    <a:pt x="12567" y="5166"/>
                    <a:pt x="12561" y="5167"/>
                    <a:pt x="12554" y="5168"/>
                  </a:cubicBezTo>
                  <a:cubicBezTo>
                    <a:pt x="12052" y="5294"/>
                    <a:pt x="11592" y="5461"/>
                    <a:pt x="11132" y="5649"/>
                  </a:cubicBezTo>
                  <a:cubicBezTo>
                    <a:pt x="11320" y="5503"/>
                    <a:pt x="11466" y="5336"/>
                    <a:pt x="11613" y="5126"/>
                  </a:cubicBezTo>
                  <a:cubicBezTo>
                    <a:pt x="11655" y="5064"/>
                    <a:pt x="11592" y="4980"/>
                    <a:pt x="11529" y="4980"/>
                  </a:cubicBezTo>
                  <a:cubicBezTo>
                    <a:pt x="11404" y="4980"/>
                    <a:pt x="11278" y="5022"/>
                    <a:pt x="11153" y="5043"/>
                  </a:cubicBezTo>
                  <a:cubicBezTo>
                    <a:pt x="10567" y="5168"/>
                    <a:pt x="9981" y="5336"/>
                    <a:pt x="9395" y="5524"/>
                  </a:cubicBezTo>
                  <a:cubicBezTo>
                    <a:pt x="9897" y="5336"/>
                    <a:pt x="10357" y="5022"/>
                    <a:pt x="10734" y="4624"/>
                  </a:cubicBezTo>
                  <a:cubicBezTo>
                    <a:pt x="10792" y="4566"/>
                    <a:pt x="10725" y="4454"/>
                    <a:pt x="10648" y="4454"/>
                  </a:cubicBezTo>
                  <a:cubicBezTo>
                    <a:pt x="10642" y="4454"/>
                    <a:pt x="10636" y="4455"/>
                    <a:pt x="10629" y="4457"/>
                  </a:cubicBezTo>
                  <a:cubicBezTo>
                    <a:pt x="10420" y="4520"/>
                    <a:pt x="10232" y="4582"/>
                    <a:pt x="10044" y="4645"/>
                  </a:cubicBezTo>
                  <a:cubicBezTo>
                    <a:pt x="10190" y="4541"/>
                    <a:pt x="10337" y="4415"/>
                    <a:pt x="10462" y="4289"/>
                  </a:cubicBezTo>
                  <a:cubicBezTo>
                    <a:pt x="10519" y="4213"/>
                    <a:pt x="10472" y="4119"/>
                    <a:pt x="10384" y="4119"/>
                  </a:cubicBezTo>
                  <a:cubicBezTo>
                    <a:pt x="10376" y="4119"/>
                    <a:pt x="10367" y="4120"/>
                    <a:pt x="10357" y="4122"/>
                  </a:cubicBezTo>
                  <a:cubicBezTo>
                    <a:pt x="9416" y="4394"/>
                    <a:pt x="8558" y="4854"/>
                    <a:pt x="7616" y="5168"/>
                  </a:cubicBezTo>
                  <a:cubicBezTo>
                    <a:pt x="8181" y="4938"/>
                    <a:pt x="8705" y="4645"/>
                    <a:pt x="9207" y="4310"/>
                  </a:cubicBezTo>
                  <a:lnTo>
                    <a:pt x="9479" y="4122"/>
                  </a:lnTo>
                  <a:cubicBezTo>
                    <a:pt x="9500" y="4101"/>
                    <a:pt x="9521" y="4101"/>
                    <a:pt x="9521" y="4080"/>
                  </a:cubicBezTo>
                  <a:cubicBezTo>
                    <a:pt x="9541" y="3996"/>
                    <a:pt x="9479" y="3934"/>
                    <a:pt x="9416" y="3934"/>
                  </a:cubicBezTo>
                  <a:cubicBezTo>
                    <a:pt x="8997" y="4017"/>
                    <a:pt x="8579" y="4143"/>
                    <a:pt x="8181" y="4310"/>
                  </a:cubicBezTo>
                  <a:cubicBezTo>
                    <a:pt x="7909" y="4415"/>
                    <a:pt x="7637" y="4520"/>
                    <a:pt x="7344" y="4624"/>
                  </a:cubicBezTo>
                  <a:cubicBezTo>
                    <a:pt x="7219" y="4666"/>
                    <a:pt x="7093" y="4708"/>
                    <a:pt x="6947" y="4750"/>
                  </a:cubicBezTo>
                  <a:cubicBezTo>
                    <a:pt x="6806" y="4790"/>
                    <a:pt x="6730" y="4807"/>
                    <a:pt x="6703" y="4807"/>
                  </a:cubicBezTo>
                  <a:cubicBezTo>
                    <a:pt x="6619" y="4807"/>
                    <a:pt x="7016" y="4637"/>
                    <a:pt x="7365" y="4478"/>
                  </a:cubicBezTo>
                  <a:lnTo>
                    <a:pt x="7449" y="4457"/>
                  </a:lnTo>
                  <a:lnTo>
                    <a:pt x="7826" y="4310"/>
                  </a:lnTo>
                  <a:cubicBezTo>
                    <a:pt x="8223" y="4143"/>
                    <a:pt x="8600" y="3913"/>
                    <a:pt x="8977" y="3683"/>
                  </a:cubicBezTo>
                  <a:cubicBezTo>
                    <a:pt x="9035" y="3624"/>
                    <a:pt x="9021" y="3492"/>
                    <a:pt x="8933" y="3492"/>
                  </a:cubicBezTo>
                  <a:cubicBezTo>
                    <a:pt x="8927" y="3492"/>
                    <a:pt x="8921" y="3493"/>
                    <a:pt x="8914" y="3494"/>
                  </a:cubicBezTo>
                  <a:lnTo>
                    <a:pt x="8872" y="3494"/>
                  </a:lnTo>
                  <a:cubicBezTo>
                    <a:pt x="8035" y="3557"/>
                    <a:pt x="7282" y="3871"/>
                    <a:pt x="6487" y="4122"/>
                  </a:cubicBezTo>
                  <a:cubicBezTo>
                    <a:pt x="6324" y="4176"/>
                    <a:pt x="6161" y="4230"/>
                    <a:pt x="5999" y="4271"/>
                  </a:cubicBezTo>
                  <a:lnTo>
                    <a:pt x="5999" y="4271"/>
                  </a:lnTo>
                  <a:cubicBezTo>
                    <a:pt x="6092" y="4243"/>
                    <a:pt x="6178" y="4197"/>
                    <a:pt x="6277" y="4164"/>
                  </a:cubicBezTo>
                  <a:cubicBezTo>
                    <a:pt x="6466" y="4059"/>
                    <a:pt x="6654" y="3976"/>
                    <a:pt x="6842" y="3871"/>
                  </a:cubicBezTo>
                  <a:cubicBezTo>
                    <a:pt x="7114" y="3704"/>
                    <a:pt x="7365" y="3515"/>
                    <a:pt x="7596" y="3306"/>
                  </a:cubicBezTo>
                  <a:cubicBezTo>
                    <a:pt x="7653" y="3230"/>
                    <a:pt x="7606" y="3136"/>
                    <a:pt x="7517" y="3136"/>
                  </a:cubicBezTo>
                  <a:cubicBezTo>
                    <a:pt x="7509" y="3136"/>
                    <a:pt x="7500" y="3137"/>
                    <a:pt x="7491" y="3139"/>
                  </a:cubicBezTo>
                  <a:cubicBezTo>
                    <a:pt x="6780" y="3306"/>
                    <a:pt x="6131" y="3620"/>
                    <a:pt x="5440" y="3829"/>
                  </a:cubicBezTo>
                  <a:cubicBezTo>
                    <a:pt x="5192" y="3907"/>
                    <a:pt x="5068" y="3937"/>
                    <a:pt x="5026" y="3937"/>
                  </a:cubicBezTo>
                  <a:cubicBezTo>
                    <a:pt x="4889" y="3937"/>
                    <a:pt x="5637" y="3610"/>
                    <a:pt x="5733" y="3578"/>
                  </a:cubicBezTo>
                  <a:lnTo>
                    <a:pt x="5901" y="3494"/>
                  </a:lnTo>
                  <a:cubicBezTo>
                    <a:pt x="6131" y="3390"/>
                    <a:pt x="6340" y="3264"/>
                    <a:pt x="6528" y="3139"/>
                  </a:cubicBezTo>
                  <a:cubicBezTo>
                    <a:pt x="6612" y="3097"/>
                    <a:pt x="6696" y="3034"/>
                    <a:pt x="6780" y="2971"/>
                  </a:cubicBezTo>
                  <a:cubicBezTo>
                    <a:pt x="6871" y="2916"/>
                    <a:pt x="6834" y="2796"/>
                    <a:pt x="6753" y="2796"/>
                  </a:cubicBezTo>
                  <a:cubicBezTo>
                    <a:pt x="6742" y="2796"/>
                    <a:pt x="6730" y="2799"/>
                    <a:pt x="6717" y="2804"/>
                  </a:cubicBezTo>
                  <a:cubicBezTo>
                    <a:pt x="6403" y="2867"/>
                    <a:pt x="6110" y="2971"/>
                    <a:pt x="5817" y="3118"/>
                  </a:cubicBezTo>
                  <a:cubicBezTo>
                    <a:pt x="5613" y="3196"/>
                    <a:pt x="4788" y="3556"/>
                    <a:pt x="4711" y="3556"/>
                  </a:cubicBezTo>
                  <a:cubicBezTo>
                    <a:pt x="4685" y="3556"/>
                    <a:pt x="4744" y="3516"/>
                    <a:pt x="4938" y="3411"/>
                  </a:cubicBezTo>
                  <a:cubicBezTo>
                    <a:pt x="5482" y="3097"/>
                    <a:pt x="6005" y="2867"/>
                    <a:pt x="6424" y="2406"/>
                  </a:cubicBezTo>
                  <a:cubicBezTo>
                    <a:pt x="6487" y="2344"/>
                    <a:pt x="6549" y="2260"/>
                    <a:pt x="6612" y="2197"/>
                  </a:cubicBezTo>
                  <a:cubicBezTo>
                    <a:pt x="6612" y="2176"/>
                    <a:pt x="6633" y="2176"/>
                    <a:pt x="6654" y="2155"/>
                  </a:cubicBezTo>
                  <a:cubicBezTo>
                    <a:pt x="6691" y="2080"/>
                    <a:pt x="6628" y="2005"/>
                    <a:pt x="6555" y="2005"/>
                  </a:cubicBezTo>
                  <a:cubicBezTo>
                    <a:pt x="6546" y="2005"/>
                    <a:pt x="6537" y="2007"/>
                    <a:pt x="6528" y="2009"/>
                  </a:cubicBezTo>
                  <a:cubicBezTo>
                    <a:pt x="6068" y="2113"/>
                    <a:pt x="5608" y="2281"/>
                    <a:pt x="5189" y="2511"/>
                  </a:cubicBezTo>
                  <a:cubicBezTo>
                    <a:pt x="4917" y="2636"/>
                    <a:pt x="4687" y="2762"/>
                    <a:pt x="4394" y="2867"/>
                  </a:cubicBezTo>
                  <a:cubicBezTo>
                    <a:pt x="4244" y="2931"/>
                    <a:pt x="4171" y="2957"/>
                    <a:pt x="4150" y="2957"/>
                  </a:cubicBezTo>
                  <a:cubicBezTo>
                    <a:pt x="4090" y="2957"/>
                    <a:pt x="4469" y="2740"/>
                    <a:pt x="4687" y="2616"/>
                  </a:cubicBezTo>
                  <a:lnTo>
                    <a:pt x="4855" y="2532"/>
                  </a:lnTo>
                  <a:cubicBezTo>
                    <a:pt x="5231" y="2364"/>
                    <a:pt x="5566" y="2155"/>
                    <a:pt x="5901" y="1925"/>
                  </a:cubicBezTo>
                  <a:cubicBezTo>
                    <a:pt x="5974" y="1870"/>
                    <a:pt x="5951" y="1750"/>
                    <a:pt x="5859" y="1750"/>
                  </a:cubicBezTo>
                  <a:cubicBezTo>
                    <a:pt x="5846" y="1750"/>
                    <a:pt x="5832" y="1753"/>
                    <a:pt x="5817" y="1758"/>
                  </a:cubicBezTo>
                  <a:cubicBezTo>
                    <a:pt x="5399" y="1841"/>
                    <a:pt x="4980" y="1967"/>
                    <a:pt x="4583" y="2134"/>
                  </a:cubicBezTo>
                  <a:cubicBezTo>
                    <a:pt x="4171" y="2278"/>
                    <a:pt x="3232" y="2423"/>
                    <a:pt x="2883" y="2666"/>
                  </a:cubicBezTo>
                  <a:lnTo>
                    <a:pt x="2883" y="2666"/>
                  </a:lnTo>
                  <a:cubicBezTo>
                    <a:pt x="3109" y="2504"/>
                    <a:pt x="3355" y="2361"/>
                    <a:pt x="3620" y="2239"/>
                  </a:cubicBezTo>
                  <a:cubicBezTo>
                    <a:pt x="3850" y="2113"/>
                    <a:pt x="4101" y="2009"/>
                    <a:pt x="4331" y="1883"/>
                  </a:cubicBezTo>
                  <a:cubicBezTo>
                    <a:pt x="4583" y="1758"/>
                    <a:pt x="4834" y="1590"/>
                    <a:pt x="5043" y="1381"/>
                  </a:cubicBezTo>
                  <a:cubicBezTo>
                    <a:pt x="5097" y="1327"/>
                    <a:pt x="5058" y="1226"/>
                    <a:pt x="4992" y="1226"/>
                  </a:cubicBezTo>
                  <a:cubicBezTo>
                    <a:pt x="4982" y="1226"/>
                    <a:pt x="4971" y="1229"/>
                    <a:pt x="4959" y="1235"/>
                  </a:cubicBezTo>
                  <a:cubicBezTo>
                    <a:pt x="4583" y="1318"/>
                    <a:pt x="4206" y="1465"/>
                    <a:pt x="3829" y="1611"/>
                  </a:cubicBezTo>
                  <a:cubicBezTo>
                    <a:pt x="3721" y="1658"/>
                    <a:pt x="2862" y="2000"/>
                    <a:pt x="2737" y="2000"/>
                  </a:cubicBezTo>
                  <a:cubicBezTo>
                    <a:pt x="2693" y="2000"/>
                    <a:pt x="2742" y="1957"/>
                    <a:pt x="2951" y="1841"/>
                  </a:cubicBezTo>
                  <a:cubicBezTo>
                    <a:pt x="3285" y="1674"/>
                    <a:pt x="3620" y="1528"/>
                    <a:pt x="3934" y="1381"/>
                  </a:cubicBezTo>
                  <a:cubicBezTo>
                    <a:pt x="4143" y="1276"/>
                    <a:pt x="4331" y="1172"/>
                    <a:pt x="4499" y="1025"/>
                  </a:cubicBezTo>
                  <a:cubicBezTo>
                    <a:pt x="4562" y="983"/>
                    <a:pt x="4645" y="921"/>
                    <a:pt x="4708" y="858"/>
                  </a:cubicBezTo>
                  <a:cubicBezTo>
                    <a:pt x="4762" y="804"/>
                    <a:pt x="4723" y="703"/>
                    <a:pt x="4644" y="703"/>
                  </a:cubicBezTo>
                  <a:cubicBezTo>
                    <a:pt x="4632" y="703"/>
                    <a:pt x="4618" y="706"/>
                    <a:pt x="4603" y="711"/>
                  </a:cubicBezTo>
                  <a:cubicBezTo>
                    <a:pt x="3662" y="921"/>
                    <a:pt x="2804" y="1360"/>
                    <a:pt x="1883" y="1611"/>
                  </a:cubicBezTo>
                  <a:cubicBezTo>
                    <a:pt x="2616" y="1381"/>
                    <a:pt x="3327" y="1046"/>
                    <a:pt x="3976" y="628"/>
                  </a:cubicBezTo>
                  <a:cubicBezTo>
                    <a:pt x="4059" y="565"/>
                    <a:pt x="4039" y="439"/>
                    <a:pt x="3934" y="439"/>
                  </a:cubicBezTo>
                  <a:lnTo>
                    <a:pt x="3892" y="439"/>
                  </a:lnTo>
                  <a:cubicBezTo>
                    <a:pt x="3495" y="502"/>
                    <a:pt x="3097" y="607"/>
                    <a:pt x="2699" y="732"/>
                  </a:cubicBezTo>
                  <a:cubicBezTo>
                    <a:pt x="2825" y="670"/>
                    <a:pt x="2930" y="628"/>
                    <a:pt x="3097" y="544"/>
                  </a:cubicBezTo>
                  <a:cubicBezTo>
                    <a:pt x="3195" y="485"/>
                    <a:pt x="3128" y="354"/>
                    <a:pt x="3034" y="354"/>
                  </a:cubicBezTo>
                  <a:cubicBezTo>
                    <a:pt x="3027" y="354"/>
                    <a:pt x="3020" y="354"/>
                    <a:pt x="3013" y="356"/>
                  </a:cubicBezTo>
                  <a:lnTo>
                    <a:pt x="2386" y="523"/>
                  </a:lnTo>
                  <a:lnTo>
                    <a:pt x="1800" y="670"/>
                  </a:lnTo>
                  <a:cubicBezTo>
                    <a:pt x="2176" y="523"/>
                    <a:pt x="2553" y="356"/>
                    <a:pt x="2930" y="188"/>
                  </a:cubicBezTo>
                  <a:cubicBezTo>
                    <a:pt x="2951" y="167"/>
                    <a:pt x="2971" y="147"/>
                    <a:pt x="2971" y="105"/>
                  </a:cubicBezTo>
                  <a:cubicBezTo>
                    <a:pt x="2971" y="84"/>
                    <a:pt x="2971" y="63"/>
                    <a:pt x="2951" y="42"/>
                  </a:cubicBezTo>
                  <a:cubicBezTo>
                    <a:pt x="2930" y="21"/>
                    <a:pt x="2888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79"/>
            <p:cNvSpPr/>
            <p:nvPr/>
          </p:nvSpPr>
          <p:spPr>
            <a:xfrm>
              <a:off x="2351614" y="3107716"/>
              <a:ext cx="158525" cy="137075"/>
            </a:xfrm>
            <a:custGeom>
              <a:rect b="b" l="l" r="r" t="t"/>
              <a:pathLst>
                <a:path extrusionOk="0" h="5483" w="6341">
                  <a:moveTo>
                    <a:pt x="210" y="1"/>
                  </a:moveTo>
                  <a:lnTo>
                    <a:pt x="210" y="85"/>
                  </a:lnTo>
                  <a:cubicBezTo>
                    <a:pt x="252" y="398"/>
                    <a:pt x="210" y="712"/>
                    <a:pt x="64" y="1005"/>
                  </a:cubicBezTo>
                  <a:cubicBezTo>
                    <a:pt x="64" y="1047"/>
                    <a:pt x="22" y="1068"/>
                    <a:pt x="1" y="1089"/>
                  </a:cubicBezTo>
                  <a:cubicBezTo>
                    <a:pt x="147" y="1173"/>
                    <a:pt x="315" y="1277"/>
                    <a:pt x="482" y="1382"/>
                  </a:cubicBezTo>
                  <a:cubicBezTo>
                    <a:pt x="2344" y="2658"/>
                    <a:pt x="3914" y="4311"/>
                    <a:pt x="5839" y="5483"/>
                  </a:cubicBezTo>
                  <a:cubicBezTo>
                    <a:pt x="5567" y="5148"/>
                    <a:pt x="5776" y="4646"/>
                    <a:pt x="6215" y="4604"/>
                  </a:cubicBezTo>
                  <a:lnTo>
                    <a:pt x="6341" y="4604"/>
                  </a:lnTo>
                  <a:cubicBezTo>
                    <a:pt x="5880" y="4311"/>
                    <a:pt x="5441" y="4018"/>
                    <a:pt x="5002" y="3683"/>
                  </a:cubicBezTo>
                  <a:lnTo>
                    <a:pt x="4688" y="3453"/>
                  </a:lnTo>
                  <a:cubicBezTo>
                    <a:pt x="4674" y="3494"/>
                    <a:pt x="4635" y="3517"/>
                    <a:pt x="4591" y="3517"/>
                  </a:cubicBezTo>
                  <a:cubicBezTo>
                    <a:pt x="4567" y="3517"/>
                    <a:pt x="4543" y="3510"/>
                    <a:pt x="4520" y="3495"/>
                  </a:cubicBezTo>
                  <a:lnTo>
                    <a:pt x="4458" y="3432"/>
                  </a:lnTo>
                  <a:lnTo>
                    <a:pt x="4416" y="3474"/>
                  </a:lnTo>
                  <a:cubicBezTo>
                    <a:pt x="4385" y="3505"/>
                    <a:pt x="4355" y="3524"/>
                    <a:pt x="4324" y="3524"/>
                  </a:cubicBezTo>
                  <a:cubicBezTo>
                    <a:pt x="4313" y="3524"/>
                    <a:pt x="4301" y="3522"/>
                    <a:pt x="4290" y="3516"/>
                  </a:cubicBezTo>
                  <a:lnTo>
                    <a:pt x="4186" y="3516"/>
                  </a:lnTo>
                  <a:cubicBezTo>
                    <a:pt x="4060" y="3432"/>
                    <a:pt x="3955" y="3349"/>
                    <a:pt x="3851" y="3244"/>
                  </a:cubicBezTo>
                  <a:cubicBezTo>
                    <a:pt x="3830" y="3254"/>
                    <a:pt x="3809" y="3260"/>
                    <a:pt x="3791" y="3260"/>
                  </a:cubicBezTo>
                  <a:cubicBezTo>
                    <a:pt x="3772" y="3260"/>
                    <a:pt x="3757" y="3254"/>
                    <a:pt x="3746" y="3244"/>
                  </a:cubicBezTo>
                  <a:cubicBezTo>
                    <a:pt x="3537" y="2972"/>
                    <a:pt x="3391" y="2679"/>
                    <a:pt x="3307" y="2365"/>
                  </a:cubicBezTo>
                  <a:lnTo>
                    <a:pt x="3014" y="2114"/>
                  </a:lnTo>
                  <a:lnTo>
                    <a:pt x="3014" y="2114"/>
                  </a:lnTo>
                  <a:cubicBezTo>
                    <a:pt x="3181" y="2407"/>
                    <a:pt x="3349" y="2679"/>
                    <a:pt x="3537" y="2951"/>
                  </a:cubicBezTo>
                  <a:cubicBezTo>
                    <a:pt x="3594" y="3022"/>
                    <a:pt x="3536" y="3083"/>
                    <a:pt x="3466" y="3083"/>
                  </a:cubicBezTo>
                  <a:cubicBezTo>
                    <a:pt x="3433" y="3083"/>
                    <a:pt x="3397" y="3069"/>
                    <a:pt x="3370" y="3035"/>
                  </a:cubicBezTo>
                  <a:cubicBezTo>
                    <a:pt x="3098" y="2637"/>
                    <a:pt x="2847" y="2219"/>
                    <a:pt x="2616" y="1779"/>
                  </a:cubicBezTo>
                  <a:lnTo>
                    <a:pt x="2554" y="1737"/>
                  </a:lnTo>
                  <a:cubicBezTo>
                    <a:pt x="2554" y="1821"/>
                    <a:pt x="2533" y="1884"/>
                    <a:pt x="2512" y="1968"/>
                  </a:cubicBezTo>
                  <a:cubicBezTo>
                    <a:pt x="2498" y="2009"/>
                    <a:pt x="2458" y="2041"/>
                    <a:pt x="2414" y="2041"/>
                  </a:cubicBezTo>
                  <a:cubicBezTo>
                    <a:pt x="2391" y="2041"/>
                    <a:pt x="2366" y="2031"/>
                    <a:pt x="2344" y="2009"/>
                  </a:cubicBezTo>
                  <a:lnTo>
                    <a:pt x="2344" y="2009"/>
                  </a:lnTo>
                  <a:cubicBezTo>
                    <a:pt x="2359" y="2069"/>
                    <a:pt x="2311" y="2128"/>
                    <a:pt x="2252" y="2128"/>
                  </a:cubicBezTo>
                  <a:cubicBezTo>
                    <a:pt x="2228" y="2128"/>
                    <a:pt x="2201" y="2118"/>
                    <a:pt x="2177" y="2093"/>
                  </a:cubicBezTo>
                  <a:cubicBezTo>
                    <a:pt x="1884" y="1779"/>
                    <a:pt x="1633" y="1445"/>
                    <a:pt x="1424" y="1047"/>
                  </a:cubicBezTo>
                  <a:cubicBezTo>
                    <a:pt x="1424" y="1131"/>
                    <a:pt x="1403" y="1193"/>
                    <a:pt x="1382" y="1277"/>
                  </a:cubicBezTo>
                  <a:cubicBezTo>
                    <a:pt x="1368" y="1318"/>
                    <a:pt x="1329" y="1341"/>
                    <a:pt x="1291" y="1341"/>
                  </a:cubicBezTo>
                  <a:cubicBezTo>
                    <a:pt x="1270" y="1341"/>
                    <a:pt x="1250" y="1334"/>
                    <a:pt x="1235" y="1319"/>
                  </a:cubicBezTo>
                  <a:cubicBezTo>
                    <a:pt x="942" y="1089"/>
                    <a:pt x="754" y="775"/>
                    <a:pt x="650" y="440"/>
                  </a:cubicBezTo>
                  <a:lnTo>
                    <a:pt x="440" y="147"/>
                  </a:lnTo>
                  <a:lnTo>
                    <a:pt x="2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8" name="Google Shape;9988;p79"/>
          <p:cNvGrpSpPr/>
          <p:nvPr/>
        </p:nvGrpSpPr>
        <p:grpSpPr>
          <a:xfrm>
            <a:off x="2829150" y="3249400"/>
            <a:ext cx="1298350" cy="876400"/>
            <a:chOff x="2829150" y="3249400"/>
            <a:chExt cx="1298350" cy="876400"/>
          </a:xfrm>
        </p:grpSpPr>
        <p:sp>
          <p:nvSpPr>
            <p:cNvPr id="9989" name="Google Shape;9989;p79"/>
            <p:cNvSpPr/>
            <p:nvPr/>
          </p:nvSpPr>
          <p:spPr>
            <a:xfrm>
              <a:off x="2855825" y="3480875"/>
              <a:ext cx="456175" cy="219650"/>
            </a:xfrm>
            <a:custGeom>
              <a:rect b="b" l="l" r="r" t="t"/>
              <a:pathLst>
                <a:path extrusionOk="0" h="8786" w="18247">
                  <a:moveTo>
                    <a:pt x="15222" y="0"/>
                  </a:moveTo>
                  <a:cubicBezTo>
                    <a:pt x="12954" y="0"/>
                    <a:pt x="10633" y="784"/>
                    <a:pt x="8621" y="1650"/>
                  </a:cubicBezTo>
                  <a:cubicBezTo>
                    <a:pt x="5420" y="3052"/>
                    <a:pt x="1800" y="5312"/>
                    <a:pt x="64" y="8450"/>
                  </a:cubicBezTo>
                  <a:cubicBezTo>
                    <a:pt x="1" y="8555"/>
                    <a:pt x="1" y="8681"/>
                    <a:pt x="43" y="8785"/>
                  </a:cubicBezTo>
                  <a:cubicBezTo>
                    <a:pt x="94" y="8618"/>
                    <a:pt x="249" y="8521"/>
                    <a:pt x="405" y="8521"/>
                  </a:cubicBezTo>
                  <a:cubicBezTo>
                    <a:pt x="501" y="8521"/>
                    <a:pt x="598" y="8559"/>
                    <a:pt x="670" y="8639"/>
                  </a:cubicBezTo>
                  <a:lnTo>
                    <a:pt x="796" y="8743"/>
                  </a:lnTo>
                  <a:cubicBezTo>
                    <a:pt x="2365" y="6023"/>
                    <a:pt x="5357" y="4140"/>
                    <a:pt x="8077" y="2759"/>
                  </a:cubicBezTo>
                  <a:cubicBezTo>
                    <a:pt x="10116" y="1747"/>
                    <a:pt x="12705" y="767"/>
                    <a:pt x="15159" y="767"/>
                  </a:cubicBezTo>
                  <a:cubicBezTo>
                    <a:pt x="16156" y="767"/>
                    <a:pt x="17131" y="929"/>
                    <a:pt x="18037" y="1316"/>
                  </a:cubicBezTo>
                  <a:cubicBezTo>
                    <a:pt x="17765" y="1148"/>
                    <a:pt x="17158" y="918"/>
                    <a:pt x="16865" y="792"/>
                  </a:cubicBezTo>
                  <a:cubicBezTo>
                    <a:pt x="16753" y="736"/>
                    <a:pt x="16824" y="597"/>
                    <a:pt x="16930" y="597"/>
                  </a:cubicBezTo>
                  <a:cubicBezTo>
                    <a:pt x="16943" y="597"/>
                    <a:pt x="16956" y="600"/>
                    <a:pt x="16970" y="604"/>
                  </a:cubicBezTo>
                  <a:cubicBezTo>
                    <a:pt x="17346" y="772"/>
                    <a:pt x="17702" y="918"/>
                    <a:pt x="18058" y="1085"/>
                  </a:cubicBezTo>
                  <a:cubicBezTo>
                    <a:pt x="18058" y="939"/>
                    <a:pt x="18142" y="813"/>
                    <a:pt x="18246" y="730"/>
                  </a:cubicBezTo>
                  <a:cubicBezTo>
                    <a:pt x="18142" y="688"/>
                    <a:pt x="18058" y="583"/>
                    <a:pt x="18058" y="479"/>
                  </a:cubicBezTo>
                  <a:cubicBezTo>
                    <a:pt x="17141" y="142"/>
                    <a:pt x="16186" y="0"/>
                    <a:pt x="15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79"/>
            <p:cNvSpPr/>
            <p:nvPr/>
          </p:nvSpPr>
          <p:spPr>
            <a:xfrm>
              <a:off x="3306725" y="3249400"/>
              <a:ext cx="403350" cy="249725"/>
            </a:xfrm>
            <a:custGeom>
              <a:rect b="b" l="l" r="r" t="t"/>
              <a:pathLst>
                <a:path extrusionOk="0" h="9989" w="16134">
                  <a:moveTo>
                    <a:pt x="15532" y="0"/>
                  </a:moveTo>
                  <a:cubicBezTo>
                    <a:pt x="9082" y="0"/>
                    <a:pt x="2279" y="3165"/>
                    <a:pt x="22" y="9591"/>
                  </a:cubicBezTo>
                  <a:cubicBezTo>
                    <a:pt x="1" y="9633"/>
                    <a:pt x="1" y="9696"/>
                    <a:pt x="1" y="9759"/>
                  </a:cubicBezTo>
                  <a:cubicBezTo>
                    <a:pt x="43" y="9863"/>
                    <a:pt x="106" y="9947"/>
                    <a:pt x="210" y="9989"/>
                  </a:cubicBezTo>
                  <a:cubicBezTo>
                    <a:pt x="273" y="9947"/>
                    <a:pt x="341" y="9926"/>
                    <a:pt x="409" y="9926"/>
                  </a:cubicBezTo>
                  <a:cubicBezTo>
                    <a:pt x="477" y="9926"/>
                    <a:pt x="545" y="9947"/>
                    <a:pt x="608" y="9989"/>
                  </a:cubicBezTo>
                  <a:cubicBezTo>
                    <a:pt x="691" y="9947"/>
                    <a:pt x="754" y="9863"/>
                    <a:pt x="796" y="9779"/>
                  </a:cubicBezTo>
                  <a:cubicBezTo>
                    <a:pt x="2927" y="3694"/>
                    <a:pt x="9453" y="778"/>
                    <a:pt x="15559" y="778"/>
                  </a:cubicBezTo>
                  <a:cubicBezTo>
                    <a:pt x="15688" y="778"/>
                    <a:pt x="15816" y="780"/>
                    <a:pt x="15945" y="782"/>
                  </a:cubicBezTo>
                  <a:lnTo>
                    <a:pt x="15819" y="678"/>
                  </a:lnTo>
                  <a:cubicBezTo>
                    <a:pt x="15600" y="418"/>
                    <a:pt x="15761" y="25"/>
                    <a:pt x="16085" y="8"/>
                  </a:cubicBezTo>
                  <a:lnTo>
                    <a:pt x="16085" y="8"/>
                  </a:lnTo>
                  <a:cubicBezTo>
                    <a:pt x="16087" y="8"/>
                    <a:pt x="16089" y="8"/>
                    <a:pt x="16091" y="8"/>
                  </a:cubicBezTo>
                  <a:lnTo>
                    <a:pt x="16133" y="8"/>
                  </a:lnTo>
                  <a:cubicBezTo>
                    <a:pt x="16124" y="8"/>
                    <a:pt x="16116" y="7"/>
                    <a:pt x="16108" y="7"/>
                  </a:cubicBezTo>
                  <a:cubicBezTo>
                    <a:pt x="16100" y="7"/>
                    <a:pt x="16093" y="8"/>
                    <a:pt x="16085" y="8"/>
                  </a:cubicBezTo>
                  <a:lnTo>
                    <a:pt x="16085" y="8"/>
                  </a:lnTo>
                  <a:cubicBezTo>
                    <a:pt x="15901" y="3"/>
                    <a:pt x="15717" y="0"/>
                    <a:pt x="155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79"/>
            <p:cNvSpPr/>
            <p:nvPr/>
          </p:nvSpPr>
          <p:spPr>
            <a:xfrm>
              <a:off x="3515450" y="3685850"/>
              <a:ext cx="164800" cy="142825"/>
            </a:xfrm>
            <a:custGeom>
              <a:rect b="b" l="l" r="r" t="t"/>
              <a:pathLst>
                <a:path extrusionOk="0" h="5713" w="6592">
                  <a:moveTo>
                    <a:pt x="398" y="0"/>
                  </a:moveTo>
                  <a:lnTo>
                    <a:pt x="398" y="0"/>
                  </a:lnTo>
                  <a:cubicBezTo>
                    <a:pt x="408" y="9"/>
                    <a:pt x="418" y="17"/>
                    <a:pt x="427" y="26"/>
                  </a:cubicBezTo>
                  <a:lnTo>
                    <a:pt x="427" y="26"/>
                  </a:lnTo>
                  <a:cubicBezTo>
                    <a:pt x="418" y="17"/>
                    <a:pt x="408" y="8"/>
                    <a:pt x="398" y="0"/>
                  </a:cubicBezTo>
                  <a:close/>
                  <a:moveTo>
                    <a:pt x="427" y="26"/>
                  </a:moveTo>
                  <a:lnTo>
                    <a:pt x="427" y="26"/>
                  </a:lnTo>
                  <a:cubicBezTo>
                    <a:pt x="679" y="262"/>
                    <a:pt x="510" y="692"/>
                    <a:pt x="147" y="712"/>
                  </a:cubicBezTo>
                  <a:lnTo>
                    <a:pt x="0" y="712"/>
                  </a:lnTo>
                  <a:cubicBezTo>
                    <a:pt x="900" y="1465"/>
                    <a:pt x="1779" y="2218"/>
                    <a:pt x="2658" y="2992"/>
                  </a:cubicBezTo>
                  <a:cubicBezTo>
                    <a:pt x="2867" y="2972"/>
                    <a:pt x="3097" y="2951"/>
                    <a:pt x="3306" y="2930"/>
                  </a:cubicBezTo>
                  <a:cubicBezTo>
                    <a:pt x="3314" y="2929"/>
                    <a:pt x="3322" y="2929"/>
                    <a:pt x="3329" y="2929"/>
                  </a:cubicBezTo>
                  <a:cubicBezTo>
                    <a:pt x="3768" y="2929"/>
                    <a:pt x="3803" y="3518"/>
                    <a:pt x="3474" y="3683"/>
                  </a:cubicBezTo>
                  <a:cubicBezTo>
                    <a:pt x="4185" y="4311"/>
                    <a:pt x="4897" y="4938"/>
                    <a:pt x="5587" y="5566"/>
                  </a:cubicBezTo>
                  <a:lnTo>
                    <a:pt x="6194" y="5545"/>
                  </a:lnTo>
                  <a:cubicBezTo>
                    <a:pt x="6319" y="5545"/>
                    <a:pt x="6424" y="5608"/>
                    <a:pt x="6508" y="5713"/>
                  </a:cubicBezTo>
                  <a:cubicBezTo>
                    <a:pt x="6529" y="5608"/>
                    <a:pt x="6550" y="5503"/>
                    <a:pt x="6591" y="5420"/>
                  </a:cubicBezTo>
                  <a:cubicBezTo>
                    <a:pt x="5880" y="4750"/>
                    <a:pt x="5148" y="4101"/>
                    <a:pt x="4415" y="3474"/>
                  </a:cubicBezTo>
                  <a:cubicBezTo>
                    <a:pt x="4185" y="3453"/>
                    <a:pt x="4018" y="3306"/>
                    <a:pt x="3976" y="3097"/>
                  </a:cubicBezTo>
                  <a:cubicBezTo>
                    <a:pt x="2793" y="2059"/>
                    <a:pt x="1610" y="1042"/>
                    <a:pt x="427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79"/>
            <p:cNvSpPr/>
            <p:nvPr/>
          </p:nvSpPr>
          <p:spPr>
            <a:xfrm>
              <a:off x="3423900" y="3608425"/>
              <a:ext cx="101000" cy="77975"/>
            </a:xfrm>
            <a:custGeom>
              <a:rect b="b" l="l" r="r" t="t"/>
              <a:pathLst>
                <a:path extrusionOk="0" h="3119" w="4040">
                  <a:moveTo>
                    <a:pt x="503" y="1"/>
                  </a:moveTo>
                  <a:cubicBezTo>
                    <a:pt x="658" y="291"/>
                    <a:pt x="454" y="635"/>
                    <a:pt x="141" y="635"/>
                  </a:cubicBezTo>
                  <a:cubicBezTo>
                    <a:pt x="116" y="635"/>
                    <a:pt x="90" y="633"/>
                    <a:pt x="64" y="628"/>
                  </a:cubicBezTo>
                  <a:lnTo>
                    <a:pt x="1" y="628"/>
                  </a:lnTo>
                  <a:lnTo>
                    <a:pt x="273" y="879"/>
                  </a:lnTo>
                  <a:lnTo>
                    <a:pt x="336" y="900"/>
                  </a:lnTo>
                  <a:cubicBezTo>
                    <a:pt x="398" y="900"/>
                    <a:pt x="419" y="942"/>
                    <a:pt x="419" y="1005"/>
                  </a:cubicBezTo>
                  <a:lnTo>
                    <a:pt x="817" y="1361"/>
                  </a:lnTo>
                  <a:cubicBezTo>
                    <a:pt x="1047" y="1340"/>
                    <a:pt x="1256" y="1319"/>
                    <a:pt x="1486" y="1319"/>
                  </a:cubicBezTo>
                  <a:cubicBezTo>
                    <a:pt x="1884" y="1340"/>
                    <a:pt x="2010" y="1863"/>
                    <a:pt x="1654" y="2072"/>
                  </a:cubicBezTo>
                  <a:cubicBezTo>
                    <a:pt x="2030" y="2386"/>
                    <a:pt x="2407" y="2721"/>
                    <a:pt x="2763" y="3035"/>
                  </a:cubicBezTo>
                  <a:cubicBezTo>
                    <a:pt x="2941" y="3024"/>
                    <a:pt x="3118" y="3019"/>
                    <a:pt x="3294" y="3019"/>
                  </a:cubicBezTo>
                  <a:cubicBezTo>
                    <a:pt x="3469" y="3019"/>
                    <a:pt x="3642" y="3024"/>
                    <a:pt x="3809" y="3035"/>
                  </a:cubicBezTo>
                  <a:cubicBezTo>
                    <a:pt x="3880" y="3035"/>
                    <a:pt x="3952" y="3050"/>
                    <a:pt x="4010" y="3093"/>
                  </a:cubicBezTo>
                  <a:lnTo>
                    <a:pt x="4010" y="3093"/>
                  </a:lnTo>
                  <a:lnTo>
                    <a:pt x="2491" y="1779"/>
                  </a:lnTo>
                  <a:cubicBezTo>
                    <a:pt x="2419" y="1828"/>
                    <a:pt x="2344" y="1850"/>
                    <a:pt x="2272" y="1850"/>
                  </a:cubicBezTo>
                  <a:cubicBezTo>
                    <a:pt x="2005" y="1850"/>
                    <a:pt x="1778" y="1557"/>
                    <a:pt x="1926" y="1277"/>
                  </a:cubicBezTo>
                  <a:cubicBezTo>
                    <a:pt x="1445" y="859"/>
                    <a:pt x="963" y="440"/>
                    <a:pt x="503" y="1"/>
                  </a:cubicBezTo>
                  <a:close/>
                  <a:moveTo>
                    <a:pt x="4010" y="3093"/>
                  </a:moveTo>
                  <a:lnTo>
                    <a:pt x="4039" y="3118"/>
                  </a:lnTo>
                  <a:cubicBezTo>
                    <a:pt x="4030" y="3109"/>
                    <a:pt x="4020" y="3101"/>
                    <a:pt x="4010" y="309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79"/>
            <p:cNvSpPr/>
            <p:nvPr/>
          </p:nvSpPr>
          <p:spPr>
            <a:xfrm>
              <a:off x="3675000" y="3835975"/>
              <a:ext cx="73250" cy="49725"/>
            </a:xfrm>
            <a:custGeom>
              <a:rect b="b" l="l" r="r" t="t"/>
              <a:pathLst>
                <a:path extrusionOk="0" h="1989" w="2930">
                  <a:moveTo>
                    <a:pt x="837" y="0"/>
                  </a:moveTo>
                  <a:cubicBezTo>
                    <a:pt x="837" y="0"/>
                    <a:pt x="837" y="21"/>
                    <a:pt x="837" y="42"/>
                  </a:cubicBezTo>
                  <a:cubicBezTo>
                    <a:pt x="789" y="221"/>
                    <a:pt x="626" y="319"/>
                    <a:pt x="463" y="319"/>
                  </a:cubicBezTo>
                  <a:cubicBezTo>
                    <a:pt x="341" y="319"/>
                    <a:pt x="219" y="264"/>
                    <a:pt x="147" y="147"/>
                  </a:cubicBezTo>
                  <a:cubicBezTo>
                    <a:pt x="105" y="210"/>
                    <a:pt x="63" y="252"/>
                    <a:pt x="0" y="272"/>
                  </a:cubicBezTo>
                  <a:cubicBezTo>
                    <a:pt x="335" y="586"/>
                    <a:pt x="670" y="900"/>
                    <a:pt x="1005" y="1214"/>
                  </a:cubicBezTo>
                  <a:cubicBezTo>
                    <a:pt x="1130" y="1235"/>
                    <a:pt x="1256" y="1256"/>
                    <a:pt x="1360" y="1298"/>
                  </a:cubicBezTo>
                  <a:lnTo>
                    <a:pt x="1674" y="1319"/>
                  </a:lnTo>
                  <a:cubicBezTo>
                    <a:pt x="1716" y="1319"/>
                    <a:pt x="1758" y="1361"/>
                    <a:pt x="1758" y="1423"/>
                  </a:cubicBezTo>
                  <a:cubicBezTo>
                    <a:pt x="2134" y="1549"/>
                    <a:pt x="2490" y="1716"/>
                    <a:pt x="2825" y="1925"/>
                  </a:cubicBezTo>
                  <a:lnTo>
                    <a:pt x="2888" y="1946"/>
                  </a:lnTo>
                  <a:lnTo>
                    <a:pt x="2888" y="1946"/>
                  </a:lnTo>
                  <a:cubicBezTo>
                    <a:pt x="2230" y="1291"/>
                    <a:pt x="1534" y="636"/>
                    <a:pt x="837" y="0"/>
                  </a:cubicBezTo>
                  <a:close/>
                  <a:moveTo>
                    <a:pt x="2888" y="1946"/>
                  </a:moveTo>
                  <a:lnTo>
                    <a:pt x="2888" y="1946"/>
                  </a:lnTo>
                  <a:cubicBezTo>
                    <a:pt x="2888" y="1946"/>
                    <a:pt x="2888" y="1946"/>
                    <a:pt x="2888" y="1946"/>
                  </a:cubicBezTo>
                  <a:lnTo>
                    <a:pt x="2888" y="1946"/>
                  </a:lnTo>
                  <a:cubicBezTo>
                    <a:pt x="2888" y="1946"/>
                    <a:pt x="2888" y="1946"/>
                    <a:pt x="2888" y="1946"/>
                  </a:cubicBezTo>
                  <a:lnTo>
                    <a:pt x="2888" y="1946"/>
                  </a:lnTo>
                  <a:close/>
                  <a:moveTo>
                    <a:pt x="2888" y="1946"/>
                  </a:moveTo>
                  <a:lnTo>
                    <a:pt x="2888" y="1946"/>
                  </a:lnTo>
                  <a:cubicBezTo>
                    <a:pt x="2888" y="1967"/>
                    <a:pt x="2908" y="1967"/>
                    <a:pt x="2909" y="1967"/>
                  </a:cubicBezTo>
                  <a:lnTo>
                    <a:pt x="2909" y="1967"/>
                  </a:lnTo>
                  <a:cubicBezTo>
                    <a:pt x="2902" y="1960"/>
                    <a:pt x="2895" y="1953"/>
                    <a:pt x="2888" y="1946"/>
                  </a:cubicBezTo>
                  <a:close/>
                  <a:moveTo>
                    <a:pt x="2909" y="1967"/>
                  </a:moveTo>
                  <a:cubicBezTo>
                    <a:pt x="2916" y="1974"/>
                    <a:pt x="2923" y="1981"/>
                    <a:pt x="2930" y="1988"/>
                  </a:cubicBezTo>
                  <a:lnTo>
                    <a:pt x="2909" y="1967"/>
                  </a:lnTo>
                  <a:cubicBezTo>
                    <a:pt x="2909" y="1967"/>
                    <a:pt x="2909" y="1967"/>
                    <a:pt x="2909" y="196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79"/>
            <p:cNvSpPr/>
            <p:nvPr/>
          </p:nvSpPr>
          <p:spPr>
            <a:xfrm>
              <a:off x="3307250" y="3497150"/>
              <a:ext cx="126625" cy="108700"/>
            </a:xfrm>
            <a:custGeom>
              <a:rect b="b" l="l" r="r" t="t"/>
              <a:pathLst>
                <a:path extrusionOk="0" h="4348" w="5065">
                  <a:moveTo>
                    <a:pt x="396" y="0"/>
                  </a:moveTo>
                  <a:cubicBezTo>
                    <a:pt x="325" y="0"/>
                    <a:pt x="252" y="26"/>
                    <a:pt x="189" y="79"/>
                  </a:cubicBezTo>
                  <a:cubicBezTo>
                    <a:pt x="85" y="141"/>
                    <a:pt x="1" y="267"/>
                    <a:pt x="1" y="413"/>
                  </a:cubicBezTo>
                  <a:cubicBezTo>
                    <a:pt x="210" y="518"/>
                    <a:pt x="419" y="623"/>
                    <a:pt x="608" y="748"/>
                  </a:cubicBezTo>
                  <a:cubicBezTo>
                    <a:pt x="670" y="790"/>
                    <a:pt x="670" y="916"/>
                    <a:pt x="587" y="937"/>
                  </a:cubicBezTo>
                  <a:cubicBezTo>
                    <a:pt x="524" y="937"/>
                    <a:pt x="440" y="957"/>
                    <a:pt x="378" y="957"/>
                  </a:cubicBezTo>
                  <a:lnTo>
                    <a:pt x="650" y="1229"/>
                  </a:lnTo>
                  <a:cubicBezTo>
                    <a:pt x="859" y="1250"/>
                    <a:pt x="1068" y="1292"/>
                    <a:pt x="1277" y="1334"/>
                  </a:cubicBezTo>
                  <a:cubicBezTo>
                    <a:pt x="1591" y="1418"/>
                    <a:pt x="1675" y="1794"/>
                    <a:pt x="1424" y="2004"/>
                  </a:cubicBezTo>
                  <a:lnTo>
                    <a:pt x="1424" y="2025"/>
                  </a:lnTo>
                  <a:cubicBezTo>
                    <a:pt x="1654" y="2255"/>
                    <a:pt x="1884" y="2464"/>
                    <a:pt x="2114" y="2694"/>
                  </a:cubicBezTo>
                  <a:cubicBezTo>
                    <a:pt x="2302" y="2736"/>
                    <a:pt x="2491" y="2778"/>
                    <a:pt x="2679" y="2841"/>
                  </a:cubicBezTo>
                  <a:cubicBezTo>
                    <a:pt x="2784" y="2862"/>
                    <a:pt x="2763" y="3029"/>
                    <a:pt x="2637" y="3029"/>
                  </a:cubicBezTo>
                  <a:lnTo>
                    <a:pt x="2470" y="3029"/>
                  </a:lnTo>
                  <a:lnTo>
                    <a:pt x="2658" y="3196"/>
                  </a:lnTo>
                  <a:cubicBezTo>
                    <a:pt x="2972" y="3259"/>
                    <a:pt x="3286" y="3364"/>
                    <a:pt x="3579" y="3489"/>
                  </a:cubicBezTo>
                  <a:cubicBezTo>
                    <a:pt x="3663" y="3510"/>
                    <a:pt x="3704" y="3657"/>
                    <a:pt x="3579" y="3678"/>
                  </a:cubicBezTo>
                  <a:cubicBezTo>
                    <a:pt x="3453" y="3698"/>
                    <a:pt x="3328" y="3719"/>
                    <a:pt x="3223" y="3719"/>
                  </a:cubicBezTo>
                  <a:lnTo>
                    <a:pt x="3642" y="4117"/>
                  </a:lnTo>
                  <a:cubicBezTo>
                    <a:pt x="4081" y="4159"/>
                    <a:pt x="4520" y="4222"/>
                    <a:pt x="4939" y="4305"/>
                  </a:cubicBezTo>
                  <a:cubicBezTo>
                    <a:pt x="4981" y="4305"/>
                    <a:pt x="5023" y="4326"/>
                    <a:pt x="5064" y="4347"/>
                  </a:cubicBezTo>
                  <a:lnTo>
                    <a:pt x="4876" y="4180"/>
                  </a:lnTo>
                  <a:cubicBezTo>
                    <a:pt x="4863" y="4181"/>
                    <a:pt x="4851" y="4181"/>
                    <a:pt x="4838" y="4181"/>
                  </a:cubicBezTo>
                  <a:cubicBezTo>
                    <a:pt x="4606" y="4181"/>
                    <a:pt x="4437" y="4001"/>
                    <a:pt x="4437" y="3782"/>
                  </a:cubicBezTo>
                  <a:cubicBezTo>
                    <a:pt x="3851" y="3259"/>
                    <a:pt x="3265" y="2715"/>
                    <a:pt x="2700" y="2171"/>
                  </a:cubicBezTo>
                  <a:cubicBezTo>
                    <a:pt x="2658" y="2255"/>
                    <a:pt x="2616" y="2359"/>
                    <a:pt x="2554" y="2443"/>
                  </a:cubicBezTo>
                  <a:cubicBezTo>
                    <a:pt x="2488" y="2588"/>
                    <a:pt x="2377" y="2648"/>
                    <a:pt x="2262" y="2648"/>
                  </a:cubicBezTo>
                  <a:cubicBezTo>
                    <a:pt x="2011" y="2648"/>
                    <a:pt x="1740" y="2361"/>
                    <a:pt x="1884" y="2045"/>
                  </a:cubicBezTo>
                  <a:cubicBezTo>
                    <a:pt x="1968" y="1899"/>
                    <a:pt x="2030" y="1753"/>
                    <a:pt x="2114" y="1585"/>
                  </a:cubicBezTo>
                  <a:cubicBezTo>
                    <a:pt x="1654" y="1146"/>
                    <a:pt x="1194" y="685"/>
                    <a:pt x="754" y="225"/>
                  </a:cubicBezTo>
                  <a:lnTo>
                    <a:pt x="670" y="121"/>
                  </a:lnTo>
                  <a:cubicBezTo>
                    <a:pt x="650" y="121"/>
                    <a:pt x="629" y="100"/>
                    <a:pt x="608" y="79"/>
                  </a:cubicBezTo>
                  <a:lnTo>
                    <a:pt x="587" y="79"/>
                  </a:lnTo>
                  <a:cubicBezTo>
                    <a:pt x="534" y="26"/>
                    <a:pt x="466" y="0"/>
                    <a:pt x="3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79"/>
            <p:cNvSpPr/>
            <p:nvPr/>
          </p:nvSpPr>
          <p:spPr>
            <a:xfrm>
              <a:off x="3379975" y="3583325"/>
              <a:ext cx="7350" cy="2125"/>
            </a:xfrm>
            <a:custGeom>
              <a:rect b="b" l="l" r="r" t="t"/>
              <a:pathLst>
                <a:path extrusionOk="0" h="85" w="294">
                  <a:moveTo>
                    <a:pt x="0" y="0"/>
                  </a:moveTo>
                  <a:lnTo>
                    <a:pt x="105" y="84"/>
                  </a:lnTo>
                  <a:cubicBezTo>
                    <a:pt x="272" y="84"/>
                    <a:pt x="293" y="6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79"/>
            <p:cNvSpPr/>
            <p:nvPr/>
          </p:nvSpPr>
          <p:spPr>
            <a:xfrm>
              <a:off x="3658250" y="3863525"/>
              <a:ext cx="50775" cy="4900"/>
            </a:xfrm>
            <a:custGeom>
              <a:rect b="b" l="l" r="r" t="t"/>
              <a:pathLst>
                <a:path extrusionOk="0" h="196" w="2031">
                  <a:moveTo>
                    <a:pt x="507" y="0"/>
                  </a:moveTo>
                  <a:cubicBezTo>
                    <a:pt x="394" y="0"/>
                    <a:pt x="281" y="3"/>
                    <a:pt x="168" y="7"/>
                  </a:cubicBezTo>
                  <a:lnTo>
                    <a:pt x="1" y="49"/>
                  </a:lnTo>
                  <a:cubicBezTo>
                    <a:pt x="670" y="91"/>
                    <a:pt x="1361" y="175"/>
                    <a:pt x="2030" y="196"/>
                  </a:cubicBezTo>
                  <a:cubicBezTo>
                    <a:pt x="1926" y="175"/>
                    <a:pt x="1800" y="133"/>
                    <a:pt x="1675" y="112"/>
                  </a:cubicBezTo>
                  <a:cubicBezTo>
                    <a:pt x="1285" y="31"/>
                    <a:pt x="896" y="0"/>
                    <a:pt x="5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79"/>
            <p:cNvSpPr/>
            <p:nvPr/>
          </p:nvSpPr>
          <p:spPr>
            <a:xfrm>
              <a:off x="3747175" y="38846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79"/>
            <p:cNvSpPr/>
            <p:nvPr/>
          </p:nvSpPr>
          <p:spPr>
            <a:xfrm>
              <a:off x="3358525" y="3868400"/>
              <a:ext cx="386575" cy="216075"/>
            </a:xfrm>
            <a:custGeom>
              <a:rect b="b" l="l" r="r" t="t"/>
              <a:pathLst>
                <a:path extrusionOk="0" h="8643" w="15463">
                  <a:moveTo>
                    <a:pt x="11236" y="1"/>
                  </a:moveTo>
                  <a:cubicBezTo>
                    <a:pt x="10985" y="22"/>
                    <a:pt x="10713" y="43"/>
                    <a:pt x="10462" y="64"/>
                  </a:cubicBezTo>
                  <a:cubicBezTo>
                    <a:pt x="9060" y="440"/>
                    <a:pt x="7742" y="1005"/>
                    <a:pt x="6508" y="1758"/>
                  </a:cubicBezTo>
                  <a:cubicBezTo>
                    <a:pt x="3955" y="3244"/>
                    <a:pt x="1277" y="5483"/>
                    <a:pt x="0" y="8245"/>
                  </a:cubicBezTo>
                  <a:lnTo>
                    <a:pt x="356" y="8496"/>
                  </a:lnTo>
                  <a:cubicBezTo>
                    <a:pt x="398" y="8538"/>
                    <a:pt x="440" y="8579"/>
                    <a:pt x="482" y="8642"/>
                  </a:cubicBezTo>
                  <a:lnTo>
                    <a:pt x="754" y="8454"/>
                  </a:lnTo>
                  <a:cubicBezTo>
                    <a:pt x="1946" y="5985"/>
                    <a:pt x="4394" y="3997"/>
                    <a:pt x="6633" y="2595"/>
                  </a:cubicBezTo>
                  <a:cubicBezTo>
                    <a:pt x="8257" y="1569"/>
                    <a:pt x="10375" y="587"/>
                    <a:pt x="12396" y="587"/>
                  </a:cubicBezTo>
                  <a:cubicBezTo>
                    <a:pt x="13134" y="587"/>
                    <a:pt x="13859" y="718"/>
                    <a:pt x="14542" y="1026"/>
                  </a:cubicBezTo>
                  <a:cubicBezTo>
                    <a:pt x="14752" y="900"/>
                    <a:pt x="14940" y="775"/>
                    <a:pt x="15128" y="649"/>
                  </a:cubicBezTo>
                  <a:cubicBezTo>
                    <a:pt x="15189" y="613"/>
                    <a:pt x="15257" y="591"/>
                    <a:pt x="15324" y="591"/>
                  </a:cubicBezTo>
                  <a:cubicBezTo>
                    <a:pt x="15372" y="591"/>
                    <a:pt x="15419" y="602"/>
                    <a:pt x="15463" y="628"/>
                  </a:cubicBezTo>
                  <a:cubicBezTo>
                    <a:pt x="15128" y="419"/>
                    <a:pt x="14772" y="252"/>
                    <a:pt x="14417" y="126"/>
                  </a:cubicBezTo>
                  <a:cubicBezTo>
                    <a:pt x="14417" y="168"/>
                    <a:pt x="14375" y="210"/>
                    <a:pt x="14333" y="210"/>
                  </a:cubicBezTo>
                  <a:cubicBezTo>
                    <a:pt x="13475" y="189"/>
                    <a:pt x="12638" y="43"/>
                    <a:pt x="11801" y="22"/>
                  </a:cubicBezTo>
                  <a:cubicBezTo>
                    <a:pt x="11613" y="22"/>
                    <a:pt x="11425" y="1"/>
                    <a:pt x="112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79"/>
            <p:cNvSpPr/>
            <p:nvPr/>
          </p:nvSpPr>
          <p:spPr>
            <a:xfrm>
              <a:off x="3747700" y="3885675"/>
              <a:ext cx="550" cy="550"/>
            </a:xfrm>
            <a:custGeom>
              <a:rect b="b" l="l" r="r" t="t"/>
              <a:pathLst>
                <a:path extrusionOk="0" h="22" w="22">
                  <a:moveTo>
                    <a:pt x="1" y="0"/>
                  </a:moveTo>
                  <a:lnTo>
                    <a:pt x="22" y="21"/>
                  </a:lnTo>
                  <a:cubicBezTo>
                    <a:pt x="22" y="0"/>
                    <a:pt x="22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79"/>
            <p:cNvSpPr/>
            <p:nvPr/>
          </p:nvSpPr>
          <p:spPr>
            <a:xfrm>
              <a:off x="2899775" y="3747050"/>
              <a:ext cx="2650" cy="3150"/>
            </a:xfrm>
            <a:custGeom>
              <a:rect b="b" l="l" r="r" t="t"/>
              <a:pathLst>
                <a:path extrusionOk="0" h="126" w="106">
                  <a:moveTo>
                    <a:pt x="21" y="0"/>
                  </a:moveTo>
                  <a:cubicBezTo>
                    <a:pt x="21" y="0"/>
                    <a:pt x="21" y="21"/>
                    <a:pt x="0" y="42"/>
                  </a:cubicBezTo>
                  <a:lnTo>
                    <a:pt x="105" y="126"/>
                  </a:lnTo>
                  <a:cubicBezTo>
                    <a:pt x="63" y="84"/>
                    <a:pt x="42" y="42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79"/>
            <p:cNvSpPr/>
            <p:nvPr/>
          </p:nvSpPr>
          <p:spPr>
            <a:xfrm>
              <a:off x="2904475" y="3741825"/>
              <a:ext cx="305000" cy="227550"/>
            </a:xfrm>
            <a:custGeom>
              <a:rect b="b" l="l" r="r" t="t"/>
              <a:pathLst>
                <a:path extrusionOk="0" h="9102" w="12200">
                  <a:moveTo>
                    <a:pt x="712" y="0"/>
                  </a:moveTo>
                  <a:cubicBezTo>
                    <a:pt x="628" y="105"/>
                    <a:pt x="524" y="209"/>
                    <a:pt x="440" y="335"/>
                  </a:cubicBezTo>
                  <a:cubicBezTo>
                    <a:pt x="379" y="420"/>
                    <a:pt x="282" y="463"/>
                    <a:pt x="188" y="463"/>
                  </a:cubicBezTo>
                  <a:cubicBezTo>
                    <a:pt x="120" y="463"/>
                    <a:pt x="53" y="441"/>
                    <a:pt x="1" y="398"/>
                  </a:cubicBezTo>
                  <a:lnTo>
                    <a:pt x="1" y="398"/>
                  </a:lnTo>
                  <a:cubicBezTo>
                    <a:pt x="377" y="733"/>
                    <a:pt x="775" y="1046"/>
                    <a:pt x="1172" y="1360"/>
                  </a:cubicBezTo>
                  <a:lnTo>
                    <a:pt x="1340" y="1297"/>
                  </a:lnTo>
                  <a:cubicBezTo>
                    <a:pt x="1347" y="1296"/>
                    <a:pt x="1354" y="1295"/>
                    <a:pt x="1361" y="1295"/>
                  </a:cubicBezTo>
                  <a:cubicBezTo>
                    <a:pt x="1434" y="1295"/>
                    <a:pt x="1481" y="1389"/>
                    <a:pt x="1424" y="1465"/>
                  </a:cubicBezTo>
                  <a:lnTo>
                    <a:pt x="1382" y="1507"/>
                  </a:lnTo>
                  <a:cubicBezTo>
                    <a:pt x="1968" y="1967"/>
                    <a:pt x="2553" y="2386"/>
                    <a:pt x="3160" y="2825"/>
                  </a:cubicBezTo>
                  <a:cubicBezTo>
                    <a:pt x="3244" y="2804"/>
                    <a:pt x="3328" y="2762"/>
                    <a:pt x="3411" y="2741"/>
                  </a:cubicBezTo>
                  <a:cubicBezTo>
                    <a:pt x="3418" y="2740"/>
                    <a:pt x="3424" y="2739"/>
                    <a:pt x="3430" y="2739"/>
                  </a:cubicBezTo>
                  <a:cubicBezTo>
                    <a:pt x="3510" y="2739"/>
                    <a:pt x="3593" y="2851"/>
                    <a:pt x="3516" y="2909"/>
                  </a:cubicBezTo>
                  <a:lnTo>
                    <a:pt x="3390" y="2992"/>
                  </a:lnTo>
                  <a:cubicBezTo>
                    <a:pt x="4813" y="3997"/>
                    <a:pt x="6278" y="4938"/>
                    <a:pt x="7722" y="5922"/>
                  </a:cubicBezTo>
                  <a:cubicBezTo>
                    <a:pt x="9144" y="6905"/>
                    <a:pt x="10525" y="7951"/>
                    <a:pt x="11864" y="9102"/>
                  </a:cubicBezTo>
                  <a:cubicBezTo>
                    <a:pt x="11802" y="8956"/>
                    <a:pt x="11823" y="8788"/>
                    <a:pt x="11906" y="8684"/>
                  </a:cubicBezTo>
                  <a:cubicBezTo>
                    <a:pt x="12011" y="8558"/>
                    <a:pt x="12115" y="8453"/>
                    <a:pt x="12199" y="8328"/>
                  </a:cubicBezTo>
                  <a:cubicBezTo>
                    <a:pt x="11488" y="7721"/>
                    <a:pt x="10755" y="7114"/>
                    <a:pt x="10002" y="6549"/>
                  </a:cubicBezTo>
                  <a:cubicBezTo>
                    <a:pt x="9989" y="6551"/>
                    <a:pt x="9976" y="6551"/>
                    <a:pt x="9962" y="6551"/>
                  </a:cubicBezTo>
                  <a:cubicBezTo>
                    <a:pt x="9767" y="6551"/>
                    <a:pt x="9582" y="6410"/>
                    <a:pt x="9563" y="6215"/>
                  </a:cubicBezTo>
                  <a:cubicBezTo>
                    <a:pt x="9333" y="6047"/>
                    <a:pt x="9082" y="5880"/>
                    <a:pt x="8851" y="5712"/>
                  </a:cubicBezTo>
                  <a:cubicBezTo>
                    <a:pt x="8286" y="5336"/>
                    <a:pt x="7722" y="4959"/>
                    <a:pt x="7157" y="4562"/>
                  </a:cubicBezTo>
                  <a:cubicBezTo>
                    <a:pt x="7069" y="4680"/>
                    <a:pt x="6955" y="4730"/>
                    <a:pt x="6844" y="4730"/>
                  </a:cubicBezTo>
                  <a:cubicBezTo>
                    <a:pt x="6584" y="4730"/>
                    <a:pt x="6340" y="4457"/>
                    <a:pt x="6487" y="4164"/>
                  </a:cubicBezTo>
                  <a:lnTo>
                    <a:pt x="6508" y="4143"/>
                  </a:lnTo>
                  <a:cubicBezTo>
                    <a:pt x="5608" y="3536"/>
                    <a:pt x="4688" y="2930"/>
                    <a:pt x="3809" y="2302"/>
                  </a:cubicBezTo>
                  <a:lnTo>
                    <a:pt x="3704" y="2406"/>
                  </a:lnTo>
                  <a:cubicBezTo>
                    <a:pt x="3623" y="2488"/>
                    <a:pt x="3532" y="2522"/>
                    <a:pt x="3443" y="2522"/>
                  </a:cubicBezTo>
                  <a:cubicBezTo>
                    <a:pt x="3146" y="2522"/>
                    <a:pt x="2881" y="2132"/>
                    <a:pt x="3139" y="1841"/>
                  </a:cubicBezTo>
                  <a:cubicBezTo>
                    <a:pt x="2323" y="1256"/>
                    <a:pt x="1507" y="649"/>
                    <a:pt x="7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79"/>
            <p:cNvSpPr/>
            <p:nvPr/>
          </p:nvSpPr>
          <p:spPr>
            <a:xfrm>
              <a:off x="2854775" y="3693900"/>
              <a:ext cx="52350" cy="44275"/>
            </a:xfrm>
            <a:custGeom>
              <a:rect b="b" l="l" r="r" t="t"/>
              <a:pathLst>
                <a:path extrusionOk="0" h="1771" w="2094">
                  <a:moveTo>
                    <a:pt x="436" y="0"/>
                  </a:moveTo>
                  <a:cubicBezTo>
                    <a:pt x="280" y="0"/>
                    <a:pt x="128" y="97"/>
                    <a:pt x="64" y="264"/>
                  </a:cubicBezTo>
                  <a:cubicBezTo>
                    <a:pt x="1" y="390"/>
                    <a:pt x="43" y="557"/>
                    <a:pt x="147" y="662"/>
                  </a:cubicBezTo>
                  <a:cubicBezTo>
                    <a:pt x="503" y="997"/>
                    <a:pt x="859" y="1331"/>
                    <a:pt x="1194" y="1645"/>
                  </a:cubicBezTo>
                  <a:cubicBezTo>
                    <a:pt x="1256" y="1624"/>
                    <a:pt x="1319" y="1603"/>
                    <a:pt x="1361" y="1582"/>
                  </a:cubicBezTo>
                  <a:cubicBezTo>
                    <a:pt x="1411" y="1560"/>
                    <a:pt x="1460" y="1550"/>
                    <a:pt x="1508" y="1550"/>
                  </a:cubicBezTo>
                  <a:cubicBezTo>
                    <a:pt x="1641" y="1550"/>
                    <a:pt x="1760" y="1632"/>
                    <a:pt x="1821" y="1771"/>
                  </a:cubicBezTo>
                  <a:cubicBezTo>
                    <a:pt x="1821" y="1729"/>
                    <a:pt x="1842" y="1708"/>
                    <a:pt x="1863" y="1687"/>
                  </a:cubicBezTo>
                  <a:lnTo>
                    <a:pt x="2093" y="1394"/>
                  </a:lnTo>
                  <a:cubicBezTo>
                    <a:pt x="1675" y="1018"/>
                    <a:pt x="1256" y="620"/>
                    <a:pt x="838" y="222"/>
                  </a:cubicBezTo>
                  <a:lnTo>
                    <a:pt x="712" y="118"/>
                  </a:lnTo>
                  <a:cubicBezTo>
                    <a:pt x="632" y="38"/>
                    <a:pt x="533" y="0"/>
                    <a:pt x="4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79"/>
            <p:cNvSpPr/>
            <p:nvPr/>
          </p:nvSpPr>
          <p:spPr>
            <a:xfrm>
              <a:off x="3208400" y="3963075"/>
              <a:ext cx="162175" cy="132900"/>
            </a:xfrm>
            <a:custGeom>
              <a:rect b="b" l="l" r="r" t="t"/>
              <a:pathLst>
                <a:path extrusionOk="0" h="5316" w="6487">
                  <a:moveTo>
                    <a:pt x="649" y="1"/>
                  </a:moveTo>
                  <a:cubicBezTo>
                    <a:pt x="523" y="126"/>
                    <a:pt x="419" y="273"/>
                    <a:pt x="314" y="398"/>
                  </a:cubicBezTo>
                  <a:cubicBezTo>
                    <a:pt x="244" y="486"/>
                    <a:pt x="160" y="529"/>
                    <a:pt x="61" y="529"/>
                  </a:cubicBezTo>
                  <a:cubicBezTo>
                    <a:pt x="42" y="529"/>
                    <a:pt x="21" y="527"/>
                    <a:pt x="0" y="524"/>
                  </a:cubicBezTo>
                  <a:lnTo>
                    <a:pt x="0" y="524"/>
                  </a:lnTo>
                  <a:cubicBezTo>
                    <a:pt x="1925" y="2156"/>
                    <a:pt x="3788" y="3851"/>
                    <a:pt x="5838" y="5316"/>
                  </a:cubicBezTo>
                  <a:cubicBezTo>
                    <a:pt x="6068" y="5148"/>
                    <a:pt x="6277" y="5002"/>
                    <a:pt x="6487" y="4855"/>
                  </a:cubicBezTo>
                  <a:cubicBezTo>
                    <a:pt x="6466" y="4792"/>
                    <a:pt x="6424" y="4751"/>
                    <a:pt x="6382" y="4709"/>
                  </a:cubicBezTo>
                  <a:lnTo>
                    <a:pt x="6005" y="4458"/>
                  </a:lnTo>
                  <a:cubicBezTo>
                    <a:pt x="4122" y="3077"/>
                    <a:pt x="2407" y="1507"/>
                    <a:pt x="6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79"/>
            <p:cNvSpPr/>
            <p:nvPr/>
          </p:nvSpPr>
          <p:spPr>
            <a:xfrm>
              <a:off x="4025475" y="3542000"/>
              <a:ext cx="102025" cy="115625"/>
            </a:xfrm>
            <a:custGeom>
              <a:rect b="b" l="l" r="r" t="t"/>
              <a:pathLst>
                <a:path extrusionOk="0" h="4625" w="4081">
                  <a:moveTo>
                    <a:pt x="586" y="0"/>
                  </a:moveTo>
                  <a:lnTo>
                    <a:pt x="586" y="0"/>
                  </a:lnTo>
                  <a:cubicBezTo>
                    <a:pt x="646" y="263"/>
                    <a:pt x="415" y="525"/>
                    <a:pt x="136" y="525"/>
                  </a:cubicBezTo>
                  <a:cubicBezTo>
                    <a:pt x="126" y="525"/>
                    <a:pt x="115" y="524"/>
                    <a:pt x="105" y="523"/>
                  </a:cubicBezTo>
                  <a:lnTo>
                    <a:pt x="0" y="523"/>
                  </a:lnTo>
                  <a:cubicBezTo>
                    <a:pt x="1067" y="1591"/>
                    <a:pt x="2030" y="2783"/>
                    <a:pt x="2887" y="4039"/>
                  </a:cubicBezTo>
                  <a:cubicBezTo>
                    <a:pt x="3118" y="4018"/>
                    <a:pt x="3348" y="3997"/>
                    <a:pt x="3578" y="3997"/>
                  </a:cubicBezTo>
                  <a:cubicBezTo>
                    <a:pt x="3892" y="3997"/>
                    <a:pt x="4080" y="4373"/>
                    <a:pt x="3871" y="4625"/>
                  </a:cubicBezTo>
                  <a:cubicBezTo>
                    <a:pt x="3976" y="4520"/>
                    <a:pt x="3996" y="4332"/>
                    <a:pt x="3913" y="4185"/>
                  </a:cubicBezTo>
                  <a:cubicBezTo>
                    <a:pt x="2971" y="2679"/>
                    <a:pt x="1862" y="1256"/>
                    <a:pt x="5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79"/>
            <p:cNvSpPr/>
            <p:nvPr/>
          </p:nvSpPr>
          <p:spPr>
            <a:xfrm>
              <a:off x="3826700" y="3357350"/>
              <a:ext cx="208725" cy="178925"/>
            </a:xfrm>
            <a:custGeom>
              <a:rect b="b" l="l" r="r" t="t"/>
              <a:pathLst>
                <a:path extrusionOk="0" h="7157" w="8349">
                  <a:moveTo>
                    <a:pt x="502" y="0"/>
                  </a:moveTo>
                  <a:lnTo>
                    <a:pt x="502" y="0"/>
                  </a:lnTo>
                  <a:cubicBezTo>
                    <a:pt x="691" y="251"/>
                    <a:pt x="502" y="607"/>
                    <a:pt x="188" y="607"/>
                  </a:cubicBezTo>
                  <a:lnTo>
                    <a:pt x="0" y="607"/>
                  </a:lnTo>
                  <a:cubicBezTo>
                    <a:pt x="586" y="1088"/>
                    <a:pt x="1172" y="1570"/>
                    <a:pt x="1758" y="2051"/>
                  </a:cubicBezTo>
                  <a:cubicBezTo>
                    <a:pt x="2051" y="2009"/>
                    <a:pt x="2343" y="1988"/>
                    <a:pt x="2636" y="1967"/>
                  </a:cubicBezTo>
                  <a:cubicBezTo>
                    <a:pt x="2650" y="1966"/>
                    <a:pt x="2662" y="1966"/>
                    <a:pt x="2675" y="1966"/>
                  </a:cubicBezTo>
                  <a:cubicBezTo>
                    <a:pt x="3138" y="1966"/>
                    <a:pt x="3125" y="2701"/>
                    <a:pt x="2636" y="2741"/>
                  </a:cubicBezTo>
                  <a:lnTo>
                    <a:pt x="2595" y="2741"/>
                  </a:lnTo>
                  <a:cubicBezTo>
                    <a:pt x="2908" y="3013"/>
                    <a:pt x="3201" y="3285"/>
                    <a:pt x="3515" y="3557"/>
                  </a:cubicBezTo>
                  <a:cubicBezTo>
                    <a:pt x="3745" y="3536"/>
                    <a:pt x="3976" y="3536"/>
                    <a:pt x="4206" y="3516"/>
                  </a:cubicBezTo>
                  <a:cubicBezTo>
                    <a:pt x="4666" y="3516"/>
                    <a:pt x="4708" y="4206"/>
                    <a:pt x="4289" y="4311"/>
                  </a:cubicBezTo>
                  <a:cubicBezTo>
                    <a:pt x="4750" y="4750"/>
                    <a:pt x="5189" y="5210"/>
                    <a:pt x="5649" y="5650"/>
                  </a:cubicBezTo>
                  <a:cubicBezTo>
                    <a:pt x="5963" y="5629"/>
                    <a:pt x="6277" y="5608"/>
                    <a:pt x="6591" y="5608"/>
                  </a:cubicBezTo>
                  <a:cubicBezTo>
                    <a:pt x="7107" y="5629"/>
                    <a:pt x="7114" y="6403"/>
                    <a:pt x="6611" y="6403"/>
                  </a:cubicBezTo>
                  <a:cubicBezTo>
                    <a:pt x="6604" y="6403"/>
                    <a:pt x="6598" y="6403"/>
                    <a:pt x="6591" y="6403"/>
                  </a:cubicBezTo>
                  <a:lnTo>
                    <a:pt x="6445" y="6403"/>
                  </a:lnTo>
                  <a:cubicBezTo>
                    <a:pt x="6696" y="6654"/>
                    <a:pt x="6947" y="6884"/>
                    <a:pt x="7198" y="7135"/>
                  </a:cubicBezTo>
                  <a:cubicBezTo>
                    <a:pt x="7376" y="7114"/>
                    <a:pt x="7553" y="7104"/>
                    <a:pt x="7731" y="7104"/>
                  </a:cubicBezTo>
                  <a:cubicBezTo>
                    <a:pt x="7909" y="7104"/>
                    <a:pt x="8087" y="7114"/>
                    <a:pt x="8265" y="7135"/>
                  </a:cubicBezTo>
                  <a:lnTo>
                    <a:pt x="8349" y="7156"/>
                  </a:lnTo>
                  <a:cubicBezTo>
                    <a:pt x="7930" y="6738"/>
                    <a:pt x="7512" y="6319"/>
                    <a:pt x="7093" y="5922"/>
                  </a:cubicBezTo>
                  <a:cubicBezTo>
                    <a:pt x="5838" y="4729"/>
                    <a:pt x="4624" y="3474"/>
                    <a:pt x="3327" y="2323"/>
                  </a:cubicBezTo>
                  <a:cubicBezTo>
                    <a:pt x="2406" y="1528"/>
                    <a:pt x="1465" y="754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79"/>
            <p:cNvSpPr/>
            <p:nvPr/>
          </p:nvSpPr>
          <p:spPr>
            <a:xfrm>
              <a:off x="3748225" y="3862125"/>
              <a:ext cx="23575" cy="40200"/>
            </a:xfrm>
            <a:custGeom>
              <a:rect b="b" l="l" r="r" t="t"/>
              <a:pathLst>
                <a:path extrusionOk="0" h="1608" w="943">
                  <a:moveTo>
                    <a:pt x="733" y="1"/>
                  </a:moveTo>
                  <a:cubicBezTo>
                    <a:pt x="482" y="315"/>
                    <a:pt x="252" y="628"/>
                    <a:pt x="1" y="942"/>
                  </a:cubicBezTo>
                  <a:cubicBezTo>
                    <a:pt x="168" y="1110"/>
                    <a:pt x="168" y="1361"/>
                    <a:pt x="1" y="1507"/>
                  </a:cubicBezTo>
                  <a:cubicBezTo>
                    <a:pt x="92" y="1568"/>
                    <a:pt x="184" y="1607"/>
                    <a:pt x="284" y="1607"/>
                  </a:cubicBezTo>
                  <a:cubicBezTo>
                    <a:pt x="321" y="1607"/>
                    <a:pt x="359" y="1602"/>
                    <a:pt x="398" y="1591"/>
                  </a:cubicBezTo>
                  <a:cubicBezTo>
                    <a:pt x="84" y="1486"/>
                    <a:pt x="63" y="1068"/>
                    <a:pt x="335" y="900"/>
                  </a:cubicBezTo>
                  <a:cubicBezTo>
                    <a:pt x="545" y="817"/>
                    <a:pt x="754" y="712"/>
                    <a:pt x="942" y="587"/>
                  </a:cubicBezTo>
                  <a:cubicBezTo>
                    <a:pt x="712" y="482"/>
                    <a:pt x="628" y="210"/>
                    <a:pt x="7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79"/>
            <p:cNvSpPr/>
            <p:nvPr/>
          </p:nvSpPr>
          <p:spPr>
            <a:xfrm>
              <a:off x="3769150" y="3641375"/>
              <a:ext cx="358350" cy="217650"/>
            </a:xfrm>
            <a:custGeom>
              <a:rect b="b" l="l" r="r" t="t"/>
              <a:pathLst>
                <a:path extrusionOk="0" h="8706" w="14334">
                  <a:moveTo>
                    <a:pt x="13831" y="1"/>
                  </a:moveTo>
                  <a:cubicBezTo>
                    <a:pt x="13601" y="1"/>
                    <a:pt x="13371" y="22"/>
                    <a:pt x="13140" y="43"/>
                  </a:cubicBezTo>
                  <a:cubicBezTo>
                    <a:pt x="10358" y="315"/>
                    <a:pt x="7826" y="1800"/>
                    <a:pt x="5608" y="3411"/>
                  </a:cubicBezTo>
                  <a:cubicBezTo>
                    <a:pt x="3516" y="4918"/>
                    <a:pt x="1632" y="6717"/>
                    <a:pt x="0" y="8705"/>
                  </a:cubicBezTo>
                  <a:cubicBezTo>
                    <a:pt x="0" y="8705"/>
                    <a:pt x="21" y="8705"/>
                    <a:pt x="21" y="8684"/>
                  </a:cubicBezTo>
                  <a:cubicBezTo>
                    <a:pt x="2072" y="7136"/>
                    <a:pt x="3955" y="5378"/>
                    <a:pt x="6068" y="3893"/>
                  </a:cubicBezTo>
                  <a:cubicBezTo>
                    <a:pt x="6822" y="3370"/>
                    <a:pt x="7617" y="2888"/>
                    <a:pt x="8454" y="2470"/>
                  </a:cubicBezTo>
                  <a:cubicBezTo>
                    <a:pt x="9709" y="1717"/>
                    <a:pt x="11069" y="1194"/>
                    <a:pt x="12492" y="922"/>
                  </a:cubicBezTo>
                  <a:cubicBezTo>
                    <a:pt x="12250" y="647"/>
                    <a:pt x="12517" y="262"/>
                    <a:pt x="12806" y="262"/>
                  </a:cubicBezTo>
                  <a:cubicBezTo>
                    <a:pt x="12892" y="262"/>
                    <a:pt x="12980" y="296"/>
                    <a:pt x="13057" y="378"/>
                  </a:cubicBezTo>
                  <a:cubicBezTo>
                    <a:pt x="13161" y="503"/>
                    <a:pt x="13245" y="650"/>
                    <a:pt x="13287" y="817"/>
                  </a:cubicBezTo>
                  <a:cubicBezTo>
                    <a:pt x="13454" y="796"/>
                    <a:pt x="13643" y="796"/>
                    <a:pt x="13831" y="796"/>
                  </a:cubicBezTo>
                  <a:cubicBezTo>
                    <a:pt x="13936" y="796"/>
                    <a:pt x="14061" y="733"/>
                    <a:pt x="14124" y="629"/>
                  </a:cubicBezTo>
                  <a:cubicBezTo>
                    <a:pt x="14333" y="378"/>
                    <a:pt x="14145" y="1"/>
                    <a:pt x="13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79"/>
            <p:cNvSpPr/>
            <p:nvPr/>
          </p:nvSpPr>
          <p:spPr>
            <a:xfrm>
              <a:off x="3763925" y="3647700"/>
              <a:ext cx="340025" cy="229100"/>
            </a:xfrm>
            <a:custGeom>
              <a:rect b="b" l="l" r="r" t="t"/>
              <a:pathLst>
                <a:path extrusionOk="0" h="9164" w="13601">
                  <a:moveTo>
                    <a:pt x="13011" y="0"/>
                  </a:moveTo>
                  <a:cubicBezTo>
                    <a:pt x="12724" y="0"/>
                    <a:pt x="12460" y="396"/>
                    <a:pt x="12701" y="669"/>
                  </a:cubicBezTo>
                  <a:cubicBezTo>
                    <a:pt x="12785" y="752"/>
                    <a:pt x="11362" y="1129"/>
                    <a:pt x="11257" y="1150"/>
                  </a:cubicBezTo>
                  <a:cubicBezTo>
                    <a:pt x="10692" y="1296"/>
                    <a:pt x="10169" y="1485"/>
                    <a:pt x="9646" y="1715"/>
                  </a:cubicBezTo>
                  <a:cubicBezTo>
                    <a:pt x="9311" y="1861"/>
                    <a:pt x="8976" y="2029"/>
                    <a:pt x="8663" y="2196"/>
                  </a:cubicBezTo>
                  <a:cubicBezTo>
                    <a:pt x="7826" y="2635"/>
                    <a:pt x="7031" y="3117"/>
                    <a:pt x="6277" y="3640"/>
                  </a:cubicBezTo>
                  <a:cubicBezTo>
                    <a:pt x="4164" y="5104"/>
                    <a:pt x="2281" y="6883"/>
                    <a:pt x="230" y="8431"/>
                  </a:cubicBezTo>
                  <a:cubicBezTo>
                    <a:pt x="209" y="8431"/>
                    <a:pt x="209" y="8431"/>
                    <a:pt x="209" y="8452"/>
                  </a:cubicBezTo>
                  <a:cubicBezTo>
                    <a:pt x="168" y="8473"/>
                    <a:pt x="126" y="8515"/>
                    <a:pt x="105" y="8557"/>
                  </a:cubicBezTo>
                  <a:cubicBezTo>
                    <a:pt x="0" y="8787"/>
                    <a:pt x="84" y="9059"/>
                    <a:pt x="314" y="9164"/>
                  </a:cubicBezTo>
                  <a:cubicBezTo>
                    <a:pt x="649" y="8975"/>
                    <a:pt x="963" y="8787"/>
                    <a:pt x="1277" y="8599"/>
                  </a:cubicBezTo>
                  <a:cubicBezTo>
                    <a:pt x="3599" y="6778"/>
                    <a:pt x="5754" y="4770"/>
                    <a:pt x="8307" y="3263"/>
                  </a:cubicBezTo>
                  <a:cubicBezTo>
                    <a:pt x="8579" y="3096"/>
                    <a:pt x="8851" y="2949"/>
                    <a:pt x="9144" y="2824"/>
                  </a:cubicBezTo>
                  <a:cubicBezTo>
                    <a:pt x="10316" y="2070"/>
                    <a:pt x="11529" y="1422"/>
                    <a:pt x="12785" y="857"/>
                  </a:cubicBezTo>
                  <a:cubicBezTo>
                    <a:pt x="12845" y="829"/>
                    <a:pt x="12905" y="817"/>
                    <a:pt x="12962" y="817"/>
                  </a:cubicBezTo>
                  <a:cubicBezTo>
                    <a:pt x="13335" y="817"/>
                    <a:pt x="13581" y="1345"/>
                    <a:pt x="13182" y="1526"/>
                  </a:cubicBezTo>
                  <a:lnTo>
                    <a:pt x="13119" y="1568"/>
                  </a:lnTo>
                  <a:cubicBezTo>
                    <a:pt x="13559" y="1464"/>
                    <a:pt x="13601" y="961"/>
                    <a:pt x="13475" y="564"/>
                  </a:cubicBezTo>
                  <a:cubicBezTo>
                    <a:pt x="13433" y="397"/>
                    <a:pt x="13370" y="250"/>
                    <a:pt x="13266" y="125"/>
                  </a:cubicBezTo>
                  <a:cubicBezTo>
                    <a:pt x="13188" y="37"/>
                    <a:pt x="13098" y="0"/>
                    <a:pt x="130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79"/>
            <p:cNvSpPr/>
            <p:nvPr/>
          </p:nvSpPr>
          <p:spPr>
            <a:xfrm>
              <a:off x="3749275" y="3668100"/>
              <a:ext cx="354200" cy="234600"/>
            </a:xfrm>
            <a:custGeom>
              <a:rect b="b" l="l" r="r" t="t"/>
              <a:pathLst>
                <a:path extrusionOk="0" h="9384" w="14168">
                  <a:moveTo>
                    <a:pt x="13548" y="1"/>
                  </a:moveTo>
                  <a:cubicBezTo>
                    <a:pt x="13491" y="1"/>
                    <a:pt x="13431" y="13"/>
                    <a:pt x="13371" y="41"/>
                  </a:cubicBezTo>
                  <a:cubicBezTo>
                    <a:pt x="12115" y="606"/>
                    <a:pt x="10902" y="1275"/>
                    <a:pt x="9730" y="2008"/>
                  </a:cubicBezTo>
                  <a:cubicBezTo>
                    <a:pt x="8767" y="2614"/>
                    <a:pt x="7826" y="3263"/>
                    <a:pt x="6884" y="3954"/>
                  </a:cubicBezTo>
                  <a:cubicBezTo>
                    <a:pt x="5189" y="5230"/>
                    <a:pt x="3641" y="6653"/>
                    <a:pt x="1883" y="7783"/>
                  </a:cubicBezTo>
                  <a:cubicBezTo>
                    <a:pt x="1570" y="7992"/>
                    <a:pt x="1235" y="8180"/>
                    <a:pt x="900" y="8348"/>
                  </a:cubicBezTo>
                  <a:cubicBezTo>
                    <a:pt x="712" y="8452"/>
                    <a:pt x="503" y="8557"/>
                    <a:pt x="293" y="8661"/>
                  </a:cubicBezTo>
                  <a:cubicBezTo>
                    <a:pt x="0" y="8829"/>
                    <a:pt x="42" y="9247"/>
                    <a:pt x="377" y="9352"/>
                  </a:cubicBezTo>
                  <a:cubicBezTo>
                    <a:pt x="419" y="9373"/>
                    <a:pt x="471" y="9383"/>
                    <a:pt x="526" y="9383"/>
                  </a:cubicBezTo>
                  <a:cubicBezTo>
                    <a:pt x="581" y="9383"/>
                    <a:pt x="639" y="9373"/>
                    <a:pt x="691" y="9352"/>
                  </a:cubicBezTo>
                  <a:cubicBezTo>
                    <a:pt x="3181" y="8180"/>
                    <a:pt x="5148" y="6297"/>
                    <a:pt x="7282" y="4644"/>
                  </a:cubicBezTo>
                  <a:cubicBezTo>
                    <a:pt x="9270" y="3096"/>
                    <a:pt x="11425" y="1798"/>
                    <a:pt x="13705" y="752"/>
                  </a:cubicBezTo>
                  <a:lnTo>
                    <a:pt x="13768" y="710"/>
                  </a:lnTo>
                  <a:cubicBezTo>
                    <a:pt x="14167" y="529"/>
                    <a:pt x="13921" y="1"/>
                    <a:pt x="135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79"/>
            <p:cNvSpPr/>
            <p:nvPr/>
          </p:nvSpPr>
          <p:spPr>
            <a:xfrm>
              <a:off x="3337075" y="4123675"/>
              <a:ext cx="8400" cy="2125"/>
            </a:xfrm>
            <a:custGeom>
              <a:rect b="b" l="l" r="r" t="t"/>
              <a:pathLst>
                <a:path extrusionOk="0" h="85" w="336">
                  <a:moveTo>
                    <a:pt x="1" y="0"/>
                  </a:moveTo>
                  <a:cubicBezTo>
                    <a:pt x="49" y="49"/>
                    <a:pt x="119" y="77"/>
                    <a:pt x="190" y="83"/>
                  </a:cubicBezTo>
                  <a:lnTo>
                    <a:pt x="190" y="83"/>
                  </a:lnTo>
                  <a:cubicBezTo>
                    <a:pt x="137" y="76"/>
                    <a:pt x="87" y="55"/>
                    <a:pt x="42" y="21"/>
                  </a:cubicBezTo>
                  <a:lnTo>
                    <a:pt x="1" y="0"/>
                  </a:lnTo>
                  <a:close/>
                  <a:moveTo>
                    <a:pt x="335" y="63"/>
                  </a:moveTo>
                  <a:lnTo>
                    <a:pt x="335" y="63"/>
                  </a:lnTo>
                  <a:cubicBezTo>
                    <a:pt x="300" y="77"/>
                    <a:pt x="261" y="84"/>
                    <a:pt x="221" y="84"/>
                  </a:cubicBezTo>
                  <a:cubicBezTo>
                    <a:pt x="211" y="84"/>
                    <a:pt x="200" y="84"/>
                    <a:pt x="190" y="83"/>
                  </a:cubicBezTo>
                  <a:lnTo>
                    <a:pt x="190" y="83"/>
                  </a:lnTo>
                  <a:cubicBezTo>
                    <a:pt x="202" y="84"/>
                    <a:pt x="213" y="85"/>
                    <a:pt x="225" y="85"/>
                  </a:cubicBezTo>
                  <a:cubicBezTo>
                    <a:pt x="261" y="85"/>
                    <a:pt x="298" y="78"/>
                    <a:pt x="335" y="6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79"/>
            <p:cNvSpPr/>
            <p:nvPr/>
          </p:nvSpPr>
          <p:spPr>
            <a:xfrm>
              <a:off x="3345975" y="4125250"/>
              <a:ext cx="550" cy="25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79"/>
            <p:cNvSpPr/>
            <p:nvPr/>
          </p:nvSpPr>
          <p:spPr>
            <a:xfrm>
              <a:off x="3343350" y="3883150"/>
              <a:ext cx="409600" cy="240550"/>
            </a:xfrm>
            <a:custGeom>
              <a:rect b="b" l="l" r="r" t="t"/>
              <a:pathLst>
                <a:path extrusionOk="0" h="9622" w="16384">
                  <a:moveTo>
                    <a:pt x="15951" y="1"/>
                  </a:moveTo>
                  <a:cubicBezTo>
                    <a:pt x="15885" y="1"/>
                    <a:pt x="15817" y="23"/>
                    <a:pt x="15756" y="59"/>
                  </a:cubicBezTo>
                  <a:cubicBezTo>
                    <a:pt x="15568" y="185"/>
                    <a:pt x="15359" y="310"/>
                    <a:pt x="15170" y="436"/>
                  </a:cubicBezTo>
                  <a:cubicBezTo>
                    <a:pt x="10755" y="3219"/>
                    <a:pt x="5755" y="4997"/>
                    <a:pt x="1382" y="7864"/>
                  </a:cubicBezTo>
                  <a:lnTo>
                    <a:pt x="1110" y="8052"/>
                  </a:lnTo>
                  <a:cubicBezTo>
                    <a:pt x="879" y="8199"/>
                    <a:pt x="670" y="8345"/>
                    <a:pt x="440" y="8492"/>
                  </a:cubicBezTo>
                  <a:cubicBezTo>
                    <a:pt x="294" y="8617"/>
                    <a:pt x="147" y="8722"/>
                    <a:pt x="1" y="8826"/>
                  </a:cubicBezTo>
                  <a:lnTo>
                    <a:pt x="189" y="8973"/>
                  </a:lnTo>
                  <a:cubicBezTo>
                    <a:pt x="419" y="9119"/>
                    <a:pt x="440" y="9454"/>
                    <a:pt x="231" y="9621"/>
                  </a:cubicBezTo>
                  <a:cubicBezTo>
                    <a:pt x="5127" y="5960"/>
                    <a:pt x="11069" y="4098"/>
                    <a:pt x="16154" y="750"/>
                  </a:cubicBezTo>
                  <a:cubicBezTo>
                    <a:pt x="16175" y="729"/>
                    <a:pt x="16196" y="708"/>
                    <a:pt x="16216" y="687"/>
                  </a:cubicBezTo>
                  <a:cubicBezTo>
                    <a:pt x="16384" y="541"/>
                    <a:pt x="16363" y="269"/>
                    <a:pt x="16196" y="122"/>
                  </a:cubicBezTo>
                  <a:cubicBezTo>
                    <a:pt x="16196" y="101"/>
                    <a:pt x="16196" y="101"/>
                    <a:pt x="16175" y="101"/>
                  </a:cubicBezTo>
                  <a:cubicBezTo>
                    <a:pt x="16175" y="80"/>
                    <a:pt x="16154" y="80"/>
                    <a:pt x="16154" y="59"/>
                  </a:cubicBezTo>
                  <a:lnTo>
                    <a:pt x="16091" y="38"/>
                  </a:lnTo>
                  <a:cubicBezTo>
                    <a:pt x="16047" y="12"/>
                    <a:pt x="16000" y="1"/>
                    <a:pt x="159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79"/>
            <p:cNvSpPr/>
            <p:nvPr/>
          </p:nvSpPr>
          <p:spPr>
            <a:xfrm>
              <a:off x="2830725" y="3732625"/>
              <a:ext cx="70125" cy="61525"/>
            </a:xfrm>
            <a:custGeom>
              <a:rect b="b" l="l" r="r" t="t"/>
              <a:pathLst>
                <a:path extrusionOk="0" h="2461" w="2805">
                  <a:moveTo>
                    <a:pt x="2499" y="1"/>
                  </a:moveTo>
                  <a:cubicBezTo>
                    <a:pt x="2454" y="1"/>
                    <a:pt x="2409" y="11"/>
                    <a:pt x="2365" y="33"/>
                  </a:cubicBezTo>
                  <a:cubicBezTo>
                    <a:pt x="2302" y="54"/>
                    <a:pt x="2239" y="75"/>
                    <a:pt x="2197" y="96"/>
                  </a:cubicBezTo>
                  <a:cubicBezTo>
                    <a:pt x="1277" y="536"/>
                    <a:pt x="775" y="1519"/>
                    <a:pt x="105" y="2230"/>
                  </a:cubicBezTo>
                  <a:cubicBezTo>
                    <a:pt x="42" y="2293"/>
                    <a:pt x="0" y="2377"/>
                    <a:pt x="0" y="2461"/>
                  </a:cubicBezTo>
                  <a:cubicBezTo>
                    <a:pt x="33" y="2265"/>
                    <a:pt x="205" y="2133"/>
                    <a:pt x="397" y="2133"/>
                  </a:cubicBezTo>
                  <a:cubicBezTo>
                    <a:pt x="452" y="2133"/>
                    <a:pt x="509" y="2144"/>
                    <a:pt x="565" y="2168"/>
                  </a:cubicBezTo>
                  <a:lnTo>
                    <a:pt x="984" y="2377"/>
                  </a:lnTo>
                  <a:lnTo>
                    <a:pt x="1109" y="2230"/>
                  </a:lnTo>
                  <a:cubicBezTo>
                    <a:pt x="1068" y="2189"/>
                    <a:pt x="1068" y="2105"/>
                    <a:pt x="1109" y="2084"/>
                  </a:cubicBezTo>
                  <a:cubicBezTo>
                    <a:pt x="1235" y="1958"/>
                    <a:pt x="1361" y="1854"/>
                    <a:pt x="1507" y="1749"/>
                  </a:cubicBezTo>
                  <a:lnTo>
                    <a:pt x="1528" y="1728"/>
                  </a:lnTo>
                  <a:cubicBezTo>
                    <a:pt x="1695" y="1498"/>
                    <a:pt x="1884" y="1289"/>
                    <a:pt x="2093" y="1080"/>
                  </a:cubicBezTo>
                  <a:lnTo>
                    <a:pt x="2093" y="1080"/>
                  </a:lnTo>
                  <a:cubicBezTo>
                    <a:pt x="2009" y="1101"/>
                    <a:pt x="1884" y="1142"/>
                    <a:pt x="1737" y="1184"/>
                  </a:cubicBezTo>
                  <a:cubicBezTo>
                    <a:pt x="1716" y="1192"/>
                    <a:pt x="1697" y="1196"/>
                    <a:pt x="1681" y="1196"/>
                  </a:cubicBezTo>
                  <a:cubicBezTo>
                    <a:pt x="1571" y="1196"/>
                    <a:pt x="1583" y="1032"/>
                    <a:pt x="1674" y="996"/>
                  </a:cubicBezTo>
                  <a:cubicBezTo>
                    <a:pt x="1988" y="912"/>
                    <a:pt x="2302" y="829"/>
                    <a:pt x="2595" y="745"/>
                  </a:cubicBezTo>
                  <a:cubicBezTo>
                    <a:pt x="2605" y="734"/>
                    <a:pt x="2616" y="729"/>
                    <a:pt x="2626" y="729"/>
                  </a:cubicBezTo>
                  <a:cubicBezTo>
                    <a:pt x="2637" y="729"/>
                    <a:pt x="2647" y="734"/>
                    <a:pt x="2658" y="745"/>
                  </a:cubicBezTo>
                  <a:cubicBezTo>
                    <a:pt x="2700" y="703"/>
                    <a:pt x="2741" y="661"/>
                    <a:pt x="2783" y="619"/>
                  </a:cubicBezTo>
                  <a:cubicBezTo>
                    <a:pt x="2783" y="598"/>
                    <a:pt x="2783" y="577"/>
                    <a:pt x="2804" y="577"/>
                  </a:cubicBezTo>
                  <a:cubicBezTo>
                    <a:pt x="2741" y="452"/>
                    <a:pt x="2741" y="326"/>
                    <a:pt x="2804" y="222"/>
                  </a:cubicBezTo>
                  <a:cubicBezTo>
                    <a:pt x="2743" y="83"/>
                    <a:pt x="2624" y="1"/>
                    <a:pt x="24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79"/>
            <p:cNvSpPr/>
            <p:nvPr/>
          </p:nvSpPr>
          <p:spPr>
            <a:xfrm>
              <a:off x="2829150" y="3785675"/>
              <a:ext cx="525225" cy="339900"/>
            </a:xfrm>
            <a:custGeom>
              <a:rect b="b" l="l" r="r" t="t"/>
              <a:pathLst>
                <a:path extrusionOk="0" h="13596" w="21009">
                  <a:moveTo>
                    <a:pt x="439" y="0"/>
                  </a:moveTo>
                  <a:cubicBezTo>
                    <a:pt x="248" y="0"/>
                    <a:pt x="74" y="134"/>
                    <a:pt x="43" y="339"/>
                  </a:cubicBezTo>
                  <a:cubicBezTo>
                    <a:pt x="1" y="485"/>
                    <a:pt x="84" y="652"/>
                    <a:pt x="231" y="715"/>
                  </a:cubicBezTo>
                  <a:cubicBezTo>
                    <a:pt x="3788" y="2494"/>
                    <a:pt x="7470" y="4126"/>
                    <a:pt x="10735" y="6427"/>
                  </a:cubicBezTo>
                  <a:cubicBezTo>
                    <a:pt x="13978" y="8729"/>
                    <a:pt x="17033" y="11261"/>
                    <a:pt x="20338" y="13500"/>
                  </a:cubicBezTo>
                  <a:lnTo>
                    <a:pt x="20359" y="13541"/>
                  </a:lnTo>
                  <a:cubicBezTo>
                    <a:pt x="20412" y="13581"/>
                    <a:pt x="20474" y="13596"/>
                    <a:pt x="20538" y="13596"/>
                  </a:cubicBezTo>
                  <a:cubicBezTo>
                    <a:pt x="20576" y="13596"/>
                    <a:pt x="20614" y="13591"/>
                    <a:pt x="20652" y="13583"/>
                  </a:cubicBezTo>
                  <a:lnTo>
                    <a:pt x="20694" y="13583"/>
                  </a:lnTo>
                  <a:cubicBezTo>
                    <a:pt x="20715" y="13562"/>
                    <a:pt x="20757" y="13541"/>
                    <a:pt x="20778" y="13520"/>
                  </a:cubicBezTo>
                  <a:cubicBezTo>
                    <a:pt x="21008" y="13353"/>
                    <a:pt x="20987" y="13018"/>
                    <a:pt x="20757" y="12851"/>
                  </a:cubicBezTo>
                  <a:lnTo>
                    <a:pt x="20569" y="12704"/>
                  </a:lnTo>
                  <a:cubicBezTo>
                    <a:pt x="17325" y="10507"/>
                    <a:pt x="14292" y="8038"/>
                    <a:pt x="11132" y="5758"/>
                  </a:cubicBezTo>
                  <a:lnTo>
                    <a:pt x="11111" y="5737"/>
                  </a:lnTo>
                  <a:cubicBezTo>
                    <a:pt x="10253" y="5381"/>
                    <a:pt x="9458" y="4795"/>
                    <a:pt x="8705" y="4335"/>
                  </a:cubicBezTo>
                  <a:cubicBezTo>
                    <a:pt x="8558" y="4251"/>
                    <a:pt x="8454" y="4126"/>
                    <a:pt x="8370" y="3979"/>
                  </a:cubicBezTo>
                  <a:cubicBezTo>
                    <a:pt x="7031" y="3205"/>
                    <a:pt x="5650" y="2494"/>
                    <a:pt x="4269" y="1824"/>
                  </a:cubicBezTo>
                  <a:lnTo>
                    <a:pt x="4248" y="1824"/>
                  </a:lnTo>
                  <a:cubicBezTo>
                    <a:pt x="4206" y="1824"/>
                    <a:pt x="4185" y="1803"/>
                    <a:pt x="4165" y="1761"/>
                  </a:cubicBezTo>
                  <a:cubicBezTo>
                    <a:pt x="3118" y="1259"/>
                    <a:pt x="2072" y="757"/>
                    <a:pt x="1047" y="255"/>
                  </a:cubicBezTo>
                  <a:lnTo>
                    <a:pt x="628" y="46"/>
                  </a:lnTo>
                  <a:cubicBezTo>
                    <a:pt x="566" y="15"/>
                    <a:pt x="502" y="0"/>
                    <a:pt x="4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79"/>
            <p:cNvSpPr/>
            <p:nvPr/>
          </p:nvSpPr>
          <p:spPr>
            <a:xfrm>
              <a:off x="2898200" y="3527350"/>
              <a:ext cx="401750" cy="225875"/>
            </a:xfrm>
            <a:custGeom>
              <a:rect b="b" l="l" r="r" t="t"/>
              <a:pathLst>
                <a:path extrusionOk="0" h="9035" w="16070">
                  <a:moveTo>
                    <a:pt x="14145" y="1"/>
                  </a:moveTo>
                  <a:cubicBezTo>
                    <a:pt x="11760" y="273"/>
                    <a:pt x="9437" y="1277"/>
                    <a:pt x="7345" y="2470"/>
                  </a:cubicBezTo>
                  <a:cubicBezTo>
                    <a:pt x="4834" y="3913"/>
                    <a:pt x="2239" y="5796"/>
                    <a:pt x="356" y="8056"/>
                  </a:cubicBezTo>
                  <a:lnTo>
                    <a:pt x="105" y="8349"/>
                  </a:lnTo>
                  <a:cubicBezTo>
                    <a:pt x="84" y="8370"/>
                    <a:pt x="84" y="8391"/>
                    <a:pt x="63" y="8433"/>
                  </a:cubicBezTo>
                  <a:cubicBezTo>
                    <a:pt x="1" y="8537"/>
                    <a:pt x="1" y="8663"/>
                    <a:pt x="63" y="8788"/>
                  </a:cubicBezTo>
                  <a:cubicBezTo>
                    <a:pt x="84" y="8830"/>
                    <a:pt x="105" y="8872"/>
                    <a:pt x="147" y="8914"/>
                  </a:cubicBezTo>
                  <a:cubicBezTo>
                    <a:pt x="168" y="8935"/>
                    <a:pt x="210" y="8956"/>
                    <a:pt x="252" y="8977"/>
                  </a:cubicBezTo>
                  <a:cubicBezTo>
                    <a:pt x="307" y="9016"/>
                    <a:pt x="368" y="9035"/>
                    <a:pt x="429" y="9035"/>
                  </a:cubicBezTo>
                  <a:cubicBezTo>
                    <a:pt x="528" y="9035"/>
                    <a:pt x="626" y="8984"/>
                    <a:pt x="691" y="8893"/>
                  </a:cubicBezTo>
                  <a:cubicBezTo>
                    <a:pt x="775" y="8788"/>
                    <a:pt x="879" y="8663"/>
                    <a:pt x="984" y="8558"/>
                  </a:cubicBezTo>
                  <a:cubicBezTo>
                    <a:pt x="2616" y="6633"/>
                    <a:pt x="4750" y="5043"/>
                    <a:pt x="6864" y="3683"/>
                  </a:cubicBezTo>
                  <a:cubicBezTo>
                    <a:pt x="9333" y="2114"/>
                    <a:pt x="12283" y="754"/>
                    <a:pt x="15233" y="691"/>
                  </a:cubicBezTo>
                  <a:cubicBezTo>
                    <a:pt x="15444" y="610"/>
                    <a:pt x="15667" y="579"/>
                    <a:pt x="15884" y="579"/>
                  </a:cubicBezTo>
                  <a:cubicBezTo>
                    <a:pt x="15947" y="579"/>
                    <a:pt x="16009" y="582"/>
                    <a:pt x="16070" y="586"/>
                  </a:cubicBezTo>
                  <a:cubicBezTo>
                    <a:pt x="15400" y="503"/>
                    <a:pt x="14752" y="314"/>
                    <a:pt x="14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79"/>
            <p:cNvSpPr/>
            <p:nvPr/>
          </p:nvSpPr>
          <p:spPr>
            <a:xfrm>
              <a:off x="3255825" y="3525250"/>
              <a:ext cx="93300" cy="22000"/>
            </a:xfrm>
            <a:custGeom>
              <a:rect b="b" l="l" r="r" t="t"/>
              <a:pathLst>
                <a:path extrusionOk="0" h="880" w="3732">
                  <a:moveTo>
                    <a:pt x="1430" y="1"/>
                  </a:moveTo>
                  <a:cubicBezTo>
                    <a:pt x="1870" y="85"/>
                    <a:pt x="2330" y="168"/>
                    <a:pt x="2769" y="273"/>
                  </a:cubicBezTo>
                  <a:cubicBezTo>
                    <a:pt x="2888" y="312"/>
                    <a:pt x="2839" y="463"/>
                    <a:pt x="2728" y="463"/>
                  </a:cubicBezTo>
                  <a:cubicBezTo>
                    <a:pt x="2721" y="463"/>
                    <a:pt x="2714" y="462"/>
                    <a:pt x="2707" y="461"/>
                  </a:cubicBezTo>
                  <a:cubicBezTo>
                    <a:pt x="2163" y="377"/>
                    <a:pt x="1618" y="252"/>
                    <a:pt x="1074" y="189"/>
                  </a:cubicBezTo>
                  <a:cubicBezTo>
                    <a:pt x="585" y="120"/>
                    <a:pt x="335" y="94"/>
                    <a:pt x="235" y="94"/>
                  </a:cubicBezTo>
                  <a:cubicBezTo>
                    <a:pt x="0" y="94"/>
                    <a:pt x="587" y="235"/>
                    <a:pt x="865" y="294"/>
                  </a:cubicBezTo>
                  <a:cubicBezTo>
                    <a:pt x="1702" y="482"/>
                    <a:pt x="2581" y="545"/>
                    <a:pt x="3418" y="796"/>
                  </a:cubicBezTo>
                  <a:cubicBezTo>
                    <a:pt x="3460" y="817"/>
                    <a:pt x="3481" y="838"/>
                    <a:pt x="3481" y="880"/>
                  </a:cubicBezTo>
                  <a:cubicBezTo>
                    <a:pt x="3732" y="670"/>
                    <a:pt x="3648" y="294"/>
                    <a:pt x="3334" y="210"/>
                  </a:cubicBezTo>
                  <a:cubicBezTo>
                    <a:pt x="3125" y="168"/>
                    <a:pt x="2916" y="126"/>
                    <a:pt x="2707" y="105"/>
                  </a:cubicBezTo>
                  <a:cubicBezTo>
                    <a:pt x="2267" y="43"/>
                    <a:pt x="1849" y="1"/>
                    <a:pt x="14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79"/>
            <p:cNvSpPr/>
            <p:nvPr/>
          </p:nvSpPr>
          <p:spPr>
            <a:xfrm>
              <a:off x="2976650" y="3600050"/>
              <a:ext cx="433150" cy="204525"/>
            </a:xfrm>
            <a:custGeom>
              <a:rect b="b" l="l" r="r" t="t"/>
              <a:pathLst>
                <a:path extrusionOk="0" h="8181" w="17326">
                  <a:moveTo>
                    <a:pt x="14313" y="1"/>
                  </a:moveTo>
                  <a:cubicBezTo>
                    <a:pt x="8977" y="461"/>
                    <a:pt x="3893" y="3725"/>
                    <a:pt x="273" y="7512"/>
                  </a:cubicBezTo>
                  <a:cubicBezTo>
                    <a:pt x="0" y="7785"/>
                    <a:pt x="269" y="8181"/>
                    <a:pt x="560" y="8181"/>
                  </a:cubicBezTo>
                  <a:cubicBezTo>
                    <a:pt x="648" y="8181"/>
                    <a:pt x="739" y="8144"/>
                    <a:pt x="817" y="8057"/>
                  </a:cubicBezTo>
                  <a:lnTo>
                    <a:pt x="922" y="7973"/>
                  </a:lnTo>
                  <a:cubicBezTo>
                    <a:pt x="4353" y="4416"/>
                    <a:pt x="9166" y="1256"/>
                    <a:pt x="14208" y="775"/>
                  </a:cubicBezTo>
                  <a:cubicBezTo>
                    <a:pt x="14208" y="712"/>
                    <a:pt x="14250" y="670"/>
                    <a:pt x="14313" y="670"/>
                  </a:cubicBezTo>
                  <a:cubicBezTo>
                    <a:pt x="14501" y="691"/>
                    <a:pt x="14710" y="712"/>
                    <a:pt x="14920" y="733"/>
                  </a:cubicBezTo>
                  <a:cubicBezTo>
                    <a:pt x="15134" y="726"/>
                    <a:pt x="15346" y="721"/>
                    <a:pt x="15557" y="721"/>
                  </a:cubicBezTo>
                  <a:cubicBezTo>
                    <a:pt x="15922" y="721"/>
                    <a:pt x="16285" y="735"/>
                    <a:pt x="16656" y="775"/>
                  </a:cubicBezTo>
                  <a:cubicBezTo>
                    <a:pt x="16970" y="775"/>
                    <a:pt x="17326" y="733"/>
                    <a:pt x="16845" y="608"/>
                  </a:cubicBezTo>
                  <a:cubicBezTo>
                    <a:pt x="16635" y="545"/>
                    <a:pt x="16426" y="503"/>
                    <a:pt x="16217" y="461"/>
                  </a:cubicBezTo>
                  <a:cubicBezTo>
                    <a:pt x="15547" y="378"/>
                    <a:pt x="14878" y="315"/>
                    <a:pt x="14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79"/>
            <p:cNvSpPr/>
            <p:nvPr/>
          </p:nvSpPr>
          <p:spPr>
            <a:xfrm>
              <a:off x="3342300" y="3598800"/>
              <a:ext cx="98050" cy="25000"/>
            </a:xfrm>
            <a:custGeom>
              <a:rect b="b" l="l" r="r" t="t"/>
              <a:pathLst>
                <a:path extrusionOk="0" h="1000" w="3922">
                  <a:moveTo>
                    <a:pt x="1015" y="1"/>
                  </a:moveTo>
                  <a:cubicBezTo>
                    <a:pt x="678" y="1"/>
                    <a:pt x="339" y="11"/>
                    <a:pt x="1" y="30"/>
                  </a:cubicBezTo>
                  <a:cubicBezTo>
                    <a:pt x="126" y="72"/>
                    <a:pt x="231" y="93"/>
                    <a:pt x="336" y="114"/>
                  </a:cubicBezTo>
                  <a:cubicBezTo>
                    <a:pt x="1193" y="302"/>
                    <a:pt x="2072" y="323"/>
                    <a:pt x="2867" y="741"/>
                  </a:cubicBezTo>
                  <a:cubicBezTo>
                    <a:pt x="2951" y="783"/>
                    <a:pt x="2909" y="888"/>
                    <a:pt x="2825" y="909"/>
                  </a:cubicBezTo>
                  <a:cubicBezTo>
                    <a:pt x="2972" y="930"/>
                    <a:pt x="3118" y="972"/>
                    <a:pt x="3265" y="992"/>
                  </a:cubicBezTo>
                  <a:lnTo>
                    <a:pt x="3328" y="992"/>
                  </a:lnTo>
                  <a:cubicBezTo>
                    <a:pt x="3354" y="997"/>
                    <a:pt x="3380" y="999"/>
                    <a:pt x="3406" y="999"/>
                  </a:cubicBezTo>
                  <a:cubicBezTo>
                    <a:pt x="3719" y="999"/>
                    <a:pt x="3922" y="657"/>
                    <a:pt x="3767" y="386"/>
                  </a:cubicBezTo>
                  <a:cubicBezTo>
                    <a:pt x="3746" y="344"/>
                    <a:pt x="3704" y="302"/>
                    <a:pt x="3662" y="281"/>
                  </a:cubicBezTo>
                  <a:cubicBezTo>
                    <a:pt x="3621" y="260"/>
                    <a:pt x="3579" y="260"/>
                    <a:pt x="3537" y="239"/>
                  </a:cubicBezTo>
                  <a:cubicBezTo>
                    <a:pt x="3118" y="156"/>
                    <a:pt x="2679" y="93"/>
                    <a:pt x="2240" y="51"/>
                  </a:cubicBezTo>
                  <a:cubicBezTo>
                    <a:pt x="1836" y="16"/>
                    <a:pt x="1427" y="1"/>
                    <a:pt x="10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79"/>
            <p:cNvSpPr/>
            <p:nvPr/>
          </p:nvSpPr>
          <p:spPr>
            <a:xfrm>
              <a:off x="3062975" y="3647150"/>
              <a:ext cx="379525" cy="212950"/>
            </a:xfrm>
            <a:custGeom>
              <a:rect b="b" l="l" r="r" t="t"/>
              <a:pathLst>
                <a:path extrusionOk="0" h="8518" w="15181">
                  <a:moveTo>
                    <a:pt x="12910" y="0"/>
                  </a:moveTo>
                  <a:cubicBezTo>
                    <a:pt x="7742" y="732"/>
                    <a:pt x="2909" y="3285"/>
                    <a:pt x="168" y="7909"/>
                  </a:cubicBezTo>
                  <a:lnTo>
                    <a:pt x="147" y="7951"/>
                  </a:lnTo>
                  <a:cubicBezTo>
                    <a:pt x="0" y="8244"/>
                    <a:pt x="244" y="8517"/>
                    <a:pt x="504" y="8517"/>
                  </a:cubicBezTo>
                  <a:cubicBezTo>
                    <a:pt x="615" y="8517"/>
                    <a:pt x="729" y="8467"/>
                    <a:pt x="817" y="8349"/>
                  </a:cubicBezTo>
                  <a:cubicBezTo>
                    <a:pt x="3788" y="3306"/>
                    <a:pt x="9312" y="879"/>
                    <a:pt x="14961" y="586"/>
                  </a:cubicBezTo>
                  <a:cubicBezTo>
                    <a:pt x="15003" y="565"/>
                    <a:pt x="15066" y="544"/>
                    <a:pt x="15107" y="523"/>
                  </a:cubicBezTo>
                  <a:cubicBezTo>
                    <a:pt x="15180" y="495"/>
                    <a:pt x="15160" y="485"/>
                    <a:pt x="15092" y="485"/>
                  </a:cubicBezTo>
                  <a:cubicBezTo>
                    <a:pt x="14923" y="485"/>
                    <a:pt x="14463" y="546"/>
                    <a:pt x="14402" y="546"/>
                  </a:cubicBezTo>
                  <a:cubicBezTo>
                    <a:pt x="14395" y="546"/>
                    <a:pt x="14393" y="545"/>
                    <a:pt x="14396" y="544"/>
                  </a:cubicBezTo>
                  <a:lnTo>
                    <a:pt x="14396" y="544"/>
                  </a:lnTo>
                  <a:cubicBezTo>
                    <a:pt x="14050" y="571"/>
                    <a:pt x="13708" y="593"/>
                    <a:pt x="13369" y="593"/>
                  </a:cubicBezTo>
                  <a:cubicBezTo>
                    <a:pt x="12906" y="593"/>
                    <a:pt x="12448" y="551"/>
                    <a:pt x="11990" y="419"/>
                  </a:cubicBezTo>
                  <a:cubicBezTo>
                    <a:pt x="11906" y="398"/>
                    <a:pt x="11906" y="272"/>
                    <a:pt x="11990" y="230"/>
                  </a:cubicBezTo>
                  <a:cubicBezTo>
                    <a:pt x="12366" y="105"/>
                    <a:pt x="12743" y="21"/>
                    <a:pt x="131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79"/>
            <p:cNvSpPr/>
            <p:nvPr/>
          </p:nvSpPr>
          <p:spPr>
            <a:xfrm>
              <a:off x="3373175" y="3641375"/>
              <a:ext cx="100975" cy="19900"/>
            </a:xfrm>
            <a:custGeom>
              <a:rect b="b" l="l" r="r" t="t"/>
              <a:pathLst>
                <a:path extrusionOk="0" h="796" w="4039">
                  <a:moveTo>
                    <a:pt x="0" y="566"/>
                  </a:moveTo>
                  <a:cubicBezTo>
                    <a:pt x="2" y="566"/>
                    <a:pt x="3" y="566"/>
                    <a:pt x="5" y="567"/>
                  </a:cubicBezTo>
                  <a:lnTo>
                    <a:pt x="5" y="567"/>
                  </a:lnTo>
                  <a:cubicBezTo>
                    <a:pt x="3" y="566"/>
                    <a:pt x="2" y="566"/>
                    <a:pt x="0" y="566"/>
                  </a:cubicBezTo>
                  <a:close/>
                  <a:moveTo>
                    <a:pt x="3515" y="1"/>
                  </a:moveTo>
                  <a:cubicBezTo>
                    <a:pt x="3285" y="1"/>
                    <a:pt x="3076" y="1"/>
                    <a:pt x="2867" y="22"/>
                  </a:cubicBezTo>
                  <a:cubicBezTo>
                    <a:pt x="2637" y="22"/>
                    <a:pt x="2427" y="43"/>
                    <a:pt x="2218" y="64"/>
                  </a:cubicBezTo>
                  <a:lnTo>
                    <a:pt x="2490" y="64"/>
                  </a:lnTo>
                  <a:cubicBezTo>
                    <a:pt x="2595" y="64"/>
                    <a:pt x="2637" y="231"/>
                    <a:pt x="2511" y="273"/>
                  </a:cubicBezTo>
                  <a:cubicBezTo>
                    <a:pt x="2114" y="357"/>
                    <a:pt x="1695" y="398"/>
                    <a:pt x="1277" y="419"/>
                  </a:cubicBezTo>
                  <a:cubicBezTo>
                    <a:pt x="1001" y="419"/>
                    <a:pt x="206" y="568"/>
                    <a:pt x="26" y="568"/>
                  </a:cubicBezTo>
                  <a:cubicBezTo>
                    <a:pt x="18" y="568"/>
                    <a:pt x="11" y="567"/>
                    <a:pt x="5" y="567"/>
                  </a:cubicBezTo>
                  <a:lnTo>
                    <a:pt x="5" y="567"/>
                  </a:lnTo>
                  <a:cubicBezTo>
                    <a:pt x="317" y="616"/>
                    <a:pt x="628" y="632"/>
                    <a:pt x="940" y="632"/>
                  </a:cubicBezTo>
                  <a:cubicBezTo>
                    <a:pt x="1528" y="632"/>
                    <a:pt x="2117" y="575"/>
                    <a:pt x="2705" y="575"/>
                  </a:cubicBezTo>
                  <a:cubicBezTo>
                    <a:pt x="2850" y="575"/>
                    <a:pt x="2994" y="578"/>
                    <a:pt x="3139" y="587"/>
                  </a:cubicBezTo>
                  <a:cubicBezTo>
                    <a:pt x="3264" y="587"/>
                    <a:pt x="3285" y="754"/>
                    <a:pt x="3181" y="796"/>
                  </a:cubicBezTo>
                  <a:lnTo>
                    <a:pt x="3515" y="796"/>
                  </a:lnTo>
                  <a:cubicBezTo>
                    <a:pt x="3557" y="796"/>
                    <a:pt x="3620" y="775"/>
                    <a:pt x="3683" y="754"/>
                  </a:cubicBezTo>
                  <a:cubicBezTo>
                    <a:pt x="4039" y="545"/>
                    <a:pt x="3913" y="22"/>
                    <a:pt x="35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79"/>
            <p:cNvSpPr/>
            <p:nvPr/>
          </p:nvSpPr>
          <p:spPr>
            <a:xfrm>
              <a:off x="3143000" y="3685325"/>
              <a:ext cx="344750" cy="220300"/>
            </a:xfrm>
            <a:custGeom>
              <a:rect b="b" l="l" r="r" t="t"/>
              <a:pathLst>
                <a:path extrusionOk="0" h="8812" w="13790">
                  <a:moveTo>
                    <a:pt x="13329" y="0"/>
                  </a:moveTo>
                  <a:lnTo>
                    <a:pt x="13329" y="0"/>
                  </a:lnTo>
                  <a:cubicBezTo>
                    <a:pt x="7994" y="503"/>
                    <a:pt x="3181" y="3976"/>
                    <a:pt x="85" y="8244"/>
                  </a:cubicBezTo>
                  <a:cubicBezTo>
                    <a:pt x="43" y="8307"/>
                    <a:pt x="1" y="8391"/>
                    <a:pt x="22" y="8475"/>
                  </a:cubicBezTo>
                  <a:cubicBezTo>
                    <a:pt x="41" y="8670"/>
                    <a:pt x="226" y="8811"/>
                    <a:pt x="421" y="8811"/>
                  </a:cubicBezTo>
                  <a:cubicBezTo>
                    <a:pt x="435" y="8811"/>
                    <a:pt x="448" y="8811"/>
                    <a:pt x="461" y="8809"/>
                  </a:cubicBezTo>
                  <a:cubicBezTo>
                    <a:pt x="587" y="8809"/>
                    <a:pt x="691" y="8747"/>
                    <a:pt x="754" y="8642"/>
                  </a:cubicBezTo>
                  <a:cubicBezTo>
                    <a:pt x="3788" y="4457"/>
                    <a:pt x="8538" y="1109"/>
                    <a:pt x="13790" y="754"/>
                  </a:cubicBezTo>
                  <a:lnTo>
                    <a:pt x="13685" y="754"/>
                  </a:lnTo>
                  <a:cubicBezTo>
                    <a:pt x="12806" y="754"/>
                    <a:pt x="11927" y="837"/>
                    <a:pt x="11049" y="858"/>
                  </a:cubicBezTo>
                  <a:cubicBezTo>
                    <a:pt x="10923" y="858"/>
                    <a:pt x="10923" y="712"/>
                    <a:pt x="11028" y="670"/>
                  </a:cubicBezTo>
                  <a:cubicBezTo>
                    <a:pt x="11467" y="503"/>
                    <a:pt x="11927" y="356"/>
                    <a:pt x="12388" y="272"/>
                  </a:cubicBezTo>
                  <a:cubicBezTo>
                    <a:pt x="12576" y="231"/>
                    <a:pt x="13748" y="21"/>
                    <a:pt x="133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79"/>
            <p:cNvSpPr/>
            <p:nvPr/>
          </p:nvSpPr>
          <p:spPr>
            <a:xfrm>
              <a:off x="3429675" y="3684275"/>
              <a:ext cx="103050" cy="19375"/>
            </a:xfrm>
            <a:custGeom>
              <a:rect b="b" l="l" r="r" t="t"/>
              <a:pathLst>
                <a:path extrusionOk="0" h="775" w="4122">
                  <a:moveTo>
                    <a:pt x="2427" y="1"/>
                  </a:moveTo>
                  <a:cubicBezTo>
                    <a:pt x="2427" y="42"/>
                    <a:pt x="2406" y="84"/>
                    <a:pt x="2364" y="105"/>
                  </a:cubicBezTo>
                  <a:cubicBezTo>
                    <a:pt x="1590" y="398"/>
                    <a:pt x="816" y="586"/>
                    <a:pt x="0" y="691"/>
                  </a:cubicBezTo>
                  <a:cubicBezTo>
                    <a:pt x="640" y="653"/>
                    <a:pt x="1265" y="601"/>
                    <a:pt x="1889" y="601"/>
                  </a:cubicBezTo>
                  <a:cubicBezTo>
                    <a:pt x="2305" y="601"/>
                    <a:pt x="2720" y="624"/>
                    <a:pt x="3139" y="691"/>
                  </a:cubicBezTo>
                  <a:cubicBezTo>
                    <a:pt x="3180" y="691"/>
                    <a:pt x="3201" y="712"/>
                    <a:pt x="3201" y="754"/>
                  </a:cubicBezTo>
                  <a:lnTo>
                    <a:pt x="3599" y="754"/>
                  </a:lnTo>
                  <a:lnTo>
                    <a:pt x="3578" y="775"/>
                  </a:lnTo>
                  <a:cubicBezTo>
                    <a:pt x="3955" y="754"/>
                    <a:pt x="4122" y="294"/>
                    <a:pt x="3829" y="63"/>
                  </a:cubicBezTo>
                  <a:cubicBezTo>
                    <a:pt x="3745" y="22"/>
                    <a:pt x="3683" y="1"/>
                    <a:pt x="35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79"/>
            <p:cNvSpPr/>
            <p:nvPr/>
          </p:nvSpPr>
          <p:spPr>
            <a:xfrm>
              <a:off x="3532200" y="3759075"/>
              <a:ext cx="78325" cy="20425"/>
            </a:xfrm>
            <a:custGeom>
              <a:rect b="b" l="l" r="r" t="t"/>
              <a:pathLst>
                <a:path extrusionOk="0" h="817" w="3133">
                  <a:moveTo>
                    <a:pt x="2659" y="0"/>
                  </a:moveTo>
                  <a:cubicBezTo>
                    <a:pt x="2652" y="0"/>
                    <a:pt x="2644" y="0"/>
                    <a:pt x="2636" y="1"/>
                  </a:cubicBezTo>
                  <a:cubicBezTo>
                    <a:pt x="2427" y="22"/>
                    <a:pt x="2197" y="43"/>
                    <a:pt x="1988" y="63"/>
                  </a:cubicBezTo>
                  <a:cubicBezTo>
                    <a:pt x="1841" y="63"/>
                    <a:pt x="1695" y="84"/>
                    <a:pt x="1548" y="84"/>
                  </a:cubicBezTo>
                  <a:cubicBezTo>
                    <a:pt x="1611" y="126"/>
                    <a:pt x="1611" y="210"/>
                    <a:pt x="1548" y="252"/>
                  </a:cubicBezTo>
                  <a:cubicBezTo>
                    <a:pt x="1046" y="503"/>
                    <a:pt x="544" y="670"/>
                    <a:pt x="0" y="775"/>
                  </a:cubicBezTo>
                  <a:cubicBezTo>
                    <a:pt x="495" y="699"/>
                    <a:pt x="983" y="630"/>
                    <a:pt x="1472" y="630"/>
                  </a:cubicBezTo>
                  <a:cubicBezTo>
                    <a:pt x="1789" y="630"/>
                    <a:pt x="2106" y="659"/>
                    <a:pt x="2427" y="733"/>
                  </a:cubicBezTo>
                  <a:cubicBezTo>
                    <a:pt x="2469" y="754"/>
                    <a:pt x="2490" y="775"/>
                    <a:pt x="2490" y="817"/>
                  </a:cubicBezTo>
                  <a:lnTo>
                    <a:pt x="2636" y="817"/>
                  </a:lnTo>
                  <a:cubicBezTo>
                    <a:pt x="2699" y="796"/>
                    <a:pt x="2741" y="775"/>
                    <a:pt x="2804" y="754"/>
                  </a:cubicBezTo>
                  <a:cubicBezTo>
                    <a:pt x="3133" y="589"/>
                    <a:pt x="3098" y="0"/>
                    <a:pt x="26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79"/>
            <p:cNvSpPr/>
            <p:nvPr/>
          </p:nvSpPr>
          <p:spPr>
            <a:xfrm>
              <a:off x="3198975" y="3763800"/>
              <a:ext cx="380675" cy="212000"/>
            </a:xfrm>
            <a:custGeom>
              <a:rect b="b" l="l" r="r" t="t"/>
              <a:pathLst>
                <a:path extrusionOk="0" h="8480" w="15227">
                  <a:moveTo>
                    <a:pt x="13978" y="0"/>
                  </a:moveTo>
                  <a:cubicBezTo>
                    <a:pt x="8705" y="711"/>
                    <a:pt x="3851" y="3369"/>
                    <a:pt x="419" y="7449"/>
                  </a:cubicBezTo>
                  <a:cubicBezTo>
                    <a:pt x="335" y="7574"/>
                    <a:pt x="231" y="7679"/>
                    <a:pt x="126" y="7805"/>
                  </a:cubicBezTo>
                  <a:cubicBezTo>
                    <a:pt x="22" y="7909"/>
                    <a:pt x="1" y="8077"/>
                    <a:pt x="63" y="8223"/>
                  </a:cubicBezTo>
                  <a:cubicBezTo>
                    <a:pt x="126" y="8349"/>
                    <a:pt x="231" y="8453"/>
                    <a:pt x="377" y="8474"/>
                  </a:cubicBezTo>
                  <a:cubicBezTo>
                    <a:pt x="398" y="8478"/>
                    <a:pt x="419" y="8479"/>
                    <a:pt x="438" y="8479"/>
                  </a:cubicBezTo>
                  <a:cubicBezTo>
                    <a:pt x="537" y="8479"/>
                    <a:pt x="621" y="8436"/>
                    <a:pt x="691" y="8349"/>
                  </a:cubicBezTo>
                  <a:cubicBezTo>
                    <a:pt x="796" y="8223"/>
                    <a:pt x="900" y="8097"/>
                    <a:pt x="1026" y="7951"/>
                  </a:cubicBezTo>
                  <a:cubicBezTo>
                    <a:pt x="4562" y="3745"/>
                    <a:pt x="9626" y="1130"/>
                    <a:pt x="15087" y="670"/>
                  </a:cubicBezTo>
                  <a:cubicBezTo>
                    <a:pt x="15212" y="614"/>
                    <a:pt x="15226" y="577"/>
                    <a:pt x="15048" y="577"/>
                  </a:cubicBezTo>
                  <a:cubicBezTo>
                    <a:pt x="14959" y="577"/>
                    <a:pt x="14822" y="586"/>
                    <a:pt x="14626" y="607"/>
                  </a:cubicBezTo>
                  <a:cubicBezTo>
                    <a:pt x="13807" y="683"/>
                    <a:pt x="13005" y="863"/>
                    <a:pt x="12189" y="863"/>
                  </a:cubicBezTo>
                  <a:cubicBezTo>
                    <a:pt x="12109" y="863"/>
                    <a:pt x="12028" y="862"/>
                    <a:pt x="11948" y="858"/>
                  </a:cubicBezTo>
                  <a:cubicBezTo>
                    <a:pt x="11843" y="858"/>
                    <a:pt x="11823" y="711"/>
                    <a:pt x="11927" y="670"/>
                  </a:cubicBezTo>
                  <a:cubicBezTo>
                    <a:pt x="12325" y="565"/>
                    <a:pt x="12743" y="502"/>
                    <a:pt x="13141" y="418"/>
                  </a:cubicBezTo>
                  <a:cubicBezTo>
                    <a:pt x="13434" y="356"/>
                    <a:pt x="13706" y="293"/>
                    <a:pt x="13978" y="209"/>
                  </a:cubicBezTo>
                  <a:lnTo>
                    <a:pt x="1397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79"/>
            <p:cNvSpPr/>
            <p:nvPr/>
          </p:nvSpPr>
          <p:spPr>
            <a:xfrm>
              <a:off x="3290625" y="3830250"/>
              <a:ext cx="331500" cy="190125"/>
            </a:xfrm>
            <a:custGeom>
              <a:rect b="b" l="l" r="r" t="t"/>
              <a:pathLst>
                <a:path extrusionOk="0" h="7605" w="13260">
                  <a:moveTo>
                    <a:pt x="12921" y="1"/>
                  </a:moveTo>
                  <a:cubicBezTo>
                    <a:pt x="12855" y="1"/>
                    <a:pt x="12743" y="7"/>
                    <a:pt x="12571" y="20"/>
                  </a:cubicBezTo>
                  <a:cubicBezTo>
                    <a:pt x="12216" y="41"/>
                    <a:pt x="11839" y="83"/>
                    <a:pt x="11483" y="104"/>
                  </a:cubicBezTo>
                  <a:cubicBezTo>
                    <a:pt x="6964" y="857"/>
                    <a:pt x="2800" y="3033"/>
                    <a:pt x="206" y="7030"/>
                  </a:cubicBezTo>
                  <a:cubicBezTo>
                    <a:pt x="1" y="7322"/>
                    <a:pt x="277" y="7605"/>
                    <a:pt x="555" y="7605"/>
                  </a:cubicBezTo>
                  <a:cubicBezTo>
                    <a:pt x="674" y="7605"/>
                    <a:pt x="793" y="7553"/>
                    <a:pt x="875" y="7427"/>
                  </a:cubicBezTo>
                  <a:cubicBezTo>
                    <a:pt x="3428" y="3494"/>
                    <a:pt x="7613" y="1443"/>
                    <a:pt x="12090" y="794"/>
                  </a:cubicBezTo>
                  <a:cubicBezTo>
                    <a:pt x="11630" y="794"/>
                    <a:pt x="11190" y="753"/>
                    <a:pt x="10730" y="690"/>
                  </a:cubicBezTo>
                  <a:cubicBezTo>
                    <a:pt x="10646" y="669"/>
                    <a:pt x="10646" y="522"/>
                    <a:pt x="10730" y="501"/>
                  </a:cubicBezTo>
                  <a:cubicBezTo>
                    <a:pt x="11232" y="355"/>
                    <a:pt x="11734" y="292"/>
                    <a:pt x="12237" y="188"/>
                  </a:cubicBezTo>
                  <a:cubicBezTo>
                    <a:pt x="12412" y="153"/>
                    <a:pt x="13259" y="1"/>
                    <a:pt x="129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79"/>
            <p:cNvSpPr/>
            <p:nvPr/>
          </p:nvSpPr>
          <p:spPr>
            <a:xfrm>
              <a:off x="3553100" y="3824475"/>
              <a:ext cx="125575" cy="21000"/>
            </a:xfrm>
            <a:custGeom>
              <a:rect b="b" l="l" r="r" t="t"/>
              <a:pathLst>
                <a:path extrusionOk="0" h="840" w="5023">
                  <a:moveTo>
                    <a:pt x="4688" y="0"/>
                  </a:moveTo>
                  <a:lnTo>
                    <a:pt x="4081" y="21"/>
                  </a:lnTo>
                  <a:cubicBezTo>
                    <a:pt x="3704" y="21"/>
                    <a:pt x="3307" y="63"/>
                    <a:pt x="2909" y="84"/>
                  </a:cubicBezTo>
                  <a:cubicBezTo>
                    <a:pt x="2993" y="105"/>
                    <a:pt x="2993" y="230"/>
                    <a:pt x="2909" y="272"/>
                  </a:cubicBezTo>
                  <a:cubicBezTo>
                    <a:pt x="2428" y="460"/>
                    <a:pt x="1926" y="586"/>
                    <a:pt x="1403" y="670"/>
                  </a:cubicBezTo>
                  <a:cubicBezTo>
                    <a:pt x="1215" y="712"/>
                    <a:pt x="1" y="795"/>
                    <a:pt x="1089" y="837"/>
                  </a:cubicBezTo>
                  <a:cubicBezTo>
                    <a:pt x="1183" y="839"/>
                    <a:pt x="1277" y="840"/>
                    <a:pt x="1371" y="840"/>
                  </a:cubicBezTo>
                  <a:cubicBezTo>
                    <a:pt x="2320" y="840"/>
                    <a:pt x="3253" y="752"/>
                    <a:pt x="4186" y="732"/>
                  </a:cubicBezTo>
                  <a:cubicBezTo>
                    <a:pt x="4197" y="729"/>
                    <a:pt x="4208" y="727"/>
                    <a:pt x="4218" y="727"/>
                  </a:cubicBezTo>
                  <a:cubicBezTo>
                    <a:pt x="4262" y="727"/>
                    <a:pt x="4290" y="761"/>
                    <a:pt x="4290" y="795"/>
                  </a:cubicBezTo>
                  <a:lnTo>
                    <a:pt x="4688" y="795"/>
                  </a:lnTo>
                  <a:cubicBezTo>
                    <a:pt x="4751" y="795"/>
                    <a:pt x="4813" y="774"/>
                    <a:pt x="4876" y="753"/>
                  </a:cubicBezTo>
                  <a:cubicBezTo>
                    <a:pt x="4939" y="712"/>
                    <a:pt x="4981" y="670"/>
                    <a:pt x="5023" y="607"/>
                  </a:cubicBezTo>
                  <a:cubicBezTo>
                    <a:pt x="4960" y="523"/>
                    <a:pt x="4939" y="398"/>
                    <a:pt x="4960" y="293"/>
                  </a:cubicBezTo>
                  <a:cubicBezTo>
                    <a:pt x="4960" y="251"/>
                    <a:pt x="4981" y="209"/>
                    <a:pt x="5002" y="168"/>
                  </a:cubicBezTo>
                  <a:cubicBezTo>
                    <a:pt x="4939" y="63"/>
                    <a:pt x="4813" y="0"/>
                    <a:pt x="4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79"/>
            <p:cNvSpPr/>
            <p:nvPr/>
          </p:nvSpPr>
          <p:spPr>
            <a:xfrm>
              <a:off x="3676050" y="3534875"/>
              <a:ext cx="365600" cy="309075"/>
            </a:xfrm>
            <a:custGeom>
              <a:rect b="b" l="l" r="r" t="t"/>
              <a:pathLst>
                <a:path extrusionOk="0" h="12363" w="14624">
                  <a:moveTo>
                    <a:pt x="13614" y="1"/>
                  </a:moveTo>
                  <a:cubicBezTo>
                    <a:pt x="13484" y="1"/>
                    <a:pt x="13354" y="6"/>
                    <a:pt x="13224" y="13"/>
                  </a:cubicBezTo>
                  <a:cubicBezTo>
                    <a:pt x="10859" y="285"/>
                    <a:pt x="8349" y="2210"/>
                    <a:pt x="6654" y="3487"/>
                  </a:cubicBezTo>
                  <a:cubicBezTo>
                    <a:pt x="4017" y="5495"/>
                    <a:pt x="1172" y="8174"/>
                    <a:pt x="167" y="11438"/>
                  </a:cubicBezTo>
                  <a:cubicBezTo>
                    <a:pt x="126" y="11542"/>
                    <a:pt x="105" y="11647"/>
                    <a:pt x="84" y="11731"/>
                  </a:cubicBezTo>
                  <a:cubicBezTo>
                    <a:pt x="84" y="11793"/>
                    <a:pt x="42" y="11814"/>
                    <a:pt x="42" y="11877"/>
                  </a:cubicBezTo>
                  <a:cubicBezTo>
                    <a:pt x="0" y="11982"/>
                    <a:pt x="21" y="12086"/>
                    <a:pt x="84" y="12191"/>
                  </a:cubicBezTo>
                  <a:cubicBezTo>
                    <a:pt x="165" y="12308"/>
                    <a:pt x="292" y="12363"/>
                    <a:pt x="417" y="12363"/>
                  </a:cubicBezTo>
                  <a:cubicBezTo>
                    <a:pt x="584" y="12363"/>
                    <a:pt x="747" y="12265"/>
                    <a:pt x="795" y="12086"/>
                  </a:cubicBezTo>
                  <a:cubicBezTo>
                    <a:pt x="795" y="12065"/>
                    <a:pt x="795" y="12044"/>
                    <a:pt x="795" y="12024"/>
                  </a:cubicBezTo>
                  <a:cubicBezTo>
                    <a:pt x="1611" y="8948"/>
                    <a:pt x="4206" y="6479"/>
                    <a:pt x="6591" y="4512"/>
                  </a:cubicBezTo>
                  <a:cubicBezTo>
                    <a:pt x="7846" y="3487"/>
                    <a:pt x="9227" y="2608"/>
                    <a:pt x="10671" y="1855"/>
                  </a:cubicBezTo>
                  <a:cubicBezTo>
                    <a:pt x="11515" y="1394"/>
                    <a:pt x="12658" y="793"/>
                    <a:pt x="13697" y="793"/>
                  </a:cubicBezTo>
                  <a:cubicBezTo>
                    <a:pt x="13791" y="793"/>
                    <a:pt x="13885" y="798"/>
                    <a:pt x="13977" y="808"/>
                  </a:cubicBezTo>
                  <a:lnTo>
                    <a:pt x="14082" y="808"/>
                  </a:lnTo>
                  <a:cubicBezTo>
                    <a:pt x="14092" y="809"/>
                    <a:pt x="14103" y="810"/>
                    <a:pt x="14113" y="810"/>
                  </a:cubicBezTo>
                  <a:cubicBezTo>
                    <a:pt x="14392" y="810"/>
                    <a:pt x="14623" y="548"/>
                    <a:pt x="14563" y="285"/>
                  </a:cubicBezTo>
                  <a:cubicBezTo>
                    <a:pt x="14542" y="181"/>
                    <a:pt x="14458" y="97"/>
                    <a:pt x="14375" y="76"/>
                  </a:cubicBezTo>
                  <a:lnTo>
                    <a:pt x="14291" y="55"/>
                  </a:lnTo>
                  <a:cubicBezTo>
                    <a:pt x="14065" y="15"/>
                    <a:pt x="13840" y="1"/>
                    <a:pt x="136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79"/>
            <p:cNvSpPr/>
            <p:nvPr/>
          </p:nvSpPr>
          <p:spPr>
            <a:xfrm>
              <a:off x="3614825" y="3497525"/>
              <a:ext cx="389725" cy="275175"/>
            </a:xfrm>
            <a:custGeom>
              <a:rect b="b" l="l" r="r" t="t"/>
              <a:pathLst>
                <a:path extrusionOk="0" h="11007" w="15589">
                  <a:moveTo>
                    <a:pt x="15087" y="1"/>
                  </a:moveTo>
                  <a:cubicBezTo>
                    <a:pt x="14773" y="1"/>
                    <a:pt x="14459" y="1"/>
                    <a:pt x="14145" y="22"/>
                  </a:cubicBezTo>
                  <a:cubicBezTo>
                    <a:pt x="11321" y="273"/>
                    <a:pt x="8601" y="1884"/>
                    <a:pt x="6362" y="3495"/>
                  </a:cubicBezTo>
                  <a:cubicBezTo>
                    <a:pt x="3893" y="5274"/>
                    <a:pt x="1340" y="7575"/>
                    <a:pt x="43" y="10400"/>
                  </a:cubicBezTo>
                  <a:cubicBezTo>
                    <a:pt x="1" y="10463"/>
                    <a:pt x="1" y="10546"/>
                    <a:pt x="1" y="10630"/>
                  </a:cubicBezTo>
                  <a:cubicBezTo>
                    <a:pt x="43" y="10839"/>
                    <a:pt x="210" y="10986"/>
                    <a:pt x="440" y="11007"/>
                  </a:cubicBezTo>
                  <a:cubicBezTo>
                    <a:pt x="566" y="10986"/>
                    <a:pt x="671" y="10923"/>
                    <a:pt x="712" y="10797"/>
                  </a:cubicBezTo>
                  <a:cubicBezTo>
                    <a:pt x="1968" y="8077"/>
                    <a:pt x="4374" y="5901"/>
                    <a:pt x="6738" y="4165"/>
                  </a:cubicBezTo>
                  <a:cubicBezTo>
                    <a:pt x="9040" y="2470"/>
                    <a:pt x="11948" y="775"/>
                    <a:pt x="14899" y="775"/>
                  </a:cubicBezTo>
                  <a:lnTo>
                    <a:pt x="15087" y="775"/>
                  </a:lnTo>
                  <a:cubicBezTo>
                    <a:pt x="15094" y="775"/>
                    <a:pt x="15100" y="775"/>
                    <a:pt x="15107" y="775"/>
                  </a:cubicBezTo>
                  <a:cubicBezTo>
                    <a:pt x="15589" y="775"/>
                    <a:pt x="15582" y="22"/>
                    <a:pt x="150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79"/>
            <p:cNvSpPr/>
            <p:nvPr/>
          </p:nvSpPr>
          <p:spPr>
            <a:xfrm>
              <a:off x="3532600" y="3445225"/>
              <a:ext cx="411800" cy="255325"/>
            </a:xfrm>
            <a:custGeom>
              <a:rect b="b" l="l" r="r" t="t"/>
              <a:pathLst>
                <a:path extrusionOk="0" h="10213" w="16472">
                  <a:moveTo>
                    <a:pt x="15970" y="1"/>
                  </a:moveTo>
                  <a:cubicBezTo>
                    <a:pt x="15740" y="1"/>
                    <a:pt x="15509" y="21"/>
                    <a:pt x="15279" y="42"/>
                  </a:cubicBezTo>
                  <a:cubicBezTo>
                    <a:pt x="9065" y="461"/>
                    <a:pt x="4190" y="5085"/>
                    <a:pt x="256" y="9542"/>
                  </a:cubicBezTo>
                  <a:cubicBezTo>
                    <a:pt x="1" y="9829"/>
                    <a:pt x="256" y="10213"/>
                    <a:pt x="540" y="10213"/>
                  </a:cubicBezTo>
                  <a:cubicBezTo>
                    <a:pt x="629" y="10213"/>
                    <a:pt x="720" y="10175"/>
                    <a:pt x="800" y="10086"/>
                  </a:cubicBezTo>
                  <a:cubicBezTo>
                    <a:pt x="4755" y="5650"/>
                    <a:pt x="9651" y="900"/>
                    <a:pt x="15970" y="796"/>
                  </a:cubicBezTo>
                  <a:lnTo>
                    <a:pt x="16053" y="796"/>
                  </a:lnTo>
                  <a:cubicBezTo>
                    <a:pt x="16472" y="691"/>
                    <a:pt x="16430" y="1"/>
                    <a:pt x="159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79"/>
            <p:cNvSpPr/>
            <p:nvPr/>
          </p:nvSpPr>
          <p:spPr>
            <a:xfrm>
              <a:off x="3467725" y="3405950"/>
              <a:ext cx="437450" cy="248700"/>
            </a:xfrm>
            <a:custGeom>
              <a:rect b="b" l="l" r="r" t="t"/>
              <a:pathLst>
                <a:path extrusionOk="0" h="9948" w="17498">
                  <a:moveTo>
                    <a:pt x="17033" y="1"/>
                  </a:moveTo>
                  <a:cubicBezTo>
                    <a:pt x="17021" y="1"/>
                    <a:pt x="17008" y="1"/>
                    <a:pt x="16995" y="2"/>
                  </a:cubicBezTo>
                  <a:cubicBezTo>
                    <a:pt x="16702" y="23"/>
                    <a:pt x="16410" y="65"/>
                    <a:pt x="16138" y="86"/>
                  </a:cubicBezTo>
                  <a:cubicBezTo>
                    <a:pt x="9672" y="797"/>
                    <a:pt x="3562" y="3517"/>
                    <a:pt x="173" y="9355"/>
                  </a:cubicBezTo>
                  <a:cubicBezTo>
                    <a:pt x="0" y="9671"/>
                    <a:pt x="262" y="9948"/>
                    <a:pt x="531" y="9948"/>
                  </a:cubicBezTo>
                  <a:cubicBezTo>
                    <a:pt x="654" y="9948"/>
                    <a:pt x="778" y="9890"/>
                    <a:pt x="863" y="9753"/>
                  </a:cubicBezTo>
                  <a:cubicBezTo>
                    <a:pt x="4232" y="3915"/>
                    <a:pt x="10488" y="1341"/>
                    <a:pt x="16954" y="797"/>
                  </a:cubicBezTo>
                  <a:lnTo>
                    <a:pt x="16995" y="797"/>
                  </a:lnTo>
                  <a:cubicBezTo>
                    <a:pt x="17485" y="757"/>
                    <a:pt x="17497" y="1"/>
                    <a:pt x="170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79"/>
            <p:cNvSpPr/>
            <p:nvPr/>
          </p:nvSpPr>
          <p:spPr>
            <a:xfrm>
              <a:off x="3418150" y="3352125"/>
              <a:ext cx="425700" cy="249575"/>
            </a:xfrm>
            <a:custGeom>
              <a:rect b="b" l="l" r="r" t="t"/>
              <a:pathLst>
                <a:path extrusionOk="0" h="9983" w="17028">
                  <a:moveTo>
                    <a:pt x="15338" y="0"/>
                  </a:moveTo>
                  <a:cubicBezTo>
                    <a:pt x="9082" y="126"/>
                    <a:pt x="3537" y="4415"/>
                    <a:pt x="63" y="9416"/>
                  </a:cubicBezTo>
                  <a:cubicBezTo>
                    <a:pt x="22" y="9458"/>
                    <a:pt x="1" y="9520"/>
                    <a:pt x="1" y="9583"/>
                  </a:cubicBezTo>
                  <a:cubicBezTo>
                    <a:pt x="1" y="9802"/>
                    <a:pt x="170" y="9982"/>
                    <a:pt x="402" y="9982"/>
                  </a:cubicBezTo>
                  <a:cubicBezTo>
                    <a:pt x="415" y="9982"/>
                    <a:pt x="427" y="9982"/>
                    <a:pt x="440" y="9981"/>
                  </a:cubicBezTo>
                  <a:cubicBezTo>
                    <a:pt x="566" y="9981"/>
                    <a:pt x="670" y="9918"/>
                    <a:pt x="733" y="9813"/>
                  </a:cubicBezTo>
                  <a:cubicBezTo>
                    <a:pt x="4134" y="4935"/>
                    <a:pt x="9591" y="781"/>
                    <a:pt x="15721" y="781"/>
                  </a:cubicBezTo>
                  <a:cubicBezTo>
                    <a:pt x="15927" y="781"/>
                    <a:pt x="16134" y="786"/>
                    <a:pt x="16342" y="795"/>
                  </a:cubicBezTo>
                  <a:lnTo>
                    <a:pt x="16530" y="795"/>
                  </a:lnTo>
                  <a:cubicBezTo>
                    <a:pt x="16539" y="796"/>
                    <a:pt x="16548" y="796"/>
                    <a:pt x="16557" y="796"/>
                  </a:cubicBezTo>
                  <a:cubicBezTo>
                    <a:pt x="16855" y="796"/>
                    <a:pt x="17027" y="453"/>
                    <a:pt x="16844" y="209"/>
                  </a:cubicBezTo>
                  <a:cubicBezTo>
                    <a:pt x="16781" y="105"/>
                    <a:pt x="16656" y="21"/>
                    <a:pt x="16530" y="21"/>
                  </a:cubicBezTo>
                  <a:cubicBezTo>
                    <a:pt x="16133" y="0"/>
                    <a:pt x="15735" y="0"/>
                    <a:pt x="153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79"/>
            <p:cNvSpPr/>
            <p:nvPr/>
          </p:nvSpPr>
          <p:spPr>
            <a:xfrm>
              <a:off x="3350725" y="3301375"/>
              <a:ext cx="425075" cy="262400"/>
            </a:xfrm>
            <a:custGeom>
              <a:rect b="b" l="l" r="r" t="t"/>
              <a:pathLst>
                <a:path extrusionOk="0" h="10496" w="17003">
                  <a:moveTo>
                    <a:pt x="16465" y="0"/>
                  </a:moveTo>
                  <a:cubicBezTo>
                    <a:pt x="16458" y="0"/>
                    <a:pt x="16451" y="0"/>
                    <a:pt x="16445" y="1"/>
                  </a:cubicBezTo>
                  <a:lnTo>
                    <a:pt x="15628" y="1"/>
                  </a:lnTo>
                  <a:cubicBezTo>
                    <a:pt x="12636" y="168"/>
                    <a:pt x="9665" y="1737"/>
                    <a:pt x="7175" y="3223"/>
                  </a:cubicBezTo>
                  <a:cubicBezTo>
                    <a:pt x="4706" y="4708"/>
                    <a:pt x="1819" y="6759"/>
                    <a:pt x="375" y="9416"/>
                  </a:cubicBezTo>
                  <a:cubicBezTo>
                    <a:pt x="291" y="9584"/>
                    <a:pt x="229" y="9730"/>
                    <a:pt x="145" y="9897"/>
                  </a:cubicBezTo>
                  <a:cubicBezTo>
                    <a:pt x="0" y="10201"/>
                    <a:pt x="276" y="10495"/>
                    <a:pt x="529" y="10495"/>
                  </a:cubicBezTo>
                  <a:cubicBezTo>
                    <a:pt x="642" y="10495"/>
                    <a:pt x="750" y="10437"/>
                    <a:pt x="815" y="10295"/>
                  </a:cubicBezTo>
                  <a:cubicBezTo>
                    <a:pt x="877" y="10190"/>
                    <a:pt x="919" y="10086"/>
                    <a:pt x="961" y="10002"/>
                  </a:cubicBezTo>
                  <a:cubicBezTo>
                    <a:pt x="2321" y="7366"/>
                    <a:pt x="5125" y="5420"/>
                    <a:pt x="7573" y="3913"/>
                  </a:cubicBezTo>
                  <a:cubicBezTo>
                    <a:pt x="10055" y="2400"/>
                    <a:pt x="13102" y="789"/>
                    <a:pt x="16112" y="789"/>
                  </a:cubicBezTo>
                  <a:cubicBezTo>
                    <a:pt x="16223" y="789"/>
                    <a:pt x="16334" y="791"/>
                    <a:pt x="16445" y="796"/>
                  </a:cubicBezTo>
                  <a:lnTo>
                    <a:pt x="16507" y="796"/>
                  </a:lnTo>
                  <a:cubicBezTo>
                    <a:pt x="17002" y="713"/>
                    <a:pt x="16928" y="0"/>
                    <a:pt x="16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79"/>
            <p:cNvSpPr/>
            <p:nvPr/>
          </p:nvSpPr>
          <p:spPr>
            <a:xfrm>
              <a:off x="2856875" y="3751225"/>
              <a:ext cx="277800" cy="184675"/>
            </a:xfrm>
            <a:custGeom>
              <a:rect b="b" l="l" r="r" t="t"/>
              <a:pathLst>
                <a:path extrusionOk="0" h="7387" w="11112">
                  <a:moveTo>
                    <a:pt x="1528" y="1"/>
                  </a:moveTo>
                  <a:cubicBezTo>
                    <a:pt x="1214" y="105"/>
                    <a:pt x="921" y="168"/>
                    <a:pt x="607" y="273"/>
                  </a:cubicBezTo>
                  <a:cubicBezTo>
                    <a:pt x="513" y="311"/>
                    <a:pt x="538" y="467"/>
                    <a:pt x="635" y="467"/>
                  </a:cubicBezTo>
                  <a:cubicBezTo>
                    <a:pt x="646" y="467"/>
                    <a:pt x="658" y="465"/>
                    <a:pt x="670" y="461"/>
                  </a:cubicBezTo>
                  <a:cubicBezTo>
                    <a:pt x="775" y="419"/>
                    <a:pt x="942" y="377"/>
                    <a:pt x="1026" y="357"/>
                  </a:cubicBezTo>
                  <a:cubicBezTo>
                    <a:pt x="1079" y="345"/>
                    <a:pt x="1119" y="340"/>
                    <a:pt x="1148" y="340"/>
                  </a:cubicBezTo>
                  <a:cubicBezTo>
                    <a:pt x="1374" y="340"/>
                    <a:pt x="849" y="689"/>
                    <a:pt x="440" y="1005"/>
                  </a:cubicBezTo>
                  <a:cubicBezTo>
                    <a:pt x="294" y="1110"/>
                    <a:pt x="168" y="1214"/>
                    <a:pt x="43" y="1340"/>
                  </a:cubicBezTo>
                  <a:cubicBezTo>
                    <a:pt x="1" y="1382"/>
                    <a:pt x="1" y="1445"/>
                    <a:pt x="43" y="1486"/>
                  </a:cubicBezTo>
                  <a:cubicBezTo>
                    <a:pt x="63" y="1507"/>
                    <a:pt x="84" y="1507"/>
                    <a:pt x="105" y="1507"/>
                  </a:cubicBezTo>
                  <a:cubicBezTo>
                    <a:pt x="294" y="1486"/>
                    <a:pt x="482" y="1465"/>
                    <a:pt x="649" y="1424"/>
                  </a:cubicBezTo>
                  <a:lnTo>
                    <a:pt x="649" y="1424"/>
                  </a:lnTo>
                  <a:cubicBezTo>
                    <a:pt x="587" y="1486"/>
                    <a:pt x="503" y="1528"/>
                    <a:pt x="440" y="1591"/>
                  </a:cubicBezTo>
                  <a:cubicBezTo>
                    <a:pt x="363" y="1649"/>
                    <a:pt x="428" y="1761"/>
                    <a:pt x="505" y="1761"/>
                  </a:cubicBezTo>
                  <a:cubicBezTo>
                    <a:pt x="511" y="1761"/>
                    <a:pt x="517" y="1760"/>
                    <a:pt x="524" y="1758"/>
                  </a:cubicBezTo>
                  <a:cubicBezTo>
                    <a:pt x="921" y="1654"/>
                    <a:pt x="1298" y="1528"/>
                    <a:pt x="1654" y="1361"/>
                  </a:cubicBezTo>
                  <a:cubicBezTo>
                    <a:pt x="2172" y="1132"/>
                    <a:pt x="2370" y="1048"/>
                    <a:pt x="2386" y="1048"/>
                  </a:cubicBezTo>
                  <a:cubicBezTo>
                    <a:pt x="2419" y="1048"/>
                    <a:pt x="1645" y="1421"/>
                    <a:pt x="1361" y="1591"/>
                  </a:cubicBezTo>
                  <a:cubicBezTo>
                    <a:pt x="1268" y="1628"/>
                    <a:pt x="1307" y="1765"/>
                    <a:pt x="1406" y="1765"/>
                  </a:cubicBezTo>
                  <a:cubicBezTo>
                    <a:pt x="1418" y="1765"/>
                    <a:pt x="1431" y="1763"/>
                    <a:pt x="1444" y="1758"/>
                  </a:cubicBezTo>
                  <a:cubicBezTo>
                    <a:pt x="1821" y="1696"/>
                    <a:pt x="2219" y="1570"/>
                    <a:pt x="2553" y="1382"/>
                  </a:cubicBezTo>
                  <a:cubicBezTo>
                    <a:pt x="2801" y="1258"/>
                    <a:pt x="2919" y="1209"/>
                    <a:pt x="2954" y="1209"/>
                  </a:cubicBezTo>
                  <a:cubicBezTo>
                    <a:pt x="3065" y="1209"/>
                    <a:pt x="2295" y="1719"/>
                    <a:pt x="2135" y="1863"/>
                  </a:cubicBezTo>
                  <a:cubicBezTo>
                    <a:pt x="2072" y="1905"/>
                    <a:pt x="2114" y="2030"/>
                    <a:pt x="2198" y="2030"/>
                  </a:cubicBezTo>
                  <a:cubicBezTo>
                    <a:pt x="2428" y="2010"/>
                    <a:pt x="2658" y="1968"/>
                    <a:pt x="2888" y="1884"/>
                  </a:cubicBezTo>
                  <a:cubicBezTo>
                    <a:pt x="2929" y="1874"/>
                    <a:pt x="2963" y="1870"/>
                    <a:pt x="2989" y="1870"/>
                  </a:cubicBezTo>
                  <a:cubicBezTo>
                    <a:pt x="3300" y="1870"/>
                    <a:pt x="2677" y="2492"/>
                    <a:pt x="2658" y="2512"/>
                  </a:cubicBezTo>
                  <a:cubicBezTo>
                    <a:pt x="2638" y="2531"/>
                    <a:pt x="2637" y="2681"/>
                    <a:pt x="2707" y="2681"/>
                  </a:cubicBezTo>
                  <a:cubicBezTo>
                    <a:pt x="2711" y="2681"/>
                    <a:pt x="2716" y="2680"/>
                    <a:pt x="2721" y="2679"/>
                  </a:cubicBezTo>
                  <a:cubicBezTo>
                    <a:pt x="3090" y="2644"/>
                    <a:pt x="3554" y="2457"/>
                    <a:pt x="3676" y="2457"/>
                  </a:cubicBezTo>
                  <a:cubicBezTo>
                    <a:pt x="3775" y="2457"/>
                    <a:pt x="3647" y="2582"/>
                    <a:pt x="3056" y="3014"/>
                  </a:cubicBezTo>
                  <a:cubicBezTo>
                    <a:pt x="3014" y="3056"/>
                    <a:pt x="3014" y="3118"/>
                    <a:pt x="3035" y="3160"/>
                  </a:cubicBezTo>
                  <a:cubicBezTo>
                    <a:pt x="3056" y="3181"/>
                    <a:pt x="3076" y="3202"/>
                    <a:pt x="3118" y="3202"/>
                  </a:cubicBezTo>
                  <a:cubicBezTo>
                    <a:pt x="3579" y="3139"/>
                    <a:pt x="3997" y="3035"/>
                    <a:pt x="4416" y="2867"/>
                  </a:cubicBezTo>
                  <a:cubicBezTo>
                    <a:pt x="4625" y="2784"/>
                    <a:pt x="4855" y="2700"/>
                    <a:pt x="5064" y="2637"/>
                  </a:cubicBezTo>
                  <a:lnTo>
                    <a:pt x="5064" y="2637"/>
                  </a:lnTo>
                  <a:cubicBezTo>
                    <a:pt x="4646" y="2805"/>
                    <a:pt x="4227" y="3014"/>
                    <a:pt x="3851" y="3286"/>
                  </a:cubicBezTo>
                  <a:cubicBezTo>
                    <a:pt x="3767" y="3349"/>
                    <a:pt x="3809" y="3474"/>
                    <a:pt x="3892" y="3474"/>
                  </a:cubicBezTo>
                  <a:cubicBezTo>
                    <a:pt x="4018" y="3481"/>
                    <a:pt x="4144" y="3486"/>
                    <a:pt x="4269" y="3486"/>
                  </a:cubicBezTo>
                  <a:cubicBezTo>
                    <a:pt x="4520" y="3486"/>
                    <a:pt x="4771" y="3467"/>
                    <a:pt x="5022" y="3411"/>
                  </a:cubicBezTo>
                  <a:lnTo>
                    <a:pt x="5252" y="3370"/>
                  </a:lnTo>
                  <a:lnTo>
                    <a:pt x="5252" y="3370"/>
                  </a:lnTo>
                  <a:cubicBezTo>
                    <a:pt x="5127" y="3411"/>
                    <a:pt x="5001" y="3474"/>
                    <a:pt x="4897" y="3558"/>
                  </a:cubicBezTo>
                  <a:cubicBezTo>
                    <a:pt x="4834" y="3579"/>
                    <a:pt x="4834" y="3704"/>
                    <a:pt x="4918" y="3725"/>
                  </a:cubicBezTo>
                  <a:cubicBezTo>
                    <a:pt x="4962" y="3733"/>
                    <a:pt x="5015" y="3736"/>
                    <a:pt x="5074" y="3736"/>
                  </a:cubicBezTo>
                  <a:cubicBezTo>
                    <a:pt x="5257" y="3736"/>
                    <a:pt x="5493" y="3707"/>
                    <a:pt x="5667" y="3707"/>
                  </a:cubicBezTo>
                  <a:cubicBezTo>
                    <a:pt x="5882" y="3707"/>
                    <a:pt x="6000" y="3752"/>
                    <a:pt x="5797" y="3955"/>
                  </a:cubicBezTo>
                  <a:cubicBezTo>
                    <a:pt x="5734" y="4018"/>
                    <a:pt x="5776" y="4123"/>
                    <a:pt x="5859" y="4123"/>
                  </a:cubicBezTo>
                  <a:cubicBezTo>
                    <a:pt x="5880" y="4124"/>
                    <a:pt x="5903" y="4125"/>
                    <a:pt x="5928" y="4125"/>
                  </a:cubicBezTo>
                  <a:cubicBezTo>
                    <a:pt x="6010" y="4125"/>
                    <a:pt x="6108" y="4118"/>
                    <a:pt x="6201" y="4118"/>
                  </a:cubicBezTo>
                  <a:cubicBezTo>
                    <a:pt x="6443" y="4118"/>
                    <a:pt x="6647" y="4165"/>
                    <a:pt x="6424" y="4499"/>
                  </a:cubicBezTo>
                  <a:cubicBezTo>
                    <a:pt x="6382" y="4562"/>
                    <a:pt x="6445" y="4646"/>
                    <a:pt x="6508" y="4646"/>
                  </a:cubicBezTo>
                  <a:cubicBezTo>
                    <a:pt x="7345" y="4730"/>
                    <a:pt x="7094" y="5023"/>
                    <a:pt x="7240" y="5378"/>
                  </a:cubicBezTo>
                  <a:cubicBezTo>
                    <a:pt x="7324" y="5525"/>
                    <a:pt x="7429" y="5629"/>
                    <a:pt x="7575" y="5713"/>
                  </a:cubicBezTo>
                  <a:cubicBezTo>
                    <a:pt x="8328" y="6173"/>
                    <a:pt x="9123" y="6780"/>
                    <a:pt x="9981" y="7136"/>
                  </a:cubicBezTo>
                  <a:cubicBezTo>
                    <a:pt x="10295" y="7261"/>
                    <a:pt x="10630" y="7345"/>
                    <a:pt x="10965" y="7387"/>
                  </a:cubicBezTo>
                  <a:cubicBezTo>
                    <a:pt x="11111" y="7387"/>
                    <a:pt x="11111" y="7199"/>
                    <a:pt x="10986" y="7178"/>
                  </a:cubicBezTo>
                  <a:cubicBezTo>
                    <a:pt x="10462" y="7115"/>
                    <a:pt x="7073" y="5734"/>
                    <a:pt x="7533" y="4709"/>
                  </a:cubicBezTo>
                  <a:cubicBezTo>
                    <a:pt x="7575" y="4646"/>
                    <a:pt x="7533" y="4562"/>
                    <a:pt x="7449" y="4562"/>
                  </a:cubicBezTo>
                  <a:cubicBezTo>
                    <a:pt x="6843" y="4499"/>
                    <a:pt x="6738" y="4541"/>
                    <a:pt x="6885" y="4039"/>
                  </a:cubicBezTo>
                  <a:cubicBezTo>
                    <a:pt x="6903" y="3985"/>
                    <a:pt x="6858" y="3930"/>
                    <a:pt x="6805" y="3930"/>
                  </a:cubicBezTo>
                  <a:cubicBezTo>
                    <a:pt x="6797" y="3930"/>
                    <a:pt x="6788" y="3932"/>
                    <a:pt x="6780" y="3934"/>
                  </a:cubicBezTo>
                  <a:cubicBezTo>
                    <a:pt x="6546" y="3977"/>
                    <a:pt x="6384" y="4000"/>
                    <a:pt x="6284" y="4000"/>
                  </a:cubicBezTo>
                  <a:cubicBezTo>
                    <a:pt x="6090" y="4000"/>
                    <a:pt x="6133" y="3912"/>
                    <a:pt x="6341" y="3704"/>
                  </a:cubicBezTo>
                  <a:cubicBezTo>
                    <a:pt x="6403" y="3642"/>
                    <a:pt x="6361" y="3537"/>
                    <a:pt x="6278" y="3537"/>
                  </a:cubicBezTo>
                  <a:cubicBezTo>
                    <a:pt x="6158" y="3546"/>
                    <a:pt x="5806" y="3575"/>
                    <a:pt x="5553" y="3575"/>
                  </a:cubicBezTo>
                  <a:cubicBezTo>
                    <a:pt x="5230" y="3575"/>
                    <a:pt x="5071" y="3527"/>
                    <a:pt x="5776" y="3328"/>
                  </a:cubicBezTo>
                  <a:cubicBezTo>
                    <a:pt x="5880" y="3307"/>
                    <a:pt x="5859" y="3139"/>
                    <a:pt x="5755" y="3139"/>
                  </a:cubicBezTo>
                  <a:cubicBezTo>
                    <a:pt x="5273" y="3181"/>
                    <a:pt x="4792" y="3265"/>
                    <a:pt x="4311" y="3307"/>
                  </a:cubicBezTo>
                  <a:cubicBezTo>
                    <a:pt x="4499" y="3286"/>
                    <a:pt x="5022" y="2846"/>
                    <a:pt x="5315" y="2616"/>
                  </a:cubicBezTo>
                  <a:lnTo>
                    <a:pt x="5441" y="2533"/>
                  </a:lnTo>
                  <a:cubicBezTo>
                    <a:pt x="5495" y="2460"/>
                    <a:pt x="5456" y="2357"/>
                    <a:pt x="5377" y="2357"/>
                  </a:cubicBezTo>
                  <a:cubicBezTo>
                    <a:pt x="5364" y="2357"/>
                    <a:pt x="5350" y="2359"/>
                    <a:pt x="5336" y="2365"/>
                  </a:cubicBezTo>
                  <a:cubicBezTo>
                    <a:pt x="5232" y="2386"/>
                    <a:pt x="5148" y="2407"/>
                    <a:pt x="5064" y="2428"/>
                  </a:cubicBezTo>
                  <a:cubicBezTo>
                    <a:pt x="4729" y="2554"/>
                    <a:pt x="4395" y="2679"/>
                    <a:pt x="4060" y="2805"/>
                  </a:cubicBezTo>
                  <a:cubicBezTo>
                    <a:pt x="3829" y="2887"/>
                    <a:pt x="3700" y="2922"/>
                    <a:pt x="3643" y="2922"/>
                  </a:cubicBezTo>
                  <a:cubicBezTo>
                    <a:pt x="3481" y="2922"/>
                    <a:pt x="3876" y="2648"/>
                    <a:pt x="4123" y="2386"/>
                  </a:cubicBezTo>
                  <a:cubicBezTo>
                    <a:pt x="4200" y="2328"/>
                    <a:pt x="4134" y="2216"/>
                    <a:pt x="4058" y="2216"/>
                  </a:cubicBezTo>
                  <a:cubicBezTo>
                    <a:pt x="4052" y="2216"/>
                    <a:pt x="4045" y="2217"/>
                    <a:pt x="4039" y="2219"/>
                  </a:cubicBezTo>
                  <a:cubicBezTo>
                    <a:pt x="3704" y="2261"/>
                    <a:pt x="3369" y="2302"/>
                    <a:pt x="3035" y="2386"/>
                  </a:cubicBezTo>
                  <a:cubicBezTo>
                    <a:pt x="3223" y="2156"/>
                    <a:pt x="3453" y="1968"/>
                    <a:pt x="3620" y="1717"/>
                  </a:cubicBezTo>
                  <a:cubicBezTo>
                    <a:pt x="3662" y="1654"/>
                    <a:pt x="3620" y="1570"/>
                    <a:pt x="3537" y="1570"/>
                  </a:cubicBezTo>
                  <a:cubicBezTo>
                    <a:pt x="3272" y="1605"/>
                    <a:pt x="3102" y="1633"/>
                    <a:pt x="3012" y="1633"/>
                  </a:cubicBezTo>
                  <a:cubicBezTo>
                    <a:pt x="2832" y="1633"/>
                    <a:pt x="2972" y="1521"/>
                    <a:pt x="3307" y="1131"/>
                  </a:cubicBezTo>
                  <a:lnTo>
                    <a:pt x="3348" y="1089"/>
                  </a:lnTo>
                  <a:cubicBezTo>
                    <a:pt x="3406" y="1013"/>
                    <a:pt x="3358" y="919"/>
                    <a:pt x="3270" y="919"/>
                  </a:cubicBezTo>
                  <a:cubicBezTo>
                    <a:pt x="3262" y="919"/>
                    <a:pt x="3253" y="920"/>
                    <a:pt x="3244" y="921"/>
                  </a:cubicBezTo>
                  <a:lnTo>
                    <a:pt x="3097" y="984"/>
                  </a:lnTo>
                  <a:cubicBezTo>
                    <a:pt x="2658" y="1131"/>
                    <a:pt x="2239" y="1340"/>
                    <a:pt x="1779" y="1507"/>
                  </a:cubicBezTo>
                  <a:cubicBezTo>
                    <a:pt x="2135" y="1361"/>
                    <a:pt x="2470" y="1173"/>
                    <a:pt x="2784" y="963"/>
                  </a:cubicBezTo>
                  <a:cubicBezTo>
                    <a:pt x="2875" y="908"/>
                    <a:pt x="2838" y="789"/>
                    <a:pt x="2757" y="789"/>
                  </a:cubicBezTo>
                  <a:cubicBezTo>
                    <a:pt x="2746" y="789"/>
                    <a:pt x="2733" y="791"/>
                    <a:pt x="2721" y="796"/>
                  </a:cubicBezTo>
                  <a:cubicBezTo>
                    <a:pt x="2449" y="838"/>
                    <a:pt x="2177" y="921"/>
                    <a:pt x="1926" y="1026"/>
                  </a:cubicBezTo>
                  <a:cubicBezTo>
                    <a:pt x="1570" y="1193"/>
                    <a:pt x="1214" y="1340"/>
                    <a:pt x="859" y="1486"/>
                  </a:cubicBezTo>
                  <a:cubicBezTo>
                    <a:pt x="984" y="1382"/>
                    <a:pt x="1131" y="1319"/>
                    <a:pt x="1256" y="1235"/>
                  </a:cubicBezTo>
                  <a:cubicBezTo>
                    <a:pt x="1507" y="1131"/>
                    <a:pt x="1758" y="984"/>
                    <a:pt x="1988" y="838"/>
                  </a:cubicBezTo>
                  <a:cubicBezTo>
                    <a:pt x="2080" y="783"/>
                    <a:pt x="2027" y="663"/>
                    <a:pt x="1942" y="663"/>
                  </a:cubicBezTo>
                  <a:cubicBezTo>
                    <a:pt x="1930" y="663"/>
                    <a:pt x="1917" y="665"/>
                    <a:pt x="1905" y="670"/>
                  </a:cubicBezTo>
                  <a:cubicBezTo>
                    <a:pt x="1675" y="775"/>
                    <a:pt x="1486" y="880"/>
                    <a:pt x="1277" y="1005"/>
                  </a:cubicBezTo>
                  <a:cubicBezTo>
                    <a:pt x="921" y="1068"/>
                    <a:pt x="440" y="1193"/>
                    <a:pt x="440" y="1193"/>
                  </a:cubicBezTo>
                  <a:cubicBezTo>
                    <a:pt x="796" y="817"/>
                    <a:pt x="1277" y="545"/>
                    <a:pt x="1633" y="168"/>
                  </a:cubicBezTo>
                  <a:cubicBezTo>
                    <a:pt x="1675" y="105"/>
                    <a:pt x="1654" y="22"/>
                    <a:pt x="15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79"/>
            <p:cNvSpPr/>
            <p:nvPr/>
          </p:nvSpPr>
          <p:spPr>
            <a:xfrm>
              <a:off x="3236225" y="3496675"/>
              <a:ext cx="483175" cy="376975"/>
            </a:xfrm>
            <a:custGeom>
              <a:rect b="b" l="l" r="r" t="t"/>
              <a:pathLst>
                <a:path extrusionOk="0" h="15079" w="19327">
                  <a:moveTo>
                    <a:pt x="2415" y="2947"/>
                  </a:moveTo>
                  <a:cubicBezTo>
                    <a:pt x="2428" y="2947"/>
                    <a:pt x="2582" y="2958"/>
                    <a:pt x="2967" y="2985"/>
                  </a:cubicBezTo>
                  <a:cubicBezTo>
                    <a:pt x="3127" y="2998"/>
                    <a:pt x="3288" y="3010"/>
                    <a:pt x="3450" y="3021"/>
                  </a:cubicBezTo>
                  <a:lnTo>
                    <a:pt x="3450" y="3021"/>
                  </a:lnTo>
                  <a:cubicBezTo>
                    <a:pt x="3114" y="3002"/>
                    <a:pt x="2384" y="2947"/>
                    <a:pt x="2415" y="2947"/>
                  </a:cubicBezTo>
                  <a:close/>
                  <a:moveTo>
                    <a:pt x="1686" y="0"/>
                  </a:moveTo>
                  <a:cubicBezTo>
                    <a:pt x="1602" y="0"/>
                    <a:pt x="1543" y="128"/>
                    <a:pt x="1649" y="181"/>
                  </a:cubicBezTo>
                  <a:cubicBezTo>
                    <a:pt x="1921" y="307"/>
                    <a:pt x="2549" y="537"/>
                    <a:pt x="2821" y="704"/>
                  </a:cubicBezTo>
                  <a:cubicBezTo>
                    <a:pt x="2955" y="783"/>
                    <a:pt x="2994" y="825"/>
                    <a:pt x="2878" y="825"/>
                  </a:cubicBezTo>
                  <a:cubicBezTo>
                    <a:pt x="2778" y="825"/>
                    <a:pt x="2563" y="793"/>
                    <a:pt x="2193" y="725"/>
                  </a:cubicBezTo>
                  <a:cubicBezTo>
                    <a:pt x="1503" y="600"/>
                    <a:pt x="833" y="370"/>
                    <a:pt x="143" y="244"/>
                  </a:cubicBezTo>
                  <a:cubicBezTo>
                    <a:pt x="136" y="242"/>
                    <a:pt x="129" y="241"/>
                    <a:pt x="122" y="241"/>
                  </a:cubicBezTo>
                  <a:cubicBezTo>
                    <a:pt x="64" y="241"/>
                    <a:pt x="1" y="316"/>
                    <a:pt x="38" y="391"/>
                  </a:cubicBezTo>
                  <a:cubicBezTo>
                    <a:pt x="268" y="704"/>
                    <a:pt x="603" y="935"/>
                    <a:pt x="980" y="1039"/>
                  </a:cubicBezTo>
                  <a:cubicBezTo>
                    <a:pt x="875" y="1039"/>
                    <a:pt x="770" y="1018"/>
                    <a:pt x="645" y="1018"/>
                  </a:cubicBezTo>
                  <a:cubicBezTo>
                    <a:pt x="540" y="1018"/>
                    <a:pt x="519" y="1144"/>
                    <a:pt x="603" y="1207"/>
                  </a:cubicBezTo>
                  <a:lnTo>
                    <a:pt x="645" y="1228"/>
                  </a:lnTo>
                  <a:cubicBezTo>
                    <a:pt x="1231" y="1541"/>
                    <a:pt x="1900" y="1730"/>
                    <a:pt x="2570" y="1813"/>
                  </a:cubicBezTo>
                  <a:cubicBezTo>
                    <a:pt x="2504" y="1809"/>
                    <a:pt x="2439" y="1806"/>
                    <a:pt x="2375" y="1806"/>
                  </a:cubicBezTo>
                  <a:cubicBezTo>
                    <a:pt x="2155" y="1806"/>
                    <a:pt x="1944" y="1837"/>
                    <a:pt x="1733" y="1918"/>
                  </a:cubicBezTo>
                  <a:lnTo>
                    <a:pt x="1670" y="1939"/>
                  </a:lnTo>
                  <a:cubicBezTo>
                    <a:pt x="1607" y="1960"/>
                    <a:pt x="1566" y="2085"/>
                    <a:pt x="1649" y="2127"/>
                  </a:cubicBezTo>
                  <a:cubicBezTo>
                    <a:pt x="2507" y="2483"/>
                    <a:pt x="3407" y="2608"/>
                    <a:pt x="4327" y="2776"/>
                  </a:cubicBezTo>
                  <a:cubicBezTo>
                    <a:pt x="4809" y="2860"/>
                    <a:pt x="5562" y="2881"/>
                    <a:pt x="4474" y="2881"/>
                  </a:cubicBezTo>
                  <a:cubicBezTo>
                    <a:pt x="3637" y="2881"/>
                    <a:pt x="2800" y="2755"/>
                    <a:pt x="1963" y="2713"/>
                  </a:cubicBezTo>
                  <a:cubicBezTo>
                    <a:pt x="1838" y="2713"/>
                    <a:pt x="1817" y="2881"/>
                    <a:pt x="1921" y="2922"/>
                  </a:cubicBezTo>
                  <a:cubicBezTo>
                    <a:pt x="3135" y="3278"/>
                    <a:pt x="4390" y="3194"/>
                    <a:pt x="5625" y="3445"/>
                  </a:cubicBezTo>
                  <a:lnTo>
                    <a:pt x="5750" y="3466"/>
                  </a:lnTo>
                  <a:cubicBezTo>
                    <a:pt x="6043" y="3529"/>
                    <a:pt x="6001" y="3550"/>
                    <a:pt x="5855" y="3550"/>
                  </a:cubicBezTo>
                  <a:cubicBezTo>
                    <a:pt x="5800" y="3554"/>
                    <a:pt x="5734" y="3556"/>
                    <a:pt x="5663" y="3556"/>
                  </a:cubicBezTo>
                  <a:cubicBezTo>
                    <a:pt x="5375" y="3556"/>
                    <a:pt x="4997" y="3529"/>
                    <a:pt x="4913" y="3529"/>
                  </a:cubicBezTo>
                  <a:cubicBezTo>
                    <a:pt x="4747" y="3507"/>
                    <a:pt x="4581" y="3496"/>
                    <a:pt x="4416" y="3496"/>
                  </a:cubicBezTo>
                  <a:cubicBezTo>
                    <a:pt x="4102" y="3496"/>
                    <a:pt x="3792" y="3538"/>
                    <a:pt x="3491" y="3634"/>
                  </a:cubicBezTo>
                  <a:cubicBezTo>
                    <a:pt x="3428" y="3655"/>
                    <a:pt x="3407" y="3759"/>
                    <a:pt x="3449" y="3801"/>
                  </a:cubicBezTo>
                  <a:cubicBezTo>
                    <a:pt x="3595" y="3948"/>
                    <a:pt x="3763" y="4052"/>
                    <a:pt x="3930" y="4136"/>
                  </a:cubicBezTo>
                  <a:cubicBezTo>
                    <a:pt x="4495" y="4450"/>
                    <a:pt x="5164" y="4513"/>
                    <a:pt x="5813" y="4617"/>
                  </a:cubicBezTo>
                  <a:cubicBezTo>
                    <a:pt x="6043" y="4638"/>
                    <a:pt x="6252" y="4701"/>
                    <a:pt x="6462" y="4764"/>
                  </a:cubicBezTo>
                  <a:cubicBezTo>
                    <a:pt x="6943" y="4889"/>
                    <a:pt x="6587" y="4910"/>
                    <a:pt x="6252" y="4910"/>
                  </a:cubicBezTo>
                  <a:lnTo>
                    <a:pt x="5918" y="4910"/>
                  </a:lnTo>
                  <a:cubicBezTo>
                    <a:pt x="5783" y="4916"/>
                    <a:pt x="5648" y="4919"/>
                    <a:pt x="5513" y="4919"/>
                  </a:cubicBezTo>
                  <a:cubicBezTo>
                    <a:pt x="5188" y="4919"/>
                    <a:pt x="4862" y="4904"/>
                    <a:pt x="4537" y="4889"/>
                  </a:cubicBezTo>
                  <a:cubicBezTo>
                    <a:pt x="4327" y="4868"/>
                    <a:pt x="4118" y="4847"/>
                    <a:pt x="3930" y="4826"/>
                  </a:cubicBezTo>
                  <a:cubicBezTo>
                    <a:pt x="3922" y="4824"/>
                    <a:pt x="3913" y="4822"/>
                    <a:pt x="3906" y="4822"/>
                  </a:cubicBezTo>
                  <a:cubicBezTo>
                    <a:pt x="3857" y="4822"/>
                    <a:pt x="3825" y="4877"/>
                    <a:pt x="3825" y="4931"/>
                  </a:cubicBezTo>
                  <a:cubicBezTo>
                    <a:pt x="3825" y="4973"/>
                    <a:pt x="3846" y="4994"/>
                    <a:pt x="3888" y="5015"/>
                  </a:cubicBezTo>
                  <a:cubicBezTo>
                    <a:pt x="5060" y="5203"/>
                    <a:pt x="6252" y="5182"/>
                    <a:pt x="7424" y="5412"/>
                  </a:cubicBezTo>
                  <a:cubicBezTo>
                    <a:pt x="7415" y="5411"/>
                    <a:pt x="7399" y="5410"/>
                    <a:pt x="7379" y="5410"/>
                  </a:cubicBezTo>
                  <a:cubicBezTo>
                    <a:pt x="7132" y="5410"/>
                    <a:pt x="6162" y="5517"/>
                    <a:pt x="5834" y="5517"/>
                  </a:cubicBezTo>
                  <a:cubicBezTo>
                    <a:pt x="5756" y="5513"/>
                    <a:pt x="5679" y="5511"/>
                    <a:pt x="5602" y="5511"/>
                  </a:cubicBezTo>
                  <a:cubicBezTo>
                    <a:pt x="5246" y="5511"/>
                    <a:pt x="4902" y="5549"/>
                    <a:pt x="4558" y="5601"/>
                  </a:cubicBezTo>
                  <a:cubicBezTo>
                    <a:pt x="4453" y="5621"/>
                    <a:pt x="4474" y="5768"/>
                    <a:pt x="4558" y="5789"/>
                  </a:cubicBezTo>
                  <a:cubicBezTo>
                    <a:pt x="5018" y="5935"/>
                    <a:pt x="5499" y="6019"/>
                    <a:pt x="5980" y="6019"/>
                  </a:cubicBezTo>
                  <a:lnTo>
                    <a:pt x="6232" y="6019"/>
                  </a:lnTo>
                  <a:cubicBezTo>
                    <a:pt x="5834" y="6040"/>
                    <a:pt x="5436" y="6124"/>
                    <a:pt x="5081" y="6249"/>
                  </a:cubicBezTo>
                  <a:cubicBezTo>
                    <a:pt x="4976" y="6291"/>
                    <a:pt x="4976" y="6417"/>
                    <a:pt x="5081" y="6438"/>
                  </a:cubicBezTo>
                  <a:cubicBezTo>
                    <a:pt x="5564" y="6577"/>
                    <a:pt x="6039" y="6617"/>
                    <a:pt x="6526" y="6617"/>
                  </a:cubicBezTo>
                  <a:cubicBezTo>
                    <a:pt x="6840" y="6617"/>
                    <a:pt x="7159" y="6600"/>
                    <a:pt x="7487" y="6584"/>
                  </a:cubicBezTo>
                  <a:cubicBezTo>
                    <a:pt x="7441" y="6584"/>
                    <a:pt x="7997" y="6504"/>
                    <a:pt x="8183" y="6504"/>
                  </a:cubicBezTo>
                  <a:cubicBezTo>
                    <a:pt x="8250" y="6504"/>
                    <a:pt x="8270" y="6515"/>
                    <a:pt x="8198" y="6542"/>
                  </a:cubicBezTo>
                  <a:cubicBezTo>
                    <a:pt x="8156" y="6563"/>
                    <a:pt x="8094" y="6584"/>
                    <a:pt x="8052" y="6605"/>
                  </a:cubicBezTo>
                  <a:cubicBezTo>
                    <a:pt x="7403" y="6814"/>
                    <a:pt x="6671" y="6814"/>
                    <a:pt x="6022" y="6898"/>
                  </a:cubicBezTo>
                  <a:cubicBezTo>
                    <a:pt x="5897" y="6919"/>
                    <a:pt x="5876" y="7107"/>
                    <a:pt x="6022" y="7107"/>
                  </a:cubicBezTo>
                  <a:lnTo>
                    <a:pt x="8429" y="7107"/>
                  </a:lnTo>
                  <a:cubicBezTo>
                    <a:pt x="7738" y="7149"/>
                    <a:pt x="7048" y="7254"/>
                    <a:pt x="6378" y="7442"/>
                  </a:cubicBezTo>
                  <a:cubicBezTo>
                    <a:pt x="6294" y="7463"/>
                    <a:pt x="6273" y="7609"/>
                    <a:pt x="6378" y="7630"/>
                  </a:cubicBezTo>
                  <a:cubicBezTo>
                    <a:pt x="6645" y="7670"/>
                    <a:pt x="6910" y="7685"/>
                    <a:pt x="7172" y="7685"/>
                  </a:cubicBezTo>
                  <a:cubicBezTo>
                    <a:pt x="7875" y="7685"/>
                    <a:pt x="8565" y="7577"/>
                    <a:pt x="9265" y="7546"/>
                  </a:cubicBezTo>
                  <a:lnTo>
                    <a:pt x="9600" y="7546"/>
                  </a:lnTo>
                  <a:cubicBezTo>
                    <a:pt x="10019" y="7567"/>
                    <a:pt x="8847" y="7798"/>
                    <a:pt x="8659" y="7818"/>
                  </a:cubicBezTo>
                  <a:cubicBezTo>
                    <a:pt x="8198" y="7902"/>
                    <a:pt x="7738" y="8049"/>
                    <a:pt x="7278" y="8216"/>
                  </a:cubicBezTo>
                  <a:cubicBezTo>
                    <a:pt x="7199" y="8255"/>
                    <a:pt x="7194" y="8406"/>
                    <a:pt x="7299" y="8406"/>
                  </a:cubicBezTo>
                  <a:cubicBezTo>
                    <a:pt x="7305" y="8406"/>
                    <a:pt x="7312" y="8406"/>
                    <a:pt x="7320" y="8404"/>
                  </a:cubicBezTo>
                  <a:cubicBezTo>
                    <a:pt x="8198" y="8383"/>
                    <a:pt x="9056" y="8300"/>
                    <a:pt x="9935" y="8300"/>
                  </a:cubicBezTo>
                  <a:lnTo>
                    <a:pt x="10040" y="8300"/>
                  </a:lnTo>
                  <a:cubicBezTo>
                    <a:pt x="11086" y="8321"/>
                    <a:pt x="9935" y="8488"/>
                    <a:pt x="9684" y="8551"/>
                  </a:cubicBezTo>
                  <a:cubicBezTo>
                    <a:pt x="9286" y="8655"/>
                    <a:pt x="8868" y="8760"/>
                    <a:pt x="8470" y="8865"/>
                  </a:cubicBezTo>
                  <a:cubicBezTo>
                    <a:pt x="8366" y="8907"/>
                    <a:pt x="8366" y="9053"/>
                    <a:pt x="8470" y="9053"/>
                  </a:cubicBezTo>
                  <a:cubicBezTo>
                    <a:pt x="8732" y="9099"/>
                    <a:pt x="8990" y="9116"/>
                    <a:pt x="9247" y="9116"/>
                  </a:cubicBezTo>
                  <a:cubicBezTo>
                    <a:pt x="9811" y="9116"/>
                    <a:pt x="10371" y="9033"/>
                    <a:pt x="10960" y="8990"/>
                  </a:cubicBezTo>
                  <a:cubicBezTo>
                    <a:pt x="11087" y="8982"/>
                    <a:pt x="11187" y="8978"/>
                    <a:pt x="11265" y="8978"/>
                  </a:cubicBezTo>
                  <a:cubicBezTo>
                    <a:pt x="11978" y="8978"/>
                    <a:pt x="10848" y="9291"/>
                    <a:pt x="10584" y="9367"/>
                  </a:cubicBezTo>
                  <a:cubicBezTo>
                    <a:pt x="10144" y="9471"/>
                    <a:pt x="9684" y="9534"/>
                    <a:pt x="9245" y="9660"/>
                  </a:cubicBezTo>
                  <a:cubicBezTo>
                    <a:pt x="9140" y="9702"/>
                    <a:pt x="9161" y="9848"/>
                    <a:pt x="9265" y="9848"/>
                  </a:cubicBezTo>
                  <a:cubicBezTo>
                    <a:pt x="9998" y="9848"/>
                    <a:pt x="10730" y="9785"/>
                    <a:pt x="11462" y="9743"/>
                  </a:cubicBezTo>
                  <a:cubicBezTo>
                    <a:pt x="11744" y="9725"/>
                    <a:pt x="11864" y="9711"/>
                    <a:pt x="11870" y="9711"/>
                  </a:cubicBezTo>
                  <a:lnTo>
                    <a:pt x="11870" y="9711"/>
                  </a:lnTo>
                  <a:cubicBezTo>
                    <a:pt x="11878" y="9711"/>
                    <a:pt x="11693" y="9735"/>
                    <a:pt x="11421" y="9806"/>
                  </a:cubicBezTo>
                  <a:cubicBezTo>
                    <a:pt x="10856" y="9932"/>
                    <a:pt x="10249" y="10015"/>
                    <a:pt x="9663" y="10057"/>
                  </a:cubicBezTo>
                  <a:cubicBezTo>
                    <a:pt x="9558" y="10057"/>
                    <a:pt x="9558" y="10225"/>
                    <a:pt x="9663" y="10246"/>
                  </a:cubicBezTo>
                  <a:cubicBezTo>
                    <a:pt x="9806" y="10249"/>
                    <a:pt x="9949" y="10251"/>
                    <a:pt x="10092" y="10251"/>
                  </a:cubicBezTo>
                  <a:cubicBezTo>
                    <a:pt x="10807" y="10251"/>
                    <a:pt x="11522" y="10207"/>
                    <a:pt x="12237" y="10120"/>
                  </a:cubicBezTo>
                  <a:lnTo>
                    <a:pt x="12237" y="10120"/>
                  </a:lnTo>
                  <a:cubicBezTo>
                    <a:pt x="11525" y="10225"/>
                    <a:pt x="10835" y="10371"/>
                    <a:pt x="10165" y="10580"/>
                  </a:cubicBezTo>
                  <a:cubicBezTo>
                    <a:pt x="10061" y="10601"/>
                    <a:pt x="10081" y="10769"/>
                    <a:pt x="10186" y="10769"/>
                  </a:cubicBezTo>
                  <a:cubicBezTo>
                    <a:pt x="10960" y="10748"/>
                    <a:pt x="11714" y="10664"/>
                    <a:pt x="12488" y="10643"/>
                  </a:cubicBezTo>
                  <a:lnTo>
                    <a:pt x="12488" y="10706"/>
                  </a:lnTo>
                  <a:lnTo>
                    <a:pt x="12488" y="10915"/>
                  </a:lnTo>
                  <a:cubicBezTo>
                    <a:pt x="12216" y="10978"/>
                    <a:pt x="11923" y="11062"/>
                    <a:pt x="11651" y="11103"/>
                  </a:cubicBezTo>
                  <a:cubicBezTo>
                    <a:pt x="11232" y="11187"/>
                    <a:pt x="10835" y="11250"/>
                    <a:pt x="10416" y="11355"/>
                  </a:cubicBezTo>
                  <a:cubicBezTo>
                    <a:pt x="10312" y="11396"/>
                    <a:pt x="10333" y="11543"/>
                    <a:pt x="10437" y="11564"/>
                  </a:cubicBezTo>
                  <a:cubicBezTo>
                    <a:pt x="10513" y="11567"/>
                    <a:pt x="10588" y="11569"/>
                    <a:pt x="10663" y="11569"/>
                  </a:cubicBezTo>
                  <a:cubicBezTo>
                    <a:pt x="11499" y="11569"/>
                    <a:pt x="12290" y="11369"/>
                    <a:pt x="13115" y="11292"/>
                  </a:cubicBezTo>
                  <a:cubicBezTo>
                    <a:pt x="13318" y="11278"/>
                    <a:pt x="13459" y="11271"/>
                    <a:pt x="13552" y="11271"/>
                  </a:cubicBezTo>
                  <a:cubicBezTo>
                    <a:pt x="13736" y="11271"/>
                    <a:pt x="13722" y="11299"/>
                    <a:pt x="13597" y="11355"/>
                  </a:cubicBezTo>
                  <a:cubicBezTo>
                    <a:pt x="13408" y="11417"/>
                    <a:pt x="13199" y="11480"/>
                    <a:pt x="12990" y="11522"/>
                  </a:cubicBezTo>
                  <a:cubicBezTo>
                    <a:pt x="12425" y="11647"/>
                    <a:pt x="11881" y="11794"/>
                    <a:pt x="11337" y="12003"/>
                  </a:cubicBezTo>
                  <a:cubicBezTo>
                    <a:pt x="11238" y="12043"/>
                    <a:pt x="11251" y="12193"/>
                    <a:pt x="11340" y="12193"/>
                  </a:cubicBezTo>
                  <a:cubicBezTo>
                    <a:pt x="11346" y="12193"/>
                    <a:pt x="11352" y="12193"/>
                    <a:pt x="11358" y="12192"/>
                  </a:cubicBezTo>
                  <a:cubicBezTo>
                    <a:pt x="12091" y="12172"/>
                    <a:pt x="12806" y="12077"/>
                    <a:pt x="13519" y="11996"/>
                  </a:cubicBezTo>
                  <a:lnTo>
                    <a:pt x="13519" y="11996"/>
                  </a:lnTo>
                  <a:cubicBezTo>
                    <a:pt x="12952" y="12065"/>
                    <a:pt x="12388" y="12205"/>
                    <a:pt x="11860" y="12401"/>
                  </a:cubicBezTo>
                  <a:cubicBezTo>
                    <a:pt x="11755" y="12443"/>
                    <a:pt x="11776" y="12589"/>
                    <a:pt x="11881" y="12589"/>
                  </a:cubicBezTo>
                  <a:cubicBezTo>
                    <a:pt x="12299" y="12631"/>
                    <a:pt x="12718" y="12631"/>
                    <a:pt x="13136" y="12631"/>
                  </a:cubicBezTo>
                  <a:cubicBezTo>
                    <a:pt x="13160" y="12630"/>
                    <a:pt x="13185" y="12629"/>
                    <a:pt x="13211" y="12629"/>
                  </a:cubicBezTo>
                  <a:cubicBezTo>
                    <a:pt x="13536" y="12629"/>
                    <a:pt x="14056" y="12708"/>
                    <a:pt x="14467" y="12708"/>
                  </a:cubicBezTo>
                  <a:cubicBezTo>
                    <a:pt x="14629" y="12708"/>
                    <a:pt x="14774" y="12696"/>
                    <a:pt x="14884" y="12662"/>
                  </a:cubicBezTo>
                  <a:lnTo>
                    <a:pt x="14884" y="12662"/>
                  </a:lnTo>
                  <a:cubicBezTo>
                    <a:pt x="14034" y="12943"/>
                    <a:pt x="13105" y="12886"/>
                    <a:pt x="12258" y="13175"/>
                  </a:cubicBezTo>
                  <a:cubicBezTo>
                    <a:pt x="12174" y="13217"/>
                    <a:pt x="12153" y="13342"/>
                    <a:pt x="12258" y="13363"/>
                  </a:cubicBezTo>
                  <a:cubicBezTo>
                    <a:pt x="12564" y="13419"/>
                    <a:pt x="12871" y="13447"/>
                    <a:pt x="13178" y="13447"/>
                  </a:cubicBezTo>
                  <a:cubicBezTo>
                    <a:pt x="13332" y="13447"/>
                    <a:pt x="13485" y="13440"/>
                    <a:pt x="13638" y="13426"/>
                  </a:cubicBezTo>
                  <a:cubicBezTo>
                    <a:pt x="14015" y="13405"/>
                    <a:pt x="14371" y="13384"/>
                    <a:pt x="14747" y="13363"/>
                  </a:cubicBezTo>
                  <a:cubicBezTo>
                    <a:pt x="14934" y="13348"/>
                    <a:pt x="15050" y="13342"/>
                    <a:pt x="15114" y="13342"/>
                  </a:cubicBezTo>
                  <a:cubicBezTo>
                    <a:pt x="15406" y="13342"/>
                    <a:pt x="14585" y="13475"/>
                    <a:pt x="14413" y="13510"/>
                  </a:cubicBezTo>
                  <a:cubicBezTo>
                    <a:pt x="13910" y="13635"/>
                    <a:pt x="13408" y="13698"/>
                    <a:pt x="12906" y="13824"/>
                  </a:cubicBezTo>
                  <a:cubicBezTo>
                    <a:pt x="12822" y="13865"/>
                    <a:pt x="12802" y="14012"/>
                    <a:pt x="12906" y="14012"/>
                  </a:cubicBezTo>
                  <a:cubicBezTo>
                    <a:pt x="13346" y="14096"/>
                    <a:pt x="13806" y="14137"/>
                    <a:pt x="14245" y="14137"/>
                  </a:cubicBezTo>
                  <a:lnTo>
                    <a:pt x="14915" y="14137"/>
                  </a:lnTo>
                  <a:cubicBezTo>
                    <a:pt x="14559" y="14200"/>
                    <a:pt x="14182" y="14284"/>
                    <a:pt x="13827" y="14368"/>
                  </a:cubicBezTo>
                  <a:cubicBezTo>
                    <a:pt x="13728" y="14387"/>
                    <a:pt x="13741" y="14557"/>
                    <a:pt x="13832" y="14557"/>
                  </a:cubicBezTo>
                  <a:cubicBezTo>
                    <a:pt x="13837" y="14557"/>
                    <a:pt x="13842" y="14557"/>
                    <a:pt x="13848" y="14556"/>
                  </a:cubicBezTo>
                  <a:cubicBezTo>
                    <a:pt x="14559" y="14493"/>
                    <a:pt x="15271" y="14430"/>
                    <a:pt x="15982" y="14388"/>
                  </a:cubicBezTo>
                  <a:cubicBezTo>
                    <a:pt x="16135" y="14382"/>
                    <a:pt x="16286" y="14379"/>
                    <a:pt x="16437" y="14379"/>
                  </a:cubicBezTo>
                  <a:cubicBezTo>
                    <a:pt x="16713" y="14379"/>
                    <a:pt x="16986" y="14387"/>
                    <a:pt x="17266" y="14388"/>
                  </a:cubicBezTo>
                  <a:lnTo>
                    <a:pt x="17266" y="14388"/>
                  </a:lnTo>
                  <a:cubicBezTo>
                    <a:pt x="16891" y="14405"/>
                    <a:pt x="16233" y="14662"/>
                    <a:pt x="15940" y="14681"/>
                  </a:cubicBezTo>
                  <a:cubicBezTo>
                    <a:pt x="15773" y="14681"/>
                    <a:pt x="15584" y="14681"/>
                    <a:pt x="15417" y="14702"/>
                  </a:cubicBezTo>
                  <a:cubicBezTo>
                    <a:pt x="15312" y="14702"/>
                    <a:pt x="15250" y="14702"/>
                    <a:pt x="15229" y="14723"/>
                  </a:cubicBezTo>
                  <a:cubicBezTo>
                    <a:pt x="15103" y="14723"/>
                    <a:pt x="14999" y="14744"/>
                    <a:pt x="14894" y="14744"/>
                  </a:cubicBezTo>
                  <a:cubicBezTo>
                    <a:pt x="14789" y="14765"/>
                    <a:pt x="14768" y="14953"/>
                    <a:pt x="14894" y="14953"/>
                  </a:cubicBezTo>
                  <a:cubicBezTo>
                    <a:pt x="15019" y="14953"/>
                    <a:pt x="15208" y="14953"/>
                    <a:pt x="15354" y="14933"/>
                  </a:cubicBezTo>
                  <a:cubicBezTo>
                    <a:pt x="15605" y="14912"/>
                    <a:pt x="15877" y="14891"/>
                    <a:pt x="16128" y="14849"/>
                  </a:cubicBezTo>
                  <a:cubicBezTo>
                    <a:pt x="16317" y="14849"/>
                    <a:pt x="16505" y="14870"/>
                    <a:pt x="16693" y="14870"/>
                  </a:cubicBezTo>
                  <a:cubicBezTo>
                    <a:pt x="17530" y="14912"/>
                    <a:pt x="18367" y="15058"/>
                    <a:pt x="19225" y="15079"/>
                  </a:cubicBezTo>
                  <a:cubicBezTo>
                    <a:pt x="19267" y="15079"/>
                    <a:pt x="19309" y="15037"/>
                    <a:pt x="19309" y="14995"/>
                  </a:cubicBezTo>
                  <a:cubicBezTo>
                    <a:pt x="19327" y="14941"/>
                    <a:pt x="19298" y="14887"/>
                    <a:pt x="19249" y="14887"/>
                  </a:cubicBezTo>
                  <a:cubicBezTo>
                    <a:pt x="19242" y="14887"/>
                    <a:pt x="19233" y="14888"/>
                    <a:pt x="19225" y="14891"/>
                  </a:cubicBezTo>
                  <a:lnTo>
                    <a:pt x="18932" y="14870"/>
                  </a:lnTo>
                  <a:cubicBezTo>
                    <a:pt x="18242" y="14828"/>
                    <a:pt x="17551" y="14765"/>
                    <a:pt x="16882" y="14723"/>
                  </a:cubicBezTo>
                  <a:lnTo>
                    <a:pt x="17049" y="14681"/>
                  </a:lnTo>
                  <a:cubicBezTo>
                    <a:pt x="17321" y="14598"/>
                    <a:pt x="17572" y="14514"/>
                    <a:pt x="17844" y="14409"/>
                  </a:cubicBezTo>
                  <a:cubicBezTo>
                    <a:pt x="17928" y="14368"/>
                    <a:pt x="17865" y="14242"/>
                    <a:pt x="17781" y="14242"/>
                  </a:cubicBezTo>
                  <a:cubicBezTo>
                    <a:pt x="17394" y="14211"/>
                    <a:pt x="17007" y="14195"/>
                    <a:pt x="16620" y="14195"/>
                  </a:cubicBezTo>
                  <a:cubicBezTo>
                    <a:pt x="16233" y="14195"/>
                    <a:pt x="15846" y="14211"/>
                    <a:pt x="15459" y="14242"/>
                  </a:cubicBezTo>
                  <a:cubicBezTo>
                    <a:pt x="15940" y="14158"/>
                    <a:pt x="16400" y="14096"/>
                    <a:pt x="16882" y="14054"/>
                  </a:cubicBezTo>
                  <a:cubicBezTo>
                    <a:pt x="16923" y="14033"/>
                    <a:pt x="16965" y="13991"/>
                    <a:pt x="16965" y="13928"/>
                  </a:cubicBezTo>
                  <a:cubicBezTo>
                    <a:pt x="16965" y="13865"/>
                    <a:pt x="16923" y="13844"/>
                    <a:pt x="16882" y="13844"/>
                  </a:cubicBezTo>
                  <a:cubicBezTo>
                    <a:pt x="15983" y="13862"/>
                    <a:pt x="15100" y="13958"/>
                    <a:pt x="14206" y="13958"/>
                  </a:cubicBezTo>
                  <a:cubicBezTo>
                    <a:pt x="14059" y="13958"/>
                    <a:pt x="13912" y="13955"/>
                    <a:pt x="13764" y="13949"/>
                  </a:cubicBezTo>
                  <a:cubicBezTo>
                    <a:pt x="12676" y="13928"/>
                    <a:pt x="13890" y="13844"/>
                    <a:pt x="14078" y="13803"/>
                  </a:cubicBezTo>
                  <a:cubicBezTo>
                    <a:pt x="14601" y="13719"/>
                    <a:pt x="15103" y="13572"/>
                    <a:pt x="15584" y="13384"/>
                  </a:cubicBezTo>
                  <a:cubicBezTo>
                    <a:pt x="15668" y="13363"/>
                    <a:pt x="15668" y="13238"/>
                    <a:pt x="15584" y="13217"/>
                  </a:cubicBezTo>
                  <a:cubicBezTo>
                    <a:pt x="15584" y="13196"/>
                    <a:pt x="15563" y="13196"/>
                    <a:pt x="15563" y="13196"/>
                  </a:cubicBezTo>
                  <a:cubicBezTo>
                    <a:pt x="15354" y="13185"/>
                    <a:pt x="15150" y="13180"/>
                    <a:pt x="14946" y="13180"/>
                  </a:cubicBezTo>
                  <a:cubicBezTo>
                    <a:pt x="14742" y="13180"/>
                    <a:pt x="14538" y="13185"/>
                    <a:pt x="14329" y="13196"/>
                  </a:cubicBezTo>
                  <a:cubicBezTo>
                    <a:pt x="14260" y="13202"/>
                    <a:pt x="14181" y="13205"/>
                    <a:pt x="14096" y="13205"/>
                  </a:cubicBezTo>
                  <a:cubicBezTo>
                    <a:pt x="13856" y="13205"/>
                    <a:pt x="13565" y="13185"/>
                    <a:pt x="13295" y="13185"/>
                  </a:cubicBezTo>
                  <a:cubicBezTo>
                    <a:pt x="13056" y="13185"/>
                    <a:pt x="12833" y="13201"/>
                    <a:pt x="12676" y="13259"/>
                  </a:cubicBezTo>
                  <a:cubicBezTo>
                    <a:pt x="13513" y="12945"/>
                    <a:pt x="14455" y="13028"/>
                    <a:pt x="15312" y="12736"/>
                  </a:cubicBezTo>
                  <a:cubicBezTo>
                    <a:pt x="15396" y="12694"/>
                    <a:pt x="15417" y="12568"/>
                    <a:pt x="15312" y="12547"/>
                  </a:cubicBezTo>
                  <a:cubicBezTo>
                    <a:pt x="14720" y="12461"/>
                    <a:pt x="14128" y="12414"/>
                    <a:pt x="13529" y="12414"/>
                  </a:cubicBezTo>
                  <a:cubicBezTo>
                    <a:pt x="13260" y="12414"/>
                    <a:pt x="12990" y="12423"/>
                    <a:pt x="12718" y="12443"/>
                  </a:cubicBezTo>
                  <a:cubicBezTo>
                    <a:pt x="12048" y="12443"/>
                    <a:pt x="12299" y="12443"/>
                    <a:pt x="12739" y="12317"/>
                  </a:cubicBezTo>
                  <a:cubicBezTo>
                    <a:pt x="13283" y="12150"/>
                    <a:pt x="13848" y="12108"/>
                    <a:pt x="14413" y="11940"/>
                  </a:cubicBezTo>
                  <a:cubicBezTo>
                    <a:pt x="14517" y="11920"/>
                    <a:pt x="14496" y="11752"/>
                    <a:pt x="14371" y="11752"/>
                  </a:cubicBezTo>
                  <a:cubicBezTo>
                    <a:pt x="13513" y="11794"/>
                    <a:pt x="12676" y="11920"/>
                    <a:pt x="11818" y="12003"/>
                  </a:cubicBezTo>
                  <a:cubicBezTo>
                    <a:pt x="12446" y="11940"/>
                    <a:pt x="13513" y="11627"/>
                    <a:pt x="14266" y="11417"/>
                  </a:cubicBezTo>
                  <a:cubicBezTo>
                    <a:pt x="14329" y="11417"/>
                    <a:pt x="14350" y="11355"/>
                    <a:pt x="14350" y="11313"/>
                  </a:cubicBezTo>
                  <a:cubicBezTo>
                    <a:pt x="14350" y="11271"/>
                    <a:pt x="14308" y="11229"/>
                    <a:pt x="14287" y="11229"/>
                  </a:cubicBezTo>
                  <a:cubicBezTo>
                    <a:pt x="13956" y="11146"/>
                    <a:pt x="13631" y="11116"/>
                    <a:pt x="13309" y="11116"/>
                  </a:cubicBezTo>
                  <a:cubicBezTo>
                    <a:pt x="12818" y="11116"/>
                    <a:pt x="12332" y="11187"/>
                    <a:pt x="11839" y="11250"/>
                  </a:cubicBezTo>
                  <a:cubicBezTo>
                    <a:pt x="12383" y="11145"/>
                    <a:pt x="12906" y="10978"/>
                    <a:pt x="13387" y="10727"/>
                  </a:cubicBezTo>
                  <a:cubicBezTo>
                    <a:pt x="13450" y="10706"/>
                    <a:pt x="13450" y="10601"/>
                    <a:pt x="13387" y="10580"/>
                  </a:cubicBezTo>
                  <a:cubicBezTo>
                    <a:pt x="13387" y="10580"/>
                    <a:pt x="13366" y="10559"/>
                    <a:pt x="13366" y="10559"/>
                  </a:cubicBezTo>
                  <a:cubicBezTo>
                    <a:pt x="12952" y="10484"/>
                    <a:pt x="12538" y="10446"/>
                    <a:pt x="12124" y="10446"/>
                  </a:cubicBezTo>
                  <a:cubicBezTo>
                    <a:pt x="11847" y="10446"/>
                    <a:pt x="11571" y="10463"/>
                    <a:pt x="11295" y="10497"/>
                  </a:cubicBezTo>
                  <a:cubicBezTo>
                    <a:pt x="11776" y="10392"/>
                    <a:pt x="12258" y="10267"/>
                    <a:pt x="12718" y="10078"/>
                  </a:cubicBezTo>
                  <a:cubicBezTo>
                    <a:pt x="12802" y="10057"/>
                    <a:pt x="12802" y="9890"/>
                    <a:pt x="12676" y="9890"/>
                  </a:cubicBezTo>
                  <a:cubicBezTo>
                    <a:pt x="12163" y="9908"/>
                    <a:pt x="11649" y="9959"/>
                    <a:pt x="11136" y="9999"/>
                  </a:cubicBezTo>
                  <a:lnTo>
                    <a:pt x="11136" y="9999"/>
                  </a:lnTo>
                  <a:cubicBezTo>
                    <a:pt x="11544" y="9956"/>
                    <a:pt x="11947" y="9844"/>
                    <a:pt x="12320" y="9702"/>
                  </a:cubicBezTo>
                  <a:cubicBezTo>
                    <a:pt x="12399" y="9662"/>
                    <a:pt x="12404" y="9511"/>
                    <a:pt x="12299" y="9511"/>
                  </a:cubicBezTo>
                  <a:cubicBezTo>
                    <a:pt x="12293" y="9511"/>
                    <a:pt x="12286" y="9512"/>
                    <a:pt x="12278" y="9513"/>
                  </a:cubicBezTo>
                  <a:cubicBezTo>
                    <a:pt x="11552" y="9513"/>
                    <a:pt x="10721" y="9513"/>
                    <a:pt x="10000" y="9653"/>
                  </a:cubicBezTo>
                  <a:lnTo>
                    <a:pt x="10000" y="9653"/>
                  </a:lnTo>
                  <a:cubicBezTo>
                    <a:pt x="10635" y="9520"/>
                    <a:pt x="11278" y="9451"/>
                    <a:pt x="11818" y="9032"/>
                  </a:cubicBezTo>
                  <a:cubicBezTo>
                    <a:pt x="11881" y="8990"/>
                    <a:pt x="11881" y="8865"/>
                    <a:pt x="11797" y="8844"/>
                  </a:cubicBezTo>
                  <a:cubicBezTo>
                    <a:pt x="11496" y="8816"/>
                    <a:pt x="11190" y="8801"/>
                    <a:pt x="10885" y="8801"/>
                  </a:cubicBezTo>
                  <a:cubicBezTo>
                    <a:pt x="10490" y="8801"/>
                    <a:pt x="10094" y="8827"/>
                    <a:pt x="9705" y="8886"/>
                  </a:cubicBezTo>
                  <a:cubicBezTo>
                    <a:pt x="9606" y="8898"/>
                    <a:pt x="9129" y="8968"/>
                    <a:pt x="8969" y="8968"/>
                  </a:cubicBezTo>
                  <a:cubicBezTo>
                    <a:pt x="8857" y="8968"/>
                    <a:pt x="8899" y="8934"/>
                    <a:pt x="9328" y="8823"/>
                  </a:cubicBezTo>
                  <a:cubicBezTo>
                    <a:pt x="9851" y="8676"/>
                    <a:pt x="10374" y="8572"/>
                    <a:pt x="10877" y="8383"/>
                  </a:cubicBezTo>
                  <a:cubicBezTo>
                    <a:pt x="10939" y="8362"/>
                    <a:pt x="10960" y="8300"/>
                    <a:pt x="10939" y="8258"/>
                  </a:cubicBezTo>
                  <a:cubicBezTo>
                    <a:pt x="10939" y="8216"/>
                    <a:pt x="10897" y="8195"/>
                    <a:pt x="10877" y="8195"/>
                  </a:cubicBezTo>
                  <a:cubicBezTo>
                    <a:pt x="10434" y="8124"/>
                    <a:pt x="9992" y="8098"/>
                    <a:pt x="9550" y="8098"/>
                  </a:cubicBezTo>
                  <a:cubicBezTo>
                    <a:pt x="8946" y="8098"/>
                    <a:pt x="8342" y="8147"/>
                    <a:pt x="7738" y="8195"/>
                  </a:cubicBezTo>
                  <a:cubicBezTo>
                    <a:pt x="8533" y="8090"/>
                    <a:pt x="9328" y="7902"/>
                    <a:pt x="10081" y="7609"/>
                  </a:cubicBezTo>
                  <a:cubicBezTo>
                    <a:pt x="10144" y="7588"/>
                    <a:pt x="10165" y="7546"/>
                    <a:pt x="10165" y="7505"/>
                  </a:cubicBezTo>
                  <a:cubicBezTo>
                    <a:pt x="10165" y="7463"/>
                    <a:pt x="10123" y="7442"/>
                    <a:pt x="10081" y="7421"/>
                  </a:cubicBezTo>
                  <a:cubicBezTo>
                    <a:pt x="9828" y="7382"/>
                    <a:pt x="9575" y="7367"/>
                    <a:pt x="9322" y="7367"/>
                  </a:cubicBezTo>
                  <a:cubicBezTo>
                    <a:pt x="8757" y="7367"/>
                    <a:pt x="8190" y="7440"/>
                    <a:pt x="7612" y="7484"/>
                  </a:cubicBezTo>
                  <a:cubicBezTo>
                    <a:pt x="7527" y="7484"/>
                    <a:pt x="7057" y="7534"/>
                    <a:pt x="6892" y="7534"/>
                  </a:cubicBezTo>
                  <a:cubicBezTo>
                    <a:pt x="6774" y="7534"/>
                    <a:pt x="6812" y="7508"/>
                    <a:pt x="7257" y="7421"/>
                  </a:cubicBezTo>
                  <a:cubicBezTo>
                    <a:pt x="7801" y="7316"/>
                    <a:pt x="8366" y="7254"/>
                    <a:pt x="8910" y="7086"/>
                  </a:cubicBezTo>
                  <a:cubicBezTo>
                    <a:pt x="9035" y="7065"/>
                    <a:pt x="9014" y="6898"/>
                    <a:pt x="8889" y="6898"/>
                  </a:cubicBezTo>
                  <a:lnTo>
                    <a:pt x="7445" y="6898"/>
                  </a:lnTo>
                  <a:cubicBezTo>
                    <a:pt x="7843" y="6835"/>
                    <a:pt x="8240" y="6730"/>
                    <a:pt x="8617" y="6584"/>
                  </a:cubicBezTo>
                  <a:lnTo>
                    <a:pt x="8659" y="6584"/>
                  </a:lnTo>
                  <a:cubicBezTo>
                    <a:pt x="8757" y="6545"/>
                    <a:pt x="8744" y="6394"/>
                    <a:pt x="8638" y="6394"/>
                  </a:cubicBezTo>
                  <a:cubicBezTo>
                    <a:pt x="8631" y="6394"/>
                    <a:pt x="8624" y="6394"/>
                    <a:pt x="8617" y="6396"/>
                  </a:cubicBezTo>
                  <a:cubicBezTo>
                    <a:pt x="8429" y="6381"/>
                    <a:pt x="8241" y="6375"/>
                    <a:pt x="8052" y="6375"/>
                  </a:cubicBezTo>
                  <a:cubicBezTo>
                    <a:pt x="7513" y="6375"/>
                    <a:pt x="6974" y="6421"/>
                    <a:pt x="6435" y="6421"/>
                  </a:cubicBezTo>
                  <a:cubicBezTo>
                    <a:pt x="6118" y="6421"/>
                    <a:pt x="5800" y="6405"/>
                    <a:pt x="5483" y="6355"/>
                  </a:cubicBezTo>
                  <a:lnTo>
                    <a:pt x="5483" y="6355"/>
                  </a:lnTo>
                  <a:cubicBezTo>
                    <a:pt x="5489" y="6355"/>
                    <a:pt x="5496" y="6356"/>
                    <a:pt x="5504" y="6356"/>
                  </a:cubicBezTo>
                  <a:cubicBezTo>
                    <a:pt x="5684" y="6356"/>
                    <a:pt x="6479" y="6207"/>
                    <a:pt x="6755" y="6207"/>
                  </a:cubicBezTo>
                  <a:cubicBezTo>
                    <a:pt x="7173" y="6186"/>
                    <a:pt x="7592" y="6145"/>
                    <a:pt x="8010" y="6061"/>
                  </a:cubicBezTo>
                  <a:cubicBezTo>
                    <a:pt x="8115" y="6040"/>
                    <a:pt x="8073" y="5873"/>
                    <a:pt x="7968" y="5873"/>
                  </a:cubicBezTo>
                  <a:lnTo>
                    <a:pt x="7696" y="5852"/>
                  </a:lnTo>
                  <a:cubicBezTo>
                    <a:pt x="6776" y="5810"/>
                    <a:pt x="5834" y="5894"/>
                    <a:pt x="4913" y="5705"/>
                  </a:cubicBezTo>
                  <a:lnTo>
                    <a:pt x="4913" y="5705"/>
                  </a:lnTo>
                  <a:cubicBezTo>
                    <a:pt x="5277" y="5767"/>
                    <a:pt x="5646" y="5798"/>
                    <a:pt x="6015" y="5798"/>
                  </a:cubicBezTo>
                  <a:cubicBezTo>
                    <a:pt x="6644" y="5798"/>
                    <a:pt x="7270" y="5709"/>
                    <a:pt x="7864" y="5538"/>
                  </a:cubicBezTo>
                  <a:cubicBezTo>
                    <a:pt x="7968" y="5496"/>
                    <a:pt x="7968" y="5370"/>
                    <a:pt x="7864" y="5349"/>
                  </a:cubicBezTo>
                  <a:lnTo>
                    <a:pt x="7780" y="5329"/>
                  </a:lnTo>
                  <a:cubicBezTo>
                    <a:pt x="7340" y="5203"/>
                    <a:pt x="6880" y="5119"/>
                    <a:pt x="6399" y="5077"/>
                  </a:cubicBezTo>
                  <a:cubicBezTo>
                    <a:pt x="6629" y="5057"/>
                    <a:pt x="6838" y="5036"/>
                    <a:pt x="7068" y="5015"/>
                  </a:cubicBezTo>
                  <a:cubicBezTo>
                    <a:pt x="7152" y="4994"/>
                    <a:pt x="7194" y="4889"/>
                    <a:pt x="7110" y="4847"/>
                  </a:cubicBezTo>
                  <a:cubicBezTo>
                    <a:pt x="6315" y="4429"/>
                    <a:pt x="5436" y="4408"/>
                    <a:pt x="4579" y="4220"/>
                  </a:cubicBezTo>
                  <a:cubicBezTo>
                    <a:pt x="4474" y="4199"/>
                    <a:pt x="4369" y="4157"/>
                    <a:pt x="4265" y="4136"/>
                  </a:cubicBezTo>
                  <a:cubicBezTo>
                    <a:pt x="3672" y="3926"/>
                    <a:pt x="4336" y="3733"/>
                    <a:pt x="4791" y="3733"/>
                  </a:cubicBezTo>
                  <a:cubicBezTo>
                    <a:pt x="4834" y="3733"/>
                    <a:pt x="4875" y="3735"/>
                    <a:pt x="4913" y="3738"/>
                  </a:cubicBezTo>
                  <a:cubicBezTo>
                    <a:pt x="5134" y="3763"/>
                    <a:pt x="5355" y="3773"/>
                    <a:pt x="5579" y="3773"/>
                  </a:cubicBezTo>
                  <a:cubicBezTo>
                    <a:pt x="5738" y="3773"/>
                    <a:pt x="5899" y="3768"/>
                    <a:pt x="6064" y="3759"/>
                  </a:cubicBezTo>
                  <a:cubicBezTo>
                    <a:pt x="6190" y="3759"/>
                    <a:pt x="6315" y="3738"/>
                    <a:pt x="6441" y="3717"/>
                  </a:cubicBezTo>
                  <a:cubicBezTo>
                    <a:pt x="6545" y="3697"/>
                    <a:pt x="6504" y="3550"/>
                    <a:pt x="6441" y="3529"/>
                  </a:cubicBezTo>
                  <a:cubicBezTo>
                    <a:pt x="6127" y="3404"/>
                    <a:pt x="5834" y="3299"/>
                    <a:pt x="5520" y="3236"/>
                  </a:cubicBezTo>
                  <a:cubicBezTo>
                    <a:pt x="4961" y="3146"/>
                    <a:pt x="4418" y="3087"/>
                    <a:pt x="3863" y="3046"/>
                  </a:cubicBezTo>
                  <a:lnTo>
                    <a:pt x="3863" y="3046"/>
                  </a:lnTo>
                  <a:cubicBezTo>
                    <a:pt x="4210" y="3064"/>
                    <a:pt x="4559" y="3074"/>
                    <a:pt x="4909" y="3074"/>
                  </a:cubicBezTo>
                  <a:cubicBezTo>
                    <a:pt x="5050" y="3074"/>
                    <a:pt x="5191" y="3073"/>
                    <a:pt x="5332" y="3069"/>
                  </a:cubicBezTo>
                  <a:lnTo>
                    <a:pt x="5499" y="3069"/>
                  </a:lnTo>
                  <a:cubicBezTo>
                    <a:pt x="5604" y="3069"/>
                    <a:pt x="5625" y="2901"/>
                    <a:pt x="5520" y="2881"/>
                  </a:cubicBezTo>
                  <a:cubicBezTo>
                    <a:pt x="5332" y="2818"/>
                    <a:pt x="5143" y="2776"/>
                    <a:pt x="4976" y="2734"/>
                  </a:cubicBezTo>
                  <a:cubicBezTo>
                    <a:pt x="4244" y="2567"/>
                    <a:pt x="3511" y="2462"/>
                    <a:pt x="2779" y="2316"/>
                  </a:cubicBezTo>
                  <a:cubicBezTo>
                    <a:pt x="2750" y="2321"/>
                    <a:pt x="2720" y="2324"/>
                    <a:pt x="2691" y="2324"/>
                  </a:cubicBezTo>
                  <a:cubicBezTo>
                    <a:pt x="2493" y="2324"/>
                    <a:pt x="2311" y="2202"/>
                    <a:pt x="2256" y="2002"/>
                  </a:cubicBezTo>
                  <a:cubicBezTo>
                    <a:pt x="2591" y="2002"/>
                    <a:pt x="2926" y="2044"/>
                    <a:pt x="3239" y="2106"/>
                  </a:cubicBezTo>
                  <a:cubicBezTo>
                    <a:pt x="3469" y="2137"/>
                    <a:pt x="3699" y="2156"/>
                    <a:pt x="3929" y="2156"/>
                  </a:cubicBezTo>
                  <a:cubicBezTo>
                    <a:pt x="4013" y="2156"/>
                    <a:pt x="4097" y="2154"/>
                    <a:pt x="4181" y="2148"/>
                  </a:cubicBezTo>
                  <a:cubicBezTo>
                    <a:pt x="4223" y="2148"/>
                    <a:pt x="4265" y="2106"/>
                    <a:pt x="4265" y="2064"/>
                  </a:cubicBezTo>
                  <a:lnTo>
                    <a:pt x="4265" y="2044"/>
                  </a:lnTo>
                  <a:cubicBezTo>
                    <a:pt x="4265" y="2002"/>
                    <a:pt x="4244" y="1960"/>
                    <a:pt x="4202" y="1960"/>
                  </a:cubicBezTo>
                  <a:cubicBezTo>
                    <a:pt x="3365" y="1688"/>
                    <a:pt x="2486" y="1646"/>
                    <a:pt x="1649" y="1458"/>
                  </a:cubicBezTo>
                  <a:cubicBezTo>
                    <a:pt x="1371" y="1399"/>
                    <a:pt x="784" y="1258"/>
                    <a:pt x="1012" y="1258"/>
                  </a:cubicBezTo>
                  <a:cubicBezTo>
                    <a:pt x="1109" y="1258"/>
                    <a:pt x="1355" y="1284"/>
                    <a:pt x="1838" y="1353"/>
                  </a:cubicBezTo>
                  <a:cubicBezTo>
                    <a:pt x="2402" y="1416"/>
                    <a:pt x="2947" y="1541"/>
                    <a:pt x="3491" y="1625"/>
                  </a:cubicBezTo>
                  <a:cubicBezTo>
                    <a:pt x="3497" y="1626"/>
                    <a:pt x="3504" y="1627"/>
                    <a:pt x="3510" y="1627"/>
                  </a:cubicBezTo>
                  <a:cubicBezTo>
                    <a:pt x="3622" y="1627"/>
                    <a:pt x="3672" y="1457"/>
                    <a:pt x="3553" y="1437"/>
                  </a:cubicBezTo>
                  <a:cubicBezTo>
                    <a:pt x="3114" y="1311"/>
                    <a:pt x="2654" y="1248"/>
                    <a:pt x="2214" y="1165"/>
                  </a:cubicBezTo>
                  <a:lnTo>
                    <a:pt x="2130" y="1144"/>
                  </a:lnTo>
                  <a:cubicBezTo>
                    <a:pt x="1921" y="1102"/>
                    <a:pt x="1712" y="1060"/>
                    <a:pt x="1503" y="997"/>
                  </a:cubicBezTo>
                  <a:cubicBezTo>
                    <a:pt x="1105" y="914"/>
                    <a:pt x="708" y="558"/>
                    <a:pt x="394" y="495"/>
                  </a:cubicBezTo>
                  <a:lnTo>
                    <a:pt x="394" y="495"/>
                  </a:lnTo>
                  <a:cubicBezTo>
                    <a:pt x="1225" y="643"/>
                    <a:pt x="2039" y="1019"/>
                    <a:pt x="2881" y="1019"/>
                  </a:cubicBezTo>
                  <a:cubicBezTo>
                    <a:pt x="2993" y="1019"/>
                    <a:pt x="3105" y="1012"/>
                    <a:pt x="3219" y="997"/>
                  </a:cubicBezTo>
                  <a:cubicBezTo>
                    <a:pt x="3281" y="997"/>
                    <a:pt x="3344" y="976"/>
                    <a:pt x="3407" y="976"/>
                  </a:cubicBezTo>
                  <a:cubicBezTo>
                    <a:pt x="3491" y="956"/>
                    <a:pt x="3511" y="830"/>
                    <a:pt x="3449" y="788"/>
                  </a:cubicBezTo>
                  <a:cubicBezTo>
                    <a:pt x="3239" y="663"/>
                    <a:pt x="3051" y="558"/>
                    <a:pt x="2842" y="474"/>
                  </a:cubicBezTo>
                  <a:cubicBezTo>
                    <a:pt x="2486" y="307"/>
                    <a:pt x="2110" y="160"/>
                    <a:pt x="1733" y="14"/>
                  </a:cubicBezTo>
                  <a:cubicBezTo>
                    <a:pt x="1717" y="4"/>
                    <a:pt x="1701" y="0"/>
                    <a:pt x="16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10035" name="Shape 10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6" name="Google Shape;10036;p80"/>
          <p:cNvSpPr/>
          <p:nvPr/>
        </p:nvSpPr>
        <p:spPr>
          <a:xfrm>
            <a:off x="135025" y="564475"/>
            <a:ext cx="8547950" cy="4148371"/>
          </a:xfrm>
          <a:custGeom>
            <a:rect b="b" l="l" r="r" t="t"/>
            <a:pathLst>
              <a:path extrusionOk="0" h="138533" w="285455">
                <a:moveTo>
                  <a:pt x="46429" y="3065"/>
                </a:moveTo>
                <a:cubicBezTo>
                  <a:pt x="46805" y="3172"/>
                  <a:pt x="47155" y="3253"/>
                  <a:pt x="47531" y="3307"/>
                </a:cubicBezTo>
                <a:cubicBezTo>
                  <a:pt x="47235" y="3387"/>
                  <a:pt x="46940" y="3441"/>
                  <a:pt x="46671" y="3549"/>
                </a:cubicBezTo>
                <a:cubicBezTo>
                  <a:pt x="46509" y="3549"/>
                  <a:pt x="46375" y="3549"/>
                  <a:pt x="46214" y="3522"/>
                </a:cubicBezTo>
                <a:cubicBezTo>
                  <a:pt x="46079" y="3441"/>
                  <a:pt x="45945" y="3334"/>
                  <a:pt x="45810" y="3199"/>
                </a:cubicBezTo>
                <a:lnTo>
                  <a:pt x="45864" y="3065"/>
                </a:lnTo>
                <a:close/>
                <a:moveTo>
                  <a:pt x="45300" y="3253"/>
                </a:moveTo>
                <a:cubicBezTo>
                  <a:pt x="45380" y="3334"/>
                  <a:pt x="45461" y="3414"/>
                  <a:pt x="45542" y="3495"/>
                </a:cubicBezTo>
                <a:lnTo>
                  <a:pt x="45542" y="3522"/>
                </a:lnTo>
                <a:cubicBezTo>
                  <a:pt x="45085" y="3522"/>
                  <a:pt x="44601" y="3576"/>
                  <a:pt x="44144" y="3629"/>
                </a:cubicBezTo>
                <a:cubicBezTo>
                  <a:pt x="44359" y="3441"/>
                  <a:pt x="44654" y="3307"/>
                  <a:pt x="44950" y="3253"/>
                </a:cubicBezTo>
                <a:close/>
                <a:moveTo>
                  <a:pt x="47755" y="3463"/>
                </a:moveTo>
                <a:cubicBezTo>
                  <a:pt x="47841" y="3463"/>
                  <a:pt x="47903" y="3481"/>
                  <a:pt x="47934" y="3522"/>
                </a:cubicBezTo>
                <a:cubicBezTo>
                  <a:pt x="47961" y="3549"/>
                  <a:pt x="47934" y="3602"/>
                  <a:pt x="47907" y="3656"/>
                </a:cubicBezTo>
                <a:cubicBezTo>
                  <a:pt x="47665" y="3629"/>
                  <a:pt x="47423" y="3602"/>
                  <a:pt x="47182" y="3576"/>
                </a:cubicBezTo>
                <a:cubicBezTo>
                  <a:pt x="47414" y="3509"/>
                  <a:pt x="47616" y="3463"/>
                  <a:pt x="47755" y="3463"/>
                </a:cubicBezTo>
                <a:close/>
                <a:moveTo>
                  <a:pt x="50085" y="2446"/>
                </a:moveTo>
                <a:cubicBezTo>
                  <a:pt x="50838" y="2796"/>
                  <a:pt x="51591" y="3172"/>
                  <a:pt x="52316" y="3576"/>
                </a:cubicBezTo>
                <a:lnTo>
                  <a:pt x="52478" y="3791"/>
                </a:lnTo>
                <a:lnTo>
                  <a:pt x="52478" y="3791"/>
                </a:lnTo>
                <a:lnTo>
                  <a:pt x="52370" y="3764"/>
                </a:lnTo>
                <a:lnTo>
                  <a:pt x="50676" y="3011"/>
                </a:lnTo>
                <a:cubicBezTo>
                  <a:pt x="50461" y="2823"/>
                  <a:pt x="50273" y="2635"/>
                  <a:pt x="50085" y="2446"/>
                </a:cubicBezTo>
                <a:close/>
                <a:moveTo>
                  <a:pt x="45649" y="3925"/>
                </a:moveTo>
                <a:lnTo>
                  <a:pt x="45434" y="4033"/>
                </a:lnTo>
                <a:lnTo>
                  <a:pt x="45434" y="4033"/>
                </a:lnTo>
                <a:lnTo>
                  <a:pt x="45488" y="3925"/>
                </a:lnTo>
                <a:close/>
                <a:moveTo>
                  <a:pt x="46913" y="3925"/>
                </a:moveTo>
                <a:cubicBezTo>
                  <a:pt x="47101" y="3925"/>
                  <a:pt x="47316" y="3952"/>
                  <a:pt x="47531" y="3979"/>
                </a:cubicBezTo>
                <a:lnTo>
                  <a:pt x="47343" y="4113"/>
                </a:lnTo>
                <a:cubicBezTo>
                  <a:pt x="47182" y="4059"/>
                  <a:pt x="47047" y="4006"/>
                  <a:pt x="46913" y="3952"/>
                </a:cubicBezTo>
                <a:lnTo>
                  <a:pt x="46913" y="3925"/>
                </a:lnTo>
                <a:close/>
                <a:moveTo>
                  <a:pt x="47854" y="4033"/>
                </a:moveTo>
                <a:cubicBezTo>
                  <a:pt x="47988" y="4059"/>
                  <a:pt x="48149" y="4059"/>
                  <a:pt x="48284" y="4086"/>
                </a:cubicBezTo>
                <a:lnTo>
                  <a:pt x="47773" y="4275"/>
                </a:lnTo>
                <a:cubicBezTo>
                  <a:pt x="47719" y="4248"/>
                  <a:pt x="47665" y="4221"/>
                  <a:pt x="47612" y="4221"/>
                </a:cubicBezTo>
                <a:cubicBezTo>
                  <a:pt x="47692" y="4167"/>
                  <a:pt x="47773" y="4086"/>
                  <a:pt x="47854" y="4033"/>
                </a:cubicBezTo>
                <a:close/>
                <a:moveTo>
                  <a:pt x="48445" y="3495"/>
                </a:moveTo>
                <a:cubicBezTo>
                  <a:pt x="49332" y="3683"/>
                  <a:pt x="50219" y="3844"/>
                  <a:pt x="51133" y="3979"/>
                </a:cubicBezTo>
                <a:cubicBezTo>
                  <a:pt x="51268" y="4059"/>
                  <a:pt x="51375" y="4140"/>
                  <a:pt x="51510" y="4221"/>
                </a:cubicBezTo>
                <a:cubicBezTo>
                  <a:pt x="51214" y="4248"/>
                  <a:pt x="50972" y="4275"/>
                  <a:pt x="50703" y="4275"/>
                </a:cubicBezTo>
                <a:cubicBezTo>
                  <a:pt x="50676" y="4248"/>
                  <a:pt x="50676" y="4248"/>
                  <a:pt x="50650" y="4221"/>
                </a:cubicBezTo>
                <a:cubicBezTo>
                  <a:pt x="50166" y="4086"/>
                  <a:pt x="49682" y="3952"/>
                  <a:pt x="49171" y="3844"/>
                </a:cubicBezTo>
                <a:cubicBezTo>
                  <a:pt x="49144" y="3818"/>
                  <a:pt x="49090" y="3818"/>
                  <a:pt x="49037" y="3818"/>
                </a:cubicBezTo>
                <a:cubicBezTo>
                  <a:pt x="48768" y="3764"/>
                  <a:pt x="48499" y="3737"/>
                  <a:pt x="48230" y="3683"/>
                </a:cubicBezTo>
                <a:lnTo>
                  <a:pt x="48445" y="3495"/>
                </a:lnTo>
                <a:close/>
                <a:moveTo>
                  <a:pt x="48929" y="4194"/>
                </a:moveTo>
                <a:cubicBezTo>
                  <a:pt x="49198" y="4275"/>
                  <a:pt x="49440" y="4301"/>
                  <a:pt x="49682" y="4382"/>
                </a:cubicBezTo>
                <a:lnTo>
                  <a:pt x="49252" y="4436"/>
                </a:lnTo>
                <a:cubicBezTo>
                  <a:pt x="49010" y="4436"/>
                  <a:pt x="48768" y="4436"/>
                  <a:pt x="48553" y="4409"/>
                </a:cubicBezTo>
                <a:lnTo>
                  <a:pt x="48929" y="4194"/>
                </a:lnTo>
                <a:close/>
                <a:moveTo>
                  <a:pt x="52827" y="4517"/>
                </a:moveTo>
                <a:lnTo>
                  <a:pt x="53284" y="4678"/>
                </a:lnTo>
                <a:lnTo>
                  <a:pt x="53338" y="4758"/>
                </a:lnTo>
                <a:cubicBezTo>
                  <a:pt x="53177" y="4678"/>
                  <a:pt x="53015" y="4597"/>
                  <a:pt x="52827" y="4517"/>
                </a:cubicBezTo>
                <a:close/>
                <a:moveTo>
                  <a:pt x="53849" y="5431"/>
                </a:moveTo>
                <a:lnTo>
                  <a:pt x="54091" y="5511"/>
                </a:lnTo>
                <a:lnTo>
                  <a:pt x="54252" y="5646"/>
                </a:lnTo>
                <a:lnTo>
                  <a:pt x="54037" y="5780"/>
                </a:lnTo>
                <a:lnTo>
                  <a:pt x="53365" y="5914"/>
                </a:lnTo>
                <a:cubicBezTo>
                  <a:pt x="53392" y="5834"/>
                  <a:pt x="53338" y="5780"/>
                  <a:pt x="53284" y="5753"/>
                </a:cubicBezTo>
                <a:cubicBezTo>
                  <a:pt x="53472" y="5646"/>
                  <a:pt x="53661" y="5511"/>
                  <a:pt x="53849" y="5431"/>
                </a:cubicBezTo>
                <a:close/>
                <a:moveTo>
                  <a:pt x="52370" y="4732"/>
                </a:moveTo>
                <a:cubicBezTo>
                  <a:pt x="52800" y="4974"/>
                  <a:pt x="53257" y="5189"/>
                  <a:pt x="53714" y="5350"/>
                </a:cubicBezTo>
                <a:cubicBezTo>
                  <a:pt x="53472" y="5484"/>
                  <a:pt x="53204" y="5619"/>
                  <a:pt x="52962" y="5753"/>
                </a:cubicBezTo>
                <a:lnTo>
                  <a:pt x="48902" y="6183"/>
                </a:lnTo>
                <a:cubicBezTo>
                  <a:pt x="50112" y="5807"/>
                  <a:pt x="51268" y="5323"/>
                  <a:pt x="52370" y="4732"/>
                </a:cubicBezTo>
                <a:close/>
                <a:moveTo>
                  <a:pt x="53496" y="6072"/>
                </a:moveTo>
                <a:cubicBezTo>
                  <a:pt x="53535" y="6072"/>
                  <a:pt x="52592" y="6391"/>
                  <a:pt x="52343" y="6506"/>
                </a:cubicBezTo>
                <a:cubicBezTo>
                  <a:pt x="52182" y="6560"/>
                  <a:pt x="52021" y="6640"/>
                  <a:pt x="51859" y="6694"/>
                </a:cubicBezTo>
                <a:lnTo>
                  <a:pt x="52263" y="6425"/>
                </a:lnTo>
                <a:cubicBezTo>
                  <a:pt x="52451" y="6371"/>
                  <a:pt x="52666" y="6318"/>
                  <a:pt x="52854" y="6264"/>
                </a:cubicBezTo>
                <a:cubicBezTo>
                  <a:pt x="53304" y="6124"/>
                  <a:pt x="53481" y="6072"/>
                  <a:pt x="53496" y="6072"/>
                </a:cubicBezTo>
                <a:close/>
                <a:moveTo>
                  <a:pt x="87029" y="983"/>
                </a:moveTo>
                <a:cubicBezTo>
                  <a:pt x="87075" y="983"/>
                  <a:pt x="86475" y="1951"/>
                  <a:pt x="86432" y="2016"/>
                </a:cubicBezTo>
                <a:cubicBezTo>
                  <a:pt x="86056" y="2769"/>
                  <a:pt x="85679" y="3495"/>
                  <a:pt x="85276" y="4194"/>
                </a:cubicBezTo>
                <a:cubicBezTo>
                  <a:pt x="84819" y="5027"/>
                  <a:pt x="84335" y="5861"/>
                  <a:pt x="83851" y="6694"/>
                </a:cubicBezTo>
                <a:cubicBezTo>
                  <a:pt x="84550" y="5027"/>
                  <a:pt x="85384" y="3414"/>
                  <a:pt x="86378" y="1909"/>
                </a:cubicBezTo>
                <a:cubicBezTo>
                  <a:pt x="86540" y="1667"/>
                  <a:pt x="86701" y="1425"/>
                  <a:pt x="86862" y="1183"/>
                </a:cubicBezTo>
                <a:cubicBezTo>
                  <a:pt x="86968" y="1041"/>
                  <a:pt x="87017" y="983"/>
                  <a:pt x="87029" y="983"/>
                </a:cubicBezTo>
                <a:close/>
                <a:moveTo>
                  <a:pt x="63690" y="5342"/>
                </a:moveTo>
                <a:lnTo>
                  <a:pt x="63690" y="5342"/>
                </a:lnTo>
                <a:cubicBezTo>
                  <a:pt x="63766" y="5533"/>
                  <a:pt x="63859" y="5724"/>
                  <a:pt x="63930" y="5914"/>
                </a:cubicBezTo>
                <a:lnTo>
                  <a:pt x="64118" y="6909"/>
                </a:lnTo>
                <a:cubicBezTo>
                  <a:pt x="63967" y="6403"/>
                  <a:pt x="63839" y="5873"/>
                  <a:pt x="63690" y="5342"/>
                </a:cubicBezTo>
                <a:close/>
                <a:moveTo>
                  <a:pt x="55650" y="5941"/>
                </a:moveTo>
                <a:cubicBezTo>
                  <a:pt x="56188" y="6291"/>
                  <a:pt x="56725" y="6613"/>
                  <a:pt x="57236" y="6990"/>
                </a:cubicBezTo>
                <a:cubicBezTo>
                  <a:pt x="57451" y="7124"/>
                  <a:pt x="57613" y="7286"/>
                  <a:pt x="57828" y="7420"/>
                </a:cubicBezTo>
                <a:cubicBezTo>
                  <a:pt x="57048" y="6990"/>
                  <a:pt x="56322" y="6479"/>
                  <a:pt x="55623" y="5941"/>
                </a:cubicBezTo>
                <a:close/>
                <a:moveTo>
                  <a:pt x="57989" y="4490"/>
                </a:moveTo>
                <a:lnTo>
                  <a:pt x="57989" y="4490"/>
                </a:lnTo>
                <a:cubicBezTo>
                  <a:pt x="58930" y="5457"/>
                  <a:pt x="59817" y="6479"/>
                  <a:pt x="60650" y="7554"/>
                </a:cubicBezTo>
                <a:cubicBezTo>
                  <a:pt x="60677" y="7581"/>
                  <a:pt x="60677" y="7608"/>
                  <a:pt x="60677" y="7635"/>
                </a:cubicBezTo>
                <a:cubicBezTo>
                  <a:pt x="60086" y="6990"/>
                  <a:pt x="59468" y="6318"/>
                  <a:pt x="58849" y="5699"/>
                </a:cubicBezTo>
                <a:cubicBezTo>
                  <a:pt x="58553" y="5296"/>
                  <a:pt x="58258" y="4893"/>
                  <a:pt x="57989" y="4490"/>
                </a:cubicBezTo>
                <a:close/>
                <a:moveTo>
                  <a:pt x="52451" y="6721"/>
                </a:moveTo>
                <a:lnTo>
                  <a:pt x="52451" y="6721"/>
                </a:lnTo>
                <a:cubicBezTo>
                  <a:pt x="51967" y="6990"/>
                  <a:pt x="51564" y="7205"/>
                  <a:pt x="51429" y="7286"/>
                </a:cubicBezTo>
                <a:cubicBezTo>
                  <a:pt x="51107" y="7447"/>
                  <a:pt x="50730" y="7581"/>
                  <a:pt x="50381" y="7743"/>
                </a:cubicBezTo>
                <a:lnTo>
                  <a:pt x="50999" y="7286"/>
                </a:lnTo>
                <a:cubicBezTo>
                  <a:pt x="51483" y="7097"/>
                  <a:pt x="51967" y="6909"/>
                  <a:pt x="52451" y="6721"/>
                </a:cubicBezTo>
                <a:close/>
                <a:moveTo>
                  <a:pt x="82883" y="3145"/>
                </a:moveTo>
                <a:cubicBezTo>
                  <a:pt x="82883" y="3226"/>
                  <a:pt x="82883" y="3334"/>
                  <a:pt x="82883" y="3414"/>
                </a:cubicBezTo>
                <a:cubicBezTo>
                  <a:pt x="82910" y="3737"/>
                  <a:pt x="82910" y="4059"/>
                  <a:pt x="82857" y="4382"/>
                </a:cubicBezTo>
                <a:cubicBezTo>
                  <a:pt x="82857" y="4758"/>
                  <a:pt x="82830" y="5135"/>
                  <a:pt x="82830" y="5484"/>
                </a:cubicBezTo>
                <a:cubicBezTo>
                  <a:pt x="82561" y="6318"/>
                  <a:pt x="82373" y="7205"/>
                  <a:pt x="82265" y="8065"/>
                </a:cubicBezTo>
                <a:lnTo>
                  <a:pt x="82453" y="4221"/>
                </a:lnTo>
                <a:cubicBezTo>
                  <a:pt x="82507" y="3898"/>
                  <a:pt x="82615" y="3602"/>
                  <a:pt x="82776" y="3307"/>
                </a:cubicBezTo>
                <a:lnTo>
                  <a:pt x="82803" y="3307"/>
                </a:lnTo>
                <a:cubicBezTo>
                  <a:pt x="82830" y="3253"/>
                  <a:pt x="82857" y="3199"/>
                  <a:pt x="82883" y="3145"/>
                </a:cubicBezTo>
                <a:close/>
                <a:moveTo>
                  <a:pt x="55193" y="6452"/>
                </a:moveTo>
                <a:cubicBezTo>
                  <a:pt x="55919" y="7044"/>
                  <a:pt x="56698" y="7554"/>
                  <a:pt x="57505" y="8038"/>
                </a:cubicBezTo>
                <a:lnTo>
                  <a:pt x="55758" y="8253"/>
                </a:lnTo>
                <a:cubicBezTo>
                  <a:pt x="55919" y="8119"/>
                  <a:pt x="56080" y="7985"/>
                  <a:pt x="56241" y="7850"/>
                </a:cubicBezTo>
                <a:cubicBezTo>
                  <a:pt x="56336" y="7779"/>
                  <a:pt x="56285" y="7626"/>
                  <a:pt x="56180" y="7626"/>
                </a:cubicBezTo>
                <a:cubicBezTo>
                  <a:pt x="56166" y="7626"/>
                  <a:pt x="56150" y="7628"/>
                  <a:pt x="56134" y="7635"/>
                </a:cubicBezTo>
                <a:cubicBezTo>
                  <a:pt x="54978" y="7743"/>
                  <a:pt x="53849" y="7958"/>
                  <a:pt x="52747" y="8253"/>
                </a:cubicBezTo>
                <a:cubicBezTo>
                  <a:pt x="53580" y="7716"/>
                  <a:pt x="54413" y="7097"/>
                  <a:pt x="55193" y="6452"/>
                </a:cubicBezTo>
                <a:close/>
                <a:moveTo>
                  <a:pt x="55467" y="7898"/>
                </a:moveTo>
                <a:cubicBezTo>
                  <a:pt x="55536" y="7898"/>
                  <a:pt x="55582" y="7908"/>
                  <a:pt x="55596" y="7931"/>
                </a:cubicBezTo>
                <a:cubicBezTo>
                  <a:pt x="55677" y="8038"/>
                  <a:pt x="55542" y="8146"/>
                  <a:pt x="55327" y="8307"/>
                </a:cubicBezTo>
                <a:lnTo>
                  <a:pt x="52074" y="8684"/>
                </a:lnTo>
                <a:lnTo>
                  <a:pt x="52074" y="8684"/>
                </a:lnTo>
                <a:lnTo>
                  <a:pt x="52209" y="8603"/>
                </a:lnTo>
                <a:cubicBezTo>
                  <a:pt x="52854" y="8415"/>
                  <a:pt x="53526" y="8280"/>
                  <a:pt x="54171" y="8146"/>
                </a:cubicBezTo>
                <a:cubicBezTo>
                  <a:pt x="54283" y="8124"/>
                  <a:pt x="55133" y="7898"/>
                  <a:pt x="55467" y="7898"/>
                </a:cubicBezTo>
                <a:close/>
                <a:moveTo>
                  <a:pt x="50004" y="7662"/>
                </a:moveTo>
                <a:lnTo>
                  <a:pt x="50004" y="7662"/>
                </a:lnTo>
                <a:cubicBezTo>
                  <a:pt x="49816" y="7796"/>
                  <a:pt x="49628" y="7931"/>
                  <a:pt x="49440" y="8065"/>
                </a:cubicBezTo>
                <a:cubicBezTo>
                  <a:pt x="48579" y="8361"/>
                  <a:pt x="47719" y="8576"/>
                  <a:pt x="46832" y="8737"/>
                </a:cubicBezTo>
                <a:lnTo>
                  <a:pt x="46805" y="8710"/>
                </a:lnTo>
                <a:lnTo>
                  <a:pt x="46859" y="8710"/>
                </a:lnTo>
                <a:cubicBezTo>
                  <a:pt x="47558" y="8495"/>
                  <a:pt x="48257" y="8280"/>
                  <a:pt x="48956" y="8038"/>
                </a:cubicBezTo>
                <a:cubicBezTo>
                  <a:pt x="49305" y="7931"/>
                  <a:pt x="49655" y="7796"/>
                  <a:pt x="50004" y="7662"/>
                </a:cubicBezTo>
                <a:close/>
                <a:moveTo>
                  <a:pt x="54653" y="6646"/>
                </a:moveTo>
                <a:cubicBezTo>
                  <a:pt x="54659" y="6646"/>
                  <a:pt x="54609" y="6688"/>
                  <a:pt x="54467" y="6802"/>
                </a:cubicBezTo>
                <a:lnTo>
                  <a:pt x="54467" y="6775"/>
                </a:lnTo>
                <a:cubicBezTo>
                  <a:pt x="53741" y="7366"/>
                  <a:pt x="52988" y="7904"/>
                  <a:pt x="52182" y="8388"/>
                </a:cubicBezTo>
                <a:cubicBezTo>
                  <a:pt x="51725" y="8522"/>
                  <a:pt x="51268" y="8657"/>
                  <a:pt x="50811" y="8818"/>
                </a:cubicBezTo>
                <a:lnTo>
                  <a:pt x="50515" y="8872"/>
                </a:lnTo>
                <a:cubicBezTo>
                  <a:pt x="51107" y="8549"/>
                  <a:pt x="51725" y="8226"/>
                  <a:pt x="52316" y="7904"/>
                </a:cubicBezTo>
                <a:cubicBezTo>
                  <a:pt x="52908" y="7608"/>
                  <a:pt x="53499" y="7339"/>
                  <a:pt x="54064" y="7017"/>
                </a:cubicBezTo>
                <a:cubicBezTo>
                  <a:pt x="54183" y="6977"/>
                  <a:pt x="54637" y="6646"/>
                  <a:pt x="54653" y="6646"/>
                </a:cubicBezTo>
                <a:close/>
                <a:moveTo>
                  <a:pt x="50972" y="9141"/>
                </a:moveTo>
                <a:cubicBezTo>
                  <a:pt x="50757" y="9248"/>
                  <a:pt x="50542" y="9356"/>
                  <a:pt x="50327" y="9463"/>
                </a:cubicBezTo>
                <a:cubicBezTo>
                  <a:pt x="50193" y="9436"/>
                  <a:pt x="50058" y="9409"/>
                  <a:pt x="49924" y="9383"/>
                </a:cubicBezTo>
                <a:cubicBezTo>
                  <a:pt x="50112" y="9329"/>
                  <a:pt x="50300" y="9248"/>
                  <a:pt x="50488" y="9167"/>
                </a:cubicBezTo>
                <a:lnTo>
                  <a:pt x="50569" y="9167"/>
                </a:lnTo>
                <a:lnTo>
                  <a:pt x="50972" y="9141"/>
                </a:lnTo>
                <a:close/>
                <a:moveTo>
                  <a:pt x="54736" y="8657"/>
                </a:moveTo>
                <a:lnTo>
                  <a:pt x="54521" y="8764"/>
                </a:lnTo>
                <a:cubicBezTo>
                  <a:pt x="53553" y="9275"/>
                  <a:pt x="52451" y="9544"/>
                  <a:pt x="51322" y="9544"/>
                </a:cubicBezTo>
                <a:cubicBezTo>
                  <a:pt x="51241" y="9544"/>
                  <a:pt x="50972" y="9517"/>
                  <a:pt x="50650" y="9490"/>
                </a:cubicBezTo>
                <a:cubicBezTo>
                  <a:pt x="50918" y="9356"/>
                  <a:pt x="51160" y="9221"/>
                  <a:pt x="51429" y="9060"/>
                </a:cubicBezTo>
                <a:lnTo>
                  <a:pt x="54118" y="8737"/>
                </a:lnTo>
                <a:lnTo>
                  <a:pt x="54736" y="8657"/>
                </a:lnTo>
                <a:close/>
                <a:moveTo>
                  <a:pt x="85496" y="850"/>
                </a:moveTo>
                <a:cubicBezTo>
                  <a:pt x="85689" y="850"/>
                  <a:pt x="85207" y="1776"/>
                  <a:pt x="85115" y="2097"/>
                </a:cubicBezTo>
                <a:cubicBezTo>
                  <a:pt x="84846" y="2930"/>
                  <a:pt x="84577" y="3737"/>
                  <a:pt x="84335" y="4570"/>
                </a:cubicBezTo>
                <a:lnTo>
                  <a:pt x="83636" y="6829"/>
                </a:lnTo>
                <a:cubicBezTo>
                  <a:pt x="83529" y="7070"/>
                  <a:pt x="83421" y="7339"/>
                  <a:pt x="83341" y="7608"/>
                </a:cubicBezTo>
                <a:cubicBezTo>
                  <a:pt x="83152" y="7877"/>
                  <a:pt x="82991" y="8173"/>
                  <a:pt x="82830" y="8442"/>
                </a:cubicBezTo>
                <a:cubicBezTo>
                  <a:pt x="82791" y="8519"/>
                  <a:pt x="82849" y="8582"/>
                  <a:pt x="82915" y="8582"/>
                </a:cubicBezTo>
                <a:cubicBezTo>
                  <a:pt x="82935" y="8582"/>
                  <a:pt x="82957" y="8576"/>
                  <a:pt x="82976" y="8562"/>
                </a:cubicBezTo>
                <a:lnTo>
                  <a:pt x="82976" y="8562"/>
                </a:lnTo>
                <a:cubicBezTo>
                  <a:pt x="82848" y="8900"/>
                  <a:pt x="82745" y="9261"/>
                  <a:pt x="82642" y="9598"/>
                </a:cubicBezTo>
                <a:cubicBezTo>
                  <a:pt x="82803" y="8200"/>
                  <a:pt x="82937" y="6802"/>
                  <a:pt x="83018" y="5404"/>
                </a:cubicBezTo>
                <a:cubicBezTo>
                  <a:pt x="83099" y="5108"/>
                  <a:pt x="83206" y="4812"/>
                  <a:pt x="83341" y="4517"/>
                </a:cubicBezTo>
                <a:cubicBezTo>
                  <a:pt x="83771" y="3468"/>
                  <a:pt x="84416" y="1667"/>
                  <a:pt x="85330" y="941"/>
                </a:cubicBezTo>
                <a:cubicBezTo>
                  <a:pt x="85409" y="877"/>
                  <a:pt x="85463" y="850"/>
                  <a:pt x="85496" y="850"/>
                </a:cubicBezTo>
                <a:close/>
                <a:moveTo>
                  <a:pt x="80518" y="4732"/>
                </a:moveTo>
                <a:cubicBezTo>
                  <a:pt x="80518" y="5135"/>
                  <a:pt x="80571" y="5565"/>
                  <a:pt x="80571" y="5968"/>
                </a:cubicBezTo>
                <a:lnTo>
                  <a:pt x="80706" y="8630"/>
                </a:lnTo>
                <a:cubicBezTo>
                  <a:pt x="80706" y="9087"/>
                  <a:pt x="80733" y="9517"/>
                  <a:pt x="80760" y="9947"/>
                </a:cubicBezTo>
                <a:cubicBezTo>
                  <a:pt x="80652" y="9383"/>
                  <a:pt x="80518" y="8818"/>
                  <a:pt x="80383" y="8253"/>
                </a:cubicBezTo>
                <a:cubicBezTo>
                  <a:pt x="80383" y="7070"/>
                  <a:pt x="80410" y="5888"/>
                  <a:pt x="80518" y="4732"/>
                </a:cubicBezTo>
                <a:close/>
                <a:moveTo>
                  <a:pt x="82158" y="5807"/>
                </a:moveTo>
                <a:lnTo>
                  <a:pt x="82158" y="5807"/>
                </a:lnTo>
                <a:cubicBezTo>
                  <a:pt x="82131" y="6452"/>
                  <a:pt x="82104" y="7124"/>
                  <a:pt x="82077" y="7769"/>
                </a:cubicBezTo>
                <a:lnTo>
                  <a:pt x="82050" y="7769"/>
                </a:lnTo>
                <a:cubicBezTo>
                  <a:pt x="82023" y="8522"/>
                  <a:pt x="81943" y="9302"/>
                  <a:pt x="81862" y="10108"/>
                </a:cubicBezTo>
                <a:lnTo>
                  <a:pt x="81862" y="9920"/>
                </a:lnTo>
                <a:cubicBezTo>
                  <a:pt x="81862" y="8549"/>
                  <a:pt x="81943" y="7178"/>
                  <a:pt x="82158" y="5807"/>
                </a:cubicBezTo>
                <a:close/>
                <a:moveTo>
                  <a:pt x="88556" y="10216"/>
                </a:moveTo>
                <a:lnTo>
                  <a:pt x="88422" y="10323"/>
                </a:lnTo>
                <a:lnTo>
                  <a:pt x="88018" y="10458"/>
                </a:lnTo>
                <a:lnTo>
                  <a:pt x="88180" y="10323"/>
                </a:lnTo>
                <a:lnTo>
                  <a:pt x="88556" y="10216"/>
                </a:lnTo>
                <a:close/>
                <a:moveTo>
                  <a:pt x="82776" y="6183"/>
                </a:moveTo>
                <a:lnTo>
                  <a:pt x="82776" y="6183"/>
                </a:lnTo>
                <a:cubicBezTo>
                  <a:pt x="82722" y="7097"/>
                  <a:pt x="82642" y="8011"/>
                  <a:pt x="82534" y="8872"/>
                </a:cubicBezTo>
                <a:cubicBezTo>
                  <a:pt x="82480" y="9302"/>
                  <a:pt x="82426" y="9732"/>
                  <a:pt x="82373" y="10162"/>
                </a:cubicBezTo>
                <a:lnTo>
                  <a:pt x="82373" y="10512"/>
                </a:lnTo>
                <a:lnTo>
                  <a:pt x="82319" y="10700"/>
                </a:lnTo>
                <a:cubicBezTo>
                  <a:pt x="82319" y="10673"/>
                  <a:pt x="82319" y="10619"/>
                  <a:pt x="82292" y="10565"/>
                </a:cubicBezTo>
                <a:cubicBezTo>
                  <a:pt x="82238" y="9947"/>
                  <a:pt x="82265" y="9329"/>
                  <a:pt x="82346" y="8737"/>
                </a:cubicBezTo>
                <a:cubicBezTo>
                  <a:pt x="82400" y="7877"/>
                  <a:pt x="82561" y="7017"/>
                  <a:pt x="82776" y="6183"/>
                </a:cubicBezTo>
                <a:close/>
                <a:moveTo>
                  <a:pt x="90868" y="2500"/>
                </a:moveTo>
                <a:cubicBezTo>
                  <a:pt x="90465" y="3199"/>
                  <a:pt x="89631" y="3844"/>
                  <a:pt x="89067" y="4490"/>
                </a:cubicBezTo>
                <a:lnTo>
                  <a:pt x="86835" y="6963"/>
                </a:lnTo>
                <a:lnTo>
                  <a:pt x="86567" y="7232"/>
                </a:lnTo>
                <a:cubicBezTo>
                  <a:pt x="85706" y="8146"/>
                  <a:pt x="84873" y="9060"/>
                  <a:pt x="84039" y="10001"/>
                </a:cubicBezTo>
                <a:cubicBezTo>
                  <a:pt x="83771" y="10243"/>
                  <a:pt x="83502" y="10512"/>
                  <a:pt x="83260" y="10807"/>
                </a:cubicBezTo>
                <a:cubicBezTo>
                  <a:pt x="83529" y="10270"/>
                  <a:pt x="83798" y="9759"/>
                  <a:pt x="84093" y="9221"/>
                </a:cubicBezTo>
                <a:cubicBezTo>
                  <a:pt x="85034" y="8092"/>
                  <a:pt x="86002" y="7017"/>
                  <a:pt x="87051" y="5995"/>
                </a:cubicBezTo>
                <a:cubicBezTo>
                  <a:pt x="87669" y="5377"/>
                  <a:pt x="88287" y="4785"/>
                  <a:pt x="88932" y="4194"/>
                </a:cubicBezTo>
                <a:cubicBezTo>
                  <a:pt x="89470" y="3710"/>
                  <a:pt x="90572" y="2984"/>
                  <a:pt x="90868" y="2500"/>
                </a:cubicBezTo>
                <a:close/>
                <a:moveTo>
                  <a:pt x="54360" y="5753"/>
                </a:moveTo>
                <a:cubicBezTo>
                  <a:pt x="54575" y="5941"/>
                  <a:pt x="54790" y="6130"/>
                  <a:pt x="55005" y="6318"/>
                </a:cubicBezTo>
                <a:lnTo>
                  <a:pt x="50219" y="8818"/>
                </a:lnTo>
                <a:lnTo>
                  <a:pt x="49977" y="8952"/>
                </a:lnTo>
                <a:lnTo>
                  <a:pt x="48902" y="9060"/>
                </a:lnTo>
                <a:cubicBezTo>
                  <a:pt x="48768" y="9114"/>
                  <a:pt x="48741" y="9302"/>
                  <a:pt x="48875" y="9356"/>
                </a:cubicBezTo>
                <a:lnTo>
                  <a:pt x="49063" y="9409"/>
                </a:lnTo>
                <a:lnTo>
                  <a:pt x="47612" y="10162"/>
                </a:lnTo>
                <a:cubicBezTo>
                  <a:pt x="47397" y="10297"/>
                  <a:pt x="46993" y="10565"/>
                  <a:pt x="46725" y="10727"/>
                </a:cubicBezTo>
                <a:lnTo>
                  <a:pt x="46617" y="10780"/>
                </a:lnTo>
                <a:cubicBezTo>
                  <a:pt x="46579" y="10800"/>
                  <a:pt x="46551" y="10810"/>
                  <a:pt x="46536" y="10810"/>
                </a:cubicBezTo>
                <a:cubicBezTo>
                  <a:pt x="46486" y="10810"/>
                  <a:pt x="46565" y="10704"/>
                  <a:pt x="46832" y="10458"/>
                </a:cubicBezTo>
                <a:cubicBezTo>
                  <a:pt x="47101" y="10189"/>
                  <a:pt x="48311" y="9221"/>
                  <a:pt x="49762" y="8200"/>
                </a:cubicBezTo>
                <a:cubicBezTo>
                  <a:pt x="51214" y="7689"/>
                  <a:pt x="52585" y="6990"/>
                  <a:pt x="53822" y="6130"/>
                </a:cubicBezTo>
                <a:lnTo>
                  <a:pt x="54144" y="5995"/>
                </a:lnTo>
                <a:cubicBezTo>
                  <a:pt x="54198" y="5968"/>
                  <a:pt x="54225" y="5914"/>
                  <a:pt x="54198" y="5861"/>
                </a:cubicBezTo>
                <a:lnTo>
                  <a:pt x="54360" y="5753"/>
                </a:lnTo>
                <a:close/>
                <a:moveTo>
                  <a:pt x="49547" y="9544"/>
                </a:moveTo>
                <a:cubicBezTo>
                  <a:pt x="49655" y="9571"/>
                  <a:pt x="49789" y="9624"/>
                  <a:pt x="49924" y="9651"/>
                </a:cubicBezTo>
                <a:cubicBezTo>
                  <a:pt x="49601" y="9786"/>
                  <a:pt x="49305" y="9920"/>
                  <a:pt x="48956" y="10055"/>
                </a:cubicBezTo>
                <a:cubicBezTo>
                  <a:pt x="48560" y="10224"/>
                  <a:pt x="47117" y="10858"/>
                  <a:pt x="46971" y="10858"/>
                </a:cubicBezTo>
                <a:cubicBezTo>
                  <a:pt x="46909" y="10858"/>
                  <a:pt x="47080" y="10744"/>
                  <a:pt x="47665" y="10431"/>
                </a:cubicBezTo>
                <a:cubicBezTo>
                  <a:pt x="48284" y="10108"/>
                  <a:pt x="48902" y="9813"/>
                  <a:pt x="49547" y="9544"/>
                </a:cubicBezTo>
                <a:close/>
                <a:moveTo>
                  <a:pt x="58338" y="8495"/>
                </a:moveTo>
                <a:cubicBezTo>
                  <a:pt x="58876" y="8737"/>
                  <a:pt x="59414" y="8979"/>
                  <a:pt x="59951" y="9194"/>
                </a:cubicBezTo>
                <a:cubicBezTo>
                  <a:pt x="60624" y="9840"/>
                  <a:pt x="61296" y="10485"/>
                  <a:pt x="61941" y="11157"/>
                </a:cubicBezTo>
                <a:cubicBezTo>
                  <a:pt x="61202" y="11184"/>
                  <a:pt x="60469" y="11197"/>
                  <a:pt x="59736" y="11197"/>
                </a:cubicBezTo>
                <a:cubicBezTo>
                  <a:pt x="59004" y="11197"/>
                  <a:pt x="58271" y="11184"/>
                  <a:pt x="57532" y="11157"/>
                </a:cubicBezTo>
                <a:cubicBezTo>
                  <a:pt x="58419" y="10888"/>
                  <a:pt x="59252" y="10458"/>
                  <a:pt x="60005" y="9920"/>
                </a:cubicBezTo>
                <a:cubicBezTo>
                  <a:pt x="60086" y="9840"/>
                  <a:pt x="60032" y="9705"/>
                  <a:pt x="59925" y="9678"/>
                </a:cubicBezTo>
                <a:lnTo>
                  <a:pt x="54602" y="9893"/>
                </a:lnTo>
                <a:lnTo>
                  <a:pt x="53607" y="9947"/>
                </a:lnTo>
                <a:cubicBezTo>
                  <a:pt x="54198" y="9786"/>
                  <a:pt x="54790" y="9624"/>
                  <a:pt x="55300" y="9490"/>
                </a:cubicBezTo>
                <a:cubicBezTo>
                  <a:pt x="56322" y="9221"/>
                  <a:pt x="57344" y="8872"/>
                  <a:pt x="58338" y="8495"/>
                </a:cubicBezTo>
                <a:close/>
                <a:moveTo>
                  <a:pt x="84873" y="9732"/>
                </a:moveTo>
                <a:lnTo>
                  <a:pt x="84873" y="9732"/>
                </a:lnTo>
                <a:cubicBezTo>
                  <a:pt x="84497" y="10135"/>
                  <a:pt x="84120" y="10539"/>
                  <a:pt x="83771" y="10942"/>
                </a:cubicBezTo>
                <a:lnTo>
                  <a:pt x="83475" y="11237"/>
                </a:lnTo>
                <a:lnTo>
                  <a:pt x="83636" y="11022"/>
                </a:lnTo>
                <a:lnTo>
                  <a:pt x="84873" y="9732"/>
                </a:lnTo>
                <a:close/>
                <a:moveTo>
                  <a:pt x="53338" y="11076"/>
                </a:moveTo>
                <a:lnTo>
                  <a:pt x="53634" y="11130"/>
                </a:lnTo>
                <a:cubicBezTo>
                  <a:pt x="54252" y="11184"/>
                  <a:pt x="54843" y="11237"/>
                  <a:pt x="55462" y="11291"/>
                </a:cubicBezTo>
                <a:lnTo>
                  <a:pt x="54763" y="11291"/>
                </a:lnTo>
                <a:cubicBezTo>
                  <a:pt x="54467" y="11264"/>
                  <a:pt x="54171" y="11237"/>
                  <a:pt x="53876" y="11184"/>
                </a:cubicBezTo>
                <a:lnTo>
                  <a:pt x="53338" y="11076"/>
                </a:lnTo>
                <a:close/>
                <a:moveTo>
                  <a:pt x="90411" y="3737"/>
                </a:moveTo>
                <a:cubicBezTo>
                  <a:pt x="89389" y="4893"/>
                  <a:pt x="86567" y="7689"/>
                  <a:pt x="86244" y="8038"/>
                </a:cubicBezTo>
                <a:lnTo>
                  <a:pt x="83018" y="11453"/>
                </a:lnTo>
                <a:lnTo>
                  <a:pt x="86620" y="7420"/>
                </a:lnTo>
                <a:lnTo>
                  <a:pt x="87185" y="6829"/>
                </a:lnTo>
                <a:cubicBezTo>
                  <a:pt x="87508" y="6506"/>
                  <a:pt x="89551" y="4651"/>
                  <a:pt x="90411" y="3737"/>
                </a:cubicBezTo>
                <a:close/>
                <a:moveTo>
                  <a:pt x="56645" y="11372"/>
                </a:moveTo>
                <a:cubicBezTo>
                  <a:pt x="57155" y="11426"/>
                  <a:pt x="57693" y="11453"/>
                  <a:pt x="58204" y="11453"/>
                </a:cubicBezTo>
                <a:cubicBezTo>
                  <a:pt x="58473" y="11453"/>
                  <a:pt x="59199" y="11506"/>
                  <a:pt x="59925" y="11533"/>
                </a:cubicBezTo>
                <a:cubicBezTo>
                  <a:pt x="58742" y="11533"/>
                  <a:pt x="57424" y="11479"/>
                  <a:pt x="57048" y="11479"/>
                </a:cubicBezTo>
                <a:cubicBezTo>
                  <a:pt x="56806" y="11479"/>
                  <a:pt x="56591" y="11453"/>
                  <a:pt x="56349" y="11426"/>
                </a:cubicBezTo>
                <a:lnTo>
                  <a:pt x="56645" y="11372"/>
                </a:lnTo>
                <a:close/>
                <a:moveTo>
                  <a:pt x="82131" y="10646"/>
                </a:moveTo>
                <a:cubicBezTo>
                  <a:pt x="82158" y="10834"/>
                  <a:pt x="82158" y="11049"/>
                  <a:pt x="82184" y="11264"/>
                </a:cubicBezTo>
                <a:lnTo>
                  <a:pt x="82158" y="11264"/>
                </a:lnTo>
                <a:cubicBezTo>
                  <a:pt x="82131" y="11399"/>
                  <a:pt x="82104" y="11506"/>
                  <a:pt x="82077" y="11641"/>
                </a:cubicBezTo>
                <a:cubicBezTo>
                  <a:pt x="82077" y="11318"/>
                  <a:pt x="82104" y="10969"/>
                  <a:pt x="82131" y="10646"/>
                </a:cubicBezTo>
                <a:close/>
                <a:moveTo>
                  <a:pt x="85760" y="10996"/>
                </a:moveTo>
                <a:lnTo>
                  <a:pt x="83986" y="11775"/>
                </a:lnTo>
                <a:lnTo>
                  <a:pt x="84470" y="11453"/>
                </a:lnTo>
                <a:cubicBezTo>
                  <a:pt x="84900" y="11291"/>
                  <a:pt x="85330" y="11130"/>
                  <a:pt x="85760" y="10996"/>
                </a:cubicBezTo>
                <a:close/>
                <a:moveTo>
                  <a:pt x="89121" y="1237"/>
                </a:moveTo>
                <a:cubicBezTo>
                  <a:pt x="88959" y="1317"/>
                  <a:pt x="88368" y="2796"/>
                  <a:pt x="88153" y="3145"/>
                </a:cubicBezTo>
                <a:cubicBezTo>
                  <a:pt x="88099" y="3253"/>
                  <a:pt x="88018" y="3334"/>
                  <a:pt x="87965" y="3414"/>
                </a:cubicBezTo>
                <a:cubicBezTo>
                  <a:pt x="87158" y="4248"/>
                  <a:pt x="86432" y="5135"/>
                  <a:pt x="85760" y="6049"/>
                </a:cubicBezTo>
                <a:cubicBezTo>
                  <a:pt x="85653" y="6183"/>
                  <a:pt x="85518" y="6291"/>
                  <a:pt x="85384" y="6425"/>
                </a:cubicBezTo>
                <a:cubicBezTo>
                  <a:pt x="85330" y="6452"/>
                  <a:pt x="85330" y="6533"/>
                  <a:pt x="85384" y="6560"/>
                </a:cubicBezTo>
                <a:cubicBezTo>
                  <a:pt x="84550" y="7743"/>
                  <a:pt x="83798" y="9006"/>
                  <a:pt x="83125" y="10297"/>
                </a:cubicBezTo>
                <a:cubicBezTo>
                  <a:pt x="83018" y="10431"/>
                  <a:pt x="82883" y="10592"/>
                  <a:pt x="82776" y="10754"/>
                </a:cubicBezTo>
                <a:cubicBezTo>
                  <a:pt x="82776" y="10773"/>
                  <a:pt x="82776" y="10792"/>
                  <a:pt x="82785" y="10792"/>
                </a:cubicBezTo>
                <a:cubicBezTo>
                  <a:pt x="82789" y="10792"/>
                  <a:pt x="82795" y="10788"/>
                  <a:pt x="82803" y="10780"/>
                </a:cubicBezTo>
                <a:cubicBezTo>
                  <a:pt x="82883" y="10700"/>
                  <a:pt x="82937" y="10592"/>
                  <a:pt x="83018" y="10512"/>
                </a:cubicBezTo>
                <a:lnTo>
                  <a:pt x="83018" y="10512"/>
                </a:lnTo>
                <a:cubicBezTo>
                  <a:pt x="82776" y="11022"/>
                  <a:pt x="82534" y="11506"/>
                  <a:pt x="82292" y="12044"/>
                </a:cubicBezTo>
                <a:lnTo>
                  <a:pt x="82131" y="12125"/>
                </a:lnTo>
                <a:cubicBezTo>
                  <a:pt x="82158" y="12098"/>
                  <a:pt x="82158" y="12098"/>
                  <a:pt x="82158" y="12071"/>
                </a:cubicBezTo>
                <a:lnTo>
                  <a:pt x="82346" y="11506"/>
                </a:lnTo>
                <a:cubicBezTo>
                  <a:pt x="82346" y="11479"/>
                  <a:pt x="82346" y="11479"/>
                  <a:pt x="82346" y="11479"/>
                </a:cubicBezTo>
                <a:lnTo>
                  <a:pt x="82346" y="11426"/>
                </a:lnTo>
                <a:lnTo>
                  <a:pt x="83448" y="7958"/>
                </a:lnTo>
                <a:lnTo>
                  <a:pt x="88260" y="2285"/>
                </a:lnTo>
                <a:cubicBezTo>
                  <a:pt x="88368" y="2178"/>
                  <a:pt x="88932" y="1317"/>
                  <a:pt x="89121" y="1237"/>
                </a:cubicBezTo>
                <a:close/>
                <a:moveTo>
                  <a:pt x="64656" y="8011"/>
                </a:moveTo>
                <a:cubicBezTo>
                  <a:pt x="65086" y="9383"/>
                  <a:pt x="65463" y="10754"/>
                  <a:pt x="65812" y="12152"/>
                </a:cubicBezTo>
                <a:cubicBezTo>
                  <a:pt x="65543" y="11372"/>
                  <a:pt x="65301" y="10646"/>
                  <a:pt x="65059" y="9893"/>
                </a:cubicBezTo>
                <a:lnTo>
                  <a:pt x="65033" y="9893"/>
                </a:lnTo>
                <a:cubicBezTo>
                  <a:pt x="64925" y="9383"/>
                  <a:pt x="64817" y="8845"/>
                  <a:pt x="64710" y="8307"/>
                </a:cubicBezTo>
                <a:cubicBezTo>
                  <a:pt x="64683" y="8200"/>
                  <a:pt x="64656" y="8119"/>
                  <a:pt x="64656" y="8011"/>
                </a:cubicBezTo>
                <a:close/>
                <a:moveTo>
                  <a:pt x="83690" y="11721"/>
                </a:moveTo>
                <a:lnTo>
                  <a:pt x="83636" y="11748"/>
                </a:lnTo>
                <a:cubicBezTo>
                  <a:pt x="83159" y="12081"/>
                  <a:pt x="82939" y="12234"/>
                  <a:pt x="82904" y="12234"/>
                </a:cubicBezTo>
                <a:cubicBezTo>
                  <a:pt x="82873" y="12234"/>
                  <a:pt x="82980" y="12121"/>
                  <a:pt x="83179" y="11910"/>
                </a:cubicBezTo>
                <a:lnTo>
                  <a:pt x="83690" y="11721"/>
                </a:lnTo>
                <a:close/>
                <a:moveTo>
                  <a:pt x="82776" y="12098"/>
                </a:moveTo>
                <a:lnTo>
                  <a:pt x="82776" y="12098"/>
                </a:lnTo>
                <a:cubicBezTo>
                  <a:pt x="82695" y="12178"/>
                  <a:pt x="82615" y="12286"/>
                  <a:pt x="82534" y="12367"/>
                </a:cubicBezTo>
                <a:cubicBezTo>
                  <a:pt x="82534" y="12340"/>
                  <a:pt x="82561" y="12313"/>
                  <a:pt x="82588" y="12259"/>
                </a:cubicBezTo>
                <a:lnTo>
                  <a:pt x="82776" y="12098"/>
                </a:lnTo>
                <a:close/>
                <a:moveTo>
                  <a:pt x="82104" y="12394"/>
                </a:moveTo>
                <a:lnTo>
                  <a:pt x="82050" y="12447"/>
                </a:lnTo>
                <a:lnTo>
                  <a:pt x="82050" y="12420"/>
                </a:lnTo>
                <a:lnTo>
                  <a:pt x="82104" y="12394"/>
                </a:lnTo>
                <a:close/>
                <a:moveTo>
                  <a:pt x="64898" y="12424"/>
                </a:moveTo>
                <a:lnTo>
                  <a:pt x="64925" y="12474"/>
                </a:lnTo>
                <a:cubicBezTo>
                  <a:pt x="64904" y="12453"/>
                  <a:pt x="64899" y="12433"/>
                  <a:pt x="64898" y="12424"/>
                </a:cubicBezTo>
                <a:close/>
                <a:moveTo>
                  <a:pt x="62210" y="11453"/>
                </a:moveTo>
                <a:cubicBezTo>
                  <a:pt x="62586" y="11883"/>
                  <a:pt x="62962" y="12313"/>
                  <a:pt x="63312" y="12743"/>
                </a:cubicBezTo>
                <a:lnTo>
                  <a:pt x="58500" y="12474"/>
                </a:lnTo>
                <a:cubicBezTo>
                  <a:pt x="57935" y="12394"/>
                  <a:pt x="57371" y="12313"/>
                  <a:pt x="56833" y="12205"/>
                </a:cubicBezTo>
                <a:cubicBezTo>
                  <a:pt x="55784" y="12017"/>
                  <a:pt x="54736" y="11775"/>
                  <a:pt x="53741" y="11506"/>
                </a:cubicBezTo>
                <a:lnTo>
                  <a:pt x="53741" y="11506"/>
                </a:lnTo>
                <a:cubicBezTo>
                  <a:pt x="54171" y="11533"/>
                  <a:pt x="54575" y="11533"/>
                  <a:pt x="54790" y="11560"/>
                </a:cubicBezTo>
                <a:cubicBezTo>
                  <a:pt x="55650" y="11668"/>
                  <a:pt x="56510" y="11721"/>
                  <a:pt x="57344" y="11721"/>
                </a:cubicBezTo>
                <a:cubicBezTo>
                  <a:pt x="57546" y="11725"/>
                  <a:pt x="57747" y="11726"/>
                  <a:pt x="57948" y="11726"/>
                </a:cubicBezTo>
                <a:cubicBezTo>
                  <a:pt x="59381" y="11726"/>
                  <a:pt x="60795" y="11641"/>
                  <a:pt x="62210" y="11453"/>
                </a:cubicBezTo>
                <a:close/>
                <a:moveTo>
                  <a:pt x="64925" y="12528"/>
                </a:moveTo>
                <a:lnTo>
                  <a:pt x="65033" y="12770"/>
                </a:lnTo>
                <a:lnTo>
                  <a:pt x="64952" y="12635"/>
                </a:lnTo>
                <a:cubicBezTo>
                  <a:pt x="64925" y="12609"/>
                  <a:pt x="64925" y="12555"/>
                  <a:pt x="64925" y="12528"/>
                </a:cubicBezTo>
                <a:close/>
                <a:moveTo>
                  <a:pt x="62586" y="11533"/>
                </a:moveTo>
                <a:lnTo>
                  <a:pt x="62586" y="11533"/>
                </a:lnTo>
                <a:cubicBezTo>
                  <a:pt x="62645" y="11578"/>
                  <a:pt x="62713" y="11598"/>
                  <a:pt x="62779" y="11598"/>
                </a:cubicBezTo>
                <a:cubicBezTo>
                  <a:pt x="62833" y="11598"/>
                  <a:pt x="62887" y="11584"/>
                  <a:pt x="62936" y="11560"/>
                </a:cubicBezTo>
                <a:lnTo>
                  <a:pt x="62962" y="11614"/>
                </a:lnTo>
                <a:cubicBezTo>
                  <a:pt x="63204" y="12017"/>
                  <a:pt x="63446" y="12394"/>
                  <a:pt x="63688" y="12797"/>
                </a:cubicBezTo>
                <a:lnTo>
                  <a:pt x="63661" y="12797"/>
                </a:lnTo>
                <a:cubicBezTo>
                  <a:pt x="63339" y="12367"/>
                  <a:pt x="62962" y="11963"/>
                  <a:pt x="62586" y="11533"/>
                </a:cubicBezTo>
                <a:close/>
                <a:moveTo>
                  <a:pt x="80452" y="9568"/>
                </a:moveTo>
                <a:cubicBezTo>
                  <a:pt x="80519" y="9968"/>
                  <a:pt x="80693" y="11390"/>
                  <a:pt x="80867" y="12582"/>
                </a:cubicBezTo>
                <a:cubicBezTo>
                  <a:pt x="80867" y="12733"/>
                  <a:pt x="80891" y="12837"/>
                  <a:pt x="80894" y="12983"/>
                </a:cubicBezTo>
                <a:lnTo>
                  <a:pt x="80894" y="12983"/>
                </a:lnTo>
                <a:cubicBezTo>
                  <a:pt x="80733" y="11854"/>
                  <a:pt x="80518" y="10377"/>
                  <a:pt x="80491" y="10081"/>
                </a:cubicBezTo>
                <a:cubicBezTo>
                  <a:pt x="80470" y="9914"/>
                  <a:pt x="80465" y="9747"/>
                  <a:pt x="80452" y="9568"/>
                </a:cubicBezTo>
                <a:close/>
                <a:moveTo>
                  <a:pt x="78130" y="5420"/>
                </a:moveTo>
                <a:cubicBezTo>
                  <a:pt x="78177" y="5420"/>
                  <a:pt x="78299" y="6052"/>
                  <a:pt x="78394" y="6398"/>
                </a:cubicBezTo>
                <a:cubicBezTo>
                  <a:pt x="79120" y="8684"/>
                  <a:pt x="79738" y="10969"/>
                  <a:pt x="80276" y="13254"/>
                </a:cubicBezTo>
                <a:cubicBezTo>
                  <a:pt x="79846" y="11990"/>
                  <a:pt x="79308" y="10754"/>
                  <a:pt x="78716" y="9571"/>
                </a:cubicBezTo>
                <a:cubicBezTo>
                  <a:pt x="78555" y="9006"/>
                  <a:pt x="78448" y="8442"/>
                  <a:pt x="78340" y="7877"/>
                </a:cubicBezTo>
                <a:cubicBezTo>
                  <a:pt x="78286" y="7474"/>
                  <a:pt x="78233" y="7097"/>
                  <a:pt x="78179" y="6694"/>
                </a:cubicBezTo>
                <a:cubicBezTo>
                  <a:pt x="78101" y="5736"/>
                  <a:pt x="78097" y="5420"/>
                  <a:pt x="78130" y="5420"/>
                </a:cubicBezTo>
                <a:close/>
                <a:moveTo>
                  <a:pt x="73329" y="10677"/>
                </a:moveTo>
                <a:cubicBezTo>
                  <a:pt x="73355" y="10677"/>
                  <a:pt x="73409" y="10716"/>
                  <a:pt x="73501" y="10807"/>
                </a:cubicBezTo>
                <a:cubicBezTo>
                  <a:pt x="73931" y="11318"/>
                  <a:pt x="74281" y="11910"/>
                  <a:pt x="74549" y="12528"/>
                </a:cubicBezTo>
                <a:cubicBezTo>
                  <a:pt x="74469" y="12528"/>
                  <a:pt x="74388" y="12582"/>
                  <a:pt x="74361" y="12689"/>
                </a:cubicBezTo>
                <a:cubicBezTo>
                  <a:pt x="74307" y="12877"/>
                  <a:pt x="74254" y="13092"/>
                  <a:pt x="74227" y="13281"/>
                </a:cubicBezTo>
                <a:cubicBezTo>
                  <a:pt x="74039" y="12770"/>
                  <a:pt x="73850" y="12205"/>
                  <a:pt x="73689" y="11668"/>
                </a:cubicBezTo>
                <a:cubicBezTo>
                  <a:pt x="73602" y="11384"/>
                  <a:pt x="73215" y="10677"/>
                  <a:pt x="73329" y="10677"/>
                </a:cubicBezTo>
                <a:close/>
                <a:moveTo>
                  <a:pt x="53850" y="12313"/>
                </a:moveTo>
                <a:cubicBezTo>
                  <a:pt x="55385" y="12313"/>
                  <a:pt x="57185" y="12624"/>
                  <a:pt x="58688" y="12716"/>
                </a:cubicBezTo>
                <a:cubicBezTo>
                  <a:pt x="60301" y="12904"/>
                  <a:pt x="61914" y="13012"/>
                  <a:pt x="63527" y="13012"/>
                </a:cubicBezTo>
                <a:cubicBezTo>
                  <a:pt x="63715" y="13227"/>
                  <a:pt x="63903" y="13469"/>
                  <a:pt x="64092" y="13711"/>
                </a:cubicBezTo>
                <a:cubicBezTo>
                  <a:pt x="62237" y="13711"/>
                  <a:pt x="60408" y="13603"/>
                  <a:pt x="58580" y="13361"/>
                </a:cubicBezTo>
                <a:cubicBezTo>
                  <a:pt x="57559" y="13254"/>
                  <a:pt x="56537" y="13092"/>
                  <a:pt x="55542" y="12877"/>
                </a:cubicBezTo>
                <a:cubicBezTo>
                  <a:pt x="54865" y="12747"/>
                  <a:pt x="53782" y="12339"/>
                  <a:pt x="53178" y="12339"/>
                </a:cubicBezTo>
                <a:cubicBezTo>
                  <a:pt x="53159" y="12339"/>
                  <a:pt x="53141" y="12339"/>
                  <a:pt x="53123" y="12340"/>
                </a:cubicBezTo>
                <a:cubicBezTo>
                  <a:pt x="53357" y="12321"/>
                  <a:pt x="53600" y="12313"/>
                  <a:pt x="53850" y="12313"/>
                </a:cubicBezTo>
                <a:close/>
                <a:moveTo>
                  <a:pt x="89094" y="11802"/>
                </a:moveTo>
                <a:lnTo>
                  <a:pt x="88852" y="12044"/>
                </a:lnTo>
                <a:cubicBezTo>
                  <a:pt x="87938" y="12635"/>
                  <a:pt x="86997" y="13227"/>
                  <a:pt x="86083" y="13845"/>
                </a:cubicBezTo>
                <a:cubicBezTo>
                  <a:pt x="87051" y="13146"/>
                  <a:pt x="88045" y="12447"/>
                  <a:pt x="89094" y="11802"/>
                </a:cubicBezTo>
                <a:close/>
                <a:moveTo>
                  <a:pt x="53885" y="13237"/>
                </a:moveTo>
                <a:cubicBezTo>
                  <a:pt x="54120" y="13237"/>
                  <a:pt x="54548" y="13268"/>
                  <a:pt x="54817" y="13281"/>
                </a:cubicBezTo>
                <a:cubicBezTo>
                  <a:pt x="55596" y="13308"/>
                  <a:pt x="56376" y="13361"/>
                  <a:pt x="57129" y="13496"/>
                </a:cubicBezTo>
                <a:cubicBezTo>
                  <a:pt x="58070" y="13630"/>
                  <a:pt x="58984" y="13845"/>
                  <a:pt x="59871" y="14087"/>
                </a:cubicBezTo>
                <a:cubicBezTo>
                  <a:pt x="58312" y="14087"/>
                  <a:pt x="56725" y="13926"/>
                  <a:pt x="55193" y="13603"/>
                </a:cubicBezTo>
                <a:cubicBezTo>
                  <a:pt x="55112" y="13576"/>
                  <a:pt x="55005" y="13523"/>
                  <a:pt x="54924" y="13496"/>
                </a:cubicBezTo>
                <a:cubicBezTo>
                  <a:pt x="54916" y="13488"/>
                  <a:pt x="54906" y="13485"/>
                  <a:pt x="54895" y="13485"/>
                </a:cubicBezTo>
                <a:cubicBezTo>
                  <a:pt x="54868" y="13485"/>
                  <a:pt x="54836" y="13504"/>
                  <a:pt x="54817" y="13523"/>
                </a:cubicBezTo>
                <a:lnTo>
                  <a:pt x="54279" y="13415"/>
                </a:lnTo>
                <a:cubicBezTo>
                  <a:pt x="53603" y="13274"/>
                  <a:pt x="53628" y="13237"/>
                  <a:pt x="53885" y="13237"/>
                </a:cubicBezTo>
                <a:close/>
                <a:moveTo>
                  <a:pt x="59064" y="13657"/>
                </a:moveTo>
                <a:cubicBezTo>
                  <a:pt x="60032" y="13765"/>
                  <a:pt x="61000" y="13845"/>
                  <a:pt x="61968" y="13899"/>
                </a:cubicBezTo>
                <a:lnTo>
                  <a:pt x="62505" y="13899"/>
                </a:lnTo>
                <a:cubicBezTo>
                  <a:pt x="61833" y="13953"/>
                  <a:pt x="61188" y="14033"/>
                  <a:pt x="60516" y="14087"/>
                </a:cubicBezTo>
                <a:cubicBezTo>
                  <a:pt x="60032" y="13926"/>
                  <a:pt x="59548" y="13791"/>
                  <a:pt x="59064" y="13657"/>
                </a:cubicBezTo>
                <a:close/>
                <a:moveTo>
                  <a:pt x="84255" y="12044"/>
                </a:moveTo>
                <a:lnTo>
                  <a:pt x="84255" y="12044"/>
                </a:lnTo>
                <a:cubicBezTo>
                  <a:pt x="83341" y="12662"/>
                  <a:pt x="82534" y="13415"/>
                  <a:pt x="81808" y="14275"/>
                </a:cubicBezTo>
                <a:cubicBezTo>
                  <a:pt x="81996" y="13765"/>
                  <a:pt x="82158" y="13308"/>
                  <a:pt x="82346" y="12851"/>
                </a:cubicBezTo>
                <a:cubicBezTo>
                  <a:pt x="82346" y="12864"/>
                  <a:pt x="82353" y="12871"/>
                  <a:pt x="82363" y="12871"/>
                </a:cubicBezTo>
                <a:cubicBezTo>
                  <a:pt x="82373" y="12871"/>
                  <a:pt x="82386" y="12864"/>
                  <a:pt x="82400" y="12851"/>
                </a:cubicBezTo>
                <a:lnTo>
                  <a:pt x="83287" y="12232"/>
                </a:lnTo>
                <a:cubicBezTo>
                  <a:pt x="83341" y="12313"/>
                  <a:pt x="83394" y="12313"/>
                  <a:pt x="83475" y="12313"/>
                </a:cubicBezTo>
                <a:lnTo>
                  <a:pt x="84255" y="12044"/>
                </a:lnTo>
                <a:close/>
                <a:moveTo>
                  <a:pt x="82426" y="753"/>
                </a:moveTo>
                <a:cubicBezTo>
                  <a:pt x="82615" y="914"/>
                  <a:pt x="82319" y="2769"/>
                  <a:pt x="82319" y="3119"/>
                </a:cubicBezTo>
                <a:cubicBezTo>
                  <a:pt x="82292" y="3629"/>
                  <a:pt x="82265" y="4140"/>
                  <a:pt x="82238" y="4651"/>
                </a:cubicBezTo>
                <a:cubicBezTo>
                  <a:pt x="81620" y="7286"/>
                  <a:pt x="81674" y="10028"/>
                  <a:pt x="81781" y="12743"/>
                </a:cubicBezTo>
                <a:lnTo>
                  <a:pt x="81727" y="12824"/>
                </a:lnTo>
                <a:cubicBezTo>
                  <a:pt x="81647" y="12877"/>
                  <a:pt x="81701" y="12985"/>
                  <a:pt x="81808" y="12985"/>
                </a:cubicBezTo>
                <a:lnTo>
                  <a:pt x="81808" y="13227"/>
                </a:lnTo>
                <a:cubicBezTo>
                  <a:pt x="81647" y="13603"/>
                  <a:pt x="81512" y="13953"/>
                  <a:pt x="81351" y="14329"/>
                </a:cubicBezTo>
                <a:cubicBezTo>
                  <a:pt x="81270" y="13576"/>
                  <a:pt x="81190" y="12851"/>
                  <a:pt x="81082" y="12098"/>
                </a:cubicBezTo>
                <a:cubicBezTo>
                  <a:pt x="81028" y="10189"/>
                  <a:pt x="81055" y="8280"/>
                  <a:pt x="81217" y="6345"/>
                </a:cubicBezTo>
                <a:lnTo>
                  <a:pt x="81244" y="6371"/>
                </a:lnTo>
                <a:cubicBezTo>
                  <a:pt x="81351" y="4920"/>
                  <a:pt x="81620" y="3468"/>
                  <a:pt x="81996" y="2070"/>
                </a:cubicBezTo>
                <a:cubicBezTo>
                  <a:pt x="82077" y="1774"/>
                  <a:pt x="82426" y="753"/>
                  <a:pt x="82426" y="753"/>
                </a:cubicBezTo>
                <a:close/>
                <a:moveTo>
                  <a:pt x="86567" y="11237"/>
                </a:moveTo>
                <a:cubicBezTo>
                  <a:pt x="86244" y="11506"/>
                  <a:pt x="85948" y="11775"/>
                  <a:pt x="85653" y="12071"/>
                </a:cubicBezTo>
                <a:cubicBezTo>
                  <a:pt x="85411" y="12232"/>
                  <a:pt x="85169" y="12420"/>
                  <a:pt x="84927" y="12609"/>
                </a:cubicBezTo>
                <a:cubicBezTo>
                  <a:pt x="84429" y="12949"/>
                  <a:pt x="82758" y="14386"/>
                  <a:pt x="82076" y="14386"/>
                </a:cubicBezTo>
                <a:cubicBezTo>
                  <a:pt x="82058" y="14386"/>
                  <a:pt x="82042" y="14385"/>
                  <a:pt x="82026" y="14383"/>
                </a:cubicBezTo>
                <a:lnTo>
                  <a:pt x="82026" y="14383"/>
                </a:lnTo>
                <a:cubicBezTo>
                  <a:pt x="82026" y="14383"/>
                  <a:pt x="82027" y="14383"/>
                  <a:pt x="82028" y="14383"/>
                </a:cubicBezTo>
                <a:cubicBezTo>
                  <a:pt x="82207" y="14383"/>
                  <a:pt x="83398" y="13009"/>
                  <a:pt x="83798" y="12689"/>
                </a:cubicBezTo>
                <a:cubicBezTo>
                  <a:pt x="84281" y="12313"/>
                  <a:pt x="84792" y="11963"/>
                  <a:pt x="85330" y="11668"/>
                </a:cubicBezTo>
                <a:lnTo>
                  <a:pt x="86567" y="11237"/>
                </a:lnTo>
                <a:close/>
                <a:moveTo>
                  <a:pt x="79012" y="10673"/>
                </a:moveTo>
                <a:lnTo>
                  <a:pt x="79012" y="10673"/>
                </a:lnTo>
                <a:cubicBezTo>
                  <a:pt x="79308" y="11291"/>
                  <a:pt x="79604" y="11936"/>
                  <a:pt x="79819" y="12609"/>
                </a:cubicBezTo>
                <a:cubicBezTo>
                  <a:pt x="79899" y="12824"/>
                  <a:pt x="80330" y="13845"/>
                  <a:pt x="80571" y="14571"/>
                </a:cubicBezTo>
                <a:lnTo>
                  <a:pt x="80598" y="14706"/>
                </a:lnTo>
                <a:cubicBezTo>
                  <a:pt x="80383" y="14195"/>
                  <a:pt x="80061" y="13603"/>
                  <a:pt x="79980" y="13361"/>
                </a:cubicBezTo>
                <a:cubicBezTo>
                  <a:pt x="79631" y="12474"/>
                  <a:pt x="79308" y="11587"/>
                  <a:pt x="79012" y="10673"/>
                </a:cubicBezTo>
                <a:close/>
                <a:moveTo>
                  <a:pt x="65516" y="13899"/>
                </a:moveTo>
                <a:lnTo>
                  <a:pt x="65785" y="14222"/>
                </a:lnTo>
                <a:cubicBezTo>
                  <a:pt x="65866" y="14517"/>
                  <a:pt x="65920" y="14840"/>
                  <a:pt x="66000" y="15136"/>
                </a:cubicBezTo>
                <a:cubicBezTo>
                  <a:pt x="65839" y="14759"/>
                  <a:pt x="65651" y="14383"/>
                  <a:pt x="65436" y="14007"/>
                </a:cubicBezTo>
                <a:cubicBezTo>
                  <a:pt x="65463" y="13980"/>
                  <a:pt x="65490" y="13953"/>
                  <a:pt x="65516" y="13899"/>
                </a:cubicBezTo>
                <a:close/>
                <a:moveTo>
                  <a:pt x="79469" y="6130"/>
                </a:moveTo>
                <a:lnTo>
                  <a:pt x="79469" y="6130"/>
                </a:lnTo>
                <a:cubicBezTo>
                  <a:pt x="79604" y="6452"/>
                  <a:pt x="79765" y="6775"/>
                  <a:pt x="79819" y="6963"/>
                </a:cubicBezTo>
                <a:cubicBezTo>
                  <a:pt x="79953" y="7393"/>
                  <a:pt x="80061" y="7796"/>
                  <a:pt x="80168" y="8226"/>
                </a:cubicBezTo>
                <a:cubicBezTo>
                  <a:pt x="80222" y="10055"/>
                  <a:pt x="80437" y="11856"/>
                  <a:pt x="80867" y="13630"/>
                </a:cubicBezTo>
                <a:cubicBezTo>
                  <a:pt x="80840" y="13738"/>
                  <a:pt x="80867" y="13845"/>
                  <a:pt x="80921" y="13926"/>
                </a:cubicBezTo>
                <a:cubicBezTo>
                  <a:pt x="80921" y="14168"/>
                  <a:pt x="80948" y="14383"/>
                  <a:pt x="80948" y="14598"/>
                </a:cubicBezTo>
                <a:cubicBezTo>
                  <a:pt x="80948" y="14680"/>
                  <a:pt x="81011" y="14715"/>
                  <a:pt x="81064" y="14715"/>
                </a:cubicBezTo>
                <a:cubicBezTo>
                  <a:pt x="81081" y="14715"/>
                  <a:pt x="81096" y="14712"/>
                  <a:pt x="81109" y="14706"/>
                </a:cubicBezTo>
                <a:lnTo>
                  <a:pt x="81163" y="14813"/>
                </a:lnTo>
                <a:lnTo>
                  <a:pt x="81028" y="15189"/>
                </a:lnTo>
                <a:cubicBezTo>
                  <a:pt x="80975" y="14974"/>
                  <a:pt x="80921" y="14759"/>
                  <a:pt x="80867" y="14517"/>
                </a:cubicBezTo>
                <a:cubicBezTo>
                  <a:pt x="80437" y="11721"/>
                  <a:pt x="80007" y="8925"/>
                  <a:pt x="79469" y="6130"/>
                </a:cubicBezTo>
                <a:close/>
                <a:moveTo>
                  <a:pt x="74576" y="14813"/>
                </a:moveTo>
                <a:cubicBezTo>
                  <a:pt x="74657" y="15028"/>
                  <a:pt x="74738" y="15216"/>
                  <a:pt x="74818" y="15431"/>
                </a:cubicBezTo>
                <a:cubicBezTo>
                  <a:pt x="74738" y="15324"/>
                  <a:pt x="74630" y="15216"/>
                  <a:pt x="74549" y="15082"/>
                </a:cubicBezTo>
                <a:cubicBezTo>
                  <a:pt x="74549" y="15028"/>
                  <a:pt x="74576" y="14921"/>
                  <a:pt x="74576" y="14813"/>
                </a:cubicBezTo>
                <a:close/>
                <a:moveTo>
                  <a:pt x="74553" y="9042"/>
                </a:moveTo>
                <a:cubicBezTo>
                  <a:pt x="74589" y="9042"/>
                  <a:pt x="74655" y="9126"/>
                  <a:pt x="74765" y="9329"/>
                </a:cubicBezTo>
                <a:cubicBezTo>
                  <a:pt x="75006" y="9759"/>
                  <a:pt x="75195" y="10216"/>
                  <a:pt x="75329" y="10700"/>
                </a:cubicBezTo>
                <a:cubicBezTo>
                  <a:pt x="75571" y="12340"/>
                  <a:pt x="75921" y="13980"/>
                  <a:pt x="76351" y="15593"/>
                </a:cubicBezTo>
                <a:cubicBezTo>
                  <a:pt x="75974" y="14840"/>
                  <a:pt x="75598" y="14114"/>
                  <a:pt x="75195" y="13388"/>
                </a:cubicBezTo>
                <a:cubicBezTo>
                  <a:pt x="75006" y="12474"/>
                  <a:pt x="74872" y="11560"/>
                  <a:pt x="74765" y="10646"/>
                </a:cubicBezTo>
                <a:cubicBezTo>
                  <a:pt x="74743" y="10304"/>
                  <a:pt x="74415" y="9042"/>
                  <a:pt x="74553" y="9042"/>
                </a:cubicBezTo>
                <a:close/>
                <a:moveTo>
                  <a:pt x="56241" y="14033"/>
                </a:moveTo>
                <a:cubicBezTo>
                  <a:pt x="57491" y="14222"/>
                  <a:pt x="58740" y="14307"/>
                  <a:pt x="59972" y="14307"/>
                </a:cubicBezTo>
                <a:cubicBezTo>
                  <a:pt x="60145" y="14307"/>
                  <a:pt x="60317" y="14306"/>
                  <a:pt x="60489" y="14302"/>
                </a:cubicBezTo>
                <a:cubicBezTo>
                  <a:pt x="61054" y="14490"/>
                  <a:pt x="61618" y="14679"/>
                  <a:pt x="62156" y="14921"/>
                </a:cubicBezTo>
                <a:cubicBezTo>
                  <a:pt x="62210" y="14947"/>
                  <a:pt x="63715" y="15700"/>
                  <a:pt x="63715" y="15700"/>
                </a:cubicBezTo>
                <a:cubicBezTo>
                  <a:pt x="63701" y="15722"/>
                  <a:pt x="63652" y="15730"/>
                  <a:pt x="63587" y="15730"/>
                </a:cubicBezTo>
                <a:cubicBezTo>
                  <a:pt x="63415" y="15730"/>
                  <a:pt x="63129" y="15673"/>
                  <a:pt x="63070" y="15673"/>
                </a:cubicBezTo>
                <a:cubicBezTo>
                  <a:pt x="63034" y="15674"/>
                  <a:pt x="62998" y="15675"/>
                  <a:pt x="62962" y="15675"/>
                </a:cubicBezTo>
                <a:cubicBezTo>
                  <a:pt x="61941" y="15675"/>
                  <a:pt x="60804" y="15317"/>
                  <a:pt x="59817" y="15109"/>
                </a:cubicBezTo>
                <a:cubicBezTo>
                  <a:pt x="58607" y="14840"/>
                  <a:pt x="57424" y="14490"/>
                  <a:pt x="56241" y="14033"/>
                </a:cubicBezTo>
                <a:close/>
                <a:moveTo>
                  <a:pt x="66283" y="14814"/>
                </a:moveTo>
                <a:cubicBezTo>
                  <a:pt x="66356" y="14966"/>
                  <a:pt x="66408" y="15120"/>
                  <a:pt x="66484" y="15297"/>
                </a:cubicBezTo>
                <a:lnTo>
                  <a:pt x="66484" y="15324"/>
                </a:lnTo>
                <a:cubicBezTo>
                  <a:pt x="66538" y="15566"/>
                  <a:pt x="66565" y="15808"/>
                  <a:pt x="66592" y="16023"/>
                </a:cubicBezTo>
                <a:cubicBezTo>
                  <a:pt x="66489" y="15637"/>
                  <a:pt x="66386" y="15226"/>
                  <a:pt x="66283" y="14814"/>
                </a:cubicBezTo>
                <a:close/>
                <a:moveTo>
                  <a:pt x="66215" y="15915"/>
                </a:moveTo>
                <a:lnTo>
                  <a:pt x="66269" y="16103"/>
                </a:lnTo>
                <a:cubicBezTo>
                  <a:pt x="66215" y="16050"/>
                  <a:pt x="66189" y="15996"/>
                  <a:pt x="66162" y="15969"/>
                </a:cubicBezTo>
                <a:cubicBezTo>
                  <a:pt x="66189" y="15942"/>
                  <a:pt x="66189" y="15942"/>
                  <a:pt x="66215" y="15915"/>
                </a:cubicBezTo>
                <a:close/>
                <a:moveTo>
                  <a:pt x="73474" y="14222"/>
                </a:moveTo>
                <a:cubicBezTo>
                  <a:pt x="73635" y="14383"/>
                  <a:pt x="73743" y="14517"/>
                  <a:pt x="73877" y="14652"/>
                </a:cubicBezTo>
                <a:cubicBezTo>
                  <a:pt x="73770" y="15163"/>
                  <a:pt x="73662" y="15646"/>
                  <a:pt x="73528" y="16157"/>
                </a:cubicBezTo>
                <a:cubicBezTo>
                  <a:pt x="73367" y="15862"/>
                  <a:pt x="73232" y="15539"/>
                  <a:pt x="73178" y="15189"/>
                </a:cubicBezTo>
                <a:cubicBezTo>
                  <a:pt x="73286" y="14840"/>
                  <a:pt x="73393" y="14544"/>
                  <a:pt x="73474" y="14222"/>
                </a:cubicBezTo>
                <a:close/>
                <a:moveTo>
                  <a:pt x="84147" y="13496"/>
                </a:moveTo>
                <a:lnTo>
                  <a:pt x="84147" y="13496"/>
                </a:lnTo>
                <a:cubicBezTo>
                  <a:pt x="83556" y="14060"/>
                  <a:pt x="82991" y="14625"/>
                  <a:pt x="82400" y="15216"/>
                </a:cubicBezTo>
                <a:cubicBezTo>
                  <a:pt x="81996" y="15593"/>
                  <a:pt x="81566" y="16023"/>
                  <a:pt x="81163" y="16426"/>
                </a:cubicBezTo>
                <a:lnTo>
                  <a:pt x="81163" y="16372"/>
                </a:lnTo>
                <a:cubicBezTo>
                  <a:pt x="81297" y="15888"/>
                  <a:pt x="81432" y="15405"/>
                  <a:pt x="81593" y="14947"/>
                </a:cubicBezTo>
                <a:lnTo>
                  <a:pt x="81620" y="14947"/>
                </a:lnTo>
                <a:cubicBezTo>
                  <a:pt x="82480" y="14490"/>
                  <a:pt x="83341" y="14007"/>
                  <a:pt x="84147" y="13496"/>
                </a:cubicBezTo>
                <a:close/>
                <a:moveTo>
                  <a:pt x="77050" y="7124"/>
                </a:moveTo>
                <a:lnTo>
                  <a:pt x="77050" y="7124"/>
                </a:lnTo>
                <a:cubicBezTo>
                  <a:pt x="77157" y="7286"/>
                  <a:pt x="77345" y="7635"/>
                  <a:pt x="77668" y="8146"/>
                </a:cubicBezTo>
                <a:cubicBezTo>
                  <a:pt x="77964" y="8630"/>
                  <a:pt x="78259" y="9141"/>
                  <a:pt x="78528" y="9678"/>
                </a:cubicBezTo>
                <a:cubicBezTo>
                  <a:pt x="79120" y="11829"/>
                  <a:pt x="79872" y="13899"/>
                  <a:pt x="80787" y="15942"/>
                </a:cubicBezTo>
                <a:cubicBezTo>
                  <a:pt x="80733" y="16103"/>
                  <a:pt x="80652" y="16265"/>
                  <a:pt x="80625" y="16453"/>
                </a:cubicBezTo>
                <a:cubicBezTo>
                  <a:pt x="79792" y="14679"/>
                  <a:pt x="78985" y="12877"/>
                  <a:pt x="78286" y="11049"/>
                </a:cubicBezTo>
                <a:cubicBezTo>
                  <a:pt x="77829" y="9759"/>
                  <a:pt x="77399" y="8442"/>
                  <a:pt x="77050" y="7124"/>
                </a:cubicBezTo>
                <a:close/>
                <a:moveTo>
                  <a:pt x="65354" y="4620"/>
                </a:moveTo>
                <a:cubicBezTo>
                  <a:pt x="65378" y="4620"/>
                  <a:pt x="65451" y="4757"/>
                  <a:pt x="65624" y="5081"/>
                </a:cubicBezTo>
                <a:lnTo>
                  <a:pt x="65624" y="5108"/>
                </a:lnTo>
                <a:cubicBezTo>
                  <a:pt x="66081" y="5968"/>
                  <a:pt x="66296" y="7044"/>
                  <a:pt x="66538" y="8011"/>
                </a:cubicBezTo>
                <a:cubicBezTo>
                  <a:pt x="66699" y="8657"/>
                  <a:pt x="66861" y="9302"/>
                  <a:pt x="66995" y="9947"/>
                </a:cubicBezTo>
                <a:cubicBezTo>
                  <a:pt x="66995" y="12071"/>
                  <a:pt x="67183" y="14195"/>
                  <a:pt x="67560" y="16292"/>
                </a:cubicBezTo>
                <a:lnTo>
                  <a:pt x="67560" y="16534"/>
                </a:lnTo>
                <a:cubicBezTo>
                  <a:pt x="66995" y="14598"/>
                  <a:pt x="66430" y="12662"/>
                  <a:pt x="65866" y="10727"/>
                </a:cubicBezTo>
                <a:cubicBezTo>
                  <a:pt x="65866" y="10619"/>
                  <a:pt x="65839" y="10512"/>
                  <a:pt x="65812" y="10404"/>
                </a:cubicBezTo>
                <a:cubicBezTo>
                  <a:pt x="65543" y="8737"/>
                  <a:pt x="65409" y="7070"/>
                  <a:pt x="65409" y="5377"/>
                </a:cubicBezTo>
                <a:cubicBezTo>
                  <a:pt x="65393" y="4926"/>
                  <a:pt x="65319" y="4620"/>
                  <a:pt x="65354" y="4620"/>
                </a:cubicBezTo>
                <a:close/>
                <a:moveTo>
                  <a:pt x="69495" y="11668"/>
                </a:moveTo>
                <a:cubicBezTo>
                  <a:pt x="69603" y="13119"/>
                  <a:pt x="69683" y="14625"/>
                  <a:pt x="69683" y="16103"/>
                </a:cubicBezTo>
                <a:cubicBezTo>
                  <a:pt x="69657" y="16426"/>
                  <a:pt x="69630" y="16722"/>
                  <a:pt x="69603" y="17018"/>
                </a:cubicBezTo>
                <a:cubicBezTo>
                  <a:pt x="69576" y="16587"/>
                  <a:pt x="69549" y="16130"/>
                  <a:pt x="69522" y="15700"/>
                </a:cubicBezTo>
                <a:lnTo>
                  <a:pt x="69522" y="15082"/>
                </a:lnTo>
                <a:lnTo>
                  <a:pt x="69495" y="11668"/>
                </a:lnTo>
                <a:close/>
                <a:moveTo>
                  <a:pt x="75759" y="12017"/>
                </a:moveTo>
                <a:cubicBezTo>
                  <a:pt x="75947" y="12555"/>
                  <a:pt x="76136" y="13066"/>
                  <a:pt x="76324" y="13603"/>
                </a:cubicBezTo>
                <a:lnTo>
                  <a:pt x="76297" y="13603"/>
                </a:lnTo>
                <a:cubicBezTo>
                  <a:pt x="76512" y="14840"/>
                  <a:pt x="76781" y="16050"/>
                  <a:pt x="77130" y="17233"/>
                </a:cubicBezTo>
                <a:lnTo>
                  <a:pt x="76915" y="16749"/>
                </a:lnTo>
                <a:cubicBezTo>
                  <a:pt x="76673" y="15969"/>
                  <a:pt x="76458" y="15216"/>
                  <a:pt x="76270" y="14437"/>
                </a:cubicBezTo>
                <a:cubicBezTo>
                  <a:pt x="76082" y="13684"/>
                  <a:pt x="75921" y="12851"/>
                  <a:pt x="75759" y="12017"/>
                </a:cubicBezTo>
                <a:close/>
                <a:moveTo>
                  <a:pt x="74818" y="13039"/>
                </a:moveTo>
                <a:lnTo>
                  <a:pt x="75087" y="13496"/>
                </a:lnTo>
                <a:cubicBezTo>
                  <a:pt x="75383" y="14813"/>
                  <a:pt x="75759" y="16077"/>
                  <a:pt x="76243" y="17340"/>
                </a:cubicBezTo>
                <a:cubicBezTo>
                  <a:pt x="76001" y="16991"/>
                  <a:pt x="75759" y="16668"/>
                  <a:pt x="75517" y="16319"/>
                </a:cubicBezTo>
                <a:cubicBezTo>
                  <a:pt x="75544" y="16184"/>
                  <a:pt x="75571" y="16023"/>
                  <a:pt x="75598" y="15862"/>
                </a:cubicBezTo>
                <a:cubicBezTo>
                  <a:pt x="75657" y="15624"/>
                  <a:pt x="75469" y="15430"/>
                  <a:pt x="75258" y="15430"/>
                </a:cubicBezTo>
                <a:cubicBezTo>
                  <a:pt x="75183" y="15430"/>
                  <a:pt x="75104" y="15455"/>
                  <a:pt x="75033" y="15512"/>
                </a:cubicBezTo>
                <a:cubicBezTo>
                  <a:pt x="74899" y="15163"/>
                  <a:pt x="74765" y="14813"/>
                  <a:pt x="74630" y="14464"/>
                </a:cubicBezTo>
                <a:cubicBezTo>
                  <a:pt x="74684" y="13980"/>
                  <a:pt x="74765" y="13496"/>
                  <a:pt x="74818" y="13039"/>
                </a:cubicBezTo>
                <a:close/>
                <a:moveTo>
                  <a:pt x="73151" y="17179"/>
                </a:moveTo>
                <a:lnTo>
                  <a:pt x="73259" y="17313"/>
                </a:lnTo>
                <a:cubicBezTo>
                  <a:pt x="73259" y="17340"/>
                  <a:pt x="73259" y="17367"/>
                  <a:pt x="73232" y="17394"/>
                </a:cubicBezTo>
                <a:lnTo>
                  <a:pt x="73151" y="17179"/>
                </a:lnTo>
                <a:close/>
                <a:moveTo>
                  <a:pt x="74496" y="15378"/>
                </a:moveTo>
                <a:cubicBezTo>
                  <a:pt x="74630" y="15539"/>
                  <a:pt x="74765" y="15700"/>
                  <a:pt x="74872" y="15835"/>
                </a:cubicBezTo>
                <a:cubicBezTo>
                  <a:pt x="74711" y="16426"/>
                  <a:pt x="74523" y="16991"/>
                  <a:pt x="74361" y="17555"/>
                </a:cubicBezTo>
                <a:lnTo>
                  <a:pt x="74254" y="17367"/>
                </a:lnTo>
                <a:cubicBezTo>
                  <a:pt x="74334" y="16695"/>
                  <a:pt x="74415" y="16023"/>
                  <a:pt x="74496" y="15378"/>
                </a:cubicBezTo>
                <a:close/>
                <a:moveTo>
                  <a:pt x="68931" y="13092"/>
                </a:moveTo>
                <a:lnTo>
                  <a:pt x="68931" y="13092"/>
                </a:lnTo>
                <a:cubicBezTo>
                  <a:pt x="69038" y="13953"/>
                  <a:pt x="69146" y="14840"/>
                  <a:pt x="69200" y="15727"/>
                </a:cubicBezTo>
                <a:lnTo>
                  <a:pt x="69200" y="17770"/>
                </a:lnTo>
                <a:cubicBezTo>
                  <a:pt x="69038" y="16211"/>
                  <a:pt x="68958" y="14652"/>
                  <a:pt x="68931" y="13092"/>
                </a:cubicBezTo>
                <a:close/>
                <a:moveTo>
                  <a:pt x="64253" y="13926"/>
                </a:moveTo>
                <a:cubicBezTo>
                  <a:pt x="64817" y="14652"/>
                  <a:pt x="65355" y="15405"/>
                  <a:pt x="65866" y="16157"/>
                </a:cubicBezTo>
                <a:cubicBezTo>
                  <a:pt x="66108" y="16507"/>
                  <a:pt x="66323" y="16829"/>
                  <a:pt x="66538" y="17179"/>
                </a:cubicBezTo>
                <a:cubicBezTo>
                  <a:pt x="66619" y="17421"/>
                  <a:pt x="66672" y="17636"/>
                  <a:pt x="66753" y="17878"/>
                </a:cubicBezTo>
                <a:lnTo>
                  <a:pt x="59172" y="15189"/>
                </a:lnTo>
                <a:lnTo>
                  <a:pt x="59172" y="15189"/>
                </a:lnTo>
                <a:cubicBezTo>
                  <a:pt x="60865" y="15620"/>
                  <a:pt x="62559" y="15888"/>
                  <a:pt x="64280" y="16023"/>
                </a:cubicBezTo>
                <a:cubicBezTo>
                  <a:pt x="64387" y="16023"/>
                  <a:pt x="64441" y="15862"/>
                  <a:pt x="64334" y="15808"/>
                </a:cubicBezTo>
                <a:cubicBezTo>
                  <a:pt x="63312" y="15216"/>
                  <a:pt x="62210" y="14706"/>
                  <a:pt x="61081" y="14302"/>
                </a:cubicBezTo>
                <a:cubicBezTo>
                  <a:pt x="62102" y="14248"/>
                  <a:pt x="63151" y="14141"/>
                  <a:pt x="64172" y="13953"/>
                </a:cubicBezTo>
                <a:cubicBezTo>
                  <a:pt x="64199" y="13953"/>
                  <a:pt x="64226" y="13953"/>
                  <a:pt x="64253" y="13926"/>
                </a:cubicBezTo>
                <a:close/>
                <a:moveTo>
                  <a:pt x="66995" y="16480"/>
                </a:moveTo>
                <a:lnTo>
                  <a:pt x="66995" y="16480"/>
                </a:lnTo>
                <a:cubicBezTo>
                  <a:pt x="67183" y="16964"/>
                  <a:pt x="67371" y="17421"/>
                  <a:pt x="67560" y="17878"/>
                </a:cubicBezTo>
                <a:lnTo>
                  <a:pt x="67103" y="17259"/>
                </a:lnTo>
                <a:cubicBezTo>
                  <a:pt x="67076" y="16991"/>
                  <a:pt x="67022" y="16749"/>
                  <a:pt x="66995" y="16480"/>
                </a:cubicBezTo>
                <a:close/>
                <a:moveTo>
                  <a:pt x="74200" y="17690"/>
                </a:moveTo>
                <a:lnTo>
                  <a:pt x="74281" y="17824"/>
                </a:lnTo>
                <a:cubicBezTo>
                  <a:pt x="74281" y="17878"/>
                  <a:pt x="74254" y="17932"/>
                  <a:pt x="74227" y="18012"/>
                </a:cubicBezTo>
                <a:lnTo>
                  <a:pt x="74173" y="17878"/>
                </a:lnTo>
                <a:cubicBezTo>
                  <a:pt x="74200" y="17824"/>
                  <a:pt x="74200" y="17770"/>
                  <a:pt x="74200" y="17717"/>
                </a:cubicBezTo>
                <a:lnTo>
                  <a:pt x="74200" y="17690"/>
                </a:lnTo>
                <a:close/>
                <a:moveTo>
                  <a:pt x="81808" y="17636"/>
                </a:moveTo>
                <a:lnTo>
                  <a:pt x="81324" y="18012"/>
                </a:lnTo>
                <a:lnTo>
                  <a:pt x="81270" y="17905"/>
                </a:lnTo>
                <a:cubicBezTo>
                  <a:pt x="81459" y="17824"/>
                  <a:pt x="81620" y="17717"/>
                  <a:pt x="81808" y="17636"/>
                </a:cubicBezTo>
                <a:close/>
                <a:moveTo>
                  <a:pt x="73609" y="17717"/>
                </a:moveTo>
                <a:lnTo>
                  <a:pt x="73609" y="17717"/>
                </a:lnTo>
                <a:cubicBezTo>
                  <a:pt x="73582" y="17878"/>
                  <a:pt x="73555" y="18012"/>
                  <a:pt x="73528" y="18174"/>
                </a:cubicBezTo>
                <a:cubicBezTo>
                  <a:pt x="73528" y="18147"/>
                  <a:pt x="73528" y="18120"/>
                  <a:pt x="73501" y="18093"/>
                </a:cubicBezTo>
                <a:cubicBezTo>
                  <a:pt x="73555" y="17985"/>
                  <a:pt x="73582" y="17851"/>
                  <a:pt x="73609" y="17717"/>
                </a:cubicBezTo>
                <a:close/>
                <a:moveTo>
                  <a:pt x="67882" y="18120"/>
                </a:moveTo>
                <a:cubicBezTo>
                  <a:pt x="67909" y="18227"/>
                  <a:pt x="67936" y="18362"/>
                  <a:pt x="67963" y="18469"/>
                </a:cubicBezTo>
                <a:lnTo>
                  <a:pt x="67963" y="18496"/>
                </a:lnTo>
                <a:lnTo>
                  <a:pt x="67882" y="18362"/>
                </a:lnTo>
                <a:lnTo>
                  <a:pt x="67882" y="18120"/>
                </a:lnTo>
                <a:close/>
                <a:moveTo>
                  <a:pt x="81055" y="18012"/>
                </a:moveTo>
                <a:cubicBezTo>
                  <a:pt x="81082" y="18039"/>
                  <a:pt x="81109" y="18093"/>
                  <a:pt x="81136" y="18147"/>
                </a:cubicBezTo>
                <a:lnTo>
                  <a:pt x="80625" y="18523"/>
                </a:lnTo>
                <a:cubicBezTo>
                  <a:pt x="80625" y="18416"/>
                  <a:pt x="80652" y="18308"/>
                  <a:pt x="80679" y="18200"/>
                </a:cubicBezTo>
                <a:lnTo>
                  <a:pt x="81055" y="18012"/>
                </a:lnTo>
                <a:close/>
                <a:moveTo>
                  <a:pt x="74092" y="18442"/>
                </a:moveTo>
                <a:cubicBezTo>
                  <a:pt x="74119" y="18469"/>
                  <a:pt x="74092" y="18523"/>
                  <a:pt x="74092" y="18550"/>
                </a:cubicBezTo>
                <a:lnTo>
                  <a:pt x="74092" y="18442"/>
                </a:lnTo>
                <a:close/>
                <a:moveTo>
                  <a:pt x="77103" y="13415"/>
                </a:moveTo>
                <a:lnTo>
                  <a:pt x="77103" y="13415"/>
                </a:lnTo>
                <a:cubicBezTo>
                  <a:pt x="77184" y="13765"/>
                  <a:pt x="77292" y="14087"/>
                  <a:pt x="77372" y="14437"/>
                </a:cubicBezTo>
                <a:cubicBezTo>
                  <a:pt x="77749" y="15835"/>
                  <a:pt x="78125" y="17206"/>
                  <a:pt x="78528" y="18604"/>
                </a:cubicBezTo>
                <a:lnTo>
                  <a:pt x="78501" y="18604"/>
                </a:lnTo>
                <a:cubicBezTo>
                  <a:pt x="78286" y="17958"/>
                  <a:pt x="78071" y="17286"/>
                  <a:pt x="77883" y="16641"/>
                </a:cubicBezTo>
                <a:cubicBezTo>
                  <a:pt x="77560" y="15566"/>
                  <a:pt x="77318" y="14490"/>
                  <a:pt x="77103" y="13415"/>
                </a:cubicBezTo>
                <a:close/>
                <a:moveTo>
                  <a:pt x="65543" y="18416"/>
                </a:moveTo>
                <a:cubicBezTo>
                  <a:pt x="66000" y="18469"/>
                  <a:pt x="66484" y="18550"/>
                  <a:pt x="66941" y="18604"/>
                </a:cubicBezTo>
                <a:lnTo>
                  <a:pt x="67049" y="18953"/>
                </a:lnTo>
                <a:cubicBezTo>
                  <a:pt x="66538" y="18765"/>
                  <a:pt x="66027" y="18604"/>
                  <a:pt x="65543" y="18416"/>
                </a:cubicBezTo>
                <a:close/>
                <a:moveTo>
                  <a:pt x="72345" y="17125"/>
                </a:moveTo>
                <a:cubicBezTo>
                  <a:pt x="72506" y="17663"/>
                  <a:pt x="72694" y="18227"/>
                  <a:pt x="72910" y="18792"/>
                </a:cubicBezTo>
                <a:lnTo>
                  <a:pt x="72829" y="19061"/>
                </a:lnTo>
                <a:cubicBezTo>
                  <a:pt x="72641" y="18738"/>
                  <a:pt x="72452" y="18416"/>
                  <a:pt x="72237" y="18093"/>
                </a:cubicBezTo>
                <a:lnTo>
                  <a:pt x="72345" y="17125"/>
                </a:lnTo>
                <a:close/>
                <a:moveTo>
                  <a:pt x="75410" y="16776"/>
                </a:moveTo>
                <a:cubicBezTo>
                  <a:pt x="75679" y="17394"/>
                  <a:pt x="75974" y="18012"/>
                  <a:pt x="76297" y="18631"/>
                </a:cubicBezTo>
                <a:cubicBezTo>
                  <a:pt x="76234" y="18586"/>
                  <a:pt x="76162" y="18565"/>
                  <a:pt x="76093" y="18565"/>
                </a:cubicBezTo>
                <a:cubicBezTo>
                  <a:pt x="75953" y="18565"/>
                  <a:pt x="75822" y="18649"/>
                  <a:pt x="75786" y="18792"/>
                </a:cubicBezTo>
                <a:cubicBezTo>
                  <a:pt x="75732" y="18980"/>
                  <a:pt x="75679" y="19141"/>
                  <a:pt x="75625" y="19330"/>
                </a:cubicBezTo>
                <a:lnTo>
                  <a:pt x="75248" y="18792"/>
                </a:lnTo>
                <a:cubicBezTo>
                  <a:pt x="75195" y="18711"/>
                  <a:pt x="75114" y="18604"/>
                  <a:pt x="75033" y="18523"/>
                </a:cubicBezTo>
                <a:cubicBezTo>
                  <a:pt x="75168" y="17932"/>
                  <a:pt x="75275" y="17340"/>
                  <a:pt x="75410" y="16776"/>
                </a:cubicBezTo>
                <a:close/>
                <a:moveTo>
                  <a:pt x="77372" y="18174"/>
                </a:moveTo>
                <a:lnTo>
                  <a:pt x="77560" y="18604"/>
                </a:lnTo>
                <a:cubicBezTo>
                  <a:pt x="77668" y="18925"/>
                  <a:pt x="77775" y="19230"/>
                  <a:pt x="77896" y="19545"/>
                </a:cubicBezTo>
                <a:lnTo>
                  <a:pt x="77883" y="19545"/>
                </a:lnTo>
                <a:cubicBezTo>
                  <a:pt x="77722" y="19088"/>
                  <a:pt x="77560" y="18631"/>
                  <a:pt x="77372" y="18174"/>
                </a:cubicBezTo>
                <a:close/>
                <a:moveTo>
                  <a:pt x="85814" y="18711"/>
                </a:moveTo>
                <a:lnTo>
                  <a:pt x="85814" y="18711"/>
                </a:lnTo>
                <a:cubicBezTo>
                  <a:pt x="85599" y="19007"/>
                  <a:pt x="85384" y="19303"/>
                  <a:pt x="85142" y="19598"/>
                </a:cubicBezTo>
                <a:cubicBezTo>
                  <a:pt x="85128" y="19585"/>
                  <a:pt x="85115" y="19578"/>
                  <a:pt x="85101" y="19578"/>
                </a:cubicBezTo>
                <a:cubicBezTo>
                  <a:pt x="85088" y="19578"/>
                  <a:pt x="85075" y="19585"/>
                  <a:pt x="85061" y="19598"/>
                </a:cubicBezTo>
                <a:cubicBezTo>
                  <a:pt x="85303" y="19303"/>
                  <a:pt x="85572" y="19007"/>
                  <a:pt x="85814" y="18711"/>
                </a:cubicBezTo>
                <a:close/>
                <a:moveTo>
                  <a:pt x="72291" y="13818"/>
                </a:moveTo>
                <a:lnTo>
                  <a:pt x="72291" y="13818"/>
                </a:lnTo>
                <a:cubicBezTo>
                  <a:pt x="72237" y="14437"/>
                  <a:pt x="72184" y="15082"/>
                  <a:pt x="72103" y="15700"/>
                </a:cubicBezTo>
                <a:cubicBezTo>
                  <a:pt x="72080" y="15670"/>
                  <a:pt x="72048" y="15656"/>
                  <a:pt x="72016" y="15656"/>
                </a:cubicBezTo>
                <a:cubicBezTo>
                  <a:pt x="71937" y="15656"/>
                  <a:pt x="71857" y="15739"/>
                  <a:pt x="71915" y="15835"/>
                </a:cubicBezTo>
                <a:cubicBezTo>
                  <a:pt x="71969" y="15942"/>
                  <a:pt x="72022" y="16050"/>
                  <a:pt x="72076" y="16157"/>
                </a:cubicBezTo>
                <a:lnTo>
                  <a:pt x="71888" y="17985"/>
                </a:lnTo>
                <a:cubicBezTo>
                  <a:pt x="71727" y="18039"/>
                  <a:pt x="71673" y="18200"/>
                  <a:pt x="71754" y="18308"/>
                </a:cubicBezTo>
                <a:lnTo>
                  <a:pt x="71834" y="18442"/>
                </a:lnTo>
                <a:lnTo>
                  <a:pt x="71700" y="19625"/>
                </a:lnTo>
                <a:cubicBezTo>
                  <a:pt x="71646" y="19518"/>
                  <a:pt x="71592" y="19437"/>
                  <a:pt x="71538" y="19356"/>
                </a:cubicBezTo>
                <a:cubicBezTo>
                  <a:pt x="71431" y="19168"/>
                  <a:pt x="71350" y="18980"/>
                  <a:pt x="71243" y="18792"/>
                </a:cubicBezTo>
                <a:cubicBezTo>
                  <a:pt x="71512" y="17125"/>
                  <a:pt x="71861" y="15458"/>
                  <a:pt x="72291" y="13818"/>
                </a:cubicBezTo>
                <a:close/>
                <a:moveTo>
                  <a:pt x="74980" y="18792"/>
                </a:moveTo>
                <a:lnTo>
                  <a:pt x="75544" y="19572"/>
                </a:lnTo>
                <a:lnTo>
                  <a:pt x="75517" y="19652"/>
                </a:lnTo>
                <a:lnTo>
                  <a:pt x="74953" y="18980"/>
                </a:lnTo>
                <a:cubicBezTo>
                  <a:pt x="74953" y="18899"/>
                  <a:pt x="74980" y="18846"/>
                  <a:pt x="74980" y="18792"/>
                </a:cubicBezTo>
                <a:close/>
                <a:moveTo>
                  <a:pt x="73151" y="19518"/>
                </a:moveTo>
                <a:cubicBezTo>
                  <a:pt x="73205" y="19572"/>
                  <a:pt x="73232" y="19679"/>
                  <a:pt x="73259" y="19760"/>
                </a:cubicBezTo>
                <a:lnTo>
                  <a:pt x="73151" y="19572"/>
                </a:lnTo>
                <a:lnTo>
                  <a:pt x="73151" y="19518"/>
                </a:lnTo>
                <a:close/>
                <a:moveTo>
                  <a:pt x="67425" y="18550"/>
                </a:moveTo>
                <a:cubicBezTo>
                  <a:pt x="67694" y="19007"/>
                  <a:pt x="67936" y="19491"/>
                  <a:pt x="68205" y="19948"/>
                </a:cubicBezTo>
                <a:lnTo>
                  <a:pt x="67156" y="19572"/>
                </a:lnTo>
                <a:lnTo>
                  <a:pt x="67210" y="19572"/>
                </a:lnTo>
                <a:cubicBezTo>
                  <a:pt x="67226" y="19574"/>
                  <a:pt x="67241" y="19576"/>
                  <a:pt x="67255" y="19576"/>
                </a:cubicBezTo>
                <a:cubicBezTo>
                  <a:pt x="67513" y="19576"/>
                  <a:pt x="67572" y="19137"/>
                  <a:pt x="67318" y="19061"/>
                </a:cubicBezTo>
                <a:cubicBezTo>
                  <a:pt x="67345" y="19034"/>
                  <a:pt x="67371" y="18980"/>
                  <a:pt x="67371" y="18926"/>
                </a:cubicBezTo>
                <a:cubicBezTo>
                  <a:pt x="67371" y="18819"/>
                  <a:pt x="67318" y="18711"/>
                  <a:pt x="67318" y="18631"/>
                </a:cubicBezTo>
                <a:cubicBezTo>
                  <a:pt x="67345" y="18604"/>
                  <a:pt x="67398" y="18577"/>
                  <a:pt x="67425" y="18550"/>
                </a:cubicBezTo>
                <a:close/>
                <a:moveTo>
                  <a:pt x="75356" y="13980"/>
                </a:moveTo>
                <a:cubicBezTo>
                  <a:pt x="75813" y="14786"/>
                  <a:pt x="76216" y="15620"/>
                  <a:pt x="76620" y="16453"/>
                </a:cubicBezTo>
                <a:cubicBezTo>
                  <a:pt x="76969" y="17636"/>
                  <a:pt x="77372" y="18792"/>
                  <a:pt x="77829" y="19948"/>
                </a:cubicBezTo>
                <a:cubicBezTo>
                  <a:pt x="77453" y="19249"/>
                  <a:pt x="77050" y="18550"/>
                  <a:pt x="76620" y="17878"/>
                </a:cubicBezTo>
                <a:cubicBezTo>
                  <a:pt x="76216" y="16910"/>
                  <a:pt x="75867" y="15888"/>
                  <a:pt x="75571" y="14840"/>
                </a:cubicBezTo>
                <a:cubicBezTo>
                  <a:pt x="75490" y="14571"/>
                  <a:pt x="75410" y="14275"/>
                  <a:pt x="75356" y="13980"/>
                </a:cubicBezTo>
                <a:close/>
                <a:moveTo>
                  <a:pt x="74926" y="19249"/>
                </a:moveTo>
                <a:lnTo>
                  <a:pt x="75437" y="19867"/>
                </a:lnTo>
                <a:cubicBezTo>
                  <a:pt x="75383" y="19921"/>
                  <a:pt x="75329" y="19975"/>
                  <a:pt x="75302" y="20029"/>
                </a:cubicBezTo>
                <a:cubicBezTo>
                  <a:pt x="75168" y="19760"/>
                  <a:pt x="75060" y="19491"/>
                  <a:pt x="74926" y="19249"/>
                </a:cubicBezTo>
                <a:close/>
                <a:moveTo>
                  <a:pt x="77641" y="9974"/>
                </a:moveTo>
                <a:lnTo>
                  <a:pt x="77641" y="9974"/>
                </a:lnTo>
                <a:cubicBezTo>
                  <a:pt x="77802" y="10431"/>
                  <a:pt x="77964" y="10861"/>
                  <a:pt x="78125" y="11318"/>
                </a:cubicBezTo>
                <a:cubicBezTo>
                  <a:pt x="78233" y="11614"/>
                  <a:pt x="78286" y="11829"/>
                  <a:pt x="78340" y="11910"/>
                </a:cubicBezTo>
                <a:cubicBezTo>
                  <a:pt x="78797" y="13173"/>
                  <a:pt x="79335" y="14410"/>
                  <a:pt x="79899" y="15646"/>
                </a:cubicBezTo>
                <a:cubicBezTo>
                  <a:pt x="80061" y="16077"/>
                  <a:pt x="80276" y="16561"/>
                  <a:pt x="80437" y="16964"/>
                </a:cubicBezTo>
                <a:lnTo>
                  <a:pt x="80330" y="17340"/>
                </a:lnTo>
                <a:cubicBezTo>
                  <a:pt x="79980" y="17690"/>
                  <a:pt x="79657" y="18039"/>
                  <a:pt x="79308" y="18416"/>
                </a:cubicBezTo>
                <a:cubicBezTo>
                  <a:pt x="79205" y="18539"/>
                  <a:pt x="79292" y="18711"/>
                  <a:pt x="79411" y="18711"/>
                </a:cubicBezTo>
                <a:cubicBezTo>
                  <a:pt x="79447" y="18711"/>
                  <a:pt x="79485" y="18695"/>
                  <a:pt x="79523" y="18657"/>
                </a:cubicBezTo>
                <a:lnTo>
                  <a:pt x="79926" y="18281"/>
                </a:lnTo>
                <a:cubicBezTo>
                  <a:pt x="79953" y="18335"/>
                  <a:pt x="79980" y="18362"/>
                  <a:pt x="80034" y="18389"/>
                </a:cubicBezTo>
                <a:cubicBezTo>
                  <a:pt x="79899" y="18899"/>
                  <a:pt x="79738" y="19383"/>
                  <a:pt x="79631" y="19894"/>
                </a:cubicBezTo>
                <a:lnTo>
                  <a:pt x="79550" y="20217"/>
                </a:lnTo>
                <a:cubicBezTo>
                  <a:pt x="79227" y="18389"/>
                  <a:pt x="78340" y="13415"/>
                  <a:pt x="77641" y="9974"/>
                </a:cubicBezTo>
                <a:close/>
                <a:moveTo>
                  <a:pt x="74738" y="20217"/>
                </a:moveTo>
                <a:cubicBezTo>
                  <a:pt x="74744" y="20244"/>
                  <a:pt x="74750" y="20271"/>
                  <a:pt x="74756" y="20297"/>
                </a:cubicBezTo>
                <a:lnTo>
                  <a:pt x="74738" y="20297"/>
                </a:lnTo>
                <a:cubicBezTo>
                  <a:pt x="74738" y="20270"/>
                  <a:pt x="74738" y="20244"/>
                  <a:pt x="74738" y="20217"/>
                </a:cubicBezTo>
                <a:close/>
                <a:moveTo>
                  <a:pt x="71296" y="13872"/>
                </a:moveTo>
                <a:cubicBezTo>
                  <a:pt x="71216" y="15028"/>
                  <a:pt x="71135" y="16211"/>
                  <a:pt x="71028" y="17367"/>
                </a:cubicBezTo>
                <a:lnTo>
                  <a:pt x="70866" y="19034"/>
                </a:lnTo>
                <a:cubicBezTo>
                  <a:pt x="70813" y="19491"/>
                  <a:pt x="70732" y="19948"/>
                  <a:pt x="70678" y="20378"/>
                </a:cubicBezTo>
                <a:lnTo>
                  <a:pt x="70571" y="20244"/>
                </a:lnTo>
                <a:cubicBezTo>
                  <a:pt x="70705" y="18362"/>
                  <a:pt x="70893" y="16480"/>
                  <a:pt x="71162" y="14598"/>
                </a:cubicBezTo>
                <a:cubicBezTo>
                  <a:pt x="71162" y="14383"/>
                  <a:pt x="71216" y="14141"/>
                  <a:pt x="71270" y="13872"/>
                </a:cubicBezTo>
                <a:close/>
                <a:moveTo>
                  <a:pt x="63527" y="19787"/>
                </a:moveTo>
                <a:lnTo>
                  <a:pt x="64979" y="20029"/>
                </a:lnTo>
                <a:cubicBezTo>
                  <a:pt x="65113" y="20055"/>
                  <a:pt x="65973" y="20244"/>
                  <a:pt x="66646" y="20351"/>
                </a:cubicBezTo>
                <a:lnTo>
                  <a:pt x="66834" y="20432"/>
                </a:lnTo>
                <a:cubicBezTo>
                  <a:pt x="65731" y="20244"/>
                  <a:pt x="64629" y="20055"/>
                  <a:pt x="63527" y="19787"/>
                </a:cubicBezTo>
                <a:close/>
                <a:moveTo>
                  <a:pt x="59898" y="19679"/>
                </a:moveTo>
                <a:lnTo>
                  <a:pt x="59898" y="19679"/>
                </a:lnTo>
                <a:cubicBezTo>
                  <a:pt x="60167" y="19733"/>
                  <a:pt x="60543" y="19813"/>
                  <a:pt x="60731" y="19840"/>
                </a:cubicBezTo>
                <a:cubicBezTo>
                  <a:pt x="61672" y="19975"/>
                  <a:pt x="62586" y="20190"/>
                  <a:pt x="63500" y="20486"/>
                </a:cubicBezTo>
                <a:cubicBezTo>
                  <a:pt x="62479" y="20405"/>
                  <a:pt x="61457" y="20217"/>
                  <a:pt x="60462" y="19921"/>
                </a:cubicBezTo>
                <a:lnTo>
                  <a:pt x="59898" y="19679"/>
                </a:lnTo>
                <a:close/>
                <a:moveTo>
                  <a:pt x="68339" y="20217"/>
                </a:moveTo>
                <a:cubicBezTo>
                  <a:pt x="68393" y="20324"/>
                  <a:pt x="68447" y="20405"/>
                  <a:pt x="68474" y="20512"/>
                </a:cubicBezTo>
                <a:lnTo>
                  <a:pt x="68285" y="20432"/>
                </a:lnTo>
                <a:cubicBezTo>
                  <a:pt x="68285" y="20405"/>
                  <a:pt x="68285" y="20378"/>
                  <a:pt x="68285" y="20378"/>
                </a:cubicBezTo>
                <a:cubicBezTo>
                  <a:pt x="68312" y="20324"/>
                  <a:pt x="68312" y="20270"/>
                  <a:pt x="68339" y="20217"/>
                </a:cubicBezTo>
                <a:close/>
                <a:moveTo>
                  <a:pt x="76539" y="9356"/>
                </a:moveTo>
                <a:lnTo>
                  <a:pt x="76539" y="9356"/>
                </a:lnTo>
                <a:cubicBezTo>
                  <a:pt x="76620" y="9598"/>
                  <a:pt x="76700" y="9840"/>
                  <a:pt x="76727" y="9974"/>
                </a:cubicBezTo>
                <a:cubicBezTo>
                  <a:pt x="77372" y="12555"/>
                  <a:pt x="78017" y="15136"/>
                  <a:pt x="78636" y="17717"/>
                </a:cubicBezTo>
                <a:cubicBezTo>
                  <a:pt x="78743" y="18281"/>
                  <a:pt x="78878" y="18819"/>
                  <a:pt x="79039" y="19330"/>
                </a:cubicBezTo>
                <a:cubicBezTo>
                  <a:pt x="79173" y="19840"/>
                  <a:pt x="79281" y="20324"/>
                  <a:pt x="79415" y="20808"/>
                </a:cubicBezTo>
                <a:lnTo>
                  <a:pt x="79415" y="20862"/>
                </a:lnTo>
                <a:cubicBezTo>
                  <a:pt x="78421" y="17501"/>
                  <a:pt x="77507" y="14087"/>
                  <a:pt x="76700" y="10673"/>
                </a:cubicBezTo>
                <a:cubicBezTo>
                  <a:pt x="76646" y="10216"/>
                  <a:pt x="76593" y="9786"/>
                  <a:pt x="76539" y="9356"/>
                </a:cubicBezTo>
                <a:close/>
                <a:moveTo>
                  <a:pt x="72130" y="19061"/>
                </a:moveTo>
                <a:cubicBezTo>
                  <a:pt x="72291" y="19356"/>
                  <a:pt x="72452" y="19679"/>
                  <a:pt x="72614" y="19975"/>
                </a:cubicBezTo>
                <a:cubicBezTo>
                  <a:pt x="72533" y="20324"/>
                  <a:pt x="72452" y="20620"/>
                  <a:pt x="72372" y="20969"/>
                </a:cubicBezTo>
                <a:cubicBezTo>
                  <a:pt x="72237" y="20728"/>
                  <a:pt x="72103" y="20512"/>
                  <a:pt x="71995" y="20297"/>
                </a:cubicBezTo>
                <a:cubicBezTo>
                  <a:pt x="72049" y="19867"/>
                  <a:pt x="72103" y="19464"/>
                  <a:pt x="72130" y="19061"/>
                </a:cubicBezTo>
                <a:close/>
                <a:moveTo>
                  <a:pt x="74760" y="20316"/>
                </a:moveTo>
                <a:cubicBezTo>
                  <a:pt x="74807" y="20524"/>
                  <a:pt x="74856" y="20730"/>
                  <a:pt x="74926" y="20916"/>
                </a:cubicBezTo>
                <a:lnTo>
                  <a:pt x="74899" y="20996"/>
                </a:lnTo>
                <a:lnTo>
                  <a:pt x="74684" y="20620"/>
                </a:lnTo>
                <a:cubicBezTo>
                  <a:pt x="74709" y="20493"/>
                  <a:pt x="74734" y="20415"/>
                  <a:pt x="74760" y="20316"/>
                </a:cubicBezTo>
                <a:close/>
                <a:moveTo>
                  <a:pt x="77193" y="19175"/>
                </a:moveTo>
                <a:lnTo>
                  <a:pt x="77193" y="19175"/>
                </a:lnTo>
                <a:cubicBezTo>
                  <a:pt x="77608" y="19881"/>
                  <a:pt x="77974" y="20587"/>
                  <a:pt x="78340" y="21319"/>
                </a:cubicBezTo>
                <a:lnTo>
                  <a:pt x="78313" y="21319"/>
                </a:lnTo>
                <a:cubicBezTo>
                  <a:pt x="77910" y="20701"/>
                  <a:pt x="77560" y="20055"/>
                  <a:pt x="77265" y="19356"/>
                </a:cubicBezTo>
                <a:cubicBezTo>
                  <a:pt x="77245" y="19296"/>
                  <a:pt x="77224" y="19235"/>
                  <a:pt x="77193" y="19175"/>
                </a:cubicBezTo>
                <a:close/>
                <a:moveTo>
                  <a:pt x="71162" y="19330"/>
                </a:moveTo>
                <a:cubicBezTo>
                  <a:pt x="71296" y="19706"/>
                  <a:pt x="71458" y="20055"/>
                  <a:pt x="71592" y="20405"/>
                </a:cubicBezTo>
                <a:lnTo>
                  <a:pt x="71485" y="21346"/>
                </a:lnTo>
                <a:cubicBezTo>
                  <a:pt x="71323" y="21131"/>
                  <a:pt x="71162" y="20969"/>
                  <a:pt x="71001" y="20781"/>
                </a:cubicBezTo>
                <a:cubicBezTo>
                  <a:pt x="71028" y="20351"/>
                  <a:pt x="71081" y="19921"/>
                  <a:pt x="71108" y="19518"/>
                </a:cubicBezTo>
                <a:cubicBezTo>
                  <a:pt x="71108" y="19464"/>
                  <a:pt x="71135" y="19410"/>
                  <a:pt x="71162" y="19330"/>
                </a:cubicBezTo>
                <a:close/>
                <a:moveTo>
                  <a:pt x="86567" y="15351"/>
                </a:moveTo>
                <a:lnTo>
                  <a:pt x="86567" y="15351"/>
                </a:lnTo>
                <a:cubicBezTo>
                  <a:pt x="84954" y="17394"/>
                  <a:pt x="83341" y="19437"/>
                  <a:pt x="81727" y="21480"/>
                </a:cubicBezTo>
                <a:lnTo>
                  <a:pt x="81727" y="21453"/>
                </a:lnTo>
                <a:cubicBezTo>
                  <a:pt x="81889" y="21211"/>
                  <a:pt x="82023" y="20943"/>
                  <a:pt x="82184" y="20701"/>
                </a:cubicBezTo>
                <a:lnTo>
                  <a:pt x="83179" y="19168"/>
                </a:lnTo>
                <a:cubicBezTo>
                  <a:pt x="83475" y="18765"/>
                  <a:pt x="83798" y="18362"/>
                  <a:pt x="84120" y="17985"/>
                </a:cubicBezTo>
                <a:cubicBezTo>
                  <a:pt x="84443" y="17609"/>
                  <a:pt x="84765" y="17233"/>
                  <a:pt x="85061" y="16856"/>
                </a:cubicBezTo>
                <a:cubicBezTo>
                  <a:pt x="85088" y="16802"/>
                  <a:pt x="85115" y="16749"/>
                  <a:pt x="85088" y="16695"/>
                </a:cubicBezTo>
                <a:lnTo>
                  <a:pt x="86567" y="15351"/>
                </a:lnTo>
                <a:close/>
                <a:moveTo>
                  <a:pt x="70409" y="12394"/>
                </a:moveTo>
                <a:lnTo>
                  <a:pt x="70409" y="12394"/>
                </a:lnTo>
                <a:cubicBezTo>
                  <a:pt x="70356" y="13469"/>
                  <a:pt x="70275" y="14544"/>
                  <a:pt x="70221" y="15620"/>
                </a:cubicBezTo>
                <a:cubicBezTo>
                  <a:pt x="70140" y="17636"/>
                  <a:pt x="70087" y="19652"/>
                  <a:pt x="70060" y="21668"/>
                </a:cubicBezTo>
                <a:lnTo>
                  <a:pt x="69791" y="21211"/>
                </a:lnTo>
                <a:cubicBezTo>
                  <a:pt x="69899" y="19464"/>
                  <a:pt x="69979" y="17743"/>
                  <a:pt x="69979" y="16023"/>
                </a:cubicBezTo>
                <a:cubicBezTo>
                  <a:pt x="70087" y="14813"/>
                  <a:pt x="70248" y="13603"/>
                  <a:pt x="70409" y="12394"/>
                </a:cubicBezTo>
                <a:close/>
                <a:moveTo>
                  <a:pt x="76037" y="8890"/>
                </a:moveTo>
                <a:cubicBezTo>
                  <a:pt x="76047" y="8943"/>
                  <a:pt x="76061" y="9024"/>
                  <a:pt x="76082" y="9141"/>
                </a:cubicBezTo>
                <a:cubicBezTo>
                  <a:pt x="76189" y="9786"/>
                  <a:pt x="76351" y="10404"/>
                  <a:pt x="76485" y="11049"/>
                </a:cubicBezTo>
                <a:cubicBezTo>
                  <a:pt x="76969" y="14544"/>
                  <a:pt x="77910" y="17985"/>
                  <a:pt x="79281" y="21238"/>
                </a:cubicBezTo>
                <a:cubicBezTo>
                  <a:pt x="79281" y="21265"/>
                  <a:pt x="79281" y="21265"/>
                  <a:pt x="79308" y="21292"/>
                </a:cubicBezTo>
                <a:cubicBezTo>
                  <a:pt x="79254" y="21480"/>
                  <a:pt x="79200" y="21695"/>
                  <a:pt x="79173" y="21910"/>
                </a:cubicBezTo>
                <a:cubicBezTo>
                  <a:pt x="79066" y="21615"/>
                  <a:pt x="78958" y="21319"/>
                  <a:pt x="78878" y="21023"/>
                </a:cubicBezTo>
                <a:cubicBezTo>
                  <a:pt x="78286" y="19007"/>
                  <a:pt x="77668" y="16991"/>
                  <a:pt x="76996" y="14974"/>
                </a:cubicBezTo>
                <a:cubicBezTo>
                  <a:pt x="76781" y="14248"/>
                  <a:pt x="76593" y="13523"/>
                  <a:pt x="76404" y="12797"/>
                </a:cubicBezTo>
                <a:cubicBezTo>
                  <a:pt x="76324" y="12232"/>
                  <a:pt x="76243" y="11695"/>
                  <a:pt x="76189" y="11130"/>
                </a:cubicBezTo>
                <a:cubicBezTo>
                  <a:pt x="76162" y="10565"/>
                  <a:pt x="76162" y="9920"/>
                  <a:pt x="76109" y="9356"/>
                </a:cubicBezTo>
                <a:cubicBezTo>
                  <a:pt x="76096" y="9239"/>
                  <a:pt x="76058" y="9012"/>
                  <a:pt x="76037" y="8890"/>
                </a:cubicBezTo>
                <a:close/>
                <a:moveTo>
                  <a:pt x="71915" y="21104"/>
                </a:moveTo>
                <a:lnTo>
                  <a:pt x="72184" y="21695"/>
                </a:lnTo>
                <a:lnTo>
                  <a:pt x="72103" y="22045"/>
                </a:lnTo>
                <a:lnTo>
                  <a:pt x="71861" y="21749"/>
                </a:lnTo>
                <a:cubicBezTo>
                  <a:pt x="71888" y="21534"/>
                  <a:pt x="71888" y="21319"/>
                  <a:pt x="71915" y="21104"/>
                </a:cubicBezTo>
                <a:close/>
                <a:moveTo>
                  <a:pt x="72910" y="20539"/>
                </a:moveTo>
                <a:lnTo>
                  <a:pt x="73125" y="20943"/>
                </a:lnTo>
                <a:lnTo>
                  <a:pt x="72963" y="22045"/>
                </a:lnTo>
                <a:cubicBezTo>
                  <a:pt x="72856" y="21857"/>
                  <a:pt x="72775" y="21668"/>
                  <a:pt x="72668" y="21507"/>
                </a:cubicBezTo>
                <a:cubicBezTo>
                  <a:pt x="72748" y="21158"/>
                  <a:pt x="72829" y="20862"/>
                  <a:pt x="72910" y="20539"/>
                </a:cubicBezTo>
                <a:close/>
                <a:moveTo>
                  <a:pt x="70974" y="21050"/>
                </a:moveTo>
                <a:lnTo>
                  <a:pt x="71081" y="21131"/>
                </a:lnTo>
                <a:cubicBezTo>
                  <a:pt x="71216" y="21265"/>
                  <a:pt x="71350" y="21400"/>
                  <a:pt x="71485" y="21534"/>
                </a:cubicBezTo>
                <a:cubicBezTo>
                  <a:pt x="71458" y="21776"/>
                  <a:pt x="71431" y="21991"/>
                  <a:pt x="71404" y="22233"/>
                </a:cubicBezTo>
                <a:lnTo>
                  <a:pt x="71243" y="21910"/>
                </a:lnTo>
                <a:cubicBezTo>
                  <a:pt x="71162" y="21722"/>
                  <a:pt x="71055" y="21561"/>
                  <a:pt x="70947" y="21373"/>
                </a:cubicBezTo>
                <a:lnTo>
                  <a:pt x="70974" y="21050"/>
                </a:lnTo>
                <a:close/>
                <a:moveTo>
                  <a:pt x="70517" y="20781"/>
                </a:moveTo>
                <a:lnTo>
                  <a:pt x="70597" y="20996"/>
                </a:lnTo>
                <a:cubicBezTo>
                  <a:pt x="70544" y="21400"/>
                  <a:pt x="70517" y="21830"/>
                  <a:pt x="70463" y="22260"/>
                </a:cubicBezTo>
                <a:lnTo>
                  <a:pt x="70436" y="22233"/>
                </a:lnTo>
                <a:cubicBezTo>
                  <a:pt x="70436" y="22072"/>
                  <a:pt x="70436" y="21910"/>
                  <a:pt x="70436" y="21749"/>
                </a:cubicBezTo>
                <a:cubicBezTo>
                  <a:pt x="70436" y="21427"/>
                  <a:pt x="70490" y="21104"/>
                  <a:pt x="70517" y="20781"/>
                </a:cubicBezTo>
                <a:close/>
                <a:moveTo>
                  <a:pt x="72668" y="22126"/>
                </a:moveTo>
                <a:lnTo>
                  <a:pt x="72668" y="22126"/>
                </a:lnTo>
                <a:cubicBezTo>
                  <a:pt x="72748" y="22260"/>
                  <a:pt x="72829" y="22394"/>
                  <a:pt x="72910" y="22529"/>
                </a:cubicBezTo>
                <a:lnTo>
                  <a:pt x="72910" y="22583"/>
                </a:lnTo>
                <a:cubicBezTo>
                  <a:pt x="72829" y="22421"/>
                  <a:pt x="72748" y="22260"/>
                  <a:pt x="72668" y="22126"/>
                </a:cubicBezTo>
                <a:close/>
                <a:moveTo>
                  <a:pt x="72479" y="22287"/>
                </a:moveTo>
                <a:cubicBezTo>
                  <a:pt x="72516" y="22379"/>
                  <a:pt x="72553" y="22483"/>
                  <a:pt x="72598" y="22583"/>
                </a:cubicBezTo>
                <a:lnTo>
                  <a:pt x="72598" y="22583"/>
                </a:lnTo>
                <a:lnTo>
                  <a:pt x="72452" y="22421"/>
                </a:lnTo>
                <a:cubicBezTo>
                  <a:pt x="72452" y="22367"/>
                  <a:pt x="72479" y="22341"/>
                  <a:pt x="72479" y="22287"/>
                </a:cubicBezTo>
                <a:close/>
                <a:moveTo>
                  <a:pt x="66189" y="20754"/>
                </a:moveTo>
                <a:cubicBezTo>
                  <a:pt x="67049" y="20889"/>
                  <a:pt x="67936" y="21023"/>
                  <a:pt x="68796" y="21131"/>
                </a:cubicBezTo>
                <a:cubicBezTo>
                  <a:pt x="68958" y="21453"/>
                  <a:pt x="69146" y="21749"/>
                  <a:pt x="69280" y="22099"/>
                </a:cubicBezTo>
                <a:lnTo>
                  <a:pt x="69280" y="22636"/>
                </a:lnTo>
                <a:cubicBezTo>
                  <a:pt x="67882" y="21964"/>
                  <a:pt x="66484" y="21319"/>
                  <a:pt x="65033" y="20781"/>
                </a:cubicBezTo>
                <a:cubicBezTo>
                  <a:pt x="65409" y="20781"/>
                  <a:pt x="65785" y="20781"/>
                  <a:pt x="66189" y="20754"/>
                </a:cubicBezTo>
                <a:close/>
                <a:moveTo>
                  <a:pt x="75544" y="16695"/>
                </a:moveTo>
                <a:lnTo>
                  <a:pt x="75544" y="16695"/>
                </a:lnTo>
                <a:cubicBezTo>
                  <a:pt x="75921" y="17179"/>
                  <a:pt x="76270" y="17690"/>
                  <a:pt x="76620" y="18200"/>
                </a:cubicBezTo>
                <a:cubicBezTo>
                  <a:pt x="77211" y="19625"/>
                  <a:pt x="77937" y="20969"/>
                  <a:pt x="78743" y="22260"/>
                </a:cubicBezTo>
                <a:cubicBezTo>
                  <a:pt x="78743" y="22287"/>
                  <a:pt x="78770" y="22314"/>
                  <a:pt x="78770" y="22314"/>
                </a:cubicBezTo>
                <a:cubicBezTo>
                  <a:pt x="78878" y="22583"/>
                  <a:pt x="78932" y="22744"/>
                  <a:pt x="78985" y="22851"/>
                </a:cubicBezTo>
                <a:cubicBezTo>
                  <a:pt x="78985" y="22878"/>
                  <a:pt x="78985" y="22905"/>
                  <a:pt x="78985" y="22932"/>
                </a:cubicBezTo>
                <a:cubicBezTo>
                  <a:pt x="78905" y="22798"/>
                  <a:pt x="78716" y="22475"/>
                  <a:pt x="78448" y="22099"/>
                </a:cubicBezTo>
                <a:cubicBezTo>
                  <a:pt x="78098" y="21534"/>
                  <a:pt x="77749" y="20969"/>
                  <a:pt x="77399" y="20378"/>
                </a:cubicBezTo>
                <a:cubicBezTo>
                  <a:pt x="76727" y="19195"/>
                  <a:pt x="76109" y="17958"/>
                  <a:pt x="75544" y="16695"/>
                </a:cubicBezTo>
                <a:close/>
                <a:moveTo>
                  <a:pt x="61564" y="20405"/>
                </a:moveTo>
                <a:cubicBezTo>
                  <a:pt x="62479" y="20593"/>
                  <a:pt x="63393" y="20728"/>
                  <a:pt x="64334" y="20754"/>
                </a:cubicBezTo>
                <a:cubicBezTo>
                  <a:pt x="65651" y="21211"/>
                  <a:pt x="66914" y="21749"/>
                  <a:pt x="68178" y="22341"/>
                </a:cubicBezTo>
                <a:cubicBezTo>
                  <a:pt x="68554" y="22475"/>
                  <a:pt x="68904" y="22636"/>
                  <a:pt x="69226" y="22851"/>
                </a:cubicBezTo>
                <a:lnTo>
                  <a:pt x="69280" y="22878"/>
                </a:lnTo>
                <a:lnTo>
                  <a:pt x="69280" y="23040"/>
                </a:lnTo>
                <a:cubicBezTo>
                  <a:pt x="69092" y="22986"/>
                  <a:pt x="68796" y="22851"/>
                  <a:pt x="68635" y="22824"/>
                </a:cubicBezTo>
                <a:cubicBezTo>
                  <a:pt x="67586" y="22636"/>
                  <a:pt x="66538" y="22421"/>
                  <a:pt x="65516" y="22125"/>
                </a:cubicBezTo>
                <a:cubicBezTo>
                  <a:pt x="65328" y="22072"/>
                  <a:pt x="65113" y="21991"/>
                  <a:pt x="64925" y="21937"/>
                </a:cubicBezTo>
                <a:cubicBezTo>
                  <a:pt x="63796" y="21427"/>
                  <a:pt x="62667" y="20916"/>
                  <a:pt x="61564" y="20405"/>
                </a:cubicBezTo>
                <a:close/>
                <a:moveTo>
                  <a:pt x="84255" y="16587"/>
                </a:moveTo>
                <a:lnTo>
                  <a:pt x="84013" y="16937"/>
                </a:lnTo>
                <a:cubicBezTo>
                  <a:pt x="82830" y="18039"/>
                  <a:pt x="81620" y="19114"/>
                  <a:pt x="80437" y="20217"/>
                </a:cubicBezTo>
                <a:cubicBezTo>
                  <a:pt x="80276" y="20354"/>
                  <a:pt x="80390" y="20648"/>
                  <a:pt x="80577" y="20648"/>
                </a:cubicBezTo>
                <a:cubicBezTo>
                  <a:pt x="80609" y="20648"/>
                  <a:pt x="80643" y="20640"/>
                  <a:pt x="80679" y="20620"/>
                </a:cubicBezTo>
                <a:cubicBezTo>
                  <a:pt x="81217" y="20324"/>
                  <a:pt x="81701" y="19975"/>
                  <a:pt x="82184" y="19625"/>
                </a:cubicBezTo>
                <a:lnTo>
                  <a:pt x="82184" y="19625"/>
                </a:lnTo>
                <a:cubicBezTo>
                  <a:pt x="81432" y="20754"/>
                  <a:pt x="80706" y="21910"/>
                  <a:pt x="79980" y="23066"/>
                </a:cubicBezTo>
                <a:cubicBezTo>
                  <a:pt x="80061" y="22233"/>
                  <a:pt x="80141" y="21400"/>
                  <a:pt x="80276" y="20566"/>
                </a:cubicBezTo>
                <a:lnTo>
                  <a:pt x="80249" y="20566"/>
                </a:lnTo>
                <a:cubicBezTo>
                  <a:pt x="80330" y="20109"/>
                  <a:pt x="80383" y="19679"/>
                  <a:pt x="80464" y="19222"/>
                </a:cubicBezTo>
                <a:cubicBezTo>
                  <a:pt x="80518" y="19222"/>
                  <a:pt x="80545" y="19195"/>
                  <a:pt x="80571" y="19168"/>
                </a:cubicBezTo>
                <a:cubicBezTo>
                  <a:pt x="81808" y="18335"/>
                  <a:pt x="83045" y="17475"/>
                  <a:pt x="84255" y="16587"/>
                </a:cubicBezTo>
                <a:close/>
                <a:moveTo>
                  <a:pt x="71834" y="21910"/>
                </a:moveTo>
                <a:cubicBezTo>
                  <a:pt x="71915" y="21991"/>
                  <a:pt x="71995" y="22099"/>
                  <a:pt x="72076" y="22179"/>
                </a:cubicBezTo>
                <a:lnTo>
                  <a:pt x="71861" y="23093"/>
                </a:lnTo>
                <a:lnTo>
                  <a:pt x="71754" y="22878"/>
                </a:lnTo>
                <a:lnTo>
                  <a:pt x="71834" y="21910"/>
                </a:lnTo>
                <a:close/>
                <a:moveTo>
                  <a:pt x="75759" y="21480"/>
                </a:moveTo>
                <a:cubicBezTo>
                  <a:pt x="76055" y="22152"/>
                  <a:pt x="76351" y="22878"/>
                  <a:pt x="76620" y="23577"/>
                </a:cubicBezTo>
                <a:cubicBezTo>
                  <a:pt x="76485" y="23362"/>
                  <a:pt x="76351" y="23174"/>
                  <a:pt x="76189" y="22986"/>
                </a:cubicBezTo>
                <a:cubicBezTo>
                  <a:pt x="76136" y="22824"/>
                  <a:pt x="76082" y="22663"/>
                  <a:pt x="76028" y="22502"/>
                </a:cubicBezTo>
                <a:lnTo>
                  <a:pt x="75732" y="21534"/>
                </a:lnTo>
                <a:cubicBezTo>
                  <a:pt x="75732" y="21534"/>
                  <a:pt x="75732" y="21507"/>
                  <a:pt x="75759" y="21480"/>
                </a:cubicBezTo>
                <a:close/>
                <a:moveTo>
                  <a:pt x="70920" y="21668"/>
                </a:moveTo>
                <a:cubicBezTo>
                  <a:pt x="71055" y="21964"/>
                  <a:pt x="71216" y="22287"/>
                  <a:pt x="71377" y="22583"/>
                </a:cubicBezTo>
                <a:cubicBezTo>
                  <a:pt x="71323" y="22932"/>
                  <a:pt x="71296" y="23255"/>
                  <a:pt x="71270" y="23604"/>
                </a:cubicBezTo>
                <a:lnTo>
                  <a:pt x="70813" y="22824"/>
                </a:lnTo>
                <a:lnTo>
                  <a:pt x="70920" y="21668"/>
                </a:lnTo>
                <a:close/>
                <a:moveTo>
                  <a:pt x="76458" y="18926"/>
                </a:moveTo>
                <a:cubicBezTo>
                  <a:pt x="77211" y="20378"/>
                  <a:pt x="78044" y="21749"/>
                  <a:pt x="78932" y="23093"/>
                </a:cubicBezTo>
                <a:lnTo>
                  <a:pt x="78851" y="23604"/>
                </a:lnTo>
                <a:cubicBezTo>
                  <a:pt x="78448" y="23093"/>
                  <a:pt x="78017" y="22609"/>
                  <a:pt x="77910" y="22475"/>
                </a:cubicBezTo>
                <a:cubicBezTo>
                  <a:pt x="77318" y="21668"/>
                  <a:pt x="76754" y="20862"/>
                  <a:pt x="76162" y="20029"/>
                </a:cubicBezTo>
                <a:cubicBezTo>
                  <a:pt x="76270" y="19706"/>
                  <a:pt x="76351" y="19356"/>
                  <a:pt x="76458" y="19007"/>
                </a:cubicBezTo>
                <a:cubicBezTo>
                  <a:pt x="76458" y="18980"/>
                  <a:pt x="76458" y="18953"/>
                  <a:pt x="76458" y="18926"/>
                </a:cubicBezTo>
                <a:close/>
                <a:moveTo>
                  <a:pt x="71727" y="23201"/>
                </a:moveTo>
                <a:lnTo>
                  <a:pt x="71807" y="23362"/>
                </a:lnTo>
                <a:cubicBezTo>
                  <a:pt x="71754" y="23523"/>
                  <a:pt x="71700" y="23685"/>
                  <a:pt x="71673" y="23873"/>
                </a:cubicBezTo>
                <a:lnTo>
                  <a:pt x="71646" y="23873"/>
                </a:lnTo>
                <a:lnTo>
                  <a:pt x="71727" y="23201"/>
                </a:lnTo>
                <a:close/>
                <a:moveTo>
                  <a:pt x="62962" y="21427"/>
                </a:moveTo>
                <a:lnTo>
                  <a:pt x="62962" y="21427"/>
                </a:lnTo>
                <a:cubicBezTo>
                  <a:pt x="63527" y="21668"/>
                  <a:pt x="64118" y="21857"/>
                  <a:pt x="64710" y="22045"/>
                </a:cubicBezTo>
                <a:lnTo>
                  <a:pt x="67586" y="23362"/>
                </a:lnTo>
                <a:cubicBezTo>
                  <a:pt x="67909" y="23523"/>
                  <a:pt x="68312" y="23739"/>
                  <a:pt x="68716" y="23954"/>
                </a:cubicBezTo>
                <a:cubicBezTo>
                  <a:pt x="68527" y="23900"/>
                  <a:pt x="68366" y="23846"/>
                  <a:pt x="68178" y="23792"/>
                </a:cubicBezTo>
                <a:cubicBezTo>
                  <a:pt x="67425" y="23550"/>
                  <a:pt x="66699" y="23282"/>
                  <a:pt x="65973" y="22986"/>
                </a:cubicBezTo>
                <a:cubicBezTo>
                  <a:pt x="64979" y="22448"/>
                  <a:pt x="63984" y="21937"/>
                  <a:pt x="62962" y="21427"/>
                </a:cubicBezTo>
                <a:close/>
                <a:moveTo>
                  <a:pt x="66108" y="22475"/>
                </a:moveTo>
                <a:lnTo>
                  <a:pt x="66108" y="22475"/>
                </a:lnTo>
                <a:cubicBezTo>
                  <a:pt x="67129" y="22744"/>
                  <a:pt x="68178" y="22986"/>
                  <a:pt x="69253" y="23147"/>
                </a:cubicBezTo>
                <a:lnTo>
                  <a:pt x="69253" y="23765"/>
                </a:lnTo>
                <a:cubicBezTo>
                  <a:pt x="69239" y="23866"/>
                  <a:pt x="69317" y="23921"/>
                  <a:pt x="69397" y="23921"/>
                </a:cubicBezTo>
                <a:cubicBezTo>
                  <a:pt x="69466" y="23921"/>
                  <a:pt x="69537" y="23880"/>
                  <a:pt x="69549" y="23792"/>
                </a:cubicBezTo>
                <a:cubicBezTo>
                  <a:pt x="69576" y="23604"/>
                  <a:pt x="69576" y="23416"/>
                  <a:pt x="69603" y="23228"/>
                </a:cubicBezTo>
                <a:cubicBezTo>
                  <a:pt x="69657" y="23389"/>
                  <a:pt x="69683" y="23577"/>
                  <a:pt x="69737" y="23739"/>
                </a:cubicBezTo>
                <a:cubicBezTo>
                  <a:pt x="69756" y="23849"/>
                  <a:pt x="69837" y="23922"/>
                  <a:pt x="69930" y="23922"/>
                </a:cubicBezTo>
                <a:cubicBezTo>
                  <a:pt x="69973" y="23922"/>
                  <a:pt x="70018" y="23907"/>
                  <a:pt x="70060" y="23873"/>
                </a:cubicBezTo>
                <a:lnTo>
                  <a:pt x="70060" y="24169"/>
                </a:lnTo>
                <a:cubicBezTo>
                  <a:pt x="70060" y="24254"/>
                  <a:pt x="70135" y="24307"/>
                  <a:pt x="70211" y="24307"/>
                </a:cubicBezTo>
                <a:cubicBezTo>
                  <a:pt x="70255" y="24307"/>
                  <a:pt x="70299" y="24289"/>
                  <a:pt x="70329" y="24249"/>
                </a:cubicBezTo>
                <a:lnTo>
                  <a:pt x="70329" y="24384"/>
                </a:lnTo>
                <a:lnTo>
                  <a:pt x="66108" y="22475"/>
                </a:lnTo>
                <a:close/>
                <a:moveTo>
                  <a:pt x="80410" y="23739"/>
                </a:moveTo>
                <a:lnTo>
                  <a:pt x="79926" y="24438"/>
                </a:lnTo>
                <a:lnTo>
                  <a:pt x="79926" y="24330"/>
                </a:lnTo>
                <a:cubicBezTo>
                  <a:pt x="80061" y="24142"/>
                  <a:pt x="80222" y="23954"/>
                  <a:pt x="80383" y="23739"/>
                </a:cubicBezTo>
                <a:close/>
                <a:moveTo>
                  <a:pt x="72426" y="22609"/>
                </a:moveTo>
                <a:lnTo>
                  <a:pt x="72829" y="23120"/>
                </a:lnTo>
                <a:lnTo>
                  <a:pt x="72641" y="24464"/>
                </a:lnTo>
                <a:cubicBezTo>
                  <a:pt x="72479" y="24196"/>
                  <a:pt x="72318" y="23927"/>
                  <a:pt x="72157" y="23631"/>
                </a:cubicBezTo>
                <a:cubicBezTo>
                  <a:pt x="72237" y="23308"/>
                  <a:pt x="72318" y="22959"/>
                  <a:pt x="72426" y="22609"/>
                </a:cubicBezTo>
                <a:close/>
                <a:moveTo>
                  <a:pt x="72103" y="23900"/>
                </a:moveTo>
                <a:cubicBezTo>
                  <a:pt x="72237" y="24169"/>
                  <a:pt x="72399" y="24438"/>
                  <a:pt x="72560" y="24706"/>
                </a:cubicBezTo>
                <a:cubicBezTo>
                  <a:pt x="72372" y="24545"/>
                  <a:pt x="72184" y="24384"/>
                  <a:pt x="71995" y="24222"/>
                </a:cubicBezTo>
                <a:lnTo>
                  <a:pt x="72022" y="24196"/>
                </a:lnTo>
                <a:cubicBezTo>
                  <a:pt x="72049" y="24115"/>
                  <a:pt x="72076" y="24007"/>
                  <a:pt x="72103" y="23900"/>
                </a:cubicBezTo>
                <a:close/>
                <a:moveTo>
                  <a:pt x="76539" y="22771"/>
                </a:moveTo>
                <a:cubicBezTo>
                  <a:pt x="76915" y="23443"/>
                  <a:pt x="77292" y="24115"/>
                  <a:pt x="77641" y="24787"/>
                </a:cubicBezTo>
                <a:cubicBezTo>
                  <a:pt x="77670" y="24874"/>
                  <a:pt x="77774" y="25055"/>
                  <a:pt x="77895" y="25249"/>
                </a:cubicBezTo>
                <a:lnTo>
                  <a:pt x="77895" y="25249"/>
                </a:lnTo>
                <a:cubicBezTo>
                  <a:pt x="77615" y="24862"/>
                  <a:pt x="77319" y="24475"/>
                  <a:pt x="77023" y="24088"/>
                </a:cubicBezTo>
                <a:cubicBezTo>
                  <a:pt x="76861" y="23658"/>
                  <a:pt x="76700" y="23201"/>
                  <a:pt x="76539" y="22771"/>
                </a:cubicBezTo>
                <a:close/>
                <a:moveTo>
                  <a:pt x="47375" y="25207"/>
                </a:moveTo>
                <a:cubicBezTo>
                  <a:pt x="47418" y="25207"/>
                  <a:pt x="47461" y="25210"/>
                  <a:pt x="47504" y="25217"/>
                </a:cubicBezTo>
                <a:lnTo>
                  <a:pt x="47343" y="25378"/>
                </a:lnTo>
                <a:cubicBezTo>
                  <a:pt x="47262" y="25325"/>
                  <a:pt x="47155" y="25298"/>
                  <a:pt x="47047" y="25271"/>
                </a:cubicBezTo>
                <a:cubicBezTo>
                  <a:pt x="47146" y="25232"/>
                  <a:pt x="47258" y="25207"/>
                  <a:pt x="47375" y="25207"/>
                </a:cubicBezTo>
                <a:close/>
                <a:moveTo>
                  <a:pt x="71969" y="24384"/>
                </a:moveTo>
                <a:cubicBezTo>
                  <a:pt x="72103" y="24518"/>
                  <a:pt x="72345" y="24733"/>
                  <a:pt x="72560" y="24948"/>
                </a:cubicBezTo>
                <a:cubicBezTo>
                  <a:pt x="72536" y="25092"/>
                  <a:pt x="72512" y="25235"/>
                  <a:pt x="72488" y="25378"/>
                </a:cubicBezTo>
                <a:lnTo>
                  <a:pt x="72488" y="25378"/>
                </a:lnTo>
                <a:lnTo>
                  <a:pt x="72452" y="25325"/>
                </a:lnTo>
                <a:cubicBezTo>
                  <a:pt x="72318" y="25029"/>
                  <a:pt x="72157" y="24733"/>
                  <a:pt x="71969" y="24438"/>
                </a:cubicBezTo>
                <a:lnTo>
                  <a:pt x="71969" y="24384"/>
                </a:lnTo>
                <a:close/>
                <a:moveTo>
                  <a:pt x="76539" y="23819"/>
                </a:moveTo>
                <a:lnTo>
                  <a:pt x="76915" y="24357"/>
                </a:lnTo>
                <a:cubicBezTo>
                  <a:pt x="76996" y="24572"/>
                  <a:pt x="77103" y="25029"/>
                  <a:pt x="77265" y="25567"/>
                </a:cubicBezTo>
                <a:cubicBezTo>
                  <a:pt x="76996" y="24975"/>
                  <a:pt x="76781" y="24384"/>
                  <a:pt x="76539" y="23819"/>
                </a:cubicBezTo>
                <a:close/>
                <a:moveTo>
                  <a:pt x="47854" y="25244"/>
                </a:moveTo>
                <a:cubicBezTo>
                  <a:pt x="48338" y="25298"/>
                  <a:pt x="48902" y="25378"/>
                  <a:pt x="49063" y="25405"/>
                </a:cubicBezTo>
                <a:cubicBezTo>
                  <a:pt x="49440" y="25432"/>
                  <a:pt x="49789" y="25486"/>
                  <a:pt x="50139" y="25513"/>
                </a:cubicBezTo>
                <a:lnTo>
                  <a:pt x="49951" y="25674"/>
                </a:lnTo>
                <a:cubicBezTo>
                  <a:pt x="49305" y="25674"/>
                  <a:pt x="48687" y="25674"/>
                  <a:pt x="48042" y="25701"/>
                </a:cubicBezTo>
                <a:lnTo>
                  <a:pt x="47665" y="25540"/>
                </a:lnTo>
                <a:lnTo>
                  <a:pt x="47827" y="25325"/>
                </a:lnTo>
                <a:cubicBezTo>
                  <a:pt x="47854" y="25298"/>
                  <a:pt x="47854" y="25271"/>
                  <a:pt x="47854" y="25244"/>
                </a:cubicBezTo>
                <a:close/>
                <a:moveTo>
                  <a:pt x="50757" y="25594"/>
                </a:moveTo>
                <a:lnTo>
                  <a:pt x="50945" y="25701"/>
                </a:lnTo>
                <a:lnTo>
                  <a:pt x="50488" y="25701"/>
                </a:lnTo>
                <a:lnTo>
                  <a:pt x="50623" y="25594"/>
                </a:lnTo>
                <a:close/>
                <a:moveTo>
                  <a:pt x="72184" y="25244"/>
                </a:moveTo>
                <a:lnTo>
                  <a:pt x="72452" y="25647"/>
                </a:lnTo>
                <a:lnTo>
                  <a:pt x="72452" y="25701"/>
                </a:lnTo>
                <a:lnTo>
                  <a:pt x="72184" y="25244"/>
                </a:lnTo>
                <a:close/>
                <a:moveTo>
                  <a:pt x="78027" y="25459"/>
                </a:moveTo>
                <a:lnTo>
                  <a:pt x="78027" y="25459"/>
                </a:lnTo>
                <a:cubicBezTo>
                  <a:pt x="78097" y="25568"/>
                  <a:pt x="78165" y="25672"/>
                  <a:pt x="78220" y="25755"/>
                </a:cubicBezTo>
                <a:lnTo>
                  <a:pt x="78220" y="25755"/>
                </a:lnTo>
                <a:cubicBezTo>
                  <a:pt x="78170" y="25681"/>
                  <a:pt x="78103" y="25584"/>
                  <a:pt x="78017" y="25459"/>
                </a:cubicBezTo>
                <a:close/>
                <a:moveTo>
                  <a:pt x="67291" y="23712"/>
                </a:moveTo>
                <a:cubicBezTo>
                  <a:pt x="68285" y="24061"/>
                  <a:pt x="69307" y="24384"/>
                  <a:pt x="70329" y="24653"/>
                </a:cubicBezTo>
                <a:cubicBezTo>
                  <a:pt x="70368" y="24692"/>
                  <a:pt x="70422" y="24717"/>
                  <a:pt x="70469" y="24717"/>
                </a:cubicBezTo>
                <a:cubicBezTo>
                  <a:pt x="70486" y="24717"/>
                  <a:pt x="70502" y="24714"/>
                  <a:pt x="70517" y="24706"/>
                </a:cubicBezTo>
                <a:cubicBezTo>
                  <a:pt x="70705" y="25056"/>
                  <a:pt x="70866" y="25405"/>
                  <a:pt x="71001" y="25755"/>
                </a:cubicBezTo>
                <a:lnTo>
                  <a:pt x="71001" y="25835"/>
                </a:lnTo>
                <a:cubicBezTo>
                  <a:pt x="69791" y="25110"/>
                  <a:pt x="68554" y="24384"/>
                  <a:pt x="67291" y="23712"/>
                </a:cubicBezTo>
                <a:close/>
                <a:moveTo>
                  <a:pt x="76001" y="20566"/>
                </a:moveTo>
                <a:cubicBezTo>
                  <a:pt x="76861" y="21615"/>
                  <a:pt x="77695" y="22690"/>
                  <a:pt x="78528" y="23765"/>
                </a:cubicBezTo>
                <a:cubicBezTo>
                  <a:pt x="78582" y="23792"/>
                  <a:pt x="78663" y="23927"/>
                  <a:pt x="78770" y="24061"/>
                </a:cubicBezTo>
                <a:cubicBezTo>
                  <a:pt x="78663" y="24679"/>
                  <a:pt x="78582" y="25298"/>
                  <a:pt x="78501" y="25916"/>
                </a:cubicBezTo>
                <a:lnTo>
                  <a:pt x="78501" y="25889"/>
                </a:lnTo>
                <a:cubicBezTo>
                  <a:pt x="77614" y="24303"/>
                  <a:pt x="76727" y="22690"/>
                  <a:pt x="75867" y="21077"/>
                </a:cubicBezTo>
                <a:cubicBezTo>
                  <a:pt x="75894" y="20916"/>
                  <a:pt x="75947" y="20728"/>
                  <a:pt x="76001" y="20566"/>
                </a:cubicBezTo>
                <a:close/>
                <a:moveTo>
                  <a:pt x="44251" y="26084"/>
                </a:moveTo>
                <a:lnTo>
                  <a:pt x="44332" y="26104"/>
                </a:lnTo>
                <a:lnTo>
                  <a:pt x="44224" y="26131"/>
                </a:lnTo>
                <a:cubicBezTo>
                  <a:pt x="44224" y="26131"/>
                  <a:pt x="44247" y="26109"/>
                  <a:pt x="44251" y="26084"/>
                </a:cubicBezTo>
                <a:close/>
                <a:moveTo>
                  <a:pt x="81217" y="24115"/>
                </a:moveTo>
                <a:lnTo>
                  <a:pt x="81217" y="24115"/>
                </a:lnTo>
                <a:cubicBezTo>
                  <a:pt x="80760" y="24787"/>
                  <a:pt x="80330" y="25459"/>
                  <a:pt x="79899" y="26131"/>
                </a:cubicBezTo>
                <a:cubicBezTo>
                  <a:pt x="79872" y="25997"/>
                  <a:pt x="79872" y="25889"/>
                  <a:pt x="79872" y="25755"/>
                </a:cubicBezTo>
                <a:lnTo>
                  <a:pt x="79899" y="25755"/>
                </a:lnTo>
                <a:cubicBezTo>
                  <a:pt x="80330" y="25217"/>
                  <a:pt x="80760" y="24653"/>
                  <a:pt x="81217" y="24115"/>
                </a:cubicBezTo>
                <a:close/>
                <a:moveTo>
                  <a:pt x="84819" y="22367"/>
                </a:moveTo>
                <a:lnTo>
                  <a:pt x="84819" y="22367"/>
                </a:lnTo>
                <a:cubicBezTo>
                  <a:pt x="84470" y="22878"/>
                  <a:pt x="84120" y="23362"/>
                  <a:pt x="83771" y="23873"/>
                </a:cubicBezTo>
                <a:cubicBezTo>
                  <a:pt x="83179" y="24626"/>
                  <a:pt x="82615" y="25405"/>
                  <a:pt x="82023" y="26185"/>
                </a:cubicBezTo>
                <a:cubicBezTo>
                  <a:pt x="82184" y="25889"/>
                  <a:pt x="82373" y="25647"/>
                  <a:pt x="82534" y="25378"/>
                </a:cubicBezTo>
                <a:lnTo>
                  <a:pt x="82534" y="25405"/>
                </a:lnTo>
                <a:cubicBezTo>
                  <a:pt x="83233" y="24357"/>
                  <a:pt x="84013" y="23335"/>
                  <a:pt x="84819" y="22367"/>
                </a:cubicBezTo>
                <a:close/>
                <a:moveTo>
                  <a:pt x="84954" y="19733"/>
                </a:moveTo>
                <a:lnTo>
                  <a:pt x="84470" y="20512"/>
                </a:lnTo>
                <a:cubicBezTo>
                  <a:pt x="84470" y="20539"/>
                  <a:pt x="84443" y="20566"/>
                  <a:pt x="84443" y="20566"/>
                </a:cubicBezTo>
                <a:cubicBezTo>
                  <a:pt x="84281" y="20728"/>
                  <a:pt x="84174" y="20916"/>
                  <a:pt x="84066" y="21104"/>
                </a:cubicBezTo>
                <a:cubicBezTo>
                  <a:pt x="83421" y="21991"/>
                  <a:pt x="82830" y="22905"/>
                  <a:pt x="82238" y="23873"/>
                </a:cubicBezTo>
                <a:cubicBezTo>
                  <a:pt x="81512" y="24760"/>
                  <a:pt x="80813" y="25674"/>
                  <a:pt x="80061" y="26561"/>
                </a:cubicBezTo>
                <a:cubicBezTo>
                  <a:pt x="81539" y="24169"/>
                  <a:pt x="83179" y="21884"/>
                  <a:pt x="84954" y="19733"/>
                </a:cubicBezTo>
                <a:close/>
                <a:moveTo>
                  <a:pt x="52988" y="26454"/>
                </a:moveTo>
                <a:lnTo>
                  <a:pt x="53069" y="26481"/>
                </a:lnTo>
                <a:cubicBezTo>
                  <a:pt x="52988" y="26508"/>
                  <a:pt x="52908" y="26561"/>
                  <a:pt x="52827" y="26588"/>
                </a:cubicBezTo>
                <a:lnTo>
                  <a:pt x="52988" y="26454"/>
                </a:lnTo>
                <a:close/>
                <a:moveTo>
                  <a:pt x="45273" y="26319"/>
                </a:moveTo>
                <a:cubicBezTo>
                  <a:pt x="45488" y="26346"/>
                  <a:pt x="45703" y="26373"/>
                  <a:pt x="45945" y="26400"/>
                </a:cubicBezTo>
                <a:lnTo>
                  <a:pt x="43875" y="26642"/>
                </a:lnTo>
                <a:cubicBezTo>
                  <a:pt x="43929" y="26588"/>
                  <a:pt x="43955" y="26534"/>
                  <a:pt x="43982" y="26481"/>
                </a:cubicBezTo>
                <a:cubicBezTo>
                  <a:pt x="44412" y="26427"/>
                  <a:pt x="44843" y="26346"/>
                  <a:pt x="45273" y="26319"/>
                </a:cubicBezTo>
                <a:close/>
                <a:moveTo>
                  <a:pt x="43740" y="26534"/>
                </a:moveTo>
                <a:lnTo>
                  <a:pt x="43740" y="26534"/>
                </a:lnTo>
                <a:cubicBezTo>
                  <a:pt x="43687" y="26561"/>
                  <a:pt x="43687" y="26615"/>
                  <a:pt x="43660" y="26642"/>
                </a:cubicBezTo>
                <a:lnTo>
                  <a:pt x="43687" y="26669"/>
                </a:lnTo>
                <a:lnTo>
                  <a:pt x="43283" y="26696"/>
                </a:lnTo>
                <a:cubicBezTo>
                  <a:pt x="43283" y="26669"/>
                  <a:pt x="43256" y="26642"/>
                  <a:pt x="43230" y="26642"/>
                </a:cubicBezTo>
                <a:lnTo>
                  <a:pt x="43740" y="26534"/>
                </a:lnTo>
                <a:close/>
                <a:moveTo>
                  <a:pt x="46348" y="26642"/>
                </a:moveTo>
                <a:lnTo>
                  <a:pt x="46241" y="26750"/>
                </a:lnTo>
                <a:cubicBezTo>
                  <a:pt x="46026" y="26750"/>
                  <a:pt x="45784" y="26723"/>
                  <a:pt x="45542" y="26723"/>
                </a:cubicBezTo>
                <a:lnTo>
                  <a:pt x="46348" y="26642"/>
                </a:lnTo>
                <a:close/>
                <a:moveTo>
                  <a:pt x="68339" y="25405"/>
                </a:moveTo>
                <a:lnTo>
                  <a:pt x="68339" y="25405"/>
                </a:lnTo>
                <a:cubicBezTo>
                  <a:pt x="69200" y="25674"/>
                  <a:pt x="70087" y="25943"/>
                  <a:pt x="71001" y="26158"/>
                </a:cubicBezTo>
                <a:lnTo>
                  <a:pt x="70974" y="26158"/>
                </a:lnTo>
                <a:cubicBezTo>
                  <a:pt x="70947" y="26373"/>
                  <a:pt x="70920" y="26588"/>
                  <a:pt x="70920" y="26776"/>
                </a:cubicBezTo>
                <a:lnTo>
                  <a:pt x="68339" y="25405"/>
                </a:lnTo>
                <a:close/>
                <a:moveTo>
                  <a:pt x="51779" y="26212"/>
                </a:moveTo>
                <a:lnTo>
                  <a:pt x="52451" y="26293"/>
                </a:lnTo>
                <a:cubicBezTo>
                  <a:pt x="52101" y="26481"/>
                  <a:pt x="51698" y="26669"/>
                  <a:pt x="51322" y="26857"/>
                </a:cubicBezTo>
                <a:lnTo>
                  <a:pt x="51295" y="26857"/>
                </a:lnTo>
                <a:cubicBezTo>
                  <a:pt x="51483" y="26669"/>
                  <a:pt x="51644" y="26454"/>
                  <a:pt x="51779" y="26212"/>
                </a:cubicBezTo>
                <a:close/>
                <a:moveTo>
                  <a:pt x="47397" y="26508"/>
                </a:moveTo>
                <a:cubicBezTo>
                  <a:pt x="47477" y="26521"/>
                  <a:pt x="47558" y="26528"/>
                  <a:pt x="47639" y="26528"/>
                </a:cubicBezTo>
                <a:cubicBezTo>
                  <a:pt x="47719" y="26528"/>
                  <a:pt x="47800" y="26521"/>
                  <a:pt x="47881" y="26508"/>
                </a:cubicBezTo>
                <a:lnTo>
                  <a:pt x="47881" y="26508"/>
                </a:lnTo>
                <a:lnTo>
                  <a:pt x="47477" y="26884"/>
                </a:lnTo>
                <a:cubicBezTo>
                  <a:pt x="47262" y="26857"/>
                  <a:pt x="47047" y="26830"/>
                  <a:pt x="46832" y="26803"/>
                </a:cubicBezTo>
                <a:lnTo>
                  <a:pt x="46993" y="26561"/>
                </a:lnTo>
                <a:lnTo>
                  <a:pt x="47397" y="26508"/>
                </a:lnTo>
                <a:close/>
                <a:moveTo>
                  <a:pt x="48929" y="26481"/>
                </a:moveTo>
                <a:cubicBezTo>
                  <a:pt x="48768" y="26615"/>
                  <a:pt x="48606" y="26750"/>
                  <a:pt x="48418" y="26911"/>
                </a:cubicBezTo>
                <a:lnTo>
                  <a:pt x="48768" y="26481"/>
                </a:lnTo>
                <a:close/>
                <a:moveTo>
                  <a:pt x="96998" y="26239"/>
                </a:moveTo>
                <a:lnTo>
                  <a:pt x="96998" y="26239"/>
                </a:lnTo>
                <a:cubicBezTo>
                  <a:pt x="96567" y="26454"/>
                  <a:pt x="96110" y="26615"/>
                  <a:pt x="95680" y="26803"/>
                </a:cubicBezTo>
                <a:lnTo>
                  <a:pt x="95653" y="26830"/>
                </a:lnTo>
                <a:cubicBezTo>
                  <a:pt x="95519" y="26857"/>
                  <a:pt x="95385" y="26884"/>
                  <a:pt x="95250" y="26938"/>
                </a:cubicBezTo>
                <a:lnTo>
                  <a:pt x="95089" y="26830"/>
                </a:lnTo>
                <a:cubicBezTo>
                  <a:pt x="95707" y="26615"/>
                  <a:pt x="96352" y="26400"/>
                  <a:pt x="96998" y="26239"/>
                </a:cubicBezTo>
                <a:close/>
                <a:moveTo>
                  <a:pt x="54655" y="26615"/>
                </a:moveTo>
                <a:lnTo>
                  <a:pt x="54655" y="26615"/>
                </a:lnTo>
                <a:cubicBezTo>
                  <a:pt x="55112" y="26696"/>
                  <a:pt x="55569" y="26776"/>
                  <a:pt x="56053" y="26884"/>
                </a:cubicBezTo>
                <a:lnTo>
                  <a:pt x="55946" y="26965"/>
                </a:lnTo>
                <a:cubicBezTo>
                  <a:pt x="55516" y="26857"/>
                  <a:pt x="55085" y="26750"/>
                  <a:pt x="54655" y="26615"/>
                </a:cubicBezTo>
                <a:close/>
                <a:moveTo>
                  <a:pt x="104901" y="26319"/>
                </a:moveTo>
                <a:lnTo>
                  <a:pt x="104901" y="26319"/>
                </a:lnTo>
                <a:cubicBezTo>
                  <a:pt x="104794" y="26373"/>
                  <a:pt x="104821" y="26534"/>
                  <a:pt x="104928" y="26588"/>
                </a:cubicBezTo>
                <a:cubicBezTo>
                  <a:pt x="105090" y="26669"/>
                  <a:pt x="105224" y="26723"/>
                  <a:pt x="105359" y="26776"/>
                </a:cubicBezTo>
                <a:cubicBezTo>
                  <a:pt x="105385" y="26803"/>
                  <a:pt x="105385" y="26830"/>
                  <a:pt x="105439" y="26857"/>
                </a:cubicBezTo>
                <a:cubicBezTo>
                  <a:pt x="105654" y="26965"/>
                  <a:pt x="105869" y="27072"/>
                  <a:pt x="106111" y="27153"/>
                </a:cubicBezTo>
                <a:cubicBezTo>
                  <a:pt x="105493" y="26991"/>
                  <a:pt x="104901" y="26884"/>
                  <a:pt x="104283" y="26776"/>
                </a:cubicBezTo>
                <a:cubicBezTo>
                  <a:pt x="104383" y="26751"/>
                  <a:pt x="104437" y="26633"/>
                  <a:pt x="104400" y="26530"/>
                </a:cubicBezTo>
                <a:lnTo>
                  <a:pt x="104400" y="26530"/>
                </a:lnTo>
                <a:cubicBezTo>
                  <a:pt x="104503" y="26476"/>
                  <a:pt x="104581" y="26398"/>
                  <a:pt x="104660" y="26346"/>
                </a:cubicBezTo>
                <a:lnTo>
                  <a:pt x="104901" y="26319"/>
                </a:lnTo>
                <a:close/>
                <a:moveTo>
                  <a:pt x="56779" y="27126"/>
                </a:moveTo>
                <a:lnTo>
                  <a:pt x="56914" y="27207"/>
                </a:lnTo>
                <a:lnTo>
                  <a:pt x="56645" y="27153"/>
                </a:lnTo>
                <a:cubicBezTo>
                  <a:pt x="56698" y="27126"/>
                  <a:pt x="56725" y="27126"/>
                  <a:pt x="56779" y="27126"/>
                </a:cubicBezTo>
                <a:close/>
                <a:moveTo>
                  <a:pt x="71404" y="26696"/>
                </a:moveTo>
                <a:lnTo>
                  <a:pt x="71565" y="26938"/>
                </a:lnTo>
                <a:cubicBezTo>
                  <a:pt x="71592" y="27018"/>
                  <a:pt x="71646" y="27126"/>
                  <a:pt x="71700" y="27207"/>
                </a:cubicBezTo>
                <a:lnTo>
                  <a:pt x="71323" y="27018"/>
                </a:lnTo>
                <a:cubicBezTo>
                  <a:pt x="71350" y="26884"/>
                  <a:pt x="71377" y="26803"/>
                  <a:pt x="71404" y="26696"/>
                </a:cubicBezTo>
                <a:close/>
                <a:moveTo>
                  <a:pt x="99794" y="27180"/>
                </a:moveTo>
                <a:lnTo>
                  <a:pt x="100331" y="27207"/>
                </a:lnTo>
                <a:cubicBezTo>
                  <a:pt x="99962" y="27259"/>
                  <a:pt x="99619" y="27312"/>
                  <a:pt x="99251" y="27339"/>
                </a:cubicBezTo>
                <a:lnTo>
                  <a:pt x="99251" y="27339"/>
                </a:lnTo>
                <a:cubicBezTo>
                  <a:pt x="99173" y="27313"/>
                  <a:pt x="99120" y="27287"/>
                  <a:pt x="99068" y="27260"/>
                </a:cubicBezTo>
                <a:cubicBezTo>
                  <a:pt x="99310" y="27233"/>
                  <a:pt x="99552" y="27207"/>
                  <a:pt x="99794" y="27180"/>
                </a:cubicBezTo>
                <a:close/>
                <a:moveTo>
                  <a:pt x="49977" y="26131"/>
                </a:moveTo>
                <a:cubicBezTo>
                  <a:pt x="50300" y="26131"/>
                  <a:pt x="50650" y="26158"/>
                  <a:pt x="50999" y="26185"/>
                </a:cubicBezTo>
                <a:cubicBezTo>
                  <a:pt x="50892" y="26454"/>
                  <a:pt x="50730" y="26723"/>
                  <a:pt x="50542" y="26991"/>
                </a:cubicBezTo>
                <a:cubicBezTo>
                  <a:pt x="50461" y="27099"/>
                  <a:pt x="50354" y="27233"/>
                  <a:pt x="50219" y="27341"/>
                </a:cubicBezTo>
                <a:cubicBezTo>
                  <a:pt x="49770" y="27235"/>
                  <a:pt x="49296" y="27156"/>
                  <a:pt x="48820" y="27076"/>
                </a:cubicBezTo>
                <a:lnTo>
                  <a:pt x="48820" y="27076"/>
                </a:lnTo>
                <a:cubicBezTo>
                  <a:pt x="49055" y="26869"/>
                  <a:pt x="49314" y="26661"/>
                  <a:pt x="49547" y="26454"/>
                </a:cubicBezTo>
                <a:cubicBezTo>
                  <a:pt x="49709" y="26481"/>
                  <a:pt x="49843" y="26508"/>
                  <a:pt x="50004" y="26508"/>
                </a:cubicBezTo>
                <a:cubicBezTo>
                  <a:pt x="50013" y="26509"/>
                  <a:pt x="50021" y="26509"/>
                  <a:pt x="50029" y="26509"/>
                </a:cubicBezTo>
                <a:cubicBezTo>
                  <a:pt x="50219" y="26509"/>
                  <a:pt x="50211" y="26211"/>
                  <a:pt x="50004" y="26185"/>
                </a:cubicBezTo>
                <a:lnTo>
                  <a:pt x="49924" y="26185"/>
                </a:lnTo>
                <a:lnTo>
                  <a:pt x="49977" y="26131"/>
                </a:lnTo>
                <a:close/>
                <a:moveTo>
                  <a:pt x="77238" y="24841"/>
                </a:moveTo>
                <a:lnTo>
                  <a:pt x="77238" y="24841"/>
                </a:lnTo>
                <a:cubicBezTo>
                  <a:pt x="77641" y="25378"/>
                  <a:pt x="78017" y="25889"/>
                  <a:pt x="78448" y="26400"/>
                </a:cubicBezTo>
                <a:cubicBezTo>
                  <a:pt x="78421" y="26588"/>
                  <a:pt x="78394" y="26776"/>
                  <a:pt x="78367" y="26965"/>
                </a:cubicBezTo>
                <a:lnTo>
                  <a:pt x="78098" y="27341"/>
                </a:lnTo>
                <a:cubicBezTo>
                  <a:pt x="78071" y="27368"/>
                  <a:pt x="78071" y="27395"/>
                  <a:pt x="78071" y="27422"/>
                </a:cubicBezTo>
                <a:lnTo>
                  <a:pt x="77964" y="27260"/>
                </a:lnTo>
                <a:cubicBezTo>
                  <a:pt x="77749" y="26427"/>
                  <a:pt x="77507" y="25647"/>
                  <a:pt x="77238" y="24841"/>
                </a:cubicBezTo>
                <a:close/>
                <a:moveTo>
                  <a:pt x="97912" y="27422"/>
                </a:moveTo>
                <a:lnTo>
                  <a:pt x="97965" y="27449"/>
                </a:lnTo>
                <a:lnTo>
                  <a:pt x="97750" y="27449"/>
                </a:lnTo>
                <a:lnTo>
                  <a:pt x="97912" y="27422"/>
                </a:lnTo>
                <a:close/>
                <a:moveTo>
                  <a:pt x="52048" y="26884"/>
                </a:moveTo>
                <a:lnTo>
                  <a:pt x="52048" y="26884"/>
                </a:lnTo>
                <a:cubicBezTo>
                  <a:pt x="51940" y="26991"/>
                  <a:pt x="51832" y="27099"/>
                  <a:pt x="51698" y="27207"/>
                </a:cubicBezTo>
                <a:cubicBezTo>
                  <a:pt x="51591" y="27287"/>
                  <a:pt x="51429" y="27395"/>
                  <a:pt x="51241" y="27502"/>
                </a:cubicBezTo>
                <a:lnTo>
                  <a:pt x="51214" y="27502"/>
                </a:lnTo>
                <a:lnTo>
                  <a:pt x="50945" y="27449"/>
                </a:lnTo>
                <a:cubicBezTo>
                  <a:pt x="51295" y="27260"/>
                  <a:pt x="51671" y="27072"/>
                  <a:pt x="52048" y="26884"/>
                </a:cubicBezTo>
                <a:close/>
                <a:moveTo>
                  <a:pt x="94766" y="26911"/>
                </a:moveTo>
                <a:lnTo>
                  <a:pt x="94766" y="26938"/>
                </a:lnTo>
                <a:cubicBezTo>
                  <a:pt x="94766" y="26965"/>
                  <a:pt x="94793" y="27018"/>
                  <a:pt x="94820" y="27045"/>
                </a:cubicBezTo>
                <a:lnTo>
                  <a:pt x="94847" y="27045"/>
                </a:lnTo>
                <a:cubicBezTo>
                  <a:pt x="94686" y="27099"/>
                  <a:pt x="94524" y="27180"/>
                  <a:pt x="94363" y="27260"/>
                </a:cubicBezTo>
                <a:cubicBezTo>
                  <a:pt x="93960" y="27395"/>
                  <a:pt x="93530" y="27502"/>
                  <a:pt x="93126" y="27610"/>
                </a:cubicBezTo>
                <a:cubicBezTo>
                  <a:pt x="93395" y="27449"/>
                  <a:pt x="93610" y="27341"/>
                  <a:pt x="93718" y="27287"/>
                </a:cubicBezTo>
                <a:cubicBezTo>
                  <a:pt x="94067" y="27153"/>
                  <a:pt x="94444" y="27045"/>
                  <a:pt x="94766" y="26911"/>
                </a:cubicBezTo>
                <a:close/>
                <a:moveTo>
                  <a:pt x="94968" y="25578"/>
                </a:moveTo>
                <a:cubicBezTo>
                  <a:pt x="94974" y="25578"/>
                  <a:pt x="94897" y="25650"/>
                  <a:pt x="94686" y="25835"/>
                </a:cubicBezTo>
                <a:lnTo>
                  <a:pt x="94686" y="25862"/>
                </a:lnTo>
                <a:cubicBezTo>
                  <a:pt x="94282" y="26212"/>
                  <a:pt x="93906" y="26588"/>
                  <a:pt x="93503" y="26911"/>
                </a:cubicBezTo>
                <a:cubicBezTo>
                  <a:pt x="93314" y="27045"/>
                  <a:pt x="93153" y="27180"/>
                  <a:pt x="92965" y="27314"/>
                </a:cubicBezTo>
                <a:cubicBezTo>
                  <a:pt x="92723" y="27422"/>
                  <a:pt x="92454" y="27529"/>
                  <a:pt x="92185" y="27664"/>
                </a:cubicBezTo>
                <a:lnTo>
                  <a:pt x="94013" y="26346"/>
                </a:lnTo>
                <a:cubicBezTo>
                  <a:pt x="94075" y="26305"/>
                  <a:pt x="94947" y="25578"/>
                  <a:pt x="94968" y="25578"/>
                </a:cubicBezTo>
                <a:close/>
                <a:moveTo>
                  <a:pt x="103100" y="27099"/>
                </a:moveTo>
                <a:cubicBezTo>
                  <a:pt x="103288" y="27260"/>
                  <a:pt x="103504" y="27449"/>
                  <a:pt x="103692" y="27610"/>
                </a:cubicBezTo>
                <a:lnTo>
                  <a:pt x="103719" y="27610"/>
                </a:lnTo>
                <a:cubicBezTo>
                  <a:pt x="103665" y="27637"/>
                  <a:pt x="103611" y="27664"/>
                  <a:pt x="103611" y="27690"/>
                </a:cubicBezTo>
                <a:cubicBezTo>
                  <a:pt x="103235" y="27529"/>
                  <a:pt x="102885" y="27368"/>
                  <a:pt x="102509" y="27233"/>
                </a:cubicBezTo>
                <a:cubicBezTo>
                  <a:pt x="102455" y="27233"/>
                  <a:pt x="102374" y="27260"/>
                  <a:pt x="102347" y="27314"/>
                </a:cubicBezTo>
                <a:lnTo>
                  <a:pt x="102213" y="27287"/>
                </a:lnTo>
                <a:cubicBezTo>
                  <a:pt x="102509" y="27233"/>
                  <a:pt x="102805" y="27153"/>
                  <a:pt x="103100" y="27099"/>
                </a:cubicBezTo>
                <a:close/>
                <a:moveTo>
                  <a:pt x="102156" y="27507"/>
                </a:moveTo>
                <a:cubicBezTo>
                  <a:pt x="102223" y="27507"/>
                  <a:pt x="102330" y="27536"/>
                  <a:pt x="102455" y="27583"/>
                </a:cubicBezTo>
                <a:cubicBezTo>
                  <a:pt x="102406" y="27632"/>
                  <a:pt x="102402" y="27681"/>
                  <a:pt x="102401" y="27730"/>
                </a:cubicBezTo>
                <a:lnTo>
                  <a:pt x="102401" y="27730"/>
                </a:lnTo>
                <a:lnTo>
                  <a:pt x="102079" y="27556"/>
                </a:lnTo>
                <a:cubicBezTo>
                  <a:pt x="102079" y="27522"/>
                  <a:pt x="102107" y="27507"/>
                  <a:pt x="102156" y="27507"/>
                </a:cubicBezTo>
                <a:close/>
                <a:moveTo>
                  <a:pt x="53311" y="26588"/>
                </a:moveTo>
                <a:lnTo>
                  <a:pt x="53472" y="26642"/>
                </a:lnTo>
                <a:cubicBezTo>
                  <a:pt x="53150" y="26991"/>
                  <a:pt x="52854" y="27368"/>
                  <a:pt x="52558" y="27744"/>
                </a:cubicBezTo>
                <a:cubicBezTo>
                  <a:pt x="52343" y="27690"/>
                  <a:pt x="52074" y="27664"/>
                  <a:pt x="51806" y="27610"/>
                </a:cubicBezTo>
                <a:lnTo>
                  <a:pt x="51779" y="27610"/>
                </a:lnTo>
                <a:lnTo>
                  <a:pt x="52101" y="27314"/>
                </a:lnTo>
                <a:cubicBezTo>
                  <a:pt x="52505" y="27045"/>
                  <a:pt x="52908" y="26803"/>
                  <a:pt x="53311" y="26588"/>
                </a:cubicBezTo>
                <a:close/>
                <a:moveTo>
                  <a:pt x="58285" y="27825"/>
                </a:moveTo>
                <a:lnTo>
                  <a:pt x="58392" y="27852"/>
                </a:lnTo>
                <a:lnTo>
                  <a:pt x="58285" y="27852"/>
                </a:lnTo>
                <a:lnTo>
                  <a:pt x="58285" y="27825"/>
                </a:lnTo>
                <a:close/>
                <a:moveTo>
                  <a:pt x="80840" y="26212"/>
                </a:moveTo>
                <a:cubicBezTo>
                  <a:pt x="80501" y="26761"/>
                  <a:pt x="80212" y="27310"/>
                  <a:pt x="79899" y="27858"/>
                </a:cubicBezTo>
                <a:lnTo>
                  <a:pt x="79899" y="27858"/>
                </a:lnTo>
                <a:lnTo>
                  <a:pt x="79899" y="27314"/>
                </a:lnTo>
                <a:cubicBezTo>
                  <a:pt x="80222" y="26965"/>
                  <a:pt x="80545" y="26588"/>
                  <a:pt x="80840" y="26212"/>
                </a:cubicBezTo>
                <a:close/>
                <a:moveTo>
                  <a:pt x="58070" y="27798"/>
                </a:moveTo>
                <a:lnTo>
                  <a:pt x="57989" y="27879"/>
                </a:lnTo>
                <a:lnTo>
                  <a:pt x="57935" y="27879"/>
                </a:lnTo>
                <a:lnTo>
                  <a:pt x="58043" y="27798"/>
                </a:lnTo>
                <a:close/>
                <a:moveTo>
                  <a:pt x="61027" y="27269"/>
                </a:moveTo>
                <a:cubicBezTo>
                  <a:pt x="61242" y="27269"/>
                  <a:pt x="61844" y="27603"/>
                  <a:pt x="62317" y="27879"/>
                </a:cubicBezTo>
                <a:cubicBezTo>
                  <a:pt x="61860" y="27717"/>
                  <a:pt x="61403" y="27583"/>
                  <a:pt x="60973" y="27422"/>
                </a:cubicBezTo>
                <a:cubicBezTo>
                  <a:pt x="60923" y="27314"/>
                  <a:pt x="60949" y="27269"/>
                  <a:pt x="61027" y="27269"/>
                </a:cubicBezTo>
                <a:close/>
                <a:moveTo>
                  <a:pt x="78179" y="27610"/>
                </a:moveTo>
                <a:lnTo>
                  <a:pt x="78179" y="27610"/>
                </a:lnTo>
                <a:cubicBezTo>
                  <a:pt x="78233" y="27637"/>
                  <a:pt x="78286" y="27637"/>
                  <a:pt x="78340" y="27637"/>
                </a:cubicBezTo>
                <a:lnTo>
                  <a:pt x="78313" y="27879"/>
                </a:lnTo>
                <a:lnTo>
                  <a:pt x="78179" y="27610"/>
                </a:lnTo>
                <a:close/>
                <a:moveTo>
                  <a:pt x="53903" y="26776"/>
                </a:moveTo>
                <a:cubicBezTo>
                  <a:pt x="54333" y="26911"/>
                  <a:pt x="54790" y="27045"/>
                  <a:pt x="55274" y="27180"/>
                </a:cubicBezTo>
                <a:cubicBezTo>
                  <a:pt x="55059" y="27287"/>
                  <a:pt x="54870" y="27422"/>
                  <a:pt x="54682" y="27529"/>
                </a:cubicBezTo>
                <a:cubicBezTo>
                  <a:pt x="54360" y="27637"/>
                  <a:pt x="54010" y="27798"/>
                  <a:pt x="53687" y="27906"/>
                </a:cubicBezTo>
                <a:lnTo>
                  <a:pt x="53634" y="27906"/>
                </a:lnTo>
                <a:lnTo>
                  <a:pt x="53446" y="27879"/>
                </a:lnTo>
                <a:cubicBezTo>
                  <a:pt x="53553" y="27717"/>
                  <a:pt x="53661" y="27556"/>
                  <a:pt x="53768" y="27395"/>
                </a:cubicBezTo>
                <a:cubicBezTo>
                  <a:pt x="53825" y="27300"/>
                  <a:pt x="53748" y="27205"/>
                  <a:pt x="53660" y="27205"/>
                </a:cubicBezTo>
                <a:cubicBezTo>
                  <a:pt x="53623" y="27205"/>
                  <a:pt x="53585" y="27221"/>
                  <a:pt x="53553" y="27260"/>
                </a:cubicBezTo>
                <a:cubicBezTo>
                  <a:pt x="53446" y="27449"/>
                  <a:pt x="53311" y="27637"/>
                  <a:pt x="53177" y="27825"/>
                </a:cubicBezTo>
                <a:lnTo>
                  <a:pt x="53015" y="27825"/>
                </a:lnTo>
                <a:cubicBezTo>
                  <a:pt x="53311" y="27475"/>
                  <a:pt x="53607" y="27126"/>
                  <a:pt x="53903" y="26776"/>
                </a:cubicBezTo>
                <a:close/>
                <a:moveTo>
                  <a:pt x="54951" y="27717"/>
                </a:moveTo>
                <a:lnTo>
                  <a:pt x="54951" y="27717"/>
                </a:lnTo>
                <a:cubicBezTo>
                  <a:pt x="54924" y="27798"/>
                  <a:pt x="54897" y="27852"/>
                  <a:pt x="54843" y="27932"/>
                </a:cubicBezTo>
                <a:lnTo>
                  <a:pt x="54817" y="27959"/>
                </a:lnTo>
                <a:lnTo>
                  <a:pt x="54521" y="27959"/>
                </a:lnTo>
                <a:lnTo>
                  <a:pt x="54817" y="27771"/>
                </a:lnTo>
                <a:lnTo>
                  <a:pt x="54951" y="27717"/>
                </a:lnTo>
                <a:close/>
                <a:moveTo>
                  <a:pt x="56430" y="27449"/>
                </a:moveTo>
                <a:cubicBezTo>
                  <a:pt x="56860" y="27556"/>
                  <a:pt x="57290" y="27664"/>
                  <a:pt x="57720" y="27744"/>
                </a:cubicBezTo>
                <a:lnTo>
                  <a:pt x="57505" y="27879"/>
                </a:lnTo>
                <a:cubicBezTo>
                  <a:pt x="57048" y="27906"/>
                  <a:pt x="56618" y="27932"/>
                  <a:pt x="56161" y="27959"/>
                </a:cubicBezTo>
                <a:cubicBezTo>
                  <a:pt x="56241" y="27798"/>
                  <a:pt x="56349" y="27610"/>
                  <a:pt x="56430" y="27449"/>
                </a:cubicBezTo>
                <a:close/>
                <a:moveTo>
                  <a:pt x="62452" y="24142"/>
                </a:moveTo>
                <a:lnTo>
                  <a:pt x="62452" y="24142"/>
                </a:lnTo>
                <a:cubicBezTo>
                  <a:pt x="65597" y="25110"/>
                  <a:pt x="68662" y="26373"/>
                  <a:pt x="71619" y="27879"/>
                </a:cubicBezTo>
                <a:lnTo>
                  <a:pt x="71592" y="27906"/>
                </a:lnTo>
                <a:cubicBezTo>
                  <a:pt x="71592" y="27906"/>
                  <a:pt x="71646" y="27932"/>
                  <a:pt x="71646" y="27959"/>
                </a:cubicBezTo>
                <a:cubicBezTo>
                  <a:pt x="69065" y="26750"/>
                  <a:pt x="66430" y="25647"/>
                  <a:pt x="63742" y="24706"/>
                </a:cubicBezTo>
                <a:lnTo>
                  <a:pt x="62452" y="24142"/>
                </a:lnTo>
                <a:close/>
                <a:moveTo>
                  <a:pt x="56053" y="27368"/>
                </a:moveTo>
                <a:lnTo>
                  <a:pt x="56188" y="27395"/>
                </a:lnTo>
                <a:cubicBezTo>
                  <a:pt x="56107" y="27583"/>
                  <a:pt x="55973" y="27798"/>
                  <a:pt x="55838" y="27959"/>
                </a:cubicBezTo>
                <a:cubicBezTo>
                  <a:pt x="55623" y="27986"/>
                  <a:pt x="55408" y="27986"/>
                  <a:pt x="55166" y="27986"/>
                </a:cubicBezTo>
                <a:cubicBezTo>
                  <a:pt x="55300" y="27825"/>
                  <a:pt x="55462" y="27637"/>
                  <a:pt x="55623" y="27502"/>
                </a:cubicBezTo>
                <a:lnTo>
                  <a:pt x="56053" y="27368"/>
                </a:lnTo>
                <a:close/>
                <a:moveTo>
                  <a:pt x="74791" y="26427"/>
                </a:moveTo>
                <a:cubicBezTo>
                  <a:pt x="75086" y="26967"/>
                  <a:pt x="75403" y="27508"/>
                  <a:pt x="75743" y="28007"/>
                </a:cubicBezTo>
                <a:lnTo>
                  <a:pt x="75743" y="28007"/>
                </a:lnTo>
                <a:cubicBezTo>
                  <a:pt x="75403" y="27624"/>
                  <a:pt x="75046" y="27240"/>
                  <a:pt x="74711" y="26857"/>
                </a:cubicBezTo>
                <a:cubicBezTo>
                  <a:pt x="74738" y="26723"/>
                  <a:pt x="74765" y="26588"/>
                  <a:pt x="74791" y="26427"/>
                </a:cubicBezTo>
                <a:close/>
                <a:moveTo>
                  <a:pt x="53338" y="28040"/>
                </a:moveTo>
                <a:lnTo>
                  <a:pt x="53311" y="28067"/>
                </a:lnTo>
                <a:lnTo>
                  <a:pt x="53311" y="28040"/>
                </a:lnTo>
                <a:close/>
                <a:moveTo>
                  <a:pt x="71915" y="27691"/>
                </a:moveTo>
                <a:lnTo>
                  <a:pt x="72076" y="28013"/>
                </a:lnTo>
                <a:lnTo>
                  <a:pt x="72076" y="28067"/>
                </a:lnTo>
                <a:lnTo>
                  <a:pt x="71888" y="27852"/>
                </a:lnTo>
                <a:cubicBezTo>
                  <a:pt x="71915" y="27798"/>
                  <a:pt x="71942" y="27744"/>
                  <a:pt x="71915" y="27691"/>
                </a:cubicBezTo>
                <a:close/>
                <a:moveTo>
                  <a:pt x="92266" y="28147"/>
                </a:moveTo>
                <a:lnTo>
                  <a:pt x="92132" y="28201"/>
                </a:lnTo>
                <a:lnTo>
                  <a:pt x="92212" y="28147"/>
                </a:lnTo>
                <a:close/>
                <a:moveTo>
                  <a:pt x="75087" y="24706"/>
                </a:moveTo>
                <a:lnTo>
                  <a:pt x="76942" y="28228"/>
                </a:lnTo>
                <a:cubicBezTo>
                  <a:pt x="76270" y="27287"/>
                  <a:pt x="75598" y="26319"/>
                  <a:pt x="74980" y="25325"/>
                </a:cubicBezTo>
                <a:lnTo>
                  <a:pt x="75087" y="24706"/>
                </a:lnTo>
                <a:close/>
                <a:moveTo>
                  <a:pt x="58123" y="28121"/>
                </a:moveTo>
                <a:lnTo>
                  <a:pt x="57854" y="28309"/>
                </a:lnTo>
                <a:lnTo>
                  <a:pt x="58043" y="28121"/>
                </a:lnTo>
                <a:close/>
                <a:moveTo>
                  <a:pt x="40918" y="27233"/>
                </a:moveTo>
                <a:cubicBezTo>
                  <a:pt x="40192" y="27449"/>
                  <a:pt x="39520" y="27744"/>
                  <a:pt x="38874" y="28147"/>
                </a:cubicBezTo>
                <a:lnTo>
                  <a:pt x="38632" y="28174"/>
                </a:lnTo>
                <a:cubicBezTo>
                  <a:pt x="38283" y="28255"/>
                  <a:pt x="37907" y="28336"/>
                  <a:pt x="37557" y="28389"/>
                </a:cubicBezTo>
                <a:cubicBezTo>
                  <a:pt x="38606" y="27932"/>
                  <a:pt x="39681" y="27556"/>
                  <a:pt x="40783" y="27233"/>
                </a:cubicBezTo>
                <a:close/>
                <a:moveTo>
                  <a:pt x="52854" y="27959"/>
                </a:moveTo>
                <a:lnTo>
                  <a:pt x="53042" y="27986"/>
                </a:lnTo>
                <a:cubicBezTo>
                  <a:pt x="52988" y="28094"/>
                  <a:pt x="52935" y="28174"/>
                  <a:pt x="52881" y="28255"/>
                </a:cubicBezTo>
                <a:lnTo>
                  <a:pt x="52424" y="28470"/>
                </a:lnTo>
                <a:cubicBezTo>
                  <a:pt x="52585" y="28309"/>
                  <a:pt x="52720" y="28121"/>
                  <a:pt x="52854" y="27959"/>
                </a:cubicBezTo>
                <a:close/>
                <a:moveTo>
                  <a:pt x="46590" y="27126"/>
                </a:moveTo>
                <a:cubicBezTo>
                  <a:pt x="46751" y="27126"/>
                  <a:pt x="46913" y="27153"/>
                  <a:pt x="47101" y="27180"/>
                </a:cubicBezTo>
                <a:cubicBezTo>
                  <a:pt x="46563" y="27637"/>
                  <a:pt x="46052" y="28121"/>
                  <a:pt x="45568" y="28631"/>
                </a:cubicBezTo>
                <a:lnTo>
                  <a:pt x="45542" y="28658"/>
                </a:lnTo>
                <a:cubicBezTo>
                  <a:pt x="45891" y="28147"/>
                  <a:pt x="46241" y="27637"/>
                  <a:pt x="46590" y="27126"/>
                </a:cubicBezTo>
                <a:close/>
                <a:moveTo>
                  <a:pt x="61941" y="24438"/>
                </a:moveTo>
                <a:cubicBezTo>
                  <a:pt x="62532" y="24626"/>
                  <a:pt x="63097" y="24814"/>
                  <a:pt x="63688" y="25029"/>
                </a:cubicBezTo>
                <a:lnTo>
                  <a:pt x="71969" y="28470"/>
                </a:lnTo>
                <a:cubicBezTo>
                  <a:pt x="71969" y="28524"/>
                  <a:pt x="71942" y="28605"/>
                  <a:pt x="71915" y="28658"/>
                </a:cubicBezTo>
                <a:cubicBezTo>
                  <a:pt x="71243" y="28416"/>
                  <a:pt x="70597" y="28174"/>
                  <a:pt x="69925" y="27959"/>
                </a:cubicBezTo>
                <a:lnTo>
                  <a:pt x="61941" y="24438"/>
                </a:lnTo>
                <a:close/>
                <a:moveTo>
                  <a:pt x="101084" y="27502"/>
                </a:moveTo>
                <a:cubicBezTo>
                  <a:pt x="101487" y="27906"/>
                  <a:pt x="101890" y="28282"/>
                  <a:pt x="102294" y="28685"/>
                </a:cubicBezTo>
                <a:lnTo>
                  <a:pt x="100143" y="27637"/>
                </a:lnTo>
                <a:cubicBezTo>
                  <a:pt x="100466" y="27610"/>
                  <a:pt x="100761" y="27556"/>
                  <a:pt x="101057" y="27502"/>
                </a:cubicBezTo>
                <a:close/>
                <a:moveTo>
                  <a:pt x="38041" y="27879"/>
                </a:moveTo>
                <a:lnTo>
                  <a:pt x="38041" y="27879"/>
                </a:lnTo>
                <a:cubicBezTo>
                  <a:pt x="37503" y="28094"/>
                  <a:pt x="36992" y="28336"/>
                  <a:pt x="36455" y="28551"/>
                </a:cubicBezTo>
                <a:lnTo>
                  <a:pt x="36267" y="28605"/>
                </a:lnTo>
                <a:cubicBezTo>
                  <a:pt x="35899" y="28671"/>
                  <a:pt x="35732" y="28697"/>
                  <a:pt x="35692" y="28697"/>
                </a:cubicBezTo>
                <a:cubicBezTo>
                  <a:pt x="35586" y="28697"/>
                  <a:pt x="36370" y="28514"/>
                  <a:pt x="36643" y="28416"/>
                </a:cubicBezTo>
                <a:cubicBezTo>
                  <a:pt x="37073" y="28282"/>
                  <a:pt x="37557" y="28040"/>
                  <a:pt x="38041" y="27879"/>
                </a:cubicBezTo>
                <a:close/>
                <a:moveTo>
                  <a:pt x="102052" y="27932"/>
                </a:moveTo>
                <a:cubicBezTo>
                  <a:pt x="102267" y="28040"/>
                  <a:pt x="102482" y="28174"/>
                  <a:pt x="102724" y="28309"/>
                </a:cubicBezTo>
                <a:cubicBezTo>
                  <a:pt x="102932" y="28448"/>
                  <a:pt x="103140" y="28606"/>
                  <a:pt x="103349" y="28751"/>
                </a:cubicBezTo>
                <a:lnTo>
                  <a:pt x="103349" y="28751"/>
                </a:lnTo>
                <a:cubicBezTo>
                  <a:pt x="102939" y="28527"/>
                  <a:pt x="102549" y="28281"/>
                  <a:pt x="102159" y="28013"/>
                </a:cubicBezTo>
                <a:lnTo>
                  <a:pt x="102052" y="27932"/>
                </a:lnTo>
                <a:close/>
                <a:moveTo>
                  <a:pt x="61027" y="28443"/>
                </a:moveTo>
                <a:lnTo>
                  <a:pt x="61215" y="28497"/>
                </a:lnTo>
                <a:cubicBezTo>
                  <a:pt x="61000" y="28605"/>
                  <a:pt x="60812" y="28712"/>
                  <a:pt x="60597" y="28820"/>
                </a:cubicBezTo>
                <a:cubicBezTo>
                  <a:pt x="60758" y="28712"/>
                  <a:pt x="60892" y="28551"/>
                  <a:pt x="61027" y="28443"/>
                </a:cubicBezTo>
                <a:close/>
                <a:moveTo>
                  <a:pt x="53419" y="28363"/>
                </a:moveTo>
                <a:lnTo>
                  <a:pt x="53419" y="28363"/>
                </a:lnTo>
                <a:cubicBezTo>
                  <a:pt x="53204" y="28524"/>
                  <a:pt x="52988" y="28685"/>
                  <a:pt x="52773" y="28846"/>
                </a:cubicBezTo>
                <a:lnTo>
                  <a:pt x="52773" y="28820"/>
                </a:lnTo>
                <a:lnTo>
                  <a:pt x="52935" y="28578"/>
                </a:lnTo>
                <a:cubicBezTo>
                  <a:pt x="53096" y="28524"/>
                  <a:pt x="53284" y="28443"/>
                  <a:pt x="53419" y="28363"/>
                </a:cubicBezTo>
                <a:close/>
                <a:moveTo>
                  <a:pt x="109284" y="28443"/>
                </a:moveTo>
                <a:cubicBezTo>
                  <a:pt x="109445" y="28497"/>
                  <a:pt x="109579" y="28551"/>
                  <a:pt x="109741" y="28605"/>
                </a:cubicBezTo>
                <a:cubicBezTo>
                  <a:pt x="109848" y="28685"/>
                  <a:pt x="109929" y="28766"/>
                  <a:pt x="110009" y="28846"/>
                </a:cubicBezTo>
                <a:cubicBezTo>
                  <a:pt x="109902" y="28793"/>
                  <a:pt x="109794" y="28712"/>
                  <a:pt x="109687" y="28658"/>
                </a:cubicBezTo>
                <a:cubicBezTo>
                  <a:pt x="109579" y="28605"/>
                  <a:pt x="109418" y="28524"/>
                  <a:pt x="109284" y="28443"/>
                </a:cubicBezTo>
                <a:close/>
                <a:moveTo>
                  <a:pt x="80652" y="27475"/>
                </a:moveTo>
                <a:lnTo>
                  <a:pt x="80652" y="27475"/>
                </a:lnTo>
                <a:cubicBezTo>
                  <a:pt x="80410" y="27932"/>
                  <a:pt x="80168" y="28389"/>
                  <a:pt x="79926" y="28873"/>
                </a:cubicBezTo>
                <a:lnTo>
                  <a:pt x="79899" y="28900"/>
                </a:lnTo>
                <a:lnTo>
                  <a:pt x="79899" y="28739"/>
                </a:lnTo>
                <a:lnTo>
                  <a:pt x="80652" y="27475"/>
                </a:lnTo>
                <a:close/>
                <a:moveTo>
                  <a:pt x="103745" y="27153"/>
                </a:moveTo>
                <a:lnTo>
                  <a:pt x="105251" y="27475"/>
                </a:lnTo>
                <a:cubicBezTo>
                  <a:pt x="105412" y="27986"/>
                  <a:pt x="105654" y="28497"/>
                  <a:pt x="105923" y="29008"/>
                </a:cubicBezTo>
                <a:lnTo>
                  <a:pt x="105735" y="28873"/>
                </a:lnTo>
                <a:lnTo>
                  <a:pt x="104875" y="27852"/>
                </a:lnTo>
                <a:cubicBezTo>
                  <a:pt x="104843" y="27812"/>
                  <a:pt x="104807" y="27796"/>
                  <a:pt x="104772" y="27796"/>
                </a:cubicBezTo>
                <a:cubicBezTo>
                  <a:pt x="104689" y="27796"/>
                  <a:pt x="104614" y="27891"/>
                  <a:pt x="104633" y="27986"/>
                </a:cubicBezTo>
                <a:lnTo>
                  <a:pt x="103961" y="27395"/>
                </a:lnTo>
                <a:lnTo>
                  <a:pt x="103745" y="27153"/>
                </a:lnTo>
                <a:close/>
                <a:moveTo>
                  <a:pt x="50623" y="27664"/>
                </a:moveTo>
                <a:lnTo>
                  <a:pt x="50892" y="27717"/>
                </a:lnTo>
                <a:cubicBezTo>
                  <a:pt x="50219" y="28121"/>
                  <a:pt x="49547" y="28605"/>
                  <a:pt x="48902" y="29088"/>
                </a:cubicBezTo>
                <a:lnTo>
                  <a:pt x="48875" y="29115"/>
                </a:lnTo>
                <a:cubicBezTo>
                  <a:pt x="49198" y="28766"/>
                  <a:pt x="49574" y="28470"/>
                  <a:pt x="49897" y="28121"/>
                </a:cubicBezTo>
                <a:lnTo>
                  <a:pt x="50085" y="27959"/>
                </a:lnTo>
                <a:cubicBezTo>
                  <a:pt x="50273" y="27852"/>
                  <a:pt x="50434" y="27771"/>
                  <a:pt x="50623" y="27664"/>
                </a:cubicBezTo>
                <a:close/>
                <a:moveTo>
                  <a:pt x="93987" y="28739"/>
                </a:moveTo>
                <a:cubicBezTo>
                  <a:pt x="94255" y="28900"/>
                  <a:pt x="94524" y="29088"/>
                  <a:pt x="94793" y="29250"/>
                </a:cubicBezTo>
                <a:cubicBezTo>
                  <a:pt x="94659" y="29223"/>
                  <a:pt x="94551" y="29196"/>
                  <a:pt x="94444" y="29196"/>
                </a:cubicBezTo>
                <a:lnTo>
                  <a:pt x="93745" y="28846"/>
                </a:lnTo>
                <a:lnTo>
                  <a:pt x="93987" y="28739"/>
                </a:lnTo>
                <a:close/>
                <a:moveTo>
                  <a:pt x="35810" y="28873"/>
                </a:moveTo>
                <a:cubicBezTo>
                  <a:pt x="35460" y="29035"/>
                  <a:pt x="35138" y="29196"/>
                  <a:pt x="34788" y="29384"/>
                </a:cubicBezTo>
                <a:cubicBezTo>
                  <a:pt x="34896" y="29250"/>
                  <a:pt x="34949" y="29115"/>
                  <a:pt x="35030" y="28981"/>
                </a:cubicBezTo>
                <a:cubicBezTo>
                  <a:pt x="35030" y="28954"/>
                  <a:pt x="35030" y="28927"/>
                  <a:pt x="35030" y="28900"/>
                </a:cubicBezTo>
                <a:cubicBezTo>
                  <a:pt x="35057" y="28927"/>
                  <a:pt x="35084" y="28927"/>
                  <a:pt x="35111" y="28927"/>
                </a:cubicBezTo>
                <a:cubicBezTo>
                  <a:pt x="35326" y="28900"/>
                  <a:pt x="35568" y="28873"/>
                  <a:pt x="35810" y="28873"/>
                </a:cubicBezTo>
                <a:close/>
                <a:moveTo>
                  <a:pt x="58957" y="28067"/>
                </a:moveTo>
                <a:cubicBezTo>
                  <a:pt x="59145" y="28094"/>
                  <a:pt x="59387" y="28094"/>
                  <a:pt x="59629" y="28121"/>
                </a:cubicBezTo>
                <a:lnTo>
                  <a:pt x="59629" y="28094"/>
                </a:lnTo>
                <a:cubicBezTo>
                  <a:pt x="59925" y="28094"/>
                  <a:pt x="60193" y="28147"/>
                  <a:pt x="60489" y="28228"/>
                </a:cubicBezTo>
                <a:cubicBezTo>
                  <a:pt x="59978" y="28497"/>
                  <a:pt x="59494" y="28766"/>
                  <a:pt x="59010" y="29035"/>
                </a:cubicBezTo>
                <a:cubicBezTo>
                  <a:pt x="58634" y="29223"/>
                  <a:pt x="58285" y="29411"/>
                  <a:pt x="57935" y="29599"/>
                </a:cubicBezTo>
                <a:cubicBezTo>
                  <a:pt x="58285" y="29115"/>
                  <a:pt x="58607" y="28578"/>
                  <a:pt x="58957" y="28067"/>
                </a:cubicBezTo>
                <a:close/>
                <a:moveTo>
                  <a:pt x="64923" y="27713"/>
                </a:moveTo>
                <a:cubicBezTo>
                  <a:pt x="65201" y="27713"/>
                  <a:pt x="66438" y="28798"/>
                  <a:pt x="66646" y="28954"/>
                </a:cubicBezTo>
                <a:cubicBezTo>
                  <a:pt x="66914" y="29169"/>
                  <a:pt x="67210" y="29384"/>
                  <a:pt x="67479" y="29626"/>
                </a:cubicBezTo>
                <a:cubicBezTo>
                  <a:pt x="67398" y="29599"/>
                  <a:pt x="67291" y="29599"/>
                  <a:pt x="67210" y="29599"/>
                </a:cubicBezTo>
                <a:lnTo>
                  <a:pt x="66538" y="29384"/>
                </a:lnTo>
                <a:cubicBezTo>
                  <a:pt x="66514" y="29372"/>
                  <a:pt x="66491" y="29367"/>
                  <a:pt x="66469" y="29367"/>
                </a:cubicBezTo>
                <a:cubicBezTo>
                  <a:pt x="66390" y="29367"/>
                  <a:pt x="66329" y="29435"/>
                  <a:pt x="66350" y="29519"/>
                </a:cubicBezTo>
                <a:lnTo>
                  <a:pt x="66296" y="29519"/>
                </a:lnTo>
                <a:lnTo>
                  <a:pt x="66269" y="29465"/>
                </a:lnTo>
                <a:cubicBezTo>
                  <a:pt x="66269" y="29399"/>
                  <a:pt x="66234" y="29316"/>
                  <a:pt x="66163" y="29316"/>
                </a:cubicBezTo>
                <a:cubicBezTo>
                  <a:pt x="66146" y="29316"/>
                  <a:pt x="66128" y="29320"/>
                  <a:pt x="66108" y="29330"/>
                </a:cubicBezTo>
                <a:cubicBezTo>
                  <a:pt x="65355" y="28524"/>
                  <a:pt x="64683" y="27798"/>
                  <a:pt x="64898" y="27717"/>
                </a:cubicBezTo>
                <a:cubicBezTo>
                  <a:pt x="64905" y="27715"/>
                  <a:pt x="64914" y="27713"/>
                  <a:pt x="64923" y="27713"/>
                </a:cubicBezTo>
                <a:close/>
                <a:moveTo>
                  <a:pt x="84689" y="23875"/>
                </a:moveTo>
                <a:lnTo>
                  <a:pt x="83341" y="25567"/>
                </a:lnTo>
                <a:lnTo>
                  <a:pt x="79926" y="29814"/>
                </a:lnTo>
                <a:lnTo>
                  <a:pt x="79926" y="29626"/>
                </a:lnTo>
                <a:cubicBezTo>
                  <a:pt x="80168" y="29196"/>
                  <a:pt x="80437" y="28739"/>
                  <a:pt x="80706" y="28282"/>
                </a:cubicBezTo>
                <a:cubicBezTo>
                  <a:pt x="81975" y="26780"/>
                  <a:pt x="83318" y="25303"/>
                  <a:pt x="84689" y="23875"/>
                </a:cubicBezTo>
                <a:close/>
                <a:moveTo>
                  <a:pt x="103046" y="28820"/>
                </a:moveTo>
                <a:cubicBezTo>
                  <a:pt x="103504" y="29088"/>
                  <a:pt x="103961" y="29357"/>
                  <a:pt x="104444" y="29599"/>
                </a:cubicBezTo>
                <a:lnTo>
                  <a:pt x="104740" y="29868"/>
                </a:lnTo>
                <a:lnTo>
                  <a:pt x="103665" y="29357"/>
                </a:lnTo>
                <a:cubicBezTo>
                  <a:pt x="103450" y="29169"/>
                  <a:pt x="103235" y="29008"/>
                  <a:pt x="103046" y="28820"/>
                </a:cubicBezTo>
                <a:close/>
                <a:moveTo>
                  <a:pt x="94417" y="24653"/>
                </a:moveTo>
                <a:cubicBezTo>
                  <a:pt x="95304" y="24653"/>
                  <a:pt x="95626" y="24760"/>
                  <a:pt x="95411" y="25029"/>
                </a:cubicBezTo>
                <a:lnTo>
                  <a:pt x="95385" y="25029"/>
                </a:lnTo>
                <a:lnTo>
                  <a:pt x="90868" y="28309"/>
                </a:lnTo>
                <a:cubicBezTo>
                  <a:pt x="90492" y="28497"/>
                  <a:pt x="90115" y="28685"/>
                  <a:pt x="89766" y="28900"/>
                </a:cubicBezTo>
                <a:cubicBezTo>
                  <a:pt x="89658" y="28954"/>
                  <a:pt x="89658" y="29062"/>
                  <a:pt x="89712" y="29142"/>
                </a:cubicBezTo>
                <a:lnTo>
                  <a:pt x="89578" y="29223"/>
                </a:lnTo>
                <a:cubicBezTo>
                  <a:pt x="89094" y="29465"/>
                  <a:pt x="88610" y="29734"/>
                  <a:pt x="88153" y="30002"/>
                </a:cubicBezTo>
                <a:cubicBezTo>
                  <a:pt x="88905" y="29384"/>
                  <a:pt x="89658" y="28712"/>
                  <a:pt x="90357" y="28040"/>
                </a:cubicBezTo>
                <a:lnTo>
                  <a:pt x="91890" y="26750"/>
                </a:lnTo>
                <a:lnTo>
                  <a:pt x="93395" y="25486"/>
                </a:lnTo>
                <a:lnTo>
                  <a:pt x="94417" y="24653"/>
                </a:lnTo>
                <a:close/>
                <a:moveTo>
                  <a:pt x="63419" y="29357"/>
                </a:moveTo>
                <a:cubicBezTo>
                  <a:pt x="63500" y="29384"/>
                  <a:pt x="63554" y="29411"/>
                  <a:pt x="63635" y="29438"/>
                </a:cubicBezTo>
                <a:cubicBezTo>
                  <a:pt x="63661" y="29438"/>
                  <a:pt x="63715" y="29438"/>
                  <a:pt x="63769" y="29384"/>
                </a:cubicBezTo>
                <a:lnTo>
                  <a:pt x="64065" y="29519"/>
                </a:lnTo>
                <a:cubicBezTo>
                  <a:pt x="64360" y="29653"/>
                  <a:pt x="64683" y="29814"/>
                  <a:pt x="64979" y="29949"/>
                </a:cubicBezTo>
                <a:cubicBezTo>
                  <a:pt x="64871" y="30002"/>
                  <a:pt x="64791" y="30056"/>
                  <a:pt x="64710" y="30110"/>
                </a:cubicBezTo>
                <a:cubicBezTo>
                  <a:pt x="64253" y="29868"/>
                  <a:pt x="63823" y="29626"/>
                  <a:pt x="63419" y="29357"/>
                </a:cubicBezTo>
                <a:close/>
                <a:moveTo>
                  <a:pt x="84013" y="25163"/>
                </a:moveTo>
                <a:lnTo>
                  <a:pt x="84013" y="25163"/>
                </a:lnTo>
                <a:cubicBezTo>
                  <a:pt x="83367" y="26212"/>
                  <a:pt x="82642" y="27207"/>
                  <a:pt x="81889" y="28147"/>
                </a:cubicBezTo>
                <a:lnTo>
                  <a:pt x="81889" y="28174"/>
                </a:lnTo>
                <a:cubicBezTo>
                  <a:pt x="81297" y="28900"/>
                  <a:pt x="80652" y="29492"/>
                  <a:pt x="80007" y="30137"/>
                </a:cubicBezTo>
                <a:lnTo>
                  <a:pt x="79926" y="30218"/>
                </a:lnTo>
                <a:lnTo>
                  <a:pt x="79926" y="30164"/>
                </a:lnTo>
                <a:cubicBezTo>
                  <a:pt x="80061" y="30002"/>
                  <a:pt x="80222" y="29841"/>
                  <a:pt x="80303" y="29734"/>
                </a:cubicBezTo>
                <a:cubicBezTo>
                  <a:pt x="81539" y="28201"/>
                  <a:pt x="82749" y="26696"/>
                  <a:pt x="84013" y="25163"/>
                </a:cubicBezTo>
                <a:close/>
                <a:moveTo>
                  <a:pt x="108423" y="28228"/>
                </a:moveTo>
                <a:cubicBezTo>
                  <a:pt x="108719" y="28363"/>
                  <a:pt x="109042" y="28524"/>
                  <a:pt x="109364" y="28685"/>
                </a:cubicBezTo>
                <a:cubicBezTo>
                  <a:pt x="109552" y="28793"/>
                  <a:pt x="109741" y="28900"/>
                  <a:pt x="109929" y="29035"/>
                </a:cubicBezTo>
                <a:cubicBezTo>
                  <a:pt x="109848" y="29035"/>
                  <a:pt x="109821" y="29115"/>
                  <a:pt x="109821" y="29169"/>
                </a:cubicBezTo>
                <a:lnTo>
                  <a:pt x="109794" y="29169"/>
                </a:lnTo>
                <a:cubicBezTo>
                  <a:pt x="109929" y="29545"/>
                  <a:pt x="110036" y="29895"/>
                  <a:pt x="110171" y="30244"/>
                </a:cubicBezTo>
                <a:cubicBezTo>
                  <a:pt x="109606" y="29545"/>
                  <a:pt x="109015" y="28873"/>
                  <a:pt x="108423" y="28228"/>
                </a:cubicBezTo>
                <a:close/>
                <a:moveTo>
                  <a:pt x="41617" y="27502"/>
                </a:moveTo>
                <a:lnTo>
                  <a:pt x="41617" y="27502"/>
                </a:lnTo>
                <a:cubicBezTo>
                  <a:pt x="41160" y="28013"/>
                  <a:pt x="40702" y="28524"/>
                  <a:pt x="40272" y="29062"/>
                </a:cubicBezTo>
                <a:lnTo>
                  <a:pt x="40676" y="28389"/>
                </a:lnTo>
                <a:cubicBezTo>
                  <a:pt x="40700" y="28317"/>
                  <a:pt x="40638" y="28224"/>
                  <a:pt x="40548" y="28224"/>
                </a:cubicBezTo>
                <a:cubicBezTo>
                  <a:pt x="40537" y="28224"/>
                  <a:pt x="40526" y="28225"/>
                  <a:pt x="40514" y="28228"/>
                </a:cubicBezTo>
                <a:lnTo>
                  <a:pt x="40487" y="28228"/>
                </a:lnTo>
                <a:cubicBezTo>
                  <a:pt x="39708" y="28873"/>
                  <a:pt x="38982" y="29572"/>
                  <a:pt x="38283" y="30298"/>
                </a:cubicBezTo>
                <a:cubicBezTo>
                  <a:pt x="38659" y="29626"/>
                  <a:pt x="39063" y="28954"/>
                  <a:pt x="39439" y="28255"/>
                </a:cubicBezTo>
                <a:cubicBezTo>
                  <a:pt x="39439" y="28255"/>
                  <a:pt x="39439" y="28228"/>
                  <a:pt x="39439" y="28228"/>
                </a:cubicBezTo>
                <a:lnTo>
                  <a:pt x="39600" y="28147"/>
                </a:lnTo>
                <a:cubicBezTo>
                  <a:pt x="40272" y="27959"/>
                  <a:pt x="40944" y="27744"/>
                  <a:pt x="41617" y="27502"/>
                </a:cubicBezTo>
                <a:close/>
                <a:moveTo>
                  <a:pt x="65248" y="30083"/>
                </a:moveTo>
                <a:lnTo>
                  <a:pt x="65328" y="30110"/>
                </a:lnTo>
                <a:lnTo>
                  <a:pt x="65140" y="30298"/>
                </a:lnTo>
                <a:lnTo>
                  <a:pt x="64979" y="30244"/>
                </a:lnTo>
                <a:lnTo>
                  <a:pt x="65248" y="30083"/>
                </a:lnTo>
                <a:close/>
                <a:moveTo>
                  <a:pt x="105602" y="27808"/>
                </a:moveTo>
                <a:cubicBezTo>
                  <a:pt x="105616" y="27808"/>
                  <a:pt x="105649" y="27822"/>
                  <a:pt x="105708" y="27852"/>
                </a:cubicBezTo>
                <a:cubicBezTo>
                  <a:pt x="106353" y="28685"/>
                  <a:pt x="106998" y="29519"/>
                  <a:pt x="107697" y="30325"/>
                </a:cubicBezTo>
                <a:cubicBezTo>
                  <a:pt x="107267" y="29976"/>
                  <a:pt x="106837" y="29680"/>
                  <a:pt x="106434" y="29357"/>
                </a:cubicBezTo>
                <a:cubicBezTo>
                  <a:pt x="106380" y="29304"/>
                  <a:pt x="106326" y="29250"/>
                  <a:pt x="106299" y="29169"/>
                </a:cubicBezTo>
                <a:cubicBezTo>
                  <a:pt x="106111" y="28900"/>
                  <a:pt x="105977" y="28605"/>
                  <a:pt x="105842" y="28282"/>
                </a:cubicBezTo>
                <a:cubicBezTo>
                  <a:pt x="105737" y="27988"/>
                  <a:pt x="105550" y="27808"/>
                  <a:pt x="105602" y="27808"/>
                </a:cubicBezTo>
                <a:close/>
                <a:moveTo>
                  <a:pt x="57102" y="28174"/>
                </a:moveTo>
                <a:lnTo>
                  <a:pt x="57102" y="28174"/>
                </a:lnTo>
                <a:cubicBezTo>
                  <a:pt x="56080" y="28873"/>
                  <a:pt x="55085" y="29599"/>
                  <a:pt x="54118" y="30352"/>
                </a:cubicBezTo>
                <a:cubicBezTo>
                  <a:pt x="54817" y="29707"/>
                  <a:pt x="55462" y="29008"/>
                  <a:pt x="56026" y="28228"/>
                </a:cubicBezTo>
                <a:cubicBezTo>
                  <a:pt x="56376" y="28228"/>
                  <a:pt x="56752" y="28201"/>
                  <a:pt x="57102" y="28174"/>
                </a:cubicBezTo>
                <a:close/>
                <a:moveTo>
                  <a:pt x="91002" y="30164"/>
                </a:moveTo>
                <a:lnTo>
                  <a:pt x="91917" y="30460"/>
                </a:lnTo>
                <a:lnTo>
                  <a:pt x="90976" y="30191"/>
                </a:lnTo>
                <a:lnTo>
                  <a:pt x="91002" y="30164"/>
                </a:lnTo>
                <a:close/>
                <a:moveTo>
                  <a:pt x="78206" y="30244"/>
                </a:moveTo>
                <a:lnTo>
                  <a:pt x="78206" y="30486"/>
                </a:lnTo>
                <a:lnTo>
                  <a:pt x="78071" y="30271"/>
                </a:lnTo>
                <a:lnTo>
                  <a:pt x="78071" y="30271"/>
                </a:lnTo>
                <a:cubicBezTo>
                  <a:pt x="78087" y="30279"/>
                  <a:pt x="78103" y="30282"/>
                  <a:pt x="78118" y="30282"/>
                </a:cubicBezTo>
                <a:cubicBezTo>
                  <a:pt x="78154" y="30282"/>
                  <a:pt x="78187" y="30263"/>
                  <a:pt x="78206" y="30244"/>
                </a:cubicBezTo>
                <a:close/>
                <a:moveTo>
                  <a:pt x="65570" y="30191"/>
                </a:moveTo>
                <a:cubicBezTo>
                  <a:pt x="65893" y="30352"/>
                  <a:pt x="66189" y="30486"/>
                  <a:pt x="66484" y="30648"/>
                </a:cubicBezTo>
                <a:lnTo>
                  <a:pt x="66215" y="30594"/>
                </a:lnTo>
                <a:cubicBezTo>
                  <a:pt x="65947" y="30540"/>
                  <a:pt x="65678" y="30460"/>
                  <a:pt x="65409" y="30379"/>
                </a:cubicBezTo>
                <a:lnTo>
                  <a:pt x="65570" y="30191"/>
                </a:lnTo>
                <a:close/>
                <a:moveTo>
                  <a:pt x="67909" y="28094"/>
                </a:moveTo>
                <a:lnTo>
                  <a:pt x="67909" y="28094"/>
                </a:lnTo>
                <a:cubicBezTo>
                  <a:pt x="69173" y="28524"/>
                  <a:pt x="70463" y="28927"/>
                  <a:pt x="71780" y="29250"/>
                </a:cubicBezTo>
                <a:cubicBezTo>
                  <a:pt x="71754" y="29330"/>
                  <a:pt x="71727" y="29384"/>
                  <a:pt x="71700" y="29465"/>
                </a:cubicBezTo>
                <a:cubicBezTo>
                  <a:pt x="71666" y="29632"/>
                  <a:pt x="71820" y="29758"/>
                  <a:pt x="71960" y="29758"/>
                </a:cubicBezTo>
                <a:cubicBezTo>
                  <a:pt x="72046" y="29758"/>
                  <a:pt x="72126" y="29711"/>
                  <a:pt x="72157" y="29599"/>
                </a:cubicBezTo>
                <a:lnTo>
                  <a:pt x="72157" y="29626"/>
                </a:lnTo>
                <a:lnTo>
                  <a:pt x="72211" y="29384"/>
                </a:lnTo>
                <a:lnTo>
                  <a:pt x="72399" y="29465"/>
                </a:lnTo>
                <a:cubicBezTo>
                  <a:pt x="72426" y="29478"/>
                  <a:pt x="72446" y="29485"/>
                  <a:pt x="72466" y="29485"/>
                </a:cubicBezTo>
                <a:cubicBezTo>
                  <a:pt x="72486" y="29485"/>
                  <a:pt x="72506" y="29478"/>
                  <a:pt x="72533" y="29465"/>
                </a:cubicBezTo>
                <a:lnTo>
                  <a:pt x="72587" y="29492"/>
                </a:lnTo>
                <a:lnTo>
                  <a:pt x="72802" y="29787"/>
                </a:lnTo>
                <a:cubicBezTo>
                  <a:pt x="72775" y="30056"/>
                  <a:pt x="72748" y="30352"/>
                  <a:pt x="72721" y="30648"/>
                </a:cubicBezTo>
                <a:cubicBezTo>
                  <a:pt x="72049" y="30298"/>
                  <a:pt x="71350" y="30002"/>
                  <a:pt x="70678" y="29653"/>
                </a:cubicBezTo>
                <a:cubicBezTo>
                  <a:pt x="69737" y="29169"/>
                  <a:pt x="68823" y="28658"/>
                  <a:pt x="67909" y="28094"/>
                </a:cubicBezTo>
                <a:close/>
                <a:moveTo>
                  <a:pt x="90465" y="30460"/>
                </a:moveTo>
                <a:cubicBezTo>
                  <a:pt x="90572" y="30540"/>
                  <a:pt x="90707" y="30621"/>
                  <a:pt x="90814" y="30701"/>
                </a:cubicBezTo>
                <a:cubicBezTo>
                  <a:pt x="90653" y="30648"/>
                  <a:pt x="90465" y="30621"/>
                  <a:pt x="90303" y="30567"/>
                </a:cubicBezTo>
                <a:cubicBezTo>
                  <a:pt x="90357" y="30540"/>
                  <a:pt x="90411" y="30513"/>
                  <a:pt x="90465" y="30460"/>
                </a:cubicBezTo>
                <a:close/>
                <a:moveTo>
                  <a:pt x="62290" y="29062"/>
                </a:moveTo>
                <a:lnTo>
                  <a:pt x="62505" y="29223"/>
                </a:lnTo>
                <a:cubicBezTo>
                  <a:pt x="62022" y="29734"/>
                  <a:pt x="61511" y="30218"/>
                  <a:pt x="61027" y="30755"/>
                </a:cubicBezTo>
                <a:cubicBezTo>
                  <a:pt x="61484" y="30218"/>
                  <a:pt x="61887" y="29653"/>
                  <a:pt x="62290" y="29062"/>
                </a:cubicBezTo>
                <a:close/>
                <a:moveTo>
                  <a:pt x="67371" y="30029"/>
                </a:moveTo>
                <a:lnTo>
                  <a:pt x="68554" y="30513"/>
                </a:lnTo>
                <a:lnTo>
                  <a:pt x="68662" y="30594"/>
                </a:lnTo>
                <a:cubicBezTo>
                  <a:pt x="68689" y="30648"/>
                  <a:pt x="68742" y="30728"/>
                  <a:pt x="68796" y="30782"/>
                </a:cubicBezTo>
                <a:cubicBezTo>
                  <a:pt x="68393" y="30567"/>
                  <a:pt x="68017" y="30379"/>
                  <a:pt x="67640" y="30164"/>
                </a:cubicBezTo>
                <a:lnTo>
                  <a:pt x="67371" y="30029"/>
                </a:lnTo>
                <a:close/>
                <a:moveTo>
                  <a:pt x="91970" y="29653"/>
                </a:moveTo>
                <a:cubicBezTo>
                  <a:pt x="92589" y="30083"/>
                  <a:pt x="93207" y="30513"/>
                  <a:pt x="93825" y="30943"/>
                </a:cubicBezTo>
                <a:lnTo>
                  <a:pt x="91164" y="30056"/>
                </a:lnTo>
                <a:cubicBezTo>
                  <a:pt x="91433" y="29922"/>
                  <a:pt x="91701" y="29787"/>
                  <a:pt x="91970" y="29653"/>
                </a:cubicBezTo>
                <a:close/>
                <a:moveTo>
                  <a:pt x="69226" y="30782"/>
                </a:moveTo>
                <a:lnTo>
                  <a:pt x="69307" y="30809"/>
                </a:lnTo>
                <a:lnTo>
                  <a:pt x="69441" y="30917"/>
                </a:lnTo>
                <a:cubicBezTo>
                  <a:pt x="69441" y="30943"/>
                  <a:pt x="69415" y="30970"/>
                  <a:pt x="69415" y="30997"/>
                </a:cubicBezTo>
                <a:lnTo>
                  <a:pt x="69280" y="30863"/>
                </a:lnTo>
                <a:lnTo>
                  <a:pt x="69226" y="30782"/>
                </a:lnTo>
                <a:close/>
                <a:moveTo>
                  <a:pt x="96084" y="27986"/>
                </a:moveTo>
                <a:cubicBezTo>
                  <a:pt x="97508" y="29035"/>
                  <a:pt x="98933" y="30029"/>
                  <a:pt x="100385" y="30997"/>
                </a:cubicBezTo>
                <a:cubicBezTo>
                  <a:pt x="99471" y="30567"/>
                  <a:pt x="98503" y="30191"/>
                  <a:pt x="97535" y="29895"/>
                </a:cubicBezTo>
                <a:lnTo>
                  <a:pt x="97535" y="29895"/>
                </a:lnTo>
                <a:lnTo>
                  <a:pt x="97562" y="29922"/>
                </a:lnTo>
                <a:lnTo>
                  <a:pt x="94470" y="28578"/>
                </a:lnTo>
                <a:cubicBezTo>
                  <a:pt x="95008" y="28363"/>
                  <a:pt x="95546" y="28147"/>
                  <a:pt x="96084" y="27986"/>
                </a:cubicBezTo>
                <a:close/>
                <a:moveTo>
                  <a:pt x="74899" y="25835"/>
                </a:moveTo>
                <a:cubicBezTo>
                  <a:pt x="74953" y="25889"/>
                  <a:pt x="75006" y="25943"/>
                  <a:pt x="75033" y="25997"/>
                </a:cubicBezTo>
                <a:cubicBezTo>
                  <a:pt x="75625" y="26884"/>
                  <a:pt x="76243" y="27771"/>
                  <a:pt x="76861" y="28658"/>
                </a:cubicBezTo>
                <a:cubicBezTo>
                  <a:pt x="76888" y="28712"/>
                  <a:pt x="76915" y="28766"/>
                  <a:pt x="76969" y="28793"/>
                </a:cubicBezTo>
                <a:cubicBezTo>
                  <a:pt x="77372" y="29492"/>
                  <a:pt x="77776" y="30191"/>
                  <a:pt x="78179" y="30890"/>
                </a:cubicBezTo>
                <a:lnTo>
                  <a:pt x="78206" y="30863"/>
                </a:lnTo>
                <a:lnTo>
                  <a:pt x="78206" y="30997"/>
                </a:lnTo>
                <a:lnTo>
                  <a:pt x="78206" y="31024"/>
                </a:lnTo>
                <a:cubicBezTo>
                  <a:pt x="78125" y="30917"/>
                  <a:pt x="78017" y="30809"/>
                  <a:pt x="77937" y="30701"/>
                </a:cubicBezTo>
                <a:cubicBezTo>
                  <a:pt x="76808" y="29223"/>
                  <a:pt x="75786" y="27717"/>
                  <a:pt x="74845" y="26131"/>
                </a:cubicBezTo>
                <a:cubicBezTo>
                  <a:pt x="74845" y="26024"/>
                  <a:pt x="74899" y="25943"/>
                  <a:pt x="74899" y="25835"/>
                </a:cubicBezTo>
                <a:close/>
                <a:moveTo>
                  <a:pt x="38390" y="28443"/>
                </a:moveTo>
                <a:lnTo>
                  <a:pt x="38390" y="28443"/>
                </a:lnTo>
                <a:cubicBezTo>
                  <a:pt x="38068" y="28685"/>
                  <a:pt x="37772" y="28954"/>
                  <a:pt x="37503" y="29250"/>
                </a:cubicBezTo>
                <a:cubicBezTo>
                  <a:pt x="36804" y="29814"/>
                  <a:pt x="36078" y="30433"/>
                  <a:pt x="35406" y="31051"/>
                </a:cubicBezTo>
                <a:cubicBezTo>
                  <a:pt x="35836" y="30406"/>
                  <a:pt x="36240" y="29761"/>
                  <a:pt x="36643" y="29088"/>
                </a:cubicBezTo>
                <a:cubicBezTo>
                  <a:pt x="36697" y="28981"/>
                  <a:pt x="36643" y="28846"/>
                  <a:pt x="36535" y="28820"/>
                </a:cubicBezTo>
                <a:lnTo>
                  <a:pt x="36697" y="28739"/>
                </a:lnTo>
                <a:cubicBezTo>
                  <a:pt x="37261" y="28658"/>
                  <a:pt x="37826" y="28551"/>
                  <a:pt x="38390" y="28443"/>
                </a:cubicBezTo>
                <a:close/>
                <a:moveTo>
                  <a:pt x="89739" y="30917"/>
                </a:moveTo>
                <a:lnTo>
                  <a:pt x="90303" y="31239"/>
                </a:lnTo>
                <a:cubicBezTo>
                  <a:pt x="89954" y="31212"/>
                  <a:pt x="89631" y="31212"/>
                  <a:pt x="89309" y="31185"/>
                </a:cubicBezTo>
                <a:lnTo>
                  <a:pt x="89739" y="30917"/>
                </a:lnTo>
                <a:close/>
                <a:moveTo>
                  <a:pt x="105923" y="27610"/>
                </a:moveTo>
                <a:lnTo>
                  <a:pt x="107912" y="28013"/>
                </a:lnTo>
                <a:lnTo>
                  <a:pt x="108101" y="28094"/>
                </a:lnTo>
                <a:cubicBezTo>
                  <a:pt x="108074" y="28121"/>
                  <a:pt x="108074" y="28174"/>
                  <a:pt x="108074" y="28228"/>
                </a:cubicBezTo>
                <a:cubicBezTo>
                  <a:pt x="108450" y="29277"/>
                  <a:pt x="108934" y="30298"/>
                  <a:pt x="109526" y="31266"/>
                </a:cubicBezTo>
                <a:cubicBezTo>
                  <a:pt x="108558" y="30244"/>
                  <a:pt x="107590" y="29277"/>
                  <a:pt x="106595" y="28309"/>
                </a:cubicBezTo>
                <a:lnTo>
                  <a:pt x="105923" y="27610"/>
                </a:lnTo>
                <a:close/>
                <a:moveTo>
                  <a:pt x="90787" y="30298"/>
                </a:moveTo>
                <a:cubicBezTo>
                  <a:pt x="91298" y="30379"/>
                  <a:pt x="92051" y="30755"/>
                  <a:pt x="92508" y="30890"/>
                </a:cubicBezTo>
                <a:lnTo>
                  <a:pt x="93798" y="31266"/>
                </a:lnTo>
                <a:cubicBezTo>
                  <a:pt x="93728" y="31269"/>
                  <a:pt x="93657" y="31271"/>
                  <a:pt x="93586" y="31271"/>
                </a:cubicBezTo>
                <a:cubicBezTo>
                  <a:pt x="93086" y="31271"/>
                  <a:pt x="92572" y="31189"/>
                  <a:pt x="92078" y="31024"/>
                </a:cubicBezTo>
                <a:cubicBezTo>
                  <a:pt x="91782" y="30917"/>
                  <a:pt x="91083" y="30486"/>
                  <a:pt x="90707" y="30325"/>
                </a:cubicBezTo>
                <a:lnTo>
                  <a:pt x="90787" y="30298"/>
                </a:lnTo>
                <a:close/>
                <a:moveTo>
                  <a:pt x="60435" y="28685"/>
                </a:moveTo>
                <a:lnTo>
                  <a:pt x="59629" y="29357"/>
                </a:lnTo>
                <a:lnTo>
                  <a:pt x="59575" y="29411"/>
                </a:lnTo>
                <a:cubicBezTo>
                  <a:pt x="58527" y="30029"/>
                  <a:pt x="57505" y="30675"/>
                  <a:pt x="56537" y="31347"/>
                </a:cubicBezTo>
                <a:cubicBezTo>
                  <a:pt x="56698" y="31185"/>
                  <a:pt x="56833" y="31024"/>
                  <a:pt x="56994" y="30836"/>
                </a:cubicBezTo>
                <a:cubicBezTo>
                  <a:pt x="58150" y="30110"/>
                  <a:pt x="59279" y="29411"/>
                  <a:pt x="60435" y="28685"/>
                </a:cubicBezTo>
                <a:close/>
                <a:moveTo>
                  <a:pt x="42450" y="27233"/>
                </a:moveTo>
                <a:lnTo>
                  <a:pt x="42450" y="27233"/>
                </a:lnTo>
                <a:cubicBezTo>
                  <a:pt x="41885" y="27959"/>
                  <a:pt x="41401" y="28739"/>
                  <a:pt x="40998" y="29545"/>
                </a:cubicBezTo>
                <a:cubicBezTo>
                  <a:pt x="40667" y="30141"/>
                  <a:pt x="40336" y="30737"/>
                  <a:pt x="40020" y="31347"/>
                </a:cubicBezTo>
                <a:lnTo>
                  <a:pt x="40020" y="31347"/>
                </a:lnTo>
                <a:lnTo>
                  <a:pt x="42074" y="27314"/>
                </a:lnTo>
                <a:lnTo>
                  <a:pt x="42127" y="27314"/>
                </a:lnTo>
                <a:lnTo>
                  <a:pt x="42450" y="27233"/>
                </a:lnTo>
                <a:close/>
                <a:moveTo>
                  <a:pt x="58688" y="28094"/>
                </a:moveTo>
                <a:cubicBezTo>
                  <a:pt x="58446" y="28470"/>
                  <a:pt x="57854" y="29304"/>
                  <a:pt x="57424" y="29895"/>
                </a:cubicBezTo>
                <a:cubicBezTo>
                  <a:pt x="56591" y="30352"/>
                  <a:pt x="55784" y="30836"/>
                  <a:pt x="54978" y="31374"/>
                </a:cubicBezTo>
                <a:lnTo>
                  <a:pt x="54978" y="31374"/>
                </a:lnTo>
                <a:cubicBezTo>
                  <a:pt x="55596" y="30675"/>
                  <a:pt x="56241" y="30002"/>
                  <a:pt x="56860" y="29357"/>
                </a:cubicBezTo>
                <a:cubicBezTo>
                  <a:pt x="57344" y="28900"/>
                  <a:pt x="57828" y="28470"/>
                  <a:pt x="58365" y="28094"/>
                </a:cubicBezTo>
                <a:close/>
                <a:moveTo>
                  <a:pt x="90062" y="30701"/>
                </a:moveTo>
                <a:cubicBezTo>
                  <a:pt x="90223" y="30782"/>
                  <a:pt x="90357" y="30836"/>
                  <a:pt x="90519" y="30863"/>
                </a:cubicBezTo>
                <a:cubicBezTo>
                  <a:pt x="91352" y="31078"/>
                  <a:pt x="92185" y="31347"/>
                  <a:pt x="93019" y="31616"/>
                </a:cubicBezTo>
                <a:cubicBezTo>
                  <a:pt x="92293" y="31454"/>
                  <a:pt x="91567" y="31347"/>
                  <a:pt x="90814" y="31293"/>
                </a:cubicBezTo>
                <a:cubicBezTo>
                  <a:pt x="90525" y="31135"/>
                  <a:pt x="90236" y="30977"/>
                  <a:pt x="89971" y="30769"/>
                </a:cubicBezTo>
                <a:lnTo>
                  <a:pt x="89971" y="30769"/>
                </a:lnTo>
                <a:lnTo>
                  <a:pt x="90062" y="30701"/>
                </a:lnTo>
                <a:close/>
                <a:moveTo>
                  <a:pt x="98422" y="27825"/>
                </a:moveTo>
                <a:lnTo>
                  <a:pt x="98422" y="27852"/>
                </a:lnTo>
                <a:cubicBezTo>
                  <a:pt x="98315" y="27879"/>
                  <a:pt x="98261" y="28067"/>
                  <a:pt x="98342" y="28147"/>
                </a:cubicBezTo>
                <a:cubicBezTo>
                  <a:pt x="99713" y="29438"/>
                  <a:pt x="101138" y="30621"/>
                  <a:pt x="102643" y="31723"/>
                </a:cubicBezTo>
                <a:lnTo>
                  <a:pt x="96783" y="27906"/>
                </a:lnTo>
                <a:cubicBezTo>
                  <a:pt x="97347" y="27906"/>
                  <a:pt x="97885" y="27879"/>
                  <a:pt x="98422" y="27825"/>
                </a:cubicBezTo>
                <a:close/>
                <a:moveTo>
                  <a:pt x="74630" y="27126"/>
                </a:moveTo>
                <a:cubicBezTo>
                  <a:pt x="75463" y="28013"/>
                  <a:pt x="76297" y="28954"/>
                  <a:pt x="77050" y="29949"/>
                </a:cubicBezTo>
                <a:lnTo>
                  <a:pt x="77480" y="30486"/>
                </a:lnTo>
                <a:cubicBezTo>
                  <a:pt x="77668" y="30728"/>
                  <a:pt x="77856" y="30970"/>
                  <a:pt x="78044" y="31212"/>
                </a:cubicBezTo>
                <a:cubicBezTo>
                  <a:pt x="77996" y="31284"/>
                  <a:pt x="78034" y="31378"/>
                  <a:pt x="78119" y="31378"/>
                </a:cubicBezTo>
                <a:cubicBezTo>
                  <a:pt x="78130" y="31378"/>
                  <a:pt x="78140" y="31376"/>
                  <a:pt x="78152" y="31374"/>
                </a:cubicBezTo>
                <a:lnTo>
                  <a:pt x="78179" y="31427"/>
                </a:lnTo>
                <a:cubicBezTo>
                  <a:pt x="78204" y="31528"/>
                  <a:pt x="78206" y="31651"/>
                  <a:pt x="78206" y="31777"/>
                </a:cubicBezTo>
                <a:lnTo>
                  <a:pt x="78206" y="31777"/>
                </a:lnTo>
                <a:lnTo>
                  <a:pt x="77856" y="31400"/>
                </a:lnTo>
                <a:cubicBezTo>
                  <a:pt x="76673" y="30164"/>
                  <a:pt x="75571" y="28846"/>
                  <a:pt x="74549" y="27449"/>
                </a:cubicBezTo>
                <a:lnTo>
                  <a:pt x="74630" y="27126"/>
                </a:lnTo>
                <a:close/>
                <a:moveTo>
                  <a:pt x="50972" y="30621"/>
                </a:moveTo>
                <a:lnTo>
                  <a:pt x="50972" y="30621"/>
                </a:lnTo>
                <a:cubicBezTo>
                  <a:pt x="50542" y="31051"/>
                  <a:pt x="50112" y="31454"/>
                  <a:pt x="49682" y="31857"/>
                </a:cubicBezTo>
                <a:cubicBezTo>
                  <a:pt x="49897" y="31642"/>
                  <a:pt x="50112" y="31427"/>
                  <a:pt x="50354" y="31212"/>
                </a:cubicBezTo>
                <a:cubicBezTo>
                  <a:pt x="50542" y="31024"/>
                  <a:pt x="50757" y="30809"/>
                  <a:pt x="50972" y="30621"/>
                </a:cubicBezTo>
                <a:close/>
                <a:moveTo>
                  <a:pt x="62909" y="29545"/>
                </a:moveTo>
                <a:cubicBezTo>
                  <a:pt x="63231" y="29761"/>
                  <a:pt x="63554" y="30002"/>
                  <a:pt x="63903" y="30244"/>
                </a:cubicBezTo>
                <a:cubicBezTo>
                  <a:pt x="64011" y="30298"/>
                  <a:pt x="64092" y="30352"/>
                  <a:pt x="64199" y="30406"/>
                </a:cubicBezTo>
                <a:cubicBezTo>
                  <a:pt x="63366" y="30917"/>
                  <a:pt x="62559" y="31454"/>
                  <a:pt x="61780" y="32019"/>
                </a:cubicBezTo>
                <a:cubicBezTo>
                  <a:pt x="62425" y="31347"/>
                  <a:pt x="63231" y="30433"/>
                  <a:pt x="62828" y="29626"/>
                </a:cubicBezTo>
                <a:lnTo>
                  <a:pt x="62909" y="29545"/>
                </a:lnTo>
                <a:close/>
                <a:moveTo>
                  <a:pt x="72694" y="31616"/>
                </a:moveTo>
                <a:cubicBezTo>
                  <a:pt x="73017" y="31723"/>
                  <a:pt x="73367" y="31831"/>
                  <a:pt x="73743" y="31911"/>
                </a:cubicBezTo>
                <a:lnTo>
                  <a:pt x="73850" y="31938"/>
                </a:lnTo>
                <a:cubicBezTo>
                  <a:pt x="73877" y="32019"/>
                  <a:pt x="73904" y="32099"/>
                  <a:pt x="73958" y="32180"/>
                </a:cubicBezTo>
                <a:cubicBezTo>
                  <a:pt x="73528" y="32019"/>
                  <a:pt x="73098" y="31831"/>
                  <a:pt x="72694" y="31616"/>
                </a:cubicBezTo>
                <a:close/>
                <a:moveTo>
                  <a:pt x="56914" y="30567"/>
                </a:moveTo>
                <a:lnTo>
                  <a:pt x="56860" y="30621"/>
                </a:lnTo>
                <a:lnTo>
                  <a:pt x="54171" y="32288"/>
                </a:lnTo>
                <a:lnTo>
                  <a:pt x="54171" y="32288"/>
                </a:lnTo>
                <a:cubicBezTo>
                  <a:pt x="55059" y="31696"/>
                  <a:pt x="55973" y="31105"/>
                  <a:pt x="56914" y="30567"/>
                </a:cubicBezTo>
                <a:close/>
                <a:moveTo>
                  <a:pt x="65006" y="30755"/>
                </a:moveTo>
                <a:cubicBezTo>
                  <a:pt x="65355" y="30863"/>
                  <a:pt x="65705" y="30970"/>
                  <a:pt x="66054" y="31024"/>
                </a:cubicBezTo>
                <a:cubicBezTo>
                  <a:pt x="65785" y="31185"/>
                  <a:pt x="65490" y="31347"/>
                  <a:pt x="65194" y="31508"/>
                </a:cubicBezTo>
                <a:cubicBezTo>
                  <a:pt x="64549" y="31777"/>
                  <a:pt x="63957" y="32019"/>
                  <a:pt x="63366" y="32315"/>
                </a:cubicBezTo>
                <a:lnTo>
                  <a:pt x="63393" y="32288"/>
                </a:lnTo>
                <a:cubicBezTo>
                  <a:pt x="63930" y="31777"/>
                  <a:pt x="64495" y="31266"/>
                  <a:pt x="65006" y="30755"/>
                </a:cubicBezTo>
                <a:close/>
                <a:moveTo>
                  <a:pt x="102132" y="30137"/>
                </a:moveTo>
                <a:lnTo>
                  <a:pt x="102132" y="30137"/>
                </a:lnTo>
                <a:cubicBezTo>
                  <a:pt x="102939" y="30567"/>
                  <a:pt x="103745" y="30943"/>
                  <a:pt x="104579" y="31320"/>
                </a:cubicBezTo>
                <a:cubicBezTo>
                  <a:pt x="105090" y="31642"/>
                  <a:pt x="105574" y="31992"/>
                  <a:pt x="106057" y="32341"/>
                </a:cubicBezTo>
                <a:cubicBezTo>
                  <a:pt x="105117" y="31965"/>
                  <a:pt x="104176" y="31535"/>
                  <a:pt x="103262" y="31024"/>
                </a:cubicBezTo>
                <a:lnTo>
                  <a:pt x="103262" y="31051"/>
                </a:lnTo>
                <a:lnTo>
                  <a:pt x="102132" y="30137"/>
                </a:lnTo>
                <a:close/>
                <a:moveTo>
                  <a:pt x="88932" y="31427"/>
                </a:moveTo>
                <a:cubicBezTo>
                  <a:pt x="89443" y="31481"/>
                  <a:pt x="90357" y="31535"/>
                  <a:pt x="90922" y="31562"/>
                </a:cubicBezTo>
                <a:cubicBezTo>
                  <a:pt x="91433" y="31857"/>
                  <a:pt x="91970" y="32126"/>
                  <a:pt x="92508" y="32368"/>
                </a:cubicBezTo>
                <a:lnTo>
                  <a:pt x="92239" y="32315"/>
                </a:lnTo>
                <a:cubicBezTo>
                  <a:pt x="91970" y="32261"/>
                  <a:pt x="89631" y="31750"/>
                  <a:pt x="88852" y="31508"/>
                </a:cubicBezTo>
                <a:lnTo>
                  <a:pt x="88932" y="31427"/>
                </a:lnTo>
                <a:close/>
                <a:moveTo>
                  <a:pt x="82319" y="28013"/>
                </a:moveTo>
                <a:lnTo>
                  <a:pt x="82319" y="28013"/>
                </a:lnTo>
                <a:cubicBezTo>
                  <a:pt x="81674" y="29142"/>
                  <a:pt x="81082" y="30271"/>
                  <a:pt x="80491" y="31400"/>
                </a:cubicBezTo>
                <a:lnTo>
                  <a:pt x="80491" y="31427"/>
                </a:lnTo>
                <a:cubicBezTo>
                  <a:pt x="80303" y="31777"/>
                  <a:pt x="80141" y="32126"/>
                  <a:pt x="80007" y="32476"/>
                </a:cubicBezTo>
                <a:cubicBezTo>
                  <a:pt x="80007" y="32261"/>
                  <a:pt x="79980" y="32046"/>
                  <a:pt x="79980" y="31831"/>
                </a:cubicBezTo>
                <a:cubicBezTo>
                  <a:pt x="79953" y="31400"/>
                  <a:pt x="79926" y="30943"/>
                  <a:pt x="79926" y="30486"/>
                </a:cubicBezTo>
                <a:cubicBezTo>
                  <a:pt x="80813" y="29761"/>
                  <a:pt x="81620" y="28927"/>
                  <a:pt x="82319" y="28013"/>
                </a:cubicBezTo>
                <a:close/>
                <a:moveTo>
                  <a:pt x="50166" y="30191"/>
                </a:moveTo>
                <a:lnTo>
                  <a:pt x="50166" y="30191"/>
                </a:lnTo>
                <a:cubicBezTo>
                  <a:pt x="49225" y="31024"/>
                  <a:pt x="48257" y="31804"/>
                  <a:pt x="47235" y="32503"/>
                </a:cubicBezTo>
                <a:cubicBezTo>
                  <a:pt x="48149" y="31669"/>
                  <a:pt x="49117" y="30890"/>
                  <a:pt x="50166" y="30191"/>
                </a:cubicBezTo>
                <a:close/>
                <a:moveTo>
                  <a:pt x="36320" y="28927"/>
                </a:moveTo>
                <a:cubicBezTo>
                  <a:pt x="35218" y="30083"/>
                  <a:pt x="34143" y="31293"/>
                  <a:pt x="33121" y="32556"/>
                </a:cubicBezTo>
                <a:lnTo>
                  <a:pt x="33094" y="32556"/>
                </a:lnTo>
                <a:cubicBezTo>
                  <a:pt x="33605" y="31669"/>
                  <a:pt x="34116" y="30755"/>
                  <a:pt x="34573" y="29814"/>
                </a:cubicBezTo>
                <a:cubicBezTo>
                  <a:pt x="35164" y="29492"/>
                  <a:pt x="35729" y="29196"/>
                  <a:pt x="36320" y="28927"/>
                </a:cubicBezTo>
                <a:close/>
                <a:moveTo>
                  <a:pt x="53634" y="29465"/>
                </a:moveTo>
                <a:lnTo>
                  <a:pt x="53634" y="29465"/>
                </a:lnTo>
                <a:cubicBezTo>
                  <a:pt x="52800" y="30486"/>
                  <a:pt x="51913" y="31454"/>
                  <a:pt x="50972" y="32395"/>
                </a:cubicBezTo>
                <a:lnTo>
                  <a:pt x="50972" y="32368"/>
                </a:lnTo>
                <a:cubicBezTo>
                  <a:pt x="50892" y="32449"/>
                  <a:pt x="50811" y="32530"/>
                  <a:pt x="50730" y="32610"/>
                </a:cubicBezTo>
                <a:cubicBezTo>
                  <a:pt x="51591" y="31589"/>
                  <a:pt x="52478" y="30621"/>
                  <a:pt x="53392" y="29707"/>
                </a:cubicBezTo>
                <a:cubicBezTo>
                  <a:pt x="53472" y="29626"/>
                  <a:pt x="53553" y="29545"/>
                  <a:pt x="53634" y="29465"/>
                </a:cubicBezTo>
                <a:close/>
                <a:moveTo>
                  <a:pt x="94497" y="31454"/>
                </a:moveTo>
                <a:lnTo>
                  <a:pt x="94712" y="31535"/>
                </a:lnTo>
                <a:cubicBezTo>
                  <a:pt x="95304" y="31911"/>
                  <a:pt x="95895" y="32288"/>
                  <a:pt x="96487" y="32637"/>
                </a:cubicBezTo>
                <a:cubicBezTo>
                  <a:pt x="95492" y="32234"/>
                  <a:pt x="94444" y="31857"/>
                  <a:pt x="93422" y="31508"/>
                </a:cubicBezTo>
                <a:lnTo>
                  <a:pt x="93422" y="31508"/>
                </a:lnTo>
                <a:cubicBezTo>
                  <a:pt x="93516" y="31515"/>
                  <a:pt x="93609" y="31519"/>
                  <a:pt x="93703" y="31519"/>
                </a:cubicBezTo>
                <a:cubicBezTo>
                  <a:pt x="93961" y="31519"/>
                  <a:pt x="94222" y="31494"/>
                  <a:pt x="94497" y="31454"/>
                </a:cubicBezTo>
                <a:close/>
                <a:moveTo>
                  <a:pt x="74523" y="27690"/>
                </a:moveTo>
                <a:cubicBezTo>
                  <a:pt x="75652" y="29223"/>
                  <a:pt x="76888" y="30701"/>
                  <a:pt x="78233" y="32046"/>
                </a:cubicBezTo>
                <a:lnTo>
                  <a:pt x="78233" y="32664"/>
                </a:lnTo>
                <a:cubicBezTo>
                  <a:pt x="77130" y="30997"/>
                  <a:pt x="75867" y="29438"/>
                  <a:pt x="74442" y="28040"/>
                </a:cubicBezTo>
                <a:lnTo>
                  <a:pt x="74469" y="28013"/>
                </a:lnTo>
                <a:cubicBezTo>
                  <a:pt x="74469" y="27906"/>
                  <a:pt x="74496" y="27798"/>
                  <a:pt x="74523" y="27690"/>
                </a:cubicBezTo>
                <a:close/>
                <a:moveTo>
                  <a:pt x="86353" y="25784"/>
                </a:moveTo>
                <a:cubicBezTo>
                  <a:pt x="86416" y="25784"/>
                  <a:pt x="86319" y="26036"/>
                  <a:pt x="85921" y="26750"/>
                </a:cubicBezTo>
                <a:cubicBezTo>
                  <a:pt x="85599" y="27314"/>
                  <a:pt x="85222" y="27825"/>
                  <a:pt x="84792" y="28309"/>
                </a:cubicBezTo>
                <a:cubicBezTo>
                  <a:pt x="83609" y="29787"/>
                  <a:pt x="82400" y="31239"/>
                  <a:pt x="81190" y="32691"/>
                </a:cubicBezTo>
                <a:cubicBezTo>
                  <a:pt x="81620" y="31965"/>
                  <a:pt x="82104" y="31239"/>
                  <a:pt x="82588" y="30540"/>
                </a:cubicBezTo>
                <a:lnTo>
                  <a:pt x="82588" y="30540"/>
                </a:lnTo>
                <a:lnTo>
                  <a:pt x="82561" y="30567"/>
                </a:lnTo>
                <a:cubicBezTo>
                  <a:pt x="83394" y="29384"/>
                  <a:pt x="84255" y="28228"/>
                  <a:pt x="85196" y="27126"/>
                </a:cubicBezTo>
                <a:cubicBezTo>
                  <a:pt x="85481" y="26769"/>
                  <a:pt x="86229" y="25784"/>
                  <a:pt x="86353" y="25784"/>
                </a:cubicBezTo>
                <a:close/>
                <a:moveTo>
                  <a:pt x="103020" y="31427"/>
                </a:moveTo>
                <a:lnTo>
                  <a:pt x="103423" y="31642"/>
                </a:lnTo>
                <a:lnTo>
                  <a:pt x="104713" y="32691"/>
                </a:lnTo>
                <a:cubicBezTo>
                  <a:pt x="104337" y="32422"/>
                  <a:pt x="103987" y="32180"/>
                  <a:pt x="103638" y="31938"/>
                </a:cubicBezTo>
                <a:lnTo>
                  <a:pt x="103638" y="31965"/>
                </a:lnTo>
                <a:lnTo>
                  <a:pt x="103020" y="31427"/>
                </a:lnTo>
                <a:close/>
                <a:moveTo>
                  <a:pt x="58392" y="30379"/>
                </a:moveTo>
                <a:lnTo>
                  <a:pt x="58392" y="30379"/>
                </a:lnTo>
                <a:cubicBezTo>
                  <a:pt x="57639" y="30997"/>
                  <a:pt x="56860" y="31589"/>
                  <a:pt x="56080" y="32153"/>
                </a:cubicBezTo>
                <a:cubicBezTo>
                  <a:pt x="55784" y="32341"/>
                  <a:pt x="55516" y="32530"/>
                  <a:pt x="55220" y="32718"/>
                </a:cubicBezTo>
                <a:lnTo>
                  <a:pt x="55731" y="32234"/>
                </a:lnTo>
                <a:cubicBezTo>
                  <a:pt x="56510" y="31642"/>
                  <a:pt x="57290" y="31078"/>
                  <a:pt x="58123" y="30540"/>
                </a:cubicBezTo>
                <a:lnTo>
                  <a:pt x="58392" y="30379"/>
                </a:lnTo>
                <a:close/>
                <a:moveTo>
                  <a:pt x="73904" y="32745"/>
                </a:moveTo>
                <a:lnTo>
                  <a:pt x="74254" y="32825"/>
                </a:lnTo>
                <a:cubicBezTo>
                  <a:pt x="74254" y="32841"/>
                  <a:pt x="74244" y="32857"/>
                  <a:pt x="74237" y="32873"/>
                </a:cubicBezTo>
                <a:lnTo>
                  <a:pt x="74237" y="32873"/>
                </a:lnTo>
                <a:lnTo>
                  <a:pt x="73904" y="32745"/>
                </a:lnTo>
                <a:close/>
                <a:moveTo>
                  <a:pt x="97992" y="30782"/>
                </a:moveTo>
                <a:cubicBezTo>
                  <a:pt x="98422" y="30917"/>
                  <a:pt x="98879" y="31078"/>
                  <a:pt x="99336" y="31239"/>
                </a:cubicBezTo>
                <a:cubicBezTo>
                  <a:pt x="100519" y="31669"/>
                  <a:pt x="101675" y="32207"/>
                  <a:pt x="102724" y="32879"/>
                </a:cubicBezTo>
                <a:cubicBezTo>
                  <a:pt x="101299" y="32234"/>
                  <a:pt x="99901" y="31642"/>
                  <a:pt x="98449" y="31051"/>
                </a:cubicBezTo>
                <a:lnTo>
                  <a:pt x="98449" y="31078"/>
                </a:lnTo>
                <a:lnTo>
                  <a:pt x="97992" y="30782"/>
                </a:lnTo>
                <a:close/>
                <a:moveTo>
                  <a:pt x="69200" y="32153"/>
                </a:moveTo>
                <a:cubicBezTo>
                  <a:pt x="69303" y="32257"/>
                  <a:pt x="69456" y="32335"/>
                  <a:pt x="69587" y="32436"/>
                </a:cubicBezTo>
                <a:lnTo>
                  <a:pt x="69587" y="32436"/>
                </a:lnTo>
                <a:cubicBezTo>
                  <a:pt x="69198" y="32570"/>
                  <a:pt x="68810" y="32752"/>
                  <a:pt x="68447" y="32960"/>
                </a:cubicBezTo>
                <a:lnTo>
                  <a:pt x="69200" y="32153"/>
                </a:lnTo>
                <a:close/>
                <a:moveTo>
                  <a:pt x="74657" y="28497"/>
                </a:moveTo>
                <a:lnTo>
                  <a:pt x="74657" y="28497"/>
                </a:lnTo>
                <a:cubicBezTo>
                  <a:pt x="74845" y="28685"/>
                  <a:pt x="75033" y="28900"/>
                  <a:pt x="75248" y="29115"/>
                </a:cubicBezTo>
                <a:cubicBezTo>
                  <a:pt x="75894" y="29814"/>
                  <a:pt x="76485" y="30540"/>
                  <a:pt x="77050" y="31293"/>
                </a:cubicBezTo>
                <a:cubicBezTo>
                  <a:pt x="77211" y="31508"/>
                  <a:pt x="78017" y="32610"/>
                  <a:pt x="78259" y="32987"/>
                </a:cubicBezTo>
                <a:lnTo>
                  <a:pt x="77991" y="32610"/>
                </a:lnTo>
                <a:cubicBezTo>
                  <a:pt x="76915" y="31212"/>
                  <a:pt x="75732" y="29895"/>
                  <a:pt x="74657" y="28497"/>
                </a:cubicBezTo>
                <a:close/>
                <a:moveTo>
                  <a:pt x="62505" y="30110"/>
                </a:moveTo>
                <a:lnTo>
                  <a:pt x="62505" y="30110"/>
                </a:lnTo>
                <a:cubicBezTo>
                  <a:pt x="62694" y="30809"/>
                  <a:pt x="60839" y="32637"/>
                  <a:pt x="60543" y="32933"/>
                </a:cubicBezTo>
                <a:lnTo>
                  <a:pt x="60570" y="32906"/>
                </a:lnTo>
                <a:lnTo>
                  <a:pt x="60570" y="32906"/>
                </a:lnTo>
                <a:cubicBezTo>
                  <a:pt x="60489" y="32960"/>
                  <a:pt x="60435" y="33013"/>
                  <a:pt x="60355" y="33094"/>
                </a:cubicBezTo>
                <a:cubicBezTo>
                  <a:pt x="61107" y="32126"/>
                  <a:pt x="61833" y="31132"/>
                  <a:pt x="62505" y="30110"/>
                </a:cubicBezTo>
                <a:close/>
                <a:moveTo>
                  <a:pt x="70463" y="32960"/>
                </a:moveTo>
                <a:lnTo>
                  <a:pt x="70544" y="33013"/>
                </a:lnTo>
                <a:lnTo>
                  <a:pt x="70329" y="33175"/>
                </a:lnTo>
                <a:lnTo>
                  <a:pt x="70221" y="33175"/>
                </a:lnTo>
                <a:lnTo>
                  <a:pt x="70463" y="32960"/>
                </a:lnTo>
                <a:close/>
                <a:moveTo>
                  <a:pt x="91540" y="31642"/>
                </a:moveTo>
                <a:lnTo>
                  <a:pt x="91540" y="31642"/>
                </a:lnTo>
                <a:cubicBezTo>
                  <a:pt x="93422" y="31884"/>
                  <a:pt x="95250" y="32395"/>
                  <a:pt x="96971" y="33175"/>
                </a:cubicBezTo>
                <a:cubicBezTo>
                  <a:pt x="95788" y="32987"/>
                  <a:pt x="94605" y="32798"/>
                  <a:pt x="93449" y="32556"/>
                </a:cubicBezTo>
                <a:cubicBezTo>
                  <a:pt x="92804" y="32261"/>
                  <a:pt x="92158" y="31965"/>
                  <a:pt x="91540" y="31642"/>
                </a:cubicBezTo>
                <a:close/>
                <a:moveTo>
                  <a:pt x="87319" y="32664"/>
                </a:moveTo>
                <a:lnTo>
                  <a:pt x="88180" y="33202"/>
                </a:lnTo>
                <a:lnTo>
                  <a:pt x="88180" y="33202"/>
                </a:lnTo>
                <a:lnTo>
                  <a:pt x="87212" y="32745"/>
                </a:lnTo>
                <a:lnTo>
                  <a:pt x="87319" y="32664"/>
                </a:lnTo>
                <a:close/>
                <a:moveTo>
                  <a:pt x="106353" y="28416"/>
                </a:moveTo>
                <a:lnTo>
                  <a:pt x="106353" y="28416"/>
                </a:lnTo>
                <a:cubicBezTo>
                  <a:pt x="106783" y="29008"/>
                  <a:pt x="107267" y="29545"/>
                  <a:pt x="107832" y="30002"/>
                </a:cubicBezTo>
                <a:cubicBezTo>
                  <a:pt x="108880" y="31105"/>
                  <a:pt x="109875" y="32261"/>
                  <a:pt x="110870" y="33417"/>
                </a:cubicBezTo>
                <a:cubicBezTo>
                  <a:pt x="110682" y="33229"/>
                  <a:pt x="110520" y="33067"/>
                  <a:pt x="110359" y="32879"/>
                </a:cubicBezTo>
                <a:lnTo>
                  <a:pt x="110359" y="32933"/>
                </a:lnTo>
                <a:cubicBezTo>
                  <a:pt x="109929" y="32368"/>
                  <a:pt x="109445" y="31857"/>
                  <a:pt x="108934" y="31400"/>
                </a:cubicBezTo>
                <a:cubicBezTo>
                  <a:pt x="108638" y="31051"/>
                  <a:pt x="108316" y="30701"/>
                  <a:pt x="108020" y="30352"/>
                </a:cubicBezTo>
                <a:cubicBezTo>
                  <a:pt x="107617" y="29868"/>
                  <a:pt x="106756" y="29088"/>
                  <a:pt x="106353" y="28416"/>
                </a:cubicBezTo>
                <a:close/>
                <a:moveTo>
                  <a:pt x="63742" y="32368"/>
                </a:moveTo>
                <a:cubicBezTo>
                  <a:pt x="63178" y="32691"/>
                  <a:pt x="62613" y="33067"/>
                  <a:pt x="62075" y="33444"/>
                </a:cubicBezTo>
                <a:cubicBezTo>
                  <a:pt x="62263" y="33282"/>
                  <a:pt x="62479" y="33094"/>
                  <a:pt x="62694" y="32879"/>
                </a:cubicBezTo>
                <a:lnTo>
                  <a:pt x="62720" y="32852"/>
                </a:lnTo>
                <a:lnTo>
                  <a:pt x="63070" y="32664"/>
                </a:lnTo>
                <a:cubicBezTo>
                  <a:pt x="63204" y="32610"/>
                  <a:pt x="63446" y="32503"/>
                  <a:pt x="63742" y="32368"/>
                </a:cubicBezTo>
                <a:close/>
                <a:moveTo>
                  <a:pt x="50838" y="28067"/>
                </a:moveTo>
                <a:lnTo>
                  <a:pt x="50838" y="28067"/>
                </a:lnTo>
                <a:cubicBezTo>
                  <a:pt x="49332" y="29519"/>
                  <a:pt x="47773" y="30917"/>
                  <a:pt x="46133" y="32261"/>
                </a:cubicBezTo>
                <a:lnTo>
                  <a:pt x="46106" y="32261"/>
                </a:lnTo>
                <a:cubicBezTo>
                  <a:pt x="45622" y="32745"/>
                  <a:pt x="45138" y="33175"/>
                  <a:pt x="44601" y="33578"/>
                </a:cubicBezTo>
                <a:cubicBezTo>
                  <a:pt x="44628" y="33551"/>
                  <a:pt x="44628" y="33524"/>
                  <a:pt x="44654" y="33497"/>
                </a:cubicBezTo>
                <a:cubicBezTo>
                  <a:pt x="44977" y="33094"/>
                  <a:pt x="45327" y="32718"/>
                  <a:pt x="45676" y="32341"/>
                </a:cubicBezTo>
                <a:cubicBezTo>
                  <a:pt x="46536" y="31427"/>
                  <a:pt x="47450" y="30594"/>
                  <a:pt x="48418" y="29814"/>
                </a:cubicBezTo>
                <a:cubicBezTo>
                  <a:pt x="49198" y="29196"/>
                  <a:pt x="50004" y="28605"/>
                  <a:pt x="50838" y="28067"/>
                </a:cubicBezTo>
                <a:close/>
                <a:moveTo>
                  <a:pt x="74388" y="28470"/>
                </a:moveTo>
                <a:cubicBezTo>
                  <a:pt x="75598" y="30137"/>
                  <a:pt x="76888" y="31723"/>
                  <a:pt x="78286" y="33282"/>
                </a:cubicBezTo>
                <a:lnTo>
                  <a:pt x="78286" y="33578"/>
                </a:lnTo>
                <a:cubicBezTo>
                  <a:pt x="77050" y="31938"/>
                  <a:pt x="75705" y="30406"/>
                  <a:pt x="74281" y="28954"/>
                </a:cubicBezTo>
                <a:lnTo>
                  <a:pt x="74388" y="28470"/>
                </a:lnTo>
                <a:close/>
                <a:moveTo>
                  <a:pt x="33605" y="30513"/>
                </a:moveTo>
                <a:lnTo>
                  <a:pt x="33605" y="30513"/>
                </a:lnTo>
                <a:cubicBezTo>
                  <a:pt x="32906" y="31535"/>
                  <a:pt x="32207" y="32556"/>
                  <a:pt x="31508" y="33605"/>
                </a:cubicBezTo>
                <a:cubicBezTo>
                  <a:pt x="31804" y="32825"/>
                  <a:pt x="32073" y="32046"/>
                  <a:pt x="32261" y="31239"/>
                </a:cubicBezTo>
                <a:lnTo>
                  <a:pt x="32745" y="30943"/>
                </a:lnTo>
                <a:cubicBezTo>
                  <a:pt x="33041" y="30863"/>
                  <a:pt x="33363" y="30701"/>
                  <a:pt x="33605" y="30513"/>
                </a:cubicBezTo>
                <a:close/>
                <a:moveTo>
                  <a:pt x="107106" y="30218"/>
                </a:moveTo>
                <a:lnTo>
                  <a:pt x="107106" y="30218"/>
                </a:lnTo>
                <a:cubicBezTo>
                  <a:pt x="107482" y="30513"/>
                  <a:pt x="107832" y="30782"/>
                  <a:pt x="108208" y="31078"/>
                </a:cubicBezTo>
                <a:cubicBezTo>
                  <a:pt x="108423" y="31266"/>
                  <a:pt x="108638" y="31454"/>
                  <a:pt x="108827" y="31642"/>
                </a:cubicBezTo>
                <a:cubicBezTo>
                  <a:pt x="109284" y="32153"/>
                  <a:pt x="109741" y="32637"/>
                  <a:pt x="110225" y="33121"/>
                </a:cubicBezTo>
                <a:cubicBezTo>
                  <a:pt x="110534" y="33489"/>
                  <a:pt x="110738" y="33704"/>
                  <a:pt x="110714" y="33704"/>
                </a:cubicBezTo>
                <a:cubicBezTo>
                  <a:pt x="110694" y="33704"/>
                  <a:pt x="110518" y="33557"/>
                  <a:pt x="110117" y="33229"/>
                </a:cubicBezTo>
                <a:lnTo>
                  <a:pt x="110117" y="33255"/>
                </a:lnTo>
                <a:lnTo>
                  <a:pt x="110063" y="33229"/>
                </a:lnTo>
                <a:cubicBezTo>
                  <a:pt x="109687" y="32449"/>
                  <a:pt x="108961" y="31965"/>
                  <a:pt x="108181" y="31535"/>
                </a:cubicBezTo>
                <a:cubicBezTo>
                  <a:pt x="108101" y="31454"/>
                  <a:pt x="107993" y="31374"/>
                  <a:pt x="107912" y="31293"/>
                </a:cubicBezTo>
                <a:cubicBezTo>
                  <a:pt x="108020" y="31266"/>
                  <a:pt x="108101" y="31132"/>
                  <a:pt x="108020" y="31051"/>
                </a:cubicBezTo>
                <a:lnTo>
                  <a:pt x="107160" y="30298"/>
                </a:lnTo>
                <a:lnTo>
                  <a:pt x="107106" y="30218"/>
                </a:lnTo>
                <a:close/>
                <a:moveTo>
                  <a:pt x="70167" y="33605"/>
                </a:moveTo>
                <a:lnTo>
                  <a:pt x="70356" y="33632"/>
                </a:lnTo>
                <a:cubicBezTo>
                  <a:pt x="70329" y="33659"/>
                  <a:pt x="70275" y="33686"/>
                  <a:pt x="70248" y="33739"/>
                </a:cubicBezTo>
                <a:cubicBezTo>
                  <a:pt x="70194" y="33753"/>
                  <a:pt x="70140" y="33760"/>
                  <a:pt x="70090" y="33760"/>
                </a:cubicBezTo>
                <a:cubicBezTo>
                  <a:pt x="70040" y="33760"/>
                  <a:pt x="69993" y="33753"/>
                  <a:pt x="69952" y="33739"/>
                </a:cubicBezTo>
                <a:cubicBezTo>
                  <a:pt x="70006" y="33686"/>
                  <a:pt x="70087" y="33659"/>
                  <a:pt x="70167" y="33605"/>
                </a:cubicBezTo>
                <a:close/>
                <a:moveTo>
                  <a:pt x="74200" y="29250"/>
                </a:moveTo>
                <a:cubicBezTo>
                  <a:pt x="75087" y="30110"/>
                  <a:pt x="75921" y="31024"/>
                  <a:pt x="76700" y="31965"/>
                </a:cubicBezTo>
                <a:cubicBezTo>
                  <a:pt x="76859" y="32150"/>
                  <a:pt x="78110" y="33740"/>
                  <a:pt x="78176" y="33766"/>
                </a:cubicBezTo>
                <a:lnTo>
                  <a:pt x="78125" y="33766"/>
                </a:lnTo>
                <a:cubicBezTo>
                  <a:pt x="77668" y="33336"/>
                  <a:pt x="77184" y="32906"/>
                  <a:pt x="76754" y="32476"/>
                </a:cubicBezTo>
                <a:cubicBezTo>
                  <a:pt x="76109" y="31750"/>
                  <a:pt x="75463" y="31078"/>
                  <a:pt x="74765" y="30460"/>
                </a:cubicBezTo>
                <a:cubicBezTo>
                  <a:pt x="74684" y="30325"/>
                  <a:pt x="74576" y="30218"/>
                  <a:pt x="74496" y="30110"/>
                </a:cubicBezTo>
                <a:cubicBezTo>
                  <a:pt x="74388" y="29868"/>
                  <a:pt x="74281" y="29626"/>
                  <a:pt x="74173" y="29411"/>
                </a:cubicBezTo>
                <a:lnTo>
                  <a:pt x="74200" y="29250"/>
                </a:lnTo>
                <a:close/>
                <a:moveTo>
                  <a:pt x="108531" y="28739"/>
                </a:moveTo>
                <a:lnTo>
                  <a:pt x="108531" y="28739"/>
                </a:lnTo>
                <a:cubicBezTo>
                  <a:pt x="108746" y="29035"/>
                  <a:pt x="108988" y="29304"/>
                  <a:pt x="109257" y="29572"/>
                </a:cubicBezTo>
                <a:cubicBezTo>
                  <a:pt x="109687" y="30056"/>
                  <a:pt x="110090" y="30567"/>
                  <a:pt x="110493" y="31105"/>
                </a:cubicBezTo>
                <a:cubicBezTo>
                  <a:pt x="110870" y="32019"/>
                  <a:pt x="111273" y="32906"/>
                  <a:pt x="111757" y="33766"/>
                </a:cubicBezTo>
                <a:cubicBezTo>
                  <a:pt x="111354" y="33255"/>
                  <a:pt x="110923" y="32798"/>
                  <a:pt x="110520" y="32341"/>
                </a:cubicBezTo>
                <a:lnTo>
                  <a:pt x="110520" y="32368"/>
                </a:lnTo>
                <a:cubicBezTo>
                  <a:pt x="110359" y="32126"/>
                  <a:pt x="110198" y="31884"/>
                  <a:pt x="110036" y="31642"/>
                </a:cubicBezTo>
                <a:cubicBezTo>
                  <a:pt x="109660" y="30997"/>
                  <a:pt x="109284" y="30352"/>
                  <a:pt x="108988" y="29680"/>
                </a:cubicBezTo>
                <a:cubicBezTo>
                  <a:pt x="108988" y="29682"/>
                  <a:pt x="108987" y="29683"/>
                  <a:pt x="108987" y="29683"/>
                </a:cubicBezTo>
                <a:cubicBezTo>
                  <a:pt x="108962" y="29683"/>
                  <a:pt x="108609" y="28973"/>
                  <a:pt x="108531" y="28739"/>
                </a:cubicBezTo>
                <a:close/>
                <a:moveTo>
                  <a:pt x="86809" y="33148"/>
                </a:moveTo>
                <a:cubicBezTo>
                  <a:pt x="87158" y="33363"/>
                  <a:pt x="87534" y="33578"/>
                  <a:pt x="87911" y="33793"/>
                </a:cubicBezTo>
                <a:cubicBezTo>
                  <a:pt x="87615" y="33686"/>
                  <a:pt x="87346" y="33578"/>
                  <a:pt x="87051" y="33497"/>
                </a:cubicBezTo>
                <a:lnTo>
                  <a:pt x="86620" y="33309"/>
                </a:lnTo>
                <a:lnTo>
                  <a:pt x="86809" y="33148"/>
                </a:lnTo>
                <a:close/>
                <a:moveTo>
                  <a:pt x="66457" y="31159"/>
                </a:moveTo>
                <a:lnTo>
                  <a:pt x="66861" y="31212"/>
                </a:lnTo>
                <a:cubicBezTo>
                  <a:pt x="65581" y="32116"/>
                  <a:pt x="64300" y="33019"/>
                  <a:pt x="63020" y="33923"/>
                </a:cubicBezTo>
                <a:lnTo>
                  <a:pt x="63020" y="33923"/>
                </a:lnTo>
                <a:lnTo>
                  <a:pt x="66457" y="31159"/>
                </a:lnTo>
                <a:close/>
                <a:moveTo>
                  <a:pt x="110284" y="29709"/>
                </a:moveTo>
                <a:cubicBezTo>
                  <a:pt x="110361" y="29709"/>
                  <a:pt x="110862" y="30744"/>
                  <a:pt x="111031" y="30997"/>
                </a:cubicBezTo>
                <a:lnTo>
                  <a:pt x="111031" y="31024"/>
                </a:lnTo>
                <a:cubicBezTo>
                  <a:pt x="111327" y="31454"/>
                  <a:pt x="111596" y="31884"/>
                  <a:pt x="111864" y="32315"/>
                </a:cubicBezTo>
                <a:cubicBezTo>
                  <a:pt x="112080" y="32691"/>
                  <a:pt x="112295" y="33040"/>
                  <a:pt x="112510" y="33417"/>
                </a:cubicBezTo>
                <a:cubicBezTo>
                  <a:pt x="112617" y="33632"/>
                  <a:pt x="112752" y="33874"/>
                  <a:pt x="112859" y="34089"/>
                </a:cubicBezTo>
                <a:cubicBezTo>
                  <a:pt x="112187" y="32960"/>
                  <a:pt x="111434" y="31884"/>
                  <a:pt x="110628" y="30836"/>
                </a:cubicBezTo>
                <a:cubicBezTo>
                  <a:pt x="110520" y="30540"/>
                  <a:pt x="110413" y="30271"/>
                  <a:pt x="110332" y="29976"/>
                </a:cubicBezTo>
                <a:cubicBezTo>
                  <a:pt x="110275" y="29786"/>
                  <a:pt x="110264" y="29709"/>
                  <a:pt x="110284" y="29709"/>
                </a:cubicBezTo>
                <a:close/>
                <a:moveTo>
                  <a:pt x="78259" y="34223"/>
                </a:moveTo>
                <a:lnTo>
                  <a:pt x="78340" y="34277"/>
                </a:lnTo>
                <a:lnTo>
                  <a:pt x="78340" y="34331"/>
                </a:lnTo>
                <a:lnTo>
                  <a:pt x="78259" y="34223"/>
                </a:lnTo>
                <a:close/>
                <a:moveTo>
                  <a:pt x="88744" y="31750"/>
                </a:moveTo>
                <a:cubicBezTo>
                  <a:pt x="90277" y="32207"/>
                  <a:pt x="91836" y="32583"/>
                  <a:pt x="93422" y="32879"/>
                </a:cubicBezTo>
                <a:lnTo>
                  <a:pt x="93718" y="32933"/>
                </a:lnTo>
                <a:cubicBezTo>
                  <a:pt x="95008" y="33524"/>
                  <a:pt x="96325" y="34035"/>
                  <a:pt x="97670" y="34465"/>
                </a:cubicBezTo>
                <a:cubicBezTo>
                  <a:pt x="97240" y="34438"/>
                  <a:pt x="96836" y="34385"/>
                  <a:pt x="96406" y="34304"/>
                </a:cubicBezTo>
                <a:lnTo>
                  <a:pt x="96433" y="34304"/>
                </a:lnTo>
                <a:cubicBezTo>
                  <a:pt x="95411" y="34116"/>
                  <a:pt x="94444" y="33847"/>
                  <a:pt x="93476" y="33551"/>
                </a:cubicBezTo>
                <a:cubicBezTo>
                  <a:pt x="92212" y="33202"/>
                  <a:pt x="90976" y="32798"/>
                  <a:pt x="89766" y="32368"/>
                </a:cubicBezTo>
                <a:cubicBezTo>
                  <a:pt x="89416" y="32153"/>
                  <a:pt x="89094" y="31965"/>
                  <a:pt x="88744" y="31750"/>
                </a:cubicBezTo>
                <a:close/>
                <a:moveTo>
                  <a:pt x="94659" y="33094"/>
                </a:moveTo>
                <a:cubicBezTo>
                  <a:pt x="95600" y="33229"/>
                  <a:pt x="96863" y="33444"/>
                  <a:pt x="97858" y="33605"/>
                </a:cubicBezTo>
                <a:lnTo>
                  <a:pt x="97858" y="33632"/>
                </a:lnTo>
                <a:cubicBezTo>
                  <a:pt x="98127" y="33739"/>
                  <a:pt x="98369" y="33874"/>
                  <a:pt x="98611" y="34035"/>
                </a:cubicBezTo>
                <a:lnTo>
                  <a:pt x="99175" y="34358"/>
                </a:lnTo>
                <a:cubicBezTo>
                  <a:pt x="98960" y="34411"/>
                  <a:pt x="98772" y="34438"/>
                  <a:pt x="98557" y="34465"/>
                </a:cubicBezTo>
                <a:cubicBezTo>
                  <a:pt x="97455" y="34116"/>
                  <a:pt x="96325" y="33739"/>
                  <a:pt x="95250" y="33309"/>
                </a:cubicBezTo>
                <a:cubicBezTo>
                  <a:pt x="95035" y="33229"/>
                  <a:pt x="94847" y="33148"/>
                  <a:pt x="94659" y="33094"/>
                </a:cubicBezTo>
                <a:close/>
                <a:moveTo>
                  <a:pt x="44520" y="27045"/>
                </a:moveTo>
                <a:cubicBezTo>
                  <a:pt x="45004" y="27045"/>
                  <a:pt x="45488" y="27045"/>
                  <a:pt x="45972" y="27072"/>
                </a:cubicBezTo>
                <a:cubicBezTo>
                  <a:pt x="44090" y="29438"/>
                  <a:pt x="42342" y="31911"/>
                  <a:pt x="40729" y="34492"/>
                </a:cubicBezTo>
                <a:cubicBezTo>
                  <a:pt x="40837" y="34304"/>
                  <a:pt x="40918" y="34089"/>
                  <a:pt x="41025" y="33901"/>
                </a:cubicBezTo>
                <a:cubicBezTo>
                  <a:pt x="42181" y="31616"/>
                  <a:pt x="43337" y="29330"/>
                  <a:pt x="44520" y="27045"/>
                </a:cubicBezTo>
                <a:close/>
                <a:moveTo>
                  <a:pt x="104014" y="34062"/>
                </a:moveTo>
                <a:cubicBezTo>
                  <a:pt x="104149" y="34223"/>
                  <a:pt x="104283" y="34411"/>
                  <a:pt x="104391" y="34627"/>
                </a:cubicBezTo>
                <a:lnTo>
                  <a:pt x="104391" y="34653"/>
                </a:lnTo>
                <a:lnTo>
                  <a:pt x="103423" y="34062"/>
                </a:lnTo>
                <a:lnTo>
                  <a:pt x="103423" y="34062"/>
                </a:lnTo>
                <a:lnTo>
                  <a:pt x="103745" y="34116"/>
                </a:lnTo>
                <a:cubicBezTo>
                  <a:pt x="103774" y="34123"/>
                  <a:pt x="103801" y="34126"/>
                  <a:pt x="103827" y="34126"/>
                </a:cubicBezTo>
                <a:cubicBezTo>
                  <a:pt x="103896" y="34126"/>
                  <a:pt x="103955" y="34101"/>
                  <a:pt x="104014" y="34062"/>
                </a:cubicBezTo>
                <a:close/>
                <a:moveTo>
                  <a:pt x="69200" y="33712"/>
                </a:moveTo>
                <a:lnTo>
                  <a:pt x="69361" y="33847"/>
                </a:lnTo>
                <a:cubicBezTo>
                  <a:pt x="69065" y="34089"/>
                  <a:pt x="68769" y="34331"/>
                  <a:pt x="68608" y="34492"/>
                </a:cubicBezTo>
                <a:lnTo>
                  <a:pt x="68608" y="34465"/>
                </a:lnTo>
                <a:cubicBezTo>
                  <a:pt x="68527" y="34546"/>
                  <a:pt x="68420" y="34627"/>
                  <a:pt x="68339" y="34707"/>
                </a:cubicBezTo>
                <a:cubicBezTo>
                  <a:pt x="68635" y="34358"/>
                  <a:pt x="68931" y="34035"/>
                  <a:pt x="69200" y="33712"/>
                </a:cubicBezTo>
                <a:close/>
                <a:moveTo>
                  <a:pt x="71727" y="34062"/>
                </a:moveTo>
                <a:lnTo>
                  <a:pt x="71780" y="34089"/>
                </a:lnTo>
                <a:lnTo>
                  <a:pt x="71323" y="34788"/>
                </a:lnTo>
                <a:cubicBezTo>
                  <a:pt x="71285" y="34769"/>
                  <a:pt x="71234" y="34750"/>
                  <a:pt x="71178" y="34750"/>
                </a:cubicBezTo>
                <a:cubicBezTo>
                  <a:pt x="71156" y="34750"/>
                  <a:pt x="71132" y="34753"/>
                  <a:pt x="71108" y="34761"/>
                </a:cubicBezTo>
                <a:cubicBezTo>
                  <a:pt x="71270" y="34600"/>
                  <a:pt x="71404" y="34438"/>
                  <a:pt x="71538" y="34277"/>
                </a:cubicBezTo>
                <a:cubicBezTo>
                  <a:pt x="71565" y="34277"/>
                  <a:pt x="71565" y="34250"/>
                  <a:pt x="71565" y="34250"/>
                </a:cubicBezTo>
                <a:cubicBezTo>
                  <a:pt x="71619" y="34196"/>
                  <a:pt x="71673" y="34143"/>
                  <a:pt x="71727" y="34062"/>
                </a:cubicBezTo>
                <a:close/>
                <a:moveTo>
                  <a:pt x="72533" y="34573"/>
                </a:moveTo>
                <a:cubicBezTo>
                  <a:pt x="72641" y="34653"/>
                  <a:pt x="72721" y="34734"/>
                  <a:pt x="72829" y="34815"/>
                </a:cubicBezTo>
                <a:cubicBezTo>
                  <a:pt x="72744" y="34764"/>
                  <a:pt x="72658" y="34745"/>
                  <a:pt x="72573" y="34745"/>
                </a:cubicBezTo>
                <a:cubicBezTo>
                  <a:pt x="72537" y="34745"/>
                  <a:pt x="72501" y="34748"/>
                  <a:pt x="72465" y="34754"/>
                </a:cubicBezTo>
                <a:lnTo>
                  <a:pt x="72465" y="34754"/>
                </a:lnTo>
                <a:lnTo>
                  <a:pt x="72533" y="34573"/>
                </a:lnTo>
                <a:close/>
                <a:moveTo>
                  <a:pt x="64468" y="30513"/>
                </a:moveTo>
                <a:cubicBezTo>
                  <a:pt x="64549" y="30567"/>
                  <a:pt x="64656" y="30621"/>
                  <a:pt x="64764" y="30648"/>
                </a:cubicBezTo>
                <a:cubicBezTo>
                  <a:pt x="64038" y="31347"/>
                  <a:pt x="63312" y="32046"/>
                  <a:pt x="62559" y="32691"/>
                </a:cubicBezTo>
                <a:cubicBezTo>
                  <a:pt x="61323" y="33336"/>
                  <a:pt x="60167" y="34062"/>
                  <a:pt x="59037" y="34868"/>
                </a:cubicBezTo>
                <a:cubicBezTo>
                  <a:pt x="59629" y="34277"/>
                  <a:pt x="60220" y="33659"/>
                  <a:pt x="60812" y="33040"/>
                </a:cubicBezTo>
                <a:lnTo>
                  <a:pt x="60812" y="33013"/>
                </a:lnTo>
                <a:cubicBezTo>
                  <a:pt x="61188" y="32718"/>
                  <a:pt x="61564" y="32422"/>
                  <a:pt x="61941" y="32153"/>
                </a:cubicBezTo>
                <a:cubicBezTo>
                  <a:pt x="62747" y="31562"/>
                  <a:pt x="63608" y="31024"/>
                  <a:pt x="64468" y="30513"/>
                </a:cubicBezTo>
                <a:close/>
                <a:moveTo>
                  <a:pt x="99417" y="34546"/>
                </a:moveTo>
                <a:lnTo>
                  <a:pt x="99955" y="34895"/>
                </a:lnTo>
                <a:cubicBezTo>
                  <a:pt x="99794" y="34815"/>
                  <a:pt x="99390" y="34707"/>
                  <a:pt x="99121" y="34627"/>
                </a:cubicBezTo>
                <a:cubicBezTo>
                  <a:pt x="99229" y="34600"/>
                  <a:pt x="99310" y="34573"/>
                  <a:pt x="99417" y="34546"/>
                </a:cubicBezTo>
                <a:close/>
                <a:moveTo>
                  <a:pt x="68151" y="31589"/>
                </a:moveTo>
                <a:lnTo>
                  <a:pt x="68205" y="31616"/>
                </a:lnTo>
                <a:cubicBezTo>
                  <a:pt x="68366" y="31723"/>
                  <a:pt x="68527" y="31857"/>
                  <a:pt x="68689" y="31938"/>
                </a:cubicBezTo>
                <a:cubicBezTo>
                  <a:pt x="67371" y="32933"/>
                  <a:pt x="66108" y="33954"/>
                  <a:pt x="64871" y="35057"/>
                </a:cubicBezTo>
                <a:lnTo>
                  <a:pt x="68124" y="31616"/>
                </a:lnTo>
                <a:cubicBezTo>
                  <a:pt x="68151" y="31616"/>
                  <a:pt x="68151" y="31616"/>
                  <a:pt x="68151" y="31589"/>
                </a:cubicBezTo>
                <a:close/>
                <a:moveTo>
                  <a:pt x="70356" y="34465"/>
                </a:moveTo>
                <a:cubicBezTo>
                  <a:pt x="70434" y="34491"/>
                  <a:pt x="70537" y="34517"/>
                  <a:pt x="70616" y="34543"/>
                </a:cubicBezTo>
                <a:lnTo>
                  <a:pt x="70616" y="34543"/>
                </a:lnTo>
                <a:cubicBezTo>
                  <a:pt x="70359" y="34721"/>
                  <a:pt x="70102" y="34877"/>
                  <a:pt x="69845" y="35057"/>
                </a:cubicBezTo>
                <a:lnTo>
                  <a:pt x="70356" y="34465"/>
                </a:lnTo>
                <a:close/>
                <a:moveTo>
                  <a:pt x="81996" y="32503"/>
                </a:moveTo>
                <a:cubicBezTo>
                  <a:pt x="81351" y="33336"/>
                  <a:pt x="80733" y="34196"/>
                  <a:pt x="80141" y="35084"/>
                </a:cubicBezTo>
                <a:cubicBezTo>
                  <a:pt x="80141" y="34949"/>
                  <a:pt x="80141" y="34815"/>
                  <a:pt x="80114" y="34680"/>
                </a:cubicBezTo>
                <a:cubicBezTo>
                  <a:pt x="80168" y="34546"/>
                  <a:pt x="80249" y="34438"/>
                  <a:pt x="80303" y="34331"/>
                </a:cubicBezTo>
                <a:lnTo>
                  <a:pt x="80303" y="34358"/>
                </a:lnTo>
                <a:lnTo>
                  <a:pt x="81996" y="32503"/>
                </a:lnTo>
                <a:close/>
                <a:moveTo>
                  <a:pt x="112994" y="32234"/>
                </a:moveTo>
                <a:cubicBezTo>
                  <a:pt x="113354" y="32724"/>
                  <a:pt x="114036" y="33880"/>
                  <a:pt x="114045" y="33880"/>
                </a:cubicBezTo>
                <a:cubicBezTo>
                  <a:pt x="114045" y="33880"/>
                  <a:pt x="114044" y="33878"/>
                  <a:pt x="114042" y="33874"/>
                </a:cubicBezTo>
                <a:lnTo>
                  <a:pt x="114042" y="33874"/>
                </a:lnTo>
                <a:cubicBezTo>
                  <a:pt x="114311" y="34277"/>
                  <a:pt x="114553" y="34680"/>
                  <a:pt x="114768" y="35084"/>
                </a:cubicBezTo>
                <a:lnTo>
                  <a:pt x="113639" y="33659"/>
                </a:lnTo>
                <a:cubicBezTo>
                  <a:pt x="113451" y="33175"/>
                  <a:pt x="113236" y="32691"/>
                  <a:pt x="112967" y="32234"/>
                </a:cubicBezTo>
                <a:close/>
                <a:moveTo>
                  <a:pt x="75732" y="32126"/>
                </a:moveTo>
                <a:lnTo>
                  <a:pt x="75732" y="32126"/>
                </a:lnTo>
                <a:cubicBezTo>
                  <a:pt x="76593" y="33013"/>
                  <a:pt x="77399" y="33981"/>
                  <a:pt x="78125" y="35003"/>
                </a:cubicBezTo>
                <a:cubicBezTo>
                  <a:pt x="78152" y="35057"/>
                  <a:pt x="78206" y="35110"/>
                  <a:pt x="78233" y="35164"/>
                </a:cubicBezTo>
                <a:cubicBezTo>
                  <a:pt x="77937" y="34842"/>
                  <a:pt x="77722" y="34600"/>
                  <a:pt x="77614" y="34492"/>
                </a:cubicBezTo>
                <a:cubicBezTo>
                  <a:pt x="76969" y="33712"/>
                  <a:pt x="76351" y="32933"/>
                  <a:pt x="75732" y="32126"/>
                </a:cubicBezTo>
                <a:close/>
                <a:moveTo>
                  <a:pt x="73017" y="34976"/>
                </a:moveTo>
                <a:cubicBezTo>
                  <a:pt x="73071" y="35057"/>
                  <a:pt x="73151" y="35110"/>
                  <a:pt x="73205" y="35191"/>
                </a:cubicBezTo>
                <a:lnTo>
                  <a:pt x="73071" y="35272"/>
                </a:lnTo>
                <a:cubicBezTo>
                  <a:pt x="73098" y="35164"/>
                  <a:pt x="73071" y="35057"/>
                  <a:pt x="72990" y="34976"/>
                </a:cubicBezTo>
                <a:close/>
                <a:moveTo>
                  <a:pt x="61968" y="28927"/>
                </a:moveTo>
                <a:lnTo>
                  <a:pt x="62022" y="28954"/>
                </a:lnTo>
                <a:lnTo>
                  <a:pt x="59468" y="32153"/>
                </a:lnTo>
                <a:lnTo>
                  <a:pt x="59387" y="32234"/>
                </a:lnTo>
                <a:cubicBezTo>
                  <a:pt x="58553" y="33094"/>
                  <a:pt x="57639" y="33874"/>
                  <a:pt x="56672" y="34600"/>
                </a:cubicBezTo>
                <a:cubicBezTo>
                  <a:pt x="56411" y="34786"/>
                  <a:pt x="55827" y="35399"/>
                  <a:pt x="55726" y="35399"/>
                </a:cubicBezTo>
                <a:cubicBezTo>
                  <a:pt x="55681" y="35399"/>
                  <a:pt x="55731" y="35279"/>
                  <a:pt x="55946" y="34949"/>
                </a:cubicBezTo>
                <a:cubicBezTo>
                  <a:pt x="56403" y="34331"/>
                  <a:pt x="56887" y="33739"/>
                  <a:pt x="57424" y="33229"/>
                </a:cubicBezTo>
                <a:cubicBezTo>
                  <a:pt x="58876" y="31696"/>
                  <a:pt x="60382" y="30271"/>
                  <a:pt x="61968" y="28927"/>
                </a:cubicBezTo>
                <a:close/>
                <a:moveTo>
                  <a:pt x="70705" y="35191"/>
                </a:moveTo>
                <a:lnTo>
                  <a:pt x="70597" y="35406"/>
                </a:lnTo>
                <a:lnTo>
                  <a:pt x="70544" y="35379"/>
                </a:lnTo>
                <a:lnTo>
                  <a:pt x="70705" y="35191"/>
                </a:lnTo>
                <a:close/>
                <a:moveTo>
                  <a:pt x="62210" y="29949"/>
                </a:moveTo>
                <a:lnTo>
                  <a:pt x="62263" y="29976"/>
                </a:lnTo>
                <a:cubicBezTo>
                  <a:pt x="61269" y="31293"/>
                  <a:pt x="60408" y="32691"/>
                  <a:pt x="59360" y="33954"/>
                </a:cubicBezTo>
                <a:cubicBezTo>
                  <a:pt x="58795" y="34465"/>
                  <a:pt x="58231" y="34949"/>
                  <a:pt x="57693" y="35460"/>
                </a:cubicBezTo>
                <a:cubicBezTo>
                  <a:pt x="57881" y="35191"/>
                  <a:pt x="58016" y="34895"/>
                  <a:pt x="58096" y="34761"/>
                </a:cubicBezTo>
                <a:cubicBezTo>
                  <a:pt x="58661" y="33954"/>
                  <a:pt x="59226" y="33175"/>
                  <a:pt x="59844" y="32422"/>
                </a:cubicBezTo>
                <a:lnTo>
                  <a:pt x="59844" y="32449"/>
                </a:lnTo>
                <a:lnTo>
                  <a:pt x="60193" y="31992"/>
                </a:lnTo>
                <a:cubicBezTo>
                  <a:pt x="60570" y="31616"/>
                  <a:pt x="60919" y="31239"/>
                  <a:pt x="61269" y="30863"/>
                </a:cubicBezTo>
                <a:cubicBezTo>
                  <a:pt x="61564" y="30540"/>
                  <a:pt x="61887" y="30244"/>
                  <a:pt x="62210" y="29949"/>
                </a:cubicBezTo>
                <a:close/>
                <a:moveTo>
                  <a:pt x="86352" y="33605"/>
                </a:moveTo>
                <a:lnTo>
                  <a:pt x="89927" y="34976"/>
                </a:lnTo>
                <a:lnTo>
                  <a:pt x="90760" y="35460"/>
                </a:lnTo>
                <a:cubicBezTo>
                  <a:pt x="89121" y="35110"/>
                  <a:pt x="87508" y="34627"/>
                  <a:pt x="85948" y="34062"/>
                </a:cubicBezTo>
                <a:lnTo>
                  <a:pt x="85948" y="34035"/>
                </a:lnTo>
                <a:cubicBezTo>
                  <a:pt x="86083" y="33901"/>
                  <a:pt x="86217" y="33739"/>
                  <a:pt x="86352" y="33605"/>
                </a:cubicBezTo>
                <a:close/>
                <a:moveTo>
                  <a:pt x="114338" y="33121"/>
                </a:moveTo>
                <a:lnTo>
                  <a:pt x="114338" y="33121"/>
                </a:lnTo>
                <a:cubicBezTo>
                  <a:pt x="114875" y="33874"/>
                  <a:pt x="115359" y="34653"/>
                  <a:pt x="115816" y="35460"/>
                </a:cubicBezTo>
                <a:lnTo>
                  <a:pt x="115816" y="35487"/>
                </a:lnTo>
                <a:cubicBezTo>
                  <a:pt x="115332" y="34707"/>
                  <a:pt x="114822" y="33901"/>
                  <a:pt x="114338" y="33121"/>
                </a:cubicBezTo>
                <a:close/>
                <a:moveTo>
                  <a:pt x="51832" y="34062"/>
                </a:moveTo>
                <a:cubicBezTo>
                  <a:pt x="51402" y="34546"/>
                  <a:pt x="50999" y="35057"/>
                  <a:pt x="50596" y="35541"/>
                </a:cubicBezTo>
                <a:lnTo>
                  <a:pt x="50596" y="35514"/>
                </a:lnTo>
                <a:cubicBezTo>
                  <a:pt x="50488" y="35003"/>
                  <a:pt x="50784" y="34842"/>
                  <a:pt x="51133" y="34519"/>
                </a:cubicBezTo>
                <a:lnTo>
                  <a:pt x="51187" y="34465"/>
                </a:lnTo>
                <a:lnTo>
                  <a:pt x="51832" y="34062"/>
                </a:lnTo>
                <a:close/>
                <a:moveTo>
                  <a:pt x="73313" y="35299"/>
                </a:moveTo>
                <a:lnTo>
                  <a:pt x="73367" y="35352"/>
                </a:lnTo>
                <a:cubicBezTo>
                  <a:pt x="73261" y="35405"/>
                  <a:pt x="73155" y="35510"/>
                  <a:pt x="72946" y="35668"/>
                </a:cubicBezTo>
                <a:lnTo>
                  <a:pt x="72946" y="35668"/>
                </a:lnTo>
                <a:lnTo>
                  <a:pt x="72990" y="35514"/>
                </a:lnTo>
                <a:cubicBezTo>
                  <a:pt x="73098" y="35433"/>
                  <a:pt x="73205" y="35352"/>
                  <a:pt x="73313" y="35299"/>
                </a:cubicBezTo>
                <a:close/>
                <a:moveTo>
                  <a:pt x="44224" y="27072"/>
                </a:moveTo>
                <a:cubicBezTo>
                  <a:pt x="43015" y="28739"/>
                  <a:pt x="41859" y="30486"/>
                  <a:pt x="40810" y="32261"/>
                </a:cubicBezTo>
                <a:cubicBezTo>
                  <a:pt x="40272" y="33121"/>
                  <a:pt x="39762" y="34008"/>
                  <a:pt x="39278" y="34922"/>
                </a:cubicBezTo>
                <a:cubicBezTo>
                  <a:pt x="39116" y="35177"/>
                  <a:pt x="38914" y="35491"/>
                  <a:pt x="38723" y="35814"/>
                </a:cubicBezTo>
                <a:lnTo>
                  <a:pt x="38723" y="35814"/>
                </a:lnTo>
                <a:cubicBezTo>
                  <a:pt x="38844" y="35599"/>
                  <a:pt x="38944" y="35391"/>
                  <a:pt x="39009" y="35218"/>
                </a:cubicBezTo>
                <a:cubicBezTo>
                  <a:pt x="39546" y="34062"/>
                  <a:pt x="40111" y="32906"/>
                  <a:pt x="40729" y="31750"/>
                </a:cubicBezTo>
                <a:cubicBezTo>
                  <a:pt x="41590" y="30164"/>
                  <a:pt x="42557" y="28605"/>
                  <a:pt x="43579" y="27099"/>
                </a:cubicBezTo>
                <a:cubicBezTo>
                  <a:pt x="43794" y="27099"/>
                  <a:pt x="44009" y="27072"/>
                  <a:pt x="44224" y="27072"/>
                </a:cubicBezTo>
                <a:close/>
                <a:moveTo>
                  <a:pt x="68931" y="32046"/>
                </a:moveTo>
                <a:lnTo>
                  <a:pt x="68984" y="32073"/>
                </a:lnTo>
                <a:cubicBezTo>
                  <a:pt x="68823" y="32234"/>
                  <a:pt x="68689" y="32395"/>
                  <a:pt x="68608" y="32476"/>
                </a:cubicBezTo>
                <a:lnTo>
                  <a:pt x="67694" y="33444"/>
                </a:lnTo>
                <a:cubicBezTo>
                  <a:pt x="66726" y="34196"/>
                  <a:pt x="65785" y="34976"/>
                  <a:pt x="64925" y="35836"/>
                </a:cubicBezTo>
                <a:cubicBezTo>
                  <a:pt x="65059" y="35675"/>
                  <a:pt x="65140" y="35541"/>
                  <a:pt x="65194" y="35487"/>
                </a:cubicBezTo>
                <a:cubicBezTo>
                  <a:pt x="65973" y="34573"/>
                  <a:pt x="66834" y="33712"/>
                  <a:pt x="67748" y="32933"/>
                </a:cubicBezTo>
                <a:cubicBezTo>
                  <a:pt x="68151" y="32637"/>
                  <a:pt x="68554" y="32341"/>
                  <a:pt x="68931" y="32046"/>
                </a:cubicBezTo>
                <a:close/>
                <a:moveTo>
                  <a:pt x="56322" y="31212"/>
                </a:moveTo>
                <a:cubicBezTo>
                  <a:pt x="56080" y="31508"/>
                  <a:pt x="55838" y="31777"/>
                  <a:pt x="55596" y="32019"/>
                </a:cubicBezTo>
                <a:cubicBezTo>
                  <a:pt x="54628" y="32745"/>
                  <a:pt x="53687" y="33497"/>
                  <a:pt x="52800" y="34277"/>
                </a:cubicBezTo>
                <a:cubicBezTo>
                  <a:pt x="52706" y="34372"/>
                  <a:pt x="52777" y="34528"/>
                  <a:pt x="52869" y="34528"/>
                </a:cubicBezTo>
                <a:cubicBezTo>
                  <a:pt x="52882" y="34528"/>
                  <a:pt x="52895" y="34525"/>
                  <a:pt x="52908" y="34519"/>
                </a:cubicBezTo>
                <a:lnTo>
                  <a:pt x="52988" y="34465"/>
                </a:lnTo>
                <a:lnTo>
                  <a:pt x="52988" y="34465"/>
                </a:lnTo>
                <a:cubicBezTo>
                  <a:pt x="52451" y="34976"/>
                  <a:pt x="51806" y="35352"/>
                  <a:pt x="51107" y="35621"/>
                </a:cubicBezTo>
                <a:cubicBezTo>
                  <a:pt x="50843" y="35693"/>
                  <a:pt x="50772" y="35872"/>
                  <a:pt x="50721" y="35872"/>
                </a:cubicBezTo>
                <a:cubicBezTo>
                  <a:pt x="50715" y="35872"/>
                  <a:pt x="50709" y="35869"/>
                  <a:pt x="50703" y="35863"/>
                </a:cubicBezTo>
                <a:lnTo>
                  <a:pt x="53230" y="33175"/>
                </a:lnTo>
                <a:lnTo>
                  <a:pt x="56322" y="31212"/>
                </a:lnTo>
                <a:close/>
                <a:moveTo>
                  <a:pt x="67264" y="31293"/>
                </a:moveTo>
                <a:lnTo>
                  <a:pt x="67694" y="31347"/>
                </a:lnTo>
                <a:lnTo>
                  <a:pt x="67936" y="31481"/>
                </a:lnTo>
                <a:cubicBezTo>
                  <a:pt x="66511" y="32610"/>
                  <a:pt x="65086" y="33766"/>
                  <a:pt x="63688" y="34976"/>
                </a:cubicBezTo>
                <a:cubicBezTo>
                  <a:pt x="63285" y="35326"/>
                  <a:pt x="62882" y="35702"/>
                  <a:pt x="62479" y="36051"/>
                </a:cubicBezTo>
                <a:lnTo>
                  <a:pt x="62828" y="35702"/>
                </a:lnTo>
                <a:lnTo>
                  <a:pt x="67237" y="31293"/>
                </a:lnTo>
                <a:close/>
                <a:moveTo>
                  <a:pt x="58527" y="35003"/>
                </a:moveTo>
                <a:lnTo>
                  <a:pt x="58392" y="35191"/>
                </a:lnTo>
                <a:cubicBezTo>
                  <a:pt x="58258" y="35326"/>
                  <a:pt x="58096" y="35487"/>
                  <a:pt x="57935" y="35621"/>
                </a:cubicBezTo>
                <a:cubicBezTo>
                  <a:pt x="57801" y="35783"/>
                  <a:pt x="57666" y="35890"/>
                  <a:pt x="57532" y="35998"/>
                </a:cubicBezTo>
                <a:lnTo>
                  <a:pt x="57371" y="36132"/>
                </a:lnTo>
                <a:cubicBezTo>
                  <a:pt x="57747" y="35729"/>
                  <a:pt x="58150" y="35352"/>
                  <a:pt x="58527" y="35003"/>
                </a:cubicBezTo>
                <a:close/>
                <a:moveTo>
                  <a:pt x="33740" y="30809"/>
                </a:moveTo>
                <a:lnTo>
                  <a:pt x="33740" y="30809"/>
                </a:lnTo>
                <a:cubicBezTo>
                  <a:pt x="33417" y="31374"/>
                  <a:pt x="33121" y="31911"/>
                  <a:pt x="33041" y="32046"/>
                </a:cubicBezTo>
                <a:cubicBezTo>
                  <a:pt x="32557" y="32960"/>
                  <a:pt x="32019" y="33847"/>
                  <a:pt x="31454" y="34680"/>
                </a:cubicBezTo>
                <a:lnTo>
                  <a:pt x="31428" y="34680"/>
                </a:lnTo>
                <a:cubicBezTo>
                  <a:pt x="31051" y="35218"/>
                  <a:pt x="30702" y="35729"/>
                  <a:pt x="30325" y="36240"/>
                </a:cubicBezTo>
                <a:cubicBezTo>
                  <a:pt x="30567" y="35783"/>
                  <a:pt x="30809" y="35326"/>
                  <a:pt x="30997" y="34842"/>
                </a:cubicBezTo>
                <a:cubicBezTo>
                  <a:pt x="31616" y="33901"/>
                  <a:pt x="32207" y="32987"/>
                  <a:pt x="32825" y="32073"/>
                </a:cubicBezTo>
                <a:cubicBezTo>
                  <a:pt x="32906" y="31938"/>
                  <a:pt x="33336" y="31400"/>
                  <a:pt x="33740" y="30809"/>
                </a:cubicBezTo>
                <a:close/>
                <a:moveTo>
                  <a:pt x="70947" y="34546"/>
                </a:moveTo>
                <a:lnTo>
                  <a:pt x="70947" y="34546"/>
                </a:lnTo>
                <a:cubicBezTo>
                  <a:pt x="70813" y="34842"/>
                  <a:pt x="70356" y="35191"/>
                  <a:pt x="70114" y="35433"/>
                </a:cubicBezTo>
                <a:cubicBezTo>
                  <a:pt x="69791" y="35783"/>
                  <a:pt x="69468" y="36078"/>
                  <a:pt x="69173" y="36401"/>
                </a:cubicBezTo>
                <a:lnTo>
                  <a:pt x="69630" y="35541"/>
                </a:lnTo>
                <a:cubicBezTo>
                  <a:pt x="69952" y="35299"/>
                  <a:pt x="70275" y="35057"/>
                  <a:pt x="70624" y="34842"/>
                </a:cubicBezTo>
                <a:cubicBezTo>
                  <a:pt x="70732" y="34761"/>
                  <a:pt x="70839" y="34653"/>
                  <a:pt x="70947" y="34546"/>
                </a:cubicBezTo>
                <a:close/>
                <a:moveTo>
                  <a:pt x="74738" y="36213"/>
                </a:moveTo>
                <a:lnTo>
                  <a:pt x="74791" y="36266"/>
                </a:lnTo>
                <a:cubicBezTo>
                  <a:pt x="74576" y="36266"/>
                  <a:pt x="74361" y="36293"/>
                  <a:pt x="74173" y="36401"/>
                </a:cubicBezTo>
                <a:lnTo>
                  <a:pt x="74173" y="36347"/>
                </a:lnTo>
                <a:cubicBezTo>
                  <a:pt x="74361" y="36293"/>
                  <a:pt x="74549" y="36240"/>
                  <a:pt x="74738" y="36213"/>
                </a:cubicBezTo>
                <a:close/>
                <a:moveTo>
                  <a:pt x="69630" y="34089"/>
                </a:moveTo>
                <a:cubicBezTo>
                  <a:pt x="69791" y="34196"/>
                  <a:pt x="69979" y="34304"/>
                  <a:pt x="70167" y="34385"/>
                </a:cubicBezTo>
                <a:cubicBezTo>
                  <a:pt x="70033" y="34546"/>
                  <a:pt x="69872" y="34707"/>
                  <a:pt x="69710" y="34842"/>
                </a:cubicBezTo>
                <a:cubicBezTo>
                  <a:pt x="69670" y="34811"/>
                  <a:pt x="69622" y="34796"/>
                  <a:pt x="69574" y="34796"/>
                </a:cubicBezTo>
                <a:cubicBezTo>
                  <a:pt x="69493" y="34796"/>
                  <a:pt x="69411" y="34838"/>
                  <a:pt x="69361" y="34922"/>
                </a:cubicBezTo>
                <a:lnTo>
                  <a:pt x="68447" y="36132"/>
                </a:lnTo>
                <a:cubicBezTo>
                  <a:pt x="68312" y="36240"/>
                  <a:pt x="68178" y="36347"/>
                  <a:pt x="68044" y="36455"/>
                </a:cubicBezTo>
                <a:lnTo>
                  <a:pt x="69630" y="34089"/>
                </a:lnTo>
                <a:close/>
                <a:moveTo>
                  <a:pt x="73689" y="35326"/>
                </a:moveTo>
                <a:lnTo>
                  <a:pt x="74496" y="35998"/>
                </a:lnTo>
                <a:cubicBezTo>
                  <a:pt x="74388" y="35998"/>
                  <a:pt x="74281" y="36051"/>
                  <a:pt x="74146" y="36078"/>
                </a:cubicBezTo>
                <a:cubicBezTo>
                  <a:pt x="74077" y="35870"/>
                  <a:pt x="73884" y="35751"/>
                  <a:pt x="73691" y="35751"/>
                </a:cubicBezTo>
                <a:cubicBezTo>
                  <a:pt x="73585" y="35751"/>
                  <a:pt x="73479" y="35787"/>
                  <a:pt x="73393" y="35863"/>
                </a:cubicBezTo>
                <a:lnTo>
                  <a:pt x="72694" y="36589"/>
                </a:lnTo>
                <a:lnTo>
                  <a:pt x="72587" y="36643"/>
                </a:lnTo>
                <a:lnTo>
                  <a:pt x="72748" y="36159"/>
                </a:lnTo>
                <a:lnTo>
                  <a:pt x="73689" y="35326"/>
                </a:lnTo>
                <a:close/>
                <a:moveTo>
                  <a:pt x="114580" y="35352"/>
                </a:moveTo>
                <a:lnTo>
                  <a:pt x="114580" y="35352"/>
                </a:lnTo>
                <a:cubicBezTo>
                  <a:pt x="114849" y="35702"/>
                  <a:pt x="115117" y="36024"/>
                  <a:pt x="115413" y="36374"/>
                </a:cubicBezTo>
                <a:cubicBezTo>
                  <a:pt x="115494" y="36535"/>
                  <a:pt x="115574" y="36723"/>
                  <a:pt x="115655" y="36912"/>
                </a:cubicBezTo>
                <a:lnTo>
                  <a:pt x="114580" y="35352"/>
                </a:lnTo>
                <a:close/>
                <a:moveTo>
                  <a:pt x="88475" y="35218"/>
                </a:moveTo>
                <a:lnTo>
                  <a:pt x="88583" y="35245"/>
                </a:lnTo>
                <a:cubicBezTo>
                  <a:pt x="89578" y="35514"/>
                  <a:pt x="90545" y="35756"/>
                  <a:pt x="91540" y="35944"/>
                </a:cubicBezTo>
                <a:lnTo>
                  <a:pt x="91594" y="35944"/>
                </a:lnTo>
                <a:lnTo>
                  <a:pt x="93341" y="36939"/>
                </a:lnTo>
                <a:cubicBezTo>
                  <a:pt x="92427" y="36670"/>
                  <a:pt x="91486" y="36347"/>
                  <a:pt x="90572" y="36024"/>
                </a:cubicBezTo>
                <a:lnTo>
                  <a:pt x="90599" y="36024"/>
                </a:lnTo>
                <a:cubicBezTo>
                  <a:pt x="89873" y="35756"/>
                  <a:pt x="89174" y="35487"/>
                  <a:pt x="88475" y="35218"/>
                </a:cubicBezTo>
                <a:close/>
                <a:moveTo>
                  <a:pt x="110090" y="29142"/>
                </a:moveTo>
                <a:lnTo>
                  <a:pt x="110090" y="29142"/>
                </a:lnTo>
                <a:cubicBezTo>
                  <a:pt x="110413" y="29330"/>
                  <a:pt x="110708" y="29545"/>
                  <a:pt x="111004" y="29734"/>
                </a:cubicBezTo>
                <a:cubicBezTo>
                  <a:pt x="111273" y="29949"/>
                  <a:pt x="111488" y="30137"/>
                  <a:pt x="111730" y="30325"/>
                </a:cubicBezTo>
                <a:cubicBezTo>
                  <a:pt x="112483" y="30943"/>
                  <a:pt x="113182" y="31669"/>
                  <a:pt x="113800" y="32449"/>
                </a:cubicBezTo>
                <a:cubicBezTo>
                  <a:pt x="113746" y="32476"/>
                  <a:pt x="113719" y="32530"/>
                  <a:pt x="113746" y="32583"/>
                </a:cubicBezTo>
                <a:cubicBezTo>
                  <a:pt x="114338" y="33605"/>
                  <a:pt x="114929" y="34653"/>
                  <a:pt x="115548" y="35675"/>
                </a:cubicBezTo>
                <a:cubicBezTo>
                  <a:pt x="115655" y="35836"/>
                  <a:pt x="115951" y="36401"/>
                  <a:pt x="116273" y="36939"/>
                </a:cubicBezTo>
                <a:cubicBezTo>
                  <a:pt x="116058" y="36697"/>
                  <a:pt x="115843" y="36428"/>
                  <a:pt x="115601" y="36132"/>
                </a:cubicBezTo>
                <a:cubicBezTo>
                  <a:pt x="114741" y="34465"/>
                  <a:pt x="113773" y="32879"/>
                  <a:pt x="112644" y="31374"/>
                </a:cubicBezTo>
                <a:cubicBezTo>
                  <a:pt x="112618" y="31339"/>
                  <a:pt x="112581" y="31324"/>
                  <a:pt x="112543" y="31324"/>
                </a:cubicBezTo>
                <a:cubicBezTo>
                  <a:pt x="112464" y="31324"/>
                  <a:pt x="112384" y="31390"/>
                  <a:pt x="112402" y="31481"/>
                </a:cubicBezTo>
                <a:cubicBezTo>
                  <a:pt x="112537" y="31884"/>
                  <a:pt x="112671" y="32261"/>
                  <a:pt x="112805" y="32637"/>
                </a:cubicBezTo>
                <a:lnTo>
                  <a:pt x="112778" y="32610"/>
                </a:lnTo>
                <a:cubicBezTo>
                  <a:pt x="112756" y="32576"/>
                  <a:pt x="112724" y="32562"/>
                  <a:pt x="112691" y="32562"/>
                </a:cubicBezTo>
                <a:cubicBezTo>
                  <a:pt x="112644" y="32562"/>
                  <a:pt x="112595" y="32590"/>
                  <a:pt x="112563" y="32637"/>
                </a:cubicBezTo>
                <a:cubicBezTo>
                  <a:pt x="112295" y="32234"/>
                  <a:pt x="112026" y="31831"/>
                  <a:pt x="111784" y="31427"/>
                </a:cubicBezTo>
                <a:cubicBezTo>
                  <a:pt x="111751" y="31394"/>
                  <a:pt x="111707" y="31371"/>
                  <a:pt x="111660" y="31371"/>
                </a:cubicBezTo>
                <a:cubicBezTo>
                  <a:pt x="111630" y="31371"/>
                  <a:pt x="111600" y="31380"/>
                  <a:pt x="111569" y="31400"/>
                </a:cubicBezTo>
                <a:cubicBezTo>
                  <a:pt x="111112" y="30621"/>
                  <a:pt x="110601" y="29868"/>
                  <a:pt x="110090" y="29142"/>
                </a:cubicBezTo>
                <a:close/>
                <a:moveTo>
                  <a:pt x="111112" y="31911"/>
                </a:moveTo>
                <a:lnTo>
                  <a:pt x="111112" y="31911"/>
                </a:lnTo>
                <a:cubicBezTo>
                  <a:pt x="111515" y="32476"/>
                  <a:pt x="111891" y="33040"/>
                  <a:pt x="112268" y="33632"/>
                </a:cubicBezTo>
                <a:cubicBezTo>
                  <a:pt x="112671" y="34250"/>
                  <a:pt x="113047" y="34895"/>
                  <a:pt x="113424" y="35567"/>
                </a:cubicBezTo>
                <a:cubicBezTo>
                  <a:pt x="113567" y="35833"/>
                  <a:pt x="114236" y="37012"/>
                  <a:pt x="114209" y="37012"/>
                </a:cubicBezTo>
                <a:cubicBezTo>
                  <a:pt x="114201" y="37012"/>
                  <a:pt x="114122" y="36893"/>
                  <a:pt x="113934" y="36589"/>
                </a:cubicBezTo>
                <a:cubicBezTo>
                  <a:pt x="113047" y="35137"/>
                  <a:pt x="112026" y="33847"/>
                  <a:pt x="111300" y="32288"/>
                </a:cubicBezTo>
                <a:cubicBezTo>
                  <a:pt x="111219" y="32153"/>
                  <a:pt x="111165" y="32046"/>
                  <a:pt x="111112" y="31911"/>
                </a:cubicBezTo>
                <a:close/>
                <a:moveTo>
                  <a:pt x="61753" y="33417"/>
                </a:moveTo>
                <a:lnTo>
                  <a:pt x="61753" y="33417"/>
                </a:lnTo>
                <a:cubicBezTo>
                  <a:pt x="61269" y="33820"/>
                  <a:pt x="60812" y="34196"/>
                  <a:pt x="60355" y="34573"/>
                </a:cubicBezTo>
                <a:cubicBezTo>
                  <a:pt x="59226" y="35487"/>
                  <a:pt x="57962" y="36266"/>
                  <a:pt x="56779" y="37100"/>
                </a:cubicBezTo>
                <a:lnTo>
                  <a:pt x="56860" y="37019"/>
                </a:lnTo>
                <a:cubicBezTo>
                  <a:pt x="57155" y="36723"/>
                  <a:pt x="57478" y="36428"/>
                  <a:pt x="57774" y="36132"/>
                </a:cubicBezTo>
                <a:cubicBezTo>
                  <a:pt x="57989" y="35971"/>
                  <a:pt x="58204" y="35783"/>
                  <a:pt x="58419" y="35621"/>
                </a:cubicBezTo>
                <a:cubicBezTo>
                  <a:pt x="59468" y="34815"/>
                  <a:pt x="60597" y="34089"/>
                  <a:pt x="61753" y="33417"/>
                </a:cubicBezTo>
                <a:close/>
                <a:moveTo>
                  <a:pt x="76808" y="34170"/>
                </a:moveTo>
                <a:lnTo>
                  <a:pt x="77184" y="34465"/>
                </a:lnTo>
                <a:lnTo>
                  <a:pt x="78421" y="35998"/>
                </a:lnTo>
                <a:cubicBezTo>
                  <a:pt x="78421" y="36051"/>
                  <a:pt x="78448" y="36105"/>
                  <a:pt x="78475" y="36132"/>
                </a:cubicBezTo>
                <a:cubicBezTo>
                  <a:pt x="78501" y="36401"/>
                  <a:pt x="78528" y="36697"/>
                  <a:pt x="78555" y="36965"/>
                </a:cubicBezTo>
                <a:lnTo>
                  <a:pt x="78501" y="37100"/>
                </a:lnTo>
                <a:cubicBezTo>
                  <a:pt x="78206" y="36347"/>
                  <a:pt x="77802" y="35648"/>
                  <a:pt x="77292" y="35003"/>
                </a:cubicBezTo>
                <a:lnTo>
                  <a:pt x="76808" y="34170"/>
                </a:lnTo>
                <a:close/>
                <a:moveTo>
                  <a:pt x="68796" y="37127"/>
                </a:moveTo>
                <a:lnTo>
                  <a:pt x="68716" y="37234"/>
                </a:lnTo>
                <a:lnTo>
                  <a:pt x="68716" y="37234"/>
                </a:lnTo>
                <a:lnTo>
                  <a:pt x="68742" y="37181"/>
                </a:lnTo>
                <a:lnTo>
                  <a:pt x="68796" y="37127"/>
                </a:lnTo>
                <a:close/>
                <a:moveTo>
                  <a:pt x="82695" y="32987"/>
                </a:moveTo>
                <a:lnTo>
                  <a:pt x="82695" y="33013"/>
                </a:lnTo>
                <a:cubicBezTo>
                  <a:pt x="81996" y="34223"/>
                  <a:pt x="81055" y="35917"/>
                  <a:pt x="80303" y="37288"/>
                </a:cubicBezTo>
                <a:cubicBezTo>
                  <a:pt x="80276" y="36885"/>
                  <a:pt x="80249" y="36482"/>
                  <a:pt x="80222" y="36078"/>
                </a:cubicBezTo>
                <a:cubicBezTo>
                  <a:pt x="81028" y="35084"/>
                  <a:pt x="81996" y="33928"/>
                  <a:pt x="82695" y="32987"/>
                </a:cubicBezTo>
                <a:close/>
                <a:moveTo>
                  <a:pt x="85975" y="35137"/>
                </a:moveTo>
                <a:cubicBezTo>
                  <a:pt x="87158" y="35917"/>
                  <a:pt x="88395" y="36723"/>
                  <a:pt x="89658" y="37422"/>
                </a:cubicBezTo>
                <a:cubicBezTo>
                  <a:pt x="88395" y="36831"/>
                  <a:pt x="87158" y="36186"/>
                  <a:pt x="85975" y="35460"/>
                </a:cubicBezTo>
                <a:lnTo>
                  <a:pt x="85975" y="35137"/>
                </a:lnTo>
                <a:close/>
                <a:moveTo>
                  <a:pt x="63850" y="32583"/>
                </a:moveTo>
                <a:cubicBezTo>
                  <a:pt x="63043" y="33202"/>
                  <a:pt x="62048" y="34008"/>
                  <a:pt x="61860" y="34170"/>
                </a:cubicBezTo>
                <a:cubicBezTo>
                  <a:pt x="60839" y="34922"/>
                  <a:pt x="59790" y="35675"/>
                  <a:pt x="58715" y="36401"/>
                </a:cubicBezTo>
                <a:cubicBezTo>
                  <a:pt x="58204" y="36777"/>
                  <a:pt x="57666" y="37154"/>
                  <a:pt x="57129" y="37476"/>
                </a:cubicBezTo>
                <a:cubicBezTo>
                  <a:pt x="57115" y="37485"/>
                  <a:pt x="57108" y="37490"/>
                  <a:pt x="57108" y="37490"/>
                </a:cubicBezTo>
                <a:cubicBezTo>
                  <a:pt x="57106" y="37490"/>
                  <a:pt x="57819" y="37003"/>
                  <a:pt x="58016" y="36831"/>
                </a:cubicBezTo>
                <a:cubicBezTo>
                  <a:pt x="59844" y="35245"/>
                  <a:pt x="61780" y="33820"/>
                  <a:pt x="63850" y="32583"/>
                </a:cubicBezTo>
                <a:close/>
                <a:moveTo>
                  <a:pt x="92750" y="36159"/>
                </a:moveTo>
                <a:lnTo>
                  <a:pt x="93180" y="36213"/>
                </a:lnTo>
                <a:lnTo>
                  <a:pt x="95492" y="37638"/>
                </a:lnTo>
                <a:lnTo>
                  <a:pt x="95492" y="37638"/>
                </a:lnTo>
                <a:lnTo>
                  <a:pt x="94659" y="37396"/>
                </a:lnTo>
                <a:cubicBezTo>
                  <a:pt x="94148" y="37073"/>
                  <a:pt x="93637" y="36697"/>
                  <a:pt x="93207" y="36428"/>
                </a:cubicBezTo>
                <a:lnTo>
                  <a:pt x="92750" y="36159"/>
                </a:lnTo>
                <a:close/>
                <a:moveTo>
                  <a:pt x="67721" y="37073"/>
                </a:moveTo>
                <a:lnTo>
                  <a:pt x="67452" y="37422"/>
                </a:lnTo>
                <a:lnTo>
                  <a:pt x="67264" y="37638"/>
                </a:lnTo>
                <a:lnTo>
                  <a:pt x="67506" y="37261"/>
                </a:lnTo>
                <a:lnTo>
                  <a:pt x="67721" y="37073"/>
                </a:lnTo>
                <a:close/>
                <a:moveTo>
                  <a:pt x="58096" y="34358"/>
                </a:moveTo>
                <a:lnTo>
                  <a:pt x="58096" y="34358"/>
                </a:lnTo>
                <a:cubicBezTo>
                  <a:pt x="57666" y="35003"/>
                  <a:pt x="57236" y="35675"/>
                  <a:pt x="56833" y="36374"/>
                </a:cubicBezTo>
                <a:cubicBezTo>
                  <a:pt x="56564" y="36670"/>
                  <a:pt x="56268" y="36965"/>
                  <a:pt x="55999" y="37261"/>
                </a:cubicBezTo>
                <a:cubicBezTo>
                  <a:pt x="55750" y="37461"/>
                  <a:pt x="55500" y="37684"/>
                  <a:pt x="55250" y="37909"/>
                </a:cubicBezTo>
                <a:lnTo>
                  <a:pt x="55250" y="37909"/>
                </a:lnTo>
                <a:lnTo>
                  <a:pt x="55408" y="37691"/>
                </a:lnTo>
                <a:cubicBezTo>
                  <a:pt x="55919" y="37154"/>
                  <a:pt x="56349" y="36589"/>
                  <a:pt x="56752" y="35971"/>
                </a:cubicBezTo>
                <a:lnTo>
                  <a:pt x="57129" y="35514"/>
                </a:lnTo>
                <a:cubicBezTo>
                  <a:pt x="57451" y="35137"/>
                  <a:pt x="57774" y="34734"/>
                  <a:pt x="58096" y="34358"/>
                </a:cubicBezTo>
                <a:close/>
                <a:moveTo>
                  <a:pt x="30003" y="36428"/>
                </a:moveTo>
                <a:lnTo>
                  <a:pt x="30003" y="36428"/>
                </a:lnTo>
                <a:cubicBezTo>
                  <a:pt x="29680" y="37019"/>
                  <a:pt x="29331" y="37584"/>
                  <a:pt x="28954" y="38148"/>
                </a:cubicBezTo>
                <a:lnTo>
                  <a:pt x="28927" y="38148"/>
                </a:lnTo>
                <a:cubicBezTo>
                  <a:pt x="29277" y="37584"/>
                  <a:pt x="29653" y="36992"/>
                  <a:pt x="30003" y="36428"/>
                </a:cubicBezTo>
                <a:close/>
                <a:moveTo>
                  <a:pt x="66807" y="34411"/>
                </a:moveTo>
                <a:lnTo>
                  <a:pt x="63339" y="38175"/>
                </a:lnTo>
                <a:cubicBezTo>
                  <a:pt x="63769" y="37557"/>
                  <a:pt x="64199" y="36885"/>
                  <a:pt x="64522" y="36401"/>
                </a:cubicBezTo>
                <a:cubicBezTo>
                  <a:pt x="65274" y="35702"/>
                  <a:pt x="66027" y="35057"/>
                  <a:pt x="66807" y="34411"/>
                </a:cubicBezTo>
                <a:close/>
                <a:moveTo>
                  <a:pt x="88099" y="38014"/>
                </a:moveTo>
                <a:lnTo>
                  <a:pt x="88099" y="38014"/>
                </a:lnTo>
                <a:cubicBezTo>
                  <a:pt x="88395" y="38229"/>
                  <a:pt x="88717" y="38444"/>
                  <a:pt x="89013" y="38659"/>
                </a:cubicBezTo>
                <a:cubicBezTo>
                  <a:pt x="88825" y="38552"/>
                  <a:pt x="88637" y="38444"/>
                  <a:pt x="88448" y="38310"/>
                </a:cubicBezTo>
                <a:lnTo>
                  <a:pt x="88180" y="38121"/>
                </a:lnTo>
                <a:lnTo>
                  <a:pt x="88099" y="38014"/>
                </a:lnTo>
                <a:close/>
                <a:moveTo>
                  <a:pt x="84927" y="36024"/>
                </a:moveTo>
                <a:lnTo>
                  <a:pt x="84927" y="36024"/>
                </a:lnTo>
                <a:cubicBezTo>
                  <a:pt x="85061" y="36240"/>
                  <a:pt x="85169" y="36428"/>
                  <a:pt x="85303" y="36616"/>
                </a:cubicBezTo>
                <a:cubicBezTo>
                  <a:pt x="85384" y="36912"/>
                  <a:pt x="85464" y="37234"/>
                  <a:pt x="85545" y="37557"/>
                </a:cubicBezTo>
                <a:lnTo>
                  <a:pt x="85518" y="37557"/>
                </a:lnTo>
                <a:cubicBezTo>
                  <a:pt x="85491" y="38041"/>
                  <a:pt x="85491" y="38471"/>
                  <a:pt x="85464" y="38874"/>
                </a:cubicBezTo>
                <a:lnTo>
                  <a:pt x="85061" y="36562"/>
                </a:lnTo>
                <a:cubicBezTo>
                  <a:pt x="85061" y="36482"/>
                  <a:pt x="85007" y="36266"/>
                  <a:pt x="84927" y="36024"/>
                </a:cubicBezTo>
                <a:close/>
                <a:moveTo>
                  <a:pt x="81781" y="36186"/>
                </a:moveTo>
                <a:cubicBezTo>
                  <a:pt x="81674" y="36428"/>
                  <a:pt x="81566" y="36643"/>
                  <a:pt x="81432" y="36885"/>
                </a:cubicBezTo>
                <a:lnTo>
                  <a:pt x="80464" y="38901"/>
                </a:lnTo>
                <a:cubicBezTo>
                  <a:pt x="80437" y="38686"/>
                  <a:pt x="80410" y="38444"/>
                  <a:pt x="80383" y="38229"/>
                </a:cubicBezTo>
                <a:cubicBezTo>
                  <a:pt x="80706" y="37799"/>
                  <a:pt x="81002" y="37369"/>
                  <a:pt x="81297" y="36939"/>
                </a:cubicBezTo>
                <a:lnTo>
                  <a:pt x="81297" y="36965"/>
                </a:lnTo>
                <a:cubicBezTo>
                  <a:pt x="81459" y="36697"/>
                  <a:pt x="81620" y="36455"/>
                  <a:pt x="81781" y="36186"/>
                </a:cubicBezTo>
                <a:close/>
                <a:moveTo>
                  <a:pt x="71055" y="38121"/>
                </a:moveTo>
                <a:lnTo>
                  <a:pt x="71001" y="38283"/>
                </a:lnTo>
                <a:cubicBezTo>
                  <a:pt x="70571" y="38471"/>
                  <a:pt x="70140" y="38713"/>
                  <a:pt x="69737" y="38928"/>
                </a:cubicBezTo>
                <a:cubicBezTo>
                  <a:pt x="69764" y="38847"/>
                  <a:pt x="69818" y="38767"/>
                  <a:pt x="69845" y="38686"/>
                </a:cubicBezTo>
                <a:lnTo>
                  <a:pt x="69872" y="38713"/>
                </a:lnTo>
                <a:lnTo>
                  <a:pt x="70006" y="38578"/>
                </a:lnTo>
                <a:lnTo>
                  <a:pt x="70033" y="38578"/>
                </a:lnTo>
                <a:lnTo>
                  <a:pt x="70114" y="38552"/>
                </a:lnTo>
                <a:cubicBezTo>
                  <a:pt x="70165" y="38569"/>
                  <a:pt x="70216" y="38578"/>
                  <a:pt x="70265" y="38578"/>
                </a:cubicBezTo>
                <a:cubicBezTo>
                  <a:pt x="70372" y="38578"/>
                  <a:pt x="70470" y="38536"/>
                  <a:pt x="70544" y="38444"/>
                </a:cubicBezTo>
                <a:cubicBezTo>
                  <a:pt x="70624" y="38390"/>
                  <a:pt x="70678" y="38310"/>
                  <a:pt x="70759" y="38256"/>
                </a:cubicBezTo>
                <a:lnTo>
                  <a:pt x="71055" y="38121"/>
                </a:lnTo>
                <a:close/>
                <a:moveTo>
                  <a:pt x="65893" y="38928"/>
                </a:moveTo>
                <a:lnTo>
                  <a:pt x="65839" y="39009"/>
                </a:lnTo>
                <a:lnTo>
                  <a:pt x="65812" y="39035"/>
                </a:lnTo>
                <a:cubicBezTo>
                  <a:pt x="65839" y="38982"/>
                  <a:pt x="65866" y="38955"/>
                  <a:pt x="65893" y="38928"/>
                </a:cubicBezTo>
                <a:close/>
                <a:moveTo>
                  <a:pt x="31105" y="32099"/>
                </a:moveTo>
                <a:lnTo>
                  <a:pt x="31105" y="32099"/>
                </a:lnTo>
                <a:cubicBezTo>
                  <a:pt x="29653" y="33820"/>
                  <a:pt x="28470" y="35783"/>
                  <a:pt x="27610" y="37906"/>
                </a:cubicBezTo>
                <a:cubicBezTo>
                  <a:pt x="27825" y="36939"/>
                  <a:pt x="27986" y="35971"/>
                  <a:pt x="28094" y="34976"/>
                </a:cubicBezTo>
                <a:cubicBezTo>
                  <a:pt x="28094" y="34923"/>
                  <a:pt x="28048" y="34882"/>
                  <a:pt x="28002" y="34882"/>
                </a:cubicBezTo>
                <a:cubicBezTo>
                  <a:pt x="27977" y="34882"/>
                  <a:pt x="27951" y="34894"/>
                  <a:pt x="27933" y="34922"/>
                </a:cubicBezTo>
                <a:cubicBezTo>
                  <a:pt x="27287" y="36240"/>
                  <a:pt x="26481" y="37664"/>
                  <a:pt x="25863" y="39089"/>
                </a:cubicBezTo>
                <a:cubicBezTo>
                  <a:pt x="26024" y="38283"/>
                  <a:pt x="26131" y="37476"/>
                  <a:pt x="26212" y="36670"/>
                </a:cubicBezTo>
                <a:cubicBezTo>
                  <a:pt x="27664" y="34976"/>
                  <a:pt x="29304" y="33444"/>
                  <a:pt x="31105" y="32099"/>
                </a:cubicBezTo>
                <a:close/>
                <a:moveTo>
                  <a:pt x="73770" y="38901"/>
                </a:moveTo>
                <a:lnTo>
                  <a:pt x="73850" y="39089"/>
                </a:lnTo>
                <a:cubicBezTo>
                  <a:pt x="73824" y="39076"/>
                  <a:pt x="73790" y="39069"/>
                  <a:pt x="73756" y="39069"/>
                </a:cubicBezTo>
                <a:cubicBezTo>
                  <a:pt x="73723" y="39069"/>
                  <a:pt x="73689" y="39076"/>
                  <a:pt x="73662" y="39089"/>
                </a:cubicBezTo>
                <a:lnTo>
                  <a:pt x="73743" y="38901"/>
                </a:lnTo>
                <a:close/>
                <a:moveTo>
                  <a:pt x="72506" y="39170"/>
                </a:moveTo>
                <a:lnTo>
                  <a:pt x="72479" y="39251"/>
                </a:lnTo>
                <a:cubicBezTo>
                  <a:pt x="72466" y="39237"/>
                  <a:pt x="72446" y="39230"/>
                  <a:pt x="72422" y="39230"/>
                </a:cubicBezTo>
                <a:cubicBezTo>
                  <a:pt x="72406" y="39230"/>
                  <a:pt x="72388" y="39234"/>
                  <a:pt x="72370" y="39240"/>
                </a:cubicBezTo>
                <a:lnTo>
                  <a:pt x="72370" y="39240"/>
                </a:lnTo>
                <a:cubicBezTo>
                  <a:pt x="72415" y="39216"/>
                  <a:pt x="72461" y="39193"/>
                  <a:pt x="72506" y="39170"/>
                </a:cubicBezTo>
                <a:close/>
                <a:moveTo>
                  <a:pt x="82910" y="38471"/>
                </a:moveTo>
                <a:cubicBezTo>
                  <a:pt x="82910" y="38901"/>
                  <a:pt x="82964" y="39304"/>
                  <a:pt x="82964" y="39734"/>
                </a:cubicBezTo>
                <a:cubicBezTo>
                  <a:pt x="82910" y="39385"/>
                  <a:pt x="82803" y="39089"/>
                  <a:pt x="82722" y="38767"/>
                </a:cubicBezTo>
                <a:lnTo>
                  <a:pt x="82910" y="38471"/>
                </a:lnTo>
                <a:close/>
                <a:moveTo>
                  <a:pt x="73420" y="39681"/>
                </a:moveTo>
                <a:cubicBezTo>
                  <a:pt x="73420" y="39708"/>
                  <a:pt x="73447" y="39761"/>
                  <a:pt x="73447" y="39788"/>
                </a:cubicBezTo>
                <a:lnTo>
                  <a:pt x="73393" y="39788"/>
                </a:lnTo>
                <a:cubicBezTo>
                  <a:pt x="73393" y="39734"/>
                  <a:pt x="73420" y="39708"/>
                  <a:pt x="73420" y="39681"/>
                </a:cubicBezTo>
                <a:close/>
                <a:moveTo>
                  <a:pt x="62936" y="39976"/>
                </a:moveTo>
                <a:lnTo>
                  <a:pt x="62936" y="39976"/>
                </a:lnTo>
                <a:cubicBezTo>
                  <a:pt x="62905" y="40005"/>
                  <a:pt x="62874" y="40033"/>
                  <a:pt x="62843" y="40061"/>
                </a:cubicBezTo>
                <a:lnTo>
                  <a:pt x="62843" y="40061"/>
                </a:lnTo>
                <a:cubicBezTo>
                  <a:pt x="62875" y="40034"/>
                  <a:pt x="62906" y="40006"/>
                  <a:pt x="62936" y="39976"/>
                </a:cubicBezTo>
                <a:close/>
                <a:moveTo>
                  <a:pt x="67452" y="38417"/>
                </a:moveTo>
                <a:lnTo>
                  <a:pt x="67452" y="38444"/>
                </a:lnTo>
                <a:lnTo>
                  <a:pt x="66941" y="39385"/>
                </a:lnTo>
                <a:lnTo>
                  <a:pt x="66780" y="39519"/>
                </a:lnTo>
                <a:cubicBezTo>
                  <a:pt x="66672" y="39627"/>
                  <a:pt x="66430" y="39842"/>
                  <a:pt x="66162" y="40084"/>
                </a:cubicBezTo>
                <a:cubicBezTo>
                  <a:pt x="66135" y="40057"/>
                  <a:pt x="66135" y="40003"/>
                  <a:pt x="66135" y="39976"/>
                </a:cubicBezTo>
                <a:lnTo>
                  <a:pt x="66968" y="38901"/>
                </a:lnTo>
                <a:cubicBezTo>
                  <a:pt x="67129" y="38713"/>
                  <a:pt x="67291" y="38552"/>
                  <a:pt x="67452" y="38417"/>
                </a:cubicBezTo>
                <a:close/>
                <a:moveTo>
                  <a:pt x="69925" y="32664"/>
                </a:moveTo>
                <a:lnTo>
                  <a:pt x="70248" y="32852"/>
                </a:lnTo>
                <a:lnTo>
                  <a:pt x="70221" y="32879"/>
                </a:lnTo>
                <a:cubicBezTo>
                  <a:pt x="70194" y="32987"/>
                  <a:pt x="70140" y="33094"/>
                  <a:pt x="70060" y="33175"/>
                </a:cubicBezTo>
                <a:cubicBezTo>
                  <a:pt x="69952" y="33175"/>
                  <a:pt x="69818" y="33175"/>
                  <a:pt x="69710" y="33148"/>
                </a:cubicBezTo>
                <a:lnTo>
                  <a:pt x="69818" y="33013"/>
                </a:lnTo>
                <a:cubicBezTo>
                  <a:pt x="69859" y="32972"/>
                  <a:pt x="69821" y="32915"/>
                  <a:pt x="69777" y="32915"/>
                </a:cubicBezTo>
                <a:cubicBezTo>
                  <a:pt x="69764" y="32915"/>
                  <a:pt x="69750" y="32920"/>
                  <a:pt x="69737" y="32933"/>
                </a:cubicBezTo>
                <a:cubicBezTo>
                  <a:pt x="69683" y="32987"/>
                  <a:pt x="69576" y="33067"/>
                  <a:pt x="69522" y="33148"/>
                </a:cubicBezTo>
                <a:lnTo>
                  <a:pt x="69119" y="33148"/>
                </a:lnTo>
                <a:cubicBezTo>
                  <a:pt x="68958" y="33175"/>
                  <a:pt x="68877" y="33390"/>
                  <a:pt x="68984" y="33524"/>
                </a:cubicBezTo>
                <a:lnTo>
                  <a:pt x="69065" y="33605"/>
                </a:lnTo>
                <a:cubicBezTo>
                  <a:pt x="68447" y="34277"/>
                  <a:pt x="67802" y="34949"/>
                  <a:pt x="67183" y="35621"/>
                </a:cubicBezTo>
                <a:cubicBezTo>
                  <a:pt x="65409" y="37073"/>
                  <a:pt x="63715" y="38605"/>
                  <a:pt x="62075" y="40218"/>
                </a:cubicBezTo>
                <a:cubicBezTo>
                  <a:pt x="62183" y="40030"/>
                  <a:pt x="62425" y="39654"/>
                  <a:pt x="62694" y="39197"/>
                </a:cubicBezTo>
                <a:lnTo>
                  <a:pt x="67775" y="33686"/>
                </a:lnTo>
                <a:lnTo>
                  <a:pt x="68097" y="33444"/>
                </a:lnTo>
                <a:cubicBezTo>
                  <a:pt x="68527" y="33094"/>
                  <a:pt x="68984" y="32825"/>
                  <a:pt x="69495" y="32664"/>
                </a:cubicBezTo>
                <a:close/>
                <a:moveTo>
                  <a:pt x="67775" y="39815"/>
                </a:moveTo>
                <a:cubicBezTo>
                  <a:pt x="67694" y="39976"/>
                  <a:pt x="67613" y="40138"/>
                  <a:pt x="67533" y="40272"/>
                </a:cubicBezTo>
                <a:cubicBezTo>
                  <a:pt x="67506" y="40245"/>
                  <a:pt x="67452" y="40218"/>
                  <a:pt x="67425" y="40165"/>
                </a:cubicBezTo>
                <a:cubicBezTo>
                  <a:pt x="67533" y="40057"/>
                  <a:pt x="67640" y="39923"/>
                  <a:pt x="67775" y="39815"/>
                </a:cubicBezTo>
                <a:close/>
                <a:moveTo>
                  <a:pt x="65328" y="39734"/>
                </a:moveTo>
                <a:lnTo>
                  <a:pt x="64952" y="40299"/>
                </a:lnTo>
                <a:lnTo>
                  <a:pt x="64468" y="40729"/>
                </a:lnTo>
                <a:cubicBezTo>
                  <a:pt x="64602" y="40541"/>
                  <a:pt x="64737" y="40353"/>
                  <a:pt x="64871" y="40192"/>
                </a:cubicBezTo>
                <a:lnTo>
                  <a:pt x="65194" y="39842"/>
                </a:lnTo>
                <a:cubicBezTo>
                  <a:pt x="65248" y="39815"/>
                  <a:pt x="65274" y="39761"/>
                  <a:pt x="65328" y="39734"/>
                </a:cubicBezTo>
                <a:close/>
                <a:moveTo>
                  <a:pt x="72668" y="38632"/>
                </a:moveTo>
                <a:lnTo>
                  <a:pt x="72641" y="38740"/>
                </a:lnTo>
                <a:cubicBezTo>
                  <a:pt x="71458" y="39143"/>
                  <a:pt x="70356" y="39734"/>
                  <a:pt x="69361" y="40460"/>
                </a:cubicBezTo>
                <a:cubicBezTo>
                  <a:pt x="69361" y="40421"/>
                  <a:pt x="69332" y="40396"/>
                  <a:pt x="69306" y="40396"/>
                </a:cubicBezTo>
                <a:cubicBezTo>
                  <a:pt x="69297" y="40396"/>
                  <a:pt x="69287" y="40399"/>
                  <a:pt x="69280" y="40407"/>
                </a:cubicBezTo>
                <a:cubicBezTo>
                  <a:pt x="68904" y="40541"/>
                  <a:pt x="68554" y="40649"/>
                  <a:pt x="68178" y="40783"/>
                </a:cubicBezTo>
                <a:lnTo>
                  <a:pt x="68232" y="40702"/>
                </a:lnTo>
                <a:cubicBezTo>
                  <a:pt x="69280" y="40245"/>
                  <a:pt x="70275" y="39734"/>
                  <a:pt x="71296" y="39251"/>
                </a:cubicBezTo>
                <a:cubicBezTo>
                  <a:pt x="71754" y="39035"/>
                  <a:pt x="72237" y="38874"/>
                  <a:pt x="72668" y="38632"/>
                </a:cubicBezTo>
                <a:close/>
                <a:moveTo>
                  <a:pt x="84255" y="39815"/>
                </a:moveTo>
                <a:lnTo>
                  <a:pt x="84335" y="40057"/>
                </a:lnTo>
                <a:cubicBezTo>
                  <a:pt x="84416" y="40353"/>
                  <a:pt x="84470" y="40649"/>
                  <a:pt x="84550" y="40944"/>
                </a:cubicBezTo>
                <a:lnTo>
                  <a:pt x="84497" y="40944"/>
                </a:lnTo>
                <a:cubicBezTo>
                  <a:pt x="84470" y="40810"/>
                  <a:pt x="84443" y="40702"/>
                  <a:pt x="84416" y="40595"/>
                </a:cubicBezTo>
                <a:lnTo>
                  <a:pt x="84389" y="40595"/>
                </a:lnTo>
                <a:cubicBezTo>
                  <a:pt x="84362" y="40433"/>
                  <a:pt x="84308" y="40272"/>
                  <a:pt x="84281" y="40138"/>
                </a:cubicBezTo>
                <a:cubicBezTo>
                  <a:pt x="84281" y="40030"/>
                  <a:pt x="84281" y="39923"/>
                  <a:pt x="84255" y="39815"/>
                </a:cubicBezTo>
                <a:close/>
                <a:moveTo>
                  <a:pt x="84712" y="35702"/>
                </a:moveTo>
                <a:lnTo>
                  <a:pt x="85276" y="39089"/>
                </a:lnTo>
                <a:cubicBezTo>
                  <a:pt x="85303" y="39385"/>
                  <a:pt x="85357" y="39681"/>
                  <a:pt x="85411" y="39976"/>
                </a:cubicBezTo>
                <a:cubicBezTo>
                  <a:pt x="85411" y="40192"/>
                  <a:pt x="85411" y="40353"/>
                  <a:pt x="85384" y="40433"/>
                </a:cubicBezTo>
                <a:cubicBezTo>
                  <a:pt x="85384" y="40514"/>
                  <a:pt x="85437" y="40568"/>
                  <a:pt x="85518" y="40568"/>
                </a:cubicBezTo>
                <a:lnTo>
                  <a:pt x="85599" y="41052"/>
                </a:lnTo>
                <a:lnTo>
                  <a:pt x="85330" y="41025"/>
                </a:lnTo>
                <a:cubicBezTo>
                  <a:pt x="84980" y="39842"/>
                  <a:pt x="84577" y="38686"/>
                  <a:pt x="84120" y="37557"/>
                </a:cubicBezTo>
                <a:cubicBezTo>
                  <a:pt x="84039" y="37369"/>
                  <a:pt x="83959" y="37154"/>
                  <a:pt x="83878" y="36965"/>
                </a:cubicBezTo>
                <a:cubicBezTo>
                  <a:pt x="84147" y="36535"/>
                  <a:pt x="84416" y="36105"/>
                  <a:pt x="84712" y="35702"/>
                </a:cubicBezTo>
                <a:close/>
                <a:moveTo>
                  <a:pt x="86163" y="36777"/>
                </a:moveTo>
                <a:lnTo>
                  <a:pt x="86163" y="36777"/>
                </a:lnTo>
                <a:cubicBezTo>
                  <a:pt x="86728" y="37342"/>
                  <a:pt x="87319" y="37853"/>
                  <a:pt x="87965" y="38310"/>
                </a:cubicBezTo>
                <a:cubicBezTo>
                  <a:pt x="88395" y="38820"/>
                  <a:pt x="88771" y="39358"/>
                  <a:pt x="89174" y="39896"/>
                </a:cubicBezTo>
                <a:lnTo>
                  <a:pt x="89981" y="41106"/>
                </a:lnTo>
                <a:lnTo>
                  <a:pt x="89927" y="41079"/>
                </a:lnTo>
                <a:cubicBezTo>
                  <a:pt x="89255" y="40729"/>
                  <a:pt x="88637" y="40030"/>
                  <a:pt x="88099" y="39519"/>
                </a:cubicBezTo>
                <a:cubicBezTo>
                  <a:pt x="87776" y="39224"/>
                  <a:pt x="87481" y="38928"/>
                  <a:pt x="87212" y="38605"/>
                </a:cubicBezTo>
                <a:cubicBezTo>
                  <a:pt x="86889" y="38095"/>
                  <a:pt x="86567" y="37584"/>
                  <a:pt x="86244" y="37100"/>
                </a:cubicBezTo>
                <a:cubicBezTo>
                  <a:pt x="86217" y="36992"/>
                  <a:pt x="86190" y="36885"/>
                  <a:pt x="86163" y="36777"/>
                </a:cubicBezTo>
                <a:close/>
                <a:moveTo>
                  <a:pt x="85814" y="39143"/>
                </a:moveTo>
                <a:cubicBezTo>
                  <a:pt x="85894" y="39788"/>
                  <a:pt x="85975" y="40460"/>
                  <a:pt x="86029" y="41106"/>
                </a:cubicBezTo>
                <a:lnTo>
                  <a:pt x="86029" y="41132"/>
                </a:lnTo>
                <a:lnTo>
                  <a:pt x="85841" y="41106"/>
                </a:lnTo>
                <a:lnTo>
                  <a:pt x="85787" y="40729"/>
                </a:lnTo>
                <a:cubicBezTo>
                  <a:pt x="85787" y="40729"/>
                  <a:pt x="85787" y="40702"/>
                  <a:pt x="85787" y="40675"/>
                </a:cubicBezTo>
                <a:cubicBezTo>
                  <a:pt x="85841" y="40192"/>
                  <a:pt x="85841" y="39681"/>
                  <a:pt x="85814" y="39170"/>
                </a:cubicBezTo>
                <a:lnTo>
                  <a:pt x="85814" y="39143"/>
                </a:lnTo>
                <a:close/>
                <a:moveTo>
                  <a:pt x="77964" y="40890"/>
                </a:moveTo>
                <a:cubicBezTo>
                  <a:pt x="77991" y="40917"/>
                  <a:pt x="78017" y="40917"/>
                  <a:pt x="78071" y="40917"/>
                </a:cubicBezTo>
                <a:cubicBezTo>
                  <a:pt x="78098" y="40971"/>
                  <a:pt x="78125" y="40998"/>
                  <a:pt x="78179" y="41025"/>
                </a:cubicBezTo>
                <a:lnTo>
                  <a:pt x="78044" y="41159"/>
                </a:lnTo>
                <a:cubicBezTo>
                  <a:pt x="78017" y="41079"/>
                  <a:pt x="77991" y="40971"/>
                  <a:pt x="77964" y="40890"/>
                </a:cubicBezTo>
                <a:close/>
                <a:moveTo>
                  <a:pt x="86029" y="37987"/>
                </a:moveTo>
                <a:cubicBezTo>
                  <a:pt x="86083" y="38175"/>
                  <a:pt x="86163" y="38363"/>
                  <a:pt x="86244" y="38552"/>
                </a:cubicBezTo>
                <a:cubicBezTo>
                  <a:pt x="86352" y="39412"/>
                  <a:pt x="86405" y="40299"/>
                  <a:pt x="86405" y="41159"/>
                </a:cubicBezTo>
                <a:lnTo>
                  <a:pt x="86325" y="41159"/>
                </a:lnTo>
                <a:cubicBezTo>
                  <a:pt x="86271" y="40783"/>
                  <a:pt x="86217" y="40380"/>
                  <a:pt x="86163" y="40003"/>
                </a:cubicBezTo>
                <a:cubicBezTo>
                  <a:pt x="86083" y="39331"/>
                  <a:pt x="86056" y="38659"/>
                  <a:pt x="86029" y="37987"/>
                </a:cubicBezTo>
                <a:close/>
                <a:moveTo>
                  <a:pt x="68716" y="34895"/>
                </a:moveTo>
                <a:cubicBezTo>
                  <a:pt x="68205" y="35567"/>
                  <a:pt x="67506" y="36589"/>
                  <a:pt x="66753" y="37664"/>
                </a:cubicBezTo>
                <a:lnTo>
                  <a:pt x="66780" y="37664"/>
                </a:lnTo>
                <a:cubicBezTo>
                  <a:pt x="66000" y="38417"/>
                  <a:pt x="65301" y="39224"/>
                  <a:pt x="64629" y="40111"/>
                </a:cubicBezTo>
                <a:cubicBezTo>
                  <a:pt x="64253" y="40460"/>
                  <a:pt x="63903" y="40837"/>
                  <a:pt x="63527" y="41213"/>
                </a:cubicBezTo>
                <a:cubicBezTo>
                  <a:pt x="65140" y="39277"/>
                  <a:pt x="67506" y="36374"/>
                  <a:pt x="68716" y="34895"/>
                </a:cubicBezTo>
                <a:close/>
                <a:moveTo>
                  <a:pt x="86459" y="38148"/>
                </a:moveTo>
                <a:lnTo>
                  <a:pt x="86459" y="38148"/>
                </a:lnTo>
                <a:cubicBezTo>
                  <a:pt x="86593" y="38337"/>
                  <a:pt x="86755" y="38525"/>
                  <a:pt x="86916" y="38713"/>
                </a:cubicBezTo>
                <a:cubicBezTo>
                  <a:pt x="87292" y="39304"/>
                  <a:pt x="87642" y="39896"/>
                  <a:pt x="87991" y="40487"/>
                </a:cubicBezTo>
                <a:cubicBezTo>
                  <a:pt x="88153" y="40783"/>
                  <a:pt x="88287" y="41052"/>
                  <a:pt x="88448" y="41321"/>
                </a:cubicBezTo>
                <a:cubicBezTo>
                  <a:pt x="88368" y="41294"/>
                  <a:pt x="88287" y="41294"/>
                  <a:pt x="88180" y="41294"/>
                </a:cubicBezTo>
                <a:cubicBezTo>
                  <a:pt x="87991" y="41052"/>
                  <a:pt x="87830" y="40810"/>
                  <a:pt x="87696" y="40622"/>
                </a:cubicBezTo>
                <a:cubicBezTo>
                  <a:pt x="87212" y="39950"/>
                  <a:pt x="86809" y="39197"/>
                  <a:pt x="86486" y="38444"/>
                </a:cubicBezTo>
                <a:cubicBezTo>
                  <a:pt x="86486" y="38363"/>
                  <a:pt x="86459" y="38256"/>
                  <a:pt x="86459" y="38148"/>
                </a:cubicBezTo>
                <a:close/>
                <a:moveTo>
                  <a:pt x="86620" y="39304"/>
                </a:moveTo>
                <a:lnTo>
                  <a:pt x="86620" y="39304"/>
                </a:lnTo>
                <a:cubicBezTo>
                  <a:pt x="86970" y="40003"/>
                  <a:pt x="87400" y="40675"/>
                  <a:pt x="87884" y="41294"/>
                </a:cubicBezTo>
                <a:lnTo>
                  <a:pt x="87696" y="41294"/>
                </a:lnTo>
                <a:cubicBezTo>
                  <a:pt x="87688" y="41290"/>
                  <a:pt x="87681" y="41288"/>
                  <a:pt x="87674" y="41288"/>
                </a:cubicBezTo>
                <a:cubicBezTo>
                  <a:pt x="87628" y="41288"/>
                  <a:pt x="87588" y="41355"/>
                  <a:pt x="87588" y="41401"/>
                </a:cubicBezTo>
                <a:cubicBezTo>
                  <a:pt x="87292" y="41348"/>
                  <a:pt x="87024" y="41294"/>
                  <a:pt x="86728" y="41240"/>
                </a:cubicBezTo>
                <a:cubicBezTo>
                  <a:pt x="86728" y="40595"/>
                  <a:pt x="86701" y="39950"/>
                  <a:pt x="86620" y="39304"/>
                </a:cubicBezTo>
                <a:close/>
                <a:moveTo>
                  <a:pt x="87830" y="39654"/>
                </a:moveTo>
                <a:lnTo>
                  <a:pt x="87830" y="39654"/>
                </a:lnTo>
                <a:cubicBezTo>
                  <a:pt x="88502" y="40299"/>
                  <a:pt x="89228" y="40917"/>
                  <a:pt x="89981" y="41482"/>
                </a:cubicBezTo>
                <a:cubicBezTo>
                  <a:pt x="89604" y="41428"/>
                  <a:pt x="89201" y="41348"/>
                  <a:pt x="88798" y="41321"/>
                </a:cubicBezTo>
                <a:cubicBezTo>
                  <a:pt x="88475" y="40756"/>
                  <a:pt x="88180" y="40192"/>
                  <a:pt x="87830" y="39654"/>
                </a:cubicBezTo>
                <a:close/>
                <a:moveTo>
                  <a:pt x="68097" y="41321"/>
                </a:moveTo>
                <a:lnTo>
                  <a:pt x="68097" y="41321"/>
                </a:lnTo>
                <a:cubicBezTo>
                  <a:pt x="67963" y="41428"/>
                  <a:pt x="67802" y="41509"/>
                  <a:pt x="67667" y="41616"/>
                </a:cubicBezTo>
                <a:cubicBezTo>
                  <a:pt x="67667" y="41589"/>
                  <a:pt x="67694" y="41589"/>
                  <a:pt x="67694" y="41563"/>
                </a:cubicBezTo>
                <a:lnTo>
                  <a:pt x="67721" y="41536"/>
                </a:lnTo>
                <a:cubicBezTo>
                  <a:pt x="67855" y="41455"/>
                  <a:pt x="67963" y="41401"/>
                  <a:pt x="68097" y="41321"/>
                </a:cubicBezTo>
                <a:close/>
                <a:moveTo>
                  <a:pt x="86432" y="42127"/>
                </a:moveTo>
                <a:lnTo>
                  <a:pt x="86459" y="42154"/>
                </a:lnTo>
                <a:lnTo>
                  <a:pt x="86432" y="42181"/>
                </a:lnTo>
                <a:lnTo>
                  <a:pt x="86432" y="42127"/>
                </a:lnTo>
                <a:close/>
                <a:moveTo>
                  <a:pt x="67479" y="41751"/>
                </a:moveTo>
                <a:cubicBezTo>
                  <a:pt x="67237" y="41912"/>
                  <a:pt x="66995" y="42073"/>
                  <a:pt x="66726" y="42208"/>
                </a:cubicBezTo>
                <a:cubicBezTo>
                  <a:pt x="66780" y="42127"/>
                  <a:pt x="66807" y="42073"/>
                  <a:pt x="66834" y="42020"/>
                </a:cubicBezTo>
                <a:cubicBezTo>
                  <a:pt x="67022" y="41939"/>
                  <a:pt x="67183" y="41831"/>
                  <a:pt x="67371" y="41751"/>
                </a:cubicBezTo>
                <a:close/>
                <a:moveTo>
                  <a:pt x="78286" y="42100"/>
                </a:moveTo>
                <a:lnTo>
                  <a:pt x="78206" y="42208"/>
                </a:lnTo>
                <a:lnTo>
                  <a:pt x="78152" y="42208"/>
                </a:lnTo>
                <a:lnTo>
                  <a:pt x="78286" y="42100"/>
                </a:lnTo>
                <a:close/>
                <a:moveTo>
                  <a:pt x="63285" y="42073"/>
                </a:moveTo>
                <a:lnTo>
                  <a:pt x="63285" y="42073"/>
                </a:lnTo>
                <a:cubicBezTo>
                  <a:pt x="63204" y="42181"/>
                  <a:pt x="63178" y="42262"/>
                  <a:pt x="63124" y="42342"/>
                </a:cubicBezTo>
                <a:lnTo>
                  <a:pt x="63124" y="42315"/>
                </a:lnTo>
                <a:lnTo>
                  <a:pt x="62882" y="42396"/>
                </a:lnTo>
                <a:lnTo>
                  <a:pt x="62882" y="42396"/>
                </a:lnTo>
                <a:lnTo>
                  <a:pt x="63285" y="42073"/>
                </a:lnTo>
                <a:close/>
                <a:moveTo>
                  <a:pt x="86916" y="42127"/>
                </a:moveTo>
                <a:lnTo>
                  <a:pt x="87373" y="42235"/>
                </a:lnTo>
                <a:lnTo>
                  <a:pt x="87588" y="42504"/>
                </a:lnTo>
                <a:lnTo>
                  <a:pt x="87588" y="42504"/>
                </a:lnTo>
                <a:lnTo>
                  <a:pt x="86970" y="42235"/>
                </a:lnTo>
                <a:cubicBezTo>
                  <a:pt x="86970" y="42208"/>
                  <a:pt x="86943" y="42181"/>
                  <a:pt x="86916" y="42127"/>
                </a:cubicBezTo>
                <a:close/>
                <a:moveTo>
                  <a:pt x="68474" y="34922"/>
                </a:moveTo>
                <a:lnTo>
                  <a:pt x="68474" y="34922"/>
                </a:lnTo>
                <a:cubicBezTo>
                  <a:pt x="67640" y="35917"/>
                  <a:pt x="66780" y="36912"/>
                  <a:pt x="65947" y="37906"/>
                </a:cubicBezTo>
                <a:lnTo>
                  <a:pt x="63823" y="40433"/>
                </a:lnTo>
                <a:cubicBezTo>
                  <a:pt x="63312" y="41025"/>
                  <a:pt x="62694" y="42127"/>
                  <a:pt x="62102" y="42557"/>
                </a:cubicBezTo>
                <a:cubicBezTo>
                  <a:pt x="62344" y="42369"/>
                  <a:pt x="62936" y="41052"/>
                  <a:pt x="63339" y="40541"/>
                </a:cubicBezTo>
                <a:cubicBezTo>
                  <a:pt x="63903" y="39788"/>
                  <a:pt x="64495" y="39062"/>
                  <a:pt x="65086" y="38337"/>
                </a:cubicBezTo>
                <a:cubicBezTo>
                  <a:pt x="65301" y="38095"/>
                  <a:pt x="65490" y="37879"/>
                  <a:pt x="65705" y="37638"/>
                </a:cubicBezTo>
                <a:lnTo>
                  <a:pt x="68474" y="34922"/>
                </a:lnTo>
                <a:close/>
                <a:moveTo>
                  <a:pt x="63715" y="37154"/>
                </a:moveTo>
                <a:lnTo>
                  <a:pt x="63715" y="37154"/>
                </a:lnTo>
                <a:cubicBezTo>
                  <a:pt x="63312" y="37745"/>
                  <a:pt x="62936" y="38363"/>
                  <a:pt x="62586" y="39009"/>
                </a:cubicBezTo>
                <a:lnTo>
                  <a:pt x="62210" y="39412"/>
                </a:lnTo>
                <a:cubicBezTo>
                  <a:pt x="61915" y="39733"/>
                  <a:pt x="59436" y="42665"/>
                  <a:pt x="59308" y="42665"/>
                </a:cubicBezTo>
                <a:cubicBezTo>
                  <a:pt x="59307" y="42665"/>
                  <a:pt x="59307" y="42665"/>
                  <a:pt x="59306" y="42665"/>
                </a:cubicBezTo>
                <a:cubicBezTo>
                  <a:pt x="59145" y="42611"/>
                  <a:pt x="61968" y="39035"/>
                  <a:pt x="62102" y="38874"/>
                </a:cubicBezTo>
                <a:cubicBezTo>
                  <a:pt x="62613" y="38310"/>
                  <a:pt x="63151" y="37718"/>
                  <a:pt x="63715" y="37154"/>
                </a:cubicBezTo>
                <a:close/>
                <a:moveTo>
                  <a:pt x="78770" y="42073"/>
                </a:moveTo>
                <a:cubicBezTo>
                  <a:pt x="78851" y="42208"/>
                  <a:pt x="78932" y="42369"/>
                  <a:pt x="79012" y="42530"/>
                </a:cubicBezTo>
                <a:lnTo>
                  <a:pt x="78824" y="42745"/>
                </a:lnTo>
                <a:cubicBezTo>
                  <a:pt x="78784" y="42651"/>
                  <a:pt x="78696" y="42604"/>
                  <a:pt x="78612" y="42604"/>
                </a:cubicBezTo>
                <a:cubicBezTo>
                  <a:pt x="78552" y="42604"/>
                  <a:pt x="78493" y="42629"/>
                  <a:pt x="78455" y="42678"/>
                </a:cubicBezTo>
                <a:lnTo>
                  <a:pt x="78455" y="42678"/>
                </a:lnTo>
                <a:cubicBezTo>
                  <a:pt x="78551" y="42485"/>
                  <a:pt x="78650" y="42293"/>
                  <a:pt x="78770" y="42100"/>
                </a:cubicBezTo>
                <a:lnTo>
                  <a:pt x="78770" y="42073"/>
                </a:lnTo>
                <a:close/>
                <a:moveTo>
                  <a:pt x="72883" y="41025"/>
                </a:moveTo>
                <a:cubicBezTo>
                  <a:pt x="72936" y="41106"/>
                  <a:pt x="72963" y="41159"/>
                  <a:pt x="72990" y="41213"/>
                </a:cubicBezTo>
                <a:cubicBezTo>
                  <a:pt x="73125" y="41778"/>
                  <a:pt x="73232" y="42342"/>
                  <a:pt x="73313" y="42907"/>
                </a:cubicBezTo>
                <a:lnTo>
                  <a:pt x="73178" y="42665"/>
                </a:lnTo>
                <a:cubicBezTo>
                  <a:pt x="73071" y="42396"/>
                  <a:pt x="72990" y="42100"/>
                  <a:pt x="72910" y="41831"/>
                </a:cubicBezTo>
                <a:cubicBezTo>
                  <a:pt x="72856" y="41724"/>
                  <a:pt x="72802" y="41616"/>
                  <a:pt x="72694" y="41536"/>
                </a:cubicBezTo>
                <a:cubicBezTo>
                  <a:pt x="72775" y="41348"/>
                  <a:pt x="72829" y="41186"/>
                  <a:pt x="72883" y="41025"/>
                </a:cubicBezTo>
                <a:close/>
                <a:moveTo>
                  <a:pt x="85572" y="41858"/>
                </a:moveTo>
                <a:lnTo>
                  <a:pt x="85733" y="41912"/>
                </a:lnTo>
                <a:cubicBezTo>
                  <a:pt x="85814" y="42208"/>
                  <a:pt x="85921" y="42638"/>
                  <a:pt x="86002" y="42961"/>
                </a:cubicBezTo>
                <a:lnTo>
                  <a:pt x="85948" y="42961"/>
                </a:lnTo>
                <a:cubicBezTo>
                  <a:pt x="85894" y="42826"/>
                  <a:pt x="85841" y="42692"/>
                  <a:pt x="85760" y="42557"/>
                </a:cubicBezTo>
                <a:cubicBezTo>
                  <a:pt x="85706" y="42342"/>
                  <a:pt x="85653" y="42100"/>
                  <a:pt x="85572" y="41858"/>
                </a:cubicBezTo>
                <a:close/>
                <a:moveTo>
                  <a:pt x="90277" y="42907"/>
                </a:moveTo>
                <a:lnTo>
                  <a:pt x="90626" y="42987"/>
                </a:lnTo>
                <a:lnTo>
                  <a:pt x="90653" y="43014"/>
                </a:lnTo>
                <a:lnTo>
                  <a:pt x="90653" y="43014"/>
                </a:lnTo>
                <a:lnTo>
                  <a:pt x="90277" y="42907"/>
                </a:lnTo>
                <a:close/>
                <a:moveTo>
                  <a:pt x="63500" y="39815"/>
                </a:moveTo>
                <a:lnTo>
                  <a:pt x="63500" y="39815"/>
                </a:lnTo>
                <a:cubicBezTo>
                  <a:pt x="62747" y="40675"/>
                  <a:pt x="62156" y="41643"/>
                  <a:pt x="61753" y="42692"/>
                </a:cubicBezTo>
                <a:lnTo>
                  <a:pt x="61780" y="42692"/>
                </a:lnTo>
                <a:cubicBezTo>
                  <a:pt x="61242" y="42826"/>
                  <a:pt x="60731" y="42934"/>
                  <a:pt x="60220" y="43068"/>
                </a:cubicBezTo>
                <a:lnTo>
                  <a:pt x="63500" y="39815"/>
                </a:lnTo>
                <a:close/>
                <a:moveTo>
                  <a:pt x="62183" y="39761"/>
                </a:moveTo>
                <a:lnTo>
                  <a:pt x="62183" y="39761"/>
                </a:lnTo>
                <a:cubicBezTo>
                  <a:pt x="62075" y="40003"/>
                  <a:pt x="61941" y="40245"/>
                  <a:pt x="61833" y="40487"/>
                </a:cubicBezTo>
                <a:cubicBezTo>
                  <a:pt x="60973" y="41348"/>
                  <a:pt x="60140" y="42208"/>
                  <a:pt x="59333" y="43122"/>
                </a:cubicBezTo>
                <a:lnTo>
                  <a:pt x="59091" y="43122"/>
                </a:lnTo>
                <a:cubicBezTo>
                  <a:pt x="60113" y="41993"/>
                  <a:pt x="61161" y="40890"/>
                  <a:pt x="62183" y="39761"/>
                </a:cubicBezTo>
                <a:close/>
                <a:moveTo>
                  <a:pt x="64952" y="43122"/>
                </a:moveTo>
                <a:lnTo>
                  <a:pt x="64952" y="43149"/>
                </a:lnTo>
                <a:lnTo>
                  <a:pt x="64925" y="43176"/>
                </a:lnTo>
                <a:lnTo>
                  <a:pt x="64952" y="43122"/>
                </a:lnTo>
                <a:close/>
                <a:moveTo>
                  <a:pt x="66404" y="42987"/>
                </a:moveTo>
                <a:lnTo>
                  <a:pt x="66215" y="43203"/>
                </a:lnTo>
                <a:lnTo>
                  <a:pt x="66296" y="43041"/>
                </a:lnTo>
                <a:lnTo>
                  <a:pt x="66404" y="42987"/>
                </a:lnTo>
                <a:close/>
                <a:moveTo>
                  <a:pt x="66027" y="36939"/>
                </a:moveTo>
                <a:lnTo>
                  <a:pt x="65570" y="37449"/>
                </a:lnTo>
                <a:lnTo>
                  <a:pt x="65006" y="38014"/>
                </a:lnTo>
                <a:lnTo>
                  <a:pt x="64791" y="38229"/>
                </a:lnTo>
                <a:lnTo>
                  <a:pt x="63635" y="39358"/>
                </a:lnTo>
                <a:lnTo>
                  <a:pt x="62936" y="39976"/>
                </a:lnTo>
                <a:cubicBezTo>
                  <a:pt x="63083" y="39878"/>
                  <a:pt x="63230" y="39758"/>
                  <a:pt x="63377" y="39615"/>
                </a:cubicBezTo>
                <a:lnTo>
                  <a:pt x="63377" y="39615"/>
                </a:lnTo>
                <a:lnTo>
                  <a:pt x="59763" y="43176"/>
                </a:lnTo>
                <a:lnTo>
                  <a:pt x="59548" y="43229"/>
                </a:lnTo>
                <a:cubicBezTo>
                  <a:pt x="60247" y="42477"/>
                  <a:pt x="60973" y="41724"/>
                  <a:pt x="61699" y="40971"/>
                </a:cubicBezTo>
                <a:lnTo>
                  <a:pt x="61780" y="40971"/>
                </a:lnTo>
                <a:cubicBezTo>
                  <a:pt x="62150" y="40650"/>
                  <a:pt x="62497" y="40375"/>
                  <a:pt x="62843" y="40061"/>
                </a:cubicBezTo>
                <a:lnTo>
                  <a:pt x="62843" y="40061"/>
                </a:lnTo>
                <a:cubicBezTo>
                  <a:pt x="62671" y="40206"/>
                  <a:pt x="62467" y="40316"/>
                  <a:pt x="62263" y="40407"/>
                </a:cubicBezTo>
                <a:cubicBezTo>
                  <a:pt x="62290" y="40380"/>
                  <a:pt x="62344" y="40326"/>
                  <a:pt x="62398" y="40272"/>
                </a:cubicBezTo>
                <a:cubicBezTo>
                  <a:pt x="63554" y="39116"/>
                  <a:pt x="64764" y="38014"/>
                  <a:pt x="66027" y="36939"/>
                </a:cubicBezTo>
                <a:close/>
                <a:moveTo>
                  <a:pt x="85975" y="41966"/>
                </a:moveTo>
                <a:lnTo>
                  <a:pt x="86136" y="41993"/>
                </a:lnTo>
                <a:cubicBezTo>
                  <a:pt x="86190" y="42423"/>
                  <a:pt x="86271" y="42853"/>
                  <a:pt x="86325" y="43283"/>
                </a:cubicBezTo>
                <a:lnTo>
                  <a:pt x="86190" y="43068"/>
                </a:lnTo>
                <a:cubicBezTo>
                  <a:pt x="86190" y="43041"/>
                  <a:pt x="86163" y="43041"/>
                  <a:pt x="86163" y="43014"/>
                </a:cubicBezTo>
                <a:cubicBezTo>
                  <a:pt x="86083" y="42692"/>
                  <a:pt x="86029" y="42315"/>
                  <a:pt x="85975" y="41966"/>
                </a:cubicBezTo>
                <a:close/>
                <a:moveTo>
                  <a:pt x="92669" y="42665"/>
                </a:moveTo>
                <a:lnTo>
                  <a:pt x="93422" y="42772"/>
                </a:lnTo>
                <a:lnTo>
                  <a:pt x="94282" y="42934"/>
                </a:lnTo>
                <a:cubicBezTo>
                  <a:pt x="94874" y="43122"/>
                  <a:pt x="95519" y="43283"/>
                  <a:pt x="96137" y="43418"/>
                </a:cubicBezTo>
                <a:cubicBezTo>
                  <a:pt x="95653" y="43418"/>
                  <a:pt x="95169" y="43391"/>
                  <a:pt x="94686" y="43337"/>
                </a:cubicBezTo>
                <a:cubicBezTo>
                  <a:pt x="94309" y="43203"/>
                  <a:pt x="93906" y="43068"/>
                  <a:pt x="93530" y="42934"/>
                </a:cubicBezTo>
                <a:cubicBezTo>
                  <a:pt x="93234" y="42853"/>
                  <a:pt x="92965" y="42745"/>
                  <a:pt x="92669" y="42665"/>
                </a:cubicBezTo>
                <a:close/>
                <a:moveTo>
                  <a:pt x="62828" y="43498"/>
                </a:moveTo>
                <a:lnTo>
                  <a:pt x="62828" y="43498"/>
                </a:lnTo>
                <a:cubicBezTo>
                  <a:pt x="62801" y="43525"/>
                  <a:pt x="62801" y="43579"/>
                  <a:pt x="62801" y="43606"/>
                </a:cubicBezTo>
                <a:cubicBezTo>
                  <a:pt x="62694" y="43660"/>
                  <a:pt x="62586" y="43713"/>
                  <a:pt x="62505" y="43767"/>
                </a:cubicBezTo>
                <a:cubicBezTo>
                  <a:pt x="62532" y="43713"/>
                  <a:pt x="62532" y="43633"/>
                  <a:pt x="62505" y="43579"/>
                </a:cubicBezTo>
                <a:lnTo>
                  <a:pt x="62828" y="43498"/>
                </a:lnTo>
                <a:close/>
                <a:moveTo>
                  <a:pt x="77749" y="42880"/>
                </a:moveTo>
                <a:cubicBezTo>
                  <a:pt x="77534" y="43283"/>
                  <a:pt x="77292" y="43660"/>
                  <a:pt x="77103" y="44063"/>
                </a:cubicBezTo>
                <a:lnTo>
                  <a:pt x="77077" y="44036"/>
                </a:lnTo>
                <a:lnTo>
                  <a:pt x="76969" y="43660"/>
                </a:lnTo>
                <a:cubicBezTo>
                  <a:pt x="77130" y="43418"/>
                  <a:pt x="77318" y="43176"/>
                  <a:pt x="77507" y="42934"/>
                </a:cubicBezTo>
                <a:cubicBezTo>
                  <a:pt x="77587" y="42934"/>
                  <a:pt x="77668" y="42907"/>
                  <a:pt x="77749" y="42880"/>
                </a:cubicBezTo>
                <a:close/>
                <a:moveTo>
                  <a:pt x="93288" y="43740"/>
                </a:moveTo>
                <a:cubicBezTo>
                  <a:pt x="93556" y="43821"/>
                  <a:pt x="93825" y="43928"/>
                  <a:pt x="94094" y="44009"/>
                </a:cubicBezTo>
                <a:lnTo>
                  <a:pt x="94121" y="44036"/>
                </a:lnTo>
                <a:lnTo>
                  <a:pt x="94175" y="44224"/>
                </a:lnTo>
                <a:lnTo>
                  <a:pt x="93288" y="43740"/>
                </a:lnTo>
                <a:close/>
                <a:moveTo>
                  <a:pt x="78448" y="42772"/>
                </a:moveTo>
                <a:lnTo>
                  <a:pt x="78448" y="42772"/>
                </a:lnTo>
                <a:cubicBezTo>
                  <a:pt x="78286" y="43149"/>
                  <a:pt x="78125" y="43498"/>
                  <a:pt x="77964" y="43875"/>
                </a:cubicBezTo>
                <a:lnTo>
                  <a:pt x="77856" y="44036"/>
                </a:lnTo>
                <a:cubicBezTo>
                  <a:pt x="77802" y="44117"/>
                  <a:pt x="77749" y="44197"/>
                  <a:pt x="77668" y="44278"/>
                </a:cubicBezTo>
                <a:cubicBezTo>
                  <a:pt x="77776" y="44063"/>
                  <a:pt x="77883" y="43875"/>
                  <a:pt x="77964" y="43660"/>
                </a:cubicBezTo>
                <a:cubicBezTo>
                  <a:pt x="78125" y="43364"/>
                  <a:pt x="78286" y="43068"/>
                  <a:pt x="78448" y="42772"/>
                </a:cubicBezTo>
                <a:close/>
                <a:moveTo>
                  <a:pt x="85411" y="42772"/>
                </a:moveTo>
                <a:lnTo>
                  <a:pt x="85411" y="42772"/>
                </a:lnTo>
                <a:cubicBezTo>
                  <a:pt x="85599" y="43337"/>
                  <a:pt x="85760" y="43901"/>
                  <a:pt x="85921" y="44466"/>
                </a:cubicBezTo>
                <a:cubicBezTo>
                  <a:pt x="85760" y="44197"/>
                  <a:pt x="85599" y="43928"/>
                  <a:pt x="85491" y="43686"/>
                </a:cubicBezTo>
                <a:lnTo>
                  <a:pt x="85491" y="43660"/>
                </a:lnTo>
                <a:cubicBezTo>
                  <a:pt x="85464" y="43364"/>
                  <a:pt x="85437" y="43068"/>
                  <a:pt x="85411" y="42772"/>
                </a:cubicBezTo>
                <a:close/>
                <a:moveTo>
                  <a:pt x="59360" y="44305"/>
                </a:moveTo>
                <a:lnTo>
                  <a:pt x="59360" y="44305"/>
                </a:lnTo>
                <a:cubicBezTo>
                  <a:pt x="59306" y="44359"/>
                  <a:pt x="59252" y="44439"/>
                  <a:pt x="59172" y="44520"/>
                </a:cubicBezTo>
                <a:lnTo>
                  <a:pt x="59252" y="44332"/>
                </a:lnTo>
                <a:lnTo>
                  <a:pt x="59360" y="44305"/>
                </a:lnTo>
                <a:close/>
                <a:moveTo>
                  <a:pt x="64656" y="43122"/>
                </a:moveTo>
                <a:lnTo>
                  <a:pt x="64307" y="43579"/>
                </a:lnTo>
                <a:lnTo>
                  <a:pt x="64145" y="43686"/>
                </a:lnTo>
                <a:cubicBezTo>
                  <a:pt x="64135" y="43666"/>
                  <a:pt x="64117" y="43657"/>
                  <a:pt x="64098" y="43657"/>
                </a:cubicBezTo>
                <a:cubicBezTo>
                  <a:pt x="64069" y="43657"/>
                  <a:pt x="64038" y="43680"/>
                  <a:pt x="64038" y="43713"/>
                </a:cubicBezTo>
                <a:lnTo>
                  <a:pt x="64038" y="43740"/>
                </a:lnTo>
                <a:cubicBezTo>
                  <a:pt x="63285" y="43928"/>
                  <a:pt x="62532" y="44197"/>
                  <a:pt x="61833" y="44520"/>
                </a:cubicBezTo>
                <a:cubicBezTo>
                  <a:pt x="61860" y="44466"/>
                  <a:pt x="61914" y="44439"/>
                  <a:pt x="61968" y="44385"/>
                </a:cubicBezTo>
                <a:cubicBezTo>
                  <a:pt x="62290" y="44170"/>
                  <a:pt x="62640" y="43982"/>
                  <a:pt x="63016" y="43821"/>
                </a:cubicBezTo>
                <a:cubicBezTo>
                  <a:pt x="63097" y="43821"/>
                  <a:pt x="63151" y="43794"/>
                  <a:pt x="63204" y="43740"/>
                </a:cubicBezTo>
                <a:cubicBezTo>
                  <a:pt x="63272" y="43794"/>
                  <a:pt x="63346" y="43821"/>
                  <a:pt x="63419" y="43821"/>
                </a:cubicBezTo>
                <a:cubicBezTo>
                  <a:pt x="63493" y="43821"/>
                  <a:pt x="63567" y="43794"/>
                  <a:pt x="63635" y="43740"/>
                </a:cubicBezTo>
                <a:lnTo>
                  <a:pt x="64011" y="43364"/>
                </a:lnTo>
                <a:cubicBezTo>
                  <a:pt x="64226" y="43283"/>
                  <a:pt x="64441" y="43203"/>
                  <a:pt x="64656" y="43122"/>
                </a:cubicBezTo>
                <a:close/>
                <a:moveTo>
                  <a:pt x="64844" y="43901"/>
                </a:moveTo>
                <a:cubicBezTo>
                  <a:pt x="64710" y="44143"/>
                  <a:pt x="64602" y="44385"/>
                  <a:pt x="64468" y="44654"/>
                </a:cubicBezTo>
                <a:cubicBezTo>
                  <a:pt x="64414" y="44574"/>
                  <a:pt x="64360" y="44520"/>
                  <a:pt x="64253" y="44493"/>
                </a:cubicBezTo>
                <a:lnTo>
                  <a:pt x="64253" y="44412"/>
                </a:lnTo>
                <a:lnTo>
                  <a:pt x="64791" y="43901"/>
                </a:lnTo>
                <a:close/>
                <a:moveTo>
                  <a:pt x="87938" y="42342"/>
                </a:moveTo>
                <a:lnTo>
                  <a:pt x="88717" y="42504"/>
                </a:lnTo>
                <a:cubicBezTo>
                  <a:pt x="88502" y="42557"/>
                  <a:pt x="88475" y="42853"/>
                  <a:pt x="88690" y="42934"/>
                </a:cubicBezTo>
                <a:cubicBezTo>
                  <a:pt x="89900" y="43337"/>
                  <a:pt x="91083" y="43848"/>
                  <a:pt x="92212" y="44439"/>
                </a:cubicBezTo>
                <a:lnTo>
                  <a:pt x="92320" y="44654"/>
                </a:lnTo>
                <a:lnTo>
                  <a:pt x="88771" y="43041"/>
                </a:lnTo>
                <a:cubicBezTo>
                  <a:pt x="88502" y="42799"/>
                  <a:pt x="88233" y="42584"/>
                  <a:pt x="87938" y="42342"/>
                </a:cubicBezTo>
                <a:close/>
                <a:moveTo>
                  <a:pt x="82158" y="44332"/>
                </a:moveTo>
                <a:lnTo>
                  <a:pt x="82158" y="44332"/>
                </a:lnTo>
                <a:cubicBezTo>
                  <a:pt x="82238" y="44385"/>
                  <a:pt x="82319" y="44439"/>
                  <a:pt x="82373" y="44493"/>
                </a:cubicBezTo>
                <a:cubicBezTo>
                  <a:pt x="82373" y="44493"/>
                  <a:pt x="82373" y="44520"/>
                  <a:pt x="82400" y="44547"/>
                </a:cubicBezTo>
                <a:lnTo>
                  <a:pt x="82453" y="44574"/>
                </a:lnTo>
                <a:lnTo>
                  <a:pt x="82507" y="44681"/>
                </a:lnTo>
                <a:cubicBezTo>
                  <a:pt x="82400" y="44574"/>
                  <a:pt x="82265" y="44466"/>
                  <a:pt x="82158" y="44332"/>
                </a:cubicBezTo>
                <a:close/>
                <a:moveTo>
                  <a:pt x="63688" y="44600"/>
                </a:moveTo>
                <a:cubicBezTo>
                  <a:pt x="63715" y="44654"/>
                  <a:pt x="63742" y="44681"/>
                  <a:pt x="63796" y="44681"/>
                </a:cubicBezTo>
                <a:lnTo>
                  <a:pt x="63715" y="44762"/>
                </a:lnTo>
                <a:cubicBezTo>
                  <a:pt x="63661" y="44735"/>
                  <a:pt x="63581" y="44735"/>
                  <a:pt x="63527" y="44735"/>
                </a:cubicBezTo>
                <a:lnTo>
                  <a:pt x="63688" y="44600"/>
                </a:lnTo>
                <a:close/>
                <a:moveTo>
                  <a:pt x="79147" y="42880"/>
                </a:moveTo>
                <a:cubicBezTo>
                  <a:pt x="79254" y="43256"/>
                  <a:pt x="79335" y="43633"/>
                  <a:pt x="79389" y="44036"/>
                </a:cubicBezTo>
                <a:cubicBezTo>
                  <a:pt x="79200" y="44278"/>
                  <a:pt x="79012" y="44547"/>
                  <a:pt x="78851" y="44816"/>
                </a:cubicBezTo>
                <a:cubicBezTo>
                  <a:pt x="78851" y="44688"/>
                  <a:pt x="78750" y="44611"/>
                  <a:pt x="78641" y="44611"/>
                </a:cubicBezTo>
                <a:cubicBezTo>
                  <a:pt x="78612" y="44611"/>
                  <a:pt x="78583" y="44616"/>
                  <a:pt x="78555" y="44627"/>
                </a:cubicBezTo>
                <a:cubicBezTo>
                  <a:pt x="78716" y="44197"/>
                  <a:pt x="78797" y="43740"/>
                  <a:pt x="78851" y="43283"/>
                </a:cubicBezTo>
                <a:lnTo>
                  <a:pt x="79147" y="42880"/>
                </a:lnTo>
                <a:close/>
                <a:moveTo>
                  <a:pt x="94470" y="44170"/>
                </a:moveTo>
                <a:lnTo>
                  <a:pt x="94470" y="44170"/>
                </a:lnTo>
                <a:cubicBezTo>
                  <a:pt x="94820" y="44305"/>
                  <a:pt x="95116" y="44412"/>
                  <a:pt x="95438" y="44547"/>
                </a:cubicBezTo>
                <a:cubicBezTo>
                  <a:pt x="95438" y="44681"/>
                  <a:pt x="95438" y="44789"/>
                  <a:pt x="95465" y="44923"/>
                </a:cubicBezTo>
                <a:lnTo>
                  <a:pt x="94659" y="44493"/>
                </a:lnTo>
                <a:lnTo>
                  <a:pt x="94470" y="44170"/>
                </a:lnTo>
                <a:close/>
                <a:moveTo>
                  <a:pt x="84308" y="41589"/>
                </a:moveTo>
                <a:lnTo>
                  <a:pt x="84443" y="42020"/>
                </a:lnTo>
                <a:cubicBezTo>
                  <a:pt x="84416" y="42047"/>
                  <a:pt x="84416" y="42100"/>
                  <a:pt x="84416" y="42154"/>
                </a:cubicBezTo>
                <a:cubicBezTo>
                  <a:pt x="84497" y="42934"/>
                  <a:pt x="84604" y="43740"/>
                  <a:pt x="84712" y="44520"/>
                </a:cubicBezTo>
                <a:lnTo>
                  <a:pt x="84765" y="44977"/>
                </a:lnTo>
                <a:cubicBezTo>
                  <a:pt x="84550" y="44170"/>
                  <a:pt x="84362" y="43337"/>
                  <a:pt x="84201" y="42504"/>
                </a:cubicBezTo>
                <a:cubicBezTo>
                  <a:pt x="84228" y="42208"/>
                  <a:pt x="84255" y="41885"/>
                  <a:pt x="84281" y="41589"/>
                </a:cubicBezTo>
                <a:close/>
                <a:moveTo>
                  <a:pt x="98906" y="43713"/>
                </a:moveTo>
                <a:lnTo>
                  <a:pt x="99041" y="43740"/>
                </a:lnTo>
                <a:cubicBezTo>
                  <a:pt x="100842" y="44063"/>
                  <a:pt x="102670" y="44466"/>
                  <a:pt x="104444" y="44977"/>
                </a:cubicBezTo>
                <a:cubicBezTo>
                  <a:pt x="104095" y="44896"/>
                  <a:pt x="103772" y="44816"/>
                  <a:pt x="103423" y="44735"/>
                </a:cubicBezTo>
                <a:cubicBezTo>
                  <a:pt x="102589" y="44520"/>
                  <a:pt x="101729" y="44332"/>
                  <a:pt x="100869" y="44197"/>
                </a:cubicBezTo>
                <a:cubicBezTo>
                  <a:pt x="99901" y="44009"/>
                  <a:pt x="98933" y="43848"/>
                  <a:pt x="97939" y="43713"/>
                </a:cubicBezTo>
                <a:close/>
                <a:moveTo>
                  <a:pt x="76781" y="43928"/>
                </a:moveTo>
                <a:lnTo>
                  <a:pt x="76915" y="44385"/>
                </a:lnTo>
                <a:lnTo>
                  <a:pt x="76700" y="44735"/>
                </a:lnTo>
                <a:cubicBezTo>
                  <a:pt x="76620" y="44869"/>
                  <a:pt x="76539" y="44977"/>
                  <a:pt x="76431" y="45111"/>
                </a:cubicBezTo>
                <a:lnTo>
                  <a:pt x="76431" y="45058"/>
                </a:lnTo>
                <a:cubicBezTo>
                  <a:pt x="76512" y="44977"/>
                  <a:pt x="76566" y="44842"/>
                  <a:pt x="76539" y="44708"/>
                </a:cubicBezTo>
                <a:cubicBezTo>
                  <a:pt x="76512" y="44600"/>
                  <a:pt x="76485" y="44520"/>
                  <a:pt x="76458" y="44412"/>
                </a:cubicBezTo>
                <a:cubicBezTo>
                  <a:pt x="76566" y="44251"/>
                  <a:pt x="76673" y="44090"/>
                  <a:pt x="76781" y="43928"/>
                </a:cubicBezTo>
                <a:close/>
                <a:moveTo>
                  <a:pt x="58070" y="44574"/>
                </a:moveTo>
                <a:cubicBezTo>
                  <a:pt x="57908" y="44762"/>
                  <a:pt x="57747" y="44950"/>
                  <a:pt x="57586" y="45165"/>
                </a:cubicBezTo>
                <a:cubicBezTo>
                  <a:pt x="57613" y="44977"/>
                  <a:pt x="57639" y="44816"/>
                  <a:pt x="57666" y="44654"/>
                </a:cubicBezTo>
                <a:lnTo>
                  <a:pt x="58070" y="44574"/>
                </a:lnTo>
                <a:close/>
                <a:moveTo>
                  <a:pt x="83986" y="43928"/>
                </a:moveTo>
                <a:cubicBezTo>
                  <a:pt x="84093" y="44385"/>
                  <a:pt x="84201" y="44842"/>
                  <a:pt x="84308" y="45299"/>
                </a:cubicBezTo>
                <a:lnTo>
                  <a:pt x="84066" y="45058"/>
                </a:lnTo>
                <a:cubicBezTo>
                  <a:pt x="84013" y="44789"/>
                  <a:pt x="83986" y="44466"/>
                  <a:pt x="83932" y="44170"/>
                </a:cubicBezTo>
                <a:cubicBezTo>
                  <a:pt x="83959" y="44090"/>
                  <a:pt x="83959" y="44009"/>
                  <a:pt x="83986" y="43928"/>
                </a:cubicBezTo>
                <a:close/>
                <a:moveTo>
                  <a:pt x="93987" y="44789"/>
                </a:moveTo>
                <a:lnTo>
                  <a:pt x="94444" y="45004"/>
                </a:lnTo>
                <a:lnTo>
                  <a:pt x="94551" y="45299"/>
                </a:lnTo>
                <a:lnTo>
                  <a:pt x="94202" y="45084"/>
                </a:lnTo>
                <a:lnTo>
                  <a:pt x="93987" y="44789"/>
                </a:lnTo>
                <a:close/>
                <a:moveTo>
                  <a:pt x="61645" y="43794"/>
                </a:moveTo>
                <a:lnTo>
                  <a:pt x="61538" y="43875"/>
                </a:lnTo>
                <a:cubicBezTo>
                  <a:pt x="60785" y="44332"/>
                  <a:pt x="60032" y="44816"/>
                  <a:pt x="59333" y="45326"/>
                </a:cubicBezTo>
                <a:cubicBezTo>
                  <a:pt x="59521" y="45058"/>
                  <a:pt x="59683" y="44816"/>
                  <a:pt x="59844" y="44520"/>
                </a:cubicBezTo>
                <a:cubicBezTo>
                  <a:pt x="59898" y="44412"/>
                  <a:pt x="59898" y="44305"/>
                  <a:pt x="59790" y="44197"/>
                </a:cubicBezTo>
                <a:cubicBezTo>
                  <a:pt x="60408" y="44063"/>
                  <a:pt x="61027" y="43928"/>
                  <a:pt x="61645" y="43794"/>
                </a:cubicBezTo>
                <a:close/>
                <a:moveTo>
                  <a:pt x="72130" y="43444"/>
                </a:moveTo>
                <a:cubicBezTo>
                  <a:pt x="72184" y="43660"/>
                  <a:pt x="72237" y="43875"/>
                  <a:pt x="72318" y="44117"/>
                </a:cubicBezTo>
                <a:lnTo>
                  <a:pt x="72399" y="44385"/>
                </a:lnTo>
                <a:lnTo>
                  <a:pt x="72399" y="44385"/>
                </a:lnTo>
                <a:lnTo>
                  <a:pt x="72049" y="44090"/>
                </a:lnTo>
                <a:cubicBezTo>
                  <a:pt x="72049" y="44090"/>
                  <a:pt x="72022" y="44117"/>
                  <a:pt x="72022" y="44117"/>
                </a:cubicBezTo>
                <a:cubicBezTo>
                  <a:pt x="72157" y="44224"/>
                  <a:pt x="72291" y="44305"/>
                  <a:pt x="72399" y="44412"/>
                </a:cubicBezTo>
                <a:cubicBezTo>
                  <a:pt x="72399" y="44439"/>
                  <a:pt x="72399" y="44466"/>
                  <a:pt x="72399" y="44466"/>
                </a:cubicBezTo>
                <a:cubicBezTo>
                  <a:pt x="72211" y="44600"/>
                  <a:pt x="72130" y="44842"/>
                  <a:pt x="72211" y="45084"/>
                </a:cubicBezTo>
                <a:cubicBezTo>
                  <a:pt x="72237" y="45138"/>
                  <a:pt x="72264" y="45219"/>
                  <a:pt x="72291" y="45299"/>
                </a:cubicBezTo>
                <a:cubicBezTo>
                  <a:pt x="72232" y="45252"/>
                  <a:pt x="72168" y="45231"/>
                  <a:pt x="72106" y="45231"/>
                </a:cubicBezTo>
                <a:cubicBezTo>
                  <a:pt x="72026" y="45231"/>
                  <a:pt x="71948" y="45266"/>
                  <a:pt x="71888" y="45326"/>
                </a:cubicBezTo>
                <a:lnTo>
                  <a:pt x="71834" y="45165"/>
                </a:lnTo>
                <a:cubicBezTo>
                  <a:pt x="71807" y="45138"/>
                  <a:pt x="71780" y="45084"/>
                  <a:pt x="71754" y="45031"/>
                </a:cubicBezTo>
                <a:cubicBezTo>
                  <a:pt x="71727" y="44977"/>
                  <a:pt x="71754" y="44923"/>
                  <a:pt x="71754" y="44869"/>
                </a:cubicBezTo>
                <a:cubicBezTo>
                  <a:pt x="71861" y="44385"/>
                  <a:pt x="71995" y="43928"/>
                  <a:pt x="72130" y="43444"/>
                </a:cubicBezTo>
                <a:close/>
                <a:moveTo>
                  <a:pt x="97670" y="44681"/>
                </a:moveTo>
                <a:lnTo>
                  <a:pt x="98369" y="44923"/>
                </a:lnTo>
                <a:cubicBezTo>
                  <a:pt x="98664" y="45058"/>
                  <a:pt x="98933" y="45219"/>
                  <a:pt x="99202" y="45380"/>
                </a:cubicBezTo>
                <a:cubicBezTo>
                  <a:pt x="98906" y="45246"/>
                  <a:pt x="98584" y="45111"/>
                  <a:pt x="98288" y="44977"/>
                </a:cubicBezTo>
                <a:lnTo>
                  <a:pt x="98234" y="44977"/>
                </a:lnTo>
                <a:cubicBezTo>
                  <a:pt x="98046" y="44869"/>
                  <a:pt x="97858" y="44789"/>
                  <a:pt x="97670" y="44681"/>
                </a:cubicBezTo>
                <a:close/>
                <a:moveTo>
                  <a:pt x="50031" y="45326"/>
                </a:moveTo>
                <a:lnTo>
                  <a:pt x="49762" y="45407"/>
                </a:lnTo>
                <a:lnTo>
                  <a:pt x="49090" y="45407"/>
                </a:lnTo>
                <a:lnTo>
                  <a:pt x="50031" y="45326"/>
                </a:lnTo>
                <a:close/>
                <a:moveTo>
                  <a:pt x="63211" y="45044"/>
                </a:moveTo>
                <a:cubicBezTo>
                  <a:pt x="63210" y="45054"/>
                  <a:pt x="63216" y="45069"/>
                  <a:pt x="63231" y="45084"/>
                </a:cubicBezTo>
                <a:lnTo>
                  <a:pt x="63178" y="45326"/>
                </a:lnTo>
                <a:lnTo>
                  <a:pt x="63043" y="45434"/>
                </a:lnTo>
                <a:cubicBezTo>
                  <a:pt x="63022" y="45349"/>
                  <a:pt x="63001" y="45280"/>
                  <a:pt x="62993" y="45216"/>
                </a:cubicBezTo>
                <a:lnTo>
                  <a:pt x="62993" y="45216"/>
                </a:lnTo>
                <a:cubicBezTo>
                  <a:pt x="63066" y="45143"/>
                  <a:pt x="63138" y="45093"/>
                  <a:pt x="63211" y="45044"/>
                </a:cubicBezTo>
                <a:close/>
                <a:moveTo>
                  <a:pt x="75248" y="45434"/>
                </a:moveTo>
                <a:lnTo>
                  <a:pt x="75262" y="45474"/>
                </a:lnTo>
                <a:lnTo>
                  <a:pt x="75262" y="45474"/>
                </a:lnTo>
                <a:cubicBezTo>
                  <a:pt x="75255" y="45461"/>
                  <a:pt x="75248" y="45447"/>
                  <a:pt x="75248" y="45434"/>
                </a:cubicBezTo>
                <a:close/>
                <a:moveTo>
                  <a:pt x="56833" y="44789"/>
                </a:moveTo>
                <a:lnTo>
                  <a:pt x="56457" y="45515"/>
                </a:lnTo>
                <a:cubicBezTo>
                  <a:pt x="56510" y="45299"/>
                  <a:pt x="56537" y="45058"/>
                  <a:pt x="56564" y="44842"/>
                </a:cubicBezTo>
                <a:lnTo>
                  <a:pt x="56833" y="44789"/>
                </a:lnTo>
                <a:close/>
                <a:moveTo>
                  <a:pt x="72334" y="39259"/>
                </a:moveTo>
                <a:lnTo>
                  <a:pt x="71807" y="39654"/>
                </a:lnTo>
                <a:cubicBezTo>
                  <a:pt x="71270" y="40003"/>
                  <a:pt x="70732" y="40407"/>
                  <a:pt x="70248" y="40810"/>
                </a:cubicBezTo>
                <a:cubicBezTo>
                  <a:pt x="69495" y="41428"/>
                  <a:pt x="68796" y="42073"/>
                  <a:pt x="68124" y="42772"/>
                </a:cubicBezTo>
                <a:cubicBezTo>
                  <a:pt x="67586" y="43310"/>
                  <a:pt x="67076" y="43848"/>
                  <a:pt x="66565" y="44439"/>
                </a:cubicBezTo>
                <a:cubicBezTo>
                  <a:pt x="66377" y="44654"/>
                  <a:pt x="66081" y="45138"/>
                  <a:pt x="65812" y="45515"/>
                </a:cubicBezTo>
                <a:cubicBezTo>
                  <a:pt x="65973" y="45111"/>
                  <a:pt x="66081" y="44681"/>
                  <a:pt x="66189" y="44251"/>
                </a:cubicBezTo>
                <a:lnTo>
                  <a:pt x="66189" y="44278"/>
                </a:lnTo>
                <a:cubicBezTo>
                  <a:pt x="66242" y="44090"/>
                  <a:pt x="66162" y="43901"/>
                  <a:pt x="65973" y="43821"/>
                </a:cubicBezTo>
                <a:cubicBezTo>
                  <a:pt x="66242" y="43444"/>
                  <a:pt x="66511" y="43095"/>
                  <a:pt x="66834" y="42799"/>
                </a:cubicBezTo>
                <a:cubicBezTo>
                  <a:pt x="68714" y="41728"/>
                  <a:pt x="70392" y="40277"/>
                  <a:pt x="72334" y="39259"/>
                </a:cubicBezTo>
                <a:close/>
                <a:moveTo>
                  <a:pt x="76162" y="45165"/>
                </a:moveTo>
                <a:cubicBezTo>
                  <a:pt x="76162" y="45246"/>
                  <a:pt x="76189" y="45353"/>
                  <a:pt x="76216" y="45434"/>
                </a:cubicBezTo>
                <a:cubicBezTo>
                  <a:pt x="76189" y="45461"/>
                  <a:pt x="76162" y="45515"/>
                  <a:pt x="76109" y="45568"/>
                </a:cubicBezTo>
                <a:cubicBezTo>
                  <a:pt x="76082" y="45434"/>
                  <a:pt x="76055" y="45299"/>
                  <a:pt x="76001" y="45192"/>
                </a:cubicBezTo>
                <a:lnTo>
                  <a:pt x="76028" y="45192"/>
                </a:lnTo>
                <a:lnTo>
                  <a:pt x="76028" y="45165"/>
                </a:lnTo>
                <a:close/>
                <a:moveTo>
                  <a:pt x="91029" y="44493"/>
                </a:moveTo>
                <a:lnTo>
                  <a:pt x="92562" y="45192"/>
                </a:lnTo>
                <a:lnTo>
                  <a:pt x="92831" y="45730"/>
                </a:lnTo>
                <a:cubicBezTo>
                  <a:pt x="92239" y="45299"/>
                  <a:pt x="91648" y="44896"/>
                  <a:pt x="91029" y="44493"/>
                </a:cubicBezTo>
                <a:close/>
                <a:moveTo>
                  <a:pt x="74872" y="45488"/>
                </a:moveTo>
                <a:cubicBezTo>
                  <a:pt x="74899" y="45595"/>
                  <a:pt x="74953" y="45676"/>
                  <a:pt x="74980" y="45756"/>
                </a:cubicBezTo>
                <a:lnTo>
                  <a:pt x="74872" y="45595"/>
                </a:lnTo>
                <a:lnTo>
                  <a:pt x="74872" y="45488"/>
                </a:lnTo>
                <a:close/>
                <a:moveTo>
                  <a:pt x="95275" y="45390"/>
                </a:moveTo>
                <a:lnTo>
                  <a:pt x="95385" y="45434"/>
                </a:lnTo>
                <a:cubicBezTo>
                  <a:pt x="95411" y="45461"/>
                  <a:pt x="95465" y="45461"/>
                  <a:pt x="95519" y="45461"/>
                </a:cubicBezTo>
                <a:cubicBezTo>
                  <a:pt x="95519" y="45595"/>
                  <a:pt x="95546" y="45730"/>
                  <a:pt x="95546" y="45864"/>
                </a:cubicBezTo>
                <a:cubicBezTo>
                  <a:pt x="95471" y="45690"/>
                  <a:pt x="95374" y="45539"/>
                  <a:pt x="95275" y="45390"/>
                </a:cubicBezTo>
                <a:close/>
                <a:moveTo>
                  <a:pt x="59387" y="45864"/>
                </a:moveTo>
                <a:lnTo>
                  <a:pt x="59306" y="45945"/>
                </a:lnTo>
                <a:lnTo>
                  <a:pt x="59226" y="45998"/>
                </a:lnTo>
                <a:lnTo>
                  <a:pt x="59387" y="45864"/>
                </a:lnTo>
                <a:close/>
                <a:moveTo>
                  <a:pt x="61860" y="44923"/>
                </a:moveTo>
                <a:lnTo>
                  <a:pt x="61860" y="44923"/>
                </a:lnTo>
                <a:cubicBezTo>
                  <a:pt x="61376" y="45273"/>
                  <a:pt x="60919" y="45676"/>
                  <a:pt x="60570" y="45918"/>
                </a:cubicBezTo>
                <a:lnTo>
                  <a:pt x="60435" y="46025"/>
                </a:lnTo>
                <a:cubicBezTo>
                  <a:pt x="60650" y="45783"/>
                  <a:pt x="60865" y="45595"/>
                  <a:pt x="61054" y="45353"/>
                </a:cubicBezTo>
                <a:lnTo>
                  <a:pt x="61081" y="45353"/>
                </a:lnTo>
                <a:cubicBezTo>
                  <a:pt x="61323" y="45219"/>
                  <a:pt x="61591" y="45058"/>
                  <a:pt x="61860" y="44923"/>
                </a:cubicBezTo>
                <a:close/>
                <a:moveTo>
                  <a:pt x="78206" y="44305"/>
                </a:moveTo>
                <a:lnTo>
                  <a:pt x="78206" y="44305"/>
                </a:lnTo>
                <a:cubicBezTo>
                  <a:pt x="78017" y="44896"/>
                  <a:pt x="77802" y="45488"/>
                  <a:pt x="77534" y="46052"/>
                </a:cubicBezTo>
                <a:lnTo>
                  <a:pt x="77534" y="46025"/>
                </a:lnTo>
                <a:lnTo>
                  <a:pt x="77480" y="45783"/>
                </a:lnTo>
                <a:cubicBezTo>
                  <a:pt x="77749" y="45299"/>
                  <a:pt x="77991" y="44816"/>
                  <a:pt x="78206" y="44305"/>
                </a:cubicBezTo>
                <a:close/>
                <a:moveTo>
                  <a:pt x="90841" y="44708"/>
                </a:moveTo>
                <a:lnTo>
                  <a:pt x="90841" y="44708"/>
                </a:lnTo>
                <a:cubicBezTo>
                  <a:pt x="91567" y="45192"/>
                  <a:pt x="92293" y="45676"/>
                  <a:pt x="92992" y="46214"/>
                </a:cubicBezTo>
                <a:lnTo>
                  <a:pt x="93073" y="46267"/>
                </a:lnTo>
                <a:lnTo>
                  <a:pt x="93073" y="46294"/>
                </a:lnTo>
                <a:cubicBezTo>
                  <a:pt x="92535" y="45945"/>
                  <a:pt x="91970" y="45568"/>
                  <a:pt x="91459" y="45192"/>
                </a:cubicBezTo>
                <a:lnTo>
                  <a:pt x="91459" y="45219"/>
                </a:lnTo>
                <a:cubicBezTo>
                  <a:pt x="91244" y="45058"/>
                  <a:pt x="91029" y="44869"/>
                  <a:pt x="90841" y="44708"/>
                </a:cubicBezTo>
                <a:close/>
                <a:moveTo>
                  <a:pt x="75571" y="46133"/>
                </a:moveTo>
                <a:lnTo>
                  <a:pt x="75625" y="46240"/>
                </a:lnTo>
                <a:cubicBezTo>
                  <a:pt x="75583" y="46303"/>
                  <a:pt x="75541" y="46366"/>
                  <a:pt x="75537" y="46390"/>
                </a:cubicBezTo>
                <a:lnTo>
                  <a:pt x="75537" y="46390"/>
                </a:lnTo>
                <a:cubicBezTo>
                  <a:pt x="75523" y="46352"/>
                  <a:pt x="75547" y="46253"/>
                  <a:pt x="75571" y="46133"/>
                </a:cubicBezTo>
                <a:close/>
                <a:moveTo>
                  <a:pt x="92965" y="45380"/>
                </a:moveTo>
                <a:lnTo>
                  <a:pt x="93207" y="45488"/>
                </a:lnTo>
                <a:cubicBezTo>
                  <a:pt x="93368" y="45783"/>
                  <a:pt x="93530" y="46106"/>
                  <a:pt x="93691" y="46402"/>
                </a:cubicBezTo>
                <a:cubicBezTo>
                  <a:pt x="93556" y="46294"/>
                  <a:pt x="93422" y="46214"/>
                  <a:pt x="93314" y="46106"/>
                </a:cubicBezTo>
                <a:cubicBezTo>
                  <a:pt x="93207" y="45864"/>
                  <a:pt x="93073" y="45622"/>
                  <a:pt x="92965" y="45380"/>
                </a:cubicBezTo>
                <a:close/>
                <a:moveTo>
                  <a:pt x="62801" y="45353"/>
                </a:moveTo>
                <a:lnTo>
                  <a:pt x="62801" y="45515"/>
                </a:lnTo>
                <a:cubicBezTo>
                  <a:pt x="62667" y="45541"/>
                  <a:pt x="62586" y="45622"/>
                  <a:pt x="62559" y="45756"/>
                </a:cubicBezTo>
                <a:cubicBezTo>
                  <a:pt x="62263" y="45972"/>
                  <a:pt x="61995" y="46214"/>
                  <a:pt x="61699" y="46429"/>
                </a:cubicBezTo>
                <a:lnTo>
                  <a:pt x="61672" y="46321"/>
                </a:lnTo>
                <a:cubicBezTo>
                  <a:pt x="62048" y="45998"/>
                  <a:pt x="62398" y="45676"/>
                  <a:pt x="62801" y="45353"/>
                </a:cubicBezTo>
                <a:close/>
                <a:moveTo>
                  <a:pt x="71028" y="45541"/>
                </a:moveTo>
                <a:cubicBezTo>
                  <a:pt x="71028" y="45783"/>
                  <a:pt x="71001" y="45998"/>
                  <a:pt x="71001" y="46240"/>
                </a:cubicBezTo>
                <a:cubicBezTo>
                  <a:pt x="70947" y="46294"/>
                  <a:pt x="70893" y="46375"/>
                  <a:pt x="70839" y="46455"/>
                </a:cubicBezTo>
                <a:lnTo>
                  <a:pt x="70651" y="46214"/>
                </a:lnTo>
                <a:cubicBezTo>
                  <a:pt x="70732" y="45998"/>
                  <a:pt x="70866" y="45756"/>
                  <a:pt x="70974" y="45541"/>
                </a:cubicBezTo>
                <a:close/>
                <a:moveTo>
                  <a:pt x="100062" y="46106"/>
                </a:moveTo>
                <a:lnTo>
                  <a:pt x="100062" y="46106"/>
                </a:lnTo>
                <a:cubicBezTo>
                  <a:pt x="100277" y="46214"/>
                  <a:pt x="100492" y="46294"/>
                  <a:pt x="100708" y="46375"/>
                </a:cubicBezTo>
                <a:cubicBezTo>
                  <a:pt x="100654" y="46375"/>
                  <a:pt x="100600" y="46402"/>
                  <a:pt x="100573" y="46455"/>
                </a:cubicBezTo>
                <a:cubicBezTo>
                  <a:pt x="100385" y="46348"/>
                  <a:pt x="100224" y="46214"/>
                  <a:pt x="100062" y="46106"/>
                </a:cubicBezTo>
                <a:close/>
                <a:moveTo>
                  <a:pt x="80760" y="45945"/>
                </a:moveTo>
                <a:lnTo>
                  <a:pt x="80760" y="45945"/>
                </a:lnTo>
                <a:cubicBezTo>
                  <a:pt x="80894" y="46133"/>
                  <a:pt x="81028" y="46294"/>
                  <a:pt x="81190" y="46482"/>
                </a:cubicBezTo>
                <a:lnTo>
                  <a:pt x="81082" y="46375"/>
                </a:lnTo>
                <a:cubicBezTo>
                  <a:pt x="81048" y="46341"/>
                  <a:pt x="81005" y="46326"/>
                  <a:pt x="80962" y="46326"/>
                </a:cubicBezTo>
                <a:cubicBezTo>
                  <a:pt x="80903" y="46326"/>
                  <a:pt x="80845" y="46355"/>
                  <a:pt x="80813" y="46402"/>
                </a:cubicBezTo>
                <a:cubicBezTo>
                  <a:pt x="80787" y="46240"/>
                  <a:pt x="80787" y="46106"/>
                  <a:pt x="80760" y="45945"/>
                </a:cubicBezTo>
                <a:close/>
                <a:moveTo>
                  <a:pt x="71001" y="46348"/>
                </a:moveTo>
                <a:lnTo>
                  <a:pt x="71001" y="46644"/>
                </a:lnTo>
                <a:lnTo>
                  <a:pt x="70893" y="46509"/>
                </a:lnTo>
                <a:lnTo>
                  <a:pt x="71001" y="46348"/>
                </a:lnTo>
                <a:close/>
                <a:moveTo>
                  <a:pt x="52800" y="45515"/>
                </a:moveTo>
                <a:cubicBezTo>
                  <a:pt x="52693" y="45728"/>
                  <a:pt x="52587" y="45968"/>
                  <a:pt x="52480" y="46183"/>
                </a:cubicBezTo>
                <a:lnTo>
                  <a:pt x="52480" y="46183"/>
                </a:lnTo>
                <a:cubicBezTo>
                  <a:pt x="52465" y="46181"/>
                  <a:pt x="52452" y="46180"/>
                  <a:pt x="52438" y="46180"/>
                </a:cubicBezTo>
                <a:cubicBezTo>
                  <a:pt x="52336" y="46180"/>
                  <a:pt x="52258" y="46232"/>
                  <a:pt x="52236" y="46321"/>
                </a:cubicBezTo>
                <a:lnTo>
                  <a:pt x="52128" y="46671"/>
                </a:lnTo>
                <a:cubicBezTo>
                  <a:pt x="52128" y="46348"/>
                  <a:pt x="52101" y="46052"/>
                  <a:pt x="52048" y="45756"/>
                </a:cubicBezTo>
                <a:cubicBezTo>
                  <a:pt x="52021" y="45703"/>
                  <a:pt x="52021" y="45676"/>
                  <a:pt x="51994" y="45649"/>
                </a:cubicBezTo>
                <a:lnTo>
                  <a:pt x="52800" y="45515"/>
                </a:lnTo>
                <a:close/>
                <a:moveTo>
                  <a:pt x="54521" y="45192"/>
                </a:moveTo>
                <a:lnTo>
                  <a:pt x="54521" y="45192"/>
                </a:lnTo>
                <a:cubicBezTo>
                  <a:pt x="54333" y="45488"/>
                  <a:pt x="54171" y="45756"/>
                  <a:pt x="54037" y="46025"/>
                </a:cubicBezTo>
                <a:cubicBezTo>
                  <a:pt x="54010" y="45998"/>
                  <a:pt x="53980" y="45986"/>
                  <a:pt x="53951" y="45986"/>
                </a:cubicBezTo>
                <a:cubicBezTo>
                  <a:pt x="53894" y="45986"/>
                  <a:pt x="53840" y="46034"/>
                  <a:pt x="53822" y="46106"/>
                </a:cubicBezTo>
                <a:cubicBezTo>
                  <a:pt x="53768" y="46294"/>
                  <a:pt x="53714" y="46482"/>
                  <a:pt x="53687" y="46671"/>
                </a:cubicBezTo>
                <a:lnTo>
                  <a:pt x="53687" y="46240"/>
                </a:lnTo>
                <a:cubicBezTo>
                  <a:pt x="53663" y="46093"/>
                  <a:pt x="53526" y="45968"/>
                  <a:pt x="53380" y="45968"/>
                </a:cubicBezTo>
                <a:cubicBezTo>
                  <a:pt x="53366" y="45968"/>
                  <a:pt x="53352" y="45969"/>
                  <a:pt x="53338" y="45972"/>
                </a:cubicBezTo>
                <a:cubicBezTo>
                  <a:pt x="53338" y="45918"/>
                  <a:pt x="53338" y="45891"/>
                  <a:pt x="53311" y="45864"/>
                </a:cubicBezTo>
                <a:cubicBezTo>
                  <a:pt x="53338" y="45756"/>
                  <a:pt x="53365" y="45649"/>
                  <a:pt x="53392" y="45541"/>
                </a:cubicBezTo>
                <a:cubicBezTo>
                  <a:pt x="53419" y="45488"/>
                  <a:pt x="53419" y="45434"/>
                  <a:pt x="53392" y="45407"/>
                </a:cubicBezTo>
                <a:lnTo>
                  <a:pt x="54521" y="45192"/>
                </a:lnTo>
                <a:close/>
                <a:moveTo>
                  <a:pt x="77292" y="46160"/>
                </a:moveTo>
                <a:cubicBezTo>
                  <a:pt x="77317" y="46261"/>
                  <a:pt x="77318" y="46339"/>
                  <a:pt x="77341" y="46437"/>
                </a:cubicBezTo>
                <a:lnTo>
                  <a:pt x="77341" y="46437"/>
                </a:lnTo>
                <a:lnTo>
                  <a:pt x="77211" y="46697"/>
                </a:lnTo>
                <a:lnTo>
                  <a:pt x="77103" y="46482"/>
                </a:lnTo>
                <a:lnTo>
                  <a:pt x="77292" y="46160"/>
                </a:lnTo>
                <a:close/>
                <a:moveTo>
                  <a:pt x="80840" y="46590"/>
                </a:moveTo>
                <a:lnTo>
                  <a:pt x="80921" y="46697"/>
                </a:lnTo>
                <a:cubicBezTo>
                  <a:pt x="80894" y="46671"/>
                  <a:pt x="80867" y="46671"/>
                  <a:pt x="80840" y="46644"/>
                </a:cubicBezTo>
                <a:lnTo>
                  <a:pt x="80840" y="46590"/>
                </a:lnTo>
                <a:close/>
                <a:moveTo>
                  <a:pt x="75759" y="46482"/>
                </a:moveTo>
                <a:lnTo>
                  <a:pt x="75786" y="46536"/>
                </a:lnTo>
                <a:lnTo>
                  <a:pt x="75652" y="46778"/>
                </a:lnTo>
                <a:cubicBezTo>
                  <a:pt x="75652" y="46724"/>
                  <a:pt x="75625" y="46697"/>
                  <a:pt x="75625" y="46644"/>
                </a:cubicBezTo>
                <a:cubicBezTo>
                  <a:pt x="75679" y="46617"/>
                  <a:pt x="75732" y="46563"/>
                  <a:pt x="75759" y="46482"/>
                </a:cubicBezTo>
                <a:close/>
                <a:moveTo>
                  <a:pt x="80491" y="44251"/>
                </a:moveTo>
                <a:cubicBezTo>
                  <a:pt x="80975" y="44654"/>
                  <a:pt x="81808" y="45353"/>
                  <a:pt x="81943" y="45541"/>
                </a:cubicBezTo>
                <a:cubicBezTo>
                  <a:pt x="82292" y="45918"/>
                  <a:pt x="82615" y="46348"/>
                  <a:pt x="82910" y="46778"/>
                </a:cubicBezTo>
                <a:lnTo>
                  <a:pt x="82104" y="46025"/>
                </a:lnTo>
                <a:cubicBezTo>
                  <a:pt x="81916" y="45837"/>
                  <a:pt x="81082" y="45192"/>
                  <a:pt x="80545" y="44654"/>
                </a:cubicBezTo>
                <a:cubicBezTo>
                  <a:pt x="80545" y="44493"/>
                  <a:pt x="80518" y="44359"/>
                  <a:pt x="80491" y="44251"/>
                </a:cubicBezTo>
                <a:close/>
                <a:moveTo>
                  <a:pt x="79442" y="44547"/>
                </a:moveTo>
                <a:cubicBezTo>
                  <a:pt x="79469" y="44574"/>
                  <a:pt x="79469" y="44600"/>
                  <a:pt x="79469" y="44627"/>
                </a:cubicBezTo>
                <a:cubicBezTo>
                  <a:pt x="79012" y="45326"/>
                  <a:pt x="78582" y="46052"/>
                  <a:pt x="78179" y="46805"/>
                </a:cubicBezTo>
                <a:cubicBezTo>
                  <a:pt x="78286" y="46482"/>
                  <a:pt x="78394" y="46160"/>
                  <a:pt x="78501" y="45837"/>
                </a:cubicBezTo>
                <a:cubicBezTo>
                  <a:pt x="78555" y="45730"/>
                  <a:pt x="78636" y="45622"/>
                  <a:pt x="78716" y="45515"/>
                </a:cubicBezTo>
                <a:cubicBezTo>
                  <a:pt x="78878" y="45246"/>
                  <a:pt x="79066" y="45004"/>
                  <a:pt x="79254" y="44762"/>
                </a:cubicBezTo>
                <a:cubicBezTo>
                  <a:pt x="79308" y="44708"/>
                  <a:pt x="79362" y="44627"/>
                  <a:pt x="79442" y="44547"/>
                </a:cubicBezTo>
                <a:close/>
                <a:moveTo>
                  <a:pt x="85545" y="45299"/>
                </a:moveTo>
                <a:lnTo>
                  <a:pt x="86163" y="46859"/>
                </a:lnTo>
                <a:cubicBezTo>
                  <a:pt x="85948" y="46724"/>
                  <a:pt x="85733" y="46563"/>
                  <a:pt x="85518" y="46429"/>
                </a:cubicBezTo>
                <a:cubicBezTo>
                  <a:pt x="85518" y="46052"/>
                  <a:pt x="85545" y="45676"/>
                  <a:pt x="85545" y="45299"/>
                </a:cubicBezTo>
                <a:close/>
                <a:moveTo>
                  <a:pt x="61457" y="46536"/>
                </a:moveTo>
                <a:cubicBezTo>
                  <a:pt x="61457" y="46563"/>
                  <a:pt x="61484" y="46590"/>
                  <a:pt x="61484" y="46617"/>
                </a:cubicBezTo>
                <a:cubicBezTo>
                  <a:pt x="61313" y="46725"/>
                  <a:pt x="61152" y="46843"/>
                  <a:pt x="60994" y="46974"/>
                </a:cubicBezTo>
                <a:lnTo>
                  <a:pt x="60994" y="46974"/>
                </a:lnTo>
                <a:cubicBezTo>
                  <a:pt x="61148" y="46823"/>
                  <a:pt x="61303" y="46675"/>
                  <a:pt x="61457" y="46536"/>
                </a:cubicBezTo>
                <a:close/>
                <a:moveTo>
                  <a:pt x="79523" y="45058"/>
                </a:moveTo>
                <a:cubicBezTo>
                  <a:pt x="79550" y="45273"/>
                  <a:pt x="79550" y="45461"/>
                  <a:pt x="79577" y="45622"/>
                </a:cubicBezTo>
                <a:cubicBezTo>
                  <a:pt x="79227" y="46106"/>
                  <a:pt x="78878" y="46617"/>
                  <a:pt x="78555" y="47154"/>
                </a:cubicBezTo>
                <a:cubicBezTo>
                  <a:pt x="78528" y="47141"/>
                  <a:pt x="78501" y="47134"/>
                  <a:pt x="78475" y="47134"/>
                </a:cubicBezTo>
                <a:cubicBezTo>
                  <a:pt x="78448" y="47134"/>
                  <a:pt x="78421" y="47141"/>
                  <a:pt x="78394" y="47154"/>
                </a:cubicBezTo>
                <a:cubicBezTo>
                  <a:pt x="78555" y="46805"/>
                  <a:pt x="78716" y="46482"/>
                  <a:pt x="78932" y="46133"/>
                </a:cubicBezTo>
                <a:cubicBezTo>
                  <a:pt x="79010" y="46028"/>
                  <a:pt x="79622" y="45136"/>
                  <a:pt x="79508" y="45136"/>
                </a:cubicBezTo>
                <a:cubicBezTo>
                  <a:pt x="79504" y="45136"/>
                  <a:pt x="79501" y="45137"/>
                  <a:pt x="79496" y="45138"/>
                </a:cubicBezTo>
                <a:lnTo>
                  <a:pt x="79496" y="45111"/>
                </a:lnTo>
                <a:lnTo>
                  <a:pt x="79523" y="45058"/>
                </a:lnTo>
                <a:close/>
                <a:moveTo>
                  <a:pt x="76996" y="46671"/>
                </a:moveTo>
                <a:cubicBezTo>
                  <a:pt x="77023" y="46751"/>
                  <a:pt x="77077" y="46859"/>
                  <a:pt x="77103" y="46939"/>
                </a:cubicBezTo>
                <a:cubicBezTo>
                  <a:pt x="77077" y="46993"/>
                  <a:pt x="77050" y="47047"/>
                  <a:pt x="77050" y="47101"/>
                </a:cubicBezTo>
                <a:lnTo>
                  <a:pt x="76996" y="47181"/>
                </a:lnTo>
                <a:cubicBezTo>
                  <a:pt x="76969" y="47074"/>
                  <a:pt x="76942" y="46939"/>
                  <a:pt x="76915" y="46805"/>
                </a:cubicBezTo>
                <a:lnTo>
                  <a:pt x="76996" y="46671"/>
                </a:lnTo>
                <a:close/>
                <a:moveTo>
                  <a:pt x="85841" y="46778"/>
                </a:moveTo>
                <a:cubicBezTo>
                  <a:pt x="85975" y="46886"/>
                  <a:pt x="86110" y="46993"/>
                  <a:pt x="86244" y="47101"/>
                </a:cubicBezTo>
                <a:lnTo>
                  <a:pt x="86352" y="47370"/>
                </a:lnTo>
                <a:cubicBezTo>
                  <a:pt x="86163" y="47181"/>
                  <a:pt x="86002" y="46993"/>
                  <a:pt x="85814" y="46778"/>
                </a:cubicBezTo>
                <a:close/>
                <a:moveTo>
                  <a:pt x="76001" y="46966"/>
                </a:moveTo>
                <a:cubicBezTo>
                  <a:pt x="76028" y="46966"/>
                  <a:pt x="76028" y="46966"/>
                  <a:pt x="76055" y="46993"/>
                </a:cubicBezTo>
                <a:cubicBezTo>
                  <a:pt x="75974" y="47128"/>
                  <a:pt x="75921" y="47262"/>
                  <a:pt x="75840" y="47396"/>
                </a:cubicBezTo>
                <a:cubicBezTo>
                  <a:pt x="75813" y="47316"/>
                  <a:pt x="75786" y="47262"/>
                  <a:pt x="75759" y="47181"/>
                </a:cubicBezTo>
                <a:cubicBezTo>
                  <a:pt x="75840" y="47181"/>
                  <a:pt x="75894" y="47154"/>
                  <a:pt x="75947" y="47101"/>
                </a:cubicBezTo>
                <a:lnTo>
                  <a:pt x="75921" y="47074"/>
                </a:lnTo>
                <a:cubicBezTo>
                  <a:pt x="75947" y="47047"/>
                  <a:pt x="75974" y="46993"/>
                  <a:pt x="76001" y="46966"/>
                </a:cubicBezTo>
                <a:close/>
                <a:moveTo>
                  <a:pt x="84228" y="46133"/>
                </a:moveTo>
                <a:lnTo>
                  <a:pt x="84738" y="46697"/>
                </a:lnTo>
                <a:cubicBezTo>
                  <a:pt x="84819" y="46939"/>
                  <a:pt x="84900" y="47181"/>
                  <a:pt x="84980" y="47423"/>
                </a:cubicBezTo>
                <a:cubicBezTo>
                  <a:pt x="84738" y="47128"/>
                  <a:pt x="84497" y="46832"/>
                  <a:pt x="84255" y="46509"/>
                </a:cubicBezTo>
                <a:cubicBezTo>
                  <a:pt x="84281" y="46455"/>
                  <a:pt x="84281" y="46429"/>
                  <a:pt x="84255" y="46375"/>
                </a:cubicBezTo>
                <a:cubicBezTo>
                  <a:pt x="84255" y="46267"/>
                  <a:pt x="84255" y="46214"/>
                  <a:pt x="84228" y="46133"/>
                </a:cubicBezTo>
                <a:close/>
                <a:moveTo>
                  <a:pt x="47047" y="45945"/>
                </a:moveTo>
                <a:cubicBezTo>
                  <a:pt x="47289" y="45972"/>
                  <a:pt x="47531" y="46025"/>
                  <a:pt x="47800" y="46052"/>
                </a:cubicBezTo>
                <a:cubicBezTo>
                  <a:pt x="47235" y="46240"/>
                  <a:pt x="46698" y="46429"/>
                  <a:pt x="46160" y="46644"/>
                </a:cubicBezTo>
                <a:lnTo>
                  <a:pt x="46160" y="46536"/>
                </a:lnTo>
                <a:cubicBezTo>
                  <a:pt x="46160" y="46447"/>
                  <a:pt x="46087" y="46407"/>
                  <a:pt x="46007" y="46407"/>
                </a:cubicBezTo>
                <a:cubicBezTo>
                  <a:pt x="45942" y="46407"/>
                  <a:pt x="45874" y="46434"/>
                  <a:pt x="45837" y="46482"/>
                </a:cubicBezTo>
                <a:cubicBezTo>
                  <a:pt x="45757" y="46590"/>
                  <a:pt x="45676" y="46724"/>
                  <a:pt x="45595" y="46859"/>
                </a:cubicBezTo>
                <a:cubicBezTo>
                  <a:pt x="44762" y="47047"/>
                  <a:pt x="43929" y="47235"/>
                  <a:pt x="43068" y="47450"/>
                </a:cubicBezTo>
                <a:cubicBezTo>
                  <a:pt x="42665" y="47450"/>
                  <a:pt x="42262" y="47423"/>
                  <a:pt x="41859" y="47370"/>
                </a:cubicBezTo>
                <a:lnTo>
                  <a:pt x="41859" y="47343"/>
                </a:lnTo>
                <a:cubicBezTo>
                  <a:pt x="43498" y="46617"/>
                  <a:pt x="45273" y="46133"/>
                  <a:pt x="47047" y="45945"/>
                </a:cubicBezTo>
                <a:close/>
                <a:moveTo>
                  <a:pt x="58123" y="45622"/>
                </a:moveTo>
                <a:lnTo>
                  <a:pt x="58123" y="45622"/>
                </a:lnTo>
                <a:cubicBezTo>
                  <a:pt x="58043" y="45783"/>
                  <a:pt x="57962" y="45918"/>
                  <a:pt x="57881" y="46079"/>
                </a:cubicBezTo>
                <a:cubicBezTo>
                  <a:pt x="57613" y="46429"/>
                  <a:pt x="57317" y="46805"/>
                  <a:pt x="57075" y="47181"/>
                </a:cubicBezTo>
                <a:lnTo>
                  <a:pt x="56752" y="47477"/>
                </a:lnTo>
                <a:lnTo>
                  <a:pt x="56779" y="47423"/>
                </a:lnTo>
                <a:cubicBezTo>
                  <a:pt x="57182" y="46805"/>
                  <a:pt x="57639" y="46214"/>
                  <a:pt x="58123" y="45622"/>
                </a:cubicBezTo>
                <a:close/>
                <a:moveTo>
                  <a:pt x="62290" y="44950"/>
                </a:moveTo>
                <a:cubicBezTo>
                  <a:pt x="61672" y="45407"/>
                  <a:pt x="61081" y="45918"/>
                  <a:pt x="60489" y="46429"/>
                </a:cubicBezTo>
                <a:lnTo>
                  <a:pt x="60247" y="46590"/>
                </a:lnTo>
                <a:lnTo>
                  <a:pt x="60247" y="46563"/>
                </a:lnTo>
                <a:cubicBezTo>
                  <a:pt x="60247" y="46516"/>
                  <a:pt x="60216" y="46495"/>
                  <a:pt x="60181" y="46495"/>
                </a:cubicBezTo>
                <a:cubicBezTo>
                  <a:pt x="60137" y="46495"/>
                  <a:pt x="60086" y="46530"/>
                  <a:pt x="60086" y="46590"/>
                </a:cubicBezTo>
                <a:lnTo>
                  <a:pt x="60113" y="46697"/>
                </a:lnTo>
                <a:lnTo>
                  <a:pt x="59521" y="47101"/>
                </a:lnTo>
                <a:cubicBezTo>
                  <a:pt x="59508" y="47087"/>
                  <a:pt x="59494" y="47081"/>
                  <a:pt x="59481" y="47081"/>
                </a:cubicBezTo>
                <a:cubicBezTo>
                  <a:pt x="59468" y="47081"/>
                  <a:pt x="59454" y="47087"/>
                  <a:pt x="59441" y="47101"/>
                </a:cubicBezTo>
                <a:cubicBezTo>
                  <a:pt x="59226" y="47262"/>
                  <a:pt x="59010" y="47396"/>
                  <a:pt x="58769" y="47558"/>
                </a:cubicBezTo>
                <a:cubicBezTo>
                  <a:pt x="59145" y="47208"/>
                  <a:pt x="59521" y="46886"/>
                  <a:pt x="59871" y="46563"/>
                </a:cubicBezTo>
                <a:cubicBezTo>
                  <a:pt x="60032" y="46429"/>
                  <a:pt x="60193" y="46321"/>
                  <a:pt x="60382" y="46187"/>
                </a:cubicBezTo>
                <a:cubicBezTo>
                  <a:pt x="60946" y="45810"/>
                  <a:pt x="61511" y="45434"/>
                  <a:pt x="62075" y="45058"/>
                </a:cubicBezTo>
                <a:lnTo>
                  <a:pt x="62290" y="44950"/>
                </a:lnTo>
                <a:close/>
                <a:moveTo>
                  <a:pt x="72426" y="39466"/>
                </a:moveTo>
                <a:cubicBezTo>
                  <a:pt x="72264" y="39788"/>
                  <a:pt x="72157" y="40111"/>
                  <a:pt x="72049" y="40460"/>
                </a:cubicBezTo>
                <a:cubicBezTo>
                  <a:pt x="72020" y="40417"/>
                  <a:pt x="71961" y="40389"/>
                  <a:pt x="71899" y="40389"/>
                </a:cubicBezTo>
                <a:cubicBezTo>
                  <a:pt x="71846" y="40389"/>
                  <a:pt x="71791" y="40410"/>
                  <a:pt x="71754" y="40460"/>
                </a:cubicBezTo>
                <a:cubicBezTo>
                  <a:pt x="69495" y="42611"/>
                  <a:pt x="67237" y="44896"/>
                  <a:pt x="65678" y="47585"/>
                </a:cubicBezTo>
                <a:cubicBezTo>
                  <a:pt x="65920" y="46859"/>
                  <a:pt x="66215" y="45998"/>
                  <a:pt x="66269" y="45864"/>
                </a:cubicBezTo>
                <a:cubicBezTo>
                  <a:pt x="66672" y="45058"/>
                  <a:pt x="67156" y="44278"/>
                  <a:pt x="67721" y="43579"/>
                </a:cubicBezTo>
                <a:cubicBezTo>
                  <a:pt x="68393" y="42745"/>
                  <a:pt x="69146" y="41993"/>
                  <a:pt x="69952" y="41321"/>
                </a:cubicBezTo>
                <a:lnTo>
                  <a:pt x="69952" y="41348"/>
                </a:lnTo>
                <a:cubicBezTo>
                  <a:pt x="70490" y="40998"/>
                  <a:pt x="71001" y="40568"/>
                  <a:pt x="71485" y="40138"/>
                </a:cubicBezTo>
                <a:cubicBezTo>
                  <a:pt x="71807" y="39896"/>
                  <a:pt x="72103" y="39681"/>
                  <a:pt x="72426" y="39466"/>
                </a:cubicBezTo>
                <a:close/>
                <a:moveTo>
                  <a:pt x="59790" y="46133"/>
                </a:moveTo>
                <a:lnTo>
                  <a:pt x="59790" y="46133"/>
                </a:lnTo>
                <a:cubicBezTo>
                  <a:pt x="59252" y="46644"/>
                  <a:pt x="58715" y="47128"/>
                  <a:pt x="58150" y="47611"/>
                </a:cubicBezTo>
                <a:lnTo>
                  <a:pt x="58096" y="47638"/>
                </a:lnTo>
                <a:cubicBezTo>
                  <a:pt x="58392" y="47316"/>
                  <a:pt x="58715" y="46966"/>
                  <a:pt x="59010" y="46644"/>
                </a:cubicBezTo>
                <a:cubicBezTo>
                  <a:pt x="59279" y="46455"/>
                  <a:pt x="59521" y="46294"/>
                  <a:pt x="59790" y="46133"/>
                </a:cubicBezTo>
                <a:close/>
                <a:moveTo>
                  <a:pt x="86862" y="46805"/>
                </a:moveTo>
                <a:lnTo>
                  <a:pt x="87158" y="47638"/>
                </a:lnTo>
                <a:cubicBezTo>
                  <a:pt x="87077" y="47585"/>
                  <a:pt x="87024" y="47531"/>
                  <a:pt x="86943" y="47477"/>
                </a:cubicBezTo>
                <a:cubicBezTo>
                  <a:pt x="86943" y="47262"/>
                  <a:pt x="86916" y="47020"/>
                  <a:pt x="86862" y="46805"/>
                </a:cubicBezTo>
                <a:close/>
                <a:moveTo>
                  <a:pt x="85071" y="47551"/>
                </a:moveTo>
                <a:cubicBezTo>
                  <a:pt x="85082" y="47558"/>
                  <a:pt x="85098" y="47558"/>
                  <a:pt x="85115" y="47558"/>
                </a:cubicBezTo>
                <a:lnTo>
                  <a:pt x="85115" y="47585"/>
                </a:lnTo>
                <a:lnTo>
                  <a:pt x="85142" y="47692"/>
                </a:lnTo>
                <a:lnTo>
                  <a:pt x="85071" y="47551"/>
                </a:lnTo>
                <a:close/>
                <a:moveTo>
                  <a:pt x="94229" y="46267"/>
                </a:moveTo>
                <a:lnTo>
                  <a:pt x="94229" y="46267"/>
                </a:lnTo>
                <a:cubicBezTo>
                  <a:pt x="94497" y="46509"/>
                  <a:pt x="94739" y="46724"/>
                  <a:pt x="95035" y="46939"/>
                </a:cubicBezTo>
                <a:lnTo>
                  <a:pt x="95008" y="46966"/>
                </a:lnTo>
                <a:cubicBezTo>
                  <a:pt x="95089" y="47235"/>
                  <a:pt x="95169" y="47504"/>
                  <a:pt x="95250" y="47773"/>
                </a:cubicBezTo>
                <a:cubicBezTo>
                  <a:pt x="95035" y="47585"/>
                  <a:pt x="94820" y="47370"/>
                  <a:pt x="94578" y="47154"/>
                </a:cubicBezTo>
                <a:lnTo>
                  <a:pt x="94551" y="47101"/>
                </a:lnTo>
                <a:cubicBezTo>
                  <a:pt x="94444" y="46832"/>
                  <a:pt x="94336" y="46536"/>
                  <a:pt x="94229" y="46267"/>
                </a:cubicBezTo>
                <a:close/>
                <a:moveTo>
                  <a:pt x="95600" y="47396"/>
                </a:moveTo>
                <a:lnTo>
                  <a:pt x="95815" y="47558"/>
                </a:lnTo>
                <a:cubicBezTo>
                  <a:pt x="95868" y="47719"/>
                  <a:pt x="95895" y="47853"/>
                  <a:pt x="95949" y="48015"/>
                </a:cubicBezTo>
                <a:lnTo>
                  <a:pt x="95922" y="48015"/>
                </a:lnTo>
                <a:cubicBezTo>
                  <a:pt x="95815" y="47800"/>
                  <a:pt x="95707" y="47611"/>
                  <a:pt x="95600" y="47396"/>
                </a:cubicBezTo>
                <a:close/>
                <a:moveTo>
                  <a:pt x="76646" y="47289"/>
                </a:moveTo>
                <a:cubicBezTo>
                  <a:pt x="76673" y="47450"/>
                  <a:pt x="76727" y="47638"/>
                  <a:pt x="76754" y="47773"/>
                </a:cubicBezTo>
                <a:lnTo>
                  <a:pt x="76646" y="48069"/>
                </a:lnTo>
                <a:lnTo>
                  <a:pt x="76458" y="47585"/>
                </a:lnTo>
                <a:cubicBezTo>
                  <a:pt x="76512" y="47477"/>
                  <a:pt x="76593" y="47396"/>
                  <a:pt x="76620" y="47289"/>
                </a:cubicBezTo>
                <a:close/>
                <a:moveTo>
                  <a:pt x="71586" y="47888"/>
                </a:moveTo>
                <a:lnTo>
                  <a:pt x="71727" y="48122"/>
                </a:lnTo>
                <a:cubicBezTo>
                  <a:pt x="71700" y="48095"/>
                  <a:pt x="71673" y="48095"/>
                  <a:pt x="71646" y="48095"/>
                </a:cubicBezTo>
                <a:lnTo>
                  <a:pt x="71565" y="47961"/>
                </a:lnTo>
                <a:cubicBezTo>
                  <a:pt x="71576" y="47930"/>
                  <a:pt x="71582" y="47906"/>
                  <a:pt x="71586" y="47888"/>
                </a:cubicBezTo>
                <a:close/>
                <a:moveTo>
                  <a:pt x="71619" y="47101"/>
                </a:moveTo>
                <a:cubicBezTo>
                  <a:pt x="71754" y="47450"/>
                  <a:pt x="71888" y="47800"/>
                  <a:pt x="72022" y="48176"/>
                </a:cubicBezTo>
                <a:cubicBezTo>
                  <a:pt x="71888" y="47961"/>
                  <a:pt x="71727" y="47773"/>
                  <a:pt x="71592" y="47558"/>
                </a:cubicBezTo>
                <a:lnTo>
                  <a:pt x="71619" y="47101"/>
                </a:lnTo>
                <a:close/>
                <a:moveTo>
                  <a:pt x="77345" y="47827"/>
                </a:moveTo>
                <a:lnTo>
                  <a:pt x="77345" y="47827"/>
                </a:lnTo>
                <a:cubicBezTo>
                  <a:pt x="77292" y="47961"/>
                  <a:pt x="77238" y="48122"/>
                  <a:pt x="77211" y="48257"/>
                </a:cubicBezTo>
                <a:lnTo>
                  <a:pt x="77184" y="48149"/>
                </a:lnTo>
                <a:lnTo>
                  <a:pt x="77345" y="47827"/>
                </a:lnTo>
                <a:close/>
                <a:moveTo>
                  <a:pt x="79442" y="45998"/>
                </a:moveTo>
                <a:cubicBezTo>
                  <a:pt x="79442" y="46025"/>
                  <a:pt x="79415" y="46079"/>
                  <a:pt x="79389" y="46160"/>
                </a:cubicBezTo>
                <a:cubicBezTo>
                  <a:pt x="79254" y="46751"/>
                  <a:pt x="78851" y="47370"/>
                  <a:pt x="78582" y="47880"/>
                </a:cubicBezTo>
                <a:lnTo>
                  <a:pt x="78394" y="48257"/>
                </a:lnTo>
                <a:cubicBezTo>
                  <a:pt x="78421" y="48149"/>
                  <a:pt x="78448" y="48069"/>
                  <a:pt x="78448" y="47988"/>
                </a:cubicBezTo>
                <a:lnTo>
                  <a:pt x="78421" y="47961"/>
                </a:lnTo>
                <a:cubicBezTo>
                  <a:pt x="78501" y="47746"/>
                  <a:pt x="78555" y="47558"/>
                  <a:pt x="78636" y="47343"/>
                </a:cubicBezTo>
                <a:cubicBezTo>
                  <a:pt x="78636" y="47262"/>
                  <a:pt x="78609" y="47208"/>
                  <a:pt x="78582" y="47154"/>
                </a:cubicBezTo>
                <a:cubicBezTo>
                  <a:pt x="78770" y="46805"/>
                  <a:pt x="79012" y="46455"/>
                  <a:pt x="79308" y="46160"/>
                </a:cubicBezTo>
                <a:cubicBezTo>
                  <a:pt x="79362" y="46106"/>
                  <a:pt x="79415" y="46052"/>
                  <a:pt x="79442" y="45998"/>
                </a:cubicBezTo>
                <a:close/>
                <a:moveTo>
                  <a:pt x="56618" y="47719"/>
                </a:moveTo>
                <a:cubicBezTo>
                  <a:pt x="56618" y="47746"/>
                  <a:pt x="56645" y="47773"/>
                  <a:pt x="56645" y="47800"/>
                </a:cubicBezTo>
                <a:lnTo>
                  <a:pt x="56403" y="48203"/>
                </a:lnTo>
                <a:lnTo>
                  <a:pt x="56322" y="48284"/>
                </a:lnTo>
                <a:cubicBezTo>
                  <a:pt x="56430" y="48095"/>
                  <a:pt x="56537" y="47907"/>
                  <a:pt x="56618" y="47719"/>
                </a:cubicBezTo>
                <a:close/>
                <a:moveTo>
                  <a:pt x="70463" y="46455"/>
                </a:moveTo>
                <a:lnTo>
                  <a:pt x="70597" y="46671"/>
                </a:lnTo>
                <a:cubicBezTo>
                  <a:pt x="70167" y="47208"/>
                  <a:pt x="69791" y="47746"/>
                  <a:pt x="69415" y="48310"/>
                </a:cubicBezTo>
                <a:lnTo>
                  <a:pt x="70463" y="46455"/>
                </a:lnTo>
                <a:close/>
                <a:moveTo>
                  <a:pt x="86997" y="47692"/>
                </a:moveTo>
                <a:lnTo>
                  <a:pt x="87266" y="47880"/>
                </a:lnTo>
                <a:lnTo>
                  <a:pt x="87427" y="48337"/>
                </a:lnTo>
                <a:cubicBezTo>
                  <a:pt x="87292" y="48230"/>
                  <a:pt x="87185" y="48149"/>
                  <a:pt x="87051" y="48042"/>
                </a:cubicBezTo>
                <a:lnTo>
                  <a:pt x="87051" y="47988"/>
                </a:lnTo>
                <a:cubicBezTo>
                  <a:pt x="87051" y="47880"/>
                  <a:pt x="87024" y="47773"/>
                  <a:pt x="86997" y="47692"/>
                </a:cubicBezTo>
                <a:close/>
                <a:moveTo>
                  <a:pt x="42480" y="48029"/>
                </a:moveTo>
                <a:lnTo>
                  <a:pt x="41536" y="48310"/>
                </a:lnTo>
                <a:cubicBezTo>
                  <a:pt x="41428" y="48310"/>
                  <a:pt x="41294" y="48337"/>
                  <a:pt x="41160" y="48364"/>
                </a:cubicBezTo>
                <a:cubicBezTo>
                  <a:pt x="41607" y="48252"/>
                  <a:pt x="42041" y="48141"/>
                  <a:pt x="42480" y="48029"/>
                </a:cubicBezTo>
                <a:close/>
                <a:moveTo>
                  <a:pt x="88690" y="43471"/>
                </a:moveTo>
                <a:lnTo>
                  <a:pt x="88690" y="43471"/>
                </a:lnTo>
                <a:cubicBezTo>
                  <a:pt x="88879" y="43552"/>
                  <a:pt x="89067" y="43660"/>
                  <a:pt x="89255" y="43767"/>
                </a:cubicBezTo>
                <a:cubicBezTo>
                  <a:pt x="89309" y="43821"/>
                  <a:pt x="89389" y="43901"/>
                  <a:pt x="89470" y="43955"/>
                </a:cubicBezTo>
                <a:cubicBezTo>
                  <a:pt x="89896" y="44355"/>
                  <a:pt x="93540" y="48500"/>
                  <a:pt x="93766" y="48500"/>
                </a:cubicBezTo>
                <a:cubicBezTo>
                  <a:pt x="93768" y="48500"/>
                  <a:pt x="93770" y="48499"/>
                  <a:pt x="93772" y="48499"/>
                </a:cubicBezTo>
                <a:lnTo>
                  <a:pt x="93772" y="48499"/>
                </a:lnTo>
                <a:lnTo>
                  <a:pt x="93745" y="48526"/>
                </a:lnTo>
                <a:cubicBezTo>
                  <a:pt x="93731" y="48531"/>
                  <a:pt x="93716" y="48534"/>
                  <a:pt x="93699" y="48534"/>
                </a:cubicBezTo>
                <a:cubicBezTo>
                  <a:pt x="93225" y="48534"/>
                  <a:pt x="91287" y="46471"/>
                  <a:pt x="90976" y="46160"/>
                </a:cubicBezTo>
                <a:cubicBezTo>
                  <a:pt x="90734" y="45945"/>
                  <a:pt x="90519" y="45703"/>
                  <a:pt x="90277" y="45461"/>
                </a:cubicBezTo>
                <a:cubicBezTo>
                  <a:pt x="89766" y="44789"/>
                  <a:pt x="89228" y="44117"/>
                  <a:pt x="88690" y="43471"/>
                </a:cubicBezTo>
                <a:close/>
                <a:moveTo>
                  <a:pt x="76404" y="47665"/>
                </a:moveTo>
                <a:lnTo>
                  <a:pt x="76593" y="48122"/>
                </a:lnTo>
                <a:cubicBezTo>
                  <a:pt x="76539" y="48284"/>
                  <a:pt x="76458" y="48445"/>
                  <a:pt x="76378" y="48606"/>
                </a:cubicBezTo>
                <a:cubicBezTo>
                  <a:pt x="76324" y="48472"/>
                  <a:pt x="76243" y="48310"/>
                  <a:pt x="76162" y="48176"/>
                </a:cubicBezTo>
                <a:cubicBezTo>
                  <a:pt x="76162" y="48149"/>
                  <a:pt x="76136" y="48149"/>
                  <a:pt x="76109" y="48149"/>
                </a:cubicBezTo>
                <a:lnTo>
                  <a:pt x="76109" y="48122"/>
                </a:lnTo>
                <a:cubicBezTo>
                  <a:pt x="76216" y="47961"/>
                  <a:pt x="76297" y="47800"/>
                  <a:pt x="76404" y="47665"/>
                </a:cubicBezTo>
                <a:close/>
                <a:moveTo>
                  <a:pt x="57559" y="47773"/>
                </a:moveTo>
                <a:cubicBezTo>
                  <a:pt x="57397" y="47988"/>
                  <a:pt x="57236" y="48203"/>
                  <a:pt x="57048" y="48445"/>
                </a:cubicBezTo>
                <a:lnTo>
                  <a:pt x="56779" y="48660"/>
                </a:lnTo>
                <a:cubicBezTo>
                  <a:pt x="56940" y="48445"/>
                  <a:pt x="57129" y="48230"/>
                  <a:pt x="57290" y="47988"/>
                </a:cubicBezTo>
                <a:lnTo>
                  <a:pt x="57559" y="47773"/>
                </a:lnTo>
                <a:close/>
                <a:moveTo>
                  <a:pt x="45273" y="47611"/>
                </a:moveTo>
                <a:lnTo>
                  <a:pt x="45273" y="47611"/>
                </a:lnTo>
                <a:cubicBezTo>
                  <a:pt x="45192" y="47961"/>
                  <a:pt x="45138" y="48337"/>
                  <a:pt x="45111" y="48687"/>
                </a:cubicBezTo>
                <a:cubicBezTo>
                  <a:pt x="45085" y="48337"/>
                  <a:pt x="45031" y="48015"/>
                  <a:pt x="44977" y="47692"/>
                </a:cubicBezTo>
                <a:lnTo>
                  <a:pt x="45111" y="47638"/>
                </a:lnTo>
                <a:lnTo>
                  <a:pt x="45273" y="47611"/>
                </a:lnTo>
                <a:close/>
                <a:moveTo>
                  <a:pt x="96460" y="45004"/>
                </a:moveTo>
                <a:lnTo>
                  <a:pt x="96460" y="45004"/>
                </a:lnTo>
                <a:cubicBezTo>
                  <a:pt x="96836" y="45192"/>
                  <a:pt x="97213" y="45380"/>
                  <a:pt x="97589" y="45568"/>
                </a:cubicBezTo>
                <a:cubicBezTo>
                  <a:pt x="97723" y="46644"/>
                  <a:pt x="97858" y="47719"/>
                  <a:pt x="98019" y="48794"/>
                </a:cubicBezTo>
                <a:cubicBezTo>
                  <a:pt x="97535" y="47531"/>
                  <a:pt x="97024" y="46240"/>
                  <a:pt x="96460" y="45004"/>
                </a:cubicBezTo>
                <a:close/>
                <a:moveTo>
                  <a:pt x="87803" y="47101"/>
                </a:moveTo>
                <a:cubicBezTo>
                  <a:pt x="88099" y="47692"/>
                  <a:pt x="88422" y="48284"/>
                  <a:pt x="88717" y="48875"/>
                </a:cubicBezTo>
                <a:cubicBezTo>
                  <a:pt x="88556" y="48741"/>
                  <a:pt x="88341" y="48579"/>
                  <a:pt x="88153" y="48418"/>
                </a:cubicBezTo>
                <a:cubicBezTo>
                  <a:pt x="88045" y="47988"/>
                  <a:pt x="87938" y="47531"/>
                  <a:pt x="87803" y="47101"/>
                </a:cubicBezTo>
                <a:close/>
                <a:moveTo>
                  <a:pt x="101353" y="48122"/>
                </a:moveTo>
                <a:lnTo>
                  <a:pt x="101353" y="48122"/>
                </a:lnTo>
                <a:cubicBezTo>
                  <a:pt x="101487" y="48230"/>
                  <a:pt x="101595" y="48337"/>
                  <a:pt x="101702" y="48445"/>
                </a:cubicBezTo>
                <a:cubicBezTo>
                  <a:pt x="101649" y="48472"/>
                  <a:pt x="101622" y="48552"/>
                  <a:pt x="101622" y="48633"/>
                </a:cubicBezTo>
                <a:cubicBezTo>
                  <a:pt x="101600" y="48720"/>
                  <a:pt x="101596" y="48807"/>
                  <a:pt x="101595" y="48893"/>
                </a:cubicBezTo>
                <a:lnTo>
                  <a:pt x="101595" y="48893"/>
                </a:lnTo>
                <a:lnTo>
                  <a:pt x="101541" y="48767"/>
                </a:lnTo>
                <a:cubicBezTo>
                  <a:pt x="101514" y="48741"/>
                  <a:pt x="101487" y="48714"/>
                  <a:pt x="101433" y="48714"/>
                </a:cubicBezTo>
                <a:lnTo>
                  <a:pt x="101353" y="48122"/>
                </a:lnTo>
                <a:close/>
                <a:moveTo>
                  <a:pt x="76969" y="48579"/>
                </a:moveTo>
                <a:cubicBezTo>
                  <a:pt x="76996" y="48687"/>
                  <a:pt x="77023" y="48767"/>
                  <a:pt x="77050" y="48821"/>
                </a:cubicBezTo>
                <a:cubicBezTo>
                  <a:pt x="77050" y="48875"/>
                  <a:pt x="77050" y="48875"/>
                  <a:pt x="77023" y="48902"/>
                </a:cubicBezTo>
                <a:cubicBezTo>
                  <a:pt x="76969" y="48821"/>
                  <a:pt x="76942" y="48767"/>
                  <a:pt x="76915" y="48714"/>
                </a:cubicBezTo>
                <a:lnTo>
                  <a:pt x="76969" y="48579"/>
                </a:lnTo>
                <a:close/>
                <a:moveTo>
                  <a:pt x="86701" y="43149"/>
                </a:moveTo>
                <a:cubicBezTo>
                  <a:pt x="87024" y="43713"/>
                  <a:pt x="87373" y="44278"/>
                  <a:pt x="87723" y="44842"/>
                </a:cubicBezTo>
                <a:cubicBezTo>
                  <a:pt x="88287" y="46187"/>
                  <a:pt x="88798" y="47558"/>
                  <a:pt x="89255" y="48983"/>
                </a:cubicBezTo>
                <a:cubicBezTo>
                  <a:pt x="88395" y="47262"/>
                  <a:pt x="87508" y="45541"/>
                  <a:pt x="86620" y="43848"/>
                </a:cubicBezTo>
                <a:cubicBezTo>
                  <a:pt x="86647" y="43821"/>
                  <a:pt x="86674" y="43767"/>
                  <a:pt x="86674" y="43740"/>
                </a:cubicBezTo>
                <a:cubicBezTo>
                  <a:pt x="86674" y="43552"/>
                  <a:pt x="86701" y="43364"/>
                  <a:pt x="86701" y="43149"/>
                </a:cubicBezTo>
                <a:close/>
                <a:moveTo>
                  <a:pt x="80061" y="48633"/>
                </a:moveTo>
                <a:lnTo>
                  <a:pt x="80061" y="48687"/>
                </a:lnTo>
                <a:cubicBezTo>
                  <a:pt x="79960" y="48787"/>
                  <a:pt x="79860" y="48902"/>
                  <a:pt x="79771" y="49021"/>
                </a:cubicBezTo>
                <a:lnTo>
                  <a:pt x="79771" y="49021"/>
                </a:lnTo>
                <a:cubicBezTo>
                  <a:pt x="79868" y="48883"/>
                  <a:pt x="79956" y="48758"/>
                  <a:pt x="80061" y="48633"/>
                </a:cubicBezTo>
                <a:close/>
                <a:moveTo>
                  <a:pt x="41549" y="48788"/>
                </a:moveTo>
                <a:cubicBezTo>
                  <a:pt x="41419" y="48864"/>
                  <a:pt x="41289" y="48944"/>
                  <a:pt x="41160" y="49036"/>
                </a:cubicBezTo>
                <a:cubicBezTo>
                  <a:pt x="41133" y="48983"/>
                  <a:pt x="41106" y="48956"/>
                  <a:pt x="41079" y="48956"/>
                </a:cubicBezTo>
                <a:cubicBezTo>
                  <a:pt x="41232" y="48917"/>
                  <a:pt x="41386" y="48852"/>
                  <a:pt x="41549" y="48788"/>
                </a:cubicBezTo>
                <a:close/>
                <a:moveTo>
                  <a:pt x="43955" y="48069"/>
                </a:moveTo>
                <a:lnTo>
                  <a:pt x="43955" y="48069"/>
                </a:lnTo>
                <a:cubicBezTo>
                  <a:pt x="43875" y="48257"/>
                  <a:pt x="43767" y="48418"/>
                  <a:pt x="43687" y="48606"/>
                </a:cubicBezTo>
                <a:lnTo>
                  <a:pt x="43687" y="48579"/>
                </a:lnTo>
                <a:cubicBezTo>
                  <a:pt x="43633" y="48606"/>
                  <a:pt x="43579" y="48660"/>
                  <a:pt x="43579" y="48741"/>
                </a:cubicBezTo>
                <a:lnTo>
                  <a:pt x="43579" y="48794"/>
                </a:lnTo>
                <a:cubicBezTo>
                  <a:pt x="43552" y="48902"/>
                  <a:pt x="43498" y="48983"/>
                  <a:pt x="43445" y="49090"/>
                </a:cubicBezTo>
                <a:cubicBezTo>
                  <a:pt x="43445" y="48821"/>
                  <a:pt x="43418" y="48526"/>
                  <a:pt x="43418" y="48257"/>
                </a:cubicBezTo>
                <a:lnTo>
                  <a:pt x="43955" y="48069"/>
                </a:lnTo>
                <a:close/>
                <a:moveTo>
                  <a:pt x="78286" y="47289"/>
                </a:moveTo>
                <a:lnTo>
                  <a:pt x="78152" y="47773"/>
                </a:lnTo>
                <a:lnTo>
                  <a:pt x="78152" y="47800"/>
                </a:lnTo>
                <a:cubicBezTo>
                  <a:pt x="78098" y="47827"/>
                  <a:pt x="78071" y="47880"/>
                  <a:pt x="78071" y="47934"/>
                </a:cubicBezTo>
                <a:cubicBezTo>
                  <a:pt x="77829" y="48310"/>
                  <a:pt x="77614" y="48714"/>
                  <a:pt x="77426" y="49117"/>
                </a:cubicBezTo>
                <a:lnTo>
                  <a:pt x="77426" y="49063"/>
                </a:lnTo>
                <a:cubicBezTo>
                  <a:pt x="77534" y="48821"/>
                  <a:pt x="77641" y="48606"/>
                  <a:pt x="77749" y="48364"/>
                </a:cubicBezTo>
                <a:cubicBezTo>
                  <a:pt x="77937" y="48015"/>
                  <a:pt x="78098" y="47638"/>
                  <a:pt x="78286" y="47289"/>
                </a:cubicBezTo>
                <a:close/>
                <a:moveTo>
                  <a:pt x="44224" y="48015"/>
                </a:moveTo>
                <a:lnTo>
                  <a:pt x="44224" y="48015"/>
                </a:lnTo>
                <a:cubicBezTo>
                  <a:pt x="44197" y="48418"/>
                  <a:pt x="44117" y="48848"/>
                  <a:pt x="43955" y="49225"/>
                </a:cubicBezTo>
                <a:cubicBezTo>
                  <a:pt x="43955" y="49117"/>
                  <a:pt x="43955" y="49009"/>
                  <a:pt x="43955" y="48875"/>
                </a:cubicBezTo>
                <a:cubicBezTo>
                  <a:pt x="44090" y="48606"/>
                  <a:pt x="44171" y="48310"/>
                  <a:pt x="44224" y="48015"/>
                </a:cubicBezTo>
                <a:close/>
                <a:moveTo>
                  <a:pt x="66941" y="44278"/>
                </a:moveTo>
                <a:cubicBezTo>
                  <a:pt x="65920" y="45676"/>
                  <a:pt x="65248" y="47316"/>
                  <a:pt x="64952" y="49036"/>
                </a:cubicBezTo>
                <a:cubicBezTo>
                  <a:pt x="64898" y="49144"/>
                  <a:pt x="64871" y="49225"/>
                  <a:pt x="64817" y="49332"/>
                </a:cubicBezTo>
                <a:cubicBezTo>
                  <a:pt x="64764" y="49144"/>
                  <a:pt x="64764" y="48956"/>
                  <a:pt x="64737" y="48767"/>
                </a:cubicBezTo>
                <a:lnTo>
                  <a:pt x="64791" y="48767"/>
                </a:lnTo>
                <a:cubicBezTo>
                  <a:pt x="64817" y="48391"/>
                  <a:pt x="64844" y="48015"/>
                  <a:pt x="64871" y="47638"/>
                </a:cubicBezTo>
                <a:cubicBezTo>
                  <a:pt x="65006" y="47343"/>
                  <a:pt x="65113" y="47047"/>
                  <a:pt x="65194" y="46724"/>
                </a:cubicBezTo>
                <a:cubicBezTo>
                  <a:pt x="65409" y="46375"/>
                  <a:pt x="65597" y="46025"/>
                  <a:pt x="65785" y="45649"/>
                </a:cubicBezTo>
                <a:cubicBezTo>
                  <a:pt x="66162" y="45192"/>
                  <a:pt x="66538" y="44708"/>
                  <a:pt x="66941" y="44278"/>
                </a:cubicBezTo>
                <a:close/>
                <a:moveTo>
                  <a:pt x="84308" y="48418"/>
                </a:moveTo>
                <a:cubicBezTo>
                  <a:pt x="84577" y="48714"/>
                  <a:pt x="84846" y="49009"/>
                  <a:pt x="85088" y="49332"/>
                </a:cubicBezTo>
                <a:cubicBezTo>
                  <a:pt x="84846" y="49090"/>
                  <a:pt x="84658" y="48848"/>
                  <a:pt x="84550" y="48741"/>
                </a:cubicBezTo>
                <a:lnTo>
                  <a:pt x="84308" y="48418"/>
                </a:lnTo>
                <a:close/>
                <a:moveTo>
                  <a:pt x="76861" y="48794"/>
                </a:moveTo>
                <a:cubicBezTo>
                  <a:pt x="76888" y="48902"/>
                  <a:pt x="76942" y="49009"/>
                  <a:pt x="76969" y="49117"/>
                </a:cubicBezTo>
                <a:cubicBezTo>
                  <a:pt x="76969" y="49144"/>
                  <a:pt x="76942" y="49198"/>
                  <a:pt x="76942" y="49251"/>
                </a:cubicBezTo>
                <a:cubicBezTo>
                  <a:pt x="76888" y="49359"/>
                  <a:pt x="76835" y="49466"/>
                  <a:pt x="76781" y="49574"/>
                </a:cubicBezTo>
                <a:cubicBezTo>
                  <a:pt x="76754" y="49466"/>
                  <a:pt x="76700" y="49359"/>
                  <a:pt x="76673" y="49251"/>
                </a:cubicBezTo>
                <a:cubicBezTo>
                  <a:pt x="76727" y="49117"/>
                  <a:pt x="76781" y="48983"/>
                  <a:pt x="76835" y="48848"/>
                </a:cubicBezTo>
                <a:lnTo>
                  <a:pt x="76835" y="48875"/>
                </a:lnTo>
                <a:lnTo>
                  <a:pt x="76861" y="48794"/>
                </a:lnTo>
                <a:close/>
                <a:moveTo>
                  <a:pt x="99390" y="46644"/>
                </a:moveTo>
                <a:lnTo>
                  <a:pt x="99874" y="46993"/>
                </a:lnTo>
                <a:cubicBezTo>
                  <a:pt x="99874" y="47880"/>
                  <a:pt x="99901" y="48767"/>
                  <a:pt x="99928" y="49628"/>
                </a:cubicBezTo>
                <a:cubicBezTo>
                  <a:pt x="99767" y="48633"/>
                  <a:pt x="99578" y="47638"/>
                  <a:pt x="99390" y="46644"/>
                </a:cubicBezTo>
                <a:close/>
                <a:moveTo>
                  <a:pt x="61672" y="48552"/>
                </a:moveTo>
                <a:lnTo>
                  <a:pt x="61672" y="48848"/>
                </a:lnTo>
                <a:lnTo>
                  <a:pt x="61269" y="49682"/>
                </a:lnTo>
                <a:cubicBezTo>
                  <a:pt x="61242" y="49520"/>
                  <a:pt x="61215" y="49386"/>
                  <a:pt x="61188" y="49251"/>
                </a:cubicBezTo>
                <a:cubicBezTo>
                  <a:pt x="61215" y="49225"/>
                  <a:pt x="61215" y="49225"/>
                  <a:pt x="61215" y="49225"/>
                </a:cubicBezTo>
                <a:cubicBezTo>
                  <a:pt x="61376" y="48983"/>
                  <a:pt x="61538" y="48767"/>
                  <a:pt x="61672" y="48552"/>
                </a:cubicBezTo>
                <a:close/>
                <a:moveTo>
                  <a:pt x="80760" y="43794"/>
                </a:moveTo>
                <a:lnTo>
                  <a:pt x="80760" y="43794"/>
                </a:lnTo>
                <a:cubicBezTo>
                  <a:pt x="80813" y="43848"/>
                  <a:pt x="80867" y="43901"/>
                  <a:pt x="80948" y="43928"/>
                </a:cubicBezTo>
                <a:lnTo>
                  <a:pt x="81136" y="43982"/>
                </a:lnTo>
                <a:cubicBezTo>
                  <a:pt x="81889" y="44681"/>
                  <a:pt x="82588" y="45353"/>
                  <a:pt x="83287" y="46079"/>
                </a:cubicBezTo>
                <a:cubicBezTo>
                  <a:pt x="83367" y="46267"/>
                  <a:pt x="83448" y="46429"/>
                  <a:pt x="83529" y="46617"/>
                </a:cubicBezTo>
                <a:cubicBezTo>
                  <a:pt x="83593" y="46744"/>
                  <a:pt x="83724" y="46822"/>
                  <a:pt x="83856" y="46822"/>
                </a:cubicBezTo>
                <a:cubicBezTo>
                  <a:pt x="83890" y="46822"/>
                  <a:pt x="83925" y="46816"/>
                  <a:pt x="83959" y="46805"/>
                </a:cubicBezTo>
                <a:cubicBezTo>
                  <a:pt x="84416" y="47289"/>
                  <a:pt x="84873" y="47800"/>
                  <a:pt x="85303" y="48310"/>
                </a:cubicBezTo>
                <a:cubicBezTo>
                  <a:pt x="85411" y="48767"/>
                  <a:pt x="85437" y="49225"/>
                  <a:pt x="85437" y="49708"/>
                </a:cubicBezTo>
                <a:lnTo>
                  <a:pt x="85384" y="49655"/>
                </a:lnTo>
                <a:cubicBezTo>
                  <a:pt x="85007" y="49009"/>
                  <a:pt x="84550" y="48391"/>
                  <a:pt x="84039" y="47853"/>
                </a:cubicBezTo>
                <a:cubicBezTo>
                  <a:pt x="83824" y="47638"/>
                  <a:pt x="83636" y="47423"/>
                  <a:pt x="83394" y="47235"/>
                </a:cubicBezTo>
                <a:cubicBezTo>
                  <a:pt x="83287" y="47047"/>
                  <a:pt x="83152" y="46859"/>
                  <a:pt x="83018" y="46697"/>
                </a:cubicBezTo>
                <a:cubicBezTo>
                  <a:pt x="82346" y="45703"/>
                  <a:pt x="81512" y="44816"/>
                  <a:pt x="80571" y="44063"/>
                </a:cubicBezTo>
                <a:cubicBezTo>
                  <a:pt x="80706" y="44036"/>
                  <a:pt x="80787" y="43901"/>
                  <a:pt x="80760" y="43794"/>
                </a:cubicBezTo>
                <a:close/>
                <a:moveTo>
                  <a:pt x="88207" y="48660"/>
                </a:moveTo>
                <a:lnTo>
                  <a:pt x="88207" y="48660"/>
                </a:lnTo>
                <a:cubicBezTo>
                  <a:pt x="88448" y="48848"/>
                  <a:pt x="88690" y="49036"/>
                  <a:pt x="88905" y="49251"/>
                </a:cubicBezTo>
                <a:cubicBezTo>
                  <a:pt x="89013" y="49440"/>
                  <a:pt x="89094" y="49628"/>
                  <a:pt x="89201" y="49816"/>
                </a:cubicBezTo>
                <a:cubicBezTo>
                  <a:pt x="88905" y="49574"/>
                  <a:pt x="88610" y="49305"/>
                  <a:pt x="88314" y="49063"/>
                </a:cubicBezTo>
                <a:lnTo>
                  <a:pt x="88314" y="49036"/>
                </a:lnTo>
                <a:cubicBezTo>
                  <a:pt x="88287" y="48929"/>
                  <a:pt x="88260" y="48794"/>
                  <a:pt x="88207" y="48660"/>
                </a:cubicBezTo>
                <a:close/>
                <a:moveTo>
                  <a:pt x="95089" y="48015"/>
                </a:moveTo>
                <a:lnTo>
                  <a:pt x="95411" y="48230"/>
                </a:lnTo>
                <a:cubicBezTo>
                  <a:pt x="95600" y="48767"/>
                  <a:pt x="95788" y="49305"/>
                  <a:pt x="95976" y="49816"/>
                </a:cubicBezTo>
                <a:cubicBezTo>
                  <a:pt x="95707" y="49198"/>
                  <a:pt x="95411" y="48606"/>
                  <a:pt x="95089" y="48015"/>
                </a:cubicBezTo>
                <a:close/>
                <a:moveTo>
                  <a:pt x="40138" y="49386"/>
                </a:moveTo>
                <a:lnTo>
                  <a:pt x="40138" y="49386"/>
                </a:lnTo>
                <a:cubicBezTo>
                  <a:pt x="39842" y="49520"/>
                  <a:pt x="39546" y="49682"/>
                  <a:pt x="39251" y="49843"/>
                </a:cubicBezTo>
                <a:lnTo>
                  <a:pt x="39251" y="49789"/>
                </a:lnTo>
                <a:lnTo>
                  <a:pt x="40138" y="49386"/>
                </a:lnTo>
                <a:close/>
                <a:moveTo>
                  <a:pt x="77883" y="48418"/>
                </a:moveTo>
                <a:lnTo>
                  <a:pt x="77883" y="48418"/>
                </a:lnTo>
                <a:cubicBezTo>
                  <a:pt x="77776" y="48741"/>
                  <a:pt x="77668" y="49090"/>
                  <a:pt x="77641" y="49144"/>
                </a:cubicBezTo>
                <a:cubicBezTo>
                  <a:pt x="77582" y="49342"/>
                  <a:pt x="77435" y="49919"/>
                  <a:pt x="77372" y="49919"/>
                </a:cubicBezTo>
                <a:cubicBezTo>
                  <a:pt x="77350" y="49919"/>
                  <a:pt x="77338" y="49846"/>
                  <a:pt x="77345" y="49655"/>
                </a:cubicBezTo>
                <a:cubicBezTo>
                  <a:pt x="77345" y="49628"/>
                  <a:pt x="77372" y="49601"/>
                  <a:pt x="77372" y="49574"/>
                </a:cubicBezTo>
                <a:lnTo>
                  <a:pt x="77372" y="49466"/>
                </a:lnTo>
                <a:lnTo>
                  <a:pt x="77372" y="49413"/>
                </a:lnTo>
                <a:cubicBezTo>
                  <a:pt x="77534" y="49090"/>
                  <a:pt x="77695" y="48741"/>
                  <a:pt x="77883" y="48418"/>
                </a:cubicBezTo>
                <a:close/>
                <a:moveTo>
                  <a:pt x="85653" y="47746"/>
                </a:moveTo>
                <a:lnTo>
                  <a:pt x="86378" y="48633"/>
                </a:lnTo>
                <a:cubicBezTo>
                  <a:pt x="86244" y="48983"/>
                  <a:pt x="86136" y="49332"/>
                  <a:pt x="86029" y="49682"/>
                </a:cubicBezTo>
                <a:lnTo>
                  <a:pt x="85921" y="49359"/>
                </a:lnTo>
                <a:cubicBezTo>
                  <a:pt x="85921" y="49350"/>
                  <a:pt x="85915" y="49347"/>
                  <a:pt x="85908" y="49347"/>
                </a:cubicBezTo>
                <a:cubicBezTo>
                  <a:pt x="85894" y="49347"/>
                  <a:pt x="85877" y="49359"/>
                  <a:pt x="85894" y="49359"/>
                </a:cubicBezTo>
                <a:cubicBezTo>
                  <a:pt x="86022" y="49789"/>
                  <a:pt x="85998" y="49946"/>
                  <a:pt x="85885" y="49946"/>
                </a:cubicBezTo>
                <a:cubicBezTo>
                  <a:pt x="85807" y="49946"/>
                  <a:pt x="85687" y="49872"/>
                  <a:pt x="85545" y="49762"/>
                </a:cubicBezTo>
                <a:cubicBezTo>
                  <a:pt x="85545" y="49332"/>
                  <a:pt x="85518" y="48875"/>
                  <a:pt x="85437" y="48418"/>
                </a:cubicBezTo>
                <a:lnTo>
                  <a:pt x="85437" y="48418"/>
                </a:lnTo>
                <a:lnTo>
                  <a:pt x="85464" y="48472"/>
                </a:lnTo>
                <a:cubicBezTo>
                  <a:pt x="85486" y="48486"/>
                  <a:pt x="85511" y="48493"/>
                  <a:pt x="85536" y="48493"/>
                </a:cubicBezTo>
                <a:cubicBezTo>
                  <a:pt x="85604" y="48493"/>
                  <a:pt x="85665" y="48443"/>
                  <a:pt x="85626" y="48364"/>
                </a:cubicBezTo>
                <a:lnTo>
                  <a:pt x="85518" y="48203"/>
                </a:lnTo>
                <a:cubicBezTo>
                  <a:pt x="85626" y="48203"/>
                  <a:pt x="85733" y="48095"/>
                  <a:pt x="85706" y="47988"/>
                </a:cubicBezTo>
                <a:cubicBezTo>
                  <a:pt x="85679" y="47907"/>
                  <a:pt x="85653" y="47827"/>
                  <a:pt x="85653" y="47746"/>
                </a:cubicBezTo>
                <a:close/>
                <a:moveTo>
                  <a:pt x="79792" y="46939"/>
                </a:moveTo>
                <a:cubicBezTo>
                  <a:pt x="79846" y="47208"/>
                  <a:pt x="79872" y="47504"/>
                  <a:pt x="79926" y="47773"/>
                </a:cubicBezTo>
                <a:cubicBezTo>
                  <a:pt x="79389" y="48472"/>
                  <a:pt x="78851" y="49198"/>
                  <a:pt x="78367" y="49950"/>
                </a:cubicBezTo>
                <a:cubicBezTo>
                  <a:pt x="78824" y="48956"/>
                  <a:pt x="79308" y="47934"/>
                  <a:pt x="79792" y="46939"/>
                </a:cubicBezTo>
                <a:close/>
                <a:moveTo>
                  <a:pt x="56241" y="48902"/>
                </a:moveTo>
                <a:cubicBezTo>
                  <a:pt x="56295" y="48929"/>
                  <a:pt x="56322" y="48956"/>
                  <a:pt x="56376" y="48956"/>
                </a:cubicBezTo>
                <a:cubicBezTo>
                  <a:pt x="56107" y="49171"/>
                  <a:pt x="55838" y="49386"/>
                  <a:pt x="55569" y="49601"/>
                </a:cubicBezTo>
                <a:lnTo>
                  <a:pt x="55112" y="49977"/>
                </a:lnTo>
                <a:lnTo>
                  <a:pt x="55112" y="49977"/>
                </a:lnTo>
                <a:cubicBezTo>
                  <a:pt x="55489" y="49601"/>
                  <a:pt x="55865" y="49251"/>
                  <a:pt x="56241" y="48902"/>
                </a:cubicBezTo>
                <a:close/>
                <a:moveTo>
                  <a:pt x="86427" y="48843"/>
                </a:moveTo>
                <a:cubicBezTo>
                  <a:pt x="86460" y="48843"/>
                  <a:pt x="86239" y="49702"/>
                  <a:pt x="86163" y="50004"/>
                </a:cubicBezTo>
                <a:lnTo>
                  <a:pt x="86163" y="50031"/>
                </a:lnTo>
                <a:lnTo>
                  <a:pt x="86083" y="49816"/>
                </a:lnTo>
                <a:cubicBezTo>
                  <a:pt x="86110" y="49682"/>
                  <a:pt x="86163" y="49547"/>
                  <a:pt x="86217" y="49413"/>
                </a:cubicBezTo>
                <a:cubicBezTo>
                  <a:pt x="86353" y="48997"/>
                  <a:pt x="86413" y="48843"/>
                  <a:pt x="86427" y="48843"/>
                </a:cubicBezTo>
                <a:close/>
                <a:moveTo>
                  <a:pt x="46859" y="47128"/>
                </a:moveTo>
                <a:lnTo>
                  <a:pt x="46859" y="47128"/>
                </a:lnTo>
                <a:cubicBezTo>
                  <a:pt x="46483" y="47988"/>
                  <a:pt x="46429" y="49063"/>
                  <a:pt x="46375" y="50058"/>
                </a:cubicBezTo>
                <a:cubicBezTo>
                  <a:pt x="46321" y="49144"/>
                  <a:pt x="46267" y="48257"/>
                  <a:pt x="46187" y="47370"/>
                </a:cubicBezTo>
                <a:cubicBezTo>
                  <a:pt x="46429" y="47289"/>
                  <a:pt x="46644" y="47208"/>
                  <a:pt x="46859" y="47128"/>
                </a:cubicBezTo>
                <a:close/>
                <a:moveTo>
                  <a:pt x="51160" y="45810"/>
                </a:moveTo>
                <a:cubicBezTo>
                  <a:pt x="50703" y="46267"/>
                  <a:pt x="50569" y="47289"/>
                  <a:pt x="50408" y="47800"/>
                </a:cubicBezTo>
                <a:cubicBezTo>
                  <a:pt x="50166" y="48552"/>
                  <a:pt x="49924" y="49305"/>
                  <a:pt x="49682" y="50085"/>
                </a:cubicBezTo>
                <a:cubicBezTo>
                  <a:pt x="49924" y="48741"/>
                  <a:pt x="50112" y="47370"/>
                  <a:pt x="50246" y="45998"/>
                </a:cubicBezTo>
                <a:lnTo>
                  <a:pt x="51160" y="45810"/>
                </a:lnTo>
                <a:close/>
                <a:moveTo>
                  <a:pt x="87212" y="42745"/>
                </a:moveTo>
                <a:lnTo>
                  <a:pt x="87319" y="42799"/>
                </a:lnTo>
                <a:cubicBezTo>
                  <a:pt x="88771" y="45111"/>
                  <a:pt x="90223" y="47423"/>
                  <a:pt x="91675" y="49735"/>
                </a:cubicBezTo>
                <a:cubicBezTo>
                  <a:pt x="91728" y="49789"/>
                  <a:pt x="91809" y="49950"/>
                  <a:pt x="91890" y="50112"/>
                </a:cubicBezTo>
                <a:cubicBezTo>
                  <a:pt x="91271" y="49359"/>
                  <a:pt x="90680" y="48606"/>
                  <a:pt x="90115" y="47827"/>
                </a:cubicBezTo>
                <a:cubicBezTo>
                  <a:pt x="89416" y="46455"/>
                  <a:pt x="88610" y="45138"/>
                  <a:pt x="87749" y="43875"/>
                </a:cubicBezTo>
                <a:cubicBezTo>
                  <a:pt x="87561" y="43498"/>
                  <a:pt x="87400" y="43122"/>
                  <a:pt x="87212" y="42745"/>
                </a:cubicBezTo>
                <a:close/>
                <a:moveTo>
                  <a:pt x="76458" y="49735"/>
                </a:moveTo>
                <a:cubicBezTo>
                  <a:pt x="76485" y="49870"/>
                  <a:pt x="76512" y="49977"/>
                  <a:pt x="76539" y="50112"/>
                </a:cubicBezTo>
                <a:lnTo>
                  <a:pt x="76512" y="50165"/>
                </a:lnTo>
                <a:cubicBezTo>
                  <a:pt x="76485" y="50058"/>
                  <a:pt x="76458" y="49923"/>
                  <a:pt x="76431" y="49816"/>
                </a:cubicBezTo>
                <a:lnTo>
                  <a:pt x="76431" y="49789"/>
                </a:lnTo>
                <a:cubicBezTo>
                  <a:pt x="76431" y="49789"/>
                  <a:pt x="76431" y="49762"/>
                  <a:pt x="76458" y="49735"/>
                </a:cubicBezTo>
                <a:close/>
                <a:moveTo>
                  <a:pt x="40057" y="49735"/>
                </a:moveTo>
                <a:lnTo>
                  <a:pt x="39923" y="49843"/>
                </a:lnTo>
                <a:cubicBezTo>
                  <a:pt x="39708" y="49977"/>
                  <a:pt x="39466" y="50112"/>
                  <a:pt x="39251" y="50246"/>
                </a:cubicBezTo>
                <a:lnTo>
                  <a:pt x="39251" y="50192"/>
                </a:lnTo>
                <a:cubicBezTo>
                  <a:pt x="39520" y="50058"/>
                  <a:pt x="39815" y="49897"/>
                  <a:pt x="40057" y="49735"/>
                </a:cubicBezTo>
                <a:close/>
                <a:moveTo>
                  <a:pt x="56725" y="50192"/>
                </a:moveTo>
                <a:cubicBezTo>
                  <a:pt x="56703" y="50215"/>
                  <a:pt x="56681" y="50237"/>
                  <a:pt x="56658" y="50260"/>
                </a:cubicBezTo>
                <a:lnTo>
                  <a:pt x="56658" y="50260"/>
                </a:lnTo>
                <a:lnTo>
                  <a:pt x="56752" y="50192"/>
                </a:lnTo>
                <a:close/>
                <a:moveTo>
                  <a:pt x="38982" y="49950"/>
                </a:moveTo>
                <a:cubicBezTo>
                  <a:pt x="38982" y="49950"/>
                  <a:pt x="38982" y="49977"/>
                  <a:pt x="38982" y="50004"/>
                </a:cubicBezTo>
                <a:cubicBezTo>
                  <a:pt x="38821" y="50085"/>
                  <a:pt x="38659" y="50192"/>
                  <a:pt x="38471" y="50273"/>
                </a:cubicBezTo>
                <a:cubicBezTo>
                  <a:pt x="38444" y="50273"/>
                  <a:pt x="38444" y="50273"/>
                  <a:pt x="38444" y="50246"/>
                </a:cubicBezTo>
                <a:cubicBezTo>
                  <a:pt x="38471" y="50219"/>
                  <a:pt x="38471" y="50219"/>
                  <a:pt x="38444" y="50192"/>
                </a:cubicBezTo>
                <a:cubicBezTo>
                  <a:pt x="38632" y="50112"/>
                  <a:pt x="38794" y="50031"/>
                  <a:pt x="38982" y="49950"/>
                </a:cubicBezTo>
                <a:close/>
                <a:moveTo>
                  <a:pt x="87803" y="43014"/>
                </a:moveTo>
                <a:lnTo>
                  <a:pt x="88072" y="43149"/>
                </a:lnTo>
                <a:cubicBezTo>
                  <a:pt x="88744" y="44036"/>
                  <a:pt x="89497" y="44896"/>
                  <a:pt x="90277" y="45703"/>
                </a:cubicBezTo>
                <a:cubicBezTo>
                  <a:pt x="90465" y="45945"/>
                  <a:pt x="90626" y="46160"/>
                  <a:pt x="90814" y="46375"/>
                </a:cubicBezTo>
                <a:cubicBezTo>
                  <a:pt x="91567" y="47423"/>
                  <a:pt x="92293" y="48472"/>
                  <a:pt x="92965" y="49574"/>
                </a:cubicBezTo>
                <a:cubicBezTo>
                  <a:pt x="93284" y="50087"/>
                  <a:pt x="93398" y="50279"/>
                  <a:pt x="93389" y="50279"/>
                </a:cubicBezTo>
                <a:cubicBezTo>
                  <a:pt x="93366" y="50279"/>
                  <a:pt x="92599" y="49123"/>
                  <a:pt x="92293" y="48741"/>
                </a:cubicBezTo>
                <a:lnTo>
                  <a:pt x="87803" y="43014"/>
                </a:lnTo>
                <a:close/>
                <a:moveTo>
                  <a:pt x="71807" y="48203"/>
                </a:moveTo>
                <a:cubicBezTo>
                  <a:pt x="71915" y="48391"/>
                  <a:pt x="71995" y="48526"/>
                  <a:pt x="72049" y="48606"/>
                </a:cubicBezTo>
                <a:cubicBezTo>
                  <a:pt x="72211" y="48848"/>
                  <a:pt x="72399" y="49090"/>
                  <a:pt x="72533" y="49332"/>
                </a:cubicBezTo>
                <a:cubicBezTo>
                  <a:pt x="72694" y="49574"/>
                  <a:pt x="72775" y="49870"/>
                  <a:pt x="72910" y="50139"/>
                </a:cubicBezTo>
                <a:cubicBezTo>
                  <a:pt x="72910" y="50192"/>
                  <a:pt x="72936" y="50246"/>
                  <a:pt x="72963" y="50300"/>
                </a:cubicBezTo>
                <a:lnTo>
                  <a:pt x="71807" y="48284"/>
                </a:lnTo>
                <a:lnTo>
                  <a:pt x="71807" y="48257"/>
                </a:lnTo>
                <a:cubicBezTo>
                  <a:pt x="71807" y="48230"/>
                  <a:pt x="71807" y="48230"/>
                  <a:pt x="71807" y="48203"/>
                </a:cubicBezTo>
                <a:close/>
                <a:moveTo>
                  <a:pt x="58715" y="49413"/>
                </a:moveTo>
                <a:cubicBezTo>
                  <a:pt x="58715" y="49520"/>
                  <a:pt x="58769" y="49628"/>
                  <a:pt x="58849" y="49708"/>
                </a:cubicBezTo>
                <a:cubicBezTo>
                  <a:pt x="58876" y="49923"/>
                  <a:pt x="58903" y="50139"/>
                  <a:pt x="58957" y="50354"/>
                </a:cubicBezTo>
                <a:cubicBezTo>
                  <a:pt x="58903" y="50139"/>
                  <a:pt x="58849" y="49977"/>
                  <a:pt x="58795" y="49816"/>
                </a:cubicBezTo>
                <a:lnTo>
                  <a:pt x="58795" y="49870"/>
                </a:lnTo>
                <a:cubicBezTo>
                  <a:pt x="58795" y="49843"/>
                  <a:pt x="58769" y="49816"/>
                  <a:pt x="58742" y="49789"/>
                </a:cubicBezTo>
                <a:lnTo>
                  <a:pt x="58688" y="49466"/>
                </a:lnTo>
                <a:lnTo>
                  <a:pt x="58715" y="49413"/>
                </a:lnTo>
                <a:close/>
                <a:moveTo>
                  <a:pt x="43579" y="49708"/>
                </a:moveTo>
                <a:cubicBezTo>
                  <a:pt x="43579" y="49843"/>
                  <a:pt x="43579" y="50004"/>
                  <a:pt x="43606" y="50165"/>
                </a:cubicBezTo>
                <a:cubicBezTo>
                  <a:pt x="43579" y="50273"/>
                  <a:pt x="43525" y="50354"/>
                  <a:pt x="43498" y="50461"/>
                </a:cubicBezTo>
                <a:cubicBezTo>
                  <a:pt x="43498" y="50273"/>
                  <a:pt x="43498" y="50112"/>
                  <a:pt x="43498" y="49923"/>
                </a:cubicBezTo>
                <a:lnTo>
                  <a:pt x="43472" y="49923"/>
                </a:lnTo>
                <a:cubicBezTo>
                  <a:pt x="43525" y="49843"/>
                  <a:pt x="43552" y="49789"/>
                  <a:pt x="43579" y="49708"/>
                </a:cubicBezTo>
                <a:close/>
                <a:moveTo>
                  <a:pt x="85572" y="50004"/>
                </a:moveTo>
                <a:lnTo>
                  <a:pt x="85868" y="50246"/>
                </a:lnTo>
                <a:cubicBezTo>
                  <a:pt x="85841" y="50327"/>
                  <a:pt x="85841" y="50407"/>
                  <a:pt x="85814" y="50488"/>
                </a:cubicBezTo>
                <a:lnTo>
                  <a:pt x="85787" y="50488"/>
                </a:lnTo>
                <a:cubicBezTo>
                  <a:pt x="85733" y="50327"/>
                  <a:pt x="85653" y="50139"/>
                  <a:pt x="85572" y="50004"/>
                </a:cubicBezTo>
                <a:close/>
                <a:moveTo>
                  <a:pt x="74872" y="48069"/>
                </a:moveTo>
                <a:cubicBezTo>
                  <a:pt x="75006" y="48445"/>
                  <a:pt x="75114" y="48794"/>
                  <a:pt x="75248" y="49144"/>
                </a:cubicBezTo>
                <a:cubicBezTo>
                  <a:pt x="75114" y="49601"/>
                  <a:pt x="75033" y="50058"/>
                  <a:pt x="74953" y="50542"/>
                </a:cubicBezTo>
                <a:lnTo>
                  <a:pt x="74899" y="50434"/>
                </a:lnTo>
                <a:cubicBezTo>
                  <a:pt x="74820" y="50146"/>
                  <a:pt x="74716" y="49858"/>
                  <a:pt x="74636" y="49545"/>
                </a:cubicBezTo>
                <a:lnTo>
                  <a:pt x="74636" y="49545"/>
                </a:lnTo>
                <a:cubicBezTo>
                  <a:pt x="74901" y="49462"/>
                  <a:pt x="75060" y="49169"/>
                  <a:pt x="75006" y="48902"/>
                </a:cubicBezTo>
                <a:cubicBezTo>
                  <a:pt x="75033" y="48821"/>
                  <a:pt x="75033" y="48741"/>
                  <a:pt x="75006" y="48660"/>
                </a:cubicBezTo>
                <a:cubicBezTo>
                  <a:pt x="74953" y="48499"/>
                  <a:pt x="74899" y="48310"/>
                  <a:pt x="74845" y="48149"/>
                </a:cubicBezTo>
                <a:cubicBezTo>
                  <a:pt x="74872" y="48122"/>
                  <a:pt x="74872" y="48095"/>
                  <a:pt x="74872" y="48069"/>
                </a:cubicBezTo>
                <a:close/>
                <a:moveTo>
                  <a:pt x="93798" y="47181"/>
                </a:moveTo>
                <a:lnTo>
                  <a:pt x="94148" y="47423"/>
                </a:lnTo>
                <a:cubicBezTo>
                  <a:pt x="94632" y="48445"/>
                  <a:pt x="95035" y="49493"/>
                  <a:pt x="95411" y="50542"/>
                </a:cubicBezTo>
                <a:cubicBezTo>
                  <a:pt x="95277" y="50300"/>
                  <a:pt x="95169" y="50085"/>
                  <a:pt x="95143" y="50004"/>
                </a:cubicBezTo>
                <a:cubicBezTo>
                  <a:pt x="94686" y="49063"/>
                  <a:pt x="94255" y="48122"/>
                  <a:pt x="93798" y="47181"/>
                </a:cubicBezTo>
                <a:close/>
                <a:moveTo>
                  <a:pt x="102267" y="49466"/>
                </a:moveTo>
                <a:cubicBezTo>
                  <a:pt x="102401" y="49843"/>
                  <a:pt x="102563" y="50192"/>
                  <a:pt x="102751" y="50542"/>
                </a:cubicBezTo>
                <a:cubicBezTo>
                  <a:pt x="102616" y="50327"/>
                  <a:pt x="102455" y="50139"/>
                  <a:pt x="102321" y="49977"/>
                </a:cubicBezTo>
                <a:lnTo>
                  <a:pt x="102347" y="49977"/>
                </a:lnTo>
                <a:lnTo>
                  <a:pt x="102267" y="49466"/>
                </a:lnTo>
                <a:close/>
                <a:moveTo>
                  <a:pt x="56914" y="48714"/>
                </a:moveTo>
                <a:cubicBezTo>
                  <a:pt x="56940" y="48767"/>
                  <a:pt x="56967" y="48794"/>
                  <a:pt x="56994" y="48821"/>
                </a:cubicBezTo>
                <a:cubicBezTo>
                  <a:pt x="56215" y="49386"/>
                  <a:pt x="55462" y="49977"/>
                  <a:pt x="54709" y="50596"/>
                </a:cubicBezTo>
                <a:cubicBezTo>
                  <a:pt x="54709" y="50569"/>
                  <a:pt x="54736" y="50569"/>
                  <a:pt x="54736" y="50542"/>
                </a:cubicBezTo>
                <a:lnTo>
                  <a:pt x="54817" y="50381"/>
                </a:lnTo>
                <a:cubicBezTo>
                  <a:pt x="55516" y="49816"/>
                  <a:pt x="56215" y="49251"/>
                  <a:pt x="56914" y="48714"/>
                </a:cubicBezTo>
                <a:close/>
                <a:moveTo>
                  <a:pt x="38901" y="50381"/>
                </a:moveTo>
                <a:lnTo>
                  <a:pt x="38901" y="50434"/>
                </a:lnTo>
                <a:lnTo>
                  <a:pt x="38471" y="50649"/>
                </a:lnTo>
                <a:lnTo>
                  <a:pt x="38471" y="50596"/>
                </a:lnTo>
                <a:lnTo>
                  <a:pt x="38901" y="50381"/>
                </a:lnTo>
                <a:close/>
                <a:moveTo>
                  <a:pt x="71485" y="41401"/>
                </a:moveTo>
                <a:cubicBezTo>
                  <a:pt x="71565" y="41509"/>
                  <a:pt x="71646" y="41643"/>
                  <a:pt x="71727" y="41778"/>
                </a:cubicBezTo>
                <a:cubicBezTo>
                  <a:pt x="71646" y="41993"/>
                  <a:pt x="71592" y="42235"/>
                  <a:pt x="71538" y="42504"/>
                </a:cubicBezTo>
                <a:cubicBezTo>
                  <a:pt x="70624" y="42772"/>
                  <a:pt x="69872" y="43794"/>
                  <a:pt x="69253" y="44762"/>
                </a:cubicBezTo>
                <a:cubicBezTo>
                  <a:pt x="69253" y="44789"/>
                  <a:pt x="69200" y="44816"/>
                  <a:pt x="69200" y="44842"/>
                </a:cubicBezTo>
                <a:cubicBezTo>
                  <a:pt x="68232" y="45918"/>
                  <a:pt x="67371" y="47128"/>
                  <a:pt x="66619" y="48391"/>
                </a:cubicBezTo>
                <a:cubicBezTo>
                  <a:pt x="66054" y="49144"/>
                  <a:pt x="65463" y="49950"/>
                  <a:pt x="64871" y="50730"/>
                </a:cubicBezTo>
                <a:cubicBezTo>
                  <a:pt x="64871" y="50622"/>
                  <a:pt x="64871" y="50542"/>
                  <a:pt x="64844" y="50434"/>
                </a:cubicBezTo>
                <a:cubicBezTo>
                  <a:pt x="65006" y="50004"/>
                  <a:pt x="65167" y="49574"/>
                  <a:pt x="65355" y="49171"/>
                </a:cubicBezTo>
                <a:cubicBezTo>
                  <a:pt x="67291" y="46482"/>
                  <a:pt x="69334" y="43875"/>
                  <a:pt x="71485" y="41401"/>
                </a:cubicBezTo>
                <a:close/>
                <a:moveTo>
                  <a:pt x="71727" y="45434"/>
                </a:moveTo>
                <a:lnTo>
                  <a:pt x="71942" y="45837"/>
                </a:lnTo>
                <a:cubicBezTo>
                  <a:pt x="72264" y="46805"/>
                  <a:pt x="72641" y="47746"/>
                  <a:pt x="73071" y="48660"/>
                </a:cubicBezTo>
                <a:cubicBezTo>
                  <a:pt x="73340" y="49359"/>
                  <a:pt x="73582" y="50058"/>
                  <a:pt x="73824" y="50757"/>
                </a:cubicBezTo>
                <a:cubicBezTo>
                  <a:pt x="73555" y="50354"/>
                  <a:pt x="73286" y="49950"/>
                  <a:pt x="73017" y="49547"/>
                </a:cubicBezTo>
                <a:lnTo>
                  <a:pt x="72883" y="49278"/>
                </a:lnTo>
                <a:cubicBezTo>
                  <a:pt x="72560" y="48391"/>
                  <a:pt x="72184" y="47531"/>
                  <a:pt x="71807" y="46671"/>
                </a:cubicBezTo>
                <a:cubicBezTo>
                  <a:pt x="71780" y="46590"/>
                  <a:pt x="71700" y="46563"/>
                  <a:pt x="71619" y="46563"/>
                </a:cubicBezTo>
                <a:cubicBezTo>
                  <a:pt x="71646" y="46187"/>
                  <a:pt x="71700" y="45810"/>
                  <a:pt x="71727" y="45434"/>
                </a:cubicBezTo>
                <a:close/>
                <a:moveTo>
                  <a:pt x="80598" y="44816"/>
                </a:moveTo>
                <a:lnTo>
                  <a:pt x="80598" y="44816"/>
                </a:lnTo>
                <a:cubicBezTo>
                  <a:pt x="81270" y="45568"/>
                  <a:pt x="81996" y="46240"/>
                  <a:pt x="82749" y="46939"/>
                </a:cubicBezTo>
                <a:cubicBezTo>
                  <a:pt x="82991" y="47154"/>
                  <a:pt x="83314" y="47450"/>
                  <a:pt x="83690" y="47800"/>
                </a:cubicBezTo>
                <a:cubicBezTo>
                  <a:pt x="84174" y="48499"/>
                  <a:pt x="84738" y="49171"/>
                  <a:pt x="85357" y="49789"/>
                </a:cubicBezTo>
                <a:cubicBezTo>
                  <a:pt x="85384" y="49843"/>
                  <a:pt x="85411" y="49923"/>
                  <a:pt x="85464" y="49977"/>
                </a:cubicBezTo>
                <a:cubicBezTo>
                  <a:pt x="85464" y="50273"/>
                  <a:pt x="85437" y="50542"/>
                  <a:pt x="85437" y="50811"/>
                </a:cubicBezTo>
                <a:lnTo>
                  <a:pt x="85411" y="50811"/>
                </a:lnTo>
                <a:cubicBezTo>
                  <a:pt x="85303" y="50703"/>
                  <a:pt x="85142" y="50434"/>
                  <a:pt x="85034" y="50300"/>
                </a:cubicBezTo>
                <a:lnTo>
                  <a:pt x="84550" y="49843"/>
                </a:lnTo>
                <a:cubicBezTo>
                  <a:pt x="83341" y="48230"/>
                  <a:pt x="82050" y="46724"/>
                  <a:pt x="80652" y="45299"/>
                </a:cubicBezTo>
                <a:cubicBezTo>
                  <a:pt x="80625" y="45138"/>
                  <a:pt x="80625" y="44977"/>
                  <a:pt x="80598" y="44816"/>
                </a:cubicBezTo>
                <a:close/>
                <a:moveTo>
                  <a:pt x="60193" y="48821"/>
                </a:moveTo>
                <a:cubicBezTo>
                  <a:pt x="60301" y="49090"/>
                  <a:pt x="60408" y="49332"/>
                  <a:pt x="60516" y="49574"/>
                </a:cubicBezTo>
                <a:cubicBezTo>
                  <a:pt x="60624" y="49843"/>
                  <a:pt x="60677" y="50112"/>
                  <a:pt x="60758" y="50354"/>
                </a:cubicBezTo>
                <a:cubicBezTo>
                  <a:pt x="60758" y="50434"/>
                  <a:pt x="60758" y="50515"/>
                  <a:pt x="60785" y="50596"/>
                </a:cubicBezTo>
                <a:cubicBezTo>
                  <a:pt x="60731" y="50676"/>
                  <a:pt x="60677" y="50784"/>
                  <a:pt x="60650" y="50891"/>
                </a:cubicBezTo>
                <a:cubicBezTo>
                  <a:pt x="60489" y="50219"/>
                  <a:pt x="60328" y="49547"/>
                  <a:pt x="60167" y="48875"/>
                </a:cubicBezTo>
                <a:lnTo>
                  <a:pt x="60193" y="48821"/>
                </a:lnTo>
                <a:close/>
                <a:moveTo>
                  <a:pt x="85545" y="50246"/>
                </a:moveTo>
                <a:cubicBezTo>
                  <a:pt x="85572" y="50381"/>
                  <a:pt x="85599" y="50542"/>
                  <a:pt x="85599" y="50676"/>
                </a:cubicBezTo>
                <a:lnTo>
                  <a:pt x="85599" y="50703"/>
                </a:lnTo>
                <a:cubicBezTo>
                  <a:pt x="85599" y="50838"/>
                  <a:pt x="85545" y="50891"/>
                  <a:pt x="85518" y="50891"/>
                </a:cubicBezTo>
                <a:cubicBezTo>
                  <a:pt x="85518" y="50676"/>
                  <a:pt x="85545" y="50461"/>
                  <a:pt x="85545" y="50246"/>
                </a:cubicBezTo>
                <a:close/>
                <a:moveTo>
                  <a:pt x="58554" y="49601"/>
                </a:moveTo>
                <a:cubicBezTo>
                  <a:pt x="58554" y="49673"/>
                  <a:pt x="58556" y="49744"/>
                  <a:pt x="58580" y="49816"/>
                </a:cubicBezTo>
                <a:cubicBezTo>
                  <a:pt x="58580" y="49843"/>
                  <a:pt x="58580" y="49843"/>
                  <a:pt x="58580" y="49870"/>
                </a:cubicBezTo>
                <a:lnTo>
                  <a:pt x="58580" y="49977"/>
                </a:lnTo>
                <a:cubicBezTo>
                  <a:pt x="58607" y="50300"/>
                  <a:pt x="58634" y="50622"/>
                  <a:pt x="58661" y="50945"/>
                </a:cubicBezTo>
                <a:cubicBezTo>
                  <a:pt x="58473" y="50676"/>
                  <a:pt x="58285" y="50434"/>
                  <a:pt x="58070" y="50192"/>
                </a:cubicBezTo>
                <a:cubicBezTo>
                  <a:pt x="58223" y="49988"/>
                  <a:pt x="58377" y="49783"/>
                  <a:pt x="58554" y="49601"/>
                </a:cubicBezTo>
                <a:close/>
                <a:moveTo>
                  <a:pt x="85921" y="50300"/>
                </a:moveTo>
                <a:lnTo>
                  <a:pt x="86083" y="50407"/>
                </a:lnTo>
                <a:lnTo>
                  <a:pt x="85975" y="50945"/>
                </a:lnTo>
                <a:cubicBezTo>
                  <a:pt x="85948" y="50838"/>
                  <a:pt x="85894" y="50703"/>
                  <a:pt x="85841" y="50569"/>
                </a:cubicBezTo>
                <a:lnTo>
                  <a:pt x="85921" y="50300"/>
                </a:lnTo>
                <a:close/>
                <a:moveTo>
                  <a:pt x="55220" y="47396"/>
                </a:moveTo>
                <a:lnTo>
                  <a:pt x="55220" y="47396"/>
                </a:lnTo>
                <a:cubicBezTo>
                  <a:pt x="54924" y="48337"/>
                  <a:pt x="54575" y="49251"/>
                  <a:pt x="54118" y="50139"/>
                </a:cubicBezTo>
                <a:cubicBezTo>
                  <a:pt x="54064" y="50246"/>
                  <a:pt x="54064" y="50381"/>
                  <a:pt x="54118" y="50488"/>
                </a:cubicBezTo>
                <a:cubicBezTo>
                  <a:pt x="53983" y="50649"/>
                  <a:pt x="53822" y="50811"/>
                  <a:pt x="53687" y="50972"/>
                </a:cubicBezTo>
                <a:cubicBezTo>
                  <a:pt x="53714" y="50838"/>
                  <a:pt x="53741" y="50703"/>
                  <a:pt x="53768" y="50596"/>
                </a:cubicBezTo>
                <a:cubicBezTo>
                  <a:pt x="53849" y="50542"/>
                  <a:pt x="53903" y="50488"/>
                  <a:pt x="53929" y="50407"/>
                </a:cubicBezTo>
                <a:cubicBezTo>
                  <a:pt x="54225" y="49816"/>
                  <a:pt x="54467" y="49198"/>
                  <a:pt x="54682" y="48579"/>
                </a:cubicBezTo>
                <a:cubicBezTo>
                  <a:pt x="54897" y="48203"/>
                  <a:pt x="55059" y="47800"/>
                  <a:pt x="55220" y="47396"/>
                </a:cubicBezTo>
                <a:close/>
                <a:moveTo>
                  <a:pt x="61833" y="50569"/>
                </a:moveTo>
                <a:cubicBezTo>
                  <a:pt x="61833" y="50703"/>
                  <a:pt x="61860" y="50838"/>
                  <a:pt x="61887" y="50972"/>
                </a:cubicBezTo>
                <a:lnTo>
                  <a:pt x="61753" y="50703"/>
                </a:lnTo>
                <a:lnTo>
                  <a:pt x="61833" y="50569"/>
                </a:lnTo>
                <a:close/>
                <a:moveTo>
                  <a:pt x="38068" y="50784"/>
                </a:moveTo>
                <a:lnTo>
                  <a:pt x="38068" y="50838"/>
                </a:lnTo>
                <a:lnTo>
                  <a:pt x="37691" y="50999"/>
                </a:lnTo>
                <a:lnTo>
                  <a:pt x="37691" y="50999"/>
                </a:lnTo>
                <a:lnTo>
                  <a:pt x="37880" y="50891"/>
                </a:lnTo>
                <a:lnTo>
                  <a:pt x="38068" y="50784"/>
                </a:lnTo>
                <a:close/>
                <a:moveTo>
                  <a:pt x="64764" y="50676"/>
                </a:moveTo>
                <a:lnTo>
                  <a:pt x="64764" y="50703"/>
                </a:lnTo>
                <a:lnTo>
                  <a:pt x="64764" y="50891"/>
                </a:lnTo>
                <a:lnTo>
                  <a:pt x="64656" y="51026"/>
                </a:lnTo>
                <a:lnTo>
                  <a:pt x="64656" y="50972"/>
                </a:lnTo>
                <a:cubicBezTo>
                  <a:pt x="64683" y="50864"/>
                  <a:pt x="64737" y="50784"/>
                  <a:pt x="64764" y="50676"/>
                </a:cubicBezTo>
                <a:close/>
                <a:moveTo>
                  <a:pt x="38229" y="51053"/>
                </a:moveTo>
                <a:lnTo>
                  <a:pt x="38229" y="51080"/>
                </a:lnTo>
                <a:lnTo>
                  <a:pt x="38202" y="51106"/>
                </a:lnTo>
                <a:lnTo>
                  <a:pt x="38202" y="51080"/>
                </a:lnTo>
                <a:lnTo>
                  <a:pt x="38229" y="51053"/>
                </a:lnTo>
                <a:close/>
                <a:moveTo>
                  <a:pt x="95331" y="48956"/>
                </a:moveTo>
                <a:lnTo>
                  <a:pt x="95331" y="48956"/>
                </a:lnTo>
                <a:cubicBezTo>
                  <a:pt x="95707" y="49682"/>
                  <a:pt x="96030" y="50407"/>
                  <a:pt x="96352" y="51160"/>
                </a:cubicBezTo>
                <a:cubicBezTo>
                  <a:pt x="96299" y="51053"/>
                  <a:pt x="96245" y="50972"/>
                  <a:pt x="96218" y="50891"/>
                </a:cubicBezTo>
                <a:cubicBezTo>
                  <a:pt x="95895" y="50246"/>
                  <a:pt x="95600" y="49601"/>
                  <a:pt x="95331" y="48956"/>
                </a:cubicBezTo>
                <a:close/>
                <a:moveTo>
                  <a:pt x="54413" y="50703"/>
                </a:moveTo>
                <a:cubicBezTo>
                  <a:pt x="54440" y="50717"/>
                  <a:pt x="54467" y="50723"/>
                  <a:pt x="54494" y="50723"/>
                </a:cubicBezTo>
                <a:cubicBezTo>
                  <a:pt x="54521" y="50723"/>
                  <a:pt x="54548" y="50717"/>
                  <a:pt x="54575" y="50703"/>
                </a:cubicBezTo>
                <a:lnTo>
                  <a:pt x="54575" y="50703"/>
                </a:lnTo>
                <a:cubicBezTo>
                  <a:pt x="54360" y="50864"/>
                  <a:pt x="54171" y="51026"/>
                  <a:pt x="53983" y="51187"/>
                </a:cubicBezTo>
                <a:cubicBezTo>
                  <a:pt x="54091" y="51026"/>
                  <a:pt x="54225" y="50891"/>
                  <a:pt x="54360" y="50757"/>
                </a:cubicBezTo>
                <a:lnTo>
                  <a:pt x="54413" y="50703"/>
                </a:lnTo>
                <a:close/>
                <a:moveTo>
                  <a:pt x="75383" y="49574"/>
                </a:moveTo>
                <a:cubicBezTo>
                  <a:pt x="75463" y="49870"/>
                  <a:pt x="75544" y="50139"/>
                  <a:pt x="75625" y="50407"/>
                </a:cubicBezTo>
                <a:cubicBezTo>
                  <a:pt x="75571" y="50515"/>
                  <a:pt x="75517" y="50622"/>
                  <a:pt x="75463" y="50730"/>
                </a:cubicBezTo>
                <a:cubicBezTo>
                  <a:pt x="75437" y="50784"/>
                  <a:pt x="75437" y="50838"/>
                  <a:pt x="75490" y="50891"/>
                </a:cubicBezTo>
                <a:cubicBezTo>
                  <a:pt x="75437" y="50999"/>
                  <a:pt x="75410" y="51106"/>
                  <a:pt x="75383" y="51241"/>
                </a:cubicBezTo>
                <a:lnTo>
                  <a:pt x="75141" y="50811"/>
                </a:lnTo>
                <a:cubicBezTo>
                  <a:pt x="75195" y="50407"/>
                  <a:pt x="75275" y="50004"/>
                  <a:pt x="75383" y="49574"/>
                </a:cubicBezTo>
                <a:close/>
                <a:moveTo>
                  <a:pt x="64602" y="48176"/>
                </a:moveTo>
                <a:lnTo>
                  <a:pt x="64602" y="48391"/>
                </a:lnTo>
                <a:cubicBezTo>
                  <a:pt x="64549" y="48902"/>
                  <a:pt x="64549" y="49413"/>
                  <a:pt x="64522" y="49923"/>
                </a:cubicBezTo>
                <a:cubicBezTo>
                  <a:pt x="64360" y="50354"/>
                  <a:pt x="64226" y="50811"/>
                  <a:pt x="64092" y="51268"/>
                </a:cubicBezTo>
                <a:cubicBezTo>
                  <a:pt x="64092" y="50945"/>
                  <a:pt x="64092" y="50649"/>
                  <a:pt x="64092" y="50327"/>
                </a:cubicBezTo>
                <a:cubicBezTo>
                  <a:pt x="64280" y="49601"/>
                  <a:pt x="64441" y="48902"/>
                  <a:pt x="64602" y="48176"/>
                </a:cubicBezTo>
                <a:close/>
                <a:moveTo>
                  <a:pt x="89282" y="47692"/>
                </a:moveTo>
                <a:lnTo>
                  <a:pt x="89282" y="47692"/>
                </a:lnTo>
                <a:cubicBezTo>
                  <a:pt x="89927" y="48875"/>
                  <a:pt x="90599" y="50085"/>
                  <a:pt x="91271" y="51268"/>
                </a:cubicBezTo>
                <a:cubicBezTo>
                  <a:pt x="90868" y="50864"/>
                  <a:pt x="90465" y="50461"/>
                  <a:pt x="90062" y="50085"/>
                </a:cubicBezTo>
                <a:cubicBezTo>
                  <a:pt x="89793" y="49278"/>
                  <a:pt x="89551" y="48472"/>
                  <a:pt x="89282" y="47692"/>
                </a:cubicBezTo>
                <a:close/>
                <a:moveTo>
                  <a:pt x="85491" y="51106"/>
                </a:moveTo>
                <a:lnTo>
                  <a:pt x="85599" y="51214"/>
                </a:lnTo>
                <a:lnTo>
                  <a:pt x="85599" y="51295"/>
                </a:lnTo>
                <a:lnTo>
                  <a:pt x="85491" y="51133"/>
                </a:lnTo>
                <a:lnTo>
                  <a:pt x="85491" y="51106"/>
                </a:lnTo>
                <a:close/>
                <a:moveTo>
                  <a:pt x="97939" y="45756"/>
                </a:moveTo>
                <a:lnTo>
                  <a:pt x="97939" y="45756"/>
                </a:lnTo>
                <a:cubicBezTo>
                  <a:pt x="98288" y="45972"/>
                  <a:pt x="98638" y="46160"/>
                  <a:pt x="98987" y="46375"/>
                </a:cubicBezTo>
                <a:cubicBezTo>
                  <a:pt x="98987" y="48042"/>
                  <a:pt x="99121" y="49708"/>
                  <a:pt x="99363" y="51375"/>
                </a:cubicBezTo>
                <a:cubicBezTo>
                  <a:pt x="98879" y="49520"/>
                  <a:pt x="98396" y="47638"/>
                  <a:pt x="97939" y="45756"/>
                </a:cubicBezTo>
                <a:close/>
                <a:moveTo>
                  <a:pt x="41966" y="49009"/>
                </a:moveTo>
                <a:lnTo>
                  <a:pt x="41966" y="49009"/>
                </a:lnTo>
                <a:cubicBezTo>
                  <a:pt x="41724" y="49816"/>
                  <a:pt x="41482" y="50622"/>
                  <a:pt x="41267" y="51402"/>
                </a:cubicBezTo>
                <a:cubicBezTo>
                  <a:pt x="41348" y="50757"/>
                  <a:pt x="41455" y="50112"/>
                  <a:pt x="41536" y="49440"/>
                </a:cubicBezTo>
                <a:cubicBezTo>
                  <a:pt x="41536" y="49386"/>
                  <a:pt x="41509" y="49359"/>
                  <a:pt x="41482" y="49332"/>
                </a:cubicBezTo>
                <a:cubicBezTo>
                  <a:pt x="41482" y="49305"/>
                  <a:pt x="41482" y="49305"/>
                  <a:pt x="41482" y="49278"/>
                </a:cubicBezTo>
                <a:lnTo>
                  <a:pt x="41966" y="49009"/>
                </a:lnTo>
                <a:close/>
                <a:moveTo>
                  <a:pt x="79684" y="46025"/>
                </a:moveTo>
                <a:cubicBezTo>
                  <a:pt x="79711" y="46187"/>
                  <a:pt x="79738" y="46375"/>
                  <a:pt x="79765" y="46563"/>
                </a:cubicBezTo>
                <a:cubicBezTo>
                  <a:pt x="78892" y="48177"/>
                  <a:pt x="78123" y="49792"/>
                  <a:pt x="77406" y="51457"/>
                </a:cubicBezTo>
                <a:lnTo>
                  <a:pt x="77406" y="51457"/>
                </a:lnTo>
                <a:cubicBezTo>
                  <a:pt x="77593" y="50794"/>
                  <a:pt x="77805" y="50157"/>
                  <a:pt x="77991" y="49493"/>
                </a:cubicBezTo>
                <a:cubicBezTo>
                  <a:pt x="78636" y="48364"/>
                  <a:pt x="79200" y="47208"/>
                  <a:pt x="79684" y="46025"/>
                </a:cubicBezTo>
                <a:close/>
                <a:moveTo>
                  <a:pt x="38014" y="51160"/>
                </a:moveTo>
                <a:lnTo>
                  <a:pt x="37987" y="51268"/>
                </a:lnTo>
                <a:lnTo>
                  <a:pt x="37826" y="51375"/>
                </a:lnTo>
                <a:lnTo>
                  <a:pt x="37665" y="51483"/>
                </a:lnTo>
                <a:lnTo>
                  <a:pt x="37665" y="51348"/>
                </a:lnTo>
                <a:cubicBezTo>
                  <a:pt x="37745" y="51321"/>
                  <a:pt x="37880" y="51241"/>
                  <a:pt x="37987" y="51187"/>
                </a:cubicBezTo>
                <a:lnTo>
                  <a:pt x="38014" y="51160"/>
                </a:lnTo>
                <a:close/>
                <a:moveTo>
                  <a:pt x="75867" y="51321"/>
                </a:moveTo>
                <a:lnTo>
                  <a:pt x="75867" y="51375"/>
                </a:lnTo>
                <a:cubicBezTo>
                  <a:pt x="75840" y="51429"/>
                  <a:pt x="75813" y="51483"/>
                  <a:pt x="75786" y="51537"/>
                </a:cubicBezTo>
                <a:cubicBezTo>
                  <a:pt x="75813" y="51456"/>
                  <a:pt x="75840" y="51402"/>
                  <a:pt x="75867" y="51321"/>
                </a:cubicBezTo>
                <a:close/>
                <a:moveTo>
                  <a:pt x="85653" y="51241"/>
                </a:moveTo>
                <a:lnTo>
                  <a:pt x="85868" y="51456"/>
                </a:lnTo>
                <a:lnTo>
                  <a:pt x="85841" y="51671"/>
                </a:lnTo>
                <a:cubicBezTo>
                  <a:pt x="85788" y="51566"/>
                  <a:pt x="85709" y="51460"/>
                  <a:pt x="85630" y="51329"/>
                </a:cubicBezTo>
                <a:lnTo>
                  <a:pt x="85630" y="51329"/>
                </a:lnTo>
                <a:lnTo>
                  <a:pt x="85653" y="51241"/>
                </a:lnTo>
                <a:close/>
                <a:moveTo>
                  <a:pt x="58930" y="50999"/>
                </a:moveTo>
                <a:lnTo>
                  <a:pt x="58930" y="50999"/>
                </a:lnTo>
                <a:cubicBezTo>
                  <a:pt x="58984" y="51214"/>
                  <a:pt x="59064" y="51483"/>
                  <a:pt x="59145" y="51725"/>
                </a:cubicBezTo>
                <a:lnTo>
                  <a:pt x="59037" y="51537"/>
                </a:lnTo>
                <a:cubicBezTo>
                  <a:pt x="59010" y="51348"/>
                  <a:pt x="58957" y="51160"/>
                  <a:pt x="58930" y="50999"/>
                </a:cubicBezTo>
                <a:close/>
                <a:moveTo>
                  <a:pt x="57747" y="50649"/>
                </a:moveTo>
                <a:cubicBezTo>
                  <a:pt x="57801" y="51053"/>
                  <a:pt x="57854" y="51429"/>
                  <a:pt x="57935" y="51832"/>
                </a:cubicBezTo>
                <a:cubicBezTo>
                  <a:pt x="57747" y="51590"/>
                  <a:pt x="57586" y="51348"/>
                  <a:pt x="57397" y="51133"/>
                </a:cubicBezTo>
                <a:lnTo>
                  <a:pt x="57747" y="50649"/>
                </a:lnTo>
                <a:close/>
                <a:moveTo>
                  <a:pt x="65328" y="50891"/>
                </a:moveTo>
                <a:lnTo>
                  <a:pt x="65328" y="50918"/>
                </a:lnTo>
                <a:cubicBezTo>
                  <a:pt x="65194" y="51214"/>
                  <a:pt x="65059" y="51537"/>
                  <a:pt x="64925" y="51832"/>
                </a:cubicBezTo>
                <a:lnTo>
                  <a:pt x="64925" y="51456"/>
                </a:lnTo>
                <a:cubicBezTo>
                  <a:pt x="65059" y="51268"/>
                  <a:pt x="65194" y="51080"/>
                  <a:pt x="65328" y="50891"/>
                </a:cubicBezTo>
                <a:close/>
                <a:moveTo>
                  <a:pt x="41186" y="51537"/>
                </a:moveTo>
                <a:lnTo>
                  <a:pt x="41186" y="51778"/>
                </a:lnTo>
                <a:lnTo>
                  <a:pt x="41160" y="51859"/>
                </a:lnTo>
                <a:cubicBezTo>
                  <a:pt x="41133" y="51778"/>
                  <a:pt x="41160" y="51644"/>
                  <a:pt x="41160" y="51563"/>
                </a:cubicBezTo>
                <a:lnTo>
                  <a:pt x="41186" y="51537"/>
                </a:lnTo>
                <a:close/>
                <a:moveTo>
                  <a:pt x="57854" y="50515"/>
                </a:moveTo>
                <a:cubicBezTo>
                  <a:pt x="57908" y="51026"/>
                  <a:pt x="57962" y="51510"/>
                  <a:pt x="58043" y="51994"/>
                </a:cubicBezTo>
                <a:lnTo>
                  <a:pt x="57962" y="51886"/>
                </a:lnTo>
                <a:lnTo>
                  <a:pt x="57747" y="50622"/>
                </a:lnTo>
                <a:lnTo>
                  <a:pt x="57854" y="50515"/>
                </a:lnTo>
                <a:close/>
                <a:moveTo>
                  <a:pt x="71619" y="51644"/>
                </a:moveTo>
                <a:cubicBezTo>
                  <a:pt x="71646" y="51752"/>
                  <a:pt x="71700" y="51886"/>
                  <a:pt x="71754" y="51994"/>
                </a:cubicBezTo>
                <a:cubicBezTo>
                  <a:pt x="71700" y="51940"/>
                  <a:pt x="71673" y="51913"/>
                  <a:pt x="71619" y="51886"/>
                </a:cubicBezTo>
                <a:cubicBezTo>
                  <a:pt x="71619" y="51805"/>
                  <a:pt x="71619" y="51725"/>
                  <a:pt x="71619" y="51644"/>
                </a:cubicBezTo>
                <a:close/>
                <a:moveTo>
                  <a:pt x="58419" y="47880"/>
                </a:moveTo>
                <a:lnTo>
                  <a:pt x="58258" y="48015"/>
                </a:lnTo>
                <a:cubicBezTo>
                  <a:pt x="56591" y="49251"/>
                  <a:pt x="54951" y="50622"/>
                  <a:pt x="53392" y="52020"/>
                </a:cubicBezTo>
                <a:lnTo>
                  <a:pt x="53419" y="51859"/>
                </a:lnTo>
                <a:lnTo>
                  <a:pt x="53499" y="51805"/>
                </a:lnTo>
                <a:cubicBezTo>
                  <a:pt x="54521" y="50864"/>
                  <a:pt x="55623" y="50004"/>
                  <a:pt x="56725" y="49144"/>
                </a:cubicBezTo>
                <a:cubicBezTo>
                  <a:pt x="56860" y="49063"/>
                  <a:pt x="56994" y="48956"/>
                  <a:pt x="57102" y="48848"/>
                </a:cubicBezTo>
                <a:cubicBezTo>
                  <a:pt x="57155" y="48848"/>
                  <a:pt x="57182" y="48848"/>
                  <a:pt x="57182" y="48821"/>
                </a:cubicBezTo>
                <a:cubicBezTo>
                  <a:pt x="57532" y="48552"/>
                  <a:pt x="57854" y="48284"/>
                  <a:pt x="58204" y="48015"/>
                </a:cubicBezTo>
                <a:cubicBezTo>
                  <a:pt x="58285" y="47961"/>
                  <a:pt x="58365" y="47907"/>
                  <a:pt x="58419" y="47880"/>
                </a:cubicBezTo>
                <a:close/>
                <a:moveTo>
                  <a:pt x="38149" y="50354"/>
                </a:moveTo>
                <a:lnTo>
                  <a:pt x="38149" y="50434"/>
                </a:lnTo>
                <a:cubicBezTo>
                  <a:pt x="37530" y="50757"/>
                  <a:pt x="36912" y="51106"/>
                  <a:pt x="36294" y="51456"/>
                </a:cubicBezTo>
                <a:cubicBezTo>
                  <a:pt x="35729" y="51644"/>
                  <a:pt x="35218" y="51859"/>
                  <a:pt x="35164" y="52047"/>
                </a:cubicBezTo>
                <a:cubicBezTo>
                  <a:pt x="35299" y="51563"/>
                  <a:pt x="37423" y="50703"/>
                  <a:pt x="38149" y="50354"/>
                </a:cubicBezTo>
                <a:close/>
                <a:moveTo>
                  <a:pt x="43122" y="48391"/>
                </a:moveTo>
                <a:lnTo>
                  <a:pt x="43095" y="48687"/>
                </a:lnTo>
                <a:cubicBezTo>
                  <a:pt x="43095" y="48687"/>
                  <a:pt x="43068" y="48714"/>
                  <a:pt x="43068" y="48741"/>
                </a:cubicBezTo>
                <a:lnTo>
                  <a:pt x="43068" y="48714"/>
                </a:lnTo>
                <a:cubicBezTo>
                  <a:pt x="42557" y="49816"/>
                  <a:pt x="42100" y="50945"/>
                  <a:pt x="41724" y="52101"/>
                </a:cubicBezTo>
                <a:cubicBezTo>
                  <a:pt x="41912" y="50999"/>
                  <a:pt x="42127" y="49923"/>
                  <a:pt x="42316" y="48821"/>
                </a:cubicBezTo>
                <a:cubicBezTo>
                  <a:pt x="42584" y="48660"/>
                  <a:pt x="42853" y="48526"/>
                  <a:pt x="43122" y="48391"/>
                </a:cubicBezTo>
                <a:close/>
                <a:moveTo>
                  <a:pt x="79980" y="48095"/>
                </a:moveTo>
                <a:cubicBezTo>
                  <a:pt x="79980" y="48176"/>
                  <a:pt x="80007" y="48284"/>
                  <a:pt x="80034" y="48391"/>
                </a:cubicBezTo>
                <a:cubicBezTo>
                  <a:pt x="79066" y="49547"/>
                  <a:pt x="78233" y="50784"/>
                  <a:pt x="77507" y="52101"/>
                </a:cubicBezTo>
                <a:lnTo>
                  <a:pt x="77480" y="52047"/>
                </a:lnTo>
                <a:cubicBezTo>
                  <a:pt x="77507" y="51994"/>
                  <a:pt x="77534" y="51913"/>
                  <a:pt x="77560" y="51859"/>
                </a:cubicBezTo>
                <a:cubicBezTo>
                  <a:pt x="78286" y="50569"/>
                  <a:pt x="79093" y="49305"/>
                  <a:pt x="79980" y="48095"/>
                </a:cubicBezTo>
                <a:close/>
                <a:moveTo>
                  <a:pt x="86486" y="48767"/>
                </a:moveTo>
                <a:cubicBezTo>
                  <a:pt x="86782" y="49117"/>
                  <a:pt x="87051" y="49466"/>
                  <a:pt x="87319" y="49816"/>
                </a:cubicBezTo>
                <a:cubicBezTo>
                  <a:pt x="87239" y="50192"/>
                  <a:pt x="87131" y="50542"/>
                  <a:pt x="87051" y="50891"/>
                </a:cubicBezTo>
                <a:cubicBezTo>
                  <a:pt x="87104" y="50488"/>
                  <a:pt x="87158" y="50112"/>
                  <a:pt x="87185" y="49708"/>
                </a:cubicBezTo>
                <a:cubicBezTo>
                  <a:pt x="87200" y="49664"/>
                  <a:pt x="87174" y="49644"/>
                  <a:pt x="87143" y="49644"/>
                </a:cubicBezTo>
                <a:cubicBezTo>
                  <a:pt x="87118" y="49644"/>
                  <a:pt x="87089" y="49657"/>
                  <a:pt x="87077" y="49682"/>
                </a:cubicBezTo>
                <a:cubicBezTo>
                  <a:pt x="86728" y="50488"/>
                  <a:pt x="86405" y="51295"/>
                  <a:pt x="86136" y="52128"/>
                </a:cubicBezTo>
                <a:cubicBezTo>
                  <a:pt x="86083" y="52020"/>
                  <a:pt x="86029" y="51940"/>
                  <a:pt x="85948" y="51859"/>
                </a:cubicBezTo>
                <a:cubicBezTo>
                  <a:pt x="85975" y="51725"/>
                  <a:pt x="86002" y="51590"/>
                  <a:pt x="86029" y="51483"/>
                </a:cubicBezTo>
                <a:cubicBezTo>
                  <a:pt x="86083" y="51456"/>
                  <a:pt x="86136" y="51402"/>
                  <a:pt x="86110" y="51348"/>
                </a:cubicBezTo>
                <a:cubicBezTo>
                  <a:pt x="86110" y="51295"/>
                  <a:pt x="86083" y="51268"/>
                  <a:pt x="86083" y="51214"/>
                </a:cubicBezTo>
                <a:cubicBezTo>
                  <a:pt x="86110" y="50972"/>
                  <a:pt x="86163" y="50730"/>
                  <a:pt x="86190" y="50488"/>
                </a:cubicBezTo>
                <a:cubicBezTo>
                  <a:pt x="86217" y="50515"/>
                  <a:pt x="86244" y="50542"/>
                  <a:pt x="86271" y="50542"/>
                </a:cubicBezTo>
                <a:cubicBezTo>
                  <a:pt x="86279" y="50550"/>
                  <a:pt x="86287" y="50553"/>
                  <a:pt x="86294" y="50553"/>
                </a:cubicBezTo>
                <a:cubicBezTo>
                  <a:pt x="86311" y="50553"/>
                  <a:pt x="86325" y="50534"/>
                  <a:pt x="86325" y="50515"/>
                </a:cubicBezTo>
                <a:lnTo>
                  <a:pt x="86244" y="50246"/>
                </a:lnTo>
                <a:cubicBezTo>
                  <a:pt x="86325" y="49762"/>
                  <a:pt x="86405" y="49278"/>
                  <a:pt x="86486" y="48767"/>
                </a:cubicBezTo>
                <a:close/>
                <a:moveTo>
                  <a:pt x="38659" y="51537"/>
                </a:moveTo>
                <a:cubicBezTo>
                  <a:pt x="38606" y="51832"/>
                  <a:pt x="38552" y="52101"/>
                  <a:pt x="38498" y="52370"/>
                </a:cubicBezTo>
                <a:lnTo>
                  <a:pt x="38498" y="51671"/>
                </a:lnTo>
                <a:lnTo>
                  <a:pt x="38659" y="51537"/>
                </a:lnTo>
                <a:close/>
                <a:moveTo>
                  <a:pt x="43041" y="50945"/>
                </a:moveTo>
                <a:cubicBezTo>
                  <a:pt x="43041" y="51151"/>
                  <a:pt x="43066" y="51333"/>
                  <a:pt x="43068" y="51537"/>
                </a:cubicBezTo>
                <a:lnTo>
                  <a:pt x="43068" y="51537"/>
                </a:lnTo>
                <a:cubicBezTo>
                  <a:pt x="42988" y="51833"/>
                  <a:pt x="42880" y="52101"/>
                  <a:pt x="42799" y="52370"/>
                </a:cubicBezTo>
                <a:cubicBezTo>
                  <a:pt x="42880" y="51752"/>
                  <a:pt x="42934" y="51295"/>
                  <a:pt x="42988" y="51133"/>
                </a:cubicBezTo>
                <a:cubicBezTo>
                  <a:pt x="42988" y="51080"/>
                  <a:pt x="43015" y="51026"/>
                  <a:pt x="43041" y="50945"/>
                </a:cubicBezTo>
                <a:close/>
                <a:moveTo>
                  <a:pt x="76028" y="52101"/>
                </a:moveTo>
                <a:lnTo>
                  <a:pt x="76028" y="52128"/>
                </a:lnTo>
                <a:cubicBezTo>
                  <a:pt x="76028" y="52155"/>
                  <a:pt x="76055" y="52182"/>
                  <a:pt x="76055" y="52236"/>
                </a:cubicBezTo>
                <a:lnTo>
                  <a:pt x="76001" y="52370"/>
                </a:lnTo>
                <a:lnTo>
                  <a:pt x="75947" y="52262"/>
                </a:lnTo>
                <a:cubicBezTo>
                  <a:pt x="75974" y="52209"/>
                  <a:pt x="76001" y="52155"/>
                  <a:pt x="76028" y="52101"/>
                </a:cubicBezTo>
                <a:close/>
                <a:moveTo>
                  <a:pt x="58196" y="48794"/>
                </a:moveTo>
                <a:lnTo>
                  <a:pt x="58196" y="48794"/>
                </a:lnTo>
                <a:cubicBezTo>
                  <a:pt x="57799" y="49257"/>
                  <a:pt x="57416" y="49733"/>
                  <a:pt x="57048" y="50219"/>
                </a:cubicBezTo>
                <a:lnTo>
                  <a:pt x="56645" y="50569"/>
                </a:lnTo>
                <a:cubicBezTo>
                  <a:pt x="56618" y="50569"/>
                  <a:pt x="56591" y="50569"/>
                  <a:pt x="56564" y="50596"/>
                </a:cubicBezTo>
                <a:lnTo>
                  <a:pt x="56457" y="50703"/>
                </a:lnTo>
                <a:cubicBezTo>
                  <a:pt x="55784" y="51268"/>
                  <a:pt x="55112" y="51832"/>
                  <a:pt x="54467" y="52424"/>
                </a:cubicBezTo>
                <a:cubicBezTo>
                  <a:pt x="55197" y="51719"/>
                  <a:pt x="55928" y="50990"/>
                  <a:pt x="56658" y="50260"/>
                </a:cubicBezTo>
                <a:lnTo>
                  <a:pt x="56658" y="50260"/>
                </a:lnTo>
                <a:lnTo>
                  <a:pt x="56564" y="50327"/>
                </a:lnTo>
                <a:cubicBezTo>
                  <a:pt x="56779" y="50139"/>
                  <a:pt x="56967" y="49977"/>
                  <a:pt x="57155" y="49789"/>
                </a:cubicBezTo>
                <a:lnTo>
                  <a:pt x="57774" y="49144"/>
                </a:lnTo>
                <a:lnTo>
                  <a:pt x="57774" y="49144"/>
                </a:lnTo>
                <a:cubicBezTo>
                  <a:pt x="57774" y="49171"/>
                  <a:pt x="57747" y="49198"/>
                  <a:pt x="57720" y="49251"/>
                </a:cubicBezTo>
                <a:lnTo>
                  <a:pt x="58196" y="48794"/>
                </a:lnTo>
                <a:close/>
                <a:moveTo>
                  <a:pt x="59763" y="47101"/>
                </a:moveTo>
                <a:cubicBezTo>
                  <a:pt x="59307" y="47557"/>
                  <a:pt x="58863" y="48030"/>
                  <a:pt x="58434" y="48519"/>
                </a:cubicBezTo>
                <a:lnTo>
                  <a:pt x="58434" y="48519"/>
                </a:lnTo>
                <a:cubicBezTo>
                  <a:pt x="58431" y="48512"/>
                  <a:pt x="58426" y="48505"/>
                  <a:pt x="58419" y="48499"/>
                </a:cubicBezTo>
                <a:cubicBezTo>
                  <a:pt x="58553" y="48364"/>
                  <a:pt x="58688" y="48230"/>
                  <a:pt x="58822" y="48069"/>
                </a:cubicBezTo>
                <a:lnTo>
                  <a:pt x="58822" y="48069"/>
                </a:lnTo>
                <a:cubicBezTo>
                  <a:pt x="58688" y="48203"/>
                  <a:pt x="58500" y="48364"/>
                  <a:pt x="58365" y="48472"/>
                </a:cubicBezTo>
                <a:cubicBezTo>
                  <a:pt x="58349" y="48439"/>
                  <a:pt x="58312" y="48416"/>
                  <a:pt x="58273" y="48416"/>
                </a:cubicBezTo>
                <a:cubicBezTo>
                  <a:pt x="58249" y="48416"/>
                  <a:pt x="58225" y="48424"/>
                  <a:pt x="58204" y="48445"/>
                </a:cubicBezTo>
                <a:cubicBezTo>
                  <a:pt x="57236" y="49251"/>
                  <a:pt x="56268" y="50085"/>
                  <a:pt x="55354" y="50945"/>
                </a:cubicBezTo>
                <a:cubicBezTo>
                  <a:pt x="54682" y="51456"/>
                  <a:pt x="53983" y="51967"/>
                  <a:pt x="53311" y="52504"/>
                </a:cubicBezTo>
                <a:lnTo>
                  <a:pt x="53338" y="52397"/>
                </a:lnTo>
                <a:cubicBezTo>
                  <a:pt x="55139" y="50676"/>
                  <a:pt x="57048" y="49090"/>
                  <a:pt x="59064" y="47611"/>
                </a:cubicBezTo>
                <a:cubicBezTo>
                  <a:pt x="59118" y="47611"/>
                  <a:pt x="59145" y="47611"/>
                  <a:pt x="59145" y="47638"/>
                </a:cubicBezTo>
                <a:lnTo>
                  <a:pt x="59306" y="47450"/>
                </a:lnTo>
                <a:lnTo>
                  <a:pt x="59763" y="47101"/>
                </a:lnTo>
                <a:close/>
                <a:moveTo>
                  <a:pt x="64871" y="51590"/>
                </a:moveTo>
                <a:cubicBezTo>
                  <a:pt x="64871" y="51752"/>
                  <a:pt x="64871" y="51913"/>
                  <a:pt x="64898" y="52074"/>
                </a:cubicBezTo>
                <a:cubicBezTo>
                  <a:pt x="64844" y="52236"/>
                  <a:pt x="64791" y="52370"/>
                  <a:pt x="64737" y="52504"/>
                </a:cubicBezTo>
                <a:cubicBezTo>
                  <a:pt x="64737" y="52262"/>
                  <a:pt x="64737" y="52020"/>
                  <a:pt x="64710" y="51778"/>
                </a:cubicBezTo>
                <a:lnTo>
                  <a:pt x="64871" y="51590"/>
                </a:lnTo>
                <a:close/>
                <a:moveTo>
                  <a:pt x="76109" y="52397"/>
                </a:moveTo>
                <a:lnTo>
                  <a:pt x="76109" y="52451"/>
                </a:lnTo>
                <a:cubicBezTo>
                  <a:pt x="76109" y="52477"/>
                  <a:pt x="76109" y="52477"/>
                  <a:pt x="76109" y="52504"/>
                </a:cubicBezTo>
                <a:lnTo>
                  <a:pt x="76082" y="52451"/>
                </a:lnTo>
                <a:cubicBezTo>
                  <a:pt x="76082" y="52451"/>
                  <a:pt x="76109" y="52424"/>
                  <a:pt x="76109" y="52397"/>
                </a:cubicBezTo>
                <a:close/>
                <a:moveTo>
                  <a:pt x="74334" y="50811"/>
                </a:moveTo>
                <a:lnTo>
                  <a:pt x="74334" y="50811"/>
                </a:lnTo>
                <a:cubicBezTo>
                  <a:pt x="74442" y="50864"/>
                  <a:pt x="74549" y="50864"/>
                  <a:pt x="74657" y="50864"/>
                </a:cubicBezTo>
                <a:cubicBezTo>
                  <a:pt x="74711" y="50999"/>
                  <a:pt x="74791" y="51160"/>
                  <a:pt x="74872" y="51295"/>
                </a:cubicBezTo>
                <a:cubicBezTo>
                  <a:pt x="74872" y="51752"/>
                  <a:pt x="74872" y="52182"/>
                  <a:pt x="74926" y="52612"/>
                </a:cubicBezTo>
                <a:lnTo>
                  <a:pt x="74791" y="52424"/>
                </a:lnTo>
                <a:cubicBezTo>
                  <a:pt x="74657" y="51886"/>
                  <a:pt x="74496" y="51348"/>
                  <a:pt x="74334" y="50811"/>
                </a:cubicBezTo>
                <a:close/>
                <a:moveTo>
                  <a:pt x="76754" y="52236"/>
                </a:moveTo>
                <a:lnTo>
                  <a:pt x="76754" y="52639"/>
                </a:lnTo>
                <a:cubicBezTo>
                  <a:pt x="76754" y="52504"/>
                  <a:pt x="76727" y="52370"/>
                  <a:pt x="76700" y="52236"/>
                </a:cubicBezTo>
                <a:close/>
                <a:moveTo>
                  <a:pt x="37826" y="52236"/>
                </a:moveTo>
                <a:lnTo>
                  <a:pt x="37826" y="52236"/>
                </a:lnTo>
                <a:cubicBezTo>
                  <a:pt x="37799" y="52370"/>
                  <a:pt x="37772" y="52558"/>
                  <a:pt x="37745" y="52719"/>
                </a:cubicBezTo>
                <a:cubicBezTo>
                  <a:pt x="37745" y="52585"/>
                  <a:pt x="37718" y="52451"/>
                  <a:pt x="37718" y="52316"/>
                </a:cubicBezTo>
                <a:lnTo>
                  <a:pt x="37826" y="52236"/>
                </a:lnTo>
                <a:close/>
                <a:moveTo>
                  <a:pt x="81943" y="47800"/>
                </a:moveTo>
                <a:lnTo>
                  <a:pt x="82050" y="47880"/>
                </a:lnTo>
                <a:cubicBezTo>
                  <a:pt x="83072" y="49009"/>
                  <a:pt x="84066" y="50192"/>
                  <a:pt x="84980" y="51429"/>
                </a:cubicBezTo>
                <a:cubicBezTo>
                  <a:pt x="85115" y="51590"/>
                  <a:pt x="85222" y="51752"/>
                  <a:pt x="85330" y="51913"/>
                </a:cubicBezTo>
                <a:cubicBezTo>
                  <a:pt x="85303" y="52128"/>
                  <a:pt x="85276" y="52370"/>
                  <a:pt x="85249" y="52585"/>
                </a:cubicBezTo>
                <a:cubicBezTo>
                  <a:pt x="85249" y="52639"/>
                  <a:pt x="85222" y="52693"/>
                  <a:pt x="85222" y="52746"/>
                </a:cubicBezTo>
                <a:cubicBezTo>
                  <a:pt x="84550" y="51859"/>
                  <a:pt x="83932" y="50811"/>
                  <a:pt x="83367" y="49950"/>
                </a:cubicBezTo>
                <a:cubicBezTo>
                  <a:pt x="82883" y="49251"/>
                  <a:pt x="82400" y="48526"/>
                  <a:pt x="81943" y="47800"/>
                </a:cubicBezTo>
                <a:close/>
                <a:moveTo>
                  <a:pt x="57290" y="51295"/>
                </a:moveTo>
                <a:cubicBezTo>
                  <a:pt x="57424" y="51778"/>
                  <a:pt x="57532" y="52289"/>
                  <a:pt x="57693" y="52773"/>
                </a:cubicBezTo>
                <a:cubicBezTo>
                  <a:pt x="57451" y="52424"/>
                  <a:pt x="57182" y="52128"/>
                  <a:pt x="56914" y="51832"/>
                </a:cubicBezTo>
                <a:cubicBezTo>
                  <a:pt x="56994" y="51644"/>
                  <a:pt x="57129" y="51483"/>
                  <a:pt x="57263" y="51321"/>
                </a:cubicBezTo>
                <a:lnTo>
                  <a:pt x="57290" y="51295"/>
                </a:lnTo>
                <a:close/>
                <a:moveTo>
                  <a:pt x="75033" y="51590"/>
                </a:moveTo>
                <a:cubicBezTo>
                  <a:pt x="75033" y="51617"/>
                  <a:pt x="75060" y="51671"/>
                  <a:pt x="75087" y="51698"/>
                </a:cubicBezTo>
                <a:cubicBezTo>
                  <a:pt x="75114" y="51752"/>
                  <a:pt x="75141" y="51859"/>
                  <a:pt x="75195" y="51940"/>
                </a:cubicBezTo>
                <a:cubicBezTo>
                  <a:pt x="75114" y="52236"/>
                  <a:pt x="75060" y="52531"/>
                  <a:pt x="75006" y="52827"/>
                </a:cubicBezTo>
                <a:cubicBezTo>
                  <a:pt x="75006" y="52800"/>
                  <a:pt x="74980" y="52773"/>
                  <a:pt x="74980" y="52719"/>
                </a:cubicBezTo>
                <a:cubicBezTo>
                  <a:pt x="74953" y="52343"/>
                  <a:pt x="74980" y="51967"/>
                  <a:pt x="75033" y="51590"/>
                </a:cubicBezTo>
                <a:close/>
                <a:moveTo>
                  <a:pt x="71001" y="51725"/>
                </a:moveTo>
                <a:lnTo>
                  <a:pt x="71001" y="51940"/>
                </a:lnTo>
                <a:cubicBezTo>
                  <a:pt x="71001" y="51922"/>
                  <a:pt x="70995" y="51916"/>
                  <a:pt x="70987" y="51916"/>
                </a:cubicBezTo>
                <a:cubicBezTo>
                  <a:pt x="70971" y="51916"/>
                  <a:pt x="70947" y="51940"/>
                  <a:pt x="70947" y="51940"/>
                </a:cubicBezTo>
                <a:lnTo>
                  <a:pt x="71001" y="52612"/>
                </a:lnTo>
                <a:cubicBezTo>
                  <a:pt x="71001" y="52612"/>
                  <a:pt x="71028" y="52585"/>
                  <a:pt x="71028" y="52585"/>
                </a:cubicBezTo>
                <a:lnTo>
                  <a:pt x="71028" y="52585"/>
                </a:lnTo>
                <a:cubicBezTo>
                  <a:pt x="71001" y="52693"/>
                  <a:pt x="71001" y="52773"/>
                  <a:pt x="71028" y="52881"/>
                </a:cubicBezTo>
                <a:cubicBezTo>
                  <a:pt x="70920" y="52773"/>
                  <a:pt x="70813" y="52639"/>
                  <a:pt x="70705" y="52531"/>
                </a:cubicBezTo>
                <a:cubicBezTo>
                  <a:pt x="70813" y="52262"/>
                  <a:pt x="70893" y="51994"/>
                  <a:pt x="71001" y="51725"/>
                </a:cubicBezTo>
                <a:close/>
                <a:moveTo>
                  <a:pt x="54386" y="51805"/>
                </a:moveTo>
                <a:cubicBezTo>
                  <a:pt x="53983" y="52182"/>
                  <a:pt x="53580" y="52558"/>
                  <a:pt x="53204" y="52934"/>
                </a:cubicBezTo>
                <a:cubicBezTo>
                  <a:pt x="53204" y="52854"/>
                  <a:pt x="53230" y="52773"/>
                  <a:pt x="53230" y="52719"/>
                </a:cubicBezTo>
                <a:lnTo>
                  <a:pt x="53714" y="52316"/>
                </a:lnTo>
                <a:cubicBezTo>
                  <a:pt x="53929" y="52155"/>
                  <a:pt x="54144" y="51994"/>
                  <a:pt x="54386" y="51805"/>
                </a:cubicBezTo>
                <a:close/>
                <a:moveTo>
                  <a:pt x="102401" y="49090"/>
                </a:moveTo>
                <a:lnTo>
                  <a:pt x="102401" y="49090"/>
                </a:lnTo>
                <a:cubicBezTo>
                  <a:pt x="103181" y="49897"/>
                  <a:pt x="103934" y="50730"/>
                  <a:pt x="104606" y="51644"/>
                </a:cubicBezTo>
                <a:cubicBezTo>
                  <a:pt x="104579" y="51671"/>
                  <a:pt x="104579" y="51698"/>
                  <a:pt x="104579" y="51725"/>
                </a:cubicBezTo>
                <a:cubicBezTo>
                  <a:pt x="104579" y="52128"/>
                  <a:pt x="104579" y="52531"/>
                  <a:pt x="104579" y="52934"/>
                </a:cubicBezTo>
                <a:cubicBezTo>
                  <a:pt x="104310" y="52531"/>
                  <a:pt x="104068" y="52128"/>
                  <a:pt x="103799" y="51698"/>
                </a:cubicBezTo>
                <a:cubicBezTo>
                  <a:pt x="103369" y="50811"/>
                  <a:pt x="102885" y="49950"/>
                  <a:pt x="102401" y="49090"/>
                </a:cubicBezTo>
                <a:close/>
                <a:moveTo>
                  <a:pt x="71485" y="42907"/>
                </a:moveTo>
                <a:lnTo>
                  <a:pt x="71485" y="42907"/>
                </a:lnTo>
                <a:cubicBezTo>
                  <a:pt x="71431" y="43068"/>
                  <a:pt x="71404" y="43203"/>
                  <a:pt x="71377" y="43364"/>
                </a:cubicBezTo>
                <a:lnTo>
                  <a:pt x="71055" y="43767"/>
                </a:lnTo>
                <a:cubicBezTo>
                  <a:pt x="71028" y="43767"/>
                  <a:pt x="71001" y="43794"/>
                  <a:pt x="70974" y="43821"/>
                </a:cubicBezTo>
                <a:cubicBezTo>
                  <a:pt x="70651" y="44251"/>
                  <a:pt x="70302" y="44708"/>
                  <a:pt x="70006" y="45165"/>
                </a:cubicBezTo>
                <a:cubicBezTo>
                  <a:pt x="69011" y="46509"/>
                  <a:pt x="68070" y="47880"/>
                  <a:pt x="67183" y="49305"/>
                </a:cubicBezTo>
                <a:cubicBezTo>
                  <a:pt x="66511" y="50407"/>
                  <a:pt x="65839" y="51537"/>
                  <a:pt x="65221" y="52693"/>
                </a:cubicBezTo>
                <a:cubicBezTo>
                  <a:pt x="65167" y="52800"/>
                  <a:pt x="65113" y="52908"/>
                  <a:pt x="65033" y="53015"/>
                </a:cubicBezTo>
                <a:cubicBezTo>
                  <a:pt x="65006" y="52881"/>
                  <a:pt x="64979" y="52746"/>
                  <a:pt x="64979" y="52639"/>
                </a:cubicBezTo>
                <a:lnTo>
                  <a:pt x="65033" y="52639"/>
                </a:lnTo>
                <a:cubicBezTo>
                  <a:pt x="65086" y="52370"/>
                  <a:pt x="65167" y="52128"/>
                  <a:pt x="65248" y="51886"/>
                </a:cubicBezTo>
                <a:cubicBezTo>
                  <a:pt x="65570" y="51133"/>
                  <a:pt x="65893" y="50407"/>
                  <a:pt x="66269" y="49682"/>
                </a:cubicBezTo>
                <a:cubicBezTo>
                  <a:pt x="67183" y="48445"/>
                  <a:pt x="68097" y="47208"/>
                  <a:pt x="68984" y="45972"/>
                </a:cubicBezTo>
                <a:cubicBezTo>
                  <a:pt x="69495" y="45273"/>
                  <a:pt x="70463" y="44305"/>
                  <a:pt x="70893" y="43444"/>
                </a:cubicBezTo>
                <a:cubicBezTo>
                  <a:pt x="71081" y="43256"/>
                  <a:pt x="71270" y="43068"/>
                  <a:pt x="71485" y="42907"/>
                </a:cubicBezTo>
                <a:close/>
                <a:moveTo>
                  <a:pt x="79227" y="49735"/>
                </a:moveTo>
                <a:lnTo>
                  <a:pt x="79227" y="49735"/>
                </a:lnTo>
                <a:cubicBezTo>
                  <a:pt x="78636" y="50730"/>
                  <a:pt x="78125" y="51778"/>
                  <a:pt x="77695" y="52854"/>
                </a:cubicBezTo>
                <a:lnTo>
                  <a:pt x="77614" y="53069"/>
                </a:lnTo>
                <a:cubicBezTo>
                  <a:pt x="77614" y="52881"/>
                  <a:pt x="77587" y="52693"/>
                  <a:pt x="77560" y="52504"/>
                </a:cubicBezTo>
                <a:lnTo>
                  <a:pt x="77560" y="52477"/>
                </a:lnTo>
                <a:cubicBezTo>
                  <a:pt x="78044" y="51537"/>
                  <a:pt x="78609" y="50622"/>
                  <a:pt x="79227" y="49735"/>
                </a:cubicBezTo>
                <a:close/>
                <a:moveTo>
                  <a:pt x="86915" y="50314"/>
                </a:moveTo>
                <a:cubicBezTo>
                  <a:pt x="86952" y="50314"/>
                  <a:pt x="86960" y="50495"/>
                  <a:pt x="86916" y="50999"/>
                </a:cubicBezTo>
                <a:cubicBezTo>
                  <a:pt x="86889" y="51268"/>
                  <a:pt x="86862" y="51563"/>
                  <a:pt x="86835" y="51859"/>
                </a:cubicBezTo>
                <a:cubicBezTo>
                  <a:pt x="86755" y="52262"/>
                  <a:pt x="86674" y="52666"/>
                  <a:pt x="86593" y="53069"/>
                </a:cubicBezTo>
                <a:cubicBezTo>
                  <a:pt x="86486" y="52773"/>
                  <a:pt x="86352" y="52504"/>
                  <a:pt x="86190" y="52262"/>
                </a:cubicBezTo>
                <a:cubicBezTo>
                  <a:pt x="86298" y="51967"/>
                  <a:pt x="86405" y="51671"/>
                  <a:pt x="86513" y="51375"/>
                </a:cubicBezTo>
                <a:cubicBezTo>
                  <a:pt x="86639" y="51068"/>
                  <a:pt x="86838" y="50314"/>
                  <a:pt x="86915" y="50314"/>
                </a:cubicBezTo>
                <a:close/>
                <a:moveTo>
                  <a:pt x="75867" y="53150"/>
                </a:moveTo>
                <a:cubicBezTo>
                  <a:pt x="75867" y="53176"/>
                  <a:pt x="75840" y="53176"/>
                  <a:pt x="75840" y="53203"/>
                </a:cubicBezTo>
                <a:cubicBezTo>
                  <a:pt x="75840" y="53176"/>
                  <a:pt x="75840" y="53150"/>
                  <a:pt x="75867" y="53150"/>
                </a:cubicBezTo>
                <a:close/>
                <a:moveTo>
                  <a:pt x="85437" y="52047"/>
                </a:moveTo>
                <a:lnTo>
                  <a:pt x="85706" y="52477"/>
                </a:lnTo>
                <a:cubicBezTo>
                  <a:pt x="85653" y="52719"/>
                  <a:pt x="85626" y="52934"/>
                  <a:pt x="85572" y="53176"/>
                </a:cubicBezTo>
                <a:lnTo>
                  <a:pt x="85572" y="53203"/>
                </a:lnTo>
                <a:cubicBezTo>
                  <a:pt x="85491" y="53096"/>
                  <a:pt x="85411" y="52988"/>
                  <a:pt x="85330" y="52881"/>
                </a:cubicBezTo>
                <a:cubicBezTo>
                  <a:pt x="85330" y="52746"/>
                  <a:pt x="85357" y="52612"/>
                  <a:pt x="85357" y="52477"/>
                </a:cubicBezTo>
                <a:cubicBezTo>
                  <a:pt x="85357" y="52343"/>
                  <a:pt x="85384" y="52289"/>
                  <a:pt x="85384" y="52209"/>
                </a:cubicBezTo>
                <a:lnTo>
                  <a:pt x="85437" y="52047"/>
                </a:lnTo>
                <a:close/>
                <a:moveTo>
                  <a:pt x="82803" y="49977"/>
                </a:moveTo>
                <a:lnTo>
                  <a:pt x="83421" y="50864"/>
                </a:lnTo>
                <a:cubicBezTo>
                  <a:pt x="83932" y="51617"/>
                  <a:pt x="84550" y="52370"/>
                  <a:pt x="85115" y="53150"/>
                </a:cubicBezTo>
                <a:cubicBezTo>
                  <a:pt x="85115" y="53203"/>
                  <a:pt x="85088" y="53257"/>
                  <a:pt x="85088" y="53284"/>
                </a:cubicBezTo>
                <a:cubicBezTo>
                  <a:pt x="84819" y="52934"/>
                  <a:pt x="84523" y="52558"/>
                  <a:pt x="84281" y="52182"/>
                </a:cubicBezTo>
                <a:cubicBezTo>
                  <a:pt x="83744" y="51456"/>
                  <a:pt x="83260" y="50703"/>
                  <a:pt x="82803" y="49977"/>
                </a:cubicBezTo>
                <a:close/>
                <a:moveTo>
                  <a:pt x="64925" y="53042"/>
                </a:moveTo>
                <a:lnTo>
                  <a:pt x="64925" y="53230"/>
                </a:lnTo>
                <a:cubicBezTo>
                  <a:pt x="64925" y="53284"/>
                  <a:pt x="64871" y="53311"/>
                  <a:pt x="64844" y="53365"/>
                </a:cubicBezTo>
                <a:cubicBezTo>
                  <a:pt x="64817" y="53257"/>
                  <a:pt x="64871" y="53150"/>
                  <a:pt x="64871" y="53042"/>
                </a:cubicBezTo>
                <a:close/>
                <a:moveTo>
                  <a:pt x="85814" y="52693"/>
                </a:moveTo>
                <a:lnTo>
                  <a:pt x="85894" y="52827"/>
                </a:lnTo>
                <a:cubicBezTo>
                  <a:pt x="85841" y="52988"/>
                  <a:pt x="85787" y="53176"/>
                  <a:pt x="85733" y="53365"/>
                </a:cubicBezTo>
                <a:lnTo>
                  <a:pt x="85706" y="53365"/>
                </a:lnTo>
                <a:cubicBezTo>
                  <a:pt x="85733" y="53123"/>
                  <a:pt x="85787" y="52908"/>
                  <a:pt x="85814" y="52693"/>
                </a:cubicBezTo>
                <a:close/>
                <a:moveTo>
                  <a:pt x="85142" y="53176"/>
                </a:moveTo>
                <a:lnTo>
                  <a:pt x="85196" y="53230"/>
                </a:lnTo>
                <a:cubicBezTo>
                  <a:pt x="85196" y="53284"/>
                  <a:pt x="85196" y="53338"/>
                  <a:pt x="85169" y="53392"/>
                </a:cubicBezTo>
                <a:lnTo>
                  <a:pt x="85115" y="53338"/>
                </a:lnTo>
                <a:cubicBezTo>
                  <a:pt x="85115" y="53284"/>
                  <a:pt x="85142" y="53230"/>
                  <a:pt x="85142" y="53176"/>
                </a:cubicBezTo>
                <a:close/>
                <a:moveTo>
                  <a:pt x="96836" y="49171"/>
                </a:moveTo>
                <a:lnTo>
                  <a:pt x="96836" y="49171"/>
                </a:lnTo>
                <a:cubicBezTo>
                  <a:pt x="97455" y="50542"/>
                  <a:pt x="97939" y="51967"/>
                  <a:pt x="98315" y="53418"/>
                </a:cubicBezTo>
                <a:cubicBezTo>
                  <a:pt x="98288" y="53392"/>
                  <a:pt x="98261" y="53365"/>
                  <a:pt x="98261" y="53311"/>
                </a:cubicBezTo>
                <a:cubicBezTo>
                  <a:pt x="97858" y="51913"/>
                  <a:pt x="97374" y="50515"/>
                  <a:pt x="96836" y="49171"/>
                </a:cubicBezTo>
                <a:close/>
                <a:moveTo>
                  <a:pt x="105009" y="49171"/>
                </a:moveTo>
                <a:lnTo>
                  <a:pt x="105009" y="49171"/>
                </a:lnTo>
                <a:cubicBezTo>
                  <a:pt x="106138" y="49628"/>
                  <a:pt x="107213" y="50165"/>
                  <a:pt x="108262" y="50784"/>
                </a:cubicBezTo>
                <a:lnTo>
                  <a:pt x="108235" y="50784"/>
                </a:lnTo>
                <a:cubicBezTo>
                  <a:pt x="108585" y="50999"/>
                  <a:pt x="111273" y="52988"/>
                  <a:pt x="110923" y="53472"/>
                </a:cubicBezTo>
                <a:cubicBezTo>
                  <a:pt x="110574" y="53338"/>
                  <a:pt x="110225" y="53176"/>
                  <a:pt x="109902" y="52961"/>
                </a:cubicBezTo>
                <a:cubicBezTo>
                  <a:pt x="108907" y="52236"/>
                  <a:pt x="107886" y="51510"/>
                  <a:pt x="106837" y="50811"/>
                </a:cubicBezTo>
                <a:cubicBezTo>
                  <a:pt x="106246" y="50246"/>
                  <a:pt x="105627" y="49708"/>
                  <a:pt x="105009" y="49171"/>
                </a:cubicBezTo>
                <a:close/>
                <a:moveTo>
                  <a:pt x="55354" y="51241"/>
                </a:moveTo>
                <a:lnTo>
                  <a:pt x="55354" y="51241"/>
                </a:lnTo>
                <a:cubicBezTo>
                  <a:pt x="55005" y="51590"/>
                  <a:pt x="54682" y="51967"/>
                  <a:pt x="54333" y="52316"/>
                </a:cubicBezTo>
                <a:lnTo>
                  <a:pt x="53580" y="53042"/>
                </a:lnTo>
                <a:lnTo>
                  <a:pt x="53096" y="53526"/>
                </a:lnTo>
                <a:lnTo>
                  <a:pt x="53123" y="53338"/>
                </a:lnTo>
                <a:cubicBezTo>
                  <a:pt x="53526" y="52961"/>
                  <a:pt x="53929" y="52558"/>
                  <a:pt x="54333" y="52182"/>
                </a:cubicBezTo>
                <a:cubicBezTo>
                  <a:pt x="54682" y="51859"/>
                  <a:pt x="55005" y="51537"/>
                  <a:pt x="55354" y="51241"/>
                </a:cubicBezTo>
                <a:close/>
                <a:moveTo>
                  <a:pt x="52182" y="50999"/>
                </a:moveTo>
                <a:lnTo>
                  <a:pt x="52182" y="50999"/>
                </a:lnTo>
                <a:cubicBezTo>
                  <a:pt x="52128" y="51187"/>
                  <a:pt x="52101" y="51348"/>
                  <a:pt x="52048" y="51510"/>
                </a:cubicBezTo>
                <a:cubicBezTo>
                  <a:pt x="51996" y="51819"/>
                  <a:pt x="52240" y="52103"/>
                  <a:pt x="52568" y="52103"/>
                </a:cubicBezTo>
                <a:cubicBezTo>
                  <a:pt x="52583" y="52103"/>
                  <a:pt x="52597" y="52102"/>
                  <a:pt x="52612" y="52101"/>
                </a:cubicBezTo>
                <a:lnTo>
                  <a:pt x="52612" y="52101"/>
                </a:lnTo>
                <a:cubicBezTo>
                  <a:pt x="52074" y="52585"/>
                  <a:pt x="51537" y="53069"/>
                  <a:pt x="51026" y="53580"/>
                </a:cubicBezTo>
                <a:cubicBezTo>
                  <a:pt x="51187" y="53096"/>
                  <a:pt x="51349" y="52585"/>
                  <a:pt x="51537" y="52101"/>
                </a:cubicBezTo>
                <a:cubicBezTo>
                  <a:pt x="51565" y="52113"/>
                  <a:pt x="51595" y="52118"/>
                  <a:pt x="51625" y="52118"/>
                </a:cubicBezTo>
                <a:cubicBezTo>
                  <a:pt x="51735" y="52118"/>
                  <a:pt x="51844" y="52045"/>
                  <a:pt x="51886" y="51940"/>
                </a:cubicBezTo>
                <a:lnTo>
                  <a:pt x="52182" y="50999"/>
                </a:lnTo>
                <a:close/>
                <a:moveTo>
                  <a:pt x="59548" y="49547"/>
                </a:moveTo>
                <a:lnTo>
                  <a:pt x="59656" y="49816"/>
                </a:lnTo>
                <a:cubicBezTo>
                  <a:pt x="59683" y="51080"/>
                  <a:pt x="59790" y="52370"/>
                  <a:pt x="60005" y="53607"/>
                </a:cubicBezTo>
                <a:cubicBezTo>
                  <a:pt x="59898" y="53418"/>
                  <a:pt x="59817" y="53257"/>
                  <a:pt x="59763" y="53096"/>
                </a:cubicBezTo>
                <a:lnTo>
                  <a:pt x="59790" y="53096"/>
                </a:lnTo>
                <a:cubicBezTo>
                  <a:pt x="59683" y="52666"/>
                  <a:pt x="59575" y="52236"/>
                  <a:pt x="59441" y="51832"/>
                </a:cubicBezTo>
                <a:cubicBezTo>
                  <a:pt x="59414" y="51698"/>
                  <a:pt x="59387" y="51590"/>
                  <a:pt x="59360" y="51456"/>
                </a:cubicBezTo>
                <a:cubicBezTo>
                  <a:pt x="59279" y="51026"/>
                  <a:pt x="58984" y="50273"/>
                  <a:pt x="59010" y="49789"/>
                </a:cubicBezTo>
                <a:lnTo>
                  <a:pt x="59010" y="49789"/>
                </a:lnTo>
                <a:cubicBezTo>
                  <a:pt x="59061" y="49819"/>
                  <a:pt x="59115" y="49834"/>
                  <a:pt x="59169" y="49834"/>
                </a:cubicBezTo>
                <a:cubicBezTo>
                  <a:pt x="59258" y="49834"/>
                  <a:pt x="59347" y="49792"/>
                  <a:pt x="59414" y="49708"/>
                </a:cubicBezTo>
                <a:lnTo>
                  <a:pt x="59548" y="49547"/>
                </a:lnTo>
                <a:close/>
                <a:moveTo>
                  <a:pt x="56376" y="52585"/>
                </a:moveTo>
                <a:cubicBezTo>
                  <a:pt x="56457" y="52934"/>
                  <a:pt x="56537" y="53284"/>
                  <a:pt x="56645" y="53633"/>
                </a:cubicBezTo>
                <a:cubicBezTo>
                  <a:pt x="56537" y="53418"/>
                  <a:pt x="56430" y="53203"/>
                  <a:pt x="56295" y="52988"/>
                </a:cubicBezTo>
                <a:lnTo>
                  <a:pt x="56295" y="52988"/>
                </a:lnTo>
                <a:cubicBezTo>
                  <a:pt x="56302" y="52990"/>
                  <a:pt x="56309" y="52991"/>
                  <a:pt x="56316" y="52991"/>
                </a:cubicBezTo>
                <a:cubicBezTo>
                  <a:pt x="56409" y="52991"/>
                  <a:pt x="56449" y="52825"/>
                  <a:pt x="56349" y="52800"/>
                </a:cubicBezTo>
                <a:lnTo>
                  <a:pt x="56268" y="52773"/>
                </a:lnTo>
                <a:lnTo>
                  <a:pt x="56376" y="52585"/>
                </a:lnTo>
                <a:close/>
                <a:moveTo>
                  <a:pt x="40756" y="49708"/>
                </a:moveTo>
                <a:cubicBezTo>
                  <a:pt x="40756" y="49950"/>
                  <a:pt x="40729" y="50192"/>
                  <a:pt x="40729" y="50407"/>
                </a:cubicBezTo>
                <a:cubicBezTo>
                  <a:pt x="40541" y="51026"/>
                  <a:pt x="40353" y="51617"/>
                  <a:pt x="40219" y="52236"/>
                </a:cubicBezTo>
                <a:cubicBezTo>
                  <a:pt x="40057" y="52719"/>
                  <a:pt x="39896" y="53176"/>
                  <a:pt x="39762" y="53660"/>
                </a:cubicBezTo>
                <a:lnTo>
                  <a:pt x="39762" y="53633"/>
                </a:lnTo>
                <a:cubicBezTo>
                  <a:pt x="39950" y="52424"/>
                  <a:pt x="40165" y="51187"/>
                  <a:pt x="40380" y="49977"/>
                </a:cubicBezTo>
                <a:lnTo>
                  <a:pt x="40756" y="49708"/>
                </a:lnTo>
                <a:close/>
                <a:moveTo>
                  <a:pt x="58159" y="50634"/>
                </a:moveTo>
                <a:cubicBezTo>
                  <a:pt x="58242" y="50634"/>
                  <a:pt x="58384" y="50801"/>
                  <a:pt x="58607" y="51214"/>
                </a:cubicBezTo>
                <a:lnTo>
                  <a:pt x="58715" y="51456"/>
                </a:lnTo>
                <a:cubicBezTo>
                  <a:pt x="58822" y="52182"/>
                  <a:pt x="58930" y="52908"/>
                  <a:pt x="59037" y="53660"/>
                </a:cubicBezTo>
                <a:lnTo>
                  <a:pt x="59037" y="53687"/>
                </a:lnTo>
                <a:cubicBezTo>
                  <a:pt x="58795" y="53203"/>
                  <a:pt x="58527" y="52719"/>
                  <a:pt x="58231" y="52262"/>
                </a:cubicBezTo>
                <a:cubicBezTo>
                  <a:pt x="58082" y="51480"/>
                  <a:pt x="57972" y="50634"/>
                  <a:pt x="58159" y="50634"/>
                </a:cubicBezTo>
                <a:close/>
                <a:moveTo>
                  <a:pt x="37261" y="51483"/>
                </a:moveTo>
                <a:lnTo>
                  <a:pt x="37261" y="51698"/>
                </a:lnTo>
                <a:cubicBezTo>
                  <a:pt x="35971" y="52424"/>
                  <a:pt x="34680" y="53123"/>
                  <a:pt x="33336" y="53741"/>
                </a:cubicBezTo>
                <a:cubicBezTo>
                  <a:pt x="34250" y="53123"/>
                  <a:pt x="35164" y="52531"/>
                  <a:pt x="36105" y="51967"/>
                </a:cubicBezTo>
                <a:lnTo>
                  <a:pt x="36105" y="51940"/>
                </a:lnTo>
                <a:cubicBezTo>
                  <a:pt x="36482" y="51805"/>
                  <a:pt x="36885" y="51644"/>
                  <a:pt x="37261" y="51483"/>
                </a:cubicBezTo>
                <a:close/>
                <a:moveTo>
                  <a:pt x="85276" y="53338"/>
                </a:moveTo>
                <a:lnTo>
                  <a:pt x="85464" y="53633"/>
                </a:lnTo>
                <a:cubicBezTo>
                  <a:pt x="85464" y="53687"/>
                  <a:pt x="85464" y="53741"/>
                  <a:pt x="85464" y="53768"/>
                </a:cubicBezTo>
                <a:cubicBezTo>
                  <a:pt x="85384" y="53687"/>
                  <a:pt x="85330" y="53580"/>
                  <a:pt x="85249" y="53499"/>
                </a:cubicBezTo>
                <a:lnTo>
                  <a:pt x="85276" y="53338"/>
                </a:lnTo>
                <a:close/>
                <a:moveTo>
                  <a:pt x="61806" y="52451"/>
                </a:moveTo>
                <a:lnTo>
                  <a:pt x="61806" y="52451"/>
                </a:lnTo>
                <a:cubicBezTo>
                  <a:pt x="61941" y="52719"/>
                  <a:pt x="62048" y="52961"/>
                  <a:pt x="62156" y="53203"/>
                </a:cubicBezTo>
                <a:cubicBezTo>
                  <a:pt x="62183" y="53392"/>
                  <a:pt x="62210" y="53580"/>
                  <a:pt x="62263" y="53795"/>
                </a:cubicBezTo>
                <a:cubicBezTo>
                  <a:pt x="62210" y="53687"/>
                  <a:pt x="62156" y="53580"/>
                  <a:pt x="62102" y="53472"/>
                </a:cubicBezTo>
                <a:cubicBezTo>
                  <a:pt x="62022" y="53284"/>
                  <a:pt x="61941" y="53069"/>
                  <a:pt x="61887" y="52881"/>
                </a:cubicBezTo>
                <a:lnTo>
                  <a:pt x="61806" y="52451"/>
                </a:lnTo>
                <a:close/>
                <a:moveTo>
                  <a:pt x="74953" y="53633"/>
                </a:moveTo>
                <a:lnTo>
                  <a:pt x="74953" y="53795"/>
                </a:lnTo>
                <a:lnTo>
                  <a:pt x="74872" y="53660"/>
                </a:lnTo>
                <a:cubicBezTo>
                  <a:pt x="74899" y="53660"/>
                  <a:pt x="74926" y="53633"/>
                  <a:pt x="74953" y="53633"/>
                </a:cubicBezTo>
                <a:close/>
                <a:moveTo>
                  <a:pt x="71700" y="48633"/>
                </a:moveTo>
                <a:lnTo>
                  <a:pt x="71700" y="48660"/>
                </a:lnTo>
                <a:cubicBezTo>
                  <a:pt x="72264" y="49574"/>
                  <a:pt x="72802" y="50515"/>
                  <a:pt x="73340" y="51456"/>
                </a:cubicBezTo>
                <a:cubicBezTo>
                  <a:pt x="73582" y="52236"/>
                  <a:pt x="73824" y="53015"/>
                  <a:pt x="74012" y="53822"/>
                </a:cubicBezTo>
                <a:cubicBezTo>
                  <a:pt x="73232" y="52477"/>
                  <a:pt x="72399" y="51214"/>
                  <a:pt x="71538" y="49923"/>
                </a:cubicBezTo>
                <a:lnTo>
                  <a:pt x="71538" y="49843"/>
                </a:lnTo>
                <a:lnTo>
                  <a:pt x="71538" y="49144"/>
                </a:lnTo>
                <a:cubicBezTo>
                  <a:pt x="71619" y="48929"/>
                  <a:pt x="71673" y="48767"/>
                  <a:pt x="71700" y="48633"/>
                </a:cubicBezTo>
                <a:close/>
                <a:moveTo>
                  <a:pt x="42344" y="51035"/>
                </a:moveTo>
                <a:lnTo>
                  <a:pt x="42344" y="51035"/>
                </a:lnTo>
                <a:cubicBezTo>
                  <a:pt x="42039" y="52024"/>
                  <a:pt x="41733" y="52990"/>
                  <a:pt x="41428" y="53956"/>
                </a:cubicBezTo>
                <a:cubicBezTo>
                  <a:pt x="41685" y="52982"/>
                  <a:pt x="41990" y="52008"/>
                  <a:pt x="42344" y="51035"/>
                </a:cubicBezTo>
                <a:close/>
                <a:moveTo>
                  <a:pt x="43633" y="50596"/>
                </a:moveTo>
                <a:cubicBezTo>
                  <a:pt x="43660" y="51725"/>
                  <a:pt x="43660" y="52854"/>
                  <a:pt x="43633" y="53956"/>
                </a:cubicBezTo>
                <a:cubicBezTo>
                  <a:pt x="43552" y="53472"/>
                  <a:pt x="43472" y="52961"/>
                  <a:pt x="43418" y="52477"/>
                </a:cubicBezTo>
                <a:cubicBezTo>
                  <a:pt x="43445" y="51994"/>
                  <a:pt x="43472" y="51537"/>
                  <a:pt x="43472" y="51053"/>
                </a:cubicBezTo>
                <a:cubicBezTo>
                  <a:pt x="43525" y="50918"/>
                  <a:pt x="43579" y="50757"/>
                  <a:pt x="43633" y="50596"/>
                </a:cubicBezTo>
                <a:close/>
                <a:moveTo>
                  <a:pt x="61000" y="51913"/>
                </a:moveTo>
                <a:cubicBezTo>
                  <a:pt x="61107" y="52585"/>
                  <a:pt x="61242" y="53257"/>
                  <a:pt x="61376" y="53956"/>
                </a:cubicBezTo>
                <a:cubicBezTo>
                  <a:pt x="61296" y="53741"/>
                  <a:pt x="61215" y="53526"/>
                  <a:pt x="61107" y="53284"/>
                </a:cubicBezTo>
                <a:cubicBezTo>
                  <a:pt x="61030" y="52817"/>
                  <a:pt x="60952" y="52401"/>
                  <a:pt x="60874" y="51986"/>
                </a:cubicBezTo>
                <a:lnTo>
                  <a:pt x="60874" y="51986"/>
                </a:lnTo>
                <a:cubicBezTo>
                  <a:pt x="60903" y="51961"/>
                  <a:pt x="60951" y="51937"/>
                  <a:pt x="61000" y="51913"/>
                </a:cubicBezTo>
                <a:close/>
                <a:moveTo>
                  <a:pt x="75625" y="53123"/>
                </a:moveTo>
                <a:lnTo>
                  <a:pt x="75652" y="53284"/>
                </a:lnTo>
                <a:lnTo>
                  <a:pt x="75679" y="53365"/>
                </a:lnTo>
                <a:cubicBezTo>
                  <a:pt x="75625" y="53472"/>
                  <a:pt x="75598" y="53607"/>
                  <a:pt x="75544" y="53714"/>
                </a:cubicBezTo>
                <a:cubicBezTo>
                  <a:pt x="75527" y="53766"/>
                  <a:pt x="75577" y="53796"/>
                  <a:pt x="75621" y="53796"/>
                </a:cubicBezTo>
                <a:cubicBezTo>
                  <a:pt x="75646" y="53796"/>
                  <a:pt x="75669" y="53787"/>
                  <a:pt x="75679" y="53768"/>
                </a:cubicBezTo>
                <a:lnTo>
                  <a:pt x="75732" y="53580"/>
                </a:lnTo>
                <a:lnTo>
                  <a:pt x="75732" y="53607"/>
                </a:lnTo>
                <a:cubicBezTo>
                  <a:pt x="75705" y="53741"/>
                  <a:pt x="75652" y="53849"/>
                  <a:pt x="75625" y="53983"/>
                </a:cubicBezTo>
                <a:cubicBezTo>
                  <a:pt x="75571" y="53875"/>
                  <a:pt x="75544" y="53795"/>
                  <a:pt x="75490" y="53687"/>
                </a:cubicBezTo>
                <a:cubicBezTo>
                  <a:pt x="75517" y="53499"/>
                  <a:pt x="75544" y="53311"/>
                  <a:pt x="75625" y="53123"/>
                </a:cubicBezTo>
                <a:close/>
                <a:moveTo>
                  <a:pt x="81593" y="53203"/>
                </a:moveTo>
                <a:lnTo>
                  <a:pt x="81727" y="53338"/>
                </a:lnTo>
                <a:cubicBezTo>
                  <a:pt x="81754" y="53392"/>
                  <a:pt x="81808" y="53445"/>
                  <a:pt x="81862" y="53472"/>
                </a:cubicBezTo>
                <a:cubicBezTo>
                  <a:pt x="81808" y="53526"/>
                  <a:pt x="81781" y="53580"/>
                  <a:pt x="81808" y="53633"/>
                </a:cubicBezTo>
                <a:cubicBezTo>
                  <a:pt x="81889" y="53768"/>
                  <a:pt x="81969" y="53875"/>
                  <a:pt x="82050" y="54010"/>
                </a:cubicBezTo>
                <a:lnTo>
                  <a:pt x="81808" y="53795"/>
                </a:lnTo>
                <a:cubicBezTo>
                  <a:pt x="81754" y="53687"/>
                  <a:pt x="81701" y="53607"/>
                  <a:pt x="81620" y="53553"/>
                </a:cubicBezTo>
                <a:cubicBezTo>
                  <a:pt x="81620" y="53445"/>
                  <a:pt x="81620" y="53311"/>
                  <a:pt x="81593" y="53203"/>
                </a:cubicBezTo>
                <a:close/>
                <a:moveTo>
                  <a:pt x="88422" y="51321"/>
                </a:moveTo>
                <a:lnTo>
                  <a:pt x="88529" y="51456"/>
                </a:lnTo>
                <a:cubicBezTo>
                  <a:pt x="88771" y="51778"/>
                  <a:pt x="88986" y="52101"/>
                  <a:pt x="89201" y="52424"/>
                </a:cubicBezTo>
                <a:cubicBezTo>
                  <a:pt x="89147" y="52424"/>
                  <a:pt x="89094" y="52504"/>
                  <a:pt x="89094" y="52585"/>
                </a:cubicBezTo>
                <a:cubicBezTo>
                  <a:pt x="89121" y="53069"/>
                  <a:pt x="89147" y="53553"/>
                  <a:pt x="89174" y="54037"/>
                </a:cubicBezTo>
                <a:cubicBezTo>
                  <a:pt x="89067" y="53365"/>
                  <a:pt x="88959" y="52693"/>
                  <a:pt x="88852" y="52020"/>
                </a:cubicBezTo>
                <a:cubicBezTo>
                  <a:pt x="88840" y="51919"/>
                  <a:pt x="88773" y="51874"/>
                  <a:pt x="88700" y="51874"/>
                </a:cubicBezTo>
                <a:cubicBezTo>
                  <a:pt x="88598" y="51874"/>
                  <a:pt x="88487" y="51960"/>
                  <a:pt x="88502" y="52101"/>
                </a:cubicBezTo>
                <a:lnTo>
                  <a:pt x="88502" y="52209"/>
                </a:lnTo>
                <a:lnTo>
                  <a:pt x="88422" y="52209"/>
                </a:lnTo>
                <a:lnTo>
                  <a:pt x="88422" y="51321"/>
                </a:lnTo>
                <a:close/>
                <a:moveTo>
                  <a:pt x="104901" y="52719"/>
                </a:moveTo>
                <a:cubicBezTo>
                  <a:pt x="105009" y="53015"/>
                  <a:pt x="105170" y="53445"/>
                  <a:pt x="105197" y="53553"/>
                </a:cubicBezTo>
                <a:cubicBezTo>
                  <a:pt x="105224" y="53633"/>
                  <a:pt x="105278" y="53768"/>
                  <a:pt x="105332" y="53875"/>
                </a:cubicBezTo>
                <a:lnTo>
                  <a:pt x="105332" y="54037"/>
                </a:lnTo>
                <a:lnTo>
                  <a:pt x="105063" y="53660"/>
                </a:lnTo>
                <a:lnTo>
                  <a:pt x="104901" y="53445"/>
                </a:lnTo>
                <a:cubicBezTo>
                  <a:pt x="104901" y="53188"/>
                  <a:pt x="104901" y="52930"/>
                  <a:pt x="104901" y="52719"/>
                </a:cubicBezTo>
                <a:close/>
                <a:moveTo>
                  <a:pt x="89578" y="51483"/>
                </a:moveTo>
                <a:lnTo>
                  <a:pt x="89578" y="51483"/>
                </a:lnTo>
                <a:cubicBezTo>
                  <a:pt x="89954" y="51913"/>
                  <a:pt x="90330" y="52343"/>
                  <a:pt x="90734" y="52746"/>
                </a:cubicBezTo>
                <a:cubicBezTo>
                  <a:pt x="91029" y="53176"/>
                  <a:pt x="91325" y="53633"/>
                  <a:pt x="91648" y="54064"/>
                </a:cubicBezTo>
                <a:cubicBezTo>
                  <a:pt x="91621" y="54037"/>
                  <a:pt x="91594" y="54010"/>
                  <a:pt x="91567" y="54010"/>
                </a:cubicBezTo>
                <a:lnTo>
                  <a:pt x="90949" y="53150"/>
                </a:lnTo>
                <a:cubicBezTo>
                  <a:pt x="90913" y="53102"/>
                  <a:pt x="90868" y="53081"/>
                  <a:pt x="90823" y="53081"/>
                </a:cubicBezTo>
                <a:cubicBezTo>
                  <a:pt x="90766" y="53081"/>
                  <a:pt x="90710" y="53116"/>
                  <a:pt x="90680" y="53176"/>
                </a:cubicBezTo>
                <a:cubicBezTo>
                  <a:pt x="90330" y="52585"/>
                  <a:pt x="89954" y="52047"/>
                  <a:pt x="89578" y="51483"/>
                </a:cubicBezTo>
                <a:close/>
                <a:moveTo>
                  <a:pt x="90142" y="50381"/>
                </a:moveTo>
                <a:cubicBezTo>
                  <a:pt x="90707" y="50918"/>
                  <a:pt x="91271" y="51483"/>
                  <a:pt x="91809" y="52047"/>
                </a:cubicBezTo>
                <a:cubicBezTo>
                  <a:pt x="92185" y="52477"/>
                  <a:pt x="92589" y="52908"/>
                  <a:pt x="92965" y="53338"/>
                </a:cubicBezTo>
                <a:cubicBezTo>
                  <a:pt x="93216" y="53643"/>
                  <a:pt x="93660" y="54116"/>
                  <a:pt x="93654" y="54116"/>
                </a:cubicBezTo>
                <a:cubicBezTo>
                  <a:pt x="93651" y="54116"/>
                  <a:pt x="93537" y="54000"/>
                  <a:pt x="93234" y="53687"/>
                </a:cubicBezTo>
                <a:lnTo>
                  <a:pt x="93073" y="53526"/>
                </a:lnTo>
                <a:cubicBezTo>
                  <a:pt x="92158" y="52558"/>
                  <a:pt x="91218" y="51644"/>
                  <a:pt x="90250" y="50757"/>
                </a:cubicBezTo>
                <a:cubicBezTo>
                  <a:pt x="90223" y="50622"/>
                  <a:pt x="90169" y="50515"/>
                  <a:pt x="90142" y="50381"/>
                </a:cubicBezTo>
                <a:close/>
                <a:moveTo>
                  <a:pt x="57669" y="51626"/>
                </a:moveTo>
                <a:cubicBezTo>
                  <a:pt x="57726" y="51626"/>
                  <a:pt x="57835" y="51763"/>
                  <a:pt x="57962" y="51967"/>
                </a:cubicBezTo>
                <a:lnTo>
                  <a:pt x="57989" y="51967"/>
                </a:lnTo>
                <a:cubicBezTo>
                  <a:pt x="58056" y="52435"/>
                  <a:pt x="58141" y="52921"/>
                  <a:pt x="58230" y="53395"/>
                </a:cubicBezTo>
                <a:lnTo>
                  <a:pt x="58230" y="53395"/>
                </a:lnTo>
                <a:cubicBezTo>
                  <a:pt x="58151" y="52955"/>
                  <a:pt x="58076" y="52515"/>
                  <a:pt x="58016" y="52074"/>
                </a:cubicBezTo>
                <a:cubicBezTo>
                  <a:pt x="58043" y="52074"/>
                  <a:pt x="58070" y="52128"/>
                  <a:pt x="58096" y="52182"/>
                </a:cubicBezTo>
                <a:lnTo>
                  <a:pt x="58096" y="52236"/>
                </a:lnTo>
                <a:cubicBezTo>
                  <a:pt x="58204" y="52881"/>
                  <a:pt x="58338" y="53526"/>
                  <a:pt x="58527" y="54171"/>
                </a:cubicBezTo>
                <a:lnTo>
                  <a:pt x="58312" y="53849"/>
                </a:lnTo>
                <a:cubicBezTo>
                  <a:pt x="58301" y="53793"/>
                  <a:pt x="58291" y="53738"/>
                  <a:pt x="58281" y="53683"/>
                </a:cubicBezTo>
                <a:lnTo>
                  <a:pt x="58281" y="53683"/>
                </a:lnTo>
                <a:cubicBezTo>
                  <a:pt x="58282" y="53684"/>
                  <a:pt x="58284" y="53686"/>
                  <a:pt x="58285" y="53687"/>
                </a:cubicBezTo>
                <a:cubicBezTo>
                  <a:pt x="58266" y="53591"/>
                  <a:pt x="58248" y="53493"/>
                  <a:pt x="58230" y="53395"/>
                </a:cubicBezTo>
                <a:lnTo>
                  <a:pt x="58230" y="53395"/>
                </a:lnTo>
                <a:cubicBezTo>
                  <a:pt x="58247" y="53491"/>
                  <a:pt x="58264" y="53587"/>
                  <a:pt x="58281" y="53683"/>
                </a:cubicBezTo>
                <a:lnTo>
                  <a:pt x="58281" y="53683"/>
                </a:lnTo>
                <a:cubicBezTo>
                  <a:pt x="58148" y="53496"/>
                  <a:pt x="58042" y="53309"/>
                  <a:pt x="57908" y="53123"/>
                </a:cubicBezTo>
                <a:cubicBezTo>
                  <a:pt x="57828" y="52827"/>
                  <a:pt x="57774" y="52531"/>
                  <a:pt x="57720" y="52236"/>
                </a:cubicBezTo>
                <a:cubicBezTo>
                  <a:pt x="57607" y="51796"/>
                  <a:pt x="57605" y="51626"/>
                  <a:pt x="57669" y="51626"/>
                </a:cubicBezTo>
                <a:close/>
                <a:moveTo>
                  <a:pt x="58822" y="51671"/>
                </a:moveTo>
                <a:lnTo>
                  <a:pt x="58903" y="51805"/>
                </a:lnTo>
                <a:cubicBezTo>
                  <a:pt x="58984" y="52128"/>
                  <a:pt x="59037" y="52451"/>
                  <a:pt x="59118" y="52800"/>
                </a:cubicBezTo>
                <a:lnTo>
                  <a:pt x="59091" y="52800"/>
                </a:lnTo>
                <a:lnTo>
                  <a:pt x="59118" y="52961"/>
                </a:lnTo>
                <a:cubicBezTo>
                  <a:pt x="59172" y="53365"/>
                  <a:pt x="59226" y="53768"/>
                  <a:pt x="59279" y="54171"/>
                </a:cubicBezTo>
                <a:cubicBezTo>
                  <a:pt x="59252" y="54091"/>
                  <a:pt x="59199" y="54010"/>
                  <a:pt x="59172" y="53929"/>
                </a:cubicBezTo>
                <a:cubicBezTo>
                  <a:pt x="59037" y="53176"/>
                  <a:pt x="58930" y="52424"/>
                  <a:pt x="58822" y="51671"/>
                </a:cubicBezTo>
                <a:close/>
                <a:moveTo>
                  <a:pt x="85948" y="52908"/>
                </a:moveTo>
                <a:cubicBezTo>
                  <a:pt x="86136" y="53203"/>
                  <a:pt x="86298" y="53499"/>
                  <a:pt x="86432" y="53795"/>
                </a:cubicBezTo>
                <a:lnTo>
                  <a:pt x="86432" y="53822"/>
                </a:lnTo>
                <a:lnTo>
                  <a:pt x="86405" y="54171"/>
                </a:lnTo>
                <a:cubicBezTo>
                  <a:pt x="86352" y="54091"/>
                  <a:pt x="86271" y="54010"/>
                  <a:pt x="86217" y="53875"/>
                </a:cubicBezTo>
                <a:cubicBezTo>
                  <a:pt x="86056" y="53741"/>
                  <a:pt x="85921" y="53607"/>
                  <a:pt x="85787" y="53472"/>
                </a:cubicBezTo>
                <a:cubicBezTo>
                  <a:pt x="85841" y="53338"/>
                  <a:pt x="85868" y="53203"/>
                  <a:pt x="85921" y="53069"/>
                </a:cubicBezTo>
                <a:lnTo>
                  <a:pt x="85948" y="52908"/>
                </a:lnTo>
                <a:close/>
                <a:moveTo>
                  <a:pt x="44574" y="47853"/>
                </a:moveTo>
                <a:cubicBezTo>
                  <a:pt x="44601" y="49977"/>
                  <a:pt x="44654" y="52101"/>
                  <a:pt x="44708" y="54225"/>
                </a:cubicBezTo>
                <a:cubicBezTo>
                  <a:pt x="44386" y="52934"/>
                  <a:pt x="44144" y="51617"/>
                  <a:pt x="43982" y="50300"/>
                </a:cubicBezTo>
                <a:lnTo>
                  <a:pt x="43955" y="49520"/>
                </a:lnTo>
                <a:cubicBezTo>
                  <a:pt x="44144" y="48983"/>
                  <a:pt x="44305" y="48445"/>
                  <a:pt x="44439" y="47907"/>
                </a:cubicBezTo>
                <a:lnTo>
                  <a:pt x="44574" y="47853"/>
                </a:lnTo>
                <a:close/>
                <a:moveTo>
                  <a:pt x="50408" y="54064"/>
                </a:moveTo>
                <a:cubicBezTo>
                  <a:pt x="50434" y="54091"/>
                  <a:pt x="50461" y="54091"/>
                  <a:pt x="50488" y="54117"/>
                </a:cubicBezTo>
                <a:lnTo>
                  <a:pt x="50354" y="54252"/>
                </a:lnTo>
                <a:cubicBezTo>
                  <a:pt x="50381" y="54198"/>
                  <a:pt x="50381" y="54117"/>
                  <a:pt x="50408" y="54064"/>
                </a:cubicBezTo>
                <a:close/>
                <a:moveTo>
                  <a:pt x="80114" y="48983"/>
                </a:moveTo>
                <a:cubicBezTo>
                  <a:pt x="80168" y="49359"/>
                  <a:pt x="80222" y="49735"/>
                  <a:pt x="80303" y="50112"/>
                </a:cubicBezTo>
                <a:cubicBezTo>
                  <a:pt x="80276" y="50085"/>
                  <a:pt x="80276" y="50085"/>
                  <a:pt x="80276" y="50058"/>
                </a:cubicBezTo>
                <a:cubicBezTo>
                  <a:pt x="80276" y="49977"/>
                  <a:pt x="80195" y="49897"/>
                  <a:pt x="80114" y="49897"/>
                </a:cubicBezTo>
                <a:lnTo>
                  <a:pt x="80195" y="49708"/>
                </a:lnTo>
                <a:cubicBezTo>
                  <a:pt x="80251" y="49559"/>
                  <a:pt x="80126" y="49449"/>
                  <a:pt x="80008" y="49449"/>
                </a:cubicBezTo>
                <a:cubicBezTo>
                  <a:pt x="79956" y="49449"/>
                  <a:pt x="79905" y="49471"/>
                  <a:pt x="79872" y="49520"/>
                </a:cubicBezTo>
                <a:lnTo>
                  <a:pt x="79872" y="49547"/>
                </a:lnTo>
                <a:cubicBezTo>
                  <a:pt x="78824" y="50918"/>
                  <a:pt x="78286" y="52612"/>
                  <a:pt x="77722" y="54252"/>
                </a:cubicBezTo>
                <a:cubicBezTo>
                  <a:pt x="77722" y="53983"/>
                  <a:pt x="77695" y="53741"/>
                  <a:pt x="77668" y="53499"/>
                </a:cubicBezTo>
                <a:cubicBezTo>
                  <a:pt x="78259" y="51886"/>
                  <a:pt x="79093" y="50381"/>
                  <a:pt x="80114" y="48983"/>
                </a:cubicBezTo>
                <a:close/>
                <a:moveTo>
                  <a:pt x="64522" y="51994"/>
                </a:moveTo>
                <a:cubicBezTo>
                  <a:pt x="64522" y="52289"/>
                  <a:pt x="64522" y="52585"/>
                  <a:pt x="64549" y="52881"/>
                </a:cubicBezTo>
                <a:cubicBezTo>
                  <a:pt x="64387" y="53392"/>
                  <a:pt x="64199" y="53902"/>
                  <a:pt x="64065" y="54440"/>
                </a:cubicBezTo>
                <a:cubicBezTo>
                  <a:pt x="64065" y="54252"/>
                  <a:pt x="64038" y="54064"/>
                  <a:pt x="64011" y="53875"/>
                </a:cubicBezTo>
                <a:cubicBezTo>
                  <a:pt x="64065" y="53822"/>
                  <a:pt x="64092" y="53741"/>
                  <a:pt x="64092" y="53660"/>
                </a:cubicBezTo>
                <a:lnTo>
                  <a:pt x="64092" y="52370"/>
                </a:lnTo>
                <a:cubicBezTo>
                  <a:pt x="64172" y="52370"/>
                  <a:pt x="64253" y="52316"/>
                  <a:pt x="64307" y="52262"/>
                </a:cubicBezTo>
                <a:lnTo>
                  <a:pt x="64522" y="51994"/>
                </a:lnTo>
                <a:close/>
                <a:moveTo>
                  <a:pt x="81701" y="49651"/>
                </a:moveTo>
                <a:cubicBezTo>
                  <a:pt x="81747" y="49651"/>
                  <a:pt x="82397" y="50474"/>
                  <a:pt x="82588" y="50703"/>
                </a:cubicBezTo>
                <a:cubicBezTo>
                  <a:pt x="83125" y="51348"/>
                  <a:pt x="83636" y="51994"/>
                  <a:pt x="84147" y="52693"/>
                </a:cubicBezTo>
                <a:cubicBezTo>
                  <a:pt x="84201" y="52746"/>
                  <a:pt x="84523" y="53284"/>
                  <a:pt x="84927" y="53956"/>
                </a:cubicBezTo>
                <a:lnTo>
                  <a:pt x="84927" y="53983"/>
                </a:lnTo>
                <a:cubicBezTo>
                  <a:pt x="84900" y="54171"/>
                  <a:pt x="84846" y="54359"/>
                  <a:pt x="84819" y="54521"/>
                </a:cubicBezTo>
                <a:cubicBezTo>
                  <a:pt x="83798" y="53123"/>
                  <a:pt x="82991" y="51590"/>
                  <a:pt x="82023" y="50165"/>
                </a:cubicBezTo>
                <a:cubicBezTo>
                  <a:pt x="81765" y="49790"/>
                  <a:pt x="81682" y="49651"/>
                  <a:pt x="81701" y="49651"/>
                </a:cubicBezTo>
                <a:close/>
                <a:moveTo>
                  <a:pt x="53146" y="54221"/>
                </a:moveTo>
                <a:lnTo>
                  <a:pt x="52854" y="54548"/>
                </a:lnTo>
                <a:lnTo>
                  <a:pt x="52854" y="54548"/>
                </a:lnTo>
                <a:lnTo>
                  <a:pt x="52881" y="54467"/>
                </a:lnTo>
                <a:cubicBezTo>
                  <a:pt x="52977" y="54387"/>
                  <a:pt x="53063" y="54307"/>
                  <a:pt x="53146" y="54221"/>
                </a:cubicBezTo>
                <a:close/>
                <a:moveTo>
                  <a:pt x="50031" y="46052"/>
                </a:moveTo>
                <a:lnTo>
                  <a:pt x="50031" y="46052"/>
                </a:lnTo>
                <a:cubicBezTo>
                  <a:pt x="49951" y="46966"/>
                  <a:pt x="49816" y="47880"/>
                  <a:pt x="49682" y="48794"/>
                </a:cubicBezTo>
                <a:cubicBezTo>
                  <a:pt x="49520" y="49843"/>
                  <a:pt x="49332" y="50864"/>
                  <a:pt x="49117" y="51913"/>
                </a:cubicBezTo>
                <a:lnTo>
                  <a:pt x="48284" y="54574"/>
                </a:lnTo>
                <a:cubicBezTo>
                  <a:pt x="48633" y="52343"/>
                  <a:pt x="49090" y="50112"/>
                  <a:pt x="49628" y="47934"/>
                </a:cubicBezTo>
                <a:cubicBezTo>
                  <a:pt x="49762" y="47343"/>
                  <a:pt x="49924" y="46617"/>
                  <a:pt x="50031" y="46052"/>
                </a:cubicBezTo>
                <a:close/>
                <a:moveTo>
                  <a:pt x="80948" y="47423"/>
                </a:moveTo>
                <a:lnTo>
                  <a:pt x="80948" y="47423"/>
                </a:lnTo>
                <a:cubicBezTo>
                  <a:pt x="81539" y="48499"/>
                  <a:pt x="82158" y="49547"/>
                  <a:pt x="82803" y="50569"/>
                </a:cubicBezTo>
                <a:cubicBezTo>
                  <a:pt x="82373" y="50058"/>
                  <a:pt x="81916" y="49574"/>
                  <a:pt x="81459" y="49090"/>
                </a:cubicBezTo>
                <a:cubicBezTo>
                  <a:pt x="81428" y="49059"/>
                  <a:pt x="81388" y="49046"/>
                  <a:pt x="81350" y="49046"/>
                </a:cubicBezTo>
                <a:cubicBezTo>
                  <a:pt x="81252" y="49046"/>
                  <a:pt x="81159" y="49129"/>
                  <a:pt x="81217" y="49225"/>
                </a:cubicBezTo>
                <a:cubicBezTo>
                  <a:pt x="82184" y="51106"/>
                  <a:pt x="83287" y="52908"/>
                  <a:pt x="84550" y="54601"/>
                </a:cubicBezTo>
                <a:lnTo>
                  <a:pt x="84093" y="54144"/>
                </a:lnTo>
                <a:cubicBezTo>
                  <a:pt x="83690" y="53633"/>
                  <a:pt x="83394" y="53257"/>
                  <a:pt x="83287" y="53123"/>
                </a:cubicBezTo>
                <a:cubicBezTo>
                  <a:pt x="82857" y="52612"/>
                  <a:pt x="82184" y="51321"/>
                  <a:pt x="81378" y="51160"/>
                </a:cubicBezTo>
                <a:cubicBezTo>
                  <a:pt x="81297" y="50327"/>
                  <a:pt x="81190" y="49466"/>
                  <a:pt x="81082" y="48606"/>
                </a:cubicBezTo>
                <a:cubicBezTo>
                  <a:pt x="81055" y="48230"/>
                  <a:pt x="81002" y="47827"/>
                  <a:pt x="80948" y="47423"/>
                </a:cubicBezTo>
                <a:close/>
                <a:moveTo>
                  <a:pt x="103880" y="53096"/>
                </a:moveTo>
                <a:lnTo>
                  <a:pt x="104606" y="54306"/>
                </a:lnTo>
                <a:lnTo>
                  <a:pt x="104606" y="54601"/>
                </a:lnTo>
                <a:cubicBezTo>
                  <a:pt x="104498" y="54386"/>
                  <a:pt x="104364" y="54171"/>
                  <a:pt x="104256" y="53956"/>
                </a:cubicBezTo>
                <a:cubicBezTo>
                  <a:pt x="104122" y="53660"/>
                  <a:pt x="103987" y="53392"/>
                  <a:pt x="103880" y="53096"/>
                </a:cubicBezTo>
                <a:close/>
                <a:moveTo>
                  <a:pt x="75517" y="54359"/>
                </a:moveTo>
                <a:lnTo>
                  <a:pt x="75571" y="54440"/>
                </a:lnTo>
                <a:lnTo>
                  <a:pt x="75571" y="54628"/>
                </a:lnTo>
                <a:cubicBezTo>
                  <a:pt x="75490" y="54574"/>
                  <a:pt x="75437" y="54521"/>
                  <a:pt x="75383" y="54440"/>
                </a:cubicBezTo>
                <a:cubicBezTo>
                  <a:pt x="75437" y="54440"/>
                  <a:pt x="75490" y="54386"/>
                  <a:pt x="75517" y="54359"/>
                </a:cubicBezTo>
                <a:close/>
                <a:moveTo>
                  <a:pt x="76189" y="53768"/>
                </a:moveTo>
                <a:cubicBezTo>
                  <a:pt x="76216" y="53822"/>
                  <a:pt x="76243" y="53902"/>
                  <a:pt x="76297" y="53956"/>
                </a:cubicBezTo>
                <a:cubicBezTo>
                  <a:pt x="76189" y="54171"/>
                  <a:pt x="76109" y="54413"/>
                  <a:pt x="76001" y="54628"/>
                </a:cubicBezTo>
                <a:cubicBezTo>
                  <a:pt x="76055" y="54386"/>
                  <a:pt x="76136" y="54064"/>
                  <a:pt x="76189" y="53768"/>
                </a:cubicBezTo>
                <a:close/>
                <a:moveTo>
                  <a:pt x="86067" y="54196"/>
                </a:moveTo>
                <a:lnTo>
                  <a:pt x="86352" y="54548"/>
                </a:lnTo>
                <a:lnTo>
                  <a:pt x="86352" y="54655"/>
                </a:lnTo>
                <a:cubicBezTo>
                  <a:pt x="86248" y="54500"/>
                  <a:pt x="86155" y="54344"/>
                  <a:pt x="86067" y="54196"/>
                </a:cubicBezTo>
                <a:close/>
                <a:moveTo>
                  <a:pt x="87508" y="50031"/>
                </a:moveTo>
                <a:cubicBezTo>
                  <a:pt x="87481" y="50300"/>
                  <a:pt x="87454" y="50542"/>
                  <a:pt x="87427" y="50784"/>
                </a:cubicBezTo>
                <a:cubicBezTo>
                  <a:pt x="87373" y="51160"/>
                  <a:pt x="87346" y="51537"/>
                  <a:pt x="87346" y="51886"/>
                </a:cubicBezTo>
                <a:cubicBezTo>
                  <a:pt x="87239" y="52827"/>
                  <a:pt x="87185" y="53741"/>
                  <a:pt x="87131" y="54655"/>
                </a:cubicBezTo>
                <a:lnTo>
                  <a:pt x="87131" y="54628"/>
                </a:lnTo>
                <a:cubicBezTo>
                  <a:pt x="87077" y="54440"/>
                  <a:pt x="86997" y="54252"/>
                  <a:pt x="86916" y="54064"/>
                </a:cubicBezTo>
                <a:cubicBezTo>
                  <a:pt x="86889" y="53929"/>
                  <a:pt x="86862" y="53795"/>
                  <a:pt x="86809" y="53660"/>
                </a:cubicBezTo>
                <a:cubicBezTo>
                  <a:pt x="87077" y="52451"/>
                  <a:pt x="87292" y="51241"/>
                  <a:pt x="87508" y="50031"/>
                </a:cubicBezTo>
                <a:close/>
                <a:moveTo>
                  <a:pt x="52558" y="52316"/>
                </a:moveTo>
                <a:lnTo>
                  <a:pt x="52558" y="52316"/>
                </a:lnTo>
                <a:cubicBezTo>
                  <a:pt x="52451" y="52451"/>
                  <a:pt x="52343" y="52585"/>
                  <a:pt x="52263" y="52693"/>
                </a:cubicBezTo>
                <a:cubicBezTo>
                  <a:pt x="51565" y="53339"/>
                  <a:pt x="50916" y="53985"/>
                  <a:pt x="50246" y="54656"/>
                </a:cubicBezTo>
                <a:lnTo>
                  <a:pt x="50246" y="54656"/>
                </a:lnTo>
                <a:cubicBezTo>
                  <a:pt x="50246" y="54655"/>
                  <a:pt x="50246" y="54655"/>
                  <a:pt x="50246" y="54655"/>
                </a:cubicBezTo>
                <a:lnTo>
                  <a:pt x="50246" y="54628"/>
                </a:lnTo>
                <a:lnTo>
                  <a:pt x="50676" y="54144"/>
                </a:lnTo>
                <a:cubicBezTo>
                  <a:pt x="50757" y="54144"/>
                  <a:pt x="50838" y="54064"/>
                  <a:pt x="50865" y="53983"/>
                </a:cubicBezTo>
                <a:cubicBezTo>
                  <a:pt x="50865" y="53956"/>
                  <a:pt x="50865" y="53956"/>
                  <a:pt x="50865" y="53929"/>
                </a:cubicBezTo>
                <a:cubicBezTo>
                  <a:pt x="51402" y="53365"/>
                  <a:pt x="51967" y="52827"/>
                  <a:pt x="52558" y="52316"/>
                </a:cubicBezTo>
                <a:close/>
                <a:moveTo>
                  <a:pt x="91728" y="54144"/>
                </a:moveTo>
                <a:lnTo>
                  <a:pt x="92078" y="54682"/>
                </a:lnTo>
                <a:lnTo>
                  <a:pt x="92051" y="54682"/>
                </a:lnTo>
                <a:lnTo>
                  <a:pt x="91728" y="54144"/>
                </a:lnTo>
                <a:close/>
                <a:moveTo>
                  <a:pt x="67909" y="48579"/>
                </a:moveTo>
                <a:cubicBezTo>
                  <a:pt x="67828" y="48767"/>
                  <a:pt x="67721" y="48929"/>
                  <a:pt x="67640" y="49117"/>
                </a:cubicBezTo>
                <a:cubicBezTo>
                  <a:pt x="67371" y="49628"/>
                  <a:pt x="67076" y="50139"/>
                  <a:pt x="66807" y="50622"/>
                </a:cubicBezTo>
                <a:cubicBezTo>
                  <a:pt x="66054" y="51994"/>
                  <a:pt x="65355" y="53284"/>
                  <a:pt x="65059" y="54736"/>
                </a:cubicBezTo>
                <a:cubicBezTo>
                  <a:pt x="65059" y="54359"/>
                  <a:pt x="65033" y="53983"/>
                  <a:pt x="65033" y="53607"/>
                </a:cubicBezTo>
                <a:cubicBezTo>
                  <a:pt x="65893" y="51913"/>
                  <a:pt x="66834" y="50273"/>
                  <a:pt x="67855" y="48687"/>
                </a:cubicBezTo>
                <a:lnTo>
                  <a:pt x="67909" y="48579"/>
                </a:lnTo>
                <a:close/>
                <a:moveTo>
                  <a:pt x="92212" y="53714"/>
                </a:moveTo>
                <a:lnTo>
                  <a:pt x="92212" y="53714"/>
                </a:lnTo>
                <a:cubicBezTo>
                  <a:pt x="92535" y="54037"/>
                  <a:pt x="92831" y="54386"/>
                  <a:pt x="93153" y="54736"/>
                </a:cubicBezTo>
                <a:lnTo>
                  <a:pt x="92750" y="54386"/>
                </a:lnTo>
                <a:lnTo>
                  <a:pt x="92212" y="53714"/>
                </a:lnTo>
                <a:close/>
                <a:moveTo>
                  <a:pt x="59333" y="53902"/>
                </a:moveTo>
                <a:lnTo>
                  <a:pt x="59333" y="53902"/>
                </a:lnTo>
                <a:cubicBezTo>
                  <a:pt x="59414" y="54171"/>
                  <a:pt x="59494" y="54467"/>
                  <a:pt x="59548" y="54763"/>
                </a:cubicBezTo>
                <a:cubicBezTo>
                  <a:pt x="59521" y="54655"/>
                  <a:pt x="59468" y="54548"/>
                  <a:pt x="59414" y="54440"/>
                </a:cubicBezTo>
                <a:lnTo>
                  <a:pt x="59333" y="53902"/>
                </a:lnTo>
                <a:close/>
                <a:moveTo>
                  <a:pt x="106301" y="54711"/>
                </a:moveTo>
                <a:lnTo>
                  <a:pt x="106326" y="54763"/>
                </a:lnTo>
                <a:cubicBezTo>
                  <a:pt x="106309" y="54746"/>
                  <a:pt x="106303" y="54729"/>
                  <a:pt x="106301" y="54711"/>
                </a:cubicBezTo>
                <a:close/>
                <a:moveTo>
                  <a:pt x="63473" y="53687"/>
                </a:moveTo>
                <a:cubicBezTo>
                  <a:pt x="63473" y="53768"/>
                  <a:pt x="63500" y="53822"/>
                  <a:pt x="63554" y="53849"/>
                </a:cubicBezTo>
                <a:lnTo>
                  <a:pt x="63581" y="53983"/>
                </a:lnTo>
                <a:cubicBezTo>
                  <a:pt x="63608" y="54252"/>
                  <a:pt x="63635" y="54521"/>
                  <a:pt x="63661" y="54789"/>
                </a:cubicBezTo>
                <a:cubicBezTo>
                  <a:pt x="63581" y="54548"/>
                  <a:pt x="63500" y="54252"/>
                  <a:pt x="63419" y="53983"/>
                </a:cubicBezTo>
                <a:lnTo>
                  <a:pt x="63446" y="53956"/>
                </a:lnTo>
                <a:cubicBezTo>
                  <a:pt x="63446" y="53875"/>
                  <a:pt x="63446" y="53795"/>
                  <a:pt x="63473" y="53687"/>
                </a:cubicBezTo>
                <a:close/>
                <a:moveTo>
                  <a:pt x="63876" y="53956"/>
                </a:moveTo>
                <a:cubicBezTo>
                  <a:pt x="63903" y="54252"/>
                  <a:pt x="63903" y="54521"/>
                  <a:pt x="63930" y="54789"/>
                </a:cubicBezTo>
                <a:lnTo>
                  <a:pt x="63796" y="54198"/>
                </a:lnTo>
                <a:lnTo>
                  <a:pt x="63769" y="53956"/>
                </a:lnTo>
                <a:lnTo>
                  <a:pt x="63769" y="53956"/>
                </a:lnTo>
                <a:cubicBezTo>
                  <a:pt x="63782" y="53970"/>
                  <a:pt x="63803" y="53976"/>
                  <a:pt x="63823" y="53976"/>
                </a:cubicBezTo>
                <a:cubicBezTo>
                  <a:pt x="63843" y="53976"/>
                  <a:pt x="63863" y="53970"/>
                  <a:pt x="63876" y="53956"/>
                </a:cubicBezTo>
                <a:close/>
                <a:moveTo>
                  <a:pt x="84954" y="54010"/>
                </a:moveTo>
                <a:lnTo>
                  <a:pt x="85088" y="54225"/>
                </a:lnTo>
                <a:cubicBezTo>
                  <a:pt x="85034" y="54386"/>
                  <a:pt x="85034" y="54574"/>
                  <a:pt x="84980" y="54763"/>
                </a:cubicBezTo>
                <a:lnTo>
                  <a:pt x="84980" y="54789"/>
                </a:lnTo>
                <a:lnTo>
                  <a:pt x="84846" y="54548"/>
                </a:lnTo>
                <a:cubicBezTo>
                  <a:pt x="84873" y="54386"/>
                  <a:pt x="84927" y="54198"/>
                  <a:pt x="84954" y="54010"/>
                </a:cubicBezTo>
                <a:close/>
                <a:moveTo>
                  <a:pt x="85690" y="53944"/>
                </a:moveTo>
                <a:cubicBezTo>
                  <a:pt x="85901" y="54262"/>
                  <a:pt x="86113" y="54580"/>
                  <a:pt x="86298" y="54897"/>
                </a:cubicBezTo>
                <a:lnTo>
                  <a:pt x="86298" y="54924"/>
                </a:lnTo>
                <a:cubicBezTo>
                  <a:pt x="86056" y="54601"/>
                  <a:pt x="85841" y="54279"/>
                  <a:pt x="85653" y="54037"/>
                </a:cubicBezTo>
                <a:cubicBezTo>
                  <a:pt x="85672" y="54017"/>
                  <a:pt x="85678" y="53983"/>
                  <a:pt x="85690" y="53944"/>
                </a:cubicBezTo>
                <a:close/>
                <a:moveTo>
                  <a:pt x="104901" y="53929"/>
                </a:moveTo>
                <a:lnTo>
                  <a:pt x="105009" y="54064"/>
                </a:lnTo>
                <a:cubicBezTo>
                  <a:pt x="105143" y="54225"/>
                  <a:pt x="105251" y="54413"/>
                  <a:pt x="105359" y="54574"/>
                </a:cubicBezTo>
                <a:cubicBezTo>
                  <a:pt x="105359" y="54682"/>
                  <a:pt x="105359" y="54816"/>
                  <a:pt x="105385" y="54951"/>
                </a:cubicBezTo>
                <a:cubicBezTo>
                  <a:pt x="105332" y="54897"/>
                  <a:pt x="105305" y="54843"/>
                  <a:pt x="105278" y="54816"/>
                </a:cubicBezTo>
                <a:cubicBezTo>
                  <a:pt x="105143" y="54521"/>
                  <a:pt x="105036" y="54252"/>
                  <a:pt x="104901" y="53983"/>
                </a:cubicBezTo>
                <a:lnTo>
                  <a:pt x="104901" y="53929"/>
                </a:lnTo>
                <a:close/>
                <a:moveTo>
                  <a:pt x="70281" y="48589"/>
                </a:moveTo>
                <a:lnTo>
                  <a:pt x="70281" y="48589"/>
                </a:lnTo>
                <a:cubicBezTo>
                  <a:pt x="70284" y="48589"/>
                  <a:pt x="70204" y="48736"/>
                  <a:pt x="69979" y="49144"/>
                </a:cubicBezTo>
                <a:lnTo>
                  <a:pt x="69952" y="49144"/>
                </a:lnTo>
                <a:cubicBezTo>
                  <a:pt x="68912" y="51038"/>
                  <a:pt x="68083" y="53039"/>
                  <a:pt x="67071" y="54962"/>
                </a:cubicBezTo>
                <a:lnTo>
                  <a:pt x="67071" y="54962"/>
                </a:lnTo>
                <a:cubicBezTo>
                  <a:pt x="67080" y="54935"/>
                  <a:pt x="67086" y="54903"/>
                  <a:pt x="67103" y="54870"/>
                </a:cubicBezTo>
                <a:cubicBezTo>
                  <a:pt x="67586" y="53553"/>
                  <a:pt x="68178" y="52262"/>
                  <a:pt x="68823" y="51026"/>
                </a:cubicBezTo>
                <a:cubicBezTo>
                  <a:pt x="69119" y="50542"/>
                  <a:pt x="69388" y="50031"/>
                  <a:pt x="69683" y="49547"/>
                </a:cubicBezTo>
                <a:cubicBezTo>
                  <a:pt x="69851" y="49324"/>
                  <a:pt x="70274" y="48589"/>
                  <a:pt x="70281" y="48589"/>
                </a:cubicBezTo>
                <a:close/>
                <a:moveTo>
                  <a:pt x="58123" y="53902"/>
                </a:moveTo>
                <a:lnTo>
                  <a:pt x="58123" y="53902"/>
                </a:lnTo>
                <a:cubicBezTo>
                  <a:pt x="58204" y="54037"/>
                  <a:pt x="58285" y="54198"/>
                  <a:pt x="58365" y="54359"/>
                </a:cubicBezTo>
                <a:lnTo>
                  <a:pt x="58392" y="54386"/>
                </a:lnTo>
                <a:cubicBezTo>
                  <a:pt x="58446" y="54601"/>
                  <a:pt x="58473" y="54843"/>
                  <a:pt x="58527" y="55085"/>
                </a:cubicBezTo>
                <a:cubicBezTo>
                  <a:pt x="58392" y="54682"/>
                  <a:pt x="58258" y="54306"/>
                  <a:pt x="58123" y="53902"/>
                </a:cubicBezTo>
                <a:close/>
                <a:moveTo>
                  <a:pt x="85142" y="54359"/>
                </a:moveTo>
                <a:cubicBezTo>
                  <a:pt x="85196" y="54440"/>
                  <a:pt x="85249" y="54521"/>
                  <a:pt x="85303" y="54628"/>
                </a:cubicBezTo>
                <a:lnTo>
                  <a:pt x="85222" y="55085"/>
                </a:lnTo>
                <a:lnTo>
                  <a:pt x="85061" y="54897"/>
                </a:lnTo>
                <a:lnTo>
                  <a:pt x="85142" y="54359"/>
                </a:lnTo>
                <a:close/>
                <a:moveTo>
                  <a:pt x="56161" y="51483"/>
                </a:moveTo>
                <a:cubicBezTo>
                  <a:pt x="56026" y="51671"/>
                  <a:pt x="55892" y="51886"/>
                  <a:pt x="55758" y="52074"/>
                </a:cubicBezTo>
                <a:cubicBezTo>
                  <a:pt x="55744" y="52061"/>
                  <a:pt x="55731" y="52054"/>
                  <a:pt x="55717" y="52054"/>
                </a:cubicBezTo>
                <a:cubicBezTo>
                  <a:pt x="55704" y="52054"/>
                  <a:pt x="55690" y="52061"/>
                  <a:pt x="55677" y="52074"/>
                </a:cubicBezTo>
                <a:cubicBezTo>
                  <a:pt x="54628" y="53096"/>
                  <a:pt x="53634" y="54171"/>
                  <a:pt x="52666" y="55273"/>
                </a:cubicBezTo>
                <a:lnTo>
                  <a:pt x="52693" y="55139"/>
                </a:lnTo>
                <a:lnTo>
                  <a:pt x="55435" y="52262"/>
                </a:lnTo>
                <a:cubicBezTo>
                  <a:pt x="55704" y="52020"/>
                  <a:pt x="55946" y="51778"/>
                  <a:pt x="56134" y="51483"/>
                </a:cubicBezTo>
                <a:close/>
                <a:moveTo>
                  <a:pt x="81459" y="51832"/>
                </a:moveTo>
                <a:lnTo>
                  <a:pt x="81459" y="51832"/>
                </a:lnTo>
                <a:cubicBezTo>
                  <a:pt x="82426" y="52934"/>
                  <a:pt x="83421" y="54171"/>
                  <a:pt x="84470" y="55273"/>
                </a:cubicBezTo>
                <a:lnTo>
                  <a:pt x="83798" y="54709"/>
                </a:lnTo>
                <a:cubicBezTo>
                  <a:pt x="83072" y="54064"/>
                  <a:pt x="82319" y="53418"/>
                  <a:pt x="81566" y="52773"/>
                </a:cubicBezTo>
                <a:cubicBezTo>
                  <a:pt x="81512" y="52451"/>
                  <a:pt x="81486" y="52128"/>
                  <a:pt x="81459" y="51832"/>
                </a:cubicBezTo>
                <a:close/>
                <a:moveTo>
                  <a:pt x="59306" y="54628"/>
                </a:moveTo>
                <a:lnTo>
                  <a:pt x="59360" y="54789"/>
                </a:lnTo>
                <a:cubicBezTo>
                  <a:pt x="59387" y="54951"/>
                  <a:pt x="59414" y="55166"/>
                  <a:pt x="59441" y="55354"/>
                </a:cubicBezTo>
                <a:cubicBezTo>
                  <a:pt x="59387" y="55112"/>
                  <a:pt x="59333" y="54870"/>
                  <a:pt x="59306" y="54628"/>
                </a:cubicBezTo>
                <a:close/>
                <a:moveTo>
                  <a:pt x="66592" y="51510"/>
                </a:moveTo>
                <a:cubicBezTo>
                  <a:pt x="66430" y="51994"/>
                  <a:pt x="66269" y="52477"/>
                  <a:pt x="66081" y="52961"/>
                </a:cubicBezTo>
                <a:cubicBezTo>
                  <a:pt x="66054" y="53042"/>
                  <a:pt x="66081" y="53150"/>
                  <a:pt x="66162" y="53230"/>
                </a:cubicBezTo>
                <a:cubicBezTo>
                  <a:pt x="66054" y="53526"/>
                  <a:pt x="65947" y="53849"/>
                  <a:pt x="65866" y="54144"/>
                </a:cubicBezTo>
                <a:cubicBezTo>
                  <a:pt x="65705" y="54574"/>
                  <a:pt x="65490" y="54978"/>
                  <a:pt x="65194" y="55354"/>
                </a:cubicBezTo>
                <a:lnTo>
                  <a:pt x="65194" y="55327"/>
                </a:lnTo>
                <a:cubicBezTo>
                  <a:pt x="65194" y="55327"/>
                  <a:pt x="65194" y="55327"/>
                  <a:pt x="65194" y="55327"/>
                </a:cubicBezTo>
                <a:cubicBezTo>
                  <a:pt x="65200" y="55327"/>
                  <a:pt x="65598" y="53631"/>
                  <a:pt x="65731" y="53284"/>
                </a:cubicBezTo>
                <a:cubicBezTo>
                  <a:pt x="65973" y="52693"/>
                  <a:pt x="66269" y="52101"/>
                  <a:pt x="66592" y="51510"/>
                </a:cubicBezTo>
                <a:close/>
                <a:moveTo>
                  <a:pt x="79738" y="53956"/>
                </a:moveTo>
                <a:cubicBezTo>
                  <a:pt x="79711" y="54413"/>
                  <a:pt x="79711" y="54870"/>
                  <a:pt x="79684" y="55354"/>
                </a:cubicBezTo>
                <a:cubicBezTo>
                  <a:pt x="79631" y="55085"/>
                  <a:pt x="79577" y="54843"/>
                  <a:pt x="79523" y="54601"/>
                </a:cubicBezTo>
                <a:cubicBezTo>
                  <a:pt x="79550" y="54467"/>
                  <a:pt x="79604" y="54359"/>
                  <a:pt x="79631" y="54225"/>
                </a:cubicBezTo>
                <a:lnTo>
                  <a:pt x="79738" y="53956"/>
                </a:lnTo>
                <a:close/>
                <a:moveTo>
                  <a:pt x="50166" y="54763"/>
                </a:moveTo>
                <a:cubicBezTo>
                  <a:pt x="49977" y="54978"/>
                  <a:pt x="49762" y="55166"/>
                  <a:pt x="49574" y="55381"/>
                </a:cubicBezTo>
                <a:cubicBezTo>
                  <a:pt x="49736" y="55193"/>
                  <a:pt x="49897" y="55005"/>
                  <a:pt x="50058" y="54816"/>
                </a:cubicBezTo>
                <a:cubicBezTo>
                  <a:pt x="50085" y="54816"/>
                  <a:pt x="50139" y="54789"/>
                  <a:pt x="50166" y="54763"/>
                </a:cubicBezTo>
                <a:close/>
                <a:moveTo>
                  <a:pt x="39842" y="50569"/>
                </a:moveTo>
                <a:lnTo>
                  <a:pt x="39842" y="50569"/>
                </a:lnTo>
                <a:cubicBezTo>
                  <a:pt x="39573" y="51725"/>
                  <a:pt x="39331" y="52881"/>
                  <a:pt x="39089" y="54037"/>
                </a:cubicBezTo>
                <a:lnTo>
                  <a:pt x="39089" y="54010"/>
                </a:lnTo>
                <a:cubicBezTo>
                  <a:pt x="39009" y="54467"/>
                  <a:pt x="38901" y="54951"/>
                  <a:pt x="38767" y="55408"/>
                </a:cubicBezTo>
                <a:lnTo>
                  <a:pt x="38794" y="55085"/>
                </a:lnTo>
                <a:cubicBezTo>
                  <a:pt x="38901" y="53768"/>
                  <a:pt x="39009" y="52451"/>
                  <a:pt x="39116" y="51133"/>
                </a:cubicBezTo>
                <a:lnTo>
                  <a:pt x="39842" y="50569"/>
                </a:lnTo>
                <a:close/>
                <a:moveTo>
                  <a:pt x="52316" y="54144"/>
                </a:moveTo>
                <a:lnTo>
                  <a:pt x="52316" y="54252"/>
                </a:lnTo>
                <a:lnTo>
                  <a:pt x="50999" y="55488"/>
                </a:lnTo>
                <a:cubicBezTo>
                  <a:pt x="51429" y="55031"/>
                  <a:pt x="51886" y="54574"/>
                  <a:pt x="52316" y="54144"/>
                </a:cubicBezTo>
                <a:close/>
                <a:moveTo>
                  <a:pt x="80518" y="51644"/>
                </a:moveTo>
                <a:cubicBezTo>
                  <a:pt x="80652" y="52558"/>
                  <a:pt x="80787" y="53499"/>
                  <a:pt x="80921" y="54413"/>
                </a:cubicBezTo>
                <a:cubicBezTo>
                  <a:pt x="80679" y="54763"/>
                  <a:pt x="80437" y="55139"/>
                  <a:pt x="80222" y="55488"/>
                </a:cubicBezTo>
                <a:cubicBezTo>
                  <a:pt x="80330" y="54198"/>
                  <a:pt x="80437" y="52908"/>
                  <a:pt x="80518" y="51644"/>
                </a:cubicBezTo>
                <a:close/>
                <a:moveTo>
                  <a:pt x="85599" y="54440"/>
                </a:moveTo>
                <a:lnTo>
                  <a:pt x="85599" y="54440"/>
                </a:lnTo>
                <a:cubicBezTo>
                  <a:pt x="85814" y="54709"/>
                  <a:pt x="86029" y="54978"/>
                  <a:pt x="86271" y="55247"/>
                </a:cubicBezTo>
                <a:lnTo>
                  <a:pt x="86244" y="55408"/>
                </a:lnTo>
                <a:lnTo>
                  <a:pt x="86217" y="55569"/>
                </a:lnTo>
                <a:cubicBezTo>
                  <a:pt x="86002" y="55166"/>
                  <a:pt x="85814" y="54789"/>
                  <a:pt x="85599" y="54440"/>
                </a:cubicBezTo>
                <a:close/>
                <a:moveTo>
                  <a:pt x="63204" y="55462"/>
                </a:moveTo>
                <a:lnTo>
                  <a:pt x="63258" y="55623"/>
                </a:lnTo>
                <a:lnTo>
                  <a:pt x="63204" y="55515"/>
                </a:lnTo>
                <a:lnTo>
                  <a:pt x="63204" y="55462"/>
                </a:lnTo>
                <a:close/>
                <a:moveTo>
                  <a:pt x="103611" y="53257"/>
                </a:moveTo>
                <a:lnTo>
                  <a:pt x="103611" y="53257"/>
                </a:lnTo>
                <a:cubicBezTo>
                  <a:pt x="103772" y="53553"/>
                  <a:pt x="103907" y="53849"/>
                  <a:pt x="104068" y="54117"/>
                </a:cubicBezTo>
                <a:cubicBezTo>
                  <a:pt x="104176" y="54386"/>
                  <a:pt x="104310" y="54655"/>
                  <a:pt x="104418" y="54951"/>
                </a:cubicBezTo>
                <a:cubicBezTo>
                  <a:pt x="104498" y="55166"/>
                  <a:pt x="104579" y="55408"/>
                  <a:pt x="104660" y="55623"/>
                </a:cubicBezTo>
                <a:cubicBezTo>
                  <a:pt x="104337" y="54843"/>
                  <a:pt x="103987" y="54037"/>
                  <a:pt x="103611" y="53257"/>
                </a:cubicBezTo>
                <a:close/>
                <a:moveTo>
                  <a:pt x="78609" y="53150"/>
                </a:moveTo>
                <a:cubicBezTo>
                  <a:pt x="78609" y="53203"/>
                  <a:pt x="78582" y="53230"/>
                  <a:pt x="78582" y="53257"/>
                </a:cubicBezTo>
                <a:cubicBezTo>
                  <a:pt x="78286" y="54064"/>
                  <a:pt x="78017" y="54870"/>
                  <a:pt x="77722" y="55650"/>
                </a:cubicBezTo>
                <a:lnTo>
                  <a:pt x="77722" y="55542"/>
                </a:lnTo>
                <a:cubicBezTo>
                  <a:pt x="77883" y="55031"/>
                  <a:pt x="78071" y="54521"/>
                  <a:pt x="78206" y="54037"/>
                </a:cubicBezTo>
                <a:lnTo>
                  <a:pt x="78609" y="53150"/>
                </a:lnTo>
                <a:close/>
                <a:moveTo>
                  <a:pt x="86567" y="54789"/>
                </a:moveTo>
                <a:cubicBezTo>
                  <a:pt x="86620" y="54897"/>
                  <a:pt x="86674" y="54951"/>
                  <a:pt x="86755" y="55031"/>
                </a:cubicBezTo>
                <a:lnTo>
                  <a:pt x="86728" y="55031"/>
                </a:lnTo>
                <a:cubicBezTo>
                  <a:pt x="86768" y="55058"/>
                  <a:pt x="86809" y="55072"/>
                  <a:pt x="86849" y="55072"/>
                </a:cubicBezTo>
                <a:cubicBezTo>
                  <a:pt x="86889" y="55072"/>
                  <a:pt x="86930" y="55058"/>
                  <a:pt x="86970" y="55031"/>
                </a:cubicBezTo>
                <a:cubicBezTo>
                  <a:pt x="86997" y="55112"/>
                  <a:pt x="87024" y="55193"/>
                  <a:pt x="87024" y="55300"/>
                </a:cubicBezTo>
                <a:cubicBezTo>
                  <a:pt x="87051" y="55354"/>
                  <a:pt x="87051" y="55435"/>
                  <a:pt x="87077" y="55488"/>
                </a:cubicBezTo>
                <a:lnTo>
                  <a:pt x="87077" y="55650"/>
                </a:lnTo>
                <a:lnTo>
                  <a:pt x="86970" y="55596"/>
                </a:lnTo>
                <a:cubicBezTo>
                  <a:pt x="86916" y="55542"/>
                  <a:pt x="86862" y="55515"/>
                  <a:pt x="86809" y="55488"/>
                </a:cubicBezTo>
                <a:cubicBezTo>
                  <a:pt x="86728" y="55300"/>
                  <a:pt x="86647" y="55139"/>
                  <a:pt x="86540" y="54951"/>
                </a:cubicBezTo>
                <a:cubicBezTo>
                  <a:pt x="86540" y="54897"/>
                  <a:pt x="86567" y="54843"/>
                  <a:pt x="86567" y="54789"/>
                </a:cubicBezTo>
                <a:close/>
                <a:moveTo>
                  <a:pt x="64898" y="53849"/>
                </a:moveTo>
                <a:cubicBezTo>
                  <a:pt x="64898" y="54252"/>
                  <a:pt x="64925" y="54655"/>
                  <a:pt x="64952" y="55058"/>
                </a:cubicBezTo>
                <a:cubicBezTo>
                  <a:pt x="64952" y="55112"/>
                  <a:pt x="64952" y="55247"/>
                  <a:pt x="64979" y="55435"/>
                </a:cubicBezTo>
                <a:cubicBezTo>
                  <a:pt x="64979" y="55542"/>
                  <a:pt x="64952" y="55677"/>
                  <a:pt x="64952" y="55784"/>
                </a:cubicBezTo>
                <a:cubicBezTo>
                  <a:pt x="64871" y="55220"/>
                  <a:pt x="64817" y="54682"/>
                  <a:pt x="64764" y="54144"/>
                </a:cubicBezTo>
                <a:lnTo>
                  <a:pt x="64764" y="54117"/>
                </a:lnTo>
                <a:lnTo>
                  <a:pt x="64898" y="53849"/>
                </a:lnTo>
                <a:close/>
                <a:moveTo>
                  <a:pt x="76620" y="54440"/>
                </a:moveTo>
                <a:cubicBezTo>
                  <a:pt x="76646" y="54467"/>
                  <a:pt x="76673" y="54467"/>
                  <a:pt x="76727" y="54467"/>
                </a:cubicBezTo>
                <a:cubicBezTo>
                  <a:pt x="76700" y="54789"/>
                  <a:pt x="76673" y="55166"/>
                  <a:pt x="76620" y="55515"/>
                </a:cubicBezTo>
                <a:cubicBezTo>
                  <a:pt x="76593" y="55650"/>
                  <a:pt x="76539" y="55757"/>
                  <a:pt x="76485" y="55865"/>
                </a:cubicBezTo>
                <a:cubicBezTo>
                  <a:pt x="76404" y="55677"/>
                  <a:pt x="76351" y="55515"/>
                  <a:pt x="76270" y="55327"/>
                </a:cubicBezTo>
                <a:cubicBezTo>
                  <a:pt x="76378" y="55031"/>
                  <a:pt x="76512" y="54736"/>
                  <a:pt x="76620" y="54440"/>
                </a:cubicBezTo>
                <a:close/>
                <a:moveTo>
                  <a:pt x="71619" y="51321"/>
                </a:moveTo>
                <a:lnTo>
                  <a:pt x="74361" y="56026"/>
                </a:lnTo>
                <a:cubicBezTo>
                  <a:pt x="73877" y="55300"/>
                  <a:pt x="73420" y="54574"/>
                  <a:pt x="72936" y="53875"/>
                </a:cubicBezTo>
                <a:cubicBezTo>
                  <a:pt x="72775" y="53607"/>
                  <a:pt x="72399" y="52881"/>
                  <a:pt x="72049" y="52370"/>
                </a:cubicBezTo>
                <a:cubicBezTo>
                  <a:pt x="71915" y="52020"/>
                  <a:pt x="71780" y="51671"/>
                  <a:pt x="71619" y="51321"/>
                </a:cubicBezTo>
                <a:close/>
                <a:moveTo>
                  <a:pt x="104955" y="54843"/>
                </a:moveTo>
                <a:lnTo>
                  <a:pt x="105332" y="55462"/>
                </a:lnTo>
                <a:cubicBezTo>
                  <a:pt x="105385" y="55569"/>
                  <a:pt x="105412" y="55677"/>
                  <a:pt x="105466" y="55784"/>
                </a:cubicBezTo>
                <a:lnTo>
                  <a:pt x="105493" y="56080"/>
                </a:lnTo>
                <a:cubicBezTo>
                  <a:pt x="105332" y="55838"/>
                  <a:pt x="105197" y="55623"/>
                  <a:pt x="105063" y="55381"/>
                </a:cubicBezTo>
                <a:lnTo>
                  <a:pt x="104955" y="55220"/>
                </a:lnTo>
                <a:lnTo>
                  <a:pt x="104955" y="54843"/>
                </a:lnTo>
                <a:close/>
                <a:moveTo>
                  <a:pt x="34062" y="55435"/>
                </a:moveTo>
                <a:lnTo>
                  <a:pt x="34062" y="55435"/>
                </a:lnTo>
                <a:cubicBezTo>
                  <a:pt x="33847" y="55677"/>
                  <a:pt x="33659" y="55892"/>
                  <a:pt x="33471" y="56107"/>
                </a:cubicBezTo>
                <a:cubicBezTo>
                  <a:pt x="33444" y="56053"/>
                  <a:pt x="33471" y="55972"/>
                  <a:pt x="33471" y="55892"/>
                </a:cubicBezTo>
                <a:cubicBezTo>
                  <a:pt x="33659" y="55730"/>
                  <a:pt x="33874" y="55596"/>
                  <a:pt x="34062" y="55435"/>
                </a:cubicBezTo>
                <a:close/>
                <a:moveTo>
                  <a:pt x="99336" y="47907"/>
                </a:moveTo>
                <a:lnTo>
                  <a:pt x="99336" y="47907"/>
                </a:lnTo>
                <a:cubicBezTo>
                  <a:pt x="99605" y="49466"/>
                  <a:pt x="99874" y="51026"/>
                  <a:pt x="100116" y="52558"/>
                </a:cubicBezTo>
                <a:cubicBezTo>
                  <a:pt x="100222" y="53749"/>
                  <a:pt x="100380" y="54940"/>
                  <a:pt x="100564" y="56131"/>
                </a:cubicBezTo>
                <a:lnTo>
                  <a:pt x="100564" y="56131"/>
                </a:lnTo>
                <a:cubicBezTo>
                  <a:pt x="100489" y="55870"/>
                  <a:pt x="100436" y="55586"/>
                  <a:pt x="100358" y="55327"/>
                </a:cubicBezTo>
                <a:cubicBezTo>
                  <a:pt x="100304" y="54843"/>
                  <a:pt x="100062" y="54037"/>
                  <a:pt x="100035" y="53849"/>
                </a:cubicBezTo>
                <a:cubicBezTo>
                  <a:pt x="99740" y="52397"/>
                  <a:pt x="99525" y="50945"/>
                  <a:pt x="99390" y="49493"/>
                </a:cubicBezTo>
                <a:cubicBezTo>
                  <a:pt x="99336" y="48983"/>
                  <a:pt x="99363" y="48445"/>
                  <a:pt x="99336" y="47907"/>
                </a:cubicBezTo>
                <a:close/>
                <a:moveTo>
                  <a:pt x="58312" y="52612"/>
                </a:moveTo>
                <a:lnTo>
                  <a:pt x="58312" y="52612"/>
                </a:lnTo>
                <a:cubicBezTo>
                  <a:pt x="58473" y="52934"/>
                  <a:pt x="58634" y="53284"/>
                  <a:pt x="58715" y="53418"/>
                </a:cubicBezTo>
                <a:cubicBezTo>
                  <a:pt x="58849" y="53714"/>
                  <a:pt x="59010" y="54010"/>
                  <a:pt x="59145" y="54306"/>
                </a:cubicBezTo>
                <a:cubicBezTo>
                  <a:pt x="59252" y="54924"/>
                  <a:pt x="59387" y="55542"/>
                  <a:pt x="59521" y="56161"/>
                </a:cubicBezTo>
                <a:cubicBezTo>
                  <a:pt x="59279" y="55677"/>
                  <a:pt x="59037" y="55166"/>
                  <a:pt x="58795" y="54682"/>
                </a:cubicBezTo>
                <a:cubicBezTo>
                  <a:pt x="58688" y="54252"/>
                  <a:pt x="58580" y="53849"/>
                  <a:pt x="58473" y="53445"/>
                </a:cubicBezTo>
                <a:lnTo>
                  <a:pt x="58473" y="53472"/>
                </a:lnTo>
                <a:cubicBezTo>
                  <a:pt x="58446" y="53338"/>
                  <a:pt x="58365" y="52988"/>
                  <a:pt x="58312" y="52612"/>
                </a:cubicBezTo>
                <a:close/>
                <a:moveTo>
                  <a:pt x="85491" y="54870"/>
                </a:moveTo>
                <a:cubicBezTo>
                  <a:pt x="85706" y="55247"/>
                  <a:pt x="85948" y="55650"/>
                  <a:pt x="86136" y="55999"/>
                </a:cubicBezTo>
                <a:cubicBezTo>
                  <a:pt x="86136" y="56053"/>
                  <a:pt x="86110" y="56107"/>
                  <a:pt x="86110" y="56161"/>
                </a:cubicBezTo>
                <a:lnTo>
                  <a:pt x="86083" y="56134"/>
                </a:lnTo>
                <a:cubicBezTo>
                  <a:pt x="85841" y="55865"/>
                  <a:pt x="85626" y="55569"/>
                  <a:pt x="85411" y="55300"/>
                </a:cubicBezTo>
                <a:lnTo>
                  <a:pt x="85491" y="54870"/>
                </a:lnTo>
                <a:close/>
                <a:moveTo>
                  <a:pt x="100277" y="47289"/>
                </a:moveTo>
                <a:lnTo>
                  <a:pt x="100277" y="47289"/>
                </a:lnTo>
                <a:cubicBezTo>
                  <a:pt x="100519" y="47450"/>
                  <a:pt x="100734" y="47638"/>
                  <a:pt x="100976" y="47827"/>
                </a:cubicBezTo>
                <a:cubicBezTo>
                  <a:pt x="100950" y="47827"/>
                  <a:pt x="100923" y="47853"/>
                  <a:pt x="100923" y="47880"/>
                </a:cubicBezTo>
                <a:cubicBezTo>
                  <a:pt x="100886" y="47862"/>
                  <a:pt x="100849" y="47853"/>
                  <a:pt x="100814" y="47853"/>
                </a:cubicBezTo>
                <a:cubicBezTo>
                  <a:pt x="100697" y="47853"/>
                  <a:pt x="100606" y="47950"/>
                  <a:pt x="100627" y="48095"/>
                </a:cubicBezTo>
                <a:cubicBezTo>
                  <a:pt x="100896" y="50784"/>
                  <a:pt x="101165" y="53472"/>
                  <a:pt x="101433" y="56187"/>
                </a:cubicBezTo>
                <a:cubicBezTo>
                  <a:pt x="100896" y="53230"/>
                  <a:pt x="100492" y="50273"/>
                  <a:pt x="100277" y="47289"/>
                </a:cubicBezTo>
                <a:close/>
                <a:moveTo>
                  <a:pt x="47422" y="47074"/>
                </a:moveTo>
                <a:cubicBezTo>
                  <a:pt x="47343" y="47094"/>
                  <a:pt x="47316" y="49521"/>
                  <a:pt x="47316" y="49762"/>
                </a:cubicBezTo>
                <a:lnTo>
                  <a:pt x="47316" y="49977"/>
                </a:lnTo>
                <a:cubicBezTo>
                  <a:pt x="47208" y="50784"/>
                  <a:pt x="47155" y="51617"/>
                  <a:pt x="47074" y="52343"/>
                </a:cubicBezTo>
                <a:cubicBezTo>
                  <a:pt x="46886" y="53607"/>
                  <a:pt x="46725" y="54924"/>
                  <a:pt x="46644" y="56214"/>
                </a:cubicBezTo>
                <a:lnTo>
                  <a:pt x="46617" y="55193"/>
                </a:lnTo>
                <a:lnTo>
                  <a:pt x="46617" y="53580"/>
                </a:lnTo>
                <a:cubicBezTo>
                  <a:pt x="46617" y="52128"/>
                  <a:pt x="46644" y="50649"/>
                  <a:pt x="46778" y="49225"/>
                </a:cubicBezTo>
                <a:cubicBezTo>
                  <a:pt x="46832" y="48821"/>
                  <a:pt x="46778" y="47156"/>
                  <a:pt x="47422" y="47074"/>
                </a:cubicBezTo>
                <a:close/>
                <a:moveTo>
                  <a:pt x="48176" y="55166"/>
                </a:moveTo>
                <a:cubicBezTo>
                  <a:pt x="48203" y="55193"/>
                  <a:pt x="48230" y="55193"/>
                  <a:pt x="48257" y="55220"/>
                </a:cubicBezTo>
                <a:cubicBezTo>
                  <a:pt x="48176" y="55542"/>
                  <a:pt x="48096" y="55865"/>
                  <a:pt x="48042" y="56187"/>
                </a:cubicBezTo>
                <a:lnTo>
                  <a:pt x="48015" y="56214"/>
                </a:lnTo>
                <a:cubicBezTo>
                  <a:pt x="48069" y="55865"/>
                  <a:pt x="48122" y="55515"/>
                  <a:pt x="48176" y="55166"/>
                </a:cubicBezTo>
                <a:close/>
                <a:moveTo>
                  <a:pt x="71673" y="52612"/>
                </a:moveTo>
                <a:lnTo>
                  <a:pt x="71673" y="52612"/>
                </a:lnTo>
                <a:cubicBezTo>
                  <a:pt x="71915" y="52961"/>
                  <a:pt x="72157" y="53338"/>
                  <a:pt x="72372" y="53714"/>
                </a:cubicBezTo>
                <a:cubicBezTo>
                  <a:pt x="72641" y="54440"/>
                  <a:pt x="72883" y="55193"/>
                  <a:pt x="73098" y="55946"/>
                </a:cubicBezTo>
                <a:cubicBezTo>
                  <a:pt x="73125" y="56026"/>
                  <a:pt x="73178" y="56134"/>
                  <a:pt x="73232" y="56268"/>
                </a:cubicBezTo>
                <a:cubicBezTo>
                  <a:pt x="72802" y="55435"/>
                  <a:pt x="72318" y="54628"/>
                  <a:pt x="71807" y="53849"/>
                </a:cubicBezTo>
                <a:cubicBezTo>
                  <a:pt x="71754" y="53445"/>
                  <a:pt x="71700" y="53015"/>
                  <a:pt x="71673" y="52612"/>
                </a:cubicBezTo>
                <a:close/>
                <a:moveTo>
                  <a:pt x="56026" y="53150"/>
                </a:moveTo>
                <a:cubicBezTo>
                  <a:pt x="56241" y="54225"/>
                  <a:pt x="56483" y="55300"/>
                  <a:pt x="56779" y="56322"/>
                </a:cubicBezTo>
                <a:cubicBezTo>
                  <a:pt x="56430" y="55730"/>
                  <a:pt x="56107" y="55139"/>
                  <a:pt x="55758" y="54574"/>
                </a:cubicBezTo>
                <a:cubicBezTo>
                  <a:pt x="55717" y="54494"/>
                  <a:pt x="55637" y="54453"/>
                  <a:pt x="55556" y="54453"/>
                </a:cubicBezTo>
                <a:cubicBezTo>
                  <a:pt x="55475" y="54453"/>
                  <a:pt x="55395" y="54494"/>
                  <a:pt x="55354" y="54574"/>
                </a:cubicBezTo>
                <a:cubicBezTo>
                  <a:pt x="55354" y="54521"/>
                  <a:pt x="55327" y="54440"/>
                  <a:pt x="55300" y="54386"/>
                </a:cubicBezTo>
                <a:cubicBezTo>
                  <a:pt x="55542" y="53983"/>
                  <a:pt x="55784" y="53553"/>
                  <a:pt x="56026" y="53150"/>
                </a:cubicBezTo>
                <a:close/>
                <a:moveTo>
                  <a:pt x="82400" y="53956"/>
                </a:moveTo>
                <a:cubicBezTo>
                  <a:pt x="82588" y="54117"/>
                  <a:pt x="82776" y="54252"/>
                  <a:pt x="82937" y="54386"/>
                </a:cubicBezTo>
                <a:cubicBezTo>
                  <a:pt x="83179" y="54601"/>
                  <a:pt x="83394" y="54789"/>
                  <a:pt x="83609" y="54978"/>
                </a:cubicBezTo>
                <a:cubicBezTo>
                  <a:pt x="83932" y="55247"/>
                  <a:pt x="84228" y="55542"/>
                  <a:pt x="84523" y="55838"/>
                </a:cubicBezTo>
                <a:lnTo>
                  <a:pt x="84738" y="56053"/>
                </a:lnTo>
                <a:cubicBezTo>
                  <a:pt x="84738" y="56161"/>
                  <a:pt x="84712" y="56295"/>
                  <a:pt x="84685" y="56429"/>
                </a:cubicBezTo>
                <a:lnTo>
                  <a:pt x="83663" y="55488"/>
                </a:lnTo>
                <a:cubicBezTo>
                  <a:pt x="83233" y="54978"/>
                  <a:pt x="82830" y="54467"/>
                  <a:pt x="82400" y="53956"/>
                </a:cubicBezTo>
                <a:close/>
                <a:moveTo>
                  <a:pt x="73931" y="52397"/>
                </a:moveTo>
                <a:lnTo>
                  <a:pt x="73931" y="52397"/>
                </a:lnTo>
                <a:cubicBezTo>
                  <a:pt x="74254" y="52961"/>
                  <a:pt x="74603" y="53553"/>
                  <a:pt x="74926" y="54117"/>
                </a:cubicBezTo>
                <a:cubicBezTo>
                  <a:pt x="74926" y="54440"/>
                  <a:pt x="74926" y="54789"/>
                  <a:pt x="74953" y="55112"/>
                </a:cubicBezTo>
                <a:cubicBezTo>
                  <a:pt x="74953" y="55149"/>
                  <a:pt x="74980" y="55163"/>
                  <a:pt x="75010" y="55163"/>
                </a:cubicBezTo>
                <a:cubicBezTo>
                  <a:pt x="75047" y="55163"/>
                  <a:pt x="75087" y="55142"/>
                  <a:pt x="75087" y="55112"/>
                </a:cubicBezTo>
                <a:cubicBezTo>
                  <a:pt x="75087" y="54897"/>
                  <a:pt x="75114" y="54682"/>
                  <a:pt x="75141" y="54494"/>
                </a:cubicBezTo>
                <a:lnTo>
                  <a:pt x="75544" y="55220"/>
                </a:lnTo>
                <a:lnTo>
                  <a:pt x="75544" y="55354"/>
                </a:lnTo>
                <a:cubicBezTo>
                  <a:pt x="75571" y="55408"/>
                  <a:pt x="75598" y="55435"/>
                  <a:pt x="75625" y="55462"/>
                </a:cubicBezTo>
                <a:lnTo>
                  <a:pt x="75679" y="55462"/>
                </a:lnTo>
                <a:lnTo>
                  <a:pt x="75679" y="55488"/>
                </a:lnTo>
                <a:cubicBezTo>
                  <a:pt x="75625" y="55704"/>
                  <a:pt x="75571" y="55919"/>
                  <a:pt x="75517" y="56161"/>
                </a:cubicBezTo>
                <a:cubicBezTo>
                  <a:pt x="75490" y="56241"/>
                  <a:pt x="75463" y="56349"/>
                  <a:pt x="75437" y="56456"/>
                </a:cubicBezTo>
                <a:cubicBezTo>
                  <a:pt x="75141" y="55811"/>
                  <a:pt x="74791" y="55166"/>
                  <a:pt x="74442" y="54521"/>
                </a:cubicBezTo>
                <a:cubicBezTo>
                  <a:pt x="74307" y="53822"/>
                  <a:pt x="74119" y="53096"/>
                  <a:pt x="73931" y="52397"/>
                </a:cubicBezTo>
                <a:close/>
                <a:moveTo>
                  <a:pt x="71350" y="55972"/>
                </a:moveTo>
                <a:cubicBezTo>
                  <a:pt x="71377" y="56161"/>
                  <a:pt x="71404" y="56349"/>
                  <a:pt x="71431" y="56537"/>
                </a:cubicBezTo>
                <a:cubicBezTo>
                  <a:pt x="71377" y="56537"/>
                  <a:pt x="71350" y="56537"/>
                  <a:pt x="71296" y="56564"/>
                </a:cubicBezTo>
                <a:cubicBezTo>
                  <a:pt x="71323" y="56349"/>
                  <a:pt x="71350" y="56161"/>
                  <a:pt x="71350" y="55972"/>
                </a:cubicBezTo>
                <a:close/>
                <a:moveTo>
                  <a:pt x="61995" y="53687"/>
                </a:moveTo>
                <a:cubicBezTo>
                  <a:pt x="62129" y="53983"/>
                  <a:pt x="62263" y="54306"/>
                  <a:pt x="62398" y="54601"/>
                </a:cubicBezTo>
                <a:cubicBezTo>
                  <a:pt x="62425" y="54924"/>
                  <a:pt x="62479" y="55273"/>
                  <a:pt x="62559" y="55596"/>
                </a:cubicBezTo>
                <a:lnTo>
                  <a:pt x="62559" y="56591"/>
                </a:lnTo>
                <a:cubicBezTo>
                  <a:pt x="62425" y="56053"/>
                  <a:pt x="62290" y="55515"/>
                  <a:pt x="62156" y="54978"/>
                </a:cubicBezTo>
                <a:cubicBezTo>
                  <a:pt x="62102" y="54548"/>
                  <a:pt x="62048" y="54117"/>
                  <a:pt x="61995" y="53687"/>
                </a:cubicBezTo>
                <a:close/>
                <a:moveTo>
                  <a:pt x="84846" y="56107"/>
                </a:moveTo>
                <a:lnTo>
                  <a:pt x="84980" y="56241"/>
                </a:lnTo>
                <a:cubicBezTo>
                  <a:pt x="84980" y="56349"/>
                  <a:pt x="84954" y="56483"/>
                  <a:pt x="84927" y="56618"/>
                </a:cubicBezTo>
                <a:lnTo>
                  <a:pt x="84765" y="56483"/>
                </a:lnTo>
                <a:cubicBezTo>
                  <a:pt x="84792" y="56376"/>
                  <a:pt x="84819" y="56241"/>
                  <a:pt x="84846" y="56107"/>
                </a:cubicBezTo>
                <a:close/>
                <a:moveTo>
                  <a:pt x="64979" y="55999"/>
                </a:moveTo>
                <a:cubicBezTo>
                  <a:pt x="64979" y="55999"/>
                  <a:pt x="64979" y="55999"/>
                  <a:pt x="65006" y="56026"/>
                </a:cubicBezTo>
                <a:cubicBezTo>
                  <a:pt x="65041" y="56366"/>
                  <a:pt x="65065" y="56669"/>
                  <a:pt x="65054" y="56669"/>
                </a:cubicBezTo>
                <a:cubicBezTo>
                  <a:pt x="65048" y="56669"/>
                  <a:pt x="65033" y="56592"/>
                  <a:pt x="65006" y="56403"/>
                </a:cubicBezTo>
                <a:lnTo>
                  <a:pt x="65006" y="56376"/>
                </a:lnTo>
                <a:cubicBezTo>
                  <a:pt x="65006" y="56241"/>
                  <a:pt x="64979" y="56107"/>
                  <a:pt x="64979" y="55999"/>
                </a:cubicBezTo>
                <a:close/>
                <a:moveTo>
                  <a:pt x="52128" y="55784"/>
                </a:moveTo>
                <a:lnTo>
                  <a:pt x="52128" y="55865"/>
                </a:lnTo>
                <a:cubicBezTo>
                  <a:pt x="52128" y="55865"/>
                  <a:pt x="52101" y="55919"/>
                  <a:pt x="52101" y="55919"/>
                </a:cubicBezTo>
                <a:lnTo>
                  <a:pt x="52128" y="55919"/>
                </a:lnTo>
                <a:cubicBezTo>
                  <a:pt x="51832" y="56214"/>
                  <a:pt x="51537" y="56510"/>
                  <a:pt x="51241" y="56779"/>
                </a:cubicBezTo>
                <a:cubicBezTo>
                  <a:pt x="51537" y="56456"/>
                  <a:pt x="51832" y="56107"/>
                  <a:pt x="52128" y="55784"/>
                </a:cubicBezTo>
                <a:close/>
                <a:moveTo>
                  <a:pt x="38794" y="52236"/>
                </a:moveTo>
                <a:cubicBezTo>
                  <a:pt x="38740" y="52612"/>
                  <a:pt x="38713" y="52934"/>
                  <a:pt x="38713" y="53069"/>
                </a:cubicBezTo>
                <a:lnTo>
                  <a:pt x="38390" y="56806"/>
                </a:lnTo>
                <a:cubicBezTo>
                  <a:pt x="38444" y="55838"/>
                  <a:pt x="38471" y="54897"/>
                  <a:pt x="38498" y="53929"/>
                </a:cubicBezTo>
                <a:lnTo>
                  <a:pt x="38498" y="53902"/>
                </a:lnTo>
                <a:cubicBezTo>
                  <a:pt x="38525" y="53714"/>
                  <a:pt x="38659" y="52988"/>
                  <a:pt x="38794" y="52236"/>
                </a:cubicBezTo>
                <a:close/>
                <a:moveTo>
                  <a:pt x="51479" y="46872"/>
                </a:moveTo>
                <a:cubicBezTo>
                  <a:pt x="51985" y="46872"/>
                  <a:pt x="51477" y="48071"/>
                  <a:pt x="51375" y="48552"/>
                </a:cubicBezTo>
                <a:cubicBezTo>
                  <a:pt x="51026" y="49735"/>
                  <a:pt x="50650" y="50918"/>
                  <a:pt x="50193" y="52074"/>
                </a:cubicBezTo>
                <a:cubicBezTo>
                  <a:pt x="50139" y="52155"/>
                  <a:pt x="50193" y="52262"/>
                  <a:pt x="50273" y="52316"/>
                </a:cubicBezTo>
                <a:cubicBezTo>
                  <a:pt x="50085" y="53042"/>
                  <a:pt x="49897" y="53741"/>
                  <a:pt x="49709" y="54494"/>
                </a:cubicBezTo>
                <a:cubicBezTo>
                  <a:pt x="49682" y="54601"/>
                  <a:pt x="49736" y="54736"/>
                  <a:pt x="49843" y="54789"/>
                </a:cubicBezTo>
                <a:cubicBezTo>
                  <a:pt x="49278" y="55435"/>
                  <a:pt x="48741" y="56107"/>
                  <a:pt x="48230" y="56806"/>
                </a:cubicBezTo>
                <a:cubicBezTo>
                  <a:pt x="48526" y="55596"/>
                  <a:pt x="48821" y="54386"/>
                  <a:pt x="49063" y="53176"/>
                </a:cubicBezTo>
                <a:cubicBezTo>
                  <a:pt x="49709" y="51133"/>
                  <a:pt x="50381" y="49117"/>
                  <a:pt x="51026" y="47074"/>
                </a:cubicBezTo>
                <a:cubicBezTo>
                  <a:pt x="51107" y="46966"/>
                  <a:pt x="51241" y="46912"/>
                  <a:pt x="51375" y="46886"/>
                </a:cubicBezTo>
                <a:cubicBezTo>
                  <a:pt x="51414" y="46876"/>
                  <a:pt x="51448" y="46872"/>
                  <a:pt x="51479" y="46872"/>
                </a:cubicBezTo>
                <a:close/>
                <a:moveTo>
                  <a:pt x="90357" y="51429"/>
                </a:moveTo>
                <a:lnTo>
                  <a:pt x="91970" y="52827"/>
                </a:lnTo>
                <a:cubicBezTo>
                  <a:pt x="93180" y="54144"/>
                  <a:pt x="94309" y="55542"/>
                  <a:pt x="95600" y="56806"/>
                </a:cubicBezTo>
                <a:cubicBezTo>
                  <a:pt x="95277" y="56510"/>
                  <a:pt x="94954" y="56214"/>
                  <a:pt x="94578" y="55972"/>
                </a:cubicBezTo>
                <a:cubicBezTo>
                  <a:pt x="93234" y="54386"/>
                  <a:pt x="91836" y="52881"/>
                  <a:pt x="90357" y="51429"/>
                </a:cubicBezTo>
                <a:close/>
                <a:moveTo>
                  <a:pt x="38229" y="51886"/>
                </a:moveTo>
                <a:lnTo>
                  <a:pt x="38229" y="52854"/>
                </a:lnTo>
                <a:cubicBezTo>
                  <a:pt x="38256" y="53257"/>
                  <a:pt x="38229" y="53660"/>
                  <a:pt x="38229" y="54064"/>
                </a:cubicBezTo>
                <a:cubicBezTo>
                  <a:pt x="38095" y="54978"/>
                  <a:pt x="37987" y="55919"/>
                  <a:pt x="37907" y="56833"/>
                </a:cubicBezTo>
                <a:cubicBezTo>
                  <a:pt x="37907" y="56053"/>
                  <a:pt x="37880" y="55273"/>
                  <a:pt x="37853" y="54494"/>
                </a:cubicBezTo>
                <a:cubicBezTo>
                  <a:pt x="37933" y="53660"/>
                  <a:pt x="38041" y="52827"/>
                  <a:pt x="38122" y="51967"/>
                </a:cubicBezTo>
                <a:lnTo>
                  <a:pt x="38229" y="51886"/>
                </a:lnTo>
                <a:close/>
                <a:moveTo>
                  <a:pt x="72318" y="55327"/>
                </a:moveTo>
                <a:lnTo>
                  <a:pt x="72318" y="55327"/>
                </a:lnTo>
                <a:cubicBezTo>
                  <a:pt x="72452" y="55515"/>
                  <a:pt x="72587" y="55704"/>
                  <a:pt x="72694" y="55892"/>
                </a:cubicBezTo>
                <a:cubicBezTo>
                  <a:pt x="72883" y="56214"/>
                  <a:pt x="73044" y="56510"/>
                  <a:pt x="73178" y="56779"/>
                </a:cubicBezTo>
                <a:cubicBezTo>
                  <a:pt x="73098" y="56860"/>
                  <a:pt x="73017" y="56886"/>
                  <a:pt x="72910" y="56886"/>
                </a:cubicBezTo>
                <a:cubicBezTo>
                  <a:pt x="72829" y="56886"/>
                  <a:pt x="72372" y="55435"/>
                  <a:pt x="72318" y="55327"/>
                </a:cubicBezTo>
                <a:close/>
                <a:moveTo>
                  <a:pt x="59252" y="52558"/>
                </a:moveTo>
                <a:lnTo>
                  <a:pt x="59252" y="52558"/>
                </a:lnTo>
                <a:cubicBezTo>
                  <a:pt x="59387" y="52827"/>
                  <a:pt x="59494" y="53096"/>
                  <a:pt x="59602" y="53338"/>
                </a:cubicBezTo>
                <a:cubicBezTo>
                  <a:pt x="59763" y="53956"/>
                  <a:pt x="59925" y="54574"/>
                  <a:pt x="60113" y="55193"/>
                </a:cubicBezTo>
                <a:cubicBezTo>
                  <a:pt x="60274" y="55811"/>
                  <a:pt x="60382" y="56349"/>
                  <a:pt x="60516" y="56940"/>
                </a:cubicBezTo>
                <a:lnTo>
                  <a:pt x="60516" y="56994"/>
                </a:lnTo>
                <a:lnTo>
                  <a:pt x="60408" y="56752"/>
                </a:lnTo>
                <a:cubicBezTo>
                  <a:pt x="60355" y="56618"/>
                  <a:pt x="60301" y="56483"/>
                  <a:pt x="60247" y="56349"/>
                </a:cubicBezTo>
                <a:cubicBezTo>
                  <a:pt x="59898" y="55220"/>
                  <a:pt x="59602" y="54064"/>
                  <a:pt x="59333" y="52908"/>
                </a:cubicBezTo>
                <a:cubicBezTo>
                  <a:pt x="59333" y="52854"/>
                  <a:pt x="59306" y="52719"/>
                  <a:pt x="59252" y="52558"/>
                </a:cubicBezTo>
                <a:close/>
                <a:moveTo>
                  <a:pt x="83609" y="55946"/>
                </a:moveTo>
                <a:lnTo>
                  <a:pt x="83905" y="56241"/>
                </a:lnTo>
                <a:cubicBezTo>
                  <a:pt x="84120" y="56510"/>
                  <a:pt x="84362" y="56779"/>
                  <a:pt x="84577" y="57048"/>
                </a:cubicBezTo>
                <a:cubicBezTo>
                  <a:pt x="84416" y="56886"/>
                  <a:pt x="84255" y="56725"/>
                  <a:pt x="84066" y="56564"/>
                </a:cubicBezTo>
                <a:lnTo>
                  <a:pt x="83959" y="56429"/>
                </a:lnTo>
                <a:cubicBezTo>
                  <a:pt x="83905" y="56349"/>
                  <a:pt x="83771" y="56161"/>
                  <a:pt x="83609" y="55946"/>
                </a:cubicBezTo>
                <a:close/>
                <a:moveTo>
                  <a:pt x="86459" y="55488"/>
                </a:moveTo>
                <a:cubicBezTo>
                  <a:pt x="86593" y="55623"/>
                  <a:pt x="86701" y="55757"/>
                  <a:pt x="86809" y="55919"/>
                </a:cubicBezTo>
                <a:cubicBezTo>
                  <a:pt x="86889" y="56053"/>
                  <a:pt x="86970" y="56214"/>
                  <a:pt x="87051" y="56403"/>
                </a:cubicBezTo>
                <a:cubicBezTo>
                  <a:pt x="87051" y="56644"/>
                  <a:pt x="87051" y="56860"/>
                  <a:pt x="87024" y="57075"/>
                </a:cubicBezTo>
                <a:lnTo>
                  <a:pt x="86916" y="56967"/>
                </a:lnTo>
                <a:cubicBezTo>
                  <a:pt x="86755" y="56618"/>
                  <a:pt x="86567" y="56295"/>
                  <a:pt x="86432" y="55946"/>
                </a:cubicBezTo>
                <a:cubicBezTo>
                  <a:pt x="86432" y="55811"/>
                  <a:pt x="86459" y="55650"/>
                  <a:pt x="86459" y="55488"/>
                </a:cubicBezTo>
                <a:close/>
                <a:moveTo>
                  <a:pt x="40514" y="52666"/>
                </a:moveTo>
                <a:lnTo>
                  <a:pt x="40514" y="52666"/>
                </a:lnTo>
                <a:cubicBezTo>
                  <a:pt x="40353" y="54171"/>
                  <a:pt x="40084" y="55677"/>
                  <a:pt x="39762" y="57155"/>
                </a:cubicBezTo>
                <a:cubicBezTo>
                  <a:pt x="39923" y="55623"/>
                  <a:pt x="40165" y="54117"/>
                  <a:pt x="40514" y="52666"/>
                </a:cubicBezTo>
                <a:close/>
                <a:moveTo>
                  <a:pt x="55085" y="54763"/>
                </a:moveTo>
                <a:cubicBezTo>
                  <a:pt x="55220" y="55220"/>
                  <a:pt x="55354" y="55704"/>
                  <a:pt x="55489" y="56161"/>
                </a:cubicBezTo>
                <a:cubicBezTo>
                  <a:pt x="55516" y="56483"/>
                  <a:pt x="55569" y="56833"/>
                  <a:pt x="55650" y="57182"/>
                </a:cubicBezTo>
                <a:lnTo>
                  <a:pt x="54790" y="55623"/>
                </a:lnTo>
                <a:cubicBezTo>
                  <a:pt x="54763" y="55569"/>
                  <a:pt x="54736" y="55542"/>
                  <a:pt x="54682" y="55542"/>
                </a:cubicBezTo>
                <a:cubicBezTo>
                  <a:pt x="54817" y="55273"/>
                  <a:pt x="54951" y="55005"/>
                  <a:pt x="55085" y="54763"/>
                </a:cubicBezTo>
                <a:close/>
                <a:moveTo>
                  <a:pt x="71001" y="50354"/>
                </a:moveTo>
                <a:lnTo>
                  <a:pt x="71001" y="50542"/>
                </a:lnTo>
                <a:cubicBezTo>
                  <a:pt x="70974" y="50542"/>
                  <a:pt x="70947" y="50569"/>
                  <a:pt x="70920" y="50622"/>
                </a:cubicBezTo>
                <a:cubicBezTo>
                  <a:pt x="69845" y="52827"/>
                  <a:pt x="68769" y="55031"/>
                  <a:pt x="67694" y="57236"/>
                </a:cubicBezTo>
                <a:cubicBezTo>
                  <a:pt x="68232" y="55865"/>
                  <a:pt x="68796" y="54494"/>
                  <a:pt x="69415" y="53150"/>
                </a:cubicBezTo>
                <a:cubicBezTo>
                  <a:pt x="69522" y="52908"/>
                  <a:pt x="69657" y="52639"/>
                  <a:pt x="69791" y="52370"/>
                </a:cubicBezTo>
                <a:cubicBezTo>
                  <a:pt x="70221" y="51698"/>
                  <a:pt x="70624" y="51053"/>
                  <a:pt x="71001" y="50354"/>
                </a:cubicBezTo>
                <a:close/>
                <a:moveTo>
                  <a:pt x="80948" y="54709"/>
                </a:moveTo>
                <a:cubicBezTo>
                  <a:pt x="80948" y="54816"/>
                  <a:pt x="80975" y="54897"/>
                  <a:pt x="80975" y="55005"/>
                </a:cubicBezTo>
                <a:cubicBezTo>
                  <a:pt x="80965" y="55003"/>
                  <a:pt x="80955" y="55002"/>
                  <a:pt x="80945" y="55002"/>
                </a:cubicBezTo>
                <a:cubicBezTo>
                  <a:pt x="80825" y="55002"/>
                  <a:pt x="80739" y="55149"/>
                  <a:pt x="80813" y="55273"/>
                </a:cubicBezTo>
                <a:cubicBezTo>
                  <a:pt x="80867" y="55327"/>
                  <a:pt x="80894" y="55354"/>
                  <a:pt x="80921" y="55408"/>
                </a:cubicBezTo>
                <a:cubicBezTo>
                  <a:pt x="80598" y="55999"/>
                  <a:pt x="80249" y="56618"/>
                  <a:pt x="79926" y="57236"/>
                </a:cubicBezTo>
                <a:cubicBezTo>
                  <a:pt x="79926" y="56967"/>
                  <a:pt x="79899" y="56725"/>
                  <a:pt x="79872" y="56483"/>
                </a:cubicBezTo>
                <a:cubicBezTo>
                  <a:pt x="79899" y="56429"/>
                  <a:pt x="79926" y="56376"/>
                  <a:pt x="79953" y="56322"/>
                </a:cubicBezTo>
                <a:cubicBezTo>
                  <a:pt x="80088" y="56322"/>
                  <a:pt x="80168" y="56214"/>
                  <a:pt x="80168" y="56107"/>
                </a:cubicBezTo>
                <a:lnTo>
                  <a:pt x="80168" y="55972"/>
                </a:lnTo>
                <a:cubicBezTo>
                  <a:pt x="80410" y="55542"/>
                  <a:pt x="80679" y="55112"/>
                  <a:pt x="80948" y="54709"/>
                </a:cubicBezTo>
                <a:close/>
                <a:moveTo>
                  <a:pt x="45004" y="51026"/>
                </a:moveTo>
                <a:cubicBezTo>
                  <a:pt x="45058" y="51644"/>
                  <a:pt x="45111" y="52289"/>
                  <a:pt x="45165" y="52908"/>
                </a:cubicBezTo>
                <a:cubicBezTo>
                  <a:pt x="45165" y="54386"/>
                  <a:pt x="45165" y="55838"/>
                  <a:pt x="45219" y="57317"/>
                </a:cubicBezTo>
                <a:cubicBezTo>
                  <a:pt x="45192" y="57021"/>
                  <a:pt x="45165" y="56725"/>
                  <a:pt x="45111" y="56429"/>
                </a:cubicBezTo>
                <a:lnTo>
                  <a:pt x="45111" y="56403"/>
                </a:lnTo>
                <a:lnTo>
                  <a:pt x="45004" y="51026"/>
                </a:lnTo>
                <a:close/>
                <a:moveTo>
                  <a:pt x="54494" y="55919"/>
                </a:moveTo>
                <a:cubicBezTo>
                  <a:pt x="54575" y="56376"/>
                  <a:pt x="54682" y="56833"/>
                  <a:pt x="54790" y="57317"/>
                </a:cubicBezTo>
                <a:cubicBezTo>
                  <a:pt x="54628" y="57128"/>
                  <a:pt x="54467" y="56994"/>
                  <a:pt x="54279" y="56833"/>
                </a:cubicBezTo>
                <a:cubicBezTo>
                  <a:pt x="54306" y="56833"/>
                  <a:pt x="54306" y="56806"/>
                  <a:pt x="54333" y="56806"/>
                </a:cubicBezTo>
                <a:cubicBezTo>
                  <a:pt x="54354" y="56784"/>
                  <a:pt x="54341" y="56745"/>
                  <a:pt x="54307" y="56745"/>
                </a:cubicBezTo>
                <a:cubicBezTo>
                  <a:pt x="54298" y="56745"/>
                  <a:pt x="54289" y="56747"/>
                  <a:pt x="54279" y="56752"/>
                </a:cubicBezTo>
                <a:lnTo>
                  <a:pt x="54252" y="56806"/>
                </a:lnTo>
                <a:lnTo>
                  <a:pt x="54225" y="56806"/>
                </a:lnTo>
                <a:cubicBezTo>
                  <a:pt x="54198" y="56725"/>
                  <a:pt x="54171" y="56671"/>
                  <a:pt x="54144" y="56618"/>
                </a:cubicBezTo>
                <a:cubicBezTo>
                  <a:pt x="54279" y="56376"/>
                  <a:pt x="54386" y="56134"/>
                  <a:pt x="54494" y="55919"/>
                </a:cubicBezTo>
                <a:close/>
                <a:moveTo>
                  <a:pt x="59199" y="55999"/>
                </a:moveTo>
                <a:lnTo>
                  <a:pt x="59199" y="55999"/>
                </a:lnTo>
                <a:cubicBezTo>
                  <a:pt x="59333" y="56241"/>
                  <a:pt x="59494" y="56537"/>
                  <a:pt x="59629" y="56833"/>
                </a:cubicBezTo>
                <a:lnTo>
                  <a:pt x="59629" y="56860"/>
                </a:lnTo>
                <a:cubicBezTo>
                  <a:pt x="59656" y="57021"/>
                  <a:pt x="59656" y="57182"/>
                  <a:pt x="59683" y="57343"/>
                </a:cubicBezTo>
                <a:lnTo>
                  <a:pt x="59629" y="57236"/>
                </a:lnTo>
                <a:cubicBezTo>
                  <a:pt x="59468" y="56833"/>
                  <a:pt x="59333" y="56403"/>
                  <a:pt x="59199" y="55999"/>
                </a:cubicBezTo>
                <a:close/>
                <a:moveTo>
                  <a:pt x="41643" y="51241"/>
                </a:moveTo>
                <a:cubicBezTo>
                  <a:pt x="41617" y="51375"/>
                  <a:pt x="41590" y="51510"/>
                  <a:pt x="41563" y="51644"/>
                </a:cubicBezTo>
                <a:cubicBezTo>
                  <a:pt x="41401" y="52585"/>
                  <a:pt x="41240" y="53526"/>
                  <a:pt x="41079" y="54467"/>
                </a:cubicBezTo>
                <a:cubicBezTo>
                  <a:pt x="40918" y="55112"/>
                  <a:pt x="40783" y="55730"/>
                  <a:pt x="40676" y="56376"/>
                </a:cubicBezTo>
                <a:lnTo>
                  <a:pt x="40353" y="57370"/>
                </a:lnTo>
                <a:cubicBezTo>
                  <a:pt x="40514" y="56268"/>
                  <a:pt x="40676" y="55139"/>
                  <a:pt x="40837" y="54010"/>
                </a:cubicBezTo>
                <a:cubicBezTo>
                  <a:pt x="40918" y="53633"/>
                  <a:pt x="41025" y="53230"/>
                  <a:pt x="41133" y="52827"/>
                </a:cubicBezTo>
                <a:cubicBezTo>
                  <a:pt x="41267" y="52316"/>
                  <a:pt x="41455" y="51778"/>
                  <a:pt x="41643" y="51241"/>
                </a:cubicBezTo>
                <a:close/>
                <a:moveTo>
                  <a:pt x="76136" y="55677"/>
                </a:moveTo>
                <a:cubicBezTo>
                  <a:pt x="76189" y="55838"/>
                  <a:pt x="76270" y="55999"/>
                  <a:pt x="76351" y="56187"/>
                </a:cubicBezTo>
                <a:cubicBezTo>
                  <a:pt x="76189" y="56591"/>
                  <a:pt x="76028" y="56994"/>
                  <a:pt x="75894" y="57397"/>
                </a:cubicBezTo>
                <a:cubicBezTo>
                  <a:pt x="75867" y="57370"/>
                  <a:pt x="75840" y="57290"/>
                  <a:pt x="75813" y="57236"/>
                </a:cubicBezTo>
                <a:cubicBezTo>
                  <a:pt x="75786" y="57048"/>
                  <a:pt x="75786" y="56860"/>
                  <a:pt x="75786" y="56671"/>
                </a:cubicBezTo>
                <a:cubicBezTo>
                  <a:pt x="75894" y="56349"/>
                  <a:pt x="76001" y="56053"/>
                  <a:pt x="76109" y="55730"/>
                </a:cubicBezTo>
                <a:cubicBezTo>
                  <a:pt x="76109" y="55704"/>
                  <a:pt x="76109" y="55704"/>
                  <a:pt x="76136" y="55677"/>
                </a:cubicBezTo>
                <a:close/>
                <a:moveTo>
                  <a:pt x="85169" y="56403"/>
                </a:moveTo>
                <a:cubicBezTo>
                  <a:pt x="85384" y="56618"/>
                  <a:pt x="85626" y="56806"/>
                  <a:pt x="85868" y="57021"/>
                </a:cubicBezTo>
                <a:cubicBezTo>
                  <a:pt x="85841" y="57155"/>
                  <a:pt x="85814" y="57290"/>
                  <a:pt x="85787" y="57424"/>
                </a:cubicBezTo>
                <a:lnTo>
                  <a:pt x="85599" y="57236"/>
                </a:lnTo>
                <a:lnTo>
                  <a:pt x="85088" y="56779"/>
                </a:lnTo>
                <a:cubicBezTo>
                  <a:pt x="85115" y="56671"/>
                  <a:pt x="85142" y="56537"/>
                  <a:pt x="85169" y="56403"/>
                </a:cubicBezTo>
                <a:close/>
                <a:moveTo>
                  <a:pt x="104982" y="55757"/>
                </a:moveTo>
                <a:cubicBezTo>
                  <a:pt x="105143" y="56053"/>
                  <a:pt x="105305" y="56322"/>
                  <a:pt x="105520" y="56618"/>
                </a:cubicBezTo>
                <a:lnTo>
                  <a:pt x="105574" y="57505"/>
                </a:lnTo>
                <a:cubicBezTo>
                  <a:pt x="105385" y="56940"/>
                  <a:pt x="105197" y="56376"/>
                  <a:pt x="104982" y="55838"/>
                </a:cubicBezTo>
                <a:cubicBezTo>
                  <a:pt x="104982" y="55802"/>
                  <a:pt x="104982" y="55777"/>
                  <a:pt x="104982" y="55757"/>
                </a:cubicBezTo>
                <a:close/>
                <a:moveTo>
                  <a:pt x="61269" y="54064"/>
                </a:moveTo>
                <a:lnTo>
                  <a:pt x="61564" y="54843"/>
                </a:lnTo>
                <a:cubicBezTo>
                  <a:pt x="61618" y="55031"/>
                  <a:pt x="61672" y="55247"/>
                  <a:pt x="61699" y="55435"/>
                </a:cubicBezTo>
                <a:cubicBezTo>
                  <a:pt x="61780" y="56134"/>
                  <a:pt x="61860" y="56833"/>
                  <a:pt x="61941" y="57532"/>
                </a:cubicBezTo>
                <a:cubicBezTo>
                  <a:pt x="61806" y="56967"/>
                  <a:pt x="61699" y="56376"/>
                  <a:pt x="61591" y="55811"/>
                </a:cubicBezTo>
                <a:cubicBezTo>
                  <a:pt x="61484" y="55247"/>
                  <a:pt x="61376" y="54655"/>
                  <a:pt x="61269" y="54064"/>
                </a:cubicBezTo>
                <a:close/>
                <a:moveTo>
                  <a:pt x="102939" y="52558"/>
                </a:moveTo>
                <a:lnTo>
                  <a:pt x="102939" y="52558"/>
                </a:lnTo>
                <a:cubicBezTo>
                  <a:pt x="103073" y="52908"/>
                  <a:pt x="103235" y="53284"/>
                  <a:pt x="103396" y="53633"/>
                </a:cubicBezTo>
                <a:lnTo>
                  <a:pt x="104740" y="56644"/>
                </a:lnTo>
                <a:cubicBezTo>
                  <a:pt x="104767" y="56967"/>
                  <a:pt x="104794" y="57317"/>
                  <a:pt x="104821" y="57639"/>
                </a:cubicBezTo>
                <a:cubicBezTo>
                  <a:pt x="104525" y="56860"/>
                  <a:pt x="104229" y="56080"/>
                  <a:pt x="103961" y="55327"/>
                </a:cubicBezTo>
                <a:lnTo>
                  <a:pt x="103961" y="55354"/>
                </a:lnTo>
                <a:cubicBezTo>
                  <a:pt x="103611" y="54413"/>
                  <a:pt x="103262" y="53499"/>
                  <a:pt x="102939" y="52558"/>
                </a:cubicBezTo>
                <a:close/>
                <a:moveTo>
                  <a:pt x="51779" y="53365"/>
                </a:moveTo>
                <a:lnTo>
                  <a:pt x="51779" y="53365"/>
                </a:lnTo>
                <a:cubicBezTo>
                  <a:pt x="51671" y="53526"/>
                  <a:pt x="51537" y="53687"/>
                  <a:pt x="51456" y="53849"/>
                </a:cubicBezTo>
                <a:cubicBezTo>
                  <a:pt x="51402" y="53929"/>
                  <a:pt x="51429" y="54010"/>
                  <a:pt x="51510" y="54064"/>
                </a:cubicBezTo>
                <a:lnTo>
                  <a:pt x="51537" y="54064"/>
                </a:lnTo>
                <a:cubicBezTo>
                  <a:pt x="50650" y="54870"/>
                  <a:pt x="49789" y="55730"/>
                  <a:pt x="48956" y="56591"/>
                </a:cubicBezTo>
                <a:cubicBezTo>
                  <a:pt x="48606" y="56940"/>
                  <a:pt x="48338" y="57317"/>
                  <a:pt x="48015" y="57666"/>
                </a:cubicBezTo>
                <a:cubicBezTo>
                  <a:pt x="48042" y="57532"/>
                  <a:pt x="48096" y="57397"/>
                  <a:pt x="48122" y="57263"/>
                </a:cubicBezTo>
                <a:cubicBezTo>
                  <a:pt x="48176" y="57182"/>
                  <a:pt x="48203" y="57128"/>
                  <a:pt x="48257" y="57048"/>
                </a:cubicBezTo>
                <a:cubicBezTo>
                  <a:pt x="48445" y="56860"/>
                  <a:pt x="48606" y="56644"/>
                  <a:pt x="48795" y="56429"/>
                </a:cubicBezTo>
                <a:cubicBezTo>
                  <a:pt x="49736" y="55381"/>
                  <a:pt x="50730" y="54359"/>
                  <a:pt x="51779" y="53365"/>
                </a:cubicBezTo>
                <a:close/>
                <a:moveTo>
                  <a:pt x="86029" y="57128"/>
                </a:moveTo>
                <a:lnTo>
                  <a:pt x="86110" y="57182"/>
                </a:lnTo>
                <a:cubicBezTo>
                  <a:pt x="86110" y="57370"/>
                  <a:pt x="86083" y="57505"/>
                  <a:pt x="86083" y="57666"/>
                </a:cubicBezTo>
                <a:lnTo>
                  <a:pt x="85948" y="57532"/>
                </a:lnTo>
                <a:lnTo>
                  <a:pt x="86029" y="57128"/>
                </a:lnTo>
                <a:close/>
                <a:moveTo>
                  <a:pt x="43041" y="49628"/>
                </a:moveTo>
                <a:lnTo>
                  <a:pt x="43041" y="50246"/>
                </a:lnTo>
                <a:cubicBezTo>
                  <a:pt x="42665" y="51375"/>
                  <a:pt x="42423" y="52558"/>
                  <a:pt x="42316" y="53741"/>
                </a:cubicBezTo>
                <a:cubicBezTo>
                  <a:pt x="41832" y="55085"/>
                  <a:pt x="41294" y="56403"/>
                  <a:pt x="40756" y="57693"/>
                </a:cubicBezTo>
                <a:cubicBezTo>
                  <a:pt x="40864" y="57102"/>
                  <a:pt x="40971" y="56537"/>
                  <a:pt x="41052" y="55946"/>
                </a:cubicBezTo>
                <a:cubicBezTo>
                  <a:pt x="41724" y="53849"/>
                  <a:pt x="42396" y="51752"/>
                  <a:pt x="43041" y="49628"/>
                </a:cubicBezTo>
                <a:close/>
                <a:moveTo>
                  <a:pt x="46993" y="54870"/>
                </a:moveTo>
                <a:cubicBezTo>
                  <a:pt x="46940" y="55811"/>
                  <a:pt x="46859" y="56752"/>
                  <a:pt x="46805" y="57693"/>
                </a:cubicBezTo>
                <a:lnTo>
                  <a:pt x="46805" y="57505"/>
                </a:lnTo>
                <a:cubicBezTo>
                  <a:pt x="46832" y="56644"/>
                  <a:pt x="46913" y="55757"/>
                  <a:pt x="46993" y="54870"/>
                </a:cubicBezTo>
                <a:close/>
                <a:moveTo>
                  <a:pt x="49843" y="46106"/>
                </a:moveTo>
                <a:cubicBezTo>
                  <a:pt x="48848" y="49897"/>
                  <a:pt x="48096" y="53741"/>
                  <a:pt x="47585" y="57612"/>
                </a:cubicBezTo>
                <a:lnTo>
                  <a:pt x="47504" y="57720"/>
                </a:lnTo>
                <a:cubicBezTo>
                  <a:pt x="47558" y="56618"/>
                  <a:pt x="47665" y="55542"/>
                  <a:pt x="47773" y="54467"/>
                </a:cubicBezTo>
                <a:cubicBezTo>
                  <a:pt x="48069" y="51886"/>
                  <a:pt x="48391" y="49332"/>
                  <a:pt x="48714" y="46778"/>
                </a:cubicBezTo>
                <a:cubicBezTo>
                  <a:pt x="48750" y="46687"/>
                  <a:pt x="48688" y="46621"/>
                  <a:pt x="48619" y="46621"/>
                </a:cubicBezTo>
                <a:cubicBezTo>
                  <a:pt x="48586" y="46621"/>
                  <a:pt x="48552" y="46636"/>
                  <a:pt x="48526" y="46671"/>
                </a:cubicBezTo>
                <a:cubicBezTo>
                  <a:pt x="48096" y="47154"/>
                  <a:pt x="47800" y="47719"/>
                  <a:pt x="47612" y="48364"/>
                </a:cubicBezTo>
                <a:cubicBezTo>
                  <a:pt x="47639" y="47827"/>
                  <a:pt x="47665" y="47289"/>
                  <a:pt x="47692" y="46778"/>
                </a:cubicBezTo>
                <a:cubicBezTo>
                  <a:pt x="47719" y="46751"/>
                  <a:pt x="47746" y="46697"/>
                  <a:pt x="47746" y="46644"/>
                </a:cubicBezTo>
                <a:cubicBezTo>
                  <a:pt x="48445" y="46455"/>
                  <a:pt x="49144" y="46267"/>
                  <a:pt x="49843" y="46106"/>
                </a:cubicBezTo>
                <a:close/>
                <a:moveTo>
                  <a:pt x="59978" y="51429"/>
                </a:moveTo>
                <a:lnTo>
                  <a:pt x="59978" y="51429"/>
                </a:lnTo>
                <a:cubicBezTo>
                  <a:pt x="60328" y="53553"/>
                  <a:pt x="60839" y="55650"/>
                  <a:pt x="61511" y="57720"/>
                </a:cubicBezTo>
                <a:cubicBezTo>
                  <a:pt x="61296" y="57236"/>
                  <a:pt x="61107" y="56725"/>
                  <a:pt x="60919" y="56241"/>
                </a:cubicBezTo>
                <a:cubicBezTo>
                  <a:pt x="60865" y="56107"/>
                  <a:pt x="60812" y="55972"/>
                  <a:pt x="60758" y="55838"/>
                </a:cubicBezTo>
                <a:cubicBezTo>
                  <a:pt x="60650" y="55462"/>
                  <a:pt x="60570" y="55058"/>
                  <a:pt x="60462" y="54682"/>
                </a:cubicBezTo>
                <a:cubicBezTo>
                  <a:pt x="60301" y="53902"/>
                  <a:pt x="60167" y="53150"/>
                  <a:pt x="60086" y="52370"/>
                </a:cubicBezTo>
                <a:cubicBezTo>
                  <a:pt x="60059" y="52047"/>
                  <a:pt x="60005" y="51725"/>
                  <a:pt x="59978" y="51429"/>
                </a:cubicBezTo>
                <a:close/>
                <a:moveTo>
                  <a:pt x="85559" y="57529"/>
                </a:moveTo>
                <a:lnTo>
                  <a:pt x="85706" y="57666"/>
                </a:lnTo>
                <a:lnTo>
                  <a:pt x="85706" y="57720"/>
                </a:lnTo>
                <a:cubicBezTo>
                  <a:pt x="85661" y="57652"/>
                  <a:pt x="85611" y="57589"/>
                  <a:pt x="85559" y="57529"/>
                </a:cubicBezTo>
                <a:close/>
                <a:moveTo>
                  <a:pt x="43122" y="52155"/>
                </a:moveTo>
                <a:cubicBezTo>
                  <a:pt x="43149" y="52343"/>
                  <a:pt x="43149" y="52558"/>
                  <a:pt x="43176" y="52746"/>
                </a:cubicBezTo>
                <a:cubicBezTo>
                  <a:pt x="43176" y="53069"/>
                  <a:pt x="43149" y="53365"/>
                  <a:pt x="43122" y="53660"/>
                </a:cubicBezTo>
                <a:lnTo>
                  <a:pt x="43095" y="53660"/>
                </a:lnTo>
                <a:cubicBezTo>
                  <a:pt x="43041" y="54225"/>
                  <a:pt x="42638" y="57774"/>
                  <a:pt x="42342" y="57774"/>
                </a:cubicBezTo>
                <a:cubicBezTo>
                  <a:pt x="42208" y="57774"/>
                  <a:pt x="42423" y="55381"/>
                  <a:pt x="42665" y="53472"/>
                </a:cubicBezTo>
                <a:cubicBezTo>
                  <a:pt x="42799" y="53015"/>
                  <a:pt x="42961" y="52585"/>
                  <a:pt x="43122" y="52155"/>
                </a:cubicBezTo>
                <a:close/>
                <a:moveTo>
                  <a:pt x="76485" y="56725"/>
                </a:moveTo>
                <a:cubicBezTo>
                  <a:pt x="76485" y="56860"/>
                  <a:pt x="76458" y="57021"/>
                  <a:pt x="76431" y="57182"/>
                </a:cubicBezTo>
                <a:cubicBezTo>
                  <a:pt x="76324" y="57424"/>
                  <a:pt x="76216" y="57666"/>
                  <a:pt x="76109" y="57908"/>
                </a:cubicBezTo>
                <a:lnTo>
                  <a:pt x="76082" y="57881"/>
                </a:lnTo>
                <a:cubicBezTo>
                  <a:pt x="76216" y="57505"/>
                  <a:pt x="76351" y="57102"/>
                  <a:pt x="76485" y="56725"/>
                </a:cubicBezTo>
                <a:close/>
                <a:moveTo>
                  <a:pt x="56725" y="52074"/>
                </a:moveTo>
                <a:lnTo>
                  <a:pt x="56940" y="52155"/>
                </a:lnTo>
                <a:cubicBezTo>
                  <a:pt x="57290" y="52316"/>
                  <a:pt x="57586" y="52854"/>
                  <a:pt x="57801" y="53311"/>
                </a:cubicBezTo>
                <a:cubicBezTo>
                  <a:pt x="58043" y="54091"/>
                  <a:pt x="58312" y="54870"/>
                  <a:pt x="58607" y="55623"/>
                </a:cubicBezTo>
                <a:cubicBezTo>
                  <a:pt x="58742" y="56403"/>
                  <a:pt x="58903" y="57182"/>
                  <a:pt x="59064" y="57935"/>
                </a:cubicBezTo>
                <a:lnTo>
                  <a:pt x="58123" y="56349"/>
                </a:lnTo>
                <a:lnTo>
                  <a:pt x="57263" y="54924"/>
                </a:lnTo>
                <a:cubicBezTo>
                  <a:pt x="57236" y="54870"/>
                  <a:pt x="57182" y="54763"/>
                  <a:pt x="57129" y="54628"/>
                </a:cubicBezTo>
                <a:cubicBezTo>
                  <a:pt x="56940" y="53983"/>
                  <a:pt x="56752" y="53338"/>
                  <a:pt x="56618" y="52693"/>
                </a:cubicBezTo>
                <a:cubicBezTo>
                  <a:pt x="56591" y="52585"/>
                  <a:pt x="56564" y="52477"/>
                  <a:pt x="56510" y="52370"/>
                </a:cubicBezTo>
                <a:lnTo>
                  <a:pt x="56725" y="52074"/>
                </a:lnTo>
                <a:close/>
                <a:moveTo>
                  <a:pt x="32503" y="56886"/>
                </a:moveTo>
                <a:lnTo>
                  <a:pt x="32261" y="57478"/>
                </a:lnTo>
                <a:cubicBezTo>
                  <a:pt x="32100" y="57666"/>
                  <a:pt x="31965" y="57854"/>
                  <a:pt x="31804" y="58042"/>
                </a:cubicBezTo>
                <a:cubicBezTo>
                  <a:pt x="31777" y="57962"/>
                  <a:pt x="31723" y="57881"/>
                  <a:pt x="31643" y="57854"/>
                </a:cubicBezTo>
                <a:cubicBezTo>
                  <a:pt x="31938" y="57532"/>
                  <a:pt x="32207" y="57182"/>
                  <a:pt x="32503" y="56886"/>
                </a:cubicBezTo>
                <a:close/>
                <a:moveTo>
                  <a:pt x="88285" y="51266"/>
                </a:moveTo>
                <a:cubicBezTo>
                  <a:pt x="88275" y="51592"/>
                  <a:pt x="88233" y="51901"/>
                  <a:pt x="88233" y="52209"/>
                </a:cubicBezTo>
                <a:cubicBezTo>
                  <a:pt x="88260" y="53526"/>
                  <a:pt x="88233" y="54816"/>
                  <a:pt x="88207" y="56107"/>
                </a:cubicBezTo>
                <a:lnTo>
                  <a:pt x="88180" y="56107"/>
                </a:lnTo>
                <a:cubicBezTo>
                  <a:pt x="88153" y="56752"/>
                  <a:pt x="88126" y="57397"/>
                  <a:pt x="88099" y="58069"/>
                </a:cubicBezTo>
                <a:lnTo>
                  <a:pt x="88099" y="58042"/>
                </a:lnTo>
                <a:cubicBezTo>
                  <a:pt x="88045" y="55766"/>
                  <a:pt x="88099" y="53516"/>
                  <a:pt x="88285" y="51266"/>
                </a:cubicBezTo>
                <a:close/>
                <a:moveTo>
                  <a:pt x="85868" y="57800"/>
                </a:moveTo>
                <a:lnTo>
                  <a:pt x="86056" y="57989"/>
                </a:lnTo>
                <a:lnTo>
                  <a:pt x="86056" y="58096"/>
                </a:lnTo>
                <a:lnTo>
                  <a:pt x="85868" y="57854"/>
                </a:lnTo>
                <a:cubicBezTo>
                  <a:pt x="85868" y="57827"/>
                  <a:pt x="85868" y="57827"/>
                  <a:pt x="85868" y="57800"/>
                </a:cubicBezTo>
                <a:close/>
                <a:moveTo>
                  <a:pt x="70624" y="46778"/>
                </a:moveTo>
                <a:cubicBezTo>
                  <a:pt x="70759" y="47020"/>
                  <a:pt x="70893" y="47262"/>
                  <a:pt x="71028" y="47504"/>
                </a:cubicBezTo>
                <a:cubicBezTo>
                  <a:pt x="71001" y="48042"/>
                  <a:pt x="71001" y="48579"/>
                  <a:pt x="70974" y="49117"/>
                </a:cubicBezTo>
                <a:lnTo>
                  <a:pt x="70651" y="48606"/>
                </a:lnTo>
                <a:cubicBezTo>
                  <a:pt x="70597" y="48552"/>
                  <a:pt x="70544" y="48526"/>
                  <a:pt x="70490" y="48526"/>
                </a:cubicBezTo>
                <a:lnTo>
                  <a:pt x="70651" y="48122"/>
                </a:lnTo>
                <a:cubicBezTo>
                  <a:pt x="70688" y="48012"/>
                  <a:pt x="70612" y="47927"/>
                  <a:pt x="70526" y="47927"/>
                </a:cubicBezTo>
                <a:cubicBezTo>
                  <a:pt x="70486" y="47927"/>
                  <a:pt x="70443" y="47945"/>
                  <a:pt x="70409" y="47988"/>
                </a:cubicBezTo>
                <a:cubicBezTo>
                  <a:pt x="68662" y="50515"/>
                  <a:pt x="67291" y="53311"/>
                  <a:pt x="66377" y="56241"/>
                </a:cubicBezTo>
                <a:cubicBezTo>
                  <a:pt x="66296" y="56349"/>
                  <a:pt x="66242" y="56456"/>
                  <a:pt x="66189" y="56591"/>
                </a:cubicBezTo>
                <a:cubicBezTo>
                  <a:pt x="66109" y="56697"/>
                  <a:pt x="65369" y="58097"/>
                  <a:pt x="65198" y="58097"/>
                </a:cubicBezTo>
                <a:cubicBezTo>
                  <a:pt x="65197" y="58097"/>
                  <a:pt x="65195" y="58096"/>
                  <a:pt x="65194" y="58096"/>
                </a:cubicBezTo>
                <a:cubicBezTo>
                  <a:pt x="65409" y="57559"/>
                  <a:pt x="65570" y="57021"/>
                  <a:pt x="65705" y="56483"/>
                </a:cubicBezTo>
                <a:cubicBezTo>
                  <a:pt x="65866" y="55999"/>
                  <a:pt x="66054" y="55488"/>
                  <a:pt x="66242" y="55005"/>
                </a:cubicBezTo>
                <a:cubicBezTo>
                  <a:pt x="66296" y="54951"/>
                  <a:pt x="66350" y="54870"/>
                  <a:pt x="66377" y="54789"/>
                </a:cubicBezTo>
                <a:cubicBezTo>
                  <a:pt x="66484" y="54467"/>
                  <a:pt x="66592" y="54117"/>
                  <a:pt x="66726" y="53768"/>
                </a:cubicBezTo>
                <a:cubicBezTo>
                  <a:pt x="66780" y="53607"/>
                  <a:pt x="66834" y="53418"/>
                  <a:pt x="66914" y="53284"/>
                </a:cubicBezTo>
                <a:cubicBezTo>
                  <a:pt x="67936" y="50999"/>
                  <a:pt x="69173" y="48821"/>
                  <a:pt x="70624" y="46778"/>
                </a:cubicBezTo>
                <a:close/>
                <a:moveTo>
                  <a:pt x="90435" y="55980"/>
                </a:moveTo>
                <a:cubicBezTo>
                  <a:pt x="90562" y="56677"/>
                  <a:pt x="90616" y="57386"/>
                  <a:pt x="90629" y="58103"/>
                </a:cubicBezTo>
                <a:lnTo>
                  <a:pt x="90629" y="58103"/>
                </a:lnTo>
                <a:cubicBezTo>
                  <a:pt x="90631" y="57369"/>
                  <a:pt x="90582" y="56650"/>
                  <a:pt x="90435" y="55980"/>
                </a:cubicBezTo>
                <a:close/>
                <a:moveTo>
                  <a:pt x="58446" y="54521"/>
                </a:moveTo>
                <a:lnTo>
                  <a:pt x="58446" y="54521"/>
                </a:lnTo>
                <a:cubicBezTo>
                  <a:pt x="58580" y="54736"/>
                  <a:pt x="58688" y="54978"/>
                  <a:pt x="58822" y="55220"/>
                </a:cubicBezTo>
                <a:cubicBezTo>
                  <a:pt x="59091" y="56107"/>
                  <a:pt x="59387" y="56967"/>
                  <a:pt x="59736" y="57800"/>
                </a:cubicBezTo>
                <a:cubicBezTo>
                  <a:pt x="59736" y="57908"/>
                  <a:pt x="59790" y="58016"/>
                  <a:pt x="59790" y="58123"/>
                </a:cubicBezTo>
                <a:cubicBezTo>
                  <a:pt x="59360" y="57236"/>
                  <a:pt x="58957" y="56322"/>
                  <a:pt x="58607" y="55408"/>
                </a:cubicBezTo>
                <a:lnTo>
                  <a:pt x="58634" y="55408"/>
                </a:lnTo>
                <a:cubicBezTo>
                  <a:pt x="58553" y="55112"/>
                  <a:pt x="58500" y="54816"/>
                  <a:pt x="58446" y="54521"/>
                </a:cubicBezTo>
                <a:close/>
                <a:moveTo>
                  <a:pt x="59744" y="57129"/>
                </a:moveTo>
                <a:cubicBezTo>
                  <a:pt x="59849" y="57496"/>
                  <a:pt x="59954" y="57863"/>
                  <a:pt x="60059" y="58231"/>
                </a:cubicBezTo>
                <a:cubicBezTo>
                  <a:pt x="59978" y="58042"/>
                  <a:pt x="59898" y="57854"/>
                  <a:pt x="59817" y="57666"/>
                </a:cubicBezTo>
                <a:cubicBezTo>
                  <a:pt x="59793" y="57448"/>
                  <a:pt x="59768" y="57295"/>
                  <a:pt x="59744" y="57129"/>
                </a:cubicBezTo>
                <a:close/>
                <a:moveTo>
                  <a:pt x="59494" y="55085"/>
                </a:moveTo>
                <a:lnTo>
                  <a:pt x="59898" y="56026"/>
                </a:lnTo>
                <a:cubicBezTo>
                  <a:pt x="60032" y="56483"/>
                  <a:pt x="60167" y="56967"/>
                  <a:pt x="60328" y="57424"/>
                </a:cubicBezTo>
                <a:cubicBezTo>
                  <a:pt x="60408" y="57666"/>
                  <a:pt x="60489" y="57962"/>
                  <a:pt x="60570" y="58231"/>
                </a:cubicBezTo>
                <a:lnTo>
                  <a:pt x="60113" y="57343"/>
                </a:lnTo>
                <a:cubicBezTo>
                  <a:pt x="59978" y="57075"/>
                  <a:pt x="59844" y="56806"/>
                  <a:pt x="59709" y="56537"/>
                </a:cubicBezTo>
                <a:cubicBezTo>
                  <a:pt x="59683" y="56429"/>
                  <a:pt x="59656" y="56349"/>
                  <a:pt x="59656" y="56295"/>
                </a:cubicBezTo>
                <a:lnTo>
                  <a:pt x="59656" y="56322"/>
                </a:lnTo>
                <a:cubicBezTo>
                  <a:pt x="59602" y="55919"/>
                  <a:pt x="59548" y="55488"/>
                  <a:pt x="59494" y="55085"/>
                </a:cubicBezTo>
                <a:close/>
                <a:moveTo>
                  <a:pt x="85330" y="58042"/>
                </a:moveTo>
                <a:lnTo>
                  <a:pt x="85572" y="58231"/>
                </a:lnTo>
                <a:cubicBezTo>
                  <a:pt x="85572" y="58258"/>
                  <a:pt x="85572" y="58284"/>
                  <a:pt x="85572" y="58284"/>
                </a:cubicBezTo>
                <a:lnTo>
                  <a:pt x="85330" y="58042"/>
                </a:lnTo>
                <a:close/>
                <a:moveTo>
                  <a:pt x="48333" y="47395"/>
                </a:moveTo>
                <a:cubicBezTo>
                  <a:pt x="48484" y="47395"/>
                  <a:pt x="48216" y="48642"/>
                  <a:pt x="48176" y="48956"/>
                </a:cubicBezTo>
                <a:cubicBezTo>
                  <a:pt x="48096" y="49682"/>
                  <a:pt x="48015" y="50407"/>
                  <a:pt x="47907" y="51160"/>
                </a:cubicBezTo>
                <a:cubicBezTo>
                  <a:pt x="47639" y="53418"/>
                  <a:pt x="47370" y="55704"/>
                  <a:pt x="47235" y="57989"/>
                </a:cubicBezTo>
                <a:lnTo>
                  <a:pt x="46966" y="58311"/>
                </a:lnTo>
                <a:cubicBezTo>
                  <a:pt x="47235" y="55354"/>
                  <a:pt x="47423" y="52397"/>
                  <a:pt x="47558" y="49440"/>
                </a:cubicBezTo>
                <a:cubicBezTo>
                  <a:pt x="47612" y="48929"/>
                  <a:pt x="47746" y="48472"/>
                  <a:pt x="47961" y="48015"/>
                </a:cubicBezTo>
                <a:cubicBezTo>
                  <a:pt x="48164" y="47565"/>
                  <a:pt x="48277" y="47395"/>
                  <a:pt x="48333" y="47395"/>
                </a:cubicBezTo>
                <a:close/>
                <a:moveTo>
                  <a:pt x="92427" y="54440"/>
                </a:moveTo>
                <a:lnTo>
                  <a:pt x="92535" y="54548"/>
                </a:lnTo>
                <a:cubicBezTo>
                  <a:pt x="93637" y="55865"/>
                  <a:pt x="94739" y="57182"/>
                  <a:pt x="95815" y="58499"/>
                </a:cubicBezTo>
                <a:cubicBezTo>
                  <a:pt x="95680" y="58392"/>
                  <a:pt x="95573" y="58258"/>
                  <a:pt x="95465" y="58177"/>
                </a:cubicBezTo>
                <a:cubicBezTo>
                  <a:pt x="94605" y="57263"/>
                  <a:pt x="93772" y="56295"/>
                  <a:pt x="93046" y="55273"/>
                </a:cubicBezTo>
                <a:lnTo>
                  <a:pt x="92427" y="54440"/>
                </a:lnTo>
                <a:close/>
                <a:moveTo>
                  <a:pt x="70920" y="55354"/>
                </a:moveTo>
                <a:lnTo>
                  <a:pt x="70920" y="55354"/>
                </a:lnTo>
                <a:cubicBezTo>
                  <a:pt x="70998" y="56421"/>
                  <a:pt x="70900" y="57487"/>
                  <a:pt x="70601" y="58505"/>
                </a:cubicBezTo>
                <a:lnTo>
                  <a:pt x="70601" y="58505"/>
                </a:lnTo>
                <a:cubicBezTo>
                  <a:pt x="70656" y="57455"/>
                  <a:pt x="70763" y="56404"/>
                  <a:pt x="70920" y="55354"/>
                </a:cubicBezTo>
                <a:close/>
                <a:moveTo>
                  <a:pt x="52397" y="53445"/>
                </a:moveTo>
                <a:cubicBezTo>
                  <a:pt x="52397" y="53526"/>
                  <a:pt x="52370" y="53633"/>
                  <a:pt x="52370" y="53741"/>
                </a:cubicBezTo>
                <a:cubicBezTo>
                  <a:pt x="50972" y="55112"/>
                  <a:pt x="49655" y="56537"/>
                  <a:pt x="48338" y="57989"/>
                </a:cubicBezTo>
                <a:lnTo>
                  <a:pt x="47773" y="58553"/>
                </a:lnTo>
                <a:cubicBezTo>
                  <a:pt x="47827" y="58365"/>
                  <a:pt x="47881" y="58177"/>
                  <a:pt x="47934" y="57989"/>
                </a:cubicBezTo>
                <a:cubicBezTo>
                  <a:pt x="49305" y="56376"/>
                  <a:pt x="50811" y="54843"/>
                  <a:pt x="52397" y="53445"/>
                </a:cubicBezTo>
                <a:close/>
                <a:moveTo>
                  <a:pt x="79120" y="56107"/>
                </a:moveTo>
                <a:lnTo>
                  <a:pt x="79120" y="56134"/>
                </a:lnTo>
                <a:cubicBezTo>
                  <a:pt x="79147" y="56537"/>
                  <a:pt x="79147" y="56940"/>
                  <a:pt x="79147" y="57343"/>
                </a:cubicBezTo>
                <a:cubicBezTo>
                  <a:pt x="78932" y="57747"/>
                  <a:pt x="78716" y="58150"/>
                  <a:pt x="78501" y="58580"/>
                </a:cubicBezTo>
                <a:cubicBezTo>
                  <a:pt x="78716" y="57747"/>
                  <a:pt x="78905" y="56940"/>
                  <a:pt x="79120" y="56107"/>
                </a:cubicBezTo>
                <a:close/>
                <a:moveTo>
                  <a:pt x="86325" y="57370"/>
                </a:moveTo>
                <a:cubicBezTo>
                  <a:pt x="86567" y="57585"/>
                  <a:pt x="86782" y="57800"/>
                  <a:pt x="86997" y="58042"/>
                </a:cubicBezTo>
                <a:cubicBezTo>
                  <a:pt x="86997" y="58247"/>
                  <a:pt x="86997" y="58428"/>
                  <a:pt x="86997" y="58607"/>
                </a:cubicBezTo>
                <a:cubicBezTo>
                  <a:pt x="86782" y="58365"/>
                  <a:pt x="86567" y="58096"/>
                  <a:pt x="86325" y="57881"/>
                </a:cubicBezTo>
                <a:lnTo>
                  <a:pt x="86325" y="57370"/>
                </a:lnTo>
                <a:close/>
                <a:moveTo>
                  <a:pt x="81701" y="54091"/>
                </a:moveTo>
                <a:cubicBezTo>
                  <a:pt x="82588" y="55354"/>
                  <a:pt x="83502" y="56618"/>
                  <a:pt x="84389" y="57881"/>
                </a:cubicBezTo>
                <a:cubicBezTo>
                  <a:pt x="84335" y="58150"/>
                  <a:pt x="84255" y="58392"/>
                  <a:pt x="84201" y="58661"/>
                </a:cubicBezTo>
                <a:cubicBezTo>
                  <a:pt x="83986" y="58419"/>
                  <a:pt x="83798" y="58150"/>
                  <a:pt x="83582" y="57908"/>
                </a:cubicBezTo>
                <a:cubicBezTo>
                  <a:pt x="83099" y="57343"/>
                  <a:pt x="82480" y="56322"/>
                  <a:pt x="81862" y="55865"/>
                </a:cubicBezTo>
                <a:cubicBezTo>
                  <a:pt x="81808" y="55273"/>
                  <a:pt x="81754" y="54682"/>
                  <a:pt x="81674" y="54091"/>
                </a:cubicBezTo>
                <a:close/>
                <a:moveTo>
                  <a:pt x="84873" y="57962"/>
                </a:moveTo>
                <a:cubicBezTo>
                  <a:pt x="85034" y="58150"/>
                  <a:pt x="85222" y="58392"/>
                  <a:pt x="85437" y="58634"/>
                </a:cubicBezTo>
                <a:lnTo>
                  <a:pt x="85411" y="58715"/>
                </a:lnTo>
                <a:cubicBezTo>
                  <a:pt x="85222" y="58473"/>
                  <a:pt x="85061" y="58231"/>
                  <a:pt x="84873" y="57989"/>
                </a:cubicBezTo>
                <a:lnTo>
                  <a:pt x="84873" y="57962"/>
                </a:lnTo>
                <a:close/>
                <a:moveTo>
                  <a:pt x="60704" y="57021"/>
                </a:moveTo>
                <a:cubicBezTo>
                  <a:pt x="60892" y="57585"/>
                  <a:pt x="61081" y="58177"/>
                  <a:pt x="61296" y="58741"/>
                </a:cubicBezTo>
                <a:lnTo>
                  <a:pt x="61296" y="58795"/>
                </a:lnTo>
                <a:lnTo>
                  <a:pt x="60839" y="57639"/>
                </a:lnTo>
                <a:cubicBezTo>
                  <a:pt x="60785" y="57451"/>
                  <a:pt x="60758" y="57236"/>
                  <a:pt x="60704" y="57021"/>
                </a:cubicBezTo>
                <a:close/>
                <a:moveTo>
                  <a:pt x="110332" y="57182"/>
                </a:moveTo>
                <a:lnTo>
                  <a:pt x="110332" y="57182"/>
                </a:lnTo>
                <a:cubicBezTo>
                  <a:pt x="110735" y="57559"/>
                  <a:pt x="111112" y="57962"/>
                  <a:pt x="111515" y="58338"/>
                </a:cubicBezTo>
                <a:lnTo>
                  <a:pt x="111811" y="58795"/>
                </a:lnTo>
                <a:cubicBezTo>
                  <a:pt x="111300" y="58284"/>
                  <a:pt x="110816" y="57747"/>
                  <a:pt x="110332" y="57182"/>
                </a:cubicBezTo>
                <a:close/>
                <a:moveTo>
                  <a:pt x="47504" y="58473"/>
                </a:moveTo>
                <a:lnTo>
                  <a:pt x="47477" y="58822"/>
                </a:lnTo>
                <a:lnTo>
                  <a:pt x="47450" y="58849"/>
                </a:lnTo>
                <a:cubicBezTo>
                  <a:pt x="47423" y="58741"/>
                  <a:pt x="47450" y="58607"/>
                  <a:pt x="47450" y="58526"/>
                </a:cubicBezTo>
                <a:lnTo>
                  <a:pt x="47477" y="58499"/>
                </a:lnTo>
                <a:lnTo>
                  <a:pt x="47504" y="58473"/>
                </a:lnTo>
                <a:close/>
                <a:moveTo>
                  <a:pt x="85733" y="58365"/>
                </a:moveTo>
                <a:lnTo>
                  <a:pt x="85948" y="58526"/>
                </a:lnTo>
                <a:lnTo>
                  <a:pt x="86083" y="58661"/>
                </a:lnTo>
                <a:lnTo>
                  <a:pt x="86083" y="58849"/>
                </a:lnTo>
                <a:cubicBezTo>
                  <a:pt x="86002" y="58795"/>
                  <a:pt x="85975" y="58741"/>
                  <a:pt x="85948" y="58715"/>
                </a:cubicBezTo>
                <a:cubicBezTo>
                  <a:pt x="85868" y="58634"/>
                  <a:pt x="85787" y="58553"/>
                  <a:pt x="85706" y="58473"/>
                </a:cubicBezTo>
                <a:cubicBezTo>
                  <a:pt x="85733" y="58446"/>
                  <a:pt x="85733" y="58392"/>
                  <a:pt x="85733" y="58365"/>
                </a:cubicBezTo>
                <a:close/>
                <a:moveTo>
                  <a:pt x="87696" y="50300"/>
                </a:moveTo>
                <a:cubicBezTo>
                  <a:pt x="87830" y="50515"/>
                  <a:pt x="87991" y="50703"/>
                  <a:pt x="88153" y="50918"/>
                </a:cubicBezTo>
                <a:cubicBezTo>
                  <a:pt x="87938" y="53553"/>
                  <a:pt x="87857" y="56214"/>
                  <a:pt x="87938" y="58849"/>
                </a:cubicBezTo>
                <a:cubicBezTo>
                  <a:pt x="87776" y="58526"/>
                  <a:pt x="87561" y="58231"/>
                  <a:pt x="87319" y="57962"/>
                </a:cubicBezTo>
                <a:cubicBezTo>
                  <a:pt x="87319" y="57935"/>
                  <a:pt x="87319" y="57935"/>
                  <a:pt x="87319" y="57908"/>
                </a:cubicBezTo>
                <a:cubicBezTo>
                  <a:pt x="87334" y="57913"/>
                  <a:pt x="87348" y="57915"/>
                  <a:pt x="87362" y="57915"/>
                </a:cubicBezTo>
                <a:cubicBezTo>
                  <a:pt x="87426" y="57915"/>
                  <a:pt x="87481" y="57867"/>
                  <a:pt x="87481" y="57800"/>
                </a:cubicBezTo>
                <a:cubicBezTo>
                  <a:pt x="87454" y="57505"/>
                  <a:pt x="87400" y="57236"/>
                  <a:pt x="87346" y="56940"/>
                </a:cubicBezTo>
                <a:lnTo>
                  <a:pt x="87373" y="56510"/>
                </a:lnTo>
                <a:cubicBezTo>
                  <a:pt x="87393" y="56520"/>
                  <a:pt x="87413" y="56524"/>
                  <a:pt x="87432" y="56524"/>
                </a:cubicBezTo>
                <a:cubicBezTo>
                  <a:pt x="87516" y="56524"/>
                  <a:pt x="87588" y="56437"/>
                  <a:pt x="87588" y="56349"/>
                </a:cubicBezTo>
                <a:cubicBezTo>
                  <a:pt x="87534" y="56080"/>
                  <a:pt x="87481" y="55811"/>
                  <a:pt x="87400" y="55569"/>
                </a:cubicBezTo>
                <a:lnTo>
                  <a:pt x="87696" y="50300"/>
                </a:lnTo>
                <a:close/>
                <a:moveTo>
                  <a:pt x="92965" y="58741"/>
                </a:moveTo>
                <a:lnTo>
                  <a:pt x="93046" y="58903"/>
                </a:lnTo>
                <a:cubicBezTo>
                  <a:pt x="93019" y="58876"/>
                  <a:pt x="92992" y="58876"/>
                  <a:pt x="92965" y="58876"/>
                </a:cubicBezTo>
                <a:cubicBezTo>
                  <a:pt x="92965" y="58822"/>
                  <a:pt x="92965" y="58795"/>
                  <a:pt x="92965" y="58741"/>
                </a:cubicBezTo>
                <a:close/>
                <a:moveTo>
                  <a:pt x="70302" y="49009"/>
                </a:moveTo>
                <a:lnTo>
                  <a:pt x="70705" y="49682"/>
                </a:lnTo>
                <a:cubicBezTo>
                  <a:pt x="70167" y="50703"/>
                  <a:pt x="69657" y="51752"/>
                  <a:pt x="69173" y="52773"/>
                </a:cubicBezTo>
                <a:cubicBezTo>
                  <a:pt x="68178" y="54359"/>
                  <a:pt x="67291" y="55999"/>
                  <a:pt x="66511" y="57693"/>
                </a:cubicBezTo>
                <a:cubicBezTo>
                  <a:pt x="66323" y="58096"/>
                  <a:pt x="66135" y="58526"/>
                  <a:pt x="65973" y="58930"/>
                </a:cubicBezTo>
                <a:cubicBezTo>
                  <a:pt x="66000" y="58768"/>
                  <a:pt x="66027" y="58607"/>
                  <a:pt x="66081" y="58419"/>
                </a:cubicBezTo>
                <a:cubicBezTo>
                  <a:pt x="66242" y="57693"/>
                  <a:pt x="66430" y="56967"/>
                  <a:pt x="66646" y="56268"/>
                </a:cubicBezTo>
                <a:cubicBezTo>
                  <a:pt x="68044" y="53956"/>
                  <a:pt x="69280" y="51510"/>
                  <a:pt x="70302" y="49009"/>
                </a:cubicBezTo>
                <a:close/>
                <a:moveTo>
                  <a:pt x="52289" y="54386"/>
                </a:moveTo>
                <a:lnTo>
                  <a:pt x="52289" y="54440"/>
                </a:lnTo>
                <a:cubicBezTo>
                  <a:pt x="51107" y="55650"/>
                  <a:pt x="49924" y="56833"/>
                  <a:pt x="48741" y="58042"/>
                </a:cubicBezTo>
                <a:lnTo>
                  <a:pt x="47827" y="58957"/>
                </a:lnTo>
                <a:cubicBezTo>
                  <a:pt x="48364" y="58311"/>
                  <a:pt x="48929" y="57693"/>
                  <a:pt x="49467" y="57075"/>
                </a:cubicBezTo>
                <a:lnTo>
                  <a:pt x="52289" y="54386"/>
                </a:lnTo>
                <a:close/>
                <a:moveTo>
                  <a:pt x="86325" y="58231"/>
                </a:moveTo>
                <a:cubicBezTo>
                  <a:pt x="86486" y="58392"/>
                  <a:pt x="86782" y="58688"/>
                  <a:pt x="86997" y="58930"/>
                </a:cubicBezTo>
                <a:lnTo>
                  <a:pt x="86997" y="58957"/>
                </a:lnTo>
                <a:lnTo>
                  <a:pt x="86782" y="58795"/>
                </a:lnTo>
                <a:cubicBezTo>
                  <a:pt x="86701" y="58768"/>
                  <a:pt x="86647" y="58715"/>
                  <a:pt x="86593" y="58661"/>
                </a:cubicBezTo>
                <a:cubicBezTo>
                  <a:pt x="86486" y="58553"/>
                  <a:pt x="86405" y="58446"/>
                  <a:pt x="86298" y="58338"/>
                </a:cubicBezTo>
                <a:lnTo>
                  <a:pt x="86325" y="58338"/>
                </a:lnTo>
                <a:lnTo>
                  <a:pt x="86325" y="58231"/>
                </a:lnTo>
                <a:close/>
                <a:moveTo>
                  <a:pt x="34385" y="55757"/>
                </a:moveTo>
                <a:lnTo>
                  <a:pt x="34385" y="55757"/>
                </a:lnTo>
                <a:cubicBezTo>
                  <a:pt x="33955" y="56860"/>
                  <a:pt x="33551" y="57962"/>
                  <a:pt x="33175" y="59064"/>
                </a:cubicBezTo>
                <a:cubicBezTo>
                  <a:pt x="33229" y="58607"/>
                  <a:pt x="33283" y="58177"/>
                  <a:pt x="33336" y="57720"/>
                </a:cubicBezTo>
                <a:cubicBezTo>
                  <a:pt x="33498" y="57478"/>
                  <a:pt x="33686" y="57236"/>
                  <a:pt x="33820" y="56967"/>
                </a:cubicBezTo>
                <a:cubicBezTo>
                  <a:pt x="33921" y="56816"/>
                  <a:pt x="33810" y="56642"/>
                  <a:pt x="33641" y="56642"/>
                </a:cubicBezTo>
                <a:cubicBezTo>
                  <a:pt x="33629" y="56642"/>
                  <a:pt x="33617" y="56643"/>
                  <a:pt x="33605" y="56644"/>
                </a:cubicBezTo>
                <a:cubicBezTo>
                  <a:pt x="33847" y="56349"/>
                  <a:pt x="34116" y="56053"/>
                  <a:pt x="34385" y="55757"/>
                </a:cubicBezTo>
                <a:close/>
                <a:moveTo>
                  <a:pt x="58742" y="55972"/>
                </a:moveTo>
                <a:lnTo>
                  <a:pt x="58742" y="55972"/>
                </a:lnTo>
                <a:cubicBezTo>
                  <a:pt x="59064" y="56860"/>
                  <a:pt x="59441" y="57720"/>
                  <a:pt x="59844" y="58580"/>
                </a:cubicBezTo>
                <a:cubicBezTo>
                  <a:pt x="59871" y="58822"/>
                  <a:pt x="59898" y="59091"/>
                  <a:pt x="59925" y="59333"/>
                </a:cubicBezTo>
                <a:lnTo>
                  <a:pt x="59844" y="59198"/>
                </a:lnTo>
                <a:lnTo>
                  <a:pt x="59199" y="58123"/>
                </a:lnTo>
                <a:cubicBezTo>
                  <a:pt x="59037" y="57397"/>
                  <a:pt x="58876" y="56698"/>
                  <a:pt x="58742" y="55972"/>
                </a:cubicBezTo>
                <a:close/>
                <a:moveTo>
                  <a:pt x="47262" y="58231"/>
                </a:moveTo>
                <a:lnTo>
                  <a:pt x="47262" y="58365"/>
                </a:lnTo>
                <a:cubicBezTo>
                  <a:pt x="47182" y="58499"/>
                  <a:pt x="47101" y="58661"/>
                  <a:pt x="47020" y="58795"/>
                </a:cubicBezTo>
                <a:cubicBezTo>
                  <a:pt x="46981" y="58874"/>
                  <a:pt x="47042" y="58924"/>
                  <a:pt x="47099" y="58924"/>
                </a:cubicBezTo>
                <a:cubicBezTo>
                  <a:pt x="47120" y="58924"/>
                  <a:pt x="47140" y="58917"/>
                  <a:pt x="47155" y="58903"/>
                </a:cubicBezTo>
                <a:lnTo>
                  <a:pt x="47235" y="58795"/>
                </a:lnTo>
                <a:lnTo>
                  <a:pt x="47235" y="59064"/>
                </a:lnTo>
                <a:lnTo>
                  <a:pt x="46940" y="59360"/>
                </a:lnTo>
                <a:cubicBezTo>
                  <a:pt x="46913" y="59091"/>
                  <a:pt x="46940" y="58849"/>
                  <a:pt x="46966" y="58580"/>
                </a:cubicBezTo>
                <a:lnTo>
                  <a:pt x="47262" y="58231"/>
                </a:lnTo>
                <a:close/>
                <a:moveTo>
                  <a:pt x="87266" y="58392"/>
                </a:moveTo>
                <a:cubicBezTo>
                  <a:pt x="87319" y="58473"/>
                  <a:pt x="87373" y="58553"/>
                  <a:pt x="87427" y="58634"/>
                </a:cubicBezTo>
                <a:cubicBezTo>
                  <a:pt x="87769" y="59204"/>
                  <a:pt x="87802" y="59384"/>
                  <a:pt x="87688" y="59384"/>
                </a:cubicBezTo>
                <a:cubicBezTo>
                  <a:pt x="87640" y="59384"/>
                  <a:pt x="87567" y="59353"/>
                  <a:pt x="87481" y="59306"/>
                </a:cubicBezTo>
                <a:cubicBezTo>
                  <a:pt x="87373" y="59172"/>
                  <a:pt x="87319" y="59064"/>
                  <a:pt x="87239" y="58957"/>
                </a:cubicBezTo>
                <a:cubicBezTo>
                  <a:pt x="87239" y="58768"/>
                  <a:pt x="87266" y="58580"/>
                  <a:pt x="87266" y="58392"/>
                </a:cubicBezTo>
                <a:close/>
                <a:moveTo>
                  <a:pt x="55059" y="56886"/>
                </a:moveTo>
                <a:lnTo>
                  <a:pt x="55865" y="58365"/>
                </a:lnTo>
                <a:cubicBezTo>
                  <a:pt x="55946" y="58715"/>
                  <a:pt x="56026" y="59037"/>
                  <a:pt x="56134" y="59387"/>
                </a:cubicBezTo>
                <a:cubicBezTo>
                  <a:pt x="55919" y="58849"/>
                  <a:pt x="55650" y="58365"/>
                  <a:pt x="55327" y="57908"/>
                </a:cubicBezTo>
                <a:cubicBezTo>
                  <a:pt x="55220" y="57585"/>
                  <a:pt x="55139" y="57236"/>
                  <a:pt x="55059" y="56886"/>
                </a:cubicBezTo>
                <a:close/>
                <a:moveTo>
                  <a:pt x="59898" y="58069"/>
                </a:moveTo>
                <a:lnTo>
                  <a:pt x="59898" y="58069"/>
                </a:lnTo>
                <a:cubicBezTo>
                  <a:pt x="60032" y="58419"/>
                  <a:pt x="60193" y="58768"/>
                  <a:pt x="60355" y="59118"/>
                </a:cubicBezTo>
                <a:cubicBezTo>
                  <a:pt x="60408" y="59225"/>
                  <a:pt x="60435" y="59333"/>
                  <a:pt x="60462" y="59440"/>
                </a:cubicBezTo>
                <a:cubicBezTo>
                  <a:pt x="60274" y="59091"/>
                  <a:pt x="60086" y="58715"/>
                  <a:pt x="59925" y="58365"/>
                </a:cubicBezTo>
                <a:lnTo>
                  <a:pt x="59898" y="58069"/>
                </a:lnTo>
                <a:close/>
                <a:moveTo>
                  <a:pt x="86325" y="58930"/>
                </a:moveTo>
                <a:cubicBezTo>
                  <a:pt x="86513" y="59118"/>
                  <a:pt x="86701" y="59333"/>
                  <a:pt x="86889" y="59521"/>
                </a:cubicBezTo>
                <a:cubicBezTo>
                  <a:pt x="86674" y="59440"/>
                  <a:pt x="86459" y="59306"/>
                  <a:pt x="86325" y="59118"/>
                </a:cubicBezTo>
                <a:lnTo>
                  <a:pt x="86325" y="58930"/>
                </a:lnTo>
                <a:close/>
                <a:moveTo>
                  <a:pt x="81163" y="56187"/>
                </a:moveTo>
                <a:cubicBezTo>
                  <a:pt x="81190" y="56403"/>
                  <a:pt x="81217" y="56591"/>
                  <a:pt x="81217" y="56806"/>
                </a:cubicBezTo>
                <a:cubicBezTo>
                  <a:pt x="80840" y="57720"/>
                  <a:pt x="80437" y="58634"/>
                  <a:pt x="80061" y="59548"/>
                </a:cubicBezTo>
                <a:lnTo>
                  <a:pt x="80061" y="58768"/>
                </a:lnTo>
                <a:cubicBezTo>
                  <a:pt x="80168" y="58446"/>
                  <a:pt x="80276" y="58123"/>
                  <a:pt x="80410" y="57800"/>
                </a:cubicBezTo>
                <a:lnTo>
                  <a:pt x="80437" y="57800"/>
                </a:lnTo>
                <a:cubicBezTo>
                  <a:pt x="80491" y="57639"/>
                  <a:pt x="80813" y="56967"/>
                  <a:pt x="81028" y="56403"/>
                </a:cubicBezTo>
                <a:cubicBezTo>
                  <a:pt x="81082" y="56322"/>
                  <a:pt x="81109" y="56268"/>
                  <a:pt x="81163" y="56187"/>
                </a:cubicBezTo>
                <a:close/>
                <a:moveTo>
                  <a:pt x="93960" y="55838"/>
                </a:moveTo>
                <a:lnTo>
                  <a:pt x="94470" y="56268"/>
                </a:lnTo>
                <a:cubicBezTo>
                  <a:pt x="95169" y="57075"/>
                  <a:pt x="95842" y="57881"/>
                  <a:pt x="96487" y="58715"/>
                </a:cubicBezTo>
                <a:lnTo>
                  <a:pt x="96487" y="58741"/>
                </a:lnTo>
                <a:cubicBezTo>
                  <a:pt x="96624" y="58902"/>
                  <a:pt x="97387" y="59589"/>
                  <a:pt x="97243" y="59589"/>
                </a:cubicBezTo>
                <a:cubicBezTo>
                  <a:pt x="97218" y="59589"/>
                  <a:pt x="97166" y="59569"/>
                  <a:pt x="97078" y="59521"/>
                </a:cubicBezTo>
                <a:cubicBezTo>
                  <a:pt x="96998" y="59494"/>
                  <a:pt x="96971" y="59467"/>
                  <a:pt x="96890" y="59414"/>
                </a:cubicBezTo>
                <a:cubicBezTo>
                  <a:pt x="95922" y="58204"/>
                  <a:pt x="94954" y="57021"/>
                  <a:pt x="93960" y="55838"/>
                </a:cubicBezTo>
                <a:close/>
                <a:moveTo>
                  <a:pt x="85626" y="58849"/>
                </a:moveTo>
                <a:cubicBezTo>
                  <a:pt x="85760" y="59010"/>
                  <a:pt x="85921" y="59172"/>
                  <a:pt x="86083" y="59333"/>
                </a:cubicBezTo>
                <a:lnTo>
                  <a:pt x="86083" y="59602"/>
                </a:lnTo>
                <a:lnTo>
                  <a:pt x="85599" y="58930"/>
                </a:lnTo>
                <a:cubicBezTo>
                  <a:pt x="85599" y="58903"/>
                  <a:pt x="85626" y="58876"/>
                  <a:pt x="85626" y="58849"/>
                </a:cubicBezTo>
                <a:close/>
                <a:moveTo>
                  <a:pt x="47208" y="59225"/>
                </a:moveTo>
                <a:lnTo>
                  <a:pt x="47208" y="59252"/>
                </a:lnTo>
                <a:lnTo>
                  <a:pt x="46886" y="59655"/>
                </a:lnTo>
                <a:lnTo>
                  <a:pt x="46886" y="59548"/>
                </a:lnTo>
                <a:lnTo>
                  <a:pt x="47208" y="59225"/>
                </a:lnTo>
                <a:close/>
                <a:moveTo>
                  <a:pt x="92615" y="58069"/>
                </a:moveTo>
                <a:lnTo>
                  <a:pt x="92777" y="58392"/>
                </a:lnTo>
                <a:lnTo>
                  <a:pt x="92777" y="58688"/>
                </a:lnTo>
                <a:cubicBezTo>
                  <a:pt x="92750" y="58688"/>
                  <a:pt x="92723" y="58715"/>
                  <a:pt x="92723" y="58741"/>
                </a:cubicBezTo>
                <a:lnTo>
                  <a:pt x="92696" y="58849"/>
                </a:lnTo>
                <a:lnTo>
                  <a:pt x="92642" y="58849"/>
                </a:lnTo>
                <a:cubicBezTo>
                  <a:pt x="92636" y="58846"/>
                  <a:pt x="92631" y="58845"/>
                  <a:pt x="92626" y="58845"/>
                </a:cubicBezTo>
                <a:cubicBezTo>
                  <a:pt x="92584" y="58845"/>
                  <a:pt x="92571" y="58930"/>
                  <a:pt x="92642" y="58930"/>
                </a:cubicBezTo>
                <a:lnTo>
                  <a:pt x="92669" y="58930"/>
                </a:lnTo>
                <a:cubicBezTo>
                  <a:pt x="92615" y="59225"/>
                  <a:pt x="92562" y="59494"/>
                  <a:pt x="92481" y="59763"/>
                </a:cubicBezTo>
                <a:lnTo>
                  <a:pt x="92481" y="59602"/>
                </a:lnTo>
                <a:cubicBezTo>
                  <a:pt x="92535" y="59145"/>
                  <a:pt x="92589" y="58499"/>
                  <a:pt x="92615" y="58069"/>
                </a:cubicBezTo>
                <a:close/>
                <a:moveTo>
                  <a:pt x="94255" y="59736"/>
                </a:moveTo>
                <a:lnTo>
                  <a:pt x="94282" y="59763"/>
                </a:lnTo>
                <a:lnTo>
                  <a:pt x="94282" y="59790"/>
                </a:lnTo>
                <a:lnTo>
                  <a:pt x="94255" y="59736"/>
                </a:lnTo>
                <a:close/>
                <a:moveTo>
                  <a:pt x="84443" y="57962"/>
                </a:moveTo>
                <a:lnTo>
                  <a:pt x="84658" y="58231"/>
                </a:lnTo>
                <a:cubicBezTo>
                  <a:pt x="84604" y="58446"/>
                  <a:pt x="84577" y="58634"/>
                  <a:pt x="84550" y="58849"/>
                </a:cubicBezTo>
                <a:cubicBezTo>
                  <a:pt x="84550" y="58903"/>
                  <a:pt x="84591" y="58930"/>
                  <a:pt x="84634" y="58930"/>
                </a:cubicBezTo>
                <a:cubicBezTo>
                  <a:pt x="84678" y="58930"/>
                  <a:pt x="84725" y="58903"/>
                  <a:pt x="84738" y="58849"/>
                </a:cubicBezTo>
                <a:cubicBezTo>
                  <a:pt x="84738" y="58741"/>
                  <a:pt x="84765" y="58580"/>
                  <a:pt x="84792" y="58446"/>
                </a:cubicBezTo>
                <a:cubicBezTo>
                  <a:pt x="84927" y="58607"/>
                  <a:pt x="85034" y="58741"/>
                  <a:pt x="85142" y="58903"/>
                </a:cubicBezTo>
                <a:cubicBezTo>
                  <a:pt x="85142" y="58930"/>
                  <a:pt x="85142" y="58930"/>
                  <a:pt x="85169" y="58930"/>
                </a:cubicBezTo>
                <a:cubicBezTo>
                  <a:pt x="85196" y="58983"/>
                  <a:pt x="85196" y="59010"/>
                  <a:pt x="85222" y="59037"/>
                </a:cubicBezTo>
                <a:lnTo>
                  <a:pt x="85303" y="59145"/>
                </a:lnTo>
                <a:cubicBezTo>
                  <a:pt x="85249" y="59360"/>
                  <a:pt x="85196" y="59575"/>
                  <a:pt x="85142" y="59817"/>
                </a:cubicBezTo>
                <a:cubicBezTo>
                  <a:pt x="84873" y="59440"/>
                  <a:pt x="84550" y="59091"/>
                  <a:pt x="84255" y="58741"/>
                </a:cubicBezTo>
                <a:cubicBezTo>
                  <a:pt x="84308" y="58473"/>
                  <a:pt x="84389" y="58231"/>
                  <a:pt x="84443" y="57962"/>
                </a:cubicBezTo>
                <a:close/>
                <a:moveTo>
                  <a:pt x="105735" y="52262"/>
                </a:moveTo>
                <a:lnTo>
                  <a:pt x="105735" y="52262"/>
                </a:lnTo>
                <a:cubicBezTo>
                  <a:pt x="106031" y="52531"/>
                  <a:pt x="106326" y="52800"/>
                  <a:pt x="106622" y="53069"/>
                </a:cubicBezTo>
                <a:lnTo>
                  <a:pt x="106756" y="53257"/>
                </a:lnTo>
                <a:cubicBezTo>
                  <a:pt x="106756" y="53284"/>
                  <a:pt x="106756" y="53338"/>
                  <a:pt x="106756" y="53365"/>
                </a:cubicBezTo>
                <a:cubicBezTo>
                  <a:pt x="107724" y="55273"/>
                  <a:pt x="108827" y="57102"/>
                  <a:pt x="110117" y="58822"/>
                </a:cubicBezTo>
                <a:cubicBezTo>
                  <a:pt x="110332" y="59172"/>
                  <a:pt x="110547" y="59548"/>
                  <a:pt x="110789" y="59897"/>
                </a:cubicBezTo>
                <a:cubicBezTo>
                  <a:pt x="110359" y="59333"/>
                  <a:pt x="109929" y="58768"/>
                  <a:pt x="109499" y="58204"/>
                </a:cubicBezTo>
                <a:lnTo>
                  <a:pt x="109472" y="58231"/>
                </a:lnTo>
                <a:cubicBezTo>
                  <a:pt x="109149" y="57800"/>
                  <a:pt x="108827" y="57370"/>
                  <a:pt x="108531" y="56940"/>
                </a:cubicBezTo>
                <a:cubicBezTo>
                  <a:pt x="108423" y="56725"/>
                  <a:pt x="108289" y="56510"/>
                  <a:pt x="108181" y="56268"/>
                </a:cubicBezTo>
                <a:cubicBezTo>
                  <a:pt x="108162" y="56210"/>
                  <a:pt x="108101" y="56166"/>
                  <a:pt x="108038" y="56166"/>
                </a:cubicBezTo>
                <a:cubicBezTo>
                  <a:pt x="108013" y="56166"/>
                  <a:pt x="107989" y="56172"/>
                  <a:pt x="107966" y="56187"/>
                </a:cubicBezTo>
                <a:cubicBezTo>
                  <a:pt x="107859" y="56026"/>
                  <a:pt x="107778" y="55892"/>
                  <a:pt x="107671" y="55730"/>
                </a:cubicBezTo>
                <a:cubicBezTo>
                  <a:pt x="107079" y="54548"/>
                  <a:pt x="106434" y="53392"/>
                  <a:pt x="105735" y="52262"/>
                </a:cubicBezTo>
                <a:close/>
                <a:moveTo>
                  <a:pt x="56134" y="57343"/>
                </a:moveTo>
                <a:lnTo>
                  <a:pt x="56134" y="57343"/>
                </a:lnTo>
                <a:cubicBezTo>
                  <a:pt x="56468" y="58243"/>
                  <a:pt x="56826" y="59142"/>
                  <a:pt x="57186" y="60041"/>
                </a:cubicBezTo>
                <a:lnTo>
                  <a:pt x="57186" y="60041"/>
                </a:lnTo>
                <a:cubicBezTo>
                  <a:pt x="57010" y="59701"/>
                  <a:pt x="56816" y="59380"/>
                  <a:pt x="56645" y="59037"/>
                </a:cubicBezTo>
                <a:cubicBezTo>
                  <a:pt x="56457" y="58473"/>
                  <a:pt x="56295" y="57908"/>
                  <a:pt x="56134" y="57343"/>
                </a:cubicBezTo>
                <a:close/>
                <a:moveTo>
                  <a:pt x="37208" y="52719"/>
                </a:moveTo>
                <a:lnTo>
                  <a:pt x="37208" y="52719"/>
                </a:lnTo>
                <a:cubicBezTo>
                  <a:pt x="37100" y="55193"/>
                  <a:pt x="36912" y="57639"/>
                  <a:pt x="36643" y="60113"/>
                </a:cubicBezTo>
                <a:cubicBezTo>
                  <a:pt x="36643" y="57854"/>
                  <a:pt x="36643" y="55596"/>
                  <a:pt x="36643" y="53338"/>
                </a:cubicBezTo>
                <a:cubicBezTo>
                  <a:pt x="36751" y="53257"/>
                  <a:pt x="36831" y="53150"/>
                  <a:pt x="36939" y="53042"/>
                </a:cubicBezTo>
                <a:cubicBezTo>
                  <a:pt x="36992" y="52988"/>
                  <a:pt x="36992" y="52934"/>
                  <a:pt x="36992" y="52881"/>
                </a:cubicBezTo>
                <a:lnTo>
                  <a:pt x="37208" y="52719"/>
                </a:lnTo>
                <a:close/>
                <a:moveTo>
                  <a:pt x="105117" y="57505"/>
                </a:moveTo>
                <a:lnTo>
                  <a:pt x="105117" y="57505"/>
                </a:lnTo>
                <a:cubicBezTo>
                  <a:pt x="105305" y="57935"/>
                  <a:pt x="105466" y="58338"/>
                  <a:pt x="105654" y="58741"/>
                </a:cubicBezTo>
                <a:cubicBezTo>
                  <a:pt x="105681" y="59198"/>
                  <a:pt x="105708" y="59682"/>
                  <a:pt x="105762" y="60166"/>
                </a:cubicBezTo>
                <a:lnTo>
                  <a:pt x="105681" y="60005"/>
                </a:lnTo>
                <a:cubicBezTo>
                  <a:pt x="105789" y="59763"/>
                  <a:pt x="105520" y="59118"/>
                  <a:pt x="105224" y="58499"/>
                </a:cubicBezTo>
                <a:cubicBezTo>
                  <a:pt x="105197" y="58150"/>
                  <a:pt x="105143" y="57827"/>
                  <a:pt x="105117" y="57505"/>
                </a:cubicBezTo>
                <a:close/>
                <a:moveTo>
                  <a:pt x="80141" y="59951"/>
                </a:moveTo>
                <a:lnTo>
                  <a:pt x="80141" y="59951"/>
                </a:lnTo>
                <a:cubicBezTo>
                  <a:pt x="80114" y="60032"/>
                  <a:pt x="80088" y="60139"/>
                  <a:pt x="80061" y="60220"/>
                </a:cubicBezTo>
                <a:cubicBezTo>
                  <a:pt x="80061" y="60193"/>
                  <a:pt x="80061" y="60193"/>
                  <a:pt x="80061" y="60166"/>
                </a:cubicBezTo>
                <a:lnTo>
                  <a:pt x="80141" y="59951"/>
                </a:lnTo>
                <a:close/>
                <a:moveTo>
                  <a:pt x="52209" y="55085"/>
                </a:moveTo>
                <a:lnTo>
                  <a:pt x="52182" y="55273"/>
                </a:lnTo>
                <a:lnTo>
                  <a:pt x="51591" y="55946"/>
                </a:lnTo>
                <a:lnTo>
                  <a:pt x="47558" y="60247"/>
                </a:lnTo>
                <a:lnTo>
                  <a:pt x="47558" y="60247"/>
                </a:lnTo>
                <a:lnTo>
                  <a:pt x="47585" y="59871"/>
                </a:lnTo>
                <a:cubicBezTo>
                  <a:pt x="47881" y="59494"/>
                  <a:pt x="48203" y="59145"/>
                  <a:pt x="48499" y="58795"/>
                </a:cubicBezTo>
                <a:cubicBezTo>
                  <a:pt x="49709" y="57532"/>
                  <a:pt x="50945" y="56295"/>
                  <a:pt x="52209" y="55085"/>
                </a:cubicBezTo>
                <a:close/>
                <a:moveTo>
                  <a:pt x="87669" y="59709"/>
                </a:moveTo>
                <a:cubicBezTo>
                  <a:pt x="87776" y="59790"/>
                  <a:pt x="87857" y="59871"/>
                  <a:pt x="87965" y="59924"/>
                </a:cubicBezTo>
                <a:cubicBezTo>
                  <a:pt x="87965" y="60032"/>
                  <a:pt x="87965" y="60166"/>
                  <a:pt x="87991" y="60274"/>
                </a:cubicBezTo>
                <a:lnTo>
                  <a:pt x="87776" y="60059"/>
                </a:lnTo>
                <a:cubicBezTo>
                  <a:pt x="87749" y="59951"/>
                  <a:pt x="87696" y="59844"/>
                  <a:pt x="87669" y="59709"/>
                </a:cubicBezTo>
                <a:close/>
                <a:moveTo>
                  <a:pt x="59978" y="57451"/>
                </a:moveTo>
                <a:lnTo>
                  <a:pt x="59978" y="57451"/>
                </a:lnTo>
                <a:cubicBezTo>
                  <a:pt x="60328" y="58150"/>
                  <a:pt x="60677" y="58876"/>
                  <a:pt x="61027" y="59575"/>
                </a:cubicBezTo>
                <a:lnTo>
                  <a:pt x="61161" y="60354"/>
                </a:lnTo>
                <a:lnTo>
                  <a:pt x="61107" y="60274"/>
                </a:lnTo>
                <a:cubicBezTo>
                  <a:pt x="60812" y="59736"/>
                  <a:pt x="60543" y="59198"/>
                  <a:pt x="60274" y="58634"/>
                </a:cubicBezTo>
                <a:cubicBezTo>
                  <a:pt x="60167" y="58231"/>
                  <a:pt x="60059" y="57800"/>
                  <a:pt x="59978" y="57451"/>
                </a:cubicBezTo>
                <a:close/>
                <a:moveTo>
                  <a:pt x="57424" y="55542"/>
                </a:moveTo>
                <a:cubicBezTo>
                  <a:pt x="57774" y="56134"/>
                  <a:pt x="58096" y="56698"/>
                  <a:pt x="58446" y="57290"/>
                </a:cubicBezTo>
                <a:cubicBezTo>
                  <a:pt x="58553" y="57424"/>
                  <a:pt x="58822" y="57881"/>
                  <a:pt x="59199" y="58499"/>
                </a:cubicBezTo>
                <a:cubicBezTo>
                  <a:pt x="59360" y="59118"/>
                  <a:pt x="59521" y="59763"/>
                  <a:pt x="59683" y="60381"/>
                </a:cubicBezTo>
                <a:cubicBezTo>
                  <a:pt x="59521" y="60113"/>
                  <a:pt x="59360" y="59817"/>
                  <a:pt x="59199" y="59521"/>
                </a:cubicBezTo>
                <a:cubicBezTo>
                  <a:pt x="58500" y="58258"/>
                  <a:pt x="57908" y="56913"/>
                  <a:pt x="57424" y="55542"/>
                </a:cubicBezTo>
                <a:close/>
                <a:moveTo>
                  <a:pt x="82131" y="59602"/>
                </a:moveTo>
                <a:lnTo>
                  <a:pt x="82211" y="59682"/>
                </a:lnTo>
                <a:lnTo>
                  <a:pt x="82588" y="60408"/>
                </a:lnTo>
                <a:lnTo>
                  <a:pt x="82588" y="60408"/>
                </a:lnTo>
                <a:lnTo>
                  <a:pt x="82158" y="59871"/>
                </a:lnTo>
                <a:lnTo>
                  <a:pt x="82131" y="59602"/>
                </a:lnTo>
                <a:close/>
                <a:moveTo>
                  <a:pt x="60973" y="58446"/>
                </a:moveTo>
                <a:cubicBezTo>
                  <a:pt x="61215" y="58983"/>
                  <a:pt x="61430" y="59494"/>
                  <a:pt x="61645" y="60005"/>
                </a:cubicBezTo>
                <a:lnTo>
                  <a:pt x="61833" y="60435"/>
                </a:lnTo>
                <a:cubicBezTo>
                  <a:pt x="61780" y="60408"/>
                  <a:pt x="61726" y="60354"/>
                  <a:pt x="61672" y="60328"/>
                </a:cubicBezTo>
                <a:cubicBezTo>
                  <a:pt x="61645" y="60301"/>
                  <a:pt x="61618" y="60274"/>
                  <a:pt x="61618" y="60247"/>
                </a:cubicBezTo>
                <a:lnTo>
                  <a:pt x="61269" y="59575"/>
                </a:lnTo>
                <a:cubicBezTo>
                  <a:pt x="61188" y="59333"/>
                  <a:pt x="61107" y="59091"/>
                  <a:pt x="61054" y="58849"/>
                </a:cubicBezTo>
                <a:cubicBezTo>
                  <a:pt x="61027" y="58715"/>
                  <a:pt x="61000" y="58580"/>
                  <a:pt x="60973" y="58446"/>
                </a:cubicBezTo>
                <a:close/>
                <a:moveTo>
                  <a:pt x="62156" y="59817"/>
                </a:moveTo>
                <a:cubicBezTo>
                  <a:pt x="62129" y="59844"/>
                  <a:pt x="62156" y="59871"/>
                  <a:pt x="62183" y="59924"/>
                </a:cubicBezTo>
                <a:cubicBezTo>
                  <a:pt x="62210" y="60086"/>
                  <a:pt x="62210" y="60274"/>
                  <a:pt x="62183" y="60462"/>
                </a:cubicBezTo>
                <a:cubicBezTo>
                  <a:pt x="62102" y="60274"/>
                  <a:pt x="62022" y="60059"/>
                  <a:pt x="61941" y="59871"/>
                </a:cubicBezTo>
                <a:lnTo>
                  <a:pt x="61941" y="59871"/>
                </a:lnTo>
                <a:cubicBezTo>
                  <a:pt x="61962" y="59878"/>
                  <a:pt x="61984" y="59881"/>
                  <a:pt x="62005" y="59881"/>
                </a:cubicBezTo>
                <a:cubicBezTo>
                  <a:pt x="62063" y="59881"/>
                  <a:pt x="62117" y="59856"/>
                  <a:pt x="62156" y="59817"/>
                </a:cubicBezTo>
                <a:close/>
                <a:moveTo>
                  <a:pt x="72802" y="54386"/>
                </a:moveTo>
                <a:lnTo>
                  <a:pt x="72802" y="54386"/>
                </a:lnTo>
                <a:cubicBezTo>
                  <a:pt x="73178" y="55005"/>
                  <a:pt x="73555" y="55596"/>
                  <a:pt x="73904" y="56214"/>
                </a:cubicBezTo>
                <a:cubicBezTo>
                  <a:pt x="74119" y="56618"/>
                  <a:pt x="74334" y="57021"/>
                  <a:pt x="74576" y="57424"/>
                </a:cubicBezTo>
                <a:cubicBezTo>
                  <a:pt x="74845" y="57935"/>
                  <a:pt x="75087" y="58446"/>
                  <a:pt x="75356" y="58957"/>
                </a:cubicBezTo>
                <a:cubicBezTo>
                  <a:pt x="75302" y="59118"/>
                  <a:pt x="75248" y="59279"/>
                  <a:pt x="75195" y="59414"/>
                </a:cubicBezTo>
                <a:cubicBezTo>
                  <a:pt x="75154" y="59535"/>
                  <a:pt x="75250" y="59640"/>
                  <a:pt x="75357" y="59640"/>
                </a:cubicBezTo>
                <a:cubicBezTo>
                  <a:pt x="75393" y="59640"/>
                  <a:pt x="75430" y="59629"/>
                  <a:pt x="75463" y="59602"/>
                </a:cubicBezTo>
                <a:cubicBezTo>
                  <a:pt x="75517" y="59548"/>
                  <a:pt x="75544" y="59521"/>
                  <a:pt x="75598" y="59467"/>
                </a:cubicBezTo>
                <a:cubicBezTo>
                  <a:pt x="75652" y="59575"/>
                  <a:pt x="75732" y="59709"/>
                  <a:pt x="75786" y="59844"/>
                </a:cubicBezTo>
                <a:lnTo>
                  <a:pt x="75598" y="60462"/>
                </a:lnTo>
                <a:cubicBezTo>
                  <a:pt x="75356" y="60139"/>
                  <a:pt x="75114" y="59817"/>
                  <a:pt x="74926" y="59494"/>
                </a:cubicBezTo>
                <a:cubicBezTo>
                  <a:pt x="74657" y="58903"/>
                  <a:pt x="74361" y="58338"/>
                  <a:pt x="74039" y="57774"/>
                </a:cubicBezTo>
                <a:cubicBezTo>
                  <a:pt x="74012" y="57666"/>
                  <a:pt x="73797" y="57343"/>
                  <a:pt x="73528" y="56886"/>
                </a:cubicBezTo>
                <a:cubicBezTo>
                  <a:pt x="73501" y="56806"/>
                  <a:pt x="73474" y="56725"/>
                  <a:pt x="73420" y="56671"/>
                </a:cubicBezTo>
                <a:cubicBezTo>
                  <a:pt x="73393" y="56510"/>
                  <a:pt x="73367" y="56349"/>
                  <a:pt x="73340" y="56187"/>
                </a:cubicBezTo>
                <a:cubicBezTo>
                  <a:pt x="73205" y="55596"/>
                  <a:pt x="73017" y="54978"/>
                  <a:pt x="72802" y="54386"/>
                </a:cubicBezTo>
                <a:close/>
                <a:moveTo>
                  <a:pt x="89846" y="57559"/>
                </a:moveTo>
                <a:lnTo>
                  <a:pt x="90035" y="58983"/>
                </a:lnTo>
                <a:cubicBezTo>
                  <a:pt x="90088" y="59521"/>
                  <a:pt x="90142" y="60032"/>
                  <a:pt x="90196" y="60570"/>
                </a:cubicBezTo>
                <a:cubicBezTo>
                  <a:pt x="90142" y="60247"/>
                  <a:pt x="90115" y="59924"/>
                  <a:pt x="90062" y="59629"/>
                </a:cubicBezTo>
                <a:cubicBezTo>
                  <a:pt x="89927" y="58930"/>
                  <a:pt x="89873" y="58258"/>
                  <a:pt x="89793" y="57559"/>
                </a:cubicBezTo>
                <a:close/>
                <a:moveTo>
                  <a:pt x="86325" y="59548"/>
                </a:moveTo>
                <a:cubicBezTo>
                  <a:pt x="86513" y="59736"/>
                  <a:pt x="86728" y="59897"/>
                  <a:pt x="86943" y="60032"/>
                </a:cubicBezTo>
                <a:cubicBezTo>
                  <a:pt x="86943" y="60247"/>
                  <a:pt x="86916" y="60462"/>
                  <a:pt x="86916" y="60677"/>
                </a:cubicBezTo>
                <a:cubicBezTo>
                  <a:pt x="86809" y="60570"/>
                  <a:pt x="86701" y="60462"/>
                  <a:pt x="86620" y="60354"/>
                </a:cubicBezTo>
                <a:cubicBezTo>
                  <a:pt x="86513" y="60220"/>
                  <a:pt x="86405" y="60086"/>
                  <a:pt x="86325" y="59924"/>
                </a:cubicBezTo>
                <a:lnTo>
                  <a:pt x="86325" y="59548"/>
                </a:lnTo>
                <a:close/>
                <a:moveTo>
                  <a:pt x="75275" y="60274"/>
                </a:moveTo>
                <a:lnTo>
                  <a:pt x="75544" y="60623"/>
                </a:lnTo>
                <a:lnTo>
                  <a:pt x="75490" y="60785"/>
                </a:lnTo>
                <a:lnTo>
                  <a:pt x="75275" y="60274"/>
                </a:lnTo>
                <a:close/>
                <a:moveTo>
                  <a:pt x="48149" y="59978"/>
                </a:moveTo>
                <a:cubicBezTo>
                  <a:pt x="47934" y="60274"/>
                  <a:pt x="47692" y="60543"/>
                  <a:pt x="47477" y="60838"/>
                </a:cubicBezTo>
                <a:lnTo>
                  <a:pt x="47477" y="60811"/>
                </a:lnTo>
                <a:cubicBezTo>
                  <a:pt x="47477" y="60785"/>
                  <a:pt x="47477" y="60731"/>
                  <a:pt x="47477" y="60677"/>
                </a:cubicBezTo>
                <a:lnTo>
                  <a:pt x="48149" y="59978"/>
                </a:lnTo>
                <a:close/>
                <a:moveTo>
                  <a:pt x="52612" y="60435"/>
                </a:moveTo>
                <a:cubicBezTo>
                  <a:pt x="52612" y="60569"/>
                  <a:pt x="52612" y="60722"/>
                  <a:pt x="52612" y="60862"/>
                </a:cubicBezTo>
                <a:lnTo>
                  <a:pt x="52612" y="60862"/>
                </a:lnTo>
                <a:cubicBezTo>
                  <a:pt x="52597" y="60809"/>
                  <a:pt x="52585" y="60757"/>
                  <a:pt x="52585" y="60704"/>
                </a:cubicBezTo>
                <a:cubicBezTo>
                  <a:pt x="52585" y="60677"/>
                  <a:pt x="52558" y="60677"/>
                  <a:pt x="52558" y="60650"/>
                </a:cubicBezTo>
                <a:lnTo>
                  <a:pt x="52558" y="60623"/>
                </a:lnTo>
                <a:lnTo>
                  <a:pt x="52612" y="60435"/>
                </a:lnTo>
                <a:close/>
                <a:moveTo>
                  <a:pt x="60462" y="59387"/>
                </a:moveTo>
                <a:cubicBezTo>
                  <a:pt x="60704" y="59844"/>
                  <a:pt x="60946" y="60301"/>
                  <a:pt x="61188" y="60758"/>
                </a:cubicBezTo>
                <a:lnTo>
                  <a:pt x="61215" y="60865"/>
                </a:lnTo>
                <a:cubicBezTo>
                  <a:pt x="61000" y="60516"/>
                  <a:pt x="60812" y="60166"/>
                  <a:pt x="60624" y="59790"/>
                </a:cubicBezTo>
                <a:cubicBezTo>
                  <a:pt x="60570" y="59736"/>
                  <a:pt x="60570" y="59682"/>
                  <a:pt x="60543" y="59629"/>
                </a:cubicBezTo>
                <a:cubicBezTo>
                  <a:pt x="60516" y="59548"/>
                  <a:pt x="60489" y="59467"/>
                  <a:pt x="60462" y="59387"/>
                </a:cubicBezTo>
                <a:close/>
                <a:moveTo>
                  <a:pt x="81918" y="56543"/>
                </a:moveTo>
                <a:lnTo>
                  <a:pt x="82400" y="57075"/>
                </a:lnTo>
                <a:cubicBezTo>
                  <a:pt x="82964" y="57747"/>
                  <a:pt x="83529" y="58392"/>
                  <a:pt x="84066" y="59037"/>
                </a:cubicBezTo>
                <a:cubicBezTo>
                  <a:pt x="84039" y="59172"/>
                  <a:pt x="84013" y="59279"/>
                  <a:pt x="83986" y="59387"/>
                </a:cubicBezTo>
                <a:cubicBezTo>
                  <a:pt x="83986" y="59420"/>
                  <a:pt x="84006" y="59443"/>
                  <a:pt x="84028" y="59443"/>
                </a:cubicBezTo>
                <a:cubicBezTo>
                  <a:pt x="84042" y="59443"/>
                  <a:pt x="84056" y="59434"/>
                  <a:pt x="84066" y="59414"/>
                </a:cubicBezTo>
                <a:cubicBezTo>
                  <a:pt x="84066" y="59360"/>
                  <a:pt x="84093" y="59225"/>
                  <a:pt x="84120" y="59118"/>
                </a:cubicBezTo>
                <a:cubicBezTo>
                  <a:pt x="84443" y="59494"/>
                  <a:pt x="84738" y="59871"/>
                  <a:pt x="85061" y="60247"/>
                </a:cubicBezTo>
                <a:cubicBezTo>
                  <a:pt x="84980" y="60462"/>
                  <a:pt x="84927" y="60677"/>
                  <a:pt x="84873" y="60919"/>
                </a:cubicBezTo>
                <a:cubicBezTo>
                  <a:pt x="83905" y="59817"/>
                  <a:pt x="82937" y="58715"/>
                  <a:pt x="81969" y="57612"/>
                </a:cubicBezTo>
                <a:cubicBezTo>
                  <a:pt x="81969" y="57248"/>
                  <a:pt x="81944" y="56883"/>
                  <a:pt x="81918" y="56543"/>
                </a:cubicBezTo>
                <a:close/>
                <a:moveTo>
                  <a:pt x="107832" y="54467"/>
                </a:moveTo>
                <a:lnTo>
                  <a:pt x="107832" y="54467"/>
                </a:lnTo>
                <a:cubicBezTo>
                  <a:pt x="108128" y="54816"/>
                  <a:pt x="108423" y="55139"/>
                  <a:pt x="108719" y="55488"/>
                </a:cubicBezTo>
                <a:cubicBezTo>
                  <a:pt x="108988" y="55892"/>
                  <a:pt x="109257" y="56295"/>
                  <a:pt x="109526" y="56698"/>
                </a:cubicBezTo>
                <a:cubicBezTo>
                  <a:pt x="109687" y="56940"/>
                  <a:pt x="111246" y="59414"/>
                  <a:pt x="112187" y="60892"/>
                </a:cubicBezTo>
                <a:lnTo>
                  <a:pt x="112187" y="60919"/>
                </a:lnTo>
                <a:cubicBezTo>
                  <a:pt x="111864" y="60570"/>
                  <a:pt x="111569" y="60247"/>
                  <a:pt x="111300" y="59897"/>
                </a:cubicBezTo>
                <a:lnTo>
                  <a:pt x="107832" y="54467"/>
                </a:lnTo>
                <a:close/>
                <a:moveTo>
                  <a:pt x="82023" y="58231"/>
                </a:moveTo>
                <a:lnTo>
                  <a:pt x="82023" y="58231"/>
                </a:lnTo>
                <a:cubicBezTo>
                  <a:pt x="82776" y="59145"/>
                  <a:pt x="83556" y="60086"/>
                  <a:pt x="84362" y="60946"/>
                </a:cubicBezTo>
                <a:cubicBezTo>
                  <a:pt x="83609" y="60247"/>
                  <a:pt x="82857" y="59548"/>
                  <a:pt x="82104" y="58849"/>
                </a:cubicBezTo>
                <a:lnTo>
                  <a:pt x="82077" y="58849"/>
                </a:lnTo>
                <a:cubicBezTo>
                  <a:pt x="82077" y="58634"/>
                  <a:pt x="82050" y="58446"/>
                  <a:pt x="82023" y="58231"/>
                </a:cubicBezTo>
                <a:close/>
                <a:moveTo>
                  <a:pt x="31051" y="58607"/>
                </a:moveTo>
                <a:lnTo>
                  <a:pt x="31051" y="58607"/>
                </a:lnTo>
                <a:cubicBezTo>
                  <a:pt x="30970" y="58822"/>
                  <a:pt x="30863" y="59037"/>
                  <a:pt x="30782" y="59279"/>
                </a:cubicBezTo>
                <a:lnTo>
                  <a:pt x="30648" y="59414"/>
                </a:lnTo>
                <a:cubicBezTo>
                  <a:pt x="30621" y="59494"/>
                  <a:pt x="30621" y="59575"/>
                  <a:pt x="30648" y="59629"/>
                </a:cubicBezTo>
                <a:cubicBezTo>
                  <a:pt x="30594" y="59817"/>
                  <a:pt x="30513" y="60005"/>
                  <a:pt x="30433" y="60193"/>
                </a:cubicBezTo>
                <a:cubicBezTo>
                  <a:pt x="30245" y="60435"/>
                  <a:pt x="30083" y="60704"/>
                  <a:pt x="29895" y="60973"/>
                </a:cubicBezTo>
                <a:lnTo>
                  <a:pt x="29895" y="60301"/>
                </a:lnTo>
                <a:cubicBezTo>
                  <a:pt x="29895" y="60247"/>
                  <a:pt x="29895" y="60193"/>
                  <a:pt x="29868" y="60166"/>
                </a:cubicBezTo>
                <a:cubicBezTo>
                  <a:pt x="30245" y="59629"/>
                  <a:pt x="30648" y="59118"/>
                  <a:pt x="31051" y="58607"/>
                </a:cubicBezTo>
                <a:close/>
                <a:moveTo>
                  <a:pt x="59333" y="58688"/>
                </a:moveTo>
                <a:cubicBezTo>
                  <a:pt x="59521" y="58983"/>
                  <a:pt x="59736" y="59333"/>
                  <a:pt x="59951" y="59682"/>
                </a:cubicBezTo>
                <a:cubicBezTo>
                  <a:pt x="60005" y="60032"/>
                  <a:pt x="60032" y="60354"/>
                  <a:pt x="60032" y="60704"/>
                </a:cubicBezTo>
                <a:lnTo>
                  <a:pt x="60059" y="60704"/>
                </a:lnTo>
                <a:lnTo>
                  <a:pt x="60059" y="60973"/>
                </a:lnTo>
                <a:cubicBezTo>
                  <a:pt x="59978" y="60838"/>
                  <a:pt x="59871" y="60704"/>
                  <a:pt x="59790" y="60570"/>
                </a:cubicBezTo>
                <a:cubicBezTo>
                  <a:pt x="59709" y="60435"/>
                  <a:pt x="59736" y="60247"/>
                  <a:pt x="59709" y="60139"/>
                </a:cubicBezTo>
                <a:cubicBezTo>
                  <a:pt x="59575" y="59655"/>
                  <a:pt x="59441" y="59172"/>
                  <a:pt x="59333" y="58688"/>
                </a:cubicBezTo>
                <a:close/>
                <a:moveTo>
                  <a:pt x="82211" y="60731"/>
                </a:moveTo>
                <a:lnTo>
                  <a:pt x="82373" y="60973"/>
                </a:lnTo>
                <a:cubicBezTo>
                  <a:pt x="82319" y="60919"/>
                  <a:pt x="82265" y="60865"/>
                  <a:pt x="82238" y="60811"/>
                </a:cubicBezTo>
                <a:lnTo>
                  <a:pt x="82211" y="60731"/>
                </a:lnTo>
                <a:close/>
                <a:moveTo>
                  <a:pt x="85464" y="59360"/>
                </a:moveTo>
                <a:cubicBezTo>
                  <a:pt x="85626" y="59602"/>
                  <a:pt x="85814" y="59844"/>
                  <a:pt x="85975" y="60086"/>
                </a:cubicBezTo>
                <a:lnTo>
                  <a:pt x="86083" y="60220"/>
                </a:lnTo>
                <a:cubicBezTo>
                  <a:pt x="86083" y="60462"/>
                  <a:pt x="86110" y="60731"/>
                  <a:pt x="86110" y="61000"/>
                </a:cubicBezTo>
                <a:cubicBezTo>
                  <a:pt x="85868" y="60677"/>
                  <a:pt x="85626" y="60381"/>
                  <a:pt x="85384" y="60086"/>
                </a:cubicBezTo>
                <a:cubicBezTo>
                  <a:pt x="85357" y="60059"/>
                  <a:pt x="85330" y="60005"/>
                  <a:pt x="85303" y="59978"/>
                </a:cubicBezTo>
                <a:lnTo>
                  <a:pt x="85384" y="59602"/>
                </a:lnTo>
                <a:cubicBezTo>
                  <a:pt x="85411" y="59521"/>
                  <a:pt x="85437" y="59440"/>
                  <a:pt x="85464" y="59360"/>
                </a:cubicBezTo>
                <a:close/>
                <a:moveTo>
                  <a:pt x="79147" y="57747"/>
                </a:moveTo>
                <a:cubicBezTo>
                  <a:pt x="79147" y="58123"/>
                  <a:pt x="79120" y="58499"/>
                  <a:pt x="79120" y="58876"/>
                </a:cubicBezTo>
                <a:cubicBezTo>
                  <a:pt x="78770" y="59602"/>
                  <a:pt x="78421" y="60328"/>
                  <a:pt x="78098" y="61053"/>
                </a:cubicBezTo>
                <a:lnTo>
                  <a:pt x="78071" y="61053"/>
                </a:lnTo>
                <a:cubicBezTo>
                  <a:pt x="78044" y="60919"/>
                  <a:pt x="78017" y="60758"/>
                  <a:pt x="77991" y="60623"/>
                </a:cubicBezTo>
                <a:cubicBezTo>
                  <a:pt x="78071" y="60220"/>
                  <a:pt x="78179" y="59790"/>
                  <a:pt x="78286" y="59387"/>
                </a:cubicBezTo>
                <a:cubicBezTo>
                  <a:pt x="78555" y="58822"/>
                  <a:pt x="78851" y="58284"/>
                  <a:pt x="79147" y="57747"/>
                </a:cubicBezTo>
                <a:close/>
                <a:moveTo>
                  <a:pt x="47208" y="60301"/>
                </a:moveTo>
                <a:lnTo>
                  <a:pt x="47208" y="60596"/>
                </a:lnTo>
                <a:lnTo>
                  <a:pt x="46751" y="61080"/>
                </a:lnTo>
                <a:cubicBezTo>
                  <a:pt x="46751" y="61000"/>
                  <a:pt x="46751" y="60892"/>
                  <a:pt x="46778" y="60811"/>
                </a:cubicBezTo>
                <a:lnTo>
                  <a:pt x="47208" y="60301"/>
                </a:lnTo>
                <a:close/>
                <a:moveTo>
                  <a:pt x="77722" y="60811"/>
                </a:moveTo>
                <a:cubicBezTo>
                  <a:pt x="77722" y="60919"/>
                  <a:pt x="77749" y="61027"/>
                  <a:pt x="77776" y="61134"/>
                </a:cubicBezTo>
                <a:cubicBezTo>
                  <a:pt x="77722" y="61053"/>
                  <a:pt x="77695" y="60973"/>
                  <a:pt x="77641" y="60919"/>
                </a:cubicBezTo>
                <a:cubicBezTo>
                  <a:pt x="77614" y="60838"/>
                  <a:pt x="77668" y="60838"/>
                  <a:pt x="77668" y="60811"/>
                </a:cubicBezTo>
                <a:close/>
                <a:moveTo>
                  <a:pt x="59925" y="58795"/>
                </a:moveTo>
                <a:lnTo>
                  <a:pt x="59925" y="58795"/>
                </a:lnTo>
                <a:cubicBezTo>
                  <a:pt x="60193" y="59333"/>
                  <a:pt x="60462" y="59844"/>
                  <a:pt x="60758" y="60381"/>
                </a:cubicBezTo>
                <a:cubicBezTo>
                  <a:pt x="60839" y="60677"/>
                  <a:pt x="60946" y="60946"/>
                  <a:pt x="61054" y="61215"/>
                </a:cubicBezTo>
                <a:lnTo>
                  <a:pt x="60005" y="59494"/>
                </a:lnTo>
                <a:cubicBezTo>
                  <a:pt x="59978" y="59252"/>
                  <a:pt x="59951" y="59010"/>
                  <a:pt x="59925" y="58795"/>
                </a:cubicBezTo>
                <a:close/>
                <a:moveTo>
                  <a:pt x="46483" y="59172"/>
                </a:moveTo>
                <a:lnTo>
                  <a:pt x="46483" y="59736"/>
                </a:lnTo>
                <a:lnTo>
                  <a:pt x="46375" y="59844"/>
                </a:lnTo>
                <a:cubicBezTo>
                  <a:pt x="45972" y="60247"/>
                  <a:pt x="45380" y="61107"/>
                  <a:pt x="44896" y="61322"/>
                </a:cubicBezTo>
                <a:lnTo>
                  <a:pt x="44896" y="61295"/>
                </a:lnTo>
                <a:cubicBezTo>
                  <a:pt x="45327" y="61107"/>
                  <a:pt x="46106" y="59736"/>
                  <a:pt x="46483" y="59172"/>
                </a:cubicBezTo>
                <a:close/>
                <a:moveTo>
                  <a:pt x="59925" y="61107"/>
                </a:moveTo>
                <a:lnTo>
                  <a:pt x="60059" y="61295"/>
                </a:lnTo>
                <a:cubicBezTo>
                  <a:pt x="60051" y="61345"/>
                  <a:pt x="60040" y="61367"/>
                  <a:pt x="60027" y="61367"/>
                </a:cubicBezTo>
                <a:cubicBezTo>
                  <a:pt x="59999" y="61367"/>
                  <a:pt x="59962" y="61256"/>
                  <a:pt x="59925" y="61107"/>
                </a:cubicBezTo>
                <a:close/>
                <a:moveTo>
                  <a:pt x="60785" y="60435"/>
                </a:moveTo>
                <a:cubicBezTo>
                  <a:pt x="60946" y="60758"/>
                  <a:pt x="61107" y="61053"/>
                  <a:pt x="61269" y="61349"/>
                </a:cubicBezTo>
                <a:cubicBezTo>
                  <a:pt x="61296" y="61430"/>
                  <a:pt x="61296" y="61457"/>
                  <a:pt x="61269" y="61457"/>
                </a:cubicBezTo>
                <a:cubicBezTo>
                  <a:pt x="61161" y="61457"/>
                  <a:pt x="60973" y="61053"/>
                  <a:pt x="60785" y="60435"/>
                </a:cubicBezTo>
                <a:close/>
                <a:moveTo>
                  <a:pt x="77184" y="60892"/>
                </a:moveTo>
                <a:lnTo>
                  <a:pt x="77292" y="61080"/>
                </a:lnTo>
                <a:cubicBezTo>
                  <a:pt x="77238" y="61215"/>
                  <a:pt x="77157" y="61349"/>
                  <a:pt x="77103" y="61510"/>
                </a:cubicBezTo>
                <a:cubicBezTo>
                  <a:pt x="77130" y="61349"/>
                  <a:pt x="77157" y="61188"/>
                  <a:pt x="77184" y="61027"/>
                </a:cubicBezTo>
                <a:lnTo>
                  <a:pt x="77184" y="60892"/>
                </a:lnTo>
                <a:close/>
                <a:moveTo>
                  <a:pt x="92185" y="54816"/>
                </a:moveTo>
                <a:cubicBezTo>
                  <a:pt x="93503" y="56591"/>
                  <a:pt x="94928" y="58284"/>
                  <a:pt x="96621" y="59521"/>
                </a:cubicBezTo>
                <a:cubicBezTo>
                  <a:pt x="97268" y="60323"/>
                  <a:pt x="98287" y="61597"/>
                  <a:pt x="98460" y="61597"/>
                </a:cubicBezTo>
                <a:cubicBezTo>
                  <a:pt x="98463" y="61597"/>
                  <a:pt x="98465" y="61597"/>
                  <a:pt x="98468" y="61596"/>
                </a:cubicBezTo>
                <a:lnTo>
                  <a:pt x="98468" y="61596"/>
                </a:lnTo>
                <a:cubicBezTo>
                  <a:pt x="98462" y="61598"/>
                  <a:pt x="98456" y="61599"/>
                  <a:pt x="98448" y="61599"/>
                </a:cubicBezTo>
                <a:cubicBezTo>
                  <a:pt x="98178" y="61599"/>
                  <a:pt x="96609" y="60157"/>
                  <a:pt x="95707" y="59333"/>
                </a:cubicBezTo>
                <a:cubicBezTo>
                  <a:pt x="94739" y="58069"/>
                  <a:pt x="93745" y="56833"/>
                  <a:pt x="92723" y="55596"/>
                </a:cubicBezTo>
                <a:cubicBezTo>
                  <a:pt x="92535" y="55354"/>
                  <a:pt x="92374" y="55112"/>
                  <a:pt x="92185" y="54870"/>
                </a:cubicBezTo>
                <a:cubicBezTo>
                  <a:pt x="92185" y="54870"/>
                  <a:pt x="92185" y="54843"/>
                  <a:pt x="92185" y="54816"/>
                </a:cubicBezTo>
                <a:close/>
                <a:moveTo>
                  <a:pt x="53230" y="58795"/>
                </a:moveTo>
                <a:cubicBezTo>
                  <a:pt x="53311" y="59763"/>
                  <a:pt x="53419" y="60704"/>
                  <a:pt x="53580" y="61645"/>
                </a:cubicBezTo>
                <a:cubicBezTo>
                  <a:pt x="53392" y="60865"/>
                  <a:pt x="53204" y="60059"/>
                  <a:pt x="53042" y="59252"/>
                </a:cubicBezTo>
                <a:cubicBezTo>
                  <a:pt x="53096" y="59118"/>
                  <a:pt x="53150" y="58957"/>
                  <a:pt x="53230" y="58795"/>
                </a:cubicBezTo>
                <a:close/>
                <a:moveTo>
                  <a:pt x="71942" y="54628"/>
                </a:moveTo>
                <a:lnTo>
                  <a:pt x="72049" y="54816"/>
                </a:lnTo>
                <a:cubicBezTo>
                  <a:pt x="72399" y="55730"/>
                  <a:pt x="72721" y="56644"/>
                  <a:pt x="73071" y="57585"/>
                </a:cubicBezTo>
                <a:cubicBezTo>
                  <a:pt x="73084" y="57599"/>
                  <a:pt x="73104" y="57606"/>
                  <a:pt x="73125" y="57606"/>
                </a:cubicBezTo>
                <a:cubicBezTo>
                  <a:pt x="73145" y="57606"/>
                  <a:pt x="73165" y="57599"/>
                  <a:pt x="73178" y="57585"/>
                </a:cubicBezTo>
                <a:cubicBezTo>
                  <a:pt x="73286" y="57478"/>
                  <a:pt x="73367" y="57317"/>
                  <a:pt x="73447" y="57182"/>
                </a:cubicBezTo>
                <a:lnTo>
                  <a:pt x="73770" y="57854"/>
                </a:lnTo>
                <a:cubicBezTo>
                  <a:pt x="74012" y="58311"/>
                  <a:pt x="74281" y="58768"/>
                  <a:pt x="74549" y="59198"/>
                </a:cubicBezTo>
                <a:cubicBezTo>
                  <a:pt x="74872" y="59790"/>
                  <a:pt x="75141" y="60408"/>
                  <a:pt x="75410" y="61053"/>
                </a:cubicBezTo>
                <a:cubicBezTo>
                  <a:pt x="75356" y="61242"/>
                  <a:pt x="75302" y="61457"/>
                  <a:pt x="75222" y="61645"/>
                </a:cubicBezTo>
                <a:cubicBezTo>
                  <a:pt x="74388" y="59817"/>
                  <a:pt x="73367" y="58069"/>
                  <a:pt x="72211" y="56456"/>
                </a:cubicBezTo>
                <a:cubicBezTo>
                  <a:pt x="72076" y="55838"/>
                  <a:pt x="71969" y="55247"/>
                  <a:pt x="71888" y="54628"/>
                </a:cubicBezTo>
                <a:close/>
                <a:moveTo>
                  <a:pt x="87158" y="60139"/>
                </a:moveTo>
                <a:cubicBezTo>
                  <a:pt x="87292" y="60193"/>
                  <a:pt x="87454" y="60220"/>
                  <a:pt x="87642" y="60220"/>
                </a:cubicBezTo>
                <a:lnTo>
                  <a:pt x="87911" y="60462"/>
                </a:lnTo>
                <a:cubicBezTo>
                  <a:pt x="87924" y="60475"/>
                  <a:pt x="87938" y="60482"/>
                  <a:pt x="87951" y="60482"/>
                </a:cubicBezTo>
                <a:cubicBezTo>
                  <a:pt x="87965" y="60482"/>
                  <a:pt x="87978" y="60475"/>
                  <a:pt x="87991" y="60462"/>
                </a:cubicBezTo>
                <a:lnTo>
                  <a:pt x="87991" y="60623"/>
                </a:lnTo>
                <a:lnTo>
                  <a:pt x="87938" y="61645"/>
                </a:lnTo>
                <a:cubicBezTo>
                  <a:pt x="87696" y="61457"/>
                  <a:pt x="87427" y="61215"/>
                  <a:pt x="87158" y="60946"/>
                </a:cubicBezTo>
                <a:lnTo>
                  <a:pt x="87131" y="60946"/>
                </a:lnTo>
                <a:lnTo>
                  <a:pt x="87131" y="60650"/>
                </a:lnTo>
                <a:lnTo>
                  <a:pt x="87131" y="60516"/>
                </a:lnTo>
                <a:lnTo>
                  <a:pt x="87158" y="60139"/>
                </a:lnTo>
                <a:close/>
                <a:moveTo>
                  <a:pt x="89470" y="52800"/>
                </a:moveTo>
                <a:cubicBezTo>
                  <a:pt x="90250" y="53983"/>
                  <a:pt x="90976" y="55193"/>
                  <a:pt x="91675" y="56403"/>
                </a:cubicBezTo>
                <a:cubicBezTo>
                  <a:pt x="91352" y="58150"/>
                  <a:pt x="91029" y="59897"/>
                  <a:pt x="90734" y="61672"/>
                </a:cubicBezTo>
                <a:lnTo>
                  <a:pt x="90572" y="60543"/>
                </a:lnTo>
                <a:lnTo>
                  <a:pt x="90572" y="60516"/>
                </a:lnTo>
                <a:cubicBezTo>
                  <a:pt x="90610" y="59706"/>
                  <a:pt x="90644" y="58900"/>
                  <a:pt x="90629" y="58103"/>
                </a:cubicBezTo>
                <a:lnTo>
                  <a:pt x="90629" y="58103"/>
                </a:lnTo>
                <a:cubicBezTo>
                  <a:pt x="90628" y="58706"/>
                  <a:pt x="90591" y="59320"/>
                  <a:pt x="90545" y="59924"/>
                </a:cubicBezTo>
                <a:cubicBezTo>
                  <a:pt x="90250" y="58123"/>
                  <a:pt x="89981" y="56349"/>
                  <a:pt x="89739" y="54574"/>
                </a:cubicBezTo>
                <a:lnTo>
                  <a:pt x="89766" y="54574"/>
                </a:lnTo>
                <a:cubicBezTo>
                  <a:pt x="89766" y="54488"/>
                  <a:pt x="89779" y="54437"/>
                  <a:pt x="89808" y="54437"/>
                </a:cubicBezTo>
                <a:cubicBezTo>
                  <a:pt x="89852" y="54437"/>
                  <a:pt x="89932" y="54553"/>
                  <a:pt x="90062" y="54843"/>
                </a:cubicBezTo>
                <a:cubicBezTo>
                  <a:pt x="90227" y="55200"/>
                  <a:pt x="90348" y="55582"/>
                  <a:pt x="90435" y="55980"/>
                </a:cubicBezTo>
                <a:lnTo>
                  <a:pt x="90435" y="55980"/>
                </a:lnTo>
                <a:cubicBezTo>
                  <a:pt x="90300" y="55237"/>
                  <a:pt x="90081" y="54507"/>
                  <a:pt x="89739" y="53795"/>
                </a:cubicBezTo>
                <a:cubicBezTo>
                  <a:pt x="89727" y="53771"/>
                  <a:pt x="89698" y="53757"/>
                  <a:pt x="89671" y="53757"/>
                </a:cubicBezTo>
                <a:cubicBezTo>
                  <a:pt x="89637" y="53757"/>
                  <a:pt x="89604" y="53777"/>
                  <a:pt x="89604" y="53822"/>
                </a:cubicBezTo>
                <a:cubicBezTo>
                  <a:pt x="89578" y="53472"/>
                  <a:pt x="89524" y="53150"/>
                  <a:pt x="89470" y="52800"/>
                </a:cubicBezTo>
                <a:close/>
                <a:moveTo>
                  <a:pt x="29870" y="61750"/>
                </a:moveTo>
                <a:cubicBezTo>
                  <a:pt x="29868" y="61760"/>
                  <a:pt x="29868" y="61769"/>
                  <a:pt x="29868" y="61779"/>
                </a:cubicBezTo>
                <a:lnTo>
                  <a:pt x="29868" y="61752"/>
                </a:lnTo>
                <a:lnTo>
                  <a:pt x="29870" y="61750"/>
                </a:lnTo>
                <a:close/>
                <a:moveTo>
                  <a:pt x="81701" y="61484"/>
                </a:moveTo>
                <a:lnTo>
                  <a:pt x="81701" y="61537"/>
                </a:lnTo>
                <a:lnTo>
                  <a:pt x="81620" y="61779"/>
                </a:lnTo>
                <a:cubicBezTo>
                  <a:pt x="81647" y="61699"/>
                  <a:pt x="81674" y="61591"/>
                  <a:pt x="81701" y="61484"/>
                </a:cubicBezTo>
                <a:close/>
                <a:moveTo>
                  <a:pt x="105554" y="60424"/>
                </a:moveTo>
                <a:cubicBezTo>
                  <a:pt x="105603" y="60526"/>
                  <a:pt x="105630" y="60628"/>
                  <a:pt x="105681" y="60731"/>
                </a:cubicBezTo>
                <a:cubicBezTo>
                  <a:pt x="105703" y="60775"/>
                  <a:pt x="105725" y="60819"/>
                  <a:pt x="105762" y="60819"/>
                </a:cubicBezTo>
                <a:cubicBezTo>
                  <a:pt x="105770" y="60819"/>
                  <a:pt x="105779" y="60816"/>
                  <a:pt x="105789" y="60811"/>
                </a:cubicBezTo>
                <a:cubicBezTo>
                  <a:pt x="105816" y="61161"/>
                  <a:pt x="105842" y="61457"/>
                  <a:pt x="105869" y="61779"/>
                </a:cubicBezTo>
                <a:cubicBezTo>
                  <a:pt x="105739" y="61336"/>
                  <a:pt x="105634" y="60868"/>
                  <a:pt x="105554" y="60424"/>
                </a:cubicBezTo>
                <a:close/>
                <a:moveTo>
                  <a:pt x="78824" y="60301"/>
                </a:moveTo>
                <a:lnTo>
                  <a:pt x="78824" y="60301"/>
                </a:lnTo>
                <a:cubicBezTo>
                  <a:pt x="78690" y="60623"/>
                  <a:pt x="78555" y="60919"/>
                  <a:pt x="78421" y="61242"/>
                </a:cubicBezTo>
                <a:cubicBezTo>
                  <a:pt x="78367" y="61430"/>
                  <a:pt x="78286" y="61618"/>
                  <a:pt x="78206" y="61806"/>
                </a:cubicBezTo>
                <a:cubicBezTo>
                  <a:pt x="78206" y="61779"/>
                  <a:pt x="78206" y="61752"/>
                  <a:pt x="78179" y="61699"/>
                </a:cubicBezTo>
                <a:cubicBezTo>
                  <a:pt x="78394" y="61242"/>
                  <a:pt x="78609" y="60758"/>
                  <a:pt x="78824" y="60301"/>
                </a:cubicBezTo>
                <a:close/>
                <a:moveTo>
                  <a:pt x="86352" y="60596"/>
                </a:moveTo>
                <a:lnTo>
                  <a:pt x="86352" y="60596"/>
                </a:lnTo>
                <a:cubicBezTo>
                  <a:pt x="86540" y="60838"/>
                  <a:pt x="86701" y="61107"/>
                  <a:pt x="86862" y="61376"/>
                </a:cubicBezTo>
                <a:lnTo>
                  <a:pt x="86835" y="61914"/>
                </a:lnTo>
                <a:cubicBezTo>
                  <a:pt x="86701" y="61726"/>
                  <a:pt x="86540" y="61537"/>
                  <a:pt x="86405" y="61349"/>
                </a:cubicBezTo>
                <a:cubicBezTo>
                  <a:pt x="86378" y="61080"/>
                  <a:pt x="86352" y="60838"/>
                  <a:pt x="86352" y="60596"/>
                </a:cubicBezTo>
                <a:close/>
                <a:moveTo>
                  <a:pt x="29331" y="61779"/>
                </a:moveTo>
                <a:cubicBezTo>
                  <a:pt x="29331" y="61806"/>
                  <a:pt x="29331" y="61833"/>
                  <a:pt x="29331" y="61860"/>
                </a:cubicBezTo>
                <a:lnTo>
                  <a:pt x="29250" y="61994"/>
                </a:lnTo>
                <a:lnTo>
                  <a:pt x="29250" y="61994"/>
                </a:lnTo>
                <a:lnTo>
                  <a:pt x="29331" y="61779"/>
                </a:lnTo>
                <a:close/>
                <a:moveTo>
                  <a:pt x="61269" y="60139"/>
                </a:moveTo>
                <a:cubicBezTo>
                  <a:pt x="61296" y="60166"/>
                  <a:pt x="61323" y="60193"/>
                  <a:pt x="61349" y="60247"/>
                </a:cubicBezTo>
                <a:cubicBezTo>
                  <a:pt x="61645" y="60865"/>
                  <a:pt x="61968" y="61484"/>
                  <a:pt x="62263" y="62102"/>
                </a:cubicBezTo>
                <a:lnTo>
                  <a:pt x="61968" y="61726"/>
                </a:lnTo>
                <a:cubicBezTo>
                  <a:pt x="61753" y="61376"/>
                  <a:pt x="61564" y="61053"/>
                  <a:pt x="61376" y="60704"/>
                </a:cubicBezTo>
                <a:cubicBezTo>
                  <a:pt x="61296" y="60516"/>
                  <a:pt x="61269" y="60328"/>
                  <a:pt x="61242" y="60139"/>
                </a:cubicBezTo>
                <a:close/>
                <a:moveTo>
                  <a:pt x="85169" y="60381"/>
                </a:moveTo>
                <a:cubicBezTo>
                  <a:pt x="85518" y="60785"/>
                  <a:pt x="85841" y="61215"/>
                  <a:pt x="86163" y="61618"/>
                </a:cubicBezTo>
                <a:cubicBezTo>
                  <a:pt x="86190" y="61860"/>
                  <a:pt x="86190" y="62129"/>
                  <a:pt x="86217" y="62371"/>
                </a:cubicBezTo>
                <a:cubicBezTo>
                  <a:pt x="86056" y="62209"/>
                  <a:pt x="85921" y="62075"/>
                  <a:pt x="85760" y="61914"/>
                </a:cubicBezTo>
                <a:lnTo>
                  <a:pt x="84980" y="61053"/>
                </a:lnTo>
                <a:cubicBezTo>
                  <a:pt x="85061" y="60811"/>
                  <a:pt x="85115" y="60596"/>
                  <a:pt x="85169" y="60381"/>
                </a:cubicBezTo>
                <a:close/>
                <a:moveTo>
                  <a:pt x="75786" y="61941"/>
                </a:moveTo>
                <a:lnTo>
                  <a:pt x="75786" y="61941"/>
                </a:lnTo>
                <a:cubicBezTo>
                  <a:pt x="75759" y="62102"/>
                  <a:pt x="75732" y="62236"/>
                  <a:pt x="75732" y="62398"/>
                </a:cubicBezTo>
                <a:lnTo>
                  <a:pt x="75490" y="62048"/>
                </a:lnTo>
                <a:cubicBezTo>
                  <a:pt x="75490" y="62048"/>
                  <a:pt x="75517" y="62021"/>
                  <a:pt x="75517" y="62021"/>
                </a:cubicBezTo>
                <a:lnTo>
                  <a:pt x="75571" y="62021"/>
                </a:lnTo>
                <a:cubicBezTo>
                  <a:pt x="75652" y="61994"/>
                  <a:pt x="75732" y="61968"/>
                  <a:pt x="75786" y="61941"/>
                </a:cubicBezTo>
                <a:close/>
                <a:moveTo>
                  <a:pt x="46509" y="61134"/>
                </a:moveTo>
                <a:cubicBezTo>
                  <a:pt x="46536" y="61161"/>
                  <a:pt x="46590" y="61188"/>
                  <a:pt x="46644" y="61188"/>
                </a:cubicBezTo>
                <a:lnTo>
                  <a:pt x="45461" y="62451"/>
                </a:lnTo>
                <a:cubicBezTo>
                  <a:pt x="45810" y="62021"/>
                  <a:pt x="46160" y="61564"/>
                  <a:pt x="46509" y="61134"/>
                </a:cubicBezTo>
                <a:close/>
                <a:moveTo>
                  <a:pt x="87131" y="61914"/>
                </a:moveTo>
                <a:cubicBezTo>
                  <a:pt x="87336" y="62297"/>
                  <a:pt x="87565" y="62778"/>
                  <a:pt x="87517" y="62778"/>
                </a:cubicBezTo>
                <a:cubicBezTo>
                  <a:pt x="87515" y="62778"/>
                  <a:pt x="87511" y="62777"/>
                  <a:pt x="87508" y="62774"/>
                </a:cubicBezTo>
                <a:cubicBezTo>
                  <a:pt x="87481" y="62774"/>
                  <a:pt x="87454" y="62747"/>
                  <a:pt x="87427" y="62720"/>
                </a:cubicBezTo>
                <a:cubicBezTo>
                  <a:pt x="87346" y="62586"/>
                  <a:pt x="87239" y="62451"/>
                  <a:pt x="87131" y="62290"/>
                </a:cubicBezTo>
                <a:lnTo>
                  <a:pt x="87131" y="61914"/>
                </a:lnTo>
                <a:close/>
                <a:moveTo>
                  <a:pt x="108343" y="59037"/>
                </a:moveTo>
                <a:lnTo>
                  <a:pt x="108343" y="59037"/>
                </a:lnTo>
                <a:cubicBezTo>
                  <a:pt x="108585" y="59629"/>
                  <a:pt x="108638" y="60704"/>
                  <a:pt x="108746" y="61161"/>
                </a:cubicBezTo>
                <a:cubicBezTo>
                  <a:pt x="108853" y="61699"/>
                  <a:pt x="108934" y="62236"/>
                  <a:pt x="108988" y="62801"/>
                </a:cubicBezTo>
                <a:cubicBezTo>
                  <a:pt x="108853" y="61968"/>
                  <a:pt x="108719" y="61134"/>
                  <a:pt x="108585" y="60328"/>
                </a:cubicBezTo>
                <a:lnTo>
                  <a:pt x="108585" y="60354"/>
                </a:lnTo>
                <a:cubicBezTo>
                  <a:pt x="108531" y="59897"/>
                  <a:pt x="108450" y="59467"/>
                  <a:pt x="108343" y="59037"/>
                </a:cubicBezTo>
                <a:close/>
                <a:moveTo>
                  <a:pt x="62962" y="58365"/>
                </a:moveTo>
                <a:cubicBezTo>
                  <a:pt x="62962" y="58392"/>
                  <a:pt x="62989" y="58419"/>
                  <a:pt x="62989" y="58473"/>
                </a:cubicBezTo>
                <a:cubicBezTo>
                  <a:pt x="63178" y="58930"/>
                  <a:pt x="64307" y="62828"/>
                  <a:pt x="64334" y="62855"/>
                </a:cubicBezTo>
                <a:cubicBezTo>
                  <a:pt x="63661" y="62828"/>
                  <a:pt x="63124" y="59521"/>
                  <a:pt x="62962" y="58957"/>
                </a:cubicBezTo>
                <a:lnTo>
                  <a:pt x="62962" y="58930"/>
                </a:lnTo>
                <a:cubicBezTo>
                  <a:pt x="62936" y="58768"/>
                  <a:pt x="62882" y="58607"/>
                  <a:pt x="62855" y="58446"/>
                </a:cubicBezTo>
                <a:cubicBezTo>
                  <a:pt x="62882" y="58419"/>
                  <a:pt x="62936" y="58392"/>
                  <a:pt x="62962" y="58365"/>
                </a:cubicBezTo>
                <a:close/>
                <a:moveTo>
                  <a:pt x="86432" y="61968"/>
                </a:moveTo>
                <a:lnTo>
                  <a:pt x="86432" y="61968"/>
                </a:lnTo>
                <a:cubicBezTo>
                  <a:pt x="86567" y="62129"/>
                  <a:pt x="86674" y="62317"/>
                  <a:pt x="86809" y="62478"/>
                </a:cubicBezTo>
                <a:lnTo>
                  <a:pt x="86809" y="62613"/>
                </a:lnTo>
                <a:cubicBezTo>
                  <a:pt x="86809" y="62693"/>
                  <a:pt x="86809" y="62774"/>
                  <a:pt x="86782" y="62882"/>
                </a:cubicBezTo>
                <a:lnTo>
                  <a:pt x="86486" y="62586"/>
                </a:lnTo>
                <a:cubicBezTo>
                  <a:pt x="86459" y="62371"/>
                  <a:pt x="86459" y="62156"/>
                  <a:pt x="86432" y="61968"/>
                </a:cubicBezTo>
                <a:close/>
                <a:moveTo>
                  <a:pt x="106998" y="55838"/>
                </a:moveTo>
                <a:lnTo>
                  <a:pt x="106998" y="55838"/>
                </a:lnTo>
                <a:cubicBezTo>
                  <a:pt x="107294" y="56322"/>
                  <a:pt x="107590" y="56806"/>
                  <a:pt x="107886" y="57263"/>
                </a:cubicBezTo>
                <a:cubicBezTo>
                  <a:pt x="107778" y="57263"/>
                  <a:pt x="107697" y="57370"/>
                  <a:pt x="107697" y="57478"/>
                </a:cubicBezTo>
                <a:cubicBezTo>
                  <a:pt x="107805" y="58338"/>
                  <a:pt x="107912" y="59198"/>
                  <a:pt x="108047" y="60059"/>
                </a:cubicBezTo>
                <a:cubicBezTo>
                  <a:pt x="108154" y="61000"/>
                  <a:pt x="108289" y="61941"/>
                  <a:pt x="108423" y="62882"/>
                </a:cubicBezTo>
                <a:cubicBezTo>
                  <a:pt x="108262" y="62290"/>
                  <a:pt x="108101" y="61699"/>
                  <a:pt x="107966" y="61134"/>
                </a:cubicBezTo>
                <a:lnTo>
                  <a:pt x="107966" y="61161"/>
                </a:lnTo>
                <a:cubicBezTo>
                  <a:pt x="107778" y="59817"/>
                  <a:pt x="107536" y="58473"/>
                  <a:pt x="107267" y="57128"/>
                </a:cubicBezTo>
                <a:lnTo>
                  <a:pt x="107267" y="57128"/>
                </a:lnTo>
                <a:cubicBezTo>
                  <a:pt x="107321" y="57182"/>
                  <a:pt x="107348" y="57236"/>
                  <a:pt x="107402" y="57290"/>
                </a:cubicBezTo>
                <a:cubicBezTo>
                  <a:pt x="107430" y="57325"/>
                  <a:pt x="107465" y="57340"/>
                  <a:pt x="107497" y="57340"/>
                </a:cubicBezTo>
                <a:cubicBezTo>
                  <a:pt x="107588" y="57340"/>
                  <a:pt x="107669" y="57227"/>
                  <a:pt x="107590" y="57128"/>
                </a:cubicBezTo>
                <a:lnTo>
                  <a:pt x="107133" y="56510"/>
                </a:lnTo>
                <a:cubicBezTo>
                  <a:pt x="107079" y="56295"/>
                  <a:pt x="107025" y="56053"/>
                  <a:pt x="106998" y="55838"/>
                </a:cubicBezTo>
                <a:close/>
                <a:moveTo>
                  <a:pt x="91110" y="60596"/>
                </a:moveTo>
                <a:cubicBezTo>
                  <a:pt x="91056" y="61403"/>
                  <a:pt x="91002" y="62209"/>
                  <a:pt x="90922" y="62962"/>
                </a:cubicBezTo>
                <a:lnTo>
                  <a:pt x="90841" y="62317"/>
                </a:lnTo>
                <a:cubicBezTo>
                  <a:pt x="90868" y="62129"/>
                  <a:pt x="90895" y="61994"/>
                  <a:pt x="90895" y="61914"/>
                </a:cubicBezTo>
                <a:cubicBezTo>
                  <a:pt x="90976" y="61484"/>
                  <a:pt x="91029" y="61027"/>
                  <a:pt x="91110" y="60596"/>
                </a:cubicBezTo>
                <a:close/>
                <a:moveTo>
                  <a:pt x="87051" y="62908"/>
                </a:moveTo>
                <a:lnTo>
                  <a:pt x="87051" y="63097"/>
                </a:lnTo>
                <a:lnTo>
                  <a:pt x="87024" y="63097"/>
                </a:lnTo>
                <a:lnTo>
                  <a:pt x="87051" y="62908"/>
                </a:lnTo>
                <a:close/>
                <a:moveTo>
                  <a:pt x="87131" y="61269"/>
                </a:moveTo>
                <a:lnTo>
                  <a:pt x="87131" y="61269"/>
                </a:lnTo>
                <a:cubicBezTo>
                  <a:pt x="87400" y="61510"/>
                  <a:pt x="87669" y="61726"/>
                  <a:pt x="87938" y="61941"/>
                </a:cubicBezTo>
                <a:lnTo>
                  <a:pt x="87857" y="63150"/>
                </a:lnTo>
                <a:cubicBezTo>
                  <a:pt x="87723" y="62478"/>
                  <a:pt x="87481" y="61860"/>
                  <a:pt x="87131" y="61269"/>
                </a:cubicBezTo>
                <a:close/>
                <a:moveTo>
                  <a:pt x="54440" y="57478"/>
                </a:moveTo>
                <a:cubicBezTo>
                  <a:pt x="54575" y="57478"/>
                  <a:pt x="54763" y="57612"/>
                  <a:pt x="54924" y="57854"/>
                </a:cubicBezTo>
                <a:cubicBezTo>
                  <a:pt x="55379" y="59674"/>
                  <a:pt x="55943" y="61464"/>
                  <a:pt x="56657" y="63187"/>
                </a:cubicBezTo>
                <a:lnTo>
                  <a:pt x="56657" y="63187"/>
                </a:lnTo>
                <a:cubicBezTo>
                  <a:pt x="55851" y="61314"/>
                  <a:pt x="55110" y="59411"/>
                  <a:pt x="54440" y="57478"/>
                </a:cubicBezTo>
                <a:close/>
                <a:moveTo>
                  <a:pt x="93153" y="57478"/>
                </a:moveTo>
                <a:lnTo>
                  <a:pt x="93207" y="57559"/>
                </a:lnTo>
                <a:cubicBezTo>
                  <a:pt x="94309" y="59333"/>
                  <a:pt x="95492" y="61027"/>
                  <a:pt x="96756" y="62666"/>
                </a:cubicBezTo>
                <a:cubicBezTo>
                  <a:pt x="96894" y="62851"/>
                  <a:pt x="97024" y="63045"/>
                  <a:pt x="97155" y="63237"/>
                </a:cubicBezTo>
                <a:lnTo>
                  <a:pt x="97155" y="63237"/>
                </a:lnTo>
                <a:cubicBezTo>
                  <a:pt x="96377" y="62153"/>
                  <a:pt x="95539" y="61109"/>
                  <a:pt x="94659" y="60086"/>
                </a:cubicBezTo>
                <a:cubicBezTo>
                  <a:pt x="94605" y="60032"/>
                  <a:pt x="94551" y="59978"/>
                  <a:pt x="94497" y="59924"/>
                </a:cubicBezTo>
                <a:cubicBezTo>
                  <a:pt x="94470" y="59871"/>
                  <a:pt x="94497" y="59817"/>
                  <a:pt x="94497" y="59763"/>
                </a:cubicBezTo>
                <a:cubicBezTo>
                  <a:pt x="94497" y="59710"/>
                  <a:pt x="94452" y="59669"/>
                  <a:pt x="94398" y="59669"/>
                </a:cubicBezTo>
                <a:cubicBezTo>
                  <a:pt x="94369" y="59669"/>
                  <a:pt x="94337" y="59681"/>
                  <a:pt x="94309" y="59709"/>
                </a:cubicBezTo>
                <a:lnTo>
                  <a:pt x="94202" y="59602"/>
                </a:lnTo>
                <a:cubicBezTo>
                  <a:pt x="93879" y="58903"/>
                  <a:pt x="93530" y="58204"/>
                  <a:pt x="93153" y="57478"/>
                </a:cubicBezTo>
                <a:close/>
                <a:moveTo>
                  <a:pt x="62075" y="61080"/>
                </a:moveTo>
                <a:lnTo>
                  <a:pt x="62183" y="61134"/>
                </a:lnTo>
                <a:lnTo>
                  <a:pt x="62452" y="61752"/>
                </a:lnTo>
                <a:cubicBezTo>
                  <a:pt x="62586" y="62102"/>
                  <a:pt x="63043" y="62801"/>
                  <a:pt x="63204" y="63258"/>
                </a:cubicBezTo>
                <a:lnTo>
                  <a:pt x="62075" y="61080"/>
                </a:lnTo>
                <a:close/>
                <a:moveTo>
                  <a:pt x="68742" y="59064"/>
                </a:moveTo>
                <a:cubicBezTo>
                  <a:pt x="68447" y="60005"/>
                  <a:pt x="68151" y="60919"/>
                  <a:pt x="67855" y="61860"/>
                </a:cubicBezTo>
                <a:cubicBezTo>
                  <a:pt x="67721" y="62290"/>
                  <a:pt x="67640" y="62962"/>
                  <a:pt x="67398" y="63339"/>
                </a:cubicBezTo>
                <a:cubicBezTo>
                  <a:pt x="67748" y="61887"/>
                  <a:pt x="68205" y="60462"/>
                  <a:pt x="68742" y="59064"/>
                </a:cubicBezTo>
                <a:close/>
                <a:moveTo>
                  <a:pt x="62505" y="60811"/>
                </a:moveTo>
                <a:lnTo>
                  <a:pt x="62505" y="60811"/>
                </a:lnTo>
                <a:cubicBezTo>
                  <a:pt x="62532" y="60919"/>
                  <a:pt x="62559" y="61000"/>
                  <a:pt x="62613" y="61107"/>
                </a:cubicBezTo>
                <a:cubicBezTo>
                  <a:pt x="62828" y="61699"/>
                  <a:pt x="62989" y="62317"/>
                  <a:pt x="63258" y="62908"/>
                </a:cubicBezTo>
                <a:cubicBezTo>
                  <a:pt x="63451" y="63359"/>
                  <a:pt x="63519" y="63523"/>
                  <a:pt x="63516" y="63523"/>
                </a:cubicBezTo>
                <a:cubicBezTo>
                  <a:pt x="63508" y="63523"/>
                  <a:pt x="63110" y="62624"/>
                  <a:pt x="63016" y="62398"/>
                </a:cubicBezTo>
                <a:cubicBezTo>
                  <a:pt x="62828" y="62021"/>
                  <a:pt x="62667" y="61618"/>
                  <a:pt x="62505" y="61242"/>
                </a:cubicBezTo>
                <a:cubicBezTo>
                  <a:pt x="62532" y="61215"/>
                  <a:pt x="62559" y="61161"/>
                  <a:pt x="62559" y="61107"/>
                </a:cubicBezTo>
                <a:lnTo>
                  <a:pt x="62505" y="60811"/>
                </a:lnTo>
                <a:close/>
                <a:moveTo>
                  <a:pt x="95116" y="61618"/>
                </a:moveTo>
                <a:lnTo>
                  <a:pt x="95116" y="61618"/>
                </a:lnTo>
                <a:cubicBezTo>
                  <a:pt x="95438" y="62156"/>
                  <a:pt x="95788" y="62693"/>
                  <a:pt x="96110" y="63231"/>
                </a:cubicBezTo>
                <a:lnTo>
                  <a:pt x="96030" y="63581"/>
                </a:lnTo>
                <a:lnTo>
                  <a:pt x="95842" y="63339"/>
                </a:lnTo>
                <a:cubicBezTo>
                  <a:pt x="95600" y="62747"/>
                  <a:pt x="95358" y="62183"/>
                  <a:pt x="95116" y="61618"/>
                </a:cubicBezTo>
                <a:close/>
                <a:moveTo>
                  <a:pt x="83341" y="60408"/>
                </a:moveTo>
                <a:lnTo>
                  <a:pt x="83341" y="60408"/>
                </a:lnTo>
                <a:cubicBezTo>
                  <a:pt x="84362" y="61349"/>
                  <a:pt x="85384" y="62290"/>
                  <a:pt x="86325" y="63312"/>
                </a:cubicBezTo>
                <a:lnTo>
                  <a:pt x="86378" y="63634"/>
                </a:lnTo>
                <a:cubicBezTo>
                  <a:pt x="85787" y="63150"/>
                  <a:pt x="85249" y="62666"/>
                  <a:pt x="84738" y="62129"/>
                </a:cubicBezTo>
                <a:cubicBezTo>
                  <a:pt x="84281" y="61537"/>
                  <a:pt x="83824" y="60973"/>
                  <a:pt x="83341" y="60408"/>
                </a:cubicBezTo>
                <a:close/>
                <a:moveTo>
                  <a:pt x="87104" y="62882"/>
                </a:moveTo>
                <a:cubicBezTo>
                  <a:pt x="87319" y="63150"/>
                  <a:pt x="87508" y="63392"/>
                  <a:pt x="87696" y="63661"/>
                </a:cubicBezTo>
                <a:cubicBezTo>
                  <a:pt x="87508" y="63500"/>
                  <a:pt x="87319" y="63339"/>
                  <a:pt x="87104" y="63150"/>
                </a:cubicBezTo>
                <a:lnTo>
                  <a:pt x="87104" y="62882"/>
                </a:lnTo>
                <a:close/>
                <a:moveTo>
                  <a:pt x="72372" y="57585"/>
                </a:moveTo>
                <a:lnTo>
                  <a:pt x="72372" y="57585"/>
                </a:lnTo>
                <a:cubicBezTo>
                  <a:pt x="73178" y="58930"/>
                  <a:pt x="73985" y="60247"/>
                  <a:pt x="74872" y="61537"/>
                </a:cubicBezTo>
                <a:cubicBezTo>
                  <a:pt x="75114" y="62075"/>
                  <a:pt x="75329" y="62640"/>
                  <a:pt x="75544" y="63177"/>
                </a:cubicBezTo>
                <a:cubicBezTo>
                  <a:pt x="75517" y="63392"/>
                  <a:pt x="75463" y="63607"/>
                  <a:pt x="75437" y="63796"/>
                </a:cubicBezTo>
                <a:cubicBezTo>
                  <a:pt x="74980" y="63097"/>
                  <a:pt x="74523" y="62371"/>
                  <a:pt x="74092" y="61645"/>
                </a:cubicBezTo>
                <a:cubicBezTo>
                  <a:pt x="73555" y="60731"/>
                  <a:pt x="73044" y="59790"/>
                  <a:pt x="72587" y="58849"/>
                </a:cubicBezTo>
                <a:lnTo>
                  <a:pt x="72587" y="58822"/>
                </a:lnTo>
                <a:cubicBezTo>
                  <a:pt x="72506" y="58419"/>
                  <a:pt x="72452" y="58016"/>
                  <a:pt x="72372" y="57585"/>
                </a:cubicBezTo>
                <a:close/>
                <a:moveTo>
                  <a:pt x="86513" y="63527"/>
                </a:moveTo>
                <a:cubicBezTo>
                  <a:pt x="86567" y="63581"/>
                  <a:pt x="86593" y="63607"/>
                  <a:pt x="86647" y="63661"/>
                </a:cubicBezTo>
                <a:lnTo>
                  <a:pt x="86620" y="63849"/>
                </a:lnTo>
                <a:lnTo>
                  <a:pt x="86540" y="63796"/>
                </a:lnTo>
                <a:cubicBezTo>
                  <a:pt x="86540" y="63715"/>
                  <a:pt x="86513" y="63607"/>
                  <a:pt x="86513" y="63527"/>
                </a:cubicBezTo>
                <a:close/>
                <a:moveTo>
                  <a:pt x="88099" y="62183"/>
                </a:moveTo>
                <a:cubicBezTo>
                  <a:pt x="88126" y="62747"/>
                  <a:pt x="88180" y="63312"/>
                  <a:pt x="88233" y="63876"/>
                </a:cubicBezTo>
                <a:lnTo>
                  <a:pt x="88018" y="63527"/>
                </a:lnTo>
                <a:lnTo>
                  <a:pt x="88099" y="62183"/>
                </a:lnTo>
                <a:close/>
                <a:moveTo>
                  <a:pt x="77480" y="61349"/>
                </a:moveTo>
                <a:lnTo>
                  <a:pt x="77749" y="61833"/>
                </a:lnTo>
                <a:cubicBezTo>
                  <a:pt x="77614" y="62156"/>
                  <a:pt x="77480" y="62451"/>
                  <a:pt x="77345" y="62774"/>
                </a:cubicBezTo>
                <a:cubicBezTo>
                  <a:pt x="77238" y="62989"/>
                  <a:pt x="76996" y="63392"/>
                  <a:pt x="76781" y="63903"/>
                </a:cubicBezTo>
                <a:cubicBezTo>
                  <a:pt x="76781" y="63849"/>
                  <a:pt x="76781" y="63796"/>
                  <a:pt x="76781" y="63742"/>
                </a:cubicBezTo>
                <a:cubicBezTo>
                  <a:pt x="76808" y="63581"/>
                  <a:pt x="76835" y="63419"/>
                  <a:pt x="76861" y="63258"/>
                </a:cubicBezTo>
                <a:cubicBezTo>
                  <a:pt x="76888" y="63204"/>
                  <a:pt x="76915" y="63124"/>
                  <a:pt x="76942" y="63070"/>
                </a:cubicBezTo>
                <a:cubicBezTo>
                  <a:pt x="77077" y="62478"/>
                  <a:pt x="77265" y="61914"/>
                  <a:pt x="77480" y="61349"/>
                </a:cubicBezTo>
                <a:close/>
                <a:moveTo>
                  <a:pt x="86970" y="64011"/>
                </a:moveTo>
                <a:lnTo>
                  <a:pt x="87104" y="64145"/>
                </a:lnTo>
                <a:lnTo>
                  <a:pt x="87104" y="64199"/>
                </a:lnTo>
                <a:cubicBezTo>
                  <a:pt x="87104" y="64199"/>
                  <a:pt x="87024" y="64118"/>
                  <a:pt x="86970" y="64091"/>
                </a:cubicBezTo>
                <a:lnTo>
                  <a:pt x="86970" y="64011"/>
                </a:lnTo>
                <a:close/>
                <a:moveTo>
                  <a:pt x="87588" y="64011"/>
                </a:moveTo>
                <a:lnTo>
                  <a:pt x="87857" y="64226"/>
                </a:lnTo>
                <a:lnTo>
                  <a:pt x="87857" y="64333"/>
                </a:lnTo>
                <a:lnTo>
                  <a:pt x="87588" y="64011"/>
                </a:lnTo>
                <a:close/>
                <a:moveTo>
                  <a:pt x="71081" y="57774"/>
                </a:moveTo>
                <a:lnTo>
                  <a:pt x="71081" y="57774"/>
                </a:lnTo>
                <a:cubicBezTo>
                  <a:pt x="70947" y="60005"/>
                  <a:pt x="70786" y="62209"/>
                  <a:pt x="70651" y="64414"/>
                </a:cubicBezTo>
                <a:lnTo>
                  <a:pt x="70651" y="64387"/>
                </a:lnTo>
                <a:cubicBezTo>
                  <a:pt x="70544" y="62962"/>
                  <a:pt x="70490" y="61537"/>
                  <a:pt x="70544" y="60113"/>
                </a:cubicBezTo>
                <a:lnTo>
                  <a:pt x="70678" y="59467"/>
                </a:lnTo>
                <a:cubicBezTo>
                  <a:pt x="70813" y="58903"/>
                  <a:pt x="70974" y="58365"/>
                  <a:pt x="71081" y="57774"/>
                </a:cubicBezTo>
                <a:close/>
                <a:moveTo>
                  <a:pt x="85948" y="63742"/>
                </a:moveTo>
                <a:lnTo>
                  <a:pt x="86432" y="64145"/>
                </a:lnTo>
                <a:cubicBezTo>
                  <a:pt x="86459" y="64253"/>
                  <a:pt x="86486" y="64387"/>
                  <a:pt x="86513" y="64521"/>
                </a:cubicBezTo>
                <a:cubicBezTo>
                  <a:pt x="86325" y="64253"/>
                  <a:pt x="86136" y="63984"/>
                  <a:pt x="85948" y="63742"/>
                </a:cubicBezTo>
                <a:close/>
                <a:moveTo>
                  <a:pt x="60032" y="59817"/>
                </a:moveTo>
                <a:cubicBezTo>
                  <a:pt x="60435" y="60462"/>
                  <a:pt x="60865" y="61161"/>
                  <a:pt x="61269" y="61806"/>
                </a:cubicBezTo>
                <a:cubicBezTo>
                  <a:pt x="61323" y="61914"/>
                  <a:pt x="61349" y="61994"/>
                  <a:pt x="61376" y="62075"/>
                </a:cubicBezTo>
                <a:cubicBezTo>
                  <a:pt x="61376" y="62094"/>
                  <a:pt x="61403" y="62113"/>
                  <a:pt x="61428" y="62113"/>
                </a:cubicBezTo>
                <a:cubicBezTo>
                  <a:pt x="61439" y="62113"/>
                  <a:pt x="61449" y="62110"/>
                  <a:pt x="61457" y="62102"/>
                </a:cubicBezTo>
                <a:cubicBezTo>
                  <a:pt x="62156" y="63285"/>
                  <a:pt x="62747" y="64280"/>
                  <a:pt x="62882" y="64575"/>
                </a:cubicBezTo>
                <a:cubicBezTo>
                  <a:pt x="62667" y="64387"/>
                  <a:pt x="62479" y="64172"/>
                  <a:pt x="62290" y="63957"/>
                </a:cubicBezTo>
                <a:cubicBezTo>
                  <a:pt x="61914" y="63554"/>
                  <a:pt x="61591" y="63124"/>
                  <a:pt x="61242" y="62693"/>
                </a:cubicBezTo>
                <a:cubicBezTo>
                  <a:pt x="60865" y="62183"/>
                  <a:pt x="60516" y="61672"/>
                  <a:pt x="60167" y="61161"/>
                </a:cubicBezTo>
                <a:cubicBezTo>
                  <a:pt x="60140" y="60731"/>
                  <a:pt x="60086" y="60274"/>
                  <a:pt x="60032" y="59817"/>
                </a:cubicBezTo>
                <a:close/>
                <a:moveTo>
                  <a:pt x="86593" y="64253"/>
                </a:moveTo>
                <a:lnTo>
                  <a:pt x="86620" y="64280"/>
                </a:lnTo>
                <a:cubicBezTo>
                  <a:pt x="86620" y="64360"/>
                  <a:pt x="86647" y="64468"/>
                  <a:pt x="86674" y="64548"/>
                </a:cubicBezTo>
                <a:lnTo>
                  <a:pt x="86674" y="64575"/>
                </a:lnTo>
                <a:cubicBezTo>
                  <a:pt x="86620" y="64468"/>
                  <a:pt x="86620" y="64360"/>
                  <a:pt x="86593" y="64253"/>
                </a:cubicBezTo>
                <a:close/>
                <a:moveTo>
                  <a:pt x="96084" y="60892"/>
                </a:moveTo>
                <a:lnTo>
                  <a:pt x="96084" y="60892"/>
                </a:lnTo>
                <a:cubicBezTo>
                  <a:pt x="96245" y="61080"/>
                  <a:pt x="96406" y="61295"/>
                  <a:pt x="96594" y="61484"/>
                </a:cubicBezTo>
                <a:lnTo>
                  <a:pt x="98826" y="64602"/>
                </a:lnTo>
                <a:cubicBezTo>
                  <a:pt x="98234" y="63903"/>
                  <a:pt x="97643" y="63204"/>
                  <a:pt x="97078" y="62478"/>
                </a:cubicBezTo>
                <a:cubicBezTo>
                  <a:pt x="96756" y="61941"/>
                  <a:pt x="96406" y="61430"/>
                  <a:pt x="96084" y="60892"/>
                </a:cubicBezTo>
                <a:close/>
                <a:moveTo>
                  <a:pt x="54360" y="57505"/>
                </a:moveTo>
                <a:cubicBezTo>
                  <a:pt x="54494" y="57935"/>
                  <a:pt x="54602" y="58473"/>
                  <a:pt x="54682" y="58715"/>
                </a:cubicBezTo>
                <a:cubicBezTo>
                  <a:pt x="54951" y="59387"/>
                  <a:pt x="55193" y="60059"/>
                  <a:pt x="55462" y="60731"/>
                </a:cubicBezTo>
                <a:cubicBezTo>
                  <a:pt x="55999" y="62075"/>
                  <a:pt x="56591" y="63392"/>
                  <a:pt x="57182" y="64710"/>
                </a:cubicBezTo>
                <a:cubicBezTo>
                  <a:pt x="56806" y="63930"/>
                  <a:pt x="56430" y="63150"/>
                  <a:pt x="56080" y="62371"/>
                </a:cubicBezTo>
                <a:cubicBezTo>
                  <a:pt x="55811" y="61779"/>
                  <a:pt x="54010" y="57908"/>
                  <a:pt x="54360" y="57505"/>
                </a:cubicBezTo>
                <a:close/>
                <a:moveTo>
                  <a:pt x="74415" y="62828"/>
                </a:moveTo>
                <a:cubicBezTo>
                  <a:pt x="74711" y="63312"/>
                  <a:pt x="75033" y="63796"/>
                  <a:pt x="75356" y="64280"/>
                </a:cubicBezTo>
                <a:cubicBezTo>
                  <a:pt x="75356" y="64414"/>
                  <a:pt x="75329" y="64575"/>
                  <a:pt x="75302" y="64710"/>
                </a:cubicBezTo>
                <a:lnTo>
                  <a:pt x="74415" y="62828"/>
                </a:lnTo>
                <a:close/>
                <a:moveTo>
                  <a:pt x="89658" y="59414"/>
                </a:moveTo>
                <a:cubicBezTo>
                  <a:pt x="89685" y="59602"/>
                  <a:pt x="89712" y="59790"/>
                  <a:pt x="89739" y="60005"/>
                </a:cubicBezTo>
                <a:cubicBezTo>
                  <a:pt x="89900" y="61242"/>
                  <a:pt x="90062" y="62505"/>
                  <a:pt x="90277" y="63769"/>
                </a:cubicBezTo>
                <a:lnTo>
                  <a:pt x="90223" y="64710"/>
                </a:lnTo>
                <a:cubicBezTo>
                  <a:pt x="90169" y="64360"/>
                  <a:pt x="90115" y="64011"/>
                  <a:pt x="90088" y="63661"/>
                </a:cubicBezTo>
                <a:cubicBezTo>
                  <a:pt x="89954" y="62236"/>
                  <a:pt x="89793" y="60811"/>
                  <a:pt x="89658" y="59414"/>
                </a:cubicBezTo>
                <a:close/>
                <a:moveTo>
                  <a:pt x="87965" y="64306"/>
                </a:moveTo>
                <a:lnTo>
                  <a:pt x="88314" y="64575"/>
                </a:lnTo>
                <a:lnTo>
                  <a:pt x="88341" y="64898"/>
                </a:lnTo>
                <a:lnTo>
                  <a:pt x="88341" y="64898"/>
                </a:lnTo>
                <a:lnTo>
                  <a:pt x="87965" y="64468"/>
                </a:lnTo>
                <a:cubicBezTo>
                  <a:pt x="87991" y="64414"/>
                  <a:pt x="87991" y="64360"/>
                  <a:pt x="87991" y="64333"/>
                </a:cubicBezTo>
                <a:lnTo>
                  <a:pt x="87965" y="64306"/>
                </a:lnTo>
                <a:close/>
                <a:moveTo>
                  <a:pt x="52585" y="62263"/>
                </a:moveTo>
                <a:lnTo>
                  <a:pt x="52585" y="62263"/>
                </a:lnTo>
                <a:cubicBezTo>
                  <a:pt x="52791" y="63240"/>
                  <a:pt x="52996" y="64216"/>
                  <a:pt x="53202" y="65193"/>
                </a:cubicBezTo>
                <a:lnTo>
                  <a:pt x="52773" y="64145"/>
                </a:lnTo>
                <a:cubicBezTo>
                  <a:pt x="52693" y="63527"/>
                  <a:pt x="52612" y="62882"/>
                  <a:pt x="52585" y="62263"/>
                </a:cubicBezTo>
                <a:close/>
                <a:moveTo>
                  <a:pt x="77991" y="62183"/>
                </a:moveTo>
                <a:cubicBezTo>
                  <a:pt x="78017" y="62183"/>
                  <a:pt x="78071" y="62209"/>
                  <a:pt x="78098" y="62209"/>
                </a:cubicBezTo>
                <a:cubicBezTo>
                  <a:pt x="77829" y="63231"/>
                  <a:pt x="77453" y="64226"/>
                  <a:pt x="76996" y="65194"/>
                </a:cubicBezTo>
                <a:cubicBezTo>
                  <a:pt x="76969" y="65032"/>
                  <a:pt x="76942" y="64871"/>
                  <a:pt x="76915" y="64710"/>
                </a:cubicBezTo>
                <a:cubicBezTo>
                  <a:pt x="76915" y="64683"/>
                  <a:pt x="76942" y="64629"/>
                  <a:pt x="76969" y="64575"/>
                </a:cubicBezTo>
                <a:cubicBezTo>
                  <a:pt x="77103" y="64199"/>
                  <a:pt x="77238" y="63849"/>
                  <a:pt x="77399" y="63500"/>
                </a:cubicBezTo>
                <a:cubicBezTo>
                  <a:pt x="77587" y="63070"/>
                  <a:pt x="77802" y="62613"/>
                  <a:pt x="77991" y="62183"/>
                </a:cubicBezTo>
                <a:close/>
                <a:moveTo>
                  <a:pt x="61376" y="61080"/>
                </a:moveTo>
                <a:lnTo>
                  <a:pt x="61376" y="61080"/>
                </a:lnTo>
                <a:cubicBezTo>
                  <a:pt x="61887" y="61941"/>
                  <a:pt x="62425" y="62747"/>
                  <a:pt x="63016" y="63554"/>
                </a:cubicBezTo>
                <a:cubicBezTo>
                  <a:pt x="63204" y="63903"/>
                  <a:pt x="63419" y="64253"/>
                  <a:pt x="63608" y="64575"/>
                </a:cubicBezTo>
                <a:cubicBezTo>
                  <a:pt x="63713" y="64751"/>
                  <a:pt x="63990" y="65213"/>
                  <a:pt x="63983" y="65213"/>
                </a:cubicBezTo>
                <a:cubicBezTo>
                  <a:pt x="63979" y="65213"/>
                  <a:pt x="63895" y="65083"/>
                  <a:pt x="63661" y="64710"/>
                </a:cubicBezTo>
                <a:cubicBezTo>
                  <a:pt x="63258" y="64064"/>
                  <a:pt x="62774" y="63446"/>
                  <a:pt x="62344" y="62801"/>
                </a:cubicBezTo>
                <a:cubicBezTo>
                  <a:pt x="62022" y="62290"/>
                  <a:pt x="61699" y="61779"/>
                  <a:pt x="61403" y="61242"/>
                </a:cubicBezTo>
                <a:lnTo>
                  <a:pt x="61376" y="61080"/>
                </a:lnTo>
                <a:close/>
                <a:moveTo>
                  <a:pt x="58634" y="60516"/>
                </a:moveTo>
                <a:cubicBezTo>
                  <a:pt x="59494" y="62075"/>
                  <a:pt x="60328" y="63661"/>
                  <a:pt x="61161" y="65247"/>
                </a:cubicBezTo>
                <a:cubicBezTo>
                  <a:pt x="60220" y="63742"/>
                  <a:pt x="59360" y="62156"/>
                  <a:pt x="58634" y="60516"/>
                </a:cubicBezTo>
                <a:close/>
                <a:moveTo>
                  <a:pt x="83394" y="61161"/>
                </a:moveTo>
                <a:lnTo>
                  <a:pt x="83394" y="61161"/>
                </a:lnTo>
                <a:cubicBezTo>
                  <a:pt x="83717" y="61510"/>
                  <a:pt x="84039" y="61833"/>
                  <a:pt x="84335" y="62156"/>
                </a:cubicBezTo>
                <a:lnTo>
                  <a:pt x="84308" y="62156"/>
                </a:lnTo>
                <a:cubicBezTo>
                  <a:pt x="85142" y="63204"/>
                  <a:pt x="85921" y="64253"/>
                  <a:pt x="86647" y="65355"/>
                </a:cubicBezTo>
                <a:cubicBezTo>
                  <a:pt x="86163" y="64952"/>
                  <a:pt x="85733" y="64495"/>
                  <a:pt x="85303" y="63984"/>
                </a:cubicBezTo>
                <a:cubicBezTo>
                  <a:pt x="85007" y="63554"/>
                  <a:pt x="84685" y="63150"/>
                  <a:pt x="84362" y="62720"/>
                </a:cubicBezTo>
                <a:cubicBezTo>
                  <a:pt x="84039" y="62209"/>
                  <a:pt x="83690" y="61699"/>
                  <a:pt x="83394" y="61161"/>
                </a:cubicBezTo>
                <a:close/>
                <a:moveTo>
                  <a:pt x="86943" y="64495"/>
                </a:moveTo>
                <a:lnTo>
                  <a:pt x="87104" y="64629"/>
                </a:lnTo>
                <a:cubicBezTo>
                  <a:pt x="87104" y="64898"/>
                  <a:pt x="87131" y="65194"/>
                  <a:pt x="87158" y="65489"/>
                </a:cubicBezTo>
                <a:lnTo>
                  <a:pt x="86916" y="65086"/>
                </a:lnTo>
                <a:lnTo>
                  <a:pt x="86943" y="64495"/>
                </a:lnTo>
                <a:close/>
                <a:moveTo>
                  <a:pt x="88422" y="65409"/>
                </a:moveTo>
                <a:cubicBezTo>
                  <a:pt x="88422" y="65436"/>
                  <a:pt x="88448" y="65436"/>
                  <a:pt x="88475" y="65436"/>
                </a:cubicBezTo>
                <a:cubicBezTo>
                  <a:pt x="88475" y="65516"/>
                  <a:pt x="88475" y="65570"/>
                  <a:pt x="88502" y="65651"/>
                </a:cubicBezTo>
                <a:cubicBezTo>
                  <a:pt x="88422" y="65597"/>
                  <a:pt x="88395" y="65489"/>
                  <a:pt x="88368" y="65436"/>
                </a:cubicBezTo>
                <a:lnTo>
                  <a:pt x="88395" y="65409"/>
                </a:lnTo>
                <a:close/>
                <a:moveTo>
                  <a:pt x="87239" y="64710"/>
                </a:moveTo>
                <a:lnTo>
                  <a:pt x="87239" y="64710"/>
                </a:lnTo>
                <a:cubicBezTo>
                  <a:pt x="87400" y="64844"/>
                  <a:pt x="87588" y="64952"/>
                  <a:pt x="87776" y="65086"/>
                </a:cubicBezTo>
                <a:cubicBezTo>
                  <a:pt x="87776" y="65113"/>
                  <a:pt x="87776" y="65167"/>
                  <a:pt x="87749" y="65194"/>
                </a:cubicBezTo>
                <a:cubicBezTo>
                  <a:pt x="87776" y="65436"/>
                  <a:pt x="87749" y="65651"/>
                  <a:pt x="87749" y="65866"/>
                </a:cubicBezTo>
                <a:lnTo>
                  <a:pt x="87723" y="65839"/>
                </a:lnTo>
                <a:cubicBezTo>
                  <a:pt x="87373" y="65731"/>
                  <a:pt x="87185" y="65355"/>
                  <a:pt x="87292" y="65032"/>
                </a:cubicBezTo>
                <a:cubicBezTo>
                  <a:pt x="87266" y="64925"/>
                  <a:pt x="87266" y="64817"/>
                  <a:pt x="87239" y="64710"/>
                </a:cubicBezTo>
                <a:close/>
                <a:moveTo>
                  <a:pt x="87991" y="65220"/>
                </a:moveTo>
                <a:cubicBezTo>
                  <a:pt x="88175" y="65588"/>
                  <a:pt x="88308" y="65981"/>
                  <a:pt x="87938" y="66100"/>
                </a:cubicBezTo>
                <a:lnTo>
                  <a:pt x="87938" y="66100"/>
                </a:lnTo>
                <a:lnTo>
                  <a:pt x="87991" y="65220"/>
                </a:lnTo>
                <a:close/>
                <a:moveTo>
                  <a:pt x="70275" y="56779"/>
                </a:moveTo>
                <a:cubicBezTo>
                  <a:pt x="70114" y="58150"/>
                  <a:pt x="70033" y="59521"/>
                  <a:pt x="70006" y="60892"/>
                </a:cubicBezTo>
                <a:lnTo>
                  <a:pt x="70006" y="60919"/>
                </a:lnTo>
                <a:cubicBezTo>
                  <a:pt x="69629" y="62604"/>
                  <a:pt x="68992" y="64525"/>
                  <a:pt x="68846" y="66175"/>
                </a:cubicBezTo>
                <a:lnTo>
                  <a:pt x="68846" y="66175"/>
                </a:lnTo>
                <a:cubicBezTo>
                  <a:pt x="69072" y="63009"/>
                  <a:pt x="69548" y="59869"/>
                  <a:pt x="70275" y="56779"/>
                </a:cubicBezTo>
                <a:close/>
                <a:moveTo>
                  <a:pt x="79012" y="60462"/>
                </a:moveTo>
                <a:lnTo>
                  <a:pt x="78958" y="60946"/>
                </a:lnTo>
                <a:cubicBezTo>
                  <a:pt x="78555" y="62183"/>
                  <a:pt x="78179" y="63446"/>
                  <a:pt x="77749" y="64683"/>
                </a:cubicBezTo>
                <a:cubicBezTo>
                  <a:pt x="77614" y="65086"/>
                  <a:pt x="77399" y="65597"/>
                  <a:pt x="77157" y="66188"/>
                </a:cubicBezTo>
                <a:cubicBezTo>
                  <a:pt x="77130" y="65973"/>
                  <a:pt x="77103" y="65758"/>
                  <a:pt x="77050" y="65570"/>
                </a:cubicBezTo>
                <a:lnTo>
                  <a:pt x="77077" y="65570"/>
                </a:lnTo>
                <a:cubicBezTo>
                  <a:pt x="77614" y="63822"/>
                  <a:pt x="78259" y="62129"/>
                  <a:pt x="79012" y="60462"/>
                </a:cubicBezTo>
                <a:close/>
                <a:moveTo>
                  <a:pt x="80975" y="63500"/>
                </a:moveTo>
                <a:cubicBezTo>
                  <a:pt x="80652" y="64414"/>
                  <a:pt x="80303" y="65301"/>
                  <a:pt x="80007" y="66188"/>
                </a:cubicBezTo>
                <a:cubicBezTo>
                  <a:pt x="80061" y="65946"/>
                  <a:pt x="80141" y="65704"/>
                  <a:pt x="80222" y="65462"/>
                </a:cubicBezTo>
                <a:cubicBezTo>
                  <a:pt x="80437" y="64790"/>
                  <a:pt x="80706" y="64145"/>
                  <a:pt x="80975" y="63500"/>
                </a:cubicBezTo>
                <a:close/>
                <a:moveTo>
                  <a:pt x="57317" y="61053"/>
                </a:moveTo>
                <a:lnTo>
                  <a:pt x="58553" y="63285"/>
                </a:lnTo>
                <a:cubicBezTo>
                  <a:pt x="58957" y="64306"/>
                  <a:pt x="59387" y="65301"/>
                  <a:pt x="59817" y="66323"/>
                </a:cubicBezTo>
                <a:cubicBezTo>
                  <a:pt x="59602" y="65973"/>
                  <a:pt x="59387" y="65651"/>
                  <a:pt x="59145" y="65274"/>
                </a:cubicBezTo>
                <a:cubicBezTo>
                  <a:pt x="58446" y="63903"/>
                  <a:pt x="57828" y="62505"/>
                  <a:pt x="57317" y="61053"/>
                </a:cubicBezTo>
                <a:close/>
                <a:moveTo>
                  <a:pt x="91917" y="56806"/>
                </a:moveTo>
                <a:cubicBezTo>
                  <a:pt x="92051" y="57021"/>
                  <a:pt x="92158" y="57236"/>
                  <a:pt x="92293" y="57451"/>
                </a:cubicBezTo>
                <a:cubicBezTo>
                  <a:pt x="92185" y="58903"/>
                  <a:pt x="92132" y="60328"/>
                  <a:pt x="92078" y="61779"/>
                </a:cubicBezTo>
                <a:cubicBezTo>
                  <a:pt x="91782" y="63285"/>
                  <a:pt x="91540" y="64790"/>
                  <a:pt x="91406" y="66323"/>
                </a:cubicBezTo>
                <a:cubicBezTo>
                  <a:pt x="91298" y="65516"/>
                  <a:pt x="91191" y="64710"/>
                  <a:pt x="91083" y="63876"/>
                </a:cubicBezTo>
                <a:cubicBezTo>
                  <a:pt x="91298" y="61537"/>
                  <a:pt x="91594" y="59172"/>
                  <a:pt x="91917" y="56806"/>
                </a:cubicBezTo>
                <a:close/>
                <a:moveTo>
                  <a:pt x="52397" y="58715"/>
                </a:moveTo>
                <a:lnTo>
                  <a:pt x="52343" y="58822"/>
                </a:lnTo>
                <a:lnTo>
                  <a:pt x="51832" y="59387"/>
                </a:lnTo>
                <a:cubicBezTo>
                  <a:pt x="49924" y="61591"/>
                  <a:pt x="48122" y="63930"/>
                  <a:pt x="46483" y="66350"/>
                </a:cubicBezTo>
                <a:cubicBezTo>
                  <a:pt x="47343" y="65032"/>
                  <a:pt x="48203" y="63742"/>
                  <a:pt x="49171" y="62505"/>
                </a:cubicBezTo>
                <a:lnTo>
                  <a:pt x="49144" y="62505"/>
                </a:lnTo>
                <a:cubicBezTo>
                  <a:pt x="50166" y="61188"/>
                  <a:pt x="51241" y="59924"/>
                  <a:pt x="52397" y="58715"/>
                </a:cubicBezTo>
                <a:close/>
                <a:moveTo>
                  <a:pt x="95895" y="64898"/>
                </a:moveTo>
                <a:cubicBezTo>
                  <a:pt x="96030" y="65167"/>
                  <a:pt x="96137" y="65462"/>
                  <a:pt x="96245" y="65758"/>
                </a:cubicBezTo>
                <a:cubicBezTo>
                  <a:pt x="96218" y="65973"/>
                  <a:pt x="96191" y="66188"/>
                  <a:pt x="96164" y="66403"/>
                </a:cubicBezTo>
                <a:cubicBezTo>
                  <a:pt x="96110" y="66054"/>
                  <a:pt x="96030" y="65704"/>
                  <a:pt x="95895" y="65355"/>
                </a:cubicBezTo>
                <a:cubicBezTo>
                  <a:pt x="95868" y="65328"/>
                  <a:pt x="95842" y="65301"/>
                  <a:pt x="95815" y="65274"/>
                </a:cubicBezTo>
                <a:cubicBezTo>
                  <a:pt x="95842" y="65140"/>
                  <a:pt x="95868" y="65032"/>
                  <a:pt x="95895" y="64898"/>
                </a:cubicBezTo>
                <a:close/>
                <a:moveTo>
                  <a:pt x="52343" y="61188"/>
                </a:moveTo>
                <a:lnTo>
                  <a:pt x="52343" y="61215"/>
                </a:lnTo>
                <a:cubicBezTo>
                  <a:pt x="52217" y="63030"/>
                  <a:pt x="52233" y="64846"/>
                  <a:pt x="52369" y="66662"/>
                </a:cubicBezTo>
                <a:lnTo>
                  <a:pt x="52369" y="66662"/>
                </a:lnTo>
                <a:cubicBezTo>
                  <a:pt x="52157" y="65249"/>
                  <a:pt x="52016" y="63835"/>
                  <a:pt x="51967" y="62398"/>
                </a:cubicBezTo>
                <a:cubicBezTo>
                  <a:pt x="52074" y="61994"/>
                  <a:pt x="52209" y="61591"/>
                  <a:pt x="52343" y="61188"/>
                </a:cubicBezTo>
                <a:close/>
                <a:moveTo>
                  <a:pt x="74576" y="65194"/>
                </a:moveTo>
                <a:cubicBezTo>
                  <a:pt x="74738" y="65409"/>
                  <a:pt x="74899" y="65651"/>
                  <a:pt x="75087" y="65893"/>
                </a:cubicBezTo>
                <a:cubicBezTo>
                  <a:pt x="75033" y="66161"/>
                  <a:pt x="74980" y="66430"/>
                  <a:pt x="74926" y="66699"/>
                </a:cubicBezTo>
                <a:cubicBezTo>
                  <a:pt x="74791" y="66188"/>
                  <a:pt x="74684" y="65704"/>
                  <a:pt x="74549" y="65194"/>
                </a:cubicBezTo>
                <a:close/>
                <a:moveTo>
                  <a:pt x="97186" y="65731"/>
                </a:moveTo>
                <a:lnTo>
                  <a:pt x="97481" y="66215"/>
                </a:lnTo>
                <a:cubicBezTo>
                  <a:pt x="97580" y="66377"/>
                  <a:pt x="97679" y="66539"/>
                  <a:pt x="97778" y="66701"/>
                </a:cubicBezTo>
                <a:lnTo>
                  <a:pt x="97778" y="66701"/>
                </a:lnTo>
                <a:cubicBezTo>
                  <a:pt x="97758" y="66685"/>
                  <a:pt x="97733" y="66672"/>
                  <a:pt x="97697" y="66672"/>
                </a:cubicBezTo>
                <a:lnTo>
                  <a:pt x="97186" y="65731"/>
                </a:lnTo>
                <a:close/>
                <a:moveTo>
                  <a:pt x="53822" y="57370"/>
                </a:moveTo>
                <a:lnTo>
                  <a:pt x="53822" y="57370"/>
                </a:lnTo>
                <a:cubicBezTo>
                  <a:pt x="53795" y="60113"/>
                  <a:pt x="54870" y="62828"/>
                  <a:pt x="55758" y="65409"/>
                </a:cubicBezTo>
                <a:cubicBezTo>
                  <a:pt x="55946" y="65893"/>
                  <a:pt x="56107" y="66376"/>
                  <a:pt x="56268" y="66887"/>
                </a:cubicBezTo>
                <a:cubicBezTo>
                  <a:pt x="54897" y="64199"/>
                  <a:pt x="53929" y="61376"/>
                  <a:pt x="53365" y="58419"/>
                </a:cubicBezTo>
                <a:cubicBezTo>
                  <a:pt x="53499" y="58069"/>
                  <a:pt x="53661" y="57720"/>
                  <a:pt x="53822" y="57370"/>
                </a:cubicBezTo>
                <a:close/>
                <a:moveTo>
                  <a:pt x="70597" y="52773"/>
                </a:moveTo>
                <a:cubicBezTo>
                  <a:pt x="70759" y="52988"/>
                  <a:pt x="70947" y="53230"/>
                  <a:pt x="71108" y="53472"/>
                </a:cubicBezTo>
                <a:cubicBezTo>
                  <a:pt x="71135" y="53875"/>
                  <a:pt x="71162" y="54252"/>
                  <a:pt x="71189" y="54655"/>
                </a:cubicBezTo>
                <a:cubicBezTo>
                  <a:pt x="71135" y="54467"/>
                  <a:pt x="71108" y="54306"/>
                  <a:pt x="71055" y="54144"/>
                </a:cubicBezTo>
                <a:cubicBezTo>
                  <a:pt x="71013" y="54060"/>
                  <a:pt x="70950" y="54025"/>
                  <a:pt x="70886" y="54025"/>
                </a:cubicBezTo>
                <a:cubicBezTo>
                  <a:pt x="70787" y="54025"/>
                  <a:pt x="70684" y="54110"/>
                  <a:pt x="70651" y="54225"/>
                </a:cubicBezTo>
                <a:cubicBezTo>
                  <a:pt x="70624" y="54225"/>
                  <a:pt x="70597" y="54252"/>
                  <a:pt x="70597" y="54279"/>
                </a:cubicBezTo>
                <a:cubicBezTo>
                  <a:pt x="69952" y="56591"/>
                  <a:pt x="69334" y="58930"/>
                  <a:pt x="68689" y="61242"/>
                </a:cubicBezTo>
                <a:lnTo>
                  <a:pt x="68689" y="61215"/>
                </a:lnTo>
                <a:cubicBezTo>
                  <a:pt x="68339" y="62478"/>
                  <a:pt x="67963" y="63742"/>
                  <a:pt x="67613" y="65005"/>
                </a:cubicBezTo>
                <a:cubicBezTo>
                  <a:pt x="67479" y="65489"/>
                  <a:pt x="67425" y="66188"/>
                  <a:pt x="67156" y="66592"/>
                </a:cubicBezTo>
                <a:cubicBezTo>
                  <a:pt x="67119" y="66805"/>
                  <a:pt x="67087" y="66912"/>
                  <a:pt x="67067" y="66912"/>
                </a:cubicBezTo>
                <a:cubicBezTo>
                  <a:pt x="67043" y="66912"/>
                  <a:pt x="67034" y="66771"/>
                  <a:pt x="67049" y="66484"/>
                </a:cubicBezTo>
                <a:cubicBezTo>
                  <a:pt x="67049" y="66215"/>
                  <a:pt x="67049" y="65919"/>
                  <a:pt x="67076" y="65651"/>
                </a:cubicBezTo>
                <a:cubicBezTo>
                  <a:pt x="67076" y="65274"/>
                  <a:pt x="67129" y="64898"/>
                  <a:pt x="67183" y="64521"/>
                </a:cubicBezTo>
                <a:cubicBezTo>
                  <a:pt x="67237" y="64521"/>
                  <a:pt x="67264" y="64468"/>
                  <a:pt x="67291" y="64441"/>
                </a:cubicBezTo>
                <a:cubicBezTo>
                  <a:pt x="68017" y="62021"/>
                  <a:pt x="68769" y="59629"/>
                  <a:pt x="69522" y="57209"/>
                </a:cubicBezTo>
                <a:cubicBezTo>
                  <a:pt x="69603" y="56967"/>
                  <a:pt x="70651" y="54279"/>
                  <a:pt x="70624" y="53822"/>
                </a:cubicBezTo>
                <a:cubicBezTo>
                  <a:pt x="70678" y="53607"/>
                  <a:pt x="70759" y="53392"/>
                  <a:pt x="70813" y="53150"/>
                </a:cubicBezTo>
                <a:cubicBezTo>
                  <a:pt x="70829" y="53083"/>
                  <a:pt x="70764" y="53037"/>
                  <a:pt x="70705" y="53037"/>
                </a:cubicBezTo>
                <a:cubicBezTo>
                  <a:pt x="70668" y="53037"/>
                  <a:pt x="70635" y="53055"/>
                  <a:pt x="70624" y="53096"/>
                </a:cubicBezTo>
                <a:cubicBezTo>
                  <a:pt x="70275" y="54171"/>
                  <a:pt x="69952" y="55247"/>
                  <a:pt x="69603" y="56322"/>
                </a:cubicBezTo>
                <a:cubicBezTo>
                  <a:pt x="68742" y="58741"/>
                  <a:pt x="67694" y="61080"/>
                  <a:pt x="67156" y="63527"/>
                </a:cubicBezTo>
                <a:cubicBezTo>
                  <a:pt x="67156" y="63473"/>
                  <a:pt x="67156" y="63419"/>
                  <a:pt x="67156" y="63365"/>
                </a:cubicBezTo>
                <a:cubicBezTo>
                  <a:pt x="66968" y="62908"/>
                  <a:pt x="66995" y="62425"/>
                  <a:pt x="67237" y="62021"/>
                </a:cubicBezTo>
                <a:cubicBezTo>
                  <a:pt x="68070" y="58903"/>
                  <a:pt x="69415" y="55811"/>
                  <a:pt x="70597" y="52773"/>
                </a:cubicBezTo>
                <a:close/>
                <a:moveTo>
                  <a:pt x="92884" y="60113"/>
                </a:moveTo>
                <a:lnTo>
                  <a:pt x="92884" y="60193"/>
                </a:lnTo>
                <a:cubicBezTo>
                  <a:pt x="92911" y="61080"/>
                  <a:pt x="92911" y="61968"/>
                  <a:pt x="92911" y="62828"/>
                </a:cubicBezTo>
                <a:cubicBezTo>
                  <a:pt x="92938" y="64280"/>
                  <a:pt x="92938" y="65704"/>
                  <a:pt x="92911" y="67156"/>
                </a:cubicBezTo>
                <a:cubicBezTo>
                  <a:pt x="92857" y="66081"/>
                  <a:pt x="92831" y="65032"/>
                  <a:pt x="92804" y="63957"/>
                </a:cubicBezTo>
                <a:cubicBezTo>
                  <a:pt x="92804" y="62666"/>
                  <a:pt x="92857" y="61376"/>
                  <a:pt x="92884" y="60113"/>
                </a:cubicBezTo>
                <a:close/>
                <a:moveTo>
                  <a:pt x="49521" y="64500"/>
                </a:moveTo>
                <a:cubicBezTo>
                  <a:pt x="49346" y="64861"/>
                  <a:pt x="49153" y="65202"/>
                  <a:pt x="48983" y="65543"/>
                </a:cubicBezTo>
                <a:cubicBezTo>
                  <a:pt x="48633" y="66081"/>
                  <a:pt x="48284" y="66645"/>
                  <a:pt x="47961" y="67183"/>
                </a:cubicBezTo>
                <a:cubicBezTo>
                  <a:pt x="48391" y="66350"/>
                  <a:pt x="48848" y="65543"/>
                  <a:pt x="49359" y="64763"/>
                </a:cubicBezTo>
                <a:cubicBezTo>
                  <a:pt x="49416" y="64668"/>
                  <a:pt x="49473" y="64587"/>
                  <a:pt x="49521" y="64500"/>
                </a:cubicBezTo>
                <a:close/>
                <a:moveTo>
                  <a:pt x="55704" y="59306"/>
                </a:moveTo>
                <a:lnTo>
                  <a:pt x="55704" y="59306"/>
                </a:lnTo>
                <a:cubicBezTo>
                  <a:pt x="56053" y="60139"/>
                  <a:pt x="56349" y="61000"/>
                  <a:pt x="56430" y="61188"/>
                </a:cubicBezTo>
                <a:cubicBezTo>
                  <a:pt x="57210" y="63243"/>
                  <a:pt x="58116" y="65247"/>
                  <a:pt x="59173" y="67202"/>
                </a:cubicBezTo>
                <a:lnTo>
                  <a:pt x="59173" y="67202"/>
                </a:lnTo>
                <a:cubicBezTo>
                  <a:pt x="57639" y="64748"/>
                  <a:pt x="56466" y="62091"/>
                  <a:pt x="55704" y="59306"/>
                </a:cubicBezTo>
                <a:close/>
                <a:moveTo>
                  <a:pt x="50031" y="67022"/>
                </a:moveTo>
                <a:cubicBezTo>
                  <a:pt x="50031" y="67129"/>
                  <a:pt x="50004" y="67264"/>
                  <a:pt x="49977" y="67371"/>
                </a:cubicBezTo>
                <a:cubicBezTo>
                  <a:pt x="49951" y="67317"/>
                  <a:pt x="49924" y="67291"/>
                  <a:pt x="49897" y="67291"/>
                </a:cubicBezTo>
                <a:lnTo>
                  <a:pt x="50031" y="67022"/>
                </a:lnTo>
                <a:close/>
                <a:moveTo>
                  <a:pt x="90492" y="65220"/>
                </a:moveTo>
                <a:cubicBezTo>
                  <a:pt x="90519" y="65516"/>
                  <a:pt x="90572" y="65812"/>
                  <a:pt x="90626" y="66108"/>
                </a:cubicBezTo>
                <a:cubicBezTo>
                  <a:pt x="90599" y="66538"/>
                  <a:pt x="90572" y="66968"/>
                  <a:pt x="90519" y="67398"/>
                </a:cubicBezTo>
                <a:cubicBezTo>
                  <a:pt x="90492" y="66968"/>
                  <a:pt x="90438" y="66511"/>
                  <a:pt x="90384" y="66108"/>
                </a:cubicBezTo>
                <a:cubicBezTo>
                  <a:pt x="90411" y="65812"/>
                  <a:pt x="90438" y="65516"/>
                  <a:pt x="90492" y="65220"/>
                </a:cubicBezTo>
                <a:close/>
                <a:moveTo>
                  <a:pt x="86889" y="66054"/>
                </a:moveTo>
                <a:lnTo>
                  <a:pt x="86889" y="66054"/>
                </a:lnTo>
                <a:cubicBezTo>
                  <a:pt x="87051" y="66161"/>
                  <a:pt x="87212" y="66269"/>
                  <a:pt x="87400" y="66350"/>
                </a:cubicBezTo>
                <a:cubicBezTo>
                  <a:pt x="87667" y="66689"/>
                  <a:pt x="87868" y="67051"/>
                  <a:pt x="88043" y="67434"/>
                </a:cubicBezTo>
                <a:lnTo>
                  <a:pt x="88043" y="67434"/>
                </a:lnTo>
                <a:cubicBezTo>
                  <a:pt x="87864" y="67228"/>
                  <a:pt x="87682" y="67012"/>
                  <a:pt x="87481" y="66834"/>
                </a:cubicBezTo>
                <a:lnTo>
                  <a:pt x="87292" y="66645"/>
                </a:lnTo>
                <a:lnTo>
                  <a:pt x="86889" y="66054"/>
                </a:lnTo>
                <a:close/>
                <a:moveTo>
                  <a:pt x="81727" y="61941"/>
                </a:moveTo>
                <a:cubicBezTo>
                  <a:pt x="81781" y="62102"/>
                  <a:pt x="81781" y="62263"/>
                  <a:pt x="81808" y="62425"/>
                </a:cubicBezTo>
                <a:lnTo>
                  <a:pt x="81781" y="62451"/>
                </a:lnTo>
                <a:cubicBezTo>
                  <a:pt x="81754" y="62451"/>
                  <a:pt x="81727" y="62478"/>
                  <a:pt x="81727" y="62478"/>
                </a:cubicBezTo>
                <a:cubicBezTo>
                  <a:pt x="81136" y="64064"/>
                  <a:pt x="80518" y="65624"/>
                  <a:pt x="79899" y="67183"/>
                </a:cubicBezTo>
                <a:cubicBezTo>
                  <a:pt x="79819" y="67371"/>
                  <a:pt x="79711" y="67559"/>
                  <a:pt x="79631" y="67748"/>
                </a:cubicBezTo>
                <a:cubicBezTo>
                  <a:pt x="79684" y="67586"/>
                  <a:pt x="79738" y="67425"/>
                  <a:pt x="79792" y="67291"/>
                </a:cubicBezTo>
                <a:cubicBezTo>
                  <a:pt x="80437" y="65489"/>
                  <a:pt x="81082" y="63715"/>
                  <a:pt x="81727" y="61941"/>
                </a:cubicBezTo>
                <a:close/>
                <a:moveTo>
                  <a:pt x="95546" y="65839"/>
                </a:moveTo>
                <a:cubicBezTo>
                  <a:pt x="95385" y="66484"/>
                  <a:pt x="95223" y="67129"/>
                  <a:pt x="95089" y="67748"/>
                </a:cubicBezTo>
                <a:cubicBezTo>
                  <a:pt x="95223" y="67129"/>
                  <a:pt x="95358" y="66484"/>
                  <a:pt x="95519" y="65866"/>
                </a:cubicBezTo>
                <a:lnTo>
                  <a:pt x="95546" y="65839"/>
                </a:lnTo>
                <a:close/>
                <a:moveTo>
                  <a:pt x="88422" y="55166"/>
                </a:moveTo>
                <a:cubicBezTo>
                  <a:pt x="88529" y="58177"/>
                  <a:pt x="88744" y="61161"/>
                  <a:pt x="89040" y="64145"/>
                </a:cubicBezTo>
                <a:cubicBezTo>
                  <a:pt x="89040" y="64414"/>
                  <a:pt x="89040" y="64683"/>
                  <a:pt x="89067" y="64952"/>
                </a:cubicBezTo>
                <a:cubicBezTo>
                  <a:pt x="89094" y="65919"/>
                  <a:pt x="89067" y="66860"/>
                  <a:pt x="89094" y="67828"/>
                </a:cubicBezTo>
                <a:cubicBezTo>
                  <a:pt x="88986" y="67344"/>
                  <a:pt x="88879" y="66860"/>
                  <a:pt x="88798" y="66403"/>
                </a:cubicBezTo>
                <a:lnTo>
                  <a:pt x="88825" y="66403"/>
                </a:lnTo>
                <a:cubicBezTo>
                  <a:pt x="88744" y="65812"/>
                  <a:pt x="88690" y="65220"/>
                  <a:pt x="88610" y="64629"/>
                </a:cubicBezTo>
                <a:cubicBezTo>
                  <a:pt x="88690" y="64575"/>
                  <a:pt x="88717" y="64468"/>
                  <a:pt x="88664" y="64360"/>
                </a:cubicBezTo>
                <a:lnTo>
                  <a:pt x="88556" y="64226"/>
                </a:lnTo>
                <a:cubicBezTo>
                  <a:pt x="88502" y="63554"/>
                  <a:pt x="88422" y="62908"/>
                  <a:pt x="88368" y="62236"/>
                </a:cubicBezTo>
                <a:lnTo>
                  <a:pt x="88368" y="62236"/>
                </a:lnTo>
                <a:cubicBezTo>
                  <a:pt x="88475" y="62317"/>
                  <a:pt x="88556" y="62371"/>
                  <a:pt x="88637" y="62451"/>
                </a:cubicBezTo>
                <a:cubicBezTo>
                  <a:pt x="88648" y="62459"/>
                  <a:pt x="88660" y="62462"/>
                  <a:pt x="88674" y="62462"/>
                </a:cubicBezTo>
                <a:cubicBezTo>
                  <a:pt x="88757" y="62462"/>
                  <a:pt x="88864" y="62333"/>
                  <a:pt x="88771" y="62263"/>
                </a:cubicBezTo>
                <a:cubicBezTo>
                  <a:pt x="88637" y="62183"/>
                  <a:pt x="88475" y="62048"/>
                  <a:pt x="88341" y="61941"/>
                </a:cubicBezTo>
                <a:cubicBezTo>
                  <a:pt x="88314" y="61403"/>
                  <a:pt x="88260" y="60838"/>
                  <a:pt x="88233" y="60274"/>
                </a:cubicBezTo>
                <a:cubicBezTo>
                  <a:pt x="88314" y="58580"/>
                  <a:pt x="88368" y="56860"/>
                  <a:pt x="88422" y="55166"/>
                </a:cubicBezTo>
                <a:close/>
                <a:moveTo>
                  <a:pt x="71458" y="60973"/>
                </a:moveTo>
                <a:lnTo>
                  <a:pt x="71458" y="60973"/>
                </a:lnTo>
                <a:cubicBezTo>
                  <a:pt x="71592" y="61564"/>
                  <a:pt x="71754" y="62129"/>
                  <a:pt x="71915" y="62666"/>
                </a:cubicBezTo>
                <a:cubicBezTo>
                  <a:pt x="72264" y="64387"/>
                  <a:pt x="72399" y="66108"/>
                  <a:pt x="72372" y="67855"/>
                </a:cubicBezTo>
                <a:cubicBezTo>
                  <a:pt x="71700" y="65624"/>
                  <a:pt x="71404" y="63312"/>
                  <a:pt x="71458" y="60973"/>
                </a:cubicBezTo>
                <a:close/>
                <a:moveTo>
                  <a:pt x="78069" y="66012"/>
                </a:moveTo>
                <a:cubicBezTo>
                  <a:pt x="77928" y="66700"/>
                  <a:pt x="77771" y="67376"/>
                  <a:pt x="77614" y="68070"/>
                </a:cubicBezTo>
                <a:cubicBezTo>
                  <a:pt x="77726" y="67379"/>
                  <a:pt x="77893" y="66688"/>
                  <a:pt x="78069" y="66012"/>
                </a:cubicBezTo>
                <a:close/>
                <a:moveTo>
                  <a:pt x="51779" y="63043"/>
                </a:moveTo>
                <a:cubicBezTo>
                  <a:pt x="51779" y="64898"/>
                  <a:pt x="51779" y="66780"/>
                  <a:pt x="51886" y="68635"/>
                </a:cubicBezTo>
                <a:cubicBezTo>
                  <a:pt x="51644" y="67479"/>
                  <a:pt x="51429" y="66296"/>
                  <a:pt x="51241" y="65140"/>
                </a:cubicBezTo>
                <a:cubicBezTo>
                  <a:pt x="51402" y="64441"/>
                  <a:pt x="51591" y="63742"/>
                  <a:pt x="51779" y="63043"/>
                </a:cubicBezTo>
                <a:close/>
                <a:moveTo>
                  <a:pt x="81835" y="62693"/>
                </a:moveTo>
                <a:cubicBezTo>
                  <a:pt x="81862" y="63043"/>
                  <a:pt x="81889" y="63419"/>
                  <a:pt x="81916" y="63769"/>
                </a:cubicBezTo>
                <a:cubicBezTo>
                  <a:pt x="81055" y="65382"/>
                  <a:pt x="80222" y="67049"/>
                  <a:pt x="79550" y="68742"/>
                </a:cubicBezTo>
                <a:lnTo>
                  <a:pt x="79523" y="68715"/>
                </a:lnTo>
                <a:cubicBezTo>
                  <a:pt x="79684" y="68339"/>
                  <a:pt x="79819" y="67990"/>
                  <a:pt x="79953" y="67613"/>
                </a:cubicBezTo>
                <a:cubicBezTo>
                  <a:pt x="80195" y="67022"/>
                  <a:pt x="80491" y="66403"/>
                  <a:pt x="80760" y="65785"/>
                </a:cubicBezTo>
                <a:cubicBezTo>
                  <a:pt x="80804" y="65741"/>
                  <a:pt x="80740" y="65697"/>
                  <a:pt x="80686" y="65697"/>
                </a:cubicBezTo>
                <a:cubicBezTo>
                  <a:pt x="80674" y="65697"/>
                  <a:pt x="80662" y="65699"/>
                  <a:pt x="80652" y="65704"/>
                </a:cubicBezTo>
                <a:cubicBezTo>
                  <a:pt x="80840" y="65220"/>
                  <a:pt x="81028" y="64710"/>
                  <a:pt x="81217" y="64226"/>
                </a:cubicBezTo>
                <a:cubicBezTo>
                  <a:pt x="81244" y="64226"/>
                  <a:pt x="81244" y="64199"/>
                  <a:pt x="81270" y="64199"/>
                </a:cubicBezTo>
                <a:cubicBezTo>
                  <a:pt x="81324" y="64011"/>
                  <a:pt x="81405" y="63822"/>
                  <a:pt x="81459" y="63634"/>
                </a:cubicBezTo>
                <a:lnTo>
                  <a:pt x="81459" y="63607"/>
                </a:lnTo>
                <a:cubicBezTo>
                  <a:pt x="81593" y="63312"/>
                  <a:pt x="81701" y="63016"/>
                  <a:pt x="81835" y="62693"/>
                </a:cubicBezTo>
                <a:close/>
                <a:moveTo>
                  <a:pt x="85169" y="65624"/>
                </a:moveTo>
                <a:cubicBezTo>
                  <a:pt x="85975" y="66645"/>
                  <a:pt x="86674" y="67721"/>
                  <a:pt x="87266" y="68904"/>
                </a:cubicBezTo>
                <a:cubicBezTo>
                  <a:pt x="86432" y="67882"/>
                  <a:pt x="85733" y="66780"/>
                  <a:pt x="85142" y="65624"/>
                </a:cubicBezTo>
                <a:close/>
                <a:moveTo>
                  <a:pt x="112832" y="67479"/>
                </a:moveTo>
                <a:cubicBezTo>
                  <a:pt x="112994" y="67936"/>
                  <a:pt x="113128" y="68420"/>
                  <a:pt x="113262" y="68904"/>
                </a:cubicBezTo>
                <a:cubicBezTo>
                  <a:pt x="113155" y="68635"/>
                  <a:pt x="113020" y="68366"/>
                  <a:pt x="112940" y="68097"/>
                </a:cubicBezTo>
                <a:lnTo>
                  <a:pt x="112698" y="67479"/>
                </a:lnTo>
                <a:close/>
                <a:moveTo>
                  <a:pt x="88932" y="55972"/>
                </a:moveTo>
                <a:cubicBezTo>
                  <a:pt x="89309" y="59629"/>
                  <a:pt x="89685" y="63285"/>
                  <a:pt x="90062" y="66968"/>
                </a:cubicBezTo>
                <a:cubicBezTo>
                  <a:pt x="90062" y="66968"/>
                  <a:pt x="90062" y="66995"/>
                  <a:pt x="90062" y="67022"/>
                </a:cubicBezTo>
                <a:cubicBezTo>
                  <a:pt x="89981" y="67586"/>
                  <a:pt x="89954" y="68151"/>
                  <a:pt x="89981" y="68715"/>
                </a:cubicBezTo>
                <a:lnTo>
                  <a:pt x="90008" y="68715"/>
                </a:lnTo>
                <a:lnTo>
                  <a:pt x="90008" y="69065"/>
                </a:lnTo>
                <a:cubicBezTo>
                  <a:pt x="89981" y="68823"/>
                  <a:pt x="89846" y="67963"/>
                  <a:pt x="89846" y="67828"/>
                </a:cubicBezTo>
                <a:cubicBezTo>
                  <a:pt x="89658" y="66538"/>
                  <a:pt x="89524" y="65247"/>
                  <a:pt x="89389" y="63957"/>
                </a:cubicBezTo>
                <a:cubicBezTo>
                  <a:pt x="89336" y="63607"/>
                  <a:pt x="89309" y="63231"/>
                  <a:pt x="89282" y="62855"/>
                </a:cubicBezTo>
                <a:cubicBezTo>
                  <a:pt x="89201" y="60570"/>
                  <a:pt x="89094" y="58258"/>
                  <a:pt x="88932" y="55972"/>
                </a:cubicBezTo>
                <a:close/>
                <a:moveTo>
                  <a:pt x="60919" y="67694"/>
                </a:moveTo>
                <a:lnTo>
                  <a:pt x="61753" y="69253"/>
                </a:lnTo>
                <a:cubicBezTo>
                  <a:pt x="61484" y="68930"/>
                  <a:pt x="61215" y="68581"/>
                  <a:pt x="60973" y="68231"/>
                </a:cubicBezTo>
                <a:cubicBezTo>
                  <a:pt x="61054" y="68178"/>
                  <a:pt x="61081" y="68043"/>
                  <a:pt x="61027" y="67963"/>
                </a:cubicBezTo>
                <a:cubicBezTo>
                  <a:pt x="61000" y="67882"/>
                  <a:pt x="60946" y="67774"/>
                  <a:pt x="60919" y="67694"/>
                </a:cubicBezTo>
                <a:close/>
                <a:moveTo>
                  <a:pt x="78743" y="62505"/>
                </a:moveTo>
                <a:lnTo>
                  <a:pt x="78743" y="62505"/>
                </a:lnTo>
                <a:cubicBezTo>
                  <a:pt x="78690" y="62855"/>
                  <a:pt x="78636" y="63177"/>
                  <a:pt x="78582" y="63500"/>
                </a:cubicBezTo>
                <a:cubicBezTo>
                  <a:pt x="78394" y="64064"/>
                  <a:pt x="78206" y="64656"/>
                  <a:pt x="78044" y="65247"/>
                </a:cubicBezTo>
                <a:cubicBezTo>
                  <a:pt x="77829" y="66027"/>
                  <a:pt x="77641" y="66807"/>
                  <a:pt x="77480" y="67586"/>
                </a:cubicBezTo>
                <a:cubicBezTo>
                  <a:pt x="77399" y="68070"/>
                  <a:pt x="77426" y="68877"/>
                  <a:pt x="77238" y="69361"/>
                </a:cubicBezTo>
                <a:cubicBezTo>
                  <a:pt x="77265" y="68608"/>
                  <a:pt x="77265" y="67855"/>
                  <a:pt x="77211" y="67102"/>
                </a:cubicBezTo>
                <a:cubicBezTo>
                  <a:pt x="77292" y="66914"/>
                  <a:pt x="77372" y="66726"/>
                  <a:pt x="77426" y="66538"/>
                </a:cubicBezTo>
                <a:cubicBezTo>
                  <a:pt x="77856" y="65194"/>
                  <a:pt x="78286" y="63849"/>
                  <a:pt x="78743" y="62505"/>
                </a:cubicBezTo>
                <a:close/>
                <a:moveTo>
                  <a:pt x="97844" y="66810"/>
                </a:moveTo>
                <a:cubicBezTo>
                  <a:pt x="98394" y="67715"/>
                  <a:pt x="98942" y="68627"/>
                  <a:pt x="99471" y="69576"/>
                </a:cubicBezTo>
                <a:cubicBezTo>
                  <a:pt x="99014" y="68904"/>
                  <a:pt x="98638" y="68366"/>
                  <a:pt x="98557" y="68205"/>
                </a:cubicBezTo>
                <a:lnTo>
                  <a:pt x="98530" y="68231"/>
                </a:lnTo>
                <a:lnTo>
                  <a:pt x="98503" y="68151"/>
                </a:lnTo>
                <a:cubicBezTo>
                  <a:pt x="98422" y="68016"/>
                  <a:pt x="98342" y="67828"/>
                  <a:pt x="98261" y="67694"/>
                </a:cubicBezTo>
                <a:lnTo>
                  <a:pt x="97844" y="66810"/>
                </a:lnTo>
                <a:close/>
                <a:moveTo>
                  <a:pt x="110466" y="62317"/>
                </a:moveTo>
                <a:lnTo>
                  <a:pt x="110466" y="62317"/>
                </a:lnTo>
                <a:cubicBezTo>
                  <a:pt x="110601" y="62693"/>
                  <a:pt x="110735" y="63070"/>
                  <a:pt x="110870" y="63419"/>
                </a:cubicBezTo>
                <a:cubicBezTo>
                  <a:pt x="110870" y="63446"/>
                  <a:pt x="110870" y="63473"/>
                  <a:pt x="110870" y="63473"/>
                </a:cubicBezTo>
                <a:lnTo>
                  <a:pt x="111784" y="66941"/>
                </a:lnTo>
                <a:cubicBezTo>
                  <a:pt x="111891" y="67452"/>
                  <a:pt x="111945" y="68016"/>
                  <a:pt x="111999" y="68554"/>
                </a:cubicBezTo>
                <a:lnTo>
                  <a:pt x="111999" y="68581"/>
                </a:lnTo>
                <a:cubicBezTo>
                  <a:pt x="111838" y="67828"/>
                  <a:pt x="111676" y="67075"/>
                  <a:pt x="111515" y="66350"/>
                </a:cubicBezTo>
                <a:cubicBezTo>
                  <a:pt x="111491" y="66278"/>
                  <a:pt x="111430" y="66244"/>
                  <a:pt x="111370" y="66244"/>
                </a:cubicBezTo>
                <a:cubicBezTo>
                  <a:pt x="111294" y="66244"/>
                  <a:pt x="111219" y="66298"/>
                  <a:pt x="111219" y="66403"/>
                </a:cubicBezTo>
                <a:lnTo>
                  <a:pt x="111649" y="69629"/>
                </a:lnTo>
                <a:cubicBezTo>
                  <a:pt x="111515" y="68930"/>
                  <a:pt x="111381" y="68231"/>
                  <a:pt x="111246" y="67532"/>
                </a:cubicBezTo>
                <a:cubicBezTo>
                  <a:pt x="111112" y="66834"/>
                  <a:pt x="111085" y="66027"/>
                  <a:pt x="110843" y="65382"/>
                </a:cubicBezTo>
                <a:cubicBezTo>
                  <a:pt x="110789" y="65059"/>
                  <a:pt x="110708" y="64710"/>
                  <a:pt x="110628" y="64387"/>
                </a:cubicBezTo>
                <a:cubicBezTo>
                  <a:pt x="110628" y="64333"/>
                  <a:pt x="110574" y="64280"/>
                  <a:pt x="110520" y="64280"/>
                </a:cubicBezTo>
                <a:cubicBezTo>
                  <a:pt x="110493" y="63634"/>
                  <a:pt x="110466" y="62962"/>
                  <a:pt x="110466" y="62317"/>
                </a:cubicBezTo>
                <a:close/>
                <a:moveTo>
                  <a:pt x="83878" y="63204"/>
                </a:moveTo>
                <a:lnTo>
                  <a:pt x="83878" y="63204"/>
                </a:lnTo>
                <a:cubicBezTo>
                  <a:pt x="84792" y="64521"/>
                  <a:pt x="85868" y="65785"/>
                  <a:pt x="87024" y="66914"/>
                </a:cubicBezTo>
                <a:cubicBezTo>
                  <a:pt x="87239" y="67237"/>
                  <a:pt x="87454" y="67559"/>
                  <a:pt x="87642" y="67909"/>
                </a:cubicBezTo>
                <a:cubicBezTo>
                  <a:pt x="87749" y="68124"/>
                  <a:pt x="88610" y="69791"/>
                  <a:pt x="88422" y="69898"/>
                </a:cubicBezTo>
                <a:lnTo>
                  <a:pt x="88448" y="69925"/>
                </a:lnTo>
                <a:cubicBezTo>
                  <a:pt x="88430" y="69932"/>
                  <a:pt x="88411" y="69936"/>
                  <a:pt x="88390" y="69936"/>
                </a:cubicBezTo>
                <a:cubicBezTo>
                  <a:pt x="88257" y="69936"/>
                  <a:pt x="88077" y="69796"/>
                  <a:pt x="87938" y="69656"/>
                </a:cubicBezTo>
                <a:cubicBezTo>
                  <a:pt x="87131" y="67479"/>
                  <a:pt x="85653" y="65677"/>
                  <a:pt x="84228" y="63849"/>
                </a:cubicBezTo>
                <a:lnTo>
                  <a:pt x="83878" y="63204"/>
                </a:lnTo>
                <a:close/>
                <a:moveTo>
                  <a:pt x="77184" y="69871"/>
                </a:moveTo>
                <a:lnTo>
                  <a:pt x="77130" y="70006"/>
                </a:lnTo>
                <a:cubicBezTo>
                  <a:pt x="77130" y="70006"/>
                  <a:pt x="77103" y="69979"/>
                  <a:pt x="77077" y="69979"/>
                </a:cubicBezTo>
                <a:cubicBezTo>
                  <a:pt x="77130" y="69952"/>
                  <a:pt x="77157" y="69898"/>
                  <a:pt x="77184" y="69871"/>
                </a:cubicBezTo>
                <a:close/>
                <a:moveTo>
                  <a:pt x="81297" y="57317"/>
                </a:moveTo>
                <a:cubicBezTo>
                  <a:pt x="81324" y="57720"/>
                  <a:pt x="81378" y="58123"/>
                  <a:pt x="81432" y="58499"/>
                </a:cubicBezTo>
                <a:cubicBezTo>
                  <a:pt x="81405" y="58553"/>
                  <a:pt x="81405" y="58607"/>
                  <a:pt x="81432" y="58661"/>
                </a:cubicBezTo>
                <a:cubicBezTo>
                  <a:pt x="81459" y="59064"/>
                  <a:pt x="81512" y="59440"/>
                  <a:pt x="81539" y="59844"/>
                </a:cubicBezTo>
                <a:cubicBezTo>
                  <a:pt x="81593" y="60139"/>
                  <a:pt x="81620" y="60462"/>
                  <a:pt x="81647" y="60785"/>
                </a:cubicBezTo>
                <a:cubicBezTo>
                  <a:pt x="81459" y="61349"/>
                  <a:pt x="81244" y="62156"/>
                  <a:pt x="81190" y="62344"/>
                </a:cubicBezTo>
                <a:cubicBezTo>
                  <a:pt x="80975" y="62882"/>
                  <a:pt x="80733" y="63446"/>
                  <a:pt x="80518" y="64011"/>
                </a:cubicBezTo>
                <a:cubicBezTo>
                  <a:pt x="80034" y="65194"/>
                  <a:pt x="79631" y="66403"/>
                  <a:pt x="79308" y="67640"/>
                </a:cubicBezTo>
                <a:cubicBezTo>
                  <a:pt x="79281" y="67748"/>
                  <a:pt x="79227" y="68097"/>
                  <a:pt x="79173" y="68500"/>
                </a:cubicBezTo>
                <a:cubicBezTo>
                  <a:pt x="79093" y="68662"/>
                  <a:pt x="79039" y="68823"/>
                  <a:pt x="78985" y="69011"/>
                </a:cubicBezTo>
                <a:cubicBezTo>
                  <a:pt x="78851" y="69361"/>
                  <a:pt x="78716" y="69737"/>
                  <a:pt x="78582" y="70113"/>
                </a:cubicBezTo>
                <a:cubicBezTo>
                  <a:pt x="79281" y="67210"/>
                  <a:pt x="79765" y="64280"/>
                  <a:pt x="80007" y="61295"/>
                </a:cubicBezTo>
                <a:cubicBezTo>
                  <a:pt x="80410" y="59951"/>
                  <a:pt x="80840" y="58634"/>
                  <a:pt x="81297" y="57317"/>
                </a:cubicBezTo>
                <a:close/>
                <a:moveTo>
                  <a:pt x="108074" y="57532"/>
                </a:moveTo>
                <a:lnTo>
                  <a:pt x="108074" y="57532"/>
                </a:lnTo>
                <a:cubicBezTo>
                  <a:pt x="108316" y="57935"/>
                  <a:pt x="108585" y="58338"/>
                  <a:pt x="108853" y="58715"/>
                </a:cubicBezTo>
                <a:cubicBezTo>
                  <a:pt x="109391" y="59736"/>
                  <a:pt x="109875" y="60758"/>
                  <a:pt x="110278" y="61806"/>
                </a:cubicBezTo>
                <a:cubicBezTo>
                  <a:pt x="110278" y="64559"/>
                  <a:pt x="110491" y="67709"/>
                  <a:pt x="110282" y="70229"/>
                </a:cubicBezTo>
                <a:lnTo>
                  <a:pt x="110282" y="70229"/>
                </a:lnTo>
                <a:cubicBezTo>
                  <a:pt x="110311" y="69459"/>
                  <a:pt x="109978" y="68476"/>
                  <a:pt x="109848" y="67721"/>
                </a:cubicBezTo>
                <a:lnTo>
                  <a:pt x="109687" y="66860"/>
                </a:lnTo>
                <a:cubicBezTo>
                  <a:pt x="109794" y="66834"/>
                  <a:pt x="109848" y="66753"/>
                  <a:pt x="109821" y="66672"/>
                </a:cubicBezTo>
                <a:cubicBezTo>
                  <a:pt x="109579" y="63742"/>
                  <a:pt x="109042" y="60865"/>
                  <a:pt x="108208" y="58069"/>
                </a:cubicBezTo>
                <a:cubicBezTo>
                  <a:pt x="108208" y="58042"/>
                  <a:pt x="108181" y="57989"/>
                  <a:pt x="108128" y="57989"/>
                </a:cubicBezTo>
                <a:cubicBezTo>
                  <a:pt x="108128" y="57827"/>
                  <a:pt x="108101" y="57693"/>
                  <a:pt x="108074" y="57532"/>
                </a:cubicBezTo>
                <a:close/>
                <a:moveTo>
                  <a:pt x="97273" y="69407"/>
                </a:moveTo>
                <a:cubicBezTo>
                  <a:pt x="97285" y="69705"/>
                  <a:pt x="97305" y="70007"/>
                  <a:pt x="97331" y="70311"/>
                </a:cubicBezTo>
                <a:lnTo>
                  <a:pt x="97331" y="70311"/>
                </a:lnTo>
                <a:cubicBezTo>
                  <a:pt x="97310" y="70010"/>
                  <a:pt x="97290" y="69709"/>
                  <a:pt x="97273" y="69407"/>
                </a:cubicBezTo>
                <a:close/>
                <a:moveTo>
                  <a:pt x="111891" y="69495"/>
                </a:moveTo>
                <a:lnTo>
                  <a:pt x="111891" y="69495"/>
                </a:lnTo>
                <a:cubicBezTo>
                  <a:pt x="111945" y="69737"/>
                  <a:pt x="111999" y="69979"/>
                  <a:pt x="112053" y="70221"/>
                </a:cubicBezTo>
                <a:cubicBezTo>
                  <a:pt x="112053" y="70328"/>
                  <a:pt x="112053" y="70463"/>
                  <a:pt x="112053" y="70570"/>
                </a:cubicBezTo>
                <a:lnTo>
                  <a:pt x="112053" y="70597"/>
                </a:lnTo>
                <a:cubicBezTo>
                  <a:pt x="111999" y="70221"/>
                  <a:pt x="111945" y="69845"/>
                  <a:pt x="111891" y="69495"/>
                </a:cubicBezTo>
                <a:close/>
                <a:moveTo>
                  <a:pt x="76915" y="70463"/>
                </a:moveTo>
                <a:cubicBezTo>
                  <a:pt x="76942" y="70490"/>
                  <a:pt x="76969" y="70517"/>
                  <a:pt x="76996" y="70570"/>
                </a:cubicBezTo>
                <a:lnTo>
                  <a:pt x="76969" y="70732"/>
                </a:lnTo>
                <a:lnTo>
                  <a:pt x="76915" y="70463"/>
                </a:lnTo>
                <a:close/>
                <a:moveTo>
                  <a:pt x="91002" y="66672"/>
                </a:moveTo>
                <a:cubicBezTo>
                  <a:pt x="91110" y="67237"/>
                  <a:pt x="91191" y="67801"/>
                  <a:pt x="91325" y="68393"/>
                </a:cubicBezTo>
                <a:lnTo>
                  <a:pt x="91325" y="69307"/>
                </a:lnTo>
                <a:cubicBezTo>
                  <a:pt x="91298" y="69414"/>
                  <a:pt x="91271" y="69549"/>
                  <a:pt x="91244" y="69656"/>
                </a:cubicBezTo>
                <a:cubicBezTo>
                  <a:pt x="91083" y="70140"/>
                  <a:pt x="90868" y="70597"/>
                  <a:pt x="90572" y="71001"/>
                </a:cubicBezTo>
                <a:cubicBezTo>
                  <a:pt x="90277" y="70651"/>
                  <a:pt x="90599" y="69307"/>
                  <a:pt x="90626" y="68904"/>
                </a:cubicBezTo>
                <a:cubicBezTo>
                  <a:pt x="90680" y="68151"/>
                  <a:pt x="90734" y="67425"/>
                  <a:pt x="90814" y="66699"/>
                </a:cubicBezTo>
                <a:cubicBezTo>
                  <a:pt x="90837" y="66710"/>
                  <a:pt x="90863" y="66717"/>
                  <a:pt x="90891" y="66717"/>
                </a:cubicBezTo>
                <a:cubicBezTo>
                  <a:pt x="90930" y="66717"/>
                  <a:pt x="90971" y="66704"/>
                  <a:pt x="91002" y="66672"/>
                </a:cubicBezTo>
                <a:close/>
                <a:moveTo>
                  <a:pt x="94524" y="59978"/>
                </a:moveTo>
                <a:cubicBezTo>
                  <a:pt x="95438" y="60865"/>
                  <a:pt x="96191" y="62156"/>
                  <a:pt x="96729" y="62882"/>
                </a:cubicBezTo>
                <a:cubicBezTo>
                  <a:pt x="97939" y="64521"/>
                  <a:pt x="99041" y="66242"/>
                  <a:pt x="100035" y="68016"/>
                </a:cubicBezTo>
                <a:cubicBezTo>
                  <a:pt x="100412" y="68688"/>
                  <a:pt x="100761" y="69361"/>
                  <a:pt x="101111" y="70060"/>
                </a:cubicBezTo>
                <a:lnTo>
                  <a:pt x="101111" y="70086"/>
                </a:lnTo>
                <a:cubicBezTo>
                  <a:pt x="101277" y="70419"/>
                  <a:pt x="101622" y="71032"/>
                  <a:pt x="101584" y="71032"/>
                </a:cubicBezTo>
                <a:cubicBezTo>
                  <a:pt x="101567" y="71032"/>
                  <a:pt x="101472" y="70906"/>
                  <a:pt x="101245" y="70570"/>
                </a:cubicBezTo>
                <a:cubicBezTo>
                  <a:pt x="100116" y="68877"/>
                  <a:pt x="98906" y="67264"/>
                  <a:pt x="97777" y="65543"/>
                </a:cubicBezTo>
                <a:lnTo>
                  <a:pt x="96325" y="63150"/>
                </a:lnTo>
                <a:cubicBezTo>
                  <a:pt x="96325" y="63043"/>
                  <a:pt x="96352" y="62935"/>
                  <a:pt x="96379" y="62801"/>
                </a:cubicBezTo>
                <a:cubicBezTo>
                  <a:pt x="96394" y="62743"/>
                  <a:pt x="96369" y="62717"/>
                  <a:pt x="96340" y="62717"/>
                </a:cubicBezTo>
                <a:cubicBezTo>
                  <a:pt x="96314" y="62717"/>
                  <a:pt x="96284" y="62737"/>
                  <a:pt x="96272" y="62774"/>
                </a:cubicBezTo>
                <a:cubicBezTo>
                  <a:pt x="96245" y="62855"/>
                  <a:pt x="96218" y="62882"/>
                  <a:pt x="96191" y="62962"/>
                </a:cubicBezTo>
                <a:lnTo>
                  <a:pt x="94524" y="60193"/>
                </a:lnTo>
                <a:lnTo>
                  <a:pt x="94524" y="59978"/>
                </a:lnTo>
                <a:close/>
                <a:moveTo>
                  <a:pt x="52289" y="58983"/>
                </a:moveTo>
                <a:lnTo>
                  <a:pt x="52289" y="58983"/>
                </a:lnTo>
                <a:cubicBezTo>
                  <a:pt x="52074" y="59521"/>
                  <a:pt x="51886" y="60059"/>
                  <a:pt x="51698" y="60596"/>
                </a:cubicBezTo>
                <a:cubicBezTo>
                  <a:pt x="51617" y="60838"/>
                  <a:pt x="51564" y="61053"/>
                  <a:pt x="51483" y="61269"/>
                </a:cubicBezTo>
                <a:cubicBezTo>
                  <a:pt x="50219" y="62828"/>
                  <a:pt x="49090" y="64495"/>
                  <a:pt x="48069" y="66242"/>
                </a:cubicBezTo>
                <a:cubicBezTo>
                  <a:pt x="49198" y="64253"/>
                  <a:pt x="50381" y="62290"/>
                  <a:pt x="51644" y="60408"/>
                </a:cubicBezTo>
                <a:lnTo>
                  <a:pt x="51644" y="60381"/>
                </a:lnTo>
                <a:cubicBezTo>
                  <a:pt x="51682" y="60325"/>
                  <a:pt x="51614" y="60255"/>
                  <a:pt x="51552" y="60255"/>
                </a:cubicBezTo>
                <a:cubicBezTo>
                  <a:pt x="51525" y="60255"/>
                  <a:pt x="51499" y="60268"/>
                  <a:pt x="51483" y="60301"/>
                </a:cubicBezTo>
                <a:lnTo>
                  <a:pt x="50945" y="61080"/>
                </a:lnTo>
                <a:cubicBezTo>
                  <a:pt x="50139" y="62021"/>
                  <a:pt x="49440" y="63070"/>
                  <a:pt x="48902" y="64172"/>
                </a:cubicBezTo>
                <a:cubicBezTo>
                  <a:pt x="47558" y="66188"/>
                  <a:pt x="46241" y="68205"/>
                  <a:pt x="44789" y="70113"/>
                </a:cubicBezTo>
                <a:cubicBezTo>
                  <a:pt x="44288" y="70789"/>
                  <a:pt x="44062" y="71040"/>
                  <a:pt x="44001" y="71040"/>
                </a:cubicBezTo>
                <a:cubicBezTo>
                  <a:pt x="43866" y="71040"/>
                  <a:pt x="44546" y="69801"/>
                  <a:pt x="44843" y="69226"/>
                </a:cubicBezTo>
                <a:cubicBezTo>
                  <a:pt x="45246" y="68473"/>
                  <a:pt x="45649" y="67721"/>
                  <a:pt x="46106" y="66995"/>
                </a:cubicBezTo>
                <a:lnTo>
                  <a:pt x="46160" y="66914"/>
                </a:lnTo>
                <a:cubicBezTo>
                  <a:pt x="48015" y="64118"/>
                  <a:pt x="50058" y="61484"/>
                  <a:pt x="52289" y="58983"/>
                </a:cubicBezTo>
                <a:close/>
                <a:moveTo>
                  <a:pt x="50632" y="70635"/>
                </a:moveTo>
                <a:lnTo>
                  <a:pt x="50632" y="70635"/>
                </a:lnTo>
                <a:cubicBezTo>
                  <a:pt x="50665" y="70787"/>
                  <a:pt x="50699" y="70938"/>
                  <a:pt x="50733" y="71088"/>
                </a:cubicBezTo>
                <a:lnTo>
                  <a:pt x="50733" y="71088"/>
                </a:lnTo>
                <a:cubicBezTo>
                  <a:pt x="50702" y="70934"/>
                  <a:pt x="50668" y="70782"/>
                  <a:pt x="50632" y="70635"/>
                </a:cubicBezTo>
                <a:close/>
                <a:moveTo>
                  <a:pt x="94578" y="61914"/>
                </a:moveTo>
                <a:cubicBezTo>
                  <a:pt x="94981" y="62774"/>
                  <a:pt x="95358" y="63634"/>
                  <a:pt x="95734" y="64495"/>
                </a:cubicBezTo>
                <a:cubicBezTo>
                  <a:pt x="95089" y="66645"/>
                  <a:pt x="94605" y="68823"/>
                  <a:pt x="94282" y="71054"/>
                </a:cubicBezTo>
                <a:cubicBezTo>
                  <a:pt x="94255" y="71216"/>
                  <a:pt x="94202" y="71377"/>
                  <a:pt x="94175" y="71511"/>
                </a:cubicBezTo>
                <a:cubicBezTo>
                  <a:pt x="94202" y="70759"/>
                  <a:pt x="94202" y="70033"/>
                  <a:pt x="94229" y="69280"/>
                </a:cubicBezTo>
                <a:cubicBezTo>
                  <a:pt x="94255" y="68984"/>
                  <a:pt x="94282" y="68688"/>
                  <a:pt x="94309" y="68393"/>
                </a:cubicBezTo>
                <a:cubicBezTo>
                  <a:pt x="94497" y="66242"/>
                  <a:pt x="94605" y="64091"/>
                  <a:pt x="94578" y="61914"/>
                </a:cubicBezTo>
                <a:close/>
                <a:moveTo>
                  <a:pt x="83018" y="66511"/>
                </a:moveTo>
                <a:lnTo>
                  <a:pt x="83018" y="66511"/>
                </a:lnTo>
                <a:cubicBezTo>
                  <a:pt x="83717" y="67613"/>
                  <a:pt x="84738" y="69334"/>
                  <a:pt x="84873" y="69549"/>
                </a:cubicBezTo>
                <a:cubicBezTo>
                  <a:pt x="85249" y="70221"/>
                  <a:pt x="85599" y="70920"/>
                  <a:pt x="85948" y="71619"/>
                </a:cubicBezTo>
                <a:cubicBezTo>
                  <a:pt x="85464" y="70893"/>
                  <a:pt x="84980" y="70167"/>
                  <a:pt x="84523" y="69441"/>
                </a:cubicBezTo>
                <a:cubicBezTo>
                  <a:pt x="84201" y="68688"/>
                  <a:pt x="83798" y="67990"/>
                  <a:pt x="83394" y="67291"/>
                </a:cubicBezTo>
                <a:cubicBezTo>
                  <a:pt x="83260" y="67075"/>
                  <a:pt x="83152" y="66834"/>
                  <a:pt x="83045" y="66618"/>
                </a:cubicBezTo>
                <a:lnTo>
                  <a:pt x="83018" y="66511"/>
                </a:lnTo>
                <a:close/>
                <a:moveTo>
                  <a:pt x="49736" y="68662"/>
                </a:moveTo>
                <a:lnTo>
                  <a:pt x="49736" y="68662"/>
                </a:lnTo>
                <a:cubicBezTo>
                  <a:pt x="49628" y="69280"/>
                  <a:pt x="49547" y="69925"/>
                  <a:pt x="49467" y="70570"/>
                </a:cubicBezTo>
                <a:lnTo>
                  <a:pt x="49440" y="70570"/>
                </a:lnTo>
                <a:cubicBezTo>
                  <a:pt x="49421" y="70551"/>
                  <a:pt x="49395" y="70542"/>
                  <a:pt x="49368" y="70542"/>
                </a:cubicBezTo>
                <a:cubicBezTo>
                  <a:pt x="49320" y="70542"/>
                  <a:pt x="49269" y="70572"/>
                  <a:pt x="49252" y="70624"/>
                </a:cubicBezTo>
                <a:cubicBezTo>
                  <a:pt x="49117" y="70974"/>
                  <a:pt x="48983" y="71350"/>
                  <a:pt x="48848" y="71726"/>
                </a:cubicBezTo>
                <a:cubicBezTo>
                  <a:pt x="49171" y="70785"/>
                  <a:pt x="49440" y="69871"/>
                  <a:pt x="49655" y="68930"/>
                </a:cubicBezTo>
                <a:cubicBezTo>
                  <a:pt x="49682" y="68823"/>
                  <a:pt x="49709" y="68742"/>
                  <a:pt x="49736" y="68662"/>
                </a:cubicBezTo>
                <a:close/>
                <a:moveTo>
                  <a:pt x="80545" y="69280"/>
                </a:moveTo>
                <a:lnTo>
                  <a:pt x="80571" y="69307"/>
                </a:lnTo>
                <a:lnTo>
                  <a:pt x="79684" y="71726"/>
                </a:lnTo>
                <a:cubicBezTo>
                  <a:pt x="79819" y="71296"/>
                  <a:pt x="79953" y="70893"/>
                  <a:pt x="80114" y="70490"/>
                </a:cubicBezTo>
                <a:cubicBezTo>
                  <a:pt x="80276" y="70060"/>
                  <a:pt x="80383" y="69683"/>
                  <a:pt x="80545" y="69280"/>
                </a:cubicBezTo>
                <a:close/>
                <a:moveTo>
                  <a:pt x="110628" y="65651"/>
                </a:moveTo>
                <a:lnTo>
                  <a:pt x="110628" y="65651"/>
                </a:lnTo>
                <a:cubicBezTo>
                  <a:pt x="110708" y="66135"/>
                  <a:pt x="110789" y="66618"/>
                  <a:pt x="110897" y="67102"/>
                </a:cubicBezTo>
                <a:cubicBezTo>
                  <a:pt x="111085" y="68258"/>
                  <a:pt x="111219" y="69441"/>
                  <a:pt x="111300" y="70624"/>
                </a:cubicBezTo>
                <a:cubicBezTo>
                  <a:pt x="111300" y="70613"/>
                  <a:pt x="111300" y="70607"/>
                  <a:pt x="111300" y="70607"/>
                </a:cubicBezTo>
                <a:cubicBezTo>
                  <a:pt x="111304" y="70607"/>
                  <a:pt x="111329" y="71245"/>
                  <a:pt x="111354" y="71861"/>
                </a:cubicBezTo>
                <a:cubicBezTo>
                  <a:pt x="111327" y="71511"/>
                  <a:pt x="111273" y="71216"/>
                  <a:pt x="111246" y="71135"/>
                </a:cubicBezTo>
                <a:cubicBezTo>
                  <a:pt x="110950" y="69307"/>
                  <a:pt x="110735" y="67479"/>
                  <a:pt x="110628" y="65651"/>
                </a:cubicBezTo>
                <a:close/>
                <a:moveTo>
                  <a:pt x="100062" y="71027"/>
                </a:moveTo>
                <a:lnTo>
                  <a:pt x="100062" y="71027"/>
                </a:lnTo>
                <a:cubicBezTo>
                  <a:pt x="100331" y="71431"/>
                  <a:pt x="100600" y="71834"/>
                  <a:pt x="100869" y="72237"/>
                </a:cubicBezTo>
                <a:cubicBezTo>
                  <a:pt x="100976" y="72452"/>
                  <a:pt x="101057" y="72694"/>
                  <a:pt x="101165" y="72909"/>
                </a:cubicBezTo>
                <a:cubicBezTo>
                  <a:pt x="100788" y="72291"/>
                  <a:pt x="100439" y="71646"/>
                  <a:pt x="100062" y="71027"/>
                </a:cubicBezTo>
                <a:close/>
                <a:moveTo>
                  <a:pt x="92051" y="63070"/>
                </a:moveTo>
                <a:lnTo>
                  <a:pt x="92051" y="63070"/>
                </a:lnTo>
                <a:cubicBezTo>
                  <a:pt x="91997" y="64495"/>
                  <a:pt x="91997" y="65919"/>
                  <a:pt x="91970" y="67317"/>
                </a:cubicBezTo>
                <a:cubicBezTo>
                  <a:pt x="91970" y="68393"/>
                  <a:pt x="91943" y="69468"/>
                  <a:pt x="91943" y="70543"/>
                </a:cubicBezTo>
                <a:cubicBezTo>
                  <a:pt x="91943" y="70974"/>
                  <a:pt x="91943" y="71431"/>
                  <a:pt x="91917" y="71834"/>
                </a:cubicBezTo>
                <a:cubicBezTo>
                  <a:pt x="91917" y="72103"/>
                  <a:pt x="91971" y="73142"/>
                  <a:pt x="91934" y="73142"/>
                </a:cubicBezTo>
                <a:cubicBezTo>
                  <a:pt x="91919" y="73142"/>
                  <a:pt x="91889" y="72977"/>
                  <a:pt x="91836" y="72533"/>
                </a:cubicBezTo>
                <a:cubicBezTo>
                  <a:pt x="91728" y="71538"/>
                  <a:pt x="91621" y="70517"/>
                  <a:pt x="91567" y="69549"/>
                </a:cubicBezTo>
                <a:lnTo>
                  <a:pt x="91567" y="69549"/>
                </a:lnTo>
                <a:cubicBezTo>
                  <a:pt x="91605" y="69579"/>
                  <a:pt x="91646" y="69592"/>
                  <a:pt x="91686" y="69592"/>
                </a:cubicBezTo>
                <a:cubicBezTo>
                  <a:pt x="91790" y="69592"/>
                  <a:pt x="91882" y="69504"/>
                  <a:pt x="91863" y="69387"/>
                </a:cubicBezTo>
                <a:cubicBezTo>
                  <a:pt x="91755" y="68688"/>
                  <a:pt x="91648" y="67990"/>
                  <a:pt x="91567" y="67291"/>
                </a:cubicBezTo>
                <a:cubicBezTo>
                  <a:pt x="91567" y="67183"/>
                  <a:pt x="91567" y="67049"/>
                  <a:pt x="91567" y="66941"/>
                </a:cubicBezTo>
                <a:cubicBezTo>
                  <a:pt x="91675" y="65651"/>
                  <a:pt x="91836" y="64360"/>
                  <a:pt x="92051" y="63070"/>
                </a:cubicBezTo>
                <a:close/>
                <a:moveTo>
                  <a:pt x="57397" y="69307"/>
                </a:moveTo>
                <a:lnTo>
                  <a:pt x="57397" y="69307"/>
                </a:lnTo>
                <a:cubicBezTo>
                  <a:pt x="58096" y="70490"/>
                  <a:pt x="58769" y="71673"/>
                  <a:pt x="59387" y="72909"/>
                </a:cubicBezTo>
                <a:lnTo>
                  <a:pt x="59360" y="72909"/>
                </a:lnTo>
                <a:cubicBezTo>
                  <a:pt x="59448" y="73081"/>
                  <a:pt x="59475" y="73150"/>
                  <a:pt x="59462" y="73150"/>
                </a:cubicBezTo>
                <a:cubicBezTo>
                  <a:pt x="59409" y="73150"/>
                  <a:pt x="58746" y="72118"/>
                  <a:pt x="58661" y="71968"/>
                </a:cubicBezTo>
                <a:cubicBezTo>
                  <a:pt x="58312" y="71431"/>
                  <a:pt x="58043" y="70893"/>
                  <a:pt x="57801" y="70302"/>
                </a:cubicBezTo>
                <a:cubicBezTo>
                  <a:pt x="57666" y="69979"/>
                  <a:pt x="57532" y="69629"/>
                  <a:pt x="57397" y="69307"/>
                </a:cubicBezTo>
                <a:close/>
                <a:moveTo>
                  <a:pt x="93960" y="71753"/>
                </a:moveTo>
                <a:cubicBezTo>
                  <a:pt x="93960" y="71968"/>
                  <a:pt x="93960" y="72210"/>
                  <a:pt x="93960" y="72425"/>
                </a:cubicBezTo>
                <a:cubicBezTo>
                  <a:pt x="93933" y="72560"/>
                  <a:pt x="93879" y="72856"/>
                  <a:pt x="93825" y="73178"/>
                </a:cubicBezTo>
                <a:cubicBezTo>
                  <a:pt x="93825" y="73017"/>
                  <a:pt x="93852" y="72856"/>
                  <a:pt x="93879" y="72694"/>
                </a:cubicBezTo>
                <a:cubicBezTo>
                  <a:pt x="93906" y="72372"/>
                  <a:pt x="93933" y="72076"/>
                  <a:pt x="93960" y="71753"/>
                </a:cubicBezTo>
                <a:close/>
                <a:moveTo>
                  <a:pt x="96245" y="63473"/>
                </a:moveTo>
                <a:cubicBezTo>
                  <a:pt x="96514" y="63903"/>
                  <a:pt x="96809" y="64360"/>
                  <a:pt x="97078" y="64817"/>
                </a:cubicBezTo>
                <a:cubicBezTo>
                  <a:pt x="97885" y="66108"/>
                  <a:pt x="98664" y="67425"/>
                  <a:pt x="99471" y="68715"/>
                </a:cubicBezTo>
                <a:cubicBezTo>
                  <a:pt x="99847" y="69361"/>
                  <a:pt x="100251" y="70006"/>
                  <a:pt x="100627" y="70678"/>
                </a:cubicBezTo>
                <a:lnTo>
                  <a:pt x="100627" y="70705"/>
                </a:lnTo>
                <a:cubicBezTo>
                  <a:pt x="100761" y="70947"/>
                  <a:pt x="101944" y="72936"/>
                  <a:pt x="101756" y="73232"/>
                </a:cubicBezTo>
                <a:cubicBezTo>
                  <a:pt x="101810" y="73124"/>
                  <a:pt x="101326" y="72345"/>
                  <a:pt x="100734" y="71431"/>
                </a:cubicBezTo>
                <a:cubicBezTo>
                  <a:pt x="99310" y="68823"/>
                  <a:pt x="97804" y="66296"/>
                  <a:pt x="96164" y="63796"/>
                </a:cubicBezTo>
                <a:lnTo>
                  <a:pt x="96245" y="63473"/>
                </a:lnTo>
                <a:close/>
                <a:moveTo>
                  <a:pt x="82346" y="62209"/>
                </a:moveTo>
                <a:lnTo>
                  <a:pt x="82346" y="62209"/>
                </a:lnTo>
                <a:cubicBezTo>
                  <a:pt x="83771" y="64011"/>
                  <a:pt x="85007" y="65973"/>
                  <a:pt x="86083" y="68016"/>
                </a:cubicBezTo>
                <a:cubicBezTo>
                  <a:pt x="86701" y="69199"/>
                  <a:pt x="87239" y="70409"/>
                  <a:pt x="87723" y="71646"/>
                </a:cubicBezTo>
                <a:cubicBezTo>
                  <a:pt x="87842" y="72003"/>
                  <a:pt x="88003" y="72763"/>
                  <a:pt x="88188" y="73286"/>
                </a:cubicBezTo>
                <a:lnTo>
                  <a:pt x="88188" y="73286"/>
                </a:lnTo>
                <a:cubicBezTo>
                  <a:pt x="87971" y="72870"/>
                  <a:pt x="87673" y="72284"/>
                  <a:pt x="87534" y="72076"/>
                </a:cubicBezTo>
                <a:cubicBezTo>
                  <a:pt x="86620" y="70678"/>
                  <a:pt x="85760" y="69280"/>
                  <a:pt x="84900" y="67828"/>
                </a:cubicBezTo>
                <a:cubicBezTo>
                  <a:pt x="84335" y="66807"/>
                  <a:pt x="83771" y="65785"/>
                  <a:pt x="83179" y="64763"/>
                </a:cubicBezTo>
                <a:cubicBezTo>
                  <a:pt x="83099" y="64495"/>
                  <a:pt x="82937" y="64253"/>
                  <a:pt x="82776" y="64038"/>
                </a:cubicBezTo>
                <a:lnTo>
                  <a:pt x="82453" y="63527"/>
                </a:lnTo>
                <a:lnTo>
                  <a:pt x="82346" y="62209"/>
                </a:lnTo>
                <a:close/>
                <a:moveTo>
                  <a:pt x="92618" y="60003"/>
                </a:moveTo>
                <a:cubicBezTo>
                  <a:pt x="92556" y="60753"/>
                  <a:pt x="92529" y="61519"/>
                  <a:pt x="92481" y="62263"/>
                </a:cubicBezTo>
                <a:cubicBezTo>
                  <a:pt x="92481" y="62277"/>
                  <a:pt x="92495" y="62283"/>
                  <a:pt x="92508" y="62283"/>
                </a:cubicBezTo>
                <a:cubicBezTo>
                  <a:pt x="92521" y="62283"/>
                  <a:pt x="92535" y="62277"/>
                  <a:pt x="92535" y="62263"/>
                </a:cubicBezTo>
                <a:cubicBezTo>
                  <a:pt x="92589" y="61860"/>
                  <a:pt x="92615" y="61484"/>
                  <a:pt x="92669" y="61080"/>
                </a:cubicBezTo>
                <a:lnTo>
                  <a:pt x="92669" y="61080"/>
                </a:lnTo>
                <a:cubicBezTo>
                  <a:pt x="92562" y="63903"/>
                  <a:pt x="92642" y="66699"/>
                  <a:pt x="92857" y="69522"/>
                </a:cubicBezTo>
                <a:cubicBezTo>
                  <a:pt x="92857" y="70463"/>
                  <a:pt x="92831" y="71404"/>
                  <a:pt x="92777" y="72345"/>
                </a:cubicBezTo>
                <a:cubicBezTo>
                  <a:pt x="92777" y="72561"/>
                  <a:pt x="92933" y="73300"/>
                  <a:pt x="92785" y="73300"/>
                </a:cubicBezTo>
                <a:cubicBezTo>
                  <a:pt x="92748" y="73300"/>
                  <a:pt x="92694" y="73256"/>
                  <a:pt x="92615" y="73151"/>
                </a:cubicBezTo>
                <a:cubicBezTo>
                  <a:pt x="92347" y="72802"/>
                  <a:pt x="92427" y="72318"/>
                  <a:pt x="92400" y="71888"/>
                </a:cubicBezTo>
                <a:cubicBezTo>
                  <a:pt x="92374" y="71135"/>
                  <a:pt x="92374" y="70382"/>
                  <a:pt x="92347" y="69629"/>
                </a:cubicBezTo>
                <a:cubicBezTo>
                  <a:pt x="92347" y="68231"/>
                  <a:pt x="92320" y="66807"/>
                  <a:pt x="92347" y="65409"/>
                </a:cubicBezTo>
                <a:cubicBezTo>
                  <a:pt x="92374" y="63903"/>
                  <a:pt x="92427" y="62398"/>
                  <a:pt x="92454" y="60892"/>
                </a:cubicBezTo>
                <a:cubicBezTo>
                  <a:pt x="92535" y="60596"/>
                  <a:pt x="92589" y="60301"/>
                  <a:pt x="92615" y="60032"/>
                </a:cubicBezTo>
                <a:cubicBezTo>
                  <a:pt x="92615" y="60026"/>
                  <a:pt x="92617" y="60017"/>
                  <a:pt x="92618" y="60003"/>
                </a:cubicBezTo>
                <a:close/>
                <a:moveTo>
                  <a:pt x="92992" y="58983"/>
                </a:moveTo>
                <a:lnTo>
                  <a:pt x="92992" y="58983"/>
                </a:lnTo>
                <a:cubicBezTo>
                  <a:pt x="93019" y="59010"/>
                  <a:pt x="93073" y="59010"/>
                  <a:pt x="93126" y="59037"/>
                </a:cubicBezTo>
                <a:cubicBezTo>
                  <a:pt x="93503" y="59763"/>
                  <a:pt x="93879" y="60516"/>
                  <a:pt x="94255" y="61269"/>
                </a:cubicBezTo>
                <a:cubicBezTo>
                  <a:pt x="94202" y="63500"/>
                  <a:pt x="94148" y="65704"/>
                  <a:pt x="94094" y="67936"/>
                </a:cubicBezTo>
                <a:cubicBezTo>
                  <a:pt x="93933" y="69737"/>
                  <a:pt x="93718" y="71565"/>
                  <a:pt x="93503" y="73366"/>
                </a:cubicBezTo>
                <a:cubicBezTo>
                  <a:pt x="93368" y="72291"/>
                  <a:pt x="93234" y="71216"/>
                  <a:pt x="93126" y="70140"/>
                </a:cubicBezTo>
                <a:cubicBezTo>
                  <a:pt x="93153" y="66430"/>
                  <a:pt x="93073" y="62720"/>
                  <a:pt x="92992" y="58983"/>
                </a:cubicBezTo>
                <a:close/>
                <a:moveTo>
                  <a:pt x="75894" y="72990"/>
                </a:moveTo>
                <a:lnTo>
                  <a:pt x="76109" y="73071"/>
                </a:lnTo>
                <a:lnTo>
                  <a:pt x="76162" y="73071"/>
                </a:lnTo>
                <a:lnTo>
                  <a:pt x="76109" y="73259"/>
                </a:lnTo>
                <a:lnTo>
                  <a:pt x="75974" y="73393"/>
                </a:lnTo>
                <a:cubicBezTo>
                  <a:pt x="75974" y="73259"/>
                  <a:pt x="75947" y="73124"/>
                  <a:pt x="75894" y="72990"/>
                </a:cubicBezTo>
                <a:close/>
                <a:moveTo>
                  <a:pt x="74953" y="72372"/>
                </a:moveTo>
                <a:lnTo>
                  <a:pt x="75329" y="72909"/>
                </a:lnTo>
                <a:cubicBezTo>
                  <a:pt x="75463" y="73124"/>
                  <a:pt x="75598" y="73366"/>
                  <a:pt x="75679" y="73608"/>
                </a:cubicBezTo>
                <a:cubicBezTo>
                  <a:pt x="75598" y="73662"/>
                  <a:pt x="75517" y="73716"/>
                  <a:pt x="75410" y="73770"/>
                </a:cubicBezTo>
                <a:lnTo>
                  <a:pt x="75275" y="73689"/>
                </a:lnTo>
                <a:cubicBezTo>
                  <a:pt x="75060" y="73554"/>
                  <a:pt x="74872" y="73420"/>
                  <a:pt x="74657" y="73286"/>
                </a:cubicBezTo>
                <a:cubicBezTo>
                  <a:pt x="74765" y="72990"/>
                  <a:pt x="74845" y="72694"/>
                  <a:pt x="74953" y="72372"/>
                </a:cubicBezTo>
                <a:close/>
                <a:moveTo>
                  <a:pt x="52881" y="64737"/>
                </a:moveTo>
                <a:lnTo>
                  <a:pt x="52881" y="64737"/>
                </a:lnTo>
                <a:cubicBezTo>
                  <a:pt x="52935" y="64952"/>
                  <a:pt x="53015" y="65328"/>
                  <a:pt x="53096" y="65489"/>
                </a:cubicBezTo>
                <a:cubicBezTo>
                  <a:pt x="53230" y="65973"/>
                  <a:pt x="53419" y="66430"/>
                  <a:pt x="53607" y="66914"/>
                </a:cubicBezTo>
                <a:cubicBezTo>
                  <a:pt x="54037" y="68715"/>
                  <a:pt x="54467" y="70517"/>
                  <a:pt x="54951" y="72318"/>
                </a:cubicBezTo>
                <a:cubicBezTo>
                  <a:pt x="55085" y="72802"/>
                  <a:pt x="55220" y="73313"/>
                  <a:pt x="55354" y="73850"/>
                </a:cubicBezTo>
                <a:cubicBezTo>
                  <a:pt x="54602" y="71807"/>
                  <a:pt x="53956" y="69737"/>
                  <a:pt x="53446" y="67640"/>
                </a:cubicBezTo>
                <a:cubicBezTo>
                  <a:pt x="53257" y="66860"/>
                  <a:pt x="53096" y="66081"/>
                  <a:pt x="52962" y="65274"/>
                </a:cubicBezTo>
                <a:cubicBezTo>
                  <a:pt x="52935" y="65086"/>
                  <a:pt x="52908" y="64898"/>
                  <a:pt x="52881" y="64737"/>
                </a:cubicBezTo>
                <a:close/>
                <a:moveTo>
                  <a:pt x="96663" y="69049"/>
                </a:moveTo>
                <a:cubicBezTo>
                  <a:pt x="96679" y="69049"/>
                  <a:pt x="96744" y="70475"/>
                  <a:pt x="96783" y="70974"/>
                </a:cubicBezTo>
                <a:cubicBezTo>
                  <a:pt x="96889" y="72043"/>
                  <a:pt x="96943" y="73112"/>
                  <a:pt x="96970" y="74154"/>
                </a:cubicBezTo>
                <a:lnTo>
                  <a:pt x="96970" y="74154"/>
                </a:lnTo>
                <a:cubicBezTo>
                  <a:pt x="96967" y="74083"/>
                  <a:pt x="96944" y="74032"/>
                  <a:pt x="96944" y="73958"/>
                </a:cubicBezTo>
                <a:cubicBezTo>
                  <a:pt x="96809" y="72614"/>
                  <a:pt x="96729" y="71269"/>
                  <a:pt x="96675" y="69898"/>
                </a:cubicBezTo>
                <a:cubicBezTo>
                  <a:pt x="96660" y="69280"/>
                  <a:pt x="96657" y="69049"/>
                  <a:pt x="96663" y="69049"/>
                </a:cubicBezTo>
                <a:close/>
                <a:moveTo>
                  <a:pt x="76109" y="74065"/>
                </a:moveTo>
                <a:lnTo>
                  <a:pt x="76028" y="74388"/>
                </a:lnTo>
                <a:lnTo>
                  <a:pt x="76028" y="74361"/>
                </a:lnTo>
                <a:cubicBezTo>
                  <a:pt x="76028" y="74334"/>
                  <a:pt x="76028" y="74307"/>
                  <a:pt x="76028" y="74307"/>
                </a:cubicBezTo>
                <a:lnTo>
                  <a:pt x="76028" y="74146"/>
                </a:lnTo>
                <a:cubicBezTo>
                  <a:pt x="76055" y="74119"/>
                  <a:pt x="76082" y="74092"/>
                  <a:pt x="76109" y="74065"/>
                </a:cubicBezTo>
                <a:close/>
                <a:moveTo>
                  <a:pt x="54198" y="64333"/>
                </a:moveTo>
                <a:lnTo>
                  <a:pt x="54198" y="64333"/>
                </a:lnTo>
                <a:cubicBezTo>
                  <a:pt x="54790" y="66215"/>
                  <a:pt x="55489" y="68043"/>
                  <a:pt x="56322" y="69818"/>
                </a:cubicBezTo>
                <a:cubicBezTo>
                  <a:pt x="56887" y="71054"/>
                  <a:pt x="57532" y="72264"/>
                  <a:pt x="58204" y="73447"/>
                </a:cubicBezTo>
                <a:cubicBezTo>
                  <a:pt x="58392" y="73931"/>
                  <a:pt x="58688" y="74334"/>
                  <a:pt x="59010" y="74710"/>
                </a:cubicBezTo>
                <a:cubicBezTo>
                  <a:pt x="58392" y="74200"/>
                  <a:pt x="57908" y="73232"/>
                  <a:pt x="57478" y="72560"/>
                </a:cubicBezTo>
                <a:cubicBezTo>
                  <a:pt x="56053" y="70167"/>
                  <a:pt x="54978" y="67586"/>
                  <a:pt x="54333" y="64898"/>
                </a:cubicBezTo>
                <a:cubicBezTo>
                  <a:pt x="54279" y="64710"/>
                  <a:pt x="54225" y="64521"/>
                  <a:pt x="54198" y="64333"/>
                </a:cubicBezTo>
                <a:close/>
                <a:moveTo>
                  <a:pt x="82507" y="64333"/>
                </a:moveTo>
                <a:lnTo>
                  <a:pt x="82507" y="64333"/>
                </a:lnTo>
                <a:cubicBezTo>
                  <a:pt x="82668" y="64602"/>
                  <a:pt x="82937" y="65059"/>
                  <a:pt x="83152" y="65409"/>
                </a:cubicBezTo>
                <a:cubicBezTo>
                  <a:pt x="83475" y="66000"/>
                  <a:pt x="83824" y="66592"/>
                  <a:pt x="84147" y="67183"/>
                </a:cubicBezTo>
                <a:cubicBezTo>
                  <a:pt x="84577" y="67963"/>
                  <a:pt x="85007" y="68715"/>
                  <a:pt x="85411" y="69495"/>
                </a:cubicBezTo>
                <a:cubicBezTo>
                  <a:pt x="85975" y="70597"/>
                  <a:pt x="86540" y="71699"/>
                  <a:pt x="87104" y="72829"/>
                </a:cubicBezTo>
                <a:lnTo>
                  <a:pt x="87131" y="72802"/>
                </a:lnTo>
                <a:cubicBezTo>
                  <a:pt x="87454" y="73447"/>
                  <a:pt x="87749" y="74119"/>
                  <a:pt x="88045" y="74764"/>
                </a:cubicBezTo>
                <a:cubicBezTo>
                  <a:pt x="88056" y="74808"/>
                  <a:pt x="88076" y="74855"/>
                  <a:pt x="88099" y="74904"/>
                </a:cubicBezTo>
                <a:lnTo>
                  <a:pt x="88099" y="74904"/>
                </a:lnTo>
                <a:cubicBezTo>
                  <a:pt x="87790" y="74379"/>
                  <a:pt x="87495" y="73875"/>
                  <a:pt x="87158" y="73393"/>
                </a:cubicBezTo>
                <a:cubicBezTo>
                  <a:pt x="85921" y="70543"/>
                  <a:pt x="84389" y="67855"/>
                  <a:pt x="82588" y="65355"/>
                </a:cubicBezTo>
                <a:lnTo>
                  <a:pt x="82507" y="64333"/>
                </a:lnTo>
                <a:close/>
                <a:moveTo>
                  <a:pt x="81932" y="64170"/>
                </a:moveTo>
                <a:cubicBezTo>
                  <a:pt x="81963" y="64170"/>
                  <a:pt x="81336" y="65424"/>
                  <a:pt x="81163" y="65866"/>
                </a:cubicBezTo>
                <a:cubicBezTo>
                  <a:pt x="80437" y="67882"/>
                  <a:pt x="79738" y="69898"/>
                  <a:pt x="79012" y="71915"/>
                </a:cubicBezTo>
                <a:cubicBezTo>
                  <a:pt x="78690" y="72829"/>
                  <a:pt x="78044" y="73958"/>
                  <a:pt x="77749" y="75060"/>
                </a:cubicBezTo>
                <a:cubicBezTo>
                  <a:pt x="77668" y="74791"/>
                  <a:pt x="77614" y="74522"/>
                  <a:pt x="77614" y="74227"/>
                </a:cubicBezTo>
                <a:cubicBezTo>
                  <a:pt x="77749" y="73796"/>
                  <a:pt x="77856" y="73339"/>
                  <a:pt x="77964" y="72882"/>
                </a:cubicBezTo>
                <a:cubicBezTo>
                  <a:pt x="78044" y="72560"/>
                  <a:pt x="78098" y="72264"/>
                  <a:pt x="78179" y="71941"/>
                </a:cubicBezTo>
                <a:lnTo>
                  <a:pt x="78286" y="71673"/>
                </a:lnTo>
                <a:lnTo>
                  <a:pt x="78340" y="71753"/>
                </a:lnTo>
                <a:cubicBezTo>
                  <a:pt x="78286" y="71995"/>
                  <a:pt x="78233" y="72210"/>
                  <a:pt x="78179" y="72452"/>
                </a:cubicBezTo>
                <a:cubicBezTo>
                  <a:pt x="77991" y="73071"/>
                  <a:pt x="77802" y="73689"/>
                  <a:pt x="77641" y="74307"/>
                </a:cubicBezTo>
                <a:cubicBezTo>
                  <a:pt x="77641" y="74321"/>
                  <a:pt x="77648" y="74327"/>
                  <a:pt x="77655" y="74327"/>
                </a:cubicBezTo>
                <a:cubicBezTo>
                  <a:pt x="77661" y="74327"/>
                  <a:pt x="77668" y="74321"/>
                  <a:pt x="77668" y="74307"/>
                </a:cubicBezTo>
                <a:cubicBezTo>
                  <a:pt x="77776" y="73904"/>
                  <a:pt x="77910" y="73501"/>
                  <a:pt x="78044" y="73097"/>
                </a:cubicBezTo>
                <a:lnTo>
                  <a:pt x="78044" y="73097"/>
                </a:lnTo>
                <a:cubicBezTo>
                  <a:pt x="77991" y="73393"/>
                  <a:pt x="77937" y="73689"/>
                  <a:pt x="77883" y="73985"/>
                </a:cubicBezTo>
                <a:cubicBezTo>
                  <a:pt x="77883" y="74028"/>
                  <a:pt x="77914" y="74056"/>
                  <a:pt x="77947" y="74056"/>
                </a:cubicBezTo>
                <a:cubicBezTo>
                  <a:pt x="77975" y="74056"/>
                  <a:pt x="78005" y="74035"/>
                  <a:pt x="78017" y="73985"/>
                </a:cubicBezTo>
                <a:cubicBezTo>
                  <a:pt x="78152" y="73178"/>
                  <a:pt x="78340" y="72372"/>
                  <a:pt x="78555" y="71592"/>
                </a:cubicBezTo>
                <a:cubicBezTo>
                  <a:pt x="78743" y="71189"/>
                  <a:pt x="78878" y="70785"/>
                  <a:pt x="79012" y="70355"/>
                </a:cubicBezTo>
                <a:cubicBezTo>
                  <a:pt x="79281" y="69629"/>
                  <a:pt x="79577" y="68930"/>
                  <a:pt x="79872" y="68205"/>
                </a:cubicBezTo>
                <a:cubicBezTo>
                  <a:pt x="80383" y="67102"/>
                  <a:pt x="80921" y="65973"/>
                  <a:pt x="81512" y="64898"/>
                </a:cubicBezTo>
                <a:cubicBezTo>
                  <a:pt x="81803" y="64369"/>
                  <a:pt x="81920" y="64170"/>
                  <a:pt x="81932" y="64170"/>
                </a:cubicBezTo>
                <a:close/>
                <a:moveTo>
                  <a:pt x="48176" y="69871"/>
                </a:moveTo>
                <a:lnTo>
                  <a:pt x="48176" y="69871"/>
                </a:lnTo>
                <a:cubicBezTo>
                  <a:pt x="47639" y="71001"/>
                  <a:pt x="47128" y="72157"/>
                  <a:pt x="46671" y="73313"/>
                </a:cubicBezTo>
                <a:lnTo>
                  <a:pt x="45810" y="75087"/>
                </a:lnTo>
                <a:cubicBezTo>
                  <a:pt x="46267" y="73796"/>
                  <a:pt x="46778" y="72506"/>
                  <a:pt x="47370" y="71242"/>
                </a:cubicBezTo>
                <a:cubicBezTo>
                  <a:pt x="47639" y="70812"/>
                  <a:pt x="47907" y="70355"/>
                  <a:pt x="48176" y="69871"/>
                </a:cubicBezTo>
                <a:close/>
                <a:moveTo>
                  <a:pt x="74926" y="74307"/>
                </a:moveTo>
                <a:cubicBezTo>
                  <a:pt x="75069" y="74379"/>
                  <a:pt x="75225" y="74427"/>
                  <a:pt x="75384" y="74427"/>
                </a:cubicBezTo>
                <a:cubicBezTo>
                  <a:pt x="75463" y="74427"/>
                  <a:pt x="75544" y="74415"/>
                  <a:pt x="75625" y="74388"/>
                </a:cubicBezTo>
                <a:lnTo>
                  <a:pt x="75732" y="74442"/>
                </a:lnTo>
                <a:cubicBezTo>
                  <a:pt x="75759" y="74469"/>
                  <a:pt x="75813" y="74469"/>
                  <a:pt x="75840" y="74469"/>
                </a:cubicBezTo>
                <a:cubicBezTo>
                  <a:pt x="75894" y="74495"/>
                  <a:pt x="75947" y="74549"/>
                  <a:pt x="75974" y="74603"/>
                </a:cubicBezTo>
                <a:lnTo>
                  <a:pt x="75894" y="74979"/>
                </a:lnTo>
                <a:cubicBezTo>
                  <a:pt x="75840" y="75006"/>
                  <a:pt x="75786" y="75033"/>
                  <a:pt x="75759" y="75060"/>
                </a:cubicBezTo>
                <a:cubicBezTo>
                  <a:pt x="75598" y="75114"/>
                  <a:pt x="75437" y="75141"/>
                  <a:pt x="75275" y="75141"/>
                </a:cubicBezTo>
                <a:cubicBezTo>
                  <a:pt x="75168" y="74872"/>
                  <a:pt x="75060" y="74576"/>
                  <a:pt x="74926" y="74307"/>
                </a:cubicBezTo>
                <a:close/>
                <a:moveTo>
                  <a:pt x="74496" y="73877"/>
                </a:moveTo>
                <a:lnTo>
                  <a:pt x="74549" y="73958"/>
                </a:lnTo>
                <a:cubicBezTo>
                  <a:pt x="74684" y="74334"/>
                  <a:pt x="74899" y="74791"/>
                  <a:pt x="75060" y="75168"/>
                </a:cubicBezTo>
                <a:cubicBezTo>
                  <a:pt x="74818" y="75141"/>
                  <a:pt x="74603" y="75087"/>
                  <a:pt x="74388" y="75006"/>
                </a:cubicBezTo>
                <a:cubicBezTo>
                  <a:pt x="74334" y="74899"/>
                  <a:pt x="74281" y="74791"/>
                  <a:pt x="74227" y="74657"/>
                </a:cubicBezTo>
                <a:cubicBezTo>
                  <a:pt x="74307" y="74415"/>
                  <a:pt x="74415" y="74146"/>
                  <a:pt x="74496" y="73877"/>
                </a:cubicBezTo>
                <a:close/>
                <a:moveTo>
                  <a:pt x="95953" y="66143"/>
                </a:moveTo>
                <a:cubicBezTo>
                  <a:pt x="96090" y="66143"/>
                  <a:pt x="96030" y="67466"/>
                  <a:pt x="96030" y="67667"/>
                </a:cubicBezTo>
                <a:lnTo>
                  <a:pt x="96057" y="67640"/>
                </a:lnTo>
                <a:lnTo>
                  <a:pt x="96057" y="67774"/>
                </a:lnTo>
                <a:cubicBezTo>
                  <a:pt x="95976" y="68742"/>
                  <a:pt x="95922" y="69737"/>
                  <a:pt x="95895" y="70705"/>
                </a:cubicBezTo>
                <a:cubicBezTo>
                  <a:pt x="95868" y="70974"/>
                  <a:pt x="95868" y="71242"/>
                  <a:pt x="95842" y="71511"/>
                </a:cubicBezTo>
                <a:cubicBezTo>
                  <a:pt x="95788" y="72802"/>
                  <a:pt x="95707" y="74119"/>
                  <a:pt x="95626" y="75409"/>
                </a:cubicBezTo>
                <a:lnTo>
                  <a:pt x="95626" y="75651"/>
                </a:lnTo>
                <a:cubicBezTo>
                  <a:pt x="95358" y="73097"/>
                  <a:pt x="95358" y="70517"/>
                  <a:pt x="95600" y="67963"/>
                </a:cubicBezTo>
                <a:cubicBezTo>
                  <a:pt x="95600" y="67532"/>
                  <a:pt x="95653" y="67102"/>
                  <a:pt x="95734" y="66699"/>
                </a:cubicBezTo>
                <a:cubicBezTo>
                  <a:pt x="95836" y="66296"/>
                  <a:pt x="95906" y="66143"/>
                  <a:pt x="95953" y="66143"/>
                </a:cubicBezTo>
                <a:close/>
                <a:moveTo>
                  <a:pt x="99838" y="72739"/>
                </a:moveTo>
                <a:lnTo>
                  <a:pt x="99838" y="72739"/>
                </a:lnTo>
                <a:cubicBezTo>
                  <a:pt x="99839" y="72739"/>
                  <a:pt x="100238" y="73671"/>
                  <a:pt x="100277" y="73770"/>
                </a:cubicBezTo>
                <a:cubicBezTo>
                  <a:pt x="100573" y="74388"/>
                  <a:pt x="100842" y="75006"/>
                  <a:pt x="101057" y="75651"/>
                </a:cubicBezTo>
                <a:cubicBezTo>
                  <a:pt x="100842" y="75194"/>
                  <a:pt x="100627" y="74710"/>
                  <a:pt x="100412" y="74227"/>
                </a:cubicBezTo>
                <a:cubicBezTo>
                  <a:pt x="100277" y="73904"/>
                  <a:pt x="100170" y="73528"/>
                  <a:pt x="100035" y="73205"/>
                </a:cubicBezTo>
                <a:cubicBezTo>
                  <a:pt x="99891" y="72865"/>
                  <a:pt x="99838" y="72739"/>
                  <a:pt x="99838" y="72739"/>
                </a:cubicBezTo>
                <a:close/>
                <a:moveTo>
                  <a:pt x="50757" y="63876"/>
                </a:moveTo>
                <a:cubicBezTo>
                  <a:pt x="50623" y="64360"/>
                  <a:pt x="50515" y="64871"/>
                  <a:pt x="50381" y="65355"/>
                </a:cubicBezTo>
                <a:cubicBezTo>
                  <a:pt x="49225" y="66995"/>
                  <a:pt x="48203" y="68715"/>
                  <a:pt x="47343" y="70490"/>
                </a:cubicBezTo>
                <a:lnTo>
                  <a:pt x="47289" y="70570"/>
                </a:lnTo>
                <a:cubicBezTo>
                  <a:pt x="46321" y="72157"/>
                  <a:pt x="45407" y="74200"/>
                  <a:pt x="44144" y="75678"/>
                </a:cubicBezTo>
                <a:cubicBezTo>
                  <a:pt x="44574" y="74603"/>
                  <a:pt x="45058" y="73501"/>
                  <a:pt x="45595" y="72452"/>
                </a:cubicBezTo>
                <a:lnTo>
                  <a:pt x="50757" y="63876"/>
                </a:lnTo>
                <a:close/>
                <a:moveTo>
                  <a:pt x="81969" y="64468"/>
                </a:moveTo>
                <a:cubicBezTo>
                  <a:pt x="81969" y="64656"/>
                  <a:pt x="81996" y="64844"/>
                  <a:pt x="82023" y="65032"/>
                </a:cubicBezTo>
                <a:cubicBezTo>
                  <a:pt x="81996" y="65059"/>
                  <a:pt x="81996" y="65113"/>
                  <a:pt x="82023" y="65140"/>
                </a:cubicBezTo>
                <a:lnTo>
                  <a:pt x="82050" y="65651"/>
                </a:lnTo>
                <a:cubicBezTo>
                  <a:pt x="82036" y="65643"/>
                  <a:pt x="82019" y="65640"/>
                  <a:pt x="82003" y="65640"/>
                </a:cubicBezTo>
                <a:cubicBezTo>
                  <a:pt x="81957" y="65640"/>
                  <a:pt x="81908" y="65665"/>
                  <a:pt x="81889" y="65704"/>
                </a:cubicBezTo>
                <a:cubicBezTo>
                  <a:pt x="81055" y="67532"/>
                  <a:pt x="80249" y="69334"/>
                  <a:pt x="79604" y="71242"/>
                </a:cubicBezTo>
                <a:cubicBezTo>
                  <a:pt x="79281" y="72076"/>
                  <a:pt x="79012" y="72936"/>
                  <a:pt x="78770" y="73796"/>
                </a:cubicBezTo>
                <a:cubicBezTo>
                  <a:pt x="78663" y="74280"/>
                  <a:pt x="78528" y="74737"/>
                  <a:pt x="78340" y="75194"/>
                </a:cubicBezTo>
                <a:cubicBezTo>
                  <a:pt x="78221" y="75432"/>
                  <a:pt x="78124" y="75723"/>
                  <a:pt x="78095" y="75723"/>
                </a:cubicBezTo>
                <a:cubicBezTo>
                  <a:pt x="78079" y="75723"/>
                  <a:pt x="78085" y="75624"/>
                  <a:pt x="78125" y="75356"/>
                </a:cubicBezTo>
                <a:cubicBezTo>
                  <a:pt x="78233" y="74469"/>
                  <a:pt x="78797" y="73474"/>
                  <a:pt x="79093" y="72640"/>
                </a:cubicBezTo>
                <a:cubicBezTo>
                  <a:pt x="79442" y="71619"/>
                  <a:pt x="79819" y="70624"/>
                  <a:pt x="80168" y="69603"/>
                </a:cubicBezTo>
                <a:cubicBezTo>
                  <a:pt x="80787" y="67909"/>
                  <a:pt x="81405" y="66188"/>
                  <a:pt x="81969" y="64468"/>
                </a:cubicBezTo>
                <a:close/>
                <a:moveTo>
                  <a:pt x="93933" y="73501"/>
                </a:moveTo>
                <a:lnTo>
                  <a:pt x="93933" y="73501"/>
                </a:lnTo>
                <a:cubicBezTo>
                  <a:pt x="93906" y="73662"/>
                  <a:pt x="93906" y="73823"/>
                  <a:pt x="93906" y="73985"/>
                </a:cubicBezTo>
                <a:cubicBezTo>
                  <a:pt x="93906" y="74173"/>
                  <a:pt x="93879" y="75302"/>
                  <a:pt x="93879" y="75732"/>
                </a:cubicBezTo>
                <a:cubicBezTo>
                  <a:pt x="93852" y="75463"/>
                  <a:pt x="93772" y="74952"/>
                  <a:pt x="93691" y="74495"/>
                </a:cubicBezTo>
                <a:cubicBezTo>
                  <a:pt x="93772" y="74173"/>
                  <a:pt x="93852" y="73823"/>
                  <a:pt x="93933" y="73501"/>
                </a:cubicBezTo>
                <a:close/>
                <a:moveTo>
                  <a:pt x="74630" y="75302"/>
                </a:moveTo>
                <a:lnTo>
                  <a:pt x="74630" y="75302"/>
                </a:lnTo>
                <a:cubicBezTo>
                  <a:pt x="74818" y="75383"/>
                  <a:pt x="75006" y="75436"/>
                  <a:pt x="75195" y="75490"/>
                </a:cubicBezTo>
                <a:cubicBezTo>
                  <a:pt x="75275" y="75625"/>
                  <a:pt x="75302" y="75759"/>
                  <a:pt x="75302" y="75893"/>
                </a:cubicBezTo>
                <a:cubicBezTo>
                  <a:pt x="75087" y="75732"/>
                  <a:pt x="74899" y="75571"/>
                  <a:pt x="74684" y="75383"/>
                </a:cubicBezTo>
                <a:cubicBezTo>
                  <a:pt x="74657" y="75356"/>
                  <a:pt x="74630" y="75329"/>
                  <a:pt x="74630" y="75302"/>
                </a:cubicBezTo>
                <a:close/>
                <a:moveTo>
                  <a:pt x="85706" y="71995"/>
                </a:moveTo>
                <a:cubicBezTo>
                  <a:pt x="86136" y="72667"/>
                  <a:pt x="86567" y="73339"/>
                  <a:pt x="87051" y="74012"/>
                </a:cubicBezTo>
                <a:cubicBezTo>
                  <a:pt x="87292" y="74630"/>
                  <a:pt x="87534" y="75248"/>
                  <a:pt x="87776" y="75893"/>
                </a:cubicBezTo>
                <a:cubicBezTo>
                  <a:pt x="86943" y="74657"/>
                  <a:pt x="86244" y="73339"/>
                  <a:pt x="85653" y="71995"/>
                </a:cubicBezTo>
                <a:close/>
                <a:moveTo>
                  <a:pt x="75417" y="75544"/>
                </a:moveTo>
                <a:lnTo>
                  <a:pt x="75417" y="75544"/>
                </a:lnTo>
                <a:cubicBezTo>
                  <a:pt x="75522" y="75545"/>
                  <a:pt x="75627" y="75571"/>
                  <a:pt x="75732" y="75571"/>
                </a:cubicBezTo>
                <a:cubicBezTo>
                  <a:pt x="75705" y="75759"/>
                  <a:pt x="75652" y="75920"/>
                  <a:pt x="75598" y="76108"/>
                </a:cubicBezTo>
                <a:cubicBezTo>
                  <a:pt x="75521" y="75904"/>
                  <a:pt x="75469" y="75723"/>
                  <a:pt x="75417" y="75544"/>
                </a:cubicBezTo>
                <a:close/>
                <a:moveTo>
                  <a:pt x="51080" y="65731"/>
                </a:moveTo>
                <a:cubicBezTo>
                  <a:pt x="51160" y="66108"/>
                  <a:pt x="51268" y="66457"/>
                  <a:pt x="51322" y="66753"/>
                </a:cubicBezTo>
                <a:cubicBezTo>
                  <a:pt x="51510" y="67801"/>
                  <a:pt x="51725" y="68850"/>
                  <a:pt x="51967" y="69898"/>
                </a:cubicBezTo>
                <a:cubicBezTo>
                  <a:pt x="52148" y="72008"/>
                  <a:pt x="52469" y="74096"/>
                  <a:pt x="53023" y="76118"/>
                </a:cubicBezTo>
                <a:lnTo>
                  <a:pt x="53023" y="76118"/>
                </a:lnTo>
                <a:cubicBezTo>
                  <a:pt x="52882" y="75624"/>
                  <a:pt x="52745" y="75128"/>
                  <a:pt x="52612" y="74630"/>
                </a:cubicBezTo>
                <a:cubicBezTo>
                  <a:pt x="52289" y="73097"/>
                  <a:pt x="51994" y="71565"/>
                  <a:pt x="51698" y="70033"/>
                </a:cubicBezTo>
                <a:cubicBezTo>
                  <a:pt x="51483" y="68984"/>
                  <a:pt x="51295" y="67936"/>
                  <a:pt x="51187" y="66887"/>
                </a:cubicBezTo>
                <a:cubicBezTo>
                  <a:pt x="51187" y="66887"/>
                  <a:pt x="51133" y="66323"/>
                  <a:pt x="51080" y="65785"/>
                </a:cubicBezTo>
                <a:lnTo>
                  <a:pt x="51080" y="65731"/>
                </a:lnTo>
                <a:close/>
                <a:moveTo>
                  <a:pt x="73770" y="75786"/>
                </a:moveTo>
                <a:cubicBezTo>
                  <a:pt x="73824" y="75840"/>
                  <a:pt x="73904" y="75893"/>
                  <a:pt x="74066" y="76028"/>
                </a:cubicBezTo>
                <a:cubicBezTo>
                  <a:pt x="74119" y="76082"/>
                  <a:pt x="74200" y="76162"/>
                  <a:pt x="74254" y="76216"/>
                </a:cubicBezTo>
                <a:lnTo>
                  <a:pt x="73877" y="76028"/>
                </a:lnTo>
                <a:cubicBezTo>
                  <a:pt x="73824" y="75974"/>
                  <a:pt x="73797" y="75893"/>
                  <a:pt x="73770" y="75867"/>
                </a:cubicBezTo>
                <a:lnTo>
                  <a:pt x="73770" y="75867"/>
                </a:lnTo>
                <a:lnTo>
                  <a:pt x="73850" y="76028"/>
                </a:lnTo>
                <a:lnTo>
                  <a:pt x="73716" y="75947"/>
                </a:lnTo>
                <a:cubicBezTo>
                  <a:pt x="73716" y="75893"/>
                  <a:pt x="73743" y="75867"/>
                  <a:pt x="73743" y="75840"/>
                </a:cubicBezTo>
                <a:lnTo>
                  <a:pt x="73770" y="75786"/>
                </a:lnTo>
                <a:close/>
                <a:moveTo>
                  <a:pt x="49704" y="68084"/>
                </a:moveTo>
                <a:cubicBezTo>
                  <a:pt x="49711" y="68084"/>
                  <a:pt x="49702" y="68141"/>
                  <a:pt x="49682" y="68231"/>
                </a:cubicBezTo>
                <a:cubicBezTo>
                  <a:pt x="49063" y="70033"/>
                  <a:pt x="48526" y="71807"/>
                  <a:pt x="48015" y="73635"/>
                </a:cubicBezTo>
                <a:lnTo>
                  <a:pt x="47988" y="73635"/>
                </a:lnTo>
                <a:cubicBezTo>
                  <a:pt x="47907" y="73823"/>
                  <a:pt x="47827" y="74038"/>
                  <a:pt x="47746" y="74227"/>
                </a:cubicBezTo>
                <a:cubicBezTo>
                  <a:pt x="47450" y="74926"/>
                  <a:pt x="47128" y="75625"/>
                  <a:pt x="46778" y="76297"/>
                </a:cubicBezTo>
                <a:cubicBezTo>
                  <a:pt x="47397" y="74576"/>
                  <a:pt x="48015" y="72856"/>
                  <a:pt x="48633" y="71162"/>
                </a:cubicBezTo>
                <a:cubicBezTo>
                  <a:pt x="48929" y="70328"/>
                  <a:pt x="49278" y="69495"/>
                  <a:pt x="49520" y="68662"/>
                </a:cubicBezTo>
                <a:cubicBezTo>
                  <a:pt x="49638" y="68242"/>
                  <a:pt x="49693" y="68084"/>
                  <a:pt x="49704" y="68084"/>
                </a:cubicBezTo>
                <a:close/>
                <a:moveTo>
                  <a:pt x="74845" y="75920"/>
                </a:moveTo>
                <a:lnTo>
                  <a:pt x="74845" y="75920"/>
                </a:lnTo>
                <a:cubicBezTo>
                  <a:pt x="74953" y="75974"/>
                  <a:pt x="75060" y="76055"/>
                  <a:pt x="75141" y="76135"/>
                </a:cubicBezTo>
                <a:lnTo>
                  <a:pt x="75141" y="76162"/>
                </a:lnTo>
                <a:cubicBezTo>
                  <a:pt x="75302" y="76377"/>
                  <a:pt x="75275" y="76485"/>
                  <a:pt x="75114" y="76485"/>
                </a:cubicBezTo>
                <a:cubicBezTo>
                  <a:pt x="75033" y="76297"/>
                  <a:pt x="74953" y="76108"/>
                  <a:pt x="74845" y="75920"/>
                </a:cubicBezTo>
                <a:close/>
                <a:moveTo>
                  <a:pt x="74012" y="75221"/>
                </a:moveTo>
                <a:cubicBezTo>
                  <a:pt x="74119" y="75248"/>
                  <a:pt x="74227" y="75302"/>
                  <a:pt x="74334" y="75383"/>
                </a:cubicBezTo>
                <a:lnTo>
                  <a:pt x="74334" y="75436"/>
                </a:lnTo>
                <a:cubicBezTo>
                  <a:pt x="74496" y="75759"/>
                  <a:pt x="74845" y="76270"/>
                  <a:pt x="74899" y="76404"/>
                </a:cubicBezTo>
                <a:lnTo>
                  <a:pt x="74953" y="76512"/>
                </a:lnTo>
                <a:cubicBezTo>
                  <a:pt x="74791" y="76458"/>
                  <a:pt x="74630" y="76404"/>
                  <a:pt x="74469" y="76350"/>
                </a:cubicBezTo>
                <a:cubicBezTo>
                  <a:pt x="74254" y="76108"/>
                  <a:pt x="74039" y="75867"/>
                  <a:pt x="73850" y="75625"/>
                </a:cubicBezTo>
                <a:lnTo>
                  <a:pt x="74012" y="75221"/>
                </a:lnTo>
                <a:close/>
                <a:moveTo>
                  <a:pt x="75006" y="76619"/>
                </a:moveTo>
                <a:cubicBezTo>
                  <a:pt x="75086" y="76778"/>
                  <a:pt x="75113" y="76837"/>
                  <a:pt x="75099" y="76837"/>
                </a:cubicBezTo>
                <a:cubicBezTo>
                  <a:pt x="75080" y="76837"/>
                  <a:pt x="74985" y="76728"/>
                  <a:pt x="74845" y="76619"/>
                </a:cubicBezTo>
                <a:close/>
                <a:moveTo>
                  <a:pt x="75195" y="76646"/>
                </a:moveTo>
                <a:lnTo>
                  <a:pt x="75437" y="76673"/>
                </a:lnTo>
                <a:cubicBezTo>
                  <a:pt x="75383" y="76754"/>
                  <a:pt x="75356" y="76861"/>
                  <a:pt x="75329" y="76942"/>
                </a:cubicBezTo>
                <a:cubicBezTo>
                  <a:pt x="75302" y="76861"/>
                  <a:pt x="75248" y="76754"/>
                  <a:pt x="75195" y="76646"/>
                </a:cubicBezTo>
                <a:close/>
                <a:moveTo>
                  <a:pt x="82077" y="65893"/>
                </a:moveTo>
                <a:cubicBezTo>
                  <a:pt x="82077" y="66161"/>
                  <a:pt x="82104" y="66430"/>
                  <a:pt x="82131" y="66726"/>
                </a:cubicBezTo>
                <a:cubicBezTo>
                  <a:pt x="82077" y="66726"/>
                  <a:pt x="82050" y="66753"/>
                  <a:pt x="82050" y="66807"/>
                </a:cubicBezTo>
                <a:cubicBezTo>
                  <a:pt x="81405" y="68608"/>
                  <a:pt x="80760" y="70409"/>
                  <a:pt x="80141" y="72237"/>
                </a:cubicBezTo>
                <a:cubicBezTo>
                  <a:pt x="79819" y="73151"/>
                  <a:pt x="79523" y="74065"/>
                  <a:pt x="79200" y="74952"/>
                </a:cubicBezTo>
                <a:cubicBezTo>
                  <a:pt x="79039" y="75356"/>
                  <a:pt x="78905" y="75759"/>
                  <a:pt x="78770" y="76162"/>
                </a:cubicBezTo>
                <a:cubicBezTo>
                  <a:pt x="78709" y="76305"/>
                  <a:pt x="78541" y="77062"/>
                  <a:pt x="78346" y="77062"/>
                </a:cubicBezTo>
                <a:cubicBezTo>
                  <a:pt x="78283" y="77062"/>
                  <a:pt x="78217" y="76984"/>
                  <a:pt x="78152" y="76781"/>
                </a:cubicBezTo>
                <a:cubicBezTo>
                  <a:pt x="78125" y="76673"/>
                  <a:pt x="78125" y="76565"/>
                  <a:pt x="78152" y="76458"/>
                </a:cubicBezTo>
                <a:cubicBezTo>
                  <a:pt x="78313" y="76055"/>
                  <a:pt x="78475" y="75625"/>
                  <a:pt x="78636" y="75168"/>
                </a:cubicBezTo>
                <a:cubicBezTo>
                  <a:pt x="78797" y="74818"/>
                  <a:pt x="78985" y="74495"/>
                  <a:pt x="79012" y="74334"/>
                </a:cubicBezTo>
                <a:lnTo>
                  <a:pt x="80034" y="71592"/>
                </a:lnTo>
                <a:cubicBezTo>
                  <a:pt x="80706" y="69683"/>
                  <a:pt x="81432" y="67801"/>
                  <a:pt x="82077" y="65893"/>
                </a:cubicBezTo>
                <a:close/>
                <a:moveTo>
                  <a:pt x="82668" y="66914"/>
                </a:moveTo>
                <a:lnTo>
                  <a:pt x="82668" y="66914"/>
                </a:lnTo>
                <a:cubicBezTo>
                  <a:pt x="84389" y="70275"/>
                  <a:pt x="86083" y="73635"/>
                  <a:pt x="87104" y="77264"/>
                </a:cubicBezTo>
                <a:cubicBezTo>
                  <a:pt x="86835" y="76673"/>
                  <a:pt x="86567" y="76082"/>
                  <a:pt x="86298" y="75490"/>
                </a:cubicBezTo>
                <a:cubicBezTo>
                  <a:pt x="85330" y="72990"/>
                  <a:pt x="84201" y="70570"/>
                  <a:pt x="82910" y="68231"/>
                </a:cubicBezTo>
                <a:cubicBezTo>
                  <a:pt x="82866" y="68188"/>
                  <a:pt x="82805" y="68144"/>
                  <a:pt x="82754" y="68144"/>
                </a:cubicBezTo>
                <a:cubicBezTo>
                  <a:pt x="82743" y="68144"/>
                  <a:pt x="82732" y="68146"/>
                  <a:pt x="82722" y="68151"/>
                </a:cubicBezTo>
                <a:cubicBezTo>
                  <a:pt x="82722" y="67748"/>
                  <a:pt x="82668" y="67344"/>
                  <a:pt x="82668" y="66914"/>
                </a:cubicBezTo>
                <a:close/>
                <a:moveTo>
                  <a:pt x="73877" y="76404"/>
                </a:moveTo>
                <a:lnTo>
                  <a:pt x="73877" y="76404"/>
                </a:lnTo>
                <a:cubicBezTo>
                  <a:pt x="74119" y="76485"/>
                  <a:pt x="74361" y="76565"/>
                  <a:pt x="74630" y="76592"/>
                </a:cubicBezTo>
                <a:cubicBezTo>
                  <a:pt x="74845" y="76807"/>
                  <a:pt x="75033" y="77023"/>
                  <a:pt x="75275" y="77211"/>
                </a:cubicBezTo>
                <a:cubicBezTo>
                  <a:pt x="75248" y="77291"/>
                  <a:pt x="75222" y="77372"/>
                  <a:pt x="75195" y="77453"/>
                </a:cubicBezTo>
                <a:cubicBezTo>
                  <a:pt x="74845" y="77157"/>
                  <a:pt x="74227" y="76673"/>
                  <a:pt x="73877" y="76404"/>
                </a:cubicBezTo>
                <a:close/>
                <a:moveTo>
                  <a:pt x="53983" y="66645"/>
                </a:moveTo>
                <a:cubicBezTo>
                  <a:pt x="54171" y="67344"/>
                  <a:pt x="54413" y="68016"/>
                  <a:pt x="54655" y="68688"/>
                </a:cubicBezTo>
                <a:lnTo>
                  <a:pt x="54682" y="68688"/>
                </a:lnTo>
                <a:cubicBezTo>
                  <a:pt x="55704" y="71458"/>
                  <a:pt x="56887" y="74146"/>
                  <a:pt x="58204" y="76781"/>
                </a:cubicBezTo>
                <a:cubicBezTo>
                  <a:pt x="58334" y="77041"/>
                  <a:pt x="58866" y="77755"/>
                  <a:pt x="58715" y="77755"/>
                </a:cubicBezTo>
                <a:cubicBezTo>
                  <a:pt x="58679" y="77755"/>
                  <a:pt x="58603" y="77713"/>
                  <a:pt x="58473" y="77614"/>
                </a:cubicBezTo>
                <a:cubicBezTo>
                  <a:pt x="58043" y="77184"/>
                  <a:pt x="57666" y="76700"/>
                  <a:pt x="57397" y="76135"/>
                </a:cubicBezTo>
                <a:cubicBezTo>
                  <a:pt x="56430" y="73339"/>
                  <a:pt x="55354" y="70570"/>
                  <a:pt x="54252" y="67801"/>
                </a:cubicBezTo>
                <a:cubicBezTo>
                  <a:pt x="54171" y="67425"/>
                  <a:pt x="54064" y="67049"/>
                  <a:pt x="53983" y="66645"/>
                </a:cubicBezTo>
                <a:close/>
                <a:moveTo>
                  <a:pt x="72856" y="78044"/>
                </a:moveTo>
                <a:cubicBezTo>
                  <a:pt x="72883" y="78098"/>
                  <a:pt x="72910" y="78179"/>
                  <a:pt x="72936" y="78232"/>
                </a:cubicBezTo>
                <a:lnTo>
                  <a:pt x="72802" y="78179"/>
                </a:lnTo>
                <a:lnTo>
                  <a:pt x="72856" y="78044"/>
                </a:lnTo>
                <a:close/>
                <a:moveTo>
                  <a:pt x="95411" y="66941"/>
                </a:moveTo>
                <a:lnTo>
                  <a:pt x="95411" y="66941"/>
                </a:lnTo>
                <a:cubicBezTo>
                  <a:pt x="95008" y="70355"/>
                  <a:pt x="95035" y="73796"/>
                  <a:pt x="95519" y="77184"/>
                </a:cubicBezTo>
                <a:cubicBezTo>
                  <a:pt x="95429" y="77814"/>
                  <a:pt x="95207" y="78350"/>
                  <a:pt x="94774" y="78350"/>
                </a:cubicBezTo>
                <a:cubicBezTo>
                  <a:pt x="94690" y="78350"/>
                  <a:pt x="94598" y="78330"/>
                  <a:pt x="94497" y="78286"/>
                </a:cubicBezTo>
                <a:cubicBezTo>
                  <a:pt x="93987" y="78071"/>
                  <a:pt x="94255" y="74576"/>
                  <a:pt x="94255" y="73931"/>
                </a:cubicBezTo>
                <a:cubicBezTo>
                  <a:pt x="94309" y="72882"/>
                  <a:pt x="94390" y="71861"/>
                  <a:pt x="94524" y="70812"/>
                </a:cubicBezTo>
                <a:cubicBezTo>
                  <a:pt x="94820" y="69522"/>
                  <a:pt x="95116" y="68231"/>
                  <a:pt x="95411" y="66941"/>
                </a:cubicBezTo>
                <a:close/>
                <a:moveTo>
                  <a:pt x="82561" y="78071"/>
                </a:moveTo>
                <a:lnTo>
                  <a:pt x="82561" y="78447"/>
                </a:lnTo>
                <a:cubicBezTo>
                  <a:pt x="82534" y="78447"/>
                  <a:pt x="82534" y="78447"/>
                  <a:pt x="82507" y="78474"/>
                </a:cubicBezTo>
                <a:cubicBezTo>
                  <a:pt x="82561" y="78340"/>
                  <a:pt x="82561" y="78205"/>
                  <a:pt x="82561" y="78071"/>
                </a:cubicBezTo>
                <a:close/>
                <a:moveTo>
                  <a:pt x="74085" y="78591"/>
                </a:moveTo>
                <a:cubicBezTo>
                  <a:pt x="74088" y="78597"/>
                  <a:pt x="74090" y="78603"/>
                  <a:pt x="74092" y="78609"/>
                </a:cubicBezTo>
                <a:cubicBezTo>
                  <a:pt x="74164" y="78619"/>
                  <a:pt x="74231" y="78625"/>
                  <a:pt x="74298" y="78626"/>
                </a:cubicBezTo>
                <a:lnTo>
                  <a:pt x="74298" y="78626"/>
                </a:lnTo>
                <a:cubicBezTo>
                  <a:pt x="74228" y="78616"/>
                  <a:pt x="74157" y="78605"/>
                  <a:pt x="74085" y="78591"/>
                </a:cubicBezTo>
                <a:close/>
                <a:moveTo>
                  <a:pt x="55489" y="72614"/>
                </a:moveTo>
                <a:lnTo>
                  <a:pt x="55489" y="72614"/>
                </a:lnTo>
                <a:cubicBezTo>
                  <a:pt x="55784" y="73447"/>
                  <a:pt x="56134" y="74227"/>
                  <a:pt x="56537" y="75033"/>
                </a:cubicBezTo>
                <a:cubicBezTo>
                  <a:pt x="56934" y="76250"/>
                  <a:pt x="57331" y="77494"/>
                  <a:pt x="57754" y="78737"/>
                </a:cubicBezTo>
                <a:lnTo>
                  <a:pt x="57754" y="78737"/>
                </a:lnTo>
                <a:cubicBezTo>
                  <a:pt x="57007" y="77779"/>
                  <a:pt x="56664" y="76568"/>
                  <a:pt x="56295" y="75383"/>
                </a:cubicBezTo>
                <a:cubicBezTo>
                  <a:pt x="56026" y="74469"/>
                  <a:pt x="55758" y="73554"/>
                  <a:pt x="55489" y="72614"/>
                </a:cubicBezTo>
                <a:close/>
                <a:moveTo>
                  <a:pt x="49494" y="77963"/>
                </a:moveTo>
                <a:lnTo>
                  <a:pt x="49736" y="79039"/>
                </a:lnTo>
                <a:cubicBezTo>
                  <a:pt x="49655" y="78931"/>
                  <a:pt x="49574" y="78824"/>
                  <a:pt x="49467" y="78716"/>
                </a:cubicBezTo>
                <a:cubicBezTo>
                  <a:pt x="49467" y="78447"/>
                  <a:pt x="49494" y="78205"/>
                  <a:pt x="49494" y="77963"/>
                </a:cubicBezTo>
                <a:close/>
                <a:moveTo>
                  <a:pt x="82749" y="68715"/>
                </a:moveTo>
                <a:lnTo>
                  <a:pt x="86136" y="76001"/>
                </a:lnTo>
                <a:cubicBezTo>
                  <a:pt x="86163" y="76108"/>
                  <a:pt x="86217" y="76216"/>
                  <a:pt x="86244" y="76297"/>
                </a:cubicBezTo>
                <a:cubicBezTo>
                  <a:pt x="86402" y="76743"/>
                  <a:pt x="87329" y="78807"/>
                  <a:pt x="87246" y="79152"/>
                </a:cubicBezTo>
                <a:lnTo>
                  <a:pt x="87246" y="79152"/>
                </a:lnTo>
                <a:cubicBezTo>
                  <a:pt x="86959" y="78834"/>
                  <a:pt x="86723" y="78465"/>
                  <a:pt x="86513" y="78071"/>
                </a:cubicBezTo>
                <a:cubicBezTo>
                  <a:pt x="86352" y="77802"/>
                  <a:pt x="86217" y="77533"/>
                  <a:pt x="86056" y="77238"/>
                </a:cubicBezTo>
                <a:cubicBezTo>
                  <a:pt x="85115" y="74684"/>
                  <a:pt x="84013" y="72157"/>
                  <a:pt x="82776" y="69737"/>
                </a:cubicBezTo>
                <a:cubicBezTo>
                  <a:pt x="82776" y="69387"/>
                  <a:pt x="82749" y="69065"/>
                  <a:pt x="82749" y="68715"/>
                </a:cubicBezTo>
                <a:close/>
                <a:moveTo>
                  <a:pt x="72560" y="78609"/>
                </a:moveTo>
                <a:lnTo>
                  <a:pt x="72587" y="78662"/>
                </a:lnTo>
                <a:cubicBezTo>
                  <a:pt x="72641" y="78851"/>
                  <a:pt x="72721" y="79012"/>
                  <a:pt x="72775" y="79200"/>
                </a:cubicBezTo>
                <a:cubicBezTo>
                  <a:pt x="72694" y="79039"/>
                  <a:pt x="72614" y="78904"/>
                  <a:pt x="72533" y="78743"/>
                </a:cubicBezTo>
                <a:cubicBezTo>
                  <a:pt x="72560" y="78716"/>
                  <a:pt x="72560" y="78662"/>
                  <a:pt x="72560" y="78609"/>
                </a:cubicBezTo>
                <a:close/>
                <a:moveTo>
                  <a:pt x="73609" y="76297"/>
                </a:moveTo>
                <a:cubicBezTo>
                  <a:pt x="73904" y="76539"/>
                  <a:pt x="74200" y="76781"/>
                  <a:pt x="74442" y="77076"/>
                </a:cubicBezTo>
                <a:lnTo>
                  <a:pt x="74872" y="77453"/>
                </a:lnTo>
                <a:cubicBezTo>
                  <a:pt x="74872" y="77614"/>
                  <a:pt x="74765" y="77748"/>
                  <a:pt x="74603" y="77775"/>
                </a:cubicBezTo>
                <a:cubicBezTo>
                  <a:pt x="74765" y="77802"/>
                  <a:pt x="74953" y="77829"/>
                  <a:pt x="75114" y="77829"/>
                </a:cubicBezTo>
                <a:cubicBezTo>
                  <a:pt x="75087" y="77910"/>
                  <a:pt x="75060" y="78017"/>
                  <a:pt x="75033" y="78098"/>
                </a:cubicBezTo>
                <a:cubicBezTo>
                  <a:pt x="74872" y="77990"/>
                  <a:pt x="74711" y="77883"/>
                  <a:pt x="74549" y="77802"/>
                </a:cubicBezTo>
                <a:cubicBezTo>
                  <a:pt x="74415" y="77802"/>
                  <a:pt x="74281" y="77802"/>
                  <a:pt x="74173" y="77775"/>
                </a:cubicBezTo>
                <a:lnTo>
                  <a:pt x="74173" y="77775"/>
                </a:lnTo>
                <a:cubicBezTo>
                  <a:pt x="74066" y="78071"/>
                  <a:pt x="74738" y="78098"/>
                  <a:pt x="75006" y="78205"/>
                </a:cubicBezTo>
                <a:cubicBezTo>
                  <a:pt x="74980" y="78286"/>
                  <a:pt x="74953" y="78367"/>
                  <a:pt x="74926" y="78447"/>
                </a:cubicBezTo>
                <a:cubicBezTo>
                  <a:pt x="74872" y="78474"/>
                  <a:pt x="74765" y="78528"/>
                  <a:pt x="74630" y="78582"/>
                </a:cubicBezTo>
                <a:cubicBezTo>
                  <a:pt x="74520" y="78613"/>
                  <a:pt x="74419" y="78626"/>
                  <a:pt x="74316" y="78626"/>
                </a:cubicBezTo>
                <a:cubicBezTo>
                  <a:pt x="74310" y="78626"/>
                  <a:pt x="74304" y="78626"/>
                  <a:pt x="74298" y="78626"/>
                </a:cubicBezTo>
                <a:lnTo>
                  <a:pt x="74298" y="78626"/>
                </a:lnTo>
                <a:cubicBezTo>
                  <a:pt x="74470" y="78650"/>
                  <a:pt x="74638" y="78662"/>
                  <a:pt x="74818" y="78662"/>
                </a:cubicBezTo>
                <a:cubicBezTo>
                  <a:pt x="74765" y="78878"/>
                  <a:pt x="74684" y="79119"/>
                  <a:pt x="74603" y="79335"/>
                </a:cubicBezTo>
                <a:lnTo>
                  <a:pt x="74603" y="79361"/>
                </a:lnTo>
                <a:cubicBezTo>
                  <a:pt x="74442" y="79254"/>
                  <a:pt x="74307" y="79146"/>
                  <a:pt x="74173" y="79012"/>
                </a:cubicBezTo>
                <a:cubicBezTo>
                  <a:pt x="74146" y="78878"/>
                  <a:pt x="74092" y="78743"/>
                  <a:pt x="74039" y="78582"/>
                </a:cubicBezTo>
                <a:lnTo>
                  <a:pt x="74039" y="78582"/>
                </a:lnTo>
                <a:cubicBezTo>
                  <a:pt x="74054" y="78585"/>
                  <a:pt x="74070" y="78588"/>
                  <a:pt x="74085" y="78591"/>
                </a:cubicBezTo>
                <a:lnTo>
                  <a:pt x="74085" y="78591"/>
                </a:lnTo>
                <a:cubicBezTo>
                  <a:pt x="73981" y="78328"/>
                  <a:pt x="73902" y="78066"/>
                  <a:pt x="73797" y="77856"/>
                </a:cubicBezTo>
                <a:cubicBezTo>
                  <a:pt x="73797" y="77847"/>
                  <a:pt x="73794" y="77844"/>
                  <a:pt x="73790" y="77844"/>
                </a:cubicBezTo>
                <a:cubicBezTo>
                  <a:pt x="73782" y="77844"/>
                  <a:pt x="73770" y="77856"/>
                  <a:pt x="73770" y="77856"/>
                </a:cubicBezTo>
                <a:cubicBezTo>
                  <a:pt x="73689" y="78071"/>
                  <a:pt x="73662" y="78286"/>
                  <a:pt x="73716" y="78501"/>
                </a:cubicBezTo>
                <a:cubicBezTo>
                  <a:pt x="73759" y="78258"/>
                  <a:pt x="73794" y="78137"/>
                  <a:pt x="73826" y="78137"/>
                </a:cubicBezTo>
                <a:cubicBezTo>
                  <a:pt x="73854" y="78137"/>
                  <a:pt x="73879" y="78231"/>
                  <a:pt x="73904" y="78420"/>
                </a:cubicBezTo>
                <a:cubicBezTo>
                  <a:pt x="73958" y="78582"/>
                  <a:pt x="73985" y="78716"/>
                  <a:pt x="74039" y="78878"/>
                </a:cubicBezTo>
                <a:cubicBezTo>
                  <a:pt x="73877" y="78743"/>
                  <a:pt x="73770" y="78636"/>
                  <a:pt x="73635" y="78501"/>
                </a:cubicBezTo>
                <a:lnTo>
                  <a:pt x="73635" y="78501"/>
                </a:lnTo>
                <a:lnTo>
                  <a:pt x="73743" y="78528"/>
                </a:lnTo>
                <a:lnTo>
                  <a:pt x="73743" y="78528"/>
                </a:lnTo>
                <a:lnTo>
                  <a:pt x="73635" y="78474"/>
                </a:lnTo>
                <a:cubicBezTo>
                  <a:pt x="73393" y="78232"/>
                  <a:pt x="73178" y="77937"/>
                  <a:pt x="73017" y="77614"/>
                </a:cubicBezTo>
                <a:lnTo>
                  <a:pt x="73178" y="77291"/>
                </a:lnTo>
                <a:cubicBezTo>
                  <a:pt x="73582" y="77506"/>
                  <a:pt x="74012" y="77668"/>
                  <a:pt x="74469" y="77775"/>
                </a:cubicBezTo>
                <a:cubicBezTo>
                  <a:pt x="74092" y="77533"/>
                  <a:pt x="73689" y="77318"/>
                  <a:pt x="73259" y="77103"/>
                </a:cubicBezTo>
                <a:cubicBezTo>
                  <a:pt x="73393" y="76834"/>
                  <a:pt x="73474" y="76565"/>
                  <a:pt x="73609" y="76297"/>
                </a:cubicBezTo>
                <a:close/>
                <a:moveTo>
                  <a:pt x="74227" y="79281"/>
                </a:moveTo>
                <a:cubicBezTo>
                  <a:pt x="74334" y="79335"/>
                  <a:pt x="74469" y="79388"/>
                  <a:pt x="74576" y="79442"/>
                </a:cubicBezTo>
                <a:lnTo>
                  <a:pt x="74549" y="79469"/>
                </a:lnTo>
                <a:cubicBezTo>
                  <a:pt x="74496" y="79657"/>
                  <a:pt x="74442" y="79818"/>
                  <a:pt x="74388" y="80007"/>
                </a:cubicBezTo>
                <a:cubicBezTo>
                  <a:pt x="74334" y="79765"/>
                  <a:pt x="74281" y="79523"/>
                  <a:pt x="74227" y="79281"/>
                </a:cubicBezTo>
                <a:close/>
                <a:moveTo>
                  <a:pt x="97589" y="69361"/>
                </a:moveTo>
                <a:cubicBezTo>
                  <a:pt x="97804" y="69952"/>
                  <a:pt x="97992" y="70543"/>
                  <a:pt x="98180" y="71135"/>
                </a:cubicBezTo>
                <a:cubicBezTo>
                  <a:pt x="98171" y="71130"/>
                  <a:pt x="98160" y="71128"/>
                  <a:pt x="98149" y="71128"/>
                </a:cubicBezTo>
                <a:cubicBezTo>
                  <a:pt x="98100" y="71128"/>
                  <a:pt x="98046" y="71172"/>
                  <a:pt x="98046" y="71216"/>
                </a:cubicBezTo>
                <a:cubicBezTo>
                  <a:pt x="98261" y="73528"/>
                  <a:pt x="98476" y="75840"/>
                  <a:pt x="98664" y="78125"/>
                </a:cubicBezTo>
                <a:cubicBezTo>
                  <a:pt x="98718" y="78767"/>
                  <a:pt x="98798" y="79383"/>
                  <a:pt x="98825" y="80025"/>
                </a:cubicBezTo>
                <a:lnTo>
                  <a:pt x="98825" y="80025"/>
                </a:lnTo>
                <a:cubicBezTo>
                  <a:pt x="98819" y="79916"/>
                  <a:pt x="98717" y="79004"/>
                  <a:pt x="98691" y="78770"/>
                </a:cubicBezTo>
                <a:cubicBezTo>
                  <a:pt x="98476" y="77722"/>
                  <a:pt x="98288" y="76673"/>
                  <a:pt x="98100" y="75625"/>
                </a:cubicBezTo>
                <a:cubicBezTo>
                  <a:pt x="97992" y="73528"/>
                  <a:pt x="97804" y="71458"/>
                  <a:pt x="97589" y="69361"/>
                </a:cubicBezTo>
                <a:close/>
                <a:moveTo>
                  <a:pt x="49912" y="78919"/>
                </a:moveTo>
                <a:lnTo>
                  <a:pt x="49912" y="78919"/>
                </a:lnTo>
                <a:cubicBezTo>
                  <a:pt x="49918" y="78934"/>
                  <a:pt x="49924" y="78946"/>
                  <a:pt x="49924" y="78958"/>
                </a:cubicBezTo>
                <a:lnTo>
                  <a:pt x="50327" y="80141"/>
                </a:lnTo>
                <a:cubicBezTo>
                  <a:pt x="50246" y="79926"/>
                  <a:pt x="50139" y="79738"/>
                  <a:pt x="50031" y="79550"/>
                </a:cubicBezTo>
                <a:cubicBezTo>
                  <a:pt x="50007" y="79331"/>
                  <a:pt x="49961" y="79134"/>
                  <a:pt x="49912" y="78919"/>
                </a:cubicBezTo>
                <a:close/>
                <a:moveTo>
                  <a:pt x="49547" y="68070"/>
                </a:moveTo>
                <a:lnTo>
                  <a:pt x="49547" y="68070"/>
                </a:lnTo>
                <a:cubicBezTo>
                  <a:pt x="48687" y="70409"/>
                  <a:pt x="47827" y="72775"/>
                  <a:pt x="46993" y="75114"/>
                </a:cubicBezTo>
                <a:cubicBezTo>
                  <a:pt x="46617" y="76135"/>
                  <a:pt x="46106" y="77211"/>
                  <a:pt x="45757" y="78313"/>
                </a:cubicBezTo>
                <a:lnTo>
                  <a:pt x="45353" y="79066"/>
                </a:lnTo>
                <a:cubicBezTo>
                  <a:pt x="45203" y="79328"/>
                  <a:pt x="44844" y="80154"/>
                  <a:pt x="44805" y="80154"/>
                </a:cubicBezTo>
                <a:cubicBezTo>
                  <a:pt x="44788" y="80154"/>
                  <a:pt x="44831" y="79999"/>
                  <a:pt x="44977" y="79576"/>
                </a:cubicBezTo>
                <a:cubicBezTo>
                  <a:pt x="45246" y="78743"/>
                  <a:pt x="45434" y="77829"/>
                  <a:pt x="45703" y="76969"/>
                </a:cubicBezTo>
                <a:cubicBezTo>
                  <a:pt x="45972" y="76055"/>
                  <a:pt x="46294" y="75114"/>
                  <a:pt x="46617" y="74200"/>
                </a:cubicBezTo>
                <a:cubicBezTo>
                  <a:pt x="47612" y="72157"/>
                  <a:pt x="48579" y="70113"/>
                  <a:pt x="49547" y="68070"/>
                </a:cubicBezTo>
                <a:close/>
                <a:moveTo>
                  <a:pt x="82158" y="67291"/>
                </a:moveTo>
                <a:cubicBezTo>
                  <a:pt x="82211" y="68016"/>
                  <a:pt x="82238" y="68769"/>
                  <a:pt x="82265" y="69522"/>
                </a:cubicBezTo>
                <a:cubicBezTo>
                  <a:pt x="81539" y="71646"/>
                  <a:pt x="80787" y="73743"/>
                  <a:pt x="80141" y="75920"/>
                </a:cubicBezTo>
                <a:cubicBezTo>
                  <a:pt x="80124" y="75954"/>
                  <a:pt x="80172" y="75988"/>
                  <a:pt x="80216" y="75988"/>
                </a:cubicBezTo>
                <a:cubicBezTo>
                  <a:pt x="80241" y="75988"/>
                  <a:pt x="80266" y="75977"/>
                  <a:pt x="80276" y="75947"/>
                </a:cubicBezTo>
                <a:cubicBezTo>
                  <a:pt x="81028" y="74012"/>
                  <a:pt x="81647" y="72022"/>
                  <a:pt x="82292" y="70060"/>
                </a:cubicBezTo>
                <a:cubicBezTo>
                  <a:pt x="82319" y="70409"/>
                  <a:pt x="82319" y="70759"/>
                  <a:pt x="82346" y="71108"/>
                </a:cubicBezTo>
                <a:cubicBezTo>
                  <a:pt x="81459" y="73420"/>
                  <a:pt x="80625" y="75732"/>
                  <a:pt x="79899" y="78071"/>
                </a:cubicBezTo>
                <a:cubicBezTo>
                  <a:pt x="79657" y="78824"/>
                  <a:pt x="79362" y="79603"/>
                  <a:pt x="79120" y="80383"/>
                </a:cubicBezTo>
                <a:cubicBezTo>
                  <a:pt x="78394" y="78313"/>
                  <a:pt x="79899" y="75248"/>
                  <a:pt x="80464" y="73259"/>
                </a:cubicBezTo>
                <a:lnTo>
                  <a:pt x="80491" y="73259"/>
                </a:lnTo>
                <a:cubicBezTo>
                  <a:pt x="81055" y="71269"/>
                  <a:pt x="81593" y="69280"/>
                  <a:pt x="82158" y="67291"/>
                </a:cubicBezTo>
                <a:close/>
                <a:moveTo>
                  <a:pt x="53311" y="72049"/>
                </a:moveTo>
                <a:lnTo>
                  <a:pt x="53311" y="72049"/>
                </a:lnTo>
                <a:cubicBezTo>
                  <a:pt x="53365" y="72237"/>
                  <a:pt x="53446" y="72452"/>
                  <a:pt x="53499" y="72667"/>
                </a:cubicBezTo>
                <a:lnTo>
                  <a:pt x="53472" y="72667"/>
                </a:lnTo>
                <a:cubicBezTo>
                  <a:pt x="54037" y="74603"/>
                  <a:pt x="54736" y="76512"/>
                  <a:pt x="55542" y="78367"/>
                </a:cubicBezTo>
                <a:cubicBezTo>
                  <a:pt x="55731" y="78743"/>
                  <a:pt x="56161" y="80141"/>
                  <a:pt x="56537" y="80491"/>
                </a:cubicBezTo>
                <a:cubicBezTo>
                  <a:pt x="56188" y="80168"/>
                  <a:pt x="55650" y="78985"/>
                  <a:pt x="55462" y="78609"/>
                </a:cubicBezTo>
                <a:cubicBezTo>
                  <a:pt x="55112" y="77937"/>
                  <a:pt x="54843" y="77238"/>
                  <a:pt x="54575" y="76512"/>
                </a:cubicBezTo>
                <a:cubicBezTo>
                  <a:pt x="54064" y="75060"/>
                  <a:pt x="53634" y="73554"/>
                  <a:pt x="53311" y="72049"/>
                </a:cubicBezTo>
                <a:close/>
                <a:moveTo>
                  <a:pt x="72775" y="78232"/>
                </a:moveTo>
                <a:lnTo>
                  <a:pt x="72963" y="78313"/>
                </a:lnTo>
                <a:cubicBezTo>
                  <a:pt x="73232" y="79039"/>
                  <a:pt x="73474" y="79792"/>
                  <a:pt x="73689" y="80544"/>
                </a:cubicBezTo>
                <a:cubicBezTo>
                  <a:pt x="73447" y="80195"/>
                  <a:pt x="73232" y="79899"/>
                  <a:pt x="73017" y="79550"/>
                </a:cubicBezTo>
                <a:cubicBezTo>
                  <a:pt x="72883" y="79227"/>
                  <a:pt x="72748" y="78904"/>
                  <a:pt x="72614" y="78582"/>
                </a:cubicBezTo>
                <a:lnTo>
                  <a:pt x="72775" y="78232"/>
                </a:lnTo>
                <a:close/>
                <a:moveTo>
                  <a:pt x="50219" y="70382"/>
                </a:moveTo>
                <a:cubicBezTo>
                  <a:pt x="50273" y="71296"/>
                  <a:pt x="50327" y="72210"/>
                  <a:pt x="50434" y="73097"/>
                </a:cubicBezTo>
                <a:cubicBezTo>
                  <a:pt x="50327" y="72721"/>
                  <a:pt x="50246" y="72345"/>
                  <a:pt x="50166" y="71968"/>
                </a:cubicBezTo>
                <a:cubicBezTo>
                  <a:pt x="50166" y="71941"/>
                  <a:pt x="50132" y="71928"/>
                  <a:pt x="50102" y="71928"/>
                </a:cubicBezTo>
                <a:cubicBezTo>
                  <a:pt x="50072" y="71928"/>
                  <a:pt x="50045" y="71941"/>
                  <a:pt x="50058" y="71968"/>
                </a:cubicBezTo>
                <a:cubicBezTo>
                  <a:pt x="50219" y="74899"/>
                  <a:pt x="50676" y="77775"/>
                  <a:pt x="51429" y="80598"/>
                </a:cubicBezTo>
                <a:cubicBezTo>
                  <a:pt x="50811" y="78501"/>
                  <a:pt x="50300" y="76377"/>
                  <a:pt x="49843" y="74253"/>
                </a:cubicBezTo>
                <a:lnTo>
                  <a:pt x="49843" y="74280"/>
                </a:lnTo>
                <a:cubicBezTo>
                  <a:pt x="49843" y="74241"/>
                  <a:pt x="49814" y="74216"/>
                  <a:pt x="49788" y="74216"/>
                </a:cubicBezTo>
                <a:cubicBezTo>
                  <a:pt x="49779" y="74216"/>
                  <a:pt x="49770" y="74219"/>
                  <a:pt x="49762" y="74227"/>
                </a:cubicBezTo>
                <a:lnTo>
                  <a:pt x="49762" y="74038"/>
                </a:lnTo>
                <a:cubicBezTo>
                  <a:pt x="49897" y="72802"/>
                  <a:pt x="50031" y="71592"/>
                  <a:pt x="50219" y="70382"/>
                </a:cubicBezTo>
                <a:close/>
                <a:moveTo>
                  <a:pt x="47773" y="74522"/>
                </a:moveTo>
                <a:lnTo>
                  <a:pt x="47773" y="74522"/>
                </a:lnTo>
                <a:cubicBezTo>
                  <a:pt x="47665" y="74926"/>
                  <a:pt x="47558" y="75302"/>
                  <a:pt x="47450" y="75705"/>
                </a:cubicBezTo>
                <a:cubicBezTo>
                  <a:pt x="46993" y="77157"/>
                  <a:pt x="46429" y="78555"/>
                  <a:pt x="45784" y="79926"/>
                </a:cubicBezTo>
                <a:cubicBezTo>
                  <a:pt x="45689" y="80132"/>
                  <a:pt x="45529" y="80625"/>
                  <a:pt x="45490" y="80625"/>
                </a:cubicBezTo>
                <a:cubicBezTo>
                  <a:pt x="45462" y="80625"/>
                  <a:pt x="45494" y="80383"/>
                  <a:pt x="45649" y="79630"/>
                </a:cubicBezTo>
                <a:cubicBezTo>
                  <a:pt x="45730" y="79281"/>
                  <a:pt x="45837" y="78931"/>
                  <a:pt x="45972" y="78609"/>
                </a:cubicBezTo>
                <a:cubicBezTo>
                  <a:pt x="46106" y="78286"/>
                  <a:pt x="46214" y="77910"/>
                  <a:pt x="46348" y="77560"/>
                </a:cubicBezTo>
                <a:cubicBezTo>
                  <a:pt x="46832" y="76565"/>
                  <a:pt x="47316" y="75544"/>
                  <a:pt x="47773" y="74522"/>
                </a:cubicBezTo>
                <a:close/>
                <a:moveTo>
                  <a:pt x="72963" y="77802"/>
                </a:moveTo>
                <a:cubicBezTo>
                  <a:pt x="73071" y="77990"/>
                  <a:pt x="73178" y="78179"/>
                  <a:pt x="73340" y="78367"/>
                </a:cubicBezTo>
                <a:lnTo>
                  <a:pt x="73340" y="78420"/>
                </a:lnTo>
                <a:cubicBezTo>
                  <a:pt x="73555" y="78689"/>
                  <a:pt x="73797" y="78958"/>
                  <a:pt x="74092" y="79173"/>
                </a:cubicBezTo>
                <a:cubicBezTo>
                  <a:pt x="74146" y="79388"/>
                  <a:pt x="74200" y="79630"/>
                  <a:pt x="74227" y="79872"/>
                </a:cubicBezTo>
                <a:cubicBezTo>
                  <a:pt x="74254" y="80007"/>
                  <a:pt x="74281" y="80168"/>
                  <a:pt x="74281" y="80302"/>
                </a:cubicBezTo>
                <a:lnTo>
                  <a:pt x="74066" y="81001"/>
                </a:lnTo>
                <a:cubicBezTo>
                  <a:pt x="74012" y="80733"/>
                  <a:pt x="73958" y="80464"/>
                  <a:pt x="73850" y="80195"/>
                </a:cubicBezTo>
                <a:cubicBezTo>
                  <a:pt x="73850" y="80181"/>
                  <a:pt x="73837" y="80175"/>
                  <a:pt x="73824" y="80175"/>
                </a:cubicBezTo>
                <a:cubicBezTo>
                  <a:pt x="73810" y="80175"/>
                  <a:pt x="73797" y="80181"/>
                  <a:pt x="73797" y="80195"/>
                </a:cubicBezTo>
                <a:cubicBezTo>
                  <a:pt x="73877" y="80410"/>
                  <a:pt x="73931" y="80625"/>
                  <a:pt x="73958" y="80867"/>
                </a:cubicBezTo>
                <a:cubicBezTo>
                  <a:pt x="73904" y="80786"/>
                  <a:pt x="73850" y="80733"/>
                  <a:pt x="73824" y="80652"/>
                </a:cubicBezTo>
                <a:cubicBezTo>
                  <a:pt x="73797" y="80491"/>
                  <a:pt x="73770" y="80329"/>
                  <a:pt x="73743" y="80249"/>
                </a:cubicBezTo>
                <a:lnTo>
                  <a:pt x="73716" y="80249"/>
                </a:lnTo>
                <a:cubicBezTo>
                  <a:pt x="73528" y="79603"/>
                  <a:pt x="73313" y="78931"/>
                  <a:pt x="73044" y="78313"/>
                </a:cubicBezTo>
                <a:lnTo>
                  <a:pt x="73044" y="78313"/>
                </a:lnTo>
                <a:cubicBezTo>
                  <a:pt x="73151" y="78340"/>
                  <a:pt x="73259" y="78394"/>
                  <a:pt x="73340" y="78420"/>
                </a:cubicBezTo>
                <a:cubicBezTo>
                  <a:pt x="73232" y="78367"/>
                  <a:pt x="73125" y="78340"/>
                  <a:pt x="73044" y="78286"/>
                </a:cubicBezTo>
                <a:cubicBezTo>
                  <a:pt x="72990" y="78179"/>
                  <a:pt x="72936" y="78071"/>
                  <a:pt x="72910" y="77937"/>
                </a:cubicBezTo>
                <a:lnTo>
                  <a:pt x="72963" y="77802"/>
                </a:lnTo>
                <a:close/>
                <a:moveTo>
                  <a:pt x="73824" y="80894"/>
                </a:moveTo>
                <a:lnTo>
                  <a:pt x="73958" y="81028"/>
                </a:lnTo>
                <a:lnTo>
                  <a:pt x="73958" y="81216"/>
                </a:lnTo>
                <a:lnTo>
                  <a:pt x="73931" y="81324"/>
                </a:lnTo>
                <a:cubicBezTo>
                  <a:pt x="73877" y="81190"/>
                  <a:pt x="73850" y="81055"/>
                  <a:pt x="73824" y="80894"/>
                </a:cubicBezTo>
                <a:close/>
                <a:moveTo>
                  <a:pt x="96514" y="66376"/>
                </a:moveTo>
                <a:cubicBezTo>
                  <a:pt x="96756" y="66995"/>
                  <a:pt x="96998" y="67586"/>
                  <a:pt x="97213" y="68205"/>
                </a:cubicBezTo>
                <a:cubicBezTo>
                  <a:pt x="97229" y="68606"/>
                  <a:pt x="97249" y="69007"/>
                  <a:pt x="97273" y="69407"/>
                </a:cubicBezTo>
                <a:lnTo>
                  <a:pt x="97273" y="69407"/>
                </a:lnTo>
                <a:cubicBezTo>
                  <a:pt x="97259" y="69073"/>
                  <a:pt x="97256" y="68743"/>
                  <a:pt x="97266" y="68420"/>
                </a:cubicBezTo>
                <a:lnTo>
                  <a:pt x="97266" y="68420"/>
                </a:lnTo>
                <a:lnTo>
                  <a:pt x="97266" y="68447"/>
                </a:lnTo>
                <a:cubicBezTo>
                  <a:pt x="97266" y="70167"/>
                  <a:pt x="97643" y="72130"/>
                  <a:pt x="97831" y="73877"/>
                </a:cubicBezTo>
                <a:cubicBezTo>
                  <a:pt x="97639" y="72724"/>
                  <a:pt x="97435" y="71504"/>
                  <a:pt x="97331" y="70311"/>
                </a:cubicBezTo>
                <a:lnTo>
                  <a:pt x="97331" y="70311"/>
                </a:lnTo>
                <a:cubicBezTo>
                  <a:pt x="97464" y="72179"/>
                  <a:pt x="97672" y="74036"/>
                  <a:pt x="97965" y="75893"/>
                </a:cubicBezTo>
                <a:cubicBezTo>
                  <a:pt x="98019" y="76834"/>
                  <a:pt x="98073" y="77775"/>
                  <a:pt x="98100" y="78716"/>
                </a:cubicBezTo>
                <a:cubicBezTo>
                  <a:pt x="98127" y="79469"/>
                  <a:pt x="98369" y="80786"/>
                  <a:pt x="98207" y="81431"/>
                </a:cubicBezTo>
                <a:lnTo>
                  <a:pt x="98207" y="81405"/>
                </a:lnTo>
                <a:cubicBezTo>
                  <a:pt x="98315" y="81001"/>
                  <a:pt x="97885" y="79980"/>
                  <a:pt x="97804" y="79576"/>
                </a:cubicBezTo>
                <a:cubicBezTo>
                  <a:pt x="97670" y="78958"/>
                  <a:pt x="97562" y="78340"/>
                  <a:pt x="97455" y="77695"/>
                </a:cubicBezTo>
                <a:cubicBezTo>
                  <a:pt x="97347" y="77076"/>
                  <a:pt x="97240" y="76485"/>
                  <a:pt x="97159" y="75893"/>
                </a:cubicBezTo>
                <a:cubicBezTo>
                  <a:pt x="97132" y="73339"/>
                  <a:pt x="96944" y="70812"/>
                  <a:pt x="96675" y="68312"/>
                </a:cubicBezTo>
                <a:cubicBezTo>
                  <a:pt x="96662" y="68258"/>
                  <a:pt x="96621" y="68231"/>
                  <a:pt x="96584" y="68231"/>
                </a:cubicBezTo>
                <a:cubicBezTo>
                  <a:pt x="96547" y="68231"/>
                  <a:pt x="96514" y="68258"/>
                  <a:pt x="96514" y="68312"/>
                </a:cubicBezTo>
                <a:cubicBezTo>
                  <a:pt x="96487" y="70866"/>
                  <a:pt x="96648" y="73420"/>
                  <a:pt x="96998" y="75947"/>
                </a:cubicBezTo>
                <a:lnTo>
                  <a:pt x="96998" y="76888"/>
                </a:lnTo>
                <a:cubicBezTo>
                  <a:pt x="96998" y="77399"/>
                  <a:pt x="96648" y="79173"/>
                  <a:pt x="96890" y="79550"/>
                </a:cubicBezTo>
                <a:cubicBezTo>
                  <a:pt x="96675" y="79227"/>
                  <a:pt x="96594" y="77614"/>
                  <a:pt x="96514" y="77049"/>
                </a:cubicBezTo>
                <a:cubicBezTo>
                  <a:pt x="96352" y="75947"/>
                  <a:pt x="96245" y="74845"/>
                  <a:pt x="96191" y="73716"/>
                </a:cubicBezTo>
                <a:lnTo>
                  <a:pt x="96514" y="66376"/>
                </a:lnTo>
                <a:close/>
                <a:moveTo>
                  <a:pt x="46751" y="79576"/>
                </a:moveTo>
                <a:cubicBezTo>
                  <a:pt x="46725" y="79738"/>
                  <a:pt x="46671" y="79899"/>
                  <a:pt x="46644" y="80087"/>
                </a:cubicBezTo>
                <a:lnTo>
                  <a:pt x="46509" y="80544"/>
                </a:lnTo>
                <a:cubicBezTo>
                  <a:pt x="46429" y="80867"/>
                  <a:pt x="46321" y="81216"/>
                  <a:pt x="46214" y="81566"/>
                </a:cubicBezTo>
                <a:cubicBezTo>
                  <a:pt x="46348" y="80921"/>
                  <a:pt x="46617" y="80060"/>
                  <a:pt x="46751" y="79576"/>
                </a:cubicBezTo>
                <a:close/>
                <a:moveTo>
                  <a:pt x="49736" y="74630"/>
                </a:moveTo>
                <a:cubicBezTo>
                  <a:pt x="50004" y="76969"/>
                  <a:pt x="50408" y="79308"/>
                  <a:pt x="50972" y="81593"/>
                </a:cubicBezTo>
                <a:cubicBezTo>
                  <a:pt x="50488" y="80141"/>
                  <a:pt x="50004" y="78662"/>
                  <a:pt x="49520" y="77211"/>
                </a:cubicBezTo>
                <a:cubicBezTo>
                  <a:pt x="49574" y="76350"/>
                  <a:pt x="49655" y="75490"/>
                  <a:pt x="49736" y="74630"/>
                </a:cubicBezTo>
                <a:close/>
                <a:moveTo>
                  <a:pt x="73286" y="80222"/>
                </a:moveTo>
                <a:lnTo>
                  <a:pt x="73286" y="80222"/>
                </a:lnTo>
                <a:cubicBezTo>
                  <a:pt x="73420" y="80437"/>
                  <a:pt x="73582" y="80625"/>
                  <a:pt x="73770" y="80813"/>
                </a:cubicBezTo>
                <a:cubicBezTo>
                  <a:pt x="73824" y="81001"/>
                  <a:pt x="73877" y="81190"/>
                  <a:pt x="73904" y="81405"/>
                </a:cubicBezTo>
                <a:lnTo>
                  <a:pt x="73824" y="81620"/>
                </a:lnTo>
                <a:cubicBezTo>
                  <a:pt x="73635" y="81163"/>
                  <a:pt x="73474" y="80679"/>
                  <a:pt x="73286" y="80222"/>
                </a:cubicBezTo>
                <a:close/>
                <a:moveTo>
                  <a:pt x="50569" y="71888"/>
                </a:moveTo>
                <a:cubicBezTo>
                  <a:pt x="50918" y="74119"/>
                  <a:pt x="51429" y="76324"/>
                  <a:pt x="52101" y="78501"/>
                </a:cubicBezTo>
                <a:cubicBezTo>
                  <a:pt x="52384" y="79440"/>
                  <a:pt x="52630" y="80601"/>
                  <a:pt x="52996" y="81706"/>
                </a:cubicBezTo>
                <a:lnTo>
                  <a:pt x="52996" y="81706"/>
                </a:lnTo>
                <a:cubicBezTo>
                  <a:pt x="52142" y="79271"/>
                  <a:pt x="51398" y="76797"/>
                  <a:pt x="50757" y="74280"/>
                </a:cubicBezTo>
                <a:lnTo>
                  <a:pt x="50757" y="74173"/>
                </a:lnTo>
                <a:cubicBezTo>
                  <a:pt x="50703" y="73554"/>
                  <a:pt x="50623" y="72936"/>
                  <a:pt x="50569" y="72318"/>
                </a:cubicBezTo>
                <a:lnTo>
                  <a:pt x="50569" y="71888"/>
                </a:lnTo>
                <a:close/>
                <a:moveTo>
                  <a:pt x="72318" y="79227"/>
                </a:moveTo>
                <a:cubicBezTo>
                  <a:pt x="72694" y="80087"/>
                  <a:pt x="72963" y="80974"/>
                  <a:pt x="73125" y="81889"/>
                </a:cubicBezTo>
                <a:lnTo>
                  <a:pt x="73125" y="81942"/>
                </a:lnTo>
                <a:cubicBezTo>
                  <a:pt x="72748" y="81297"/>
                  <a:pt x="72345" y="80679"/>
                  <a:pt x="71915" y="80060"/>
                </a:cubicBezTo>
                <a:cubicBezTo>
                  <a:pt x="72049" y="79792"/>
                  <a:pt x="72184" y="79523"/>
                  <a:pt x="72318" y="79227"/>
                </a:cubicBezTo>
                <a:close/>
                <a:moveTo>
                  <a:pt x="53580" y="79119"/>
                </a:moveTo>
                <a:cubicBezTo>
                  <a:pt x="53768" y="79738"/>
                  <a:pt x="53983" y="80383"/>
                  <a:pt x="54198" y="81001"/>
                </a:cubicBezTo>
                <a:cubicBezTo>
                  <a:pt x="54360" y="81431"/>
                  <a:pt x="54494" y="81889"/>
                  <a:pt x="54628" y="82346"/>
                </a:cubicBezTo>
                <a:cubicBezTo>
                  <a:pt x="54521" y="82023"/>
                  <a:pt x="54413" y="81700"/>
                  <a:pt x="54306" y="81405"/>
                </a:cubicBezTo>
                <a:cubicBezTo>
                  <a:pt x="54010" y="80652"/>
                  <a:pt x="53768" y="79899"/>
                  <a:pt x="53580" y="79119"/>
                </a:cubicBezTo>
                <a:close/>
                <a:moveTo>
                  <a:pt x="82373" y="71726"/>
                </a:moveTo>
                <a:cubicBezTo>
                  <a:pt x="82373" y="71888"/>
                  <a:pt x="82373" y="72049"/>
                  <a:pt x="82373" y="72237"/>
                </a:cubicBezTo>
                <a:cubicBezTo>
                  <a:pt x="82373" y="72264"/>
                  <a:pt x="82346" y="72264"/>
                  <a:pt x="82319" y="72291"/>
                </a:cubicBezTo>
                <a:lnTo>
                  <a:pt x="82346" y="72291"/>
                </a:lnTo>
                <a:cubicBezTo>
                  <a:pt x="81862" y="73635"/>
                  <a:pt x="81432" y="74979"/>
                  <a:pt x="81028" y="76324"/>
                </a:cubicBezTo>
                <a:cubicBezTo>
                  <a:pt x="80545" y="77748"/>
                  <a:pt x="80168" y="79200"/>
                  <a:pt x="79738" y="80625"/>
                </a:cubicBezTo>
                <a:cubicBezTo>
                  <a:pt x="79657" y="80867"/>
                  <a:pt x="79415" y="82211"/>
                  <a:pt x="79200" y="82372"/>
                </a:cubicBezTo>
                <a:cubicBezTo>
                  <a:pt x="79147" y="81781"/>
                  <a:pt x="79200" y="81163"/>
                  <a:pt x="79415" y="80598"/>
                </a:cubicBezTo>
                <a:cubicBezTo>
                  <a:pt x="79469" y="80437"/>
                  <a:pt x="79523" y="80275"/>
                  <a:pt x="79577" y="80087"/>
                </a:cubicBezTo>
                <a:cubicBezTo>
                  <a:pt x="79590" y="80128"/>
                  <a:pt x="79617" y="80148"/>
                  <a:pt x="79644" y="80148"/>
                </a:cubicBezTo>
                <a:cubicBezTo>
                  <a:pt x="79671" y="80148"/>
                  <a:pt x="79698" y="80128"/>
                  <a:pt x="79711" y="80087"/>
                </a:cubicBezTo>
                <a:cubicBezTo>
                  <a:pt x="80034" y="79093"/>
                  <a:pt x="80383" y="78071"/>
                  <a:pt x="80625" y="77076"/>
                </a:cubicBezTo>
                <a:cubicBezTo>
                  <a:pt x="80625" y="77032"/>
                  <a:pt x="80589" y="76988"/>
                  <a:pt x="80547" y="76988"/>
                </a:cubicBezTo>
                <a:cubicBezTo>
                  <a:pt x="80537" y="76988"/>
                  <a:pt x="80528" y="76991"/>
                  <a:pt x="80518" y="76996"/>
                </a:cubicBezTo>
                <a:cubicBezTo>
                  <a:pt x="81082" y="75221"/>
                  <a:pt x="81701" y="73474"/>
                  <a:pt x="82373" y="71726"/>
                </a:cubicBezTo>
                <a:close/>
                <a:moveTo>
                  <a:pt x="98234" y="71296"/>
                </a:moveTo>
                <a:lnTo>
                  <a:pt x="98234" y="71296"/>
                </a:lnTo>
                <a:cubicBezTo>
                  <a:pt x="99041" y="73823"/>
                  <a:pt x="99767" y="76350"/>
                  <a:pt x="100466" y="78904"/>
                </a:cubicBezTo>
                <a:cubicBezTo>
                  <a:pt x="100492" y="78985"/>
                  <a:pt x="100492" y="79066"/>
                  <a:pt x="100492" y="79119"/>
                </a:cubicBezTo>
                <a:cubicBezTo>
                  <a:pt x="100492" y="79254"/>
                  <a:pt x="100492" y="79388"/>
                  <a:pt x="100519" y="79523"/>
                </a:cubicBezTo>
                <a:cubicBezTo>
                  <a:pt x="100600" y="80759"/>
                  <a:pt x="100708" y="82453"/>
                  <a:pt x="100600" y="82480"/>
                </a:cubicBezTo>
                <a:cubicBezTo>
                  <a:pt x="100599" y="82480"/>
                  <a:pt x="100597" y="82481"/>
                  <a:pt x="100596" y="82481"/>
                </a:cubicBezTo>
                <a:cubicBezTo>
                  <a:pt x="100423" y="82481"/>
                  <a:pt x="99524" y="79465"/>
                  <a:pt x="99417" y="78958"/>
                </a:cubicBezTo>
                <a:cubicBezTo>
                  <a:pt x="99014" y="77291"/>
                  <a:pt x="98718" y="75598"/>
                  <a:pt x="98530" y="73877"/>
                </a:cubicBezTo>
                <a:cubicBezTo>
                  <a:pt x="98530" y="73313"/>
                  <a:pt x="98449" y="72748"/>
                  <a:pt x="98342" y="72210"/>
                </a:cubicBezTo>
                <a:cubicBezTo>
                  <a:pt x="98288" y="71915"/>
                  <a:pt x="98261" y="71619"/>
                  <a:pt x="98234" y="71296"/>
                </a:cubicBezTo>
                <a:close/>
                <a:moveTo>
                  <a:pt x="52209" y="70920"/>
                </a:moveTo>
                <a:lnTo>
                  <a:pt x="52209" y="70920"/>
                </a:lnTo>
                <a:cubicBezTo>
                  <a:pt x="52451" y="71888"/>
                  <a:pt x="52720" y="72909"/>
                  <a:pt x="52988" y="73904"/>
                </a:cubicBezTo>
                <a:cubicBezTo>
                  <a:pt x="53553" y="75867"/>
                  <a:pt x="54198" y="77802"/>
                  <a:pt x="54924" y="79738"/>
                </a:cubicBezTo>
                <a:cubicBezTo>
                  <a:pt x="55139" y="80302"/>
                  <a:pt x="55354" y="80894"/>
                  <a:pt x="55596" y="81458"/>
                </a:cubicBezTo>
                <a:cubicBezTo>
                  <a:pt x="55656" y="81618"/>
                  <a:pt x="56173" y="82544"/>
                  <a:pt x="56120" y="82544"/>
                </a:cubicBezTo>
                <a:cubicBezTo>
                  <a:pt x="56102" y="82544"/>
                  <a:pt x="56013" y="82430"/>
                  <a:pt x="55811" y="82130"/>
                </a:cubicBezTo>
                <a:cubicBezTo>
                  <a:pt x="55059" y="81001"/>
                  <a:pt x="54467" y="79765"/>
                  <a:pt x="53983" y="78501"/>
                </a:cubicBezTo>
                <a:cubicBezTo>
                  <a:pt x="53069" y="76055"/>
                  <a:pt x="52478" y="73501"/>
                  <a:pt x="52209" y="70920"/>
                </a:cubicBezTo>
                <a:close/>
                <a:moveTo>
                  <a:pt x="72479" y="78904"/>
                </a:moveTo>
                <a:cubicBezTo>
                  <a:pt x="72668" y="79254"/>
                  <a:pt x="72856" y="79603"/>
                  <a:pt x="73098" y="79953"/>
                </a:cubicBezTo>
                <a:lnTo>
                  <a:pt x="73098" y="80007"/>
                </a:lnTo>
                <a:cubicBezTo>
                  <a:pt x="73340" y="80571"/>
                  <a:pt x="73555" y="81136"/>
                  <a:pt x="73824" y="81727"/>
                </a:cubicBezTo>
                <a:cubicBezTo>
                  <a:pt x="73689" y="82104"/>
                  <a:pt x="73528" y="82480"/>
                  <a:pt x="73393" y="82856"/>
                </a:cubicBezTo>
                <a:cubicBezTo>
                  <a:pt x="73393" y="82722"/>
                  <a:pt x="73367" y="82614"/>
                  <a:pt x="73367" y="82480"/>
                </a:cubicBezTo>
                <a:lnTo>
                  <a:pt x="73367" y="82480"/>
                </a:lnTo>
                <a:cubicBezTo>
                  <a:pt x="73374" y="82488"/>
                  <a:pt x="73382" y="82491"/>
                  <a:pt x="73389" y="82491"/>
                </a:cubicBezTo>
                <a:cubicBezTo>
                  <a:pt x="73405" y="82491"/>
                  <a:pt x="73412" y="82472"/>
                  <a:pt x="73393" y="82453"/>
                </a:cubicBezTo>
                <a:cubicBezTo>
                  <a:pt x="73393" y="82426"/>
                  <a:pt x="73367" y="82372"/>
                  <a:pt x="73340" y="82346"/>
                </a:cubicBezTo>
                <a:cubicBezTo>
                  <a:pt x="73205" y="81216"/>
                  <a:pt x="72883" y="80141"/>
                  <a:pt x="72372" y="79146"/>
                </a:cubicBezTo>
                <a:cubicBezTo>
                  <a:pt x="72399" y="79066"/>
                  <a:pt x="72426" y="78985"/>
                  <a:pt x="72479" y="78904"/>
                </a:cubicBezTo>
                <a:close/>
                <a:moveTo>
                  <a:pt x="48203" y="75248"/>
                </a:moveTo>
                <a:lnTo>
                  <a:pt x="48203" y="75248"/>
                </a:lnTo>
                <a:cubicBezTo>
                  <a:pt x="48149" y="75786"/>
                  <a:pt x="48069" y="76324"/>
                  <a:pt x="48015" y="76861"/>
                </a:cubicBezTo>
                <a:cubicBezTo>
                  <a:pt x="47692" y="78904"/>
                  <a:pt x="47316" y="80948"/>
                  <a:pt x="46859" y="82991"/>
                </a:cubicBezTo>
                <a:cubicBezTo>
                  <a:pt x="46805" y="81593"/>
                  <a:pt x="47074" y="80195"/>
                  <a:pt x="47316" y="78851"/>
                </a:cubicBezTo>
                <a:cubicBezTo>
                  <a:pt x="47397" y="78474"/>
                  <a:pt x="47477" y="78098"/>
                  <a:pt x="47531" y="77722"/>
                </a:cubicBezTo>
                <a:cubicBezTo>
                  <a:pt x="47773" y="76888"/>
                  <a:pt x="47988" y="76082"/>
                  <a:pt x="48203" y="75248"/>
                </a:cubicBezTo>
                <a:close/>
                <a:moveTo>
                  <a:pt x="50252" y="72601"/>
                </a:moveTo>
                <a:cubicBezTo>
                  <a:pt x="50307" y="72601"/>
                  <a:pt x="50458" y="73615"/>
                  <a:pt x="50515" y="73823"/>
                </a:cubicBezTo>
                <a:lnTo>
                  <a:pt x="50542" y="73904"/>
                </a:lnTo>
                <a:cubicBezTo>
                  <a:pt x="50784" y="75974"/>
                  <a:pt x="51133" y="78044"/>
                  <a:pt x="51617" y="80060"/>
                </a:cubicBezTo>
                <a:cubicBezTo>
                  <a:pt x="51832" y="81028"/>
                  <a:pt x="52048" y="82238"/>
                  <a:pt x="52397" y="83421"/>
                </a:cubicBezTo>
                <a:cubicBezTo>
                  <a:pt x="52316" y="83206"/>
                  <a:pt x="52236" y="82991"/>
                  <a:pt x="52155" y="82776"/>
                </a:cubicBezTo>
                <a:cubicBezTo>
                  <a:pt x="52048" y="82319"/>
                  <a:pt x="51913" y="81862"/>
                  <a:pt x="51806" y="81431"/>
                </a:cubicBezTo>
                <a:cubicBezTo>
                  <a:pt x="51187" y="79173"/>
                  <a:pt x="50703" y="76861"/>
                  <a:pt x="50381" y="74522"/>
                </a:cubicBezTo>
                <a:cubicBezTo>
                  <a:pt x="50327" y="74119"/>
                  <a:pt x="50273" y="73689"/>
                  <a:pt x="50246" y="73259"/>
                </a:cubicBezTo>
                <a:cubicBezTo>
                  <a:pt x="50223" y="72777"/>
                  <a:pt x="50229" y="72601"/>
                  <a:pt x="50252" y="72601"/>
                </a:cubicBezTo>
                <a:close/>
                <a:moveTo>
                  <a:pt x="51125" y="70026"/>
                </a:moveTo>
                <a:lnTo>
                  <a:pt x="51125" y="70026"/>
                </a:lnTo>
                <a:cubicBezTo>
                  <a:pt x="51189" y="70359"/>
                  <a:pt x="51246" y="70650"/>
                  <a:pt x="51268" y="70759"/>
                </a:cubicBezTo>
                <a:lnTo>
                  <a:pt x="51295" y="70759"/>
                </a:lnTo>
                <a:cubicBezTo>
                  <a:pt x="51564" y="71915"/>
                  <a:pt x="51832" y="73071"/>
                  <a:pt x="52155" y="74200"/>
                </a:cubicBezTo>
                <a:cubicBezTo>
                  <a:pt x="52263" y="74603"/>
                  <a:pt x="52370" y="75006"/>
                  <a:pt x="52478" y="75409"/>
                </a:cubicBezTo>
                <a:cubicBezTo>
                  <a:pt x="52962" y="77963"/>
                  <a:pt x="53338" y="80679"/>
                  <a:pt x="54709" y="82883"/>
                </a:cubicBezTo>
                <a:cubicBezTo>
                  <a:pt x="54682" y="82937"/>
                  <a:pt x="54655" y="82991"/>
                  <a:pt x="54682" y="83045"/>
                </a:cubicBezTo>
                <a:cubicBezTo>
                  <a:pt x="54755" y="83262"/>
                  <a:pt x="54803" y="83386"/>
                  <a:pt x="54820" y="83427"/>
                </a:cubicBezTo>
                <a:lnTo>
                  <a:pt x="54820" y="83427"/>
                </a:lnTo>
                <a:cubicBezTo>
                  <a:pt x="54788" y="83354"/>
                  <a:pt x="54640" y="83032"/>
                  <a:pt x="54333" y="82534"/>
                </a:cubicBezTo>
                <a:cubicBezTo>
                  <a:pt x="54064" y="82050"/>
                  <a:pt x="53849" y="81593"/>
                  <a:pt x="53661" y="81082"/>
                </a:cubicBezTo>
                <a:cubicBezTo>
                  <a:pt x="53230" y="79792"/>
                  <a:pt x="52854" y="78474"/>
                  <a:pt x="52558" y="77130"/>
                </a:cubicBezTo>
                <a:cubicBezTo>
                  <a:pt x="52289" y="76055"/>
                  <a:pt x="52021" y="74979"/>
                  <a:pt x="51779" y="73904"/>
                </a:cubicBezTo>
                <a:cubicBezTo>
                  <a:pt x="51473" y="72616"/>
                  <a:pt x="51327" y="71328"/>
                  <a:pt x="51125" y="70026"/>
                </a:cubicBezTo>
                <a:close/>
                <a:moveTo>
                  <a:pt x="71861" y="80195"/>
                </a:moveTo>
                <a:cubicBezTo>
                  <a:pt x="72318" y="80813"/>
                  <a:pt x="72748" y="81485"/>
                  <a:pt x="73178" y="82157"/>
                </a:cubicBezTo>
                <a:lnTo>
                  <a:pt x="73178" y="82211"/>
                </a:lnTo>
                <a:cubicBezTo>
                  <a:pt x="73232" y="82507"/>
                  <a:pt x="73259" y="82803"/>
                  <a:pt x="73286" y="83098"/>
                </a:cubicBezTo>
                <a:cubicBezTo>
                  <a:pt x="73178" y="83421"/>
                  <a:pt x="73044" y="83744"/>
                  <a:pt x="72910" y="84039"/>
                </a:cubicBezTo>
                <a:cubicBezTo>
                  <a:pt x="72479" y="83045"/>
                  <a:pt x="71942" y="82023"/>
                  <a:pt x="71431" y="81055"/>
                </a:cubicBezTo>
                <a:cubicBezTo>
                  <a:pt x="71565" y="80786"/>
                  <a:pt x="71727" y="80491"/>
                  <a:pt x="71861" y="80195"/>
                </a:cubicBezTo>
                <a:close/>
                <a:moveTo>
                  <a:pt x="48338" y="77264"/>
                </a:moveTo>
                <a:lnTo>
                  <a:pt x="48338" y="77506"/>
                </a:lnTo>
                <a:cubicBezTo>
                  <a:pt x="47988" y="79711"/>
                  <a:pt x="48364" y="81942"/>
                  <a:pt x="47934" y="84147"/>
                </a:cubicBezTo>
                <a:cubicBezTo>
                  <a:pt x="47934" y="81996"/>
                  <a:pt x="48042" y="79872"/>
                  <a:pt x="48284" y="77748"/>
                </a:cubicBezTo>
                <a:cubicBezTo>
                  <a:pt x="48284" y="77587"/>
                  <a:pt x="48311" y="77426"/>
                  <a:pt x="48338" y="77264"/>
                </a:cubicBezTo>
                <a:close/>
                <a:moveTo>
                  <a:pt x="82776" y="70624"/>
                </a:moveTo>
                <a:lnTo>
                  <a:pt x="84954" y="75517"/>
                </a:lnTo>
                <a:cubicBezTo>
                  <a:pt x="85088" y="75813"/>
                  <a:pt x="85222" y="76135"/>
                  <a:pt x="85384" y="76458"/>
                </a:cubicBezTo>
                <a:cubicBezTo>
                  <a:pt x="85798" y="77596"/>
                  <a:pt x="86212" y="78760"/>
                  <a:pt x="86602" y="79900"/>
                </a:cubicBezTo>
                <a:lnTo>
                  <a:pt x="86602" y="79900"/>
                </a:lnTo>
                <a:cubicBezTo>
                  <a:pt x="86174" y="79106"/>
                  <a:pt x="85792" y="78267"/>
                  <a:pt x="85411" y="77453"/>
                </a:cubicBezTo>
                <a:cubicBezTo>
                  <a:pt x="84792" y="75517"/>
                  <a:pt x="84066" y="73608"/>
                  <a:pt x="83233" y="71726"/>
                </a:cubicBezTo>
                <a:cubicBezTo>
                  <a:pt x="83203" y="71666"/>
                  <a:pt x="83143" y="71640"/>
                  <a:pt x="83081" y="71640"/>
                </a:cubicBezTo>
                <a:cubicBezTo>
                  <a:pt x="82977" y="71640"/>
                  <a:pt x="82867" y="71716"/>
                  <a:pt x="82883" y="71834"/>
                </a:cubicBezTo>
                <a:cubicBezTo>
                  <a:pt x="83529" y="73823"/>
                  <a:pt x="84281" y="75759"/>
                  <a:pt x="85142" y="77668"/>
                </a:cubicBezTo>
                <a:cubicBezTo>
                  <a:pt x="85518" y="78824"/>
                  <a:pt x="85868" y="80007"/>
                  <a:pt x="86163" y="81190"/>
                </a:cubicBezTo>
                <a:cubicBezTo>
                  <a:pt x="86163" y="81190"/>
                  <a:pt x="86271" y="81485"/>
                  <a:pt x="86378" y="81781"/>
                </a:cubicBezTo>
                <a:cubicBezTo>
                  <a:pt x="86190" y="81458"/>
                  <a:pt x="85948" y="81109"/>
                  <a:pt x="85868" y="80921"/>
                </a:cubicBezTo>
                <a:cubicBezTo>
                  <a:pt x="85545" y="80249"/>
                  <a:pt x="85276" y="79550"/>
                  <a:pt x="85034" y="78851"/>
                </a:cubicBezTo>
                <a:cubicBezTo>
                  <a:pt x="84470" y="76942"/>
                  <a:pt x="83851" y="75060"/>
                  <a:pt x="83206" y="73178"/>
                </a:cubicBezTo>
                <a:cubicBezTo>
                  <a:pt x="83186" y="73109"/>
                  <a:pt x="83130" y="73080"/>
                  <a:pt x="83070" y="73080"/>
                </a:cubicBezTo>
                <a:cubicBezTo>
                  <a:pt x="82966" y="73080"/>
                  <a:pt x="82849" y="73167"/>
                  <a:pt x="82883" y="73286"/>
                </a:cubicBezTo>
                <a:cubicBezTo>
                  <a:pt x="83125" y="74012"/>
                  <a:pt x="85868" y="83528"/>
                  <a:pt x="85814" y="83528"/>
                </a:cubicBezTo>
                <a:lnTo>
                  <a:pt x="85760" y="83528"/>
                </a:lnTo>
                <a:cubicBezTo>
                  <a:pt x="85330" y="81862"/>
                  <a:pt x="84873" y="80222"/>
                  <a:pt x="84362" y="78582"/>
                </a:cubicBezTo>
                <a:cubicBezTo>
                  <a:pt x="84120" y="77453"/>
                  <a:pt x="83771" y="76377"/>
                  <a:pt x="83287" y="75329"/>
                </a:cubicBezTo>
                <a:cubicBezTo>
                  <a:pt x="83251" y="75257"/>
                  <a:pt x="83194" y="75227"/>
                  <a:pt x="83136" y="75227"/>
                </a:cubicBezTo>
                <a:cubicBezTo>
                  <a:pt x="83021" y="75227"/>
                  <a:pt x="82901" y="75347"/>
                  <a:pt x="82937" y="75490"/>
                </a:cubicBezTo>
                <a:cubicBezTo>
                  <a:pt x="83341" y="76673"/>
                  <a:pt x="83717" y="77856"/>
                  <a:pt x="84093" y="79039"/>
                </a:cubicBezTo>
                <a:cubicBezTo>
                  <a:pt x="84335" y="80356"/>
                  <a:pt x="84712" y="81647"/>
                  <a:pt x="85222" y="82910"/>
                </a:cubicBezTo>
                <a:cubicBezTo>
                  <a:pt x="85303" y="83152"/>
                  <a:pt x="85357" y="83421"/>
                  <a:pt x="85437" y="83663"/>
                </a:cubicBezTo>
                <a:cubicBezTo>
                  <a:pt x="84497" y="81727"/>
                  <a:pt x="83959" y="79630"/>
                  <a:pt x="83475" y="77533"/>
                </a:cubicBezTo>
                <a:cubicBezTo>
                  <a:pt x="83451" y="77439"/>
                  <a:pt x="83376" y="77396"/>
                  <a:pt x="83301" y="77396"/>
                </a:cubicBezTo>
                <a:cubicBezTo>
                  <a:pt x="83205" y="77396"/>
                  <a:pt x="83110" y="77466"/>
                  <a:pt x="83125" y="77587"/>
                </a:cubicBezTo>
                <a:cubicBezTo>
                  <a:pt x="83609" y="79792"/>
                  <a:pt x="84039" y="81969"/>
                  <a:pt x="84523" y="84174"/>
                </a:cubicBezTo>
                <a:cubicBezTo>
                  <a:pt x="84550" y="84254"/>
                  <a:pt x="84550" y="84335"/>
                  <a:pt x="84577" y="84416"/>
                </a:cubicBezTo>
                <a:cubicBezTo>
                  <a:pt x="84335" y="83770"/>
                  <a:pt x="84147" y="83125"/>
                  <a:pt x="84013" y="82453"/>
                </a:cubicBezTo>
                <a:cubicBezTo>
                  <a:pt x="83999" y="82372"/>
                  <a:pt x="83932" y="82332"/>
                  <a:pt x="83868" y="82332"/>
                </a:cubicBezTo>
                <a:cubicBezTo>
                  <a:pt x="83804" y="82332"/>
                  <a:pt x="83744" y="82372"/>
                  <a:pt x="83744" y="82453"/>
                </a:cubicBezTo>
                <a:cubicBezTo>
                  <a:pt x="83744" y="82614"/>
                  <a:pt x="83744" y="82749"/>
                  <a:pt x="83744" y="82883"/>
                </a:cubicBezTo>
                <a:cubicBezTo>
                  <a:pt x="83529" y="81727"/>
                  <a:pt x="83287" y="80544"/>
                  <a:pt x="83072" y="79388"/>
                </a:cubicBezTo>
                <a:lnTo>
                  <a:pt x="83072" y="77641"/>
                </a:lnTo>
                <a:cubicBezTo>
                  <a:pt x="83072" y="77553"/>
                  <a:pt x="82982" y="77465"/>
                  <a:pt x="82891" y="77465"/>
                </a:cubicBezTo>
                <a:cubicBezTo>
                  <a:pt x="82870" y="77465"/>
                  <a:pt x="82849" y="77470"/>
                  <a:pt x="82830" y="77480"/>
                </a:cubicBezTo>
                <a:cubicBezTo>
                  <a:pt x="82883" y="75194"/>
                  <a:pt x="82857" y="72909"/>
                  <a:pt x="82776" y="70624"/>
                </a:cubicBezTo>
                <a:close/>
                <a:moveTo>
                  <a:pt x="49578" y="79338"/>
                </a:moveTo>
                <a:cubicBezTo>
                  <a:pt x="49631" y="79338"/>
                  <a:pt x="49716" y="79384"/>
                  <a:pt x="49843" y="79496"/>
                </a:cubicBezTo>
                <a:cubicBezTo>
                  <a:pt x="50139" y="80867"/>
                  <a:pt x="50434" y="82211"/>
                  <a:pt x="50730" y="83582"/>
                </a:cubicBezTo>
                <a:cubicBezTo>
                  <a:pt x="50811" y="83878"/>
                  <a:pt x="50865" y="84174"/>
                  <a:pt x="50918" y="84496"/>
                </a:cubicBezTo>
                <a:cubicBezTo>
                  <a:pt x="50408" y="83179"/>
                  <a:pt x="50031" y="81808"/>
                  <a:pt x="49736" y="80437"/>
                </a:cubicBezTo>
                <a:cubicBezTo>
                  <a:pt x="49692" y="80197"/>
                  <a:pt x="49347" y="79338"/>
                  <a:pt x="49578" y="79338"/>
                </a:cubicBezTo>
                <a:close/>
                <a:moveTo>
                  <a:pt x="71323" y="81243"/>
                </a:moveTo>
                <a:cubicBezTo>
                  <a:pt x="71807" y="82184"/>
                  <a:pt x="72318" y="83179"/>
                  <a:pt x="72883" y="84120"/>
                </a:cubicBezTo>
                <a:lnTo>
                  <a:pt x="72883" y="84147"/>
                </a:lnTo>
                <a:cubicBezTo>
                  <a:pt x="72775" y="84389"/>
                  <a:pt x="72694" y="84604"/>
                  <a:pt x="72587" y="84819"/>
                </a:cubicBezTo>
                <a:cubicBezTo>
                  <a:pt x="72049" y="83824"/>
                  <a:pt x="71485" y="82803"/>
                  <a:pt x="71055" y="81754"/>
                </a:cubicBezTo>
                <a:cubicBezTo>
                  <a:pt x="71135" y="81593"/>
                  <a:pt x="71243" y="81405"/>
                  <a:pt x="71323" y="81243"/>
                </a:cubicBezTo>
                <a:close/>
                <a:moveTo>
                  <a:pt x="82507" y="78770"/>
                </a:moveTo>
                <a:cubicBezTo>
                  <a:pt x="82507" y="78904"/>
                  <a:pt x="82534" y="79039"/>
                  <a:pt x="82561" y="79200"/>
                </a:cubicBezTo>
                <a:cubicBezTo>
                  <a:pt x="82373" y="80706"/>
                  <a:pt x="82265" y="82238"/>
                  <a:pt x="82158" y="83770"/>
                </a:cubicBezTo>
                <a:lnTo>
                  <a:pt x="82184" y="83770"/>
                </a:lnTo>
                <a:cubicBezTo>
                  <a:pt x="82164" y="83978"/>
                  <a:pt x="82111" y="85298"/>
                  <a:pt x="81926" y="85298"/>
                </a:cubicBezTo>
                <a:cubicBezTo>
                  <a:pt x="81872" y="85298"/>
                  <a:pt x="81806" y="85185"/>
                  <a:pt x="81727" y="84900"/>
                </a:cubicBezTo>
                <a:cubicBezTo>
                  <a:pt x="81647" y="84550"/>
                  <a:pt x="81781" y="83985"/>
                  <a:pt x="81781" y="83636"/>
                </a:cubicBezTo>
                <a:cubicBezTo>
                  <a:pt x="81808" y="83286"/>
                  <a:pt x="81835" y="82856"/>
                  <a:pt x="81862" y="82453"/>
                </a:cubicBezTo>
                <a:cubicBezTo>
                  <a:pt x="82104" y="81243"/>
                  <a:pt x="82373" y="80007"/>
                  <a:pt x="82507" y="78770"/>
                </a:cubicBezTo>
                <a:close/>
                <a:moveTo>
                  <a:pt x="83260" y="82292"/>
                </a:moveTo>
                <a:cubicBezTo>
                  <a:pt x="83367" y="82883"/>
                  <a:pt x="83502" y="83448"/>
                  <a:pt x="83663" y="84012"/>
                </a:cubicBezTo>
                <a:cubicBezTo>
                  <a:pt x="83663" y="84066"/>
                  <a:pt x="83717" y="84120"/>
                  <a:pt x="83744" y="84120"/>
                </a:cubicBezTo>
                <a:cubicBezTo>
                  <a:pt x="83690" y="84711"/>
                  <a:pt x="83636" y="85276"/>
                  <a:pt x="83556" y="85840"/>
                </a:cubicBezTo>
                <a:lnTo>
                  <a:pt x="83260" y="82292"/>
                </a:lnTo>
                <a:close/>
                <a:moveTo>
                  <a:pt x="68474" y="86190"/>
                </a:moveTo>
                <a:cubicBezTo>
                  <a:pt x="68501" y="86271"/>
                  <a:pt x="68527" y="86297"/>
                  <a:pt x="68554" y="86351"/>
                </a:cubicBezTo>
                <a:lnTo>
                  <a:pt x="68420" y="86271"/>
                </a:lnTo>
                <a:lnTo>
                  <a:pt x="68474" y="86190"/>
                </a:lnTo>
                <a:close/>
                <a:moveTo>
                  <a:pt x="68904" y="85545"/>
                </a:moveTo>
                <a:cubicBezTo>
                  <a:pt x="69038" y="85625"/>
                  <a:pt x="69280" y="85787"/>
                  <a:pt x="69388" y="85840"/>
                </a:cubicBezTo>
                <a:cubicBezTo>
                  <a:pt x="69495" y="86029"/>
                  <a:pt x="69576" y="86217"/>
                  <a:pt x="69630" y="86405"/>
                </a:cubicBezTo>
                <a:cubicBezTo>
                  <a:pt x="69307" y="86244"/>
                  <a:pt x="69011" y="86002"/>
                  <a:pt x="68796" y="85706"/>
                </a:cubicBezTo>
                <a:lnTo>
                  <a:pt x="68904" y="85545"/>
                </a:lnTo>
                <a:close/>
                <a:moveTo>
                  <a:pt x="52263" y="83179"/>
                </a:moveTo>
                <a:lnTo>
                  <a:pt x="52263" y="83179"/>
                </a:lnTo>
                <a:cubicBezTo>
                  <a:pt x="52370" y="83475"/>
                  <a:pt x="52505" y="83770"/>
                  <a:pt x="52612" y="84066"/>
                </a:cubicBezTo>
                <a:cubicBezTo>
                  <a:pt x="52693" y="84308"/>
                  <a:pt x="52773" y="84523"/>
                  <a:pt x="52854" y="84738"/>
                </a:cubicBezTo>
                <a:lnTo>
                  <a:pt x="52935" y="84900"/>
                </a:lnTo>
                <a:cubicBezTo>
                  <a:pt x="52988" y="85034"/>
                  <a:pt x="53499" y="86566"/>
                  <a:pt x="53607" y="86593"/>
                </a:cubicBezTo>
                <a:cubicBezTo>
                  <a:pt x="53177" y="86539"/>
                  <a:pt x="53015" y="85491"/>
                  <a:pt x="52881" y="85115"/>
                </a:cubicBezTo>
                <a:cubicBezTo>
                  <a:pt x="52639" y="84496"/>
                  <a:pt x="52451" y="83851"/>
                  <a:pt x="52263" y="83179"/>
                </a:cubicBezTo>
                <a:close/>
                <a:moveTo>
                  <a:pt x="69146" y="85115"/>
                </a:moveTo>
                <a:cubicBezTo>
                  <a:pt x="69872" y="85464"/>
                  <a:pt x="70839" y="86002"/>
                  <a:pt x="70678" y="86405"/>
                </a:cubicBezTo>
                <a:lnTo>
                  <a:pt x="70678" y="86459"/>
                </a:lnTo>
                <a:cubicBezTo>
                  <a:pt x="70651" y="86459"/>
                  <a:pt x="70651" y="86486"/>
                  <a:pt x="70651" y="86486"/>
                </a:cubicBezTo>
                <a:lnTo>
                  <a:pt x="70651" y="86513"/>
                </a:lnTo>
                <a:cubicBezTo>
                  <a:pt x="70624" y="86539"/>
                  <a:pt x="70597" y="86566"/>
                  <a:pt x="70571" y="86593"/>
                </a:cubicBezTo>
                <a:cubicBezTo>
                  <a:pt x="70194" y="86297"/>
                  <a:pt x="69818" y="86029"/>
                  <a:pt x="69415" y="85787"/>
                </a:cubicBezTo>
                <a:cubicBezTo>
                  <a:pt x="69388" y="85760"/>
                  <a:pt x="69388" y="85733"/>
                  <a:pt x="69361" y="85706"/>
                </a:cubicBezTo>
                <a:cubicBezTo>
                  <a:pt x="69361" y="85693"/>
                  <a:pt x="69347" y="85686"/>
                  <a:pt x="69334" y="85686"/>
                </a:cubicBezTo>
                <a:cubicBezTo>
                  <a:pt x="69321" y="85686"/>
                  <a:pt x="69307" y="85693"/>
                  <a:pt x="69307" y="85706"/>
                </a:cubicBezTo>
                <a:lnTo>
                  <a:pt x="68931" y="85491"/>
                </a:lnTo>
                <a:lnTo>
                  <a:pt x="69146" y="85115"/>
                </a:lnTo>
                <a:close/>
                <a:moveTo>
                  <a:pt x="69522" y="85921"/>
                </a:moveTo>
                <a:cubicBezTo>
                  <a:pt x="69845" y="86136"/>
                  <a:pt x="70167" y="86351"/>
                  <a:pt x="70490" y="86593"/>
                </a:cubicBezTo>
                <a:cubicBezTo>
                  <a:pt x="70444" y="86598"/>
                  <a:pt x="70398" y="86600"/>
                  <a:pt x="70354" y="86600"/>
                </a:cubicBezTo>
                <a:cubicBezTo>
                  <a:pt x="70139" y="86600"/>
                  <a:pt x="69942" y="86548"/>
                  <a:pt x="69764" y="86459"/>
                </a:cubicBezTo>
                <a:cubicBezTo>
                  <a:pt x="69683" y="86271"/>
                  <a:pt x="69576" y="86109"/>
                  <a:pt x="69495" y="85921"/>
                </a:cubicBezTo>
                <a:close/>
                <a:moveTo>
                  <a:pt x="50112" y="79872"/>
                </a:moveTo>
                <a:lnTo>
                  <a:pt x="50112" y="79872"/>
                </a:lnTo>
                <a:cubicBezTo>
                  <a:pt x="50273" y="80222"/>
                  <a:pt x="50408" y="80625"/>
                  <a:pt x="50515" y="81028"/>
                </a:cubicBezTo>
                <a:cubicBezTo>
                  <a:pt x="50865" y="82104"/>
                  <a:pt x="51080" y="83260"/>
                  <a:pt x="51349" y="84389"/>
                </a:cubicBezTo>
                <a:cubicBezTo>
                  <a:pt x="51537" y="84953"/>
                  <a:pt x="51671" y="85572"/>
                  <a:pt x="51779" y="86163"/>
                </a:cubicBezTo>
                <a:cubicBezTo>
                  <a:pt x="51820" y="86564"/>
                  <a:pt x="51847" y="86745"/>
                  <a:pt x="51828" y="86745"/>
                </a:cubicBezTo>
                <a:cubicBezTo>
                  <a:pt x="51809" y="86745"/>
                  <a:pt x="51748" y="86584"/>
                  <a:pt x="51617" y="86297"/>
                </a:cubicBezTo>
                <a:cubicBezTo>
                  <a:pt x="51160" y="85249"/>
                  <a:pt x="51026" y="83985"/>
                  <a:pt x="50784" y="82883"/>
                </a:cubicBezTo>
                <a:cubicBezTo>
                  <a:pt x="50569" y="81889"/>
                  <a:pt x="50327" y="80867"/>
                  <a:pt x="50112" y="79872"/>
                </a:cubicBezTo>
                <a:close/>
                <a:moveTo>
                  <a:pt x="49386" y="71081"/>
                </a:moveTo>
                <a:lnTo>
                  <a:pt x="49386" y="71081"/>
                </a:lnTo>
                <a:cubicBezTo>
                  <a:pt x="49278" y="72049"/>
                  <a:pt x="49171" y="73017"/>
                  <a:pt x="49090" y="73985"/>
                </a:cubicBezTo>
                <a:cubicBezTo>
                  <a:pt x="48821" y="77049"/>
                  <a:pt x="48660" y="80141"/>
                  <a:pt x="49090" y="83152"/>
                </a:cubicBezTo>
                <a:cubicBezTo>
                  <a:pt x="49117" y="83475"/>
                  <a:pt x="49144" y="83851"/>
                  <a:pt x="49171" y="84201"/>
                </a:cubicBezTo>
                <a:lnTo>
                  <a:pt x="49144" y="84201"/>
                </a:lnTo>
                <a:cubicBezTo>
                  <a:pt x="49144" y="84684"/>
                  <a:pt x="49090" y="85195"/>
                  <a:pt x="49037" y="85679"/>
                </a:cubicBezTo>
                <a:cubicBezTo>
                  <a:pt x="48913" y="86570"/>
                  <a:pt x="48863" y="86869"/>
                  <a:pt x="48843" y="86869"/>
                </a:cubicBezTo>
                <a:cubicBezTo>
                  <a:pt x="48819" y="86869"/>
                  <a:pt x="48836" y="86458"/>
                  <a:pt x="48821" y="86109"/>
                </a:cubicBezTo>
                <a:cubicBezTo>
                  <a:pt x="48768" y="85222"/>
                  <a:pt x="48633" y="84362"/>
                  <a:pt x="48579" y="83502"/>
                </a:cubicBezTo>
                <a:cubicBezTo>
                  <a:pt x="48579" y="83233"/>
                  <a:pt x="48553" y="82937"/>
                  <a:pt x="48553" y="82668"/>
                </a:cubicBezTo>
                <a:cubicBezTo>
                  <a:pt x="48795" y="80356"/>
                  <a:pt x="48633" y="77910"/>
                  <a:pt x="48714" y="75705"/>
                </a:cubicBezTo>
                <a:cubicBezTo>
                  <a:pt x="48736" y="75616"/>
                  <a:pt x="48685" y="75564"/>
                  <a:pt x="48620" y="75564"/>
                </a:cubicBezTo>
                <a:cubicBezTo>
                  <a:pt x="48607" y="75564"/>
                  <a:pt x="48593" y="75566"/>
                  <a:pt x="48579" y="75571"/>
                </a:cubicBezTo>
                <a:cubicBezTo>
                  <a:pt x="48633" y="75033"/>
                  <a:pt x="48714" y="74495"/>
                  <a:pt x="48768" y="73958"/>
                </a:cubicBezTo>
                <a:cubicBezTo>
                  <a:pt x="48768" y="73850"/>
                  <a:pt x="48714" y="73770"/>
                  <a:pt x="48633" y="73770"/>
                </a:cubicBezTo>
                <a:cubicBezTo>
                  <a:pt x="48875" y="72856"/>
                  <a:pt x="49144" y="71968"/>
                  <a:pt x="49386" y="71081"/>
                </a:cubicBezTo>
                <a:close/>
                <a:moveTo>
                  <a:pt x="68716" y="85787"/>
                </a:moveTo>
                <a:cubicBezTo>
                  <a:pt x="68958" y="86136"/>
                  <a:pt x="69280" y="86405"/>
                  <a:pt x="69657" y="86539"/>
                </a:cubicBezTo>
                <a:cubicBezTo>
                  <a:pt x="69710" y="86647"/>
                  <a:pt x="69764" y="86781"/>
                  <a:pt x="69791" y="86889"/>
                </a:cubicBezTo>
                <a:cubicBezTo>
                  <a:pt x="69388" y="86755"/>
                  <a:pt x="68984" y="86566"/>
                  <a:pt x="68608" y="86378"/>
                </a:cubicBezTo>
                <a:lnTo>
                  <a:pt x="68501" y="86163"/>
                </a:lnTo>
                <a:cubicBezTo>
                  <a:pt x="68554" y="86029"/>
                  <a:pt x="68635" y="85894"/>
                  <a:pt x="68716" y="85787"/>
                </a:cubicBezTo>
                <a:close/>
                <a:moveTo>
                  <a:pt x="50865" y="75141"/>
                </a:moveTo>
                <a:lnTo>
                  <a:pt x="50865" y="75141"/>
                </a:lnTo>
                <a:cubicBezTo>
                  <a:pt x="51080" y="75893"/>
                  <a:pt x="51268" y="76619"/>
                  <a:pt x="51510" y="77372"/>
                </a:cubicBezTo>
                <a:cubicBezTo>
                  <a:pt x="52048" y="79146"/>
                  <a:pt x="52612" y="80921"/>
                  <a:pt x="53257" y="82668"/>
                </a:cubicBezTo>
                <a:cubicBezTo>
                  <a:pt x="53607" y="83636"/>
                  <a:pt x="53956" y="84604"/>
                  <a:pt x="54333" y="85572"/>
                </a:cubicBezTo>
                <a:cubicBezTo>
                  <a:pt x="54386" y="85706"/>
                  <a:pt x="55005" y="86862"/>
                  <a:pt x="54709" y="86996"/>
                </a:cubicBezTo>
                <a:cubicBezTo>
                  <a:pt x="54689" y="87004"/>
                  <a:pt x="54669" y="87008"/>
                  <a:pt x="54647" y="87008"/>
                </a:cubicBezTo>
                <a:cubicBezTo>
                  <a:pt x="54228" y="87008"/>
                  <a:pt x="53491" y="85583"/>
                  <a:pt x="53338" y="85276"/>
                </a:cubicBezTo>
                <a:cubicBezTo>
                  <a:pt x="52263" y="83071"/>
                  <a:pt x="51779" y="80302"/>
                  <a:pt x="51322" y="77910"/>
                </a:cubicBezTo>
                <a:cubicBezTo>
                  <a:pt x="51133" y="76996"/>
                  <a:pt x="50972" y="76055"/>
                  <a:pt x="50865" y="75141"/>
                </a:cubicBezTo>
                <a:close/>
                <a:moveTo>
                  <a:pt x="69818" y="86593"/>
                </a:moveTo>
                <a:cubicBezTo>
                  <a:pt x="69995" y="86633"/>
                  <a:pt x="70172" y="86658"/>
                  <a:pt x="70360" y="86658"/>
                </a:cubicBezTo>
                <a:cubicBezTo>
                  <a:pt x="70428" y="86658"/>
                  <a:pt x="70499" y="86654"/>
                  <a:pt x="70571" y="86647"/>
                </a:cubicBezTo>
                <a:lnTo>
                  <a:pt x="70624" y="86674"/>
                </a:lnTo>
                <a:cubicBezTo>
                  <a:pt x="70624" y="86835"/>
                  <a:pt x="70597" y="86970"/>
                  <a:pt x="70597" y="87104"/>
                </a:cubicBezTo>
                <a:cubicBezTo>
                  <a:pt x="70356" y="87050"/>
                  <a:pt x="70140" y="86996"/>
                  <a:pt x="69925" y="86916"/>
                </a:cubicBezTo>
                <a:cubicBezTo>
                  <a:pt x="69899" y="86808"/>
                  <a:pt x="69845" y="86701"/>
                  <a:pt x="69791" y="86593"/>
                </a:cubicBezTo>
                <a:close/>
                <a:moveTo>
                  <a:pt x="70947" y="81915"/>
                </a:moveTo>
                <a:cubicBezTo>
                  <a:pt x="71350" y="82991"/>
                  <a:pt x="71861" y="84012"/>
                  <a:pt x="72533" y="84926"/>
                </a:cubicBezTo>
                <a:cubicBezTo>
                  <a:pt x="72291" y="85464"/>
                  <a:pt x="72076" y="85975"/>
                  <a:pt x="71834" y="86513"/>
                </a:cubicBezTo>
                <a:cubicBezTo>
                  <a:pt x="71700" y="86728"/>
                  <a:pt x="71565" y="86970"/>
                  <a:pt x="71458" y="87212"/>
                </a:cubicBezTo>
                <a:cubicBezTo>
                  <a:pt x="71216" y="87023"/>
                  <a:pt x="70974" y="86835"/>
                  <a:pt x="70732" y="86647"/>
                </a:cubicBezTo>
                <a:lnTo>
                  <a:pt x="70732" y="86620"/>
                </a:lnTo>
                <a:cubicBezTo>
                  <a:pt x="70813" y="86593"/>
                  <a:pt x="70893" y="86566"/>
                  <a:pt x="70974" y="86539"/>
                </a:cubicBezTo>
                <a:cubicBezTo>
                  <a:pt x="71001" y="86539"/>
                  <a:pt x="71028" y="86486"/>
                  <a:pt x="71001" y="86459"/>
                </a:cubicBezTo>
                <a:cubicBezTo>
                  <a:pt x="70544" y="85814"/>
                  <a:pt x="69925" y="85303"/>
                  <a:pt x="69226" y="84953"/>
                </a:cubicBezTo>
                <a:cubicBezTo>
                  <a:pt x="69522" y="84469"/>
                  <a:pt x="69818" y="83985"/>
                  <a:pt x="70087" y="83502"/>
                </a:cubicBezTo>
                <a:cubicBezTo>
                  <a:pt x="70571" y="84550"/>
                  <a:pt x="70947" y="85598"/>
                  <a:pt x="71323" y="86701"/>
                </a:cubicBezTo>
                <a:cubicBezTo>
                  <a:pt x="71323" y="86709"/>
                  <a:pt x="71328" y="86712"/>
                  <a:pt x="71334" y="86712"/>
                </a:cubicBezTo>
                <a:cubicBezTo>
                  <a:pt x="71350" y="86712"/>
                  <a:pt x="71377" y="86693"/>
                  <a:pt x="71377" y="86674"/>
                </a:cubicBezTo>
                <a:cubicBezTo>
                  <a:pt x="71108" y="85545"/>
                  <a:pt x="70678" y="84442"/>
                  <a:pt x="70140" y="83421"/>
                </a:cubicBezTo>
                <a:lnTo>
                  <a:pt x="70114" y="83421"/>
                </a:lnTo>
                <a:lnTo>
                  <a:pt x="70463" y="82829"/>
                </a:lnTo>
                <a:cubicBezTo>
                  <a:pt x="70920" y="83663"/>
                  <a:pt x="71323" y="84523"/>
                  <a:pt x="71754" y="85357"/>
                </a:cubicBezTo>
                <a:cubicBezTo>
                  <a:pt x="71762" y="85373"/>
                  <a:pt x="71773" y="85380"/>
                  <a:pt x="71784" y="85380"/>
                </a:cubicBezTo>
                <a:cubicBezTo>
                  <a:pt x="71809" y="85380"/>
                  <a:pt x="71834" y="85348"/>
                  <a:pt x="71834" y="85330"/>
                </a:cubicBezTo>
                <a:cubicBezTo>
                  <a:pt x="71485" y="84416"/>
                  <a:pt x="71055" y="83528"/>
                  <a:pt x="70544" y="82695"/>
                </a:cubicBezTo>
                <a:cubicBezTo>
                  <a:pt x="70678" y="82426"/>
                  <a:pt x="70813" y="82157"/>
                  <a:pt x="70947" y="81915"/>
                </a:cubicBezTo>
                <a:close/>
                <a:moveTo>
                  <a:pt x="70732" y="86835"/>
                </a:moveTo>
                <a:cubicBezTo>
                  <a:pt x="70866" y="86916"/>
                  <a:pt x="71001" y="87023"/>
                  <a:pt x="71108" y="87131"/>
                </a:cubicBezTo>
                <a:cubicBezTo>
                  <a:pt x="71232" y="87267"/>
                  <a:pt x="71288" y="87306"/>
                  <a:pt x="71282" y="87306"/>
                </a:cubicBezTo>
                <a:cubicBezTo>
                  <a:pt x="71276" y="87306"/>
                  <a:pt x="71187" y="87253"/>
                  <a:pt x="71028" y="87238"/>
                </a:cubicBezTo>
                <a:lnTo>
                  <a:pt x="70732" y="87185"/>
                </a:lnTo>
                <a:cubicBezTo>
                  <a:pt x="70732" y="87049"/>
                  <a:pt x="70732" y="86933"/>
                  <a:pt x="70732" y="86835"/>
                </a:cubicBezTo>
                <a:close/>
                <a:moveTo>
                  <a:pt x="69117" y="87292"/>
                </a:moveTo>
                <a:cubicBezTo>
                  <a:pt x="69155" y="87365"/>
                  <a:pt x="69191" y="87437"/>
                  <a:pt x="69226" y="87507"/>
                </a:cubicBezTo>
                <a:cubicBezTo>
                  <a:pt x="69190" y="87434"/>
                  <a:pt x="69154" y="87363"/>
                  <a:pt x="69117" y="87292"/>
                </a:cubicBezTo>
                <a:close/>
                <a:moveTo>
                  <a:pt x="153861" y="87864"/>
                </a:moveTo>
                <a:cubicBezTo>
                  <a:pt x="153489" y="88004"/>
                  <a:pt x="153122" y="88154"/>
                  <a:pt x="152755" y="88314"/>
                </a:cubicBezTo>
                <a:cubicBezTo>
                  <a:pt x="153126" y="88155"/>
                  <a:pt x="153497" y="88007"/>
                  <a:pt x="153861" y="87864"/>
                </a:cubicBezTo>
                <a:close/>
                <a:moveTo>
                  <a:pt x="70732" y="87265"/>
                </a:moveTo>
                <a:cubicBezTo>
                  <a:pt x="70947" y="87346"/>
                  <a:pt x="71135" y="87373"/>
                  <a:pt x="71350" y="87427"/>
                </a:cubicBezTo>
                <a:cubicBezTo>
                  <a:pt x="71162" y="87722"/>
                  <a:pt x="71001" y="88045"/>
                  <a:pt x="70813" y="88368"/>
                </a:cubicBezTo>
                <a:lnTo>
                  <a:pt x="70813" y="88421"/>
                </a:lnTo>
                <a:cubicBezTo>
                  <a:pt x="70813" y="88126"/>
                  <a:pt x="70759" y="87803"/>
                  <a:pt x="70732" y="87507"/>
                </a:cubicBezTo>
                <a:lnTo>
                  <a:pt x="70732" y="87265"/>
                </a:lnTo>
                <a:close/>
                <a:moveTo>
                  <a:pt x="69952" y="86970"/>
                </a:moveTo>
                <a:lnTo>
                  <a:pt x="69952" y="86970"/>
                </a:lnTo>
                <a:cubicBezTo>
                  <a:pt x="70167" y="87050"/>
                  <a:pt x="70356" y="87131"/>
                  <a:pt x="70571" y="87185"/>
                </a:cubicBezTo>
                <a:lnTo>
                  <a:pt x="70597" y="87185"/>
                </a:lnTo>
                <a:cubicBezTo>
                  <a:pt x="70571" y="87615"/>
                  <a:pt x="70597" y="88072"/>
                  <a:pt x="70732" y="88502"/>
                </a:cubicBezTo>
                <a:cubicBezTo>
                  <a:pt x="70571" y="88744"/>
                  <a:pt x="70409" y="89013"/>
                  <a:pt x="70275" y="89282"/>
                </a:cubicBezTo>
                <a:cubicBezTo>
                  <a:pt x="70302" y="88502"/>
                  <a:pt x="70194" y="87722"/>
                  <a:pt x="69952" y="86970"/>
                </a:cubicBezTo>
                <a:close/>
                <a:moveTo>
                  <a:pt x="244433" y="89803"/>
                </a:moveTo>
                <a:cubicBezTo>
                  <a:pt x="244336" y="89990"/>
                  <a:pt x="244239" y="90177"/>
                  <a:pt x="244142" y="90365"/>
                </a:cubicBezTo>
                <a:lnTo>
                  <a:pt x="244142" y="90365"/>
                </a:lnTo>
                <a:cubicBezTo>
                  <a:pt x="244257" y="90169"/>
                  <a:pt x="244364" y="89972"/>
                  <a:pt x="244433" y="89803"/>
                </a:cubicBezTo>
                <a:close/>
                <a:moveTo>
                  <a:pt x="164017" y="90287"/>
                </a:moveTo>
                <a:lnTo>
                  <a:pt x="163724" y="90545"/>
                </a:lnTo>
                <a:cubicBezTo>
                  <a:pt x="163906" y="90410"/>
                  <a:pt x="163995" y="90329"/>
                  <a:pt x="164017" y="90287"/>
                </a:cubicBezTo>
                <a:close/>
                <a:moveTo>
                  <a:pt x="146491" y="90572"/>
                </a:moveTo>
                <a:lnTo>
                  <a:pt x="146491" y="90599"/>
                </a:lnTo>
                <a:cubicBezTo>
                  <a:pt x="146410" y="90626"/>
                  <a:pt x="146330" y="90680"/>
                  <a:pt x="146249" y="90733"/>
                </a:cubicBezTo>
                <a:cubicBezTo>
                  <a:pt x="146303" y="90653"/>
                  <a:pt x="146410" y="90626"/>
                  <a:pt x="146491" y="90572"/>
                </a:cubicBezTo>
                <a:close/>
                <a:moveTo>
                  <a:pt x="176251" y="90303"/>
                </a:moveTo>
                <a:cubicBezTo>
                  <a:pt x="175740" y="90545"/>
                  <a:pt x="175230" y="90787"/>
                  <a:pt x="174746" y="91029"/>
                </a:cubicBezTo>
                <a:cubicBezTo>
                  <a:pt x="174800" y="90841"/>
                  <a:pt x="174881" y="90626"/>
                  <a:pt x="174934" y="90411"/>
                </a:cubicBezTo>
                <a:lnTo>
                  <a:pt x="174934" y="90411"/>
                </a:lnTo>
                <a:lnTo>
                  <a:pt x="174719" y="91056"/>
                </a:lnTo>
                <a:cubicBezTo>
                  <a:pt x="175230" y="90814"/>
                  <a:pt x="175740" y="90545"/>
                  <a:pt x="176251" y="90303"/>
                </a:cubicBezTo>
                <a:close/>
                <a:moveTo>
                  <a:pt x="91459" y="89712"/>
                </a:moveTo>
                <a:lnTo>
                  <a:pt x="91594" y="89819"/>
                </a:lnTo>
                <a:cubicBezTo>
                  <a:pt x="91648" y="89927"/>
                  <a:pt x="91701" y="90034"/>
                  <a:pt x="91701" y="90034"/>
                </a:cubicBezTo>
                <a:cubicBezTo>
                  <a:pt x="91710" y="90043"/>
                  <a:pt x="91719" y="90046"/>
                  <a:pt x="91726" y="90046"/>
                </a:cubicBezTo>
                <a:cubicBezTo>
                  <a:pt x="91740" y="90046"/>
                  <a:pt x="91746" y="90034"/>
                  <a:pt x="91728" y="90034"/>
                </a:cubicBezTo>
                <a:lnTo>
                  <a:pt x="91701" y="89927"/>
                </a:lnTo>
                <a:lnTo>
                  <a:pt x="92051" y="90196"/>
                </a:lnTo>
                <a:cubicBezTo>
                  <a:pt x="91836" y="90518"/>
                  <a:pt x="91621" y="90868"/>
                  <a:pt x="91459" y="91217"/>
                </a:cubicBezTo>
                <a:cubicBezTo>
                  <a:pt x="91406" y="90787"/>
                  <a:pt x="91379" y="90384"/>
                  <a:pt x="91325" y="89954"/>
                </a:cubicBezTo>
                <a:cubicBezTo>
                  <a:pt x="91379" y="89873"/>
                  <a:pt x="91406" y="89792"/>
                  <a:pt x="91459" y="89712"/>
                </a:cubicBezTo>
                <a:close/>
                <a:moveTo>
                  <a:pt x="160551" y="86271"/>
                </a:moveTo>
                <a:cubicBezTo>
                  <a:pt x="157567" y="87158"/>
                  <a:pt x="154610" y="88179"/>
                  <a:pt x="151707" y="89335"/>
                </a:cubicBezTo>
                <a:cubicBezTo>
                  <a:pt x="150174" y="89954"/>
                  <a:pt x="148642" y="90626"/>
                  <a:pt x="147136" y="91325"/>
                </a:cubicBezTo>
                <a:lnTo>
                  <a:pt x="147105" y="91346"/>
                </a:lnTo>
                <a:lnTo>
                  <a:pt x="147105" y="91346"/>
                </a:lnTo>
                <a:cubicBezTo>
                  <a:pt x="147697" y="91092"/>
                  <a:pt x="148279" y="90889"/>
                  <a:pt x="148588" y="90760"/>
                </a:cubicBezTo>
                <a:cubicBezTo>
                  <a:pt x="149825" y="90223"/>
                  <a:pt x="151061" y="89685"/>
                  <a:pt x="152325" y="89201"/>
                </a:cubicBezTo>
                <a:cubicBezTo>
                  <a:pt x="155013" y="88126"/>
                  <a:pt x="157755" y="87185"/>
                  <a:pt x="160551" y="86324"/>
                </a:cubicBezTo>
                <a:cubicBezTo>
                  <a:pt x="160578" y="86324"/>
                  <a:pt x="160551" y="86271"/>
                  <a:pt x="160551" y="86271"/>
                </a:cubicBezTo>
                <a:close/>
                <a:moveTo>
                  <a:pt x="146464" y="91379"/>
                </a:moveTo>
                <a:cubicBezTo>
                  <a:pt x="146437" y="91459"/>
                  <a:pt x="146410" y="91540"/>
                  <a:pt x="146383" y="91594"/>
                </a:cubicBezTo>
                <a:lnTo>
                  <a:pt x="146276" y="91647"/>
                </a:lnTo>
                <a:cubicBezTo>
                  <a:pt x="146330" y="91540"/>
                  <a:pt x="146383" y="91459"/>
                  <a:pt x="146437" y="91379"/>
                </a:cubicBezTo>
                <a:close/>
                <a:moveTo>
                  <a:pt x="244835" y="88936"/>
                </a:moveTo>
                <a:cubicBezTo>
                  <a:pt x="244825" y="88936"/>
                  <a:pt x="244814" y="88942"/>
                  <a:pt x="244806" y="88959"/>
                </a:cubicBezTo>
                <a:cubicBezTo>
                  <a:pt x="244107" y="90007"/>
                  <a:pt x="243247" y="90975"/>
                  <a:pt x="242279" y="91782"/>
                </a:cubicBezTo>
                <a:cubicBezTo>
                  <a:pt x="242252" y="91809"/>
                  <a:pt x="242279" y="91836"/>
                  <a:pt x="242306" y="91836"/>
                </a:cubicBezTo>
                <a:cubicBezTo>
                  <a:pt x="242870" y="91352"/>
                  <a:pt x="244456" y="90034"/>
                  <a:pt x="244510" y="89524"/>
                </a:cubicBezTo>
                <a:lnTo>
                  <a:pt x="244510" y="89524"/>
                </a:lnTo>
                <a:cubicBezTo>
                  <a:pt x="244505" y="89600"/>
                  <a:pt x="244477" y="89696"/>
                  <a:pt x="244433" y="89803"/>
                </a:cubicBezTo>
                <a:lnTo>
                  <a:pt x="244433" y="89803"/>
                </a:lnTo>
                <a:cubicBezTo>
                  <a:pt x="244575" y="89530"/>
                  <a:pt x="244717" y="89258"/>
                  <a:pt x="244860" y="88986"/>
                </a:cubicBezTo>
                <a:cubicBezTo>
                  <a:pt x="244878" y="88967"/>
                  <a:pt x="244858" y="88936"/>
                  <a:pt x="244835" y="88936"/>
                </a:cubicBezTo>
                <a:close/>
                <a:moveTo>
                  <a:pt x="146841" y="90518"/>
                </a:moveTo>
                <a:cubicBezTo>
                  <a:pt x="146787" y="90572"/>
                  <a:pt x="146760" y="90626"/>
                  <a:pt x="146733" y="90706"/>
                </a:cubicBezTo>
                <a:cubicBezTo>
                  <a:pt x="146572" y="90868"/>
                  <a:pt x="146437" y="91056"/>
                  <a:pt x="146303" y="91244"/>
                </a:cubicBezTo>
                <a:lnTo>
                  <a:pt x="146249" y="91271"/>
                </a:lnTo>
                <a:cubicBezTo>
                  <a:pt x="146222" y="91298"/>
                  <a:pt x="146222" y="91325"/>
                  <a:pt x="146249" y="91325"/>
                </a:cubicBezTo>
                <a:cubicBezTo>
                  <a:pt x="146168" y="91459"/>
                  <a:pt x="146088" y="91594"/>
                  <a:pt x="146034" y="91755"/>
                </a:cubicBezTo>
                <a:cubicBezTo>
                  <a:pt x="145926" y="91782"/>
                  <a:pt x="145819" y="91836"/>
                  <a:pt x="145738" y="91889"/>
                </a:cubicBezTo>
                <a:cubicBezTo>
                  <a:pt x="145792" y="91540"/>
                  <a:pt x="145926" y="91190"/>
                  <a:pt x="146088" y="90868"/>
                </a:cubicBezTo>
                <a:lnTo>
                  <a:pt x="146115" y="90841"/>
                </a:lnTo>
                <a:cubicBezTo>
                  <a:pt x="146303" y="90733"/>
                  <a:pt x="146464" y="90653"/>
                  <a:pt x="146652" y="90545"/>
                </a:cubicBezTo>
                <a:lnTo>
                  <a:pt x="146841" y="90518"/>
                </a:lnTo>
                <a:close/>
                <a:moveTo>
                  <a:pt x="92105" y="90223"/>
                </a:moveTo>
                <a:lnTo>
                  <a:pt x="92454" y="90518"/>
                </a:lnTo>
                <a:cubicBezTo>
                  <a:pt x="92158" y="91029"/>
                  <a:pt x="91836" y="91513"/>
                  <a:pt x="91540" y="92024"/>
                </a:cubicBezTo>
                <a:cubicBezTo>
                  <a:pt x="91513" y="91836"/>
                  <a:pt x="91486" y="91647"/>
                  <a:pt x="91486" y="91459"/>
                </a:cubicBezTo>
                <a:cubicBezTo>
                  <a:pt x="91648" y="91029"/>
                  <a:pt x="91863" y="90626"/>
                  <a:pt x="92105" y="90223"/>
                </a:cubicBezTo>
                <a:close/>
                <a:moveTo>
                  <a:pt x="174665" y="91056"/>
                </a:moveTo>
                <a:cubicBezTo>
                  <a:pt x="174048" y="91365"/>
                  <a:pt x="173446" y="91689"/>
                  <a:pt x="172836" y="92042"/>
                </a:cubicBezTo>
                <a:lnTo>
                  <a:pt x="172836" y="92042"/>
                </a:lnTo>
                <a:cubicBezTo>
                  <a:pt x="173443" y="91708"/>
                  <a:pt x="174049" y="91382"/>
                  <a:pt x="174656" y="91087"/>
                </a:cubicBezTo>
                <a:lnTo>
                  <a:pt x="174656" y="91087"/>
                </a:lnTo>
                <a:cubicBezTo>
                  <a:pt x="174659" y="91076"/>
                  <a:pt x="174662" y="91066"/>
                  <a:pt x="174665" y="91056"/>
                </a:cubicBezTo>
                <a:close/>
                <a:moveTo>
                  <a:pt x="146357" y="91701"/>
                </a:moveTo>
                <a:cubicBezTo>
                  <a:pt x="146263" y="91841"/>
                  <a:pt x="146190" y="92002"/>
                  <a:pt x="146102" y="92165"/>
                </a:cubicBezTo>
                <a:lnTo>
                  <a:pt x="146102" y="92165"/>
                </a:lnTo>
                <a:cubicBezTo>
                  <a:pt x="146132" y="92028"/>
                  <a:pt x="146181" y="91892"/>
                  <a:pt x="146249" y="91755"/>
                </a:cubicBezTo>
                <a:lnTo>
                  <a:pt x="146357" y="91701"/>
                </a:lnTo>
                <a:close/>
                <a:moveTo>
                  <a:pt x="239859" y="91889"/>
                </a:moveTo>
                <a:cubicBezTo>
                  <a:pt x="239614" y="92048"/>
                  <a:pt x="239375" y="92213"/>
                  <a:pt x="239137" y="92378"/>
                </a:cubicBezTo>
                <a:lnTo>
                  <a:pt x="239137" y="92378"/>
                </a:lnTo>
                <a:cubicBezTo>
                  <a:pt x="239380" y="92213"/>
                  <a:pt x="239622" y="92051"/>
                  <a:pt x="239859" y="91889"/>
                </a:cubicBezTo>
                <a:close/>
                <a:moveTo>
                  <a:pt x="65355" y="90115"/>
                </a:moveTo>
                <a:lnTo>
                  <a:pt x="65355" y="90115"/>
                </a:lnTo>
                <a:cubicBezTo>
                  <a:pt x="64817" y="90895"/>
                  <a:pt x="64253" y="91674"/>
                  <a:pt x="63715" y="92454"/>
                </a:cubicBezTo>
                <a:cubicBezTo>
                  <a:pt x="63850" y="92185"/>
                  <a:pt x="64065" y="91916"/>
                  <a:pt x="64253" y="91674"/>
                </a:cubicBezTo>
                <a:lnTo>
                  <a:pt x="64253" y="91647"/>
                </a:lnTo>
                <a:cubicBezTo>
                  <a:pt x="64629" y="91137"/>
                  <a:pt x="64979" y="90653"/>
                  <a:pt x="65355" y="90115"/>
                </a:cubicBezTo>
                <a:close/>
                <a:moveTo>
                  <a:pt x="239137" y="92378"/>
                </a:moveTo>
                <a:cubicBezTo>
                  <a:pt x="238970" y="92491"/>
                  <a:pt x="238803" y="92605"/>
                  <a:pt x="238638" y="92722"/>
                </a:cubicBezTo>
                <a:lnTo>
                  <a:pt x="238638" y="92722"/>
                </a:lnTo>
                <a:cubicBezTo>
                  <a:pt x="238805" y="92608"/>
                  <a:pt x="238971" y="92493"/>
                  <a:pt x="239137" y="92378"/>
                </a:cubicBezTo>
                <a:close/>
                <a:moveTo>
                  <a:pt x="64334" y="92373"/>
                </a:moveTo>
                <a:cubicBezTo>
                  <a:pt x="64387" y="92535"/>
                  <a:pt x="64495" y="92696"/>
                  <a:pt x="64575" y="92830"/>
                </a:cubicBezTo>
                <a:lnTo>
                  <a:pt x="64145" y="92642"/>
                </a:lnTo>
                <a:lnTo>
                  <a:pt x="64334" y="92373"/>
                </a:lnTo>
                <a:close/>
                <a:moveTo>
                  <a:pt x="145953" y="91889"/>
                </a:moveTo>
                <a:lnTo>
                  <a:pt x="145953" y="91889"/>
                </a:lnTo>
                <a:cubicBezTo>
                  <a:pt x="145900" y="92104"/>
                  <a:pt x="145846" y="92319"/>
                  <a:pt x="145846" y="92561"/>
                </a:cubicBezTo>
                <a:cubicBezTo>
                  <a:pt x="145685" y="92749"/>
                  <a:pt x="145524" y="92937"/>
                  <a:pt x="145336" y="93098"/>
                </a:cubicBezTo>
                <a:lnTo>
                  <a:pt x="145336" y="93098"/>
                </a:lnTo>
                <a:cubicBezTo>
                  <a:pt x="145354" y="93065"/>
                  <a:pt x="145371" y="93036"/>
                  <a:pt x="145389" y="93018"/>
                </a:cubicBezTo>
                <a:lnTo>
                  <a:pt x="145362" y="93018"/>
                </a:lnTo>
                <a:cubicBezTo>
                  <a:pt x="145469" y="92723"/>
                  <a:pt x="145550" y="92427"/>
                  <a:pt x="145631" y="92131"/>
                </a:cubicBezTo>
                <a:cubicBezTo>
                  <a:pt x="145738" y="92024"/>
                  <a:pt x="145846" y="91943"/>
                  <a:pt x="145953" y="91889"/>
                </a:cubicBezTo>
                <a:close/>
                <a:moveTo>
                  <a:pt x="145873" y="93664"/>
                </a:moveTo>
                <a:lnTo>
                  <a:pt x="145953" y="93717"/>
                </a:lnTo>
                <a:lnTo>
                  <a:pt x="145792" y="93717"/>
                </a:lnTo>
                <a:lnTo>
                  <a:pt x="145873" y="93664"/>
                </a:lnTo>
                <a:close/>
                <a:moveTo>
                  <a:pt x="68447" y="86351"/>
                </a:moveTo>
                <a:lnTo>
                  <a:pt x="68662" y="86459"/>
                </a:lnTo>
                <a:cubicBezTo>
                  <a:pt x="68814" y="86719"/>
                  <a:pt x="68965" y="86997"/>
                  <a:pt x="69117" y="87292"/>
                </a:cubicBezTo>
                <a:lnTo>
                  <a:pt x="69117" y="87292"/>
                </a:lnTo>
                <a:cubicBezTo>
                  <a:pt x="68984" y="87032"/>
                  <a:pt x="68842" y="86759"/>
                  <a:pt x="68716" y="86486"/>
                </a:cubicBezTo>
                <a:lnTo>
                  <a:pt x="68716" y="86486"/>
                </a:lnTo>
                <a:cubicBezTo>
                  <a:pt x="69092" y="86674"/>
                  <a:pt x="69468" y="86835"/>
                  <a:pt x="69872" y="86970"/>
                </a:cubicBezTo>
                <a:cubicBezTo>
                  <a:pt x="70087" y="87776"/>
                  <a:pt x="70221" y="88610"/>
                  <a:pt x="70221" y="89470"/>
                </a:cubicBezTo>
                <a:lnTo>
                  <a:pt x="69979" y="89846"/>
                </a:lnTo>
                <a:cubicBezTo>
                  <a:pt x="69952" y="89550"/>
                  <a:pt x="69899" y="89282"/>
                  <a:pt x="69791" y="89013"/>
                </a:cubicBezTo>
                <a:lnTo>
                  <a:pt x="69791" y="89013"/>
                </a:lnTo>
                <a:cubicBezTo>
                  <a:pt x="69899" y="89335"/>
                  <a:pt x="69925" y="89658"/>
                  <a:pt x="69899" y="90007"/>
                </a:cubicBezTo>
                <a:cubicBezTo>
                  <a:pt x="69576" y="90491"/>
                  <a:pt x="69253" y="91002"/>
                  <a:pt x="68931" y="91486"/>
                </a:cubicBezTo>
                <a:cubicBezTo>
                  <a:pt x="68366" y="92346"/>
                  <a:pt x="67775" y="93180"/>
                  <a:pt x="67210" y="93986"/>
                </a:cubicBezTo>
                <a:lnTo>
                  <a:pt x="64737" y="92911"/>
                </a:lnTo>
                <a:cubicBezTo>
                  <a:pt x="64602" y="92723"/>
                  <a:pt x="64495" y="92508"/>
                  <a:pt x="64387" y="92293"/>
                </a:cubicBezTo>
                <a:cubicBezTo>
                  <a:pt x="65812" y="90357"/>
                  <a:pt x="67183" y="88368"/>
                  <a:pt x="68447" y="86351"/>
                </a:cubicBezTo>
                <a:close/>
                <a:moveTo>
                  <a:pt x="188323" y="93637"/>
                </a:moveTo>
                <a:lnTo>
                  <a:pt x="188323" y="93637"/>
                </a:lnTo>
                <a:cubicBezTo>
                  <a:pt x="188121" y="93771"/>
                  <a:pt x="187926" y="93912"/>
                  <a:pt x="187734" y="94057"/>
                </a:cubicBezTo>
                <a:lnTo>
                  <a:pt x="187734" y="94057"/>
                </a:lnTo>
                <a:cubicBezTo>
                  <a:pt x="187930" y="93917"/>
                  <a:pt x="188126" y="93777"/>
                  <a:pt x="188323" y="93637"/>
                </a:cubicBezTo>
                <a:close/>
                <a:moveTo>
                  <a:pt x="64038" y="92777"/>
                </a:moveTo>
                <a:cubicBezTo>
                  <a:pt x="64199" y="92857"/>
                  <a:pt x="64468" y="92992"/>
                  <a:pt x="64575" y="93045"/>
                </a:cubicBezTo>
                <a:lnTo>
                  <a:pt x="64602" y="93045"/>
                </a:lnTo>
                <a:lnTo>
                  <a:pt x="64791" y="93126"/>
                </a:lnTo>
                <a:cubicBezTo>
                  <a:pt x="64871" y="93207"/>
                  <a:pt x="64925" y="93260"/>
                  <a:pt x="64979" y="93314"/>
                </a:cubicBezTo>
                <a:cubicBezTo>
                  <a:pt x="65059" y="93583"/>
                  <a:pt x="65113" y="93825"/>
                  <a:pt x="65167" y="94067"/>
                </a:cubicBezTo>
                <a:cubicBezTo>
                  <a:pt x="64844" y="93933"/>
                  <a:pt x="64549" y="93717"/>
                  <a:pt x="64307" y="93475"/>
                </a:cubicBezTo>
                <a:cubicBezTo>
                  <a:pt x="64145" y="93341"/>
                  <a:pt x="63984" y="93180"/>
                  <a:pt x="63876" y="92992"/>
                </a:cubicBezTo>
                <a:lnTo>
                  <a:pt x="64038" y="92777"/>
                </a:lnTo>
                <a:close/>
                <a:moveTo>
                  <a:pt x="145846" y="90975"/>
                </a:moveTo>
                <a:lnTo>
                  <a:pt x="145846" y="90975"/>
                </a:lnTo>
                <a:cubicBezTo>
                  <a:pt x="145711" y="91325"/>
                  <a:pt x="145577" y="91701"/>
                  <a:pt x="145443" y="92051"/>
                </a:cubicBezTo>
                <a:cubicBezTo>
                  <a:pt x="145281" y="92158"/>
                  <a:pt x="145174" y="92319"/>
                  <a:pt x="145093" y="92481"/>
                </a:cubicBezTo>
                <a:cubicBezTo>
                  <a:pt x="144475" y="92911"/>
                  <a:pt x="143830" y="93341"/>
                  <a:pt x="143211" y="93798"/>
                </a:cubicBezTo>
                <a:cubicBezTo>
                  <a:pt x="143184" y="93825"/>
                  <a:pt x="143211" y="93852"/>
                  <a:pt x="143238" y="93852"/>
                </a:cubicBezTo>
                <a:cubicBezTo>
                  <a:pt x="143883" y="93422"/>
                  <a:pt x="144528" y="92992"/>
                  <a:pt x="145147" y="92561"/>
                </a:cubicBezTo>
                <a:cubicBezTo>
                  <a:pt x="145174" y="92588"/>
                  <a:pt x="145201" y="92588"/>
                  <a:pt x="145201" y="92615"/>
                </a:cubicBezTo>
                <a:cubicBezTo>
                  <a:pt x="145093" y="92938"/>
                  <a:pt x="144959" y="93260"/>
                  <a:pt x="144770" y="93556"/>
                </a:cubicBezTo>
                <a:cubicBezTo>
                  <a:pt x="144582" y="93691"/>
                  <a:pt x="144367" y="93798"/>
                  <a:pt x="144152" y="93933"/>
                </a:cubicBezTo>
                <a:lnTo>
                  <a:pt x="143937" y="93933"/>
                </a:lnTo>
                <a:cubicBezTo>
                  <a:pt x="143883" y="93959"/>
                  <a:pt x="143830" y="94013"/>
                  <a:pt x="143856" y="94067"/>
                </a:cubicBezTo>
                <a:lnTo>
                  <a:pt x="143749" y="94121"/>
                </a:lnTo>
                <a:cubicBezTo>
                  <a:pt x="143386" y="94107"/>
                  <a:pt x="143016" y="94101"/>
                  <a:pt x="142643" y="94101"/>
                </a:cubicBezTo>
                <a:cubicBezTo>
                  <a:pt x="142270" y="94101"/>
                  <a:pt x="141894" y="94107"/>
                  <a:pt x="141517" y="94121"/>
                </a:cubicBezTo>
                <a:cubicBezTo>
                  <a:pt x="142862" y="92911"/>
                  <a:pt x="144313" y="91862"/>
                  <a:pt x="145846" y="90975"/>
                </a:cubicBezTo>
                <a:close/>
                <a:moveTo>
                  <a:pt x="64952" y="93207"/>
                </a:moveTo>
                <a:lnTo>
                  <a:pt x="65328" y="93368"/>
                </a:lnTo>
                <a:lnTo>
                  <a:pt x="66780" y="93986"/>
                </a:lnTo>
                <a:lnTo>
                  <a:pt x="67076" y="94094"/>
                </a:lnTo>
                <a:lnTo>
                  <a:pt x="66995" y="94201"/>
                </a:lnTo>
                <a:cubicBezTo>
                  <a:pt x="66780" y="94201"/>
                  <a:pt x="66565" y="94148"/>
                  <a:pt x="66350" y="94067"/>
                </a:cubicBezTo>
                <a:cubicBezTo>
                  <a:pt x="65812" y="93906"/>
                  <a:pt x="65328" y="93610"/>
                  <a:pt x="64952" y="93207"/>
                </a:cubicBezTo>
                <a:close/>
                <a:moveTo>
                  <a:pt x="145308" y="94174"/>
                </a:moveTo>
                <a:cubicBezTo>
                  <a:pt x="145308" y="94201"/>
                  <a:pt x="145335" y="94228"/>
                  <a:pt x="145335" y="94228"/>
                </a:cubicBezTo>
                <a:lnTo>
                  <a:pt x="145174" y="94201"/>
                </a:lnTo>
                <a:cubicBezTo>
                  <a:pt x="145227" y="94201"/>
                  <a:pt x="145254" y="94201"/>
                  <a:pt x="145308" y="94174"/>
                </a:cubicBezTo>
                <a:close/>
                <a:moveTo>
                  <a:pt x="65006" y="93395"/>
                </a:moveTo>
                <a:lnTo>
                  <a:pt x="65006" y="93395"/>
                </a:lnTo>
                <a:cubicBezTo>
                  <a:pt x="65140" y="93529"/>
                  <a:pt x="65301" y="93637"/>
                  <a:pt x="65436" y="93744"/>
                </a:cubicBezTo>
                <a:lnTo>
                  <a:pt x="65463" y="93744"/>
                </a:lnTo>
                <a:cubicBezTo>
                  <a:pt x="65516" y="93906"/>
                  <a:pt x="65543" y="94067"/>
                  <a:pt x="65597" y="94255"/>
                </a:cubicBezTo>
                <a:cubicBezTo>
                  <a:pt x="65463" y="94201"/>
                  <a:pt x="65328" y="94174"/>
                  <a:pt x="65221" y="94094"/>
                </a:cubicBezTo>
                <a:cubicBezTo>
                  <a:pt x="65167" y="93879"/>
                  <a:pt x="65086" y="93637"/>
                  <a:pt x="65006" y="93395"/>
                </a:cubicBezTo>
                <a:close/>
                <a:moveTo>
                  <a:pt x="68635" y="93986"/>
                </a:moveTo>
                <a:cubicBezTo>
                  <a:pt x="68517" y="94083"/>
                  <a:pt x="68401" y="94181"/>
                  <a:pt x="68287" y="94280"/>
                </a:cubicBezTo>
                <a:lnTo>
                  <a:pt x="68287" y="94280"/>
                </a:lnTo>
                <a:cubicBezTo>
                  <a:pt x="68401" y="94181"/>
                  <a:pt x="68518" y="94083"/>
                  <a:pt x="68635" y="93986"/>
                </a:cubicBezTo>
                <a:close/>
                <a:moveTo>
                  <a:pt x="139851" y="91728"/>
                </a:moveTo>
                <a:lnTo>
                  <a:pt x="139851" y="91728"/>
                </a:lnTo>
                <a:cubicBezTo>
                  <a:pt x="139286" y="92561"/>
                  <a:pt x="138775" y="93395"/>
                  <a:pt x="138238" y="94228"/>
                </a:cubicBezTo>
                <a:lnTo>
                  <a:pt x="136463" y="94282"/>
                </a:lnTo>
                <a:cubicBezTo>
                  <a:pt x="137566" y="93395"/>
                  <a:pt x="138695" y="92561"/>
                  <a:pt x="139851" y="91728"/>
                </a:cubicBezTo>
                <a:close/>
                <a:moveTo>
                  <a:pt x="146276" y="93879"/>
                </a:moveTo>
                <a:lnTo>
                  <a:pt x="146276" y="93879"/>
                </a:lnTo>
                <a:cubicBezTo>
                  <a:pt x="146437" y="93959"/>
                  <a:pt x="146625" y="94040"/>
                  <a:pt x="146787" y="94121"/>
                </a:cubicBezTo>
                <a:lnTo>
                  <a:pt x="146437" y="94282"/>
                </a:lnTo>
                <a:cubicBezTo>
                  <a:pt x="146410" y="94148"/>
                  <a:pt x="146357" y="94013"/>
                  <a:pt x="146276" y="93879"/>
                </a:cubicBezTo>
                <a:close/>
                <a:moveTo>
                  <a:pt x="145980" y="93744"/>
                </a:moveTo>
                <a:lnTo>
                  <a:pt x="146034" y="93771"/>
                </a:lnTo>
                <a:cubicBezTo>
                  <a:pt x="146115" y="93879"/>
                  <a:pt x="146195" y="94013"/>
                  <a:pt x="146249" y="94148"/>
                </a:cubicBezTo>
                <a:cubicBezTo>
                  <a:pt x="146276" y="94201"/>
                  <a:pt x="146303" y="94282"/>
                  <a:pt x="146330" y="94336"/>
                </a:cubicBezTo>
                <a:cubicBezTo>
                  <a:pt x="146330" y="94336"/>
                  <a:pt x="146303" y="94363"/>
                  <a:pt x="146303" y="94363"/>
                </a:cubicBezTo>
                <a:cubicBezTo>
                  <a:pt x="146061" y="94336"/>
                  <a:pt x="145846" y="94282"/>
                  <a:pt x="145631" y="94255"/>
                </a:cubicBezTo>
                <a:cubicBezTo>
                  <a:pt x="145604" y="94201"/>
                  <a:pt x="145604" y="94121"/>
                  <a:pt x="145631" y="94040"/>
                </a:cubicBezTo>
                <a:cubicBezTo>
                  <a:pt x="145738" y="93986"/>
                  <a:pt x="145846" y="93906"/>
                  <a:pt x="145953" y="93825"/>
                </a:cubicBezTo>
                <a:cubicBezTo>
                  <a:pt x="146007" y="93825"/>
                  <a:pt x="146007" y="93771"/>
                  <a:pt x="145980" y="93744"/>
                </a:cubicBezTo>
                <a:close/>
                <a:moveTo>
                  <a:pt x="65490" y="93771"/>
                </a:moveTo>
                <a:lnTo>
                  <a:pt x="65490" y="93771"/>
                </a:lnTo>
                <a:cubicBezTo>
                  <a:pt x="65947" y="94040"/>
                  <a:pt x="66430" y="94228"/>
                  <a:pt x="66941" y="94282"/>
                </a:cubicBezTo>
                <a:lnTo>
                  <a:pt x="66888" y="94390"/>
                </a:lnTo>
                <a:cubicBezTo>
                  <a:pt x="66814" y="94394"/>
                  <a:pt x="66741" y="94396"/>
                  <a:pt x="66668" y="94396"/>
                </a:cubicBezTo>
                <a:cubicBezTo>
                  <a:pt x="66319" y="94396"/>
                  <a:pt x="65985" y="94344"/>
                  <a:pt x="65651" y="94255"/>
                </a:cubicBezTo>
                <a:cubicBezTo>
                  <a:pt x="65597" y="94094"/>
                  <a:pt x="65543" y="93933"/>
                  <a:pt x="65490" y="93771"/>
                </a:cubicBezTo>
                <a:close/>
                <a:moveTo>
                  <a:pt x="92508" y="90572"/>
                </a:moveTo>
                <a:cubicBezTo>
                  <a:pt x="92938" y="90922"/>
                  <a:pt x="93368" y="91325"/>
                  <a:pt x="93772" y="91701"/>
                </a:cubicBezTo>
                <a:cubicBezTo>
                  <a:pt x="93099" y="92615"/>
                  <a:pt x="92400" y="93529"/>
                  <a:pt x="91755" y="94443"/>
                </a:cubicBezTo>
                <a:cubicBezTo>
                  <a:pt x="91755" y="94390"/>
                  <a:pt x="91755" y="94336"/>
                  <a:pt x="91755" y="94255"/>
                </a:cubicBezTo>
                <a:lnTo>
                  <a:pt x="91728" y="94255"/>
                </a:lnTo>
                <a:cubicBezTo>
                  <a:pt x="91728" y="94094"/>
                  <a:pt x="91701" y="93906"/>
                  <a:pt x="91701" y="93744"/>
                </a:cubicBezTo>
                <a:cubicBezTo>
                  <a:pt x="91809" y="93502"/>
                  <a:pt x="91943" y="93287"/>
                  <a:pt x="92105" y="93045"/>
                </a:cubicBezTo>
                <a:cubicBezTo>
                  <a:pt x="92481" y="92535"/>
                  <a:pt x="92884" y="92078"/>
                  <a:pt x="93341" y="91647"/>
                </a:cubicBezTo>
                <a:cubicBezTo>
                  <a:pt x="93383" y="91606"/>
                  <a:pt x="93345" y="91549"/>
                  <a:pt x="93313" y="91549"/>
                </a:cubicBezTo>
                <a:cubicBezTo>
                  <a:pt x="93303" y="91549"/>
                  <a:pt x="93294" y="91554"/>
                  <a:pt x="93288" y="91567"/>
                </a:cubicBezTo>
                <a:cubicBezTo>
                  <a:pt x="92642" y="92131"/>
                  <a:pt x="92105" y="92750"/>
                  <a:pt x="91675" y="93449"/>
                </a:cubicBezTo>
                <a:cubicBezTo>
                  <a:pt x="91675" y="93341"/>
                  <a:pt x="91648" y="93207"/>
                  <a:pt x="91621" y="93072"/>
                </a:cubicBezTo>
                <a:cubicBezTo>
                  <a:pt x="92051" y="92454"/>
                  <a:pt x="92454" y="91782"/>
                  <a:pt x="92857" y="91163"/>
                </a:cubicBezTo>
                <a:cubicBezTo>
                  <a:pt x="92857" y="91144"/>
                  <a:pt x="92857" y="91125"/>
                  <a:pt x="92848" y="91125"/>
                </a:cubicBezTo>
                <a:cubicBezTo>
                  <a:pt x="92844" y="91125"/>
                  <a:pt x="92838" y="91129"/>
                  <a:pt x="92831" y="91137"/>
                </a:cubicBezTo>
                <a:cubicBezTo>
                  <a:pt x="92427" y="91728"/>
                  <a:pt x="91997" y="92319"/>
                  <a:pt x="91621" y="92911"/>
                </a:cubicBezTo>
                <a:cubicBezTo>
                  <a:pt x="91594" y="92669"/>
                  <a:pt x="91567" y="92427"/>
                  <a:pt x="91540" y="92185"/>
                </a:cubicBezTo>
                <a:cubicBezTo>
                  <a:pt x="91890" y="91647"/>
                  <a:pt x="92185" y="91110"/>
                  <a:pt x="92508" y="90572"/>
                </a:cubicBezTo>
                <a:close/>
                <a:moveTo>
                  <a:pt x="141249" y="84926"/>
                </a:moveTo>
                <a:lnTo>
                  <a:pt x="141249" y="84926"/>
                </a:lnTo>
                <a:cubicBezTo>
                  <a:pt x="138856" y="88072"/>
                  <a:pt x="136463" y="91190"/>
                  <a:pt x="134178" y="94416"/>
                </a:cubicBezTo>
                <a:lnTo>
                  <a:pt x="132404" y="94470"/>
                </a:lnTo>
                <a:cubicBezTo>
                  <a:pt x="133640" y="93153"/>
                  <a:pt x="134662" y="91379"/>
                  <a:pt x="135711" y="89954"/>
                </a:cubicBezTo>
                <a:cubicBezTo>
                  <a:pt x="136571" y="88771"/>
                  <a:pt x="137431" y="87615"/>
                  <a:pt x="138345" y="86459"/>
                </a:cubicBezTo>
                <a:cubicBezTo>
                  <a:pt x="139313" y="85948"/>
                  <a:pt x="140281" y="85437"/>
                  <a:pt x="141249" y="84926"/>
                </a:cubicBezTo>
                <a:close/>
                <a:moveTo>
                  <a:pt x="161761" y="86835"/>
                </a:moveTo>
                <a:cubicBezTo>
                  <a:pt x="162406" y="87238"/>
                  <a:pt x="162595" y="87749"/>
                  <a:pt x="162326" y="88421"/>
                </a:cubicBezTo>
                <a:cubicBezTo>
                  <a:pt x="162326" y="88421"/>
                  <a:pt x="162326" y="88421"/>
                  <a:pt x="162326" y="88448"/>
                </a:cubicBezTo>
                <a:lnTo>
                  <a:pt x="162460" y="88771"/>
                </a:lnTo>
                <a:cubicBezTo>
                  <a:pt x="157944" y="90411"/>
                  <a:pt x="153535" y="92293"/>
                  <a:pt x="149233" y="94390"/>
                </a:cubicBezTo>
                <a:cubicBezTo>
                  <a:pt x="149045" y="94416"/>
                  <a:pt x="148857" y="94443"/>
                  <a:pt x="148669" y="94470"/>
                </a:cubicBezTo>
                <a:cubicBezTo>
                  <a:pt x="148696" y="94443"/>
                  <a:pt x="148669" y="94416"/>
                  <a:pt x="148642" y="94416"/>
                </a:cubicBezTo>
                <a:cubicBezTo>
                  <a:pt x="148454" y="94390"/>
                  <a:pt x="148292" y="94363"/>
                  <a:pt x="148131" y="94309"/>
                </a:cubicBezTo>
                <a:cubicBezTo>
                  <a:pt x="149583" y="93610"/>
                  <a:pt x="151061" y="92911"/>
                  <a:pt x="152513" y="92239"/>
                </a:cubicBezTo>
                <a:cubicBezTo>
                  <a:pt x="155228" y="90975"/>
                  <a:pt x="158374" y="88986"/>
                  <a:pt x="161412" y="88878"/>
                </a:cubicBezTo>
                <a:cubicBezTo>
                  <a:pt x="161439" y="88878"/>
                  <a:pt x="161439" y="88825"/>
                  <a:pt x="161412" y="88825"/>
                </a:cubicBezTo>
                <a:cubicBezTo>
                  <a:pt x="158696" y="88905"/>
                  <a:pt x="156089" y="90491"/>
                  <a:pt x="153669" y="91594"/>
                </a:cubicBezTo>
                <a:cubicBezTo>
                  <a:pt x="151760" y="92481"/>
                  <a:pt x="149825" y="93341"/>
                  <a:pt x="147916" y="94255"/>
                </a:cubicBezTo>
                <a:cubicBezTo>
                  <a:pt x="147593" y="94201"/>
                  <a:pt x="147298" y="94121"/>
                  <a:pt x="147002" y="94013"/>
                </a:cubicBezTo>
                <a:cubicBezTo>
                  <a:pt x="151707" y="91621"/>
                  <a:pt x="156599" y="89631"/>
                  <a:pt x="161654" y="88072"/>
                </a:cubicBezTo>
                <a:cubicBezTo>
                  <a:pt x="161707" y="88072"/>
                  <a:pt x="161680" y="87991"/>
                  <a:pt x="161654" y="87991"/>
                </a:cubicBezTo>
                <a:cubicBezTo>
                  <a:pt x="156573" y="89524"/>
                  <a:pt x="151653" y="91540"/>
                  <a:pt x="146948" y="94013"/>
                </a:cubicBezTo>
                <a:cubicBezTo>
                  <a:pt x="146652" y="93906"/>
                  <a:pt x="146383" y="93798"/>
                  <a:pt x="146115" y="93664"/>
                </a:cubicBezTo>
                <a:cubicBezTo>
                  <a:pt x="146061" y="93610"/>
                  <a:pt x="146034" y="93583"/>
                  <a:pt x="146007" y="93556"/>
                </a:cubicBezTo>
                <a:cubicBezTo>
                  <a:pt x="146061" y="93502"/>
                  <a:pt x="146142" y="93422"/>
                  <a:pt x="146195" y="93341"/>
                </a:cubicBezTo>
                <a:cubicBezTo>
                  <a:pt x="146249" y="93260"/>
                  <a:pt x="146276" y="93234"/>
                  <a:pt x="146303" y="93180"/>
                </a:cubicBezTo>
                <a:lnTo>
                  <a:pt x="146625" y="93018"/>
                </a:lnTo>
                <a:cubicBezTo>
                  <a:pt x="147351" y="92642"/>
                  <a:pt x="148104" y="92266"/>
                  <a:pt x="148884" y="91916"/>
                </a:cubicBezTo>
                <a:cubicBezTo>
                  <a:pt x="150201" y="91298"/>
                  <a:pt x="151545" y="90680"/>
                  <a:pt x="152889" y="90115"/>
                </a:cubicBezTo>
                <a:cubicBezTo>
                  <a:pt x="155793" y="88878"/>
                  <a:pt x="158750" y="87803"/>
                  <a:pt x="161761" y="86835"/>
                </a:cubicBezTo>
                <a:close/>
                <a:moveTo>
                  <a:pt x="146841" y="94148"/>
                </a:moveTo>
                <a:cubicBezTo>
                  <a:pt x="147136" y="94255"/>
                  <a:pt x="147405" y="94336"/>
                  <a:pt x="147701" y="94390"/>
                </a:cubicBezTo>
                <a:lnTo>
                  <a:pt x="147324" y="94578"/>
                </a:lnTo>
                <a:cubicBezTo>
                  <a:pt x="147029" y="94497"/>
                  <a:pt x="146733" y="94443"/>
                  <a:pt x="146437" y="94390"/>
                </a:cubicBezTo>
                <a:cubicBezTo>
                  <a:pt x="146437" y="94363"/>
                  <a:pt x="146437" y="94363"/>
                  <a:pt x="146437" y="94336"/>
                </a:cubicBezTo>
                <a:lnTo>
                  <a:pt x="146841" y="94148"/>
                </a:lnTo>
                <a:close/>
                <a:moveTo>
                  <a:pt x="147916" y="94443"/>
                </a:moveTo>
                <a:cubicBezTo>
                  <a:pt x="148131" y="94470"/>
                  <a:pt x="148373" y="94497"/>
                  <a:pt x="148615" y="94497"/>
                </a:cubicBezTo>
                <a:lnTo>
                  <a:pt x="147674" y="94685"/>
                </a:lnTo>
                <a:lnTo>
                  <a:pt x="147513" y="94632"/>
                </a:lnTo>
                <a:lnTo>
                  <a:pt x="147916" y="94443"/>
                </a:lnTo>
                <a:close/>
                <a:moveTo>
                  <a:pt x="138668" y="94658"/>
                </a:moveTo>
                <a:cubicBezTo>
                  <a:pt x="138426" y="94712"/>
                  <a:pt x="138211" y="94739"/>
                  <a:pt x="137996" y="94820"/>
                </a:cubicBezTo>
                <a:lnTo>
                  <a:pt x="138103" y="94658"/>
                </a:lnTo>
                <a:close/>
                <a:moveTo>
                  <a:pt x="162487" y="88851"/>
                </a:moveTo>
                <a:cubicBezTo>
                  <a:pt x="162595" y="89174"/>
                  <a:pt x="162756" y="89497"/>
                  <a:pt x="162917" y="89792"/>
                </a:cubicBezTo>
                <a:cubicBezTo>
                  <a:pt x="163025" y="89981"/>
                  <a:pt x="163132" y="90169"/>
                  <a:pt x="163267" y="90357"/>
                </a:cubicBezTo>
                <a:cubicBezTo>
                  <a:pt x="160928" y="91244"/>
                  <a:pt x="158643" y="92239"/>
                  <a:pt x="156331" y="93207"/>
                </a:cubicBezTo>
                <a:cubicBezTo>
                  <a:pt x="155067" y="93717"/>
                  <a:pt x="153615" y="94201"/>
                  <a:pt x="152298" y="94820"/>
                </a:cubicBezTo>
                <a:cubicBezTo>
                  <a:pt x="152083" y="94739"/>
                  <a:pt x="151868" y="94658"/>
                  <a:pt x="151626" y="94605"/>
                </a:cubicBezTo>
                <a:lnTo>
                  <a:pt x="151653" y="94578"/>
                </a:lnTo>
                <a:cubicBezTo>
                  <a:pt x="152863" y="93986"/>
                  <a:pt x="154099" y="93395"/>
                  <a:pt x="155309" y="92830"/>
                </a:cubicBezTo>
                <a:cubicBezTo>
                  <a:pt x="157782" y="91701"/>
                  <a:pt x="160256" y="90626"/>
                  <a:pt x="162783" y="89631"/>
                </a:cubicBezTo>
                <a:lnTo>
                  <a:pt x="162783" y="89631"/>
                </a:lnTo>
                <a:cubicBezTo>
                  <a:pt x="159852" y="90733"/>
                  <a:pt x="156976" y="91916"/>
                  <a:pt x="154153" y="93260"/>
                </a:cubicBezTo>
                <a:cubicBezTo>
                  <a:pt x="153266" y="93691"/>
                  <a:pt x="152379" y="94121"/>
                  <a:pt x="151491" y="94578"/>
                </a:cubicBezTo>
                <a:cubicBezTo>
                  <a:pt x="151061" y="94470"/>
                  <a:pt x="150631" y="94390"/>
                  <a:pt x="150201" y="94363"/>
                </a:cubicBezTo>
                <a:lnTo>
                  <a:pt x="149583" y="94363"/>
                </a:lnTo>
                <a:cubicBezTo>
                  <a:pt x="153803" y="92319"/>
                  <a:pt x="158105" y="90491"/>
                  <a:pt x="162487" y="88851"/>
                </a:cubicBezTo>
                <a:close/>
                <a:moveTo>
                  <a:pt x="138802" y="94847"/>
                </a:moveTo>
                <a:lnTo>
                  <a:pt x="138587" y="94927"/>
                </a:lnTo>
                <a:lnTo>
                  <a:pt x="138587" y="94927"/>
                </a:lnTo>
                <a:lnTo>
                  <a:pt x="138668" y="94847"/>
                </a:lnTo>
                <a:close/>
                <a:moveTo>
                  <a:pt x="93879" y="91809"/>
                </a:moveTo>
                <a:cubicBezTo>
                  <a:pt x="94013" y="91943"/>
                  <a:pt x="94148" y="92078"/>
                  <a:pt x="94282" y="92212"/>
                </a:cubicBezTo>
                <a:lnTo>
                  <a:pt x="94309" y="92212"/>
                </a:lnTo>
                <a:cubicBezTo>
                  <a:pt x="93476" y="93126"/>
                  <a:pt x="92615" y="94013"/>
                  <a:pt x="91836" y="94954"/>
                </a:cubicBezTo>
                <a:lnTo>
                  <a:pt x="91809" y="94739"/>
                </a:lnTo>
                <a:cubicBezTo>
                  <a:pt x="92508" y="93798"/>
                  <a:pt x="93207" y="92803"/>
                  <a:pt x="93879" y="91809"/>
                </a:cubicBezTo>
                <a:close/>
                <a:moveTo>
                  <a:pt x="132081" y="94685"/>
                </a:moveTo>
                <a:lnTo>
                  <a:pt x="131947" y="94820"/>
                </a:lnTo>
                <a:cubicBezTo>
                  <a:pt x="131490" y="94793"/>
                  <a:pt x="131033" y="94766"/>
                  <a:pt x="130576" y="94766"/>
                </a:cubicBezTo>
                <a:cubicBezTo>
                  <a:pt x="129420" y="94766"/>
                  <a:pt x="128264" y="94847"/>
                  <a:pt x="127135" y="94981"/>
                </a:cubicBezTo>
                <a:lnTo>
                  <a:pt x="127188" y="94927"/>
                </a:lnTo>
                <a:lnTo>
                  <a:pt x="127807" y="94873"/>
                </a:lnTo>
                <a:cubicBezTo>
                  <a:pt x="129231" y="94766"/>
                  <a:pt x="130656" y="94712"/>
                  <a:pt x="132081" y="94685"/>
                </a:cubicBezTo>
                <a:close/>
                <a:moveTo>
                  <a:pt x="172219" y="92400"/>
                </a:moveTo>
                <a:cubicBezTo>
                  <a:pt x="172031" y="92830"/>
                  <a:pt x="171843" y="93287"/>
                  <a:pt x="171654" y="93744"/>
                </a:cubicBezTo>
                <a:lnTo>
                  <a:pt x="170821" y="94201"/>
                </a:lnTo>
                <a:cubicBezTo>
                  <a:pt x="170283" y="94416"/>
                  <a:pt x="169746" y="94685"/>
                  <a:pt x="169235" y="94981"/>
                </a:cubicBezTo>
                <a:lnTo>
                  <a:pt x="168563" y="94578"/>
                </a:lnTo>
                <a:cubicBezTo>
                  <a:pt x="169773" y="93825"/>
                  <a:pt x="170982" y="93099"/>
                  <a:pt x="172219" y="92400"/>
                </a:cubicBezTo>
                <a:close/>
                <a:moveTo>
                  <a:pt x="126973" y="94927"/>
                </a:moveTo>
                <a:cubicBezTo>
                  <a:pt x="127000" y="94954"/>
                  <a:pt x="127000" y="94981"/>
                  <a:pt x="127000" y="95008"/>
                </a:cubicBezTo>
                <a:lnTo>
                  <a:pt x="126489" y="95062"/>
                </a:lnTo>
                <a:cubicBezTo>
                  <a:pt x="126570" y="95035"/>
                  <a:pt x="126651" y="94981"/>
                  <a:pt x="126731" y="94954"/>
                </a:cubicBezTo>
                <a:lnTo>
                  <a:pt x="126973" y="94927"/>
                </a:lnTo>
                <a:close/>
                <a:moveTo>
                  <a:pt x="66565" y="95062"/>
                </a:moveTo>
                <a:lnTo>
                  <a:pt x="66588" y="95085"/>
                </a:lnTo>
                <a:lnTo>
                  <a:pt x="66588" y="95085"/>
                </a:lnTo>
                <a:lnTo>
                  <a:pt x="66565" y="95115"/>
                </a:lnTo>
                <a:cubicBezTo>
                  <a:pt x="66565" y="95115"/>
                  <a:pt x="66565" y="95089"/>
                  <a:pt x="66565" y="95062"/>
                </a:cubicBezTo>
                <a:close/>
                <a:moveTo>
                  <a:pt x="137981" y="95015"/>
                </a:moveTo>
                <a:lnTo>
                  <a:pt x="137539" y="95223"/>
                </a:lnTo>
                <a:cubicBezTo>
                  <a:pt x="137663" y="95123"/>
                  <a:pt x="137811" y="95047"/>
                  <a:pt x="137981" y="95015"/>
                </a:cubicBezTo>
                <a:close/>
                <a:moveTo>
                  <a:pt x="126914" y="95253"/>
                </a:moveTo>
                <a:lnTo>
                  <a:pt x="126893" y="95277"/>
                </a:lnTo>
                <a:cubicBezTo>
                  <a:pt x="126900" y="95269"/>
                  <a:pt x="126907" y="95261"/>
                  <a:pt x="126914" y="95253"/>
                </a:cubicBezTo>
                <a:close/>
                <a:moveTo>
                  <a:pt x="138560" y="94873"/>
                </a:moveTo>
                <a:lnTo>
                  <a:pt x="138399" y="95008"/>
                </a:lnTo>
                <a:lnTo>
                  <a:pt x="137458" y="95411"/>
                </a:lnTo>
                <a:cubicBezTo>
                  <a:pt x="137458" y="95411"/>
                  <a:pt x="137458" y="95384"/>
                  <a:pt x="137458" y="95357"/>
                </a:cubicBezTo>
                <a:cubicBezTo>
                  <a:pt x="137727" y="95223"/>
                  <a:pt x="137996" y="95062"/>
                  <a:pt x="138265" y="94927"/>
                </a:cubicBezTo>
                <a:lnTo>
                  <a:pt x="138291" y="94927"/>
                </a:lnTo>
                <a:cubicBezTo>
                  <a:pt x="138372" y="94900"/>
                  <a:pt x="138453" y="94900"/>
                  <a:pt x="138560" y="94873"/>
                </a:cubicBezTo>
                <a:close/>
                <a:moveTo>
                  <a:pt x="68287" y="94280"/>
                </a:moveTo>
                <a:lnTo>
                  <a:pt x="68287" y="94280"/>
                </a:lnTo>
                <a:cubicBezTo>
                  <a:pt x="67842" y="94663"/>
                  <a:pt x="67417" y="95063"/>
                  <a:pt x="67033" y="95491"/>
                </a:cubicBezTo>
                <a:lnTo>
                  <a:pt x="67033" y="95491"/>
                </a:lnTo>
                <a:cubicBezTo>
                  <a:pt x="67021" y="95509"/>
                  <a:pt x="67008" y="95527"/>
                  <a:pt x="66995" y="95546"/>
                </a:cubicBezTo>
                <a:cubicBezTo>
                  <a:pt x="67404" y="95094"/>
                  <a:pt x="67830" y="94677"/>
                  <a:pt x="68287" y="94280"/>
                </a:cubicBezTo>
                <a:close/>
                <a:moveTo>
                  <a:pt x="137996" y="94658"/>
                </a:moveTo>
                <a:lnTo>
                  <a:pt x="137888" y="94847"/>
                </a:lnTo>
                <a:cubicBezTo>
                  <a:pt x="137539" y="94927"/>
                  <a:pt x="137189" y="95035"/>
                  <a:pt x="136813" y="95169"/>
                </a:cubicBezTo>
                <a:cubicBezTo>
                  <a:pt x="136732" y="95196"/>
                  <a:pt x="136732" y="95304"/>
                  <a:pt x="136813" y="95357"/>
                </a:cubicBezTo>
                <a:lnTo>
                  <a:pt x="136974" y="95492"/>
                </a:lnTo>
                <a:lnTo>
                  <a:pt x="136759" y="95599"/>
                </a:lnTo>
                <a:lnTo>
                  <a:pt x="136625" y="95572"/>
                </a:lnTo>
                <a:cubicBezTo>
                  <a:pt x="136604" y="95490"/>
                  <a:pt x="136552" y="95455"/>
                  <a:pt x="136493" y="95455"/>
                </a:cubicBezTo>
                <a:cubicBezTo>
                  <a:pt x="136474" y="95455"/>
                  <a:pt x="136455" y="95459"/>
                  <a:pt x="136436" y="95465"/>
                </a:cubicBezTo>
                <a:lnTo>
                  <a:pt x="136410" y="95492"/>
                </a:lnTo>
                <a:cubicBezTo>
                  <a:pt x="136194" y="95411"/>
                  <a:pt x="135979" y="95357"/>
                  <a:pt x="135872" y="95330"/>
                </a:cubicBezTo>
                <a:cubicBezTo>
                  <a:pt x="135469" y="95250"/>
                  <a:pt x="135038" y="95169"/>
                  <a:pt x="134635" y="95089"/>
                </a:cubicBezTo>
                <a:cubicBezTo>
                  <a:pt x="133802" y="94954"/>
                  <a:pt x="132941" y="94873"/>
                  <a:pt x="132081" y="94820"/>
                </a:cubicBezTo>
                <a:lnTo>
                  <a:pt x="132189" y="94685"/>
                </a:lnTo>
                <a:lnTo>
                  <a:pt x="133990" y="94658"/>
                </a:lnTo>
                <a:lnTo>
                  <a:pt x="133990" y="94658"/>
                </a:lnTo>
                <a:cubicBezTo>
                  <a:pt x="133971" y="94677"/>
                  <a:pt x="133992" y="94696"/>
                  <a:pt x="134016" y="94696"/>
                </a:cubicBezTo>
                <a:cubicBezTo>
                  <a:pt x="134026" y="94696"/>
                  <a:pt x="134036" y="94693"/>
                  <a:pt x="134044" y="94685"/>
                </a:cubicBezTo>
                <a:lnTo>
                  <a:pt x="134071" y="94658"/>
                </a:lnTo>
                <a:lnTo>
                  <a:pt x="135979" y="94658"/>
                </a:lnTo>
                <a:cubicBezTo>
                  <a:pt x="135872" y="94766"/>
                  <a:pt x="135737" y="94847"/>
                  <a:pt x="135630" y="94954"/>
                </a:cubicBezTo>
                <a:cubicBezTo>
                  <a:pt x="135608" y="94954"/>
                  <a:pt x="135621" y="94989"/>
                  <a:pt x="135641" y="94989"/>
                </a:cubicBezTo>
                <a:cubicBezTo>
                  <a:pt x="135646" y="94989"/>
                  <a:pt x="135651" y="94986"/>
                  <a:pt x="135657" y="94981"/>
                </a:cubicBezTo>
                <a:lnTo>
                  <a:pt x="136060" y="94658"/>
                </a:lnTo>
                <a:close/>
                <a:moveTo>
                  <a:pt x="136651" y="95626"/>
                </a:moveTo>
                <a:lnTo>
                  <a:pt x="136598" y="95653"/>
                </a:lnTo>
                <a:cubicBezTo>
                  <a:pt x="136598" y="95653"/>
                  <a:pt x="136598" y="95626"/>
                  <a:pt x="136598" y="95626"/>
                </a:cubicBezTo>
                <a:close/>
                <a:moveTo>
                  <a:pt x="137082" y="95572"/>
                </a:moveTo>
                <a:lnTo>
                  <a:pt x="137109" y="95599"/>
                </a:lnTo>
                <a:lnTo>
                  <a:pt x="136947" y="95653"/>
                </a:lnTo>
                <a:lnTo>
                  <a:pt x="137082" y="95572"/>
                </a:lnTo>
                <a:close/>
                <a:moveTo>
                  <a:pt x="94390" y="92319"/>
                </a:moveTo>
                <a:lnTo>
                  <a:pt x="94793" y="92723"/>
                </a:lnTo>
                <a:cubicBezTo>
                  <a:pt x="93852" y="93610"/>
                  <a:pt x="92723" y="94632"/>
                  <a:pt x="91970" y="95761"/>
                </a:cubicBezTo>
                <a:cubicBezTo>
                  <a:pt x="91917" y="95572"/>
                  <a:pt x="91890" y="95357"/>
                  <a:pt x="91863" y="95169"/>
                </a:cubicBezTo>
                <a:cubicBezTo>
                  <a:pt x="92212" y="94712"/>
                  <a:pt x="92723" y="94282"/>
                  <a:pt x="93019" y="93933"/>
                </a:cubicBezTo>
                <a:cubicBezTo>
                  <a:pt x="93476" y="93395"/>
                  <a:pt x="93933" y="92857"/>
                  <a:pt x="94390" y="92319"/>
                </a:cubicBezTo>
                <a:close/>
                <a:moveTo>
                  <a:pt x="65705" y="94470"/>
                </a:moveTo>
                <a:lnTo>
                  <a:pt x="65705" y="94470"/>
                </a:lnTo>
                <a:cubicBezTo>
                  <a:pt x="65926" y="94521"/>
                  <a:pt x="66148" y="94540"/>
                  <a:pt x="66369" y="94540"/>
                </a:cubicBezTo>
                <a:cubicBezTo>
                  <a:pt x="66497" y="94540"/>
                  <a:pt x="66625" y="94534"/>
                  <a:pt x="66753" y="94524"/>
                </a:cubicBezTo>
                <a:lnTo>
                  <a:pt x="66753" y="94524"/>
                </a:lnTo>
                <a:lnTo>
                  <a:pt x="66592" y="94766"/>
                </a:lnTo>
                <a:cubicBezTo>
                  <a:pt x="66605" y="94739"/>
                  <a:pt x="66585" y="94726"/>
                  <a:pt x="66565" y="94726"/>
                </a:cubicBezTo>
                <a:cubicBezTo>
                  <a:pt x="66545" y="94726"/>
                  <a:pt x="66525" y="94739"/>
                  <a:pt x="66538" y="94766"/>
                </a:cubicBezTo>
                <a:cubicBezTo>
                  <a:pt x="66538" y="94820"/>
                  <a:pt x="66538" y="94847"/>
                  <a:pt x="66511" y="94900"/>
                </a:cubicBezTo>
                <a:cubicBezTo>
                  <a:pt x="66296" y="95196"/>
                  <a:pt x="66054" y="95519"/>
                  <a:pt x="65839" y="95814"/>
                </a:cubicBezTo>
                <a:cubicBezTo>
                  <a:pt x="65866" y="95357"/>
                  <a:pt x="65812" y="94900"/>
                  <a:pt x="65705" y="94470"/>
                </a:cubicBezTo>
                <a:close/>
                <a:moveTo>
                  <a:pt x="151223" y="95626"/>
                </a:moveTo>
                <a:lnTo>
                  <a:pt x="151330" y="95653"/>
                </a:lnTo>
                <a:lnTo>
                  <a:pt x="150873" y="95814"/>
                </a:lnTo>
                <a:lnTo>
                  <a:pt x="151223" y="95626"/>
                </a:lnTo>
                <a:close/>
                <a:moveTo>
                  <a:pt x="136840" y="95680"/>
                </a:moveTo>
                <a:lnTo>
                  <a:pt x="136893" y="95707"/>
                </a:lnTo>
                <a:lnTo>
                  <a:pt x="136490" y="95868"/>
                </a:lnTo>
                <a:lnTo>
                  <a:pt x="136840" y="95680"/>
                </a:lnTo>
                <a:close/>
                <a:moveTo>
                  <a:pt x="150497" y="95492"/>
                </a:moveTo>
                <a:cubicBezTo>
                  <a:pt x="150658" y="95519"/>
                  <a:pt x="150819" y="95546"/>
                  <a:pt x="150954" y="95572"/>
                </a:cubicBezTo>
                <a:cubicBezTo>
                  <a:pt x="150795" y="95678"/>
                  <a:pt x="150610" y="95784"/>
                  <a:pt x="150450" y="95916"/>
                </a:cubicBezTo>
                <a:lnTo>
                  <a:pt x="150450" y="95916"/>
                </a:lnTo>
                <a:cubicBezTo>
                  <a:pt x="150418" y="95906"/>
                  <a:pt x="150391" y="95902"/>
                  <a:pt x="150366" y="95902"/>
                </a:cubicBezTo>
                <a:cubicBezTo>
                  <a:pt x="150335" y="95902"/>
                  <a:pt x="150309" y="95908"/>
                  <a:pt x="150282" y="95922"/>
                </a:cubicBezTo>
                <a:lnTo>
                  <a:pt x="150120" y="95949"/>
                </a:lnTo>
                <a:cubicBezTo>
                  <a:pt x="150067" y="95895"/>
                  <a:pt x="150013" y="95841"/>
                  <a:pt x="149959" y="95814"/>
                </a:cubicBezTo>
                <a:cubicBezTo>
                  <a:pt x="150147" y="95707"/>
                  <a:pt x="150335" y="95572"/>
                  <a:pt x="150497" y="95492"/>
                </a:cubicBezTo>
                <a:close/>
                <a:moveTo>
                  <a:pt x="171601" y="93852"/>
                </a:moveTo>
                <a:lnTo>
                  <a:pt x="171601" y="93852"/>
                </a:lnTo>
                <a:cubicBezTo>
                  <a:pt x="171305" y="94578"/>
                  <a:pt x="171009" y="95304"/>
                  <a:pt x="170740" y="96029"/>
                </a:cubicBezTo>
                <a:cubicBezTo>
                  <a:pt x="170552" y="95922"/>
                  <a:pt x="170391" y="95761"/>
                  <a:pt x="170176" y="95626"/>
                </a:cubicBezTo>
                <a:lnTo>
                  <a:pt x="170203" y="95626"/>
                </a:lnTo>
                <a:cubicBezTo>
                  <a:pt x="170226" y="95603"/>
                  <a:pt x="170209" y="95540"/>
                  <a:pt x="170170" y="95540"/>
                </a:cubicBezTo>
                <a:cubicBezTo>
                  <a:pt x="170163" y="95540"/>
                  <a:pt x="170156" y="95542"/>
                  <a:pt x="170149" y="95546"/>
                </a:cubicBezTo>
                <a:lnTo>
                  <a:pt x="170068" y="95546"/>
                </a:lnTo>
                <a:cubicBezTo>
                  <a:pt x="169880" y="95411"/>
                  <a:pt x="169692" y="95277"/>
                  <a:pt x="169504" y="95142"/>
                </a:cubicBezTo>
                <a:cubicBezTo>
                  <a:pt x="170176" y="94685"/>
                  <a:pt x="171305" y="94013"/>
                  <a:pt x="171466" y="93933"/>
                </a:cubicBezTo>
                <a:lnTo>
                  <a:pt x="171601" y="93852"/>
                </a:lnTo>
                <a:close/>
                <a:moveTo>
                  <a:pt x="150255" y="95438"/>
                </a:moveTo>
                <a:cubicBezTo>
                  <a:pt x="150040" y="95572"/>
                  <a:pt x="149825" y="95707"/>
                  <a:pt x="149636" y="95841"/>
                </a:cubicBezTo>
                <a:lnTo>
                  <a:pt x="148669" y="96083"/>
                </a:lnTo>
                <a:cubicBezTo>
                  <a:pt x="148803" y="95949"/>
                  <a:pt x="148991" y="95868"/>
                  <a:pt x="149179" y="95868"/>
                </a:cubicBezTo>
                <a:lnTo>
                  <a:pt x="150013" y="95438"/>
                </a:lnTo>
                <a:close/>
                <a:moveTo>
                  <a:pt x="163294" y="90411"/>
                </a:moveTo>
                <a:cubicBezTo>
                  <a:pt x="163509" y="90733"/>
                  <a:pt x="163724" y="91056"/>
                  <a:pt x="163966" y="91379"/>
                </a:cubicBezTo>
                <a:cubicBezTo>
                  <a:pt x="160713" y="92696"/>
                  <a:pt x="157594" y="94309"/>
                  <a:pt x="154637" y="96137"/>
                </a:cubicBezTo>
                <a:cubicBezTo>
                  <a:pt x="154395" y="95976"/>
                  <a:pt x="154153" y="95814"/>
                  <a:pt x="153911" y="95680"/>
                </a:cubicBezTo>
                <a:cubicBezTo>
                  <a:pt x="153911" y="95626"/>
                  <a:pt x="153884" y="95599"/>
                  <a:pt x="153857" y="95572"/>
                </a:cubicBezTo>
                <a:cubicBezTo>
                  <a:pt x="154287" y="95277"/>
                  <a:pt x="154718" y="95008"/>
                  <a:pt x="154852" y="94927"/>
                </a:cubicBezTo>
                <a:cubicBezTo>
                  <a:pt x="155820" y="94416"/>
                  <a:pt x="156788" y="93933"/>
                  <a:pt x="157782" y="93475"/>
                </a:cubicBezTo>
                <a:cubicBezTo>
                  <a:pt x="159691" y="92588"/>
                  <a:pt x="161627" y="91836"/>
                  <a:pt x="163589" y="91163"/>
                </a:cubicBezTo>
                <a:cubicBezTo>
                  <a:pt x="163636" y="91140"/>
                  <a:pt x="163622" y="91077"/>
                  <a:pt x="163583" y="91077"/>
                </a:cubicBezTo>
                <a:cubicBezTo>
                  <a:pt x="163577" y="91077"/>
                  <a:pt x="163570" y="91079"/>
                  <a:pt x="163562" y="91083"/>
                </a:cubicBezTo>
                <a:cubicBezTo>
                  <a:pt x="161277" y="91809"/>
                  <a:pt x="159073" y="92669"/>
                  <a:pt x="156922" y="93691"/>
                </a:cubicBezTo>
                <a:cubicBezTo>
                  <a:pt x="155847" y="94228"/>
                  <a:pt x="154798" y="94766"/>
                  <a:pt x="153750" y="95384"/>
                </a:cubicBezTo>
                <a:cubicBezTo>
                  <a:pt x="153696" y="95411"/>
                  <a:pt x="153642" y="95438"/>
                  <a:pt x="153562" y="95465"/>
                </a:cubicBezTo>
                <a:cubicBezTo>
                  <a:pt x="153239" y="95277"/>
                  <a:pt x="152889" y="95089"/>
                  <a:pt x="152513" y="94954"/>
                </a:cubicBezTo>
                <a:cubicBezTo>
                  <a:pt x="154072" y="94201"/>
                  <a:pt x="155766" y="93610"/>
                  <a:pt x="157272" y="92965"/>
                </a:cubicBezTo>
                <a:cubicBezTo>
                  <a:pt x="158454" y="92454"/>
                  <a:pt x="159664" y="91943"/>
                  <a:pt x="160847" y="91459"/>
                </a:cubicBezTo>
                <a:lnTo>
                  <a:pt x="162621" y="90706"/>
                </a:lnTo>
                <a:cubicBezTo>
                  <a:pt x="162702" y="90680"/>
                  <a:pt x="162998" y="90545"/>
                  <a:pt x="163294" y="90411"/>
                </a:cubicBezTo>
                <a:close/>
                <a:moveTo>
                  <a:pt x="65248" y="94309"/>
                </a:moveTo>
                <a:lnTo>
                  <a:pt x="65248" y="94309"/>
                </a:lnTo>
                <a:cubicBezTo>
                  <a:pt x="65382" y="94363"/>
                  <a:pt x="65490" y="94390"/>
                  <a:pt x="65624" y="94443"/>
                </a:cubicBezTo>
                <a:cubicBezTo>
                  <a:pt x="65705" y="94954"/>
                  <a:pt x="65731" y="95465"/>
                  <a:pt x="65678" y="95976"/>
                </a:cubicBezTo>
                <a:cubicBezTo>
                  <a:pt x="65624" y="96056"/>
                  <a:pt x="65543" y="96164"/>
                  <a:pt x="65490" y="96245"/>
                </a:cubicBezTo>
                <a:cubicBezTo>
                  <a:pt x="65463" y="95599"/>
                  <a:pt x="65382" y="94954"/>
                  <a:pt x="65248" y="94309"/>
                </a:cubicBezTo>
                <a:close/>
                <a:moveTo>
                  <a:pt x="66484" y="95223"/>
                </a:moveTo>
                <a:lnTo>
                  <a:pt x="66484" y="95304"/>
                </a:lnTo>
                <a:lnTo>
                  <a:pt x="66189" y="95707"/>
                </a:lnTo>
                <a:cubicBezTo>
                  <a:pt x="66054" y="95895"/>
                  <a:pt x="65920" y="96056"/>
                  <a:pt x="65785" y="96245"/>
                </a:cubicBezTo>
                <a:cubicBezTo>
                  <a:pt x="65785" y="96191"/>
                  <a:pt x="65785" y="96137"/>
                  <a:pt x="65785" y="96083"/>
                </a:cubicBezTo>
                <a:lnTo>
                  <a:pt x="65812" y="96110"/>
                </a:lnTo>
                <a:cubicBezTo>
                  <a:pt x="66027" y="95814"/>
                  <a:pt x="66242" y="95519"/>
                  <a:pt x="66484" y="95223"/>
                </a:cubicBezTo>
                <a:close/>
                <a:moveTo>
                  <a:pt x="151760" y="95788"/>
                </a:moveTo>
                <a:cubicBezTo>
                  <a:pt x="151895" y="95841"/>
                  <a:pt x="152056" y="95895"/>
                  <a:pt x="152190" y="95976"/>
                </a:cubicBezTo>
                <a:lnTo>
                  <a:pt x="151948" y="96029"/>
                </a:lnTo>
                <a:cubicBezTo>
                  <a:pt x="151948" y="95960"/>
                  <a:pt x="151908" y="95890"/>
                  <a:pt x="151845" y="95890"/>
                </a:cubicBezTo>
                <a:cubicBezTo>
                  <a:pt x="151835" y="95890"/>
                  <a:pt x="151825" y="95891"/>
                  <a:pt x="151814" y="95895"/>
                </a:cubicBezTo>
                <a:lnTo>
                  <a:pt x="150685" y="96271"/>
                </a:lnTo>
                <a:lnTo>
                  <a:pt x="150685" y="96245"/>
                </a:lnTo>
                <a:cubicBezTo>
                  <a:pt x="151061" y="96110"/>
                  <a:pt x="151411" y="95949"/>
                  <a:pt x="151760" y="95788"/>
                </a:cubicBezTo>
                <a:close/>
                <a:moveTo>
                  <a:pt x="121785" y="95519"/>
                </a:moveTo>
                <a:lnTo>
                  <a:pt x="121785" y="95519"/>
                </a:lnTo>
                <a:cubicBezTo>
                  <a:pt x="120817" y="95761"/>
                  <a:pt x="119876" y="96003"/>
                  <a:pt x="118881" y="96164"/>
                </a:cubicBezTo>
                <a:cubicBezTo>
                  <a:pt x="118370" y="96245"/>
                  <a:pt x="117698" y="96298"/>
                  <a:pt x="117026" y="96379"/>
                </a:cubicBezTo>
                <a:cubicBezTo>
                  <a:pt x="117349" y="96298"/>
                  <a:pt x="117671" y="96245"/>
                  <a:pt x="117994" y="96191"/>
                </a:cubicBezTo>
                <a:cubicBezTo>
                  <a:pt x="119231" y="95922"/>
                  <a:pt x="120521" y="95707"/>
                  <a:pt x="121785" y="95519"/>
                </a:cubicBezTo>
                <a:close/>
                <a:moveTo>
                  <a:pt x="152863" y="96271"/>
                </a:moveTo>
                <a:lnTo>
                  <a:pt x="152916" y="96298"/>
                </a:lnTo>
                <a:lnTo>
                  <a:pt x="152674" y="96379"/>
                </a:lnTo>
                <a:lnTo>
                  <a:pt x="152647" y="96352"/>
                </a:lnTo>
                <a:lnTo>
                  <a:pt x="152863" y="96271"/>
                </a:lnTo>
                <a:close/>
                <a:moveTo>
                  <a:pt x="149744" y="95438"/>
                </a:moveTo>
                <a:cubicBezTo>
                  <a:pt x="149287" y="95572"/>
                  <a:pt x="148857" y="95841"/>
                  <a:pt x="148507" y="96137"/>
                </a:cubicBezTo>
                <a:lnTo>
                  <a:pt x="147459" y="96406"/>
                </a:lnTo>
                <a:lnTo>
                  <a:pt x="148696" y="95922"/>
                </a:lnTo>
                <a:cubicBezTo>
                  <a:pt x="148884" y="95841"/>
                  <a:pt x="148803" y="95572"/>
                  <a:pt x="148615" y="95546"/>
                </a:cubicBezTo>
                <a:cubicBezTo>
                  <a:pt x="148991" y="95492"/>
                  <a:pt x="149368" y="95438"/>
                  <a:pt x="149744" y="95438"/>
                </a:cubicBezTo>
                <a:close/>
                <a:moveTo>
                  <a:pt x="124097" y="96460"/>
                </a:moveTo>
                <a:lnTo>
                  <a:pt x="124043" y="96513"/>
                </a:lnTo>
                <a:cubicBezTo>
                  <a:pt x="124043" y="96487"/>
                  <a:pt x="124070" y="96487"/>
                  <a:pt x="124097" y="96460"/>
                </a:cubicBezTo>
                <a:close/>
                <a:moveTo>
                  <a:pt x="96003" y="94228"/>
                </a:moveTo>
                <a:cubicBezTo>
                  <a:pt x="96057" y="94363"/>
                  <a:pt x="96110" y="94524"/>
                  <a:pt x="96164" y="94712"/>
                </a:cubicBezTo>
                <a:cubicBezTo>
                  <a:pt x="95223" y="95223"/>
                  <a:pt x="94363" y="95868"/>
                  <a:pt x="93583" y="96567"/>
                </a:cubicBezTo>
                <a:cubicBezTo>
                  <a:pt x="94363" y="95761"/>
                  <a:pt x="95169" y="94981"/>
                  <a:pt x="96003" y="94228"/>
                </a:cubicBezTo>
                <a:close/>
                <a:moveTo>
                  <a:pt x="135442" y="96487"/>
                </a:moveTo>
                <a:cubicBezTo>
                  <a:pt x="135334" y="96540"/>
                  <a:pt x="135227" y="96567"/>
                  <a:pt x="135119" y="96621"/>
                </a:cubicBezTo>
                <a:lnTo>
                  <a:pt x="135280" y="96540"/>
                </a:lnTo>
                <a:lnTo>
                  <a:pt x="135415" y="96487"/>
                </a:lnTo>
                <a:close/>
                <a:moveTo>
                  <a:pt x="65651" y="96245"/>
                </a:moveTo>
                <a:lnTo>
                  <a:pt x="65678" y="96271"/>
                </a:lnTo>
                <a:lnTo>
                  <a:pt x="65678" y="96406"/>
                </a:lnTo>
                <a:lnTo>
                  <a:pt x="65490" y="96648"/>
                </a:lnTo>
                <a:lnTo>
                  <a:pt x="65490" y="96487"/>
                </a:lnTo>
                <a:cubicBezTo>
                  <a:pt x="65543" y="96406"/>
                  <a:pt x="65597" y="96352"/>
                  <a:pt x="65651" y="96245"/>
                </a:cubicBezTo>
                <a:close/>
                <a:moveTo>
                  <a:pt x="130549" y="95868"/>
                </a:moveTo>
                <a:cubicBezTo>
                  <a:pt x="129769" y="96110"/>
                  <a:pt x="129016" y="96406"/>
                  <a:pt x="128237" y="96675"/>
                </a:cubicBezTo>
                <a:cubicBezTo>
                  <a:pt x="129043" y="96352"/>
                  <a:pt x="129850" y="96083"/>
                  <a:pt x="130549" y="95868"/>
                </a:cubicBezTo>
                <a:close/>
                <a:moveTo>
                  <a:pt x="164046" y="91486"/>
                </a:moveTo>
                <a:cubicBezTo>
                  <a:pt x="164181" y="91647"/>
                  <a:pt x="164288" y="91782"/>
                  <a:pt x="164423" y="91943"/>
                </a:cubicBezTo>
                <a:cubicBezTo>
                  <a:pt x="161331" y="93368"/>
                  <a:pt x="158293" y="94927"/>
                  <a:pt x="155363" y="96675"/>
                </a:cubicBezTo>
                <a:lnTo>
                  <a:pt x="155282" y="96621"/>
                </a:lnTo>
                <a:cubicBezTo>
                  <a:pt x="155282" y="96488"/>
                  <a:pt x="155191" y="96392"/>
                  <a:pt x="155084" y="96392"/>
                </a:cubicBezTo>
                <a:cubicBezTo>
                  <a:pt x="155061" y="96392"/>
                  <a:pt x="155037" y="96396"/>
                  <a:pt x="155013" y="96406"/>
                </a:cubicBezTo>
                <a:lnTo>
                  <a:pt x="154986" y="96406"/>
                </a:lnTo>
                <a:lnTo>
                  <a:pt x="154825" y="96298"/>
                </a:lnTo>
                <a:cubicBezTo>
                  <a:pt x="154986" y="96164"/>
                  <a:pt x="155148" y="96029"/>
                  <a:pt x="155309" y="95922"/>
                </a:cubicBezTo>
                <a:cubicBezTo>
                  <a:pt x="155658" y="95707"/>
                  <a:pt x="156008" y="95519"/>
                  <a:pt x="156357" y="95304"/>
                </a:cubicBezTo>
                <a:cubicBezTo>
                  <a:pt x="157245" y="94793"/>
                  <a:pt x="158132" y="94309"/>
                  <a:pt x="159046" y="93852"/>
                </a:cubicBezTo>
                <a:cubicBezTo>
                  <a:pt x="160686" y="93018"/>
                  <a:pt x="162353" y="92212"/>
                  <a:pt x="164046" y="91486"/>
                </a:cubicBezTo>
                <a:close/>
                <a:moveTo>
                  <a:pt x="153212" y="96433"/>
                </a:moveTo>
                <a:lnTo>
                  <a:pt x="153588" y="96648"/>
                </a:lnTo>
                <a:cubicBezTo>
                  <a:pt x="153355" y="96700"/>
                  <a:pt x="153097" y="96751"/>
                  <a:pt x="152863" y="96803"/>
                </a:cubicBezTo>
                <a:lnTo>
                  <a:pt x="152863" y="96803"/>
                </a:lnTo>
                <a:cubicBezTo>
                  <a:pt x="152863" y="96782"/>
                  <a:pt x="152863" y="96780"/>
                  <a:pt x="152863" y="96755"/>
                </a:cubicBezTo>
                <a:lnTo>
                  <a:pt x="153104" y="96648"/>
                </a:lnTo>
                <a:cubicBezTo>
                  <a:pt x="153185" y="96621"/>
                  <a:pt x="153212" y="96540"/>
                  <a:pt x="153212" y="96433"/>
                </a:cubicBezTo>
                <a:close/>
                <a:moveTo>
                  <a:pt x="144394" y="95599"/>
                </a:moveTo>
                <a:cubicBezTo>
                  <a:pt x="143157" y="95976"/>
                  <a:pt x="141921" y="96379"/>
                  <a:pt x="140711" y="96809"/>
                </a:cubicBezTo>
                <a:cubicBezTo>
                  <a:pt x="140496" y="96836"/>
                  <a:pt x="140281" y="96890"/>
                  <a:pt x="140039" y="96944"/>
                </a:cubicBezTo>
                <a:cubicBezTo>
                  <a:pt x="141114" y="96567"/>
                  <a:pt x="142216" y="96218"/>
                  <a:pt x="143319" y="95895"/>
                </a:cubicBezTo>
                <a:lnTo>
                  <a:pt x="144394" y="95599"/>
                </a:lnTo>
                <a:close/>
                <a:moveTo>
                  <a:pt x="96191" y="94900"/>
                </a:moveTo>
                <a:cubicBezTo>
                  <a:pt x="96218" y="95465"/>
                  <a:pt x="95949" y="96029"/>
                  <a:pt x="95492" y="96352"/>
                </a:cubicBezTo>
                <a:lnTo>
                  <a:pt x="95492" y="96379"/>
                </a:lnTo>
                <a:cubicBezTo>
                  <a:pt x="95196" y="96621"/>
                  <a:pt x="94847" y="96863"/>
                  <a:pt x="94524" y="97078"/>
                </a:cubicBezTo>
                <a:cubicBezTo>
                  <a:pt x="94578" y="96944"/>
                  <a:pt x="94659" y="96782"/>
                  <a:pt x="94712" y="96648"/>
                </a:cubicBezTo>
                <a:cubicBezTo>
                  <a:pt x="95143" y="96191"/>
                  <a:pt x="95573" y="95707"/>
                  <a:pt x="95976" y="95223"/>
                </a:cubicBezTo>
                <a:cubicBezTo>
                  <a:pt x="96018" y="95160"/>
                  <a:pt x="95963" y="95098"/>
                  <a:pt x="95911" y="95098"/>
                </a:cubicBezTo>
                <a:cubicBezTo>
                  <a:pt x="95903" y="95098"/>
                  <a:pt x="95895" y="95099"/>
                  <a:pt x="95888" y="95102"/>
                </a:cubicBezTo>
                <a:lnTo>
                  <a:pt x="95888" y="95102"/>
                </a:lnTo>
                <a:lnTo>
                  <a:pt x="96191" y="94900"/>
                </a:lnTo>
                <a:close/>
                <a:moveTo>
                  <a:pt x="164476" y="91970"/>
                </a:moveTo>
                <a:cubicBezTo>
                  <a:pt x="164557" y="92051"/>
                  <a:pt x="164638" y="92131"/>
                  <a:pt x="164691" y="92212"/>
                </a:cubicBezTo>
                <a:cubicBezTo>
                  <a:pt x="161734" y="93744"/>
                  <a:pt x="158723" y="95330"/>
                  <a:pt x="155874" y="97078"/>
                </a:cubicBezTo>
                <a:lnTo>
                  <a:pt x="155874" y="97051"/>
                </a:lnTo>
                <a:lnTo>
                  <a:pt x="155443" y="96728"/>
                </a:lnTo>
                <a:cubicBezTo>
                  <a:pt x="158481" y="95169"/>
                  <a:pt x="161439" y="93475"/>
                  <a:pt x="164476" y="91970"/>
                </a:cubicBezTo>
                <a:close/>
                <a:moveTo>
                  <a:pt x="63742" y="93153"/>
                </a:moveTo>
                <a:lnTo>
                  <a:pt x="63742" y="93153"/>
                </a:lnTo>
                <a:cubicBezTo>
                  <a:pt x="64118" y="93664"/>
                  <a:pt x="64602" y="94040"/>
                  <a:pt x="65194" y="94282"/>
                </a:cubicBezTo>
                <a:cubicBezTo>
                  <a:pt x="65248" y="94658"/>
                  <a:pt x="65301" y="95035"/>
                  <a:pt x="65328" y="95411"/>
                </a:cubicBezTo>
                <a:lnTo>
                  <a:pt x="65355" y="95411"/>
                </a:lnTo>
                <a:cubicBezTo>
                  <a:pt x="65382" y="95734"/>
                  <a:pt x="65382" y="96056"/>
                  <a:pt x="65382" y="96379"/>
                </a:cubicBezTo>
                <a:lnTo>
                  <a:pt x="64764" y="97185"/>
                </a:lnTo>
                <a:cubicBezTo>
                  <a:pt x="64791" y="95788"/>
                  <a:pt x="64441" y="94390"/>
                  <a:pt x="63742" y="93153"/>
                </a:cubicBezTo>
                <a:close/>
                <a:moveTo>
                  <a:pt x="143399" y="95008"/>
                </a:moveTo>
                <a:cubicBezTo>
                  <a:pt x="143776" y="95089"/>
                  <a:pt x="144098" y="95169"/>
                  <a:pt x="144448" y="95277"/>
                </a:cubicBezTo>
                <a:lnTo>
                  <a:pt x="144421" y="95277"/>
                </a:lnTo>
                <a:lnTo>
                  <a:pt x="144797" y="95384"/>
                </a:lnTo>
                <a:cubicBezTo>
                  <a:pt x="142781" y="95841"/>
                  <a:pt x="140792" y="96433"/>
                  <a:pt x="138856" y="97159"/>
                </a:cubicBezTo>
                <a:lnTo>
                  <a:pt x="138506" y="97212"/>
                </a:lnTo>
                <a:cubicBezTo>
                  <a:pt x="138560" y="97078"/>
                  <a:pt x="138533" y="96944"/>
                  <a:pt x="138426" y="96863"/>
                </a:cubicBezTo>
                <a:cubicBezTo>
                  <a:pt x="138829" y="96675"/>
                  <a:pt x="139232" y="96513"/>
                  <a:pt x="139636" y="96352"/>
                </a:cubicBezTo>
                <a:cubicBezTo>
                  <a:pt x="140899" y="95949"/>
                  <a:pt x="142163" y="95492"/>
                  <a:pt x="143399" y="95008"/>
                </a:cubicBezTo>
                <a:close/>
                <a:moveTo>
                  <a:pt x="152029" y="96513"/>
                </a:moveTo>
                <a:cubicBezTo>
                  <a:pt x="152029" y="96523"/>
                  <a:pt x="152029" y="96532"/>
                  <a:pt x="152029" y="96540"/>
                </a:cubicBezTo>
                <a:cubicBezTo>
                  <a:pt x="151518" y="96728"/>
                  <a:pt x="150981" y="96917"/>
                  <a:pt x="150443" y="97105"/>
                </a:cubicBezTo>
                <a:cubicBezTo>
                  <a:pt x="150255" y="97159"/>
                  <a:pt x="150067" y="97212"/>
                  <a:pt x="149878" y="97239"/>
                </a:cubicBezTo>
                <a:lnTo>
                  <a:pt x="149932" y="97185"/>
                </a:lnTo>
                <a:cubicBezTo>
                  <a:pt x="150093" y="97105"/>
                  <a:pt x="150255" y="97024"/>
                  <a:pt x="150443" y="96944"/>
                </a:cubicBezTo>
                <a:cubicBezTo>
                  <a:pt x="150981" y="96836"/>
                  <a:pt x="151518" y="96675"/>
                  <a:pt x="152029" y="96513"/>
                </a:cubicBezTo>
                <a:close/>
                <a:moveTo>
                  <a:pt x="142647" y="94873"/>
                </a:moveTo>
                <a:lnTo>
                  <a:pt x="142942" y="94900"/>
                </a:lnTo>
                <a:lnTo>
                  <a:pt x="143050" y="94927"/>
                </a:lnTo>
                <a:cubicBezTo>
                  <a:pt x="141948" y="95304"/>
                  <a:pt x="140845" y="95734"/>
                  <a:pt x="139770" y="96164"/>
                </a:cubicBezTo>
                <a:cubicBezTo>
                  <a:pt x="138802" y="96460"/>
                  <a:pt x="137807" y="96728"/>
                  <a:pt x="136840" y="96997"/>
                </a:cubicBezTo>
                <a:cubicBezTo>
                  <a:pt x="136516" y="97087"/>
                  <a:pt x="135782" y="97310"/>
                  <a:pt x="135728" y="97310"/>
                </a:cubicBezTo>
                <a:cubicBezTo>
                  <a:pt x="135701" y="97310"/>
                  <a:pt x="135840" y="97256"/>
                  <a:pt x="136275" y="97105"/>
                </a:cubicBezTo>
                <a:cubicBezTo>
                  <a:pt x="137055" y="96836"/>
                  <a:pt x="137807" y="96460"/>
                  <a:pt x="138587" y="96191"/>
                </a:cubicBezTo>
                <a:cubicBezTo>
                  <a:pt x="139931" y="95707"/>
                  <a:pt x="141276" y="95250"/>
                  <a:pt x="142647" y="94873"/>
                </a:cubicBezTo>
                <a:close/>
                <a:moveTo>
                  <a:pt x="140039" y="94739"/>
                </a:moveTo>
                <a:lnTo>
                  <a:pt x="140765" y="94766"/>
                </a:lnTo>
                <a:cubicBezTo>
                  <a:pt x="140711" y="94820"/>
                  <a:pt x="140630" y="94873"/>
                  <a:pt x="140577" y="94954"/>
                </a:cubicBezTo>
                <a:cubicBezTo>
                  <a:pt x="140545" y="94986"/>
                  <a:pt x="140550" y="94999"/>
                  <a:pt x="140566" y="94999"/>
                </a:cubicBezTo>
                <a:cubicBezTo>
                  <a:pt x="140577" y="94999"/>
                  <a:pt x="140592" y="94992"/>
                  <a:pt x="140603" y="94981"/>
                </a:cubicBezTo>
                <a:cubicBezTo>
                  <a:pt x="140684" y="94900"/>
                  <a:pt x="140765" y="94847"/>
                  <a:pt x="140845" y="94766"/>
                </a:cubicBezTo>
                <a:lnTo>
                  <a:pt x="142324" y="94847"/>
                </a:lnTo>
                <a:cubicBezTo>
                  <a:pt x="139904" y="95492"/>
                  <a:pt x="137539" y="96325"/>
                  <a:pt x="135254" y="97347"/>
                </a:cubicBezTo>
                <a:cubicBezTo>
                  <a:pt x="135926" y="96997"/>
                  <a:pt x="136598" y="96621"/>
                  <a:pt x="137270" y="96245"/>
                </a:cubicBezTo>
                <a:cubicBezTo>
                  <a:pt x="137324" y="96218"/>
                  <a:pt x="137350" y="96191"/>
                  <a:pt x="137377" y="96137"/>
                </a:cubicBezTo>
                <a:cubicBezTo>
                  <a:pt x="137566" y="96083"/>
                  <a:pt x="137754" y="96029"/>
                  <a:pt x="137942" y="95949"/>
                </a:cubicBezTo>
                <a:cubicBezTo>
                  <a:pt x="137965" y="95949"/>
                  <a:pt x="137968" y="95890"/>
                  <a:pt x="137935" y="95890"/>
                </a:cubicBezTo>
                <a:cubicBezTo>
                  <a:pt x="137929" y="95890"/>
                  <a:pt x="137923" y="95891"/>
                  <a:pt x="137915" y="95895"/>
                </a:cubicBezTo>
                <a:cubicBezTo>
                  <a:pt x="137861" y="95895"/>
                  <a:pt x="137619" y="95949"/>
                  <a:pt x="137377" y="96003"/>
                </a:cubicBezTo>
                <a:cubicBezTo>
                  <a:pt x="137350" y="95895"/>
                  <a:pt x="137270" y="95814"/>
                  <a:pt x="137162" y="95814"/>
                </a:cubicBezTo>
                <a:lnTo>
                  <a:pt x="137216" y="95788"/>
                </a:lnTo>
                <a:cubicBezTo>
                  <a:pt x="137350" y="95841"/>
                  <a:pt x="137512" y="95868"/>
                  <a:pt x="137646" y="95895"/>
                </a:cubicBezTo>
                <a:cubicBezTo>
                  <a:pt x="137655" y="95898"/>
                  <a:pt x="137663" y="95899"/>
                  <a:pt x="137671" y="95899"/>
                </a:cubicBezTo>
                <a:cubicBezTo>
                  <a:pt x="137737" y="95899"/>
                  <a:pt x="137772" y="95809"/>
                  <a:pt x="137700" y="95761"/>
                </a:cubicBezTo>
                <a:cubicBezTo>
                  <a:pt x="137646" y="95734"/>
                  <a:pt x="137619" y="95680"/>
                  <a:pt x="137566" y="95653"/>
                </a:cubicBezTo>
                <a:lnTo>
                  <a:pt x="137825" y="95549"/>
                </a:lnTo>
                <a:lnTo>
                  <a:pt x="137825" y="95549"/>
                </a:lnTo>
                <a:cubicBezTo>
                  <a:pt x="137818" y="95558"/>
                  <a:pt x="137830" y="95580"/>
                  <a:pt x="137846" y="95580"/>
                </a:cubicBezTo>
                <a:cubicBezTo>
                  <a:pt x="137851" y="95580"/>
                  <a:pt x="137856" y="95578"/>
                  <a:pt x="137861" y="95572"/>
                </a:cubicBezTo>
                <a:lnTo>
                  <a:pt x="137969" y="95465"/>
                </a:lnTo>
                <a:cubicBezTo>
                  <a:pt x="138345" y="95304"/>
                  <a:pt x="138695" y="95169"/>
                  <a:pt x="139044" y="94981"/>
                </a:cubicBezTo>
                <a:lnTo>
                  <a:pt x="139044" y="94981"/>
                </a:lnTo>
                <a:cubicBezTo>
                  <a:pt x="138937" y="95115"/>
                  <a:pt x="138856" y="95250"/>
                  <a:pt x="138775" y="95384"/>
                </a:cubicBezTo>
                <a:cubicBezTo>
                  <a:pt x="138756" y="95403"/>
                  <a:pt x="138778" y="95422"/>
                  <a:pt x="138801" y="95422"/>
                </a:cubicBezTo>
                <a:cubicBezTo>
                  <a:pt x="138811" y="95422"/>
                  <a:pt x="138821" y="95419"/>
                  <a:pt x="138829" y="95411"/>
                </a:cubicBezTo>
                <a:cubicBezTo>
                  <a:pt x="138910" y="95250"/>
                  <a:pt x="139044" y="95089"/>
                  <a:pt x="139152" y="94954"/>
                </a:cubicBezTo>
                <a:lnTo>
                  <a:pt x="139582" y="94739"/>
                </a:lnTo>
                <a:close/>
                <a:moveTo>
                  <a:pt x="117537" y="96917"/>
                </a:moveTo>
                <a:lnTo>
                  <a:pt x="116919" y="97454"/>
                </a:lnTo>
                <a:cubicBezTo>
                  <a:pt x="116892" y="97320"/>
                  <a:pt x="116838" y="97185"/>
                  <a:pt x="116784" y="97078"/>
                </a:cubicBezTo>
                <a:cubicBezTo>
                  <a:pt x="117026" y="97024"/>
                  <a:pt x="117295" y="96970"/>
                  <a:pt x="117537" y="96917"/>
                </a:cubicBezTo>
                <a:close/>
                <a:moveTo>
                  <a:pt x="154314" y="97078"/>
                </a:moveTo>
                <a:lnTo>
                  <a:pt x="154664" y="97266"/>
                </a:lnTo>
                <a:cubicBezTo>
                  <a:pt x="154072" y="97347"/>
                  <a:pt x="153481" y="97427"/>
                  <a:pt x="152889" y="97454"/>
                </a:cubicBezTo>
                <a:cubicBezTo>
                  <a:pt x="152889" y="97454"/>
                  <a:pt x="152889" y="97427"/>
                  <a:pt x="152889" y="97427"/>
                </a:cubicBezTo>
                <a:cubicBezTo>
                  <a:pt x="153373" y="97320"/>
                  <a:pt x="153830" y="97185"/>
                  <a:pt x="154314" y="97078"/>
                </a:cubicBezTo>
                <a:close/>
                <a:moveTo>
                  <a:pt x="95815" y="95115"/>
                </a:moveTo>
                <a:lnTo>
                  <a:pt x="95815" y="95115"/>
                </a:lnTo>
                <a:cubicBezTo>
                  <a:pt x="94901" y="95922"/>
                  <a:pt x="93987" y="96702"/>
                  <a:pt x="93046" y="97481"/>
                </a:cubicBezTo>
                <a:cubicBezTo>
                  <a:pt x="93879" y="96594"/>
                  <a:pt x="94820" y="95814"/>
                  <a:pt x="95815" y="95115"/>
                </a:cubicBezTo>
                <a:close/>
                <a:moveTo>
                  <a:pt x="94013" y="97347"/>
                </a:moveTo>
                <a:lnTo>
                  <a:pt x="93960" y="97427"/>
                </a:lnTo>
                <a:lnTo>
                  <a:pt x="93879" y="97481"/>
                </a:lnTo>
                <a:lnTo>
                  <a:pt x="94013" y="97347"/>
                </a:lnTo>
                <a:close/>
                <a:moveTo>
                  <a:pt x="170445" y="97105"/>
                </a:moveTo>
                <a:cubicBezTo>
                  <a:pt x="170606" y="97185"/>
                  <a:pt x="170740" y="97320"/>
                  <a:pt x="170875" y="97427"/>
                </a:cubicBezTo>
                <a:lnTo>
                  <a:pt x="170230" y="97508"/>
                </a:lnTo>
                <a:lnTo>
                  <a:pt x="170230" y="97508"/>
                </a:lnTo>
                <a:lnTo>
                  <a:pt x="170364" y="97132"/>
                </a:lnTo>
                <a:lnTo>
                  <a:pt x="170445" y="97105"/>
                </a:lnTo>
                <a:close/>
                <a:moveTo>
                  <a:pt x="131248" y="96621"/>
                </a:moveTo>
                <a:lnTo>
                  <a:pt x="131248" y="96621"/>
                </a:lnTo>
                <a:cubicBezTo>
                  <a:pt x="130979" y="96782"/>
                  <a:pt x="130683" y="96944"/>
                  <a:pt x="130414" y="97078"/>
                </a:cubicBezTo>
                <a:cubicBezTo>
                  <a:pt x="130119" y="97212"/>
                  <a:pt x="129769" y="97374"/>
                  <a:pt x="129473" y="97535"/>
                </a:cubicBezTo>
                <a:cubicBezTo>
                  <a:pt x="130065" y="97212"/>
                  <a:pt x="130656" y="96917"/>
                  <a:pt x="131248" y="96621"/>
                </a:cubicBezTo>
                <a:close/>
                <a:moveTo>
                  <a:pt x="125898" y="97051"/>
                </a:moveTo>
                <a:lnTo>
                  <a:pt x="125898" y="97051"/>
                </a:lnTo>
                <a:cubicBezTo>
                  <a:pt x="125710" y="97159"/>
                  <a:pt x="125522" y="97239"/>
                  <a:pt x="125333" y="97347"/>
                </a:cubicBezTo>
                <a:lnTo>
                  <a:pt x="124097" y="97589"/>
                </a:lnTo>
                <a:lnTo>
                  <a:pt x="124500" y="97427"/>
                </a:lnTo>
                <a:lnTo>
                  <a:pt x="125898" y="97051"/>
                </a:lnTo>
                <a:close/>
                <a:moveTo>
                  <a:pt x="170276" y="97200"/>
                </a:moveTo>
                <a:cubicBezTo>
                  <a:pt x="170227" y="97303"/>
                  <a:pt x="170200" y="97405"/>
                  <a:pt x="170149" y="97508"/>
                </a:cubicBezTo>
                <a:cubicBezTo>
                  <a:pt x="169799" y="97562"/>
                  <a:pt x="169477" y="97589"/>
                  <a:pt x="169127" y="97643"/>
                </a:cubicBezTo>
                <a:cubicBezTo>
                  <a:pt x="169545" y="97512"/>
                  <a:pt x="169911" y="97356"/>
                  <a:pt x="170276" y="97200"/>
                </a:cubicBezTo>
                <a:close/>
                <a:moveTo>
                  <a:pt x="65382" y="96621"/>
                </a:moveTo>
                <a:lnTo>
                  <a:pt x="65382" y="96755"/>
                </a:lnTo>
                <a:cubicBezTo>
                  <a:pt x="65167" y="97078"/>
                  <a:pt x="64952" y="97374"/>
                  <a:pt x="64710" y="97696"/>
                </a:cubicBezTo>
                <a:cubicBezTo>
                  <a:pt x="64710" y="97616"/>
                  <a:pt x="64737" y="97508"/>
                  <a:pt x="64737" y="97427"/>
                </a:cubicBezTo>
                <a:cubicBezTo>
                  <a:pt x="64952" y="97159"/>
                  <a:pt x="65167" y="96890"/>
                  <a:pt x="65382" y="96621"/>
                </a:cubicBezTo>
                <a:close/>
                <a:moveTo>
                  <a:pt x="94928" y="92830"/>
                </a:moveTo>
                <a:cubicBezTo>
                  <a:pt x="95304" y="93207"/>
                  <a:pt x="95653" y="93637"/>
                  <a:pt x="95922" y="94121"/>
                </a:cubicBezTo>
                <a:cubicBezTo>
                  <a:pt x="94578" y="95223"/>
                  <a:pt x="93341" y="96406"/>
                  <a:pt x="92158" y="97696"/>
                </a:cubicBezTo>
                <a:lnTo>
                  <a:pt x="92158" y="97374"/>
                </a:lnTo>
                <a:cubicBezTo>
                  <a:pt x="92642" y="96809"/>
                  <a:pt x="93530" y="96083"/>
                  <a:pt x="93718" y="95895"/>
                </a:cubicBezTo>
                <a:cubicBezTo>
                  <a:pt x="94336" y="95304"/>
                  <a:pt x="94954" y="94712"/>
                  <a:pt x="95600" y="94148"/>
                </a:cubicBezTo>
                <a:cubicBezTo>
                  <a:pt x="95665" y="94104"/>
                  <a:pt x="95607" y="94025"/>
                  <a:pt x="95554" y="94025"/>
                </a:cubicBezTo>
                <a:cubicBezTo>
                  <a:pt x="95541" y="94025"/>
                  <a:pt x="95529" y="94030"/>
                  <a:pt x="95519" y="94040"/>
                </a:cubicBezTo>
                <a:cubicBezTo>
                  <a:pt x="94686" y="94766"/>
                  <a:pt x="93852" y="95492"/>
                  <a:pt x="93073" y="96245"/>
                </a:cubicBezTo>
                <a:cubicBezTo>
                  <a:pt x="92831" y="96460"/>
                  <a:pt x="92454" y="96755"/>
                  <a:pt x="92132" y="97078"/>
                </a:cubicBezTo>
                <a:lnTo>
                  <a:pt x="92132" y="97051"/>
                </a:lnTo>
                <a:cubicBezTo>
                  <a:pt x="92535" y="96567"/>
                  <a:pt x="92884" y="96029"/>
                  <a:pt x="93288" y="95546"/>
                </a:cubicBezTo>
                <a:cubicBezTo>
                  <a:pt x="93933" y="94793"/>
                  <a:pt x="94605" y="94094"/>
                  <a:pt x="95358" y="93422"/>
                </a:cubicBezTo>
                <a:cubicBezTo>
                  <a:pt x="95398" y="93361"/>
                  <a:pt x="95363" y="93286"/>
                  <a:pt x="95309" y="93286"/>
                </a:cubicBezTo>
                <a:cubicBezTo>
                  <a:pt x="95290" y="93286"/>
                  <a:pt x="95270" y="93294"/>
                  <a:pt x="95250" y="93314"/>
                </a:cubicBezTo>
                <a:cubicBezTo>
                  <a:pt x="94175" y="94255"/>
                  <a:pt x="92884" y="95384"/>
                  <a:pt x="92078" y="96675"/>
                </a:cubicBezTo>
                <a:cubicBezTo>
                  <a:pt x="92078" y="96487"/>
                  <a:pt x="92051" y="96298"/>
                  <a:pt x="92024" y="96110"/>
                </a:cubicBezTo>
                <a:cubicBezTo>
                  <a:pt x="92400" y="95653"/>
                  <a:pt x="92777" y="95142"/>
                  <a:pt x="93153" y="94685"/>
                </a:cubicBezTo>
                <a:cubicBezTo>
                  <a:pt x="93718" y="94040"/>
                  <a:pt x="94309" y="93422"/>
                  <a:pt x="94928" y="92830"/>
                </a:cubicBezTo>
                <a:close/>
                <a:moveTo>
                  <a:pt x="148372" y="95587"/>
                </a:moveTo>
                <a:cubicBezTo>
                  <a:pt x="146632" y="96243"/>
                  <a:pt x="144841" y="96846"/>
                  <a:pt x="143050" y="97347"/>
                </a:cubicBezTo>
                <a:cubicBezTo>
                  <a:pt x="142432" y="97454"/>
                  <a:pt x="141813" y="97562"/>
                  <a:pt x="141195" y="97696"/>
                </a:cubicBezTo>
                <a:cubicBezTo>
                  <a:pt x="143238" y="97159"/>
                  <a:pt x="145227" y="96513"/>
                  <a:pt x="147190" y="95734"/>
                </a:cubicBezTo>
                <a:cubicBezTo>
                  <a:pt x="147584" y="95709"/>
                  <a:pt x="147978" y="95639"/>
                  <a:pt x="148372" y="95587"/>
                </a:cubicBezTo>
                <a:close/>
                <a:moveTo>
                  <a:pt x="118612" y="96594"/>
                </a:moveTo>
                <a:cubicBezTo>
                  <a:pt x="118030" y="96938"/>
                  <a:pt x="117474" y="97308"/>
                  <a:pt x="116919" y="97704"/>
                </a:cubicBezTo>
                <a:lnTo>
                  <a:pt x="116919" y="97704"/>
                </a:lnTo>
                <a:cubicBezTo>
                  <a:pt x="116919" y="97640"/>
                  <a:pt x="116919" y="97578"/>
                  <a:pt x="116919" y="97535"/>
                </a:cubicBezTo>
                <a:lnTo>
                  <a:pt x="117644" y="96890"/>
                </a:lnTo>
                <a:lnTo>
                  <a:pt x="117779" y="96836"/>
                </a:lnTo>
                <a:cubicBezTo>
                  <a:pt x="118048" y="96755"/>
                  <a:pt x="118343" y="96675"/>
                  <a:pt x="118612" y="96594"/>
                </a:cubicBezTo>
                <a:close/>
                <a:moveTo>
                  <a:pt x="145443" y="95572"/>
                </a:moveTo>
                <a:lnTo>
                  <a:pt x="145658" y="95599"/>
                </a:lnTo>
                <a:cubicBezTo>
                  <a:pt x="143641" y="96487"/>
                  <a:pt x="141571" y="97185"/>
                  <a:pt x="139447" y="97723"/>
                </a:cubicBezTo>
                <a:lnTo>
                  <a:pt x="139421" y="97723"/>
                </a:lnTo>
                <a:cubicBezTo>
                  <a:pt x="139421" y="97669"/>
                  <a:pt x="139394" y="97616"/>
                  <a:pt x="139367" y="97589"/>
                </a:cubicBezTo>
                <a:lnTo>
                  <a:pt x="139797" y="97427"/>
                </a:lnTo>
                <a:cubicBezTo>
                  <a:pt x="141249" y="96863"/>
                  <a:pt x="142727" y="96379"/>
                  <a:pt x="144206" y="95922"/>
                </a:cubicBezTo>
                <a:lnTo>
                  <a:pt x="145039" y="95680"/>
                </a:lnTo>
                <a:lnTo>
                  <a:pt x="144717" y="95841"/>
                </a:lnTo>
                <a:cubicBezTo>
                  <a:pt x="144695" y="95863"/>
                  <a:pt x="144708" y="95902"/>
                  <a:pt x="144729" y="95902"/>
                </a:cubicBezTo>
                <a:cubicBezTo>
                  <a:pt x="144733" y="95902"/>
                  <a:pt x="144738" y="95900"/>
                  <a:pt x="144744" y="95895"/>
                </a:cubicBezTo>
                <a:lnTo>
                  <a:pt x="145443" y="95572"/>
                </a:lnTo>
                <a:close/>
                <a:moveTo>
                  <a:pt x="164799" y="92319"/>
                </a:moveTo>
                <a:cubicBezTo>
                  <a:pt x="164880" y="92400"/>
                  <a:pt x="164960" y="92481"/>
                  <a:pt x="165068" y="92535"/>
                </a:cubicBezTo>
                <a:lnTo>
                  <a:pt x="165041" y="92535"/>
                </a:lnTo>
                <a:cubicBezTo>
                  <a:pt x="165552" y="92965"/>
                  <a:pt x="166063" y="93314"/>
                  <a:pt x="166627" y="93637"/>
                </a:cubicBezTo>
                <a:cubicBezTo>
                  <a:pt x="163562" y="94900"/>
                  <a:pt x="160578" y="96325"/>
                  <a:pt x="157621" y="97858"/>
                </a:cubicBezTo>
                <a:cubicBezTo>
                  <a:pt x="157540" y="97831"/>
                  <a:pt x="157487" y="97831"/>
                  <a:pt x="157406" y="97831"/>
                </a:cubicBezTo>
                <a:lnTo>
                  <a:pt x="157191" y="97858"/>
                </a:lnTo>
                <a:cubicBezTo>
                  <a:pt x="158239" y="97347"/>
                  <a:pt x="161035" y="95761"/>
                  <a:pt x="161385" y="95572"/>
                </a:cubicBezTo>
                <a:cubicBezTo>
                  <a:pt x="162810" y="94793"/>
                  <a:pt x="164234" y="93959"/>
                  <a:pt x="165606" y="93099"/>
                </a:cubicBezTo>
                <a:cubicBezTo>
                  <a:pt x="165652" y="93076"/>
                  <a:pt x="165618" y="93013"/>
                  <a:pt x="165591" y="93013"/>
                </a:cubicBezTo>
                <a:cubicBezTo>
                  <a:pt x="165587" y="93013"/>
                  <a:pt x="165582" y="93015"/>
                  <a:pt x="165579" y="93018"/>
                </a:cubicBezTo>
                <a:cubicBezTo>
                  <a:pt x="163751" y="94148"/>
                  <a:pt x="161896" y="95223"/>
                  <a:pt x="159987" y="96191"/>
                </a:cubicBezTo>
                <a:cubicBezTo>
                  <a:pt x="159100" y="96621"/>
                  <a:pt x="158051" y="96970"/>
                  <a:pt x="157218" y="97508"/>
                </a:cubicBezTo>
                <a:cubicBezTo>
                  <a:pt x="157030" y="97643"/>
                  <a:pt x="156895" y="97669"/>
                  <a:pt x="156814" y="97750"/>
                </a:cubicBezTo>
                <a:lnTo>
                  <a:pt x="156734" y="97696"/>
                </a:lnTo>
                <a:cubicBezTo>
                  <a:pt x="156759" y="97443"/>
                  <a:pt x="156569" y="97237"/>
                  <a:pt x="156322" y="97237"/>
                </a:cubicBezTo>
                <a:cubicBezTo>
                  <a:pt x="156307" y="97237"/>
                  <a:pt x="156292" y="97238"/>
                  <a:pt x="156277" y="97239"/>
                </a:cubicBezTo>
                <a:lnTo>
                  <a:pt x="156142" y="97266"/>
                </a:lnTo>
                <a:lnTo>
                  <a:pt x="156062" y="97212"/>
                </a:lnTo>
                <a:cubicBezTo>
                  <a:pt x="158965" y="95572"/>
                  <a:pt x="161842" y="93879"/>
                  <a:pt x="164799" y="92319"/>
                </a:cubicBezTo>
                <a:close/>
                <a:moveTo>
                  <a:pt x="132484" y="97159"/>
                </a:moveTo>
                <a:lnTo>
                  <a:pt x="132484" y="97159"/>
                </a:lnTo>
                <a:cubicBezTo>
                  <a:pt x="132243" y="97320"/>
                  <a:pt x="131974" y="97454"/>
                  <a:pt x="131732" y="97589"/>
                </a:cubicBezTo>
                <a:cubicBezTo>
                  <a:pt x="131533" y="97699"/>
                  <a:pt x="131317" y="97791"/>
                  <a:pt x="131112" y="97895"/>
                </a:cubicBezTo>
                <a:lnTo>
                  <a:pt x="131112" y="97895"/>
                </a:lnTo>
                <a:cubicBezTo>
                  <a:pt x="131574" y="97649"/>
                  <a:pt x="132018" y="97404"/>
                  <a:pt x="132484" y="97159"/>
                </a:cubicBezTo>
                <a:close/>
                <a:moveTo>
                  <a:pt x="139824" y="97132"/>
                </a:moveTo>
                <a:lnTo>
                  <a:pt x="139824" y="97132"/>
                </a:lnTo>
                <a:cubicBezTo>
                  <a:pt x="139447" y="97266"/>
                  <a:pt x="139098" y="97401"/>
                  <a:pt x="138722" y="97562"/>
                </a:cubicBezTo>
                <a:lnTo>
                  <a:pt x="137243" y="97992"/>
                </a:lnTo>
                <a:cubicBezTo>
                  <a:pt x="137619" y="97831"/>
                  <a:pt x="137996" y="97696"/>
                  <a:pt x="138372" y="97562"/>
                </a:cubicBezTo>
                <a:lnTo>
                  <a:pt x="139098" y="97293"/>
                </a:lnTo>
                <a:lnTo>
                  <a:pt x="139824" y="97132"/>
                </a:lnTo>
                <a:close/>
                <a:moveTo>
                  <a:pt x="169934" y="97078"/>
                </a:moveTo>
                <a:lnTo>
                  <a:pt x="168213" y="97777"/>
                </a:lnTo>
                <a:lnTo>
                  <a:pt x="168160" y="97804"/>
                </a:lnTo>
                <a:cubicBezTo>
                  <a:pt x="167783" y="97858"/>
                  <a:pt x="167434" y="97938"/>
                  <a:pt x="167057" y="97992"/>
                </a:cubicBezTo>
                <a:cubicBezTo>
                  <a:pt x="167245" y="97938"/>
                  <a:pt x="167434" y="97858"/>
                  <a:pt x="167622" y="97777"/>
                </a:cubicBezTo>
                <a:cubicBezTo>
                  <a:pt x="167837" y="97723"/>
                  <a:pt x="168993" y="97374"/>
                  <a:pt x="169934" y="97078"/>
                </a:cubicBezTo>
                <a:close/>
                <a:moveTo>
                  <a:pt x="125952" y="97589"/>
                </a:moveTo>
                <a:lnTo>
                  <a:pt x="125952" y="97589"/>
                </a:lnTo>
                <a:cubicBezTo>
                  <a:pt x="125710" y="97696"/>
                  <a:pt x="125468" y="97831"/>
                  <a:pt x="125226" y="97965"/>
                </a:cubicBezTo>
                <a:lnTo>
                  <a:pt x="124688" y="98019"/>
                </a:lnTo>
                <a:cubicBezTo>
                  <a:pt x="125064" y="97884"/>
                  <a:pt x="125441" y="97750"/>
                  <a:pt x="125817" y="97616"/>
                </a:cubicBezTo>
                <a:lnTo>
                  <a:pt x="125952" y="97589"/>
                </a:lnTo>
                <a:close/>
                <a:moveTo>
                  <a:pt x="176278" y="91298"/>
                </a:moveTo>
                <a:lnTo>
                  <a:pt x="176278" y="91298"/>
                </a:lnTo>
                <a:cubicBezTo>
                  <a:pt x="175553" y="93664"/>
                  <a:pt x="174719" y="95922"/>
                  <a:pt x="173805" y="98207"/>
                </a:cubicBezTo>
                <a:cubicBezTo>
                  <a:pt x="173429" y="97965"/>
                  <a:pt x="173026" y="97750"/>
                  <a:pt x="172595" y="97589"/>
                </a:cubicBezTo>
                <a:lnTo>
                  <a:pt x="172192" y="97401"/>
                </a:lnTo>
                <a:cubicBezTo>
                  <a:pt x="172542" y="96648"/>
                  <a:pt x="172864" y="95895"/>
                  <a:pt x="173160" y="95142"/>
                </a:cubicBezTo>
                <a:lnTo>
                  <a:pt x="173160" y="95142"/>
                </a:lnTo>
                <a:cubicBezTo>
                  <a:pt x="172837" y="95895"/>
                  <a:pt x="172488" y="96621"/>
                  <a:pt x="172165" y="97374"/>
                </a:cubicBezTo>
                <a:lnTo>
                  <a:pt x="171090" y="96836"/>
                </a:lnTo>
                <a:lnTo>
                  <a:pt x="171681" y="96567"/>
                </a:lnTo>
                <a:cubicBezTo>
                  <a:pt x="171833" y="96491"/>
                  <a:pt x="171771" y="96296"/>
                  <a:pt x="171628" y="96296"/>
                </a:cubicBezTo>
                <a:cubicBezTo>
                  <a:pt x="171619" y="96296"/>
                  <a:pt x="171610" y="96297"/>
                  <a:pt x="171601" y="96298"/>
                </a:cubicBezTo>
                <a:lnTo>
                  <a:pt x="170848" y="96487"/>
                </a:lnTo>
                <a:cubicBezTo>
                  <a:pt x="170875" y="96433"/>
                  <a:pt x="170929" y="96379"/>
                  <a:pt x="170982" y="96352"/>
                </a:cubicBezTo>
                <a:cubicBezTo>
                  <a:pt x="171009" y="96325"/>
                  <a:pt x="171009" y="96298"/>
                  <a:pt x="170982" y="96271"/>
                </a:cubicBezTo>
                <a:lnTo>
                  <a:pt x="170767" y="96110"/>
                </a:lnTo>
                <a:cubicBezTo>
                  <a:pt x="171090" y="95357"/>
                  <a:pt x="171386" y="94605"/>
                  <a:pt x="171681" y="93825"/>
                </a:cubicBezTo>
                <a:lnTo>
                  <a:pt x="174047" y="92535"/>
                </a:lnTo>
                <a:lnTo>
                  <a:pt x="174182" y="92454"/>
                </a:lnTo>
                <a:lnTo>
                  <a:pt x="174182" y="92454"/>
                </a:lnTo>
                <a:cubicBezTo>
                  <a:pt x="173859" y="93368"/>
                  <a:pt x="173536" y="94255"/>
                  <a:pt x="173187" y="95142"/>
                </a:cubicBezTo>
                <a:cubicBezTo>
                  <a:pt x="173563" y="94255"/>
                  <a:pt x="173913" y="93368"/>
                  <a:pt x="174235" y="92454"/>
                </a:cubicBezTo>
                <a:lnTo>
                  <a:pt x="176278" y="91298"/>
                </a:lnTo>
                <a:close/>
                <a:moveTo>
                  <a:pt x="124392" y="97884"/>
                </a:moveTo>
                <a:cubicBezTo>
                  <a:pt x="124285" y="97965"/>
                  <a:pt x="124177" y="98019"/>
                  <a:pt x="124097" y="98073"/>
                </a:cubicBezTo>
                <a:lnTo>
                  <a:pt x="124070" y="98100"/>
                </a:lnTo>
                <a:lnTo>
                  <a:pt x="122994" y="98234"/>
                </a:lnTo>
                <a:lnTo>
                  <a:pt x="122994" y="98234"/>
                </a:lnTo>
                <a:lnTo>
                  <a:pt x="124392" y="97884"/>
                </a:lnTo>
                <a:close/>
                <a:moveTo>
                  <a:pt x="56053" y="96271"/>
                </a:moveTo>
                <a:lnTo>
                  <a:pt x="53677" y="98244"/>
                </a:lnTo>
                <a:lnTo>
                  <a:pt x="53677" y="98244"/>
                </a:lnTo>
                <a:cubicBezTo>
                  <a:pt x="54474" y="97595"/>
                  <a:pt x="55288" y="96947"/>
                  <a:pt x="56080" y="96298"/>
                </a:cubicBezTo>
                <a:cubicBezTo>
                  <a:pt x="56107" y="96298"/>
                  <a:pt x="56080" y="96271"/>
                  <a:pt x="56053" y="96271"/>
                </a:cubicBezTo>
                <a:close/>
                <a:moveTo>
                  <a:pt x="171386" y="97992"/>
                </a:moveTo>
                <a:cubicBezTo>
                  <a:pt x="171460" y="98116"/>
                  <a:pt x="171534" y="98217"/>
                  <a:pt x="171587" y="98337"/>
                </a:cubicBezTo>
                <a:lnTo>
                  <a:pt x="171587" y="98337"/>
                </a:lnTo>
                <a:cubicBezTo>
                  <a:pt x="171431" y="98285"/>
                  <a:pt x="171274" y="98232"/>
                  <a:pt x="171117" y="98153"/>
                </a:cubicBezTo>
                <a:lnTo>
                  <a:pt x="171224" y="98126"/>
                </a:lnTo>
                <a:cubicBezTo>
                  <a:pt x="171278" y="98100"/>
                  <a:pt x="171332" y="98073"/>
                  <a:pt x="171386" y="97992"/>
                </a:cubicBezTo>
                <a:close/>
                <a:moveTo>
                  <a:pt x="133694" y="96030"/>
                </a:moveTo>
                <a:cubicBezTo>
                  <a:pt x="132511" y="96890"/>
                  <a:pt x="130575" y="97777"/>
                  <a:pt x="129097" y="98422"/>
                </a:cubicBezTo>
                <a:lnTo>
                  <a:pt x="129393" y="98234"/>
                </a:lnTo>
                <a:cubicBezTo>
                  <a:pt x="130764" y="97508"/>
                  <a:pt x="132511" y="96890"/>
                  <a:pt x="133694" y="96030"/>
                </a:cubicBezTo>
                <a:close/>
                <a:moveTo>
                  <a:pt x="148507" y="97723"/>
                </a:moveTo>
                <a:cubicBezTo>
                  <a:pt x="148534" y="97804"/>
                  <a:pt x="148615" y="97831"/>
                  <a:pt x="148696" y="97831"/>
                </a:cubicBezTo>
                <a:lnTo>
                  <a:pt x="148964" y="97777"/>
                </a:lnTo>
                <a:lnTo>
                  <a:pt x="148964" y="97777"/>
                </a:lnTo>
                <a:cubicBezTo>
                  <a:pt x="148050" y="97992"/>
                  <a:pt x="147136" y="98207"/>
                  <a:pt x="146249" y="98449"/>
                </a:cubicBezTo>
                <a:lnTo>
                  <a:pt x="148507" y="97723"/>
                </a:lnTo>
                <a:close/>
                <a:moveTo>
                  <a:pt x="119607" y="96298"/>
                </a:moveTo>
                <a:lnTo>
                  <a:pt x="116435" y="98530"/>
                </a:lnTo>
                <a:lnTo>
                  <a:pt x="116193" y="98476"/>
                </a:lnTo>
                <a:cubicBezTo>
                  <a:pt x="116354" y="98395"/>
                  <a:pt x="116488" y="98288"/>
                  <a:pt x="116650" y="98180"/>
                </a:cubicBezTo>
                <a:cubicBezTo>
                  <a:pt x="116757" y="98100"/>
                  <a:pt x="116838" y="97992"/>
                  <a:pt x="116865" y="97884"/>
                </a:cubicBezTo>
                <a:cubicBezTo>
                  <a:pt x="117483" y="97427"/>
                  <a:pt x="118102" y="96970"/>
                  <a:pt x="118747" y="96567"/>
                </a:cubicBezTo>
                <a:lnTo>
                  <a:pt x="119607" y="96298"/>
                </a:lnTo>
                <a:close/>
                <a:moveTo>
                  <a:pt x="125737" y="96271"/>
                </a:moveTo>
                <a:lnTo>
                  <a:pt x="125737" y="96271"/>
                </a:lnTo>
                <a:cubicBezTo>
                  <a:pt x="125011" y="96621"/>
                  <a:pt x="124258" y="96997"/>
                  <a:pt x="123532" y="97347"/>
                </a:cubicBezTo>
                <a:cubicBezTo>
                  <a:pt x="123505" y="97374"/>
                  <a:pt x="123478" y="97401"/>
                  <a:pt x="123505" y="97427"/>
                </a:cubicBezTo>
                <a:lnTo>
                  <a:pt x="120575" y="98234"/>
                </a:lnTo>
                <a:lnTo>
                  <a:pt x="120198" y="98315"/>
                </a:lnTo>
                <a:cubicBezTo>
                  <a:pt x="120763" y="98100"/>
                  <a:pt x="121301" y="97858"/>
                  <a:pt x="121865" y="97589"/>
                </a:cubicBezTo>
                <a:lnTo>
                  <a:pt x="121865" y="97589"/>
                </a:lnTo>
                <a:cubicBezTo>
                  <a:pt x="121328" y="97804"/>
                  <a:pt x="120817" y="97992"/>
                  <a:pt x="120414" y="98153"/>
                </a:cubicBezTo>
                <a:cubicBezTo>
                  <a:pt x="120198" y="98234"/>
                  <a:pt x="120010" y="98315"/>
                  <a:pt x="119795" y="98395"/>
                </a:cubicBezTo>
                <a:lnTo>
                  <a:pt x="119016" y="98557"/>
                </a:lnTo>
                <a:lnTo>
                  <a:pt x="118908" y="98583"/>
                </a:lnTo>
                <a:lnTo>
                  <a:pt x="119661" y="98261"/>
                </a:lnTo>
                <a:cubicBezTo>
                  <a:pt x="120198" y="98073"/>
                  <a:pt x="120655" y="97911"/>
                  <a:pt x="120790" y="97858"/>
                </a:cubicBezTo>
                <a:cubicBezTo>
                  <a:pt x="121543" y="97535"/>
                  <a:pt x="122752" y="97185"/>
                  <a:pt x="123586" y="96755"/>
                </a:cubicBezTo>
                <a:lnTo>
                  <a:pt x="123586" y="96782"/>
                </a:lnTo>
                <a:lnTo>
                  <a:pt x="123693" y="96755"/>
                </a:lnTo>
                <a:lnTo>
                  <a:pt x="123613" y="96809"/>
                </a:lnTo>
                <a:lnTo>
                  <a:pt x="123613" y="96809"/>
                </a:lnTo>
                <a:lnTo>
                  <a:pt x="123720" y="96755"/>
                </a:lnTo>
                <a:cubicBezTo>
                  <a:pt x="124365" y="96621"/>
                  <a:pt x="125064" y="96487"/>
                  <a:pt x="125737" y="96271"/>
                </a:cubicBezTo>
                <a:close/>
                <a:moveTo>
                  <a:pt x="171923" y="97911"/>
                </a:moveTo>
                <a:cubicBezTo>
                  <a:pt x="172111" y="98126"/>
                  <a:pt x="172246" y="98368"/>
                  <a:pt x="172380" y="98610"/>
                </a:cubicBezTo>
                <a:lnTo>
                  <a:pt x="172273" y="98583"/>
                </a:lnTo>
                <a:cubicBezTo>
                  <a:pt x="172165" y="98368"/>
                  <a:pt x="172058" y="98126"/>
                  <a:pt x="171923" y="97938"/>
                </a:cubicBezTo>
                <a:lnTo>
                  <a:pt x="171923" y="97911"/>
                </a:lnTo>
                <a:close/>
                <a:moveTo>
                  <a:pt x="138157" y="96809"/>
                </a:moveTo>
                <a:lnTo>
                  <a:pt x="138103" y="96836"/>
                </a:lnTo>
                <a:cubicBezTo>
                  <a:pt x="136248" y="97454"/>
                  <a:pt x="134393" y="98073"/>
                  <a:pt x="132538" y="98664"/>
                </a:cubicBezTo>
                <a:cubicBezTo>
                  <a:pt x="133367" y="98290"/>
                  <a:pt x="134169" y="97889"/>
                  <a:pt x="134997" y="97488"/>
                </a:cubicBezTo>
                <a:lnTo>
                  <a:pt x="134997" y="97488"/>
                </a:lnTo>
                <a:cubicBezTo>
                  <a:pt x="134982" y="97553"/>
                  <a:pt x="135034" y="97620"/>
                  <a:pt x="135093" y="97620"/>
                </a:cubicBezTo>
                <a:cubicBezTo>
                  <a:pt x="135102" y="97620"/>
                  <a:pt x="135110" y="97618"/>
                  <a:pt x="135119" y="97616"/>
                </a:cubicBezTo>
                <a:cubicBezTo>
                  <a:pt x="136141" y="97374"/>
                  <a:pt x="137162" y="97105"/>
                  <a:pt x="138157" y="96809"/>
                </a:cubicBezTo>
                <a:close/>
                <a:moveTo>
                  <a:pt x="126516" y="94981"/>
                </a:moveTo>
                <a:lnTo>
                  <a:pt x="126140" y="95142"/>
                </a:lnTo>
                <a:cubicBezTo>
                  <a:pt x="125038" y="95330"/>
                  <a:pt x="123962" y="95572"/>
                  <a:pt x="122887" y="95868"/>
                </a:cubicBezTo>
                <a:lnTo>
                  <a:pt x="122887" y="95895"/>
                </a:lnTo>
                <a:cubicBezTo>
                  <a:pt x="123882" y="95626"/>
                  <a:pt x="124930" y="95384"/>
                  <a:pt x="125952" y="95223"/>
                </a:cubicBezTo>
                <a:lnTo>
                  <a:pt x="125952" y="95223"/>
                </a:lnTo>
                <a:cubicBezTo>
                  <a:pt x="125118" y="95626"/>
                  <a:pt x="124285" y="96056"/>
                  <a:pt x="123478" y="96487"/>
                </a:cubicBezTo>
                <a:lnTo>
                  <a:pt x="122188" y="96997"/>
                </a:lnTo>
                <a:cubicBezTo>
                  <a:pt x="122645" y="96755"/>
                  <a:pt x="123102" y="96513"/>
                  <a:pt x="123586" y="96271"/>
                </a:cubicBezTo>
                <a:cubicBezTo>
                  <a:pt x="123680" y="96224"/>
                  <a:pt x="123630" y="96074"/>
                  <a:pt x="123525" y="96074"/>
                </a:cubicBezTo>
                <a:cubicBezTo>
                  <a:pt x="123511" y="96074"/>
                  <a:pt x="123495" y="96077"/>
                  <a:pt x="123478" y="96083"/>
                </a:cubicBezTo>
                <a:cubicBezTo>
                  <a:pt x="122107" y="96702"/>
                  <a:pt x="120736" y="97320"/>
                  <a:pt x="119365" y="97965"/>
                </a:cubicBezTo>
                <a:cubicBezTo>
                  <a:pt x="120252" y="97481"/>
                  <a:pt x="121113" y="96970"/>
                  <a:pt x="122000" y="96433"/>
                </a:cubicBezTo>
                <a:cubicBezTo>
                  <a:pt x="122053" y="96406"/>
                  <a:pt x="122027" y="96298"/>
                  <a:pt x="121946" y="96298"/>
                </a:cubicBezTo>
                <a:cubicBezTo>
                  <a:pt x="121032" y="96513"/>
                  <a:pt x="120118" y="96836"/>
                  <a:pt x="119284" y="97266"/>
                </a:cubicBezTo>
                <a:cubicBezTo>
                  <a:pt x="119661" y="97024"/>
                  <a:pt x="120010" y="96755"/>
                  <a:pt x="120387" y="96487"/>
                </a:cubicBezTo>
                <a:cubicBezTo>
                  <a:pt x="120408" y="96465"/>
                  <a:pt x="120395" y="96425"/>
                  <a:pt x="120361" y="96425"/>
                </a:cubicBezTo>
                <a:cubicBezTo>
                  <a:pt x="120352" y="96425"/>
                  <a:pt x="120343" y="96428"/>
                  <a:pt x="120333" y="96433"/>
                </a:cubicBezTo>
                <a:cubicBezTo>
                  <a:pt x="119768" y="96863"/>
                  <a:pt x="119177" y="97239"/>
                  <a:pt x="118585" y="97643"/>
                </a:cubicBezTo>
                <a:cubicBezTo>
                  <a:pt x="117994" y="98019"/>
                  <a:pt x="117322" y="98341"/>
                  <a:pt x="116704" y="98745"/>
                </a:cubicBezTo>
                <a:cubicBezTo>
                  <a:pt x="116704" y="98664"/>
                  <a:pt x="116677" y="98610"/>
                  <a:pt x="116596" y="98583"/>
                </a:cubicBezTo>
                <a:lnTo>
                  <a:pt x="116569" y="98583"/>
                </a:lnTo>
                <a:lnTo>
                  <a:pt x="119903" y="96218"/>
                </a:lnTo>
                <a:cubicBezTo>
                  <a:pt x="120763" y="95949"/>
                  <a:pt x="121623" y="95680"/>
                  <a:pt x="122484" y="95438"/>
                </a:cubicBezTo>
                <a:cubicBezTo>
                  <a:pt x="123828" y="95223"/>
                  <a:pt x="125172" y="95089"/>
                  <a:pt x="126516" y="94981"/>
                </a:cubicBezTo>
                <a:close/>
                <a:moveTo>
                  <a:pt x="166708" y="93691"/>
                </a:moveTo>
                <a:lnTo>
                  <a:pt x="166896" y="93798"/>
                </a:lnTo>
                <a:cubicBezTo>
                  <a:pt x="166842" y="93852"/>
                  <a:pt x="166762" y="93879"/>
                  <a:pt x="166708" y="93933"/>
                </a:cubicBezTo>
                <a:cubicBezTo>
                  <a:pt x="166649" y="93972"/>
                  <a:pt x="166676" y="93997"/>
                  <a:pt x="166706" y="93997"/>
                </a:cubicBezTo>
                <a:cubicBezTo>
                  <a:pt x="166716" y="93997"/>
                  <a:pt x="166727" y="93993"/>
                  <a:pt x="166735" y="93986"/>
                </a:cubicBezTo>
                <a:lnTo>
                  <a:pt x="166950" y="93825"/>
                </a:lnTo>
                <a:lnTo>
                  <a:pt x="167138" y="93933"/>
                </a:lnTo>
                <a:cubicBezTo>
                  <a:pt x="165202" y="94739"/>
                  <a:pt x="163294" y="95653"/>
                  <a:pt x="161465" y="96675"/>
                </a:cubicBezTo>
                <a:cubicBezTo>
                  <a:pt x="160686" y="97105"/>
                  <a:pt x="158616" y="97804"/>
                  <a:pt x="158374" y="98691"/>
                </a:cubicBezTo>
                <a:cubicBezTo>
                  <a:pt x="158374" y="98718"/>
                  <a:pt x="158374" y="98718"/>
                  <a:pt x="158374" y="98745"/>
                </a:cubicBezTo>
                <a:cubicBezTo>
                  <a:pt x="158186" y="98637"/>
                  <a:pt x="157997" y="98530"/>
                  <a:pt x="157836" y="98422"/>
                </a:cubicBezTo>
                <a:cubicBezTo>
                  <a:pt x="157917" y="98261"/>
                  <a:pt x="157890" y="98073"/>
                  <a:pt x="157782" y="97938"/>
                </a:cubicBezTo>
                <a:lnTo>
                  <a:pt x="158320" y="97669"/>
                </a:lnTo>
                <a:cubicBezTo>
                  <a:pt x="159288" y="97185"/>
                  <a:pt x="160256" y="96702"/>
                  <a:pt x="161223" y="96245"/>
                </a:cubicBezTo>
                <a:cubicBezTo>
                  <a:pt x="163025" y="95357"/>
                  <a:pt x="164880" y="94524"/>
                  <a:pt x="166708" y="93691"/>
                </a:cubicBezTo>
                <a:close/>
                <a:moveTo>
                  <a:pt x="167245" y="93986"/>
                </a:moveTo>
                <a:lnTo>
                  <a:pt x="167568" y="94174"/>
                </a:lnTo>
                <a:lnTo>
                  <a:pt x="167864" y="94336"/>
                </a:lnTo>
                <a:cubicBezTo>
                  <a:pt x="164718" y="95599"/>
                  <a:pt x="161654" y="97078"/>
                  <a:pt x="158696" y="98745"/>
                </a:cubicBezTo>
                <a:cubicBezTo>
                  <a:pt x="158696" y="98718"/>
                  <a:pt x="158643" y="98691"/>
                  <a:pt x="158616" y="98691"/>
                </a:cubicBezTo>
                <a:cubicBezTo>
                  <a:pt x="161143" y="96675"/>
                  <a:pt x="164288" y="95304"/>
                  <a:pt x="167219" y="94013"/>
                </a:cubicBezTo>
                <a:cubicBezTo>
                  <a:pt x="167219" y="94013"/>
                  <a:pt x="167245" y="93986"/>
                  <a:pt x="167245" y="93986"/>
                </a:cubicBezTo>
                <a:close/>
                <a:moveTo>
                  <a:pt x="157272" y="98691"/>
                </a:moveTo>
                <a:lnTo>
                  <a:pt x="157540" y="98825"/>
                </a:lnTo>
                <a:lnTo>
                  <a:pt x="157487" y="98852"/>
                </a:lnTo>
                <a:cubicBezTo>
                  <a:pt x="157325" y="98852"/>
                  <a:pt x="157164" y="98852"/>
                  <a:pt x="157030" y="98879"/>
                </a:cubicBezTo>
                <a:cubicBezTo>
                  <a:pt x="157003" y="98825"/>
                  <a:pt x="156976" y="98799"/>
                  <a:pt x="156949" y="98772"/>
                </a:cubicBezTo>
                <a:lnTo>
                  <a:pt x="157272" y="98691"/>
                </a:lnTo>
                <a:close/>
                <a:moveTo>
                  <a:pt x="120725" y="96873"/>
                </a:moveTo>
                <a:cubicBezTo>
                  <a:pt x="120811" y="96873"/>
                  <a:pt x="120888" y="96901"/>
                  <a:pt x="120951" y="96970"/>
                </a:cubicBezTo>
                <a:cubicBezTo>
                  <a:pt x="120924" y="96970"/>
                  <a:pt x="119042" y="98046"/>
                  <a:pt x="118881" y="98153"/>
                </a:cubicBezTo>
                <a:cubicBezTo>
                  <a:pt x="118370" y="98368"/>
                  <a:pt x="117860" y="98610"/>
                  <a:pt x="117349" y="98852"/>
                </a:cubicBezTo>
                <a:lnTo>
                  <a:pt x="117349" y="98879"/>
                </a:lnTo>
                <a:lnTo>
                  <a:pt x="116972" y="98933"/>
                </a:lnTo>
                <a:cubicBezTo>
                  <a:pt x="117913" y="98368"/>
                  <a:pt x="118827" y="97804"/>
                  <a:pt x="119795" y="97320"/>
                </a:cubicBezTo>
                <a:cubicBezTo>
                  <a:pt x="120063" y="97176"/>
                  <a:pt x="120442" y="96873"/>
                  <a:pt x="120725" y="96873"/>
                </a:cubicBezTo>
                <a:close/>
                <a:moveTo>
                  <a:pt x="169262" y="98019"/>
                </a:moveTo>
                <a:cubicBezTo>
                  <a:pt x="168079" y="98288"/>
                  <a:pt x="166923" y="98583"/>
                  <a:pt x="165794" y="98933"/>
                </a:cubicBezTo>
                <a:cubicBezTo>
                  <a:pt x="166305" y="98772"/>
                  <a:pt x="166842" y="98557"/>
                  <a:pt x="167353" y="98368"/>
                </a:cubicBezTo>
                <a:cubicBezTo>
                  <a:pt x="167998" y="98234"/>
                  <a:pt x="168617" y="98126"/>
                  <a:pt x="169262" y="98019"/>
                </a:cubicBezTo>
                <a:close/>
                <a:moveTo>
                  <a:pt x="172380" y="97965"/>
                </a:moveTo>
                <a:lnTo>
                  <a:pt x="172380" y="97965"/>
                </a:lnTo>
                <a:cubicBezTo>
                  <a:pt x="172730" y="98073"/>
                  <a:pt x="173052" y="98261"/>
                  <a:pt x="173321" y="98503"/>
                </a:cubicBezTo>
                <a:cubicBezTo>
                  <a:pt x="173402" y="98637"/>
                  <a:pt x="173456" y="98799"/>
                  <a:pt x="173402" y="98933"/>
                </a:cubicBezTo>
                <a:lnTo>
                  <a:pt x="173375" y="98933"/>
                </a:lnTo>
                <a:lnTo>
                  <a:pt x="173214" y="98879"/>
                </a:lnTo>
                <a:cubicBezTo>
                  <a:pt x="173133" y="98825"/>
                  <a:pt x="173026" y="98799"/>
                  <a:pt x="172945" y="98799"/>
                </a:cubicBezTo>
                <a:lnTo>
                  <a:pt x="172891" y="98799"/>
                </a:lnTo>
                <a:cubicBezTo>
                  <a:pt x="172757" y="98503"/>
                  <a:pt x="172595" y="98207"/>
                  <a:pt x="172380" y="97965"/>
                </a:cubicBezTo>
                <a:close/>
                <a:moveTo>
                  <a:pt x="125898" y="98422"/>
                </a:moveTo>
                <a:lnTo>
                  <a:pt x="125898" y="98422"/>
                </a:lnTo>
                <a:cubicBezTo>
                  <a:pt x="125602" y="98610"/>
                  <a:pt x="125306" y="98772"/>
                  <a:pt x="124984" y="98933"/>
                </a:cubicBezTo>
                <a:cubicBezTo>
                  <a:pt x="124124" y="98960"/>
                  <a:pt x="123263" y="99040"/>
                  <a:pt x="122376" y="99067"/>
                </a:cubicBezTo>
                <a:lnTo>
                  <a:pt x="125898" y="98422"/>
                </a:lnTo>
                <a:close/>
                <a:moveTo>
                  <a:pt x="115964" y="98822"/>
                </a:moveTo>
                <a:cubicBezTo>
                  <a:pt x="116019" y="98822"/>
                  <a:pt x="115910" y="98877"/>
                  <a:pt x="115628" y="98987"/>
                </a:cubicBezTo>
                <a:cubicBezTo>
                  <a:pt x="115548" y="99014"/>
                  <a:pt x="115440" y="99067"/>
                  <a:pt x="115359" y="99094"/>
                </a:cubicBezTo>
                <a:lnTo>
                  <a:pt x="115601" y="98906"/>
                </a:lnTo>
                <a:cubicBezTo>
                  <a:pt x="115803" y="98850"/>
                  <a:pt x="115925" y="98822"/>
                  <a:pt x="115964" y="98822"/>
                </a:cubicBezTo>
                <a:close/>
                <a:moveTo>
                  <a:pt x="126113" y="98987"/>
                </a:moveTo>
                <a:lnTo>
                  <a:pt x="125817" y="99121"/>
                </a:lnTo>
                <a:cubicBezTo>
                  <a:pt x="125817" y="99121"/>
                  <a:pt x="125817" y="99094"/>
                  <a:pt x="125817" y="99067"/>
                </a:cubicBezTo>
                <a:lnTo>
                  <a:pt x="126113" y="98987"/>
                </a:lnTo>
                <a:close/>
                <a:moveTo>
                  <a:pt x="137969" y="97481"/>
                </a:moveTo>
                <a:lnTo>
                  <a:pt x="137969" y="97481"/>
                </a:lnTo>
                <a:cubicBezTo>
                  <a:pt x="137189" y="97777"/>
                  <a:pt x="136436" y="98100"/>
                  <a:pt x="135684" y="98449"/>
                </a:cubicBezTo>
                <a:cubicBezTo>
                  <a:pt x="135657" y="98449"/>
                  <a:pt x="135657" y="98449"/>
                  <a:pt x="135630" y="98476"/>
                </a:cubicBezTo>
                <a:lnTo>
                  <a:pt x="134474" y="98825"/>
                </a:lnTo>
                <a:cubicBezTo>
                  <a:pt x="134071" y="98960"/>
                  <a:pt x="133640" y="99067"/>
                  <a:pt x="133210" y="99175"/>
                </a:cubicBezTo>
                <a:lnTo>
                  <a:pt x="137781" y="97508"/>
                </a:lnTo>
                <a:lnTo>
                  <a:pt x="137969" y="97481"/>
                </a:lnTo>
                <a:close/>
                <a:moveTo>
                  <a:pt x="177193" y="97374"/>
                </a:moveTo>
                <a:lnTo>
                  <a:pt x="177193" y="97401"/>
                </a:lnTo>
                <a:cubicBezTo>
                  <a:pt x="176977" y="97992"/>
                  <a:pt x="176736" y="98583"/>
                  <a:pt x="176494" y="99175"/>
                </a:cubicBezTo>
                <a:cubicBezTo>
                  <a:pt x="176474" y="99136"/>
                  <a:pt x="176440" y="99111"/>
                  <a:pt x="176402" y="99111"/>
                </a:cubicBezTo>
                <a:cubicBezTo>
                  <a:pt x="176388" y="99111"/>
                  <a:pt x="176374" y="99114"/>
                  <a:pt x="176359" y="99121"/>
                </a:cubicBezTo>
                <a:lnTo>
                  <a:pt x="175875" y="99121"/>
                </a:lnTo>
                <a:cubicBezTo>
                  <a:pt x="176305" y="98503"/>
                  <a:pt x="176736" y="97938"/>
                  <a:pt x="177193" y="97374"/>
                </a:cubicBezTo>
                <a:close/>
                <a:moveTo>
                  <a:pt x="165417" y="98772"/>
                </a:moveTo>
                <a:lnTo>
                  <a:pt x="164826" y="98987"/>
                </a:lnTo>
                <a:cubicBezTo>
                  <a:pt x="164584" y="99067"/>
                  <a:pt x="164342" y="99148"/>
                  <a:pt x="164073" y="99202"/>
                </a:cubicBezTo>
                <a:lnTo>
                  <a:pt x="164315" y="99067"/>
                </a:lnTo>
                <a:cubicBezTo>
                  <a:pt x="164691" y="98960"/>
                  <a:pt x="165068" y="98879"/>
                  <a:pt x="165417" y="98772"/>
                </a:cubicBezTo>
                <a:close/>
                <a:moveTo>
                  <a:pt x="170579" y="98315"/>
                </a:moveTo>
                <a:cubicBezTo>
                  <a:pt x="170498" y="98449"/>
                  <a:pt x="170498" y="98637"/>
                  <a:pt x="170579" y="98772"/>
                </a:cubicBezTo>
                <a:lnTo>
                  <a:pt x="169799" y="98906"/>
                </a:lnTo>
                <a:lnTo>
                  <a:pt x="168375" y="99148"/>
                </a:lnTo>
                <a:lnTo>
                  <a:pt x="167622" y="99202"/>
                </a:lnTo>
                <a:lnTo>
                  <a:pt x="168401" y="98879"/>
                </a:lnTo>
                <a:cubicBezTo>
                  <a:pt x="169127" y="98691"/>
                  <a:pt x="169853" y="98503"/>
                  <a:pt x="170579" y="98315"/>
                </a:cubicBezTo>
                <a:close/>
                <a:moveTo>
                  <a:pt x="115359" y="98960"/>
                </a:moveTo>
                <a:cubicBezTo>
                  <a:pt x="115252" y="99040"/>
                  <a:pt x="115171" y="99121"/>
                  <a:pt x="115064" y="99202"/>
                </a:cubicBezTo>
                <a:lnTo>
                  <a:pt x="114956" y="99229"/>
                </a:lnTo>
                <a:lnTo>
                  <a:pt x="114956" y="99229"/>
                </a:lnTo>
                <a:lnTo>
                  <a:pt x="115225" y="99014"/>
                </a:lnTo>
                <a:lnTo>
                  <a:pt x="115359" y="98960"/>
                </a:lnTo>
                <a:close/>
                <a:moveTo>
                  <a:pt x="167998" y="94416"/>
                </a:moveTo>
                <a:lnTo>
                  <a:pt x="168375" y="94605"/>
                </a:lnTo>
                <a:cubicBezTo>
                  <a:pt x="168186" y="94739"/>
                  <a:pt x="167998" y="94873"/>
                  <a:pt x="167783" y="95008"/>
                </a:cubicBezTo>
                <a:cubicBezTo>
                  <a:pt x="167783" y="95035"/>
                  <a:pt x="167783" y="95062"/>
                  <a:pt x="167810" y="95062"/>
                </a:cubicBezTo>
                <a:lnTo>
                  <a:pt x="168455" y="94658"/>
                </a:lnTo>
                <a:cubicBezTo>
                  <a:pt x="168697" y="94766"/>
                  <a:pt x="168912" y="94900"/>
                  <a:pt x="169154" y="95062"/>
                </a:cubicBezTo>
                <a:cubicBezTo>
                  <a:pt x="169127" y="95062"/>
                  <a:pt x="169100" y="95089"/>
                  <a:pt x="169074" y="95142"/>
                </a:cubicBezTo>
                <a:cubicBezTo>
                  <a:pt x="168859" y="95492"/>
                  <a:pt x="168939" y="95142"/>
                  <a:pt x="168859" y="95519"/>
                </a:cubicBezTo>
                <a:cubicBezTo>
                  <a:pt x="168859" y="95546"/>
                  <a:pt x="168885" y="95572"/>
                  <a:pt x="168885" y="95572"/>
                </a:cubicBezTo>
                <a:lnTo>
                  <a:pt x="169020" y="95626"/>
                </a:lnTo>
                <a:cubicBezTo>
                  <a:pt x="169047" y="95626"/>
                  <a:pt x="169047" y="95599"/>
                  <a:pt x="169020" y="95572"/>
                </a:cubicBezTo>
                <a:cubicBezTo>
                  <a:pt x="169020" y="95546"/>
                  <a:pt x="169154" y="95411"/>
                  <a:pt x="169423" y="95223"/>
                </a:cubicBezTo>
                <a:cubicBezTo>
                  <a:pt x="169531" y="95277"/>
                  <a:pt x="169719" y="95438"/>
                  <a:pt x="169907" y="95599"/>
                </a:cubicBezTo>
                <a:cubicBezTo>
                  <a:pt x="166923" y="96487"/>
                  <a:pt x="163993" y="97696"/>
                  <a:pt x="161223" y="99175"/>
                </a:cubicBezTo>
                <a:lnTo>
                  <a:pt x="161170" y="99175"/>
                </a:lnTo>
                <a:cubicBezTo>
                  <a:pt x="161250" y="99121"/>
                  <a:pt x="161358" y="99067"/>
                  <a:pt x="161519" y="98987"/>
                </a:cubicBezTo>
                <a:cubicBezTo>
                  <a:pt x="161842" y="98799"/>
                  <a:pt x="162164" y="98637"/>
                  <a:pt x="162487" y="98449"/>
                </a:cubicBezTo>
                <a:cubicBezTo>
                  <a:pt x="163052" y="98180"/>
                  <a:pt x="163616" y="97884"/>
                  <a:pt x="164181" y="97643"/>
                </a:cubicBezTo>
                <a:cubicBezTo>
                  <a:pt x="165417" y="97078"/>
                  <a:pt x="166654" y="96567"/>
                  <a:pt x="167944" y="96137"/>
                </a:cubicBezTo>
                <a:cubicBezTo>
                  <a:pt x="168020" y="96112"/>
                  <a:pt x="167978" y="95946"/>
                  <a:pt x="167884" y="95946"/>
                </a:cubicBezTo>
                <a:cubicBezTo>
                  <a:pt x="167878" y="95946"/>
                  <a:pt x="167871" y="95947"/>
                  <a:pt x="167864" y="95949"/>
                </a:cubicBezTo>
                <a:cubicBezTo>
                  <a:pt x="165364" y="96755"/>
                  <a:pt x="162944" y="97858"/>
                  <a:pt x="160659" y="99202"/>
                </a:cubicBezTo>
                <a:lnTo>
                  <a:pt x="160417" y="99229"/>
                </a:lnTo>
                <a:cubicBezTo>
                  <a:pt x="160390" y="99175"/>
                  <a:pt x="160363" y="99148"/>
                  <a:pt x="160336" y="99094"/>
                </a:cubicBezTo>
                <a:cubicBezTo>
                  <a:pt x="160471" y="99014"/>
                  <a:pt x="160632" y="98960"/>
                  <a:pt x="160766" y="98906"/>
                </a:cubicBezTo>
                <a:cubicBezTo>
                  <a:pt x="161116" y="98691"/>
                  <a:pt x="161465" y="98503"/>
                  <a:pt x="161842" y="98288"/>
                </a:cubicBezTo>
                <a:cubicBezTo>
                  <a:pt x="162460" y="97965"/>
                  <a:pt x="163105" y="97616"/>
                  <a:pt x="163724" y="97293"/>
                </a:cubicBezTo>
                <a:cubicBezTo>
                  <a:pt x="165095" y="96594"/>
                  <a:pt x="166493" y="95949"/>
                  <a:pt x="167891" y="95330"/>
                </a:cubicBezTo>
                <a:cubicBezTo>
                  <a:pt x="167960" y="95307"/>
                  <a:pt x="167930" y="95185"/>
                  <a:pt x="167852" y="95185"/>
                </a:cubicBezTo>
                <a:cubicBezTo>
                  <a:pt x="167839" y="95185"/>
                  <a:pt x="167825" y="95188"/>
                  <a:pt x="167810" y="95196"/>
                </a:cubicBezTo>
                <a:cubicBezTo>
                  <a:pt x="165175" y="96271"/>
                  <a:pt x="162621" y="97562"/>
                  <a:pt x="160148" y="98987"/>
                </a:cubicBezTo>
                <a:cubicBezTo>
                  <a:pt x="160121" y="98973"/>
                  <a:pt x="160088" y="98967"/>
                  <a:pt x="160051" y="98967"/>
                </a:cubicBezTo>
                <a:cubicBezTo>
                  <a:pt x="160014" y="98967"/>
                  <a:pt x="159973" y="98973"/>
                  <a:pt x="159933" y="98987"/>
                </a:cubicBezTo>
                <a:lnTo>
                  <a:pt x="159315" y="99094"/>
                </a:lnTo>
                <a:lnTo>
                  <a:pt x="159126" y="99121"/>
                </a:lnTo>
                <a:lnTo>
                  <a:pt x="158938" y="99014"/>
                </a:lnTo>
                <a:cubicBezTo>
                  <a:pt x="159368" y="98718"/>
                  <a:pt x="159825" y="98395"/>
                  <a:pt x="160041" y="98288"/>
                </a:cubicBezTo>
                <a:cubicBezTo>
                  <a:pt x="160955" y="97804"/>
                  <a:pt x="161896" y="97320"/>
                  <a:pt x="162836" y="96836"/>
                </a:cubicBezTo>
                <a:cubicBezTo>
                  <a:pt x="164530" y="96003"/>
                  <a:pt x="166278" y="95196"/>
                  <a:pt x="167998" y="94416"/>
                </a:cubicBezTo>
                <a:close/>
                <a:moveTo>
                  <a:pt x="114875" y="99175"/>
                </a:moveTo>
                <a:lnTo>
                  <a:pt x="114741" y="99309"/>
                </a:lnTo>
                <a:lnTo>
                  <a:pt x="114553" y="99363"/>
                </a:lnTo>
                <a:lnTo>
                  <a:pt x="114580" y="99336"/>
                </a:lnTo>
                <a:lnTo>
                  <a:pt x="114875" y="99175"/>
                </a:lnTo>
                <a:close/>
                <a:moveTo>
                  <a:pt x="170041" y="95707"/>
                </a:moveTo>
                <a:cubicBezTo>
                  <a:pt x="170445" y="96060"/>
                  <a:pt x="170802" y="96438"/>
                  <a:pt x="170332" y="96438"/>
                </a:cubicBezTo>
                <a:cubicBezTo>
                  <a:pt x="170301" y="96438"/>
                  <a:pt x="170267" y="96436"/>
                  <a:pt x="170230" y="96433"/>
                </a:cubicBezTo>
                <a:cubicBezTo>
                  <a:pt x="170203" y="96433"/>
                  <a:pt x="170149" y="96460"/>
                  <a:pt x="170149" y="96487"/>
                </a:cubicBezTo>
                <a:cubicBezTo>
                  <a:pt x="170068" y="96540"/>
                  <a:pt x="170041" y="96621"/>
                  <a:pt x="170041" y="96702"/>
                </a:cubicBezTo>
                <a:cubicBezTo>
                  <a:pt x="168832" y="97051"/>
                  <a:pt x="167622" y="97454"/>
                  <a:pt x="166466" y="97884"/>
                </a:cubicBezTo>
                <a:cubicBezTo>
                  <a:pt x="167434" y="97454"/>
                  <a:pt x="168428" y="97078"/>
                  <a:pt x="169450" y="96782"/>
                </a:cubicBezTo>
                <a:cubicBezTo>
                  <a:pt x="169549" y="96757"/>
                  <a:pt x="169534" y="96618"/>
                  <a:pt x="169425" y="96618"/>
                </a:cubicBezTo>
                <a:cubicBezTo>
                  <a:pt x="169416" y="96618"/>
                  <a:pt x="169406" y="96619"/>
                  <a:pt x="169396" y="96621"/>
                </a:cubicBezTo>
                <a:cubicBezTo>
                  <a:pt x="167353" y="97078"/>
                  <a:pt x="165364" y="97831"/>
                  <a:pt x="163509" y="98852"/>
                </a:cubicBezTo>
                <a:cubicBezTo>
                  <a:pt x="162863" y="99040"/>
                  <a:pt x="162218" y="99256"/>
                  <a:pt x="161573" y="99471"/>
                </a:cubicBezTo>
                <a:cubicBezTo>
                  <a:pt x="161546" y="99417"/>
                  <a:pt x="161519" y="99363"/>
                  <a:pt x="161492" y="99336"/>
                </a:cubicBezTo>
                <a:cubicBezTo>
                  <a:pt x="161546" y="99282"/>
                  <a:pt x="161627" y="99229"/>
                  <a:pt x="161707" y="99175"/>
                </a:cubicBezTo>
                <a:cubicBezTo>
                  <a:pt x="161869" y="99094"/>
                  <a:pt x="162030" y="99040"/>
                  <a:pt x="162191" y="98960"/>
                </a:cubicBezTo>
                <a:cubicBezTo>
                  <a:pt x="162971" y="98530"/>
                  <a:pt x="163777" y="98153"/>
                  <a:pt x="164611" y="97777"/>
                </a:cubicBezTo>
                <a:cubicBezTo>
                  <a:pt x="166385" y="96970"/>
                  <a:pt x="168186" y="96298"/>
                  <a:pt x="170041" y="95707"/>
                </a:cubicBezTo>
                <a:close/>
                <a:moveTo>
                  <a:pt x="175035" y="99351"/>
                </a:moveTo>
                <a:cubicBezTo>
                  <a:pt x="175081" y="99351"/>
                  <a:pt x="175122" y="99363"/>
                  <a:pt x="175176" y="99363"/>
                </a:cubicBezTo>
                <a:lnTo>
                  <a:pt x="175203" y="99417"/>
                </a:lnTo>
                <a:lnTo>
                  <a:pt x="174934" y="99498"/>
                </a:lnTo>
                <a:lnTo>
                  <a:pt x="174961" y="99363"/>
                </a:lnTo>
                <a:cubicBezTo>
                  <a:pt x="174988" y="99354"/>
                  <a:pt x="175012" y="99351"/>
                  <a:pt x="175035" y="99351"/>
                </a:cubicBezTo>
                <a:close/>
                <a:moveTo>
                  <a:pt x="130433" y="94864"/>
                </a:moveTo>
                <a:cubicBezTo>
                  <a:pt x="130912" y="94864"/>
                  <a:pt x="131390" y="94876"/>
                  <a:pt x="131866" y="94900"/>
                </a:cubicBezTo>
                <a:cubicBezTo>
                  <a:pt x="131880" y="94914"/>
                  <a:pt x="131893" y="94921"/>
                  <a:pt x="131903" y="94921"/>
                </a:cubicBezTo>
                <a:cubicBezTo>
                  <a:pt x="131913" y="94921"/>
                  <a:pt x="131920" y="94914"/>
                  <a:pt x="131920" y="94900"/>
                </a:cubicBezTo>
                <a:lnTo>
                  <a:pt x="131947" y="94900"/>
                </a:lnTo>
                <a:cubicBezTo>
                  <a:pt x="133399" y="94981"/>
                  <a:pt x="134850" y="95196"/>
                  <a:pt x="136275" y="95546"/>
                </a:cubicBezTo>
                <a:lnTo>
                  <a:pt x="128990" y="99417"/>
                </a:lnTo>
                <a:lnTo>
                  <a:pt x="128667" y="99524"/>
                </a:lnTo>
                <a:cubicBezTo>
                  <a:pt x="128425" y="99551"/>
                  <a:pt x="128183" y="99578"/>
                  <a:pt x="127941" y="99605"/>
                </a:cubicBezTo>
                <a:cubicBezTo>
                  <a:pt x="128237" y="99471"/>
                  <a:pt x="128533" y="99336"/>
                  <a:pt x="128721" y="99229"/>
                </a:cubicBezTo>
                <a:lnTo>
                  <a:pt x="129016" y="99040"/>
                </a:lnTo>
                <a:cubicBezTo>
                  <a:pt x="131221" y="98073"/>
                  <a:pt x="133345" y="96917"/>
                  <a:pt x="135388" y="95626"/>
                </a:cubicBezTo>
                <a:cubicBezTo>
                  <a:pt x="135457" y="95557"/>
                  <a:pt x="135427" y="95427"/>
                  <a:pt x="135331" y="95427"/>
                </a:cubicBezTo>
                <a:cubicBezTo>
                  <a:pt x="135316" y="95427"/>
                  <a:pt x="135299" y="95431"/>
                  <a:pt x="135280" y="95438"/>
                </a:cubicBezTo>
                <a:cubicBezTo>
                  <a:pt x="134259" y="95949"/>
                  <a:pt x="133264" y="96460"/>
                  <a:pt x="132269" y="96997"/>
                </a:cubicBezTo>
                <a:cubicBezTo>
                  <a:pt x="132941" y="96621"/>
                  <a:pt x="133587" y="96245"/>
                  <a:pt x="134232" y="95841"/>
                </a:cubicBezTo>
                <a:cubicBezTo>
                  <a:pt x="134330" y="95768"/>
                  <a:pt x="134272" y="95650"/>
                  <a:pt x="134179" y="95650"/>
                </a:cubicBezTo>
                <a:cubicBezTo>
                  <a:pt x="134170" y="95650"/>
                  <a:pt x="134161" y="95651"/>
                  <a:pt x="134151" y="95653"/>
                </a:cubicBezTo>
                <a:cubicBezTo>
                  <a:pt x="131920" y="96648"/>
                  <a:pt x="129715" y="97777"/>
                  <a:pt x="127592" y="98987"/>
                </a:cubicBezTo>
                <a:cubicBezTo>
                  <a:pt x="127188" y="99121"/>
                  <a:pt x="126785" y="99256"/>
                  <a:pt x="126382" y="99363"/>
                </a:cubicBezTo>
                <a:cubicBezTo>
                  <a:pt x="126005" y="99462"/>
                  <a:pt x="125525" y="99620"/>
                  <a:pt x="125419" y="99620"/>
                </a:cubicBezTo>
                <a:cubicBezTo>
                  <a:pt x="125381" y="99620"/>
                  <a:pt x="125390" y="99600"/>
                  <a:pt x="125468" y="99551"/>
                </a:cubicBezTo>
                <a:lnTo>
                  <a:pt x="125575" y="99524"/>
                </a:lnTo>
                <a:cubicBezTo>
                  <a:pt x="125656" y="99498"/>
                  <a:pt x="125710" y="99471"/>
                  <a:pt x="125763" y="99390"/>
                </a:cubicBezTo>
                <a:lnTo>
                  <a:pt x="125952" y="99309"/>
                </a:lnTo>
                <a:cubicBezTo>
                  <a:pt x="126624" y="98960"/>
                  <a:pt x="127296" y="98637"/>
                  <a:pt x="127968" y="98288"/>
                </a:cubicBezTo>
                <a:cubicBezTo>
                  <a:pt x="129904" y="97508"/>
                  <a:pt x="131785" y="96567"/>
                  <a:pt x="133587" y="95465"/>
                </a:cubicBezTo>
                <a:cubicBezTo>
                  <a:pt x="133660" y="95416"/>
                  <a:pt x="133622" y="95300"/>
                  <a:pt x="133534" y="95300"/>
                </a:cubicBezTo>
                <a:cubicBezTo>
                  <a:pt x="133525" y="95300"/>
                  <a:pt x="133516" y="95301"/>
                  <a:pt x="133506" y="95304"/>
                </a:cubicBezTo>
                <a:cubicBezTo>
                  <a:pt x="131113" y="96433"/>
                  <a:pt x="128748" y="97616"/>
                  <a:pt x="126409" y="98825"/>
                </a:cubicBezTo>
                <a:cubicBezTo>
                  <a:pt x="126194" y="98906"/>
                  <a:pt x="125979" y="98987"/>
                  <a:pt x="125763" y="99067"/>
                </a:cubicBezTo>
                <a:cubicBezTo>
                  <a:pt x="125719" y="98978"/>
                  <a:pt x="125656" y="98926"/>
                  <a:pt x="125574" y="98926"/>
                </a:cubicBezTo>
                <a:cubicBezTo>
                  <a:pt x="125558" y="98926"/>
                  <a:pt x="125540" y="98928"/>
                  <a:pt x="125522" y="98933"/>
                </a:cubicBezTo>
                <a:lnTo>
                  <a:pt x="125441" y="98933"/>
                </a:lnTo>
                <a:cubicBezTo>
                  <a:pt x="125790" y="98772"/>
                  <a:pt x="126194" y="98530"/>
                  <a:pt x="126597" y="98315"/>
                </a:cubicBezTo>
                <a:lnTo>
                  <a:pt x="127054" y="98234"/>
                </a:lnTo>
                <a:cubicBezTo>
                  <a:pt x="127188" y="98207"/>
                  <a:pt x="127269" y="98073"/>
                  <a:pt x="127242" y="97965"/>
                </a:cubicBezTo>
                <a:lnTo>
                  <a:pt x="128022" y="97535"/>
                </a:lnTo>
                <a:cubicBezTo>
                  <a:pt x="129339" y="97051"/>
                  <a:pt x="130603" y="96460"/>
                  <a:pt x="131812" y="95814"/>
                </a:cubicBezTo>
                <a:cubicBezTo>
                  <a:pt x="131905" y="95791"/>
                  <a:pt x="131858" y="95669"/>
                  <a:pt x="131792" y="95669"/>
                </a:cubicBezTo>
                <a:cubicBezTo>
                  <a:pt x="131781" y="95669"/>
                  <a:pt x="131770" y="95672"/>
                  <a:pt x="131759" y="95680"/>
                </a:cubicBezTo>
                <a:cubicBezTo>
                  <a:pt x="130361" y="96245"/>
                  <a:pt x="129016" y="96836"/>
                  <a:pt x="127672" y="97508"/>
                </a:cubicBezTo>
                <a:cubicBezTo>
                  <a:pt x="127430" y="97589"/>
                  <a:pt x="127161" y="97669"/>
                  <a:pt x="126919" y="97777"/>
                </a:cubicBezTo>
                <a:lnTo>
                  <a:pt x="125575" y="97938"/>
                </a:lnTo>
                <a:cubicBezTo>
                  <a:pt x="125898" y="97750"/>
                  <a:pt x="126247" y="97562"/>
                  <a:pt x="126570" y="97401"/>
                </a:cubicBezTo>
                <a:lnTo>
                  <a:pt x="127054" y="97266"/>
                </a:lnTo>
                <a:cubicBezTo>
                  <a:pt x="127108" y="97266"/>
                  <a:pt x="127161" y="97185"/>
                  <a:pt x="127135" y="97132"/>
                </a:cubicBezTo>
                <a:cubicBezTo>
                  <a:pt x="128479" y="96648"/>
                  <a:pt x="129796" y="96164"/>
                  <a:pt x="131140" y="95707"/>
                </a:cubicBezTo>
                <a:cubicBezTo>
                  <a:pt x="131163" y="95707"/>
                  <a:pt x="131147" y="95648"/>
                  <a:pt x="131125" y="95648"/>
                </a:cubicBezTo>
                <a:cubicBezTo>
                  <a:pt x="131121" y="95648"/>
                  <a:pt x="131117" y="95649"/>
                  <a:pt x="131113" y="95653"/>
                </a:cubicBezTo>
                <a:cubicBezTo>
                  <a:pt x="129769" y="96003"/>
                  <a:pt x="128452" y="96460"/>
                  <a:pt x="127161" y="97024"/>
                </a:cubicBezTo>
                <a:lnTo>
                  <a:pt x="127081" y="97051"/>
                </a:lnTo>
                <a:cubicBezTo>
                  <a:pt x="127067" y="97038"/>
                  <a:pt x="127054" y="97031"/>
                  <a:pt x="127040" y="97031"/>
                </a:cubicBezTo>
                <a:cubicBezTo>
                  <a:pt x="127027" y="97031"/>
                  <a:pt x="127014" y="97038"/>
                  <a:pt x="127000" y="97051"/>
                </a:cubicBezTo>
                <a:lnTo>
                  <a:pt x="125575" y="97320"/>
                </a:lnTo>
                <a:cubicBezTo>
                  <a:pt x="125925" y="97159"/>
                  <a:pt x="126247" y="96997"/>
                  <a:pt x="126382" y="96917"/>
                </a:cubicBezTo>
                <a:lnTo>
                  <a:pt x="126678" y="96836"/>
                </a:lnTo>
                <a:cubicBezTo>
                  <a:pt x="126704" y="96836"/>
                  <a:pt x="126731" y="96782"/>
                  <a:pt x="126704" y="96755"/>
                </a:cubicBezTo>
                <a:cubicBezTo>
                  <a:pt x="127565" y="96325"/>
                  <a:pt x="128452" y="95949"/>
                  <a:pt x="129339" y="95626"/>
                </a:cubicBezTo>
                <a:cubicBezTo>
                  <a:pt x="129411" y="95602"/>
                  <a:pt x="129376" y="95514"/>
                  <a:pt x="129311" y="95514"/>
                </a:cubicBezTo>
                <a:cubicBezTo>
                  <a:pt x="129303" y="95514"/>
                  <a:pt x="129294" y="95516"/>
                  <a:pt x="129285" y="95519"/>
                </a:cubicBezTo>
                <a:cubicBezTo>
                  <a:pt x="128291" y="95895"/>
                  <a:pt x="127296" y="96325"/>
                  <a:pt x="126328" y="96809"/>
                </a:cubicBezTo>
                <a:lnTo>
                  <a:pt x="125790" y="96970"/>
                </a:lnTo>
                <a:lnTo>
                  <a:pt x="125763" y="96970"/>
                </a:lnTo>
                <a:cubicBezTo>
                  <a:pt x="125575" y="96997"/>
                  <a:pt x="125387" y="97024"/>
                  <a:pt x="125172" y="97078"/>
                </a:cubicBezTo>
                <a:cubicBezTo>
                  <a:pt x="125172" y="97039"/>
                  <a:pt x="125143" y="97014"/>
                  <a:pt x="125107" y="97014"/>
                </a:cubicBezTo>
                <a:cubicBezTo>
                  <a:pt x="125093" y="97014"/>
                  <a:pt x="125079" y="97017"/>
                  <a:pt x="125064" y="97024"/>
                </a:cubicBezTo>
                <a:lnTo>
                  <a:pt x="124231" y="97239"/>
                </a:lnTo>
                <a:lnTo>
                  <a:pt x="124016" y="97239"/>
                </a:lnTo>
                <a:cubicBezTo>
                  <a:pt x="124070" y="97239"/>
                  <a:pt x="124097" y="97212"/>
                  <a:pt x="124124" y="97185"/>
                </a:cubicBezTo>
                <a:cubicBezTo>
                  <a:pt x="124419" y="97024"/>
                  <a:pt x="124769" y="96890"/>
                  <a:pt x="125064" y="96728"/>
                </a:cubicBezTo>
                <a:lnTo>
                  <a:pt x="126624" y="95976"/>
                </a:lnTo>
                <a:cubicBezTo>
                  <a:pt x="126973" y="95841"/>
                  <a:pt x="127296" y="95653"/>
                  <a:pt x="127618" y="95465"/>
                </a:cubicBezTo>
                <a:lnTo>
                  <a:pt x="128425" y="95089"/>
                </a:lnTo>
                <a:cubicBezTo>
                  <a:pt x="128495" y="95042"/>
                  <a:pt x="128444" y="94976"/>
                  <a:pt x="128412" y="94976"/>
                </a:cubicBezTo>
                <a:cubicBezTo>
                  <a:pt x="128406" y="94976"/>
                  <a:pt x="128402" y="94977"/>
                  <a:pt x="128398" y="94981"/>
                </a:cubicBezTo>
                <a:cubicBezTo>
                  <a:pt x="127753" y="95304"/>
                  <a:pt x="127108" y="95572"/>
                  <a:pt x="126436" y="95814"/>
                </a:cubicBezTo>
                <a:cubicBezTo>
                  <a:pt x="126194" y="95895"/>
                  <a:pt x="125925" y="96003"/>
                  <a:pt x="125656" y="96083"/>
                </a:cubicBezTo>
                <a:cubicBezTo>
                  <a:pt x="125575" y="96110"/>
                  <a:pt x="124957" y="96271"/>
                  <a:pt x="124392" y="96406"/>
                </a:cubicBezTo>
                <a:lnTo>
                  <a:pt x="124849" y="96191"/>
                </a:lnTo>
                <a:cubicBezTo>
                  <a:pt x="124947" y="96142"/>
                  <a:pt x="124889" y="96026"/>
                  <a:pt x="124797" y="96026"/>
                </a:cubicBezTo>
                <a:cubicBezTo>
                  <a:pt x="124788" y="96026"/>
                  <a:pt x="124778" y="96027"/>
                  <a:pt x="124769" y="96029"/>
                </a:cubicBezTo>
                <a:lnTo>
                  <a:pt x="124016" y="96298"/>
                </a:lnTo>
                <a:cubicBezTo>
                  <a:pt x="124688" y="95949"/>
                  <a:pt x="125763" y="95465"/>
                  <a:pt x="125898" y="95411"/>
                </a:cubicBezTo>
                <a:cubicBezTo>
                  <a:pt x="126005" y="95357"/>
                  <a:pt x="126140" y="95277"/>
                  <a:pt x="126328" y="95169"/>
                </a:cubicBezTo>
                <a:cubicBezTo>
                  <a:pt x="126570" y="95115"/>
                  <a:pt x="126785" y="95089"/>
                  <a:pt x="127000" y="95062"/>
                </a:cubicBezTo>
                <a:lnTo>
                  <a:pt x="127000" y="95062"/>
                </a:lnTo>
                <a:cubicBezTo>
                  <a:pt x="126977" y="95131"/>
                  <a:pt x="126954" y="95200"/>
                  <a:pt x="126914" y="95253"/>
                </a:cubicBezTo>
                <a:lnTo>
                  <a:pt x="126914" y="95253"/>
                </a:lnTo>
                <a:lnTo>
                  <a:pt x="127081" y="95062"/>
                </a:lnTo>
                <a:cubicBezTo>
                  <a:pt x="128191" y="94930"/>
                  <a:pt x="129315" y="94864"/>
                  <a:pt x="130433" y="94864"/>
                </a:cubicBezTo>
                <a:close/>
                <a:moveTo>
                  <a:pt x="130818" y="97777"/>
                </a:moveTo>
                <a:lnTo>
                  <a:pt x="130818" y="97777"/>
                </a:lnTo>
                <a:cubicBezTo>
                  <a:pt x="130038" y="98207"/>
                  <a:pt x="129258" y="98664"/>
                  <a:pt x="128452" y="99094"/>
                </a:cubicBezTo>
                <a:cubicBezTo>
                  <a:pt x="128102" y="99256"/>
                  <a:pt x="127726" y="99390"/>
                  <a:pt x="127350" y="99551"/>
                </a:cubicBezTo>
                <a:lnTo>
                  <a:pt x="126812" y="99739"/>
                </a:lnTo>
                <a:lnTo>
                  <a:pt x="126704" y="99739"/>
                </a:lnTo>
                <a:lnTo>
                  <a:pt x="126785" y="99713"/>
                </a:lnTo>
                <a:cubicBezTo>
                  <a:pt x="127269" y="99471"/>
                  <a:pt x="127726" y="99229"/>
                  <a:pt x="128183" y="98933"/>
                </a:cubicBezTo>
                <a:cubicBezTo>
                  <a:pt x="129070" y="98583"/>
                  <a:pt x="129957" y="98207"/>
                  <a:pt x="130818" y="97777"/>
                </a:cubicBezTo>
                <a:close/>
                <a:moveTo>
                  <a:pt x="116112" y="99121"/>
                </a:moveTo>
                <a:lnTo>
                  <a:pt x="116005" y="99175"/>
                </a:lnTo>
                <a:cubicBezTo>
                  <a:pt x="115655" y="99390"/>
                  <a:pt x="115279" y="99605"/>
                  <a:pt x="114902" y="99793"/>
                </a:cubicBezTo>
                <a:lnTo>
                  <a:pt x="115386" y="99444"/>
                </a:lnTo>
                <a:lnTo>
                  <a:pt x="116112" y="99121"/>
                </a:lnTo>
                <a:close/>
                <a:moveTo>
                  <a:pt x="57424" y="99766"/>
                </a:moveTo>
                <a:cubicBezTo>
                  <a:pt x="57451" y="99793"/>
                  <a:pt x="57451" y="99820"/>
                  <a:pt x="57478" y="99847"/>
                </a:cubicBezTo>
                <a:cubicBezTo>
                  <a:pt x="57478" y="99820"/>
                  <a:pt x="57451" y="99793"/>
                  <a:pt x="57451" y="99766"/>
                </a:cubicBezTo>
                <a:close/>
                <a:moveTo>
                  <a:pt x="174074" y="98987"/>
                </a:moveTo>
                <a:cubicBezTo>
                  <a:pt x="174316" y="99148"/>
                  <a:pt x="174612" y="99282"/>
                  <a:pt x="174907" y="99336"/>
                </a:cubicBezTo>
                <a:cubicBezTo>
                  <a:pt x="174881" y="99390"/>
                  <a:pt x="174854" y="99444"/>
                  <a:pt x="174854" y="99498"/>
                </a:cubicBezTo>
                <a:lnTo>
                  <a:pt x="173456" y="99874"/>
                </a:lnTo>
                <a:cubicBezTo>
                  <a:pt x="173483" y="99820"/>
                  <a:pt x="173536" y="99766"/>
                  <a:pt x="173563" y="99713"/>
                </a:cubicBezTo>
                <a:cubicBezTo>
                  <a:pt x="173671" y="99605"/>
                  <a:pt x="173751" y="99471"/>
                  <a:pt x="173859" y="99363"/>
                </a:cubicBezTo>
                <a:cubicBezTo>
                  <a:pt x="173913" y="99256"/>
                  <a:pt x="173966" y="99148"/>
                  <a:pt x="174020" y="99040"/>
                </a:cubicBezTo>
                <a:lnTo>
                  <a:pt x="174047" y="99067"/>
                </a:lnTo>
                <a:cubicBezTo>
                  <a:pt x="174047" y="99040"/>
                  <a:pt x="174047" y="99014"/>
                  <a:pt x="174074" y="98987"/>
                </a:cubicBezTo>
                <a:close/>
                <a:moveTo>
                  <a:pt x="126919" y="99417"/>
                </a:moveTo>
                <a:lnTo>
                  <a:pt x="126220" y="99820"/>
                </a:lnTo>
                <a:lnTo>
                  <a:pt x="124849" y="99928"/>
                </a:lnTo>
                <a:cubicBezTo>
                  <a:pt x="125548" y="99793"/>
                  <a:pt x="126247" y="99632"/>
                  <a:pt x="126919" y="99417"/>
                </a:cubicBezTo>
                <a:close/>
                <a:moveTo>
                  <a:pt x="172676" y="99847"/>
                </a:moveTo>
                <a:cubicBezTo>
                  <a:pt x="172676" y="99873"/>
                  <a:pt x="172676" y="99923"/>
                  <a:pt x="172676" y="99975"/>
                </a:cubicBezTo>
                <a:lnTo>
                  <a:pt x="172676" y="99975"/>
                </a:lnTo>
                <a:lnTo>
                  <a:pt x="172380" y="99901"/>
                </a:lnTo>
                <a:lnTo>
                  <a:pt x="172676" y="99847"/>
                </a:lnTo>
                <a:close/>
                <a:moveTo>
                  <a:pt x="124742" y="99713"/>
                </a:moveTo>
                <a:lnTo>
                  <a:pt x="124688" y="99739"/>
                </a:lnTo>
                <a:cubicBezTo>
                  <a:pt x="124661" y="99739"/>
                  <a:pt x="124661" y="99766"/>
                  <a:pt x="124634" y="99793"/>
                </a:cubicBezTo>
                <a:cubicBezTo>
                  <a:pt x="123962" y="99901"/>
                  <a:pt x="123317" y="100008"/>
                  <a:pt x="122672" y="100089"/>
                </a:cubicBezTo>
                <a:cubicBezTo>
                  <a:pt x="123344" y="99981"/>
                  <a:pt x="124043" y="99847"/>
                  <a:pt x="124742" y="99713"/>
                </a:cubicBezTo>
                <a:close/>
                <a:moveTo>
                  <a:pt x="63473" y="92723"/>
                </a:moveTo>
                <a:lnTo>
                  <a:pt x="63473" y="92750"/>
                </a:lnTo>
                <a:cubicBezTo>
                  <a:pt x="61618" y="95277"/>
                  <a:pt x="59683" y="97750"/>
                  <a:pt x="57693" y="100170"/>
                </a:cubicBezTo>
                <a:cubicBezTo>
                  <a:pt x="57666" y="100089"/>
                  <a:pt x="57639" y="100035"/>
                  <a:pt x="57586" y="99955"/>
                </a:cubicBezTo>
                <a:lnTo>
                  <a:pt x="57935" y="99605"/>
                </a:lnTo>
                <a:cubicBezTo>
                  <a:pt x="59898" y="97427"/>
                  <a:pt x="61753" y="95115"/>
                  <a:pt x="63473" y="92723"/>
                </a:cubicBezTo>
                <a:close/>
                <a:moveTo>
                  <a:pt x="139985" y="100196"/>
                </a:moveTo>
                <a:cubicBezTo>
                  <a:pt x="139985" y="100196"/>
                  <a:pt x="140012" y="100223"/>
                  <a:pt x="140012" y="100223"/>
                </a:cubicBezTo>
                <a:lnTo>
                  <a:pt x="139851" y="100223"/>
                </a:lnTo>
                <a:lnTo>
                  <a:pt x="139985" y="100196"/>
                </a:lnTo>
                <a:close/>
                <a:moveTo>
                  <a:pt x="171386" y="100035"/>
                </a:moveTo>
                <a:lnTo>
                  <a:pt x="171412" y="100062"/>
                </a:lnTo>
                <a:cubicBezTo>
                  <a:pt x="171493" y="100116"/>
                  <a:pt x="171574" y="100170"/>
                  <a:pt x="171654" y="100223"/>
                </a:cubicBezTo>
                <a:lnTo>
                  <a:pt x="169611" y="100223"/>
                </a:lnTo>
                <a:cubicBezTo>
                  <a:pt x="170203" y="100170"/>
                  <a:pt x="170794" y="100116"/>
                  <a:pt x="171386" y="100035"/>
                </a:cubicBezTo>
                <a:close/>
                <a:moveTo>
                  <a:pt x="174639" y="99901"/>
                </a:moveTo>
                <a:lnTo>
                  <a:pt x="174639" y="99901"/>
                </a:lnTo>
                <a:cubicBezTo>
                  <a:pt x="174612" y="100008"/>
                  <a:pt x="174558" y="100116"/>
                  <a:pt x="174504" y="100223"/>
                </a:cubicBezTo>
                <a:lnTo>
                  <a:pt x="173617" y="100223"/>
                </a:lnTo>
                <a:lnTo>
                  <a:pt x="173563" y="100196"/>
                </a:lnTo>
                <a:lnTo>
                  <a:pt x="174639" y="99901"/>
                </a:lnTo>
                <a:close/>
                <a:moveTo>
                  <a:pt x="189102" y="97132"/>
                </a:moveTo>
                <a:cubicBezTo>
                  <a:pt x="188914" y="97669"/>
                  <a:pt x="188726" y="98180"/>
                  <a:pt x="188538" y="98718"/>
                </a:cubicBezTo>
                <a:cubicBezTo>
                  <a:pt x="187704" y="99202"/>
                  <a:pt x="186871" y="99713"/>
                  <a:pt x="186064" y="100223"/>
                </a:cubicBezTo>
                <a:cubicBezTo>
                  <a:pt x="186091" y="99874"/>
                  <a:pt x="186118" y="99524"/>
                  <a:pt x="186145" y="99175"/>
                </a:cubicBezTo>
                <a:cubicBezTo>
                  <a:pt x="187113" y="98476"/>
                  <a:pt x="188107" y="97777"/>
                  <a:pt x="189102" y="97132"/>
                </a:cubicBezTo>
                <a:close/>
                <a:moveTo>
                  <a:pt x="175311" y="99766"/>
                </a:moveTo>
                <a:lnTo>
                  <a:pt x="174961" y="100250"/>
                </a:lnTo>
                <a:lnTo>
                  <a:pt x="174585" y="100250"/>
                </a:lnTo>
                <a:cubicBezTo>
                  <a:pt x="174639" y="100143"/>
                  <a:pt x="174692" y="100035"/>
                  <a:pt x="174746" y="99928"/>
                </a:cubicBezTo>
                <a:lnTo>
                  <a:pt x="175311" y="99766"/>
                </a:lnTo>
                <a:close/>
                <a:moveTo>
                  <a:pt x="176386" y="99444"/>
                </a:moveTo>
                <a:lnTo>
                  <a:pt x="176090" y="100250"/>
                </a:lnTo>
                <a:lnTo>
                  <a:pt x="175042" y="100250"/>
                </a:lnTo>
                <a:lnTo>
                  <a:pt x="175418" y="99713"/>
                </a:lnTo>
                <a:lnTo>
                  <a:pt x="176386" y="99444"/>
                </a:lnTo>
                <a:close/>
                <a:moveTo>
                  <a:pt x="188511" y="98852"/>
                </a:moveTo>
                <a:lnTo>
                  <a:pt x="188511" y="98852"/>
                </a:lnTo>
                <a:cubicBezTo>
                  <a:pt x="188349" y="99309"/>
                  <a:pt x="188188" y="99793"/>
                  <a:pt x="188027" y="100277"/>
                </a:cubicBezTo>
                <a:lnTo>
                  <a:pt x="186064" y="100277"/>
                </a:lnTo>
                <a:cubicBezTo>
                  <a:pt x="186871" y="99793"/>
                  <a:pt x="187677" y="99309"/>
                  <a:pt x="188511" y="98852"/>
                </a:cubicBezTo>
                <a:close/>
                <a:moveTo>
                  <a:pt x="119204" y="99981"/>
                </a:moveTo>
                <a:lnTo>
                  <a:pt x="119204" y="99981"/>
                </a:lnTo>
                <a:cubicBezTo>
                  <a:pt x="118209" y="100143"/>
                  <a:pt x="117161" y="100250"/>
                  <a:pt x="116139" y="100358"/>
                </a:cubicBezTo>
                <a:lnTo>
                  <a:pt x="116247" y="100331"/>
                </a:lnTo>
                <a:cubicBezTo>
                  <a:pt x="117241" y="100196"/>
                  <a:pt x="118236" y="100089"/>
                  <a:pt x="119204" y="99981"/>
                </a:cubicBezTo>
                <a:close/>
                <a:moveTo>
                  <a:pt x="113988" y="100331"/>
                </a:moveTo>
                <a:cubicBezTo>
                  <a:pt x="113988" y="100358"/>
                  <a:pt x="113988" y="100358"/>
                  <a:pt x="113988" y="100358"/>
                </a:cubicBezTo>
                <a:lnTo>
                  <a:pt x="113881" y="100412"/>
                </a:lnTo>
                <a:lnTo>
                  <a:pt x="113854" y="100412"/>
                </a:lnTo>
                <a:lnTo>
                  <a:pt x="113988" y="100331"/>
                </a:lnTo>
                <a:close/>
                <a:moveTo>
                  <a:pt x="109015" y="100358"/>
                </a:moveTo>
                <a:cubicBezTo>
                  <a:pt x="109042" y="100412"/>
                  <a:pt x="109095" y="100438"/>
                  <a:pt x="109149" y="100465"/>
                </a:cubicBezTo>
                <a:lnTo>
                  <a:pt x="109015" y="100465"/>
                </a:lnTo>
                <a:lnTo>
                  <a:pt x="109015" y="100358"/>
                </a:lnTo>
                <a:close/>
                <a:moveTo>
                  <a:pt x="114768" y="99739"/>
                </a:moveTo>
                <a:lnTo>
                  <a:pt x="114418" y="99981"/>
                </a:lnTo>
                <a:lnTo>
                  <a:pt x="114230" y="100008"/>
                </a:lnTo>
                <a:cubicBezTo>
                  <a:pt x="114096" y="100008"/>
                  <a:pt x="113988" y="100143"/>
                  <a:pt x="114015" y="100277"/>
                </a:cubicBezTo>
                <a:lnTo>
                  <a:pt x="113746" y="100465"/>
                </a:lnTo>
                <a:lnTo>
                  <a:pt x="113397" y="100465"/>
                </a:lnTo>
                <a:cubicBezTo>
                  <a:pt x="113693" y="100250"/>
                  <a:pt x="114015" y="100062"/>
                  <a:pt x="114338" y="99901"/>
                </a:cubicBezTo>
                <a:lnTo>
                  <a:pt x="114365" y="99928"/>
                </a:lnTo>
                <a:lnTo>
                  <a:pt x="114392" y="99928"/>
                </a:lnTo>
                <a:lnTo>
                  <a:pt x="114418" y="99901"/>
                </a:lnTo>
                <a:lnTo>
                  <a:pt x="114768" y="99739"/>
                </a:lnTo>
                <a:close/>
                <a:moveTo>
                  <a:pt x="107993" y="92830"/>
                </a:moveTo>
                <a:cubicBezTo>
                  <a:pt x="107160" y="95330"/>
                  <a:pt x="106541" y="97911"/>
                  <a:pt x="106138" y="100519"/>
                </a:cubicBezTo>
                <a:lnTo>
                  <a:pt x="104794" y="100519"/>
                </a:lnTo>
                <a:cubicBezTo>
                  <a:pt x="105251" y="98476"/>
                  <a:pt x="105681" y="96406"/>
                  <a:pt x="106111" y="94363"/>
                </a:cubicBezTo>
                <a:cubicBezTo>
                  <a:pt x="106703" y="93825"/>
                  <a:pt x="107348" y="93341"/>
                  <a:pt x="107993" y="92830"/>
                </a:cubicBezTo>
                <a:close/>
                <a:moveTo>
                  <a:pt x="58966" y="100668"/>
                </a:moveTo>
                <a:cubicBezTo>
                  <a:pt x="58960" y="100668"/>
                  <a:pt x="58966" y="100680"/>
                  <a:pt x="58984" y="100680"/>
                </a:cubicBezTo>
                <a:cubicBezTo>
                  <a:pt x="58975" y="100671"/>
                  <a:pt x="58969" y="100668"/>
                  <a:pt x="58966" y="100668"/>
                </a:cubicBezTo>
                <a:close/>
                <a:moveTo>
                  <a:pt x="238177" y="93075"/>
                </a:moveTo>
                <a:lnTo>
                  <a:pt x="236714" y="95868"/>
                </a:lnTo>
                <a:cubicBezTo>
                  <a:pt x="234509" y="97401"/>
                  <a:pt x="232332" y="99014"/>
                  <a:pt x="230262" y="100680"/>
                </a:cubicBezTo>
                <a:lnTo>
                  <a:pt x="228272" y="100654"/>
                </a:lnTo>
                <a:cubicBezTo>
                  <a:pt x="231458" y="98003"/>
                  <a:pt x="234751" y="95459"/>
                  <a:pt x="238177" y="93075"/>
                </a:cubicBezTo>
                <a:close/>
                <a:moveTo>
                  <a:pt x="236579" y="96110"/>
                </a:moveTo>
                <a:lnTo>
                  <a:pt x="236579" y="96110"/>
                </a:lnTo>
                <a:cubicBezTo>
                  <a:pt x="235773" y="97669"/>
                  <a:pt x="234966" y="99202"/>
                  <a:pt x="234160" y="100734"/>
                </a:cubicBezTo>
                <a:lnTo>
                  <a:pt x="230423" y="100680"/>
                </a:lnTo>
                <a:cubicBezTo>
                  <a:pt x="232466" y="99121"/>
                  <a:pt x="234509" y="97589"/>
                  <a:pt x="236579" y="96110"/>
                </a:cubicBezTo>
                <a:close/>
                <a:moveTo>
                  <a:pt x="240451" y="93449"/>
                </a:moveTo>
                <a:lnTo>
                  <a:pt x="240451" y="93449"/>
                </a:lnTo>
                <a:cubicBezTo>
                  <a:pt x="239053" y="95868"/>
                  <a:pt x="237628" y="98315"/>
                  <a:pt x="236257" y="100761"/>
                </a:cubicBezTo>
                <a:lnTo>
                  <a:pt x="234214" y="100734"/>
                </a:lnTo>
                <a:lnTo>
                  <a:pt x="236660" y="96029"/>
                </a:lnTo>
                <a:cubicBezTo>
                  <a:pt x="237923" y="95169"/>
                  <a:pt x="239187" y="94282"/>
                  <a:pt x="240451" y="93449"/>
                </a:cubicBezTo>
                <a:close/>
                <a:moveTo>
                  <a:pt x="240988" y="98610"/>
                </a:moveTo>
                <a:lnTo>
                  <a:pt x="240988" y="98610"/>
                </a:lnTo>
                <a:cubicBezTo>
                  <a:pt x="240719" y="99336"/>
                  <a:pt x="240477" y="100089"/>
                  <a:pt x="240236" y="100842"/>
                </a:cubicBezTo>
                <a:lnTo>
                  <a:pt x="238703" y="100815"/>
                </a:lnTo>
                <a:cubicBezTo>
                  <a:pt x="238918" y="100412"/>
                  <a:pt x="239133" y="100008"/>
                  <a:pt x="239348" y="99605"/>
                </a:cubicBezTo>
                <a:lnTo>
                  <a:pt x="240988" y="98610"/>
                </a:lnTo>
                <a:close/>
                <a:moveTo>
                  <a:pt x="58930" y="100196"/>
                </a:moveTo>
                <a:cubicBezTo>
                  <a:pt x="59233" y="100424"/>
                  <a:pt x="59537" y="100676"/>
                  <a:pt x="59840" y="100928"/>
                </a:cubicBezTo>
                <a:lnTo>
                  <a:pt x="59840" y="100928"/>
                </a:lnTo>
                <a:cubicBezTo>
                  <a:pt x="59484" y="100764"/>
                  <a:pt x="59174" y="100513"/>
                  <a:pt x="58930" y="100196"/>
                </a:cubicBezTo>
                <a:close/>
                <a:moveTo>
                  <a:pt x="71861" y="96997"/>
                </a:moveTo>
                <a:cubicBezTo>
                  <a:pt x="71512" y="97508"/>
                  <a:pt x="71189" y="98046"/>
                  <a:pt x="70920" y="98637"/>
                </a:cubicBezTo>
                <a:cubicBezTo>
                  <a:pt x="69818" y="99363"/>
                  <a:pt x="68689" y="100089"/>
                  <a:pt x="67560" y="100815"/>
                </a:cubicBezTo>
                <a:cubicBezTo>
                  <a:pt x="67533" y="100815"/>
                  <a:pt x="67560" y="100869"/>
                  <a:pt x="67586" y="100869"/>
                </a:cubicBezTo>
                <a:cubicBezTo>
                  <a:pt x="68716" y="100223"/>
                  <a:pt x="69791" y="99524"/>
                  <a:pt x="70866" y="98772"/>
                </a:cubicBezTo>
                <a:lnTo>
                  <a:pt x="70866" y="98772"/>
                </a:lnTo>
                <a:cubicBezTo>
                  <a:pt x="70544" y="99498"/>
                  <a:pt x="70329" y="100277"/>
                  <a:pt x="70221" y="101057"/>
                </a:cubicBezTo>
                <a:lnTo>
                  <a:pt x="65409" y="101137"/>
                </a:lnTo>
                <a:lnTo>
                  <a:pt x="65409" y="101137"/>
                </a:lnTo>
                <a:lnTo>
                  <a:pt x="71861" y="96997"/>
                </a:lnTo>
                <a:close/>
                <a:moveTo>
                  <a:pt x="57586" y="99981"/>
                </a:moveTo>
                <a:cubicBezTo>
                  <a:pt x="57639" y="100035"/>
                  <a:pt x="57666" y="100116"/>
                  <a:pt x="57693" y="100196"/>
                </a:cubicBezTo>
                <a:cubicBezTo>
                  <a:pt x="57397" y="100573"/>
                  <a:pt x="57075" y="100922"/>
                  <a:pt x="56752" y="101299"/>
                </a:cubicBezTo>
                <a:lnTo>
                  <a:pt x="56349" y="101299"/>
                </a:lnTo>
                <a:lnTo>
                  <a:pt x="57586" y="99981"/>
                </a:lnTo>
                <a:close/>
                <a:moveTo>
                  <a:pt x="52370" y="101406"/>
                </a:moveTo>
                <a:cubicBezTo>
                  <a:pt x="52370" y="101406"/>
                  <a:pt x="52370" y="101406"/>
                  <a:pt x="52370" y="101406"/>
                </a:cubicBezTo>
                <a:lnTo>
                  <a:pt x="52343" y="101406"/>
                </a:lnTo>
                <a:lnTo>
                  <a:pt x="52370" y="101406"/>
                </a:lnTo>
                <a:close/>
                <a:moveTo>
                  <a:pt x="63742" y="93180"/>
                </a:moveTo>
                <a:cubicBezTo>
                  <a:pt x="64414" y="94497"/>
                  <a:pt x="64683" y="95976"/>
                  <a:pt x="64522" y="97454"/>
                </a:cubicBezTo>
                <a:cubicBezTo>
                  <a:pt x="63473" y="98799"/>
                  <a:pt x="62398" y="100143"/>
                  <a:pt x="61296" y="101460"/>
                </a:cubicBezTo>
                <a:cubicBezTo>
                  <a:pt x="61000" y="101379"/>
                  <a:pt x="60731" y="101299"/>
                  <a:pt x="60462" y="101191"/>
                </a:cubicBezTo>
                <a:cubicBezTo>
                  <a:pt x="59871" y="100654"/>
                  <a:pt x="59226" y="100143"/>
                  <a:pt x="58580" y="99686"/>
                </a:cubicBezTo>
                <a:cubicBezTo>
                  <a:pt x="60301" y="97562"/>
                  <a:pt x="62022" y="95384"/>
                  <a:pt x="63688" y="93180"/>
                </a:cubicBezTo>
                <a:close/>
                <a:moveTo>
                  <a:pt x="64522" y="97723"/>
                </a:moveTo>
                <a:lnTo>
                  <a:pt x="64495" y="97992"/>
                </a:lnTo>
                <a:cubicBezTo>
                  <a:pt x="63554" y="99202"/>
                  <a:pt x="62613" y="100412"/>
                  <a:pt x="61645" y="101568"/>
                </a:cubicBezTo>
                <a:lnTo>
                  <a:pt x="61403" y="101487"/>
                </a:lnTo>
                <a:cubicBezTo>
                  <a:pt x="62452" y="100250"/>
                  <a:pt x="63500" y="98987"/>
                  <a:pt x="64522" y="97723"/>
                </a:cubicBezTo>
                <a:close/>
                <a:moveTo>
                  <a:pt x="58473" y="99874"/>
                </a:moveTo>
                <a:cubicBezTo>
                  <a:pt x="58984" y="100680"/>
                  <a:pt x="59763" y="101326"/>
                  <a:pt x="60677" y="101621"/>
                </a:cubicBezTo>
                <a:cubicBezTo>
                  <a:pt x="60785" y="101702"/>
                  <a:pt x="60892" y="101810"/>
                  <a:pt x="60973" y="101890"/>
                </a:cubicBezTo>
                <a:lnTo>
                  <a:pt x="60973" y="101944"/>
                </a:lnTo>
                <a:cubicBezTo>
                  <a:pt x="60220" y="101675"/>
                  <a:pt x="59575" y="101272"/>
                  <a:pt x="59010" y="100761"/>
                </a:cubicBezTo>
                <a:cubicBezTo>
                  <a:pt x="59010" y="100734"/>
                  <a:pt x="59010" y="100707"/>
                  <a:pt x="58984" y="100680"/>
                </a:cubicBezTo>
                <a:cubicBezTo>
                  <a:pt x="58984" y="100680"/>
                  <a:pt x="58984" y="100707"/>
                  <a:pt x="58984" y="100734"/>
                </a:cubicBezTo>
                <a:cubicBezTo>
                  <a:pt x="58742" y="100519"/>
                  <a:pt x="58527" y="100277"/>
                  <a:pt x="58338" y="100035"/>
                </a:cubicBezTo>
                <a:lnTo>
                  <a:pt x="58473" y="99874"/>
                </a:lnTo>
                <a:close/>
                <a:moveTo>
                  <a:pt x="61161" y="101756"/>
                </a:moveTo>
                <a:lnTo>
                  <a:pt x="61430" y="101810"/>
                </a:lnTo>
                <a:lnTo>
                  <a:pt x="61296" y="101971"/>
                </a:lnTo>
                <a:lnTo>
                  <a:pt x="61107" y="101810"/>
                </a:lnTo>
                <a:lnTo>
                  <a:pt x="61161" y="101756"/>
                </a:lnTo>
                <a:close/>
                <a:moveTo>
                  <a:pt x="60812" y="102078"/>
                </a:moveTo>
                <a:lnTo>
                  <a:pt x="60785" y="102105"/>
                </a:lnTo>
                <a:cubicBezTo>
                  <a:pt x="60785" y="102078"/>
                  <a:pt x="60785" y="102078"/>
                  <a:pt x="60785" y="102078"/>
                </a:cubicBezTo>
                <a:close/>
                <a:moveTo>
                  <a:pt x="60892" y="102105"/>
                </a:moveTo>
                <a:lnTo>
                  <a:pt x="61161" y="102186"/>
                </a:lnTo>
                <a:lnTo>
                  <a:pt x="60865" y="102535"/>
                </a:lnTo>
                <a:cubicBezTo>
                  <a:pt x="60839" y="102428"/>
                  <a:pt x="60839" y="102320"/>
                  <a:pt x="60812" y="102213"/>
                </a:cubicBezTo>
                <a:lnTo>
                  <a:pt x="60892" y="102105"/>
                </a:lnTo>
                <a:close/>
                <a:moveTo>
                  <a:pt x="59494" y="101379"/>
                </a:moveTo>
                <a:cubicBezTo>
                  <a:pt x="59871" y="101648"/>
                  <a:pt x="60247" y="101863"/>
                  <a:pt x="60677" y="102025"/>
                </a:cubicBezTo>
                <a:lnTo>
                  <a:pt x="60704" y="102186"/>
                </a:lnTo>
                <a:lnTo>
                  <a:pt x="59951" y="103100"/>
                </a:lnTo>
                <a:cubicBezTo>
                  <a:pt x="59844" y="102509"/>
                  <a:pt x="59709" y="101944"/>
                  <a:pt x="59494" y="101379"/>
                </a:cubicBezTo>
                <a:close/>
                <a:moveTo>
                  <a:pt x="59064" y="101057"/>
                </a:moveTo>
                <a:lnTo>
                  <a:pt x="59064" y="101057"/>
                </a:lnTo>
                <a:cubicBezTo>
                  <a:pt x="59145" y="101164"/>
                  <a:pt x="59279" y="101245"/>
                  <a:pt x="59414" y="101326"/>
                </a:cubicBezTo>
                <a:lnTo>
                  <a:pt x="59414" y="101352"/>
                </a:lnTo>
                <a:cubicBezTo>
                  <a:pt x="59629" y="101971"/>
                  <a:pt x="59763" y="102589"/>
                  <a:pt x="59817" y="103234"/>
                </a:cubicBezTo>
                <a:lnTo>
                  <a:pt x="59521" y="103584"/>
                </a:lnTo>
                <a:cubicBezTo>
                  <a:pt x="59494" y="102724"/>
                  <a:pt x="59333" y="101863"/>
                  <a:pt x="59064" y="101057"/>
                </a:cubicBezTo>
                <a:close/>
                <a:moveTo>
                  <a:pt x="60731" y="102293"/>
                </a:moveTo>
                <a:cubicBezTo>
                  <a:pt x="60731" y="102401"/>
                  <a:pt x="60758" y="102509"/>
                  <a:pt x="60785" y="102616"/>
                </a:cubicBezTo>
                <a:lnTo>
                  <a:pt x="60005" y="103584"/>
                </a:lnTo>
                <a:cubicBezTo>
                  <a:pt x="60005" y="103449"/>
                  <a:pt x="59978" y="103342"/>
                  <a:pt x="59951" y="103207"/>
                </a:cubicBezTo>
                <a:lnTo>
                  <a:pt x="60731" y="102293"/>
                </a:lnTo>
                <a:close/>
                <a:moveTo>
                  <a:pt x="55811" y="102455"/>
                </a:moveTo>
                <a:lnTo>
                  <a:pt x="54736" y="103772"/>
                </a:lnTo>
                <a:lnTo>
                  <a:pt x="54198" y="103772"/>
                </a:lnTo>
                <a:cubicBezTo>
                  <a:pt x="54548" y="103315"/>
                  <a:pt x="54897" y="102885"/>
                  <a:pt x="55274" y="102482"/>
                </a:cubicBezTo>
                <a:lnTo>
                  <a:pt x="55300" y="102455"/>
                </a:lnTo>
                <a:close/>
                <a:moveTo>
                  <a:pt x="129554" y="101568"/>
                </a:moveTo>
                <a:lnTo>
                  <a:pt x="129554" y="101568"/>
                </a:lnTo>
                <a:cubicBezTo>
                  <a:pt x="128317" y="101648"/>
                  <a:pt x="127108" y="101729"/>
                  <a:pt x="125898" y="101783"/>
                </a:cubicBezTo>
                <a:cubicBezTo>
                  <a:pt x="121032" y="102078"/>
                  <a:pt x="116058" y="102078"/>
                  <a:pt x="111246" y="102724"/>
                </a:cubicBezTo>
                <a:cubicBezTo>
                  <a:pt x="112856" y="102818"/>
                  <a:pt x="114474" y="102849"/>
                  <a:pt x="116095" y="102849"/>
                </a:cubicBezTo>
                <a:cubicBezTo>
                  <a:pt x="119356" y="102849"/>
                  <a:pt x="122629" y="102722"/>
                  <a:pt x="125871" y="102722"/>
                </a:cubicBezTo>
                <a:cubicBezTo>
                  <a:pt x="126077" y="102722"/>
                  <a:pt x="126283" y="102722"/>
                  <a:pt x="126489" y="102724"/>
                </a:cubicBezTo>
                <a:cubicBezTo>
                  <a:pt x="127618" y="102724"/>
                  <a:pt x="128748" y="102726"/>
                  <a:pt x="129877" y="102726"/>
                </a:cubicBezTo>
                <a:cubicBezTo>
                  <a:pt x="132700" y="102726"/>
                  <a:pt x="135522" y="102712"/>
                  <a:pt x="138345" y="102616"/>
                </a:cubicBezTo>
                <a:cubicBezTo>
                  <a:pt x="142458" y="102697"/>
                  <a:pt x="146572" y="102750"/>
                  <a:pt x="150685" y="102804"/>
                </a:cubicBezTo>
                <a:cubicBezTo>
                  <a:pt x="146679" y="102912"/>
                  <a:pt x="142700" y="103073"/>
                  <a:pt x="138695" y="103154"/>
                </a:cubicBezTo>
                <a:cubicBezTo>
                  <a:pt x="134837" y="103207"/>
                  <a:pt x="130972" y="103234"/>
                  <a:pt x="127108" y="103234"/>
                </a:cubicBezTo>
                <a:cubicBezTo>
                  <a:pt x="123243" y="103234"/>
                  <a:pt x="119379" y="103207"/>
                  <a:pt x="115521" y="103154"/>
                </a:cubicBezTo>
                <a:cubicBezTo>
                  <a:pt x="115494" y="103154"/>
                  <a:pt x="115494" y="103181"/>
                  <a:pt x="115521" y="103181"/>
                </a:cubicBezTo>
                <a:cubicBezTo>
                  <a:pt x="123371" y="103369"/>
                  <a:pt x="131194" y="103476"/>
                  <a:pt x="139017" y="103503"/>
                </a:cubicBezTo>
                <a:lnTo>
                  <a:pt x="142163" y="103530"/>
                </a:lnTo>
                <a:cubicBezTo>
                  <a:pt x="124715" y="103530"/>
                  <a:pt x="107267" y="103584"/>
                  <a:pt x="89846" y="103745"/>
                </a:cubicBezTo>
                <a:lnTo>
                  <a:pt x="82534" y="103799"/>
                </a:lnTo>
                <a:lnTo>
                  <a:pt x="61269" y="103772"/>
                </a:lnTo>
                <a:cubicBezTo>
                  <a:pt x="61618" y="103288"/>
                  <a:pt x="61968" y="102831"/>
                  <a:pt x="62344" y="102347"/>
                </a:cubicBezTo>
                <a:cubicBezTo>
                  <a:pt x="75679" y="102105"/>
                  <a:pt x="89067" y="101917"/>
                  <a:pt x="102428" y="101783"/>
                </a:cubicBezTo>
                <a:lnTo>
                  <a:pt x="102455" y="101783"/>
                </a:lnTo>
                <a:cubicBezTo>
                  <a:pt x="111488" y="101702"/>
                  <a:pt x="120521" y="101621"/>
                  <a:pt x="129554" y="101568"/>
                </a:cubicBezTo>
                <a:close/>
                <a:moveTo>
                  <a:pt x="129662" y="103638"/>
                </a:moveTo>
                <a:cubicBezTo>
                  <a:pt x="142297" y="103638"/>
                  <a:pt x="154933" y="103638"/>
                  <a:pt x="167568" y="103718"/>
                </a:cubicBezTo>
                <a:lnTo>
                  <a:pt x="159288" y="103772"/>
                </a:lnTo>
                <a:lnTo>
                  <a:pt x="139205" y="103933"/>
                </a:lnTo>
                <a:lnTo>
                  <a:pt x="96514" y="103826"/>
                </a:lnTo>
                <a:lnTo>
                  <a:pt x="89228" y="103826"/>
                </a:lnTo>
                <a:cubicBezTo>
                  <a:pt x="102697" y="103718"/>
                  <a:pt x="116193" y="103665"/>
                  <a:pt x="129662" y="103638"/>
                </a:cubicBezTo>
                <a:close/>
                <a:moveTo>
                  <a:pt x="160551" y="103880"/>
                </a:moveTo>
                <a:cubicBezTo>
                  <a:pt x="159718" y="103906"/>
                  <a:pt x="158885" y="103933"/>
                  <a:pt x="158051" y="103960"/>
                </a:cubicBezTo>
                <a:lnTo>
                  <a:pt x="149556" y="103960"/>
                </a:lnTo>
                <a:lnTo>
                  <a:pt x="160551" y="103880"/>
                </a:lnTo>
                <a:close/>
                <a:moveTo>
                  <a:pt x="61188" y="103826"/>
                </a:moveTo>
                <a:lnTo>
                  <a:pt x="76942" y="103880"/>
                </a:lnTo>
                <a:cubicBezTo>
                  <a:pt x="71646" y="103933"/>
                  <a:pt x="66323" y="103987"/>
                  <a:pt x="61027" y="104068"/>
                </a:cubicBezTo>
                <a:lnTo>
                  <a:pt x="61188" y="103826"/>
                </a:lnTo>
                <a:close/>
                <a:moveTo>
                  <a:pt x="176063" y="103745"/>
                </a:moveTo>
                <a:cubicBezTo>
                  <a:pt x="189048" y="103826"/>
                  <a:pt x="202033" y="103933"/>
                  <a:pt x="215018" y="104095"/>
                </a:cubicBezTo>
                <a:lnTo>
                  <a:pt x="186306" y="104041"/>
                </a:lnTo>
                <a:lnTo>
                  <a:pt x="172058" y="104014"/>
                </a:lnTo>
                <a:lnTo>
                  <a:pt x="172192" y="103987"/>
                </a:lnTo>
                <a:cubicBezTo>
                  <a:pt x="172327" y="103987"/>
                  <a:pt x="172327" y="103799"/>
                  <a:pt x="172192" y="103799"/>
                </a:cubicBezTo>
                <a:lnTo>
                  <a:pt x="171762" y="103799"/>
                </a:lnTo>
                <a:lnTo>
                  <a:pt x="176063" y="103745"/>
                </a:lnTo>
                <a:close/>
                <a:moveTo>
                  <a:pt x="59844" y="103369"/>
                </a:moveTo>
                <a:cubicBezTo>
                  <a:pt x="59844" y="103476"/>
                  <a:pt x="59871" y="103611"/>
                  <a:pt x="59871" y="103745"/>
                </a:cubicBezTo>
                <a:lnTo>
                  <a:pt x="59521" y="104122"/>
                </a:lnTo>
                <a:lnTo>
                  <a:pt x="59521" y="103718"/>
                </a:lnTo>
                <a:lnTo>
                  <a:pt x="59844" y="103369"/>
                </a:lnTo>
                <a:close/>
                <a:moveTo>
                  <a:pt x="54682" y="103799"/>
                </a:moveTo>
                <a:lnTo>
                  <a:pt x="54413" y="104148"/>
                </a:lnTo>
                <a:lnTo>
                  <a:pt x="53903" y="104148"/>
                </a:lnTo>
                <a:cubicBezTo>
                  <a:pt x="53956" y="104041"/>
                  <a:pt x="54064" y="103933"/>
                  <a:pt x="54144" y="103799"/>
                </a:cubicBezTo>
                <a:close/>
                <a:moveTo>
                  <a:pt x="82265" y="103880"/>
                </a:moveTo>
                <a:cubicBezTo>
                  <a:pt x="98207" y="103933"/>
                  <a:pt x="114150" y="103960"/>
                  <a:pt x="130119" y="104014"/>
                </a:cubicBezTo>
                <a:lnTo>
                  <a:pt x="60624" y="104579"/>
                </a:lnTo>
                <a:lnTo>
                  <a:pt x="61000" y="104095"/>
                </a:lnTo>
                <a:cubicBezTo>
                  <a:pt x="68070" y="104014"/>
                  <a:pt x="75168" y="103933"/>
                  <a:pt x="82265" y="103880"/>
                </a:cubicBezTo>
                <a:close/>
                <a:moveTo>
                  <a:pt x="54360" y="104175"/>
                </a:moveTo>
                <a:cubicBezTo>
                  <a:pt x="54252" y="104337"/>
                  <a:pt x="54118" y="104471"/>
                  <a:pt x="54010" y="104632"/>
                </a:cubicBezTo>
                <a:lnTo>
                  <a:pt x="53526" y="104632"/>
                </a:lnTo>
                <a:cubicBezTo>
                  <a:pt x="53607" y="104471"/>
                  <a:pt x="53741" y="104337"/>
                  <a:pt x="53849" y="104202"/>
                </a:cubicBezTo>
                <a:lnTo>
                  <a:pt x="53849" y="104175"/>
                </a:lnTo>
                <a:close/>
                <a:moveTo>
                  <a:pt x="59441" y="103826"/>
                </a:moveTo>
                <a:lnTo>
                  <a:pt x="59441" y="103826"/>
                </a:lnTo>
                <a:cubicBezTo>
                  <a:pt x="59414" y="103960"/>
                  <a:pt x="59414" y="104122"/>
                  <a:pt x="59414" y="104256"/>
                </a:cubicBezTo>
                <a:lnTo>
                  <a:pt x="59441" y="104256"/>
                </a:lnTo>
                <a:lnTo>
                  <a:pt x="58957" y="104821"/>
                </a:lnTo>
                <a:cubicBezTo>
                  <a:pt x="58957" y="104686"/>
                  <a:pt x="58957" y="104552"/>
                  <a:pt x="58957" y="104390"/>
                </a:cubicBezTo>
                <a:lnTo>
                  <a:pt x="59441" y="103826"/>
                </a:lnTo>
                <a:close/>
                <a:moveTo>
                  <a:pt x="58231" y="100143"/>
                </a:moveTo>
                <a:cubicBezTo>
                  <a:pt x="58473" y="100465"/>
                  <a:pt x="58742" y="100761"/>
                  <a:pt x="59010" y="101057"/>
                </a:cubicBezTo>
                <a:cubicBezTo>
                  <a:pt x="59279" y="101917"/>
                  <a:pt x="59414" y="102804"/>
                  <a:pt x="59414" y="103718"/>
                </a:cubicBezTo>
                <a:lnTo>
                  <a:pt x="58957" y="104283"/>
                </a:lnTo>
                <a:cubicBezTo>
                  <a:pt x="58930" y="102939"/>
                  <a:pt x="58715" y="101621"/>
                  <a:pt x="58312" y="100358"/>
                </a:cubicBezTo>
                <a:lnTo>
                  <a:pt x="58285" y="100358"/>
                </a:lnTo>
                <a:cubicBezTo>
                  <a:pt x="58634" y="101648"/>
                  <a:pt x="58849" y="103019"/>
                  <a:pt x="58849" y="104390"/>
                </a:cubicBezTo>
                <a:lnTo>
                  <a:pt x="58312" y="105009"/>
                </a:lnTo>
                <a:cubicBezTo>
                  <a:pt x="58419" y="103503"/>
                  <a:pt x="58392" y="101998"/>
                  <a:pt x="57854" y="100573"/>
                </a:cubicBezTo>
                <a:lnTo>
                  <a:pt x="58231" y="100143"/>
                </a:lnTo>
                <a:close/>
                <a:moveTo>
                  <a:pt x="58876" y="104498"/>
                </a:moveTo>
                <a:cubicBezTo>
                  <a:pt x="58876" y="104632"/>
                  <a:pt x="58876" y="104767"/>
                  <a:pt x="58876" y="104901"/>
                </a:cubicBezTo>
                <a:cubicBezTo>
                  <a:pt x="58688" y="105143"/>
                  <a:pt x="58500" y="105385"/>
                  <a:pt x="58285" y="105627"/>
                </a:cubicBezTo>
                <a:cubicBezTo>
                  <a:pt x="58285" y="105466"/>
                  <a:pt x="58312" y="105304"/>
                  <a:pt x="58338" y="105143"/>
                </a:cubicBezTo>
                <a:lnTo>
                  <a:pt x="58876" y="104498"/>
                </a:lnTo>
                <a:close/>
                <a:moveTo>
                  <a:pt x="53903" y="104713"/>
                </a:moveTo>
                <a:lnTo>
                  <a:pt x="53903" y="104713"/>
                </a:lnTo>
                <a:cubicBezTo>
                  <a:pt x="53446" y="105278"/>
                  <a:pt x="52962" y="105842"/>
                  <a:pt x="52505" y="106380"/>
                </a:cubicBezTo>
                <a:lnTo>
                  <a:pt x="52424" y="106380"/>
                </a:lnTo>
                <a:cubicBezTo>
                  <a:pt x="52424" y="106380"/>
                  <a:pt x="52397" y="106353"/>
                  <a:pt x="52397" y="106353"/>
                </a:cubicBezTo>
                <a:cubicBezTo>
                  <a:pt x="52720" y="105788"/>
                  <a:pt x="53069" y="105251"/>
                  <a:pt x="53446" y="104740"/>
                </a:cubicBezTo>
                <a:lnTo>
                  <a:pt x="53903" y="104713"/>
                </a:lnTo>
                <a:close/>
                <a:moveTo>
                  <a:pt x="53365" y="107186"/>
                </a:moveTo>
                <a:cubicBezTo>
                  <a:pt x="53661" y="107455"/>
                  <a:pt x="53983" y="107724"/>
                  <a:pt x="54333" y="107939"/>
                </a:cubicBezTo>
                <a:lnTo>
                  <a:pt x="54333" y="107966"/>
                </a:lnTo>
                <a:lnTo>
                  <a:pt x="54440" y="108154"/>
                </a:lnTo>
                <a:cubicBezTo>
                  <a:pt x="54118" y="107966"/>
                  <a:pt x="53795" y="107778"/>
                  <a:pt x="53499" y="107563"/>
                </a:cubicBezTo>
                <a:cubicBezTo>
                  <a:pt x="53446" y="107428"/>
                  <a:pt x="53419" y="107321"/>
                  <a:pt x="53365" y="107186"/>
                </a:cubicBezTo>
                <a:close/>
                <a:moveTo>
                  <a:pt x="58258" y="105251"/>
                </a:moveTo>
                <a:lnTo>
                  <a:pt x="58204" y="105708"/>
                </a:lnTo>
                <a:cubicBezTo>
                  <a:pt x="57505" y="106568"/>
                  <a:pt x="56806" y="107428"/>
                  <a:pt x="56107" y="108289"/>
                </a:cubicBezTo>
                <a:lnTo>
                  <a:pt x="55919" y="108073"/>
                </a:lnTo>
                <a:cubicBezTo>
                  <a:pt x="56698" y="107133"/>
                  <a:pt x="57478" y="106192"/>
                  <a:pt x="58258" y="105251"/>
                </a:cubicBezTo>
                <a:close/>
                <a:moveTo>
                  <a:pt x="54440" y="108020"/>
                </a:moveTo>
                <a:cubicBezTo>
                  <a:pt x="54709" y="108208"/>
                  <a:pt x="55005" y="108396"/>
                  <a:pt x="55300" y="108584"/>
                </a:cubicBezTo>
                <a:cubicBezTo>
                  <a:pt x="55005" y="108450"/>
                  <a:pt x="54763" y="108315"/>
                  <a:pt x="54494" y="108181"/>
                </a:cubicBezTo>
                <a:lnTo>
                  <a:pt x="54521" y="108181"/>
                </a:lnTo>
                <a:cubicBezTo>
                  <a:pt x="54494" y="108127"/>
                  <a:pt x="54467" y="108073"/>
                  <a:pt x="54440" y="108020"/>
                </a:cubicBezTo>
                <a:close/>
                <a:moveTo>
                  <a:pt x="55758" y="108262"/>
                </a:moveTo>
                <a:lnTo>
                  <a:pt x="55973" y="108477"/>
                </a:lnTo>
                <a:lnTo>
                  <a:pt x="55865" y="108584"/>
                </a:lnTo>
                <a:lnTo>
                  <a:pt x="55623" y="108423"/>
                </a:lnTo>
                <a:lnTo>
                  <a:pt x="55758" y="108262"/>
                </a:lnTo>
                <a:close/>
                <a:moveTo>
                  <a:pt x="54628" y="108423"/>
                </a:moveTo>
                <a:cubicBezTo>
                  <a:pt x="54843" y="108531"/>
                  <a:pt x="55059" y="108638"/>
                  <a:pt x="55274" y="108746"/>
                </a:cubicBezTo>
                <a:lnTo>
                  <a:pt x="54924" y="109176"/>
                </a:lnTo>
                <a:cubicBezTo>
                  <a:pt x="54843" y="108934"/>
                  <a:pt x="54736" y="108665"/>
                  <a:pt x="54628" y="108423"/>
                </a:cubicBezTo>
                <a:close/>
                <a:moveTo>
                  <a:pt x="51940" y="106971"/>
                </a:moveTo>
                <a:lnTo>
                  <a:pt x="51886" y="107106"/>
                </a:lnTo>
                <a:lnTo>
                  <a:pt x="49736" y="109606"/>
                </a:lnTo>
                <a:cubicBezTo>
                  <a:pt x="50408" y="108692"/>
                  <a:pt x="51080" y="107643"/>
                  <a:pt x="51940" y="106971"/>
                </a:cubicBezTo>
                <a:close/>
                <a:moveTo>
                  <a:pt x="55354" y="108772"/>
                </a:moveTo>
                <a:cubicBezTo>
                  <a:pt x="55435" y="108799"/>
                  <a:pt x="55516" y="108826"/>
                  <a:pt x="55623" y="108880"/>
                </a:cubicBezTo>
                <a:lnTo>
                  <a:pt x="55032" y="109633"/>
                </a:lnTo>
                <a:cubicBezTo>
                  <a:pt x="55005" y="109498"/>
                  <a:pt x="54978" y="109391"/>
                  <a:pt x="54951" y="109283"/>
                </a:cubicBezTo>
                <a:lnTo>
                  <a:pt x="55354" y="108772"/>
                </a:lnTo>
                <a:close/>
                <a:moveTo>
                  <a:pt x="53580" y="107805"/>
                </a:moveTo>
                <a:lnTo>
                  <a:pt x="53580" y="107805"/>
                </a:lnTo>
                <a:cubicBezTo>
                  <a:pt x="53876" y="108020"/>
                  <a:pt x="54198" y="108208"/>
                  <a:pt x="54521" y="108369"/>
                </a:cubicBezTo>
                <a:lnTo>
                  <a:pt x="54521" y="108396"/>
                </a:lnTo>
                <a:cubicBezTo>
                  <a:pt x="54655" y="108665"/>
                  <a:pt x="54763" y="108988"/>
                  <a:pt x="54817" y="109283"/>
                </a:cubicBezTo>
                <a:cubicBezTo>
                  <a:pt x="54602" y="109552"/>
                  <a:pt x="54386" y="109821"/>
                  <a:pt x="54198" y="110117"/>
                </a:cubicBezTo>
                <a:cubicBezTo>
                  <a:pt x="54037" y="109337"/>
                  <a:pt x="53822" y="108557"/>
                  <a:pt x="53580" y="107805"/>
                </a:cubicBezTo>
                <a:close/>
                <a:moveTo>
                  <a:pt x="54870" y="109391"/>
                </a:moveTo>
                <a:cubicBezTo>
                  <a:pt x="54897" y="109525"/>
                  <a:pt x="54924" y="109633"/>
                  <a:pt x="54951" y="109767"/>
                </a:cubicBezTo>
                <a:cubicBezTo>
                  <a:pt x="54736" y="110036"/>
                  <a:pt x="54521" y="110305"/>
                  <a:pt x="54279" y="110601"/>
                </a:cubicBezTo>
                <a:cubicBezTo>
                  <a:pt x="54279" y="110466"/>
                  <a:pt x="54252" y="110332"/>
                  <a:pt x="54225" y="110224"/>
                </a:cubicBezTo>
                <a:lnTo>
                  <a:pt x="54870" y="109391"/>
                </a:lnTo>
                <a:close/>
                <a:moveTo>
                  <a:pt x="57828" y="100600"/>
                </a:moveTo>
                <a:cubicBezTo>
                  <a:pt x="58338" y="102025"/>
                  <a:pt x="58365" y="103557"/>
                  <a:pt x="58258" y="105116"/>
                </a:cubicBezTo>
                <a:lnTo>
                  <a:pt x="58123" y="105224"/>
                </a:lnTo>
                <a:cubicBezTo>
                  <a:pt x="57371" y="106165"/>
                  <a:pt x="56591" y="107079"/>
                  <a:pt x="55838" y="108020"/>
                </a:cubicBezTo>
                <a:cubicBezTo>
                  <a:pt x="55327" y="107536"/>
                  <a:pt x="54736" y="107133"/>
                  <a:pt x="54091" y="106837"/>
                </a:cubicBezTo>
                <a:cubicBezTo>
                  <a:pt x="54083" y="106834"/>
                  <a:pt x="54076" y="106833"/>
                  <a:pt x="54069" y="106833"/>
                </a:cubicBezTo>
                <a:cubicBezTo>
                  <a:pt x="53997" y="106833"/>
                  <a:pt x="53937" y="106947"/>
                  <a:pt x="54010" y="106971"/>
                </a:cubicBezTo>
                <a:cubicBezTo>
                  <a:pt x="54602" y="107348"/>
                  <a:pt x="55166" y="107751"/>
                  <a:pt x="55677" y="108208"/>
                </a:cubicBezTo>
                <a:lnTo>
                  <a:pt x="55542" y="108369"/>
                </a:lnTo>
                <a:lnTo>
                  <a:pt x="53069" y="106649"/>
                </a:lnTo>
                <a:cubicBezTo>
                  <a:pt x="53054" y="106633"/>
                  <a:pt x="53036" y="106627"/>
                  <a:pt x="53019" y="106627"/>
                </a:cubicBezTo>
                <a:cubicBezTo>
                  <a:pt x="52945" y="106627"/>
                  <a:pt x="52869" y="106745"/>
                  <a:pt x="52935" y="106810"/>
                </a:cubicBezTo>
                <a:cubicBezTo>
                  <a:pt x="53015" y="106891"/>
                  <a:pt x="53150" y="107025"/>
                  <a:pt x="53284" y="107106"/>
                </a:cubicBezTo>
                <a:cubicBezTo>
                  <a:pt x="53311" y="107240"/>
                  <a:pt x="53365" y="107375"/>
                  <a:pt x="53392" y="107509"/>
                </a:cubicBezTo>
                <a:cubicBezTo>
                  <a:pt x="53150" y="107321"/>
                  <a:pt x="52908" y="107133"/>
                  <a:pt x="52693" y="106944"/>
                </a:cubicBezTo>
                <a:cubicBezTo>
                  <a:pt x="52672" y="106924"/>
                  <a:pt x="52650" y="106915"/>
                  <a:pt x="52629" y="106915"/>
                </a:cubicBezTo>
                <a:cubicBezTo>
                  <a:pt x="52569" y="106915"/>
                  <a:pt x="52525" y="106985"/>
                  <a:pt x="52585" y="107025"/>
                </a:cubicBezTo>
                <a:cubicBezTo>
                  <a:pt x="52854" y="107267"/>
                  <a:pt x="53150" y="107509"/>
                  <a:pt x="53472" y="107724"/>
                </a:cubicBezTo>
                <a:cubicBezTo>
                  <a:pt x="53714" y="108557"/>
                  <a:pt x="53929" y="109364"/>
                  <a:pt x="54091" y="110197"/>
                </a:cubicBezTo>
                <a:lnTo>
                  <a:pt x="53661" y="110789"/>
                </a:lnTo>
                <a:cubicBezTo>
                  <a:pt x="53392" y="109498"/>
                  <a:pt x="52988" y="108262"/>
                  <a:pt x="52370" y="107106"/>
                </a:cubicBezTo>
                <a:lnTo>
                  <a:pt x="52693" y="106729"/>
                </a:lnTo>
                <a:cubicBezTo>
                  <a:pt x="52747" y="106729"/>
                  <a:pt x="52800" y="106702"/>
                  <a:pt x="52935" y="106568"/>
                </a:cubicBezTo>
                <a:cubicBezTo>
                  <a:pt x="52935" y="106541"/>
                  <a:pt x="52935" y="106487"/>
                  <a:pt x="52935" y="106460"/>
                </a:cubicBezTo>
                <a:cubicBezTo>
                  <a:pt x="53983" y="105224"/>
                  <a:pt x="55005" y="103987"/>
                  <a:pt x="56053" y="102750"/>
                </a:cubicBezTo>
                <a:lnTo>
                  <a:pt x="56564" y="102132"/>
                </a:lnTo>
                <a:cubicBezTo>
                  <a:pt x="56806" y="101836"/>
                  <a:pt x="57075" y="101568"/>
                  <a:pt x="57317" y="101326"/>
                </a:cubicBezTo>
                <a:lnTo>
                  <a:pt x="57236" y="101326"/>
                </a:lnTo>
                <a:lnTo>
                  <a:pt x="57828" y="100600"/>
                </a:lnTo>
                <a:close/>
                <a:moveTo>
                  <a:pt x="54144" y="110305"/>
                </a:moveTo>
                <a:cubicBezTo>
                  <a:pt x="54144" y="110466"/>
                  <a:pt x="54171" y="110574"/>
                  <a:pt x="54198" y="110681"/>
                </a:cubicBezTo>
                <a:lnTo>
                  <a:pt x="54225" y="110681"/>
                </a:lnTo>
                <a:cubicBezTo>
                  <a:pt x="54064" y="110896"/>
                  <a:pt x="53903" y="111084"/>
                  <a:pt x="53768" y="111300"/>
                </a:cubicBezTo>
                <a:cubicBezTo>
                  <a:pt x="53741" y="111165"/>
                  <a:pt x="53714" y="111031"/>
                  <a:pt x="53687" y="110896"/>
                </a:cubicBezTo>
                <a:lnTo>
                  <a:pt x="54144" y="110305"/>
                </a:lnTo>
                <a:close/>
                <a:moveTo>
                  <a:pt x="52343" y="107106"/>
                </a:moveTo>
                <a:cubicBezTo>
                  <a:pt x="52881" y="108342"/>
                  <a:pt x="53284" y="109606"/>
                  <a:pt x="53526" y="110923"/>
                </a:cubicBezTo>
                <a:lnTo>
                  <a:pt x="53230" y="111326"/>
                </a:lnTo>
                <a:cubicBezTo>
                  <a:pt x="53177" y="109955"/>
                  <a:pt x="52747" y="108638"/>
                  <a:pt x="52021" y="107455"/>
                </a:cubicBezTo>
                <a:lnTo>
                  <a:pt x="52343" y="107106"/>
                </a:lnTo>
                <a:close/>
                <a:moveTo>
                  <a:pt x="53553" y="111031"/>
                </a:moveTo>
                <a:cubicBezTo>
                  <a:pt x="53580" y="111165"/>
                  <a:pt x="53607" y="111273"/>
                  <a:pt x="53634" y="111407"/>
                </a:cubicBezTo>
                <a:lnTo>
                  <a:pt x="53230" y="111918"/>
                </a:lnTo>
                <a:lnTo>
                  <a:pt x="53230" y="111434"/>
                </a:lnTo>
                <a:cubicBezTo>
                  <a:pt x="53365" y="111300"/>
                  <a:pt x="53472" y="111165"/>
                  <a:pt x="53553" y="111031"/>
                </a:cubicBezTo>
                <a:close/>
                <a:moveTo>
                  <a:pt x="47773" y="111918"/>
                </a:moveTo>
                <a:cubicBezTo>
                  <a:pt x="47316" y="112456"/>
                  <a:pt x="46832" y="113020"/>
                  <a:pt x="46375" y="113585"/>
                </a:cubicBezTo>
                <a:lnTo>
                  <a:pt x="46348" y="113558"/>
                </a:lnTo>
                <a:cubicBezTo>
                  <a:pt x="46335" y="113544"/>
                  <a:pt x="46315" y="113538"/>
                  <a:pt x="46294" y="113538"/>
                </a:cubicBezTo>
                <a:cubicBezTo>
                  <a:pt x="46274" y="113538"/>
                  <a:pt x="46254" y="113544"/>
                  <a:pt x="46241" y="113558"/>
                </a:cubicBezTo>
                <a:cubicBezTo>
                  <a:pt x="46778" y="112993"/>
                  <a:pt x="47289" y="112456"/>
                  <a:pt x="47773" y="111918"/>
                </a:cubicBezTo>
                <a:close/>
                <a:moveTo>
                  <a:pt x="46187" y="113612"/>
                </a:moveTo>
                <a:cubicBezTo>
                  <a:pt x="46187" y="113638"/>
                  <a:pt x="46187" y="113692"/>
                  <a:pt x="46214" y="113719"/>
                </a:cubicBezTo>
                <a:lnTo>
                  <a:pt x="46241" y="113746"/>
                </a:lnTo>
                <a:lnTo>
                  <a:pt x="46106" y="113907"/>
                </a:lnTo>
                <a:lnTo>
                  <a:pt x="45999" y="113827"/>
                </a:lnTo>
                <a:cubicBezTo>
                  <a:pt x="46052" y="113746"/>
                  <a:pt x="46106" y="113692"/>
                  <a:pt x="46187" y="113612"/>
                </a:cubicBezTo>
                <a:close/>
                <a:moveTo>
                  <a:pt x="45918" y="113880"/>
                </a:moveTo>
                <a:lnTo>
                  <a:pt x="46026" y="113988"/>
                </a:lnTo>
                <a:lnTo>
                  <a:pt x="45434" y="114687"/>
                </a:lnTo>
                <a:lnTo>
                  <a:pt x="45300" y="114553"/>
                </a:lnTo>
                <a:lnTo>
                  <a:pt x="45918" y="113880"/>
                </a:lnTo>
                <a:close/>
                <a:moveTo>
                  <a:pt x="46483" y="113961"/>
                </a:moveTo>
                <a:cubicBezTo>
                  <a:pt x="46563" y="114069"/>
                  <a:pt x="46725" y="114203"/>
                  <a:pt x="46859" y="114311"/>
                </a:cubicBezTo>
                <a:lnTo>
                  <a:pt x="46886" y="114311"/>
                </a:lnTo>
                <a:lnTo>
                  <a:pt x="46886" y="114337"/>
                </a:lnTo>
                <a:cubicBezTo>
                  <a:pt x="46993" y="114499"/>
                  <a:pt x="47101" y="114687"/>
                  <a:pt x="47182" y="114848"/>
                </a:cubicBezTo>
                <a:cubicBezTo>
                  <a:pt x="46886" y="114606"/>
                  <a:pt x="46617" y="114364"/>
                  <a:pt x="46348" y="114122"/>
                </a:cubicBezTo>
                <a:lnTo>
                  <a:pt x="46483" y="113961"/>
                </a:lnTo>
                <a:close/>
                <a:moveTo>
                  <a:pt x="51967" y="107536"/>
                </a:moveTo>
                <a:cubicBezTo>
                  <a:pt x="52612" y="108772"/>
                  <a:pt x="52988" y="110090"/>
                  <a:pt x="53150" y="111434"/>
                </a:cubicBezTo>
                <a:cubicBezTo>
                  <a:pt x="52101" y="112859"/>
                  <a:pt x="51053" y="114284"/>
                  <a:pt x="50112" y="115762"/>
                </a:cubicBezTo>
                <a:cubicBezTo>
                  <a:pt x="49736" y="115655"/>
                  <a:pt x="49386" y="115547"/>
                  <a:pt x="49063" y="115386"/>
                </a:cubicBezTo>
                <a:cubicBezTo>
                  <a:pt x="48230" y="114875"/>
                  <a:pt x="47423" y="114337"/>
                  <a:pt x="46617" y="113746"/>
                </a:cubicBezTo>
                <a:cubicBezTo>
                  <a:pt x="48391" y="111676"/>
                  <a:pt x="50193" y="109606"/>
                  <a:pt x="51967" y="107536"/>
                </a:cubicBezTo>
                <a:close/>
                <a:moveTo>
                  <a:pt x="53177" y="111568"/>
                </a:moveTo>
                <a:cubicBezTo>
                  <a:pt x="53177" y="111703"/>
                  <a:pt x="53177" y="111864"/>
                  <a:pt x="53177" y="111999"/>
                </a:cubicBezTo>
                <a:lnTo>
                  <a:pt x="53204" y="111999"/>
                </a:lnTo>
                <a:cubicBezTo>
                  <a:pt x="52263" y="113262"/>
                  <a:pt x="51349" y="114553"/>
                  <a:pt x="50461" y="115870"/>
                </a:cubicBezTo>
                <a:lnTo>
                  <a:pt x="50219" y="115789"/>
                </a:lnTo>
                <a:cubicBezTo>
                  <a:pt x="51133" y="114364"/>
                  <a:pt x="52128" y="112966"/>
                  <a:pt x="53177" y="111568"/>
                </a:cubicBezTo>
                <a:close/>
                <a:moveTo>
                  <a:pt x="50166" y="116031"/>
                </a:moveTo>
                <a:lnTo>
                  <a:pt x="50327" y="116085"/>
                </a:lnTo>
                <a:lnTo>
                  <a:pt x="50300" y="116139"/>
                </a:lnTo>
                <a:lnTo>
                  <a:pt x="50166" y="116031"/>
                </a:lnTo>
                <a:close/>
                <a:moveTo>
                  <a:pt x="46913" y="114337"/>
                </a:moveTo>
                <a:lnTo>
                  <a:pt x="46913" y="114337"/>
                </a:lnTo>
                <a:cubicBezTo>
                  <a:pt x="47585" y="114875"/>
                  <a:pt x="48338" y="115332"/>
                  <a:pt x="49117" y="115682"/>
                </a:cubicBezTo>
                <a:cubicBezTo>
                  <a:pt x="49386" y="115816"/>
                  <a:pt x="49628" y="115977"/>
                  <a:pt x="49897" y="116112"/>
                </a:cubicBezTo>
                <a:lnTo>
                  <a:pt x="49736" y="116354"/>
                </a:lnTo>
                <a:cubicBezTo>
                  <a:pt x="49225" y="116112"/>
                  <a:pt x="48714" y="115870"/>
                  <a:pt x="48257" y="115574"/>
                </a:cubicBezTo>
                <a:cubicBezTo>
                  <a:pt x="48203" y="115520"/>
                  <a:pt x="48176" y="115467"/>
                  <a:pt x="48122" y="115413"/>
                </a:cubicBezTo>
                <a:cubicBezTo>
                  <a:pt x="48114" y="115396"/>
                  <a:pt x="48106" y="115390"/>
                  <a:pt x="48099" y="115390"/>
                </a:cubicBezTo>
                <a:cubicBezTo>
                  <a:pt x="48084" y="115390"/>
                  <a:pt x="48077" y="115421"/>
                  <a:pt x="48096" y="115440"/>
                </a:cubicBezTo>
                <a:cubicBezTo>
                  <a:pt x="48096" y="115467"/>
                  <a:pt x="48122" y="115467"/>
                  <a:pt x="48122" y="115493"/>
                </a:cubicBezTo>
                <a:cubicBezTo>
                  <a:pt x="47827" y="115305"/>
                  <a:pt x="47531" y="115117"/>
                  <a:pt x="47262" y="114902"/>
                </a:cubicBezTo>
                <a:cubicBezTo>
                  <a:pt x="47128" y="114714"/>
                  <a:pt x="47020" y="114526"/>
                  <a:pt x="46913" y="114337"/>
                </a:cubicBezTo>
                <a:close/>
                <a:moveTo>
                  <a:pt x="50004" y="116192"/>
                </a:moveTo>
                <a:lnTo>
                  <a:pt x="50193" y="116300"/>
                </a:lnTo>
                <a:cubicBezTo>
                  <a:pt x="50139" y="116354"/>
                  <a:pt x="50112" y="116434"/>
                  <a:pt x="50085" y="116488"/>
                </a:cubicBezTo>
                <a:lnTo>
                  <a:pt x="49897" y="116408"/>
                </a:lnTo>
                <a:lnTo>
                  <a:pt x="49816" y="116381"/>
                </a:lnTo>
                <a:lnTo>
                  <a:pt x="49951" y="116192"/>
                </a:lnTo>
                <a:close/>
                <a:moveTo>
                  <a:pt x="48418" y="115843"/>
                </a:moveTo>
                <a:lnTo>
                  <a:pt x="48418" y="115843"/>
                </a:lnTo>
                <a:cubicBezTo>
                  <a:pt x="48821" y="116058"/>
                  <a:pt x="49252" y="116273"/>
                  <a:pt x="49655" y="116461"/>
                </a:cubicBezTo>
                <a:cubicBezTo>
                  <a:pt x="49447" y="116774"/>
                  <a:pt x="49289" y="117061"/>
                  <a:pt x="49084" y="117347"/>
                </a:cubicBezTo>
                <a:lnTo>
                  <a:pt x="49084" y="117347"/>
                </a:lnTo>
                <a:cubicBezTo>
                  <a:pt x="48949" y="116794"/>
                  <a:pt x="48735" y="116292"/>
                  <a:pt x="48418" y="115843"/>
                </a:cubicBezTo>
                <a:close/>
                <a:moveTo>
                  <a:pt x="49762" y="116515"/>
                </a:moveTo>
                <a:cubicBezTo>
                  <a:pt x="49843" y="116542"/>
                  <a:pt x="49897" y="116569"/>
                  <a:pt x="49977" y="116596"/>
                </a:cubicBezTo>
                <a:cubicBezTo>
                  <a:pt x="49717" y="117012"/>
                  <a:pt x="49457" y="117429"/>
                  <a:pt x="49196" y="117846"/>
                </a:cubicBezTo>
                <a:lnTo>
                  <a:pt x="49196" y="117846"/>
                </a:lnTo>
                <a:cubicBezTo>
                  <a:pt x="49187" y="117729"/>
                  <a:pt x="49144" y="117630"/>
                  <a:pt x="49144" y="117510"/>
                </a:cubicBezTo>
                <a:cubicBezTo>
                  <a:pt x="49332" y="117187"/>
                  <a:pt x="49547" y="116838"/>
                  <a:pt x="49762" y="116515"/>
                </a:cubicBezTo>
                <a:close/>
                <a:moveTo>
                  <a:pt x="47397" y="115171"/>
                </a:moveTo>
                <a:lnTo>
                  <a:pt x="47397" y="115171"/>
                </a:lnTo>
                <a:cubicBezTo>
                  <a:pt x="47665" y="115386"/>
                  <a:pt x="47961" y="115574"/>
                  <a:pt x="48284" y="115762"/>
                </a:cubicBezTo>
                <a:lnTo>
                  <a:pt x="48311" y="115762"/>
                </a:lnTo>
                <a:cubicBezTo>
                  <a:pt x="48633" y="116300"/>
                  <a:pt x="48875" y="116891"/>
                  <a:pt x="49010" y="117537"/>
                </a:cubicBezTo>
                <a:lnTo>
                  <a:pt x="48714" y="118021"/>
                </a:lnTo>
                <a:cubicBezTo>
                  <a:pt x="48364" y="117026"/>
                  <a:pt x="47934" y="116058"/>
                  <a:pt x="47397" y="115171"/>
                </a:cubicBezTo>
                <a:close/>
                <a:moveTo>
                  <a:pt x="49037" y="117671"/>
                </a:moveTo>
                <a:cubicBezTo>
                  <a:pt x="49063" y="117779"/>
                  <a:pt x="49090" y="117913"/>
                  <a:pt x="49090" y="118047"/>
                </a:cubicBezTo>
                <a:lnTo>
                  <a:pt x="48848" y="118478"/>
                </a:lnTo>
                <a:cubicBezTo>
                  <a:pt x="48821" y="118370"/>
                  <a:pt x="48768" y="118263"/>
                  <a:pt x="48741" y="118155"/>
                </a:cubicBezTo>
                <a:cubicBezTo>
                  <a:pt x="48821" y="117994"/>
                  <a:pt x="48929" y="117859"/>
                  <a:pt x="49010" y="117671"/>
                </a:cubicBezTo>
                <a:close/>
                <a:moveTo>
                  <a:pt x="46267" y="114230"/>
                </a:moveTo>
                <a:cubicBezTo>
                  <a:pt x="46590" y="114526"/>
                  <a:pt x="46940" y="114821"/>
                  <a:pt x="47289" y="115090"/>
                </a:cubicBezTo>
                <a:lnTo>
                  <a:pt x="47316" y="115090"/>
                </a:lnTo>
                <a:cubicBezTo>
                  <a:pt x="47854" y="116085"/>
                  <a:pt x="48311" y="117133"/>
                  <a:pt x="48660" y="118182"/>
                </a:cubicBezTo>
                <a:lnTo>
                  <a:pt x="48391" y="118666"/>
                </a:lnTo>
                <a:cubicBezTo>
                  <a:pt x="47854" y="117133"/>
                  <a:pt x="47101" y="115655"/>
                  <a:pt x="46187" y="114311"/>
                </a:cubicBezTo>
                <a:lnTo>
                  <a:pt x="46267" y="114230"/>
                </a:lnTo>
                <a:close/>
                <a:moveTo>
                  <a:pt x="48660" y="118289"/>
                </a:moveTo>
                <a:lnTo>
                  <a:pt x="48768" y="118585"/>
                </a:lnTo>
                <a:cubicBezTo>
                  <a:pt x="48687" y="118746"/>
                  <a:pt x="48579" y="118908"/>
                  <a:pt x="48499" y="119069"/>
                </a:cubicBezTo>
                <a:lnTo>
                  <a:pt x="48391" y="118773"/>
                </a:lnTo>
                <a:cubicBezTo>
                  <a:pt x="48499" y="118612"/>
                  <a:pt x="48579" y="118424"/>
                  <a:pt x="48660" y="118289"/>
                </a:cubicBezTo>
                <a:close/>
                <a:moveTo>
                  <a:pt x="46106" y="114391"/>
                </a:moveTo>
                <a:cubicBezTo>
                  <a:pt x="47020" y="115762"/>
                  <a:pt x="47773" y="117241"/>
                  <a:pt x="48311" y="118800"/>
                </a:cubicBezTo>
                <a:cubicBezTo>
                  <a:pt x="48203" y="118988"/>
                  <a:pt x="48096" y="119177"/>
                  <a:pt x="47988" y="119365"/>
                </a:cubicBezTo>
                <a:cubicBezTo>
                  <a:pt x="47558" y="117725"/>
                  <a:pt x="46751" y="116219"/>
                  <a:pt x="45676" y="114929"/>
                </a:cubicBezTo>
                <a:lnTo>
                  <a:pt x="46106" y="114391"/>
                </a:lnTo>
                <a:close/>
                <a:moveTo>
                  <a:pt x="48364" y="118881"/>
                </a:moveTo>
                <a:lnTo>
                  <a:pt x="48364" y="118881"/>
                </a:lnTo>
                <a:cubicBezTo>
                  <a:pt x="48338" y="119015"/>
                  <a:pt x="48364" y="119096"/>
                  <a:pt x="48391" y="119203"/>
                </a:cubicBezTo>
                <a:lnTo>
                  <a:pt x="48445" y="119203"/>
                </a:lnTo>
                <a:cubicBezTo>
                  <a:pt x="48311" y="119392"/>
                  <a:pt x="48203" y="119607"/>
                  <a:pt x="48096" y="119822"/>
                </a:cubicBezTo>
                <a:cubicBezTo>
                  <a:pt x="48069" y="119714"/>
                  <a:pt x="48042" y="119607"/>
                  <a:pt x="48015" y="119472"/>
                </a:cubicBezTo>
                <a:cubicBezTo>
                  <a:pt x="48122" y="119284"/>
                  <a:pt x="48230" y="119069"/>
                  <a:pt x="48364" y="118881"/>
                </a:cubicBezTo>
                <a:close/>
                <a:moveTo>
                  <a:pt x="38928" y="122268"/>
                </a:moveTo>
                <a:lnTo>
                  <a:pt x="39139" y="122461"/>
                </a:lnTo>
                <a:lnTo>
                  <a:pt x="39139" y="122461"/>
                </a:lnTo>
                <a:cubicBezTo>
                  <a:pt x="39074" y="122390"/>
                  <a:pt x="39001" y="122323"/>
                  <a:pt x="38928" y="122268"/>
                </a:cubicBezTo>
                <a:close/>
                <a:moveTo>
                  <a:pt x="233955" y="121173"/>
                </a:moveTo>
                <a:cubicBezTo>
                  <a:pt x="235362" y="121173"/>
                  <a:pt x="236766" y="121188"/>
                  <a:pt x="238165" y="121220"/>
                </a:cubicBezTo>
                <a:lnTo>
                  <a:pt x="238165" y="121247"/>
                </a:lnTo>
                <a:cubicBezTo>
                  <a:pt x="234321" y="121489"/>
                  <a:pt x="230450" y="121757"/>
                  <a:pt x="226578" y="121999"/>
                </a:cubicBezTo>
                <a:cubicBezTo>
                  <a:pt x="222358" y="122268"/>
                  <a:pt x="218164" y="122537"/>
                  <a:pt x="213943" y="122833"/>
                </a:cubicBezTo>
                <a:cubicBezTo>
                  <a:pt x="216443" y="122376"/>
                  <a:pt x="218917" y="121946"/>
                  <a:pt x="221417" y="121515"/>
                </a:cubicBezTo>
                <a:cubicBezTo>
                  <a:pt x="223433" y="121408"/>
                  <a:pt x="225449" y="121327"/>
                  <a:pt x="227466" y="121274"/>
                </a:cubicBezTo>
                <a:cubicBezTo>
                  <a:pt x="229631" y="121208"/>
                  <a:pt x="231796" y="121173"/>
                  <a:pt x="233955" y="121173"/>
                </a:cubicBezTo>
                <a:close/>
                <a:moveTo>
                  <a:pt x="174881" y="123290"/>
                </a:moveTo>
                <a:lnTo>
                  <a:pt x="174881" y="123290"/>
                </a:lnTo>
                <a:cubicBezTo>
                  <a:pt x="175326" y="123349"/>
                  <a:pt x="175772" y="123408"/>
                  <a:pt x="176218" y="123466"/>
                </a:cubicBezTo>
                <a:lnTo>
                  <a:pt x="176218" y="123466"/>
                </a:lnTo>
                <a:cubicBezTo>
                  <a:pt x="176185" y="123461"/>
                  <a:pt x="176151" y="123456"/>
                  <a:pt x="176117" y="123451"/>
                </a:cubicBezTo>
                <a:lnTo>
                  <a:pt x="174881" y="123290"/>
                </a:lnTo>
                <a:close/>
                <a:moveTo>
                  <a:pt x="45273" y="114579"/>
                </a:moveTo>
                <a:lnTo>
                  <a:pt x="45407" y="114741"/>
                </a:lnTo>
                <a:cubicBezTo>
                  <a:pt x="44789" y="115440"/>
                  <a:pt x="44197" y="116166"/>
                  <a:pt x="43633" y="116865"/>
                </a:cubicBezTo>
                <a:cubicBezTo>
                  <a:pt x="42289" y="118504"/>
                  <a:pt x="40998" y="120171"/>
                  <a:pt x="39735" y="121865"/>
                </a:cubicBezTo>
                <a:lnTo>
                  <a:pt x="39520" y="121704"/>
                </a:lnTo>
                <a:cubicBezTo>
                  <a:pt x="39507" y="121695"/>
                  <a:pt x="39493" y="121691"/>
                  <a:pt x="39479" y="121691"/>
                </a:cubicBezTo>
                <a:cubicBezTo>
                  <a:pt x="39410" y="121691"/>
                  <a:pt x="39349" y="121793"/>
                  <a:pt x="39439" y="121838"/>
                </a:cubicBezTo>
                <a:lnTo>
                  <a:pt x="39654" y="121999"/>
                </a:lnTo>
                <a:lnTo>
                  <a:pt x="39251" y="122564"/>
                </a:lnTo>
                <a:lnTo>
                  <a:pt x="39139" y="122461"/>
                </a:lnTo>
                <a:lnTo>
                  <a:pt x="39139" y="122461"/>
                </a:lnTo>
                <a:cubicBezTo>
                  <a:pt x="39169" y="122495"/>
                  <a:pt x="39198" y="122529"/>
                  <a:pt x="39224" y="122564"/>
                </a:cubicBezTo>
                <a:cubicBezTo>
                  <a:pt x="38928" y="122994"/>
                  <a:pt x="38632" y="123424"/>
                  <a:pt x="38310" y="123854"/>
                </a:cubicBezTo>
                <a:lnTo>
                  <a:pt x="37933" y="123720"/>
                </a:lnTo>
                <a:cubicBezTo>
                  <a:pt x="38256" y="123236"/>
                  <a:pt x="38579" y="122752"/>
                  <a:pt x="38928" y="122268"/>
                </a:cubicBezTo>
                <a:cubicBezTo>
                  <a:pt x="39923" y="120870"/>
                  <a:pt x="40971" y="119526"/>
                  <a:pt x="42047" y="118209"/>
                </a:cubicBezTo>
                <a:cubicBezTo>
                  <a:pt x="43068" y="116972"/>
                  <a:pt x="44171" y="115762"/>
                  <a:pt x="45273" y="114579"/>
                </a:cubicBezTo>
                <a:close/>
                <a:moveTo>
                  <a:pt x="42235" y="123478"/>
                </a:moveTo>
                <a:lnTo>
                  <a:pt x="42235" y="123478"/>
                </a:lnTo>
                <a:cubicBezTo>
                  <a:pt x="42477" y="123586"/>
                  <a:pt x="42719" y="123666"/>
                  <a:pt x="42961" y="123747"/>
                </a:cubicBezTo>
                <a:lnTo>
                  <a:pt x="43068" y="123881"/>
                </a:lnTo>
                <a:cubicBezTo>
                  <a:pt x="42799" y="123774"/>
                  <a:pt x="42504" y="123639"/>
                  <a:pt x="42235" y="123478"/>
                </a:cubicBezTo>
                <a:close/>
                <a:moveTo>
                  <a:pt x="47881" y="119660"/>
                </a:moveTo>
                <a:cubicBezTo>
                  <a:pt x="47907" y="119795"/>
                  <a:pt x="47934" y="119902"/>
                  <a:pt x="47961" y="120010"/>
                </a:cubicBezTo>
                <a:lnTo>
                  <a:pt x="47988" y="119983"/>
                </a:lnTo>
                <a:lnTo>
                  <a:pt x="47988" y="119983"/>
                </a:lnTo>
                <a:cubicBezTo>
                  <a:pt x="47289" y="121247"/>
                  <a:pt x="46671" y="122564"/>
                  <a:pt x="46106" y="123908"/>
                </a:cubicBezTo>
                <a:lnTo>
                  <a:pt x="46079" y="123827"/>
                </a:lnTo>
                <a:cubicBezTo>
                  <a:pt x="46070" y="123808"/>
                  <a:pt x="46050" y="123800"/>
                  <a:pt x="46029" y="123800"/>
                </a:cubicBezTo>
                <a:cubicBezTo>
                  <a:pt x="45990" y="123800"/>
                  <a:pt x="45945" y="123829"/>
                  <a:pt x="45945" y="123881"/>
                </a:cubicBezTo>
                <a:cubicBezTo>
                  <a:pt x="45972" y="123962"/>
                  <a:pt x="45918" y="124043"/>
                  <a:pt x="45837" y="124069"/>
                </a:cubicBezTo>
                <a:cubicBezTo>
                  <a:pt x="46429" y="122564"/>
                  <a:pt x="47128" y="121085"/>
                  <a:pt x="47881" y="119660"/>
                </a:cubicBezTo>
                <a:close/>
                <a:moveTo>
                  <a:pt x="45622" y="114983"/>
                </a:moveTo>
                <a:cubicBezTo>
                  <a:pt x="46671" y="116327"/>
                  <a:pt x="47423" y="117859"/>
                  <a:pt x="47854" y="119526"/>
                </a:cubicBezTo>
                <a:lnTo>
                  <a:pt x="47907" y="119526"/>
                </a:lnTo>
                <a:cubicBezTo>
                  <a:pt x="47074" y="121032"/>
                  <a:pt x="46348" y="122564"/>
                  <a:pt x="45730" y="124123"/>
                </a:cubicBezTo>
                <a:cubicBezTo>
                  <a:pt x="45687" y="124128"/>
                  <a:pt x="45641" y="124130"/>
                  <a:pt x="45592" y="124130"/>
                </a:cubicBezTo>
                <a:cubicBezTo>
                  <a:pt x="44795" y="124130"/>
                  <a:pt x="43154" y="123551"/>
                  <a:pt x="42799" y="123424"/>
                </a:cubicBezTo>
                <a:cubicBezTo>
                  <a:pt x="42746" y="123370"/>
                  <a:pt x="42719" y="123317"/>
                  <a:pt x="42665" y="123263"/>
                </a:cubicBezTo>
                <a:cubicBezTo>
                  <a:pt x="42649" y="123255"/>
                  <a:pt x="42640" y="123252"/>
                  <a:pt x="42636" y="123252"/>
                </a:cubicBezTo>
                <a:cubicBezTo>
                  <a:pt x="42625" y="123252"/>
                  <a:pt x="42638" y="123271"/>
                  <a:pt x="42638" y="123290"/>
                </a:cubicBezTo>
                <a:lnTo>
                  <a:pt x="42719" y="123397"/>
                </a:lnTo>
                <a:cubicBezTo>
                  <a:pt x="41778" y="123021"/>
                  <a:pt x="40891" y="122564"/>
                  <a:pt x="40030" y="122026"/>
                </a:cubicBezTo>
                <a:cubicBezTo>
                  <a:pt x="41805" y="119607"/>
                  <a:pt x="43687" y="117268"/>
                  <a:pt x="45622" y="114983"/>
                </a:cubicBezTo>
                <a:close/>
                <a:moveTo>
                  <a:pt x="248059" y="121865"/>
                </a:moveTo>
                <a:cubicBezTo>
                  <a:pt x="251285" y="122214"/>
                  <a:pt x="254511" y="122752"/>
                  <a:pt x="257683" y="123505"/>
                </a:cubicBezTo>
                <a:cubicBezTo>
                  <a:pt x="258302" y="123639"/>
                  <a:pt x="258947" y="123827"/>
                  <a:pt x="259565" y="123989"/>
                </a:cubicBezTo>
                <a:lnTo>
                  <a:pt x="259269" y="124043"/>
                </a:lnTo>
                <a:cubicBezTo>
                  <a:pt x="257333" y="124275"/>
                  <a:pt x="255373" y="124343"/>
                  <a:pt x="253398" y="124343"/>
                </a:cubicBezTo>
                <a:cubicBezTo>
                  <a:pt x="251726" y="124343"/>
                  <a:pt x="250043" y="124295"/>
                  <a:pt x="248354" y="124258"/>
                </a:cubicBezTo>
                <a:cubicBezTo>
                  <a:pt x="244512" y="124163"/>
                  <a:pt x="240679" y="124124"/>
                  <a:pt x="236844" y="124124"/>
                </a:cubicBezTo>
                <a:cubicBezTo>
                  <a:pt x="234132" y="124124"/>
                  <a:pt x="231419" y="124144"/>
                  <a:pt x="228702" y="124177"/>
                </a:cubicBezTo>
                <a:cubicBezTo>
                  <a:pt x="226874" y="124204"/>
                  <a:pt x="225019" y="124231"/>
                  <a:pt x="223191" y="124285"/>
                </a:cubicBezTo>
                <a:lnTo>
                  <a:pt x="220073" y="124285"/>
                </a:lnTo>
                <a:cubicBezTo>
                  <a:pt x="229401" y="123586"/>
                  <a:pt x="238730" y="122752"/>
                  <a:pt x="248059" y="121865"/>
                </a:cubicBezTo>
                <a:close/>
                <a:moveTo>
                  <a:pt x="220798" y="121542"/>
                </a:moveTo>
                <a:lnTo>
                  <a:pt x="220798" y="121542"/>
                </a:lnTo>
                <a:cubicBezTo>
                  <a:pt x="219454" y="121757"/>
                  <a:pt x="218137" y="121999"/>
                  <a:pt x="216820" y="122241"/>
                </a:cubicBezTo>
                <a:cubicBezTo>
                  <a:pt x="215825" y="122430"/>
                  <a:pt x="214830" y="122645"/>
                  <a:pt x="213835" y="122833"/>
                </a:cubicBezTo>
                <a:lnTo>
                  <a:pt x="206173" y="123344"/>
                </a:lnTo>
                <a:cubicBezTo>
                  <a:pt x="200662" y="123720"/>
                  <a:pt x="195124" y="124204"/>
                  <a:pt x="189586" y="124419"/>
                </a:cubicBezTo>
                <a:cubicBezTo>
                  <a:pt x="199963" y="123128"/>
                  <a:pt x="210367" y="122053"/>
                  <a:pt x="220798" y="121542"/>
                </a:cubicBezTo>
                <a:close/>
                <a:moveTo>
                  <a:pt x="39493" y="122779"/>
                </a:moveTo>
                <a:cubicBezTo>
                  <a:pt x="40002" y="123315"/>
                  <a:pt x="40485" y="123878"/>
                  <a:pt x="40940" y="124494"/>
                </a:cubicBezTo>
                <a:lnTo>
                  <a:pt x="40940" y="124494"/>
                </a:lnTo>
                <a:cubicBezTo>
                  <a:pt x="40171" y="124360"/>
                  <a:pt x="39402" y="124174"/>
                  <a:pt x="38659" y="123962"/>
                </a:cubicBezTo>
                <a:cubicBezTo>
                  <a:pt x="38928" y="123559"/>
                  <a:pt x="39197" y="123155"/>
                  <a:pt x="39493" y="122779"/>
                </a:cubicBezTo>
                <a:close/>
                <a:moveTo>
                  <a:pt x="43068" y="123801"/>
                </a:moveTo>
                <a:lnTo>
                  <a:pt x="43068" y="123801"/>
                </a:lnTo>
                <a:cubicBezTo>
                  <a:pt x="43875" y="124043"/>
                  <a:pt x="44708" y="124285"/>
                  <a:pt x="45542" y="124446"/>
                </a:cubicBezTo>
                <a:lnTo>
                  <a:pt x="45515" y="124526"/>
                </a:lnTo>
                <a:cubicBezTo>
                  <a:pt x="44708" y="124446"/>
                  <a:pt x="43929" y="124258"/>
                  <a:pt x="43203" y="123935"/>
                </a:cubicBezTo>
                <a:lnTo>
                  <a:pt x="43068" y="123801"/>
                </a:lnTo>
                <a:close/>
                <a:moveTo>
                  <a:pt x="45703" y="124473"/>
                </a:moveTo>
                <a:lnTo>
                  <a:pt x="45864" y="124526"/>
                </a:lnTo>
                <a:lnTo>
                  <a:pt x="45864" y="124553"/>
                </a:lnTo>
                <a:lnTo>
                  <a:pt x="45676" y="124553"/>
                </a:lnTo>
                <a:lnTo>
                  <a:pt x="45703" y="124473"/>
                </a:lnTo>
                <a:close/>
                <a:moveTo>
                  <a:pt x="45810" y="124634"/>
                </a:moveTo>
                <a:lnTo>
                  <a:pt x="45810" y="124661"/>
                </a:lnTo>
                <a:lnTo>
                  <a:pt x="45622" y="124661"/>
                </a:lnTo>
                <a:lnTo>
                  <a:pt x="45622" y="124634"/>
                </a:lnTo>
                <a:close/>
                <a:moveTo>
                  <a:pt x="39923" y="122161"/>
                </a:moveTo>
                <a:cubicBezTo>
                  <a:pt x="40944" y="122913"/>
                  <a:pt x="42047" y="123532"/>
                  <a:pt x="43176" y="124016"/>
                </a:cubicBezTo>
                <a:lnTo>
                  <a:pt x="43230" y="124043"/>
                </a:lnTo>
                <a:cubicBezTo>
                  <a:pt x="43418" y="124258"/>
                  <a:pt x="43579" y="124500"/>
                  <a:pt x="43740" y="124742"/>
                </a:cubicBezTo>
                <a:lnTo>
                  <a:pt x="42692" y="124742"/>
                </a:lnTo>
                <a:cubicBezTo>
                  <a:pt x="42396" y="124338"/>
                  <a:pt x="42127" y="123962"/>
                  <a:pt x="41832" y="123559"/>
                </a:cubicBezTo>
                <a:cubicBezTo>
                  <a:pt x="41832" y="123551"/>
                  <a:pt x="41827" y="123548"/>
                  <a:pt x="41821" y="123548"/>
                </a:cubicBezTo>
                <a:cubicBezTo>
                  <a:pt x="41807" y="123548"/>
                  <a:pt x="41786" y="123567"/>
                  <a:pt x="41805" y="123586"/>
                </a:cubicBezTo>
                <a:cubicBezTo>
                  <a:pt x="42074" y="123962"/>
                  <a:pt x="42316" y="124338"/>
                  <a:pt x="42557" y="124742"/>
                </a:cubicBezTo>
                <a:lnTo>
                  <a:pt x="41939" y="124661"/>
                </a:lnTo>
                <a:cubicBezTo>
                  <a:pt x="41321" y="123827"/>
                  <a:pt x="40676" y="123048"/>
                  <a:pt x="40004" y="122268"/>
                </a:cubicBezTo>
                <a:cubicBezTo>
                  <a:pt x="40004" y="122260"/>
                  <a:pt x="40001" y="122257"/>
                  <a:pt x="39998" y="122257"/>
                </a:cubicBezTo>
                <a:cubicBezTo>
                  <a:pt x="39990" y="122257"/>
                  <a:pt x="39977" y="122276"/>
                  <a:pt x="39977" y="122295"/>
                </a:cubicBezTo>
                <a:cubicBezTo>
                  <a:pt x="40622" y="123048"/>
                  <a:pt x="41213" y="123854"/>
                  <a:pt x="41778" y="124634"/>
                </a:cubicBezTo>
                <a:cubicBezTo>
                  <a:pt x="41563" y="124607"/>
                  <a:pt x="41321" y="124580"/>
                  <a:pt x="41079" y="124553"/>
                </a:cubicBezTo>
                <a:cubicBezTo>
                  <a:pt x="40595" y="123908"/>
                  <a:pt x="40084" y="123317"/>
                  <a:pt x="39520" y="122752"/>
                </a:cubicBezTo>
                <a:cubicBezTo>
                  <a:pt x="39654" y="122564"/>
                  <a:pt x="39788" y="122376"/>
                  <a:pt x="39923" y="122161"/>
                </a:cubicBezTo>
                <a:close/>
                <a:moveTo>
                  <a:pt x="43310" y="124069"/>
                </a:moveTo>
                <a:cubicBezTo>
                  <a:pt x="44009" y="124338"/>
                  <a:pt x="44735" y="124526"/>
                  <a:pt x="45488" y="124607"/>
                </a:cubicBezTo>
                <a:lnTo>
                  <a:pt x="45461" y="124661"/>
                </a:lnTo>
                <a:cubicBezTo>
                  <a:pt x="44896" y="124688"/>
                  <a:pt x="44359" y="124715"/>
                  <a:pt x="43794" y="124742"/>
                </a:cubicBezTo>
                <a:cubicBezTo>
                  <a:pt x="43633" y="124526"/>
                  <a:pt x="43472" y="124311"/>
                  <a:pt x="43310" y="124069"/>
                </a:cubicBezTo>
                <a:close/>
                <a:moveTo>
                  <a:pt x="211255" y="123317"/>
                </a:moveTo>
                <a:lnTo>
                  <a:pt x="211255" y="123317"/>
                </a:lnTo>
                <a:cubicBezTo>
                  <a:pt x="209991" y="123532"/>
                  <a:pt x="208727" y="123774"/>
                  <a:pt x="207464" y="123989"/>
                </a:cubicBezTo>
                <a:cubicBezTo>
                  <a:pt x="203336" y="124712"/>
                  <a:pt x="199229" y="125003"/>
                  <a:pt x="195129" y="125003"/>
                </a:cubicBezTo>
                <a:cubicBezTo>
                  <a:pt x="192526" y="125003"/>
                  <a:pt x="189927" y="124886"/>
                  <a:pt x="187328" y="124688"/>
                </a:cubicBezTo>
                <a:lnTo>
                  <a:pt x="187570" y="124661"/>
                </a:lnTo>
                <a:cubicBezTo>
                  <a:pt x="195474" y="124526"/>
                  <a:pt x="203378" y="123908"/>
                  <a:pt x="211255" y="123317"/>
                </a:cubicBezTo>
                <a:close/>
                <a:moveTo>
                  <a:pt x="235169" y="124320"/>
                </a:moveTo>
                <a:cubicBezTo>
                  <a:pt x="239446" y="124320"/>
                  <a:pt x="243720" y="124362"/>
                  <a:pt x="248005" y="124446"/>
                </a:cubicBezTo>
                <a:cubicBezTo>
                  <a:pt x="250282" y="124495"/>
                  <a:pt x="252670" y="124611"/>
                  <a:pt x="255069" y="124611"/>
                </a:cubicBezTo>
                <a:cubicBezTo>
                  <a:pt x="255304" y="124611"/>
                  <a:pt x="255539" y="124610"/>
                  <a:pt x="255774" y="124607"/>
                </a:cubicBezTo>
                <a:lnTo>
                  <a:pt x="255801" y="124607"/>
                </a:lnTo>
                <a:cubicBezTo>
                  <a:pt x="252907" y="124967"/>
                  <a:pt x="249995" y="125099"/>
                  <a:pt x="247075" y="125099"/>
                </a:cubicBezTo>
                <a:cubicBezTo>
                  <a:pt x="244977" y="125099"/>
                  <a:pt x="242875" y="125031"/>
                  <a:pt x="240773" y="124930"/>
                </a:cubicBezTo>
                <a:cubicBezTo>
                  <a:pt x="236337" y="124742"/>
                  <a:pt x="231901" y="124500"/>
                  <a:pt x="227466" y="124365"/>
                </a:cubicBezTo>
                <a:cubicBezTo>
                  <a:pt x="230036" y="124335"/>
                  <a:pt x="232603" y="124320"/>
                  <a:pt x="235169" y="124320"/>
                </a:cubicBezTo>
                <a:close/>
                <a:moveTo>
                  <a:pt x="45784" y="124715"/>
                </a:moveTo>
                <a:lnTo>
                  <a:pt x="45784" y="124715"/>
                </a:lnTo>
                <a:cubicBezTo>
                  <a:pt x="45703" y="124957"/>
                  <a:pt x="45595" y="125199"/>
                  <a:pt x="45515" y="125441"/>
                </a:cubicBezTo>
                <a:lnTo>
                  <a:pt x="45353" y="125441"/>
                </a:lnTo>
                <a:cubicBezTo>
                  <a:pt x="45434" y="125199"/>
                  <a:pt x="45515" y="124957"/>
                  <a:pt x="45595" y="124742"/>
                </a:cubicBezTo>
                <a:lnTo>
                  <a:pt x="45784" y="124715"/>
                </a:lnTo>
                <a:close/>
                <a:moveTo>
                  <a:pt x="45434" y="124742"/>
                </a:moveTo>
                <a:cubicBezTo>
                  <a:pt x="45353" y="124983"/>
                  <a:pt x="45273" y="125225"/>
                  <a:pt x="45165" y="125467"/>
                </a:cubicBezTo>
                <a:lnTo>
                  <a:pt x="44359" y="125521"/>
                </a:lnTo>
                <a:cubicBezTo>
                  <a:pt x="44197" y="125279"/>
                  <a:pt x="44009" y="125037"/>
                  <a:pt x="43848" y="124822"/>
                </a:cubicBezTo>
                <a:cubicBezTo>
                  <a:pt x="44386" y="124795"/>
                  <a:pt x="44896" y="124768"/>
                  <a:pt x="45434" y="124742"/>
                </a:cubicBezTo>
                <a:close/>
                <a:moveTo>
                  <a:pt x="42665" y="124768"/>
                </a:moveTo>
                <a:lnTo>
                  <a:pt x="42665" y="124768"/>
                </a:lnTo>
                <a:cubicBezTo>
                  <a:pt x="43015" y="124795"/>
                  <a:pt x="43364" y="124795"/>
                  <a:pt x="43740" y="124795"/>
                </a:cubicBezTo>
                <a:cubicBezTo>
                  <a:pt x="43902" y="125037"/>
                  <a:pt x="44063" y="125279"/>
                  <a:pt x="44197" y="125521"/>
                </a:cubicBezTo>
                <a:lnTo>
                  <a:pt x="44197" y="125548"/>
                </a:lnTo>
                <a:lnTo>
                  <a:pt x="43230" y="125602"/>
                </a:lnTo>
                <a:cubicBezTo>
                  <a:pt x="43041" y="125306"/>
                  <a:pt x="42853" y="125037"/>
                  <a:pt x="42665" y="124768"/>
                </a:cubicBezTo>
                <a:close/>
                <a:moveTo>
                  <a:pt x="203544" y="125571"/>
                </a:moveTo>
                <a:cubicBezTo>
                  <a:pt x="206581" y="125571"/>
                  <a:pt x="209624" y="125687"/>
                  <a:pt x="212653" y="125898"/>
                </a:cubicBezTo>
                <a:cubicBezTo>
                  <a:pt x="210139" y="125847"/>
                  <a:pt x="207626" y="125820"/>
                  <a:pt x="205116" y="125820"/>
                </a:cubicBezTo>
                <a:cubicBezTo>
                  <a:pt x="202309" y="125820"/>
                  <a:pt x="199506" y="125853"/>
                  <a:pt x="196710" y="125924"/>
                </a:cubicBezTo>
                <a:cubicBezTo>
                  <a:pt x="197759" y="125817"/>
                  <a:pt x="198834" y="125709"/>
                  <a:pt x="199883" y="125629"/>
                </a:cubicBezTo>
                <a:cubicBezTo>
                  <a:pt x="201101" y="125590"/>
                  <a:pt x="202322" y="125571"/>
                  <a:pt x="203544" y="125571"/>
                </a:cubicBezTo>
                <a:close/>
                <a:moveTo>
                  <a:pt x="170283" y="124553"/>
                </a:moveTo>
                <a:cubicBezTo>
                  <a:pt x="167729" y="125010"/>
                  <a:pt x="165175" y="125521"/>
                  <a:pt x="162621" y="126032"/>
                </a:cubicBezTo>
                <a:cubicBezTo>
                  <a:pt x="157997" y="125924"/>
                  <a:pt x="153373" y="125763"/>
                  <a:pt x="148749" y="125548"/>
                </a:cubicBezTo>
                <a:cubicBezTo>
                  <a:pt x="152889" y="125172"/>
                  <a:pt x="157003" y="124876"/>
                  <a:pt x="161170" y="124688"/>
                </a:cubicBezTo>
                <a:lnTo>
                  <a:pt x="161170" y="124715"/>
                </a:lnTo>
                <a:cubicBezTo>
                  <a:pt x="164208" y="124580"/>
                  <a:pt x="167245" y="124553"/>
                  <a:pt x="170283" y="124553"/>
                </a:cubicBezTo>
                <a:close/>
                <a:moveTo>
                  <a:pt x="239456" y="121274"/>
                </a:moveTo>
                <a:cubicBezTo>
                  <a:pt x="242064" y="121354"/>
                  <a:pt x="244671" y="121515"/>
                  <a:pt x="247279" y="121784"/>
                </a:cubicBezTo>
                <a:lnTo>
                  <a:pt x="247306" y="121784"/>
                </a:lnTo>
                <a:lnTo>
                  <a:pt x="247494" y="121811"/>
                </a:lnTo>
                <a:cubicBezTo>
                  <a:pt x="236902" y="122752"/>
                  <a:pt x="226283" y="123666"/>
                  <a:pt x="215664" y="124392"/>
                </a:cubicBezTo>
                <a:cubicBezTo>
                  <a:pt x="211389" y="124526"/>
                  <a:pt x="207088" y="124768"/>
                  <a:pt x="202786" y="125118"/>
                </a:cubicBezTo>
                <a:cubicBezTo>
                  <a:pt x="200447" y="125252"/>
                  <a:pt x="198108" y="125387"/>
                  <a:pt x="195769" y="125548"/>
                </a:cubicBezTo>
                <a:cubicBezTo>
                  <a:pt x="189398" y="125844"/>
                  <a:pt x="183026" y="126005"/>
                  <a:pt x="176655" y="126086"/>
                </a:cubicBezTo>
                <a:cubicBezTo>
                  <a:pt x="179988" y="125656"/>
                  <a:pt x="183295" y="125199"/>
                  <a:pt x="186629" y="124795"/>
                </a:cubicBezTo>
                <a:cubicBezTo>
                  <a:pt x="189438" y="125046"/>
                  <a:pt x="192255" y="125202"/>
                  <a:pt x="195071" y="125202"/>
                </a:cubicBezTo>
                <a:cubicBezTo>
                  <a:pt x="197699" y="125202"/>
                  <a:pt x="200326" y="125066"/>
                  <a:pt x="202947" y="124742"/>
                </a:cubicBezTo>
                <a:cubicBezTo>
                  <a:pt x="205851" y="124392"/>
                  <a:pt x="208701" y="123854"/>
                  <a:pt x="211577" y="123290"/>
                </a:cubicBezTo>
                <a:cubicBezTo>
                  <a:pt x="214803" y="123048"/>
                  <a:pt x="218056" y="122779"/>
                  <a:pt x="221282" y="122564"/>
                </a:cubicBezTo>
                <a:lnTo>
                  <a:pt x="221954" y="122510"/>
                </a:lnTo>
                <a:cubicBezTo>
                  <a:pt x="222535" y="123000"/>
                  <a:pt x="223250" y="123257"/>
                  <a:pt x="223975" y="123257"/>
                </a:cubicBezTo>
                <a:cubicBezTo>
                  <a:pt x="224325" y="123257"/>
                  <a:pt x="224678" y="123197"/>
                  <a:pt x="225019" y="123075"/>
                </a:cubicBezTo>
                <a:cubicBezTo>
                  <a:pt x="225063" y="123053"/>
                  <a:pt x="225053" y="123014"/>
                  <a:pt x="225034" y="123014"/>
                </a:cubicBezTo>
                <a:cubicBezTo>
                  <a:pt x="225029" y="123014"/>
                  <a:pt x="225024" y="123016"/>
                  <a:pt x="225019" y="123021"/>
                </a:cubicBezTo>
                <a:cubicBezTo>
                  <a:pt x="224676" y="123098"/>
                  <a:pt x="224342" y="123140"/>
                  <a:pt x="224016" y="123140"/>
                </a:cubicBezTo>
                <a:cubicBezTo>
                  <a:pt x="223321" y="123140"/>
                  <a:pt x="222666" y="122950"/>
                  <a:pt x="222062" y="122510"/>
                </a:cubicBezTo>
                <a:lnTo>
                  <a:pt x="239456" y="121274"/>
                </a:lnTo>
                <a:close/>
                <a:moveTo>
                  <a:pt x="171251" y="124526"/>
                </a:moveTo>
                <a:cubicBezTo>
                  <a:pt x="174612" y="124580"/>
                  <a:pt x="177999" y="124634"/>
                  <a:pt x="181360" y="124661"/>
                </a:cubicBezTo>
                <a:lnTo>
                  <a:pt x="181386" y="124688"/>
                </a:lnTo>
                <a:lnTo>
                  <a:pt x="182973" y="124688"/>
                </a:lnTo>
                <a:cubicBezTo>
                  <a:pt x="179531" y="125145"/>
                  <a:pt x="176117" y="125629"/>
                  <a:pt x="172676" y="126113"/>
                </a:cubicBezTo>
                <a:cubicBezTo>
                  <a:pt x="169719" y="126113"/>
                  <a:pt x="166762" y="126086"/>
                  <a:pt x="163831" y="126059"/>
                </a:cubicBezTo>
                <a:cubicBezTo>
                  <a:pt x="166305" y="125575"/>
                  <a:pt x="168778" y="125064"/>
                  <a:pt x="171251" y="124526"/>
                </a:cubicBezTo>
                <a:close/>
                <a:moveTo>
                  <a:pt x="191172" y="125978"/>
                </a:moveTo>
                <a:cubicBezTo>
                  <a:pt x="190850" y="126032"/>
                  <a:pt x="190527" y="126059"/>
                  <a:pt x="190204" y="126086"/>
                </a:cubicBezTo>
                <a:lnTo>
                  <a:pt x="188511" y="126166"/>
                </a:lnTo>
                <a:lnTo>
                  <a:pt x="188511" y="126166"/>
                </a:lnTo>
                <a:lnTo>
                  <a:pt x="190393" y="126005"/>
                </a:lnTo>
                <a:lnTo>
                  <a:pt x="191172" y="125978"/>
                </a:lnTo>
                <a:close/>
                <a:moveTo>
                  <a:pt x="45138" y="125548"/>
                </a:moveTo>
                <a:lnTo>
                  <a:pt x="45138" y="125548"/>
                </a:lnTo>
                <a:cubicBezTo>
                  <a:pt x="45058" y="125817"/>
                  <a:pt x="44950" y="126113"/>
                  <a:pt x="44870" y="126381"/>
                </a:cubicBezTo>
                <a:cubicBezTo>
                  <a:pt x="44713" y="126121"/>
                  <a:pt x="44557" y="125861"/>
                  <a:pt x="44401" y="125601"/>
                </a:cubicBezTo>
                <a:lnTo>
                  <a:pt x="44401" y="125601"/>
                </a:lnTo>
                <a:lnTo>
                  <a:pt x="45138" y="125548"/>
                </a:lnTo>
                <a:close/>
                <a:moveTo>
                  <a:pt x="37933" y="123747"/>
                </a:moveTo>
                <a:cubicBezTo>
                  <a:pt x="38041" y="123774"/>
                  <a:pt x="38175" y="123827"/>
                  <a:pt x="38310" y="123881"/>
                </a:cubicBezTo>
                <a:cubicBezTo>
                  <a:pt x="38202" y="124043"/>
                  <a:pt x="38068" y="124204"/>
                  <a:pt x="37987" y="124392"/>
                </a:cubicBezTo>
                <a:cubicBezTo>
                  <a:pt x="37396" y="125091"/>
                  <a:pt x="36804" y="125763"/>
                  <a:pt x="36213" y="126462"/>
                </a:cubicBezTo>
                <a:cubicBezTo>
                  <a:pt x="36751" y="125521"/>
                  <a:pt x="37315" y="124634"/>
                  <a:pt x="37907" y="123747"/>
                </a:cubicBezTo>
                <a:close/>
                <a:moveTo>
                  <a:pt x="45488" y="125521"/>
                </a:moveTo>
                <a:cubicBezTo>
                  <a:pt x="45327" y="125951"/>
                  <a:pt x="45192" y="126355"/>
                  <a:pt x="45085" y="126785"/>
                </a:cubicBezTo>
                <a:cubicBezTo>
                  <a:pt x="45031" y="126704"/>
                  <a:pt x="45004" y="126623"/>
                  <a:pt x="44977" y="126597"/>
                </a:cubicBezTo>
                <a:lnTo>
                  <a:pt x="44977" y="126570"/>
                </a:lnTo>
                <a:cubicBezTo>
                  <a:pt x="45085" y="126220"/>
                  <a:pt x="45192" y="125871"/>
                  <a:pt x="45300" y="125521"/>
                </a:cubicBezTo>
                <a:close/>
                <a:moveTo>
                  <a:pt x="188000" y="126516"/>
                </a:moveTo>
                <a:lnTo>
                  <a:pt x="185312" y="126812"/>
                </a:lnTo>
                <a:cubicBezTo>
                  <a:pt x="186064" y="126704"/>
                  <a:pt x="186844" y="126623"/>
                  <a:pt x="187597" y="126516"/>
                </a:cubicBezTo>
                <a:close/>
                <a:moveTo>
                  <a:pt x="179155" y="126919"/>
                </a:moveTo>
                <a:lnTo>
                  <a:pt x="179155" y="126919"/>
                </a:lnTo>
                <a:cubicBezTo>
                  <a:pt x="178268" y="127000"/>
                  <a:pt x="177381" y="127080"/>
                  <a:pt x="176467" y="127188"/>
                </a:cubicBezTo>
                <a:cubicBezTo>
                  <a:pt x="175768" y="127188"/>
                  <a:pt x="175069" y="127188"/>
                  <a:pt x="174343" y="127215"/>
                </a:cubicBezTo>
                <a:lnTo>
                  <a:pt x="177246" y="127027"/>
                </a:lnTo>
                <a:cubicBezTo>
                  <a:pt x="177892" y="126973"/>
                  <a:pt x="178510" y="126946"/>
                  <a:pt x="179155" y="126919"/>
                </a:cubicBezTo>
                <a:close/>
                <a:moveTo>
                  <a:pt x="186199" y="126597"/>
                </a:moveTo>
                <a:cubicBezTo>
                  <a:pt x="185096" y="126731"/>
                  <a:pt x="183994" y="126919"/>
                  <a:pt x="182892" y="127080"/>
                </a:cubicBezTo>
                <a:cubicBezTo>
                  <a:pt x="182892" y="127080"/>
                  <a:pt x="182865" y="127107"/>
                  <a:pt x="182865" y="127107"/>
                </a:cubicBezTo>
                <a:lnTo>
                  <a:pt x="182032" y="127215"/>
                </a:lnTo>
                <a:lnTo>
                  <a:pt x="176762" y="127215"/>
                </a:lnTo>
                <a:cubicBezTo>
                  <a:pt x="177892" y="127107"/>
                  <a:pt x="179048" y="127000"/>
                  <a:pt x="180204" y="126865"/>
                </a:cubicBezTo>
                <a:cubicBezTo>
                  <a:pt x="182193" y="126758"/>
                  <a:pt x="184209" y="126677"/>
                  <a:pt x="186199" y="126597"/>
                </a:cubicBezTo>
                <a:close/>
                <a:moveTo>
                  <a:pt x="260399" y="124231"/>
                </a:moveTo>
                <a:lnTo>
                  <a:pt x="260560" y="124285"/>
                </a:lnTo>
                <a:cubicBezTo>
                  <a:pt x="256043" y="125172"/>
                  <a:pt x="251607" y="126597"/>
                  <a:pt x="246957" y="126704"/>
                </a:cubicBezTo>
                <a:cubicBezTo>
                  <a:pt x="245923" y="126728"/>
                  <a:pt x="244887" y="126738"/>
                  <a:pt x="243851" y="126738"/>
                </a:cubicBezTo>
                <a:cubicBezTo>
                  <a:pt x="237804" y="126738"/>
                  <a:pt x="231732" y="126385"/>
                  <a:pt x="225718" y="126247"/>
                </a:cubicBezTo>
                <a:cubicBezTo>
                  <a:pt x="225638" y="126247"/>
                  <a:pt x="225611" y="126355"/>
                  <a:pt x="225718" y="126355"/>
                </a:cubicBezTo>
                <a:cubicBezTo>
                  <a:pt x="231736" y="126515"/>
                  <a:pt x="237812" y="126872"/>
                  <a:pt x="243864" y="126872"/>
                </a:cubicBezTo>
                <a:cubicBezTo>
                  <a:pt x="244896" y="126872"/>
                  <a:pt x="245927" y="126862"/>
                  <a:pt x="246957" y="126838"/>
                </a:cubicBezTo>
                <a:cubicBezTo>
                  <a:pt x="251876" y="126731"/>
                  <a:pt x="256608" y="125279"/>
                  <a:pt x="261393" y="124526"/>
                </a:cubicBezTo>
                <a:cubicBezTo>
                  <a:pt x="261716" y="124634"/>
                  <a:pt x="262038" y="124742"/>
                  <a:pt x="262334" y="124822"/>
                </a:cubicBezTo>
                <a:cubicBezTo>
                  <a:pt x="263383" y="125172"/>
                  <a:pt x="266421" y="125790"/>
                  <a:pt x="267039" y="127107"/>
                </a:cubicBezTo>
                <a:cubicBezTo>
                  <a:pt x="262951" y="127388"/>
                  <a:pt x="258833" y="127489"/>
                  <a:pt x="254719" y="127489"/>
                </a:cubicBezTo>
                <a:cubicBezTo>
                  <a:pt x="253313" y="127489"/>
                  <a:pt x="251908" y="127477"/>
                  <a:pt x="250505" y="127457"/>
                </a:cubicBezTo>
                <a:cubicBezTo>
                  <a:pt x="239375" y="127269"/>
                  <a:pt x="228326" y="126381"/>
                  <a:pt x="217196" y="126005"/>
                </a:cubicBezTo>
                <a:cubicBezTo>
                  <a:pt x="213002" y="125602"/>
                  <a:pt x="208781" y="125360"/>
                  <a:pt x="204560" y="125333"/>
                </a:cubicBezTo>
                <a:cubicBezTo>
                  <a:pt x="207330" y="125199"/>
                  <a:pt x="210125" y="125010"/>
                  <a:pt x="212894" y="124822"/>
                </a:cubicBezTo>
                <a:lnTo>
                  <a:pt x="213889" y="124742"/>
                </a:lnTo>
                <a:cubicBezTo>
                  <a:pt x="216520" y="124651"/>
                  <a:pt x="219150" y="124609"/>
                  <a:pt x="221781" y="124609"/>
                </a:cubicBezTo>
                <a:cubicBezTo>
                  <a:pt x="226947" y="124609"/>
                  <a:pt x="232112" y="124770"/>
                  <a:pt x="237278" y="125037"/>
                </a:cubicBezTo>
                <a:cubicBezTo>
                  <a:pt x="240354" y="125209"/>
                  <a:pt x="243441" y="125354"/>
                  <a:pt x="246518" y="125354"/>
                </a:cubicBezTo>
                <a:cubicBezTo>
                  <a:pt x="250166" y="125354"/>
                  <a:pt x="253801" y="125151"/>
                  <a:pt x="257388" y="124553"/>
                </a:cubicBezTo>
                <a:cubicBezTo>
                  <a:pt x="258409" y="124500"/>
                  <a:pt x="259404" y="124392"/>
                  <a:pt x="260399" y="124231"/>
                </a:cubicBezTo>
                <a:close/>
                <a:moveTo>
                  <a:pt x="188833" y="126059"/>
                </a:moveTo>
                <a:lnTo>
                  <a:pt x="187059" y="126193"/>
                </a:lnTo>
                <a:cubicBezTo>
                  <a:pt x="179935" y="126516"/>
                  <a:pt x="172810" y="126973"/>
                  <a:pt x="165713" y="127564"/>
                </a:cubicBezTo>
                <a:lnTo>
                  <a:pt x="174531" y="126381"/>
                </a:lnTo>
                <a:cubicBezTo>
                  <a:pt x="179289" y="126328"/>
                  <a:pt x="184048" y="126220"/>
                  <a:pt x="188833" y="126059"/>
                </a:cubicBezTo>
                <a:close/>
                <a:moveTo>
                  <a:pt x="44251" y="125602"/>
                </a:moveTo>
                <a:cubicBezTo>
                  <a:pt x="44439" y="125924"/>
                  <a:pt x="44628" y="126247"/>
                  <a:pt x="44789" y="126597"/>
                </a:cubicBezTo>
                <a:cubicBezTo>
                  <a:pt x="44681" y="126973"/>
                  <a:pt x="44574" y="127376"/>
                  <a:pt x="44466" y="127753"/>
                </a:cubicBezTo>
                <a:cubicBezTo>
                  <a:pt x="44117" y="127027"/>
                  <a:pt x="43713" y="126328"/>
                  <a:pt x="43283" y="125682"/>
                </a:cubicBezTo>
                <a:lnTo>
                  <a:pt x="44251" y="125602"/>
                </a:lnTo>
                <a:close/>
                <a:moveTo>
                  <a:pt x="44896" y="126785"/>
                </a:moveTo>
                <a:lnTo>
                  <a:pt x="44896" y="126812"/>
                </a:lnTo>
                <a:cubicBezTo>
                  <a:pt x="44923" y="126865"/>
                  <a:pt x="44977" y="126946"/>
                  <a:pt x="45004" y="127027"/>
                </a:cubicBezTo>
                <a:cubicBezTo>
                  <a:pt x="44896" y="127430"/>
                  <a:pt x="44762" y="127806"/>
                  <a:pt x="44681" y="128210"/>
                </a:cubicBezTo>
                <a:cubicBezTo>
                  <a:pt x="44628" y="128129"/>
                  <a:pt x="44601" y="128075"/>
                  <a:pt x="44547" y="127994"/>
                </a:cubicBezTo>
                <a:cubicBezTo>
                  <a:pt x="44681" y="127591"/>
                  <a:pt x="44789" y="127188"/>
                  <a:pt x="44896" y="126785"/>
                </a:cubicBezTo>
                <a:close/>
                <a:moveTo>
                  <a:pt x="41912" y="124715"/>
                </a:moveTo>
                <a:cubicBezTo>
                  <a:pt x="42100" y="124715"/>
                  <a:pt x="42316" y="124742"/>
                  <a:pt x="42531" y="124768"/>
                </a:cubicBezTo>
                <a:cubicBezTo>
                  <a:pt x="42746" y="125037"/>
                  <a:pt x="42907" y="125306"/>
                  <a:pt x="43095" y="125602"/>
                </a:cubicBezTo>
                <a:lnTo>
                  <a:pt x="43068" y="125629"/>
                </a:lnTo>
                <a:lnTo>
                  <a:pt x="42934" y="125629"/>
                </a:lnTo>
                <a:cubicBezTo>
                  <a:pt x="42907" y="125629"/>
                  <a:pt x="42907" y="125682"/>
                  <a:pt x="42934" y="125682"/>
                </a:cubicBezTo>
                <a:lnTo>
                  <a:pt x="43095" y="125682"/>
                </a:lnTo>
                <a:cubicBezTo>
                  <a:pt x="43552" y="126435"/>
                  <a:pt x="43982" y="127188"/>
                  <a:pt x="44386" y="127968"/>
                </a:cubicBezTo>
                <a:cubicBezTo>
                  <a:pt x="44332" y="128156"/>
                  <a:pt x="44278" y="128371"/>
                  <a:pt x="44224" y="128559"/>
                </a:cubicBezTo>
                <a:cubicBezTo>
                  <a:pt x="43579" y="127215"/>
                  <a:pt x="42799" y="125924"/>
                  <a:pt x="41912" y="124715"/>
                </a:cubicBezTo>
                <a:close/>
                <a:moveTo>
                  <a:pt x="147271" y="125682"/>
                </a:moveTo>
                <a:cubicBezTo>
                  <a:pt x="151975" y="125951"/>
                  <a:pt x="156680" y="126166"/>
                  <a:pt x="161412" y="126301"/>
                </a:cubicBezTo>
                <a:cubicBezTo>
                  <a:pt x="158374" y="126892"/>
                  <a:pt x="155363" y="127511"/>
                  <a:pt x="152325" y="128102"/>
                </a:cubicBezTo>
                <a:lnTo>
                  <a:pt x="152352" y="128102"/>
                </a:lnTo>
                <a:cubicBezTo>
                  <a:pt x="147075" y="128367"/>
                  <a:pt x="141820" y="128567"/>
                  <a:pt x="136529" y="128567"/>
                </a:cubicBezTo>
                <a:cubicBezTo>
                  <a:pt x="135916" y="128567"/>
                  <a:pt x="135303" y="128565"/>
                  <a:pt x="134689" y="128559"/>
                </a:cubicBezTo>
                <a:cubicBezTo>
                  <a:pt x="130737" y="128505"/>
                  <a:pt x="126785" y="128425"/>
                  <a:pt x="122833" y="128317"/>
                </a:cubicBezTo>
                <a:cubicBezTo>
                  <a:pt x="128882" y="127645"/>
                  <a:pt x="134931" y="126919"/>
                  <a:pt x="140980" y="126301"/>
                </a:cubicBezTo>
                <a:cubicBezTo>
                  <a:pt x="143077" y="126086"/>
                  <a:pt x="145174" y="125871"/>
                  <a:pt x="147271" y="125682"/>
                </a:cubicBezTo>
                <a:close/>
                <a:moveTo>
                  <a:pt x="35245" y="127806"/>
                </a:moveTo>
                <a:lnTo>
                  <a:pt x="35245" y="127806"/>
                </a:lnTo>
                <a:cubicBezTo>
                  <a:pt x="35084" y="128129"/>
                  <a:pt x="34896" y="128478"/>
                  <a:pt x="34707" y="128801"/>
                </a:cubicBezTo>
                <a:lnTo>
                  <a:pt x="34465" y="128774"/>
                </a:lnTo>
                <a:cubicBezTo>
                  <a:pt x="34734" y="128452"/>
                  <a:pt x="35003" y="128129"/>
                  <a:pt x="35245" y="127806"/>
                </a:cubicBezTo>
                <a:close/>
                <a:moveTo>
                  <a:pt x="37799" y="124715"/>
                </a:moveTo>
                <a:lnTo>
                  <a:pt x="37799" y="124715"/>
                </a:lnTo>
                <a:cubicBezTo>
                  <a:pt x="36831" y="126059"/>
                  <a:pt x="35944" y="127430"/>
                  <a:pt x="35111" y="128855"/>
                </a:cubicBezTo>
                <a:lnTo>
                  <a:pt x="35164" y="128882"/>
                </a:lnTo>
                <a:lnTo>
                  <a:pt x="34896" y="128855"/>
                </a:lnTo>
                <a:cubicBezTo>
                  <a:pt x="35245" y="128263"/>
                  <a:pt x="35541" y="127672"/>
                  <a:pt x="35890" y="127080"/>
                </a:cubicBezTo>
                <a:cubicBezTo>
                  <a:pt x="36509" y="126274"/>
                  <a:pt x="37154" y="125494"/>
                  <a:pt x="37799" y="124715"/>
                </a:cubicBezTo>
                <a:close/>
                <a:moveTo>
                  <a:pt x="64334" y="128398"/>
                </a:moveTo>
                <a:cubicBezTo>
                  <a:pt x="64387" y="128505"/>
                  <a:pt x="64468" y="128613"/>
                  <a:pt x="64575" y="128693"/>
                </a:cubicBezTo>
                <a:cubicBezTo>
                  <a:pt x="64683" y="128828"/>
                  <a:pt x="64791" y="128935"/>
                  <a:pt x="64898" y="129043"/>
                </a:cubicBezTo>
                <a:lnTo>
                  <a:pt x="63527" y="129043"/>
                </a:lnTo>
                <a:cubicBezTo>
                  <a:pt x="63715" y="128962"/>
                  <a:pt x="64118" y="128452"/>
                  <a:pt x="64226" y="128425"/>
                </a:cubicBezTo>
                <a:cubicBezTo>
                  <a:pt x="64280" y="128425"/>
                  <a:pt x="64307" y="128398"/>
                  <a:pt x="64334" y="128398"/>
                </a:cubicBezTo>
                <a:close/>
                <a:moveTo>
                  <a:pt x="44520" y="128183"/>
                </a:moveTo>
                <a:cubicBezTo>
                  <a:pt x="44547" y="128236"/>
                  <a:pt x="44601" y="128317"/>
                  <a:pt x="44628" y="128398"/>
                </a:cubicBezTo>
                <a:cubicBezTo>
                  <a:pt x="44574" y="128613"/>
                  <a:pt x="44547" y="128828"/>
                  <a:pt x="44493" y="129070"/>
                </a:cubicBezTo>
                <a:lnTo>
                  <a:pt x="44359" y="128801"/>
                </a:lnTo>
                <a:cubicBezTo>
                  <a:pt x="44412" y="128613"/>
                  <a:pt x="44466" y="128398"/>
                  <a:pt x="44520" y="128183"/>
                </a:cubicBezTo>
                <a:close/>
                <a:moveTo>
                  <a:pt x="41079" y="124580"/>
                </a:moveTo>
                <a:lnTo>
                  <a:pt x="41079" y="124580"/>
                </a:lnTo>
                <a:cubicBezTo>
                  <a:pt x="41294" y="124607"/>
                  <a:pt x="41536" y="124634"/>
                  <a:pt x="41778" y="124661"/>
                </a:cubicBezTo>
                <a:cubicBezTo>
                  <a:pt x="42665" y="125951"/>
                  <a:pt x="43472" y="127322"/>
                  <a:pt x="44224" y="128693"/>
                </a:cubicBezTo>
                <a:lnTo>
                  <a:pt x="44197" y="128720"/>
                </a:lnTo>
                <a:lnTo>
                  <a:pt x="44171" y="128855"/>
                </a:lnTo>
                <a:cubicBezTo>
                  <a:pt x="44114" y="128798"/>
                  <a:pt x="44038" y="128773"/>
                  <a:pt x="43956" y="128773"/>
                </a:cubicBezTo>
                <a:cubicBezTo>
                  <a:pt x="43764" y="128773"/>
                  <a:pt x="43539" y="128909"/>
                  <a:pt x="43445" y="129097"/>
                </a:cubicBezTo>
                <a:cubicBezTo>
                  <a:pt x="42934" y="127457"/>
                  <a:pt x="42127" y="125924"/>
                  <a:pt x="41079" y="124580"/>
                </a:cubicBezTo>
                <a:close/>
                <a:moveTo>
                  <a:pt x="180634" y="127376"/>
                </a:moveTo>
                <a:lnTo>
                  <a:pt x="177596" y="127753"/>
                </a:lnTo>
                <a:cubicBezTo>
                  <a:pt x="173214" y="128290"/>
                  <a:pt x="168859" y="128855"/>
                  <a:pt x="164476" y="129419"/>
                </a:cubicBezTo>
                <a:cubicBezTo>
                  <a:pt x="167837" y="128586"/>
                  <a:pt x="171197" y="127833"/>
                  <a:pt x="174746" y="127645"/>
                </a:cubicBezTo>
                <a:cubicBezTo>
                  <a:pt x="176709" y="127537"/>
                  <a:pt x="178671" y="127457"/>
                  <a:pt x="180634" y="127376"/>
                </a:cubicBezTo>
                <a:close/>
                <a:moveTo>
                  <a:pt x="85599" y="129339"/>
                </a:moveTo>
                <a:lnTo>
                  <a:pt x="85599" y="129339"/>
                </a:lnTo>
                <a:cubicBezTo>
                  <a:pt x="85806" y="129369"/>
                  <a:pt x="86013" y="129398"/>
                  <a:pt x="86219" y="129427"/>
                </a:cubicBezTo>
                <a:lnTo>
                  <a:pt x="86219" y="129427"/>
                </a:lnTo>
                <a:cubicBezTo>
                  <a:pt x="86012" y="129398"/>
                  <a:pt x="85805" y="129368"/>
                  <a:pt x="85599" y="129339"/>
                </a:cubicBezTo>
                <a:close/>
                <a:moveTo>
                  <a:pt x="34761" y="129070"/>
                </a:moveTo>
                <a:lnTo>
                  <a:pt x="35030" y="129097"/>
                </a:lnTo>
                <a:lnTo>
                  <a:pt x="34842" y="129446"/>
                </a:lnTo>
                <a:lnTo>
                  <a:pt x="34573" y="129473"/>
                </a:lnTo>
                <a:lnTo>
                  <a:pt x="34761" y="129070"/>
                </a:lnTo>
                <a:close/>
                <a:moveTo>
                  <a:pt x="67533" y="129311"/>
                </a:moveTo>
                <a:cubicBezTo>
                  <a:pt x="67462" y="129377"/>
                  <a:pt x="67392" y="129425"/>
                  <a:pt x="67345" y="129473"/>
                </a:cubicBezTo>
                <a:lnTo>
                  <a:pt x="67355" y="129473"/>
                </a:lnTo>
                <a:cubicBezTo>
                  <a:pt x="67423" y="129422"/>
                  <a:pt x="67492" y="129357"/>
                  <a:pt x="67560" y="129312"/>
                </a:cubicBezTo>
                <a:cubicBezTo>
                  <a:pt x="67551" y="129311"/>
                  <a:pt x="67542" y="129311"/>
                  <a:pt x="67533" y="129311"/>
                </a:cubicBezTo>
                <a:close/>
                <a:moveTo>
                  <a:pt x="34277" y="129043"/>
                </a:moveTo>
                <a:lnTo>
                  <a:pt x="34573" y="129070"/>
                </a:lnTo>
                <a:lnTo>
                  <a:pt x="34358" y="129473"/>
                </a:lnTo>
                <a:lnTo>
                  <a:pt x="33928" y="129500"/>
                </a:lnTo>
                <a:cubicBezTo>
                  <a:pt x="34035" y="129339"/>
                  <a:pt x="34170" y="129204"/>
                  <a:pt x="34277" y="129043"/>
                </a:cubicBezTo>
                <a:close/>
                <a:moveTo>
                  <a:pt x="67560" y="129285"/>
                </a:moveTo>
                <a:lnTo>
                  <a:pt x="67586" y="129312"/>
                </a:lnTo>
                <a:cubicBezTo>
                  <a:pt x="69092" y="129339"/>
                  <a:pt x="70597" y="129392"/>
                  <a:pt x="72103" y="129473"/>
                </a:cubicBezTo>
                <a:lnTo>
                  <a:pt x="67355" y="129473"/>
                </a:lnTo>
                <a:cubicBezTo>
                  <a:pt x="67343" y="129483"/>
                  <a:pt x="67330" y="129492"/>
                  <a:pt x="67318" y="129500"/>
                </a:cubicBezTo>
                <a:lnTo>
                  <a:pt x="66081" y="129500"/>
                </a:lnTo>
                <a:cubicBezTo>
                  <a:pt x="65973" y="129446"/>
                  <a:pt x="65866" y="129366"/>
                  <a:pt x="65758" y="129285"/>
                </a:cubicBezTo>
                <a:cubicBezTo>
                  <a:pt x="66341" y="129285"/>
                  <a:pt x="66950" y="129285"/>
                  <a:pt x="67533" y="129311"/>
                </a:cubicBezTo>
                <a:lnTo>
                  <a:pt x="67533" y="129311"/>
                </a:lnTo>
                <a:cubicBezTo>
                  <a:pt x="67542" y="129302"/>
                  <a:pt x="67551" y="129294"/>
                  <a:pt x="67560" y="129285"/>
                </a:cubicBezTo>
                <a:close/>
                <a:moveTo>
                  <a:pt x="44332" y="128935"/>
                </a:moveTo>
                <a:lnTo>
                  <a:pt x="44466" y="129204"/>
                </a:lnTo>
                <a:cubicBezTo>
                  <a:pt x="44439" y="129312"/>
                  <a:pt x="44412" y="129419"/>
                  <a:pt x="44386" y="129527"/>
                </a:cubicBezTo>
                <a:cubicBezTo>
                  <a:pt x="44332" y="129473"/>
                  <a:pt x="44278" y="129419"/>
                  <a:pt x="44251" y="129339"/>
                </a:cubicBezTo>
                <a:lnTo>
                  <a:pt x="44332" y="128935"/>
                </a:lnTo>
                <a:close/>
                <a:moveTo>
                  <a:pt x="97281" y="123106"/>
                </a:moveTo>
                <a:cubicBezTo>
                  <a:pt x="107715" y="123106"/>
                  <a:pt x="118152" y="123529"/>
                  <a:pt x="128559" y="124365"/>
                </a:cubicBezTo>
                <a:cubicBezTo>
                  <a:pt x="134581" y="124849"/>
                  <a:pt x="140577" y="125279"/>
                  <a:pt x="146599" y="125629"/>
                </a:cubicBezTo>
                <a:cubicBezTo>
                  <a:pt x="138453" y="126381"/>
                  <a:pt x="130361" y="127376"/>
                  <a:pt x="122269" y="128317"/>
                </a:cubicBezTo>
                <a:lnTo>
                  <a:pt x="112994" y="128075"/>
                </a:lnTo>
                <a:cubicBezTo>
                  <a:pt x="102643" y="127833"/>
                  <a:pt x="92293" y="127591"/>
                  <a:pt x="81916" y="127591"/>
                </a:cubicBezTo>
                <a:cubicBezTo>
                  <a:pt x="81674" y="127376"/>
                  <a:pt x="81512" y="127080"/>
                  <a:pt x="81459" y="126758"/>
                </a:cubicBezTo>
                <a:cubicBezTo>
                  <a:pt x="81442" y="126725"/>
                  <a:pt x="81405" y="126702"/>
                  <a:pt x="81373" y="126702"/>
                </a:cubicBezTo>
                <a:cubicBezTo>
                  <a:pt x="81353" y="126702"/>
                  <a:pt x="81334" y="126710"/>
                  <a:pt x="81324" y="126731"/>
                </a:cubicBezTo>
                <a:lnTo>
                  <a:pt x="79926" y="126570"/>
                </a:lnTo>
                <a:cubicBezTo>
                  <a:pt x="80034" y="126543"/>
                  <a:pt x="80141" y="126516"/>
                  <a:pt x="80276" y="126462"/>
                </a:cubicBezTo>
                <a:cubicBezTo>
                  <a:pt x="80356" y="126435"/>
                  <a:pt x="80303" y="126328"/>
                  <a:pt x="80249" y="126328"/>
                </a:cubicBezTo>
                <a:cubicBezTo>
                  <a:pt x="80216" y="126318"/>
                  <a:pt x="80183" y="126314"/>
                  <a:pt x="80151" y="126314"/>
                </a:cubicBezTo>
                <a:cubicBezTo>
                  <a:pt x="79999" y="126314"/>
                  <a:pt x="79863" y="126414"/>
                  <a:pt x="79819" y="126570"/>
                </a:cubicBezTo>
                <a:lnTo>
                  <a:pt x="79362" y="126516"/>
                </a:lnTo>
                <a:cubicBezTo>
                  <a:pt x="79066" y="126516"/>
                  <a:pt x="78797" y="126462"/>
                  <a:pt x="78528" y="126301"/>
                </a:cubicBezTo>
                <a:cubicBezTo>
                  <a:pt x="78259" y="126193"/>
                  <a:pt x="78017" y="126032"/>
                  <a:pt x="77802" y="125844"/>
                </a:cubicBezTo>
                <a:cubicBezTo>
                  <a:pt x="77789" y="125831"/>
                  <a:pt x="77777" y="125826"/>
                  <a:pt x="77765" y="125826"/>
                </a:cubicBezTo>
                <a:cubicBezTo>
                  <a:pt x="77729" y="125826"/>
                  <a:pt x="77708" y="125877"/>
                  <a:pt x="77749" y="125898"/>
                </a:cubicBezTo>
                <a:cubicBezTo>
                  <a:pt x="78172" y="126366"/>
                  <a:pt x="78781" y="126631"/>
                  <a:pt x="79406" y="126631"/>
                </a:cubicBezTo>
                <a:cubicBezTo>
                  <a:pt x="79534" y="126631"/>
                  <a:pt x="79663" y="126619"/>
                  <a:pt x="79792" y="126597"/>
                </a:cubicBezTo>
                <a:lnTo>
                  <a:pt x="79792" y="126597"/>
                </a:lnTo>
                <a:cubicBezTo>
                  <a:pt x="79656" y="127004"/>
                  <a:pt x="79978" y="127393"/>
                  <a:pt x="80372" y="127393"/>
                </a:cubicBezTo>
                <a:cubicBezTo>
                  <a:pt x="80446" y="127393"/>
                  <a:pt x="80522" y="127379"/>
                  <a:pt x="80598" y="127349"/>
                </a:cubicBezTo>
                <a:cubicBezTo>
                  <a:pt x="80806" y="127303"/>
                  <a:pt x="81034" y="127059"/>
                  <a:pt x="81247" y="127059"/>
                </a:cubicBezTo>
                <a:cubicBezTo>
                  <a:pt x="81282" y="127059"/>
                  <a:pt x="81317" y="127065"/>
                  <a:pt x="81351" y="127080"/>
                </a:cubicBezTo>
                <a:cubicBezTo>
                  <a:pt x="81486" y="127242"/>
                  <a:pt x="81620" y="127403"/>
                  <a:pt x="81701" y="127591"/>
                </a:cubicBezTo>
                <a:cubicBezTo>
                  <a:pt x="77883" y="127591"/>
                  <a:pt x="74039" y="127645"/>
                  <a:pt x="70248" y="127726"/>
                </a:cubicBezTo>
                <a:cubicBezTo>
                  <a:pt x="68312" y="127779"/>
                  <a:pt x="66404" y="127833"/>
                  <a:pt x="64468" y="127914"/>
                </a:cubicBezTo>
                <a:lnTo>
                  <a:pt x="64468" y="127860"/>
                </a:lnTo>
                <a:cubicBezTo>
                  <a:pt x="64468" y="127845"/>
                  <a:pt x="64441" y="127829"/>
                  <a:pt x="64418" y="127829"/>
                </a:cubicBezTo>
                <a:cubicBezTo>
                  <a:pt x="64402" y="127829"/>
                  <a:pt x="64387" y="127837"/>
                  <a:pt x="64387" y="127860"/>
                </a:cubicBezTo>
                <a:cubicBezTo>
                  <a:pt x="64387" y="127887"/>
                  <a:pt x="64360" y="127887"/>
                  <a:pt x="64360" y="127914"/>
                </a:cubicBezTo>
                <a:cubicBezTo>
                  <a:pt x="62801" y="127994"/>
                  <a:pt x="61269" y="128075"/>
                  <a:pt x="59736" y="128156"/>
                </a:cubicBezTo>
                <a:lnTo>
                  <a:pt x="59709" y="128129"/>
                </a:lnTo>
                <a:cubicBezTo>
                  <a:pt x="59683" y="128129"/>
                  <a:pt x="59656" y="128129"/>
                  <a:pt x="59656" y="128156"/>
                </a:cubicBezTo>
                <a:cubicBezTo>
                  <a:pt x="55354" y="128398"/>
                  <a:pt x="51053" y="128720"/>
                  <a:pt x="46778" y="129150"/>
                </a:cubicBezTo>
                <a:cubicBezTo>
                  <a:pt x="51080" y="128720"/>
                  <a:pt x="55408" y="128425"/>
                  <a:pt x="59709" y="128210"/>
                </a:cubicBezTo>
                <a:cubicBezTo>
                  <a:pt x="60059" y="128559"/>
                  <a:pt x="60543" y="128801"/>
                  <a:pt x="61054" y="128801"/>
                </a:cubicBezTo>
                <a:cubicBezTo>
                  <a:pt x="60597" y="128693"/>
                  <a:pt x="60167" y="128478"/>
                  <a:pt x="59790" y="128183"/>
                </a:cubicBezTo>
                <a:cubicBezTo>
                  <a:pt x="61296" y="128102"/>
                  <a:pt x="62801" y="128048"/>
                  <a:pt x="64307" y="127994"/>
                </a:cubicBezTo>
                <a:lnTo>
                  <a:pt x="64307" y="127994"/>
                </a:lnTo>
                <a:cubicBezTo>
                  <a:pt x="63975" y="128705"/>
                  <a:pt x="63165" y="128977"/>
                  <a:pt x="62297" y="128977"/>
                </a:cubicBezTo>
                <a:cubicBezTo>
                  <a:pt x="62179" y="128977"/>
                  <a:pt x="62060" y="128972"/>
                  <a:pt x="61941" y="128962"/>
                </a:cubicBezTo>
                <a:lnTo>
                  <a:pt x="61941" y="128962"/>
                </a:lnTo>
                <a:lnTo>
                  <a:pt x="62022" y="129016"/>
                </a:lnTo>
                <a:cubicBezTo>
                  <a:pt x="60086" y="129016"/>
                  <a:pt x="58177" y="129070"/>
                  <a:pt x="56241" y="129150"/>
                </a:cubicBezTo>
                <a:cubicBezTo>
                  <a:pt x="54171" y="129204"/>
                  <a:pt x="52128" y="129312"/>
                  <a:pt x="50058" y="129419"/>
                </a:cubicBezTo>
                <a:lnTo>
                  <a:pt x="46805" y="129581"/>
                </a:lnTo>
                <a:cubicBezTo>
                  <a:pt x="46590" y="129581"/>
                  <a:pt x="46187" y="129661"/>
                  <a:pt x="45730" y="129688"/>
                </a:cubicBezTo>
                <a:cubicBezTo>
                  <a:pt x="45784" y="129473"/>
                  <a:pt x="45837" y="129258"/>
                  <a:pt x="45891" y="129043"/>
                </a:cubicBezTo>
                <a:cubicBezTo>
                  <a:pt x="45918" y="129124"/>
                  <a:pt x="45945" y="129177"/>
                  <a:pt x="45972" y="129258"/>
                </a:cubicBezTo>
                <a:cubicBezTo>
                  <a:pt x="45980" y="129266"/>
                  <a:pt x="45990" y="129269"/>
                  <a:pt x="46000" y="129269"/>
                </a:cubicBezTo>
                <a:cubicBezTo>
                  <a:pt x="46026" y="129269"/>
                  <a:pt x="46052" y="129250"/>
                  <a:pt x="46052" y="129231"/>
                </a:cubicBezTo>
                <a:cubicBezTo>
                  <a:pt x="46026" y="129124"/>
                  <a:pt x="45972" y="129016"/>
                  <a:pt x="45945" y="128909"/>
                </a:cubicBezTo>
                <a:cubicBezTo>
                  <a:pt x="46241" y="127699"/>
                  <a:pt x="46617" y="126543"/>
                  <a:pt x="47047" y="125387"/>
                </a:cubicBezTo>
                <a:cubicBezTo>
                  <a:pt x="60113" y="124473"/>
                  <a:pt x="73205" y="123612"/>
                  <a:pt x="86298" y="123263"/>
                </a:cubicBezTo>
                <a:cubicBezTo>
                  <a:pt x="89957" y="123158"/>
                  <a:pt x="93619" y="123106"/>
                  <a:pt x="97281" y="123106"/>
                </a:cubicBezTo>
                <a:close/>
                <a:moveTo>
                  <a:pt x="162541" y="126301"/>
                </a:moveTo>
                <a:cubicBezTo>
                  <a:pt x="165256" y="126355"/>
                  <a:pt x="167971" y="126381"/>
                  <a:pt x="170687" y="126381"/>
                </a:cubicBezTo>
                <a:cubicBezTo>
                  <a:pt x="165552" y="127107"/>
                  <a:pt x="160417" y="127833"/>
                  <a:pt x="155282" y="128505"/>
                </a:cubicBezTo>
                <a:cubicBezTo>
                  <a:pt x="152110" y="128828"/>
                  <a:pt x="148911" y="129150"/>
                  <a:pt x="145711" y="129527"/>
                </a:cubicBezTo>
                <a:lnTo>
                  <a:pt x="144287" y="129688"/>
                </a:lnTo>
                <a:cubicBezTo>
                  <a:pt x="146572" y="129312"/>
                  <a:pt x="148857" y="128909"/>
                  <a:pt x="151142" y="128478"/>
                </a:cubicBezTo>
                <a:cubicBezTo>
                  <a:pt x="152863" y="128371"/>
                  <a:pt x="154610" y="128210"/>
                  <a:pt x="156331" y="127994"/>
                </a:cubicBezTo>
                <a:cubicBezTo>
                  <a:pt x="156384" y="127994"/>
                  <a:pt x="156384" y="127887"/>
                  <a:pt x="156331" y="127887"/>
                </a:cubicBezTo>
                <a:lnTo>
                  <a:pt x="153454" y="128048"/>
                </a:lnTo>
                <a:lnTo>
                  <a:pt x="153642" y="127994"/>
                </a:lnTo>
                <a:cubicBezTo>
                  <a:pt x="156599" y="127430"/>
                  <a:pt x="159584" y="126865"/>
                  <a:pt x="162541" y="126301"/>
                </a:cubicBezTo>
                <a:close/>
                <a:moveTo>
                  <a:pt x="63504" y="129249"/>
                </a:moveTo>
                <a:cubicBezTo>
                  <a:pt x="64067" y="129249"/>
                  <a:pt x="64631" y="129252"/>
                  <a:pt x="65194" y="129258"/>
                </a:cubicBezTo>
                <a:cubicBezTo>
                  <a:pt x="65301" y="129339"/>
                  <a:pt x="65436" y="129419"/>
                  <a:pt x="65570" y="129500"/>
                </a:cubicBezTo>
                <a:lnTo>
                  <a:pt x="64118" y="129500"/>
                </a:lnTo>
                <a:lnTo>
                  <a:pt x="63742" y="129446"/>
                </a:lnTo>
                <a:lnTo>
                  <a:pt x="64038" y="129500"/>
                </a:lnTo>
                <a:lnTo>
                  <a:pt x="61860" y="129527"/>
                </a:lnTo>
                <a:cubicBezTo>
                  <a:pt x="58661" y="129554"/>
                  <a:pt x="55462" y="129608"/>
                  <a:pt x="52263" y="129661"/>
                </a:cubicBezTo>
                <a:lnTo>
                  <a:pt x="49037" y="129715"/>
                </a:lnTo>
                <a:lnTo>
                  <a:pt x="49037" y="129715"/>
                </a:lnTo>
                <a:lnTo>
                  <a:pt x="50703" y="129634"/>
                </a:lnTo>
                <a:cubicBezTo>
                  <a:pt x="54956" y="129421"/>
                  <a:pt x="59229" y="129249"/>
                  <a:pt x="63504" y="129249"/>
                </a:cubicBezTo>
                <a:close/>
                <a:moveTo>
                  <a:pt x="144206" y="129903"/>
                </a:moveTo>
                <a:cubicBezTo>
                  <a:pt x="142566" y="130091"/>
                  <a:pt x="140953" y="130280"/>
                  <a:pt x="139340" y="130468"/>
                </a:cubicBezTo>
                <a:cubicBezTo>
                  <a:pt x="140953" y="130253"/>
                  <a:pt x="142566" y="130065"/>
                  <a:pt x="144179" y="129903"/>
                </a:cubicBezTo>
                <a:close/>
                <a:moveTo>
                  <a:pt x="33336" y="130333"/>
                </a:moveTo>
                <a:lnTo>
                  <a:pt x="33524" y="130495"/>
                </a:lnTo>
                <a:lnTo>
                  <a:pt x="33524" y="130495"/>
                </a:lnTo>
                <a:lnTo>
                  <a:pt x="33283" y="130414"/>
                </a:lnTo>
                <a:lnTo>
                  <a:pt x="33336" y="130333"/>
                </a:lnTo>
                <a:close/>
                <a:moveTo>
                  <a:pt x="34277" y="129661"/>
                </a:moveTo>
                <a:cubicBezTo>
                  <a:pt x="34143" y="129957"/>
                  <a:pt x="33981" y="130280"/>
                  <a:pt x="33820" y="130575"/>
                </a:cubicBezTo>
                <a:lnTo>
                  <a:pt x="33632" y="130522"/>
                </a:lnTo>
                <a:lnTo>
                  <a:pt x="33336" y="130280"/>
                </a:lnTo>
                <a:lnTo>
                  <a:pt x="33793" y="129688"/>
                </a:lnTo>
                <a:lnTo>
                  <a:pt x="34277" y="129661"/>
                </a:lnTo>
                <a:close/>
                <a:moveTo>
                  <a:pt x="81916" y="130145"/>
                </a:moveTo>
                <a:cubicBezTo>
                  <a:pt x="82695" y="130172"/>
                  <a:pt x="83448" y="130199"/>
                  <a:pt x="84228" y="130226"/>
                </a:cubicBezTo>
                <a:cubicBezTo>
                  <a:pt x="84604" y="130333"/>
                  <a:pt x="84980" y="130441"/>
                  <a:pt x="85357" y="130548"/>
                </a:cubicBezTo>
                <a:lnTo>
                  <a:pt x="85357" y="130575"/>
                </a:lnTo>
                <a:lnTo>
                  <a:pt x="82964" y="130414"/>
                </a:lnTo>
                <a:cubicBezTo>
                  <a:pt x="82373" y="130307"/>
                  <a:pt x="81808" y="130226"/>
                  <a:pt x="81244" y="130145"/>
                </a:cubicBezTo>
                <a:close/>
                <a:moveTo>
                  <a:pt x="98535" y="130545"/>
                </a:moveTo>
                <a:cubicBezTo>
                  <a:pt x="98007" y="130574"/>
                  <a:pt x="97477" y="130602"/>
                  <a:pt x="96944" y="130629"/>
                </a:cubicBezTo>
                <a:cubicBezTo>
                  <a:pt x="96988" y="130634"/>
                  <a:pt x="97033" y="130640"/>
                  <a:pt x="97078" y="130645"/>
                </a:cubicBezTo>
                <a:lnTo>
                  <a:pt x="97078" y="130645"/>
                </a:lnTo>
                <a:cubicBezTo>
                  <a:pt x="97564" y="130612"/>
                  <a:pt x="98049" y="130579"/>
                  <a:pt x="98535" y="130545"/>
                </a:cubicBezTo>
                <a:close/>
                <a:moveTo>
                  <a:pt x="34734" y="129634"/>
                </a:moveTo>
                <a:cubicBezTo>
                  <a:pt x="34519" y="129984"/>
                  <a:pt x="34331" y="130333"/>
                  <a:pt x="34143" y="130683"/>
                </a:cubicBezTo>
                <a:lnTo>
                  <a:pt x="33955" y="130629"/>
                </a:lnTo>
                <a:cubicBezTo>
                  <a:pt x="34116" y="130280"/>
                  <a:pt x="34277" y="129957"/>
                  <a:pt x="34439" y="129634"/>
                </a:cubicBezTo>
                <a:close/>
                <a:moveTo>
                  <a:pt x="32933" y="130817"/>
                </a:moveTo>
                <a:cubicBezTo>
                  <a:pt x="32960" y="130844"/>
                  <a:pt x="32987" y="130871"/>
                  <a:pt x="33014" y="130871"/>
                </a:cubicBezTo>
                <a:lnTo>
                  <a:pt x="33041" y="130898"/>
                </a:lnTo>
                <a:lnTo>
                  <a:pt x="32906" y="130871"/>
                </a:lnTo>
                <a:lnTo>
                  <a:pt x="32933" y="130817"/>
                </a:lnTo>
                <a:close/>
                <a:moveTo>
                  <a:pt x="84389" y="130226"/>
                </a:moveTo>
                <a:lnTo>
                  <a:pt x="84389" y="130226"/>
                </a:lnTo>
                <a:cubicBezTo>
                  <a:pt x="87615" y="130333"/>
                  <a:pt x="90868" y="130522"/>
                  <a:pt x="94094" y="130790"/>
                </a:cubicBezTo>
                <a:cubicBezTo>
                  <a:pt x="92938" y="130844"/>
                  <a:pt x="91755" y="130871"/>
                  <a:pt x="90599" y="130898"/>
                </a:cubicBezTo>
                <a:lnTo>
                  <a:pt x="85626" y="130575"/>
                </a:lnTo>
                <a:cubicBezTo>
                  <a:pt x="85196" y="130468"/>
                  <a:pt x="84792" y="130333"/>
                  <a:pt x="84389" y="130226"/>
                </a:cubicBezTo>
                <a:close/>
                <a:moveTo>
                  <a:pt x="67345" y="130011"/>
                </a:moveTo>
                <a:cubicBezTo>
                  <a:pt x="69361" y="130280"/>
                  <a:pt x="71377" y="130495"/>
                  <a:pt x="73447" y="130656"/>
                </a:cubicBezTo>
                <a:cubicBezTo>
                  <a:pt x="72096" y="130609"/>
                  <a:pt x="70744" y="130590"/>
                  <a:pt x="69392" y="130590"/>
                </a:cubicBezTo>
                <a:cubicBezTo>
                  <a:pt x="63490" y="130590"/>
                  <a:pt x="57579" y="130953"/>
                  <a:pt x="51665" y="130953"/>
                </a:cubicBezTo>
                <a:cubicBezTo>
                  <a:pt x="49606" y="130953"/>
                  <a:pt x="47547" y="130909"/>
                  <a:pt x="45488" y="130790"/>
                </a:cubicBezTo>
                <a:cubicBezTo>
                  <a:pt x="45542" y="130602"/>
                  <a:pt x="45595" y="130387"/>
                  <a:pt x="45622" y="130199"/>
                </a:cubicBezTo>
                <a:cubicBezTo>
                  <a:pt x="46939" y="130235"/>
                  <a:pt x="48256" y="130250"/>
                  <a:pt x="49572" y="130250"/>
                </a:cubicBezTo>
                <a:cubicBezTo>
                  <a:pt x="54088" y="130250"/>
                  <a:pt x="58601" y="130079"/>
                  <a:pt x="63097" y="130038"/>
                </a:cubicBezTo>
                <a:lnTo>
                  <a:pt x="67345" y="130011"/>
                </a:lnTo>
                <a:close/>
                <a:moveTo>
                  <a:pt x="72209" y="130022"/>
                </a:moveTo>
                <a:cubicBezTo>
                  <a:pt x="74416" y="130022"/>
                  <a:pt x="76625" y="130040"/>
                  <a:pt x="78824" y="130091"/>
                </a:cubicBezTo>
                <a:cubicBezTo>
                  <a:pt x="80840" y="130360"/>
                  <a:pt x="82883" y="130656"/>
                  <a:pt x="84900" y="130979"/>
                </a:cubicBezTo>
                <a:lnTo>
                  <a:pt x="82749" y="130979"/>
                </a:lnTo>
                <a:cubicBezTo>
                  <a:pt x="77937" y="130925"/>
                  <a:pt x="73151" y="130548"/>
                  <a:pt x="68393" y="130038"/>
                </a:cubicBezTo>
                <a:cubicBezTo>
                  <a:pt x="69662" y="130028"/>
                  <a:pt x="70935" y="130022"/>
                  <a:pt x="72209" y="130022"/>
                </a:cubicBezTo>
                <a:close/>
                <a:moveTo>
                  <a:pt x="84039" y="130575"/>
                </a:moveTo>
                <a:lnTo>
                  <a:pt x="85868" y="130710"/>
                </a:lnTo>
                <a:cubicBezTo>
                  <a:pt x="86217" y="130817"/>
                  <a:pt x="86567" y="130898"/>
                  <a:pt x="86916" y="130979"/>
                </a:cubicBezTo>
                <a:lnTo>
                  <a:pt x="86378" y="130979"/>
                </a:lnTo>
                <a:cubicBezTo>
                  <a:pt x="85599" y="130844"/>
                  <a:pt x="84819" y="130710"/>
                  <a:pt x="84039" y="130575"/>
                </a:cubicBezTo>
                <a:close/>
                <a:moveTo>
                  <a:pt x="86217" y="130737"/>
                </a:moveTo>
                <a:cubicBezTo>
                  <a:pt x="87239" y="130817"/>
                  <a:pt x="88260" y="130898"/>
                  <a:pt x="89282" y="130952"/>
                </a:cubicBezTo>
                <a:cubicBezTo>
                  <a:pt x="88610" y="130952"/>
                  <a:pt x="87911" y="130979"/>
                  <a:pt x="87239" y="130979"/>
                </a:cubicBezTo>
                <a:cubicBezTo>
                  <a:pt x="86889" y="130898"/>
                  <a:pt x="86540" y="130817"/>
                  <a:pt x="86217" y="130737"/>
                </a:cubicBezTo>
                <a:close/>
                <a:moveTo>
                  <a:pt x="33067" y="130985"/>
                </a:moveTo>
                <a:cubicBezTo>
                  <a:pt x="33155" y="130985"/>
                  <a:pt x="33269" y="131005"/>
                  <a:pt x="33390" y="131032"/>
                </a:cubicBezTo>
                <a:lnTo>
                  <a:pt x="33417" y="131059"/>
                </a:lnTo>
                <a:lnTo>
                  <a:pt x="33605" y="131140"/>
                </a:lnTo>
                <a:lnTo>
                  <a:pt x="33471" y="131436"/>
                </a:lnTo>
                <a:lnTo>
                  <a:pt x="32906" y="131059"/>
                </a:lnTo>
                <a:cubicBezTo>
                  <a:pt x="32920" y="131005"/>
                  <a:pt x="32980" y="130985"/>
                  <a:pt x="33067" y="130985"/>
                </a:cubicBezTo>
                <a:close/>
                <a:moveTo>
                  <a:pt x="87212" y="131059"/>
                </a:moveTo>
                <a:cubicBezTo>
                  <a:pt x="87924" y="131220"/>
                  <a:pt x="88616" y="131361"/>
                  <a:pt x="89338" y="131483"/>
                </a:cubicBezTo>
                <a:lnTo>
                  <a:pt x="89338" y="131483"/>
                </a:lnTo>
                <a:cubicBezTo>
                  <a:pt x="88469" y="131341"/>
                  <a:pt x="87601" y="131200"/>
                  <a:pt x="86755" y="131059"/>
                </a:cubicBezTo>
                <a:close/>
                <a:moveTo>
                  <a:pt x="94255" y="130790"/>
                </a:moveTo>
                <a:cubicBezTo>
                  <a:pt x="96567" y="130979"/>
                  <a:pt x="98879" y="131221"/>
                  <a:pt x="101191" y="131516"/>
                </a:cubicBezTo>
                <a:cubicBezTo>
                  <a:pt x="97804" y="131355"/>
                  <a:pt x="94417" y="131167"/>
                  <a:pt x="91029" y="130925"/>
                </a:cubicBezTo>
                <a:cubicBezTo>
                  <a:pt x="92105" y="130898"/>
                  <a:pt x="93180" y="130844"/>
                  <a:pt x="94255" y="130790"/>
                </a:cubicBezTo>
                <a:close/>
                <a:moveTo>
                  <a:pt x="33713" y="131194"/>
                </a:moveTo>
                <a:lnTo>
                  <a:pt x="33847" y="131221"/>
                </a:lnTo>
                <a:lnTo>
                  <a:pt x="33659" y="131570"/>
                </a:lnTo>
                <a:lnTo>
                  <a:pt x="33578" y="131516"/>
                </a:lnTo>
                <a:lnTo>
                  <a:pt x="33713" y="131194"/>
                </a:lnTo>
                <a:close/>
                <a:moveTo>
                  <a:pt x="44117" y="129876"/>
                </a:moveTo>
                <a:lnTo>
                  <a:pt x="44305" y="129930"/>
                </a:lnTo>
                <a:cubicBezTo>
                  <a:pt x="44197" y="130548"/>
                  <a:pt x="44090" y="131167"/>
                  <a:pt x="44036" y="131812"/>
                </a:cubicBezTo>
                <a:lnTo>
                  <a:pt x="43794" y="131812"/>
                </a:lnTo>
                <a:cubicBezTo>
                  <a:pt x="43875" y="131167"/>
                  <a:pt x="43982" y="130495"/>
                  <a:pt x="44117" y="129876"/>
                </a:cubicBezTo>
                <a:close/>
                <a:moveTo>
                  <a:pt x="38579" y="123962"/>
                </a:moveTo>
                <a:cubicBezTo>
                  <a:pt x="39358" y="124204"/>
                  <a:pt x="40138" y="124392"/>
                  <a:pt x="40944" y="124553"/>
                </a:cubicBezTo>
                <a:cubicBezTo>
                  <a:pt x="42020" y="126005"/>
                  <a:pt x="42853" y="127645"/>
                  <a:pt x="43418" y="129366"/>
                </a:cubicBezTo>
                <a:cubicBezTo>
                  <a:pt x="43445" y="129392"/>
                  <a:pt x="43445" y="129446"/>
                  <a:pt x="43472" y="129473"/>
                </a:cubicBezTo>
                <a:cubicBezTo>
                  <a:pt x="43579" y="129796"/>
                  <a:pt x="43687" y="130145"/>
                  <a:pt x="43794" y="130495"/>
                </a:cubicBezTo>
                <a:cubicBezTo>
                  <a:pt x="43794" y="130508"/>
                  <a:pt x="43801" y="130515"/>
                  <a:pt x="43808" y="130515"/>
                </a:cubicBezTo>
                <a:cubicBezTo>
                  <a:pt x="43814" y="130515"/>
                  <a:pt x="43821" y="130508"/>
                  <a:pt x="43821" y="130495"/>
                </a:cubicBezTo>
                <a:cubicBezTo>
                  <a:pt x="43767" y="130226"/>
                  <a:pt x="43687" y="129930"/>
                  <a:pt x="43606" y="129661"/>
                </a:cubicBezTo>
                <a:lnTo>
                  <a:pt x="43606" y="129661"/>
                </a:lnTo>
                <a:cubicBezTo>
                  <a:pt x="43713" y="129715"/>
                  <a:pt x="43821" y="129796"/>
                  <a:pt x="43955" y="129823"/>
                </a:cubicBezTo>
                <a:cubicBezTo>
                  <a:pt x="43821" y="130495"/>
                  <a:pt x="43713" y="131140"/>
                  <a:pt x="43606" y="131812"/>
                </a:cubicBezTo>
                <a:cubicBezTo>
                  <a:pt x="43230" y="131812"/>
                  <a:pt x="42853" y="131839"/>
                  <a:pt x="42477" y="131839"/>
                </a:cubicBezTo>
                <a:cubicBezTo>
                  <a:pt x="42423" y="131758"/>
                  <a:pt x="42369" y="131651"/>
                  <a:pt x="42316" y="131570"/>
                </a:cubicBezTo>
                <a:cubicBezTo>
                  <a:pt x="42307" y="131553"/>
                  <a:pt x="42294" y="131547"/>
                  <a:pt x="42279" y="131547"/>
                </a:cubicBezTo>
                <a:cubicBezTo>
                  <a:pt x="42246" y="131547"/>
                  <a:pt x="42208" y="131578"/>
                  <a:pt x="42208" y="131597"/>
                </a:cubicBezTo>
                <a:cubicBezTo>
                  <a:pt x="42208" y="131624"/>
                  <a:pt x="42208" y="131758"/>
                  <a:pt x="42208" y="131839"/>
                </a:cubicBezTo>
                <a:cubicBezTo>
                  <a:pt x="42119" y="131840"/>
                  <a:pt x="42030" y="131840"/>
                  <a:pt x="41941" y="131840"/>
                </a:cubicBezTo>
                <a:cubicBezTo>
                  <a:pt x="39371" y="131840"/>
                  <a:pt x="36826" y="131465"/>
                  <a:pt x="34331" y="130764"/>
                </a:cubicBezTo>
                <a:cubicBezTo>
                  <a:pt x="34654" y="130199"/>
                  <a:pt x="34976" y="129661"/>
                  <a:pt x="35299" y="129124"/>
                </a:cubicBezTo>
                <a:lnTo>
                  <a:pt x="36885" y="129231"/>
                </a:lnTo>
                <a:cubicBezTo>
                  <a:pt x="36992" y="129231"/>
                  <a:pt x="36992" y="129070"/>
                  <a:pt x="36885" y="129043"/>
                </a:cubicBezTo>
                <a:lnTo>
                  <a:pt x="35406" y="128882"/>
                </a:lnTo>
                <a:cubicBezTo>
                  <a:pt x="36401" y="127215"/>
                  <a:pt x="37450" y="125575"/>
                  <a:pt x="38579" y="123962"/>
                </a:cubicBezTo>
                <a:close/>
                <a:moveTo>
                  <a:pt x="82023" y="127672"/>
                </a:moveTo>
                <a:cubicBezTo>
                  <a:pt x="95089" y="127672"/>
                  <a:pt x="108154" y="128075"/>
                  <a:pt x="121193" y="128425"/>
                </a:cubicBezTo>
                <a:cubicBezTo>
                  <a:pt x="116677" y="128935"/>
                  <a:pt x="112160" y="129419"/>
                  <a:pt x="107644" y="129823"/>
                </a:cubicBezTo>
                <a:cubicBezTo>
                  <a:pt x="104627" y="130097"/>
                  <a:pt x="101590" y="130332"/>
                  <a:pt x="98535" y="130545"/>
                </a:cubicBezTo>
                <a:lnTo>
                  <a:pt x="98535" y="130545"/>
                </a:lnTo>
                <a:cubicBezTo>
                  <a:pt x="99551" y="130490"/>
                  <a:pt x="100559" y="130431"/>
                  <a:pt x="101568" y="130360"/>
                </a:cubicBezTo>
                <a:cubicBezTo>
                  <a:pt x="108316" y="129876"/>
                  <a:pt x="115037" y="129177"/>
                  <a:pt x="121758" y="128425"/>
                </a:cubicBezTo>
                <a:cubicBezTo>
                  <a:pt x="125414" y="128532"/>
                  <a:pt x="129043" y="128613"/>
                  <a:pt x="132673" y="128667"/>
                </a:cubicBezTo>
                <a:lnTo>
                  <a:pt x="132700" y="128667"/>
                </a:lnTo>
                <a:cubicBezTo>
                  <a:pt x="135721" y="128724"/>
                  <a:pt x="138781" y="128788"/>
                  <a:pt x="141843" y="128788"/>
                </a:cubicBezTo>
                <a:cubicBezTo>
                  <a:pt x="144555" y="128788"/>
                  <a:pt x="147269" y="128737"/>
                  <a:pt x="149959" y="128586"/>
                </a:cubicBezTo>
                <a:lnTo>
                  <a:pt x="149959" y="128586"/>
                </a:lnTo>
                <a:cubicBezTo>
                  <a:pt x="147459" y="129043"/>
                  <a:pt x="144932" y="129473"/>
                  <a:pt x="142405" y="129876"/>
                </a:cubicBezTo>
                <a:cubicBezTo>
                  <a:pt x="138614" y="130333"/>
                  <a:pt x="134823" y="130764"/>
                  <a:pt x="131060" y="131221"/>
                </a:cubicBezTo>
                <a:cubicBezTo>
                  <a:pt x="130441" y="131274"/>
                  <a:pt x="129823" y="131355"/>
                  <a:pt x="129178" y="131382"/>
                </a:cubicBezTo>
                <a:cubicBezTo>
                  <a:pt x="124348" y="131704"/>
                  <a:pt x="119500" y="131862"/>
                  <a:pt x="114649" y="131862"/>
                </a:cubicBezTo>
                <a:cubicBezTo>
                  <a:pt x="111399" y="131862"/>
                  <a:pt x="108148" y="131791"/>
                  <a:pt x="104901" y="131651"/>
                </a:cubicBezTo>
                <a:cubicBezTo>
                  <a:pt x="103584" y="131436"/>
                  <a:pt x="102240" y="131274"/>
                  <a:pt x="100923" y="131086"/>
                </a:cubicBezTo>
                <a:lnTo>
                  <a:pt x="100923" y="131086"/>
                </a:lnTo>
                <a:cubicBezTo>
                  <a:pt x="104310" y="131355"/>
                  <a:pt x="107724" y="131543"/>
                  <a:pt x="111112" y="131651"/>
                </a:cubicBezTo>
                <a:cubicBezTo>
                  <a:pt x="111139" y="131651"/>
                  <a:pt x="111139" y="131597"/>
                  <a:pt x="111112" y="131597"/>
                </a:cubicBezTo>
                <a:cubicBezTo>
                  <a:pt x="107052" y="131436"/>
                  <a:pt x="103020" y="131194"/>
                  <a:pt x="98960" y="130871"/>
                </a:cubicBezTo>
                <a:cubicBezTo>
                  <a:pt x="98333" y="130796"/>
                  <a:pt x="97705" y="130720"/>
                  <a:pt x="97078" y="130645"/>
                </a:cubicBezTo>
                <a:lnTo>
                  <a:pt x="97078" y="130645"/>
                </a:lnTo>
                <a:cubicBezTo>
                  <a:pt x="97024" y="130649"/>
                  <a:pt x="96971" y="130652"/>
                  <a:pt x="96917" y="130656"/>
                </a:cubicBezTo>
                <a:cubicBezTo>
                  <a:pt x="95573" y="130495"/>
                  <a:pt x="94229" y="130387"/>
                  <a:pt x="92857" y="130280"/>
                </a:cubicBezTo>
                <a:cubicBezTo>
                  <a:pt x="90645" y="130009"/>
                  <a:pt x="88432" y="129739"/>
                  <a:pt x="86219" y="129427"/>
                </a:cubicBezTo>
                <a:lnTo>
                  <a:pt x="86219" y="129427"/>
                </a:lnTo>
                <a:cubicBezTo>
                  <a:pt x="88087" y="129693"/>
                  <a:pt x="89972" y="129954"/>
                  <a:pt x="91836" y="130172"/>
                </a:cubicBezTo>
                <a:cubicBezTo>
                  <a:pt x="88825" y="129957"/>
                  <a:pt x="85787" y="129796"/>
                  <a:pt x="82749" y="129661"/>
                </a:cubicBezTo>
                <a:cubicBezTo>
                  <a:pt x="82346" y="129527"/>
                  <a:pt x="81943" y="129366"/>
                  <a:pt x="81566" y="129231"/>
                </a:cubicBezTo>
                <a:lnTo>
                  <a:pt x="81566" y="129231"/>
                </a:lnTo>
                <a:cubicBezTo>
                  <a:pt x="81916" y="129392"/>
                  <a:pt x="82292" y="129527"/>
                  <a:pt x="82668" y="129661"/>
                </a:cubicBezTo>
                <a:lnTo>
                  <a:pt x="81324" y="129608"/>
                </a:lnTo>
                <a:cubicBezTo>
                  <a:pt x="79523" y="129554"/>
                  <a:pt x="77722" y="129527"/>
                  <a:pt x="75947" y="129500"/>
                </a:cubicBezTo>
                <a:cubicBezTo>
                  <a:pt x="73501" y="129258"/>
                  <a:pt x="71055" y="129124"/>
                  <a:pt x="68581" y="129070"/>
                </a:cubicBezTo>
                <a:lnTo>
                  <a:pt x="67802" y="129043"/>
                </a:lnTo>
                <a:cubicBezTo>
                  <a:pt x="67882" y="128935"/>
                  <a:pt x="67963" y="128855"/>
                  <a:pt x="68044" y="128747"/>
                </a:cubicBezTo>
                <a:cubicBezTo>
                  <a:pt x="68044" y="128728"/>
                  <a:pt x="68030" y="128709"/>
                  <a:pt x="68013" y="128709"/>
                </a:cubicBezTo>
                <a:cubicBezTo>
                  <a:pt x="68005" y="128709"/>
                  <a:pt x="67998" y="128712"/>
                  <a:pt x="67990" y="128720"/>
                </a:cubicBezTo>
                <a:cubicBezTo>
                  <a:pt x="67936" y="128828"/>
                  <a:pt x="67855" y="128935"/>
                  <a:pt x="67775" y="129043"/>
                </a:cubicBezTo>
                <a:cubicBezTo>
                  <a:pt x="66888" y="129043"/>
                  <a:pt x="65973" y="129016"/>
                  <a:pt x="65086" y="129016"/>
                </a:cubicBezTo>
                <a:cubicBezTo>
                  <a:pt x="64683" y="128828"/>
                  <a:pt x="64441" y="128425"/>
                  <a:pt x="64468" y="127994"/>
                </a:cubicBezTo>
                <a:cubicBezTo>
                  <a:pt x="70248" y="127779"/>
                  <a:pt x="76001" y="127672"/>
                  <a:pt x="81781" y="127672"/>
                </a:cubicBezTo>
                <a:cubicBezTo>
                  <a:pt x="81781" y="127699"/>
                  <a:pt x="81808" y="127699"/>
                  <a:pt x="81835" y="127726"/>
                </a:cubicBezTo>
                <a:cubicBezTo>
                  <a:pt x="82112" y="127971"/>
                  <a:pt x="82467" y="128094"/>
                  <a:pt x="82826" y="128094"/>
                </a:cubicBezTo>
                <a:cubicBezTo>
                  <a:pt x="83096" y="128094"/>
                  <a:pt x="83367" y="128025"/>
                  <a:pt x="83609" y="127887"/>
                </a:cubicBezTo>
                <a:cubicBezTo>
                  <a:pt x="83674" y="127865"/>
                  <a:pt x="83652" y="127791"/>
                  <a:pt x="83613" y="127791"/>
                </a:cubicBezTo>
                <a:cubicBezTo>
                  <a:pt x="83603" y="127791"/>
                  <a:pt x="83593" y="127796"/>
                  <a:pt x="83582" y="127806"/>
                </a:cubicBezTo>
                <a:cubicBezTo>
                  <a:pt x="83369" y="127907"/>
                  <a:pt x="83142" y="127957"/>
                  <a:pt x="82917" y="127957"/>
                </a:cubicBezTo>
                <a:cubicBezTo>
                  <a:pt x="82602" y="127957"/>
                  <a:pt x="82290" y="127860"/>
                  <a:pt x="82023" y="127672"/>
                </a:cubicBezTo>
                <a:close/>
                <a:moveTo>
                  <a:pt x="42289" y="132269"/>
                </a:moveTo>
                <a:lnTo>
                  <a:pt x="42289" y="132269"/>
                </a:lnTo>
                <a:cubicBezTo>
                  <a:pt x="42262" y="132295"/>
                  <a:pt x="42262" y="132321"/>
                  <a:pt x="42262" y="132348"/>
                </a:cubicBezTo>
                <a:lnTo>
                  <a:pt x="42262" y="132348"/>
                </a:lnTo>
                <a:lnTo>
                  <a:pt x="41939" y="132323"/>
                </a:lnTo>
                <a:lnTo>
                  <a:pt x="41939" y="132296"/>
                </a:lnTo>
                <a:lnTo>
                  <a:pt x="42289" y="132269"/>
                </a:lnTo>
                <a:close/>
                <a:moveTo>
                  <a:pt x="42611" y="132242"/>
                </a:moveTo>
                <a:cubicBezTo>
                  <a:pt x="42611" y="132296"/>
                  <a:pt x="42638" y="132350"/>
                  <a:pt x="42638" y="132403"/>
                </a:cubicBezTo>
                <a:lnTo>
                  <a:pt x="42369" y="132350"/>
                </a:lnTo>
                <a:lnTo>
                  <a:pt x="42369" y="132296"/>
                </a:lnTo>
                <a:lnTo>
                  <a:pt x="42369" y="132269"/>
                </a:lnTo>
                <a:lnTo>
                  <a:pt x="42611" y="132242"/>
                </a:lnTo>
                <a:close/>
                <a:moveTo>
                  <a:pt x="106138" y="131866"/>
                </a:moveTo>
                <a:cubicBezTo>
                  <a:pt x="109606" y="132001"/>
                  <a:pt x="113056" y="132061"/>
                  <a:pt x="116518" y="132061"/>
                </a:cubicBezTo>
                <a:cubicBezTo>
                  <a:pt x="117189" y="132061"/>
                  <a:pt x="117860" y="132058"/>
                  <a:pt x="118532" y="132054"/>
                </a:cubicBezTo>
                <a:cubicBezTo>
                  <a:pt x="119311" y="132054"/>
                  <a:pt x="120091" y="132027"/>
                  <a:pt x="120844" y="132000"/>
                </a:cubicBezTo>
                <a:lnTo>
                  <a:pt x="120844" y="132000"/>
                </a:lnTo>
                <a:cubicBezTo>
                  <a:pt x="116946" y="132215"/>
                  <a:pt x="113047" y="132350"/>
                  <a:pt x="109149" y="132403"/>
                </a:cubicBezTo>
                <a:cubicBezTo>
                  <a:pt x="108128" y="132215"/>
                  <a:pt x="107133" y="132027"/>
                  <a:pt x="106111" y="131866"/>
                </a:cubicBezTo>
                <a:close/>
                <a:moveTo>
                  <a:pt x="89820" y="130979"/>
                </a:moveTo>
                <a:cubicBezTo>
                  <a:pt x="94229" y="131301"/>
                  <a:pt x="98664" y="131570"/>
                  <a:pt x="103100" y="131758"/>
                </a:cubicBezTo>
                <a:cubicBezTo>
                  <a:pt x="104579" y="131946"/>
                  <a:pt x="106084" y="132188"/>
                  <a:pt x="107590" y="132430"/>
                </a:cubicBezTo>
                <a:cubicBezTo>
                  <a:pt x="105869" y="132430"/>
                  <a:pt x="104149" y="132430"/>
                  <a:pt x="102455" y="132403"/>
                </a:cubicBezTo>
                <a:cubicBezTo>
                  <a:pt x="97455" y="132323"/>
                  <a:pt x="92400" y="132108"/>
                  <a:pt x="87508" y="131059"/>
                </a:cubicBezTo>
                <a:cubicBezTo>
                  <a:pt x="88260" y="131032"/>
                  <a:pt x="89040" y="131005"/>
                  <a:pt x="89820" y="130979"/>
                </a:cubicBezTo>
                <a:close/>
                <a:moveTo>
                  <a:pt x="43633" y="132188"/>
                </a:moveTo>
                <a:cubicBezTo>
                  <a:pt x="43579" y="132323"/>
                  <a:pt x="43552" y="132484"/>
                  <a:pt x="43552" y="132672"/>
                </a:cubicBezTo>
                <a:cubicBezTo>
                  <a:pt x="43552" y="132672"/>
                  <a:pt x="43542" y="132672"/>
                  <a:pt x="43534" y="132679"/>
                </a:cubicBezTo>
                <a:lnTo>
                  <a:pt x="43534" y="132679"/>
                </a:lnTo>
                <a:cubicBezTo>
                  <a:pt x="43572" y="132575"/>
                  <a:pt x="43517" y="132457"/>
                  <a:pt x="43391" y="132457"/>
                </a:cubicBezTo>
                <a:lnTo>
                  <a:pt x="43068" y="132457"/>
                </a:lnTo>
                <a:cubicBezTo>
                  <a:pt x="43056" y="132407"/>
                  <a:pt x="43020" y="132386"/>
                  <a:pt x="42980" y="132386"/>
                </a:cubicBezTo>
                <a:cubicBezTo>
                  <a:pt x="42934" y="132386"/>
                  <a:pt x="42882" y="132414"/>
                  <a:pt x="42853" y="132457"/>
                </a:cubicBezTo>
                <a:lnTo>
                  <a:pt x="42773" y="132457"/>
                </a:lnTo>
                <a:cubicBezTo>
                  <a:pt x="42773" y="132403"/>
                  <a:pt x="42746" y="132323"/>
                  <a:pt x="42719" y="132269"/>
                </a:cubicBezTo>
                <a:cubicBezTo>
                  <a:pt x="43015" y="132242"/>
                  <a:pt x="43310" y="132215"/>
                  <a:pt x="43633" y="132188"/>
                </a:cubicBezTo>
                <a:close/>
                <a:moveTo>
                  <a:pt x="34062" y="131328"/>
                </a:moveTo>
                <a:lnTo>
                  <a:pt x="34627" y="131543"/>
                </a:lnTo>
                <a:cubicBezTo>
                  <a:pt x="35111" y="131946"/>
                  <a:pt x="35568" y="132377"/>
                  <a:pt x="35971" y="132834"/>
                </a:cubicBezTo>
                <a:cubicBezTo>
                  <a:pt x="35541" y="132645"/>
                  <a:pt x="35111" y="132430"/>
                  <a:pt x="34680" y="132215"/>
                </a:cubicBezTo>
                <a:cubicBezTo>
                  <a:pt x="34627" y="132162"/>
                  <a:pt x="34250" y="131946"/>
                  <a:pt x="33874" y="131704"/>
                </a:cubicBezTo>
                <a:cubicBezTo>
                  <a:pt x="33928" y="131570"/>
                  <a:pt x="34008" y="131463"/>
                  <a:pt x="34062" y="131328"/>
                </a:cubicBezTo>
                <a:close/>
                <a:moveTo>
                  <a:pt x="44036" y="132108"/>
                </a:moveTo>
                <a:cubicBezTo>
                  <a:pt x="44009" y="132457"/>
                  <a:pt x="43982" y="132834"/>
                  <a:pt x="43955" y="133210"/>
                </a:cubicBezTo>
                <a:cubicBezTo>
                  <a:pt x="43902" y="133022"/>
                  <a:pt x="43848" y="132860"/>
                  <a:pt x="43821" y="132699"/>
                </a:cubicBezTo>
                <a:cubicBezTo>
                  <a:pt x="43821" y="132645"/>
                  <a:pt x="43767" y="132619"/>
                  <a:pt x="43713" y="132592"/>
                </a:cubicBezTo>
                <a:cubicBezTo>
                  <a:pt x="43713" y="132457"/>
                  <a:pt x="43767" y="132296"/>
                  <a:pt x="43767" y="132135"/>
                </a:cubicBezTo>
                <a:lnTo>
                  <a:pt x="44036" y="132108"/>
                </a:lnTo>
                <a:close/>
                <a:moveTo>
                  <a:pt x="33498" y="131570"/>
                </a:moveTo>
                <a:lnTo>
                  <a:pt x="33578" y="131624"/>
                </a:lnTo>
                <a:cubicBezTo>
                  <a:pt x="33283" y="132188"/>
                  <a:pt x="33014" y="132780"/>
                  <a:pt x="32718" y="133371"/>
                </a:cubicBezTo>
                <a:cubicBezTo>
                  <a:pt x="32960" y="132753"/>
                  <a:pt x="33229" y="132162"/>
                  <a:pt x="33498" y="131570"/>
                </a:cubicBezTo>
                <a:close/>
                <a:moveTo>
                  <a:pt x="43472" y="132740"/>
                </a:moveTo>
                <a:cubicBezTo>
                  <a:pt x="43382" y="132888"/>
                  <a:pt x="43337" y="133038"/>
                  <a:pt x="43337" y="133210"/>
                </a:cubicBezTo>
                <a:cubicBezTo>
                  <a:pt x="43337" y="133264"/>
                  <a:pt x="43337" y="133344"/>
                  <a:pt x="43337" y="133398"/>
                </a:cubicBezTo>
                <a:cubicBezTo>
                  <a:pt x="43283" y="133183"/>
                  <a:pt x="43230" y="132968"/>
                  <a:pt x="43176" y="132753"/>
                </a:cubicBezTo>
                <a:lnTo>
                  <a:pt x="43418" y="132753"/>
                </a:lnTo>
                <a:cubicBezTo>
                  <a:pt x="43441" y="132753"/>
                  <a:pt x="43459" y="132748"/>
                  <a:pt x="43472" y="132740"/>
                </a:cubicBezTo>
                <a:close/>
                <a:moveTo>
                  <a:pt x="91836" y="131893"/>
                </a:moveTo>
                <a:lnTo>
                  <a:pt x="91836" y="131893"/>
                </a:lnTo>
                <a:cubicBezTo>
                  <a:pt x="93906" y="132135"/>
                  <a:pt x="96003" y="132296"/>
                  <a:pt x="98073" y="132403"/>
                </a:cubicBezTo>
                <a:lnTo>
                  <a:pt x="98073" y="132430"/>
                </a:lnTo>
                <a:cubicBezTo>
                  <a:pt x="101068" y="132565"/>
                  <a:pt x="104064" y="132625"/>
                  <a:pt x="107043" y="132625"/>
                </a:cubicBezTo>
                <a:cubicBezTo>
                  <a:pt x="107620" y="132625"/>
                  <a:pt x="108197" y="132623"/>
                  <a:pt x="108773" y="132619"/>
                </a:cubicBezTo>
                <a:cubicBezTo>
                  <a:pt x="110198" y="132860"/>
                  <a:pt x="111596" y="133129"/>
                  <a:pt x="112994" y="133398"/>
                </a:cubicBezTo>
                <a:cubicBezTo>
                  <a:pt x="106111" y="133344"/>
                  <a:pt x="99229" y="132860"/>
                  <a:pt x="92400" y="131973"/>
                </a:cubicBezTo>
                <a:cubicBezTo>
                  <a:pt x="92212" y="131946"/>
                  <a:pt x="92024" y="131920"/>
                  <a:pt x="91836" y="131893"/>
                </a:cubicBezTo>
                <a:close/>
                <a:moveTo>
                  <a:pt x="124876" y="132027"/>
                </a:moveTo>
                <a:lnTo>
                  <a:pt x="124876" y="132027"/>
                </a:lnTo>
                <a:cubicBezTo>
                  <a:pt x="121354" y="132457"/>
                  <a:pt x="117806" y="132941"/>
                  <a:pt x="114284" y="133398"/>
                </a:cubicBezTo>
                <a:lnTo>
                  <a:pt x="114042" y="133398"/>
                </a:lnTo>
                <a:cubicBezTo>
                  <a:pt x="112778" y="133102"/>
                  <a:pt x="111515" y="132834"/>
                  <a:pt x="110225" y="132592"/>
                </a:cubicBezTo>
                <a:cubicBezTo>
                  <a:pt x="112348" y="132565"/>
                  <a:pt x="114472" y="132511"/>
                  <a:pt x="116569" y="132430"/>
                </a:cubicBezTo>
                <a:cubicBezTo>
                  <a:pt x="119338" y="132350"/>
                  <a:pt x="122107" y="132188"/>
                  <a:pt x="124876" y="132027"/>
                </a:cubicBezTo>
                <a:close/>
                <a:moveTo>
                  <a:pt x="168455" y="127618"/>
                </a:moveTo>
                <a:lnTo>
                  <a:pt x="168455" y="127618"/>
                </a:lnTo>
                <a:cubicBezTo>
                  <a:pt x="166896" y="127833"/>
                  <a:pt x="165364" y="128183"/>
                  <a:pt x="163858" y="128640"/>
                </a:cubicBezTo>
                <a:cubicBezTo>
                  <a:pt x="162487" y="129043"/>
                  <a:pt x="161143" y="129554"/>
                  <a:pt x="159799" y="130011"/>
                </a:cubicBezTo>
                <a:cubicBezTo>
                  <a:pt x="145151" y="131835"/>
                  <a:pt x="130451" y="133399"/>
                  <a:pt x="115750" y="133399"/>
                </a:cubicBezTo>
                <a:cubicBezTo>
                  <a:pt x="115503" y="133399"/>
                  <a:pt x="115257" y="133399"/>
                  <a:pt x="115010" y="133398"/>
                </a:cubicBezTo>
                <a:cubicBezTo>
                  <a:pt x="119177" y="132887"/>
                  <a:pt x="123371" y="132350"/>
                  <a:pt x="127538" y="131839"/>
                </a:cubicBezTo>
                <a:cubicBezTo>
                  <a:pt x="136006" y="131221"/>
                  <a:pt x="144421" y="130307"/>
                  <a:pt x="152836" y="129258"/>
                </a:cubicBezTo>
                <a:cubicBezTo>
                  <a:pt x="155282" y="128935"/>
                  <a:pt x="157729" y="128613"/>
                  <a:pt x="160175" y="128290"/>
                </a:cubicBezTo>
                <a:cubicBezTo>
                  <a:pt x="162944" y="128048"/>
                  <a:pt x="165713" y="127833"/>
                  <a:pt x="168455" y="127618"/>
                </a:cubicBezTo>
                <a:close/>
                <a:moveTo>
                  <a:pt x="34949" y="131624"/>
                </a:moveTo>
                <a:lnTo>
                  <a:pt x="34949" y="131624"/>
                </a:lnTo>
                <a:cubicBezTo>
                  <a:pt x="35460" y="131812"/>
                  <a:pt x="35971" y="131973"/>
                  <a:pt x="36509" y="132108"/>
                </a:cubicBezTo>
                <a:cubicBezTo>
                  <a:pt x="36939" y="132538"/>
                  <a:pt x="37342" y="132995"/>
                  <a:pt x="37691" y="133479"/>
                </a:cubicBezTo>
                <a:cubicBezTo>
                  <a:pt x="37234" y="133344"/>
                  <a:pt x="36777" y="133156"/>
                  <a:pt x="36320" y="132968"/>
                </a:cubicBezTo>
                <a:cubicBezTo>
                  <a:pt x="35890" y="132511"/>
                  <a:pt x="35433" y="132054"/>
                  <a:pt x="34949" y="131624"/>
                </a:cubicBezTo>
                <a:close/>
                <a:moveTo>
                  <a:pt x="36643" y="132108"/>
                </a:moveTo>
                <a:lnTo>
                  <a:pt x="36643" y="132108"/>
                </a:lnTo>
                <a:cubicBezTo>
                  <a:pt x="36966" y="132215"/>
                  <a:pt x="37315" y="132296"/>
                  <a:pt x="37638" y="132350"/>
                </a:cubicBezTo>
                <a:lnTo>
                  <a:pt x="38471" y="133694"/>
                </a:lnTo>
                <a:cubicBezTo>
                  <a:pt x="38283" y="133667"/>
                  <a:pt x="38095" y="133613"/>
                  <a:pt x="37907" y="133533"/>
                </a:cubicBezTo>
                <a:cubicBezTo>
                  <a:pt x="37503" y="133049"/>
                  <a:pt x="37100" y="132565"/>
                  <a:pt x="36643" y="132108"/>
                </a:cubicBezTo>
                <a:close/>
                <a:moveTo>
                  <a:pt x="78071" y="130925"/>
                </a:moveTo>
                <a:cubicBezTo>
                  <a:pt x="80518" y="131032"/>
                  <a:pt x="82964" y="131059"/>
                  <a:pt x="85411" y="131059"/>
                </a:cubicBezTo>
                <a:cubicBezTo>
                  <a:pt x="89363" y="131704"/>
                  <a:pt x="93314" y="132377"/>
                  <a:pt x="97320" y="132780"/>
                </a:cubicBezTo>
                <a:cubicBezTo>
                  <a:pt x="102401" y="133291"/>
                  <a:pt x="107536" y="133559"/>
                  <a:pt x="112644" y="133613"/>
                </a:cubicBezTo>
                <a:lnTo>
                  <a:pt x="111219" y="133801"/>
                </a:lnTo>
                <a:cubicBezTo>
                  <a:pt x="106945" y="133775"/>
                  <a:pt x="102643" y="133640"/>
                  <a:pt x="98369" y="133371"/>
                </a:cubicBezTo>
                <a:cubicBezTo>
                  <a:pt x="92911" y="133022"/>
                  <a:pt x="87481" y="132215"/>
                  <a:pt x="82077" y="131409"/>
                </a:cubicBezTo>
                <a:cubicBezTo>
                  <a:pt x="80733" y="131194"/>
                  <a:pt x="79415" y="131032"/>
                  <a:pt x="78071" y="130925"/>
                </a:cubicBezTo>
                <a:close/>
                <a:moveTo>
                  <a:pt x="114230" y="133640"/>
                </a:moveTo>
                <a:lnTo>
                  <a:pt x="115144" y="133828"/>
                </a:lnTo>
                <a:lnTo>
                  <a:pt x="111784" y="133828"/>
                </a:lnTo>
                <a:lnTo>
                  <a:pt x="113236" y="133640"/>
                </a:lnTo>
                <a:close/>
                <a:moveTo>
                  <a:pt x="37745" y="132377"/>
                </a:moveTo>
                <a:lnTo>
                  <a:pt x="37745" y="132377"/>
                </a:lnTo>
                <a:cubicBezTo>
                  <a:pt x="37960" y="132403"/>
                  <a:pt x="38175" y="132457"/>
                  <a:pt x="38417" y="132484"/>
                </a:cubicBezTo>
                <a:lnTo>
                  <a:pt x="38417" y="132511"/>
                </a:lnTo>
                <a:cubicBezTo>
                  <a:pt x="38659" y="132968"/>
                  <a:pt x="38874" y="133425"/>
                  <a:pt x="39143" y="133855"/>
                </a:cubicBezTo>
                <a:lnTo>
                  <a:pt x="38632" y="133748"/>
                </a:lnTo>
                <a:cubicBezTo>
                  <a:pt x="38337" y="133291"/>
                  <a:pt x="38041" y="132834"/>
                  <a:pt x="37745" y="132377"/>
                </a:cubicBezTo>
                <a:close/>
                <a:moveTo>
                  <a:pt x="158535" y="130414"/>
                </a:moveTo>
                <a:lnTo>
                  <a:pt x="158535" y="130414"/>
                </a:lnTo>
                <a:cubicBezTo>
                  <a:pt x="157836" y="130656"/>
                  <a:pt x="157164" y="130844"/>
                  <a:pt x="156465" y="131032"/>
                </a:cubicBezTo>
                <a:cubicBezTo>
                  <a:pt x="153857" y="131651"/>
                  <a:pt x="151223" y="132135"/>
                  <a:pt x="148561" y="132457"/>
                </a:cubicBezTo>
                <a:cubicBezTo>
                  <a:pt x="138728" y="133686"/>
                  <a:pt x="128625" y="133859"/>
                  <a:pt x="118684" y="133859"/>
                </a:cubicBezTo>
                <a:cubicBezTo>
                  <a:pt x="117754" y="133859"/>
                  <a:pt x="116825" y="133857"/>
                  <a:pt x="115897" y="133855"/>
                </a:cubicBezTo>
                <a:lnTo>
                  <a:pt x="115091" y="133640"/>
                </a:lnTo>
                <a:cubicBezTo>
                  <a:pt x="116730" y="133640"/>
                  <a:pt x="118370" y="133640"/>
                  <a:pt x="120010" y="133586"/>
                </a:cubicBezTo>
                <a:cubicBezTo>
                  <a:pt x="132915" y="133318"/>
                  <a:pt x="145738" y="131973"/>
                  <a:pt x="158535" y="130414"/>
                </a:cubicBezTo>
                <a:close/>
                <a:moveTo>
                  <a:pt x="38498" y="132511"/>
                </a:moveTo>
                <a:lnTo>
                  <a:pt x="38498" y="132511"/>
                </a:lnTo>
                <a:cubicBezTo>
                  <a:pt x="38740" y="132538"/>
                  <a:pt x="38982" y="132592"/>
                  <a:pt x="39251" y="132645"/>
                </a:cubicBezTo>
                <a:lnTo>
                  <a:pt x="39251" y="132619"/>
                </a:lnTo>
                <a:lnTo>
                  <a:pt x="39977" y="134016"/>
                </a:lnTo>
                <a:cubicBezTo>
                  <a:pt x="39735" y="133990"/>
                  <a:pt x="39520" y="133963"/>
                  <a:pt x="39331" y="133909"/>
                </a:cubicBezTo>
                <a:cubicBezTo>
                  <a:pt x="39036" y="133452"/>
                  <a:pt x="38767" y="132995"/>
                  <a:pt x="38498" y="132511"/>
                </a:cubicBezTo>
                <a:close/>
                <a:moveTo>
                  <a:pt x="39331" y="132645"/>
                </a:moveTo>
                <a:lnTo>
                  <a:pt x="39977" y="132726"/>
                </a:lnTo>
                <a:cubicBezTo>
                  <a:pt x="40219" y="133156"/>
                  <a:pt x="40407" y="133613"/>
                  <a:pt x="40622" y="134070"/>
                </a:cubicBezTo>
                <a:lnTo>
                  <a:pt x="40138" y="134043"/>
                </a:lnTo>
                <a:lnTo>
                  <a:pt x="39331" y="132645"/>
                </a:lnTo>
                <a:close/>
                <a:moveTo>
                  <a:pt x="40111" y="132726"/>
                </a:moveTo>
                <a:cubicBezTo>
                  <a:pt x="40299" y="132726"/>
                  <a:pt x="40514" y="132753"/>
                  <a:pt x="40729" y="132753"/>
                </a:cubicBezTo>
                <a:lnTo>
                  <a:pt x="40729" y="132780"/>
                </a:lnTo>
                <a:lnTo>
                  <a:pt x="41240" y="134124"/>
                </a:lnTo>
                <a:lnTo>
                  <a:pt x="40837" y="134097"/>
                </a:lnTo>
                <a:cubicBezTo>
                  <a:pt x="40595" y="133640"/>
                  <a:pt x="40353" y="133156"/>
                  <a:pt x="40111" y="132726"/>
                </a:cubicBezTo>
                <a:close/>
                <a:moveTo>
                  <a:pt x="40864" y="132780"/>
                </a:moveTo>
                <a:lnTo>
                  <a:pt x="41348" y="132807"/>
                </a:lnTo>
                <a:cubicBezTo>
                  <a:pt x="41509" y="133237"/>
                  <a:pt x="41670" y="133694"/>
                  <a:pt x="41832" y="134151"/>
                </a:cubicBezTo>
                <a:lnTo>
                  <a:pt x="41428" y="134124"/>
                </a:lnTo>
                <a:cubicBezTo>
                  <a:pt x="41240" y="133667"/>
                  <a:pt x="41052" y="133210"/>
                  <a:pt x="40864" y="132780"/>
                </a:cubicBezTo>
                <a:close/>
                <a:moveTo>
                  <a:pt x="41939" y="132807"/>
                </a:moveTo>
                <a:cubicBezTo>
                  <a:pt x="42074" y="133264"/>
                  <a:pt x="42208" y="133721"/>
                  <a:pt x="42342" y="134178"/>
                </a:cubicBezTo>
                <a:lnTo>
                  <a:pt x="42074" y="134178"/>
                </a:lnTo>
                <a:cubicBezTo>
                  <a:pt x="41885" y="133694"/>
                  <a:pt x="41697" y="133237"/>
                  <a:pt x="41509" y="132807"/>
                </a:cubicBezTo>
                <a:close/>
                <a:moveTo>
                  <a:pt x="42719" y="132780"/>
                </a:moveTo>
                <a:cubicBezTo>
                  <a:pt x="42773" y="133156"/>
                  <a:pt x="42799" y="133533"/>
                  <a:pt x="42826" y="133694"/>
                </a:cubicBezTo>
                <a:lnTo>
                  <a:pt x="42907" y="134232"/>
                </a:lnTo>
                <a:lnTo>
                  <a:pt x="42531" y="134205"/>
                </a:lnTo>
                <a:cubicBezTo>
                  <a:pt x="42396" y="133721"/>
                  <a:pt x="42235" y="133264"/>
                  <a:pt x="42100" y="132807"/>
                </a:cubicBezTo>
                <a:lnTo>
                  <a:pt x="42342" y="132807"/>
                </a:lnTo>
                <a:cubicBezTo>
                  <a:pt x="42369" y="132995"/>
                  <a:pt x="42423" y="133183"/>
                  <a:pt x="42477" y="133371"/>
                </a:cubicBezTo>
                <a:cubicBezTo>
                  <a:pt x="42477" y="133380"/>
                  <a:pt x="42480" y="133383"/>
                  <a:pt x="42484" y="133383"/>
                </a:cubicBezTo>
                <a:cubicBezTo>
                  <a:pt x="42492" y="133383"/>
                  <a:pt x="42504" y="133371"/>
                  <a:pt x="42504" y="133371"/>
                </a:cubicBezTo>
                <a:cubicBezTo>
                  <a:pt x="42450" y="133183"/>
                  <a:pt x="42396" y="132995"/>
                  <a:pt x="42369" y="132807"/>
                </a:cubicBezTo>
                <a:lnTo>
                  <a:pt x="42396" y="132780"/>
                </a:lnTo>
                <a:close/>
                <a:moveTo>
                  <a:pt x="43660" y="133129"/>
                </a:moveTo>
                <a:cubicBezTo>
                  <a:pt x="43767" y="133559"/>
                  <a:pt x="43848" y="133990"/>
                  <a:pt x="43929" y="134420"/>
                </a:cubicBezTo>
                <a:lnTo>
                  <a:pt x="43606" y="134339"/>
                </a:lnTo>
                <a:cubicBezTo>
                  <a:pt x="43579" y="134232"/>
                  <a:pt x="43579" y="134124"/>
                  <a:pt x="43579" y="134016"/>
                </a:cubicBezTo>
                <a:cubicBezTo>
                  <a:pt x="43606" y="133721"/>
                  <a:pt x="43633" y="133425"/>
                  <a:pt x="43660" y="133129"/>
                </a:cubicBezTo>
                <a:close/>
                <a:moveTo>
                  <a:pt x="42853" y="134803"/>
                </a:moveTo>
                <a:cubicBezTo>
                  <a:pt x="42840" y="134803"/>
                  <a:pt x="42826" y="134810"/>
                  <a:pt x="42826" y="134823"/>
                </a:cubicBezTo>
                <a:cubicBezTo>
                  <a:pt x="42826" y="134832"/>
                  <a:pt x="42826" y="134841"/>
                  <a:pt x="42826" y="134850"/>
                </a:cubicBezTo>
                <a:lnTo>
                  <a:pt x="42826" y="134850"/>
                </a:lnTo>
                <a:lnTo>
                  <a:pt x="42880" y="134823"/>
                </a:lnTo>
                <a:cubicBezTo>
                  <a:pt x="42880" y="134810"/>
                  <a:pt x="42867" y="134803"/>
                  <a:pt x="42853" y="134803"/>
                </a:cubicBezTo>
                <a:close/>
                <a:moveTo>
                  <a:pt x="42826" y="134850"/>
                </a:moveTo>
                <a:lnTo>
                  <a:pt x="42826" y="134850"/>
                </a:lnTo>
                <a:cubicBezTo>
                  <a:pt x="42826" y="134850"/>
                  <a:pt x="42826" y="134850"/>
                  <a:pt x="42826" y="134850"/>
                </a:cubicBezTo>
                <a:lnTo>
                  <a:pt x="42826" y="134850"/>
                </a:lnTo>
                <a:cubicBezTo>
                  <a:pt x="42826" y="134850"/>
                  <a:pt x="42826" y="134850"/>
                  <a:pt x="42826" y="134850"/>
                </a:cubicBezTo>
                <a:close/>
                <a:moveTo>
                  <a:pt x="43633" y="134527"/>
                </a:moveTo>
                <a:lnTo>
                  <a:pt x="43633" y="134527"/>
                </a:lnTo>
                <a:cubicBezTo>
                  <a:pt x="43740" y="134554"/>
                  <a:pt x="43848" y="134554"/>
                  <a:pt x="43982" y="134581"/>
                </a:cubicBezTo>
                <a:lnTo>
                  <a:pt x="43982" y="135092"/>
                </a:lnTo>
                <a:lnTo>
                  <a:pt x="43713" y="135146"/>
                </a:lnTo>
                <a:cubicBezTo>
                  <a:pt x="43713" y="134984"/>
                  <a:pt x="43660" y="134769"/>
                  <a:pt x="43633" y="134527"/>
                </a:cubicBezTo>
                <a:close/>
                <a:moveTo>
                  <a:pt x="42961" y="134420"/>
                </a:moveTo>
                <a:cubicBezTo>
                  <a:pt x="42988" y="134715"/>
                  <a:pt x="43041" y="134984"/>
                  <a:pt x="43122" y="135226"/>
                </a:cubicBezTo>
                <a:lnTo>
                  <a:pt x="42961" y="135253"/>
                </a:lnTo>
                <a:cubicBezTo>
                  <a:pt x="42880" y="135146"/>
                  <a:pt x="42853" y="134984"/>
                  <a:pt x="42826" y="134850"/>
                </a:cubicBezTo>
                <a:lnTo>
                  <a:pt x="42826" y="134850"/>
                </a:lnTo>
                <a:cubicBezTo>
                  <a:pt x="42827" y="134949"/>
                  <a:pt x="42829" y="135047"/>
                  <a:pt x="42853" y="135146"/>
                </a:cubicBezTo>
                <a:cubicBezTo>
                  <a:pt x="42773" y="134904"/>
                  <a:pt x="42692" y="134662"/>
                  <a:pt x="42611" y="134420"/>
                </a:cubicBezTo>
                <a:close/>
                <a:moveTo>
                  <a:pt x="42423" y="134420"/>
                </a:moveTo>
                <a:cubicBezTo>
                  <a:pt x="42477" y="134742"/>
                  <a:pt x="42584" y="135038"/>
                  <a:pt x="42692" y="135334"/>
                </a:cubicBezTo>
                <a:lnTo>
                  <a:pt x="42477" y="135361"/>
                </a:lnTo>
                <a:cubicBezTo>
                  <a:pt x="42369" y="135038"/>
                  <a:pt x="42289" y="134742"/>
                  <a:pt x="42154" y="134420"/>
                </a:cubicBezTo>
                <a:close/>
                <a:moveTo>
                  <a:pt x="41939" y="134447"/>
                </a:moveTo>
                <a:lnTo>
                  <a:pt x="42289" y="135414"/>
                </a:lnTo>
                <a:lnTo>
                  <a:pt x="41993" y="135468"/>
                </a:lnTo>
                <a:cubicBezTo>
                  <a:pt x="41859" y="135146"/>
                  <a:pt x="41697" y="134796"/>
                  <a:pt x="41563" y="134447"/>
                </a:cubicBezTo>
                <a:close/>
                <a:moveTo>
                  <a:pt x="40971" y="134366"/>
                </a:moveTo>
                <a:lnTo>
                  <a:pt x="40998" y="134393"/>
                </a:lnTo>
                <a:lnTo>
                  <a:pt x="41375" y="134420"/>
                </a:lnTo>
                <a:cubicBezTo>
                  <a:pt x="41509" y="134796"/>
                  <a:pt x="41643" y="135146"/>
                  <a:pt x="41778" y="135495"/>
                </a:cubicBezTo>
                <a:lnTo>
                  <a:pt x="41536" y="135549"/>
                </a:lnTo>
                <a:cubicBezTo>
                  <a:pt x="41348" y="135146"/>
                  <a:pt x="41186" y="134742"/>
                  <a:pt x="40971" y="134366"/>
                </a:cubicBezTo>
                <a:close/>
                <a:moveTo>
                  <a:pt x="43902" y="135468"/>
                </a:moveTo>
                <a:cubicBezTo>
                  <a:pt x="43902" y="135468"/>
                  <a:pt x="43929" y="135495"/>
                  <a:pt x="43929" y="135495"/>
                </a:cubicBezTo>
                <a:cubicBezTo>
                  <a:pt x="43794" y="135522"/>
                  <a:pt x="43687" y="135522"/>
                  <a:pt x="43552" y="135549"/>
                </a:cubicBezTo>
                <a:cubicBezTo>
                  <a:pt x="43525" y="135522"/>
                  <a:pt x="43525" y="135495"/>
                  <a:pt x="43525" y="135495"/>
                </a:cubicBezTo>
                <a:lnTo>
                  <a:pt x="43552" y="135495"/>
                </a:lnTo>
                <a:lnTo>
                  <a:pt x="43902" y="135468"/>
                </a:lnTo>
                <a:close/>
                <a:moveTo>
                  <a:pt x="43149" y="135549"/>
                </a:moveTo>
                <a:lnTo>
                  <a:pt x="43149" y="135603"/>
                </a:lnTo>
                <a:lnTo>
                  <a:pt x="43015" y="135603"/>
                </a:lnTo>
                <a:cubicBezTo>
                  <a:pt x="42988" y="135576"/>
                  <a:pt x="42988" y="135576"/>
                  <a:pt x="43015" y="135576"/>
                </a:cubicBezTo>
                <a:lnTo>
                  <a:pt x="43149" y="135549"/>
                </a:lnTo>
                <a:close/>
                <a:moveTo>
                  <a:pt x="40272" y="134285"/>
                </a:moveTo>
                <a:lnTo>
                  <a:pt x="40756" y="134366"/>
                </a:lnTo>
                <a:cubicBezTo>
                  <a:pt x="40918" y="134769"/>
                  <a:pt x="41106" y="135173"/>
                  <a:pt x="41294" y="135576"/>
                </a:cubicBezTo>
                <a:lnTo>
                  <a:pt x="40998" y="135630"/>
                </a:lnTo>
                <a:cubicBezTo>
                  <a:pt x="40756" y="135173"/>
                  <a:pt x="40514" y="134715"/>
                  <a:pt x="40272" y="134285"/>
                </a:cubicBezTo>
                <a:close/>
                <a:moveTo>
                  <a:pt x="32718" y="131032"/>
                </a:moveTo>
                <a:cubicBezTo>
                  <a:pt x="32933" y="131194"/>
                  <a:pt x="33175" y="131355"/>
                  <a:pt x="33390" y="131516"/>
                </a:cubicBezTo>
                <a:cubicBezTo>
                  <a:pt x="32799" y="132860"/>
                  <a:pt x="32261" y="134258"/>
                  <a:pt x="31777" y="135656"/>
                </a:cubicBezTo>
                <a:lnTo>
                  <a:pt x="29277" y="135522"/>
                </a:lnTo>
                <a:cubicBezTo>
                  <a:pt x="29707" y="135011"/>
                  <a:pt x="30137" y="134500"/>
                  <a:pt x="30487" y="133963"/>
                </a:cubicBezTo>
                <a:cubicBezTo>
                  <a:pt x="31159" y="132941"/>
                  <a:pt x="31965" y="131973"/>
                  <a:pt x="32718" y="131032"/>
                </a:cubicBezTo>
                <a:close/>
                <a:moveTo>
                  <a:pt x="39466" y="134124"/>
                </a:moveTo>
                <a:cubicBezTo>
                  <a:pt x="39681" y="134178"/>
                  <a:pt x="39869" y="134205"/>
                  <a:pt x="40084" y="134258"/>
                </a:cubicBezTo>
                <a:cubicBezTo>
                  <a:pt x="40326" y="134715"/>
                  <a:pt x="40568" y="135199"/>
                  <a:pt x="40837" y="135656"/>
                </a:cubicBezTo>
                <a:lnTo>
                  <a:pt x="40434" y="135710"/>
                </a:lnTo>
                <a:cubicBezTo>
                  <a:pt x="40084" y="135173"/>
                  <a:pt x="39762" y="134635"/>
                  <a:pt x="39439" y="134124"/>
                </a:cubicBezTo>
                <a:close/>
                <a:moveTo>
                  <a:pt x="38794" y="133963"/>
                </a:moveTo>
                <a:cubicBezTo>
                  <a:pt x="38928" y="134016"/>
                  <a:pt x="39089" y="134043"/>
                  <a:pt x="39251" y="134070"/>
                </a:cubicBezTo>
                <a:cubicBezTo>
                  <a:pt x="39573" y="134635"/>
                  <a:pt x="39896" y="135199"/>
                  <a:pt x="40245" y="135737"/>
                </a:cubicBezTo>
                <a:lnTo>
                  <a:pt x="39923" y="135764"/>
                </a:lnTo>
                <a:cubicBezTo>
                  <a:pt x="39546" y="135146"/>
                  <a:pt x="39170" y="134554"/>
                  <a:pt x="38767" y="133963"/>
                </a:cubicBezTo>
                <a:close/>
                <a:moveTo>
                  <a:pt x="38095" y="133748"/>
                </a:moveTo>
                <a:lnTo>
                  <a:pt x="38175" y="133775"/>
                </a:lnTo>
                <a:cubicBezTo>
                  <a:pt x="38337" y="133828"/>
                  <a:pt x="38471" y="133855"/>
                  <a:pt x="38632" y="133909"/>
                </a:cubicBezTo>
                <a:cubicBezTo>
                  <a:pt x="39009" y="134527"/>
                  <a:pt x="39412" y="135146"/>
                  <a:pt x="39815" y="135764"/>
                </a:cubicBezTo>
                <a:cubicBezTo>
                  <a:pt x="39600" y="135791"/>
                  <a:pt x="39439" y="135818"/>
                  <a:pt x="39278" y="135845"/>
                </a:cubicBezTo>
                <a:lnTo>
                  <a:pt x="39305" y="135818"/>
                </a:lnTo>
                <a:cubicBezTo>
                  <a:pt x="38982" y="135092"/>
                  <a:pt x="38579" y="134393"/>
                  <a:pt x="38095" y="133748"/>
                </a:cubicBezTo>
                <a:close/>
                <a:moveTo>
                  <a:pt x="36562" y="133237"/>
                </a:moveTo>
                <a:lnTo>
                  <a:pt x="36562" y="133237"/>
                </a:lnTo>
                <a:cubicBezTo>
                  <a:pt x="36966" y="133398"/>
                  <a:pt x="37423" y="133559"/>
                  <a:pt x="37880" y="133694"/>
                </a:cubicBezTo>
                <a:lnTo>
                  <a:pt x="37880" y="133721"/>
                </a:lnTo>
                <a:cubicBezTo>
                  <a:pt x="38364" y="134393"/>
                  <a:pt x="38794" y="135119"/>
                  <a:pt x="39170" y="135871"/>
                </a:cubicBezTo>
                <a:lnTo>
                  <a:pt x="38417" y="135952"/>
                </a:lnTo>
                <a:cubicBezTo>
                  <a:pt x="37933" y="134957"/>
                  <a:pt x="37288" y="134043"/>
                  <a:pt x="36562" y="133237"/>
                </a:cubicBezTo>
                <a:close/>
                <a:moveTo>
                  <a:pt x="33820" y="131785"/>
                </a:moveTo>
                <a:cubicBezTo>
                  <a:pt x="34600" y="132269"/>
                  <a:pt x="35406" y="132699"/>
                  <a:pt x="36240" y="133076"/>
                </a:cubicBezTo>
                <a:cubicBezTo>
                  <a:pt x="37046" y="133936"/>
                  <a:pt x="37745" y="134904"/>
                  <a:pt x="38310" y="135952"/>
                </a:cubicBezTo>
                <a:cubicBezTo>
                  <a:pt x="38041" y="135979"/>
                  <a:pt x="37745" y="136006"/>
                  <a:pt x="37476" y="136033"/>
                </a:cubicBezTo>
                <a:lnTo>
                  <a:pt x="36966" y="136006"/>
                </a:lnTo>
                <a:cubicBezTo>
                  <a:pt x="35272" y="135871"/>
                  <a:pt x="33578" y="135764"/>
                  <a:pt x="31858" y="135683"/>
                </a:cubicBezTo>
                <a:cubicBezTo>
                  <a:pt x="32073" y="135065"/>
                  <a:pt x="32288" y="134447"/>
                  <a:pt x="32530" y="133855"/>
                </a:cubicBezTo>
                <a:cubicBezTo>
                  <a:pt x="32557" y="133909"/>
                  <a:pt x="32617" y="133936"/>
                  <a:pt x="32678" y="133936"/>
                </a:cubicBezTo>
                <a:cubicBezTo>
                  <a:pt x="32738" y="133936"/>
                  <a:pt x="32799" y="133909"/>
                  <a:pt x="32825" y="133855"/>
                </a:cubicBezTo>
                <a:cubicBezTo>
                  <a:pt x="33148" y="133156"/>
                  <a:pt x="33471" y="132457"/>
                  <a:pt x="33820" y="131785"/>
                </a:cubicBezTo>
                <a:close/>
                <a:moveTo>
                  <a:pt x="46671" y="136006"/>
                </a:moveTo>
                <a:cubicBezTo>
                  <a:pt x="47044" y="136006"/>
                  <a:pt x="45847" y="136259"/>
                  <a:pt x="45353" y="136409"/>
                </a:cubicBezTo>
                <a:lnTo>
                  <a:pt x="45180" y="136459"/>
                </a:lnTo>
                <a:lnTo>
                  <a:pt x="45180" y="136459"/>
                </a:lnTo>
                <a:cubicBezTo>
                  <a:pt x="45191" y="136450"/>
                  <a:pt x="45186" y="136430"/>
                  <a:pt x="45165" y="136409"/>
                </a:cubicBezTo>
                <a:cubicBezTo>
                  <a:pt x="45165" y="136329"/>
                  <a:pt x="45138" y="136221"/>
                  <a:pt x="45111" y="136140"/>
                </a:cubicBezTo>
                <a:cubicBezTo>
                  <a:pt x="45434" y="136113"/>
                  <a:pt x="45757" y="136087"/>
                  <a:pt x="46052" y="136060"/>
                </a:cubicBezTo>
                <a:cubicBezTo>
                  <a:pt x="46383" y="136022"/>
                  <a:pt x="46577" y="136006"/>
                  <a:pt x="46671" y="136006"/>
                </a:cubicBezTo>
                <a:close/>
                <a:moveTo>
                  <a:pt x="28954" y="135952"/>
                </a:moveTo>
                <a:cubicBezTo>
                  <a:pt x="29841" y="136033"/>
                  <a:pt x="30702" y="136140"/>
                  <a:pt x="31589" y="136248"/>
                </a:cubicBezTo>
                <a:lnTo>
                  <a:pt x="31589" y="136275"/>
                </a:lnTo>
                <a:cubicBezTo>
                  <a:pt x="31589" y="136294"/>
                  <a:pt x="31616" y="136313"/>
                  <a:pt x="31631" y="136313"/>
                </a:cubicBezTo>
                <a:cubicBezTo>
                  <a:pt x="31638" y="136313"/>
                  <a:pt x="31643" y="136310"/>
                  <a:pt x="31643" y="136302"/>
                </a:cubicBezTo>
                <a:cubicBezTo>
                  <a:pt x="31643" y="136275"/>
                  <a:pt x="31643" y="136275"/>
                  <a:pt x="31643" y="136248"/>
                </a:cubicBezTo>
                <a:lnTo>
                  <a:pt x="32745" y="136382"/>
                </a:lnTo>
                <a:cubicBezTo>
                  <a:pt x="31347" y="136436"/>
                  <a:pt x="29976" y="136463"/>
                  <a:pt x="28578" y="136463"/>
                </a:cubicBezTo>
                <a:cubicBezTo>
                  <a:pt x="28685" y="136302"/>
                  <a:pt x="28820" y="136140"/>
                  <a:pt x="28954" y="135952"/>
                </a:cubicBezTo>
                <a:close/>
                <a:moveTo>
                  <a:pt x="28847" y="136651"/>
                </a:moveTo>
                <a:lnTo>
                  <a:pt x="28443" y="136678"/>
                </a:lnTo>
                <a:lnTo>
                  <a:pt x="28443" y="136651"/>
                </a:lnTo>
                <a:close/>
                <a:moveTo>
                  <a:pt x="25540" y="136544"/>
                </a:moveTo>
                <a:lnTo>
                  <a:pt x="25540" y="136544"/>
                </a:lnTo>
                <a:cubicBezTo>
                  <a:pt x="26320" y="136624"/>
                  <a:pt x="27099" y="136651"/>
                  <a:pt x="27879" y="136651"/>
                </a:cubicBezTo>
                <a:cubicBezTo>
                  <a:pt x="27879" y="136651"/>
                  <a:pt x="27879" y="136678"/>
                  <a:pt x="27879" y="136678"/>
                </a:cubicBezTo>
                <a:cubicBezTo>
                  <a:pt x="27502" y="136691"/>
                  <a:pt x="27133" y="136698"/>
                  <a:pt x="26763" y="136698"/>
                </a:cubicBezTo>
                <a:cubicBezTo>
                  <a:pt x="26393" y="136698"/>
                  <a:pt x="26024" y="136691"/>
                  <a:pt x="25647" y="136678"/>
                </a:cubicBezTo>
                <a:cubicBezTo>
                  <a:pt x="25567" y="136624"/>
                  <a:pt x="25540" y="136597"/>
                  <a:pt x="25540" y="136544"/>
                </a:cubicBezTo>
                <a:close/>
                <a:moveTo>
                  <a:pt x="44843" y="136167"/>
                </a:moveTo>
                <a:cubicBezTo>
                  <a:pt x="44870" y="136275"/>
                  <a:pt x="44923" y="136409"/>
                  <a:pt x="44950" y="136517"/>
                </a:cubicBezTo>
                <a:cubicBezTo>
                  <a:pt x="44950" y="136517"/>
                  <a:pt x="44977" y="136544"/>
                  <a:pt x="44977" y="136544"/>
                </a:cubicBezTo>
                <a:cubicBezTo>
                  <a:pt x="44439" y="136705"/>
                  <a:pt x="43902" y="136866"/>
                  <a:pt x="43364" y="137001"/>
                </a:cubicBezTo>
                <a:cubicBezTo>
                  <a:pt x="41993" y="137323"/>
                  <a:pt x="40595" y="137565"/>
                  <a:pt x="39197" y="137726"/>
                </a:cubicBezTo>
                <a:cubicBezTo>
                  <a:pt x="37873" y="137880"/>
                  <a:pt x="36549" y="137956"/>
                  <a:pt x="35229" y="137956"/>
                </a:cubicBezTo>
                <a:cubicBezTo>
                  <a:pt x="33548" y="137956"/>
                  <a:pt x="31874" y="137833"/>
                  <a:pt x="30218" y="137592"/>
                </a:cubicBezTo>
                <a:lnTo>
                  <a:pt x="29357" y="137458"/>
                </a:lnTo>
                <a:cubicBezTo>
                  <a:pt x="31831" y="137296"/>
                  <a:pt x="34304" y="137054"/>
                  <a:pt x="36804" y="136839"/>
                </a:cubicBezTo>
                <a:lnTo>
                  <a:pt x="37638" y="136759"/>
                </a:lnTo>
                <a:cubicBezTo>
                  <a:pt x="37853" y="136759"/>
                  <a:pt x="38092" y="136771"/>
                  <a:pt x="38331" y="136771"/>
                </a:cubicBezTo>
                <a:cubicBezTo>
                  <a:pt x="38450" y="136771"/>
                  <a:pt x="38570" y="136768"/>
                  <a:pt x="38686" y="136759"/>
                </a:cubicBezTo>
                <a:cubicBezTo>
                  <a:pt x="38700" y="136772"/>
                  <a:pt x="38713" y="136779"/>
                  <a:pt x="38727" y="136779"/>
                </a:cubicBezTo>
                <a:cubicBezTo>
                  <a:pt x="38740" y="136779"/>
                  <a:pt x="38753" y="136772"/>
                  <a:pt x="38767" y="136759"/>
                </a:cubicBezTo>
                <a:cubicBezTo>
                  <a:pt x="39627" y="136759"/>
                  <a:pt x="40514" y="136705"/>
                  <a:pt x="41375" y="136624"/>
                </a:cubicBezTo>
                <a:lnTo>
                  <a:pt x="41536" y="136866"/>
                </a:lnTo>
                <a:cubicBezTo>
                  <a:pt x="41544" y="136883"/>
                  <a:pt x="41555" y="136889"/>
                  <a:pt x="41565" y="136889"/>
                </a:cubicBezTo>
                <a:cubicBezTo>
                  <a:pt x="41588" y="136889"/>
                  <a:pt x="41608" y="136858"/>
                  <a:pt x="41590" y="136839"/>
                </a:cubicBezTo>
                <a:lnTo>
                  <a:pt x="41482" y="136597"/>
                </a:lnTo>
                <a:lnTo>
                  <a:pt x="41832" y="136570"/>
                </a:lnTo>
                <a:cubicBezTo>
                  <a:pt x="41832" y="136584"/>
                  <a:pt x="41838" y="136591"/>
                  <a:pt x="41848" y="136591"/>
                </a:cubicBezTo>
                <a:cubicBezTo>
                  <a:pt x="41859" y="136591"/>
                  <a:pt x="41872" y="136584"/>
                  <a:pt x="41885" y="136570"/>
                </a:cubicBezTo>
                <a:cubicBezTo>
                  <a:pt x="42396" y="136490"/>
                  <a:pt x="42880" y="136409"/>
                  <a:pt x="43418" y="136302"/>
                </a:cubicBezTo>
                <a:lnTo>
                  <a:pt x="43472" y="136302"/>
                </a:lnTo>
                <a:cubicBezTo>
                  <a:pt x="43740" y="136302"/>
                  <a:pt x="43982" y="136275"/>
                  <a:pt x="44251" y="136221"/>
                </a:cubicBezTo>
                <a:cubicBezTo>
                  <a:pt x="44251" y="136302"/>
                  <a:pt x="44251" y="136355"/>
                  <a:pt x="44278" y="136436"/>
                </a:cubicBezTo>
                <a:cubicBezTo>
                  <a:pt x="44290" y="136520"/>
                  <a:pt x="44344" y="136555"/>
                  <a:pt x="44406" y="136555"/>
                </a:cubicBezTo>
                <a:cubicBezTo>
                  <a:pt x="44483" y="136555"/>
                  <a:pt x="44571" y="136499"/>
                  <a:pt x="44601" y="136409"/>
                </a:cubicBezTo>
                <a:lnTo>
                  <a:pt x="44628" y="136194"/>
                </a:lnTo>
                <a:lnTo>
                  <a:pt x="44843" y="136167"/>
                </a:lnTo>
                <a:close/>
                <a:moveTo>
                  <a:pt x="82558" y="1"/>
                </a:moveTo>
                <a:cubicBezTo>
                  <a:pt x="82518" y="1"/>
                  <a:pt x="82476" y="24"/>
                  <a:pt x="82453" y="81"/>
                </a:cubicBezTo>
                <a:cubicBezTo>
                  <a:pt x="81486" y="2688"/>
                  <a:pt x="80975" y="5431"/>
                  <a:pt x="80894" y="8226"/>
                </a:cubicBezTo>
                <a:cubicBezTo>
                  <a:pt x="80813" y="6587"/>
                  <a:pt x="80760" y="4974"/>
                  <a:pt x="80679" y="3334"/>
                </a:cubicBezTo>
                <a:cubicBezTo>
                  <a:pt x="80679" y="3253"/>
                  <a:pt x="80625" y="3213"/>
                  <a:pt x="80571" y="3213"/>
                </a:cubicBezTo>
                <a:cubicBezTo>
                  <a:pt x="80518" y="3213"/>
                  <a:pt x="80464" y="3253"/>
                  <a:pt x="80464" y="3334"/>
                </a:cubicBezTo>
                <a:cubicBezTo>
                  <a:pt x="80249" y="4678"/>
                  <a:pt x="80168" y="6049"/>
                  <a:pt x="80168" y="7420"/>
                </a:cubicBezTo>
                <a:cubicBezTo>
                  <a:pt x="79899" y="6506"/>
                  <a:pt x="79604" y="5619"/>
                  <a:pt x="79227" y="4758"/>
                </a:cubicBezTo>
                <a:cubicBezTo>
                  <a:pt x="79195" y="4704"/>
                  <a:pt x="79149" y="4681"/>
                  <a:pt x="79108" y="4681"/>
                </a:cubicBezTo>
                <a:cubicBezTo>
                  <a:pt x="79047" y="4681"/>
                  <a:pt x="78996" y="4732"/>
                  <a:pt x="79012" y="4812"/>
                </a:cubicBezTo>
                <a:lnTo>
                  <a:pt x="80061" y="11237"/>
                </a:lnTo>
                <a:lnTo>
                  <a:pt x="80168" y="11748"/>
                </a:lnTo>
                <a:cubicBezTo>
                  <a:pt x="80034" y="11237"/>
                  <a:pt x="79899" y="10727"/>
                  <a:pt x="79765" y="10270"/>
                </a:cubicBezTo>
                <a:cubicBezTo>
                  <a:pt x="79281" y="8442"/>
                  <a:pt x="78743" y="6640"/>
                  <a:pt x="78125" y="4893"/>
                </a:cubicBezTo>
                <a:cubicBezTo>
                  <a:pt x="78113" y="4846"/>
                  <a:pt x="78070" y="4824"/>
                  <a:pt x="78026" y="4824"/>
                </a:cubicBezTo>
                <a:cubicBezTo>
                  <a:pt x="77969" y="4824"/>
                  <a:pt x="77910" y="4859"/>
                  <a:pt x="77910" y="4920"/>
                </a:cubicBezTo>
                <a:cubicBezTo>
                  <a:pt x="77910" y="6264"/>
                  <a:pt x="78044" y="7608"/>
                  <a:pt x="78340" y="8925"/>
                </a:cubicBezTo>
                <a:cubicBezTo>
                  <a:pt x="77883" y="8119"/>
                  <a:pt x="77399" y="7339"/>
                  <a:pt x="76888" y="6587"/>
                </a:cubicBezTo>
                <a:cubicBezTo>
                  <a:pt x="76808" y="6345"/>
                  <a:pt x="76754" y="6103"/>
                  <a:pt x="76700" y="5834"/>
                </a:cubicBezTo>
                <a:cubicBezTo>
                  <a:pt x="76678" y="5789"/>
                  <a:pt x="76632" y="5767"/>
                  <a:pt x="76586" y="5767"/>
                </a:cubicBezTo>
                <a:cubicBezTo>
                  <a:pt x="76522" y="5767"/>
                  <a:pt x="76458" y="5809"/>
                  <a:pt x="76458" y="5888"/>
                </a:cubicBezTo>
                <a:cubicBezTo>
                  <a:pt x="76485" y="6049"/>
                  <a:pt x="76512" y="6183"/>
                  <a:pt x="76539" y="6345"/>
                </a:cubicBezTo>
                <a:cubicBezTo>
                  <a:pt x="76512" y="6371"/>
                  <a:pt x="76512" y="6398"/>
                  <a:pt x="76512" y="6425"/>
                </a:cubicBezTo>
                <a:cubicBezTo>
                  <a:pt x="76566" y="6613"/>
                  <a:pt x="76620" y="6775"/>
                  <a:pt x="76673" y="6963"/>
                </a:cubicBezTo>
                <a:cubicBezTo>
                  <a:pt x="77077" y="9006"/>
                  <a:pt x="77480" y="11049"/>
                  <a:pt x="77883" y="13092"/>
                </a:cubicBezTo>
                <a:cubicBezTo>
                  <a:pt x="77991" y="13684"/>
                  <a:pt x="78098" y="14275"/>
                  <a:pt x="78179" y="14894"/>
                </a:cubicBezTo>
                <a:lnTo>
                  <a:pt x="78125" y="14652"/>
                </a:lnTo>
                <a:lnTo>
                  <a:pt x="76431" y="7769"/>
                </a:lnTo>
                <a:cubicBezTo>
                  <a:pt x="76404" y="7716"/>
                  <a:pt x="76344" y="7682"/>
                  <a:pt x="76290" y="7682"/>
                </a:cubicBezTo>
                <a:cubicBezTo>
                  <a:pt x="76236" y="7682"/>
                  <a:pt x="76189" y="7716"/>
                  <a:pt x="76189" y="7796"/>
                </a:cubicBezTo>
                <a:cubicBezTo>
                  <a:pt x="76216" y="8173"/>
                  <a:pt x="76243" y="8549"/>
                  <a:pt x="76270" y="8925"/>
                </a:cubicBezTo>
                <a:cubicBezTo>
                  <a:pt x="76216" y="8684"/>
                  <a:pt x="76162" y="8442"/>
                  <a:pt x="76109" y="8200"/>
                </a:cubicBezTo>
                <a:cubicBezTo>
                  <a:pt x="76095" y="8132"/>
                  <a:pt x="76035" y="8099"/>
                  <a:pt x="75978" y="8099"/>
                </a:cubicBezTo>
                <a:cubicBezTo>
                  <a:pt x="75921" y="8099"/>
                  <a:pt x="75867" y="8132"/>
                  <a:pt x="75867" y="8200"/>
                </a:cubicBezTo>
                <a:cubicBezTo>
                  <a:pt x="75867" y="9275"/>
                  <a:pt x="75921" y="10323"/>
                  <a:pt x="76028" y="11372"/>
                </a:cubicBezTo>
                <a:cubicBezTo>
                  <a:pt x="75786" y="10458"/>
                  <a:pt x="75544" y="9517"/>
                  <a:pt x="75329" y="8576"/>
                </a:cubicBezTo>
                <a:cubicBezTo>
                  <a:pt x="75317" y="8506"/>
                  <a:pt x="75265" y="8477"/>
                  <a:pt x="75212" y="8477"/>
                </a:cubicBezTo>
                <a:cubicBezTo>
                  <a:pt x="75143" y="8477"/>
                  <a:pt x="75072" y="8527"/>
                  <a:pt x="75087" y="8603"/>
                </a:cubicBezTo>
                <a:cubicBezTo>
                  <a:pt x="75141" y="9087"/>
                  <a:pt x="75195" y="9544"/>
                  <a:pt x="75248" y="10028"/>
                </a:cubicBezTo>
                <a:cubicBezTo>
                  <a:pt x="75060" y="9463"/>
                  <a:pt x="74845" y="8899"/>
                  <a:pt x="74630" y="8334"/>
                </a:cubicBezTo>
                <a:cubicBezTo>
                  <a:pt x="74608" y="8300"/>
                  <a:pt x="74571" y="8285"/>
                  <a:pt x="74536" y="8285"/>
                </a:cubicBezTo>
                <a:cubicBezTo>
                  <a:pt x="74487" y="8285"/>
                  <a:pt x="74442" y="8314"/>
                  <a:pt x="74442" y="8361"/>
                </a:cubicBezTo>
                <a:cubicBezTo>
                  <a:pt x="74496" y="9893"/>
                  <a:pt x="74657" y="11426"/>
                  <a:pt x="74953" y="12904"/>
                </a:cubicBezTo>
                <a:cubicBezTo>
                  <a:pt x="74415" y="11910"/>
                  <a:pt x="73824" y="10942"/>
                  <a:pt x="73205" y="9974"/>
                </a:cubicBezTo>
                <a:cubicBezTo>
                  <a:pt x="73184" y="9942"/>
                  <a:pt x="73142" y="9927"/>
                  <a:pt x="73100" y="9927"/>
                </a:cubicBezTo>
                <a:cubicBezTo>
                  <a:pt x="73036" y="9927"/>
                  <a:pt x="72974" y="9963"/>
                  <a:pt x="72990" y="10028"/>
                </a:cubicBezTo>
                <a:cubicBezTo>
                  <a:pt x="73313" y="11264"/>
                  <a:pt x="73716" y="12474"/>
                  <a:pt x="74146" y="13657"/>
                </a:cubicBezTo>
                <a:cubicBezTo>
                  <a:pt x="74066" y="13926"/>
                  <a:pt x="74012" y="14168"/>
                  <a:pt x="73931" y="14437"/>
                </a:cubicBezTo>
                <a:cubicBezTo>
                  <a:pt x="73716" y="14195"/>
                  <a:pt x="73501" y="13926"/>
                  <a:pt x="73259" y="13711"/>
                </a:cubicBezTo>
                <a:cubicBezTo>
                  <a:pt x="73236" y="13677"/>
                  <a:pt x="73205" y="13662"/>
                  <a:pt x="73173" y="13662"/>
                </a:cubicBezTo>
                <a:cubicBezTo>
                  <a:pt x="73129" y="13662"/>
                  <a:pt x="73086" y="13691"/>
                  <a:pt x="73071" y="13738"/>
                </a:cubicBezTo>
                <a:cubicBezTo>
                  <a:pt x="72829" y="14679"/>
                  <a:pt x="72990" y="15646"/>
                  <a:pt x="73474" y="16480"/>
                </a:cubicBezTo>
                <a:cubicBezTo>
                  <a:pt x="73474" y="16534"/>
                  <a:pt x="73447" y="16561"/>
                  <a:pt x="73447" y="16614"/>
                </a:cubicBezTo>
                <a:cubicBezTo>
                  <a:pt x="73313" y="16426"/>
                  <a:pt x="73205" y="16238"/>
                  <a:pt x="73098" y="16050"/>
                </a:cubicBezTo>
                <a:cubicBezTo>
                  <a:pt x="73063" y="15988"/>
                  <a:pt x="73019" y="15964"/>
                  <a:pt x="72979" y="15964"/>
                </a:cubicBezTo>
                <a:cubicBezTo>
                  <a:pt x="72896" y="15964"/>
                  <a:pt x="72828" y="16067"/>
                  <a:pt x="72883" y="16157"/>
                </a:cubicBezTo>
                <a:cubicBezTo>
                  <a:pt x="73017" y="16453"/>
                  <a:pt x="73178" y="16722"/>
                  <a:pt x="73340" y="17018"/>
                </a:cubicBezTo>
                <a:cubicBezTo>
                  <a:pt x="73340" y="17044"/>
                  <a:pt x="73340" y="17044"/>
                  <a:pt x="73313" y="17071"/>
                </a:cubicBezTo>
                <a:cubicBezTo>
                  <a:pt x="73044" y="16749"/>
                  <a:pt x="72748" y="16399"/>
                  <a:pt x="72452" y="16077"/>
                </a:cubicBezTo>
                <a:lnTo>
                  <a:pt x="72910" y="11695"/>
                </a:lnTo>
                <a:cubicBezTo>
                  <a:pt x="72924" y="11564"/>
                  <a:pt x="72821" y="11488"/>
                  <a:pt x="72719" y="11488"/>
                </a:cubicBezTo>
                <a:cubicBezTo>
                  <a:pt x="72632" y="11488"/>
                  <a:pt x="72546" y="11544"/>
                  <a:pt x="72533" y="11668"/>
                </a:cubicBezTo>
                <a:cubicBezTo>
                  <a:pt x="72103" y="13092"/>
                  <a:pt x="71727" y="14544"/>
                  <a:pt x="71404" y="16023"/>
                </a:cubicBezTo>
                <a:cubicBezTo>
                  <a:pt x="71538" y="14302"/>
                  <a:pt x="71673" y="12582"/>
                  <a:pt x="71754" y="10834"/>
                </a:cubicBezTo>
                <a:cubicBezTo>
                  <a:pt x="71754" y="10754"/>
                  <a:pt x="71693" y="10713"/>
                  <a:pt x="71629" y="10713"/>
                </a:cubicBezTo>
                <a:cubicBezTo>
                  <a:pt x="71565" y="10713"/>
                  <a:pt x="71498" y="10754"/>
                  <a:pt x="71485" y="10834"/>
                </a:cubicBezTo>
                <a:cubicBezTo>
                  <a:pt x="71055" y="13146"/>
                  <a:pt x="70732" y="15458"/>
                  <a:pt x="70490" y="17797"/>
                </a:cubicBezTo>
                <a:cubicBezTo>
                  <a:pt x="70436" y="18120"/>
                  <a:pt x="70409" y="18496"/>
                  <a:pt x="70382" y="18846"/>
                </a:cubicBezTo>
                <a:cubicBezTo>
                  <a:pt x="70409" y="17985"/>
                  <a:pt x="70436" y="17125"/>
                  <a:pt x="70463" y="16292"/>
                </a:cubicBezTo>
                <a:cubicBezTo>
                  <a:pt x="70571" y="13872"/>
                  <a:pt x="70732" y="11453"/>
                  <a:pt x="70947" y="9060"/>
                </a:cubicBezTo>
                <a:cubicBezTo>
                  <a:pt x="70961" y="8959"/>
                  <a:pt x="70891" y="8905"/>
                  <a:pt x="70818" y="8905"/>
                </a:cubicBezTo>
                <a:cubicBezTo>
                  <a:pt x="70755" y="8905"/>
                  <a:pt x="70691" y="8946"/>
                  <a:pt x="70678" y="9033"/>
                </a:cubicBezTo>
                <a:cubicBezTo>
                  <a:pt x="70356" y="10646"/>
                  <a:pt x="70114" y="12286"/>
                  <a:pt x="69899" y="13926"/>
                </a:cubicBezTo>
                <a:cubicBezTo>
                  <a:pt x="69845" y="12044"/>
                  <a:pt x="69710" y="10162"/>
                  <a:pt x="69468" y="8280"/>
                </a:cubicBezTo>
                <a:cubicBezTo>
                  <a:pt x="69443" y="8203"/>
                  <a:pt x="69373" y="8162"/>
                  <a:pt x="69305" y="8162"/>
                </a:cubicBezTo>
                <a:cubicBezTo>
                  <a:pt x="69232" y="8162"/>
                  <a:pt x="69160" y="8209"/>
                  <a:pt x="69146" y="8307"/>
                </a:cubicBezTo>
                <a:cubicBezTo>
                  <a:pt x="69146" y="9651"/>
                  <a:pt x="69146" y="10996"/>
                  <a:pt x="69173" y="12340"/>
                </a:cubicBezTo>
                <a:cubicBezTo>
                  <a:pt x="69092" y="11829"/>
                  <a:pt x="69038" y="11318"/>
                  <a:pt x="68931" y="10780"/>
                </a:cubicBezTo>
                <a:cubicBezTo>
                  <a:pt x="68906" y="10706"/>
                  <a:pt x="68842" y="10672"/>
                  <a:pt x="68777" y="10672"/>
                </a:cubicBezTo>
                <a:cubicBezTo>
                  <a:pt x="68700" y="10672"/>
                  <a:pt x="68623" y="10720"/>
                  <a:pt x="68608" y="10807"/>
                </a:cubicBezTo>
                <a:cubicBezTo>
                  <a:pt x="68581" y="11668"/>
                  <a:pt x="68581" y="12501"/>
                  <a:pt x="68608" y="13334"/>
                </a:cubicBezTo>
                <a:cubicBezTo>
                  <a:pt x="68554" y="13254"/>
                  <a:pt x="68467" y="13213"/>
                  <a:pt x="68380" y="13213"/>
                </a:cubicBezTo>
                <a:cubicBezTo>
                  <a:pt x="68292" y="13213"/>
                  <a:pt x="68205" y="13254"/>
                  <a:pt x="68151" y="13334"/>
                </a:cubicBezTo>
                <a:cubicBezTo>
                  <a:pt x="68124" y="13227"/>
                  <a:pt x="68097" y="13092"/>
                  <a:pt x="68070" y="12958"/>
                </a:cubicBezTo>
                <a:cubicBezTo>
                  <a:pt x="68044" y="12851"/>
                  <a:pt x="67990" y="12770"/>
                  <a:pt x="67882" y="12743"/>
                </a:cubicBezTo>
                <a:cubicBezTo>
                  <a:pt x="67882" y="12420"/>
                  <a:pt x="67855" y="12125"/>
                  <a:pt x="67855" y="11802"/>
                </a:cubicBezTo>
                <a:lnTo>
                  <a:pt x="67828" y="5914"/>
                </a:lnTo>
                <a:cubicBezTo>
                  <a:pt x="67828" y="5702"/>
                  <a:pt x="67672" y="5594"/>
                  <a:pt x="67516" y="5594"/>
                </a:cubicBezTo>
                <a:cubicBezTo>
                  <a:pt x="67376" y="5594"/>
                  <a:pt x="67236" y="5682"/>
                  <a:pt x="67210" y="5861"/>
                </a:cubicBezTo>
                <a:cubicBezTo>
                  <a:pt x="67103" y="6882"/>
                  <a:pt x="67049" y="7850"/>
                  <a:pt x="67022" y="8845"/>
                </a:cubicBezTo>
                <a:cubicBezTo>
                  <a:pt x="66619" y="7151"/>
                  <a:pt x="66081" y="5457"/>
                  <a:pt x="65436" y="3844"/>
                </a:cubicBezTo>
                <a:cubicBezTo>
                  <a:pt x="65402" y="3800"/>
                  <a:pt x="65354" y="3778"/>
                  <a:pt x="65310" y="3778"/>
                </a:cubicBezTo>
                <a:cubicBezTo>
                  <a:pt x="65249" y="3778"/>
                  <a:pt x="65194" y="3820"/>
                  <a:pt x="65194" y="3898"/>
                </a:cubicBezTo>
                <a:cubicBezTo>
                  <a:pt x="65113" y="5646"/>
                  <a:pt x="65167" y="7393"/>
                  <a:pt x="65382" y="9114"/>
                </a:cubicBezTo>
                <a:lnTo>
                  <a:pt x="63850" y="3871"/>
                </a:lnTo>
                <a:cubicBezTo>
                  <a:pt x="63838" y="3790"/>
                  <a:pt x="63782" y="3754"/>
                  <a:pt x="63723" y="3754"/>
                </a:cubicBezTo>
                <a:cubicBezTo>
                  <a:pt x="63646" y="3754"/>
                  <a:pt x="63565" y="3818"/>
                  <a:pt x="63581" y="3925"/>
                </a:cubicBezTo>
                <a:lnTo>
                  <a:pt x="63608" y="4140"/>
                </a:lnTo>
                <a:cubicBezTo>
                  <a:pt x="63393" y="3522"/>
                  <a:pt x="63151" y="2930"/>
                  <a:pt x="62909" y="2339"/>
                </a:cubicBezTo>
                <a:cubicBezTo>
                  <a:pt x="62869" y="2279"/>
                  <a:pt x="62810" y="2252"/>
                  <a:pt x="62754" y="2252"/>
                </a:cubicBezTo>
                <a:cubicBezTo>
                  <a:pt x="62658" y="2252"/>
                  <a:pt x="62569" y="2328"/>
                  <a:pt x="62586" y="2446"/>
                </a:cubicBezTo>
                <a:cubicBezTo>
                  <a:pt x="63285" y="5135"/>
                  <a:pt x="64038" y="7796"/>
                  <a:pt x="64898" y="10458"/>
                </a:cubicBezTo>
                <a:cubicBezTo>
                  <a:pt x="64979" y="10780"/>
                  <a:pt x="65059" y="11103"/>
                  <a:pt x="65113" y="11426"/>
                </a:cubicBezTo>
                <a:cubicBezTo>
                  <a:pt x="63608" y="8307"/>
                  <a:pt x="61887" y="5296"/>
                  <a:pt x="60005" y="2420"/>
                </a:cubicBezTo>
                <a:cubicBezTo>
                  <a:pt x="59960" y="2348"/>
                  <a:pt x="59895" y="2318"/>
                  <a:pt x="59831" y="2318"/>
                </a:cubicBezTo>
                <a:cubicBezTo>
                  <a:pt x="59704" y="2318"/>
                  <a:pt x="59584" y="2437"/>
                  <a:pt x="59656" y="2581"/>
                </a:cubicBezTo>
                <a:lnTo>
                  <a:pt x="64893" y="12414"/>
                </a:lnTo>
                <a:lnTo>
                  <a:pt x="64893" y="12414"/>
                </a:lnTo>
                <a:cubicBezTo>
                  <a:pt x="64545" y="11986"/>
                  <a:pt x="64197" y="11585"/>
                  <a:pt x="63850" y="11184"/>
                </a:cubicBezTo>
                <a:lnTo>
                  <a:pt x="63769" y="11049"/>
                </a:lnTo>
                <a:cubicBezTo>
                  <a:pt x="63151" y="10055"/>
                  <a:pt x="62479" y="9060"/>
                  <a:pt x="61753" y="8119"/>
                </a:cubicBezTo>
                <a:cubicBezTo>
                  <a:pt x="60650" y="6345"/>
                  <a:pt x="59629" y="4543"/>
                  <a:pt x="58742" y="2662"/>
                </a:cubicBezTo>
                <a:cubicBezTo>
                  <a:pt x="58696" y="2569"/>
                  <a:pt x="58618" y="2531"/>
                  <a:pt x="58541" y="2531"/>
                </a:cubicBezTo>
                <a:cubicBezTo>
                  <a:pt x="58394" y="2531"/>
                  <a:pt x="58250" y="2673"/>
                  <a:pt x="58338" y="2850"/>
                </a:cubicBezTo>
                <a:cubicBezTo>
                  <a:pt x="58715" y="3710"/>
                  <a:pt x="59118" y="4570"/>
                  <a:pt x="59548" y="5404"/>
                </a:cubicBezTo>
                <a:cubicBezTo>
                  <a:pt x="58607" y="4328"/>
                  <a:pt x="57586" y="3307"/>
                  <a:pt x="56537" y="2312"/>
                </a:cubicBezTo>
                <a:cubicBezTo>
                  <a:pt x="56477" y="2260"/>
                  <a:pt x="56403" y="2237"/>
                  <a:pt x="56331" y="2237"/>
                </a:cubicBezTo>
                <a:cubicBezTo>
                  <a:pt x="56142" y="2237"/>
                  <a:pt x="55964" y="2394"/>
                  <a:pt x="56080" y="2608"/>
                </a:cubicBezTo>
                <a:cubicBezTo>
                  <a:pt x="56268" y="2903"/>
                  <a:pt x="56483" y="3226"/>
                  <a:pt x="56698" y="3522"/>
                </a:cubicBezTo>
                <a:lnTo>
                  <a:pt x="55919" y="2769"/>
                </a:lnTo>
                <a:cubicBezTo>
                  <a:pt x="55851" y="2707"/>
                  <a:pt x="55772" y="2681"/>
                  <a:pt x="55696" y="2681"/>
                </a:cubicBezTo>
                <a:cubicBezTo>
                  <a:pt x="55441" y="2681"/>
                  <a:pt x="55207" y="2972"/>
                  <a:pt x="55435" y="3199"/>
                </a:cubicBezTo>
                <a:cubicBezTo>
                  <a:pt x="55731" y="3495"/>
                  <a:pt x="56107" y="3898"/>
                  <a:pt x="56430" y="4248"/>
                </a:cubicBezTo>
                <a:cubicBezTo>
                  <a:pt x="55838" y="3791"/>
                  <a:pt x="55220" y="3360"/>
                  <a:pt x="54575" y="2930"/>
                </a:cubicBezTo>
                <a:cubicBezTo>
                  <a:pt x="54525" y="2905"/>
                  <a:pt x="54470" y="2893"/>
                  <a:pt x="54414" y="2893"/>
                </a:cubicBezTo>
                <a:cubicBezTo>
                  <a:pt x="54290" y="2893"/>
                  <a:pt x="54165" y="2953"/>
                  <a:pt x="54091" y="3065"/>
                </a:cubicBezTo>
                <a:cubicBezTo>
                  <a:pt x="53311" y="2527"/>
                  <a:pt x="52531" y="2043"/>
                  <a:pt x="51725" y="1559"/>
                </a:cubicBezTo>
                <a:cubicBezTo>
                  <a:pt x="51673" y="1528"/>
                  <a:pt x="51614" y="1514"/>
                  <a:pt x="51556" y="1514"/>
                </a:cubicBezTo>
                <a:cubicBezTo>
                  <a:pt x="51312" y="1514"/>
                  <a:pt x="51062" y="1756"/>
                  <a:pt x="51214" y="2016"/>
                </a:cubicBezTo>
                <a:cubicBezTo>
                  <a:pt x="51322" y="2178"/>
                  <a:pt x="51402" y="2312"/>
                  <a:pt x="51510" y="2473"/>
                </a:cubicBezTo>
                <a:cubicBezTo>
                  <a:pt x="50730" y="2070"/>
                  <a:pt x="49924" y="1694"/>
                  <a:pt x="49117" y="1344"/>
                </a:cubicBezTo>
                <a:cubicBezTo>
                  <a:pt x="49081" y="1331"/>
                  <a:pt x="49047" y="1325"/>
                  <a:pt x="49015" y="1325"/>
                </a:cubicBezTo>
                <a:cubicBezTo>
                  <a:pt x="48781" y="1325"/>
                  <a:pt x="48653" y="1639"/>
                  <a:pt x="48795" y="1828"/>
                </a:cubicBezTo>
                <a:cubicBezTo>
                  <a:pt x="48956" y="2043"/>
                  <a:pt x="49117" y="2204"/>
                  <a:pt x="49278" y="2393"/>
                </a:cubicBezTo>
                <a:lnTo>
                  <a:pt x="47773" y="1721"/>
                </a:lnTo>
                <a:cubicBezTo>
                  <a:pt x="47743" y="1706"/>
                  <a:pt x="47714" y="1699"/>
                  <a:pt x="47688" y="1699"/>
                </a:cubicBezTo>
                <a:cubicBezTo>
                  <a:pt x="47526" y="1699"/>
                  <a:pt x="47446" y="1951"/>
                  <a:pt x="47585" y="2043"/>
                </a:cubicBezTo>
                <a:cubicBezTo>
                  <a:pt x="48230" y="2473"/>
                  <a:pt x="48902" y="2877"/>
                  <a:pt x="49574" y="3199"/>
                </a:cubicBezTo>
                <a:cubicBezTo>
                  <a:pt x="48902" y="3065"/>
                  <a:pt x="48230" y="2984"/>
                  <a:pt x="47558" y="2957"/>
                </a:cubicBezTo>
                <a:cubicBezTo>
                  <a:pt x="46698" y="2769"/>
                  <a:pt x="45864" y="2581"/>
                  <a:pt x="45004" y="2366"/>
                </a:cubicBezTo>
                <a:cubicBezTo>
                  <a:pt x="44984" y="2360"/>
                  <a:pt x="44964" y="2357"/>
                  <a:pt x="44945" y="2357"/>
                </a:cubicBezTo>
                <a:cubicBezTo>
                  <a:pt x="44790" y="2357"/>
                  <a:pt x="44693" y="2542"/>
                  <a:pt x="44789" y="2662"/>
                </a:cubicBezTo>
                <a:cubicBezTo>
                  <a:pt x="44870" y="2769"/>
                  <a:pt x="44977" y="2877"/>
                  <a:pt x="45058" y="2957"/>
                </a:cubicBezTo>
                <a:cubicBezTo>
                  <a:pt x="44117" y="3387"/>
                  <a:pt x="43283" y="4059"/>
                  <a:pt x="42665" y="4893"/>
                </a:cubicBezTo>
                <a:cubicBezTo>
                  <a:pt x="42585" y="4972"/>
                  <a:pt x="42683" y="5067"/>
                  <a:pt x="42771" y="5067"/>
                </a:cubicBezTo>
                <a:cubicBezTo>
                  <a:pt x="42802" y="5067"/>
                  <a:pt x="42832" y="5055"/>
                  <a:pt x="42853" y="5027"/>
                </a:cubicBezTo>
                <a:cubicBezTo>
                  <a:pt x="43176" y="4597"/>
                  <a:pt x="43498" y="4221"/>
                  <a:pt x="43875" y="3871"/>
                </a:cubicBezTo>
                <a:cubicBezTo>
                  <a:pt x="43902" y="3979"/>
                  <a:pt x="43982" y="4033"/>
                  <a:pt x="44090" y="4033"/>
                </a:cubicBezTo>
                <a:cubicBezTo>
                  <a:pt x="44466" y="3979"/>
                  <a:pt x="44870" y="3952"/>
                  <a:pt x="45246" y="3925"/>
                </a:cubicBezTo>
                <a:lnTo>
                  <a:pt x="45246" y="3925"/>
                </a:lnTo>
                <a:cubicBezTo>
                  <a:pt x="45085" y="4113"/>
                  <a:pt x="44870" y="4275"/>
                  <a:pt x="44654" y="4436"/>
                </a:cubicBezTo>
                <a:cubicBezTo>
                  <a:pt x="44278" y="4678"/>
                  <a:pt x="43929" y="4920"/>
                  <a:pt x="43579" y="5189"/>
                </a:cubicBezTo>
                <a:cubicBezTo>
                  <a:pt x="43461" y="5283"/>
                  <a:pt x="43551" y="5440"/>
                  <a:pt x="43665" y="5440"/>
                </a:cubicBezTo>
                <a:cubicBezTo>
                  <a:pt x="43681" y="5440"/>
                  <a:pt x="43697" y="5437"/>
                  <a:pt x="43713" y="5431"/>
                </a:cubicBezTo>
                <a:cubicBezTo>
                  <a:pt x="44305" y="5215"/>
                  <a:pt x="44843" y="4839"/>
                  <a:pt x="45219" y="4355"/>
                </a:cubicBezTo>
                <a:cubicBezTo>
                  <a:pt x="45515" y="4221"/>
                  <a:pt x="45864" y="4059"/>
                  <a:pt x="46160" y="3952"/>
                </a:cubicBezTo>
                <a:cubicBezTo>
                  <a:pt x="46429" y="4113"/>
                  <a:pt x="46698" y="4248"/>
                  <a:pt x="46966" y="4382"/>
                </a:cubicBezTo>
                <a:cubicBezTo>
                  <a:pt x="46725" y="4517"/>
                  <a:pt x="46429" y="4678"/>
                  <a:pt x="46160" y="4812"/>
                </a:cubicBezTo>
                <a:lnTo>
                  <a:pt x="43633" y="5673"/>
                </a:lnTo>
                <a:cubicBezTo>
                  <a:pt x="43480" y="5723"/>
                  <a:pt x="43569" y="5943"/>
                  <a:pt x="43693" y="5943"/>
                </a:cubicBezTo>
                <a:cubicBezTo>
                  <a:pt x="43700" y="5943"/>
                  <a:pt x="43706" y="5943"/>
                  <a:pt x="43713" y="5941"/>
                </a:cubicBezTo>
                <a:cubicBezTo>
                  <a:pt x="44305" y="5834"/>
                  <a:pt x="44896" y="5673"/>
                  <a:pt x="45434" y="5457"/>
                </a:cubicBezTo>
                <a:cubicBezTo>
                  <a:pt x="45581" y="5415"/>
                  <a:pt x="45745" y="5373"/>
                  <a:pt x="45899" y="5318"/>
                </a:cubicBezTo>
                <a:lnTo>
                  <a:pt x="45899" y="5318"/>
                </a:lnTo>
                <a:cubicBezTo>
                  <a:pt x="45111" y="5627"/>
                  <a:pt x="44346" y="5963"/>
                  <a:pt x="43606" y="6371"/>
                </a:cubicBezTo>
                <a:cubicBezTo>
                  <a:pt x="43467" y="6441"/>
                  <a:pt x="43547" y="6630"/>
                  <a:pt x="43675" y="6630"/>
                </a:cubicBezTo>
                <a:cubicBezTo>
                  <a:pt x="43696" y="6630"/>
                  <a:pt x="43718" y="6625"/>
                  <a:pt x="43740" y="6613"/>
                </a:cubicBezTo>
                <a:cubicBezTo>
                  <a:pt x="44762" y="6210"/>
                  <a:pt x="45757" y="5780"/>
                  <a:pt x="46751" y="5296"/>
                </a:cubicBezTo>
                <a:lnTo>
                  <a:pt x="46966" y="5242"/>
                </a:lnTo>
                <a:cubicBezTo>
                  <a:pt x="47423" y="5081"/>
                  <a:pt x="47961" y="4920"/>
                  <a:pt x="48526" y="4785"/>
                </a:cubicBezTo>
                <a:cubicBezTo>
                  <a:pt x="48735" y="4810"/>
                  <a:pt x="48948" y="4822"/>
                  <a:pt x="49161" y="4822"/>
                </a:cubicBezTo>
                <a:cubicBezTo>
                  <a:pt x="49658" y="4822"/>
                  <a:pt x="50160" y="4756"/>
                  <a:pt x="50650" y="4624"/>
                </a:cubicBezTo>
                <a:cubicBezTo>
                  <a:pt x="50703" y="4597"/>
                  <a:pt x="50784" y="4543"/>
                  <a:pt x="50784" y="4463"/>
                </a:cubicBezTo>
                <a:cubicBezTo>
                  <a:pt x="51053" y="4463"/>
                  <a:pt x="51322" y="4463"/>
                  <a:pt x="51591" y="4517"/>
                </a:cubicBezTo>
                <a:cubicBezTo>
                  <a:pt x="51806" y="4543"/>
                  <a:pt x="51940" y="4543"/>
                  <a:pt x="52021" y="4543"/>
                </a:cubicBezTo>
                <a:cubicBezTo>
                  <a:pt x="52048" y="4570"/>
                  <a:pt x="52074" y="4597"/>
                  <a:pt x="52101" y="4597"/>
                </a:cubicBezTo>
                <a:cubicBezTo>
                  <a:pt x="51967" y="4651"/>
                  <a:pt x="51832" y="4732"/>
                  <a:pt x="51698" y="4812"/>
                </a:cubicBezTo>
                <a:cubicBezTo>
                  <a:pt x="51080" y="5323"/>
                  <a:pt x="49789" y="5646"/>
                  <a:pt x="49063" y="5888"/>
                </a:cubicBezTo>
                <a:cubicBezTo>
                  <a:pt x="48848" y="5941"/>
                  <a:pt x="47450" y="6183"/>
                  <a:pt x="46375" y="6452"/>
                </a:cubicBezTo>
                <a:lnTo>
                  <a:pt x="44520" y="6613"/>
                </a:lnTo>
                <a:cubicBezTo>
                  <a:pt x="44359" y="6613"/>
                  <a:pt x="44386" y="6909"/>
                  <a:pt x="44520" y="6909"/>
                </a:cubicBezTo>
                <a:cubicBezTo>
                  <a:pt x="45300" y="6855"/>
                  <a:pt x="46106" y="6775"/>
                  <a:pt x="46886" y="6640"/>
                </a:cubicBezTo>
                <a:lnTo>
                  <a:pt x="49520" y="6398"/>
                </a:lnTo>
                <a:cubicBezTo>
                  <a:pt x="50354" y="6371"/>
                  <a:pt x="51160" y="6291"/>
                  <a:pt x="51994" y="6156"/>
                </a:cubicBezTo>
                <a:lnTo>
                  <a:pt x="51994" y="6156"/>
                </a:lnTo>
                <a:lnTo>
                  <a:pt x="51698" y="6237"/>
                </a:lnTo>
                <a:lnTo>
                  <a:pt x="51537" y="6264"/>
                </a:lnTo>
                <a:lnTo>
                  <a:pt x="45219" y="7554"/>
                </a:lnTo>
                <a:cubicBezTo>
                  <a:pt x="45058" y="7608"/>
                  <a:pt x="45111" y="7823"/>
                  <a:pt x="45273" y="7823"/>
                </a:cubicBezTo>
                <a:cubicBezTo>
                  <a:pt x="47155" y="7581"/>
                  <a:pt x="49037" y="7205"/>
                  <a:pt x="50892" y="6721"/>
                </a:cubicBezTo>
                <a:cubicBezTo>
                  <a:pt x="51133" y="6667"/>
                  <a:pt x="51402" y="6613"/>
                  <a:pt x="51644" y="6560"/>
                </a:cubicBezTo>
                <a:lnTo>
                  <a:pt x="51644" y="6560"/>
                </a:lnTo>
                <a:cubicBezTo>
                  <a:pt x="51375" y="6748"/>
                  <a:pt x="51080" y="6936"/>
                  <a:pt x="50811" y="7124"/>
                </a:cubicBezTo>
                <a:lnTo>
                  <a:pt x="50596" y="7205"/>
                </a:lnTo>
                <a:cubicBezTo>
                  <a:pt x="48875" y="7850"/>
                  <a:pt x="47101" y="8415"/>
                  <a:pt x="45327" y="8899"/>
                </a:cubicBezTo>
                <a:cubicBezTo>
                  <a:pt x="45175" y="8924"/>
                  <a:pt x="45213" y="9116"/>
                  <a:pt x="45331" y="9116"/>
                </a:cubicBezTo>
                <a:cubicBezTo>
                  <a:pt x="45338" y="9116"/>
                  <a:pt x="45346" y="9115"/>
                  <a:pt x="45353" y="9114"/>
                </a:cubicBezTo>
                <a:cubicBezTo>
                  <a:pt x="46590" y="9006"/>
                  <a:pt x="47773" y="8791"/>
                  <a:pt x="48956" y="8442"/>
                </a:cubicBezTo>
                <a:lnTo>
                  <a:pt x="48956" y="8442"/>
                </a:lnTo>
                <a:cubicBezTo>
                  <a:pt x="47881" y="9275"/>
                  <a:pt x="46832" y="10162"/>
                  <a:pt x="45864" y="11076"/>
                </a:cubicBezTo>
                <a:cubicBezTo>
                  <a:pt x="45796" y="11144"/>
                  <a:pt x="45843" y="11250"/>
                  <a:pt x="45923" y="11250"/>
                </a:cubicBezTo>
                <a:cubicBezTo>
                  <a:pt x="45938" y="11250"/>
                  <a:pt x="45955" y="11246"/>
                  <a:pt x="45972" y="11237"/>
                </a:cubicBezTo>
                <a:lnTo>
                  <a:pt x="46267" y="11103"/>
                </a:lnTo>
                <a:cubicBezTo>
                  <a:pt x="46267" y="11142"/>
                  <a:pt x="46296" y="11167"/>
                  <a:pt x="46333" y="11167"/>
                </a:cubicBezTo>
                <a:cubicBezTo>
                  <a:pt x="46346" y="11167"/>
                  <a:pt x="46361" y="11164"/>
                  <a:pt x="46375" y="11157"/>
                </a:cubicBezTo>
                <a:cubicBezTo>
                  <a:pt x="47692" y="10780"/>
                  <a:pt x="48983" y="10297"/>
                  <a:pt x="50219" y="9678"/>
                </a:cubicBezTo>
                <a:cubicBezTo>
                  <a:pt x="50595" y="9742"/>
                  <a:pt x="50974" y="9773"/>
                  <a:pt x="51351" y="9773"/>
                </a:cubicBezTo>
                <a:cubicBezTo>
                  <a:pt x="52727" y="9773"/>
                  <a:pt x="54086" y="9357"/>
                  <a:pt x="55247" y="8576"/>
                </a:cubicBezTo>
                <a:lnTo>
                  <a:pt x="57317" y="8334"/>
                </a:lnTo>
                <a:cubicBezTo>
                  <a:pt x="57344" y="8334"/>
                  <a:pt x="57639" y="8334"/>
                  <a:pt x="57989" y="8280"/>
                </a:cubicBezTo>
                <a:lnTo>
                  <a:pt x="58016" y="8280"/>
                </a:lnTo>
                <a:cubicBezTo>
                  <a:pt x="57337" y="8532"/>
                  <a:pt x="56353" y="8877"/>
                  <a:pt x="56382" y="8877"/>
                </a:cubicBezTo>
                <a:cubicBezTo>
                  <a:pt x="56384" y="8877"/>
                  <a:pt x="56390" y="8875"/>
                  <a:pt x="56403" y="8872"/>
                </a:cubicBezTo>
                <a:lnTo>
                  <a:pt x="56403" y="8872"/>
                </a:lnTo>
                <a:cubicBezTo>
                  <a:pt x="54279" y="9517"/>
                  <a:pt x="52101" y="9920"/>
                  <a:pt x="49924" y="10081"/>
                </a:cubicBezTo>
                <a:cubicBezTo>
                  <a:pt x="49762" y="10081"/>
                  <a:pt x="49789" y="10350"/>
                  <a:pt x="49924" y="10350"/>
                </a:cubicBezTo>
                <a:lnTo>
                  <a:pt x="54897" y="10135"/>
                </a:lnTo>
                <a:lnTo>
                  <a:pt x="57209" y="10055"/>
                </a:lnTo>
                <a:lnTo>
                  <a:pt x="58553" y="10001"/>
                </a:lnTo>
                <a:cubicBezTo>
                  <a:pt x="58798" y="9935"/>
                  <a:pt x="58974" y="9902"/>
                  <a:pt x="59080" y="9902"/>
                </a:cubicBezTo>
                <a:cubicBezTo>
                  <a:pt x="59277" y="9902"/>
                  <a:pt x="59236" y="10016"/>
                  <a:pt x="58957" y="10243"/>
                </a:cubicBezTo>
                <a:cubicBezTo>
                  <a:pt x="58553" y="10700"/>
                  <a:pt x="57801" y="10969"/>
                  <a:pt x="57021" y="11103"/>
                </a:cubicBezTo>
                <a:cubicBezTo>
                  <a:pt x="55220" y="11022"/>
                  <a:pt x="53446" y="10834"/>
                  <a:pt x="51671" y="10565"/>
                </a:cubicBezTo>
                <a:cubicBezTo>
                  <a:pt x="51564" y="10565"/>
                  <a:pt x="51510" y="10700"/>
                  <a:pt x="51591" y="10780"/>
                </a:cubicBezTo>
                <a:lnTo>
                  <a:pt x="51322" y="10754"/>
                </a:lnTo>
                <a:cubicBezTo>
                  <a:pt x="51307" y="10748"/>
                  <a:pt x="51293" y="10745"/>
                  <a:pt x="51280" y="10745"/>
                </a:cubicBezTo>
                <a:cubicBezTo>
                  <a:pt x="51172" y="10745"/>
                  <a:pt x="51121" y="10921"/>
                  <a:pt x="51241" y="10969"/>
                </a:cubicBezTo>
                <a:cubicBezTo>
                  <a:pt x="52935" y="11533"/>
                  <a:pt x="54628" y="11990"/>
                  <a:pt x="56376" y="12313"/>
                </a:cubicBezTo>
                <a:lnTo>
                  <a:pt x="52451" y="12098"/>
                </a:lnTo>
                <a:cubicBezTo>
                  <a:pt x="52443" y="12096"/>
                  <a:pt x="52435" y="12095"/>
                  <a:pt x="52428" y="12095"/>
                </a:cubicBezTo>
                <a:cubicBezTo>
                  <a:pt x="52311" y="12095"/>
                  <a:pt x="52272" y="12288"/>
                  <a:pt x="52424" y="12313"/>
                </a:cubicBezTo>
                <a:cubicBezTo>
                  <a:pt x="53472" y="12609"/>
                  <a:pt x="54548" y="12877"/>
                  <a:pt x="55623" y="13092"/>
                </a:cubicBezTo>
                <a:cubicBezTo>
                  <a:pt x="55091" y="13059"/>
                  <a:pt x="54560" y="13036"/>
                  <a:pt x="54028" y="13036"/>
                </a:cubicBezTo>
                <a:cubicBezTo>
                  <a:pt x="53699" y="13036"/>
                  <a:pt x="53371" y="13045"/>
                  <a:pt x="53042" y="13066"/>
                </a:cubicBezTo>
                <a:cubicBezTo>
                  <a:pt x="52908" y="13066"/>
                  <a:pt x="52854" y="13254"/>
                  <a:pt x="52988" y="13281"/>
                </a:cubicBezTo>
                <a:cubicBezTo>
                  <a:pt x="53607" y="13469"/>
                  <a:pt x="54252" y="13630"/>
                  <a:pt x="54870" y="13765"/>
                </a:cubicBezTo>
                <a:lnTo>
                  <a:pt x="55516" y="14087"/>
                </a:lnTo>
                <a:cubicBezTo>
                  <a:pt x="55381" y="14195"/>
                  <a:pt x="55381" y="14410"/>
                  <a:pt x="55542" y="14490"/>
                </a:cubicBezTo>
                <a:lnTo>
                  <a:pt x="55623" y="14544"/>
                </a:lnTo>
                <a:lnTo>
                  <a:pt x="56322" y="14867"/>
                </a:lnTo>
                <a:cubicBezTo>
                  <a:pt x="56215" y="15001"/>
                  <a:pt x="56241" y="15189"/>
                  <a:pt x="56376" y="15270"/>
                </a:cubicBezTo>
                <a:cubicBezTo>
                  <a:pt x="58016" y="16157"/>
                  <a:pt x="59736" y="16883"/>
                  <a:pt x="61511" y="17421"/>
                </a:cubicBezTo>
                <a:cubicBezTo>
                  <a:pt x="62156" y="17690"/>
                  <a:pt x="62801" y="17932"/>
                  <a:pt x="63446" y="18174"/>
                </a:cubicBezTo>
                <a:lnTo>
                  <a:pt x="63339" y="18147"/>
                </a:lnTo>
                <a:lnTo>
                  <a:pt x="57290" y="15942"/>
                </a:lnTo>
                <a:cubicBezTo>
                  <a:pt x="57258" y="15932"/>
                  <a:pt x="57228" y="15927"/>
                  <a:pt x="57200" y="15927"/>
                </a:cubicBezTo>
                <a:cubicBezTo>
                  <a:pt x="56945" y="15927"/>
                  <a:pt x="56862" y="16332"/>
                  <a:pt x="57129" y="16453"/>
                </a:cubicBezTo>
                <a:lnTo>
                  <a:pt x="57720" y="16695"/>
                </a:lnTo>
                <a:lnTo>
                  <a:pt x="57639" y="16668"/>
                </a:lnTo>
                <a:cubicBezTo>
                  <a:pt x="57608" y="16657"/>
                  <a:pt x="57577" y="16653"/>
                  <a:pt x="57549" y="16653"/>
                </a:cubicBezTo>
                <a:cubicBezTo>
                  <a:pt x="57289" y="16653"/>
                  <a:pt x="57185" y="17058"/>
                  <a:pt x="57451" y="17179"/>
                </a:cubicBezTo>
                <a:cubicBezTo>
                  <a:pt x="59736" y="18147"/>
                  <a:pt x="62075" y="18953"/>
                  <a:pt x="64468" y="19598"/>
                </a:cubicBezTo>
                <a:lnTo>
                  <a:pt x="59951" y="18846"/>
                </a:lnTo>
                <a:cubicBezTo>
                  <a:pt x="59936" y="18842"/>
                  <a:pt x="59922" y="18840"/>
                  <a:pt x="59908" y="18840"/>
                </a:cubicBezTo>
                <a:cubicBezTo>
                  <a:pt x="59730" y="18840"/>
                  <a:pt x="59698" y="19145"/>
                  <a:pt x="59898" y="19195"/>
                </a:cubicBezTo>
                <a:cubicBezTo>
                  <a:pt x="61591" y="19733"/>
                  <a:pt x="63312" y="20190"/>
                  <a:pt x="65086" y="20512"/>
                </a:cubicBezTo>
                <a:lnTo>
                  <a:pt x="64307" y="20512"/>
                </a:lnTo>
                <a:cubicBezTo>
                  <a:pt x="62747" y="19975"/>
                  <a:pt x="61107" y="19598"/>
                  <a:pt x="59441" y="19464"/>
                </a:cubicBezTo>
                <a:lnTo>
                  <a:pt x="59091" y="19303"/>
                </a:lnTo>
                <a:cubicBezTo>
                  <a:pt x="59080" y="19299"/>
                  <a:pt x="59070" y="19297"/>
                  <a:pt x="59060" y="19297"/>
                </a:cubicBezTo>
                <a:cubicBezTo>
                  <a:pt x="58998" y="19297"/>
                  <a:pt x="58960" y="19367"/>
                  <a:pt x="58984" y="19437"/>
                </a:cubicBezTo>
                <a:cubicBezTo>
                  <a:pt x="58849" y="19437"/>
                  <a:pt x="58822" y="19598"/>
                  <a:pt x="58930" y="19652"/>
                </a:cubicBezTo>
                <a:cubicBezTo>
                  <a:pt x="59279" y="19787"/>
                  <a:pt x="59602" y="19894"/>
                  <a:pt x="59925" y="20002"/>
                </a:cubicBezTo>
                <a:cubicBezTo>
                  <a:pt x="60086" y="20082"/>
                  <a:pt x="60247" y="20190"/>
                  <a:pt x="60435" y="20270"/>
                </a:cubicBezTo>
                <a:cubicBezTo>
                  <a:pt x="60382" y="20324"/>
                  <a:pt x="60382" y="20432"/>
                  <a:pt x="60435" y="20486"/>
                </a:cubicBezTo>
                <a:cubicBezTo>
                  <a:pt x="62075" y="21453"/>
                  <a:pt x="63769" y="22314"/>
                  <a:pt x="65543" y="23040"/>
                </a:cubicBezTo>
                <a:cubicBezTo>
                  <a:pt x="66189" y="23362"/>
                  <a:pt x="66834" y="23739"/>
                  <a:pt x="67506" y="24088"/>
                </a:cubicBezTo>
                <a:cubicBezTo>
                  <a:pt x="68151" y="24464"/>
                  <a:pt x="68769" y="24814"/>
                  <a:pt x="69415" y="25190"/>
                </a:cubicBezTo>
                <a:cubicBezTo>
                  <a:pt x="69412" y="25189"/>
                  <a:pt x="69411" y="25188"/>
                  <a:pt x="69410" y="25188"/>
                </a:cubicBezTo>
                <a:lnTo>
                  <a:pt x="69410" y="25188"/>
                </a:lnTo>
                <a:cubicBezTo>
                  <a:pt x="69401" y="25188"/>
                  <a:pt x="69807" y="25442"/>
                  <a:pt x="70140" y="25647"/>
                </a:cubicBezTo>
                <a:cubicBezTo>
                  <a:pt x="69872" y="25567"/>
                  <a:pt x="69549" y="25486"/>
                  <a:pt x="69468" y="25459"/>
                </a:cubicBezTo>
                <a:cubicBezTo>
                  <a:pt x="68554" y="25190"/>
                  <a:pt x="67640" y="24895"/>
                  <a:pt x="66780" y="24545"/>
                </a:cubicBezTo>
                <a:lnTo>
                  <a:pt x="60167" y="20969"/>
                </a:lnTo>
                <a:cubicBezTo>
                  <a:pt x="60136" y="20952"/>
                  <a:pt x="60106" y="20945"/>
                  <a:pt x="60079" y="20945"/>
                </a:cubicBezTo>
                <a:cubicBezTo>
                  <a:pt x="59935" y="20945"/>
                  <a:pt x="59843" y="21148"/>
                  <a:pt x="59978" y="21238"/>
                </a:cubicBezTo>
                <a:cubicBezTo>
                  <a:pt x="61914" y="22556"/>
                  <a:pt x="63984" y="23685"/>
                  <a:pt x="66162" y="24599"/>
                </a:cubicBezTo>
                <a:lnTo>
                  <a:pt x="66914" y="25002"/>
                </a:lnTo>
                <a:lnTo>
                  <a:pt x="66914" y="25002"/>
                </a:lnTo>
                <a:lnTo>
                  <a:pt x="62022" y="22690"/>
                </a:lnTo>
                <a:cubicBezTo>
                  <a:pt x="62001" y="22681"/>
                  <a:pt x="61981" y="22677"/>
                  <a:pt x="61962" y="22677"/>
                </a:cubicBezTo>
                <a:cubicBezTo>
                  <a:pt x="61807" y="22677"/>
                  <a:pt x="61717" y="22941"/>
                  <a:pt x="61860" y="23013"/>
                </a:cubicBezTo>
                <a:lnTo>
                  <a:pt x="65570" y="24868"/>
                </a:lnTo>
                <a:cubicBezTo>
                  <a:pt x="63688" y="24169"/>
                  <a:pt x="61753" y="23550"/>
                  <a:pt x="59817" y="23066"/>
                </a:cubicBezTo>
                <a:cubicBezTo>
                  <a:pt x="59799" y="23061"/>
                  <a:pt x="59781" y="23059"/>
                  <a:pt x="59764" y="23059"/>
                </a:cubicBezTo>
                <a:cubicBezTo>
                  <a:pt x="59610" y="23059"/>
                  <a:pt x="59537" y="23265"/>
                  <a:pt x="59683" y="23362"/>
                </a:cubicBezTo>
                <a:lnTo>
                  <a:pt x="59145" y="23174"/>
                </a:lnTo>
                <a:cubicBezTo>
                  <a:pt x="59129" y="23170"/>
                  <a:pt x="59113" y="23168"/>
                  <a:pt x="59098" y="23168"/>
                </a:cubicBezTo>
                <a:cubicBezTo>
                  <a:pt x="58915" y="23168"/>
                  <a:pt x="58839" y="23449"/>
                  <a:pt x="59037" y="23523"/>
                </a:cubicBezTo>
                <a:lnTo>
                  <a:pt x="66619" y="26884"/>
                </a:lnTo>
                <a:cubicBezTo>
                  <a:pt x="66027" y="26696"/>
                  <a:pt x="65409" y="26534"/>
                  <a:pt x="64791" y="26373"/>
                </a:cubicBezTo>
                <a:lnTo>
                  <a:pt x="59871" y="24599"/>
                </a:lnTo>
                <a:cubicBezTo>
                  <a:pt x="59853" y="24594"/>
                  <a:pt x="59836" y="24592"/>
                  <a:pt x="59821" y="24592"/>
                </a:cubicBezTo>
                <a:cubicBezTo>
                  <a:pt x="59644" y="24592"/>
                  <a:pt x="59591" y="24850"/>
                  <a:pt x="59763" y="24948"/>
                </a:cubicBezTo>
                <a:cubicBezTo>
                  <a:pt x="60785" y="25378"/>
                  <a:pt x="61780" y="25782"/>
                  <a:pt x="62801" y="26185"/>
                </a:cubicBezTo>
                <a:cubicBezTo>
                  <a:pt x="62022" y="26051"/>
                  <a:pt x="61242" y="25916"/>
                  <a:pt x="60462" y="25809"/>
                </a:cubicBezTo>
                <a:cubicBezTo>
                  <a:pt x="60454" y="25808"/>
                  <a:pt x="60447" y="25807"/>
                  <a:pt x="60439" y="25807"/>
                </a:cubicBezTo>
                <a:cubicBezTo>
                  <a:pt x="60247" y="25807"/>
                  <a:pt x="60255" y="26132"/>
                  <a:pt x="60462" y="26158"/>
                </a:cubicBezTo>
                <a:cubicBezTo>
                  <a:pt x="61672" y="26373"/>
                  <a:pt x="62909" y="26615"/>
                  <a:pt x="64145" y="26884"/>
                </a:cubicBezTo>
                <a:cubicBezTo>
                  <a:pt x="65033" y="27341"/>
                  <a:pt x="65947" y="27825"/>
                  <a:pt x="66861" y="28282"/>
                </a:cubicBezTo>
                <a:cubicBezTo>
                  <a:pt x="66780" y="28443"/>
                  <a:pt x="66834" y="28658"/>
                  <a:pt x="66995" y="28766"/>
                </a:cubicBezTo>
                <a:cubicBezTo>
                  <a:pt x="67398" y="29169"/>
                  <a:pt x="67828" y="29545"/>
                  <a:pt x="68259" y="29895"/>
                </a:cubicBezTo>
                <a:lnTo>
                  <a:pt x="68124" y="29841"/>
                </a:lnTo>
                <a:cubicBezTo>
                  <a:pt x="66995" y="28900"/>
                  <a:pt x="65812" y="28013"/>
                  <a:pt x="64602" y="27180"/>
                </a:cubicBezTo>
                <a:cubicBezTo>
                  <a:pt x="64583" y="27170"/>
                  <a:pt x="64563" y="27166"/>
                  <a:pt x="64543" y="27166"/>
                </a:cubicBezTo>
                <a:cubicBezTo>
                  <a:pt x="64452" y="27166"/>
                  <a:pt x="64370" y="27258"/>
                  <a:pt x="64414" y="27368"/>
                </a:cubicBezTo>
                <a:cubicBezTo>
                  <a:pt x="64737" y="27986"/>
                  <a:pt x="65140" y="28605"/>
                  <a:pt x="65597" y="29169"/>
                </a:cubicBezTo>
                <a:cubicBezTo>
                  <a:pt x="65006" y="28927"/>
                  <a:pt x="64441" y="28685"/>
                  <a:pt x="63850" y="28443"/>
                </a:cubicBezTo>
                <a:cubicBezTo>
                  <a:pt x="63581" y="28282"/>
                  <a:pt x="63312" y="28147"/>
                  <a:pt x="63043" y="27986"/>
                </a:cubicBezTo>
                <a:lnTo>
                  <a:pt x="63366" y="27690"/>
                </a:lnTo>
                <a:cubicBezTo>
                  <a:pt x="63439" y="27592"/>
                  <a:pt x="63379" y="27472"/>
                  <a:pt x="63265" y="27472"/>
                </a:cubicBezTo>
                <a:cubicBezTo>
                  <a:pt x="63254" y="27472"/>
                  <a:pt x="63243" y="27473"/>
                  <a:pt x="63231" y="27475"/>
                </a:cubicBezTo>
                <a:lnTo>
                  <a:pt x="62613" y="27771"/>
                </a:lnTo>
                <a:cubicBezTo>
                  <a:pt x="61887" y="27395"/>
                  <a:pt x="61161" y="27018"/>
                  <a:pt x="60408" y="26669"/>
                </a:cubicBezTo>
                <a:cubicBezTo>
                  <a:pt x="60390" y="26661"/>
                  <a:pt x="60372" y="26658"/>
                  <a:pt x="60355" y="26658"/>
                </a:cubicBezTo>
                <a:cubicBezTo>
                  <a:pt x="60247" y="26658"/>
                  <a:pt x="60174" y="26788"/>
                  <a:pt x="60220" y="26857"/>
                </a:cubicBezTo>
                <a:cubicBezTo>
                  <a:pt x="60301" y="27018"/>
                  <a:pt x="60408" y="27153"/>
                  <a:pt x="60489" y="27287"/>
                </a:cubicBezTo>
                <a:cubicBezTo>
                  <a:pt x="59468" y="26991"/>
                  <a:pt x="58419" y="26723"/>
                  <a:pt x="57371" y="26508"/>
                </a:cubicBezTo>
                <a:lnTo>
                  <a:pt x="55704" y="25835"/>
                </a:lnTo>
                <a:cubicBezTo>
                  <a:pt x="55686" y="25830"/>
                  <a:pt x="55669" y="25827"/>
                  <a:pt x="55653" y="25827"/>
                </a:cubicBezTo>
                <a:cubicBezTo>
                  <a:pt x="55516" y="25827"/>
                  <a:pt x="55420" y="26011"/>
                  <a:pt x="55516" y="26131"/>
                </a:cubicBezTo>
                <a:lnTo>
                  <a:pt x="55569" y="26185"/>
                </a:lnTo>
                <a:lnTo>
                  <a:pt x="55435" y="26158"/>
                </a:lnTo>
                <a:cubicBezTo>
                  <a:pt x="55166" y="26104"/>
                  <a:pt x="54870" y="26077"/>
                  <a:pt x="54602" y="26024"/>
                </a:cubicBezTo>
                <a:cubicBezTo>
                  <a:pt x="53795" y="25755"/>
                  <a:pt x="52962" y="25540"/>
                  <a:pt x="52101" y="25405"/>
                </a:cubicBezTo>
                <a:cubicBezTo>
                  <a:pt x="52128" y="25110"/>
                  <a:pt x="52074" y="24814"/>
                  <a:pt x="51913" y="24572"/>
                </a:cubicBezTo>
                <a:cubicBezTo>
                  <a:pt x="51874" y="24514"/>
                  <a:pt x="51808" y="24470"/>
                  <a:pt x="51733" y="24470"/>
                </a:cubicBezTo>
                <a:cubicBezTo>
                  <a:pt x="51704" y="24470"/>
                  <a:pt x="51674" y="24476"/>
                  <a:pt x="51644" y="24491"/>
                </a:cubicBezTo>
                <a:cubicBezTo>
                  <a:pt x="51322" y="24706"/>
                  <a:pt x="50972" y="24948"/>
                  <a:pt x="50650" y="25190"/>
                </a:cubicBezTo>
                <a:lnTo>
                  <a:pt x="50623" y="25190"/>
                </a:lnTo>
                <a:cubicBezTo>
                  <a:pt x="50608" y="25183"/>
                  <a:pt x="50592" y="25180"/>
                  <a:pt x="50575" y="25180"/>
                </a:cubicBezTo>
                <a:cubicBezTo>
                  <a:pt x="50530" y="25180"/>
                  <a:pt x="50481" y="25205"/>
                  <a:pt x="50461" y="25244"/>
                </a:cubicBezTo>
                <a:cubicBezTo>
                  <a:pt x="49144" y="25056"/>
                  <a:pt x="47854" y="24975"/>
                  <a:pt x="46509" y="24948"/>
                </a:cubicBezTo>
                <a:cubicBezTo>
                  <a:pt x="46321" y="24948"/>
                  <a:pt x="46241" y="25190"/>
                  <a:pt x="46402" y="25298"/>
                </a:cubicBezTo>
                <a:cubicBezTo>
                  <a:pt x="46644" y="25432"/>
                  <a:pt x="46886" y="25567"/>
                  <a:pt x="47101" y="25701"/>
                </a:cubicBezTo>
                <a:lnTo>
                  <a:pt x="47020" y="25809"/>
                </a:lnTo>
                <a:lnTo>
                  <a:pt x="46698" y="25835"/>
                </a:lnTo>
                <a:lnTo>
                  <a:pt x="42961" y="25432"/>
                </a:lnTo>
                <a:cubicBezTo>
                  <a:pt x="42952" y="25431"/>
                  <a:pt x="42944" y="25430"/>
                  <a:pt x="42936" y="25430"/>
                </a:cubicBezTo>
                <a:cubicBezTo>
                  <a:pt x="42794" y="25430"/>
                  <a:pt x="42754" y="25651"/>
                  <a:pt x="42907" y="25728"/>
                </a:cubicBezTo>
                <a:cubicBezTo>
                  <a:pt x="43283" y="25862"/>
                  <a:pt x="43660" y="25970"/>
                  <a:pt x="44063" y="26077"/>
                </a:cubicBezTo>
                <a:cubicBezTo>
                  <a:pt x="43929" y="26131"/>
                  <a:pt x="43794" y="26185"/>
                  <a:pt x="43660" y="26266"/>
                </a:cubicBezTo>
                <a:cubicBezTo>
                  <a:pt x="42692" y="26454"/>
                  <a:pt x="41724" y="26696"/>
                  <a:pt x="40756" y="26965"/>
                </a:cubicBezTo>
                <a:lnTo>
                  <a:pt x="38874" y="27207"/>
                </a:lnTo>
                <a:cubicBezTo>
                  <a:pt x="38713" y="27233"/>
                  <a:pt x="38740" y="27422"/>
                  <a:pt x="38874" y="27449"/>
                </a:cubicBezTo>
                <a:lnTo>
                  <a:pt x="35030" y="28739"/>
                </a:lnTo>
                <a:cubicBezTo>
                  <a:pt x="35003" y="28739"/>
                  <a:pt x="34976" y="28766"/>
                  <a:pt x="34976" y="28820"/>
                </a:cubicBezTo>
                <a:cubicBezTo>
                  <a:pt x="34945" y="28799"/>
                  <a:pt x="34915" y="28790"/>
                  <a:pt x="34887" y="28790"/>
                </a:cubicBezTo>
                <a:cubicBezTo>
                  <a:pt x="34842" y="28790"/>
                  <a:pt x="34805" y="28813"/>
                  <a:pt x="34788" y="28846"/>
                </a:cubicBezTo>
                <a:cubicBezTo>
                  <a:pt x="34573" y="29169"/>
                  <a:pt x="34358" y="29492"/>
                  <a:pt x="34116" y="29787"/>
                </a:cubicBezTo>
                <a:lnTo>
                  <a:pt x="34062" y="29814"/>
                </a:lnTo>
                <a:lnTo>
                  <a:pt x="31965" y="30836"/>
                </a:lnTo>
                <a:cubicBezTo>
                  <a:pt x="31938" y="30836"/>
                  <a:pt x="31938" y="30863"/>
                  <a:pt x="31938" y="30863"/>
                </a:cubicBezTo>
                <a:cubicBezTo>
                  <a:pt x="29573" y="31992"/>
                  <a:pt x="27529" y="33739"/>
                  <a:pt x="26051" y="35917"/>
                </a:cubicBezTo>
                <a:cubicBezTo>
                  <a:pt x="25994" y="35993"/>
                  <a:pt x="26071" y="36069"/>
                  <a:pt x="26150" y="36069"/>
                </a:cubicBezTo>
                <a:cubicBezTo>
                  <a:pt x="26182" y="36069"/>
                  <a:pt x="26215" y="36056"/>
                  <a:pt x="26239" y="36024"/>
                </a:cubicBezTo>
                <a:cubicBezTo>
                  <a:pt x="27798" y="33766"/>
                  <a:pt x="29761" y="32234"/>
                  <a:pt x="31938" y="31024"/>
                </a:cubicBezTo>
                <a:cubicBezTo>
                  <a:pt x="31965" y="31024"/>
                  <a:pt x="31992" y="31051"/>
                  <a:pt x="31992" y="31051"/>
                </a:cubicBezTo>
                <a:lnTo>
                  <a:pt x="31858" y="31212"/>
                </a:lnTo>
                <a:cubicBezTo>
                  <a:pt x="31723" y="31293"/>
                  <a:pt x="31589" y="31400"/>
                  <a:pt x="31481" y="31481"/>
                </a:cubicBezTo>
                <a:cubicBezTo>
                  <a:pt x="29546" y="32879"/>
                  <a:pt x="27771" y="34492"/>
                  <a:pt x="26212" y="36320"/>
                </a:cubicBezTo>
                <a:cubicBezTo>
                  <a:pt x="26212" y="36293"/>
                  <a:pt x="26212" y="36266"/>
                  <a:pt x="26212" y="36213"/>
                </a:cubicBezTo>
                <a:cubicBezTo>
                  <a:pt x="26212" y="36166"/>
                  <a:pt x="26176" y="36137"/>
                  <a:pt x="26140" y="36137"/>
                </a:cubicBezTo>
                <a:cubicBezTo>
                  <a:pt x="26114" y="36137"/>
                  <a:pt x="26089" y="36152"/>
                  <a:pt x="26078" y="36186"/>
                </a:cubicBezTo>
                <a:cubicBezTo>
                  <a:pt x="25970" y="36428"/>
                  <a:pt x="25863" y="36643"/>
                  <a:pt x="25755" y="36858"/>
                </a:cubicBezTo>
                <a:cubicBezTo>
                  <a:pt x="24491" y="38417"/>
                  <a:pt x="23389" y="40111"/>
                  <a:pt x="22448" y="41885"/>
                </a:cubicBezTo>
                <a:cubicBezTo>
                  <a:pt x="22429" y="41923"/>
                  <a:pt x="22464" y="41961"/>
                  <a:pt x="22495" y="41961"/>
                </a:cubicBezTo>
                <a:cubicBezTo>
                  <a:pt x="22509" y="41961"/>
                  <a:pt x="22521" y="41955"/>
                  <a:pt x="22529" y="41939"/>
                </a:cubicBezTo>
                <a:cubicBezTo>
                  <a:pt x="23362" y="40407"/>
                  <a:pt x="24330" y="38955"/>
                  <a:pt x="25432" y="37584"/>
                </a:cubicBezTo>
                <a:lnTo>
                  <a:pt x="25432" y="37584"/>
                </a:lnTo>
                <a:cubicBezTo>
                  <a:pt x="24223" y="40192"/>
                  <a:pt x="23040" y="42772"/>
                  <a:pt x="21857" y="45380"/>
                </a:cubicBezTo>
                <a:cubicBezTo>
                  <a:pt x="21822" y="45433"/>
                  <a:pt x="21878" y="45474"/>
                  <a:pt x="21936" y="45474"/>
                </a:cubicBezTo>
                <a:cubicBezTo>
                  <a:pt x="21968" y="45474"/>
                  <a:pt x="21999" y="45462"/>
                  <a:pt x="22018" y="45434"/>
                </a:cubicBezTo>
                <a:cubicBezTo>
                  <a:pt x="23093" y="43122"/>
                  <a:pt x="24142" y="40837"/>
                  <a:pt x="25190" y="38552"/>
                </a:cubicBezTo>
                <a:cubicBezTo>
                  <a:pt x="25405" y="38068"/>
                  <a:pt x="25647" y="37422"/>
                  <a:pt x="25809" y="37127"/>
                </a:cubicBezTo>
                <a:cubicBezTo>
                  <a:pt x="25863" y="37046"/>
                  <a:pt x="25916" y="36992"/>
                  <a:pt x="25970" y="36939"/>
                </a:cubicBezTo>
                <a:lnTo>
                  <a:pt x="25970" y="36939"/>
                </a:lnTo>
                <a:cubicBezTo>
                  <a:pt x="26024" y="36965"/>
                  <a:pt x="26024" y="37288"/>
                  <a:pt x="25889" y="38095"/>
                </a:cubicBezTo>
                <a:cubicBezTo>
                  <a:pt x="25674" y="39519"/>
                  <a:pt x="25298" y="40944"/>
                  <a:pt x="24760" y="42288"/>
                </a:cubicBezTo>
                <a:cubicBezTo>
                  <a:pt x="24743" y="42374"/>
                  <a:pt x="24812" y="42426"/>
                  <a:pt x="24872" y="42426"/>
                </a:cubicBezTo>
                <a:cubicBezTo>
                  <a:pt x="24907" y="42426"/>
                  <a:pt x="24939" y="42409"/>
                  <a:pt x="24948" y="42369"/>
                </a:cubicBezTo>
                <a:cubicBezTo>
                  <a:pt x="25405" y="41213"/>
                  <a:pt x="25863" y="40057"/>
                  <a:pt x="26320" y="38928"/>
                </a:cubicBezTo>
                <a:cubicBezTo>
                  <a:pt x="26696" y="38041"/>
                  <a:pt x="27045" y="36562"/>
                  <a:pt x="27691" y="35836"/>
                </a:cubicBezTo>
                <a:cubicBezTo>
                  <a:pt x="27813" y="35706"/>
                  <a:pt x="27873" y="35652"/>
                  <a:pt x="27896" y="35652"/>
                </a:cubicBezTo>
                <a:cubicBezTo>
                  <a:pt x="27949" y="35652"/>
                  <a:pt x="27801" y="35939"/>
                  <a:pt x="27744" y="36240"/>
                </a:cubicBezTo>
                <a:cubicBezTo>
                  <a:pt x="27637" y="37100"/>
                  <a:pt x="27476" y="37933"/>
                  <a:pt x="27260" y="38740"/>
                </a:cubicBezTo>
                <a:cubicBezTo>
                  <a:pt x="27260" y="38739"/>
                  <a:pt x="27260" y="38738"/>
                  <a:pt x="27260" y="38738"/>
                </a:cubicBezTo>
                <a:cubicBezTo>
                  <a:pt x="27253" y="38738"/>
                  <a:pt x="27150" y="39102"/>
                  <a:pt x="27072" y="39466"/>
                </a:cubicBezTo>
                <a:cubicBezTo>
                  <a:pt x="26992" y="39842"/>
                  <a:pt x="26857" y="40218"/>
                  <a:pt x="26723" y="40622"/>
                </a:cubicBezTo>
                <a:cubicBezTo>
                  <a:pt x="26707" y="40702"/>
                  <a:pt x="26777" y="40753"/>
                  <a:pt x="26842" y="40753"/>
                </a:cubicBezTo>
                <a:cubicBezTo>
                  <a:pt x="26886" y="40753"/>
                  <a:pt x="26927" y="40730"/>
                  <a:pt x="26938" y="40675"/>
                </a:cubicBezTo>
                <a:cubicBezTo>
                  <a:pt x="26992" y="40541"/>
                  <a:pt x="27045" y="40353"/>
                  <a:pt x="27072" y="40165"/>
                </a:cubicBezTo>
                <a:cubicBezTo>
                  <a:pt x="27153" y="40138"/>
                  <a:pt x="27529" y="38740"/>
                  <a:pt x="27556" y="38632"/>
                </a:cubicBezTo>
                <a:cubicBezTo>
                  <a:pt x="28282" y="36616"/>
                  <a:pt x="29304" y="34734"/>
                  <a:pt x="30594" y="33040"/>
                </a:cubicBezTo>
                <a:cubicBezTo>
                  <a:pt x="30863" y="32691"/>
                  <a:pt x="31266" y="32073"/>
                  <a:pt x="31535" y="31750"/>
                </a:cubicBezTo>
                <a:lnTo>
                  <a:pt x="31885" y="31508"/>
                </a:lnTo>
                <a:lnTo>
                  <a:pt x="31885" y="31508"/>
                </a:lnTo>
                <a:cubicBezTo>
                  <a:pt x="31965" y="31589"/>
                  <a:pt x="31911" y="31884"/>
                  <a:pt x="31696" y="32556"/>
                </a:cubicBezTo>
                <a:cubicBezTo>
                  <a:pt x="31508" y="33175"/>
                  <a:pt x="31266" y="33793"/>
                  <a:pt x="31024" y="34385"/>
                </a:cubicBezTo>
                <a:cubicBezTo>
                  <a:pt x="29841" y="36213"/>
                  <a:pt x="28685" y="38068"/>
                  <a:pt x="27583" y="39923"/>
                </a:cubicBezTo>
                <a:cubicBezTo>
                  <a:pt x="27543" y="40023"/>
                  <a:pt x="27622" y="40123"/>
                  <a:pt x="27710" y="40123"/>
                </a:cubicBezTo>
                <a:cubicBezTo>
                  <a:pt x="27740" y="40123"/>
                  <a:pt x="27771" y="40111"/>
                  <a:pt x="27798" y="40084"/>
                </a:cubicBezTo>
                <a:cubicBezTo>
                  <a:pt x="28228" y="39546"/>
                  <a:pt x="28658" y="38982"/>
                  <a:pt x="29035" y="38417"/>
                </a:cubicBezTo>
                <a:cubicBezTo>
                  <a:pt x="29075" y="38457"/>
                  <a:pt x="29129" y="38478"/>
                  <a:pt x="29179" y="38478"/>
                </a:cubicBezTo>
                <a:cubicBezTo>
                  <a:pt x="29230" y="38478"/>
                  <a:pt x="29277" y="38457"/>
                  <a:pt x="29304" y="38417"/>
                </a:cubicBezTo>
                <a:cubicBezTo>
                  <a:pt x="30137" y="37261"/>
                  <a:pt x="30944" y="36105"/>
                  <a:pt x="31696" y="34922"/>
                </a:cubicBezTo>
                <a:cubicBezTo>
                  <a:pt x="31911" y="34627"/>
                  <a:pt x="32126" y="34304"/>
                  <a:pt x="32368" y="34008"/>
                </a:cubicBezTo>
                <a:cubicBezTo>
                  <a:pt x="32906" y="33309"/>
                  <a:pt x="33471" y="32610"/>
                  <a:pt x="34035" y="31938"/>
                </a:cubicBezTo>
                <a:cubicBezTo>
                  <a:pt x="34277" y="31669"/>
                  <a:pt x="34707" y="31266"/>
                  <a:pt x="35138" y="30863"/>
                </a:cubicBezTo>
                <a:lnTo>
                  <a:pt x="35138" y="30863"/>
                </a:lnTo>
                <a:cubicBezTo>
                  <a:pt x="35138" y="30863"/>
                  <a:pt x="35137" y="30890"/>
                  <a:pt x="35111" y="30917"/>
                </a:cubicBezTo>
                <a:cubicBezTo>
                  <a:pt x="34842" y="31347"/>
                  <a:pt x="34546" y="31777"/>
                  <a:pt x="34223" y="32234"/>
                </a:cubicBezTo>
                <a:cubicBezTo>
                  <a:pt x="32691" y="33847"/>
                  <a:pt x="31320" y="35621"/>
                  <a:pt x="30137" y="37530"/>
                </a:cubicBezTo>
                <a:cubicBezTo>
                  <a:pt x="30061" y="37664"/>
                  <a:pt x="30161" y="37784"/>
                  <a:pt x="30284" y="37784"/>
                </a:cubicBezTo>
                <a:cubicBezTo>
                  <a:pt x="30333" y="37784"/>
                  <a:pt x="30386" y="37765"/>
                  <a:pt x="30433" y="37718"/>
                </a:cubicBezTo>
                <a:cubicBezTo>
                  <a:pt x="31911" y="35998"/>
                  <a:pt x="33309" y="34170"/>
                  <a:pt x="34600" y="32288"/>
                </a:cubicBezTo>
                <a:cubicBezTo>
                  <a:pt x="34949" y="31965"/>
                  <a:pt x="35272" y="31616"/>
                  <a:pt x="35621" y="31293"/>
                </a:cubicBezTo>
                <a:cubicBezTo>
                  <a:pt x="36562" y="30379"/>
                  <a:pt x="37638" y="29653"/>
                  <a:pt x="38606" y="28793"/>
                </a:cubicBezTo>
                <a:lnTo>
                  <a:pt x="38740" y="28685"/>
                </a:lnTo>
                <a:lnTo>
                  <a:pt x="38740" y="28685"/>
                </a:lnTo>
                <a:cubicBezTo>
                  <a:pt x="36428" y="31857"/>
                  <a:pt x="34089" y="35030"/>
                  <a:pt x="31777" y="38229"/>
                </a:cubicBezTo>
                <a:cubicBezTo>
                  <a:pt x="31681" y="38363"/>
                  <a:pt x="31790" y="38483"/>
                  <a:pt x="31909" y="38483"/>
                </a:cubicBezTo>
                <a:cubicBezTo>
                  <a:pt x="31957" y="38483"/>
                  <a:pt x="32007" y="38464"/>
                  <a:pt x="32046" y="38417"/>
                </a:cubicBezTo>
                <a:lnTo>
                  <a:pt x="32879" y="37261"/>
                </a:lnTo>
                <a:lnTo>
                  <a:pt x="33014" y="37073"/>
                </a:lnTo>
                <a:cubicBezTo>
                  <a:pt x="34546" y="34976"/>
                  <a:pt x="36105" y="32852"/>
                  <a:pt x="37638" y="30755"/>
                </a:cubicBezTo>
                <a:lnTo>
                  <a:pt x="37638" y="30755"/>
                </a:lnTo>
                <a:cubicBezTo>
                  <a:pt x="37476" y="31024"/>
                  <a:pt x="37315" y="31320"/>
                  <a:pt x="37127" y="31589"/>
                </a:cubicBezTo>
                <a:cubicBezTo>
                  <a:pt x="35783" y="33175"/>
                  <a:pt x="34627" y="34922"/>
                  <a:pt x="33686" y="36777"/>
                </a:cubicBezTo>
                <a:cubicBezTo>
                  <a:pt x="33610" y="36891"/>
                  <a:pt x="33720" y="37017"/>
                  <a:pt x="33839" y="37017"/>
                </a:cubicBezTo>
                <a:cubicBezTo>
                  <a:pt x="33890" y="37017"/>
                  <a:pt x="33942" y="36995"/>
                  <a:pt x="33981" y="36939"/>
                </a:cubicBezTo>
                <a:cubicBezTo>
                  <a:pt x="35245" y="35137"/>
                  <a:pt x="36455" y="33282"/>
                  <a:pt x="37611" y="31400"/>
                </a:cubicBezTo>
                <a:cubicBezTo>
                  <a:pt x="38337" y="30513"/>
                  <a:pt x="39170" y="29545"/>
                  <a:pt x="40057" y="28954"/>
                </a:cubicBezTo>
                <a:cubicBezTo>
                  <a:pt x="40149" y="28892"/>
                  <a:pt x="40203" y="28865"/>
                  <a:pt x="40228" y="28865"/>
                </a:cubicBezTo>
                <a:cubicBezTo>
                  <a:pt x="40368" y="28865"/>
                  <a:pt x="39652" y="29672"/>
                  <a:pt x="39493" y="29922"/>
                </a:cubicBezTo>
                <a:cubicBezTo>
                  <a:pt x="39305" y="30218"/>
                  <a:pt x="39170" y="30460"/>
                  <a:pt x="39009" y="30728"/>
                </a:cubicBezTo>
                <a:cubicBezTo>
                  <a:pt x="37530" y="32772"/>
                  <a:pt x="36240" y="34922"/>
                  <a:pt x="35164" y="37154"/>
                </a:cubicBezTo>
                <a:cubicBezTo>
                  <a:pt x="35128" y="37245"/>
                  <a:pt x="35202" y="37311"/>
                  <a:pt x="35271" y="37311"/>
                </a:cubicBezTo>
                <a:cubicBezTo>
                  <a:pt x="35304" y="37311"/>
                  <a:pt x="35335" y="37296"/>
                  <a:pt x="35353" y="37261"/>
                </a:cubicBezTo>
                <a:cubicBezTo>
                  <a:pt x="36724" y="34976"/>
                  <a:pt x="38122" y="32664"/>
                  <a:pt x="39493" y="30379"/>
                </a:cubicBezTo>
                <a:lnTo>
                  <a:pt x="39896" y="29868"/>
                </a:lnTo>
                <a:cubicBezTo>
                  <a:pt x="40219" y="29438"/>
                  <a:pt x="41697" y="28040"/>
                  <a:pt x="41724" y="27664"/>
                </a:cubicBezTo>
                <a:lnTo>
                  <a:pt x="41724" y="27664"/>
                </a:lnTo>
                <a:cubicBezTo>
                  <a:pt x="41697" y="28040"/>
                  <a:pt x="41106" y="28820"/>
                  <a:pt x="40918" y="29196"/>
                </a:cubicBezTo>
                <a:lnTo>
                  <a:pt x="36724" y="37342"/>
                </a:lnTo>
                <a:cubicBezTo>
                  <a:pt x="36697" y="37422"/>
                  <a:pt x="36643" y="37503"/>
                  <a:pt x="36616" y="37584"/>
                </a:cubicBezTo>
                <a:lnTo>
                  <a:pt x="35863" y="39035"/>
                </a:lnTo>
                <a:cubicBezTo>
                  <a:pt x="35807" y="39111"/>
                  <a:pt x="35869" y="39199"/>
                  <a:pt x="35939" y="39199"/>
                </a:cubicBezTo>
                <a:cubicBezTo>
                  <a:pt x="35969" y="39199"/>
                  <a:pt x="36001" y="39183"/>
                  <a:pt x="36025" y="39143"/>
                </a:cubicBezTo>
                <a:lnTo>
                  <a:pt x="36831" y="37664"/>
                </a:lnTo>
                <a:cubicBezTo>
                  <a:pt x="37100" y="37234"/>
                  <a:pt x="37342" y="36777"/>
                  <a:pt x="37557" y="36320"/>
                </a:cubicBezTo>
                <a:cubicBezTo>
                  <a:pt x="38256" y="35030"/>
                  <a:pt x="38955" y="33739"/>
                  <a:pt x="39654" y="32449"/>
                </a:cubicBezTo>
                <a:cubicBezTo>
                  <a:pt x="39815" y="32153"/>
                  <a:pt x="41590" y="28820"/>
                  <a:pt x="42773" y="27207"/>
                </a:cubicBezTo>
                <a:cubicBezTo>
                  <a:pt x="43015" y="27180"/>
                  <a:pt x="43230" y="27153"/>
                  <a:pt x="43418" y="27126"/>
                </a:cubicBezTo>
                <a:lnTo>
                  <a:pt x="43418" y="27126"/>
                </a:lnTo>
                <a:cubicBezTo>
                  <a:pt x="42584" y="28605"/>
                  <a:pt x="40568" y="31750"/>
                  <a:pt x="40326" y="32207"/>
                </a:cubicBezTo>
                <a:cubicBezTo>
                  <a:pt x="39305" y="34143"/>
                  <a:pt x="38364" y="36159"/>
                  <a:pt x="37557" y="38202"/>
                </a:cubicBezTo>
                <a:cubicBezTo>
                  <a:pt x="37539" y="38274"/>
                  <a:pt x="37605" y="38334"/>
                  <a:pt x="37667" y="38334"/>
                </a:cubicBezTo>
                <a:cubicBezTo>
                  <a:pt x="37697" y="38334"/>
                  <a:pt x="37727" y="38319"/>
                  <a:pt x="37745" y="38283"/>
                </a:cubicBezTo>
                <a:cubicBezTo>
                  <a:pt x="39654" y="34438"/>
                  <a:pt x="42047" y="30755"/>
                  <a:pt x="44278" y="27233"/>
                </a:cubicBezTo>
                <a:lnTo>
                  <a:pt x="44278" y="27233"/>
                </a:lnTo>
                <a:cubicBezTo>
                  <a:pt x="42181" y="30567"/>
                  <a:pt x="40434" y="34385"/>
                  <a:pt x="38606" y="38014"/>
                </a:cubicBezTo>
                <a:cubicBezTo>
                  <a:pt x="38552" y="38121"/>
                  <a:pt x="38498" y="38229"/>
                  <a:pt x="38444" y="38337"/>
                </a:cubicBezTo>
                <a:lnTo>
                  <a:pt x="38014" y="39170"/>
                </a:lnTo>
                <a:cubicBezTo>
                  <a:pt x="37957" y="39284"/>
                  <a:pt x="38061" y="39398"/>
                  <a:pt x="38156" y="39398"/>
                </a:cubicBezTo>
                <a:cubicBezTo>
                  <a:pt x="38195" y="39398"/>
                  <a:pt x="38232" y="39378"/>
                  <a:pt x="38256" y="39331"/>
                </a:cubicBezTo>
                <a:cubicBezTo>
                  <a:pt x="40299" y="35514"/>
                  <a:pt x="42665" y="31884"/>
                  <a:pt x="45273" y="28470"/>
                </a:cubicBezTo>
                <a:lnTo>
                  <a:pt x="45273" y="28470"/>
                </a:lnTo>
                <a:lnTo>
                  <a:pt x="43794" y="30594"/>
                </a:lnTo>
                <a:cubicBezTo>
                  <a:pt x="42853" y="31777"/>
                  <a:pt x="42020" y="33013"/>
                  <a:pt x="41267" y="34304"/>
                </a:cubicBezTo>
                <a:cubicBezTo>
                  <a:pt x="41172" y="34437"/>
                  <a:pt x="41292" y="34570"/>
                  <a:pt x="41418" y="34570"/>
                </a:cubicBezTo>
                <a:cubicBezTo>
                  <a:pt x="41470" y="34570"/>
                  <a:pt x="41523" y="34547"/>
                  <a:pt x="41563" y="34492"/>
                </a:cubicBezTo>
                <a:lnTo>
                  <a:pt x="43955" y="30997"/>
                </a:lnTo>
                <a:cubicBezTo>
                  <a:pt x="45058" y="29626"/>
                  <a:pt x="46267" y="28363"/>
                  <a:pt x="47612" y="27207"/>
                </a:cubicBezTo>
                <a:lnTo>
                  <a:pt x="47719" y="27207"/>
                </a:lnTo>
                <a:lnTo>
                  <a:pt x="46751" y="28470"/>
                </a:lnTo>
                <a:cubicBezTo>
                  <a:pt x="45004" y="30218"/>
                  <a:pt x="43498" y="32180"/>
                  <a:pt x="42235" y="34331"/>
                </a:cubicBezTo>
                <a:cubicBezTo>
                  <a:pt x="42121" y="34483"/>
                  <a:pt x="42262" y="34635"/>
                  <a:pt x="42402" y="34635"/>
                </a:cubicBezTo>
                <a:cubicBezTo>
                  <a:pt x="42460" y="34635"/>
                  <a:pt x="42518" y="34609"/>
                  <a:pt x="42557" y="34546"/>
                </a:cubicBezTo>
                <a:lnTo>
                  <a:pt x="46966" y="28793"/>
                </a:lnTo>
                <a:cubicBezTo>
                  <a:pt x="47477" y="28282"/>
                  <a:pt x="47988" y="27825"/>
                  <a:pt x="48526" y="27341"/>
                </a:cubicBezTo>
                <a:cubicBezTo>
                  <a:pt x="49010" y="27422"/>
                  <a:pt x="49520" y="27502"/>
                  <a:pt x="50031" y="27583"/>
                </a:cubicBezTo>
                <a:cubicBezTo>
                  <a:pt x="50031" y="27583"/>
                  <a:pt x="50004" y="27583"/>
                  <a:pt x="50004" y="27610"/>
                </a:cubicBezTo>
                <a:cubicBezTo>
                  <a:pt x="47558" y="29062"/>
                  <a:pt x="45407" y="30997"/>
                  <a:pt x="43687" y="33255"/>
                </a:cubicBezTo>
                <a:cubicBezTo>
                  <a:pt x="43581" y="33403"/>
                  <a:pt x="43723" y="33566"/>
                  <a:pt x="43880" y="33566"/>
                </a:cubicBezTo>
                <a:cubicBezTo>
                  <a:pt x="43923" y="33566"/>
                  <a:pt x="43968" y="33554"/>
                  <a:pt x="44009" y="33524"/>
                </a:cubicBezTo>
                <a:cubicBezTo>
                  <a:pt x="44386" y="33202"/>
                  <a:pt x="44762" y="32852"/>
                  <a:pt x="45138" y="32530"/>
                </a:cubicBezTo>
                <a:lnTo>
                  <a:pt x="45138" y="32530"/>
                </a:lnTo>
                <a:cubicBezTo>
                  <a:pt x="44654" y="33040"/>
                  <a:pt x="44197" y="33578"/>
                  <a:pt x="43740" y="34143"/>
                </a:cubicBezTo>
                <a:cubicBezTo>
                  <a:pt x="43657" y="34268"/>
                  <a:pt x="43767" y="34393"/>
                  <a:pt x="43884" y="34393"/>
                </a:cubicBezTo>
                <a:cubicBezTo>
                  <a:pt x="43918" y="34393"/>
                  <a:pt x="43952" y="34382"/>
                  <a:pt x="43982" y="34358"/>
                </a:cubicBezTo>
                <a:cubicBezTo>
                  <a:pt x="46644" y="32315"/>
                  <a:pt x="49198" y="30137"/>
                  <a:pt x="51617" y="27798"/>
                </a:cubicBezTo>
                <a:lnTo>
                  <a:pt x="52451" y="27906"/>
                </a:lnTo>
                <a:lnTo>
                  <a:pt x="52316" y="28094"/>
                </a:lnTo>
                <a:cubicBezTo>
                  <a:pt x="52048" y="28389"/>
                  <a:pt x="51779" y="28658"/>
                  <a:pt x="51510" y="28927"/>
                </a:cubicBezTo>
                <a:cubicBezTo>
                  <a:pt x="49198" y="30191"/>
                  <a:pt x="47128" y="31804"/>
                  <a:pt x="45380" y="33766"/>
                </a:cubicBezTo>
                <a:cubicBezTo>
                  <a:pt x="45244" y="33902"/>
                  <a:pt x="45338" y="34173"/>
                  <a:pt x="45516" y="34173"/>
                </a:cubicBezTo>
                <a:cubicBezTo>
                  <a:pt x="45549" y="34173"/>
                  <a:pt x="45585" y="34164"/>
                  <a:pt x="45622" y="34143"/>
                </a:cubicBezTo>
                <a:cubicBezTo>
                  <a:pt x="47827" y="32745"/>
                  <a:pt x="49843" y="31132"/>
                  <a:pt x="51671" y="29277"/>
                </a:cubicBezTo>
                <a:cubicBezTo>
                  <a:pt x="51913" y="29115"/>
                  <a:pt x="52182" y="28981"/>
                  <a:pt x="52451" y="28846"/>
                </a:cubicBezTo>
                <a:lnTo>
                  <a:pt x="52451" y="28846"/>
                </a:lnTo>
                <a:cubicBezTo>
                  <a:pt x="52289" y="29035"/>
                  <a:pt x="52155" y="29223"/>
                  <a:pt x="52021" y="29411"/>
                </a:cubicBezTo>
                <a:cubicBezTo>
                  <a:pt x="50408" y="30701"/>
                  <a:pt x="48956" y="32126"/>
                  <a:pt x="47665" y="33712"/>
                </a:cubicBezTo>
                <a:cubicBezTo>
                  <a:pt x="47580" y="33819"/>
                  <a:pt x="47697" y="33925"/>
                  <a:pt x="47803" y="33925"/>
                </a:cubicBezTo>
                <a:cubicBezTo>
                  <a:pt x="47831" y="33925"/>
                  <a:pt x="47858" y="33918"/>
                  <a:pt x="47881" y="33901"/>
                </a:cubicBezTo>
                <a:cubicBezTo>
                  <a:pt x="49467" y="32637"/>
                  <a:pt x="50892" y="31212"/>
                  <a:pt x="52155" y="29626"/>
                </a:cubicBezTo>
                <a:cubicBezTo>
                  <a:pt x="52558" y="29330"/>
                  <a:pt x="52962" y="29008"/>
                  <a:pt x="53392" y="28712"/>
                </a:cubicBezTo>
                <a:cubicBezTo>
                  <a:pt x="53446" y="28658"/>
                  <a:pt x="53876" y="28389"/>
                  <a:pt x="54279" y="28147"/>
                </a:cubicBezTo>
                <a:lnTo>
                  <a:pt x="54602" y="28174"/>
                </a:lnTo>
                <a:cubicBezTo>
                  <a:pt x="52585" y="30056"/>
                  <a:pt x="50730" y="32099"/>
                  <a:pt x="49010" y="34277"/>
                </a:cubicBezTo>
                <a:cubicBezTo>
                  <a:pt x="48947" y="34381"/>
                  <a:pt x="49045" y="34500"/>
                  <a:pt x="49155" y="34500"/>
                </a:cubicBezTo>
                <a:cubicBezTo>
                  <a:pt x="49187" y="34500"/>
                  <a:pt x="49221" y="34490"/>
                  <a:pt x="49252" y="34465"/>
                </a:cubicBezTo>
                <a:cubicBezTo>
                  <a:pt x="51268" y="32530"/>
                  <a:pt x="53284" y="30567"/>
                  <a:pt x="54897" y="28282"/>
                </a:cubicBezTo>
                <a:lnTo>
                  <a:pt x="54924" y="28255"/>
                </a:lnTo>
                <a:lnTo>
                  <a:pt x="54951" y="28201"/>
                </a:lnTo>
                <a:cubicBezTo>
                  <a:pt x="55220" y="28228"/>
                  <a:pt x="55462" y="28228"/>
                  <a:pt x="55704" y="28228"/>
                </a:cubicBezTo>
                <a:lnTo>
                  <a:pt x="55677" y="28255"/>
                </a:lnTo>
                <a:cubicBezTo>
                  <a:pt x="55139" y="28927"/>
                  <a:pt x="54548" y="29599"/>
                  <a:pt x="53876" y="30191"/>
                </a:cubicBezTo>
                <a:lnTo>
                  <a:pt x="51402" y="32637"/>
                </a:lnTo>
                <a:cubicBezTo>
                  <a:pt x="50515" y="33417"/>
                  <a:pt x="49682" y="34223"/>
                  <a:pt x="48848" y="35084"/>
                </a:cubicBezTo>
                <a:cubicBezTo>
                  <a:pt x="48418" y="35433"/>
                  <a:pt x="47934" y="35863"/>
                  <a:pt x="47854" y="36105"/>
                </a:cubicBezTo>
                <a:cubicBezTo>
                  <a:pt x="47719" y="36266"/>
                  <a:pt x="47531" y="36428"/>
                  <a:pt x="47397" y="36616"/>
                </a:cubicBezTo>
                <a:cubicBezTo>
                  <a:pt x="47292" y="36741"/>
                  <a:pt x="47382" y="36866"/>
                  <a:pt x="47490" y="36866"/>
                </a:cubicBezTo>
                <a:cubicBezTo>
                  <a:pt x="47521" y="36866"/>
                  <a:pt x="47554" y="36855"/>
                  <a:pt x="47585" y="36831"/>
                </a:cubicBezTo>
                <a:lnTo>
                  <a:pt x="51886" y="32556"/>
                </a:lnTo>
                <a:cubicBezTo>
                  <a:pt x="52263" y="32207"/>
                  <a:pt x="52639" y="31884"/>
                  <a:pt x="53015" y="31562"/>
                </a:cubicBezTo>
                <a:cubicBezTo>
                  <a:pt x="53983" y="30755"/>
                  <a:pt x="54978" y="29976"/>
                  <a:pt x="56026" y="29250"/>
                </a:cubicBezTo>
                <a:cubicBezTo>
                  <a:pt x="56537" y="28873"/>
                  <a:pt x="57129" y="28551"/>
                  <a:pt x="57639" y="28147"/>
                </a:cubicBezTo>
                <a:lnTo>
                  <a:pt x="57747" y="28147"/>
                </a:lnTo>
                <a:cubicBezTo>
                  <a:pt x="57424" y="28416"/>
                  <a:pt x="57021" y="28820"/>
                  <a:pt x="56914" y="28900"/>
                </a:cubicBezTo>
                <a:lnTo>
                  <a:pt x="56134" y="29734"/>
                </a:lnTo>
                <a:cubicBezTo>
                  <a:pt x="55085" y="30621"/>
                  <a:pt x="54091" y="31562"/>
                  <a:pt x="53150" y="32556"/>
                </a:cubicBezTo>
                <a:cubicBezTo>
                  <a:pt x="52316" y="33067"/>
                  <a:pt x="51537" y="33659"/>
                  <a:pt x="50838" y="34331"/>
                </a:cubicBezTo>
                <a:cubicBezTo>
                  <a:pt x="50676" y="34438"/>
                  <a:pt x="50515" y="34573"/>
                  <a:pt x="50354" y="34680"/>
                </a:cubicBezTo>
                <a:cubicBezTo>
                  <a:pt x="50300" y="34734"/>
                  <a:pt x="50300" y="34842"/>
                  <a:pt x="50408" y="34868"/>
                </a:cubicBezTo>
                <a:cubicBezTo>
                  <a:pt x="50112" y="35272"/>
                  <a:pt x="50004" y="35783"/>
                  <a:pt x="50112" y="36266"/>
                </a:cubicBezTo>
                <a:cubicBezTo>
                  <a:pt x="50134" y="36310"/>
                  <a:pt x="50192" y="36354"/>
                  <a:pt x="50256" y="36354"/>
                </a:cubicBezTo>
                <a:cubicBezTo>
                  <a:pt x="50270" y="36354"/>
                  <a:pt x="50285" y="36352"/>
                  <a:pt x="50300" y="36347"/>
                </a:cubicBezTo>
                <a:cubicBezTo>
                  <a:pt x="51564" y="35621"/>
                  <a:pt x="52800" y="34788"/>
                  <a:pt x="53929" y="33847"/>
                </a:cubicBezTo>
                <a:cubicBezTo>
                  <a:pt x="55946" y="32556"/>
                  <a:pt x="57881" y="31105"/>
                  <a:pt x="59736" y="29545"/>
                </a:cubicBezTo>
                <a:cubicBezTo>
                  <a:pt x="60301" y="29223"/>
                  <a:pt x="60892" y="28900"/>
                  <a:pt x="61457" y="28605"/>
                </a:cubicBezTo>
                <a:cubicBezTo>
                  <a:pt x="61564" y="28658"/>
                  <a:pt x="61645" y="28712"/>
                  <a:pt x="61753" y="28739"/>
                </a:cubicBezTo>
                <a:cubicBezTo>
                  <a:pt x="61349" y="29088"/>
                  <a:pt x="60973" y="29438"/>
                  <a:pt x="60570" y="29761"/>
                </a:cubicBezTo>
                <a:cubicBezTo>
                  <a:pt x="58527" y="31535"/>
                  <a:pt x="56672" y="33524"/>
                  <a:pt x="55032" y="35675"/>
                </a:cubicBezTo>
                <a:cubicBezTo>
                  <a:pt x="54986" y="35766"/>
                  <a:pt x="55056" y="35875"/>
                  <a:pt x="55143" y="35875"/>
                </a:cubicBezTo>
                <a:cubicBezTo>
                  <a:pt x="55159" y="35875"/>
                  <a:pt x="55176" y="35872"/>
                  <a:pt x="55193" y="35863"/>
                </a:cubicBezTo>
                <a:cubicBezTo>
                  <a:pt x="56349" y="35137"/>
                  <a:pt x="57451" y="34304"/>
                  <a:pt x="58446" y="33390"/>
                </a:cubicBezTo>
                <a:lnTo>
                  <a:pt x="58446" y="33390"/>
                </a:lnTo>
                <a:lnTo>
                  <a:pt x="58392" y="33471"/>
                </a:lnTo>
                <a:lnTo>
                  <a:pt x="56645" y="35675"/>
                </a:lnTo>
                <a:cubicBezTo>
                  <a:pt x="55865" y="36616"/>
                  <a:pt x="55112" y="37584"/>
                  <a:pt x="54360" y="38578"/>
                </a:cubicBezTo>
                <a:cubicBezTo>
                  <a:pt x="54333" y="38605"/>
                  <a:pt x="54333" y="38659"/>
                  <a:pt x="54360" y="38713"/>
                </a:cubicBezTo>
                <a:lnTo>
                  <a:pt x="54010" y="39009"/>
                </a:lnTo>
                <a:cubicBezTo>
                  <a:pt x="53921" y="39098"/>
                  <a:pt x="53980" y="39243"/>
                  <a:pt x="54080" y="39243"/>
                </a:cubicBezTo>
                <a:cubicBezTo>
                  <a:pt x="54100" y="39243"/>
                  <a:pt x="54122" y="39237"/>
                  <a:pt x="54144" y="39224"/>
                </a:cubicBezTo>
                <a:cubicBezTo>
                  <a:pt x="55247" y="38552"/>
                  <a:pt x="56295" y="37853"/>
                  <a:pt x="57344" y="37127"/>
                </a:cubicBezTo>
                <a:lnTo>
                  <a:pt x="57344" y="37127"/>
                </a:lnTo>
                <a:cubicBezTo>
                  <a:pt x="57075" y="37342"/>
                  <a:pt x="56833" y="37584"/>
                  <a:pt x="56564" y="37799"/>
                </a:cubicBezTo>
                <a:cubicBezTo>
                  <a:pt x="56494" y="37892"/>
                  <a:pt x="56545" y="38025"/>
                  <a:pt x="56647" y="38025"/>
                </a:cubicBezTo>
                <a:cubicBezTo>
                  <a:pt x="56663" y="38025"/>
                  <a:pt x="56680" y="38021"/>
                  <a:pt x="56698" y="38014"/>
                </a:cubicBezTo>
                <a:cubicBezTo>
                  <a:pt x="58930" y="36508"/>
                  <a:pt x="61134" y="34976"/>
                  <a:pt x="63312" y="33363"/>
                </a:cubicBezTo>
                <a:lnTo>
                  <a:pt x="63312" y="33363"/>
                </a:lnTo>
                <a:lnTo>
                  <a:pt x="62882" y="33686"/>
                </a:lnTo>
                <a:lnTo>
                  <a:pt x="58930" y="36858"/>
                </a:lnTo>
                <a:cubicBezTo>
                  <a:pt x="58204" y="37369"/>
                  <a:pt x="57236" y="38041"/>
                  <a:pt x="57182" y="38256"/>
                </a:cubicBezTo>
                <a:lnTo>
                  <a:pt x="56672" y="38686"/>
                </a:lnTo>
                <a:cubicBezTo>
                  <a:pt x="56584" y="38773"/>
                  <a:pt x="56674" y="38896"/>
                  <a:pt x="56769" y="38896"/>
                </a:cubicBezTo>
                <a:cubicBezTo>
                  <a:pt x="56790" y="38896"/>
                  <a:pt x="56813" y="38889"/>
                  <a:pt x="56833" y="38874"/>
                </a:cubicBezTo>
                <a:cubicBezTo>
                  <a:pt x="58392" y="37664"/>
                  <a:pt x="59925" y="36508"/>
                  <a:pt x="61511" y="35352"/>
                </a:cubicBezTo>
                <a:cubicBezTo>
                  <a:pt x="62936" y="34277"/>
                  <a:pt x="64522" y="33336"/>
                  <a:pt x="65947" y="32207"/>
                </a:cubicBezTo>
                <a:lnTo>
                  <a:pt x="65947" y="32207"/>
                </a:lnTo>
                <a:cubicBezTo>
                  <a:pt x="65731" y="32449"/>
                  <a:pt x="65490" y="32691"/>
                  <a:pt x="65274" y="32879"/>
                </a:cubicBezTo>
                <a:lnTo>
                  <a:pt x="63151" y="35030"/>
                </a:lnTo>
                <a:lnTo>
                  <a:pt x="60301" y="37879"/>
                </a:lnTo>
                <a:cubicBezTo>
                  <a:pt x="59978" y="38121"/>
                  <a:pt x="59683" y="38417"/>
                  <a:pt x="59414" y="38767"/>
                </a:cubicBezTo>
                <a:lnTo>
                  <a:pt x="58661" y="39546"/>
                </a:lnTo>
                <a:cubicBezTo>
                  <a:pt x="58574" y="39634"/>
                  <a:pt x="58646" y="39756"/>
                  <a:pt x="58734" y="39756"/>
                </a:cubicBezTo>
                <a:cubicBezTo>
                  <a:pt x="58754" y="39756"/>
                  <a:pt x="58775" y="39750"/>
                  <a:pt x="58795" y="39734"/>
                </a:cubicBezTo>
                <a:cubicBezTo>
                  <a:pt x="59118" y="39412"/>
                  <a:pt x="59441" y="39116"/>
                  <a:pt x="59763" y="38820"/>
                </a:cubicBezTo>
                <a:cubicBezTo>
                  <a:pt x="59817" y="38767"/>
                  <a:pt x="59871" y="38713"/>
                  <a:pt x="59951" y="38659"/>
                </a:cubicBezTo>
                <a:cubicBezTo>
                  <a:pt x="61833" y="36912"/>
                  <a:pt x="63742" y="35218"/>
                  <a:pt x="65731" y="33578"/>
                </a:cubicBezTo>
                <a:cubicBezTo>
                  <a:pt x="66027" y="33336"/>
                  <a:pt x="66350" y="33094"/>
                  <a:pt x="66646" y="32879"/>
                </a:cubicBezTo>
                <a:lnTo>
                  <a:pt x="66646" y="32879"/>
                </a:lnTo>
                <a:lnTo>
                  <a:pt x="66619" y="32906"/>
                </a:lnTo>
                <a:lnTo>
                  <a:pt x="63151" y="36535"/>
                </a:lnTo>
                <a:cubicBezTo>
                  <a:pt x="62640" y="37073"/>
                  <a:pt x="62156" y="37611"/>
                  <a:pt x="61618" y="38148"/>
                </a:cubicBezTo>
                <a:cubicBezTo>
                  <a:pt x="61107" y="38686"/>
                  <a:pt x="60650" y="39143"/>
                  <a:pt x="60167" y="39681"/>
                </a:cubicBezTo>
                <a:cubicBezTo>
                  <a:pt x="60103" y="39744"/>
                  <a:pt x="60173" y="39874"/>
                  <a:pt x="60258" y="39874"/>
                </a:cubicBezTo>
                <a:cubicBezTo>
                  <a:pt x="60281" y="39874"/>
                  <a:pt x="60305" y="39865"/>
                  <a:pt x="60328" y="39842"/>
                </a:cubicBezTo>
                <a:lnTo>
                  <a:pt x="61000" y="39116"/>
                </a:lnTo>
                <a:cubicBezTo>
                  <a:pt x="62102" y="38283"/>
                  <a:pt x="63043" y="36992"/>
                  <a:pt x="64065" y="36051"/>
                </a:cubicBezTo>
                <a:cubicBezTo>
                  <a:pt x="64817" y="35379"/>
                  <a:pt x="65570" y="34707"/>
                  <a:pt x="66350" y="34062"/>
                </a:cubicBezTo>
                <a:lnTo>
                  <a:pt x="66350" y="34062"/>
                </a:lnTo>
                <a:cubicBezTo>
                  <a:pt x="65570" y="34815"/>
                  <a:pt x="64871" y="35621"/>
                  <a:pt x="64226" y="36482"/>
                </a:cubicBezTo>
                <a:cubicBezTo>
                  <a:pt x="62129" y="38417"/>
                  <a:pt x="60193" y="40514"/>
                  <a:pt x="58876" y="43068"/>
                </a:cubicBezTo>
                <a:cubicBezTo>
                  <a:pt x="58849" y="43095"/>
                  <a:pt x="58849" y="43122"/>
                  <a:pt x="58876" y="43149"/>
                </a:cubicBezTo>
                <a:cubicBezTo>
                  <a:pt x="57586" y="43229"/>
                  <a:pt x="56322" y="43444"/>
                  <a:pt x="55085" y="43821"/>
                </a:cubicBezTo>
                <a:cubicBezTo>
                  <a:pt x="54594" y="43852"/>
                  <a:pt x="54102" y="43867"/>
                  <a:pt x="53611" y="43867"/>
                </a:cubicBezTo>
                <a:cubicBezTo>
                  <a:pt x="52384" y="43867"/>
                  <a:pt x="51160" y="43771"/>
                  <a:pt x="49951" y="43579"/>
                </a:cubicBezTo>
                <a:cubicBezTo>
                  <a:pt x="49934" y="43576"/>
                  <a:pt x="49919" y="43575"/>
                  <a:pt x="49904" y="43575"/>
                </a:cubicBezTo>
                <a:cubicBezTo>
                  <a:pt x="49647" y="43575"/>
                  <a:pt x="49589" y="43987"/>
                  <a:pt x="49843" y="44063"/>
                </a:cubicBezTo>
                <a:cubicBezTo>
                  <a:pt x="50811" y="44305"/>
                  <a:pt x="51832" y="44439"/>
                  <a:pt x="52827" y="44493"/>
                </a:cubicBezTo>
                <a:cubicBezTo>
                  <a:pt x="53015" y="44493"/>
                  <a:pt x="53177" y="44520"/>
                  <a:pt x="53365" y="44520"/>
                </a:cubicBezTo>
                <a:cubicBezTo>
                  <a:pt x="52854" y="44627"/>
                  <a:pt x="52343" y="44762"/>
                  <a:pt x="51859" y="44869"/>
                </a:cubicBezTo>
                <a:cubicBezTo>
                  <a:pt x="50327" y="44789"/>
                  <a:pt x="48821" y="44520"/>
                  <a:pt x="47397" y="44036"/>
                </a:cubicBezTo>
                <a:cubicBezTo>
                  <a:pt x="47379" y="44030"/>
                  <a:pt x="47362" y="44027"/>
                  <a:pt x="47346" y="44027"/>
                </a:cubicBezTo>
                <a:cubicBezTo>
                  <a:pt x="47215" y="44027"/>
                  <a:pt x="47142" y="44206"/>
                  <a:pt x="47262" y="44278"/>
                </a:cubicBezTo>
                <a:cubicBezTo>
                  <a:pt x="47961" y="44681"/>
                  <a:pt x="48687" y="44950"/>
                  <a:pt x="49467" y="45111"/>
                </a:cubicBezTo>
                <a:lnTo>
                  <a:pt x="46079" y="45353"/>
                </a:lnTo>
                <a:cubicBezTo>
                  <a:pt x="45918" y="45353"/>
                  <a:pt x="45918" y="45568"/>
                  <a:pt x="46079" y="45622"/>
                </a:cubicBezTo>
                <a:lnTo>
                  <a:pt x="46160" y="45649"/>
                </a:lnTo>
                <a:cubicBezTo>
                  <a:pt x="44412" y="45945"/>
                  <a:pt x="42719" y="46482"/>
                  <a:pt x="41160" y="47289"/>
                </a:cubicBezTo>
                <a:cubicBezTo>
                  <a:pt x="41025" y="47343"/>
                  <a:pt x="40998" y="47585"/>
                  <a:pt x="41186" y="47611"/>
                </a:cubicBezTo>
                <a:cubicBezTo>
                  <a:pt x="41428" y="47665"/>
                  <a:pt x="41670" y="47692"/>
                  <a:pt x="41912" y="47746"/>
                </a:cubicBezTo>
                <a:cubicBezTo>
                  <a:pt x="41052" y="47961"/>
                  <a:pt x="40192" y="48230"/>
                  <a:pt x="39331" y="48499"/>
                </a:cubicBezTo>
                <a:cubicBezTo>
                  <a:pt x="39116" y="48552"/>
                  <a:pt x="39089" y="48902"/>
                  <a:pt x="39358" y="48902"/>
                </a:cubicBezTo>
                <a:lnTo>
                  <a:pt x="39681" y="48902"/>
                </a:lnTo>
                <a:cubicBezTo>
                  <a:pt x="38982" y="49117"/>
                  <a:pt x="38283" y="49332"/>
                  <a:pt x="37557" y="49574"/>
                </a:cubicBezTo>
                <a:cubicBezTo>
                  <a:pt x="37364" y="49622"/>
                  <a:pt x="37409" y="49909"/>
                  <a:pt x="37576" y="49909"/>
                </a:cubicBezTo>
                <a:cubicBezTo>
                  <a:pt x="37595" y="49909"/>
                  <a:pt x="37616" y="49905"/>
                  <a:pt x="37638" y="49897"/>
                </a:cubicBezTo>
                <a:lnTo>
                  <a:pt x="39708" y="49278"/>
                </a:lnTo>
                <a:lnTo>
                  <a:pt x="39708" y="49278"/>
                </a:lnTo>
                <a:cubicBezTo>
                  <a:pt x="37907" y="50085"/>
                  <a:pt x="36159" y="51026"/>
                  <a:pt x="34492" y="52074"/>
                </a:cubicBezTo>
                <a:cubicBezTo>
                  <a:pt x="34344" y="52148"/>
                  <a:pt x="34377" y="52403"/>
                  <a:pt x="34550" y="52403"/>
                </a:cubicBezTo>
                <a:cubicBezTo>
                  <a:pt x="34565" y="52403"/>
                  <a:pt x="34582" y="52401"/>
                  <a:pt x="34600" y="52397"/>
                </a:cubicBezTo>
                <a:cubicBezTo>
                  <a:pt x="34707" y="52370"/>
                  <a:pt x="34815" y="52316"/>
                  <a:pt x="34949" y="52289"/>
                </a:cubicBezTo>
                <a:lnTo>
                  <a:pt x="34949" y="52289"/>
                </a:lnTo>
                <a:cubicBezTo>
                  <a:pt x="33793" y="53015"/>
                  <a:pt x="32691" y="53768"/>
                  <a:pt x="31589" y="54548"/>
                </a:cubicBezTo>
                <a:cubicBezTo>
                  <a:pt x="31424" y="54665"/>
                  <a:pt x="31568" y="54885"/>
                  <a:pt x="31732" y="54885"/>
                </a:cubicBezTo>
                <a:cubicBezTo>
                  <a:pt x="31756" y="54885"/>
                  <a:pt x="31780" y="54880"/>
                  <a:pt x="31804" y="54870"/>
                </a:cubicBezTo>
                <a:cubicBezTo>
                  <a:pt x="33202" y="54279"/>
                  <a:pt x="34573" y="53607"/>
                  <a:pt x="35917" y="52881"/>
                </a:cubicBezTo>
                <a:lnTo>
                  <a:pt x="35917" y="52881"/>
                </a:lnTo>
                <a:cubicBezTo>
                  <a:pt x="35890" y="52961"/>
                  <a:pt x="35863" y="53015"/>
                  <a:pt x="35836" y="53096"/>
                </a:cubicBezTo>
                <a:cubicBezTo>
                  <a:pt x="35353" y="53553"/>
                  <a:pt x="34869" y="54010"/>
                  <a:pt x="34412" y="54467"/>
                </a:cubicBezTo>
                <a:lnTo>
                  <a:pt x="30997" y="57155"/>
                </a:lnTo>
                <a:cubicBezTo>
                  <a:pt x="30823" y="57286"/>
                  <a:pt x="30966" y="57522"/>
                  <a:pt x="31141" y="57522"/>
                </a:cubicBezTo>
                <a:cubicBezTo>
                  <a:pt x="31182" y="57522"/>
                  <a:pt x="31225" y="57509"/>
                  <a:pt x="31266" y="57478"/>
                </a:cubicBezTo>
                <a:cubicBezTo>
                  <a:pt x="31616" y="57263"/>
                  <a:pt x="31938" y="57021"/>
                  <a:pt x="32288" y="56779"/>
                </a:cubicBezTo>
                <a:lnTo>
                  <a:pt x="32288" y="56779"/>
                </a:lnTo>
                <a:cubicBezTo>
                  <a:pt x="31374" y="57827"/>
                  <a:pt x="30540" y="58903"/>
                  <a:pt x="29707" y="60005"/>
                </a:cubicBezTo>
                <a:cubicBezTo>
                  <a:pt x="29678" y="59993"/>
                  <a:pt x="29649" y="59988"/>
                  <a:pt x="29622" y="59988"/>
                </a:cubicBezTo>
                <a:cubicBezTo>
                  <a:pt x="29519" y="59988"/>
                  <a:pt x="29427" y="60061"/>
                  <a:pt x="29384" y="60166"/>
                </a:cubicBezTo>
                <a:lnTo>
                  <a:pt x="29142" y="60811"/>
                </a:lnTo>
                <a:cubicBezTo>
                  <a:pt x="28390" y="61860"/>
                  <a:pt x="27664" y="62935"/>
                  <a:pt x="26965" y="64011"/>
                </a:cubicBezTo>
                <a:cubicBezTo>
                  <a:pt x="26946" y="64029"/>
                  <a:pt x="26966" y="64061"/>
                  <a:pt x="26989" y="64061"/>
                </a:cubicBezTo>
                <a:cubicBezTo>
                  <a:pt x="26999" y="64061"/>
                  <a:pt x="27010" y="64054"/>
                  <a:pt x="27019" y="64038"/>
                </a:cubicBezTo>
                <a:cubicBezTo>
                  <a:pt x="27637" y="63150"/>
                  <a:pt x="28255" y="62263"/>
                  <a:pt x="28900" y="61376"/>
                </a:cubicBezTo>
                <a:lnTo>
                  <a:pt x="28900" y="61376"/>
                </a:lnTo>
                <a:cubicBezTo>
                  <a:pt x="28793" y="61699"/>
                  <a:pt x="28658" y="62021"/>
                  <a:pt x="28551" y="62344"/>
                </a:cubicBezTo>
                <a:cubicBezTo>
                  <a:pt x="28524" y="62344"/>
                  <a:pt x="28470" y="62371"/>
                  <a:pt x="28470" y="62398"/>
                </a:cubicBezTo>
                <a:lnTo>
                  <a:pt x="28443" y="62425"/>
                </a:lnTo>
                <a:cubicBezTo>
                  <a:pt x="28363" y="62425"/>
                  <a:pt x="28282" y="62478"/>
                  <a:pt x="28228" y="62532"/>
                </a:cubicBezTo>
                <a:cubicBezTo>
                  <a:pt x="27798" y="63204"/>
                  <a:pt x="27341" y="63903"/>
                  <a:pt x="26911" y="64575"/>
                </a:cubicBezTo>
                <a:cubicBezTo>
                  <a:pt x="26778" y="64784"/>
                  <a:pt x="26967" y="64993"/>
                  <a:pt x="27147" y="64993"/>
                </a:cubicBezTo>
                <a:cubicBezTo>
                  <a:pt x="27221" y="64993"/>
                  <a:pt x="27294" y="64958"/>
                  <a:pt x="27341" y="64871"/>
                </a:cubicBezTo>
                <a:lnTo>
                  <a:pt x="27933" y="63984"/>
                </a:lnTo>
                <a:lnTo>
                  <a:pt x="27933" y="63984"/>
                </a:lnTo>
                <a:cubicBezTo>
                  <a:pt x="27903" y="64149"/>
                  <a:pt x="28041" y="64239"/>
                  <a:pt x="28187" y="64239"/>
                </a:cubicBezTo>
                <a:cubicBezTo>
                  <a:pt x="28302" y="64239"/>
                  <a:pt x="28423" y="64183"/>
                  <a:pt x="28470" y="64064"/>
                </a:cubicBezTo>
                <a:lnTo>
                  <a:pt x="28578" y="63742"/>
                </a:lnTo>
                <a:cubicBezTo>
                  <a:pt x="28632" y="63742"/>
                  <a:pt x="28685" y="63715"/>
                  <a:pt x="28712" y="63661"/>
                </a:cubicBezTo>
                <a:cubicBezTo>
                  <a:pt x="28900" y="63339"/>
                  <a:pt x="29089" y="62989"/>
                  <a:pt x="29277" y="62666"/>
                </a:cubicBezTo>
                <a:lnTo>
                  <a:pt x="29277" y="62666"/>
                </a:lnTo>
                <a:cubicBezTo>
                  <a:pt x="29223" y="63527"/>
                  <a:pt x="29115" y="64387"/>
                  <a:pt x="28954" y="65247"/>
                </a:cubicBezTo>
                <a:cubicBezTo>
                  <a:pt x="28924" y="65415"/>
                  <a:pt x="29075" y="65514"/>
                  <a:pt x="29221" y="65514"/>
                </a:cubicBezTo>
                <a:cubicBezTo>
                  <a:pt x="29333" y="65514"/>
                  <a:pt x="29442" y="65456"/>
                  <a:pt x="29465" y="65328"/>
                </a:cubicBezTo>
                <a:cubicBezTo>
                  <a:pt x="29841" y="63527"/>
                  <a:pt x="30379" y="61779"/>
                  <a:pt x="31051" y="60059"/>
                </a:cubicBezTo>
                <a:lnTo>
                  <a:pt x="31266" y="59763"/>
                </a:lnTo>
                <a:lnTo>
                  <a:pt x="31266" y="59763"/>
                </a:lnTo>
                <a:cubicBezTo>
                  <a:pt x="31239" y="60032"/>
                  <a:pt x="31212" y="60301"/>
                  <a:pt x="31186" y="60570"/>
                </a:cubicBezTo>
                <a:cubicBezTo>
                  <a:pt x="30729" y="61941"/>
                  <a:pt x="30325" y="63365"/>
                  <a:pt x="29976" y="64790"/>
                </a:cubicBezTo>
                <a:cubicBezTo>
                  <a:pt x="29942" y="64975"/>
                  <a:pt x="30097" y="65097"/>
                  <a:pt x="30251" y="65097"/>
                </a:cubicBezTo>
                <a:cubicBezTo>
                  <a:pt x="30344" y="65097"/>
                  <a:pt x="30436" y="65053"/>
                  <a:pt x="30487" y="64952"/>
                </a:cubicBezTo>
                <a:cubicBezTo>
                  <a:pt x="30997" y="63581"/>
                  <a:pt x="31401" y="62156"/>
                  <a:pt x="31669" y="60731"/>
                </a:cubicBezTo>
                <a:cubicBezTo>
                  <a:pt x="31885" y="60059"/>
                  <a:pt x="32100" y="59414"/>
                  <a:pt x="32342" y="58768"/>
                </a:cubicBezTo>
                <a:cubicBezTo>
                  <a:pt x="32476" y="58661"/>
                  <a:pt x="32610" y="58526"/>
                  <a:pt x="32745" y="58392"/>
                </a:cubicBezTo>
                <a:lnTo>
                  <a:pt x="32745" y="58392"/>
                </a:lnTo>
                <a:cubicBezTo>
                  <a:pt x="32530" y="60381"/>
                  <a:pt x="32126" y="62371"/>
                  <a:pt x="31589" y="64280"/>
                </a:cubicBezTo>
                <a:cubicBezTo>
                  <a:pt x="31522" y="64479"/>
                  <a:pt x="31682" y="64617"/>
                  <a:pt x="31832" y="64617"/>
                </a:cubicBezTo>
                <a:cubicBezTo>
                  <a:pt x="31925" y="64617"/>
                  <a:pt x="32015" y="64564"/>
                  <a:pt x="32046" y="64441"/>
                </a:cubicBezTo>
                <a:cubicBezTo>
                  <a:pt x="32100" y="64280"/>
                  <a:pt x="32153" y="64118"/>
                  <a:pt x="32207" y="63930"/>
                </a:cubicBezTo>
                <a:cubicBezTo>
                  <a:pt x="32242" y="63944"/>
                  <a:pt x="32278" y="63951"/>
                  <a:pt x="32314" y="63951"/>
                </a:cubicBezTo>
                <a:cubicBezTo>
                  <a:pt x="32418" y="63951"/>
                  <a:pt x="32517" y="63895"/>
                  <a:pt x="32557" y="63796"/>
                </a:cubicBezTo>
                <a:lnTo>
                  <a:pt x="32718" y="63312"/>
                </a:lnTo>
                <a:cubicBezTo>
                  <a:pt x="32718" y="63463"/>
                  <a:pt x="32844" y="63562"/>
                  <a:pt x="32972" y="63562"/>
                </a:cubicBezTo>
                <a:cubicBezTo>
                  <a:pt x="33048" y="63562"/>
                  <a:pt x="33125" y="63527"/>
                  <a:pt x="33175" y="63446"/>
                </a:cubicBezTo>
                <a:cubicBezTo>
                  <a:pt x="33632" y="62666"/>
                  <a:pt x="34035" y="61860"/>
                  <a:pt x="34358" y="61027"/>
                </a:cubicBezTo>
                <a:lnTo>
                  <a:pt x="34358" y="61027"/>
                </a:lnTo>
                <a:lnTo>
                  <a:pt x="34116" y="62156"/>
                </a:lnTo>
                <a:cubicBezTo>
                  <a:pt x="34066" y="62355"/>
                  <a:pt x="34242" y="62493"/>
                  <a:pt x="34403" y="62493"/>
                </a:cubicBezTo>
                <a:cubicBezTo>
                  <a:pt x="34502" y="62493"/>
                  <a:pt x="34596" y="62440"/>
                  <a:pt x="34627" y="62317"/>
                </a:cubicBezTo>
                <a:cubicBezTo>
                  <a:pt x="35164" y="59978"/>
                  <a:pt x="35675" y="57639"/>
                  <a:pt x="36186" y="55300"/>
                </a:cubicBezTo>
                <a:lnTo>
                  <a:pt x="36240" y="63554"/>
                </a:lnTo>
                <a:cubicBezTo>
                  <a:pt x="36226" y="63695"/>
                  <a:pt x="36337" y="63769"/>
                  <a:pt x="36447" y="63769"/>
                </a:cubicBezTo>
                <a:cubicBezTo>
                  <a:pt x="36546" y="63769"/>
                  <a:pt x="36643" y="63708"/>
                  <a:pt x="36643" y="63581"/>
                </a:cubicBezTo>
                <a:cubicBezTo>
                  <a:pt x="37073" y="60570"/>
                  <a:pt x="37342" y="57559"/>
                  <a:pt x="37530" y="54521"/>
                </a:cubicBezTo>
                <a:lnTo>
                  <a:pt x="37530" y="54736"/>
                </a:lnTo>
                <a:cubicBezTo>
                  <a:pt x="37369" y="56537"/>
                  <a:pt x="37315" y="58338"/>
                  <a:pt x="37423" y="60139"/>
                </a:cubicBezTo>
                <a:cubicBezTo>
                  <a:pt x="37423" y="60247"/>
                  <a:pt x="37423" y="60328"/>
                  <a:pt x="37450" y="60435"/>
                </a:cubicBezTo>
                <a:cubicBezTo>
                  <a:pt x="37450" y="60731"/>
                  <a:pt x="37476" y="61053"/>
                  <a:pt x="37503" y="61376"/>
                </a:cubicBezTo>
                <a:cubicBezTo>
                  <a:pt x="37503" y="61448"/>
                  <a:pt x="37563" y="61484"/>
                  <a:pt x="37635" y="61484"/>
                </a:cubicBezTo>
                <a:cubicBezTo>
                  <a:pt x="37671" y="61484"/>
                  <a:pt x="37709" y="61475"/>
                  <a:pt x="37745" y="61457"/>
                </a:cubicBezTo>
                <a:cubicBezTo>
                  <a:pt x="37772" y="61484"/>
                  <a:pt x="37802" y="61496"/>
                  <a:pt x="37831" y="61496"/>
                </a:cubicBezTo>
                <a:cubicBezTo>
                  <a:pt x="37889" y="61496"/>
                  <a:pt x="37942" y="61448"/>
                  <a:pt x="37960" y="61376"/>
                </a:cubicBezTo>
                <a:cubicBezTo>
                  <a:pt x="38014" y="60865"/>
                  <a:pt x="38095" y="60354"/>
                  <a:pt x="38149" y="59844"/>
                </a:cubicBezTo>
                <a:cubicBezTo>
                  <a:pt x="38169" y="59885"/>
                  <a:pt x="38205" y="59902"/>
                  <a:pt x="38244" y="59902"/>
                </a:cubicBezTo>
                <a:cubicBezTo>
                  <a:pt x="38306" y="59902"/>
                  <a:pt x="38374" y="59856"/>
                  <a:pt x="38390" y="59790"/>
                </a:cubicBezTo>
                <a:cubicBezTo>
                  <a:pt x="38686" y="57774"/>
                  <a:pt x="39036" y="55757"/>
                  <a:pt x="39439" y="53768"/>
                </a:cubicBezTo>
                <a:lnTo>
                  <a:pt x="39439" y="53768"/>
                </a:lnTo>
                <a:cubicBezTo>
                  <a:pt x="39358" y="54386"/>
                  <a:pt x="39251" y="55005"/>
                  <a:pt x="39143" y="55623"/>
                </a:cubicBezTo>
                <a:cubicBezTo>
                  <a:pt x="39063" y="56214"/>
                  <a:pt x="38955" y="56913"/>
                  <a:pt x="38847" y="57585"/>
                </a:cubicBezTo>
                <a:cubicBezTo>
                  <a:pt x="38767" y="57881"/>
                  <a:pt x="38740" y="58177"/>
                  <a:pt x="38713" y="58473"/>
                </a:cubicBezTo>
                <a:cubicBezTo>
                  <a:pt x="38659" y="58822"/>
                  <a:pt x="38606" y="59198"/>
                  <a:pt x="38552" y="59548"/>
                </a:cubicBezTo>
                <a:cubicBezTo>
                  <a:pt x="38538" y="59645"/>
                  <a:pt x="38610" y="59699"/>
                  <a:pt x="38687" y="59699"/>
                </a:cubicBezTo>
                <a:cubicBezTo>
                  <a:pt x="38759" y="59699"/>
                  <a:pt x="38834" y="59652"/>
                  <a:pt x="38847" y="59548"/>
                </a:cubicBezTo>
                <a:lnTo>
                  <a:pt x="38955" y="58903"/>
                </a:lnTo>
                <a:cubicBezTo>
                  <a:pt x="39089" y="58365"/>
                  <a:pt x="39170" y="57827"/>
                  <a:pt x="39197" y="57263"/>
                </a:cubicBezTo>
                <a:cubicBezTo>
                  <a:pt x="39197" y="57182"/>
                  <a:pt x="39224" y="57102"/>
                  <a:pt x="39251" y="57021"/>
                </a:cubicBezTo>
                <a:cubicBezTo>
                  <a:pt x="39331" y="56618"/>
                  <a:pt x="39412" y="56187"/>
                  <a:pt x="39493" y="55757"/>
                </a:cubicBezTo>
                <a:lnTo>
                  <a:pt x="39493" y="55757"/>
                </a:lnTo>
                <a:cubicBezTo>
                  <a:pt x="39331" y="56994"/>
                  <a:pt x="39224" y="58231"/>
                  <a:pt x="39170" y="59467"/>
                </a:cubicBezTo>
                <a:cubicBezTo>
                  <a:pt x="39170" y="59610"/>
                  <a:pt x="39282" y="59705"/>
                  <a:pt x="39396" y="59705"/>
                </a:cubicBezTo>
                <a:cubicBezTo>
                  <a:pt x="39475" y="59705"/>
                  <a:pt x="39556" y="59659"/>
                  <a:pt x="39600" y="59548"/>
                </a:cubicBezTo>
                <a:cubicBezTo>
                  <a:pt x="39627" y="59440"/>
                  <a:pt x="39654" y="59306"/>
                  <a:pt x="39708" y="59172"/>
                </a:cubicBezTo>
                <a:lnTo>
                  <a:pt x="39708" y="59172"/>
                </a:lnTo>
                <a:cubicBezTo>
                  <a:pt x="39708" y="59279"/>
                  <a:pt x="39681" y="59414"/>
                  <a:pt x="39681" y="59548"/>
                </a:cubicBezTo>
                <a:lnTo>
                  <a:pt x="39116" y="61269"/>
                </a:lnTo>
                <a:cubicBezTo>
                  <a:pt x="39083" y="61368"/>
                  <a:pt x="39163" y="61437"/>
                  <a:pt x="39241" y="61437"/>
                </a:cubicBezTo>
                <a:cubicBezTo>
                  <a:pt x="39290" y="61437"/>
                  <a:pt x="39338" y="61411"/>
                  <a:pt x="39358" y="61349"/>
                </a:cubicBezTo>
                <a:cubicBezTo>
                  <a:pt x="39493" y="61080"/>
                  <a:pt x="39600" y="60811"/>
                  <a:pt x="39735" y="60543"/>
                </a:cubicBezTo>
                <a:cubicBezTo>
                  <a:pt x="39745" y="60546"/>
                  <a:pt x="39757" y="60548"/>
                  <a:pt x="39768" y="60548"/>
                </a:cubicBezTo>
                <a:cubicBezTo>
                  <a:pt x="39842" y="60548"/>
                  <a:pt x="39923" y="60478"/>
                  <a:pt x="39923" y="60408"/>
                </a:cubicBezTo>
                <a:cubicBezTo>
                  <a:pt x="39923" y="60274"/>
                  <a:pt x="39950" y="60139"/>
                  <a:pt x="39977" y="60005"/>
                </a:cubicBezTo>
                <a:lnTo>
                  <a:pt x="40138" y="59682"/>
                </a:lnTo>
                <a:lnTo>
                  <a:pt x="40111" y="60005"/>
                </a:lnTo>
                <a:cubicBezTo>
                  <a:pt x="40098" y="60072"/>
                  <a:pt x="40145" y="60106"/>
                  <a:pt x="40198" y="60106"/>
                </a:cubicBezTo>
                <a:cubicBezTo>
                  <a:pt x="40252" y="60106"/>
                  <a:pt x="40313" y="60072"/>
                  <a:pt x="40326" y="60005"/>
                </a:cubicBezTo>
                <a:cubicBezTo>
                  <a:pt x="40407" y="59548"/>
                  <a:pt x="40487" y="59118"/>
                  <a:pt x="40568" y="58688"/>
                </a:cubicBezTo>
                <a:cubicBezTo>
                  <a:pt x="41160" y="57343"/>
                  <a:pt x="41697" y="55999"/>
                  <a:pt x="42235" y="54628"/>
                </a:cubicBezTo>
                <a:lnTo>
                  <a:pt x="42235" y="54628"/>
                </a:lnTo>
                <a:cubicBezTo>
                  <a:pt x="42154" y="55865"/>
                  <a:pt x="42154" y="57128"/>
                  <a:pt x="42181" y="58392"/>
                </a:cubicBezTo>
                <a:cubicBezTo>
                  <a:pt x="42181" y="58456"/>
                  <a:pt x="42247" y="58510"/>
                  <a:pt x="42312" y="58510"/>
                </a:cubicBezTo>
                <a:cubicBezTo>
                  <a:pt x="42357" y="58510"/>
                  <a:pt x="42401" y="58484"/>
                  <a:pt x="42423" y="58419"/>
                </a:cubicBezTo>
                <a:cubicBezTo>
                  <a:pt x="42826" y="56913"/>
                  <a:pt x="43122" y="55381"/>
                  <a:pt x="43310" y="53822"/>
                </a:cubicBezTo>
                <a:cubicBezTo>
                  <a:pt x="43391" y="54655"/>
                  <a:pt x="43498" y="55462"/>
                  <a:pt x="43552" y="56295"/>
                </a:cubicBezTo>
                <a:cubicBezTo>
                  <a:pt x="43498" y="57720"/>
                  <a:pt x="43418" y="59172"/>
                  <a:pt x="43310" y="60623"/>
                </a:cubicBezTo>
                <a:cubicBezTo>
                  <a:pt x="43310" y="60731"/>
                  <a:pt x="43406" y="60794"/>
                  <a:pt x="43494" y="60794"/>
                </a:cubicBezTo>
                <a:cubicBezTo>
                  <a:pt x="43560" y="60794"/>
                  <a:pt x="43621" y="60758"/>
                  <a:pt x="43633" y="60677"/>
                </a:cubicBezTo>
                <a:cubicBezTo>
                  <a:pt x="43955" y="59279"/>
                  <a:pt x="44036" y="57827"/>
                  <a:pt x="43902" y="56403"/>
                </a:cubicBezTo>
                <a:cubicBezTo>
                  <a:pt x="43955" y="55166"/>
                  <a:pt x="43982" y="53902"/>
                  <a:pt x="43982" y="52666"/>
                </a:cubicBezTo>
                <a:cubicBezTo>
                  <a:pt x="44251" y="53902"/>
                  <a:pt x="44547" y="55139"/>
                  <a:pt x="44735" y="56349"/>
                </a:cubicBezTo>
                <a:lnTo>
                  <a:pt x="44816" y="59467"/>
                </a:lnTo>
                <a:cubicBezTo>
                  <a:pt x="44802" y="59595"/>
                  <a:pt x="44900" y="59663"/>
                  <a:pt x="44995" y="59663"/>
                </a:cubicBezTo>
                <a:cubicBezTo>
                  <a:pt x="45081" y="59663"/>
                  <a:pt x="45165" y="59608"/>
                  <a:pt x="45165" y="59494"/>
                </a:cubicBezTo>
                <a:cubicBezTo>
                  <a:pt x="45219" y="59091"/>
                  <a:pt x="45246" y="58688"/>
                  <a:pt x="45246" y="58311"/>
                </a:cubicBezTo>
                <a:cubicBezTo>
                  <a:pt x="45273" y="58795"/>
                  <a:pt x="45300" y="59279"/>
                  <a:pt x="45327" y="59763"/>
                </a:cubicBezTo>
                <a:cubicBezTo>
                  <a:pt x="45327" y="59880"/>
                  <a:pt x="45430" y="59949"/>
                  <a:pt x="45524" y="59949"/>
                </a:cubicBezTo>
                <a:cubicBezTo>
                  <a:pt x="45603" y="59949"/>
                  <a:pt x="45676" y="59900"/>
                  <a:pt x="45676" y="59790"/>
                </a:cubicBezTo>
                <a:cubicBezTo>
                  <a:pt x="45757" y="57397"/>
                  <a:pt x="45676" y="55005"/>
                  <a:pt x="45515" y="52639"/>
                </a:cubicBezTo>
                <a:cubicBezTo>
                  <a:pt x="45515" y="51752"/>
                  <a:pt x="45515" y="50838"/>
                  <a:pt x="45542" y="49923"/>
                </a:cubicBezTo>
                <a:cubicBezTo>
                  <a:pt x="45542" y="49332"/>
                  <a:pt x="45515" y="48741"/>
                  <a:pt x="45568" y="48176"/>
                </a:cubicBezTo>
                <a:cubicBezTo>
                  <a:pt x="45595" y="47853"/>
                  <a:pt x="45622" y="47638"/>
                  <a:pt x="45649" y="47504"/>
                </a:cubicBezTo>
                <a:lnTo>
                  <a:pt x="45837" y="47450"/>
                </a:lnTo>
                <a:cubicBezTo>
                  <a:pt x="45891" y="47719"/>
                  <a:pt x="45918" y="48149"/>
                  <a:pt x="45945" y="48445"/>
                </a:cubicBezTo>
                <a:cubicBezTo>
                  <a:pt x="46052" y="50139"/>
                  <a:pt x="46160" y="51805"/>
                  <a:pt x="46241" y="53499"/>
                </a:cubicBezTo>
                <a:cubicBezTo>
                  <a:pt x="46241" y="54010"/>
                  <a:pt x="45999" y="57666"/>
                  <a:pt x="46321" y="57935"/>
                </a:cubicBezTo>
                <a:lnTo>
                  <a:pt x="46321" y="58580"/>
                </a:lnTo>
                <a:cubicBezTo>
                  <a:pt x="46321" y="58661"/>
                  <a:pt x="46402" y="58715"/>
                  <a:pt x="46483" y="58741"/>
                </a:cubicBezTo>
                <a:lnTo>
                  <a:pt x="46483" y="58930"/>
                </a:lnTo>
                <a:cubicBezTo>
                  <a:pt x="45757" y="59817"/>
                  <a:pt x="45085" y="60731"/>
                  <a:pt x="44412" y="61672"/>
                </a:cubicBezTo>
                <a:cubicBezTo>
                  <a:pt x="44371" y="61734"/>
                  <a:pt x="44426" y="61797"/>
                  <a:pt x="44490" y="61797"/>
                </a:cubicBezTo>
                <a:cubicBezTo>
                  <a:pt x="44509" y="61797"/>
                  <a:pt x="44529" y="61791"/>
                  <a:pt x="44547" y="61779"/>
                </a:cubicBezTo>
                <a:cubicBezTo>
                  <a:pt x="45165" y="61161"/>
                  <a:pt x="45810" y="60543"/>
                  <a:pt x="46456" y="59951"/>
                </a:cubicBezTo>
                <a:lnTo>
                  <a:pt x="46456" y="60139"/>
                </a:lnTo>
                <a:lnTo>
                  <a:pt x="46267" y="60408"/>
                </a:lnTo>
                <a:cubicBezTo>
                  <a:pt x="45918" y="60785"/>
                  <a:pt x="45595" y="61161"/>
                  <a:pt x="45246" y="61537"/>
                </a:cubicBezTo>
                <a:cubicBezTo>
                  <a:pt x="45219" y="61564"/>
                  <a:pt x="45219" y="61591"/>
                  <a:pt x="45246" y="61645"/>
                </a:cubicBezTo>
                <a:cubicBezTo>
                  <a:pt x="44870" y="62102"/>
                  <a:pt x="44493" y="62586"/>
                  <a:pt x="44117" y="63070"/>
                </a:cubicBezTo>
                <a:cubicBezTo>
                  <a:pt x="44056" y="63151"/>
                  <a:pt x="44148" y="63278"/>
                  <a:pt x="44231" y="63278"/>
                </a:cubicBezTo>
                <a:cubicBezTo>
                  <a:pt x="44259" y="63278"/>
                  <a:pt x="44285" y="63264"/>
                  <a:pt x="44305" y="63231"/>
                </a:cubicBezTo>
                <a:cubicBezTo>
                  <a:pt x="44789" y="62720"/>
                  <a:pt x="45246" y="62209"/>
                  <a:pt x="45730" y="61699"/>
                </a:cubicBezTo>
                <a:lnTo>
                  <a:pt x="45730" y="61699"/>
                </a:lnTo>
                <a:cubicBezTo>
                  <a:pt x="45058" y="62505"/>
                  <a:pt x="44439" y="63339"/>
                  <a:pt x="43794" y="64199"/>
                </a:cubicBezTo>
                <a:cubicBezTo>
                  <a:pt x="43732" y="64281"/>
                  <a:pt x="43829" y="64396"/>
                  <a:pt x="43926" y="64396"/>
                </a:cubicBezTo>
                <a:cubicBezTo>
                  <a:pt x="43955" y="64396"/>
                  <a:pt x="43984" y="64385"/>
                  <a:pt x="44009" y="64360"/>
                </a:cubicBezTo>
                <a:cubicBezTo>
                  <a:pt x="45058" y="63231"/>
                  <a:pt x="46133" y="62129"/>
                  <a:pt x="47182" y="60973"/>
                </a:cubicBezTo>
                <a:lnTo>
                  <a:pt x="47182" y="61027"/>
                </a:lnTo>
                <a:cubicBezTo>
                  <a:pt x="47182" y="61053"/>
                  <a:pt x="47182" y="61080"/>
                  <a:pt x="47208" y="61107"/>
                </a:cubicBezTo>
                <a:cubicBezTo>
                  <a:pt x="46805" y="61591"/>
                  <a:pt x="45111" y="63554"/>
                  <a:pt x="45192" y="63715"/>
                </a:cubicBezTo>
                <a:cubicBezTo>
                  <a:pt x="45085" y="63876"/>
                  <a:pt x="44950" y="64064"/>
                  <a:pt x="44843" y="64199"/>
                </a:cubicBezTo>
                <a:cubicBezTo>
                  <a:pt x="44743" y="64318"/>
                  <a:pt x="44864" y="64437"/>
                  <a:pt x="44977" y="64437"/>
                </a:cubicBezTo>
                <a:cubicBezTo>
                  <a:pt x="45017" y="64437"/>
                  <a:pt x="45056" y="64422"/>
                  <a:pt x="45085" y="64387"/>
                </a:cubicBezTo>
                <a:cubicBezTo>
                  <a:pt x="45380" y="63984"/>
                  <a:pt x="45676" y="63581"/>
                  <a:pt x="45999" y="63177"/>
                </a:cubicBezTo>
                <a:cubicBezTo>
                  <a:pt x="46536" y="62559"/>
                  <a:pt x="47182" y="61645"/>
                  <a:pt x="47370" y="61403"/>
                </a:cubicBezTo>
                <a:cubicBezTo>
                  <a:pt x="48499" y="60059"/>
                  <a:pt x="49655" y="58715"/>
                  <a:pt x="50865" y="57397"/>
                </a:cubicBezTo>
                <a:lnTo>
                  <a:pt x="50865" y="57397"/>
                </a:lnTo>
                <a:cubicBezTo>
                  <a:pt x="47827" y="61107"/>
                  <a:pt x="45165" y="65086"/>
                  <a:pt x="42907" y="69280"/>
                </a:cubicBezTo>
                <a:cubicBezTo>
                  <a:pt x="42887" y="69340"/>
                  <a:pt x="42927" y="69416"/>
                  <a:pt x="42983" y="69416"/>
                </a:cubicBezTo>
                <a:cubicBezTo>
                  <a:pt x="43001" y="69416"/>
                  <a:pt x="43021" y="69408"/>
                  <a:pt x="43041" y="69387"/>
                </a:cubicBezTo>
                <a:cubicBezTo>
                  <a:pt x="43929" y="68527"/>
                  <a:pt x="44654" y="67506"/>
                  <a:pt x="45192" y="66376"/>
                </a:cubicBezTo>
                <a:cubicBezTo>
                  <a:pt x="45211" y="66358"/>
                  <a:pt x="45191" y="66327"/>
                  <a:pt x="45168" y="66327"/>
                </a:cubicBezTo>
                <a:cubicBezTo>
                  <a:pt x="45158" y="66327"/>
                  <a:pt x="45147" y="66333"/>
                  <a:pt x="45138" y="66350"/>
                </a:cubicBezTo>
                <a:cubicBezTo>
                  <a:pt x="44981" y="66637"/>
                  <a:pt x="43502" y="68909"/>
                  <a:pt x="43322" y="68909"/>
                </a:cubicBezTo>
                <a:cubicBezTo>
                  <a:pt x="43317" y="68909"/>
                  <a:pt x="43313" y="68907"/>
                  <a:pt x="43310" y="68904"/>
                </a:cubicBezTo>
                <a:cubicBezTo>
                  <a:pt x="43230" y="68769"/>
                  <a:pt x="44412" y="66995"/>
                  <a:pt x="44520" y="66780"/>
                </a:cubicBezTo>
                <a:cubicBezTo>
                  <a:pt x="45542" y="65086"/>
                  <a:pt x="46617" y="63419"/>
                  <a:pt x="47773" y="61779"/>
                </a:cubicBezTo>
                <a:cubicBezTo>
                  <a:pt x="49171" y="59817"/>
                  <a:pt x="50650" y="57908"/>
                  <a:pt x="52236" y="56080"/>
                </a:cubicBezTo>
                <a:cubicBezTo>
                  <a:pt x="52264" y="56094"/>
                  <a:pt x="52293" y="56101"/>
                  <a:pt x="52323" y="56101"/>
                </a:cubicBezTo>
                <a:cubicBezTo>
                  <a:pt x="52407" y="56101"/>
                  <a:pt x="52492" y="56045"/>
                  <a:pt x="52531" y="55946"/>
                </a:cubicBezTo>
                <a:cubicBezTo>
                  <a:pt x="52558" y="55838"/>
                  <a:pt x="52558" y="55730"/>
                  <a:pt x="52585" y="55623"/>
                </a:cubicBezTo>
                <a:cubicBezTo>
                  <a:pt x="53580" y="54494"/>
                  <a:pt x="54602" y="53365"/>
                  <a:pt x="55623" y="52289"/>
                </a:cubicBezTo>
                <a:lnTo>
                  <a:pt x="55623" y="52289"/>
                </a:lnTo>
                <a:cubicBezTo>
                  <a:pt x="54655" y="53795"/>
                  <a:pt x="53822" y="55408"/>
                  <a:pt x="53069" y="57048"/>
                </a:cubicBezTo>
                <a:cubicBezTo>
                  <a:pt x="53042" y="57048"/>
                  <a:pt x="53042" y="57075"/>
                  <a:pt x="53042" y="57128"/>
                </a:cubicBezTo>
                <a:cubicBezTo>
                  <a:pt x="53042" y="57128"/>
                  <a:pt x="53042" y="57128"/>
                  <a:pt x="53042" y="57155"/>
                </a:cubicBezTo>
                <a:cubicBezTo>
                  <a:pt x="52935" y="57370"/>
                  <a:pt x="52854" y="57585"/>
                  <a:pt x="52747" y="57827"/>
                </a:cubicBezTo>
                <a:lnTo>
                  <a:pt x="52747" y="57774"/>
                </a:lnTo>
                <a:cubicBezTo>
                  <a:pt x="52747" y="57733"/>
                  <a:pt x="52713" y="57713"/>
                  <a:pt x="52679" y="57713"/>
                </a:cubicBezTo>
                <a:cubicBezTo>
                  <a:pt x="52646" y="57713"/>
                  <a:pt x="52612" y="57733"/>
                  <a:pt x="52612" y="57774"/>
                </a:cubicBezTo>
                <a:cubicBezTo>
                  <a:pt x="52612" y="57908"/>
                  <a:pt x="52612" y="58069"/>
                  <a:pt x="52612" y="58204"/>
                </a:cubicBezTo>
                <a:lnTo>
                  <a:pt x="52478" y="58526"/>
                </a:lnTo>
                <a:cubicBezTo>
                  <a:pt x="48768" y="62290"/>
                  <a:pt x="45757" y="66672"/>
                  <a:pt x="43525" y="71484"/>
                </a:cubicBezTo>
                <a:cubicBezTo>
                  <a:pt x="43506" y="71543"/>
                  <a:pt x="43570" y="71587"/>
                  <a:pt x="43628" y="71587"/>
                </a:cubicBezTo>
                <a:cubicBezTo>
                  <a:pt x="43650" y="71587"/>
                  <a:pt x="43672" y="71580"/>
                  <a:pt x="43687" y="71565"/>
                </a:cubicBezTo>
                <a:cubicBezTo>
                  <a:pt x="45407" y="70302"/>
                  <a:pt x="46483" y="68016"/>
                  <a:pt x="47665" y="66269"/>
                </a:cubicBezTo>
                <a:lnTo>
                  <a:pt x="48364" y="65247"/>
                </a:lnTo>
                <a:lnTo>
                  <a:pt x="48364" y="65247"/>
                </a:lnTo>
                <a:cubicBezTo>
                  <a:pt x="48015" y="65893"/>
                  <a:pt x="47719" y="66511"/>
                  <a:pt x="47397" y="67102"/>
                </a:cubicBezTo>
                <a:cubicBezTo>
                  <a:pt x="46348" y="69092"/>
                  <a:pt x="45380" y="71135"/>
                  <a:pt x="44547" y="73178"/>
                </a:cubicBezTo>
                <a:cubicBezTo>
                  <a:pt x="44520" y="73205"/>
                  <a:pt x="44520" y="73232"/>
                  <a:pt x="44547" y="73259"/>
                </a:cubicBezTo>
                <a:lnTo>
                  <a:pt x="44386" y="73608"/>
                </a:lnTo>
                <a:cubicBezTo>
                  <a:pt x="44332" y="73689"/>
                  <a:pt x="44386" y="73796"/>
                  <a:pt x="44466" y="73823"/>
                </a:cubicBezTo>
                <a:cubicBezTo>
                  <a:pt x="44063" y="74710"/>
                  <a:pt x="43687" y="75625"/>
                  <a:pt x="43310" y="76512"/>
                </a:cubicBezTo>
                <a:cubicBezTo>
                  <a:pt x="43269" y="76675"/>
                  <a:pt x="43383" y="76792"/>
                  <a:pt x="43511" y="76792"/>
                </a:cubicBezTo>
                <a:cubicBezTo>
                  <a:pt x="43552" y="76792"/>
                  <a:pt x="43594" y="76780"/>
                  <a:pt x="43633" y="76754"/>
                </a:cubicBezTo>
                <a:cubicBezTo>
                  <a:pt x="44547" y="75920"/>
                  <a:pt x="45300" y="74926"/>
                  <a:pt x="45864" y="73850"/>
                </a:cubicBezTo>
                <a:lnTo>
                  <a:pt x="45864" y="73850"/>
                </a:lnTo>
                <a:cubicBezTo>
                  <a:pt x="45461" y="74926"/>
                  <a:pt x="45111" y="76028"/>
                  <a:pt x="44789" y="77157"/>
                </a:cubicBezTo>
                <a:cubicBezTo>
                  <a:pt x="44756" y="77304"/>
                  <a:pt x="44862" y="77401"/>
                  <a:pt x="44968" y="77401"/>
                </a:cubicBezTo>
                <a:cubicBezTo>
                  <a:pt x="45037" y="77401"/>
                  <a:pt x="45107" y="77360"/>
                  <a:pt x="45138" y="77264"/>
                </a:cubicBezTo>
                <a:cubicBezTo>
                  <a:pt x="45273" y="76996"/>
                  <a:pt x="45434" y="76673"/>
                  <a:pt x="45568" y="76377"/>
                </a:cubicBezTo>
                <a:lnTo>
                  <a:pt x="45568" y="76377"/>
                </a:lnTo>
                <a:cubicBezTo>
                  <a:pt x="45111" y="77802"/>
                  <a:pt x="44735" y="79227"/>
                  <a:pt x="44439" y="80652"/>
                </a:cubicBezTo>
                <a:cubicBezTo>
                  <a:pt x="44421" y="80743"/>
                  <a:pt x="44501" y="80821"/>
                  <a:pt x="44572" y="80821"/>
                </a:cubicBezTo>
                <a:cubicBezTo>
                  <a:pt x="44605" y="80821"/>
                  <a:pt x="44637" y="80803"/>
                  <a:pt x="44654" y="80759"/>
                </a:cubicBezTo>
                <a:cubicBezTo>
                  <a:pt x="44923" y="80249"/>
                  <a:pt x="45192" y="79765"/>
                  <a:pt x="45461" y="79227"/>
                </a:cubicBezTo>
                <a:lnTo>
                  <a:pt x="45461" y="79227"/>
                </a:lnTo>
                <a:cubicBezTo>
                  <a:pt x="45300" y="79845"/>
                  <a:pt x="45246" y="80491"/>
                  <a:pt x="45300" y="81136"/>
                </a:cubicBezTo>
                <a:cubicBezTo>
                  <a:pt x="45300" y="81190"/>
                  <a:pt x="45347" y="81216"/>
                  <a:pt x="45397" y="81216"/>
                </a:cubicBezTo>
                <a:cubicBezTo>
                  <a:pt x="45448" y="81216"/>
                  <a:pt x="45501" y="81190"/>
                  <a:pt x="45515" y="81136"/>
                </a:cubicBezTo>
                <a:cubicBezTo>
                  <a:pt x="46106" y="79603"/>
                  <a:pt x="46698" y="78044"/>
                  <a:pt x="47235" y="76485"/>
                </a:cubicBezTo>
                <a:lnTo>
                  <a:pt x="47235" y="76485"/>
                </a:lnTo>
                <a:cubicBezTo>
                  <a:pt x="46698" y="78636"/>
                  <a:pt x="46214" y="80813"/>
                  <a:pt x="45810" y="83018"/>
                </a:cubicBezTo>
                <a:cubicBezTo>
                  <a:pt x="45810" y="83092"/>
                  <a:pt x="45875" y="83133"/>
                  <a:pt x="45938" y="83133"/>
                </a:cubicBezTo>
                <a:cubicBezTo>
                  <a:pt x="45990" y="83133"/>
                  <a:pt x="46040" y="83105"/>
                  <a:pt x="46052" y="83045"/>
                </a:cubicBezTo>
                <a:cubicBezTo>
                  <a:pt x="46187" y="82614"/>
                  <a:pt x="46294" y="82157"/>
                  <a:pt x="46429" y="81700"/>
                </a:cubicBezTo>
                <a:lnTo>
                  <a:pt x="46429" y="81700"/>
                </a:lnTo>
                <a:cubicBezTo>
                  <a:pt x="46348" y="82587"/>
                  <a:pt x="46402" y="83448"/>
                  <a:pt x="46563" y="84281"/>
                </a:cubicBezTo>
                <a:cubicBezTo>
                  <a:pt x="46592" y="84398"/>
                  <a:pt x="46709" y="84467"/>
                  <a:pt x="46818" y="84467"/>
                </a:cubicBezTo>
                <a:cubicBezTo>
                  <a:pt x="46910" y="84467"/>
                  <a:pt x="46996" y="84419"/>
                  <a:pt x="47020" y="84308"/>
                </a:cubicBezTo>
                <a:cubicBezTo>
                  <a:pt x="47235" y="83340"/>
                  <a:pt x="47450" y="82346"/>
                  <a:pt x="47639" y="81378"/>
                </a:cubicBezTo>
                <a:lnTo>
                  <a:pt x="47639" y="81378"/>
                </a:lnTo>
                <a:cubicBezTo>
                  <a:pt x="47585" y="82722"/>
                  <a:pt x="47558" y="84093"/>
                  <a:pt x="47585" y="85464"/>
                </a:cubicBezTo>
                <a:cubicBezTo>
                  <a:pt x="47585" y="85558"/>
                  <a:pt x="47667" y="85615"/>
                  <a:pt x="47751" y="85615"/>
                </a:cubicBezTo>
                <a:cubicBezTo>
                  <a:pt x="47812" y="85615"/>
                  <a:pt x="47874" y="85585"/>
                  <a:pt x="47907" y="85518"/>
                </a:cubicBezTo>
                <a:cubicBezTo>
                  <a:pt x="48096" y="85007"/>
                  <a:pt x="48230" y="84496"/>
                  <a:pt x="48338" y="83959"/>
                </a:cubicBezTo>
                <a:cubicBezTo>
                  <a:pt x="48418" y="85115"/>
                  <a:pt x="48526" y="86271"/>
                  <a:pt x="48660" y="87427"/>
                </a:cubicBezTo>
                <a:cubicBezTo>
                  <a:pt x="48690" y="87500"/>
                  <a:pt x="48760" y="87542"/>
                  <a:pt x="48826" y="87542"/>
                </a:cubicBezTo>
                <a:cubicBezTo>
                  <a:pt x="48880" y="87542"/>
                  <a:pt x="48932" y="87514"/>
                  <a:pt x="48956" y="87453"/>
                </a:cubicBezTo>
                <a:cubicBezTo>
                  <a:pt x="49090" y="86862"/>
                  <a:pt x="49225" y="86271"/>
                  <a:pt x="49305" y="85652"/>
                </a:cubicBezTo>
                <a:cubicBezTo>
                  <a:pt x="49386" y="86271"/>
                  <a:pt x="49467" y="86916"/>
                  <a:pt x="49601" y="87534"/>
                </a:cubicBezTo>
                <a:cubicBezTo>
                  <a:pt x="49613" y="87615"/>
                  <a:pt x="49674" y="87651"/>
                  <a:pt x="49736" y="87651"/>
                </a:cubicBezTo>
                <a:cubicBezTo>
                  <a:pt x="49818" y="87651"/>
                  <a:pt x="49901" y="87588"/>
                  <a:pt x="49870" y="87480"/>
                </a:cubicBezTo>
                <a:cubicBezTo>
                  <a:pt x="49762" y="86835"/>
                  <a:pt x="49655" y="86217"/>
                  <a:pt x="49574" y="85572"/>
                </a:cubicBezTo>
                <a:lnTo>
                  <a:pt x="49574" y="85572"/>
                </a:lnTo>
                <a:cubicBezTo>
                  <a:pt x="49709" y="86082"/>
                  <a:pt x="49870" y="86593"/>
                  <a:pt x="50058" y="87050"/>
                </a:cubicBezTo>
                <a:cubicBezTo>
                  <a:pt x="50068" y="87099"/>
                  <a:pt x="50106" y="87119"/>
                  <a:pt x="50149" y="87119"/>
                </a:cubicBezTo>
                <a:cubicBezTo>
                  <a:pt x="50225" y="87119"/>
                  <a:pt x="50317" y="87055"/>
                  <a:pt x="50300" y="86970"/>
                </a:cubicBezTo>
                <a:cubicBezTo>
                  <a:pt x="49709" y="84604"/>
                  <a:pt x="49413" y="82157"/>
                  <a:pt x="49440" y="79684"/>
                </a:cubicBezTo>
                <a:lnTo>
                  <a:pt x="49440" y="79684"/>
                </a:lnTo>
                <a:cubicBezTo>
                  <a:pt x="49574" y="80517"/>
                  <a:pt x="49736" y="81351"/>
                  <a:pt x="49951" y="82157"/>
                </a:cubicBezTo>
                <a:cubicBezTo>
                  <a:pt x="49924" y="82184"/>
                  <a:pt x="49924" y="82211"/>
                  <a:pt x="49951" y="82211"/>
                </a:cubicBezTo>
                <a:cubicBezTo>
                  <a:pt x="50381" y="85007"/>
                  <a:pt x="51080" y="87776"/>
                  <a:pt x="51994" y="90438"/>
                </a:cubicBezTo>
                <a:cubicBezTo>
                  <a:pt x="52003" y="90466"/>
                  <a:pt x="52026" y="90478"/>
                  <a:pt x="52050" y="90478"/>
                </a:cubicBezTo>
                <a:cubicBezTo>
                  <a:pt x="52095" y="90478"/>
                  <a:pt x="52146" y="90436"/>
                  <a:pt x="52128" y="90384"/>
                </a:cubicBezTo>
                <a:cubicBezTo>
                  <a:pt x="51375" y="88179"/>
                  <a:pt x="50488" y="85706"/>
                  <a:pt x="50273" y="83394"/>
                </a:cubicBezTo>
                <a:cubicBezTo>
                  <a:pt x="50273" y="83313"/>
                  <a:pt x="50219" y="83179"/>
                  <a:pt x="50193" y="83045"/>
                </a:cubicBezTo>
                <a:lnTo>
                  <a:pt x="50193" y="83045"/>
                </a:lnTo>
                <a:cubicBezTo>
                  <a:pt x="50623" y="84631"/>
                  <a:pt x="51214" y="86136"/>
                  <a:pt x="51967" y="87615"/>
                </a:cubicBezTo>
                <a:cubicBezTo>
                  <a:pt x="51974" y="87630"/>
                  <a:pt x="51988" y="87636"/>
                  <a:pt x="52004" y="87636"/>
                </a:cubicBezTo>
                <a:cubicBezTo>
                  <a:pt x="52043" y="87636"/>
                  <a:pt x="52094" y="87592"/>
                  <a:pt x="52074" y="87534"/>
                </a:cubicBezTo>
                <a:lnTo>
                  <a:pt x="51967" y="87238"/>
                </a:lnTo>
                <a:lnTo>
                  <a:pt x="51967" y="87238"/>
                </a:lnTo>
                <a:cubicBezTo>
                  <a:pt x="51994" y="87292"/>
                  <a:pt x="52048" y="87319"/>
                  <a:pt x="52101" y="87373"/>
                </a:cubicBezTo>
                <a:cubicBezTo>
                  <a:pt x="52116" y="87387"/>
                  <a:pt x="52136" y="87394"/>
                  <a:pt x="52157" y="87394"/>
                </a:cubicBezTo>
                <a:cubicBezTo>
                  <a:pt x="52216" y="87394"/>
                  <a:pt x="52282" y="87344"/>
                  <a:pt x="52263" y="87265"/>
                </a:cubicBezTo>
                <a:cubicBezTo>
                  <a:pt x="51806" y="85518"/>
                  <a:pt x="51375" y="83744"/>
                  <a:pt x="50918" y="81969"/>
                </a:cubicBezTo>
                <a:cubicBezTo>
                  <a:pt x="50892" y="81835"/>
                  <a:pt x="50865" y="81700"/>
                  <a:pt x="50838" y="81593"/>
                </a:cubicBezTo>
                <a:lnTo>
                  <a:pt x="50838" y="81593"/>
                </a:lnTo>
                <a:cubicBezTo>
                  <a:pt x="51080" y="82372"/>
                  <a:pt x="51349" y="83179"/>
                  <a:pt x="51617" y="83959"/>
                </a:cubicBezTo>
                <a:cubicBezTo>
                  <a:pt x="52048" y="85464"/>
                  <a:pt x="52531" y="86970"/>
                  <a:pt x="53069" y="88421"/>
                </a:cubicBezTo>
                <a:cubicBezTo>
                  <a:pt x="53087" y="88457"/>
                  <a:pt x="53114" y="88472"/>
                  <a:pt x="53141" y="88472"/>
                </a:cubicBezTo>
                <a:cubicBezTo>
                  <a:pt x="53195" y="88472"/>
                  <a:pt x="53248" y="88412"/>
                  <a:pt x="53230" y="88341"/>
                </a:cubicBezTo>
                <a:lnTo>
                  <a:pt x="52720" y="86862"/>
                </a:lnTo>
                <a:cubicBezTo>
                  <a:pt x="52451" y="85545"/>
                  <a:pt x="51832" y="84227"/>
                  <a:pt x="51483" y="82937"/>
                </a:cubicBezTo>
                <a:cubicBezTo>
                  <a:pt x="50892" y="80706"/>
                  <a:pt x="50434" y="78420"/>
                  <a:pt x="50085" y="76135"/>
                </a:cubicBezTo>
                <a:cubicBezTo>
                  <a:pt x="50058" y="75813"/>
                  <a:pt x="49870" y="75141"/>
                  <a:pt x="49924" y="74872"/>
                </a:cubicBezTo>
                <a:lnTo>
                  <a:pt x="49924" y="74872"/>
                </a:lnTo>
                <a:cubicBezTo>
                  <a:pt x="49951" y="75275"/>
                  <a:pt x="50004" y="75678"/>
                  <a:pt x="50112" y="76055"/>
                </a:cubicBezTo>
                <a:cubicBezTo>
                  <a:pt x="50408" y="77264"/>
                  <a:pt x="50730" y="78447"/>
                  <a:pt x="51080" y="79630"/>
                </a:cubicBezTo>
                <a:cubicBezTo>
                  <a:pt x="51295" y="80275"/>
                  <a:pt x="51510" y="80921"/>
                  <a:pt x="51725" y="81566"/>
                </a:cubicBezTo>
                <a:cubicBezTo>
                  <a:pt x="52101" y="82964"/>
                  <a:pt x="52478" y="84362"/>
                  <a:pt x="52935" y="85733"/>
                </a:cubicBezTo>
                <a:cubicBezTo>
                  <a:pt x="53123" y="86351"/>
                  <a:pt x="53177" y="86943"/>
                  <a:pt x="53876" y="87158"/>
                </a:cubicBezTo>
                <a:cubicBezTo>
                  <a:pt x="53881" y="87163"/>
                  <a:pt x="53887" y="87165"/>
                  <a:pt x="53893" y="87165"/>
                </a:cubicBezTo>
                <a:cubicBezTo>
                  <a:pt x="53920" y="87165"/>
                  <a:pt x="53951" y="87126"/>
                  <a:pt x="53929" y="87104"/>
                </a:cubicBezTo>
                <a:cubicBezTo>
                  <a:pt x="53661" y="86513"/>
                  <a:pt x="53392" y="85894"/>
                  <a:pt x="53150" y="85303"/>
                </a:cubicBezTo>
                <a:lnTo>
                  <a:pt x="53150" y="85303"/>
                </a:lnTo>
                <a:cubicBezTo>
                  <a:pt x="53526" y="86163"/>
                  <a:pt x="54198" y="86862"/>
                  <a:pt x="55032" y="87319"/>
                </a:cubicBezTo>
                <a:cubicBezTo>
                  <a:pt x="55041" y="87324"/>
                  <a:pt x="55052" y="87326"/>
                  <a:pt x="55062" y="87326"/>
                </a:cubicBezTo>
                <a:cubicBezTo>
                  <a:pt x="55111" y="87326"/>
                  <a:pt x="55161" y="87278"/>
                  <a:pt x="55139" y="87212"/>
                </a:cubicBezTo>
                <a:cubicBezTo>
                  <a:pt x="54439" y="85581"/>
                  <a:pt x="53792" y="83935"/>
                  <a:pt x="53196" y="82271"/>
                </a:cubicBezTo>
                <a:lnTo>
                  <a:pt x="53196" y="82271"/>
                </a:lnTo>
                <a:cubicBezTo>
                  <a:pt x="53573" y="83260"/>
                  <a:pt x="54073" y="84163"/>
                  <a:pt x="54817" y="84765"/>
                </a:cubicBezTo>
                <a:cubicBezTo>
                  <a:pt x="54822" y="84770"/>
                  <a:pt x="54828" y="84772"/>
                  <a:pt x="54834" y="84772"/>
                </a:cubicBezTo>
                <a:cubicBezTo>
                  <a:pt x="54861" y="84772"/>
                  <a:pt x="54892" y="84733"/>
                  <a:pt x="54870" y="84711"/>
                </a:cubicBezTo>
                <a:cubicBezTo>
                  <a:pt x="53714" y="83475"/>
                  <a:pt x="53338" y="81808"/>
                  <a:pt x="52827" y="80249"/>
                </a:cubicBezTo>
                <a:cubicBezTo>
                  <a:pt x="52397" y="78851"/>
                  <a:pt x="51967" y="77453"/>
                  <a:pt x="51591" y="76055"/>
                </a:cubicBezTo>
                <a:cubicBezTo>
                  <a:pt x="51214" y="74657"/>
                  <a:pt x="50892" y="73232"/>
                  <a:pt x="50676" y="71807"/>
                </a:cubicBezTo>
                <a:cubicBezTo>
                  <a:pt x="50623" y="71619"/>
                  <a:pt x="50569" y="71404"/>
                  <a:pt x="50515" y="71189"/>
                </a:cubicBezTo>
                <a:lnTo>
                  <a:pt x="50515" y="70624"/>
                </a:lnTo>
                <a:cubicBezTo>
                  <a:pt x="50596" y="70920"/>
                  <a:pt x="50676" y="71269"/>
                  <a:pt x="50703" y="71458"/>
                </a:cubicBezTo>
                <a:cubicBezTo>
                  <a:pt x="50703" y="71471"/>
                  <a:pt x="50717" y="71478"/>
                  <a:pt x="50730" y="71478"/>
                </a:cubicBezTo>
                <a:cubicBezTo>
                  <a:pt x="50744" y="71478"/>
                  <a:pt x="50757" y="71471"/>
                  <a:pt x="50757" y="71458"/>
                </a:cubicBezTo>
                <a:cubicBezTo>
                  <a:pt x="50676" y="71054"/>
                  <a:pt x="50596" y="70624"/>
                  <a:pt x="50515" y="70221"/>
                </a:cubicBezTo>
                <a:lnTo>
                  <a:pt x="50515" y="70221"/>
                </a:lnTo>
                <a:cubicBezTo>
                  <a:pt x="50558" y="70352"/>
                  <a:pt x="50596" y="70491"/>
                  <a:pt x="50632" y="70635"/>
                </a:cubicBezTo>
                <a:lnTo>
                  <a:pt x="50632" y="70635"/>
                </a:lnTo>
                <a:cubicBezTo>
                  <a:pt x="50546" y="70240"/>
                  <a:pt x="50463" y="69840"/>
                  <a:pt x="50381" y="69441"/>
                </a:cubicBezTo>
                <a:cubicBezTo>
                  <a:pt x="50542" y="68447"/>
                  <a:pt x="50730" y="67452"/>
                  <a:pt x="50918" y="66484"/>
                </a:cubicBezTo>
                <a:cubicBezTo>
                  <a:pt x="50964" y="67099"/>
                  <a:pt x="51029" y="67733"/>
                  <a:pt x="51113" y="68370"/>
                </a:cubicBezTo>
                <a:lnTo>
                  <a:pt x="51113" y="68370"/>
                </a:lnTo>
                <a:cubicBezTo>
                  <a:pt x="51073" y="68204"/>
                  <a:pt x="51031" y="68043"/>
                  <a:pt x="50999" y="67882"/>
                </a:cubicBezTo>
                <a:cubicBezTo>
                  <a:pt x="50999" y="67765"/>
                  <a:pt x="50917" y="67710"/>
                  <a:pt x="50835" y="67710"/>
                </a:cubicBezTo>
                <a:cubicBezTo>
                  <a:pt x="50748" y="67710"/>
                  <a:pt x="50663" y="67771"/>
                  <a:pt x="50676" y="67882"/>
                </a:cubicBezTo>
                <a:cubicBezTo>
                  <a:pt x="50596" y="69199"/>
                  <a:pt x="50650" y="70490"/>
                  <a:pt x="50892" y="71753"/>
                </a:cubicBezTo>
                <a:cubicBezTo>
                  <a:pt x="50837" y="71534"/>
                  <a:pt x="50784" y="71312"/>
                  <a:pt x="50733" y="71088"/>
                </a:cubicBezTo>
                <a:lnTo>
                  <a:pt x="50733" y="71088"/>
                </a:lnTo>
                <a:cubicBezTo>
                  <a:pt x="50885" y="71839"/>
                  <a:pt x="50989" y="72664"/>
                  <a:pt x="51160" y="73313"/>
                </a:cubicBezTo>
                <a:cubicBezTo>
                  <a:pt x="51349" y="74038"/>
                  <a:pt x="51537" y="74737"/>
                  <a:pt x="51725" y="75463"/>
                </a:cubicBezTo>
                <a:cubicBezTo>
                  <a:pt x="51859" y="75947"/>
                  <a:pt x="51967" y="76404"/>
                  <a:pt x="52101" y="76888"/>
                </a:cubicBezTo>
                <a:cubicBezTo>
                  <a:pt x="52585" y="78904"/>
                  <a:pt x="52962" y="81216"/>
                  <a:pt x="54171" y="82964"/>
                </a:cubicBezTo>
                <a:cubicBezTo>
                  <a:pt x="54306" y="83340"/>
                  <a:pt x="54413" y="83690"/>
                  <a:pt x="54548" y="84039"/>
                </a:cubicBezTo>
                <a:cubicBezTo>
                  <a:pt x="54548" y="84048"/>
                  <a:pt x="54554" y="84051"/>
                  <a:pt x="54562" y="84051"/>
                </a:cubicBezTo>
                <a:cubicBezTo>
                  <a:pt x="54578" y="84051"/>
                  <a:pt x="54602" y="84039"/>
                  <a:pt x="54602" y="84039"/>
                </a:cubicBezTo>
                <a:cubicBezTo>
                  <a:pt x="54494" y="83717"/>
                  <a:pt x="54386" y="83421"/>
                  <a:pt x="54252" y="83125"/>
                </a:cubicBezTo>
                <a:lnTo>
                  <a:pt x="54252" y="83125"/>
                </a:lnTo>
                <a:cubicBezTo>
                  <a:pt x="54467" y="83421"/>
                  <a:pt x="54709" y="83717"/>
                  <a:pt x="55005" y="83959"/>
                </a:cubicBezTo>
                <a:cubicBezTo>
                  <a:pt x="55035" y="83996"/>
                  <a:pt x="55076" y="84013"/>
                  <a:pt x="55117" y="84013"/>
                </a:cubicBezTo>
                <a:cubicBezTo>
                  <a:pt x="55223" y="84013"/>
                  <a:pt x="55332" y="83906"/>
                  <a:pt x="55274" y="83770"/>
                </a:cubicBezTo>
                <a:lnTo>
                  <a:pt x="55166" y="83528"/>
                </a:lnTo>
                <a:lnTo>
                  <a:pt x="55166" y="83528"/>
                </a:lnTo>
                <a:cubicBezTo>
                  <a:pt x="55178" y="83531"/>
                  <a:pt x="55189" y="83532"/>
                  <a:pt x="55201" y="83532"/>
                </a:cubicBezTo>
                <a:cubicBezTo>
                  <a:pt x="55318" y="83532"/>
                  <a:pt x="55406" y="83409"/>
                  <a:pt x="55381" y="83286"/>
                </a:cubicBezTo>
                <a:cubicBezTo>
                  <a:pt x="54610" y="81192"/>
                  <a:pt x="53898" y="79083"/>
                  <a:pt x="53265" y="76948"/>
                </a:cubicBezTo>
                <a:lnTo>
                  <a:pt x="53265" y="76948"/>
                </a:lnTo>
                <a:cubicBezTo>
                  <a:pt x="53942" y="79138"/>
                  <a:pt x="54912" y="81243"/>
                  <a:pt x="56295" y="83206"/>
                </a:cubicBezTo>
                <a:cubicBezTo>
                  <a:pt x="56310" y="83229"/>
                  <a:pt x="56332" y="83239"/>
                  <a:pt x="56355" y="83239"/>
                </a:cubicBezTo>
                <a:cubicBezTo>
                  <a:pt x="56412" y="83239"/>
                  <a:pt x="56476" y="83175"/>
                  <a:pt x="56457" y="83098"/>
                </a:cubicBezTo>
                <a:cubicBezTo>
                  <a:pt x="54575" y="78743"/>
                  <a:pt x="53096" y="74227"/>
                  <a:pt x="52074" y="69603"/>
                </a:cubicBezTo>
                <a:cubicBezTo>
                  <a:pt x="51913" y="67586"/>
                  <a:pt x="51886" y="65570"/>
                  <a:pt x="51886" y="63554"/>
                </a:cubicBezTo>
                <a:lnTo>
                  <a:pt x="51886" y="63554"/>
                </a:lnTo>
                <a:cubicBezTo>
                  <a:pt x="51913" y="64038"/>
                  <a:pt x="51940" y="64521"/>
                  <a:pt x="51994" y="65005"/>
                </a:cubicBezTo>
                <a:cubicBezTo>
                  <a:pt x="52128" y="66430"/>
                  <a:pt x="52370" y="67855"/>
                  <a:pt x="52639" y="69280"/>
                </a:cubicBezTo>
                <a:cubicBezTo>
                  <a:pt x="52747" y="70060"/>
                  <a:pt x="52881" y="70812"/>
                  <a:pt x="53042" y="71592"/>
                </a:cubicBezTo>
                <a:cubicBezTo>
                  <a:pt x="53714" y="74926"/>
                  <a:pt x="54709" y="78420"/>
                  <a:pt x="56860" y="81109"/>
                </a:cubicBezTo>
                <a:cubicBezTo>
                  <a:pt x="56875" y="81124"/>
                  <a:pt x="56894" y="81131"/>
                  <a:pt x="56913" y="81131"/>
                </a:cubicBezTo>
                <a:cubicBezTo>
                  <a:pt x="56963" y="81131"/>
                  <a:pt x="57014" y="81086"/>
                  <a:pt x="56994" y="81028"/>
                </a:cubicBezTo>
                <a:cubicBezTo>
                  <a:pt x="55085" y="77426"/>
                  <a:pt x="53687" y="73581"/>
                  <a:pt x="52854" y="69576"/>
                </a:cubicBezTo>
                <a:cubicBezTo>
                  <a:pt x="52773" y="69119"/>
                  <a:pt x="52720" y="68635"/>
                  <a:pt x="52666" y="68178"/>
                </a:cubicBezTo>
                <a:cubicBezTo>
                  <a:pt x="52478" y="66538"/>
                  <a:pt x="52370" y="64898"/>
                  <a:pt x="52397" y="63231"/>
                </a:cubicBezTo>
                <a:lnTo>
                  <a:pt x="52397" y="63070"/>
                </a:lnTo>
                <a:cubicBezTo>
                  <a:pt x="52397" y="63365"/>
                  <a:pt x="52424" y="63634"/>
                  <a:pt x="52451" y="63903"/>
                </a:cubicBezTo>
                <a:cubicBezTo>
                  <a:pt x="52424" y="63930"/>
                  <a:pt x="52424" y="63957"/>
                  <a:pt x="52424" y="63984"/>
                </a:cubicBezTo>
                <a:cubicBezTo>
                  <a:pt x="52451" y="64145"/>
                  <a:pt x="52478" y="64280"/>
                  <a:pt x="52505" y="64441"/>
                </a:cubicBezTo>
                <a:cubicBezTo>
                  <a:pt x="52693" y="65919"/>
                  <a:pt x="53015" y="67398"/>
                  <a:pt x="53446" y="68850"/>
                </a:cubicBezTo>
                <a:cubicBezTo>
                  <a:pt x="53822" y="70490"/>
                  <a:pt x="54252" y="72103"/>
                  <a:pt x="54709" y="73689"/>
                </a:cubicBezTo>
                <a:cubicBezTo>
                  <a:pt x="55381" y="76082"/>
                  <a:pt x="56107" y="78474"/>
                  <a:pt x="57828" y="80383"/>
                </a:cubicBezTo>
                <a:cubicBezTo>
                  <a:pt x="57847" y="80408"/>
                  <a:pt x="57870" y="80419"/>
                  <a:pt x="57894" y="80419"/>
                </a:cubicBezTo>
                <a:cubicBezTo>
                  <a:pt x="57971" y="80419"/>
                  <a:pt x="58050" y="80310"/>
                  <a:pt x="57989" y="80249"/>
                </a:cubicBezTo>
                <a:cubicBezTo>
                  <a:pt x="56107" y="78125"/>
                  <a:pt x="55408" y="75383"/>
                  <a:pt x="54655" y="72721"/>
                </a:cubicBezTo>
                <a:cubicBezTo>
                  <a:pt x="54602" y="72479"/>
                  <a:pt x="54548" y="72264"/>
                  <a:pt x="54467" y="72022"/>
                </a:cubicBezTo>
                <a:lnTo>
                  <a:pt x="54467" y="72022"/>
                </a:lnTo>
                <a:cubicBezTo>
                  <a:pt x="54843" y="73017"/>
                  <a:pt x="55193" y="74012"/>
                  <a:pt x="55569" y="74952"/>
                </a:cubicBezTo>
                <a:cubicBezTo>
                  <a:pt x="56053" y="76861"/>
                  <a:pt x="56752" y="78770"/>
                  <a:pt x="58204" y="79980"/>
                </a:cubicBezTo>
                <a:cubicBezTo>
                  <a:pt x="58245" y="80014"/>
                  <a:pt x="58291" y="80029"/>
                  <a:pt x="58337" y="80029"/>
                </a:cubicBezTo>
                <a:cubicBezTo>
                  <a:pt x="58471" y="80029"/>
                  <a:pt x="58600" y="79898"/>
                  <a:pt x="58580" y="79738"/>
                </a:cubicBezTo>
                <a:cubicBezTo>
                  <a:pt x="58285" y="78797"/>
                  <a:pt x="57962" y="77856"/>
                  <a:pt x="57639" y="76942"/>
                </a:cubicBezTo>
                <a:lnTo>
                  <a:pt x="57639" y="76942"/>
                </a:lnTo>
                <a:cubicBezTo>
                  <a:pt x="58043" y="77506"/>
                  <a:pt x="58527" y="78017"/>
                  <a:pt x="59064" y="78474"/>
                </a:cubicBezTo>
                <a:cubicBezTo>
                  <a:pt x="59079" y="78484"/>
                  <a:pt x="59095" y="78489"/>
                  <a:pt x="59111" y="78489"/>
                </a:cubicBezTo>
                <a:cubicBezTo>
                  <a:pt x="59180" y="78489"/>
                  <a:pt x="59242" y="78405"/>
                  <a:pt x="59199" y="78340"/>
                </a:cubicBezTo>
                <a:cubicBezTo>
                  <a:pt x="56833" y="73877"/>
                  <a:pt x="54897" y="69199"/>
                  <a:pt x="53499" y="64360"/>
                </a:cubicBezTo>
                <a:cubicBezTo>
                  <a:pt x="53284" y="63177"/>
                  <a:pt x="52988" y="61806"/>
                  <a:pt x="52773" y="61457"/>
                </a:cubicBezTo>
                <a:cubicBezTo>
                  <a:pt x="52747" y="61053"/>
                  <a:pt x="52693" y="60596"/>
                  <a:pt x="52666" y="60166"/>
                </a:cubicBezTo>
                <a:cubicBezTo>
                  <a:pt x="52773" y="59924"/>
                  <a:pt x="52854" y="59682"/>
                  <a:pt x="52935" y="59467"/>
                </a:cubicBezTo>
                <a:cubicBezTo>
                  <a:pt x="53177" y="60570"/>
                  <a:pt x="53553" y="62183"/>
                  <a:pt x="53607" y="62425"/>
                </a:cubicBezTo>
                <a:cubicBezTo>
                  <a:pt x="53687" y="62693"/>
                  <a:pt x="53768" y="62989"/>
                  <a:pt x="53849" y="63285"/>
                </a:cubicBezTo>
                <a:cubicBezTo>
                  <a:pt x="54736" y="67613"/>
                  <a:pt x="56322" y="71753"/>
                  <a:pt x="59252" y="75248"/>
                </a:cubicBezTo>
                <a:cubicBezTo>
                  <a:pt x="59267" y="75263"/>
                  <a:pt x="59287" y="75270"/>
                  <a:pt x="59305" y="75270"/>
                </a:cubicBezTo>
                <a:cubicBezTo>
                  <a:pt x="59354" y="75270"/>
                  <a:pt x="59399" y="75226"/>
                  <a:pt x="59360" y="75168"/>
                </a:cubicBezTo>
                <a:cubicBezTo>
                  <a:pt x="56914" y="71269"/>
                  <a:pt x="55032" y="67022"/>
                  <a:pt x="53795" y="62559"/>
                </a:cubicBezTo>
                <a:cubicBezTo>
                  <a:pt x="53741" y="62209"/>
                  <a:pt x="53661" y="61833"/>
                  <a:pt x="53607" y="61457"/>
                </a:cubicBezTo>
                <a:cubicBezTo>
                  <a:pt x="53499" y="60811"/>
                  <a:pt x="53419" y="60193"/>
                  <a:pt x="53338" y="59548"/>
                </a:cubicBezTo>
                <a:lnTo>
                  <a:pt x="53338" y="59548"/>
                </a:lnTo>
                <a:cubicBezTo>
                  <a:pt x="53795" y="61591"/>
                  <a:pt x="54467" y="63581"/>
                  <a:pt x="55354" y="65489"/>
                </a:cubicBezTo>
                <a:cubicBezTo>
                  <a:pt x="55704" y="66296"/>
                  <a:pt x="56134" y="67075"/>
                  <a:pt x="56564" y="67855"/>
                </a:cubicBezTo>
                <a:cubicBezTo>
                  <a:pt x="57290" y="70006"/>
                  <a:pt x="58177" y="72183"/>
                  <a:pt x="59817" y="73689"/>
                </a:cubicBezTo>
                <a:cubicBezTo>
                  <a:pt x="59840" y="73712"/>
                  <a:pt x="59867" y="73722"/>
                  <a:pt x="59893" y="73722"/>
                </a:cubicBezTo>
                <a:cubicBezTo>
                  <a:pt x="59959" y="73722"/>
                  <a:pt x="60017" y="73658"/>
                  <a:pt x="59978" y="73581"/>
                </a:cubicBezTo>
                <a:cubicBezTo>
                  <a:pt x="59010" y="71968"/>
                  <a:pt x="58016" y="70328"/>
                  <a:pt x="57129" y="68635"/>
                </a:cubicBezTo>
                <a:cubicBezTo>
                  <a:pt x="56806" y="67828"/>
                  <a:pt x="56537" y="67022"/>
                  <a:pt x="56241" y="66188"/>
                </a:cubicBezTo>
                <a:cubicBezTo>
                  <a:pt x="55704" y="64656"/>
                  <a:pt x="55166" y="63124"/>
                  <a:pt x="54709" y="61564"/>
                </a:cubicBezTo>
                <a:cubicBezTo>
                  <a:pt x="54521" y="60892"/>
                  <a:pt x="54333" y="60220"/>
                  <a:pt x="54198" y="59548"/>
                </a:cubicBezTo>
                <a:cubicBezTo>
                  <a:pt x="54144" y="59010"/>
                  <a:pt x="54118" y="58499"/>
                  <a:pt x="54091" y="57962"/>
                </a:cubicBezTo>
                <a:lnTo>
                  <a:pt x="54091" y="57962"/>
                </a:lnTo>
                <a:cubicBezTo>
                  <a:pt x="54548" y="60354"/>
                  <a:pt x="55731" y="62586"/>
                  <a:pt x="56779" y="64763"/>
                </a:cubicBezTo>
                <a:cubicBezTo>
                  <a:pt x="58096" y="67506"/>
                  <a:pt x="59575" y="70167"/>
                  <a:pt x="61242" y="72748"/>
                </a:cubicBezTo>
                <a:cubicBezTo>
                  <a:pt x="61276" y="72791"/>
                  <a:pt x="61321" y="72809"/>
                  <a:pt x="61364" y="72809"/>
                </a:cubicBezTo>
                <a:cubicBezTo>
                  <a:pt x="61456" y="72809"/>
                  <a:pt x="61539" y="72724"/>
                  <a:pt x="61484" y="72614"/>
                </a:cubicBezTo>
                <a:cubicBezTo>
                  <a:pt x="61296" y="72318"/>
                  <a:pt x="61134" y="72022"/>
                  <a:pt x="60946" y="71726"/>
                </a:cubicBezTo>
                <a:cubicBezTo>
                  <a:pt x="60839" y="71511"/>
                  <a:pt x="60677" y="71242"/>
                  <a:pt x="60570" y="71054"/>
                </a:cubicBezTo>
                <a:cubicBezTo>
                  <a:pt x="60247" y="70517"/>
                  <a:pt x="59951" y="69952"/>
                  <a:pt x="59629" y="69414"/>
                </a:cubicBezTo>
                <a:cubicBezTo>
                  <a:pt x="58769" y="67775"/>
                  <a:pt x="57958" y="66111"/>
                  <a:pt x="57200" y="64422"/>
                </a:cubicBezTo>
                <a:lnTo>
                  <a:pt x="57200" y="64422"/>
                </a:lnTo>
                <a:cubicBezTo>
                  <a:pt x="58178" y="66519"/>
                  <a:pt x="59401" y="68501"/>
                  <a:pt x="60946" y="70302"/>
                </a:cubicBezTo>
                <a:cubicBezTo>
                  <a:pt x="60981" y="70336"/>
                  <a:pt x="61024" y="70351"/>
                  <a:pt x="61068" y="70351"/>
                </a:cubicBezTo>
                <a:cubicBezTo>
                  <a:pt x="61194" y="70351"/>
                  <a:pt x="61322" y="70226"/>
                  <a:pt x="61242" y="70086"/>
                </a:cubicBezTo>
                <a:cubicBezTo>
                  <a:pt x="60167" y="68393"/>
                  <a:pt x="59199" y="66618"/>
                  <a:pt x="58338" y="64817"/>
                </a:cubicBezTo>
                <a:lnTo>
                  <a:pt x="58338" y="64817"/>
                </a:lnTo>
                <a:cubicBezTo>
                  <a:pt x="58795" y="65624"/>
                  <a:pt x="59306" y="66430"/>
                  <a:pt x="59844" y="67183"/>
                </a:cubicBezTo>
                <a:cubicBezTo>
                  <a:pt x="60597" y="68420"/>
                  <a:pt x="61511" y="69576"/>
                  <a:pt x="62505" y="70651"/>
                </a:cubicBezTo>
                <a:cubicBezTo>
                  <a:pt x="62543" y="70689"/>
                  <a:pt x="62590" y="70705"/>
                  <a:pt x="62634" y="70705"/>
                </a:cubicBezTo>
                <a:cubicBezTo>
                  <a:pt x="62748" y="70705"/>
                  <a:pt x="62851" y="70598"/>
                  <a:pt x="62774" y="70463"/>
                </a:cubicBezTo>
                <a:cubicBezTo>
                  <a:pt x="61538" y="68124"/>
                  <a:pt x="60274" y="65812"/>
                  <a:pt x="59010" y="63473"/>
                </a:cubicBezTo>
                <a:cubicBezTo>
                  <a:pt x="57935" y="60973"/>
                  <a:pt x="56887" y="58473"/>
                  <a:pt x="55892" y="55946"/>
                </a:cubicBezTo>
                <a:cubicBezTo>
                  <a:pt x="55892" y="55838"/>
                  <a:pt x="55865" y="55757"/>
                  <a:pt x="55865" y="55677"/>
                </a:cubicBezTo>
                <a:lnTo>
                  <a:pt x="55865" y="55677"/>
                </a:lnTo>
                <a:cubicBezTo>
                  <a:pt x="56376" y="56564"/>
                  <a:pt x="56887" y="57451"/>
                  <a:pt x="57397" y="58365"/>
                </a:cubicBezTo>
                <a:cubicBezTo>
                  <a:pt x="58634" y="61806"/>
                  <a:pt x="60355" y="65032"/>
                  <a:pt x="62505" y="67963"/>
                </a:cubicBezTo>
                <a:cubicBezTo>
                  <a:pt x="62542" y="68014"/>
                  <a:pt x="62591" y="68035"/>
                  <a:pt x="62640" y="68035"/>
                </a:cubicBezTo>
                <a:cubicBezTo>
                  <a:pt x="62771" y="68035"/>
                  <a:pt x="62906" y="67884"/>
                  <a:pt x="62828" y="67748"/>
                </a:cubicBezTo>
                <a:cubicBezTo>
                  <a:pt x="61161" y="64253"/>
                  <a:pt x="59333" y="60811"/>
                  <a:pt x="57424" y="57451"/>
                </a:cubicBezTo>
                <a:cubicBezTo>
                  <a:pt x="56994" y="56268"/>
                  <a:pt x="56645" y="55058"/>
                  <a:pt x="56349" y="53822"/>
                </a:cubicBezTo>
                <a:lnTo>
                  <a:pt x="56349" y="53822"/>
                </a:lnTo>
                <a:cubicBezTo>
                  <a:pt x="56376" y="53849"/>
                  <a:pt x="56376" y="53849"/>
                  <a:pt x="56403" y="53875"/>
                </a:cubicBezTo>
                <a:cubicBezTo>
                  <a:pt x="56591" y="54225"/>
                  <a:pt x="56779" y="54521"/>
                  <a:pt x="56967" y="54843"/>
                </a:cubicBezTo>
                <a:cubicBezTo>
                  <a:pt x="57666" y="57021"/>
                  <a:pt x="58634" y="59118"/>
                  <a:pt x="59871" y="61053"/>
                </a:cubicBezTo>
                <a:cubicBezTo>
                  <a:pt x="59951" y="61376"/>
                  <a:pt x="60059" y="61699"/>
                  <a:pt x="60140" y="62021"/>
                </a:cubicBezTo>
                <a:cubicBezTo>
                  <a:pt x="60151" y="62032"/>
                  <a:pt x="60171" y="62039"/>
                  <a:pt x="60191" y="62039"/>
                </a:cubicBezTo>
                <a:cubicBezTo>
                  <a:pt x="60219" y="62039"/>
                  <a:pt x="60247" y="62026"/>
                  <a:pt x="60247" y="61994"/>
                </a:cubicBezTo>
                <a:cubicBezTo>
                  <a:pt x="60247" y="61860"/>
                  <a:pt x="60220" y="61699"/>
                  <a:pt x="60193" y="61564"/>
                </a:cubicBezTo>
                <a:lnTo>
                  <a:pt x="60193" y="61564"/>
                </a:lnTo>
                <a:cubicBezTo>
                  <a:pt x="61081" y="62882"/>
                  <a:pt x="62102" y="64145"/>
                  <a:pt x="63231" y="65301"/>
                </a:cubicBezTo>
                <a:cubicBezTo>
                  <a:pt x="63247" y="65324"/>
                  <a:pt x="63270" y="65334"/>
                  <a:pt x="63296" y="65334"/>
                </a:cubicBezTo>
                <a:cubicBezTo>
                  <a:pt x="63359" y="65334"/>
                  <a:pt x="63431" y="65271"/>
                  <a:pt x="63393" y="65194"/>
                </a:cubicBezTo>
                <a:lnTo>
                  <a:pt x="61511" y="61994"/>
                </a:lnTo>
                <a:cubicBezTo>
                  <a:pt x="61511" y="61887"/>
                  <a:pt x="61484" y="61779"/>
                  <a:pt x="61457" y="61645"/>
                </a:cubicBezTo>
                <a:lnTo>
                  <a:pt x="61457" y="61645"/>
                </a:lnTo>
                <a:cubicBezTo>
                  <a:pt x="62290" y="63070"/>
                  <a:pt x="63204" y="64441"/>
                  <a:pt x="64226" y="65758"/>
                </a:cubicBezTo>
                <a:cubicBezTo>
                  <a:pt x="64241" y="65781"/>
                  <a:pt x="64265" y="65791"/>
                  <a:pt x="64290" y="65791"/>
                </a:cubicBezTo>
                <a:cubicBezTo>
                  <a:pt x="64354" y="65791"/>
                  <a:pt x="64426" y="65728"/>
                  <a:pt x="64387" y="65651"/>
                </a:cubicBezTo>
                <a:lnTo>
                  <a:pt x="63581" y="64091"/>
                </a:lnTo>
                <a:cubicBezTo>
                  <a:pt x="63608" y="64064"/>
                  <a:pt x="63608" y="64038"/>
                  <a:pt x="63581" y="64011"/>
                </a:cubicBezTo>
                <a:lnTo>
                  <a:pt x="63473" y="63742"/>
                </a:lnTo>
                <a:lnTo>
                  <a:pt x="63473" y="63742"/>
                </a:lnTo>
                <a:lnTo>
                  <a:pt x="63661" y="64118"/>
                </a:lnTo>
                <a:cubicBezTo>
                  <a:pt x="63677" y="64142"/>
                  <a:pt x="63700" y="64152"/>
                  <a:pt x="63723" y="64152"/>
                </a:cubicBezTo>
                <a:cubicBezTo>
                  <a:pt x="63780" y="64152"/>
                  <a:pt x="63842" y="64095"/>
                  <a:pt x="63823" y="64038"/>
                </a:cubicBezTo>
                <a:cubicBezTo>
                  <a:pt x="63339" y="62693"/>
                  <a:pt x="62855" y="61349"/>
                  <a:pt x="62371" y="60032"/>
                </a:cubicBezTo>
                <a:cubicBezTo>
                  <a:pt x="62344" y="59897"/>
                  <a:pt x="62317" y="59763"/>
                  <a:pt x="62290" y="59602"/>
                </a:cubicBezTo>
                <a:cubicBezTo>
                  <a:pt x="62452" y="59575"/>
                  <a:pt x="62532" y="59467"/>
                  <a:pt x="62532" y="59333"/>
                </a:cubicBezTo>
                <a:cubicBezTo>
                  <a:pt x="62507" y="58976"/>
                  <a:pt x="62481" y="58619"/>
                  <a:pt x="62456" y="58262"/>
                </a:cubicBezTo>
                <a:lnTo>
                  <a:pt x="62456" y="58262"/>
                </a:lnTo>
                <a:cubicBezTo>
                  <a:pt x="62479" y="58287"/>
                  <a:pt x="62480" y="58313"/>
                  <a:pt x="62505" y="58338"/>
                </a:cubicBezTo>
                <a:cubicBezTo>
                  <a:pt x="62909" y="60166"/>
                  <a:pt x="63366" y="62021"/>
                  <a:pt x="64414" y="63473"/>
                </a:cubicBezTo>
                <a:cubicBezTo>
                  <a:pt x="64430" y="63497"/>
                  <a:pt x="64450" y="63506"/>
                  <a:pt x="64471" y="63506"/>
                </a:cubicBezTo>
                <a:cubicBezTo>
                  <a:pt x="64522" y="63506"/>
                  <a:pt x="64575" y="63449"/>
                  <a:pt x="64575" y="63392"/>
                </a:cubicBezTo>
                <a:cubicBezTo>
                  <a:pt x="64253" y="61537"/>
                  <a:pt x="63715" y="59736"/>
                  <a:pt x="62989" y="58016"/>
                </a:cubicBezTo>
                <a:cubicBezTo>
                  <a:pt x="63043" y="57343"/>
                  <a:pt x="63043" y="56671"/>
                  <a:pt x="63070" y="55999"/>
                </a:cubicBezTo>
                <a:cubicBezTo>
                  <a:pt x="63312" y="56456"/>
                  <a:pt x="63608" y="56913"/>
                  <a:pt x="63903" y="57370"/>
                </a:cubicBezTo>
                <a:cubicBezTo>
                  <a:pt x="63957" y="57532"/>
                  <a:pt x="64038" y="57693"/>
                  <a:pt x="64092" y="57881"/>
                </a:cubicBezTo>
                <a:cubicBezTo>
                  <a:pt x="64172" y="58069"/>
                  <a:pt x="64226" y="58231"/>
                  <a:pt x="64280" y="58392"/>
                </a:cubicBezTo>
                <a:cubicBezTo>
                  <a:pt x="64387" y="58849"/>
                  <a:pt x="64468" y="59306"/>
                  <a:pt x="64575" y="59736"/>
                </a:cubicBezTo>
                <a:cubicBezTo>
                  <a:pt x="64587" y="59793"/>
                  <a:pt x="64627" y="59816"/>
                  <a:pt x="64667" y="59816"/>
                </a:cubicBezTo>
                <a:cubicBezTo>
                  <a:pt x="64723" y="59816"/>
                  <a:pt x="64779" y="59772"/>
                  <a:pt x="64764" y="59709"/>
                </a:cubicBezTo>
                <a:lnTo>
                  <a:pt x="64737" y="59521"/>
                </a:lnTo>
                <a:lnTo>
                  <a:pt x="64737" y="59521"/>
                </a:lnTo>
                <a:cubicBezTo>
                  <a:pt x="64755" y="59533"/>
                  <a:pt x="64776" y="59538"/>
                  <a:pt x="64797" y="59538"/>
                </a:cubicBezTo>
                <a:cubicBezTo>
                  <a:pt x="64868" y="59538"/>
                  <a:pt x="64940" y="59476"/>
                  <a:pt x="64898" y="59414"/>
                </a:cubicBezTo>
                <a:cubicBezTo>
                  <a:pt x="64817" y="59064"/>
                  <a:pt x="64710" y="58741"/>
                  <a:pt x="64602" y="58365"/>
                </a:cubicBezTo>
                <a:cubicBezTo>
                  <a:pt x="64575" y="58150"/>
                  <a:pt x="64522" y="57854"/>
                  <a:pt x="64468" y="57559"/>
                </a:cubicBezTo>
                <a:cubicBezTo>
                  <a:pt x="64522" y="57532"/>
                  <a:pt x="64549" y="57451"/>
                  <a:pt x="64522" y="57397"/>
                </a:cubicBezTo>
                <a:lnTo>
                  <a:pt x="64334" y="56967"/>
                </a:lnTo>
                <a:lnTo>
                  <a:pt x="64253" y="56644"/>
                </a:lnTo>
                <a:lnTo>
                  <a:pt x="64145" y="55946"/>
                </a:lnTo>
                <a:cubicBezTo>
                  <a:pt x="64145" y="55757"/>
                  <a:pt x="64118" y="55596"/>
                  <a:pt x="64092" y="55435"/>
                </a:cubicBezTo>
                <a:cubicBezTo>
                  <a:pt x="64253" y="55058"/>
                  <a:pt x="64441" y="54709"/>
                  <a:pt x="64629" y="54359"/>
                </a:cubicBezTo>
                <a:cubicBezTo>
                  <a:pt x="64710" y="55381"/>
                  <a:pt x="64817" y="56376"/>
                  <a:pt x="64952" y="57370"/>
                </a:cubicBezTo>
                <a:cubicBezTo>
                  <a:pt x="64952" y="57411"/>
                  <a:pt x="64992" y="57431"/>
                  <a:pt x="65033" y="57431"/>
                </a:cubicBezTo>
                <a:cubicBezTo>
                  <a:pt x="65073" y="57431"/>
                  <a:pt x="65113" y="57411"/>
                  <a:pt x="65113" y="57370"/>
                </a:cubicBezTo>
                <a:cubicBezTo>
                  <a:pt x="65113" y="56913"/>
                  <a:pt x="65086" y="56456"/>
                  <a:pt x="65059" y="56026"/>
                </a:cubicBezTo>
                <a:cubicBezTo>
                  <a:pt x="65274" y="55623"/>
                  <a:pt x="65463" y="55220"/>
                  <a:pt x="65651" y="54816"/>
                </a:cubicBezTo>
                <a:cubicBezTo>
                  <a:pt x="65705" y="54951"/>
                  <a:pt x="65812" y="55031"/>
                  <a:pt x="65947" y="55058"/>
                </a:cubicBezTo>
                <a:cubicBezTo>
                  <a:pt x="65516" y="56214"/>
                  <a:pt x="65167" y="57424"/>
                  <a:pt x="64871" y="58607"/>
                </a:cubicBezTo>
                <a:cubicBezTo>
                  <a:pt x="64835" y="58698"/>
                  <a:pt x="64909" y="58764"/>
                  <a:pt x="64986" y="58764"/>
                </a:cubicBezTo>
                <a:cubicBezTo>
                  <a:pt x="65023" y="58764"/>
                  <a:pt x="65060" y="58749"/>
                  <a:pt x="65086" y="58715"/>
                </a:cubicBezTo>
                <a:cubicBezTo>
                  <a:pt x="65436" y="58177"/>
                  <a:pt x="65785" y="57666"/>
                  <a:pt x="66108" y="57128"/>
                </a:cubicBezTo>
                <a:lnTo>
                  <a:pt x="66108" y="57128"/>
                </a:lnTo>
                <a:cubicBezTo>
                  <a:pt x="65812" y="58258"/>
                  <a:pt x="65543" y="59414"/>
                  <a:pt x="65382" y="60596"/>
                </a:cubicBezTo>
                <a:cubicBezTo>
                  <a:pt x="65367" y="60688"/>
                  <a:pt x="65438" y="60736"/>
                  <a:pt x="65513" y="60736"/>
                </a:cubicBezTo>
                <a:cubicBezTo>
                  <a:pt x="65569" y="60736"/>
                  <a:pt x="65628" y="60708"/>
                  <a:pt x="65651" y="60650"/>
                </a:cubicBezTo>
                <a:cubicBezTo>
                  <a:pt x="66350" y="58715"/>
                  <a:pt x="67183" y="56833"/>
                  <a:pt x="68178" y="55031"/>
                </a:cubicBezTo>
                <a:lnTo>
                  <a:pt x="68178" y="55031"/>
                </a:lnTo>
                <a:cubicBezTo>
                  <a:pt x="67345" y="56967"/>
                  <a:pt x="66592" y="58930"/>
                  <a:pt x="65920" y="60919"/>
                </a:cubicBezTo>
                <a:cubicBezTo>
                  <a:pt x="65866" y="61082"/>
                  <a:pt x="66005" y="61220"/>
                  <a:pt x="66136" y="61220"/>
                </a:cubicBezTo>
                <a:cubicBezTo>
                  <a:pt x="66199" y="61220"/>
                  <a:pt x="66261" y="61187"/>
                  <a:pt x="66296" y="61107"/>
                </a:cubicBezTo>
                <a:cubicBezTo>
                  <a:pt x="67345" y="58983"/>
                  <a:pt x="68393" y="56833"/>
                  <a:pt x="69441" y="54682"/>
                </a:cubicBezTo>
                <a:lnTo>
                  <a:pt x="69441" y="54682"/>
                </a:lnTo>
                <a:cubicBezTo>
                  <a:pt x="68958" y="56053"/>
                  <a:pt x="68474" y="57451"/>
                  <a:pt x="67990" y="58822"/>
                </a:cubicBezTo>
                <a:cubicBezTo>
                  <a:pt x="67371" y="60570"/>
                  <a:pt x="66296" y="62532"/>
                  <a:pt x="66995" y="64387"/>
                </a:cubicBezTo>
                <a:cubicBezTo>
                  <a:pt x="66834" y="65436"/>
                  <a:pt x="66780" y="66511"/>
                  <a:pt x="66888" y="67613"/>
                </a:cubicBezTo>
                <a:cubicBezTo>
                  <a:pt x="66888" y="67667"/>
                  <a:pt x="66935" y="67694"/>
                  <a:pt x="66985" y="67694"/>
                </a:cubicBezTo>
                <a:cubicBezTo>
                  <a:pt x="67035" y="67694"/>
                  <a:pt x="67089" y="67667"/>
                  <a:pt x="67103" y="67613"/>
                </a:cubicBezTo>
                <a:cubicBezTo>
                  <a:pt x="67264" y="66968"/>
                  <a:pt x="68339" y="63339"/>
                  <a:pt x="69253" y="60113"/>
                </a:cubicBezTo>
                <a:lnTo>
                  <a:pt x="69253" y="60113"/>
                </a:lnTo>
                <a:cubicBezTo>
                  <a:pt x="69253" y="60220"/>
                  <a:pt x="69226" y="60301"/>
                  <a:pt x="69226" y="60354"/>
                </a:cubicBezTo>
                <a:cubicBezTo>
                  <a:pt x="68796" y="62586"/>
                  <a:pt x="68581" y="64844"/>
                  <a:pt x="68608" y="67129"/>
                </a:cubicBezTo>
                <a:cubicBezTo>
                  <a:pt x="68608" y="67225"/>
                  <a:pt x="68693" y="67292"/>
                  <a:pt x="68773" y="67292"/>
                </a:cubicBezTo>
                <a:cubicBezTo>
                  <a:pt x="68829" y="67292"/>
                  <a:pt x="68882" y="67260"/>
                  <a:pt x="68904" y="67183"/>
                </a:cubicBezTo>
                <a:cubicBezTo>
                  <a:pt x="69280" y="65543"/>
                  <a:pt x="69657" y="63903"/>
                  <a:pt x="70033" y="62263"/>
                </a:cubicBezTo>
                <a:cubicBezTo>
                  <a:pt x="70060" y="63984"/>
                  <a:pt x="70221" y="65677"/>
                  <a:pt x="70490" y="67371"/>
                </a:cubicBezTo>
                <a:cubicBezTo>
                  <a:pt x="70516" y="67512"/>
                  <a:pt x="70627" y="67580"/>
                  <a:pt x="70739" y="67580"/>
                </a:cubicBezTo>
                <a:cubicBezTo>
                  <a:pt x="70862" y="67580"/>
                  <a:pt x="70987" y="67499"/>
                  <a:pt x="71001" y="67344"/>
                </a:cubicBezTo>
                <a:cubicBezTo>
                  <a:pt x="71055" y="66323"/>
                  <a:pt x="71135" y="65301"/>
                  <a:pt x="71189" y="64280"/>
                </a:cubicBezTo>
                <a:cubicBezTo>
                  <a:pt x="71377" y="65866"/>
                  <a:pt x="71754" y="67452"/>
                  <a:pt x="72345" y="68957"/>
                </a:cubicBezTo>
                <a:cubicBezTo>
                  <a:pt x="72378" y="69023"/>
                  <a:pt x="72441" y="69053"/>
                  <a:pt x="72506" y="69053"/>
                </a:cubicBezTo>
                <a:cubicBezTo>
                  <a:pt x="72600" y="69053"/>
                  <a:pt x="72694" y="68988"/>
                  <a:pt x="72694" y="68877"/>
                </a:cubicBezTo>
                <a:cubicBezTo>
                  <a:pt x="72748" y="67291"/>
                  <a:pt x="72641" y="65704"/>
                  <a:pt x="72426" y="64145"/>
                </a:cubicBezTo>
                <a:lnTo>
                  <a:pt x="72426" y="64145"/>
                </a:lnTo>
                <a:cubicBezTo>
                  <a:pt x="72829" y="65194"/>
                  <a:pt x="73286" y="66242"/>
                  <a:pt x="73797" y="67264"/>
                </a:cubicBezTo>
                <a:cubicBezTo>
                  <a:pt x="73823" y="67307"/>
                  <a:pt x="73863" y="67325"/>
                  <a:pt x="73904" y="67325"/>
                </a:cubicBezTo>
                <a:cubicBezTo>
                  <a:pt x="73989" y="67325"/>
                  <a:pt x="74075" y="67247"/>
                  <a:pt x="74039" y="67156"/>
                </a:cubicBezTo>
                <a:cubicBezTo>
                  <a:pt x="73850" y="66753"/>
                  <a:pt x="73689" y="66323"/>
                  <a:pt x="73528" y="65919"/>
                </a:cubicBezTo>
                <a:cubicBezTo>
                  <a:pt x="73474" y="65812"/>
                  <a:pt x="73447" y="65731"/>
                  <a:pt x="73420" y="65651"/>
                </a:cubicBezTo>
                <a:cubicBezTo>
                  <a:pt x="73151" y="64979"/>
                  <a:pt x="72910" y="64306"/>
                  <a:pt x="72721" y="63607"/>
                </a:cubicBezTo>
                <a:cubicBezTo>
                  <a:pt x="72694" y="63500"/>
                  <a:pt x="72668" y="63419"/>
                  <a:pt x="72641" y="63339"/>
                </a:cubicBezTo>
                <a:lnTo>
                  <a:pt x="72641" y="63339"/>
                </a:lnTo>
                <a:cubicBezTo>
                  <a:pt x="73232" y="64871"/>
                  <a:pt x="73958" y="66726"/>
                  <a:pt x="74039" y="66914"/>
                </a:cubicBezTo>
                <a:cubicBezTo>
                  <a:pt x="74056" y="66958"/>
                  <a:pt x="74088" y="66976"/>
                  <a:pt x="74121" y="66976"/>
                </a:cubicBezTo>
                <a:cubicBezTo>
                  <a:pt x="74189" y="66976"/>
                  <a:pt x="74263" y="66897"/>
                  <a:pt x="74227" y="66807"/>
                </a:cubicBezTo>
                <a:cubicBezTo>
                  <a:pt x="73393" y="64737"/>
                  <a:pt x="72668" y="62586"/>
                  <a:pt x="72049" y="60435"/>
                </a:cubicBezTo>
                <a:cubicBezTo>
                  <a:pt x="72038" y="60354"/>
                  <a:pt x="71981" y="60318"/>
                  <a:pt x="71923" y="60318"/>
                </a:cubicBezTo>
                <a:cubicBezTo>
                  <a:pt x="71846" y="60318"/>
                  <a:pt x="71765" y="60382"/>
                  <a:pt x="71780" y="60489"/>
                </a:cubicBezTo>
                <a:cubicBezTo>
                  <a:pt x="71915" y="61242"/>
                  <a:pt x="72049" y="61994"/>
                  <a:pt x="72237" y="62720"/>
                </a:cubicBezTo>
                <a:lnTo>
                  <a:pt x="72076" y="62156"/>
                </a:lnTo>
                <a:cubicBezTo>
                  <a:pt x="71915" y="61484"/>
                  <a:pt x="71727" y="60785"/>
                  <a:pt x="71512" y="60113"/>
                </a:cubicBezTo>
                <a:cubicBezTo>
                  <a:pt x="71512" y="60086"/>
                  <a:pt x="71485" y="60059"/>
                  <a:pt x="71458" y="60032"/>
                </a:cubicBezTo>
                <a:lnTo>
                  <a:pt x="71458" y="59709"/>
                </a:lnTo>
                <a:lnTo>
                  <a:pt x="71592" y="57693"/>
                </a:lnTo>
                <a:lnTo>
                  <a:pt x="71592" y="57720"/>
                </a:lnTo>
                <a:cubicBezTo>
                  <a:pt x="71942" y="59871"/>
                  <a:pt x="72533" y="61968"/>
                  <a:pt x="73393" y="63984"/>
                </a:cubicBezTo>
                <a:cubicBezTo>
                  <a:pt x="73407" y="64038"/>
                  <a:pt x="73454" y="64064"/>
                  <a:pt x="73504" y="64064"/>
                </a:cubicBezTo>
                <a:cubicBezTo>
                  <a:pt x="73555" y="64064"/>
                  <a:pt x="73609" y="64038"/>
                  <a:pt x="73635" y="63984"/>
                </a:cubicBezTo>
                <a:cubicBezTo>
                  <a:pt x="73985" y="65220"/>
                  <a:pt x="74307" y="66430"/>
                  <a:pt x="74603" y="67694"/>
                </a:cubicBezTo>
                <a:cubicBezTo>
                  <a:pt x="74603" y="67721"/>
                  <a:pt x="74630" y="67774"/>
                  <a:pt x="74684" y="67801"/>
                </a:cubicBezTo>
                <a:cubicBezTo>
                  <a:pt x="74630" y="68070"/>
                  <a:pt x="74576" y="68339"/>
                  <a:pt x="74523" y="68608"/>
                </a:cubicBezTo>
                <a:cubicBezTo>
                  <a:pt x="74388" y="69172"/>
                  <a:pt x="74254" y="69737"/>
                  <a:pt x="74119" y="70302"/>
                </a:cubicBezTo>
                <a:cubicBezTo>
                  <a:pt x="74039" y="70436"/>
                  <a:pt x="73985" y="70597"/>
                  <a:pt x="74039" y="70732"/>
                </a:cubicBezTo>
                <a:cubicBezTo>
                  <a:pt x="73474" y="73071"/>
                  <a:pt x="72802" y="75383"/>
                  <a:pt x="71995" y="77668"/>
                </a:cubicBezTo>
                <a:lnTo>
                  <a:pt x="71888" y="77587"/>
                </a:lnTo>
                <a:cubicBezTo>
                  <a:pt x="71878" y="77582"/>
                  <a:pt x="71868" y="77580"/>
                  <a:pt x="71860" y="77580"/>
                </a:cubicBezTo>
                <a:cubicBezTo>
                  <a:pt x="71826" y="77580"/>
                  <a:pt x="71812" y="77619"/>
                  <a:pt x="71834" y="77641"/>
                </a:cubicBezTo>
                <a:lnTo>
                  <a:pt x="71942" y="77722"/>
                </a:lnTo>
                <a:cubicBezTo>
                  <a:pt x="71942" y="77722"/>
                  <a:pt x="71942" y="77748"/>
                  <a:pt x="71942" y="77748"/>
                </a:cubicBezTo>
                <a:lnTo>
                  <a:pt x="71942" y="77775"/>
                </a:lnTo>
                <a:cubicBezTo>
                  <a:pt x="71754" y="78286"/>
                  <a:pt x="71565" y="78824"/>
                  <a:pt x="71350" y="79335"/>
                </a:cubicBezTo>
                <a:lnTo>
                  <a:pt x="71323" y="79281"/>
                </a:lnTo>
                <a:cubicBezTo>
                  <a:pt x="71311" y="79268"/>
                  <a:pt x="71297" y="79263"/>
                  <a:pt x="71284" y="79263"/>
                </a:cubicBezTo>
                <a:cubicBezTo>
                  <a:pt x="71239" y="79263"/>
                  <a:pt x="71201" y="79320"/>
                  <a:pt x="71243" y="79361"/>
                </a:cubicBezTo>
                <a:cubicBezTo>
                  <a:pt x="71296" y="79415"/>
                  <a:pt x="71270" y="79415"/>
                  <a:pt x="71296" y="79442"/>
                </a:cubicBezTo>
                <a:cubicBezTo>
                  <a:pt x="71189" y="79711"/>
                  <a:pt x="71081" y="79980"/>
                  <a:pt x="70974" y="80222"/>
                </a:cubicBezTo>
                <a:lnTo>
                  <a:pt x="70839" y="79980"/>
                </a:lnTo>
                <a:cubicBezTo>
                  <a:pt x="70821" y="79952"/>
                  <a:pt x="70792" y="79940"/>
                  <a:pt x="70765" y="79940"/>
                </a:cubicBezTo>
                <a:cubicBezTo>
                  <a:pt x="70715" y="79940"/>
                  <a:pt x="70670" y="79981"/>
                  <a:pt x="70705" y="80034"/>
                </a:cubicBezTo>
                <a:cubicBezTo>
                  <a:pt x="70759" y="80168"/>
                  <a:pt x="70839" y="80302"/>
                  <a:pt x="70893" y="80410"/>
                </a:cubicBezTo>
                <a:cubicBezTo>
                  <a:pt x="70813" y="80571"/>
                  <a:pt x="70759" y="80733"/>
                  <a:pt x="70678" y="80894"/>
                </a:cubicBezTo>
                <a:cubicBezTo>
                  <a:pt x="70678" y="80867"/>
                  <a:pt x="70678" y="80867"/>
                  <a:pt x="70678" y="80840"/>
                </a:cubicBezTo>
                <a:cubicBezTo>
                  <a:pt x="70669" y="80812"/>
                  <a:pt x="70650" y="80800"/>
                  <a:pt x="70630" y="80800"/>
                </a:cubicBezTo>
                <a:cubicBezTo>
                  <a:pt x="70593" y="80800"/>
                  <a:pt x="70553" y="80841"/>
                  <a:pt x="70571" y="80894"/>
                </a:cubicBezTo>
                <a:lnTo>
                  <a:pt x="70624" y="81082"/>
                </a:lnTo>
                <a:cubicBezTo>
                  <a:pt x="70463" y="81405"/>
                  <a:pt x="70302" y="81754"/>
                  <a:pt x="70140" y="82104"/>
                </a:cubicBezTo>
                <a:lnTo>
                  <a:pt x="70033" y="81969"/>
                </a:lnTo>
                <a:cubicBezTo>
                  <a:pt x="70017" y="81945"/>
                  <a:pt x="69995" y="81935"/>
                  <a:pt x="69975" y="81935"/>
                </a:cubicBezTo>
                <a:cubicBezTo>
                  <a:pt x="69929" y="81935"/>
                  <a:pt x="69888" y="81986"/>
                  <a:pt x="69925" y="82023"/>
                </a:cubicBezTo>
                <a:cubicBezTo>
                  <a:pt x="69952" y="82077"/>
                  <a:pt x="70006" y="82184"/>
                  <a:pt x="70060" y="82265"/>
                </a:cubicBezTo>
                <a:cubicBezTo>
                  <a:pt x="69979" y="82453"/>
                  <a:pt x="69872" y="82641"/>
                  <a:pt x="69791" y="82829"/>
                </a:cubicBezTo>
                <a:lnTo>
                  <a:pt x="69549" y="82426"/>
                </a:lnTo>
                <a:cubicBezTo>
                  <a:pt x="69549" y="82418"/>
                  <a:pt x="69544" y="82415"/>
                  <a:pt x="69538" y="82415"/>
                </a:cubicBezTo>
                <a:cubicBezTo>
                  <a:pt x="69522" y="82415"/>
                  <a:pt x="69495" y="82434"/>
                  <a:pt x="69495" y="82453"/>
                </a:cubicBezTo>
                <a:cubicBezTo>
                  <a:pt x="69603" y="82587"/>
                  <a:pt x="69683" y="82749"/>
                  <a:pt x="69737" y="82910"/>
                </a:cubicBezTo>
                <a:cubicBezTo>
                  <a:pt x="69522" y="83367"/>
                  <a:pt x="69280" y="83797"/>
                  <a:pt x="69038" y="84254"/>
                </a:cubicBezTo>
                <a:cubicBezTo>
                  <a:pt x="68931" y="84416"/>
                  <a:pt x="68850" y="84577"/>
                  <a:pt x="68742" y="84765"/>
                </a:cubicBezTo>
                <a:cubicBezTo>
                  <a:pt x="68635" y="84738"/>
                  <a:pt x="68527" y="84711"/>
                  <a:pt x="68447" y="84684"/>
                </a:cubicBezTo>
                <a:cubicBezTo>
                  <a:pt x="68439" y="84681"/>
                  <a:pt x="68432" y="84679"/>
                  <a:pt x="68426" y="84679"/>
                </a:cubicBezTo>
                <a:cubicBezTo>
                  <a:pt x="68387" y="84679"/>
                  <a:pt x="68374" y="84742"/>
                  <a:pt x="68420" y="84765"/>
                </a:cubicBezTo>
                <a:lnTo>
                  <a:pt x="68662" y="84873"/>
                </a:lnTo>
                <a:cubicBezTo>
                  <a:pt x="68501" y="85141"/>
                  <a:pt x="68339" y="85383"/>
                  <a:pt x="68178" y="85652"/>
                </a:cubicBezTo>
                <a:cubicBezTo>
                  <a:pt x="68151" y="85652"/>
                  <a:pt x="68124" y="85652"/>
                  <a:pt x="68151" y="85679"/>
                </a:cubicBezTo>
                <a:lnTo>
                  <a:pt x="68151" y="85706"/>
                </a:lnTo>
                <a:cubicBezTo>
                  <a:pt x="68070" y="85814"/>
                  <a:pt x="67990" y="85921"/>
                  <a:pt x="67936" y="86056"/>
                </a:cubicBezTo>
                <a:lnTo>
                  <a:pt x="67775" y="85948"/>
                </a:lnTo>
                <a:cubicBezTo>
                  <a:pt x="67764" y="85943"/>
                  <a:pt x="67755" y="85941"/>
                  <a:pt x="67747" y="85941"/>
                </a:cubicBezTo>
                <a:cubicBezTo>
                  <a:pt x="67713" y="85941"/>
                  <a:pt x="67699" y="85980"/>
                  <a:pt x="67721" y="86002"/>
                </a:cubicBezTo>
                <a:lnTo>
                  <a:pt x="67909" y="86109"/>
                </a:lnTo>
                <a:cubicBezTo>
                  <a:pt x="66538" y="88260"/>
                  <a:pt x="65033" y="90330"/>
                  <a:pt x="63527" y="92400"/>
                </a:cubicBezTo>
                <a:lnTo>
                  <a:pt x="63393" y="92346"/>
                </a:lnTo>
                <a:cubicBezTo>
                  <a:pt x="63382" y="92343"/>
                  <a:pt x="63371" y="92341"/>
                  <a:pt x="63362" y="92341"/>
                </a:cubicBezTo>
                <a:cubicBezTo>
                  <a:pt x="63299" y="92341"/>
                  <a:pt x="63262" y="92411"/>
                  <a:pt x="63285" y="92481"/>
                </a:cubicBezTo>
                <a:cubicBezTo>
                  <a:pt x="63312" y="92535"/>
                  <a:pt x="63339" y="92588"/>
                  <a:pt x="63366" y="92615"/>
                </a:cubicBezTo>
                <a:cubicBezTo>
                  <a:pt x="61538" y="95142"/>
                  <a:pt x="59575" y="97535"/>
                  <a:pt x="57478" y="99847"/>
                </a:cubicBezTo>
                <a:cubicBezTo>
                  <a:pt x="57129" y="100196"/>
                  <a:pt x="56806" y="100573"/>
                  <a:pt x="56457" y="100949"/>
                </a:cubicBezTo>
                <a:lnTo>
                  <a:pt x="56107" y="101326"/>
                </a:lnTo>
                <a:lnTo>
                  <a:pt x="52370" y="101406"/>
                </a:lnTo>
                <a:lnTo>
                  <a:pt x="52370" y="101406"/>
                </a:lnTo>
                <a:cubicBezTo>
                  <a:pt x="52489" y="100920"/>
                  <a:pt x="52626" y="100440"/>
                  <a:pt x="52786" y="99970"/>
                </a:cubicBezTo>
                <a:lnTo>
                  <a:pt x="52786" y="99970"/>
                </a:lnTo>
                <a:cubicBezTo>
                  <a:pt x="52620" y="100438"/>
                  <a:pt x="52472" y="100916"/>
                  <a:pt x="52343" y="101406"/>
                </a:cubicBezTo>
                <a:lnTo>
                  <a:pt x="51591" y="101406"/>
                </a:lnTo>
                <a:cubicBezTo>
                  <a:pt x="51591" y="101406"/>
                  <a:pt x="51591" y="101379"/>
                  <a:pt x="51591" y="101379"/>
                </a:cubicBezTo>
                <a:cubicBezTo>
                  <a:pt x="51608" y="101379"/>
                  <a:pt x="51602" y="101367"/>
                  <a:pt x="51589" y="101367"/>
                </a:cubicBezTo>
                <a:cubicBezTo>
                  <a:pt x="51582" y="101367"/>
                  <a:pt x="51573" y="101370"/>
                  <a:pt x="51564" y="101379"/>
                </a:cubicBezTo>
                <a:cubicBezTo>
                  <a:pt x="51268" y="101137"/>
                  <a:pt x="51214" y="100869"/>
                  <a:pt x="51429" y="100627"/>
                </a:cubicBezTo>
                <a:lnTo>
                  <a:pt x="51671" y="100062"/>
                </a:lnTo>
                <a:lnTo>
                  <a:pt x="51806" y="99793"/>
                </a:lnTo>
                <a:cubicBezTo>
                  <a:pt x="52343" y="99363"/>
                  <a:pt x="52854" y="98960"/>
                  <a:pt x="53365" y="98530"/>
                </a:cubicBezTo>
                <a:lnTo>
                  <a:pt x="53365" y="98530"/>
                </a:lnTo>
                <a:cubicBezTo>
                  <a:pt x="53145" y="98997"/>
                  <a:pt x="52953" y="99478"/>
                  <a:pt x="52786" y="99970"/>
                </a:cubicBezTo>
                <a:lnTo>
                  <a:pt x="52786" y="99970"/>
                </a:lnTo>
                <a:cubicBezTo>
                  <a:pt x="52966" y="99462"/>
                  <a:pt x="53168" y="98965"/>
                  <a:pt x="53392" y="98476"/>
                </a:cubicBezTo>
                <a:cubicBezTo>
                  <a:pt x="53437" y="98439"/>
                  <a:pt x="53482" y="98402"/>
                  <a:pt x="53528" y="98365"/>
                </a:cubicBezTo>
                <a:lnTo>
                  <a:pt x="53528" y="98365"/>
                </a:lnTo>
                <a:cubicBezTo>
                  <a:pt x="53527" y="98366"/>
                  <a:pt x="53527" y="98367"/>
                  <a:pt x="53526" y="98368"/>
                </a:cubicBezTo>
                <a:lnTo>
                  <a:pt x="53677" y="98244"/>
                </a:lnTo>
                <a:lnTo>
                  <a:pt x="53677" y="98244"/>
                </a:lnTo>
                <a:cubicBezTo>
                  <a:pt x="53627" y="98284"/>
                  <a:pt x="53577" y="98324"/>
                  <a:pt x="53528" y="98365"/>
                </a:cubicBezTo>
                <a:lnTo>
                  <a:pt x="53528" y="98365"/>
                </a:lnTo>
                <a:cubicBezTo>
                  <a:pt x="53769" y="97828"/>
                  <a:pt x="54065" y="97292"/>
                  <a:pt x="54386" y="96809"/>
                </a:cubicBezTo>
                <a:cubicBezTo>
                  <a:pt x="54386" y="96809"/>
                  <a:pt x="54386" y="96797"/>
                  <a:pt x="54378" y="96797"/>
                </a:cubicBezTo>
                <a:cubicBezTo>
                  <a:pt x="54374" y="96797"/>
                  <a:pt x="54369" y="96800"/>
                  <a:pt x="54360" y="96809"/>
                </a:cubicBezTo>
                <a:cubicBezTo>
                  <a:pt x="54010" y="97320"/>
                  <a:pt x="53714" y="97858"/>
                  <a:pt x="53446" y="98422"/>
                </a:cubicBezTo>
                <a:lnTo>
                  <a:pt x="51859" y="99713"/>
                </a:lnTo>
                <a:lnTo>
                  <a:pt x="52074" y="99229"/>
                </a:lnTo>
                <a:cubicBezTo>
                  <a:pt x="52370" y="98583"/>
                  <a:pt x="52666" y="97938"/>
                  <a:pt x="52935" y="97266"/>
                </a:cubicBezTo>
                <a:cubicBezTo>
                  <a:pt x="52935" y="97266"/>
                  <a:pt x="52935" y="97254"/>
                  <a:pt x="52927" y="97254"/>
                </a:cubicBezTo>
                <a:cubicBezTo>
                  <a:pt x="52923" y="97254"/>
                  <a:pt x="52917" y="97257"/>
                  <a:pt x="52908" y="97266"/>
                </a:cubicBezTo>
                <a:cubicBezTo>
                  <a:pt x="52720" y="97481"/>
                  <a:pt x="52505" y="97696"/>
                  <a:pt x="52289" y="97884"/>
                </a:cubicBezTo>
                <a:cubicBezTo>
                  <a:pt x="52289" y="97884"/>
                  <a:pt x="52289" y="97919"/>
                  <a:pt x="52303" y="97919"/>
                </a:cubicBezTo>
                <a:cubicBezTo>
                  <a:pt x="52307" y="97919"/>
                  <a:pt x="52311" y="97917"/>
                  <a:pt x="52316" y="97911"/>
                </a:cubicBezTo>
                <a:cubicBezTo>
                  <a:pt x="52410" y="97818"/>
                  <a:pt x="52605" y="97542"/>
                  <a:pt x="52725" y="97542"/>
                </a:cubicBezTo>
                <a:cubicBezTo>
                  <a:pt x="52743" y="97542"/>
                  <a:pt x="52759" y="97548"/>
                  <a:pt x="52773" y="97562"/>
                </a:cubicBezTo>
                <a:cubicBezTo>
                  <a:pt x="52612" y="97938"/>
                  <a:pt x="52451" y="98315"/>
                  <a:pt x="52236" y="98664"/>
                </a:cubicBezTo>
                <a:cubicBezTo>
                  <a:pt x="52074" y="99067"/>
                  <a:pt x="51832" y="99471"/>
                  <a:pt x="51617" y="99901"/>
                </a:cubicBezTo>
                <a:lnTo>
                  <a:pt x="50999" y="100385"/>
                </a:lnTo>
                <a:cubicBezTo>
                  <a:pt x="50999" y="100385"/>
                  <a:pt x="50999" y="100412"/>
                  <a:pt x="51026" y="100412"/>
                </a:cubicBezTo>
                <a:lnTo>
                  <a:pt x="51564" y="99955"/>
                </a:lnTo>
                <a:lnTo>
                  <a:pt x="51564" y="99955"/>
                </a:lnTo>
                <a:cubicBezTo>
                  <a:pt x="51402" y="100277"/>
                  <a:pt x="51268" y="100627"/>
                  <a:pt x="51187" y="100976"/>
                </a:cubicBezTo>
                <a:cubicBezTo>
                  <a:pt x="51160" y="101137"/>
                  <a:pt x="51187" y="101272"/>
                  <a:pt x="51241" y="101406"/>
                </a:cubicBezTo>
                <a:lnTo>
                  <a:pt x="48848" y="101460"/>
                </a:lnTo>
                <a:cubicBezTo>
                  <a:pt x="49252" y="101164"/>
                  <a:pt x="49682" y="100869"/>
                  <a:pt x="50085" y="100573"/>
                </a:cubicBezTo>
                <a:cubicBezTo>
                  <a:pt x="50107" y="100551"/>
                  <a:pt x="50093" y="100512"/>
                  <a:pt x="50073" y="100512"/>
                </a:cubicBezTo>
                <a:cubicBezTo>
                  <a:pt x="50068" y="100512"/>
                  <a:pt x="50063" y="100514"/>
                  <a:pt x="50058" y="100519"/>
                </a:cubicBezTo>
                <a:cubicBezTo>
                  <a:pt x="49601" y="100842"/>
                  <a:pt x="49117" y="101137"/>
                  <a:pt x="48660" y="101460"/>
                </a:cubicBezTo>
                <a:lnTo>
                  <a:pt x="46348" y="101514"/>
                </a:lnTo>
                <a:cubicBezTo>
                  <a:pt x="47450" y="100707"/>
                  <a:pt x="48633" y="100035"/>
                  <a:pt x="49870" y="99471"/>
                </a:cubicBezTo>
                <a:cubicBezTo>
                  <a:pt x="49897" y="99471"/>
                  <a:pt x="49870" y="99417"/>
                  <a:pt x="49843" y="99417"/>
                </a:cubicBezTo>
                <a:cubicBezTo>
                  <a:pt x="48553" y="99955"/>
                  <a:pt x="47316" y="100654"/>
                  <a:pt x="46214" y="101514"/>
                </a:cubicBezTo>
                <a:lnTo>
                  <a:pt x="43848" y="101568"/>
                </a:lnTo>
                <a:cubicBezTo>
                  <a:pt x="45488" y="100707"/>
                  <a:pt x="47101" y="99820"/>
                  <a:pt x="48714" y="98960"/>
                </a:cubicBezTo>
                <a:cubicBezTo>
                  <a:pt x="48741" y="98960"/>
                  <a:pt x="48741" y="98933"/>
                  <a:pt x="48714" y="98933"/>
                </a:cubicBezTo>
                <a:cubicBezTo>
                  <a:pt x="47020" y="99820"/>
                  <a:pt x="45353" y="100680"/>
                  <a:pt x="43660" y="101568"/>
                </a:cubicBezTo>
                <a:lnTo>
                  <a:pt x="42047" y="101594"/>
                </a:lnTo>
                <a:cubicBezTo>
                  <a:pt x="44654" y="100223"/>
                  <a:pt x="47343" y="98987"/>
                  <a:pt x="50085" y="97884"/>
                </a:cubicBezTo>
                <a:lnTo>
                  <a:pt x="50085" y="97858"/>
                </a:lnTo>
                <a:cubicBezTo>
                  <a:pt x="47289" y="98933"/>
                  <a:pt x="44547" y="100196"/>
                  <a:pt x="41912" y="101621"/>
                </a:cubicBezTo>
                <a:lnTo>
                  <a:pt x="40487" y="101648"/>
                </a:lnTo>
                <a:cubicBezTo>
                  <a:pt x="41240" y="101137"/>
                  <a:pt x="41993" y="100654"/>
                  <a:pt x="42773" y="100196"/>
                </a:cubicBezTo>
                <a:lnTo>
                  <a:pt x="42773" y="100196"/>
                </a:lnTo>
                <a:cubicBezTo>
                  <a:pt x="41966" y="100654"/>
                  <a:pt x="41186" y="101137"/>
                  <a:pt x="40407" y="101648"/>
                </a:cubicBezTo>
                <a:cubicBezTo>
                  <a:pt x="33363" y="101783"/>
                  <a:pt x="26293" y="101944"/>
                  <a:pt x="19249" y="102186"/>
                </a:cubicBezTo>
                <a:cubicBezTo>
                  <a:pt x="19437" y="101836"/>
                  <a:pt x="19733" y="101514"/>
                  <a:pt x="20082" y="101272"/>
                </a:cubicBezTo>
                <a:cubicBezTo>
                  <a:pt x="20126" y="101250"/>
                  <a:pt x="20099" y="101211"/>
                  <a:pt x="20059" y="101211"/>
                </a:cubicBezTo>
                <a:cubicBezTo>
                  <a:pt x="20049" y="101211"/>
                  <a:pt x="20039" y="101213"/>
                  <a:pt x="20029" y="101218"/>
                </a:cubicBezTo>
                <a:cubicBezTo>
                  <a:pt x="19679" y="101487"/>
                  <a:pt x="19383" y="101810"/>
                  <a:pt x="19168" y="102186"/>
                </a:cubicBezTo>
                <a:cubicBezTo>
                  <a:pt x="18281" y="102213"/>
                  <a:pt x="17421" y="102240"/>
                  <a:pt x="16561" y="102293"/>
                </a:cubicBezTo>
                <a:cubicBezTo>
                  <a:pt x="16453" y="102025"/>
                  <a:pt x="16346" y="101756"/>
                  <a:pt x="16265" y="101460"/>
                </a:cubicBezTo>
                <a:cubicBezTo>
                  <a:pt x="17045" y="100707"/>
                  <a:pt x="17636" y="99793"/>
                  <a:pt x="18066" y="98772"/>
                </a:cubicBezTo>
                <a:cubicBezTo>
                  <a:pt x="18066" y="98772"/>
                  <a:pt x="18054" y="98760"/>
                  <a:pt x="18046" y="98760"/>
                </a:cubicBezTo>
                <a:cubicBezTo>
                  <a:pt x="18042" y="98760"/>
                  <a:pt x="18039" y="98763"/>
                  <a:pt x="18039" y="98772"/>
                </a:cubicBezTo>
                <a:cubicBezTo>
                  <a:pt x="17609" y="99793"/>
                  <a:pt x="17018" y="100707"/>
                  <a:pt x="16238" y="101460"/>
                </a:cubicBezTo>
                <a:cubicBezTo>
                  <a:pt x="15673" y="99955"/>
                  <a:pt x="15324" y="98368"/>
                  <a:pt x="15163" y="96755"/>
                </a:cubicBezTo>
                <a:lnTo>
                  <a:pt x="15136" y="96755"/>
                </a:lnTo>
                <a:cubicBezTo>
                  <a:pt x="15270" y="98664"/>
                  <a:pt x="15727" y="100546"/>
                  <a:pt x="16480" y="102293"/>
                </a:cubicBezTo>
                <a:lnTo>
                  <a:pt x="14652" y="102347"/>
                </a:lnTo>
                <a:cubicBezTo>
                  <a:pt x="14007" y="100546"/>
                  <a:pt x="13523" y="98664"/>
                  <a:pt x="13227" y="96755"/>
                </a:cubicBezTo>
                <a:cubicBezTo>
                  <a:pt x="13227" y="96728"/>
                  <a:pt x="13214" y="96715"/>
                  <a:pt x="13200" y="96715"/>
                </a:cubicBezTo>
                <a:cubicBezTo>
                  <a:pt x="13187" y="96715"/>
                  <a:pt x="13173" y="96728"/>
                  <a:pt x="13173" y="96755"/>
                </a:cubicBezTo>
                <a:cubicBezTo>
                  <a:pt x="13469" y="98664"/>
                  <a:pt x="13926" y="100546"/>
                  <a:pt x="14598" y="102347"/>
                </a:cubicBezTo>
                <a:cubicBezTo>
                  <a:pt x="11587" y="102482"/>
                  <a:pt x="8603" y="102589"/>
                  <a:pt x="5619" y="102750"/>
                </a:cubicBezTo>
                <a:cubicBezTo>
                  <a:pt x="7716" y="99417"/>
                  <a:pt x="9840" y="96056"/>
                  <a:pt x="11937" y="92696"/>
                </a:cubicBezTo>
                <a:cubicBezTo>
                  <a:pt x="11937" y="92696"/>
                  <a:pt x="11937" y="92684"/>
                  <a:pt x="11929" y="92684"/>
                </a:cubicBezTo>
                <a:cubicBezTo>
                  <a:pt x="11925" y="92684"/>
                  <a:pt x="11919" y="92687"/>
                  <a:pt x="11910" y="92696"/>
                </a:cubicBezTo>
                <a:cubicBezTo>
                  <a:pt x="9786" y="96056"/>
                  <a:pt x="7662" y="99417"/>
                  <a:pt x="5565" y="102777"/>
                </a:cubicBezTo>
                <a:cubicBezTo>
                  <a:pt x="3925" y="102858"/>
                  <a:pt x="2285" y="102939"/>
                  <a:pt x="645" y="103046"/>
                </a:cubicBezTo>
                <a:cubicBezTo>
                  <a:pt x="323" y="103046"/>
                  <a:pt x="323" y="103638"/>
                  <a:pt x="672" y="103638"/>
                </a:cubicBezTo>
                <a:cubicBezTo>
                  <a:pt x="17636" y="103584"/>
                  <a:pt x="34600" y="102885"/>
                  <a:pt x="51537" y="102562"/>
                </a:cubicBezTo>
                <a:lnTo>
                  <a:pt x="55112" y="102482"/>
                </a:lnTo>
                <a:lnTo>
                  <a:pt x="55112" y="102482"/>
                </a:lnTo>
                <a:cubicBezTo>
                  <a:pt x="54736" y="102912"/>
                  <a:pt x="54386" y="103342"/>
                  <a:pt x="54037" y="103772"/>
                </a:cubicBezTo>
                <a:lnTo>
                  <a:pt x="45595" y="103772"/>
                </a:lnTo>
                <a:cubicBezTo>
                  <a:pt x="45568" y="103772"/>
                  <a:pt x="45568" y="103826"/>
                  <a:pt x="45595" y="103826"/>
                </a:cubicBezTo>
                <a:lnTo>
                  <a:pt x="54010" y="103826"/>
                </a:lnTo>
                <a:cubicBezTo>
                  <a:pt x="53903" y="103960"/>
                  <a:pt x="53822" y="104068"/>
                  <a:pt x="53741" y="104175"/>
                </a:cubicBezTo>
                <a:cubicBezTo>
                  <a:pt x="48768" y="104256"/>
                  <a:pt x="43821" y="104310"/>
                  <a:pt x="38874" y="104390"/>
                </a:cubicBezTo>
                <a:lnTo>
                  <a:pt x="38874" y="104417"/>
                </a:lnTo>
                <a:cubicBezTo>
                  <a:pt x="43821" y="104337"/>
                  <a:pt x="48768" y="104283"/>
                  <a:pt x="53714" y="104202"/>
                </a:cubicBezTo>
                <a:lnTo>
                  <a:pt x="53714" y="104202"/>
                </a:lnTo>
                <a:lnTo>
                  <a:pt x="53392" y="104632"/>
                </a:lnTo>
                <a:cubicBezTo>
                  <a:pt x="36347" y="104767"/>
                  <a:pt x="19276" y="104928"/>
                  <a:pt x="2231" y="105089"/>
                </a:cubicBezTo>
                <a:cubicBezTo>
                  <a:pt x="2205" y="105089"/>
                  <a:pt x="2205" y="105116"/>
                  <a:pt x="2231" y="105116"/>
                </a:cubicBezTo>
                <a:cubicBezTo>
                  <a:pt x="19249" y="105036"/>
                  <a:pt x="36294" y="104901"/>
                  <a:pt x="53311" y="104767"/>
                </a:cubicBezTo>
                <a:lnTo>
                  <a:pt x="53311" y="104767"/>
                </a:lnTo>
                <a:cubicBezTo>
                  <a:pt x="52962" y="105278"/>
                  <a:pt x="52612" y="105788"/>
                  <a:pt x="52316" y="106353"/>
                </a:cubicBezTo>
                <a:cubicBezTo>
                  <a:pt x="52289" y="106353"/>
                  <a:pt x="52289" y="106353"/>
                  <a:pt x="52263" y="106380"/>
                </a:cubicBezTo>
                <a:cubicBezTo>
                  <a:pt x="50945" y="107724"/>
                  <a:pt x="49736" y="109176"/>
                  <a:pt x="48579" y="110681"/>
                </a:cubicBezTo>
                <a:cubicBezTo>
                  <a:pt x="47639" y="111649"/>
                  <a:pt x="46698" y="112644"/>
                  <a:pt x="45784" y="113638"/>
                </a:cubicBezTo>
                <a:lnTo>
                  <a:pt x="45676" y="113531"/>
                </a:lnTo>
                <a:cubicBezTo>
                  <a:pt x="45661" y="113516"/>
                  <a:pt x="45642" y="113509"/>
                  <a:pt x="45623" y="113509"/>
                </a:cubicBezTo>
                <a:cubicBezTo>
                  <a:pt x="45575" y="113509"/>
                  <a:pt x="45530" y="113553"/>
                  <a:pt x="45568" y="113612"/>
                </a:cubicBezTo>
                <a:lnTo>
                  <a:pt x="45730" y="113746"/>
                </a:lnTo>
                <a:cubicBezTo>
                  <a:pt x="43256" y="116408"/>
                  <a:pt x="40971" y="119230"/>
                  <a:pt x="38847" y="122161"/>
                </a:cubicBezTo>
                <a:lnTo>
                  <a:pt x="38686" y="122053"/>
                </a:lnTo>
                <a:lnTo>
                  <a:pt x="38847" y="122188"/>
                </a:lnTo>
                <a:cubicBezTo>
                  <a:pt x="38471" y="122671"/>
                  <a:pt x="38149" y="123182"/>
                  <a:pt x="37799" y="123693"/>
                </a:cubicBezTo>
                <a:cubicBezTo>
                  <a:pt x="37046" y="124795"/>
                  <a:pt x="36374" y="125898"/>
                  <a:pt x="35702" y="127027"/>
                </a:cubicBezTo>
                <a:cubicBezTo>
                  <a:pt x="35191" y="127618"/>
                  <a:pt x="34680" y="128183"/>
                  <a:pt x="34170" y="128774"/>
                </a:cubicBezTo>
                <a:cubicBezTo>
                  <a:pt x="30089" y="128359"/>
                  <a:pt x="25946" y="128069"/>
                  <a:pt x="21816" y="128069"/>
                </a:cubicBezTo>
                <a:cubicBezTo>
                  <a:pt x="16586" y="128069"/>
                  <a:pt x="11377" y="128534"/>
                  <a:pt x="6345" y="129796"/>
                </a:cubicBezTo>
                <a:cubicBezTo>
                  <a:pt x="6318" y="129796"/>
                  <a:pt x="6318" y="129849"/>
                  <a:pt x="6345" y="129849"/>
                </a:cubicBezTo>
                <a:cubicBezTo>
                  <a:pt x="11016" y="128726"/>
                  <a:pt x="15687" y="128364"/>
                  <a:pt x="20369" y="128364"/>
                </a:cubicBezTo>
                <a:cubicBezTo>
                  <a:pt x="24875" y="128364"/>
                  <a:pt x="29392" y="128700"/>
                  <a:pt x="33928" y="129016"/>
                </a:cubicBezTo>
                <a:lnTo>
                  <a:pt x="33471" y="129554"/>
                </a:lnTo>
                <a:cubicBezTo>
                  <a:pt x="30836" y="129742"/>
                  <a:pt x="28201" y="129957"/>
                  <a:pt x="25567" y="130065"/>
                </a:cubicBezTo>
                <a:cubicBezTo>
                  <a:pt x="22771" y="130172"/>
                  <a:pt x="19975" y="130091"/>
                  <a:pt x="17179" y="130307"/>
                </a:cubicBezTo>
                <a:cubicBezTo>
                  <a:pt x="11480" y="130764"/>
                  <a:pt x="5807" y="131274"/>
                  <a:pt x="135" y="131866"/>
                </a:cubicBezTo>
                <a:cubicBezTo>
                  <a:pt x="0" y="131866"/>
                  <a:pt x="27" y="132081"/>
                  <a:pt x="135" y="132108"/>
                </a:cubicBezTo>
                <a:cubicBezTo>
                  <a:pt x="1465" y="132188"/>
                  <a:pt x="2796" y="132229"/>
                  <a:pt x="4130" y="132229"/>
                </a:cubicBezTo>
                <a:cubicBezTo>
                  <a:pt x="5464" y="132229"/>
                  <a:pt x="6802" y="132188"/>
                  <a:pt x="8146" y="132108"/>
                </a:cubicBezTo>
                <a:cubicBezTo>
                  <a:pt x="8375" y="132111"/>
                  <a:pt x="8605" y="132113"/>
                  <a:pt x="8835" y="132113"/>
                </a:cubicBezTo>
                <a:cubicBezTo>
                  <a:pt x="11892" y="132113"/>
                  <a:pt x="14987" y="131797"/>
                  <a:pt x="18012" y="131597"/>
                </a:cubicBezTo>
                <a:cubicBezTo>
                  <a:pt x="22610" y="131301"/>
                  <a:pt x="27260" y="131221"/>
                  <a:pt x="31831" y="130683"/>
                </a:cubicBezTo>
                <a:cubicBezTo>
                  <a:pt x="31885" y="130683"/>
                  <a:pt x="31885" y="130548"/>
                  <a:pt x="31831" y="130548"/>
                </a:cubicBezTo>
                <a:cubicBezTo>
                  <a:pt x="27556" y="130602"/>
                  <a:pt x="23255" y="131113"/>
                  <a:pt x="18980" y="131409"/>
                </a:cubicBezTo>
                <a:cubicBezTo>
                  <a:pt x="15781" y="131624"/>
                  <a:pt x="12528" y="132000"/>
                  <a:pt x="9302" y="132054"/>
                </a:cubicBezTo>
                <a:cubicBezTo>
                  <a:pt x="11883" y="131893"/>
                  <a:pt x="14491" y="131678"/>
                  <a:pt x="17071" y="131489"/>
                </a:cubicBezTo>
                <a:cubicBezTo>
                  <a:pt x="19948" y="131274"/>
                  <a:pt x="22744" y="130737"/>
                  <a:pt x="25594" y="130441"/>
                </a:cubicBezTo>
                <a:cubicBezTo>
                  <a:pt x="28148" y="130145"/>
                  <a:pt x="30729" y="129957"/>
                  <a:pt x="33283" y="129769"/>
                </a:cubicBezTo>
                <a:lnTo>
                  <a:pt x="33283" y="129769"/>
                </a:lnTo>
                <a:cubicBezTo>
                  <a:pt x="32987" y="130091"/>
                  <a:pt x="32718" y="130414"/>
                  <a:pt x="32422" y="130737"/>
                </a:cubicBezTo>
                <a:cubicBezTo>
                  <a:pt x="32395" y="130737"/>
                  <a:pt x="32368" y="130764"/>
                  <a:pt x="32368" y="130790"/>
                </a:cubicBezTo>
                <a:lnTo>
                  <a:pt x="31885" y="131328"/>
                </a:lnTo>
                <a:cubicBezTo>
                  <a:pt x="30729" y="132672"/>
                  <a:pt x="28954" y="133882"/>
                  <a:pt x="28201" y="135549"/>
                </a:cubicBezTo>
                <a:cubicBezTo>
                  <a:pt x="27556" y="135441"/>
                  <a:pt x="26911" y="135307"/>
                  <a:pt x="26266" y="135173"/>
                </a:cubicBezTo>
                <a:cubicBezTo>
                  <a:pt x="26239" y="135173"/>
                  <a:pt x="26212" y="135199"/>
                  <a:pt x="26239" y="135226"/>
                </a:cubicBezTo>
                <a:cubicBezTo>
                  <a:pt x="26884" y="135388"/>
                  <a:pt x="27529" y="135522"/>
                  <a:pt x="28175" y="135656"/>
                </a:cubicBezTo>
                <a:cubicBezTo>
                  <a:pt x="28067" y="135925"/>
                  <a:pt x="27986" y="136194"/>
                  <a:pt x="27933" y="136490"/>
                </a:cubicBezTo>
                <a:cubicBezTo>
                  <a:pt x="26911" y="136490"/>
                  <a:pt x="25943" y="136436"/>
                  <a:pt x="24948" y="136382"/>
                </a:cubicBezTo>
                <a:cubicBezTo>
                  <a:pt x="24868" y="136382"/>
                  <a:pt x="24841" y="136490"/>
                  <a:pt x="24922" y="136517"/>
                </a:cubicBezTo>
                <a:cubicBezTo>
                  <a:pt x="25083" y="136570"/>
                  <a:pt x="25244" y="136624"/>
                  <a:pt x="25405" y="136651"/>
                </a:cubicBezTo>
                <a:lnTo>
                  <a:pt x="24922" y="136624"/>
                </a:lnTo>
                <a:cubicBezTo>
                  <a:pt x="23802" y="136529"/>
                  <a:pt x="22454" y="135952"/>
                  <a:pt x="21247" y="135952"/>
                </a:cubicBezTo>
                <a:cubicBezTo>
                  <a:pt x="20745" y="135952"/>
                  <a:pt x="20267" y="136052"/>
                  <a:pt x="19841" y="136329"/>
                </a:cubicBezTo>
                <a:cubicBezTo>
                  <a:pt x="19652" y="136436"/>
                  <a:pt x="19652" y="136705"/>
                  <a:pt x="19867" y="136786"/>
                </a:cubicBezTo>
                <a:cubicBezTo>
                  <a:pt x="20943" y="137189"/>
                  <a:pt x="22072" y="137511"/>
                  <a:pt x="23228" y="137726"/>
                </a:cubicBezTo>
                <a:cubicBezTo>
                  <a:pt x="22314" y="137511"/>
                  <a:pt x="21427" y="137189"/>
                  <a:pt x="20620" y="136705"/>
                </a:cubicBezTo>
                <a:cubicBezTo>
                  <a:pt x="21696" y="136705"/>
                  <a:pt x="22959" y="137377"/>
                  <a:pt x="23981" y="137511"/>
                </a:cubicBezTo>
                <a:cubicBezTo>
                  <a:pt x="24723" y="137608"/>
                  <a:pt x="25474" y="137657"/>
                  <a:pt x="26224" y="137657"/>
                </a:cubicBezTo>
                <a:cubicBezTo>
                  <a:pt x="26724" y="137657"/>
                  <a:pt x="27223" y="137635"/>
                  <a:pt x="27718" y="137592"/>
                </a:cubicBezTo>
                <a:lnTo>
                  <a:pt x="28874" y="137538"/>
                </a:lnTo>
                <a:cubicBezTo>
                  <a:pt x="31020" y="137947"/>
                  <a:pt x="33192" y="138150"/>
                  <a:pt x="35361" y="138150"/>
                </a:cubicBezTo>
                <a:cubicBezTo>
                  <a:pt x="39467" y="138150"/>
                  <a:pt x="43562" y="137422"/>
                  <a:pt x="47450" y="135979"/>
                </a:cubicBezTo>
                <a:cubicBezTo>
                  <a:pt x="47585" y="135952"/>
                  <a:pt x="47477" y="135764"/>
                  <a:pt x="47370" y="135764"/>
                </a:cubicBezTo>
                <a:cubicBezTo>
                  <a:pt x="46832" y="135818"/>
                  <a:pt x="46267" y="135845"/>
                  <a:pt x="45730" y="135871"/>
                </a:cubicBezTo>
                <a:cubicBezTo>
                  <a:pt x="45972" y="135737"/>
                  <a:pt x="46214" y="135576"/>
                  <a:pt x="46429" y="135388"/>
                </a:cubicBezTo>
                <a:cubicBezTo>
                  <a:pt x="46717" y="135373"/>
                  <a:pt x="47005" y="135366"/>
                  <a:pt x="47293" y="135366"/>
                </a:cubicBezTo>
                <a:cubicBezTo>
                  <a:pt x="48080" y="135366"/>
                  <a:pt x="48868" y="135416"/>
                  <a:pt x="49655" y="135495"/>
                </a:cubicBezTo>
                <a:cubicBezTo>
                  <a:pt x="50219" y="135549"/>
                  <a:pt x="53069" y="135495"/>
                  <a:pt x="51510" y="136275"/>
                </a:cubicBezTo>
                <a:cubicBezTo>
                  <a:pt x="50784" y="136651"/>
                  <a:pt x="49870" y="136812"/>
                  <a:pt x="49117" y="137027"/>
                </a:cubicBezTo>
                <a:cubicBezTo>
                  <a:pt x="47047" y="137700"/>
                  <a:pt x="44923" y="138184"/>
                  <a:pt x="42799" y="138533"/>
                </a:cubicBezTo>
                <a:cubicBezTo>
                  <a:pt x="46133" y="138049"/>
                  <a:pt x="49359" y="137108"/>
                  <a:pt x="52720" y="136033"/>
                </a:cubicBezTo>
                <a:cubicBezTo>
                  <a:pt x="52800" y="136033"/>
                  <a:pt x="52827" y="135898"/>
                  <a:pt x="52720" y="135898"/>
                </a:cubicBezTo>
                <a:cubicBezTo>
                  <a:pt x="50757" y="135361"/>
                  <a:pt x="48741" y="135065"/>
                  <a:pt x="46725" y="135038"/>
                </a:cubicBezTo>
                <a:lnTo>
                  <a:pt x="46751" y="134984"/>
                </a:lnTo>
                <a:cubicBezTo>
                  <a:pt x="46897" y="134742"/>
                  <a:pt x="46737" y="134435"/>
                  <a:pt x="46468" y="134435"/>
                </a:cubicBezTo>
                <a:cubicBezTo>
                  <a:pt x="46438" y="134435"/>
                  <a:pt x="46407" y="134439"/>
                  <a:pt x="46375" y="134447"/>
                </a:cubicBezTo>
                <a:cubicBezTo>
                  <a:pt x="45945" y="134581"/>
                  <a:pt x="45515" y="134689"/>
                  <a:pt x="45085" y="134796"/>
                </a:cubicBezTo>
                <a:lnTo>
                  <a:pt x="45004" y="134769"/>
                </a:lnTo>
                <a:cubicBezTo>
                  <a:pt x="45004" y="134715"/>
                  <a:pt x="44977" y="134689"/>
                  <a:pt x="44977" y="134635"/>
                </a:cubicBezTo>
                <a:cubicBezTo>
                  <a:pt x="45058" y="133506"/>
                  <a:pt x="45219" y="132377"/>
                  <a:pt x="45407" y="131274"/>
                </a:cubicBezTo>
                <a:cubicBezTo>
                  <a:pt x="48709" y="131688"/>
                  <a:pt x="52029" y="131817"/>
                  <a:pt x="55356" y="131817"/>
                </a:cubicBezTo>
                <a:cubicBezTo>
                  <a:pt x="60808" y="131817"/>
                  <a:pt x="66281" y="131472"/>
                  <a:pt x="71729" y="131472"/>
                </a:cubicBezTo>
                <a:cubicBezTo>
                  <a:pt x="73757" y="131472"/>
                  <a:pt x="75783" y="131519"/>
                  <a:pt x="77802" y="131651"/>
                </a:cubicBezTo>
                <a:cubicBezTo>
                  <a:pt x="83260" y="132000"/>
                  <a:pt x="88637" y="132834"/>
                  <a:pt x="94067" y="133318"/>
                </a:cubicBezTo>
                <a:cubicBezTo>
                  <a:pt x="99202" y="133801"/>
                  <a:pt x="104364" y="133963"/>
                  <a:pt x="109499" y="134043"/>
                </a:cubicBezTo>
                <a:lnTo>
                  <a:pt x="106004" y="134527"/>
                </a:lnTo>
                <a:cubicBezTo>
                  <a:pt x="105977" y="134527"/>
                  <a:pt x="106004" y="134554"/>
                  <a:pt x="106004" y="134554"/>
                </a:cubicBezTo>
                <a:lnTo>
                  <a:pt x="109956" y="134043"/>
                </a:lnTo>
                <a:lnTo>
                  <a:pt x="110601" y="134043"/>
                </a:lnTo>
                <a:cubicBezTo>
                  <a:pt x="112483" y="134070"/>
                  <a:pt x="114392" y="134097"/>
                  <a:pt x="116273" y="134097"/>
                </a:cubicBezTo>
                <a:cubicBezTo>
                  <a:pt x="117268" y="134312"/>
                  <a:pt x="118263" y="134554"/>
                  <a:pt x="119231" y="134796"/>
                </a:cubicBezTo>
                <a:cubicBezTo>
                  <a:pt x="119284" y="134796"/>
                  <a:pt x="119311" y="134742"/>
                  <a:pt x="119258" y="134715"/>
                </a:cubicBezTo>
                <a:cubicBezTo>
                  <a:pt x="118478" y="134500"/>
                  <a:pt x="117698" y="134285"/>
                  <a:pt x="116919" y="134097"/>
                </a:cubicBezTo>
                <a:cubicBezTo>
                  <a:pt x="125656" y="134097"/>
                  <a:pt x="134420" y="133828"/>
                  <a:pt x="143157" y="133210"/>
                </a:cubicBezTo>
                <a:cubicBezTo>
                  <a:pt x="148480" y="132860"/>
                  <a:pt x="153777" y="132054"/>
                  <a:pt x="158992" y="130790"/>
                </a:cubicBezTo>
                <a:cubicBezTo>
                  <a:pt x="160148" y="130522"/>
                  <a:pt x="161277" y="130226"/>
                  <a:pt x="162406" y="129930"/>
                </a:cubicBezTo>
                <a:cubicBezTo>
                  <a:pt x="169531" y="129043"/>
                  <a:pt x="176682" y="128102"/>
                  <a:pt x="183806" y="127269"/>
                </a:cubicBezTo>
                <a:cubicBezTo>
                  <a:pt x="184747" y="127242"/>
                  <a:pt x="185688" y="127215"/>
                  <a:pt x="186629" y="127188"/>
                </a:cubicBezTo>
                <a:lnTo>
                  <a:pt x="184371" y="127188"/>
                </a:lnTo>
                <a:cubicBezTo>
                  <a:pt x="186790" y="126919"/>
                  <a:pt x="189210" y="126650"/>
                  <a:pt x="191629" y="126381"/>
                </a:cubicBezTo>
                <a:cubicBezTo>
                  <a:pt x="195226" y="126284"/>
                  <a:pt x="198816" y="126230"/>
                  <a:pt x="202407" y="126230"/>
                </a:cubicBezTo>
                <a:cubicBezTo>
                  <a:pt x="205766" y="126230"/>
                  <a:pt x="209125" y="126277"/>
                  <a:pt x="212491" y="126381"/>
                </a:cubicBezTo>
                <a:cubicBezTo>
                  <a:pt x="215287" y="126462"/>
                  <a:pt x="218110" y="126597"/>
                  <a:pt x="220906" y="126731"/>
                </a:cubicBezTo>
                <a:cubicBezTo>
                  <a:pt x="221255" y="126785"/>
                  <a:pt x="221632" y="126838"/>
                  <a:pt x="222008" y="126892"/>
                </a:cubicBezTo>
                <a:cubicBezTo>
                  <a:pt x="228353" y="127833"/>
                  <a:pt x="234671" y="129177"/>
                  <a:pt x="241042" y="129903"/>
                </a:cubicBezTo>
                <a:cubicBezTo>
                  <a:pt x="245008" y="130355"/>
                  <a:pt x="248984" y="130578"/>
                  <a:pt x="252964" y="130578"/>
                </a:cubicBezTo>
                <a:cubicBezTo>
                  <a:pt x="255379" y="130578"/>
                  <a:pt x="257795" y="130496"/>
                  <a:pt x="260210" y="130333"/>
                </a:cubicBezTo>
                <a:cubicBezTo>
                  <a:pt x="267388" y="129823"/>
                  <a:pt x="274540" y="128882"/>
                  <a:pt x="281610" y="127457"/>
                </a:cubicBezTo>
                <a:cubicBezTo>
                  <a:pt x="282076" y="127327"/>
                  <a:pt x="281969" y="126674"/>
                  <a:pt x="281528" y="126674"/>
                </a:cubicBezTo>
                <a:cubicBezTo>
                  <a:pt x="281511" y="126674"/>
                  <a:pt x="281493" y="126675"/>
                  <a:pt x="281476" y="126677"/>
                </a:cubicBezTo>
                <a:cubicBezTo>
                  <a:pt x="271660" y="128587"/>
                  <a:pt x="261657" y="129979"/>
                  <a:pt x="251645" y="129979"/>
                </a:cubicBezTo>
                <a:cubicBezTo>
                  <a:pt x="248549" y="129979"/>
                  <a:pt x="245452" y="129846"/>
                  <a:pt x="242359" y="129554"/>
                </a:cubicBezTo>
                <a:cubicBezTo>
                  <a:pt x="236418" y="128989"/>
                  <a:pt x="230530" y="127860"/>
                  <a:pt x="224643" y="126946"/>
                </a:cubicBezTo>
                <a:lnTo>
                  <a:pt x="224643" y="126946"/>
                </a:lnTo>
                <a:cubicBezTo>
                  <a:pt x="232143" y="127403"/>
                  <a:pt x="239644" y="127968"/>
                  <a:pt x="247172" y="128290"/>
                </a:cubicBezTo>
                <a:cubicBezTo>
                  <a:pt x="250399" y="128428"/>
                  <a:pt x="253633" y="128509"/>
                  <a:pt x="256867" y="128509"/>
                </a:cubicBezTo>
                <a:cubicBezTo>
                  <a:pt x="259964" y="128509"/>
                  <a:pt x="263061" y="128434"/>
                  <a:pt x="266152" y="128263"/>
                </a:cubicBezTo>
                <a:cubicBezTo>
                  <a:pt x="272469" y="127914"/>
                  <a:pt x="278922" y="127269"/>
                  <a:pt x="284997" y="125521"/>
                </a:cubicBezTo>
                <a:cubicBezTo>
                  <a:pt x="285454" y="125333"/>
                  <a:pt x="285320" y="124661"/>
                  <a:pt x="284836" y="124634"/>
                </a:cubicBezTo>
                <a:cubicBezTo>
                  <a:pt x="279271" y="125602"/>
                  <a:pt x="273760" y="126597"/>
                  <a:pt x="268114" y="127027"/>
                </a:cubicBezTo>
                <a:cubicBezTo>
                  <a:pt x="267765" y="125602"/>
                  <a:pt x="266017" y="125010"/>
                  <a:pt x="264700" y="124526"/>
                </a:cubicBezTo>
                <a:cubicBezTo>
                  <a:pt x="264431" y="124419"/>
                  <a:pt x="264135" y="124338"/>
                  <a:pt x="263840" y="124231"/>
                </a:cubicBezTo>
                <a:cubicBezTo>
                  <a:pt x="264636" y="124164"/>
                  <a:pt x="265414" y="124116"/>
                  <a:pt x="266204" y="124116"/>
                </a:cubicBezTo>
                <a:cubicBezTo>
                  <a:pt x="266374" y="124116"/>
                  <a:pt x="266545" y="124118"/>
                  <a:pt x="266716" y="124123"/>
                </a:cubicBezTo>
                <a:cubicBezTo>
                  <a:pt x="267093" y="124123"/>
                  <a:pt x="267120" y="123559"/>
                  <a:pt x="266770" y="123559"/>
                </a:cubicBezTo>
                <a:cubicBezTo>
                  <a:pt x="265426" y="123586"/>
                  <a:pt x="264109" y="123693"/>
                  <a:pt x="262791" y="123908"/>
                </a:cubicBezTo>
                <a:lnTo>
                  <a:pt x="262495" y="123801"/>
                </a:lnTo>
                <a:cubicBezTo>
                  <a:pt x="263840" y="123451"/>
                  <a:pt x="265130" y="122967"/>
                  <a:pt x="266340" y="122322"/>
                </a:cubicBezTo>
                <a:cubicBezTo>
                  <a:pt x="266386" y="122276"/>
                  <a:pt x="266373" y="122209"/>
                  <a:pt x="266316" y="122209"/>
                </a:cubicBezTo>
                <a:cubicBezTo>
                  <a:pt x="266307" y="122209"/>
                  <a:pt x="266297" y="122211"/>
                  <a:pt x="266286" y="122214"/>
                </a:cubicBezTo>
                <a:cubicBezTo>
                  <a:pt x="264888" y="122833"/>
                  <a:pt x="263410" y="123290"/>
                  <a:pt x="261877" y="123612"/>
                </a:cubicBezTo>
                <a:lnTo>
                  <a:pt x="261796" y="123586"/>
                </a:lnTo>
                <a:cubicBezTo>
                  <a:pt x="262012" y="123532"/>
                  <a:pt x="262254" y="123478"/>
                  <a:pt x="262469" y="123397"/>
                </a:cubicBezTo>
                <a:cubicBezTo>
                  <a:pt x="262516" y="123397"/>
                  <a:pt x="262500" y="123312"/>
                  <a:pt x="262477" y="123312"/>
                </a:cubicBezTo>
                <a:cubicBezTo>
                  <a:pt x="262475" y="123312"/>
                  <a:pt x="262472" y="123314"/>
                  <a:pt x="262469" y="123317"/>
                </a:cubicBezTo>
                <a:cubicBezTo>
                  <a:pt x="262173" y="123397"/>
                  <a:pt x="261904" y="123451"/>
                  <a:pt x="261608" y="123532"/>
                </a:cubicBezTo>
                <a:cubicBezTo>
                  <a:pt x="259726" y="122967"/>
                  <a:pt x="257845" y="122510"/>
                  <a:pt x="255909" y="122134"/>
                </a:cubicBezTo>
                <a:cubicBezTo>
                  <a:pt x="254645" y="121865"/>
                  <a:pt x="253382" y="121677"/>
                  <a:pt x="252091" y="121489"/>
                </a:cubicBezTo>
                <a:lnTo>
                  <a:pt x="260856" y="120628"/>
                </a:lnTo>
                <a:lnTo>
                  <a:pt x="260856" y="120628"/>
                </a:lnTo>
                <a:lnTo>
                  <a:pt x="251769" y="121435"/>
                </a:lnTo>
                <a:cubicBezTo>
                  <a:pt x="249914" y="121166"/>
                  <a:pt x="248059" y="120951"/>
                  <a:pt x="246177" y="120816"/>
                </a:cubicBezTo>
                <a:cubicBezTo>
                  <a:pt x="253247" y="120306"/>
                  <a:pt x="260318" y="119822"/>
                  <a:pt x="267415" y="119365"/>
                </a:cubicBezTo>
                <a:cubicBezTo>
                  <a:pt x="267442" y="119365"/>
                  <a:pt x="267442" y="119284"/>
                  <a:pt x="267415" y="119284"/>
                </a:cubicBezTo>
                <a:cubicBezTo>
                  <a:pt x="260130" y="119795"/>
                  <a:pt x="252844" y="120279"/>
                  <a:pt x="245559" y="120763"/>
                </a:cubicBezTo>
                <a:cubicBezTo>
                  <a:pt x="243112" y="120575"/>
                  <a:pt x="240639" y="120467"/>
                  <a:pt x="238165" y="120413"/>
                </a:cubicBezTo>
                <a:cubicBezTo>
                  <a:pt x="236796" y="120391"/>
                  <a:pt x="235426" y="120378"/>
                  <a:pt x="234056" y="120378"/>
                </a:cubicBezTo>
                <a:cubicBezTo>
                  <a:pt x="232119" y="120378"/>
                  <a:pt x="230182" y="120404"/>
                  <a:pt x="228245" y="120467"/>
                </a:cubicBezTo>
                <a:cubicBezTo>
                  <a:pt x="228917" y="120386"/>
                  <a:pt x="229616" y="120279"/>
                  <a:pt x="230288" y="120198"/>
                </a:cubicBezTo>
                <a:cubicBezTo>
                  <a:pt x="240746" y="118988"/>
                  <a:pt x="251258" y="118531"/>
                  <a:pt x="261743" y="118047"/>
                </a:cubicBezTo>
                <a:cubicBezTo>
                  <a:pt x="261770" y="118047"/>
                  <a:pt x="261770" y="117994"/>
                  <a:pt x="261743" y="117994"/>
                </a:cubicBezTo>
                <a:cubicBezTo>
                  <a:pt x="252763" y="118397"/>
                  <a:pt x="243757" y="118800"/>
                  <a:pt x="234805" y="119660"/>
                </a:cubicBezTo>
                <a:cubicBezTo>
                  <a:pt x="232574" y="119876"/>
                  <a:pt x="230369" y="120171"/>
                  <a:pt x="228165" y="120467"/>
                </a:cubicBezTo>
                <a:cubicBezTo>
                  <a:pt x="218997" y="120709"/>
                  <a:pt x="209857" y="121489"/>
                  <a:pt x="200743" y="122483"/>
                </a:cubicBezTo>
                <a:lnTo>
                  <a:pt x="198646" y="122725"/>
                </a:lnTo>
                <a:cubicBezTo>
                  <a:pt x="198700" y="122698"/>
                  <a:pt x="198754" y="122698"/>
                  <a:pt x="198807" y="122671"/>
                </a:cubicBezTo>
                <a:cubicBezTo>
                  <a:pt x="198834" y="122671"/>
                  <a:pt x="198861" y="122645"/>
                  <a:pt x="198834" y="122618"/>
                </a:cubicBezTo>
                <a:cubicBezTo>
                  <a:pt x="198695" y="122453"/>
                  <a:pt x="198495" y="122372"/>
                  <a:pt x="198295" y="122372"/>
                </a:cubicBezTo>
                <a:cubicBezTo>
                  <a:pt x="198071" y="122372"/>
                  <a:pt x="197847" y="122473"/>
                  <a:pt x="197705" y="122671"/>
                </a:cubicBezTo>
                <a:cubicBezTo>
                  <a:pt x="197678" y="122698"/>
                  <a:pt x="197705" y="122725"/>
                  <a:pt x="197732" y="122752"/>
                </a:cubicBezTo>
                <a:cubicBezTo>
                  <a:pt x="197759" y="122752"/>
                  <a:pt x="197813" y="122779"/>
                  <a:pt x="197866" y="122806"/>
                </a:cubicBezTo>
                <a:cubicBezTo>
                  <a:pt x="197705" y="122806"/>
                  <a:pt x="197544" y="122779"/>
                  <a:pt x="197382" y="122752"/>
                </a:cubicBezTo>
                <a:cubicBezTo>
                  <a:pt x="196899" y="122645"/>
                  <a:pt x="196468" y="122456"/>
                  <a:pt x="196092" y="122134"/>
                </a:cubicBezTo>
                <a:lnTo>
                  <a:pt x="196092" y="122134"/>
                </a:lnTo>
                <a:cubicBezTo>
                  <a:pt x="196549" y="122537"/>
                  <a:pt x="197140" y="122779"/>
                  <a:pt x="197759" y="122806"/>
                </a:cubicBezTo>
                <a:cubicBezTo>
                  <a:pt x="193377" y="123317"/>
                  <a:pt x="189022" y="123881"/>
                  <a:pt x="184666" y="124473"/>
                </a:cubicBezTo>
                <a:cubicBezTo>
                  <a:pt x="181836" y="124194"/>
                  <a:pt x="179026" y="123836"/>
                  <a:pt x="176218" y="123466"/>
                </a:cubicBezTo>
                <a:lnTo>
                  <a:pt x="176218" y="123466"/>
                </a:lnTo>
                <a:cubicBezTo>
                  <a:pt x="178847" y="123864"/>
                  <a:pt x="181501" y="124234"/>
                  <a:pt x="184156" y="124526"/>
                </a:cubicBezTo>
                <a:lnTo>
                  <a:pt x="184021" y="124553"/>
                </a:lnTo>
                <a:cubicBezTo>
                  <a:pt x="183659" y="124556"/>
                  <a:pt x="183296" y="124557"/>
                  <a:pt x="182933" y="124557"/>
                </a:cubicBezTo>
                <a:cubicBezTo>
                  <a:pt x="179236" y="124557"/>
                  <a:pt x="175540" y="124441"/>
                  <a:pt x="171843" y="124392"/>
                </a:cubicBezTo>
                <a:cubicBezTo>
                  <a:pt x="172380" y="124285"/>
                  <a:pt x="172918" y="124177"/>
                  <a:pt x="173483" y="124043"/>
                </a:cubicBezTo>
                <a:cubicBezTo>
                  <a:pt x="173509" y="124043"/>
                  <a:pt x="173509" y="123989"/>
                  <a:pt x="173483" y="123962"/>
                </a:cubicBezTo>
                <a:cubicBezTo>
                  <a:pt x="172676" y="124096"/>
                  <a:pt x="171870" y="124258"/>
                  <a:pt x="171063" y="124392"/>
                </a:cubicBezTo>
                <a:cubicBezTo>
                  <a:pt x="169262" y="124392"/>
                  <a:pt x="167461" y="124392"/>
                  <a:pt x="165686" y="124419"/>
                </a:cubicBezTo>
                <a:cubicBezTo>
                  <a:pt x="159799" y="124580"/>
                  <a:pt x="153911" y="124983"/>
                  <a:pt x="148050" y="125494"/>
                </a:cubicBezTo>
                <a:cubicBezTo>
                  <a:pt x="142889" y="125225"/>
                  <a:pt x="137727" y="124903"/>
                  <a:pt x="132565" y="124500"/>
                </a:cubicBezTo>
                <a:cubicBezTo>
                  <a:pt x="120783" y="123555"/>
                  <a:pt x="109058" y="122949"/>
                  <a:pt x="97263" y="122949"/>
                </a:cubicBezTo>
                <a:cubicBezTo>
                  <a:pt x="94955" y="122949"/>
                  <a:pt x="92644" y="122973"/>
                  <a:pt x="90330" y="123021"/>
                </a:cubicBezTo>
                <a:cubicBezTo>
                  <a:pt x="75894" y="123290"/>
                  <a:pt x="61511" y="124285"/>
                  <a:pt x="47101" y="125333"/>
                </a:cubicBezTo>
                <a:cubicBezTo>
                  <a:pt x="48042" y="122887"/>
                  <a:pt x="49198" y="120548"/>
                  <a:pt x="50542" y="118316"/>
                </a:cubicBezTo>
                <a:lnTo>
                  <a:pt x="50838" y="117832"/>
                </a:lnTo>
                <a:cubicBezTo>
                  <a:pt x="50999" y="117564"/>
                  <a:pt x="51160" y="117322"/>
                  <a:pt x="51322" y="117080"/>
                </a:cubicBezTo>
                <a:cubicBezTo>
                  <a:pt x="51537" y="117160"/>
                  <a:pt x="51779" y="117214"/>
                  <a:pt x="52021" y="117268"/>
                </a:cubicBezTo>
                <a:cubicBezTo>
                  <a:pt x="52028" y="117270"/>
                  <a:pt x="52035" y="117271"/>
                  <a:pt x="52043" y="117271"/>
                </a:cubicBezTo>
                <a:cubicBezTo>
                  <a:pt x="52119" y="117271"/>
                  <a:pt x="52199" y="117155"/>
                  <a:pt x="52101" y="117106"/>
                </a:cubicBezTo>
                <a:cubicBezTo>
                  <a:pt x="51886" y="116999"/>
                  <a:pt x="51698" y="116891"/>
                  <a:pt x="51510" y="116784"/>
                </a:cubicBezTo>
                <a:cubicBezTo>
                  <a:pt x="51967" y="116058"/>
                  <a:pt x="52451" y="115332"/>
                  <a:pt x="52935" y="114633"/>
                </a:cubicBezTo>
                <a:cubicBezTo>
                  <a:pt x="54548" y="112267"/>
                  <a:pt x="56349" y="109982"/>
                  <a:pt x="58177" y="107724"/>
                </a:cubicBezTo>
                <a:cubicBezTo>
                  <a:pt x="58984" y="106702"/>
                  <a:pt x="59790" y="105708"/>
                  <a:pt x="60570" y="104686"/>
                </a:cubicBezTo>
                <a:cubicBezTo>
                  <a:pt x="74684" y="104579"/>
                  <a:pt x="88798" y="104444"/>
                  <a:pt x="102939" y="104337"/>
                </a:cubicBezTo>
                <a:lnTo>
                  <a:pt x="140146" y="104041"/>
                </a:lnTo>
                <a:lnTo>
                  <a:pt x="156142" y="104068"/>
                </a:lnTo>
                <a:cubicBezTo>
                  <a:pt x="153723" y="104202"/>
                  <a:pt x="151330" y="104310"/>
                  <a:pt x="148911" y="104390"/>
                </a:cubicBezTo>
                <a:cubicBezTo>
                  <a:pt x="145564" y="104518"/>
                  <a:pt x="142218" y="104565"/>
                  <a:pt x="138871" y="104565"/>
                </a:cubicBezTo>
                <a:cubicBezTo>
                  <a:pt x="134448" y="104565"/>
                  <a:pt x="130025" y="104482"/>
                  <a:pt x="125602" y="104390"/>
                </a:cubicBezTo>
                <a:cubicBezTo>
                  <a:pt x="125548" y="104390"/>
                  <a:pt x="125548" y="104471"/>
                  <a:pt x="125602" y="104471"/>
                </a:cubicBezTo>
                <a:cubicBezTo>
                  <a:pt x="133479" y="104713"/>
                  <a:pt x="141356" y="104767"/>
                  <a:pt x="149233" y="104794"/>
                </a:cubicBezTo>
                <a:cubicBezTo>
                  <a:pt x="151619" y="104811"/>
                  <a:pt x="154004" y="104840"/>
                  <a:pt x="156388" y="104840"/>
                </a:cubicBezTo>
                <a:cubicBezTo>
                  <a:pt x="161392" y="104840"/>
                  <a:pt x="166388" y="104714"/>
                  <a:pt x="171359" y="104095"/>
                </a:cubicBezTo>
                <a:lnTo>
                  <a:pt x="222788" y="104202"/>
                </a:lnTo>
                <a:cubicBezTo>
                  <a:pt x="238999" y="104444"/>
                  <a:pt x="255210" y="104713"/>
                  <a:pt x="271421" y="105062"/>
                </a:cubicBezTo>
                <a:cubicBezTo>
                  <a:pt x="271502" y="105062"/>
                  <a:pt x="271502" y="104955"/>
                  <a:pt x="271421" y="104955"/>
                </a:cubicBezTo>
                <a:cubicBezTo>
                  <a:pt x="257952" y="104659"/>
                  <a:pt x="244483" y="104417"/>
                  <a:pt x="231014" y="104229"/>
                </a:cubicBezTo>
                <a:lnTo>
                  <a:pt x="231014" y="104229"/>
                </a:lnTo>
                <a:cubicBezTo>
                  <a:pt x="246258" y="104256"/>
                  <a:pt x="261528" y="104283"/>
                  <a:pt x="276798" y="104310"/>
                </a:cubicBezTo>
                <a:cubicBezTo>
                  <a:pt x="276825" y="104310"/>
                  <a:pt x="276825" y="104283"/>
                  <a:pt x="276798" y="104283"/>
                </a:cubicBezTo>
                <a:cubicBezTo>
                  <a:pt x="259296" y="104229"/>
                  <a:pt x="241795" y="104175"/>
                  <a:pt x="224293" y="104122"/>
                </a:cubicBezTo>
                <a:cubicBezTo>
                  <a:pt x="210636" y="103933"/>
                  <a:pt x="196979" y="103799"/>
                  <a:pt x="183322" y="103691"/>
                </a:cubicBezTo>
                <a:lnTo>
                  <a:pt x="203593" y="103530"/>
                </a:lnTo>
                <a:lnTo>
                  <a:pt x="259995" y="103073"/>
                </a:lnTo>
                <a:cubicBezTo>
                  <a:pt x="260049" y="103073"/>
                  <a:pt x="260076" y="102939"/>
                  <a:pt x="259995" y="102939"/>
                </a:cubicBezTo>
                <a:lnTo>
                  <a:pt x="175902" y="103611"/>
                </a:lnTo>
                <a:cubicBezTo>
                  <a:pt x="167165" y="103557"/>
                  <a:pt x="158454" y="103530"/>
                  <a:pt x="149717" y="103503"/>
                </a:cubicBezTo>
                <a:cubicBezTo>
                  <a:pt x="153777" y="103476"/>
                  <a:pt x="157836" y="103342"/>
                  <a:pt x="161869" y="102939"/>
                </a:cubicBezTo>
                <a:cubicBezTo>
                  <a:pt x="161869" y="102939"/>
                  <a:pt x="161896" y="102939"/>
                  <a:pt x="161896" y="102912"/>
                </a:cubicBezTo>
                <a:cubicBezTo>
                  <a:pt x="164826" y="102912"/>
                  <a:pt x="167729" y="102831"/>
                  <a:pt x="170633" y="102589"/>
                </a:cubicBezTo>
                <a:cubicBezTo>
                  <a:pt x="170767" y="102589"/>
                  <a:pt x="170740" y="102374"/>
                  <a:pt x="170633" y="102374"/>
                </a:cubicBezTo>
                <a:cubicBezTo>
                  <a:pt x="167253" y="102074"/>
                  <a:pt x="163849" y="101991"/>
                  <a:pt x="160442" y="101991"/>
                </a:cubicBezTo>
                <a:cubicBezTo>
                  <a:pt x="157752" y="101991"/>
                  <a:pt x="155060" y="102043"/>
                  <a:pt x="152379" y="102078"/>
                </a:cubicBezTo>
                <a:lnTo>
                  <a:pt x="147056" y="102132"/>
                </a:lnTo>
                <a:cubicBezTo>
                  <a:pt x="150174" y="101971"/>
                  <a:pt x="153293" y="101836"/>
                  <a:pt x="156438" y="101810"/>
                </a:cubicBezTo>
                <a:cubicBezTo>
                  <a:pt x="158107" y="101791"/>
                  <a:pt x="159789" y="101760"/>
                  <a:pt x="161475" y="101760"/>
                </a:cubicBezTo>
                <a:cubicBezTo>
                  <a:pt x="162233" y="101760"/>
                  <a:pt x="162992" y="101766"/>
                  <a:pt x="163751" y="101783"/>
                </a:cubicBezTo>
                <a:cubicBezTo>
                  <a:pt x="165135" y="101815"/>
                  <a:pt x="166683" y="101972"/>
                  <a:pt x="168188" y="101972"/>
                </a:cubicBezTo>
                <a:cubicBezTo>
                  <a:pt x="169196" y="101972"/>
                  <a:pt x="170184" y="101902"/>
                  <a:pt x="171090" y="101675"/>
                </a:cubicBezTo>
                <a:cubicBezTo>
                  <a:pt x="171171" y="101648"/>
                  <a:pt x="171224" y="101568"/>
                  <a:pt x="171197" y="101487"/>
                </a:cubicBezTo>
                <a:lnTo>
                  <a:pt x="173940" y="101487"/>
                </a:lnTo>
                <a:lnTo>
                  <a:pt x="173913" y="101621"/>
                </a:lnTo>
                <a:cubicBezTo>
                  <a:pt x="173897" y="101637"/>
                  <a:pt x="173909" y="101652"/>
                  <a:pt x="173926" y="101652"/>
                </a:cubicBezTo>
                <a:cubicBezTo>
                  <a:pt x="173939" y="101652"/>
                  <a:pt x="173955" y="101644"/>
                  <a:pt x="173966" y="101621"/>
                </a:cubicBezTo>
                <a:cubicBezTo>
                  <a:pt x="173966" y="101594"/>
                  <a:pt x="173993" y="101541"/>
                  <a:pt x="174020" y="101487"/>
                </a:cubicBezTo>
                <a:lnTo>
                  <a:pt x="175606" y="101487"/>
                </a:lnTo>
                <a:cubicBezTo>
                  <a:pt x="175526" y="101675"/>
                  <a:pt x="175472" y="101863"/>
                  <a:pt x="175391" y="102051"/>
                </a:cubicBezTo>
                <a:cubicBezTo>
                  <a:pt x="175391" y="102067"/>
                  <a:pt x="175409" y="102083"/>
                  <a:pt x="175430" y="102083"/>
                </a:cubicBezTo>
                <a:cubicBezTo>
                  <a:pt x="175444" y="102083"/>
                  <a:pt x="175461" y="102074"/>
                  <a:pt x="175472" y="102051"/>
                </a:cubicBezTo>
                <a:cubicBezTo>
                  <a:pt x="175526" y="101863"/>
                  <a:pt x="175606" y="101675"/>
                  <a:pt x="175687" y="101487"/>
                </a:cubicBezTo>
                <a:lnTo>
                  <a:pt x="177085" y="101487"/>
                </a:lnTo>
                <a:lnTo>
                  <a:pt x="177031" y="101568"/>
                </a:lnTo>
                <a:cubicBezTo>
                  <a:pt x="177012" y="101587"/>
                  <a:pt x="177020" y="101606"/>
                  <a:pt x="177045" y="101606"/>
                </a:cubicBezTo>
                <a:cubicBezTo>
                  <a:pt x="177056" y="101606"/>
                  <a:pt x="177069" y="101602"/>
                  <a:pt x="177085" y="101594"/>
                </a:cubicBezTo>
                <a:lnTo>
                  <a:pt x="177193" y="101487"/>
                </a:lnTo>
                <a:cubicBezTo>
                  <a:pt x="186091" y="101541"/>
                  <a:pt x="195017" y="101594"/>
                  <a:pt x="203915" y="101675"/>
                </a:cubicBezTo>
                <a:cubicBezTo>
                  <a:pt x="211497" y="101756"/>
                  <a:pt x="219078" y="101836"/>
                  <a:pt x="226659" y="101944"/>
                </a:cubicBezTo>
                <a:lnTo>
                  <a:pt x="226175" y="102401"/>
                </a:lnTo>
                <a:cubicBezTo>
                  <a:pt x="226154" y="102401"/>
                  <a:pt x="226167" y="102435"/>
                  <a:pt x="226186" y="102435"/>
                </a:cubicBezTo>
                <a:cubicBezTo>
                  <a:pt x="226191" y="102435"/>
                  <a:pt x="226197" y="102433"/>
                  <a:pt x="226202" y="102428"/>
                </a:cubicBezTo>
                <a:cubicBezTo>
                  <a:pt x="226363" y="102267"/>
                  <a:pt x="226552" y="102132"/>
                  <a:pt x="226713" y="101998"/>
                </a:cubicBezTo>
                <a:cubicBezTo>
                  <a:pt x="228944" y="102025"/>
                  <a:pt x="231202" y="102051"/>
                  <a:pt x="233434" y="102078"/>
                </a:cubicBezTo>
                <a:lnTo>
                  <a:pt x="233057" y="102804"/>
                </a:lnTo>
                <a:cubicBezTo>
                  <a:pt x="233057" y="102823"/>
                  <a:pt x="233071" y="102842"/>
                  <a:pt x="233088" y="102842"/>
                </a:cubicBezTo>
                <a:cubicBezTo>
                  <a:pt x="233096" y="102842"/>
                  <a:pt x="233103" y="102839"/>
                  <a:pt x="233111" y="102831"/>
                </a:cubicBezTo>
                <a:lnTo>
                  <a:pt x="233488" y="102078"/>
                </a:lnTo>
                <a:lnTo>
                  <a:pt x="235504" y="102132"/>
                </a:lnTo>
                <a:cubicBezTo>
                  <a:pt x="235316" y="102428"/>
                  <a:pt x="235154" y="102750"/>
                  <a:pt x="234966" y="103073"/>
                </a:cubicBezTo>
                <a:cubicBezTo>
                  <a:pt x="234966" y="103092"/>
                  <a:pt x="234980" y="103111"/>
                  <a:pt x="234997" y="103111"/>
                </a:cubicBezTo>
                <a:cubicBezTo>
                  <a:pt x="235004" y="103111"/>
                  <a:pt x="235012" y="103108"/>
                  <a:pt x="235020" y="103100"/>
                </a:cubicBezTo>
                <a:cubicBezTo>
                  <a:pt x="235208" y="102777"/>
                  <a:pt x="235396" y="102428"/>
                  <a:pt x="235585" y="102132"/>
                </a:cubicBezTo>
                <a:lnTo>
                  <a:pt x="238918" y="102186"/>
                </a:lnTo>
                <a:lnTo>
                  <a:pt x="238569" y="102401"/>
                </a:lnTo>
                <a:cubicBezTo>
                  <a:pt x="238542" y="102428"/>
                  <a:pt x="238569" y="102455"/>
                  <a:pt x="238596" y="102455"/>
                </a:cubicBezTo>
                <a:lnTo>
                  <a:pt x="239026" y="102186"/>
                </a:lnTo>
                <a:cubicBezTo>
                  <a:pt x="246392" y="102293"/>
                  <a:pt x="253758" y="102428"/>
                  <a:pt x="261124" y="102589"/>
                </a:cubicBezTo>
                <a:cubicBezTo>
                  <a:pt x="262012" y="102589"/>
                  <a:pt x="262146" y="101245"/>
                  <a:pt x="261259" y="101218"/>
                </a:cubicBezTo>
                <a:cubicBezTo>
                  <a:pt x="255990" y="101111"/>
                  <a:pt x="250720" y="101003"/>
                  <a:pt x="245451" y="100922"/>
                </a:cubicBezTo>
                <a:cubicBezTo>
                  <a:pt x="250828" y="97884"/>
                  <a:pt x="256258" y="95062"/>
                  <a:pt x="262012" y="92696"/>
                </a:cubicBezTo>
                <a:lnTo>
                  <a:pt x="262012" y="92669"/>
                </a:lnTo>
                <a:cubicBezTo>
                  <a:pt x="256285" y="95008"/>
                  <a:pt x="250586" y="97669"/>
                  <a:pt x="245317" y="100922"/>
                </a:cubicBezTo>
                <a:lnTo>
                  <a:pt x="243811" y="100895"/>
                </a:lnTo>
                <a:cubicBezTo>
                  <a:pt x="248865" y="97589"/>
                  <a:pt x="254135" y="94658"/>
                  <a:pt x="259565" y="92104"/>
                </a:cubicBezTo>
                <a:cubicBezTo>
                  <a:pt x="259609" y="92083"/>
                  <a:pt x="259582" y="92043"/>
                  <a:pt x="259570" y="92043"/>
                </a:cubicBezTo>
                <a:cubicBezTo>
                  <a:pt x="259567" y="92043"/>
                  <a:pt x="259565" y="92046"/>
                  <a:pt x="259565" y="92051"/>
                </a:cubicBezTo>
                <a:cubicBezTo>
                  <a:pt x="254027" y="94551"/>
                  <a:pt x="248704" y="97508"/>
                  <a:pt x="243650" y="100895"/>
                </a:cubicBezTo>
                <a:lnTo>
                  <a:pt x="241123" y="100842"/>
                </a:lnTo>
                <a:cubicBezTo>
                  <a:pt x="247440" y="96890"/>
                  <a:pt x="253785" y="93018"/>
                  <a:pt x="260425" y="89550"/>
                </a:cubicBezTo>
                <a:cubicBezTo>
                  <a:pt x="260425" y="89550"/>
                  <a:pt x="260425" y="89524"/>
                  <a:pt x="260425" y="89524"/>
                </a:cubicBezTo>
                <a:cubicBezTo>
                  <a:pt x="253758" y="92965"/>
                  <a:pt x="247118" y="96648"/>
                  <a:pt x="240881" y="100842"/>
                </a:cubicBezTo>
                <a:lnTo>
                  <a:pt x="240343" y="100842"/>
                </a:lnTo>
                <a:cubicBezTo>
                  <a:pt x="240639" y="100062"/>
                  <a:pt x="240908" y="99282"/>
                  <a:pt x="241230" y="98503"/>
                </a:cubicBezTo>
                <a:cubicBezTo>
                  <a:pt x="247440" y="94766"/>
                  <a:pt x="253678" y="91110"/>
                  <a:pt x="259941" y="87480"/>
                </a:cubicBezTo>
                <a:lnTo>
                  <a:pt x="259941" y="87480"/>
                </a:lnTo>
                <a:cubicBezTo>
                  <a:pt x="253678" y="91056"/>
                  <a:pt x="247440" y="94712"/>
                  <a:pt x="241257" y="98449"/>
                </a:cubicBezTo>
                <a:cubicBezTo>
                  <a:pt x="241741" y="97185"/>
                  <a:pt x="242252" y="95949"/>
                  <a:pt x="242789" y="94712"/>
                </a:cubicBezTo>
                <a:cubicBezTo>
                  <a:pt x="248059" y="91244"/>
                  <a:pt x="253409" y="87857"/>
                  <a:pt x="258812" y="84550"/>
                </a:cubicBezTo>
                <a:lnTo>
                  <a:pt x="258812" y="84523"/>
                </a:lnTo>
                <a:cubicBezTo>
                  <a:pt x="253409" y="87830"/>
                  <a:pt x="248059" y="91217"/>
                  <a:pt x="242789" y="94685"/>
                </a:cubicBezTo>
                <a:cubicBezTo>
                  <a:pt x="243542" y="92911"/>
                  <a:pt x="244376" y="91137"/>
                  <a:pt x="245290" y="89416"/>
                </a:cubicBezTo>
                <a:cubicBezTo>
                  <a:pt x="245308" y="89397"/>
                  <a:pt x="245288" y="89366"/>
                  <a:pt x="245266" y="89366"/>
                </a:cubicBezTo>
                <a:cubicBezTo>
                  <a:pt x="245255" y="89366"/>
                  <a:pt x="245244" y="89372"/>
                  <a:pt x="245236" y="89389"/>
                </a:cubicBezTo>
                <a:cubicBezTo>
                  <a:pt x="244295" y="91163"/>
                  <a:pt x="243408" y="92965"/>
                  <a:pt x="242574" y="94820"/>
                </a:cubicBezTo>
                <a:lnTo>
                  <a:pt x="242537" y="94844"/>
                </a:lnTo>
                <a:lnTo>
                  <a:pt x="242537" y="94844"/>
                </a:lnTo>
                <a:cubicBezTo>
                  <a:pt x="242540" y="94836"/>
                  <a:pt x="242544" y="94828"/>
                  <a:pt x="242548" y="94820"/>
                </a:cubicBezTo>
                <a:lnTo>
                  <a:pt x="242548" y="94820"/>
                </a:lnTo>
                <a:lnTo>
                  <a:pt x="241499" y="95519"/>
                </a:lnTo>
                <a:lnTo>
                  <a:pt x="242537" y="94844"/>
                </a:lnTo>
                <a:lnTo>
                  <a:pt x="242537" y="94844"/>
                </a:lnTo>
                <a:cubicBezTo>
                  <a:pt x="242003" y="96073"/>
                  <a:pt x="241496" y="97301"/>
                  <a:pt x="241015" y="98557"/>
                </a:cubicBezTo>
                <a:lnTo>
                  <a:pt x="239375" y="99551"/>
                </a:lnTo>
                <a:cubicBezTo>
                  <a:pt x="240101" y="98207"/>
                  <a:pt x="240800" y="96863"/>
                  <a:pt x="241499" y="95519"/>
                </a:cubicBezTo>
                <a:cubicBezTo>
                  <a:pt x="242388" y="93804"/>
                  <a:pt x="243260" y="92073"/>
                  <a:pt x="244142" y="90365"/>
                </a:cubicBezTo>
                <a:lnTo>
                  <a:pt x="244142" y="90365"/>
                </a:lnTo>
                <a:cubicBezTo>
                  <a:pt x="243943" y="90703"/>
                  <a:pt x="243719" y="91038"/>
                  <a:pt x="243623" y="91217"/>
                </a:cubicBezTo>
                <a:lnTo>
                  <a:pt x="242413" y="93502"/>
                </a:lnTo>
                <a:cubicBezTo>
                  <a:pt x="242037" y="94228"/>
                  <a:pt x="241660" y="94954"/>
                  <a:pt x="241257" y="95680"/>
                </a:cubicBezTo>
                <a:cubicBezTo>
                  <a:pt x="240531" y="97024"/>
                  <a:pt x="239832" y="98341"/>
                  <a:pt x="239133" y="99686"/>
                </a:cubicBezTo>
                <a:lnTo>
                  <a:pt x="238730" y="99928"/>
                </a:lnTo>
                <a:lnTo>
                  <a:pt x="238730" y="99955"/>
                </a:lnTo>
                <a:lnTo>
                  <a:pt x="239080" y="99739"/>
                </a:lnTo>
                <a:lnTo>
                  <a:pt x="239080" y="99739"/>
                </a:lnTo>
                <a:lnTo>
                  <a:pt x="238569" y="100788"/>
                </a:lnTo>
                <a:lnTo>
                  <a:pt x="236391" y="100761"/>
                </a:lnTo>
                <a:cubicBezTo>
                  <a:pt x="237816" y="98288"/>
                  <a:pt x="239241" y="95814"/>
                  <a:pt x="240639" y="93314"/>
                </a:cubicBezTo>
                <a:cubicBezTo>
                  <a:pt x="241042" y="93045"/>
                  <a:pt x="241445" y="92777"/>
                  <a:pt x="241849" y="92535"/>
                </a:cubicBezTo>
                <a:cubicBezTo>
                  <a:pt x="241895" y="92511"/>
                  <a:pt x="241861" y="92448"/>
                  <a:pt x="241834" y="92448"/>
                </a:cubicBezTo>
                <a:cubicBezTo>
                  <a:pt x="241830" y="92448"/>
                  <a:pt x="241825" y="92450"/>
                  <a:pt x="241822" y="92454"/>
                </a:cubicBezTo>
                <a:lnTo>
                  <a:pt x="240719" y="93153"/>
                </a:lnTo>
                <a:cubicBezTo>
                  <a:pt x="241284" y="92185"/>
                  <a:pt x="241849" y="91190"/>
                  <a:pt x="242413" y="90196"/>
                </a:cubicBezTo>
                <a:cubicBezTo>
                  <a:pt x="242432" y="90177"/>
                  <a:pt x="242411" y="90158"/>
                  <a:pt x="242387" y="90158"/>
                </a:cubicBezTo>
                <a:cubicBezTo>
                  <a:pt x="242377" y="90158"/>
                  <a:pt x="242367" y="90161"/>
                  <a:pt x="242359" y="90169"/>
                </a:cubicBezTo>
                <a:lnTo>
                  <a:pt x="240558" y="93287"/>
                </a:lnTo>
                <a:cubicBezTo>
                  <a:pt x="239295" y="94094"/>
                  <a:pt x="238031" y="94954"/>
                  <a:pt x="236794" y="95814"/>
                </a:cubicBezTo>
                <a:lnTo>
                  <a:pt x="238273" y="92965"/>
                </a:lnTo>
                <a:cubicBezTo>
                  <a:pt x="238287" y="92956"/>
                  <a:pt x="238300" y="92947"/>
                  <a:pt x="238314" y="92938"/>
                </a:cubicBezTo>
                <a:lnTo>
                  <a:pt x="238314" y="92938"/>
                </a:lnTo>
                <a:lnTo>
                  <a:pt x="238300" y="92965"/>
                </a:lnTo>
                <a:cubicBezTo>
                  <a:pt x="238411" y="92883"/>
                  <a:pt x="238524" y="92802"/>
                  <a:pt x="238638" y="92722"/>
                </a:cubicBezTo>
                <a:lnTo>
                  <a:pt x="238638" y="92722"/>
                </a:lnTo>
                <a:cubicBezTo>
                  <a:pt x="238531" y="92795"/>
                  <a:pt x="238423" y="92867"/>
                  <a:pt x="238314" y="92938"/>
                </a:cubicBezTo>
                <a:lnTo>
                  <a:pt x="238314" y="92938"/>
                </a:lnTo>
                <a:lnTo>
                  <a:pt x="240155" y="89416"/>
                </a:lnTo>
                <a:cubicBezTo>
                  <a:pt x="240155" y="89389"/>
                  <a:pt x="240128" y="89389"/>
                  <a:pt x="240128" y="89389"/>
                </a:cubicBezTo>
                <a:lnTo>
                  <a:pt x="238219" y="93018"/>
                </a:lnTo>
                <a:cubicBezTo>
                  <a:pt x="234778" y="95411"/>
                  <a:pt x="231444" y="97965"/>
                  <a:pt x="228218" y="100654"/>
                </a:cubicBezTo>
                <a:cubicBezTo>
                  <a:pt x="218271" y="100519"/>
                  <a:pt x="208351" y="100412"/>
                  <a:pt x="198404" y="100331"/>
                </a:cubicBezTo>
                <a:cubicBezTo>
                  <a:pt x="199211" y="98906"/>
                  <a:pt x="200205" y="97562"/>
                  <a:pt x="201361" y="96379"/>
                </a:cubicBezTo>
                <a:cubicBezTo>
                  <a:pt x="201383" y="96357"/>
                  <a:pt x="201370" y="96318"/>
                  <a:pt x="201335" y="96318"/>
                </a:cubicBezTo>
                <a:cubicBezTo>
                  <a:pt x="201327" y="96318"/>
                  <a:pt x="201318" y="96320"/>
                  <a:pt x="201307" y="96325"/>
                </a:cubicBezTo>
                <a:cubicBezTo>
                  <a:pt x="200125" y="97508"/>
                  <a:pt x="199130" y="98852"/>
                  <a:pt x="198350" y="100331"/>
                </a:cubicBezTo>
                <a:lnTo>
                  <a:pt x="197087" y="100331"/>
                </a:lnTo>
                <a:cubicBezTo>
                  <a:pt x="197705" y="98422"/>
                  <a:pt x="198592" y="96621"/>
                  <a:pt x="199748" y="95008"/>
                </a:cubicBezTo>
                <a:cubicBezTo>
                  <a:pt x="199768" y="94969"/>
                  <a:pt x="199744" y="94944"/>
                  <a:pt x="199730" y="94944"/>
                </a:cubicBezTo>
                <a:cubicBezTo>
                  <a:pt x="199725" y="94944"/>
                  <a:pt x="199721" y="94947"/>
                  <a:pt x="199721" y="94954"/>
                </a:cubicBezTo>
                <a:cubicBezTo>
                  <a:pt x="198512" y="96594"/>
                  <a:pt x="197597" y="98395"/>
                  <a:pt x="197033" y="100331"/>
                </a:cubicBezTo>
                <a:cubicBezTo>
                  <a:pt x="194775" y="100331"/>
                  <a:pt x="192490" y="100304"/>
                  <a:pt x="190231" y="100304"/>
                </a:cubicBezTo>
                <a:cubicBezTo>
                  <a:pt x="191629" y="99551"/>
                  <a:pt x="193027" y="98799"/>
                  <a:pt x="194452" y="98073"/>
                </a:cubicBezTo>
                <a:lnTo>
                  <a:pt x="194452" y="98073"/>
                </a:lnTo>
                <a:cubicBezTo>
                  <a:pt x="193000" y="98799"/>
                  <a:pt x="191575" y="99524"/>
                  <a:pt x="190151" y="100304"/>
                </a:cubicBezTo>
                <a:lnTo>
                  <a:pt x="188995" y="100304"/>
                </a:lnTo>
                <a:cubicBezTo>
                  <a:pt x="192328" y="98234"/>
                  <a:pt x="195743" y="96271"/>
                  <a:pt x="199264" y="94497"/>
                </a:cubicBezTo>
                <a:lnTo>
                  <a:pt x="199264" y="94470"/>
                </a:lnTo>
                <a:cubicBezTo>
                  <a:pt x="195689" y="96218"/>
                  <a:pt x="192221" y="98180"/>
                  <a:pt x="188860" y="100304"/>
                </a:cubicBezTo>
                <a:lnTo>
                  <a:pt x="188134" y="100304"/>
                </a:lnTo>
                <a:lnTo>
                  <a:pt x="188645" y="98772"/>
                </a:lnTo>
                <a:cubicBezTo>
                  <a:pt x="191172" y="97347"/>
                  <a:pt x="193753" y="96003"/>
                  <a:pt x="196388" y="94739"/>
                </a:cubicBezTo>
                <a:cubicBezTo>
                  <a:pt x="196415" y="94739"/>
                  <a:pt x="196388" y="94712"/>
                  <a:pt x="196361" y="94712"/>
                </a:cubicBezTo>
                <a:cubicBezTo>
                  <a:pt x="193753" y="95922"/>
                  <a:pt x="191172" y="97212"/>
                  <a:pt x="188672" y="98637"/>
                </a:cubicBezTo>
                <a:lnTo>
                  <a:pt x="189237" y="97051"/>
                </a:lnTo>
                <a:cubicBezTo>
                  <a:pt x="191656" y="95492"/>
                  <a:pt x="194183" y="94094"/>
                  <a:pt x="196764" y="92857"/>
                </a:cubicBezTo>
                <a:lnTo>
                  <a:pt x="196764" y="92830"/>
                </a:lnTo>
                <a:cubicBezTo>
                  <a:pt x="194183" y="94040"/>
                  <a:pt x="191683" y="95411"/>
                  <a:pt x="189290" y="96970"/>
                </a:cubicBezTo>
                <a:cubicBezTo>
                  <a:pt x="189720" y="95707"/>
                  <a:pt x="190178" y="94443"/>
                  <a:pt x="190661" y="93207"/>
                </a:cubicBezTo>
                <a:lnTo>
                  <a:pt x="190608" y="93207"/>
                </a:lnTo>
                <a:cubicBezTo>
                  <a:pt x="190124" y="94497"/>
                  <a:pt x="189613" y="95761"/>
                  <a:pt x="189156" y="97051"/>
                </a:cubicBezTo>
                <a:cubicBezTo>
                  <a:pt x="188161" y="97696"/>
                  <a:pt x="187167" y="98395"/>
                  <a:pt x="186172" y="99094"/>
                </a:cubicBezTo>
                <a:cubicBezTo>
                  <a:pt x="186360" y="97535"/>
                  <a:pt x="186683" y="95976"/>
                  <a:pt x="187167" y="94497"/>
                </a:cubicBezTo>
                <a:cubicBezTo>
                  <a:pt x="187355" y="94349"/>
                  <a:pt x="187543" y="94201"/>
                  <a:pt x="187734" y="94057"/>
                </a:cubicBezTo>
                <a:lnTo>
                  <a:pt x="187734" y="94057"/>
                </a:lnTo>
                <a:cubicBezTo>
                  <a:pt x="187554" y="94186"/>
                  <a:pt x="187374" y="94315"/>
                  <a:pt x="187193" y="94443"/>
                </a:cubicBezTo>
                <a:cubicBezTo>
                  <a:pt x="187408" y="93744"/>
                  <a:pt x="187677" y="93045"/>
                  <a:pt x="187973" y="92346"/>
                </a:cubicBezTo>
                <a:cubicBezTo>
                  <a:pt x="187990" y="92313"/>
                  <a:pt x="187965" y="92290"/>
                  <a:pt x="187944" y="92290"/>
                </a:cubicBezTo>
                <a:cubicBezTo>
                  <a:pt x="187931" y="92290"/>
                  <a:pt x="187919" y="92299"/>
                  <a:pt x="187919" y="92319"/>
                </a:cubicBezTo>
                <a:cubicBezTo>
                  <a:pt x="187597" y="93045"/>
                  <a:pt x="187301" y="93771"/>
                  <a:pt x="187059" y="94524"/>
                </a:cubicBezTo>
                <a:cubicBezTo>
                  <a:pt x="187039" y="94539"/>
                  <a:pt x="187019" y="94553"/>
                  <a:pt x="187000" y="94568"/>
                </a:cubicBezTo>
                <a:lnTo>
                  <a:pt x="187000" y="94568"/>
                </a:lnTo>
                <a:cubicBezTo>
                  <a:pt x="187002" y="94562"/>
                  <a:pt x="187003" y="94557"/>
                  <a:pt x="187005" y="94551"/>
                </a:cubicBezTo>
                <a:lnTo>
                  <a:pt x="187005" y="94551"/>
                </a:lnTo>
                <a:cubicBezTo>
                  <a:pt x="186642" y="94820"/>
                  <a:pt x="186278" y="95096"/>
                  <a:pt x="185915" y="95375"/>
                </a:cubicBezTo>
                <a:lnTo>
                  <a:pt x="185915" y="95375"/>
                </a:lnTo>
                <a:cubicBezTo>
                  <a:pt x="186277" y="95104"/>
                  <a:pt x="186638" y="94836"/>
                  <a:pt x="187000" y="94568"/>
                </a:cubicBezTo>
                <a:lnTo>
                  <a:pt x="187000" y="94568"/>
                </a:lnTo>
                <a:cubicBezTo>
                  <a:pt x="186519" y="96068"/>
                  <a:pt x="186198" y="97595"/>
                  <a:pt x="186064" y="99175"/>
                </a:cubicBezTo>
                <a:cubicBezTo>
                  <a:pt x="185634" y="99498"/>
                  <a:pt x="185177" y="99847"/>
                  <a:pt x="184747" y="100170"/>
                </a:cubicBezTo>
                <a:cubicBezTo>
                  <a:pt x="184728" y="100189"/>
                  <a:pt x="184736" y="100208"/>
                  <a:pt x="184752" y="100208"/>
                </a:cubicBezTo>
                <a:cubicBezTo>
                  <a:pt x="184758" y="100208"/>
                  <a:pt x="184766" y="100204"/>
                  <a:pt x="184774" y="100196"/>
                </a:cubicBezTo>
                <a:cubicBezTo>
                  <a:pt x="185204" y="99874"/>
                  <a:pt x="185634" y="99551"/>
                  <a:pt x="186064" y="99256"/>
                </a:cubicBezTo>
                <a:lnTo>
                  <a:pt x="186064" y="99256"/>
                </a:lnTo>
                <a:cubicBezTo>
                  <a:pt x="186010" y="99578"/>
                  <a:pt x="186010" y="99928"/>
                  <a:pt x="185984" y="100250"/>
                </a:cubicBezTo>
                <a:lnTo>
                  <a:pt x="184666" y="100250"/>
                </a:lnTo>
                <a:cubicBezTo>
                  <a:pt x="184666" y="100223"/>
                  <a:pt x="184693" y="100196"/>
                  <a:pt x="184720" y="100170"/>
                </a:cubicBezTo>
                <a:cubicBezTo>
                  <a:pt x="184730" y="100150"/>
                  <a:pt x="184733" y="100145"/>
                  <a:pt x="184732" y="100145"/>
                </a:cubicBezTo>
                <a:lnTo>
                  <a:pt x="184732" y="100145"/>
                </a:lnTo>
                <a:cubicBezTo>
                  <a:pt x="184731" y="100145"/>
                  <a:pt x="184727" y="100151"/>
                  <a:pt x="184723" y="100151"/>
                </a:cubicBezTo>
                <a:cubicBezTo>
                  <a:pt x="184721" y="100151"/>
                  <a:pt x="184720" y="100149"/>
                  <a:pt x="184720" y="100143"/>
                </a:cubicBezTo>
                <a:lnTo>
                  <a:pt x="184639" y="100062"/>
                </a:lnTo>
                <a:cubicBezTo>
                  <a:pt x="184613" y="100062"/>
                  <a:pt x="184586" y="100062"/>
                  <a:pt x="184613" y="100089"/>
                </a:cubicBezTo>
                <a:cubicBezTo>
                  <a:pt x="184371" y="99874"/>
                  <a:pt x="184371" y="99282"/>
                  <a:pt x="184451" y="98691"/>
                </a:cubicBezTo>
                <a:lnTo>
                  <a:pt x="184451" y="98691"/>
                </a:lnTo>
                <a:cubicBezTo>
                  <a:pt x="184344" y="99229"/>
                  <a:pt x="184209" y="99847"/>
                  <a:pt x="184451" y="100250"/>
                </a:cubicBezTo>
                <a:lnTo>
                  <a:pt x="178429" y="100223"/>
                </a:lnTo>
                <a:cubicBezTo>
                  <a:pt x="180499" y="98126"/>
                  <a:pt x="182704" y="96137"/>
                  <a:pt x="185043" y="94282"/>
                </a:cubicBezTo>
                <a:lnTo>
                  <a:pt x="185043" y="94282"/>
                </a:lnTo>
                <a:cubicBezTo>
                  <a:pt x="184962" y="94927"/>
                  <a:pt x="184881" y="95546"/>
                  <a:pt x="184801" y="96164"/>
                </a:cubicBezTo>
                <a:cubicBezTo>
                  <a:pt x="183376" y="97266"/>
                  <a:pt x="181978" y="98422"/>
                  <a:pt x="180634" y="99632"/>
                </a:cubicBezTo>
                <a:cubicBezTo>
                  <a:pt x="180634" y="99651"/>
                  <a:pt x="180634" y="99670"/>
                  <a:pt x="180643" y="99670"/>
                </a:cubicBezTo>
                <a:cubicBezTo>
                  <a:pt x="180647" y="99670"/>
                  <a:pt x="180653" y="99667"/>
                  <a:pt x="180661" y="99659"/>
                </a:cubicBezTo>
                <a:cubicBezTo>
                  <a:pt x="182005" y="98503"/>
                  <a:pt x="183376" y="97347"/>
                  <a:pt x="184774" y="96245"/>
                </a:cubicBezTo>
                <a:lnTo>
                  <a:pt x="184774" y="96245"/>
                </a:lnTo>
                <a:cubicBezTo>
                  <a:pt x="184720" y="96755"/>
                  <a:pt x="184666" y="97239"/>
                  <a:pt x="184613" y="97750"/>
                </a:cubicBezTo>
                <a:cubicBezTo>
                  <a:pt x="184666" y="97427"/>
                  <a:pt x="184720" y="97185"/>
                  <a:pt x="184747" y="96997"/>
                </a:cubicBezTo>
                <a:cubicBezTo>
                  <a:pt x="184774" y="96755"/>
                  <a:pt x="184801" y="96487"/>
                  <a:pt x="184828" y="96218"/>
                </a:cubicBezTo>
                <a:cubicBezTo>
                  <a:pt x="185190" y="95936"/>
                  <a:pt x="185553" y="95654"/>
                  <a:pt x="185915" y="95375"/>
                </a:cubicBezTo>
                <a:lnTo>
                  <a:pt x="185915" y="95375"/>
                </a:lnTo>
                <a:cubicBezTo>
                  <a:pt x="185570" y="95634"/>
                  <a:pt x="185226" y="95896"/>
                  <a:pt x="184881" y="96164"/>
                </a:cubicBezTo>
                <a:lnTo>
                  <a:pt x="185096" y="94282"/>
                </a:lnTo>
                <a:cubicBezTo>
                  <a:pt x="185930" y="93637"/>
                  <a:pt x="186736" y="93018"/>
                  <a:pt x="187597" y="92427"/>
                </a:cubicBezTo>
                <a:cubicBezTo>
                  <a:pt x="187618" y="92427"/>
                  <a:pt x="187605" y="92393"/>
                  <a:pt x="187585" y="92393"/>
                </a:cubicBezTo>
                <a:cubicBezTo>
                  <a:pt x="187581" y="92393"/>
                  <a:pt x="187575" y="92395"/>
                  <a:pt x="187570" y="92400"/>
                </a:cubicBezTo>
                <a:cubicBezTo>
                  <a:pt x="186736" y="92965"/>
                  <a:pt x="185930" y="93556"/>
                  <a:pt x="185123" y="94174"/>
                </a:cubicBezTo>
                <a:cubicBezTo>
                  <a:pt x="185150" y="93986"/>
                  <a:pt x="185150" y="93825"/>
                  <a:pt x="185177" y="93664"/>
                </a:cubicBezTo>
                <a:cubicBezTo>
                  <a:pt x="185177" y="93650"/>
                  <a:pt x="185170" y="93644"/>
                  <a:pt x="185164" y="93644"/>
                </a:cubicBezTo>
                <a:cubicBezTo>
                  <a:pt x="185157" y="93644"/>
                  <a:pt x="185150" y="93650"/>
                  <a:pt x="185150" y="93664"/>
                </a:cubicBezTo>
                <a:lnTo>
                  <a:pt x="185070" y="94201"/>
                </a:lnTo>
                <a:cubicBezTo>
                  <a:pt x="182650" y="96029"/>
                  <a:pt x="180392" y="98073"/>
                  <a:pt x="178295" y="100250"/>
                </a:cubicBezTo>
                <a:lnTo>
                  <a:pt x="176225" y="100250"/>
                </a:lnTo>
                <a:cubicBezTo>
                  <a:pt x="178886" y="97347"/>
                  <a:pt x="181736" y="94632"/>
                  <a:pt x="184801" y="92131"/>
                </a:cubicBezTo>
                <a:cubicBezTo>
                  <a:pt x="184822" y="92131"/>
                  <a:pt x="184809" y="92097"/>
                  <a:pt x="184790" y="92097"/>
                </a:cubicBezTo>
                <a:cubicBezTo>
                  <a:pt x="184785" y="92097"/>
                  <a:pt x="184779" y="92099"/>
                  <a:pt x="184774" y="92104"/>
                </a:cubicBezTo>
                <a:cubicBezTo>
                  <a:pt x="181709" y="94605"/>
                  <a:pt x="178859" y="97320"/>
                  <a:pt x="176198" y="100223"/>
                </a:cubicBezTo>
                <a:lnTo>
                  <a:pt x="176494" y="99417"/>
                </a:lnTo>
                <a:cubicBezTo>
                  <a:pt x="176547" y="99390"/>
                  <a:pt x="176574" y="99309"/>
                  <a:pt x="176547" y="99229"/>
                </a:cubicBezTo>
                <a:cubicBezTo>
                  <a:pt x="176816" y="98557"/>
                  <a:pt x="177085" y="97884"/>
                  <a:pt x="177354" y="97212"/>
                </a:cubicBezTo>
                <a:cubicBezTo>
                  <a:pt x="179263" y="94820"/>
                  <a:pt x="181333" y="92561"/>
                  <a:pt x="183564" y="90438"/>
                </a:cubicBezTo>
                <a:cubicBezTo>
                  <a:pt x="183564" y="90411"/>
                  <a:pt x="183564" y="90384"/>
                  <a:pt x="183537" y="90384"/>
                </a:cubicBezTo>
                <a:cubicBezTo>
                  <a:pt x="181360" y="92454"/>
                  <a:pt x="179316" y="94658"/>
                  <a:pt x="177435" y="96970"/>
                </a:cubicBezTo>
                <a:cubicBezTo>
                  <a:pt x="178133" y="95250"/>
                  <a:pt x="178832" y="93556"/>
                  <a:pt x="179585" y="91836"/>
                </a:cubicBezTo>
                <a:lnTo>
                  <a:pt x="179558" y="91836"/>
                </a:lnTo>
                <a:cubicBezTo>
                  <a:pt x="178779" y="93610"/>
                  <a:pt x="178026" y="95357"/>
                  <a:pt x="177300" y="97132"/>
                </a:cubicBezTo>
                <a:cubicBezTo>
                  <a:pt x="176789" y="97777"/>
                  <a:pt x="176305" y="98422"/>
                  <a:pt x="175795" y="99094"/>
                </a:cubicBezTo>
                <a:cubicBezTo>
                  <a:pt x="175580" y="99067"/>
                  <a:pt x="175364" y="99040"/>
                  <a:pt x="175122" y="99014"/>
                </a:cubicBezTo>
                <a:cubicBezTo>
                  <a:pt x="176225" y="96325"/>
                  <a:pt x="177139" y="93556"/>
                  <a:pt x="177838" y="90733"/>
                </a:cubicBezTo>
                <a:lnTo>
                  <a:pt x="177838" y="90733"/>
                </a:lnTo>
                <a:cubicBezTo>
                  <a:pt x="177085" y="93556"/>
                  <a:pt x="176171" y="96298"/>
                  <a:pt x="175069" y="98987"/>
                </a:cubicBezTo>
                <a:cubicBezTo>
                  <a:pt x="174746" y="98933"/>
                  <a:pt x="174450" y="98852"/>
                  <a:pt x="174128" y="98772"/>
                </a:cubicBezTo>
                <a:cubicBezTo>
                  <a:pt x="174128" y="98583"/>
                  <a:pt x="174047" y="98395"/>
                  <a:pt x="173886" y="98261"/>
                </a:cubicBezTo>
                <a:cubicBezTo>
                  <a:pt x="174827" y="95976"/>
                  <a:pt x="175633" y="93637"/>
                  <a:pt x="176359" y="91298"/>
                </a:cubicBezTo>
                <a:lnTo>
                  <a:pt x="179021" y="89819"/>
                </a:lnTo>
                <a:lnTo>
                  <a:pt x="179021" y="89792"/>
                </a:lnTo>
                <a:lnTo>
                  <a:pt x="176386" y="91217"/>
                </a:lnTo>
                <a:cubicBezTo>
                  <a:pt x="176520" y="90841"/>
                  <a:pt x="176628" y="90464"/>
                  <a:pt x="176736" y="90061"/>
                </a:cubicBezTo>
                <a:cubicBezTo>
                  <a:pt x="176736" y="90061"/>
                  <a:pt x="176724" y="90049"/>
                  <a:pt x="176716" y="90049"/>
                </a:cubicBezTo>
                <a:cubicBezTo>
                  <a:pt x="176712" y="90049"/>
                  <a:pt x="176709" y="90052"/>
                  <a:pt x="176709" y="90061"/>
                </a:cubicBezTo>
                <a:cubicBezTo>
                  <a:pt x="176574" y="90464"/>
                  <a:pt x="176467" y="90868"/>
                  <a:pt x="176332" y="91244"/>
                </a:cubicBezTo>
                <a:lnTo>
                  <a:pt x="174289" y="92373"/>
                </a:lnTo>
                <a:cubicBezTo>
                  <a:pt x="174450" y="91943"/>
                  <a:pt x="174585" y="91513"/>
                  <a:pt x="174719" y="91056"/>
                </a:cubicBezTo>
                <a:lnTo>
                  <a:pt x="174719" y="91056"/>
                </a:lnTo>
                <a:cubicBezTo>
                  <a:pt x="174698" y="91066"/>
                  <a:pt x="174677" y="91076"/>
                  <a:pt x="174656" y="91087"/>
                </a:cubicBezTo>
                <a:lnTo>
                  <a:pt x="174656" y="91087"/>
                </a:lnTo>
                <a:cubicBezTo>
                  <a:pt x="174523" y="91508"/>
                  <a:pt x="174366" y="91953"/>
                  <a:pt x="174208" y="92373"/>
                </a:cubicBezTo>
                <a:lnTo>
                  <a:pt x="172273" y="93422"/>
                </a:lnTo>
                <a:lnTo>
                  <a:pt x="171735" y="93717"/>
                </a:lnTo>
                <a:cubicBezTo>
                  <a:pt x="171923" y="93260"/>
                  <a:pt x="172085" y="92803"/>
                  <a:pt x="172273" y="92373"/>
                </a:cubicBezTo>
                <a:cubicBezTo>
                  <a:pt x="172462" y="92260"/>
                  <a:pt x="172649" y="92149"/>
                  <a:pt x="172836" y="92042"/>
                </a:cubicBezTo>
                <a:lnTo>
                  <a:pt x="172836" y="92042"/>
                </a:lnTo>
                <a:cubicBezTo>
                  <a:pt x="172684" y="92125"/>
                  <a:pt x="172532" y="92209"/>
                  <a:pt x="172380" y="92293"/>
                </a:cubicBezTo>
                <a:cubicBezTo>
                  <a:pt x="172703" y="91459"/>
                  <a:pt x="173052" y="90626"/>
                  <a:pt x="173402" y="89792"/>
                </a:cubicBezTo>
                <a:cubicBezTo>
                  <a:pt x="174988" y="88851"/>
                  <a:pt x="176601" y="87964"/>
                  <a:pt x="178241" y="87104"/>
                </a:cubicBezTo>
                <a:lnTo>
                  <a:pt x="178241" y="87077"/>
                </a:lnTo>
                <a:cubicBezTo>
                  <a:pt x="176655" y="87884"/>
                  <a:pt x="175042" y="88744"/>
                  <a:pt x="173483" y="89631"/>
                </a:cubicBezTo>
                <a:lnTo>
                  <a:pt x="173698" y="89147"/>
                </a:lnTo>
                <a:cubicBezTo>
                  <a:pt x="173698" y="89134"/>
                  <a:pt x="173691" y="89127"/>
                  <a:pt x="173684" y="89127"/>
                </a:cubicBezTo>
                <a:cubicBezTo>
                  <a:pt x="173677" y="89127"/>
                  <a:pt x="173671" y="89134"/>
                  <a:pt x="173671" y="89147"/>
                </a:cubicBezTo>
                <a:cubicBezTo>
                  <a:pt x="173590" y="89308"/>
                  <a:pt x="173509" y="89497"/>
                  <a:pt x="173429" y="89685"/>
                </a:cubicBezTo>
                <a:cubicBezTo>
                  <a:pt x="171251" y="90922"/>
                  <a:pt x="169154" y="92266"/>
                  <a:pt x="167111" y="93744"/>
                </a:cubicBezTo>
                <a:cubicBezTo>
                  <a:pt x="169154" y="92373"/>
                  <a:pt x="171197" y="91056"/>
                  <a:pt x="173294" y="89792"/>
                </a:cubicBezTo>
                <a:lnTo>
                  <a:pt x="173294" y="89792"/>
                </a:lnTo>
                <a:cubicBezTo>
                  <a:pt x="172945" y="90626"/>
                  <a:pt x="172595" y="91459"/>
                  <a:pt x="172246" y="92293"/>
                </a:cubicBezTo>
                <a:cubicBezTo>
                  <a:pt x="170955" y="92992"/>
                  <a:pt x="169719" y="93744"/>
                  <a:pt x="168482" y="94551"/>
                </a:cubicBezTo>
                <a:lnTo>
                  <a:pt x="168160" y="94363"/>
                </a:lnTo>
                <a:lnTo>
                  <a:pt x="168536" y="94174"/>
                </a:lnTo>
                <a:cubicBezTo>
                  <a:pt x="168582" y="94151"/>
                  <a:pt x="168569" y="94088"/>
                  <a:pt x="168513" y="94088"/>
                </a:cubicBezTo>
                <a:cubicBezTo>
                  <a:pt x="168504" y="94088"/>
                  <a:pt x="168493" y="94090"/>
                  <a:pt x="168482" y="94094"/>
                </a:cubicBezTo>
                <a:lnTo>
                  <a:pt x="168025" y="94282"/>
                </a:lnTo>
                <a:lnTo>
                  <a:pt x="167111" y="93744"/>
                </a:lnTo>
                <a:cubicBezTo>
                  <a:pt x="166815" y="93556"/>
                  <a:pt x="166493" y="93368"/>
                  <a:pt x="166197" y="93153"/>
                </a:cubicBezTo>
                <a:cubicBezTo>
                  <a:pt x="169799" y="90196"/>
                  <a:pt x="173536" y="87373"/>
                  <a:pt x="177408" y="84765"/>
                </a:cubicBezTo>
                <a:lnTo>
                  <a:pt x="177408" y="84765"/>
                </a:lnTo>
                <a:cubicBezTo>
                  <a:pt x="173509" y="87319"/>
                  <a:pt x="169746" y="90115"/>
                  <a:pt x="166170" y="93153"/>
                </a:cubicBezTo>
                <a:cubicBezTo>
                  <a:pt x="165767" y="92884"/>
                  <a:pt x="165390" y="92615"/>
                  <a:pt x="165014" y="92293"/>
                </a:cubicBezTo>
                <a:cubicBezTo>
                  <a:pt x="165175" y="92212"/>
                  <a:pt x="165337" y="92131"/>
                  <a:pt x="165471" y="92051"/>
                </a:cubicBezTo>
                <a:cubicBezTo>
                  <a:pt x="165543" y="92027"/>
                  <a:pt x="165508" y="91939"/>
                  <a:pt x="165462" y="91939"/>
                </a:cubicBezTo>
                <a:cubicBezTo>
                  <a:pt x="165456" y="91939"/>
                  <a:pt x="165450" y="91940"/>
                  <a:pt x="165444" y="91943"/>
                </a:cubicBezTo>
                <a:lnTo>
                  <a:pt x="164907" y="92212"/>
                </a:lnTo>
                <a:cubicBezTo>
                  <a:pt x="164665" y="91997"/>
                  <a:pt x="164423" y="91755"/>
                  <a:pt x="164208" y="91513"/>
                </a:cubicBezTo>
                <a:lnTo>
                  <a:pt x="164315" y="91459"/>
                </a:lnTo>
                <a:cubicBezTo>
                  <a:pt x="164387" y="91435"/>
                  <a:pt x="164352" y="91347"/>
                  <a:pt x="164287" y="91347"/>
                </a:cubicBezTo>
                <a:cubicBezTo>
                  <a:pt x="164279" y="91347"/>
                  <a:pt x="164270" y="91349"/>
                  <a:pt x="164261" y="91352"/>
                </a:cubicBezTo>
                <a:lnTo>
                  <a:pt x="164100" y="91432"/>
                </a:lnTo>
                <a:cubicBezTo>
                  <a:pt x="163858" y="91110"/>
                  <a:pt x="163616" y="90787"/>
                  <a:pt x="163401" y="90438"/>
                </a:cubicBezTo>
                <a:cubicBezTo>
                  <a:pt x="163653" y="90340"/>
                  <a:pt x="163897" y="90249"/>
                  <a:pt x="163987" y="90249"/>
                </a:cubicBezTo>
                <a:cubicBezTo>
                  <a:pt x="164019" y="90249"/>
                  <a:pt x="164031" y="90260"/>
                  <a:pt x="164017" y="90287"/>
                </a:cubicBezTo>
                <a:lnTo>
                  <a:pt x="164017" y="90287"/>
                </a:lnTo>
                <a:lnTo>
                  <a:pt x="164396" y="89954"/>
                </a:lnTo>
                <a:lnTo>
                  <a:pt x="164396" y="89927"/>
                </a:lnTo>
                <a:cubicBezTo>
                  <a:pt x="164046" y="90061"/>
                  <a:pt x="163670" y="90223"/>
                  <a:pt x="163320" y="90357"/>
                </a:cubicBezTo>
                <a:cubicBezTo>
                  <a:pt x="163105" y="90007"/>
                  <a:pt x="162917" y="89631"/>
                  <a:pt x="162756" y="89255"/>
                </a:cubicBezTo>
                <a:cubicBezTo>
                  <a:pt x="162702" y="89093"/>
                  <a:pt x="162675" y="88959"/>
                  <a:pt x="162675" y="88798"/>
                </a:cubicBezTo>
                <a:lnTo>
                  <a:pt x="162998" y="88690"/>
                </a:lnTo>
                <a:cubicBezTo>
                  <a:pt x="163020" y="88668"/>
                  <a:pt x="163006" y="88629"/>
                  <a:pt x="162986" y="88629"/>
                </a:cubicBezTo>
                <a:cubicBezTo>
                  <a:pt x="162981" y="88629"/>
                  <a:pt x="162976" y="88631"/>
                  <a:pt x="162971" y="88636"/>
                </a:cubicBezTo>
                <a:lnTo>
                  <a:pt x="162675" y="88744"/>
                </a:lnTo>
                <a:cubicBezTo>
                  <a:pt x="162621" y="87991"/>
                  <a:pt x="162971" y="87158"/>
                  <a:pt x="162460" y="86539"/>
                </a:cubicBezTo>
                <a:cubicBezTo>
                  <a:pt x="162180" y="86204"/>
                  <a:pt x="161864" y="86072"/>
                  <a:pt x="161538" y="86072"/>
                </a:cubicBezTo>
                <a:cubicBezTo>
                  <a:pt x="161237" y="86072"/>
                  <a:pt x="160929" y="86184"/>
                  <a:pt x="160632" y="86351"/>
                </a:cubicBezTo>
                <a:cubicBezTo>
                  <a:pt x="160609" y="86374"/>
                  <a:pt x="160626" y="86437"/>
                  <a:pt x="160648" y="86437"/>
                </a:cubicBezTo>
                <a:cubicBezTo>
                  <a:pt x="160651" y="86437"/>
                  <a:pt x="160655" y="86436"/>
                  <a:pt x="160659" y="86432"/>
                </a:cubicBezTo>
                <a:cubicBezTo>
                  <a:pt x="160847" y="86486"/>
                  <a:pt x="161035" y="86539"/>
                  <a:pt x="161197" y="86593"/>
                </a:cubicBezTo>
                <a:cubicBezTo>
                  <a:pt x="161385" y="86647"/>
                  <a:pt x="161546" y="86728"/>
                  <a:pt x="161707" y="86835"/>
                </a:cubicBezTo>
                <a:cubicBezTo>
                  <a:pt x="156438" y="88475"/>
                  <a:pt x="151330" y="90545"/>
                  <a:pt x="146410" y="93018"/>
                </a:cubicBezTo>
                <a:cubicBezTo>
                  <a:pt x="146491" y="92857"/>
                  <a:pt x="146572" y="92696"/>
                  <a:pt x="146652" y="92535"/>
                </a:cubicBezTo>
                <a:cubicBezTo>
                  <a:pt x="151249" y="89981"/>
                  <a:pt x="156115" y="87964"/>
                  <a:pt x="161197" y="86593"/>
                </a:cubicBezTo>
                <a:lnTo>
                  <a:pt x="161197" y="86593"/>
                </a:lnTo>
                <a:cubicBezTo>
                  <a:pt x="156142" y="87911"/>
                  <a:pt x="151276" y="89873"/>
                  <a:pt x="146706" y="92427"/>
                </a:cubicBezTo>
                <a:cubicBezTo>
                  <a:pt x="146760" y="92266"/>
                  <a:pt x="146841" y="92078"/>
                  <a:pt x="146867" y="91916"/>
                </a:cubicBezTo>
                <a:cubicBezTo>
                  <a:pt x="146921" y="91755"/>
                  <a:pt x="146975" y="91540"/>
                  <a:pt x="147029" y="91379"/>
                </a:cubicBezTo>
                <a:cubicBezTo>
                  <a:pt x="147038" y="91374"/>
                  <a:pt x="147048" y="91370"/>
                  <a:pt x="147057" y="91366"/>
                </a:cubicBezTo>
                <a:lnTo>
                  <a:pt x="147057" y="91366"/>
                </a:lnTo>
                <a:cubicBezTo>
                  <a:pt x="147057" y="91370"/>
                  <a:pt x="147056" y="91374"/>
                  <a:pt x="147056" y="91379"/>
                </a:cubicBezTo>
                <a:lnTo>
                  <a:pt x="147105" y="91346"/>
                </a:lnTo>
                <a:lnTo>
                  <a:pt x="147105" y="91346"/>
                </a:lnTo>
                <a:cubicBezTo>
                  <a:pt x="147089" y="91352"/>
                  <a:pt x="147073" y="91359"/>
                  <a:pt x="147057" y="91366"/>
                </a:cubicBezTo>
                <a:lnTo>
                  <a:pt x="147057" y="91366"/>
                </a:lnTo>
                <a:cubicBezTo>
                  <a:pt x="147085" y="91183"/>
                  <a:pt x="147137" y="91026"/>
                  <a:pt x="147190" y="90895"/>
                </a:cubicBezTo>
                <a:cubicBezTo>
                  <a:pt x="147432" y="90760"/>
                  <a:pt x="147701" y="90626"/>
                  <a:pt x="147943" y="90491"/>
                </a:cubicBezTo>
                <a:cubicBezTo>
                  <a:pt x="148400" y="90276"/>
                  <a:pt x="148857" y="90061"/>
                  <a:pt x="149341" y="89819"/>
                </a:cubicBezTo>
                <a:cubicBezTo>
                  <a:pt x="150362" y="89335"/>
                  <a:pt x="151384" y="88878"/>
                  <a:pt x="152432" y="88448"/>
                </a:cubicBezTo>
                <a:lnTo>
                  <a:pt x="152755" y="88314"/>
                </a:lnTo>
                <a:lnTo>
                  <a:pt x="152755" y="88314"/>
                </a:lnTo>
                <a:cubicBezTo>
                  <a:pt x="150900" y="89067"/>
                  <a:pt x="149045" y="89873"/>
                  <a:pt x="147217" y="90787"/>
                </a:cubicBezTo>
                <a:cubicBezTo>
                  <a:pt x="147244" y="90680"/>
                  <a:pt x="147271" y="90572"/>
                  <a:pt x="147324" y="90464"/>
                </a:cubicBezTo>
                <a:lnTo>
                  <a:pt x="147539" y="90330"/>
                </a:lnTo>
                <a:cubicBezTo>
                  <a:pt x="147611" y="90282"/>
                  <a:pt x="147555" y="90191"/>
                  <a:pt x="147485" y="90191"/>
                </a:cubicBezTo>
                <a:cubicBezTo>
                  <a:pt x="147476" y="90191"/>
                  <a:pt x="147468" y="90193"/>
                  <a:pt x="147459" y="90196"/>
                </a:cubicBezTo>
                <a:cubicBezTo>
                  <a:pt x="147781" y="89631"/>
                  <a:pt x="148319" y="89228"/>
                  <a:pt x="148964" y="89093"/>
                </a:cubicBezTo>
                <a:cubicBezTo>
                  <a:pt x="150766" y="88556"/>
                  <a:pt x="152594" y="88099"/>
                  <a:pt x="154422" y="87642"/>
                </a:cubicBezTo>
                <a:lnTo>
                  <a:pt x="154422" y="87642"/>
                </a:lnTo>
                <a:cubicBezTo>
                  <a:pt x="154238" y="87715"/>
                  <a:pt x="154050" y="87789"/>
                  <a:pt x="153861" y="87864"/>
                </a:cubicBezTo>
                <a:lnTo>
                  <a:pt x="153861" y="87864"/>
                </a:lnTo>
                <a:cubicBezTo>
                  <a:pt x="154116" y="87767"/>
                  <a:pt x="154374" y="87675"/>
                  <a:pt x="154637" y="87588"/>
                </a:cubicBezTo>
                <a:cubicBezTo>
                  <a:pt x="156868" y="87023"/>
                  <a:pt x="159126" y="86486"/>
                  <a:pt x="161358" y="85867"/>
                </a:cubicBezTo>
                <a:cubicBezTo>
                  <a:pt x="161431" y="85843"/>
                  <a:pt x="161416" y="85729"/>
                  <a:pt x="161351" y="85729"/>
                </a:cubicBezTo>
                <a:cubicBezTo>
                  <a:pt x="161345" y="85729"/>
                  <a:pt x="161338" y="85730"/>
                  <a:pt x="161331" y="85733"/>
                </a:cubicBezTo>
                <a:cubicBezTo>
                  <a:pt x="159449" y="86190"/>
                  <a:pt x="157594" y="86674"/>
                  <a:pt x="155739" y="87158"/>
                </a:cubicBezTo>
                <a:cubicBezTo>
                  <a:pt x="156680" y="86808"/>
                  <a:pt x="157621" y="86486"/>
                  <a:pt x="158589" y="86136"/>
                </a:cubicBezTo>
                <a:lnTo>
                  <a:pt x="158589" y="86136"/>
                </a:lnTo>
                <a:cubicBezTo>
                  <a:pt x="157513" y="86486"/>
                  <a:pt x="156465" y="86835"/>
                  <a:pt x="155417" y="87238"/>
                </a:cubicBezTo>
                <a:cubicBezTo>
                  <a:pt x="153346" y="87776"/>
                  <a:pt x="151276" y="88314"/>
                  <a:pt x="149233" y="88878"/>
                </a:cubicBezTo>
                <a:cubicBezTo>
                  <a:pt x="148238" y="89120"/>
                  <a:pt x="147378" y="89362"/>
                  <a:pt x="146894" y="90330"/>
                </a:cubicBezTo>
                <a:lnTo>
                  <a:pt x="146894" y="90357"/>
                </a:lnTo>
                <a:cubicBezTo>
                  <a:pt x="146652" y="90411"/>
                  <a:pt x="146383" y="90464"/>
                  <a:pt x="146115" y="90464"/>
                </a:cubicBezTo>
                <a:cubicBezTo>
                  <a:pt x="146088" y="90464"/>
                  <a:pt x="146034" y="90491"/>
                  <a:pt x="146034" y="90518"/>
                </a:cubicBezTo>
                <a:cubicBezTo>
                  <a:pt x="145980" y="90653"/>
                  <a:pt x="145926" y="90787"/>
                  <a:pt x="145900" y="90895"/>
                </a:cubicBezTo>
                <a:cubicBezTo>
                  <a:pt x="144260" y="91782"/>
                  <a:pt x="142754" y="92857"/>
                  <a:pt x="141410" y="94121"/>
                </a:cubicBezTo>
                <a:cubicBezTo>
                  <a:pt x="141141" y="94121"/>
                  <a:pt x="140872" y="94148"/>
                  <a:pt x="140577" y="94148"/>
                </a:cubicBezTo>
                <a:cubicBezTo>
                  <a:pt x="140577" y="94134"/>
                  <a:pt x="140563" y="94127"/>
                  <a:pt x="140550" y="94127"/>
                </a:cubicBezTo>
                <a:cubicBezTo>
                  <a:pt x="140536" y="94127"/>
                  <a:pt x="140523" y="94134"/>
                  <a:pt x="140523" y="94148"/>
                </a:cubicBezTo>
                <a:lnTo>
                  <a:pt x="140469" y="94148"/>
                </a:lnTo>
                <a:lnTo>
                  <a:pt x="139904" y="94174"/>
                </a:lnTo>
                <a:cubicBezTo>
                  <a:pt x="139904" y="94155"/>
                  <a:pt x="139891" y="94136"/>
                  <a:pt x="139874" y="94136"/>
                </a:cubicBezTo>
                <a:cubicBezTo>
                  <a:pt x="139866" y="94136"/>
                  <a:pt x="139859" y="94140"/>
                  <a:pt x="139851" y="94148"/>
                </a:cubicBezTo>
                <a:lnTo>
                  <a:pt x="139743" y="94174"/>
                </a:lnTo>
                <a:lnTo>
                  <a:pt x="139447" y="94174"/>
                </a:lnTo>
                <a:cubicBezTo>
                  <a:pt x="142001" y="91970"/>
                  <a:pt x="144717" y="89900"/>
                  <a:pt x="147539" y="88018"/>
                </a:cubicBezTo>
                <a:cubicBezTo>
                  <a:pt x="147566" y="88018"/>
                  <a:pt x="147539" y="87964"/>
                  <a:pt x="147513" y="87964"/>
                </a:cubicBezTo>
                <a:cubicBezTo>
                  <a:pt x="144636" y="89873"/>
                  <a:pt x="141894" y="91943"/>
                  <a:pt x="139313" y="94201"/>
                </a:cubicBezTo>
                <a:lnTo>
                  <a:pt x="138372" y="94255"/>
                </a:lnTo>
                <a:cubicBezTo>
                  <a:pt x="138990" y="93314"/>
                  <a:pt x="139582" y="92400"/>
                  <a:pt x="140173" y="91513"/>
                </a:cubicBezTo>
                <a:cubicBezTo>
                  <a:pt x="142727" y="89739"/>
                  <a:pt x="145416" y="88206"/>
                  <a:pt x="148212" y="86889"/>
                </a:cubicBezTo>
                <a:cubicBezTo>
                  <a:pt x="148233" y="86889"/>
                  <a:pt x="148220" y="86855"/>
                  <a:pt x="148200" y="86855"/>
                </a:cubicBezTo>
                <a:cubicBezTo>
                  <a:pt x="148195" y="86855"/>
                  <a:pt x="148190" y="86857"/>
                  <a:pt x="148185" y="86862"/>
                </a:cubicBezTo>
                <a:cubicBezTo>
                  <a:pt x="145416" y="88152"/>
                  <a:pt x="142754" y="89658"/>
                  <a:pt x="140254" y="91405"/>
                </a:cubicBezTo>
                <a:cubicBezTo>
                  <a:pt x="140845" y="90518"/>
                  <a:pt x="141437" y="89658"/>
                  <a:pt x="142082" y="88798"/>
                </a:cubicBezTo>
                <a:cubicBezTo>
                  <a:pt x="142862" y="87722"/>
                  <a:pt x="143722" y="86701"/>
                  <a:pt x="144636" y="85706"/>
                </a:cubicBezTo>
                <a:cubicBezTo>
                  <a:pt x="145039" y="85276"/>
                  <a:pt x="145443" y="84873"/>
                  <a:pt x="145846" y="84469"/>
                </a:cubicBezTo>
                <a:lnTo>
                  <a:pt x="145980" y="84335"/>
                </a:lnTo>
                <a:lnTo>
                  <a:pt x="145846" y="84389"/>
                </a:lnTo>
                <a:cubicBezTo>
                  <a:pt x="143588" y="86566"/>
                  <a:pt x="141598" y="88986"/>
                  <a:pt x="139904" y="91647"/>
                </a:cubicBezTo>
                <a:cubicBezTo>
                  <a:pt x="138695" y="92481"/>
                  <a:pt x="137539" y="93368"/>
                  <a:pt x="136383" y="94336"/>
                </a:cubicBezTo>
                <a:lnTo>
                  <a:pt x="135711" y="94336"/>
                </a:lnTo>
                <a:cubicBezTo>
                  <a:pt x="138480" y="90922"/>
                  <a:pt x="141356" y="87615"/>
                  <a:pt x="144367" y="84416"/>
                </a:cubicBezTo>
                <a:cubicBezTo>
                  <a:pt x="144389" y="84416"/>
                  <a:pt x="144376" y="84381"/>
                  <a:pt x="144356" y="84381"/>
                </a:cubicBezTo>
                <a:cubicBezTo>
                  <a:pt x="144351" y="84381"/>
                  <a:pt x="144346" y="84383"/>
                  <a:pt x="144340" y="84389"/>
                </a:cubicBezTo>
                <a:cubicBezTo>
                  <a:pt x="141329" y="87588"/>
                  <a:pt x="138426" y="90895"/>
                  <a:pt x="135684" y="94336"/>
                </a:cubicBezTo>
                <a:lnTo>
                  <a:pt x="134259" y="94390"/>
                </a:lnTo>
                <a:cubicBezTo>
                  <a:pt x="136705" y="91244"/>
                  <a:pt x="139044" y="88018"/>
                  <a:pt x="141410" y="84819"/>
                </a:cubicBezTo>
                <a:cubicBezTo>
                  <a:pt x="143668" y="83663"/>
                  <a:pt x="145926" y="82561"/>
                  <a:pt x="148185" y="81512"/>
                </a:cubicBezTo>
                <a:cubicBezTo>
                  <a:pt x="148212" y="81512"/>
                  <a:pt x="148212" y="81458"/>
                  <a:pt x="148185" y="81458"/>
                </a:cubicBezTo>
                <a:cubicBezTo>
                  <a:pt x="145926" y="82507"/>
                  <a:pt x="143695" y="83609"/>
                  <a:pt x="141491" y="84738"/>
                </a:cubicBezTo>
                <a:lnTo>
                  <a:pt x="142566" y="83286"/>
                </a:lnTo>
                <a:cubicBezTo>
                  <a:pt x="142586" y="83247"/>
                  <a:pt x="142562" y="83222"/>
                  <a:pt x="142538" y="83222"/>
                </a:cubicBezTo>
                <a:cubicBezTo>
                  <a:pt x="142529" y="83222"/>
                  <a:pt x="142519" y="83226"/>
                  <a:pt x="142512" y="83233"/>
                </a:cubicBezTo>
                <a:cubicBezTo>
                  <a:pt x="142109" y="83770"/>
                  <a:pt x="141706" y="84308"/>
                  <a:pt x="141302" y="84819"/>
                </a:cubicBezTo>
                <a:cubicBezTo>
                  <a:pt x="140335" y="85330"/>
                  <a:pt x="139367" y="85840"/>
                  <a:pt x="138399" y="86351"/>
                </a:cubicBezTo>
                <a:cubicBezTo>
                  <a:pt x="139098" y="85464"/>
                  <a:pt x="139824" y="84604"/>
                  <a:pt x="140603" y="83770"/>
                </a:cubicBezTo>
                <a:cubicBezTo>
                  <a:pt x="140625" y="83749"/>
                  <a:pt x="140594" y="83709"/>
                  <a:pt x="140567" y="83709"/>
                </a:cubicBezTo>
                <a:cubicBezTo>
                  <a:pt x="140561" y="83709"/>
                  <a:pt x="140555" y="83711"/>
                  <a:pt x="140550" y="83717"/>
                </a:cubicBezTo>
                <a:cubicBezTo>
                  <a:pt x="139770" y="84604"/>
                  <a:pt x="139017" y="85491"/>
                  <a:pt x="138265" y="86405"/>
                </a:cubicBezTo>
                <a:cubicBezTo>
                  <a:pt x="134555" y="88421"/>
                  <a:pt x="130871" y="90572"/>
                  <a:pt x="127296" y="92803"/>
                </a:cubicBezTo>
                <a:cubicBezTo>
                  <a:pt x="127269" y="92803"/>
                  <a:pt x="127296" y="92857"/>
                  <a:pt x="127296" y="92857"/>
                </a:cubicBezTo>
                <a:cubicBezTo>
                  <a:pt x="130871" y="90599"/>
                  <a:pt x="134501" y="88502"/>
                  <a:pt x="138211" y="86513"/>
                </a:cubicBezTo>
                <a:lnTo>
                  <a:pt x="138211" y="86513"/>
                </a:lnTo>
                <a:cubicBezTo>
                  <a:pt x="137377" y="87534"/>
                  <a:pt x="136598" y="88583"/>
                  <a:pt x="135818" y="89631"/>
                </a:cubicBezTo>
                <a:cubicBezTo>
                  <a:pt x="135065" y="90706"/>
                  <a:pt x="134286" y="91782"/>
                  <a:pt x="133479" y="92830"/>
                </a:cubicBezTo>
                <a:cubicBezTo>
                  <a:pt x="133103" y="93314"/>
                  <a:pt x="132726" y="93798"/>
                  <a:pt x="132377" y="94282"/>
                </a:cubicBezTo>
                <a:lnTo>
                  <a:pt x="132269" y="94443"/>
                </a:lnTo>
                <a:lnTo>
                  <a:pt x="131060" y="94497"/>
                </a:lnTo>
                <a:cubicBezTo>
                  <a:pt x="130576" y="94416"/>
                  <a:pt x="130092" y="94363"/>
                  <a:pt x="129581" y="94282"/>
                </a:cubicBezTo>
                <a:cubicBezTo>
                  <a:pt x="129581" y="94282"/>
                  <a:pt x="129554" y="94309"/>
                  <a:pt x="129581" y="94309"/>
                </a:cubicBezTo>
                <a:cubicBezTo>
                  <a:pt x="129984" y="94390"/>
                  <a:pt x="130388" y="94443"/>
                  <a:pt x="130818" y="94497"/>
                </a:cubicBezTo>
                <a:cubicBezTo>
                  <a:pt x="129796" y="94551"/>
                  <a:pt x="128801" y="94605"/>
                  <a:pt x="127807" y="94658"/>
                </a:cubicBezTo>
                <a:lnTo>
                  <a:pt x="127323" y="94685"/>
                </a:lnTo>
                <a:cubicBezTo>
                  <a:pt x="127323" y="94664"/>
                  <a:pt x="127305" y="94624"/>
                  <a:pt x="127284" y="94624"/>
                </a:cubicBezTo>
                <a:cubicBezTo>
                  <a:pt x="127279" y="94624"/>
                  <a:pt x="127274" y="94626"/>
                  <a:pt x="127269" y="94632"/>
                </a:cubicBezTo>
                <a:lnTo>
                  <a:pt x="127081" y="94712"/>
                </a:lnTo>
                <a:cubicBezTo>
                  <a:pt x="126005" y="94766"/>
                  <a:pt x="124930" y="94847"/>
                  <a:pt x="123882" y="94954"/>
                </a:cubicBezTo>
                <a:lnTo>
                  <a:pt x="124876" y="94658"/>
                </a:lnTo>
                <a:cubicBezTo>
                  <a:pt x="124876" y="94658"/>
                  <a:pt x="124876" y="94632"/>
                  <a:pt x="124876" y="94632"/>
                </a:cubicBezTo>
                <a:lnTo>
                  <a:pt x="123613" y="95008"/>
                </a:lnTo>
                <a:cubicBezTo>
                  <a:pt x="121731" y="95169"/>
                  <a:pt x="119876" y="95384"/>
                  <a:pt x="117994" y="95626"/>
                </a:cubicBezTo>
                <a:cubicBezTo>
                  <a:pt x="118801" y="94954"/>
                  <a:pt x="119715" y="94363"/>
                  <a:pt x="120655" y="93852"/>
                </a:cubicBezTo>
                <a:cubicBezTo>
                  <a:pt x="120677" y="93852"/>
                  <a:pt x="120664" y="93817"/>
                  <a:pt x="120644" y="93817"/>
                </a:cubicBezTo>
                <a:cubicBezTo>
                  <a:pt x="120639" y="93817"/>
                  <a:pt x="120634" y="93820"/>
                  <a:pt x="120629" y="93825"/>
                </a:cubicBezTo>
                <a:cubicBezTo>
                  <a:pt x="119661" y="94309"/>
                  <a:pt x="118747" y="94900"/>
                  <a:pt x="117940" y="95599"/>
                </a:cubicBezTo>
                <a:cubicBezTo>
                  <a:pt x="117940" y="95626"/>
                  <a:pt x="117940" y="95626"/>
                  <a:pt x="117940" y="95626"/>
                </a:cubicBezTo>
                <a:lnTo>
                  <a:pt x="117886" y="95626"/>
                </a:lnTo>
                <a:cubicBezTo>
                  <a:pt x="117322" y="95680"/>
                  <a:pt x="116784" y="95788"/>
                  <a:pt x="116220" y="95922"/>
                </a:cubicBezTo>
                <a:cubicBezTo>
                  <a:pt x="117806" y="94470"/>
                  <a:pt x="119392" y="93072"/>
                  <a:pt x="121059" y="91755"/>
                </a:cubicBezTo>
                <a:cubicBezTo>
                  <a:pt x="121086" y="91755"/>
                  <a:pt x="121059" y="91728"/>
                  <a:pt x="121032" y="91728"/>
                </a:cubicBezTo>
                <a:cubicBezTo>
                  <a:pt x="119338" y="93072"/>
                  <a:pt x="117671" y="94470"/>
                  <a:pt x="116112" y="95949"/>
                </a:cubicBezTo>
                <a:cubicBezTo>
                  <a:pt x="115951" y="96003"/>
                  <a:pt x="115789" y="96056"/>
                  <a:pt x="115628" y="96137"/>
                </a:cubicBezTo>
                <a:cubicBezTo>
                  <a:pt x="115610" y="96135"/>
                  <a:pt x="115592" y="96135"/>
                  <a:pt x="115574" y="96135"/>
                </a:cubicBezTo>
                <a:cubicBezTo>
                  <a:pt x="115270" y="96135"/>
                  <a:pt x="114977" y="96343"/>
                  <a:pt x="114875" y="96648"/>
                </a:cubicBezTo>
                <a:lnTo>
                  <a:pt x="114849" y="96675"/>
                </a:lnTo>
                <a:cubicBezTo>
                  <a:pt x="115091" y="96191"/>
                  <a:pt x="115306" y="95707"/>
                  <a:pt x="115548" y="95250"/>
                </a:cubicBezTo>
                <a:cubicBezTo>
                  <a:pt x="117349" y="93529"/>
                  <a:pt x="119123" y="91809"/>
                  <a:pt x="120924" y="90061"/>
                </a:cubicBezTo>
                <a:lnTo>
                  <a:pt x="120924" y="90061"/>
                </a:lnTo>
                <a:cubicBezTo>
                  <a:pt x="119150" y="91755"/>
                  <a:pt x="117376" y="93449"/>
                  <a:pt x="115601" y="95169"/>
                </a:cubicBezTo>
                <a:cubicBezTo>
                  <a:pt x="116273" y="93825"/>
                  <a:pt x="116892" y="92508"/>
                  <a:pt x="117537" y="91163"/>
                </a:cubicBezTo>
                <a:cubicBezTo>
                  <a:pt x="117557" y="91124"/>
                  <a:pt x="117533" y="91099"/>
                  <a:pt x="117509" y="91099"/>
                </a:cubicBezTo>
                <a:cubicBezTo>
                  <a:pt x="117500" y="91099"/>
                  <a:pt x="117490" y="91103"/>
                  <a:pt x="117483" y="91110"/>
                </a:cubicBezTo>
                <a:cubicBezTo>
                  <a:pt x="116784" y="92535"/>
                  <a:pt x="116085" y="93959"/>
                  <a:pt x="115386" y="95384"/>
                </a:cubicBezTo>
                <a:lnTo>
                  <a:pt x="114875" y="95868"/>
                </a:lnTo>
                <a:cubicBezTo>
                  <a:pt x="114849" y="95895"/>
                  <a:pt x="114875" y="95922"/>
                  <a:pt x="114902" y="95922"/>
                </a:cubicBezTo>
                <a:lnTo>
                  <a:pt x="115359" y="95465"/>
                </a:lnTo>
                <a:lnTo>
                  <a:pt x="115359" y="95465"/>
                </a:lnTo>
                <a:cubicBezTo>
                  <a:pt x="115117" y="95922"/>
                  <a:pt x="114929" y="96379"/>
                  <a:pt x="114714" y="96836"/>
                </a:cubicBezTo>
                <a:cubicBezTo>
                  <a:pt x="114633" y="96917"/>
                  <a:pt x="114580" y="96970"/>
                  <a:pt x="114526" y="97078"/>
                </a:cubicBezTo>
                <a:cubicBezTo>
                  <a:pt x="114445" y="97105"/>
                  <a:pt x="114392" y="97159"/>
                  <a:pt x="114311" y="97212"/>
                </a:cubicBezTo>
                <a:cubicBezTo>
                  <a:pt x="114069" y="97401"/>
                  <a:pt x="113881" y="97669"/>
                  <a:pt x="113800" y="97965"/>
                </a:cubicBezTo>
                <a:cubicBezTo>
                  <a:pt x="113746" y="98126"/>
                  <a:pt x="113719" y="98288"/>
                  <a:pt x="113746" y="98449"/>
                </a:cubicBezTo>
                <a:cubicBezTo>
                  <a:pt x="113236" y="98772"/>
                  <a:pt x="112671" y="99040"/>
                  <a:pt x="112106" y="99256"/>
                </a:cubicBezTo>
                <a:cubicBezTo>
                  <a:pt x="112590" y="98341"/>
                  <a:pt x="113101" y="97454"/>
                  <a:pt x="113585" y="96567"/>
                </a:cubicBezTo>
                <a:lnTo>
                  <a:pt x="113585" y="96567"/>
                </a:lnTo>
                <a:cubicBezTo>
                  <a:pt x="113074" y="97454"/>
                  <a:pt x="112563" y="98341"/>
                  <a:pt x="112053" y="99256"/>
                </a:cubicBezTo>
                <a:cubicBezTo>
                  <a:pt x="111757" y="99336"/>
                  <a:pt x="111461" y="99417"/>
                  <a:pt x="111139" y="99498"/>
                </a:cubicBezTo>
                <a:cubicBezTo>
                  <a:pt x="112241" y="97696"/>
                  <a:pt x="113316" y="95868"/>
                  <a:pt x="114418" y="94040"/>
                </a:cubicBezTo>
                <a:lnTo>
                  <a:pt x="114392" y="94040"/>
                </a:lnTo>
                <a:cubicBezTo>
                  <a:pt x="113289" y="95868"/>
                  <a:pt x="112160" y="97696"/>
                  <a:pt x="111058" y="99524"/>
                </a:cubicBezTo>
                <a:cubicBezTo>
                  <a:pt x="110493" y="99632"/>
                  <a:pt x="109956" y="99686"/>
                  <a:pt x="109391" y="99686"/>
                </a:cubicBezTo>
                <a:cubicBezTo>
                  <a:pt x="109284" y="99686"/>
                  <a:pt x="109203" y="99713"/>
                  <a:pt x="109122" y="99793"/>
                </a:cubicBezTo>
                <a:cubicBezTo>
                  <a:pt x="110332" y="97858"/>
                  <a:pt x="111569" y="95976"/>
                  <a:pt x="112886" y="94094"/>
                </a:cubicBezTo>
                <a:cubicBezTo>
                  <a:pt x="112886" y="94094"/>
                  <a:pt x="112886" y="94082"/>
                  <a:pt x="112878" y="94082"/>
                </a:cubicBezTo>
                <a:cubicBezTo>
                  <a:pt x="112874" y="94082"/>
                  <a:pt x="112868" y="94085"/>
                  <a:pt x="112859" y="94094"/>
                </a:cubicBezTo>
                <a:cubicBezTo>
                  <a:pt x="111569" y="95922"/>
                  <a:pt x="110332" y="97804"/>
                  <a:pt x="109122" y="99713"/>
                </a:cubicBezTo>
                <a:cubicBezTo>
                  <a:pt x="109230" y="98772"/>
                  <a:pt x="109391" y="97804"/>
                  <a:pt x="109579" y="96890"/>
                </a:cubicBezTo>
                <a:cubicBezTo>
                  <a:pt x="110601" y="95196"/>
                  <a:pt x="111596" y="93502"/>
                  <a:pt x="112590" y="91836"/>
                </a:cubicBezTo>
                <a:cubicBezTo>
                  <a:pt x="112590" y="91817"/>
                  <a:pt x="112577" y="91798"/>
                  <a:pt x="112569" y="91798"/>
                </a:cubicBezTo>
                <a:cubicBezTo>
                  <a:pt x="112566" y="91798"/>
                  <a:pt x="112563" y="91801"/>
                  <a:pt x="112563" y="91809"/>
                </a:cubicBezTo>
                <a:cubicBezTo>
                  <a:pt x="111569" y="93449"/>
                  <a:pt x="110601" y="95089"/>
                  <a:pt x="109633" y="96728"/>
                </a:cubicBezTo>
                <a:cubicBezTo>
                  <a:pt x="109875" y="95519"/>
                  <a:pt x="110171" y="94336"/>
                  <a:pt x="110574" y="93180"/>
                </a:cubicBezTo>
                <a:lnTo>
                  <a:pt x="110574" y="93180"/>
                </a:lnTo>
                <a:cubicBezTo>
                  <a:pt x="110144" y="94390"/>
                  <a:pt x="109767" y="95626"/>
                  <a:pt x="109499" y="96890"/>
                </a:cubicBezTo>
                <a:cubicBezTo>
                  <a:pt x="109042" y="97669"/>
                  <a:pt x="108558" y="98449"/>
                  <a:pt x="108101" y="99229"/>
                </a:cubicBezTo>
                <a:cubicBezTo>
                  <a:pt x="108101" y="99248"/>
                  <a:pt x="108101" y="99267"/>
                  <a:pt x="108110" y="99267"/>
                </a:cubicBezTo>
                <a:cubicBezTo>
                  <a:pt x="108114" y="99267"/>
                  <a:pt x="108120" y="99263"/>
                  <a:pt x="108128" y="99256"/>
                </a:cubicBezTo>
                <a:cubicBezTo>
                  <a:pt x="108585" y="98530"/>
                  <a:pt x="109015" y="97777"/>
                  <a:pt x="109445" y="97051"/>
                </a:cubicBezTo>
                <a:lnTo>
                  <a:pt x="109445" y="97051"/>
                </a:lnTo>
                <a:cubicBezTo>
                  <a:pt x="109257" y="97965"/>
                  <a:pt x="109095" y="98906"/>
                  <a:pt x="109015" y="99847"/>
                </a:cubicBezTo>
                <a:lnTo>
                  <a:pt x="108880" y="100035"/>
                </a:lnTo>
                <a:cubicBezTo>
                  <a:pt x="108880" y="100054"/>
                  <a:pt x="108894" y="100073"/>
                  <a:pt x="108911" y="100073"/>
                </a:cubicBezTo>
                <a:cubicBezTo>
                  <a:pt x="108918" y="100073"/>
                  <a:pt x="108926" y="100070"/>
                  <a:pt x="108934" y="100062"/>
                </a:cubicBezTo>
                <a:cubicBezTo>
                  <a:pt x="108934" y="100035"/>
                  <a:pt x="108961" y="100008"/>
                  <a:pt x="108988" y="99981"/>
                </a:cubicBezTo>
                <a:lnTo>
                  <a:pt x="108988" y="99981"/>
                </a:lnTo>
                <a:cubicBezTo>
                  <a:pt x="108961" y="100062"/>
                  <a:pt x="108961" y="100170"/>
                  <a:pt x="108988" y="100250"/>
                </a:cubicBezTo>
                <a:cubicBezTo>
                  <a:pt x="108988" y="100331"/>
                  <a:pt x="108988" y="100385"/>
                  <a:pt x="108961" y="100465"/>
                </a:cubicBezTo>
                <a:lnTo>
                  <a:pt x="107724" y="100465"/>
                </a:lnTo>
                <a:cubicBezTo>
                  <a:pt x="108235" y="97777"/>
                  <a:pt x="108773" y="95115"/>
                  <a:pt x="109499" y="92481"/>
                </a:cubicBezTo>
                <a:cubicBezTo>
                  <a:pt x="109499" y="92448"/>
                  <a:pt x="109478" y="92425"/>
                  <a:pt x="109456" y="92425"/>
                </a:cubicBezTo>
                <a:cubicBezTo>
                  <a:pt x="109442" y="92425"/>
                  <a:pt x="109428" y="92433"/>
                  <a:pt x="109418" y="92454"/>
                </a:cubicBezTo>
                <a:cubicBezTo>
                  <a:pt x="108665" y="95089"/>
                  <a:pt x="108074" y="97777"/>
                  <a:pt x="107644" y="100465"/>
                </a:cubicBezTo>
                <a:lnTo>
                  <a:pt x="106192" y="100465"/>
                </a:lnTo>
                <a:cubicBezTo>
                  <a:pt x="106622" y="97831"/>
                  <a:pt x="107267" y="95250"/>
                  <a:pt x="108101" y="92723"/>
                </a:cubicBezTo>
                <a:lnTo>
                  <a:pt x="108289" y="92588"/>
                </a:lnTo>
                <a:lnTo>
                  <a:pt x="108289" y="92561"/>
                </a:lnTo>
                <a:lnTo>
                  <a:pt x="108128" y="92696"/>
                </a:lnTo>
                <a:lnTo>
                  <a:pt x="108181" y="92481"/>
                </a:lnTo>
                <a:cubicBezTo>
                  <a:pt x="108181" y="92449"/>
                  <a:pt x="108172" y="92436"/>
                  <a:pt x="108159" y="92436"/>
                </a:cubicBezTo>
                <a:cubicBezTo>
                  <a:pt x="108150" y="92436"/>
                  <a:pt x="108139" y="92443"/>
                  <a:pt x="108128" y="92454"/>
                </a:cubicBezTo>
                <a:cubicBezTo>
                  <a:pt x="108101" y="92561"/>
                  <a:pt x="108074" y="92642"/>
                  <a:pt x="108047" y="92750"/>
                </a:cubicBezTo>
                <a:cubicBezTo>
                  <a:pt x="107402" y="93234"/>
                  <a:pt x="106756" y="93717"/>
                  <a:pt x="106165" y="94228"/>
                </a:cubicBezTo>
                <a:cubicBezTo>
                  <a:pt x="106246" y="93798"/>
                  <a:pt x="106326" y="93341"/>
                  <a:pt x="106434" y="92911"/>
                </a:cubicBezTo>
                <a:cubicBezTo>
                  <a:pt x="106434" y="92897"/>
                  <a:pt x="106420" y="92891"/>
                  <a:pt x="106407" y="92891"/>
                </a:cubicBezTo>
                <a:cubicBezTo>
                  <a:pt x="106394" y="92891"/>
                  <a:pt x="106380" y="92897"/>
                  <a:pt x="106380" y="92911"/>
                </a:cubicBezTo>
                <a:cubicBezTo>
                  <a:pt x="106273" y="93368"/>
                  <a:pt x="106192" y="93852"/>
                  <a:pt x="106084" y="94309"/>
                </a:cubicBezTo>
                <a:cubicBezTo>
                  <a:pt x="104364" y="95707"/>
                  <a:pt x="102805" y="97266"/>
                  <a:pt x="101380" y="98933"/>
                </a:cubicBezTo>
                <a:cubicBezTo>
                  <a:pt x="101361" y="98952"/>
                  <a:pt x="101369" y="98971"/>
                  <a:pt x="101384" y="98971"/>
                </a:cubicBezTo>
                <a:cubicBezTo>
                  <a:pt x="101391" y="98971"/>
                  <a:pt x="101399" y="98968"/>
                  <a:pt x="101407" y="98960"/>
                </a:cubicBezTo>
                <a:cubicBezTo>
                  <a:pt x="102831" y="97320"/>
                  <a:pt x="104391" y="95788"/>
                  <a:pt x="106057" y="94390"/>
                </a:cubicBezTo>
                <a:lnTo>
                  <a:pt x="106057" y="94390"/>
                </a:lnTo>
                <a:cubicBezTo>
                  <a:pt x="105600" y="96406"/>
                  <a:pt x="105143" y="98449"/>
                  <a:pt x="104740" y="100492"/>
                </a:cubicBezTo>
                <a:cubicBezTo>
                  <a:pt x="102724" y="100519"/>
                  <a:pt x="100708" y="100519"/>
                  <a:pt x="98691" y="100546"/>
                </a:cubicBezTo>
                <a:cubicBezTo>
                  <a:pt x="98906" y="100331"/>
                  <a:pt x="99121" y="100116"/>
                  <a:pt x="99283" y="99847"/>
                </a:cubicBezTo>
                <a:cubicBezTo>
                  <a:pt x="99363" y="99739"/>
                  <a:pt x="99390" y="99632"/>
                  <a:pt x="99390" y="99498"/>
                </a:cubicBezTo>
                <a:cubicBezTo>
                  <a:pt x="99444" y="99444"/>
                  <a:pt x="99498" y="99390"/>
                  <a:pt x="99552" y="99336"/>
                </a:cubicBezTo>
                <a:cubicBezTo>
                  <a:pt x="99639" y="99249"/>
                  <a:pt x="99567" y="99126"/>
                  <a:pt x="99465" y="99126"/>
                </a:cubicBezTo>
                <a:cubicBezTo>
                  <a:pt x="99441" y="99126"/>
                  <a:pt x="99416" y="99133"/>
                  <a:pt x="99390" y="99148"/>
                </a:cubicBezTo>
                <a:lnTo>
                  <a:pt x="99310" y="99202"/>
                </a:lnTo>
                <a:cubicBezTo>
                  <a:pt x="99310" y="99175"/>
                  <a:pt x="99283" y="99121"/>
                  <a:pt x="99256" y="99094"/>
                </a:cubicBezTo>
                <a:cubicBezTo>
                  <a:pt x="99444" y="99014"/>
                  <a:pt x="99632" y="98933"/>
                  <a:pt x="99847" y="98906"/>
                </a:cubicBezTo>
                <a:cubicBezTo>
                  <a:pt x="99874" y="98906"/>
                  <a:pt x="99874" y="98879"/>
                  <a:pt x="99847" y="98879"/>
                </a:cubicBezTo>
                <a:cubicBezTo>
                  <a:pt x="99741" y="98847"/>
                  <a:pt x="99635" y="98832"/>
                  <a:pt x="99531" y="98832"/>
                </a:cubicBezTo>
                <a:cubicBezTo>
                  <a:pt x="99371" y="98832"/>
                  <a:pt x="99214" y="98868"/>
                  <a:pt x="99068" y="98933"/>
                </a:cubicBezTo>
                <a:cubicBezTo>
                  <a:pt x="98987" y="98879"/>
                  <a:pt x="98879" y="98852"/>
                  <a:pt x="98799" y="98852"/>
                </a:cubicBezTo>
                <a:lnTo>
                  <a:pt x="98261" y="98852"/>
                </a:lnTo>
                <a:lnTo>
                  <a:pt x="98154" y="98664"/>
                </a:lnTo>
                <a:cubicBezTo>
                  <a:pt x="98019" y="98315"/>
                  <a:pt x="97831" y="97938"/>
                  <a:pt x="97616" y="97616"/>
                </a:cubicBezTo>
                <a:cubicBezTo>
                  <a:pt x="97885" y="97320"/>
                  <a:pt x="98046" y="96917"/>
                  <a:pt x="98019" y="96513"/>
                </a:cubicBezTo>
                <a:cubicBezTo>
                  <a:pt x="98043" y="96248"/>
                  <a:pt x="97830" y="96048"/>
                  <a:pt x="97592" y="96048"/>
                </a:cubicBezTo>
                <a:cubicBezTo>
                  <a:pt x="97564" y="96048"/>
                  <a:pt x="97536" y="96051"/>
                  <a:pt x="97508" y="96056"/>
                </a:cubicBezTo>
                <a:cubicBezTo>
                  <a:pt x="97428" y="96083"/>
                  <a:pt x="97347" y="96083"/>
                  <a:pt x="97266" y="96137"/>
                </a:cubicBezTo>
                <a:cubicBezTo>
                  <a:pt x="97186" y="96137"/>
                  <a:pt x="97105" y="96164"/>
                  <a:pt x="97051" y="96218"/>
                </a:cubicBezTo>
                <a:lnTo>
                  <a:pt x="96971" y="96271"/>
                </a:lnTo>
                <a:cubicBezTo>
                  <a:pt x="96917" y="96298"/>
                  <a:pt x="96890" y="96325"/>
                  <a:pt x="96863" y="96352"/>
                </a:cubicBezTo>
                <a:lnTo>
                  <a:pt x="96783" y="96406"/>
                </a:lnTo>
                <a:cubicBezTo>
                  <a:pt x="96191" y="96675"/>
                  <a:pt x="95895" y="97347"/>
                  <a:pt x="96110" y="97965"/>
                </a:cubicBezTo>
                <a:cubicBezTo>
                  <a:pt x="96181" y="98106"/>
                  <a:pt x="96333" y="98185"/>
                  <a:pt x="96496" y="98185"/>
                </a:cubicBezTo>
                <a:cubicBezTo>
                  <a:pt x="96520" y="98185"/>
                  <a:pt x="96544" y="98184"/>
                  <a:pt x="96567" y="98180"/>
                </a:cubicBezTo>
                <a:lnTo>
                  <a:pt x="96621" y="98180"/>
                </a:lnTo>
                <a:cubicBezTo>
                  <a:pt x="96594" y="98422"/>
                  <a:pt x="96594" y="98664"/>
                  <a:pt x="96621" y="98906"/>
                </a:cubicBezTo>
                <a:cubicBezTo>
                  <a:pt x="95143" y="98933"/>
                  <a:pt x="93664" y="98987"/>
                  <a:pt x="92212" y="99014"/>
                </a:cubicBezTo>
                <a:cubicBezTo>
                  <a:pt x="92454" y="98745"/>
                  <a:pt x="92723" y="98503"/>
                  <a:pt x="93019" y="98261"/>
                </a:cubicBezTo>
                <a:cubicBezTo>
                  <a:pt x="93288" y="97992"/>
                  <a:pt x="93503" y="97858"/>
                  <a:pt x="93745" y="97696"/>
                </a:cubicBezTo>
                <a:lnTo>
                  <a:pt x="93745" y="97696"/>
                </a:lnTo>
                <a:cubicBezTo>
                  <a:pt x="93530" y="97965"/>
                  <a:pt x="93341" y="98261"/>
                  <a:pt x="93099" y="98557"/>
                </a:cubicBezTo>
                <a:cubicBezTo>
                  <a:pt x="93059" y="98617"/>
                  <a:pt x="93125" y="98693"/>
                  <a:pt x="93194" y="98693"/>
                </a:cubicBezTo>
                <a:cubicBezTo>
                  <a:pt x="93217" y="98693"/>
                  <a:pt x="93241" y="98684"/>
                  <a:pt x="93261" y="98664"/>
                </a:cubicBezTo>
                <a:cubicBezTo>
                  <a:pt x="93745" y="98288"/>
                  <a:pt x="94148" y="97804"/>
                  <a:pt x="94417" y="97239"/>
                </a:cubicBezTo>
                <a:cubicBezTo>
                  <a:pt x="94766" y="97024"/>
                  <a:pt x="95089" y="96809"/>
                  <a:pt x="95438" y="96594"/>
                </a:cubicBezTo>
                <a:cubicBezTo>
                  <a:pt x="96030" y="96218"/>
                  <a:pt x="96863" y="95707"/>
                  <a:pt x="96729" y="94873"/>
                </a:cubicBezTo>
                <a:cubicBezTo>
                  <a:pt x="96567" y="93959"/>
                  <a:pt x="95411" y="93072"/>
                  <a:pt x="94820" y="92454"/>
                </a:cubicBezTo>
                <a:cubicBezTo>
                  <a:pt x="94712" y="92346"/>
                  <a:pt x="94605" y="92239"/>
                  <a:pt x="94497" y="92158"/>
                </a:cubicBezTo>
                <a:lnTo>
                  <a:pt x="94551" y="92078"/>
                </a:lnTo>
                <a:cubicBezTo>
                  <a:pt x="94572" y="92057"/>
                  <a:pt x="94545" y="92006"/>
                  <a:pt x="94508" y="92006"/>
                </a:cubicBezTo>
                <a:cubicBezTo>
                  <a:pt x="94496" y="92006"/>
                  <a:pt x="94483" y="92011"/>
                  <a:pt x="94470" y="92024"/>
                </a:cubicBezTo>
                <a:lnTo>
                  <a:pt x="94417" y="92078"/>
                </a:lnTo>
                <a:cubicBezTo>
                  <a:pt x="94282" y="91943"/>
                  <a:pt x="94148" y="91782"/>
                  <a:pt x="93987" y="91647"/>
                </a:cubicBezTo>
                <a:lnTo>
                  <a:pt x="94040" y="91594"/>
                </a:lnTo>
                <a:cubicBezTo>
                  <a:pt x="94078" y="91537"/>
                  <a:pt x="94036" y="91480"/>
                  <a:pt x="93988" y="91480"/>
                </a:cubicBezTo>
                <a:cubicBezTo>
                  <a:pt x="93969" y="91480"/>
                  <a:pt x="93949" y="91489"/>
                  <a:pt x="93933" y="91513"/>
                </a:cubicBezTo>
                <a:lnTo>
                  <a:pt x="93879" y="91540"/>
                </a:lnTo>
                <a:cubicBezTo>
                  <a:pt x="93476" y="91163"/>
                  <a:pt x="93019" y="90760"/>
                  <a:pt x="92589" y="90411"/>
                </a:cubicBezTo>
                <a:lnTo>
                  <a:pt x="92696" y="90223"/>
                </a:lnTo>
                <a:cubicBezTo>
                  <a:pt x="92696" y="90223"/>
                  <a:pt x="92684" y="90211"/>
                  <a:pt x="92668" y="90211"/>
                </a:cubicBezTo>
                <a:cubicBezTo>
                  <a:pt x="92660" y="90211"/>
                  <a:pt x="92651" y="90214"/>
                  <a:pt x="92642" y="90223"/>
                </a:cubicBezTo>
                <a:cubicBezTo>
                  <a:pt x="92642" y="90223"/>
                  <a:pt x="92589" y="90330"/>
                  <a:pt x="92535" y="90384"/>
                </a:cubicBezTo>
                <a:cubicBezTo>
                  <a:pt x="92427" y="90276"/>
                  <a:pt x="92320" y="90169"/>
                  <a:pt x="92185" y="90088"/>
                </a:cubicBezTo>
                <a:cubicBezTo>
                  <a:pt x="92212" y="90061"/>
                  <a:pt x="92212" y="90034"/>
                  <a:pt x="92239" y="90007"/>
                </a:cubicBezTo>
                <a:cubicBezTo>
                  <a:pt x="92239" y="89986"/>
                  <a:pt x="92222" y="89946"/>
                  <a:pt x="92201" y="89946"/>
                </a:cubicBezTo>
                <a:cubicBezTo>
                  <a:pt x="92196" y="89946"/>
                  <a:pt x="92190" y="89949"/>
                  <a:pt x="92185" y="89954"/>
                </a:cubicBezTo>
                <a:lnTo>
                  <a:pt x="92132" y="90034"/>
                </a:lnTo>
                <a:cubicBezTo>
                  <a:pt x="91970" y="89927"/>
                  <a:pt x="91836" y="89819"/>
                  <a:pt x="91701" y="89712"/>
                </a:cubicBezTo>
                <a:lnTo>
                  <a:pt x="91621" y="89470"/>
                </a:lnTo>
                <a:cubicBezTo>
                  <a:pt x="91621" y="89451"/>
                  <a:pt x="91594" y="89432"/>
                  <a:pt x="91578" y="89432"/>
                </a:cubicBezTo>
                <a:cubicBezTo>
                  <a:pt x="91572" y="89432"/>
                  <a:pt x="91567" y="89435"/>
                  <a:pt x="91567" y="89443"/>
                </a:cubicBezTo>
                <a:cubicBezTo>
                  <a:pt x="91540" y="89497"/>
                  <a:pt x="91513" y="89524"/>
                  <a:pt x="91486" y="89577"/>
                </a:cubicBezTo>
                <a:cubicBezTo>
                  <a:pt x="91325" y="89470"/>
                  <a:pt x="91164" y="89335"/>
                  <a:pt x="91002" y="89228"/>
                </a:cubicBezTo>
                <a:lnTo>
                  <a:pt x="91002" y="89255"/>
                </a:lnTo>
                <a:lnTo>
                  <a:pt x="91459" y="89631"/>
                </a:lnTo>
                <a:lnTo>
                  <a:pt x="91352" y="89819"/>
                </a:lnTo>
                <a:lnTo>
                  <a:pt x="91352" y="89739"/>
                </a:lnTo>
                <a:cubicBezTo>
                  <a:pt x="91341" y="89637"/>
                  <a:pt x="91268" y="89593"/>
                  <a:pt x="91190" y="89593"/>
                </a:cubicBezTo>
                <a:cubicBezTo>
                  <a:pt x="91081" y="89593"/>
                  <a:pt x="90960" y="89679"/>
                  <a:pt x="90976" y="89819"/>
                </a:cubicBezTo>
                <a:cubicBezTo>
                  <a:pt x="91002" y="90061"/>
                  <a:pt x="91002" y="90196"/>
                  <a:pt x="91029" y="90411"/>
                </a:cubicBezTo>
                <a:cubicBezTo>
                  <a:pt x="90760" y="90868"/>
                  <a:pt x="90572" y="91325"/>
                  <a:pt x="90411" y="91836"/>
                </a:cubicBezTo>
                <a:cubicBezTo>
                  <a:pt x="90411" y="91855"/>
                  <a:pt x="90424" y="91874"/>
                  <a:pt x="90442" y="91874"/>
                </a:cubicBezTo>
                <a:cubicBezTo>
                  <a:pt x="90449" y="91874"/>
                  <a:pt x="90457" y="91870"/>
                  <a:pt x="90465" y="91862"/>
                </a:cubicBezTo>
                <a:cubicBezTo>
                  <a:pt x="90680" y="91459"/>
                  <a:pt x="90868" y="91083"/>
                  <a:pt x="91029" y="90653"/>
                </a:cubicBezTo>
                <a:cubicBezTo>
                  <a:pt x="91083" y="91110"/>
                  <a:pt x="91110" y="91540"/>
                  <a:pt x="91164" y="91970"/>
                </a:cubicBezTo>
                <a:cubicBezTo>
                  <a:pt x="91110" y="92158"/>
                  <a:pt x="91056" y="92319"/>
                  <a:pt x="91029" y="92481"/>
                </a:cubicBezTo>
                <a:cubicBezTo>
                  <a:pt x="91029" y="92512"/>
                  <a:pt x="91039" y="92525"/>
                  <a:pt x="91052" y="92525"/>
                </a:cubicBezTo>
                <a:cubicBezTo>
                  <a:pt x="91061" y="92525"/>
                  <a:pt x="91072" y="92519"/>
                  <a:pt x="91083" y="92508"/>
                </a:cubicBezTo>
                <a:lnTo>
                  <a:pt x="91191" y="92239"/>
                </a:lnTo>
                <a:cubicBezTo>
                  <a:pt x="91191" y="92346"/>
                  <a:pt x="91191" y="92454"/>
                  <a:pt x="91218" y="92561"/>
                </a:cubicBezTo>
                <a:lnTo>
                  <a:pt x="91029" y="92911"/>
                </a:lnTo>
                <a:cubicBezTo>
                  <a:pt x="91010" y="92930"/>
                  <a:pt x="91032" y="92949"/>
                  <a:pt x="91046" y="92949"/>
                </a:cubicBezTo>
                <a:cubicBezTo>
                  <a:pt x="91052" y="92949"/>
                  <a:pt x="91056" y="92946"/>
                  <a:pt x="91056" y="92938"/>
                </a:cubicBezTo>
                <a:lnTo>
                  <a:pt x="91218" y="92669"/>
                </a:lnTo>
                <a:lnTo>
                  <a:pt x="91298" y="93422"/>
                </a:lnTo>
                <a:cubicBezTo>
                  <a:pt x="91271" y="93475"/>
                  <a:pt x="91244" y="93502"/>
                  <a:pt x="91218" y="93556"/>
                </a:cubicBezTo>
                <a:cubicBezTo>
                  <a:pt x="91199" y="93575"/>
                  <a:pt x="91220" y="93594"/>
                  <a:pt x="91243" y="93594"/>
                </a:cubicBezTo>
                <a:cubicBezTo>
                  <a:pt x="91253" y="93594"/>
                  <a:pt x="91263" y="93591"/>
                  <a:pt x="91271" y="93583"/>
                </a:cubicBezTo>
                <a:lnTo>
                  <a:pt x="91298" y="93529"/>
                </a:lnTo>
                <a:lnTo>
                  <a:pt x="91352" y="94040"/>
                </a:lnTo>
                <a:cubicBezTo>
                  <a:pt x="91298" y="94174"/>
                  <a:pt x="91244" y="94309"/>
                  <a:pt x="91191" y="94470"/>
                </a:cubicBezTo>
                <a:cubicBezTo>
                  <a:pt x="91191" y="94489"/>
                  <a:pt x="91216" y="94520"/>
                  <a:pt x="91241" y="94520"/>
                </a:cubicBezTo>
                <a:cubicBezTo>
                  <a:pt x="91252" y="94520"/>
                  <a:pt x="91263" y="94514"/>
                  <a:pt x="91271" y="94497"/>
                </a:cubicBezTo>
                <a:cubicBezTo>
                  <a:pt x="91298" y="94470"/>
                  <a:pt x="91352" y="94363"/>
                  <a:pt x="91379" y="94309"/>
                </a:cubicBezTo>
                <a:lnTo>
                  <a:pt x="91433" y="94927"/>
                </a:lnTo>
                <a:cubicBezTo>
                  <a:pt x="91352" y="95035"/>
                  <a:pt x="91271" y="95169"/>
                  <a:pt x="91164" y="95304"/>
                </a:cubicBezTo>
                <a:cubicBezTo>
                  <a:pt x="91109" y="95395"/>
                  <a:pt x="91166" y="95449"/>
                  <a:pt x="91225" y="95449"/>
                </a:cubicBezTo>
                <a:cubicBezTo>
                  <a:pt x="91253" y="95449"/>
                  <a:pt x="91281" y="95437"/>
                  <a:pt x="91298" y="95411"/>
                </a:cubicBezTo>
                <a:lnTo>
                  <a:pt x="91459" y="95196"/>
                </a:lnTo>
                <a:lnTo>
                  <a:pt x="91486" y="95411"/>
                </a:lnTo>
                <a:cubicBezTo>
                  <a:pt x="91406" y="95572"/>
                  <a:pt x="91325" y="95814"/>
                  <a:pt x="91540" y="95814"/>
                </a:cubicBezTo>
                <a:cubicBezTo>
                  <a:pt x="91540" y="96003"/>
                  <a:pt x="91567" y="96191"/>
                  <a:pt x="91594" y="96352"/>
                </a:cubicBezTo>
                <a:lnTo>
                  <a:pt x="91567" y="96406"/>
                </a:lnTo>
                <a:cubicBezTo>
                  <a:pt x="91567" y="96433"/>
                  <a:pt x="91567" y="96460"/>
                  <a:pt x="91594" y="96460"/>
                </a:cubicBezTo>
                <a:lnTo>
                  <a:pt x="91701" y="97374"/>
                </a:lnTo>
                <a:lnTo>
                  <a:pt x="91701" y="97401"/>
                </a:lnTo>
                <a:cubicBezTo>
                  <a:pt x="91675" y="97401"/>
                  <a:pt x="91701" y="97427"/>
                  <a:pt x="91728" y="97454"/>
                </a:cubicBezTo>
                <a:lnTo>
                  <a:pt x="91728" y="97562"/>
                </a:lnTo>
                <a:cubicBezTo>
                  <a:pt x="91621" y="97696"/>
                  <a:pt x="91567" y="97858"/>
                  <a:pt x="91567" y="98019"/>
                </a:cubicBezTo>
                <a:cubicBezTo>
                  <a:pt x="91567" y="98073"/>
                  <a:pt x="91594" y="98100"/>
                  <a:pt x="91648" y="98126"/>
                </a:cubicBezTo>
                <a:lnTo>
                  <a:pt x="91701" y="98126"/>
                </a:lnTo>
                <a:cubicBezTo>
                  <a:pt x="91621" y="98207"/>
                  <a:pt x="91540" y="98288"/>
                  <a:pt x="91486" y="98368"/>
                </a:cubicBezTo>
                <a:cubicBezTo>
                  <a:pt x="91421" y="98433"/>
                  <a:pt x="91479" y="98586"/>
                  <a:pt x="91574" y="98586"/>
                </a:cubicBezTo>
                <a:cubicBezTo>
                  <a:pt x="91597" y="98586"/>
                  <a:pt x="91622" y="98577"/>
                  <a:pt x="91648" y="98557"/>
                </a:cubicBezTo>
                <a:lnTo>
                  <a:pt x="91809" y="98395"/>
                </a:lnTo>
                <a:lnTo>
                  <a:pt x="91809" y="98449"/>
                </a:lnTo>
                <a:lnTo>
                  <a:pt x="91675" y="98610"/>
                </a:lnTo>
                <a:cubicBezTo>
                  <a:pt x="91601" y="98708"/>
                  <a:pt x="91706" y="98829"/>
                  <a:pt x="91807" y="98829"/>
                </a:cubicBezTo>
                <a:cubicBezTo>
                  <a:pt x="91817" y="98829"/>
                  <a:pt x="91826" y="98828"/>
                  <a:pt x="91836" y="98825"/>
                </a:cubicBezTo>
                <a:cubicBezTo>
                  <a:pt x="91836" y="98906"/>
                  <a:pt x="91863" y="98960"/>
                  <a:pt x="91863" y="99040"/>
                </a:cubicBezTo>
                <a:cubicBezTo>
                  <a:pt x="90519" y="99094"/>
                  <a:pt x="89174" y="99121"/>
                  <a:pt x="87857" y="99202"/>
                </a:cubicBezTo>
                <a:cubicBezTo>
                  <a:pt x="87723" y="99202"/>
                  <a:pt x="87615" y="99229"/>
                  <a:pt x="87508" y="99309"/>
                </a:cubicBezTo>
                <a:cubicBezTo>
                  <a:pt x="87427" y="99256"/>
                  <a:pt x="87373" y="99229"/>
                  <a:pt x="87266" y="99202"/>
                </a:cubicBezTo>
                <a:cubicBezTo>
                  <a:pt x="87257" y="99199"/>
                  <a:pt x="87249" y="99198"/>
                  <a:pt x="87241" y="99198"/>
                </a:cubicBezTo>
                <a:cubicBezTo>
                  <a:pt x="87175" y="99198"/>
                  <a:pt x="87140" y="99291"/>
                  <a:pt x="87212" y="99363"/>
                </a:cubicBezTo>
                <a:lnTo>
                  <a:pt x="87346" y="99444"/>
                </a:lnTo>
                <a:cubicBezTo>
                  <a:pt x="87319" y="99471"/>
                  <a:pt x="87266" y="99524"/>
                  <a:pt x="87266" y="99578"/>
                </a:cubicBezTo>
                <a:cubicBezTo>
                  <a:pt x="87024" y="99524"/>
                  <a:pt x="86809" y="99498"/>
                  <a:pt x="86593" y="99471"/>
                </a:cubicBezTo>
                <a:cubicBezTo>
                  <a:pt x="86513" y="99471"/>
                  <a:pt x="86513" y="99551"/>
                  <a:pt x="86593" y="99551"/>
                </a:cubicBezTo>
                <a:lnTo>
                  <a:pt x="86701" y="99578"/>
                </a:lnTo>
                <a:cubicBezTo>
                  <a:pt x="86620" y="99605"/>
                  <a:pt x="86620" y="99713"/>
                  <a:pt x="86701" y="99766"/>
                </a:cubicBezTo>
                <a:cubicBezTo>
                  <a:pt x="86862" y="99847"/>
                  <a:pt x="87024" y="99955"/>
                  <a:pt x="87212" y="100062"/>
                </a:cubicBezTo>
                <a:cubicBezTo>
                  <a:pt x="87266" y="100170"/>
                  <a:pt x="87346" y="100277"/>
                  <a:pt x="87454" y="100358"/>
                </a:cubicBezTo>
                <a:cubicBezTo>
                  <a:pt x="87642" y="100465"/>
                  <a:pt x="87857" y="100600"/>
                  <a:pt x="88045" y="100707"/>
                </a:cubicBezTo>
                <a:cubicBezTo>
                  <a:pt x="82131" y="100788"/>
                  <a:pt x="76216" y="100895"/>
                  <a:pt x="70302" y="101030"/>
                </a:cubicBezTo>
                <a:cubicBezTo>
                  <a:pt x="70463" y="100196"/>
                  <a:pt x="70732" y="99363"/>
                  <a:pt x="71055" y="98610"/>
                </a:cubicBezTo>
                <a:cubicBezTo>
                  <a:pt x="71834" y="98046"/>
                  <a:pt x="72614" y="97508"/>
                  <a:pt x="73367" y="96944"/>
                </a:cubicBezTo>
                <a:cubicBezTo>
                  <a:pt x="73393" y="96944"/>
                  <a:pt x="73367" y="96917"/>
                  <a:pt x="73340" y="96917"/>
                </a:cubicBezTo>
                <a:cubicBezTo>
                  <a:pt x="72614" y="97454"/>
                  <a:pt x="71861" y="97938"/>
                  <a:pt x="71135" y="98449"/>
                </a:cubicBezTo>
                <a:cubicBezTo>
                  <a:pt x="71377" y="97884"/>
                  <a:pt x="71673" y="97347"/>
                  <a:pt x="72049" y="96836"/>
                </a:cubicBezTo>
                <a:lnTo>
                  <a:pt x="73582" y="95841"/>
                </a:lnTo>
                <a:lnTo>
                  <a:pt x="73582" y="95814"/>
                </a:lnTo>
                <a:lnTo>
                  <a:pt x="72103" y="96755"/>
                </a:lnTo>
                <a:cubicBezTo>
                  <a:pt x="72237" y="96594"/>
                  <a:pt x="72345" y="96406"/>
                  <a:pt x="72479" y="96271"/>
                </a:cubicBezTo>
                <a:cubicBezTo>
                  <a:pt x="72519" y="96232"/>
                  <a:pt x="72486" y="96207"/>
                  <a:pt x="72455" y="96207"/>
                </a:cubicBezTo>
                <a:cubicBezTo>
                  <a:pt x="72444" y="96207"/>
                  <a:pt x="72433" y="96210"/>
                  <a:pt x="72426" y="96218"/>
                </a:cubicBezTo>
                <a:cubicBezTo>
                  <a:pt x="72237" y="96433"/>
                  <a:pt x="72076" y="96648"/>
                  <a:pt x="71915" y="96890"/>
                </a:cubicBezTo>
                <a:lnTo>
                  <a:pt x="65328" y="101111"/>
                </a:lnTo>
                <a:lnTo>
                  <a:pt x="63984" y="101137"/>
                </a:lnTo>
                <a:lnTo>
                  <a:pt x="72022" y="95572"/>
                </a:lnTo>
                <a:cubicBezTo>
                  <a:pt x="72044" y="95572"/>
                  <a:pt x="72031" y="95538"/>
                  <a:pt x="72011" y="95538"/>
                </a:cubicBezTo>
                <a:cubicBezTo>
                  <a:pt x="72006" y="95538"/>
                  <a:pt x="72001" y="95540"/>
                  <a:pt x="71995" y="95546"/>
                </a:cubicBezTo>
                <a:lnTo>
                  <a:pt x="63930" y="101137"/>
                </a:lnTo>
                <a:lnTo>
                  <a:pt x="63151" y="101137"/>
                </a:lnTo>
                <a:cubicBezTo>
                  <a:pt x="63312" y="100895"/>
                  <a:pt x="63500" y="100680"/>
                  <a:pt x="63661" y="100438"/>
                </a:cubicBezTo>
                <a:lnTo>
                  <a:pt x="72533" y="94067"/>
                </a:lnTo>
                <a:cubicBezTo>
                  <a:pt x="72552" y="94048"/>
                  <a:pt x="72544" y="94029"/>
                  <a:pt x="72519" y="94029"/>
                </a:cubicBezTo>
                <a:cubicBezTo>
                  <a:pt x="72509" y="94029"/>
                  <a:pt x="72495" y="94032"/>
                  <a:pt x="72479" y="94040"/>
                </a:cubicBezTo>
                <a:lnTo>
                  <a:pt x="63742" y="100304"/>
                </a:lnTo>
                <a:cubicBezTo>
                  <a:pt x="64092" y="99847"/>
                  <a:pt x="64441" y="99363"/>
                  <a:pt x="64764" y="98852"/>
                </a:cubicBezTo>
                <a:cubicBezTo>
                  <a:pt x="65731" y="98019"/>
                  <a:pt x="66726" y="97239"/>
                  <a:pt x="67775" y="96513"/>
                </a:cubicBezTo>
                <a:lnTo>
                  <a:pt x="67775" y="96513"/>
                </a:lnTo>
                <a:cubicBezTo>
                  <a:pt x="66753" y="97212"/>
                  <a:pt x="65731" y="97992"/>
                  <a:pt x="64791" y="98825"/>
                </a:cubicBezTo>
                <a:cubicBezTo>
                  <a:pt x="65490" y="97804"/>
                  <a:pt x="66162" y="96809"/>
                  <a:pt x="66807" y="95788"/>
                </a:cubicBezTo>
                <a:lnTo>
                  <a:pt x="66914" y="95626"/>
                </a:lnTo>
                <a:cubicBezTo>
                  <a:pt x="66954" y="95581"/>
                  <a:pt x="66993" y="95536"/>
                  <a:pt x="67033" y="95491"/>
                </a:cubicBezTo>
                <a:lnTo>
                  <a:pt x="67033" y="95491"/>
                </a:lnTo>
                <a:cubicBezTo>
                  <a:pt x="68418" y="93519"/>
                  <a:pt x="69749" y="91521"/>
                  <a:pt x="71028" y="89497"/>
                </a:cubicBezTo>
                <a:cubicBezTo>
                  <a:pt x="73797" y="85088"/>
                  <a:pt x="75894" y="80302"/>
                  <a:pt x="77292" y="75302"/>
                </a:cubicBezTo>
                <a:cubicBezTo>
                  <a:pt x="77292" y="75329"/>
                  <a:pt x="77292" y="75356"/>
                  <a:pt x="77318" y="75383"/>
                </a:cubicBezTo>
                <a:cubicBezTo>
                  <a:pt x="77334" y="75398"/>
                  <a:pt x="77358" y="75414"/>
                  <a:pt x="77376" y="75414"/>
                </a:cubicBezTo>
                <a:cubicBezTo>
                  <a:pt x="77390" y="75414"/>
                  <a:pt x="77399" y="75405"/>
                  <a:pt x="77399" y="75383"/>
                </a:cubicBezTo>
                <a:lnTo>
                  <a:pt x="77399" y="75006"/>
                </a:lnTo>
                <a:cubicBezTo>
                  <a:pt x="77399" y="74952"/>
                  <a:pt x="77426" y="74872"/>
                  <a:pt x="77426" y="74818"/>
                </a:cubicBezTo>
                <a:cubicBezTo>
                  <a:pt x="77480" y="74952"/>
                  <a:pt x="77534" y="75114"/>
                  <a:pt x="77587" y="75248"/>
                </a:cubicBezTo>
                <a:cubicBezTo>
                  <a:pt x="77614" y="75275"/>
                  <a:pt x="77641" y="75275"/>
                  <a:pt x="77668" y="75275"/>
                </a:cubicBezTo>
                <a:cubicBezTo>
                  <a:pt x="77507" y="75813"/>
                  <a:pt x="77507" y="76350"/>
                  <a:pt x="77614" y="76888"/>
                </a:cubicBezTo>
                <a:cubicBezTo>
                  <a:pt x="77636" y="76954"/>
                  <a:pt x="77677" y="77003"/>
                  <a:pt x="77735" y="77003"/>
                </a:cubicBezTo>
                <a:cubicBezTo>
                  <a:pt x="77748" y="77003"/>
                  <a:pt x="77761" y="77000"/>
                  <a:pt x="77776" y="76996"/>
                </a:cubicBezTo>
                <a:lnTo>
                  <a:pt x="77776" y="76996"/>
                </a:lnTo>
                <a:cubicBezTo>
                  <a:pt x="77695" y="77345"/>
                  <a:pt x="77883" y="77695"/>
                  <a:pt x="78233" y="77802"/>
                </a:cubicBezTo>
                <a:cubicBezTo>
                  <a:pt x="78246" y="77809"/>
                  <a:pt x="78259" y="77812"/>
                  <a:pt x="78272" y="77812"/>
                </a:cubicBezTo>
                <a:cubicBezTo>
                  <a:pt x="78312" y="77812"/>
                  <a:pt x="78347" y="77782"/>
                  <a:pt x="78367" y="77722"/>
                </a:cubicBezTo>
                <a:cubicBezTo>
                  <a:pt x="79039" y="75490"/>
                  <a:pt x="79899" y="73286"/>
                  <a:pt x="80706" y="71081"/>
                </a:cubicBezTo>
                <a:cubicBezTo>
                  <a:pt x="80787" y="70866"/>
                  <a:pt x="80867" y="70624"/>
                  <a:pt x="80948" y="70409"/>
                </a:cubicBezTo>
                <a:lnTo>
                  <a:pt x="80948" y="70409"/>
                </a:lnTo>
                <a:cubicBezTo>
                  <a:pt x="80383" y="72398"/>
                  <a:pt x="79846" y="74361"/>
                  <a:pt x="79281" y="76350"/>
                </a:cubicBezTo>
                <a:cubicBezTo>
                  <a:pt x="78878" y="77722"/>
                  <a:pt x="78259" y="79119"/>
                  <a:pt x="78905" y="80517"/>
                </a:cubicBezTo>
                <a:cubicBezTo>
                  <a:pt x="78924" y="80557"/>
                  <a:pt x="78958" y="80582"/>
                  <a:pt x="78996" y="80582"/>
                </a:cubicBezTo>
                <a:cubicBezTo>
                  <a:pt x="79010" y="80582"/>
                  <a:pt x="79025" y="80578"/>
                  <a:pt x="79039" y="80571"/>
                </a:cubicBezTo>
                <a:lnTo>
                  <a:pt x="79039" y="80571"/>
                </a:lnTo>
                <a:cubicBezTo>
                  <a:pt x="78932" y="80948"/>
                  <a:pt x="78851" y="81351"/>
                  <a:pt x="78797" y="81754"/>
                </a:cubicBezTo>
                <a:cubicBezTo>
                  <a:pt x="78797" y="81835"/>
                  <a:pt x="78770" y="81915"/>
                  <a:pt x="78743" y="81996"/>
                </a:cubicBezTo>
                <a:cubicBezTo>
                  <a:pt x="78663" y="81996"/>
                  <a:pt x="78636" y="82157"/>
                  <a:pt x="78743" y="82157"/>
                </a:cubicBezTo>
                <a:cubicBezTo>
                  <a:pt x="78716" y="82453"/>
                  <a:pt x="78824" y="82776"/>
                  <a:pt x="79039" y="82964"/>
                </a:cubicBezTo>
                <a:cubicBezTo>
                  <a:pt x="79071" y="82996"/>
                  <a:pt x="79111" y="83011"/>
                  <a:pt x="79150" y="83011"/>
                </a:cubicBezTo>
                <a:cubicBezTo>
                  <a:pt x="79209" y="83011"/>
                  <a:pt x="79265" y="82975"/>
                  <a:pt x="79281" y="82910"/>
                </a:cubicBezTo>
                <a:cubicBezTo>
                  <a:pt x="79335" y="82749"/>
                  <a:pt x="79389" y="82614"/>
                  <a:pt x="79442" y="82453"/>
                </a:cubicBezTo>
                <a:lnTo>
                  <a:pt x="79442" y="82453"/>
                </a:lnTo>
                <a:cubicBezTo>
                  <a:pt x="79281" y="83313"/>
                  <a:pt x="79281" y="84147"/>
                  <a:pt x="79953" y="84469"/>
                </a:cubicBezTo>
                <a:cubicBezTo>
                  <a:pt x="79963" y="84472"/>
                  <a:pt x="79972" y="84473"/>
                  <a:pt x="79980" y="84473"/>
                </a:cubicBezTo>
                <a:cubicBezTo>
                  <a:pt x="80069" y="84473"/>
                  <a:pt x="80107" y="84355"/>
                  <a:pt x="80034" y="84281"/>
                </a:cubicBezTo>
                <a:cubicBezTo>
                  <a:pt x="79173" y="83555"/>
                  <a:pt x="80061" y="81270"/>
                  <a:pt x="80249" y="80437"/>
                </a:cubicBezTo>
                <a:cubicBezTo>
                  <a:pt x="80410" y="79738"/>
                  <a:pt x="80571" y="79066"/>
                  <a:pt x="80733" y="78367"/>
                </a:cubicBezTo>
                <a:cubicBezTo>
                  <a:pt x="80894" y="77856"/>
                  <a:pt x="81028" y="77345"/>
                  <a:pt x="81163" y="76807"/>
                </a:cubicBezTo>
                <a:cubicBezTo>
                  <a:pt x="81539" y="75517"/>
                  <a:pt x="81943" y="74227"/>
                  <a:pt x="82400" y="72963"/>
                </a:cubicBezTo>
                <a:cubicBezTo>
                  <a:pt x="82400" y="73178"/>
                  <a:pt x="82400" y="73393"/>
                  <a:pt x="82426" y="73635"/>
                </a:cubicBezTo>
                <a:cubicBezTo>
                  <a:pt x="82373" y="73635"/>
                  <a:pt x="82346" y="73689"/>
                  <a:pt x="82346" y="73716"/>
                </a:cubicBezTo>
                <a:cubicBezTo>
                  <a:pt x="82050" y="75221"/>
                  <a:pt x="81808" y="76727"/>
                  <a:pt x="81593" y="78232"/>
                </a:cubicBezTo>
                <a:lnTo>
                  <a:pt x="81593" y="78259"/>
                </a:lnTo>
                <a:cubicBezTo>
                  <a:pt x="81324" y="78904"/>
                  <a:pt x="81190" y="79603"/>
                  <a:pt x="81002" y="80275"/>
                </a:cubicBezTo>
                <a:cubicBezTo>
                  <a:pt x="80968" y="80343"/>
                  <a:pt x="81040" y="80400"/>
                  <a:pt x="81105" y="80400"/>
                </a:cubicBezTo>
                <a:cubicBezTo>
                  <a:pt x="81143" y="80400"/>
                  <a:pt x="81180" y="80379"/>
                  <a:pt x="81190" y="80329"/>
                </a:cubicBezTo>
                <a:cubicBezTo>
                  <a:pt x="81270" y="80034"/>
                  <a:pt x="81351" y="79765"/>
                  <a:pt x="81459" y="79469"/>
                </a:cubicBezTo>
                <a:lnTo>
                  <a:pt x="81459" y="79469"/>
                </a:lnTo>
                <a:cubicBezTo>
                  <a:pt x="81244" y="81216"/>
                  <a:pt x="81109" y="82991"/>
                  <a:pt x="81002" y="84738"/>
                </a:cubicBezTo>
                <a:cubicBezTo>
                  <a:pt x="81002" y="84862"/>
                  <a:pt x="81096" y="84954"/>
                  <a:pt x="81201" y="84954"/>
                </a:cubicBezTo>
                <a:cubicBezTo>
                  <a:pt x="81233" y="84954"/>
                  <a:pt x="81266" y="84945"/>
                  <a:pt x="81297" y="84926"/>
                </a:cubicBezTo>
                <a:cubicBezTo>
                  <a:pt x="81324" y="85357"/>
                  <a:pt x="81539" y="85787"/>
                  <a:pt x="81862" y="86082"/>
                </a:cubicBezTo>
                <a:cubicBezTo>
                  <a:pt x="81891" y="86097"/>
                  <a:pt x="81921" y="86104"/>
                  <a:pt x="81952" y="86104"/>
                </a:cubicBezTo>
                <a:cubicBezTo>
                  <a:pt x="82034" y="86104"/>
                  <a:pt x="82111" y="86054"/>
                  <a:pt x="82131" y="85975"/>
                </a:cubicBezTo>
                <a:cubicBezTo>
                  <a:pt x="82453" y="84792"/>
                  <a:pt x="82642" y="83555"/>
                  <a:pt x="82722" y="82346"/>
                </a:cubicBezTo>
                <a:cubicBezTo>
                  <a:pt x="82803" y="84147"/>
                  <a:pt x="83018" y="85975"/>
                  <a:pt x="83314" y="87749"/>
                </a:cubicBezTo>
                <a:cubicBezTo>
                  <a:pt x="83337" y="87864"/>
                  <a:pt x="83418" y="87915"/>
                  <a:pt x="83502" y="87915"/>
                </a:cubicBezTo>
                <a:cubicBezTo>
                  <a:pt x="83615" y="87915"/>
                  <a:pt x="83732" y="87823"/>
                  <a:pt x="83717" y="87669"/>
                </a:cubicBezTo>
                <a:lnTo>
                  <a:pt x="83556" y="86002"/>
                </a:lnTo>
                <a:lnTo>
                  <a:pt x="83556" y="86002"/>
                </a:lnTo>
                <a:cubicBezTo>
                  <a:pt x="83599" y="86045"/>
                  <a:pt x="83655" y="86066"/>
                  <a:pt x="83708" y="86066"/>
                </a:cubicBezTo>
                <a:cubicBezTo>
                  <a:pt x="83788" y="86066"/>
                  <a:pt x="83862" y="86018"/>
                  <a:pt x="83878" y="85921"/>
                </a:cubicBezTo>
                <a:cubicBezTo>
                  <a:pt x="83932" y="85437"/>
                  <a:pt x="84066" y="84846"/>
                  <a:pt x="84093" y="84281"/>
                </a:cubicBezTo>
                <a:cubicBezTo>
                  <a:pt x="84362" y="85249"/>
                  <a:pt x="84738" y="86163"/>
                  <a:pt x="85169" y="87050"/>
                </a:cubicBezTo>
                <a:cubicBezTo>
                  <a:pt x="85199" y="87110"/>
                  <a:pt x="85251" y="87137"/>
                  <a:pt x="85303" y="87137"/>
                </a:cubicBezTo>
                <a:cubicBezTo>
                  <a:pt x="85392" y="87137"/>
                  <a:pt x="85481" y="87061"/>
                  <a:pt x="85464" y="86943"/>
                </a:cubicBezTo>
                <a:cubicBezTo>
                  <a:pt x="85384" y="86513"/>
                  <a:pt x="84954" y="84227"/>
                  <a:pt x="84523" y="82104"/>
                </a:cubicBezTo>
                <a:lnTo>
                  <a:pt x="84523" y="82104"/>
                </a:lnTo>
                <a:cubicBezTo>
                  <a:pt x="85088" y="83555"/>
                  <a:pt x="85679" y="84926"/>
                  <a:pt x="85841" y="85168"/>
                </a:cubicBezTo>
                <a:cubicBezTo>
                  <a:pt x="85871" y="85228"/>
                  <a:pt x="85930" y="85255"/>
                  <a:pt x="85991" y="85255"/>
                </a:cubicBezTo>
                <a:cubicBezTo>
                  <a:pt x="86093" y="85255"/>
                  <a:pt x="86197" y="85179"/>
                  <a:pt x="86163" y="85061"/>
                </a:cubicBezTo>
                <a:cubicBezTo>
                  <a:pt x="86111" y="84773"/>
                  <a:pt x="86033" y="84486"/>
                  <a:pt x="85955" y="84198"/>
                </a:cubicBezTo>
                <a:lnTo>
                  <a:pt x="85955" y="84198"/>
                </a:lnTo>
                <a:cubicBezTo>
                  <a:pt x="85965" y="84217"/>
                  <a:pt x="85983" y="84236"/>
                  <a:pt x="86002" y="84254"/>
                </a:cubicBezTo>
                <a:cubicBezTo>
                  <a:pt x="86033" y="84293"/>
                  <a:pt x="86073" y="84309"/>
                  <a:pt x="86113" y="84309"/>
                </a:cubicBezTo>
                <a:cubicBezTo>
                  <a:pt x="86213" y="84309"/>
                  <a:pt x="86317" y="84208"/>
                  <a:pt x="86298" y="84093"/>
                </a:cubicBezTo>
                <a:cubicBezTo>
                  <a:pt x="86110" y="83125"/>
                  <a:pt x="85921" y="82184"/>
                  <a:pt x="85679" y="81243"/>
                </a:cubicBezTo>
                <a:lnTo>
                  <a:pt x="85679" y="81243"/>
                </a:lnTo>
                <a:cubicBezTo>
                  <a:pt x="85975" y="81862"/>
                  <a:pt x="86298" y="82453"/>
                  <a:pt x="86647" y="83045"/>
                </a:cubicBezTo>
                <a:cubicBezTo>
                  <a:pt x="86677" y="83104"/>
                  <a:pt x="86729" y="83131"/>
                  <a:pt x="86782" y="83131"/>
                </a:cubicBezTo>
                <a:cubicBezTo>
                  <a:pt x="86871" y="83131"/>
                  <a:pt x="86960" y="83055"/>
                  <a:pt x="86943" y="82937"/>
                </a:cubicBezTo>
                <a:cubicBezTo>
                  <a:pt x="86701" y="81862"/>
                  <a:pt x="86432" y="80786"/>
                  <a:pt x="86110" y="79738"/>
                </a:cubicBezTo>
                <a:lnTo>
                  <a:pt x="86110" y="79738"/>
                </a:lnTo>
                <a:cubicBezTo>
                  <a:pt x="86486" y="80464"/>
                  <a:pt x="86862" y="81190"/>
                  <a:pt x="87239" y="81889"/>
                </a:cubicBezTo>
                <a:cubicBezTo>
                  <a:pt x="87280" y="81961"/>
                  <a:pt x="87350" y="81994"/>
                  <a:pt x="87417" y="81994"/>
                </a:cubicBezTo>
                <a:cubicBezTo>
                  <a:pt x="87523" y="81994"/>
                  <a:pt x="87621" y="81913"/>
                  <a:pt x="87588" y="81781"/>
                </a:cubicBezTo>
                <a:cubicBezTo>
                  <a:pt x="87292" y="80786"/>
                  <a:pt x="86943" y="79765"/>
                  <a:pt x="86620" y="78797"/>
                </a:cubicBezTo>
                <a:lnTo>
                  <a:pt x="86620" y="78797"/>
                </a:lnTo>
                <a:cubicBezTo>
                  <a:pt x="86862" y="79173"/>
                  <a:pt x="87158" y="79550"/>
                  <a:pt x="87481" y="79899"/>
                </a:cubicBezTo>
                <a:cubicBezTo>
                  <a:pt x="87514" y="79933"/>
                  <a:pt x="87559" y="79948"/>
                  <a:pt x="87602" y="79948"/>
                </a:cubicBezTo>
                <a:cubicBezTo>
                  <a:pt x="87697" y="79948"/>
                  <a:pt x="87786" y="79875"/>
                  <a:pt x="87749" y="79765"/>
                </a:cubicBezTo>
                <a:cubicBezTo>
                  <a:pt x="87669" y="79469"/>
                  <a:pt x="87561" y="79173"/>
                  <a:pt x="87481" y="78878"/>
                </a:cubicBezTo>
                <a:lnTo>
                  <a:pt x="87481" y="78878"/>
                </a:lnTo>
                <a:cubicBezTo>
                  <a:pt x="87508" y="78958"/>
                  <a:pt x="87534" y="79012"/>
                  <a:pt x="87561" y="79093"/>
                </a:cubicBezTo>
                <a:cubicBezTo>
                  <a:pt x="87601" y="79162"/>
                  <a:pt x="87662" y="79191"/>
                  <a:pt x="87722" y="79191"/>
                </a:cubicBezTo>
                <a:cubicBezTo>
                  <a:pt x="87826" y="79191"/>
                  <a:pt x="87928" y="79104"/>
                  <a:pt x="87911" y="78985"/>
                </a:cubicBezTo>
                <a:cubicBezTo>
                  <a:pt x="87615" y="77641"/>
                  <a:pt x="87239" y="76324"/>
                  <a:pt x="86782" y="75060"/>
                </a:cubicBezTo>
                <a:lnTo>
                  <a:pt x="86782" y="75060"/>
                </a:lnTo>
                <a:cubicBezTo>
                  <a:pt x="87185" y="75759"/>
                  <a:pt x="87642" y="76431"/>
                  <a:pt x="88153" y="77076"/>
                </a:cubicBezTo>
                <a:cubicBezTo>
                  <a:pt x="88194" y="77118"/>
                  <a:pt x="88249" y="77136"/>
                  <a:pt x="88303" y="77136"/>
                </a:cubicBezTo>
                <a:cubicBezTo>
                  <a:pt x="88423" y="77136"/>
                  <a:pt x="88539" y="77045"/>
                  <a:pt x="88502" y="76915"/>
                </a:cubicBezTo>
                <a:cubicBezTo>
                  <a:pt x="88314" y="76324"/>
                  <a:pt x="88099" y="75759"/>
                  <a:pt x="87884" y="75194"/>
                </a:cubicBezTo>
                <a:lnTo>
                  <a:pt x="87884" y="75194"/>
                </a:lnTo>
                <a:cubicBezTo>
                  <a:pt x="88153" y="75544"/>
                  <a:pt x="88422" y="75893"/>
                  <a:pt x="88690" y="76243"/>
                </a:cubicBezTo>
                <a:cubicBezTo>
                  <a:pt x="88722" y="76290"/>
                  <a:pt x="88763" y="76310"/>
                  <a:pt x="88802" y="76310"/>
                </a:cubicBezTo>
                <a:cubicBezTo>
                  <a:pt x="88899" y="76310"/>
                  <a:pt x="88989" y="76196"/>
                  <a:pt x="88932" y="76082"/>
                </a:cubicBezTo>
                <a:cubicBezTo>
                  <a:pt x="88341" y="74630"/>
                  <a:pt x="87669" y="73205"/>
                  <a:pt x="86970" y="71807"/>
                </a:cubicBezTo>
                <a:lnTo>
                  <a:pt x="86970" y="71807"/>
                </a:lnTo>
                <a:cubicBezTo>
                  <a:pt x="87534" y="72667"/>
                  <a:pt x="88099" y="73528"/>
                  <a:pt x="88664" y="74361"/>
                </a:cubicBezTo>
                <a:cubicBezTo>
                  <a:pt x="88687" y="74400"/>
                  <a:pt x="88725" y="74417"/>
                  <a:pt x="88765" y="74417"/>
                </a:cubicBezTo>
                <a:cubicBezTo>
                  <a:pt x="88863" y="74417"/>
                  <a:pt x="88978" y="74322"/>
                  <a:pt x="88959" y="74227"/>
                </a:cubicBezTo>
                <a:cubicBezTo>
                  <a:pt x="88368" y="72345"/>
                  <a:pt x="87642" y="70543"/>
                  <a:pt x="86809" y="68796"/>
                </a:cubicBezTo>
                <a:lnTo>
                  <a:pt x="86809" y="68796"/>
                </a:lnTo>
                <a:cubicBezTo>
                  <a:pt x="87051" y="69092"/>
                  <a:pt x="87292" y="69387"/>
                  <a:pt x="87588" y="69683"/>
                </a:cubicBezTo>
                <a:cubicBezTo>
                  <a:pt x="87749" y="70167"/>
                  <a:pt x="87911" y="70651"/>
                  <a:pt x="87991" y="71135"/>
                </a:cubicBezTo>
                <a:cubicBezTo>
                  <a:pt x="88015" y="71216"/>
                  <a:pt x="88082" y="71252"/>
                  <a:pt x="88148" y="71252"/>
                </a:cubicBezTo>
                <a:cubicBezTo>
                  <a:pt x="88235" y="71252"/>
                  <a:pt x="88318" y="71188"/>
                  <a:pt x="88287" y="71081"/>
                </a:cubicBezTo>
                <a:cubicBezTo>
                  <a:pt x="88233" y="70759"/>
                  <a:pt x="88153" y="70463"/>
                  <a:pt x="88072" y="70167"/>
                </a:cubicBezTo>
                <a:lnTo>
                  <a:pt x="88072" y="70167"/>
                </a:lnTo>
                <a:cubicBezTo>
                  <a:pt x="88233" y="70302"/>
                  <a:pt x="88368" y="70436"/>
                  <a:pt x="88529" y="70543"/>
                </a:cubicBezTo>
                <a:cubicBezTo>
                  <a:pt x="88564" y="70571"/>
                  <a:pt x="88599" y="70583"/>
                  <a:pt x="88631" y="70583"/>
                </a:cubicBezTo>
                <a:cubicBezTo>
                  <a:pt x="88722" y="70583"/>
                  <a:pt x="88791" y="70489"/>
                  <a:pt x="88771" y="70409"/>
                </a:cubicBezTo>
                <a:cubicBezTo>
                  <a:pt x="88637" y="69414"/>
                  <a:pt x="88314" y="68473"/>
                  <a:pt x="87830" y="67640"/>
                </a:cubicBezTo>
                <a:lnTo>
                  <a:pt x="87830" y="67640"/>
                </a:lnTo>
                <a:cubicBezTo>
                  <a:pt x="88045" y="67801"/>
                  <a:pt x="88260" y="67963"/>
                  <a:pt x="88475" y="68151"/>
                </a:cubicBezTo>
                <a:cubicBezTo>
                  <a:pt x="88500" y="68166"/>
                  <a:pt x="88526" y="68172"/>
                  <a:pt x="88553" y="68172"/>
                </a:cubicBezTo>
                <a:cubicBezTo>
                  <a:pt x="88670" y="68172"/>
                  <a:pt x="88783" y="68041"/>
                  <a:pt x="88717" y="67909"/>
                </a:cubicBezTo>
                <a:cubicBezTo>
                  <a:pt x="88448" y="67452"/>
                  <a:pt x="88180" y="67022"/>
                  <a:pt x="87884" y="66565"/>
                </a:cubicBezTo>
                <a:lnTo>
                  <a:pt x="87884" y="66565"/>
                </a:lnTo>
                <a:cubicBezTo>
                  <a:pt x="88126" y="66645"/>
                  <a:pt x="88368" y="66672"/>
                  <a:pt x="88610" y="66699"/>
                </a:cubicBezTo>
                <a:cubicBezTo>
                  <a:pt x="88744" y="67694"/>
                  <a:pt x="88905" y="68662"/>
                  <a:pt x="89094" y="69656"/>
                </a:cubicBezTo>
                <a:cubicBezTo>
                  <a:pt x="89106" y="69717"/>
                  <a:pt x="89151" y="69745"/>
                  <a:pt x="89199" y="69745"/>
                </a:cubicBezTo>
                <a:cubicBezTo>
                  <a:pt x="89257" y="69745"/>
                  <a:pt x="89321" y="69703"/>
                  <a:pt x="89336" y="69629"/>
                </a:cubicBezTo>
                <a:cubicBezTo>
                  <a:pt x="89336" y="68769"/>
                  <a:pt x="89336" y="67909"/>
                  <a:pt x="89309" y="67049"/>
                </a:cubicBezTo>
                <a:lnTo>
                  <a:pt x="89309" y="67049"/>
                </a:lnTo>
                <a:cubicBezTo>
                  <a:pt x="89443" y="67963"/>
                  <a:pt x="89551" y="68904"/>
                  <a:pt x="89685" y="69845"/>
                </a:cubicBezTo>
                <a:cubicBezTo>
                  <a:pt x="89708" y="69914"/>
                  <a:pt x="89792" y="69984"/>
                  <a:pt x="89867" y="69984"/>
                </a:cubicBezTo>
                <a:cubicBezTo>
                  <a:pt x="89878" y="69984"/>
                  <a:pt x="89889" y="69983"/>
                  <a:pt x="89900" y="69979"/>
                </a:cubicBezTo>
                <a:cubicBezTo>
                  <a:pt x="90062" y="69952"/>
                  <a:pt x="90223" y="69898"/>
                  <a:pt x="90330" y="69764"/>
                </a:cubicBezTo>
                <a:lnTo>
                  <a:pt x="90330" y="69764"/>
                </a:lnTo>
                <a:cubicBezTo>
                  <a:pt x="90303" y="70328"/>
                  <a:pt x="90250" y="70893"/>
                  <a:pt x="90223" y="71458"/>
                </a:cubicBezTo>
                <a:cubicBezTo>
                  <a:pt x="90223" y="71529"/>
                  <a:pt x="90295" y="71577"/>
                  <a:pt x="90358" y="71577"/>
                </a:cubicBezTo>
                <a:cubicBezTo>
                  <a:pt x="90390" y="71577"/>
                  <a:pt x="90420" y="71565"/>
                  <a:pt x="90438" y="71538"/>
                </a:cubicBezTo>
                <a:cubicBezTo>
                  <a:pt x="90868" y="71027"/>
                  <a:pt x="91164" y="70409"/>
                  <a:pt x="91325" y="69764"/>
                </a:cubicBezTo>
                <a:cubicBezTo>
                  <a:pt x="91379" y="71135"/>
                  <a:pt x="91567" y="72479"/>
                  <a:pt x="91863" y="73796"/>
                </a:cubicBezTo>
                <a:cubicBezTo>
                  <a:pt x="91876" y="73864"/>
                  <a:pt x="91937" y="73897"/>
                  <a:pt x="91994" y="73897"/>
                </a:cubicBezTo>
                <a:cubicBezTo>
                  <a:pt x="92051" y="73897"/>
                  <a:pt x="92105" y="73864"/>
                  <a:pt x="92105" y="73796"/>
                </a:cubicBezTo>
                <a:lnTo>
                  <a:pt x="92132" y="73124"/>
                </a:lnTo>
                <a:cubicBezTo>
                  <a:pt x="92212" y="73554"/>
                  <a:pt x="92454" y="73931"/>
                  <a:pt x="92804" y="74146"/>
                </a:cubicBezTo>
                <a:cubicBezTo>
                  <a:pt x="92833" y="74168"/>
                  <a:pt x="92867" y="74178"/>
                  <a:pt x="92901" y="74178"/>
                </a:cubicBezTo>
                <a:cubicBezTo>
                  <a:pt x="92990" y="74178"/>
                  <a:pt x="93080" y="74109"/>
                  <a:pt x="93099" y="74012"/>
                </a:cubicBezTo>
                <a:cubicBezTo>
                  <a:pt x="93099" y="73313"/>
                  <a:pt x="93126" y="72614"/>
                  <a:pt x="93126" y="71941"/>
                </a:cubicBezTo>
                <a:cubicBezTo>
                  <a:pt x="93207" y="72694"/>
                  <a:pt x="93314" y="73420"/>
                  <a:pt x="93422" y="74173"/>
                </a:cubicBezTo>
                <a:cubicBezTo>
                  <a:pt x="93395" y="74442"/>
                  <a:pt x="93368" y="74710"/>
                  <a:pt x="93341" y="74979"/>
                </a:cubicBezTo>
                <a:cubicBezTo>
                  <a:pt x="93341" y="75059"/>
                  <a:pt x="93399" y="75111"/>
                  <a:pt x="93462" y="75111"/>
                </a:cubicBezTo>
                <a:cubicBezTo>
                  <a:pt x="93505" y="75111"/>
                  <a:pt x="93551" y="75087"/>
                  <a:pt x="93583" y="75033"/>
                </a:cubicBezTo>
                <a:cubicBezTo>
                  <a:pt x="93664" y="75571"/>
                  <a:pt x="93745" y="76082"/>
                  <a:pt x="93852" y="76592"/>
                </a:cubicBezTo>
                <a:cubicBezTo>
                  <a:pt x="93852" y="76660"/>
                  <a:pt x="93899" y="76693"/>
                  <a:pt x="93946" y="76693"/>
                </a:cubicBezTo>
                <a:cubicBezTo>
                  <a:pt x="93993" y="76693"/>
                  <a:pt x="94040" y="76660"/>
                  <a:pt x="94040" y="76592"/>
                </a:cubicBezTo>
                <a:lnTo>
                  <a:pt x="94040" y="76297"/>
                </a:lnTo>
                <a:cubicBezTo>
                  <a:pt x="94094" y="77211"/>
                  <a:pt x="94202" y="78098"/>
                  <a:pt x="94336" y="78958"/>
                </a:cubicBezTo>
                <a:cubicBezTo>
                  <a:pt x="94336" y="79025"/>
                  <a:pt x="94391" y="79073"/>
                  <a:pt x="94455" y="79073"/>
                </a:cubicBezTo>
                <a:cubicBezTo>
                  <a:pt x="94469" y="79073"/>
                  <a:pt x="94483" y="79070"/>
                  <a:pt x="94497" y="79066"/>
                </a:cubicBezTo>
                <a:cubicBezTo>
                  <a:pt x="95035" y="78904"/>
                  <a:pt x="95465" y="78474"/>
                  <a:pt x="95626" y="77937"/>
                </a:cubicBezTo>
                <a:cubicBezTo>
                  <a:pt x="95653" y="78044"/>
                  <a:pt x="95680" y="78152"/>
                  <a:pt x="95680" y="78259"/>
                </a:cubicBezTo>
                <a:cubicBezTo>
                  <a:pt x="95706" y="78337"/>
                  <a:pt x="95769" y="78377"/>
                  <a:pt x="95831" y="78377"/>
                </a:cubicBezTo>
                <a:cubicBezTo>
                  <a:pt x="95897" y="78377"/>
                  <a:pt x="95962" y="78330"/>
                  <a:pt x="95976" y="78232"/>
                </a:cubicBezTo>
                <a:lnTo>
                  <a:pt x="96110" y="75544"/>
                </a:lnTo>
                <a:cubicBezTo>
                  <a:pt x="96272" y="77130"/>
                  <a:pt x="96514" y="78716"/>
                  <a:pt x="96863" y="80275"/>
                </a:cubicBezTo>
                <a:cubicBezTo>
                  <a:pt x="96876" y="80326"/>
                  <a:pt x="96925" y="80353"/>
                  <a:pt x="96975" y="80353"/>
                </a:cubicBezTo>
                <a:cubicBezTo>
                  <a:pt x="97032" y="80353"/>
                  <a:pt x="97091" y="80320"/>
                  <a:pt x="97105" y="80249"/>
                </a:cubicBezTo>
                <a:cubicBezTo>
                  <a:pt x="97159" y="79254"/>
                  <a:pt x="97186" y="78286"/>
                  <a:pt x="97186" y="77291"/>
                </a:cubicBezTo>
                <a:cubicBezTo>
                  <a:pt x="97428" y="78878"/>
                  <a:pt x="97750" y="80491"/>
                  <a:pt x="98154" y="82077"/>
                </a:cubicBezTo>
                <a:cubicBezTo>
                  <a:pt x="98180" y="82130"/>
                  <a:pt x="98234" y="82157"/>
                  <a:pt x="98281" y="82157"/>
                </a:cubicBezTo>
                <a:cubicBezTo>
                  <a:pt x="98328" y="82157"/>
                  <a:pt x="98369" y="82130"/>
                  <a:pt x="98369" y="82077"/>
                </a:cubicBezTo>
                <a:cubicBezTo>
                  <a:pt x="98342" y="80491"/>
                  <a:pt x="98288" y="78931"/>
                  <a:pt x="98207" y="77372"/>
                </a:cubicBezTo>
                <a:lnTo>
                  <a:pt x="98207" y="77372"/>
                </a:lnTo>
                <a:cubicBezTo>
                  <a:pt x="98422" y="78474"/>
                  <a:pt x="98638" y="79550"/>
                  <a:pt x="98906" y="80652"/>
                </a:cubicBezTo>
                <a:cubicBezTo>
                  <a:pt x="98918" y="80712"/>
                  <a:pt x="98963" y="80740"/>
                  <a:pt x="99006" y="80740"/>
                </a:cubicBezTo>
                <a:cubicBezTo>
                  <a:pt x="99059" y="80740"/>
                  <a:pt x="99109" y="80699"/>
                  <a:pt x="99095" y="80625"/>
                </a:cubicBezTo>
                <a:cubicBezTo>
                  <a:pt x="98960" y="79227"/>
                  <a:pt x="98853" y="77829"/>
                  <a:pt x="98718" y="76458"/>
                </a:cubicBezTo>
                <a:lnTo>
                  <a:pt x="98718" y="76458"/>
                </a:lnTo>
                <a:cubicBezTo>
                  <a:pt x="99068" y="78770"/>
                  <a:pt x="99713" y="81001"/>
                  <a:pt x="100654" y="83152"/>
                </a:cubicBezTo>
                <a:cubicBezTo>
                  <a:pt x="100677" y="83187"/>
                  <a:pt x="100721" y="83207"/>
                  <a:pt x="100763" y="83207"/>
                </a:cubicBezTo>
                <a:cubicBezTo>
                  <a:pt x="100818" y="83207"/>
                  <a:pt x="100869" y="83174"/>
                  <a:pt x="100869" y="83098"/>
                </a:cubicBezTo>
                <a:cubicBezTo>
                  <a:pt x="100815" y="82104"/>
                  <a:pt x="100761" y="81109"/>
                  <a:pt x="100734" y="80114"/>
                </a:cubicBezTo>
                <a:lnTo>
                  <a:pt x="100734" y="80007"/>
                </a:lnTo>
                <a:cubicBezTo>
                  <a:pt x="100734" y="80007"/>
                  <a:pt x="100761" y="79980"/>
                  <a:pt x="100761" y="79980"/>
                </a:cubicBezTo>
                <a:lnTo>
                  <a:pt x="101514" y="82803"/>
                </a:lnTo>
                <a:cubicBezTo>
                  <a:pt x="101525" y="82836"/>
                  <a:pt x="101551" y="82851"/>
                  <a:pt x="101576" y="82851"/>
                </a:cubicBezTo>
                <a:cubicBezTo>
                  <a:pt x="101612" y="82851"/>
                  <a:pt x="101649" y="82823"/>
                  <a:pt x="101649" y="82776"/>
                </a:cubicBezTo>
                <a:cubicBezTo>
                  <a:pt x="100708" y="77426"/>
                  <a:pt x="99256" y="72183"/>
                  <a:pt x="97347" y="67102"/>
                </a:cubicBezTo>
                <a:lnTo>
                  <a:pt x="97320" y="66860"/>
                </a:lnTo>
                <a:cubicBezTo>
                  <a:pt x="97293" y="66807"/>
                  <a:pt x="97266" y="66780"/>
                  <a:pt x="97213" y="66780"/>
                </a:cubicBezTo>
                <a:cubicBezTo>
                  <a:pt x="97078" y="66376"/>
                  <a:pt x="96917" y="66000"/>
                  <a:pt x="96756" y="65597"/>
                </a:cubicBezTo>
                <a:lnTo>
                  <a:pt x="96756" y="65597"/>
                </a:lnTo>
                <a:cubicBezTo>
                  <a:pt x="97240" y="66403"/>
                  <a:pt x="97697" y="67210"/>
                  <a:pt x="98207" y="68016"/>
                </a:cubicBezTo>
                <a:cubicBezTo>
                  <a:pt x="98772" y="69737"/>
                  <a:pt x="99874" y="71431"/>
                  <a:pt x="100627" y="73124"/>
                </a:cubicBezTo>
                <a:cubicBezTo>
                  <a:pt x="101057" y="74092"/>
                  <a:pt x="101487" y="75060"/>
                  <a:pt x="101890" y="76055"/>
                </a:cubicBezTo>
                <a:cubicBezTo>
                  <a:pt x="102186" y="76779"/>
                  <a:pt x="103124" y="78227"/>
                  <a:pt x="103074" y="78981"/>
                </a:cubicBezTo>
                <a:lnTo>
                  <a:pt x="103074" y="78981"/>
                </a:lnTo>
                <a:cubicBezTo>
                  <a:pt x="103092" y="78652"/>
                  <a:pt x="101997" y="77343"/>
                  <a:pt x="101649" y="76754"/>
                </a:cubicBezTo>
                <a:cubicBezTo>
                  <a:pt x="101165" y="75141"/>
                  <a:pt x="100492" y="73608"/>
                  <a:pt x="99686" y="72157"/>
                </a:cubicBezTo>
                <a:cubicBezTo>
                  <a:pt x="99665" y="72115"/>
                  <a:pt x="99625" y="72098"/>
                  <a:pt x="99585" y="72098"/>
                </a:cubicBezTo>
                <a:cubicBezTo>
                  <a:pt x="99520" y="72098"/>
                  <a:pt x="99454" y="72144"/>
                  <a:pt x="99471" y="72210"/>
                </a:cubicBezTo>
                <a:cubicBezTo>
                  <a:pt x="99982" y="73796"/>
                  <a:pt x="100627" y="75302"/>
                  <a:pt x="101407" y="76754"/>
                </a:cubicBezTo>
                <a:cubicBezTo>
                  <a:pt x="101433" y="76834"/>
                  <a:pt x="101460" y="76888"/>
                  <a:pt x="101487" y="76969"/>
                </a:cubicBezTo>
                <a:cubicBezTo>
                  <a:pt x="101729" y="77802"/>
                  <a:pt x="101917" y="78636"/>
                  <a:pt x="102052" y="79496"/>
                </a:cubicBezTo>
                <a:cubicBezTo>
                  <a:pt x="102119" y="79853"/>
                  <a:pt x="102501" y="81471"/>
                  <a:pt x="102182" y="81471"/>
                </a:cubicBezTo>
                <a:cubicBezTo>
                  <a:pt x="102117" y="81471"/>
                  <a:pt x="102023" y="81403"/>
                  <a:pt x="101890" y="81243"/>
                </a:cubicBezTo>
                <a:cubicBezTo>
                  <a:pt x="101875" y="81228"/>
                  <a:pt x="101859" y="81221"/>
                  <a:pt x="101845" y="81221"/>
                </a:cubicBezTo>
                <a:cubicBezTo>
                  <a:pt x="101812" y="81221"/>
                  <a:pt x="101791" y="81259"/>
                  <a:pt x="101810" y="81297"/>
                </a:cubicBezTo>
                <a:lnTo>
                  <a:pt x="102347" y="82104"/>
                </a:lnTo>
                <a:cubicBezTo>
                  <a:pt x="102376" y="82132"/>
                  <a:pt x="102407" y="82143"/>
                  <a:pt x="102436" y="82143"/>
                </a:cubicBezTo>
                <a:cubicBezTo>
                  <a:pt x="102490" y="82143"/>
                  <a:pt x="102536" y="82102"/>
                  <a:pt x="102536" y="82050"/>
                </a:cubicBezTo>
                <a:cubicBezTo>
                  <a:pt x="102482" y="80491"/>
                  <a:pt x="102240" y="78958"/>
                  <a:pt x="101864" y="77480"/>
                </a:cubicBezTo>
                <a:lnTo>
                  <a:pt x="101864" y="77480"/>
                </a:lnTo>
                <a:cubicBezTo>
                  <a:pt x="102294" y="78205"/>
                  <a:pt x="102805" y="78931"/>
                  <a:pt x="103315" y="79630"/>
                </a:cubicBezTo>
                <a:cubicBezTo>
                  <a:pt x="103338" y="79652"/>
                  <a:pt x="103364" y="79662"/>
                  <a:pt x="103389" y="79662"/>
                </a:cubicBezTo>
                <a:cubicBezTo>
                  <a:pt x="103456" y="79662"/>
                  <a:pt x="103516" y="79593"/>
                  <a:pt x="103477" y="79496"/>
                </a:cubicBezTo>
                <a:cubicBezTo>
                  <a:pt x="102455" y="76754"/>
                  <a:pt x="101299" y="74065"/>
                  <a:pt x="100089" y="71404"/>
                </a:cubicBezTo>
                <a:lnTo>
                  <a:pt x="100089" y="71404"/>
                </a:lnTo>
                <a:cubicBezTo>
                  <a:pt x="100976" y="72963"/>
                  <a:pt x="101890" y="74522"/>
                  <a:pt x="102885" y="76028"/>
                </a:cubicBezTo>
                <a:cubicBezTo>
                  <a:pt x="102912" y="76064"/>
                  <a:pt x="102948" y="76079"/>
                  <a:pt x="102982" y="76079"/>
                </a:cubicBezTo>
                <a:cubicBezTo>
                  <a:pt x="103049" y="76079"/>
                  <a:pt x="103109" y="76019"/>
                  <a:pt x="103073" y="75947"/>
                </a:cubicBezTo>
                <a:cubicBezTo>
                  <a:pt x="102751" y="75275"/>
                  <a:pt x="102401" y="74576"/>
                  <a:pt x="102052" y="73904"/>
                </a:cubicBezTo>
                <a:cubicBezTo>
                  <a:pt x="102132" y="73877"/>
                  <a:pt x="102159" y="73850"/>
                  <a:pt x="102159" y="73770"/>
                </a:cubicBezTo>
                <a:cubicBezTo>
                  <a:pt x="101622" y="71915"/>
                  <a:pt x="100654" y="70221"/>
                  <a:pt x="99659" y="68581"/>
                </a:cubicBezTo>
                <a:lnTo>
                  <a:pt x="99659" y="68581"/>
                </a:lnTo>
                <a:cubicBezTo>
                  <a:pt x="100385" y="69629"/>
                  <a:pt x="101138" y="70651"/>
                  <a:pt x="101890" y="71673"/>
                </a:cubicBezTo>
                <a:cubicBezTo>
                  <a:pt x="101906" y="71695"/>
                  <a:pt x="101927" y="71705"/>
                  <a:pt x="101950" y="71705"/>
                </a:cubicBezTo>
                <a:cubicBezTo>
                  <a:pt x="102005" y="71705"/>
                  <a:pt x="102063" y="71642"/>
                  <a:pt x="102025" y="71565"/>
                </a:cubicBezTo>
                <a:cubicBezTo>
                  <a:pt x="101037" y="69433"/>
                  <a:pt x="99898" y="67377"/>
                  <a:pt x="98633" y="65396"/>
                </a:cubicBezTo>
                <a:lnTo>
                  <a:pt x="98633" y="65396"/>
                </a:lnTo>
                <a:cubicBezTo>
                  <a:pt x="98644" y="65400"/>
                  <a:pt x="98658" y="65402"/>
                  <a:pt x="98673" y="65402"/>
                </a:cubicBezTo>
                <a:cubicBezTo>
                  <a:pt x="98745" y="65402"/>
                  <a:pt x="98839" y="65347"/>
                  <a:pt x="98799" y="65247"/>
                </a:cubicBezTo>
                <a:lnTo>
                  <a:pt x="98422" y="64629"/>
                </a:lnTo>
                <a:lnTo>
                  <a:pt x="98422" y="64629"/>
                </a:lnTo>
                <a:cubicBezTo>
                  <a:pt x="99121" y="65462"/>
                  <a:pt x="99874" y="66269"/>
                  <a:pt x="100627" y="67049"/>
                </a:cubicBezTo>
                <a:cubicBezTo>
                  <a:pt x="100667" y="67088"/>
                  <a:pt x="100713" y="67105"/>
                  <a:pt x="100758" y="67105"/>
                </a:cubicBezTo>
                <a:cubicBezTo>
                  <a:pt x="100895" y="67105"/>
                  <a:pt x="101017" y="66948"/>
                  <a:pt x="100896" y="66807"/>
                </a:cubicBezTo>
                <a:lnTo>
                  <a:pt x="98611" y="63661"/>
                </a:lnTo>
                <a:lnTo>
                  <a:pt x="98611" y="63661"/>
                </a:lnTo>
                <a:cubicBezTo>
                  <a:pt x="98633" y="63675"/>
                  <a:pt x="98657" y="63681"/>
                  <a:pt x="98679" y="63681"/>
                </a:cubicBezTo>
                <a:cubicBezTo>
                  <a:pt x="98792" y="63681"/>
                  <a:pt x="98888" y="63536"/>
                  <a:pt x="98799" y="63446"/>
                </a:cubicBezTo>
                <a:cubicBezTo>
                  <a:pt x="98530" y="63097"/>
                  <a:pt x="98288" y="62801"/>
                  <a:pt x="98019" y="62478"/>
                </a:cubicBezTo>
                <a:cubicBezTo>
                  <a:pt x="98046" y="62425"/>
                  <a:pt x="98046" y="62371"/>
                  <a:pt x="98019" y="62317"/>
                </a:cubicBezTo>
                <a:cubicBezTo>
                  <a:pt x="97562" y="61672"/>
                  <a:pt x="97051" y="61027"/>
                  <a:pt x="96567" y="60381"/>
                </a:cubicBezTo>
                <a:lnTo>
                  <a:pt x="96567" y="60381"/>
                </a:lnTo>
                <a:cubicBezTo>
                  <a:pt x="97293" y="61000"/>
                  <a:pt x="98046" y="61591"/>
                  <a:pt x="98799" y="62156"/>
                </a:cubicBezTo>
                <a:cubicBezTo>
                  <a:pt x="98824" y="62171"/>
                  <a:pt x="98849" y="62177"/>
                  <a:pt x="98873" y="62177"/>
                </a:cubicBezTo>
                <a:cubicBezTo>
                  <a:pt x="98976" y="62177"/>
                  <a:pt x="99052" y="62055"/>
                  <a:pt x="98987" y="61968"/>
                </a:cubicBezTo>
                <a:cubicBezTo>
                  <a:pt x="98476" y="61322"/>
                  <a:pt x="97992" y="60704"/>
                  <a:pt x="97481" y="60086"/>
                </a:cubicBezTo>
                <a:lnTo>
                  <a:pt x="97481" y="60086"/>
                </a:lnTo>
                <a:lnTo>
                  <a:pt x="97643" y="60193"/>
                </a:lnTo>
                <a:cubicBezTo>
                  <a:pt x="97665" y="60207"/>
                  <a:pt x="97689" y="60213"/>
                  <a:pt x="97711" y="60213"/>
                </a:cubicBezTo>
                <a:cubicBezTo>
                  <a:pt x="97823" y="60213"/>
                  <a:pt x="97916" y="60068"/>
                  <a:pt x="97804" y="59978"/>
                </a:cubicBezTo>
                <a:cubicBezTo>
                  <a:pt x="97105" y="59010"/>
                  <a:pt x="96379" y="58069"/>
                  <a:pt x="95626" y="57155"/>
                </a:cubicBezTo>
                <a:lnTo>
                  <a:pt x="95626" y="57155"/>
                </a:lnTo>
                <a:cubicBezTo>
                  <a:pt x="95868" y="57343"/>
                  <a:pt x="96137" y="57559"/>
                  <a:pt x="96406" y="57747"/>
                </a:cubicBezTo>
                <a:cubicBezTo>
                  <a:pt x="96434" y="57769"/>
                  <a:pt x="96462" y="57779"/>
                  <a:pt x="96488" y="57779"/>
                </a:cubicBezTo>
                <a:cubicBezTo>
                  <a:pt x="96587" y="57779"/>
                  <a:pt x="96658" y="57638"/>
                  <a:pt x="96594" y="57532"/>
                </a:cubicBezTo>
                <a:cubicBezTo>
                  <a:pt x="95815" y="56564"/>
                  <a:pt x="95008" y="55623"/>
                  <a:pt x="94202" y="54709"/>
                </a:cubicBezTo>
                <a:cubicBezTo>
                  <a:pt x="94255" y="54682"/>
                  <a:pt x="94282" y="54601"/>
                  <a:pt x="94255" y="54548"/>
                </a:cubicBezTo>
                <a:cubicBezTo>
                  <a:pt x="93368" y="53445"/>
                  <a:pt x="92427" y="52424"/>
                  <a:pt x="91459" y="51429"/>
                </a:cubicBezTo>
                <a:lnTo>
                  <a:pt x="91459" y="51429"/>
                </a:lnTo>
                <a:cubicBezTo>
                  <a:pt x="91474" y="51431"/>
                  <a:pt x="91487" y="51432"/>
                  <a:pt x="91500" y="51432"/>
                </a:cubicBezTo>
                <a:cubicBezTo>
                  <a:pt x="91638" y="51432"/>
                  <a:pt x="91724" y="51310"/>
                  <a:pt x="91675" y="51187"/>
                </a:cubicBezTo>
                <a:cubicBezTo>
                  <a:pt x="91406" y="50515"/>
                  <a:pt x="91110" y="49843"/>
                  <a:pt x="90814" y="49171"/>
                </a:cubicBezTo>
                <a:lnTo>
                  <a:pt x="90814" y="49171"/>
                </a:lnTo>
                <a:cubicBezTo>
                  <a:pt x="91540" y="50112"/>
                  <a:pt x="92293" y="51026"/>
                  <a:pt x="93099" y="51913"/>
                </a:cubicBezTo>
                <a:cubicBezTo>
                  <a:pt x="93127" y="51940"/>
                  <a:pt x="93161" y="51952"/>
                  <a:pt x="93196" y="51952"/>
                </a:cubicBezTo>
                <a:cubicBezTo>
                  <a:pt x="93297" y="51952"/>
                  <a:pt x="93401" y="51852"/>
                  <a:pt x="93341" y="51752"/>
                </a:cubicBezTo>
                <a:lnTo>
                  <a:pt x="90599" y="47477"/>
                </a:lnTo>
                <a:lnTo>
                  <a:pt x="89282" y="45407"/>
                </a:lnTo>
                <a:lnTo>
                  <a:pt x="89282" y="45407"/>
                </a:lnTo>
                <a:cubicBezTo>
                  <a:pt x="89820" y="45998"/>
                  <a:pt x="90330" y="46536"/>
                  <a:pt x="90572" y="46832"/>
                </a:cubicBezTo>
                <a:lnTo>
                  <a:pt x="93798" y="50864"/>
                </a:lnTo>
                <a:cubicBezTo>
                  <a:pt x="93814" y="50888"/>
                  <a:pt x="93837" y="50898"/>
                  <a:pt x="93860" y="50898"/>
                </a:cubicBezTo>
                <a:cubicBezTo>
                  <a:pt x="93915" y="50898"/>
                  <a:pt x="93971" y="50841"/>
                  <a:pt x="93933" y="50784"/>
                </a:cubicBezTo>
                <a:cubicBezTo>
                  <a:pt x="93046" y="49278"/>
                  <a:pt x="92078" y="47853"/>
                  <a:pt x="91056" y="46455"/>
                </a:cubicBezTo>
                <a:lnTo>
                  <a:pt x="91056" y="46455"/>
                </a:lnTo>
                <a:cubicBezTo>
                  <a:pt x="92024" y="47370"/>
                  <a:pt x="93046" y="48230"/>
                  <a:pt x="94121" y="49009"/>
                </a:cubicBezTo>
                <a:cubicBezTo>
                  <a:pt x="94144" y="49027"/>
                  <a:pt x="94168" y="49034"/>
                  <a:pt x="94189" y="49034"/>
                </a:cubicBezTo>
                <a:cubicBezTo>
                  <a:pt x="94266" y="49034"/>
                  <a:pt x="94319" y="48938"/>
                  <a:pt x="94255" y="48875"/>
                </a:cubicBezTo>
                <a:cubicBezTo>
                  <a:pt x="93234" y="47531"/>
                  <a:pt x="92132" y="46267"/>
                  <a:pt x="90949" y="45084"/>
                </a:cubicBezTo>
                <a:lnTo>
                  <a:pt x="90949" y="45084"/>
                </a:lnTo>
                <a:cubicBezTo>
                  <a:pt x="91755" y="45676"/>
                  <a:pt x="92562" y="46267"/>
                  <a:pt x="93368" y="46859"/>
                </a:cubicBezTo>
                <a:cubicBezTo>
                  <a:pt x="94282" y="48821"/>
                  <a:pt x="95223" y="50811"/>
                  <a:pt x="96137" y="52800"/>
                </a:cubicBezTo>
                <a:cubicBezTo>
                  <a:pt x="96167" y="52860"/>
                  <a:pt x="96223" y="52887"/>
                  <a:pt x="96279" y="52887"/>
                </a:cubicBezTo>
                <a:cubicBezTo>
                  <a:pt x="96373" y="52887"/>
                  <a:pt x="96467" y="52811"/>
                  <a:pt x="96433" y="52693"/>
                </a:cubicBezTo>
                <a:cubicBezTo>
                  <a:pt x="96218" y="51832"/>
                  <a:pt x="95949" y="50999"/>
                  <a:pt x="95680" y="50165"/>
                </a:cubicBezTo>
                <a:lnTo>
                  <a:pt x="95680" y="50165"/>
                </a:lnTo>
                <a:cubicBezTo>
                  <a:pt x="96137" y="51187"/>
                  <a:pt x="96648" y="52209"/>
                  <a:pt x="97159" y="53230"/>
                </a:cubicBezTo>
                <a:cubicBezTo>
                  <a:pt x="97185" y="53274"/>
                  <a:pt x="97223" y="53292"/>
                  <a:pt x="97259" y="53292"/>
                </a:cubicBezTo>
                <a:cubicBezTo>
                  <a:pt x="97336" y="53292"/>
                  <a:pt x="97410" y="53213"/>
                  <a:pt x="97374" y="53123"/>
                </a:cubicBezTo>
                <a:cubicBezTo>
                  <a:pt x="97240" y="52800"/>
                  <a:pt x="97132" y="52504"/>
                  <a:pt x="97024" y="52182"/>
                </a:cubicBezTo>
                <a:lnTo>
                  <a:pt x="97024" y="52182"/>
                </a:lnTo>
                <a:cubicBezTo>
                  <a:pt x="97159" y="52477"/>
                  <a:pt x="97293" y="52746"/>
                  <a:pt x="97428" y="53042"/>
                </a:cubicBezTo>
                <a:lnTo>
                  <a:pt x="98180" y="55058"/>
                </a:lnTo>
                <a:cubicBezTo>
                  <a:pt x="98200" y="55107"/>
                  <a:pt x="98237" y="55127"/>
                  <a:pt x="98275" y="55127"/>
                </a:cubicBezTo>
                <a:cubicBezTo>
                  <a:pt x="98342" y="55127"/>
                  <a:pt x="98413" y="55064"/>
                  <a:pt x="98396" y="54978"/>
                </a:cubicBezTo>
                <a:cubicBezTo>
                  <a:pt x="98396" y="54924"/>
                  <a:pt x="98369" y="54843"/>
                  <a:pt x="98369" y="54763"/>
                </a:cubicBezTo>
                <a:lnTo>
                  <a:pt x="98369" y="54763"/>
                </a:lnTo>
                <a:lnTo>
                  <a:pt x="98396" y="54843"/>
                </a:lnTo>
                <a:cubicBezTo>
                  <a:pt x="98430" y="54895"/>
                  <a:pt x="98487" y="54925"/>
                  <a:pt x="98545" y="54925"/>
                </a:cubicBezTo>
                <a:cubicBezTo>
                  <a:pt x="98577" y="54925"/>
                  <a:pt x="98609" y="54916"/>
                  <a:pt x="98638" y="54897"/>
                </a:cubicBezTo>
                <a:cubicBezTo>
                  <a:pt x="98664" y="54951"/>
                  <a:pt x="98718" y="55005"/>
                  <a:pt x="98745" y="55058"/>
                </a:cubicBezTo>
                <a:cubicBezTo>
                  <a:pt x="98785" y="55139"/>
                  <a:pt x="98859" y="55174"/>
                  <a:pt x="98934" y="55174"/>
                </a:cubicBezTo>
                <a:cubicBezTo>
                  <a:pt x="99058" y="55174"/>
                  <a:pt x="99182" y="55075"/>
                  <a:pt x="99148" y="54924"/>
                </a:cubicBezTo>
                <a:cubicBezTo>
                  <a:pt x="98584" y="52155"/>
                  <a:pt x="97616" y="49466"/>
                  <a:pt x="96245" y="46966"/>
                </a:cubicBezTo>
                <a:cubicBezTo>
                  <a:pt x="96245" y="46912"/>
                  <a:pt x="96245" y="46859"/>
                  <a:pt x="96218" y="46805"/>
                </a:cubicBezTo>
                <a:cubicBezTo>
                  <a:pt x="96406" y="46778"/>
                  <a:pt x="96460" y="46536"/>
                  <a:pt x="96325" y="46429"/>
                </a:cubicBezTo>
                <a:lnTo>
                  <a:pt x="96164" y="46321"/>
                </a:lnTo>
                <a:cubicBezTo>
                  <a:pt x="96084" y="45918"/>
                  <a:pt x="96057" y="45515"/>
                  <a:pt x="96003" y="45111"/>
                </a:cubicBezTo>
                <a:lnTo>
                  <a:pt x="96003" y="45111"/>
                </a:lnTo>
                <a:cubicBezTo>
                  <a:pt x="96998" y="47289"/>
                  <a:pt x="97858" y="49520"/>
                  <a:pt x="98584" y="51805"/>
                </a:cubicBezTo>
                <a:cubicBezTo>
                  <a:pt x="99068" y="54413"/>
                  <a:pt x="99659" y="56967"/>
                  <a:pt x="100385" y="59521"/>
                </a:cubicBezTo>
                <a:cubicBezTo>
                  <a:pt x="100419" y="59634"/>
                  <a:pt x="100514" y="59685"/>
                  <a:pt x="100609" y="59685"/>
                </a:cubicBezTo>
                <a:cubicBezTo>
                  <a:pt x="100741" y="59685"/>
                  <a:pt x="100873" y="59586"/>
                  <a:pt x="100842" y="59414"/>
                </a:cubicBezTo>
                <a:cubicBezTo>
                  <a:pt x="100385" y="56456"/>
                  <a:pt x="99686" y="53526"/>
                  <a:pt x="98745" y="50676"/>
                </a:cubicBezTo>
                <a:cubicBezTo>
                  <a:pt x="98745" y="50649"/>
                  <a:pt x="98745" y="50622"/>
                  <a:pt x="98718" y="50596"/>
                </a:cubicBezTo>
                <a:cubicBezTo>
                  <a:pt x="98611" y="49950"/>
                  <a:pt x="98476" y="49332"/>
                  <a:pt x="98369" y="48687"/>
                </a:cubicBezTo>
                <a:cubicBezTo>
                  <a:pt x="98369" y="48606"/>
                  <a:pt x="98342" y="48472"/>
                  <a:pt x="98288" y="48284"/>
                </a:cubicBezTo>
                <a:lnTo>
                  <a:pt x="98288" y="48284"/>
                </a:lnTo>
                <a:cubicBezTo>
                  <a:pt x="98422" y="48714"/>
                  <a:pt x="98557" y="49090"/>
                  <a:pt x="98638" y="49332"/>
                </a:cubicBezTo>
                <a:lnTo>
                  <a:pt x="99767" y="53795"/>
                </a:lnTo>
                <a:cubicBezTo>
                  <a:pt x="99874" y="54359"/>
                  <a:pt x="100009" y="54924"/>
                  <a:pt x="100197" y="55462"/>
                </a:cubicBezTo>
                <a:cubicBezTo>
                  <a:pt x="100251" y="55757"/>
                  <a:pt x="100331" y="56026"/>
                  <a:pt x="100412" y="56322"/>
                </a:cubicBezTo>
                <a:cubicBezTo>
                  <a:pt x="100425" y="56376"/>
                  <a:pt x="100479" y="56403"/>
                  <a:pt x="100533" y="56403"/>
                </a:cubicBezTo>
                <a:cubicBezTo>
                  <a:pt x="100587" y="56403"/>
                  <a:pt x="100640" y="56376"/>
                  <a:pt x="100654" y="56322"/>
                </a:cubicBezTo>
                <a:cubicBezTo>
                  <a:pt x="100815" y="57155"/>
                  <a:pt x="100950" y="57989"/>
                  <a:pt x="101138" y="58822"/>
                </a:cubicBezTo>
                <a:cubicBezTo>
                  <a:pt x="101161" y="58903"/>
                  <a:pt x="101219" y="58939"/>
                  <a:pt x="101277" y="58939"/>
                </a:cubicBezTo>
                <a:cubicBezTo>
                  <a:pt x="101355" y="58939"/>
                  <a:pt x="101433" y="58876"/>
                  <a:pt x="101433" y="58768"/>
                </a:cubicBezTo>
                <a:cubicBezTo>
                  <a:pt x="101138" y="56698"/>
                  <a:pt x="100815" y="54628"/>
                  <a:pt x="100466" y="52531"/>
                </a:cubicBezTo>
                <a:cubicBezTo>
                  <a:pt x="100466" y="52343"/>
                  <a:pt x="100439" y="52155"/>
                  <a:pt x="100412" y="51967"/>
                </a:cubicBezTo>
                <a:cubicBezTo>
                  <a:pt x="100389" y="51625"/>
                  <a:pt x="100366" y="51303"/>
                  <a:pt x="100344" y="50968"/>
                </a:cubicBezTo>
                <a:lnTo>
                  <a:pt x="100344" y="50968"/>
                </a:lnTo>
                <a:cubicBezTo>
                  <a:pt x="100693" y="53863"/>
                  <a:pt x="101199" y="56732"/>
                  <a:pt x="101810" y="59575"/>
                </a:cubicBezTo>
                <a:cubicBezTo>
                  <a:pt x="101843" y="59640"/>
                  <a:pt x="101906" y="59670"/>
                  <a:pt x="101970" y="59670"/>
                </a:cubicBezTo>
                <a:cubicBezTo>
                  <a:pt x="102064" y="59670"/>
                  <a:pt x="102159" y="59606"/>
                  <a:pt x="102159" y="59494"/>
                </a:cubicBezTo>
                <a:cubicBezTo>
                  <a:pt x="102052" y="58311"/>
                  <a:pt x="101944" y="57102"/>
                  <a:pt x="101810" y="55919"/>
                </a:cubicBezTo>
                <a:lnTo>
                  <a:pt x="101810" y="55919"/>
                </a:lnTo>
                <a:lnTo>
                  <a:pt x="102240" y="58822"/>
                </a:lnTo>
                <a:cubicBezTo>
                  <a:pt x="102263" y="58937"/>
                  <a:pt x="102349" y="58988"/>
                  <a:pt x="102437" y="58988"/>
                </a:cubicBezTo>
                <a:cubicBezTo>
                  <a:pt x="102555" y="58988"/>
                  <a:pt x="102674" y="58896"/>
                  <a:pt x="102643" y="58741"/>
                </a:cubicBezTo>
                <a:lnTo>
                  <a:pt x="102321" y="55892"/>
                </a:lnTo>
                <a:lnTo>
                  <a:pt x="102321" y="55892"/>
                </a:lnTo>
                <a:cubicBezTo>
                  <a:pt x="102589" y="56913"/>
                  <a:pt x="102858" y="57935"/>
                  <a:pt x="103181" y="58957"/>
                </a:cubicBezTo>
                <a:cubicBezTo>
                  <a:pt x="103215" y="59092"/>
                  <a:pt x="103319" y="59151"/>
                  <a:pt x="103423" y="59151"/>
                </a:cubicBezTo>
                <a:cubicBezTo>
                  <a:pt x="103568" y="59151"/>
                  <a:pt x="103712" y="59036"/>
                  <a:pt x="103665" y="58849"/>
                </a:cubicBezTo>
                <a:cubicBezTo>
                  <a:pt x="103611" y="58392"/>
                  <a:pt x="103530" y="57935"/>
                  <a:pt x="103477" y="57478"/>
                </a:cubicBezTo>
                <a:lnTo>
                  <a:pt x="103477" y="57478"/>
                </a:lnTo>
                <a:cubicBezTo>
                  <a:pt x="103745" y="58123"/>
                  <a:pt x="104068" y="58741"/>
                  <a:pt x="104418" y="59387"/>
                </a:cubicBezTo>
                <a:cubicBezTo>
                  <a:pt x="104468" y="59477"/>
                  <a:pt x="104566" y="59518"/>
                  <a:pt x="104665" y="59518"/>
                </a:cubicBezTo>
                <a:cubicBezTo>
                  <a:pt x="104831" y="59518"/>
                  <a:pt x="104996" y="59401"/>
                  <a:pt x="104928" y="59198"/>
                </a:cubicBezTo>
                <a:lnTo>
                  <a:pt x="103799" y="56026"/>
                </a:lnTo>
                <a:lnTo>
                  <a:pt x="103799" y="56026"/>
                </a:lnTo>
                <a:cubicBezTo>
                  <a:pt x="104202" y="56994"/>
                  <a:pt x="104579" y="57962"/>
                  <a:pt x="104955" y="58930"/>
                </a:cubicBezTo>
                <a:cubicBezTo>
                  <a:pt x="105170" y="60408"/>
                  <a:pt x="105493" y="61860"/>
                  <a:pt x="105977" y="63285"/>
                </a:cubicBezTo>
                <a:cubicBezTo>
                  <a:pt x="105977" y="63312"/>
                  <a:pt x="105977" y="63312"/>
                  <a:pt x="105977" y="63339"/>
                </a:cubicBezTo>
                <a:cubicBezTo>
                  <a:pt x="105995" y="63404"/>
                  <a:pt x="106040" y="63430"/>
                  <a:pt x="106090" y="63430"/>
                </a:cubicBezTo>
                <a:cubicBezTo>
                  <a:pt x="106185" y="63430"/>
                  <a:pt x="106299" y="63336"/>
                  <a:pt x="106299" y="63231"/>
                </a:cubicBezTo>
                <a:cubicBezTo>
                  <a:pt x="106192" y="61349"/>
                  <a:pt x="106057" y="59440"/>
                  <a:pt x="105923" y="57559"/>
                </a:cubicBezTo>
                <a:lnTo>
                  <a:pt x="105923" y="57559"/>
                </a:lnTo>
                <a:cubicBezTo>
                  <a:pt x="106353" y="60059"/>
                  <a:pt x="106891" y="62505"/>
                  <a:pt x="107536" y="64952"/>
                </a:cubicBezTo>
                <a:cubicBezTo>
                  <a:pt x="107560" y="65059"/>
                  <a:pt x="107643" y="65108"/>
                  <a:pt x="107724" y="65108"/>
                </a:cubicBezTo>
                <a:cubicBezTo>
                  <a:pt x="107826" y="65108"/>
                  <a:pt x="107927" y="65032"/>
                  <a:pt x="107912" y="64898"/>
                </a:cubicBezTo>
                <a:lnTo>
                  <a:pt x="107912" y="64844"/>
                </a:lnTo>
                <a:cubicBezTo>
                  <a:pt x="107964" y="64881"/>
                  <a:pt x="108021" y="64897"/>
                  <a:pt x="108077" y="64897"/>
                </a:cubicBezTo>
                <a:cubicBezTo>
                  <a:pt x="108225" y="64897"/>
                  <a:pt x="108362" y="64778"/>
                  <a:pt x="108343" y="64602"/>
                </a:cubicBezTo>
                <a:cubicBezTo>
                  <a:pt x="108343" y="64468"/>
                  <a:pt x="108316" y="64333"/>
                  <a:pt x="108289" y="64226"/>
                </a:cubicBezTo>
                <a:lnTo>
                  <a:pt x="108289" y="64226"/>
                </a:lnTo>
                <a:cubicBezTo>
                  <a:pt x="108477" y="64710"/>
                  <a:pt x="108638" y="65194"/>
                  <a:pt x="108827" y="65677"/>
                </a:cubicBezTo>
                <a:cubicBezTo>
                  <a:pt x="108870" y="65765"/>
                  <a:pt x="108961" y="65813"/>
                  <a:pt x="109052" y="65813"/>
                </a:cubicBezTo>
                <a:cubicBezTo>
                  <a:pt x="109130" y="65813"/>
                  <a:pt x="109207" y="65778"/>
                  <a:pt x="109257" y="65704"/>
                </a:cubicBezTo>
                <a:cubicBezTo>
                  <a:pt x="109284" y="65893"/>
                  <a:pt x="109337" y="66081"/>
                  <a:pt x="109391" y="66269"/>
                </a:cubicBezTo>
                <a:cubicBezTo>
                  <a:pt x="109660" y="67828"/>
                  <a:pt x="109902" y="69361"/>
                  <a:pt x="110171" y="70920"/>
                </a:cubicBezTo>
                <a:cubicBezTo>
                  <a:pt x="110183" y="70983"/>
                  <a:pt x="110232" y="71011"/>
                  <a:pt x="110280" y="71011"/>
                </a:cubicBezTo>
                <a:cubicBezTo>
                  <a:pt x="110333" y="71011"/>
                  <a:pt x="110386" y="70977"/>
                  <a:pt x="110386" y="70920"/>
                </a:cubicBezTo>
                <a:cubicBezTo>
                  <a:pt x="110413" y="69146"/>
                  <a:pt x="110413" y="67344"/>
                  <a:pt x="110440" y="65516"/>
                </a:cubicBezTo>
                <a:cubicBezTo>
                  <a:pt x="110440" y="65489"/>
                  <a:pt x="110440" y="65462"/>
                  <a:pt x="110440" y="65436"/>
                </a:cubicBezTo>
                <a:cubicBezTo>
                  <a:pt x="110601" y="68205"/>
                  <a:pt x="110923" y="70974"/>
                  <a:pt x="111434" y="73716"/>
                </a:cubicBezTo>
                <a:cubicBezTo>
                  <a:pt x="111447" y="73793"/>
                  <a:pt x="111509" y="73827"/>
                  <a:pt x="111567" y="73827"/>
                </a:cubicBezTo>
                <a:cubicBezTo>
                  <a:pt x="111631" y="73827"/>
                  <a:pt x="111690" y="73786"/>
                  <a:pt x="111676" y="73716"/>
                </a:cubicBezTo>
                <a:cubicBezTo>
                  <a:pt x="111676" y="72614"/>
                  <a:pt x="111622" y="71538"/>
                  <a:pt x="111542" y="70436"/>
                </a:cubicBezTo>
                <a:lnTo>
                  <a:pt x="111542" y="70436"/>
                </a:lnTo>
                <a:lnTo>
                  <a:pt x="112214" y="73877"/>
                </a:lnTo>
                <a:cubicBezTo>
                  <a:pt x="112225" y="73958"/>
                  <a:pt x="112277" y="73994"/>
                  <a:pt x="112332" y="73994"/>
                </a:cubicBezTo>
                <a:cubicBezTo>
                  <a:pt x="112404" y="73994"/>
                  <a:pt x="112483" y="73931"/>
                  <a:pt x="112483" y="73823"/>
                </a:cubicBezTo>
                <a:cubicBezTo>
                  <a:pt x="112429" y="73554"/>
                  <a:pt x="112295" y="72345"/>
                  <a:pt x="112106" y="71001"/>
                </a:cubicBezTo>
                <a:cubicBezTo>
                  <a:pt x="112106" y="71001"/>
                  <a:pt x="112106" y="70974"/>
                  <a:pt x="112106" y="70974"/>
                </a:cubicBezTo>
                <a:cubicBezTo>
                  <a:pt x="112133" y="70866"/>
                  <a:pt x="112133" y="70759"/>
                  <a:pt x="112160" y="70651"/>
                </a:cubicBezTo>
                <a:cubicBezTo>
                  <a:pt x="112456" y="72049"/>
                  <a:pt x="112752" y="73339"/>
                  <a:pt x="112805" y="73608"/>
                </a:cubicBezTo>
                <a:cubicBezTo>
                  <a:pt x="112817" y="73689"/>
                  <a:pt x="112878" y="73725"/>
                  <a:pt x="112940" y="73725"/>
                </a:cubicBezTo>
                <a:cubicBezTo>
                  <a:pt x="113022" y="73725"/>
                  <a:pt x="113105" y="73662"/>
                  <a:pt x="113074" y="73554"/>
                </a:cubicBezTo>
                <a:cubicBezTo>
                  <a:pt x="112967" y="72694"/>
                  <a:pt x="112832" y="71834"/>
                  <a:pt x="112698" y="70947"/>
                </a:cubicBezTo>
                <a:cubicBezTo>
                  <a:pt x="112698" y="70889"/>
                  <a:pt x="112628" y="70844"/>
                  <a:pt x="112559" y="70844"/>
                </a:cubicBezTo>
                <a:cubicBezTo>
                  <a:pt x="112532" y="70844"/>
                  <a:pt x="112505" y="70851"/>
                  <a:pt x="112483" y="70866"/>
                </a:cubicBezTo>
                <a:lnTo>
                  <a:pt x="112483" y="70839"/>
                </a:lnTo>
                <a:lnTo>
                  <a:pt x="112241" y="69683"/>
                </a:lnTo>
                <a:cubicBezTo>
                  <a:pt x="112268" y="69361"/>
                  <a:pt x="112268" y="69011"/>
                  <a:pt x="112241" y="68688"/>
                </a:cubicBezTo>
                <a:lnTo>
                  <a:pt x="112241" y="68688"/>
                </a:lnTo>
                <a:lnTo>
                  <a:pt x="113666" y="74119"/>
                </a:lnTo>
                <a:cubicBezTo>
                  <a:pt x="113677" y="74173"/>
                  <a:pt x="113718" y="74197"/>
                  <a:pt x="113762" y="74197"/>
                </a:cubicBezTo>
                <a:cubicBezTo>
                  <a:pt x="113827" y="74197"/>
                  <a:pt x="113897" y="74145"/>
                  <a:pt x="113881" y="74065"/>
                </a:cubicBezTo>
                <a:cubicBezTo>
                  <a:pt x="113289" y="71834"/>
                  <a:pt x="112725" y="69629"/>
                  <a:pt x="112133" y="67398"/>
                </a:cubicBezTo>
                <a:cubicBezTo>
                  <a:pt x="112080" y="67022"/>
                  <a:pt x="112026" y="66672"/>
                  <a:pt x="111972" y="66296"/>
                </a:cubicBezTo>
                <a:lnTo>
                  <a:pt x="111972" y="66296"/>
                </a:lnTo>
                <a:cubicBezTo>
                  <a:pt x="112026" y="66430"/>
                  <a:pt x="112080" y="66565"/>
                  <a:pt x="112133" y="66699"/>
                </a:cubicBezTo>
                <a:cubicBezTo>
                  <a:pt x="112698" y="68178"/>
                  <a:pt x="113262" y="69656"/>
                  <a:pt x="113854" y="71135"/>
                </a:cubicBezTo>
                <a:cubicBezTo>
                  <a:pt x="113864" y="71174"/>
                  <a:pt x="113899" y="71192"/>
                  <a:pt x="113938" y="71192"/>
                </a:cubicBezTo>
                <a:cubicBezTo>
                  <a:pt x="114006" y="71192"/>
                  <a:pt x="114086" y="71139"/>
                  <a:pt x="114069" y="71054"/>
                </a:cubicBezTo>
                <a:cubicBezTo>
                  <a:pt x="113558" y="68877"/>
                  <a:pt x="112859" y="66726"/>
                  <a:pt x="111999" y="64656"/>
                </a:cubicBezTo>
                <a:cubicBezTo>
                  <a:pt x="111649" y="63661"/>
                  <a:pt x="111192" y="62693"/>
                  <a:pt x="110708" y="61752"/>
                </a:cubicBezTo>
                <a:cubicBezTo>
                  <a:pt x="110574" y="61457"/>
                  <a:pt x="110440" y="61188"/>
                  <a:pt x="110332" y="60892"/>
                </a:cubicBezTo>
                <a:lnTo>
                  <a:pt x="110332" y="60892"/>
                </a:lnTo>
                <a:cubicBezTo>
                  <a:pt x="110520" y="61188"/>
                  <a:pt x="110735" y="61457"/>
                  <a:pt x="110923" y="61752"/>
                </a:cubicBezTo>
                <a:cubicBezTo>
                  <a:pt x="111622" y="62774"/>
                  <a:pt x="112375" y="63769"/>
                  <a:pt x="113155" y="64710"/>
                </a:cubicBezTo>
                <a:cubicBezTo>
                  <a:pt x="113197" y="64758"/>
                  <a:pt x="113244" y="64778"/>
                  <a:pt x="113288" y="64778"/>
                </a:cubicBezTo>
                <a:cubicBezTo>
                  <a:pt x="113416" y="64778"/>
                  <a:pt x="113523" y="64614"/>
                  <a:pt x="113424" y="64495"/>
                </a:cubicBezTo>
                <a:cubicBezTo>
                  <a:pt x="112886" y="63822"/>
                  <a:pt x="112348" y="63124"/>
                  <a:pt x="111838" y="62425"/>
                </a:cubicBezTo>
                <a:cubicBezTo>
                  <a:pt x="110923" y="61161"/>
                  <a:pt x="110090" y="59817"/>
                  <a:pt x="109337" y="58446"/>
                </a:cubicBezTo>
                <a:lnTo>
                  <a:pt x="109337" y="58446"/>
                </a:lnTo>
                <a:cubicBezTo>
                  <a:pt x="110574" y="60113"/>
                  <a:pt x="111864" y="61726"/>
                  <a:pt x="113182" y="63312"/>
                </a:cubicBezTo>
                <a:cubicBezTo>
                  <a:pt x="113205" y="63351"/>
                  <a:pt x="113243" y="63367"/>
                  <a:pt x="113281" y="63367"/>
                </a:cubicBezTo>
                <a:cubicBezTo>
                  <a:pt x="113374" y="63367"/>
                  <a:pt x="113473" y="63272"/>
                  <a:pt x="113397" y="63177"/>
                </a:cubicBezTo>
                <a:cubicBezTo>
                  <a:pt x="113020" y="62559"/>
                  <a:pt x="112644" y="61968"/>
                  <a:pt x="112268" y="61376"/>
                </a:cubicBezTo>
                <a:lnTo>
                  <a:pt x="112268" y="61376"/>
                </a:lnTo>
                <a:cubicBezTo>
                  <a:pt x="112590" y="61752"/>
                  <a:pt x="112940" y="62102"/>
                  <a:pt x="113289" y="62478"/>
                </a:cubicBezTo>
                <a:cubicBezTo>
                  <a:pt x="113322" y="62511"/>
                  <a:pt x="113358" y="62525"/>
                  <a:pt x="113392" y="62525"/>
                </a:cubicBezTo>
                <a:cubicBezTo>
                  <a:pt x="113498" y="62525"/>
                  <a:pt x="113586" y="62392"/>
                  <a:pt x="113504" y="62290"/>
                </a:cubicBezTo>
                <a:cubicBezTo>
                  <a:pt x="112752" y="61188"/>
                  <a:pt x="112026" y="60086"/>
                  <a:pt x="111300" y="58983"/>
                </a:cubicBezTo>
                <a:lnTo>
                  <a:pt x="111300" y="58983"/>
                </a:lnTo>
                <a:cubicBezTo>
                  <a:pt x="111864" y="59655"/>
                  <a:pt x="112483" y="60274"/>
                  <a:pt x="113155" y="60865"/>
                </a:cubicBezTo>
                <a:cubicBezTo>
                  <a:pt x="113214" y="60925"/>
                  <a:pt x="113294" y="60951"/>
                  <a:pt x="113375" y="60951"/>
                </a:cubicBezTo>
                <a:cubicBezTo>
                  <a:pt x="113586" y="60951"/>
                  <a:pt x="113802" y="60769"/>
                  <a:pt x="113666" y="60516"/>
                </a:cubicBezTo>
                <a:cubicBezTo>
                  <a:pt x="113289" y="59924"/>
                  <a:pt x="112940" y="59333"/>
                  <a:pt x="112563" y="58741"/>
                </a:cubicBezTo>
                <a:cubicBezTo>
                  <a:pt x="112752" y="58553"/>
                  <a:pt x="112778" y="58284"/>
                  <a:pt x="112590" y="58069"/>
                </a:cubicBezTo>
                <a:cubicBezTo>
                  <a:pt x="112375" y="57827"/>
                  <a:pt x="112187" y="57559"/>
                  <a:pt x="111972" y="57290"/>
                </a:cubicBezTo>
                <a:cubicBezTo>
                  <a:pt x="112268" y="57182"/>
                  <a:pt x="112348" y="56806"/>
                  <a:pt x="112187" y="56564"/>
                </a:cubicBezTo>
                <a:cubicBezTo>
                  <a:pt x="111838" y="56134"/>
                  <a:pt x="111488" y="55704"/>
                  <a:pt x="111139" y="55273"/>
                </a:cubicBezTo>
                <a:lnTo>
                  <a:pt x="111139" y="55273"/>
                </a:lnTo>
                <a:cubicBezTo>
                  <a:pt x="111488" y="55569"/>
                  <a:pt x="111891" y="55838"/>
                  <a:pt x="112268" y="56107"/>
                </a:cubicBezTo>
                <a:cubicBezTo>
                  <a:pt x="112301" y="56130"/>
                  <a:pt x="112336" y="56141"/>
                  <a:pt x="112371" y="56141"/>
                </a:cubicBezTo>
                <a:cubicBezTo>
                  <a:pt x="112536" y="56141"/>
                  <a:pt x="112692" y="55912"/>
                  <a:pt x="112537" y="55757"/>
                </a:cubicBezTo>
                <a:cubicBezTo>
                  <a:pt x="111622" y="54897"/>
                  <a:pt x="110682" y="54064"/>
                  <a:pt x="109714" y="53230"/>
                </a:cubicBezTo>
                <a:lnTo>
                  <a:pt x="109714" y="53230"/>
                </a:lnTo>
                <a:lnTo>
                  <a:pt x="110655" y="53822"/>
                </a:lnTo>
                <a:cubicBezTo>
                  <a:pt x="110673" y="53834"/>
                  <a:pt x="110694" y="53839"/>
                  <a:pt x="110715" y="53839"/>
                </a:cubicBezTo>
                <a:cubicBezTo>
                  <a:pt x="110788" y="53839"/>
                  <a:pt x="110864" y="53777"/>
                  <a:pt x="110843" y="53714"/>
                </a:cubicBezTo>
                <a:lnTo>
                  <a:pt x="110843" y="53714"/>
                </a:lnTo>
                <a:cubicBezTo>
                  <a:pt x="110950" y="53768"/>
                  <a:pt x="111031" y="53822"/>
                  <a:pt x="111139" y="53875"/>
                </a:cubicBezTo>
                <a:cubicBezTo>
                  <a:pt x="111158" y="53885"/>
                  <a:pt x="111178" y="53890"/>
                  <a:pt x="111197" y="53890"/>
                </a:cubicBezTo>
                <a:cubicBezTo>
                  <a:pt x="111280" y="53890"/>
                  <a:pt x="111344" y="53802"/>
                  <a:pt x="111300" y="53714"/>
                </a:cubicBezTo>
                <a:cubicBezTo>
                  <a:pt x="110009" y="51214"/>
                  <a:pt x="107536" y="49977"/>
                  <a:pt x="105036" y="48929"/>
                </a:cubicBezTo>
                <a:cubicBezTo>
                  <a:pt x="104848" y="48821"/>
                  <a:pt x="104633" y="48741"/>
                  <a:pt x="104444" y="48660"/>
                </a:cubicBezTo>
                <a:cubicBezTo>
                  <a:pt x="104256" y="48579"/>
                  <a:pt x="104122" y="48391"/>
                  <a:pt x="103987" y="48284"/>
                </a:cubicBezTo>
                <a:cubicBezTo>
                  <a:pt x="103938" y="48246"/>
                  <a:pt x="103876" y="48226"/>
                  <a:pt x="103816" y="48226"/>
                </a:cubicBezTo>
                <a:cubicBezTo>
                  <a:pt x="103748" y="48226"/>
                  <a:pt x="103681" y="48253"/>
                  <a:pt x="103638" y="48310"/>
                </a:cubicBezTo>
                <a:lnTo>
                  <a:pt x="103315" y="48176"/>
                </a:lnTo>
                <a:cubicBezTo>
                  <a:pt x="102482" y="47558"/>
                  <a:pt x="101649" y="46966"/>
                  <a:pt x="100788" y="46402"/>
                </a:cubicBezTo>
                <a:lnTo>
                  <a:pt x="100788" y="46402"/>
                </a:lnTo>
                <a:cubicBezTo>
                  <a:pt x="101380" y="46644"/>
                  <a:pt x="101971" y="46859"/>
                  <a:pt x="102536" y="47074"/>
                </a:cubicBezTo>
                <a:lnTo>
                  <a:pt x="103288" y="47370"/>
                </a:lnTo>
                <a:cubicBezTo>
                  <a:pt x="104337" y="47773"/>
                  <a:pt x="105359" y="48122"/>
                  <a:pt x="106434" y="48445"/>
                </a:cubicBezTo>
                <a:cubicBezTo>
                  <a:pt x="106810" y="48606"/>
                  <a:pt x="107187" y="48687"/>
                  <a:pt x="107590" y="48741"/>
                </a:cubicBezTo>
                <a:cubicBezTo>
                  <a:pt x="107778" y="48794"/>
                  <a:pt x="107993" y="48848"/>
                  <a:pt x="108208" y="48902"/>
                </a:cubicBezTo>
                <a:cubicBezTo>
                  <a:pt x="108228" y="48907"/>
                  <a:pt x="108246" y="48909"/>
                  <a:pt x="108262" y="48909"/>
                </a:cubicBezTo>
                <a:cubicBezTo>
                  <a:pt x="108431" y="48909"/>
                  <a:pt x="108460" y="48682"/>
                  <a:pt x="108289" y="48633"/>
                </a:cubicBezTo>
                <a:cubicBezTo>
                  <a:pt x="106246" y="48095"/>
                  <a:pt x="104256" y="47423"/>
                  <a:pt x="102294" y="46671"/>
                </a:cubicBezTo>
                <a:cubicBezTo>
                  <a:pt x="101487" y="46321"/>
                  <a:pt x="100708" y="45918"/>
                  <a:pt x="99928" y="45488"/>
                </a:cubicBezTo>
                <a:cubicBezTo>
                  <a:pt x="99820" y="45434"/>
                  <a:pt x="99713" y="45353"/>
                  <a:pt x="99605" y="45299"/>
                </a:cubicBezTo>
                <a:lnTo>
                  <a:pt x="99605" y="45299"/>
                </a:lnTo>
                <a:cubicBezTo>
                  <a:pt x="100412" y="45622"/>
                  <a:pt x="101326" y="45918"/>
                  <a:pt x="102132" y="46187"/>
                </a:cubicBezTo>
                <a:cubicBezTo>
                  <a:pt x="104202" y="46966"/>
                  <a:pt x="106380" y="47531"/>
                  <a:pt x="108585" y="47880"/>
                </a:cubicBezTo>
                <a:cubicBezTo>
                  <a:pt x="108746" y="47880"/>
                  <a:pt x="108773" y="47665"/>
                  <a:pt x="108638" y="47638"/>
                </a:cubicBezTo>
                <a:lnTo>
                  <a:pt x="99767" y="44977"/>
                </a:lnTo>
                <a:lnTo>
                  <a:pt x="99498" y="44869"/>
                </a:lnTo>
                <a:lnTo>
                  <a:pt x="100466" y="45084"/>
                </a:lnTo>
                <a:lnTo>
                  <a:pt x="103584" y="45783"/>
                </a:lnTo>
                <a:cubicBezTo>
                  <a:pt x="104229" y="46052"/>
                  <a:pt x="104928" y="46214"/>
                  <a:pt x="105654" y="46267"/>
                </a:cubicBezTo>
                <a:lnTo>
                  <a:pt x="106676" y="46509"/>
                </a:lnTo>
                <a:cubicBezTo>
                  <a:pt x="106684" y="46511"/>
                  <a:pt x="106693" y="46511"/>
                  <a:pt x="106701" y="46511"/>
                </a:cubicBezTo>
                <a:cubicBezTo>
                  <a:pt x="106845" y="46511"/>
                  <a:pt x="106909" y="46293"/>
                  <a:pt x="106756" y="46267"/>
                </a:cubicBezTo>
                <a:lnTo>
                  <a:pt x="100950" y="44923"/>
                </a:lnTo>
                <a:cubicBezTo>
                  <a:pt x="100600" y="44842"/>
                  <a:pt x="97939" y="44090"/>
                  <a:pt x="96352" y="43713"/>
                </a:cubicBezTo>
                <a:lnTo>
                  <a:pt x="96621" y="43713"/>
                </a:lnTo>
                <a:cubicBezTo>
                  <a:pt x="97858" y="43901"/>
                  <a:pt x="99498" y="44197"/>
                  <a:pt x="99901" y="44251"/>
                </a:cubicBezTo>
                <a:cubicBezTo>
                  <a:pt x="102132" y="44654"/>
                  <a:pt x="104310" y="45165"/>
                  <a:pt x="106461" y="45810"/>
                </a:cubicBezTo>
                <a:cubicBezTo>
                  <a:pt x="106470" y="45812"/>
                  <a:pt x="106478" y="45813"/>
                  <a:pt x="106487" y="45813"/>
                </a:cubicBezTo>
                <a:cubicBezTo>
                  <a:pt x="106608" y="45813"/>
                  <a:pt x="106694" y="45645"/>
                  <a:pt x="106568" y="45595"/>
                </a:cubicBezTo>
                <a:cubicBezTo>
                  <a:pt x="104444" y="44493"/>
                  <a:pt x="102159" y="44009"/>
                  <a:pt x="99847" y="43633"/>
                </a:cubicBezTo>
                <a:cubicBezTo>
                  <a:pt x="100035" y="43579"/>
                  <a:pt x="100224" y="43552"/>
                  <a:pt x="100439" y="43498"/>
                </a:cubicBezTo>
                <a:cubicBezTo>
                  <a:pt x="100566" y="43473"/>
                  <a:pt x="100549" y="43254"/>
                  <a:pt x="100409" y="43254"/>
                </a:cubicBezTo>
                <a:cubicBezTo>
                  <a:pt x="100402" y="43254"/>
                  <a:pt x="100393" y="43255"/>
                  <a:pt x="100385" y="43256"/>
                </a:cubicBezTo>
                <a:cubicBezTo>
                  <a:pt x="99874" y="43310"/>
                  <a:pt x="99363" y="43364"/>
                  <a:pt x="98879" y="43391"/>
                </a:cubicBezTo>
                <a:cubicBezTo>
                  <a:pt x="98449" y="43283"/>
                  <a:pt x="98019" y="43203"/>
                  <a:pt x="97562" y="43176"/>
                </a:cubicBezTo>
                <a:lnTo>
                  <a:pt x="93046" y="42315"/>
                </a:lnTo>
                <a:cubicBezTo>
                  <a:pt x="92239" y="42073"/>
                  <a:pt x="91459" y="41831"/>
                  <a:pt x="90653" y="41643"/>
                </a:cubicBezTo>
                <a:lnTo>
                  <a:pt x="90653" y="41616"/>
                </a:lnTo>
                <a:cubicBezTo>
                  <a:pt x="90035" y="40649"/>
                  <a:pt x="89389" y="39708"/>
                  <a:pt x="88717" y="38794"/>
                </a:cubicBezTo>
                <a:lnTo>
                  <a:pt x="88717" y="38794"/>
                </a:lnTo>
                <a:cubicBezTo>
                  <a:pt x="89470" y="39277"/>
                  <a:pt x="90303" y="39681"/>
                  <a:pt x="91137" y="40003"/>
                </a:cubicBezTo>
                <a:cubicBezTo>
                  <a:pt x="91154" y="40009"/>
                  <a:pt x="91171" y="40012"/>
                  <a:pt x="91187" y="40012"/>
                </a:cubicBezTo>
                <a:cubicBezTo>
                  <a:pt x="91319" y="40012"/>
                  <a:pt x="91391" y="39830"/>
                  <a:pt x="91271" y="39734"/>
                </a:cubicBezTo>
                <a:cubicBezTo>
                  <a:pt x="89954" y="38955"/>
                  <a:pt x="88664" y="38095"/>
                  <a:pt x="87400" y="37181"/>
                </a:cubicBezTo>
                <a:lnTo>
                  <a:pt x="87346" y="37127"/>
                </a:lnTo>
                <a:lnTo>
                  <a:pt x="87346" y="37127"/>
                </a:lnTo>
                <a:cubicBezTo>
                  <a:pt x="89067" y="38175"/>
                  <a:pt x="90868" y="39089"/>
                  <a:pt x="92750" y="39815"/>
                </a:cubicBezTo>
                <a:cubicBezTo>
                  <a:pt x="92767" y="39820"/>
                  <a:pt x="92783" y="39822"/>
                  <a:pt x="92798" y="39822"/>
                </a:cubicBezTo>
                <a:cubicBezTo>
                  <a:pt x="92951" y="39822"/>
                  <a:pt x="93004" y="39595"/>
                  <a:pt x="92857" y="39546"/>
                </a:cubicBezTo>
                <a:cubicBezTo>
                  <a:pt x="91191" y="38820"/>
                  <a:pt x="89604" y="38014"/>
                  <a:pt x="88072" y="37073"/>
                </a:cubicBezTo>
                <a:cubicBezTo>
                  <a:pt x="87749" y="36858"/>
                  <a:pt x="87427" y="36643"/>
                  <a:pt x="87104" y="36455"/>
                </a:cubicBezTo>
                <a:lnTo>
                  <a:pt x="87104" y="36455"/>
                </a:lnTo>
                <a:cubicBezTo>
                  <a:pt x="89363" y="37664"/>
                  <a:pt x="91728" y="38686"/>
                  <a:pt x="94148" y="39466"/>
                </a:cubicBezTo>
                <a:cubicBezTo>
                  <a:pt x="94164" y="39471"/>
                  <a:pt x="94179" y="39473"/>
                  <a:pt x="94193" y="39473"/>
                </a:cubicBezTo>
                <a:cubicBezTo>
                  <a:pt x="94323" y="39473"/>
                  <a:pt x="94374" y="39270"/>
                  <a:pt x="94229" y="39197"/>
                </a:cubicBezTo>
                <a:cubicBezTo>
                  <a:pt x="92185" y="38310"/>
                  <a:pt x="90196" y="37288"/>
                  <a:pt x="88260" y="36186"/>
                </a:cubicBezTo>
                <a:cubicBezTo>
                  <a:pt x="87642" y="35836"/>
                  <a:pt x="87051" y="35460"/>
                  <a:pt x="86459" y="35084"/>
                </a:cubicBezTo>
                <a:lnTo>
                  <a:pt x="86459" y="35084"/>
                </a:lnTo>
                <a:cubicBezTo>
                  <a:pt x="87723" y="35648"/>
                  <a:pt x="89147" y="36051"/>
                  <a:pt x="90303" y="36455"/>
                </a:cubicBezTo>
                <a:cubicBezTo>
                  <a:pt x="91755" y="36965"/>
                  <a:pt x="93207" y="37396"/>
                  <a:pt x="94686" y="37772"/>
                </a:cubicBezTo>
                <a:lnTo>
                  <a:pt x="96030" y="38578"/>
                </a:lnTo>
                <a:cubicBezTo>
                  <a:pt x="96061" y="38597"/>
                  <a:pt x="96096" y="38606"/>
                  <a:pt x="96131" y="38606"/>
                </a:cubicBezTo>
                <a:cubicBezTo>
                  <a:pt x="96249" y="38606"/>
                  <a:pt x="96367" y="38508"/>
                  <a:pt x="96325" y="38363"/>
                </a:cubicBezTo>
                <a:lnTo>
                  <a:pt x="96245" y="38148"/>
                </a:lnTo>
                <a:lnTo>
                  <a:pt x="96272" y="38148"/>
                </a:lnTo>
                <a:cubicBezTo>
                  <a:pt x="96292" y="38155"/>
                  <a:pt x="96310" y="38158"/>
                  <a:pt x="96327" y="38158"/>
                </a:cubicBezTo>
                <a:cubicBezTo>
                  <a:pt x="96378" y="38158"/>
                  <a:pt x="96413" y="38128"/>
                  <a:pt x="96433" y="38068"/>
                </a:cubicBezTo>
                <a:cubicBezTo>
                  <a:pt x="96621" y="38014"/>
                  <a:pt x="96675" y="37799"/>
                  <a:pt x="96541" y="37664"/>
                </a:cubicBezTo>
                <a:lnTo>
                  <a:pt x="96487" y="37611"/>
                </a:lnTo>
                <a:cubicBezTo>
                  <a:pt x="96621" y="37503"/>
                  <a:pt x="96621" y="37288"/>
                  <a:pt x="96487" y="37207"/>
                </a:cubicBezTo>
                <a:cubicBezTo>
                  <a:pt x="96137" y="36965"/>
                  <a:pt x="95761" y="36723"/>
                  <a:pt x="95411" y="36508"/>
                </a:cubicBezTo>
                <a:lnTo>
                  <a:pt x="95411" y="36508"/>
                </a:lnTo>
                <a:cubicBezTo>
                  <a:pt x="95842" y="36670"/>
                  <a:pt x="96272" y="36831"/>
                  <a:pt x="96702" y="36992"/>
                </a:cubicBezTo>
                <a:cubicBezTo>
                  <a:pt x="96737" y="37004"/>
                  <a:pt x="96772" y="37010"/>
                  <a:pt x="96805" y="37010"/>
                </a:cubicBezTo>
                <a:cubicBezTo>
                  <a:pt x="96994" y="37010"/>
                  <a:pt x="97124" y="36826"/>
                  <a:pt x="97078" y="36643"/>
                </a:cubicBezTo>
                <a:lnTo>
                  <a:pt x="97266" y="36643"/>
                </a:lnTo>
                <a:cubicBezTo>
                  <a:pt x="97481" y="36643"/>
                  <a:pt x="97508" y="36320"/>
                  <a:pt x="97266" y="36293"/>
                </a:cubicBezTo>
                <a:cubicBezTo>
                  <a:pt x="97024" y="36240"/>
                  <a:pt x="96756" y="36186"/>
                  <a:pt x="96514" y="36132"/>
                </a:cubicBezTo>
                <a:cubicBezTo>
                  <a:pt x="95331" y="35299"/>
                  <a:pt x="94094" y="34546"/>
                  <a:pt x="92804" y="33847"/>
                </a:cubicBezTo>
                <a:lnTo>
                  <a:pt x="92804" y="33847"/>
                </a:lnTo>
                <a:cubicBezTo>
                  <a:pt x="93718" y="34089"/>
                  <a:pt x="94659" y="34331"/>
                  <a:pt x="95573" y="34546"/>
                </a:cubicBezTo>
                <a:cubicBezTo>
                  <a:pt x="96225" y="34709"/>
                  <a:pt x="96902" y="34799"/>
                  <a:pt x="97579" y="34799"/>
                </a:cubicBezTo>
                <a:cubicBezTo>
                  <a:pt x="97906" y="34799"/>
                  <a:pt x="98233" y="34778"/>
                  <a:pt x="98557" y="34734"/>
                </a:cubicBezTo>
                <a:cubicBezTo>
                  <a:pt x="99175" y="34922"/>
                  <a:pt x="99820" y="35084"/>
                  <a:pt x="100439" y="35245"/>
                </a:cubicBezTo>
                <a:cubicBezTo>
                  <a:pt x="100460" y="35252"/>
                  <a:pt x="100480" y="35255"/>
                  <a:pt x="100498" y="35255"/>
                </a:cubicBezTo>
                <a:cubicBezTo>
                  <a:pt x="100546" y="35255"/>
                  <a:pt x="100580" y="35230"/>
                  <a:pt x="100600" y="35191"/>
                </a:cubicBezTo>
                <a:cubicBezTo>
                  <a:pt x="100788" y="35326"/>
                  <a:pt x="100976" y="35433"/>
                  <a:pt x="101165" y="35567"/>
                </a:cubicBezTo>
                <a:cubicBezTo>
                  <a:pt x="101229" y="35622"/>
                  <a:pt x="101296" y="35646"/>
                  <a:pt x="101359" y="35646"/>
                </a:cubicBezTo>
                <a:cubicBezTo>
                  <a:pt x="101637" y="35646"/>
                  <a:pt x="101848" y="35195"/>
                  <a:pt x="101541" y="34976"/>
                </a:cubicBezTo>
                <a:cubicBezTo>
                  <a:pt x="101111" y="34653"/>
                  <a:pt x="100654" y="34331"/>
                  <a:pt x="100197" y="34008"/>
                </a:cubicBezTo>
                <a:lnTo>
                  <a:pt x="100304" y="33928"/>
                </a:lnTo>
                <a:cubicBezTo>
                  <a:pt x="100412" y="33847"/>
                  <a:pt x="100358" y="33659"/>
                  <a:pt x="100197" y="33632"/>
                </a:cubicBezTo>
                <a:lnTo>
                  <a:pt x="99552" y="33551"/>
                </a:lnTo>
                <a:cubicBezTo>
                  <a:pt x="98933" y="33121"/>
                  <a:pt x="98315" y="32691"/>
                  <a:pt x="97670" y="32261"/>
                </a:cubicBezTo>
                <a:lnTo>
                  <a:pt x="97670" y="32261"/>
                </a:lnTo>
                <a:cubicBezTo>
                  <a:pt x="98369" y="32583"/>
                  <a:pt x="99095" y="32879"/>
                  <a:pt x="99847" y="33121"/>
                </a:cubicBezTo>
                <a:cubicBezTo>
                  <a:pt x="100331" y="33390"/>
                  <a:pt x="100788" y="33632"/>
                  <a:pt x="101272" y="33901"/>
                </a:cubicBezTo>
                <a:cubicBezTo>
                  <a:pt x="101336" y="33941"/>
                  <a:pt x="101405" y="33959"/>
                  <a:pt x="101471" y="33959"/>
                </a:cubicBezTo>
                <a:cubicBezTo>
                  <a:pt x="101628" y="33959"/>
                  <a:pt x="101772" y="33856"/>
                  <a:pt x="101810" y="33686"/>
                </a:cubicBezTo>
                <a:lnTo>
                  <a:pt x="101917" y="33712"/>
                </a:lnTo>
                <a:cubicBezTo>
                  <a:pt x="102858" y="34304"/>
                  <a:pt x="103799" y="34895"/>
                  <a:pt x="104767" y="35460"/>
                </a:cubicBezTo>
                <a:cubicBezTo>
                  <a:pt x="104807" y="35494"/>
                  <a:pt x="104856" y="35509"/>
                  <a:pt x="104906" y="35509"/>
                </a:cubicBezTo>
                <a:cubicBezTo>
                  <a:pt x="105054" y="35509"/>
                  <a:pt x="105211" y="35373"/>
                  <a:pt x="105170" y="35191"/>
                </a:cubicBezTo>
                <a:cubicBezTo>
                  <a:pt x="104955" y="34519"/>
                  <a:pt x="104606" y="33874"/>
                  <a:pt x="104122" y="33336"/>
                </a:cubicBezTo>
                <a:lnTo>
                  <a:pt x="104122" y="33336"/>
                </a:lnTo>
                <a:cubicBezTo>
                  <a:pt x="104901" y="33820"/>
                  <a:pt x="105708" y="34304"/>
                  <a:pt x="106515" y="34788"/>
                </a:cubicBezTo>
                <a:cubicBezTo>
                  <a:pt x="106540" y="34799"/>
                  <a:pt x="106566" y="34804"/>
                  <a:pt x="106590" y="34804"/>
                </a:cubicBezTo>
                <a:cubicBezTo>
                  <a:pt x="106741" y="34804"/>
                  <a:pt x="106842" y="34608"/>
                  <a:pt x="106703" y="34492"/>
                </a:cubicBezTo>
                <a:cubicBezTo>
                  <a:pt x="106461" y="34304"/>
                  <a:pt x="106219" y="34089"/>
                  <a:pt x="105977" y="33901"/>
                </a:cubicBezTo>
                <a:lnTo>
                  <a:pt x="105977" y="33901"/>
                </a:lnTo>
                <a:cubicBezTo>
                  <a:pt x="106326" y="34089"/>
                  <a:pt x="106622" y="34277"/>
                  <a:pt x="106972" y="34465"/>
                </a:cubicBezTo>
                <a:cubicBezTo>
                  <a:pt x="107010" y="34489"/>
                  <a:pt x="107047" y="34499"/>
                  <a:pt x="107081" y="34499"/>
                </a:cubicBezTo>
                <a:cubicBezTo>
                  <a:pt x="107241" y="34499"/>
                  <a:pt x="107342" y="34275"/>
                  <a:pt x="107187" y="34143"/>
                </a:cubicBezTo>
                <a:lnTo>
                  <a:pt x="104982" y="32422"/>
                </a:lnTo>
                <a:lnTo>
                  <a:pt x="104982" y="32422"/>
                </a:lnTo>
                <a:cubicBezTo>
                  <a:pt x="105842" y="32825"/>
                  <a:pt x="106730" y="33175"/>
                  <a:pt x="107644" y="33497"/>
                </a:cubicBezTo>
                <a:cubicBezTo>
                  <a:pt x="107680" y="33508"/>
                  <a:pt x="107714" y="33513"/>
                  <a:pt x="107745" y="33513"/>
                </a:cubicBezTo>
                <a:cubicBezTo>
                  <a:pt x="107945" y="33513"/>
                  <a:pt x="108036" y="33307"/>
                  <a:pt x="107966" y="33121"/>
                </a:cubicBezTo>
                <a:lnTo>
                  <a:pt x="107966" y="33121"/>
                </a:lnTo>
                <a:cubicBezTo>
                  <a:pt x="108907" y="34089"/>
                  <a:pt x="109875" y="35030"/>
                  <a:pt x="110870" y="35917"/>
                </a:cubicBezTo>
                <a:cubicBezTo>
                  <a:pt x="110892" y="35951"/>
                  <a:pt x="110929" y="35966"/>
                  <a:pt x="110968" y="35966"/>
                </a:cubicBezTo>
                <a:cubicBezTo>
                  <a:pt x="111022" y="35966"/>
                  <a:pt x="111080" y="35937"/>
                  <a:pt x="111112" y="35890"/>
                </a:cubicBezTo>
                <a:lnTo>
                  <a:pt x="112456" y="37315"/>
                </a:lnTo>
                <a:cubicBezTo>
                  <a:pt x="112492" y="37358"/>
                  <a:pt x="112536" y="37377"/>
                  <a:pt x="112579" y="37377"/>
                </a:cubicBezTo>
                <a:cubicBezTo>
                  <a:pt x="112694" y="37377"/>
                  <a:pt x="112796" y="37244"/>
                  <a:pt x="112698" y="37127"/>
                </a:cubicBezTo>
                <a:cubicBezTo>
                  <a:pt x="112537" y="36939"/>
                  <a:pt x="112375" y="36750"/>
                  <a:pt x="112241" y="36589"/>
                </a:cubicBezTo>
                <a:cubicBezTo>
                  <a:pt x="112160" y="36320"/>
                  <a:pt x="111730" y="35890"/>
                  <a:pt x="111273" y="35460"/>
                </a:cubicBezTo>
                <a:lnTo>
                  <a:pt x="110225" y="34196"/>
                </a:lnTo>
                <a:cubicBezTo>
                  <a:pt x="110251" y="34143"/>
                  <a:pt x="110251" y="34089"/>
                  <a:pt x="110225" y="34035"/>
                </a:cubicBezTo>
                <a:cubicBezTo>
                  <a:pt x="110251" y="33981"/>
                  <a:pt x="110278" y="33928"/>
                  <a:pt x="110251" y="33874"/>
                </a:cubicBezTo>
                <a:lnTo>
                  <a:pt x="110225" y="33686"/>
                </a:lnTo>
                <a:lnTo>
                  <a:pt x="110225" y="33686"/>
                </a:lnTo>
                <a:cubicBezTo>
                  <a:pt x="110466" y="33874"/>
                  <a:pt x="110708" y="34062"/>
                  <a:pt x="110977" y="34277"/>
                </a:cubicBezTo>
                <a:cubicBezTo>
                  <a:pt x="110994" y="34285"/>
                  <a:pt x="111012" y="34289"/>
                  <a:pt x="111031" y="34289"/>
                </a:cubicBezTo>
                <a:cubicBezTo>
                  <a:pt x="111130" y="34289"/>
                  <a:pt x="111238" y="34180"/>
                  <a:pt x="111192" y="34089"/>
                </a:cubicBezTo>
                <a:lnTo>
                  <a:pt x="111192" y="34089"/>
                </a:lnTo>
                <a:cubicBezTo>
                  <a:pt x="111569" y="34465"/>
                  <a:pt x="111945" y="34815"/>
                  <a:pt x="112348" y="35191"/>
                </a:cubicBezTo>
                <a:cubicBezTo>
                  <a:pt x="112375" y="35218"/>
                  <a:pt x="112409" y="35231"/>
                  <a:pt x="112442" y="35231"/>
                </a:cubicBezTo>
                <a:cubicBezTo>
                  <a:pt x="112476" y="35231"/>
                  <a:pt x="112510" y="35218"/>
                  <a:pt x="112537" y="35191"/>
                </a:cubicBezTo>
                <a:lnTo>
                  <a:pt x="112778" y="35433"/>
                </a:lnTo>
                <a:cubicBezTo>
                  <a:pt x="113289" y="36186"/>
                  <a:pt x="113854" y="36912"/>
                  <a:pt x="114472" y="37611"/>
                </a:cubicBezTo>
                <a:cubicBezTo>
                  <a:pt x="114495" y="37644"/>
                  <a:pt x="114531" y="37659"/>
                  <a:pt x="114568" y="37659"/>
                </a:cubicBezTo>
                <a:cubicBezTo>
                  <a:pt x="114620" y="37659"/>
                  <a:pt x="114672" y="37631"/>
                  <a:pt x="114687" y="37584"/>
                </a:cubicBezTo>
                <a:cubicBezTo>
                  <a:pt x="115010" y="38175"/>
                  <a:pt x="115306" y="38767"/>
                  <a:pt x="115628" y="39358"/>
                </a:cubicBezTo>
                <a:cubicBezTo>
                  <a:pt x="115656" y="39423"/>
                  <a:pt x="115704" y="39450"/>
                  <a:pt x="115750" y="39450"/>
                </a:cubicBezTo>
                <a:cubicBezTo>
                  <a:pt x="115838" y="39450"/>
                  <a:pt x="115923" y="39356"/>
                  <a:pt x="115870" y="39251"/>
                </a:cubicBezTo>
                <a:cubicBezTo>
                  <a:pt x="115091" y="37557"/>
                  <a:pt x="114230" y="35890"/>
                  <a:pt x="113316" y="34277"/>
                </a:cubicBezTo>
                <a:lnTo>
                  <a:pt x="113316" y="34277"/>
                </a:lnTo>
                <a:lnTo>
                  <a:pt x="116408" y="39009"/>
                </a:lnTo>
                <a:cubicBezTo>
                  <a:pt x="116439" y="39061"/>
                  <a:pt x="116491" y="39085"/>
                  <a:pt x="116541" y="39085"/>
                </a:cubicBezTo>
                <a:cubicBezTo>
                  <a:pt x="116619" y="39085"/>
                  <a:pt x="116693" y="39026"/>
                  <a:pt x="116677" y="38928"/>
                </a:cubicBezTo>
                <a:lnTo>
                  <a:pt x="116677" y="38901"/>
                </a:lnTo>
                <a:lnTo>
                  <a:pt x="116757" y="39009"/>
                </a:lnTo>
                <a:cubicBezTo>
                  <a:pt x="116789" y="39041"/>
                  <a:pt x="116826" y="39054"/>
                  <a:pt x="116862" y="39054"/>
                </a:cubicBezTo>
                <a:cubicBezTo>
                  <a:pt x="116975" y="39054"/>
                  <a:pt x="117075" y="38916"/>
                  <a:pt x="116972" y="38794"/>
                </a:cubicBezTo>
                <a:cubicBezTo>
                  <a:pt x="116865" y="38659"/>
                  <a:pt x="116677" y="38363"/>
                  <a:pt x="116381" y="37933"/>
                </a:cubicBezTo>
                <a:cubicBezTo>
                  <a:pt x="116273" y="37664"/>
                  <a:pt x="116193" y="37396"/>
                  <a:pt x="116085" y="37127"/>
                </a:cubicBezTo>
                <a:lnTo>
                  <a:pt x="116085" y="37127"/>
                </a:lnTo>
                <a:cubicBezTo>
                  <a:pt x="116757" y="37933"/>
                  <a:pt x="117322" y="38578"/>
                  <a:pt x="117456" y="38767"/>
                </a:cubicBezTo>
                <a:cubicBezTo>
                  <a:pt x="117500" y="38810"/>
                  <a:pt x="117545" y="38828"/>
                  <a:pt x="117587" y="38828"/>
                </a:cubicBezTo>
                <a:cubicBezTo>
                  <a:pt x="117700" y="38828"/>
                  <a:pt x="117784" y="38696"/>
                  <a:pt x="117725" y="38578"/>
                </a:cubicBezTo>
                <a:lnTo>
                  <a:pt x="116515" y="36616"/>
                </a:lnTo>
                <a:cubicBezTo>
                  <a:pt x="115924" y="34600"/>
                  <a:pt x="114633" y="32718"/>
                  <a:pt x="113047" y="31185"/>
                </a:cubicBezTo>
                <a:lnTo>
                  <a:pt x="113047" y="31185"/>
                </a:lnTo>
                <a:cubicBezTo>
                  <a:pt x="113424" y="31400"/>
                  <a:pt x="113827" y="31642"/>
                  <a:pt x="114257" y="31831"/>
                </a:cubicBezTo>
                <a:cubicBezTo>
                  <a:pt x="114281" y="31850"/>
                  <a:pt x="114305" y="31858"/>
                  <a:pt x="114329" y="31858"/>
                </a:cubicBezTo>
                <a:cubicBezTo>
                  <a:pt x="114438" y="31858"/>
                  <a:pt x="114524" y="31682"/>
                  <a:pt x="114392" y="31616"/>
                </a:cubicBezTo>
                <a:cubicBezTo>
                  <a:pt x="114203" y="31427"/>
                  <a:pt x="114015" y="31266"/>
                  <a:pt x="113827" y="31105"/>
                </a:cubicBezTo>
                <a:cubicBezTo>
                  <a:pt x="114123" y="31051"/>
                  <a:pt x="114365" y="30836"/>
                  <a:pt x="114499" y="30540"/>
                </a:cubicBezTo>
                <a:cubicBezTo>
                  <a:pt x="114537" y="30425"/>
                  <a:pt x="114439" y="30324"/>
                  <a:pt x="114350" y="30324"/>
                </a:cubicBezTo>
                <a:cubicBezTo>
                  <a:pt x="114314" y="30324"/>
                  <a:pt x="114280" y="30340"/>
                  <a:pt x="114257" y="30379"/>
                </a:cubicBezTo>
                <a:lnTo>
                  <a:pt x="113182" y="30648"/>
                </a:lnTo>
                <a:cubicBezTo>
                  <a:pt x="113158" y="30629"/>
                  <a:pt x="113134" y="30621"/>
                  <a:pt x="113112" y="30621"/>
                </a:cubicBezTo>
                <a:cubicBezTo>
                  <a:pt x="113008" y="30621"/>
                  <a:pt x="112937" y="30796"/>
                  <a:pt x="113047" y="30863"/>
                </a:cubicBezTo>
                <a:lnTo>
                  <a:pt x="113074" y="30917"/>
                </a:lnTo>
                <a:lnTo>
                  <a:pt x="113074" y="30917"/>
                </a:lnTo>
                <a:lnTo>
                  <a:pt x="112994" y="30863"/>
                </a:lnTo>
                <a:cubicBezTo>
                  <a:pt x="112106" y="30325"/>
                  <a:pt x="111273" y="29680"/>
                  <a:pt x="110493" y="28954"/>
                </a:cubicBezTo>
                <a:lnTo>
                  <a:pt x="110305" y="28793"/>
                </a:lnTo>
                <a:lnTo>
                  <a:pt x="110520" y="28846"/>
                </a:lnTo>
                <a:cubicBezTo>
                  <a:pt x="110655" y="28927"/>
                  <a:pt x="110762" y="28981"/>
                  <a:pt x="110897" y="29035"/>
                </a:cubicBezTo>
                <a:cubicBezTo>
                  <a:pt x="111703" y="29304"/>
                  <a:pt x="112563" y="29492"/>
                  <a:pt x="113424" y="29572"/>
                </a:cubicBezTo>
                <a:cubicBezTo>
                  <a:pt x="113558" y="29572"/>
                  <a:pt x="113612" y="29330"/>
                  <a:pt x="113451" y="29304"/>
                </a:cubicBezTo>
                <a:cubicBezTo>
                  <a:pt x="112510" y="29088"/>
                  <a:pt x="111569" y="28873"/>
                  <a:pt x="110628" y="28631"/>
                </a:cubicBezTo>
                <a:lnTo>
                  <a:pt x="110359" y="28524"/>
                </a:lnTo>
                <a:lnTo>
                  <a:pt x="111246" y="28685"/>
                </a:lnTo>
                <a:cubicBezTo>
                  <a:pt x="111273" y="28685"/>
                  <a:pt x="111327" y="28685"/>
                  <a:pt x="111381" y="28658"/>
                </a:cubicBezTo>
                <a:cubicBezTo>
                  <a:pt x="111676" y="28712"/>
                  <a:pt x="111972" y="28766"/>
                  <a:pt x="112295" y="28820"/>
                </a:cubicBezTo>
                <a:cubicBezTo>
                  <a:pt x="112303" y="28821"/>
                  <a:pt x="112311" y="28822"/>
                  <a:pt x="112319" y="28822"/>
                </a:cubicBezTo>
                <a:cubicBezTo>
                  <a:pt x="112458" y="28822"/>
                  <a:pt x="112476" y="28602"/>
                  <a:pt x="112348" y="28551"/>
                </a:cubicBezTo>
                <a:cubicBezTo>
                  <a:pt x="110601" y="27879"/>
                  <a:pt x="108800" y="27341"/>
                  <a:pt x="106972" y="26911"/>
                </a:cubicBezTo>
                <a:lnTo>
                  <a:pt x="105063" y="26293"/>
                </a:lnTo>
                <a:lnTo>
                  <a:pt x="108235" y="25835"/>
                </a:lnTo>
                <a:cubicBezTo>
                  <a:pt x="108522" y="25809"/>
                  <a:pt x="108455" y="25404"/>
                  <a:pt x="108181" y="25404"/>
                </a:cubicBezTo>
                <a:cubicBezTo>
                  <a:pt x="108172" y="25404"/>
                  <a:pt x="108163" y="25405"/>
                  <a:pt x="108154" y="25405"/>
                </a:cubicBezTo>
                <a:lnTo>
                  <a:pt x="102374" y="25970"/>
                </a:lnTo>
                <a:cubicBezTo>
                  <a:pt x="102321" y="25970"/>
                  <a:pt x="102267" y="25970"/>
                  <a:pt x="102213" y="25997"/>
                </a:cubicBezTo>
                <a:lnTo>
                  <a:pt x="100654" y="26158"/>
                </a:lnTo>
                <a:cubicBezTo>
                  <a:pt x="100573" y="26158"/>
                  <a:pt x="100492" y="26239"/>
                  <a:pt x="100492" y="26319"/>
                </a:cubicBezTo>
                <a:cubicBezTo>
                  <a:pt x="99659" y="26454"/>
                  <a:pt x="98853" y="26588"/>
                  <a:pt x="98019" y="26723"/>
                </a:cubicBezTo>
                <a:cubicBezTo>
                  <a:pt x="97643" y="26696"/>
                  <a:pt x="97266" y="26696"/>
                  <a:pt x="96890" y="26696"/>
                </a:cubicBezTo>
                <a:cubicBezTo>
                  <a:pt x="97401" y="26454"/>
                  <a:pt x="97912" y="26185"/>
                  <a:pt x="98422" y="25889"/>
                </a:cubicBezTo>
                <a:cubicBezTo>
                  <a:pt x="98570" y="25815"/>
                  <a:pt x="98537" y="25560"/>
                  <a:pt x="98365" y="25560"/>
                </a:cubicBezTo>
                <a:cubicBezTo>
                  <a:pt x="98349" y="25560"/>
                  <a:pt x="98333" y="25562"/>
                  <a:pt x="98315" y="25567"/>
                </a:cubicBezTo>
                <a:cubicBezTo>
                  <a:pt x="96809" y="25916"/>
                  <a:pt x="95304" y="26400"/>
                  <a:pt x="93852" y="26965"/>
                </a:cubicBezTo>
                <a:cubicBezTo>
                  <a:pt x="94497" y="26454"/>
                  <a:pt x="95089" y="25862"/>
                  <a:pt x="95626" y="25217"/>
                </a:cubicBezTo>
                <a:cubicBezTo>
                  <a:pt x="95653" y="25217"/>
                  <a:pt x="95653" y="25163"/>
                  <a:pt x="95653" y="25136"/>
                </a:cubicBezTo>
                <a:cubicBezTo>
                  <a:pt x="95895" y="24895"/>
                  <a:pt x="96137" y="24626"/>
                  <a:pt x="96352" y="24357"/>
                </a:cubicBezTo>
                <a:cubicBezTo>
                  <a:pt x="96379" y="24303"/>
                  <a:pt x="96379" y="24222"/>
                  <a:pt x="96325" y="24196"/>
                </a:cubicBezTo>
                <a:cubicBezTo>
                  <a:pt x="96083" y="24000"/>
                  <a:pt x="95826" y="23918"/>
                  <a:pt x="95561" y="23918"/>
                </a:cubicBezTo>
                <a:cubicBezTo>
                  <a:pt x="94444" y="23918"/>
                  <a:pt x="93203" y="25383"/>
                  <a:pt x="92508" y="25970"/>
                </a:cubicBezTo>
                <a:lnTo>
                  <a:pt x="91917" y="26454"/>
                </a:lnTo>
                <a:cubicBezTo>
                  <a:pt x="92132" y="26212"/>
                  <a:pt x="92347" y="25970"/>
                  <a:pt x="92562" y="25728"/>
                </a:cubicBezTo>
                <a:cubicBezTo>
                  <a:pt x="92646" y="25643"/>
                  <a:pt x="92548" y="25542"/>
                  <a:pt x="92450" y="25542"/>
                </a:cubicBezTo>
                <a:cubicBezTo>
                  <a:pt x="92423" y="25542"/>
                  <a:pt x="92396" y="25549"/>
                  <a:pt x="92374" y="25567"/>
                </a:cubicBezTo>
                <a:cubicBezTo>
                  <a:pt x="91379" y="26427"/>
                  <a:pt x="90384" y="27287"/>
                  <a:pt x="89416" y="28201"/>
                </a:cubicBezTo>
                <a:cubicBezTo>
                  <a:pt x="89631" y="27959"/>
                  <a:pt x="89820" y="27717"/>
                  <a:pt x="90035" y="27475"/>
                </a:cubicBezTo>
                <a:cubicBezTo>
                  <a:pt x="90160" y="27330"/>
                  <a:pt x="89994" y="27119"/>
                  <a:pt x="89826" y="27119"/>
                </a:cubicBezTo>
                <a:cubicBezTo>
                  <a:pt x="89777" y="27119"/>
                  <a:pt x="89728" y="27137"/>
                  <a:pt x="89685" y="27180"/>
                </a:cubicBezTo>
                <a:cubicBezTo>
                  <a:pt x="88422" y="28605"/>
                  <a:pt x="87158" y="30056"/>
                  <a:pt x="85868" y="31481"/>
                </a:cubicBezTo>
                <a:lnTo>
                  <a:pt x="85733" y="31589"/>
                </a:lnTo>
                <a:cubicBezTo>
                  <a:pt x="85706" y="31616"/>
                  <a:pt x="85679" y="31669"/>
                  <a:pt x="85679" y="31696"/>
                </a:cubicBezTo>
                <a:cubicBezTo>
                  <a:pt x="85142" y="32315"/>
                  <a:pt x="84577" y="32933"/>
                  <a:pt x="84039" y="33551"/>
                </a:cubicBezTo>
                <a:cubicBezTo>
                  <a:pt x="83986" y="33551"/>
                  <a:pt x="83932" y="33605"/>
                  <a:pt x="83932" y="33686"/>
                </a:cubicBezTo>
                <a:cubicBezTo>
                  <a:pt x="83636" y="34008"/>
                  <a:pt x="83314" y="34358"/>
                  <a:pt x="83018" y="34707"/>
                </a:cubicBezTo>
                <a:cubicBezTo>
                  <a:pt x="82964" y="34707"/>
                  <a:pt x="82910" y="34734"/>
                  <a:pt x="82883" y="34761"/>
                </a:cubicBezTo>
                <a:cubicBezTo>
                  <a:pt x="82857" y="34842"/>
                  <a:pt x="82830" y="34895"/>
                  <a:pt x="82803" y="34976"/>
                </a:cubicBezTo>
                <a:lnTo>
                  <a:pt x="82722" y="35030"/>
                </a:lnTo>
                <a:cubicBezTo>
                  <a:pt x="82695" y="35084"/>
                  <a:pt x="82668" y="35137"/>
                  <a:pt x="82668" y="35191"/>
                </a:cubicBezTo>
                <a:cubicBezTo>
                  <a:pt x="82561" y="35379"/>
                  <a:pt x="82480" y="35594"/>
                  <a:pt x="82373" y="35809"/>
                </a:cubicBezTo>
                <a:cubicBezTo>
                  <a:pt x="82319" y="35890"/>
                  <a:pt x="82265" y="35944"/>
                  <a:pt x="82238" y="36024"/>
                </a:cubicBezTo>
                <a:lnTo>
                  <a:pt x="82131" y="36159"/>
                </a:lnTo>
                <a:cubicBezTo>
                  <a:pt x="82561" y="35245"/>
                  <a:pt x="82991" y="34358"/>
                  <a:pt x="83421" y="33471"/>
                </a:cubicBezTo>
                <a:cubicBezTo>
                  <a:pt x="83476" y="33361"/>
                  <a:pt x="83394" y="33263"/>
                  <a:pt x="83310" y="33263"/>
                </a:cubicBezTo>
                <a:cubicBezTo>
                  <a:pt x="83271" y="33263"/>
                  <a:pt x="83232" y="33285"/>
                  <a:pt x="83206" y="33336"/>
                </a:cubicBezTo>
                <a:cubicBezTo>
                  <a:pt x="82534" y="34519"/>
                  <a:pt x="81835" y="35675"/>
                  <a:pt x="81082" y="36831"/>
                </a:cubicBezTo>
                <a:cubicBezTo>
                  <a:pt x="80975" y="36965"/>
                  <a:pt x="80894" y="37073"/>
                  <a:pt x="80787" y="37207"/>
                </a:cubicBezTo>
                <a:cubicBezTo>
                  <a:pt x="81217" y="36428"/>
                  <a:pt x="81593" y="35594"/>
                  <a:pt x="81996" y="34868"/>
                </a:cubicBezTo>
                <a:lnTo>
                  <a:pt x="84147" y="30997"/>
                </a:lnTo>
                <a:cubicBezTo>
                  <a:pt x="84204" y="30903"/>
                  <a:pt x="84115" y="30795"/>
                  <a:pt x="84019" y="30795"/>
                </a:cubicBezTo>
                <a:cubicBezTo>
                  <a:pt x="83979" y="30795"/>
                  <a:pt x="83937" y="30815"/>
                  <a:pt x="83905" y="30863"/>
                </a:cubicBezTo>
                <a:cubicBezTo>
                  <a:pt x="83072" y="32153"/>
                  <a:pt x="82158" y="33390"/>
                  <a:pt x="81190" y="34600"/>
                </a:cubicBezTo>
                <a:cubicBezTo>
                  <a:pt x="80894" y="34976"/>
                  <a:pt x="80545" y="35352"/>
                  <a:pt x="80195" y="35702"/>
                </a:cubicBezTo>
                <a:lnTo>
                  <a:pt x="80195" y="35541"/>
                </a:lnTo>
                <a:cubicBezTo>
                  <a:pt x="81620" y="33390"/>
                  <a:pt x="83179" y="31347"/>
                  <a:pt x="84900" y="29384"/>
                </a:cubicBezTo>
                <a:cubicBezTo>
                  <a:pt x="85034" y="29277"/>
                  <a:pt x="85169" y="29115"/>
                  <a:pt x="85276" y="28954"/>
                </a:cubicBezTo>
                <a:cubicBezTo>
                  <a:pt x="85464" y="28739"/>
                  <a:pt x="85653" y="28551"/>
                  <a:pt x="85841" y="28336"/>
                </a:cubicBezTo>
                <a:cubicBezTo>
                  <a:pt x="85926" y="28251"/>
                  <a:pt x="85826" y="28115"/>
                  <a:pt x="85727" y="28115"/>
                </a:cubicBezTo>
                <a:cubicBezTo>
                  <a:pt x="85701" y="28115"/>
                  <a:pt x="85675" y="28125"/>
                  <a:pt x="85653" y="28147"/>
                </a:cubicBezTo>
                <a:lnTo>
                  <a:pt x="85115" y="28739"/>
                </a:lnTo>
                <a:cubicBezTo>
                  <a:pt x="84954" y="28900"/>
                  <a:pt x="84765" y="29062"/>
                  <a:pt x="84631" y="29277"/>
                </a:cubicBezTo>
                <a:lnTo>
                  <a:pt x="81835" y="32288"/>
                </a:lnTo>
                <a:lnTo>
                  <a:pt x="84013" y="29680"/>
                </a:lnTo>
                <a:cubicBezTo>
                  <a:pt x="85115" y="28336"/>
                  <a:pt x="86298" y="27072"/>
                  <a:pt x="86728" y="25352"/>
                </a:cubicBezTo>
                <a:cubicBezTo>
                  <a:pt x="86769" y="25270"/>
                  <a:pt x="86686" y="25189"/>
                  <a:pt x="86609" y="25189"/>
                </a:cubicBezTo>
                <a:cubicBezTo>
                  <a:pt x="86584" y="25189"/>
                  <a:pt x="86559" y="25197"/>
                  <a:pt x="86540" y="25217"/>
                </a:cubicBezTo>
                <a:cubicBezTo>
                  <a:pt x="85007" y="26911"/>
                  <a:pt x="83582" y="28712"/>
                  <a:pt x="82292" y="30594"/>
                </a:cubicBezTo>
                <a:lnTo>
                  <a:pt x="83314" y="28658"/>
                </a:lnTo>
                <a:cubicBezTo>
                  <a:pt x="83556" y="28228"/>
                  <a:pt x="84120" y="27314"/>
                  <a:pt x="84093" y="27180"/>
                </a:cubicBezTo>
                <a:lnTo>
                  <a:pt x="84416" y="26615"/>
                </a:lnTo>
                <a:cubicBezTo>
                  <a:pt x="84452" y="26505"/>
                  <a:pt x="84377" y="26408"/>
                  <a:pt x="84299" y="26408"/>
                </a:cubicBezTo>
                <a:cubicBezTo>
                  <a:pt x="84263" y="26408"/>
                  <a:pt x="84227" y="26429"/>
                  <a:pt x="84201" y="26481"/>
                </a:cubicBezTo>
                <a:lnTo>
                  <a:pt x="83771" y="27287"/>
                </a:lnTo>
                <a:cubicBezTo>
                  <a:pt x="83582" y="27556"/>
                  <a:pt x="83448" y="27825"/>
                  <a:pt x="83314" y="28121"/>
                </a:cubicBezTo>
                <a:lnTo>
                  <a:pt x="80383" y="33605"/>
                </a:lnTo>
                <a:cubicBezTo>
                  <a:pt x="80330" y="33686"/>
                  <a:pt x="80276" y="33766"/>
                  <a:pt x="80222" y="33847"/>
                </a:cubicBezTo>
                <a:lnTo>
                  <a:pt x="80088" y="34035"/>
                </a:lnTo>
                <a:cubicBezTo>
                  <a:pt x="80061" y="33686"/>
                  <a:pt x="80034" y="33309"/>
                  <a:pt x="80034" y="32960"/>
                </a:cubicBezTo>
                <a:cubicBezTo>
                  <a:pt x="80249" y="32395"/>
                  <a:pt x="80545" y="31831"/>
                  <a:pt x="80840" y="31293"/>
                </a:cubicBezTo>
                <a:cubicBezTo>
                  <a:pt x="81701" y="29626"/>
                  <a:pt x="82615" y="27932"/>
                  <a:pt x="83609" y="26319"/>
                </a:cubicBezTo>
                <a:cubicBezTo>
                  <a:pt x="83717" y="26158"/>
                  <a:pt x="83798" y="25997"/>
                  <a:pt x="83905" y="25835"/>
                </a:cubicBezTo>
                <a:cubicBezTo>
                  <a:pt x="84147" y="25432"/>
                  <a:pt x="84389" y="25029"/>
                  <a:pt x="84631" y="24626"/>
                </a:cubicBezTo>
                <a:cubicBezTo>
                  <a:pt x="84658" y="24572"/>
                  <a:pt x="84658" y="24491"/>
                  <a:pt x="84577" y="24464"/>
                </a:cubicBezTo>
                <a:lnTo>
                  <a:pt x="86593" y="21991"/>
                </a:lnTo>
                <a:cubicBezTo>
                  <a:pt x="86655" y="21909"/>
                  <a:pt x="86575" y="21794"/>
                  <a:pt x="86485" y="21794"/>
                </a:cubicBezTo>
                <a:cubicBezTo>
                  <a:pt x="86458" y="21794"/>
                  <a:pt x="86430" y="21805"/>
                  <a:pt x="86405" y="21830"/>
                </a:cubicBezTo>
                <a:cubicBezTo>
                  <a:pt x="85169" y="23040"/>
                  <a:pt x="83959" y="24303"/>
                  <a:pt x="82803" y="25594"/>
                </a:cubicBezTo>
                <a:cubicBezTo>
                  <a:pt x="84308" y="23577"/>
                  <a:pt x="85787" y="21534"/>
                  <a:pt x="87212" y="19464"/>
                </a:cubicBezTo>
                <a:cubicBezTo>
                  <a:pt x="87274" y="19381"/>
                  <a:pt x="87193" y="19267"/>
                  <a:pt x="87104" y="19267"/>
                </a:cubicBezTo>
                <a:cubicBezTo>
                  <a:pt x="87077" y="19267"/>
                  <a:pt x="87049" y="19278"/>
                  <a:pt x="87024" y="19303"/>
                </a:cubicBezTo>
                <a:cubicBezTo>
                  <a:pt x="85088" y="21346"/>
                  <a:pt x="83367" y="23577"/>
                  <a:pt x="81862" y="25970"/>
                </a:cubicBezTo>
                <a:cubicBezTo>
                  <a:pt x="82534" y="24706"/>
                  <a:pt x="83260" y="23443"/>
                  <a:pt x="83959" y="22206"/>
                </a:cubicBezTo>
                <a:cubicBezTo>
                  <a:pt x="84765" y="21077"/>
                  <a:pt x="85545" y="19948"/>
                  <a:pt x="86271" y="18765"/>
                </a:cubicBezTo>
                <a:cubicBezTo>
                  <a:pt x="86359" y="18633"/>
                  <a:pt x="86267" y="18502"/>
                  <a:pt x="86143" y="18502"/>
                </a:cubicBezTo>
                <a:cubicBezTo>
                  <a:pt x="86115" y="18502"/>
                  <a:pt x="86085" y="18508"/>
                  <a:pt x="86056" y="18523"/>
                </a:cubicBezTo>
                <a:lnTo>
                  <a:pt x="86190" y="18335"/>
                </a:lnTo>
                <a:cubicBezTo>
                  <a:pt x="86647" y="17824"/>
                  <a:pt x="87104" y="17340"/>
                  <a:pt x="87534" y="16829"/>
                </a:cubicBezTo>
                <a:cubicBezTo>
                  <a:pt x="87680" y="16684"/>
                  <a:pt x="87552" y="16473"/>
                  <a:pt x="87412" y="16473"/>
                </a:cubicBezTo>
                <a:cubicBezTo>
                  <a:pt x="87371" y="16473"/>
                  <a:pt x="87329" y="16491"/>
                  <a:pt x="87292" y="16534"/>
                </a:cubicBezTo>
                <a:cubicBezTo>
                  <a:pt x="86136" y="17770"/>
                  <a:pt x="85007" y="19034"/>
                  <a:pt x="83905" y="20324"/>
                </a:cubicBezTo>
                <a:cubicBezTo>
                  <a:pt x="85007" y="18819"/>
                  <a:pt x="86136" y="17313"/>
                  <a:pt x="87239" y="15808"/>
                </a:cubicBezTo>
                <a:cubicBezTo>
                  <a:pt x="87363" y="15658"/>
                  <a:pt x="87211" y="15509"/>
                  <a:pt x="87038" y="15509"/>
                </a:cubicBezTo>
                <a:cubicBezTo>
                  <a:pt x="87025" y="15509"/>
                  <a:pt x="87011" y="15510"/>
                  <a:pt x="86997" y="15512"/>
                </a:cubicBezTo>
                <a:lnTo>
                  <a:pt x="87669" y="14571"/>
                </a:lnTo>
                <a:cubicBezTo>
                  <a:pt x="87723" y="14517"/>
                  <a:pt x="87723" y="14437"/>
                  <a:pt x="87669" y="14383"/>
                </a:cubicBezTo>
                <a:lnTo>
                  <a:pt x="89551" y="12689"/>
                </a:lnTo>
                <a:cubicBezTo>
                  <a:pt x="89631" y="12609"/>
                  <a:pt x="89658" y="12447"/>
                  <a:pt x="89551" y="12367"/>
                </a:cubicBezTo>
                <a:lnTo>
                  <a:pt x="90868" y="11318"/>
                </a:lnTo>
                <a:cubicBezTo>
                  <a:pt x="91002" y="11184"/>
                  <a:pt x="90949" y="10942"/>
                  <a:pt x="90760" y="10888"/>
                </a:cubicBezTo>
                <a:lnTo>
                  <a:pt x="90895" y="10754"/>
                </a:lnTo>
                <a:cubicBezTo>
                  <a:pt x="91051" y="10597"/>
                  <a:pt x="90948" y="10311"/>
                  <a:pt x="90754" y="10311"/>
                </a:cubicBezTo>
                <a:cubicBezTo>
                  <a:pt x="90715" y="10311"/>
                  <a:pt x="90672" y="10323"/>
                  <a:pt x="90626" y="10350"/>
                </a:cubicBezTo>
                <a:cubicBezTo>
                  <a:pt x="89309" y="11076"/>
                  <a:pt x="88045" y="11856"/>
                  <a:pt x="86809" y="12716"/>
                </a:cubicBezTo>
                <a:cubicBezTo>
                  <a:pt x="87723" y="11910"/>
                  <a:pt x="88583" y="11076"/>
                  <a:pt x="89470" y="10243"/>
                </a:cubicBezTo>
                <a:lnTo>
                  <a:pt x="90922" y="9759"/>
                </a:lnTo>
                <a:cubicBezTo>
                  <a:pt x="91048" y="9708"/>
                  <a:pt x="90984" y="9515"/>
                  <a:pt x="90864" y="9515"/>
                </a:cubicBezTo>
                <a:cubicBezTo>
                  <a:pt x="90857" y="9515"/>
                  <a:pt x="90849" y="9515"/>
                  <a:pt x="90841" y="9517"/>
                </a:cubicBezTo>
                <a:lnTo>
                  <a:pt x="90062" y="9651"/>
                </a:lnTo>
                <a:lnTo>
                  <a:pt x="90088" y="9624"/>
                </a:lnTo>
                <a:cubicBezTo>
                  <a:pt x="90142" y="9544"/>
                  <a:pt x="90196" y="9463"/>
                  <a:pt x="90169" y="9383"/>
                </a:cubicBezTo>
                <a:lnTo>
                  <a:pt x="90653" y="9167"/>
                </a:lnTo>
                <a:cubicBezTo>
                  <a:pt x="90794" y="9097"/>
                  <a:pt x="90730" y="8884"/>
                  <a:pt x="90586" y="8884"/>
                </a:cubicBezTo>
                <a:cubicBezTo>
                  <a:pt x="90565" y="8884"/>
                  <a:pt x="90543" y="8888"/>
                  <a:pt x="90519" y="8899"/>
                </a:cubicBezTo>
                <a:cubicBezTo>
                  <a:pt x="90142" y="9060"/>
                  <a:pt x="89766" y="9221"/>
                  <a:pt x="89363" y="9383"/>
                </a:cubicBezTo>
                <a:cubicBezTo>
                  <a:pt x="89228" y="9409"/>
                  <a:pt x="89094" y="9463"/>
                  <a:pt x="88959" y="9517"/>
                </a:cubicBezTo>
                <a:lnTo>
                  <a:pt x="89040" y="9436"/>
                </a:lnTo>
                <a:cubicBezTo>
                  <a:pt x="89147" y="9330"/>
                  <a:pt x="89050" y="9155"/>
                  <a:pt x="88925" y="9155"/>
                </a:cubicBezTo>
                <a:cubicBezTo>
                  <a:pt x="88892" y="9155"/>
                  <a:pt x="88858" y="9167"/>
                  <a:pt x="88825" y="9194"/>
                </a:cubicBezTo>
                <a:cubicBezTo>
                  <a:pt x="88556" y="9436"/>
                  <a:pt x="88287" y="9705"/>
                  <a:pt x="87991" y="9947"/>
                </a:cubicBezTo>
                <a:lnTo>
                  <a:pt x="87723" y="10081"/>
                </a:lnTo>
                <a:lnTo>
                  <a:pt x="87212" y="10323"/>
                </a:lnTo>
                <a:cubicBezTo>
                  <a:pt x="86540" y="10512"/>
                  <a:pt x="85868" y="10700"/>
                  <a:pt x="85196" y="10915"/>
                </a:cubicBezTo>
                <a:lnTo>
                  <a:pt x="85545" y="10700"/>
                </a:lnTo>
                <a:cubicBezTo>
                  <a:pt x="87292" y="9705"/>
                  <a:pt x="88959" y="8576"/>
                  <a:pt x="90492" y="7312"/>
                </a:cubicBezTo>
                <a:cubicBezTo>
                  <a:pt x="90582" y="7245"/>
                  <a:pt x="90501" y="7139"/>
                  <a:pt x="90410" y="7139"/>
                </a:cubicBezTo>
                <a:cubicBezTo>
                  <a:pt x="90392" y="7139"/>
                  <a:pt x="90374" y="7143"/>
                  <a:pt x="90357" y="7151"/>
                </a:cubicBezTo>
                <a:lnTo>
                  <a:pt x="86029" y="10108"/>
                </a:lnTo>
                <a:lnTo>
                  <a:pt x="85464" y="10485"/>
                </a:lnTo>
                <a:lnTo>
                  <a:pt x="85088" y="10727"/>
                </a:lnTo>
                <a:cubicBezTo>
                  <a:pt x="84604" y="10969"/>
                  <a:pt x="84066" y="11184"/>
                  <a:pt x="83582" y="11426"/>
                </a:cubicBezTo>
                <a:cubicBezTo>
                  <a:pt x="83744" y="11237"/>
                  <a:pt x="83905" y="11103"/>
                  <a:pt x="84066" y="10915"/>
                </a:cubicBezTo>
                <a:cubicBezTo>
                  <a:pt x="85921" y="9167"/>
                  <a:pt x="87696" y="7339"/>
                  <a:pt x="89389" y="5431"/>
                </a:cubicBezTo>
                <a:cubicBezTo>
                  <a:pt x="89451" y="5369"/>
                  <a:pt x="89403" y="5260"/>
                  <a:pt x="89341" y="5260"/>
                </a:cubicBezTo>
                <a:cubicBezTo>
                  <a:pt x="89321" y="5260"/>
                  <a:pt x="89301" y="5271"/>
                  <a:pt x="89282" y="5296"/>
                </a:cubicBezTo>
                <a:cubicBezTo>
                  <a:pt x="88287" y="6210"/>
                  <a:pt x="87346" y="7151"/>
                  <a:pt x="86405" y="8092"/>
                </a:cubicBezTo>
                <a:lnTo>
                  <a:pt x="91352" y="2903"/>
                </a:lnTo>
                <a:cubicBezTo>
                  <a:pt x="91415" y="2840"/>
                  <a:pt x="91363" y="2744"/>
                  <a:pt x="91298" y="2744"/>
                </a:cubicBezTo>
                <a:cubicBezTo>
                  <a:pt x="91281" y="2744"/>
                  <a:pt x="91262" y="2752"/>
                  <a:pt x="91244" y="2769"/>
                </a:cubicBezTo>
                <a:cubicBezTo>
                  <a:pt x="90330" y="3576"/>
                  <a:pt x="89443" y="4382"/>
                  <a:pt x="88583" y="5242"/>
                </a:cubicBezTo>
                <a:lnTo>
                  <a:pt x="91379" y="2124"/>
                </a:lnTo>
                <a:cubicBezTo>
                  <a:pt x="91420" y="2061"/>
                  <a:pt x="91381" y="1999"/>
                  <a:pt x="91324" y="1999"/>
                </a:cubicBezTo>
                <a:cubicBezTo>
                  <a:pt x="91308" y="1999"/>
                  <a:pt x="91289" y="2004"/>
                  <a:pt x="91271" y="2016"/>
                </a:cubicBezTo>
                <a:cubicBezTo>
                  <a:pt x="88717" y="4086"/>
                  <a:pt x="86378" y="6398"/>
                  <a:pt x="84255" y="8925"/>
                </a:cubicBezTo>
                <a:cubicBezTo>
                  <a:pt x="84873" y="7850"/>
                  <a:pt x="85518" y="6829"/>
                  <a:pt x="86244" y="5834"/>
                </a:cubicBezTo>
                <a:cubicBezTo>
                  <a:pt x="86943" y="5108"/>
                  <a:pt x="87588" y="4301"/>
                  <a:pt x="88126" y="3468"/>
                </a:cubicBezTo>
                <a:cubicBezTo>
                  <a:pt x="88395" y="3145"/>
                  <a:pt x="88664" y="2850"/>
                  <a:pt x="88932" y="2554"/>
                </a:cubicBezTo>
                <a:cubicBezTo>
                  <a:pt x="88954" y="2532"/>
                  <a:pt x="88941" y="2493"/>
                  <a:pt x="88906" y="2493"/>
                </a:cubicBezTo>
                <a:cubicBezTo>
                  <a:pt x="88898" y="2493"/>
                  <a:pt x="88889" y="2495"/>
                  <a:pt x="88879" y="2500"/>
                </a:cubicBezTo>
                <a:cubicBezTo>
                  <a:pt x="88717" y="2635"/>
                  <a:pt x="88583" y="2796"/>
                  <a:pt x="88448" y="2930"/>
                </a:cubicBezTo>
                <a:cubicBezTo>
                  <a:pt x="88852" y="2231"/>
                  <a:pt x="89201" y="1532"/>
                  <a:pt x="89497" y="807"/>
                </a:cubicBezTo>
                <a:cubicBezTo>
                  <a:pt x="89533" y="735"/>
                  <a:pt x="89485" y="687"/>
                  <a:pt x="89425" y="687"/>
                </a:cubicBezTo>
                <a:cubicBezTo>
                  <a:pt x="89395" y="687"/>
                  <a:pt x="89363" y="699"/>
                  <a:pt x="89336" y="726"/>
                </a:cubicBezTo>
                <a:cubicBezTo>
                  <a:pt x="88879" y="1264"/>
                  <a:pt x="84819" y="5968"/>
                  <a:pt x="83582" y="7528"/>
                </a:cubicBezTo>
                <a:lnTo>
                  <a:pt x="83717" y="7124"/>
                </a:lnTo>
                <a:cubicBezTo>
                  <a:pt x="84712" y="5269"/>
                  <a:pt x="87077" y="1102"/>
                  <a:pt x="87373" y="457"/>
                </a:cubicBezTo>
                <a:cubicBezTo>
                  <a:pt x="87411" y="400"/>
                  <a:pt x="87342" y="343"/>
                  <a:pt x="87279" y="343"/>
                </a:cubicBezTo>
                <a:cubicBezTo>
                  <a:pt x="87253" y="343"/>
                  <a:pt x="87228" y="353"/>
                  <a:pt x="87212" y="376"/>
                </a:cubicBezTo>
                <a:cubicBezTo>
                  <a:pt x="86083" y="1936"/>
                  <a:pt x="85088" y="3602"/>
                  <a:pt x="84255" y="5377"/>
                </a:cubicBezTo>
                <a:cubicBezTo>
                  <a:pt x="84792" y="3683"/>
                  <a:pt x="85303" y="1989"/>
                  <a:pt x="85841" y="296"/>
                </a:cubicBezTo>
                <a:cubicBezTo>
                  <a:pt x="85859" y="224"/>
                  <a:pt x="85805" y="176"/>
                  <a:pt x="85751" y="176"/>
                </a:cubicBezTo>
                <a:cubicBezTo>
                  <a:pt x="85724" y="176"/>
                  <a:pt x="85697" y="188"/>
                  <a:pt x="85679" y="215"/>
                </a:cubicBezTo>
                <a:cubicBezTo>
                  <a:pt x="84523" y="1586"/>
                  <a:pt x="83636" y="3172"/>
                  <a:pt x="83045" y="4866"/>
                </a:cubicBezTo>
                <a:cubicBezTo>
                  <a:pt x="83072" y="4059"/>
                  <a:pt x="83099" y="3253"/>
                  <a:pt x="83099" y="2473"/>
                </a:cubicBezTo>
                <a:cubicBezTo>
                  <a:pt x="83099" y="2413"/>
                  <a:pt x="83056" y="2378"/>
                  <a:pt x="83009" y="2378"/>
                </a:cubicBezTo>
                <a:cubicBezTo>
                  <a:pt x="82973" y="2378"/>
                  <a:pt x="82934" y="2399"/>
                  <a:pt x="82910" y="2446"/>
                </a:cubicBezTo>
                <a:cubicBezTo>
                  <a:pt x="82749" y="2850"/>
                  <a:pt x="82615" y="3280"/>
                  <a:pt x="82480" y="3683"/>
                </a:cubicBezTo>
                <a:cubicBezTo>
                  <a:pt x="82534" y="2500"/>
                  <a:pt x="82588" y="1290"/>
                  <a:pt x="82668" y="108"/>
                </a:cubicBezTo>
                <a:cubicBezTo>
                  <a:pt x="82668" y="45"/>
                  <a:pt x="82614" y="1"/>
                  <a:pt x="82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37" name="Google Shape;10037;p80"/>
          <p:cNvSpPr txBox="1"/>
          <p:nvPr>
            <p:ph type="title"/>
          </p:nvPr>
        </p:nvSpPr>
        <p:spPr>
          <a:xfrm>
            <a:off x="3984075" y="549223"/>
            <a:ext cx="4223700" cy="222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7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grpSp>
        <p:nvGrpSpPr>
          <p:cNvPr id="10038" name="Google Shape;10038;p80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0039" name="Google Shape;10039;p80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040" name="Google Shape;10040;p80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041" name="Google Shape;10041;p80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042" name="Google Shape;10042;p80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043" name="Google Shape;10043;p80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044" name="Google Shape;10044;p80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045" name="Google Shape;10045;p80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046" name="Google Shape;10046;p80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047" name="Google Shape;10047;p80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048" name="Google Shape;10048;p80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049" name="Google Shape;10049;p80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050" name="Google Shape;10050;p80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051" name="Google Shape;10051;p80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052" name="Google Shape;10052;p80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053" name="Google Shape;10053;p80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054" name="Google Shape;10054;p80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055" name="Google Shape;10055;p80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056" name="Google Shape;10056;p80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057" name="Google Shape;10057;p80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058" name="Google Shape;10058;p80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059" name="Google Shape;10059;p80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060" name="Google Shape;10060;p80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061" name="Google Shape;10061;p80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062" name="Google Shape;10062;p80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063" name="Google Shape;10063;p80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0064" name="Google Shape;10064;p80"/>
          <p:cNvSpPr/>
          <p:nvPr/>
        </p:nvSpPr>
        <p:spPr>
          <a:xfrm>
            <a:off x="1833648" y="2039287"/>
            <a:ext cx="29017" cy="28208"/>
          </a:xfrm>
          <a:custGeom>
            <a:rect b="b" l="l" r="r" t="t"/>
            <a:pathLst>
              <a:path extrusionOk="0" h="942" w="969">
                <a:moveTo>
                  <a:pt x="968" y="0"/>
                </a:moveTo>
                <a:lnTo>
                  <a:pt x="404" y="538"/>
                </a:lnTo>
                <a:lnTo>
                  <a:pt x="0" y="941"/>
                </a:lnTo>
                <a:cubicBezTo>
                  <a:pt x="350" y="646"/>
                  <a:pt x="672" y="350"/>
                  <a:pt x="96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65" name="Google Shape;10065;p80"/>
          <p:cNvSpPr/>
          <p:nvPr/>
        </p:nvSpPr>
        <p:spPr>
          <a:xfrm>
            <a:off x="1896442" y="1991795"/>
            <a:ext cx="9672" cy="12098"/>
          </a:xfrm>
          <a:custGeom>
            <a:rect b="b" l="l" r="r" t="t"/>
            <a:pathLst>
              <a:path extrusionOk="0" h="404" w="323">
                <a:moveTo>
                  <a:pt x="323" y="0"/>
                </a:moveTo>
                <a:lnTo>
                  <a:pt x="323" y="0"/>
                </a:lnTo>
                <a:cubicBezTo>
                  <a:pt x="215" y="135"/>
                  <a:pt x="108" y="269"/>
                  <a:pt x="0" y="404"/>
                </a:cubicBezTo>
                <a:cubicBezTo>
                  <a:pt x="188" y="215"/>
                  <a:pt x="323" y="54"/>
                  <a:pt x="3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66" name="Google Shape;10066;p80"/>
          <p:cNvSpPr/>
          <p:nvPr/>
        </p:nvSpPr>
        <p:spPr>
          <a:xfrm>
            <a:off x="1440082" y="2162600"/>
            <a:ext cx="340804" cy="495141"/>
          </a:xfrm>
          <a:custGeom>
            <a:rect b="b" l="l" r="r" t="t"/>
            <a:pathLst>
              <a:path extrusionOk="0" h="16535" w="11381">
                <a:moveTo>
                  <a:pt x="11290" y="0"/>
                </a:moveTo>
                <a:cubicBezTo>
                  <a:pt x="11271" y="0"/>
                  <a:pt x="11250" y="7"/>
                  <a:pt x="11235" y="23"/>
                </a:cubicBezTo>
                <a:cubicBezTo>
                  <a:pt x="7175" y="5238"/>
                  <a:pt x="3411" y="10722"/>
                  <a:pt x="24" y="16422"/>
                </a:cubicBezTo>
                <a:cubicBezTo>
                  <a:pt x="1" y="16468"/>
                  <a:pt x="18" y="16535"/>
                  <a:pt x="75" y="16535"/>
                </a:cubicBezTo>
                <a:cubicBezTo>
                  <a:pt x="84" y="16535"/>
                  <a:pt x="94" y="16533"/>
                  <a:pt x="105" y="16529"/>
                </a:cubicBezTo>
                <a:cubicBezTo>
                  <a:pt x="320" y="16476"/>
                  <a:pt x="562" y="16422"/>
                  <a:pt x="777" y="16368"/>
                </a:cubicBezTo>
                <a:cubicBezTo>
                  <a:pt x="830" y="16368"/>
                  <a:pt x="830" y="16260"/>
                  <a:pt x="777" y="16260"/>
                </a:cubicBezTo>
                <a:cubicBezTo>
                  <a:pt x="732" y="16268"/>
                  <a:pt x="692" y="16271"/>
                  <a:pt x="658" y="16271"/>
                </a:cubicBezTo>
                <a:cubicBezTo>
                  <a:pt x="73" y="16271"/>
                  <a:pt x="923" y="15246"/>
                  <a:pt x="1126" y="14916"/>
                </a:cubicBezTo>
                <a:cubicBezTo>
                  <a:pt x="1556" y="14190"/>
                  <a:pt x="1986" y="13491"/>
                  <a:pt x="2417" y="12792"/>
                </a:cubicBezTo>
                <a:cubicBezTo>
                  <a:pt x="3358" y="11314"/>
                  <a:pt x="4325" y="9835"/>
                  <a:pt x="5320" y="8383"/>
                </a:cubicBezTo>
                <a:cubicBezTo>
                  <a:pt x="7256" y="5561"/>
                  <a:pt x="9272" y="2792"/>
                  <a:pt x="11342" y="76"/>
                </a:cubicBezTo>
                <a:cubicBezTo>
                  <a:pt x="11380" y="38"/>
                  <a:pt x="11338" y="0"/>
                  <a:pt x="112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67" name="Google Shape;10067;p80"/>
          <p:cNvSpPr/>
          <p:nvPr/>
        </p:nvSpPr>
        <p:spPr>
          <a:xfrm>
            <a:off x="912693" y="4699106"/>
            <a:ext cx="424261" cy="22069"/>
          </a:xfrm>
          <a:custGeom>
            <a:rect b="b" l="l" r="r" t="t"/>
            <a:pathLst>
              <a:path extrusionOk="0" h="737" w="14168">
                <a:moveTo>
                  <a:pt x="0" y="1"/>
                </a:moveTo>
                <a:cubicBezTo>
                  <a:pt x="3119" y="297"/>
                  <a:pt x="6291" y="189"/>
                  <a:pt x="9409" y="566"/>
                </a:cubicBezTo>
                <a:cubicBezTo>
                  <a:pt x="10505" y="677"/>
                  <a:pt x="11600" y="737"/>
                  <a:pt x="12695" y="737"/>
                </a:cubicBezTo>
                <a:cubicBezTo>
                  <a:pt x="13186" y="737"/>
                  <a:pt x="13677" y="725"/>
                  <a:pt x="14168" y="700"/>
                </a:cubicBezTo>
                <a:cubicBezTo>
                  <a:pt x="13845" y="700"/>
                  <a:pt x="13523" y="712"/>
                  <a:pt x="13192" y="712"/>
                </a:cubicBezTo>
                <a:cubicBezTo>
                  <a:pt x="13027" y="712"/>
                  <a:pt x="12860" y="709"/>
                  <a:pt x="12689" y="700"/>
                </a:cubicBezTo>
                <a:cubicBezTo>
                  <a:pt x="9625" y="646"/>
                  <a:pt x="6587" y="109"/>
                  <a:pt x="3495" y="82"/>
                </a:cubicBezTo>
                <a:cubicBezTo>
                  <a:pt x="2339" y="82"/>
                  <a:pt x="1183" y="82"/>
                  <a:pt x="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68" name="Google Shape;10068;p80"/>
          <p:cNvSpPr/>
          <p:nvPr/>
        </p:nvSpPr>
        <p:spPr>
          <a:xfrm>
            <a:off x="1337731" y="4712012"/>
            <a:ext cx="78127" cy="8055"/>
          </a:xfrm>
          <a:custGeom>
            <a:rect b="b" l="l" r="r" t="t"/>
            <a:pathLst>
              <a:path extrusionOk="0" h="269" w="2609">
                <a:moveTo>
                  <a:pt x="2609" y="0"/>
                </a:moveTo>
                <a:lnTo>
                  <a:pt x="2609" y="0"/>
                </a:lnTo>
                <a:cubicBezTo>
                  <a:pt x="1748" y="108"/>
                  <a:pt x="861" y="215"/>
                  <a:pt x="1" y="269"/>
                </a:cubicBezTo>
                <a:cubicBezTo>
                  <a:pt x="861" y="215"/>
                  <a:pt x="1748" y="135"/>
                  <a:pt x="260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69" name="Google Shape;10069;p80"/>
          <p:cNvSpPr/>
          <p:nvPr/>
        </p:nvSpPr>
        <p:spPr>
          <a:xfrm>
            <a:off x="829776" y="4687846"/>
            <a:ext cx="82948" cy="11289"/>
          </a:xfrm>
          <a:custGeom>
            <a:rect b="b" l="l" r="r" t="t"/>
            <a:pathLst>
              <a:path extrusionOk="0" h="377" w="2770">
                <a:moveTo>
                  <a:pt x="0" y="1"/>
                </a:moveTo>
                <a:lnTo>
                  <a:pt x="0" y="1"/>
                </a:lnTo>
                <a:cubicBezTo>
                  <a:pt x="914" y="216"/>
                  <a:pt x="1828" y="350"/>
                  <a:pt x="2769" y="377"/>
                </a:cubicBezTo>
                <a:cubicBezTo>
                  <a:pt x="1855" y="296"/>
                  <a:pt x="914" y="189"/>
                  <a:pt x="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70" name="Google Shape;10070;p80"/>
          <p:cNvSpPr/>
          <p:nvPr/>
        </p:nvSpPr>
        <p:spPr>
          <a:xfrm>
            <a:off x="2184632" y="3152635"/>
            <a:ext cx="30" cy="838"/>
          </a:xfrm>
          <a:custGeom>
            <a:rect b="b" l="l" r="r" t="t"/>
            <a:pathLst>
              <a:path extrusionOk="0" h="28" w="1">
                <a:moveTo>
                  <a:pt x="1" y="1"/>
                </a:moveTo>
                <a:lnTo>
                  <a:pt x="1" y="28"/>
                </a:lnTo>
                <a:cubicBezTo>
                  <a:pt x="1" y="28"/>
                  <a:pt x="1" y="1"/>
                  <a:pt x="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71" name="Google Shape;10071;p80"/>
          <p:cNvSpPr/>
          <p:nvPr/>
        </p:nvSpPr>
        <p:spPr>
          <a:xfrm>
            <a:off x="2364960" y="2891816"/>
            <a:ext cx="3264" cy="838"/>
          </a:xfrm>
          <a:custGeom>
            <a:rect b="b" l="l" r="r" t="t"/>
            <a:pathLst>
              <a:path extrusionOk="0" h="28" w="109">
                <a:moveTo>
                  <a:pt x="1" y="1"/>
                </a:moveTo>
                <a:lnTo>
                  <a:pt x="55" y="27"/>
                </a:lnTo>
                <a:lnTo>
                  <a:pt x="108" y="27"/>
                </a:lnTo>
                <a:lnTo>
                  <a:pt x="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72" name="Google Shape;10072;p80"/>
          <p:cNvSpPr/>
          <p:nvPr/>
        </p:nvSpPr>
        <p:spPr>
          <a:xfrm>
            <a:off x="2206371" y="3184856"/>
            <a:ext cx="17757" cy="45097"/>
          </a:xfrm>
          <a:custGeom>
            <a:rect b="b" l="l" r="r" t="t"/>
            <a:pathLst>
              <a:path extrusionOk="0" h="1506" w="593">
                <a:moveTo>
                  <a:pt x="1" y="0"/>
                </a:moveTo>
                <a:cubicBezTo>
                  <a:pt x="216" y="457"/>
                  <a:pt x="404" y="914"/>
                  <a:pt x="538" y="1398"/>
                </a:cubicBezTo>
                <a:cubicBezTo>
                  <a:pt x="565" y="1452"/>
                  <a:pt x="565" y="1479"/>
                  <a:pt x="592" y="1506"/>
                </a:cubicBezTo>
                <a:cubicBezTo>
                  <a:pt x="431" y="968"/>
                  <a:pt x="243" y="457"/>
                  <a:pt x="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73" name="Google Shape;10073;p80"/>
          <p:cNvSpPr/>
          <p:nvPr/>
        </p:nvSpPr>
        <p:spPr>
          <a:xfrm>
            <a:off x="1433554" y="4190583"/>
            <a:ext cx="14493" cy="36323"/>
          </a:xfrm>
          <a:custGeom>
            <a:rect b="b" l="l" r="r" t="t"/>
            <a:pathLst>
              <a:path extrusionOk="0" h="1213" w="484">
                <a:moveTo>
                  <a:pt x="307" y="1"/>
                </a:moveTo>
                <a:cubicBezTo>
                  <a:pt x="271" y="1"/>
                  <a:pt x="235" y="16"/>
                  <a:pt x="215" y="46"/>
                </a:cubicBezTo>
                <a:cubicBezTo>
                  <a:pt x="54" y="234"/>
                  <a:pt x="0" y="449"/>
                  <a:pt x="27" y="664"/>
                </a:cubicBezTo>
                <a:cubicBezTo>
                  <a:pt x="54" y="879"/>
                  <a:pt x="161" y="1095"/>
                  <a:pt x="349" y="1202"/>
                </a:cubicBezTo>
                <a:cubicBezTo>
                  <a:pt x="370" y="1209"/>
                  <a:pt x="388" y="1212"/>
                  <a:pt x="405" y="1212"/>
                </a:cubicBezTo>
                <a:cubicBezTo>
                  <a:pt x="454" y="1212"/>
                  <a:pt x="484" y="1182"/>
                  <a:pt x="484" y="1121"/>
                </a:cubicBezTo>
                <a:cubicBezTo>
                  <a:pt x="484" y="960"/>
                  <a:pt x="430" y="772"/>
                  <a:pt x="430" y="638"/>
                </a:cubicBezTo>
                <a:cubicBezTo>
                  <a:pt x="403" y="449"/>
                  <a:pt x="403" y="288"/>
                  <a:pt x="430" y="127"/>
                </a:cubicBezTo>
                <a:cubicBezTo>
                  <a:pt x="430" y="43"/>
                  <a:pt x="367" y="1"/>
                  <a:pt x="30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74" name="Google Shape;10074;p80"/>
          <p:cNvSpPr/>
          <p:nvPr/>
        </p:nvSpPr>
        <p:spPr>
          <a:xfrm>
            <a:off x="1467362" y="4217713"/>
            <a:ext cx="19973" cy="9013"/>
          </a:xfrm>
          <a:custGeom>
            <a:rect b="b" l="l" r="r" t="t"/>
            <a:pathLst>
              <a:path extrusionOk="0" h="301" w="667">
                <a:moveTo>
                  <a:pt x="81" y="0"/>
                </a:moveTo>
                <a:cubicBezTo>
                  <a:pt x="6" y="0"/>
                  <a:pt x="1" y="138"/>
                  <a:pt x="85" y="138"/>
                </a:cubicBezTo>
                <a:cubicBezTo>
                  <a:pt x="92" y="138"/>
                  <a:pt x="99" y="137"/>
                  <a:pt x="108" y="135"/>
                </a:cubicBezTo>
                <a:cubicBezTo>
                  <a:pt x="242" y="215"/>
                  <a:pt x="403" y="269"/>
                  <a:pt x="565" y="296"/>
                </a:cubicBezTo>
                <a:cubicBezTo>
                  <a:pt x="574" y="299"/>
                  <a:pt x="582" y="300"/>
                  <a:pt x="589" y="300"/>
                </a:cubicBezTo>
                <a:cubicBezTo>
                  <a:pt x="650" y="300"/>
                  <a:pt x="666" y="212"/>
                  <a:pt x="618" y="189"/>
                </a:cubicBezTo>
                <a:cubicBezTo>
                  <a:pt x="511" y="135"/>
                  <a:pt x="403" y="108"/>
                  <a:pt x="269" y="81"/>
                </a:cubicBezTo>
                <a:cubicBezTo>
                  <a:pt x="269" y="54"/>
                  <a:pt x="269" y="54"/>
                  <a:pt x="242" y="54"/>
                </a:cubicBezTo>
                <a:lnTo>
                  <a:pt x="8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75" name="Google Shape;10075;p80"/>
          <p:cNvSpPr/>
          <p:nvPr/>
        </p:nvSpPr>
        <p:spPr>
          <a:xfrm>
            <a:off x="1322459" y="4378007"/>
            <a:ext cx="25513" cy="65550"/>
          </a:xfrm>
          <a:custGeom>
            <a:rect b="b" l="l" r="r" t="t"/>
            <a:pathLst>
              <a:path extrusionOk="0" h="2189" w="852">
                <a:moveTo>
                  <a:pt x="724" y="0"/>
                </a:moveTo>
                <a:cubicBezTo>
                  <a:pt x="693" y="0"/>
                  <a:pt x="663" y="15"/>
                  <a:pt x="645" y="51"/>
                </a:cubicBezTo>
                <a:cubicBezTo>
                  <a:pt x="350" y="616"/>
                  <a:pt x="0" y="1503"/>
                  <a:pt x="242" y="2148"/>
                </a:cubicBezTo>
                <a:cubicBezTo>
                  <a:pt x="255" y="2175"/>
                  <a:pt x="282" y="2188"/>
                  <a:pt x="309" y="2188"/>
                </a:cubicBezTo>
                <a:cubicBezTo>
                  <a:pt x="336" y="2188"/>
                  <a:pt x="363" y="2175"/>
                  <a:pt x="376" y="2148"/>
                </a:cubicBezTo>
                <a:cubicBezTo>
                  <a:pt x="457" y="1825"/>
                  <a:pt x="430" y="1503"/>
                  <a:pt x="484" y="1180"/>
                </a:cubicBezTo>
                <a:cubicBezTo>
                  <a:pt x="538" y="804"/>
                  <a:pt x="672" y="454"/>
                  <a:pt x="833" y="132"/>
                </a:cubicBezTo>
                <a:cubicBezTo>
                  <a:pt x="851" y="60"/>
                  <a:pt x="786" y="0"/>
                  <a:pt x="7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76" name="Google Shape;10076;p80"/>
          <p:cNvSpPr/>
          <p:nvPr/>
        </p:nvSpPr>
        <p:spPr>
          <a:xfrm>
            <a:off x="1626759" y="3895087"/>
            <a:ext cx="8055" cy="49828"/>
          </a:xfrm>
          <a:custGeom>
            <a:rect b="b" l="l" r="r" t="t"/>
            <a:pathLst>
              <a:path extrusionOk="0" h="1664" w="269">
                <a:moveTo>
                  <a:pt x="145" y="1"/>
                </a:moveTo>
                <a:cubicBezTo>
                  <a:pt x="94" y="1"/>
                  <a:pt x="40" y="34"/>
                  <a:pt x="27" y="101"/>
                </a:cubicBezTo>
                <a:cubicBezTo>
                  <a:pt x="0" y="612"/>
                  <a:pt x="27" y="1123"/>
                  <a:pt x="81" y="1634"/>
                </a:cubicBezTo>
                <a:cubicBezTo>
                  <a:pt x="91" y="1654"/>
                  <a:pt x="109" y="1663"/>
                  <a:pt x="128" y="1663"/>
                </a:cubicBezTo>
                <a:cubicBezTo>
                  <a:pt x="158" y="1663"/>
                  <a:pt x="188" y="1640"/>
                  <a:pt x="188" y="1607"/>
                </a:cubicBezTo>
                <a:cubicBezTo>
                  <a:pt x="269" y="1123"/>
                  <a:pt x="269" y="612"/>
                  <a:pt x="242" y="101"/>
                </a:cubicBezTo>
                <a:cubicBezTo>
                  <a:pt x="242" y="34"/>
                  <a:pt x="195" y="1"/>
                  <a:pt x="14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77" name="Google Shape;10077;p80"/>
          <p:cNvSpPr/>
          <p:nvPr/>
        </p:nvSpPr>
        <p:spPr>
          <a:xfrm>
            <a:off x="1657332" y="3885445"/>
            <a:ext cx="7277" cy="49319"/>
          </a:xfrm>
          <a:custGeom>
            <a:rect b="b" l="l" r="r" t="t"/>
            <a:pathLst>
              <a:path extrusionOk="0" h="1647" w="243">
                <a:moveTo>
                  <a:pt x="122" y="0"/>
                </a:moveTo>
                <a:cubicBezTo>
                  <a:pt x="75" y="0"/>
                  <a:pt x="28" y="34"/>
                  <a:pt x="28" y="101"/>
                </a:cubicBezTo>
                <a:cubicBezTo>
                  <a:pt x="1" y="585"/>
                  <a:pt x="28" y="1096"/>
                  <a:pt x="81" y="1606"/>
                </a:cubicBezTo>
                <a:cubicBezTo>
                  <a:pt x="81" y="1633"/>
                  <a:pt x="102" y="1647"/>
                  <a:pt x="125" y="1647"/>
                </a:cubicBezTo>
                <a:cubicBezTo>
                  <a:pt x="149" y="1647"/>
                  <a:pt x="176" y="1633"/>
                  <a:pt x="189" y="1606"/>
                </a:cubicBezTo>
                <a:cubicBezTo>
                  <a:pt x="243" y="1096"/>
                  <a:pt x="243" y="585"/>
                  <a:pt x="216" y="101"/>
                </a:cubicBezTo>
                <a:cubicBezTo>
                  <a:pt x="216" y="34"/>
                  <a:pt x="169" y="0"/>
                  <a:pt x="12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78" name="Google Shape;10078;p80"/>
          <p:cNvSpPr/>
          <p:nvPr/>
        </p:nvSpPr>
        <p:spPr>
          <a:xfrm>
            <a:off x="1675868" y="3896465"/>
            <a:ext cx="8055" cy="17847"/>
          </a:xfrm>
          <a:custGeom>
            <a:rect b="b" l="l" r="r" t="t"/>
            <a:pathLst>
              <a:path extrusionOk="0" h="596" w="269">
                <a:moveTo>
                  <a:pt x="197" y="1"/>
                </a:moveTo>
                <a:cubicBezTo>
                  <a:pt x="176" y="1"/>
                  <a:pt x="154" y="10"/>
                  <a:pt x="135" y="29"/>
                </a:cubicBezTo>
                <a:cubicBezTo>
                  <a:pt x="81" y="217"/>
                  <a:pt x="54" y="378"/>
                  <a:pt x="0" y="539"/>
                </a:cubicBezTo>
                <a:cubicBezTo>
                  <a:pt x="0" y="573"/>
                  <a:pt x="21" y="596"/>
                  <a:pt x="43" y="596"/>
                </a:cubicBezTo>
                <a:cubicBezTo>
                  <a:pt x="56" y="596"/>
                  <a:pt x="70" y="587"/>
                  <a:pt x="81" y="566"/>
                </a:cubicBezTo>
                <a:cubicBezTo>
                  <a:pt x="161" y="405"/>
                  <a:pt x="215" y="244"/>
                  <a:pt x="269" y="82"/>
                </a:cubicBezTo>
                <a:cubicBezTo>
                  <a:pt x="269" y="30"/>
                  <a:pt x="235" y="1"/>
                  <a:pt x="1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79" name="Google Shape;10079;p80"/>
          <p:cNvSpPr/>
          <p:nvPr/>
        </p:nvSpPr>
        <p:spPr>
          <a:xfrm>
            <a:off x="1815142" y="3684575"/>
            <a:ext cx="4043" cy="23477"/>
          </a:xfrm>
          <a:custGeom>
            <a:rect b="b" l="l" r="r" t="t"/>
            <a:pathLst>
              <a:path extrusionOk="0" h="784" w="135">
                <a:moveTo>
                  <a:pt x="67" y="0"/>
                </a:moveTo>
                <a:cubicBezTo>
                  <a:pt x="34" y="0"/>
                  <a:pt x="0" y="21"/>
                  <a:pt x="0" y="61"/>
                </a:cubicBezTo>
                <a:cubicBezTo>
                  <a:pt x="0" y="303"/>
                  <a:pt x="0" y="518"/>
                  <a:pt x="27" y="733"/>
                </a:cubicBezTo>
                <a:cubicBezTo>
                  <a:pt x="27" y="769"/>
                  <a:pt x="43" y="784"/>
                  <a:pt x="61" y="784"/>
                </a:cubicBezTo>
                <a:cubicBezTo>
                  <a:pt x="83" y="784"/>
                  <a:pt x="108" y="763"/>
                  <a:pt x="108" y="733"/>
                </a:cubicBezTo>
                <a:cubicBezTo>
                  <a:pt x="134" y="518"/>
                  <a:pt x="134" y="303"/>
                  <a:pt x="134" y="61"/>
                </a:cubicBezTo>
                <a:cubicBezTo>
                  <a:pt x="134" y="21"/>
                  <a:pt x="101" y="0"/>
                  <a:pt x="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80" name="Google Shape;10080;p80"/>
          <p:cNvSpPr/>
          <p:nvPr/>
        </p:nvSpPr>
        <p:spPr>
          <a:xfrm>
            <a:off x="1852154" y="3696853"/>
            <a:ext cx="30" cy="30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lnTo>
                  <a:pt x="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81" name="Google Shape;10081;p80"/>
          <p:cNvSpPr/>
          <p:nvPr/>
        </p:nvSpPr>
        <p:spPr>
          <a:xfrm>
            <a:off x="2114261" y="3251483"/>
            <a:ext cx="25004" cy="50996"/>
          </a:xfrm>
          <a:custGeom>
            <a:rect b="b" l="l" r="r" t="t"/>
            <a:pathLst>
              <a:path extrusionOk="0" h="1703" w="835">
                <a:moveTo>
                  <a:pt x="124" y="0"/>
                </a:moveTo>
                <a:cubicBezTo>
                  <a:pt x="70" y="0"/>
                  <a:pt x="1" y="57"/>
                  <a:pt x="39" y="114"/>
                </a:cubicBezTo>
                <a:cubicBezTo>
                  <a:pt x="254" y="652"/>
                  <a:pt x="442" y="1163"/>
                  <a:pt x="738" y="1673"/>
                </a:cubicBezTo>
                <a:cubicBezTo>
                  <a:pt x="748" y="1694"/>
                  <a:pt x="766" y="1703"/>
                  <a:pt x="783" y="1703"/>
                </a:cubicBezTo>
                <a:cubicBezTo>
                  <a:pt x="811" y="1703"/>
                  <a:pt x="835" y="1680"/>
                  <a:pt x="818" y="1647"/>
                </a:cubicBezTo>
                <a:cubicBezTo>
                  <a:pt x="657" y="1082"/>
                  <a:pt x="415" y="571"/>
                  <a:pt x="173" y="34"/>
                </a:cubicBezTo>
                <a:cubicBezTo>
                  <a:pt x="165" y="10"/>
                  <a:pt x="146" y="0"/>
                  <a:pt x="1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82" name="Google Shape;10082;p80"/>
          <p:cNvSpPr/>
          <p:nvPr/>
        </p:nvSpPr>
        <p:spPr>
          <a:xfrm>
            <a:off x="2154327" y="3245644"/>
            <a:ext cx="17967" cy="43929"/>
          </a:xfrm>
          <a:custGeom>
            <a:rect b="b" l="l" r="r" t="t"/>
            <a:pathLst>
              <a:path extrusionOk="0" h="1467" w="600">
                <a:moveTo>
                  <a:pt x="85" y="0"/>
                </a:moveTo>
                <a:cubicBezTo>
                  <a:pt x="40" y="0"/>
                  <a:pt x="1" y="42"/>
                  <a:pt x="18" y="94"/>
                </a:cubicBezTo>
                <a:cubicBezTo>
                  <a:pt x="126" y="551"/>
                  <a:pt x="287" y="1008"/>
                  <a:pt x="502" y="1438"/>
                </a:cubicBezTo>
                <a:cubicBezTo>
                  <a:pt x="512" y="1457"/>
                  <a:pt x="528" y="1466"/>
                  <a:pt x="544" y="1466"/>
                </a:cubicBezTo>
                <a:cubicBezTo>
                  <a:pt x="573" y="1466"/>
                  <a:pt x="600" y="1437"/>
                  <a:pt x="583" y="1385"/>
                </a:cubicBezTo>
                <a:cubicBezTo>
                  <a:pt x="475" y="927"/>
                  <a:pt x="341" y="470"/>
                  <a:pt x="152" y="40"/>
                </a:cubicBezTo>
                <a:cubicBezTo>
                  <a:pt x="134" y="12"/>
                  <a:pt x="108" y="0"/>
                  <a:pt x="8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83" name="Google Shape;10083;p80"/>
          <p:cNvSpPr/>
          <p:nvPr/>
        </p:nvSpPr>
        <p:spPr>
          <a:xfrm>
            <a:off x="5724385" y="4367437"/>
            <a:ext cx="570812" cy="6468"/>
          </a:xfrm>
          <a:custGeom>
            <a:rect b="b" l="l" r="r" t="t"/>
            <a:pathLst>
              <a:path extrusionOk="0" h="216" w="19062">
                <a:moveTo>
                  <a:pt x="19061" y="1"/>
                </a:moveTo>
                <a:cubicBezTo>
                  <a:pt x="12717" y="55"/>
                  <a:pt x="6345" y="55"/>
                  <a:pt x="1" y="216"/>
                </a:cubicBezTo>
                <a:cubicBezTo>
                  <a:pt x="6345" y="162"/>
                  <a:pt x="12717" y="81"/>
                  <a:pt x="190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84" name="Google Shape;10084;p80"/>
          <p:cNvSpPr/>
          <p:nvPr/>
        </p:nvSpPr>
        <p:spPr>
          <a:xfrm>
            <a:off x="6295164" y="4365041"/>
            <a:ext cx="195661" cy="2426"/>
          </a:xfrm>
          <a:custGeom>
            <a:rect b="b" l="l" r="r" t="t"/>
            <a:pathLst>
              <a:path extrusionOk="0" h="81" w="6534">
                <a:moveTo>
                  <a:pt x="6533" y="0"/>
                </a:moveTo>
                <a:lnTo>
                  <a:pt x="0" y="81"/>
                </a:lnTo>
                <a:cubicBezTo>
                  <a:pt x="2178" y="81"/>
                  <a:pt x="4356" y="54"/>
                  <a:pt x="6533" y="27"/>
                </a:cubicBezTo>
                <a:lnTo>
                  <a:pt x="653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85" name="Google Shape;10085;p80"/>
          <p:cNvSpPr/>
          <p:nvPr/>
        </p:nvSpPr>
        <p:spPr>
          <a:xfrm>
            <a:off x="1922195" y="4440712"/>
            <a:ext cx="41893" cy="838"/>
          </a:xfrm>
          <a:custGeom>
            <a:rect b="b" l="l" r="r" t="t"/>
            <a:pathLst>
              <a:path extrusionOk="0" h="28" w="1399">
                <a:moveTo>
                  <a:pt x="27" y="0"/>
                </a:moveTo>
                <a:cubicBezTo>
                  <a:pt x="1" y="0"/>
                  <a:pt x="1" y="27"/>
                  <a:pt x="27" y="27"/>
                </a:cubicBezTo>
                <a:lnTo>
                  <a:pt x="1372" y="27"/>
                </a:lnTo>
                <a:cubicBezTo>
                  <a:pt x="1399" y="27"/>
                  <a:pt x="1399" y="0"/>
                  <a:pt x="137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86" name="Google Shape;10086;p80"/>
          <p:cNvSpPr/>
          <p:nvPr/>
        </p:nvSpPr>
        <p:spPr>
          <a:xfrm>
            <a:off x="2022031" y="4437478"/>
            <a:ext cx="21770" cy="4073"/>
          </a:xfrm>
          <a:custGeom>
            <a:rect b="b" l="l" r="r" t="t"/>
            <a:pathLst>
              <a:path extrusionOk="0" h="136" w="727">
                <a:moveTo>
                  <a:pt x="27" y="1"/>
                </a:moveTo>
                <a:cubicBezTo>
                  <a:pt x="27" y="1"/>
                  <a:pt x="0" y="28"/>
                  <a:pt x="27" y="28"/>
                </a:cubicBezTo>
                <a:lnTo>
                  <a:pt x="726" y="135"/>
                </a:lnTo>
                <a:cubicBezTo>
                  <a:pt x="511" y="81"/>
                  <a:pt x="269" y="54"/>
                  <a:pt x="2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87" name="Google Shape;10087;p80"/>
          <p:cNvSpPr/>
          <p:nvPr/>
        </p:nvSpPr>
        <p:spPr>
          <a:xfrm>
            <a:off x="8060623" y="4169412"/>
            <a:ext cx="41085" cy="838"/>
          </a:xfrm>
          <a:custGeom>
            <a:rect b="b" l="l" r="r" t="t"/>
            <a:pathLst>
              <a:path extrusionOk="0" h="28" w="1372">
                <a:moveTo>
                  <a:pt x="27" y="0"/>
                </a:moveTo>
                <a:cubicBezTo>
                  <a:pt x="27" y="0"/>
                  <a:pt x="0" y="27"/>
                  <a:pt x="27" y="27"/>
                </a:cubicBezTo>
                <a:lnTo>
                  <a:pt x="1371" y="27"/>
                </a:lnTo>
                <a:lnTo>
                  <a:pt x="137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88" name="Google Shape;10088;p80"/>
          <p:cNvSpPr/>
          <p:nvPr/>
        </p:nvSpPr>
        <p:spPr>
          <a:xfrm>
            <a:off x="403091" y="4336683"/>
            <a:ext cx="775845" cy="38270"/>
          </a:xfrm>
          <a:custGeom>
            <a:rect b="b" l="l" r="r" t="t"/>
            <a:pathLst>
              <a:path extrusionOk="0" h="1278" w="25909">
                <a:moveTo>
                  <a:pt x="25857" y="1"/>
                </a:moveTo>
                <a:cubicBezTo>
                  <a:pt x="25851" y="1"/>
                  <a:pt x="25844" y="2"/>
                  <a:pt x="25836" y="6"/>
                </a:cubicBezTo>
                <a:cubicBezTo>
                  <a:pt x="23570" y="1020"/>
                  <a:pt x="20976" y="1222"/>
                  <a:pt x="18386" y="1222"/>
                </a:cubicBezTo>
                <a:cubicBezTo>
                  <a:pt x="16680" y="1222"/>
                  <a:pt x="14974" y="1134"/>
                  <a:pt x="13365" y="1134"/>
                </a:cubicBezTo>
                <a:cubicBezTo>
                  <a:pt x="13274" y="1134"/>
                  <a:pt x="13183" y="1135"/>
                  <a:pt x="13093" y="1135"/>
                </a:cubicBezTo>
                <a:cubicBezTo>
                  <a:pt x="8738" y="1135"/>
                  <a:pt x="4356" y="1135"/>
                  <a:pt x="27" y="1216"/>
                </a:cubicBezTo>
                <a:cubicBezTo>
                  <a:pt x="0" y="1216"/>
                  <a:pt x="0" y="1243"/>
                  <a:pt x="27" y="1270"/>
                </a:cubicBezTo>
                <a:cubicBezTo>
                  <a:pt x="941" y="1275"/>
                  <a:pt x="1856" y="1277"/>
                  <a:pt x="2772" y="1277"/>
                </a:cubicBezTo>
                <a:cubicBezTo>
                  <a:pt x="6651" y="1277"/>
                  <a:pt x="10544" y="1238"/>
                  <a:pt x="14437" y="1216"/>
                </a:cubicBezTo>
                <a:cubicBezTo>
                  <a:pt x="14550" y="1215"/>
                  <a:pt x="14663" y="1215"/>
                  <a:pt x="14776" y="1215"/>
                </a:cubicBezTo>
                <a:cubicBezTo>
                  <a:pt x="15991" y="1215"/>
                  <a:pt x="17249" y="1257"/>
                  <a:pt x="18513" y="1257"/>
                </a:cubicBezTo>
                <a:cubicBezTo>
                  <a:pt x="21047" y="1257"/>
                  <a:pt x="23601" y="1086"/>
                  <a:pt x="25863" y="60"/>
                </a:cubicBezTo>
                <a:cubicBezTo>
                  <a:pt x="25909" y="60"/>
                  <a:pt x="25896" y="1"/>
                  <a:pt x="2585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89" name="Google Shape;10089;p80"/>
          <p:cNvSpPr/>
          <p:nvPr/>
        </p:nvSpPr>
        <p:spPr>
          <a:xfrm>
            <a:off x="2918820" y="3907784"/>
            <a:ext cx="838" cy="809"/>
          </a:xfrm>
          <a:custGeom>
            <a:rect b="b" l="l" r="r" t="t"/>
            <a:pathLst>
              <a:path extrusionOk="0" h="27" w="28">
                <a:moveTo>
                  <a:pt x="1" y="0"/>
                </a:moveTo>
                <a:cubicBezTo>
                  <a:pt x="1" y="0"/>
                  <a:pt x="1" y="27"/>
                  <a:pt x="1" y="27"/>
                </a:cubicBezTo>
                <a:cubicBezTo>
                  <a:pt x="1" y="27"/>
                  <a:pt x="28" y="0"/>
                  <a:pt x="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90" name="Google Shape;10090;p80"/>
          <p:cNvSpPr/>
          <p:nvPr/>
        </p:nvSpPr>
        <p:spPr>
          <a:xfrm>
            <a:off x="3768146" y="4155158"/>
            <a:ext cx="693975" cy="23926"/>
          </a:xfrm>
          <a:custGeom>
            <a:rect b="b" l="l" r="r" t="t"/>
            <a:pathLst>
              <a:path extrusionOk="0" h="799" w="23175">
                <a:moveTo>
                  <a:pt x="15743" y="0"/>
                </a:moveTo>
                <a:cubicBezTo>
                  <a:pt x="10487" y="0"/>
                  <a:pt x="5225" y="269"/>
                  <a:pt x="1" y="799"/>
                </a:cubicBezTo>
                <a:cubicBezTo>
                  <a:pt x="6214" y="411"/>
                  <a:pt x="12409" y="126"/>
                  <a:pt x="18601" y="126"/>
                </a:cubicBezTo>
                <a:cubicBezTo>
                  <a:pt x="20126" y="126"/>
                  <a:pt x="21650" y="143"/>
                  <a:pt x="23175" y="181"/>
                </a:cubicBezTo>
                <a:cubicBezTo>
                  <a:pt x="20702" y="60"/>
                  <a:pt x="18223" y="0"/>
                  <a:pt x="157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91" name="Google Shape;10091;p80"/>
          <p:cNvSpPr/>
          <p:nvPr/>
        </p:nvSpPr>
        <p:spPr>
          <a:xfrm>
            <a:off x="3744789" y="4179054"/>
            <a:ext cx="22579" cy="2455"/>
          </a:xfrm>
          <a:custGeom>
            <a:rect b="b" l="l" r="r" t="t"/>
            <a:pathLst>
              <a:path extrusionOk="0" h="82" w="754">
                <a:moveTo>
                  <a:pt x="754" y="1"/>
                </a:moveTo>
                <a:lnTo>
                  <a:pt x="28" y="28"/>
                </a:lnTo>
                <a:cubicBezTo>
                  <a:pt x="1" y="55"/>
                  <a:pt x="1" y="82"/>
                  <a:pt x="28" y="82"/>
                </a:cubicBezTo>
                <a:lnTo>
                  <a:pt x="75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92" name="Google Shape;10092;p80"/>
          <p:cNvSpPr/>
          <p:nvPr/>
        </p:nvSpPr>
        <p:spPr>
          <a:xfrm>
            <a:off x="2687795" y="4107426"/>
            <a:ext cx="460494" cy="53152"/>
          </a:xfrm>
          <a:custGeom>
            <a:rect b="b" l="l" r="r" t="t"/>
            <a:pathLst>
              <a:path extrusionOk="0" h="1775" w="15378">
                <a:moveTo>
                  <a:pt x="15378" y="0"/>
                </a:moveTo>
                <a:cubicBezTo>
                  <a:pt x="10270" y="565"/>
                  <a:pt x="5162" y="1129"/>
                  <a:pt x="54" y="1721"/>
                </a:cubicBezTo>
                <a:cubicBezTo>
                  <a:pt x="0" y="1721"/>
                  <a:pt x="27" y="1775"/>
                  <a:pt x="54" y="1775"/>
                </a:cubicBezTo>
                <a:cubicBezTo>
                  <a:pt x="5162" y="1210"/>
                  <a:pt x="10270" y="592"/>
                  <a:pt x="1537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93" name="Google Shape;10093;p80"/>
          <p:cNvSpPr/>
          <p:nvPr/>
        </p:nvSpPr>
        <p:spPr>
          <a:xfrm>
            <a:off x="4085322" y="3978933"/>
            <a:ext cx="3786156" cy="133585"/>
          </a:xfrm>
          <a:custGeom>
            <a:rect b="b" l="l" r="r" t="t"/>
            <a:pathLst>
              <a:path extrusionOk="0" h="4461" w="126437">
                <a:moveTo>
                  <a:pt x="21969" y="0"/>
                </a:moveTo>
                <a:cubicBezTo>
                  <a:pt x="14638" y="0"/>
                  <a:pt x="7308" y="408"/>
                  <a:pt x="1" y="1011"/>
                </a:cubicBezTo>
                <a:cubicBezTo>
                  <a:pt x="7071" y="474"/>
                  <a:pt x="14115" y="124"/>
                  <a:pt x="21185" y="97"/>
                </a:cubicBezTo>
                <a:cubicBezTo>
                  <a:pt x="21401" y="96"/>
                  <a:pt x="21616" y="96"/>
                  <a:pt x="21831" y="96"/>
                </a:cubicBezTo>
                <a:cubicBezTo>
                  <a:pt x="32899" y="96"/>
                  <a:pt x="43766" y="1440"/>
                  <a:pt x="54737" y="2732"/>
                </a:cubicBezTo>
                <a:cubicBezTo>
                  <a:pt x="64640" y="3885"/>
                  <a:pt x="74605" y="4461"/>
                  <a:pt x="84578" y="4461"/>
                </a:cubicBezTo>
                <a:cubicBezTo>
                  <a:pt x="86003" y="4461"/>
                  <a:pt x="87428" y="4449"/>
                  <a:pt x="88853" y="4426"/>
                </a:cubicBezTo>
                <a:cubicBezTo>
                  <a:pt x="101380" y="4264"/>
                  <a:pt x="113882" y="3404"/>
                  <a:pt x="126383" y="2544"/>
                </a:cubicBezTo>
                <a:cubicBezTo>
                  <a:pt x="126436" y="2544"/>
                  <a:pt x="126409" y="2490"/>
                  <a:pt x="126383" y="2490"/>
                </a:cubicBezTo>
                <a:cubicBezTo>
                  <a:pt x="112433" y="3430"/>
                  <a:pt x="98443" y="4350"/>
                  <a:pt x="84462" y="4350"/>
                </a:cubicBezTo>
                <a:cubicBezTo>
                  <a:pt x="75648" y="4350"/>
                  <a:pt x="66838" y="3984"/>
                  <a:pt x="58043" y="3028"/>
                </a:cubicBezTo>
                <a:cubicBezTo>
                  <a:pt x="46860" y="1791"/>
                  <a:pt x="35783" y="151"/>
                  <a:pt x="24492" y="17"/>
                </a:cubicBezTo>
                <a:cubicBezTo>
                  <a:pt x="23651" y="6"/>
                  <a:pt x="22810" y="0"/>
                  <a:pt x="219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94" name="Google Shape;10094;p80"/>
          <p:cNvSpPr/>
          <p:nvPr/>
        </p:nvSpPr>
        <p:spPr>
          <a:xfrm>
            <a:off x="3148257" y="4010015"/>
            <a:ext cx="937099" cy="97441"/>
          </a:xfrm>
          <a:custGeom>
            <a:rect b="b" l="l" r="r" t="t"/>
            <a:pathLst>
              <a:path extrusionOk="0" h="3254" w="31294">
                <a:moveTo>
                  <a:pt x="31294" y="0"/>
                </a:moveTo>
                <a:lnTo>
                  <a:pt x="31294" y="0"/>
                </a:lnTo>
                <a:cubicBezTo>
                  <a:pt x="20836" y="780"/>
                  <a:pt x="10405" y="2017"/>
                  <a:pt x="1" y="3253"/>
                </a:cubicBezTo>
                <a:cubicBezTo>
                  <a:pt x="7448" y="2393"/>
                  <a:pt x="14922" y="1586"/>
                  <a:pt x="22368" y="834"/>
                </a:cubicBezTo>
                <a:cubicBezTo>
                  <a:pt x="25353" y="511"/>
                  <a:pt x="28310" y="242"/>
                  <a:pt x="312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95" name="Google Shape;10095;p80"/>
          <p:cNvSpPr/>
          <p:nvPr/>
        </p:nvSpPr>
        <p:spPr>
          <a:xfrm>
            <a:off x="2053413" y="4179862"/>
            <a:ext cx="131249" cy="30"/>
          </a:xfrm>
          <a:custGeom>
            <a:rect b="b" l="l" r="r" t="t"/>
            <a:pathLst>
              <a:path extrusionOk="0" h="1" w="4383">
                <a:moveTo>
                  <a:pt x="1" y="1"/>
                </a:moveTo>
                <a:lnTo>
                  <a:pt x="4383" y="1"/>
                </a:lnTo>
                <a:lnTo>
                  <a:pt x="4383" y="1"/>
                </a:lnTo>
                <a:lnTo>
                  <a:pt x="1" y="1"/>
                </a:lnTo>
                <a:cubicBezTo>
                  <a:pt x="1" y="1"/>
                  <a:pt x="1" y="1"/>
                  <a:pt x="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96" name="Google Shape;10096;p80"/>
          <p:cNvSpPr/>
          <p:nvPr/>
        </p:nvSpPr>
        <p:spPr>
          <a:xfrm>
            <a:off x="5230893" y="4262780"/>
            <a:ext cx="56386" cy="19554"/>
          </a:xfrm>
          <a:custGeom>
            <a:rect b="b" l="l" r="r" t="t"/>
            <a:pathLst>
              <a:path extrusionOk="0" h="653" w="1883">
                <a:moveTo>
                  <a:pt x="1479" y="1"/>
                </a:moveTo>
                <a:cubicBezTo>
                  <a:pt x="1113" y="207"/>
                  <a:pt x="668" y="335"/>
                  <a:pt x="228" y="335"/>
                </a:cubicBezTo>
                <a:cubicBezTo>
                  <a:pt x="152" y="335"/>
                  <a:pt x="76" y="331"/>
                  <a:pt x="1" y="323"/>
                </a:cubicBezTo>
                <a:lnTo>
                  <a:pt x="1" y="323"/>
                </a:lnTo>
                <a:cubicBezTo>
                  <a:pt x="116" y="542"/>
                  <a:pt x="300" y="652"/>
                  <a:pt x="548" y="652"/>
                </a:cubicBezTo>
                <a:cubicBezTo>
                  <a:pt x="881" y="652"/>
                  <a:pt x="1329" y="455"/>
                  <a:pt x="1883" y="55"/>
                </a:cubicBezTo>
                <a:cubicBezTo>
                  <a:pt x="1748" y="55"/>
                  <a:pt x="1614" y="28"/>
                  <a:pt x="147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97" name="Google Shape;10097;p80"/>
          <p:cNvSpPr/>
          <p:nvPr/>
        </p:nvSpPr>
        <p:spPr>
          <a:xfrm>
            <a:off x="5287249" y="4256312"/>
            <a:ext cx="78127" cy="8624"/>
          </a:xfrm>
          <a:custGeom>
            <a:rect b="b" l="l" r="r" t="t"/>
            <a:pathLst>
              <a:path extrusionOk="0" h="288" w="2609">
                <a:moveTo>
                  <a:pt x="1598" y="1"/>
                </a:moveTo>
                <a:cubicBezTo>
                  <a:pt x="1145" y="1"/>
                  <a:pt x="689" y="73"/>
                  <a:pt x="216" y="136"/>
                </a:cubicBezTo>
                <a:lnTo>
                  <a:pt x="1" y="271"/>
                </a:lnTo>
                <a:cubicBezTo>
                  <a:pt x="131" y="282"/>
                  <a:pt x="265" y="287"/>
                  <a:pt x="402" y="287"/>
                </a:cubicBezTo>
                <a:cubicBezTo>
                  <a:pt x="1062" y="287"/>
                  <a:pt x="1775" y="173"/>
                  <a:pt x="2274" y="173"/>
                </a:cubicBezTo>
                <a:cubicBezTo>
                  <a:pt x="2378" y="173"/>
                  <a:pt x="2472" y="178"/>
                  <a:pt x="2555" y="190"/>
                </a:cubicBezTo>
                <a:cubicBezTo>
                  <a:pt x="2608" y="190"/>
                  <a:pt x="2608" y="136"/>
                  <a:pt x="2555" y="136"/>
                </a:cubicBezTo>
                <a:cubicBezTo>
                  <a:pt x="2233" y="36"/>
                  <a:pt x="1916" y="1"/>
                  <a:pt x="159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98" name="Google Shape;10098;p80"/>
          <p:cNvSpPr/>
          <p:nvPr/>
        </p:nvSpPr>
        <p:spPr>
          <a:xfrm>
            <a:off x="5090841" y="4206663"/>
            <a:ext cx="202488" cy="67466"/>
          </a:xfrm>
          <a:custGeom>
            <a:rect b="b" l="l" r="r" t="t"/>
            <a:pathLst>
              <a:path extrusionOk="0" h="2253" w="6762">
                <a:moveTo>
                  <a:pt x="5994" y="0"/>
                </a:moveTo>
                <a:cubicBezTo>
                  <a:pt x="5943" y="0"/>
                  <a:pt x="5890" y="6"/>
                  <a:pt x="5834" y="20"/>
                </a:cubicBezTo>
                <a:cubicBezTo>
                  <a:pt x="5242" y="154"/>
                  <a:pt x="5189" y="988"/>
                  <a:pt x="5457" y="1391"/>
                </a:cubicBezTo>
                <a:cubicBezTo>
                  <a:pt x="5484" y="1418"/>
                  <a:pt x="5511" y="1472"/>
                  <a:pt x="5538" y="1498"/>
                </a:cubicBezTo>
                <a:lnTo>
                  <a:pt x="5404" y="1552"/>
                </a:lnTo>
                <a:cubicBezTo>
                  <a:pt x="5324" y="1526"/>
                  <a:pt x="5243" y="1512"/>
                  <a:pt x="5161" y="1512"/>
                </a:cubicBezTo>
                <a:cubicBezTo>
                  <a:pt x="4909" y="1512"/>
                  <a:pt x="4646" y="1638"/>
                  <a:pt x="4382" y="1902"/>
                </a:cubicBezTo>
                <a:cubicBezTo>
                  <a:pt x="3752" y="2037"/>
                  <a:pt x="3121" y="2097"/>
                  <a:pt x="2475" y="2097"/>
                </a:cubicBezTo>
                <a:cubicBezTo>
                  <a:pt x="2349" y="2097"/>
                  <a:pt x="2223" y="2094"/>
                  <a:pt x="2097" y="2090"/>
                </a:cubicBezTo>
                <a:cubicBezTo>
                  <a:pt x="1398" y="1956"/>
                  <a:pt x="699" y="1794"/>
                  <a:pt x="0" y="1606"/>
                </a:cubicBezTo>
                <a:lnTo>
                  <a:pt x="0" y="1606"/>
                </a:lnTo>
                <a:cubicBezTo>
                  <a:pt x="134" y="1687"/>
                  <a:pt x="269" y="1767"/>
                  <a:pt x="403" y="1848"/>
                </a:cubicBezTo>
                <a:cubicBezTo>
                  <a:pt x="989" y="2134"/>
                  <a:pt x="1666" y="2253"/>
                  <a:pt x="2366" y="2253"/>
                </a:cubicBezTo>
                <a:cubicBezTo>
                  <a:pt x="2982" y="2253"/>
                  <a:pt x="3616" y="2160"/>
                  <a:pt x="4221" y="2009"/>
                </a:cubicBezTo>
                <a:lnTo>
                  <a:pt x="4221" y="2009"/>
                </a:lnTo>
                <a:lnTo>
                  <a:pt x="4059" y="2063"/>
                </a:lnTo>
                <a:cubicBezTo>
                  <a:pt x="4033" y="2090"/>
                  <a:pt x="4033" y="2171"/>
                  <a:pt x="4086" y="2171"/>
                </a:cubicBezTo>
                <a:cubicBezTo>
                  <a:pt x="4275" y="2171"/>
                  <a:pt x="4463" y="2197"/>
                  <a:pt x="4678" y="2197"/>
                </a:cubicBezTo>
                <a:cubicBezTo>
                  <a:pt x="4651" y="2144"/>
                  <a:pt x="4624" y="2090"/>
                  <a:pt x="4624" y="2036"/>
                </a:cubicBezTo>
                <a:cubicBezTo>
                  <a:pt x="4597" y="2009"/>
                  <a:pt x="4570" y="1956"/>
                  <a:pt x="4597" y="1929"/>
                </a:cubicBezTo>
                <a:cubicBezTo>
                  <a:pt x="4732" y="1875"/>
                  <a:pt x="4893" y="1821"/>
                  <a:pt x="5027" y="1794"/>
                </a:cubicBezTo>
                <a:lnTo>
                  <a:pt x="5054" y="1794"/>
                </a:lnTo>
                <a:cubicBezTo>
                  <a:pt x="5511" y="1714"/>
                  <a:pt x="5673" y="1660"/>
                  <a:pt x="5538" y="1606"/>
                </a:cubicBezTo>
                <a:lnTo>
                  <a:pt x="5619" y="1579"/>
                </a:lnTo>
                <a:cubicBezTo>
                  <a:pt x="5780" y="1714"/>
                  <a:pt x="5968" y="1821"/>
                  <a:pt x="6156" y="1875"/>
                </a:cubicBezTo>
                <a:cubicBezTo>
                  <a:pt x="6372" y="1714"/>
                  <a:pt x="6533" y="1472"/>
                  <a:pt x="6613" y="1230"/>
                </a:cubicBezTo>
                <a:cubicBezTo>
                  <a:pt x="6761" y="762"/>
                  <a:pt x="6548" y="0"/>
                  <a:pt x="59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99" name="Google Shape;10099;p80"/>
          <p:cNvSpPr/>
          <p:nvPr/>
        </p:nvSpPr>
        <p:spPr>
          <a:xfrm>
            <a:off x="5077935" y="4222234"/>
            <a:ext cx="9702" cy="15631"/>
          </a:xfrm>
          <a:custGeom>
            <a:rect b="b" l="l" r="r" t="t"/>
            <a:pathLst>
              <a:path extrusionOk="0" h="522" w="324">
                <a:moveTo>
                  <a:pt x="269" y="0"/>
                </a:moveTo>
                <a:cubicBezTo>
                  <a:pt x="259" y="0"/>
                  <a:pt x="250" y="3"/>
                  <a:pt x="243" y="11"/>
                </a:cubicBezTo>
                <a:cubicBezTo>
                  <a:pt x="82" y="118"/>
                  <a:pt x="1" y="333"/>
                  <a:pt x="28" y="521"/>
                </a:cubicBezTo>
                <a:cubicBezTo>
                  <a:pt x="135" y="387"/>
                  <a:pt x="243" y="226"/>
                  <a:pt x="323" y="64"/>
                </a:cubicBezTo>
                <a:cubicBezTo>
                  <a:pt x="323" y="25"/>
                  <a:pt x="295" y="0"/>
                  <a:pt x="2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00" name="Google Shape;10100;p80"/>
          <p:cNvSpPr/>
          <p:nvPr/>
        </p:nvSpPr>
        <p:spPr>
          <a:xfrm>
            <a:off x="4461280" y="4160548"/>
            <a:ext cx="764825" cy="109239"/>
          </a:xfrm>
          <a:custGeom>
            <a:rect b="b" l="l" r="r" t="t"/>
            <a:pathLst>
              <a:path extrusionOk="0" h="3648" w="25541">
                <a:moveTo>
                  <a:pt x="16965" y="1399"/>
                </a:moveTo>
                <a:lnTo>
                  <a:pt x="17341" y="1452"/>
                </a:lnTo>
                <a:cubicBezTo>
                  <a:pt x="17260" y="1533"/>
                  <a:pt x="17180" y="1641"/>
                  <a:pt x="17126" y="1748"/>
                </a:cubicBezTo>
                <a:cubicBezTo>
                  <a:pt x="17045" y="1721"/>
                  <a:pt x="16965" y="1641"/>
                  <a:pt x="16911" y="1587"/>
                </a:cubicBezTo>
                <a:cubicBezTo>
                  <a:pt x="16938" y="1533"/>
                  <a:pt x="16938" y="1452"/>
                  <a:pt x="16965" y="1399"/>
                </a:cubicBezTo>
                <a:close/>
                <a:moveTo>
                  <a:pt x="1" y="1"/>
                </a:moveTo>
                <a:lnTo>
                  <a:pt x="1" y="1"/>
                </a:lnTo>
                <a:cubicBezTo>
                  <a:pt x="5351" y="216"/>
                  <a:pt x="10674" y="673"/>
                  <a:pt x="15970" y="1264"/>
                </a:cubicBezTo>
                <a:cubicBezTo>
                  <a:pt x="15620" y="1721"/>
                  <a:pt x="15620" y="2340"/>
                  <a:pt x="15970" y="2770"/>
                </a:cubicBezTo>
                <a:cubicBezTo>
                  <a:pt x="15643" y="3031"/>
                  <a:pt x="15228" y="3169"/>
                  <a:pt x="14825" y="3169"/>
                </a:cubicBezTo>
                <a:cubicBezTo>
                  <a:pt x="14731" y="3169"/>
                  <a:pt x="14637" y="3161"/>
                  <a:pt x="14545" y="3146"/>
                </a:cubicBezTo>
                <a:cubicBezTo>
                  <a:pt x="14432" y="3155"/>
                  <a:pt x="14322" y="3159"/>
                  <a:pt x="14216" y="3159"/>
                </a:cubicBezTo>
                <a:cubicBezTo>
                  <a:pt x="13026" y="3159"/>
                  <a:pt x="12218" y="2603"/>
                  <a:pt x="11749" y="1345"/>
                </a:cubicBezTo>
                <a:cubicBezTo>
                  <a:pt x="11749" y="1328"/>
                  <a:pt x="11741" y="1322"/>
                  <a:pt x="11731" y="1322"/>
                </a:cubicBezTo>
                <a:cubicBezTo>
                  <a:pt x="11709" y="1322"/>
                  <a:pt x="11677" y="1353"/>
                  <a:pt x="11695" y="1372"/>
                </a:cubicBezTo>
                <a:cubicBezTo>
                  <a:pt x="12185" y="2701"/>
                  <a:pt x="13267" y="3336"/>
                  <a:pt x="14341" y="3336"/>
                </a:cubicBezTo>
                <a:cubicBezTo>
                  <a:pt x="14917" y="3336"/>
                  <a:pt x="15491" y="3153"/>
                  <a:pt x="15970" y="2797"/>
                </a:cubicBezTo>
                <a:cubicBezTo>
                  <a:pt x="16077" y="2931"/>
                  <a:pt x="16239" y="3065"/>
                  <a:pt x="16400" y="3146"/>
                </a:cubicBezTo>
                <a:cubicBezTo>
                  <a:pt x="16602" y="3230"/>
                  <a:pt x="16803" y="3272"/>
                  <a:pt x="17011" y="3272"/>
                </a:cubicBezTo>
                <a:cubicBezTo>
                  <a:pt x="17136" y="3272"/>
                  <a:pt x="17264" y="3257"/>
                  <a:pt x="17395" y="3227"/>
                </a:cubicBezTo>
                <a:cubicBezTo>
                  <a:pt x="17669" y="3522"/>
                  <a:pt x="18042" y="3648"/>
                  <a:pt x="18445" y="3648"/>
                </a:cubicBezTo>
                <a:cubicBezTo>
                  <a:pt x="19069" y="3648"/>
                  <a:pt x="19765" y="3345"/>
                  <a:pt x="20271" y="2904"/>
                </a:cubicBezTo>
                <a:cubicBezTo>
                  <a:pt x="19787" y="2770"/>
                  <a:pt x="19277" y="2608"/>
                  <a:pt x="18820" y="2474"/>
                </a:cubicBezTo>
                <a:cubicBezTo>
                  <a:pt x="19035" y="2232"/>
                  <a:pt x="19035" y="1882"/>
                  <a:pt x="18846" y="1614"/>
                </a:cubicBezTo>
                <a:lnTo>
                  <a:pt x="18846" y="1614"/>
                </a:lnTo>
                <a:cubicBezTo>
                  <a:pt x="21105" y="1882"/>
                  <a:pt x="23336" y="2178"/>
                  <a:pt x="25541" y="2474"/>
                </a:cubicBezTo>
                <a:cubicBezTo>
                  <a:pt x="23282" y="2151"/>
                  <a:pt x="21051" y="1829"/>
                  <a:pt x="18793" y="1533"/>
                </a:cubicBezTo>
                <a:cubicBezTo>
                  <a:pt x="18739" y="1479"/>
                  <a:pt x="18685" y="1425"/>
                  <a:pt x="18631" y="1399"/>
                </a:cubicBezTo>
                <a:cubicBezTo>
                  <a:pt x="18463" y="1244"/>
                  <a:pt x="18243" y="1163"/>
                  <a:pt x="18021" y="1163"/>
                </a:cubicBezTo>
                <a:cubicBezTo>
                  <a:pt x="17819" y="1163"/>
                  <a:pt x="17615" y="1231"/>
                  <a:pt x="17448" y="1372"/>
                </a:cubicBezTo>
                <a:lnTo>
                  <a:pt x="16991" y="1291"/>
                </a:lnTo>
                <a:cubicBezTo>
                  <a:pt x="17045" y="1184"/>
                  <a:pt x="17072" y="1076"/>
                  <a:pt x="17099" y="968"/>
                </a:cubicBezTo>
                <a:cubicBezTo>
                  <a:pt x="17099" y="942"/>
                  <a:pt x="17072" y="888"/>
                  <a:pt x="17045" y="888"/>
                </a:cubicBezTo>
                <a:cubicBezTo>
                  <a:pt x="16968" y="870"/>
                  <a:pt x="16889" y="861"/>
                  <a:pt x="16811" y="861"/>
                </a:cubicBezTo>
                <a:cubicBezTo>
                  <a:pt x="16534" y="861"/>
                  <a:pt x="16260" y="968"/>
                  <a:pt x="16050" y="1157"/>
                </a:cubicBezTo>
                <a:cubicBezTo>
                  <a:pt x="13201" y="834"/>
                  <a:pt x="10378" y="511"/>
                  <a:pt x="7501" y="323"/>
                </a:cubicBezTo>
                <a:cubicBezTo>
                  <a:pt x="5001" y="162"/>
                  <a:pt x="2501" y="54"/>
                  <a:pt x="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01" name="Google Shape;10101;p80"/>
          <p:cNvSpPr/>
          <p:nvPr/>
        </p:nvSpPr>
        <p:spPr>
          <a:xfrm>
            <a:off x="5068292" y="4237836"/>
            <a:ext cx="22549" cy="16140"/>
          </a:xfrm>
          <a:custGeom>
            <a:rect b="b" l="l" r="r" t="t"/>
            <a:pathLst>
              <a:path extrusionOk="0" h="539" w="753">
                <a:moveTo>
                  <a:pt x="350" y="0"/>
                </a:moveTo>
                <a:cubicBezTo>
                  <a:pt x="242" y="135"/>
                  <a:pt x="135" y="242"/>
                  <a:pt x="0" y="350"/>
                </a:cubicBezTo>
                <a:lnTo>
                  <a:pt x="753" y="538"/>
                </a:lnTo>
                <a:cubicBezTo>
                  <a:pt x="565" y="404"/>
                  <a:pt x="430" y="216"/>
                  <a:pt x="35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02" name="Google Shape;10102;p80"/>
          <p:cNvSpPr/>
          <p:nvPr/>
        </p:nvSpPr>
        <p:spPr>
          <a:xfrm>
            <a:off x="6681752" y="4218551"/>
            <a:ext cx="62645" cy="12307"/>
          </a:xfrm>
          <a:custGeom>
            <a:rect b="b" l="l" r="r" t="t"/>
            <a:pathLst>
              <a:path extrusionOk="0" h="411" w="2092">
                <a:moveTo>
                  <a:pt x="1620" y="0"/>
                </a:moveTo>
                <a:cubicBezTo>
                  <a:pt x="1064" y="0"/>
                  <a:pt x="509" y="121"/>
                  <a:pt x="22" y="376"/>
                </a:cubicBezTo>
                <a:cubicBezTo>
                  <a:pt x="0" y="376"/>
                  <a:pt x="13" y="410"/>
                  <a:pt x="33" y="410"/>
                </a:cubicBezTo>
                <a:cubicBezTo>
                  <a:pt x="38" y="410"/>
                  <a:pt x="43" y="408"/>
                  <a:pt x="49" y="403"/>
                </a:cubicBezTo>
                <a:cubicBezTo>
                  <a:pt x="534" y="170"/>
                  <a:pt x="1070" y="54"/>
                  <a:pt x="1616" y="54"/>
                </a:cubicBezTo>
                <a:cubicBezTo>
                  <a:pt x="1765" y="54"/>
                  <a:pt x="1915" y="63"/>
                  <a:pt x="2065" y="80"/>
                </a:cubicBezTo>
                <a:cubicBezTo>
                  <a:pt x="2092" y="80"/>
                  <a:pt x="2092" y="26"/>
                  <a:pt x="2065" y="26"/>
                </a:cubicBezTo>
                <a:cubicBezTo>
                  <a:pt x="1917" y="9"/>
                  <a:pt x="1769" y="0"/>
                  <a:pt x="162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03" name="Google Shape;10103;p80"/>
          <p:cNvSpPr/>
          <p:nvPr/>
        </p:nvSpPr>
        <p:spPr>
          <a:xfrm>
            <a:off x="3904186" y="4298893"/>
            <a:ext cx="194613" cy="41893"/>
          </a:xfrm>
          <a:custGeom>
            <a:rect b="b" l="l" r="r" t="t"/>
            <a:pathLst>
              <a:path extrusionOk="0" h="1399" w="6499">
                <a:moveTo>
                  <a:pt x="1414" y="701"/>
                </a:moveTo>
                <a:cubicBezTo>
                  <a:pt x="1346" y="720"/>
                  <a:pt x="1279" y="739"/>
                  <a:pt x="1211" y="757"/>
                </a:cubicBezTo>
                <a:cubicBezTo>
                  <a:pt x="1286" y="747"/>
                  <a:pt x="1353" y="727"/>
                  <a:pt x="1414" y="701"/>
                </a:cubicBezTo>
                <a:close/>
                <a:moveTo>
                  <a:pt x="1583" y="1"/>
                </a:moveTo>
                <a:cubicBezTo>
                  <a:pt x="1091" y="1"/>
                  <a:pt x="606" y="291"/>
                  <a:pt x="404" y="811"/>
                </a:cubicBezTo>
                <a:cubicBezTo>
                  <a:pt x="404" y="865"/>
                  <a:pt x="431" y="892"/>
                  <a:pt x="458" y="919"/>
                </a:cubicBezTo>
                <a:lnTo>
                  <a:pt x="539" y="946"/>
                </a:lnTo>
                <a:cubicBezTo>
                  <a:pt x="377" y="972"/>
                  <a:pt x="189" y="999"/>
                  <a:pt x="28" y="1053"/>
                </a:cubicBezTo>
                <a:cubicBezTo>
                  <a:pt x="1" y="1053"/>
                  <a:pt x="28" y="1107"/>
                  <a:pt x="55" y="1107"/>
                </a:cubicBezTo>
                <a:lnTo>
                  <a:pt x="566" y="946"/>
                </a:lnTo>
                <a:cubicBezTo>
                  <a:pt x="1425" y="1248"/>
                  <a:pt x="2322" y="1398"/>
                  <a:pt x="3218" y="1398"/>
                </a:cubicBezTo>
                <a:cubicBezTo>
                  <a:pt x="4313" y="1398"/>
                  <a:pt x="5406" y="1174"/>
                  <a:pt x="6426" y="731"/>
                </a:cubicBezTo>
                <a:cubicBezTo>
                  <a:pt x="6498" y="707"/>
                  <a:pt x="6463" y="619"/>
                  <a:pt x="6398" y="619"/>
                </a:cubicBezTo>
                <a:cubicBezTo>
                  <a:pt x="6390" y="619"/>
                  <a:pt x="6381" y="620"/>
                  <a:pt x="6373" y="623"/>
                </a:cubicBezTo>
                <a:cubicBezTo>
                  <a:pt x="5391" y="1041"/>
                  <a:pt x="4336" y="1262"/>
                  <a:pt x="3274" y="1262"/>
                </a:cubicBezTo>
                <a:cubicBezTo>
                  <a:pt x="2765" y="1262"/>
                  <a:pt x="2254" y="1211"/>
                  <a:pt x="1748" y="1107"/>
                </a:cubicBezTo>
                <a:cubicBezTo>
                  <a:pt x="1265" y="1026"/>
                  <a:pt x="888" y="1080"/>
                  <a:pt x="1049" y="811"/>
                </a:cubicBezTo>
                <a:cubicBezTo>
                  <a:pt x="1130" y="704"/>
                  <a:pt x="1211" y="596"/>
                  <a:pt x="1291" y="515"/>
                </a:cubicBezTo>
                <a:cubicBezTo>
                  <a:pt x="1419" y="244"/>
                  <a:pt x="1528" y="105"/>
                  <a:pt x="1624" y="105"/>
                </a:cubicBezTo>
                <a:cubicBezTo>
                  <a:pt x="1689" y="105"/>
                  <a:pt x="1748" y="170"/>
                  <a:pt x="1802" y="300"/>
                </a:cubicBezTo>
                <a:cubicBezTo>
                  <a:pt x="1990" y="462"/>
                  <a:pt x="1964" y="542"/>
                  <a:pt x="1668" y="542"/>
                </a:cubicBezTo>
                <a:cubicBezTo>
                  <a:pt x="1587" y="607"/>
                  <a:pt x="1506" y="662"/>
                  <a:pt x="1414" y="701"/>
                </a:cubicBezTo>
                <a:lnTo>
                  <a:pt x="1414" y="701"/>
                </a:lnTo>
                <a:cubicBezTo>
                  <a:pt x="1749" y="605"/>
                  <a:pt x="2081" y="497"/>
                  <a:pt x="2394" y="408"/>
                </a:cubicBezTo>
                <a:cubicBezTo>
                  <a:pt x="2421" y="408"/>
                  <a:pt x="2447" y="354"/>
                  <a:pt x="2421" y="327"/>
                </a:cubicBezTo>
                <a:cubicBezTo>
                  <a:pt x="2178" y="105"/>
                  <a:pt x="1879" y="1"/>
                  <a:pt x="158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04" name="Google Shape;10104;p80"/>
          <p:cNvSpPr/>
          <p:nvPr/>
        </p:nvSpPr>
        <p:spPr>
          <a:xfrm>
            <a:off x="1963249" y="4418972"/>
            <a:ext cx="26591" cy="7277"/>
          </a:xfrm>
          <a:custGeom>
            <a:rect b="b" l="l" r="r" t="t"/>
            <a:pathLst>
              <a:path extrusionOk="0" h="243" w="888">
                <a:moveTo>
                  <a:pt x="646" y="0"/>
                </a:moveTo>
                <a:lnTo>
                  <a:pt x="646" y="0"/>
                </a:lnTo>
                <a:cubicBezTo>
                  <a:pt x="431" y="54"/>
                  <a:pt x="216" y="108"/>
                  <a:pt x="1" y="108"/>
                </a:cubicBezTo>
                <a:cubicBezTo>
                  <a:pt x="296" y="189"/>
                  <a:pt x="565" y="215"/>
                  <a:pt x="888" y="242"/>
                </a:cubicBezTo>
                <a:cubicBezTo>
                  <a:pt x="780" y="215"/>
                  <a:pt x="727" y="162"/>
                  <a:pt x="646" y="135"/>
                </a:cubicBezTo>
                <a:cubicBezTo>
                  <a:pt x="619" y="108"/>
                  <a:pt x="619" y="81"/>
                  <a:pt x="619" y="54"/>
                </a:cubicBezTo>
                <a:cubicBezTo>
                  <a:pt x="619" y="27"/>
                  <a:pt x="619" y="27"/>
                  <a:pt x="64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05" name="Google Shape;10105;p80"/>
          <p:cNvSpPr/>
          <p:nvPr/>
        </p:nvSpPr>
        <p:spPr>
          <a:xfrm>
            <a:off x="1982564" y="4404479"/>
            <a:ext cx="21770" cy="14523"/>
          </a:xfrm>
          <a:custGeom>
            <a:rect b="b" l="l" r="r" t="t"/>
            <a:pathLst>
              <a:path extrusionOk="0" h="485" w="727">
                <a:moveTo>
                  <a:pt x="646" y="0"/>
                </a:moveTo>
                <a:cubicBezTo>
                  <a:pt x="270" y="54"/>
                  <a:pt x="135" y="135"/>
                  <a:pt x="1" y="484"/>
                </a:cubicBezTo>
                <a:cubicBezTo>
                  <a:pt x="243" y="377"/>
                  <a:pt x="485" y="269"/>
                  <a:pt x="673" y="108"/>
                </a:cubicBezTo>
                <a:cubicBezTo>
                  <a:pt x="727" y="54"/>
                  <a:pt x="673" y="0"/>
                  <a:pt x="64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06" name="Google Shape;10106;p80"/>
          <p:cNvSpPr/>
          <p:nvPr/>
        </p:nvSpPr>
        <p:spPr>
          <a:xfrm>
            <a:off x="4917730" y="4588819"/>
            <a:ext cx="56386" cy="15332"/>
          </a:xfrm>
          <a:custGeom>
            <a:rect b="b" l="l" r="r" t="t"/>
            <a:pathLst>
              <a:path extrusionOk="0" h="512" w="1883">
                <a:moveTo>
                  <a:pt x="1802" y="1"/>
                </a:moveTo>
                <a:cubicBezTo>
                  <a:pt x="1238" y="55"/>
                  <a:pt x="646" y="162"/>
                  <a:pt x="108" y="350"/>
                </a:cubicBezTo>
                <a:cubicBezTo>
                  <a:pt x="1" y="377"/>
                  <a:pt x="28" y="512"/>
                  <a:pt x="135" y="512"/>
                </a:cubicBezTo>
                <a:cubicBezTo>
                  <a:pt x="700" y="431"/>
                  <a:pt x="1264" y="297"/>
                  <a:pt x="1829" y="135"/>
                </a:cubicBezTo>
                <a:cubicBezTo>
                  <a:pt x="1883" y="108"/>
                  <a:pt x="1883" y="1"/>
                  <a:pt x="180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07" name="Google Shape;10107;p80"/>
          <p:cNvSpPr/>
          <p:nvPr/>
        </p:nvSpPr>
        <p:spPr>
          <a:xfrm>
            <a:off x="5358907" y="4559862"/>
            <a:ext cx="140921" cy="85283"/>
          </a:xfrm>
          <a:custGeom>
            <a:rect b="b" l="l" r="r" t="t"/>
            <a:pathLst>
              <a:path extrusionOk="0" h="2848" w="4706">
                <a:moveTo>
                  <a:pt x="3173" y="376"/>
                </a:moveTo>
                <a:lnTo>
                  <a:pt x="4194" y="538"/>
                </a:lnTo>
                <a:cubicBezTo>
                  <a:pt x="4087" y="645"/>
                  <a:pt x="3979" y="753"/>
                  <a:pt x="3845" y="887"/>
                </a:cubicBezTo>
                <a:lnTo>
                  <a:pt x="2985" y="403"/>
                </a:lnTo>
                <a:lnTo>
                  <a:pt x="3173" y="376"/>
                </a:lnTo>
                <a:close/>
                <a:moveTo>
                  <a:pt x="2608" y="484"/>
                </a:moveTo>
                <a:lnTo>
                  <a:pt x="3307" y="833"/>
                </a:lnTo>
                <a:lnTo>
                  <a:pt x="3710" y="1022"/>
                </a:lnTo>
                <a:cubicBezTo>
                  <a:pt x="3046" y="1664"/>
                  <a:pt x="2253" y="2234"/>
                  <a:pt x="1393" y="2234"/>
                </a:cubicBezTo>
                <a:cubicBezTo>
                  <a:pt x="1210" y="2234"/>
                  <a:pt x="1023" y="2208"/>
                  <a:pt x="834" y="2151"/>
                </a:cubicBezTo>
                <a:cubicBezTo>
                  <a:pt x="807" y="1989"/>
                  <a:pt x="861" y="1828"/>
                  <a:pt x="941" y="1694"/>
                </a:cubicBezTo>
                <a:lnTo>
                  <a:pt x="1882" y="1102"/>
                </a:lnTo>
                <a:cubicBezTo>
                  <a:pt x="1929" y="1079"/>
                  <a:pt x="1895" y="1016"/>
                  <a:pt x="1851" y="1016"/>
                </a:cubicBezTo>
                <a:cubicBezTo>
                  <a:pt x="1844" y="1016"/>
                  <a:pt x="1836" y="1018"/>
                  <a:pt x="1828" y="1022"/>
                </a:cubicBezTo>
                <a:lnTo>
                  <a:pt x="1210" y="1344"/>
                </a:lnTo>
                <a:cubicBezTo>
                  <a:pt x="1318" y="1210"/>
                  <a:pt x="1452" y="1075"/>
                  <a:pt x="1613" y="968"/>
                </a:cubicBezTo>
                <a:cubicBezTo>
                  <a:pt x="1909" y="726"/>
                  <a:pt x="2259" y="565"/>
                  <a:pt x="2608" y="484"/>
                </a:cubicBezTo>
                <a:close/>
                <a:moveTo>
                  <a:pt x="3979" y="1156"/>
                </a:moveTo>
                <a:cubicBezTo>
                  <a:pt x="4087" y="1210"/>
                  <a:pt x="4194" y="1290"/>
                  <a:pt x="4194" y="1317"/>
                </a:cubicBezTo>
                <a:cubicBezTo>
                  <a:pt x="4302" y="1667"/>
                  <a:pt x="2662" y="2285"/>
                  <a:pt x="2420" y="2366"/>
                </a:cubicBezTo>
                <a:cubicBezTo>
                  <a:pt x="2097" y="2527"/>
                  <a:pt x="1775" y="2581"/>
                  <a:pt x="1425" y="2581"/>
                </a:cubicBezTo>
                <a:lnTo>
                  <a:pt x="1345" y="2554"/>
                </a:lnTo>
                <a:cubicBezTo>
                  <a:pt x="2312" y="2554"/>
                  <a:pt x="3226" y="1882"/>
                  <a:pt x="3979" y="1156"/>
                </a:cubicBezTo>
                <a:close/>
                <a:moveTo>
                  <a:pt x="2232" y="0"/>
                </a:moveTo>
                <a:cubicBezTo>
                  <a:pt x="2097" y="0"/>
                  <a:pt x="2044" y="161"/>
                  <a:pt x="2151" y="215"/>
                </a:cubicBezTo>
                <a:lnTo>
                  <a:pt x="2393" y="350"/>
                </a:lnTo>
                <a:cubicBezTo>
                  <a:pt x="2151" y="430"/>
                  <a:pt x="1909" y="565"/>
                  <a:pt x="1694" y="699"/>
                </a:cubicBezTo>
                <a:cubicBezTo>
                  <a:pt x="1345" y="914"/>
                  <a:pt x="1022" y="1210"/>
                  <a:pt x="780" y="1532"/>
                </a:cubicBezTo>
                <a:lnTo>
                  <a:pt x="108" y="1882"/>
                </a:lnTo>
                <a:cubicBezTo>
                  <a:pt x="0" y="1936"/>
                  <a:pt x="0" y="2070"/>
                  <a:pt x="108" y="2151"/>
                </a:cubicBezTo>
                <a:cubicBezTo>
                  <a:pt x="269" y="2285"/>
                  <a:pt x="484" y="2366"/>
                  <a:pt x="672" y="2446"/>
                </a:cubicBezTo>
                <a:cubicBezTo>
                  <a:pt x="836" y="2735"/>
                  <a:pt x="1120" y="2847"/>
                  <a:pt x="1463" y="2847"/>
                </a:cubicBezTo>
                <a:cubicBezTo>
                  <a:pt x="2529" y="2847"/>
                  <a:pt x="4171" y="1763"/>
                  <a:pt x="4598" y="1479"/>
                </a:cubicBezTo>
                <a:cubicBezTo>
                  <a:pt x="4651" y="1452"/>
                  <a:pt x="4705" y="1344"/>
                  <a:pt x="4598" y="1290"/>
                </a:cubicBezTo>
                <a:lnTo>
                  <a:pt x="4114" y="995"/>
                </a:lnTo>
                <a:cubicBezTo>
                  <a:pt x="4275" y="860"/>
                  <a:pt x="4409" y="699"/>
                  <a:pt x="4544" y="538"/>
                </a:cubicBezTo>
                <a:cubicBezTo>
                  <a:pt x="4624" y="457"/>
                  <a:pt x="4571" y="323"/>
                  <a:pt x="4463" y="323"/>
                </a:cubicBezTo>
                <a:lnTo>
                  <a:pt x="2232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08" name="Google Shape;10108;p80"/>
          <p:cNvSpPr/>
          <p:nvPr/>
        </p:nvSpPr>
        <p:spPr>
          <a:xfrm>
            <a:off x="5513902" y="4592682"/>
            <a:ext cx="34227" cy="29047"/>
          </a:xfrm>
          <a:custGeom>
            <a:rect b="b" l="l" r="r" t="t"/>
            <a:pathLst>
              <a:path extrusionOk="0" h="970" w="1143">
                <a:moveTo>
                  <a:pt x="797" y="0"/>
                </a:moveTo>
                <a:cubicBezTo>
                  <a:pt x="367" y="0"/>
                  <a:pt x="1" y="407"/>
                  <a:pt x="94" y="893"/>
                </a:cubicBezTo>
                <a:cubicBezTo>
                  <a:pt x="125" y="946"/>
                  <a:pt x="177" y="970"/>
                  <a:pt x="227" y="970"/>
                </a:cubicBezTo>
                <a:cubicBezTo>
                  <a:pt x="305" y="970"/>
                  <a:pt x="379" y="911"/>
                  <a:pt x="362" y="813"/>
                </a:cubicBezTo>
                <a:cubicBezTo>
                  <a:pt x="282" y="490"/>
                  <a:pt x="927" y="544"/>
                  <a:pt x="1061" y="463"/>
                </a:cubicBezTo>
                <a:cubicBezTo>
                  <a:pt x="1142" y="410"/>
                  <a:pt x="1142" y="302"/>
                  <a:pt x="1061" y="248"/>
                </a:cubicBezTo>
                <a:cubicBezTo>
                  <a:pt x="1061" y="221"/>
                  <a:pt x="1035" y="221"/>
                  <a:pt x="1008" y="194"/>
                </a:cubicBezTo>
                <a:cubicBezTo>
                  <a:pt x="1088" y="168"/>
                  <a:pt x="1088" y="60"/>
                  <a:pt x="1008" y="33"/>
                </a:cubicBezTo>
                <a:cubicBezTo>
                  <a:pt x="937" y="11"/>
                  <a:pt x="866" y="0"/>
                  <a:pt x="79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09" name="Google Shape;10109;p80"/>
          <p:cNvSpPr/>
          <p:nvPr/>
        </p:nvSpPr>
        <p:spPr>
          <a:xfrm>
            <a:off x="5616523" y="4525246"/>
            <a:ext cx="18536" cy="13715"/>
          </a:xfrm>
          <a:custGeom>
            <a:rect b="b" l="l" r="r" t="t"/>
            <a:pathLst>
              <a:path extrusionOk="0" h="458" w="619">
                <a:moveTo>
                  <a:pt x="323" y="0"/>
                </a:moveTo>
                <a:cubicBezTo>
                  <a:pt x="27" y="0"/>
                  <a:pt x="0" y="457"/>
                  <a:pt x="296" y="457"/>
                </a:cubicBezTo>
                <a:cubicBezTo>
                  <a:pt x="592" y="457"/>
                  <a:pt x="619" y="0"/>
                  <a:pt x="3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10" name="Google Shape;10110;p80"/>
          <p:cNvSpPr/>
          <p:nvPr/>
        </p:nvSpPr>
        <p:spPr>
          <a:xfrm>
            <a:off x="6129329" y="4463200"/>
            <a:ext cx="187605" cy="110677"/>
          </a:xfrm>
          <a:custGeom>
            <a:rect b="b" l="l" r="r" t="t"/>
            <a:pathLst>
              <a:path extrusionOk="0" h="3696" w="6265">
                <a:moveTo>
                  <a:pt x="4920" y="1723"/>
                </a:moveTo>
                <a:cubicBezTo>
                  <a:pt x="4947" y="1776"/>
                  <a:pt x="4974" y="1803"/>
                  <a:pt x="4974" y="1830"/>
                </a:cubicBezTo>
                <a:lnTo>
                  <a:pt x="4893" y="1857"/>
                </a:lnTo>
                <a:cubicBezTo>
                  <a:pt x="4893" y="1803"/>
                  <a:pt x="4893" y="1749"/>
                  <a:pt x="4920" y="1723"/>
                </a:cubicBezTo>
                <a:close/>
                <a:moveTo>
                  <a:pt x="5055" y="2260"/>
                </a:moveTo>
                <a:cubicBezTo>
                  <a:pt x="5055" y="2314"/>
                  <a:pt x="5055" y="2341"/>
                  <a:pt x="5055" y="2395"/>
                </a:cubicBezTo>
                <a:cubicBezTo>
                  <a:pt x="4920" y="2448"/>
                  <a:pt x="4786" y="2448"/>
                  <a:pt x="4651" y="2448"/>
                </a:cubicBezTo>
                <a:cubicBezTo>
                  <a:pt x="4786" y="2368"/>
                  <a:pt x="4920" y="2314"/>
                  <a:pt x="5055" y="2260"/>
                </a:cubicBezTo>
                <a:close/>
                <a:moveTo>
                  <a:pt x="2393" y="1803"/>
                </a:moveTo>
                <a:cubicBezTo>
                  <a:pt x="2501" y="1803"/>
                  <a:pt x="2608" y="1803"/>
                  <a:pt x="2716" y="1830"/>
                </a:cubicBezTo>
                <a:cubicBezTo>
                  <a:pt x="2581" y="1991"/>
                  <a:pt x="2447" y="2126"/>
                  <a:pt x="2259" y="2233"/>
                </a:cubicBezTo>
                <a:cubicBezTo>
                  <a:pt x="2017" y="2395"/>
                  <a:pt x="1775" y="2502"/>
                  <a:pt x="1533" y="2610"/>
                </a:cubicBezTo>
                <a:cubicBezTo>
                  <a:pt x="1264" y="2126"/>
                  <a:pt x="1990" y="1803"/>
                  <a:pt x="2393" y="1803"/>
                </a:cubicBezTo>
                <a:close/>
                <a:moveTo>
                  <a:pt x="3415" y="593"/>
                </a:moveTo>
                <a:cubicBezTo>
                  <a:pt x="3791" y="593"/>
                  <a:pt x="4140" y="835"/>
                  <a:pt x="4275" y="1185"/>
                </a:cubicBezTo>
                <a:cubicBezTo>
                  <a:pt x="4382" y="1534"/>
                  <a:pt x="4302" y="1911"/>
                  <a:pt x="4060" y="2180"/>
                </a:cubicBezTo>
                <a:cubicBezTo>
                  <a:pt x="4006" y="2260"/>
                  <a:pt x="3952" y="2314"/>
                  <a:pt x="3899" y="2368"/>
                </a:cubicBezTo>
                <a:lnTo>
                  <a:pt x="3845" y="2395"/>
                </a:lnTo>
                <a:cubicBezTo>
                  <a:pt x="3442" y="2771"/>
                  <a:pt x="2877" y="2959"/>
                  <a:pt x="2312" y="2959"/>
                </a:cubicBezTo>
                <a:lnTo>
                  <a:pt x="2205" y="2959"/>
                </a:lnTo>
                <a:cubicBezTo>
                  <a:pt x="2501" y="2798"/>
                  <a:pt x="2769" y="2610"/>
                  <a:pt x="3011" y="2395"/>
                </a:cubicBezTo>
                <a:cubicBezTo>
                  <a:pt x="3146" y="2260"/>
                  <a:pt x="3253" y="2126"/>
                  <a:pt x="3334" y="1991"/>
                </a:cubicBezTo>
                <a:cubicBezTo>
                  <a:pt x="3549" y="2045"/>
                  <a:pt x="3737" y="2099"/>
                  <a:pt x="3952" y="2153"/>
                </a:cubicBezTo>
                <a:cubicBezTo>
                  <a:pt x="4087" y="2153"/>
                  <a:pt x="4114" y="2018"/>
                  <a:pt x="4060" y="1938"/>
                </a:cubicBezTo>
                <a:cubicBezTo>
                  <a:pt x="3925" y="1723"/>
                  <a:pt x="3737" y="1561"/>
                  <a:pt x="3549" y="1400"/>
                </a:cubicBezTo>
                <a:cubicBezTo>
                  <a:pt x="3603" y="1131"/>
                  <a:pt x="3549" y="862"/>
                  <a:pt x="3415" y="593"/>
                </a:cubicBezTo>
                <a:close/>
                <a:moveTo>
                  <a:pt x="3483" y="0"/>
                </a:moveTo>
                <a:cubicBezTo>
                  <a:pt x="3230" y="0"/>
                  <a:pt x="2974" y="75"/>
                  <a:pt x="2743" y="244"/>
                </a:cubicBezTo>
                <a:cubicBezTo>
                  <a:pt x="2635" y="351"/>
                  <a:pt x="2608" y="540"/>
                  <a:pt x="2716" y="674"/>
                </a:cubicBezTo>
                <a:cubicBezTo>
                  <a:pt x="2850" y="782"/>
                  <a:pt x="2931" y="916"/>
                  <a:pt x="2984" y="1077"/>
                </a:cubicBezTo>
                <a:lnTo>
                  <a:pt x="2796" y="997"/>
                </a:lnTo>
                <a:cubicBezTo>
                  <a:pt x="2796" y="916"/>
                  <a:pt x="2716" y="835"/>
                  <a:pt x="2635" y="808"/>
                </a:cubicBezTo>
                <a:cubicBezTo>
                  <a:pt x="2431" y="781"/>
                  <a:pt x="2212" y="763"/>
                  <a:pt x="1990" y="763"/>
                </a:cubicBezTo>
                <a:cubicBezTo>
                  <a:pt x="1336" y="763"/>
                  <a:pt x="664" y="925"/>
                  <a:pt x="323" y="1507"/>
                </a:cubicBezTo>
                <a:cubicBezTo>
                  <a:pt x="0" y="2018"/>
                  <a:pt x="54" y="2852"/>
                  <a:pt x="619" y="3174"/>
                </a:cubicBezTo>
                <a:cubicBezTo>
                  <a:pt x="753" y="3228"/>
                  <a:pt x="888" y="3255"/>
                  <a:pt x="1022" y="3282"/>
                </a:cubicBezTo>
                <a:cubicBezTo>
                  <a:pt x="1374" y="3540"/>
                  <a:pt x="1807" y="3695"/>
                  <a:pt x="2269" y="3695"/>
                </a:cubicBezTo>
                <a:cubicBezTo>
                  <a:pt x="2336" y="3695"/>
                  <a:pt x="2405" y="3692"/>
                  <a:pt x="2474" y="3685"/>
                </a:cubicBezTo>
                <a:cubicBezTo>
                  <a:pt x="3146" y="3604"/>
                  <a:pt x="3764" y="3309"/>
                  <a:pt x="4275" y="2879"/>
                </a:cubicBezTo>
                <a:cubicBezTo>
                  <a:pt x="4382" y="2905"/>
                  <a:pt x="4490" y="2905"/>
                  <a:pt x="4624" y="2905"/>
                </a:cubicBezTo>
                <a:cubicBezTo>
                  <a:pt x="4839" y="2879"/>
                  <a:pt x="5055" y="2879"/>
                  <a:pt x="5270" y="2879"/>
                </a:cubicBezTo>
                <a:cubicBezTo>
                  <a:pt x="5305" y="2890"/>
                  <a:pt x="5340" y="2896"/>
                  <a:pt x="5373" y="2896"/>
                </a:cubicBezTo>
                <a:cubicBezTo>
                  <a:pt x="5569" y="2896"/>
                  <a:pt x="5723" y="2709"/>
                  <a:pt x="5700" y="2502"/>
                </a:cubicBezTo>
                <a:cubicBezTo>
                  <a:pt x="5673" y="2395"/>
                  <a:pt x="5619" y="2260"/>
                  <a:pt x="5592" y="2153"/>
                </a:cubicBezTo>
                <a:cubicBezTo>
                  <a:pt x="5727" y="2126"/>
                  <a:pt x="5888" y="2126"/>
                  <a:pt x="6049" y="2126"/>
                </a:cubicBezTo>
                <a:cubicBezTo>
                  <a:pt x="6264" y="2126"/>
                  <a:pt x="6264" y="1803"/>
                  <a:pt x="6049" y="1803"/>
                </a:cubicBezTo>
                <a:cubicBezTo>
                  <a:pt x="5908" y="1772"/>
                  <a:pt x="5766" y="1759"/>
                  <a:pt x="5624" y="1759"/>
                </a:cubicBezTo>
                <a:cubicBezTo>
                  <a:pt x="5524" y="1759"/>
                  <a:pt x="5424" y="1765"/>
                  <a:pt x="5323" y="1776"/>
                </a:cubicBezTo>
                <a:cubicBezTo>
                  <a:pt x="5243" y="1696"/>
                  <a:pt x="5162" y="1615"/>
                  <a:pt x="5081" y="1561"/>
                </a:cubicBezTo>
                <a:cubicBezTo>
                  <a:pt x="5059" y="1539"/>
                  <a:pt x="5036" y="1530"/>
                  <a:pt x="5015" y="1530"/>
                </a:cubicBezTo>
                <a:cubicBezTo>
                  <a:pt x="4987" y="1530"/>
                  <a:pt x="4963" y="1546"/>
                  <a:pt x="4947" y="1561"/>
                </a:cubicBezTo>
                <a:cubicBezTo>
                  <a:pt x="4947" y="1507"/>
                  <a:pt x="4947" y="1427"/>
                  <a:pt x="4947" y="1373"/>
                </a:cubicBezTo>
                <a:cubicBezTo>
                  <a:pt x="4887" y="599"/>
                  <a:pt x="4197" y="0"/>
                  <a:pt x="348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11" name="Google Shape;10111;p80"/>
          <p:cNvSpPr/>
          <p:nvPr/>
        </p:nvSpPr>
        <p:spPr>
          <a:xfrm>
            <a:off x="6107589" y="4449036"/>
            <a:ext cx="47044" cy="23237"/>
          </a:xfrm>
          <a:custGeom>
            <a:rect b="b" l="l" r="r" t="t"/>
            <a:pathLst>
              <a:path extrusionOk="0" h="776" w="1571">
                <a:moveTo>
                  <a:pt x="380" y="1"/>
                </a:moveTo>
                <a:cubicBezTo>
                  <a:pt x="218" y="1"/>
                  <a:pt x="93" y="72"/>
                  <a:pt x="54" y="314"/>
                </a:cubicBezTo>
                <a:cubicBezTo>
                  <a:pt x="0" y="475"/>
                  <a:pt x="54" y="636"/>
                  <a:pt x="162" y="744"/>
                </a:cubicBezTo>
                <a:cubicBezTo>
                  <a:pt x="198" y="765"/>
                  <a:pt x="234" y="775"/>
                  <a:pt x="268" y="775"/>
                </a:cubicBezTo>
                <a:cubicBezTo>
                  <a:pt x="361" y="775"/>
                  <a:pt x="438" y="701"/>
                  <a:pt x="458" y="583"/>
                </a:cubicBezTo>
                <a:cubicBezTo>
                  <a:pt x="458" y="529"/>
                  <a:pt x="377" y="502"/>
                  <a:pt x="350" y="502"/>
                </a:cubicBezTo>
                <a:cubicBezTo>
                  <a:pt x="323" y="502"/>
                  <a:pt x="323" y="475"/>
                  <a:pt x="350" y="448"/>
                </a:cubicBezTo>
                <a:cubicBezTo>
                  <a:pt x="350" y="344"/>
                  <a:pt x="366" y="304"/>
                  <a:pt x="424" y="304"/>
                </a:cubicBezTo>
                <a:cubicBezTo>
                  <a:pt x="440" y="304"/>
                  <a:pt x="460" y="308"/>
                  <a:pt x="484" y="314"/>
                </a:cubicBezTo>
                <a:cubicBezTo>
                  <a:pt x="731" y="352"/>
                  <a:pt x="938" y="470"/>
                  <a:pt x="1152" y="470"/>
                </a:cubicBezTo>
                <a:cubicBezTo>
                  <a:pt x="1240" y="470"/>
                  <a:pt x="1331" y="450"/>
                  <a:pt x="1425" y="394"/>
                </a:cubicBezTo>
                <a:cubicBezTo>
                  <a:pt x="1571" y="322"/>
                  <a:pt x="1498" y="118"/>
                  <a:pt x="1364" y="118"/>
                </a:cubicBezTo>
                <a:cubicBezTo>
                  <a:pt x="1349" y="118"/>
                  <a:pt x="1334" y="120"/>
                  <a:pt x="1318" y="125"/>
                </a:cubicBezTo>
                <a:cubicBezTo>
                  <a:pt x="1273" y="145"/>
                  <a:pt x="1223" y="152"/>
                  <a:pt x="1169" y="152"/>
                </a:cubicBezTo>
                <a:cubicBezTo>
                  <a:pt x="930" y="152"/>
                  <a:pt x="616" y="1"/>
                  <a:pt x="38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12" name="Google Shape;10112;p80"/>
          <p:cNvSpPr/>
          <p:nvPr/>
        </p:nvSpPr>
        <p:spPr>
          <a:xfrm>
            <a:off x="4622294" y="4657213"/>
            <a:ext cx="41594" cy="29196"/>
          </a:xfrm>
          <a:custGeom>
            <a:rect b="b" l="l" r="r" t="t"/>
            <a:pathLst>
              <a:path extrusionOk="0" h="975" w="1389">
                <a:moveTo>
                  <a:pt x="324" y="1"/>
                </a:moveTo>
                <a:cubicBezTo>
                  <a:pt x="306" y="1"/>
                  <a:pt x="288" y="1"/>
                  <a:pt x="269" y="2"/>
                </a:cubicBezTo>
                <a:cubicBezTo>
                  <a:pt x="1" y="29"/>
                  <a:pt x="27" y="459"/>
                  <a:pt x="296" y="459"/>
                </a:cubicBezTo>
                <a:cubicBezTo>
                  <a:pt x="337" y="452"/>
                  <a:pt x="379" y="449"/>
                  <a:pt x="421" y="449"/>
                </a:cubicBezTo>
                <a:cubicBezTo>
                  <a:pt x="550" y="449"/>
                  <a:pt x="686" y="479"/>
                  <a:pt x="807" y="540"/>
                </a:cubicBezTo>
                <a:cubicBezTo>
                  <a:pt x="968" y="620"/>
                  <a:pt x="1076" y="755"/>
                  <a:pt x="1157" y="916"/>
                </a:cubicBezTo>
                <a:cubicBezTo>
                  <a:pt x="1177" y="957"/>
                  <a:pt x="1217" y="975"/>
                  <a:pt x="1258" y="975"/>
                </a:cubicBezTo>
                <a:cubicBezTo>
                  <a:pt x="1323" y="975"/>
                  <a:pt x="1388" y="929"/>
                  <a:pt x="1372" y="862"/>
                </a:cubicBezTo>
                <a:cubicBezTo>
                  <a:pt x="1268" y="344"/>
                  <a:pt x="815" y="1"/>
                  <a:pt x="32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13" name="Google Shape;10113;p80"/>
          <p:cNvSpPr/>
          <p:nvPr/>
        </p:nvSpPr>
        <p:spPr>
          <a:xfrm>
            <a:off x="1848141" y="4574954"/>
            <a:ext cx="132866" cy="53512"/>
          </a:xfrm>
          <a:custGeom>
            <a:rect b="b" l="l" r="r" t="t"/>
            <a:pathLst>
              <a:path extrusionOk="0" h="1787" w="4437">
                <a:moveTo>
                  <a:pt x="1694" y="437"/>
                </a:moveTo>
                <a:cubicBezTo>
                  <a:pt x="1721" y="464"/>
                  <a:pt x="1748" y="518"/>
                  <a:pt x="1775" y="545"/>
                </a:cubicBezTo>
                <a:lnTo>
                  <a:pt x="2232" y="921"/>
                </a:lnTo>
                <a:cubicBezTo>
                  <a:pt x="2077" y="978"/>
                  <a:pt x="1915" y="1005"/>
                  <a:pt x="1752" y="1005"/>
                </a:cubicBezTo>
                <a:cubicBezTo>
                  <a:pt x="1380" y="1005"/>
                  <a:pt x="1007" y="861"/>
                  <a:pt x="726" y="598"/>
                </a:cubicBezTo>
                <a:cubicBezTo>
                  <a:pt x="1049" y="518"/>
                  <a:pt x="1371" y="464"/>
                  <a:pt x="1694" y="437"/>
                </a:cubicBezTo>
                <a:close/>
                <a:moveTo>
                  <a:pt x="2420" y="0"/>
                </a:moveTo>
                <a:cubicBezTo>
                  <a:pt x="2296" y="0"/>
                  <a:pt x="2170" y="11"/>
                  <a:pt x="2043" y="34"/>
                </a:cubicBezTo>
                <a:cubicBezTo>
                  <a:pt x="1896" y="20"/>
                  <a:pt x="1746" y="14"/>
                  <a:pt x="1596" y="14"/>
                </a:cubicBezTo>
                <a:cubicBezTo>
                  <a:pt x="1145" y="14"/>
                  <a:pt x="686" y="74"/>
                  <a:pt x="242" y="195"/>
                </a:cubicBezTo>
                <a:cubicBezTo>
                  <a:pt x="81" y="222"/>
                  <a:pt x="0" y="383"/>
                  <a:pt x="81" y="545"/>
                </a:cubicBezTo>
                <a:cubicBezTo>
                  <a:pt x="421" y="1156"/>
                  <a:pt x="1061" y="1500"/>
                  <a:pt x="1724" y="1500"/>
                </a:cubicBezTo>
                <a:cubicBezTo>
                  <a:pt x="2110" y="1500"/>
                  <a:pt x="2504" y="1383"/>
                  <a:pt x="2850" y="1136"/>
                </a:cubicBezTo>
                <a:cubicBezTo>
                  <a:pt x="2984" y="1055"/>
                  <a:pt x="2931" y="840"/>
                  <a:pt x="2823" y="733"/>
                </a:cubicBezTo>
                <a:lnTo>
                  <a:pt x="2474" y="464"/>
                </a:lnTo>
                <a:cubicBezTo>
                  <a:pt x="3092" y="464"/>
                  <a:pt x="3656" y="786"/>
                  <a:pt x="3925" y="1351"/>
                </a:cubicBezTo>
                <a:cubicBezTo>
                  <a:pt x="3683" y="1351"/>
                  <a:pt x="3441" y="1270"/>
                  <a:pt x="3253" y="1136"/>
                </a:cubicBezTo>
                <a:cubicBezTo>
                  <a:pt x="3236" y="1128"/>
                  <a:pt x="3219" y="1124"/>
                  <a:pt x="3202" y="1124"/>
                </a:cubicBezTo>
                <a:cubicBezTo>
                  <a:pt x="3109" y="1124"/>
                  <a:pt x="3024" y="1233"/>
                  <a:pt x="3092" y="1324"/>
                </a:cubicBezTo>
                <a:cubicBezTo>
                  <a:pt x="3306" y="1624"/>
                  <a:pt x="3639" y="1787"/>
                  <a:pt x="3983" y="1787"/>
                </a:cubicBezTo>
                <a:cubicBezTo>
                  <a:pt x="4071" y="1787"/>
                  <a:pt x="4160" y="1776"/>
                  <a:pt x="4248" y="1754"/>
                </a:cubicBezTo>
                <a:cubicBezTo>
                  <a:pt x="4382" y="1727"/>
                  <a:pt x="4436" y="1620"/>
                  <a:pt x="4436" y="1485"/>
                </a:cubicBezTo>
                <a:cubicBezTo>
                  <a:pt x="4176" y="587"/>
                  <a:pt x="3333" y="0"/>
                  <a:pt x="242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14" name="Google Shape;10114;p80"/>
          <p:cNvSpPr/>
          <p:nvPr/>
        </p:nvSpPr>
        <p:spPr>
          <a:xfrm>
            <a:off x="821092" y="4538242"/>
            <a:ext cx="36084" cy="8564"/>
          </a:xfrm>
          <a:custGeom>
            <a:rect b="b" l="l" r="r" t="t"/>
            <a:pathLst>
              <a:path extrusionOk="0" h="286" w="1205">
                <a:moveTo>
                  <a:pt x="128" y="1"/>
                </a:moveTo>
                <a:cubicBezTo>
                  <a:pt x="1" y="1"/>
                  <a:pt x="24" y="286"/>
                  <a:pt x="165" y="286"/>
                </a:cubicBezTo>
                <a:cubicBezTo>
                  <a:pt x="186" y="286"/>
                  <a:pt x="210" y="280"/>
                  <a:pt x="236" y="265"/>
                </a:cubicBezTo>
                <a:cubicBezTo>
                  <a:pt x="282" y="230"/>
                  <a:pt x="358" y="221"/>
                  <a:pt x="442" y="221"/>
                </a:cubicBezTo>
                <a:cubicBezTo>
                  <a:pt x="554" y="221"/>
                  <a:pt x="682" y="238"/>
                  <a:pt x="774" y="238"/>
                </a:cubicBezTo>
                <a:lnTo>
                  <a:pt x="962" y="238"/>
                </a:lnTo>
                <a:cubicBezTo>
                  <a:pt x="989" y="238"/>
                  <a:pt x="1150" y="184"/>
                  <a:pt x="1177" y="184"/>
                </a:cubicBezTo>
                <a:cubicBezTo>
                  <a:pt x="1204" y="184"/>
                  <a:pt x="1204" y="131"/>
                  <a:pt x="1177" y="131"/>
                </a:cubicBezTo>
                <a:cubicBezTo>
                  <a:pt x="1150" y="131"/>
                  <a:pt x="1070" y="104"/>
                  <a:pt x="1016" y="104"/>
                </a:cubicBezTo>
                <a:cubicBezTo>
                  <a:pt x="935" y="77"/>
                  <a:pt x="828" y="77"/>
                  <a:pt x="747" y="77"/>
                </a:cubicBezTo>
                <a:cubicBezTo>
                  <a:pt x="700" y="85"/>
                  <a:pt x="650" y="88"/>
                  <a:pt x="600" y="88"/>
                </a:cubicBezTo>
                <a:cubicBezTo>
                  <a:pt x="478" y="88"/>
                  <a:pt x="350" y="69"/>
                  <a:pt x="236" y="50"/>
                </a:cubicBezTo>
                <a:cubicBezTo>
                  <a:pt x="192" y="15"/>
                  <a:pt x="156" y="1"/>
                  <a:pt x="1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15" name="Google Shape;10115;p80"/>
          <p:cNvSpPr/>
          <p:nvPr/>
        </p:nvSpPr>
        <p:spPr>
          <a:xfrm>
            <a:off x="531884" y="4580255"/>
            <a:ext cx="85164" cy="45097"/>
          </a:xfrm>
          <a:custGeom>
            <a:rect b="b" l="l" r="r" t="t"/>
            <a:pathLst>
              <a:path extrusionOk="0" h="1506" w="2844">
                <a:moveTo>
                  <a:pt x="743" y="0"/>
                </a:moveTo>
                <a:cubicBezTo>
                  <a:pt x="728" y="0"/>
                  <a:pt x="712" y="6"/>
                  <a:pt x="700" y="18"/>
                </a:cubicBezTo>
                <a:cubicBezTo>
                  <a:pt x="324" y="368"/>
                  <a:pt x="82" y="851"/>
                  <a:pt x="1" y="1362"/>
                </a:cubicBezTo>
                <a:cubicBezTo>
                  <a:pt x="1" y="1416"/>
                  <a:pt x="28" y="1470"/>
                  <a:pt x="108" y="1470"/>
                </a:cubicBezTo>
                <a:cubicBezTo>
                  <a:pt x="314" y="1494"/>
                  <a:pt x="520" y="1506"/>
                  <a:pt x="725" y="1506"/>
                </a:cubicBezTo>
                <a:cubicBezTo>
                  <a:pt x="1431" y="1506"/>
                  <a:pt x="2130" y="1364"/>
                  <a:pt x="2797" y="1093"/>
                </a:cubicBezTo>
                <a:cubicBezTo>
                  <a:pt x="2843" y="1070"/>
                  <a:pt x="2810" y="1007"/>
                  <a:pt x="2765" y="1007"/>
                </a:cubicBezTo>
                <a:cubicBezTo>
                  <a:pt x="2758" y="1007"/>
                  <a:pt x="2751" y="1009"/>
                  <a:pt x="2743" y="1013"/>
                </a:cubicBezTo>
                <a:cubicBezTo>
                  <a:pt x="2167" y="1205"/>
                  <a:pt x="1577" y="1301"/>
                  <a:pt x="983" y="1301"/>
                </a:cubicBezTo>
                <a:cubicBezTo>
                  <a:pt x="746" y="1301"/>
                  <a:pt x="508" y="1285"/>
                  <a:pt x="270" y="1255"/>
                </a:cubicBezTo>
                <a:cubicBezTo>
                  <a:pt x="377" y="851"/>
                  <a:pt x="565" y="448"/>
                  <a:pt x="807" y="99"/>
                </a:cubicBezTo>
                <a:cubicBezTo>
                  <a:pt x="849" y="57"/>
                  <a:pt x="795" y="0"/>
                  <a:pt x="7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16" name="Google Shape;10116;p80"/>
          <p:cNvSpPr/>
          <p:nvPr/>
        </p:nvSpPr>
        <p:spPr>
          <a:xfrm>
            <a:off x="3929160" y="3421540"/>
            <a:ext cx="30" cy="30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17" name="Google Shape;10117;p80"/>
          <p:cNvSpPr/>
          <p:nvPr/>
        </p:nvSpPr>
        <p:spPr>
          <a:xfrm>
            <a:off x="3784256" y="3462594"/>
            <a:ext cx="52344" cy="24166"/>
          </a:xfrm>
          <a:custGeom>
            <a:rect b="b" l="l" r="r" t="t"/>
            <a:pathLst>
              <a:path extrusionOk="0" h="807" w="1748">
                <a:moveTo>
                  <a:pt x="1748" y="0"/>
                </a:moveTo>
                <a:lnTo>
                  <a:pt x="1748" y="0"/>
                </a:lnTo>
                <a:cubicBezTo>
                  <a:pt x="1156" y="296"/>
                  <a:pt x="592" y="565"/>
                  <a:pt x="0" y="807"/>
                </a:cubicBezTo>
                <a:cubicBezTo>
                  <a:pt x="592" y="592"/>
                  <a:pt x="1183" y="323"/>
                  <a:pt x="174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18" name="Google Shape;10118;p80"/>
          <p:cNvSpPr/>
          <p:nvPr/>
        </p:nvSpPr>
        <p:spPr>
          <a:xfrm>
            <a:off x="3923530" y="3417497"/>
            <a:ext cx="11289" cy="14523"/>
          </a:xfrm>
          <a:custGeom>
            <a:rect b="b" l="l" r="r" t="t"/>
            <a:pathLst>
              <a:path extrusionOk="0" h="485" w="377">
                <a:moveTo>
                  <a:pt x="377" y="1"/>
                </a:moveTo>
                <a:cubicBezTo>
                  <a:pt x="269" y="162"/>
                  <a:pt x="135" y="323"/>
                  <a:pt x="0" y="485"/>
                </a:cubicBezTo>
                <a:cubicBezTo>
                  <a:pt x="135" y="323"/>
                  <a:pt x="269" y="189"/>
                  <a:pt x="3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19" name="Google Shape;10119;p80"/>
          <p:cNvSpPr/>
          <p:nvPr/>
        </p:nvSpPr>
        <p:spPr>
          <a:xfrm>
            <a:off x="4895211" y="3146197"/>
            <a:ext cx="30" cy="1647"/>
          </a:xfrm>
          <a:custGeom>
            <a:rect b="b" l="l" r="r" t="t"/>
            <a:pathLst>
              <a:path extrusionOk="0" h="55" w="1">
                <a:moveTo>
                  <a:pt x="0" y="55"/>
                </a:moveTo>
                <a:lnTo>
                  <a:pt x="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20" name="Google Shape;10120;p80"/>
          <p:cNvSpPr/>
          <p:nvPr/>
        </p:nvSpPr>
        <p:spPr>
          <a:xfrm>
            <a:off x="4883922" y="3135747"/>
            <a:ext cx="24196" cy="8085"/>
          </a:xfrm>
          <a:custGeom>
            <a:rect b="b" l="l" r="r" t="t"/>
            <a:pathLst>
              <a:path extrusionOk="0" h="270" w="808">
                <a:moveTo>
                  <a:pt x="780" y="0"/>
                </a:moveTo>
                <a:lnTo>
                  <a:pt x="1" y="269"/>
                </a:lnTo>
                <a:cubicBezTo>
                  <a:pt x="270" y="189"/>
                  <a:pt x="512" y="108"/>
                  <a:pt x="780" y="54"/>
                </a:cubicBezTo>
                <a:cubicBezTo>
                  <a:pt x="807" y="27"/>
                  <a:pt x="780" y="0"/>
                  <a:pt x="7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21" name="Google Shape;10121;p80"/>
          <p:cNvSpPr/>
          <p:nvPr/>
        </p:nvSpPr>
        <p:spPr>
          <a:xfrm>
            <a:off x="3632915" y="3717784"/>
            <a:ext cx="1416099" cy="64442"/>
          </a:xfrm>
          <a:custGeom>
            <a:rect b="b" l="l" r="r" t="t"/>
            <a:pathLst>
              <a:path extrusionOk="0" h="2152" w="47290">
                <a:moveTo>
                  <a:pt x="47101" y="0"/>
                </a:moveTo>
                <a:cubicBezTo>
                  <a:pt x="43014" y="0"/>
                  <a:pt x="38928" y="350"/>
                  <a:pt x="34842" y="646"/>
                </a:cubicBezTo>
                <a:cubicBezTo>
                  <a:pt x="33707" y="501"/>
                  <a:pt x="32569" y="452"/>
                  <a:pt x="31429" y="452"/>
                </a:cubicBezTo>
                <a:cubicBezTo>
                  <a:pt x="29599" y="452"/>
                  <a:pt x="27766" y="579"/>
                  <a:pt x="25943" y="646"/>
                </a:cubicBezTo>
                <a:cubicBezTo>
                  <a:pt x="23255" y="753"/>
                  <a:pt x="20566" y="861"/>
                  <a:pt x="17878" y="1076"/>
                </a:cubicBezTo>
                <a:lnTo>
                  <a:pt x="17824" y="1076"/>
                </a:lnTo>
                <a:cubicBezTo>
                  <a:pt x="15781" y="1022"/>
                  <a:pt x="13711" y="968"/>
                  <a:pt x="11668" y="914"/>
                </a:cubicBezTo>
                <a:cubicBezTo>
                  <a:pt x="11641" y="914"/>
                  <a:pt x="11641" y="941"/>
                  <a:pt x="11668" y="941"/>
                </a:cubicBezTo>
                <a:cubicBezTo>
                  <a:pt x="13442" y="1022"/>
                  <a:pt x="15216" y="1103"/>
                  <a:pt x="16991" y="1130"/>
                </a:cubicBezTo>
                <a:cubicBezTo>
                  <a:pt x="11345" y="1587"/>
                  <a:pt x="5673" y="1694"/>
                  <a:pt x="27" y="2124"/>
                </a:cubicBezTo>
                <a:cubicBezTo>
                  <a:pt x="0" y="2124"/>
                  <a:pt x="0" y="2151"/>
                  <a:pt x="27" y="2151"/>
                </a:cubicBezTo>
                <a:cubicBezTo>
                  <a:pt x="5536" y="2151"/>
                  <a:pt x="11022" y="1876"/>
                  <a:pt x="16528" y="1876"/>
                </a:cubicBezTo>
                <a:cubicBezTo>
                  <a:pt x="16987" y="1876"/>
                  <a:pt x="17446" y="1878"/>
                  <a:pt x="17905" y="1882"/>
                </a:cubicBezTo>
                <a:cubicBezTo>
                  <a:pt x="18209" y="1885"/>
                  <a:pt x="18512" y="1886"/>
                  <a:pt x="18816" y="1886"/>
                </a:cubicBezTo>
                <a:cubicBezTo>
                  <a:pt x="21389" y="1886"/>
                  <a:pt x="23962" y="1790"/>
                  <a:pt x="26535" y="1694"/>
                </a:cubicBezTo>
                <a:cubicBezTo>
                  <a:pt x="28954" y="1613"/>
                  <a:pt x="31401" y="1613"/>
                  <a:pt x="33793" y="1237"/>
                </a:cubicBezTo>
                <a:cubicBezTo>
                  <a:pt x="38256" y="1210"/>
                  <a:pt x="42799" y="1076"/>
                  <a:pt x="47128" y="323"/>
                </a:cubicBezTo>
                <a:cubicBezTo>
                  <a:pt x="47289" y="296"/>
                  <a:pt x="47289" y="27"/>
                  <a:pt x="4710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22" name="Google Shape;10122;p80"/>
          <p:cNvSpPr/>
          <p:nvPr/>
        </p:nvSpPr>
        <p:spPr>
          <a:xfrm>
            <a:off x="3894543" y="3707154"/>
            <a:ext cx="822769" cy="25034"/>
          </a:xfrm>
          <a:custGeom>
            <a:rect b="b" l="l" r="r" t="t"/>
            <a:pathLst>
              <a:path extrusionOk="0" h="836" w="27476">
                <a:moveTo>
                  <a:pt x="19433" y="0"/>
                </a:moveTo>
                <a:cubicBezTo>
                  <a:pt x="16554" y="0"/>
                  <a:pt x="13633" y="291"/>
                  <a:pt x="10781" y="355"/>
                </a:cubicBezTo>
                <a:cubicBezTo>
                  <a:pt x="8993" y="396"/>
                  <a:pt x="7199" y="409"/>
                  <a:pt x="5404" y="409"/>
                </a:cubicBezTo>
                <a:cubicBezTo>
                  <a:pt x="3610" y="409"/>
                  <a:pt x="1815" y="396"/>
                  <a:pt x="27" y="382"/>
                </a:cubicBezTo>
                <a:cubicBezTo>
                  <a:pt x="0" y="382"/>
                  <a:pt x="0" y="436"/>
                  <a:pt x="27" y="436"/>
                </a:cubicBezTo>
                <a:cubicBezTo>
                  <a:pt x="3710" y="517"/>
                  <a:pt x="7420" y="517"/>
                  <a:pt x="11103" y="517"/>
                </a:cubicBezTo>
                <a:cubicBezTo>
                  <a:pt x="12842" y="517"/>
                  <a:pt x="14628" y="576"/>
                  <a:pt x="16415" y="576"/>
                </a:cubicBezTo>
                <a:cubicBezTo>
                  <a:pt x="17308" y="576"/>
                  <a:pt x="18201" y="562"/>
                  <a:pt x="19088" y="517"/>
                </a:cubicBezTo>
                <a:cubicBezTo>
                  <a:pt x="20943" y="664"/>
                  <a:pt x="22873" y="836"/>
                  <a:pt x="24767" y="836"/>
                </a:cubicBezTo>
                <a:cubicBezTo>
                  <a:pt x="25645" y="836"/>
                  <a:pt x="26516" y="799"/>
                  <a:pt x="27368" y="705"/>
                </a:cubicBezTo>
                <a:cubicBezTo>
                  <a:pt x="27476" y="705"/>
                  <a:pt x="27449" y="517"/>
                  <a:pt x="27368" y="517"/>
                </a:cubicBezTo>
                <a:cubicBezTo>
                  <a:pt x="26278" y="443"/>
                  <a:pt x="25181" y="426"/>
                  <a:pt x="24082" y="426"/>
                </a:cubicBezTo>
                <a:cubicBezTo>
                  <a:pt x="23065" y="426"/>
                  <a:pt x="22046" y="441"/>
                  <a:pt x="21026" y="441"/>
                </a:cubicBezTo>
                <a:cubicBezTo>
                  <a:pt x="20729" y="441"/>
                  <a:pt x="20433" y="439"/>
                  <a:pt x="20137" y="436"/>
                </a:cubicBezTo>
                <a:cubicBezTo>
                  <a:pt x="20620" y="382"/>
                  <a:pt x="21077" y="329"/>
                  <a:pt x="21561" y="275"/>
                </a:cubicBezTo>
                <a:cubicBezTo>
                  <a:pt x="21696" y="248"/>
                  <a:pt x="21669" y="60"/>
                  <a:pt x="21534" y="60"/>
                </a:cubicBezTo>
                <a:cubicBezTo>
                  <a:pt x="20838" y="17"/>
                  <a:pt x="20136" y="0"/>
                  <a:pt x="1943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23" name="Google Shape;10123;p80"/>
          <p:cNvSpPr/>
          <p:nvPr/>
        </p:nvSpPr>
        <p:spPr>
          <a:xfrm>
            <a:off x="4317185" y="3773481"/>
            <a:ext cx="748715" cy="25633"/>
          </a:xfrm>
          <a:custGeom>
            <a:rect b="b" l="l" r="r" t="t"/>
            <a:pathLst>
              <a:path extrusionOk="0" h="856" w="25003">
                <a:moveTo>
                  <a:pt x="21828" y="1"/>
                </a:moveTo>
                <a:cubicBezTo>
                  <a:pt x="18710" y="1"/>
                  <a:pt x="15547" y="264"/>
                  <a:pt x="12475" y="345"/>
                </a:cubicBezTo>
                <a:cubicBezTo>
                  <a:pt x="8361" y="479"/>
                  <a:pt x="4168" y="641"/>
                  <a:pt x="27" y="802"/>
                </a:cubicBezTo>
                <a:cubicBezTo>
                  <a:pt x="0" y="802"/>
                  <a:pt x="0" y="856"/>
                  <a:pt x="27" y="856"/>
                </a:cubicBezTo>
                <a:cubicBezTo>
                  <a:pt x="4275" y="721"/>
                  <a:pt x="8523" y="587"/>
                  <a:pt x="12770" y="506"/>
                </a:cubicBezTo>
                <a:cubicBezTo>
                  <a:pt x="13552" y="485"/>
                  <a:pt x="14337" y="479"/>
                  <a:pt x="15123" y="479"/>
                </a:cubicBezTo>
                <a:cubicBezTo>
                  <a:pt x="16540" y="479"/>
                  <a:pt x="17961" y="500"/>
                  <a:pt x="19380" y="500"/>
                </a:cubicBezTo>
                <a:cubicBezTo>
                  <a:pt x="21238" y="500"/>
                  <a:pt x="23091" y="463"/>
                  <a:pt x="24922" y="291"/>
                </a:cubicBezTo>
                <a:cubicBezTo>
                  <a:pt x="25003" y="264"/>
                  <a:pt x="25003" y="103"/>
                  <a:pt x="24895" y="103"/>
                </a:cubicBezTo>
                <a:cubicBezTo>
                  <a:pt x="23881" y="30"/>
                  <a:pt x="22857" y="1"/>
                  <a:pt x="218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24" name="Google Shape;10124;p80"/>
          <p:cNvSpPr/>
          <p:nvPr/>
        </p:nvSpPr>
        <p:spPr>
          <a:xfrm>
            <a:off x="4183541" y="3798276"/>
            <a:ext cx="863045" cy="37880"/>
          </a:xfrm>
          <a:custGeom>
            <a:rect b="b" l="l" r="r" t="t"/>
            <a:pathLst>
              <a:path extrusionOk="0" h="1265" w="28821">
                <a:moveTo>
                  <a:pt x="28498" y="1"/>
                </a:moveTo>
                <a:cubicBezTo>
                  <a:pt x="26186" y="1"/>
                  <a:pt x="23847" y="458"/>
                  <a:pt x="21535" y="512"/>
                </a:cubicBezTo>
                <a:cubicBezTo>
                  <a:pt x="21057" y="522"/>
                  <a:pt x="20579" y="526"/>
                  <a:pt x="20102" y="526"/>
                </a:cubicBezTo>
                <a:cubicBezTo>
                  <a:pt x="18133" y="526"/>
                  <a:pt x="16164" y="453"/>
                  <a:pt x="14195" y="431"/>
                </a:cubicBezTo>
                <a:cubicBezTo>
                  <a:pt x="13272" y="426"/>
                  <a:pt x="12348" y="422"/>
                  <a:pt x="11425" y="422"/>
                </a:cubicBezTo>
                <a:cubicBezTo>
                  <a:pt x="7618" y="422"/>
                  <a:pt x="3814" y="493"/>
                  <a:pt x="28" y="861"/>
                </a:cubicBezTo>
                <a:cubicBezTo>
                  <a:pt x="1" y="861"/>
                  <a:pt x="1" y="915"/>
                  <a:pt x="28" y="915"/>
                </a:cubicBezTo>
                <a:cubicBezTo>
                  <a:pt x="2541" y="740"/>
                  <a:pt x="5062" y="653"/>
                  <a:pt x="7582" y="653"/>
                </a:cubicBezTo>
                <a:cubicBezTo>
                  <a:pt x="10102" y="653"/>
                  <a:pt x="12623" y="740"/>
                  <a:pt x="15136" y="915"/>
                </a:cubicBezTo>
                <a:cubicBezTo>
                  <a:pt x="17475" y="1076"/>
                  <a:pt x="19814" y="1237"/>
                  <a:pt x="22126" y="1237"/>
                </a:cubicBezTo>
                <a:cubicBezTo>
                  <a:pt x="24223" y="1211"/>
                  <a:pt x="26589" y="1264"/>
                  <a:pt x="28578" y="539"/>
                </a:cubicBezTo>
                <a:cubicBezTo>
                  <a:pt x="28820" y="404"/>
                  <a:pt x="28767" y="28"/>
                  <a:pt x="2849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25" name="Google Shape;10125;p80"/>
          <p:cNvSpPr/>
          <p:nvPr/>
        </p:nvSpPr>
        <p:spPr>
          <a:xfrm>
            <a:off x="4322006" y="3864424"/>
            <a:ext cx="494332" cy="22459"/>
          </a:xfrm>
          <a:custGeom>
            <a:rect b="b" l="l" r="r" t="t"/>
            <a:pathLst>
              <a:path extrusionOk="0" h="750" w="16508">
                <a:moveTo>
                  <a:pt x="15217" y="0"/>
                </a:moveTo>
                <a:cubicBezTo>
                  <a:pt x="12861" y="0"/>
                  <a:pt x="10508" y="231"/>
                  <a:pt x="8174" y="346"/>
                </a:cubicBezTo>
                <a:cubicBezTo>
                  <a:pt x="6588" y="444"/>
                  <a:pt x="4874" y="671"/>
                  <a:pt x="3199" y="671"/>
                </a:cubicBezTo>
                <a:cubicBezTo>
                  <a:pt x="2119" y="671"/>
                  <a:pt x="1056" y="577"/>
                  <a:pt x="55" y="292"/>
                </a:cubicBezTo>
                <a:cubicBezTo>
                  <a:pt x="28" y="292"/>
                  <a:pt x="1" y="346"/>
                  <a:pt x="28" y="346"/>
                </a:cubicBezTo>
                <a:cubicBezTo>
                  <a:pt x="1095" y="656"/>
                  <a:pt x="2212" y="750"/>
                  <a:pt x="3340" y="750"/>
                </a:cubicBezTo>
                <a:cubicBezTo>
                  <a:pt x="4853" y="750"/>
                  <a:pt x="6387" y="580"/>
                  <a:pt x="7851" y="534"/>
                </a:cubicBezTo>
                <a:cubicBezTo>
                  <a:pt x="10701" y="453"/>
                  <a:pt x="13604" y="480"/>
                  <a:pt x="16454" y="131"/>
                </a:cubicBezTo>
                <a:cubicBezTo>
                  <a:pt x="16508" y="131"/>
                  <a:pt x="16508" y="50"/>
                  <a:pt x="16454" y="23"/>
                </a:cubicBezTo>
                <a:cubicBezTo>
                  <a:pt x="16042" y="7"/>
                  <a:pt x="15630" y="0"/>
                  <a:pt x="1521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26" name="Google Shape;10126;p80"/>
          <p:cNvSpPr/>
          <p:nvPr/>
        </p:nvSpPr>
        <p:spPr>
          <a:xfrm>
            <a:off x="5095662" y="3732457"/>
            <a:ext cx="184371" cy="13535"/>
          </a:xfrm>
          <a:custGeom>
            <a:rect b="b" l="l" r="r" t="t"/>
            <a:pathLst>
              <a:path extrusionOk="0" h="452" w="6157">
                <a:moveTo>
                  <a:pt x="4609" y="1"/>
                </a:moveTo>
                <a:cubicBezTo>
                  <a:pt x="3075" y="1"/>
                  <a:pt x="1512" y="214"/>
                  <a:pt x="27" y="398"/>
                </a:cubicBezTo>
                <a:cubicBezTo>
                  <a:pt x="0" y="398"/>
                  <a:pt x="0" y="451"/>
                  <a:pt x="27" y="451"/>
                </a:cubicBezTo>
                <a:cubicBezTo>
                  <a:pt x="2043" y="290"/>
                  <a:pt x="4060" y="398"/>
                  <a:pt x="6076" y="209"/>
                </a:cubicBezTo>
                <a:cubicBezTo>
                  <a:pt x="6157" y="209"/>
                  <a:pt x="6157" y="75"/>
                  <a:pt x="6076" y="75"/>
                </a:cubicBezTo>
                <a:cubicBezTo>
                  <a:pt x="5592" y="23"/>
                  <a:pt x="5102" y="1"/>
                  <a:pt x="460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27" name="Google Shape;10127;p80"/>
          <p:cNvSpPr/>
          <p:nvPr/>
        </p:nvSpPr>
        <p:spPr>
          <a:xfrm>
            <a:off x="8326435" y="2306743"/>
            <a:ext cx="314512" cy="160326"/>
          </a:xfrm>
          <a:custGeom>
            <a:rect b="b" l="l" r="r" t="t"/>
            <a:pathLst>
              <a:path extrusionOk="0" h="5354" w="10503">
                <a:moveTo>
                  <a:pt x="8467" y="1"/>
                </a:moveTo>
                <a:cubicBezTo>
                  <a:pt x="8205" y="1"/>
                  <a:pt x="7952" y="46"/>
                  <a:pt x="7733" y="141"/>
                </a:cubicBezTo>
                <a:cubicBezTo>
                  <a:pt x="6846" y="544"/>
                  <a:pt x="6254" y="1539"/>
                  <a:pt x="6147" y="2560"/>
                </a:cubicBezTo>
                <a:cubicBezTo>
                  <a:pt x="5548" y="1883"/>
                  <a:pt x="4646" y="1484"/>
                  <a:pt x="3735" y="1484"/>
                </a:cubicBezTo>
                <a:cubicBezTo>
                  <a:pt x="3706" y="1484"/>
                  <a:pt x="3676" y="1484"/>
                  <a:pt x="3647" y="1485"/>
                </a:cubicBezTo>
                <a:cubicBezTo>
                  <a:pt x="1792" y="1539"/>
                  <a:pt x="609" y="3098"/>
                  <a:pt x="17" y="4657"/>
                </a:cubicBezTo>
                <a:cubicBezTo>
                  <a:pt x="1" y="4691"/>
                  <a:pt x="25" y="4713"/>
                  <a:pt x="53" y="4713"/>
                </a:cubicBezTo>
                <a:cubicBezTo>
                  <a:pt x="70" y="4713"/>
                  <a:pt x="88" y="4705"/>
                  <a:pt x="98" y="4684"/>
                </a:cubicBezTo>
                <a:cubicBezTo>
                  <a:pt x="689" y="3394"/>
                  <a:pt x="1872" y="2184"/>
                  <a:pt x="3378" y="2130"/>
                </a:cubicBezTo>
                <a:cubicBezTo>
                  <a:pt x="3408" y="2129"/>
                  <a:pt x="3438" y="2129"/>
                  <a:pt x="3467" y="2129"/>
                </a:cubicBezTo>
                <a:cubicBezTo>
                  <a:pt x="4267" y="2129"/>
                  <a:pt x="5011" y="2475"/>
                  <a:pt x="5555" y="3071"/>
                </a:cubicBezTo>
                <a:cubicBezTo>
                  <a:pt x="4507" y="3340"/>
                  <a:pt x="3593" y="4039"/>
                  <a:pt x="3432" y="5114"/>
                </a:cubicBezTo>
                <a:cubicBezTo>
                  <a:pt x="3410" y="5242"/>
                  <a:pt x="3524" y="5353"/>
                  <a:pt x="3640" y="5353"/>
                </a:cubicBezTo>
                <a:cubicBezTo>
                  <a:pt x="3670" y="5353"/>
                  <a:pt x="3700" y="5346"/>
                  <a:pt x="3727" y="5329"/>
                </a:cubicBezTo>
                <a:cubicBezTo>
                  <a:pt x="4346" y="4953"/>
                  <a:pt x="4856" y="4442"/>
                  <a:pt x="5502" y="4146"/>
                </a:cubicBezTo>
                <a:cubicBezTo>
                  <a:pt x="5744" y="4039"/>
                  <a:pt x="5986" y="3958"/>
                  <a:pt x="6227" y="3905"/>
                </a:cubicBezTo>
                <a:cubicBezTo>
                  <a:pt x="6254" y="3931"/>
                  <a:pt x="6308" y="3931"/>
                  <a:pt x="6362" y="3931"/>
                </a:cubicBezTo>
                <a:lnTo>
                  <a:pt x="6416" y="4066"/>
                </a:lnTo>
                <a:cubicBezTo>
                  <a:pt x="6440" y="4140"/>
                  <a:pt x="6505" y="4174"/>
                  <a:pt x="6569" y="4174"/>
                </a:cubicBezTo>
                <a:cubicBezTo>
                  <a:pt x="6646" y="4174"/>
                  <a:pt x="6724" y="4126"/>
                  <a:pt x="6738" y="4039"/>
                </a:cubicBezTo>
                <a:cubicBezTo>
                  <a:pt x="6765" y="3958"/>
                  <a:pt x="6792" y="3878"/>
                  <a:pt x="6792" y="3770"/>
                </a:cubicBezTo>
                <a:cubicBezTo>
                  <a:pt x="7058" y="3751"/>
                  <a:pt x="7311" y="3732"/>
                  <a:pt x="7569" y="3732"/>
                </a:cubicBezTo>
                <a:cubicBezTo>
                  <a:pt x="7676" y="3732"/>
                  <a:pt x="7784" y="3735"/>
                  <a:pt x="7894" y="3743"/>
                </a:cubicBezTo>
                <a:cubicBezTo>
                  <a:pt x="8190" y="3743"/>
                  <a:pt x="8271" y="3313"/>
                  <a:pt x="8002" y="3206"/>
                </a:cubicBezTo>
                <a:cubicBezTo>
                  <a:pt x="7652" y="3071"/>
                  <a:pt x="7303" y="2990"/>
                  <a:pt x="6953" y="2964"/>
                </a:cubicBezTo>
                <a:cubicBezTo>
                  <a:pt x="7061" y="2291"/>
                  <a:pt x="7249" y="1646"/>
                  <a:pt x="7787" y="1189"/>
                </a:cubicBezTo>
                <a:cubicBezTo>
                  <a:pt x="8149" y="897"/>
                  <a:pt x="8578" y="742"/>
                  <a:pt x="8991" y="742"/>
                </a:cubicBezTo>
                <a:cubicBezTo>
                  <a:pt x="9527" y="742"/>
                  <a:pt x="10037" y="1004"/>
                  <a:pt x="10341" y="1566"/>
                </a:cubicBezTo>
                <a:cubicBezTo>
                  <a:pt x="10359" y="1594"/>
                  <a:pt x="10385" y="1606"/>
                  <a:pt x="10410" y="1606"/>
                </a:cubicBezTo>
                <a:cubicBezTo>
                  <a:pt x="10456" y="1606"/>
                  <a:pt x="10502" y="1564"/>
                  <a:pt x="10502" y="1512"/>
                </a:cubicBezTo>
                <a:cubicBezTo>
                  <a:pt x="10439" y="568"/>
                  <a:pt x="9395" y="1"/>
                  <a:pt x="846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28" name="Google Shape;10128;p80"/>
          <p:cNvSpPr/>
          <p:nvPr/>
        </p:nvSpPr>
        <p:spPr>
          <a:xfrm>
            <a:off x="8560587" y="1934495"/>
            <a:ext cx="262348" cy="175118"/>
          </a:xfrm>
          <a:custGeom>
            <a:rect b="b" l="l" r="r" t="t"/>
            <a:pathLst>
              <a:path extrusionOk="0" h="5848" w="8761">
                <a:moveTo>
                  <a:pt x="7152" y="1"/>
                </a:moveTo>
                <a:cubicBezTo>
                  <a:pt x="6603" y="1"/>
                  <a:pt x="6049" y="188"/>
                  <a:pt x="5646" y="539"/>
                </a:cubicBezTo>
                <a:cubicBezTo>
                  <a:pt x="5136" y="1023"/>
                  <a:pt x="4813" y="1695"/>
                  <a:pt x="4813" y="2394"/>
                </a:cubicBezTo>
                <a:cubicBezTo>
                  <a:pt x="4362" y="2109"/>
                  <a:pt x="3853" y="1966"/>
                  <a:pt x="3341" y="1966"/>
                </a:cubicBezTo>
                <a:cubicBezTo>
                  <a:pt x="2937" y="1966"/>
                  <a:pt x="2531" y="2055"/>
                  <a:pt x="2152" y="2233"/>
                </a:cubicBezTo>
                <a:cubicBezTo>
                  <a:pt x="861" y="2824"/>
                  <a:pt x="1" y="4303"/>
                  <a:pt x="485" y="5701"/>
                </a:cubicBezTo>
                <a:cubicBezTo>
                  <a:pt x="500" y="5791"/>
                  <a:pt x="581" y="5847"/>
                  <a:pt x="660" y="5847"/>
                </a:cubicBezTo>
                <a:cubicBezTo>
                  <a:pt x="723" y="5847"/>
                  <a:pt x="783" y="5811"/>
                  <a:pt x="807" y="5728"/>
                </a:cubicBezTo>
                <a:cubicBezTo>
                  <a:pt x="1049" y="4760"/>
                  <a:pt x="1506" y="3765"/>
                  <a:pt x="2420" y="3254"/>
                </a:cubicBezTo>
                <a:cubicBezTo>
                  <a:pt x="2887" y="2995"/>
                  <a:pt x="3419" y="2869"/>
                  <a:pt x="3954" y="2869"/>
                </a:cubicBezTo>
                <a:cubicBezTo>
                  <a:pt x="4252" y="2869"/>
                  <a:pt x="4551" y="2909"/>
                  <a:pt x="4840" y="2986"/>
                </a:cubicBezTo>
                <a:cubicBezTo>
                  <a:pt x="4598" y="3093"/>
                  <a:pt x="4383" y="3228"/>
                  <a:pt x="4168" y="3362"/>
                </a:cubicBezTo>
                <a:cubicBezTo>
                  <a:pt x="3657" y="3711"/>
                  <a:pt x="2743" y="4276"/>
                  <a:pt x="2743" y="4975"/>
                </a:cubicBezTo>
                <a:cubicBezTo>
                  <a:pt x="2743" y="5071"/>
                  <a:pt x="2829" y="5167"/>
                  <a:pt x="2924" y="5167"/>
                </a:cubicBezTo>
                <a:cubicBezTo>
                  <a:pt x="2935" y="5167"/>
                  <a:pt x="2947" y="5166"/>
                  <a:pt x="2958" y="5163"/>
                </a:cubicBezTo>
                <a:cubicBezTo>
                  <a:pt x="3576" y="5056"/>
                  <a:pt x="4060" y="4330"/>
                  <a:pt x="4571" y="3980"/>
                </a:cubicBezTo>
                <a:cubicBezTo>
                  <a:pt x="4786" y="3846"/>
                  <a:pt x="5001" y="3711"/>
                  <a:pt x="5216" y="3604"/>
                </a:cubicBezTo>
                <a:lnTo>
                  <a:pt x="5324" y="3711"/>
                </a:lnTo>
                <a:cubicBezTo>
                  <a:pt x="5384" y="3780"/>
                  <a:pt x="5460" y="3810"/>
                  <a:pt x="5535" y="3810"/>
                </a:cubicBezTo>
                <a:cubicBezTo>
                  <a:pt x="5696" y="3810"/>
                  <a:pt x="5853" y="3671"/>
                  <a:pt x="5835" y="3469"/>
                </a:cubicBezTo>
                <a:lnTo>
                  <a:pt x="5835" y="3416"/>
                </a:lnTo>
                <a:cubicBezTo>
                  <a:pt x="5888" y="3389"/>
                  <a:pt x="5915" y="3335"/>
                  <a:pt x="5862" y="3281"/>
                </a:cubicBezTo>
                <a:lnTo>
                  <a:pt x="5835" y="3254"/>
                </a:lnTo>
                <a:cubicBezTo>
                  <a:pt x="6050" y="3147"/>
                  <a:pt x="6238" y="3012"/>
                  <a:pt x="6426" y="2851"/>
                </a:cubicBezTo>
                <a:cubicBezTo>
                  <a:pt x="6480" y="2797"/>
                  <a:pt x="6426" y="2717"/>
                  <a:pt x="6372" y="2690"/>
                </a:cubicBezTo>
                <a:cubicBezTo>
                  <a:pt x="6265" y="2676"/>
                  <a:pt x="6164" y="2670"/>
                  <a:pt x="6067" y="2670"/>
                </a:cubicBezTo>
                <a:cubicBezTo>
                  <a:pt x="5969" y="2670"/>
                  <a:pt x="5875" y="2676"/>
                  <a:pt x="5781" y="2690"/>
                </a:cubicBezTo>
                <a:cubicBezTo>
                  <a:pt x="5754" y="2179"/>
                  <a:pt x="5942" y="1668"/>
                  <a:pt x="6319" y="1319"/>
                </a:cubicBezTo>
                <a:cubicBezTo>
                  <a:pt x="6748" y="945"/>
                  <a:pt x="7295" y="740"/>
                  <a:pt x="7850" y="740"/>
                </a:cubicBezTo>
                <a:cubicBezTo>
                  <a:pt x="8094" y="740"/>
                  <a:pt x="8339" y="780"/>
                  <a:pt x="8577" y="862"/>
                </a:cubicBezTo>
                <a:cubicBezTo>
                  <a:pt x="8586" y="864"/>
                  <a:pt x="8596" y="865"/>
                  <a:pt x="8605" y="865"/>
                </a:cubicBezTo>
                <a:cubicBezTo>
                  <a:pt x="8698" y="865"/>
                  <a:pt x="8760" y="747"/>
                  <a:pt x="8711" y="674"/>
                </a:cubicBezTo>
                <a:cubicBezTo>
                  <a:pt x="8322" y="215"/>
                  <a:pt x="7740" y="1"/>
                  <a:pt x="71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29" name="Google Shape;10129;p80"/>
          <p:cNvSpPr/>
          <p:nvPr/>
        </p:nvSpPr>
        <p:spPr>
          <a:xfrm>
            <a:off x="324282" y="1980728"/>
            <a:ext cx="218000" cy="150773"/>
          </a:xfrm>
          <a:custGeom>
            <a:rect b="b" l="l" r="r" t="t"/>
            <a:pathLst>
              <a:path extrusionOk="0" h="5035" w="7280">
                <a:moveTo>
                  <a:pt x="6272" y="1"/>
                </a:moveTo>
                <a:cubicBezTo>
                  <a:pt x="6039" y="1"/>
                  <a:pt x="5803" y="60"/>
                  <a:pt x="5626" y="178"/>
                </a:cubicBezTo>
                <a:cubicBezTo>
                  <a:pt x="5008" y="582"/>
                  <a:pt x="4578" y="1200"/>
                  <a:pt x="4417" y="1899"/>
                </a:cubicBezTo>
                <a:cubicBezTo>
                  <a:pt x="4069" y="1763"/>
                  <a:pt x="3712" y="1695"/>
                  <a:pt x="3357" y="1695"/>
                </a:cubicBezTo>
                <a:cubicBezTo>
                  <a:pt x="3081" y="1695"/>
                  <a:pt x="2805" y="1736"/>
                  <a:pt x="2535" y="1818"/>
                </a:cubicBezTo>
                <a:cubicBezTo>
                  <a:pt x="1352" y="2195"/>
                  <a:pt x="518" y="3351"/>
                  <a:pt x="61" y="4453"/>
                </a:cubicBezTo>
                <a:cubicBezTo>
                  <a:pt x="1" y="4574"/>
                  <a:pt x="107" y="4680"/>
                  <a:pt x="220" y="4680"/>
                </a:cubicBezTo>
                <a:cubicBezTo>
                  <a:pt x="258" y="4680"/>
                  <a:pt x="297" y="4668"/>
                  <a:pt x="330" y="4641"/>
                </a:cubicBezTo>
                <a:cubicBezTo>
                  <a:pt x="1029" y="4050"/>
                  <a:pt x="1594" y="3324"/>
                  <a:pt x="2454" y="2948"/>
                </a:cubicBezTo>
                <a:cubicBezTo>
                  <a:pt x="2741" y="2811"/>
                  <a:pt x="3054" y="2743"/>
                  <a:pt x="3373" y="2743"/>
                </a:cubicBezTo>
                <a:cubicBezTo>
                  <a:pt x="3622" y="2743"/>
                  <a:pt x="3874" y="2785"/>
                  <a:pt x="4121" y="2867"/>
                </a:cubicBezTo>
                <a:cubicBezTo>
                  <a:pt x="3341" y="3351"/>
                  <a:pt x="2723" y="4050"/>
                  <a:pt x="2320" y="4883"/>
                </a:cubicBezTo>
                <a:cubicBezTo>
                  <a:pt x="2299" y="4967"/>
                  <a:pt x="2376" y="5035"/>
                  <a:pt x="2449" y="5035"/>
                </a:cubicBezTo>
                <a:cubicBezTo>
                  <a:pt x="2470" y="5035"/>
                  <a:pt x="2490" y="5029"/>
                  <a:pt x="2508" y="5018"/>
                </a:cubicBezTo>
                <a:cubicBezTo>
                  <a:pt x="3019" y="4507"/>
                  <a:pt x="3529" y="4050"/>
                  <a:pt x="4094" y="3620"/>
                </a:cubicBezTo>
                <a:cubicBezTo>
                  <a:pt x="4336" y="3431"/>
                  <a:pt x="4605" y="3270"/>
                  <a:pt x="4874" y="3136"/>
                </a:cubicBezTo>
                <a:cubicBezTo>
                  <a:pt x="4954" y="3136"/>
                  <a:pt x="5035" y="3082"/>
                  <a:pt x="5089" y="3028"/>
                </a:cubicBezTo>
                <a:cubicBezTo>
                  <a:pt x="5411" y="2867"/>
                  <a:pt x="5734" y="2679"/>
                  <a:pt x="6056" y="2517"/>
                </a:cubicBezTo>
                <a:cubicBezTo>
                  <a:pt x="6229" y="2443"/>
                  <a:pt x="6153" y="2188"/>
                  <a:pt x="5994" y="2188"/>
                </a:cubicBezTo>
                <a:cubicBezTo>
                  <a:pt x="5979" y="2188"/>
                  <a:pt x="5964" y="2190"/>
                  <a:pt x="5949" y="2195"/>
                </a:cubicBezTo>
                <a:cubicBezTo>
                  <a:pt x="5626" y="2222"/>
                  <a:pt x="5304" y="2302"/>
                  <a:pt x="4981" y="2410"/>
                </a:cubicBezTo>
                <a:cubicBezTo>
                  <a:pt x="5035" y="2168"/>
                  <a:pt x="5116" y="1899"/>
                  <a:pt x="5250" y="1684"/>
                </a:cubicBezTo>
                <a:cubicBezTo>
                  <a:pt x="5411" y="1422"/>
                  <a:pt x="6130" y="512"/>
                  <a:pt x="6594" y="512"/>
                </a:cubicBezTo>
                <a:cubicBezTo>
                  <a:pt x="6749" y="512"/>
                  <a:pt x="6876" y="614"/>
                  <a:pt x="6944" y="877"/>
                </a:cubicBezTo>
                <a:cubicBezTo>
                  <a:pt x="6944" y="921"/>
                  <a:pt x="6990" y="948"/>
                  <a:pt x="7037" y="948"/>
                </a:cubicBezTo>
                <a:cubicBezTo>
                  <a:pt x="7078" y="948"/>
                  <a:pt x="7119" y="927"/>
                  <a:pt x="7132" y="877"/>
                </a:cubicBezTo>
                <a:cubicBezTo>
                  <a:pt x="7279" y="287"/>
                  <a:pt x="6781" y="1"/>
                  <a:pt x="62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30" name="Google Shape;10130;p80"/>
          <p:cNvSpPr/>
          <p:nvPr/>
        </p:nvSpPr>
        <p:spPr>
          <a:xfrm>
            <a:off x="1064238" y="215528"/>
            <a:ext cx="240309" cy="138436"/>
          </a:xfrm>
          <a:custGeom>
            <a:rect b="b" l="l" r="r" t="t"/>
            <a:pathLst>
              <a:path extrusionOk="0" h="4623" w="8025">
                <a:moveTo>
                  <a:pt x="6547" y="1"/>
                </a:moveTo>
                <a:cubicBezTo>
                  <a:pt x="6420" y="1"/>
                  <a:pt x="6292" y="13"/>
                  <a:pt x="6170" y="39"/>
                </a:cubicBezTo>
                <a:cubicBezTo>
                  <a:pt x="5363" y="227"/>
                  <a:pt x="4718" y="845"/>
                  <a:pt x="4530" y="1652"/>
                </a:cubicBezTo>
                <a:cubicBezTo>
                  <a:pt x="4258" y="1565"/>
                  <a:pt x="3962" y="1524"/>
                  <a:pt x="3656" y="1524"/>
                </a:cubicBezTo>
                <a:cubicBezTo>
                  <a:pt x="1970" y="1524"/>
                  <a:pt x="1" y="2776"/>
                  <a:pt x="228" y="4528"/>
                </a:cubicBezTo>
                <a:cubicBezTo>
                  <a:pt x="228" y="4596"/>
                  <a:pt x="275" y="4622"/>
                  <a:pt x="326" y="4622"/>
                </a:cubicBezTo>
                <a:cubicBezTo>
                  <a:pt x="376" y="4622"/>
                  <a:pt x="430" y="4596"/>
                  <a:pt x="443" y="4555"/>
                </a:cubicBezTo>
                <a:cubicBezTo>
                  <a:pt x="847" y="3668"/>
                  <a:pt x="1223" y="2915"/>
                  <a:pt x="2083" y="2405"/>
                </a:cubicBezTo>
                <a:cubicBezTo>
                  <a:pt x="2563" y="2109"/>
                  <a:pt x="3119" y="1966"/>
                  <a:pt x="3681" y="1966"/>
                </a:cubicBezTo>
                <a:cubicBezTo>
                  <a:pt x="3938" y="1966"/>
                  <a:pt x="4196" y="1996"/>
                  <a:pt x="4449" y="2055"/>
                </a:cubicBezTo>
                <a:cubicBezTo>
                  <a:pt x="4449" y="2109"/>
                  <a:pt x="4422" y="2163"/>
                  <a:pt x="4422" y="2216"/>
                </a:cubicBezTo>
                <a:cubicBezTo>
                  <a:pt x="3723" y="2566"/>
                  <a:pt x="3132" y="3104"/>
                  <a:pt x="2782" y="3803"/>
                </a:cubicBezTo>
                <a:cubicBezTo>
                  <a:pt x="2744" y="3880"/>
                  <a:pt x="2816" y="3943"/>
                  <a:pt x="2879" y="3943"/>
                </a:cubicBezTo>
                <a:cubicBezTo>
                  <a:pt x="2904" y="3943"/>
                  <a:pt x="2928" y="3933"/>
                  <a:pt x="2944" y="3910"/>
                </a:cubicBezTo>
                <a:cubicBezTo>
                  <a:pt x="3454" y="3507"/>
                  <a:pt x="3831" y="3023"/>
                  <a:pt x="4368" y="2673"/>
                </a:cubicBezTo>
                <a:cubicBezTo>
                  <a:pt x="4879" y="2324"/>
                  <a:pt x="5444" y="2055"/>
                  <a:pt x="6035" y="1867"/>
                </a:cubicBezTo>
                <a:cubicBezTo>
                  <a:pt x="6161" y="1817"/>
                  <a:pt x="6099" y="1649"/>
                  <a:pt x="5980" y="1649"/>
                </a:cubicBezTo>
                <a:cubicBezTo>
                  <a:pt x="5972" y="1649"/>
                  <a:pt x="5963" y="1650"/>
                  <a:pt x="5955" y="1652"/>
                </a:cubicBezTo>
                <a:cubicBezTo>
                  <a:pt x="5632" y="1706"/>
                  <a:pt x="5309" y="1813"/>
                  <a:pt x="5014" y="1948"/>
                </a:cubicBezTo>
                <a:cubicBezTo>
                  <a:pt x="5014" y="1867"/>
                  <a:pt x="4960" y="1813"/>
                  <a:pt x="4906" y="1813"/>
                </a:cubicBezTo>
                <a:lnTo>
                  <a:pt x="4879" y="1813"/>
                </a:lnTo>
                <a:cubicBezTo>
                  <a:pt x="5121" y="1249"/>
                  <a:pt x="5578" y="818"/>
                  <a:pt x="6143" y="603"/>
                </a:cubicBezTo>
                <a:cubicBezTo>
                  <a:pt x="6276" y="570"/>
                  <a:pt x="6411" y="554"/>
                  <a:pt x="6545" y="554"/>
                </a:cubicBezTo>
                <a:cubicBezTo>
                  <a:pt x="7055" y="554"/>
                  <a:pt x="7544" y="790"/>
                  <a:pt x="7863" y="1195"/>
                </a:cubicBezTo>
                <a:cubicBezTo>
                  <a:pt x="7879" y="1218"/>
                  <a:pt x="7899" y="1228"/>
                  <a:pt x="7920" y="1228"/>
                </a:cubicBezTo>
                <a:cubicBezTo>
                  <a:pt x="7971" y="1228"/>
                  <a:pt x="8025" y="1171"/>
                  <a:pt x="8025" y="1114"/>
                </a:cubicBezTo>
                <a:cubicBezTo>
                  <a:pt x="7934" y="366"/>
                  <a:pt x="7232" y="1"/>
                  <a:pt x="654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31" name="Google Shape;10131;p80"/>
          <p:cNvSpPr/>
          <p:nvPr/>
        </p:nvSpPr>
        <p:spPr>
          <a:xfrm>
            <a:off x="8556508" y="408333"/>
            <a:ext cx="270523" cy="160595"/>
          </a:xfrm>
          <a:custGeom>
            <a:rect b="b" l="l" r="r" t="t"/>
            <a:pathLst>
              <a:path extrusionOk="0" h="5363" w="9034">
                <a:moveTo>
                  <a:pt x="7679" y="1"/>
                </a:moveTo>
                <a:cubicBezTo>
                  <a:pt x="6308" y="1"/>
                  <a:pt x="4898" y="841"/>
                  <a:pt x="4221" y="2009"/>
                </a:cubicBezTo>
                <a:cubicBezTo>
                  <a:pt x="3972" y="1849"/>
                  <a:pt x="3653" y="1783"/>
                  <a:pt x="3314" y="1783"/>
                </a:cubicBezTo>
                <a:cubicBezTo>
                  <a:pt x="2629" y="1783"/>
                  <a:pt x="1866" y="2053"/>
                  <a:pt x="1452" y="2358"/>
                </a:cubicBezTo>
                <a:cubicBezTo>
                  <a:pt x="565" y="3031"/>
                  <a:pt x="1" y="4294"/>
                  <a:pt x="485" y="5343"/>
                </a:cubicBezTo>
                <a:cubicBezTo>
                  <a:pt x="498" y="5356"/>
                  <a:pt x="518" y="5363"/>
                  <a:pt x="535" y="5363"/>
                </a:cubicBezTo>
                <a:cubicBezTo>
                  <a:pt x="552" y="5363"/>
                  <a:pt x="565" y="5356"/>
                  <a:pt x="565" y="5343"/>
                </a:cubicBezTo>
                <a:cubicBezTo>
                  <a:pt x="646" y="4321"/>
                  <a:pt x="861" y="3272"/>
                  <a:pt x="1829" y="2708"/>
                </a:cubicBezTo>
                <a:cubicBezTo>
                  <a:pt x="2216" y="2490"/>
                  <a:pt x="2668" y="2381"/>
                  <a:pt x="3108" y="2381"/>
                </a:cubicBezTo>
                <a:cubicBezTo>
                  <a:pt x="3157" y="2381"/>
                  <a:pt x="3205" y="2383"/>
                  <a:pt x="3254" y="2385"/>
                </a:cubicBezTo>
                <a:cubicBezTo>
                  <a:pt x="3522" y="2412"/>
                  <a:pt x="3764" y="2466"/>
                  <a:pt x="4033" y="2547"/>
                </a:cubicBezTo>
                <a:lnTo>
                  <a:pt x="3926" y="2600"/>
                </a:lnTo>
                <a:cubicBezTo>
                  <a:pt x="3334" y="2923"/>
                  <a:pt x="2904" y="3514"/>
                  <a:pt x="2797" y="4213"/>
                </a:cubicBezTo>
                <a:cubicBezTo>
                  <a:pt x="2797" y="4298"/>
                  <a:pt x="2861" y="4351"/>
                  <a:pt x="2929" y="4351"/>
                </a:cubicBezTo>
                <a:cubicBezTo>
                  <a:pt x="2968" y="4351"/>
                  <a:pt x="3009" y="4334"/>
                  <a:pt x="3039" y="4294"/>
                </a:cubicBezTo>
                <a:cubicBezTo>
                  <a:pt x="3361" y="3783"/>
                  <a:pt x="3791" y="3353"/>
                  <a:pt x="4302" y="3031"/>
                </a:cubicBezTo>
                <a:cubicBezTo>
                  <a:pt x="4571" y="2896"/>
                  <a:pt x="4840" y="2789"/>
                  <a:pt x="5136" y="2735"/>
                </a:cubicBezTo>
                <a:cubicBezTo>
                  <a:pt x="5324" y="2654"/>
                  <a:pt x="5539" y="2600"/>
                  <a:pt x="5781" y="2547"/>
                </a:cubicBezTo>
                <a:cubicBezTo>
                  <a:pt x="5834" y="2547"/>
                  <a:pt x="5888" y="2439"/>
                  <a:pt x="5808" y="2412"/>
                </a:cubicBezTo>
                <a:cubicBezTo>
                  <a:pt x="5489" y="2339"/>
                  <a:pt x="5349" y="2220"/>
                  <a:pt x="5042" y="2220"/>
                </a:cubicBezTo>
                <a:cubicBezTo>
                  <a:pt x="5012" y="2220"/>
                  <a:pt x="4981" y="2222"/>
                  <a:pt x="4947" y="2224"/>
                </a:cubicBezTo>
                <a:cubicBezTo>
                  <a:pt x="4813" y="2251"/>
                  <a:pt x="4678" y="2278"/>
                  <a:pt x="4544" y="2332"/>
                </a:cubicBezTo>
                <a:cubicBezTo>
                  <a:pt x="4571" y="2251"/>
                  <a:pt x="4598" y="2170"/>
                  <a:pt x="4625" y="2090"/>
                </a:cubicBezTo>
                <a:cubicBezTo>
                  <a:pt x="4759" y="1848"/>
                  <a:pt x="4947" y="1659"/>
                  <a:pt x="5162" y="1471"/>
                </a:cubicBezTo>
                <a:cubicBezTo>
                  <a:pt x="5512" y="1176"/>
                  <a:pt x="5888" y="934"/>
                  <a:pt x="6292" y="772"/>
                </a:cubicBezTo>
                <a:cubicBezTo>
                  <a:pt x="6967" y="511"/>
                  <a:pt x="7677" y="373"/>
                  <a:pt x="8395" y="373"/>
                </a:cubicBezTo>
                <a:cubicBezTo>
                  <a:pt x="8563" y="373"/>
                  <a:pt x="8731" y="381"/>
                  <a:pt x="8899" y="396"/>
                </a:cubicBezTo>
                <a:cubicBezTo>
                  <a:pt x="9007" y="396"/>
                  <a:pt x="9034" y="261"/>
                  <a:pt x="8926" y="261"/>
                </a:cubicBezTo>
                <a:cubicBezTo>
                  <a:pt x="8530" y="83"/>
                  <a:pt x="8106" y="1"/>
                  <a:pt x="767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32" name="Google Shape;10132;p80"/>
          <p:cNvSpPr/>
          <p:nvPr/>
        </p:nvSpPr>
        <p:spPr>
          <a:xfrm>
            <a:off x="3388316" y="331344"/>
            <a:ext cx="247046" cy="76989"/>
          </a:xfrm>
          <a:custGeom>
            <a:rect b="b" l="l" r="r" t="t"/>
            <a:pathLst>
              <a:path extrusionOk="0" h="2571" w="8250">
                <a:moveTo>
                  <a:pt x="2456" y="0"/>
                </a:moveTo>
                <a:cubicBezTo>
                  <a:pt x="2426" y="0"/>
                  <a:pt x="2396" y="1"/>
                  <a:pt x="2367" y="2"/>
                </a:cubicBezTo>
                <a:cubicBezTo>
                  <a:pt x="1265" y="56"/>
                  <a:pt x="55" y="862"/>
                  <a:pt x="1" y="2045"/>
                </a:cubicBezTo>
                <a:cubicBezTo>
                  <a:pt x="1" y="2149"/>
                  <a:pt x="79" y="2209"/>
                  <a:pt x="150" y="2209"/>
                </a:cubicBezTo>
                <a:cubicBezTo>
                  <a:pt x="188" y="2209"/>
                  <a:pt x="224" y="2191"/>
                  <a:pt x="243" y="2153"/>
                </a:cubicBezTo>
                <a:cubicBezTo>
                  <a:pt x="700" y="1534"/>
                  <a:pt x="1157" y="1024"/>
                  <a:pt x="1910" y="782"/>
                </a:cubicBezTo>
                <a:cubicBezTo>
                  <a:pt x="2021" y="742"/>
                  <a:pt x="2204" y="719"/>
                  <a:pt x="2414" y="719"/>
                </a:cubicBezTo>
                <a:cubicBezTo>
                  <a:pt x="2916" y="719"/>
                  <a:pt x="3567" y="852"/>
                  <a:pt x="3738" y="1212"/>
                </a:cubicBezTo>
                <a:cubicBezTo>
                  <a:pt x="3738" y="1212"/>
                  <a:pt x="3738" y="1239"/>
                  <a:pt x="3765" y="1265"/>
                </a:cubicBezTo>
                <a:cubicBezTo>
                  <a:pt x="3765" y="1319"/>
                  <a:pt x="3765" y="1346"/>
                  <a:pt x="3765" y="1400"/>
                </a:cubicBezTo>
                <a:cubicBezTo>
                  <a:pt x="3646" y="1383"/>
                  <a:pt x="3526" y="1374"/>
                  <a:pt x="3407" y="1374"/>
                </a:cubicBezTo>
                <a:cubicBezTo>
                  <a:pt x="3150" y="1374"/>
                  <a:pt x="2893" y="1416"/>
                  <a:pt x="2636" y="1507"/>
                </a:cubicBezTo>
                <a:cubicBezTo>
                  <a:pt x="2528" y="1561"/>
                  <a:pt x="2555" y="1723"/>
                  <a:pt x="2689" y="1723"/>
                </a:cubicBezTo>
                <a:cubicBezTo>
                  <a:pt x="2761" y="1718"/>
                  <a:pt x="2833" y="1716"/>
                  <a:pt x="2904" y="1716"/>
                </a:cubicBezTo>
                <a:cubicBezTo>
                  <a:pt x="3263" y="1716"/>
                  <a:pt x="3621" y="1772"/>
                  <a:pt x="3980" y="1884"/>
                </a:cubicBezTo>
                <a:cubicBezTo>
                  <a:pt x="4383" y="2072"/>
                  <a:pt x="4759" y="2287"/>
                  <a:pt x="5136" y="2556"/>
                </a:cubicBezTo>
                <a:cubicBezTo>
                  <a:pt x="5151" y="2566"/>
                  <a:pt x="5167" y="2570"/>
                  <a:pt x="5183" y="2570"/>
                </a:cubicBezTo>
                <a:cubicBezTo>
                  <a:pt x="5251" y="2570"/>
                  <a:pt x="5314" y="2487"/>
                  <a:pt x="5270" y="2421"/>
                </a:cubicBezTo>
                <a:cubicBezTo>
                  <a:pt x="5028" y="1911"/>
                  <a:pt x="4544" y="1561"/>
                  <a:pt x="4007" y="1454"/>
                </a:cubicBezTo>
                <a:cubicBezTo>
                  <a:pt x="4034" y="1346"/>
                  <a:pt x="4060" y="1239"/>
                  <a:pt x="4060" y="1131"/>
                </a:cubicBezTo>
                <a:cubicBezTo>
                  <a:pt x="4453" y="674"/>
                  <a:pt x="4906" y="508"/>
                  <a:pt x="5384" y="508"/>
                </a:cubicBezTo>
                <a:cubicBezTo>
                  <a:pt x="6283" y="508"/>
                  <a:pt x="7268" y="1093"/>
                  <a:pt x="8093" y="1427"/>
                </a:cubicBezTo>
                <a:cubicBezTo>
                  <a:pt x="8100" y="1429"/>
                  <a:pt x="8107" y="1430"/>
                  <a:pt x="8115" y="1430"/>
                </a:cubicBezTo>
                <a:cubicBezTo>
                  <a:pt x="8187" y="1430"/>
                  <a:pt x="8250" y="1314"/>
                  <a:pt x="8201" y="1265"/>
                </a:cubicBezTo>
                <a:cubicBezTo>
                  <a:pt x="7525" y="658"/>
                  <a:pt x="6458" y="124"/>
                  <a:pt x="5491" y="124"/>
                </a:cubicBezTo>
                <a:cubicBezTo>
                  <a:pt x="4918" y="124"/>
                  <a:pt x="4380" y="311"/>
                  <a:pt x="3980" y="782"/>
                </a:cubicBezTo>
                <a:cubicBezTo>
                  <a:pt x="3775" y="268"/>
                  <a:pt x="3079" y="0"/>
                  <a:pt x="24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33" name="Google Shape;10133;p80"/>
          <p:cNvSpPr/>
          <p:nvPr/>
        </p:nvSpPr>
        <p:spPr>
          <a:xfrm>
            <a:off x="319366" y="4295150"/>
            <a:ext cx="879934" cy="45756"/>
          </a:xfrm>
          <a:custGeom>
            <a:rect b="b" l="l" r="r" t="t"/>
            <a:pathLst>
              <a:path extrusionOk="0" h="1528" w="29385">
                <a:moveTo>
                  <a:pt x="7912" y="1"/>
                </a:moveTo>
                <a:cubicBezTo>
                  <a:pt x="5133" y="1"/>
                  <a:pt x="2342" y="282"/>
                  <a:pt x="1" y="1501"/>
                </a:cubicBezTo>
                <a:lnTo>
                  <a:pt x="1" y="1528"/>
                </a:lnTo>
                <a:cubicBezTo>
                  <a:pt x="2447" y="264"/>
                  <a:pt x="5135" y="210"/>
                  <a:pt x="7824" y="183"/>
                </a:cubicBezTo>
                <a:cubicBezTo>
                  <a:pt x="10351" y="183"/>
                  <a:pt x="12851" y="237"/>
                  <a:pt x="15351" y="345"/>
                </a:cubicBezTo>
                <a:cubicBezTo>
                  <a:pt x="17852" y="452"/>
                  <a:pt x="20352" y="640"/>
                  <a:pt x="22852" y="856"/>
                </a:cubicBezTo>
                <a:cubicBezTo>
                  <a:pt x="23957" y="965"/>
                  <a:pt x="25062" y="1081"/>
                  <a:pt x="26164" y="1081"/>
                </a:cubicBezTo>
                <a:cubicBezTo>
                  <a:pt x="27233" y="1081"/>
                  <a:pt x="28299" y="971"/>
                  <a:pt x="29358" y="640"/>
                </a:cubicBezTo>
                <a:cubicBezTo>
                  <a:pt x="29385" y="640"/>
                  <a:pt x="29385" y="587"/>
                  <a:pt x="29358" y="587"/>
                </a:cubicBezTo>
                <a:cubicBezTo>
                  <a:pt x="28218" y="843"/>
                  <a:pt x="27099" y="932"/>
                  <a:pt x="25982" y="932"/>
                </a:cubicBezTo>
                <a:cubicBezTo>
                  <a:pt x="24517" y="932"/>
                  <a:pt x="23057" y="778"/>
                  <a:pt x="21562" y="640"/>
                </a:cubicBezTo>
                <a:cubicBezTo>
                  <a:pt x="18846" y="425"/>
                  <a:pt x="16131" y="264"/>
                  <a:pt x="13389" y="183"/>
                </a:cubicBezTo>
                <a:cubicBezTo>
                  <a:pt x="11664" y="129"/>
                  <a:pt x="9791" y="1"/>
                  <a:pt x="791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34" name="Google Shape;10134;p80"/>
          <p:cNvSpPr/>
          <p:nvPr/>
        </p:nvSpPr>
        <p:spPr>
          <a:xfrm>
            <a:off x="634146" y="3996870"/>
            <a:ext cx="699605" cy="8325"/>
          </a:xfrm>
          <a:custGeom>
            <a:rect b="b" l="l" r="r" t="t"/>
            <a:pathLst>
              <a:path extrusionOk="0" h="278" w="23363">
                <a:moveTo>
                  <a:pt x="20794" y="1"/>
                </a:moveTo>
                <a:cubicBezTo>
                  <a:pt x="13888" y="1"/>
                  <a:pt x="6950" y="182"/>
                  <a:pt x="53" y="278"/>
                </a:cubicBezTo>
                <a:lnTo>
                  <a:pt x="53" y="278"/>
                </a:lnTo>
                <a:cubicBezTo>
                  <a:pt x="7805" y="224"/>
                  <a:pt x="15584" y="278"/>
                  <a:pt x="23309" y="63"/>
                </a:cubicBezTo>
                <a:cubicBezTo>
                  <a:pt x="23336" y="63"/>
                  <a:pt x="23362" y="9"/>
                  <a:pt x="23309" y="9"/>
                </a:cubicBezTo>
                <a:cubicBezTo>
                  <a:pt x="22471" y="3"/>
                  <a:pt x="21633" y="1"/>
                  <a:pt x="20794" y="1"/>
                </a:cubicBezTo>
                <a:close/>
                <a:moveTo>
                  <a:pt x="53" y="278"/>
                </a:moveTo>
                <a:lnTo>
                  <a:pt x="53" y="278"/>
                </a:lnTo>
                <a:cubicBezTo>
                  <a:pt x="36" y="278"/>
                  <a:pt x="18" y="278"/>
                  <a:pt x="0" y="278"/>
                </a:cubicBezTo>
                <a:lnTo>
                  <a:pt x="27" y="278"/>
                </a:lnTo>
                <a:cubicBezTo>
                  <a:pt x="36" y="278"/>
                  <a:pt x="45" y="278"/>
                  <a:pt x="53" y="27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35" name="Google Shape;10135;p80"/>
          <p:cNvSpPr/>
          <p:nvPr/>
        </p:nvSpPr>
        <p:spPr>
          <a:xfrm>
            <a:off x="1224240" y="3903741"/>
            <a:ext cx="55578" cy="8085"/>
          </a:xfrm>
          <a:custGeom>
            <a:rect b="b" l="l" r="r" t="t"/>
            <a:pathLst>
              <a:path extrusionOk="0" h="270" w="1856">
                <a:moveTo>
                  <a:pt x="1828" y="1"/>
                </a:moveTo>
                <a:cubicBezTo>
                  <a:pt x="1237" y="54"/>
                  <a:pt x="618" y="135"/>
                  <a:pt x="27" y="216"/>
                </a:cubicBezTo>
                <a:cubicBezTo>
                  <a:pt x="0" y="216"/>
                  <a:pt x="0" y="269"/>
                  <a:pt x="27" y="269"/>
                </a:cubicBezTo>
                <a:cubicBezTo>
                  <a:pt x="618" y="189"/>
                  <a:pt x="1237" y="135"/>
                  <a:pt x="1828" y="28"/>
                </a:cubicBezTo>
                <a:cubicBezTo>
                  <a:pt x="1855" y="28"/>
                  <a:pt x="1855" y="1"/>
                  <a:pt x="18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36" name="Google Shape;10136;p80"/>
          <p:cNvSpPr/>
          <p:nvPr/>
        </p:nvSpPr>
        <p:spPr>
          <a:xfrm>
            <a:off x="2157262" y="3884457"/>
            <a:ext cx="2825730" cy="55548"/>
          </a:xfrm>
          <a:custGeom>
            <a:rect b="b" l="l" r="r" t="t"/>
            <a:pathLst>
              <a:path extrusionOk="0" h="1855" w="94364">
                <a:moveTo>
                  <a:pt x="30724" y="1"/>
                </a:moveTo>
                <a:cubicBezTo>
                  <a:pt x="27232" y="1"/>
                  <a:pt x="23738" y="47"/>
                  <a:pt x="20244" y="161"/>
                </a:cubicBezTo>
                <a:cubicBezTo>
                  <a:pt x="13470" y="349"/>
                  <a:pt x="6722" y="913"/>
                  <a:pt x="28" y="1801"/>
                </a:cubicBezTo>
                <a:cubicBezTo>
                  <a:pt x="1" y="1801"/>
                  <a:pt x="1" y="1854"/>
                  <a:pt x="28" y="1854"/>
                </a:cubicBezTo>
                <a:cubicBezTo>
                  <a:pt x="9788" y="518"/>
                  <a:pt x="19586" y="121"/>
                  <a:pt x="29400" y="121"/>
                </a:cubicBezTo>
                <a:cubicBezTo>
                  <a:pt x="43757" y="121"/>
                  <a:pt x="58149" y="971"/>
                  <a:pt x="72507" y="971"/>
                </a:cubicBezTo>
                <a:cubicBezTo>
                  <a:pt x="73018" y="971"/>
                  <a:pt x="73529" y="969"/>
                  <a:pt x="74039" y="967"/>
                </a:cubicBezTo>
                <a:cubicBezTo>
                  <a:pt x="80787" y="967"/>
                  <a:pt x="87589" y="752"/>
                  <a:pt x="94337" y="80"/>
                </a:cubicBezTo>
                <a:cubicBezTo>
                  <a:pt x="94364" y="80"/>
                  <a:pt x="94364" y="26"/>
                  <a:pt x="94337" y="26"/>
                </a:cubicBezTo>
                <a:cubicBezTo>
                  <a:pt x="87337" y="575"/>
                  <a:pt x="80340" y="758"/>
                  <a:pt x="73343" y="758"/>
                </a:cubicBezTo>
                <a:cubicBezTo>
                  <a:pt x="59137" y="758"/>
                  <a:pt x="44934" y="1"/>
                  <a:pt x="3072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37" name="Google Shape;10137;p80"/>
          <p:cNvSpPr/>
          <p:nvPr/>
        </p:nvSpPr>
        <p:spPr>
          <a:xfrm>
            <a:off x="331433" y="3052500"/>
            <a:ext cx="203716" cy="193924"/>
          </a:xfrm>
          <a:custGeom>
            <a:rect b="b" l="l" r="r" t="t"/>
            <a:pathLst>
              <a:path extrusionOk="0" h="6476" w="6803">
                <a:moveTo>
                  <a:pt x="6793" y="0"/>
                </a:moveTo>
                <a:cubicBezTo>
                  <a:pt x="6789" y="0"/>
                  <a:pt x="6783" y="3"/>
                  <a:pt x="6776" y="11"/>
                </a:cubicBezTo>
                <a:cubicBezTo>
                  <a:pt x="4383" y="2028"/>
                  <a:pt x="2125" y="4178"/>
                  <a:pt x="1" y="6463"/>
                </a:cubicBezTo>
                <a:cubicBezTo>
                  <a:pt x="1" y="6463"/>
                  <a:pt x="1" y="6475"/>
                  <a:pt x="9" y="6475"/>
                </a:cubicBezTo>
                <a:cubicBezTo>
                  <a:pt x="13" y="6475"/>
                  <a:pt x="19" y="6472"/>
                  <a:pt x="28" y="6463"/>
                </a:cubicBezTo>
                <a:cubicBezTo>
                  <a:pt x="2178" y="4232"/>
                  <a:pt x="4410" y="2054"/>
                  <a:pt x="6802" y="38"/>
                </a:cubicBezTo>
                <a:cubicBezTo>
                  <a:pt x="6802" y="19"/>
                  <a:pt x="6802" y="0"/>
                  <a:pt x="679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38" name="Google Shape;10138;p80"/>
          <p:cNvSpPr/>
          <p:nvPr/>
        </p:nvSpPr>
        <p:spPr>
          <a:xfrm>
            <a:off x="370901" y="3041331"/>
            <a:ext cx="239770" cy="224048"/>
          </a:xfrm>
          <a:custGeom>
            <a:rect b="b" l="l" r="r" t="t"/>
            <a:pathLst>
              <a:path extrusionOk="0" h="7482" w="8007">
                <a:moveTo>
                  <a:pt x="7973" y="0"/>
                </a:moveTo>
                <a:cubicBezTo>
                  <a:pt x="7969" y="0"/>
                  <a:pt x="7963" y="3"/>
                  <a:pt x="7958" y="8"/>
                </a:cubicBezTo>
                <a:cubicBezTo>
                  <a:pt x="5189" y="2374"/>
                  <a:pt x="2527" y="4847"/>
                  <a:pt x="0" y="7455"/>
                </a:cubicBezTo>
                <a:cubicBezTo>
                  <a:pt x="0" y="7455"/>
                  <a:pt x="0" y="7472"/>
                  <a:pt x="0" y="7482"/>
                </a:cubicBezTo>
                <a:cubicBezTo>
                  <a:pt x="2554" y="4874"/>
                  <a:pt x="5216" y="2401"/>
                  <a:pt x="7985" y="35"/>
                </a:cubicBezTo>
                <a:cubicBezTo>
                  <a:pt x="8006" y="35"/>
                  <a:pt x="7993" y="0"/>
                  <a:pt x="79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39" name="Google Shape;10139;p80"/>
          <p:cNvSpPr/>
          <p:nvPr/>
        </p:nvSpPr>
        <p:spPr>
          <a:xfrm>
            <a:off x="269687" y="3072952"/>
            <a:ext cx="366078" cy="368264"/>
          </a:xfrm>
          <a:custGeom>
            <a:rect b="b" l="l" r="r" t="t"/>
            <a:pathLst>
              <a:path extrusionOk="0" h="12298" w="12225">
                <a:moveTo>
                  <a:pt x="12198" y="0"/>
                </a:moveTo>
                <a:cubicBezTo>
                  <a:pt x="7682" y="3603"/>
                  <a:pt x="3595" y="7716"/>
                  <a:pt x="20" y="12259"/>
                </a:cubicBezTo>
                <a:cubicBezTo>
                  <a:pt x="1" y="12278"/>
                  <a:pt x="22" y="12297"/>
                  <a:pt x="46" y="12297"/>
                </a:cubicBezTo>
                <a:cubicBezTo>
                  <a:pt x="55" y="12297"/>
                  <a:pt x="66" y="12294"/>
                  <a:pt x="73" y="12286"/>
                </a:cubicBezTo>
                <a:cubicBezTo>
                  <a:pt x="3649" y="7770"/>
                  <a:pt x="7735" y="3657"/>
                  <a:pt x="12225" y="27"/>
                </a:cubicBezTo>
                <a:lnTo>
                  <a:pt x="1219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40" name="Google Shape;10140;p80"/>
          <p:cNvSpPr/>
          <p:nvPr/>
        </p:nvSpPr>
        <p:spPr>
          <a:xfrm>
            <a:off x="270496" y="3211417"/>
            <a:ext cx="246956" cy="418541"/>
          </a:xfrm>
          <a:custGeom>
            <a:rect b="b" l="l" r="r" t="t"/>
            <a:pathLst>
              <a:path extrusionOk="0" h="13977" w="8247">
                <a:moveTo>
                  <a:pt x="8246" y="0"/>
                </a:moveTo>
                <a:lnTo>
                  <a:pt x="8246" y="0"/>
                </a:lnTo>
                <a:cubicBezTo>
                  <a:pt x="5477" y="4651"/>
                  <a:pt x="2735" y="9275"/>
                  <a:pt x="20" y="13926"/>
                </a:cubicBezTo>
                <a:cubicBezTo>
                  <a:pt x="1" y="13945"/>
                  <a:pt x="21" y="13976"/>
                  <a:pt x="35" y="13976"/>
                </a:cubicBezTo>
                <a:cubicBezTo>
                  <a:pt x="41" y="13976"/>
                  <a:pt x="46" y="13970"/>
                  <a:pt x="46" y="13953"/>
                </a:cubicBezTo>
                <a:cubicBezTo>
                  <a:pt x="2789" y="9329"/>
                  <a:pt x="5531" y="4678"/>
                  <a:pt x="824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41" name="Google Shape;10141;p80"/>
          <p:cNvSpPr/>
          <p:nvPr/>
        </p:nvSpPr>
        <p:spPr>
          <a:xfrm>
            <a:off x="485200" y="3407855"/>
            <a:ext cx="16140" cy="22549"/>
          </a:xfrm>
          <a:custGeom>
            <a:rect b="b" l="l" r="r" t="t"/>
            <a:pathLst>
              <a:path extrusionOk="0" h="753" w="539">
                <a:moveTo>
                  <a:pt x="511" y="0"/>
                </a:moveTo>
                <a:lnTo>
                  <a:pt x="1" y="753"/>
                </a:lnTo>
                <a:cubicBezTo>
                  <a:pt x="189" y="511"/>
                  <a:pt x="350" y="269"/>
                  <a:pt x="538" y="27"/>
                </a:cubicBezTo>
                <a:cubicBezTo>
                  <a:pt x="538" y="0"/>
                  <a:pt x="511" y="0"/>
                  <a:pt x="5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42" name="Google Shape;10142;p80"/>
          <p:cNvSpPr/>
          <p:nvPr/>
        </p:nvSpPr>
        <p:spPr>
          <a:xfrm>
            <a:off x="353652" y="3551950"/>
            <a:ext cx="51086" cy="85703"/>
          </a:xfrm>
          <a:custGeom>
            <a:rect b="b" l="l" r="r" t="t"/>
            <a:pathLst>
              <a:path extrusionOk="0" h="2862" w="1706">
                <a:moveTo>
                  <a:pt x="1705" y="1"/>
                </a:moveTo>
                <a:cubicBezTo>
                  <a:pt x="1114" y="941"/>
                  <a:pt x="549" y="1855"/>
                  <a:pt x="38" y="2823"/>
                </a:cubicBezTo>
                <a:cubicBezTo>
                  <a:pt x="0" y="2842"/>
                  <a:pt x="3" y="2861"/>
                  <a:pt x="17" y="2861"/>
                </a:cubicBezTo>
                <a:cubicBezTo>
                  <a:pt x="23" y="2861"/>
                  <a:pt x="31" y="2858"/>
                  <a:pt x="38" y="2850"/>
                </a:cubicBezTo>
                <a:cubicBezTo>
                  <a:pt x="576" y="1909"/>
                  <a:pt x="1114" y="941"/>
                  <a:pt x="170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43" name="Google Shape;10143;p80"/>
          <p:cNvSpPr/>
          <p:nvPr/>
        </p:nvSpPr>
        <p:spPr>
          <a:xfrm>
            <a:off x="403900" y="3427978"/>
            <a:ext cx="144125" cy="201889"/>
          </a:xfrm>
          <a:custGeom>
            <a:rect b="b" l="l" r="r" t="t"/>
            <a:pathLst>
              <a:path extrusionOk="0" h="6742" w="4813">
                <a:moveTo>
                  <a:pt x="2608" y="0"/>
                </a:moveTo>
                <a:lnTo>
                  <a:pt x="2638" y="74"/>
                </a:lnTo>
                <a:lnTo>
                  <a:pt x="2638" y="74"/>
                </a:lnTo>
                <a:cubicBezTo>
                  <a:pt x="2630" y="34"/>
                  <a:pt x="2623" y="0"/>
                  <a:pt x="2608" y="0"/>
                </a:cubicBezTo>
                <a:close/>
                <a:moveTo>
                  <a:pt x="3307" y="2608"/>
                </a:moveTo>
                <a:cubicBezTo>
                  <a:pt x="3229" y="2694"/>
                  <a:pt x="3151" y="2781"/>
                  <a:pt x="3073" y="2868"/>
                </a:cubicBezTo>
                <a:lnTo>
                  <a:pt x="3073" y="2868"/>
                </a:lnTo>
                <a:cubicBezTo>
                  <a:pt x="3153" y="2787"/>
                  <a:pt x="3232" y="2707"/>
                  <a:pt x="3313" y="2628"/>
                </a:cubicBezTo>
                <a:lnTo>
                  <a:pt x="3313" y="2628"/>
                </a:lnTo>
                <a:cubicBezTo>
                  <a:pt x="3311" y="2622"/>
                  <a:pt x="3309" y="2615"/>
                  <a:pt x="3307" y="2608"/>
                </a:cubicBezTo>
                <a:close/>
                <a:moveTo>
                  <a:pt x="2662" y="162"/>
                </a:moveTo>
                <a:cubicBezTo>
                  <a:pt x="1721" y="1452"/>
                  <a:pt x="834" y="2769"/>
                  <a:pt x="0" y="4140"/>
                </a:cubicBezTo>
                <a:cubicBezTo>
                  <a:pt x="861" y="2796"/>
                  <a:pt x="1748" y="1479"/>
                  <a:pt x="2662" y="162"/>
                </a:cubicBezTo>
                <a:close/>
                <a:moveTo>
                  <a:pt x="3073" y="2868"/>
                </a:moveTo>
                <a:cubicBezTo>
                  <a:pt x="2001" y="3960"/>
                  <a:pt x="1068" y="5185"/>
                  <a:pt x="296" y="6479"/>
                </a:cubicBezTo>
                <a:cubicBezTo>
                  <a:pt x="277" y="6498"/>
                  <a:pt x="285" y="6517"/>
                  <a:pt x="301" y="6517"/>
                </a:cubicBezTo>
                <a:cubicBezTo>
                  <a:pt x="307" y="6517"/>
                  <a:pt x="315" y="6514"/>
                  <a:pt x="323" y="6506"/>
                </a:cubicBezTo>
                <a:cubicBezTo>
                  <a:pt x="1147" y="5233"/>
                  <a:pt x="2064" y="4005"/>
                  <a:pt x="3073" y="2868"/>
                </a:cubicBezTo>
                <a:close/>
                <a:moveTo>
                  <a:pt x="2638" y="74"/>
                </a:moveTo>
                <a:cubicBezTo>
                  <a:pt x="2644" y="104"/>
                  <a:pt x="2650" y="138"/>
                  <a:pt x="2662" y="162"/>
                </a:cubicBezTo>
                <a:cubicBezTo>
                  <a:pt x="2877" y="968"/>
                  <a:pt x="3092" y="1801"/>
                  <a:pt x="3334" y="2608"/>
                </a:cubicBezTo>
                <a:cubicBezTo>
                  <a:pt x="3327" y="2615"/>
                  <a:pt x="3320" y="2622"/>
                  <a:pt x="3313" y="2628"/>
                </a:cubicBezTo>
                <a:lnTo>
                  <a:pt x="3313" y="2628"/>
                </a:lnTo>
                <a:cubicBezTo>
                  <a:pt x="3714" y="3993"/>
                  <a:pt x="4089" y="5384"/>
                  <a:pt x="4517" y="6721"/>
                </a:cubicBezTo>
                <a:cubicBezTo>
                  <a:pt x="4517" y="6735"/>
                  <a:pt x="4524" y="6741"/>
                  <a:pt x="4530" y="6741"/>
                </a:cubicBezTo>
                <a:cubicBezTo>
                  <a:pt x="4537" y="6741"/>
                  <a:pt x="4544" y="6735"/>
                  <a:pt x="4544" y="6721"/>
                </a:cubicBezTo>
                <a:cubicBezTo>
                  <a:pt x="4651" y="6506"/>
                  <a:pt x="4732" y="6291"/>
                  <a:pt x="4813" y="6049"/>
                </a:cubicBezTo>
                <a:cubicBezTo>
                  <a:pt x="4813" y="6036"/>
                  <a:pt x="4806" y="6029"/>
                  <a:pt x="4799" y="6029"/>
                </a:cubicBezTo>
                <a:cubicBezTo>
                  <a:pt x="4792" y="6029"/>
                  <a:pt x="4786" y="6036"/>
                  <a:pt x="4786" y="6049"/>
                </a:cubicBezTo>
                <a:cubicBezTo>
                  <a:pt x="4695" y="6249"/>
                  <a:pt x="4616" y="6328"/>
                  <a:pt x="4546" y="6328"/>
                </a:cubicBezTo>
                <a:cubicBezTo>
                  <a:pt x="4324" y="6328"/>
                  <a:pt x="4195" y="5535"/>
                  <a:pt x="4114" y="5269"/>
                </a:cubicBezTo>
                <a:cubicBezTo>
                  <a:pt x="3925" y="4732"/>
                  <a:pt x="3764" y="4167"/>
                  <a:pt x="3603" y="3603"/>
                </a:cubicBezTo>
                <a:cubicBezTo>
                  <a:pt x="3522" y="3253"/>
                  <a:pt x="3415" y="2931"/>
                  <a:pt x="3334" y="2581"/>
                </a:cubicBezTo>
                <a:cubicBezTo>
                  <a:pt x="3092" y="1775"/>
                  <a:pt x="2877" y="968"/>
                  <a:pt x="2662" y="135"/>
                </a:cubicBezTo>
                <a:lnTo>
                  <a:pt x="2638" y="74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44" name="Google Shape;10144;p80"/>
          <p:cNvSpPr/>
          <p:nvPr/>
        </p:nvSpPr>
        <p:spPr>
          <a:xfrm>
            <a:off x="527872" y="3455348"/>
            <a:ext cx="30" cy="30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lnTo>
                  <a:pt x="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45" name="Google Shape;10145;p80"/>
          <p:cNvSpPr/>
          <p:nvPr/>
        </p:nvSpPr>
        <p:spPr>
          <a:xfrm>
            <a:off x="667954" y="3575277"/>
            <a:ext cx="27400" cy="41114"/>
          </a:xfrm>
          <a:custGeom>
            <a:rect b="b" l="l" r="r" t="t"/>
            <a:pathLst>
              <a:path extrusionOk="0" h="1373" w="915">
                <a:moveTo>
                  <a:pt x="0" y="1345"/>
                </a:moveTo>
                <a:lnTo>
                  <a:pt x="914" y="1"/>
                </a:lnTo>
                <a:lnTo>
                  <a:pt x="914" y="1"/>
                </a:lnTo>
                <a:lnTo>
                  <a:pt x="0" y="1345"/>
                </a:lnTo>
                <a:cubicBezTo>
                  <a:pt x="0" y="1345"/>
                  <a:pt x="0" y="1372"/>
                  <a:pt x="0" y="1345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46" name="Google Shape;10146;p80"/>
          <p:cNvSpPr/>
          <p:nvPr/>
        </p:nvSpPr>
        <p:spPr>
          <a:xfrm>
            <a:off x="1565551" y="3353925"/>
            <a:ext cx="128823" cy="141221"/>
          </a:xfrm>
          <a:custGeom>
            <a:rect b="b" l="l" r="r" t="t"/>
            <a:pathLst>
              <a:path extrusionOk="0" h="4716" w="4302">
                <a:moveTo>
                  <a:pt x="4301" y="1"/>
                </a:moveTo>
                <a:cubicBezTo>
                  <a:pt x="2608" y="1318"/>
                  <a:pt x="1157" y="2904"/>
                  <a:pt x="1" y="4678"/>
                </a:cubicBezTo>
                <a:cubicBezTo>
                  <a:pt x="1" y="4697"/>
                  <a:pt x="14" y="4716"/>
                  <a:pt x="22" y="4716"/>
                </a:cubicBezTo>
                <a:cubicBezTo>
                  <a:pt x="26" y="4716"/>
                  <a:pt x="28" y="4712"/>
                  <a:pt x="28" y="4705"/>
                </a:cubicBezTo>
                <a:cubicBezTo>
                  <a:pt x="1184" y="2904"/>
                  <a:pt x="2608" y="1318"/>
                  <a:pt x="430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47" name="Google Shape;10147;p80"/>
          <p:cNvSpPr/>
          <p:nvPr/>
        </p:nvSpPr>
        <p:spPr>
          <a:xfrm>
            <a:off x="1620320" y="3374826"/>
            <a:ext cx="155385" cy="141730"/>
          </a:xfrm>
          <a:custGeom>
            <a:rect b="b" l="l" r="r" t="t"/>
            <a:pathLst>
              <a:path extrusionOk="0" h="4733" w="5189">
                <a:moveTo>
                  <a:pt x="5189" y="1"/>
                </a:moveTo>
                <a:cubicBezTo>
                  <a:pt x="3199" y="1238"/>
                  <a:pt x="1452" y="2851"/>
                  <a:pt x="27" y="4706"/>
                </a:cubicBezTo>
                <a:cubicBezTo>
                  <a:pt x="0" y="4732"/>
                  <a:pt x="27" y="4732"/>
                  <a:pt x="54" y="4732"/>
                </a:cubicBezTo>
                <a:cubicBezTo>
                  <a:pt x="1479" y="2877"/>
                  <a:pt x="3226" y="1264"/>
                  <a:pt x="5189" y="28"/>
                </a:cubicBezTo>
                <a:cubicBezTo>
                  <a:pt x="5189" y="28"/>
                  <a:pt x="5189" y="1"/>
                  <a:pt x="518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48" name="Google Shape;10148;p80"/>
          <p:cNvSpPr/>
          <p:nvPr/>
        </p:nvSpPr>
        <p:spPr>
          <a:xfrm>
            <a:off x="1594538" y="3419923"/>
            <a:ext cx="179550" cy="177484"/>
          </a:xfrm>
          <a:custGeom>
            <a:rect b="b" l="l" r="r" t="t"/>
            <a:pathLst>
              <a:path extrusionOk="0" h="5927" w="5996">
                <a:moveTo>
                  <a:pt x="5996" y="0"/>
                </a:moveTo>
                <a:cubicBezTo>
                  <a:pt x="3818" y="1775"/>
                  <a:pt x="1829" y="3764"/>
                  <a:pt x="1" y="5915"/>
                </a:cubicBezTo>
                <a:cubicBezTo>
                  <a:pt x="1" y="5915"/>
                  <a:pt x="1" y="5927"/>
                  <a:pt x="9" y="5927"/>
                </a:cubicBezTo>
                <a:cubicBezTo>
                  <a:pt x="13" y="5927"/>
                  <a:pt x="19" y="5924"/>
                  <a:pt x="28" y="5915"/>
                </a:cubicBezTo>
                <a:cubicBezTo>
                  <a:pt x="1829" y="3764"/>
                  <a:pt x="3845" y="1775"/>
                  <a:pt x="599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49" name="Google Shape;10149;p80"/>
          <p:cNvSpPr/>
          <p:nvPr/>
        </p:nvSpPr>
        <p:spPr>
          <a:xfrm>
            <a:off x="1272541" y="3446484"/>
            <a:ext cx="262468" cy="109509"/>
          </a:xfrm>
          <a:custGeom>
            <a:rect b="b" l="l" r="r" t="t"/>
            <a:pathLst>
              <a:path extrusionOk="0" h="3657" w="8765">
                <a:moveTo>
                  <a:pt x="8738" y="1"/>
                </a:moveTo>
                <a:cubicBezTo>
                  <a:pt x="5753" y="1022"/>
                  <a:pt x="2823" y="2232"/>
                  <a:pt x="0" y="3630"/>
                </a:cubicBezTo>
                <a:lnTo>
                  <a:pt x="0" y="3657"/>
                </a:lnTo>
                <a:cubicBezTo>
                  <a:pt x="2823" y="2259"/>
                  <a:pt x="5753" y="1049"/>
                  <a:pt x="8738" y="27"/>
                </a:cubicBezTo>
                <a:cubicBezTo>
                  <a:pt x="8764" y="27"/>
                  <a:pt x="8738" y="1"/>
                  <a:pt x="873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50" name="Google Shape;10150;p80"/>
          <p:cNvSpPr/>
          <p:nvPr/>
        </p:nvSpPr>
        <p:spPr>
          <a:xfrm>
            <a:off x="1358662" y="3456156"/>
            <a:ext cx="215784" cy="99028"/>
          </a:xfrm>
          <a:custGeom>
            <a:rect b="b" l="l" r="r" t="t"/>
            <a:pathLst>
              <a:path extrusionOk="0" h="3307" w="7206">
                <a:moveTo>
                  <a:pt x="7206" y="0"/>
                </a:moveTo>
                <a:cubicBezTo>
                  <a:pt x="4679" y="780"/>
                  <a:pt x="2259" y="1882"/>
                  <a:pt x="1" y="3280"/>
                </a:cubicBezTo>
                <a:lnTo>
                  <a:pt x="1" y="3307"/>
                </a:lnTo>
                <a:cubicBezTo>
                  <a:pt x="2259" y="1936"/>
                  <a:pt x="4679" y="834"/>
                  <a:pt x="7206" y="27"/>
                </a:cubicBezTo>
                <a:lnTo>
                  <a:pt x="7206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51" name="Google Shape;10151;p80"/>
          <p:cNvSpPr/>
          <p:nvPr/>
        </p:nvSpPr>
        <p:spPr>
          <a:xfrm>
            <a:off x="1415018" y="3492359"/>
            <a:ext cx="132866" cy="72497"/>
          </a:xfrm>
          <a:custGeom>
            <a:rect b="b" l="l" r="r" t="t"/>
            <a:pathLst>
              <a:path extrusionOk="0" h="2421" w="4437">
                <a:moveTo>
                  <a:pt x="4437" y="1"/>
                </a:moveTo>
                <a:lnTo>
                  <a:pt x="4437" y="1"/>
                </a:lnTo>
                <a:cubicBezTo>
                  <a:pt x="2931" y="727"/>
                  <a:pt x="1426" y="1533"/>
                  <a:pt x="1" y="2420"/>
                </a:cubicBezTo>
                <a:cubicBezTo>
                  <a:pt x="1452" y="1560"/>
                  <a:pt x="2931" y="754"/>
                  <a:pt x="443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52" name="Google Shape;10152;p80"/>
          <p:cNvSpPr/>
          <p:nvPr/>
        </p:nvSpPr>
        <p:spPr>
          <a:xfrm>
            <a:off x="1547854" y="3479483"/>
            <a:ext cx="26591" cy="12906"/>
          </a:xfrm>
          <a:custGeom>
            <a:rect b="b" l="l" r="r" t="t"/>
            <a:pathLst>
              <a:path extrusionOk="0" h="431" w="888">
                <a:moveTo>
                  <a:pt x="834" y="1"/>
                </a:moveTo>
                <a:lnTo>
                  <a:pt x="1" y="431"/>
                </a:lnTo>
                <a:cubicBezTo>
                  <a:pt x="296" y="297"/>
                  <a:pt x="565" y="162"/>
                  <a:pt x="834" y="28"/>
                </a:cubicBezTo>
                <a:cubicBezTo>
                  <a:pt x="888" y="28"/>
                  <a:pt x="861" y="1"/>
                  <a:pt x="83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53" name="Google Shape;10153;p80"/>
          <p:cNvSpPr/>
          <p:nvPr/>
        </p:nvSpPr>
        <p:spPr>
          <a:xfrm>
            <a:off x="1749113" y="3489724"/>
            <a:ext cx="62016" cy="105526"/>
          </a:xfrm>
          <a:custGeom>
            <a:rect b="b" l="l" r="r" t="t"/>
            <a:pathLst>
              <a:path extrusionOk="0" h="3524" w="2071">
                <a:moveTo>
                  <a:pt x="2057" y="1"/>
                </a:moveTo>
                <a:cubicBezTo>
                  <a:pt x="2053" y="1"/>
                  <a:pt x="2049" y="3"/>
                  <a:pt x="2044" y="8"/>
                </a:cubicBezTo>
                <a:cubicBezTo>
                  <a:pt x="1103" y="1003"/>
                  <a:pt x="404" y="2186"/>
                  <a:pt x="1" y="3503"/>
                </a:cubicBezTo>
                <a:cubicBezTo>
                  <a:pt x="1" y="3517"/>
                  <a:pt x="7" y="3523"/>
                  <a:pt x="17" y="3523"/>
                </a:cubicBezTo>
                <a:cubicBezTo>
                  <a:pt x="27" y="3523"/>
                  <a:pt x="41" y="3517"/>
                  <a:pt x="54" y="3503"/>
                </a:cubicBezTo>
                <a:cubicBezTo>
                  <a:pt x="431" y="2213"/>
                  <a:pt x="1130" y="1030"/>
                  <a:pt x="2071" y="35"/>
                </a:cubicBezTo>
                <a:cubicBezTo>
                  <a:pt x="2071" y="35"/>
                  <a:pt x="2071" y="1"/>
                  <a:pt x="205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54" name="Google Shape;10154;p80"/>
          <p:cNvSpPr/>
          <p:nvPr/>
        </p:nvSpPr>
        <p:spPr>
          <a:xfrm>
            <a:off x="1787742" y="3501702"/>
            <a:ext cx="49140" cy="88098"/>
          </a:xfrm>
          <a:custGeom>
            <a:rect b="b" l="l" r="r" t="t"/>
            <a:pathLst>
              <a:path extrusionOk="0" h="2942" w="1641">
                <a:moveTo>
                  <a:pt x="1622" y="0"/>
                </a:moveTo>
                <a:cubicBezTo>
                  <a:pt x="1614" y="0"/>
                  <a:pt x="1603" y="4"/>
                  <a:pt x="1587" y="12"/>
                </a:cubicBezTo>
                <a:cubicBezTo>
                  <a:pt x="834" y="845"/>
                  <a:pt x="297" y="1840"/>
                  <a:pt x="1" y="2915"/>
                </a:cubicBezTo>
                <a:cubicBezTo>
                  <a:pt x="1" y="2942"/>
                  <a:pt x="28" y="2942"/>
                  <a:pt x="28" y="2942"/>
                </a:cubicBezTo>
                <a:cubicBezTo>
                  <a:pt x="350" y="1867"/>
                  <a:pt x="888" y="872"/>
                  <a:pt x="1641" y="38"/>
                </a:cubicBezTo>
                <a:cubicBezTo>
                  <a:pt x="1641" y="19"/>
                  <a:pt x="1641" y="0"/>
                  <a:pt x="162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55" name="Google Shape;10155;p80"/>
          <p:cNvSpPr/>
          <p:nvPr/>
        </p:nvSpPr>
        <p:spPr>
          <a:xfrm>
            <a:off x="1848950" y="3341018"/>
            <a:ext cx="33838" cy="40276"/>
          </a:xfrm>
          <a:custGeom>
            <a:rect b="b" l="l" r="r" t="t"/>
            <a:pathLst>
              <a:path extrusionOk="0" h="1345" w="1130">
                <a:moveTo>
                  <a:pt x="1129" y="1"/>
                </a:moveTo>
                <a:lnTo>
                  <a:pt x="0" y="1345"/>
                </a:lnTo>
                <a:lnTo>
                  <a:pt x="0" y="1345"/>
                </a:lnTo>
                <a:lnTo>
                  <a:pt x="1129" y="1"/>
                </a:lnTo>
                <a:cubicBezTo>
                  <a:pt x="1129" y="1"/>
                  <a:pt x="1129" y="1"/>
                  <a:pt x="112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56" name="Google Shape;10156;p80"/>
          <p:cNvSpPr/>
          <p:nvPr/>
        </p:nvSpPr>
        <p:spPr>
          <a:xfrm>
            <a:off x="1781304" y="3481909"/>
            <a:ext cx="1647" cy="838"/>
          </a:xfrm>
          <a:custGeom>
            <a:rect b="b" l="l" r="r" t="t"/>
            <a:pathLst>
              <a:path extrusionOk="0" h="28" w="55">
                <a:moveTo>
                  <a:pt x="28" y="0"/>
                </a:moveTo>
                <a:cubicBezTo>
                  <a:pt x="1" y="0"/>
                  <a:pt x="1" y="27"/>
                  <a:pt x="28" y="27"/>
                </a:cubicBezTo>
                <a:cubicBezTo>
                  <a:pt x="55" y="27"/>
                  <a:pt x="55" y="0"/>
                  <a:pt x="2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57" name="Google Shape;10157;p80"/>
          <p:cNvSpPr/>
          <p:nvPr/>
        </p:nvSpPr>
        <p:spPr>
          <a:xfrm>
            <a:off x="1852154" y="3374018"/>
            <a:ext cx="74892" cy="66867"/>
          </a:xfrm>
          <a:custGeom>
            <a:rect b="b" l="l" r="r" t="t"/>
            <a:pathLst>
              <a:path extrusionOk="0" h="2233" w="2501">
                <a:moveTo>
                  <a:pt x="2501" y="1"/>
                </a:moveTo>
                <a:cubicBezTo>
                  <a:pt x="1587" y="646"/>
                  <a:pt x="727" y="1399"/>
                  <a:pt x="1" y="2232"/>
                </a:cubicBezTo>
                <a:cubicBezTo>
                  <a:pt x="780" y="1453"/>
                  <a:pt x="1614" y="700"/>
                  <a:pt x="250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58" name="Google Shape;10158;p80"/>
          <p:cNvSpPr/>
          <p:nvPr/>
        </p:nvSpPr>
        <p:spPr>
          <a:xfrm>
            <a:off x="1821580" y="3440854"/>
            <a:ext cx="30604" cy="34976"/>
          </a:xfrm>
          <a:custGeom>
            <a:rect b="b" l="l" r="r" t="t"/>
            <a:pathLst>
              <a:path extrusionOk="0" h="1168" w="1022">
                <a:moveTo>
                  <a:pt x="1022" y="0"/>
                </a:moveTo>
                <a:lnTo>
                  <a:pt x="1022" y="0"/>
                </a:lnTo>
                <a:cubicBezTo>
                  <a:pt x="645" y="377"/>
                  <a:pt x="323" y="753"/>
                  <a:pt x="0" y="1129"/>
                </a:cubicBezTo>
                <a:cubicBezTo>
                  <a:pt x="0" y="1148"/>
                  <a:pt x="14" y="1168"/>
                  <a:pt x="21" y="1168"/>
                </a:cubicBezTo>
                <a:cubicBezTo>
                  <a:pt x="25" y="1168"/>
                  <a:pt x="27" y="1164"/>
                  <a:pt x="27" y="1156"/>
                </a:cubicBezTo>
                <a:cubicBezTo>
                  <a:pt x="350" y="780"/>
                  <a:pt x="672" y="377"/>
                  <a:pt x="102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59" name="Google Shape;10159;p80"/>
          <p:cNvSpPr/>
          <p:nvPr/>
        </p:nvSpPr>
        <p:spPr>
          <a:xfrm>
            <a:off x="1927016" y="3367250"/>
            <a:ext cx="9702" cy="6798"/>
          </a:xfrm>
          <a:custGeom>
            <a:rect b="b" l="l" r="r" t="t"/>
            <a:pathLst>
              <a:path extrusionOk="0" h="227" w="324">
                <a:moveTo>
                  <a:pt x="302" y="1"/>
                </a:moveTo>
                <a:cubicBezTo>
                  <a:pt x="299" y="1"/>
                  <a:pt x="297" y="4"/>
                  <a:pt x="297" y="12"/>
                </a:cubicBezTo>
                <a:lnTo>
                  <a:pt x="1" y="227"/>
                </a:lnTo>
                <a:cubicBezTo>
                  <a:pt x="108" y="173"/>
                  <a:pt x="216" y="93"/>
                  <a:pt x="324" y="39"/>
                </a:cubicBezTo>
                <a:cubicBezTo>
                  <a:pt x="324" y="20"/>
                  <a:pt x="310" y="1"/>
                  <a:pt x="30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60" name="Google Shape;10160;p80"/>
          <p:cNvSpPr/>
          <p:nvPr/>
        </p:nvSpPr>
        <p:spPr>
          <a:xfrm>
            <a:off x="1833079" y="3401058"/>
            <a:ext cx="110886" cy="106964"/>
          </a:xfrm>
          <a:custGeom>
            <a:rect b="b" l="l" r="r" t="t"/>
            <a:pathLst>
              <a:path extrusionOk="0" h="3572" w="3703">
                <a:moveTo>
                  <a:pt x="3681" y="1"/>
                </a:moveTo>
                <a:cubicBezTo>
                  <a:pt x="3678" y="1"/>
                  <a:pt x="3676" y="4"/>
                  <a:pt x="3676" y="12"/>
                </a:cubicBezTo>
                <a:lnTo>
                  <a:pt x="19" y="3534"/>
                </a:lnTo>
                <a:cubicBezTo>
                  <a:pt x="0" y="3553"/>
                  <a:pt x="8" y="3572"/>
                  <a:pt x="24" y="3572"/>
                </a:cubicBezTo>
                <a:cubicBezTo>
                  <a:pt x="30" y="3572"/>
                  <a:pt x="38" y="3569"/>
                  <a:pt x="46" y="3561"/>
                </a:cubicBezTo>
                <a:lnTo>
                  <a:pt x="3702" y="39"/>
                </a:lnTo>
                <a:cubicBezTo>
                  <a:pt x="3702" y="20"/>
                  <a:pt x="3689" y="1"/>
                  <a:pt x="36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61" name="Google Shape;10161;p80"/>
          <p:cNvSpPr/>
          <p:nvPr/>
        </p:nvSpPr>
        <p:spPr>
          <a:xfrm>
            <a:off x="1825832" y="3454330"/>
            <a:ext cx="98669" cy="79474"/>
          </a:xfrm>
          <a:custGeom>
            <a:rect b="b" l="l" r="r" t="t"/>
            <a:pathLst>
              <a:path extrusionOk="0" h="2654" w="3295">
                <a:moveTo>
                  <a:pt x="3246" y="0"/>
                </a:moveTo>
                <a:cubicBezTo>
                  <a:pt x="3238" y="0"/>
                  <a:pt x="3229" y="2"/>
                  <a:pt x="3219" y="7"/>
                </a:cubicBezTo>
                <a:lnTo>
                  <a:pt x="19" y="2615"/>
                </a:lnTo>
                <a:cubicBezTo>
                  <a:pt x="0" y="2634"/>
                  <a:pt x="8" y="2653"/>
                  <a:pt x="24" y="2653"/>
                </a:cubicBezTo>
                <a:cubicBezTo>
                  <a:pt x="31" y="2653"/>
                  <a:pt x="38" y="2650"/>
                  <a:pt x="46" y="2642"/>
                </a:cubicBezTo>
                <a:lnTo>
                  <a:pt x="3272" y="61"/>
                </a:lnTo>
                <a:cubicBezTo>
                  <a:pt x="3294" y="39"/>
                  <a:pt x="3281" y="0"/>
                  <a:pt x="324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62" name="Google Shape;10162;p80"/>
          <p:cNvSpPr/>
          <p:nvPr/>
        </p:nvSpPr>
        <p:spPr>
          <a:xfrm>
            <a:off x="2284468" y="3361141"/>
            <a:ext cx="1647" cy="838"/>
          </a:xfrm>
          <a:custGeom>
            <a:rect b="b" l="l" r="r" t="t"/>
            <a:pathLst>
              <a:path extrusionOk="0" h="28" w="55">
                <a:moveTo>
                  <a:pt x="27" y="1"/>
                </a:moveTo>
                <a:cubicBezTo>
                  <a:pt x="0" y="1"/>
                  <a:pt x="0" y="28"/>
                  <a:pt x="27" y="28"/>
                </a:cubicBezTo>
                <a:cubicBezTo>
                  <a:pt x="54" y="28"/>
                  <a:pt x="54" y="1"/>
                  <a:pt x="2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63" name="Google Shape;10163;p80"/>
          <p:cNvSpPr/>
          <p:nvPr/>
        </p:nvSpPr>
        <p:spPr>
          <a:xfrm>
            <a:off x="2294110" y="3488467"/>
            <a:ext cx="52913" cy="86391"/>
          </a:xfrm>
          <a:custGeom>
            <a:rect b="b" l="l" r="r" t="t"/>
            <a:pathLst>
              <a:path extrusionOk="0" h="2885" w="1767">
                <a:moveTo>
                  <a:pt x="1745" y="0"/>
                </a:moveTo>
                <a:cubicBezTo>
                  <a:pt x="1738" y="0"/>
                  <a:pt x="1730" y="7"/>
                  <a:pt x="1722" y="23"/>
                </a:cubicBezTo>
                <a:cubicBezTo>
                  <a:pt x="1103" y="937"/>
                  <a:pt x="512" y="1878"/>
                  <a:pt x="1" y="2846"/>
                </a:cubicBezTo>
                <a:cubicBezTo>
                  <a:pt x="1" y="2865"/>
                  <a:pt x="14" y="2884"/>
                  <a:pt x="22" y="2884"/>
                </a:cubicBezTo>
                <a:cubicBezTo>
                  <a:pt x="26" y="2884"/>
                  <a:pt x="28" y="2881"/>
                  <a:pt x="28" y="2873"/>
                </a:cubicBezTo>
                <a:cubicBezTo>
                  <a:pt x="592" y="1905"/>
                  <a:pt x="1157" y="964"/>
                  <a:pt x="1748" y="50"/>
                </a:cubicBezTo>
                <a:cubicBezTo>
                  <a:pt x="1767" y="32"/>
                  <a:pt x="1760" y="0"/>
                  <a:pt x="174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64" name="Google Shape;10164;p80"/>
          <p:cNvSpPr/>
          <p:nvPr/>
        </p:nvSpPr>
        <p:spPr>
          <a:xfrm>
            <a:off x="2363582" y="3494246"/>
            <a:ext cx="57375" cy="68514"/>
          </a:xfrm>
          <a:custGeom>
            <a:rect b="b" l="l" r="r" t="t"/>
            <a:pathLst>
              <a:path extrusionOk="0" h="2288" w="1916">
                <a:moveTo>
                  <a:pt x="1858" y="0"/>
                </a:moveTo>
                <a:cubicBezTo>
                  <a:pt x="1847" y="0"/>
                  <a:pt x="1834" y="6"/>
                  <a:pt x="1821" y="19"/>
                </a:cubicBezTo>
                <a:cubicBezTo>
                  <a:pt x="1122" y="664"/>
                  <a:pt x="531" y="1417"/>
                  <a:pt x="20" y="2250"/>
                </a:cubicBezTo>
                <a:cubicBezTo>
                  <a:pt x="1" y="2269"/>
                  <a:pt x="22" y="2288"/>
                  <a:pt x="36" y="2288"/>
                </a:cubicBezTo>
                <a:cubicBezTo>
                  <a:pt x="42" y="2288"/>
                  <a:pt x="47" y="2285"/>
                  <a:pt x="47" y="2277"/>
                </a:cubicBezTo>
                <a:cubicBezTo>
                  <a:pt x="611" y="1497"/>
                  <a:pt x="1230" y="744"/>
                  <a:pt x="1875" y="72"/>
                </a:cubicBezTo>
                <a:cubicBezTo>
                  <a:pt x="1916" y="52"/>
                  <a:pt x="1895" y="0"/>
                  <a:pt x="185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65" name="Google Shape;10165;p80"/>
          <p:cNvSpPr/>
          <p:nvPr/>
        </p:nvSpPr>
        <p:spPr>
          <a:xfrm>
            <a:off x="3116875" y="3314128"/>
            <a:ext cx="162422" cy="169429"/>
          </a:xfrm>
          <a:custGeom>
            <a:rect b="b" l="l" r="r" t="t"/>
            <a:pathLst>
              <a:path extrusionOk="0" h="5658" w="5424">
                <a:moveTo>
                  <a:pt x="5400" y="0"/>
                </a:moveTo>
                <a:cubicBezTo>
                  <a:pt x="5393" y="0"/>
                  <a:pt x="5385" y="4"/>
                  <a:pt x="5377" y="12"/>
                </a:cubicBezTo>
                <a:cubicBezTo>
                  <a:pt x="3603" y="1867"/>
                  <a:pt x="1748" y="3695"/>
                  <a:pt x="0" y="5603"/>
                </a:cubicBezTo>
                <a:cubicBezTo>
                  <a:pt x="0" y="5630"/>
                  <a:pt x="0" y="5657"/>
                  <a:pt x="27" y="5657"/>
                </a:cubicBezTo>
                <a:cubicBezTo>
                  <a:pt x="1882" y="3829"/>
                  <a:pt x="3630" y="1920"/>
                  <a:pt x="5404" y="38"/>
                </a:cubicBezTo>
                <a:cubicBezTo>
                  <a:pt x="5423" y="19"/>
                  <a:pt x="5415" y="0"/>
                  <a:pt x="54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66" name="Google Shape;10166;p80"/>
          <p:cNvSpPr/>
          <p:nvPr/>
        </p:nvSpPr>
        <p:spPr>
          <a:xfrm>
            <a:off x="3229737" y="3319877"/>
            <a:ext cx="110018" cy="109150"/>
          </a:xfrm>
          <a:custGeom>
            <a:rect b="b" l="l" r="r" t="t"/>
            <a:pathLst>
              <a:path extrusionOk="0" h="3645" w="3674">
                <a:moveTo>
                  <a:pt x="3625" y="0"/>
                </a:moveTo>
                <a:cubicBezTo>
                  <a:pt x="3617" y="0"/>
                  <a:pt x="3608" y="3"/>
                  <a:pt x="3598" y="8"/>
                </a:cubicBezTo>
                <a:cubicBezTo>
                  <a:pt x="2415" y="1218"/>
                  <a:pt x="1205" y="2400"/>
                  <a:pt x="22" y="3583"/>
                </a:cubicBezTo>
                <a:cubicBezTo>
                  <a:pt x="0" y="3605"/>
                  <a:pt x="14" y="3644"/>
                  <a:pt x="34" y="3644"/>
                </a:cubicBezTo>
                <a:cubicBezTo>
                  <a:pt x="39" y="3644"/>
                  <a:pt x="44" y="3642"/>
                  <a:pt x="49" y="3637"/>
                </a:cubicBezTo>
                <a:cubicBezTo>
                  <a:pt x="1259" y="2454"/>
                  <a:pt x="2442" y="1244"/>
                  <a:pt x="3651" y="62"/>
                </a:cubicBezTo>
                <a:cubicBezTo>
                  <a:pt x="3673" y="40"/>
                  <a:pt x="3660" y="0"/>
                  <a:pt x="3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67" name="Google Shape;10167;p80"/>
          <p:cNvSpPr/>
          <p:nvPr/>
        </p:nvSpPr>
        <p:spPr>
          <a:xfrm>
            <a:off x="3537900" y="3266965"/>
            <a:ext cx="74114" cy="222611"/>
          </a:xfrm>
          <a:custGeom>
            <a:rect b="b" l="l" r="r" t="t"/>
            <a:pathLst>
              <a:path extrusionOk="0" h="7434" w="2475">
                <a:moveTo>
                  <a:pt x="2474" y="0"/>
                </a:moveTo>
                <a:lnTo>
                  <a:pt x="1" y="7394"/>
                </a:lnTo>
                <a:cubicBezTo>
                  <a:pt x="1" y="7420"/>
                  <a:pt x="7" y="7434"/>
                  <a:pt x="18" y="7434"/>
                </a:cubicBezTo>
                <a:cubicBezTo>
                  <a:pt x="28" y="7434"/>
                  <a:pt x="41" y="7420"/>
                  <a:pt x="55" y="7394"/>
                </a:cubicBezTo>
                <a:cubicBezTo>
                  <a:pt x="861" y="4947"/>
                  <a:pt x="1668" y="2474"/>
                  <a:pt x="247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68" name="Google Shape;10168;p80"/>
          <p:cNvSpPr/>
          <p:nvPr/>
        </p:nvSpPr>
        <p:spPr>
          <a:xfrm>
            <a:off x="3631298" y="3393362"/>
            <a:ext cx="4043" cy="2426"/>
          </a:xfrm>
          <a:custGeom>
            <a:rect b="b" l="l" r="r" t="t"/>
            <a:pathLst>
              <a:path extrusionOk="0" h="81" w="135">
                <a:moveTo>
                  <a:pt x="81" y="0"/>
                </a:moveTo>
                <a:cubicBezTo>
                  <a:pt x="0" y="0"/>
                  <a:pt x="27" y="81"/>
                  <a:pt x="81" y="81"/>
                </a:cubicBezTo>
                <a:cubicBezTo>
                  <a:pt x="135" y="81"/>
                  <a:pt x="135" y="0"/>
                  <a:pt x="8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69" name="Google Shape;10169;p80"/>
          <p:cNvSpPr/>
          <p:nvPr/>
        </p:nvSpPr>
        <p:spPr>
          <a:xfrm>
            <a:off x="3459025" y="3053638"/>
            <a:ext cx="189193" cy="186797"/>
          </a:xfrm>
          <a:custGeom>
            <a:rect b="b" l="l" r="r" t="t"/>
            <a:pathLst>
              <a:path extrusionOk="0" h="6238" w="6318">
                <a:moveTo>
                  <a:pt x="6318" y="0"/>
                </a:moveTo>
                <a:lnTo>
                  <a:pt x="0" y="6237"/>
                </a:lnTo>
                <a:lnTo>
                  <a:pt x="6318" y="0"/>
                </a:lnTo>
                <a:cubicBezTo>
                  <a:pt x="6318" y="0"/>
                  <a:pt x="6318" y="0"/>
                  <a:pt x="631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70" name="Google Shape;10170;p80"/>
          <p:cNvSpPr/>
          <p:nvPr/>
        </p:nvSpPr>
        <p:spPr>
          <a:xfrm>
            <a:off x="3450401" y="3113767"/>
            <a:ext cx="234709" cy="200242"/>
          </a:xfrm>
          <a:custGeom>
            <a:rect b="b" l="l" r="r" t="t"/>
            <a:pathLst>
              <a:path extrusionOk="0" h="6687" w="7838">
                <a:moveTo>
                  <a:pt x="7804" y="1"/>
                </a:moveTo>
                <a:cubicBezTo>
                  <a:pt x="7800" y="1"/>
                  <a:pt x="7794" y="3"/>
                  <a:pt x="7789" y="8"/>
                </a:cubicBezTo>
                <a:cubicBezTo>
                  <a:pt x="4832" y="1756"/>
                  <a:pt x="2197" y="4014"/>
                  <a:pt x="19" y="6649"/>
                </a:cubicBezTo>
                <a:cubicBezTo>
                  <a:pt x="0" y="6668"/>
                  <a:pt x="8" y="6687"/>
                  <a:pt x="24" y="6687"/>
                </a:cubicBezTo>
                <a:cubicBezTo>
                  <a:pt x="30" y="6687"/>
                  <a:pt x="38" y="6684"/>
                  <a:pt x="46" y="6676"/>
                </a:cubicBezTo>
                <a:cubicBezTo>
                  <a:pt x="2251" y="4041"/>
                  <a:pt x="4858" y="1810"/>
                  <a:pt x="7816" y="35"/>
                </a:cubicBezTo>
                <a:cubicBezTo>
                  <a:pt x="7837" y="35"/>
                  <a:pt x="7824" y="1"/>
                  <a:pt x="78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71" name="Google Shape;10171;p80"/>
          <p:cNvSpPr/>
          <p:nvPr/>
        </p:nvSpPr>
        <p:spPr>
          <a:xfrm>
            <a:off x="3511339" y="3206596"/>
            <a:ext cx="162661" cy="134453"/>
          </a:xfrm>
          <a:custGeom>
            <a:rect b="b" l="l" r="r" t="t"/>
            <a:pathLst>
              <a:path extrusionOk="0" h="4490" w="5432">
                <a:moveTo>
                  <a:pt x="5404" y="0"/>
                </a:moveTo>
                <a:cubicBezTo>
                  <a:pt x="3791" y="1694"/>
                  <a:pt x="1990" y="3172"/>
                  <a:pt x="27" y="4436"/>
                </a:cubicBezTo>
                <a:cubicBezTo>
                  <a:pt x="1" y="4436"/>
                  <a:pt x="27" y="4490"/>
                  <a:pt x="27" y="4490"/>
                </a:cubicBezTo>
                <a:cubicBezTo>
                  <a:pt x="1990" y="3199"/>
                  <a:pt x="3791" y="1694"/>
                  <a:pt x="5404" y="27"/>
                </a:cubicBezTo>
                <a:cubicBezTo>
                  <a:pt x="5404" y="27"/>
                  <a:pt x="5431" y="0"/>
                  <a:pt x="540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72" name="Google Shape;10172;p80"/>
          <p:cNvSpPr/>
          <p:nvPr/>
        </p:nvSpPr>
        <p:spPr>
          <a:xfrm>
            <a:off x="4388843" y="2953802"/>
            <a:ext cx="27400" cy="16140"/>
          </a:xfrm>
          <a:custGeom>
            <a:rect b="b" l="l" r="r" t="t"/>
            <a:pathLst>
              <a:path extrusionOk="0" h="539" w="915">
                <a:moveTo>
                  <a:pt x="914" y="1"/>
                </a:moveTo>
                <a:cubicBezTo>
                  <a:pt x="592" y="189"/>
                  <a:pt x="296" y="350"/>
                  <a:pt x="0" y="538"/>
                </a:cubicBezTo>
                <a:cubicBezTo>
                  <a:pt x="296" y="377"/>
                  <a:pt x="592" y="189"/>
                  <a:pt x="914" y="27"/>
                </a:cubicBezTo>
                <a:cubicBezTo>
                  <a:pt x="914" y="27"/>
                  <a:pt x="914" y="11"/>
                  <a:pt x="91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73" name="Google Shape;10173;p80"/>
          <p:cNvSpPr/>
          <p:nvPr/>
        </p:nvSpPr>
        <p:spPr>
          <a:xfrm>
            <a:off x="3972640" y="3114815"/>
            <a:ext cx="168261" cy="98250"/>
          </a:xfrm>
          <a:custGeom>
            <a:rect b="b" l="l" r="r" t="t"/>
            <a:pathLst>
              <a:path extrusionOk="0" h="3281" w="5619">
                <a:moveTo>
                  <a:pt x="5619" y="0"/>
                </a:moveTo>
                <a:lnTo>
                  <a:pt x="5619" y="0"/>
                </a:lnTo>
                <a:cubicBezTo>
                  <a:pt x="3764" y="1076"/>
                  <a:pt x="1882" y="2151"/>
                  <a:pt x="27" y="3226"/>
                </a:cubicBezTo>
                <a:cubicBezTo>
                  <a:pt x="0" y="3253"/>
                  <a:pt x="0" y="3280"/>
                  <a:pt x="27" y="3280"/>
                </a:cubicBezTo>
                <a:lnTo>
                  <a:pt x="1049" y="2958"/>
                </a:lnTo>
                <a:cubicBezTo>
                  <a:pt x="1049" y="2958"/>
                  <a:pt x="1049" y="2931"/>
                  <a:pt x="1049" y="2931"/>
                </a:cubicBezTo>
                <a:cubicBezTo>
                  <a:pt x="809" y="3003"/>
                  <a:pt x="669" y="3033"/>
                  <a:pt x="603" y="3033"/>
                </a:cubicBezTo>
                <a:cubicBezTo>
                  <a:pt x="297" y="3033"/>
                  <a:pt x="1549" y="2396"/>
                  <a:pt x="1748" y="2285"/>
                </a:cubicBezTo>
                <a:lnTo>
                  <a:pt x="3441" y="1264"/>
                </a:lnTo>
                <a:lnTo>
                  <a:pt x="561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74" name="Google Shape;10174;p80"/>
          <p:cNvSpPr/>
          <p:nvPr/>
        </p:nvSpPr>
        <p:spPr>
          <a:xfrm>
            <a:off x="4140870" y="2970721"/>
            <a:ext cx="247196" cy="144934"/>
          </a:xfrm>
          <a:custGeom>
            <a:rect b="b" l="l" r="r" t="t"/>
            <a:pathLst>
              <a:path extrusionOk="0" h="4840" w="8255">
                <a:moveTo>
                  <a:pt x="8254" y="0"/>
                </a:moveTo>
                <a:cubicBezTo>
                  <a:pt x="5969" y="1291"/>
                  <a:pt x="3765" y="2635"/>
                  <a:pt x="1506" y="3952"/>
                </a:cubicBezTo>
                <a:lnTo>
                  <a:pt x="539" y="4517"/>
                </a:lnTo>
                <a:cubicBezTo>
                  <a:pt x="1049" y="3092"/>
                  <a:pt x="1587" y="1694"/>
                  <a:pt x="2098" y="269"/>
                </a:cubicBezTo>
                <a:cubicBezTo>
                  <a:pt x="2098" y="269"/>
                  <a:pt x="2086" y="257"/>
                  <a:pt x="2078" y="257"/>
                </a:cubicBezTo>
                <a:cubicBezTo>
                  <a:pt x="2074" y="257"/>
                  <a:pt x="2071" y="260"/>
                  <a:pt x="2071" y="269"/>
                </a:cubicBezTo>
                <a:cubicBezTo>
                  <a:pt x="1533" y="1694"/>
                  <a:pt x="1022" y="3119"/>
                  <a:pt x="512" y="4517"/>
                </a:cubicBezTo>
                <a:lnTo>
                  <a:pt x="1" y="4839"/>
                </a:lnTo>
                <a:lnTo>
                  <a:pt x="512" y="4544"/>
                </a:lnTo>
                <a:lnTo>
                  <a:pt x="512" y="4544"/>
                </a:lnTo>
                <a:cubicBezTo>
                  <a:pt x="512" y="4544"/>
                  <a:pt x="512" y="4544"/>
                  <a:pt x="512" y="4544"/>
                </a:cubicBezTo>
                <a:cubicBezTo>
                  <a:pt x="3093" y="3038"/>
                  <a:pt x="5700" y="1559"/>
                  <a:pt x="82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75" name="Google Shape;10175;p80"/>
          <p:cNvSpPr/>
          <p:nvPr/>
        </p:nvSpPr>
        <p:spPr>
          <a:xfrm>
            <a:off x="4433102" y="3002103"/>
            <a:ext cx="25004" cy="13715"/>
          </a:xfrm>
          <a:custGeom>
            <a:rect b="b" l="l" r="r" t="t"/>
            <a:pathLst>
              <a:path extrusionOk="0" h="458" w="835">
                <a:moveTo>
                  <a:pt x="780" y="1"/>
                </a:moveTo>
                <a:lnTo>
                  <a:pt x="1" y="458"/>
                </a:lnTo>
                <a:lnTo>
                  <a:pt x="807" y="27"/>
                </a:lnTo>
                <a:cubicBezTo>
                  <a:pt x="834" y="27"/>
                  <a:pt x="807" y="1"/>
                  <a:pt x="78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76" name="Google Shape;10176;p80"/>
          <p:cNvSpPr/>
          <p:nvPr/>
        </p:nvSpPr>
        <p:spPr>
          <a:xfrm>
            <a:off x="3959733" y="3226719"/>
            <a:ext cx="91003" cy="50727"/>
          </a:xfrm>
          <a:custGeom>
            <a:rect b="b" l="l" r="r" t="t"/>
            <a:pathLst>
              <a:path extrusionOk="0" h="1694" w="3039">
                <a:moveTo>
                  <a:pt x="3039" y="0"/>
                </a:moveTo>
                <a:cubicBezTo>
                  <a:pt x="2017" y="565"/>
                  <a:pt x="1023" y="1102"/>
                  <a:pt x="28" y="1667"/>
                </a:cubicBezTo>
                <a:cubicBezTo>
                  <a:pt x="28" y="1667"/>
                  <a:pt x="1" y="1694"/>
                  <a:pt x="28" y="1694"/>
                </a:cubicBezTo>
                <a:cubicBezTo>
                  <a:pt x="1023" y="1129"/>
                  <a:pt x="2044" y="565"/>
                  <a:pt x="303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77" name="Google Shape;10177;p80"/>
          <p:cNvSpPr/>
          <p:nvPr/>
        </p:nvSpPr>
        <p:spPr>
          <a:xfrm>
            <a:off x="4050706" y="3015788"/>
            <a:ext cx="382428" cy="210963"/>
          </a:xfrm>
          <a:custGeom>
            <a:rect b="b" l="l" r="r" t="t"/>
            <a:pathLst>
              <a:path extrusionOk="0" h="7045" w="12771">
                <a:moveTo>
                  <a:pt x="12771" y="1"/>
                </a:moveTo>
                <a:lnTo>
                  <a:pt x="12771" y="1"/>
                </a:lnTo>
                <a:cubicBezTo>
                  <a:pt x="8469" y="2259"/>
                  <a:pt x="4249" y="4678"/>
                  <a:pt x="1" y="7044"/>
                </a:cubicBezTo>
                <a:cubicBezTo>
                  <a:pt x="4275" y="4732"/>
                  <a:pt x="8577" y="2420"/>
                  <a:pt x="1277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78" name="Google Shape;10178;p80"/>
          <p:cNvSpPr/>
          <p:nvPr/>
        </p:nvSpPr>
        <p:spPr>
          <a:xfrm>
            <a:off x="4506377" y="3085020"/>
            <a:ext cx="9672" cy="4851"/>
          </a:xfrm>
          <a:custGeom>
            <a:rect b="b" l="l" r="r" t="t"/>
            <a:pathLst>
              <a:path extrusionOk="0" h="162" w="323">
                <a:moveTo>
                  <a:pt x="323" y="1"/>
                </a:moveTo>
                <a:cubicBezTo>
                  <a:pt x="215" y="54"/>
                  <a:pt x="135" y="108"/>
                  <a:pt x="27" y="135"/>
                </a:cubicBezTo>
                <a:lnTo>
                  <a:pt x="0" y="162"/>
                </a:lnTo>
                <a:cubicBezTo>
                  <a:pt x="108" y="135"/>
                  <a:pt x="215" y="54"/>
                  <a:pt x="32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79" name="Google Shape;10179;p80"/>
          <p:cNvSpPr/>
          <p:nvPr/>
        </p:nvSpPr>
        <p:spPr>
          <a:xfrm>
            <a:off x="4499130" y="3091458"/>
            <a:ext cx="2426" cy="838"/>
          </a:xfrm>
          <a:custGeom>
            <a:rect b="b" l="l" r="r" t="t"/>
            <a:pathLst>
              <a:path extrusionOk="0" h="28" w="81">
                <a:moveTo>
                  <a:pt x="81" y="1"/>
                </a:moveTo>
                <a:cubicBezTo>
                  <a:pt x="67" y="1"/>
                  <a:pt x="54" y="7"/>
                  <a:pt x="41" y="14"/>
                </a:cubicBezTo>
                <a:lnTo>
                  <a:pt x="41" y="14"/>
                </a:lnTo>
                <a:lnTo>
                  <a:pt x="81" y="1"/>
                </a:lnTo>
                <a:close/>
                <a:moveTo>
                  <a:pt x="41" y="14"/>
                </a:moveTo>
                <a:lnTo>
                  <a:pt x="0" y="28"/>
                </a:lnTo>
                <a:cubicBezTo>
                  <a:pt x="14" y="28"/>
                  <a:pt x="27" y="21"/>
                  <a:pt x="41" y="1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80" name="Google Shape;10180;p80"/>
          <p:cNvSpPr/>
          <p:nvPr/>
        </p:nvSpPr>
        <p:spPr>
          <a:xfrm>
            <a:off x="4502334" y="3058459"/>
            <a:ext cx="37880" cy="33029"/>
          </a:xfrm>
          <a:custGeom>
            <a:rect b="b" l="l" r="r" t="t"/>
            <a:pathLst>
              <a:path extrusionOk="0" h="1103" w="1265">
                <a:moveTo>
                  <a:pt x="1264" y="0"/>
                </a:moveTo>
                <a:cubicBezTo>
                  <a:pt x="834" y="350"/>
                  <a:pt x="404" y="726"/>
                  <a:pt x="1" y="1103"/>
                </a:cubicBezTo>
                <a:lnTo>
                  <a:pt x="162" y="1049"/>
                </a:lnTo>
                <a:cubicBezTo>
                  <a:pt x="377" y="807"/>
                  <a:pt x="619" y="619"/>
                  <a:pt x="834" y="404"/>
                </a:cubicBezTo>
                <a:lnTo>
                  <a:pt x="834" y="404"/>
                </a:lnTo>
                <a:cubicBezTo>
                  <a:pt x="754" y="592"/>
                  <a:pt x="619" y="753"/>
                  <a:pt x="458" y="888"/>
                </a:cubicBezTo>
                <a:cubicBezTo>
                  <a:pt x="807" y="673"/>
                  <a:pt x="1076" y="350"/>
                  <a:pt x="126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81" name="Google Shape;10181;p80"/>
          <p:cNvSpPr/>
          <p:nvPr/>
        </p:nvSpPr>
        <p:spPr>
          <a:xfrm>
            <a:off x="4501526" y="3091458"/>
            <a:ext cx="30" cy="30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82" name="Google Shape;10182;p80"/>
          <p:cNvSpPr/>
          <p:nvPr/>
        </p:nvSpPr>
        <p:spPr>
          <a:xfrm>
            <a:off x="5498181" y="3260527"/>
            <a:ext cx="1647" cy="838"/>
          </a:xfrm>
          <a:custGeom>
            <a:rect b="b" l="l" r="r" t="t"/>
            <a:pathLst>
              <a:path extrusionOk="0" h="28" w="55">
                <a:moveTo>
                  <a:pt x="27" y="0"/>
                </a:moveTo>
                <a:cubicBezTo>
                  <a:pt x="0" y="0"/>
                  <a:pt x="0" y="27"/>
                  <a:pt x="27" y="27"/>
                </a:cubicBezTo>
                <a:cubicBezTo>
                  <a:pt x="54" y="27"/>
                  <a:pt x="54" y="0"/>
                  <a:pt x="2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83" name="Google Shape;10183;p80"/>
          <p:cNvSpPr/>
          <p:nvPr/>
        </p:nvSpPr>
        <p:spPr>
          <a:xfrm>
            <a:off x="5337976" y="3233966"/>
            <a:ext cx="30" cy="30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84" name="Google Shape;10184;p80"/>
          <p:cNvSpPr/>
          <p:nvPr/>
        </p:nvSpPr>
        <p:spPr>
          <a:xfrm>
            <a:off x="5371784" y="3240853"/>
            <a:ext cx="9702" cy="29346"/>
          </a:xfrm>
          <a:custGeom>
            <a:rect b="b" l="l" r="r" t="t"/>
            <a:pathLst>
              <a:path extrusionOk="0" h="980" w="324">
                <a:moveTo>
                  <a:pt x="303" y="0"/>
                </a:moveTo>
                <a:cubicBezTo>
                  <a:pt x="299" y="0"/>
                  <a:pt x="296" y="3"/>
                  <a:pt x="296" y="12"/>
                </a:cubicBezTo>
                <a:cubicBezTo>
                  <a:pt x="189" y="362"/>
                  <a:pt x="108" y="657"/>
                  <a:pt x="1" y="980"/>
                </a:cubicBezTo>
                <a:cubicBezTo>
                  <a:pt x="108" y="657"/>
                  <a:pt x="216" y="335"/>
                  <a:pt x="323" y="12"/>
                </a:cubicBezTo>
                <a:cubicBezTo>
                  <a:pt x="323" y="12"/>
                  <a:pt x="311" y="0"/>
                  <a:pt x="30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85" name="Google Shape;10185;p80"/>
          <p:cNvSpPr/>
          <p:nvPr/>
        </p:nvSpPr>
        <p:spPr>
          <a:xfrm>
            <a:off x="5658386" y="3490772"/>
            <a:ext cx="4851" cy="28987"/>
          </a:xfrm>
          <a:custGeom>
            <a:rect b="b" l="l" r="r" t="t"/>
            <a:pathLst>
              <a:path extrusionOk="0" h="968" w="162">
                <a:moveTo>
                  <a:pt x="162" y="0"/>
                </a:moveTo>
                <a:lnTo>
                  <a:pt x="162" y="0"/>
                </a:lnTo>
                <a:cubicBezTo>
                  <a:pt x="81" y="296"/>
                  <a:pt x="27" y="645"/>
                  <a:pt x="0" y="968"/>
                </a:cubicBezTo>
                <a:cubicBezTo>
                  <a:pt x="54" y="726"/>
                  <a:pt x="81" y="511"/>
                  <a:pt x="108" y="323"/>
                </a:cubicBezTo>
                <a:cubicBezTo>
                  <a:pt x="108" y="215"/>
                  <a:pt x="135" y="108"/>
                  <a:pt x="16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86" name="Google Shape;10186;p80"/>
          <p:cNvSpPr/>
          <p:nvPr/>
        </p:nvSpPr>
        <p:spPr>
          <a:xfrm>
            <a:off x="6043986" y="3442921"/>
            <a:ext cx="32969" cy="15661"/>
          </a:xfrm>
          <a:custGeom>
            <a:rect b="b" l="l" r="r" t="t"/>
            <a:pathLst>
              <a:path extrusionOk="0" h="523" w="1101">
                <a:moveTo>
                  <a:pt x="1093" y="1"/>
                </a:moveTo>
                <a:cubicBezTo>
                  <a:pt x="1089" y="1"/>
                  <a:pt x="1084" y="4"/>
                  <a:pt x="1076" y="12"/>
                </a:cubicBezTo>
                <a:lnTo>
                  <a:pt x="1" y="523"/>
                </a:lnTo>
                <a:cubicBezTo>
                  <a:pt x="377" y="362"/>
                  <a:pt x="727" y="200"/>
                  <a:pt x="1076" y="39"/>
                </a:cubicBezTo>
                <a:cubicBezTo>
                  <a:pt x="1095" y="20"/>
                  <a:pt x="1101" y="1"/>
                  <a:pt x="109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87" name="Google Shape;10187;p80"/>
          <p:cNvSpPr/>
          <p:nvPr/>
        </p:nvSpPr>
        <p:spPr>
          <a:xfrm>
            <a:off x="5957865" y="3458552"/>
            <a:ext cx="86152" cy="42702"/>
          </a:xfrm>
          <a:custGeom>
            <a:rect b="b" l="l" r="r" t="t"/>
            <a:pathLst>
              <a:path extrusionOk="0" h="1426" w="2877">
                <a:moveTo>
                  <a:pt x="2877" y="1"/>
                </a:moveTo>
                <a:lnTo>
                  <a:pt x="2877" y="1"/>
                </a:lnTo>
                <a:cubicBezTo>
                  <a:pt x="1909" y="458"/>
                  <a:pt x="941" y="942"/>
                  <a:pt x="0" y="1426"/>
                </a:cubicBezTo>
                <a:cubicBezTo>
                  <a:pt x="941" y="942"/>
                  <a:pt x="1909" y="485"/>
                  <a:pt x="28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88" name="Google Shape;10188;p80"/>
          <p:cNvSpPr/>
          <p:nvPr/>
        </p:nvSpPr>
        <p:spPr>
          <a:xfrm>
            <a:off x="6135198" y="3486880"/>
            <a:ext cx="55907" cy="76689"/>
          </a:xfrm>
          <a:custGeom>
            <a:rect b="b" l="l" r="r" t="t"/>
            <a:pathLst>
              <a:path extrusionOk="0" h="2561" w="1867">
                <a:moveTo>
                  <a:pt x="1800" y="0"/>
                </a:moveTo>
                <a:cubicBezTo>
                  <a:pt x="1787" y="0"/>
                  <a:pt x="1775" y="7"/>
                  <a:pt x="1767" y="23"/>
                </a:cubicBezTo>
                <a:cubicBezTo>
                  <a:pt x="1283" y="910"/>
                  <a:pt x="692" y="1770"/>
                  <a:pt x="19" y="2523"/>
                </a:cubicBezTo>
                <a:cubicBezTo>
                  <a:pt x="0" y="2542"/>
                  <a:pt x="8" y="2561"/>
                  <a:pt x="24" y="2561"/>
                </a:cubicBezTo>
                <a:cubicBezTo>
                  <a:pt x="31" y="2561"/>
                  <a:pt x="38" y="2558"/>
                  <a:pt x="46" y="2550"/>
                </a:cubicBezTo>
                <a:cubicBezTo>
                  <a:pt x="745" y="1824"/>
                  <a:pt x="1364" y="990"/>
                  <a:pt x="1848" y="76"/>
                </a:cubicBezTo>
                <a:cubicBezTo>
                  <a:pt x="1867" y="38"/>
                  <a:pt x="1832" y="0"/>
                  <a:pt x="18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89" name="Google Shape;10189;p80"/>
          <p:cNvSpPr/>
          <p:nvPr/>
        </p:nvSpPr>
        <p:spPr>
          <a:xfrm>
            <a:off x="6954490" y="3281877"/>
            <a:ext cx="153019" cy="134034"/>
          </a:xfrm>
          <a:custGeom>
            <a:rect b="b" l="l" r="r" t="t"/>
            <a:pathLst>
              <a:path extrusionOk="0" h="4476" w="5110">
                <a:moveTo>
                  <a:pt x="5110" y="1"/>
                </a:moveTo>
                <a:cubicBezTo>
                  <a:pt x="3328" y="1413"/>
                  <a:pt x="1625" y="2905"/>
                  <a:pt x="0" y="4476"/>
                </a:cubicBezTo>
                <a:lnTo>
                  <a:pt x="27" y="4476"/>
                </a:lnTo>
                <a:cubicBezTo>
                  <a:pt x="1625" y="2905"/>
                  <a:pt x="3328" y="1413"/>
                  <a:pt x="51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90" name="Google Shape;10190;p80"/>
          <p:cNvSpPr/>
          <p:nvPr/>
        </p:nvSpPr>
        <p:spPr>
          <a:xfrm>
            <a:off x="6871872" y="3262144"/>
            <a:ext cx="368443" cy="281184"/>
          </a:xfrm>
          <a:custGeom>
            <a:rect b="b" l="l" r="r" t="t"/>
            <a:pathLst>
              <a:path extrusionOk="0" h="9390" w="12304">
                <a:moveTo>
                  <a:pt x="12276" y="0"/>
                </a:moveTo>
                <a:cubicBezTo>
                  <a:pt x="7975" y="2796"/>
                  <a:pt x="3889" y="5915"/>
                  <a:pt x="44" y="9329"/>
                </a:cubicBezTo>
                <a:cubicBezTo>
                  <a:pt x="1" y="9351"/>
                  <a:pt x="28" y="9390"/>
                  <a:pt x="54" y="9390"/>
                </a:cubicBezTo>
                <a:cubicBezTo>
                  <a:pt x="60" y="9390"/>
                  <a:pt x="66" y="9388"/>
                  <a:pt x="71" y="9383"/>
                </a:cubicBezTo>
                <a:cubicBezTo>
                  <a:pt x="3915" y="5968"/>
                  <a:pt x="8002" y="2850"/>
                  <a:pt x="12276" y="54"/>
                </a:cubicBezTo>
                <a:cubicBezTo>
                  <a:pt x="12303" y="54"/>
                  <a:pt x="12276" y="0"/>
                  <a:pt x="1227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91" name="Google Shape;10191;p80"/>
          <p:cNvSpPr/>
          <p:nvPr/>
        </p:nvSpPr>
        <p:spPr>
          <a:xfrm>
            <a:off x="6918257" y="3315026"/>
            <a:ext cx="346044" cy="253065"/>
          </a:xfrm>
          <a:custGeom>
            <a:rect b="b" l="l" r="r" t="t"/>
            <a:pathLst>
              <a:path extrusionOk="0" h="8451" w="11556">
                <a:moveTo>
                  <a:pt x="11523" y="1"/>
                </a:moveTo>
                <a:cubicBezTo>
                  <a:pt x="11518" y="1"/>
                  <a:pt x="11512" y="3"/>
                  <a:pt x="11507" y="8"/>
                </a:cubicBezTo>
                <a:cubicBezTo>
                  <a:pt x="7528" y="2589"/>
                  <a:pt x="3684" y="5412"/>
                  <a:pt x="28" y="8423"/>
                </a:cubicBezTo>
                <a:cubicBezTo>
                  <a:pt x="1" y="8423"/>
                  <a:pt x="28" y="8450"/>
                  <a:pt x="54" y="8450"/>
                </a:cubicBezTo>
                <a:cubicBezTo>
                  <a:pt x="3791" y="5520"/>
                  <a:pt x="7582" y="2670"/>
                  <a:pt x="11534" y="35"/>
                </a:cubicBezTo>
                <a:cubicBezTo>
                  <a:pt x="11555" y="35"/>
                  <a:pt x="11543" y="1"/>
                  <a:pt x="1152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92" name="Google Shape;10192;p80"/>
          <p:cNvSpPr/>
          <p:nvPr/>
        </p:nvSpPr>
        <p:spPr>
          <a:xfrm>
            <a:off x="7573720" y="3365992"/>
            <a:ext cx="394346" cy="212789"/>
          </a:xfrm>
          <a:custGeom>
            <a:rect b="b" l="l" r="r" t="t"/>
            <a:pathLst>
              <a:path extrusionOk="0" h="7106" w="13169">
                <a:moveTo>
                  <a:pt x="13115" y="0"/>
                </a:moveTo>
                <a:cubicBezTo>
                  <a:pt x="8598" y="1936"/>
                  <a:pt x="4055" y="4194"/>
                  <a:pt x="22" y="7071"/>
                </a:cubicBezTo>
                <a:cubicBezTo>
                  <a:pt x="1" y="7071"/>
                  <a:pt x="14" y="7105"/>
                  <a:pt x="33" y="7105"/>
                </a:cubicBezTo>
                <a:cubicBezTo>
                  <a:pt x="38" y="7105"/>
                  <a:pt x="44" y="7103"/>
                  <a:pt x="49" y="7098"/>
                </a:cubicBezTo>
                <a:cubicBezTo>
                  <a:pt x="4297" y="4517"/>
                  <a:pt x="8517" y="2043"/>
                  <a:pt x="13142" y="81"/>
                </a:cubicBezTo>
                <a:cubicBezTo>
                  <a:pt x="13168" y="54"/>
                  <a:pt x="13168" y="0"/>
                  <a:pt x="1311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93" name="Google Shape;10193;p80"/>
          <p:cNvSpPr/>
          <p:nvPr/>
        </p:nvSpPr>
        <p:spPr>
          <a:xfrm>
            <a:off x="7736500" y="3447921"/>
            <a:ext cx="225695" cy="113941"/>
          </a:xfrm>
          <a:custGeom>
            <a:rect b="b" l="l" r="r" t="t"/>
            <a:pathLst>
              <a:path extrusionOk="0" h="3805" w="7537">
                <a:moveTo>
                  <a:pt x="7485" y="1"/>
                </a:moveTo>
                <a:cubicBezTo>
                  <a:pt x="7478" y="1"/>
                  <a:pt x="7471" y="2"/>
                  <a:pt x="7464" y="6"/>
                </a:cubicBezTo>
                <a:cubicBezTo>
                  <a:pt x="4910" y="1082"/>
                  <a:pt x="2436" y="2318"/>
                  <a:pt x="44" y="3743"/>
                </a:cubicBezTo>
                <a:cubicBezTo>
                  <a:pt x="0" y="3765"/>
                  <a:pt x="27" y="3804"/>
                  <a:pt x="53" y="3804"/>
                </a:cubicBezTo>
                <a:cubicBezTo>
                  <a:pt x="59" y="3804"/>
                  <a:pt x="65" y="3802"/>
                  <a:pt x="70" y="3797"/>
                </a:cubicBezTo>
                <a:cubicBezTo>
                  <a:pt x="2517" y="2453"/>
                  <a:pt x="4936" y="1162"/>
                  <a:pt x="7490" y="60"/>
                </a:cubicBezTo>
                <a:cubicBezTo>
                  <a:pt x="7537" y="60"/>
                  <a:pt x="7523" y="1"/>
                  <a:pt x="74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94" name="Google Shape;10194;p80"/>
          <p:cNvSpPr/>
          <p:nvPr/>
        </p:nvSpPr>
        <p:spPr>
          <a:xfrm>
            <a:off x="6510917" y="3393122"/>
            <a:ext cx="309931" cy="85583"/>
          </a:xfrm>
          <a:custGeom>
            <a:rect b="b" l="l" r="r" t="t"/>
            <a:pathLst>
              <a:path extrusionOk="0" h="2858" w="10350">
                <a:moveTo>
                  <a:pt x="10337" y="1"/>
                </a:moveTo>
                <a:cubicBezTo>
                  <a:pt x="10334" y="1"/>
                  <a:pt x="10329" y="3"/>
                  <a:pt x="10324" y="8"/>
                </a:cubicBezTo>
                <a:cubicBezTo>
                  <a:pt x="6829" y="788"/>
                  <a:pt x="3388" y="1756"/>
                  <a:pt x="0" y="2831"/>
                </a:cubicBezTo>
                <a:lnTo>
                  <a:pt x="0" y="2858"/>
                </a:lnTo>
                <a:cubicBezTo>
                  <a:pt x="3388" y="1783"/>
                  <a:pt x="6829" y="842"/>
                  <a:pt x="10324" y="35"/>
                </a:cubicBezTo>
                <a:cubicBezTo>
                  <a:pt x="10345" y="35"/>
                  <a:pt x="10350" y="1"/>
                  <a:pt x="1033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95" name="Google Shape;10195;p80"/>
          <p:cNvSpPr/>
          <p:nvPr/>
        </p:nvSpPr>
        <p:spPr>
          <a:xfrm>
            <a:off x="6582664" y="3448101"/>
            <a:ext cx="292952" cy="91153"/>
          </a:xfrm>
          <a:custGeom>
            <a:rect b="b" l="l" r="r" t="t"/>
            <a:pathLst>
              <a:path extrusionOk="0" h="3044" w="9783">
                <a:moveTo>
                  <a:pt x="9729" y="0"/>
                </a:moveTo>
                <a:cubicBezTo>
                  <a:pt x="6395" y="646"/>
                  <a:pt x="3142" y="1640"/>
                  <a:pt x="24" y="2984"/>
                </a:cubicBezTo>
                <a:cubicBezTo>
                  <a:pt x="1" y="2984"/>
                  <a:pt x="17" y="3044"/>
                  <a:pt x="39" y="3044"/>
                </a:cubicBezTo>
                <a:cubicBezTo>
                  <a:pt x="43" y="3044"/>
                  <a:pt x="47" y="3042"/>
                  <a:pt x="51" y="3038"/>
                </a:cubicBezTo>
                <a:cubicBezTo>
                  <a:pt x="3196" y="1775"/>
                  <a:pt x="6422" y="780"/>
                  <a:pt x="9729" y="81"/>
                </a:cubicBezTo>
                <a:cubicBezTo>
                  <a:pt x="9783" y="54"/>
                  <a:pt x="9756" y="0"/>
                  <a:pt x="972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96" name="Google Shape;10196;p80"/>
          <p:cNvSpPr/>
          <p:nvPr/>
        </p:nvSpPr>
        <p:spPr>
          <a:xfrm>
            <a:off x="6600512" y="2675046"/>
            <a:ext cx="225995" cy="225995"/>
          </a:xfrm>
          <a:custGeom>
            <a:rect b="b" l="l" r="r" t="t"/>
            <a:pathLst>
              <a:path extrusionOk="0" h="7547" w="7547">
                <a:moveTo>
                  <a:pt x="7533" y="0"/>
                </a:moveTo>
                <a:cubicBezTo>
                  <a:pt x="7530" y="0"/>
                  <a:pt x="7525" y="2"/>
                  <a:pt x="7520" y="8"/>
                </a:cubicBezTo>
                <a:cubicBezTo>
                  <a:pt x="6391" y="1029"/>
                  <a:pt x="5289" y="2078"/>
                  <a:pt x="4213" y="3153"/>
                </a:cubicBezTo>
                <a:lnTo>
                  <a:pt x="4751" y="1029"/>
                </a:lnTo>
                <a:lnTo>
                  <a:pt x="4751" y="1029"/>
                </a:lnTo>
                <a:cubicBezTo>
                  <a:pt x="4563" y="1755"/>
                  <a:pt x="4375" y="2454"/>
                  <a:pt x="4186" y="3180"/>
                </a:cubicBezTo>
                <a:cubicBezTo>
                  <a:pt x="2762" y="4578"/>
                  <a:pt x="1364" y="6030"/>
                  <a:pt x="19" y="7508"/>
                </a:cubicBezTo>
                <a:cubicBezTo>
                  <a:pt x="0" y="7527"/>
                  <a:pt x="8" y="7546"/>
                  <a:pt x="14" y="7546"/>
                </a:cubicBezTo>
                <a:cubicBezTo>
                  <a:pt x="17" y="7546"/>
                  <a:pt x="19" y="7543"/>
                  <a:pt x="19" y="7535"/>
                </a:cubicBezTo>
                <a:cubicBezTo>
                  <a:pt x="1364" y="6110"/>
                  <a:pt x="2735" y="4686"/>
                  <a:pt x="4133" y="3288"/>
                </a:cubicBezTo>
                <a:lnTo>
                  <a:pt x="4133" y="3288"/>
                </a:lnTo>
                <a:cubicBezTo>
                  <a:pt x="3864" y="4417"/>
                  <a:pt x="3568" y="5546"/>
                  <a:pt x="3326" y="6675"/>
                </a:cubicBezTo>
                <a:cubicBezTo>
                  <a:pt x="3595" y="5519"/>
                  <a:pt x="3891" y="4390"/>
                  <a:pt x="4186" y="3261"/>
                </a:cubicBezTo>
                <a:cubicBezTo>
                  <a:pt x="5289" y="2158"/>
                  <a:pt x="6391" y="1083"/>
                  <a:pt x="7547" y="35"/>
                </a:cubicBezTo>
                <a:cubicBezTo>
                  <a:pt x="7547" y="35"/>
                  <a:pt x="7547" y="0"/>
                  <a:pt x="753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97" name="Google Shape;10197;p80"/>
          <p:cNvSpPr/>
          <p:nvPr/>
        </p:nvSpPr>
        <p:spPr>
          <a:xfrm>
            <a:off x="6666450" y="2712297"/>
            <a:ext cx="294509" cy="281333"/>
          </a:xfrm>
          <a:custGeom>
            <a:rect b="b" l="l" r="r" t="t"/>
            <a:pathLst>
              <a:path extrusionOk="0" h="9395" w="9835">
                <a:moveTo>
                  <a:pt x="1124" y="5431"/>
                </a:moveTo>
                <a:lnTo>
                  <a:pt x="1070" y="5727"/>
                </a:lnTo>
                <a:cubicBezTo>
                  <a:pt x="1097" y="5619"/>
                  <a:pt x="1124" y="5538"/>
                  <a:pt x="1124" y="5431"/>
                </a:cubicBezTo>
                <a:close/>
                <a:moveTo>
                  <a:pt x="4888" y="0"/>
                </a:moveTo>
                <a:cubicBezTo>
                  <a:pt x="4619" y="941"/>
                  <a:pt x="4350" y="1909"/>
                  <a:pt x="4054" y="2877"/>
                </a:cubicBezTo>
                <a:cubicBezTo>
                  <a:pt x="3060" y="3818"/>
                  <a:pt x="2038" y="4759"/>
                  <a:pt x="1070" y="5727"/>
                </a:cubicBezTo>
                <a:lnTo>
                  <a:pt x="237" y="6506"/>
                </a:lnTo>
                <a:lnTo>
                  <a:pt x="237" y="6506"/>
                </a:lnTo>
                <a:lnTo>
                  <a:pt x="1043" y="5754"/>
                </a:lnTo>
                <a:lnTo>
                  <a:pt x="1043" y="5754"/>
                </a:lnTo>
                <a:cubicBezTo>
                  <a:pt x="1043" y="5754"/>
                  <a:pt x="1043" y="5754"/>
                  <a:pt x="1043" y="5754"/>
                </a:cubicBezTo>
                <a:cubicBezTo>
                  <a:pt x="2065" y="4813"/>
                  <a:pt x="3060" y="3899"/>
                  <a:pt x="4028" y="2931"/>
                </a:cubicBezTo>
                <a:lnTo>
                  <a:pt x="4028" y="2931"/>
                </a:lnTo>
                <a:cubicBezTo>
                  <a:pt x="3732" y="4033"/>
                  <a:pt x="3409" y="5108"/>
                  <a:pt x="3087" y="6211"/>
                </a:cubicBezTo>
                <a:cubicBezTo>
                  <a:pt x="3436" y="5108"/>
                  <a:pt x="3759" y="4006"/>
                  <a:pt x="4108" y="2904"/>
                </a:cubicBezTo>
                <a:cubicBezTo>
                  <a:pt x="4350" y="2662"/>
                  <a:pt x="4565" y="2420"/>
                  <a:pt x="4807" y="2205"/>
                </a:cubicBezTo>
                <a:lnTo>
                  <a:pt x="4807" y="2205"/>
                </a:lnTo>
                <a:cubicBezTo>
                  <a:pt x="4565" y="2420"/>
                  <a:pt x="4350" y="2635"/>
                  <a:pt x="4108" y="2823"/>
                </a:cubicBezTo>
                <a:cubicBezTo>
                  <a:pt x="4377" y="1882"/>
                  <a:pt x="4646" y="941"/>
                  <a:pt x="4888" y="0"/>
                </a:cubicBezTo>
                <a:close/>
                <a:moveTo>
                  <a:pt x="6904" y="2877"/>
                </a:moveTo>
                <a:cubicBezTo>
                  <a:pt x="6366" y="4087"/>
                  <a:pt x="5829" y="5297"/>
                  <a:pt x="5318" y="6533"/>
                </a:cubicBezTo>
                <a:cubicBezTo>
                  <a:pt x="4270" y="7340"/>
                  <a:pt x="3248" y="8146"/>
                  <a:pt x="2226" y="9007"/>
                </a:cubicBezTo>
                <a:cubicBezTo>
                  <a:pt x="2522" y="8119"/>
                  <a:pt x="2791" y="7205"/>
                  <a:pt x="3060" y="6318"/>
                </a:cubicBezTo>
                <a:lnTo>
                  <a:pt x="6904" y="2877"/>
                </a:lnTo>
                <a:close/>
                <a:moveTo>
                  <a:pt x="8015" y="327"/>
                </a:moveTo>
                <a:cubicBezTo>
                  <a:pt x="8001" y="327"/>
                  <a:pt x="7988" y="333"/>
                  <a:pt x="7980" y="350"/>
                </a:cubicBezTo>
                <a:cubicBezTo>
                  <a:pt x="7657" y="1156"/>
                  <a:pt x="7281" y="1936"/>
                  <a:pt x="6958" y="2716"/>
                </a:cubicBezTo>
                <a:lnTo>
                  <a:pt x="3087" y="6211"/>
                </a:lnTo>
                <a:cubicBezTo>
                  <a:pt x="2199" y="6990"/>
                  <a:pt x="1312" y="7770"/>
                  <a:pt x="425" y="8576"/>
                </a:cubicBezTo>
                <a:cubicBezTo>
                  <a:pt x="640" y="7635"/>
                  <a:pt x="855" y="6694"/>
                  <a:pt x="1043" y="5754"/>
                </a:cubicBezTo>
                <a:lnTo>
                  <a:pt x="1043" y="5754"/>
                </a:lnTo>
                <a:cubicBezTo>
                  <a:pt x="828" y="6721"/>
                  <a:pt x="586" y="7662"/>
                  <a:pt x="371" y="8630"/>
                </a:cubicBezTo>
                <a:lnTo>
                  <a:pt x="22" y="8953"/>
                </a:lnTo>
                <a:cubicBezTo>
                  <a:pt x="0" y="8974"/>
                  <a:pt x="14" y="9014"/>
                  <a:pt x="34" y="9014"/>
                </a:cubicBezTo>
                <a:cubicBezTo>
                  <a:pt x="38" y="9014"/>
                  <a:pt x="44" y="9012"/>
                  <a:pt x="49" y="9007"/>
                </a:cubicBezTo>
                <a:cubicBezTo>
                  <a:pt x="156" y="8899"/>
                  <a:pt x="264" y="8818"/>
                  <a:pt x="344" y="8711"/>
                </a:cubicBezTo>
                <a:lnTo>
                  <a:pt x="344" y="8711"/>
                </a:lnTo>
                <a:cubicBezTo>
                  <a:pt x="318" y="8926"/>
                  <a:pt x="264" y="9141"/>
                  <a:pt x="210" y="9356"/>
                </a:cubicBezTo>
                <a:cubicBezTo>
                  <a:pt x="210" y="9372"/>
                  <a:pt x="228" y="9387"/>
                  <a:pt x="243" y="9387"/>
                </a:cubicBezTo>
                <a:cubicBezTo>
                  <a:pt x="254" y="9387"/>
                  <a:pt x="264" y="9379"/>
                  <a:pt x="264" y="9356"/>
                </a:cubicBezTo>
                <a:lnTo>
                  <a:pt x="398" y="8657"/>
                </a:lnTo>
                <a:cubicBezTo>
                  <a:pt x="1285" y="7877"/>
                  <a:pt x="2173" y="7098"/>
                  <a:pt x="3033" y="6318"/>
                </a:cubicBezTo>
                <a:lnTo>
                  <a:pt x="3033" y="6318"/>
                </a:lnTo>
                <a:cubicBezTo>
                  <a:pt x="2764" y="7232"/>
                  <a:pt x="2468" y="8119"/>
                  <a:pt x="2199" y="9033"/>
                </a:cubicBezTo>
                <a:cubicBezTo>
                  <a:pt x="2173" y="9033"/>
                  <a:pt x="2173" y="9060"/>
                  <a:pt x="2146" y="9060"/>
                </a:cubicBezTo>
                <a:cubicBezTo>
                  <a:pt x="2146" y="9060"/>
                  <a:pt x="2146" y="9087"/>
                  <a:pt x="2146" y="9114"/>
                </a:cubicBezTo>
                <a:cubicBezTo>
                  <a:pt x="2119" y="9195"/>
                  <a:pt x="2092" y="9302"/>
                  <a:pt x="2065" y="9383"/>
                </a:cubicBezTo>
                <a:cubicBezTo>
                  <a:pt x="2065" y="9383"/>
                  <a:pt x="2065" y="9395"/>
                  <a:pt x="2073" y="9395"/>
                </a:cubicBezTo>
                <a:cubicBezTo>
                  <a:pt x="2077" y="9395"/>
                  <a:pt x="2083" y="9392"/>
                  <a:pt x="2092" y="9383"/>
                </a:cubicBezTo>
                <a:cubicBezTo>
                  <a:pt x="2119" y="9302"/>
                  <a:pt x="2146" y="9195"/>
                  <a:pt x="2173" y="9114"/>
                </a:cubicBezTo>
                <a:cubicBezTo>
                  <a:pt x="3194" y="8254"/>
                  <a:pt x="4216" y="7447"/>
                  <a:pt x="5264" y="6641"/>
                </a:cubicBezTo>
                <a:lnTo>
                  <a:pt x="5264" y="6641"/>
                </a:lnTo>
                <a:cubicBezTo>
                  <a:pt x="5210" y="6721"/>
                  <a:pt x="5184" y="6802"/>
                  <a:pt x="5157" y="6910"/>
                </a:cubicBezTo>
                <a:cubicBezTo>
                  <a:pt x="5157" y="6923"/>
                  <a:pt x="5163" y="6930"/>
                  <a:pt x="5170" y="6930"/>
                </a:cubicBezTo>
                <a:cubicBezTo>
                  <a:pt x="5177" y="6930"/>
                  <a:pt x="5184" y="6923"/>
                  <a:pt x="5184" y="6910"/>
                </a:cubicBezTo>
                <a:cubicBezTo>
                  <a:pt x="5237" y="6775"/>
                  <a:pt x="5291" y="6668"/>
                  <a:pt x="5345" y="6560"/>
                </a:cubicBezTo>
                <a:cubicBezTo>
                  <a:pt x="6824" y="5431"/>
                  <a:pt x="8302" y="4356"/>
                  <a:pt x="9835" y="3307"/>
                </a:cubicBezTo>
                <a:cubicBezTo>
                  <a:pt x="9835" y="3307"/>
                  <a:pt x="9835" y="3280"/>
                  <a:pt x="9808" y="3280"/>
                </a:cubicBezTo>
                <a:cubicBezTo>
                  <a:pt x="8302" y="4302"/>
                  <a:pt x="6850" y="5350"/>
                  <a:pt x="5399" y="6453"/>
                </a:cubicBezTo>
                <a:cubicBezTo>
                  <a:pt x="5963" y="5189"/>
                  <a:pt x="6528" y="3952"/>
                  <a:pt x="7065" y="2689"/>
                </a:cubicBezTo>
                <a:lnTo>
                  <a:pt x="7738" y="2097"/>
                </a:lnTo>
                <a:cubicBezTo>
                  <a:pt x="7764" y="2070"/>
                  <a:pt x="7738" y="2044"/>
                  <a:pt x="7711" y="2044"/>
                </a:cubicBezTo>
                <a:lnTo>
                  <a:pt x="7119" y="2581"/>
                </a:lnTo>
                <a:cubicBezTo>
                  <a:pt x="7442" y="1855"/>
                  <a:pt x="7738" y="1103"/>
                  <a:pt x="8060" y="377"/>
                </a:cubicBezTo>
                <a:cubicBezTo>
                  <a:pt x="8079" y="358"/>
                  <a:pt x="8046" y="327"/>
                  <a:pt x="8015" y="327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98" name="Google Shape;10198;p80"/>
          <p:cNvSpPr/>
          <p:nvPr/>
        </p:nvSpPr>
        <p:spPr>
          <a:xfrm>
            <a:off x="6660641" y="2907118"/>
            <a:ext cx="12906" cy="12906"/>
          </a:xfrm>
          <a:custGeom>
            <a:rect b="b" l="l" r="r" t="t"/>
            <a:pathLst>
              <a:path extrusionOk="0" h="431" w="431">
                <a:moveTo>
                  <a:pt x="1" y="430"/>
                </a:moveTo>
                <a:cubicBezTo>
                  <a:pt x="135" y="296"/>
                  <a:pt x="270" y="162"/>
                  <a:pt x="431" y="0"/>
                </a:cubicBezTo>
                <a:lnTo>
                  <a:pt x="1" y="430"/>
                </a:lnTo>
                <a:cubicBezTo>
                  <a:pt x="1" y="430"/>
                  <a:pt x="1" y="430"/>
                  <a:pt x="1" y="43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99" name="Google Shape;10199;p80"/>
          <p:cNvSpPr/>
          <p:nvPr/>
        </p:nvSpPr>
        <p:spPr>
          <a:xfrm>
            <a:off x="6810395" y="2762664"/>
            <a:ext cx="16679" cy="15661"/>
          </a:xfrm>
          <a:custGeom>
            <a:rect b="b" l="l" r="r" t="t"/>
            <a:pathLst>
              <a:path extrusionOk="0" h="523" w="557">
                <a:moveTo>
                  <a:pt x="521" y="1"/>
                </a:moveTo>
                <a:cubicBezTo>
                  <a:pt x="516" y="1"/>
                  <a:pt x="511" y="4"/>
                  <a:pt x="511" y="12"/>
                </a:cubicBezTo>
                <a:cubicBezTo>
                  <a:pt x="350" y="173"/>
                  <a:pt x="162" y="335"/>
                  <a:pt x="0" y="523"/>
                </a:cubicBezTo>
                <a:lnTo>
                  <a:pt x="538" y="39"/>
                </a:lnTo>
                <a:cubicBezTo>
                  <a:pt x="557" y="20"/>
                  <a:pt x="536" y="1"/>
                  <a:pt x="52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0" name="Google Shape;10200;p80"/>
          <p:cNvSpPr/>
          <p:nvPr/>
        </p:nvSpPr>
        <p:spPr>
          <a:xfrm>
            <a:off x="6742750" y="2675734"/>
            <a:ext cx="8085" cy="30963"/>
          </a:xfrm>
          <a:custGeom>
            <a:rect b="b" l="l" r="r" t="t"/>
            <a:pathLst>
              <a:path extrusionOk="0" h="1034" w="270">
                <a:moveTo>
                  <a:pt x="248" y="0"/>
                </a:moveTo>
                <a:cubicBezTo>
                  <a:pt x="245" y="0"/>
                  <a:pt x="243" y="4"/>
                  <a:pt x="243" y="12"/>
                </a:cubicBezTo>
                <a:lnTo>
                  <a:pt x="17" y="964"/>
                </a:lnTo>
                <a:lnTo>
                  <a:pt x="17" y="964"/>
                </a:lnTo>
                <a:cubicBezTo>
                  <a:pt x="96" y="641"/>
                  <a:pt x="195" y="340"/>
                  <a:pt x="270" y="38"/>
                </a:cubicBezTo>
                <a:cubicBezTo>
                  <a:pt x="270" y="19"/>
                  <a:pt x="256" y="0"/>
                  <a:pt x="248" y="0"/>
                </a:cubicBezTo>
                <a:close/>
                <a:moveTo>
                  <a:pt x="17" y="964"/>
                </a:moveTo>
                <a:cubicBezTo>
                  <a:pt x="12" y="987"/>
                  <a:pt x="6" y="1010"/>
                  <a:pt x="1" y="1033"/>
                </a:cubicBezTo>
                <a:lnTo>
                  <a:pt x="17" y="964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1" name="Google Shape;10201;p80"/>
          <p:cNvSpPr/>
          <p:nvPr/>
        </p:nvSpPr>
        <p:spPr>
          <a:xfrm>
            <a:off x="6812791" y="2683310"/>
            <a:ext cx="8085" cy="29017"/>
          </a:xfrm>
          <a:custGeom>
            <a:rect b="b" l="l" r="r" t="t"/>
            <a:pathLst>
              <a:path extrusionOk="0" h="969" w="270">
                <a:moveTo>
                  <a:pt x="243" y="1"/>
                </a:moveTo>
                <a:cubicBezTo>
                  <a:pt x="162" y="323"/>
                  <a:pt x="82" y="646"/>
                  <a:pt x="1" y="968"/>
                </a:cubicBezTo>
                <a:cubicBezTo>
                  <a:pt x="82" y="646"/>
                  <a:pt x="189" y="323"/>
                  <a:pt x="270" y="27"/>
                </a:cubicBezTo>
                <a:cubicBezTo>
                  <a:pt x="270" y="1"/>
                  <a:pt x="243" y="1"/>
                  <a:pt x="2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2" name="Google Shape;10202;p80"/>
          <p:cNvSpPr/>
          <p:nvPr/>
        </p:nvSpPr>
        <p:spPr>
          <a:xfrm>
            <a:off x="6027876" y="2829830"/>
            <a:ext cx="153798" cy="136070"/>
          </a:xfrm>
          <a:custGeom>
            <a:rect b="b" l="l" r="r" t="t"/>
            <a:pathLst>
              <a:path extrusionOk="0" h="4544" w="5136">
                <a:moveTo>
                  <a:pt x="5136" y="0"/>
                </a:moveTo>
                <a:lnTo>
                  <a:pt x="1" y="4517"/>
                </a:lnTo>
                <a:cubicBezTo>
                  <a:pt x="1" y="4517"/>
                  <a:pt x="1" y="4544"/>
                  <a:pt x="1" y="4517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3" name="Google Shape;10203;p80"/>
          <p:cNvSpPr/>
          <p:nvPr/>
        </p:nvSpPr>
        <p:spPr>
          <a:xfrm>
            <a:off x="6215450" y="2897925"/>
            <a:ext cx="54799" cy="68784"/>
          </a:xfrm>
          <a:custGeom>
            <a:rect b="b" l="l" r="r" t="t"/>
            <a:pathLst>
              <a:path extrusionOk="0" h="2297" w="1830">
                <a:moveTo>
                  <a:pt x="1820" y="0"/>
                </a:moveTo>
                <a:cubicBezTo>
                  <a:pt x="1816" y="0"/>
                  <a:pt x="1810" y="4"/>
                  <a:pt x="1802" y="12"/>
                </a:cubicBezTo>
                <a:cubicBezTo>
                  <a:pt x="1291" y="818"/>
                  <a:pt x="700" y="1571"/>
                  <a:pt x="28" y="2243"/>
                </a:cubicBezTo>
                <a:cubicBezTo>
                  <a:pt x="1" y="2270"/>
                  <a:pt x="28" y="2297"/>
                  <a:pt x="55" y="2297"/>
                </a:cubicBezTo>
                <a:cubicBezTo>
                  <a:pt x="727" y="1625"/>
                  <a:pt x="1345" y="845"/>
                  <a:pt x="1829" y="38"/>
                </a:cubicBezTo>
                <a:cubicBezTo>
                  <a:pt x="1829" y="19"/>
                  <a:pt x="1829" y="0"/>
                  <a:pt x="182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4" name="Google Shape;10204;p80"/>
          <p:cNvSpPr/>
          <p:nvPr/>
        </p:nvSpPr>
        <p:spPr>
          <a:xfrm>
            <a:off x="3692475" y="2306754"/>
            <a:ext cx="317207" cy="345206"/>
          </a:xfrm>
          <a:custGeom>
            <a:rect b="b" l="l" r="r" t="t"/>
            <a:pathLst>
              <a:path extrusionOk="0" h="11528" w="10593">
                <a:moveTo>
                  <a:pt x="8066" y="1795"/>
                </a:moveTo>
                <a:lnTo>
                  <a:pt x="7736" y="2077"/>
                </a:lnTo>
                <a:lnTo>
                  <a:pt x="7736" y="2077"/>
                </a:lnTo>
                <a:cubicBezTo>
                  <a:pt x="7730" y="2091"/>
                  <a:pt x="7723" y="2104"/>
                  <a:pt x="7716" y="2118"/>
                </a:cubicBezTo>
                <a:lnTo>
                  <a:pt x="8066" y="1795"/>
                </a:lnTo>
                <a:close/>
                <a:moveTo>
                  <a:pt x="4963" y="7811"/>
                </a:moveTo>
                <a:lnTo>
                  <a:pt x="4378" y="9032"/>
                </a:lnTo>
                <a:lnTo>
                  <a:pt x="4378" y="9032"/>
                </a:lnTo>
                <a:cubicBezTo>
                  <a:pt x="4575" y="8625"/>
                  <a:pt x="4770" y="8218"/>
                  <a:pt x="4963" y="7811"/>
                </a:cubicBezTo>
                <a:close/>
                <a:moveTo>
                  <a:pt x="8721" y="1"/>
                </a:moveTo>
                <a:cubicBezTo>
                  <a:pt x="8711" y="1"/>
                  <a:pt x="8697" y="7"/>
                  <a:pt x="8684" y="21"/>
                </a:cubicBezTo>
                <a:cubicBezTo>
                  <a:pt x="8335" y="747"/>
                  <a:pt x="7985" y="1472"/>
                  <a:pt x="7636" y="2198"/>
                </a:cubicBezTo>
                <a:lnTo>
                  <a:pt x="5915" y="5747"/>
                </a:lnTo>
                <a:cubicBezTo>
                  <a:pt x="5135" y="6419"/>
                  <a:pt x="4329" y="7091"/>
                  <a:pt x="3576" y="7790"/>
                </a:cubicBezTo>
                <a:cubicBezTo>
                  <a:pt x="3979" y="6903"/>
                  <a:pt x="4356" y="5989"/>
                  <a:pt x="4678" y="5075"/>
                </a:cubicBezTo>
                <a:lnTo>
                  <a:pt x="7636" y="2198"/>
                </a:lnTo>
                <a:lnTo>
                  <a:pt x="4705" y="5048"/>
                </a:lnTo>
                <a:cubicBezTo>
                  <a:pt x="5082" y="4080"/>
                  <a:pt x="5404" y="3086"/>
                  <a:pt x="5700" y="2091"/>
                </a:cubicBezTo>
                <a:cubicBezTo>
                  <a:pt x="5700" y="2091"/>
                  <a:pt x="5688" y="2079"/>
                  <a:pt x="5680" y="2079"/>
                </a:cubicBezTo>
                <a:cubicBezTo>
                  <a:pt x="5676" y="2079"/>
                  <a:pt x="5673" y="2082"/>
                  <a:pt x="5673" y="2091"/>
                </a:cubicBezTo>
                <a:cubicBezTo>
                  <a:pt x="5377" y="3112"/>
                  <a:pt x="5028" y="4134"/>
                  <a:pt x="4651" y="5102"/>
                </a:cubicBezTo>
                <a:cubicBezTo>
                  <a:pt x="3119" y="6607"/>
                  <a:pt x="1560" y="8140"/>
                  <a:pt x="1" y="9645"/>
                </a:cubicBezTo>
                <a:cubicBezTo>
                  <a:pt x="1" y="9645"/>
                  <a:pt x="1" y="9672"/>
                  <a:pt x="27" y="9672"/>
                </a:cubicBezTo>
                <a:cubicBezTo>
                  <a:pt x="1560" y="8140"/>
                  <a:pt x="3092" y="6634"/>
                  <a:pt x="4625" y="5129"/>
                </a:cubicBezTo>
                <a:lnTo>
                  <a:pt x="4625" y="5129"/>
                </a:lnTo>
                <a:cubicBezTo>
                  <a:pt x="4302" y="6043"/>
                  <a:pt x="3899" y="6957"/>
                  <a:pt x="3495" y="7844"/>
                </a:cubicBezTo>
                <a:cubicBezTo>
                  <a:pt x="2689" y="8570"/>
                  <a:pt x="1909" y="9323"/>
                  <a:pt x="1157" y="10102"/>
                </a:cubicBezTo>
                <a:cubicBezTo>
                  <a:pt x="1157" y="10102"/>
                  <a:pt x="1157" y="10129"/>
                  <a:pt x="1183" y="10129"/>
                </a:cubicBezTo>
                <a:cubicBezTo>
                  <a:pt x="1936" y="9376"/>
                  <a:pt x="2689" y="8677"/>
                  <a:pt x="3469" y="7952"/>
                </a:cubicBezTo>
                <a:lnTo>
                  <a:pt x="3469" y="7952"/>
                </a:lnTo>
                <a:cubicBezTo>
                  <a:pt x="3092" y="8758"/>
                  <a:pt x="2716" y="9565"/>
                  <a:pt x="2313" y="10344"/>
                </a:cubicBezTo>
                <a:cubicBezTo>
                  <a:pt x="2313" y="10363"/>
                  <a:pt x="2313" y="10382"/>
                  <a:pt x="2322" y="10382"/>
                </a:cubicBezTo>
                <a:cubicBezTo>
                  <a:pt x="2326" y="10382"/>
                  <a:pt x="2332" y="10379"/>
                  <a:pt x="2339" y="10371"/>
                </a:cubicBezTo>
                <a:cubicBezTo>
                  <a:pt x="2743" y="9565"/>
                  <a:pt x="3146" y="8731"/>
                  <a:pt x="3522" y="7898"/>
                </a:cubicBezTo>
                <a:cubicBezTo>
                  <a:pt x="4302" y="7199"/>
                  <a:pt x="5082" y="6527"/>
                  <a:pt x="5888" y="5881"/>
                </a:cubicBezTo>
                <a:lnTo>
                  <a:pt x="5888" y="5881"/>
                </a:lnTo>
                <a:cubicBezTo>
                  <a:pt x="5574" y="6525"/>
                  <a:pt x="5270" y="7168"/>
                  <a:pt x="4963" y="7811"/>
                </a:cubicBezTo>
                <a:lnTo>
                  <a:pt x="4963" y="7811"/>
                </a:lnTo>
                <a:lnTo>
                  <a:pt x="5915" y="5828"/>
                </a:lnTo>
                <a:cubicBezTo>
                  <a:pt x="6910" y="5021"/>
                  <a:pt x="7904" y="4215"/>
                  <a:pt x="8926" y="3462"/>
                </a:cubicBezTo>
                <a:lnTo>
                  <a:pt x="8926" y="3462"/>
                </a:lnTo>
                <a:cubicBezTo>
                  <a:pt x="8523" y="4457"/>
                  <a:pt x="8093" y="5424"/>
                  <a:pt x="7689" y="6419"/>
                </a:cubicBezTo>
                <a:cubicBezTo>
                  <a:pt x="6533" y="7306"/>
                  <a:pt x="5431" y="8193"/>
                  <a:pt x="4329" y="9134"/>
                </a:cubicBezTo>
                <a:lnTo>
                  <a:pt x="4378" y="9032"/>
                </a:lnTo>
                <a:lnTo>
                  <a:pt x="4378" y="9032"/>
                </a:lnTo>
                <a:cubicBezTo>
                  <a:pt x="4353" y="9084"/>
                  <a:pt x="4327" y="9136"/>
                  <a:pt x="4302" y="9188"/>
                </a:cubicBezTo>
                <a:cubicBezTo>
                  <a:pt x="3415" y="9941"/>
                  <a:pt x="2528" y="10694"/>
                  <a:pt x="1640" y="11500"/>
                </a:cubicBezTo>
                <a:lnTo>
                  <a:pt x="1667" y="11527"/>
                </a:lnTo>
                <a:cubicBezTo>
                  <a:pt x="2528" y="10774"/>
                  <a:pt x="3388" y="10022"/>
                  <a:pt x="4248" y="9296"/>
                </a:cubicBezTo>
                <a:lnTo>
                  <a:pt x="4248" y="9296"/>
                </a:lnTo>
                <a:cubicBezTo>
                  <a:pt x="3979" y="9860"/>
                  <a:pt x="3684" y="10452"/>
                  <a:pt x="3415" y="11016"/>
                </a:cubicBezTo>
                <a:lnTo>
                  <a:pt x="3442" y="11016"/>
                </a:lnTo>
                <a:cubicBezTo>
                  <a:pt x="3737" y="10425"/>
                  <a:pt x="4006" y="9833"/>
                  <a:pt x="4302" y="9242"/>
                </a:cubicBezTo>
                <a:cubicBezTo>
                  <a:pt x="5404" y="8301"/>
                  <a:pt x="6506" y="7387"/>
                  <a:pt x="7662" y="6500"/>
                </a:cubicBezTo>
                <a:lnTo>
                  <a:pt x="7662" y="6500"/>
                </a:lnTo>
                <a:cubicBezTo>
                  <a:pt x="7420" y="7037"/>
                  <a:pt x="7205" y="7548"/>
                  <a:pt x="6990" y="8086"/>
                </a:cubicBezTo>
                <a:lnTo>
                  <a:pt x="7689" y="6473"/>
                </a:lnTo>
                <a:cubicBezTo>
                  <a:pt x="8630" y="5720"/>
                  <a:pt x="9598" y="4967"/>
                  <a:pt x="10566" y="4268"/>
                </a:cubicBezTo>
                <a:cubicBezTo>
                  <a:pt x="10593" y="4268"/>
                  <a:pt x="10566" y="4215"/>
                  <a:pt x="10539" y="4215"/>
                </a:cubicBezTo>
                <a:cubicBezTo>
                  <a:pt x="9598" y="4914"/>
                  <a:pt x="8657" y="5639"/>
                  <a:pt x="7743" y="6365"/>
                </a:cubicBezTo>
                <a:lnTo>
                  <a:pt x="8980" y="3408"/>
                </a:lnTo>
                <a:lnTo>
                  <a:pt x="9275" y="3193"/>
                </a:lnTo>
                <a:cubicBezTo>
                  <a:pt x="9297" y="3193"/>
                  <a:pt x="9284" y="3159"/>
                  <a:pt x="9264" y="3159"/>
                </a:cubicBezTo>
                <a:cubicBezTo>
                  <a:pt x="9259" y="3159"/>
                  <a:pt x="9254" y="3161"/>
                  <a:pt x="9249" y="3166"/>
                </a:cubicBezTo>
                <a:lnTo>
                  <a:pt x="9034" y="3327"/>
                </a:lnTo>
                <a:cubicBezTo>
                  <a:pt x="9249" y="2817"/>
                  <a:pt x="9464" y="2306"/>
                  <a:pt x="9679" y="1822"/>
                </a:cubicBezTo>
                <a:cubicBezTo>
                  <a:pt x="9679" y="1822"/>
                  <a:pt x="9667" y="1810"/>
                  <a:pt x="9659" y="1810"/>
                </a:cubicBezTo>
                <a:cubicBezTo>
                  <a:pt x="9655" y="1810"/>
                  <a:pt x="9652" y="1813"/>
                  <a:pt x="9652" y="1822"/>
                </a:cubicBezTo>
                <a:lnTo>
                  <a:pt x="8980" y="3354"/>
                </a:lnTo>
                <a:cubicBezTo>
                  <a:pt x="7958" y="4107"/>
                  <a:pt x="6963" y="4887"/>
                  <a:pt x="5969" y="5693"/>
                </a:cubicBezTo>
                <a:lnTo>
                  <a:pt x="7689" y="2118"/>
                </a:lnTo>
                <a:lnTo>
                  <a:pt x="7736" y="2077"/>
                </a:lnTo>
                <a:lnTo>
                  <a:pt x="7736" y="2077"/>
                </a:lnTo>
                <a:cubicBezTo>
                  <a:pt x="8078" y="1392"/>
                  <a:pt x="8395" y="706"/>
                  <a:pt x="8738" y="21"/>
                </a:cubicBezTo>
                <a:cubicBezTo>
                  <a:pt x="8738" y="7"/>
                  <a:pt x="8731" y="1"/>
                  <a:pt x="872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5" name="Google Shape;10205;p80"/>
          <p:cNvSpPr/>
          <p:nvPr/>
        </p:nvSpPr>
        <p:spPr>
          <a:xfrm>
            <a:off x="4054749" y="2374370"/>
            <a:ext cx="9672" cy="95435"/>
          </a:xfrm>
          <a:custGeom>
            <a:rect b="b" l="l" r="r" t="t"/>
            <a:pathLst>
              <a:path extrusionOk="0" h="3187" w="323">
                <a:moveTo>
                  <a:pt x="296" y="1"/>
                </a:moveTo>
                <a:cubicBezTo>
                  <a:pt x="283" y="1"/>
                  <a:pt x="269" y="8"/>
                  <a:pt x="269" y="21"/>
                </a:cubicBezTo>
                <a:cubicBezTo>
                  <a:pt x="162" y="1069"/>
                  <a:pt x="54" y="2118"/>
                  <a:pt x="0" y="3166"/>
                </a:cubicBezTo>
                <a:cubicBezTo>
                  <a:pt x="0" y="3180"/>
                  <a:pt x="7" y="3187"/>
                  <a:pt x="14" y="3187"/>
                </a:cubicBezTo>
                <a:cubicBezTo>
                  <a:pt x="20" y="3187"/>
                  <a:pt x="27" y="3180"/>
                  <a:pt x="27" y="3166"/>
                </a:cubicBezTo>
                <a:cubicBezTo>
                  <a:pt x="135" y="2118"/>
                  <a:pt x="215" y="1069"/>
                  <a:pt x="323" y="21"/>
                </a:cubicBezTo>
                <a:cubicBezTo>
                  <a:pt x="323" y="8"/>
                  <a:pt x="309" y="1"/>
                  <a:pt x="29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6" name="Google Shape;10206;p80"/>
          <p:cNvSpPr/>
          <p:nvPr/>
        </p:nvSpPr>
        <p:spPr>
          <a:xfrm>
            <a:off x="1033431" y="2938500"/>
            <a:ext cx="25004" cy="25813"/>
          </a:xfrm>
          <a:custGeom>
            <a:rect b="b" l="l" r="r" t="t"/>
            <a:pathLst>
              <a:path extrusionOk="0" h="862" w="835">
                <a:moveTo>
                  <a:pt x="807" y="1"/>
                </a:moveTo>
                <a:cubicBezTo>
                  <a:pt x="538" y="296"/>
                  <a:pt x="269" y="565"/>
                  <a:pt x="1" y="861"/>
                </a:cubicBezTo>
                <a:cubicBezTo>
                  <a:pt x="269" y="592"/>
                  <a:pt x="538" y="296"/>
                  <a:pt x="834" y="28"/>
                </a:cubicBezTo>
                <a:cubicBezTo>
                  <a:pt x="834" y="1"/>
                  <a:pt x="807" y="1"/>
                  <a:pt x="80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7" name="Google Shape;10207;p80"/>
          <p:cNvSpPr/>
          <p:nvPr/>
        </p:nvSpPr>
        <p:spPr>
          <a:xfrm>
            <a:off x="820912" y="3123679"/>
            <a:ext cx="60399" cy="62825"/>
          </a:xfrm>
          <a:custGeom>
            <a:rect b="b" l="l" r="r" t="t"/>
            <a:pathLst>
              <a:path extrusionOk="0" h="2098" w="2017">
                <a:moveTo>
                  <a:pt x="2017" y="0"/>
                </a:moveTo>
                <a:cubicBezTo>
                  <a:pt x="1344" y="672"/>
                  <a:pt x="672" y="1371"/>
                  <a:pt x="0" y="2070"/>
                </a:cubicBezTo>
                <a:cubicBezTo>
                  <a:pt x="0" y="2070"/>
                  <a:pt x="27" y="2097"/>
                  <a:pt x="27" y="2097"/>
                </a:cubicBezTo>
                <a:cubicBezTo>
                  <a:pt x="699" y="1398"/>
                  <a:pt x="1371" y="699"/>
                  <a:pt x="201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8" name="Google Shape;10208;p80"/>
          <p:cNvSpPr/>
          <p:nvPr/>
        </p:nvSpPr>
        <p:spPr>
          <a:xfrm>
            <a:off x="903021" y="3154253"/>
            <a:ext cx="27400" cy="25783"/>
          </a:xfrm>
          <a:custGeom>
            <a:rect b="b" l="l" r="r" t="t"/>
            <a:pathLst>
              <a:path extrusionOk="0" h="861" w="915">
                <a:moveTo>
                  <a:pt x="0" y="861"/>
                </a:moveTo>
                <a:lnTo>
                  <a:pt x="915" y="1"/>
                </a:lnTo>
                <a:lnTo>
                  <a:pt x="0" y="861"/>
                </a:lnTo>
                <a:cubicBezTo>
                  <a:pt x="0" y="861"/>
                  <a:pt x="0" y="861"/>
                  <a:pt x="0" y="86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9" name="Google Shape;10209;p80"/>
          <p:cNvSpPr/>
          <p:nvPr/>
        </p:nvSpPr>
        <p:spPr>
          <a:xfrm>
            <a:off x="1072868" y="3005337"/>
            <a:ext cx="19374" cy="17727"/>
          </a:xfrm>
          <a:custGeom>
            <a:rect b="b" l="l" r="r" t="t"/>
            <a:pathLst>
              <a:path extrusionOk="0" h="592" w="647">
                <a:moveTo>
                  <a:pt x="619" y="0"/>
                </a:moveTo>
                <a:cubicBezTo>
                  <a:pt x="404" y="215"/>
                  <a:pt x="216" y="403"/>
                  <a:pt x="1" y="592"/>
                </a:cubicBezTo>
                <a:cubicBezTo>
                  <a:pt x="216" y="403"/>
                  <a:pt x="431" y="215"/>
                  <a:pt x="619" y="27"/>
                </a:cubicBezTo>
                <a:cubicBezTo>
                  <a:pt x="646" y="27"/>
                  <a:pt x="619" y="0"/>
                  <a:pt x="6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10" name="Google Shape;10210;p80"/>
          <p:cNvSpPr/>
          <p:nvPr/>
        </p:nvSpPr>
        <p:spPr>
          <a:xfrm>
            <a:off x="881281" y="2858218"/>
            <a:ext cx="294689" cy="468939"/>
          </a:xfrm>
          <a:custGeom>
            <a:rect b="b" l="l" r="r" t="t"/>
            <a:pathLst>
              <a:path extrusionOk="0" h="15660" w="9841">
                <a:moveTo>
                  <a:pt x="5082" y="3569"/>
                </a:moveTo>
                <a:lnTo>
                  <a:pt x="5082" y="3569"/>
                </a:lnTo>
                <a:cubicBezTo>
                  <a:pt x="5022" y="3616"/>
                  <a:pt x="4968" y="3674"/>
                  <a:pt x="4915" y="3736"/>
                </a:cubicBezTo>
                <a:lnTo>
                  <a:pt x="4915" y="3736"/>
                </a:lnTo>
                <a:cubicBezTo>
                  <a:pt x="4970" y="3680"/>
                  <a:pt x="5026" y="3625"/>
                  <a:pt x="5082" y="3569"/>
                </a:cubicBezTo>
                <a:close/>
                <a:moveTo>
                  <a:pt x="5700" y="6150"/>
                </a:moveTo>
                <a:lnTo>
                  <a:pt x="5700" y="6150"/>
                </a:lnTo>
                <a:cubicBezTo>
                  <a:pt x="5584" y="6259"/>
                  <a:pt x="5467" y="6368"/>
                  <a:pt x="5351" y="6477"/>
                </a:cubicBezTo>
                <a:lnTo>
                  <a:pt x="5351" y="6477"/>
                </a:lnTo>
                <a:cubicBezTo>
                  <a:pt x="5463" y="6378"/>
                  <a:pt x="5575" y="6280"/>
                  <a:pt x="5688" y="6183"/>
                </a:cubicBezTo>
                <a:lnTo>
                  <a:pt x="5688" y="6183"/>
                </a:lnTo>
                <a:cubicBezTo>
                  <a:pt x="5692" y="6172"/>
                  <a:pt x="5696" y="6161"/>
                  <a:pt x="5700" y="6150"/>
                </a:cubicBezTo>
                <a:close/>
                <a:moveTo>
                  <a:pt x="7941" y="0"/>
                </a:moveTo>
                <a:cubicBezTo>
                  <a:pt x="7931" y="0"/>
                  <a:pt x="7918" y="7"/>
                  <a:pt x="7904" y="20"/>
                </a:cubicBezTo>
                <a:cubicBezTo>
                  <a:pt x="7179" y="2063"/>
                  <a:pt x="6453" y="4107"/>
                  <a:pt x="5727" y="6150"/>
                </a:cubicBezTo>
                <a:cubicBezTo>
                  <a:pt x="5714" y="6161"/>
                  <a:pt x="5701" y="6172"/>
                  <a:pt x="5688" y="6183"/>
                </a:cubicBezTo>
                <a:lnTo>
                  <a:pt x="5688" y="6183"/>
                </a:lnTo>
                <a:cubicBezTo>
                  <a:pt x="5208" y="7516"/>
                  <a:pt x="4728" y="8849"/>
                  <a:pt x="4249" y="10181"/>
                </a:cubicBezTo>
                <a:lnTo>
                  <a:pt x="4249" y="10181"/>
                </a:lnTo>
                <a:cubicBezTo>
                  <a:pt x="4277" y="10153"/>
                  <a:pt x="4305" y="10124"/>
                  <a:pt x="4334" y="10095"/>
                </a:cubicBezTo>
                <a:lnTo>
                  <a:pt x="4334" y="10095"/>
                </a:lnTo>
                <a:cubicBezTo>
                  <a:pt x="4807" y="8779"/>
                  <a:pt x="5280" y="7438"/>
                  <a:pt x="5754" y="6123"/>
                </a:cubicBezTo>
                <a:cubicBezTo>
                  <a:pt x="5969" y="5908"/>
                  <a:pt x="6184" y="5720"/>
                  <a:pt x="6399" y="5505"/>
                </a:cubicBezTo>
                <a:lnTo>
                  <a:pt x="6399" y="5505"/>
                </a:lnTo>
                <a:lnTo>
                  <a:pt x="5781" y="6069"/>
                </a:lnTo>
                <a:lnTo>
                  <a:pt x="5781" y="6069"/>
                </a:lnTo>
                <a:lnTo>
                  <a:pt x="7958" y="20"/>
                </a:lnTo>
                <a:cubicBezTo>
                  <a:pt x="7958" y="7"/>
                  <a:pt x="7952" y="0"/>
                  <a:pt x="7941" y="0"/>
                </a:cubicBezTo>
                <a:close/>
                <a:moveTo>
                  <a:pt x="7878" y="6661"/>
                </a:moveTo>
                <a:lnTo>
                  <a:pt x="7878" y="6661"/>
                </a:lnTo>
                <a:cubicBezTo>
                  <a:pt x="6654" y="7780"/>
                  <a:pt x="5481" y="8925"/>
                  <a:pt x="4334" y="10095"/>
                </a:cubicBezTo>
                <a:lnTo>
                  <a:pt x="4334" y="10095"/>
                </a:lnTo>
                <a:cubicBezTo>
                  <a:pt x="4323" y="10124"/>
                  <a:pt x="4313" y="10153"/>
                  <a:pt x="4302" y="10182"/>
                </a:cubicBezTo>
                <a:cubicBezTo>
                  <a:pt x="5438" y="8994"/>
                  <a:pt x="6625" y="7832"/>
                  <a:pt x="7864" y="6695"/>
                </a:cubicBezTo>
                <a:lnTo>
                  <a:pt x="7864" y="6695"/>
                </a:lnTo>
                <a:cubicBezTo>
                  <a:pt x="7869" y="6684"/>
                  <a:pt x="7873" y="6672"/>
                  <a:pt x="7878" y="6661"/>
                </a:cubicBezTo>
                <a:close/>
                <a:moveTo>
                  <a:pt x="4249" y="10181"/>
                </a:moveTo>
                <a:lnTo>
                  <a:pt x="4249" y="10181"/>
                </a:lnTo>
                <a:cubicBezTo>
                  <a:pt x="4240" y="10191"/>
                  <a:pt x="4230" y="10200"/>
                  <a:pt x="4221" y="10209"/>
                </a:cubicBezTo>
                <a:cubicBezTo>
                  <a:pt x="4221" y="10210"/>
                  <a:pt x="4221" y="10211"/>
                  <a:pt x="4221" y="10212"/>
                </a:cubicBezTo>
                <a:lnTo>
                  <a:pt x="4221" y="10212"/>
                </a:lnTo>
                <a:cubicBezTo>
                  <a:pt x="4230" y="10202"/>
                  <a:pt x="4239" y="10192"/>
                  <a:pt x="4248" y="10182"/>
                </a:cubicBezTo>
                <a:cubicBezTo>
                  <a:pt x="4248" y="10182"/>
                  <a:pt x="4248" y="10182"/>
                  <a:pt x="4249" y="10181"/>
                </a:cubicBezTo>
                <a:close/>
                <a:moveTo>
                  <a:pt x="4221" y="10263"/>
                </a:moveTo>
                <a:cubicBezTo>
                  <a:pt x="4212" y="10272"/>
                  <a:pt x="4203" y="10282"/>
                  <a:pt x="4194" y="10291"/>
                </a:cubicBezTo>
                <a:lnTo>
                  <a:pt x="4194" y="10291"/>
                </a:lnTo>
                <a:cubicBezTo>
                  <a:pt x="4069" y="10664"/>
                  <a:pt x="3943" y="11016"/>
                  <a:pt x="3818" y="11392"/>
                </a:cubicBezTo>
                <a:cubicBezTo>
                  <a:pt x="3953" y="11016"/>
                  <a:pt x="4087" y="10639"/>
                  <a:pt x="4221" y="10263"/>
                </a:cubicBezTo>
                <a:close/>
                <a:moveTo>
                  <a:pt x="4221" y="10212"/>
                </a:moveTo>
                <a:lnTo>
                  <a:pt x="4221" y="10212"/>
                </a:lnTo>
                <a:cubicBezTo>
                  <a:pt x="3236" y="11251"/>
                  <a:pt x="2277" y="12316"/>
                  <a:pt x="1372" y="13382"/>
                </a:cubicBezTo>
                <a:cubicBezTo>
                  <a:pt x="2277" y="12343"/>
                  <a:pt x="3209" y="11304"/>
                  <a:pt x="4194" y="10291"/>
                </a:cubicBezTo>
                <a:lnTo>
                  <a:pt x="4194" y="10291"/>
                </a:lnTo>
                <a:cubicBezTo>
                  <a:pt x="4203" y="10265"/>
                  <a:pt x="4212" y="10238"/>
                  <a:pt x="4221" y="10212"/>
                </a:cubicBezTo>
                <a:close/>
                <a:moveTo>
                  <a:pt x="9827" y="403"/>
                </a:moveTo>
                <a:cubicBezTo>
                  <a:pt x="9820" y="403"/>
                  <a:pt x="9813" y="410"/>
                  <a:pt x="9813" y="424"/>
                </a:cubicBezTo>
                <a:cubicBezTo>
                  <a:pt x="9302" y="2520"/>
                  <a:pt x="8684" y="4591"/>
                  <a:pt x="7931" y="6634"/>
                </a:cubicBezTo>
                <a:cubicBezTo>
                  <a:pt x="7909" y="6654"/>
                  <a:pt x="7887" y="6675"/>
                  <a:pt x="7864" y="6695"/>
                </a:cubicBezTo>
                <a:lnTo>
                  <a:pt x="7864" y="6695"/>
                </a:lnTo>
                <a:cubicBezTo>
                  <a:pt x="6981" y="8995"/>
                  <a:pt x="5990" y="11269"/>
                  <a:pt x="4813" y="13462"/>
                </a:cubicBezTo>
                <a:lnTo>
                  <a:pt x="4840" y="13462"/>
                </a:lnTo>
                <a:cubicBezTo>
                  <a:pt x="6023" y="11258"/>
                  <a:pt x="7071" y="8973"/>
                  <a:pt x="7958" y="6634"/>
                </a:cubicBezTo>
                <a:cubicBezTo>
                  <a:pt x="8523" y="6123"/>
                  <a:pt x="9087" y="5612"/>
                  <a:pt x="9652" y="5101"/>
                </a:cubicBezTo>
                <a:lnTo>
                  <a:pt x="9652" y="5074"/>
                </a:lnTo>
                <a:cubicBezTo>
                  <a:pt x="9087" y="5558"/>
                  <a:pt x="8523" y="6069"/>
                  <a:pt x="7958" y="6580"/>
                </a:cubicBezTo>
                <a:cubicBezTo>
                  <a:pt x="8711" y="4564"/>
                  <a:pt x="9329" y="2494"/>
                  <a:pt x="9840" y="424"/>
                </a:cubicBezTo>
                <a:cubicBezTo>
                  <a:pt x="9840" y="410"/>
                  <a:pt x="9833" y="403"/>
                  <a:pt x="9827" y="403"/>
                </a:cubicBezTo>
                <a:close/>
                <a:moveTo>
                  <a:pt x="5808" y="854"/>
                </a:moveTo>
                <a:lnTo>
                  <a:pt x="4652" y="3972"/>
                </a:lnTo>
                <a:cubicBezTo>
                  <a:pt x="3092" y="5585"/>
                  <a:pt x="1533" y="7225"/>
                  <a:pt x="1" y="8865"/>
                </a:cubicBezTo>
                <a:cubicBezTo>
                  <a:pt x="1560" y="7252"/>
                  <a:pt x="3119" y="5639"/>
                  <a:pt x="4652" y="3999"/>
                </a:cubicBezTo>
                <a:lnTo>
                  <a:pt x="4652" y="3999"/>
                </a:lnTo>
                <a:cubicBezTo>
                  <a:pt x="4087" y="5558"/>
                  <a:pt x="3496" y="7118"/>
                  <a:pt x="2931" y="8677"/>
                </a:cubicBezTo>
                <a:lnTo>
                  <a:pt x="1641" y="9887"/>
                </a:lnTo>
                <a:cubicBezTo>
                  <a:pt x="2071" y="9510"/>
                  <a:pt x="2474" y="9134"/>
                  <a:pt x="2904" y="8731"/>
                </a:cubicBezTo>
                <a:lnTo>
                  <a:pt x="2904" y="8731"/>
                </a:lnTo>
                <a:cubicBezTo>
                  <a:pt x="2071" y="11043"/>
                  <a:pt x="1237" y="13328"/>
                  <a:pt x="377" y="15640"/>
                </a:cubicBezTo>
                <a:cubicBezTo>
                  <a:pt x="390" y="15653"/>
                  <a:pt x="397" y="15660"/>
                  <a:pt x="404" y="15660"/>
                </a:cubicBezTo>
                <a:cubicBezTo>
                  <a:pt x="411" y="15660"/>
                  <a:pt x="417" y="15653"/>
                  <a:pt x="431" y="15640"/>
                </a:cubicBezTo>
                <a:cubicBezTo>
                  <a:pt x="1264" y="13328"/>
                  <a:pt x="2124" y="11016"/>
                  <a:pt x="2958" y="8677"/>
                </a:cubicBezTo>
                <a:cubicBezTo>
                  <a:pt x="3756" y="7950"/>
                  <a:pt x="4553" y="7222"/>
                  <a:pt x="5351" y="6477"/>
                </a:cubicBezTo>
                <a:lnTo>
                  <a:pt x="5351" y="6477"/>
                </a:lnTo>
                <a:cubicBezTo>
                  <a:pt x="4548" y="7187"/>
                  <a:pt x="3776" y="7928"/>
                  <a:pt x="2985" y="8650"/>
                </a:cubicBezTo>
                <a:cubicBezTo>
                  <a:pt x="3549" y="7091"/>
                  <a:pt x="4114" y="5531"/>
                  <a:pt x="4678" y="3972"/>
                </a:cubicBezTo>
                <a:cubicBezTo>
                  <a:pt x="4692" y="3959"/>
                  <a:pt x="4706" y="3945"/>
                  <a:pt x="4719" y="3931"/>
                </a:cubicBezTo>
                <a:lnTo>
                  <a:pt x="4719" y="3931"/>
                </a:lnTo>
                <a:cubicBezTo>
                  <a:pt x="4715" y="3945"/>
                  <a:pt x="4710" y="3959"/>
                  <a:pt x="4705" y="3972"/>
                </a:cubicBezTo>
                <a:cubicBezTo>
                  <a:pt x="4780" y="3897"/>
                  <a:pt x="4847" y="3814"/>
                  <a:pt x="4915" y="3736"/>
                </a:cubicBezTo>
                <a:lnTo>
                  <a:pt x="4915" y="3736"/>
                </a:lnTo>
                <a:cubicBezTo>
                  <a:pt x="4850" y="3801"/>
                  <a:pt x="4784" y="3866"/>
                  <a:pt x="4719" y="3931"/>
                </a:cubicBezTo>
                <a:lnTo>
                  <a:pt x="4719" y="3931"/>
                </a:lnTo>
                <a:cubicBezTo>
                  <a:pt x="5065" y="2923"/>
                  <a:pt x="5436" y="1889"/>
                  <a:pt x="5808" y="881"/>
                </a:cubicBezTo>
                <a:cubicBezTo>
                  <a:pt x="5808" y="881"/>
                  <a:pt x="5808" y="854"/>
                  <a:pt x="5808" y="85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11" name="Google Shape;10211;p80"/>
          <p:cNvSpPr/>
          <p:nvPr/>
        </p:nvSpPr>
        <p:spPr>
          <a:xfrm>
            <a:off x="1145335" y="2870286"/>
            <a:ext cx="78127" cy="250190"/>
          </a:xfrm>
          <a:custGeom>
            <a:rect b="b" l="l" r="r" t="t"/>
            <a:pathLst>
              <a:path extrusionOk="0" h="8355" w="2609">
                <a:moveTo>
                  <a:pt x="2585" y="0"/>
                </a:moveTo>
                <a:cubicBezTo>
                  <a:pt x="2575" y="0"/>
                  <a:pt x="2568" y="7"/>
                  <a:pt x="2581" y="21"/>
                </a:cubicBezTo>
                <a:cubicBezTo>
                  <a:pt x="1721" y="2790"/>
                  <a:pt x="861" y="5585"/>
                  <a:pt x="1" y="8355"/>
                </a:cubicBezTo>
                <a:lnTo>
                  <a:pt x="27" y="8355"/>
                </a:lnTo>
                <a:cubicBezTo>
                  <a:pt x="888" y="5585"/>
                  <a:pt x="1748" y="2790"/>
                  <a:pt x="2608" y="21"/>
                </a:cubicBezTo>
                <a:cubicBezTo>
                  <a:pt x="2608" y="7"/>
                  <a:pt x="2595" y="0"/>
                  <a:pt x="258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12" name="Google Shape;10212;p80"/>
          <p:cNvSpPr/>
          <p:nvPr/>
        </p:nvSpPr>
        <p:spPr>
          <a:xfrm>
            <a:off x="1257239" y="2910112"/>
            <a:ext cx="41893" cy="48092"/>
          </a:xfrm>
          <a:custGeom>
            <a:rect b="b" l="l" r="r" t="t"/>
            <a:pathLst>
              <a:path extrusionOk="0" h="1606" w="1399">
                <a:moveTo>
                  <a:pt x="1360" y="1"/>
                </a:moveTo>
                <a:cubicBezTo>
                  <a:pt x="1355" y="1"/>
                  <a:pt x="1350" y="3"/>
                  <a:pt x="1345" y="8"/>
                </a:cubicBezTo>
                <a:lnTo>
                  <a:pt x="0" y="1567"/>
                </a:lnTo>
                <a:cubicBezTo>
                  <a:pt x="0" y="1586"/>
                  <a:pt x="0" y="1605"/>
                  <a:pt x="10" y="1605"/>
                </a:cubicBezTo>
                <a:cubicBezTo>
                  <a:pt x="14" y="1605"/>
                  <a:pt x="19" y="1602"/>
                  <a:pt x="27" y="1594"/>
                </a:cubicBezTo>
                <a:lnTo>
                  <a:pt x="1398" y="62"/>
                </a:lnTo>
                <a:cubicBezTo>
                  <a:pt x="1398" y="40"/>
                  <a:pt x="1381" y="1"/>
                  <a:pt x="136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13" name="Google Shape;10213;p80"/>
          <p:cNvSpPr/>
          <p:nvPr/>
        </p:nvSpPr>
        <p:spPr>
          <a:xfrm>
            <a:off x="337183" y="483456"/>
            <a:ext cx="231086" cy="235098"/>
          </a:xfrm>
          <a:custGeom>
            <a:rect b="b" l="l" r="r" t="t"/>
            <a:pathLst>
              <a:path extrusionOk="0" h="7851" w="7717">
                <a:moveTo>
                  <a:pt x="7689" y="0"/>
                </a:moveTo>
                <a:cubicBezTo>
                  <a:pt x="5135" y="2608"/>
                  <a:pt x="2554" y="5189"/>
                  <a:pt x="27" y="7797"/>
                </a:cubicBezTo>
                <a:cubicBezTo>
                  <a:pt x="0" y="7824"/>
                  <a:pt x="27" y="7850"/>
                  <a:pt x="54" y="7850"/>
                </a:cubicBezTo>
                <a:cubicBezTo>
                  <a:pt x="2635" y="5270"/>
                  <a:pt x="5162" y="2635"/>
                  <a:pt x="7716" y="27"/>
                </a:cubicBezTo>
                <a:cubicBezTo>
                  <a:pt x="7716" y="27"/>
                  <a:pt x="7716" y="0"/>
                  <a:pt x="768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14" name="Google Shape;10214;p80"/>
          <p:cNvSpPr/>
          <p:nvPr/>
        </p:nvSpPr>
        <p:spPr>
          <a:xfrm>
            <a:off x="4196418" y="1046676"/>
            <a:ext cx="181976" cy="187605"/>
          </a:xfrm>
          <a:custGeom>
            <a:rect b="b" l="l" r="r" t="t"/>
            <a:pathLst>
              <a:path extrusionOk="0" h="6265" w="6077">
                <a:moveTo>
                  <a:pt x="4060" y="0"/>
                </a:moveTo>
                <a:lnTo>
                  <a:pt x="4060" y="0"/>
                </a:lnTo>
                <a:cubicBezTo>
                  <a:pt x="3662" y="724"/>
                  <a:pt x="3304" y="1464"/>
                  <a:pt x="2973" y="2215"/>
                </a:cubicBezTo>
                <a:lnTo>
                  <a:pt x="2973" y="2215"/>
                </a:lnTo>
                <a:cubicBezTo>
                  <a:pt x="3310" y="1469"/>
                  <a:pt x="3673" y="730"/>
                  <a:pt x="4060" y="0"/>
                </a:cubicBezTo>
                <a:close/>
                <a:moveTo>
                  <a:pt x="6077" y="673"/>
                </a:moveTo>
                <a:lnTo>
                  <a:pt x="6077" y="673"/>
                </a:lnTo>
                <a:cubicBezTo>
                  <a:pt x="4744" y="1712"/>
                  <a:pt x="3465" y="2830"/>
                  <a:pt x="2238" y="4002"/>
                </a:cubicBezTo>
                <a:lnTo>
                  <a:pt x="2238" y="4002"/>
                </a:lnTo>
                <a:cubicBezTo>
                  <a:pt x="2471" y="3400"/>
                  <a:pt x="2713" y="2804"/>
                  <a:pt x="2973" y="2215"/>
                </a:cubicBezTo>
                <a:lnTo>
                  <a:pt x="2973" y="2215"/>
                </a:lnTo>
                <a:cubicBezTo>
                  <a:pt x="2701" y="2816"/>
                  <a:pt x="2445" y="3422"/>
                  <a:pt x="2205" y="4033"/>
                </a:cubicBezTo>
                <a:cubicBezTo>
                  <a:pt x="2216" y="4023"/>
                  <a:pt x="2227" y="4012"/>
                  <a:pt x="2238" y="4002"/>
                </a:cubicBezTo>
                <a:lnTo>
                  <a:pt x="2238" y="4002"/>
                </a:lnTo>
                <a:cubicBezTo>
                  <a:pt x="2238" y="4002"/>
                  <a:pt x="2238" y="4002"/>
                  <a:pt x="2238" y="4003"/>
                </a:cubicBezTo>
                <a:lnTo>
                  <a:pt x="2238" y="4003"/>
                </a:lnTo>
                <a:cubicBezTo>
                  <a:pt x="3465" y="2857"/>
                  <a:pt x="4744" y="1739"/>
                  <a:pt x="6077" y="673"/>
                </a:cubicBezTo>
                <a:close/>
                <a:moveTo>
                  <a:pt x="2238" y="4003"/>
                </a:moveTo>
                <a:lnTo>
                  <a:pt x="2238" y="4003"/>
                </a:lnTo>
                <a:cubicBezTo>
                  <a:pt x="2227" y="4013"/>
                  <a:pt x="2216" y="4023"/>
                  <a:pt x="2205" y="4033"/>
                </a:cubicBezTo>
                <a:lnTo>
                  <a:pt x="2179" y="4111"/>
                </a:lnTo>
                <a:lnTo>
                  <a:pt x="2179" y="4111"/>
                </a:lnTo>
                <a:cubicBezTo>
                  <a:pt x="2188" y="4103"/>
                  <a:pt x="2197" y="4095"/>
                  <a:pt x="2205" y="4087"/>
                </a:cubicBezTo>
                <a:cubicBezTo>
                  <a:pt x="2216" y="4059"/>
                  <a:pt x="2227" y="4031"/>
                  <a:pt x="2238" y="4003"/>
                </a:cubicBezTo>
                <a:close/>
                <a:moveTo>
                  <a:pt x="2178" y="4087"/>
                </a:moveTo>
                <a:cubicBezTo>
                  <a:pt x="1426" y="4786"/>
                  <a:pt x="700" y="5512"/>
                  <a:pt x="1" y="6264"/>
                </a:cubicBezTo>
                <a:cubicBezTo>
                  <a:pt x="685" y="5527"/>
                  <a:pt x="1422" y="4816"/>
                  <a:pt x="2159" y="4130"/>
                </a:cubicBezTo>
                <a:lnTo>
                  <a:pt x="2159" y="4130"/>
                </a:lnTo>
                <a:cubicBezTo>
                  <a:pt x="2139" y="4178"/>
                  <a:pt x="2118" y="4234"/>
                  <a:pt x="2098" y="4275"/>
                </a:cubicBezTo>
                <a:lnTo>
                  <a:pt x="2125" y="4275"/>
                </a:lnTo>
                <a:lnTo>
                  <a:pt x="2179" y="4111"/>
                </a:lnTo>
                <a:lnTo>
                  <a:pt x="2179" y="4111"/>
                </a:lnTo>
                <a:cubicBezTo>
                  <a:pt x="2173" y="4117"/>
                  <a:pt x="2166" y="4124"/>
                  <a:pt x="2159" y="4130"/>
                </a:cubicBezTo>
                <a:lnTo>
                  <a:pt x="2159" y="4130"/>
                </a:lnTo>
                <a:cubicBezTo>
                  <a:pt x="2165" y="4115"/>
                  <a:pt x="2172" y="4100"/>
                  <a:pt x="2178" y="4087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15" name="Google Shape;10215;p80"/>
          <p:cNvSpPr/>
          <p:nvPr/>
        </p:nvSpPr>
        <p:spPr>
          <a:xfrm>
            <a:off x="167500" y="778094"/>
            <a:ext cx="169668" cy="122715"/>
          </a:xfrm>
          <a:custGeom>
            <a:rect b="b" l="l" r="r" t="t"/>
            <a:pathLst>
              <a:path extrusionOk="0" h="4098" w="5666">
                <a:moveTo>
                  <a:pt x="5612" y="1"/>
                </a:moveTo>
                <a:cubicBezTo>
                  <a:pt x="3649" y="1238"/>
                  <a:pt x="1794" y="2582"/>
                  <a:pt x="20" y="4034"/>
                </a:cubicBezTo>
                <a:cubicBezTo>
                  <a:pt x="0" y="4073"/>
                  <a:pt x="9" y="4098"/>
                  <a:pt x="26" y="4098"/>
                </a:cubicBezTo>
                <a:cubicBezTo>
                  <a:pt x="32" y="4098"/>
                  <a:pt x="40" y="4095"/>
                  <a:pt x="47" y="4087"/>
                </a:cubicBezTo>
                <a:cubicBezTo>
                  <a:pt x="1848" y="2689"/>
                  <a:pt x="3676" y="1318"/>
                  <a:pt x="5639" y="55"/>
                </a:cubicBezTo>
                <a:cubicBezTo>
                  <a:pt x="5666" y="55"/>
                  <a:pt x="5639" y="1"/>
                  <a:pt x="561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16" name="Google Shape;10216;p80"/>
          <p:cNvSpPr/>
          <p:nvPr/>
        </p:nvSpPr>
        <p:spPr>
          <a:xfrm>
            <a:off x="4412170" y="1100607"/>
            <a:ext cx="30" cy="30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17" name="Google Shape;10217;p80"/>
          <p:cNvSpPr/>
          <p:nvPr/>
        </p:nvSpPr>
        <p:spPr>
          <a:xfrm>
            <a:off x="4069242" y="2984885"/>
            <a:ext cx="75701" cy="149066"/>
          </a:xfrm>
          <a:custGeom>
            <a:rect b="b" l="l" r="r" t="t"/>
            <a:pathLst>
              <a:path extrusionOk="0" h="4978" w="2528">
                <a:moveTo>
                  <a:pt x="2495" y="0"/>
                </a:moveTo>
                <a:cubicBezTo>
                  <a:pt x="2488" y="0"/>
                  <a:pt x="2481" y="4"/>
                  <a:pt x="2474" y="11"/>
                </a:cubicBezTo>
                <a:cubicBezTo>
                  <a:pt x="1533" y="1597"/>
                  <a:pt x="726" y="3264"/>
                  <a:pt x="0" y="4958"/>
                </a:cubicBezTo>
                <a:cubicBezTo>
                  <a:pt x="0" y="4971"/>
                  <a:pt x="7" y="4978"/>
                  <a:pt x="17" y="4978"/>
                </a:cubicBezTo>
                <a:cubicBezTo>
                  <a:pt x="27" y="4978"/>
                  <a:pt x="41" y="4971"/>
                  <a:pt x="54" y="4958"/>
                </a:cubicBezTo>
                <a:cubicBezTo>
                  <a:pt x="753" y="3264"/>
                  <a:pt x="1586" y="1624"/>
                  <a:pt x="2527" y="65"/>
                </a:cubicBezTo>
                <a:cubicBezTo>
                  <a:pt x="2527" y="25"/>
                  <a:pt x="2513" y="0"/>
                  <a:pt x="249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18" name="Google Shape;10218;p80"/>
          <p:cNvSpPr/>
          <p:nvPr/>
        </p:nvSpPr>
        <p:spPr>
          <a:xfrm>
            <a:off x="3177244" y="2932062"/>
            <a:ext cx="120798" cy="174729"/>
          </a:xfrm>
          <a:custGeom>
            <a:rect b="b" l="l" r="r" t="t"/>
            <a:pathLst>
              <a:path extrusionOk="0" h="5835" w="4034">
                <a:moveTo>
                  <a:pt x="4033" y="1"/>
                </a:moveTo>
                <a:lnTo>
                  <a:pt x="4033" y="1"/>
                </a:lnTo>
                <a:lnTo>
                  <a:pt x="1" y="5808"/>
                </a:lnTo>
                <a:cubicBezTo>
                  <a:pt x="1" y="5808"/>
                  <a:pt x="1" y="5835"/>
                  <a:pt x="1" y="5808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10219" name="Shape 10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20" name="Google Shape;10220;p81"/>
          <p:cNvSpPr/>
          <p:nvPr/>
        </p:nvSpPr>
        <p:spPr>
          <a:xfrm flipH="1">
            <a:off x="1143933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21" name="Google Shape;10221;p81"/>
          <p:cNvSpPr/>
          <p:nvPr/>
        </p:nvSpPr>
        <p:spPr>
          <a:xfrm flipH="1">
            <a:off x="1143933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22" name="Google Shape;10222;p81"/>
          <p:cNvSpPr/>
          <p:nvPr/>
        </p:nvSpPr>
        <p:spPr>
          <a:xfrm>
            <a:off x="799930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23" name="Google Shape;10223;p81"/>
          <p:cNvSpPr/>
          <p:nvPr/>
        </p:nvSpPr>
        <p:spPr>
          <a:xfrm>
            <a:off x="7999307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24" name="Google Shape;10224;p81"/>
          <p:cNvSpPr/>
          <p:nvPr/>
        </p:nvSpPr>
        <p:spPr>
          <a:xfrm flipH="1">
            <a:off x="1143933" y="9122"/>
            <a:ext cx="176" cy="17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25" name="Google Shape;10225;p81"/>
          <p:cNvSpPr txBox="1"/>
          <p:nvPr>
            <p:ph idx="1" type="subTitle"/>
          </p:nvPr>
        </p:nvSpPr>
        <p:spPr>
          <a:xfrm flipH="1">
            <a:off x="4724525" y="2839150"/>
            <a:ext cx="3857100" cy="132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Lato"/>
                <a:ea typeface="Lato"/>
                <a:cs typeface="Lato"/>
                <a:sym typeface="Lato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0226" name="Google Shape;10226;p81"/>
          <p:cNvSpPr txBox="1"/>
          <p:nvPr>
            <p:ph type="ctrTitle"/>
          </p:nvPr>
        </p:nvSpPr>
        <p:spPr>
          <a:xfrm flipH="1">
            <a:off x="4724400" y="1237300"/>
            <a:ext cx="3836400" cy="188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9600"/>
              <a:buNone/>
              <a:defRPr sz="96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grpSp>
        <p:nvGrpSpPr>
          <p:cNvPr id="10227" name="Google Shape;10227;p81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0228" name="Google Shape;10228;p81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229" name="Google Shape;10229;p81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230" name="Google Shape;10230;p81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231" name="Google Shape;10231;p81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232" name="Google Shape;10232;p81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233" name="Google Shape;10233;p81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234" name="Google Shape;10234;p81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235" name="Google Shape;10235;p81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236" name="Google Shape;10236;p81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237" name="Google Shape;10237;p81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238" name="Google Shape;10238;p81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239" name="Google Shape;10239;p81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240" name="Google Shape;10240;p81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241" name="Google Shape;10241;p81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242" name="Google Shape;10242;p81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243" name="Google Shape;10243;p81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244" name="Google Shape;10244;p81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245" name="Google Shape;10245;p81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246" name="Google Shape;10246;p81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247" name="Google Shape;10247;p81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248" name="Google Shape;10248;p81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249" name="Google Shape;10249;p81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250" name="Google Shape;10250;p81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251" name="Google Shape;10251;p81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252" name="Google Shape;10252;p81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0253" name="Google Shape;10253;p81"/>
          <p:cNvSpPr/>
          <p:nvPr/>
        </p:nvSpPr>
        <p:spPr>
          <a:xfrm>
            <a:off x="2098759" y="396524"/>
            <a:ext cx="2331532" cy="866901"/>
          </a:xfrm>
          <a:custGeom>
            <a:rect b="b" l="l" r="r" t="t"/>
            <a:pathLst>
              <a:path extrusionOk="0" h="36390" w="97871">
                <a:moveTo>
                  <a:pt x="94835" y="2158"/>
                </a:moveTo>
                <a:cubicBezTo>
                  <a:pt x="95235" y="2659"/>
                  <a:pt x="95602" y="3226"/>
                  <a:pt x="95903" y="3793"/>
                </a:cubicBezTo>
                <a:cubicBezTo>
                  <a:pt x="96003" y="4026"/>
                  <a:pt x="95702" y="4460"/>
                  <a:pt x="95569" y="4860"/>
                </a:cubicBezTo>
                <a:cubicBezTo>
                  <a:pt x="95335" y="4360"/>
                  <a:pt x="95169" y="3859"/>
                  <a:pt x="95035" y="3326"/>
                </a:cubicBezTo>
                <a:cubicBezTo>
                  <a:pt x="94969" y="3092"/>
                  <a:pt x="94902" y="2859"/>
                  <a:pt x="94602" y="2859"/>
                </a:cubicBezTo>
                <a:cubicBezTo>
                  <a:pt x="94802" y="3626"/>
                  <a:pt x="95035" y="4393"/>
                  <a:pt x="95369" y="5127"/>
                </a:cubicBezTo>
                <a:cubicBezTo>
                  <a:pt x="95436" y="5294"/>
                  <a:pt x="95469" y="5327"/>
                  <a:pt x="95235" y="5361"/>
                </a:cubicBezTo>
                <a:cubicBezTo>
                  <a:pt x="95002" y="5427"/>
                  <a:pt x="95169" y="5661"/>
                  <a:pt x="95035" y="5794"/>
                </a:cubicBezTo>
                <a:cubicBezTo>
                  <a:pt x="94835" y="5327"/>
                  <a:pt x="94702" y="4827"/>
                  <a:pt x="94668" y="4326"/>
                </a:cubicBezTo>
                <a:cubicBezTo>
                  <a:pt x="94635" y="4060"/>
                  <a:pt x="94535" y="4026"/>
                  <a:pt x="94335" y="4026"/>
                </a:cubicBezTo>
                <a:lnTo>
                  <a:pt x="94368" y="4026"/>
                </a:lnTo>
                <a:cubicBezTo>
                  <a:pt x="94435" y="3626"/>
                  <a:pt x="94535" y="3226"/>
                  <a:pt x="94602" y="2859"/>
                </a:cubicBezTo>
                <a:cubicBezTo>
                  <a:pt x="94668" y="2659"/>
                  <a:pt x="94735" y="2458"/>
                  <a:pt x="94835" y="2158"/>
                </a:cubicBezTo>
                <a:close/>
                <a:moveTo>
                  <a:pt x="94335" y="4026"/>
                </a:moveTo>
                <a:lnTo>
                  <a:pt x="94335" y="4026"/>
                </a:lnTo>
                <a:cubicBezTo>
                  <a:pt x="94301" y="4894"/>
                  <a:pt x="94535" y="5794"/>
                  <a:pt x="95035" y="6561"/>
                </a:cubicBezTo>
                <a:cubicBezTo>
                  <a:pt x="95302" y="6962"/>
                  <a:pt x="94768" y="7062"/>
                  <a:pt x="94835" y="7495"/>
                </a:cubicBezTo>
                <a:cubicBezTo>
                  <a:pt x="94535" y="6695"/>
                  <a:pt x="94268" y="5894"/>
                  <a:pt x="94068" y="5094"/>
                </a:cubicBezTo>
                <a:cubicBezTo>
                  <a:pt x="93968" y="4727"/>
                  <a:pt x="94201" y="4360"/>
                  <a:pt x="94335" y="4026"/>
                </a:cubicBezTo>
                <a:close/>
                <a:moveTo>
                  <a:pt x="93868" y="5828"/>
                </a:moveTo>
                <a:lnTo>
                  <a:pt x="93868" y="5828"/>
                </a:lnTo>
                <a:cubicBezTo>
                  <a:pt x="94135" y="6528"/>
                  <a:pt x="94401" y="7229"/>
                  <a:pt x="94702" y="7896"/>
                </a:cubicBezTo>
                <a:cubicBezTo>
                  <a:pt x="94868" y="8229"/>
                  <a:pt x="94802" y="8630"/>
                  <a:pt x="94535" y="8896"/>
                </a:cubicBezTo>
                <a:cubicBezTo>
                  <a:pt x="94235" y="7929"/>
                  <a:pt x="93434" y="6995"/>
                  <a:pt x="93868" y="5828"/>
                </a:cubicBezTo>
                <a:close/>
                <a:moveTo>
                  <a:pt x="93467" y="7229"/>
                </a:moveTo>
                <a:lnTo>
                  <a:pt x="93467" y="7229"/>
                </a:lnTo>
                <a:cubicBezTo>
                  <a:pt x="93801" y="7996"/>
                  <a:pt x="94135" y="8763"/>
                  <a:pt x="94468" y="9530"/>
                </a:cubicBezTo>
                <a:cubicBezTo>
                  <a:pt x="94602" y="9830"/>
                  <a:pt x="94401" y="10164"/>
                  <a:pt x="94301" y="10464"/>
                </a:cubicBezTo>
                <a:cubicBezTo>
                  <a:pt x="93901" y="9430"/>
                  <a:pt x="93434" y="8396"/>
                  <a:pt x="93467" y="7229"/>
                </a:cubicBezTo>
                <a:close/>
                <a:moveTo>
                  <a:pt x="93167" y="8329"/>
                </a:moveTo>
                <a:cubicBezTo>
                  <a:pt x="93534" y="9330"/>
                  <a:pt x="93868" y="10231"/>
                  <a:pt x="94168" y="11131"/>
                </a:cubicBezTo>
                <a:cubicBezTo>
                  <a:pt x="94235" y="11265"/>
                  <a:pt x="94168" y="11432"/>
                  <a:pt x="94068" y="11532"/>
                </a:cubicBezTo>
                <a:cubicBezTo>
                  <a:pt x="93434" y="11031"/>
                  <a:pt x="92834" y="9063"/>
                  <a:pt x="93167" y="8329"/>
                </a:cubicBezTo>
                <a:close/>
                <a:moveTo>
                  <a:pt x="92767" y="9730"/>
                </a:moveTo>
                <a:lnTo>
                  <a:pt x="93834" y="12632"/>
                </a:lnTo>
                <a:lnTo>
                  <a:pt x="93668" y="12666"/>
                </a:lnTo>
                <a:cubicBezTo>
                  <a:pt x="93134" y="11798"/>
                  <a:pt x="92767" y="10798"/>
                  <a:pt x="92600" y="9764"/>
                </a:cubicBezTo>
                <a:lnTo>
                  <a:pt x="92767" y="9730"/>
                </a:lnTo>
                <a:close/>
                <a:moveTo>
                  <a:pt x="92467" y="10664"/>
                </a:moveTo>
                <a:lnTo>
                  <a:pt x="92867" y="11798"/>
                </a:lnTo>
                <a:cubicBezTo>
                  <a:pt x="92967" y="12132"/>
                  <a:pt x="93101" y="12466"/>
                  <a:pt x="93301" y="12799"/>
                </a:cubicBezTo>
                <a:cubicBezTo>
                  <a:pt x="93701" y="13333"/>
                  <a:pt x="93434" y="13800"/>
                  <a:pt x="93167" y="14334"/>
                </a:cubicBezTo>
                <a:cubicBezTo>
                  <a:pt x="92867" y="13166"/>
                  <a:pt x="91900" y="12132"/>
                  <a:pt x="92467" y="10664"/>
                </a:cubicBezTo>
                <a:close/>
                <a:moveTo>
                  <a:pt x="91966" y="12366"/>
                </a:moveTo>
                <a:cubicBezTo>
                  <a:pt x="92333" y="13199"/>
                  <a:pt x="92634" y="14033"/>
                  <a:pt x="93000" y="14801"/>
                </a:cubicBezTo>
                <a:cubicBezTo>
                  <a:pt x="93129" y="15058"/>
                  <a:pt x="92978" y="15316"/>
                  <a:pt x="92818" y="15543"/>
                </a:cubicBezTo>
                <a:lnTo>
                  <a:pt x="92818" y="15543"/>
                </a:lnTo>
                <a:cubicBezTo>
                  <a:pt x="92515" y="14465"/>
                  <a:pt x="91999" y="13480"/>
                  <a:pt x="91966" y="12366"/>
                </a:cubicBezTo>
                <a:close/>
                <a:moveTo>
                  <a:pt x="91733" y="13566"/>
                </a:moveTo>
                <a:cubicBezTo>
                  <a:pt x="92066" y="14467"/>
                  <a:pt x="92433" y="15334"/>
                  <a:pt x="92667" y="16268"/>
                </a:cubicBezTo>
                <a:cubicBezTo>
                  <a:pt x="92767" y="16535"/>
                  <a:pt x="92533" y="16869"/>
                  <a:pt x="92467" y="17169"/>
                </a:cubicBezTo>
                <a:lnTo>
                  <a:pt x="92333" y="17169"/>
                </a:lnTo>
                <a:cubicBezTo>
                  <a:pt x="92133" y="15968"/>
                  <a:pt x="91366" y="14867"/>
                  <a:pt x="91599" y="13600"/>
                </a:cubicBezTo>
                <a:lnTo>
                  <a:pt x="91733" y="13566"/>
                </a:lnTo>
                <a:close/>
                <a:moveTo>
                  <a:pt x="91333" y="15067"/>
                </a:moveTo>
                <a:lnTo>
                  <a:pt x="91333" y="15101"/>
                </a:lnTo>
                <a:cubicBezTo>
                  <a:pt x="91633" y="15968"/>
                  <a:pt x="91933" y="16869"/>
                  <a:pt x="92233" y="17703"/>
                </a:cubicBezTo>
                <a:cubicBezTo>
                  <a:pt x="92367" y="18070"/>
                  <a:pt x="92133" y="18403"/>
                  <a:pt x="92033" y="18770"/>
                </a:cubicBezTo>
                <a:cubicBezTo>
                  <a:pt x="91700" y="17536"/>
                  <a:pt x="91032" y="16402"/>
                  <a:pt x="91166" y="15067"/>
                </a:cubicBezTo>
                <a:close/>
                <a:moveTo>
                  <a:pt x="90899" y="16468"/>
                </a:moveTo>
                <a:cubicBezTo>
                  <a:pt x="91099" y="17269"/>
                  <a:pt x="91366" y="18036"/>
                  <a:pt x="91700" y="18803"/>
                </a:cubicBezTo>
                <a:cubicBezTo>
                  <a:pt x="91966" y="19404"/>
                  <a:pt x="91866" y="19938"/>
                  <a:pt x="91633" y="20638"/>
                </a:cubicBezTo>
                <a:cubicBezTo>
                  <a:pt x="91266" y="19204"/>
                  <a:pt x="90565" y="17936"/>
                  <a:pt x="90732" y="16502"/>
                </a:cubicBezTo>
                <a:lnTo>
                  <a:pt x="90899" y="16468"/>
                </a:lnTo>
                <a:close/>
                <a:moveTo>
                  <a:pt x="90465" y="17903"/>
                </a:moveTo>
                <a:lnTo>
                  <a:pt x="90465" y="17903"/>
                </a:lnTo>
                <a:cubicBezTo>
                  <a:pt x="90699" y="18803"/>
                  <a:pt x="90999" y="19671"/>
                  <a:pt x="91333" y="20538"/>
                </a:cubicBezTo>
                <a:cubicBezTo>
                  <a:pt x="91533" y="21038"/>
                  <a:pt x="91533" y="21572"/>
                  <a:pt x="91333" y="22072"/>
                </a:cubicBezTo>
                <a:cubicBezTo>
                  <a:pt x="90732" y="20671"/>
                  <a:pt x="89898" y="19437"/>
                  <a:pt x="90465" y="17903"/>
                </a:cubicBezTo>
                <a:close/>
                <a:moveTo>
                  <a:pt x="89998" y="19537"/>
                </a:moveTo>
                <a:cubicBezTo>
                  <a:pt x="90365" y="20638"/>
                  <a:pt x="90766" y="21739"/>
                  <a:pt x="91099" y="22840"/>
                </a:cubicBezTo>
                <a:cubicBezTo>
                  <a:pt x="91199" y="23140"/>
                  <a:pt x="91032" y="23407"/>
                  <a:pt x="90899" y="23774"/>
                </a:cubicBezTo>
                <a:cubicBezTo>
                  <a:pt x="90599" y="22273"/>
                  <a:pt x="89998" y="20972"/>
                  <a:pt x="89798" y="19571"/>
                </a:cubicBezTo>
                <a:lnTo>
                  <a:pt x="89965" y="19537"/>
                </a:lnTo>
                <a:close/>
                <a:moveTo>
                  <a:pt x="89631" y="20471"/>
                </a:moveTo>
                <a:cubicBezTo>
                  <a:pt x="89965" y="21372"/>
                  <a:pt x="90232" y="22273"/>
                  <a:pt x="90499" y="23207"/>
                </a:cubicBezTo>
                <a:cubicBezTo>
                  <a:pt x="90499" y="23273"/>
                  <a:pt x="90465" y="23373"/>
                  <a:pt x="90499" y="23407"/>
                </a:cubicBezTo>
                <a:cubicBezTo>
                  <a:pt x="91099" y="24274"/>
                  <a:pt x="90565" y="25075"/>
                  <a:pt x="90365" y="25909"/>
                </a:cubicBezTo>
                <a:cubicBezTo>
                  <a:pt x="89898" y="24674"/>
                  <a:pt x="89331" y="23440"/>
                  <a:pt x="89164" y="22139"/>
                </a:cubicBezTo>
                <a:lnTo>
                  <a:pt x="89164" y="22139"/>
                </a:lnTo>
                <a:cubicBezTo>
                  <a:pt x="89531" y="22873"/>
                  <a:pt x="89731" y="23674"/>
                  <a:pt x="90232" y="24374"/>
                </a:cubicBezTo>
                <a:cubicBezTo>
                  <a:pt x="90065" y="23107"/>
                  <a:pt x="89131" y="21972"/>
                  <a:pt x="89631" y="20471"/>
                </a:cubicBezTo>
                <a:close/>
                <a:moveTo>
                  <a:pt x="89164" y="23640"/>
                </a:moveTo>
                <a:cubicBezTo>
                  <a:pt x="89398" y="24808"/>
                  <a:pt x="90198" y="25742"/>
                  <a:pt x="90165" y="26943"/>
                </a:cubicBezTo>
                <a:lnTo>
                  <a:pt x="89998" y="26976"/>
                </a:lnTo>
                <a:cubicBezTo>
                  <a:pt x="89665" y="25909"/>
                  <a:pt x="89331" y="24808"/>
                  <a:pt x="88998" y="23674"/>
                </a:cubicBezTo>
                <a:lnTo>
                  <a:pt x="89164" y="23640"/>
                </a:lnTo>
                <a:close/>
                <a:moveTo>
                  <a:pt x="88664" y="23740"/>
                </a:moveTo>
                <a:cubicBezTo>
                  <a:pt x="89098" y="24975"/>
                  <a:pt x="89465" y="26142"/>
                  <a:pt x="89865" y="27310"/>
                </a:cubicBezTo>
                <a:cubicBezTo>
                  <a:pt x="89965" y="27677"/>
                  <a:pt x="89932" y="28043"/>
                  <a:pt x="89731" y="28344"/>
                </a:cubicBezTo>
                <a:cubicBezTo>
                  <a:pt x="89331" y="27009"/>
                  <a:pt x="88764" y="25809"/>
                  <a:pt x="88497" y="24508"/>
                </a:cubicBezTo>
                <a:cubicBezTo>
                  <a:pt x="88431" y="24241"/>
                  <a:pt x="88564" y="24041"/>
                  <a:pt x="88664" y="23740"/>
                </a:cubicBezTo>
                <a:close/>
                <a:moveTo>
                  <a:pt x="88297" y="25208"/>
                </a:moveTo>
                <a:cubicBezTo>
                  <a:pt x="88697" y="26342"/>
                  <a:pt x="89131" y="27476"/>
                  <a:pt x="89531" y="28611"/>
                </a:cubicBezTo>
                <a:cubicBezTo>
                  <a:pt x="89631" y="28911"/>
                  <a:pt x="89598" y="29278"/>
                  <a:pt x="89431" y="29578"/>
                </a:cubicBezTo>
                <a:cubicBezTo>
                  <a:pt x="88998" y="28077"/>
                  <a:pt x="88397" y="26709"/>
                  <a:pt x="88097" y="25275"/>
                </a:cubicBezTo>
                <a:lnTo>
                  <a:pt x="88297" y="25208"/>
                </a:lnTo>
                <a:close/>
                <a:moveTo>
                  <a:pt x="87363" y="28811"/>
                </a:moveTo>
                <a:lnTo>
                  <a:pt x="87830" y="30012"/>
                </a:lnTo>
                <a:cubicBezTo>
                  <a:pt x="87763" y="30045"/>
                  <a:pt x="87763" y="30078"/>
                  <a:pt x="87730" y="30078"/>
                </a:cubicBezTo>
                <a:cubicBezTo>
                  <a:pt x="86763" y="30045"/>
                  <a:pt x="86829" y="30178"/>
                  <a:pt x="87163" y="29278"/>
                </a:cubicBezTo>
                <a:cubicBezTo>
                  <a:pt x="87230" y="29111"/>
                  <a:pt x="87296" y="28944"/>
                  <a:pt x="87363" y="28811"/>
                </a:cubicBezTo>
                <a:close/>
                <a:moveTo>
                  <a:pt x="87697" y="27243"/>
                </a:moveTo>
                <a:lnTo>
                  <a:pt x="88564" y="29811"/>
                </a:lnTo>
                <a:cubicBezTo>
                  <a:pt x="88597" y="29945"/>
                  <a:pt x="88731" y="30078"/>
                  <a:pt x="88531" y="30145"/>
                </a:cubicBezTo>
                <a:cubicBezTo>
                  <a:pt x="88471" y="30160"/>
                  <a:pt x="88405" y="30175"/>
                  <a:pt x="88344" y="30175"/>
                </a:cubicBezTo>
                <a:cubicBezTo>
                  <a:pt x="88268" y="30175"/>
                  <a:pt x="88201" y="30152"/>
                  <a:pt x="88164" y="30078"/>
                </a:cubicBezTo>
                <a:cubicBezTo>
                  <a:pt x="87863" y="29411"/>
                  <a:pt x="87630" y="28744"/>
                  <a:pt x="87463" y="28043"/>
                </a:cubicBezTo>
                <a:cubicBezTo>
                  <a:pt x="87430" y="27743"/>
                  <a:pt x="87497" y="27476"/>
                  <a:pt x="87697" y="27243"/>
                </a:cubicBezTo>
                <a:close/>
                <a:moveTo>
                  <a:pt x="87964" y="26142"/>
                </a:moveTo>
                <a:cubicBezTo>
                  <a:pt x="88397" y="27410"/>
                  <a:pt x="88831" y="28611"/>
                  <a:pt x="89198" y="29811"/>
                </a:cubicBezTo>
                <a:cubicBezTo>
                  <a:pt x="89264" y="29945"/>
                  <a:pt x="89331" y="30145"/>
                  <a:pt x="89131" y="30178"/>
                </a:cubicBezTo>
                <a:cubicBezTo>
                  <a:pt x="89113" y="30181"/>
                  <a:pt x="89097" y="30183"/>
                  <a:pt x="89082" y="30183"/>
                </a:cubicBezTo>
                <a:cubicBezTo>
                  <a:pt x="88925" y="30183"/>
                  <a:pt x="88892" y="30033"/>
                  <a:pt x="88831" y="29911"/>
                </a:cubicBezTo>
                <a:cubicBezTo>
                  <a:pt x="88531" y="28877"/>
                  <a:pt x="88197" y="27877"/>
                  <a:pt x="87897" y="26843"/>
                </a:cubicBezTo>
                <a:cubicBezTo>
                  <a:pt x="87797" y="26609"/>
                  <a:pt x="87797" y="26342"/>
                  <a:pt x="87964" y="26142"/>
                </a:cubicBezTo>
                <a:close/>
                <a:moveTo>
                  <a:pt x="82955" y="1007"/>
                </a:moveTo>
                <a:cubicBezTo>
                  <a:pt x="83702" y="1007"/>
                  <a:pt x="84449" y="1013"/>
                  <a:pt x="85195" y="1024"/>
                </a:cubicBezTo>
                <a:cubicBezTo>
                  <a:pt x="88097" y="1091"/>
                  <a:pt x="90999" y="1124"/>
                  <a:pt x="93901" y="1124"/>
                </a:cubicBezTo>
                <a:cubicBezTo>
                  <a:pt x="94368" y="1124"/>
                  <a:pt x="94502" y="1291"/>
                  <a:pt x="94335" y="1791"/>
                </a:cubicBezTo>
                <a:cubicBezTo>
                  <a:pt x="93334" y="4793"/>
                  <a:pt x="92433" y="7862"/>
                  <a:pt x="91566" y="10931"/>
                </a:cubicBezTo>
                <a:cubicBezTo>
                  <a:pt x="90132" y="16068"/>
                  <a:pt x="88531" y="21205"/>
                  <a:pt x="86996" y="26342"/>
                </a:cubicBezTo>
                <a:cubicBezTo>
                  <a:pt x="86663" y="27443"/>
                  <a:pt x="86429" y="28544"/>
                  <a:pt x="86196" y="29645"/>
                </a:cubicBezTo>
                <a:cubicBezTo>
                  <a:pt x="86129" y="29911"/>
                  <a:pt x="86096" y="30012"/>
                  <a:pt x="85795" y="30012"/>
                </a:cubicBezTo>
                <a:cubicBezTo>
                  <a:pt x="83596" y="29965"/>
                  <a:pt x="81396" y="29951"/>
                  <a:pt x="79198" y="29951"/>
                </a:cubicBezTo>
                <a:cubicBezTo>
                  <a:pt x="75840" y="29951"/>
                  <a:pt x="72485" y="29984"/>
                  <a:pt x="69139" y="29984"/>
                </a:cubicBezTo>
                <a:cubicBezTo>
                  <a:pt x="68397" y="29984"/>
                  <a:pt x="67656" y="29982"/>
                  <a:pt x="66915" y="29978"/>
                </a:cubicBezTo>
                <a:cubicBezTo>
                  <a:pt x="65802" y="29963"/>
                  <a:pt x="64690" y="29957"/>
                  <a:pt x="63576" y="29957"/>
                </a:cubicBezTo>
                <a:cubicBezTo>
                  <a:pt x="59751" y="29957"/>
                  <a:pt x="55921" y="30034"/>
                  <a:pt x="52071" y="30112"/>
                </a:cubicBezTo>
                <a:cubicBezTo>
                  <a:pt x="47668" y="30212"/>
                  <a:pt x="43265" y="30378"/>
                  <a:pt x="38862" y="30512"/>
                </a:cubicBezTo>
                <a:cubicBezTo>
                  <a:pt x="35926" y="30612"/>
                  <a:pt x="32958" y="30712"/>
                  <a:pt x="30022" y="30812"/>
                </a:cubicBezTo>
                <a:cubicBezTo>
                  <a:pt x="26620" y="30912"/>
                  <a:pt x="23251" y="31012"/>
                  <a:pt x="19848" y="31112"/>
                </a:cubicBezTo>
                <a:cubicBezTo>
                  <a:pt x="17246" y="31212"/>
                  <a:pt x="14611" y="31312"/>
                  <a:pt x="11976" y="31446"/>
                </a:cubicBezTo>
                <a:cubicBezTo>
                  <a:pt x="10475" y="31513"/>
                  <a:pt x="9007" y="31579"/>
                  <a:pt x="7506" y="31713"/>
                </a:cubicBezTo>
                <a:cubicBezTo>
                  <a:pt x="7478" y="31715"/>
                  <a:pt x="7451" y="31716"/>
                  <a:pt x="7426" y="31716"/>
                </a:cubicBezTo>
                <a:cubicBezTo>
                  <a:pt x="7017" y="31716"/>
                  <a:pt x="7110" y="31462"/>
                  <a:pt x="7173" y="31179"/>
                </a:cubicBezTo>
                <a:cubicBezTo>
                  <a:pt x="7973" y="27076"/>
                  <a:pt x="9074" y="23040"/>
                  <a:pt x="10041" y="18970"/>
                </a:cubicBezTo>
                <a:cubicBezTo>
                  <a:pt x="11242" y="14100"/>
                  <a:pt x="12443" y="9230"/>
                  <a:pt x="13744" y="4360"/>
                </a:cubicBezTo>
                <a:cubicBezTo>
                  <a:pt x="14111" y="2959"/>
                  <a:pt x="13944" y="3126"/>
                  <a:pt x="15412" y="3026"/>
                </a:cubicBezTo>
                <a:cubicBezTo>
                  <a:pt x="19515" y="2759"/>
                  <a:pt x="23718" y="2525"/>
                  <a:pt x="27787" y="2358"/>
                </a:cubicBezTo>
                <a:cubicBezTo>
                  <a:pt x="31857" y="2192"/>
                  <a:pt x="35960" y="2192"/>
                  <a:pt x="40063" y="2192"/>
                </a:cubicBezTo>
                <a:cubicBezTo>
                  <a:pt x="44266" y="2158"/>
                  <a:pt x="48502" y="2158"/>
                  <a:pt x="52738" y="2092"/>
                </a:cubicBezTo>
                <a:cubicBezTo>
                  <a:pt x="56975" y="2025"/>
                  <a:pt x="61278" y="1858"/>
                  <a:pt x="65548" y="1625"/>
                </a:cubicBezTo>
                <a:cubicBezTo>
                  <a:pt x="71339" y="1329"/>
                  <a:pt x="77158" y="1007"/>
                  <a:pt x="82955" y="1007"/>
                </a:cubicBezTo>
                <a:close/>
                <a:moveTo>
                  <a:pt x="96991" y="30841"/>
                </a:moveTo>
                <a:cubicBezTo>
                  <a:pt x="97159" y="30841"/>
                  <a:pt x="97103" y="30991"/>
                  <a:pt x="97103" y="31112"/>
                </a:cubicBezTo>
                <a:lnTo>
                  <a:pt x="97103" y="32313"/>
                </a:lnTo>
                <a:lnTo>
                  <a:pt x="97070" y="32313"/>
                </a:lnTo>
                <a:cubicBezTo>
                  <a:pt x="97070" y="32814"/>
                  <a:pt x="97237" y="33347"/>
                  <a:pt x="97037" y="33748"/>
                </a:cubicBezTo>
                <a:cubicBezTo>
                  <a:pt x="96837" y="34148"/>
                  <a:pt x="96169" y="33981"/>
                  <a:pt x="95736" y="34148"/>
                </a:cubicBezTo>
                <a:cubicBezTo>
                  <a:pt x="94735" y="34481"/>
                  <a:pt x="93668" y="34748"/>
                  <a:pt x="92600" y="34915"/>
                </a:cubicBezTo>
                <a:cubicBezTo>
                  <a:pt x="92519" y="34931"/>
                  <a:pt x="92447" y="34942"/>
                  <a:pt x="92386" y="34942"/>
                </a:cubicBezTo>
                <a:cubicBezTo>
                  <a:pt x="92197" y="34942"/>
                  <a:pt x="92108" y="34843"/>
                  <a:pt x="92133" y="34515"/>
                </a:cubicBezTo>
                <a:cubicBezTo>
                  <a:pt x="92267" y="33581"/>
                  <a:pt x="92267" y="32613"/>
                  <a:pt x="92133" y="31679"/>
                </a:cubicBezTo>
                <a:cubicBezTo>
                  <a:pt x="92100" y="31379"/>
                  <a:pt x="92200" y="31312"/>
                  <a:pt x="92500" y="31246"/>
                </a:cubicBezTo>
                <a:cubicBezTo>
                  <a:pt x="93968" y="31012"/>
                  <a:pt x="95469" y="31079"/>
                  <a:pt x="96937" y="30845"/>
                </a:cubicBezTo>
                <a:cubicBezTo>
                  <a:pt x="96957" y="30843"/>
                  <a:pt x="96975" y="30841"/>
                  <a:pt x="96991" y="30841"/>
                </a:cubicBezTo>
                <a:close/>
                <a:moveTo>
                  <a:pt x="90721" y="30308"/>
                </a:moveTo>
                <a:cubicBezTo>
                  <a:pt x="91522" y="30308"/>
                  <a:pt x="92237" y="30449"/>
                  <a:pt x="92966" y="30449"/>
                </a:cubicBezTo>
                <a:cubicBezTo>
                  <a:pt x="93033" y="30449"/>
                  <a:pt x="93100" y="30448"/>
                  <a:pt x="93167" y="30445"/>
                </a:cubicBezTo>
                <a:lnTo>
                  <a:pt x="93167" y="30445"/>
                </a:lnTo>
                <a:cubicBezTo>
                  <a:pt x="92767" y="30612"/>
                  <a:pt x="92367" y="30712"/>
                  <a:pt x="91966" y="30779"/>
                </a:cubicBezTo>
                <a:cubicBezTo>
                  <a:pt x="91733" y="30845"/>
                  <a:pt x="91633" y="30879"/>
                  <a:pt x="91599" y="31212"/>
                </a:cubicBezTo>
                <a:cubicBezTo>
                  <a:pt x="91499" y="32380"/>
                  <a:pt x="91466" y="33581"/>
                  <a:pt x="91499" y="34782"/>
                </a:cubicBezTo>
                <a:cubicBezTo>
                  <a:pt x="91499" y="35153"/>
                  <a:pt x="91415" y="35356"/>
                  <a:pt x="91145" y="35356"/>
                </a:cubicBezTo>
                <a:cubicBezTo>
                  <a:pt x="91076" y="35356"/>
                  <a:pt x="90994" y="35343"/>
                  <a:pt x="90899" y="35315"/>
                </a:cubicBezTo>
                <a:cubicBezTo>
                  <a:pt x="90734" y="35292"/>
                  <a:pt x="90585" y="35268"/>
                  <a:pt x="90430" y="35268"/>
                </a:cubicBezTo>
                <a:cubicBezTo>
                  <a:pt x="90366" y="35268"/>
                  <a:pt x="90300" y="35272"/>
                  <a:pt x="90232" y="35282"/>
                </a:cubicBezTo>
                <a:cubicBezTo>
                  <a:pt x="85995" y="35282"/>
                  <a:pt x="81792" y="34982"/>
                  <a:pt x="77589" y="34882"/>
                </a:cubicBezTo>
                <a:cubicBezTo>
                  <a:pt x="74921" y="34815"/>
                  <a:pt x="72252" y="34715"/>
                  <a:pt x="69584" y="34682"/>
                </a:cubicBezTo>
                <a:cubicBezTo>
                  <a:pt x="63046" y="34548"/>
                  <a:pt x="56508" y="34415"/>
                  <a:pt x="50003" y="34381"/>
                </a:cubicBezTo>
                <a:cubicBezTo>
                  <a:pt x="49377" y="34372"/>
                  <a:pt x="48752" y="34368"/>
                  <a:pt x="48126" y="34368"/>
                </a:cubicBezTo>
                <a:cubicBezTo>
                  <a:pt x="44082" y="34368"/>
                  <a:pt x="40037" y="34542"/>
                  <a:pt x="35993" y="34715"/>
                </a:cubicBezTo>
                <a:cubicBezTo>
                  <a:pt x="30723" y="34915"/>
                  <a:pt x="25452" y="34982"/>
                  <a:pt x="20182" y="35015"/>
                </a:cubicBezTo>
                <a:cubicBezTo>
                  <a:pt x="17580" y="35015"/>
                  <a:pt x="15011" y="35115"/>
                  <a:pt x="12410" y="35215"/>
                </a:cubicBezTo>
                <a:cubicBezTo>
                  <a:pt x="10241" y="35282"/>
                  <a:pt x="8040" y="35549"/>
                  <a:pt x="5872" y="35749"/>
                </a:cubicBezTo>
                <a:cubicBezTo>
                  <a:pt x="5207" y="35807"/>
                  <a:pt x="4543" y="35821"/>
                  <a:pt x="3875" y="35821"/>
                </a:cubicBezTo>
                <a:cubicBezTo>
                  <a:pt x="3249" y="35821"/>
                  <a:pt x="2620" y="35808"/>
                  <a:pt x="1987" y="35808"/>
                </a:cubicBezTo>
                <a:cubicBezTo>
                  <a:pt x="1737" y="35808"/>
                  <a:pt x="1486" y="35810"/>
                  <a:pt x="1235" y="35816"/>
                </a:cubicBezTo>
                <a:cubicBezTo>
                  <a:pt x="1001" y="35816"/>
                  <a:pt x="968" y="35682"/>
                  <a:pt x="935" y="35515"/>
                </a:cubicBezTo>
                <a:cubicBezTo>
                  <a:pt x="835" y="34715"/>
                  <a:pt x="801" y="33914"/>
                  <a:pt x="835" y="33114"/>
                </a:cubicBezTo>
                <a:cubicBezTo>
                  <a:pt x="835" y="32764"/>
                  <a:pt x="1108" y="32444"/>
                  <a:pt x="1480" y="32444"/>
                </a:cubicBezTo>
                <a:cubicBezTo>
                  <a:pt x="1498" y="32444"/>
                  <a:pt x="1517" y="32445"/>
                  <a:pt x="1535" y="32447"/>
                </a:cubicBezTo>
                <a:cubicBezTo>
                  <a:pt x="2072" y="32459"/>
                  <a:pt x="2610" y="32467"/>
                  <a:pt x="3148" y="32467"/>
                </a:cubicBezTo>
                <a:cubicBezTo>
                  <a:pt x="4082" y="32467"/>
                  <a:pt x="5020" y="32443"/>
                  <a:pt x="5972" y="32380"/>
                </a:cubicBezTo>
                <a:cubicBezTo>
                  <a:pt x="6082" y="32364"/>
                  <a:pt x="6206" y="32334"/>
                  <a:pt x="6329" y="32334"/>
                </a:cubicBezTo>
                <a:cubicBezTo>
                  <a:pt x="6466" y="32334"/>
                  <a:pt x="6600" y="32372"/>
                  <a:pt x="6706" y="32513"/>
                </a:cubicBezTo>
                <a:cubicBezTo>
                  <a:pt x="6739" y="32530"/>
                  <a:pt x="6772" y="32538"/>
                  <a:pt x="6806" y="32538"/>
                </a:cubicBezTo>
                <a:cubicBezTo>
                  <a:pt x="6839" y="32538"/>
                  <a:pt x="6872" y="32530"/>
                  <a:pt x="6906" y="32513"/>
                </a:cubicBezTo>
                <a:cubicBezTo>
                  <a:pt x="7156" y="32305"/>
                  <a:pt x="7432" y="32266"/>
                  <a:pt x="7710" y="32266"/>
                </a:cubicBezTo>
                <a:cubicBezTo>
                  <a:pt x="7877" y="32266"/>
                  <a:pt x="8044" y="32280"/>
                  <a:pt x="8207" y="32280"/>
                </a:cubicBezTo>
                <a:cubicBezTo>
                  <a:pt x="11309" y="32113"/>
                  <a:pt x="14444" y="31980"/>
                  <a:pt x="17547" y="31846"/>
                </a:cubicBezTo>
                <a:cubicBezTo>
                  <a:pt x="19248" y="31779"/>
                  <a:pt x="20949" y="31746"/>
                  <a:pt x="22650" y="31713"/>
                </a:cubicBezTo>
                <a:cubicBezTo>
                  <a:pt x="26620" y="31579"/>
                  <a:pt x="30589" y="31446"/>
                  <a:pt x="34592" y="31346"/>
                </a:cubicBezTo>
                <a:cubicBezTo>
                  <a:pt x="36360" y="31279"/>
                  <a:pt x="38128" y="31246"/>
                  <a:pt x="39929" y="31212"/>
                </a:cubicBezTo>
                <a:cubicBezTo>
                  <a:pt x="46801" y="30946"/>
                  <a:pt x="53706" y="30779"/>
                  <a:pt x="60611" y="30745"/>
                </a:cubicBezTo>
                <a:cubicBezTo>
                  <a:pt x="63600" y="30717"/>
                  <a:pt x="66582" y="30707"/>
                  <a:pt x="69564" y="30707"/>
                </a:cubicBezTo>
                <a:cubicBezTo>
                  <a:pt x="73638" y="30707"/>
                  <a:pt x="77710" y="30726"/>
                  <a:pt x="81792" y="30745"/>
                </a:cubicBezTo>
                <a:cubicBezTo>
                  <a:pt x="82242" y="30732"/>
                  <a:pt x="82691" y="30725"/>
                  <a:pt x="83141" y="30725"/>
                </a:cubicBezTo>
                <a:cubicBezTo>
                  <a:pt x="84893" y="30725"/>
                  <a:pt x="86645" y="30826"/>
                  <a:pt x="88397" y="31012"/>
                </a:cubicBezTo>
                <a:cubicBezTo>
                  <a:pt x="89198" y="31112"/>
                  <a:pt x="89998" y="31046"/>
                  <a:pt x="90766" y="31146"/>
                </a:cubicBezTo>
                <a:cubicBezTo>
                  <a:pt x="90816" y="31162"/>
                  <a:pt x="90866" y="31171"/>
                  <a:pt x="90916" y="31171"/>
                </a:cubicBezTo>
                <a:cubicBezTo>
                  <a:pt x="90966" y="31171"/>
                  <a:pt x="91016" y="31162"/>
                  <a:pt x="91066" y="31146"/>
                </a:cubicBezTo>
                <a:cubicBezTo>
                  <a:pt x="91266" y="31112"/>
                  <a:pt x="91499" y="31112"/>
                  <a:pt x="91533" y="30879"/>
                </a:cubicBezTo>
                <a:cubicBezTo>
                  <a:pt x="91566" y="30612"/>
                  <a:pt x="91366" y="30512"/>
                  <a:pt x="91132" y="30479"/>
                </a:cubicBezTo>
                <a:lnTo>
                  <a:pt x="90499" y="30312"/>
                </a:lnTo>
                <a:cubicBezTo>
                  <a:pt x="90574" y="30309"/>
                  <a:pt x="90648" y="30308"/>
                  <a:pt x="90721" y="30308"/>
                </a:cubicBezTo>
                <a:close/>
                <a:moveTo>
                  <a:pt x="83287" y="0"/>
                </a:moveTo>
                <a:cubicBezTo>
                  <a:pt x="76769" y="0"/>
                  <a:pt x="70274" y="405"/>
                  <a:pt x="63780" y="757"/>
                </a:cubicBezTo>
                <a:cubicBezTo>
                  <a:pt x="59276" y="1024"/>
                  <a:pt x="54773" y="1158"/>
                  <a:pt x="50303" y="1224"/>
                </a:cubicBezTo>
                <a:cubicBezTo>
                  <a:pt x="45533" y="1324"/>
                  <a:pt x="40763" y="1291"/>
                  <a:pt x="35993" y="1358"/>
                </a:cubicBezTo>
                <a:cubicBezTo>
                  <a:pt x="33391" y="1391"/>
                  <a:pt x="30756" y="1458"/>
                  <a:pt x="28154" y="1591"/>
                </a:cubicBezTo>
                <a:cubicBezTo>
                  <a:pt x="25386" y="1691"/>
                  <a:pt x="22617" y="1891"/>
                  <a:pt x="19848" y="2092"/>
                </a:cubicBezTo>
                <a:cubicBezTo>
                  <a:pt x="18114" y="2192"/>
                  <a:pt x="16379" y="2325"/>
                  <a:pt x="14645" y="2592"/>
                </a:cubicBezTo>
                <a:cubicBezTo>
                  <a:pt x="13944" y="2592"/>
                  <a:pt x="13377" y="3059"/>
                  <a:pt x="13177" y="3726"/>
                </a:cubicBezTo>
                <a:cubicBezTo>
                  <a:pt x="12743" y="4994"/>
                  <a:pt x="12343" y="6228"/>
                  <a:pt x="12009" y="7529"/>
                </a:cubicBezTo>
                <a:cubicBezTo>
                  <a:pt x="10542" y="12966"/>
                  <a:pt x="9341" y="18470"/>
                  <a:pt x="8040" y="23974"/>
                </a:cubicBezTo>
                <a:cubicBezTo>
                  <a:pt x="7439" y="26309"/>
                  <a:pt x="6972" y="28677"/>
                  <a:pt x="6639" y="31112"/>
                </a:cubicBezTo>
                <a:cubicBezTo>
                  <a:pt x="6572" y="31579"/>
                  <a:pt x="6472" y="31713"/>
                  <a:pt x="5972" y="31746"/>
                </a:cubicBezTo>
                <a:cubicBezTo>
                  <a:pt x="4504" y="31813"/>
                  <a:pt x="3036" y="31913"/>
                  <a:pt x="1569" y="31913"/>
                </a:cubicBezTo>
                <a:cubicBezTo>
                  <a:pt x="635" y="31946"/>
                  <a:pt x="168" y="32280"/>
                  <a:pt x="101" y="33080"/>
                </a:cubicBezTo>
                <a:cubicBezTo>
                  <a:pt x="1" y="34048"/>
                  <a:pt x="134" y="35015"/>
                  <a:pt x="468" y="35916"/>
                </a:cubicBezTo>
                <a:cubicBezTo>
                  <a:pt x="534" y="36149"/>
                  <a:pt x="735" y="36316"/>
                  <a:pt x="935" y="36316"/>
                </a:cubicBezTo>
                <a:cubicBezTo>
                  <a:pt x="1902" y="36316"/>
                  <a:pt x="2836" y="36383"/>
                  <a:pt x="3803" y="36383"/>
                </a:cubicBezTo>
                <a:cubicBezTo>
                  <a:pt x="3998" y="36387"/>
                  <a:pt x="4194" y="36389"/>
                  <a:pt x="4390" y="36389"/>
                </a:cubicBezTo>
                <a:cubicBezTo>
                  <a:pt x="5736" y="36389"/>
                  <a:pt x="7101" y="36291"/>
                  <a:pt x="8440" y="36116"/>
                </a:cubicBezTo>
                <a:cubicBezTo>
                  <a:pt x="10869" y="35876"/>
                  <a:pt x="13298" y="35744"/>
                  <a:pt x="15703" y="35744"/>
                </a:cubicBezTo>
                <a:cubicBezTo>
                  <a:pt x="15973" y="35744"/>
                  <a:pt x="16243" y="35746"/>
                  <a:pt x="16513" y="35749"/>
                </a:cubicBezTo>
                <a:cubicBezTo>
                  <a:pt x="23818" y="35716"/>
                  <a:pt x="31090" y="35682"/>
                  <a:pt x="38361" y="35415"/>
                </a:cubicBezTo>
                <a:cubicBezTo>
                  <a:pt x="39896" y="35349"/>
                  <a:pt x="41430" y="35349"/>
                  <a:pt x="42931" y="35282"/>
                </a:cubicBezTo>
                <a:cubicBezTo>
                  <a:pt x="45185" y="35203"/>
                  <a:pt x="47439" y="35169"/>
                  <a:pt x="49693" y="35169"/>
                </a:cubicBezTo>
                <a:cubicBezTo>
                  <a:pt x="52209" y="35169"/>
                  <a:pt x="54725" y="35212"/>
                  <a:pt x="57242" y="35282"/>
                </a:cubicBezTo>
                <a:cubicBezTo>
                  <a:pt x="60177" y="35349"/>
                  <a:pt x="63112" y="35415"/>
                  <a:pt x="66048" y="35482"/>
                </a:cubicBezTo>
                <a:cubicBezTo>
                  <a:pt x="68716" y="35549"/>
                  <a:pt x="71385" y="35549"/>
                  <a:pt x="74054" y="35616"/>
                </a:cubicBezTo>
                <a:cubicBezTo>
                  <a:pt x="79114" y="35773"/>
                  <a:pt x="84174" y="36019"/>
                  <a:pt x="89206" y="36019"/>
                </a:cubicBezTo>
                <a:cubicBezTo>
                  <a:pt x="89515" y="36019"/>
                  <a:pt x="89823" y="36018"/>
                  <a:pt x="90132" y="36016"/>
                </a:cubicBezTo>
                <a:cubicBezTo>
                  <a:pt x="90212" y="36025"/>
                  <a:pt x="90290" y="36029"/>
                  <a:pt x="90367" y="36029"/>
                </a:cubicBezTo>
                <a:cubicBezTo>
                  <a:pt x="90577" y="36029"/>
                  <a:pt x="90779" y="35998"/>
                  <a:pt x="90999" y="35949"/>
                </a:cubicBezTo>
                <a:cubicBezTo>
                  <a:pt x="91833" y="35649"/>
                  <a:pt x="92700" y="35449"/>
                  <a:pt x="93568" y="35315"/>
                </a:cubicBezTo>
                <a:cubicBezTo>
                  <a:pt x="94768" y="35182"/>
                  <a:pt x="95936" y="34715"/>
                  <a:pt x="97137" y="34515"/>
                </a:cubicBezTo>
                <a:cubicBezTo>
                  <a:pt x="97537" y="34448"/>
                  <a:pt x="97737" y="34248"/>
                  <a:pt x="97737" y="33848"/>
                </a:cubicBezTo>
                <a:cubicBezTo>
                  <a:pt x="97737" y="32847"/>
                  <a:pt x="97871" y="31813"/>
                  <a:pt x="97737" y="30812"/>
                </a:cubicBezTo>
                <a:cubicBezTo>
                  <a:pt x="97712" y="30581"/>
                  <a:pt x="97844" y="30093"/>
                  <a:pt x="97542" y="30093"/>
                </a:cubicBezTo>
                <a:cubicBezTo>
                  <a:pt x="97451" y="30093"/>
                  <a:pt x="97321" y="30137"/>
                  <a:pt x="97137" y="30245"/>
                </a:cubicBezTo>
                <a:cubicBezTo>
                  <a:pt x="97133" y="30249"/>
                  <a:pt x="97129" y="30250"/>
                  <a:pt x="97124" y="30250"/>
                </a:cubicBezTo>
                <a:cubicBezTo>
                  <a:pt x="97089" y="30250"/>
                  <a:pt x="97029" y="30145"/>
                  <a:pt x="96970" y="30145"/>
                </a:cubicBezTo>
                <a:cubicBezTo>
                  <a:pt x="96770" y="30078"/>
                  <a:pt x="96536" y="30012"/>
                  <a:pt x="96336" y="30012"/>
                </a:cubicBezTo>
                <a:cubicBezTo>
                  <a:pt x="96206" y="30014"/>
                  <a:pt x="96076" y="30015"/>
                  <a:pt x="95946" y="30015"/>
                </a:cubicBezTo>
                <a:cubicBezTo>
                  <a:pt x="94385" y="30015"/>
                  <a:pt x="92825" y="29866"/>
                  <a:pt x="91264" y="29866"/>
                </a:cubicBezTo>
                <a:cubicBezTo>
                  <a:pt x="91020" y="29866"/>
                  <a:pt x="90776" y="29870"/>
                  <a:pt x="90532" y="29878"/>
                </a:cubicBezTo>
                <a:cubicBezTo>
                  <a:pt x="90198" y="29878"/>
                  <a:pt x="90098" y="29811"/>
                  <a:pt x="90198" y="29478"/>
                </a:cubicBezTo>
                <a:cubicBezTo>
                  <a:pt x="91166" y="25642"/>
                  <a:pt x="92033" y="21806"/>
                  <a:pt x="93034" y="17936"/>
                </a:cubicBezTo>
                <a:cubicBezTo>
                  <a:pt x="94135" y="13566"/>
                  <a:pt x="95436" y="9230"/>
                  <a:pt x="96236" y="4793"/>
                </a:cubicBezTo>
                <a:cubicBezTo>
                  <a:pt x="96370" y="4460"/>
                  <a:pt x="96403" y="4093"/>
                  <a:pt x="96370" y="3726"/>
                </a:cubicBezTo>
                <a:cubicBezTo>
                  <a:pt x="96203" y="2859"/>
                  <a:pt x="95802" y="2058"/>
                  <a:pt x="95302" y="1358"/>
                </a:cubicBezTo>
                <a:cubicBezTo>
                  <a:pt x="95169" y="1258"/>
                  <a:pt x="95102" y="1124"/>
                  <a:pt x="95069" y="957"/>
                </a:cubicBezTo>
                <a:cubicBezTo>
                  <a:pt x="95035" y="390"/>
                  <a:pt x="94768" y="123"/>
                  <a:pt x="94168" y="123"/>
                </a:cubicBezTo>
                <a:cubicBezTo>
                  <a:pt x="93666" y="130"/>
                  <a:pt x="93163" y="132"/>
                  <a:pt x="92659" y="132"/>
                </a:cubicBezTo>
                <a:cubicBezTo>
                  <a:pt x="90418" y="132"/>
                  <a:pt x="88162" y="78"/>
                  <a:pt x="85929" y="23"/>
                </a:cubicBezTo>
                <a:cubicBezTo>
                  <a:pt x="85048" y="8"/>
                  <a:pt x="84167" y="0"/>
                  <a:pt x="8328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54" name="Google Shape;10254;p81"/>
          <p:cNvGrpSpPr/>
          <p:nvPr/>
        </p:nvGrpSpPr>
        <p:grpSpPr>
          <a:xfrm>
            <a:off x="2448850" y="118467"/>
            <a:ext cx="1682727" cy="1373778"/>
            <a:chOff x="2448850" y="118467"/>
            <a:chExt cx="1682727" cy="1373778"/>
          </a:xfrm>
        </p:grpSpPr>
        <p:sp>
          <p:nvSpPr>
            <p:cNvPr id="10255" name="Google Shape;10255;p81"/>
            <p:cNvSpPr/>
            <p:nvPr/>
          </p:nvSpPr>
          <p:spPr>
            <a:xfrm rot="1745007">
              <a:off x="2563061" y="492906"/>
              <a:ext cx="262881" cy="538113"/>
            </a:xfrm>
            <a:custGeom>
              <a:rect b="b" l="l" r="r" t="t"/>
              <a:pathLst>
                <a:path extrusionOk="0" h="25358" w="12388">
                  <a:moveTo>
                    <a:pt x="4332" y="0"/>
                  </a:moveTo>
                  <a:cubicBezTo>
                    <a:pt x="3479" y="0"/>
                    <a:pt x="2703" y="805"/>
                    <a:pt x="2229" y="1436"/>
                  </a:cubicBezTo>
                  <a:cubicBezTo>
                    <a:pt x="0" y="4308"/>
                    <a:pt x="65" y="9066"/>
                    <a:pt x="3687" y="10652"/>
                  </a:cubicBezTo>
                  <a:cubicBezTo>
                    <a:pt x="5508" y="11466"/>
                    <a:pt x="7544" y="11509"/>
                    <a:pt x="9237" y="12602"/>
                  </a:cubicBezTo>
                  <a:cubicBezTo>
                    <a:pt x="11573" y="14123"/>
                    <a:pt x="11573" y="17574"/>
                    <a:pt x="10844" y="19910"/>
                  </a:cubicBezTo>
                  <a:cubicBezTo>
                    <a:pt x="10198" y="22004"/>
                    <a:pt x="8265" y="24546"/>
                    <a:pt x="5894" y="24546"/>
                  </a:cubicBezTo>
                  <a:cubicBezTo>
                    <a:pt x="5669" y="24546"/>
                    <a:pt x="5440" y="24523"/>
                    <a:pt x="5208" y="24474"/>
                  </a:cubicBezTo>
                  <a:cubicBezTo>
                    <a:pt x="2786" y="23982"/>
                    <a:pt x="2165" y="20403"/>
                    <a:pt x="4329" y="19203"/>
                  </a:cubicBezTo>
                  <a:cubicBezTo>
                    <a:pt x="4712" y="19002"/>
                    <a:pt x="4475" y="18461"/>
                    <a:pt x="4119" y="18461"/>
                  </a:cubicBezTo>
                  <a:cubicBezTo>
                    <a:pt x="4056" y="18461"/>
                    <a:pt x="3990" y="18478"/>
                    <a:pt x="3922" y="18517"/>
                  </a:cubicBezTo>
                  <a:cubicBezTo>
                    <a:pt x="570" y="20351"/>
                    <a:pt x="2486" y="25357"/>
                    <a:pt x="5996" y="25357"/>
                  </a:cubicBezTo>
                  <a:cubicBezTo>
                    <a:pt x="6054" y="25357"/>
                    <a:pt x="6113" y="25356"/>
                    <a:pt x="6172" y="25353"/>
                  </a:cubicBezTo>
                  <a:cubicBezTo>
                    <a:pt x="8273" y="25246"/>
                    <a:pt x="9987" y="23382"/>
                    <a:pt x="10952" y="21688"/>
                  </a:cubicBezTo>
                  <a:cubicBezTo>
                    <a:pt x="12087" y="19631"/>
                    <a:pt x="12387" y="17231"/>
                    <a:pt x="11787" y="14981"/>
                  </a:cubicBezTo>
                  <a:cubicBezTo>
                    <a:pt x="11230" y="12966"/>
                    <a:pt x="9773" y="11745"/>
                    <a:pt x="7865" y="11059"/>
                  </a:cubicBezTo>
                  <a:cubicBezTo>
                    <a:pt x="5787" y="10330"/>
                    <a:pt x="3151" y="10287"/>
                    <a:pt x="1972" y="8123"/>
                  </a:cubicBezTo>
                  <a:cubicBezTo>
                    <a:pt x="922" y="6194"/>
                    <a:pt x="1736" y="3515"/>
                    <a:pt x="2915" y="1844"/>
                  </a:cubicBezTo>
                  <a:cubicBezTo>
                    <a:pt x="3200" y="1457"/>
                    <a:pt x="3775" y="822"/>
                    <a:pt x="4320" y="822"/>
                  </a:cubicBezTo>
                  <a:cubicBezTo>
                    <a:pt x="4470" y="822"/>
                    <a:pt x="4619" y="870"/>
                    <a:pt x="4758" y="986"/>
                  </a:cubicBezTo>
                  <a:cubicBezTo>
                    <a:pt x="5680" y="1736"/>
                    <a:pt x="5572" y="3644"/>
                    <a:pt x="5572" y="4672"/>
                  </a:cubicBezTo>
                  <a:cubicBezTo>
                    <a:pt x="5572" y="4930"/>
                    <a:pt x="5776" y="5058"/>
                    <a:pt x="5980" y="5058"/>
                  </a:cubicBezTo>
                  <a:cubicBezTo>
                    <a:pt x="6183" y="5058"/>
                    <a:pt x="6387" y="4930"/>
                    <a:pt x="6387" y="4672"/>
                  </a:cubicBezTo>
                  <a:cubicBezTo>
                    <a:pt x="6365" y="3301"/>
                    <a:pt x="6408" y="836"/>
                    <a:pt x="4908" y="129"/>
                  </a:cubicBezTo>
                  <a:cubicBezTo>
                    <a:pt x="4714" y="40"/>
                    <a:pt x="4521" y="0"/>
                    <a:pt x="43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81"/>
            <p:cNvSpPr/>
            <p:nvPr/>
          </p:nvSpPr>
          <p:spPr>
            <a:xfrm rot="1745007">
              <a:off x="2895069" y="315742"/>
              <a:ext cx="1065701" cy="979227"/>
            </a:xfrm>
            <a:custGeom>
              <a:rect b="b" l="l" r="r" t="t"/>
              <a:pathLst>
                <a:path extrusionOk="0" h="46145" w="50220">
                  <a:moveTo>
                    <a:pt x="40307" y="830"/>
                  </a:moveTo>
                  <a:cubicBezTo>
                    <a:pt x="41494" y="830"/>
                    <a:pt x="41513" y="3001"/>
                    <a:pt x="41533" y="3825"/>
                  </a:cubicBezTo>
                  <a:cubicBezTo>
                    <a:pt x="41554" y="7575"/>
                    <a:pt x="39968" y="10897"/>
                    <a:pt x="38083" y="14090"/>
                  </a:cubicBezTo>
                  <a:cubicBezTo>
                    <a:pt x="38040" y="13661"/>
                    <a:pt x="38018" y="13254"/>
                    <a:pt x="37975" y="12869"/>
                  </a:cubicBezTo>
                  <a:cubicBezTo>
                    <a:pt x="37740" y="10040"/>
                    <a:pt x="37654" y="7189"/>
                    <a:pt x="38061" y="4382"/>
                  </a:cubicBezTo>
                  <a:cubicBezTo>
                    <a:pt x="38254" y="3182"/>
                    <a:pt x="38597" y="1317"/>
                    <a:pt x="39947" y="889"/>
                  </a:cubicBezTo>
                  <a:cubicBezTo>
                    <a:pt x="40078" y="849"/>
                    <a:pt x="40197" y="830"/>
                    <a:pt x="40307" y="830"/>
                  </a:cubicBezTo>
                  <a:close/>
                  <a:moveTo>
                    <a:pt x="32761" y="19904"/>
                  </a:moveTo>
                  <a:cubicBezTo>
                    <a:pt x="34785" y="19904"/>
                    <a:pt x="34685" y="23447"/>
                    <a:pt x="34568" y="24934"/>
                  </a:cubicBezTo>
                  <a:cubicBezTo>
                    <a:pt x="34461" y="26541"/>
                    <a:pt x="33904" y="29820"/>
                    <a:pt x="31803" y="30035"/>
                  </a:cubicBezTo>
                  <a:cubicBezTo>
                    <a:pt x="31767" y="30038"/>
                    <a:pt x="31730" y="30039"/>
                    <a:pt x="31695" y="30039"/>
                  </a:cubicBezTo>
                  <a:cubicBezTo>
                    <a:pt x="30007" y="30039"/>
                    <a:pt x="29595" y="26625"/>
                    <a:pt x="29553" y="25513"/>
                  </a:cubicBezTo>
                  <a:cubicBezTo>
                    <a:pt x="29510" y="24505"/>
                    <a:pt x="29639" y="23498"/>
                    <a:pt x="29960" y="22555"/>
                  </a:cubicBezTo>
                  <a:cubicBezTo>
                    <a:pt x="29982" y="22512"/>
                    <a:pt x="29982" y="22491"/>
                    <a:pt x="29982" y="22470"/>
                  </a:cubicBezTo>
                  <a:cubicBezTo>
                    <a:pt x="30346" y="21398"/>
                    <a:pt x="31118" y="20498"/>
                    <a:pt x="32125" y="20005"/>
                  </a:cubicBezTo>
                  <a:cubicBezTo>
                    <a:pt x="32357" y="19936"/>
                    <a:pt x="32569" y="19904"/>
                    <a:pt x="32761" y="19904"/>
                  </a:cubicBezTo>
                  <a:close/>
                  <a:moveTo>
                    <a:pt x="8963" y="24718"/>
                  </a:moveTo>
                  <a:cubicBezTo>
                    <a:pt x="9038" y="24718"/>
                    <a:pt x="9131" y="24771"/>
                    <a:pt x="9258" y="24891"/>
                  </a:cubicBezTo>
                  <a:cubicBezTo>
                    <a:pt x="10201" y="25791"/>
                    <a:pt x="9773" y="27720"/>
                    <a:pt x="9558" y="28792"/>
                  </a:cubicBezTo>
                  <a:cubicBezTo>
                    <a:pt x="9301" y="29992"/>
                    <a:pt x="8915" y="31149"/>
                    <a:pt x="8551" y="32328"/>
                  </a:cubicBezTo>
                  <a:cubicBezTo>
                    <a:pt x="8380" y="32863"/>
                    <a:pt x="8230" y="33421"/>
                    <a:pt x="8080" y="33978"/>
                  </a:cubicBezTo>
                  <a:cubicBezTo>
                    <a:pt x="7930" y="32563"/>
                    <a:pt x="7844" y="31149"/>
                    <a:pt x="7822" y="29713"/>
                  </a:cubicBezTo>
                  <a:cubicBezTo>
                    <a:pt x="7801" y="28620"/>
                    <a:pt x="7908" y="27549"/>
                    <a:pt x="8122" y="26477"/>
                  </a:cubicBezTo>
                  <a:cubicBezTo>
                    <a:pt x="8208" y="26048"/>
                    <a:pt x="8358" y="25641"/>
                    <a:pt x="8573" y="25234"/>
                  </a:cubicBezTo>
                  <a:cubicBezTo>
                    <a:pt x="8730" y="24933"/>
                    <a:pt x="8811" y="24718"/>
                    <a:pt x="8963" y="24718"/>
                  </a:cubicBezTo>
                  <a:close/>
                  <a:moveTo>
                    <a:pt x="23316" y="22994"/>
                  </a:moveTo>
                  <a:cubicBezTo>
                    <a:pt x="24478" y="22994"/>
                    <a:pt x="25405" y="24302"/>
                    <a:pt x="25781" y="25448"/>
                  </a:cubicBezTo>
                  <a:cubicBezTo>
                    <a:pt x="26615" y="28055"/>
                    <a:pt x="26319" y="35285"/>
                    <a:pt x="22472" y="35285"/>
                  </a:cubicBezTo>
                  <a:cubicBezTo>
                    <a:pt x="22461" y="35285"/>
                    <a:pt x="22450" y="35285"/>
                    <a:pt x="22438" y="35285"/>
                  </a:cubicBezTo>
                  <a:cubicBezTo>
                    <a:pt x="21174" y="34835"/>
                    <a:pt x="20831" y="32928"/>
                    <a:pt x="20574" y="31813"/>
                  </a:cubicBezTo>
                  <a:cubicBezTo>
                    <a:pt x="20445" y="31170"/>
                    <a:pt x="20359" y="30549"/>
                    <a:pt x="20317" y="29906"/>
                  </a:cubicBezTo>
                  <a:lnTo>
                    <a:pt x="20317" y="29906"/>
                  </a:lnTo>
                  <a:cubicBezTo>
                    <a:pt x="20361" y="29922"/>
                    <a:pt x="20406" y="29929"/>
                    <a:pt x="20449" y="29929"/>
                  </a:cubicBezTo>
                  <a:cubicBezTo>
                    <a:pt x="20698" y="29929"/>
                    <a:pt x="20907" y="29687"/>
                    <a:pt x="20852" y="29413"/>
                  </a:cubicBezTo>
                  <a:cubicBezTo>
                    <a:pt x="20424" y="27441"/>
                    <a:pt x="20359" y="24763"/>
                    <a:pt x="22181" y="23412"/>
                  </a:cubicBezTo>
                  <a:cubicBezTo>
                    <a:pt x="22576" y="23119"/>
                    <a:pt x="22957" y="22994"/>
                    <a:pt x="23316" y="22994"/>
                  </a:cubicBezTo>
                  <a:close/>
                  <a:moveTo>
                    <a:pt x="40235" y="0"/>
                  </a:moveTo>
                  <a:cubicBezTo>
                    <a:pt x="39893" y="0"/>
                    <a:pt x="39511" y="119"/>
                    <a:pt x="39090" y="396"/>
                  </a:cubicBezTo>
                  <a:cubicBezTo>
                    <a:pt x="37183" y="1639"/>
                    <a:pt x="37290" y="4682"/>
                    <a:pt x="36990" y="6654"/>
                  </a:cubicBezTo>
                  <a:cubicBezTo>
                    <a:pt x="36732" y="8325"/>
                    <a:pt x="37011" y="10254"/>
                    <a:pt x="37118" y="11926"/>
                  </a:cubicBezTo>
                  <a:cubicBezTo>
                    <a:pt x="37183" y="13019"/>
                    <a:pt x="37290" y="14090"/>
                    <a:pt x="37440" y="15183"/>
                  </a:cubicBezTo>
                  <a:cubicBezTo>
                    <a:pt x="36454" y="16812"/>
                    <a:pt x="35447" y="18419"/>
                    <a:pt x="34589" y="20048"/>
                  </a:cubicBezTo>
                  <a:cubicBezTo>
                    <a:pt x="34199" y="19470"/>
                    <a:pt x="33638" y="19086"/>
                    <a:pt x="32864" y="19086"/>
                  </a:cubicBezTo>
                  <a:cubicBezTo>
                    <a:pt x="32576" y="19086"/>
                    <a:pt x="32259" y="19139"/>
                    <a:pt x="31911" y="19255"/>
                  </a:cubicBezTo>
                  <a:lnTo>
                    <a:pt x="31825" y="19276"/>
                  </a:lnTo>
                  <a:cubicBezTo>
                    <a:pt x="30539" y="19855"/>
                    <a:pt x="29725" y="20905"/>
                    <a:pt x="29275" y="22148"/>
                  </a:cubicBezTo>
                  <a:cubicBezTo>
                    <a:pt x="28782" y="22577"/>
                    <a:pt x="28246" y="22941"/>
                    <a:pt x="27667" y="23241"/>
                  </a:cubicBezTo>
                  <a:cubicBezTo>
                    <a:pt x="27323" y="23441"/>
                    <a:pt x="26671" y="23793"/>
                    <a:pt x="26167" y="23793"/>
                  </a:cubicBezTo>
                  <a:cubicBezTo>
                    <a:pt x="26076" y="23793"/>
                    <a:pt x="25989" y="23782"/>
                    <a:pt x="25910" y="23755"/>
                  </a:cubicBezTo>
                  <a:cubicBezTo>
                    <a:pt x="25298" y="22831"/>
                    <a:pt x="24346" y="22255"/>
                    <a:pt x="23330" y="22255"/>
                  </a:cubicBezTo>
                  <a:cubicBezTo>
                    <a:pt x="22816" y="22255"/>
                    <a:pt x="22285" y="22403"/>
                    <a:pt x="21774" y="22727"/>
                  </a:cubicBezTo>
                  <a:cubicBezTo>
                    <a:pt x="20188" y="23755"/>
                    <a:pt x="19759" y="25706"/>
                    <a:pt x="19824" y="27549"/>
                  </a:cubicBezTo>
                  <a:cubicBezTo>
                    <a:pt x="19695" y="27591"/>
                    <a:pt x="19609" y="27699"/>
                    <a:pt x="19588" y="27827"/>
                  </a:cubicBezTo>
                  <a:cubicBezTo>
                    <a:pt x="18945" y="30399"/>
                    <a:pt x="18345" y="33121"/>
                    <a:pt x="16952" y="35392"/>
                  </a:cubicBezTo>
                  <a:cubicBezTo>
                    <a:pt x="16662" y="35876"/>
                    <a:pt x="16250" y="36464"/>
                    <a:pt x="15652" y="36464"/>
                  </a:cubicBezTo>
                  <a:cubicBezTo>
                    <a:pt x="15588" y="36464"/>
                    <a:pt x="15521" y="36457"/>
                    <a:pt x="15452" y="36442"/>
                  </a:cubicBezTo>
                  <a:cubicBezTo>
                    <a:pt x="14830" y="36314"/>
                    <a:pt x="14616" y="35199"/>
                    <a:pt x="14487" y="34706"/>
                  </a:cubicBezTo>
                  <a:cubicBezTo>
                    <a:pt x="14166" y="33528"/>
                    <a:pt x="13973" y="32371"/>
                    <a:pt x="13544" y="31235"/>
                  </a:cubicBezTo>
                  <a:cubicBezTo>
                    <a:pt x="13276" y="30574"/>
                    <a:pt x="12848" y="29774"/>
                    <a:pt x="12051" y="29774"/>
                  </a:cubicBezTo>
                  <a:cubicBezTo>
                    <a:pt x="12021" y="29774"/>
                    <a:pt x="11990" y="29775"/>
                    <a:pt x="11959" y="29777"/>
                  </a:cubicBezTo>
                  <a:cubicBezTo>
                    <a:pt x="10887" y="29863"/>
                    <a:pt x="10308" y="31513"/>
                    <a:pt x="9965" y="32285"/>
                  </a:cubicBezTo>
                  <a:cubicBezTo>
                    <a:pt x="9237" y="34021"/>
                    <a:pt x="8787" y="35885"/>
                    <a:pt x="8658" y="37771"/>
                  </a:cubicBezTo>
                  <a:cubicBezTo>
                    <a:pt x="8551" y="37257"/>
                    <a:pt x="8465" y="36742"/>
                    <a:pt x="8401" y="36207"/>
                  </a:cubicBezTo>
                  <a:cubicBezTo>
                    <a:pt x="8573" y="35521"/>
                    <a:pt x="8723" y="34814"/>
                    <a:pt x="8915" y="34106"/>
                  </a:cubicBezTo>
                  <a:cubicBezTo>
                    <a:pt x="9580" y="31470"/>
                    <a:pt x="12473" y="25727"/>
                    <a:pt x="9173" y="23841"/>
                  </a:cubicBezTo>
                  <a:cubicBezTo>
                    <a:pt x="9108" y="23798"/>
                    <a:pt x="9039" y="23777"/>
                    <a:pt x="8969" y="23777"/>
                  </a:cubicBezTo>
                  <a:cubicBezTo>
                    <a:pt x="8899" y="23777"/>
                    <a:pt x="8830" y="23798"/>
                    <a:pt x="8765" y="23841"/>
                  </a:cubicBezTo>
                  <a:cubicBezTo>
                    <a:pt x="6408" y="25556"/>
                    <a:pt x="6965" y="29970"/>
                    <a:pt x="7158" y="32456"/>
                  </a:cubicBezTo>
                  <a:cubicBezTo>
                    <a:pt x="7265" y="33678"/>
                    <a:pt x="7415" y="34899"/>
                    <a:pt x="7587" y="36121"/>
                  </a:cubicBezTo>
                  <a:cubicBezTo>
                    <a:pt x="7415" y="36785"/>
                    <a:pt x="7265" y="37450"/>
                    <a:pt x="7072" y="38135"/>
                  </a:cubicBezTo>
                  <a:cubicBezTo>
                    <a:pt x="6494" y="40364"/>
                    <a:pt x="5808" y="43000"/>
                    <a:pt x="4115" y="44672"/>
                  </a:cubicBezTo>
                  <a:cubicBezTo>
                    <a:pt x="3578" y="45204"/>
                    <a:pt x="3126" y="45425"/>
                    <a:pt x="2746" y="45425"/>
                  </a:cubicBezTo>
                  <a:cubicBezTo>
                    <a:pt x="1307" y="45425"/>
                    <a:pt x="904" y="42261"/>
                    <a:pt x="836" y="40921"/>
                  </a:cubicBezTo>
                  <a:cubicBezTo>
                    <a:pt x="750" y="39507"/>
                    <a:pt x="1072" y="38071"/>
                    <a:pt x="1715" y="36807"/>
                  </a:cubicBezTo>
                  <a:cubicBezTo>
                    <a:pt x="1972" y="36250"/>
                    <a:pt x="2336" y="35714"/>
                    <a:pt x="2786" y="35264"/>
                  </a:cubicBezTo>
                  <a:cubicBezTo>
                    <a:pt x="2992" y="35043"/>
                    <a:pt x="3166" y="34950"/>
                    <a:pt x="3310" y="34950"/>
                  </a:cubicBezTo>
                  <a:cubicBezTo>
                    <a:pt x="3600" y="34950"/>
                    <a:pt x="3772" y="35327"/>
                    <a:pt x="3858" y="35799"/>
                  </a:cubicBezTo>
                  <a:cubicBezTo>
                    <a:pt x="3901" y="36005"/>
                    <a:pt x="4050" y="36094"/>
                    <a:pt x="4208" y="36094"/>
                  </a:cubicBezTo>
                  <a:cubicBezTo>
                    <a:pt x="4445" y="36094"/>
                    <a:pt x="4702" y="35894"/>
                    <a:pt x="4651" y="35585"/>
                  </a:cubicBezTo>
                  <a:cubicBezTo>
                    <a:pt x="4474" y="34661"/>
                    <a:pt x="3996" y="34133"/>
                    <a:pt x="3380" y="34133"/>
                  </a:cubicBezTo>
                  <a:cubicBezTo>
                    <a:pt x="3024" y="34133"/>
                    <a:pt x="2623" y="34309"/>
                    <a:pt x="2208" y="34685"/>
                  </a:cubicBezTo>
                  <a:cubicBezTo>
                    <a:pt x="707" y="36057"/>
                    <a:pt x="0" y="38543"/>
                    <a:pt x="22" y="40514"/>
                  </a:cubicBezTo>
                  <a:cubicBezTo>
                    <a:pt x="22" y="42036"/>
                    <a:pt x="86" y="44157"/>
                    <a:pt x="1093" y="45400"/>
                  </a:cubicBezTo>
                  <a:cubicBezTo>
                    <a:pt x="1514" y="45931"/>
                    <a:pt x="2036" y="46145"/>
                    <a:pt x="2577" y="46145"/>
                  </a:cubicBezTo>
                  <a:cubicBezTo>
                    <a:pt x="3306" y="46145"/>
                    <a:pt x="4070" y="45757"/>
                    <a:pt x="4672" y="45229"/>
                  </a:cubicBezTo>
                  <a:cubicBezTo>
                    <a:pt x="6087" y="43986"/>
                    <a:pt x="6751" y="41864"/>
                    <a:pt x="7308" y="40150"/>
                  </a:cubicBezTo>
                  <a:cubicBezTo>
                    <a:pt x="7544" y="39464"/>
                    <a:pt x="7737" y="38800"/>
                    <a:pt x="7908" y="38114"/>
                  </a:cubicBezTo>
                  <a:cubicBezTo>
                    <a:pt x="8165" y="39678"/>
                    <a:pt x="8508" y="41221"/>
                    <a:pt x="8851" y="42764"/>
                  </a:cubicBezTo>
                  <a:cubicBezTo>
                    <a:pt x="8902" y="42967"/>
                    <a:pt x="9045" y="43053"/>
                    <a:pt x="9196" y="43053"/>
                  </a:cubicBezTo>
                  <a:cubicBezTo>
                    <a:pt x="9427" y="43053"/>
                    <a:pt x="9675" y="42849"/>
                    <a:pt x="9623" y="42550"/>
                  </a:cubicBezTo>
                  <a:cubicBezTo>
                    <a:pt x="9044" y="38757"/>
                    <a:pt x="9387" y="34471"/>
                    <a:pt x="11423" y="31149"/>
                  </a:cubicBezTo>
                  <a:cubicBezTo>
                    <a:pt x="11629" y="30821"/>
                    <a:pt x="11824" y="30685"/>
                    <a:pt x="12007" y="30685"/>
                  </a:cubicBezTo>
                  <a:cubicBezTo>
                    <a:pt x="12753" y="30685"/>
                    <a:pt x="13278" y="32959"/>
                    <a:pt x="13416" y="33614"/>
                  </a:cubicBezTo>
                  <a:cubicBezTo>
                    <a:pt x="13630" y="34621"/>
                    <a:pt x="13780" y="35692"/>
                    <a:pt x="14380" y="36550"/>
                  </a:cubicBezTo>
                  <a:cubicBezTo>
                    <a:pt x="14730" y="37084"/>
                    <a:pt x="15128" y="37294"/>
                    <a:pt x="15530" y="37294"/>
                  </a:cubicBezTo>
                  <a:cubicBezTo>
                    <a:pt x="16483" y="37294"/>
                    <a:pt x="17464" y="36120"/>
                    <a:pt x="17916" y="35307"/>
                  </a:cubicBezTo>
                  <a:cubicBezTo>
                    <a:pt x="18666" y="33892"/>
                    <a:pt x="19224" y="32413"/>
                    <a:pt x="19609" y="30892"/>
                  </a:cubicBezTo>
                  <a:cubicBezTo>
                    <a:pt x="19695" y="31470"/>
                    <a:pt x="19802" y="32049"/>
                    <a:pt x="19931" y="32606"/>
                  </a:cubicBezTo>
                  <a:cubicBezTo>
                    <a:pt x="20252" y="33935"/>
                    <a:pt x="20831" y="35607"/>
                    <a:pt x="22267" y="36078"/>
                  </a:cubicBezTo>
                  <a:cubicBezTo>
                    <a:pt x="22299" y="36089"/>
                    <a:pt x="22331" y="36094"/>
                    <a:pt x="22363" y="36094"/>
                  </a:cubicBezTo>
                  <a:cubicBezTo>
                    <a:pt x="22395" y="36094"/>
                    <a:pt x="22427" y="36089"/>
                    <a:pt x="22460" y="36078"/>
                  </a:cubicBezTo>
                  <a:cubicBezTo>
                    <a:pt x="24817" y="36078"/>
                    <a:pt x="25953" y="33806"/>
                    <a:pt x="26489" y="31792"/>
                  </a:cubicBezTo>
                  <a:cubicBezTo>
                    <a:pt x="27110" y="29499"/>
                    <a:pt x="27196" y="26820"/>
                    <a:pt x="26317" y="24570"/>
                  </a:cubicBezTo>
                  <a:cubicBezTo>
                    <a:pt x="27174" y="24527"/>
                    <a:pt x="28139" y="24013"/>
                    <a:pt x="28910" y="23455"/>
                  </a:cubicBezTo>
                  <a:lnTo>
                    <a:pt x="28910" y="23455"/>
                  </a:lnTo>
                  <a:cubicBezTo>
                    <a:pt x="28760" y="24355"/>
                    <a:pt x="28717" y="25277"/>
                    <a:pt x="28803" y="26177"/>
                  </a:cubicBezTo>
                  <a:cubicBezTo>
                    <a:pt x="28944" y="27804"/>
                    <a:pt x="29724" y="30805"/>
                    <a:pt x="31762" y="30805"/>
                  </a:cubicBezTo>
                  <a:cubicBezTo>
                    <a:pt x="31899" y="30805"/>
                    <a:pt x="32041" y="30791"/>
                    <a:pt x="32189" y="30763"/>
                  </a:cubicBezTo>
                  <a:cubicBezTo>
                    <a:pt x="34761" y="30270"/>
                    <a:pt x="35297" y="26456"/>
                    <a:pt x="35425" y="24420"/>
                  </a:cubicBezTo>
                  <a:cubicBezTo>
                    <a:pt x="35511" y="23241"/>
                    <a:pt x="35361" y="22041"/>
                    <a:pt x="35018" y="20927"/>
                  </a:cubicBezTo>
                  <a:cubicBezTo>
                    <a:pt x="35018" y="20905"/>
                    <a:pt x="35039" y="20884"/>
                    <a:pt x="35039" y="20884"/>
                  </a:cubicBezTo>
                  <a:cubicBezTo>
                    <a:pt x="35790" y="19383"/>
                    <a:pt x="36690" y="17905"/>
                    <a:pt x="37590" y="16405"/>
                  </a:cubicBezTo>
                  <a:cubicBezTo>
                    <a:pt x="37654" y="16833"/>
                    <a:pt x="37740" y="17262"/>
                    <a:pt x="37804" y="17690"/>
                  </a:cubicBezTo>
                  <a:cubicBezTo>
                    <a:pt x="38211" y="19748"/>
                    <a:pt x="38704" y="22962"/>
                    <a:pt x="40697" y="24184"/>
                  </a:cubicBezTo>
                  <a:cubicBezTo>
                    <a:pt x="41061" y="24408"/>
                    <a:pt x="41428" y="24508"/>
                    <a:pt x="41794" y="24508"/>
                  </a:cubicBezTo>
                  <a:cubicBezTo>
                    <a:pt x="44403" y="24508"/>
                    <a:pt x="46950" y="19422"/>
                    <a:pt x="47834" y="17862"/>
                  </a:cubicBezTo>
                  <a:cubicBezTo>
                    <a:pt x="48584" y="16555"/>
                    <a:pt x="49248" y="15226"/>
                    <a:pt x="50041" y="13940"/>
                  </a:cubicBezTo>
                  <a:cubicBezTo>
                    <a:pt x="50219" y="13628"/>
                    <a:pt x="49945" y="13337"/>
                    <a:pt x="49667" y="13337"/>
                  </a:cubicBezTo>
                  <a:cubicBezTo>
                    <a:pt x="49543" y="13337"/>
                    <a:pt x="49419" y="13395"/>
                    <a:pt x="49334" y="13533"/>
                  </a:cubicBezTo>
                  <a:cubicBezTo>
                    <a:pt x="47512" y="16533"/>
                    <a:pt x="46141" y="19962"/>
                    <a:pt x="43655" y="22534"/>
                  </a:cubicBezTo>
                  <a:cubicBezTo>
                    <a:pt x="43025" y="23175"/>
                    <a:pt x="42372" y="23568"/>
                    <a:pt x="41748" y="23568"/>
                  </a:cubicBezTo>
                  <a:cubicBezTo>
                    <a:pt x="41182" y="23568"/>
                    <a:pt x="40640" y="23245"/>
                    <a:pt x="40161" y="22491"/>
                  </a:cubicBezTo>
                  <a:cubicBezTo>
                    <a:pt x="38918" y="20498"/>
                    <a:pt x="38468" y="17840"/>
                    <a:pt x="38211" y="15376"/>
                  </a:cubicBezTo>
                  <a:cubicBezTo>
                    <a:pt x="40483" y="11540"/>
                    <a:pt x="42562" y="7597"/>
                    <a:pt x="42304" y="3010"/>
                  </a:cubicBezTo>
                  <a:cubicBezTo>
                    <a:pt x="42220" y="1658"/>
                    <a:pt x="41509" y="0"/>
                    <a:pt x="402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57" name="Google Shape;10257;p81"/>
          <p:cNvSpPr/>
          <p:nvPr/>
        </p:nvSpPr>
        <p:spPr>
          <a:xfrm>
            <a:off x="859135" y="164235"/>
            <a:ext cx="3602176" cy="4968992"/>
          </a:xfrm>
          <a:custGeom>
            <a:rect b="b" l="l" r="r" t="t"/>
            <a:pathLst>
              <a:path extrusionOk="0" h="208584" w="151209">
                <a:moveTo>
                  <a:pt x="132458" y="50862"/>
                </a:moveTo>
                <a:cubicBezTo>
                  <a:pt x="132605" y="50862"/>
                  <a:pt x="132629" y="50941"/>
                  <a:pt x="132629" y="51137"/>
                </a:cubicBezTo>
                <a:cubicBezTo>
                  <a:pt x="132562" y="52572"/>
                  <a:pt x="132529" y="54006"/>
                  <a:pt x="132529" y="55440"/>
                </a:cubicBezTo>
                <a:cubicBezTo>
                  <a:pt x="132529" y="55741"/>
                  <a:pt x="132362" y="55841"/>
                  <a:pt x="132095" y="55907"/>
                </a:cubicBezTo>
                <a:cubicBezTo>
                  <a:pt x="130894" y="56141"/>
                  <a:pt x="129693" y="56274"/>
                  <a:pt x="128459" y="56308"/>
                </a:cubicBezTo>
                <a:cubicBezTo>
                  <a:pt x="128415" y="56316"/>
                  <a:pt x="128376" y="56321"/>
                  <a:pt x="128341" y="56321"/>
                </a:cubicBezTo>
                <a:cubicBezTo>
                  <a:pt x="128109" y="56321"/>
                  <a:pt x="128059" y="56139"/>
                  <a:pt x="128059" y="55907"/>
                </a:cubicBezTo>
                <a:cubicBezTo>
                  <a:pt x="128025" y="54540"/>
                  <a:pt x="127992" y="53205"/>
                  <a:pt x="127959" y="51838"/>
                </a:cubicBezTo>
                <a:lnTo>
                  <a:pt x="127959" y="51471"/>
                </a:lnTo>
                <a:cubicBezTo>
                  <a:pt x="127959" y="51404"/>
                  <a:pt x="127892" y="51337"/>
                  <a:pt x="127792" y="51304"/>
                </a:cubicBezTo>
                <a:cubicBezTo>
                  <a:pt x="127725" y="51337"/>
                  <a:pt x="127658" y="51404"/>
                  <a:pt x="127658" y="51504"/>
                </a:cubicBezTo>
                <a:lnTo>
                  <a:pt x="127658" y="52071"/>
                </a:lnTo>
                <a:cubicBezTo>
                  <a:pt x="127658" y="53306"/>
                  <a:pt x="127625" y="54573"/>
                  <a:pt x="127758" y="55807"/>
                </a:cubicBezTo>
                <a:cubicBezTo>
                  <a:pt x="127792" y="56208"/>
                  <a:pt x="127692" y="56341"/>
                  <a:pt x="127258" y="56341"/>
                </a:cubicBezTo>
                <a:cubicBezTo>
                  <a:pt x="127148" y="56338"/>
                  <a:pt x="127037" y="56337"/>
                  <a:pt x="126927" y="56337"/>
                </a:cubicBezTo>
                <a:cubicBezTo>
                  <a:pt x="125942" y="56337"/>
                  <a:pt x="124939" y="56446"/>
                  <a:pt x="123954" y="56446"/>
                </a:cubicBezTo>
                <a:cubicBezTo>
                  <a:pt x="123843" y="56446"/>
                  <a:pt x="123732" y="56444"/>
                  <a:pt x="123622" y="56441"/>
                </a:cubicBezTo>
                <a:cubicBezTo>
                  <a:pt x="123022" y="56441"/>
                  <a:pt x="122421" y="56474"/>
                  <a:pt x="121854" y="56608"/>
                </a:cubicBezTo>
                <a:cubicBezTo>
                  <a:pt x="121809" y="56613"/>
                  <a:pt x="121768" y="56616"/>
                  <a:pt x="121731" y="56616"/>
                </a:cubicBezTo>
                <a:cubicBezTo>
                  <a:pt x="121526" y="56616"/>
                  <a:pt x="121454" y="56529"/>
                  <a:pt x="121454" y="56274"/>
                </a:cubicBezTo>
                <a:lnTo>
                  <a:pt x="121454" y="53973"/>
                </a:lnTo>
                <a:lnTo>
                  <a:pt x="121421" y="53973"/>
                </a:lnTo>
                <a:lnTo>
                  <a:pt x="121421" y="53939"/>
                </a:lnTo>
                <a:cubicBezTo>
                  <a:pt x="121421" y="53205"/>
                  <a:pt x="121454" y="52472"/>
                  <a:pt x="121387" y="51738"/>
                </a:cubicBezTo>
                <a:cubicBezTo>
                  <a:pt x="121387" y="51504"/>
                  <a:pt x="121487" y="51471"/>
                  <a:pt x="121654" y="51471"/>
                </a:cubicBezTo>
                <a:cubicBezTo>
                  <a:pt x="123689" y="51371"/>
                  <a:pt x="125724" y="51304"/>
                  <a:pt x="127758" y="51171"/>
                </a:cubicBezTo>
                <a:cubicBezTo>
                  <a:pt x="129293" y="51104"/>
                  <a:pt x="130827" y="51071"/>
                  <a:pt x="132362" y="50870"/>
                </a:cubicBezTo>
                <a:cubicBezTo>
                  <a:pt x="132399" y="50865"/>
                  <a:pt x="132431" y="50862"/>
                  <a:pt x="132458" y="50862"/>
                </a:cubicBezTo>
                <a:close/>
                <a:moveTo>
                  <a:pt x="120653" y="51471"/>
                </a:moveTo>
                <a:cubicBezTo>
                  <a:pt x="120987" y="51471"/>
                  <a:pt x="121054" y="51571"/>
                  <a:pt x="121054" y="51871"/>
                </a:cubicBezTo>
                <a:lnTo>
                  <a:pt x="121054" y="54073"/>
                </a:lnTo>
                <a:cubicBezTo>
                  <a:pt x="121054" y="54807"/>
                  <a:pt x="121054" y="55507"/>
                  <a:pt x="121087" y="56241"/>
                </a:cubicBezTo>
                <a:cubicBezTo>
                  <a:pt x="121087" y="56441"/>
                  <a:pt x="121054" y="56608"/>
                  <a:pt x="120753" y="56608"/>
                </a:cubicBezTo>
                <a:cubicBezTo>
                  <a:pt x="118418" y="56708"/>
                  <a:pt x="116050" y="56808"/>
                  <a:pt x="113682" y="56908"/>
                </a:cubicBezTo>
                <a:cubicBezTo>
                  <a:pt x="113634" y="56913"/>
                  <a:pt x="113591" y="56916"/>
                  <a:pt x="113551" y="56916"/>
                </a:cubicBezTo>
                <a:cubicBezTo>
                  <a:pt x="113313" y="56916"/>
                  <a:pt x="113215" y="56818"/>
                  <a:pt x="113215" y="56474"/>
                </a:cubicBezTo>
                <a:cubicBezTo>
                  <a:pt x="113181" y="55073"/>
                  <a:pt x="113315" y="53672"/>
                  <a:pt x="113115" y="52271"/>
                </a:cubicBezTo>
                <a:cubicBezTo>
                  <a:pt x="113048" y="51871"/>
                  <a:pt x="113181" y="51738"/>
                  <a:pt x="113582" y="51738"/>
                </a:cubicBezTo>
                <a:cubicBezTo>
                  <a:pt x="113747" y="51744"/>
                  <a:pt x="113913" y="51747"/>
                  <a:pt x="114079" y="51747"/>
                </a:cubicBezTo>
                <a:cubicBezTo>
                  <a:pt x="114780" y="51747"/>
                  <a:pt x="115482" y="51698"/>
                  <a:pt x="116184" y="51671"/>
                </a:cubicBezTo>
                <a:cubicBezTo>
                  <a:pt x="116209" y="51667"/>
                  <a:pt x="116235" y="51665"/>
                  <a:pt x="116261" y="51665"/>
                </a:cubicBezTo>
                <a:cubicBezTo>
                  <a:pt x="116434" y="51665"/>
                  <a:pt x="116597" y="51759"/>
                  <a:pt x="116684" y="51905"/>
                </a:cubicBezTo>
                <a:cubicBezTo>
                  <a:pt x="116891" y="52176"/>
                  <a:pt x="117198" y="52310"/>
                  <a:pt x="117502" y="52310"/>
                </a:cubicBezTo>
                <a:cubicBezTo>
                  <a:pt x="117833" y="52310"/>
                  <a:pt x="118160" y="52151"/>
                  <a:pt x="118352" y="51838"/>
                </a:cubicBezTo>
                <a:cubicBezTo>
                  <a:pt x="118441" y="51688"/>
                  <a:pt x="118611" y="51566"/>
                  <a:pt x="118790" y="51566"/>
                </a:cubicBezTo>
                <a:cubicBezTo>
                  <a:pt x="118810" y="51566"/>
                  <a:pt x="118831" y="51567"/>
                  <a:pt x="118852" y="51571"/>
                </a:cubicBezTo>
                <a:cubicBezTo>
                  <a:pt x="119453" y="51538"/>
                  <a:pt x="120053" y="51538"/>
                  <a:pt x="120653" y="51471"/>
                </a:cubicBezTo>
                <a:close/>
                <a:moveTo>
                  <a:pt x="112314" y="51738"/>
                </a:moveTo>
                <a:cubicBezTo>
                  <a:pt x="112614" y="51738"/>
                  <a:pt x="112748" y="51838"/>
                  <a:pt x="112748" y="52171"/>
                </a:cubicBezTo>
                <a:cubicBezTo>
                  <a:pt x="112848" y="53672"/>
                  <a:pt x="112781" y="55140"/>
                  <a:pt x="112781" y="56641"/>
                </a:cubicBezTo>
                <a:cubicBezTo>
                  <a:pt x="112814" y="56908"/>
                  <a:pt x="112681" y="56941"/>
                  <a:pt x="112448" y="56941"/>
                </a:cubicBezTo>
                <a:cubicBezTo>
                  <a:pt x="110646" y="57008"/>
                  <a:pt x="108878" y="57075"/>
                  <a:pt x="107077" y="57242"/>
                </a:cubicBezTo>
                <a:cubicBezTo>
                  <a:pt x="107038" y="57246"/>
                  <a:pt x="107001" y="57248"/>
                  <a:pt x="106966" y="57248"/>
                </a:cubicBezTo>
                <a:cubicBezTo>
                  <a:pt x="106706" y="57248"/>
                  <a:pt x="106577" y="57132"/>
                  <a:pt x="106577" y="56808"/>
                </a:cubicBezTo>
                <a:cubicBezTo>
                  <a:pt x="106610" y="56541"/>
                  <a:pt x="106543" y="56308"/>
                  <a:pt x="106477" y="56074"/>
                </a:cubicBezTo>
                <a:cubicBezTo>
                  <a:pt x="106394" y="55799"/>
                  <a:pt x="106153" y="55615"/>
                  <a:pt x="105883" y="55615"/>
                </a:cubicBezTo>
                <a:cubicBezTo>
                  <a:pt x="105826" y="55615"/>
                  <a:pt x="105768" y="55623"/>
                  <a:pt x="105709" y="55641"/>
                </a:cubicBezTo>
                <a:cubicBezTo>
                  <a:pt x="105376" y="55674"/>
                  <a:pt x="105109" y="55974"/>
                  <a:pt x="105176" y="56308"/>
                </a:cubicBezTo>
                <a:cubicBezTo>
                  <a:pt x="105176" y="57308"/>
                  <a:pt x="105176" y="57308"/>
                  <a:pt x="104142" y="57375"/>
                </a:cubicBezTo>
                <a:cubicBezTo>
                  <a:pt x="103675" y="57408"/>
                  <a:pt x="103174" y="57442"/>
                  <a:pt x="102674" y="57475"/>
                </a:cubicBezTo>
                <a:cubicBezTo>
                  <a:pt x="102634" y="57480"/>
                  <a:pt x="102598" y="57483"/>
                  <a:pt x="102564" y="57483"/>
                </a:cubicBezTo>
                <a:cubicBezTo>
                  <a:pt x="102370" y="57483"/>
                  <a:pt x="102274" y="57392"/>
                  <a:pt x="102274" y="57108"/>
                </a:cubicBezTo>
                <a:cubicBezTo>
                  <a:pt x="102307" y="55474"/>
                  <a:pt x="102307" y="53839"/>
                  <a:pt x="102307" y="52205"/>
                </a:cubicBezTo>
                <a:cubicBezTo>
                  <a:pt x="102307" y="51936"/>
                  <a:pt x="102433" y="51900"/>
                  <a:pt x="102578" y="51900"/>
                </a:cubicBezTo>
                <a:cubicBezTo>
                  <a:pt x="102632" y="51900"/>
                  <a:pt x="102687" y="51905"/>
                  <a:pt x="102741" y="51905"/>
                </a:cubicBezTo>
                <a:lnTo>
                  <a:pt x="107577" y="51905"/>
                </a:lnTo>
                <a:lnTo>
                  <a:pt x="107577" y="51804"/>
                </a:lnTo>
                <a:lnTo>
                  <a:pt x="107577" y="51771"/>
                </a:lnTo>
                <a:cubicBezTo>
                  <a:pt x="109145" y="51771"/>
                  <a:pt x="110746" y="51771"/>
                  <a:pt x="112314" y="51738"/>
                </a:cubicBezTo>
                <a:close/>
                <a:moveTo>
                  <a:pt x="70616" y="51252"/>
                </a:moveTo>
                <a:cubicBezTo>
                  <a:pt x="71885" y="51252"/>
                  <a:pt x="73086" y="51337"/>
                  <a:pt x="74287" y="51337"/>
                </a:cubicBezTo>
                <a:cubicBezTo>
                  <a:pt x="74621" y="51337"/>
                  <a:pt x="74621" y="51471"/>
                  <a:pt x="74621" y="51738"/>
                </a:cubicBezTo>
                <a:cubicBezTo>
                  <a:pt x="74554" y="52738"/>
                  <a:pt x="74487" y="53739"/>
                  <a:pt x="74420" y="54740"/>
                </a:cubicBezTo>
                <a:cubicBezTo>
                  <a:pt x="74387" y="55607"/>
                  <a:pt x="74320" y="56441"/>
                  <a:pt x="74320" y="57308"/>
                </a:cubicBezTo>
                <a:cubicBezTo>
                  <a:pt x="74320" y="57609"/>
                  <a:pt x="74187" y="57742"/>
                  <a:pt x="73887" y="57742"/>
                </a:cubicBezTo>
                <a:cubicBezTo>
                  <a:pt x="72019" y="57742"/>
                  <a:pt x="70184" y="57675"/>
                  <a:pt x="68316" y="57542"/>
                </a:cubicBezTo>
                <a:lnTo>
                  <a:pt x="67082" y="57542"/>
                </a:lnTo>
                <a:cubicBezTo>
                  <a:pt x="67046" y="57547"/>
                  <a:pt x="67012" y="57550"/>
                  <a:pt x="66981" y="57550"/>
                </a:cubicBezTo>
                <a:cubicBezTo>
                  <a:pt x="66810" y="57550"/>
                  <a:pt x="66715" y="57467"/>
                  <a:pt x="66715" y="57242"/>
                </a:cubicBezTo>
                <a:cubicBezTo>
                  <a:pt x="66715" y="55340"/>
                  <a:pt x="66882" y="53439"/>
                  <a:pt x="66815" y="51538"/>
                </a:cubicBezTo>
                <a:cubicBezTo>
                  <a:pt x="66815" y="51271"/>
                  <a:pt x="66982" y="51271"/>
                  <a:pt x="67182" y="51271"/>
                </a:cubicBezTo>
                <a:lnTo>
                  <a:pt x="69650" y="51271"/>
                </a:lnTo>
                <a:cubicBezTo>
                  <a:pt x="69977" y="51257"/>
                  <a:pt x="70299" y="51252"/>
                  <a:pt x="70616" y="51252"/>
                </a:cubicBezTo>
                <a:close/>
                <a:moveTo>
                  <a:pt x="97637" y="51771"/>
                </a:moveTo>
                <a:lnTo>
                  <a:pt x="97637" y="51871"/>
                </a:lnTo>
                <a:lnTo>
                  <a:pt x="101373" y="51871"/>
                </a:lnTo>
                <a:cubicBezTo>
                  <a:pt x="101419" y="51867"/>
                  <a:pt x="101462" y="51865"/>
                  <a:pt x="101501" y="51865"/>
                </a:cubicBezTo>
                <a:cubicBezTo>
                  <a:pt x="101802" y="51865"/>
                  <a:pt x="101907" y="51988"/>
                  <a:pt x="101907" y="52372"/>
                </a:cubicBezTo>
                <a:cubicBezTo>
                  <a:pt x="101840" y="53939"/>
                  <a:pt x="101807" y="55540"/>
                  <a:pt x="101807" y="57142"/>
                </a:cubicBezTo>
                <a:cubicBezTo>
                  <a:pt x="101807" y="57475"/>
                  <a:pt x="101640" y="57542"/>
                  <a:pt x="101373" y="57542"/>
                </a:cubicBezTo>
                <a:cubicBezTo>
                  <a:pt x="99805" y="57575"/>
                  <a:pt x="98237" y="57609"/>
                  <a:pt x="96670" y="57642"/>
                </a:cubicBezTo>
                <a:cubicBezTo>
                  <a:pt x="95702" y="57675"/>
                  <a:pt x="94768" y="57709"/>
                  <a:pt x="93801" y="57775"/>
                </a:cubicBezTo>
                <a:cubicBezTo>
                  <a:pt x="93765" y="57779"/>
                  <a:pt x="93731" y="57780"/>
                  <a:pt x="93701" y="57780"/>
                </a:cubicBezTo>
                <a:cubicBezTo>
                  <a:pt x="93416" y="57780"/>
                  <a:pt x="93337" y="57639"/>
                  <a:pt x="93367" y="57308"/>
                </a:cubicBezTo>
                <a:cubicBezTo>
                  <a:pt x="93534" y="55907"/>
                  <a:pt x="93434" y="54473"/>
                  <a:pt x="93467" y="53039"/>
                </a:cubicBezTo>
                <a:cubicBezTo>
                  <a:pt x="93467" y="52939"/>
                  <a:pt x="93467" y="52805"/>
                  <a:pt x="93467" y="52705"/>
                </a:cubicBezTo>
                <a:cubicBezTo>
                  <a:pt x="93367" y="51771"/>
                  <a:pt x="93367" y="51771"/>
                  <a:pt x="94301" y="51771"/>
                </a:cubicBezTo>
                <a:close/>
                <a:moveTo>
                  <a:pt x="89031" y="51604"/>
                </a:moveTo>
                <a:lnTo>
                  <a:pt x="89031" y="51771"/>
                </a:lnTo>
                <a:lnTo>
                  <a:pt x="92633" y="51804"/>
                </a:lnTo>
                <a:cubicBezTo>
                  <a:pt x="92867" y="51804"/>
                  <a:pt x="93034" y="51838"/>
                  <a:pt x="93034" y="52138"/>
                </a:cubicBezTo>
                <a:cubicBezTo>
                  <a:pt x="93067" y="53939"/>
                  <a:pt x="92934" y="55774"/>
                  <a:pt x="92934" y="57575"/>
                </a:cubicBezTo>
                <a:cubicBezTo>
                  <a:pt x="92934" y="57775"/>
                  <a:pt x="92867" y="57875"/>
                  <a:pt x="92633" y="57875"/>
                </a:cubicBezTo>
                <a:cubicBezTo>
                  <a:pt x="90198" y="57875"/>
                  <a:pt x="87797" y="57909"/>
                  <a:pt x="85362" y="57909"/>
                </a:cubicBezTo>
                <a:cubicBezTo>
                  <a:pt x="85028" y="57909"/>
                  <a:pt x="85095" y="57675"/>
                  <a:pt x="85095" y="57475"/>
                </a:cubicBezTo>
                <a:cubicBezTo>
                  <a:pt x="85128" y="56007"/>
                  <a:pt x="85161" y="54540"/>
                  <a:pt x="85195" y="53072"/>
                </a:cubicBezTo>
                <a:cubicBezTo>
                  <a:pt x="85228" y="52772"/>
                  <a:pt x="85228" y="52438"/>
                  <a:pt x="85195" y="52138"/>
                </a:cubicBezTo>
                <a:cubicBezTo>
                  <a:pt x="85095" y="51671"/>
                  <a:pt x="85295" y="51604"/>
                  <a:pt x="85728" y="51604"/>
                </a:cubicBezTo>
                <a:close/>
                <a:moveTo>
                  <a:pt x="75288" y="51438"/>
                </a:moveTo>
                <a:cubicBezTo>
                  <a:pt x="76155" y="51471"/>
                  <a:pt x="77056" y="51471"/>
                  <a:pt x="77923" y="51471"/>
                </a:cubicBezTo>
                <a:cubicBezTo>
                  <a:pt x="77949" y="51467"/>
                  <a:pt x="77974" y="51465"/>
                  <a:pt x="77999" y="51465"/>
                </a:cubicBezTo>
                <a:cubicBezTo>
                  <a:pt x="78165" y="51465"/>
                  <a:pt x="78303" y="51559"/>
                  <a:pt x="78390" y="51704"/>
                </a:cubicBezTo>
                <a:cubicBezTo>
                  <a:pt x="78481" y="51904"/>
                  <a:pt x="78601" y="51985"/>
                  <a:pt x="78736" y="51985"/>
                </a:cubicBezTo>
                <a:cubicBezTo>
                  <a:pt x="78848" y="51985"/>
                  <a:pt x="78969" y="51929"/>
                  <a:pt x="79090" y="51838"/>
                </a:cubicBezTo>
                <a:cubicBezTo>
                  <a:pt x="79441" y="51604"/>
                  <a:pt x="79844" y="51498"/>
                  <a:pt x="80252" y="51498"/>
                </a:cubicBezTo>
                <a:cubicBezTo>
                  <a:pt x="80310" y="51498"/>
                  <a:pt x="80367" y="51500"/>
                  <a:pt x="80425" y="51504"/>
                </a:cubicBezTo>
                <a:cubicBezTo>
                  <a:pt x="81726" y="51571"/>
                  <a:pt x="83027" y="51571"/>
                  <a:pt x="84361" y="51571"/>
                </a:cubicBezTo>
                <a:cubicBezTo>
                  <a:pt x="84694" y="51571"/>
                  <a:pt x="84794" y="51671"/>
                  <a:pt x="84794" y="52005"/>
                </a:cubicBezTo>
                <a:cubicBezTo>
                  <a:pt x="84761" y="52705"/>
                  <a:pt x="84794" y="53406"/>
                  <a:pt x="84794" y="54106"/>
                </a:cubicBezTo>
                <a:cubicBezTo>
                  <a:pt x="84728" y="55207"/>
                  <a:pt x="84661" y="56341"/>
                  <a:pt x="84594" y="57442"/>
                </a:cubicBezTo>
                <a:cubicBezTo>
                  <a:pt x="84594" y="57809"/>
                  <a:pt x="84494" y="57875"/>
                  <a:pt x="84161" y="57875"/>
                </a:cubicBezTo>
                <a:cubicBezTo>
                  <a:pt x="84089" y="57873"/>
                  <a:pt x="84016" y="57872"/>
                  <a:pt x="83943" y="57872"/>
                </a:cubicBezTo>
                <a:cubicBezTo>
                  <a:pt x="83391" y="57872"/>
                  <a:pt x="82817" y="57931"/>
                  <a:pt x="82259" y="57931"/>
                </a:cubicBezTo>
                <a:cubicBezTo>
                  <a:pt x="81832" y="57931"/>
                  <a:pt x="81415" y="57896"/>
                  <a:pt x="81025" y="57775"/>
                </a:cubicBezTo>
                <a:cubicBezTo>
                  <a:pt x="80737" y="57680"/>
                  <a:pt x="80461" y="57647"/>
                  <a:pt x="80190" y="57647"/>
                </a:cubicBezTo>
                <a:cubicBezTo>
                  <a:pt x="79619" y="57647"/>
                  <a:pt x="79073" y="57791"/>
                  <a:pt x="78500" y="57791"/>
                </a:cubicBezTo>
                <a:cubicBezTo>
                  <a:pt x="78397" y="57791"/>
                  <a:pt x="78294" y="57786"/>
                  <a:pt x="78190" y="57775"/>
                </a:cubicBezTo>
                <a:cubicBezTo>
                  <a:pt x="77592" y="57734"/>
                  <a:pt x="76981" y="57706"/>
                  <a:pt x="76374" y="57706"/>
                </a:cubicBezTo>
                <a:cubicBezTo>
                  <a:pt x="75998" y="57706"/>
                  <a:pt x="75624" y="57717"/>
                  <a:pt x="75254" y="57742"/>
                </a:cubicBezTo>
                <a:cubicBezTo>
                  <a:pt x="75218" y="57744"/>
                  <a:pt x="75185" y="57746"/>
                  <a:pt x="75153" y="57746"/>
                </a:cubicBezTo>
                <a:cubicBezTo>
                  <a:pt x="74745" y="57746"/>
                  <a:pt x="74690" y="57547"/>
                  <a:pt x="74721" y="57175"/>
                </a:cubicBezTo>
                <a:cubicBezTo>
                  <a:pt x="74854" y="55374"/>
                  <a:pt x="74921" y="53572"/>
                  <a:pt x="74921" y="51804"/>
                </a:cubicBezTo>
                <a:cubicBezTo>
                  <a:pt x="74921" y="51504"/>
                  <a:pt x="74987" y="51438"/>
                  <a:pt x="75288" y="51438"/>
                </a:cubicBezTo>
                <a:close/>
                <a:moveTo>
                  <a:pt x="127325" y="56975"/>
                </a:moveTo>
                <a:cubicBezTo>
                  <a:pt x="127658" y="56975"/>
                  <a:pt x="127725" y="57075"/>
                  <a:pt x="127725" y="57375"/>
                </a:cubicBezTo>
                <a:lnTo>
                  <a:pt x="127725" y="58743"/>
                </a:lnTo>
                <a:cubicBezTo>
                  <a:pt x="127758" y="59010"/>
                  <a:pt x="127658" y="59076"/>
                  <a:pt x="127392" y="59076"/>
                </a:cubicBezTo>
                <a:lnTo>
                  <a:pt x="126057" y="59076"/>
                </a:lnTo>
                <a:lnTo>
                  <a:pt x="126057" y="59110"/>
                </a:lnTo>
                <a:lnTo>
                  <a:pt x="126057" y="59110"/>
                </a:lnTo>
                <a:cubicBezTo>
                  <a:pt x="125758" y="59109"/>
                  <a:pt x="125472" y="59095"/>
                  <a:pt x="125181" y="59095"/>
                </a:cubicBezTo>
                <a:cubicBezTo>
                  <a:pt x="125031" y="59095"/>
                  <a:pt x="124879" y="59099"/>
                  <a:pt x="124723" y="59110"/>
                </a:cubicBezTo>
                <a:cubicBezTo>
                  <a:pt x="124456" y="59110"/>
                  <a:pt x="124389" y="59010"/>
                  <a:pt x="124389" y="58743"/>
                </a:cubicBezTo>
                <a:lnTo>
                  <a:pt x="124389" y="58042"/>
                </a:lnTo>
                <a:cubicBezTo>
                  <a:pt x="124356" y="57042"/>
                  <a:pt x="124356" y="57075"/>
                  <a:pt x="125323" y="57042"/>
                </a:cubicBezTo>
                <a:cubicBezTo>
                  <a:pt x="125991" y="57042"/>
                  <a:pt x="126658" y="57008"/>
                  <a:pt x="127325" y="56975"/>
                </a:cubicBezTo>
                <a:close/>
                <a:moveTo>
                  <a:pt x="122623" y="57170"/>
                </a:moveTo>
                <a:cubicBezTo>
                  <a:pt x="122907" y="57170"/>
                  <a:pt x="122988" y="57308"/>
                  <a:pt x="122988" y="57609"/>
                </a:cubicBezTo>
                <a:cubicBezTo>
                  <a:pt x="122988" y="58009"/>
                  <a:pt x="122988" y="58409"/>
                  <a:pt x="123055" y="58843"/>
                </a:cubicBezTo>
                <a:cubicBezTo>
                  <a:pt x="123088" y="59110"/>
                  <a:pt x="122955" y="59176"/>
                  <a:pt x="122688" y="59176"/>
                </a:cubicBezTo>
                <a:lnTo>
                  <a:pt x="122455" y="59176"/>
                </a:lnTo>
                <a:cubicBezTo>
                  <a:pt x="122256" y="59190"/>
                  <a:pt x="122098" y="59201"/>
                  <a:pt x="121973" y="59201"/>
                </a:cubicBezTo>
                <a:cubicBezTo>
                  <a:pt x="121487" y="59201"/>
                  <a:pt x="121487" y="59038"/>
                  <a:pt x="121487" y="58242"/>
                </a:cubicBezTo>
                <a:cubicBezTo>
                  <a:pt x="121487" y="57175"/>
                  <a:pt x="121487" y="57208"/>
                  <a:pt x="122521" y="57175"/>
                </a:cubicBezTo>
                <a:cubicBezTo>
                  <a:pt x="122558" y="57172"/>
                  <a:pt x="122591" y="57170"/>
                  <a:pt x="122623" y="57170"/>
                </a:cubicBezTo>
                <a:close/>
                <a:moveTo>
                  <a:pt x="81092" y="58409"/>
                </a:moveTo>
                <a:cubicBezTo>
                  <a:pt x="81692" y="58469"/>
                  <a:pt x="82293" y="58481"/>
                  <a:pt x="82893" y="58481"/>
                </a:cubicBezTo>
                <a:cubicBezTo>
                  <a:pt x="83293" y="58481"/>
                  <a:pt x="83694" y="58476"/>
                  <a:pt x="84094" y="58476"/>
                </a:cubicBezTo>
                <a:cubicBezTo>
                  <a:pt x="84461" y="58476"/>
                  <a:pt x="84628" y="58576"/>
                  <a:pt x="84594" y="58943"/>
                </a:cubicBezTo>
                <a:cubicBezTo>
                  <a:pt x="84561" y="59443"/>
                  <a:pt x="84761" y="60077"/>
                  <a:pt x="84494" y="60377"/>
                </a:cubicBezTo>
                <a:cubicBezTo>
                  <a:pt x="84402" y="60509"/>
                  <a:pt x="84243" y="60547"/>
                  <a:pt x="84054" y="60547"/>
                </a:cubicBezTo>
                <a:cubicBezTo>
                  <a:pt x="83795" y="60547"/>
                  <a:pt x="83481" y="60474"/>
                  <a:pt x="83214" y="60474"/>
                </a:cubicBezTo>
                <a:cubicBezTo>
                  <a:pt x="83184" y="60474"/>
                  <a:pt x="83155" y="60475"/>
                  <a:pt x="83127" y="60477"/>
                </a:cubicBezTo>
                <a:lnTo>
                  <a:pt x="82660" y="60477"/>
                </a:lnTo>
                <a:lnTo>
                  <a:pt x="82660" y="60444"/>
                </a:lnTo>
                <a:cubicBezTo>
                  <a:pt x="82304" y="60444"/>
                  <a:pt x="81933" y="60429"/>
                  <a:pt x="81567" y="60429"/>
                </a:cubicBezTo>
                <a:cubicBezTo>
                  <a:pt x="81385" y="60429"/>
                  <a:pt x="81203" y="60433"/>
                  <a:pt x="81025" y="60444"/>
                </a:cubicBezTo>
                <a:cubicBezTo>
                  <a:pt x="80825" y="60444"/>
                  <a:pt x="80692" y="60411"/>
                  <a:pt x="80725" y="60110"/>
                </a:cubicBezTo>
                <a:cubicBezTo>
                  <a:pt x="80792" y="59643"/>
                  <a:pt x="80825" y="59176"/>
                  <a:pt x="80825" y="58709"/>
                </a:cubicBezTo>
                <a:cubicBezTo>
                  <a:pt x="80825" y="58509"/>
                  <a:pt x="80858" y="58409"/>
                  <a:pt x="81092" y="58409"/>
                </a:cubicBezTo>
                <a:close/>
                <a:moveTo>
                  <a:pt x="75021" y="58276"/>
                </a:moveTo>
                <a:cubicBezTo>
                  <a:pt x="76322" y="58309"/>
                  <a:pt x="77623" y="58276"/>
                  <a:pt x="78924" y="58342"/>
                </a:cubicBezTo>
                <a:cubicBezTo>
                  <a:pt x="79157" y="58376"/>
                  <a:pt x="79224" y="58443"/>
                  <a:pt x="79224" y="58643"/>
                </a:cubicBezTo>
                <a:cubicBezTo>
                  <a:pt x="79257" y="59010"/>
                  <a:pt x="79291" y="59377"/>
                  <a:pt x="79291" y="59710"/>
                </a:cubicBezTo>
                <a:cubicBezTo>
                  <a:pt x="79291" y="60245"/>
                  <a:pt x="79291" y="60372"/>
                  <a:pt x="78993" y="60372"/>
                </a:cubicBezTo>
                <a:cubicBezTo>
                  <a:pt x="78901" y="60372"/>
                  <a:pt x="78781" y="60360"/>
                  <a:pt x="78623" y="60344"/>
                </a:cubicBezTo>
                <a:cubicBezTo>
                  <a:pt x="77964" y="60295"/>
                  <a:pt x="77305" y="60264"/>
                  <a:pt x="76659" y="60264"/>
                </a:cubicBezTo>
                <a:cubicBezTo>
                  <a:pt x="76422" y="60264"/>
                  <a:pt x="76187" y="60268"/>
                  <a:pt x="75955" y="60277"/>
                </a:cubicBezTo>
                <a:cubicBezTo>
                  <a:pt x="75021" y="60277"/>
                  <a:pt x="74921" y="60377"/>
                  <a:pt x="74687" y="61245"/>
                </a:cubicBezTo>
                <a:cubicBezTo>
                  <a:pt x="74654" y="61378"/>
                  <a:pt x="74621" y="61478"/>
                  <a:pt x="74554" y="61645"/>
                </a:cubicBezTo>
                <a:cubicBezTo>
                  <a:pt x="74520" y="60644"/>
                  <a:pt x="74554" y="59643"/>
                  <a:pt x="74621" y="58609"/>
                </a:cubicBezTo>
                <a:cubicBezTo>
                  <a:pt x="74654" y="58342"/>
                  <a:pt x="74754" y="58276"/>
                  <a:pt x="75021" y="58276"/>
                </a:cubicBezTo>
                <a:close/>
                <a:moveTo>
                  <a:pt x="67115" y="57942"/>
                </a:moveTo>
                <a:cubicBezTo>
                  <a:pt x="69383" y="58142"/>
                  <a:pt x="71685" y="58209"/>
                  <a:pt x="73953" y="58242"/>
                </a:cubicBezTo>
                <a:cubicBezTo>
                  <a:pt x="74187" y="58276"/>
                  <a:pt x="74220" y="58342"/>
                  <a:pt x="74220" y="58543"/>
                </a:cubicBezTo>
                <a:cubicBezTo>
                  <a:pt x="74053" y="60311"/>
                  <a:pt x="74187" y="62078"/>
                  <a:pt x="73987" y="63846"/>
                </a:cubicBezTo>
                <a:cubicBezTo>
                  <a:pt x="73920" y="64680"/>
                  <a:pt x="73453" y="65414"/>
                  <a:pt x="73153" y="66181"/>
                </a:cubicBezTo>
                <a:cubicBezTo>
                  <a:pt x="73119" y="66315"/>
                  <a:pt x="72986" y="66315"/>
                  <a:pt x="72853" y="66315"/>
                </a:cubicBezTo>
                <a:cubicBezTo>
                  <a:pt x="70885" y="66515"/>
                  <a:pt x="68950" y="66582"/>
                  <a:pt x="66982" y="66615"/>
                </a:cubicBezTo>
                <a:cubicBezTo>
                  <a:pt x="66615" y="66615"/>
                  <a:pt x="66615" y="66448"/>
                  <a:pt x="66615" y="66181"/>
                </a:cubicBezTo>
                <a:lnTo>
                  <a:pt x="66615" y="62279"/>
                </a:lnTo>
                <a:lnTo>
                  <a:pt x="66715" y="62279"/>
                </a:lnTo>
                <a:cubicBezTo>
                  <a:pt x="66715" y="60978"/>
                  <a:pt x="66715" y="59677"/>
                  <a:pt x="66715" y="58409"/>
                </a:cubicBezTo>
                <a:cubicBezTo>
                  <a:pt x="66715" y="58109"/>
                  <a:pt x="66748" y="57942"/>
                  <a:pt x="67115" y="57942"/>
                </a:cubicBezTo>
                <a:close/>
                <a:moveTo>
                  <a:pt x="132322" y="56517"/>
                </a:moveTo>
                <a:cubicBezTo>
                  <a:pt x="132532" y="56517"/>
                  <a:pt x="132462" y="56708"/>
                  <a:pt x="132462" y="56875"/>
                </a:cubicBezTo>
                <a:cubicBezTo>
                  <a:pt x="132428" y="57976"/>
                  <a:pt x="132428" y="59076"/>
                  <a:pt x="132362" y="60210"/>
                </a:cubicBezTo>
                <a:cubicBezTo>
                  <a:pt x="132228" y="62212"/>
                  <a:pt x="132095" y="64180"/>
                  <a:pt x="131928" y="66181"/>
                </a:cubicBezTo>
                <a:cubicBezTo>
                  <a:pt x="131928" y="66315"/>
                  <a:pt x="131995" y="66482"/>
                  <a:pt x="131761" y="66482"/>
                </a:cubicBezTo>
                <a:cubicBezTo>
                  <a:pt x="131694" y="66479"/>
                  <a:pt x="131627" y="66478"/>
                  <a:pt x="131560" y="66478"/>
                </a:cubicBezTo>
                <a:cubicBezTo>
                  <a:pt x="130756" y="66478"/>
                  <a:pt x="129971" y="66627"/>
                  <a:pt x="129170" y="66627"/>
                </a:cubicBezTo>
                <a:cubicBezTo>
                  <a:pt x="129044" y="66627"/>
                  <a:pt x="128919" y="66623"/>
                  <a:pt x="128793" y="66615"/>
                </a:cubicBezTo>
                <a:cubicBezTo>
                  <a:pt x="128492" y="66615"/>
                  <a:pt x="128359" y="66548"/>
                  <a:pt x="128426" y="66248"/>
                </a:cubicBezTo>
                <a:cubicBezTo>
                  <a:pt x="128592" y="65114"/>
                  <a:pt x="128459" y="63946"/>
                  <a:pt x="128626" y="62779"/>
                </a:cubicBezTo>
                <a:lnTo>
                  <a:pt x="128626" y="59944"/>
                </a:lnTo>
                <a:cubicBezTo>
                  <a:pt x="128659" y="59777"/>
                  <a:pt x="128626" y="59610"/>
                  <a:pt x="128526" y="59477"/>
                </a:cubicBezTo>
                <a:cubicBezTo>
                  <a:pt x="127859" y="58776"/>
                  <a:pt x="128326" y="57875"/>
                  <a:pt x="128192" y="57108"/>
                </a:cubicBezTo>
                <a:cubicBezTo>
                  <a:pt x="128159" y="56941"/>
                  <a:pt x="128326" y="56941"/>
                  <a:pt x="128459" y="56941"/>
                </a:cubicBezTo>
                <a:cubicBezTo>
                  <a:pt x="129693" y="56908"/>
                  <a:pt x="130927" y="56741"/>
                  <a:pt x="132162" y="56541"/>
                </a:cubicBezTo>
                <a:cubicBezTo>
                  <a:pt x="132228" y="56525"/>
                  <a:pt x="132280" y="56517"/>
                  <a:pt x="132322" y="56517"/>
                </a:cubicBezTo>
                <a:close/>
                <a:moveTo>
                  <a:pt x="76649" y="62305"/>
                </a:moveTo>
                <a:cubicBezTo>
                  <a:pt x="76711" y="62305"/>
                  <a:pt x="76791" y="62321"/>
                  <a:pt x="76889" y="62345"/>
                </a:cubicBezTo>
                <a:cubicBezTo>
                  <a:pt x="77075" y="62334"/>
                  <a:pt x="77262" y="62328"/>
                  <a:pt x="77449" y="62328"/>
                </a:cubicBezTo>
                <a:cubicBezTo>
                  <a:pt x="78871" y="62328"/>
                  <a:pt x="80322" y="62635"/>
                  <a:pt x="81826" y="62812"/>
                </a:cubicBezTo>
                <a:cubicBezTo>
                  <a:pt x="82226" y="62846"/>
                  <a:pt x="82259" y="62979"/>
                  <a:pt x="82126" y="63313"/>
                </a:cubicBezTo>
                <a:cubicBezTo>
                  <a:pt x="81659" y="64313"/>
                  <a:pt x="81259" y="65347"/>
                  <a:pt x="80858" y="66382"/>
                </a:cubicBezTo>
                <a:cubicBezTo>
                  <a:pt x="80806" y="66644"/>
                  <a:pt x="80568" y="66824"/>
                  <a:pt x="80306" y="66824"/>
                </a:cubicBezTo>
                <a:cubicBezTo>
                  <a:pt x="80235" y="66824"/>
                  <a:pt x="80162" y="66810"/>
                  <a:pt x="80091" y="66782"/>
                </a:cubicBezTo>
                <a:cubicBezTo>
                  <a:pt x="78723" y="66448"/>
                  <a:pt x="77356" y="66248"/>
                  <a:pt x="75988" y="66181"/>
                </a:cubicBezTo>
                <a:cubicBezTo>
                  <a:pt x="75588" y="66181"/>
                  <a:pt x="75521" y="66015"/>
                  <a:pt x="75588" y="65681"/>
                </a:cubicBezTo>
                <a:cubicBezTo>
                  <a:pt x="75788" y="64580"/>
                  <a:pt x="76255" y="63580"/>
                  <a:pt x="76489" y="62479"/>
                </a:cubicBezTo>
                <a:cubicBezTo>
                  <a:pt x="76489" y="62352"/>
                  <a:pt x="76542" y="62305"/>
                  <a:pt x="76649" y="62305"/>
                </a:cubicBezTo>
                <a:close/>
                <a:moveTo>
                  <a:pt x="120687" y="57275"/>
                </a:moveTo>
                <a:cubicBezTo>
                  <a:pt x="120954" y="57275"/>
                  <a:pt x="121120" y="57375"/>
                  <a:pt x="121087" y="57642"/>
                </a:cubicBezTo>
                <a:lnTo>
                  <a:pt x="121087" y="57875"/>
                </a:lnTo>
                <a:cubicBezTo>
                  <a:pt x="121020" y="58309"/>
                  <a:pt x="121220" y="58910"/>
                  <a:pt x="120987" y="59176"/>
                </a:cubicBezTo>
                <a:cubicBezTo>
                  <a:pt x="120833" y="59349"/>
                  <a:pt x="120581" y="59378"/>
                  <a:pt x="120311" y="59378"/>
                </a:cubicBezTo>
                <a:cubicBezTo>
                  <a:pt x="120173" y="59378"/>
                  <a:pt x="120031" y="59371"/>
                  <a:pt x="119895" y="59371"/>
                </a:cubicBezTo>
                <a:cubicBezTo>
                  <a:pt x="119835" y="59371"/>
                  <a:pt x="119776" y="59372"/>
                  <a:pt x="119719" y="59377"/>
                </a:cubicBezTo>
                <a:cubicBezTo>
                  <a:pt x="119152" y="59477"/>
                  <a:pt x="118952" y="59710"/>
                  <a:pt x="118986" y="60277"/>
                </a:cubicBezTo>
                <a:cubicBezTo>
                  <a:pt x="119086" y="62345"/>
                  <a:pt x="118952" y="64413"/>
                  <a:pt x="118585" y="66448"/>
                </a:cubicBezTo>
                <a:cubicBezTo>
                  <a:pt x="118534" y="66780"/>
                  <a:pt x="118308" y="66819"/>
                  <a:pt x="118099" y="66819"/>
                </a:cubicBezTo>
                <a:cubicBezTo>
                  <a:pt x="118035" y="66819"/>
                  <a:pt x="117973" y="66815"/>
                  <a:pt x="117918" y="66815"/>
                </a:cubicBezTo>
                <a:cubicBezTo>
                  <a:pt x="116851" y="66882"/>
                  <a:pt x="115783" y="66882"/>
                  <a:pt x="114716" y="66949"/>
                </a:cubicBezTo>
                <a:cubicBezTo>
                  <a:pt x="114382" y="66949"/>
                  <a:pt x="114082" y="66982"/>
                  <a:pt x="113748" y="67015"/>
                </a:cubicBezTo>
                <a:cubicBezTo>
                  <a:pt x="113689" y="67026"/>
                  <a:pt x="113635" y="67032"/>
                  <a:pt x="113586" y="67032"/>
                </a:cubicBezTo>
                <a:cubicBezTo>
                  <a:pt x="113332" y="67032"/>
                  <a:pt x="113215" y="66884"/>
                  <a:pt x="113215" y="66548"/>
                </a:cubicBezTo>
                <a:lnTo>
                  <a:pt x="113215" y="62279"/>
                </a:lnTo>
                <a:lnTo>
                  <a:pt x="113215" y="62245"/>
                </a:lnTo>
                <a:cubicBezTo>
                  <a:pt x="113215" y="60811"/>
                  <a:pt x="113248" y="59410"/>
                  <a:pt x="113215" y="58009"/>
                </a:cubicBezTo>
                <a:cubicBezTo>
                  <a:pt x="113215" y="57675"/>
                  <a:pt x="113281" y="57542"/>
                  <a:pt x="113648" y="57542"/>
                </a:cubicBezTo>
                <a:cubicBezTo>
                  <a:pt x="115583" y="57509"/>
                  <a:pt x="117518" y="57442"/>
                  <a:pt x="119486" y="57375"/>
                </a:cubicBezTo>
                <a:cubicBezTo>
                  <a:pt x="119886" y="57342"/>
                  <a:pt x="120286" y="57308"/>
                  <a:pt x="120687" y="57275"/>
                </a:cubicBezTo>
                <a:close/>
                <a:moveTo>
                  <a:pt x="100706" y="58142"/>
                </a:moveTo>
                <a:cubicBezTo>
                  <a:pt x="100906" y="58142"/>
                  <a:pt x="101006" y="58142"/>
                  <a:pt x="100973" y="58409"/>
                </a:cubicBezTo>
                <a:cubicBezTo>
                  <a:pt x="100773" y="60177"/>
                  <a:pt x="100906" y="61978"/>
                  <a:pt x="100739" y="63746"/>
                </a:cubicBezTo>
                <a:cubicBezTo>
                  <a:pt x="100639" y="64747"/>
                  <a:pt x="100539" y="65748"/>
                  <a:pt x="100439" y="66782"/>
                </a:cubicBezTo>
                <a:cubicBezTo>
                  <a:pt x="100415" y="66925"/>
                  <a:pt x="100408" y="67050"/>
                  <a:pt x="100286" y="67050"/>
                </a:cubicBezTo>
                <a:cubicBezTo>
                  <a:pt x="100236" y="67050"/>
                  <a:pt x="100168" y="67030"/>
                  <a:pt x="100072" y="66982"/>
                </a:cubicBezTo>
                <a:cubicBezTo>
                  <a:pt x="99922" y="66907"/>
                  <a:pt x="99753" y="66869"/>
                  <a:pt x="99565" y="66869"/>
                </a:cubicBezTo>
                <a:cubicBezTo>
                  <a:pt x="99503" y="66869"/>
                  <a:pt x="99438" y="66874"/>
                  <a:pt x="99372" y="66882"/>
                </a:cubicBezTo>
                <a:cubicBezTo>
                  <a:pt x="97470" y="66915"/>
                  <a:pt x="95569" y="66982"/>
                  <a:pt x="93634" y="67049"/>
                </a:cubicBezTo>
                <a:cubicBezTo>
                  <a:pt x="93334" y="67049"/>
                  <a:pt x="93234" y="66949"/>
                  <a:pt x="93234" y="66615"/>
                </a:cubicBezTo>
                <a:cubicBezTo>
                  <a:pt x="93301" y="64013"/>
                  <a:pt x="93334" y="61411"/>
                  <a:pt x="93367" y="58809"/>
                </a:cubicBezTo>
                <a:cubicBezTo>
                  <a:pt x="93367" y="58476"/>
                  <a:pt x="93467" y="58376"/>
                  <a:pt x="93768" y="58376"/>
                </a:cubicBezTo>
                <a:cubicBezTo>
                  <a:pt x="95602" y="58309"/>
                  <a:pt x="97403" y="58209"/>
                  <a:pt x="99338" y="58142"/>
                </a:cubicBezTo>
                <a:close/>
                <a:moveTo>
                  <a:pt x="112448" y="57542"/>
                </a:moveTo>
                <a:cubicBezTo>
                  <a:pt x="112748" y="57542"/>
                  <a:pt x="112781" y="57675"/>
                  <a:pt x="112781" y="57909"/>
                </a:cubicBezTo>
                <a:lnTo>
                  <a:pt x="112781" y="59143"/>
                </a:lnTo>
                <a:cubicBezTo>
                  <a:pt x="112714" y="61611"/>
                  <a:pt x="112781" y="64080"/>
                  <a:pt x="112781" y="66548"/>
                </a:cubicBezTo>
                <a:cubicBezTo>
                  <a:pt x="112781" y="66715"/>
                  <a:pt x="112881" y="66949"/>
                  <a:pt x="112681" y="66982"/>
                </a:cubicBezTo>
                <a:cubicBezTo>
                  <a:pt x="112461" y="67031"/>
                  <a:pt x="112242" y="67062"/>
                  <a:pt x="112022" y="67062"/>
                </a:cubicBezTo>
                <a:cubicBezTo>
                  <a:pt x="111941" y="67062"/>
                  <a:pt x="111861" y="67058"/>
                  <a:pt x="111780" y="67049"/>
                </a:cubicBezTo>
                <a:cubicBezTo>
                  <a:pt x="111647" y="67015"/>
                  <a:pt x="111747" y="66815"/>
                  <a:pt x="111747" y="66682"/>
                </a:cubicBezTo>
                <a:cubicBezTo>
                  <a:pt x="112014" y="64981"/>
                  <a:pt x="112081" y="63279"/>
                  <a:pt x="111981" y="61545"/>
                </a:cubicBezTo>
                <a:cubicBezTo>
                  <a:pt x="111914" y="60677"/>
                  <a:pt x="111680" y="59844"/>
                  <a:pt x="111580" y="58976"/>
                </a:cubicBezTo>
                <a:cubicBezTo>
                  <a:pt x="111480" y="58076"/>
                  <a:pt x="110946" y="57875"/>
                  <a:pt x="110213" y="57842"/>
                </a:cubicBezTo>
                <a:cubicBezTo>
                  <a:pt x="110012" y="57809"/>
                  <a:pt x="109812" y="57775"/>
                  <a:pt x="109612" y="57709"/>
                </a:cubicBezTo>
                <a:lnTo>
                  <a:pt x="109612" y="57542"/>
                </a:lnTo>
                <a:cubicBezTo>
                  <a:pt x="110257" y="57542"/>
                  <a:pt x="110887" y="57557"/>
                  <a:pt x="111512" y="57557"/>
                </a:cubicBezTo>
                <a:cubicBezTo>
                  <a:pt x="111825" y="57557"/>
                  <a:pt x="112136" y="57553"/>
                  <a:pt x="112448" y="57542"/>
                </a:cubicBezTo>
                <a:close/>
                <a:moveTo>
                  <a:pt x="92667" y="58409"/>
                </a:moveTo>
                <a:cubicBezTo>
                  <a:pt x="93034" y="58409"/>
                  <a:pt x="92934" y="58643"/>
                  <a:pt x="92934" y="58843"/>
                </a:cubicBezTo>
                <a:cubicBezTo>
                  <a:pt x="92867" y="60778"/>
                  <a:pt x="92867" y="62712"/>
                  <a:pt x="92867" y="64680"/>
                </a:cubicBezTo>
                <a:cubicBezTo>
                  <a:pt x="92834" y="65347"/>
                  <a:pt x="92800" y="66015"/>
                  <a:pt x="92800" y="66715"/>
                </a:cubicBezTo>
                <a:cubicBezTo>
                  <a:pt x="92800" y="66982"/>
                  <a:pt x="92667" y="67082"/>
                  <a:pt x="92400" y="67082"/>
                </a:cubicBezTo>
                <a:cubicBezTo>
                  <a:pt x="90132" y="67115"/>
                  <a:pt x="87863" y="67316"/>
                  <a:pt x="85595" y="67449"/>
                </a:cubicBezTo>
                <a:cubicBezTo>
                  <a:pt x="85228" y="67449"/>
                  <a:pt x="85128" y="67382"/>
                  <a:pt x="85128" y="66982"/>
                </a:cubicBezTo>
                <a:lnTo>
                  <a:pt x="85128" y="62846"/>
                </a:lnTo>
                <a:cubicBezTo>
                  <a:pt x="85028" y="61511"/>
                  <a:pt x="85028" y="60210"/>
                  <a:pt x="85095" y="58876"/>
                </a:cubicBezTo>
                <a:cubicBezTo>
                  <a:pt x="85095" y="58576"/>
                  <a:pt x="85195" y="58476"/>
                  <a:pt x="85495" y="58476"/>
                </a:cubicBezTo>
                <a:cubicBezTo>
                  <a:pt x="86696" y="58476"/>
                  <a:pt x="87888" y="58493"/>
                  <a:pt x="89081" y="58493"/>
                </a:cubicBezTo>
                <a:cubicBezTo>
                  <a:pt x="90273" y="58493"/>
                  <a:pt x="91466" y="58476"/>
                  <a:pt x="92667" y="58409"/>
                </a:cubicBezTo>
                <a:close/>
                <a:moveTo>
                  <a:pt x="84628" y="62946"/>
                </a:moveTo>
                <a:cubicBezTo>
                  <a:pt x="84628" y="64369"/>
                  <a:pt x="84628" y="65792"/>
                  <a:pt x="84628" y="67215"/>
                </a:cubicBezTo>
                <a:cubicBezTo>
                  <a:pt x="84628" y="67416"/>
                  <a:pt x="84561" y="67449"/>
                  <a:pt x="84394" y="67482"/>
                </a:cubicBezTo>
                <a:cubicBezTo>
                  <a:pt x="84133" y="67516"/>
                  <a:pt x="83935" y="67539"/>
                  <a:pt x="83792" y="67539"/>
                </a:cubicBezTo>
                <a:cubicBezTo>
                  <a:pt x="83369" y="67539"/>
                  <a:pt x="83420" y="67338"/>
                  <a:pt x="83694" y="66615"/>
                </a:cubicBezTo>
                <a:cubicBezTo>
                  <a:pt x="84127" y="65448"/>
                  <a:pt x="84294" y="64180"/>
                  <a:pt x="84628" y="62946"/>
                </a:cubicBezTo>
                <a:close/>
                <a:moveTo>
                  <a:pt x="127425" y="59844"/>
                </a:moveTo>
                <a:cubicBezTo>
                  <a:pt x="127758" y="59844"/>
                  <a:pt x="127892" y="59910"/>
                  <a:pt x="127892" y="60277"/>
                </a:cubicBezTo>
                <a:cubicBezTo>
                  <a:pt x="127925" y="62345"/>
                  <a:pt x="127859" y="64447"/>
                  <a:pt x="127692" y="66515"/>
                </a:cubicBezTo>
                <a:cubicBezTo>
                  <a:pt x="127658" y="66982"/>
                  <a:pt x="127525" y="67416"/>
                  <a:pt x="127225" y="67783"/>
                </a:cubicBezTo>
                <a:cubicBezTo>
                  <a:pt x="127125" y="67883"/>
                  <a:pt x="126991" y="67949"/>
                  <a:pt x="126824" y="67949"/>
                </a:cubicBezTo>
                <a:cubicBezTo>
                  <a:pt x="126369" y="68063"/>
                  <a:pt x="125913" y="68098"/>
                  <a:pt x="125458" y="68098"/>
                </a:cubicBezTo>
                <a:cubicBezTo>
                  <a:pt x="124846" y="68098"/>
                  <a:pt x="124234" y="68035"/>
                  <a:pt x="123622" y="68016"/>
                </a:cubicBezTo>
                <a:cubicBezTo>
                  <a:pt x="122255" y="67983"/>
                  <a:pt x="120854" y="67916"/>
                  <a:pt x="119453" y="67916"/>
                </a:cubicBezTo>
                <a:cubicBezTo>
                  <a:pt x="119019" y="67916"/>
                  <a:pt x="119019" y="67749"/>
                  <a:pt x="119086" y="67416"/>
                </a:cubicBezTo>
                <a:cubicBezTo>
                  <a:pt x="119453" y="65414"/>
                  <a:pt x="119653" y="63379"/>
                  <a:pt x="119619" y="61345"/>
                </a:cubicBezTo>
                <a:cubicBezTo>
                  <a:pt x="119586" y="60978"/>
                  <a:pt x="119553" y="60644"/>
                  <a:pt x="119486" y="60210"/>
                </a:cubicBezTo>
                <a:lnTo>
                  <a:pt x="119486" y="60210"/>
                </a:lnTo>
                <a:lnTo>
                  <a:pt x="119519" y="60244"/>
                </a:lnTo>
                <a:cubicBezTo>
                  <a:pt x="119663" y="60286"/>
                  <a:pt x="119801" y="60303"/>
                  <a:pt x="119935" y="60303"/>
                </a:cubicBezTo>
                <a:cubicBezTo>
                  <a:pt x="120330" y="60303"/>
                  <a:pt x="120697" y="60160"/>
                  <a:pt x="121120" y="60110"/>
                </a:cubicBezTo>
                <a:cubicBezTo>
                  <a:pt x="121687" y="60044"/>
                  <a:pt x="122221" y="60077"/>
                  <a:pt x="122788" y="60044"/>
                </a:cubicBezTo>
                <a:cubicBezTo>
                  <a:pt x="123055" y="60044"/>
                  <a:pt x="123122" y="60144"/>
                  <a:pt x="123122" y="60377"/>
                </a:cubicBezTo>
                <a:cubicBezTo>
                  <a:pt x="123122" y="60811"/>
                  <a:pt x="123155" y="61278"/>
                  <a:pt x="123155" y="61678"/>
                </a:cubicBezTo>
                <a:cubicBezTo>
                  <a:pt x="123155" y="62045"/>
                  <a:pt x="123255" y="62345"/>
                  <a:pt x="123656" y="62345"/>
                </a:cubicBezTo>
                <a:cubicBezTo>
                  <a:pt x="123712" y="62357"/>
                  <a:pt x="123768" y="62363"/>
                  <a:pt x="123822" y="62363"/>
                </a:cubicBezTo>
                <a:cubicBezTo>
                  <a:pt x="124215" y="62363"/>
                  <a:pt x="124531" y="62059"/>
                  <a:pt x="124590" y="61678"/>
                </a:cubicBezTo>
                <a:cubicBezTo>
                  <a:pt x="124590" y="61278"/>
                  <a:pt x="124590" y="60844"/>
                  <a:pt x="124523" y="60444"/>
                </a:cubicBezTo>
                <a:cubicBezTo>
                  <a:pt x="124456" y="60077"/>
                  <a:pt x="124590" y="59977"/>
                  <a:pt x="124923" y="59944"/>
                </a:cubicBezTo>
                <a:cubicBezTo>
                  <a:pt x="125757" y="59844"/>
                  <a:pt x="126591" y="59844"/>
                  <a:pt x="127425" y="59844"/>
                </a:cubicBezTo>
                <a:close/>
                <a:moveTo>
                  <a:pt x="107595" y="58337"/>
                </a:moveTo>
                <a:cubicBezTo>
                  <a:pt x="108545" y="58337"/>
                  <a:pt x="109496" y="58446"/>
                  <a:pt x="110446" y="58476"/>
                </a:cubicBezTo>
                <a:cubicBezTo>
                  <a:pt x="110613" y="58509"/>
                  <a:pt x="110646" y="58576"/>
                  <a:pt x="110713" y="58709"/>
                </a:cubicBezTo>
                <a:cubicBezTo>
                  <a:pt x="111480" y="61411"/>
                  <a:pt x="111413" y="64147"/>
                  <a:pt x="110980" y="66882"/>
                </a:cubicBezTo>
                <a:cubicBezTo>
                  <a:pt x="110913" y="67349"/>
                  <a:pt x="110846" y="67849"/>
                  <a:pt x="110780" y="68316"/>
                </a:cubicBezTo>
                <a:cubicBezTo>
                  <a:pt x="110746" y="68717"/>
                  <a:pt x="110513" y="68850"/>
                  <a:pt x="110146" y="68850"/>
                </a:cubicBezTo>
                <a:cubicBezTo>
                  <a:pt x="109185" y="68910"/>
                  <a:pt x="108225" y="68922"/>
                  <a:pt x="107156" y="68922"/>
                </a:cubicBezTo>
                <a:cubicBezTo>
                  <a:pt x="106443" y="68922"/>
                  <a:pt x="105683" y="68917"/>
                  <a:pt x="104842" y="68917"/>
                </a:cubicBezTo>
                <a:cubicBezTo>
                  <a:pt x="103941" y="68883"/>
                  <a:pt x="102540" y="68817"/>
                  <a:pt x="101139" y="68750"/>
                </a:cubicBezTo>
                <a:cubicBezTo>
                  <a:pt x="100806" y="68750"/>
                  <a:pt x="100773" y="68617"/>
                  <a:pt x="100806" y="68316"/>
                </a:cubicBezTo>
                <a:cubicBezTo>
                  <a:pt x="101373" y="65581"/>
                  <a:pt x="101573" y="62812"/>
                  <a:pt x="101406" y="60044"/>
                </a:cubicBezTo>
                <a:lnTo>
                  <a:pt x="101406" y="59076"/>
                </a:lnTo>
                <a:cubicBezTo>
                  <a:pt x="101406" y="58404"/>
                  <a:pt x="101406" y="58376"/>
                  <a:pt x="101946" y="58376"/>
                </a:cubicBezTo>
                <a:cubicBezTo>
                  <a:pt x="101995" y="58376"/>
                  <a:pt x="102048" y="58376"/>
                  <a:pt x="102107" y="58376"/>
                </a:cubicBezTo>
                <a:cubicBezTo>
                  <a:pt x="103007" y="58409"/>
                  <a:pt x="103875" y="58409"/>
                  <a:pt x="104742" y="58409"/>
                </a:cubicBezTo>
                <a:cubicBezTo>
                  <a:pt x="104782" y="58405"/>
                  <a:pt x="104819" y="58403"/>
                  <a:pt x="104852" y="58403"/>
                </a:cubicBezTo>
                <a:cubicBezTo>
                  <a:pt x="105098" y="58403"/>
                  <a:pt x="105176" y="58516"/>
                  <a:pt x="105176" y="58809"/>
                </a:cubicBezTo>
                <a:cubicBezTo>
                  <a:pt x="105176" y="59377"/>
                  <a:pt x="105376" y="59577"/>
                  <a:pt x="105809" y="59577"/>
                </a:cubicBezTo>
                <a:cubicBezTo>
                  <a:pt x="106377" y="59577"/>
                  <a:pt x="106844" y="59243"/>
                  <a:pt x="106810" y="58743"/>
                </a:cubicBezTo>
                <a:cubicBezTo>
                  <a:pt x="106777" y="58376"/>
                  <a:pt x="106944" y="58342"/>
                  <a:pt x="107244" y="58342"/>
                </a:cubicBezTo>
                <a:cubicBezTo>
                  <a:pt x="107361" y="58339"/>
                  <a:pt x="107478" y="58337"/>
                  <a:pt x="107595" y="58337"/>
                </a:cubicBezTo>
                <a:close/>
                <a:moveTo>
                  <a:pt x="75488" y="61144"/>
                </a:moveTo>
                <a:cubicBezTo>
                  <a:pt x="75866" y="61156"/>
                  <a:pt x="76244" y="61156"/>
                  <a:pt x="76622" y="61156"/>
                </a:cubicBezTo>
                <a:cubicBezTo>
                  <a:pt x="77378" y="61156"/>
                  <a:pt x="78134" y="61156"/>
                  <a:pt x="78890" y="61245"/>
                </a:cubicBezTo>
                <a:cubicBezTo>
                  <a:pt x="79090" y="61278"/>
                  <a:pt x="79357" y="61178"/>
                  <a:pt x="79324" y="61545"/>
                </a:cubicBezTo>
                <a:cubicBezTo>
                  <a:pt x="79309" y="61696"/>
                  <a:pt x="79252" y="61738"/>
                  <a:pt x="79179" y="61738"/>
                </a:cubicBezTo>
                <a:cubicBezTo>
                  <a:pt x="79092" y="61738"/>
                  <a:pt x="78981" y="61678"/>
                  <a:pt x="78890" y="61678"/>
                </a:cubicBezTo>
                <a:cubicBezTo>
                  <a:pt x="78256" y="61678"/>
                  <a:pt x="77623" y="61611"/>
                  <a:pt x="76989" y="61611"/>
                </a:cubicBezTo>
                <a:cubicBezTo>
                  <a:pt x="76965" y="61610"/>
                  <a:pt x="76942" y="61609"/>
                  <a:pt x="76918" y="61609"/>
                </a:cubicBezTo>
                <a:cubicBezTo>
                  <a:pt x="76479" y="61609"/>
                  <a:pt x="76085" y="61902"/>
                  <a:pt x="76022" y="62345"/>
                </a:cubicBezTo>
                <a:cubicBezTo>
                  <a:pt x="75655" y="63580"/>
                  <a:pt x="75221" y="64814"/>
                  <a:pt x="74821" y="66048"/>
                </a:cubicBezTo>
                <a:cubicBezTo>
                  <a:pt x="74654" y="66582"/>
                  <a:pt x="74754" y="66815"/>
                  <a:pt x="75321" y="66882"/>
                </a:cubicBezTo>
                <a:cubicBezTo>
                  <a:pt x="76088" y="66982"/>
                  <a:pt x="76855" y="67015"/>
                  <a:pt x="77589" y="67115"/>
                </a:cubicBezTo>
                <a:cubicBezTo>
                  <a:pt x="78423" y="67215"/>
                  <a:pt x="79257" y="67349"/>
                  <a:pt x="80091" y="67482"/>
                </a:cubicBezTo>
                <a:cubicBezTo>
                  <a:pt x="80221" y="67502"/>
                  <a:pt x="80338" y="67513"/>
                  <a:pt x="80442" y="67513"/>
                </a:cubicBezTo>
                <a:cubicBezTo>
                  <a:pt x="80874" y="67513"/>
                  <a:pt x="81111" y="67332"/>
                  <a:pt x="81325" y="66849"/>
                </a:cubicBezTo>
                <a:cubicBezTo>
                  <a:pt x="81859" y="65581"/>
                  <a:pt x="82226" y="64280"/>
                  <a:pt x="82826" y="63046"/>
                </a:cubicBezTo>
                <a:cubicBezTo>
                  <a:pt x="82993" y="62679"/>
                  <a:pt x="82760" y="62445"/>
                  <a:pt x="82426" y="62345"/>
                </a:cubicBezTo>
                <a:cubicBezTo>
                  <a:pt x="81892" y="62179"/>
                  <a:pt x="81325" y="62078"/>
                  <a:pt x="80792" y="62012"/>
                </a:cubicBezTo>
                <a:cubicBezTo>
                  <a:pt x="80625" y="61978"/>
                  <a:pt x="80358" y="62045"/>
                  <a:pt x="80358" y="61778"/>
                </a:cubicBezTo>
                <a:cubicBezTo>
                  <a:pt x="80390" y="61557"/>
                  <a:pt x="80421" y="61275"/>
                  <a:pt x="80794" y="61275"/>
                </a:cubicBezTo>
                <a:cubicBezTo>
                  <a:pt x="80815" y="61275"/>
                  <a:pt x="80836" y="61276"/>
                  <a:pt x="80858" y="61278"/>
                </a:cubicBezTo>
                <a:cubicBezTo>
                  <a:pt x="81014" y="61289"/>
                  <a:pt x="81173" y="61293"/>
                  <a:pt x="81335" y="61293"/>
                </a:cubicBezTo>
                <a:cubicBezTo>
                  <a:pt x="81659" y="61293"/>
                  <a:pt x="81992" y="61278"/>
                  <a:pt x="82326" y="61278"/>
                </a:cubicBezTo>
                <a:lnTo>
                  <a:pt x="82326" y="61245"/>
                </a:lnTo>
                <a:cubicBezTo>
                  <a:pt x="82760" y="61245"/>
                  <a:pt x="83227" y="61245"/>
                  <a:pt x="83627" y="61211"/>
                </a:cubicBezTo>
                <a:cubicBezTo>
                  <a:pt x="83894" y="61211"/>
                  <a:pt x="83994" y="61278"/>
                  <a:pt x="83961" y="61545"/>
                </a:cubicBezTo>
                <a:cubicBezTo>
                  <a:pt x="83760" y="63479"/>
                  <a:pt x="83460" y="65414"/>
                  <a:pt x="82626" y="67215"/>
                </a:cubicBezTo>
                <a:cubicBezTo>
                  <a:pt x="82459" y="67549"/>
                  <a:pt x="82259" y="67883"/>
                  <a:pt x="82126" y="68250"/>
                </a:cubicBezTo>
                <a:cubicBezTo>
                  <a:pt x="81973" y="68738"/>
                  <a:pt x="81514" y="69059"/>
                  <a:pt x="81002" y="69059"/>
                </a:cubicBezTo>
                <a:cubicBezTo>
                  <a:pt x="80955" y="69059"/>
                  <a:pt x="80907" y="69056"/>
                  <a:pt x="80858" y="69050"/>
                </a:cubicBezTo>
                <a:cubicBezTo>
                  <a:pt x="79591" y="68950"/>
                  <a:pt x="78323" y="68783"/>
                  <a:pt x="77089" y="68516"/>
                </a:cubicBezTo>
                <a:cubicBezTo>
                  <a:pt x="75955" y="68316"/>
                  <a:pt x="74821" y="67983"/>
                  <a:pt x="73653" y="67883"/>
                </a:cubicBezTo>
                <a:cubicBezTo>
                  <a:pt x="73253" y="67849"/>
                  <a:pt x="73253" y="67716"/>
                  <a:pt x="73386" y="67382"/>
                </a:cubicBezTo>
                <a:cubicBezTo>
                  <a:pt x="73987" y="65915"/>
                  <a:pt x="74487" y="64413"/>
                  <a:pt x="74854" y="62846"/>
                </a:cubicBezTo>
                <a:cubicBezTo>
                  <a:pt x="74954" y="62412"/>
                  <a:pt x="74987" y="61945"/>
                  <a:pt x="75054" y="61511"/>
                </a:cubicBezTo>
                <a:cubicBezTo>
                  <a:pt x="75088" y="61245"/>
                  <a:pt x="75188" y="61144"/>
                  <a:pt x="75488" y="61144"/>
                </a:cubicBezTo>
                <a:close/>
                <a:moveTo>
                  <a:pt x="92361" y="67843"/>
                </a:moveTo>
                <a:cubicBezTo>
                  <a:pt x="92662" y="67843"/>
                  <a:pt x="92763" y="67966"/>
                  <a:pt x="92733" y="68350"/>
                </a:cubicBezTo>
                <a:cubicBezTo>
                  <a:pt x="92733" y="69050"/>
                  <a:pt x="92733" y="69751"/>
                  <a:pt x="92733" y="70485"/>
                </a:cubicBezTo>
                <a:cubicBezTo>
                  <a:pt x="92733" y="70818"/>
                  <a:pt x="92633" y="70851"/>
                  <a:pt x="92333" y="70851"/>
                </a:cubicBezTo>
                <a:lnTo>
                  <a:pt x="85728" y="70851"/>
                </a:lnTo>
                <a:cubicBezTo>
                  <a:pt x="85362" y="70851"/>
                  <a:pt x="85161" y="70818"/>
                  <a:pt x="85195" y="70351"/>
                </a:cubicBezTo>
                <a:cubicBezTo>
                  <a:pt x="85261" y="69751"/>
                  <a:pt x="85228" y="69150"/>
                  <a:pt x="85128" y="68550"/>
                </a:cubicBezTo>
                <a:cubicBezTo>
                  <a:pt x="85095" y="68316"/>
                  <a:pt x="85095" y="68116"/>
                  <a:pt x="85428" y="68116"/>
                </a:cubicBezTo>
                <a:cubicBezTo>
                  <a:pt x="87697" y="68049"/>
                  <a:pt x="89965" y="67949"/>
                  <a:pt x="92233" y="67849"/>
                </a:cubicBezTo>
                <a:cubicBezTo>
                  <a:pt x="92279" y="67845"/>
                  <a:pt x="92322" y="67843"/>
                  <a:pt x="92361" y="67843"/>
                </a:cubicBezTo>
                <a:close/>
                <a:moveTo>
                  <a:pt x="83537" y="68031"/>
                </a:moveTo>
                <a:cubicBezTo>
                  <a:pt x="83616" y="68031"/>
                  <a:pt x="83701" y="68038"/>
                  <a:pt x="83794" y="68049"/>
                </a:cubicBezTo>
                <a:cubicBezTo>
                  <a:pt x="84694" y="68183"/>
                  <a:pt x="84694" y="68150"/>
                  <a:pt x="84694" y="69084"/>
                </a:cubicBezTo>
                <a:cubicBezTo>
                  <a:pt x="84728" y="69517"/>
                  <a:pt x="84728" y="69984"/>
                  <a:pt x="84794" y="70451"/>
                </a:cubicBezTo>
                <a:cubicBezTo>
                  <a:pt x="84861" y="70785"/>
                  <a:pt x="84694" y="70851"/>
                  <a:pt x="84394" y="70851"/>
                </a:cubicBezTo>
                <a:lnTo>
                  <a:pt x="79491" y="70851"/>
                </a:lnTo>
                <a:lnTo>
                  <a:pt x="79491" y="70885"/>
                </a:lnTo>
                <a:lnTo>
                  <a:pt x="74654" y="70885"/>
                </a:lnTo>
                <a:cubicBezTo>
                  <a:pt x="74320" y="70885"/>
                  <a:pt x="74187" y="70818"/>
                  <a:pt x="74254" y="70451"/>
                </a:cubicBezTo>
                <a:cubicBezTo>
                  <a:pt x="74320" y="70051"/>
                  <a:pt x="74320" y="69651"/>
                  <a:pt x="74287" y="69284"/>
                </a:cubicBezTo>
                <a:cubicBezTo>
                  <a:pt x="74263" y="68917"/>
                  <a:pt x="74363" y="68819"/>
                  <a:pt x="74576" y="68819"/>
                </a:cubicBezTo>
                <a:cubicBezTo>
                  <a:pt x="74654" y="68819"/>
                  <a:pt x="74747" y="68832"/>
                  <a:pt x="74854" y="68850"/>
                </a:cubicBezTo>
                <a:cubicBezTo>
                  <a:pt x="76322" y="69184"/>
                  <a:pt x="77823" y="69450"/>
                  <a:pt x="79357" y="69617"/>
                </a:cubicBezTo>
                <a:cubicBezTo>
                  <a:pt x="79821" y="69666"/>
                  <a:pt x="80303" y="69697"/>
                  <a:pt x="80790" y="69697"/>
                </a:cubicBezTo>
                <a:cubicBezTo>
                  <a:pt x="80968" y="69697"/>
                  <a:pt x="81147" y="69693"/>
                  <a:pt x="81325" y="69684"/>
                </a:cubicBezTo>
                <a:cubicBezTo>
                  <a:pt x="81959" y="69684"/>
                  <a:pt x="82560" y="69250"/>
                  <a:pt x="82726" y="68650"/>
                </a:cubicBezTo>
                <a:cubicBezTo>
                  <a:pt x="82919" y="68181"/>
                  <a:pt x="83158" y="68031"/>
                  <a:pt x="83537" y="68031"/>
                </a:cubicBezTo>
                <a:close/>
                <a:moveTo>
                  <a:pt x="100140" y="67553"/>
                </a:moveTo>
                <a:cubicBezTo>
                  <a:pt x="100315" y="67553"/>
                  <a:pt x="100325" y="67697"/>
                  <a:pt x="100272" y="67883"/>
                </a:cubicBezTo>
                <a:cubicBezTo>
                  <a:pt x="100172" y="68150"/>
                  <a:pt x="100105" y="68450"/>
                  <a:pt x="100072" y="68717"/>
                </a:cubicBezTo>
                <a:cubicBezTo>
                  <a:pt x="99972" y="69084"/>
                  <a:pt x="100205" y="69417"/>
                  <a:pt x="100572" y="69484"/>
                </a:cubicBezTo>
                <a:cubicBezTo>
                  <a:pt x="100939" y="69584"/>
                  <a:pt x="101306" y="69617"/>
                  <a:pt x="101673" y="69617"/>
                </a:cubicBezTo>
                <a:cubicBezTo>
                  <a:pt x="102073" y="69617"/>
                  <a:pt x="102174" y="69817"/>
                  <a:pt x="102207" y="70184"/>
                </a:cubicBezTo>
                <a:cubicBezTo>
                  <a:pt x="102307" y="70885"/>
                  <a:pt x="102307" y="70885"/>
                  <a:pt x="101606" y="70885"/>
                </a:cubicBezTo>
                <a:lnTo>
                  <a:pt x="97704" y="70885"/>
                </a:lnTo>
                <a:cubicBezTo>
                  <a:pt x="96792" y="70885"/>
                  <a:pt x="95880" y="70870"/>
                  <a:pt x="94968" y="70870"/>
                </a:cubicBezTo>
                <a:cubicBezTo>
                  <a:pt x="94513" y="70870"/>
                  <a:pt x="94057" y="70874"/>
                  <a:pt x="93601" y="70885"/>
                </a:cubicBezTo>
                <a:cubicBezTo>
                  <a:pt x="93562" y="70888"/>
                  <a:pt x="93525" y="70890"/>
                  <a:pt x="93492" y="70890"/>
                </a:cubicBezTo>
                <a:cubicBezTo>
                  <a:pt x="93188" y="70890"/>
                  <a:pt x="93137" y="70749"/>
                  <a:pt x="93167" y="70418"/>
                </a:cubicBezTo>
                <a:cubicBezTo>
                  <a:pt x="93167" y="69717"/>
                  <a:pt x="93167" y="68983"/>
                  <a:pt x="93167" y="68283"/>
                </a:cubicBezTo>
                <a:cubicBezTo>
                  <a:pt x="93167" y="67983"/>
                  <a:pt x="93234" y="67816"/>
                  <a:pt x="93601" y="67816"/>
                </a:cubicBezTo>
                <a:cubicBezTo>
                  <a:pt x="95369" y="67749"/>
                  <a:pt x="97137" y="67649"/>
                  <a:pt x="98938" y="67649"/>
                </a:cubicBezTo>
                <a:cubicBezTo>
                  <a:pt x="99027" y="67658"/>
                  <a:pt x="99119" y="67662"/>
                  <a:pt x="99212" y="67662"/>
                </a:cubicBezTo>
                <a:cubicBezTo>
                  <a:pt x="99466" y="67662"/>
                  <a:pt x="99728" y="67631"/>
                  <a:pt x="99972" y="67582"/>
                </a:cubicBezTo>
                <a:cubicBezTo>
                  <a:pt x="100040" y="67562"/>
                  <a:pt x="100095" y="67553"/>
                  <a:pt x="100140" y="67553"/>
                </a:cubicBezTo>
                <a:close/>
                <a:moveTo>
                  <a:pt x="72786" y="67015"/>
                </a:moveTo>
                <a:cubicBezTo>
                  <a:pt x="72319" y="68383"/>
                  <a:pt x="72319" y="68383"/>
                  <a:pt x="73687" y="68683"/>
                </a:cubicBezTo>
                <a:cubicBezTo>
                  <a:pt x="73853" y="68717"/>
                  <a:pt x="73920" y="68783"/>
                  <a:pt x="73920" y="68983"/>
                </a:cubicBezTo>
                <a:cubicBezTo>
                  <a:pt x="73920" y="69017"/>
                  <a:pt x="73920" y="69050"/>
                  <a:pt x="73920" y="69084"/>
                </a:cubicBezTo>
                <a:cubicBezTo>
                  <a:pt x="73920" y="69651"/>
                  <a:pt x="74120" y="70318"/>
                  <a:pt x="73787" y="70751"/>
                </a:cubicBezTo>
                <a:cubicBezTo>
                  <a:pt x="73644" y="70923"/>
                  <a:pt x="73427" y="70972"/>
                  <a:pt x="73182" y="70972"/>
                </a:cubicBezTo>
                <a:cubicBezTo>
                  <a:pt x="72855" y="70972"/>
                  <a:pt x="72476" y="70885"/>
                  <a:pt x="72152" y="70885"/>
                </a:cubicBezTo>
                <a:cubicBezTo>
                  <a:pt x="70451" y="70952"/>
                  <a:pt x="68716" y="70918"/>
                  <a:pt x="66982" y="70985"/>
                </a:cubicBezTo>
                <a:cubicBezTo>
                  <a:pt x="66581" y="70985"/>
                  <a:pt x="66448" y="70885"/>
                  <a:pt x="66481" y="70451"/>
                </a:cubicBezTo>
                <a:cubicBezTo>
                  <a:pt x="66548" y="69450"/>
                  <a:pt x="66548" y="68416"/>
                  <a:pt x="66581" y="67416"/>
                </a:cubicBezTo>
                <a:cubicBezTo>
                  <a:pt x="66613" y="67260"/>
                  <a:pt x="66556" y="67045"/>
                  <a:pt x="66821" y="67045"/>
                </a:cubicBezTo>
                <a:cubicBezTo>
                  <a:pt x="66840" y="67045"/>
                  <a:pt x="66860" y="67047"/>
                  <a:pt x="66882" y="67049"/>
                </a:cubicBezTo>
                <a:cubicBezTo>
                  <a:pt x="67442" y="67103"/>
                  <a:pt x="68006" y="67122"/>
                  <a:pt x="68572" y="67122"/>
                </a:cubicBezTo>
                <a:cubicBezTo>
                  <a:pt x="69759" y="67122"/>
                  <a:pt x="70955" y="67038"/>
                  <a:pt x="72152" y="67015"/>
                </a:cubicBezTo>
                <a:close/>
                <a:moveTo>
                  <a:pt x="112114" y="67516"/>
                </a:moveTo>
                <a:cubicBezTo>
                  <a:pt x="112915" y="67549"/>
                  <a:pt x="112814" y="67449"/>
                  <a:pt x="112814" y="68216"/>
                </a:cubicBezTo>
                <a:lnTo>
                  <a:pt x="112814" y="70518"/>
                </a:lnTo>
                <a:cubicBezTo>
                  <a:pt x="112814" y="70885"/>
                  <a:pt x="112714" y="71018"/>
                  <a:pt x="112281" y="71018"/>
                </a:cubicBezTo>
                <a:cubicBezTo>
                  <a:pt x="110083" y="70921"/>
                  <a:pt x="107885" y="70859"/>
                  <a:pt x="105675" y="70859"/>
                </a:cubicBezTo>
                <a:cubicBezTo>
                  <a:pt x="104865" y="70859"/>
                  <a:pt x="104054" y="70867"/>
                  <a:pt x="103241" y="70885"/>
                </a:cubicBezTo>
                <a:cubicBezTo>
                  <a:pt x="102807" y="70885"/>
                  <a:pt x="102607" y="70751"/>
                  <a:pt x="102641" y="70284"/>
                </a:cubicBezTo>
                <a:cubicBezTo>
                  <a:pt x="102641" y="70084"/>
                  <a:pt x="102607" y="69917"/>
                  <a:pt x="102607" y="69717"/>
                </a:cubicBezTo>
                <a:lnTo>
                  <a:pt x="102574" y="69717"/>
                </a:lnTo>
                <a:cubicBezTo>
                  <a:pt x="102692" y="69694"/>
                  <a:pt x="102826" y="69670"/>
                  <a:pt x="102966" y="69670"/>
                </a:cubicBezTo>
                <a:cubicBezTo>
                  <a:pt x="103024" y="69670"/>
                  <a:pt x="103082" y="69674"/>
                  <a:pt x="103141" y="69684"/>
                </a:cubicBezTo>
                <a:cubicBezTo>
                  <a:pt x="103686" y="69695"/>
                  <a:pt x="104231" y="69699"/>
                  <a:pt x="104775" y="69699"/>
                </a:cubicBezTo>
                <a:cubicBezTo>
                  <a:pt x="105865" y="69699"/>
                  <a:pt x="106955" y="69684"/>
                  <a:pt x="108044" y="69684"/>
                </a:cubicBezTo>
                <a:cubicBezTo>
                  <a:pt x="108845" y="69684"/>
                  <a:pt x="109646" y="69584"/>
                  <a:pt x="110379" y="69551"/>
                </a:cubicBezTo>
                <a:cubicBezTo>
                  <a:pt x="111113" y="69484"/>
                  <a:pt x="111347" y="69250"/>
                  <a:pt x="111514" y="68550"/>
                </a:cubicBezTo>
                <a:cubicBezTo>
                  <a:pt x="111547" y="68350"/>
                  <a:pt x="111580" y="68150"/>
                  <a:pt x="111614" y="67949"/>
                </a:cubicBezTo>
                <a:cubicBezTo>
                  <a:pt x="111580" y="67582"/>
                  <a:pt x="111780" y="67516"/>
                  <a:pt x="112114" y="67516"/>
                </a:cubicBezTo>
                <a:close/>
                <a:moveTo>
                  <a:pt x="118000" y="67408"/>
                </a:moveTo>
                <a:cubicBezTo>
                  <a:pt x="118089" y="67408"/>
                  <a:pt x="118174" y="67427"/>
                  <a:pt x="118252" y="67482"/>
                </a:cubicBezTo>
                <a:cubicBezTo>
                  <a:pt x="118519" y="67649"/>
                  <a:pt x="118252" y="67949"/>
                  <a:pt x="118252" y="68216"/>
                </a:cubicBezTo>
                <a:cubicBezTo>
                  <a:pt x="118285" y="68550"/>
                  <a:pt x="118485" y="68683"/>
                  <a:pt x="118785" y="68750"/>
                </a:cubicBezTo>
                <a:cubicBezTo>
                  <a:pt x="119152" y="68799"/>
                  <a:pt x="119536" y="68830"/>
                  <a:pt x="119925" y="68830"/>
                </a:cubicBezTo>
                <a:cubicBezTo>
                  <a:pt x="120067" y="68830"/>
                  <a:pt x="120210" y="68826"/>
                  <a:pt x="120353" y="68817"/>
                </a:cubicBezTo>
                <a:cubicBezTo>
                  <a:pt x="120389" y="68813"/>
                  <a:pt x="120422" y="68811"/>
                  <a:pt x="120453" y="68811"/>
                </a:cubicBezTo>
                <a:cubicBezTo>
                  <a:pt x="120676" y="68811"/>
                  <a:pt x="120753" y="68923"/>
                  <a:pt x="120753" y="69217"/>
                </a:cubicBezTo>
                <a:cubicBezTo>
                  <a:pt x="120753" y="69884"/>
                  <a:pt x="120787" y="70551"/>
                  <a:pt x="120787" y="71218"/>
                </a:cubicBezTo>
                <a:cubicBezTo>
                  <a:pt x="120815" y="71417"/>
                  <a:pt x="120795" y="71567"/>
                  <a:pt x="120564" y="71567"/>
                </a:cubicBezTo>
                <a:cubicBezTo>
                  <a:pt x="120523" y="71567"/>
                  <a:pt x="120475" y="71562"/>
                  <a:pt x="120420" y="71552"/>
                </a:cubicBezTo>
                <a:cubicBezTo>
                  <a:pt x="119019" y="71218"/>
                  <a:pt x="117585" y="71285"/>
                  <a:pt x="116150" y="71218"/>
                </a:cubicBezTo>
                <a:cubicBezTo>
                  <a:pt x="115283" y="71152"/>
                  <a:pt x="114416" y="71118"/>
                  <a:pt x="113548" y="71085"/>
                </a:cubicBezTo>
                <a:cubicBezTo>
                  <a:pt x="113315" y="71085"/>
                  <a:pt x="113215" y="71052"/>
                  <a:pt x="113215" y="70751"/>
                </a:cubicBezTo>
                <a:cubicBezTo>
                  <a:pt x="113248" y="69817"/>
                  <a:pt x="113248" y="68883"/>
                  <a:pt x="113215" y="67949"/>
                </a:cubicBezTo>
                <a:cubicBezTo>
                  <a:pt x="113215" y="67649"/>
                  <a:pt x="113315" y="67549"/>
                  <a:pt x="113648" y="67549"/>
                </a:cubicBezTo>
                <a:cubicBezTo>
                  <a:pt x="113729" y="67552"/>
                  <a:pt x="113809" y="67553"/>
                  <a:pt x="113890" y="67553"/>
                </a:cubicBezTo>
                <a:cubicBezTo>
                  <a:pt x="114690" y="67553"/>
                  <a:pt x="115475" y="67435"/>
                  <a:pt x="116291" y="67435"/>
                </a:cubicBezTo>
                <a:cubicBezTo>
                  <a:pt x="116443" y="67435"/>
                  <a:pt x="116596" y="67439"/>
                  <a:pt x="116751" y="67449"/>
                </a:cubicBezTo>
                <a:lnTo>
                  <a:pt x="117451" y="67482"/>
                </a:lnTo>
                <a:cubicBezTo>
                  <a:pt x="117629" y="67482"/>
                  <a:pt x="117822" y="67408"/>
                  <a:pt x="118000" y="67408"/>
                </a:cubicBezTo>
                <a:close/>
                <a:moveTo>
                  <a:pt x="131797" y="66937"/>
                </a:moveTo>
                <a:cubicBezTo>
                  <a:pt x="132006" y="66937"/>
                  <a:pt x="131928" y="67135"/>
                  <a:pt x="131928" y="67282"/>
                </a:cubicBezTo>
                <a:cubicBezTo>
                  <a:pt x="131895" y="68383"/>
                  <a:pt x="131795" y="69450"/>
                  <a:pt x="131728" y="70551"/>
                </a:cubicBezTo>
                <a:cubicBezTo>
                  <a:pt x="131595" y="72286"/>
                  <a:pt x="131461" y="74054"/>
                  <a:pt x="131328" y="75822"/>
                </a:cubicBezTo>
                <a:cubicBezTo>
                  <a:pt x="131294" y="76289"/>
                  <a:pt x="131261" y="76756"/>
                  <a:pt x="131228" y="77223"/>
                </a:cubicBezTo>
                <a:cubicBezTo>
                  <a:pt x="131228" y="77456"/>
                  <a:pt x="131161" y="77556"/>
                  <a:pt x="130894" y="77623"/>
                </a:cubicBezTo>
                <a:cubicBezTo>
                  <a:pt x="130127" y="77790"/>
                  <a:pt x="129360" y="77656"/>
                  <a:pt x="128626" y="77790"/>
                </a:cubicBezTo>
                <a:cubicBezTo>
                  <a:pt x="128259" y="77856"/>
                  <a:pt x="127859" y="77856"/>
                  <a:pt x="127492" y="77890"/>
                </a:cubicBezTo>
                <a:cubicBezTo>
                  <a:pt x="127451" y="77894"/>
                  <a:pt x="127414" y="77896"/>
                  <a:pt x="127380" y="77896"/>
                </a:cubicBezTo>
                <a:cubicBezTo>
                  <a:pt x="127136" y="77896"/>
                  <a:pt x="127062" y="77787"/>
                  <a:pt x="127091" y="77523"/>
                </a:cubicBezTo>
                <a:cubicBezTo>
                  <a:pt x="127191" y="76089"/>
                  <a:pt x="127291" y="74654"/>
                  <a:pt x="127392" y="73253"/>
                </a:cubicBezTo>
                <a:cubicBezTo>
                  <a:pt x="127558" y="71852"/>
                  <a:pt x="127625" y="70451"/>
                  <a:pt x="127592" y="69050"/>
                </a:cubicBezTo>
                <a:cubicBezTo>
                  <a:pt x="127558" y="68783"/>
                  <a:pt x="127658" y="68516"/>
                  <a:pt x="127859" y="68350"/>
                </a:cubicBezTo>
                <a:cubicBezTo>
                  <a:pt x="128125" y="68083"/>
                  <a:pt x="128292" y="67749"/>
                  <a:pt x="128292" y="67382"/>
                </a:cubicBezTo>
                <a:cubicBezTo>
                  <a:pt x="128326" y="67115"/>
                  <a:pt x="128426" y="67049"/>
                  <a:pt x="128692" y="67049"/>
                </a:cubicBezTo>
                <a:lnTo>
                  <a:pt x="129993" y="67049"/>
                </a:lnTo>
                <a:cubicBezTo>
                  <a:pt x="130560" y="67049"/>
                  <a:pt x="131128" y="67049"/>
                  <a:pt x="131695" y="66949"/>
                </a:cubicBezTo>
                <a:cubicBezTo>
                  <a:pt x="131735" y="66941"/>
                  <a:pt x="131768" y="66937"/>
                  <a:pt x="131797" y="66937"/>
                </a:cubicBezTo>
                <a:close/>
                <a:moveTo>
                  <a:pt x="126978" y="68699"/>
                </a:moveTo>
                <a:cubicBezTo>
                  <a:pt x="127125" y="68699"/>
                  <a:pt x="127125" y="68813"/>
                  <a:pt x="127125" y="68950"/>
                </a:cubicBezTo>
                <a:cubicBezTo>
                  <a:pt x="127158" y="69984"/>
                  <a:pt x="127091" y="71018"/>
                  <a:pt x="126991" y="72052"/>
                </a:cubicBezTo>
                <a:cubicBezTo>
                  <a:pt x="126925" y="73120"/>
                  <a:pt x="126824" y="74187"/>
                  <a:pt x="126724" y="75255"/>
                </a:cubicBezTo>
                <a:cubicBezTo>
                  <a:pt x="126658" y="76022"/>
                  <a:pt x="126591" y="76756"/>
                  <a:pt x="126558" y="77523"/>
                </a:cubicBezTo>
                <a:cubicBezTo>
                  <a:pt x="126558" y="77890"/>
                  <a:pt x="126391" y="77923"/>
                  <a:pt x="126091" y="77923"/>
                </a:cubicBezTo>
                <a:cubicBezTo>
                  <a:pt x="125474" y="77923"/>
                  <a:pt x="124865" y="77906"/>
                  <a:pt x="124256" y="77906"/>
                </a:cubicBezTo>
                <a:cubicBezTo>
                  <a:pt x="123647" y="77906"/>
                  <a:pt x="123038" y="77923"/>
                  <a:pt x="122421" y="77990"/>
                </a:cubicBezTo>
                <a:cubicBezTo>
                  <a:pt x="122397" y="77992"/>
                  <a:pt x="122374" y="77994"/>
                  <a:pt x="122353" y="77994"/>
                </a:cubicBezTo>
                <a:cubicBezTo>
                  <a:pt x="122088" y="77994"/>
                  <a:pt x="122088" y="77806"/>
                  <a:pt x="122088" y="77590"/>
                </a:cubicBezTo>
                <a:lnTo>
                  <a:pt x="122088" y="73920"/>
                </a:lnTo>
                <a:cubicBezTo>
                  <a:pt x="122088" y="73453"/>
                  <a:pt x="122054" y="72986"/>
                  <a:pt x="121988" y="72519"/>
                </a:cubicBezTo>
                <a:cubicBezTo>
                  <a:pt x="121930" y="72257"/>
                  <a:pt x="122049" y="71894"/>
                  <a:pt x="121660" y="71894"/>
                </a:cubicBezTo>
                <a:cubicBezTo>
                  <a:pt x="121603" y="71894"/>
                  <a:pt x="121535" y="71902"/>
                  <a:pt x="121454" y="71919"/>
                </a:cubicBezTo>
                <a:cubicBezTo>
                  <a:pt x="121442" y="71921"/>
                  <a:pt x="121430" y="71923"/>
                  <a:pt x="121419" y="71923"/>
                </a:cubicBezTo>
                <a:cubicBezTo>
                  <a:pt x="121278" y="71923"/>
                  <a:pt x="121220" y="71737"/>
                  <a:pt x="121220" y="71552"/>
                </a:cubicBezTo>
                <a:cubicBezTo>
                  <a:pt x="121254" y="70751"/>
                  <a:pt x="121220" y="69951"/>
                  <a:pt x="121154" y="69150"/>
                </a:cubicBezTo>
                <a:cubicBezTo>
                  <a:pt x="121125" y="68866"/>
                  <a:pt x="121218" y="68776"/>
                  <a:pt x="121431" y="68776"/>
                </a:cubicBezTo>
                <a:cubicBezTo>
                  <a:pt x="121469" y="68776"/>
                  <a:pt x="121510" y="68778"/>
                  <a:pt x="121554" y="68783"/>
                </a:cubicBezTo>
                <a:cubicBezTo>
                  <a:pt x="122255" y="68850"/>
                  <a:pt x="122988" y="68850"/>
                  <a:pt x="123522" y="68883"/>
                </a:cubicBezTo>
                <a:cubicBezTo>
                  <a:pt x="123680" y="68879"/>
                  <a:pt x="123835" y="68878"/>
                  <a:pt x="123987" y="68878"/>
                </a:cubicBezTo>
                <a:cubicBezTo>
                  <a:pt x="124384" y="68878"/>
                  <a:pt x="124765" y="68888"/>
                  <a:pt x="125134" y="68888"/>
                </a:cubicBezTo>
                <a:cubicBezTo>
                  <a:pt x="125732" y="68888"/>
                  <a:pt x="126300" y="68861"/>
                  <a:pt x="126858" y="68717"/>
                </a:cubicBezTo>
                <a:cubicBezTo>
                  <a:pt x="126906" y="68705"/>
                  <a:pt x="126945" y="68699"/>
                  <a:pt x="126978" y="68699"/>
                </a:cubicBezTo>
                <a:close/>
                <a:moveTo>
                  <a:pt x="130962" y="78050"/>
                </a:moveTo>
                <a:cubicBezTo>
                  <a:pt x="131120" y="78050"/>
                  <a:pt x="131106" y="78175"/>
                  <a:pt x="131061" y="78557"/>
                </a:cubicBezTo>
                <a:cubicBezTo>
                  <a:pt x="130794" y="81226"/>
                  <a:pt x="130527" y="83927"/>
                  <a:pt x="130227" y="86629"/>
                </a:cubicBezTo>
                <a:cubicBezTo>
                  <a:pt x="130227" y="86696"/>
                  <a:pt x="130227" y="86796"/>
                  <a:pt x="130227" y="86896"/>
                </a:cubicBezTo>
                <a:cubicBezTo>
                  <a:pt x="130160" y="87196"/>
                  <a:pt x="130327" y="87630"/>
                  <a:pt x="130160" y="87797"/>
                </a:cubicBezTo>
                <a:cubicBezTo>
                  <a:pt x="130069" y="87873"/>
                  <a:pt x="129944" y="87893"/>
                  <a:pt x="129803" y="87893"/>
                </a:cubicBezTo>
                <a:cubicBezTo>
                  <a:pt x="129633" y="87893"/>
                  <a:pt x="129442" y="87864"/>
                  <a:pt x="129260" y="87864"/>
                </a:cubicBezTo>
                <a:cubicBezTo>
                  <a:pt x="128959" y="87897"/>
                  <a:pt x="128592" y="87930"/>
                  <a:pt x="128292" y="87964"/>
                </a:cubicBezTo>
                <a:cubicBezTo>
                  <a:pt x="127992" y="87997"/>
                  <a:pt x="127692" y="87997"/>
                  <a:pt x="127392" y="87997"/>
                </a:cubicBezTo>
                <a:cubicBezTo>
                  <a:pt x="127347" y="87997"/>
                  <a:pt x="127303" y="88012"/>
                  <a:pt x="127248" y="88012"/>
                </a:cubicBezTo>
                <a:cubicBezTo>
                  <a:pt x="127221" y="88012"/>
                  <a:pt x="127191" y="88008"/>
                  <a:pt x="127158" y="87997"/>
                </a:cubicBezTo>
                <a:cubicBezTo>
                  <a:pt x="126124" y="87964"/>
                  <a:pt x="126157" y="87964"/>
                  <a:pt x="126257" y="86930"/>
                </a:cubicBezTo>
                <a:cubicBezTo>
                  <a:pt x="126491" y="84261"/>
                  <a:pt x="126724" y="81559"/>
                  <a:pt x="126958" y="78891"/>
                </a:cubicBezTo>
                <a:cubicBezTo>
                  <a:pt x="126991" y="78457"/>
                  <a:pt x="127125" y="78323"/>
                  <a:pt x="127525" y="78323"/>
                </a:cubicBezTo>
                <a:cubicBezTo>
                  <a:pt x="128392" y="78290"/>
                  <a:pt x="129226" y="78223"/>
                  <a:pt x="130093" y="78190"/>
                </a:cubicBezTo>
                <a:cubicBezTo>
                  <a:pt x="130260" y="78190"/>
                  <a:pt x="130427" y="78157"/>
                  <a:pt x="130594" y="78123"/>
                </a:cubicBezTo>
                <a:cubicBezTo>
                  <a:pt x="130768" y="78080"/>
                  <a:pt x="130886" y="78050"/>
                  <a:pt x="130962" y="78050"/>
                </a:cubicBezTo>
                <a:close/>
                <a:moveTo>
                  <a:pt x="122359" y="78340"/>
                </a:moveTo>
                <a:cubicBezTo>
                  <a:pt x="122407" y="78340"/>
                  <a:pt x="122460" y="78346"/>
                  <a:pt x="122521" y="78357"/>
                </a:cubicBezTo>
                <a:cubicBezTo>
                  <a:pt x="123275" y="78421"/>
                  <a:pt x="124029" y="78458"/>
                  <a:pt x="124792" y="78458"/>
                </a:cubicBezTo>
                <a:cubicBezTo>
                  <a:pt x="125211" y="78458"/>
                  <a:pt x="125632" y="78447"/>
                  <a:pt x="126057" y="78424"/>
                </a:cubicBezTo>
                <a:cubicBezTo>
                  <a:pt x="126391" y="78424"/>
                  <a:pt x="126524" y="78424"/>
                  <a:pt x="126491" y="78857"/>
                </a:cubicBezTo>
                <a:cubicBezTo>
                  <a:pt x="126291" y="80525"/>
                  <a:pt x="126157" y="82226"/>
                  <a:pt x="126024" y="83927"/>
                </a:cubicBezTo>
                <a:cubicBezTo>
                  <a:pt x="125924" y="85195"/>
                  <a:pt x="125824" y="86429"/>
                  <a:pt x="125724" y="87697"/>
                </a:cubicBezTo>
                <a:cubicBezTo>
                  <a:pt x="125724" y="87897"/>
                  <a:pt x="125657" y="87997"/>
                  <a:pt x="125423" y="87997"/>
                </a:cubicBezTo>
                <a:cubicBezTo>
                  <a:pt x="124389" y="87997"/>
                  <a:pt x="123355" y="87997"/>
                  <a:pt x="122321" y="88030"/>
                </a:cubicBezTo>
                <a:cubicBezTo>
                  <a:pt x="121954" y="88030"/>
                  <a:pt x="122054" y="87764"/>
                  <a:pt x="122054" y="87597"/>
                </a:cubicBezTo>
                <a:lnTo>
                  <a:pt x="122054" y="83194"/>
                </a:lnTo>
                <a:lnTo>
                  <a:pt x="122088" y="83194"/>
                </a:lnTo>
                <a:cubicBezTo>
                  <a:pt x="122088" y="81693"/>
                  <a:pt x="122088" y="80225"/>
                  <a:pt x="122054" y="78757"/>
                </a:cubicBezTo>
                <a:cubicBezTo>
                  <a:pt x="122054" y="78479"/>
                  <a:pt x="122124" y="78340"/>
                  <a:pt x="122359" y="78340"/>
                </a:cubicBezTo>
                <a:close/>
                <a:moveTo>
                  <a:pt x="37414" y="88989"/>
                </a:moveTo>
                <a:cubicBezTo>
                  <a:pt x="37504" y="88989"/>
                  <a:pt x="37600" y="89054"/>
                  <a:pt x="37627" y="89165"/>
                </a:cubicBezTo>
                <a:cubicBezTo>
                  <a:pt x="37928" y="89698"/>
                  <a:pt x="37961" y="90332"/>
                  <a:pt x="37728" y="90866"/>
                </a:cubicBezTo>
                <a:cubicBezTo>
                  <a:pt x="37494" y="90332"/>
                  <a:pt x="37361" y="89798"/>
                  <a:pt x="37261" y="89231"/>
                </a:cubicBezTo>
                <a:cubicBezTo>
                  <a:pt x="37261" y="89131"/>
                  <a:pt x="37227" y="89031"/>
                  <a:pt x="37361" y="88998"/>
                </a:cubicBezTo>
                <a:cubicBezTo>
                  <a:pt x="37378" y="88992"/>
                  <a:pt x="37396" y="88989"/>
                  <a:pt x="37414" y="88989"/>
                </a:cubicBezTo>
                <a:close/>
                <a:moveTo>
                  <a:pt x="36912" y="89200"/>
                </a:moveTo>
                <a:cubicBezTo>
                  <a:pt x="36976" y="89200"/>
                  <a:pt x="37023" y="89268"/>
                  <a:pt x="37060" y="89398"/>
                </a:cubicBezTo>
                <a:cubicBezTo>
                  <a:pt x="37160" y="89932"/>
                  <a:pt x="37294" y="90465"/>
                  <a:pt x="37427" y="91033"/>
                </a:cubicBezTo>
                <a:cubicBezTo>
                  <a:pt x="37027" y="90932"/>
                  <a:pt x="36627" y="90766"/>
                  <a:pt x="36527" y="90399"/>
                </a:cubicBezTo>
                <a:cubicBezTo>
                  <a:pt x="36360" y="90032"/>
                  <a:pt x="36427" y="89598"/>
                  <a:pt x="36727" y="89331"/>
                </a:cubicBezTo>
                <a:cubicBezTo>
                  <a:pt x="36801" y="89243"/>
                  <a:pt x="36861" y="89200"/>
                  <a:pt x="36912" y="89200"/>
                </a:cubicBezTo>
                <a:close/>
                <a:moveTo>
                  <a:pt x="38195" y="92100"/>
                </a:moveTo>
                <a:lnTo>
                  <a:pt x="38195" y="92100"/>
                </a:lnTo>
                <a:cubicBezTo>
                  <a:pt x="38328" y="93067"/>
                  <a:pt x="38461" y="93968"/>
                  <a:pt x="38595" y="94969"/>
                </a:cubicBezTo>
                <a:cubicBezTo>
                  <a:pt x="38361" y="94635"/>
                  <a:pt x="38161" y="94468"/>
                  <a:pt x="37994" y="94235"/>
                </a:cubicBezTo>
                <a:cubicBezTo>
                  <a:pt x="37946" y="94163"/>
                  <a:pt x="37898" y="94108"/>
                  <a:pt x="37838" y="94108"/>
                </a:cubicBezTo>
                <a:cubicBezTo>
                  <a:pt x="37814" y="94108"/>
                  <a:pt x="37789" y="94116"/>
                  <a:pt x="37761" y="94135"/>
                </a:cubicBezTo>
                <a:cubicBezTo>
                  <a:pt x="37661" y="94168"/>
                  <a:pt x="37661" y="94302"/>
                  <a:pt x="37728" y="94402"/>
                </a:cubicBezTo>
                <a:cubicBezTo>
                  <a:pt x="37761" y="94468"/>
                  <a:pt x="37828" y="94568"/>
                  <a:pt x="37894" y="94635"/>
                </a:cubicBezTo>
                <a:cubicBezTo>
                  <a:pt x="38195" y="94869"/>
                  <a:pt x="38328" y="95069"/>
                  <a:pt x="37828" y="95236"/>
                </a:cubicBezTo>
                <a:cubicBezTo>
                  <a:pt x="37761" y="95269"/>
                  <a:pt x="37627" y="95336"/>
                  <a:pt x="37694" y="95469"/>
                </a:cubicBezTo>
                <a:cubicBezTo>
                  <a:pt x="37733" y="95547"/>
                  <a:pt x="37795" y="95580"/>
                  <a:pt x="37860" y="95580"/>
                </a:cubicBezTo>
                <a:cubicBezTo>
                  <a:pt x="37906" y="95580"/>
                  <a:pt x="37953" y="95563"/>
                  <a:pt x="37994" y="95536"/>
                </a:cubicBezTo>
                <a:lnTo>
                  <a:pt x="38595" y="95102"/>
                </a:lnTo>
                <a:cubicBezTo>
                  <a:pt x="38728" y="95736"/>
                  <a:pt x="38795" y="96370"/>
                  <a:pt x="38795" y="97003"/>
                </a:cubicBezTo>
                <a:cubicBezTo>
                  <a:pt x="36927" y="95569"/>
                  <a:pt x="36693" y="93734"/>
                  <a:pt x="38195" y="92100"/>
                </a:cubicBezTo>
                <a:close/>
                <a:moveTo>
                  <a:pt x="42031" y="92200"/>
                </a:moveTo>
                <a:lnTo>
                  <a:pt x="42031" y="92200"/>
                </a:lnTo>
                <a:cubicBezTo>
                  <a:pt x="42731" y="92767"/>
                  <a:pt x="43131" y="93634"/>
                  <a:pt x="43131" y="94502"/>
                </a:cubicBezTo>
                <a:cubicBezTo>
                  <a:pt x="43131" y="95769"/>
                  <a:pt x="42364" y="96737"/>
                  <a:pt x="41864" y="97804"/>
                </a:cubicBezTo>
                <a:cubicBezTo>
                  <a:pt x="41964" y="95969"/>
                  <a:pt x="42131" y="94168"/>
                  <a:pt x="42031" y="92200"/>
                </a:cubicBezTo>
                <a:close/>
                <a:moveTo>
                  <a:pt x="39762" y="91366"/>
                </a:moveTo>
                <a:cubicBezTo>
                  <a:pt x="39829" y="91366"/>
                  <a:pt x="39829" y="91533"/>
                  <a:pt x="39829" y="91633"/>
                </a:cubicBezTo>
                <a:cubicBezTo>
                  <a:pt x="39896" y="92267"/>
                  <a:pt x="39929" y="92934"/>
                  <a:pt x="39929" y="93601"/>
                </a:cubicBezTo>
                <a:cubicBezTo>
                  <a:pt x="39929" y="94268"/>
                  <a:pt x="39962" y="94969"/>
                  <a:pt x="39996" y="95636"/>
                </a:cubicBezTo>
                <a:cubicBezTo>
                  <a:pt x="40063" y="95903"/>
                  <a:pt x="39929" y="96170"/>
                  <a:pt x="39696" y="96303"/>
                </a:cubicBezTo>
                <a:cubicBezTo>
                  <a:pt x="39596" y="96370"/>
                  <a:pt x="39529" y="96436"/>
                  <a:pt x="39462" y="96503"/>
                </a:cubicBezTo>
                <a:cubicBezTo>
                  <a:pt x="39362" y="96637"/>
                  <a:pt x="39162" y="96770"/>
                  <a:pt x="39362" y="96937"/>
                </a:cubicBezTo>
                <a:cubicBezTo>
                  <a:pt x="39411" y="96978"/>
                  <a:pt x="39452" y="96995"/>
                  <a:pt x="39488" y="96995"/>
                </a:cubicBezTo>
                <a:cubicBezTo>
                  <a:pt x="39597" y="96995"/>
                  <a:pt x="39654" y="96837"/>
                  <a:pt x="39729" y="96737"/>
                </a:cubicBezTo>
                <a:cubicBezTo>
                  <a:pt x="39796" y="96670"/>
                  <a:pt x="39829" y="96603"/>
                  <a:pt x="39896" y="96536"/>
                </a:cubicBezTo>
                <a:cubicBezTo>
                  <a:pt x="39896" y="97037"/>
                  <a:pt x="39896" y="97404"/>
                  <a:pt x="39929" y="97771"/>
                </a:cubicBezTo>
                <a:cubicBezTo>
                  <a:pt x="39929" y="98004"/>
                  <a:pt x="39929" y="98204"/>
                  <a:pt x="39596" y="98204"/>
                </a:cubicBezTo>
                <a:cubicBezTo>
                  <a:pt x="39262" y="98171"/>
                  <a:pt x="39129" y="98071"/>
                  <a:pt x="39129" y="97737"/>
                </a:cubicBezTo>
                <a:cubicBezTo>
                  <a:pt x="39095" y="96970"/>
                  <a:pt x="39129" y="96170"/>
                  <a:pt x="39028" y="95369"/>
                </a:cubicBezTo>
                <a:cubicBezTo>
                  <a:pt x="38895" y="94302"/>
                  <a:pt x="38795" y="93234"/>
                  <a:pt x="38628" y="92167"/>
                </a:cubicBezTo>
                <a:cubicBezTo>
                  <a:pt x="38595" y="91967"/>
                  <a:pt x="38528" y="91766"/>
                  <a:pt x="38728" y="91666"/>
                </a:cubicBezTo>
                <a:cubicBezTo>
                  <a:pt x="39028" y="91466"/>
                  <a:pt x="39395" y="91366"/>
                  <a:pt x="39762" y="91366"/>
                </a:cubicBezTo>
                <a:close/>
                <a:moveTo>
                  <a:pt x="40296" y="91266"/>
                </a:moveTo>
                <a:lnTo>
                  <a:pt x="40296" y="91266"/>
                </a:lnTo>
                <a:cubicBezTo>
                  <a:pt x="40441" y="91435"/>
                  <a:pt x="40498" y="91708"/>
                  <a:pt x="40683" y="91708"/>
                </a:cubicBezTo>
                <a:cubicBezTo>
                  <a:pt x="40754" y="91708"/>
                  <a:pt x="40843" y="91668"/>
                  <a:pt x="40963" y="91566"/>
                </a:cubicBezTo>
                <a:cubicBezTo>
                  <a:pt x="41006" y="91537"/>
                  <a:pt x="41058" y="91524"/>
                  <a:pt x="41111" y="91524"/>
                </a:cubicBezTo>
                <a:cubicBezTo>
                  <a:pt x="41305" y="91524"/>
                  <a:pt x="41530" y="91698"/>
                  <a:pt x="41530" y="91933"/>
                </a:cubicBezTo>
                <a:cubicBezTo>
                  <a:pt x="41564" y="92700"/>
                  <a:pt x="41564" y="93468"/>
                  <a:pt x="41564" y="94235"/>
                </a:cubicBezTo>
                <a:cubicBezTo>
                  <a:pt x="41564" y="94368"/>
                  <a:pt x="41530" y="94402"/>
                  <a:pt x="41363" y="94402"/>
                </a:cubicBezTo>
                <a:cubicBezTo>
                  <a:pt x="41097" y="94435"/>
                  <a:pt x="40863" y="94535"/>
                  <a:pt x="40663" y="94702"/>
                </a:cubicBezTo>
                <a:cubicBezTo>
                  <a:pt x="40496" y="94769"/>
                  <a:pt x="40496" y="95002"/>
                  <a:pt x="40630" y="95135"/>
                </a:cubicBezTo>
                <a:cubicBezTo>
                  <a:pt x="40673" y="95194"/>
                  <a:pt x="40730" y="95220"/>
                  <a:pt x="40788" y="95220"/>
                </a:cubicBezTo>
                <a:cubicBezTo>
                  <a:pt x="40863" y="95220"/>
                  <a:pt x="40940" y="95177"/>
                  <a:pt x="40997" y="95102"/>
                </a:cubicBezTo>
                <a:cubicBezTo>
                  <a:pt x="41130" y="94935"/>
                  <a:pt x="41330" y="94802"/>
                  <a:pt x="41530" y="94769"/>
                </a:cubicBezTo>
                <a:lnTo>
                  <a:pt x="41530" y="95602"/>
                </a:lnTo>
                <a:cubicBezTo>
                  <a:pt x="41458" y="95572"/>
                  <a:pt x="41379" y="95557"/>
                  <a:pt x="41300" y="95557"/>
                </a:cubicBezTo>
                <a:cubicBezTo>
                  <a:pt x="41124" y="95557"/>
                  <a:pt x="40945" y="95631"/>
                  <a:pt x="40830" y="95769"/>
                </a:cubicBezTo>
                <a:cubicBezTo>
                  <a:pt x="40730" y="95903"/>
                  <a:pt x="40663" y="96069"/>
                  <a:pt x="40796" y="96170"/>
                </a:cubicBezTo>
                <a:cubicBezTo>
                  <a:pt x="40827" y="96211"/>
                  <a:pt x="40865" y="96227"/>
                  <a:pt x="40904" y="96227"/>
                </a:cubicBezTo>
                <a:cubicBezTo>
                  <a:pt x="40990" y="96227"/>
                  <a:pt x="41084" y="96149"/>
                  <a:pt x="41130" y="96103"/>
                </a:cubicBezTo>
                <a:cubicBezTo>
                  <a:pt x="41197" y="96003"/>
                  <a:pt x="41297" y="95936"/>
                  <a:pt x="41430" y="95836"/>
                </a:cubicBezTo>
                <a:lnTo>
                  <a:pt x="41430" y="95836"/>
                </a:lnTo>
                <a:cubicBezTo>
                  <a:pt x="41530" y="96470"/>
                  <a:pt x="41530" y="97137"/>
                  <a:pt x="41397" y="97771"/>
                </a:cubicBezTo>
                <a:cubicBezTo>
                  <a:pt x="41348" y="97989"/>
                  <a:pt x="40894" y="98208"/>
                  <a:pt x="40598" y="98208"/>
                </a:cubicBezTo>
                <a:cubicBezTo>
                  <a:pt x="40487" y="98208"/>
                  <a:pt x="40399" y="98177"/>
                  <a:pt x="40363" y="98104"/>
                </a:cubicBezTo>
                <a:cubicBezTo>
                  <a:pt x="40196" y="97871"/>
                  <a:pt x="40229" y="97537"/>
                  <a:pt x="40463" y="97337"/>
                </a:cubicBezTo>
                <a:cubicBezTo>
                  <a:pt x="40630" y="97137"/>
                  <a:pt x="40830" y="96970"/>
                  <a:pt x="41097" y="96870"/>
                </a:cubicBezTo>
                <a:cubicBezTo>
                  <a:pt x="41197" y="96837"/>
                  <a:pt x="41263" y="96770"/>
                  <a:pt x="41230" y="96637"/>
                </a:cubicBezTo>
                <a:cubicBezTo>
                  <a:pt x="41208" y="96548"/>
                  <a:pt x="41141" y="96533"/>
                  <a:pt x="41079" y="96533"/>
                </a:cubicBezTo>
                <a:cubicBezTo>
                  <a:pt x="41048" y="96533"/>
                  <a:pt x="41019" y="96536"/>
                  <a:pt x="40997" y="96536"/>
                </a:cubicBezTo>
                <a:cubicBezTo>
                  <a:pt x="40796" y="96570"/>
                  <a:pt x="40596" y="96637"/>
                  <a:pt x="40329" y="96737"/>
                </a:cubicBezTo>
                <a:cubicBezTo>
                  <a:pt x="40396" y="95636"/>
                  <a:pt x="40396" y="94568"/>
                  <a:pt x="40329" y="93501"/>
                </a:cubicBezTo>
                <a:cubicBezTo>
                  <a:pt x="40329" y="93234"/>
                  <a:pt x="40630" y="93234"/>
                  <a:pt x="40696" y="93134"/>
                </a:cubicBezTo>
                <a:cubicBezTo>
                  <a:pt x="40730" y="93001"/>
                  <a:pt x="41030" y="92967"/>
                  <a:pt x="40930" y="92800"/>
                </a:cubicBezTo>
                <a:cubicBezTo>
                  <a:pt x="40868" y="92707"/>
                  <a:pt x="40798" y="92679"/>
                  <a:pt x="40728" y="92679"/>
                </a:cubicBezTo>
                <a:cubicBezTo>
                  <a:pt x="40648" y="92679"/>
                  <a:pt x="40567" y="92716"/>
                  <a:pt x="40496" y="92734"/>
                </a:cubicBezTo>
                <a:lnTo>
                  <a:pt x="40329" y="92734"/>
                </a:lnTo>
                <a:cubicBezTo>
                  <a:pt x="40329" y="92267"/>
                  <a:pt x="40163" y="91800"/>
                  <a:pt x="40296" y="91266"/>
                </a:cubicBezTo>
                <a:close/>
                <a:moveTo>
                  <a:pt x="43937" y="98614"/>
                </a:moveTo>
                <a:cubicBezTo>
                  <a:pt x="43977" y="98614"/>
                  <a:pt x="44019" y="98621"/>
                  <a:pt x="44065" y="98638"/>
                </a:cubicBezTo>
                <a:lnTo>
                  <a:pt x="44199" y="98705"/>
                </a:lnTo>
                <a:cubicBezTo>
                  <a:pt x="44027" y="99143"/>
                  <a:pt x="43987" y="99309"/>
                  <a:pt x="43797" y="99309"/>
                </a:cubicBezTo>
                <a:cubicBezTo>
                  <a:pt x="43654" y="99309"/>
                  <a:pt x="43428" y="99215"/>
                  <a:pt x="42998" y="99072"/>
                </a:cubicBezTo>
                <a:lnTo>
                  <a:pt x="42998" y="99072"/>
                </a:lnTo>
                <a:cubicBezTo>
                  <a:pt x="43051" y="99088"/>
                  <a:pt x="43099" y="99096"/>
                  <a:pt x="43144" y="99096"/>
                </a:cubicBezTo>
                <a:cubicBezTo>
                  <a:pt x="43504" y="99096"/>
                  <a:pt x="43620" y="98614"/>
                  <a:pt x="43937" y="98614"/>
                </a:cubicBezTo>
                <a:close/>
                <a:moveTo>
                  <a:pt x="36794" y="98771"/>
                </a:moveTo>
                <a:lnTo>
                  <a:pt x="36794" y="98771"/>
                </a:lnTo>
                <a:cubicBezTo>
                  <a:pt x="36977" y="99229"/>
                  <a:pt x="36713" y="99547"/>
                  <a:pt x="36182" y="99547"/>
                </a:cubicBezTo>
                <a:cubicBezTo>
                  <a:pt x="36150" y="99547"/>
                  <a:pt x="36117" y="99546"/>
                  <a:pt x="36083" y="99544"/>
                </a:cubicBezTo>
                <a:lnTo>
                  <a:pt x="36083" y="99544"/>
                </a:lnTo>
                <a:lnTo>
                  <a:pt x="36794" y="98771"/>
                </a:lnTo>
                <a:close/>
                <a:moveTo>
                  <a:pt x="41730" y="99906"/>
                </a:moveTo>
                <a:cubicBezTo>
                  <a:pt x="41897" y="99939"/>
                  <a:pt x="41997" y="99972"/>
                  <a:pt x="42131" y="100006"/>
                </a:cubicBezTo>
                <a:cubicBezTo>
                  <a:pt x="42264" y="100006"/>
                  <a:pt x="42398" y="100006"/>
                  <a:pt x="42598" y="100039"/>
                </a:cubicBezTo>
                <a:lnTo>
                  <a:pt x="42631" y="100039"/>
                </a:lnTo>
                <a:cubicBezTo>
                  <a:pt x="42410" y="100216"/>
                  <a:pt x="42234" y="100302"/>
                  <a:pt x="42095" y="100302"/>
                </a:cubicBezTo>
                <a:cubicBezTo>
                  <a:pt x="41921" y="100302"/>
                  <a:pt x="41805" y="100166"/>
                  <a:pt x="41730" y="99906"/>
                </a:cubicBezTo>
                <a:close/>
                <a:moveTo>
                  <a:pt x="39436" y="100100"/>
                </a:moveTo>
                <a:cubicBezTo>
                  <a:pt x="39709" y="100100"/>
                  <a:pt x="39983" y="100168"/>
                  <a:pt x="40229" y="100306"/>
                </a:cubicBezTo>
                <a:cubicBezTo>
                  <a:pt x="39814" y="100355"/>
                  <a:pt x="39381" y="100386"/>
                  <a:pt x="38956" y="100386"/>
                </a:cubicBezTo>
                <a:cubicBezTo>
                  <a:pt x="38801" y="100386"/>
                  <a:pt x="38647" y="100382"/>
                  <a:pt x="38495" y="100373"/>
                </a:cubicBezTo>
                <a:lnTo>
                  <a:pt x="38528" y="100373"/>
                </a:lnTo>
                <a:cubicBezTo>
                  <a:pt x="38798" y="100193"/>
                  <a:pt x="39116" y="100100"/>
                  <a:pt x="39436" y="100100"/>
                </a:cubicBezTo>
                <a:close/>
                <a:moveTo>
                  <a:pt x="36023" y="99608"/>
                </a:moveTo>
                <a:cubicBezTo>
                  <a:pt x="36026" y="99901"/>
                  <a:pt x="36236" y="100089"/>
                  <a:pt x="36360" y="100306"/>
                </a:cubicBezTo>
                <a:cubicBezTo>
                  <a:pt x="36395" y="100394"/>
                  <a:pt x="36467" y="100435"/>
                  <a:pt x="36543" y="100435"/>
                </a:cubicBezTo>
                <a:cubicBezTo>
                  <a:pt x="36610" y="100435"/>
                  <a:pt x="36680" y="100402"/>
                  <a:pt x="36727" y="100339"/>
                </a:cubicBezTo>
                <a:cubicBezTo>
                  <a:pt x="37094" y="100039"/>
                  <a:pt x="37561" y="100139"/>
                  <a:pt x="38094" y="99939"/>
                </a:cubicBezTo>
                <a:lnTo>
                  <a:pt x="38094" y="99939"/>
                </a:lnTo>
                <a:cubicBezTo>
                  <a:pt x="37587" y="100376"/>
                  <a:pt x="37062" y="100465"/>
                  <a:pt x="36523" y="100465"/>
                </a:cubicBezTo>
                <a:cubicBezTo>
                  <a:pt x="36154" y="100465"/>
                  <a:pt x="35778" y="100423"/>
                  <a:pt x="35398" y="100423"/>
                </a:cubicBezTo>
                <a:cubicBezTo>
                  <a:pt x="35274" y="100423"/>
                  <a:pt x="35150" y="100428"/>
                  <a:pt x="35026" y="100439"/>
                </a:cubicBezTo>
                <a:lnTo>
                  <a:pt x="36023" y="99608"/>
                </a:lnTo>
                <a:close/>
                <a:moveTo>
                  <a:pt x="52038" y="98905"/>
                </a:moveTo>
                <a:lnTo>
                  <a:pt x="52038" y="98905"/>
                </a:lnTo>
                <a:cubicBezTo>
                  <a:pt x="52338" y="99572"/>
                  <a:pt x="52271" y="100373"/>
                  <a:pt x="51904" y="101006"/>
                </a:cubicBezTo>
                <a:cubicBezTo>
                  <a:pt x="51971" y="100339"/>
                  <a:pt x="52004" y="99705"/>
                  <a:pt x="52038" y="98905"/>
                </a:cubicBezTo>
                <a:close/>
                <a:moveTo>
                  <a:pt x="42831" y="100739"/>
                </a:moveTo>
                <a:lnTo>
                  <a:pt x="42831" y="100739"/>
                </a:lnTo>
                <a:cubicBezTo>
                  <a:pt x="42738" y="100944"/>
                  <a:pt x="42697" y="101034"/>
                  <a:pt x="42455" y="101034"/>
                </a:cubicBezTo>
                <a:cubicBezTo>
                  <a:pt x="42262" y="101034"/>
                  <a:pt x="41941" y="100977"/>
                  <a:pt x="41363" y="100873"/>
                </a:cubicBezTo>
                <a:lnTo>
                  <a:pt x="41397" y="100873"/>
                </a:lnTo>
                <a:cubicBezTo>
                  <a:pt x="41617" y="100785"/>
                  <a:pt x="41837" y="100768"/>
                  <a:pt x="42051" y="100768"/>
                </a:cubicBezTo>
                <a:cubicBezTo>
                  <a:pt x="42187" y="100768"/>
                  <a:pt x="42320" y="100775"/>
                  <a:pt x="42450" y="100775"/>
                </a:cubicBezTo>
                <a:cubicBezTo>
                  <a:pt x="42581" y="100775"/>
                  <a:pt x="42709" y="100768"/>
                  <a:pt x="42831" y="100739"/>
                </a:cubicBezTo>
                <a:close/>
                <a:moveTo>
                  <a:pt x="43804" y="100637"/>
                </a:moveTo>
                <a:cubicBezTo>
                  <a:pt x="43846" y="100637"/>
                  <a:pt x="43890" y="100639"/>
                  <a:pt x="43932" y="100639"/>
                </a:cubicBezTo>
                <a:lnTo>
                  <a:pt x="44366" y="100639"/>
                </a:lnTo>
                <a:cubicBezTo>
                  <a:pt x="44366" y="100873"/>
                  <a:pt x="44165" y="101106"/>
                  <a:pt x="44366" y="101373"/>
                </a:cubicBezTo>
                <a:cubicBezTo>
                  <a:pt x="44466" y="101473"/>
                  <a:pt x="44366" y="101673"/>
                  <a:pt x="44199" y="101740"/>
                </a:cubicBezTo>
                <a:cubicBezTo>
                  <a:pt x="44177" y="101746"/>
                  <a:pt x="44156" y="101749"/>
                  <a:pt x="44138" y="101749"/>
                </a:cubicBezTo>
                <a:cubicBezTo>
                  <a:pt x="44045" y="101749"/>
                  <a:pt x="43999" y="101679"/>
                  <a:pt x="43999" y="101540"/>
                </a:cubicBezTo>
                <a:cubicBezTo>
                  <a:pt x="43999" y="101340"/>
                  <a:pt x="43832" y="101407"/>
                  <a:pt x="43732" y="101273"/>
                </a:cubicBezTo>
                <a:cubicBezTo>
                  <a:pt x="43632" y="101140"/>
                  <a:pt x="43465" y="101006"/>
                  <a:pt x="43532" y="100806"/>
                </a:cubicBezTo>
                <a:cubicBezTo>
                  <a:pt x="43557" y="100656"/>
                  <a:pt x="43676" y="100637"/>
                  <a:pt x="43804" y="100637"/>
                </a:cubicBezTo>
                <a:close/>
                <a:moveTo>
                  <a:pt x="48435" y="97137"/>
                </a:moveTo>
                <a:cubicBezTo>
                  <a:pt x="48469" y="97504"/>
                  <a:pt x="48535" y="97871"/>
                  <a:pt x="48535" y="98271"/>
                </a:cubicBezTo>
                <a:lnTo>
                  <a:pt x="48535" y="102741"/>
                </a:lnTo>
                <a:cubicBezTo>
                  <a:pt x="47968" y="101974"/>
                  <a:pt x="47468" y="101273"/>
                  <a:pt x="47368" y="100439"/>
                </a:cubicBezTo>
                <a:cubicBezTo>
                  <a:pt x="47301" y="99805"/>
                  <a:pt x="47301" y="99138"/>
                  <a:pt x="47401" y="98505"/>
                </a:cubicBezTo>
                <a:cubicBezTo>
                  <a:pt x="47468" y="97837"/>
                  <a:pt x="47868" y="97504"/>
                  <a:pt x="48435" y="97137"/>
                </a:cubicBezTo>
                <a:close/>
                <a:moveTo>
                  <a:pt x="50503" y="96770"/>
                </a:moveTo>
                <a:lnTo>
                  <a:pt x="50503" y="96770"/>
                </a:lnTo>
                <a:cubicBezTo>
                  <a:pt x="51137" y="97104"/>
                  <a:pt x="51537" y="97404"/>
                  <a:pt x="51537" y="98138"/>
                </a:cubicBezTo>
                <a:cubicBezTo>
                  <a:pt x="51637" y="99338"/>
                  <a:pt x="51571" y="100573"/>
                  <a:pt x="51404" y="101807"/>
                </a:cubicBezTo>
                <a:cubicBezTo>
                  <a:pt x="51304" y="102541"/>
                  <a:pt x="50670" y="102941"/>
                  <a:pt x="50337" y="103575"/>
                </a:cubicBezTo>
                <a:cubicBezTo>
                  <a:pt x="50670" y="101307"/>
                  <a:pt x="50703" y="99038"/>
                  <a:pt x="50503" y="96770"/>
                </a:cubicBezTo>
                <a:close/>
                <a:moveTo>
                  <a:pt x="46267" y="100773"/>
                </a:moveTo>
                <a:lnTo>
                  <a:pt x="46267" y="100773"/>
                </a:lnTo>
                <a:cubicBezTo>
                  <a:pt x="46567" y="101640"/>
                  <a:pt x="47201" y="102341"/>
                  <a:pt x="47401" y="103241"/>
                </a:cubicBezTo>
                <a:cubicBezTo>
                  <a:pt x="47434" y="103441"/>
                  <a:pt x="47434" y="103508"/>
                  <a:pt x="47234" y="103575"/>
                </a:cubicBezTo>
                <a:cubicBezTo>
                  <a:pt x="47001" y="103675"/>
                  <a:pt x="46767" y="103808"/>
                  <a:pt x="46467" y="103942"/>
                </a:cubicBezTo>
                <a:cubicBezTo>
                  <a:pt x="46167" y="102874"/>
                  <a:pt x="46467" y="101807"/>
                  <a:pt x="46267" y="100773"/>
                </a:cubicBezTo>
                <a:close/>
                <a:moveTo>
                  <a:pt x="49826" y="96664"/>
                </a:moveTo>
                <a:cubicBezTo>
                  <a:pt x="50044" y="96664"/>
                  <a:pt x="50058" y="96833"/>
                  <a:pt x="50103" y="97304"/>
                </a:cubicBezTo>
                <a:cubicBezTo>
                  <a:pt x="50303" y="99539"/>
                  <a:pt x="50070" y="101774"/>
                  <a:pt x="49870" y="103975"/>
                </a:cubicBezTo>
                <a:cubicBezTo>
                  <a:pt x="49870" y="104239"/>
                  <a:pt x="49715" y="104348"/>
                  <a:pt x="49542" y="104348"/>
                </a:cubicBezTo>
                <a:cubicBezTo>
                  <a:pt x="49518" y="104348"/>
                  <a:pt x="49494" y="104346"/>
                  <a:pt x="49469" y="104342"/>
                </a:cubicBezTo>
                <a:cubicBezTo>
                  <a:pt x="49236" y="104309"/>
                  <a:pt x="49069" y="104375"/>
                  <a:pt x="49002" y="103975"/>
                </a:cubicBezTo>
                <a:cubicBezTo>
                  <a:pt x="48869" y="102941"/>
                  <a:pt x="48835" y="101874"/>
                  <a:pt x="48869" y="100806"/>
                </a:cubicBezTo>
                <a:cubicBezTo>
                  <a:pt x="48969" y="99739"/>
                  <a:pt x="48769" y="98505"/>
                  <a:pt x="48735" y="97270"/>
                </a:cubicBezTo>
                <a:cubicBezTo>
                  <a:pt x="48735" y="97037"/>
                  <a:pt x="48835" y="96937"/>
                  <a:pt x="48936" y="96903"/>
                </a:cubicBezTo>
                <a:cubicBezTo>
                  <a:pt x="49069" y="96837"/>
                  <a:pt x="49202" y="96803"/>
                  <a:pt x="49336" y="96770"/>
                </a:cubicBezTo>
                <a:cubicBezTo>
                  <a:pt x="49566" y="96704"/>
                  <a:pt x="49720" y="96664"/>
                  <a:pt x="49826" y="96664"/>
                </a:cubicBezTo>
                <a:close/>
                <a:moveTo>
                  <a:pt x="48045" y="103869"/>
                </a:moveTo>
                <a:cubicBezTo>
                  <a:pt x="48124" y="103869"/>
                  <a:pt x="48193" y="103915"/>
                  <a:pt x="48235" y="104042"/>
                </a:cubicBezTo>
                <a:cubicBezTo>
                  <a:pt x="48268" y="104209"/>
                  <a:pt x="48235" y="104309"/>
                  <a:pt x="48002" y="104309"/>
                </a:cubicBezTo>
                <a:cubicBezTo>
                  <a:pt x="47735" y="104309"/>
                  <a:pt x="47501" y="104342"/>
                  <a:pt x="47268" y="104375"/>
                </a:cubicBezTo>
                <a:lnTo>
                  <a:pt x="47234" y="104275"/>
                </a:lnTo>
                <a:cubicBezTo>
                  <a:pt x="47468" y="104142"/>
                  <a:pt x="47701" y="104009"/>
                  <a:pt x="47901" y="103908"/>
                </a:cubicBezTo>
                <a:cubicBezTo>
                  <a:pt x="47950" y="103884"/>
                  <a:pt x="47999" y="103869"/>
                  <a:pt x="48045" y="103869"/>
                </a:cubicBezTo>
                <a:close/>
                <a:moveTo>
                  <a:pt x="45366" y="100573"/>
                </a:moveTo>
                <a:lnTo>
                  <a:pt x="45366" y="100573"/>
                </a:lnTo>
                <a:cubicBezTo>
                  <a:pt x="45767" y="101874"/>
                  <a:pt x="45200" y="103175"/>
                  <a:pt x="45400" y="104442"/>
                </a:cubicBezTo>
                <a:cubicBezTo>
                  <a:pt x="45342" y="104448"/>
                  <a:pt x="45286" y="104450"/>
                  <a:pt x="45233" y="104450"/>
                </a:cubicBezTo>
                <a:cubicBezTo>
                  <a:pt x="44641" y="104450"/>
                  <a:pt x="44329" y="104107"/>
                  <a:pt x="44299" y="103341"/>
                </a:cubicBezTo>
                <a:cubicBezTo>
                  <a:pt x="44266" y="102741"/>
                  <a:pt x="44432" y="102140"/>
                  <a:pt x="44799" y="101640"/>
                </a:cubicBezTo>
                <a:cubicBezTo>
                  <a:pt x="44999" y="101273"/>
                  <a:pt x="45200" y="100940"/>
                  <a:pt x="45366" y="100573"/>
                </a:cubicBezTo>
                <a:close/>
                <a:moveTo>
                  <a:pt x="54562" y="104213"/>
                </a:moveTo>
                <a:cubicBezTo>
                  <a:pt x="54658" y="104213"/>
                  <a:pt x="54752" y="104273"/>
                  <a:pt x="54873" y="104342"/>
                </a:cubicBezTo>
                <a:cubicBezTo>
                  <a:pt x="54452" y="104666"/>
                  <a:pt x="54000" y="104926"/>
                  <a:pt x="53517" y="105185"/>
                </a:cubicBezTo>
                <a:lnTo>
                  <a:pt x="53517" y="105185"/>
                </a:lnTo>
                <a:cubicBezTo>
                  <a:pt x="53720" y="104772"/>
                  <a:pt x="54109" y="104671"/>
                  <a:pt x="54273" y="104409"/>
                </a:cubicBezTo>
                <a:cubicBezTo>
                  <a:pt x="54385" y="104264"/>
                  <a:pt x="54474" y="104213"/>
                  <a:pt x="54562" y="104213"/>
                </a:cubicBezTo>
                <a:close/>
                <a:moveTo>
                  <a:pt x="52805" y="105109"/>
                </a:moveTo>
                <a:cubicBezTo>
                  <a:pt x="52972" y="105109"/>
                  <a:pt x="53172" y="105176"/>
                  <a:pt x="53172" y="105343"/>
                </a:cubicBezTo>
                <a:cubicBezTo>
                  <a:pt x="53172" y="105510"/>
                  <a:pt x="52972" y="105510"/>
                  <a:pt x="52805" y="105510"/>
                </a:cubicBezTo>
                <a:cubicBezTo>
                  <a:pt x="52783" y="105512"/>
                  <a:pt x="52761" y="105513"/>
                  <a:pt x="52740" y="105513"/>
                </a:cubicBezTo>
                <a:cubicBezTo>
                  <a:pt x="52436" y="105513"/>
                  <a:pt x="52183" y="105303"/>
                  <a:pt x="51871" y="105209"/>
                </a:cubicBezTo>
                <a:lnTo>
                  <a:pt x="51904" y="105109"/>
                </a:lnTo>
                <a:close/>
                <a:moveTo>
                  <a:pt x="50570" y="105309"/>
                </a:moveTo>
                <a:cubicBezTo>
                  <a:pt x="50804" y="105376"/>
                  <a:pt x="51070" y="105443"/>
                  <a:pt x="51304" y="105510"/>
                </a:cubicBezTo>
                <a:lnTo>
                  <a:pt x="51271" y="105576"/>
                </a:lnTo>
                <a:lnTo>
                  <a:pt x="50537" y="105576"/>
                </a:lnTo>
                <a:cubicBezTo>
                  <a:pt x="50437" y="105576"/>
                  <a:pt x="50337" y="105476"/>
                  <a:pt x="50370" y="105410"/>
                </a:cubicBezTo>
                <a:cubicBezTo>
                  <a:pt x="50403" y="105309"/>
                  <a:pt x="50470" y="105309"/>
                  <a:pt x="50570" y="105309"/>
                </a:cubicBezTo>
                <a:close/>
                <a:moveTo>
                  <a:pt x="53906" y="105810"/>
                </a:moveTo>
                <a:lnTo>
                  <a:pt x="53906" y="105810"/>
                </a:lnTo>
                <a:cubicBezTo>
                  <a:pt x="53806" y="106077"/>
                  <a:pt x="53639" y="106310"/>
                  <a:pt x="53439" y="106544"/>
                </a:cubicBezTo>
                <a:cubicBezTo>
                  <a:pt x="53305" y="106777"/>
                  <a:pt x="53105" y="107011"/>
                  <a:pt x="52872" y="107311"/>
                </a:cubicBezTo>
                <a:cubicBezTo>
                  <a:pt x="52805" y="106377"/>
                  <a:pt x="52805" y="106344"/>
                  <a:pt x="53906" y="105810"/>
                </a:cubicBezTo>
                <a:close/>
                <a:moveTo>
                  <a:pt x="55023" y="105071"/>
                </a:moveTo>
                <a:cubicBezTo>
                  <a:pt x="55201" y="105401"/>
                  <a:pt x="55098" y="105816"/>
                  <a:pt x="54806" y="106043"/>
                </a:cubicBezTo>
                <a:cubicBezTo>
                  <a:pt x="54306" y="106610"/>
                  <a:pt x="53839" y="107211"/>
                  <a:pt x="53472" y="107845"/>
                </a:cubicBezTo>
                <a:cubicBezTo>
                  <a:pt x="53405" y="107945"/>
                  <a:pt x="53339" y="108011"/>
                  <a:pt x="53272" y="108078"/>
                </a:cubicBezTo>
                <a:cubicBezTo>
                  <a:pt x="53072" y="107878"/>
                  <a:pt x="53105" y="107678"/>
                  <a:pt x="53272" y="107478"/>
                </a:cubicBezTo>
                <a:cubicBezTo>
                  <a:pt x="53606" y="107011"/>
                  <a:pt x="53839" y="106510"/>
                  <a:pt x="54206" y="106077"/>
                </a:cubicBezTo>
                <a:cubicBezTo>
                  <a:pt x="54531" y="105784"/>
                  <a:pt x="54793" y="105459"/>
                  <a:pt x="55023" y="105071"/>
                </a:cubicBezTo>
                <a:close/>
                <a:moveTo>
                  <a:pt x="54273" y="107144"/>
                </a:moveTo>
                <a:lnTo>
                  <a:pt x="54339" y="107177"/>
                </a:lnTo>
                <a:lnTo>
                  <a:pt x="54373" y="107177"/>
                </a:lnTo>
                <a:cubicBezTo>
                  <a:pt x="54206" y="107478"/>
                  <a:pt x="54073" y="107778"/>
                  <a:pt x="53939" y="108078"/>
                </a:cubicBezTo>
                <a:cubicBezTo>
                  <a:pt x="53890" y="108128"/>
                  <a:pt x="53840" y="108214"/>
                  <a:pt x="53777" y="108214"/>
                </a:cubicBezTo>
                <a:cubicBezTo>
                  <a:pt x="53755" y="108214"/>
                  <a:pt x="53731" y="108204"/>
                  <a:pt x="53706" y="108178"/>
                </a:cubicBezTo>
                <a:cubicBezTo>
                  <a:pt x="53606" y="108111"/>
                  <a:pt x="53672" y="108011"/>
                  <a:pt x="53739" y="107945"/>
                </a:cubicBezTo>
                <a:lnTo>
                  <a:pt x="54273" y="107144"/>
                </a:lnTo>
                <a:close/>
                <a:moveTo>
                  <a:pt x="53519" y="108874"/>
                </a:moveTo>
                <a:cubicBezTo>
                  <a:pt x="53558" y="108874"/>
                  <a:pt x="53601" y="108910"/>
                  <a:pt x="53672" y="108945"/>
                </a:cubicBezTo>
                <a:cubicBezTo>
                  <a:pt x="53839" y="109012"/>
                  <a:pt x="53806" y="109045"/>
                  <a:pt x="53739" y="109146"/>
                </a:cubicBezTo>
                <a:lnTo>
                  <a:pt x="53072" y="110380"/>
                </a:lnTo>
                <a:cubicBezTo>
                  <a:pt x="53038" y="109879"/>
                  <a:pt x="53172" y="109412"/>
                  <a:pt x="53405" y="108979"/>
                </a:cubicBezTo>
                <a:cubicBezTo>
                  <a:pt x="53452" y="108901"/>
                  <a:pt x="53484" y="108874"/>
                  <a:pt x="53519" y="108874"/>
                </a:cubicBezTo>
                <a:close/>
                <a:moveTo>
                  <a:pt x="55073" y="106811"/>
                </a:moveTo>
                <a:cubicBezTo>
                  <a:pt x="55073" y="107611"/>
                  <a:pt x="55207" y="108412"/>
                  <a:pt x="54606" y="109146"/>
                </a:cubicBezTo>
                <a:cubicBezTo>
                  <a:pt x="54139" y="109713"/>
                  <a:pt x="53772" y="110346"/>
                  <a:pt x="53439" y="111014"/>
                </a:cubicBezTo>
                <a:cubicBezTo>
                  <a:pt x="53806" y="109979"/>
                  <a:pt x="54239" y="109012"/>
                  <a:pt x="54773" y="108078"/>
                </a:cubicBezTo>
                <a:cubicBezTo>
                  <a:pt x="54740" y="108058"/>
                  <a:pt x="54709" y="108050"/>
                  <a:pt x="54680" y="108050"/>
                </a:cubicBezTo>
                <a:cubicBezTo>
                  <a:pt x="54562" y="108050"/>
                  <a:pt x="54466" y="108178"/>
                  <a:pt x="54306" y="108178"/>
                </a:cubicBezTo>
                <a:cubicBezTo>
                  <a:pt x="54506" y="107678"/>
                  <a:pt x="54740" y="107244"/>
                  <a:pt x="55073" y="106811"/>
                </a:cubicBezTo>
                <a:close/>
                <a:moveTo>
                  <a:pt x="55073" y="109579"/>
                </a:moveTo>
                <a:lnTo>
                  <a:pt x="55073" y="110180"/>
                </a:lnTo>
                <a:cubicBezTo>
                  <a:pt x="55073" y="110547"/>
                  <a:pt x="55207" y="110913"/>
                  <a:pt x="54640" y="111114"/>
                </a:cubicBezTo>
                <a:cubicBezTo>
                  <a:pt x="54339" y="111214"/>
                  <a:pt x="54206" y="111647"/>
                  <a:pt x="54006" y="111948"/>
                </a:cubicBezTo>
                <a:cubicBezTo>
                  <a:pt x="53606" y="112648"/>
                  <a:pt x="53205" y="113415"/>
                  <a:pt x="52872" y="114182"/>
                </a:cubicBezTo>
                <a:cubicBezTo>
                  <a:pt x="52705" y="113115"/>
                  <a:pt x="53372" y="112415"/>
                  <a:pt x="53706" y="111681"/>
                </a:cubicBezTo>
                <a:cubicBezTo>
                  <a:pt x="54039" y="110947"/>
                  <a:pt x="54239" y="110113"/>
                  <a:pt x="55073" y="109579"/>
                </a:cubicBezTo>
                <a:close/>
                <a:moveTo>
                  <a:pt x="70612" y="71675"/>
                </a:moveTo>
                <a:cubicBezTo>
                  <a:pt x="74414" y="71675"/>
                  <a:pt x="78215" y="71737"/>
                  <a:pt x="82016" y="71737"/>
                </a:cubicBezTo>
                <a:cubicBezTo>
                  <a:pt x="83109" y="71737"/>
                  <a:pt x="84202" y="71732"/>
                  <a:pt x="85295" y="71719"/>
                </a:cubicBezTo>
                <a:lnTo>
                  <a:pt x="91533" y="71719"/>
                </a:lnTo>
                <a:lnTo>
                  <a:pt x="91533" y="71819"/>
                </a:lnTo>
                <a:cubicBezTo>
                  <a:pt x="94168" y="71819"/>
                  <a:pt x="96795" y="71810"/>
                  <a:pt x="99417" y="71810"/>
                </a:cubicBezTo>
                <a:cubicBezTo>
                  <a:pt x="102040" y="71810"/>
                  <a:pt x="104659" y="71819"/>
                  <a:pt x="107277" y="71852"/>
                </a:cubicBezTo>
                <a:cubicBezTo>
                  <a:pt x="110980" y="71886"/>
                  <a:pt x="114682" y="72086"/>
                  <a:pt x="118385" y="72186"/>
                </a:cubicBezTo>
                <a:cubicBezTo>
                  <a:pt x="119386" y="72219"/>
                  <a:pt x="120353" y="72353"/>
                  <a:pt x="121321" y="72586"/>
                </a:cubicBezTo>
                <a:cubicBezTo>
                  <a:pt x="121621" y="72653"/>
                  <a:pt x="121521" y="72820"/>
                  <a:pt x="121521" y="72953"/>
                </a:cubicBezTo>
                <a:cubicBezTo>
                  <a:pt x="121487" y="74421"/>
                  <a:pt x="121454" y="75855"/>
                  <a:pt x="121454" y="77289"/>
                </a:cubicBezTo>
                <a:cubicBezTo>
                  <a:pt x="121387" y="80658"/>
                  <a:pt x="121354" y="83994"/>
                  <a:pt x="121321" y="87363"/>
                </a:cubicBezTo>
                <a:cubicBezTo>
                  <a:pt x="121287" y="91066"/>
                  <a:pt x="121287" y="94769"/>
                  <a:pt x="121187" y="98505"/>
                </a:cubicBezTo>
                <a:cubicBezTo>
                  <a:pt x="121120" y="101607"/>
                  <a:pt x="120854" y="104709"/>
                  <a:pt x="120720" y="107845"/>
                </a:cubicBezTo>
                <a:cubicBezTo>
                  <a:pt x="120620" y="110146"/>
                  <a:pt x="120253" y="112448"/>
                  <a:pt x="120086" y="114750"/>
                </a:cubicBezTo>
                <a:cubicBezTo>
                  <a:pt x="120086" y="114963"/>
                  <a:pt x="120044" y="115027"/>
                  <a:pt x="119890" y="115027"/>
                </a:cubicBezTo>
                <a:cubicBezTo>
                  <a:pt x="119852" y="115027"/>
                  <a:pt x="119806" y="115023"/>
                  <a:pt x="119753" y="115016"/>
                </a:cubicBezTo>
                <a:cubicBezTo>
                  <a:pt x="116784" y="114750"/>
                  <a:pt x="113815" y="114516"/>
                  <a:pt x="110846" y="114249"/>
                </a:cubicBezTo>
                <a:cubicBezTo>
                  <a:pt x="108611" y="114049"/>
                  <a:pt x="106377" y="113816"/>
                  <a:pt x="104108" y="113582"/>
                </a:cubicBezTo>
                <a:cubicBezTo>
                  <a:pt x="102040" y="113349"/>
                  <a:pt x="99939" y="113248"/>
                  <a:pt x="97837" y="113215"/>
                </a:cubicBezTo>
                <a:cubicBezTo>
                  <a:pt x="94168" y="113215"/>
                  <a:pt x="90532" y="113148"/>
                  <a:pt x="86896" y="113115"/>
                </a:cubicBezTo>
                <a:cubicBezTo>
                  <a:pt x="82960" y="113048"/>
                  <a:pt x="79024" y="112982"/>
                  <a:pt x="75088" y="112882"/>
                </a:cubicBezTo>
                <a:cubicBezTo>
                  <a:pt x="71585" y="112815"/>
                  <a:pt x="68083" y="112648"/>
                  <a:pt x="64580" y="112448"/>
                </a:cubicBezTo>
                <a:cubicBezTo>
                  <a:pt x="62712" y="112348"/>
                  <a:pt x="60877" y="112348"/>
                  <a:pt x="59009" y="112314"/>
                </a:cubicBezTo>
                <a:cubicBezTo>
                  <a:pt x="58075" y="112314"/>
                  <a:pt x="57775" y="111981"/>
                  <a:pt x="57942" y="111047"/>
                </a:cubicBezTo>
                <a:cubicBezTo>
                  <a:pt x="58109" y="109846"/>
                  <a:pt x="58175" y="108612"/>
                  <a:pt x="58142" y="107411"/>
                </a:cubicBezTo>
                <a:cubicBezTo>
                  <a:pt x="58142" y="104542"/>
                  <a:pt x="58276" y="101707"/>
                  <a:pt x="58376" y="98871"/>
                </a:cubicBezTo>
                <a:cubicBezTo>
                  <a:pt x="58442" y="95703"/>
                  <a:pt x="58542" y="92634"/>
                  <a:pt x="58676" y="89465"/>
                </a:cubicBezTo>
                <a:cubicBezTo>
                  <a:pt x="58809" y="86262"/>
                  <a:pt x="58943" y="83094"/>
                  <a:pt x="59076" y="79891"/>
                </a:cubicBezTo>
                <a:cubicBezTo>
                  <a:pt x="59176" y="77523"/>
                  <a:pt x="59376" y="75155"/>
                  <a:pt x="59376" y="72786"/>
                </a:cubicBezTo>
                <a:cubicBezTo>
                  <a:pt x="59376" y="72052"/>
                  <a:pt x="59510" y="71986"/>
                  <a:pt x="60277" y="71919"/>
                </a:cubicBezTo>
                <a:cubicBezTo>
                  <a:pt x="63722" y="71726"/>
                  <a:pt x="67167" y="71675"/>
                  <a:pt x="70612" y="71675"/>
                </a:cubicBezTo>
                <a:close/>
                <a:moveTo>
                  <a:pt x="43231" y="101273"/>
                </a:moveTo>
                <a:cubicBezTo>
                  <a:pt x="43532" y="101874"/>
                  <a:pt x="43665" y="102541"/>
                  <a:pt x="43565" y="103208"/>
                </a:cubicBezTo>
                <a:cubicBezTo>
                  <a:pt x="43332" y="105276"/>
                  <a:pt x="43598" y="107311"/>
                  <a:pt x="43598" y="109379"/>
                </a:cubicBezTo>
                <a:cubicBezTo>
                  <a:pt x="43665" y="111781"/>
                  <a:pt x="43732" y="114216"/>
                  <a:pt x="43799" y="116618"/>
                </a:cubicBezTo>
                <a:cubicBezTo>
                  <a:pt x="43832" y="117318"/>
                  <a:pt x="43832" y="117318"/>
                  <a:pt x="43131" y="117318"/>
                </a:cubicBezTo>
                <a:lnTo>
                  <a:pt x="35793" y="117318"/>
                </a:lnTo>
                <a:cubicBezTo>
                  <a:pt x="35608" y="117318"/>
                  <a:pt x="35416" y="117339"/>
                  <a:pt x="35227" y="117339"/>
                </a:cubicBezTo>
                <a:cubicBezTo>
                  <a:pt x="35006" y="117339"/>
                  <a:pt x="34790" y="117310"/>
                  <a:pt x="34592" y="117185"/>
                </a:cubicBezTo>
                <a:cubicBezTo>
                  <a:pt x="34225" y="116918"/>
                  <a:pt x="34525" y="116451"/>
                  <a:pt x="34525" y="116050"/>
                </a:cubicBezTo>
                <a:cubicBezTo>
                  <a:pt x="34425" y="113248"/>
                  <a:pt x="34325" y="110446"/>
                  <a:pt x="34225" y="107644"/>
                </a:cubicBezTo>
                <a:cubicBezTo>
                  <a:pt x="34158" y="105843"/>
                  <a:pt x="34325" y="104042"/>
                  <a:pt x="34425" y="102274"/>
                </a:cubicBezTo>
                <a:cubicBezTo>
                  <a:pt x="34425" y="101907"/>
                  <a:pt x="34592" y="101707"/>
                  <a:pt x="34992" y="101707"/>
                </a:cubicBezTo>
                <a:cubicBezTo>
                  <a:pt x="36693" y="101707"/>
                  <a:pt x="38395" y="101507"/>
                  <a:pt x="40063" y="101373"/>
                </a:cubicBezTo>
                <a:cubicBezTo>
                  <a:pt x="40418" y="101334"/>
                  <a:pt x="40773" y="101315"/>
                  <a:pt x="41126" y="101315"/>
                </a:cubicBezTo>
                <a:cubicBezTo>
                  <a:pt x="41668" y="101315"/>
                  <a:pt x="42206" y="101359"/>
                  <a:pt x="42731" y="101440"/>
                </a:cubicBezTo>
                <a:cubicBezTo>
                  <a:pt x="42802" y="101452"/>
                  <a:pt x="42868" y="101464"/>
                  <a:pt x="42931" y="101464"/>
                </a:cubicBezTo>
                <a:cubicBezTo>
                  <a:pt x="43045" y="101464"/>
                  <a:pt x="43145" y="101424"/>
                  <a:pt x="43231" y="101273"/>
                </a:cubicBezTo>
                <a:close/>
                <a:moveTo>
                  <a:pt x="55073" y="111280"/>
                </a:moveTo>
                <a:lnTo>
                  <a:pt x="55073" y="114483"/>
                </a:lnTo>
                <a:cubicBezTo>
                  <a:pt x="55073" y="114542"/>
                  <a:pt x="55100" y="114655"/>
                  <a:pt x="55035" y="114655"/>
                </a:cubicBezTo>
                <a:cubicBezTo>
                  <a:pt x="55027" y="114655"/>
                  <a:pt x="55017" y="114653"/>
                  <a:pt x="55007" y="114649"/>
                </a:cubicBezTo>
                <a:cubicBezTo>
                  <a:pt x="54963" y="114638"/>
                  <a:pt x="54925" y="114632"/>
                  <a:pt x="54890" y="114632"/>
                </a:cubicBezTo>
                <a:cubicBezTo>
                  <a:pt x="54629" y="114632"/>
                  <a:pt x="54575" y="114932"/>
                  <a:pt x="54339" y="115050"/>
                </a:cubicBezTo>
                <a:cubicBezTo>
                  <a:pt x="54506" y="114483"/>
                  <a:pt x="54640" y="113982"/>
                  <a:pt x="54773" y="113449"/>
                </a:cubicBezTo>
                <a:cubicBezTo>
                  <a:pt x="54806" y="113315"/>
                  <a:pt x="54873" y="113082"/>
                  <a:pt x="54673" y="113048"/>
                </a:cubicBezTo>
                <a:cubicBezTo>
                  <a:pt x="54642" y="113038"/>
                  <a:pt x="54613" y="113033"/>
                  <a:pt x="54587" y="113033"/>
                </a:cubicBezTo>
                <a:cubicBezTo>
                  <a:pt x="54443" y="113033"/>
                  <a:pt x="54362" y="113174"/>
                  <a:pt x="54306" y="113315"/>
                </a:cubicBezTo>
                <a:cubicBezTo>
                  <a:pt x="53772" y="114216"/>
                  <a:pt x="53305" y="115217"/>
                  <a:pt x="52972" y="116217"/>
                </a:cubicBezTo>
                <a:cubicBezTo>
                  <a:pt x="52938" y="116384"/>
                  <a:pt x="52938" y="116551"/>
                  <a:pt x="53105" y="116584"/>
                </a:cubicBezTo>
                <a:cubicBezTo>
                  <a:pt x="53136" y="116596"/>
                  <a:pt x="53163" y="116602"/>
                  <a:pt x="53187" y="116602"/>
                </a:cubicBezTo>
                <a:cubicBezTo>
                  <a:pt x="53295" y="116602"/>
                  <a:pt x="53345" y="116493"/>
                  <a:pt x="53372" y="116384"/>
                </a:cubicBezTo>
                <a:lnTo>
                  <a:pt x="54106" y="114716"/>
                </a:lnTo>
                <a:lnTo>
                  <a:pt x="54106" y="114716"/>
                </a:lnTo>
                <a:cubicBezTo>
                  <a:pt x="54039" y="115217"/>
                  <a:pt x="53906" y="115717"/>
                  <a:pt x="53739" y="116184"/>
                </a:cubicBezTo>
                <a:cubicBezTo>
                  <a:pt x="53672" y="116317"/>
                  <a:pt x="53572" y="116484"/>
                  <a:pt x="53739" y="116551"/>
                </a:cubicBezTo>
                <a:cubicBezTo>
                  <a:pt x="53774" y="116572"/>
                  <a:pt x="53805" y="116581"/>
                  <a:pt x="53833" y="116581"/>
                </a:cubicBezTo>
                <a:cubicBezTo>
                  <a:pt x="53934" y="116581"/>
                  <a:pt x="53987" y="116456"/>
                  <a:pt x="54039" y="116351"/>
                </a:cubicBezTo>
                <a:cubicBezTo>
                  <a:pt x="54239" y="115984"/>
                  <a:pt x="54473" y="115617"/>
                  <a:pt x="54706" y="115250"/>
                </a:cubicBezTo>
                <a:lnTo>
                  <a:pt x="54706" y="115250"/>
                </a:lnTo>
                <a:cubicBezTo>
                  <a:pt x="54673" y="115784"/>
                  <a:pt x="54273" y="116151"/>
                  <a:pt x="54139" y="116618"/>
                </a:cubicBezTo>
                <a:cubicBezTo>
                  <a:pt x="53972" y="117151"/>
                  <a:pt x="53372" y="117251"/>
                  <a:pt x="53005" y="117652"/>
                </a:cubicBezTo>
                <a:cubicBezTo>
                  <a:pt x="52772" y="116951"/>
                  <a:pt x="52738" y="116217"/>
                  <a:pt x="52872" y="115517"/>
                </a:cubicBezTo>
                <a:cubicBezTo>
                  <a:pt x="53172" y="114583"/>
                  <a:pt x="53572" y="113682"/>
                  <a:pt x="54006" y="112848"/>
                </a:cubicBezTo>
                <a:cubicBezTo>
                  <a:pt x="54773" y="112615"/>
                  <a:pt x="54673" y="111847"/>
                  <a:pt x="55073" y="111280"/>
                </a:cubicBezTo>
                <a:close/>
                <a:moveTo>
                  <a:pt x="50599" y="106190"/>
                </a:moveTo>
                <a:cubicBezTo>
                  <a:pt x="51158" y="106190"/>
                  <a:pt x="51721" y="106213"/>
                  <a:pt x="52271" y="106277"/>
                </a:cubicBezTo>
                <a:cubicBezTo>
                  <a:pt x="52038" y="106277"/>
                  <a:pt x="52004" y="106477"/>
                  <a:pt x="52038" y="106677"/>
                </a:cubicBezTo>
                <a:cubicBezTo>
                  <a:pt x="52138" y="107611"/>
                  <a:pt x="52205" y="108512"/>
                  <a:pt x="52205" y="109446"/>
                </a:cubicBezTo>
                <a:cubicBezTo>
                  <a:pt x="52271" y="111447"/>
                  <a:pt x="52338" y="113415"/>
                  <a:pt x="52405" y="115383"/>
                </a:cubicBezTo>
                <a:cubicBezTo>
                  <a:pt x="52405" y="116050"/>
                  <a:pt x="52338" y="116718"/>
                  <a:pt x="52338" y="117385"/>
                </a:cubicBezTo>
                <a:cubicBezTo>
                  <a:pt x="52338" y="117618"/>
                  <a:pt x="52138" y="117785"/>
                  <a:pt x="51904" y="117785"/>
                </a:cubicBezTo>
                <a:cubicBezTo>
                  <a:pt x="51352" y="117751"/>
                  <a:pt x="50798" y="117743"/>
                  <a:pt x="50242" y="117743"/>
                </a:cubicBezTo>
                <a:cubicBezTo>
                  <a:pt x="49791" y="117743"/>
                  <a:pt x="49340" y="117748"/>
                  <a:pt x="48888" y="117748"/>
                </a:cubicBezTo>
                <a:cubicBezTo>
                  <a:pt x="47745" y="117748"/>
                  <a:pt x="46601" y="117715"/>
                  <a:pt x="45466" y="117485"/>
                </a:cubicBezTo>
                <a:cubicBezTo>
                  <a:pt x="45099" y="117418"/>
                  <a:pt x="44933" y="117251"/>
                  <a:pt x="44899" y="116851"/>
                </a:cubicBezTo>
                <a:cubicBezTo>
                  <a:pt x="44699" y="115083"/>
                  <a:pt x="44799" y="113315"/>
                  <a:pt x="44799" y="111547"/>
                </a:cubicBezTo>
                <a:cubicBezTo>
                  <a:pt x="44799" y="109946"/>
                  <a:pt x="44799" y="108345"/>
                  <a:pt x="44799" y="106744"/>
                </a:cubicBezTo>
                <a:cubicBezTo>
                  <a:pt x="44771" y="106460"/>
                  <a:pt x="44815" y="106369"/>
                  <a:pt x="45035" y="106369"/>
                </a:cubicBezTo>
                <a:cubicBezTo>
                  <a:pt x="45073" y="106369"/>
                  <a:pt x="45117" y="106372"/>
                  <a:pt x="45166" y="106377"/>
                </a:cubicBezTo>
                <a:cubicBezTo>
                  <a:pt x="45504" y="106384"/>
                  <a:pt x="45839" y="106388"/>
                  <a:pt x="46174" y="106388"/>
                </a:cubicBezTo>
                <a:cubicBezTo>
                  <a:pt x="47329" y="106388"/>
                  <a:pt x="48472" y="106339"/>
                  <a:pt x="49636" y="106210"/>
                </a:cubicBezTo>
                <a:cubicBezTo>
                  <a:pt x="49953" y="106198"/>
                  <a:pt x="50275" y="106190"/>
                  <a:pt x="50599" y="106190"/>
                </a:cubicBezTo>
                <a:close/>
                <a:moveTo>
                  <a:pt x="85161" y="113849"/>
                </a:moveTo>
                <a:cubicBezTo>
                  <a:pt x="88664" y="113916"/>
                  <a:pt x="92200" y="114016"/>
                  <a:pt x="95736" y="114082"/>
                </a:cubicBezTo>
                <a:lnTo>
                  <a:pt x="98838" y="114082"/>
                </a:lnTo>
                <a:cubicBezTo>
                  <a:pt x="99171" y="114082"/>
                  <a:pt x="99271" y="114182"/>
                  <a:pt x="99271" y="114549"/>
                </a:cubicBezTo>
                <a:cubicBezTo>
                  <a:pt x="99238" y="115517"/>
                  <a:pt x="99338" y="116484"/>
                  <a:pt x="99171" y="117418"/>
                </a:cubicBezTo>
                <a:cubicBezTo>
                  <a:pt x="99105" y="117785"/>
                  <a:pt x="99071" y="118152"/>
                  <a:pt x="99071" y="118519"/>
                </a:cubicBezTo>
                <a:cubicBezTo>
                  <a:pt x="99138" y="118752"/>
                  <a:pt x="98905" y="118953"/>
                  <a:pt x="98738" y="119119"/>
                </a:cubicBezTo>
                <a:cubicBezTo>
                  <a:pt x="98337" y="119486"/>
                  <a:pt x="97904" y="119853"/>
                  <a:pt x="97437" y="120153"/>
                </a:cubicBezTo>
                <a:cubicBezTo>
                  <a:pt x="97237" y="120287"/>
                  <a:pt x="97037" y="120454"/>
                  <a:pt x="96870" y="120654"/>
                </a:cubicBezTo>
                <a:cubicBezTo>
                  <a:pt x="96666" y="121003"/>
                  <a:pt x="96284" y="121200"/>
                  <a:pt x="95902" y="121200"/>
                </a:cubicBezTo>
                <a:cubicBezTo>
                  <a:pt x="95846" y="121200"/>
                  <a:pt x="95791" y="121196"/>
                  <a:pt x="95736" y="121187"/>
                </a:cubicBezTo>
                <a:cubicBezTo>
                  <a:pt x="93901" y="121121"/>
                  <a:pt x="92100" y="120821"/>
                  <a:pt x="90298" y="120620"/>
                </a:cubicBezTo>
                <a:cubicBezTo>
                  <a:pt x="87797" y="120354"/>
                  <a:pt x="85295" y="120020"/>
                  <a:pt x="82760" y="119920"/>
                </a:cubicBezTo>
                <a:cubicBezTo>
                  <a:pt x="82026" y="119887"/>
                  <a:pt x="81259" y="119853"/>
                  <a:pt x="80491" y="119820"/>
                </a:cubicBezTo>
                <a:lnTo>
                  <a:pt x="80458" y="119686"/>
                </a:lnTo>
                <a:cubicBezTo>
                  <a:pt x="81125" y="119420"/>
                  <a:pt x="81759" y="119119"/>
                  <a:pt x="82426" y="118819"/>
                </a:cubicBezTo>
                <a:cubicBezTo>
                  <a:pt x="82860" y="118652"/>
                  <a:pt x="83260" y="118385"/>
                  <a:pt x="83627" y="118085"/>
                </a:cubicBezTo>
                <a:cubicBezTo>
                  <a:pt x="84127" y="117685"/>
                  <a:pt x="84394" y="117085"/>
                  <a:pt x="84428" y="116451"/>
                </a:cubicBezTo>
                <a:cubicBezTo>
                  <a:pt x="84461" y="115750"/>
                  <a:pt x="84561" y="115050"/>
                  <a:pt x="84561" y="114316"/>
                </a:cubicBezTo>
                <a:cubicBezTo>
                  <a:pt x="84594" y="113916"/>
                  <a:pt x="84761" y="113849"/>
                  <a:pt x="85161" y="113849"/>
                </a:cubicBezTo>
                <a:close/>
                <a:moveTo>
                  <a:pt x="58372" y="119985"/>
                </a:moveTo>
                <a:cubicBezTo>
                  <a:pt x="58561" y="119985"/>
                  <a:pt x="58757" y="120035"/>
                  <a:pt x="58943" y="120053"/>
                </a:cubicBezTo>
                <a:cubicBezTo>
                  <a:pt x="61244" y="120287"/>
                  <a:pt x="63579" y="120387"/>
                  <a:pt x="65881" y="120487"/>
                </a:cubicBezTo>
                <a:cubicBezTo>
                  <a:pt x="68650" y="120587"/>
                  <a:pt x="71452" y="120754"/>
                  <a:pt x="74220" y="120954"/>
                </a:cubicBezTo>
                <a:cubicBezTo>
                  <a:pt x="77923" y="121254"/>
                  <a:pt x="81659" y="121588"/>
                  <a:pt x="85395" y="121988"/>
                </a:cubicBezTo>
                <a:cubicBezTo>
                  <a:pt x="87997" y="122222"/>
                  <a:pt x="90632" y="122455"/>
                  <a:pt x="93234" y="122822"/>
                </a:cubicBezTo>
                <a:cubicBezTo>
                  <a:pt x="96002" y="123189"/>
                  <a:pt x="98838" y="123322"/>
                  <a:pt x="101606" y="123723"/>
                </a:cubicBezTo>
                <a:cubicBezTo>
                  <a:pt x="101673" y="123756"/>
                  <a:pt x="101773" y="123756"/>
                  <a:pt x="101840" y="123789"/>
                </a:cubicBezTo>
                <a:cubicBezTo>
                  <a:pt x="101807" y="124023"/>
                  <a:pt x="101640" y="124090"/>
                  <a:pt x="101540" y="124223"/>
                </a:cubicBezTo>
                <a:cubicBezTo>
                  <a:pt x="100172" y="125691"/>
                  <a:pt x="98704" y="127058"/>
                  <a:pt x="97203" y="128393"/>
                </a:cubicBezTo>
                <a:cubicBezTo>
                  <a:pt x="97114" y="128482"/>
                  <a:pt x="96981" y="128526"/>
                  <a:pt x="96852" y="128526"/>
                </a:cubicBezTo>
                <a:cubicBezTo>
                  <a:pt x="96788" y="128526"/>
                  <a:pt x="96725" y="128515"/>
                  <a:pt x="96670" y="128493"/>
                </a:cubicBezTo>
                <a:cubicBezTo>
                  <a:pt x="94635" y="128293"/>
                  <a:pt x="92600" y="128059"/>
                  <a:pt x="90599" y="127859"/>
                </a:cubicBezTo>
                <a:cubicBezTo>
                  <a:pt x="87930" y="127559"/>
                  <a:pt x="85261" y="127258"/>
                  <a:pt x="82593" y="126992"/>
                </a:cubicBezTo>
                <a:cubicBezTo>
                  <a:pt x="79324" y="126625"/>
                  <a:pt x="76055" y="126291"/>
                  <a:pt x="72786" y="125991"/>
                </a:cubicBezTo>
                <a:cubicBezTo>
                  <a:pt x="70484" y="125791"/>
                  <a:pt x="68183" y="125624"/>
                  <a:pt x="65914" y="125357"/>
                </a:cubicBezTo>
                <a:cubicBezTo>
                  <a:pt x="63446" y="125057"/>
                  <a:pt x="60977" y="124790"/>
                  <a:pt x="58509" y="124657"/>
                </a:cubicBezTo>
                <a:cubicBezTo>
                  <a:pt x="56741" y="124557"/>
                  <a:pt x="54973" y="124423"/>
                  <a:pt x="53205" y="124423"/>
                </a:cubicBezTo>
                <a:cubicBezTo>
                  <a:pt x="52605" y="124423"/>
                  <a:pt x="52038" y="124356"/>
                  <a:pt x="51471" y="124290"/>
                </a:cubicBezTo>
                <a:cubicBezTo>
                  <a:pt x="52605" y="123456"/>
                  <a:pt x="53672" y="122689"/>
                  <a:pt x="54706" y="122021"/>
                </a:cubicBezTo>
                <a:cubicBezTo>
                  <a:pt x="55774" y="121354"/>
                  <a:pt x="56941" y="120854"/>
                  <a:pt x="57942" y="120120"/>
                </a:cubicBezTo>
                <a:cubicBezTo>
                  <a:pt x="58075" y="120017"/>
                  <a:pt x="58221" y="119985"/>
                  <a:pt x="58372" y="119985"/>
                </a:cubicBezTo>
                <a:close/>
                <a:moveTo>
                  <a:pt x="102207" y="124623"/>
                </a:moveTo>
                <a:cubicBezTo>
                  <a:pt x="102240" y="124990"/>
                  <a:pt x="102107" y="125357"/>
                  <a:pt x="101873" y="125657"/>
                </a:cubicBezTo>
                <a:cubicBezTo>
                  <a:pt x="100606" y="126992"/>
                  <a:pt x="99138" y="128159"/>
                  <a:pt x="97570" y="129126"/>
                </a:cubicBezTo>
                <a:cubicBezTo>
                  <a:pt x="97470" y="128960"/>
                  <a:pt x="97537" y="128760"/>
                  <a:pt x="97704" y="128693"/>
                </a:cubicBezTo>
                <a:cubicBezTo>
                  <a:pt x="99338" y="127559"/>
                  <a:pt x="100839" y="126191"/>
                  <a:pt x="102107" y="124657"/>
                </a:cubicBezTo>
                <a:cubicBezTo>
                  <a:pt x="102107" y="124623"/>
                  <a:pt x="102174" y="124623"/>
                  <a:pt x="102207" y="124623"/>
                </a:cubicBezTo>
                <a:close/>
                <a:moveTo>
                  <a:pt x="51104" y="124823"/>
                </a:moveTo>
                <a:cubicBezTo>
                  <a:pt x="53772" y="125224"/>
                  <a:pt x="56408" y="125190"/>
                  <a:pt x="59043" y="125357"/>
                </a:cubicBezTo>
                <a:cubicBezTo>
                  <a:pt x="61545" y="125557"/>
                  <a:pt x="64013" y="125791"/>
                  <a:pt x="66481" y="126124"/>
                </a:cubicBezTo>
                <a:cubicBezTo>
                  <a:pt x="68516" y="126358"/>
                  <a:pt x="70551" y="126525"/>
                  <a:pt x="72619" y="126691"/>
                </a:cubicBezTo>
                <a:cubicBezTo>
                  <a:pt x="75188" y="126892"/>
                  <a:pt x="77823" y="127125"/>
                  <a:pt x="80458" y="127425"/>
                </a:cubicBezTo>
                <a:cubicBezTo>
                  <a:pt x="83093" y="127759"/>
                  <a:pt x="85728" y="128026"/>
                  <a:pt x="88364" y="128326"/>
                </a:cubicBezTo>
                <a:cubicBezTo>
                  <a:pt x="90699" y="128559"/>
                  <a:pt x="93067" y="128826"/>
                  <a:pt x="95402" y="129060"/>
                </a:cubicBezTo>
                <a:cubicBezTo>
                  <a:pt x="95736" y="129093"/>
                  <a:pt x="96103" y="129093"/>
                  <a:pt x="96469" y="129126"/>
                </a:cubicBezTo>
                <a:cubicBezTo>
                  <a:pt x="96603" y="129160"/>
                  <a:pt x="96836" y="129093"/>
                  <a:pt x="96770" y="129327"/>
                </a:cubicBezTo>
                <a:cubicBezTo>
                  <a:pt x="96770" y="129460"/>
                  <a:pt x="96670" y="129560"/>
                  <a:pt x="96436" y="129560"/>
                </a:cubicBezTo>
                <a:cubicBezTo>
                  <a:pt x="95068" y="129493"/>
                  <a:pt x="93734" y="129427"/>
                  <a:pt x="92367" y="129327"/>
                </a:cubicBezTo>
                <a:cubicBezTo>
                  <a:pt x="89064" y="129093"/>
                  <a:pt x="85795" y="128893"/>
                  <a:pt x="82526" y="128426"/>
                </a:cubicBezTo>
                <a:cubicBezTo>
                  <a:pt x="80258" y="128092"/>
                  <a:pt x="77956" y="127826"/>
                  <a:pt x="75655" y="127659"/>
                </a:cubicBezTo>
                <a:cubicBezTo>
                  <a:pt x="72052" y="127425"/>
                  <a:pt x="68483" y="126992"/>
                  <a:pt x="64914" y="126425"/>
                </a:cubicBezTo>
                <a:cubicBezTo>
                  <a:pt x="63279" y="126191"/>
                  <a:pt x="61578" y="126091"/>
                  <a:pt x="59910" y="126058"/>
                </a:cubicBezTo>
                <a:cubicBezTo>
                  <a:pt x="57842" y="125958"/>
                  <a:pt x="55807" y="125824"/>
                  <a:pt x="53739" y="125557"/>
                </a:cubicBezTo>
                <a:cubicBezTo>
                  <a:pt x="53581" y="125541"/>
                  <a:pt x="53423" y="125537"/>
                  <a:pt x="53265" y="125537"/>
                </a:cubicBezTo>
                <a:cubicBezTo>
                  <a:pt x="53046" y="125537"/>
                  <a:pt x="52827" y="125546"/>
                  <a:pt x="52606" y="125546"/>
                </a:cubicBezTo>
                <a:cubicBezTo>
                  <a:pt x="52310" y="125546"/>
                  <a:pt x="52010" y="125530"/>
                  <a:pt x="51704" y="125457"/>
                </a:cubicBezTo>
                <a:cubicBezTo>
                  <a:pt x="51404" y="125424"/>
                  <a:pt x="51137" y="125157"/>
                  <a:pt x="51104" y="124823"/>
                </a:cubicBezTo>
                <a:close/>
                <a:moveTo>
                  <a:pt x="3497" y="126629"/>
                </a:moveTo>
                <a:cubicBezTo>
                  <a:pt x="3674" y="126629"/>
                  <a:pt x="3905" y="126665"/>
                  <a:pt x="4204" y="126725"/>
                </a:cubicBezTo>
                <a:cubicBezTo>
                  <a:pt x="5905" y="127058"/>
                  <a:pt x="7606" y="127192"/>
                  <a:pt x="9274" y="127392"/>
                </a:cubicBezTo>
                <a:cubicBezTo>
                  <a:pt x="11742" y="127725"/>
                  <a:pt x="14177" y="128026"/>
                  <a:pt x="16612" y="128293"/>
                </a:cubicBezTo>
                <a:cubicBezTo>
                  <a:pt x="18380" y="128493"/>
                  <a:pt x="20115" y="128659"/>
                  <a:pt x="21883" y="128760"/>
                </a:cubicBezTo>
                <a:cubicBezTo>
                  <a:pt x="25919" y="129026"/>
                  <a:pt x="29955" y="129126"/>
                  <a:pt x="33992" y="129527"/>
                </a:cubicBezTo>
                <a:cubicBezTo>
                  <a:pt x="36160" y="129794"/>
                  <a:pt x="38328" y="129927"/>
                  <a:pt x="40530" y="129927"/>
                </a:cubicBezTo>
                <a:cubicBezTo>
                  <a:pt x="40798" y="129886"/>
                  <a:pt x="41066" y="129857"/>
                  <a:pt x="41341" y="129857"/>
                </a:cubicBezTo>
                <a:cubicBezTo>
                  <a:pt x="41512" y="129857"/>
                  <a:pt x="41685" y="129868"/>
                  <a:pt x="41864" y="129894"/>
                </a:cubicBezTo>
                <a:cubicBezTo>
                  <a:pt x="41297" y="130561"/>
                  <a:pt x="40830" y="131295"/>
                  <a:pt x="40463" y="132062"/>
                </a:cubicBezTo>
                <a:cubicBezTo>
                  <a:pt x="40383" y="132275"/>
                  <a:pt x="40260" y="132297"/>
                  <a:pt x="40112" y="132297"/>
                </a:cubicBezTo>
                <a:cubicBezTo>
                  <a:pt x="40075" y="132297"/>
                  <a:pt x="40036" y="132295"/>
                  <a:pt x="39996" y="132295"/>
                </a:cubicBezTo>
                <a:cubicBezTo>
                  <a:pt x="37194" y="132295"/>
                  <a:pt x="34392" y="131928"/>
                  <a:pt x="31623" y="131762"/>
                </a:cubicBezTo>
                <a:cubicBezTo>
                  <a:pt x="27754" y="131562"/>
                  <a:pt x="23884" y="131261"/>
                  <a:pt x="20048" y="130794"/>
                </a:cubicBezTo>
                <a:cubicBezTo>
                  <a:pt x="17680" y="130494"/>
                  <a:pt x="15278" y="130294"/>
                  <a:pt x="12910" y="130060"/>
                </a:cubicBezTo>
                <a:cubicBezTo>
                  <a:pt x="9741" y="129727"/>
                  <a:pt x="6572" y="129093"/>
                  <a:pt x="3436" y="128493"/>
                </a:cubicBezTo>
                <a:cubicBezTo>
                  <a:pt x="3069" y="128426"/>
                  <a:pt x="2903" y="128293"/>
                  <a:pt x="2969" y="127926"/>
                </a:cubicBezTo>
                <a:cubicBezTo>
                  <a:pt x="2969" y="127892"/>
                  <a:pt x="2969" y="127859"/>
                  <a:pt x="2969" y="127826"/>
                </a:cubicBezTo>
                <a:cubicBezTo>
                  <a:pt x="2920" y="126932"/>
                  <a:pt x="2981" y="126629"/>
                  <a:pt x="3497" y="126629"/>
                </a:cubicBezTo>
                <a:close/>
                <a:moveTo>
                  <a:pt x="31139" y="137549"/>
                </a:moveTo>
                <a:cubicBezTo>
                  <a:pt x="31298" y="137549"/>
                  <a:pt x="31456" y="137566"/>
                  <a:pt x="31623" y="137599"/>
                </a:cubicBezTo>
                <a:cubicBezTo>
                  <a:pt x="33224" y="137866"/>
                  <a:pt x="34859" y="138033"/>
                  <a:pt x="36493" y="138100"/>
                </a:cubicBezTo>
                <a:cubicBezTo>
                  <a:pt x="37094" y="138100"/>
                  <a:pt x="37694" y="138133"/>
                  <a:pt x="38261" y="138166"/>
                </a:cubicBezTo>
                <a:cubicBezTo>
                  <a:pt x="38288" y="138173"/>
                  <a:pt x="38319" y="138174"/>
                  <a:pt x="38350" y="138174"/>
                </a:cubicBezTo>
                <a:cubicBezTo>
                  <a:pt x="38371" y="138174"/>
                  <a:pt x="38392" y="138174"/>
                  <a:pt x="38413" y="138174"/>
                </a:cubicBezTo>
                <a:cubicBezTo>
                  <a:pt x="38517" y="138174"/>
                  <a:pt x="38606" y="138189"/>
                  <a:pt x="38561" y="138366"/>
                </a:cubicBezTo>
                <a:cubicBezTo>
                  <a:pt x="38561" y="138533"/>
                  <a:pt x="38595" y="138800"/>
                  <a:pt x="38261" y="138800"/>
                </a:cubicBezTo>
                <a:lnTo>
                  <a:pt x="37928" y="138800"/>
                </a:lnTo>
                <a:cubicBezTo>
                  <a:pt x="36193" y="138733"/>
                  <a:pt x="34625" y="138533"/>
                  <a:pt x="33024" y="138300"/>
                </a:cubicBezTo>
                <a:cubicBezTo>
                  <a:pt x="32357" y="138300"/>
                  <a:pt x="31657" y="138200"/>
                  <a:pt x="31023" y="138066"/>
                </a:cubicBezTo>
                <a:cubicBezTo>
                  <a:pt x="30889" y="138033"/>
                  <a:pt x="30723" y="137966"/>
                  <a:pt x="30622" y="137933"/>
                </a:cubicBezTo>
                <a:cubicBezTo>
                  <a:pt x="30522" y="137899"/>
                  <a:pt x="30456" y="137799"/>
                  <a:pt x="30456" y="137733"/>
                </a:cubicBezTo>
                <a:cubicBezTo>
                  <a:pt x="30489" y="137666"/>
                  <a:pt x="30589" y="137599"/>
                  <a:pt x="30656" y="137599"/>
                </a:cubicBezTo>
                <a:cubicBezTo>
                  <a:pt x="30823" y="137566"/>
                  <a:pt x="30981" y="137549"/>
                  <a:pt x="31139" y="137549"/>
                </a:cubicBezTo>
                <a:close/>
                <a:moveTo>
                  <a:pt x="33324" y="114149"/>
                </a:moveTo>
                <a:cubicBezTo>
                  <a:pt x="33424" y="114983"/>
                  <a:pt x="33458" y="115817"/>
                  <a:pt x="33458" y="116651"/>
                </a:cubicBezTo>
                <a:cubicBezTo>
                  <a:pt x="33358" y="117818"/>
                  <a:pt x="33658" y="118119"/>
                  <a:pt x="34825" y="118319"/>
                </a:cubicBezTo>
                <a:cubicBezTo>
                  <a:pt x="36026" y="118552"/>
                  <a:pt x="37227" y="118486"/>
                  <a:pt x="38428" y="118586"/>
                </a:cubicBezTo>
                <a:cubicBezTo>
                  <a:pt x="40229" y="118786"/>
                  <a:pt x="42031" y="118886"/>
                  <a:pt x="43865" y="118953"/>
                </a:cubicBezTo>
                <a:cubicBezTo>
                  <a:pt x="46400" y="119019"/>
                  <a:pt x="48936" y="119153"/>
                  <a:pt x="51471" y="119153"/>
                </a:cubicBezTo>
                <a:cubicBezTo>
                  <a:pt x="51562" y="119157"/>
                  <a:pt x="51653" y="119160"/>
                  <a:pt x="51745" y="119160"/>
                </a:cubicBezTo>
                <a:cubicBezTo>
                  <a:pt x="52915" y="119160"/>
                  <a:pt x="54045" y="118766"/>
                  <a:pt x="54973" y="118085"/>
                </a:cubicBezTo>
                <a:cubicBezTo>
                  <a:pt x="55540" y="117752"/>
                  <a:pt x="55840" y="117118"/>
                  <a:pt x="55807" y="116484"/>
                </a:cubicBezTo>
                <a:cubicBezTo>
                  <a:pt x="55740" y="115950"/>
                  <a:pt x="55740" y="115450"/>
                  <a:pt x="55740" y="114950"/>
                </a:cubicBezTo>
                <a:cubicBezTo>
                  <a:pt x="55740" y="114750"/>
                  <a:pt x="55774" y="114683"/>
                  <a:pt x="56041" y="114683"/>
                </a:cubicBezTo>
                <a:cubicBezTo>
                  <a:pt x="57141" y="114750"/>
                  <a:pt x="58276" y="114850"/>
                  <a:pt x="59410" y="114850"/>
                </a:cubicBezTo>
                <a:cubicBezTo>
                  <a:pt x="61545" y="114850"/>
                  <a:pt x="63646" y="114983"/>
                  <a:pt x="65714" y="115083"/>
                </a:cubicBezTo>
                <a:cubicBezTo>
                  <a:pt x="68950" y="115217"/>
                  <a:pt x="72185" y="115417"/>
                  <a:pt x="75421" y="115550"/>
                </a:cubicBezTo>
                <a:cubicBezTo>
                  <a:pt x="78056" y="115650"/>
                  <a:pt x="80692" y="115717"/>
                  <a:pt x="83360" y="115750"/>
                </a:cubicBezTo>
                <a:cubicBezTo>
                  <a:pt x="83760" y="115784"/>
                  <a:pt x="83894" y="115817"/>
                  <a:pt x="83827" y="116317"/>
                </a:cubicBezTo>
                <a:cubicBezTo>
                  <a:pt x="83727" y="117085"/>
                  <a:pt x="83227" y="117718"/>
                  <a:pt x="82493" y="117985"/>
                </a:cubicBezTo>
                <a:cubicBezTo>
                  <a:pt x="81459" y="118419"/>
                  <a:pt x="80558" y="119119"/>
                  <a:pt x="79524" y="119520"/>
                </a:cubicBezTo>
                <a:cubicBezTo>
                  <a:pt x="79424" y="119586"/>
                  <a:pt x="79324" y="119586"/>
                  <a:pt x="79324" y="119786"/>
                </a:cubicBezTo>
                <a:cubicBezTo>
                  <a:pt x="79324" y="119987"/>
                  <a:pt x="79457" y="120087"/>
                  <a:pt x="79624" y="120153"/>
                </a:cubicBezTo>
                <a:cubicBezTo>
                  <a:pt x="80091" y="120320"/>
                  <a:pt x="80558" y="120420"/>
                  <a:pt x="81058" y="120420"/>
                </a:cubicBezTo>
                <a:cubicBezTo>
                  <a:pt x="85028" y="120687"/>
                  <a:pt x="88997" y="121154"/>
                  <a:pt x="92934" y="121654"/>
                </a:cubicBezTo>
                <a:cubicBezTo>
                  <a:pt x="93934" y="121755"/>
                  <a:pt x="94935" y="121755"/>
                  <a:pt x="95936" y="121788"/>
                </a:cubicBezTo>
                <a:cubicBezTo>
                  <a:pt x="95957" y="121789"/>
                  <a:pt x="95978" y="121789"/>
                  <a:pt x="95998" y="121789"/>
                </a:cubicBezTo>
                <a:cubicBezTo>
                  <a:pt x="96664" y="121789"/>
                  <a:pt x="97119" y="121279"/>
                  <a:pt x="97637" y="120987"/>
                </a:cubicBezTo>
                <a:cubicBezTo>
                  <a:pt x="98504" y="120454"/>
                  <a:pt x="99338" y="119786"/>
                  <a:pt x="99605" y="118686"/>
                </a:cubicBezTo>
                <a:cubicBezTo>
                  <a:pt x="99666" y="118411"/>
                  <a:pt x="99783" y="118248"/>
                  <a:pt x="100135" y="118248"/>
                </a:cubicBezTo>
                <a:cubicBezTo>
                  <a:pt x="100168" y="118248"/>
                  <a:pt x="100202" y="118249"/>
                  <a:pt x="100239" y="118252"/>
                </a:cubicBezTo>
                <a:cubicBezTo>
                  <a:pt x="102674" y="118586"/>
                  <a:pt x="105142" y="118852"/>
                  <a:pt x="107577" y="119086"/>
                </a:cubicBezTo>
                <a:cubicBezTo>
                  <a:pt x="108712" y="119186"/>
                  <a:pt x="109846" y="119186"/>
                  <a:pt x="111013" y="119219"/>
                </a:cubicBezTo>
                <a:lnTo>
                  <a:pt x="121421" y="119653"/>
                </a:lnTo>
                <a:cubicBezTo>
                  <a:pt x="124123" y="119753"/>
                  <a:pt x="126791" y="119820"/>
                  <a:pt x="129493" y="119953"/>
                </a:cubicBezTo>
                <a:cubicBezTo>
                  <a:pt x="132562" y="120120"/>
                  <a:pt x="135597" y="120253"/>
                  <a:pt x="138666" y="120487"/>
                </a:cubicBezTo>
                <a:cubicBezTo>
                  <a:pt x="142002" y="120720"/>
                  <a:pt x="145304" y="121054"/>
                  <a:pt x="148607" y="121554"/>
                </a:cubicBezTo>
                <a:cubicBezTo>
                  <a:pt x="149207" y="121621"/>
                  <a:pt x="149774" y="121721"/>
                  <a:pt x="150375" y="121788"/>
                </a:cubicBezTo>
                <a:cubicBezTo>
                  <a:pt x="150641" y="121821"/>
                  <a:pt x="150742" y="121921"/>
                  <a:pt x="150608" y="122188"/>
                </a:cubicBezTo>
                <a:cubicBezTo>
                  <a:pt x="150341" y="122822"/>
                  <a:pt x="150141" y="123489"/>
                  <a:pt x="149841" y="124090"/>
                </a:cubicBezTo>
                <a:cubicBezTo>
                  <a:pt x="147239" y="128926"/>
                  <a:pt x="144604" y="133796"/>
                  <a:pt x="142002" y="138633"/>
                </a:cubicBezTo>
                <a:cubicBezTo>
                  <a:pt x="141909" y="138797"/>
                  <a:pt x="141815" y="138878"/>
                  <a:pt x="141687" y="138878"/>
                </a:cubicBezTo>
                <a:cubicBezTo>
                  <a:pt x="141633" y="138878"/>
                  <a:pt x="141572" y="138863"/>
                  <a:pt x="141502" y="138833"/>
                </a:cubicBezTo>
                <a:cubicBezTo>
                  <a:pt x="141330" y="138748"/>
                  <a:pt x="141159" y="138723"/>
                  <a:pt x="140987" y="138723"/>
                </a:cubicBezTo>
                <a:cubicBezTo>
                  <a:pt x="140758" y="138723"/>
                  <a:pt x="140530" y="138767"/>
                  <a:pt x="140301" y="138767"/>
                </a:cubicBezTo>
                <a:cubicBezTo>
                  <a:pt x="138766" y="138700"/>
                  <a:pt x="137232" y="138633"/>
                  <a:pt x="135697" y="138533"/>
                </a:cubicBezTo>
                <a:cubicBezTo>
                  <a:pt x="134597" y="138467"/>
                  <a:pt x="133496" y="138333"/>
                  <a:pt x="132395" y="138266"/>
                </a:cubicBezTo>
                <a:cubicBezTo>
                  <a:pt x="130627" y="138166"/>
                  <a:pt x="128826" y="137966"/>
                  <a:pt x="127058" y="137799"/>
                </a:cubicBezTo>
                <a:cubicBezTo>
                  <a:pt x="125724" y="137666"/>
                  <a:pt x="124423" y="137566"/>
                  <a:pt x="123122" y="137466"/>
                </a:cubicBezTo>
                <a:cubicBezTo>
                  <a:pt x="120887" y="137299"/>
                  <a:pt x="118685" y="137099"/>
                  <a:pt x="116484" y="136965"/>
                </a:cubicBezTo>
                <a:cubicBezTo>
                  <a:pt x="114849" y="136865"/>
                  <a:pt x="113181" y="136799"/>
                  <a:pt x="111547" y="136732"/>
                </a:cubicBezTo>
                <a:cubicBezTo>
                  <a:pt x="108878" y="136565"/>
                  <a:pt x="106276" y="136398"/>
                  <a:pt x="103641" y="136165"/>
                </a:cubicBezTo>
                <a:cubicBezTo>
                  <a:pt x="101406" y="135965"/>
                  <a:pt x="99138" y="135731"/>
                  <a:pt x="96903" y="135531"/>
                </a:cubicBezTo>
                <a:cubicBezTo>
                  <a:pt x="94735" y="135298"/>
                  <a:pt x="92567" y="135031"/>
                  <a:pt x="90398" y="134831"/>
                </a:cubicBezTo>
                <a:cubicBezTo>
                  <a:pt x="88964" y="134697"/>
                  <a:pt x="87530" y="134630"/>
                  <a:pt x="86095" y="134497"/>
                </a:cubicBezTo>
                <a:cubicBezTo>
                  <a:pt x="84928" y="134397"/>
                  <a:pt x="83727" y="134263"/>
                  <a:pt x="82526" y="134130"/>
                </a:cubicBezTo>
                <a:cubicBezTo>
                  <a:pt x="81692" y="134063"/>
                  <a:pt x="80892" y="133963"/>
                  <a:pt x="80058" y="133897"/>
                </a:cubicBezTo>
                <a:cubicBezTo>
                  <a:pt x="79791" y="133897"/>
                  <a:pt x="79624" y="133830"/>
                  <a:pt x="79524" y="133563"/>
                </a:cubicBezTo>
                <a:cubicBezTo>
                  <a:pt x="79457" y="133263"/>
                  <a:pt x="79324" y="132996"/>
                  <a:pt x="79190" y="132729"/>
                </a:cubicBezTo>
                <a:cubicBezTo>
                  <a:pt x="78390" y="130594"/>
                  <a:pt x="76855" y="129260"/>
                  <a:pt x="74721" y="128493"/>
                </a:cubicBezTo>
                <a:cubicBezTo>
                  <a:pt x="74187" y="128326"/>
                  <a:pt x="73653" y="128126"/>
                  <a:pt x="73153" y="127926"/>
                </a:cubicBezTo>
                <a:lnTo>
                  <a:pt x="73153" y="127926"/>
                </a:lnTo>
                <a:cubicBezTo>
                  <a:pt x="73720" y="127959"/>
                  <a:pt x="74287" y="127959"/>
                  <a:pt x="74821" y="128026"/>
                </a:cubicBezTo>
                <a:cubicBezTo>
                  <a:pt x="78323" y="128393"/>
                  <a:pt x="81792" y="128826"/>
                  <a:pt x="85261" y="129327"/>
                </a:cubicBezTo>
                <a:cubicBezTo>
                  <a:pt x="86996" y="129560"/>
                  <a:pt x="88731" y="129627"/>
                  <a:pt x="90465" y="129760"/>
                </a:cubicBezTo>
                <a:cubicBezTo>
                  <a:pt x="92467" y="129927"/>
                  <a:pt x="94468" y="130027"/>
                  <a:pt x="96503" y="130127"/>
                </a:cubicBezTo>
                <a:cubicBezTo>
                  <a:pt x="96570" y="130127"/>
                  <a:pt x="96670" y="130094"/>
                  <a:pt x="96736" y="130060"/>
                </a:cubicBezTo>
                <a:cubicBezTo>
                  <a:pt x="98604" y="128993"/>
                  <a:pt x="100372" y="127725"/>
                  <a:pt x="101940" y="126224"/>
                </a:cubicBezTo>
                <a:cubicBezTo>
                  <a:pt x="102574" y="125691"/>
                  <a:pt x="102841" y="124890"/>
                  <a:pt x="102741" y="124090"/>
                </a:cubicBezTo>
                <a:cubicBezTo>
                  <a:pt x="102707" y="123656"/>
                  <a:pt x="102407" y="123322"/>
                  <a:pt x="101973" y="123289"/>
                </a:cubicBezTo>
                <a:cubicBezTo>
                  <a:pt x="99805" y="122889"/>
                  <a:pt x="97637" y="122689"/>
                  <a:pt x="95435" y="122388"/>
                </a:cubicBezTo>
                <a:cubicBezTo>
                  <a:pt x="90565" y="121721"/>
                  <a:pt x="85695" y="121254"/>
                  <a:pt x="80792" y="120854"/>
                </a:cubicBezTo>
                <a:cubicBezTo>
                  <a:pt x="77523" y="120554"/>
                  <a:pt x="74287" y="120320"/>
                  <a:pt x="71018" y="120153"/>
                </a:cubicBezTo>
                <a:cubicBezTo>
                  <a:pt x="68083" y="119987"/>
                  <a:pt x="65180" y="119920"/>
                  <a:pt x="62245" y="119820"/>
                </a:cubicBezTo>
                <a:cubicBezTo>
                  <a:pt x="60911" y="119786"/>
                  <a:pt x="59576" y="119653"/>
                  <a:pt x="58242" y="119653"/>
                </a:cubicBezTo>
                <a:cubicBezTo>
                  <a:pt x="57809" y="119653"/>
                  <a:pt x="57408" y="119753"/>
                  <a:pt x="57041" y="119920"/>
                </a:cubicBezTo>
                <a:cubicBezTo>
                  <a:pt x="55273" y="120787"/>
                  <a:pt x="53606" y="121821"/>
                  <a:pt x="52071" y="122989"/>
                </a:cubicBezTo>
                <a:cubicBezTo>
                  <a:pt x="51604" y="123356"/>
                  <a:pt x="51237" y="123856"/>
                  <a:pt x="50703" y="124123"/>
                </a:cubicBezTo>
                <a:cubicBezTo>
                  <a:pt x="50637" y="124190"/>
                  <a:pt x="50603" y="124256"/>
                  <a:pt x="50603" y="124356"/>
                </a:cubicBezTo>
                <a:cubicBezTo>
                  <a:pt x="50570" y="124690"/>
                  <a:pt x="50804" y="124990"/>
                  <a:pt x="50837" y="125324"/>
                </a:cubicBezTo>
                <a:cubicBezTo>
                  <a:pt x="50904" y="125791"/>
                  <a:pt x="51237" y="125691"/>
                  <a:pt x="51537" y="125791"/>
                </a:cubicBezTo>
                <a:cubicBezTo>
                  <a:pt x="51943" y="125907"/>
                  <a:pt x="52400" y="125972"/>
                  <a:pt x="52841" y="126009"/>
                </a:cubicBezTo>
                <a:lnTo>
                  <a:pt x="52841" y="126009"/>
                </a:lnTo>
                <a:cubicBezTo>
                  <a:pt x="51172" y="126161"/>
                  <a:pt x="49503" y="126202"/>
                  <a:pt x="47835" y="126491"/>
                </a:cubicBezTo>
                <a:cubicBezTo>
                  <a:pt x="45867" y="126925"/>
                  <a:pt x="44032" y="127859"/>
                  <a:pt x="42531" y="129227"/>
                </a:cubicBezTo>
                <a:cubicBezTo>
                  <a:pt x="42364" y="129346"/>
                  <a:pt x="42231" y="129448"/>
                  <a:pt x="42072" y="129448"/>
                </a:cubicBezTo>
                <a:cubicBezTo>
                  <a:pt x="42008" y="129448"/>
                  <a:pt x="41940" y="129431"/>
                  <a:pt x="41864" y="129393"/>
                </a:cubicBezTo>
                <a:cubicBezTo>
                  <a:pt x="41664" y="129318"/>
                  <a:pt x="41464" y="129281"/>
                  <a:pt x="41263" y="129281"/>
                </a:cubicBezTo>
                <a:cubicBezTo>
                  <a:pt x="41197" y="129281"/>
                  <a:pt x="41130" y="129285"/>
                  <a:pt x="41063" y="129293"/>
                </a:cubicBezTo>
                <a:cubicBezTo>
                  <a:pt x="40662" y="129332"/>
                  <a:pt x="40262" y="129348"/>
                  <a:pt x="39861" y="129348"/>
                </a:cubicBezTo>
                <a:cubicBezTo>
                  <a:pt x="38195" y="129348"/>
                  <a:pt x="36533" y="129067"/>
                  <a:pt x="34892" y="128960"/>
                </a:cubicBezTo>
                <a:cubicBezTo>
                  <a:pt x="33224" y="128826"/>
                  <a:pt x="31556" y="128659"/>
                  <a:pt x="29889" y="128559"/>
                </a:cubicBezTo>
                <a:cubicBezTo>
                  <a:pt x="26620" y="128393"/>
                  <a:pt x="23351" y="128259"/>
                  <a:pt x="20082" y="128059"/>
                </a:cubicBezTo>
                <a:cubicBezTo>
                  <a:pt x="17413" y="127859"/>
                  <a:pt x="14744" y="127525"/>
                  <a:pt x="12076" y="127192"/>
                </a:cubicBezTo>
                <a:cubicBezTo>
                  <a:pt x="10541" y="126992"/>
                  <a:pt x="9007" y="126892"/>
                  <a:pt x="7473" y="126625"/>
                </a:cubicBezTo>
                <a:cubicBezTo>
                  <a:pt x="6338" y="126458"/>
                  <a:pt x="5238" y="126224"/>
                  <a:pt x="4137" y="125891"/>
                </a:cubicBezTo>
                <a:cubicBezTo>
                  <a:pt x="4871" y="125524"/>
                  <a:pt x="5538" y="125224"/>
                  <a:pt x="6205" y="124923"/>
                </a:cubicBezTo>
                <a:cubicBezTo>
                  <a:pt x="14978" y="121054"/>
                  <a:pt x="23951" y="117685"/>
                  <a:pt x="32924" y="114283"/>
                </a:cubicBezTo>
                <a:cubicBezTo>
                  <a:pt x="33058" y="114249"/>
                  <a:pt x="33158" y="114216"/>
                  <a:pt x="33324" y="114149"/>
                </a:cubicBezTo>
                <a:close/>
                <a:moveTo>
                  <a:pt x="79758" y="134163"/>
                </a:moveTo>
                <a:lnTo>
                  <a:pt x="79758" y="134163"/>
                </a:lnTo>
                <a:cubicBezTo>
                  <a:pt x="82226" y="134430"/>
                  <a:pt x="84561" y="134730"/>
                  <a:pt x="86963" y="134931"/>
                </a:cubicBezTo>
                <a:cubicBezTo>
                  <a:pt x="89698" y="135197"/>
                  <a:pt x="92467" y="135531"/>
                  <a:pt x="95235" y="135831"/>
                </a:cubicBezTo>
                <a:cubicBezTo>
                  <a:pt x="97670" y="136065"/>
                  <a:pt x="100105" y="136332"/>
                  <a:pt x="102540" y="136565"/>
                </a:cubicBezTo>
                <a:cubicBezTo>
                  <a:pt x="105109" y="136799"/>
                  <a:pt x="107677" y="136999"/>
                  <a:pt x="110246" y="137099"/>
                </a:cubicBezTo>
                <a:cubicBezTo>
                  <a:pt x="112581" y="137166"/>
                  <a:pt x="114916" y="137332"/>
                  <a:pt x="117218" y="137499"/>
                </a:cubicBezTo>
                <a:cubicBezTo>
                  <a:pt x="119853" y="137666"/>
                  <a:pt x="122488" y="137866"/>
                  <a:pt x="125123" y="138133"/>
                </a:cubicBezTo>
                <a:cubicBezTo>
                  <a:pt x="127992" y="138400"/>
                  <a:pt x="130861" y="138700"/>
                  <a:pt x="133696" y="138867"/>
                </a:cubicBezTo>
                <a:cubicBezTo>
                  <a:pt x="135931" y="139034"/>
                  <a:pt x="138166" y="139234"/>
                  <a:pt x="140401" y="139234"/>
                </a:cubicBezTo>
                <a:cubicBezTo>
                  <a:pt x="140623" y="139234"/>
                  <a:pt x="140846" y="139115"/>
                  <a:pt x="141048" y="139115"/>
                </a:cubicBezTo>
                <a:cubicBezTo>
                  <a:pt x="141150" y="139115"/>
                  <a:pt x="141246" y="139145"/>
                  <a:pt x="141335" y="139234"/>
                </a:cubicBezTo>
                <a:cubicBezTo>
                  <a:pt x="141602" y="139467"/>
                  <a:pt x="141301" y="139834"/>
                  <a:pt x="141301" y="140101"/>
                </a:cubicBezTo>
                <a:cubicBezTo>
                  <a:pt x="141301" y="140368"/>
                  <a:pt x="141268" y="140635"/>
                  <a:pt x="141301" y="140902"/>
                </a:cubicBezTo>
                <a:cubicBezTo>
                  <a:pt x="141346" y="141168"/>
                  <a:pt x="141213" y="141272"/>
                  <a:pt x="141079" y="141272"/>
                </a:cubicBezTo>
                <a:cubicBezTo>
                  <a:pt x="141012" y="141272"/>
                  <a:pt x="140946" y="141246"/>
                  <a:pt x="140901" y="141202"/>
                </a:cubicBezTo>
                <a:cubicBezTo>
                  <a:pt x="140764" y="141106"/>
                  <a:pt x="140638" y="141077"/>
                  <a:pt x="140516" y="141077"/>
                </a:cubicBezTo>
                <a:cubicBezTo>
                  <a:pt x="140342" y="141077"/>
                  <a:pt x="140177" y="141135"/>
                  <a:pt x="140001" y="141135"/>
                </a:cubicBezTo>
                <a:cubicBezTo>
                  <a:pt x="139300" y="141102"/>
                  <a:pt x="138600" y="141102"/>
                  <a:pt x="137932" y="141002"/>
                </a:cubicBezTo>
                <a:cubicBezTo>
                  <a:pt x="137165" y="140935"/>
                  <a:pt x="136398" y="140902"/>
                  <a:pt x="135631" y="140902"/>
                </a:cubicBezTo>
                <a:cubicBezTo>
                  <a:pt x="135512" y="140903"/>
                  <a:pt x="135393" y="140904"/>
                  <a:pt x="135274" y="140904"/>
                </a:cubicBezTo>
                <a:cubicBezTo>
                  <a:pt x="133094" y="140904"/>
                  <a:pt x="130942" y="140624"/>
                  <a:pt x="128759" y="140435"/>
                </a:cubicBezTo>
                <a:cubicBezTo>
                  <a:pt x="127325" y="140301"/>
                  <a:pt x="125890" y="140234"/>
                  <a:pt x="124456" y="140101"/>
                </a:cubicBezTo>
                <a:cubicBezTo>
                  <a:pt x="122621" y="139934"/>
                  <a:pt x="120787" y="139767"/>
                  <a:pt x="119019" y="139567"/>
                </a:cubicBezTo>
                <a:cubicBezTo>
                  <a:pt x="117218" y="139367"/>
                  <a:pt x="115450" y="139100"/>
                  <a:pt x="113682" y="138900"/>
                </a:cubicBezTo>
                <a:cubicBezTo>
                  <a:pt x="111580" y="138633"/>
                  <a:pt x="109479" y="138400"/>
                  <a:pt x="107377" y="138200"/>
                </a:cubicBezTo>
                <a:cubicBezTo>
                  <a:pt x="106010" y="138066"/>
                  <a:pt x="104609" y="138000"/>
                  <a:pt x="103241" y="137866"/>
                </a:cubicBezTo>
                <a:cubicBezTo>
                  <a:pt x="101373" y="137699"/>
                  <a:pt x="99505" y="137533"/>
                  <a:pt x="97604" y="137399"/>
                </a:cubicBezTo>
                <a:cubicBezTo>
                  <a:pt x="96236" y="137266"/>
                  <a:pt x="94835" y="137166"/>
                  <a:pt x="93434" y="137066"/>
                </a:cubicBezTo>
                <a:cubicBezTo>
                  <a:pt x="91366" y="136932"/>
                  <a:pt x="89298" y="136799"/>
                  <a:pt x="87230" y="136665"/>
                </a:cubicBezTo>
                <a:cubicBezTo>
                  <a:pt x="86296" y="136599"/>
                  <a:pt x="85328" y="136565"/>
                  <a:pt x="84361" y="136565"/>
                </a:cubicBezTo>
                <a:cubicBezTo>
                  <a:pt x="83193" y="136565"/>
                  <a:pt x="82026" y="136432"/>
                  <a:pt x="80858" y="136365"/>
                </a:cubicBezTo>
                <a:cubicBezTo>
                  <a:pt x="80692" y="136365"/>
                  <a:pt x="80558" y="136265"/>
                  <a:pt x="80525" y="136098"/>
                </a:cubicBezTo>
                <a:cubicBezTo>
                  <a:pt x="80291" y="135464"/>
                  <a:pt x="80024" y="134831"/>
                  <a:pt x="79758" y="134163"/>
                </a:cubicBezTo>
                <a:close/>
                <a:moveTo>
                  <a:pt x="150181" y="124473"/>
                </a:moveTo>
                <a:lnTo>
                  <a:pt x="150181" y="124473"/>
                </a:lnTo>
                <a:cubicBezTo>
                  <a:pt x="150237" y="124957"/>
                  <a:pt x="150168" y="125439"/>
                  <a:pt x="149974" y="125891"/>
                </a:cubicBezTo>
                <a:cubicBezTo>
                  <a:pt x="147739" y="130327"/>
                  <a:pt x="145538" y="134764"/>
                  <a:pt x="143270" y="139200"/>
                </a:cubicBezTo>
                <a:cubicBezTo>
                  <a:pt x="142836" y="139968"/>
                  <a:pt x="142336" y="140701"/>
                  <a:pt x="141768" y="141435"/>
                </a:cubicBezTo>
                <a:cubicBezTo>
                  <a:pt x="141802" y="140668"/>
                  <a:pt x="141635" y="139934"/>
                  <a:pt x="142069" y="139167"/>
                </a:cubicBezTo>
                <a:cubicBezTo>
                  <a:pt x="144804" y="134397"/>
                  <a:pt x="147506" y="129560"/>
                  <a:pt x="150074" y="124657"/>
                </a:cubicBezTo>
                <a:cubicBezTo>
                  <a:pt x="150100" y="124605"/>
                  <a:pt x="150146" y="124534"/>
                  <a:pt x="150181" y="124473"/>
                </a:cubicBezTo>
                <a:close/>
                <a:moveTo>
                  <a:pt x="10184" y="130131"/>
                </a:moveTo>
                <a:cubicBezTo>
                  <a:pt x="10275" y="130131"/>
                  <a:pt x="10391" y="130144"/>
                  <a:pt x="10541" y="130161"/>
                </a:cubicBezTo>
                <a:cubicBezTo>
                  <a:pt x="12176" y="130361"/>
                  <a:pt x="13810" y="130561"/>
                  <a:pt x="15478" y="130761"/>
                </a:cubicBezTo>
                <a:cubicBezTo>
                  <a:pt x="17513" y="130994"/>
                  <a:pt x="19581" y="131228"/>
                  <a:pt x="21649" y="131495"/>
                </a:cubicBezTo>
                <a:cubicBezTo>
                  <a:pt x="23617" y="131728"/>
                  <a:pt x="25586" y="131928"/>
                  <a:pt x="27587" y="132062"/>
                </a:cubicBezTo>
                <a:cubicBezTo>
                  <a:pt x="30789" y="132329"/>
                  <a:pt x="34025" y="132562"/>
                  <a:pt x="37261" y="132762"/>
                </a:cubicBezTo>
                <a:cubicBezTo>
                  <a:pt x="37864" y="132827"/>
                  <a:pt x="38481" y="132864"/>
                  <a:pt x="39103" y="132864"/>
                </a:cubicBezTo>
                <a:cubicBezTo>
                  <a:pt x="39444" y="132864"/>
                  <a:pt x="39787" y="132853"/>
                  <a:pt x="40129" y="132829"/>
                </a:cubicBezTo>
                <a:lnTo>
                  <a:pt x="40129" y="132829"/>
                </a:lnTo>
                <a:cubicBezTo>
                  <a:pt x="39562" y="134330"/>
                  <a:pt x="39129" y="135898"/>
                  <a:pt x="38795" y="137466"/>
                </a:cubicBezTo>
                <a:cubicBezTo>
                  <a:pt x="38762" y="137666"/>
                  <a:pt x="38695" y="137699"/>
                  <a:pt x="38495" y="137699"/>
                </a:cubicBezTo>
                <a:cubicBezTo>
                  <a:pt x="38272" y="137703"/>
                  <a:pt x="38050" y="137704"/>
                  <a:pt x="37827" y="137704"/>
                </a:cubicBezTo>
                <a:cubicBezTo>
                  <a:pt x="35842" y="137704"/>
                  <a:pt x="33836" y="137572"/>
                  <a:pt x="31857" y="137332"/>
                </a:cubicBezTo>
                <a:cubicBezTo>
                  <a:pt x="31578" y="137293"/>
                  <a:pt x="31299" y="137205"/>
                  <a:pt x="31013" y="137205"/>
                </a:cubicBezTo>
                <a:cubicBezTo>
                  <a:pt x="30820" y="137205"/>
                  <a:pt x="30624" y="137245"/>
                  <a:pt x="30422" y="137366"/>
                </a:cubicBezTo>
                <a:cubicBezTo>
                  <a:pt x="30256" y="137499"/>
                  <a:pt x="30022" y="137566"/>
                  <a:pt x="29989" y="137799"/>
                </a:cubicBezTo>
                <a:cubicBezTo>
                  <a:pt x="29955" y="138033"/>
                  <a:pt x="30089" y="138266"/>
                  <a:pt x="30322" y="138400"/>
                </a:cubicBezTo>
                <a:cubicBezTo>
                  <a:pt x="30789" y="138667"/>
                  <a:pt x="31356" y="138800"/>
                  <a:pt x="31923" y="138800"/>
                </a:cubicBezTo>
                <a:cubicBezTo>
                  <a:pt x="33958" y="139000"/>
                  <a:pt x="36026" y="139234"/>
                  <a:pt x="38094" y="139334"/>
                </a:cubicBezTo>
                <a:cubicBezTo>
                  <a:pt x="38261" y="139334"/>
                  <a:pt x="38428" y="139334"/>
                  <a:pt x="38395" y="139601"/>
                </a:cubicBezTo>
                <a:cubicBezTo>
                  <a:pt x="38161" y="141035"/>
                  <a:pt x="37928" y="142503"/>
                  <a:pt x="37728" y="143970"/>
                </a:cubicBezTo>
                <a:cubicBezTo>
                  <a:pt x="37728" y="144004"/>
                  <a:pt x="37694" y="144037"/>
                  <a:pt x="37694" y="144071"/>
                </a:cubicBezTo>
                <a:cubicBezTo>
                  <a:pt x="36860" y="143937"/>
                  <a:pt x="36093" y="143804"/>
                  <a:pt x="35292" y="143704"/>
                </a:cubicBezTo>
                <a:cubicBezTo>
                  <a:pt x="32691" y="143337"/>
                  <a:pt x="30089" y="143237"/>
                  <a:pt x="27520" y="142870"/>
                </a:cubicBezTo>
                <a:cubicBezTo>
                  <a:pt x="24418" y="142436"/>
                  <a:pt x="21316" y="142436"/>
                  <a:pt x="18247" y="142069"/>
                </a:cubicBezTo>
                <a:cubicBezTo>
                  <a:pt x="16546" y="141836"/>
                  <a:pt x="14911" y="141469"/>
                  <a:pt x="13243" y="141202"/>
                </a:cubicBezTo>
                <a:cubicBezTo>
                  <a:pt x="12343" y="141068"/>
                  <a:pt x="11442" y="140968"/>
                  <a:pt x="10575" y="140835"/>
                </a:cubicBezTo>
                <a:cubicBezTo>
                  <a:pt x="10008" y="140735"/>
                  <a:pt x="9841" y="140535"/>
                  <a:pt x="9841" y="140001"/>
                </a:cubicBezTo>
                <a:cubicBezTo>
                  <a:pt x="9941" y="136899"/>
                  <a:pt x="10008" y="133796"/>
                  <a:pt x="9908" y="130694"/>
                </a:cubicBezTo>
                <a:cubicBezTo>
                  <a:pt x="9883" y="130244"/>
                  <a:pt x="9914" y="130131"/>
                  <a:pt x="10184" y="130131"/>
                </a:cubicBezTo>
                <a:close/>
                <a:moveTo>
                  <a:pt x="83027" y="142670"/>
                </a:moveTo>
                <a:cubicBezTo>
                  <a:pt x="83760" y="142736"/>
                  <a:pt x="84461" y="142803"/>
                  <a:pt x="85161" y="142903"/>
                </a:cubicBezTo>
                <a:cubicBezTo>
                  <a:pt x="86296" y="143003"/>
                  <a:pt x="87396" y="143103"/>
                  <a:pt x="88497" y="143170"/>
                </a:cubicBezTo>
                <a:cubicBezTo>
                  <a:pt x="90832" y="143337"/>
                  <a:pt x="93134" y="143537"/>
                  <a:pt x="95435" y="143670"/>
                </a:cubicBezTo>
                <a:cubicBezTo>
                  <a:pt x="97070" y="143737"/>
                  <a:pt x="98671" y="143937"/>
                  <a:pt x="100306" y="144104"/>
                </a:cubicBezTo>
                <a:cubicBezTo>
                  <a:pt x="102540" y="144337"/>
                  <a:pt x="104775" y="144571"/>
                  <a:pt x="107010" y="144904"/>
                </a:cubicBezTo>
                <a:cubicBezTo>
                  <a:pt x="107210" y="144938"/>
                  <a:pt x="107411" y="144971"/>
                  <a:pt x="107377" y="145205"/>
                </a:cubicBezTo>
                <a:cubicBezTo>
                  <a:pt x="107362" y="145314"/>
                  <a:pt x="107310" y="145343"/>
                  <a:pt x="107245" y="145343"/>
                </a:cubicBezTo>
                <a:cubicBezTo>
                  <a:pt x="107172" y="145343"/>
                  <a:pt x="107082" y="145305"/>
                  <a:pt x="107010" y="145305"/>
                </a:cubicBezTo>
                <a:cubicBezTo>
                  <a:pt x="106752" y="145320"/>
                  <a:pt x="106494" y="145327"/>
                  <a:pt x="106235" y="145327"/>
                </a:cubicBezTo>
                <a:cubicBezTo>
                  <a:pt x="104826" y="145327"/>
                  <a:pt x="103416" y="145128"/>
                  <a:pt x="102007" y="145071"/>
                </a:cubicBezTo>
                <a:cubicBezTo>
                  <a:pt x="100839" y="145005"/>
                  <a:pt x="99672" y="144904"/>
                  <a:pt x="98504" y="144804"/>
                </a:cubicBezTo>
                <a:cubicBezTo>
                  <a:pt x="96436" y="144604"/>
                  <a:pt x="94335" y="144471"/>
                  <a:pt x="92266" y="144237"/>
                </a:cubicBezTo>
                <a:cubicBezTo>
                  <a:pt x="90398" y="144004"/>
                  <a:pt x="88564" y="143770"/>
                  <a:pt x="86696" y="143670"/>
                </a:cubicBezTo>
                <a:cubicBezTo>
                  <a:pt x="85762" y="143637"/>
                  <a:pt x="84761" y="143537"/>
                  <a:pt x="83794" y="143503"/>
                </a:cubicBezTo>
                <a:cubicBezTo>
                  <a:pt x="83260" y="143437"/>
                  <a:pt x="83127" y="143103"/>
                  <a:pt x="83027" y="142670"/>
                </a:cubicBezTo>
                <a:close/>
                <a:moveTo>
                  <a:pt x="134997" y="141335"/>
                </a:moveTo>
                <a:cubicBezTo>
                  <a:pt x="135331" y="141335"/>
                  <a:pt x="135431" y="141435"/>
                  <a:pt x="135397" y="141736"/>
                </a:cubicBezTo>
                <a:cubicBezTo>
                  <a:pt x="135297" y="142803"/>
                  <a:pt x="135197" y="143870"/>
                  <a:pt x="135064" y="144938"/>
                </a:cubicBezTo>
                <a:cubicBezTo>
                  <a:pt x="134930" y="146105"/>
                  <a:pt x="134830" y="147306"/>
                  <a:pt x="134797" y="148507"/>
                </a:cubicBezTo>
                <a:cubicBezTo>
                  <a:pt x="134697" y="150242"/>
                  <a:pt x="134730" y="152010"/>
                  <a:pt x="134230" y="153677"/>
                </a:cubicBezTo>
                <a:cubicBezTo>
                  <a:pt x="134330" y="151276"/>
                  <a:pt x="134363" y="148841"/>
                  <a:pt x="134463" y="146406"/>
                </a:cubicBezTo>
                <a:cubicBezTo>
                  <a:pt x="134530" y="144871"/>
                  <a:pt x="134630" y="143303"/>
                  <a:pt x="134697" y="141736"/>
                </a:cubicBezTo>
                <a:cubicBezTo>
                  <a:pt x="134697" y="141502"/>
                  <a:pt x="134697" y="141335"/>
                  <a:pt x="134997" y="141335"/>
                </a:cubicBezTo>
                <a:close/>
                <a:moveTo>
                  <a:pt x="89631" y="162350"/>
                </a:moveTo>
                <a:lnTo>
                  <a:pt x="89631" y="162350"/>
                </a:lnTo>
                <a:cubicBezTo>
                  <a:pt x="92733" y="162517"/>
                  <a:pt x="98571" y="164218"/>
                  <a:pt x="99939" y="165452"/>
                </a:cubicBezTo>
                <a:cubicBezTo>
                  <a:pt x="99038" y="165119"/>
                  <a:pt x="98271" y="164919"/>
                  <a:pt x="97504" y="164619"/>
                </a:cubicBezTo>
                <a:cubicBezTo>
                  <a:pt x="95769" y="163918"/>
                  <a:pt x="93934" y="163584"/>
                  <a:pt x="92166" y="163051"/>
                </a:cubicBezTo>
                <a:cubicBezTo>
                  <a:pt x="91499" y="162884"/>
                  <a:pt x="90799" y="162851"/>
                  <a:pt x="90132" y="162851"/>
                </a:cubicBezTo>
                <a:cubicBezTo>
                  <a:pt x="89765" y="162817"/>
                  <a:pt x="89631" y="162684"/>
                  <a:pt x="89631" y="162350"/>
                </a:cubicBezTo>
                <a:close/>
                <a:moveTo>
                  <a:pt x="89898" y="163584"/>
                </a:moveTo>
                <a:lnTo>
                  <a:pt x="89898" y="163584"/>
                </a:lnTo>
                <a:cubicBezTo>
                  <a:pt x="92367" y="163751"/>
                  <a:pt x="94535" y="164518"/>
                  <a:pt x="96736" y="165152"/>
                </a:cubicBezTo>
                <a:cubicBezTo>
                  <a:pt x="96469" y="165519"/>
                  <a:pt x="96103" y="165753"/>
                  <a:pt x="95969" y="166186"/>
                </a:cubicBezTo>
                <a:cubicBezTo>
                  <a:pt x="95937" y="166282"/>
                  <a:pt x="95807" y="166324"/>
                  <a:pt x="95653" y="166324"/>
                </a:cubicBezTo>
                <a:cubicBezTo>
                  <a:pt x="95485" y="166324"/>
                  <a:pt x="95291" y="166274"/>
                  <a:pt x="95169" y="166186"/>
                </a:cubicBezTo>
                <a:cubicBezTo>
                  <a:pt x="93801" y="165252"/>
                  <a:pt x="92233" y="164685"/>
                  <a:pt x="90599" y="164552"/>
                </a:cubicBezTo>
                <a:cubicBezTo>
                  <a:pt x="89898" y="164485"/>
                  <a:pt x="90232" y="163951"/>
                  <a:pt x="89898" y="163584"/>
                </a:cubicBezTo>
                <a:close/>
                <a:moveTo>
                  <a:pt x="90552" y="164929"/>
                </a:moveTo>
                <a:cubicBezTo>
                  <a:pt x="90644" y="164929"/>
                  <a:pt x="90758" y="164971"/>
                  <a:pt x="90832" y="164985"/>
                </a:cubicBezTo>
                <a:cubicBezTo>
                  <a:pt x="92000" y="165219"/>
                  <a:pt x="93167" y="165553"/>
                  <a:pt x="94301" y="165986"/>
                </a:cubicBezTo>
                <a:cubicBezTo>
                  <a:pt x="94601" y="166086"/>
                  <a:pt x="94868" y="166286"/>
                  <a:pt x="95068" y="166520"/>
                </a:cubicBezTo>
                <a:cubicBezTo>
                  <a:pt x="93768" y="167087"/>
                  <a:pt x="92633" y="167921"/>
                  <a:pt x="91733" y="168988"/>
                </a:cubicBezTo>
                <a:cubicBezTo>
                  <a:pt x="91299" y="167721"/>
                  <a:pt x="90765" y="166487"/>
                  <a:pt x="90432" y="165252"/>
                </a:cubicBezTo>
                <a:cubicBezTo>
                  <a:pt x="90358" y="164993"/>
                  <a:pt x="90438" y="164929"/>
                  <a:pt x="90552" y="164929"/>
                </a:cubicBezTo>
                <a:close/>
                <a:moveTo>
                  <a:pt x="97365" y="165475"/>
                </a:moveTo>
                <a:cubicBezTo>
                  <a:pt x="97502" y="165475"/>
                  <a:pt x="97640" y="165500"/>
                  <a:pt x="97770" y="165553"/>
                </a:cubicBezTo>
                <a:cubicBezTo>
                  <a:pt x="98704" y="165886"/>
                  <a:pt x="99638" y="166220"/>
                  <a:pt x="100606" y="166553"/>
                </a:cubicBezTo>
                <a:cubicBezTo>
                  <a:pt x="100939" y="166653"/>
                  <a:pt x="101273" y="166820"/>
                  <a:pt x="101606" y="167020"/>
                </a:cubicBezTo>
                <a:cubicBezTo>
                  <a:pt x="102501" y="167616"/>
                  <a:pt x="102672" y="168114"/>
                  <a:pt x="102249" y="169166"/>
                </a:cubicBezTo>
                <a:lnTo>
                  <a:pt x="102249" y="169166"/>
                </a:lnTo>
                <a:cubicBezTo>
                  <a:pt x="100653" y="167678"/>
                  <a:pt x="98693" y="166718"/>
                  <a:pt x="96536" y="166353"/>
                </a:cubicBezTo>
                <a:cubicBezTo>
                  <a:pt x="96303" y="166320"/>
                  <a:pt x="96269" y="166220"/>
                  <a:pt x="96403" y="166020"/>
                </a:cubicBezTo>
                <a:cubicBezTo>
                  <a:pt x="96600" y="165675"/>
                  <a:pt x="96979" y="165475"/>
                  <a:pt x="97365" y="165475"/>
                </a:cubicBezTo>
                <a:close/>
                <a:moveTo>
                  <a:pt x="95936" y="166653"/>
                </a:moveTo>
                <a:cubicBezTo>
                  <a:pt x="96158" y="166653"/>
                  <a:pt x="96381" y="166698"/>
                  <a:pt x="96603" y="166787"/>
                </a:cubicBezTo>
                <a:cubicBezTo>
                  <a:pt x="98471" y="167287"/>
                  <a:pt x="100239" y="168121"/>
                  <a:pt x="101840" y="169289"/>
                </a:cubicBezTo>
                <a:cubicBezTo>
                  <a:pt x="102140" y="169522"/>
                  <a:pt x="102107" y="169655"/>
                  <a:pt x="101940" y="169922"/>
                </a:cubicBezTo>
                <a:cubicBezTo>
                  <a:pt x="101106" y="171090"/>
                  <a:pt x="100139" y="172091"/>
                  <a:pt x="99005" y="172958"/>
                </a:cubicBezTo>
                <a:cubicBezTo>
                  <a:pt x="97971" y="173825"/>
                  <a:pt x="96836" y="174592"/>
                  <a:pt x="95602" y="175226"/>
                </a:cubicBezTo>
                <a:cubicBezTo>
                  <a:pt x="95389" y="175333"/>
                  <a:pt x="95162" y="175385"/>
                  <a:pt x="94940" y="175385"/>
                </a:cubicBezTo>
                <a:cubicBezTo>
                  <a:pt x="94537" y="175385"/>
                  <a:pt x="94147" y="175215"/>
                  <a:pt x="93868" y="174893"/>
                </a:cubicBezTo>
                <a:cubicBezTo>
                  <a:pt x="94535" y="174259"/>
                  <a:pt x="95302" y="173692"/>
                  <a:pt x="96136" y="173258"/>
                </a:cubicBezTo>
                <a:cubicBezTo>
                  <a:pt x="96203" y="173258"/>
                  <a:pt x="96269" y="173225"/>
                  <a:pt x="96236" y="173125"/>
                </a:cubicBezTo>
                <a:cubicBezTo>
                  <a:pt x="96215" y="173061"/>
                  <a:pt x="96180" y="173038"/>
                  <a:pt x="96132" y="173038"/>
                </a:cubicBezTo>
                <a:cubicBezTo>
                  <a:pt x="96105" y="173038"/>
                  <a:pt x="96072" y="173046"/>
                  <a:pt x="96036" y="173058"/>
                </a:cubicBezTo>
                <a:cubicBezTo>
                  <a:pt x="95802" y="173125"/>
                  <a:pt x="95535" y="173225"/>
                  <a:pt x="95302" y="173358"/>
                </a:cubicBezTo>
                <a:cubicBezTo>
                  <a:pt x="94735" y="173725"/>
                  <a:pt x="94168" y="174125"/>
                  <a:pt x="93634" y="174559"/>
                </a:cubicBezTo>
                <a:cubicBezTo>
                  <a:pt x="92934" y="172925"/>
                  <a:pt x="92500" y="171223"/>
                  <a:pt x="91833" y="169522"/>
                </a:cubicBezTo>
                <a:lnTo>
                  <a:pt x="91833" y="169522"/>
                </a:lnTo>
                <a:cubicBezTo>
                  <a:pt x="92433" y="169555"/>
                  <a:pt x="93067" y="169722"/>
                  <a:pt x="93634" y="169956"/>
                </a:cubicBezTo>
                <a:cubicBezTo>
                  <a:pt x="95002" y="170423"/>
                  <a:pt x="96303" y="171123"/>
                  <a:pt x="97470" y="172024"/>
                </a:cubicBezTo>
                <a:cubicBezTo>
                  <a:pt x="97637" y="172157"/>
                  <a:pt x="97804" y="172324"/>
                  <a:pt x="97937" y="172491"/>
                </a:cubicBezTo>
                <a:cubicBezTo>
                  <a:pt x="97989" y="172543"/>
                  <a:pt x="98001" y="172655"/>
                  <a:pt x="98082" y="172655"/>
                </a:cubicBezTo>
                <a:cubicBezTo>
                  <a:pt x="98105" y="172655"/>
                  <a:pt x="98134" y="172646"/>
                  <a:pt x="98171" y="172624"/>
                </a:cubicBezTo>
                <a:cubicBezTo>
                  <a:pt x="98304" y="172558"/>
                  <a:pt x="98204" y="172424"/>
                  <a:pt x="98171" y="172324"/>
                </a:cubicBezTo>
                <a:cubicBezTo>
                  <a:pt x="97937" y="171991"/>
                  <a:pt x="97637" y="171690"/>
                  <a:pt x="97337" y="171457"/>
                </a:cubicBezTo>
                <a:cubicBezTo>
                  <a:pt x="95802" y="170223"/>
                  <a:pt x="94001" y="169422"/>
                  <a:pt x="92066" y="169088"/>
                </a:cubicBezTo>
                <a:cubicBezTo>
                  <a:pt x="93134" y="168021"/>
                  <a:pt x="94201" y="167120"/>
                  <a:pt x="95602" y="166687"/>
                </a:cubicBezTo>
                <a:cubicBezTo>
                  <a:pt x="95713" y="166664"/>
                  <a:pt x="95825" y="166653"/>
                  <a:pt x="95936" y="166653"/>
                </a:cubicBezTo>
                <a:close/>
                <a:moveTo>
                  <a:pt x="54604" y="126936"/>
                </a:moveTo>
                <a:cubicBezTo>
                  <a:pt x="56124" y="126936"/>
                  <a:pt x="57647" y="126988"/>
                  <a:pt x="59176" y="127058"/>
                </a:cubicBezTo>
                <a:cubicBezTo>
                  <a:pt x="62012" y="127125"/>
                  <a:pt x="64847" y="127425"/>
                  <a:pt x="67649" y="127892"/>
                </a:cubicBezTo>
                <a:cubicBezTo>
                  <a:pt x="69817" y="128259"/>
                  <a:pt x="71952" y="128760"/>
                  <a:pt x="74087" y="129393"/>
                </a:cubicBezTo>
                <a:cubicBezTo>
                  <a:pt x="76155" y="129960"/>
                  <a:pt x="77823" y="131495"/>
                  <a:pt x="78590" y="133530"/>
                </a:cubicBezTo>
                <a:cubicBezTo>
                  <a:pt x="80792" y="139034"/>
                  <a:pt x="82860" y="144604"/>
                  <a:pt x="84694" y="150275"/>
                </a:cubicBezTo>
                <a:cubicBezTo>
                  <a:pt x="85795" y="153611"/>
                  <a:pt x="87129" y="156846"/>
                  <a:pt x="88063" y="160249"/>
                </a:cubicBezTo>
                <a:cubicBezTo>
                  <a:pt x="89298" y="164685"/>
                  <a:pt x="90832" y="169055"/>
                  <a:pt x="92367" y="173425"/>
                </a:cubicBezTo>
                <a:cubicBezTo>
                  <a:pt x="92500" y="173825"/>
                  <a:pt x="92733" y="174259"/>
                  <a:pt x="92934" y="174659"/>
                </a:cubicBezTo>
                <a:cubicBezTo>
                  <a:pt x="93326" y="175566"/>
                  <a:pt x="93970" y="175860"/>
                  <a:pt x="94747" y="175860"/>
                </a:cubicBezTo>
                <a:cubicBezTo>
                  <a:pt x="95027" y="175860"/>
                  <a:pt x="95326" y="175822"/>
                  <a:pt x="95636" y="175760"/>
                </a:cubicBezTo>
                <a:cubicBezTo>
                  <a:pt x="96369" y="175560"/>
                  <a:pt x="97037" y="175226"/>
                  <a:pt x="97637" y="174793"/>
                </a:cubicBezTo>
                <a:cubicBezTo>
                  <a:pt x="98971" y="173925"/>
                  <a:pt x="100205" y="172958"/>
                  <a:pt x="101306" y="171824"/>
                </a:cubicBezTo>
                <a:cubicBezTo>
                  <a:pt x="102207" y="170923"/>
                  <a:pt x="103007" y="169956"/>
                  <a:pt x="103174" y="168555"/>
                </a:cubicBezTo>
                <a:cubicBezTo>
                  <a:pt x="103975" y="169589"/>
                  <a:pt x="104008" y="169822"/>
                  <a:pt x="103241" y="170723"/>
                </a:cubicBezTo>
                <a:cubicBezTo>
                  <a:pt x="102607" y="171423"/>
                  <a:pt x="102007" y="172157"/>
                  <a:pt x="101373" y="172891"/>
                </a:cubicBezTo>
                <a:cubicBezTo>
                  <a:pt x="100205" y="174225"/>
                  <a:pt x="98738" y="175260"/>
                  <a:pt x="97070" y="175893"/>
                </a:cubicBezTo>
                <a:cubicBezTo>
                  <a:pt x="96570" y="176060"/>
                  <a:pt x="96069" y="176160"/>
                  <a:pt x="95569" y="176227"/>
                </a:cubicBezTo>
                <a:cubicBezTo>
                  <a:pt x="95535" y="176244"/>
                  <a:pt x="95494" y="176252"/>
                  <a:pt x="95456" y="176252"/>
                </a:cubicBezTo>
                <a:cubicBezTo>
                  <a:pt x="95419" y="176252"/>
                  <a:pt x="95385" y="176244"/>
                  <a:pt x="95369" y="176227"/>
                </a:cubicBezTo>
                <a:cubicBezTo>
                  <a:pt x="95217" y="176025"/>
                  <a:pt x="95075" y="175952"/>
                  <a:pt x="94939" y="175952"/>
                </a:cubicBezTo>
                <a:cubicBezTo>
                  <a:pt x="94716" y="175952"/>
                  <a:pt x="94509" y="176148"/>
                  <a:pt x="94301" y="176294"/>
                </a:cubicBezTo>
                <a:cubicBezTo>
                  <a:pt x="92300" y="177628"/>
                  <a:pt x="90132" y="178695"/>
                  <a:pt x="87863" y="179496"/>
                </a:cubicBezTo>
                <a:cubicBezTo>
                  <a:pt x="87787" y="179521"/>
                  <a:pt x="87710" y="179534"/>
                  <a:pt x="87636" y="179534"/>
                </a:cubicBezTo>
                <a:cubicBezTo>
                  <a:pt x="87421" y="179534"/>
                  <a:pt x="87229" y="179428"/>
                  <a:pt x="87129" y="179229"/>
                </a:cubicBezTo>
                <a:cubicBezTo>
                  <a:pt x="86529" y="178362"/>
                  <a:pt x="86029" y="177494"/>
                  <a:pt x="85562" y="176560"/>
                </a:cubicBezTo>
                <a:cubicBezTo>
                  <a:pt x="85477" y="176447"/>
                  <a:pt x="85464" y="176165"/>
                  <a:pt x="85277" y="176165"/>
                </a:cubicBezTo>
                <a:cubicBezTo>
                  <a:pt x="85245" y="176165"/>
                  <a:pt x="85206" y="176174"/>
                  <a:pt x="85161" y="176194"/>
                </a:cubicBezTo>
                <a:cubicBezTo>
                  <a:pt x="84895" y="176327"/>
                  <a:pt x="85161" y="176594"/>
                  <a:pt x="85261" y="176761"/>
                </a:cubicBezTo>
                <a:cubicBezTo>
                  <a:pt x="85829" y="177795"/>
                  <a:pt x="86462" y="178762"/>
                  <a:pt x="87163" y="179663"/>
                </a:cubicBezTo>
                <a:cubicBezTo>
                  <a:pt x="86817" y="179815"/>
                  <a:pt x="86615" y="179904"/>
                  <a:pt x="86468" y="179904"/>
                </a:cubicBezTo>
                <a:cubicBezTo>
                  <a:pt x="86260" y="179904"/>
                  <a:pt x="86163" y="179726"/>
                  <a:pt x="85929" y="179296"/>
                </a:cubicBezTo>
                <a:cubicBezTo>
                  <a:pt x="85328" y="178262"/>
                  <a:pt x="84761" y="177228"/>
                  <a:pt x="84161" y="176194"/>
                </a:cubicBezTo>
                <a:cubicBezTo>
                  <a:pt x="84104" y="176080"/>
                  <a:pt x="84096" y="175871"/>
                  <a:pt x="83952" y="175871"/>
                </a:cubicBezTo>
                <a:cubicBezTo>
                  <a:pt x="83926" y="175871"/>
                  <a:pt x="83896" y="175878"/>
                  <a:pt x="83860" y="175893"/>
                </a:cubicBezTo>
                <a:cubicBezTo>
                  <a:pt x="83627" y="175993"/>
                  <a:pt x="83860" y="176194"/>
                  <a:pt x="83927" y="176294"/>
                </a:cubicBezTo>
                <a:cubicBezTo>
                  <a:pt x="84628" y="177528"/>
                  <a:pt x="85328" y="178762"/>
                  <a:pt x="86029" y="179996"/>
                </a:cubicBezTo>
                <a:cubicBezTo>
                  <a:pt x="85775" y="180103"/>
                  <a:pt x="85623" y="180167"/>
                  <a:pt x="85506" y="180167"/>
                </a:cubicBezTo>
                <a:cubicBezTo>
                  <a:pt x="85331" y="180167"/>
                  <a:pt x="85235" y="180023"/>
                  <a:pt x="84995" y="179663"/>
                </a:cubicBezTo>
                <a:cubicBezTo>
                  <a:pt x="84161" y="178428"/>
                  <a:pt x="83460" y="177128"/>
                  <a:pt x="82726" y="175827"/>
                </a:cubicBezTo>
                <a:cubicBezTo>
                  <a:pt x="82693" y="175793"/>
                  <a:pt x="82660" y="175727"/>
                  <a:pt x="82660" y="175693"/>
                </a:cubicBezTo>
                <a:cubicBezTo>
                  <a:pt x="82578" y="175585"/>
                  <a:pt x="82541" y="175433"/>
                  <a:pt x="82423" y="175433"/>
                </a:cubicBezTo>
                <a:cubicBezTo>
                  <a:pt x="82396" y="175433"/>
                  <a:pt x="82364" y="175441"/>
                  <a:pt x="82326" y="175460"/>
                </a:cubicBezTo>
                <a:cubicBezTo>
                  <a:pt x="82126" y="175560"/>
                  <a:pt x="82293" y="175727"/>
                  <a:pt x="82359" y="175827"/>
                </a:cubicBezTo>
                <a:cubicBezTo>
                  <a:pt x="82860" y="176661"/>
                  <a:pt x="83360" y="177494"/>
                  <a:pt x="83860" y="178328"/>
                </a:cubicBezTo>
                <a:cubicBezTo>
                  <a:pt x="84261" y="178962"/>
                  <a:pt x="84661" y="179596"/>
                  <a:pt x="85095" y="180296"/>
                </a:cubicBezTo>
                <a:lnTo>
                  <a:pt x="82726" y="180830"/>
                </a:lnTo>
                <a:cubicBezTo>
                  <a:pt x="82703" y="180833"/>
                  <a:pt x="82681" y="180834"/>
                  <a:pt x="82660" y="180834"/>
                </a:cubicBezTo>
                <a:cubicBezTo>
                  <a:pt x="82442" y="180834"/>
                  <a:pt x="82348" y="180682"/>
                  <a:pt x="82226" y="180530"/>
                </a:cubicBezTo>
                <a:cubicBezTo>
                  <a:pt x="81392" y="179262"/>
                  <a:pt x="80591" y="177928"/>
                  <a:pt x="79891" y="176560"/>
                </a:cubicBezTo>
                <a:cubicBezTo>
                  <a:pt x="79758" y="176327"/>
                  <a:pt x="79624" y="176127"/>
                  <a:pt x="79524" y="175893"/>
                </a:cubicBezTo>
                <a:cubicBezTo>
                  <a:pt x="79470" y="175785"/>
                  <a:pt x="79438" y="175633"/>
                  <a:pt x="79303" y="175633"/>
                </a:cubicBezTo>
                <a:cubicBezTo>
                  <a:pt x="79271" y="175633"/>
                  <a:pt x="79234" y="175641"/>
                  <a:pt x="79190" y="175660"/>
                </a:cubicBezTo>
                <a:cubicBezTo>
                  <a:pt x="78957" y="175760"/>
                  <a:pt x="79124" y="175927"/>
                  <a:pt x="79190" y="176027"/>
                </a:cubicBezTo>
                <a:cubicBezTo>
                  <a:pt x="80058" y="177661"/>
                  <a:pt x="80992" y="179196"/>
                  <a:pt x="82059" y="180697"/>
                </a:cubicBezTo>
                <a:cubicBezTo>
                  <a:pt x="82093" y="180730"/>
                  <a:pt x="82093" y="180797"/>
                  <a:pt x="82126" y="180864"/>
                </a:cubicBezTo>
                <a:cubicBezTo>
                  <a:pt x="81726" y="180997"/>
                  <a:pt x="81292" y="181097"/>
                  <a:pt x="80858" y="181130"/>
                </a:cubicBezTo>
                <a:cubicBezTo>
                  <a:pt x="80843" y="181133"/>
                  <a:pt x="80828" y="181134"/>
                  <a:pt x="80815" y="181134"/>
                </a:cubicBezTo>
                <a:cubicBezTo>
                  <a:pt x="80616" y="181134"/>
                  <a:pt x="80554" y="180922"/>
                  <a:pt x="80491" y="180797"/>
                </a:cubicBezTo>
                <a:cubicBezTo>
                  <a:pt x="79657" y="179429"/>
                  <a:pt x="78890" y="178028"/>
                  <a:pt x="78156" y="176627"/>
                </a:cubicBezTo>
                <a:cubicBezTo>
                  <a:pt x="78036" y="176447"/>
                  <a:pt x="77917" y="176079"/>
                  <a:pt x="77748" y="176079"/>
                </a:cubicBezTo>
                <a:cubicBezTo>
                  <a:pt x="77729" y="176079"/>
                  <a:pt x="77710" y="176083"/>
                  <a:pt x="77689" y="176093"/>
                </a:cubicBezTo>
                <a:cubicBezTo>
                  <a:pt x="77489" y="176227"/>
                  <a:pt x="77789" y="176560"/>
                  <a:pt x="77923" y="176794"/>
                </a:cubicBezTo>
                <a:cubicBezTo>
                  <a:pt x="78723" y="178228"/>
                  <a:pt x="79524" y="179696"/>
                  <a:pt x="80458" y="181197"/>
                </a:cubicBezTo>
                <a:lnTo>
                  <a:pt x="77623" y="181631"/>
                </a:lnTo>
                <a:cubicBezTo>
                  <a:pt x="77602" y="181634"/>
                  <a:pt x="77583" y="181635"/>
                  <a:pt x="77565" y="181635"/>
                </a:cubicBezTo>
                <a:cubicBezTo>
                  <a:pt x="77372" y="181635"/>
                  <a:pt x="77280" y="181483"/>
                  <a:pt x="77189" y="181331"/>
                </a:cubicBezTo>
                <a:cubicBezTo>
                  <a:pt x="76288" y="179996"/>
                  <a:pt x="75488" y="178595"/>
                  <a:pt x="74854" y="177128"/>
                </a:cubicBezTo>
                <a:cubicBezTo>
                  <a:pt x="74793" y="176976"/>
                  <a:pt x="74732" y="176685"/>
                  <a:pt x="74596" y="176685"/>
                </a:cubicBezTo>
                <a:cubicBezTo>
                  <a:pt x="74583" y="176685"/>
                  <a:pt x="74569" y="176688"/>
                  <a:pt x="74554" y="176694"/>
                </a:cubicBezTo>
                <a:cubicBezTo>
                  <a:pt x="74254" y="176827"/>
                  <a:pt x="74554" y="177094"/>
                  <a:pt x="74621" y="177261"/>
                </a:cubicBezTo>
                <a:cubicBezTo>
                  <a:pt x="75254" y="178695"/>
                  <a:pt x="76022" y="180096"/>
                  <a:pt x="76956" y="181397"/>
                </a:cubicBezTo>
                <a:cubicBezTo>
                  <a:pt x="77089" y="181597"/>
                  <a:pt x="77056" y="181664"/>
                  <a:pt x="76789" y="181731"/>
                </a:cubicBezTo>
                <a:cubicBezTo>
                  <a:pt x="76687" y="181767"/>
                  <a:pt x="76582" y="181785"/>
                  <a:pt x="76478" y="181785"/>
                </a:cubicBezTo>
                <a:cubicBezTo>
                  <a:pt x="76106" y="181785"/>
                  <a:pt x="75752" y="181562"/>
                  <a:pt x="75621" y="181197"/>
                </a:cubicBezTo>
                <a:cubicBezTo>
                  <a:pt x="74954" y="179996"/>
                  <a:pt x="74287" y="178795"/>
                  <a:pt x="73653" y="177595"/>
                </a:cubicBezTo>
                <a:cubicBezTo>
                  <a:pt x="73597" y="177481"/>
                  <a:pt x="73540" y="177272"/>
                  <a:pt x="73423" y="177272"/>
                </a:cubicBezTo>
                <a:cubicBezTo>
                  <a:pt x="73401" y="177272"/>
                  <a:pt x="73378" y="177279"/>
                  <a:pt x="73353" y="177294"/>
                </a:cubicBezTo>
                <a:cubicBezTo>
                  <a:pt x="73186" y="177394"/>
                  <a:pt x="73320" y="177595"/>
                  <a:pt x="73420" y="177761"/>
                </a:cubicBezTo>
                <a:cubicBezTo>
                  <a:pt x="74087" y="179029"/>
                  <a:pt x="74754" y="180296"/>
                  <a:pt x="75521" y="181497"/>
                </a:cubicBezTo>
                <a:cubicBezTo>
                  <a:pt x="75588" y="181597"/>
                  <a:pt x="75655" y="181697"/>
                  <a:pt x="75688" y="181831"/>
                </a:cubicBezTo>
                <a:cubicBezTo>
                  <a:pt x="75365" y="181912"/>
                  <a:pt x="75153" y="181965"/>
                  <a:pt x="74997" y="181965"/>
                </a:cubicBezTo>
                <a:cubicBezTo>
                  <a:pt x="74702" y="181965"/>
                  <a:pt x="74604" y="181776"/>
                  <a:pt x="74320" y="181230"/>
                </a:cubicBezTo>
                <a:cubicBezTo>
                  <a:pt x="72853" y="178162"/>
                  <a:pt x="71618" y="174993"/>
                  <a:pt x="70651" y="171724"/>
                </a:cubicBezTo>
                <a:cubicBezTo>
                  <a:pt x="70591" y="171575"/>
                  <a:pt x="70638" y="171346"/>
                  <a:pt x="70436" y="171346"/>
                </a:cubicBezTo>
                <a:cubicBezTo>
                  <a:pt x="70411" y="171346"/>
                  <a:pt x="70383" y="171350"/>
                  <a:pt x="70351" y="171357"/>
                </a:cubicBezTo>
                <a:cubicBezTo>
                  <a:pt x="70084" y="171423"/>
                  <a:pt x="70217" y="171724"/>
                  <a:pt x="70284" y="171890"/>
                </a:cubicBezTo>
                <a:cubicBezTo>
                  <a:pt x="70985" y="174192"/>
                  <a:pt x="71852" y="176460"/>
                  <a:pt x="72819" y="178695"/>
                </a:cubicBezTo>
                <a:cubicBezTo>
                  <a:pt x="73320" y="179796"/>
                  <a:pt x="73820" y="180897"/>
                  <a:pt x="74454" y="182031"/>
                </a:cubicBezTo>
                <a:cubicBezTo>
                  <a:pt x="73920" y="182098"/>
                  <a:pt x="73420" y="182164"/>
                  <a:pt x="72953" y="182265"/>
                </a:cubicBezTo>
                <a:cubicBezTo>
                  <a:pt x="72931" y="182267"/>
                  <a:pt x="72911" y="182268"/>
                  <a:pt x="72891" y="182268"/>
                </a:cubicBezTo>
                <a:cubicBezTo>
                  <a:pt x="72610" y="182268"/>
                  <a:pt x="72546" y="182051"/>
                  <a:pt x="72452" y="181864"/>
                </a:cubicBezTo>
                <a:cubicBezTo>
                  <a:pt x="71452" y="179796"/>
                  <a:pt x="70584" y="177695"/>
                  <a:pt x="69750" y="175560"/>
                </a:cubicBezTo>
                <a:cubicBezTo>
                  <a:pt x="69717" y="175493"/>
                  <a:pt x="69750" y="175460"/>
                  <a:pt x="69684" y="175360"/>
                </a:cubicBezTo>
                <a:cubicBezTo>
                  <a:pt x="69630" y="175279"/>
                  <a:pt x="69598" y="175132"/>
                  <a:pt x="69499" y="175132"/>
                </a:cubicBezTo>
                <a:cubicBezTo>
                  <a:pt x="69476" y="175132"/>
                  <a:pt x="69449" y="175140"/>
                  <a:pt x="69417" y="175159"/>
                </a:cubicBezTo>
                <a:cubicBezTo>
                  <a:pt x="69250" y="175226"/>
                  <a:pt x="69383" y="175360"/>
                  <a:pt x="69417" y="175460"/>
                </a:cubicBezTo>
                <a:cubicBezTo>
                  <a:pt x="69884" y="176861"/>
                  <a:pt x="70484" y="178195"/>
                  <a:pt x="71085" y="179563"/>
                </a:cubicBezTo>
                <a:cubicBezTo>
                  <a:pt x="71485" y="180363"/>
                  <a:pt x="71852" y="181164"/>
                  <a:pt x="72252" y="181998"/>
                </a:cubicBezTo>
                <a:cubicBezTo>
                  <a:pt x="72386" y="182265"/>
                  <a:pt x="72319" y="182365"/>
                  <a:pt x="72019" y="182365"/>
                </a:cubicBezTo>
                <a:cubicBezTo>
                  <a:pt x="71658" y="182376"/>
                  <a:pt x="71437" y="182408"/>
                  <a:pt x="71290" y="182408"/>
                </a:cubicBezTo>
                <a:cubicBezTo>
                  <a:pt x="70988" y="182408"/>
                  <a:pt x="70998" y="182271"/>
                  <a:pt x="70751" y="181531"/>
                </a:cubicBezTo>
                <a:cubicBezTo>
                  <a:pt x="69784" y="178662"/>
                  <a:pt x="68950" y="175760"/>
                  <a:pt x="68083" y="172858"/>
                </a:cubicBezTo>
                <a:cubicBezTo>
                  <a:pt x="68052" y="172673"/>
                  <a:pt x="68049" y="172317"/>
                  <a:pt x="67838" y="172317"/>
                </a:cubicBezTo>
                <a:cubicBezTo>
                  <a:pt x="67821" y="172317"/>
                  <a:pt x="67802" y="172319"/>
                  <a:pt x="67782" y="172324"/>
                </a:cubicBezTo>
                <a:cubicBezTo>
                  <a:pt x="67515" y="172424"/>
                  <a:pt x="67782" y="172758"/>
                  <a:pt x="67849" y="172958"/>
                </a:cubicBezTo>
                <a:cubicBezTo>
                  <a:pt x="68716" y="176027"/>
                  <a:pt x="69617" y="179062"/>
                  <a:pt x="70684" y="182064"/>
                </a:cubicBezTo>
                <a:cubicBezTo>
                  <a:pt x="70784" y="182331"/>
                  <a:pt x="70784" y="182431"/>
                  <a:pt x="70484" y="182431"/>
                </a:cubicBezTo>
                <a:cubicBezTo>
                  <a:pt x="70344" y="182437"/>
                  <a:pt x="70227" y="182442"/>
                  <a:pt x="70128" y="182442"/>
                </a:cubicBezTo>
                <a:cubicBezTo>
                  <a:pt x="69665" y="182442"/>
                  <a:pt x="69603" y="182336"/>
                  <a:pt x="69383" y="181731"/>
                </a:cubicBezTo>
                <a:cubicBezTo>
                  <a:pt x="68049" y="178062"/>
                  <a:pt x="66848" y="174392"/>
                  <a:pt x="65814" y="170656"/>
                </a:cubicBezTo>
                <a:cubicBezTo>
                  <a:pt x="65748" y="170423"/>
                  <a:pt x="65814" y="170156"/>
                  <a:pt x="65581" y="169956"/>
                </a:cubicBezTo>
                <a:cubicBezTo>
                  <a:pt x="65381" y="170156"/>
                  <a:pt x="65481" y="170356"/>
                  <a:pt x="65514" y="170556"/>
                </a:cubicBezTo>
                <a:cubicBezTo>
                  <a:pt x="66381" y="173959"/>
                  <a:pt x="67449" y="177294"/>
                  <a:pt x="68683" y="180597"/>
                </a:cubicBezTo>
                <a:cubicBezTo>
                  <a:pt x="68850" y="181064"/>
                  <a:pt x="69050" y="181531"/>
                  <a:pt x="69217" y="181998"/>
                </a:cubicBezTo>
                <a:cubicBezTo>
                  <a:pt x="69317" y="182265"/>
                  <a:pt x="69383" y="182431"/>
                  <a:pt x="68983" y="182431"/>
                </a:cubicBezTo>
                <a:cubicBezTo>
                  <a:pt x="68956" y="182433"/>
                  <a:pt x="68930" y="182433"/>
                  <a:pt x="68903" y="182433"/>
                </a:cubicBezTo>
                <a:cubicBezTo>
                  <a:pt x="68302" y="182433"/>
                  <a:pt x="67775" y="182074"/>
                  <a:pt x="67616" y="181531"/>
                </a:cubicBezTo>
                <a:cubicBezTo>
                  <a:pt x="66481" y="178996"/>
                  <a:pt x="65547" y="176394"/>
                  <a:pt x="64847" y="173758"/>
                </a:cubicBezTo>
                <a:cubicBezTo>
                  <a:pt x="64780" y="173525"/>
                  <a:pt x="64747" y="173291"/>
                  <a:pt x="64680" y="173058"/>
                </a:cubicBezTo>
                <a:cubicBezTo>
                  <a:pt x="64650" y="172936"/>
                  <a:pt x="64675" y="172787"/>
                  <a:pt x="64502" y="172787"/>
                </a:cubicBezTo>
                <a:cubicBezTo>
                  <a:pt x="64486" y="172787"/>
                  <a:pt x="64467" y="172788"/>
                  <a:pt x="64447" y="172791"/>
                </a:cubicBezTo>
                <a:cubicBezTo>
                  <a:pt x="64213" y="172824"/>
                  <a:pt x="64280" y="173025"/>
                  <a:pt x="64313" y="173158"/>
                </a:cubicBezTo>
                <a:cubicBezTo>
                  <a:pt x="64547" y="174025"/>
                  <a:pt x="64780" y="174859"/>
                  <a:pt x="65047" y="175693"/>
                </a:cubicBezTo>
                <a:cubicBezTo>
                  <a:pt x="65614" y="177528"/>
                  <a:pt x="66281" y="179329"/>
                  <a:pt x="67048" y="181130"/>
                </a:cubicBezTo>
                <a:cubicBezTo>
                  <a:pt x="67215" y="181564"/>
                  <a:pt x="67482" y="181998"/>
                  <a:pt x="67782" y="182398"/>
                </a:cubicBezTo>
                <a:cubicBezTo>
                  <a:pt x="66648" y="182231"/>
                  <a:pt x="65647" y="182398"/>
                  <a:pt x="64647" y="181998"/>
                </a:cubicBezTo>
                <a:cubicBezTo>
                  <a:pt x="64380" y="181864"/>
                  <a:pt x="64347" y="181631"/>
                  <a:pt x="64246" y="181431"/>
                </a:cubicBezTo>
                <a:cubicBezTo>
                  <a:pt x="63479" y="179396"/>
                  <a:pt x="62779" y="177294"/>
                  <a:pt x="62212" y="175193"/>
                </a:cubicBezTo>
                <a:cubicBezTo>
                  <a:pt x="61811" y="173692"/>
                  <a:pt x="61278" y="172224"/>
                  <a:pt x="60977" y="170690"/>
                </a:cubicBezTo>
                <a:cubicBezTo>
                  <a:pt x="60977" y="170556"/>
                  <a:pt x="60911" y="170423"/>
                  <a:pt x="60777" y="170356"/>
                </a:cubicBezTo>
                <a:cubicBezTo>
                  <a:pt x="60577" y="170556"/>
                  <a:pt x="60677" y="170790"/>
                  <a:pt x="60711" y="170956"/>
                </a:cubicBezTo>
                <a:cubicBezTo>
                  <a:pt x="61645" y="174559"/>
                  <a:pt x="62745" y="178128"/>
                  <a:pt x="64046" y="181631"/>
                </a:cubicBezTo>
                <a:cubicBezTo>
                  <a:pt x="64113" y="181764"/>
                  <a:pt x="64146" y="181864"/>
                  <a:pt x="64213" y="181998"/>
                </a:cubicBezTo>
                <a:cubicBezTo>
                  <a:pt x="64058" y="182010"/>
                  <a:pt x="63929" y="182018"/>
                  <a:pt x="63818" y="182018"/>
                </a:cubicBezTo>
                <a:cubicBezTo>
                  <a:pt x="63333" y="182018"/>
                  <a:pt x="63211" y="181868"/>
                  <a:pt x="62912" y="181297"/>
                </a:cubicBezTo>
                <a:cubicBezTo>
                  <a:pt x="61411" y="178428"/>
                  <a:pt x="60077" y="175493"/>
                  <a:pt x="58909" y="172458"/>
                </a:cubicBezTo>
                <a:cubicBezTo>
                  <a:pt x="58843" y="172257"/>
                  <a:pt x="58776" y="172024"/>
                  <a:pt x="58709" y="171790"/>
                </a:cubicBezTo>
                <a:cubicBezTo>
                  <a:pt x="58651" y="171673"/>
                  <a:pt x="58643" y="171478"/>
                  <a:pt x="58484" y="171478"/>
                </a:cubicBezTo>
                <a:cubicBezTo>
                  <a:pt x="58462" y="171478"/>
                  <a:pt x="58437" y="171482"/>
                  <a:pt x="58409" y="171490"/>
                </a:cubicBezTo>
                <a:cubicBezTo>
                  <a:pt x="58175" y="171557"/>
                  <a:pt x="58309" y="171757"/>
                  <a:pt x="58376" y="171890"/>
                </a:cubicBezTo>
                <a:cubicBezTo>
                  <a:pt x="58509" y="172291"/>
                  <a:pt x="58642" y="172691"/>
                  <a:pt x="58809" y="173091"/>
                </a:cubicBezTo>
                <a:cubicBezTo>
                  <a:pt x="59943" y="175893"/>
                  <a:pt x="61278" y="178629"/>
                  <a:pt x="62679" y="181297"/>
                </a:cubicBezTo>
                <a:lnTo>
                  <a:pt x="62912" y="181764"/>
                </a:lnTo>
                <a:cubicBezTo>
                  <a:pt x="61678" y="181564"/>
                  <a:pt x="60444" y="181264"/>
                  <a:pt x="59243" y="180897"/>
                </a:cubicBezTo>
                <a:cubicBezTo>
                  <a:pt x="59109" y="180830"/>
                  <a:pt x="58976" y="180730"/>
                  <a:pt x="58943" y="180597"/>
                </a:cubicBezTo>
                <a:cubicBezTo>
                  <a:pt x="56808" y="176894"/>
                  <a:pt x="55107" y="172991"/>
                  <a:pt x="53839" y="168922"/>
                </a:cubicBezTo>
                <a:cubicBezTo>
                  <a:pt x="53806" y="168855"/>
                  <a:pt x="53806" y="168788"/>
                  <a:pt x="53772" y="168721"/>
                </a:cubicBezTo>
                <a:cubicBezTo>
                  <a:pt x="53742" y="168538"/>
                  <a:pt x="53767" y="168213"/>
                  <a:pt x="53539" y="168213"/>
                </a:cubicBezTo>
                <a:cubicBezTo>
                  <a:pt x="53519" y="168213"/>
                  <a:pt x="53497" y="168216"/>
                  <a:pt x="53472" y="168221"/>
                </a:cubicBezTo>
                <a:cubicBezTo>
                  <a:pt x="53172" y="168288"/>
                  <a:pt x="53339" y="168655"/>
                  <a:pt x="53405" y="168822"/>
                </a:cubicBezTo>
                <a:cubicBezTo>
                  <a:pt x="53872" y="170823"/>
                  <a:pt x="54706" y="172691"/>
                  <a:pt x="55540" y="174559"/>
                </a:cubicBezTo>
                <a:cubicBezTo>
                  <a:pt x="56408" y="176494"/>
                  <a:pt x="57375" y="178328"/>
                  <a:pt x="58409" y="180196"/>
                </a:cubicBezTo>
                <a:cubicBezTo>
                  <a:pt x="58476" y="180330"/>
                  <a:pt x="58509" y="180463"/>
                  <a:pt x="58542" y="180597"/>
                </a:cubicBezTo>
                <a:cubicBezTo>
                  <a:pt x="57675" y="180263"/>
                  <a:pt x="56641" y="180330"/>
                  <a:pt x="56107" y="179262"/>
                </a:cubicBezTo>
                <a:cubicBezTo>
                  <a:pt x="54573" y="176527"/>
                  <a:pt x="53272" y="173692"/>
                  <a:pt x="52205" y="170756"/>
                </a:cubicBezTo>
                <a:cubicBezTo>
                  <a:pt x="52171" y="170723"/>
                  <a:pt x="52171" y="170656"/>
                  <a:pt x="52138" y="170623"/>
                </a:cubicBezTo>
                <a:cubicBezTo>
                  <a:pt x="52138" y="170510"/>
                  <a:pt x="52138" y="170374"/>
                  <a:pt x="52038" y="170374"/>
                </a:cubicBezTo>
                <a:cubicBezTo>
                  <a:pt x="52019" y="170374"/>
                  <a:pt x="51997" y="170379"/>
                  <a:pt x="51971" y="170389"/>
                </a:cubicBezTo>
                <a:cubicBezTo>
                  <a:pt x="51771" y="170423"/>
                  <a:pt x="51871" y="170589"/>
                  <a:pt x="51904" y="170723"/>
                </a:cubicBezTo>
                <a:cubicBezTo>
                  <a:pt x="52071" y="171223"/>
                  <a:pt x="52238" y="171724"/>
                  <a:pt x="52405" y="172191"/>
                </a:cubicBezTo>
                <a:cubicBezTo>
                  <a:pt x="53405" y="174626"/>
                  <a:pt x="54540" y="176961"/>
                  <a:pt x="55807" y="179262"/>
                </a:cubicBezTo>
                <a:cubicBezTo>
                  <a:pt x="55874" y="179362"/>
                  <a:pt x="55941" y="179496"/>
                  <a:pt x="56074" y="179729"/>
                </a:cubicBezTo>
                <a:cubicBezTo>
                  <a:pt x="55273" y="179463"/>
                  <a:pt x="54640" y="179262"/>
                  <a:pt x="54273" y="178529"/>
                </a:cubicBezTo>
                <a:cubicBezTo>
                  <a:pt x="52705" y="175360"/>
                  <a:pt x="51104" y="172191"/>
                  <a:pt x="50003" y="168822"/>
                </a:cubicBezTo>
                <a:cubicBezTo>
                  <a:pt x="49972" y="168698"/>
                  <a:pt x="49998" y="168518"/>
                  <a:pt x="49844" y="168518"/>
                </a:cubicBezTo>
                <a:cubicBezTo>
                  <a:pt x="49832" y="168518"/>
                  <a:pt x="49818" y="168519"/>
                  <a:pt x="49803" y="168521"/>
                </a:cubicBezTo>
                <a:cubicBezTo>
                  <a:pt x="49603" y="168588"/>
                  <a:pt x="49736" y="168755"/>
                  <a:pt x="49769" y="168855"/>
                </a:cubicBezTo>
                <a:cubicBezTo>
                  <a:pt x="50236" y="170723"/>
                  <a:pt x="51104" y="172458"/>
                  <a:pt x="51871" y="174192"/>
                </a:cubicBezTo>
                <a:cubicBezTo>
                  <a:pt x="52571" y="175693"/>
                  <a:pt x="53305" y="177194"/>
                  <a:pt x="54106" y="178662"/>
                </a:cubicBezTo>
                <a:cubicBezTo>
                  <a:pt x="54139" y="178729"/>
                  <a:pt x="54139" y="178829"/>
                  <a:pt x="54106" y="178895"/>
                </a:cubicBezTo>
                <a:cubicBezTo>
                  <a:pt x="53405" y="178562"/>
                  <a:pt x="52738" y="178295"/>
                  <a:pt x="52338" y="177461"/>
                </a:cubicBezTo>
                <a:cubicBezTo>
                  <a:pt x="50637" y="174092"/>
                  <a:pt x="49336" y="170556"/>
                  <a:pt x="48368" y="166920"/>
                </a:cubicBezTo>
                <a:cubicBezTo>
                  <a:pt x="48339" y="166803"/>
                  <a:pt x="48387" y="166608"/>
                  <a:pt x="48263" y="166608"/>
                </a:cubicBezTo>
                <a:cubicBezTo>
                  <a:pt x="48246" y="166608"/>
                  <a:pt x="48226" y="166612"/>
                  <a:pt x="48202" y="166620"/>
                </a:cubicBezTo>
                <a:cubicBezTo>
                  <a:pt x="48002" y="166653"/>
                  <a:pt x="48102" y="166820"/>
                  <a:pt x="48135" y="166987"/>
                </a:cubicBezTo>
                <a:cubicBezTo>
                  <a:pt x="48969" y="170489"/>
                  <a:pt x="50203" y="173859"/>
                  <a:pt x="51871" y="177061"/>
                </a:cubicBezTo>
                <a:cubicBezTo>
                  <a:pt x="52004" y="177328"/>
                  <a:pt x="52104" y="177561"/>
                  <a:pt x="52205" y="177861"/>
                </a:cubicBezTo>
                <a:cubicBezTo>
                  <a:pt x="51204" y="177328"/>
                  <a:pt x="50203" y="176994"/>
                  <a:pt x="49769" y="175760"/>
                </a:cubicBezTo>
                <a:cubicBezTo>
                  <a:pt x="48869" y="173225"/>
                  <a:pt x="47801" y="170756"/>
                  <a:pt x="46901" y="168254"/>
                </a:cubicBezTo>
                <a:cubicBezTo>
                  <a:pt x="46834" y="168021"/>
                  <a:pt x="46701" y="167854"/>
                  <a:pt x="46467" y="167754"/>
                </a:cubicBezTo>
                <a:lnTo>
                  <a:pt x="46467" y="167754"/>
                </a:lnTo>
                <a:cubicBezTo>
                  <a:pt x="47434" y="170790"/>
                  <a:pt x="48702" y="173558"/>
                  <a:pt x="49803" y="176394"/>
                </a:cubicBezTo>
                <a:cubicBezTo>
                  <a:pt x="49202" y="176260"/>
                  <a:pt x="48702" y="175860"/>
                  <a:pt x="48469" y="175326"/>
                </a:cubicBezTo>
                <a:cubicBezTo>
                  <a:pt x="47535" y="172824"/>
                  <a:pt x="46567" y="170323"/>
                  <a:pt x="45967" y="167721"/>
                </a:cubicBezTo>
                <a:cubicBezTo>
                  <a:pt x="45900" y="167487"/>
                  <a:pt x="46000" y="167154"/>
                  <a:pt x="45600" y="166920"/>
                </a:cubicBezTo>
                <a:lnTo>
                  <a:pt x="45600" y="166920"/>
                </a:lnTo>
                <a:cubicBezTo>
                  <a:pt x="46100" y="169956"/>
                  <a:pt x="47268" y="172624"/>
                  <a:pt x="48235" y="175360"/>
                </a:cubicBezTo>
                <a:cubicBezTo>
                  <a:pt x="47668" y="175226"/>
                  <a:pt x="47234" y="174793"/>
                  <a:pt x="47034" y="174225"/>
                </a:cubicBezTo>
                <a:cubicBezTo>
                  <a:pt x="45833" y="170956"/>
                  <a:pt x="44866" y="167654"/>
                  <a:pt x="44032" y="164285"/>
                </a:cubicBezTo>
                <a:lnTo>
                  <a:pt x="43832" y="163351"/>
                </a:lnTo>
                <a:lnTo>
                  <a:pt x="43632" y="163351"/>
                </a:lnTo>
                <a:cubicBezTo>
                  <a:pt x="44332" y="167154"/>
                  <a:pt x="45633" y="170756"/>
                  <a:pt x="46834" y="174359"/>
                </a:cubicBezTo>
                <a:cubicBezTo>
                  <a:pt x="45967" y="173959"/>
                  <a:pt x="45300" y="173258"/>
                  <a:pt x="44933" y="172391"/>
                </a:cubicBezTo>
                <a:cubicBezTo>
                  <a:pt x="44132" y="170189"/>
                  <a:pt x="43298" y="167988"/>
                  <a:pt x="42698" y="165753"/>
                </a:cubicBezTo>
                <a:cubicBezTo>
                  <a:pt x="42667" y="165631"/>
                  <a:pt x="42720" y="165482"/>
                  <a:pt x="42552" y="165482"/>
                </a:cubicBezTo>
                <a:cubicBezTo>
                  <a:pt x="42536" y="165482"/>
                  <a:pt x="42518" y="165483"/>
                  <a:pt x="42498" y="165486"/>
                </a:cubicBezTo>
                <a:cubicBezTo>
                  <a:pt x="42297" y="165553"/>
                  <a:pt x="42431" y="165719"/>
                  <a:pt x="42464" y="165819"/>
                </a:cubicBezTo>
                <a:cubicBezTo>
                  <a:pt x="42865" y="167421"/>
                  <a:pt x="43365" y="168955"/>
                  <a:pt x="43965" y="170489"/>
                </a:cubicBezTo>
                <a:cubicBezTo>
                  <a:pt x="44199" y="171157"/>
                  <a:pt x="44466" y="171824"/>
                  <a:pt x="44666" y="172558"/>
                </a:cubicBezTo>
                <a:cubicBezTo>
                  <a:pt x="44232" y="172291"/>
                  <a:pt x="43865" y="171924"/>
                  <a:pt x="43632" y="171457"/>
                </a:cubicBezTo>
                <a:cubicBezTo>
                  <a:pt x="42865" y="169455"/>
                  <a:pt x="42197" y="167387"/>
                  <a:pt x="41697" y="165286"/>
                </a:cubicBezTo>
                <a:cubicBezTo>
                  <a:pt x="41664" y="165152"/>
                  <a:pt x="41597" y="165019"/>
                  <a:pt x="41564" y="164919"/>
                </a:cubicBezTo>
                <a:cubicBezTo>
                  <a:pt x="41363" y="165119"/>
                  <a:pt x="41430" y="165286"/>
                  <a:pt x="41497" y="165486"/>
                </a:cubicBezTo>
                <a:cubicBezTo>
                  <a:pt x="41964" y="167354"/>
                  <a:pt x="42531" y="169155"/>
                  <a:pt x="43198" y="170956"/>
                </a:cubicBezTo>
                <a:cubicBezTo>
                  <a:pt x="43298" y="171090"/>
                  <a:pt x="43332" y="171290"/>
                  <a:pt x="43332" y="171457"/>
                </a:cubicBezTo>
                <a:cubicBezTo>
                  <a:pt x="42798" y="171057"/>
                  <a:pt x="42431" y="170523"/>
                  <a:pt x="42197" y="169922"/>
                </a:cubicBezTo>
                <a:cubicBezTo>
                  <a:pt x="41597" y="167954"/>
                  <a:pt x="40930" y="165986"/>
                  <a:pt x="40463" y="163985"/>
                </a:cubicBezTo>
                <a:cubicBezTo>
                  <a:pt x="40429" y="163718"/>
                  <a:pt x="40396" y="163418"/>
                  <a:pt x="40363" y="163151"/>
                </a:cubicBezTo>
                <a:cubicBezTo>
                  <a:pt x="40363" y="163051"/>
                  <a:pt x="40296" y="162917"/>
                  <a:pt x="40163" y="162917"/>
                </a:cubicBezTo>
                <a:cubicBezTo>
                  <a:pt x="39996" y="162951"/>
                  <a:pt x="39996" y="163084"/>
                  <a:pt x="39996" y="163218"/>
                </a:cubicBezTo>
                <a:cubicBezTo>
                  <a:pt x="40063" y="163751"/>
                  <a:pt x="40163" y="164285"/>
                  <a:pt x="40363" y="164819"/>
                </a:cubicBezTo>
                <a:cubicBezTo>
                  <a:pt x="40863" y="166453"/>
                  <a:pt x="41363" y="168054"/>
                  <a:pt x="41864" y="169689"/>
                </a:cubicBezTo>
                <a:cubicBezTo>
                  <a:pt x="41931" y="169789"/>
                  <a:pt x="41964" y="169856"/>
                  <a:pt x="41931" y="169956"/>
                </a:cubicBezTo>
                <a:cubicBezTo>
                  <a:pt x="40329" y="168822"/>
                  <a:pt x="39362" y="167020"/>
                  <a:pt x="39295" y="165086"/>
                </a:cubicBezTo>
                <a:cubicBezTo>
                  <a:pt x="39295" y="164985"/>
                  <a:pt x="39262" y="164885"/>
                  <a:pt x="39262" y="164785"/>
                </a:cubicBezTo>
                <a:cubicBezTo>
                  <a:pt x="39229" y="164719"/>
                  <a:pt x="39162" y="164685"/>
                  <a:pt x="39129" y="164652"/>
                </a:cubicBezTo>
                <a:cubicBezTo>
                  <a:pt x="38995" y="164652"/>
                  <a:pt x="38995" y="164752"/>
                  <a:pt x="38995" y="164852"/>
                </a:cubicBezTo>
                <a:cubicBezTo>
                  <a:pt x="38962" y="165219"/>
                  <a:pt x="39028" y="165619"/>
                  <a:pt x="39162" y="165986"/>
                </a:cubicBezTo>
                <a:cubicBezTo>
                  <a:pt x="39295" y="166520"/>
                  <a:pt x="39462" y="167054"/>
                  <a:pt x="39562" y="167587"/>
                </a:cubicBezTo>
                <a:cubicBezTo>
                  <a:pt x="39028" y="166987"/>
                  <a:pt x="38161" y="166820"/>
                  <a:pt x="37694" y="166153"/>
                </a:cubicBezTo>
                <a:cubicBezTo>
                  <a:pt x="37561" y="165953"/>
                  <a:pt x="37261" y="166086"/>
                  <a:pt x="37027" y="165919"/>
                </a:cubicBezTo>
                <a:cubicBezTo>
                  <a:pt x="36427" y="165419"/>
                  <a:pt x="36293" y="164719"/>
                  <a:pt x="36260" y="163985"/>
                </a:cubicBezTo>
                <a:cubicBezTo>
                  <a:pt x="36226" y="162884"/>
                  <a:pt x="36327" y="161783"/>
                  <a:pt x="36493" y="160716"/>
                </a:cubicBezTo>
                <a:cubicBezTo>
                  <a:pt x="36860" y="157480"/>
                  <a:pt x="37194" y="154278"/>
                  <a:pt x="37627" y="151076"/>
                </a:cubicBezTo>
                <a:cubicBezTo>
                  <a:pt x="38195" y="146339"/>
                  <a:pt x="38595" y="141569"/>
                  <a:pt x="39696" y="136899"/>
                </a:cubicBezTo>
                <a:cubicBezTo>
                  <a:pt x="39996" y="135431"/>
                  <a:pt x="40463" y="134030"/>
                  <a:pt x="41030" y="132696"/>
                </a:cubicBezTo>
                <a:cubicBezTo>
                  <a:pt x="42464" y="129527"/>
                  <a:pt x="45033" y="127826"/>
                  <a:pt x="48335" y="127325"/>
                </a:cubicBezTo>
                <a:cubicBezTo>
                  <a:pt x="50422" y="127035"/>
                  <a:pt x="52510" y="126936"/>
                  <a:pt x="54604" y="126936"/>
                </a:cubicBezTo>
                <a:close/>
                <a:moveTo>
                  <a:pt x="76422" y="182832"/>
                </a:moveTo>
                <a:cubicBezTo>
                  <a:pt x="76122" y="183299"/>
                  <a:pt x="75755" y="183732"/>
                  <a:pt x="75354" y="184133"/>
                </a:cubicBezTo>
                <a:cubicBezTo>
                  <a:pt x="75288" y="184099"/>
                  <a:pt x="75254" y="184099"/>
                  <a:pt x="75254" y="184066"/>
                </a:cubicBezTo>
                <a:cubicBezTo>
                  <a:pt x="75054" y="182832"/>
                  <a:pt x="75054" y="182832"/>
                  <a:pt x="76422" y="182832"/>
                </a:cubicBezTo>
                <a:close/>
                <a:moveTo>
                  <a:pt x="62651" y="182754"/>
                </a:moveTo>
                <a:cubicBezTo>
                  <a:pt x="62678" y="182754"/>
                  <a:pt x="62709" y="182758"/>
                  <a:pt x="62745" y="182765"/>
                </a:cubicBezTo>
                <a:lnTo>
                  <a:pt x="63779" y="182998"/>
                </a:lnTo>
                <a:lnTo>
                  <a:pt x="62445" y="184299"/>
                </a:lnTo>
                <a:cubicBezTo>
                  <a:pt x="62412" y="183866"/>
                  <a:pt x="62445" y="183399"/>
                  <a:pt x="62512" y="182965"/>
                </a:cubicBezTo>
                <a:cubicBezTo>
                  <a:pt x="62512" y="182808"/>
                  <a:pt x="62553" y="182754"/>
                  <a:pt x="62651" y="182754"/>
                </a:cubicBezTo>
                <a:close/>
                <a:moveTo>
                  <a:pt x="88464" y="180497"/>
                </a:moveTo>
                <a:lnTo>
                  <a:pt x="87963" y="181230"/>
                </a:lnTo>
                <a:cubicBezTo>
                  <a:pt x="87763" y="181464"/>
                  <a:pt x="87663" y="181731"/>
                  <a:pt x="87563" y="181998"/>
                </a:cubicBezTo>
                <a:cubicBezTo>
                  <a:pt x="87563" y="182131"/>
                  <a:pt x="87463" y="182298"/>
                  <a:pt x="87663" y="182365"/>
                </a:cubicBezTo>
                <a:cubicBezTo>
                  <a:pt x="87681" y="182368"/>
                  <a:pt x="87697" y="182369"/>
                  <a:pt x="87711" y="182369"/>
                </a:cubicBezTo>
                <a:cubicBezTo>
                  <a:pt x="87858" y="182369"/>
                  <a:pt x="87833" y="182219"/>
                  <a:pt x="87863" y="182098"/>
                </a:cubicBezTo>
                <a:cubicBezTo>
                  <a:pt x="88030" y="181631"/>
                  <a:pt x="88230" y="181230"/>
                  <a:pt x="88530" y="180864"/>
                </a:cubicBezTo>
                <a:lnTo>
                  <a:pt x="88530" y="180864"/>
                </a:lnTo>
                <a:cubicBezTo>
                  <a:pt x="88631" y="181164"/>
                  <a:pt x="88297" y="181297"/>
                  <a:pt x="88297" y="181564"/>
                </a:cubicBezTo>
                <a:cubicBezTo>
                  <a:pt x="88631" y="181564"/>
                  <a:pt x="88597" y="181230"/>
                  <a:pt x="88864" y="181097"/>
                </a:cubicBezTo>
                <a:cubicBezTo>
                  <a:pt x="89098" y="181831"/>
                  <a:pt x="89364" y="182565"/>
                  <a:pt x="89631" y="183299"/>
                </a:cubicBezTo>
                <a:cubicBezTo>
                  <a:pt x="89665" y="183365"/>
                  <a:pt x="89731" y="183432"/>
                  <a:pt x="89665" y="183465"/>
                </a:cubicBezTo>
                <a:cubicBezTo>
                  <a:pt x="88931" y="183832"/>
                  <a:pt x="88997" y="184666"/>
                  <a:pt x="88631" y="185233"/>
                </a:cubicBezTo>
                <a:cubicBezTo>
                  <a:pt x="88564" y="185333"/>
                  <a:pt x="88597" y="185467"/>
                  <a:pt x="88430" y="185500"/>
                </a:cubicBezTo>
                <a:cubicBezTo>
                  <a:pt x="88297" y="185100"/>
                  <a:pt x="88164" y="184666"/>
                  <a:pt x="88030" y="184266"/>
                </a:cubicBezTo>
                <a:cubicBezTo>
                  <a:pt x="87997" y="184199"/>
                  <a:pt x="87930" y="184066"/>
                  <a:pt x="88030" y="184066"/>
                </a:cubicBezTo>
                <a:cubicBezTo>
                  <a:pt x="88397" y="184032"/>
                  <a:pt x="88330" y="183699"/>
                  <a:pt x="88430" y="183499"/>
                </a:cubicBezTo>
                <a:cubicBezTo>
                  <a:pt x="88597" y="183265"/>
                  <a:pt x="88597" y="182898"/>
                  <a:pt x="88931" y="182732"/>
                </a:cubicBezTo>
                <a:cubicBezTo>
                  <a:pt x="89098" y="182631"/>
                  <a:pt x="89098" y="182431"/>
                  <a:pt x="88964" y="182298"/>
                </a:cubicBezTo>
                <a:cubicBezTo>
                  <a:pt x="88922" y="182270"/>
                  <a:pt x="88887" y="182258"/>
                  <a:pt x="88857" y="182258"/>
                </a:cubicBezTo>
                <a:cubicBezTo>
                  <a:pt x="88748" y="182258"/>
                  <a:pt x="88716" y="182419"/>
                  <a:pt x="88664" y="182498"/>
                </a:cubicBezTo>
                <a:cubicBezTo>
                  <a:pt x="88430" y="182965"/>
                  <a:pt x="88197" y="183399"/>
                  <a:pt x="87930" y="183932"/>
                </a:cubicBezTo>
                <a:cubicBezTo>
                  <a:pt x="87630" y="182998"/>
                  <a:pt x="87296" y="182098"/>
                  <a:pt x="86996" y="181230"/>
                </a:cubicBezTo>
                <a:cubicBezTo>
                  <a:pt x="86896" y="181030"/>
                  <a:pt x="86996" y="180964"/>
                  <a:pt x="87163" y="180897"/>
                </a:cubicBezTo>
                <a:lnTo>
                  <a:pt x="88464" y="180497"/>
                </a:lnTo>
                <a:close/>
                <a:moveTo>
                  <a:pt x="77120" y="182688"/>
                </a:moveTo>
                <a:cubicBezTo>
                  <a:pt x="77177" y="182688"/>
                  <a:pt x="77235" y="182711"/>
                  <a:pt x="77289" y="182765"/>
                </a:cubicBezTo>
                <a:cubicBezTo>
                  <a:pt x="77456" y="182932"/>
                  <a:pt x="77456" y="183165"/>
                  <a:pt x="77356" y="183365"/>
                </a:cubicBezTo>
                <a:cubicBezTo>
                  <a:pt x="76655" y="184099"/>
                  <a:pt x="76155" y="185000"/>
                  <a:pt x="75521" y="185834"/>
                </a:cubicBezTo>
                <a:cubicBezTo>
                  <a:pt x="75121" y="185033"/>
                  <a:pt x="75454" y="184433"/>
                  <a:pt x="75988" y="183899"/>
                </a:cubicBezTo>
                <a:cubicBezTo>
                  <a:pt x="76288" y="183599"/>
                  <a:pt x="76522" y="183232"/>
                  <a:pt x="76789" y="182898"/>
                </a:cubicBezTo>
                <a:cubicBezTo>
                  <a:pt x="76879" y="182786"/>
                  <a:pt x="76999" y="182688"/>
                  <a:pt x="77120" y="182688"/>
                </a:cubicBezTo>
                <a:close/>
                <a:moveTo>
                  <a:pt x="64326" y="183071"/>
                </a:moveTo>
                <a:cubicBezTo>
                  <a:pt x="64355" y="183071"/>
                  <a:pt x="64384" y="183079"/>
                  <a:pt x="64413" y="183098"/>
                </a:cubicBezTo>
                <a:cubicBezTo>
                  <a:pt x="64513" y="183165"/>
                  <a:pt x="64447" y="183265"/>
                  <a:pt x="64447" y="183365"/>
                </a:cubicBezTo>
                <a:cubicBezTo>
                  <a:pt x="64513" y="184433"/>
                  <a:pt x="63646" y="185000"/>
                  <a:pt x="63112" y="185700"/>
                </a:cubicBezTo>
                <a:cubicBezTo>
                  <a:pt x="62879" y="186034"/>
                  <a:pt x="62579" y="186334"/>
                  <a:pt x="62278" y="186601"/>
                </a:cubicBezTo>
                <a:lnTo>
                  <a:pt x="62245" y="186601"/>
                </a:lnTo>
                <a:cubicBezTo>
                  <a:pt x="62278" y="186101"/>
                  <a:pt x="62312" y="185700"/>
                  <a:pt x="62345" y="185300"/>
                </a:cubicBezTo>
                <a:cubicBezTo>
                  <a:pt x="62378" y="185133"/>
                  <a:pt x="62445" y="184933"/>
                  <a:pt x="62545" y="184800"/>
                </a:cubicBezTo>
                <a:cubicBezTo>
                  <a:pt x="63046" y="184233"/>
                  <a:pt x="63579" y="183666"/>
                  <a:pt x="64146" y="183165"/>
                </a:cubicBezTo>
                <a:cubicBezTo>
                  <a:pt x="64194" y="183118"/>
                  <a:pt x="64257" y="183071"/>
                  <a:pt x="64326" y="183071"/>
                </a:cubicBezTo>
                <a:close/>
                <a:moveTo>
                  <a:pt x="89698" y="183499"/>
                </a:moveTo>
                <a:cubicBezTo>
                  <a:pt x="89831" y="183932"/>
                  <a:pt x="89965" y="184233"/>
                  <a:pt x="90098" y="184600"/>
                </a:cubicBezTo>
                <a:cubicBezTo>
                  <a:pt x="90132" y="184666"/>
                  <a:pt x="90132" y="184733"/>
                  <a:pt x="90098" y="184833"/>
                </a:cubicBezTo>
                <a:cubicBezTo>
                  <a:pt x="89565" y="185534"/>
                  <a:pt x="89398" y="186367"/>
                  <a:pt x="88964" y="187135"/>
                </a:cubicBezTo>
                <a:cubicBezTo>
                  <a:pt x="88597" y="186568"/>
                  <a:pt x="88564" y="185834"/>
                  <a:pt x="88897" y="185233"/>
                </a:cubicBezTo>
                <a:cubicBezTo>
                  <a:pt x="89131" y="184633"/>
                  <a:pt x="89398" y="184066"/>
                  <a:pt x="89698" y="183499"/>
                </a:cubicBezTo>
                <a:close/>
                <a:moveTo>
                  <a:pt x="77389" y="183666"/>
                </a:moveTo>
                <a:lnTo>
                  <a:pt x="77389" y="183666"/>
                </a:lnTo>
                <a:cubicBezTo>
                  <a:pt x="77756" y="184466"/>
                  <a:pt x="77489" y="185133"/>
                  <a:pt x="77022" y="185734"/>
                </a:cubicBezTo>
                <a:cubicBezTo>
                  <a:pt x="76589" y="186367"/>
                  <a:pt x="76188" y="187035"/>
                  <a:pt x="75755" y="187768"/>
                </a:cubicBezTo>
                <a:cubicBezTo>
                  <a:pt x="75588" y="187035"/>
                  <a:pt x="75454" y="186434"/>
                  <a:pt x="75888" y="185834"/>
                </a:cubicBezTo>
                <a:cubicBezTo>
                  <a:pt x="76388" y="185133"/>
                  <a:pt x="76822" y="184366"/>
                  <a:pt x="77389" y="183666"/>
                </a:cubicBezTo>
                <a:close/>
                <a:moveTo>
                  <a:pt x="64213" y="184700"/>
                </a:moveTo>
                <a:lnTo>
                  <a:pt x="64213" y="184700"/>
                </a:lnTo>
                <a:cubicBezTo>
                  <a:pt x="64246" y="185233"/>
                  <a:pt x="64013" y="185734"/>
                  <a:pt x="63646" y="186101"/>
                </a:cubicBezTo>
                <a:cubicBezTo>
                  <a:pt x="63112" y="186634"/>
                  <a:pt x="62679" y="187235"/>
                  <a:pt x="62145" y="187869"/>
                </a:cubicBezTo>
                <a:cubicBezTo>
                  <a:pt x="62078" y="187535"/>
                  <a:pt x="62145" y="187168"/>
                  <a:pt x="62412" y="186868"/>
                </a:cubicBezTo>
                <a:cubicBezTo>
                  <a:pt x="63012" y="186167"/>
                  <a:pt x="63579" y="185467"/>
                  <a:pt x="64213" y="184700"/>
                </a:cubicBezTo>
                <a:close/>
                <a:moveTo>
                  <a:pt x="90165" y="185067"/>
                </a:moveTo>
                <a:cubicBezTo>
                  <a:pt x="90332" y="185233"/>
                  <a:pt x="90432" y="185400"/>
                  <a:pt x="90332" y="185500"/>
                </a:cubicBezTo>
                <a:cubicBezTo>
                  <a:pt x="89798" y="186334"/>
                  <a:pt x="89665" y="187301"/>
                  <a:pt x="89298" y="188269"/>
                </a:cubicBezTo>
                <a:cubicBezTo>
                  <a:pt x="89131" y="188035"/>
                  <a:pt x="89064" y="187735"/>
                  <a:pt x="89164" y="187435"/>
                </a:cubicBezTo>
                <a:cubicBezTo>
                  <a:pt x="89464" y="186668"/>
                  <a:pt x="89765" y="185867"/>
                  <a:pt x="90165" y="185067"/>
                </a:cubicBezTo>
                <a:close/>
                <a:moveTo>
                  <a:pt x="90499" y="185834"/>
                </a:moveTo>
                <a:cubicBezTo>
                  <a:pt x="90765" y="186201"/>
                  <a:pt x="90799" y="186701"/>
                  <a:pt x="90565" y="187068"/>
                </a:cubicBezTo>
                <a:cubicBezTo>
                  <a:pt x="90198" y="187768"/>
                  <a:pt x="89931" y="188502"/>
                  <a:pt x="89631" y="189203"/>
                </a:cubicBezTo>
                <a:lnTo>
                  <a:pt x="89598" y="189203"/>
                </a:lnTo>
                <a:cubicBezTo>
                  <a:pt x="89498" y="188936"/>
                  <a:pt x="89231" y="188736"/>
                  <a:pt x="89665" y="188436"/>
                </a:cubicBezTo>
                <a:cubicBezTo>
                  <a:pt x="89865" y="188269"/>
                  <a:pt x="89831" y="187835"/>
                  <a:pt x="89931" y="187502"/>
                </a:cubicBezTo>
                <a:cubicBezTo>
                  <a:pt x="90065" y="186935"/>
                  <a:pt x="90232" y="186367"/>
                  <a:pt x="90499" y="185834"/>
                </a:cubicBezTo>
                <a:close/>
                <a:moveTo>
                  <a:pt x="77623" y="185400"/>
                </a:moveTo>
                <a:lnTo>
                  <a:pt x="77623" y="185400"/>
                </a:lnTo>
                <a:cubicBezTo>
                  <a:pt x="77856" y="185900"/>
                  <a:pt x="77789" y="186468"/>
                  <a:pt x="77456" y="186901"/>
                </a:cubicBezTo>
                <a:cubicBezTo>
                  <a:pt x="76922" y="187802"/>
                  <a:pt x="76489" y="188702"/>
                  <a:pt x="75988" y="189636"/>
                </a:cubicBezTo>
                <a:cubicBezTo>
                  <a:pt x="75755" y="189003"/>
                  <a:pt x="75821" y="188336"/>
                  <a:pt x="76155" y="187802"/>
                </a:cubicBezTo>
                <a:cubicBezTo>
                  <a:pt x="76655" y="187001"/>
                  <a:pt x="77122" y="186201"/>
                  <a:pt x="77623" y="185400"/>
                </a:cubicBezTo>
                <a:close/>
                <a:moveTo>
                  <a:pt x="64013" y="186101"/>
                </a:moveTo>
                <a:lnTo>
                  <a:pt x="64013" y="186101"/>
                </a:lnTo>
                <a:cubicBezTo>
                  <a:pt x="64146" y="187068"/>
                  <a:pt x="63246" y="188736"/>
                  <a:pt x="61845" y="190137"/>
                </a:cubicBezTo>
                <a:cubicBezTo>
                  <a:pt x="61878" y="188536"/>
                  <a:pt x="62212" y="187869"/>
                  <a:pt x="64013" y="186101"/>
                </a:cubicBezTo>
                <a:close/>
                <a:moveTo>
                  <a:pt x="90865" y="187001"/>
                </a:moveTo>
                <a:cubicBezTo>
                  <a:pt x="91166" y="187402"/>
                  <a:pt x="91199" y="187969"/>
                  <a:pt x="90932" y="188402"/>
                </a:cubicBezTo>
                <a:cubicBezTo>
                  <a:pt x="90532" y="189003"/>
                  <a:pt x="90265" y="189636"/>
                  <a:pt x="89865" y="190237"/>
                </a:cubicBezTo>
                <a:cubicBezTo>
                  <a:pt x="89898" y="189103"/>
                  <a:pt x="90465" y="188102"/>
                  <a:pt x="90865" y="187001"/>
                </a:cubicBezTo>
                <a:close/>
                <a:moveTo>
                  <a:pt x="22019" y="142752"/>
                </a:moveTo>
                <a:cubicBezTo>
                  <a:pt x="22054" y="142752"/>
                  <a:pt x="22097" y="142758"/>
                  <a:pt x="22150" y="142770"/>
                </a:cubicBezTo>
                <a:lnTo>
                  <a:pt x="26119" y="143303"/>
                </a:lnTo>
                <a:cubicBezTo>
                  <a:pt x="26353" y="143337"/>
                  <a:pt x="26453" y="143470"/>
                  <a:pt x="26486" y="143704"/>
                </a:cubicBezTo>
                <a:cubicBezTo>
                  <a:pt x="26786" y="144971"/>
                  <a:pt x="26920" y="146239"/>
                  <a:pt x="27087" y="147506"/>
                </a:cubicBezTo>
                <a:cubicBezTo>
                  <a:pt x="27320" y="149241"/>
                  <a:pt x="27554" y="150975"/>
                  <a:pt x="27754" y="152710"/>
                </a:cubicBezTo>
                <a:cubicBezTo>
                  <a:pt x="27954" y="154144"/>
                  <a:pt x="28121" y="155579"/>
                  <a:pt x="28321" y="156980"/>
                </a:cubicBezTo>
                <a:cubicBezTo>
                  <a:pt x="28554" y="158714"/>
                  <a:pt x="28821" y="160449"/>
                  <a:pt x="29055" y="162183"/>
                </a:cubicBezTo>
                <a:cubicBezTo>
                  <a:pt x="29288" y="163818"/>
                  <a:pt x="29522" y="165452"/>
                  <a:pt x="29722" y="167054"/>
                </a:cubicBezTo>
                <a:cubicBezTo>
                  <a:pt x="29922" y="168588"/>
                  <a:pt x="30122" y="170156"/>
                  <a:pt x="30322" y="171690"/>
                </a:cubicBezTo>
                <a:cubicBezTo>
                  <a:pt x="30489" y="173191"/>
                  <a:pt x="30656" y="174692"/>
                  <a:pt x="30856" y="176194"/>
                </a:cubicBezTo>
                <a:cubicBezTo>
                  <a:pt x="31056" y="177861"/>
                  <a:pt x="31290" y="179496"/>
                  <a:pt x="31490" y="181130"/>
                </a:cubicBezTo>
                <a:cubicBezTo>
                  <a:pt x="31723" y="182732"/>
                  <a:pt x="31957" y="184399"/>
                  <a:pt x="32157" y="186001"/>
                </a:cubicBezTo>
                <a:cubicBezTo>
                  <a:pt x="32390" y="187568"/>
                  <a:pt x="32557" y="189169"/>
                  <a:pt x="32757" y="190771"/>
                </a:cubicBezTo>
                <a:cubicBezTo>
                  <a:pt x="32788" y="190984"/>
                  <a:pt x="32846" y="191142"/>
                  <a:pt x="32525" y="191142"/>
                </a:cubicBezTo>
                <a:cubicBezTo>
                  <a:pt x="32494" y="191142"/>
                  <a:pt x="32461" y="191140"/>
                  <a:pt x="32424" y="191138"/>
                </a:cubicBezTo>
                <a:cubicBezTo>
                  <a:pt x="31023" y="190971"/>
                  <a:pt x="29588" y="191004"/>
                  <a:pt x="28187" y="190804"/>
                </a:cubicBezTo>
                <a:cubicBezTo>
                  <a:pt x="26453" y="190570"/>
                  <a:pt x="24685" y="190337"/>
                  <a:pt x="22950" y="190103"/>
                </a:cubicBezTo>
                <a:cubicBezTo>
                  <a:pt x="22617" y="190070"/>
                  <a:pt x="22717" y="189837"/>
                  <a:pt x="22717" y="189636"/>
                </a:cubicBezTo>
                <a:cubicBezTo>
                  <a:pt x="22717" y="187735"/>
                  <a:pt x="22583" y="185834"/>
                  <a:pt x="22617" y="184566"/>
                </a:cubicBezTo>
                <a:cubicBezTo>
                  <a:pt x="22683" y="179596"/>
                  <a:pt x="22517" y="175293"/>
                  <a:pt x="22383" y="170956"/>
                </a:cubicBezTo>
                <a:cubicBezTo>
                  <a:pt x="22283" y="167287"/>
                  <a:pt x="22050" y="163618"/>
                  <a:pt x="22150" y="159949"/>
                </a:cubicBezTo>
                <a:cubicBezTo>
                  <a:pt x="22283" y="155279"/>
                  <a:pt x="22083" y="150642"/>
                  <a:pt x="22083" y="146005"/>
                </a:cubicBezTo>
                <a:cubicBezTo>
                  <a:pt x="22083" y="145038"/>
                  <a:pt x="21950" y="144037"/>
                  <a:pt x="21883" y="143070"/>
                </a:cubicBezTo>
                <a:cubicBezTo>
                  <a:pt x="21855" y="142877"/>
                  <a:pt x="21851" y="142752"/>
                  <a:pt x="22019" y="142752"/>
                </a:cubicBezTo>
                <a:close/>
                <a:moveTo>
                  <a:pt x="77789" y="186801"/>
                </a:moveTo>
                <a:cubicBezTo>
                  <a:pt x="78123" y="187535"/>
                  <a:pt x="77856" y="188102"/>
                  <a:pt x="77523" y="188702"/>
                </a:cubicBezTo>
                <a:cubicBezTo>
                  <a:pt x="77089" y="189470"/>
                  <a:pt x="76722" y="190270"/>
                  <a:pt x="76355" y="191071"/>
                </a:cubicBezTo>
                <a:cubicBezTo>
                  <a:pt x="76288" y="191204"/>
                  <a:pt x="76188" y="191404"/>
                  <a:pt x="76355" y="191471"/>
                </a:cubicBezTo>
                <a:cubicBezTo>
                  <a:pt x="76379" y="191479"/>
                  <a:pt x="76401" y="191483"/>
                  <a:pt x="76419" y="191483"/>
                </a:cubicBezTo>
                <a:cubicBezTo>
                  <a:pt x="76556" y="191483"/>
                  <a:pt x="76563" y="191288"/>
                  <a:pt x="76622" y="191171"/>
                </a:cubicBezTo>
                <a:cubicBezTo>
                  <a:pt x="77022" y="190237"/>
                  <a:pt x="77489" y="189336"/>
                  <a:pt x="78023" y="188269"/>
                </a:cubicBezTo>
                <a:cubicBezTo>
                  <a:pt x="78090" y="188836"/>
                  <a:pt x="78156" y="189236"/>
                  <a:pt x="78190" y="189636"/>
                </a:cubicBezTo>
                <a:cubicBezTo>
                  <a:pt x="78223" y="189737"/>
                  <a:pt x="78190" y="189837"/>
                  <a:pt x="78123" y="189937"/>
                </a:cubicBezTo>
                <a:cubicBezTo>
                  <a:pt x="77523" y="190637"/>
                  <a:pt x="76922" y="191371"/>
                  <a:pt x="76255" y="192205"/>
                </a:cubicBezTo>
                <a:cubicBezTo>
                  <a:pt x="76188" y="191338"/>
                  <a:pt x="75855" y="190604"/>
                  <a:pt x="76255" y="189837"/>
                </a:cubicBezTo>
                <a:cubicBezTo>
                  <a:pt x="76722" y="188803"/>
                  <a:pt x="77189" y="187802"/>
                  <a:pt x="77789" y="186801"/>
                </a:cubicBezTo>
                <a:close/>
                <a:moveTo>
                  <a:pt x="91266" y="188202"/>
                </a:moveTo>
                <a:cubicBezTo>
                  <a:pt x="91499" y="188803"/>
                  <a:pt x="91833" y="189236"/>
                  <a:pt x="91533" y="189870"/>
                </a:cubicBezTo>
                <a:cubicBezTo>
                  <a:pt x="91166" y="190704"/>
                  <a:pt x="90865" y="191605"/>
                  <a:pt x="90499" y="192572"/>
                </a:cubicBezTo>
                <a:cubicBezTo>
                  <a:pt x="90332" y="191971"/>
                  <a:pt x="90198" y="191471"/>
                  <a:pt x="90032" y="190971"/>
                </a:cubicBezTo>
                <a:cubicBezTo>
                  <a:pt x="89998" y="190871"/>
                  <a:pt x="90032" y="190771"/>
                  <a:pt x="90098" y="190704"/>
                </a:cubicBezTo>
                <a:cubicBezTo>
                  <a:pt x="90465" y="189870"/>
                  <a:pt x="90865" y="189069"/>
                  <a:pt x="91266" y="188202"/>
                </a:cubicBezTo>
                <a:close/>
                <a:moveTo>
                  <a:pt x="139033" y="191104"/>
                </a:moveTo>
                <a:lnTo>
                  <a:pt x="139033" y="193072"/>
                </a:lnTo>
                <a:lnTo>
                  <a:pt x="139000" y="193072"/>
                </a:lnTo>
                <a:lnTo>
                  <a:pt x="139000" y="191104"/>
                </a:lnTo>
                <a:close/>
                <a:moveTo>
                  <a:pt x="78223" y="190170"/>
                </a:moveTo>
                <a:lnTo>
                  <a:pt x="78223" y="190170"/>
                </a:lnTo>
                <a:cubicBezTo>
                  <a:pt x="78390" y="190570"/>
                  <a:pt x="78323" y="191004"/>
                  <a:pt x="78023" y="191338"/>
                </a:cubicBezTo>
                <a:cubicBezTo>
                  <a:pt x="77489" y="192172"/>
                  <a:pt x="77022" y="193006"/>
                  <a:pt x="76455" y="193906"/>
                </a:cubicBezTo>
                <a:cubicBezTo>
                  <a:pt x="76388" y="193372"/>
                  <a:pt x="76255" y="192972"/>
                  <a:pt x="76555" y="192505"/>
                </a:cubicBezTo>
                <a:cubicBezTo>
                  <a:pt x="77022" y="191671"/>
                  <a:pt x="77656" y="190971"/>
                  <a:pt x="78223" y="190170"/>
                </a:cubicBezTo>
                <a:close/>
                <a:moveTo>
                  <a:pt x="91833" y="189737"/>
                </a:moveTo>
                <a:cubicBezTo>
                  <a:pt x="92066" y="190103"/>
                  <a:pt x="92133" y="190537"/>
                  <a:pt x="91966" y="190937"/>
                </a:cubicBezTo>
                <a:cubicBezTo>
                  <a:pt x="91599" y="191905"/>
                  <a:pt x="91299" y="192939"/>
                  <a:pt x="90966" y="193940"/>
                </a:cubicBezTo>
                <a:cubicBezTo>
                  <a:pt x="90732" y="193673"/>
                  <a:pt x="90665" y="193339"/>
                  <a:pt x="90732" y="192972"/>
                </a:cubicBezTo>
                <a:cubicBezTo>
                  <a:pt x="90999" y="191871"/>
                  <a:pt x="91366" y="190804"/>
                  <a:pt x="91833" y="189737"/>
                </a:cubicBezTo>
                <a:close/>
                <a:moveTo>
                  <a:pt x="57388" y="181286"/>
                </a:moveTo>
                <a:cubicBezTo>
                  <a:pt x="57465" y="181286"/>
                  <a:pt x="57560" y="181312"/>
                  <a:pt x="57675" y="181364"/>
                </a:cubicBezTo>
                <a:cubicBezTo>
                  <a:pt x="58376" y="181664"/>
                  <a:pt x="59076" y="181931"/>
                  <a:pt x="59810" y="182131"/>
                </a:cubicBezTo>
                <a:cubicBezTo>
                  <a:pt x="60410" y="182298"/>
                  <a:pt x="61011" y="182431"/>
                  <a:pt x="61645" y="182531"/>
                </a:cubicBezTo>
                <a:cubicBezTo>
                  <a:pt x="61945" y="182565"/>
                  <a:pt x="62012" y="182698"/>
                  <a:pt x="62012" y="182998"/>
                </a:cubicBezTo>
                <a:cubicBezTo>
                  <a:pt x="61978" y="184366"/>
                  <a:pt x="61845" y="185767"/>
                  <a:pt x="61645" y="187135"/>
                </a:cubicBezTo>
                <a:cubicBezTo>
                  <a:pt x="61378" y="189370"/>
                  <a:pt x="61011" y="191605"/>
                  <a:pt x="60677" y="193839"/>
                </a:cubicBezTo>
                <a:cubicBezTo>
                  <a:pt x="60544" y="194773"/>
                  <a:pt x="60544" y="194740"/>
                  <a:pt x="59677" y="194773"/>
                </a:cubicBezTo>
                <a:cubicBezTo>
                  <a:pt x="58342" y="194740"/>
                  <a:pt x="57041" y="194640"/>
                  <a:pt x="55740" y="194440"/>
                </a:cubicBezTo>
                <a:cubicBezTo>
                  <a:pt x="54773" y="194306"/>
                  <a:pt x="53806" y="194206"/>
                  <a:pt x="52772" y="194106"/>
                </a:cubicBezTo>
                <a:cubicBezTo>
                  <a:pt x="53172" y="192972"/>
                  <a:pt x="53606" y="191805"/>
                  <a:pt x="54006" y="190671"/>
                </a:cubicBezTo>
                <a:cubicBezTo>
                  <a:pt x="55007" y="187735"/>
                  <a:pt x="56174" y="184866"/>
                  <a:pt x="57041" y="181898"/>
                </a:cubicBezTo>
                <a:cubicBezTo>
                  <a:pt x="57075" y="181831"/>
                  <a:pt x="57108" y="181731"/>
                  <a:pt x="57108" y="181664"/>
                </a:cubicBezTo>
                <a:cubicBezTo>
                  <a:pt x="57131" y="181412"/>
                  <a:pt x="57217" y="181286"/>
                  <a:pt x="57388" y="181286"/>
                </a:cubicBezTo>
                <a:close/>
                <a:moveTo>
                  <a:pt x="92233" y="190937"/>
                </a:moveTo>
                <a:cubicBezTo>
                  <a:pt x="92600" y="191404"/>
                  <a:pt x="92633" y="192005"/>
                  <a:pt x="92400" y="192539"/>
                </a:cubicBezTo>
                <a:cubicBezTo>
                  <a:pt x="92000" y="193439"/>
                  <a:pt x="91733" y="194373"/>
                  <a:pt x="91366" y="195341"/>
                </a:cubicBezTo>
                <a:cubicBezTo>
                  <a:pt x="91166" y="195040"/>
                  <a:pt x="91099" y="194640"/>
                  <a:pt x="91232" y="194273"/>
                </a:cubicBezTo>
                <a:cubicBezTo>
                  <a:pt x="91499" y="193139"/>
                  <a:pt x="91833" y="192038"/>
                  <a:pt x="92233" y="190937"/>
                </a:cubicBezTo>
                <a:close/>
                <a:moveTo>
                  <a:pt x="138900" y="193773"/>
                </a:moveTo>
                <a:lnTo>
                  <a:pt x="138933" y="193806"/>
                </a:lnTo>
                <a:lnTo>
                  <a:pt x="138933" y="195641"/>
                </a:lnTo>
                <a:lnTo>
                  <a:pt x="138900" y="195641"/>
                </a:lnTo>
                <a:lnTo>
                  <a:pt x="138900" y="193773"/>
                </a:lnTo>
                <a:close/>
                <a:moveTo>
                  <a:pt x="26932" y="143429"/>
                </a:moveTo>
                <a:cubicBezTo>
                  <a:pt x="26967" y="143429"/>
                  <a:pt x="27007" y="143432"/>
                  <a:pt x="27053" y="143437"/>
                </a:cubicBezTo>
                <a:cubicBezTo>
                  <a:pt x="27687" y="143537"/>
                  <a:pt x="28321" y="143604"/>
                  <a:pt x="28988" y="143670"/>
                </a:cubicBezTo>
                <a:cubicBezTo>
                  <a:pt x="29155" y="143704"/>
                  <a:pt x="29255" y="143737"/>
                  <a:pt x="29322" y="143937"/>
                </a:cubicBezTo>
                <a:cubicBezTo>
                  <a:pt x="29989" y="146539"/>
                  <a:pt x="30489" y="149174"/>
                  <a:pt x="30856" y="151843"/>
                </a:cubicBezTo>
                <a:cubicBezTo>
                  <a:pt x="31256" y="154778"/>
                  <a:pt x="31590" y="157714"/>
                  <a:pt x="31923" y="160649"/>
                </a:cubicBezTo>
                <a:cubicBezTo>
                  <a:pt x="32157" y="162650"/>
                  <a:pt x="32324" y="164652"/>
                  <a:pt x="32591" y="166653"/>
                </a:cubicBezTo>
                <a:cubicBezTo>
                  <a:pt x="32791" y="168355"/>
                  <a:pt x="33058" y="170089"/>
                  <a:pt x="33324" y="171790"/>
                </a:cubicBezTo>
                <a:cubicBezTo>
                  <a:pt x="33625" y="173892"/>
                  <a:pt x="33958" y="175927"/>
                  <a:pt x="34292" y="177995"/>
                </a:cubicBezTo>
                <a:cubicBezTo>
                  <a:pt x="34759" y="180730"/>
                  <a:pt x="35226" y="183465"/>
                  <a:pt x="35693" y="186167"/>
                </a:cubicBezTo>
                <a:cubicBezTo>
                  <a:pt x="36026" y="188102"/>
                  <a:pt x="36293" y="190037"/>
                  <a:pt x="36560" y="192005"/>
                </a:cubicBezTo>
                <a:cubicBezTo>
                  <a:pt x="36727" y="193272"/>
                  <a:pt x="36960" y="194540"/>
                  <a:pt x="37160" y="195774"/>
                </a:cubicBezTo>
                <a:cubicBezTo>
                  <a:pt x="36560" y="195774"/>
                  <a:pt x="35993" y="195474"/>
                  <a:pt x="35393" y="195441"/>
                </a:cubicBezTo>
                <a:cubicBezTo>
                  <a:pt x="35092" y="195407"/>
                  <a:pt x="34792" y="195307"/>
                  <a:pt x="34492" y="195274"/>
                </a:cubicBezTo>
                <a:cubicBezTo>
                  <a:pt x="33591" y="195207"/>
                  <a:pt x="33591" y="195207"/>
                  <a:pt x="33491" y="194306"/>
                </a:cubicBezTo>
                <a:cubicBezTo>
                  <a:pt x="33158" y="190404"/>
                  <a:pt x="32691" y="186534"/>
                  <a:pt x="32124" y="182665"/>
                </a:cubicBezTo>
                <a:cubicBezTo>
                  <a:pt x="31657" y="179329"/>
                  <a:pt x="31223" y="175993"/>
                  <a:pt x="30823" y="172624"/>
                </a:cubicBezTo>
                <a:cubicBezTo>
                  <a:pt x="30322" y="168621"/>
                  <a:pt x="29855" y="164619"/>
                  <a:pt x="29221" y="160616"/>
                </a:cubicBezTo>
                <a:cubicBezTo>
                  <a:pt x="28754" y="157513"/>
                  <a:pt x="28388" y="154378"/>
                  <a:pt x="27987" y="151276"/>
                </a:cubicBezTo>
                <a:cubicBezTo>
                  <a:pt x="27620" y="148741"/>
                  <a:pt x="27387" y="146205"/>
                  <a:pt x="26786" y="143737"/>
                </a:cubicBezTo>
                <a:cubicBezTo>
                  <a:pt x="26730" y="143511"/>
                  <a:pt x="26745" y="143429"/>
                  <a:pt x="26932" y="143429"/>
                </a:cubicBezTo>
                <a:close/>
                <a:moveTo>
                  <a:pt x="29688" y="143804"/>
                </a:moveTo>
                <a:lnTo>
                  <a:pt x="29688" y="143804"/>
                </a:lnTo>
                <a:cubicBezTo>
                  <a:pt x="32324" y="143970"/>
                  <a:pt x="34992" y="144204"/>
                  <a:pt x="37661" y="144504"/>
                </a:cubicBezTo>
                <a:cubicBezTo>
                  <a:pt x="37527" y="145538"/>
                  <a:pt x="37361" y="146706"/>
                  <a:pt x="37261" y="147840"/>
                </a:cubicBezTo>
                <a:cubicBezTo>
                  <a:pt x="37027" y="149908"/>
                  <a:pt x="36794" y="151943"/>
                  <a:pt x="36560" y="154011"/>
                </a:cubicBezTo>
                <a:cubicBezTo>
                  <a:pt x="36293" y="156613"/>
                  <a:pt x="36026" y="159181"/>
                  <a:pt x="35793" y="161783"/>
                </a:cubicBezTo>
                <a:cubicBezTo>
                  <a:pt x="35693" y="162684"/>
                  <a:pt x="35693" y="163584"/>
                  <a:pt x="35826" y="164485"/>
                </a:cubicBezTo>
                <a:cubicBezTo>
                  <a:pt x="35960" y="165386"/>
                  <a:pt x="36527" y="166186"/>
                  <a:pt x="37327" y="166653"/>
                </a:cubicBezTo>
                <a:cubicBezTo>
                  <a:pt x="38295" y="167354"/>
                  <a:pt x="39195" y="168154"/>
                  <a:pt x="39996" y="169088"/>
                </a:cubicBezTo>
                <a:cubicBezTo>
                  <a:pt x="40963" y="170156"/>
                  <a:pt x="41931" y="171290"/>
                  <a:pt x="42965" y="172324"/>
                </a:cubicBezTo>
                <a:cubicBezTo>
                  <a:pt x="43598" y="172958"/>
                  <a:pt x="44332" y="173525"/>
                  <a:pt x="44999" y="174125"/>
                </a:cubicBezTo>
                <a:cubicBezTo>
                  <a:pt x="45900" y="174926"/>
                  <a:pt x="46867" y="175660"/>
                  <a:pt x="47835" y="176327"/>
                </a:cubicBezTo>
                <a:cubicBezTo>
                  <a:pt x="50003" y="177828"/>
                  <a:pt x="52305" y="179129"/>
                  <a:pt x="54706" y="180196"/>
                </a:cubicBezTo>
                <a:cubicBezTo>
                  <a:pt x="55040" y="180330"/>
                  <a:pt x="55140" y="180497"/>
                  <a:pt x="54973" y="180864"/>
                </a:cubicBezTo>
                <a:cubicBezTo>
                  <a:pt x="53305" y="185000"/>
                  <a:pt x="51671" y="189136"/>
                  <a:pt x="50170" y="193339"/>
                </a:cubicBezTo>
                <a:cubicBezTo>
                  <a:pt x="50105" y="193555"/>
                  <a:pt x="50027" y="193631"/>
                  <a:pt x="49889" y="193631"/>
                </a:cubicBezTo>
                <a:cubicBezTo>
                  <a:pt x="49814" y="193631"/>
                  <a:pt x="49721" y="193608"/>
                  <a:pt x="49603" y="193573"/>
                </a:cubicBezTo>
                <a:cubicBezTo>
                  <a:pt x="47735" y="193072"/>
                  <a:pt x="45767" y="192905"/>
                  <a:pt x="43865" y="192639"/>
                </a:cubicBezTo>
                <a:cubicBezTo>
                  <a:pt x="42197" y="192438"/>
                  <a:pt x="40530" y="192205"/>
                  <a:pt x="38862" y="192005"/>
                </a:cubicBezTo>
                <a:cubicBezTo>
                  <a:pt x="38561" y="191971"/>
                  <a:pt x="38395" y="191905"/>
                  <a:pt x="38361" y="191538"/>
                </a:cubicBezTo>
                <a:cubicBezTo>
                  <a:pt x="38094" y="189470"/>
                  <a:pt x="37794" y="187402"/>
                  <a:pt x="37461" y="185367"/>
                </a:cubicBezTo>
                <a:cubicBezTo>
                  <a:pt x="37027" y="182565"/>
                  <a:pt x="36593" y="179763"/>
                  <a:pt x="36093" y="176961"/>
                </a:cubicBezTo>
                <a:cubicBezTo>
                  <a:pt x="35593" y="173992"/>
                  <a:pt x="35026" y="171023"/>
                  <a:pt x="34525" y="168021"/>
                </a:cubicBezTo>
                <a:cubicBezTo>
                  <a:pt x="34025" y="165219"/>
                  <a:pt x="33491" y="162417"/>
                  <a:pt x="33024" y="159615"/>
                </a:cubicBezTo>
                <a:cubicBezTo>
                  <a:pt x="32691" y="157580"/>
                  <a:pt x="32457" y="155512"/>
                  <a:pt x="32157" y="153477"/>
                </a:cubicBezTo>
                <a:cubicBezTo>
                  <a:pt x="31857" y="151276"/>
                  <a:pt x="31523" y="149107"/>
                  <a:pt x="31190" y="146906"/>
                </a:cubicBezTo>
                <a:cubicBezTo>
                  <a:pt x="31056" y="146072"/>
                  <a:pt x="30889" y="145205"/>
                  <a:pt x="30756" y="144371"/>
                </a:cubicBezTo>
                <a:cubicBezTo>
                  <a:pt x="30756" y="144204"/>
                  <a:pt x="30656" y="144037"/>
                  <a:pt x="30522" y="143970"/>
                </a:cubicBezTo>
                <a:lnTo>
                  <a:pt x="30522" y="143970"/>
                </a:lnTo>
                <a:cubicBezTo>
                  <a:pt x="30322" y="144471"/>
                  <a:pt x="30522" y="144938"/>
                  <a:pt x="30589" y="145371"/>
                </a:cubicBezTo>
                <a:cubicBezTo>
                  <a:pt x="30823" y="147139"/>
                  <a:pt x="31089" y="148874"/>
                  <a:pt x="31356" y="150642"/>
                </a:cubicBezTo>
                <a:cubicBezTo>
                  <a:pt x="31623" y="152543"/>
                  <a:pt x="31890" y="154445"/>
                  <a:pt x="32124" y="156346"/>
                </a:cubicBezTo>
                <a:cubicBezTo>
                  <a:pt x="32390" y="158414"/>
                  <a:pt x="32724" y="160482"/>
                  <a:pt x="33091" y="162550"/>
                </a:cubicBezTo>
                <a:cubicBezTo>
                  <a:pt x="33458" y="164719"/>
                  <a:pt x="33858" y="166853"/>
                  <a:pt x="34258" y="169022"/>
                </a:cubicBezTo>
                <a:cubicBezTo>
                  <a:pt x="34659" y="171390"/>
                  <a:pt x="35092" y="173758"/>
                  <a:pt x="35493" y="176127"/>
                </a:cubicBezTo>
                <a:cubicBezTo>
                  <a:pt x="35860" y="178262"/>
                  <a:pt x="36226" y="180330"/>
                  <a:pt x="36593" y="182431"/>
                </a:cubicBezTo>
                <a:cubicBezTo>
                  <a:pt x="36894" y="184299"/>
                  <a:pt x="37160" y="186201"/>
                  <a:pt x="37427" y="188102"/>
                </a:cubicBezTo>
                <a:cubicBezTo>
                  <a:pt x="37661" y="189703"/>
                  <a:pt x="37894" y="191271"/>
                  <a:pt x="38128" y="192872"/>
                </a:cubicBezTo>
                <a:cubicBezTo>
                  <a:pt x="38161" y="193473"/>
                  <a:pt x="38228" y="194040"/>
                  <a:pt x="38395" y="194607"/>
                </a:cubicBezTo>
                <a:cubicBezTo>
                  <a:pt x="38428" y="194673"/>
                  <a:pt x="38361" y="194740"/>
                  <a:pt x="38328" y="194807"/>
                </a:cubicBezTo>
                <a:cubicBezTo>
                  <a:pt x="38128" y="195107"/>
                  <a:pt x="37894" y="195441"/>
                  <a:pt x="37661" y="195741"/>
                </a:cubicBezTo>
                <a:cubicBezTo>
                  <a:pt x="37574" y="195845"/>
                  <a:pt x="37486" y="195895"/>
                  <a:pt x="37399" y="195895"/>
                </a:cubicBezTo>
                <a:cubicBezTo>
                  <a:pt x="37320" y="195895"/>
                  <a:pt x="37240" y="195854"/>
                  <a:pt x="37160" y="195774"/>
                </a:cubicBezTo>
                <a:lnTo>
                  <a:pt x="37160" y="195774"/>
                </a:lnTo>
                <a:cubicBezTo>
                  <a:pt x="37223" y="195790"/>
                  <a:pt x="37279" y="195798"/>
                  <a:pt x="37327" y="195798"/>
                </a:cubicBezTo>
                <a:cubicBezTo>
                  <a:pt x="37481" y="195798"/>
                  <a:pt x="37553" y="195711"/>
                  <a:pt x="37527" y="195507"/>
                </a:cubicBezTo>
                <a:cubicBezTo>
                  <a:pt x="37294" y="193940"/>
                  <a:pt x="37027" y="192405"/>
                  <a:pt x="36860" y="190837"/>
                </a:cubicBezTo>
                <a:cubicBezTo>
                  <a:pt x="36527" y="188269"/>
                  <a:pt x="36093" y="185667"/>
                  <a:pt x="35659" y="183165"/>
                </a:cubicBezTo>
                <a:lnTo>
                  <a:pt x="34425" y="175660"/>
                </a:lnTo>
                <a:cubicBezTo>
                  <a:pt x="34025" y="173258"/>
                  <a:pt x="33658" y="170856"/>
                  <a:pt x="33324" y="168455"/>
                </a:cubicBezTo>
                <a:cubicBezTo>
                  <a:pt x="32957" y="165853"/>
                  <a:pt x="32724" y="163251"/>
                  <a:pt x="32424" y="160649"/>
                </a:cubicBezTo>
                <a:cubicBezTo>
                  <a:pt x="32124" y="157947"/>
                  <a:pt x="31857" y="155279"/>
                  <a:pt x="31456" y="152610"/>
                </a:cubicBezTo>
                <a:cubicBezTo>
                  <a:pt x="31089" y="149641"/>
                  <a:pt x="30489" y="146706"/>
                  <a:pt x="29688" y="143804"/>
                </a:cubicBezTo>
                <a:close/>
                <a:moveTo>
                  <a:pt x="92733" y="192305"/>
                </a:moveTo>
                <a:cubicBezTo>
                  <a:pt x="93000" y="192639"/>
                  <a:pt x="93034" y="193072"/>
                  <a:pt x="92834" y="193439"/>
                </a:cubicBezTo>
                <a:cubicBezTo>
                  <a:pt x="92367" y="194407"/>
                  <a:pt x="92033" y="195407"/>
                  <a:pt x="91699" y="196475"/>
                </a:cubicBezTo>
                <a:cubicBezTo>
                  <a:pt x="91533" y="196308"/>
                  <a:pt x="91499" y="196108"/>
                  <a:pt x="91566" y="195908"/>
                </a:cubicBezTo>
                <a:cubicBezTo>
                  <a:pt x="91933" y="194740"/>
                  <a:pt x="92300" y="193573"/>
                  <a:pt x="92733" y="192305"/>
                </a:cubicBezTo>
                <a:close/>
                <a:moveTo>
                  <a:pt x="63746" y="187969"/>
                </a:moveTo>
                <a:lnTo>
                  <a:pt x="63846" y="188002"/>
                </a:lnTo>
                <a:cubicBezTo>
                  <a:pt x="63546" y="189737"/>
                  <a:pt x="63212" y="191504"/>
                  <a:pt x="62946" y="193272"/>
                </a:cubicBezTo>
                <a:cubicBezTo>
                  <a:pt x="62879" y="193639"/>
                  <a:pt x="62645" y="193739"/>
                  <a:pt x="62512" y="193973"/>
                </a:cubicBezTo>
                <a:cubicBezTo>
                  <a:pt x="62045" y="194740"/>
                  <a:pt x="61578" y="195507"/>
                  <a:pt x="61111" y="196275"/>
                </a:cubicBezTo>
                <a:lnTo>
                  <a:pt x="60777" y="196775"/>
                </a:lnTo>
                <a:cubicBezTo>
                  <a:pt x="60777" y="196275"/>
                  <a:pt x="60877" y="195808"/>
                  <a:pt x="61144" y="195374"/>
                </a:cubicBezTo>
                <a:cubicBezTo>
                  <a:pt x="61645" y="194473"/>
                  <a:pt x="62145" y="193573"/>
                  <a:pt x="62645" y="192705"/>
                </a:cubicBezTo>
                <a:cubicBezTo>
                  <a:pt x="62712" y="192539"/>
                  <a:pt x="62879" y="192438"/>
                  <a:pt x="62712" y="192172"/>
                </a:cubicBezTo>
                <a:lnTo>
                  <a:pt x="62712" y="192172"/>
                </a:lnTo>
                <a:cubicBezTo>
                  <a:pt x="62112" y="192872"/>
                  <a:pt x="61778" y="193706"/>
                  <a:pt x="61244" y="194473"/>
                </a:cubicBezTo>
                <a:cubicBezTo>
                  <a:pt x="61178" y="194273"/>
                  <a:pt x="61211" y="194006"/>
                  <a:pt x="61378" y="193839"/>
                </a:cubicBezTo>
                <a:cubicBezTo>
                  <a:pt x="61845" y="192972"/>
                  <a:pt x="62345" y="192138"/>
                  <a:pt x="62912" y="191338"/>
                </a:cubicBezTo>
                <a:cubicBezTo>
                  <a:pt x="62979" y="191271"/>
                  <a:pt x="63012" y="191204"/>
                  <a:pt x="63046" y="191104"/>
                </a:cubicBezTo>
                <a:cubicBezTo>
                  <a:pt x="63046" y="191037"/>
                  <a:pt x="63179" y="191004"/>
                  <a:pt x="63046" y="190904"/>
                </a:cubicBezTo>
                <a:cubicBezTo>
                  <a:pt x="63007" y="190875"/>
                  <a:pt x="62973" y="190863"/>
                  <a:pt x="62945" y="190863"/>
                </a:cubicBezTo>
                <a:cubicBezTo>
                  <a:pt x="62876" y="190863"/>
                  <a:pt x="62836" y="190933"/>
                  <a:pt x="62812" y="191004"/>
                </a:cubicBezTo>
                <a:cubicBezTo>
                  <a:pt x="62479" y="191471"/>
                  <a:pt x="62178" y="191938"/>
                  <a:pt x="61845" y="192438"/>
                </a:cubicBezTo>
                <a:cubicBezTo>
                  <a:pt x="61745" y="192639"/>
                  <a:pt x="61611" y="192805"/>
                  <a:pt x="61444" y="193006"/>
                </a:cubicBezTo>
                <a:cubicBezTo>
                  <a:pt x="61411" y="191538"/>
                  <a:pt x="62645" y="190704"/>
                  <a:pt x="63146" y="189503"/>
                </a:cubicBezTo>
                <a:lnTo>
                  <a:pt x="63146" y="189503"/>
                </a:lnTo>
                <a:cubicBezTo>
                  <a:pt x="62512" y="189903"/>
                  <a:pt x="62245" y="190637"/>
                  <a:pt x="61745" y="191171"/>
                </a:cubicBezTo>
                <a:lnTo>
                  <a:pt x="61611" y="191071"/>
                </a:lnTo>
                <a:lnTo>
                  <a:pt x="63746" y="187969"/>
                </a:lnTo>
                <a:close/>
                <a:moveTo>
                  <a:pt x="74424" y="183051"/>
                </a:moveTo>
                <a:cubicBezTo>
                  <a:pt x="74566" y="183051"/>
                  <a:pt x="74629" y="183107"/>
                  <a:pt x="74654" y="183332"/>
                </a:cubicBezTo>
                <a:cubicBezTo>
                  <a:pt x="75088" y="187201"/>
                  <a:pt x="75521" y="191071"/>
                  <a:pt x="75988" y="194940"/>
                </a:cubicBezTo>
                <a:cubicBezTo>
                  <a:pt x="76055" y="195674"/>
                  <a:pt x="76155" y="196375"/>
                  <a:pt x="76255" y="197108"/>
                </a:cubicBezTo>
                <a:cubicBezTo>
                  <a:pt x="76288" y="197375"/>
                  <a:pt x="76255" y="197442"/>
                  <a:pt x="75921" y="197442"/>
                </a:cubicBezTo>
                <a:cubicBezTo>
                  <a:pt x="74354" y="197442"/>
                  <a:pt x="72919" y="196842"/>
                  <a:pt x="71418" y="196575"/>
                </a:cubicBezTo>
                <a:cubicBezTo>
                  <a:pt x="69050" y="196108"/>
                  <a:pt x="66682" y="195741"/>
                  <a:pt x="64313" y="195507"/>
                </a:cubicBezTo>
                <a:cubicBezTo>
                  <a:pt x="63146" y="195341"/>
                  <a:pt x="63112" y="195374"/>
                  <a:pt x="63346" y="194240"/>
                </a:cubicBezTo>
                <a:cubicBezTo>
                  <a:pt x="63779" y="191738"/>
                  <a:pt x="64213" y="189203"/>
                  <a:pt x="64513" y="186668"/>
                </a:cubicBezTo>
                <a:cubicBezTo>
                  <a:pt x="64613" y="185734"/>
                  <a:pt x="64747" y="184800"/>
                  <a:pt x="64780" y="183866"/>
                </a:cubicBezTo>
                <a:cubicBezTo>
                  <a:pt x="64780" y="183261"/>
                  <a:pt x="64803" y="183154"/>
                  <a:pt x="65203" y="183154"/>
                </a:cubicBezTo>
                <a:cubicBezTo>
                  <a:pt x="65288" y="183154"/>
                  <a:pt x="65391" y="183159"/>
                  <a:pt x="65514" y="183165"/>
                </a:cubicBezTo>
                <a:cubicBezTo>
                  <a:pt x="67215" y="183332"/>
                  <a:pt x="68916" y="183399"/>
                  <a:pt x="70651" y="183399"/>
                </a:cubicBezTo>
                <a:cubicBezTo>
                  <a:pt x="71852" y="183365"/>
                  <a:pt x="73053" y="183232"/>
                  <a:pt x="74254" y="183065"/>
                </a:cubicBezTo>
                <a:cubicBezTo>
                  <a:pt x="74320" y="183057"/>
                  <a:pt x="74377" y="183051"/>
                  <a:pt x="74424" y="183051"/>
                </a:cubicBezTo>
                <a:close/>
                <a:moveTo>
                  <a:pt x="17270" y="142261"/>
                </a:moveTo>
                <a:cubicBezTo>
                  <a:pt x="17303" y="142261"/>
                  <a:pt x="17339" y="142264"/>
                  <a:pt x="17380" y="142269"/>
                </a:cubicBezTo>
                <a:cubicBezTo>
                  <a:pt x="18614" y="142403"/>
                  <a:pt x="19815" y="142536"/>
                  <a:pt x="21082" y="142636"/>
                </a:cubicBezTo>
                <a:cubicBezTo>
                  <a:pt x="21383" y="142703"/>
                  <a:pt x="21483" y="142836"/>
                  <a:pt x="21483" y="143103"/>
                </a:cubicBezTo>
                <a:cubicBezTo>
                  <a:pt x="21516" y="144171"/>
                  <a:pt x="21583" y="145205"/>
                  <a:pt x="21583" y="146272"/>
                </a:cubicBezTo>
                <a:cubicBezTo>
                  <a:pt x="21583" y="152176"/>
                  <a:pt x="21516" y="158081"/>
                  <a:pt x="21583" y="164018"/>
                </a:cubicBezTo>
                <a:cubicBezTo>
                  <a:pt x="21649" y="168621"/>
                  <a:pt x="21850" y="173225"/>
                  <a:pt x="21950" y="177828"/>
                </a:cubicBezTo>
                <a:cubicBezTo>
                  <a:pt x="22016" y="180430"/>
                  <a:pt x="21983" y="182998"/>
                  <a:pt x="22016" y="185567"/>
                </a:cubicBezTo>
                <a:cubicBezTo>
                  <a:pt x="22050" y="187068"/>
                  <a:pt x="22083" y="188569"/>
                  <a:pt x="22083" y="190037"/>
                </a:cubicBezTo>
                <a:cubicBezTo>
                  <a:pt x="22083" y="190404"/>
                  <a:pt x="21950" y="190737"/>
                  <a:pt x="21683" y="190937"/>
                </a:cubicBezTo>
                <a:cubicBezTo>
                  <a:pt x="19915" y="192705"/>
                  <a:pt x="17980" y="194273"/>
                  <a:pt x="16246" y="196041"/>
                </a:cubicBezTo>
                <a:cubicBezTo>
                  <a:pt x="15678" y="196641"/>
                  <a:pt x="15045" y="197175"/>
                  <a:pt x="14344" y="197609"/>
                </a:cubicBezTo>
                <a:cubicBezTo>
                  <a:pt x="14444" y="195908"/>
                  <a:pt x="14511" y="194306"/>
                  <a:pt x="14611" y="192672"/>
                </a:cubicBezTo>
                <a:cubicBezTo>
                  <a:pt x="14678" y="191605"/>
                  <a:pt x="14744" y="190537"/>
                  <a:pt x="14778" y="189470"/>
                </a:cubicBezTo>
                <a:cubicBezTo>
                  <a:pt x="14945" y="186501"/>
                  <a:pt x="15111" y="183499"/>
                  <a:pt x="15278" y="180497"/>
                </a:cubicBezTo>
                <a:cubicBezTo>
                  <a:pt x="15345" y="178629"/>
                  <a:pt x="15412" y="176794"/>
                  <a:pt x="15512" y="174926"/>
                </a:cubicBezTo>
                <a:cubicBezTo>
                  <a:pt x="15612" y="172524"/>
                  <a:pt x="15745" y="170156"/>
                  <a:pt x="15879" y="167754"/>
                </a:cubicBezTo>
                <a:cubicBezTo>
                  <a:pt x="15979" y="166086"/>
                  <a:pt x="16012" y="164385"/>
                  <a:pt x="16112" y="162684"/>
                </a:cubicBezTo>
                <a:cubicBezTo>
                  <a:pt x="16279" y="160082"/>
                  <a:pt x="16446" y="157480"/>
                  <a:pt x="16579" y="154878"/>
                </a:cubicBezTo>
                <a:cubicBezTo>
                  <a:pt x="16679" y="153310"/>
                  <a:pt x="16746" y="151709"/>
                  <a:pt x="16813" y="150108"/>
                </a:cubicBezTo>
                <a:cubicBezTo>
                  <a:pt x="16979" y="147606"/>
                  <a:pt x="17013" y="145105"/>
                  <a:pt x="17013" y="142603"/>
                </a:cubicBezTo>
                <a:cubicBezTo>
                  <a:pt x="17013" y="142348"/>
                  <a:pt x="17085" y="142261"/>
                  <a:pt x="17270" y="142261"/>
                </a:cubicBezTo>
                <a:close/>
                <a:moveTo>
                  <a:pt x="78390" y="191238"/>
                </a:moveTo>
                <a:cubicBezTo>
                  <a:pt x="78490" y="191938"/>
                  <a:pt x="78557" y="192539"/>
                  <a:pt x="78657" y="193106"/>
                </a:cubicBezTo>
                <a:cubicBezTo>
                  <a:pt x="78824" y="193706"/>
                  <a:pt x="78723" y="194340"/>
                  <a:pt x="78390" y="194840"/>
                </a:cubicBezTo>
                <a:cubicBezTo>
                  <a:pt x="77823" y="195707"/>
                  <a:pt x="77423" y="196675"/>
                  <a:pt x="76855" y="197609"/>
                </a:cubicBezTo>
                <a:cubicBezTo>
                  <a:pt x="76822" y="197275"/>
                  <a:pt x="76655" y="196975"/>
                  <a:pt x="76855" y="196608"/>
                </a:cubicBezTo>
                <a:cubicBezTo>
                  <a:pt x="77489" y="195474"/>
                  <a:pt x="78056" y="194340"/>
                  <a:pt x="78523" y="193172"/>
                </a:cubicBezTo>
                <a:lnTo>
                  <a:pt x="78523" y="193172"/>
                </a:lnTo>
                <a:cubicBezTo>
                  <a:pt x="77789" y="194106"/>
                  <a:pt x="77389" y="195240"/>
                  <a:pt x="76722" y="196275"/>
                </a:cubicBezTo>
                <a:cubicBezTo>
                  <a:pt x="76622" y="195874"/>
                  <a:pt x="76689" y="195441"/>
                  <a:pt x="76889" y="195107"/>
                </a:cubicBezTo>
                <a:cubicBezTo>
                  <a:pt x="77356" y="194173"/>
                  <a:pt x="77789" y="193239"/>
                  <a:pt x="78223" y="192338"/>
                </a:cubicBezTo>
                <a:cubicBezTo>
                  <a:pt x="78357" y="192205"/>
                  <a:pt x="78357" y="192005"/>
                  <a:pt x="78290" y="191838"/>
                </a:cubicBezTo>
                <a:lnTo>
                  <a:pt x="78290" y="191838"/>
                </a:lnTo>
                <a:cubicBezTo>
                  <a:pt x="77623" y="192905"/>
                  <a:pt x="77189" y="194006"/>
                  <a:pt x="76589" y="195074"/>
                </a:cubicBezTo>
                <a:cubicBezTo>
                  <a:pt x="76455" y="194707"/>
                  <a:pt x="76522" y="194340"/>
                  <a:pt x="76755" y="194073"/>
                </a:cubicBezTo>
                <a:cubicBezTo>
                  <a:pt x="77222" y="193139"/>
                  <a:pt x="77756" y="192238"/>
                  <a:pt x="78390" y="191238"/>
                </a:cubicBezTo>
                <a:close/>
                <a:moveTo>
                  <a:pt x="93167" y="193372"/>
                </a:moveTo>
                <a:cubicBezTo>
                  <a:pt x="93434" y="193973"/>
                  <a:pt x="93701" y="194440"/>
                  <a:pt x="93401" y="195074"/>
                </a:cubicBezTo>
                <a:cubicBezTo>
                  <a:pt x="92967" y="196008"/>
                  <a:pt x="92600" y="196975"/>
                  <a:pt x="92166" y="198042"/>
                </a:cubicBezTo>
                <a:lnTo>
                  <a:pt x="92166" y="198009"/>
                </a:lnTo>
                <a:cubicBezTo>
                  <a:pt x="91966" y="197642"/>
                  <a:pt x="91900" y="197209"/>
                  <a:pt x="92033" y="196808"/>
                </a:cubicBezTo>
                <a:cubicBezTo>
                  <a:pt x="92333" y="195674"/>
                  <a:pt x="92733" y="194573"/>
                  <a:pt x="93167" y="193372"/>
                </a:cubicBezTo>
                <a:close/>
                <a:moveTo>
                  <a:pt x="62712" y="194273"/>
                </a:moveTo>
                <a:cubicBezTo>
                  <a:pt x="62712" y="194373"/>
                  <a:pt x="62712" y="194473"/>
                  <a:pt x="62712" y="194573"/>
                </a:cubicBezTo>
                <a:cubicBezTo>
                  <a:pt x="62645" y="195007"/>
                  <a:pt x="62378" y="195407"/>
                  <a:pt x="62479" y="195874"/>
                </a:cubicBezTo>
                <a:cubicBezTo>
                  <a:pt x="62545" y="196275"/>
                  <a:pt x="62112" y="196341"/>
                  <a:pt x="61945" y="196575"/>
                </a:cubicBezTo>
                <a:cubicBezTo>
                  <a:pt x="61478" y="197309"/>
                  <a:pt x="60944" y="198009"/>
                  <a:pt x="60444" y="198710"/>
                </a:cubicBezTo>
                <a:cubicBezTo>
                  <a:pt x="60844" y="197042"/>
                  <a:pt x="61811" y="195707"/>
                  <a:pt x="62712" y="194273"/>
                </a:cubicBezTo>
                <a:close/>
                <a:moveTo>
                  <a:pt x="55621" y="180686"/>
                </a:moveTo>
                <a:cubicBezTo>
                  <a:pt x="55678" y="180686"/>
                  <a:pt x="55734" y="180697"/>
                  <a:pt x="55774" y="180697"/>
                </a:cubicBezTo>
                <a:cubicBezTo>
                  <a:pt x="56107" y="180797"/>
                  <a:pt x="56408" y="180897"/>
                  <a:pt x="56674" y="181030"/>
                </a:cubicBezTo>
                <a:cubicBezTo>
                  <a:pt x="56941" y="181164"/>
                  <a:pt x="56774" y="181364"/>
                  <a:pt x="56708" y="181497"/>
                </a:cubicBezTo>
                <a:lnTo>
                  <a:pt x="54406" y="188002"/>
                </a:lnTo>
                <a:cubicBezTo>
                  <a:pt x="53472" y="190570"/>
                  <a:pt x="52538" y="193139"/>
                  <a:pt x="51604" y="195707"/>
                </a:cubicBezTo>
                <a:cubicBezTo>
                  <a:pt x="51537" y="195974"/>
                  <a:pt x="51371" y="196174"/>
                  <a:pt x="51170" y="196308"/>
                </a:cubicBezTo>
                <a:cubicBezTo>
                  <a:pt x="50537" y="196742"/>
                  <a:pt x="50136" y="197409"/>
                  <a:pt x="49669" y="197942"/>
                </a:cubicBezTo>
                <a:cubicBezTo>
                  <a:pt x="49369" y="198276"/>
                  <a:pt x="49136" y="198643"/>
                  <a:pt x="48769" y="199043"/>
                </a:cubicBezTo>
                <a:cubicBezTo>
                  <a:pt x="49069" y="197175"/>
                  <a:pt x="50603" y="196275"/>
                  <a:pt x="51537" y="194907"/>
                </a:cubicBezTo>
                <a:lnTo>
                  <a:pt x="51537" y="194907"/>
                </a:lnTo>
                <a:cubicBezTo>
                  <a:pt x="51271" y="195007"/>
                  <a:pt x="51037" y="195174"/>
                  <a:pt x="50870" y="195374"/>
                </a:cubicBezTo>
                <a:cubicBezTo>
                  <a:pt x="50670" y="195574"/>
                  <a:pt x="50470" y="195774"/>
                  <a:pt x="50270" y="196008"/>
                </a:cubicBezTo>
                <a:lnTo>
                  <a:pt x="49603" y="196708"/>
                </a:lnTo>
                <a:cubicBezTo>
                  <a:pt x="50003" y="195307"/>
                  <a:pt x="50403" y="194073"/>
                  <a:pt x="51404" y="193072"/>
                </a:cubicBezTo>
                <a:cubicBezTo>
                  <a:pt x="51904" y="192605"/>
                  <a:pt x="52338" y="192038"/>
                  <a:pt x="52772" y="191504"/>
                </a:cubicBezTo>
                <a:cubicBezTo>
                  <a:pt x="52838" y="191404"/>
                  <a:pt x="53038" y="191304"/>
                  <a:pt x="52872" y="191171"/>
                </a:cubicBezTo>
                <a:cubicBezTo>
                  <a:pt x="52843" y="191149"/>
                  <a:pt x="52815" y="191140"/>
                  <a:pt x="52790" y="191140"/>
                </a:cubicBezTo>
                <a:cubicBezTo>
                  <a:pt x="52696" y="191140"/>
                  <a:pt x="52624" y="191259"/>
                  <a:pt x="52571" y="191338"/>
                </a:cubicBezTo>
                <a:cubicBezTo>
                  <a:pt x="52004" y="191938"/>
                  <a:pt x="51471" y="192572"/>
                  <a:pt x="50870" y="193239"/>
                </a:cubicBezTo>
                <a:cubicBezTo>
                  <a:pt x="50904" y="192872"/>
                  <a:pt x="51070" y="192505"/>
                  <a:pt x="51337" y="192238"/>
                </a:cubicBezTo>
                <a:cubicBezTo>
                  <a:pt x="51904" y="191571"/>
                  <a:pt x="52438" y="190904"/>
                  <a:pt x="53005" y="190237"/>
                </a:cubicBezTo>
                <a:cubicBezTo>
                  <a:pt x="53038" y="190170"/>
                  <a:pt x="53272" y="190103"/>
                  <a:pt x="53105" y="189937"/>
                </a:cubicBezTo>
                <a:cubicBezTo>
                  <a:pt x="53065" y="189905"/>
                  <a:pt x="53031" y="189892"/>
                  <a:pt x="53001" y="189892"/>
                </a:cubicBezTo>
                <a:cubicBezTo>
                  <a:pt x="52906" y="189892"/>
                  <a:pt x="52856" y="190019"/>
                  <a:pt x="52805" y="190070"/>
                </a:cubicBezTo>
                <a:cubicBezTo>
                  <a:pt x="52371" y="190570"/>
                  <a:pt x="51938" y="191071"/>
                  <a:pt x="51437" y="191638"/>
                </a:cubicBezTo>
                <a:cubicBezTo>
                  <a:pt x="51504" y="191138"/>
                  <a:pt x="51738" y="190637"/>
                  <a:pt x="52038" y="190237"/>
                </a:cubicBezTo>
                <a:cubicBezTo>
                  <a:pt x="52405" y="189770"/>
                  <a:pt x="52805" y="189303"/>
                  <a:pt x="53139" y="188769"/>
                </a:cubicBezTo>
                <a:cubicBezTo>
                  <a:pt x="53272" y="188569"/>
                  <a:pt x="53739" y="188436"/>
                  <a:pt x="53405" y="188035"/>
                </a:cubicBezTo>
                <a:cubicBezTo>
                  <a:pt x="53339" y="187969"/>
                  <a:pt x="53739" y="187535"/>
                  <a:pt x="53872" y="187368"/>
                </a:cubicBezTo>
                <a:cubicBezTo>
                  <a:pt x="54039" y="187201"/>
                  <a:pt x="54306" y="186901"/>
                  <a:pt x="54206" y="186834"/>
                </a:cubicBezTo>
                <a:cubicBezTo>
                  <a:pt x="54161" y="186806"/>
                  <a:pt x="54122" y="186794"/>
                  <a:pt x="54087" y="186794"/>
                </a:cubicBezTo>
                <a:cubicBezTo>
                  <a:pt x="53915" y="186794"/>
                  <a:pt x="53850" y="187090"/>
                  <a:pt x="53739" y="187201"/>
                </a:cubicBezTo>
                <a:cubicBezTo>
                  <a:pt x="53339" y="187635"/>
                  <a:pt x="53005" y="188069"/>
                  <a:pt x="52605" y="188536"/>
                </a:cubicBezTo>
                <a:cubicBezTo>
                  <a:pt x="52638" y="188069"/>
                  <a:pt x="52638" y="188035"/>
                  <a:pt x="53272" y="187235"/>
                </a:cubicBezTo>
                <a:cubicBezTo>
                  <a:pt x="53606" y="186834"/>
                  <a:pt x="53906" y="186434"/>
                  <a:pt x="54239" y="186067"/>
                </a:cubicBezTo>
                <a:cubicBezTo>
                  <a:pt x="54540" y="185667"/>
                  <a:pt x="54873" y="185267"/>
                  <a:pt x="55207" y="184900"/>
                </a:cubicBezTo>
                <a:cubicBezTo>
                  <a:pt x="55149" y="184863"/>
                  <a:pt x="55100" y="184849"/>
                  <a:pt x="55058" y="184849"/>
                </a:cubicBezTo>
                <a:cubicBezTo>
                  <a:pt x="54905" y="184849"/>
                  <a:pt x="54830" y="185033"/>
                  <a:pt x="54673" y="185033"/>
                </a:cubicBezTo>
                <a:cubicBezTo>
                  <a:pt x="54840" y="184633"/>
                  <a:pt x="55273" y="184499"/>
                  <a:pt x="55340" y="184066"/>
                </a:cubicBezTo>
                <a:lnTo>
                  <a:pt x="55340" y="184066"/>
                </a:lnTo>
                <a:cubicBezTo>
                  <a:pt x="54706" y="184566"/>
                  <a:pt x="54139" y="185133"/>
                  <a:pt x="53639" y="185734"/>
                </a:cubicBezTo>
                <a:lnTo>
                  <a:pt x="53639" y="185734"/>
                </a:lnTo>
                <a:cubicBezTo>
                  <a:pt x="53906" y="184466"/>
                  <a:pt x="55140" y="183899"/>
                  <a:pt x="55707" y="182865"/>
                </a:cubicBezTo>
                <a:lnTo>
                  <a:pt x="55707" y="182865"/>
                </a:lnTo>
                <a:cubicBezTo>
                  <a:pt x="55107" y="183199"/>
                  <a:pt x="54773" y="183799"/>
                  <a:pt x="54239" y="184233"/>
                </a:cubicBezTo>
                <a:cubicBezTo>
                  <a:pt x="54273" y="183832"/>
                  <a:pt x="54273" y="183832"/>
                  <a:pt x="54706" y="183399"/>
                </a:cubicBezTo>
                <a:cubicBezTo>
                  <a:pt x="54973" y="183132"/>
                  <a:pt x="55240" y="182865"/>
                  <a:pt x="55474" y="182631"/>
                </a:cubicBezTo>
                <a:cubicBezTo>
                  <a:pt x="55707" y="182398"/>
                  <a:pt x="56074" y="182265"/>
                  <a:pt x="56274" y="181798"/>
                </a:cubicBezTo>
                <a:lnTo>
                  <a:pt x="56274" y="181798"/>
                </a:lnTo>
                <a:cubicBezTo>
                  <a:pt x="55574" y="182064"/>
                  <a:pt x="55207" y="182598"/>
                  <a:pt x="54606" y="182998"/>
                </a:cubicBezTo>
                <a:cubicBezTo>
                  <a:pt x="54906" y="182198"/>
                  <a:pt x="55140" y="181497"/>
                  <a:pt x="55407" y="180830"/>
                </a:cubicBezTo>
                <a:cubicBezTo>
                  <a:pt x="55447" y="180710"/>
                  <a:pt x="55535" y="180686"/>
                  <a:pt x="55621" y="180686"/>
                </a:cubicBezTo>
                <a:close/>
                <a:moveTo>
                  <a:pt x="93734" y="194874"/>
                </a:moveTo>
                <a:cubicBezTo>
                  <a:pt x="93934" y="195407"/>
                  <a:pt x="94168" y="195808"/>
                  <a:pt x="93901" y="196375"/>
                </a:cubicBezTo>
                <a:cubicBezTo>
                  <a:pt x="93401" y="197375"/>
                  <a:pt x="93034" y="198376"/>
                  <a:pt x="92600" y="199443"/>
                </a:cubicBezTo>
                <a:cubicBezTo>
                  <a:pt x="92367" y="199043"/>
                  <a:pt x="92333" y="198576"/>
                  <a:pt x="92467" y="198143"/>
                </a:cubicBezTo>
                <a:cubicBezTo>
                  <a:pt x="92900" y="197075"/>
                  <a:pt x="93267" y="196008"/>
                  <a:pt x="93734" y="194874"/>
                </a:cubicBezTo>
                <a:close/>
                <a:moveTo>
                  <a:pt x="78557" y="197409"/>
                </a:moveTo>
                <a:lnTo>
                  <a:pt x="78557" y="197409"/>
                </a:lnTo>
                <a:cubicBezTo>
                  <a:pt x="78090" y="198476"/>
                  <a:pt x="77656" y="199510"/>
                  <a:pt x="77189" y="200611"/>
                </a:cubicBezTo>
                <a:cubicBezTo>
                  <a:pt x="77089" y="200211"/>
                  <a:pt x="78190" y="197542"/>
                  <a:pt x="78557" y="197409"/>
                </a:cubicBezTo>
                <a:close/>
                <a:moveTo>
                  <a:pt x="94168" y="196174"/>
                </a:moveTo>
                <a:cubicBezTo>
                  <a:pt x="94468" y="196575"/>
                  <a:pt x="94535" y="197108"/>
                  <a:pt x="94335" y="197575"/>
                </a:cubicBezTo>
                <a:cubicBezTo>
                  <a:pt x="93934" y="198643"/>
                  <a:pt x="93634" y="199710"/>
                  <a:pt x="93267" y="200778"/>
                </a:cubicBezTo>
                <a:cubicBezTo>
                  <a:pt x="93234" y="200878"/>
                  <a:pt x="93234" y="200978"/>
                  <a:pt x="93134" y="201045"/>
                </a:cubicBezTo>
                <a:cubicBezTo>
                  <a:pt x="92800" y="200511"/>
                  <a:pt x="92733" y="199810"/>
                  <a:pt x="93000" y="199210"/>
                </a:cubicBezTo>
                <a:cubicBezTo>
                  <a:pt x="93434" y="198276"/>
                  <a:pt x="93768" y="197242"/>
                  <a:pt x="94168" y="196174"/>
                </a:cubicBezTo>
                <a:close/>
                <a:moveTo>
                  <a:pt x="86176" y="181143"/>
                </a:moveTo>
                <a:cubicBezTo>
                  <a:pt x="86417" y="181143"/>
                  <a:pt x="86540" y="181288"/>
                  <a:pt x="86662" y="181631"/>
                </a:cubicBezTo>
                <a:cubicBezTo>
                  <a:pt x="87930" y="186001"/>
                  <a:pt x="89198" y="190337"/>
                  <a:pt x="90499" y="194707"/>
                </a:cubicBezTo>
                <a:cubicBezTo>
                  <a:pt x="91099" y="196708"/>
                  <a:pt x="91733" y="198743"/>
                  <a:pt x="92433" y="200744"/>
                </a:cubicBezTo>
                <a:cubicBezTo>
                  <a:pt x="92467" y="200844"/>
                  <a:pt x="92467" y="200978"/>
                  <a:pt x="92500" y="201111"/>
                </a:cubicBezTo>
                <a:lnTo>
                  <a:pt x="80892" y="198509"/>
                </a:lnTo>
                <a:cubicBezTo>
                  <a:pt x="79924" y="198309"/>
                  <a:pt x="79958" y="198276"/>
                  <a:pt x="79824" y="197275"/>
                </a:cubicBezTo>
                <a:cubicBezTo>
                  <a:pt x="79391" y="194206"/>
                  <a:pt x="78957" y="191104"/>
                  <a:pt x="78523" y="188035"/>
                </a:cubicBezTo>
                <a:cubicBezTo>
                  <a:pt x="78490" y="187668"/>
                  <a:pt x="78523" y="187268"/>
                  <a:pt x="78657" y="186935"/>
                </a:cubicBezTo>
                <a:cubicBezTo>
                  <a:pt x="78056" y="186834"/>
                  <a:pt x="78390" y="186334"/>
                  <a:pt x="78290" y="186067"/>
                </a:cubicBezTo>
                <a:cubicBezTo>
                  <a:pt x="78223" y="185767"/>
                  <a:pt x="78190" y="185467"/>
                  <a:pt x="78156" y="185133"/>
                </a:cubicBezTo>
                <a:cubicBezTo>
                  <a:pt x="78090" y="184833"/>
                  <a:pt x="78023" y="184566"/>
                  <a:pt x="78323" y="184299"/>
                </a:cubicBezTo>
                <a:cubicBezTo>
                  <a:pt x="78390" y="184266"/>
                  <a:pt x="78423" y="184166"/>
                  <a:pt x="78357" y="184099"/>
                </a:cubicBezTo>
                <a:cubicBezTo>
                  <a:pt x="78342" y="184043"/>
                  <a:pt x="78316" y="184022"/>
                  <a:pt x="78286" y="184022"/>
                </a:cubicBezTo>
                <a:cubicBezTo>
                  <a:pt x="78245" y="184022"/>
                  <a:pt x="78195" y="184061"/>
                  <a:pt x="78156" y="184099"/>
                </a:cubicBezTo>
                <a:cubicBezTo>
                  <a:pt x="78120" y="184121"/>
                  <a:pt x="78092" y="184130"/>
                  <a:pt x="78070" y="184130"/>
                </a:cubicBezTo>
                <a:cubicBezTo>
                  <a:pt x="77990" y="184130"/>
                  <a:pt x="77990" y="184011"/>
                  <a:pt x="77990" y="183932"/>
                </a:cubicBezTo>
                <a:cubicBezTo>
                  <a:pt x="77689" y="182598"/>
                  <a:pt x="77689" y="182631"/>
                  <a:pt x="79024" y="182465"/>
                </a:cubicBezTo>
                <a:cubicBezTo>
                  <a:pt x="81325" y="182231"/>
                  <a:pt x="83627" y="181798"/>
                  <a:pt x="85862" y="181197"/>
                </a:cubicBezTo>
                <a:cubicBezTo>
                  <a:pt x="85986" y="181162"/>
                  <a:pt x="86089" y="181143"/>
                  <a:pt x="86176" y="181143"/>
                </a:cubicBezTo>
                <a:close/>
                <a:moveTo>
                  <a:pt x="94659" y="197367"/>
                </a:moveTo>
                <a:cubicBezTo>
                  <a:pt x="94812" y="197739"/>
                  <a:pt x="94908" y="198024"/>
                  <a:pt x="95035" y="198309"/>
                </a:cubicBezTo>
                <a:cubicBezTo>
                  <a:pt x="95068" y="198409"/>
                  <a:pt x="95068" y="198509"/>
                  <a:pt x="95002" y="198610"/>
                </a:cubicBezTo>
                <a:cubicBezTo>
                  <a:pt x="94468" y="199877"/>
                  <a:pt x="94001" y="201211"/>
                  <a:pt x="93634" y="202546"/>
                </a:cubicBezTo>
                <a:cubicBezTo>
                  <a:pt x="93334" y="202112"/>
                  <a:pt x="93301" y="201578"/>
                  <a:pt x="93501" y="201078"/>
                </a:cubicBezTo>
                <a:cubicBezTo>
                  <a:pt x="93832" y="199852"/>
                  <a:pt x="94196" y="198659"/>
                  <a:pt x="94659" y="197367"/>
                </a:cubicBezTo>
                <a:close/>
                <a:moveTo>
                  <a:pt x="51170" y="196508"/>
                </a:moveTo>
                <a:lnTo>
                  <a:pt x="51304" y="196575"/>
                </a:lnTo>
                <a:cubicBezTo>
                  <a:pt x="50937" y="197542"/>
                  <a:pt x="50603" y="198509"/>
                  <a:pt x="50270" y="199510"/>
                </a:cubicBezTo>
                <a:lnTo>
                  <a:pt x="48969" y="203179"/>
                </a:lnTo>
                <a:cubicBezTo>
                  <a:pt x="48735" y="203780"/>
                  <a:pt x="48335" y="204447"/>
                  <a:pt x="47868" y="204614"/>
                </a:cubicBezTo>
                <a:cubicBezTo>
                  <a:pt x="47201" y="204847"/>
                  <a:pt x="46967" y="205314"/>
                  <a:pt x="46567" y="205748"/>
                </a:cubicBezTo>
                <a:cubicBezTo>
                  <a:pt x="46334" y="205948"/>
                  <a:pt x="46167" y="206248"/>
                  <a:pt x="45967" y="206482"/>
                </a:cubicBezTo>
                <a:lnTo>
                  <a:pt x="45867" y="206415"/>
                </a:lnTo>
                <a:lnTo>
                  <a:pt x="45867" y="206382"/>
                </a:lnTo>
                <a:cubicBezTo>
                  <a:pt x="46667" y="204647"/>
                  <a:pt x="47968" y="203213"/>
                  <a:pt x="49102" y="201678"/>
                </a:cubicBezTo>
                <a:cubicBezTo>
                  <a:pt x="49024" y="201656"/>
                  <a:pt x="48973" y="201641"/>
                  <a:pt x="48929" y="201641"/>
                </a:cubicBezTo>
                <a:cubicBezTo>
                  <a:pt x="48843" y="201641"/>
                  <a:pt x="48791" y="201701"/>
                  <a:pt x="48635" y="201879"/>
                </a:cubicBezTo>
                <a:cubicBezTo>
                  <a:pt x="48102" y="202546"/>
                  <a:pt x="47601" y="203213"/>
                  <a:pt x="47101" y="203880"/>
                </a:cubicBezTo>
                <a:cubicBezTo>
                  <a:pt x="47034" y="203980"/>
                  <a:pt x="46934" y="204047"/>
                  <a:pt x="46867" y="204113"/>
                </a:cubicBezTo>
                <a:cubicBezTo>
                  <a:pt x="46967" y="203546"/>
                  <a:pt x="47168" y="203046"/>
                  <a:pt x="47468" y="202579"/>
                </a:cubicBezTo>
                <a:cubicBezTo>
                  <a:pt x="48068" y="201712"/>
                  <a:pt x="48669" y="200878"/>
                  <a:pt x="49302" y="200044"/>
                </a:cubicBezTo>
                <a:cubicBezTo>
                  <a:pt x="49469" y="199777"/>
                  <a:pt x="49703" y="199544"/>
                  <a:pt x="50003" y="199377"/>
                </a:cubicBezTo>
                <a:cubicBezTo>
                  <a:pt x="50170" y="199277"/>
                  <a:pt x="50337" y="199077"/>
                  <a:pt x="50170" y="198910"/>
                </a:cubicBezTo>
                <a:cubicBezTo>
                  <a:pt x="50129" y="198869"/>
                  <a:pt x="50090" y="198852"/>
                  <a:pt x="50053" y="198852"/>
                </a:cubicBezTo>
                <a:cubicBezTo>
                  <a:pt x="49939" y="198852"/>
                  <a:pt x="49845" y="199009"/>
                  <a:pt x="49769" y="199110"/>
                </a:cubicBezTo>
                <a:cubicBezTo>
                  <a:pt x="49069" y="199844"/>
                  <a:pt x="48469" y="200711"/>
                  <a:pt x="47801" y="201512"/>
                </a:cubicBezTo>
                <a:cubicBezTo>
                  <a:pt x="48402" y="199477"/>
                  <a:pt x="50003" y="198143"/>
                  <a:pt x="51170" y="196508"/>
                </a:cubicBezTo>
                <a:close/>
                <a:moveTo>
                  <a:pt x="20982" y="1"/>
                </a:moveTo>
                <a:cubicBezTo>
                  <a:pt x="20982" y="3336"/>
                  <a:pt x="20982" y="6639"/>
                  <a:pt x="20882" y="9975"/>
                </a:cubicBezTo>
                <a:cubicBezTo>
                  <a:pt x="20782" y="13677"/>
                  <a:pt x="20749" y="17413"/>
                  <a:pt x="20682" y="21116"/>
                </a:cubicBezTo>
                <a:cubicBezTo>
                  <a:pt x="20582" y="27854"/>
                  <a:pt x="20482" y="34626"/>
                  <a:pt x="20382" y="41364"/>
                </a:cubicBezTo>
                <a:cubicBezTo>
                  <a:pt x="20315" y="46034"/>
                  <a:pt x="20248" y="50737"/>
                  <a:pt x="20182" y="55407"/>
                </a:cubicBezTo>
                <a:cubicBezTo>
                  <a:pt x="20148" y="58209"/>
                  <a:pt x="20115" y="61011"/>
                  <a:pt x="20082" y="63813"/>
                </a:cubicBezTo>
                <a:cubicBezTo>
                  <a:pt x="20015" y="69751"/>
                  <a:pt x="20048" y="75722"/>
                  <a:pt x="20048" y="81659"/>
                </a:cubicBezTo>
                <a:cubicBezTo>
                  <a:pt x="20082" y="90465"/>
                  <a:pt x="20082" y="99272"/>
                  <a:pt x="20348" y="108078"/>
                </a:cubicBezTo>
                <a:cubicBezTo>
                  <a:pt x="20382" y="109412"/>
                  <a:pt x="20449" y="110780"/>
                  <a:pt x="20515" y="112114"/>
                </a:cubicBezTo>
                <a:cubicBezTo>
                  <a:pt x="20582" y="114016"/>
                  <a:pt x="20682" y="115884"/>
                  <a:pt x="20782" y="117752"/>
                </a:cubicBezTo>
                <a:cubicBezTo>
                  <a:pt x="20782" y="118019"/>
                  <a:pt x="20682" y="118085"/>
                  <a:pt x="20482" y="118185"/>
                </a:cubicBezTo>
                <a:cubicBezTo>
                  <a:pt x="19515" y="118552"/>
                  <a:pt x="18581" y="118886"/>
                  <a:pt x="17647" y="119286"/>
                </a:cubicBezTo>
                <a:cubicBezTo>
                  <a:pt x="14378" y="120687"/>
                  <a:pt x="10975" y="121755"/>
                  <a:pt x="7773" y="123356"/>
                </a:cubicBezTo>
                <a:cubicBezTo>
                  <a:pt x="6572" y="123956"/>
                  <a:pt x="5304" y="124623"/>
                  <a:pt x="4104" y="125124"/>
                </a:cubicBezTo>
                <a:cubicBezTo>
                  <a:pt x="2869" y="125624"/>
                  <a:pt x="2269" y="126358"/>
                  <a:pt x="2302" y="127725"/>
                </a:cubicBezTo>
                <a:cubicBezTo>
                  <a:pt x="2336" y="128593"/>
                  <a:pt x="2236" y="128593"/>
                  <a:pt x="3069" y="128793"/>
                </a:cubicBezTo>
                <a:cubicBezTo>
                  <a:pt x="5071" y="129293"/>
                  <a:pt x="7072" y="129660"/>
                  <a:pt x="9107" y="129994"/>
                </a:cubicBezTo>
                <a:cubicBezTo>
                  <a:pt x="9441" y="130060"/>
                  <a:pt x="9574" y="130194"/>
                  <a:pt x="9574" y="130561"/>
                </a:cubicBezTo>
                <a:cubicBezTo>
                  <a:pt x="9541" y="133796"/>
                  <a:pt x="9541" y="137032"/>
                  <a:pt x="9574" y="140268"/>
                </a:cubicBezTo>
                <a:cubicBezTo>
                  <a:pt x="9574" y="140501"/>
                  <a:pt x="9307" y="140768"/>
                  <a:pt x="9641" y="140968"/>
                </a:cubicBezTo>
                <a:cubicBezTo>
                  <a:pt x="9841" y="141068"/>
                  <a:pt x="10074" y="141168"/>
                  <a:pt x="10308" y="141269"/>
                </a:cubicBezTo>
                <a:cubicBezTo>
                  <a:pt x="10375" y="141302"/>
                  <a:pt x="10408" y="141302"/>
                  <a:pt x="10475" y="141302"/>
                </a:cubicBezTo>
                <a:cubicBezTo>
                  <a:pt x="10708" y="141335"/>
                  <a:pt x="10742" y="141435"/>
                  <a:pt x="10742" y="141669"/>
                </a:cubicBezTo>
                <a:cubicBezTo>
                  <a:pt x="10642" y="142569"/>
                  <a:pt x="10675" y="143470"/>
                  <a:pt x="10608" y="144371"/>
                </a:cubicBezTo>
                <a:cubicBezTo>
                  <a:pt x="10441" y="147573"/>
                  <a:pt x="10308" y="150809"/>
                  <a:pt x="10208" y="154011"/>
                </a:cubicBezTo>
                <a:cubicBezTo>
                  <a:pt x="10108" y="156446"/>
                  <a:pt x="10041" y="158914"/>
                  <a:pt x="10008" y="161350"/>
                </a:cubicBezTo>
                <a:cubicBezTo>
                  <a:pt x="9974" y="163785"/>
                  <a:pt x="9874" y="166220"/>
                  <a:pt x="9774" y="168655"/>
                </a:cubicBezTo>
                <a:cubicBezTo>
                  <a:pt x="9674" y="171190"/>
                  <a:pt x="9507" y="173725"/>
                  <a:pt x="9341" y="176227"/>
                </a:cubicBezTo>
                <a:cubicBezTo>
                  <a:pt x="9274" y="177661"/>
                  <a:pt x="9140" y="179096"/>
                  <a:pt x="9040" y="180530"/>
                </a:cubicBezTo>
                <a:cubicBezTo>
                  <a:pt x="8874" y="182465"/>
                  <a:pt x="8707" y="184433"/>
                  <a:pt x="8573" y="186401"/>
                </a:cubicBezTo>
                <a:cubicBezTo>
                  <a:pt x="8440" y="187869"/>
                  <a:pt x="8340" y="189370"/>
                  <a:pt x="8206" y="190837"/>
                </a:cubicBezTo>
                <a:cubicBezTo>
                  <a:pt x="8073" y="192939"/>
                  <a:pt x="7906" y="195007"/>
                  <a:pt x="7739" y="197108"/>
                </a:cubicBezTo>
                <a:cubicBezTo>
                  <a:pt x="7639" y="198576"/>
                  <a:pt x="7473" y="200044"/>
                  <a:pt x="7473" y="201512"/>
                </a:cubicBezTo>
                <a:cubicBezTo>
                  <a:pt x="7473" y="202179"/>
                  <a:pt x="7139" y="202446"/>
                  <a:pt x="6705" y="202846"/>
                </a:cubicBezTo>
                <a:cubicBezTo>
                  <a:pt x="4571" y="204814"/>
                  <a:pt x="2336" y="206715"/>
                  <a:pt x="1" y="208450"/>
                </a:cubicBezTo>
                <a:lnTo>
                  <a:pt x="1135" y="208450"/>
                </a:lnTo>
                <a:cubicBezTo>
                  <a:pt x="2002" y="207749"/>
                  <a:pt x="2903" y="207049"/>
                  <a:pt x="3770" y="206315"/>
                </a:cubicBezTo>
                <a:cubicBezTo>
                  <a:pt x="5038" y="205248"/>
                  <a:pt x="6338" y="204247"/>
                  <a:pt x="7373" y="202779"/>
                </a:cubicBezTo>
                <a:lnTo>
                  <a:pt x="7373" y="202779"/>
                </a:lnTo>
                <a:cubicBezTo>
                  <a:pt x="7373" y="204747"/>
                  <a:pt x="7106" y="206582"/>
                  <a:pt x="7139" y="208450"/>
                </a:cubicBezTo>
                <a:lnTo>
                  <a:pt x="7539" y="208450"/>
                </a:lnTo>
                <a:cubicBezTo>
                  <a:pt x="7706" y="205348"/>
                  <a:pt x="7873" y="202212"/>
                  <a:pt x="8140" y="199110"/>
                </a:cubicBezTo>
                <a:cubicBezTo>
                  <a:pt x="8340" y="196708"/>
                  <a:pt x="8507" y="194306"/>
                  <a:pt x="8673" y="191871"/>
                </a:cubicBezTo>
                <a:cubicBezTo>
                  <a:pt x="8940" y="188602"/>
                  <a:pt x="9207" y="185367"/>
                  <a:pt x="9474" y="182098"/>
                </a:cubicBezTo>
                <a:cubicBezTo>
                  <a:pt x="9641" y="179863"/>
                  <a:pt x="9774" y="177595"/>
                  <a:pt x="9908" y="175360"/>
                </a:cubicBezTo>
                <a:cubicBezTo>
                  <a:pt x="10074" y="172291"/>
                  <a:pt x="10241" y="169188"/>
                  <a:pt x="10375" y="166120"/>
                </a:cubicBezTo>
                <a:cubicBezTo>
                  <a:pt x="10441" y="164085"/>
                  <a:pt x="10475" y="162017"/>
                  <a:pt x="10508" y="159982"/>
                </a:cubicBezTo>
                <a:cubicBezTo>
                  <a:pt x="10575" y="157247"/>
                  <a:pt x="10608" y="154511"/>
                  <a:pt x="10742" y="151776"/>
                </a:cubicBezTo>
                <a:cubicBezTo>
                  <a:pt x="10842" y="149241"/>
                  <a:pt x="10975" y="146672"/>
                  <a:pt x="11042" y="144104"/>
                </a:cubicBezTo>
                <a:cubicBezTo>
                  <a:pt x="11042" y="143337"/>
                  <a:pt x="11109" y="142569"/>
                  <a:pt x="11109" y="141769"/>
                </a:cubicBezTo>
                <a:cubicBezTo>
                  <a:pt x="11109" y="141565"/>
                  <a:pt x="11160" y="141462"/>
                  <a:pt x="11351" y="141462"/>
                </a:cubicBezTo>
                <a:cubicBezTo>
                  <a:pt x="11379" y="141462"/>
                  <a:pt x="11409" y="141464"/>
                  <a:pt x="11442" y="141469"/>
                </a:cubicBezTo>
                <a:cubicBezTo>
                  <a:pt x="12276" y="141635"/>
                  <a:pt x="13110" y="141802"/>
                  <a:pt x="13944" y="141902"/>
                </a:cubicBezTo>
                <a:cubicBezTo>
                  <a:pt x="14244" y="141902"/>
                  <a:pt x="14511" y="142169"/>
                  <a:pt x="14444" y="142503"/>
                </a:cubicBezTo>
                <a:cubicBezTo>
                  <a:pt x="14411" y="144004"/>
                  <a:pt x="14511" y="145505"/>
                  <a:pt x="14411" y="147039"/>
                </a:cubicBezTo>
                <a:cubicBezTo>
                  <a:pt x="14344" y="148274"/>
                  <a:pt x="14378" y="149574"/>
                  <a:pt x="14277" y="150842"/>
                </a:cubicBezTo>
                <a:cubicBezTo>
                  <a:pt x="14111" y="153277"/>
                  <a:pt x="14077" y="155712"/>
                  <a:pt x="13944" y="158147"/>
                </a:cubicBezTo>
                <a:cubicBezTo>
                  <a:pt x="13844" y="160082"/>
                  <a:pt x="13744" y="161983"/>
                  <a:pt x="13610" y="163918"/>
                </a:cubicBezTo>
                <a:cubicBezTo>
                  <a:pt x="13477" y="166587"/>
                  <a:pt x="13343" y="169222"/>
                  <a:pt x="13210" y="171890"/>
                </a:cubicBezTo>
                <a:cubicBezTo>
                  <a:pt x="13110" y="174092"/>
                  <a:pt x="12977" y="176294"/>
                  <a:pt x="12910" y="178495"/>
                </a:cubicBezTo>
                <a:cubicBezTo>
                  <a:pt x="12776" y="181164"/>
                  <a:pt x="12676" y="183866"/>
                  <a:pt x="12610" y="186568"/>
                </a:cubicBezTo>
                <a:cubicBezTo>
                  <a:pt x="12476" y="189970"/>
                  <a:pt x="12376" y="193406"/>
                  <a:pt x="12309" y="196842"/>
                </a:cubicBezTo>
                <a:cubicBezTo>
                  <a:pt x="12243" y="198876"/>
                  <a:pt x="12176" y="200911"/>
                  <a:pt x="12109" y="202913"/>
                </a:cubicBezTo>
                <a:cubicBezTo>
                  <a:pt x="12009" y="204781"/>
                  <a:pt x="11909" y="206615"/>
                  <a:pt x="11809" y="208450"/>
                </a:cubicBezTo>
                <a:lnTo>
                  <a:pt x="12209" y="208450"/>
                </a:lnTo>
                <a:cubicBezTo>
                  <a:pt x="12243" y="206382"/>
                  <a:pt x="12409" y="204280"/>
                  <a:pt x="12510" y="202212"/>
                </a:cubicBezTo>
                <a:cubicBezTo>
                  <a:pt x="12576" y="200811"/>
                  <a:pt x="12610" y="199377"/>
                  <a:pt x="12643" y="197976"/>
                </a:cubicBezTo>
                <a:cubicBezTo>
                  <a:pt x="12776" y="194440"/>
                  <a:pt x="12910" y="190871"/>
                  <a:pt x="13010" y="187301"/>
                </a:cubicBezTo>
                <a:cubicBezTo>
                  <a:pt x="13077" y="185767"/>
                  <a:pt x="13110" y="184199"/>
                  <a:pt x="13143" y="182631"/>
                </a:cubicBezTo>
                <a:cubicBezTo>
                  <a:pt x="13277" y="179863"/>
                  <a:pt x="13410" y="177094"/>
                  <a:pt x="13544" y="174292"/>
                </a:cubicBezTo>
                <a:cubicBezTo>
                  <a:pt x="13610" y="172491"/>
                  <a:pt x="13677" y="170656"/>
                  <a:pt x="13777" y="168822"/>
                </a:cubicBezTo>
                <a:cubicBezTo>
                  <a:pt x="13911" y="165853"/>
                  <a:pt x="14077" y="162884"/>
                  <a:pt x="14244" y="159882"/>
                </a:cubicBezTo>
                <a:cubicBezTo>
                  <a:pt x="14344" y="158181"/>
                  <a:pt x="14378" y="156479"/>
                  <a:pt x="14478" y="154778"/>
                </a:cubicBezTo>
                <a:cubicBezTo>
                  <a:pt x="14611" y="151809"/>
                  <a:pt x="14778" y="148907"/>
                  <a:pt x="14778" y="145972"/>
                </a:cubicBezTo>
                <a:cubicBezTo>
                  <a:pt x="14778" y="144804"/>
                  <a:pt x="14811" y="143637"/>
                  <a:pt x="14778" y="142469"/>
                </a:cubicBezTo>
                <a:cubicBezTo>
                  <a:pt x="14778" y="142169"/>
                  <a:pt x="14832" y="142031"/>
                  <a:pt x="15087" y="142031"/>
                </a:cubicBezTo>
                <a:cubicBezTo>
                  <a:pt x="15115" y="142031"/>
                  <a:pt x="15145" y="142032"/>
                  <a:pt x="15178" y="142036"/>
                </a:cubicBezTo>
                <a:cubicBezTo>
                  <a:pt x="15678" y="142136"/>
                  <a:pt x="16346" y="142002"/>
                  <a:pt x="16646" y="142269"/>
                </a:cubicBezTo>
                <a:cubicBezTo>
                  <a:pt x="16979" y="142569"/>
                  <a:pt x="16713" y="143203"/>
                  <a:pt x="16713" y="143704"/>
                </a:cubicBezTo>
                <a:cubicBezTo>
                  <a:pt x="16612" y="146305"/>
                  <a:pt x="16546" y="148874"/>
                  <a:pt x="16412" y="151476"/>
                </a:cubicBezTo>
                <a:cubicBezTo>
                  <a:pt x="16279" y="153677"/>
                  <a:pt x="16145" y="155879"/>
                  <a:pt x="15979" y="158047"/>
                </a:cubicBezTo>
                <a:cubicBezTo>
                  <a:pt x="15812" y="160416"/>
                  <a:pt x="15712" y="162751"/>
                  <a:pt x="15578" y="165119"/>
                </a:cubicBezTo>
                <a:cubicBezTo>
                  <a:pt x="15412" y="167754"/>
                  <a:pt x="15245" y="170423"/>
                  <a:pt x="15145" y="173058"/>
                </a:cubicBezTo>
                <a:cubicBezTo>
                  <a:pt x="15078" y="175260"/>
                  <a:pt x="14945" y="177428"/>
                  <a:pt x="14845" y="179629"/>
                </a:cubicBezTo>
                <a:cubicBezTo>
                  <a:pt x="14744" y="181697"/>
                  <a:pt x="14644" y="183732"/>
                  <a:pt x="14544" y="185800"/>
                </a:cubicBezTo>
                <a:cubicBezTo>
                  <a:pt x="14378" y="189003"/>
                  <a:pt x="14211" y="192205"/>
                  <a:pt x="14044" y="195407"/>
                </a:cubicBezTo>
                <a:cubicBezTo>
                  <a:pt x="13911" y="197309"/>
                  <a:pt x="13810" y="199177"/>
                  <a:pt x="13710" y="201078"/>
                </a:cubicBezTo>
                <a:cubicBezTo>
                  <a:pt x="13610" y="203346"/>
                  <a:pt x="13477" y="205648"/>
                  <a:pt x="13410" y="207916"/>
                </a:cubicBezTo>
                <a:cubicBezTo>
                  <a:pt x="13410" y="208083"/>
                  <a:pt x="13377" y="208250"/>
                  <a:pt x="13343" y="208417"/>
                </a:cubicBezTo>
                <a:lnTo>
                  <a:pt x="13744" y="208417"/>
                </a:lnTo>
                <a:cubicBezTo>
                  <a:pt x="13777" y="208183"/>
                  <a:pt x="13844" y="207983"/>
                  <a:pt x="13844" y="207783"/>
                </a:cubicBezTo>
                <a:cubicBezTo>
                  <a:pt x="13977" y="205248"/>
                  <a:pt x="14077" y="202712"/>
                  <a:pt x="14177" y="200177"/>
                </a:cubicBezTo>
                <a:cubicBezTo>
                  <a:pt x="14211" y="199710"/>
                  <a:pt x="14277" y="199277"/>
                  <a:pt x="14277" y="198843"/>
                </a:cubicBezTo>
                <a:cubicBezTo>
                  <a:pt x="14277" y="198643"/>
                  <a:pt x="14378" y="198443"/>
                  <a:pt x="14578" y="198376"/>
                </a:cubicBezTo>
                <a:cubicBezTo>
                  <a:pt x="15245" y="197976"/>
                  <a:pt x="15879" y="197475"/>
                  <a:pt x="16379" y="196908"/>
                </a:cubicBezTo>
                <a:cubicBezTo>
                  <a:pt x="17180" y="196008"/>
                  <a:pt x="18047" y="195174"/>
                  <a:pt x="18981" y="194407"/>
                </a:cubicBezTo>
                <a:cubicBezTo>
                  <a:pt x="19982" y="193573"/>
                  <a:pt x="20916" y="192639"/>
                  <a:pt x="21749" y="191638"/>
                </a:cubicBezTo>
                <a:cubicBezTo>
                  <a:pt x="22083" y="191238"/>
                  <a:pt x="22650" y="191138"/>
                  <a:pt x="22850" y="190604"/>
                </a:cubicBezTo>
                <a:cubicBezTo>
                  <a:pt x="22861" y="190559"/>
                  <a:pt x="22887" y="190545"/>
                  <a:pt x="22919" y="190545"/>
                </a:cubicBezTo>
                <a:cubicBezTo>
                  <a:pt x="22984" y="190545"/>
                  <a:pt x="23073" y="190604"/>
                  <a:pt x="23117" y="190604"/>
                </a:cubicBezTo>
                <a:cubicBezTo>
                  <a:pt x="25385" y="191037"/>
                  <a:pt x="27620" y="191371"/>
                  <a:pt x="29889" y="191605"/>
                </a:cubicBezTo>
                <a:cubicBezTo>
                  <a:pt x="30756" y="191705"/>
                  <a:pt x="31623" y="191738"/>
                  <a:pt x="32490" y="191805"/>
                </a:cubicBezTo>
                <a:cubicBezTo>
                  <a:pt x="32757" y="191805"/>
                  <a:pt x="32891" y="191871"/>
                  <a:pt x="32891" y="192205"/>
                </a:cubicBezTo>
                <a:cubicBezTo>
                  <a:pt x="32991" y="193272"/>
                  <a:pt x="33091" y="194340"/>
                  <a:pt x="33191" y="195407"/>
                </a:cubicBezTo>
                <a:cubicBezTo>
                  <a:pt x="33224" y="195541"/>
                  <a:pt x="33258" y="195674"/>
                  <a:pt x="33291" y="195808"/>
                </a:cubicBezTo>
                <a:cubicBezTo>
                  <a:pt x="33324" y="195908"/>
                  <a:pt x="33358" y="195974"/>
                  <a:pt x="33458" y="195974"/>
                </a:cubicBezTo>
                <a:cubicBezTo>
                  <a:pt x="33558" y="195974"/>
                  <a:pt x="33591" y="195908"/>
                  <a:pt x="33591" y="195841"/>
                </a:cubicBezTo>
                <a:cubicBezTo>
                  <a:pt x="33591" y="195641"/>
                  <a:pt x="33661" y="195590"/>
                  <a:pt x="33756" y="195590"/>
                </a:cubicBezTo>
                <a:cubicBezTo>
                  <a:pt x="33836" y="195590"/>
                  <a:pt x="33934" y="195626"/>
                  <a:pt x="34025" y="195641"/>
                </a:cubicBezTo>
                <a:cubicBezTo>
                  <a:pt x="35126" y="195841"/>
                  <a:pt x="36193" y="196074"/>
                  <a:pt x="37294" y="196341"/>
                </a:cubicBezTo>
                <a:cubicBezTo>
                  <a:pt x="37461" y="196408"/>
                  <a:pt x="37694" y="196408"/>
                  <a:pt x="37894" y="196408"/>
                </a:cubicBezTo>
                <a:cubicBezTo>
                  <a:pt x="38094" y="196375"/>
                  <a:pt x="38461" y="196408"/>
                  <a:pt x="38128" y="196008"/>
                </a:cubicBezTo>
                <a:cubicBezTo>
                  <a:pt x="37994" y="195874"/>
                  <a:pt x="38161" y="195808"/>
                  <a:pt x="38228" y="195707"/>
                </a:cubicBezTo>
                <a:cubicBezTo>
                  <a:pt x="38395" y="195441"/>
                  <a:pt x="38595" y="195207"/>
                  <a:pt x="38795" y="194940"/>
                </a:cubicBezTo>
                <a:cubicBezTo>
                  <a:pt x="38828" y="194840"/>
                  <a:pt x="38895" y="194807"/>
                  <a:pt x="38862" y="194673"/>
                </a:cubicBezTo>
                <a:cubicBezTo>
                  <a:pt x="38561" y="193940"/>
                  <a:pt x="38695" y="193139"/>
                  <a:pt x="38428" y="192372"/>
                </a:cubicBezTo>
                <a:lnTo>
                  <a:pt x="38428" y="192372"/>
                </a:lnTo>
                <a:cubicBezTo>
                  <a:pt x="39729" y="192572"/>
                  <a:pt x="40930" y="192805"/>
                  <a:pt x="42131" y="193006"/>
                </a:cubicBezTo>
                <a:cubicBezTo>
                  <a:pt x="44232" y="193339"/>
                  <a:pt x="46334" y="193639"/>
                  <a:pt x="48469" y="193940"/>
                </a:cubicBezTo>
                <a:cubicBezTo>
                  <a:pt x="48802" y="193973"/>
                  <a:pt x="49136" y="193973"/>
                  <a:pt x="49469" y="193973"/>
                </a:cubicBezTo>
                <a:cubicBezTo>
                  <a:pt x="49803" y="193973"/>
                  <a:pt x="49870" y="194106"/>
                  <a:pt x="49769" y="194440"/>
                </a:cubicBezTo>
                <a:cubicBezTo>
                  <a:pt x="48035" y="199043"/>
                  <a:pt x="46300" y="203646"/>
                  <a:pt x="44599" y="208216"/>
                </a:cubicBezTo>
                <a:cubicBezTo>
                  <a:pt x="44599" y="208283"/>
                  <a:pt x="44599" y="208317"/>
                  <a:pt x="44599" y="208383"/>
                </a:cubicBezTo>
                <a:lnTo>
                  <a:pt x="45099" y="208383"/>
                </a:lnTo>
                <a:cubicBezTo>
                  <a:pt x="45633" y="206949"/>
                  <a:pt x="46801" y="206015"/>
                  <a:pt x="47568" y="204781"/>
                </a:cubicBezTo>
                <a:lnTo>
                  <a:pt x="47701" y="204881"/>
                </a:lnTo>
                <a:lnTo>
                  <a:pt x="47001" y="205815"/>
                </a:lnTo>
                <a:cubicBezTo>
                  <a:pt x="46734" y="206182"/>
                  <a:pt x="46500" y="206515"/>
                  <a:pt x="46267" y="206849"/>
                </a:cubicBezTo>
                <a:cubicBezTo>
                  <a:pt x="46167" y="207016"/>
                  <a:pt x="46033" y="207182"/>
                  <a:pt x="45967" y="207282"/>
                </a:cubicBezTo>
                <a:cubicBezTo>
                  <a:pt x="45900" y="207383"/>
                  <a:pt x="45733" y="207516"/>
                  <a:pt x="45900" y="207616"/>
                </a:cubicBezTo>
                <a:cubicBezTo>
                  <a:pt x="45939" y="207648"/>
                  <a:pt x="45973" y="207660"/>
                  <a:pt x="46003" y="207660"/>
                </a:cubicBezTo>
                <a:cubicBezTo>
                  <a:pt x="46098" y="207660"/>
                  <a:pt x="46149" y="207526"/>
                  <a:pt x="46200" y="207449"/>
                </a:cubicBezTo>
                <a:cubicBezTo>
                  <a:pt x="46867" y="206515"/>
                  <a:pt x="47568" y="205581"/>
                  <a:pt x="48235" y="204647"/>
                </a:cubicBezTo>
                <a:cubicBezTo>
                  <a:pt x="48268" y="204580"/>
                  <a:pt x="48335" y="204514"/>
                  <a:pt x="48502" y="204347"/>
                </a:cubicBezTo>
                <a:lnTo>
                  <a:pt x="48502" y="204347"/>
                </a:lnTo>
                <a:cubicBezTo>
                  <a:pt x="48035" y="205781"/>
                  <a:pt x="47568" y="207082"/>
                  <a:pt x="47134" y="208383"/>
                </a:cubicBezTo>
                <a:lnTo>
                  <a:pt x="47635" y="208383"/>
                </a:lnTo>
                <a:cubicBezTo>
                  <a:pt x="48335" y="206415"/>
                  <a:pt x="49036" y="204447"/>
                  <a:pt x="49736" y="202512"/>
                </a:cubicBezTo>
                <a:cubicBezTo>
                  <a:pt x="50637" y="200011"/>
                  <a:pt x="51537" y="197509"/>
                  <a:pt x="52405" y="195007"/>
                </a:cubicBezTo>
                <a:cubicBezTo>
                  <a:pt x="52553" y="194613"/>
                  <a:pt x="52737" y="194510"/>
                  <a:pt x="52984" y="194510"/>
                </a:cubicBezTo>
                <a:cubicBezTo>
                  <a:pt x="53072" y="194510"/>
                  <a:pt x="53167" y="194523"/>
                  <a:pt x="53272" y="194540"/>
                </a:cubicBezTo>
                <a:cubicBezTo>
                  <a:pt x="55440" y="194940"/>
                  <a:pt x="57608" y="195207"/>
                  <a:pt x="59810" y="195341"/>
                </a:cubicBezTo>
                <a:cubicBezTo>
                  <a:pt x="60210" y="195341"/>
                  <a:pt x="60210" y="195341"/>
                  <a:pt x="60444" y="195074"/>
                </a:cubicBezTo>
                <a:lnTo>
                  <a:pt x="60444" y="195074"/>
                </a:lnTo>
                <a:cubicBezTo>
                  <a:pt x="60344" y="195707"/>
                  <a:pt x="60244" y="196341"/>
                  <a:pt x="60110" y="197008"/>
                </a:cubicBezTo>
                <a:cubicBezTo>
                  <a:pt x="59510" y="200444"/>
                  <a:pt x="58843" y="203880"/>
                  <a:pt x="58342" y="207316"/>
                </a:cubicBezTo>
                <a:cubicBezTo>
                  <a:pt x="58276" y="207683"/>
                  <a:pt x="58209" y="208016"/>
                  <a:pt x="58142" y="208383"/>
                </a:cubicBezTo>
                <a:lnTo>
                  <a:pt x="58576" y="208383"/>
                </a:lnTo>
                <a:cubicBezTo>
                  <a:pt x="58709" y="207850"/>
                  <a:pt x="58743" y="207316"/>
                  <a:pt x="58743" y="206749"/>
                </a:cubicBezTo>
                <a:cubicBezTo>
                  <a:pt x="58943" y="204414"/>
                  <a:pt x="60210" y="202546"/>
                  <a:pt x="61311" y="200611"/>
                </a:cubicBezTo>
                <a:cubicBezTo>
                  <a:pt x="61344" y="200544"/>
                  <a:pt x="61411" y="200478"/>
                  <a:pt x="61444" y="200411"/>
                </a:cubicBezTo>
                <a:cubicBezTo>
                  <a:pt x="61478" y="200344"/>
                  <a:pt x="61578" y="200277"/>
                  <a:pt x="61478" y="200177"/>
                </a:cubicBezTo>
                <a:cubicBezTo>
                  <a:pt x="61455" y="200162"/>
                  <a:pt x="61433" y="200155"/>
                  <a:pt x="61413" y="200155"/>
                </a:cubicBezTo>
                <a:cubicBezTo>
                  <a:pt x="61347" y="200155"/>
                  <a:pt x="61296" y="200226"/>
                  <a:pt x="61244" y="200277"/>
                </a:cubicBezTo>
                <a:cubicBezTo>
                  <a:pt x="61044" y="200611"/>
                  <a:pt x="60811" y="200945"/>
                  <a:pt x="60611" y="201278"/>
                </a:cubicBezTo>
                <a:cubicBezTo>
                  <a:pt x="60244" y="201979"/>
                  <a:pt x="59877" y="202646"/>
                  <a:pt x="59476" y="203346"/>
                </a:cubicBezTo>
                <a:cubicBezTo>
                  <a:pt x="59476" y="202646"/>
                  <a:pt x="59543" y="202446"/>
                  <a:pt x="60010" y="201545"/>
                </a:cubicBezTo>
                <a:cubicBezTo>
                  <a:pt x="60277" y="200978"/>
                  <a:pt x="60611" y="200377"/>
                  <a:pt x="60911" y="199810"/>
                </a:cubicBezTo>
                <a:cubicBezTo>
                  <a:pt x="61211" y="199277"/>
                  <a:pt x="61511" y="198710"/>
                  <a:pt x="61778" y="198109"/>
                </a:cubicBezTo>
                <a:lnTo>
                  <a:pt x="61778" y="198109"/>
                </a:lnTo>
                <a:cubicBezTo>
                  <a:pt x="61011" y="198976"/>
                  <a:pt x="60577" y="200044"/>
                  <a:pt x="59943" y="200978"/>
                </a:cubicBezTo>
                <a:cubicBezTo>
                  <a:pt x="59977" y="199177"/>
                  <a:pt x="61411" y="198076"/>
                  <a:pt x="62245" y="196641"/>
                </a:cubicBezTo>
                <a:lnTo>
                  <a:pt x="62245" y="196641"/>
                </a:lnTo>
                <a:cubicBezTo>
                  <a:pt x="62112" y="197475"/>
                  <a:pt x="61978" y="198343"/>
                  <a:pt x="61811" y="199210"/>
                </a:cubicBezTo>
                <a:cubicBezTo>
                  <a:pt x="61678" y="200177"/>
                  <a:pt x="61478" y="201145"/>
                  <a:pt x="61344" y="202112"/>
                </a:cubicBezTo>
                <a:cubicBezTo>
                  <a:pt x="61311" y="202312"/>
                  <a:pt x="61244" y="202412"/>
                  <a:pt x="61078" y="202412"/>
                </a:cubicBezTo>
                <a:cubicBezTo>
                  <a:pt x="60877" y="202412"/>
                  <a:pt x="60811" y="202612"/>
                  <a:pt x="60744" y="202746"/>
                </a:cubicBezTo>
                <a:cubicBezTo>
                  <a:pt x="60210" y="203680"/>
                  <a:pt x="59710" y="204614"/>
                  <a:pt x="59176" y="205548"/>
                </a:cubicBezTo>
                <a:cubicBezTo>
                  <a:pt x="59143" y="205681"/>
                  <a:pt x="58976" y="205848"/>
                  <a:pt x="59143" y="205948"/>
                </a:cubicBezTo>
                <a:cubicBezTo>
                  <a:pt x="59181" y="205974"/>
                  <a:pt x="59213" y="205985"/>
                  <a:pt x="59241" y="205985"/>
                </a:cubicBezTo>
                <a:cubicBezTo>
                  <a:pt x="59357" y="205985"/>
                  <a:pt x="59389" y="205789"/>
                  <a:pt x="59443" y="205681"/>
                </a:cubicBezTo>
                <a:cubicBezTo>
                  <a:pt x="59677" y="205248"/>
                  <a:pt x="59943" y="204747"/>
                  <a:pt x="60144" y="204314"/>
                </a:cubicBezTo>
                <a:cubicBezTo>
                  <a:pt x="60377" y="203913"/>
                  <a:pt x="60544" y="203380"/>
                  <a:pt x="61144" y="203280"/>
                </a:cubicBezTo>
                <a:lnTo>
                  <a:pt x="61144" y="203280"/>
                </a:lnTo>
                <a:cubicBezTo>
                  <a:pt x="60944" y="204214"/>
                  <a:pt x="61111" y="205181"/>
                  <a:pt x="60444" y="206015"/>
                </a:cubicBezTo>
                <a:cubicBezTo>
                  <a:pt x="60144" y="206415"/>
                  <a:pt x="59910" y="206815"/>
                  <a:pt x="59710" y="207249"/>
                </a:cubicBezTo>
                <a:cubicBezTo>
                  <a:pt x="59643" y="207349"/>
                  <a:pt x="59510" y="207549"/>
                  <a:pt x="59710" y="207649"/>
                </a:cubicBezTo>
                <a:cubicBezTo>
                  <a:pt x="59750" y="207666"/>
                  <a:pt x="59783" y="207674"/>
                  <a:pt x="59810" y="207674"/>
                </a:cubicBezTo>
                <a:cubicBezTo>
                  <a:pt x="59945" y="207674"/>
                  <a:pt x="59955" y="207499"/>
                  <a:pt x="60010" y="207416"/>
                </a:cubicBezTo>
                <a:cubicBezTo>
                  <a:pt x="60210" y="206916"/>
                  <a:pt x="60477" y="206449"/>
                  <a:pt x="60811" y="206015"/>
                </a:cubicBezTo>
                <a:lnTo>
                  <a:pt x="60811" y="206015"/>
                </a:lnTo>
                <a:cubicBezTo>
                  <a:pt x="60711" y="206916"/>
                  <a:pt x="60611" y="207649"/>
                  <a:pt x="60510" y="208417"/>
                </a:cubicBezTo>
                <a:lnTo>
                  <a:pt x="60944" y="208417"/>
                </a:lnTo>
                <a:cubicBezTo>
                  <a:pt x="61545" y="204414"/>
                  <a:pt x="62212" y="200411"/>
                  <a:pt x="62879" y="196441"/>
                </a:cubicBezTo>
                <a:cubicBezTo>
                  <a:pt x="62975" y="195960"/>
                  <a:pt x="62985" y="195826"/>
                  <a:pt x="63245" y="195826"/>
                </a:cubicBezTo>
                <a:cubicBezTo>
                  <a:pt x="63345" y="195826"/>
                  <a:pt x="63484" y="195846"/>
                  <a:pt x="63679" y="195874"/>
                </a:cubicBezTo>
                <a:cubicBezTo>
                  <a:pt x="66648" y="196308"/>
                  <a:pt x="69550" y="196775"/>
                  <a:pt x="72486" y="197409"/>
                </a:cubicBezTo>
                <a:cubicBezTo>
                  <a:pt x="73486" y="197676"/>
                  <a:pt x="74520" y="197876"/>
                  <a:pt x="75588" y="197942"/>
                </a:cubicBezTo>
                <a:cubicBezTo>
                  <a:pt x="75655" y="197959"/>
                  <a:pt x="75730" y="197967"/>
                  <a:pt x="75805" y="197967"/>
                </a:cubicBezTo>
                <a:cubicBezTo>
                  <a:pt x="75880" y="197967"/>
                  <a:pt x="75955" y="197959"/>
                  <a:pt x="76022" y="197942"/>
                </a:cubicBezTo>
                <a:cubicBezTo>
                  <a:pt x="76063" y="197928"/>
                  <a:pt x="76099" y="197922"/>
                  <a:pt x="76130" y="197922"/>
                </a:cubicBezTo>
                <a:cubicBezTo>
                  <a:pt x="76247" y="197922"/>
                  <a:pt x="76288" y="198018"/>
                  <a:pt x="76288" y="198176"/>
                </a:cubicBezTo>
                <a:cubicBezTo>
                  <a:pt x="76522" y="200077"/>
                  <a:pt x="76722" y="202012"/>
                  <a:pt x="76922" y="203913"/>
                </a:cubicBezTo>
                <a:cubicBezTo>
                  <a:pt x="77089" y="205414"/>
                  <a:pt x="77256" y="206916"/>
                  <a:pt x="77423" y="208383"/>
                </a:cubicBezTo>
                <a:lnTo>
                  <a:pt x="77856" y="208383"/>
                </a:lnTo>
                <a:lnTo>
                  <a:pt x="77523" y="204647"/>
                </a:lnTo>
                <a:cubicBezTo>
                  <a:pt x="77523" y="204547"/>
                  <a:pt x="77456" y="204414"/>
                  <a:pt x="77523" y="204347"/>
                </a:cubicBezTo>
                <a:cubicBezTo>
                  <a:pt x="78156" y="203246"/>
                  <a:pt x="78357" y="201979"/>
                  <a:pt x="78890" y="200844"/>
                </a:cubicBezTo>
                <a:cubicBezTo>
                  <a:pt x="78924" y="200744"/>
                  <a:pt x="78990" y="200678"/>
                  <a:pt x="79057" y="200544"/>
                </a:cubicBezTo>
                <a:lnTo>
                  <a:pt x="79057" y="200544"/>
                </a:lnTo>
                <a:cubicBezTo>
                  <a:pt x="79190" y="201045"/>
                  <a:pt x="78924" y="201445"/>
                  <a:pt x="78723" y="201945"/>
                </a:cubicBezTo>
                <a:cubicBezTo>
                  <a:pt x="79224" y="201545"/>
                  <a:pt x="79457" y="200678"/>
                  <a:pt x="79291" y="200277"/>
                </a:cubicBezTo>
                <a:cubicBezTo>
                  <a:pt x="79232" y="200176"/>
                  <a:pt x="79168" y="200137"/>
                  <a:pt x="79108" y="200137"/>
                </a:cubicBezTo>
                <a:cubicBezTo>
                  <a:pt x="79031" y="200137"/>
                  <a:pt x="78961" y="200202"/>
                  <a:pt x="78924" y="200277"/>
                </a:cubicBezTo>
                <a:cubicBezTo>
                  <a:pt x="78757" y="200578"/>
                  <a:pt x="78623" y="200878"/>
                  <a:pt x="78490" y="201211"/>
                </a:cubicBezTo>
                <a:cubicBezTo>
                  <a:pt x="78156" y="202012"/>
                  <a:pt x="77856" y="202846"/>
                  <a:pt x="77523" y="203747"/>
                </a:cubicBezTo>
                <a:cubicBezTo>
                  <a:pt x="77322" y="203280"/>
                  <a:pt x="77356" y="202779"/>
                  <a:pt x="77589" y="202312"/>
                </a:cubicBezTo>
                <a:cubicBezTo>
                  <a:pt x="77990" y="201412"/>
                  <a:pt x="78290" y="200478"/>
                  <a:pt x="78657" y="199544"/>
                </a:cubicBezTo>
                <a:cubicBezTo>
                  <a:pt x="78690" y="199243"/>
                  <a:pt x="78857" y="198976"/>
                  <a:pt x="79057" y="198776"/>
                </a:cubicBezTo>
                <a:cubicBezTo>
                  <a:pt x="79157" y="198676"/>
                  <a:pt x="79190" y="198576"/>
                  <a:pt x="79190" y="198443"/>
                </a:cubicBezTo>
                <a:cubicBezTo>
                  <a:pt x="79190" y="198309"/>
                  <a:pt x="79257" y="198076"/>
                  <a:pt x="79090" y="198009"/>
                </a:cubicBezTo>
                <a:cubicBezTo>
                  <a:pt x="79077" y="198007"/>
                  <a:pt x="79065" y="198006"/>
                  <a:pt x="79053" y="198006"/>
                </a:cubicBezTo>
                <a:cubicBezTo>
                  <a:pt x="78886" y="198006"/>
                  <a:pt x="78855" y="198216"/>
                  <a:pt x="78824" y="198309"/>
                </a:cubicBezTo>
                <a:cubicBezTo>
                  <a:pt x="78323" y="199510"/>
                  <a:pt x="77823" y="200711"/>
                  <a:pt x="77322" y="201979"/>
                </a:cubicBezTo>
                <a:cubicBezTo>
                  <a:pt x="77156" y="201545"/>
                  <a:pt x="77189" y="201045"/>
                  <a:pt x="77456" y="200644"/>
                </a:cubicBezTo>
                <a:cubicBezTo>
                  <a:pt x="77823" y="199877"/>
                  <a:pt x="78156" y="199110"/>
                  <a:pt x="78423" y="198309"/>
                </a:cubicBezTo>
                <a:cubicBezTo>
                  <a:pt x="78590" y="197842"/>
                  <a:pt x="78824" y="197409"/>
                  <a:pt x="79157" y="197008"/>
                </a:cubicBezTo>
                <a:cubicBezTo>
                  <a:pt x="79104" y="196965"/>
                  <a:pt x="79059" y="196948"/>
                  <a:pt x="79017" y="196948"/>
                </a:cubicBezTo>
                <a:cubicBezTo>
                  <a:pt x="78900" y="196948"/>
                  <a:pt x="78813" y="197075"/>
                  <a:pt x="78690" y="197075"/>
                </a:cubicBezTo>
                <a:cubicBezTo>
                  <a:pt x="78757" y="196908"/>
                  <a:pt x="78824" y="196742"/>
                  <a:pt x="78857" y="196541"/>
                </a:cubicBezTo>
                <a:cubicBezTo>
                  <a:pt x="78890" y="196408"/>
                  <a:pt x="78957" y="196141"/>
                  <a:pt x="78790" y="196108"/>
                </a:cubicBezTo>
                <a:cubicBezTo>
                  <a:pt x="78763" y="196099"/>
                  <a:pt x="78738" y="196095"/>
                  <a:pt x="78716" y="196095"/>
                </a:cubicBezTo>
                <a:cubicBezTo>
                  <a:pt x="78572" y="196095"/>
                  <a:pt x="78514" y="196264"/>
                  <a:pt x="78457" y="196408"/>
                </a:cubicBezTo>
                <a:cubicBezTo>
                  <a:pt x="78023" y="197309"/>
                  <a:pt x="77623" y="198243"/>
                  <a:pt x="77189" y="199143"/>
                </a:cubicBezTo>
                <a:cubicBezTo>
                  <a:pt x="77156" y="199210"/>
                  <a:pt x="77156" y="199310"/>
                  <a:pt x="77022" y="199377"/>
                </a:cubicBezTo>
                <a:cubicBezTo>
                  <a:pt x="76922" y="198876"/>
                  <a:pt x="76956" y="198376"/>
                  <a:pt x="77156" y="197909"/>
                </a:cubicBezTo>
                <a:cubicBezTo>
                  <a:pt x="77689" y="196775"/>
                  <a:pt x="78223" y="195641"/>
                  <a:pt x="78890" y="194507"/>
                </a:cubicBezTo>
                <a:cubicBezTo>
                  <a:pt x="79024" y="195407"/>
                  <a:pt x="79157" y="196341"/>
                  <a:pt x="79291" y="197242"/>
                </a:cubicBezTo>
                <a:cubicBezTo>
                  <a:pt x="79691" y="199610"/>
                  <a:pt x="80058" y="202012"/>
                  <a:pt x="80458" y="204380"/>
                </a:cubicBezTo>
                <a:cubicBezTo>
                  <a:pt x="80658" y="205581"/>
                  <a:pt x="80825" y="206815"/>
                  <a:pt x="81025" y="208016"/>
                </a:cubicBezTo>
                <a:cubicBezTo>
                  <a:pt x="81058" y="208150"/>
                  <a:pt x="81092" y="208250"/>
                  <a:pt x="81125" y="208350"/>
                </a:cubicBezTo>
                <a:lnTo>
                  <a:pt x="81425" y="208350"/>
                </a:lnTo>
                <a:cubicBezTo>
                  <a:pt x="81325" y="207016"/>
                  <a:pt x="81058" y="205715"/>
                  <a:pt x="80892" y="204414"/>
                </a:cubicBezTo>
                <a:cubicBezTo>
                  <a:pt x="80625" y="202646"/>
                  <a:pt x="80358" y="200911"/>
                  <a:pt x="80091" y="199177"/>
                </a:cubicBezTo>
                <a:cubicBezTo>
                  <a:pt x="80041" y="198925"/>
                  <a:pt x="80047" y="198806"/>
                  <a:pt x="80226" y="198806"/>
                </a:cubicBezTo>
                <a:cubicBezTo>
                  <a:pt x="80284" y="198806"/>
                  <a:pt x="80360" y="198819"/>
                  <a:pt x="80458" y="198843"/>
                </a:cubicBezTo>
                <a:cubicBezTo>
                  <a:pt x="82926" y="199510"/>
                  <a:pt x="85462" y="200044"/>
                  <a:pt x="87963" y="200578"/>
                </a:cubicBezTo>
                <a:cubicBezTo>
                  <a:pt x="89264" y="200878"/>
                  <a:pt x="90565" y="201111"/>
                  <a:pt x="91799" y="201512"/>
                </a:cubicBezTo>
                <a:cubicBezTo>
                  <a:pt x="91894" y="201535"/>
                  <a:pt x="91988" y="201559"/>
                  <a:pt x="92071" y="201559"/>
                </a:cubicBezTo>
                <a:cubicBezTo>
                  <a:pt x="92105" y="201559"/>
                  <a:pt x="92137" y="201555"/>
                  <a:pt x="92166" y="201545"/>
                </a:cubicBezTo>
                <a:cubicBezTo>
                  <a:pt x="92297" y="201467"/>
                  <a:pt x="92396" y="201434"/>
                  <a:pt x="92473" y="201434"/>
                </a:cubicBezTo>
                <a:cubicBezTo>
                  <a:pt x="92691" y="201434"/>
                  <a:pt x="92735" y="201699"/>
                  <a:pt x="92834" y="201945"/>
                </a:cubicBezTo>
                <a:cubicBezTo>
                  <a:pt x="93567" y="204080"/>
                  <a:pt x="94335" y="206215"/>
                  <a:pt x="95068" y="208350"/>
                </a:cubicBezTo>
                <a:lnTo>
                  <a:pt x="95569" y="208350"/>
                </a:lnTo>
                <a:cubicBezTo>
                  <a:pt x="95369" y="207749"/>
                  <a:pt x="95135" y="207116"/>
                  <a:pt x="94902" y="206515"/>
                </a:cubicBezTo>
                <a:cubicBezTo>
                  <a:pt x="94768" y="206215"/>
                  <a:pt x="95035" y="206048"/>
                  <a:pt x="95068" y="205815"/>
                </a:cubicBezTo>
                <a:cubicBezTo>
                  <a:pt x="95302" y="204747"/>
                  <a:pt x="95569" y="203713"/>
                  <a:pt x="95902" y="202679"/>
                </a:cubicBezTo>
                <a:cubicBezTo>
                  <a:pt x="96069" y="202746"/>
                  <a:pt x="95936" y="202946"/>
                  <a:pt x="96103" y="202946"/>
                </a:cubicBezTo>
                <a:cubicBezTo>
                  <a:pt x="96236" y="202879"/>
                  <a:pt x="96203" y="202746"/>
                  <a:pt x="96203" y="202646"/>
                </a:cubicBezTo>
                <a:cubicBezTo>
                  <a:pt x="96169" y="202479"/>
                  <a:pt x="96169" y="202245"/>
                  <a:pt x="95969" y="202179"/>
                </a:cubicBezTo>
                <a:cubicBezTo>
                  <a:pt x="95957" y="202176"/>
                  <a:pt x="95946" y="202174"/>
                  <a:pt x="95935" y="202174"/>
                </a:cubicBezTo>
                <a:cubicBezTo>
                  <a:pt x="95824" y="202174"/>
                  <a:pt x="95766" y="202321"/>
                  <a:pt x="95736" y="202412"/>
                </a:cubicBezTo>
                <a:cubicBezTo>
                  <a:pt x="95469" y="203413"/>
                  <a:pt x="95169" y="204380"/>
                  <a:pt x="94902" y="205348"/>
                </a:cubicBezTo>
                <a:cubicBezTo>
                  <a:pt x="94835" y="205548"/>
                  <a:pt x="94802" y="205681"/>
                  <a:pt x="94735" y="205948"/>
                </a:cubicBezTo>
                <a:cubicBezTo>
                  <a:pt x="94401" y="204947"/>
                  <a:pt x="94068" y="204047"/>
                  <a:pt x="93768" y="203146"/>
                </a:cubicBezTo>
                <a:cubicBezTo>
                  <a:pt x="93701" y="202846"/>
                  <a:pt x="93934" y="202579"/>
                  <a:pt x="94001" y="202279"/>
                </a:cubicBezTo>
                <a:cubicBezTo>
                  <a:pt x="94301" y="201078"/>
                  <a:pt x="94668" y="199877"/>
                  <a:pt x="95102" y="198710"/>
                </a:cubicBezTo>
                <a:cubicBezTo>
                  <a:pt x="95302" y="198843"/>
                  <a:pt x="95302" y="199043"/>
                  <a:pt x="95369" y="199210"/>
                </a:cubicBezTo>
                <a:cubicBezTo>
                  <a:pt x="96236" y="201345"/>
                  <a:pt x="97070" y="203513"/>
                  <a:pt x="97937" y="205648"/>
                </a:cubicBezTo>
                <a:cubicBezTo>
                  <a:pt x="98171" y="206015"/>
                  <a:pt x="98004" y="206515"/>
                  <a:pt x="97604" y="206682"/>
                </a:cubicBezTo>
                <a:cubicBezTo>
                  <a:pt x="97037" y="207016"/>
                  <a:pt x="96970" y="207616"/>
                  <a:pt x="96636" y="208216"/>
                </a:cubicBezTo>
                <a:cubicBezTo>
                  <a:pt x="97170" y="208016"/>
                  <a:pt x="97103" y="207516"/>
                  <a:pt x="97370" y="207316"/>
                </a:cubicBezTo>
                <a:lnTo>
                  <a:pt x="97370" y="207316"/>
                </a:lnTo>
                <a:cubicBezTo>
                  <a:pt x="97504" y="207516"/>
                  <a:pt x="97137" y="207916"/>
                  <a:pt x="97570" y="207916"/>
                </a:cubicBezTo>
                <a:cubicBezTo>
                  <a:pt x="97586" y="207917"/>
                  <a:pt x="97601" y="207918"/>
                  <a:pt x="97615" y="207918"/>
                </a:cubicBezTo>
                <a:cubicBezTo>
                  <a:pt x="97987" y="207918"/>
                  <a:pt x="97773" y="207507"/>
                  <a:pt x="97837" y="207282"/>
                </a:cubicBezTo>
                <a:cubicBezTo>
                  <a:pt x="97837" y="207249"/>
                  <a:pt x="97837" y="207182"/>
                  <a:pt x="97870" y="207149"/>
                </a:cubicBezTo>
                <a:cubicBezTo>
                  <a:pt x="97937" y="206949"/>
                  <a:pt x="98037" y="206649"/>
                  <a:pt x="98237" y="206649"/>
                </a:cubicBezTo>
                <a:cubicBezTo>
                  <a:pt x="98438" y="206649"/>
                  <a:pt x="98438" y="206916"/>
                  <a:pt x="98504" y="207082"/>
                </a:cubicBezTo>
                <a:cubicBezTo>
                  <a:pt x="98704" y="207483"/>
                  <a:pt x="98838" y="207916"/>
                  <a:pt x="98971" y="208350"/>
                </a:cubicBezTo>
                <a:lnTo>
                  <a:pt x="99472" y="208350"/>
                </a:lnTo>
                <a:cubicBezTo>
                  <a:pt x="98871" y="206815"/>
                  <a:pt x="98271" y="205281"/>
                  <a:pt x="97704" y="203713"/>
                </a:cubicBezTo>
                <a:cubicBezTo>
                  <a:pt x="97537" y="203313"/>
                  <a:pt x="97370" y="202879"/>
                  <a:pt x="97170" y="202346"/>
                </a:cubicBezTo>
                <a:lnTo>
                  <a:pt x="97170" y="202346"/>
                </a:lnTo>
                <a:cubicBezTo>
                  <a:pt x="98137" y="202579"/>
                  <a:pt x="99005" y="202813"/>
                  <a:pt x="99872" y="203013"/>
                </a:cubicBezTo>
                <a:cubicBezTo>
                  <a:pt x="103741" y="203813"/>
                  <a:pt x="107511" y="205081"/>
                  <a:pt x="111413" y="205848"/>
                </a:cubicBezTo>
                <a:cubicBezTo>
                  <a:pt x="113982" y="206348"/>
                  <a:pt x="116584" y="206782"/>
                  <a:pt x="119152" y="207249"/>
                </a:cubicBezTo>
                <a:cubicBezTo>
                  <a:pt x="121054" y="207583"/>
                  <a:pt x="122988" y="207916"/>
                  <a:pt x="124890" y="208283"/>
                </a:cubicBezTo>
                <a:cubicBezTo>
                  <a:pt x="124923" y="208283"/>
                  <a:pt x="124990" y="208317"/>
                  <a:pt x="125023" y="208350"/>
                </a:cubicBezTo>
                <a:lnTo>
                  <a:pt x="127258" y="208350"/>
                </a:lnTo>
                <a:cubicBezTo>
                  <a:pt x="127191" y="208317"/>
                  <a:pt x="127091" y="208283"/>
                  <a:pt x="127025" y="208250"/>
                </a:cubicBezTo>
                <a:cubicBezTo>
                  <a:pt x="124523" y="207549"/>
                  <a:pt x="122021" y="207182"/>
                  <a:pt x="119419" y="206715"/>
                </a:cubicBezTo>
                <a:cubicBezTo>
                  <a:pt x="116817" y="206248"/>
                  <a:pt x="114215" y="205881"/>
                  <a:pt x="111647" y="205348"/>
                </a:cubicBezTo>
                <a:cubicBezTo>
                  <a:pt x="106844" y="204347"/>
                  <a:pt x="102174" y="202879"/>
                  <a:pt x="97337" y="202012"/>
                </a:cubicBezTo>
                <a:cubicBezTo>
                  <a:pt x="97103" y="201979"/>
                  <a:pt x="96936" y="201812"/>
                  <a:pt x="96870" y="201578"/>
                </a:cubicBezTo>
                <a:cubicBezTo>
                  <a:pt x="95235" y="197075"/>
                  <a:pt x="93567" y="192605"/>
                  <a:pt x="91900" y="188102"/>
                </a:cubicBezTo>
                <a:cubicBezTo>
                  <a:pt x="91032" y="185700"/>
                  <a:pt x="90198" y="183232"/>
                  <a:pt x="89231" y="180864"/>
                </a:cubicBezTo>
                <a:cubicBezTo>
                  <a:pt x="88997" y="180230"/>
                  <a:pt x="88997" y="180230"/>
                  <a:pt x="89598" y="179963"/>
                </a:cubicBezTo>
                <a:cubicBezTo>
                  <a:pt x="91466" y="179162"/>
                  <a:pt x="93367" y="178395"/>
                  <a:pt x="94902" y="177027"/>
                </a:cubicBezTo>
                <a:cubicBezTo>
                  <a:pt x="94991" y="176938"/>
                  <a:pt x="95080" y="176924"/>
                  <a:pt x="95178" y="176924"/>
                </a:cubicBezTo>
                <a:cubicBezTo>
                  <a:pt x="95228" y="176924"/>
                  <a:pt x="95280" y="176927"/>
                  <a:pt x="95335" y="176927"/>
                </a:cubicBezTo>
                <a:cubicBezTo>
                  <a:pt x="95502" y="176944"/>
                  <a:pt x="95669" y="176952"/>
                  <a:pt x="95835" y="176952"/>
                </a:cubicBezTo>
                <a:cubicBezTo>
                  <a:pt x="96332" y="176952"/>
                  <a:pt x="96820" y="176877"/>
                  <a:pt x="97270" y="176727"/>
                </a:cubicBezTo>
                <a:cubicBezTo>
                  <a:pt x="100472" y="175560"/>
                  <a:pt x="102507" y="173125"/>
                  <a:pt x="104408" y="170489"/>
                </a:cubicBezTo>
                <a:cubicBezTo>
                  <a:pt x="104742" y="170056"/>
                  <a:pt x="104775" y="169455"/>
                  <a:pt x="104542" y="168988"/>
                </a:cubicBezTo>
                <a:cubicBezTo>
                  <a:pt x="103875" y="167621"/>
                  <a:pt x="102974" y="166420"/>
                  <a:pt x="101807" y="165452"/>
                </a:cubicBezTo>
                <a:cubicBezTo>
                  <a:pt x="99805" y="163885"/>
                  <a:pt x="97504" y="163051"/>
                  <a:pt x="95035" y="162450"/>
                </a:cubicBezTo>
                <a:cubicBezTo>
                  <a:pt x="93301" y="162050"/>
                  <a:pt x="91499" y="161850"/>
                  <a:pt x="89731" y="161550"/>
                </a:cubicBezTo>
                <a:cubicBezTo>
                  <a:pt x="89464" y="161550"/>
                  <a:pt x="89264" y="161383"/>
                  <a:pt x="89231" y="161116"/>
                </a:cubicBezTo>
                <a:cubicBezTo>
                  <a:pt x="88497" y="158247"/>
                  <a:pt x="87396" y="155479"/>
                  <a:pt x="86462" y="152643"/>
                </a:cubicBezTo>
                <a:cubicBezTo>
                  <a:pt x="86162" y="151743"/>
                  <a:pt x="85829" y="150842"/>
                  <a:pt x="85495" y="149875"/>
                </a:cubicBezTo>
                <a:lnTo>
                  <a:pt x="85495" y="149875"/>
                </a:lnTo>
                <a:cubicBezTo>
                  <a:pt x="86229" y="150008"/>
                  <a:pt x="86863" y="150175"/>
                  <a:pt x="87530" y="150242"/>
                </a:cubicBezTo>
                <a:cubicBezTo>
                  <a:pt x="90365" y="150609"/>
                  <a:pt x="93234" y="150809"/>
                  <a:pt x="96103" y="151142"/>
                </a:cubicBezTo>
                <a:cubicBezTo>
                  <a:pt x="98638" y="151476"/>
                  <a:pt x="101173" y="151743"/>
                  <a:pt x="103708" y="151909"/>
                </a:cubicBezTo>
                <a:cubicBezTo>
                  <a:pt x="106910" y="152143"/>
                  <a:pt x="110113" y="152443"/>
                  <a:pt x="113315" y="152710"/>
                </a:cubicBezTo>
                <a:cubicBezTo>
                  <a:pt x="115450" y="152877"/>
                  <a:pt x="117585" y="153010"/>
                  <a:pt x="119719" y="153244"/>
                </a:cubicBezTo>
                <a:cubicBezTo>
                  <a:pt x="123622" y="153677"/>
                  <a:pt x="127525" y="154278"/>
                  <a:pt x="131428" y="154912"/>
                </a:cubicBezTo>
                <a:cubicBezTo>
                  <a:pt x="132095" y="155012"/>
                  <a:pt x="132762" y="155112"/>
                  <a:pt x="133429" y="155178"/>
                </a:cubicBezTo>
                <a:cubicBezTo>
                  <a:pt x="133500" y="155190"/>
                  <a:pt x="133575" y="155202"/>
                  <a:pt x="133644" y="155202"/>
                </a:cubicBezTo>
                <a:cubicBezTo>
                  <a:pt x="133769" y="155202"/>
                  <a:pt x="133875" y="155163"/>
                  <a:pt x="133896" y="155012"/>
                </a:cubicBezTo>
                <a:cubicBezTo>
                  <a:pt x="133930" y="154778"/>
                  <a:pt x="133696" y="154711"/>
                  <a:pt x="133529" y="154645"/>
                </a:cubicBezTo>
                <a:cubicBezTo>
                  <a:pt x="133329" y="154611"/>
                  <a:pt x="133129" y="154578"/>
                  <a:pt x="132929" y="154545"/>
                </a:cubicBezTo>
                <a:cubicBezTo>
                  <a:pt x="130327" y="154144"/>
                  <a:pt x="127758" y="153711"/>
                  <a:pt x="125157" y="153344"/>
                </a:cubicBezTo>
                <a:cubicBezTo>
                  <a:pt x="122355" y="152910"/>
                  <a:pt x="119553" y="152577"/>
                  <a:pt x="116717" y="152376"/>
                </a:cubicBezTo>
                <a:cubicBezTo>
                  <a:pt x="114849" y="152243"/>
                  <a:pt x="112981" y="152110"/>
                  <a:pt x="111113" y="151976"/>
                </a:cubicBezTo>
                <a:cubicBezTo>
                  <a:pt x="108545" y="151776"/>
                  <a:pt x="106010" y="151576"/>
                  <a:pt x="103441" y="151376"/>
                </a:cubicBezTo>
                <a:cubicBezTo>
                  <a:pt x="101773" y="151242"/>
                  <a:pt x="100072" y="151109"/>
                  <a:pt x="98404" y="150942"/>
                </a:cubicBezTo>
                <a:cubicBezTo>
                  <a:pt x="96336" y="150742"/>
                  <a:pt x="94268" y="150475"/>
                  <a:pt x="92200" y="150275"/>
                </a:cubicBezTo>
                <a:cubicBezTo>
                  <a:pt x="90065" y="150075"/>
                  <a:pt x="87897" y="149941"/>
                  <a:pt x="85795" y="149574"/>
                </a:cubicBezTo>
                <a:cubicBezTo>
                  <a:pt x="85495" y="149574"/>
                  <a:pt x="85228" y="149341"/>
                  <a:pt x="85195" y="149074"/>
                </a:cubicBezTo>
                <a:cubicBezTo>
                  <a:pt x="84694" y="147406"/>
                  <a:pt x="84161" y="145738"/>
                  <a:pt x="83527" y="144104"/>
                </a:cubicBezTo>
                <a:cubicBezTo>
                  <a:pt x="83494" y="144004"/>
                  <a:pt x="83393" y="143904"/>
                  <a:pt x="83494" y="143770"/>
                </a:cubicBezTo>
                <a:cubicBezTo>
                  <a:pt x="83560" y="143754"/>
                  <a:pt x="83619" y="143745"/>
                  <a:pt x="83677" y="143745"/>
                </a:cubicBezTo>
                <a:cubicBezTo>
                  <a:pt x="83735" y="143745"/>
                  <a:pt x="83794" y="143754"/>
                  <a:pt x="83860" y="143770"/>
                </a:cubicBezTo>
                <a:cubicBezTo>
                  <a:pt x="85261" y="144004"/>
                  <a:pt x="86696" y="143970"/>
                  <a:pt x="88130" y="144137"/>
                </a:cubicBezTo>
                <a:cubicBezTo>
                  <a:pt x="90065" y="144404"/>
                  <a:pt x="91933" y="144604"/>
                  <a:pt x="93868" y="144804"/>
                </a:cubicBezTo>
                <a:cubicBezTo>
                  <a:pt x="95802" y="145005"/>
                  <a:pt x="97737" y="145205"/>
                  <a:pt x="99672" y="145371"/>
                </a:cubicBezTo>
                <a:cubicBezTo>
                  <a:pt x="101039" y="145505"/>
                  <a:pt x="102407" y="145605"/>
                  <a:pt x="103775" y="145672"/>
                </a:cubicBezTo>
                <a:cubicBezTo>
                  <a:pt x="104575" y="145715"/>
                  <a:pt x="105376" y="145800"/>
                  <a:pt x="106177" y="145800"/>
                </a:cubicBezTo>
                <a:cubicBezTo>
                  <a:pt x="106610" y="145800"/>
                  <a:pt x="107044" y="145775"/>
                  <a:pt x="107477" y="145705"/>
                </a:cubicBezTo>
                <a:cubicBezTo>
                  <a:pt x="107811" y="145672"/>
                  <a:pt x="108178" y="145638"/>
                  <a:pt x="108178" y="145271"/>
                </a:cubicBezTo>
                <a:cubicBezTo>
                  <a:pt x="108178" y="144871"/>
                  <a:pt x="107811" y="144738"/>
                  <a:pt x="107511" y="144671"/>
                </a:cubicBezTo>
                <a:cubicBezTo>
                  <a:pt x="106610" y="144471"/>
                  <a:pt x="105743" y="144271"/>
                  <a:pt x="104842" y="144171"/>
                </a:cubicBezTo>
                <a:cubicBezTo>
                  <a:pt x="102374" y="143870"/>
                  <a:pt x="99905" y="143570"/>
                  <a:pt x="97437" y="143370"/>
                </a:cubicBezTo>
                <a:cubicBezTo>
                  <a:pt x="94568" y="143103"/>
                  <a:pt x="91699" y="142936"/>
                  <a:pt x="88831" y="142736"/>
                </a:cubicBezTo>
                <a:cubicBezTo>
                  <a:pt x="86963" y="142603"/>
                  <a:pt x="85061" y="142503"/>
                  <a:pt x="83227" y="142236"/>
                </a:cubicBezTo>
                <a:cubicBezTo>
                  <a:pt x="82960" y="142236"/>
                  <a:pt x="82726" y="142036"/>
                  <a:pt x="82626" y="141769"/>
                </a:cubicBezTo>
                <a:cubicBezTo>
                  <a:pt x="82126" y="140335"/>
                  <a:pt x="81592" y="138900"/>
                  <a:pt x="81058" y="137499"/>
                </a:cubicBezTo>
                <a:lnTo>
                  <a:pt x="80725" y="136565"/>
                </a:lnTo>
                <a:lnTo>
                  <a:pt x="80725" y="136565"/>
                </a:lnTo>
                <a:cubicBezTo>
                  <a:pt x="82426" y="136799"/>
                  <a:pt x="84094" y="136899"/>
                  <a:pt x="85795" y="136932"/>
                </a:cubicBezTo>
                <a:cubicBezTo>
                  <a:pt x="87830" y="137066"/>
                  <a:pt x="89865" y="137232"/>
                  <a:pt x="91866" y="137366"/>
                </a:cubicBezTo>
                <a:cubicBezTo>
                  <a:pt x="92967" y="137432"/>
                  <a:pt x="94034" y="137499"/>
                  <a:pt x="95135" y="137599"/>
                </a:cubicBezTo>
                <a:cubicBezTo>
                  <a:pt x="97137" y="137766"/>
                  <a:pt x="99171" y="138000"/>
                  <a:pt x="101173" y="138166"/>
                </a:cubicBezTo>
                <a:cubicBezTo>
                  <a:pt x="102641" y="138300"/>
                  <a:pt x="104108" y="138366"/>
                  <a:pt x="105576" y="138500"/>
                </a:cubicBezTo>
                <a:cubicBezTo>
                  <a:pt x="107778" y="138700"/>
                  <a:pt x="109979" y="138934"/>
                  <a:pt x="112181" y="139200"/>
                </a:cubicBezTo>
                <a:cubicBezTo>
                  <a:pt x="114249" y="139434"/>
                  <a:pt x="116317" y="139667"/>
                  <a:pt x="118385" y="139934"/>
                </a:cubicBezTo>
                <a:cubicBezTo>
                  <a:pt x="120520" y="140201"/>
                  <a:pt x="122655" y="140435"/>
                  <a:pt x="124790" y="140635"/>
                </a:cubicBezTo>
                <a:cubicBezTo>
                  <a:pt x="126191" y="140735"/>
                  <a:pt x="127558" y="140835"/>
                  <a:pt x="128926" y="140968"/>
                </a:cubicBezTo>
                <a:cubicBezTo>
                  <a:pt x="130527" y="141102"/>
                  <a:pt x="132095" y="141302"/>
                  <a:pt x="133696" y="141335"/>
                </a:cubicBezTo>
                <a:cubicBezTo>
                  <a:pt x="134296" y="141335"/>
                  <a:pt x="134330" y="141369"/>
                  <a:pt x="134263" y="141969"/>
                </a:cubicBezTo>
                <a:cubicBezTo>
                  <a:pt x="134063" y="143570"/>
                  <a:pt x="133963" y="145205"/>
                  <a:pt x="133863" y="146839"/>
                </a:cubicBezTo>
                <a:cubicBezTo>
                  <a:pt x="133763" y="149274"/>
                  <a:pt x="133796" y="151743"/>
                  <a:pt x="133596" y="154178"/>
                </a:cubicBezTo>
                <a:cubicBezTo>
                  <a:pt x="133565" y="154487"/>
                  <a:pt x="133649" y="154682"/>
                  <a:pt x="133927" y="154682"/>
                </a:cubicBezTo>
                <a:cubicBezTo>
                  <a:pt x="133949" y="154682"/>
                  <a:pt x="133972" y="154681"/>
                  <a:pt x="133996" y="154678"/>
                </a:cubicBezTo>
                <a:cubicBezTo>
                  <a:pt x="134045" y="154671"/>
                  <a:pt x="134083" y="154667"/>
                  <a:pt x="134113" y="154667"/>
                </a:cubicBezTo>
                <a:cubicBezTo>
                  <a:pt x="134230" y="154667"/>
                  <a:pt x="134230" y="154726"/>
                  <a:pt x="134230" y="154912"/>
                </a:cubicBezTo>
                <a:cubicBezTo>
                  <a:pt x="134130" y="156680"/>
                  <a:pt x="134063" y="158481"/>
                  <a:pt x="133963" y="160282"/>
                </a:cubicBezTo>
                <a:cubicBezTo>
                  <a:pt x="133930" y="161850"/>
                  <a:pt x="133896" y="163384"/>
                  <a:pt x="133863" y="164952"/>
                </a:cubicBezTo>
                <a:cubicBezTo>
                  <a:pt x="133696" y="168688"/>
                  <a:pt x="133663" y="172424"/>
                  <a:pt x="133463" y="176127"/>
                </a:cubicBezTo>
                <a:cubicBezTo>
                  <a:pt x="133362" y="178262"/>
                  <a:pt x="133329" y="180363"/>
                  <a:pt x="133229" y="182498"/>
                </a:cubicBezTo>
                <a:cubicBezTo>
                  <a:pt x="133062" y="185967"/>
                  <a:pt x="132962" y="189436"/>
                  <a:pt x="132862" y="192905"/>
                </a:cubicBezTo>
                <a:cubicBezTo>
                  <a:pt x="132795" y="194573"/>
                  <a:pt x="132795" y="196208"/>
                  <a:pt x="132729" y="197842"/>
                </a:cubicBezTo>
                <a:cubicBezTo>
                  <a:pt x="132595" y="201378"/>
                  <a:pt x="132462" y="204881"/>
                  <a:pt x="132462" y="208417"/>
                </a:cubicBezTo>
                <a:lnTo>
                  <a:pt x="132795" y="208583"/>
                </a:lnTo>
                <a:cubicBezTo>
                  <a:pt x="132895" y="205648"/>
                  <a:pt x="132996" y="202712"/>
                  <a:pt x="133096" y="199744"/>
                </a:cubicBezTo>
                <a:cubicBezTo>
                  <a:pt x="133162" y="197575"/>
                  <a:pt x="133229" y="195374"/>
                  <a:pt x="133329" y="193206"/>
                </a:cubicBezTo>
                <a:cubicBezTo>
                  <a:pt x="133429" y="189903"/>
                  <a:pt x="133563" y="186634"/>
                  <a:pt x="133696" y="183332"/>
                </a:cubicBezTo>
                <a:cubicBezTo>
                  <a:pt x="133829" y="180630"/>
                  <a:pt x="133896" y="177895"/>
                  <a:pt x="134030" y="175159"/>
                </a:cubicBezTo>
                <a:cubicBezTo>
                  <a:pt x="134196" y="171323"/>
                  <a:pt x="134263" y="167487"/>
                  <a:pt x="134330" y="163618"/>
                </a:cubicBezTo>
                <a:cubicBezTo>
                  <a:pt x="134397" y="160682"/>
                  <a:pt x="134463" y="157747"/>
                  <a:pt x="134630" y="154845"/>
                </a:cubicBezTo>
                <a:cubicBezTo>
                  <a:pt x="134730" y="153611"/>
                  <a:pt x="134997" y="152477"/>
                  <a:pt x="135064" y="151176"/>
                </a:cubicBezTo>
                <a:cubicBezTo>
                  <a:pt x="135130" y="149908"/>
                  <a:pt x="135164" y="148607"/>
                  <a:pt x="135264" y="147340"/>
                </a:cubicBezTo>
                <a:cubicBezTo>
                  <a:pt x="135397" y="145505"/>
                  <a:pt x="135597" y="143670"/>
                  <a:pt x="135731" y="141802"/>
                </a:cubicBezTo>
                <a:cubicBezTo>
                  <a:pt x="135764" y="141635"/>
                  <a:pt x="135831" y="141569"/>
                  <a:pt x="136031" y="141569"/>
                </a:cubicBezTo>
                <a:cubicBezTo>
                  <a:pt x="137332" y="141602"/>
                  <a:pt x="138633" y="141669"/>
                  <a:pt x="139934" y="141802"/>
                </a:cubicBezTo>
                <a:cubicBezTo>
                  <a:pt x="140167" y="141836"/>
                  <a:pt x="140234" y="141902"/>
                  <a:pt x="140234" y="142136"/>
                </a:cubicBezTo>
                <a:cubicBezTo>
                  <a:pt x="140134" y="144071"/>
                  <a:pt x="140034" y="145972"/>
                  <a:pt x="139934" y="147907"/>
                </a:cubicBezTo>
                <a:cubicBezTo>
                  <a:pt x="139900" y="148707"/>
                  <a:pt x="139900" y="149474"/>
                  <a:pt x="139834" y="150242"/>
                </a:cubicBezTo>
                <a:cubicBezTo>
                  <a:pt x="139700" y="152910"/>
                  <a:pt x="139600" y="155579"/>
                  <a:pt x="139500" y="158214"/>
                </a:cubicBezTo>
                <a:cubicBezTo>
                  <a:pt x="139367" y="161516"/>
                  <a:pt x="139267" y="164819"/>
                  <a:pt x="139167" y="168121"/>
                </a:cubicBezTo>
                <a:cubicBezTo>
                  <a:pt x="139133" y="170690"/>
                  <a:pt x="139033" y="173291"/>
                  <a:pt x="139000" y="175860"/>
                </a:cubicBezTo>
                <a:cubicBezTo>
                  <a:pt x="138900" y="179296"/>
                  <a:pt x="138800" y="182765"/>
                  <a:pt x="138666" y="186234"/>
                </a:cubicBezTo>
                <a:cubicBezTo>
                  <a:pt x="138566" y="189236"/>
                  <a:pt x="138466" y="192238"/>
                  <a:pt x="138366" y="195207"/>
                </a:cubicBezTo>
                <a:cubicBezTo>
                  <a:pt x="138166" y="199644"/>
                  <a:pt x="138166" y="204080"/>
                  <a:pt x="138166" y="208483"/>
                </a:cubicBezTo>
                <a:cubicBezTo>
                  <a:pt x="138166" y="208517"/>
                  <a:pt x="138166" y="208550"/>
                  <a:pt x="138166" y="208583"/>
                </a:cubicBezTo>
                <a:lnTo>
                  <a:pt x="138600" y="208583"/>
                </a:lnTo>
                <a:cubicBezTo>
                  <a:pt x="138499" y="207583"/>
                  <a:pt x="138600" y="206615"/>
                  <a:pt x="138600" y="205615"/>
                </a:cubicBezTo>
                <a:cubicBezTo>
                  <a:pt x="138566" y="202813"/>
                  <a:pt x="138700" y="200011"/>
                  <a:pt x="138733" y="197242"/>
                </a:cubicBezTo>
                <a:cubicBezTo>
                  <a:pt x="138700" y="197042"/>
                  <a:pt x="138766" y="196842"/>
                  <a:pt x="138900" y="196708"/>
                </a:cubicBezTo>
                <a:lnTo>
                  <a:pt x="138900" y="196708"/>
                </a:lnTo>
                <a:cubicBezTo>
                  <a:pt x="139167" y="200744"/>
                  <a:pt x="138700" y="204681"/>
                  <a:pt x="138800" y="208583"/>
                </a:cubicBezTo>
                <a:lnTo>
                  <a:pt x="139233" y="208583"/>
                </a:lnTo>
                <a:cubicBezTo>
                  <a:pt x="139300" y="205047"/>
                  <a:pt x="139433" y="201478"/>
                  <a:pt x="139433" y="197909"/>
                </a:cubicBezTo>
                <a:cubicBezTo>
                  <a:pt x="139433" y="196141"/>
                  <a:pt x="139233" y="194373"/>
                  <a:pt x="139333" y="192605"/>
                </a:cubicBezTo>
                <a:cubicBezTo>
                  <a:pt x="139467" y="190504"/>
                  <a:pt x="139433" y="188369"/>
                  <a:pt x="139300" y="186267"/>
                </a:cubicBezTo>
                <a:cubicBezTo>
                  <a:pt x="139167" y="183866"/>
                  <a:pt x="139333" y="181464"/>
                  <a:pt x="139367" y="179062"/>
                </a:cubicBezTo>
                <a:cubicBezTo>
                  <a:pt x="139400" y="175360"/>
                  <a:pt x="139534" y="171657"/>
                  <a:pt x="139667" y="167988"/>
                </a:cubicBezTo>
                <a:cubicBezTo>
                  <a:pt x="139734" y="165719"/>
                  <a:pt x="139767" y="163418"/>
                  <a:pt x="139867" y="161149"/>
                </a:cubicBezTo>
                <a:cubicBezTo>
                  <a:pt x="139967" y="158081"/>
                  <a:pt x="140101" y="155012"/>
                  <a:pt x="140267" y="151976"/>
                </a:cubicBezTo>
                <a:cubicBezTo>
                  <a:pt x="140401" y="148774"/>
                  <a:pt x="140568" y="145605"/>
                  <a:pt x="140601" y="142403"/>
                </a:cubicBezTo>
                <a:cubicBezTo>
                  <a:pt x="140601" y="142236"/>
                  <a:pt x="140501" y="141902"/>
                  <a:pt x="140734" y="141902"/>
                </a:cubicBezTo>
                <a:cubicBezTo>
                  <a:pt x="140807" y="141871"/>
                  <a:pt x="140882" y="141856"/>
                  <a:pt x="140958" y="141856"/>
                </a:cubicBezTo>
                <a:cubicBezTo>
                  <a:pt x="141127" y="141856"/>
                  <a:pt x="141297" y="141931"/>
                  <a:pt x="141435" y="142069"/>
                </a:cubicBezTo>
                <a:cubicBezTo>
                  <a:pt x="141560" y="142219"/>
                  <a:pt x="141662" y="142280"/>
                  <a:pt x="141752" y="142280"/>
                </a:cubicBezTo>
                <a:cubicBezTo>
                  <a:pt x="141903" y="142280"/>
                  <a:pt x="142023" y="142111"/>
                  <a:pt x="142169" y="141902"/>
                </a:cubicBezTo>
                <a:cubicBezTo>
                  <a:pt x="142903" y="140802"/>
                  <a:pt x="143570" y="139634"/>
                  <a:pt x="144170" y="138467"/>
                </a:cubicBezTo>
                <a:lnTo>
                  <a:pt x="144170" y="138467"/>
                </a:lnTo>
                <a:cubicBezTo>
                  <a:pt x="143937" y="161850"/>
                  <a:pt x="143737" y="185233"/>
                  <a:pt x="144003" y="208583"/>
                </a:cubicBezTo>
                <a:lnTo>
                  <a:pt x="144437" y="208583"/>
                </a:lnTo>
                <a:lnTo>
                  <a:pt x="144437" y="207850"/>
                </a:lnTo>
                <a:cubicBezTo>
                  <a:pt x="144437" y="197976"/>
                  <a:pt x="144437" y="188135"/>
                  <a:pt x="144437" y="178262"/>
                </a:cubicBezTo>
                <a:cubicBezTo>
                  <a:pt x="144404" y="172191"/>
                  <a:pt x="144504" y="166153"/>
                  <a:pt x="144537" y="160115"/>
                </a:cubicBezTo>
                <a:cubicBezTo>
                  <a:pt x="144570" y="155712"/>
                  <a:pt x="144570" y="151309"/>
                  <a:pt x="144604" y="146906"/>
                </a:cubicBezTo>
                <a:cubicBezTo>
                  <a:pt x="144637" y="144037"/>
                  <a:pt x="144637" y="141168"/>
                  <a:pt x="144604" y="138333"/>
                </a:cubicBezTo>
                <a:cubicBezTo>
                  <a:pt x="144604" y="137799"/>
                  <a:pt x="144704" y="137299"/>
                  <a:pt x="144971" y="136865"/>
                </a:cubicBezTo>
                <a:cubicBezTo>
                  <a:pt x="146772" y="133563"/>
                  <a:pt x="148507" y="130227"/>
                  <a:pt x="150041" y="126791"/>
                </a:cubicBezTo>
                <a:cubicBezTo>
                  <a:pt x="150408" y="126091"/>
                  <a:pt x="150675" y="125324"/>
                  <a:pt x="150808" y="124523"/>
                </a:cubicBezTo>
                <a:cubicBezTo>
                  <a:pt x="150842" y="123856"/>
                  <a:pt x="150942" y="123222"/>
                  <a:pt x="151075" y="122555"/>
                </a:cubicBezTo>
                <a:cubicBezTo>
                  <a:pt x="151209" y="121755"/>
                  <a:pt x="151142" y="121588"/>
                  <a:pt x="150308" y="121454"/>
                </a:cubicBezTo>
                <a:cubicBezTo>
                  <a:pt x="148540" y="121154"/>
                  <a:pt x="146739" y="120921"/>
                  <a:pt x="144971" y="120720"/>
                </a:cubicBezTo>
                <a:cubicBezTo>
                  <a:pt x="141969" y="120320"/>
                  <a:pt x="138933" y="120020"/>
                  <a:pt x="135964" y="119853"/>
                </a:cubicBezTo>
                <a:cubicBezTo>
                  <a:pt x="132996" y="119653"/>
                  <a:pt x="129993" y="119553"/>
                  <a:pt x="127025" y="119420"/>
                </a:cubicBezTo>
                <a:cubicBezTo>
                  <a:pt x="123122" y="119286"/>
                  <a:pt x="119219" y="119153"/>
                  <a:pt x="115283" y="119019"/>
                </a:cubicBezTo>
                <a:cubicBezTo>
                  <a:pt x="112948" y="118919"/>
                  <a:pt x="110613" y="118886"/>
                  <a:pt x="108278" y="118786"/>
                </a:cubicBezTo>
                <a:cubicBezTo>
                  <a:pt x="105509" y="118686"/>
                  <a:pt x="102807" y="118185"/>
                  <a:pt x="100039" y="118085"/>
                </a:cubicBezTo>
                <a:cubicBezTo>
                  <a:pt x="99805" y="118085"/>
                  <a:pt x="99772" y="117985"/>
                  <a:pt x="99772" y="117785"/>
                </a:cubicBezTo>
                <a:lnTo>
                  <a:pt x="99772" y="114616"/>
                </a:lnTo>
                <a:cubicBezTo>
                  <a:pt x="99772" y="114416"/>
                  <a:pt x="99772" y="114316"/>
                  <a:pt x="100039" y="114316"/>
                </a:cubicBezTo>
                <a:cubicBezTo>
                  <a:pt x="100439" y="114349"/>
                  <a:pt x="100839" y="114349"/>
                  <a:pt x="101240" y="114383"/>
                </a:cubicBezTo>
                <a:lnTo>
                  <a:pt x="107377" y="114950"/>
                </a:lnTo>
                <a:cubicBezTo>
                  <a:pt x="109812" y="115183"/>
                  <a:pt x="112247" y="115417"/>
                  <a:pt x="114649" y="115617"/>
                </a:cubicBezTo>
                <a:cubicBezTo>
                  <a:pt x="116450" y="115817"/>
                  <a:pt x="118252" y="115884"/>
                  <a:pt x="120020" y="115884"/>
                </a:cubicBezTo>
                <a:cubicBezTo>
                  <a:pt x="120620" y="115850"/>
                  <a:pt x="120687" y="115617"/>
                  <a:pt x="120753" y="115150"/>
                </a:cubicBezTo>
                <a:cubicBezTo>
                  <a:pt x="121087" y="111881"/>
                  <a:pt x="121387" y="108578"/>
                  <a:pt x="121587" y="105276"/>
                </a:cubicBezTo>
                <a:cubicBezTo>
                  <a:pt x="121721" y="102574"/>
                  <a:pt x="121888" y="99872"/>
                  <a:pt x="121954" y="97204"/>
                </a:cubicBezTo>
                <a:cubicBezTo>
                  <a:pt x="122021" y="94535"/>
                  <a:pt x="122021" y="91866"/>
                  <a:pt x="122021" y="89231"/>
                </a:cubicBezTo>
                <a:cubicBezTo>
                  <a:pt x="122021" y="88864"/>
                  <a:pt x="122088" y="88764"/>
                  <a:pt x="122455" y="88764"/>
                </a:cubicBezTo>
                <a:cubicBezTo>
                  <a:pt x="124029" y="88786"/>
                  <a:pt x="125617" y="88861"/>
                  <a:pt x="127202" y="88861"/>
                </a:cubicBezTo>
                <a:cubicBezTo>
                  <a:pt x="128101" y="88861"/>
                  <a:pt x="128999" y="88837"/>
                  <a:pt x="129893" y="88764"/>
                </a:cubicBezTo>
                <a:cubicBezTo>
                  <a:pt x="130460" y="88731"/>
                  <a:pt x="130961" y="88264"/>
                  <a:pt x="131027" y="87663"/>
                </a:cubicBezTo>
                <a:cubicBezTo>
                  <a:pt x="131061" y="87030"/>
                  <a:pt x="131094" y="86396"/>
                  <a:pt x="131161" y="85762"/>
                </a:cubicBezTo>
                <a:cubicBezTo>
                  <a:pt x="131328" y="84061"/>
                  <a:pt x="131561" y="82360"/>
                  <a:pt x="131728" y="80658"/>
                </a:cubicBezTo>
                <a:cubicBezTo>
                  <a:pt x="132128" y="76322"/>
                  <a:pt x="132428" y="71952"/>
                  <a:pt x="132662" y="67616"/>
                </a:cubicBezTo>
                <a:cubicBezTo>
                  <a:pt x="132895" y="63379"/>
                  <a:pt x="133229" y="59143"/>
                  <a:pt x="133162" y="54873"/>
                </a:cubicBezTo>
                <a:cubicBezTo>
                  <a:pt x="133162" y="53472"/>
                  <a:pt x="133229" y="52071"/>
                  <a:pt x="133229" y="50637"/>
                </a:cubicBezTo>
                <a:cubicBezTo>
                  <a:pt x="133229" y="50504"/>
                  <a:pt x="133229" y="50337"/>
                  <a:pt x="133196" y="50203"/>
                </a:cubicBezTo>
                <a:cubicBezTo>
                  <a:pt x="133170" y="50101"/>
                  <a:pt x="133066" y="49959"/>
                  <a:pt x="132989" y="49959"/>
                </a:cubicBezTo>
                <a:cubicBezTo>
                  <a:pt x="132965" y="49959"/>
                  <a:pt x="132944" y="49972"/>
                  <a:pt x="132929" y="50003"/>
                </a:cubicBezTo>
                <a:cubicBezTo>
                  <a:pt x="132806" y="50188"/>
                  <a:pt x="132661" y="50238"/>
                  <a:pt x="132512" y="50238"/>
                </a:cubicBezTo>
                <a:cubicBezTo>
                  <a:pt x="132337" y="50238"/>
                  <a:pt x="132157" y="50170"/>
                  <a:pt x="131995" y="50170"/>
                </a:cubicBezTo>
                <a:cubicBezTo>
                  <a:pt x="130861" y="50237"/>
                  <a:pt x="129727" y="50303"/>
                  <a:pt x="128592" y="50337"/>
                </a:cubicBezTo>
                <a:cubicBezTo>
                  <a:pt x="125123" y="50504"/>
                  <a:pt x="121621" y="50637"/>
                  <a:pt x="118152" y="50804"/>
                </a:cubicBezTo>
                <a:cubicBezTo>
                  <a:pt x="117851" y="50804"/>
                  <a:pt x="117585" y="50804"/>
                  <a:pt x="117484" y="50403"/>
                </a:cubicBezTo>
                <a:cubicBezTo>
                  <a:pt x="117454" y="50156"/>
                  <a:pt x="117222" y="49966"/>
                  <a:pt x="116976" y="49966"/>
                </a:cubicBezTo>
                <a:cubicBezTo>
                  <a:pt x="116957" y="49966"/>
                  <a:pt x="116937" y="49967"/>
                  <a:pt x="116917" y="49970"/>
                </a:cubicBezTo>
                <a:cubicBezTo>
                  <a:pt x="116684" y="50003"/>
                  <a:pt x="116484" y="50203"/>
                  <a:pt x="116484" y="50470"/>
                </a:cubicBezTo>
                <a:cubicBezTo>
                  <a:pt x="116450" y="50837"/>
                  <a:pt x="116250" y="50870"/>
                  <a:pt x="115950" y="50870"/>
                </a:cubicBezTo>
                <a:cubicBezTo>
                  <a:pt x="113882" y="50937"/>
                  <a:pt x="111847" y="51037"/>
                  <a:pt x="109746" y="51071"/>
                </a:cubicBezTo>
                <a:cubicBezTo>
                  <a:pt x="107617" y="51099"/>
                  <a:pt x="105488" y="51109"/>
                  <a:pt x="103359" y="51109"/>
                </a:cubicBezTo>
                <a:cubicBezTo>
                  <a:pt x="100451" y="51109"/>
                  <a:pt x="97543" y="51090"/>
                  <a:pt x="94635" y="51071"/>
                </a:cubicBezTo>
                <a:cubicBezTo>
                  <a:pt x="89965" y="51037"/>
                  <a:pt x="85295" y="51004"/>
                  <a:pt x="80625" y="50937"/>
                </a:cubicBezTo>
                <a:cubicBezTo>
                  <a:pt x="80556" y="50947"/>
                  <a:pt x="80488" y="50951"/>
                  <a:pt x="80420" y="50951"/>
                </a:cubicBezTo>
                <a:cubicBezTo>
                  <a:pt x="80255" y="50951"/>
                  <a:pt x="80089" y="50927"/>
                  <a:pt x="79924" y="50904"/>
                </a:cubicBezTo>
                <a:cubicBezTo>
                  <a:pt x="79624" y="50870"/>
                  <a:pt x="79291" y="50870"/>
                  <a:pt x="79124" y="50437"/>
                </a:cubicBezTo>
                <a:cubicBezTo>
                  <a:pt x="79043" y="50196"/>
                  <a:pt x="78791" y="50041"/>
                  <a:pt x="78522" y="50041"/>
                </a:cubicBezTo>
                <a:cubicBezTo>
                  <a:pt x="78456" y="50041"/>
                  <a:pt x="78389" y="50050"/>
                  <a:pt x="78323" y="50070"/>
                </a:cubicBezTo>
                <a:cubicBezTo>
                  <a:pt x="77956" y="50137"/>
                  <a:pt x="77923" y="50403"/>
                  <a:pt x="77956" y="50704"/>
                </a:cubicBezTo>
                <a:cubicBezTo>
                  <a:pt x="78023" y="50904"/>
                  <a:pt x="77856" y="50904"/>
                  <a:pt x="77723" y="50904"/>
                </a:cubicBezTo>
                <a:cubicBezTo>
                  <a:pt x="76322" y="50870"/>
                  <a:pt x="74921" y="50870"/>
                  <a:pt x="73486" y="50804"/>
                </a:cubicBezTo>
                <a:cubicBezTo>
                  <a:pt x="72608" y="50767"/>
                  <a:pt x="71720" y="50741"/>
                  <a:pt x="70827" y="50741"/>
                </a:cubicBezTo>
                <a:cubicBezTo>
                  <a:pt x="70092" y="50741"/>
                  <a:pt x="69354" y="50759"/>
                  <a:pt x="68616" y="50804"/>
                </a:cubicBezTo>
                <a:cubicBezTo>
                  <a:pt x="68179" y="50852"/>
                  <a:pt x="67706" y="50954"/>
                  <a:pt x="67275" y="50954"/>
                </a:cubicBezTo>
                <a:cubicBezTo>
                  <a:pt x="67114" y="50954"/>
                  <a:pt x="66960" y="50940"/>
                  <a:pt x="66815" y="50904"/>
                </a:cubicBezTo>
                <a:cubicBezTo>
                  <a:pt x="66702" y="50876"/>
                  <a:pt x="66613" y="50862"/>
                  <a:pt x="66543" y="50862"/>
                </a:cubicBezTo>
                <a:cubicBezTo>
                  <a:pt x="66280" y="50862"/>
                  <a:pt x="66274" y="51048"/>
                  <a:pt x="66248" y="51337"/>
                </a:cubicBezTo>
                <a:cubicBezTo>
                  <a:pt x="66014" y="53906"/>
                  <a:pt x="65881" y="56474"/>
                  <a:pt x="65814" y="59043"/>
                </a:cubicBezTo>
                <a:cubicBezTo>
                  <a:pt x="65748" y="62812"/>
                  <a:pt x="65681" y="66582"/>
                  <a:pt x="65614" y="70318"/>
                </a:cubicBezTo>
                <a:cubicBezTo>
                  <a:pt x="65614" y="71085"/>
                  <a:pt x="65614" y="71085"/>
                  <a:pt x="64880" y="71118"/>
                </a:cubicBezTo>
                <a:cubicBezTo>
                  <a:pt x="64580" y="71152"/>
                  <a:pt x="64313" y="71185"/>
                  <a:pt x="64013" y="71185"/>
                </a:cubicBezTo>
                <a:cubicBezTo>
                  <a:pt x="62612" y="71218"/>
                  <a:pt x="61211" y="71385"/>
                  <a:pt x="59843" y="71619"/>
                </a:cubicBezTo>
                <a:cubicBezTo>
                  <a:pt x="59343" y="71685"/>
                  <a:pt x="58976" y="71886"/>
                  <a:pt x="58976" y="72519"/>
                </a:cubicBezTo>
                <a:cubicBezTo>
                  <a:pt x="58943" y="73653"/>
                  <a:pt x="58776" y="74788"/>
                  <a:pt x="58709" y="75922"/>
                </a:cubicBezTo>
                <a:cubicBezTo>
                  <a:pt x="58542" y="79091"/>
                  <a:pt x="58376" y="82226"/>
                  <a:pt x="58209" y="85395"/>
                </a:cubicBezTo>
                <a:cubicBezTo>
                  <a:pt x="58109" y="87397"/>
                  <a:pt x="58042" y="89365"/>
                  <a:pt x="57975" y="91333"/>
                </a:cubicBezTo>
                <a:cubicBezTo>
                  <a:pt x="57842" y="94935"/>
                  <a:pt x="57708" y="98505"/>
                  <a:pt x="57575" y="102074"/>
                </a:cubicBezTo>
                <a:cubicBezTo>
                  <a:pt x="57542" y="103842"/>
                  <a:pt x="57508" y="105610"/>
                  <a:pt x="57475" y="107344"/>
                </a:cubicBezTo>
                <a:cubicBezTo>
                  <a:pt x="57442" y="108912"/>
                  <a:pt x="57375" y="110413"/>
                  <a:pt x="57475" y="111948"/>
                </a:cubicBezTo>
                <a:cubicBezTo>
                  <a:pt x="57475" y="112348"/>
                  <a:pt x="57742" y="112681"/>
                  <a:pt x="58109" y="112848"/>
                </a:cubicBezTo>
                <a:cubicBezTo>
                  <a:pt x="58442" y="112948"/>
                  <a:pt x="58743" y="112982"/>
                  <a:pt x="59076" y="112982"/>
                </a:cubicBezTo>
                <a:cubicBezTo>
                  <a:pt x="60510" y="113082"/>
                  <a:pt x="61978" y="113048"/>
                  <a:pt x="63446" y="113115"/>
                </a:cubicBezTo>
                <a:cubicBezTo>
                  <a:pt x="66615" y="113349"/>
                  <a:pt x="69817" y="113515"/>
                  <a:pt x="73019" y="113649"/>
                </a:cubicBezTo>
                <a:cubicBezTo>
                  <a:pt x="76322" y="113749"/>
                  <a:pt x="79591" y="113882"/>
                  <a:pt x="82893" y="113882"/>
                </a:cubicBezTo>
                <a:cubicBezTo>
                  <a:pt x="84027" y="113882"/>
                  <a:pt x="83994" y="113882"/>
                  <a:pt x="83927" y="114983"/>
                </a:cubicBezTo>
                <a:cubicBezTo>
                  <a:pt x="83894" y="115250"/>
                  <a:pt x="83827" y="115317"/>
                  <a:pt x="83560" y="115317"/>
                </a:cubicBezTo>
                <a:cubicBezTo>
                  <a:pt x="82626" y="115250"/>
                  <a:pt x="81692" y="115183"/>
                  <a:pt x="80758" y="115183"/>
                </a:cubicBezTo>
                <a:cubicBezTo>
                  <a:pt x="77389" y="115150"/>
                  <a:pt x="74020" y="114950"/>
                  <a:pt x="70651" y="114850"/>
                </a:cubicBezTo>
                <a:cubicBezTo>
                  <a:pt x="67015" y="114716"/>
                  <a:pt x="63413" y="114483"/>
                  <a:pt x="59777" y="114483"/>
                </a:cubicBezTo>
                <a:lnTo>
                  <a:pt x="56107" y="114483"/>
                </a:lnTo>
                <a:cubicBezTo>
                  <a:pt x="55774" y="114483"/>
                  <a:pt x="55674" y="114349"/>
                  <a:pt x="55674" y="114016"/>
                </a:cubicBezTo>
                <a:cubicBezTo>
                  <a:pt x="55674" y="112848"/>
                  <a:pt x="55674" y="111714"/>
                  <a:pt x="55640" y="110547"/>
                </a:cubicBezTo>
                <a:cubicBezTo>
                  <a:pt x="55540" y="109846"/>
                  <a:pt x="55540" y="109146"/>
                  <a:pt x="55574" y="108412"/>
                </a:cubicBezTo>
                <a:cubicBezTo>
                  <a:pt x="55640" y="107278"/>
                  <a:pt x="55674" y="106110"/>
                  <a:pt x="55640" y="104976"/>
                </a:cubicBezTo>
                <a:cubicBezTo>
                  <a:pt x="55640" y="104576"/>
                  <a:pt x="55407" y="104209"/>
                  <a:pt x="55007" y="104075"/>
                </a:cubicBezTo>
                <a:cubicBezTo>
                  <a:pt x="54206" y="103742"/>
                  <a:pt x="53305" y="103508"/>
                  <a:pt x="52438" y="103375"/>
                </a:cubicBezTo>
                <a:cubicBezTo>
                  <a:pt x="51871" y="103308"/>
                  <a:pt x="51871" y="103308"/>
                  <a:pt x="52205" y="102841"/>
                </a:cubicBezTo>
                <a:cubicBezTo>
                  <a:pt x="53439" y="101440"/>
                  <a:pt x="53672" y="99439"/>
                  <a:pt x="52772" y="97804"/>
                </a:cubicBezTo>
                <a:cubicBezTo>
                  <a:pt x="52538" y="97437"/>
                  <a:pt x="52571" y="96970"/>
                  <a:pt x="52872" y="96670"/>
                </a:cubicBezTo>
                <a:cubicBezTo>
                  <a:pt x="52938" y="96570"/>
                  <a:pt x="53139" y="96403"/>
                  <a:pt x="52972" y="96270"/>
                </a:cubicBezTo>
                <a:cubicBezTo>
                  <a:pt x="52936" y="96241"/>
                  <a:pt x="52904" y="96229"/>
                  <a:pt x="52874" y="96229"/>
                </a:cubicBezTo>
                <a:cubicBezTo>
                  <a:pt x="52764" y="96229"/>
                  <a:pt x="52691" y="96391"/>
                  <a:pt x="52638" y="96470"/>
                </a:cubicBezTo>
                <a:cubicBezTo>
                  <a:pt x="52503" y="96696"/>
                  <a:pt x="52381" y="96786"/>
                  <a:pt x="52263" y="96786"/>
                </a:cubicBezTo>
                <a:cubicBezTo>
                  <a:pt x="52120" y="96786"/>
                  <a:pt x="51984" y="96653"/>
                  <a:pt x="51838" y="96470"/>
                </a:cubicBezTo>
                <a:cubicBezTo>
                  <a:pt x="51738" y="96370"/>
                  <a:pt x="51704" y="96270"/>
                  <a:pt x="51771" y="96170"/>
                </a:cubicBezTo>
                <a:cubicBezTo>
                  <a:pt x="51830" y="96110"/>
                  <a:pt x="51837" y="95998"/>
                  <a:pt x="51979" y="95998"/>
                </a:cubicBezTo>
                <a:cubicBezTo>
                  <a:pt x="51997" y="95998"/>
                  <a:pt x="52016" y="95999"/>
                  <a:pt x="52038" y="96003"/>
                </a:cubicBezTo>
                <a:cubicBezTo>
                  <a:pt x="52100" y="96021"/>
                  <a:pt x="52146" y="96030"/>
                  <a:pt x="52179" y="96030"/>
                </a:cubicBezTo>
                <a:cubicBezTo>
                  <a:pt x="52324" y="96030"/>
                  <a:pt x="52225" y="95872"/>
                  <a:pt x="52171" y="95736"/>
                </a:cubicBezTo>
                <a:cubicBezTo>
                  <a:pt x="52116" y="95584"/>
                  <a:pt x="52049" y="95529"/>
                  <a:pt x="51983" y="95529"/>
                </a:cubicBezTo>
                <a:cubicBezTo>
                  <a:pt x="51889" y="95529"/>
                  <a:pt x="51796" y="95638"/>
                  <a:pt x="51738" y="95736"/>
                </a:cubicBezTo>
                <a:cubicBezTo>
                  <a:pt x="51637" y="95937"/>
                  <a:pt x="51440" y="96041"/>
                  <a:pt x="51240" y="96041"/>
                </a:cubicBezTo>
                <a:cubicBezTo>
                  <a:pt x="51109" y="96041"/>
                  <a:pt x="50976" y="95996"/>
                  <a:pt x="50870" y="95903"/>
                </a:cubicBezTo>
                <a:cubicBezTo>
                  <a:pt x="50770" y="95869"/>
                  <a:pt x="50703" y="95836"/>
                  <a:pt x="50603" y="95836"/>
                </a:cubicBezTo>
                <a:cubicBezTo>
                  <a:pt x="50337" y="95836"/>
                  <a:pt x="50337" y="95669"/>
                  <a:pt x="50437" y="95469"/>
                </a:cubicBezTo>
                <a:cubicBezTo>
                  <a:pt x="50570" y="95202"/>
                  <a:pt x="50670" y="94902"/>
                  <a:pt x="50804" y="94535"/>
                </a:cubicBezTo>
                <a:lnTo>
                  <a:pt x="50804" y="94535"/>
                </a:lnTo>
                <a:cubicBezTo>
                  <a:pt x="50437" y="94702"/>
                  <a:pt x="50203" y="95035"/>
                  <a:pt x="50136" y="95436"/>
                </a:cubicBezTo>
                <a:cubicBezTo>
                  <a:pt x="50011" y="95811"/>
                  <a:pt x="49774" y="95830"/>
                  <a:pt x="49508" y="95830"/>
                </a:cubicBezTo>
                <a:cubicBezTo>
                  <a:pt x="49478" y="95830"/>
                  <a:pt x="49448" y="95829"/>
                  <a:pt x="49418" y="95829"/>
                </a:cubicBezTo>
                <a:cubicBezTo>
                  <a:pt x="49358" y="95829"/>
                  <a:pt x="49297" y="95830"/>
                  <a:pt x="49236" y="95836"/>
                </a:cubicBezTo>
                <a:cubicBezTo>
                  <a:pt x="48902" y="95836"/>
                  <a:pt x="49069" y="95502"/>
                  <a:pt x="49036" y="95302"/>
                </a:cubicBezTo>
                <a:cubicBezTo>
                  <a:pt x="49002" y="95035"/>
                  <a:pt x="49002" y="94735"/>
                  <a:pt x="49002" y="94468"/>
                </a:cubicBezTo>
                <a:cubicBezTo>
                  <a:pt x="49002" y="94335"/>
                  <a:pt x="49136" y="94135"/>
                  <a:pt x="48869" y="94101"/>
                </a:cubicBezTo>
                <a:cubicBezTo>
                  <a:pt x="48854" y="94099"/>
                  <a:pt x="48840" y="94098"/>
                  <a:pt x="48827" y="94098"/>
                </a:cubicBezTo>
                <a:cubicBezTo>
                  <a:pt x="48648" y="94098"/>
                  <a:pt x="48733" y="94310"/>
                  <a:pt x="48702" y="94435"/>
                </a:cubicBezTo>
                <a:cubicBezTo>
                  <a:pt x="48635" y="94869"/>
                  <a:pt x="48635" y="95269"/>
                  <a:pt x="48702" y="95703"/>
                </a:cubicBezTo>
                <a:cubicBezTo>
                  <a:pt x="48769" y="95869"/>
                  <a:pt x="48635" y="96036"/>
                  <a:pt x="48469" y="96069"/>
                </a:cubicBezTo>
                <a:cubicBezTo>
                  <a:pt x="48380" y="96069"/>
                  <a:pt x="48276" y="96144"/>
                  <a:pt x="48177" y="96144"/>
                </a:cubicBezTo>
                <a:cubicBezTo>
                  <a:pt x="48128" y="96144"/>
                  <a:pt x="48079" y="96125"/>
                  <a:pt x="48035" y="96069"/>
                </a:cubicBezTo>
                <a:cubicBezTo>
                  <a:pt x="47735" y="95769"/>
                  <a:pt x="47535" y="95369"/>
                  <a:pt x="47434" y="94935"/>
                </a:cubicBezTo>
                <a:cubicBezTo>
                  <a:pt x="47408" y="94722"/>
                  <a:pt x="47381" y="94658"/>
                  <a:pt x="47269" y="94658"/>
                </a:cubicBezTo>
                <a:cubicBezTo>
                  <a:pt x="47241" y="94658"/>
                  <a:pt x="47208" y="94662"/>
                  <a:pt x="47168" y="94668"/>
                </a:cubicBezTo>
                <a:cubicBezTo>
                  <a:pt x="46934" y="94702"/>
                  <a:pt x="46967" y="94869"/>
                  <a:pt x="47001" y="95035"/>
                </a:cubicBezTo>
                <a:cubicBezTo>
                  <a:pt x="47134" y="95436"/>
                  <a:pt x="47301" y="95836"/>
                  <a:pt x="47568" y="96203"/>
                </a:cubicBezTo>
                <a:cubicBezTo>
                  <a:pt x="47601" y="96303"/>
                  <a:pt x="47735" y="96403"/>
                  <a:pt x="47601" y="96503"/>
                </a:cubicBezTo>
                <a:cubicBezTo>
                  <a:pt x="47533" y="96549"/>
                  <a:pt x="47464" y="96642"/>
                  <a:pt x="47374" y="96642"/>
                </a:cubicBezTo>
                <a:cubicBezTo>
                  <a:pt x="47333" y="96642"/>
                  <a:pt x="47287" y="96622"/>
                  <a:pt x="47234" y="96570"/>
                </a:cubicBezTo>
                <a:cubicBezTo>
                  <a:pt x="47134" y="96503"/>
                  <a:pt x="47034" y="96436"/>
                  <a:pt x="46901" y="96436"/>
                </a:cubicBezTo>
                <a:cubicBezTo>
                  <a:pt x="46798" y="96395"/>
                  <a:pt x="46682" y="96316"/>
                  <a:pt x="46578" y="96316"/>
                </a:cubicBezTo>
                <a:cubicBezTo>
                  <a:pt x="46513" y="96316"/>
                  <a:pt x="46452" y="96347"/>
                  <a:pt x="46400" y="96436"/>
                </a:cubicBezTo>
                <a:cubicBezTo>
                  <a:pt x="46267" y="96637"/>
                  <a:pt x="46500" y="96803"/>
                  <a:pt x="46601" y="96903"/>
                </a:cubicBezTo>
                <a:cubicBezTo>
                  <a:pt x="46701" y="97003"/>
                  <a:pt x="46934" y="97037"/>
                  <a:pt x="46734" y="97270"/>
                </a:cubicBezTo>
                <a:cubicBezTo>
                  <a:pt x="46400" y="97704"/>
                  <a:pt x="46167" y="98271"/>
                  <a:pt x="46100" y="98838"/>
                </a:cubicBezTo>
                <a:cubicBezTo>
                  <a:pt x="45946" y="98619"/>
                  <a:pt x="45807" y="98428"/>
                  <a:pt x="45644" y="98428"/>
                </a:cubicBezTo>
                <a:cubicBezTo>
                  <a:pt x="45560" y="98428"/>
                  <a:pt x="45469" y="98479"/>
                  <a:pt x="45366" y="98605"/>
                </a:cubicBezTo>
                <a:cubicBezTo>
                  <a:pt x="45338" y="98642"/>
                  <a:pt x="45321" y="98656"/>
                  <a:pt x="45309" y="98656"/>
                </a:cubicBezTo>
                <a:cubicBezTo>
                  <a:pt x="45280" y="98656"/>
                  <a:pt x="45290" y="98562"/>
                  <a:pt x="45266" y="98538"/>
                </a:cubicBezTo>
                <a:cubicBezTo>
                  <a:pt x="44966" y="98204"/>
                  <a:pt x="44566" y="97971"/>
                  <a:pt x="44132" y="97871"/>
                </a:cubicBezTo>
                <a:cubicBezTo>
                  <a:pt x="44091" y="97871"/>
                  <a:pt x="44048" y="97872"/>
                  <a:pt x="44003" y="97872"/>
                </a:cubicBezTo>
                <a:cubicBezTo>
                  <a:pt x="43756" y="97872"/>
                  <a:pt x="43468" y="97848"/>
                  <a:pt x="43298" y="97537"/>
                </a:cubicBezTo>
                <a:cubicBezTo>
                  <a:pt x="43340" y="97512"/>
                  <a:pt x="43398" y="97506"/>
                  <a:pt x="43462" y="97506"/>
                </a:cubicBezTo>
                <a:cubicBezTo>
                  <a:pt x="43526" y="97506"/>
                  <a:pt x="43596" y="97512"/>
                  <a:pt x="43661" y="97512"/>
                </a:cubicBezTo>
                <a:cubicBezTo>
                  <a:pt x="43790" y="97512"/>
                  <a:pt x="43899" y="97487"/>
                  <a:pt x="43899" y="97337"/>
                </a:cubicBezTo>
                <a:cubicBezTo>
                  <a:pt x="43899" y="97149"/>
                  <a:pt x="43796" y="97116"/>
                  <a:pt x="43670" y="97116"/>
                </a:cubicBezTo>
                <a:cubicBezTo>
                  <a:pt x="43599" y="97116"/>
                  <a:pt x="43521" y="97126"/>
                  <a:pt x="43450" y="97126"/>
                </a:cubicBezTo>
                <a:cubicBezTo>
                  <a:pt x="43376" y="97126"/>
                  <a:pt x="43310" y="97115"/>
                  <a:pt x="43265" y="97070"/>
                </a:cubicBezTo>
                <a:cubicBezTo>
                  <a:pt x="43265" y="96503"/>
                  <a:pt x="43665" y="95969"/>
                  <a:pt x="43765" y="95502"/>
                </a:cubicBezTo>
                <a:cubicBezTo>
                  <a:pt x="43865" y="95002"/>
                  <a:pt x="44399" y="95035"/>
                  <a:pt x="44699" y="94835"/>
                </a:cubicBezTo>
                <a:cubicBezTo>
                  <a:pt x="44721" y="94835"/>
                  <a:pt x="44818" y="94939"/>
                  <a:pt x="44909" y="94939"/>
                </a:cubicBezTo>
                <a:cubicBezTo>
                  <a:pt x="44955" y="94939"/>
                  <a:pt x="44999" y="94913"/>
                  <a:pt x="45033" y="94835"/>
                </a:cubicBezTo>
                <a:cubicBezTo>
                  <a:pt x="45099" y="94702"/>
                  <a:pt x="45066" y="94568"/>
                  <a:pt x="44999" y="94502"/>
                </a:cubicBezTo>
                <a:cubicBezTo>
                  <a:pt x="44920" y="94403"/>
                  <a:pt x="44830" y="94374"/>
                  <a:pt x="44734" y="94374"/>
                </a:cubicBezTo>
                <a:cubicBezTo>
                  <a:pt x="44669" y="94374"/>
                  <a:pt x="44600" y="94388"/>
                  <a:pt x="44532" y="94402"/>
                </a:cubicBezTo>
                <a:cubicBezTo>
                  <a:pt x="44332" y="94402"/>
                  <a:pt x="44165" y="94568"/>
                  <a:pt x="43965" y="94568"/>
                </a:cubicBezTo>
                <a:cubicBezTo>
                  <a:pt x="43932" y="94235"/>
                  <a:pt x="43899" y="93935"/>
                  <a:pt x="43832" y="93601"/>
                </a:cubicBezTo>
                <a:cubicBezTo>
                  <a:pt x="43665" y="92834"/>
                  <a:pt x="43665" y="92834"/>
                  <a:pt x="44366" y="92434"/>
                </a:cubicBezTo>
                <a:cubicBezTo>
                  <a:pt x="44432" y="92367"/>
                  <a:pt x="44499" y="92333"/>
                  <a:pt x="44466" y="92233"/>
                </a:cubicBezTo>
                <a:cubicBezTo>
                  <a:pt x="44466" y="92133"/>
                  <a:pt x="44399" y="92133"/>
                  <a:pt x="44266" y="92133"/>
                </a:cubicBezTo>
                <a:cubicBezTo>
                  <a:pt x="44212" y="92133"/>
                  <a:pt x="44159" y="92128"/>
                  <a:pt x="44108" y="92128"/>
                </a:cubicBezTo>
                <a:cubicBezTo>
                  <a:pt x="44031" y="92128"/>
                  <a:pt x="43959" y="92140"/>
                  <a:pt x="43899" y="92200"/>
                </a:cubicBezTo>
                <a:cubicBezTo>
                  <a:pt x="43740" y="92346"/>
                  <a:pt x="43609" y="92408"/>
                  <a:pt x="43494" y="92408"/>
                </a:cubicBezTo>
                <a:cubicBezTo>
                  <a:pt x="43295" y="92408"/>
                  <a:pt x="43146" y="92221"/>
                  <a:pt x="42998" y="91967"/>
                </a:cubicBezTo>
                <a:cubicBezTo>
                  <a:pt x="42965" y="91900"/>
                  <a:pt x="42898" y="91800"/>
                  <a:pt x="42798" y="91766"/>
                </a:cubicBezTo>
                <a:cubicBezTo>
                  <a:pt x="42531" y="91533"/>
                  <a:pt x="42498" y="91333"/>
                  <a:pt x="42798" y="91066"/>
                </a:cubicBezTo>
                <a:cubicBezTo>
                  <a:pt x="42931" y="90966"/>
                  <a:pt x="43165" y="90832"/>
                  <a:pt x="42998" y="90666"/>
                </a:cubicBezTo>
                <a:cubicBezTo>
                  <a:pt x="42959" y="90627"/>
                  <a:pt x="42926" y="90612"/>
                  <a:pt x="42896" y="90612"/>
                </a:cubicBezTo>
                <a:cubicBezTo>
                  <a:pt x="42795" y="90612"/>
                  <a:pt x="42726" y="90781"/>
                  <a:pt x="42598" y="90832"/>
                </a:cubicBezTo>
                <a:cubicBezTo>
                  <a:pt x="42423" y="90861"/>
                  <a:pt x="42376" y="91118"/>
                  <a:pt x="42190" y="91118"/>
                </a:cubicBezTo>
                <a:cubicBezTo>
                  <a:pt x="42163" y="91118"/>
                  <a:pt x="42132" y="91112"/>
                  <a:pt x="42097" y="91099"/>
                </a:cubicBezTo>
                <a:cubicBezTo>
                  <a:pt x="41197" y="90832"/>
                  <a:pt x="41030" y="90365"/>
                  <a:pt x="41697" y="89632"/>
                </a:cubicBezTo>
                <a:lnTo>
                  <a:pt x="41764" y="89565"/>
                </a:lnTo>
                <a:cubicBezTo>
                  <a:pt x="41830" y="89498"/>
                  <a:pt x="41997" y="89431"/>
                  <a:pt x="41897" y="89265"/>
                </a:cubicBezTo>
                <a:cubicBezTo>
                  <a:pt x="41861" y="89217"/>
                  <a:pt x="41817" y="89199"/>
                  <a:pt x="41770" y="89199"/>
                </a:cubicBezTo>
                <a:cubicBezTo>
                  <a:pt x="41686" y="89199"/>
                  <a:pt x="41594" y="89255"/>
                  <a:pt x="41530" y="89298"/>
                </a:cubicBezTo>
                <a:cubicBezTo>
                  <a:pt x="41263" y="89531"/>
                  <a:pt x="41030" y="89832"/>
                  <a:pt x="40863" y="90165"/>
                </a:cubicBezTo>
                <a:cubicBezTo>
                  <a:pt x="40806" y="90280"/>
                  <a:pt x="40773" y="90445"/>
                  <a:pt x="40636" y="90445"/>
                </a:cubicBezTo>
                <a:cubicBezTo>
                  <a:pt x="40614" y="90445"/>
                  <a:pt x="40590" y="90441"/>
                  <a:pt x="40563" y="90432"/>
                </a:cubicBezTo>
                <a:cubicBezTo>
                  <a:pt x="40394" y="90417"/>
                  <a:pt x="40223" y="90408"/>
                  <a:pt x="40052" y="90408"/>
                </a:cubicBezTo>
                <a:cubicBezTo>
                  <a:pt x="39479" y="90408"/>
                  <a:pt x="38901" y="90501"/>
                  <a:pt x="38361" y="90732"/>
                </a:cubicBezTo>
                <a:cubicBezTo>
                  <a:pt x="38628" y="90365"/>
                  <a:pt x="38295" y="89898"/>
                  <a:pt x="38895" y="89798"/>
                </a:cubicBezTo>
                <a:cubicBezTo>
                  <a:pt x="39028" y="89765"/>
                  <a:pt x="39028" y="89598"/>
                  <a:pt x="39028" y="89465"/>
                </a:cubicBezTo>
                <a:cubicBezTo>
                  <a:pt x="39062" y="89231"/>
                  <a:pt x="39129" y="88998"/>
                  <a:pt x="39262" y="88831"/>
                </a:cubicBezTo>
                <a:cubicBezTo>
                  <a:pt x="39329" y="88731"/>
                  <a:pt x="39429" y="88597"/>
                  <a:pt x="39295" y="88497"/>
                </a:cubicBezTo>
                <a:cubicBezTo>
                  <a:pt x="39255" y="88467"/>
                  <a:pt x="39214" y="88455"/>
                  <a:pt x="39175" y="88455"/>
                </a:cubicBezTo>
                <a:cubicBezTo>
                  <a:pt x="39084" y="88455"/>
                  <a:pt x="38998" y="88518"/>
                  <a:pt x="38928" y="88564"/>
                </a:cubicBezTo>
                <a:cubicBezTo>
                  <a:pt x="38728" y="88731"/>
                  <a:pt x="38662" y="88998"/>
                  <a:pt x="38461" y="89231"/>
                </a:cubicBezTo>
                <a:cubicBezTo>
                  <a:pt x="38295" y="88864"/>
                  <a:pt x="38161" y="88497"/>
                  <a:pt x="37828" y="88431"/>
                </a:cubicBezTo>
                <a:cubicBezTo>
                  <a:pt x="37427" y="88364"/>
                  <a:pt x="37127" y="88030"/>
                  <a:pt x="37160" y="87630"/>
                </a:cubicBezTo>
                <a:cubicBezTo>
                  <a:pt x="37127" y="87497"/>
                  <a:pt x="37127" y="87363"/>
                  <a:pt x="36960" y="87363"/>
                </a:cubicBezTo>
                <a:cubicBezTo>
                  <a:pt x="36794" y="87397"/>
                  <a:pt x="36827" y="87563"/>
                  <a:pt x="36827" y="87663"/>
                </a:cubicBezTo>
                <a:cubicBezTo>
                  <a:pt x="36960" y="88064"/>
                  <a:pt x="36727" y="88531"/>
                  <a:pt x="36327" y="88664"/>
                </a:cubicBezTo>
                <a:cubicBezTo>
                  <a:pt x="36232" y="88711"/>
                  <a:pt x="36138" y="88858"/>
                  <a:pt x="36032" y="88858"/>
                </a:cubicBezTo>
                <a:cubicBezTo>
                  <a:pt x="35988" y="88858"/>
                  <a:pt x="35942" y="88833"/>
                  <a:pt x="35893" y="88764"/>
                </a:cubicBezTo>
                <a:cubicBezTo>
                  <a:pt x="35793" y="88597"/>
                  <a:pt x="35493" y="88431"/>
                  <a:pt x="35726" y="88164"/>
                </a:cubicBezTo>
                <a:cubicBezTo>
                  <a:pt x="35826" y="88097"/>
                  <a:pt x="35860" y="88030"/>
                  <a:pt x="35759" y="87897"/>
                </a:cubicBezTo>
                <a:cubicBezTo>
                  <a:pt x="35720" y="87858"/>
                  <a:pt x="35681" y="87844"/>
                  <a:pt x="35640" y="87844"/>
                </a:cubicBezTo>
                <a:cubicBezTo>
                  <a:pt x="35576" y="87844"/>
                  <a:pt x="35507" y="87877"/>
                  <a:pt x="35426" y="87897"/>
                </a:cubicBezTo>
                <a:cubicBezTo>
                  <a:pt x="35259" y="87997"/>
                  <a:pt x="35159" y="88197"/>
                  <a:pt x="35192" y="88397"/>
                </a:cubicBezTo>
                <a:cubicBezTo>
                  <a:pt x="35226" y="88764"/>
                  <a:pt x="35359" y="89064"/>
                  <a:pt x="35559" y="89331"/>
                </a:cubicBezTo>
                <a:cubicBezTo>
                  <a:pt x="35659" y="89498"/>
                  <a:pt x="35726" y="89698"/>
                  <a:pt x="35559" y="89732"/>
                </a:cubicBezTo>
                <a:cubicBezTo>
                  <a:pt x="34659" y="89832"/>
                  <a:pt x="35359" y="90099"/>
                  <a:pt x="35526" y="90265"/>
                </a:cubicBezTo>
                <a:cubicBezTo>
                  <a:pt x="35626" y="90365"/>
                  <a:pt x="35626" y="90465"/>
                  <a:pt x="35659" y="90599"/>
                </a:cubicBezTo>
                <a:cubicBezTo>
                  <a:pt x="35759" y="90866"/>
                  <a:pt x="35926" y="91133"/>
                  <a:pt x="36160" y="91333"/>
                </a:cubicBezTo>
                <a:cubicBezTo>
                  <a:pt x="36393" y="91566"/>
                  <a:pt x="36894" y="91566"/>
                  <a:pt x="36894" y="91866"/>
                </a:cubicBezTo>
                <a:cubicBezTo>
                  <a:pt x="36894" y="92133"/>
                  <a:pt x="36527" y="92400"/>
                  <a:pt x="36393" y="92734"/>
                </a:cubicBezTo>
                <a:cubicBezTo>
                  <a:pt x="36337" y="93043"/>
                  <a:pt x="36068" y="93257"/>
                  <a:pt x="35745" y="93257"/>
                </a:cubicBezTo>
                <a:cubicBezTo>
                  <a:pt x="35685" y="93257"/>
                  <a:pt x="35622" y="93250"/>
                  <a:pt x="35559" y="93234"/>
                </a:cubicBezTo>
                <a:cubicBezTo>
                  <a:pt x="35493" y="93217"/>
                  <a:pt x="35393" y="93176"/>
                  <a:pt x="35301" y="93176"/>
                </a:cubicBezTo>
                <a:cubicBezTo>
                  <a:pt x="35209" y="93176"/>
                  <a:pt x="35126" y="93217"/>
                  <a:pt x="35092" y="93368"/>
                </a:cubicBezTo>
                <a:cubicBezTo>
                  <a:pt x="35059" y="93668"/>
                  <a:pt x="35326" y="93634"/>
                  <a:pt x="35526" y="93734"/>
                </a:cubicBezTo>
                <a:cubicBezTo>
                  <a:pt x="35726" y="93801"/>
                  <a:pt x="35960" y="93734"/>
                  <a:pt x="35960" y="94101"/>
                </a:cubicBezTo>
                <a:lnTo>
                  <a:pt x="35960" y="95169"/>
                </a:lnTo>
                <a:cubicBezTo>
                  <a:pt x="35860" y="95135"/>
                  <a:pt x="35759" y="95035"/>
                  <a:pt x="35726" y="94969"/>
                </a:cubicBezTo>
                <a:cubicBezTo>
                  <a:pt x="35641" y="94856"/>
                  <a:pt x="35628" y="94647"/>
                  <a:pt x="35504" y="94647"/>
                </a:cubicBezTo>
                <a:cubicBezTo>
                  <a:pt x="35482" y="94647"/>
                  <a:pt x="35456" y="94653"/>
                  <a:pt x="35426" y="94668"/>
                </a:cubicBezTo>
                <a:cubicBezTo>
                  <a:pt x="35226" y="94769"/>
                  <a:pt x="35426" y="94935"/>
                  <a:pt x="35459" y="95069"/>
                </a:cubicBezTo>
                <a:cubicBezTo>
                  <a:pt x="35793" y="95903"/>
                  <a:pt x="36593" y="96470"/>
                  <a:pt x="36994" y="97270"/>
                </a:cubicBezTo>
                <a:cubicBezTo>
                  <a:pt x="37160" y="97604"/>
                  <a:pt x="37494" y="97804"/>
                  <a:pt x="37828" y="98304"/>
                </a:cubicBezTo>
                <a:cubicBezTo>
                  <a:pt x="37536" y="98214"/>
                  <a:pt x="37269" y="98173"/>
                  <a:pt x="37023" y="98173"/>
                </a:cubicBezTo>
                <a:cubicBezTo>
                  <a:pt x="36002" y="98173"/>
                  <a:pt x="35331" y="98867"/>
                  <a:pt x="34659" y="99539"/>
                </a:cubicBezTo>
                <a:cubicBezTo>
                  <a:pt x="34358" y="99805"/>
                  <a:pt x="34158" y="100139"/>
                  <a:pt x="34025" y="100506"/>
                </a:cubicBezTo>
                <a:cubicBezTo>
                  <a:pt x="33458" y="102140"/>
                  <a:pt x="33191" y="103875"/>
                  <a:pt x="33191" y="105610"/>
                </a:cubicBezTo>
                <a:cubicBezTo>
                  <a:pt x="33224" y="108011"/>
                  <a:pt x="33358" y="110413"/>
                  <a:pt x="33291" y="112848"/>
                </a:cubicBezTo>
                <a:cubicBezTo>
                  <a:pt x="33291" y="113015"/>
                  <a:pt x="33391" y="113182"/>
                  <a:pt x="33124" y="113282"/>
                </a:cubicBezTo>
                <a:cubicBezTo>
                  <a:pt x="32724" y="113415"/>
                  <a:pt x="32390" y="113615"/>
                  <a:pt x="31990" y="113782"/>
                </a:cubicBezTo>
                <a:lnTo>
                  <a:pt x="23918" y="116851"/>
                </a:lnTo>
                <a:cubicBezTo>
                  <a:pt x="23017" y="117185"/>
                  <a:pt x="22116" y="117552"/>
                  <a:pt x="21216" y="117885"/>
                </a:cubicBezTo>
                <a:cubicBezTo>
                  <a:pt x="21149" y="117351"/>
                  <a:pt x="21082" y="116851"/>
                  <a:pt x="21082" y="116384"/>
                </a:cubicBezTo>
                <a:cubicBezTo>
                  <a:pt x="20982" y="113382"/>
                  <a:pt x="20882" y="110380"/>
                  <a:pt x="20815" y="107378"/>
                </a:cubicBezTo>
                <a:cubicBezTo>
                  <a:pt x="20749" y="104042"/>
                  <a:pt x="20682" y="100739"/>
                  <a:pt x="20682" y="97404"/>
                </a:cubicBezTo>
                <a:cubicBezTo>
                  <a:pt x="20682" y="86529"/>
                  <a:pt x="20582" y="75655"/>
                  <a:pt x="20782" y="64780"/>
                </a:cubicBezTo>
                <a:cubicBezTo>
                  <a:pt x="20849" y="61011"/>
                  <a:pt x="20916" y="57275"/>
                  <a:pt x="20949" y="53506"/>
                </a:cubicBezTo>
                <a:cubicBezTo>
                  <a:pt x="21049" y="48235"/>
                  <a:pt x="21116" y="42998"/>
                  <a:pt x="21216" y="37761"/>
                </a:cubicBezTo>
                <a:cubicBezTo>
                  <a:pt x="21316" y="31356"/>
                  <a:pt x="21416" y="24919"/>
                  <a:pt x="21516" y="18481"/>
                </a:cubicBezTo>
                <a:cubicBezTo>
                  <a:pt x="21583" y="14745"/>
                  <a:pt x="21616" y="10975"/>
                  <a:pt x="21683" y="7239"/>
                </a:cubicBezTo>
                <a:cubicBezTo>
                  <a:pt x="21683" y="4838"/>
                  <a:pt x="21683" y="2402"/>
                  <a:pt x="2168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58" name="Google Shape;10258;p81"/>
          <p:cNvSpPr/>
          <p:nvPr/>
        </p:nvSpPr>
        <p:spPr>
          <a:xfrm>
            <a:off x="1899321" y="2455182"/>
            <a:ext cx="29421" cy="23394"/>
          </a:xfrm>
          <a:custGeom>
            <a:rect b="b" l="l" r="r" t="t"/>
            <a:pathLst>
              <a:path extrusionOk="0" h="982" w="1235">
                <a:moveTo>
                  <a:pt x="167" y="1"/>
                </a:moveTo>
                <a:cubicBezTo>
                  <a:pt x="100" y="34"/>
                  <a:pt x="33" y="67"/>
                  <a:pt x="33" y="134"/>
                </a:cubicBezTo>
                <a:cubicBezTo>
                  <a:pt x="0" y="267"/>
                  <a:pt x="67" y="434"/>
                  <a:pt x="200" y="468"/>
                </a:cubicBezTo>
                <a:cubicBezTo>
                  <a:pt x="500" y="568"/>
                  <a:pt x="801" y="601"/>
                  <a:pt x="967" y="935"/>
                </a:cubicBezTo>
                <a:cubicBezTo>
                  <a:pt x="991" y="958"/>
                  <a:pt x="1031" y="982"/>
                  <a:pt x="1076" y="982"/>
                </a:cubicBezTo>
                <a:cubicBezTo>
                  <a:pt x="1095" y="982"/>
                  <a:pt x="1115" y="978"/>
                  <a:pt x="1134" y="968"/>
                </a:cubicBezTo>
                <a:cubicBezTo>
                  <a:pt x="1234" y="901"/>
                  <a:pt x="1201" y="834"/>
                  <a:pt x="1168" y="768"/>
                </a:cubicBezTo>
                <a:cubicBezTo>
                  <a:pt x="967" y="367"/>
                  <a:pt x="601" y="101"/>
                  <a:pt x="16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59" name="Google Shape;10259;p81"/>
          <p:cNvSpPr/>
          <p:nvPr/>
        </p:nvSpPr>
        <p:spPr>
          <a:xfrm>
            <a:off x="2711436" y="4993689"/>
            <a:ext cx="39736" cy="81521"/>
          </a:xfrm>
          <a:custGeom>
            <a:rect b="b" l="l" r="r" t="t"/>
            <a:pathLst>
              <a:path extrusionOk="0" h="3422" w="1668">
                <a:moveTo>
                  <a:pt x="1382" y="1"/>
                </a:moveTo>
                <a:cubicBezTo>
                  <a:pt x="1237" y="1"/>
                  <a:pt x="1157" y="142"/>
                  <a:pt x="1101" y="283"/>
                </a:cubicBezTo>
                <a:cubicBezTo>
                  <a:pt x="701" y="1183"/>
                  <a:pt x="367" y="2117"/>
                  <a:pt x="134" y="3051"/>
                </a:cubicBezTo>
                <a:cubicBezTo>
                  <a:pt x="100" y="3185"/>
                  <a:pt x="0" y="3385"/>
                  <a:pt x="200" y="3418"/>
                </a:cubicBezTo>
                <a:cubicBezTo>
                  <a:pt x="215" y="3421"/>
                  <a:pt x="229" y="3422"/>
                  <a:pt x="242" y="3422"/>
                </a:cubicBezTo>
                <a:cubicBezTo>
                  <a:pt x="401" y="3422"/>
                  <a:pt x="403" y="3241"/>
                  <a:pt x="434" y="3118"/>
                </a:cubicBezTo>
                <a:cubicBezTo>
                  <a:pt x="667" y="2451"/>
                  <a:pt x="834" y="1784"/>
                  <a:pt x="1068" y="1150"/>
                </a:cubicBezTo>
                <a:cubicBezTo>
                  <a:pt x="1134" y="850"/>
                  <a:pt x="1268" y="550"/>
                  <a:pt x="1468" y="316"/>
                </a:cubicBezTo>
                <a:lnTo>
                  <a:pt x="1468" y="316"/>
                </a:lnTo>
                <a:cubicBezTo>
                  <a:pt x="1468" y="950"/>
                  <a:pt x="1201" y="1450"/>
                  <a:pt x="1101" y="1984"/>
                </a:cubicBezTo>
                <a:cubicBezTo>
                  <a:pt x="1468" y="1517"/>
                  <a:pt x="1668" y="950"/>
                  <a:pt x="1635" y="383"/>
                </a:cubicBezTo>
                <a:cubicBezTo>
                  <a:pt x="1635" y="216"/>
                  <a:pt x="1668" y="49"/>
                  <a:pt x="1468" y="16"/>
                </a:cubicBezTo>
                <a:cubicBezTo>
                  <a:pt x="1437" y="6"/>
                  <a:pt x="1408" y="1"/>
                  <a:pt x="138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60" name="Google Shape;10260;p81"/>
          <p:cNvSpPr/>
          <p:nvPr/>
        </p:nvSpPr>
        <p:spPr>
          <a:xfrm>
            <a:off x="2736068" y="5043310"/>
            <a:ext cx="35781" cy="75517"/>
          </a:xfrm>
          <a:custGeom>
            <a:rect b="b" l="l" r="r" t="t"/>
            <a:pathLst>
              <a:path extrusionOk="0" h="3170" w="1502">
                <a:moveTo>
                  <a:pt x="1372" y="1"/>
                </a:moveTo>
                <a:cubicBezTo>
                  <a:pt x="1334" y="1"/>
                  <a:pt x="1301" y="18"/>
                  <a:pt x="1268" y="34"/>
                </a:cubicBezTo>
                <a:cubicBezTo>
                  <a:pt x="567" y="935"/>
                  <a:pt x="367" y="2036"/>
                  <a:pt x="34" y="3070"/>
                </a:cubicBezTo>
                <a:cubicBezTo>
                  <a:pt x="0" y="3103"/>
                  <a:pt x="34" y="3170"/>
                  <a:pt x="100" y="3170"/>
                </a:cubicBezTo>
                <a:cubicBezTo>
                  <a:pt x="167" y="3170"/>
                  <a:pt x="234" y="3170"/>
                  <a:pt x="267" y="3137"/>
                </a:cubicBezTo>
                <a:cubicBezTo>
                  <a:pt x="334" y="2970"/>
                  <a:pt x="367" y="2803"/>
                  <a:pt x="400" y="2636"/>
                </a:cubicBezTo>
                <a:cubicBezTo>
                  <a:pt x="734" y="1769"/>
                  <a:pt x="901" y="835"/>
                  <a:pt x="1501" y="68"/>
                </a:cubicBezTo>
                <a:cubicBezTo>
                  <a:pt x="1451" y="18"/>
                  <a:pt x="1410" y="1"/>
                  <a:pt x="13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61" name="Google Shape;10261;p81"/>
          <p:cNvSpPr/>
          <p:nvPr/>
        </p:nvSpPr>
        <p:spPr>
          <a:xfrm>
            <a:off x="2721751" y="5047217"/>
            <a:ext cx="26252" cy="63177"/>
          </a:xfrm>
          <a:custGeom>
            <a:rect b="b" l="l" r="r" t="t"/>
            <a:pathLst>
              <a:path extrusionOk="0" h="2652" w="1102">
                <a:moveTo>
                  <a:pt x="1001" y="1"/>
                </a:moveTo>
                <a:cubicBezTo>
                  <a:pt x="955" y="1"/>
                  <a:pt x="922" y="29"/>
                  <a:pt x="901" y="70"/>
                </a:cubicBezTo>
                <a:cubicBezTo>
                  <a:pt x="534" y="838"/>
                  <a:pt x="368" y="1672"/>
                  <a:pt x="34" y="2472"/>
                </a:cubicBezTo>
                <a:cubicBezTo>
                  <a:pt x="1" y="2539"/>
                  <a:pt x="34" y="2606"/>
                  <a:pt x="101" y="2639"/>
                </a:cubicBezTo>
                <a:cubicBezTo>
                  <a:pt x="118" y="2647"/>
                  <a:pt x="136" y="2652"/>
                  <a:pt x="155" y="2652"/>
                </a:cubicBezTo>
                <a:cubicBezTo>
                  <a:pt x="211" y="2652"/>
                  <a:pt x="268" y="2614"/>
                  <a:pt x="268" y="2539"/>
                </a:cubicBezTo>
                <a:cubicBezTo>
                  <a:pt x="568" y="1705"/>
                  <a:pt x="835" y="871"/>
                  <a:pt x="1102" y="37"/>
                </a:cubicBezTo>
                <a:cubicBezTo>
                  <a:pt x="1063" y="12"/>
                  <a:pt x="1030" y="1"/>
                  <a:pt x="100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62" name="Google Shape;10262;p81"/>
          <p:cNvSpPr/>
          <p:nvPr/>
        </p:nvSpPr>
        <p:spPr>
          <a:xfrm>
            <a:off x="2747979" y="5076375"/>
            <a:ext cx="31017" cy="48383"/>
          </a:xfrm>
          <a:custGeom>
            <a:rect b="b" l="l" r="r" t="t"/>
            <a:pathLst>
              <a:path extrusionOk="0" h="2031" w="1302">
                <a:moveTo>
                  <a:pt x="1176" y="1"/>
                </a:moveTo>
                <a:cubicBezTo>
                  <a:pt x="1119" y="1"/>
                  <a:pt x="1059" y="32"/>
                  <a:pt x="1035" y="81"/>
                </a:cubicBezTo>
                <a:cubicBezTo>
                  <a:pt x="634" y="581"/>
                  <a:pt x="334" y="1115"/>
                  <a:pt x="134" y="1715"/>
                </a:cubicBezTo>
                <a:cubicBezTo>
                  <a:pt x="101" y="1815"/>
                  <a:pt x="1" y="1949"/>
                  <a:pt x="201" y="2015"/>
                </a:cubicBezTo>
                <a:cubicBezTo>
                  <a:pt x="232" y="2026"/>
                  <a:pt x="259" y="2031"/>
                  <a:pt x="283" y="2031"/>
                </a:cubicBezTo>
                <a:cubicBezTo>
                  <a:pt x="411" y="2031"/>
                  <a:pt x="439" y="1894"/>
                  <a:pt x="468" y="1782"/>
                </a:cubicBezTo>
                <a:cubicBezTo>
                  <a:pt x="601" y="1248"/>
                  <a:pt x="868" y="715"/>
                  <a:pt x="1235" y="281"/>
                </a:cubicBezTo>
                <a:cubicBezTo>
                  <a:pt x="1235" y="214"/>
                  <a:pt x="1268" y="181"/>
                  <a:pt x="1301" y="147"/>
                </a:cubicBezTo>
                <a:cubicBezTo>
                  <a:pt x="1301" y="81"/>
                  <a:pt x="1268" y="14"/>
                  <a:pt x="1235" y="14"/>
                </a:cubicBezTo>
                <a:cubicBezTo>
                  <a:pt x="1217" y="5"/>
                  <a:pt x="1197" y="1"/>
                  <a:pt x="1176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63" name="Google Shape;10263;p81"/>
          <p:cNvSpPr/>
          <p:nvPr/>
        </p:nvSpPr>
        <p:spPr>
          <a:xfrm>
            <a:off x="3104760" y="4947974"/>
            <a:ext cx="29445" cy="81187"/>
          </a:xfrm>
          <a:custGeom>
            <a:rect b="b" l="l" r="r" t="t"/>
            <a:pathLst>
              <a:path extrusionOk="0" h="3408" w="1236">
                <a:moveTo>
                  <a:pt x="1035" y="0"/>
                </a:moveTo>
                <a:cubicBezTo>
                  <a:pt x="868" y="0"/>
                  <a:pt x="835" y="167"/>
                  <a:pt x="768" y="300"/>
                </a:cubicBezTo>
                <a:cubicBezTo>
                  <a:pt x="468" y="1168"/>
                  <a:pt x="201" y="2035"/>
                  <a:pt x="1" y="2936"/>
                </a:cubicBezTo>
                <a:cubicBezTo>
                  <a:pt x="1" y="3002"/>
                  <a:pt x="1" y="3036"/>
                  <a:pt x="1" y="3102"/>
                </a:cubicBezTo>
                <a:cubicBezTo>
                  <a:pt x="1" y="3202"/>
                  <a:pt x="1" y="3403"/>
                  <a:pt x="134" y="3403"/>
                </a:cubicBezTo>
                <a:cubicBezTo>
                  <a:pt x="152" y="3406"/>
                  <a:pt x="168" y="3408"/>
                  <a:pt x="182" y="3408"/>
                </a:cubicBezTo>
                <a:cubicBezTo>
                  <a:pt x="301" y="3408"/>
                  <a:pt x="305" y="3288"/>
                  <a:pt x="334" y="3169"/>
                </a:cubicBezTo>
                <a:cubicBezTo>
                  <a:pt x="334" y="3002"/>
                  <a:pt x="368" y="2869"/>
                  <a:pt x="401" y="2702"/>
                </a:cubicBezTo>
                <a:cubicBezTo>
                  <a:pt x="568" y="1968"/>
                  <a:pt x="735" y="1268"/>
                  <a:pt x="968" y="534"/>
                </a:cubicBezTo>
                <a:lnTo>
                  <a:pt x="968" y="534"/>
                </a:lnTo>
                <a:cubicBezTo>
                  <a:pt x="1102" y="901"/>
                  <a:pt x="902" y="1268"/>
                  <a:pt x="1235" y="1668"/>
                </a:cubicBezTo>
                <a:lnTo>
                  <a:pt x="1235" y="367"/>
                </a:lnTo>
                <a:cubicBezTo>
                  <a:pt x="1235" y="200"/>
                  <a:pt x="1168" y="33"/>
                  <a:pt x="10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64" name="Google Shape;10264;p81"/>
          <p:cNvSpPr/>
          <p:nvPr/>
        </p:nvSpPr>
        <p:spPr>
          <a:xfrm>
            <a:off x="3126224" y="5015152"/>
            <a:ext cx="31017" cy="90263"/>
          </a:xfrm>
          <a:custGeom>
            <a:rect b="b" l="l" r="r" t="t"/>
            <a:pathLst>
              <a:path extrusionOk="0" h="3789" w="1302">
                <a:moveTo>
                  <a:pt x="1204" y="0"/>
                </a:moveTo>
                <a:cubicBezTo>
                  <a:pt x="1047" y="0"/>
                  <a:pt x="991" y="141"/>
                  <a:pt x="935" y="282"/>
                </a:cubicBezTo>
                <a:cubicBezTo>
                  <a:pt x="668" y="1316"/>
                  <a:pt x="401" y="2351"/>
                  <a:pt x="134" y="3385"/>
                </a:cubicBezTo>
                <a:cubicBezTo>
                  <a:pt x="101" y="3518"/>
                  <a:pt x="1" y="3752"/>
                  <a:pt x="234" y="3785"/>
                </a:cubicBezTo>
                <a:cubicBezTo>
                  <a:pt x="249" y="3787"/>
                  <a:pt x="263" y="3788"/>
                  <a:pt x="276" y="3788"/>
                </a:cubicBezTo>
                <a:cubicBezTo>
                  <a:pt x="459" y="3788"/>
                  <a:pt x="403" y="3576"/>
                  <a:pt x="434" y="3451"/>
                </a:cubicBezTo>
                <a:cubicBezTo>
                  <a:pt x="701" y="2317"/>
                  <a:pt x="901" y="1150"/>
                  <a:pt x="1301" y="15"/>
                </a:cubicBezTo>
                <a:cubicBezTo>
                  <a:pt x="1265" y="5"/>
                  <a:pt x="1233" y="0"/>
                  <a:pt x="120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65" name="Google Shape;10265;p81"/>
          <p:cNvSpPr/>
          <p:nvPr/>
        </p:nvSpPr>
        <p:spPr>
          <a:xfrm>
            <a:off x="3138135" y="5042524"/>
            <a:ext cx="34209" cy="75613"/>
          </a:xfrm>
          <a:custGeom>
            <a:rect b="b" l="l" r="r" t="t"/>
            <a:pathLst>
              <a:path extrusionOk="0" h="3174" w="1436">
                <a:moveTo>
                  <a:pt x="1335" y="1"/>
                </a:moveTo>
                <a:cubicBezTo>
                  <a:pt x="1202" y="1"/>
                  <a:pt x="1135" y="134"/>
                  <a:pt x="1102" y="234"/>
                </a:cubicBezTo>
                <a:cubicBezTo>
                  <a:pt x="635" y="1068"/>
                  <a:pt x="301" y="1969"/>
                  <a:pt x="68" y="2903"/>
                </a:cubicBezTo>
                <a:cubicBezTo>
                  <a:pt x="1" y="3036"/>
                  <a:pt x="1" y="3170"/>
                  <a:pt x="168" y="3170"/>
                </a:cubicBezTo>
                <a:cubicBezTo>
                  <a:pt x="182" y="3173"/>
                  <a:pt x="196" y="3174"/>
                  <a:pt x="208" y="3174"/>
                </a:cubicBezTo>
                <a:cubicBezTo>
                  <a:pt x="334" y="3174"/>
                  <a:pt x="334" y="3027"/>
                  <a:pt x="334" y="2936"/>
                </a:cubicBezTo>
                <a:cubicBezTo>
                  <a:pt x="568" y="2002"/>
                  <a:pt x="935" y="1101"/>
                  <a:pt x="1369" y="267"/>
                </a:cubicBezTo>
                <a:cubicBezTo>
                  <a:pt x="1369" y="201"/>
                  <a:pt x="1402" y="167"/>
                  <a:pt x="1435" y="101"/>
                </a:cubicBezTo>
                <a:cubicBezTo>
                  <a:pt x="1402" y="67"/>
                  <a:pt x="1369" y="34"/>
                  <a:pt x="133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66" name="Google Shape;10266;p81"/>
          <p:cNvSpPr/>
          <p:nvPr/>
        </p:nvSpPr>
        <p:spPr>
          <a:xfrm>
            <a:off x="2268824" y="5044906"/>
            <a:ext cx="39760" cy="54482"/>
          </a:xfrm>
          <a:custGeom>
            <a:rect b="b" l="l" r="r" t="t"/>
            <a:pathLst>
              <a:path extrusionOk="0" h="2287" w="1669">
                <a:moveTo>
                  <a:pt x="1601" y="1"/>
                </a:moveTo>
                <a:cubicBezTo>
                  <a:pt x="1468" y="1"/>
                  <a:pt x="1334" y="67"/>
                  <a:pt x="1268" y="167"/>
                </a:cubicBezTo>
                <a:cubicBezTo>
                  <a:pt x="834" y="768"/>
                  <a:pt x="467" y="1368"/>
                  <a:pt x="134" y="2002"/>
                </a:cubicBezTo>
                <a:cubicBezTo>
                  <a:pt x="67" y="2102"/>
                  <a:pt x="0" y="2202"/>
                  <a:pt x="134" y="2269"/>
                </a:cubicBezTo>
                <a:cubicBezTo>
                  <a:pt x="165" y="2281"/>
                  <a:pt x="191" y="2287"/>
                  <a:pt x="214" y="2287"/>
                </a:cubicBezTo>
                <a:cubicBezTo>
                  <a:pt x="314" y="2287"/>
                  <a:pt x="346" y="2184"/>
                  <a:pt x="400" y="2102"/>
                </a:cubicBezTo>
                <a:cubicBezTo>
                  <a:pt x="767" y="1468"/>
                  <a:pt x="1068" y="735"/>
                  <a:pt x="1601" y="201"/>
                </a:cubicBezTo>
                <a:cubicBezTo>
                  <a:pt x="1635" y="167"/>
                  <a:pt x="1668" y="134"/>
                  <a:pt x="1668" y="134"/>
                </a:cubicBezTo>
                <a:cubicBezTo>
                  <a:pt x="1668" y="101"/>
                  <a:pt x="1635" y="1"/>
                  <a:pt x="160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67" name="Google Shape;10267;p81"/>
          <p:cNvSpPr/>
          <p:nvPr/>
        </p:nvSpPr>
        <p:spPr>
          <a:xfrm>
            <a:off x="2592231" y="3273543"/>
            <a:ext cx="419610" cy="1017292"/>
          </a:xfrm>
          <a:custGeom>
            <a:rect b="b" l="l" r="r" t="t"/>
            <a:pathLst>
              <a:path extrusionOk="0" h="42703" w="17614">
                <a:moveTo>
                  <a:pt x="374" y="1"/>
                </a:moveTo>
                <a:cubicBezTo>
                  <a:pt x="331" y="1"/>
                  <a:pt x="285" y="21"/>
                  <a:pt x="234" y="72"/>
                </a:cubicBezTo>
                <a:cubicBezTo>
                  <a:pt x="1" y="306"/>
                  <a:pt x="367" y="472"/>
                  <a:pt x="534" y="639"/>
                </a:cubicBezTo>
                <a:cubicBezTo>
                  <a:pt x="1201" y="1340"/>
                  <a:pt x="2035" y="1873"/>
                  <a:pt x="2636" y="2607"/>
                </a:cubicBezTo>
                <a:cubicBezTo>
                  <a:pt x="3770" y="4142"/>
                  <a:pt x="4637" y="5810"/>
                  <a:pt x="5204" y="7578"/>
                </a:cubicBezTo>
                <a:cubicBezTo>
                  <a:pt x="6572" y="11247"/>
                  <a:pt x="7573" y="15016"/>
                  <a:pt x="8874" y="18652"/>
                </a:cubicBezTo>
                <a:cubicBezTo>
                  <a:pt x="10375" y="22755"/>
                  <a:pt x="11442" y="26991"/>
                  <a:pt x="12943" y="31094"/>
                </a:cubicBezTo>
                <a:cubicBezTo>
                  <a:pt x="14277" y="34697"/>
                  <a:pt x="15578" y="38333"/>
                  <a:pt x="17013" y="41902"/>
                </a:cubicBezTo>
                <a:cubicBezTo>
                  <a:pt x="17113" y="42202"/>
                  <a:pt x="17280" y="42469"/>
                  <a:pt x="17513" y="42703"/>
                </a:cubicBezTo>
                <a:cubicBezTo>
                  <a:pt x="17613" y="42269"/>
                  <a:pt x="17380" y="42036"/>
                  <a:pt x="17246" y="41735"/>
                </a:cubicBezTo>
                <a:cubicBezTo>
                  <a:pt x="15745" y="37899"/>
                  <a:pt x="14377" y="34030"/>
                  <a:pt x="13077" y="30127"/>
                </a:cubicBezTo>
                <a:cubicBezTo>
                  <a:pt x="10641" y="22822"/>
                  <a:pt x="8273" y="15483"/>
                  <a:pt x="5838" y="8211"/>
                </a:cubicBezTo>
                <a:cubicBezTo>
                  <a:pt x="5204" y="6143"/>
                  <a:pt x="4237" y="4208"/>
                  <a:pt x="2969" y="2474"/>
                </a:cubicBezTo>
                <a:cubicBezTo>
                  <a:pt x="2369" y="1640"/>
                  <a:pt x="1468" y="1106"/>
                  <a:pt x="734" y="372"/>
                </a:cubicBezTo>
                <a:cubicBezTo>
                  <a:pt x="630" y="268"/>
                  <a:pt x="526" y="1"/>
                  <a:pt x="37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68" name="Google Shape;10268;p81"/>
          <p:cNvSpPr/>
          <p:nvPr/>
        </p:nvSpPr>
        <p:spPr>
          <a:xfrm>
            <a:off x="1912828" y="3197002"/>
            <a:ext cx="652427" cy="68728"/>
          </a:xfrm>
          <a:custGeom>
            <a:rect b="b" l="l" r="r" t="t"/>
            <a:pathLst>
              <a:path extrusionOk="0" h="2885" w="27387">
                <a:moveTo>
                  <a:pt x="12470" y="1"/>
                </a:moveTo>
                <a:cubicBezTo>
                  <a:pt x="11761" y="1"/>
                  <a:pt x="11051" y="17"/>
                  <a:pt x="10341" y="50"/>
                </a:cubicBezTo>
                <a:cubicBezTo>
                  <a:pt x="8006" y="116"/>
                  <a:pt x="5671" y="383"/>
                  <a:pt x="3369" y="783"/>
                </a:cubicBezTo>
                <a:cubicBezTo>
                  <a:pt x="2335" y="950"/>
                  <a:pt x="1334" y="1250"/>
                  <a:pt x="400" y="1684"/>
                </a:cubicBezTo>
                <a:cubicBezTo>
                  <a:pt x="267" y="1751"/>
                  <a:pt x="0" y="1784"/>
                  <a:pt x="100" y="2018"/>
                </a:cubicBezTo>
                <a:cubicBezTo>
                  <a:pt x="133" y="2083"/>
                  <a:pt x="172" y="2105"/>
                  <a:pt x="215" y="2105"/>
                </a:cubicBezTo>
                <a:cubicBezTo>
                  <a:pt x="305" y="2105"/>
                  <a:pt x="410" y="2007"/>
                  <a:pt x="501" y="1984"/>
                </a:cubicBezTo>
                <a:cubicBezTo>
                  <a:pt x="1101" y="1751"/>
                  <a:pt x="1768" y="1551"/>
                  <a:pt x="2435" y="1384"/>
                </a:cubicBezTo>
                <a:cubicBezTo>
                  <a:pt x="5495" y="757"/>
                  <a:pt x="8612" y="450"/>
                  <a:pt x="11742" y="450"/>
                </a:cubicBezTo>
                <a:cubicBezTo>
                  <a:pt x="12775" y="450"/>
                  <a:pt x="13810" y="484"/>
                  <a:pt x="14844" y="550"/>
                </a:cubicBezTo>
                <a:cubicBezTo>
                  <a:pt x="18413" y="783"/>
                  <a:pt x="21983" y="1350"/>
                  <a:pt x="25418" y="2284"/>
                </a:cubicBezTo>
                <a:cubicBezTo>
                  <a:pt x="26085" y="2418"/>
                  <a:pt x="26753" y="2618"/>
                  <a:pt x="27386" y="2885"/>
                </a:cubicBezTo>
                <a:cubicBezTo>
                  <a:pt x="27320" y="2585"/>
                  <a:pt x="27086" y="2385"/>
                  <a:pt x="26786" y="2318"/>
                </a:cubicBezTo>
                <a:cubicBezTo>
                  <a:pt x="24951" y="1784"/>
                  <a:pt x="23117" y="1150"/>
                  <a:pt x="21182" y="783"/>
                </a:cubicBezTo>
                <a:cubicBezTo>
                  <a:pt x="18310" y="273"/>
                  <a:pt x="15394" y="1"/>
                  <a:pt x="1247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69" name="Google Shape;10269;p81"/>
          <p:cNvSpPr/>
          <p:nvPr/>
        </p:nvSpPr>
        <p:spPr>
          <a:xfrm>
            <a:off x="1749910" y="3281594"/>
            <a:ext cx="158181" cy="769252"/>
          </a:xfrm>
          <a:custGeom>
            <a:rect b="b" l="l" r="r" t="t"/>
            <a:pathLst>
              <a:path extrusionOk="0" h="32291" w="6640">
                <a:moveTo>
                  <a:pt x="6231" y="1"/>
                </a:moveTo>
                <a:cubicBezTo>
                  <a:pt x="6103" y="1"/>
                  <a:pt x="6040" y="200"/>
                  <a:pt x="5939" y="301"/>
                </a:cubicBezTo>
                <a:cubicBezTo>
                  <a:pt x="5838" y="468"/>
                  <a:pt x="5738" y="635"/>
                  <a:pt x="5672" y="802"/>
                </a:cubicBezTo>
                <a:cubicBezTo>
                  <a:pt x="4904" y="2469"/>
                  <a:pt x="4271" y="4204"/>
                  <a:pt x="3837" y="5972"/>
                </a:cubicBezTo>
                <a:cubicBezTo>
                  <a:pt x="3203" y="8407"/>
                  <a:pt x="2903" y="10942"/>
                  <a:pt x="2369" y="13377"/>
                </a:cubicBezTo>
                <a:cubicBezTo>
                  <a:pt x="1469" y="17680"/>
                  <a:pt x="902" y="21983"/>
                  <a:pt x="601" y="26353"/>
                </a:cubicBezTo>
                <a:cubicBezTo>
                  <a:pt x="435" y="28321"/>
                  <a:pt x="268" y="30289"/>
                  <a:pt x="1" y="32291"/>
                </a:cubicBezTo>
                <a:cubicBezTo>
                  <a:pt x="234" y="32191"/>
                  <a:pt x="401" y="31991"/>
                  <a:pt x="401" y="31724"/>
                </a:cubicBezTo>
                <a:cubicBezTo>
                  <a:pt x="501" y="30790"/>
                  <a:pt x="601" y="29856"/>
                  <a:pt x="701" y="28922"/>
                </a:cubicBezTo>
                <a:cubicBezTo>
                  <a:pt x="902" y="26987"/>
                  <a:pt x="1135" y="25052"/>
                  <a:pt x="1302" y="23084"/>
                </a:cubicBezTo>
                <a:cubicBezTo>
                  <a:pt x="1469" y="21049"/>
                  <a:pt x="1736" y="19048"/>
                  <a:pt x="2069" y="17047"/>
                </a:cubicBezTo>
                <a:cubicBezTo>
                  <a:pt x="2469" y="14912"/>
                  <a:pt x="2836" y="12744"/>
                  <a:pt x="3237" y="10575"/>
                </a:cubicBezTo>
                <a:cubicBezTo>
                  <a:pt x="3604" y="8240"/>
                  <a:pt x="4137" y="5905"/>
                  <a:pt x="4871" y="3637"/>
                </a:cubicBezTo>
                <a:cubicBezTo>
                  <a:pt x="5238" y="2503"/>
                  <a:pt x="5672" y="1435"/>
                  <a:pt x="6205" y="401"/>
                </a:cubicBezTo>
                <a:cubicBezTo>
                  <a:pt x="6272" y="268"/>
                  <a:pt x="6639" y="235"/>
                  <a:pt x="6372" y="68"/>
                </a:cubicBezTo>
                <a:cubicBezTo>
                  <a:pt x="6317" y="20"/>
                  <a:pt x="6271" y="1"/>
                  <a:pt x="623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70" name="Google Shape;10270;p81"/>
          <p:cNvSpPr/>
          <p:nvPr/>
        </p:nvSpPr>
        <p:spPr>
          <a:xfrm>
            <a:off x="2337145" y="4227236"/>
            <a:ext cx="104128" cy="276627"/>
          </a:xfrm>
          <a:custGeom>
            <a:rect b="b" l="l" r="r" t="t"/>
            <a:pathLst>
              <a:path extrusionOk="0" h="11612" w="4371">
                <a:moveTo>
                  <a:pt x="134" y="0"/>
                </a:moveTo>
                <a:cubicBezTo>
                  <a:pt x="1" y="167"/>
                  <a:pt x="68" y="334"/>
                  <a:pt x="101" y="501"/>
                </a:cubicBezTo>
                <a:cubicBezTo>
                  <a:pt x="668" y="2268"/>
                  <a:pt x="1235" y="4036"/>
                  <a:pt x="1836" y="5804"/>
                </a:cubicBezTo>
                <a:cubicBezTo>
                  <a:pt x="2403" y="7506"/>
                  <a:pt x="2936" y="9173"/>
                  <a:pt x="3603" y="10841"/>
                </a:cubicBezTo>
                <a:cubicBezTo>
                  <a:pt x="3704" y="11108"/>
                  <a:pt x="3837" y="11342"/>
                  <a:pt x="4037" y="11542"/>
                </a:cubicBezTo>
                <a:cubicBezTo>
                  <a:pt x="4078" y="11583"/>
                  <a:pt x="4132" y="11611"/>
                  <a:pt x="4191" y="11611"/>
                </a:cubicBezTo>
                <a:cubicBezTo>
                  <a:pt x="4228" y="11611"/>
                  <a:pt x="4266" y="11601"/>
                  <a:pt x="4304" y="11575"/>
                </a:cubicBezTo>
                <a:cubicBezTo>
                  <a:pt x="4371" y="11475"/>
                  <a:pt x="4271" y="11408"/>
                  <a:pt x="4237" y="11342"/>
                </a:cubicBezTo>
                <a:cubicBezTo>
                  <a:pt x="4037" y="11141"/>
                  <a:pt x="3904" y="10875"/>
                  <a:pt x="3837" y="10608"/>
                </a:cubicBezTo>
                <a:cubicBezTo>
                  <a:pt x="3203" y="8940"/>
                  <a:pt x="2669" y="7205"/>
                  <a:pt x="2102" y="5504"/>
                </a:cubicBezTo>
                <a:cubicBezTo>
                  <a:pt x="1535" y="3803"/>
                  <a:pt x="968" y="2068"/>
                  <a:pt x="401" y="367"/>
                </a:cubicBezTo>
                <a:cubicBezTo>
                  <a:pt x="334" y="234"/>
                  <a:pt x="334" y="67"/>
                  <a:pt x="1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71" name="Google Shape;10271;p81"/>
          <p:cNvSpPr/>
          <p:nvPr/>
        </p:nvSpPr>
        <p:spPr>
          <a:xfrm>
            <a:off x="2188567" y="4251344"/>
            <a:ext cx="108083" cy="223050"/>
          </a:xfrm>
          <a:custGeom>
            <a:rect b="b" l="l" r="r" t="t"/>
            <a:pathLst>
              <a:path extrusionOk="0" h="9363" w="4537">
                <a:moveTo>
                  <a:pt x="258" y="0"/>
                </a:moveTo>
                <a:cubicBezTo>
                  <a:pt x="233" y="0"/>
                  <a:pt x="202" y="7"/>
                  <a:pt x="167" y="22"/>
                </a:cubicBezTo>
                <a:cubicBezTo>
                  <a:pt x="0" y="89"/>
                  <a:pt x="134" y="289"/>
                  <a:pt x="167" y="423"/>
                </a:cubicBezTo>
                <a:cubicBezTo>
                  <a:pt x="1168" y="3124"/>
                  <a:pt x="2302" y="5760"/>
                  <a:pt x="3636" y="8328"/>
                </a:cubicBezTo>
                <a:cubicBezTo>
                  <a:pt x="3836" y="8728"/>
                  <a:pt x="4070" y="9062"/>
                  <a:pt x="4403" y="9362"/>
                </a:cubicBezTo>
                <a:cubicBezTo>
                  <a:pt x="4537" y="9162"/>
                  <a:pt x="4370" y="9062"/>
                  <a:pt x="4303" y="8929"/>
                </a:cubicBezTo>
                <a:cubicBezTo>
                  <a:pt x="4070" y="8495"/>
                  <a:pt x="3769" y="8061"/>
                  <a:pt x="3569" y="7628"/>
                </a:cubicBezTo>
                <a:cubicBezTo>
                  <a:pt x="2402" y="5226"/>
                  <a:pt x="1401" y="2791"/>
                  <a:pt x="467" y="322"/>
                </a:cubicBezTo>
                <a:cubicBezTo>
                  <a:pt x="411" y="209"/>
                  <a:pt x="402" y="0"/>
                  <a:pt x="25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72" name="Google Shape;10272;p81"/>
          <p:cNvSpPr/>
          <p:nvPr/>
        </p:nvSpPr>
        <p:spPr>
          <a:xfrm>
            <a:off x="2744810" y="4261826"/>
            <a:ext cx="119208" cy="199847"/>
          </a:xfrm>
          <a:custGeom>
            <a:rect b="b" l="l" r="r" t="t"/>
            <a:pathLst>
              <a:path extrusionOk="0" h="8389" w="5004">
                <a:moveTo>
                  <a:pt x="224" y="0"/>
                </a:moveTo>
                <a:cubicBezTo>
                  <a:pt x="207" y="0"/>
                  <a:pt x="188" y="5"/>
                  <a:pt x="167" y="16"/>
                </a:cubicBezTo>
                <a:cubicBezTo>
                  <a:pt x="0" y="116"/>
                  <a:pt x="100" y="216"/>
                  <a:pt x="167" y="316"/>
                </a:cubicBezTo>
                <a:cubicBezTo>
                  <a:pt x="367" y="750"/>
                  <a:pt x="567" y="1150"/>
                  <a:pt x="767" y="1584"/>
                </a:cubicBezTo>
                <a:cubicBezTo>
                  <a:pt x="1768" y="3652"/>
                  <a:pt x="2902" y="5687"/>
                  <a:pt x="4170" y="7621"/>
                </a:cubicBezTo>
                <a:cubicBezTo>
                  <a:pt x="4303" y="7888"/>
                  <a:pt x="4503" y="8155"/>
                  <a:pt x="4770" y="8322"/>
                </a:cubicBezTo>
                <a:cubicBezTo>
                  <a:pt x="4837" y="8355"/>
                  <a:pt x="4904" y="8389"/>
                  <a:pt x="4970" y="8389"/>
                </a:cubicBezTo>
                <a:cubicBezTo>
                  <a:pt x="4970" y="8389"/>
                  <a:pt x="5004" y="8322"/>
                  <a:pt x="5004" y="8288"/>
                </a:cubicBezTo>
                <a:cubicBezTo>
                  <a:pt x="4804" y="7988"/>
                  <a:pt x="4603" y="7755"/>
                  <a:pt x="4403" y="7488"/>
                </a:cubicBezTo>
                <a:cubicBezTo>
                  <a:pt x="3102" y="5486"/>
                  <a:pt x="1968" y="3418"/>
                  <a:pt x="967" y="1283"/>
                </a:cubicBezTo>
                <a:cubicBezTo>
                  <a:pt x="767" y="917"/>
                  <a:pt x="567" y="550"/>
                  <a:pt x="367" y="183"/>
                </a:cubicBezTo>
                <a:cubicBezTo>
                  <a:pt x="339" y="127"/>
                  <a:pt x="31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73" name="Google Shape;10273;p81"/>
          <p:cNvSpPr/>
          <p:nvPr/>
        </p:nvSpPr>
        <p:spPr>
          <a:xfrm>
            <a:off x="2646259" y="4304587"/>
            <a:ext cx="106510" cy="165828"/>
          </a:xfrm>
          <a:custGeom>
            <a:rect b="b" l="l" r="r" t="t"/>
            <a:pathLst>
              <a:path extrusionOk="0" h="6961" w="4471">
                <a:moveTo>
                  <a:pt x="238" y="0"/>
                </a:moveTo>
                <a:cubicBezTo>
                  <a:pt x="216" y="0"/>
                  <a:pt x="193" y="7"/>
                  <a:pt x="168" y="22"/>
                </a:cubicBezTo>
                <a:cubicBezTo>
                  <a:pt x="1" y="122"/>
                  <a:pt x="134" y="322"/>
                  <a:pt x="201" y="456"/>
                </a:cubicBezTo>
                <a:cubicBezTo>
                  <a:pt x="334" y="723"/>
                  <a:pt x="468" y="990"/>
                  <a:pt x="635" y="1256"/>
                </a:cubicBezTo>
                <a:cubicBezTo>
                  <a:pt x="1502" y="2991"/>
                  <a:pt x="2469" y="4692"/>
                  <a:pt x="3570" y="6327"/>
                </a:cubicBezTo>
                <a:cubicBezTo>
                  <a:pt x="3804" y="6627"/>
                  <a:pt x="4004" y="6960"/>
                  <a:pt x="4471" y="6960"/>
                </a:cubicBezTo>
                <a:cubicBezTo>
                  <a:pt x="3970" y="6493"/>
                  <a:pt x="3570" y="5960"/>
                  <a:pt x="3236" y="5359"/>
                </a:cubicBezTo>
                <a:cubicBezTo>
                  <a:pt x="2202" y="3725"/>
                  <a:pt x="1368" y="1990"/>
                  <a:pt x="468" y="289"/>
                </a:cubicBezTo>
                <a:cubicBezTo>
                  <a:pt x="411" y="204"/>
                  <a:pt x="355" y="0"/>
                  <a:pt x="2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74" name="Google Shape;10274;p81"/>
          <p:cNvSpPr/>
          <p:nvPr/>
        </p:nvSpPr>
        <p:spPr>
          <a:xfrm>
            <a:off x="2921998" y="4364857"/>
            <a:ext cx="52481" cy="56078"/>
          </a:xfrm>
          <a:custGeom>
            <a:rect b="b" l="l" r="r" t="t"/>
            <a:pathLst>
              <a:path extrusionOk="0" h="2354" w="2203">
                <a:moveTo>
                  <a:pt x="286" y="0"/>
                </a:moveTo>
                <a:cubicBezTo>
                  <a:pt x="261" y="0"/>
                  <a:pt x="233" y="8"/>
                  <a:pt x="201" y="27"/>
                </a:cubicBezTo>
                <a:cubicBezTo>
                  <a:pt x="1" y="161"/>
                  <a:pt x="134" y="328"/>
                  <a:pt x="234" y="428"/>
                </a:cubicBezTo>
                <a:cubicBezTo>
                  <a:pt x="668" y="995"/>
                  <a:pt x="1135" y="1562"/>
                  <a:pt x="1569" y="2095"/>
                </a:cubicBezTo>
                <a:cubicBezTo>
                  <a:pt x="1670" y="2272"/>
                  <a:pt x="1847" y="2353"/>
                  <a:pt x="2029" y="2353"/>
                </a:cubicBezTo>
                <a:cubicBezTo>
                  <a:pt x="2087" y="2353"/>
                  <a:pt x="2146" y="2345"/>
                  <a:pt x="2202" y="2329"/>
                </a:cubicBezTo>
                <a:cubicBezTo>
                  <a:pt x="1569" y="1695"/>
                  <a:pt x="968" y="995"/>
                  <a:pt x="501" y="227"/>
                </a:cubicBezTo>
                <a:cubicBezTo>
                  <a:pt x="447" y="146"/>
                  <a:pt x="393" y="0"/>
                  <a:pt x="2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75" name="Google Shape;10275;p81"/>
          <p:cNvSpPr/>
          <p:nvPr/>
        </p:nvSpPr>
        <p:spPr>
          <a:xfrm>
            <a:off x="2966069" y="4389632"/>
            <a:ext cx="25085" cy="31541"/>
          </a:xfrm>
          <a:custGeom>
            <a:rect b="b" l="l" r="r" t="t"/>
            <a:pathLst>
              <a:path extrusionOk="0" h="1324" w="1053">
                <a:moveTo>
                  <a:pt x="135" y="0"/>
                </a:moveTo>
                <a:cubicBezTo>
                  <a:pt x="70" y="0"/>
                  <a:pt x="0" y="84"/>
                  <a:pt x="52" y="188"/>
                </a:cubicBezTo>
                <a:cubicBezTo>
                  <a:pt x="186" y="588"/>
                  <a:pt x="452" y="955"/>
                  <a:pt x="753" y="1256"/>
                </a:cubicBezTo>
                <a:cubicBezTo>
                  <a:pt x="796" y="1299"/>
                  <a:pt x="846" y="1324"/>
                  <a:pt x="894" y="1324"/>
                </a:cubicBezTo>
                <a:cubicBezTo>
                  <a:pt x="956" y="1324"/>
                  <a:pt x="1015" y="1283"/>
                  <a:pt x="1053" y="1189"/>
                </a:cubicBezTo>
                <a:cubicBezTo>
                  <a:pt x="753" y="789"/>
                  <a:pt x="486" y="388"/>
                  <a:pt x="186" y="21"/>
                </a:cubicBezTo>
                <a:cubicBezTo>
                  <a:pt x="171" y="7"/>
                  <a:pt x="153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76" name="Google Shape;10276;p81"/>
          <p:cNvSpPr/>
          <p:nvPr/>
        </p:nvSpPr>
        <p:spPr>
          <a:xfrm>
            <a:off x="3306604" y="3043088"/>
            <a:ext cx="247039" cy="219691"/>
          </a:xfrm>
          <a:custGeom>
            <a:rect b="b" l="l" r="r" t="t"/>
            <a:pathLst>
              <a:path extrusionOk="0" h="9222" w="10370">
                <a:moveTo>
                  <a:pt x="7172" y="640"/>
                </a:moveTo>
                <a:lnTo>
                  <a:pt x="7172" y="640"/>
                </a:lnTo>
                <a:cubicBezTo>
                  <a:pt x="6705" y="1073"/>
                  <a:pt x="6072" y="1307"/>
                  <a:pt x="5771" y="1907"/>
                </a:cubicBezTo>
                <a:cubicBezTo>
                  <a:pt x="5743" y="1950"/>
                  <a:pt x="5696" y="1962"/>
                  <a:pt x="5644" y="1962"/>
                </a:cubicBezTo>
                <a:cubicBezTo>
                  <a:pt x="5574" y="1962"/>
                  <a:pt x="5495" y="1941"/>
                  <a:pt x="5438" y="1941"/>
                </a:cubicBezTo>
                <a:lnTo>
                  <a:pt x="4337" y="1807"/>
                </a:lnTo>
                <a:cubicBezTo>
                  <a:pt x="5238" y="1207"/>
                  <a:pt x="6105" y="706"/>
                  <a:pt x="7172" y="640"/>
                </a:cubicBezTo>
                <a:close/>
                <a:moveTo>
                  <a:pt x="8690" y="760"/>
                </a:moveTo>
                <a:cubicBezTo>
                  <a:pt x="9084" y="760"/>
                  <a:pt x="9433" y="1029"/>
                  <a:pt x="9541" y="1407"/>
                </a:cubicBezTo>
                <a:cubicBezTo>
                  <a:pt x="9837" y="2163"/>
                  <a:pt x="9776" y="2985"/>
                  <a:pt x="9359" y="3647"/>
                </a:cubicBezTo>
                <a:lnTo>
                  <a:pt x="9359" y="3647"/>
                </a:lnTo>
                <a:cubicBezTo>
                  <a:pt x="9238" y="3226"/>
                  <a:pt x="8857" y="3064"/>
                  <a:pt x="8507" y="2841"/>
                </a:cubicBezTo>
                <a:cubicBezTo>
                  <a:pt x="7806" y="2474"/>
                  <a:pt x="7072" y="2207"/>
                  <a:pt x="6305" y="2074"/>
                </a:cubicBezTo>
                <a:cubicBezTo>
                  <a:pt x="6939" y="1540"/>
                  <a:pt x="7639" y="1140"/>
                  <a:pt x="8407" y="806"/>
                </a:cubicBezTo>
                <a:cubicBezTo>
                  <a:pt x="8502" y="775"/>
                  <a:pt x="8597" y="760"/>
                  <a:pt x="8690" y="760"/>
                </a:cubicBezTo>
                <a:close/>
                <a:moveTo>
                  <a:pt x="4154" y="2328"/>
                </a:moveTo>
                <a:cubicBezTo>
                  <a:pt x="4305" y="2328"/>
                  <a:pt x="4457" y="2354"/>
                  <a:pt x="4604" y="2408"/>
                </a:cubicBezTo>
                <a:cubicBezTo>
                  <a:pt x="5871" y="2608"/>
                  <a:pt x="7106" y="2975"/>
                  <a:pt x="8273" y="3542"/>
                </a:cubicBezTo>
                <a:cubicBezTo>
                  <a:pt x="8492" y="3695"/>
                  <a:pt x="8740" y="3777"/>
                  <a:pt x="8989" y="3777"/>
                </a:cubicBezTo>
                <a:cubicBezTo>
                  <a:pt x="9100" y="3777"/>
                  <a:pt x="9211" y="3760"/>
                  <a:pt x="9320" y="3727"/>
                </a:cubicBezTo>
                <a:lnTo>
                  <a:pt x="9320" y="3727"/>
                </a:lnTo>
                <a:cubicBezTo>
                  <a:pt x="9122" y="4208"/>
                  <a:pt x="8861" y="4655"/>
                  <a:pt x="8507" y="5009"/>
                </a:cubicBezTo>
                <a:cubicBezTo>
                  <a:pt x="7339" y="6444"/>
                  <a:pt x="5805" y="7511"/>
                  <a:pt x="4070" y="8078"/>
                </a:cubicBezTo>
                <a:cubicBezTo>
                  <a:pt x="3660" y="8227"/>
                  <a:pt x="3240" y="8293"/>
                  <a:pt x="2815" y="8293"/>
                </a:cubicBezTo>
                <a:cubicBezTo>
                  <a:pt x="2479" y="8293"/>
                  <a:pt x="2141" y="8252"/>
                  <a:pt x="1802" y="8178"/>
                </a:cubicBezTo>
                <a:cubicBezTo>
                  <a:pt x="1268" y="8112"/>
                  <a:pt x="901" y="7578"/>
                  <a:pt x="1035" y="7044"/>
                </a:cubicBezTo>
                <a:cubicBezTo>
                  <a:pt x="1201" y="5276"/>
                  <a:pt x="2102" y="3642"/>
                  <a:pt x="3503" y="2508"/>
                </a:cubicBezTo>
                <a:cubicBezTo>
                  <a:pt x="3703" y="2388"/>
                  <a:pt x="3927" y="2328"/>
                  <a:pt x="4154" y="2328"/>
                </a:cubicBezTo>
                <a:close/>
                <a:moveTo>
                  <a:pt x="8108" y="0"/>
                </a:moveTo>
                <a:cubicBezTo>
                  <a:pt x="8043" y="0"/>
                  <a:pt x="7975" y="2"/>
                  <a:pt x="7906" y="6"/>
                </a:cubicBezTo>
                <a:cubicBezTo>
                  <a:pt x="6772" y="39"/>
                  <a:pt x="5671" y="306"/>
                  <a:pt x="4671" y="840"/>
                </a:cubicBezTo>
                <a:cubicBezTo>
                  <a:pt x="2236" y="2241"/>
                  <a:pt x="468" y="4142"/>
                  <a:pt x="167" y="7044"/>
                </a:cubicBezTo>
                <a:cubicBezTo>
                  <a:pt x="1" y="8012"/>
                  <a:pt x="634" y="8912"/>
                  <a:pt x="1602" y="9079"/>
                </a:cubicBezTo>
                <a:cubicBezTo>
                  <a:pt x="1931" y="9161"/>
                  <a:pt x="2261" y="9221"/>
                  <a:pt x="2590" y="9221"/>
                </a:cubicBezTo>
                <a:cubicBezTo>
                  <a:pt x="2661" y="9221"/>
                  <a:pt x="2732" y="9218"/>
                  <a:pt x="2803" y="9212"/>
                </a:cubicBezTo>
                <a:cubicBezTo>
                  <a:pt x="3136" y="9212"/>
                  <a:pt x="3470" y="9179"/>
                  <a:pt x="3803" y="9112"/>
                </a:cubicBezTo>
                <a:cubicBezTo>
                  <a:pt x="6572" y="8379"/>
                  <a:pt x="8540" y="6677"/>
                  <a:pt x="9908" y="4176"/>
                </a:cubicBezTo>
                <a:cubicBezTo>
                  <a:pt x="10108" y="3809"/>
                  <a:pt x="10208" y="3408"/>
                  <a:pt x="10241" y="2975"/>
                </a:cubicBezTo>
                <a:cubicBezTo>
                  <a:pt x="10370" y="1240"/>
                  <a:pt x="9818" y="0"/>
                  <a:pt x="81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77" name="Google Shape;10277;p81"/>
          <p:cNvSpPr/>
          <p:nvPr/>
        </p:nvSpPr>
        <p:spPr>
          <a:xfrm>
            <a:off x="2270396" y="1894958"/>
            <a:ext cx="1457413" cy="840124"/>
          </a:xfrm>
          <a:custGeom>
            <a:rect b="b" l="l" r="r" t="t"/>
            <a:pathLst>
              <a:path extrusionOk="0" h="35266" w="61178">
                <a:moveTo>
                  <a:pt x="15360" y="562"/>
                </a:moveTo>
                <a:cubicBezTo>
                  <a:pt x="15778" y="562"/>
                  <a:pt x="16196" y="564"/>
                  <a:pt x="16613" y="568"/>
                </a:cubicBezTo>
                <a:cubicBezTo>
                  <a:pt x="22617" y="701"/>
                  <a:pt x="28588" y="635"/>
                  <a:pt x="34559" y="701"/>
                </a:cubicBezTo>
                <a:cubicBezTo>
                  <a:pt x="37995" y="735"/>
                  <a:pt x="41430" y="835"/>
                  <a:pt x="44900" y="1001"/>
                </a:cubicBezTo>
                <a:cubicBezTo>
                  <a:pt x="48402" y="1168"/>
                  <a:pt x="51871" y="1435"/>
                  <a:pt x="55374" y="1669"/>
                </a:cubicBezTo>
                <a:cubicBezTo>
                  <a:pt x="56975" y="1802"/>
                  <a:pt x="58576" y="1935"/>
                  <a:pt x="60177" y="2036"/>
                </a:cubicBezTo>
                <a:cubicBezTo>
                  <a:pt x="60477" y="2069"/>
                  <a:pt x="60611" y="2169"/>
                  <a:pt x="60611" y="2536"/>
                </a:cubicBezTo>
                <a:cubicBezTo>
                  <a:pt x="60577" y="4604"/>
                  <a:pt x="60411" y="6672"/>
                  <a:pt x="60277" y="8707"/>
                </a:cubicBezTo>
                <a:cubicBezTo>
                  <a:pt x="60044" y="12243"/>
                  <a:pt x="59877" y="15779"/>
                  <a:pt x="59510" y="19315"/>
                </a:cubicBezTo>
                <a:cubicBezTo>
                  <a:pt x="59277" y="21349"/>
                  <a:pt x="59243" y="23417"/>
                  <a:pt x="59143" y="25486"/>
                </a:cubicBezTo>
                <a:cubicBezTo>
                  <a:pt x="59010" y="28254"/>
                  <a:pt x="58876" y="31023"/>
                  <a:pt x="58743" y="33758"/>
                </a:cubicBezTo>
                <a:cubicBezTo>
                  <a:pt x="58694" y="34322"/>
                  <a:pt x="58681" y="34471"/>
                  <a:pt x="58386" y="34471"/>
                </a:cubicBezTo>
                <a:cubicBezTo>
                  <a:pt x="58280" y="34471"/>
                  <a:pt x="58137" y="34452"/>
                  <a:pt x="57942" y="34425"/>
                </a:cubicBezTo>
                <a:cubicBezTo>
                  <a:pt x="55274" y="34159"/>
                  <a:pt x="52605" y="34025"/>
                  <a:pt x="49937" y="34025"/>
                </a:cubicBezTo>
                <a:cubicBezTo>
                  <a:pt x="46834" y="33958"/>
                  <a:pt x="43699" y="33792"/>
                  <a:pt x="40563" y="33692"/>
                </a:cubicBezTo>
                <a:cubicBezTo>
                  <a:pt x="38595" y="33625"/>
                  <a:pt x="36627" y="33591"/>
                  <a:pt x="34626" y="33558"/>
                </a:cubicBezTo>
                <a:cubicBezTo>
                  <a:pt x="30534" y="33529"/>
                  <a:pt x="26443" y="33346"/>
                  <a:pt x="22329" y="33346"/>
                </a:cubicBezTo>
                <a:cubicBezTo>
                  <a:pt x="21747" y="33346"/>
                  <a:pt x="21165" y="33350"/>
                  <a:pt x="20582" y="33358"/>
                </a:cubicBezTo>
                <a:lnTo>
                  <a:pt x="17380" y="33358"/>
                </a:lnTo>
                <a:lnTo>
                  <a:pt x="17380" y="33425"/>
                </a:lnTo>
                <a:cubicBezTo>
                  <a:pt x="14800" y="33425"/>
                  <a:pt x="12221" y="33439"/>
                  <a:pt x="9651" y="33439"/>
                </a:cubicBezTo>
                <a:cubicBezTo>
                  <a:pt x="8366" y="33439"/>
                  <a:pt x="7084" y="33436"/>
                  <a:pt x="5805" y="33425"/>
                </a:cubicBezTo>
                <a:cubicBezTo>
                  <a:pt x="4171" y="33391"/>
                  <a:pt x="2569" y="33291"/>
                  <a:pt x="968" y="33225"/>
                </a:cubicBezTo>
                <a:cubicBezTo>
                  <a:pt x="701" y="33225"/>
                  <a:pt x="635" y="33124"/>
                  <a:pt x="668" y="32891"/>
                </a:cubicBezTo>
                <a:cubicBezTo>
                  <a:pt x="968" y="29822"/>
                  <a:pt x="935" y="26720"/>
                  <a:pt x="1035" y="23618"/>
                </a:cubicBezTo>
                <a:cubicBezTo>
                  <a:pt x="1168" y="20749"/>
                  <a:pt x="1402" y="17880"/>
                  <a:pt x="1502" y="15045"/>
                </a:cubicBezTo>
                <a:cubicBezTo>
                  <a:pt x="1569" y="12410"/>
                  <a:pt x="1869" y="9841"/>
                  <a:pt x="2002" y="7239"/>
                </a:cubicBezTo>
                <a:cubicBezTo>
                  <a:pt x="2069" y="6105"/>
                  <a:pt x="2002" y="4971"/>
                  <a:pt x="2002" y="3870"/>
                </a:cubicBezTo>
                <a:cubicBezTo>
                  <a:pt x="2002" y="3336"/>
                  <a:pt x="1969" y="2803"/>
                  <a:pt x="1969" y="2302"/>
                </a:cubicBezTo>
                <a:cubicBezTo>
                  <a:pt x="1969" y="1035"/>
                  <a:pt x="1969" y="1035"/>
                  <a:pt x="3237" y="968"/>
                </a:cubicBezTo>
                <a:cubicBezTo>
                  <a:pt x="4337" y="935"/>
                  <a:pt x="5471" y="935"/>
                  <a:pt x="6539" y="868"/>
                </a:cubicBezTo>
                <a:cubicBezTo>
                  <a:pt x="9487" y="664"/>
                  <a:pt x="12435" y="562"/>
                  <a:pt x="15360" y="562"/>
                </a:cubicBezTo>
                <a:close/>
                <a:moveTo>
                  <a:pt x="14344" y="1"/>
                </a:moveTo>
                <a:cubicBezTo>
                  <a:pt x="13377" y="1"/>
                  <a:pt x="12376" y="34"/>
                  <a:pt x="11409" y="67"/>
                </a:cubicBezTo>
                <a:cubicBezTo>
                  <a:pt x="9141" y="168"/>
                  <a:pt x="6872" y="301"/>
                  <a:pt x="4604" y="434"/>
                </a:cubicBezTo>
                <a:cubicBezTo>
                  <a:pt x="3704" y="434"/>
                  <a:pt x="2803" y="568"/>
                  <a:pt x="1969" y="835"/>
                </a:cubicBezTo>
                <a:cubicBezTo>
                  <a:pt x="1769" y="901"/>
                  <a:pt x="1702" y="935"/>
                  <a:pt x="1669" y="1168"/>
                </a:cubicBezTo>
                <a:cubicBezTo>
                  <a:pt x="1635" y="1402"/>
                  <a:pt x="1569" y="1635"/>
                  <a:pt x="1569" y="1869"/>
                </a:cubicBezTo>
                <a:cubicBezTo>
                  <a:pt x="1469" y="5204"/>
                  <a:pt x="1435" y="8540"/>
                  <a:pt x="1102" y="11876"/>
                </a:cubicBezTo>
                <a:cubicBezTo>
                  <a:pt x="801" y="14845"/>
                  <a:pt x="768" y="17880"/>
                  <a:pt x="568" y="20849"/>
                </a:cubicBezTo>
                <a:cubicBezTo>
                  <a:pt x="435" y="23117"/>
                  <a:pt x="334" y="25386"/>
                  <a:pt x="334" y="27654"/>
                </a:cubicBezTo>
                <a:cubicBezTo>
                  <a:pt x="334" y="28988"/>
                  <a:pt x="268" y="30322"/>
                  <a:pt x="168" y="31623"/>
                </a:cubicBezTo>
                <a:cubicBezTo>
                  <a:pt x="101" y="32291"/>
                  <a:pt x="68" y="32958"/>
                  <a:pt x="34" y="33591"/>
                </a:cubicBezTo>
                <a:cubicBezTo>
                  <a:pt x="1" y="33725"/>
                  <a:pt x="34" y="33892"/>
                  <a:pt x="168" y="33958"/>
                </a:cubicBezTo>
                <a:cubicBezTo>
                  <a:pt x="203" y="33976"/>
                  <a:pt x="242" y="33985"/>
                  <a:pt x="280" y="33985"/>
                </a:cubicBezTo>
                <a:cubicBezTo>
                  <a:pt x="383" y="33985"/>
                  <a:pt x="486" y="33923"/>
                  <a:pt x="535" y="33825"/>
                </a:cubicBezTo>
                <a:cubicBezTo>
                  <a:pt x="612" y="33643"/>
                  <a:pt x="751" y="33623"/>
                  <a:pt x="887" y="33623"/>
                </a:cubicBezTo>
                <a:cubicBezTo>
                  <a:pt x="926" y="33623"/>
                  <a:pt x="965" y="33625"/>
                  <a:pt x="1002" y="33625"/>
                </a:cubicBezTo>
                <a:lnTo>
                  <a:pt x="3270" y="33825"/>
                </a:lnTo>
                <a:cubicBezTo>
                  <a:pt x="5338" y="34025"/>
                  <a:pt x="7406" y="33992"/>
                  <a:pt x="9474" y="34025"/>
                </a:cubicBezTo>
                <a:cubicBezTo>
                  <a:pt x="16546" y="34125"/>
                  <a:pt x="23618" y="33992"/>
                  <a:pt x="30689" y="34225"/>
                </a:cubicBezTo>
                <a:cubicBezTo>
                  <a:pt x="36227" y="34425"/>
                  <a:pt x="41764" y="34492"/>
                  <a:pt x="47268" y="34726"/>
                </a:cubicBezTo>
                <a:cubicBezTo>
                  <a:pt x="51071" y="34926"/>
                  <a:pt x="54907" y="34859"/>
                  <a:pt x="58709" y="35259"/>
                </a:cubicBezTo>
                <a:cubicBezTo>
                  <a:pt x="58749" y="35263"/>
                  <a:pt x="58785" y="35265"/>
                  <a:pt x="58819" y="35265"/>
                </a:cubicBezTo>
                <a:cubicBezTo>
                  <a:pt x="59073" y="35265"/>
                  <a:pt x="59180" y="35149"/>
                  <a:pt x="59210" y="34826"/>
                </a:cubicBezTo>
                <a:cubicBezTo>
                  <a:pt x="59343" y="31957"/>
                  <a:pt x="59510" y="29055"/>
                  <a:pt x="59710" y="26153"/>
                </a:cubicBezTo>
                <a:cubicBezTo>
                  <a:pt x="59810" y="24251"/>
                  <a:pt x="59877" y="22350"/>
                  <a:pt x="60044" y="20415"/>
                </a:cubicBezTo>
                <a:cubicBezTo>
                  <a:pt x="60311" y="17613"/>
                  <a:pt x="60544" y="14811"/>
                  <a:pt x="60711" y="12009"/>
                </a:cubicBezTo>
                <a:cubicBezTo>
                  <a:pt x="60844" y="10108"/>
                  <a:pt x="60978" y="8207"/>
                  <a:pt x="61111" y="6272"/>
                </a:cubicBezTo>
                <a:cubicBezTo>
                  <a:pt x="61178" y="4938"/>
                  <a:pt x="61178" y="3603"/>
                  <a:pt x="61111" y="2269"/>
                </a:cubicBezTo>
                <a:cubicBezTo>
                  <a:pt x="61044" y="1569"/>
                  <a:pt x="60978" y="1468"/>
                  <a:pt x="60277" y="1402"/>
                </a:cubicBezTo>
                <a:cubicBezTo>
                  <a:pt x="59944" y="1335"/>
                  <a:pt x="59610" y="1302"/>
                  <a:pt x="59243" y="1268"/>
                </a:cubicBezTo>
                <a:cubicBezTo>
                  <a:pt x="55874" y="968"/>
                  <a:pt x="52505" y="768"/>
                  <a:pt x="49103" y="534"/>
                </a:cubicBezTo>
                <a:cubicBezTo>
                  <a:pt x="45066" y="268"/>
                  <a:pt x="40963" y="101"/>
                  <a:pt x="36961" y="67"/>
                </a:cubicBezTo>
                <a:cubicBezTo>
                  <a:pt x="35626" y="56"/>
                  <a:pt x="34292" y="53"/>
                  <a:pt x="32958" y="53"/>
                </a:cubicBezTo>
                <a:cubicBezTo>
                  <a:pt x="30289" y="53"/>
                  <a:pt x="27621" y="67"/>
                  <a:pt x="24952" y="67"/>
                </a:cubicBezTo>
                <a:lnTo>
                  <a:pt x="2498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78" name="Google Shape;10278;p81"/>
          <p:cNvSpPr/>
          <p:nvPr/>
        </p:nvSpPr>
        <p:spPr>
          <a:xfrm>
            <a:off x="1749910" y="2709316"/>
            <a:ext cx="61224" cy="77995"/>
          </a:xfrm>
          <a:custGeom>
            <a:rect b="b" l="l" r="r" t="t"/>
            <a:pathLst>
              <a:path extrusionOk="0" h="3274" w="2570">
                <a:moveTo>
                  <a:pt x="491" y="1"/>
                </a:moveTo>
                <a:cubicBezTo>
                  <a:pt x="461" y="1"/>
                  <a:pt x="431" y="3"/>
                  <a:pt x="401" y="7"/>
                </a:cubicBezTo>
                <a:cubicBezTo>
                  <a:pt x="168" y="107"/>
                  <a:pt x="1" y="374"/>
                  <a:pt x="68" y="641"/>
                </a:cubicBezTo>
                <a:cubicBezTo>
                  <a:pt x="68" y="1475"/>
                  <a:pt x="335" y="2275"/>
                  <a:pt x="768" y="2976"/>
                </a:cubicBezTo>
                <a:cubicBezTo>
                  <a:pt x="858" y="3172"/>
                  <a:pt x="1052" y="3273"/>
                  <a:pt x="1249" y="3273"/>
                </a:cubicBezTo>
                <a:cubicBezTo>
                  <a:pt x="1421" y="3273"/>
                  <a:pt x="1594" y="3197"/>
                  <a:pt x="1702" y="3042"/>
                </a:cubicBezTo>
                <a:cubicBezTo>
                  <a:pt x="2169" y="2475"/>
                  <a:pt x="2469" y="1808"/>
                  <a:pt x="2536" y="1074"/>
                </a:cubicBezTo>
                <a:cubicBezTo>
                  <a:pt x="2569" y="874"/>
                  <a:pt x="2503" y="674"/>
                  <a:pt x="2303" y="607"/>
                </a:cubicBezTo>
                <a:cubicBezTo>
                  <a:pt x="2249" y="575"/>
                  <a:pt x="2189" y="560"/>
                  <a:pt x="2127" y="560"/>
                </a:cubicBezTo>
                <a:cubicBezTo>
                  <a:pt x="1996" y="560"/>
                  <a:pt x="1860" y="627"/>
                  <a:pt x="1769" y="741"/>
                </a:cubicBezTo>
                <a:cubicBezTo>
                  <a:pt x="1702" y="807"/>
                  <a:pt x="1602" y="908"/>
                  <a:pt x="1502" y="1008"/>
                </a:cubicBezTo>
                <a:cubicBezTo>
                  <a:pt x="1335" y="741"/>
                  <a:pt x="1202" y="507"/>
                  <a:pt x="1035" y="274"/>
                </a:cubicBezTo>
                <a:cubicBezTo>
                  <a:pt x="919" y="99"/>
                  <a:pt x="700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79" name="Google Shape;10279;p81"/>
          <p:cNvSpPr/>
          <p:nvPr/>
        </p:nvSpPr>
        <p:spPr>
          <a:xfrm>
            <a:off x="2883073" y="2971597"/>
            <a:ext cx="290063" cy="32923"/>
          </a:xfrm>
          <a:custGeom>
            <a:rect b="b" l="l" r="r" t="t"/>
            <a:pathLst>
              <a:path extrusionOk="0" h="1382" w="12176">
                <a:moveTo>
                  <a:pt x="182" y="0"/>
                </a:moveTo>
                <a:cubicBezTo>
                  <a:pt x="108" y="0"/>
                  <a:pt x="52" y="31"/>
                  <a:pt x="34" y="138"/>
                </a:cubicBezTo>
                <a:cubicBezTo>
                  <a:pt x="0" y="338"/>
                  <a:pt x="200" y="405"/>
                  <a:pt x="334" y="438"/>
                </a:cubicBezTo>
                <a:cubicBezTo>
                  <a:pt x="501" y="505"/>
                  <a:pt x="667" y="538"/>
                  <a:pt x="868" y="572"/>
                </a:cubicBezTo>
                <a:cubicBezTo>
                  <a:pt x="3303" y="872"/>
                  <a:pt x="5738" y="1005"/>
                  <a:pt x="8206" y="1172"/>
                </a:cubicBezTo>
                <a:cubicBezTo>
                  <a:pt x="9407" y="1272"/>
                  <a:pt x="10608" y="1306"/>
                  <a:pt x="11775" y="1372"/>
                </a:cubicBezTo>
                <a:cubicBezTo>
                  <a:pt x="11836" y="1372"/>
                  <a:pt x="11901" y="1381"/>
                  <a:pt x="11959" y="1381"/>
                </a:cubicBezTo>
                <a:cubicBezTo>
                  <a:pt x="12061" y="1381"/>
                  <a:pt x="12142" y="1354"/>
                  <a:pt x="12142" y="1206"/>
                </a:cubicBezTo>
                <a:cubicBezTo>
                  <a:pt x="12176" y="972"/>
                  <a:pt x="11975" y="972"/>
                  <a:pt x="11809" y="972"/>
                </a:cubicBezTo>
                <a:cubicBezTo>
                  <a:pt x="11008" y="872"/>
                  <a:pt x="10208" y="739"/>
                  <a:pt x="9407" y="705"/>
                </a:cubicBezTo>
                <a:cubicBezTo>
                  <a:pt x="6505" y="472"/>
                  <a:pt x="3603" y="305"/>
                  <a:pt x="701" y="105"/>
                </a:cubicBezTo>
                <a:lnTo>
                  <a:pt x="701" y="71"/>
                </a:lnTo>
                <a:cubicBezTo>
                  <a:pt x="601" y="71"/>
                  <a:pt x="501" y="38"/>
                  <a:pt x="401" y="38"/>
                </a:cubicBezTo>
                <a:cubicBezTo>
                  <a:pt x="323" y="23"/>
                  <a:pt x="246" y="0"/>
                  <a:pt x="18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80" name="Google Shape;10280;p81"/>
          <p:cNvSpPr/>
          <p:nvPr/>
        </p:nvSpPr>
        <p:spPr>
          <a:xfrm>
            <a:off x="1983532" y="2801150"/>
            <a:ext cx="52481" cy="56245"/>
          </a:xfrm>
          <a:custGeom>
            <a:rect b="b" l="l" r="r" t="t"/>
            <a:pathLst>
              <a:path extrusionOk="0" h="2361" w="2203">
                <a:moveTo>
                  <a:pt x="429" y="1"/>
                </a:moveTo>
                <a:cubicBezTo>
                  <a:pt x="386" y="1"/>
                  <a:pt x="343" y="7"/>
                  <a:pt x="301" y="21"/>
                </a:cubicBezTo>
                <a:cubicBezTo>
                  <a:pt x="34" y="88"/>
                  <a:pt x="1" y="322"/>
                  <a:pt x="1" y="555"/>
                </a:cubicBezTo>
                <a:cubicBezTo>
                  <a:pt x="1" y="1055"/>
                  <a:pt x="168" y="1556"/>
                  <a:pt x="401" y="1989"/>
                </a:cubicBezTo>
                <a:cubicBezTo>
                  <a:pt x="495" y="2233"/>
                  <a:pt x="715" y="2361"/>
                  <a:pt x="938" y="2361"/>
                </a:cubicBezTo>
                <a:cubicBezTo>
                  <a:pt x="1111" y="2361"/>
                  <a:pt x="1285" y="2283"/>
                  <a:pt x="1402" y="2123"/>
                </a:cubicBezTo>
                <a:cubicBezTo>
                  <a:pt x="1669" y="1789"/>
                  <a:pt x="1869" y="1422"/>
                  <a:pt x="1969" y="1055"/>
                </a:cubicBezTo>
                <a:cubicBezTo>
                  <a:pt x="2069" y="755"/>
                  <a:pt x="2203" y="422"/>
                  <a:pt x="1836" y="221"/>
                </a:cubicBezTo>
                <a:cubicBezTo>
                  <a:pt x="1752" y="183"/>
                  <a:pt x="1677" y="166"/>
                  <a:pt x="1609" y="166"/>
                </a:cubicBezTo>
                <a:cubicBezTo>
                  <a:pt x="1377" y="166"/>
                  <a:pt x="1223" y="364"/>
                  <a:pt x="1068" y="622"/>
                </a:cubicBezTo>
                <a:cubicBezTo>
                  <a:pt x="968" y="455"/>
                  <a:pt x="902" y="355"/>
                  <a:pt x="835" y="255"/>
                </a:cubicBezTo>
                <a:cubicBezTo>
                  <a:pt x="756" y="96"/>
                  <a:pt x="593" y="1"/>
                  <a:pt x="42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81" name="Google Shape;10281;p81"/>
          <p:cNvSpPr/>
          <p:nvPr/>
        </p:nvSpPr>
        <p:spPr>
          <a:xfrm>
            <a:off x="2151215" y="3033678"/>
            <a:ext cx="852679" cy="138337"/>
          </a:xfrm>
          <a:custGeom>
            <a:rect b="b" l="l" r="r" t="t"/>
            <a:pathLst>
              <a:path extrusionOk="0" h="5807" w="35793">
                <a:moveTo>
                  <a:pt x="5084" y="420"/>
                </a:moveTo>
                <a:cubicBezTo>
                  <a:pt x="5175" y="420"/>
                  <a:pt x="5287" y="426"/>
                  <a:pt x="5438" y="434"/>
                </a:cubicBezTo>
                <a:cubicBezTo>
                  <a:pt x="5147" y="704"/>
                  <a:pt x="4985" y="819"/>
                  <a:pt x="4800" y="819"/>
                </a:cubicBezTo>
                <a:cubicBezTo>
                  <a:pt x="4688" y="819"/>
                  <a:pt x="4567" y="777"/>
                  <a:pt x="4403" y="701"/>
                </a:cubicBezTo>
                <a:cubicBezTo>
                  <a:pt x="4729" y="476"/>
                  <a:pt x="4810" y="420"/>
                  <a:pt x="5084" y="420"/>
                </a:cubicBezTo>
                <a:close/>
                <a:moveTo>
                  <a:pt x="6600" y="509"/>
                </a:moveTo>
                <a:cubicBezTo>
                  <a:pt x="6749" y="509"/>
                  <a:pt x="6944" y="532"/>
                  <a:pt x="7239" y="568"/>
                </a:cubicBezTo>
                <a:cubicBezTo>
                  <a:pt x="7053" y="816"/>
                  <a:pt x="6893" y="935"/>
                  <a:pt x="6607" y="935"/>
                </a:cubicBezTo>
                <a:cubicBezTo>
                  <a:pt x="6432" y="935"/>
                  <a:pt x="6209" y="890"/>
                  <a:pt x="5905" y="801"/>
                </a:cubicBezTo>
                <a:cubicBezTo>
                  <a:pt x="6206" y="586"/>
                  <a:pt x="6327" y="509"/>
                  <a:pt x="6600" y="509"/>
                </a:cubicBezTo>
                <a:close/>
                <a:moveTo>
                  <a:pt x="8281" y="618"/>
                </a:moveTo>
                <a:cubicBezTo>
                  <a:pt x="8473" y="618"/>
                  <a:pt x="8673" y="684"/>
                  <a:pt x="8873" y="734"/>
                </a:cubicBezTo>
                <a:lnTo>
                  <a:pt x="8907" y="734"/>
                </a:lnTo>
                <a:cubicBezTo>
                  <a:pt x="8729" y="944"/>
                  <a:pt x="8544" y="1006"/>
                  <a:pt x="8355" y="1006"/>
                </a:cubicBezTo>
                <a:cubicBezTo>
                  <a:pt x="8152" y="1006"/>
                  <a:pt x="7946" y="936"/>
                  <a:pt x="7739" y="901"/>
                </a:cubicBezTo>
                <a:cubicBezTo>
                  <a:pt x="7906" y="684"/>
                  <a:pt x="8089" y="618"/>
                  <a:pt x="8281" y="618"/>
                </a:cubicBezTo>
                <a:close/>
                <a:moveTo>
                  <a:pt x="9743" y="767"/>
                </a:moveTo>
                <a:cubicBezTo>
                  <a:pt x="9936" y="767"/>
                  <a:pt x="10149" y="837"/>
                  <a:pt x="10372" y="837"/>
                </a:cubicBezTo>
                <a:cubicBezTo>
                  <a:pt x="10395" y="837"/>
                  <a:pt x="10418" y="836"/>
                  <a:pt x="10441" y="835"/>
                </a:cubicBezTo>
                <a:lnTo>
                  <a:pt x="10441" y="835"/>
                </a:lnTo>
                <a:cubicBezTo>
                  <a:pt x="10215" y="1080"/>
                  <a:pt x="9989" y="1133"/>
                  <a:pt x="9756" y="1133"/>
                </a:cubicBezTo>
                <a:cubicBezTo>
                  <a:pt x="9578" y="1133"/>
                  <a:pt x="9395" y="1101"/>
                  <a:pt x="9207" y="1101"/>
                </a:cubicBezTo>
                <a:lnTo>
                  <a:pt x="9240" y="1101"/>
                </a:lnTo>
                <a:cubicBezTo>
                  <a:pt x="9382" y="834"/>
                  <a:pt x="9552" y="767"/>
                  <a:pt x="9743" y="767"/>
                </a:cubicBezTo>
                <a:close/>
                <a:moveTo>
                  <a:pt x="11136" y="888"/>
                </a:moveTo>
                <a:cubicBezTo>
                  <a:pt x="11284" y="888"/>
                  <a:pt x="11500" y="919"/>
                  <a:pt x="11842" y="968"/>
                </a:cubicBezTo>
                <a:lnTo>
                  <a:pt x="11875" y="968"/>
                </a:lnTo>
                <a:cubicBezTo>
                  <a:pt x="11693" y="1205"/>
                  <a:pt x="11481" y="1253"/>
                  <a:pt x="11261" y="1253"/>
                </a:cubicBezTo>
                <a:cubicBezTo>
                  <a:pt x="11112" y="1253"/>
                  <a:pt x="10960" y="1231"/>
                  <a:pt x="10810" y="1231"/>
                </a:cubicBezTo>
                <a:cubicBezTo>
                  <a:pt x="10776" y="1231"/>
                  <a:pt x="10742" y="1232"/>
                  <a:pt x="10708" y="1235"/>
                </a:cubicBezTo>
                <a:cubicBezTo>
                  <a:pt x="10835" y="981"/>
                  <a:pt x="10881" y="888"/>
                  <a:pt x="11136" y="888"/>
                </a:cubicBezTo>
                <a:close/>
                <a:moveTo>
                  <a:pt x="12811" y="957"/>
                </a:moveTo>
                <a:cubicBezTo>
                  <a:pt x="13004" y="957"/>
                  <a:pt x="13204" y="1009"/>
                  <a:pt x="13410" y="1068"/>
                </a:cubicBezTo>
                <a:cubicBezTo>
                  <a:pt x="13151" y="1284"/>
                  <a:pt x="13060" y="1360"/>
                  <a:pt x="12784" y="1360"/>
                </a:cubicBezTo>
                <a:cubicBezTo>
                  <a:pt x="12634" y="1360"/>
                  <a:pt x="12428" y="1337"/>
                  <a:pt x="12109" y="1302"/>
                </a:cubicBezTo>
                <a:cubicBezTo>
                  <a:pt x="12333" y="1041"/>
                  <a:pt x="12567" y="957"/>
                  <a:pt x="12811" y="957"/>
                </a:cubicBezTo>
                <a:close/>
                <a:moveTo>
                  <a:pt x="14257" y="1049"/>
                </a:moveTo>
                <a:cubicBezTo>
                  <a:pt x="14450" y="1049"/>
                  <a:pt x="14650" y="1108"/>
                  <a:pt x="14844" y="1168"/>
                </a:cubicBezTo>
                <a:cubicBezTo>
                  <a:pt x="14702" y="1453"/>
                  <a:pt x="14515" y="1527"/>
                  <a:pt x="14311" y="1527"/>
                </a:cubicBezTo>
                <a:cubicBezTo>
                  <a:pt x="14085" y="1527"/>
                  <a:pt x="13838" y="1435"/>
                  <a:pt x="13610" y="1435"/>
                </a:cubicBezTo>
                <a:cubicBezTo>
                  <a:pt x="13794" y="1140"/>
                  <a:pt x="14020" y="1049"/>
                  <a:pt x="14257" y="1049"/>
                </a:cubicBezTo>
                <a:close/>
                <a:moveTo>
                  <a:pt x="15812" y="1146"/>
                </a:moveTo>
                <a:cubicBezTo>
                  <a:pt x="15955" y="1146"/>
                  <a:pt x="16102" y="1183"/>
                  <a:pt x="16245" y="1235"/>
                </a:cubicBezTo>
                <a:cubicBezTo>
                  <a:pt x="15983" y="1517"/>
                  <a:pt x="15879" y="1629"/>
                  <a:pt x="15699" y="1629"/>
                </a:cubicBezTo>
                <a:cubicBezTo>
                  <a:pt x="15580" y="1629"/>
                  <a:pt x="15429" y="1581"/>
                  <a:pt x="15178" y="1502"/>
                </a:cubicBezTo>
                <a:lnTo>
                  <a:pt x="15211" y="1502"/>
                </a:lnTo>
                <a:cubicBezTo>
                  <a:pt x="15374" y="1237"/>
                  <a:pt x="15587" y="1146"/>
                  <a:pt x="15812" y="1146"/>
                </a:cubicBezTo>
                <a:close/>
                <a:moveTo>
                  <a:pt x="4120" y="1029"/>
                </a:moveTo>
                <a:cubicBezTo>
                  <a:pt x="4218" y="1029"/>
                  <a:pt x="4323" y="1041"/>
                  <a:pt x="4437" y="1068"/>
                </a:cubicBezTo>
                <a:cubicBezTo>
                  <a:pt x="3985" y="1294"/>
                  <a:pt x="3653" y="1639"/>
                  <a:pt x="3178" y="1639"/>
                </a:cubicBezTo>
                <a:cubicBezTo>
                  <a:pt x="3091" y="1639"/>
                  <a:pt x="3000" y="1627"/>
                  <a:pt x="2902" y="1602"/>
                </a:cubicBezTo>
                <a:cubicBezTo>
                  <a:pt x="3293" y="1350"/>
                  <a:pt x="3614" y="1029"/>
                  <a:pt x="4120" y="1029"/>
                </a:cubicBezTo>
                <a:close/>
                <a:moveTo>
                  <a:pt x="5536" y="1127"/>
                </a:moveTo>
                <a:cubicBezTo>
                  <a:pt x="5736" y="1127"/>
                  <a:pt x="5947" y="1172"/>
                  <a:pt x="6171" y="1268"/>
                </a:cubicBezTo>
                <a:cubicBezTo>
                  <a:pt x="5838" y="1624"/>
                  <a:pt x="5460" y="1743"/>
                  <a:pt x="5037" y="1743"/>
                </a:cubicBezTo>
                <a:cubicBezTo>
                  <a:pt x="4826" y="1743"/>
                  <a:pt x="4604" y="1713"/>
                  <a:pt x="4370" y="1668"/>
                </a:cubicBezTo>
                <a:cubicBezTo>
                  <a:pt x="4733" y="1329"/>
                  <a:pt x="5111" y="1127"/>
                  <a:pt x="5536" y="1127"/>
                </a:cubicBezTo>
                <a:close/>
                <a:moveTo>
                  <a:pt x="17071" y="1229"/>
                </a:moveTo>
                <a:cubicBezTo>
                  <a:pt x="17333" y="1229"/>
                  <a:pt x="17611" y="1335"/>
                  <a:pt x="17880" y="1335"/>
                </a:cubicBezTo>
                <a:cubicBezTo>
                  <a:pt x="17678" y="1638"/>
                  <a:pt x="17464" y="1782"/>
                  <a:pt x="17164" y="1782"/>
                </a:cubicBezTo>
                <a:cubicBezTo>
                  <a:pt x="16968" y="1782"/>
                  <a:pt x="16735" y="1720"/>
                  <a:pt x="16445" y="1602"/>
                </a:cubicBezTo>
                <a:cubicBezTo>
                  <a:pt x="16631" y="1308"/>
                  <a:pt x="16845" y="1229"/>
                  <a:pt x="17071" y="1229"/>
                </a:cubicBezTo>
                <a:close/>
                <a:moveTo>
                  <a:pt x="7311" y="1241"/>
                </a:moveTo>
                <a:cubicBezTo>
                  <a:pt x="7498" y="1241"/>
                  <a:pt x="7689" y="1282"/>
                  <a:pt x="7873" y="1368"/>
                </a:cubicBezTo>
                <a:cubicBezTo>
                  <a:pt x="7618" y="1687"/>
                  <a:pt x="7308" y="1816"/>
                  <a:pt x="6953" y="1816"/>
                </a:cubicBezTo>
                <a:cubicBezTo>
                  <a:pt x="6751" y="1816"/>
                  <a:pt x="6535" y="1774"/>
                  <a:pt x="6305" y="1702"/>
                </a:cubicBezTo>
                <a:lnTo>
                  <a:pt x="6271" y="1735"/>
                </a:lnTo>
                <a:cubicBezTo>
                  <a:pt x="6542" y="1419"/>
                  <a:pt x="6920" y="1241"/>
                  <a:pt x="7311" y="1241"/>
                </a:cubicBezTo>
                <a:close/>
                <a:moveTo>
                  <a:pt x="18716" y="1326"/>
                </a:moveTo>
                <a:cubicBezTo>
                  <a:pt x="18916" y="1326"/>
                  <a:pt x="19162" y="1387"/>
                  <a:pt x="19481" y="1502"/>
                </a:cubicBezTo>
                <a:lnTo>
                  <a:pt x="19481" y="1535"/>
                </a:lnTo>
                <a:cubicBezTo>
                  <a:pt x="19284" y="1858"/>
                  <a:pt x="19029" y="1949"/>
                  <a:pt x="18747" y="1949"/>
                </a:cubicBezTo>
                <a:cubicBezTo>
                  <a:pt x="18504" y="1949"/>
                  <a:pt x="18242" y="1882"/>
                  <a:pt x="17980" y="1835"/>
                </a:cubicBezTo>
                <a:cubicBezTo>
                  <a:pt x="18186" y="1485"/>
                  <a:pt x="18392" y="1326"/>
                  <a:pt x="18716" y="1326"/>
                </a:cubicBezTo>
                <a:close/>
                <a:moveTo>
                  <a:pt x="8905" y="1429"/>
                </a:moveTo>
                <a:cubicBezTo>
                  <a:pt x="9073" y="1429"/>
                  <a:pt x="9243" y="1463"/>
                  <a:pt x="9407" y="1535"/>
                </a:cubicBezTo>
                <a:cubicBezTo>
                  <a:pt x="9167" y="1895"/>
                  <a:pt x="8879" y="1967"/>
                  <a:pt x="8564" y="1967"/>
                </a:cubicBezTo>
                <a:cubicBezTo>
                  <a:pt x="8354" y="1967"/>
                  <a:pt x="8133" y="1935"/>
                  <a:pt x="7906" y="1935"/>
                </a:cubicBezTo>
                <a:lnTo>
                  <a:pt x="7906" y="1902"/>
                </a:lnTo>
                <a:cubicBezTo>
                  <a:pt x="8160" y="1602"/>
                  <a:pt x="8526" y="1429"/>
                  <a:pt x="8905" y="1429"/>
                </a:cubicBezTo>
                <a:close/>
                <a:moveTo>
                  <a:pt x="10162" y="1554"/>
                </a:moveTo>
                <a:cubicBezTo>
                  <a:pt x="10306" y="1554"/>
                  <a:pt x="10496" y="1596"/>
                  <a:pt x="10775" y="1668"/>
                </a:cubicBezTo>
                <a:cubicBezTo>
                  <a:pt x="10577" y="1916"/>
                  <a:pt x="10269" y="2053"/>
                  <a:pt x="9946" y="2053"/>
                </a:cubicBezTo>
                <a:cubicBezTo>
                  <a:pt x="9833" y="2053"/>
                  <a:pt x="9719" y="2037"/>
                  <a:pt x="9607" y="2002"/>
                </a:cubicBezTo>
                <a:cubicBezTo>
                  <a:pt x="9798" y="1683"/>
                  <a:pt x="9909" y="1554"/>
                  <a:pt x="10162" y="1554"/>
                </a:cubicBezTo>
                <a:close/>
                <a:moveTo>
                  <a:pt x="20275" y="1464"/>
                </a:moveTo>
                <a:cubicBezTo>
                  <a:pt x="20473" y="1464"/>
                  <a:pt x="20750" y="1493"/>
                  <a:pt x="21149" y="1535"/>
                </a:cubicBezTo>
                <a:lnTo>
                  <a:pt x="21149" y="1568"/>
                </a:lnTo>
                <a:cubicBezTo>
                  <a:pt x="20965" y="1991"/>
                  <a:pt x="20690" y="2080"/>
                  <a:pt x="20392" y="2080"/>
                </a:cubicBezTo>
                <a:cubicBezTo>
                  <a:pt x="20175" y="2080"/>
                  <a:pt x="19946" y="2033"/>
                  <a:pt x="19729" y="2033"/>
                </a:cubicBezTo>
                <a:cubicBezTo>
                  <a:pt x="19702" y="2033"/>
                  <a:pt x="19675" y="2034"/>
                  <a:pt x="19648" y="2035"/>
                </a:cubicBezTo>
                <a:cubicBezTo>
                  <a:pt x="19785" y="1601"/>
                  <a:pt x="19844" y="1464"/>
                  <a:pt x="20275" y="1464"/>
                </a:cubicBezTo>
                <a:close/>
                <a:moveTo>
                  <a:pt x="11750" y="1732"/>
                </a:moveTo>
                <a:cubicBezTo>
                  <a:pt x="11942" y="1732"/>
                  <a:pt x="12142" y="1769"/>
                  <a:pt x="12342" y="1769"/>
                </a:cubicBezTo>
                <a:cubicBezTo>
                  <a:pt x="12133" y="2074"/>
                  <a:pt x="11890" y="2139"/>
                  <a:pt x="11634" y="2139"/>
                </a:cubicBezTo>
                <a:cubicBezTo>
                  <a:pt x="11442" y="2139"/>
                  <a:pt x="11242" y="2102"/>
                  <a:pt x="11042" y="2102"/>
                </a:cubicBezTo>
                <a:cubicBezTo>
                  <a:pt x="11251" y="1797"/>
                  <a:pt x="11494" y="1732"/>
                  <a:pt x="11750" y="1732"/>
                </a:cubicBezTo>
                <a:close/>
                <a:moveTo>
                  <a:pt x="2470" y="1865"/>
                </a:moveTo>
                <a:cubicBezTo>
                  <a:pt x="2555" y="1865"/>
                  <a:pt x="2649" y="1905"/>
                  <a:pt x="2802" y="1969"/>
                </a:cubicBezTo>
                <a:cubicBezTo>
                  <a:pt x="2661" y="2158"/>
                  <a:pt x="2435" y="2246"/>
                  <a:pt x="2209" y="2246"/>
                </a:cubicBezTo>
                <a:cubicBezTo>
                  <a:pt x="2125" y="2246"/>
                  <a:pt x="2041" y="2234"/>
                  <a:pt x="1962" y="2211"/>
                </a:cubicBezTo>
                <a:lnTo>
                  <a:pt x="1962" y="2211"/>
                </a:lnTo>
                <a:cubicBezTo>
                  <a:pt x="2230" y="1962"/>
                  <a:pt x="2338" y="1865"/>
                  <a:pt x="2470" y="1865"/>
                </a:cubicBezTo>
                <a:close/>
                <a:moveTo>
                  <a:pt x="13305" y="1851"/>
                </a:moveTo>
                <a:cubicBezTo>
                  <a:pt x="13510" y="1851"/>
                  <a:pt x="13728" y="1899"/>
                  <a:pt x="13953" y="1902"/>
                </a:cubicBezTo>
                <a:lnTo>
                  <a:pt x="13953" y="1902"/>
                </a:lnTo>
                <a:cubicBezTo>
                  <a:pt x="13740" y="2185"/>
                  <a:pt x="13509" y="2250"/>
                  <a:pt x="13269" y="2250"/>
                </a:cubicBezTo>
                <a:cubicBezTo>
                  <a:pt x="13064" y="2250"/>
                  <a:pt x="12854" y="2202"/>
                  <a:pt x="12643" y="2202"/>
                </a:cubicBezTo>
                <a:cubicBezTo>
                  <a:pt x="12838" y="1918"/>
                  <a:pt x="13063" y="1851"/>
                  <a:pt x="13305" y="1851"/>
                </a:cubicBezTo>
                <a:close/>
                <a:moveTo>
                  <a:pt x="21961" y="1519"/>
                </a:moveTo>
                <a:cubicBezTo>
                  <a:pt x="22132" y="1519"/>
                  <a:pt x="22340" y="1572"/>
                  <a:pt x="22616" y="1668"/>
                </a:cubicBezTo>
                <a:cubicBezTo>
                  <a:pt x="22389" y="2082"/>
                  <a:pt x="22213" y="2265"/>
                  <a:pt x="21922" y="2265"/>
                </a:cubicBezTo>
                <a:cubicBezTo>
                  <a:pt x="21743" y="2265"/>
                  <a:pt x="21520" y="2196"/>
                  <a:pt x="21215" y="2069"/>
                </a:cubicBezTo>
                <a:cubicBezTo>
                  <a:pt x="21471" y="1685"/>
                  <a:pt x="21659" y="1519"/>
                  <a:pt x="21961" y="1519"/>
                </a:cubicBezTo>
                <a:close/>
                <a:moveTo>
                  <a:pt x="14849" y="1940"/>
                </a:moveTo>
                <a:cubicBezTo>
                  <a:pt x="14913" y="1940"/>
                  <a:pt x="14979" y="1949"/>
                  <a:pt x="15044" y="1969"/>
                </a:cubicBezTo>
                <a:cubicBezTo>
                  <a:pt x="15178" y="1969"/>
                  <a:pt x="15345" y="1969"/>
                  <a:pt x="15345" y="2102"/>
                </a:cubicBezTo>
                <a:cubicBezTo>
                  <a:pt x="15311" y="2236"/>
                  <a:pt x="15211" y="2336"/>
                  <a:pt x="15044" y="2336"/>
                </a:cubicBezTo>
                <a:lnTo>
                  <a:pt x="14244" y="2336"/>
                </a:lnTo>
                <a:cubicBezTo>
                  <a:pt x="14351" y="2095"/>
                  <a:pt x="14587" y="1940"/>
                  <a:pt x="14849" y="1940"/>
                </a:cubicBezTo>
                <a:close/>
                <a:moveTo>
                  <a:pt x="23467" y="1684"/>
                </a:moveTo>
                <a:cubicBezTo>
                  <a:pt x="23675" y="1684"/>
                  <a:pt x="23956" y="1717"/>
                  <a:pt x="24351" y="1769"/>
                </a:cubicBezTo>
                <a:lnTo>
                  <a:pt x="24351" y="1802"/>
                </a:lnTo>
                <a:cubicBezTo>
                  <a:pt x="24091" y="2256"/>
                  <a:pt x="23762" y="2388"/>
                  <a:pt x="23389" y="2388"/>
                </a:cubicBezTo>
                <a:cubicBezTo>
                  <a:pt x="23187" y="2388"/>
                  <a:pt x="22973" y="2349"/>
                  <a:pt x="22750" y="2302"/>
                </a:cubicBezTo>
                <a:cubicBezTo>
                  <a:pt x="22911" y="1843"/>
                  <a:pt x="23008" y="1684"/>
                  <a:pt x="23467" y="1684"/>
                </a:cubicBezTo>
                <a:close/>
                <a:moveTo>
                  <a:pt x="4030" y="2051"/>
                </a:moveTo>
                <a:cubicBezTo>
                  <a:pt x="4225" y="2051"/>
                  <a:pt x="4422" y="2073"/>
                  <a:pt x="4628" y="2073"/>
                </a:cubicBezTo>
                <a:cubicBezTo>
                  <a:pt x="4675" y="2073"/>
                  <a:pt x="4722" y="2072"/>
                  <a:pt x="4770" y="2069"/>
                </a:cubicBezTo>
                <a:lnTo>
                  <a:pt x="4770" y="2069"/>
                </a:lnTo>
                <a:cubicBezTo>
                  <a:pt x="4518" y="2353"/>
                  <a:pt x="4272" y="2428"/>
                  <a:pt x="4024" y="2428"/>
                </a:cubicBezTo>
                <a:cubicBezTo>
                  <a:pt x="3748" y="2428"/>
                  <a:pt x="3468" y="2336"/>
                  <a:pt x="3169" y="2336"/>
                </a:cubicBezTo>
                <a:cubicBezTo>
                  <a:pt x="3461" y="2099"/>
                  <a:pt x="3742" y="2051"/>
                  <a:pt x="4030" y="2051"/>
                </a:cubicBezTo>
                <a:close/>
                <a:moveTo>
                  <a:pt x="16198" y="2073"/>
                </a:moveTo>
                <a:cubicBezTo>
                  <a:pt x="16369" y="2073"/>
                  <a:pt x="16634" y="2121"/>
                  <a:pt x="17079" y="2202"/>
                </a:cubicBezTo>
                <a:lnTo>
                  <a:pt x="17046" y="2202"/>
                </a:lnTo>
                <a:cubicBezTo>
                  <a:pt x="16854" y="2410"/>
                  <a:pt x="16647" y="2457"/>
                  <a:pt x="16440" y="2457"/>
                </a:cubicBezTo>
                <a:cubicBezTo>
                  <a:pt x="16267" y="2457"/>
                  <a:pt x="16095" y="2424"/>
                  <a:pt x="15930" y="2424"/>
                </a:cubicBezTo>
                <a:cubicBezTo>
                  <a:pt x="15878" y="2424"/>
                  <a:pt x="15828" y="2427"/>
                  <a:pt x="15778" y="2436"/>
                </a:cubicBezTo>
                <a:cubicBezTo>
                  <a:pt x="15897" y="2177"/>
                  <a:pt x="15946" y="2073"/>
                  <a:pt x="16198" y="2073"/>
                </a:cubicBezTo>
                <a:close/>
                <a:moveTo>
                  <a:pt x="17934" y="2260"/>
                </a:moveTo>
                <a:cubicBezTo>
                  <a:pt x="18172" y="2260"/>
                  <a:pt x="18429" y="2333"/>
                  <a:pt x="18714" y="2369"/>
                </a:cubicBezTo>
                <a:cubicBezTo>
                  <a:pt x="18499" y="2498"/>
                  <a:pt x="18291" y="2534"/>
                  <a:pt x="18091" y="2534"/>
                </a:cubicBezTo>
                <a:cubicBezTo>
                  <a:pt x="17839" y="2534"/>
                  <a:pt x="17600" y="2475"/>
                  <a:pt x="17380" y="2470"/>
                </a:cubicBezTo>
                <a:lnTo>
                  <a:pt x="17380" y="2470"/>
                </a:lnTo>
                <a:cubicBezTo>
                  <a:pt x="17556" y="2309"/>
                  <a:pt x="17739" y="2260"/>
                  <a:pt x="17934" y="2260"/>
                </a:cubicBezTo>
                <a:close/>
                <a:moveTo>
                  <a:pt x="25029" y="1881"/>
                </a:moveTo>
                <a:cubicBezTo>
                  <a:pt x="25112" y="1881"/>
                  <a:pt x="25207" y="1889"/>
                  <a:pt x="25318" y="1902"/>
                </a:cubicBezTo>
                <a:cubicBezTo>
                  <a:pt x="25685" y="1969"/>
                  <a:pt x="26052" y="2002"/>
                  <a:pt x="26486" y="2069"/>
                </a:cubicBezTo>
                <a:cubicBezTo>
                  <a:pt x="26180" y="2452"/>
                  <a:pt x="25852" y="2546"/>
                  <a:pt x="25517" y="2546"/>
                </a:cubicBezTo>
                <a:cubicBezTo>
                  <a:pt x="25189" y="2546"/>
                  <a:pt x="24853" y="2456"/>
                  <a:pt x="24522" y="2456"/>
                </a:cubicBezTo>
                <a:cubicBezTo>
                  <a:pt x="24454" y="2456"/>
                  <a:pt x="24386" y="2460"/>
                  <a:pt x="24318" y="2469"/>
                </a:cubicBezTo>
                <a:cubicBezTo>
                  <a:pt x="24559" y="2014"/>
                  <a:pt x="24692" y="1881"/>
                  <a:pt x="25029" y="1881"/>
                </a:cubicBezTo>
                <a:close/>
                <a:moveTo>
                  <a:pt x="5902" y="2187"/>
                </a:moveTo>
                <a:cubicBezTo>
                  <a:pt x="6104" y="2187"/>
                  <a:pt x="6310" y="2217"/>
                  <a:pt x="6520" y="2232"/>
                </a:cubicBezTo>
                <a:lnTo>
                  <a:pt x="6520" y="2232"/>
                </a:lnTo>
                <a:cubicBezTo>
                  <a:pt x="6313" y="2564"/>
                  <a:pt x="6077" y="2640"/>
                  <a:pt x="5825" y="2640"/>
                </a:cubicBezTo>
                <a:cubicBezTo>
                  <a:pt x="5613" y="2640"/>
                  <a:pt x="5391" y="2587"/>
                  <a:pt x="5166" y="2587"/>
                </a:cubicBezTo>
                <a:cubicBezTo>
                  <a:pt x="5101" y="2587"/>
                  <a:pt x="5036" y="2591"/>
                  <a:pt x="4971" y="2602"/>
                </a:cubicBezTo>
                <a:cubicBezTo>
                  <a:pt x="5269" y="2264"/>
                  <a:pt x="5580" y="2187"/>
                  <a:pt x="5902" y="2187"/>
                </a:cubicBezTo>
                <a:close/>
                <a:moveTo>
                  <a:pt x="27344" y="2152"/>
                </a:moveTo>
                <a:cubicBezTo>
                  <a:pt x="27648" y="2152"/>
                  <a:pt x="27967" y="2236"/>
                  <a:pt x="28287" y="2236"/>
                </a:cubicBezTo>
                <a:cubicBezTo>
                  <a:pt x="28432" y="2236"/>
                  <a:pt x="28577" y="2219"/>
                  <a:pt x="28721" y="2169"/>
                </a:cubicBezTo>
                <a:lnTo>
                  <a:pt x="28721" y="2169"/>
                </a:lnTo>
                <a:cubicBezTo>
                  <a:pt x="28414" y="2537"/>
                  <a:pt x="27970" y="2717"/>
                  <a:pt x="27480" y="2717"/>
                </a:cubicBezTo>
                <a:cubicBezTo>
                  <a:pt x="27177" y="2717"/>
                  <a:pt x="26856" y="2648"/>
                  <a:pt x="26540" y="2511"/>
                </a:cubicBezTo>
                <a:lnTo>
                  <a:pt x="26540" y="2511"/>
                </a:lnTo>
                <a:cubicBezTo>
                  <a:pt x="26787" y="2226"/>
                  <a:pt x="27059" y="2152"/>
                  <a:pt x="27344" y="2152"/>
                </a:cubicBezTo>
                <a:close/>
                <a:moveTo>
                  <a:pt x="19491" y="2371"/>
                </a:moveTo>
                <a:cubicBezTo>
                  <a:pt x="19687" y="2371"/>
                  <a:pt x="19894" y="2452"/>
                  <a:pt x="20117" y="2452"/>
                </a:cubicBezTo>
                <a:cubicBezTo>
                  <a:pt x="20171" y="2452"/>
                  <a:pt x="20226" y="2448"/>
                  <a:pt x="20281" y="2436"/>
                </a:cubicBezTo>
                <a:lnTo>
                  <a:pt x="20281" y="2436"/>
                </a:lnTo>
                <a:cubicBezTo>
                  <a:pt x="20121" y="2663"/>
                  <a:pt x="19949" y="2730"/>
                  <a:pt x="19778" y="2730"/>
                </a:cubicBezTo>
                <a:cubicBezTo>
                  <a:pt x="19538" y="2730"/>
                  <a:pt x="19299" y="2601"/>
                  <a:pt x="19089" y="2601"/>
                </a:cubicBezTo>
                <a:cubicBezTo>
                  <a:pt x="19075" y="2601"/>
                  <a:pt x="19061" y="2601"/>
                  <a:pt x="19047" y="2602"/>
                </a:cubicBezTo>
                <a:cubicBezTo>
                  <a:pt x="19190" y="2421"/>
                  <a:pt x="19337" y="2371"/>
                  <a:pt x="19491" y="2371"/>
                </a:cubicBezTo>
                <a:close/>
                <a:moveTo>
                  <a:pt x="7413" y="2233"/>
                </a:moveTo>
                <a:cubicBezTo>
                  <a:pt x="7601" y="2233"/>
                  <a:pt x="7849" y="2283"/>
                  <a:pt x="8206" y="2369"/>
                </a:cubicBezTo>
                <a:lnTo>
                  <a:pt x="8206" y="2402"/>
                </a:lnTo>
                <a:cubicBezTo>
                  <a:pt x="7993" y="2705"/>
                  <a:pt x="7731" y="2770"/>
                  <a:pt x="7458" y="2770"/>
                </a:cubicBezTo>
                <a:cubicBezTo>
                  <a:pt x="7252" y="2770"/>
                  <a:pt x="7039" y="2733"/>
                  <a:pt x="6834" y="2733"/>
                </a:cubicBezTo>
                <a:cubicBezTo>
                  <a:pt x="6802" y="2733"/>
                  <a:pt x="6770" y="2734"/>
                  <a:pt x="6738" y="2736"/>
                </a:cubicBezTo>
                <a:cubicBezTo>
                  <a:pt x="6949" y="2378"/>
                  <a:pt x="7093" y="2233"/>
                  <a:pt x="7413" y="2233"/>
                </a:cubicBezTo>
                <a:close/>
                <a:moveTo>
                  <a:pt x="21052" y="2528"/>
                </a:moveTo>
                <a:cubicBezTo>
                  <a:pt x="21219" y="2528"/>
                  <a:pt x="21398" y="2596"/>
                  <a:pt x="21561" y="2596"/>
                </a:cubicBezTo>
                <a:cubicBezTo>
                  <a:pt x="21615" y="2596"/>
                  <a:pt x="21667" y="2589"/>
                  <a:pt x="21716" y="2569"/>
                </a:cubicBezTo>
                <a:lnTo>
                  <a:pt x="21716" y="2569"/>
                </a:lnTo>
                <a:cubicBezTo>
                  <a:pt x="21603" y="2780"/>
                  <a:pt x="21461" y="2837"/>
                  <a:pt x="21304" y="2837"/>
                </a:cubicBezTo>
                <a:cubicBezTo>
                  <a:pt x="21122" y="2837"/>
                  <a:pt x="20920" y="2761"/>
                  <a:pt x="20722" y="2761"/>
                </a:cubicBezTo>
                <a:cubicBezTo>
                  <a:pt x="20705" y="2761"/>
                  <a:pt x="20687" y="2761"/>
                  <a:pt x="20670" y="2763"/>
                </a:cubicBezTo>
                <a:lnTo>
                  <a:pt x="20670" y="2763"/>
                </a:lnTo>
                <a:cubicBezTo>
                  <a:pt x="20775" y="2578"/>
                  <a:pt x="20909" y="2528"/>
                  <a:pt x="21052" y="2528"/>
                </a:cubicBezTo>
                <a:close/>
                <a:moveTo>
                  <a:pt x="29520" y="2349"/>
                </a:moveTo>
                <a:cubicBezTo>
                  <a:pt x="29787" y="2349"/>
                  <a:pt x="30239" y="2392"/>
                  <a:pt x="31089" y="2469"/>
                </a:cubicBezTo>
                <a:cubicBezTo>
                  <a:pt x="30855" y="2743"/>
                  <a:pt x="30735" y="2856"/>
                  <a:pt x="30300" y="2856"/>
                </a:cubicBezTo>
                <a:cubicBezTo>
                  <a:pt x="29993" y="2856"/>
                  <a:pt x="29528" y="2799"/>
                  <a:pt x="28754" y="2703"/>
                </a:cubicBezTo>
                <a:lnTo>
                  <a:pt x="28788" y="2703"/>
                </a:lnTo>
                <a:cubicBezTo>
                  <a:pt x="29136" y="2457"/>
                  <a:pt x="29094" y="2349"/>
                  <a:pt x="29520" y="2349"/>
                </a:cubicBezTo>
                <a:close/>
                <a:moveTo>
                  <a:pt x="9110" y="2359"/>
                </a:moveTo>
                <a:cubicBezTo>
                  <a:pt x="9267" y="2359"/>
                  <a:pt x="9432" y="2404"/>
                  <a:pt x="9607" y="2502"/>
                </a:cubicBezTo>
                <a:cubicBezTo>
                  <a:pt x="9422" y="2835"/>
                  <a:pt x="9176" y="2922"/>
                  <a:pt x="8902" y="2922"/>
                </a:cubicBezTo>
                <a:cubicBezTo>
                  <a:pt x="8682" y="2922"/>
                  <a:pt x="8444" y="2866"/>
                  <a:pt x="8206" y="2836"/>
                </a:cubicBezTo>
                <a:cubicBezTo>
                  <a:pt x="8497" y="2545"/>
                  <a:pt x="8788" y="2359"/>
                  <a:pt x="9110" y="2359"/>
                </a:cubicBezTo>
                <a:close/>
                <a:moveTo>
                  <a:pt x="23450" y="2602"/>
                </a:moveTo>
                <a:cubicBezTo>
                  <a:pt x="23203" y="2895"/>
                  <a:pt x="23122" y="2990"/>
                  <a:pt x="22788" y="2990"/>
                </a:cubicBezTo>
                <a:cubicBezTo>
                  <a:pt x="22627" y="2990"/>
                  <a:pt x="22407" y="2969"/>
                  <a:pt x="22083" y="2936"/>
                </a:cubicBezTo>
                <a:cubicBezTo>
                  <a:pt x="22266" y="2686"/>
                  <a:pt x="22475" y="2644"/>
                  <a:pt x="22700" y="2644"/>
                </a:cubicBezTo>
                <a:cubicBezTo>
                  <a:pt x="22812" y="2644"/>
                  <a:pt x="22929" y="2655"/>
                  <a:pt x="23049" y="2655"/>
                </a:cubicBezTo>
                <a:cubicBezTo>
                  <a:pt x="23169" y="2655"/>
                  <a:pt x="23292" y="2644"/>
                  <a:pt x="23417" y="2602"/>
                </a:cubicBezTo>
                <a:close/>
                <a:moveTo>
                  <a:pt x="1615" y="2543"/>
                </a:moveTo>
                <a:cubicBezTo>
                  <a:pt x="1686" y="2543"/>
                  <a:pt x="1759" y="2552"/>
                  <a:pt x="1835" y="2569"/>
                </a:cubicBezTo>
                <a:cubicBezTo>
                  <a:pt x="1601" y="3036"/>
                  <a:pt x="1168" y="2969"/>
                  <a:pt x="667" y="3003"/>
                </a:cubicBezTo>
                <a:cubicBezTo>
                  <a:pt x="998" y="2728"/>
                  <a:pt x="1282" y="2543"/>
                  <a:pt x="1615" y="2543"/>
                </a:cubicBezTo>
                <a:close/>
                <a:moveTo>
                  <a:pt x="32074" y="2537"/>
                </a:moveTo>
                <a:cubicBezTo>
                  <a:pt x="32279" y="2537"/>
                  <a:pt x="32487" y="2575"/>
                  <a:pt x="32690" y="2602"/>
                </a:cubicBezTo>
                <a:cubicBezTo>
                  <a:pt x="32440" y="2922"/>
                  <a:pt x="32360" y="3023"/>
                  <a:pt x="31994" y="3023"/>
                </a:cubicBezTo>
                <a:cubicBezTo>
                  <a:pt x="31825" y="3023"/>
                  <a:pt x="31594" y="3001"/>
                  <a:pt x="31256" y="2969"/>
                </a:cubicBezTo>
                <a:lnTo>
                  <a:pt x="31223" y="2936"/>
                </a:lnTo>
                <a:cubicBezTo>
                  <a:pt x="31480" y="2619"/>
                  <a:pt x="31773" y="2537"/>
                  <a:pt x="32074" y="2537"/>
                </a:cubicBezTo>
                <a:close/>
                <a:moveTo>
                  <a:pt x="2918" y="2682"/>
                </a:moveTo>
                <a:cubicBezTo>
                  <a:pt x="3204" y="2682"/>
                  <a:pt x="3511" y="2768"/>
                  <a:pt x="3836" y="2803"/>
                </a:cubicBezTo>
                <a:cubicBezTo>
                  <a:pt x="3605" y="3020"/>
                  <a:pt x="3374" y="3077"/>
                  <a:pt x="3145" y="3077"/>
                </a:cubicBezTo>
                <a:cubicBezTo>
                  <a:pt x="2895" y="3077"/>
                  <a:pt x="2647" y="3009"/>
                  <a:pt x="2406" y="3009"/>
                </a:cubicBezTo>
                <a:cubicBezTo>
                  <a:pt x="2326" y="3009"/>
                  <a:pt x="2247" y="3017"/>
                  <a:pt x="2169" y="3036"/>
                </a:cubicBezTo>
                <a:cubicBezTo>
                  <a:pt x="2396" y="2760"/>
                  <a:pt x="2647" y="2682"/>
                  <a:pt x="2918" y="2682"/>
                </a:cubicBezTo>
                <a:close/>
                <a:moveTo>
                  <a:pt x="10589" y="2504"/>
                </a:moveTo>
                <a:cubicBezTo>
                  <a:pt x="10803" y="2504"/>
                  <a:pt x="11025" y="2542"/>
                  <a:pt x="11242" y="2569"/>
                </a:cubicBezTo>
                <a:cubicBezTo>
                  <a:pt x="10974" y="2919"/>
                  <a:pt x="10744" y="3079"/>
                  <a:pt x="10435" y="3079"/>
                </a:cubicBezTo>
                <a:cubicBezTo>
                  <a:pt x="10243" y="3079"/>
                  <a:pt x="10021" y="3018"/>
                  <a:pt x="9741" y="2903"/>
                </a:cubicBezTo>
                <a:cubicBezTo>
                  <a:pt x="9978" y="2586"/>
                  <a:pt x="10275" y="2504"/>
                  <a:pt x="10589" y="2504"/>
                </a:cubicBezTo>
                <a:close/>
                <a:moveTo>
                  <a:pt x="33603" y="2669"/>
                </a:moveTo>
                <a:cubicBezTo>
                  <a:pt x="33925" y="2669"/>
                  <a:pt x="34258" y="2769"/>
                  <a:pt x="34592" y="2769"/>
                </a:cubicBezTo>
                <a:cubicBezTo>
                  <a:pt x="34308" y="3086"/>
                  <a:pt x="34000" y="3153"/>
                  <a:pt x="33679" y="3153"/>
                </a:cubicBezTo>
                <a:cubicBezTo>
                  <a:pt x="33445" y="3153"/>
                  <a:pt x="33205" y="3118"/>
                  <a:pt x="32963" y="3118"/>
                </a:cubicBezTo>
                <a:cubicBezTo>
                  <a:pt x="32881" y="3118"/>
                  <a:pt x="32799" y="3122"/>
                  <a:pt x="32717" y="3132"/>
                </a:cubicBezTo>
                <a:lnTo>
                  <a:pt x="32717" y="3132"/>
                </a:lnTo>
                <a:cubicBezTo>
                  <a:pt x="32993" y="2763"/>
                  <a:pt x="33293" y="2669"/>
                  <a:pt x="33603" y="2669"/>
                </a:cubicBezTo>
                <a:close/>
                <a:moveTo>
                  <a:pt x="4729" y="2877"/>
                </a:moveTo>
                <a:cubicBezTo>
                  <a:pt x="4998" y="2877"/>
                  <a:pt x="5268" y="2973"/>
                  <a:pt x="5538" y="3069"/>
                </a:cubicBezTo>
                <a:cubicBezTo>
                  <a:pt x="5304" y="3136"/>
                  <a:pt x="5071" y="3170"/>
                  <a:pt x="4837" y="3170"/>
                </a:cubicBezTo>
                <a:cubicBezTo>
                  <a:pt x="4604" y="3170"/>
                  <a:pt x="4370" y="3136"/>
                  <a:pt x="4137" y="3069"/>
                </a:cubicBezTo>
                <a:cubicBezTo>
                  <a:pt x="4334" y="2928"/>
                  <a:pt x="4531" y="2877"/>
                  <a:pt x="4729" y="2877"/>
                </a:cubicBezTo>
                <a:close/>
                <a:moveTo>
                  <a:pt x="24434" y="2780"/>
                </a:moveTo>
                <a:cubicBezTo>
                  <a:pt x="24735" y="2780"/>
                  <a:pt x="25051" y="2861"/>
                  <a:pt x="25384" y="2899"/>
                </a:cubicBezTo>
                <a:lnTo>
                  <a:pt x="25384" y="2899"/>
                </a:lnTo>
                <a:cubicBezTo>
                  <a:pt x="25127" y="3115"/>
                  <a:pt x="24875" y="3181"/>
                  <a:pt x="24627" y="3181"/>
                </a:cubicBezTo>
                <a:cubicBezTo>
                  <a:pt x="24309" y="3181"/>
                  <a:pt x="23996" y="3073"/>
                  <a:pt x="23684" y="3036"/>
                </a:cubicBezTo>
                <a:cubicBezTo>
                  <a:pt x="23926" y="2839"/>
                  <a:pt x="24175" y="2780"/>
                  <a:pt x="24434" y="2780"/>
                </a:cubicBezTo>
                <a:close/>
                <a:moveTo>
                  <a:pt x="12173" y="2639"/>
                </a:moveTo>
                <a:cubicBezTo>
                  <a:pt x="12369" y="2639"/>
                  <a:pt x="12614" y="2677"/>
                  <a:pt x="12943" y="2736"/>
                </a:cubicBezTo>
                <a:cubicBezTo>
                  <a:pt x="12712" y="3082"/>
                  <a:pt x="12641" y="3188"/>
                  <a:pt x="12223" y="3188"/>
                </a:cubicBezTo>
                <a:cubicBezTo>
                  <a:pt x="12036" y="3188"/>
                  <a:pt x="11780" y="3167"/>
                  <a:pt x="11408" y="3136"/>
                </a:cubicBezTo>
                <a:cubicBezTo>
                  <a:pt x="11625" y="2769"/>
                  <a:pt x="11813" y="2639"/>
                  <a:pt x="12173" y="2639"/>
                </a:cubicBezTo>
                <a:close/>
                <a:moveTo>
                  <a:pt x="26449" y="2856"/>
                </a:moveTo>
                <a:cubicBezTo>
                  <a:pt x="26752" y="2856"/>
                  <a:pt x="27062" y="2935"/>
                  <a:pt x="27374" y="2935"/>
                </a:cubicBezTo>
                <a:cubicBezTo>
                  <a:pt x="27478" y="2935"/>
                  <a:pt x="27582" y="2926"/>
                  <a:pt x="27687" y="2903"/>
                </a:cubicBezTo>
                <a:lnTo>
                  <a:pt x="27687" y="2903"/>
                </a:lnTo>
                <a:cubicBezTo>
                  <a:pt x="27368" y="3270"/>
                  <a:pt x="27041" y="3362"/>
                  <a:pt x="26703" y="3362"/>
                </a:cubicBezTo>
                <a:cubicBezTo>
                  <a:pt x="26361" y="3362"/>
                  <a:pt x="26008" y="3268"/>
                  <a:pt x="25640" y="3268"/>
                </a:cubicBezTo>
                <a:cubicBezTo>
                  <a:pt x="25611" y="3268"/>
                  <a:pt x="25581" y="3268"/>
                  <a:pt x="25552" y="3270"/>
                </a:cubicBezTo>
                <a:cubicBezTo>
                  <a:pt x="25840" y="2938"/>
                  <a:pt x="26141" y="2856"/>
                  <a:pt x="26449" y="2856"/>
                </a:cubicBezTo>
                <a:close/>
                <a:moveTo>
                  <a:pt x="13915" y="2717"/>
                </a:moveTo>
                <a:cubicBezTo>
                  <a:pt x="14094" y="2717"/>
                  <a:pt x="14296" y="2770"/>
                  <a:pt x="14544" y="2869"/>
                </a:cubicBezTo>
                <a:lnTo>
                  <a:pt x="14544" y="2903"/>
                </a:lnTo>
                <a:cubicBezTo>
                  <a:pt x="14305" y="3242"/>
                  <a:pt x="14125" y="3390"/>
                  <a:pt x="13847" y="3390"/>
                </a:cubicBezTo>
                <a:cubicBezTo>
                  <a:pt x="13661" y="3390"/>
                  <a:pt x="13431" y="3323"/>
                  <a:pt x="13110" y="3203"/>
                </a:cubicBezTo>
                <a:cubicBezTo>
                  <a:pt x="13382" y="2868"/>
                  <a:pt x="13615" y="2717"/>
                  <a:pt x="13915" y="2717"/>
                </a:cubicBezTo>
                <a:close/>
                <a:moveTo>
                  <a:pt x="15521" y="2859"/>
                </a:moveTo>
                <a:cubicBezTo>
                  <a:pt x="15753" y="2859"/>
                  <a:pt x="16002" y="2927"/>
                  <a:pt x="16245" y="2969"/>
                </a:cubicBezTo>
                <a:lnTo>
                  <a:pt x="16279" y="3003"/>
                </a:lnTo>
                <a:cubicBezTo>
                  <a:pt x="16081" y="3398"/>
                  <a:pt x="15815" y="3484"/>
                  <a:pt x="15524" y="3484"/>
                </a:cubicBezTo>
                <a:cubicBezTo>
                  <a:pt x="15302" y="3484"/>
                  <a:pt x="15064" y="3434"/>
                  <a:pt x="14830" y="3434"/>
                </a:cubicBezTo>
                <a:cubicBezTo>
                  <a:pt x="14801" y="3434"/>
                  <a:pt x="14773" y="3435"/>
                  <a:pt x="14744" y="3436"/>
                </a:cubicBezTo>
                <a:cubicBezTo>
                  <a:pt x="14935" y="2979"/>
                  <a:pt x="15213" y="2859"/>
                  <a:pt x="15521" y="2859"/>
                </a:cubicBezTo>
                <a:close/>
                <a:moveTo>
                  <a:pt x="28768" y="3017"/>
                </a:moveTo>
                <a:cubicBezTo>
                  <a:pt x="29136" y="3017"/>
                  <a:pt x="29524" y="3142"/>
                  <a:pt x="29913" y="3142"/>
                </a:cubicBezTo>
                <a:cubicBezTo>
                  <a:pt x="29961" y="3142"/>
                  <a:pt x="30008" y="3140"/>
                  <a:pt x="30055" y="3136"/>
                </a:cubicBezTo>
                <a:lnTo>
                  <a:pt x="30055" y="3136"/>
                </a:lnTo>
                <a:cubicBezTo>
                  <a:pt x="29778" y="3453"/>
                  <a:pt x="29491" y="3540"/>
                  <a:pt x="29202" y="3540"/>
                </a:cubicBezTo>
                <a:cubicBezTo>
                  <a:pt x="28846" y="3540"/>
                  <a:pt x="28488" y="3408"/>
                  <a:pt x="28141" y="3408"/>
                </a:cubicBezTo>
                <a:cubicBezTo>
                  <a:pt x="28056" y="3408"/>
                  <a:pt x="27971" y="3416"/>
                  <a:pt x="27887" y="3436"/>
                </a:cubicBezTo>
                <a:cubicBezTo>
                  <a:pt x="28159" y="3107"/>
                  <a:pt x="28457" y="3017"/>
                  <a:pt x="28768" y="3017"/>
                </a:cubicBezTo>
                <a:close/>
                <a:moveTo>
                  <a:pt x="17031" y="2989"/>
                </a:moveTo>
                <a:cubicBezTo>
                  <a:pt x="17267" y="2989"/>
                  <a:pt x="17522" y="3059"/>
                  <a:pt x="17765" y="3059"/>
                </a:cubicBezTo>
                <a:cubicBezTo>
                  <a:pt x="17838" y="3059"/>
                  <a:pt x="17910" y="3053"/>
                  <a:pt x="17980" y="3036"/>
                </a:cubicBezTo>
                <a:lnTo>
                  <a:pt x="17980" y="3036"/>
                </a:lnTo>
                <a:cubicBezTo>
                  <a:pt x="17823" y="3417"/>
                  <a:pt x="17486" y="3602"/>
                  <a:pt x="17049" y="3602"/>
                </a:cubicBezTo>
                <a:cubicBezTo>
                  <a:pt x="16835" y="3602"/>
                  <a:pt x="16598" y="3558"/>
                  <a:pt x="16345" y="3470"/>
                </a:cubicBezTo>
                <a:cubicBezTo>
                  <a:pt x="16517" y="3080"/>
                  <a:pt x="16761" y="2989"/>
                  <a:pt x="17031" y="2989"/>
                </a:cubicBezTo>
                <a:close/>
                <a:moveTo>
                  <a:pt x="30931" y="3263"/>
                </a:moveTo>
                <a:cubicBezTo>
                  <a:pt x="31197" y="3263"/>
                  <a:pt x="31472" y="3372"/>
                  <a:pt x="31757" y="3372"/>
                </a:cubicBezTo>
                <a:cubicBezTo>
                  <a:pt x="31779" y="3372"/>
                  <a:pt x="31801" y="3371"/>
                  <a:pt x="31823" y="3370"/>
                </a:cubicBezTo>
                <a:lnTo>
                  <a:pt x="31823" y="3370"/>
                </a:lnTo>
                <a:cubicBezTo>
                  <a:pt x="31601" y="3607"/>
                  <a:pt x="31378" y="3673"/>
                  <a:pt x="31156" y="3673"/>
                </a:cubicBezTo>
                <a:cubicBezTo>
                  <a:pt x="30878" y="3673"/>
                  <a:pt x="30600" y="3570"/>
                  <a:pt x="30322" y="3570"/>
                </a:cubicBezTo>
                <a:cubicBezTo>
                  <a:pt x="30519" y="3330"/>
                  <a:pt x="30722" y="3263"/>
                  <a:pt x="30931" y="3263"/>
                </a:cubicBezTo>
                <a:close/>
                <a:moveTo>
                  <a:pt x="18870" y="3175"/>
                </a:moveTo>
                <a:cubicBezTo>
                  <a:pt x="19039" y="3175"/>
                  <a:pt x="19218" y="3206"/>
                  <a:pt x="19395" y="3206"/>
                </a:cubicBezTo>
                <a:cubicBezTo>
                  <a:pt x="19424" y="3206"/>
                  <a:pt x="19452" y="3205"/>
                  <a:pt x="19481" y="3203"/>
                </a:cubicBezTo>
                <a:lnTo>
                  <a:pt x="19481" y="3203"/>
                </a:lnTo>
                <a:cubicBezTo>
                  <a:pt x="19348" y="3640"/>
                  <a:pt x="19096" y="3698"/>
                  <a:pt x="18811" y="3698"/>
                </a:cubicBezTo>
                <a:cubicBezTo>
                  <a:pt x="18708" y="3698"/>
                  <a:pt x="18600" y="3690"/>
                  <a:pt x="18492" y="3690"/>
                </a:cubicBezTo>
                <a:cubicBezTo>
                  <a:pt x="18375" y="3690"/>
                  <a:pt x="18258" y="3699"/>
                  <a:pt x="18147" y="3737"/>
                </a:cubicBezTo>
                <a:cubicBezTo>
                  <a:pt x="18324" y="3263"/>
                  <a:pt x="18584" y="3175"/>
                  <a:pt x="18870" y="3175"/>
                </a:cubicBezTo>
                <a:close/>
                <a:moveTo>
                  <a:pt x="20395" y="3290"/>
                </a:moveTo>
                <a:cubicBezTo>
                  <a:pt x="20636" y="3290"/>
                  <a:pt x="20888" y="3370"/>
                  <a:pt x="21149" y="3370"/>
                </a:cubicBezTo>
                <a:cubicBezTo>
                  <a:pt x="20925" y="3641"/>
                  <a:pt x="20701" y="3691"/>
                  <a:pt x="20470" y="3691"/>
                </a:cubicBezTo>
                <a:cubicBezTo>
                  <a:pt x="20337" y="3691"/>
                  <a:pt x="20202" y="3675"/>
                  <a:pt x="20062" y="3675"/>
                </a:cubicBezTo>
                <a:cubicBezTo>
                  <a:pt x="19939" y="3675"/>
                  <a:pt x="19812" y="3688"/>
                  <a:pt x="19681" y="3737"/>
                </a:cubicBezTo>
                <a:cubicBezTo>
                  <a:pt x="19903" y="3378"/>
                  <a:pt x="20143" y="3290"/>
                  <a:pt x="20395" y="3290"/>
                </a:cubicBezTo>
                <a:close/>
                <a:moveTo>
                  <a:pt x="6005" y="3071"/>
                </a:moveTo>
                <a:lnTo>
                  <a:pt x="6005" y="3071"/>
                </a:lnTo>
                <a:cubicBezTo>
                  <a:pt x="8528" y="3205"/>
                  <a:pt x="11019" y="3471"/>
                  <a:pt x="13543" y="3770"/>
                </a:cubicBezTo>
                <a:lnTo>
                  <a:pt x="6005" y="3236"/>
                </a:lnTo>
                <a:lnTo>
                  <a:pt x="6005" y="3071"/>
                </a:lnTo>
                <a:close/>
                <a:moveTo>
                  <a:pt x="21861" y="3423"/>
                </a:moveTo>
                <a:cubicBezTo>
                  <a:pt x="22018" y="3423"/>
                  <a:pt x="22250" y="3454"/>
                  <a:pt x="22616" y="3503"/>
                </a:cubicBezTo>
                <a:cubicBezTo>
                  <a:pt x="22433" y="3737"/>
                  <a:pt x="22233" y="3787"/>
                  <a:pt x="22029" y="3787"/>
                </a:cubicBezTo>
                <a:cubicBezTo>
                  <a:pt x="21875" y="3787"/>
                  <a:pt x="21720" y="3759"/>
                  <a:pt x="21567" y="3759"/>
                </a:cubicBezTo>
                <a:cubicBezTo>
                  <a:pt x="21516" y="3759"/>
                  <a:pt x="21466" y="3762"/>
                  <a:pt x="21416" y="3770"/>
                </a:cubicBezTo>
                <a:cubicBezTo>
                  <a:pt x="21543" y="3516"/>
                  <a:pt x="21589" y="3423"/>
                  <a:pt x="21861" y="3423"/>
                </a:cubicBezTo>
                <a:close/>
                <a:moveTo>
                  <a:pt x="32733" y="3472"/>
                </a:moveTo>
                <a:cubicBezTo>
                  <a:pt x="32939" y="3472"/>
                  <a:pt x="33143" y="3525"/>
                  <a:pt x="33324" y="3637"/>
                </a:cubicBezTo>
                <a:cubicBezTo>
                  <a:pt x="33137" y="3761"/>
                  <a:pt x="32943" y="3791"/>
                  <a:pt x="32731" y="3791"/>
                </a:cubicBezTo>
                <a:cubicBezTo>
                  <a:pt x="32534" y="3791"/>
                  <a:pt x="32322" y="3765"/>
                  <a:pt x="32087" y="3765"/>
                </a:cubicBezTo>
                <a:cubicBezTo>
                  <a:pt x="32034" y="3765"/>
                  <a:pt x="31979" y="3767"/>
                  <a:pt x="31923" y="3770"/>
                </a:cubicBezTo>
                <a:cubicBezTo>
                  <a:pt x="32156" y="3576"/>
                  <a:pt x="32446" y="3472"/>
                  <a:pt x="32733" y="3472"/>
                </a:cubicBezTo>
                <a:close/>
                <a:moveTo>
                  <a:pt x="23474" y="3550"/>
                </a:moveTo>
                <a:cubicBezTo>
                  <a:pt x="23713" y="3550"/>
                  <a:pt x="23964" y="3651"/>
                  <a:pt x="24204" y="3651"/>
                </a:cubicBezTo>
                <a:cubicBezTo>
                  <a:pt x="24254" y="3651"/>
                  <a:pt x="24303" y="3647"/>
                  <a:pt x="24351" y="3637"/>
                </a:cubicBezTo>
                <a:lnTo>
                  <a:pt x="24351" y="3637"/>
                </a:lnTo>
                <a:cubicBezTo>
                  <a:pt x="24198" y="3853"/>
                  <a:pt x="24026" y="3914"/>
                  <a:pt x="23845" y="3914"/>
                </a:cubicBezTo>
                <a:cubicBezTo>
                  <a:pt x="23613" y="3914"/>
                  <a:pt x="23367" y="3813"/>
                  <a:pt x="23131" y="3813"/>
                </a:cubicBezTo>
                <a:cubicBezTo>
                  <a:pt x="23070" y="3813"/>
                  <a:pt x="23009" y="3820"/>
                  <a:pt x="22950" y="3837"/>
                </a:cubicBezTo>
                <a:cubicBezTo>
                  <a:pt x="23108" y="3613"/>
                  <a:pt x="23287" y="3550"/>
                  <a:pt x="23474" y="3550"/>
                </a:cubicBezTo>
                <a:close/>
                <a:moveTo>
                  <a:pt x="25393" y="3688"/>
                </a:moveTo>
                <a:cubicBezTo>
                  <a:pt x="25683" y="3688"/>
                  <a:pt x="25983" y="3824"/>
                  <a:pt x="26271" y="3824"/>
                </a:cubicBezTo>
                <a:cubicBezTo>
                  <a:pt x="26332" y="3824"/>
                  <a:pt x="26393" y="3818"/>
                  <a:pt x="26453" y="3803"/>
                </a:cubicBezTo>
                <a:lnTo>
                  <a:pt x="26453" y="3803"/>
                </a:lnTo>
                <a:cubicBezTo>
                  <a:pt x="26256" y="4052"/>
                  <a:pt x="26044" y="4126"/>
                  <a:pt x="25826" y="4126"/>
                </a:cubicBezTo>
                <a:cubicBezTo>
                  <a:pt x="25509" y="4126"/>
                  <a:pt x="25180" y="3969"/>
                  <a:pt x="24871" y="3969"/>
                </a:cubicBezTo>
                <a:cubicBezTo>
                  <a:pt x="24853" y="3969"/>
                  <a:pt x="24836" y="3969"/>
                  <a:pt x="24818" y="3970"/>
                </a:cubicBezTo>
                <a:cubicBezTo>
                  <a:pt x="24999" y="3753"/>
                  <a:pt x="25193" y="3688"/>
                  <a:pt x="25393" y="3688"/>
                </a:cubicBezTo>
                <a:close/>
                <a:moveTo>
                  <a:pt x="20281" y="4104"/>
                </a:moveTo>
                <a:cubicBezTo>
                  <a:pt x="20348" y="4104"/>
                  <a:pt x="20448" y="4104"/>
                  <a:pt x="20448" y="4237"/>
                </a:cubicBezTo>
                <a:cubicBezTo>
                  <a:pt x="20421" y="4319"/>
                  <a:pt x="20348" y="4379"/>
                  <a:pt x="20268" y="4379"/>
                </a:cubicBezTo>
                <a:cubicBezTo>
                  <a:pt x="20250" y="4379"/>
                  <a:pt x="20232" y="4376"/>
                  <a:pt x="20215" y="4370"/>
                </a:cubicBezTo>
                <a:lnTo>
                  <a:pt x="19314" y="4304"/>
                </a:lnTo>
                <a:lnTo>
                  <a:pt x="17438" y="4104"/>
                </a:lnTo>
                <a:close/>
                <a:moveTo>
                  <a:pt x="27737" y="3844"/>
                </a:moveTo>
                <a:cubicBezTo>
                  <a:pt x="28099" y="3844"/>
                  <a:pt x="28484" y="3937"/>
                  <a:pt x="28888" y="3937"/>
                </a:cubicBezTo>
                <a:lnTo>
                  <a:pt x="28888" y="3970"/>
                </a:lnTo>
                <a:cubicBezTo>
                  <a:pt x="28622" y="4315"/>
                  <a:pt x="28346" y="4417"/>
                  <a:pt x="28068" y="4417"/>
                </a:cubicBezTo>
                <a:cubicBezTo>
                  <a:pt x="27664" y="4417"/>
                  <a:pt x="27256" y="4202"/>
                  <a:pt x="26869" y="4202"/>
                </a:cubicBezTo>
                <a:cubicBezTo>
                  <a:pt x="26853" y="4202"/>
                  <a:pt x="26836" y="4203"/>
                  <a:pt x="26819" y="4204"/>
                </a:cubicBezTo>
                <a:cubicBezTo>
                  <a:pt x="27104" y="3919"/>
                  <a:pt x="27411" y="3844"/>
                  <a:pt x="27737" y="3844"/>
                </a:cubicBezTo>
                <a:close/>
                <a:moveTo>
                  <a:pt x="21983" y="4170"/>
                </a:moveTo>
                <a:cubicBezTo>
                  <a:pt x="21875" y="4365"/>
                  <a:pt x="21514" y="4489"/>
                  <a:pt x="21229" y="4489"/>
                </a:cubicBezTo>
                <a:cubicBezTo>
                  <a:pt x="21074" y="4489"/>
                  <a:pt x="20941" y="4453"/>
                  <a:pt x="20882" y="4370"/>
                </a:cubicBezTo>
                <a:cubicBezTo>
                  <a:pt x="20782" y="4237"/>
                  <a:pt x="20915" y="4170"/>
                  <a:pt x="21049" y="4170"/>
                </a:cubicBezTo>
                <a:close/>
                <a:moveTo>
                  <a:pt x="29919" y="3995"/>
                </a:moveTo>
                <a:cubicBezTo>
                  <a:pt x="30211" y="3995"/>
                  <a:pt x="30520" y="4072"/>
                  <a:pt x="30822" y="4104"/>
                </a:cubicBezTo>
                <a:cubicBezTo>
                  <a:pt x="30574" y="4456"/>
                  <a:pt x="30300" y="4628"/>
                  <a:pt x="29912" y="4628"/>
                </a:cubicBezTo>
                <a:cubicBezTo>
                  <a:pt x="29675" y="4628"/>
                  <a:pt x="29396" y="4564"/>
                  <a:pt x="29054" y="4437"/>
                </a:cubicBezTo>
                <a:cubicBezTo>
                  <a:pt x="29299" y="4088"/>
                  <a:pt x="29598" y="3995"/>
                  <a:pt x="29919" y="3995"/>
                </a:cubicBezTo>
                <a:close/>
                <a:moveTo>
                  <a:pt x="22836" y="4286"/>
                </a:moveTo>
                <a:cubicBezTo>
                  <a:pt x="23051" y="4286"/>
                  <a:pt x="23284" y="4340"/>
                  <a:pt x="23547" y="4340"/>
                </a:cubicBezTo>
                <a:cubicBezTo>
                  <a:pt x="23581" y="4340"/>
                  <a:pt x="23615" y="4339"/>
                  <a:pt x="23651" y="4337"/>
                </a:cubicBezTo>
                <a:lnTo>
                  <a:pt x="23651" y="4337"/>
                </a:lnTo>
                <a:cubicBezTo>
                  <a:pt x="23448" y="4612"/>
                  <a:pt x="23239" y="4692"/>
                  <a:pt x="23032" y="4692"/>
                </a:cubicBezTo>
                <a:cubicBezTo>
                  <a:pt x="22762" y="4692"/>
                  <a:pt x="22495" y="4556"/>
                  <a:pt x="22250" y="4537"/>
                </a:cubicBezTo>
                <a:cubicBezTo>
                  <a:pt x="22434" y="4337"/>
                  <a:pt x="22626" y="4286"/>
                  <a:pt x="22836" y="4286"/>
                </a:cubicBezTo>
                <a:close/>
                <a:moveTo>
                  <a:pt x="31802" y="4131"/>
                </a:moveTo>
                <a:cubicBezTo>
                  <a:pt x="31987" y="4131"/>
                  <a:pt x="32183" y="4160"/>
                  <a:pt x="32390" y="4204"/>
                </a:cubicBezTo>
                <a:lnTo>
                  <a:pt x="32390" y="4237"/>
                </a:lnTo>
                <a:cubicBezTo>
                  <a:pt x="31956" y="4650"/>
                  <a:pt x="31689" y="4833"/>
                  <a:pt x="31405" y="4833"/>
                </a:cubicBezTo>
                <a:cubicBezTo>
                  <a:pt x="31231" y="4833"/>
                  <a:pt x="31051" y="4764"/>
                  <a:pt x="30822" y="4637"/>
                </a:cubicBezTo>
                <a:cubicBezTo>
                  <a:pt x="31092" y="4255"/>
                  <a:pt x="31422" y="4131"/>
                  <a:pt x="31802" y="4131"/>
                </a:cubicBezTo>
                <a:close/>
                <a:moveTo>
                  <a:pt x="24431" y="4424"/>
                </a:moveTo>
                <a:cubicBezTo>
                  <a:pt x="24745" y="4424"/>
                  <a:pt x="25065" y="4576"/>
                  <a:pt x="25358" y="4576"/>
                </a:cubicBezTo>
                <a:cubicBezTo>
                  <a:pt x="25390" y="4576"/>
                  <a:pt x="25421" y="4574"/>
                  <a:pt x="25452" y="4571"/>
                </a:cubicBezTo>
                <a:lnTo>
                  <a:pt x="25452" y="4571"/>
                </a:lnTo>
                <a:cubicBezTo>
                  <a:pt x="25233" y="4833"/>
                  <a:pt x="25002" y="4904"/>
                  <a:pt x="24758" y="4904"/>
                </a:cubicBezTo>
                <a:cubicBezTo>
                  <a:pt x="24467" y="4904"/>
                  <a:pt x="24157" y="4802"/>
                  <a:pt x="23829" y="4802"/>
                </a:cubicBezTo>
                <a:cubicBezTo>
                  <a:pt x="23803" y="4802"/>
                  <a:pt x="23777" y="4803"/>
                  <a:pt x="23751" y="4804"/>
                </a:cubicBezTo>
                <a:cubicBezTo>
                  <a:pt x="23965" y="4509"/>
                  <a:pt x="24197" y="4424"/>
                  <a:pt x="24431" y="4424"/>
                </a:cubicBezTo>
                <a:close/>
                <a:moveTo>
                  <a:pt x="26535" y="4679"/>
                </a:moveTo>
                <a:cubicBezTo>
                  <a:pt x="26906" y="4679"/>
                  <a:pt x="27265" y="4810"/>
                  <a:pt x="27623" y="4810"/>
                </a:cubicBezTo>
                <a:cubicBezTo>
                  <a:pt x="27666" y="4810"/>
                  <a:pt x="27710" y="4808"/>
                  <a:pt x="27753" y="4804"/>
                </a:cubicBezTo>
                <a:lnTo>
                  <a:pt x="27753" y="4804"/>
                </a:lnTo>
                <a:cubicBezTo>
                  <a:pt x="27753" y="5045"/>
                  <a:pt x="27710" y="5157"/>
                  <a:pt x="27520" y="5157"/>
                </a:cubicBezTo>
                <a:cubicBezTo>
                  <a:pt x="27474" y="5157"/>
                  <a:pt x="27419" y="5151"/>
                  <a:pt x="27353" y="5138"/>
                </a:cubicBezTo>
                <a:cubicBezTo>
                  <a:pt x="26853" y="5071"/>
                  <a:pt x="26319" y="5038"/>
                  <a:pt x="25685" y="5004"/>
                </a:cubicBezTo>
                <a:cubicBezTo>
                  <a:pt x="25978" y="4752"/>
                  <a:pt x="26260" y="4679"/>
                  <a:pt x="26535" y="4679"/>
                </a:cubicBezTo>
                <a:close/>
                <a:moveTo>
                  <a:pt x="28875" y="4879"/>
                </a:moveTo>
                <a:cubicBezTo>
                  <a:pt x="29179" y="4879"/>
                  <a:pt x="29505" y="4937"/>
                  <a:pt x="29855" y="4937"/>
                </a:cubicBezTo>
                <a:cubicBezTo>
                  <a:pt x="29629" y="5175"/>
                  <a:pt x="29399" y="5244"/>
                  <a:pt x="29170" y="5244"/>
                </a:cubicBezTo>
                <a:cubicBezTo>
                  <a:pt x="28857" y="5244"/>
                  <a:pt x="28545" y="5116"/>
                  <a:pt x="28247" y="5116"/>
                </a:cubicBezTo>
                <a:cubicBezTo>
                  <a:pt x="28185" y="5116"/>
                  <a:pt x="28123" y="5122"/>
                  <a:pt x="28063" y="5136"/>
                </a:cubicBezTo>
                <a:lnTo>
                  <a:pt x="28063" y="5136"/>
                </a:lnTo>
                <a:cubicBezTo>
                  <a:pt x="28317" y="4932"/>
                  <a:pt x="28587" y="4879"/>
                  <a:pt x="28875" y="4879"/>
                </a:cubicBezTo>
                <a:close/>
                <a:moveTo>
                  <a:pt x="30447" y="4996"/>
                </a:moveTo>
                <a:cubicBezTo>
                  <a:pt x="30564" y="4996"/>
                  <a:pt x="30689" y="5038"/>
                  <a:pt x="30822" y="5071"/>
                </a:cubicBezTo>
                <a:cubicBezTo>
                  <a:pt x="30856" y="5071"/>
                  <a:pt x="30889" y="5104"/>
                  <a:pt x="30956" y="5104"/>
                </a:cubicBezTo>
                <a:lnTo>
                  <a:pt x="30956" y="5138"/>
                </a:lnTo>
                <a:cubicBezTo>
                  <a:pt x="30922" y="5171"/>
                  <a:pt x="30889" y="5171"/>
                  <a:pt x="30889" y="5204"/>
                </a:cubicBezTo>
                <a:cubicBezTo>
                  <a:pt x="30775" y="5318"/>
                  <a:pt x="30630" y="5378"/>
                  <a:pt x="30482" y="5378"/>
                </a:cubicBezTo>
                <a:cubicBezTo>
                  <a:pt x="30370" y="5378"/>
                  <a:pt x="30256" y="5343"/>
                  <a:pt x="30155" y="5271"/>
                </a:cubicBezTo>
                <a:cubicBezTo>
                  <a:pt x="30122" y="5271"/>
                  <a:pt x="30088" y="5238"/>
                  <a:pt x="30122" y="5171"/>
                </a:cubicBezTo>
                <a:cubicBezTo>
                  <a:pt x="30222" y="5038"/>
                  <a:pt x="30330" y="4996"/>
                  <a:pt x="30447" y="4996"/>
                </a:cubicBezTo>
                <a:close/>
                <a:moveTo>
                  <a:pt x="5438" y="1"/>
                </a:moveTo>
                <a:cubicBezTo>
                  <a:pt x="5171" y="1"/>
                  <a:pt x="4870" y="67"/>
                  <a:pt x="4637" y="167"/>
                </a:cubicBezTo>
                <a:cubicBezTo>
                  <a:pt x="3269" y="901"/>
                  <a:pt x="1902" y="1635"/>
                  <a:pt x="634" y="2502"/>
                </a:cubicBezTo>
                <a:cubicBezTo>
                  <a:pt x="401" y="2669"/>
                  <a:pt x="0" y="2836"/>
                  <a:pt x="100" y="3136"/>
                </a:cubicBezTo>
                <a:cubicBezTo>
                  <a:pt x="170" y="3344"/>
                  <a:pt x="399" y="3376"/>
                  <a:pt x="633" y="3376"/>
                </a:cubicBezTo>
                <a:cubicBezTo>
                  <a:pt x="737" y="3376"/>
                  <a:pt x="842" y="3370"/>
                  <a:pt x="934" y="3370"/>
                </a:cubicBezTo>
                <a:cubicBezTo>
                  <a:pt x="3036" y="3370"/>
                  <a:pt x="5137" y="3670"/>
                  <a:pt x="7205" y="3803"/>
                </a:cubicBezTo>
                <a:cubicBezTo>
                  <a:pt x="9874" y="4003"/>
                  <a:pt x="12576" y="4270"/>
                  <a:pt x="15245" y="4504"/>
                </a:cubicBezTo>
                <a:cubicBezTo>
                  <a:pt x="17046" y="4637"/>
                  <a:pt x="18847" y="4704"/>
                  <a:pt x="20615" y="4937"/>
                </a:cubicBezTo>
                <a:cubicBezTo>
                  <a:pt x="23784" y="5338"/>
                  <a:pt x="26953" y="5638"/>
                  <a:pt x="30155" y="5771"/>
                </a:cubicBezTo>
                <a:cubicBezTo>
                  <a:pt x="30262" y="5795"/>
                  <a:pt x="30368" y="5806"/>
                  <a:pt x="30473" y="5806"/>
                </a:cubicBezTo>
                <a:cubicBezTo>
                  <a:pt x="30664" y="5806"/>
                  <a:pt x="30850" y="5769"/>
                  <a:pt x="31022" y="5705"/>
                </a:cubicBezTo>
                <a:lnTo>
                  <a:pt x="35526" y="2769"/>
                </a:lnTo>
                <a:cubicBezTo>
                  <a:pt x="35793" y="2636"/>
                  <a:pt x="35692" y="2502"/>
                  <a:pt x="35459" y="2436"/>
                </a:cubicBezTo>
                <a:cubicBezTo>
                  <a:pt x="35359" y="2402"/>
                  <a:pt x="35225" y="2369"/>
                  <a:pt x="35125" y="2369"/>
                </a:cubicBezTo>
                <a:cubicBezTo>
                  <a:pt x="33424" y="2102"/>
                  <a:pt x="31690" y="2002"/>
                  <a:pt x="29988" y="1835"/>
                </a:cubicBezTo>
                <a:cubicBezTo>
                  <a:pt x="28854" y="1735"/>
                  <a:pt x="27653" y="1702"/>
                  <a:pt x="26586" y="1535"/>
                </a:cubicBezTo>
                <a:cubicBezTo>
                  <a:pt x="25519" y="1402"/>
                  <a:pt x="24451" y="1235"/>
                  <a:pt x="23384" y="1135"/>
                </a:cubicBezTo>
                <a:cubicBezTo>
                  <a:pt x="21783" y="968"/>
                  <a:pt x="20181" y="968"/>
                  <a:pt x="18580" y="835"/>
                </a:cubicBezTo>
                <a:cubicBezTo>
                  <a:pt x="16445" y="701"/>
                  <a:pt x="14311" y="634"/>
                  <a:pt x="12209" y="534"/>
                </a:cubicBezTo>
                <a:cubicBezTo>
                  <a:pt x="11475" y="468"/>
                  <a:pt x="10775" y="434"/>
                  <a:pt x="10074" y="401"/>
                </a:cubicBezTo>
                <a:cubicBezTo>
                  <a:pt x="8540" y="267"/>
                  <a:pt x="7039" y="134"/>
                  <a:pt x="543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82" name="Google Shape;10282;p81"/>
          <p:cNvSpPr/>
          <p:nvPr/>
        </p:nvSpPr>
        <p:spPr>
          <a:xfrm>
            <a:off x="2934719" y="3099022"/>
            <a:ext cx="282916" cy="105605"/>
          </a:xfrm>
          <a:custGeom>
            <a:rect b="b" l="l" r="r" t="t"/>
            <a:pathLst>
              <a:path extrusionOk="0" h="4433" w="11876">
                <a:moveTo>
                  <a:pt x="5737" y="417"/>
                </a:moveTo>
                <a:cubicBezTo>
                  <a:pt x="5917" y="417"/>
                  <a:pt x="6103" y="446"/>
                  <a:pt x="6305" y="460"/>
                </a:cubicBezTo>
                <a:cubicBezTo>
                  <a:pt x="6095" y="705"/>
                  <a:pt x="5867" y="748"/>
                  <a:pt x="5625" y="748"/>
                </a:cubicBezTo>
                <a:cubicBezTo>
                  <a:pt x="5494" y="748"/>
                  <a:pt x="5359" y="735"/>
                  <a:pt x="5220" y="735"/>
                </a:cubicBezTo>
                <a:cubicBezTo>
                  <a:pt x="5127" y="735"/>
                  <a:pt x="5033" y="741"/>
                  <a:pt x="4937" y="760"/>
                </a:cubicBezTo>
                <a:cubicBezTo>
                  <a:pt x="5216" y="482"/>
                  <a:pt x="5471" y="417"/>
                  <a:pt x="5737" y="417"/>
                </a:cubicBezTo>
                <a:close/>
                <a:moveTo>
                  <a:pt x="7253" y="540"/>
                </a:moveTo>
                <a:cubicBezTo>
                  <a:pt x="7524" y="540"/>
                  <a:pt x="7816" y="627"/>
                  <a:pt x="8140" y="627"/>
                </a:cubicBezTo>
                <a:cubicBezTo>
                  <a:pt x="7911" y="798"/>
                  <a:pt x="7694" y="847"/>
                  <a:pt x="7485" y="847"/>
                </a:cubicBezTo>
                <a:cubicBezTo>
                  <a:pt x="7206" y="847"/>
                  <a:pt x="6939" y="760"/>
                  <a:pt x="6672" y="760"/>
                </a:cubicBezTo>
                <a:cubicBezTo>
                  <a:pt x="6858" y="589"/>
                  <a:pt x="7050" y="540"/>
                  <a:pt x="7253" y="540"/>
                </a:cubicBezTo>
                <a:close/>
                <a:moveTo>
                  <a:pt x="9094" y="718"/>
                </a:moveTo>
                <a:cubicBezTo>
                  <a:pt x="9243" y="718"/>
                  <a:pt x="9394" y="747"/>
                  <a:pt x="9546" y="747"/>
                </a:cubicBezTo>
                <a:cubicBezTo>
                  <a:pt x="9611" y="747"/>
                  <a:pt x="9676" y="742"/>
                  <a:pt x="9741" y="727"/>
                </a:cubicBezTo>
                <a:lnTo>
                  <a:pt x="9741" y="727"/>
                </a:lnTo>
                <a:cubicBezTo>
                  <a:pt x="9595" y="1017"/>
                  <a:pt x="9411" y="1081"/>
                  <a:pt x="9203" y="1081"/>
                </a:cubicBezTo>
                <a:cubicBezTo>
                  <a:pt x="9039" y="1081"/>
                  <a:pt x="8860" y="1042"/>
                  <a:pt x="8674" y="1042"/>
                </a:cubicBezTo>
                <a:cubicBezTo>
                  <a:pt x="8608" y="1042"/>
                  <a:pt x="8541" y="1047"/>
                  <a:pt x="8473" y="1060"/>
                </a:cubicBezTo>
                <a:cubicBezTo>
                  <a:pt x="8673" y="777"/>
                  <a:pt x="8882" y="718"/>
                  <a:pt x="9094" y="718"/>
                </a:cubicBezTo>
                <a:close/>
                <a:moveTo>
                  <a:pt x="5471" y="1027"/>
                </a:moveTo>
                <a:lnTo>
                  <a:pt x="5471" y="1027"/>
                </a:lnTo>
                <a:cubicBezTo>
                  <a:pt x="5265" y="1292"/>
                  <a:pt x="5047" y="1355"/>
                  <a:pt x="4826" y="1355"/>
                </a:cubicBezTo>
                <a:cubicBezTo>
                  <a:pt x="4621" y="1355"/>
                  <a:pt x="4415" y="1300"/>
                  <a:pt x="4216" y="1300"/>
                </a:cubicBezTo>
                <a:cubicBezTo>
                  <a:pt x="4144" y="1300"/>
                  <a:pt x="4073" y="1307"/>
                  <a:pt x="4003" y="1327"/>
                </a:cubicBezTo>
                <a:cubicBezTo>
                  <a:pt x="4213" y="1082"/>
                  <a:pt x="4451" y="1039"/>
                  <a:pt x="4711" y="1039"/>
                </a:cubicBezTo>
                <a:cubicBezTo>
                  <a:pt x="4852" y="1039"/>
                  <a:pt x="5000" y="1052"/>
                  <a:pt x="5153" y="1052"/>
                </a:cubicBezTo>
                <a:cubicBezTo>
                  <a:pt x="5257" y="1052"/>
                  <a:pt x="5363" y="1046"/>
                  <a:pt x="5471" y="1027"/>
                </a:cubicBezTo>
                <a:close/>
                <a:moveTo>
                  <a:pt x="6350" y="1123"/>
                </a:moveTo>
                <a:cubicBezTo>
                  <a:pt x="6621" y="1123"/>
                  <a:pt x="6897" y="1194"/>
                  <a:pt x="7172" y="1194"/>
                </a:cubicBezTo>
                <a:cubicBezTo>
                  <a:pt x="6955" y="1477"/>
                  <a:pt x="6714" y="1561"/>
                  <a:pt x="6451" y="1561"/>
                </a:cubicBezTo>
                <a:cubicBezTo>
                  <a:pt x="6188" y="1561"/>
                  <a:pt x="5905" y="1477"/>
                  <a:pt x="5604" y="1427"/>
                </a:cubicBezTo>
                <a:cubicBezTo>
                  <a:pt x="5847" y="1185"/>
                  <a:pt x="6097" y="1123"/>
                  <a:pt x="6350" y="1123"/>
                </a:cubicBezTo>
                <a:close/>
                <a:moveTo>
                  <a:pt x="8179" y="1331"/>
                </a:moveTo>
                <a:cubicBezTo>
                  <a:pt x="8416" y="1331"/>
                  <a:pt x="8667" y="1391"/>
                  <a:pt x="8919" y="1394"/>
                </a:cubicBezTo>
                <a:lnTo>
                  <a:pt x="8919" y="1394"/>
                </a:lnTo>
                <a:cubicBezTo>
                  <a:pt x="8713" y="1708"/>
                  <a:pt x="8493" y="1790"/>
                  <a:pt x="8261" y="1790"/>
                </a:cubicBezTo>
                <a:cubicBezTo>
                  <a:pt x="8010" y="1790"/>
                  <a:pt x="7746" y="1694"/>
                  <a:pt x="7472" y="1694"/>
                </a:cubicBezTo>
                <a:cubicBezTo>
                  <a:pt x="7679" y="1402"/>
                  <a:pt x="7920" y="1331"/>
                  <a:pt x="8179" y="1331"/>
                </a:cubicBezTo>
                <a:close/>
                <a:moveTo>
                  <a:pt x="3501" y="1663"/>
                </a:moveTo>
                <a:cubicBezTo>
                  <a:pt x="3791" y="1663"/>
                  <a:pt x="4069" y="1789"/>
                  <a:pt x="4337" y="1828"/>
                </a:cubicBezTo>
                <a:cubicBezTo>
                  <a:pt x="4135" y="1943"/>
                  <a:pt x="3932" y="1971"/>
                  <a:pt x="3722" y="1971"/>
                </a:cubicBezTo>
                <a:cubicBezTo>
                  <a:pt x="3525" y="1971"/>
                  <a:pt x="3320" y="1946"/>
                  <a:pt x="3101" y="1946"/>
                </a:cubicBezTo>
                <a:cubicBezTo>
                  <a:pt x="3015" y="1946"/>
                  <a:pt x="2927" y="1950"/>
                  <a:pt x="2836" y="1961"/>
                </a:cubicBezTo>
                <a:cubicBezTo>
                  <a:pt x="3064" y="1733"/>
                  <a:pt x="3285" y="1663"/>
                  <a:pt x="3501" y="1663"/>
                </a:cubicBezTo>
                <a:close/>
                <a:moveTo>
                  <a:pt x="10446" y="885"/>
                </a:moveTo>
                <a:cubicBezTo>
                  <a:pt x="10663" y="885"/>
                  <a:pt x="10908" y="1041"/>
                  <a:pt x="11142" y="1060"/>
                </a:cubicBezTo>
                <a:cubicBezTo>
                  <a:pt x="10663" y="1406"/>
                  <a:pt x="10332" y="2029"/>
                  <a:pt x="9693" y="2029"/>
                </a:cubicBezTo>
                <a:cubicBezTo>
                  <a:pt x="9531" y="2029"/>
                  <a:pt x="9349" y="1989"/>
                  <a:pt x="9140" y="1894"/>
                </a:cubicBezTo>
                <a:lnTo>
                  <a:pt x="9140" y="1861"/>
                </a:lnTo>
                <a:cubicBezTo>
                  <a:pt x="9358" y="1671"/>
                  <a:pt x="9509" y="1458"/>
                  <a:pt x="9774" y="1458"/>
                </a:cubicBezTo>
                <a:cubicBezTo>
                  <a:pt x="9834" y="1458"/>
                  <a:pt x="9900" y="1469"/>
                  <a:pt x="9974" y="1494"/>
                </a:cubicBezTo>
                <a:cubicBezTo>
                  <a:pt x="10045" y="1529"/>
                  <a:pt x="10133" y="1574"/>
                  <a:pt x="10207" y="1574"/>
                </a:cubicBezTo>
                <a:cubicBezTo>
                  <a:pt x="10272" y="1574"/>
                  <a:pt x="10325" y="1538"/>
                  <a:pt x="10341" y="1427"/>
                </a:cubicBezTo>
                <a:cubicBezTo>
                  <a:pt x="10408" y="1227"/>
                  <a:pt x="10141" y="1294"/>
                  <a:pt x="10041" y="1227"/>
                </a:cubicBezTo>
                <a:cubicBezTo>
                  <a:pt x="10152" y="964"/>
                  <a:pt x="10292" y="885"/>
                  <a:pt x="10446" y="885"/>
                </a:cubicBezTo>
                <a:close/>
                <a:moveTo>
                  <a:pt x="5227" y="1853"/>
                </a:moveTo>
                <a:cubicBezTo>
                  <a:pt x="5485" y="1853"/>
                  <a:pt x="5756" y="1954"/>
                  <a:pt x="6038" y="1994"/>
                </a:cubicBezTo>
                <a:cubicBezTo>
                  <a:pt x="5858" y="2162"/>
                  <a:pt x="5687" y="2215"/>
                  <a:pt x="5521" y="2215"/>
                </a:cubicBezTo>
                <a:cubicBezTo>
                  <a:pt x="5257" y="2215"/>
                  <a:pt x="5003" y="2082"/>
                  <a:pt x="4737" y="2061"/>
                </a:cubicBezTo>
                <a:lnTo>
                  <a:pt x="4737" y="2028"/>
                </a:lnTo>
                <a:cubicBezTo>
                  <a:pt x="4895" y="1896"/>
                  <a:pt x="5059" y="1853"/>
                  <a:pt x="5227" y="1853"/>
                </a:cubicBezTo>
                <a:close/>
                <a:moveTo>
                  <a:pt x="7005" y="2065"/>
                </a:moveTo>
                <a:cubicBezTo>
                  <a:pt x="7240" y="2065"/>
                  <a:pt x="7493" y="2153"/>
                  <a:pt x="7767" y="2153"/>
                </a:cubicBezTo>
                <a:cubicBezTo>
                  <a:pt x="7845" y="2153"/>
                  <a:pt x="7925" y="2146"/>
                  <a:pt x="8006" y="2128"/>
                </a:cubicBezTo>
                <a:lnTo>
                  <a:pt x="8006" y="2128"/>
                </a:lnTo>
                <a:cubicBezTo>
                  <a:pt x="7806" y="2352"/>
                  <a:pt x="7609" y="2418"/>
                  <a:pt x="7420" y="2418"/>
                </a:cubicBezTo>
                <a:cubicBezTo>
                  <a:pt x="7153" y="2418"/>
                  <a:pt x="6900" y="2287"/>
                  <a:pt x="6670" y="2287"/>
                </a:cubicBezTo>
                <a:cubicBezTo>
                  <a:pt x="6602" y="2287"/>
                  <a:pt x="6536" y="2298"/>
                  <a:pt x="6472" y="2328"/>
                </a:cubicBezTo>
                <a:cubicBezTo>
                  <a:pt x="6639" y="2122"/>
                  <a:pt x="6816" y="2065"/>
                  <a:pt x="7005" y="2065"/>
                </a:cubicBezTo>
                <a:close/>
                <a:moveTo>
                  <a:pt x="2643" y="2258"/>
                </a:moveTo>
                <a:cubicBezTo>
                  <a:pt x="2900" y="2258"/>
                  <a:pt x="3158" y="2303"/>
                  <a:pt x="3403" y="2395"/>
                </a:cubicBezTo>
                <a:cubicBezTo>
                  <a:pt x="3028" y="2927"/>
                  <a:pt x="2584" y="3086"/>
                  <a:pt x="2104" y="3086"/>
                </a:cubicBezTo>
                <a:cubicBezTo>
                  <a:pt x="1772" y="3086"/>
                  <a:pt x="1423" y="3010"/>
                  <a:pt x="1068" y="2928"/>
                </a:cubicBezTo>
                <a:cubicBezTo>
                  <a:pt x="1484" y="2489"/>
                  <a:pt x="2062" y="2258"/>
                  <a:pt x="2643" y="2258"/>
                </a:cubicBezTo>
                <a:close/>
                <a:moveTo>
                  <a:pt x="4361" y="2450"/>
                </a:moveTo>
                <a:cubicBezTo>
                  <a:pt x="4573" y="2450"/>
                  <a:pt x="4797" y="2503"/>
                  <a:pt x="5037" y="2628"/>
                </a:cubicBezTo>
                <a:cubicBezTo>
                  <a:pt x="4698" y="3116"/>
                  <a:pt x="4292" y="3334"/>
                  <a:pt x="3818" y="3334"/>
                </a:cubicBezTo>
                <a:cubicBezTo>
                  <a:pt x="3546" y="3334"/>
                  <a:pt x="3252" y="3262"/>
                  <a:pt x="2936" y="3128"/>
                </a:cubicBezTo>
                <a:cubicBezTo>
                  <a:pt x="3387" y="2772"/>
                  <a:pt x="3838" y="2450"/>
                  <a:pt x="4361" y="2450"/>
                </a:cubicBezTo>
                <a:close/>
                <a:moveTo>
                  <a:pt x="6181" y="2734"/>
                </a:moveTo>
                <a:cubicBezTo>
                  <a:pt x="6471" y="2734"/>
                  <a:pt x="6779" y="2783"/>
                  <a:pt x="7106" y="2862"/>
                </a:cubicBezTo>
                <a:cubicBezTo>
                  <a:pt x="6739" y="3195"/>
                  <a:pt x="6438" y="3629"/>
                  <a:pt x="6005" y="3662"/>
                </a:cubicBezTo>
                <a:cubicBezTo>
                  <a:pt x="5538" y="3629"/>
                  <a:pt x="5104" y="3562"/>
                  <a:pt x="4670" y="3429"/>
                </a:cubicBezTo>
                <a:cubicBezTo>
                  <a:pt x="5112" y="2921"/>
                  <a:pt x="5613" y="2734"/>
                  <a:pt x="6181" y="2734"/>
                </a:cubicBezTo>
                <a:close/>
                <a:moveTo>
                  <a:pt x="8853" y="2240"/>
                </a:moveTo>
                <a:cubicBezTo>
                  <a:pt x="9060" y="2240"/>
                  <a:pt x="9293" y="2339"/>
                  <a:pt x="9541" y="2361"/>
                </a:cubicBezTo>
                <a:cubicBezTo>
                  <a:pt x="8974" y="3028"/>
                  <a:pt x="8206" y="3329"/>
                  <a:pt x="7639" y="3862"/>
                </a:cubicBezTo>
                <a:cubicBezTo>
                  <a:pt x="7592" y="3909"/>
                  <a:pt x="7524" y="3927"/>
                  <a:pt x="7442" y="3927"/>
                </a:cubicBezTo>
                <a:cubicBezTo>
                  <a:pt x="7231" y="3927"/>
                  <a:pt x="6926" y="3810"/>
                  <a:pt x="6639" y="3762"/>
                </a:cubicBezTo>
                <a:cubicBezTo>
                  <a:pt x="7306" y="3229"/>
                  <a:pt x="7906" y="2762"/>
                  <a:pt x="8573" y="2328"/>
                </a:cubicBezTo>
                <a:cubicBezTo>
                  <a:pt x="8660" y="2263"/>
                  <a:pt x="8754" y="2240"/>
                  <a:pt x="8853" y="2240"/>
                </a:cubicBezTo>
                <a:close/>
                <a:moveTo>
                  <a:pt x="5811" y="0"/>
                </a:moveTo>
                <a:cubicBezTo>
                  <a:pt x="5544" y="0"/>
                  <a:pt x="5282" y="62"/>
                  <a:pt x="5037" y="160"/>
                </a:cubicBezTo>
                <a:cubicBezTo>
                  <a:pt x="3703" y="860"/>
                  <a:pt x="2369" y="1561"/>
                  <a:pt x="1035" y="2261"/>
                </a:cubicBezTo>
                <a:cubicBezTo>
                  <a:pt x="734" y="2428"/>
                  <a:pt x="434" y="2628"/>
                  <a:pt x="167" y="2828"/>
                </a:cubicBezTo>
                <a:cubicBezTo>
                  <a:pt x="34" y="2895"/>
                  <a:pt x="0" y="3028"/>
                  <a:pt x="34" y="3128"/>
                </a:cubicBezTo>
                <a:cubicBezTo>
                  <a:pt x="34" y="3262"/>
                  <a:pt x="167" y="3262"/>
                  <a:pt x="267" y="3262"/>
                </a:cubicBezTo>
                <a:cubicBezTo>
                  <a:pt x="568" y="3329"/>
                  <a:pt x="868" y="3429"/>
                  <a:pt x="1201" y="3495"/>
                </a:cubicBezTo>
                <a:cubicBezTo>
                  <a:pt x="3136" y="3796"/>
                  <a:pt x="5071" y="4096"/>
                  <a:pt x="7005" y="4396"/>
                </a:cubicBezTo>
                <a:cubicBezTo>
                  <a:pt x="7082" y="4422"/>
                  <a:pt x="7158" y="4432"/>
                  <a:pt x="7235" y="4432"/>
                </a:cubicBezTo>
                <a:cubicBezTo>
                  <a:pt x="7359" y="4432"/>
                  <a:pt x="7482" y="4404"/>
                  <a:pt x="7606" y="4363"/>
                </a:cubicBezTo>
                <a:cubicBezTo>
                  <a:pt x="8273" y="3896"/>
                  <a:pt x="8940" y="3462"/>
                  <a:pt x="9574" y="2962"/>
                </a:cubicBezTo>
                <a:cubicBezTo>
                  <a:pt x="10308" y="2428"/>
                  <a:pt x="10975" y="1828"/>
                  <a:pt x="11642" y="1260"/>
                </a:cubicBezTo>
                <a:cubicBezTo>
                  <a:pt x="11776" y="1160"/>
                  <a:pt x="11876" y="994"/>
                  <a:pt x="11842" y="860"/>
                </a:cubicBezTo>
                <a:cubicBezTo>
                  <a:pt x="11809" y="727"/>
                  <a:pt x="11709" y="760"/>
                  <a:pt x="11609" y="727"/>
                </a:cubicBezTo>
                <a:cubicBezTo>
                  <a:pt x="9807" y="193"/>
                  <a:pt x="7906" y="126"/>
                  <a:pt x="6105" y="26"/>
                </a:cubicBezTo>
                <a:cubicBezTo>
                  <a:pt x="6007" y="8"/>
                  <a:pt x="5908" y="0"/>
                  <a:pt x="58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83" name="Google Shape;10283;p81"/>
          <p:cNvSpPr/>
          <p:nvPr/>
        </p:nvSpPr>
        <p:spPr>
          <a:xfrm>
            <a:off x="3237473" y="4204987"/>
            <a:ext cx="40546" cy="38735"/>
          </a:xfrm>
          <a:custGeom>
            <a:rect b="b" l="l" r="r" t="t"/>
            <a:pathLst>
              <a:path extrusionOk="0" h="1626" w="1702">
                <a:moveTo>
                  <a:pt x="1602" y="0"/>
                </a:moveTo>
                <a:lnTo>
                  <a:pt x="1602" y="0"/>
                </a:lnTo>
                <a:cubicBezTo>
                  <a:pt x="1301" y="100"/>
                  <a:pt x="1201" y="400"/>
                  <a:pt x="935" y="534"/>
                </a:cubicBezTo>
                <a:lnTo>
                  <a:pt x="868" y="601"/>
                </a:lnTo>
                <a:lnTo>
                  <a:pt x="201" y="1301"/>
                </a:lnTo>
                <a:cubicBezTo>
                  <a:pt x="134" y="1368"/>
                  <a:pt x="1" y="1401"/>
                  <a:pt x="134" y="1568"/>
                </a:cubicBezTo>
                <a:cubicBezTo>
                  <a:pt x="165" y="1609"/>
                  <a:pt x="196" y="1625"/>
                  <a:pt x="226" y="1625"/>
                </a:cubicBezTo>
                <a:cubicBezTo>
                  <a:pt x="293" y="1625"/>
                  <a:pt x="355" y="1547"/>
                  <a:pt x="401" y="1501"/>
                </a:cubicBezTo>
                <a:cubicBezTo>
                  <a:pt x="801" y="1134"/>
                  <a:pt x="1168" y="734"/>
                  <a:pt x="1535" y="334"/>
                </a:cubicBezTo>
                <a:cubicBezTo>
                  <a:pt x="1635" y="267"/>
                  <a:pt x="1702" y="167"/>
                  <a:pt x="160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84" name="Google Shape;10284;p81"/>
          <p:cNvSpPr/>
          <p:nvPr/>
        </p:nvSpPr>
        <p:spPr>
          <a:xfrm>
            <a:off x="3215223" y="4212753"/>
            <a:ext cx="44524" cy="31779"/>
          </a:xfrm>
          <a:custGeom>
            <a:rect b="b" l="l" r="r" t="t"/>
            <a:pathLst>
              <a:path extrusionOk="0" h="1334" w="1869">
                <a:moveTo>
                  <a:pt x="1720" y="1"/>
                </a:moveTo>
                <a:cubicBezTo>
                  <a:pt x="1661" y="1"/>
                  <a:pt x="1587" y="32"/>
                  <a:pt x="1502" y="74"/>
                </a:cubicBezTo>
                <a:cubicBezTo>
                  <a:pt x="1068" y="275"/>
                  <a:pt x="668" y="541"/>
                  <a:pt x="367" y="908"/>
                </a:cubicBezTo>
                <a:cubicBezTo>
                  <a:pt x="267" y="1008"/>
                  <a:pt x="1" y="1109"/>
                  <a:pt x="201" y="1275"/>
                </a:cubicBezTo>
                <a:cubicBezTo>
                  <a:pt x="251" y="1317"/>
                  <a:pt x="295" y="1334"/>
                  <a:pt x="334" y="1334"/>
                </a:cubicBezTo>
                <a:cubicBezTo>
                  <a:pt x="451" y="1334"/>
                  <a:pt x="526" y="1184"/>
                  <a:pt x="601" y="1109"/>
                </a:cubicBezTo>
                <a:cubicBezTo>
                  <a:pt x="968" y="775"/>
                  <a:pt x="1268" y="341"/>
                  <a:pt x="1802" y="275"/>
                </a:cubicBezTo>
                <a:lnTo>
                  <a:pt x="1869" y="208"/>
                </a:lnTo>
                <a:cubicBezTo>
                  <a:pt x="1849" y="55"/>
                  <a:pt x="1798" y="1"/>
                  <a:pt x="172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85" name="Google Shape;10285;p81"/>
          <p:cNvSpPr/>
          <p:nvPr/>
        </p:nvSpPr>
        <p:spPr>
          <a:xfrm>
            <a:off x="3131798" y="4290794"/>
            <a:ext cx="33399" cy="31732"/>
          </a:xfrm>
          <a:custGeom>
            <a:rect b="b" l="l" r="r" t="t"/>
            <a:pathLst>
              <a:path extrusionOk="0" h="1332" w="1402">
                <a:moveTo>
                  <a:pt x="1401" y="1"/>
                </a:moveTo>
                <a:lnTo>
                  <a:pt x="1401" y="1"/>
                </a:lnTo>
                <a:cubicBezTo>
                  <a:pt x="901" y="334"/>
                  <a:pt x="500" y="768"/>
                  <a:pt x="67" y="1102"/>
                </a:cubicBezTo>
                <a:cubicBezTo>
                  <a:pt x="33" y="1168"/>
                  <a:pt x="0" y="1235"/>
                  <a:pt x="33" y="1268"/>
                </a:cubicBezTo>
                <a:cubicBezTo>
                  <a:pt x="48" y="1313"/>
                  <a:pt x="84" y="1331"/>
                  <a:pt x="121" y="1331"/>
                </a:cubicBezTo>
                <a:cubicBezTo>
                  <a:pt x="167" y="1331"/>
                  <a:pt x="215" y="1305"/>
                  <a:pt x="234" y="1268"/>
                </a:cubicBezTo>
                <a:cubicBezTo>
                  <a:pt x="701" y="935"/>
                  <a:pt x="1067" y="468"/>
                  <a:pt x="140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86" name="Google Shape;10286;p81"/>
          <p:cNvSpPr/>
          <p:nvPr/>
        </p:nvSpPr>
        <p:spPr>
          <a:xfrm>
            <a:off x="1792837" y="2366873"/>
            <a:ext cx="10339" cy="17748"/>
          </a:xfrm>
          <a:custGeom>
            <a:rect b="b" l="l" r="r" t="t"/>
            <a:pathLst>
              <a:path extrusionOk="0" h="745" w="434">
                <a:moveTo>
                  <a:pt x="127" y="1"/>
                </a:moveTo>
                <a:cubicBezTo>
                  <a:pt x="0" y="1"/>
                  <a:pt x="0" y="150"/>
                  <a:pt x="0" y="272"/>
                </a:cubicBezTo>
                <a:cubicBezTo>
                  <a:pt x="67" y="472"/>
                  <a:pt x="67" y="672"/>
                  <a:pt x="267" y="739"/>
                </a:cubicBezTo>
                <a:cubicBezTo>
                  <a:pt x="278" y="742"/>
                  <a:pt x="288" y="744"/>
                  <a:pt x="298" y="744"/>
                </a:cubicBezTo>
                <a:cubicBezTo>
                  <a:pt x="380" y="744"/>
                  <a:pt x="427" y="631"/>
                  <a:pt x="367" y="572"/>
                </a:cubicBezTo>
                <a:cubicBezTo>
                  <a:pt x="234" y="405"/>
                  <a:pt x="434" y="105"/>
                  <a:pt x="167" y="5"/>
                </a:cubicBezTo>
                <a:cubicBezTo>
                  <a:pt x="152" y="2"/>
                  <a:pt x="139" y="1"/>
                  <a:pt x="12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87" name="Google Shape;10287;p81"/>
          <p:cNvSpPr/>
          <p:nvPr/>
        </p:nvSpPr>
        <p:spPr>
          <a:xfrm>
            <a:off x="2535010" y="2236852"/>
            <a:ext cx="560258" cy="305786"/>
          </a:xfrm>
          <a:custGeom>
            <a:rect b="b" l="l" r="r" t="t"/>
            <a:pathLst>
              <a:path extrusionOk="0" h="12836" w="23518">
                <a:moveTo>
                  <a:pt x="23443" y="1"/>
                </a:moveTo>
                <a:cubicBezTo>
                  <a:pt x="23409" y="1"/>
                  <a:pt x="23368" y="26"/>
                  <a:pt x="23317" y="59"/>
                </a:cubicBezTo>
                <a:cubicBezTo>
                  <a:pt x="22984" y="192"/>
                  <a:pt x="22684" y="293"/>
                  <a:pt x="22383" y="426"/>
                </a:cubicBezTo>
                <a:cubicBezTo>
                  <a:pt x="18614" y="2127"/>
                  <a:pt x="14945" y="3962"/>
                  <a:pt x="11342" y="5930"/>
                </a:cubicBezTo>
                <a:cubicBezTo>
                  <a:pt x="7673" y="7865"/>
                  <a:pt x="4104" y="9966"/>
                  <a:pt x="635" y="12301"/>
                </a:cubicBezTo>
                <a:cubicBezTo>
                  <a:pt x="468" y="12401"/>
                  <a:pt x="1" y="12468"/>
                  <a:pt x="168" y="12735"/>
                </a:cubicBezTo>
                <a:cubicBezTo>
                  <a:pt x="213" y="12807"/>
                  <a:pt x="268" y="12835"/>
                  <a:pt x="327" y="12835"/>
                </a:cubicBezTo>
                <a:cubicBezTo>
                  <a:pt x="487" y="12835"/>
                  <a:pt x="680" y="12632"/>
                  <a:pt x="801" y="12535"/>
                </a:cubicBezTo>
                <a:cubicBezTo>
                  <a:pt x="4204" y="10300"/>
                  <a:pt x="7706" y="8298"/>
                  <a:pt x="11276" y="6364"/>
                </a:cubicBezTo>
                <a:cubicBezTo>
                  <a:pt x="15178" y="4262"/>
                  <a:pt x="19081" y="2194"/>
                  <a:pt x="23117" y="393"/>
                </a:cubicBezTo>
                <a:cubicBezTo>
                  <a:pt x="23284" y="326"/>
                  <a:pt x="23451" y="293"/>
                  <a:pt x="23518" y="92"/>
                </a:cubicBezTo>
                <a:cubicBezTo>
                  <a:pt x="23501" y="26"/>
                  <a:pt x="23476" y="1"/>
                  <a:pt x="234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88" name="Google Shape;10288;p81"/>
          <p:cNvSpPr/>
          <p:nvPr/>
        </p:nvSpPr>
        <p:spPr>
          <a:xfrm>
            <a:off x="2636730" y="2083367"/>
            <a:ext cx="599993" cy="305166"/>
          </a:xfrm>
          <a:custGeom>
            <a:rect b="b" l="l" r="r" t="t"/>
            <a:pathLst>
              <a:path extrusionOk="0" h="12810" w="25186">
                <a:moveTo>
                  <a:pt x="25025" y="1"/>
                </a:moveTo>
                <a:cubicBezTo>
                  <a:pt x="24959" y="1"/>
                  <a:pt x="24882" y="76"/>
                  <a:pt x="24818" y="97"/>
                </a:cubicBezTo>
                <a:cubicBezTo>
                  <a:pt x="20949" y="1732"/>
                  <a:pt x="17146" y="3433"/>
                  <a:pt x="13377" y="5268"/>
                </a:cubicBezTo>
                <a:cubicBezTo>
                  <a:pt x="8940" y="7369"/>
                  <a:pt x="4637" y="9738"/>
                  <a:pt x="501" y="12340"/>
                </a:cubicBezTo>
                <a:cubicBezTo>
                  <a:pt x="334" y="12440"/>
                  <a:pt x="101" y="12506"/>
                  <a:pt x="1" y="12773"/>
                </a:cubicBezTo>
                <a:cubicBezTo>
                  <a:pt x="52" y="12799"/>
                  <a:pt x="97" y="12809"/>
                  <a:pt x="137" y="12809"/>
                </a:cubicBezTo>
                <a:cubicBezTo>
                  <a:pt x="252" y="12809"/>
                  <a:pt x="326" y="12723"/>
                  <a:pt x="401" y="12673"/>
                </a:cubicBezTo>
                <a:cubicBezTo>
                  <a:pt x="1802" y="11806"/>
                  <a:pt x="3236" y="11005"/>
                  <a:pt x="4671" y="10171"/>
                </a:cubicBezTo>
                <a:cubicBezTo>
                  <a:pt x="10675" y="6836"/>
                  <a:pt x="16879" y="3900"/>
                  <a:pt x="23184" y="1132"/>
                </a:cubicBezTo>
                <a:cubicBezTo>
                  <a:pt x="23751" y="865"/>
                  <a:pt x="24351" y="631"/>
                  <a:pt x="24918" y="331"/>
                </a:cubicBezTo>
                <a:cubicBezTo>
                  <a:pt x="25018" y="298"/>
                  <a:pt x="25185" y="298"/>
                  <a:pt x="25118" y="97"/>
                </a:cubicBezTo>
                <a:cubicBezTo>
                  <a:pt x="25094" y="25"/>
                  <a:pt x="25061" y="1"/>
                  <a:pt x="25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89" name="Google Shape;10289;p81"/>
          <p:cNvSpPr/>
          <p:nvPr/>
        </p:nvSpPr>
        <p:spPr>
          <a:xfrm>
            <a:off x="2847316" y="2265868"/>
            <a:ext cx="448983" cy="232960"/>
          </a:xfrm>
          <a:custGeom>
            <a:rect b="b" l="l" r="r" t="t"/>
            <a:pathLst>
              <a:path extrusionOk="0" h="9779" w="18847">
                <a:moveTo>
                  <a:pt x="18726" y="0"/>
                </a:moveTo>
                <a:cubicBezTo>
                  <a:pt x="18680" y="0"/>
                  <a:pt x="18630" y="25"/>
                  <a:pt x="18580" y="42"/>
                </a:cubicBezTo>
                <a:cubicBezTo>
                  <a:pt x="18046" y="242"/>
                  <a:pt x="17479" y="409"/>
                  <a:pt x="16979" y="642"/>
                </a:cubicBezTo>
                <a:cubicBezTo>
                  <a:pt x="11308" y="3011"/>
                  <a:pt x="5838" y="5879"/>
                  <a:pt x="667" y="9182"/>
                </a:cubicBezTo>
                <a:cubicBezTo>
                  <a:pt x="501" y="9282"/>
                  <a:pt x="334" y="9382"/>
                  <a:pt x="167" y="9482"/>
                </a:cubicBezTo>
                <a:cubicBezTo>
                  <a:pt x="67" y="9549"/>
                  <a:pt x="0" y="9649"/>
                  <a:pt x="67" y="9715"/>
                </a:cubicBezTo>
                <a:cubicBezTo>
                  <a:pt x="97" y="9761"/>
                  <a:pt x="127" y="9779"/>
                  <a:pt x="157" y="9779"/>
                </a:cubicBezTo>
                <a:cubicBezTo>
                  <a:pt x="194" y="9779"/>
                  <a:pt x="230" y="9752"/>
                  <a:pt x="267" y="9715"/>
                </a:cubicBezTo>
                <a:cubicBezTo>
                  <a:pt x="501" y="9615"/>
                  <a:pt x="734" y="9482"/>
                  <a:pt x="934" y="9382"/>
                </a:cubicBezTo>
                <a:cubicBezTo>
                  <a:pt x="5571" y="6547"/>
                  <a:pt x="10374" y="4011"/>
                  <a:pt x="15278" y="1743"/>
                </a:cubicBezTo>
                <a:cubicBezTo>
                  <a:pt x="16345" y="1276"/>
                  <a:pt x="17413" y="842"/>
                  <a:pt x="18480" y="375"/>
                </a:cubicBezTo>
                <a:cubicBezTo>
                  <a:pt x="18613" y="309"/>
                  <a:pt x="18780" y="275"/>
                  <a:pt x="18847" y="109"/>
                </a:cubicBezTo>
                <a:cubicBezTo>
                  <a:pt x="18814" y="25"/>
                  <a:pt x="18772" y="0"/>
                  <a:pt x="1872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90" name="Google Shape;10290;p81"/>
          <p:cNvSpPr/>
          <p:nvPr/>
        </p:nvSpPr>
        <p:spPr>
          <a:xfrm>
            <a:off x="2608930" y="2098065"/>
            <a:ext cx="476807" cy="239035"/>
          </a:xfrm>
          <a:custGeom>
            <a:rect b="b" l="l" r="r" t="t"/>
            <a:pathLst>
              <a:path extrusionOk="0" h="10034" w="20015">
                <a:moveTo>
                  <a:pt x="19885" y="0"/>
                </a:moveTo>
                <a:cubicBezTo>
                  <a:pt x="19870" y="0"/>
                  <a:pt x="19857" y="4"/>
                  <a:pt x="19848" y="14"/>
                </a:cubicBezTo>
                <a:cubicBezTo>
                  <a:pt x="19547" y="114"/>
                  <a:pt x="19247" y="248"/>
                  <a:pt x="18980" y="381"/>
                </a:cubicBezTo>
                <a:cubicBezTo>
                  <a:pt x="12676" y="3216"/>
                  <a:pt x="6538" y="6385"/>
                  <a:pt x="434" y="9621"/>
                </a:cubicBezTo>
                <a:cubicBezTo>
                  <a:pt x="300" y="9721"/>
                  <a:pt x="0" y="9788"/>
                  <a:pt x="133" y="9955"/>
                </a:cubicBezTo>
                <a:cubicBezTo>
                  <a:pt x="162" y="10012"/>
                  <a:pt x="202" y="10034"/>
                  <a:pt x="248" y="10034"/>
                </a:cubicBezTo>
                <a:cubicBezTo>
                  <a:pt x="360" y="10034"/>
                  <a:pt x="506" y="9902"/>
                  <a:pt x="600" y="9855"/>
                </a:cubicBezTo>
                <a:cubicBezTo>
                  <a:pt x="6872" y="6519"/>
                  <a:pt x="13176" y="3283"/>
                  <a:pt x="19647" y="314"/>
                </a:cubicBezTo>
                <a:cubicBezTo>
                  <a:pt x="19747" y="281"/>
                  <a:pt x="19914" y="248"/>
                  <a:pt x="20014" y="48"/>
                </a:cubicBezTo>
                <a:cubicBezTo>
                  <a:pt x="19967" y="24"/>
                  <a:pt x="19920" y="0"/>
                  <a:pt x="1988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91" name="Google Shape;10291;p81"/>
          <p:cNvSpPr/>
          <p:nvPr/>
        </p:nvSpPr>
        <p:spPr>
          <a:xfrm>
            <a:off x="2836978" y="2285140"/>
            <a:ext cx="265430" cy="143054"/>
          </a:xfrm>
          <a:custGeom>
            <a:rect b="b" l="l" r="r" t="t"/>
            <a:pathLst>
              <a:path extrusionOk="0" h="6005" w="11142">
                <a:moveTo>
                  <a:pt x="11142" y="0"/>
                </a:moveTo>
                <a:lnTo>
                  <a:pt x="11142" y="0"/>
                </a:lnTo>
                <a:cubicBezTo>
                  <a:pt x="9407" y="334"/>
                  <a:pt x="101" y="5337"/>
                  <a:pt x="1" y="6004"/>
                </a:cubicBezTo>
                <a:cubicBezTo>
                  <a:pt x="3670" y="3903"/>
                  <a:pt x="7306" y="1735"/>
                  <a:pt x="111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92" name="Google Shape;10292;p81"/>
          <p:cNvSpPr/>
          <p:nvPr/>
        </p:nvSpPr>
        <p:spPr>
          <a:xfrm>
            <a:off x="3004637" y="2396580"/>
            <a:ext cx="168497" cy="97815"/>
          </a:xfrm>
          <a:custGeom>
            <a:rect b="b" l="l" r="r" t="t"/>
            <a:pathLst>
              <a:path extrusionOk="0" h="4106" w="7073">
                <a:moveTo>
                  <a:pt x="6874" y="1"/>
                </a:moveTo>
                <a:cubicBezTo>
                  <a:pt x="6750" y="1"/>
                  <a:pt x="6652" y="70"/>
                  <a:pt x="6539" y="92"/>
                </a:cubicBezTo>
                <a:cubicBezTo>
                  <a:pt x="4738" y="1093"/>
                  <a:pt x="2936" y="2094"/>
                  <a:pt x="1102" y="3128"/>
                </a:cubicBezTo>
                <a:cubicBezTo>
                  <a:pt x="801" y="3294"/>
                  <a:pt x="501" y="3495"/>
                  <a:pt x="201" y="3695"/>
                </a:cubicBezTo>
                <a:cubicBezTo>
                  <a:pt x="101" y="3761"/>
                  <a:pt x="1" y="3895"/>
                  <a:pt x="101" y="4028"/>
                </a:cubicBezTo>
                <a:cubicBezTo>
                  <a:pt x="143" y="4085"/>
                  <a:pt x="186" y="4105"/>
                  <a:pt x="228" y="4105"/>
                </a:cubicBezTo>
                <a:cubicBezTo>
                  <a:pt x="286" y="4105"/>
                  <a:pt x="343" y="4067"/>
                  <a:pt x="401" y="4028"/>
                </a:cubicBezTo>
                <a:cubicBezTo>
                  <a:pt x="2303" y="2761"/>
                  <a:pt x="4371" y="1793"/>
                  <a:pt x="6339" y="593"/>
                </a:cubicBezTo>
                <a:cubicBezTo>
                  <a:pt x="6606" y="459"/>
                  <a:pt x="6872" y="292"/>
                  <a:pt x="7073" y="59"/>
                </a:cubicBezTo>
                <a:cubicBezTo>
                  <a:pt x="6998" y="16"/>
                  <a:pt x="6933" y="1"/>
                  <a:pt x="687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93" name="Google Shape;10293;p81"/>
          <p:cNvSpPr/>
          <p:nvPr/>
        </p:nvSpPr>
        <p:spPr>
          <a:xfrm>
            <a:off x="2779757" y="2127199"/>
            <a:ext cx="128761" cy="76232"/>
          </a:xfrm>
          <a:custGeom>
            <a:rect b="b" l="l" r="r" t="t"/>
            <a:pathLst>
              <a:path extrusionOk="0" h="3200" w="5405">
                <a:moveTo>
                  <a:pt x="5264" y="1"/>
                </a:moveTo>
                <a:cubicBezTo>
                  <a:pt x="5177" y="1"/>
                  <a:pt x="5116" y="69"/>
                  <a:pt x="5071" y="92"/>
                </a:cubicBezTo>
                <a:cubicBezTo>
                  <a:pt x="3470" y="959"/>
                  <a:pt x="1869" y="1893"/>
                  <a:pt x="268" y="2794"/>
                </a:cubicBezTo>
                <a:cubicBezTo>
                  <a:pt x="134" y="2861"/>
                  <a:pt x="1" y="2861"/>
                  <a:pt x="134" y="3094"/>
                </a:cubicBezTo>
                <a:cubicBezTo>
                  <a:pt x="174" y="3173"/>
                  <a:pt x="218" y="3200"/>
                  <a:pt x="265" y="3200"/>
                </a:cubicBezTo>
                <a:cubicBezTo>
                  <a:pt x="339" y="3200"/>
                  <a:pt x="420" y="3135"/>
                  <a:pt x="501" y="3094"/>
                </a:cubicBezTo>
                <a:cubicBezTo>
                  <a:pt x="1936" y="2160"/>
                  <a:pt x="3403" y="1326"/>
                  <a:pt x="4838" y="492"/>
                </a:cubicBezTo>
                <a:cubicBezTo>
                  <a:pt x="5071" y="392"/>
                  <a:pt x="5338" y="326"/>
                  <a:pt x="5405" y="59"/>
                </a:cubicBezTo>
                <a:cubicBezTo>
                  <a:pt x="5351" y="16"/>
                  <a:pt x="5305" y="1"/>
                  <a:pt x="526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94" name="Google Shape;10294;p81"/>
          <p:cNvSpPr/>
          <p:nvPr/>
        </p:nvSpPr>
        <p:spPr>
          <a:xfrm>
            <a:off x="194835" y="162662"/>
            <a:ext cx="480786" cy="2660497"/>
          </a:xfrm>
          <a:custGeom>
            <a:rect b="b" l="l" r="r" t="t"/>
            <a:pathLst>
              <a:path extrusionOk="0" h="111680" w="20182">
                <a:moveTo>
                  <a:pt x="17513" y="0"/>
                </a:moveTo>
                <a:cubicBezTo>
                  <a:pt x="17579" y="1434"/>
                  <a:pt x="17679" y="2869"/>
                  <a:pt x="17713" y="4303"/>
                </a:cubicBezTo>
                <a:cubicBezTo>
                  <a:pt x="17713" y="7472"/>
                  <a:pt x="17713" y="10574"/>
                  <a:pt x="17646" y="13710"/>
                </a:cubicBezTo>
                <a:cubicBezTo>
                  <a:pt x="17579" y="18046"/>
                  <a:pt x="17379" y="22349"/>
                  <a:pt x="17312" y="26686"/>
                </a:cubicBezTo>
                <a:cubicBezTo>
                  <a:pt x="17279" y="30522"/>
                  <a:pt x="17246" y="34358"/>
                  <a:pt x="17279" y="38194"/>
                </a:cubicBezTo>
                <a:cubicBezTo>
                  <a:pt x="17346" y="43231"/>
                  <a:pt x="17312" y="48268"/>
                  <a:pt x="17246" y="53305"/>
                </a:cubicBezTo>
                <a:cubicBezTo>
                  <a:pt x="17146" y="57374"/>
                  <a:pt x="17212" y="61477"/>
                  <a:pt x="17146" y="65547"/>
                </a:cubicBezTo>
                <a:cubicBezTo>
                  <a:pt x="17112" y="70417"/>
                  <a:pt x="17112" y="75254"/>
                  <a:pt x="17112" y="80124"/>
                </a:cubicBezTo>
                <a:cubicBezTo>
                  <a:pt x="17112" y="82059"/>
                  <a:pt x="17179" y="83993"/>
                  <a:pt x="17246" y="85962"/>
                </a:cubicBezTo>
                <a:cubicBezTo>
                  <a:pt x="17346" y="88730"/>
                  <a:pt x="17546" y="91499"/>
                  <a:pt x="17613" y="94301"/>
                </a:cubicBezTo>
                <a:cubicBezTo>
                  <a:pt x="17646" y="96602"/>
                  <a:pt x="17713" y="98937"/>
                  <a:pt x="17779" y="101239"/>
                </a:cubicBezTo>
                <a:cubicBezTo>
                  <a:pt x="17846" y="102240"/>
                  <a:pt x="17980" y="103241"/>
                  <a:pt x="17946" y="104241"/>
                </a:cubicBezTo>
                <a:cubicBezTo>
                  <a:pt x="17980" y="104608"/>
                  <a:pt x="17679" y="104942"/>
                  <a:pt x="17312" y="104975"/>
                </a:cubicBezTo>
                <a:cubicBezTo>
                  <a:pt x="12709" y="105709"/>
                  <a:pt x="8173" y="106710"/>
                  <a:pt x="3703" y="107977"/>
                </a:cubicBezTo>
                <a:cubicBezTo>
                  <a:pt x="2468" y="108278"/>
                  <a:pt x="1234" y="108611"/>
                  <a:pt x="0" y="108911"/>
                </a:cubicBezTo>
                <a:lnTo>
                  <a:pt x="0" y="109645"/>
                </a:lnTo>
                <a:cubicBezTo>
                  <a:pt x="1668" y="109212"/>
                  <a:pt x="3336" y="108811"/>
                  <a:pt x="5037" y="108344"/>
                </a:cubicBezTo>
                <a:cubicBezTo>
                  <a:pt x="8873" y="107310"/>
                  <a:pt x="12776" y="106443"/>
                  <a:pt x="16712" y="105676"/>
                </a:cubicBezTo>
                <a:cubicBezTo>
                  <a:pt x="17046" y="105609"/>
                  <a:pt x="17379" y="105542"/>
                  <a:pt x="17746" y="105442"/>
                </a:cubicBezTo>
                <a:cubicBezTo>
                  <a:pt x="17860" y="105396"/>
                  <a:pt x="17983" y="105374"/>
                  <a:pt x="18108" y="105374"/>
                </a:cubicBezTo>
                <a:cubicBezTo>
                  <a:pt x="18346" y="105374"/>
                  <a:pt x="18594" y="105456"/>
                  <a:pt x="18813" y="105609"/>
                </a:cubicBezTo>
                <a:cubicBezTo>
                  <a:pt x="18146" y="105909"/>
                  <a:pt x="17479" y="106109"/>
                  <a:pt x="16779" y="106243"/>
                </a:cubicBezTo>
                <a:cubicBezTo>
                  <a:pt x="14043" y="106877"/>
                  <a:pt x="11341" y="107644"/>
                  <a:pt x="8706" y="108611"/>
                </a:cubicBezTo>
                <a:cubicBezTo>
                  <a:pt x="6038" y="109478"/>
                  <a:pt x="3302" y="110112"/>
                  <a:pt x="634" y="110846"/>
                </a:cubicBezTo>
                <a:cubicBezTo>
                  <a:pt x="434" y="110913"/>
                  <a:pt x="200" y="110979"/>
                  <a:pt x="0" y="111080"/>
                </a:cubicBezTo>
                <a:lnTo>
                  <a:pt x="0" y="111680"/>
                </a:lnTo>
                <a:cubicBezTo>
                  <a:pt x="100" y="111647"/>
                  <a:pt x="200" y="111580"/>
                  <a:pt x="300" y="111580"/>
                </a:cubicBezTo>
                <a:cubicBezTo>
                  <a:pt x="3369" y="110946"/>
                  <a:pt x="6405" y="110179"/>
                  <a:pt x="9407" y="109212"/>
                </a:cubicBezTo>
                <a:cubicBezTo>
                  <a:pt x="11275" y="108578"/>
                  <a:pt x="13143" y="107877"/>
                  <a:pt x="15077" y="107410"/>
                </a:cubicBezTo>
                <a:cubicBezTo>
                  <a:pt x="16512" y="107143"/>
                  <a:pt x="17946" y="106743"/>
                  <a:pt x="19314" y="106276"/>
                </a:cubicBezTo>
                <a:cubicBezTo>
                  <a:pt x="20148" y="105943"/>
                  <a:pt x="20148" y="105943"/>
                  <a:pt x="20148" y="105075"/>
                </a:cubicBezTo>
                <a:cubicBezTo>
                  <a:pt x="20181" y="102006"/>
                  <a:pt x="20114" y="98971"/>
                  <a:pt x="19848" y="95935"/>
                </a:cubicBezTo>
                <a:cubicBezTo>
                  <a:pt x="19581" y="93100"/>
                  <a:pt x="19381" y="90298"/>
                  <a:pt x="19280" y="87463"/>
                </a:cubicBezTo>
                <a:cubicBezTo>
                  <a:pt x="19180" y="84861"/>
                  <a:pt x="19114" y="82292"/>
                  <a:pt x="19047" y="79690"/>
                </a:cubicBezTo>
                <a:cubicBezTo>
                  <a:pt x="18947" y="74253"/>
                  <a:pt x="18947" y="68783"/>
                  <a:pt x="19180" y="63345"/>
                </a:cubicBezTo>
                <a:cubicBezTo>
                  <a:pt x="19414" y="58742"/>
                  <a:pt x="19614" y="54105"/>
                  <a:pt x="19614" y="49502"/>
                </a:cubicBezTo>
                <a:cubicBezTo>
                  <a:pt x="19581" y="45132"/>
                  <a:pt x="19581" y="40763"/>
                  <a:pt x="19581" y="36426"/>
                </a:cubicBezTo>
                <a:cubicBezTo>
                  <a:pt x="19581" y="29688"/>
                  <a:pt x="19614" y="22983"/>
                  <a:pt x="19614" y="16278"/>
                </a:cubicBezTo>
                <a:cubicBezTo>
                  <a:pt x="19614" y="15378"/>
                  <a:pt x="19614" y="14444"/>
                  <a:pt x="19614" y="13543"/>
                </a:cubicBezTo>
                <a:cubicBezTo>
                  <a:pt x="19647" y="9040"/>
                  <a:pt x="19714" y="4503"/>
                  <a:pt x="19647" y="0"/>
                </a:cubicBezTo>
                <a:lnTo>
                  <a:pt x="18847" y="0"/>
                </a:lnTo>
                <a:cubicBezTo>
                  <a:pt x="18980" y="5704"/>
                  <a:pt x="18914" y="11408"/>
                  <a:pt x="18847" y="17112"/>
                </a:cubicBezTo>
                <a:cubicBezTo>
                  <a:pt x="18780" y="25785"/>
                  <a:pt x="18780" y="34458"/>
                  <a:pt x="18880" y="43131"/>
                </a:cubicBezTo>
                <a:cubicBezTo>
                  <a:pt x="18947" y="47267"/>
                  <a:pt x="18880" y="51370"/>
                  <a:pt x="18780" y="55473"/>
                </a:cubicBezTo>
                <a:cubicBezTo>
                  <a:pt x="18713" y="60043"/>
                  <a:pt x="18380" y="64580"/>
                  <a:pt x="18313" y="69183"/>
                </a:cubicBezTo>
                <a:cubicBezTo>
                  <a:pt x="18280" y="72952"/>
                  <a:pt x="18280" y="76722"/>
                  <a:pt x="18413" y="80491"/>
                </a:cubicBezTo>
                <a:cubicBezTo>
                  <a:pt x="18447" y="82192"/>
                  <a:pt x="18447" y="83893"/>
                  <a:pt x="18547" y="85595"/>
                </a:cubicBezTo>
                <a:cubicBezTo>
                  <a:pt x="18680" y="88463"/>
                  <a:pt x="18847" y="91299"/>
                  <a:pt x="19114" y="94134"/>
                </a:cubicBezTo>
                <a:cubicBezTo>
                  <a:pt x="19280" y="95935"/>
                  <a:pt x="19447" y="97770"/>
                  <a:pt x="19581" y="99571"/>
                </a:cubicBezTo>
                <a:cubicBezTo>
                  <a:pt x="19681" y="101206"/>
                  <a:pt x="19547" y="102840"/>
                  <a:pt x="19747" y="104475"/>
                </a:cubicBezTo>
                <a:cubicBezTo>
                  <a:pt x="19747" y="104742"/>
                  <a:pt x="19747" y="104975"/>
                  <a:pt x="19747" y="105242"/>
                </a:cubicBezTo>
                <a:cubicBezTo>
                  <a:pt x="19381" y="105109"/>
                  <a:pt x="19047" y="104975"/>
                  <a:pt x="18713" y="104875"/>
                </a:cubicBezTo>
                <a:cubicBezTo>
                  <a:pt x="18547" y="104842"/>
                  <a:pt x="18513" y="104742"/>
                  <a:pt x="18513" y="104608"/>
                </a:cubicBezTo>
                <a:cubicBezTo>
                  <a:pt x="18380" y="101940"/>
                  <a:pt x="18246" y="99271"/>
                  <a:pt x="18213" y="96636"/>
                </a:cubicBezTo>
                <a:cubicBezTo>
                  <a:pt x="18180" y="93167"/>
                  <a:pt x="17980" y="89698"/>
                  <a:pt x="17879" y="86262"/>
                </a:cubicBezTo>
                <a:cubicBezTo>
                  <a:pt x="17713" y="81658"/>
                  <a:pt x="17646" y="77055"/>
                  <a:pt x="17746" y="72485"/>
                </a:cubicBezTo>
                <a:cubicBezTo>
                  <a:pt x="17779" y="69650"/>
                  <a:pt x="17813" y="66814"/>
                  <a:pt x="17813" y="63979"/>
                </a:cubicBezTo>
                <a:cubicBezTo>
                  <a:pt x="17846" y="57474"/>
                  <a:pt x="17846" y="50970"/>
                  <a:pt x="17846" y="44499"/>
                </a:cubicBezTo>
                <a:cubicBezTo>
                  <a:pt x="17846" y="40662"/>
                  <a:pt x="17813" y="36826"/>
                  <a:pt x="17813" y="32990"/>
                </a:cubicBezTo>
                <a:cubicBezTo>
                  <a:pt x="17846" y="30021"/>
                  <a:pt x="17813" y="27119"/>
                  <a:pt x="17980" y="24151"/>
                </a:cubicBezTo>
                <a:cubicBezTo>
                  <a:pt x="18180" y="19747"/>
                  <a:pt x="18146" y="15311"/>
                  <a:pt x="18246" y="10908"/>
                </a:cubicBezTo>
                <a:cubicBezTo>
                  <a:pt x="18280" y="8039"/>
                  <a:pt x="18180" y="5137"/>
                  <a:pt x="18013" y="2268"/>
                </a:cubicBezTo>
                <a:cubicBezTo>
                  <a:pt x="18013" y="1501"/>
                  <a:pt x="17946" y="767"/>
                  <a:pt x="1781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95" name="Google Shape;10295;p81"/>
          <p:cNvSpPr/>
          <p:nvPr/>
        </p:nvSpPr>
        <p:spPr>
          <a:xfrm>
            <a:off x="194835" y="162662"/>
            <a:ext cx="981416" cy="2925927"/>
          </a:xfrm>
          <a:custGeom>
            <a:rect b="b" l="l" r="r" t="t"/>
            <a:pathLst>
              <a:path extrusionOk="0" h="122822" w="41197">
                <a:moveTo>
                  <a:pt x="40429" y="0"/>
                </a:moveTo>
                <a:cubicBezTo>
                  <a:pt x="40562" y="1001"/>
                  <a:pt x="40629" y="2001"/>
                  <a:pt x="40596" y="3002"/>
                </a:cubicBezTo>
                <a:cubicBezTo>
                  <a:pt x="40662" y="5804"/>
                  <a:pt x="40496" y="8640"/>
                  <a:pt x="40462" y="11442"/>
                </a:cubicBezTo>
                <a:cubicBezTo>
                  <a:pt x="40362" y="15711"/>
                  <a:pt x="40162" y="19981"/>
                  <a:pt x="40129" y="24251"/>
                </a:cubicBezTo>
                <a:cubicBezTo>
                  <a:pt x="40062" y="27453"/>
                  <a:pt x="39895" y="30622"/>
                  <a:pt x="39828" y="33824"/>
                </a:cubicBezTo>
                <a:cubicBezTo>
                  <a:pt x="39728" y="37694"/>
                  <a:pt x="39495" y="41563"/>
                  <a:pt x="39495" y="45433"/>
                </a:cubicBezTo>
                <a:cubicBezTo>
                  <a:pt x="39462" y="52438"/>
                  <a:pt x="39595" y="59476"/>
                  <a:pt x="39395" y="66481"/>
                </a:cubicBezTo>
                <a:cubicBezTo>
                  <a:pt x="39261" y="72419"/>
                  <a:pt x="39195" y="78356"/>
                  <a:pt x="38894" y="84294"/>
                </a:cubicBezTo>
                <a:cubicBezTo>
                  <a:pt x="38761" y="86529"/>
                  <a:pt x="38661" y="88797"/>
                  <a:pt x="38561" y="91032"/>
                </a:cubicBezTo>
                <a:cubicBezTo>
                  <a:pt x="38361" y="94601"/>
                  <a:pt x="38094" y="98137"/>
                  <a:pt x="37994" y="101706"/>
                </a:cubicBezTo>
                <a:cubicBezTo>
                  <a:pt x="37894" y="105342"/>
                  <a:pt x="37727" y="109011"/>
                  <a:pt x="37794" y="112681"/>
                </a:cubicBezTo>
                <a:cubicBezTo>
                  <a:pt x="37794" y="112814"/>
                  <a:pt x="37860" y="113014"/>
                  <a:pt x="37694" y="113148"/>
                </a:cubicBezTo>
                <a:cubicBezTo>
                  <a:pt x="37093" y="112647"/>
                  <a:pt x="36426" y="112214"/>
                  <a:pt x="35759" y="111847"/>
                </a:cubicBezTo>
                <a:cubicBezTo>
                  <a:pt x="35405" y="111634"/>
                  <a:pt x="35017" y="111522"/>
                  <a:pt x="34619" y="111522"/>
                </a:cubicBezTo>
                <a:cubicBezTo>
                  <a:pt x="34455" y="111522"/>
                  <a:pt x="34290" y="111541"/>
                  <a:pt x="34124" y="111580"/>
                </a:cubicBezTo>
                <a:cubicBezTo>
                  <a:pt x="29388" y="112881"/>
                  <a:pt x="24618" y="113982"/>
                  <a:pt x="19948" y="115483"/>
                </a:cubicBezTo>
                <a:cubicBezTo>
                  <a:pt x="14377" y="117284"/>
                  <a:pt x="8940" y="119385"/>
                  <a:pt x="3402" y="121253"/>
                </a:cubicBezTo>
                <a:cubicBezTo>
                  <a:pt x="2302" y="121687"/>
                  <a:pt x="1168" y="122054"/>
                  <a:pt x="0" y="122354"/>
                </a:cubicBezTo>
                <a:lnTo>
                  <a:pt x="0" y="122821"/>
                </a:lnTo>
                <a:lnTo>
                  <a:pt x="567" y="122688"/>
                </a:lnTo>
                <a:cubicBezTo>
                  <a:pt x="4236" y="121687"/>
                  <a:pt x="7772" y="120386"/>
                  <a:pt x="11308" y="119119"/>
                </a:cubicBezTo>
                <a:cubicBezTo>
                  <a:pt x="16612" y="117284"/>
                  <a:pt x="21949" y="115516"/>
                  <a:pt x="27420" y="114115"/>
                </a:cubicBezTo>
                <a:cubicBezTo>
                  <a:pt x="29888" y="113481"/>
                  <a:pt x="32390" y="113014"/>
                  <a:pt x="34825" y="112180"/>
                </a:cubicBezTo>
                <a:cubicBezTo>
                  <a:pt x="34863" y="112155"/>
                  <a:pt x="34901" y="112144"/>
                  <a:pt x="34940" y="112144"/>
                </a:cubicBezTo>
                <a:cubicBezTo>
                  <a:pt x="35001" y="112144"/>
                  <a:pt x="35063" y="112172"/>
                  <a:pt x="35125" y="112214"/>
                </a:cubicBezTo>
                <a:cubicBezTo>
                  <a:pt x="36059" y="112847"/>
                  <a:pt x="37060" y="113381"/>
                  <a:pt x="37727" y="114349"/>
                </a:cubicBezTo>
                <a:cubicBezTo>
                  <a:pt x="37994" y="114649"/>
                  <a:pt x="38061" y="115049"/>
                  <a:pt x="37927" y="115383"/>
                </a:cubicBezTo>
                <a:cubicBezTo>
                  <a:pt x="37860" y="115549"/>
                  <a:pt x="37860" y="115716"/>
                  <a:pt x="38027" y="115783"/>
                </a:cubicBezTo>
                <a:cubicBezTo>
                  <a:pt x="38072" y="115805"/>
                  <a:pt x="38120" y="115816"/>
                  <a:pt x="38168" y="115816"/>
                </a:cubicBezTo>
                <a:cubicBezTo>
                  <a:pt x="38264" y="115816"/>
                  <a:pt x="38361" y="115772"/>
                  <a:pt x="38427" y="115683"/>
                </a:cubicBezTo>
                <a:cubicBezTo>
                  <a:pt x="38761" y="115416"/>
                  <a:pt x="38861" y="114949"/>
                  <a:pt x="38661" y="114582"/>
                </a:cubicBezTo>
                <a:cubicBezTo>
                  <a:pt x="38461" y="114048"/>
                  <a:pt x="38427" y="113448"/>
                  <a:pt x="38494" y="112914"/>
                </a:cubicBezTo>
                <a:cubicBezTo>
                  <a:pt x="38494" y="108644"/>
                  <a:pt x="38594" y="104408"/>
                  <a:pt x="38794" y="100205"/>
                </a:cubicBezTo>
                <a:cubicBezTo>
                  <a:pt x="38961" y="96402"/>
                  <a:pt x="39195" y="92600"/>
                  <a:pt x="39395" y="88830"/>
                </a:cubicBezTo>
                <a:cubicBezTo>
                  <a:pt x="39595" y="84761"/>
                  <a:pt x="39828" y="80691"/>
                  <a:pt x="39895" y="76622"/>
                </a:cubicBezTo>
                <a:cubicBezTo>
                  <a:pt x="39962" y="73586"/>
                  <a:pt x="40029" y="70551"/>
                  <a:pt x="40095" y="67515"/>
                </a:cubicBezTo>
                <a:cubicBezTo>
                  <a:pt x="40195" y="63412"/>
                  <a:pt x="40195" y="59309"/>
                  <a:pt x="40195" y="55206"/>
                </a:cubicBezTo>
                <a:cubicBezTo>
                  <a:pt x="40195" y="49569"/>
                  <a:pt x="40162" y="43898"/>
                  <a:pt x="40329" y="38261"/>
                </a:cubicBezTo>
                <a:cubicBezTo>
                  <a:pt x="40496" y="34225"/>
                  <a:pt x="40596" y="30155"/>
                  <a:pt x="40729" y="26119"/>
                </a:cubicBezTo>
                <a:cubicBezTo>
                  <a:pt x="40762" y="23550"/>
                  <a:pt x="40829" y="21015"/>
                  <a:pt x="40896" y="18447"/>
                </a:cubicBezTo>
                <a:cubicBezTo>
                  <a:pt x="41029" y="14811"/>
                  <a:pt x="41096" y="11141"/>
                  <a:pt x="41163" y="7505"/>
                </a:cubicBezTo>
                <a:cubicBezTo>
                  <a:pt x="41196" y="5004"/>
                  <a:pt x="41129" y="2502"/>
                  <a:pt x="4092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96" name="Google Shape;10296;p81"/>
          <p:cNvSpPr/>
          <p:nvPr/>
        </p:nvSpPr>
        <p:spPr>
          <a:xfrm>
            <a:off x="194835" y="162662"/>
            <a:ext cx="901158" cy="2769366"/>
          </a:xfrm>
          <a:custGeom>
            <a:rect b="b" l="l" r="r" t="t"/>
            <a:pathLst>
              <a:path extrusionOk="0" h="116250" w="37828">
                <a:moveTo>
                  <a:pt x="37160" y="0"/>
                </a:moveTo>
                <a:cubicBezTo>
                  <a:pt x="37227" y="1001"/>
                  <a:pt x="37060" y="2035"/>
                  <a:pt x="37060" y="3036"/>
                </a:cubicBezTo>
                <a:lnTo>
                  <a:pt x="37060" y="7706"/>
                </a:lnTo>
                <a:cubicBezTo>
                  <a:pt x="37060" y="15511"/>
                  <a:pt x="37026" y="23317"/>
                  <a:pt x="37026" y="31122"/>
                </a:cubicBezTo>
                <a:cubicBezTo>
                  <a:pt x="37026" y="34058"/>
                  <a:pt x="37060" y="36993"/>
                  <a:pt x="37160" y="39929"/>
                </a:cubicBezTo>
                <a:cubicBezTo>
                  <a:pt x="37260" y="42497"/>
                  <a:pt x="37260" y="45032"/>
                  <a:pt x="37260" y="47601"/>
                </a:cubicBezTo>
                <a:cubicBezTo>
                  <a:pt x="37260" y="53205"/>
                  <a:pt x="37327" y="58775"/>
                  <a:pt x="36993" y="64379"/>
                </a:cubicBezTo>
                <a:cubicBezTo>
                  <a:pt x="36793" y="67949"/>
                  <a:pt x="36493" y="71485"/>
                  <a:pt x="36293" y="75020"/>
                </a:cubicBezTo>
                <a:cubicBezTo>
                  <a:pt x="36092" y="77956"/>
                  <a:pt x="35959" y="80891"/>
                  <a:pt x="35859" y="83793"/>
                </a:cubicBezTo>
                <a:cubicBezTo>
                  <a:pt x="35792" y="86896"/>
                  <a:pt x="35692" y="89998"/>
                  <a:pt x="35559" y="93100"/>
                </a:cubicBezTo>
                <a:cubicBezTo>
                  <a:pt x="35459" y="96069"/>
                  <a:pt x="35392" y="99071"/>
                  <a:pt x="35225" y="102040"/>
                </a:cubicBezTo>
                <a:cubicBezTo>
                  <a:pt x="35058" y="104808"/>
                  <a:pt x="34858" y="107544"/>
                  <a:pt x="34792" y="110312"/>
                </a:cubicBezTo>
                <a:cubicBezTo>
                  <a:pt x="34792" y="110346"/>
                  <a:pt x="34758" y="110346"/>
                  <a:pt x="34758" y="110379"/>
                </a:cubicBezTo>
                <a:cubicBezTo>
                  <a:pt x="33657" y="109979"/>
                  <a:pt x="32557" y="109679"/>
                  <a:pt x="31422" y="109478"/>
                </a:cubicBezTo>
                <a:cubicBezTo>
                  <a:pt x="29254" y="109011"/>
                  <a:pt x="27086" y="108478"/>
                  <a:pt x="24851" y="108344"/>
                </a:cubicBezTo>
                <a:cubicBezTo>
                  <a:pt x="24735" y="108362"/>
                  <a:pt x="24621" y="108370"/>
                  <a:pt x="24509" y="108370"/>
                </a:cubicBezTo>
                <a:cubicBezTo>
                  <a:pt x="24203" y="108370"/>
                  <a:pt x="23910" y="108308"/>
                  <a:pt x="23617" y="108211"/>
                </a:cubicBezTo>
                <a:cubicBezTo>
                  <a:pt x="23504" y="108120"/>
                  <a:pt x="23390" y="108087"/>
                  <a:pt x="23278" y="108087"/>
                </a:cubicBezTo>
                <a:cubicBezTo>
                  <a:pt x="23060" y="108087"/>
                  <a:pt x="22848" y="108211"/>
                  <a:pt x="22650" y="108278"/>
                </a:cubicBezTo>
                <a:cubicBezTo>
                  <a:pt x="16478" y="110212"/>
                  <a:pt x="10307" y="112147"/>
                  <a:pt x="4170" y="114082"/>
                </a:cubicBezTo>
                <a:cubicBezTo>
                  <a:pt x="2769" y="114482"/>
                  <a:pt x="1401" y="114982"/>
                  <a:pt x="0" y="115316"/>
                </a:cubicBezTo>
                <a:lnTo>
                  <a:pt x="0" y="116250"/>
                </a:lnTo>
                <a:cubicBezTo>
                  <a:pt x="2135" y="115549"/>
                  <a:pt x="4270" y="114882"/>
                  <a:pt x="6438" y="114182"/>
                </a:cubicBezTo>
                <a:cubicBezTo>
                  <a:pt x="11708" y="112481"/>
                  <a:pt x="16979" y="110846"/>
                  <a:pt x="22216" y="109011"/>
                </a:cubicBezTo>
                <a:cubicBezTo>
                  <a:pt x="22659" y="108839"/>
                  <a:pt x="23121" y="108739"/>
                  <a:pt x="23587" y="108739"/>
                </a:cubicBezTo>
                <a:cubicBezTo>
                  <a:pt x="23753" y="108739"/>
                  <a:pt x="23918" y="108752"/>
                  <a:pt x="24084" y="108778"/>
                </a:cubicBezTo>
                <a:cubicBezTo>
                  <a:pt x="27086" y="109212"/>
                  <a:pt x="30021" y="109979"/>
                  <a:pt x="32990" y="110613"/>
                </a:cubicBezTo>
                <a:cubicBezTo>
                  <a:pt x="33624" y="110779"/>
                  <a:pt x="34158" y="111146"/>
                  <a:pt x="34758" y="111380"/>
                </a:cubicBezTo>
                <a:cubicBezTo>
                  <a:pt x="34850" y="111408"/>
                  <a:pt x="34926" y="111421"/>
                  <a:pt x="34990" y="111421"/>
                </a:cubicBezTo>
                <a:cubicBezTo>
                  <a:pt x="35230" y="111421"/>
                  <a:pt x="35292" y="111236"/>
                  <a:pt x="35292" y="110946"/>
                </a:cubicBezTo>
                <a:cubicBezTo>
                  <a:pt x="35359" y="110412"/>
                  <a:pt x="35325" y="109845"/>
                  <a:pt x="35359" y="109278"/>
                </a:cubicBezTo>
                <a:cubicBezTo>
                  <a:pt x="35525" y="106243"/>
                  <a:pt x="35759" y="103207"/>
                  <a:pt x="35892" y="100138"/>
                </a:cubicBezTo>
                <a:cubicBezTo>
                  <a:pt x="36059" y="96502"/>
                  <a:pt x="36193" y="92900"/>
                  <a:pt x="36326" y="89264"/>
                </a:cubicBezTo>
                <a:cubicBezTo>
                  <a:pt x="36426" y="85561"/>
                  <a:pt x="36559" y="81859"/>
                  <a:pt x="36726" y="78156"/>
                </a:cubicBezTo>
                <a:cubicBezTo>
                  <a:pt x="36893" y="74887"/>
                  <a:pt x="37127" y="71618"/>
                  <a:pt x="37360" y="68349"/>
                </a:cubicBezTo>
                <a:cubicBezTo>
                  <a:pt x="37594" y="64479"/>
                  <a:pt x="37760" y="60577"/>
                  <a:pt x="37794" y="56674"/>
                </a:cubicBezTo>
                <a:cubicBezTo>
                  <a:pt x="37827" y="48935"/>
                  <a:pt x="37594" y="41196"/>
                  <a:pt x="37527" y="33424"/>
                </a:cubicBezTo>
                <a:cubicBezTo>
                  <a:pt x="37393" y="22283"/>
                  <a:pt x="37460" y="11141"/>
                  <a:pt x="3746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97" name="Google Shape;10297;p81"/>
          <p:cNvSpPr/>
          <p:nvPr/>
        </p:nvSpPr>
        <p:spPr>
          <a:xfrm>
            <a:off x="748672" y="162662"/>
            <a:ext cx="60438" cy="2577857"/>
          </a:xfrm>
          <a:custGeom>
            <a:rect b="b" l="l" r="r" t="t"/>
            <a:pathLst>
              <a:path extrusionOk="0" h="108211" w="2537">
                <a:moveTo>
                  <a:pt x="1802" y="0"/>
                </a:moveTo>
                <a:cubicBezTo>
                  <a:pt x="1802" y="767"/>
                  <a:pt x="1736" y="1568"/>
                  <a:pt x="1736" y="2335"/>
                </a:cubicBezTo>
                <a:cubicBezTo>
                  <a:pt x="1635" y="5838"/>
                  <a:pt x="1502" y="9340"/>
                  <a:pt x="1302" y="12843"/>
                </a:cubicBezTo>
                <a:cubicBezTo>
                  <a:pt x="1102" y="16979"/>
                  <a:pt x="868" y="21115"/>
                  <a:pt x="701" y="25285"/>
                </a:cubicBezTo>
                <a:cubicBezTo>
                  <a:pt x="535" y="28854"/>
                  <a:pt x="368" y="32423"/>
                  <a:pt x="268" y="36026"/>
                </a:cubicBezTo>
                <a:cubicBezTo>
                  <a:pt x="168" y="40329"/>
                  <a:pt x="68" y="44632"/>
                  <a:pt x="34" y="48935"/>
                </a:cubicBezTo>
                <a:cubicBezTo>
                  <a:pt x="1" y="55773"/>
                  <a:pt x="34" y="62611"/>
                  <a:pt x="34" y="69450"/>
                </a:cubicBezTo>
                <a:cubicBezTo>
                  <a:pt x="34" y="76688"/>
                  <a:pt x="34" y="83960"/>
                  <a:pt x="68" y="91232"/>
                </a:cubicBezTo>
                <a:cubicBezTo>
                  <a:pt x="101" y="94434"/>
                  <a:pt x="134" y="97670"/>
                  <a:pt x="268" y="100872"/>
                </a:cubicBezTo>
                <a:cubicBezTo>
                  <a:pt x="335" y="102607"/>
                  <a:pt x="335" y="104341"/>
                  <a:pt x="234" y="106076"/>
                </a:cubicBezTo>
                <a:cubicBezTo>
                  <a:pt x="134" y="106776"/>
                  <a:pt x="201" y="107510"/>
                  <a:pt x="368" y="108211"/>
                </a:cubicBezTo>
                <a:cubicBezTo>
                  <a:pt x="601" y="108211"/>
                  <a:pt x="668" y="108111"/>
                  <a:pt x="668" y="107844"/>
                </a:cubicBezTo>
                <a:lnTo>
                  <a:pt x="668" y="107077"/>
                </a:lnTo>
                <a:cubicBezTo>
                  <a:pt x="735" y="105442"/>
                  <a:pt x="935" y="103808"/>
                  <a:pt x="868" y="102173"/>
                </a:cubicBezTo>
                <a:cubicBezTo>
                  <a:pt x="768" y="99171"/>
                  <a:pt x="768" y="96202"/>
                  <a:pt x="768" y="93200"/>
                </a:cubicBezTo>
                <a:cubicBezTo>
                  <a:pt x="802" y="82392"/>
                  <a:pt x="802" y="71585"/>
                  <a:pt x="835" y="60810"/>
                </a:cubicBezTo>
                <a:cubicBezTo>
                  <a:pt x="835" y="56440"/>
                  <a:pt x="835" y="52104"/>
                  <a:pt x="902" y="47768"/>
                </a:cubicBezTo>
                <a:cubicBezTo>
                  <a:pt x="1002" y="42731"/>
                  <a:pt x="1102" y="37660"/>
                  <a:pt x="1302" y="32623"/>
                </a:cubicBezTo>
                <a:cubicBezTo>
                  <a:pt x="1435" y="28954"/>
                  <a:pt x="1602" y="25285"/>
                  <a:pt x="1769" y="21649"/>
                </a:cubicBezTo>
                <a:cubicBezTo>
                  <a:pt x="1936" y="17713"/>
                  <a:pt x="2136" y="13743"/>
                  <a:pt x="2303" y="9807"/>
                </a:cubicBezTo>
                <a:cubicBezTo>
                  <a:pt x="2436" y="6538"/>
                  <a:pt x="2536" y="3269"/>
                  <a:pt x="253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98" name="Google Shape;10298;p81"/>
          <p:cNvSpPr/>
          <p:nvPr/>
        </p:nvSpPr>
        <p:spPr>
          <a:xfrm>
            <a:off x="194835" y="2921833"/>
            <a:ext cx="905922" cy="316101"/>
          </a:xfrm>
          <a:custGeom>
            <a:rect b="b" l="l" r="r" t="t"/>
            <a:pathLst>
              <a:path extrusionOk="0" h="13269" w="38028">
                <a:moveTo>
                  <a:pt x="37667" y="0"/>
                </a:moveTo>
                <a:cubicBezTo>
                  <a:pt x="37596" y="0"/>
                  <a:pt x="37523" y="13"/>
                  <a:pt x="37460" y="26"/>
                </a:cubicBezTo>
                <a:cubicBezTo>
                  <a:pt x="36993" y="126"/>
                  <a:pt x="36526" y="226"/>
                  <a:pt x="36092" y="393"/>
                </a:cubicBezTo>
                <a:cubicBezTo>
                  <a:pt x="32924" y="1427"/>
                  <a:pt x="29755" y="2461"/>
                  <a:pt x="26552" y="3428"/>
                </a:cubicBezTo>
                <a:cubicBezTo>
                  <a:pt x="18680" y="5830"/>
                  <a:pt x="11008" y="8765"/>
                  <a:pt x="3236" y="11467"/>
                </a:cubicBezTo>
                <a:cubicBezTo>
                  <a:pt x="2135" y="11834"/>
                  <a:pt x="1067" y="12268"/>
                  <a:pt x="0" y="12635"/>
                </a:cubicBezTo>
                <a:lnTo>
                  <a:pt x="0" y="13268"/>
                </a:lnTo>
                <a:cubicBezTo>
                  <a:pt x="67" y="13202"/>
                  <a:pt x="167" y="13168"/>
                  <a:pt x="234" y="13168"/>
                </a:cubicBezTo>
                <a:lnTo>
                  <a:pt x="20114" y="6330"/>
                </a:lnTo>
                <a:cubicBezTo>
                  <a:pt x="24884" y="4696"/>
                  <a:pt x="29721" y="3395"/>
                  <a:pt x="34491" y="1760"/>
                </a:cubicBezTo>
                <a:cubicBezTo>
                  <a:pt x="35559" y="1460"/>
                  <a:pt x="36626" y="1060"/>
                  <a:pt x="37627" y="626"/>
                </a:cubicBezTo>
                <a:cubicBezTo>
                  <a:pt x="37827" y="526"/>
                  <a:pt x="38027" y="393"/>
                  <a:pt x="37960" y="159"/>
                </a:cubicBezTo>
                <a:cubicBezTo>
                  <a:pt x="37898" y="35"/>
                  <a:pt x="37784" y="0"/>
                  <a:pt x="376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99" name="Google Shape;10299;p81"/>
          <p:cNvSpPr/>
          <p:nvPr/>
        </p:nvSpPr>
        <p:spPr>
          <a:xfrm>
            <a:off x="194025" y="1797049"/>
            <a:ext cx="288490" cy="415012"/>
          </a:xfrm>
          <a:custGeom>
            <a:rect b="b" l="l" r="r" t="t"/>
            <a:pathLst>
              <a:path extrusionOk="0" h="17421" w="12110">
                <a:moveTo>
                  <a:pt x="11849" y="0"/>
                </a:moveTo>
                <a:cubicBezTo>
                  <a:pt x="11755" y="0"/>
                  <a:pt x="11690" y="79"/>
                  <a:pt x="11642" y="175"/>
                </a:cubicBezTo>
                <a:cubicBezTo>
                  <a:pt x="11509" y="408"/>
                  <a:pt x="11375" y="642"/>
                  <a:pt x="11209" y="842"/>
                </a:cubicBezTo>
                <a:cubicBezTo>
                  <a:pt x="7840" y="5512"/>
                  <a:pt x="4504" y="10282"/>
                  <a:pt x="1235" y="15019"/>
                </a:cubicBezTo>
                <a:cubicBezTo>
                  <a:pt x="901" y="15619"/>
                  <a:pt x="501" y="16186"/>
                  <a:pt x="34" y="16686"/>
                </a:cubicBezTo>
                <a:lnTo>
                  <a:pt x="1" y="17420"/>
                </a:lnTo>
                <a:cubicBezTo>
                  <a:pt x="101" y="17320"/>
                  <a:pt x="201" y="17187"/>
                  <a:pt x="301" y="17053"/>
                </a:cubicBezTo>
                <a:cubicBezTo>
                  <a:pt x="3970" y="11683"/>
                  <a:pt x="7673" y="6346"/>
                  <a:pt x="11476" y="1075"/>
                </a:cubicBezTo>
                <a:cubicBezTo>
                  <a:pt x="11642" y="842"/>
                  <a:pt x="11809" y="575"/>
                  <a:pt x="11976" y="341"/>
                </a:cubicBezTo>
                <a:cubicBezTo>
                  <a:pt x="12043" y="241"/>
                  <a:pt x="12109" y="141"/>
                  <a:pt x="11976" y="41"/>
                </a:cubicBezTo>
                <a:cubicBezTo>
                  <a:pt x="11929" y="13"/>
                  <a:pt x="11887" y="0"/>
                  <a:pt x="118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00" name="Google Shape;10300;p81"/>
          <p:cNvSpPr/>
          <p:nvPr/>
        </p:nvSpPr>
        <p:spPr>
          <a:xfrm>
            <a:off x="194835" y="273959"/>
            <a:ext cx="332181" cy="448935"/>
          </a:xfrm>
          <a:custGeom>
            <a:rect b="b" l="l" r="r" t="t"/>
            <a:pathLst>
              <a:path extrusionOk="0" h="18845" w="13944">
                <a:moveTo>
                  <a:pt x="13652" y="1"/>
                </a:moveTo>
                <a:cubicBezTo>
                  <a:pt x="13555" y="1"/>
                  <a:pt x="13482" y="126"/>
                  <a:pt x="13410" y="198"/>
                </a:cubicBezTo>
                <a:cubicBezTo>
                  <a:pt x="13276" y="298"/>
                  <a:pt x="13176" y="432"/>
                  <a:pt x="13076" y="565"/>
                </a:cubicBezTo>
                <a:cubicBezTo>
                  <a:pt x="9373" y="5369"/>
                  <a:pt x="5904" y="10305"/>
                  <a:pt x="2335" y="15176"/>
                </a:cubicBezTo>
                <a:cubicBezTo>
                  <a:pt x="1568" y="16243"/>
                  <a:pt x="767" y="17277"/>
                  <a:pt x="0" y="18344"/>
                </a:cubicBezTo>
                <a:lnTo>
                  <a:pt x="0" y="18845"/>
                </a:lnTo>
                <a:cubicBezTo>
                  <a:pt x="1134" y="17310"/>
                  <a:pt x="2268" y="15743"/>
                  <a:pt x="3402" y="14175"/>
                </a:cubicBezTo>
                <a:cubicBezTo>
                  <a:pt x="6204" y="10339"/>
                  <a:pt x="8940" y="6469"/>
                  <a:pt x="11875" y="2733"/>
                </a:cubicBezTo>
                <a:cubicBezTo>
                  <a:pt x="12442" y="1966"/>
                  <a:pt x="13076" y="1232"/>
                  <a:pt x="13710" y="465"/>
                </a:cubicBezTo>
                <a:cubicBezTo>
                  <a:pt x="13777" y="365"/>
                  <a:pt x="13943" y="232"/>
                  <a:pt x="13777" y="65"/>
                </a:cubicBezTo>
                <a:cubicBezTo>
                  <a:pt x="13731" y="19"/>
                  <a:pt x="13690" y="1"/>
                  <a:pt x="136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01" name="Google Shape;10301;p81"/>
          <p:cNvSpPr/>
          <p:nvPr/>
        </p:nvSpPr>
        <p:spPr>
          <a:xfrm>
            <a:off x="194835" y="1095298"/>
            <a:ext cx="281320" cy="388878"/>
          </a:xfrm>
          <a:custGeom>
            <a:rect b="b" l="l" r="r" t="t"/>
            <a:pathLst>
              <a:path extrusionOk="0" h="16324" w="11809">
                <a:moveTo>
                  <a:pt x="11534" y="0"/>
                </a:moveTo>
                <a:cubicBezTo>
                  <a:pt x="11428" y="0"/>
                  <a:pt x="11351" y="135"/>
                  <a:pt x="11275" y="212"/>
                </a:cubicBezTo>
                <a:cubicBezTo>
                  <a:pt x="11075" y="478"/>
                  <a:pt x="10841" y="745"/>
                  <a:pt x="10641" y="1012"/>
                </a:cubicBezTo>
                <a:cubicBezTo>
                  <a:pt x="7439" y="5115"/>
                  <a:pt x="4470" y="9418"/>
                  <a:pt x="1534" y="13688"/>
                </a:cubicBezTo>
                <a:cubicBezTo>
                  <a:pt x="1067" y="14422"/>
                  <a:pt x="567" y="15156"/>
                  <a:pt x="0" y="15823"/>
                </a:cubicBezTo>
                <a:lnTo>
                  <a:pt x="0" y="16323"/>
                </a:lnTo>
                <a:cubicBezTo>
                  <a:pt x="133" y="16290"/>
                  <a:pt x="167" y="16190"/>
                  <a:pt x="234" y="16090"/>
                </a:cubicBezTo>
                <a:cubicBezTo>
                  <a:pt x="3069" y="11987"/>
                  <a:pt x="5904" y="7917"/>
                  <a:pt x="8873" y="3914"/>
                </a:cubicBezTo>
                <a:cubicBezTo>
                  <a:pt x="9740" y="2747"/>
                  <a:pt x="10641" y="1579"/>
                  <a:pt x="11542" y="412"/>
                </a:cubicBezTo>
                <a:cubicBezTo>
                  <a:pt x="11608" y="278"/>
                  <a:pt x="11808" y="178"/>
                  <a:pt x="11642" y="45"/>
                </a:cubicBezTo>
                <a:cubicBezTo>
                  <a:pt x="11602" y="13"/>
                  <a:pt x="11567" y="0"/>
                  <a:pt x="115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02" name="Google Shape;10302;p81"/>
          <p:cNvSpPr/>
          <p:nvPr/>
        </p:nvSpPr>
        <p:spPr>
          <a:xfrm>
            <a:off x="194835" y="1297452"/>
            <a:ext cx="238416" cy="290801"/>
          </a:xfrm>
          <a:custGeom>
            <a:rect b="b" l="l" r="r" t="t"/>
            <a:pathLst>
              <a:path extrusionOk="0" h="12207" w="10008">
                <a:moveTo>
                  <a:pt x="9710" y="1"/>
                </a:moveTo>
                <a:cubicBezTo>
                  <a:pt x="9603" y="1"/>
                  <a:pt x="9513" y="126"/>
                  <a:pt x="9440" y="198"/>
                </a:cubicBezTo>
                <a:cubicBezTo>
                  <a:pt x="8173" y="1432"/>
                  <a:pt x="7038" y="2733"/>
                  <a:pt x="5971" y="4134"/>
                </a:cubicBezTo>
                <a:cubicBezTo>
                  <a:pt x="3970" y="6670"/>
                  <a:pt x="2001" y="9238"/>
                  <a:pt x="0" y="11807"/>
                </a:cubicBezTo>
                <a:lnTo>
                  <a:pt x="33" y="12207"/>
                </a:lnTo>
                <a:cubicBezTo>
                  <a:pt x="167" y="12207"/>
                  <a:pt x="200" y="12107"/>
                  <a:pt x="267" y="12007"/>
                </a:cubicBezTo>
                <a:cubicBezTo>
                  <a:pt x="1334" y="10639"/>
                  <a:pt x="2368" y="9238"/>
                  <a:pt x="3436" y="7904"/>
                </a:cubicBezTo>
                <a:cubicBezTo>
                  <a:pt x="5437" y="5335"/>
                  <a:pt x="7372" y="2733"/>
                  <a:pt x="9674" y="432"/>
                </a:cubicBezTo>
                <a:cubicBezTo>
                  <a:pt x="9807" y="332"/>
                  <a:pt x="10007" y="232"/>
                  <a:pt x="9840" y="65"/>
                </a:cubicBezTo>
                <a:cubicBezTo>
                  <a:pt x="9794" y="19"/>
                  <a:pt x="9751" y="1"/>
                  <a:pt x="97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03" name="Google Shape;10303;p81"/>
          <p:cNvSpPr/>
          <p:nvPr/>
        </p:nvSpPr>
        <p:spPr>
          <a:xfrm>
            <a:off x="194835" y="2054042"/>
            <a:ext cx="216952" cy="271648"/>
          </a:xfrm>
          <a:custGeom>
            <a:rect b="b" l="l" r="r" t="t"/>
            <a:pathLst>
              <a:path extrusionOk="0" h="11403" w="9107">
                <a:moveTo>
                  <a:pt x="8901" y="0"/>
                </a:moveTo>
                <a:cubicBezTo>
                  <a:pt x="8834" y="0"/>
                  <a:pt x="8764" y="36"/>
                  <a:pt x="8706" y="94"/>
                </a:cubicBezTo>
                <a:cubicBezTo>
                  <a:pt x="8206" y="561"/>
                  <a:pt x="7739" y="1062"/>
                  <a:pt x="7305" y="1562"/>
                </a:cubicBezTo>
                <a:cubicBezTo>
                  <a:pt x="5304" y="3964"/>
                  <a:pt x="3436" y="6465"/>
                  <a:pt x="1534" y="8967"/>
                </a:cubicBezTo>
                <a:cubicBezTo>
                  <a:pt x="1101" y="9668"/>
                  <a:pt x="567" y="10302"/>
                  <a:pt x="0" y="10902"/>
                </a:cubicBezTo>
                <a:lnTo>
                  <a:pt x="0" y="11402"/>
                </a:lnTo>
                <a:cubicBezTo>
                  <a:pt x="67" y="11369"/>
                  <a:pt x="100" y="11336"/>
                  <a:pt x="167" y="11302"/>
                </a:cubicBezTo>
                <a:cubicBezTo>
                  <a:pt x="1201" y="9968"/>
                  <a:pt x="2202" y="8600"/>
                  <a:pt x="3269" y="7266"/>
                </a:cubicBezTo>
                <a:cubicBezTo>
                  <a:pt x="5104" y="4931"/>
                  <a:pt x="6805" y="2429"/>
                  <a:pt x="8940" y="294"/>
                </a:cubicBezTo>
                <a:cubicBezTo>
                  <a:pt x="9006" y="228"/>
                  <a:pt x="9107" y="161"/>
                  <a:pt x="9040" y="61"/>
                </a:cubicBezTo>
                <a:cubicBezTo>
                  <a:pt x="8998" y="19"/>
                  <a:pt x="8950" y="0"/>
                  <a:pt x="890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04" name="Google Shape;10304;p81"/>
          <p:cNvSpPr/>
          <p:nvPr/>
        </p:nvSpPr>
        <p:spPr>
          <a:xfrm>
            <a:off x="194835" y="1474521"/>
            <a:ext cx="183576" cy="251994"/>
          </a:xfrm>
          <a:custGeom>
            <a:rect b="b" l="l" r="r" t="t"/>
            <a:pathLst>
              <a:path extrusionOk="0" h="10578" w="7706">
                <a:moveTo>
                  <a:pt x="7502" y="1"/>
                </a:moveTo>
                <a:cubicBezTo>
                  <a:pt x="7409" y="1"/>
                  <a:pt x="7330" y="79"/>
                  <a:pt x="7305" y="104"/>
                </a:cubicBezTo>
                <a:cubicBezTo>
                  <a:pt x="7272" y="171"/>
                  <a:pt x="7205" y="237"/>
                  <a:pt x="7172" y="271"/>
                </a:cubicBezTo>
                <a:cubicBezTo>
                  <a:pt x="5704" y="2105"/>
                  <a:pt x="4336" y="4007"/>
                  <a:pt x="2969" y="5908"/>
                </a:cubicBezTo>
                <a:cubicBezTo>
                  <a:pt x="1968" y="7309"/>
                  <a:pt x="1001" y="8677"/>
                  <a:pt x="0" y="10078"/>
                </a:cubicBezTo>
                <a:lnTo>
                  <a:pt x="0" y="10578"/>
                </a:lnTo>
                <a:cubicBezTo>
                  <a:pt x="33" y="10545"/>
                  <a:pt x="100" y="10478"/>
                  <a:pt x="133" y="10445"/>
                </a:cubicBezTo>
                <a:cubicBezTo>
                  <a:pt x="2035" y="7542"/>
                  <a:pt x="4136" y="4740"/>
                  <a:pt x="6204" y="1972"/>
                </a:cubicBezTo>
                <a:cubicBezTo>
                  <a:pt x="6638" y="1405"/>
                  <a:pt x="7072" y="838"/>
                  <a:pt x="7539" y="304"/>
                </a:cubicBezTo>
                <a:cubicBezTo>
                  <a:pt x="7605" y="204"/>
                  <a:pt x="7706" y="137"/>
                  <a:pt x="7605" y="37"/>
                </a:cubicBezTo>
                <a:cubicBezTo>
                  <a:pt x="7570" y="11"/>
                  <a:pt x="7535" y="1"/>
                  <a:pt x="750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05" name="Google Shape;10305;p81"/>
          <p:cNvSpPr/>
          <p:nvPr/>
        </p:nvSpPr>
        <p:spPr>
          <a:xfrm>
            <a:off x="220253" y="494480"/>
            <a:ext cx="238416" cy="290039"/>
          </a:xfrm>
          <a:custGeom>
            <a:rect b="b" l="l" r="r" t="t"/>
            <a:pathLst>
              <a:path extrusionOk="0" h="12175" w="10008">
                <a:moveTo>
                  <a:pt x="9825" y="1"/>
                </a:moveTo>
                <a:cubicBezTo>
                  <a:pt x="9782" y="1"/>
                  <a:pt x="9739" y="16"/>
                  <a:pt x="9707" y="48"/>
                </a:cubicBezTo>
                <a:cubicBezTo>
                  <a:pt x="9574" y="148"/>
                  <a:pt x="9474" y="248"/>
                  <a:pt x="9374" y="381"/>
                </a:cubicBezTo>
                <a:cubicBezTo>
                  <a:pt x="8106" y="1882"/>
                  <a:pt x="6839" y="3383"/>
                  <a:pt x="5604" y="4884"/>
                </a:cubicBezTo>
                <a:cubicBezTo>
                  <a:pt x="3703" y="7153"/>
                  <a:pt x="2002" y="9521"/>
                  <a:pt x="167" y="11823"/>
                </a:cubicBezTo>
                <a:cubicBezTo>
                  <a:pt x="101" y="11923"/>
                  <a:pt x="0" y="12056"/>
                  <a:pt x="101" y="12156"/>
                </a:cubicBezTo>
                <a:cubicBezTo>
                  <a:pt x="126" y="12169"/>
                  <a:pt x="150" y="12175"/>
                  <a:pt x="173" y="12175"/>
                </a:cubicBezTo>
                <a:cubicBezTo>
                  <a:pt x="271" y="12175"/>
                  <a:pt x="347" y="12077"/>
                  <a:pt x="401" y="12023"/>
                </a:cubicBezTo>
                <a:cubicBezTo>
                  <a:pt x="768" y="11556"/>
                  <a:pt x="1135" y="11122"/>
                  <a:pt x="1502" y="10655"/>
                </a:cubicBezTo>
                <a:cubicBezTo>
                  <a:pt x="4170" y="7186"/>
                  <a:pt x="6872" y="3717"/>
                  <a:pt x="9841" y="481"/>
                </a:cubicBezTo>
                <a:cubicBezTo>
                  <a:pt x="9908" y="415"/>
                  <a:pt x="9974" y="281"/>
                  <a:pt x="10008" y="181"/>
                </a:cubicBezTo>
                <a:cubicBezTo>
                  <a:pt x="10008" y="68"/>
                  <a:pt x="9915" y="1"/>
                  <a:pt x="98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06" name="Google Shape;10306;p81"/>
          <p:cNvSpPr/>
          <p:nvPr/>
        </p:nvSpPr>
        <p:spPr>
          <a:xfrm>
            <a:off x="245671" y="2233779"/>
            <a:ext cx="104938" cy="136408"/>
          </a:xfrm>
          <a:custGeom>
            <a:rect b="b" l="l" r="r" t="t"/>
            <a:pathLst>
              <a:path extrusionOk="0" h="5726" w="4405">
                <a:moveTo>
                  <a:pt x="4061" y="0"/>
                </a:moveTo>
                <a:cubicBezTo>
                  <a:pt x="3875" y="0"/>
                  <a:pt x="3745" y="293"/>
                  <a:pt x="3637" y="455"/>
                </a:cubicBezTo>
                <a:cubicBezTo>
                  <a:pt x="2703" y="1622"/>
                  <a:pt x="1836" y="2857"/>
                  <a:pt x="1035" y="4124"/>
                </a:cubicBezTo>
                <a:cubicBezTo>
                  <a:pt x="701" y="4625"/>
                  <a:pt x="334" y="5125"/>
                  <a:pt x="1" y="5625"/>
                </a:cubicBezTo>
                <a:lnTo>
                  <a:pt x="134" y="5725"/>
                </a:lnTo>
                <a:cubicBezTo>
                  <a:pt x="435" y="5358"/>
                  <a:pt x="735" y="4991"/>
                  <a:pt x="1002" y="4591"/>
                </a:cubicBezTo>
                <a:cubicBezTo>
                  <a:pt x="1936" y="3224"/>
                  <a:pt x="2836" y="1856"/>
                  <a:pt x="3870" y="555"/>
                </a:cubicBezTo>
                <a:cubicBezTo>
                  <a:pt x="4004" y="388"/>
                  <a:pt x="4404" y="188"/>
                  <a:pt x="4204" y="55"/>
                </a:cubicBezTo>
                <a:cubicBezTo>
                  <a:pt x="4153" y="16"/>
                  <a:pt x="4106" y="0"/>
                  <a:pt x="406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10307" name="Shape 10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08" name="Google Shape;10308;p82"/>
          <p:cNvSpPr/>
          <p:nvPr/>
        </p:nvSpPr>
        <p:spPr>
          <a:xfrm>
            <a:off x="0" y="0"/>
            <a:ext cx="9144000" cy="5157300"/>
          </a:xfrm>
          <a:prstGeom prst="rect">
            <a:avLst/>
          </a:prstGeom>
          <a:solidFill>
            <a:schemeClr val="lt1">
              <a:alpha val="26260"/>
            </a:scheme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09" name="Google Shape;10309;p82"/>
          <p:cNvSpPr txBox="1"/>
          <p:nvPr>
            <p:ph type="title"/>
          </p:nvPr>
        </p:nvSpPr>
        <p:spPr>
          <a:xfrm>
            <a:off x="1953450" y="1038575"/>
            <a:ext cx="5237100" cy="118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0310" name="Google Shape;10310;p82"/>
          <p:cNvSpPr/>
          <p:nvPr/>
        </p:nvSpPr>
        <p:spPr>
          <a:xfrm>
            <a:off x="186796" y="2345561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11" name="Google Shape;10311;p82"/>
          <p:cNvSpPr/>
          <p:nvPr/>
        </p:nvSpPr>
        <p:spPr>
          <a:xfrm>
            <a:off x="502545" y="3841245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12" name="Google Shape;10312;p82"/>
          <p:cNvSpPr/>
          <p:nvPr/>
        </p:nvSpPr>
        <p:spPr>
          <a:xfrm>
            <a:off x="1778802" y="3896207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13" name="Google Shape;10313;p82"/>
          <p:cNvSpPr/>
          <p:nvPr/>
        </p:nvSpPr>
        <p:spPr>
          <a:xfrm>
            <a:off x="8588275" y="589852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14" name="Google Shape;10314;p82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15" name="Google Shape;10315;p82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16" name="Google Shape;10316;p82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17" name="Google Shape;10317;p82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18" name="Google Shape;10318;p82"/>
          <p:cNvSpPr/>
          <p:nvPr/>
        </p:nvSpPr>
        <p:spPr>
          <a:xfrm>
            <a:off x="1778800" y="478191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19" name="Google Shape;10319;p82"/>
          <p:cNvSpPr/>
          <p:nvPr/>
        </p:nvSpPr>
        <p:spPr>
          <a:xfrm>
            <a:off x="6837646" y="1038566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20" name="Google Shape;10320;p82"/>
          <p:cNvSpPr/>
          <p:nvPr/>
        </p:nvSpPr>
        <p:spPr>
          <a:xfrm>
            <a:off x="3503097" y="536120"/>
            <a:ext cx="180122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21" name="Google Shape;10321;p82"/>
          <p:cNvSpPr/>
          <p:nvPr/>
        </p:nvSpPr>
        <p:spPr>
          <a:xfrm>
            <a:off x="7119569" y="734357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22" name="Google Shape;10322;p82"/>
          <p:cNvSpPr/>
          <p:nvPr/>
        </p:nvSpPr>
        <p:spPr>
          <a:xfrm>
            <a:off x="249994" y="3415305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23" name="Google Shape;10323;p82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24" name="Google Shape;10324;p82"/>
          <p:cNvSpPr/>
          <p:nvPr/>
        </p:nvSpPr>
        <p:spPr>
          <a:xfrm>
            <a:off x="511573" y="103857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25" name="Google Shape;10325;p82"/>
          <p:cNvSpPr/>
          <p:nvPr/>
        </p:nvSpPr>
        <p:spPr>
          <a:xfrm>
            <a:off x="8948580" y="2357617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26" name="Google Shape;10326;p82"/>
          <p:cNvSpPr/>
          <p:nvPr/>
        </p:nvSpPr>
        <p:spPr>
          <a:xfrm>
            <a:off x="8662226" y="1703843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27" name="Google Shape;10327;p82"/>
          <p:cNvSpPr/>
          <p:nvPr/>
        </p:nvSpPr>
        <p:spPr>
          <a:xfrm>
            <a:off x="5737215" y="4287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28" name="Google Shape;10328;p82"/>
          <p:cNvSpPr/>
          <p:nvPr/>
        </p:nvSpPr>
        <p:spPr>
          <a:xfrm>
            <a:off x="7616139" y="39737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29" name="Google Shape;10329;p82"/>
          <p:cNvSpPr/>
          <p:nvPr/>
        </p:nvSpPr>
        <p:spPr>
          <a:xfrm>
            <a:off x="7905207" y="609166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30" name="Google Shape;10330;p82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31" name="Google Shape;10331;p82"/>
          <p:cNvSpPr/>
          <p:nvPr/>
        </p:nvSpPr>
        <p:spPr>
          <a:xfrm>
            <a:off x="7908032" y="4753671"/>
            <a:ext cx="32720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32" name="Google Shape;10332;p82"/>
          <p:cNvSpPr/>
          <p:nvPr/>
        </p:nvSpPr>
        <p:spPr>
          <a:xfrm>
            <a:off x="6837642" y="353868"/>
            <a:ext cx="37247" cy="36024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33" name="Google Shape;10333;p82"/>
          <p:cNvSpPr/>
          <p:nvPr/>
        </p:nvSpPr>
        <p:spPr>
          <a:xfrm>
            <a:off x="146194" y="4269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34" name="Google Shape;10334;p82"/>
          <p:cNvSpPr/>
          <p:nvPr/>
        </p:nvSpPr>
        <p:spPr>
          <a:xfrm>
            <a:off x="368270" y="2808170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35" name="Google Shape;10335;p82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36" name="Google Shape;10336;p82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37" name="Google Shape;10337;p82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38" name="Google Shape;10338;p82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39" name="Google Shape;10339;p82"/>
          <p:cNvSpPr/>
          <p:nvPr/>
        </p:nvSpPr>
        <p:spPr>
          <a:xfrm>
            <a:off x="6449704" y="148239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40" name="Google Shape;10340;p82"/>
          <p:cNvSpPr/>
          <p:nvPr/>
        </p:nvSpPr>
        <p:spPr>
          <a:xfrm>
            <a:off x="513823" y="608728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41" name="Google Shape;10341;p82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42" name="Google Shape;10342;p82"/>
          <p:cNvSpPr/>
          <p:nvPr/>
        </p:nvSpPr>
        <p:spPr>
          <a:xfrm>
            <a:off x="8950265" y="1735737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43" name="Google Shape;10343;p82"/>
          <p:cNvSpPr/>
          <p:nvPr/>
        </p:nvSpPr>
        <p:spPr>
          <a:xfrm>
            <a:off x="8862345" y="214586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44" name="Google Shape;10344;p82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45" name="Google Shape;10345;p82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46" name="Google Shape;10346;p82"/>
          <p:cNvSpPr/>
          <p:nvPr/>
        </p:nvSpPr>
        <p:spPr>
          <a:xfrm>
            <a:off x="2455690" y="999107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47" name="Google Shape;10347;p82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48" name="Google Shape;10348;p82"/>
          <p:cNvSpPr/>
          <p:nvPr/>
        </p:nvSpPr>
        <p:spPr>
          <a:xfrm>
            <a:off x="410037" y="4838281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10349" name="Shape 10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50" name="Google Shape;10350;p83"/>
          <p:cNvSpPr txBox="1"/>
          <p:nvPr>
            <p:ph hasCustomPrompt="1" type="title"/>
          </p:nvPr>
        </p:nvSpPr>
        <p:spPr>
          <a:xfrm>
            <a:off x="714850" y="1106125"/>
            <a:ext cx="59205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0"/>
              <a:buNone/>
              <a:defRPr sz="8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0351" name="Google Shape;10351;p83"/>
          <p:cNvSpPr txBox="1"/>
          <p:nvPr>
            <p:ph idx="1" type="subTitle"/>
          </p:nvPr>
        </p:nvSpPr>
        <p:spPr>
          <a:xfrm>
            <a:off x="714850" y="3008913"/>
            <a:ext cx="5683800" cy="76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10352" name="Google Shape;10352;p83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0353" name="Google Shape;10353;p83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354" name="Google Shape;10354;p83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355" name="Google Shape;10355;p83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356" name="Google Shape;10356;p83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357" name="Google Shape;10357;p83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358" name="Google Shape;10358;p83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359" name="Google Shape;10359;p83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360" name="Google Shape;10360;p83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361" name="Google Shape;10361;p83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362" name="Google Shape;10362;p83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363" name="Google Shape;10363;p83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364" name="Google Shape;10364;p83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365" name="Google Shape;10365;p83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366" name="Google Shape;10366;p83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367" name="Google Shape;10367;p83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368" name="Google Shape;10368;p83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369" name="Google Shape;10369;p83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370" name="Google Shape;10370;p83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371" name="Google Shape;10371;p83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372" name="Google Shape;10372;p83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373" name="Google Shape;10373;p83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374" name="Google Shape;10374;p83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375" name="Google Shape;10375;p83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376" name="Google Shape;10376;p83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0377" name="Google Shape;10377;p83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0378" name="Google Shape;10378;p83"/>
          <p:cNvSpPr/>
          <p:nvPr/>
        </p:nvSpPr>
        <p:spPr>
          <a:xfrm>
            <a:off x="4708951" y="3910833"/>
            <a:ext cx="188495" cy="371573"/>
          </a:xfrm>
          <a:custGeom>
            <a:rect b="b" l="l" r="r" t="t"/>
            <a:pathLst>
              <a:path extrusionOk="0" h="17556" w="8906">
                <a:moveTo>
                  <a:pt x="663" y="3739"/>
                </a:moveTo>
                <a:cubicBezTo>
                  <a:pt x="661" y="3746"/>
                  <a:pt x="659" y="3753"/>
                  <a:pt x="657" y="3763"/>
                </a:cubicBezTo>
                <a:cubicBezTo>
                  <a:pt x="657" y="3763"/>
                  <a:pt x="657" y="3753"/>
                  <a:pt x="663" y="3739"/>
                </a:cubicBezTo>
                <a:close/>
                <a:moveTo>
                  <a:pt x="2087" y="0"/>
                </a:moveTo>
                <a:cubicBezTo>
                  <a:pt x="1980" y="0"/>
                  <a:pt x="1873" y="49"/>
                  <a:pt x="1807" y="148"/>
                </a:cubicBezTo>
                <a:lnTo>
                  <a:pt x="164" y="3270"/>
                </a:lnTo>
                <a:cubicBezTo>
                  <a:pt x="132" y="3335"/>
                  <a:pt x="99" y="3368"/>
                  <a:pt x="66" y="3434"/>
                </a:cubicBezTo>
                <a:cubicBezTo>
                  <a:pt x="0" y="3730"/>
                  <a:pt x="0" y="4025"/>
                  <a:pt x="33" y="4321"/>
                </a:cubicBezTo>
                <a:lnTo>
                  <a:pt x="33" y="16940"/>
                </a:lnTo>
                <a:cubicBezTo>
                  <a:pt x="49" y="17137"/>
                  <a:pt x="197" y="17235"/>
                  <a:pt x="349" y="17235"/>
                </a:cubicBezTo>
                <a:cubicBezTo>
                  <a:pt x="501" y="17235"/>
                  <a:pt x="657" y="17137"/>
                  <a:pt x="690" y="16940"/>
                </a:cubicBezTo>
                <a:lnTo>
                  <a:pt x="690" y="3927"/>
                </a:lnTo>
                <a:cubicBezTo>
                  <a:pt x="690" y="3879"/>
                  <a:pt x="690" y="3729"/>
                  <a:pt x="678" y="3711"/>
                </a:cubicBezTo>
                <a:lnTo>
                  <a:pt x="678" y="3711"/>
                </a:lnTo>
                <a:cubicBezTo>
                  <a:pt x="681" y="3706"/>
                  <a:pt x="685" y="3702"/>
                  <a:pt x="690" y="3697"/>
                </a:cubicBezTo>
                <a:cubicBezTo>
                  <a:pt x="953" y="3138"/>
                  <a:pt x="1249" y="2613"/>
                  <a:pt x="1545" y="2054"/>
                </a:cubicBezTo>
                <a:lnTo>
                  <a:pt x="2138" y="915"/>
                </a:lnTo>
                <a:lnTo>
                  <a:pt x="2138" y="915"/>
                </a:lnTo>
                <a:lnTo>
                  <a:pt x="4929" y="4617"/>
                </a:lnTo>
                <a:lnTo>
                  <a:pt x="7164" y="7509"/>
                </a:lnTo>
                <a:lnTo>
                  <a:pt x="7887" y="8462"/>
                </a:lnTo>
                <a:cubicBezTo>
                  <a:pt x="8000" y="8575"/>
                  <a:pt x="8089" y="8714"/>
                  <a:pt x="8175" y="8834"/>
                </a:cubicBezTo>
                <a:lnTo>
                  <a:pt x="8175" y="8834"/>
                </a:lnTo>
                <a:cubicBezTo>
                  <a:pt x="8170" y="8847"/>
                  <a:pt x="8182" y="8902"/>
                  <a:pt x="8182" y="8922"/>
                </a:cubicBezTo>
                <a:cubicBezTo>
                  <a:pt x="8149" y="9119"/>
                  <a:pt x="8149" y="9316"/>
                  <a:pt x="8182" y="9513"/>
                </a:cubicBezTo>
                <a:lnTo>
                  <a:pt x="8182" y="17235"/>
                </a:lnTo>
                <a:cubicBezTo>
                  <a:pt x="8182" y="17449"/>
                  <a:pt x="8347" y="17556"/>
                  <a:pt x="8511" y="17556"/>
                </a:cubicBezTo>
                <a:cubicBezTo>
                  <a:pt x="8675" y="17556"/>
                  <a:pt x="8840" y="17449"/>
                  <a:pt x="8840" y="17235"/>
                </a:cubicBezTo>
                <a:lnTo>
                  <a:pt x="8840" y="9349"/>
                </a:lnTo>
                <a:cubicBezTo>
                  <a:pt x="8840" y="9119"/>
                  <a:pt x="8905" y="8757"/>
                  <a:pt x="8774" y="8527"/>
                </a:cubicBezTo>
                <a:cubicBezTo>
                  <a:pt x="8708" y="8462"/>
                  <a:pt x="8642" y="8396"/>
                  <a:pt x="8609" y="8330"/>
                </a:cubicBezTo>
                <a:lnTo>
                  <a:pt x="7985" y="7509"/>
                </a:lnTo>
                <a:lnTo>
                  <a:pt x="3582" y="1758"/>
                </a:lnTo>
                <a:lnTo>
                  <a:pt x="2366" y="148"/>
                </a:lnTo>
                <a:cubicBezTo>
                  <a:pt x="2300" y="49"/>
                  <a:pt x="2194" y="0"/>
                  <a:pt x="208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79" name="Google Shape;10379;p83"/>
          <p:cNvSpPr/>
          <p:nvPr/>
        </p:nvSpPr>
        <p:spPr>
          <a:xfrm>
            <a:off x="4752763" y="3888927"/>
            <a:ext cx="779655" cy="207269"/>
          </a:xfrm>
          <a:custGeom>
            <a:rect b="b" l="l" r="r" t="t"/>
            <a:pathLst>
              <a:path extrusionOk="0" fill="none" h="9793" w="36837">
                <a:moveTo>
                  <a:pt x="6441" y="9792"/>
                </a:moveTo>
                <a:lnTo>
                  <a:pt x="36837" y="8149"/>
                </a:lnTo>
                <a:lnTo>
                  <a:pt x="30725" y="0"/>
                </a:lnTo>
                <a:lnTo>
                  <a:pt x="0" y="1347"/>
                </a:lnTo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80" name="Google Shape;10380;p83"/>
          <p:cNvSpPr/>
          <p:nvPr/>
        </p:nvSpPr>
        <p:spPr>
          <a:xfrm>
            <a:off x="4542718" y="4020364"/>
            <a:ext cx="173892" cy="75834"/>
          </a:xfrm>
          <a:custGeom>
            <a:rect b="b" l="l" r="r" t="t"/>
            <a:pathLst>
              <a:path extrusionOk="0" fill="none" h="3583" w="8216">
                <a:moveTo>
                  <a:pt x="8216" y="1"/>
                </a:moveTo>
                <a:lnTo>
                  <a:pt x="1" y="2202"/>
                </a:lnTo>
                <a:lnTo>
                  <a:pt x="691" y="3582"/>
                </a:lnTo>
                <a:lnTo>
                  <a:pt x="8216" y="1446"/>
                </a:lnTo>
                <a:close/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81" name="Google Shape;10381;p83"/>
          <p:cNvSpPr/>
          <p:nvPr/>
        </p:nvSpPr>
        <p:spPr>
          <a:xfrm>
            <a:off x="4574720" y="4096178"/>
            <a:ext cx="21" cy="179458"/>
          </a:xfrm>
          <a:custGeom>
            <a:rect b="b" l="l" r="r" t="t"/>
            <a:pathLst>
              <a:path extrusionOk="0" fill="none" h="8479" w="1">
                <a:moveTo>
                  <a:pt x="0" y="0"/>
                </a:moveTo>
                <a:lnTo>
                  <a:pt x="0" y="8478"/>
                </a:lnTo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82" name="Google Shape;10382;p83"/>
          <p:cNvSpPr/>
          <p:nvPr/>
        </p:nvSpPr>
        <p:spPr>
          <a:xfrm>
            <a:off x="5500429" y="4062800"/>
            <a:ext cx="21" cy="264986"/>
          </a:xfrm>
          <a:custGeom>
            <a:rect b="b" l="l" r="r" t="t"/>
            <a:pathLst>
              <a:path extrusionOk="0" fill="none" h="12520" w="1">
                <a:moveTo>
                  <a:pt x="0" y="0"/>
                </a:moveTo>
                <a:lnTo>
                  <a:pt x="0" y="12520"/>
                </a:lnTo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83" name="Google Shape;10383;p83"/>
          <p:cNvSpPr/>
          <p:nvPr/>
        </p:nvSpPr>
        <p:spPr>
          <a:xfrm>
            <a:off x="4590700" y="3582897"/>
            <a:ext cx="1819428" cy="320650"/>
          </a:xfrm>
          <a:custGeom>
            <a:rect b="b" l="l" r="r" t="t"/>
            <a:pathLst>
              <a:path extrusionOk="0" fill="none" h="15150" w="85964">
                <a:moveTo>
                  <a:pt x="1" y="15149"/>
                </a:moveTo>
                <a:lnTo>
                  <a:pt x="24580" y="15083"/>
                </a:lnTo>
                <a:lnTo>
                  <a:pt x="58525" y="1183"/>
                </a:lnTo>
                <a:lnTo>
                  <a:pt x="84616" y="1644"/>
                </a:lnTo>
                <a:lnTo>
                  <a:pt x="85963" y="526"/>
                </a:lnTo>
                <a:lnTo>
                  <a:pt x="56619" y="0"/>
                </a:lnTo>
                <a:lnTo>
                  <a:pt x="31152" y="2662"/>
                </a:lnTo>
                <a:close/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84" name="Google Shape;10384;p83"/>
          <p:cNvSpPr/>
          <p:nvPr/>
        </p:nvSpPr>
        <p:spPr>
          <a:xfrm>
            <a:off x="4640778" y="3903531"/>
            <a:ext cx="21" cy="137022"/>
          </a:xfrm>
          <a:custGeom>
            <a:rect b="b" l="l" r="r" t="t"/>
            <a:pathLst>
              <a:path extrusionOk="0" fill="none" h="6474" w="1">
                <a:moveTo>
                  <a:pt x="1" y="6474"/>
                </a:moveTo>
                <a:lnTo>
                  <a:pt x="1" y="0"/>
                </a:lnTo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85" name="Google Shape;10385;p83"/>
          <p:cNvSpPr/>
          <p:nvPr/>
        </p:nvSpPr>
        <p:spPr>
          <a:xfrm>
            <a:off x="6023425" y="3548821"/>
            <a:ext cx="996660" cy="354027"/>
          </a:xfrm>
          <a:custGeom>
            <a:rect b="b" l="l" r="r" t="t"/>
            <a:pathLst>
              <a:path extrusionOk="0" fill="none" h="16727" w="47090">
                <a:moveTo>
                  <a:pt x="44296" y="7788"/>
                </a:moveTo>
                <a:lnTo>
                  <a:pt x="33880" y="16003"/>
                </a:lnTo>
                <a:lnTo>
                  <a:pt x="1" y="16726"/>
                </a:lnTo>
                <a:lnTo>
                  <a:pt x="19783" y="1052"/>
                </a:lnTo>
                <a:lnTo>
                  <a:pt x="47090" y="0"/>
                </a:lnTo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86" name="Google Shape;10386;p83"/>
          <p:cNvSpPr/>
          <p:nvPr/>
        </p:nvSpPr>
        <p:spPr>
          <a:xfrm>
            <a:off x="6745353" y="3884038"/>
            <a:ext cx="3513" cy="223291"/>
          </a:xfrm>
          <a:custGeom>
            <a:rect b="b" l="l" r="r" t="t"/>
            <a:pathLst>
              <a:path extrusionOk="0" fill="none" h="10550" w="166">
                <a:moveTo>
                  <a:pt x="1" y="10549"/>
                </a:moveTo>
                <a:lnTo>
                  <a:pt x="165" y="1"/>
                </a:lnTo>
              </a:path>
            </a:pathLst>
          </a:custGeom>
          <a:solidFill>
            <a:schemeClr val="dk1"/>
          </a:solidFill>
          <a:ln cap="rnd" cmpd="sng" w="164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87" name="Google Shape;10387;p83"/>
          <p:cNvSpPr/>
          <p:nvPr/>
        </p:nvSpPr>
        <p:spPr>
          <a:xfrm>
            <a:off x="6079068" y="3903531"/>
            <a:ext cx="6286" cy="406178"/>
          </a:xfrm>
          <a:custGeom>
            <a:rect b="b" l="l" r="r" t="t"/>
            <a:pathLst>
              <a:path extrusionOk="0" fill="none" h="19191" w="297">
                <a:moveTo>
                  <a:pt x="1" y="0"/>
                </a:moveTo>
                <a:lnTo>
                  <a:pt x="296" y="19190"/>
                </a:lnTo>
              </a:path>
            </a:pathLst>
          </a:custGeom>
          <a:solidFill>
            <a:schemeClr val="dk1"/>
          </a:solidFill>
          <a:ln cap="flat" cmpd="sng" w="16425">
            <a:solidFill>
              <a:schemeClr val="dk1"/>
            </a:solidFill>
            <a:prstDash val="solid"/>
            <a:miter lim="3286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88" name="Google Shape;10388;p83"/>
          <p:cNvSpPr/>
          <p:nvPr/>
        </p:nvSpPr>
        <p:spPr>
          <a:xfrm>
            <a:off x="5807834" y="3621143"/>
            <a:ext cx="6963" cy="301178"/>
          </a:xfrm>
          <a:custGeom>
            <a:rect b="b" l="l" r="r" t="t"/>
            <a:pathLst>
              <a:path extrusionOk="0" fill="none" h="14230" w="329">
                <a:moveTo>
                  <a:pt x="329" y="14229"/>
                </a:moveTo>
                <a:lnTo>
                  <a:pt x="0" y="1"/>
                </a:lnTo>
              </a:path>
            </a:pathLst>
          </a:custGeom>
          <a:solidFill>
            <a:schemeClr val="dk1"/>
          </a:solidFill>
          <a:ln cap="flat" cmpd="sng" w="16425">
            <a:solidFill>
              <a:schemeClr val="dk1"/>
            </a:solidFill>
            <a:prstDash val="solid"/>
            <a:miter lim="3286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89" name="Google Shape;10389;p83"/>
          <p:cNvSpPr/>
          <p:nvPr/>
        </p:nvSpPr>
        <p:spPr>
          <a:xfrm>
            <a:off x="5814777" y="3922305"/>
            <a:ext cx="264309" cy="405479"/>
          </a:xfrm>
          <a:custGeom>
            <a:rect b="b" l="l" r="r" t="t"/>
            <a:pathLst>
              <a:path extrusionOk="0" fill="none" h="19158" w="12488">
                <a:moveTo>
                  <a:pt x="12488" y="4831"/>
                </a:moveTo>
                <a:lnTo>
                  <a:pt x="11173" y="4831"/>
                </a:lnTo>
                <a:lnTo>
                  <a:pt x="1" y="0"/>
                </a:lnTo>
                <a:lnTo>
                  <a:pt x="329" y="19158"/>
                </a:lnTo>
              </a:path>
            </a:pathLst>
          </a:custGeom>
          <a:solidFill>
            <a:schemeClr val="dk1"/>
          </a:solidFill>
          <a:ln cap="flat" cmpd="sng" w="16425">
            <a:solidFill>
              <a:schemeClr val="dk1"/>
            </a:solidFill>
            <a:prstDash val="solid"/>
            <a:miter lim="3286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90" name="Google Shape;10390;p83"/>
          <p:cNvSpPr/>
          <p:nvPr/>
        </p:nvSpPr>
        <p:spPr>
          <a:xfrm>
            <a:off x="5815475" y="3879170"/>
            <a:ext cx="237873" cy="21"/>
          </a:xfrm>
          <a:custGeom>
            <a:rect b="b" l="l" r="r" t="t"/>
            <a:pathLst>
              <a:path extrusionOk="0" fill="none" h="1" w="11239">
                <a:moveTo>
                  <a:pt x="1" y="1"/>
                </a:moveTo>
                <a:lnTo>
                  <a:pt x="11239" y="1"/>
                </a:lnTo>
              </a:path>
            </a:pathLst>
          </a:custGeom>
          <a:solidFill>
            <a:schemeClr val="dk1"/>
          </a:solidFill>
          <a:ln cap="flat" cmpd="sng" w="16425">
            <a:solidFill>
              <a:schemeClr val="dk1"/>
            </a:solidFill>
            <a:prstDash val="solid"/>
            <a:miter lim="3286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91" name="Google Shape;10391;p83"/>
          <p:cNvSpPr/>
          <p:nvPr/>
        </p:nvSpPr>
        <p:spPr>
          <a:xfrm>
            <a:off x="5313327" y="3310965"/>
            <a:ext cx="392971" cy="322025"/>
          </a:xfrm>
          <a:custGeom>
            <a:rect b="b" l="l" r="r" t="t"/>
            <a:pathLst>
              <a:path extrusionOk="0" fill="none" h="15215" w="18567">
                <a:moveTo>
                  <a:pt x="1" y="15214"/>
                </a:moveTo>
                <a:lnTo>
                  <a:pt x="1" y="13473"/>
                </a:lnTo>
                <a:lnTo>
                  <a:pt x="8511" y="0"/>
                </a:lnTo>
                <a:lnTo>
                  <a:pt x="18567" y="13243"/>
                </a:lnTo>
              </a:path>
            </a:pathLst>
          </a:custGeom>
          <a:solidFill>
            <a:schemeClr val="dk1"/>
          </a:solidFill>
          <a:ln cap="flat" cmpd="sng" w="16425">
            <a:solidFill>
              <a:schemeClr val="dk1"/>
            </a:solidFill>
            <a:prstDash val="solid"/>
            <a:miter lim="3286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92" name="Google Shape;10392;p83"/>
          <p:cNvSpPr/>
          <p:nvPr/>
        </p:nvSpPr>
        <p:spPr>
          <a:xfrm>
            <a:off x="5256985" y="3274095"/>
            <a:ext cx="1422986" cy="340820"/>
          </a:xfrm>
          <a:custGeom>
            <a:rect b="b" l="l" r="r" t="t"/>
            <a:pathLst>
              <a:path extrusionOk="0" fill="none" h="16103" w="67233">
                <a:moveTo>
                  <a:pt x="2663" y="16102"/>
                </a:moveTo>
                <a:lnTo>
                  <a:pt x="1" y="16102"/>
                </a:lnTo>
                <a:lnTo>
                  <a:pt x="10253" y="1"/>
                </a:lnTo>
                <a:cubicBezTo>
                  <a:pt x="10253" y="1"/>
                  <a:pt x="49554" y="2892"/>
                  <a:pt x="56225" y="1183"/>
                </a:cubicBezTo>
                <a:cubicBezTo>
                  <a:pt x="56225" y="1183"/>
                  <a:pt x="65458" y="13342"/>
                  <a:pt x="67233" y="13605"/>
                </a:cubicBezTo>
              </a:path>
            </a:pathLst>
          </a:custGeom>
          <a:solidFill>
            <a:schemeClr val="dk1"/>
          </a:solidFill>
          <a:ln cap="flat" cmpd="sng" w="16425">
            <a:solidFill>
              <a:schemeClr val="dk1"/>
            </a:solidFill>
            <a:prstDash val="solid"/>
            <a:miter lim="3286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93" name="Google Shape;10393;p83"/>
          <p:cNvSpPr/>
          <p:nvPr/>
        </p:nvSpPr>
        <p:spPr>
          <a:xfrm>
            <a:off x="5487201" y="3392324"/>
            <a:ext cx="26456" cy="92533"/>
          </a:xfrm>
          <a:custGeom>
            <a:rect b="b" l="l" r="r" t="t"/>
            <a:pathLst>
              <a:path extrusionOk="0" h="4372" w="1250">
                <a:moveTo>
                  <a:pt x="1249" y="1"/>
                </a:moveTo>
                <a:lnTo>
                  <a:pt x="1" y="198"/>
                </a:lnTo>
                <a:lnTo>
                  <a:pt x="1" y="4371"/>
                </a:lnTo>
                <a:lnTo>
                  <a:pt x="1249" y="4174"/>
                </a:lnTo>
                <a:lnTo>
                  <a:pt x="1249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94" name="Google Shape;10394;p83"/>
          <p:cNvSpPr/>
          <p:nvPr/>
        </p:nvSpPr>
        <p:spPr>
          <a:xfrm>
            <a:off x="4752763" y="4046799"/>
            <a:ext cx="33398" cy="232307"/>
          </a:xfrm>
          <a:custGeom>
            <a:rect b="b" l="l" r="r" t="t"/>
            <a:pathLst>
              <a:path extrusionOk="0" h="10976" w="1578">
                <a:moveTo>
                  <a:pt x="1578" y="0"/>
                </a:moveTo>
                <a:lnTo>
                  <a:pt x="0" y="263"/>
                </a:lnTo>
                <a:lnTo>
                  <a:pt x="0" y="10976"/>
                </a:lnTo>
                <a:lnTo>
                  <a:pt x="1578" y="10976"/>
                </a:lnTo>
                <a:lnTo>
                  <a:pt x="1578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95" name="Google Shape;10395;p83"/>
          <p:cNvSpPr/>
          <p:nvPr/>
        </p:nvSpPr>
        <p:spPr>
          <a:xfrm>
            <a:off x="6146543" y="4016893"/>
            <a:ext cx="26435" cy="92512"/>
          </a:xfrm>
          <a:custGeom>
            <a:rect b="b" l="l" r="r" t="t"/>
            <a:pathLst>
              <a:path extrusionOk="0" h="4371" w="1249">
                <a:moveTo>
                  <a:pt x="1249" y="0"/>
                </a:moveTo>
                <a:lnTo>
                  <a:pt x="0" y="197"/>
                </a:lnTo>
                <a:lnTo>
                  <a:pt x="0" y="4371"/>
                </a:lnTo>
                <a:lnTo>
                  <a:pt x="1249" y="4174"/>
                </a:lnTo>
                <a:lnTo>
                  <a:pt x="1249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96" name="Google Shape;10396;p83"/>
          <p:cNvSpPr/>
          <p:nvPr/>
        </p:nvSpPr>
        <p:spPr>
          <a:xfrm>
            <a:off x="6550611" y="4016893"/>
            <a:ext cx="26456" cy="92512"/>
          </a:xfrm>
          <a:custGeom>
            <a:rect b="b" l="l" r="r" t="t"/>
            <a:pathLst>
              <a:path extrusionOk="0" h="4371" w="1250">
                <a:moveTo>
                  <a:pt x="1250" y="0"/>
                </a:moveTo>
                <a:lnTo>
                  <a:pt x="1" y="197"/>
                </a:lnTo>
                <a:lnTo>
                  <a:pt x="1" y="4371"/>
                </a:lnTo>
                <a:lnTo>
                  <a:pt x="1250" y="4174"/>
                </a:lnTo>
                <a:lnTo>
                  <a:pt x="1250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97" name="Google Shape;10397;p83"/>
          <p:cNvSpPr/>
          <p:nvPr/>
        </p:nvSpPr>
        <p:spPr>
          <a:xfrm>
            <a:off x="5543522" y="3310457"/>
            <a:ext cx="144726" cy="171415"/>
          </a:xfrm>
          <a:custGeom>
            <a:rect b="b" l="l" r="r" t="t"/>
            <a:pathLst>
              <a:path extrusionOk="0" h="8099" w="6838">
                <a:moveTo>
                  <a:pt x="223" y="0"/>
                </a:moveTo>
                <a:cubicBezTo>
                  <a:pt x="108" y="0"/>
                  <a:pt x="0" y="163"/>
                  <a:pt x="100" y="287"/>
                </a:cubicBezTo>
                <a:cubicBezTo>
                  <a:pt x="2269" y="2817"/>
                  <a:pt x="4437" y="5413"/>
                  <a:pt x="6508" y="8042"/>
                </a:cubicBezTo>
                <a:cubicBezTo>
                  <a:pt x="6540" y="8082"/>
                  <a:pt x="6577" y="8099"/>
                  <a:pt x="6614" y="8099"/>
                </a:cubicBezTo>
                <a:cubicBezTo>
                  <a:pt x="6729" y="8099"/>
                  <a:pt x="6837" y="7936"/>
                  <a:pt x="6738" y="7812"/>
                </a:cubicBezTo>
                <a:cubicBezTo>
                  <a:pt x="4635" y="5183"/>
                  <a:pt x="2499" y="2587"/>
                  <a:pt x="330" y="57"/>
                </a:cubicBezTo>
                <a:cubicBezTo>
                  <a:pt x="298" y="17"/>
                  <a:pt x="260" y="0"/>
                  <a:pt x="2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98" name="Google Shape;10398;p83"/>
          <p:cNvSpPr/>
          <p:nvPr/>
        </p:nvSpPr>
        <p:spPr>
          <a:xfrm>
            <a:off x="5696441" y="3504861"/>
            <a:ext cx="81464" cy="80279"/>
          </a:xfrm>
          <a:custGeom>
            <a:rect b="b" l="l" r="r" t="t"/>
            <a:pathLst>
              <a:path extrusionOk="0" h="3793" w="3849">
                <a:moveTo>
                  <a:pt x="243" y="1"/>
                </a:moveTo>
                <a:cubicBezTo>
                  <a:pt x="122" y="1"/>
                  <a:pt x="0" y="166"/>
                  <a:pt x="104" y="270"/>
                </a:cubicBezTo>
                <a:cubicBezTo>
                  <a:pt x="1156" y="1519"/>
                  <a:pt x="2306" y="2669"/>
                  <a:pt x="3489" y="3753"/>
                </a:cubicBezTo>
                <a:cubicBezTo>
                  <a:pt x="3523" y="3781"/>
                  <a:pt x="3561" y="3792"/>
                  <a:pt x="3597" y="3792"/>
                </a:cubicBezTo>
                <a:cubicBezTo>
                  <a:pt x="3732" y="3792"/>
                  <a:pt x="3849" y="3627"/>
                  <a:pt x="3719" y="3523"/>
                </a:cubicBezTo>
                <a:cubicBezTo>
                  <a:pt x="2536" y="2439"/>
                  <a:pt x="1386" y="1289"/>
                  <a:pt x="334" y="40"/>
                </a:cubicBezTo>
                <a:cubicBezTo>
                  <a:pt x="307" y="12"/>
                  <a:pt x="275" y="1"/>
                  <a:pt x="2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99" name="Google Shape;10399;p83"/>
          <p:cNvSpPr/>
          <p:nvPr/>
        </p:nvSpPr>
        <p:spPr>
          <a:xfrm>
            <a:off x="5800998" y="3296996"/>
            <a:ext cx="186993" cy="233556"/>
          </a:xfrm>
          <a:custGeom>
            <a:rect b="b" l="l" r="r" t="t"/>
            <a:pathLst>
              <a:path extrusionOk="0" h="11035" w="8835">
                <a:moveTo>
                  <a:pt x="246" y="1"/>
                </a:moveTo>
                <a:cubicBezTo>
                  <a:pt x="121" y="1"/>
                  <a:pt x="0" y="117"/>
                  <a:pt x="93" y="233"/>
                </a:cubicBezTo>
                <a:cubicBezTo>
                  <a:pt x="2163" y="3125"/>
                  <a:pt x="4299" y="5918"/>
                  <a:pt x="6567" y="8645"/>
                </a:cubicBezTo>
                <a:cubicBezTo>
                  <a:pt x="7191" y="9434"/>
                  <a:pt x="7848" y="10222"/>
                  <a:pt x="8505" y="10978"/>
                </a:cubicBezTo>
                <a:cubicBezTo>
                  <a:pt x="8537" y="11018"/>
                  <a:pt x="8575" y="11035"/>
                  <a:pt x="8612" y="11035"/>
                </a:cubicBezTo>
                <a:cubicBezTo>
                  <a:pt x="8727" y="11035"/>
                  <a:pt x="8835" y="10873"/>
                  <a:pt x="8735" y="10748"/>
                </a:cubicBezTo>
                <a:cubicBezTo>
                  <a:pt x="6435" y="8087"/>
                  <a:pt x="4234" y="5326"/>
                  <a:pt x="2131" y="2500"/>
                </a:cubicBezTo>
                <a:cubicBezTo>
                  <a:pt x="1539" y="1679"/>
                  <a:pt x="948" y="890"/>
                  <a:pt x="389" y="69"/>
                </a:cubicBezTo>
                <a:cubicBezTo>
                  <a:pt x="350" y="21"/>
                  <a:pt x="298" y="1"/>
                  <a:pt x="2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00" name="Google Shape;10400;p83"/>
          <p:cNvSpPr/>
          <p:nvPr/>
        </p:nvSpPr>
        <p:spPr>
          <a:xfrm>
            <a:off x="5994894" y="3542768"/>
            <a:ext cx="37716" cy="43769"/>
          </a:xfrm>
          <a:custGeom>
            <a:rect b="b" l="l" r="r" t="t"/>
            <a:pathLst>
              <a:path extrusionOk="0" h="2068" w="1782">
                <a:moveTo>
                  <a:pt x="213" y="0"/>
                </a:moveTo>
                <a:cubicBezTo>
                  <a:pt x="101" y="0"/>
                  <a:pt x="0" y="119"/>
                  <a:pt x="67" y="253"/>
                </a:cubicBezTo>
                <a:cubicBezTo>
                  <a:pt x="462" y="878"/>
                  <a:pt x="922" y="1469"/>
                  <a:pt x="1447" y="2028"/>
                </a:cubicBezTo>
                <a:cubicBezTo>
                  <a:pt x="1482" y="2056"/>
                  <a:pt x="1518" y="2067"/>
                  <a:pt x="1552" y="2067"/>
                </a:cubicBezTo>
                <a:cubicBezTo>
                  <a:pt x="1680" y="2067"/>
                  <a:pt x="1781" y="1902"/>
                  <a:pt x="1677" y="1798"/>
                </a:cubicBezTo>
                <a:cubicBezTo>
                  <a:pt x="1185" y="1272"/>
                  <a:pt x="725" y="681"/>
                  <a:pt x="363" y="89"/>
                </a:cubicBezTo>
                <a:cubicBezTo>
                  <a:pt x="321" y="26"/>
                  <a:pt x="266" y="0"/>
                  <a:pt x="21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01" name="Google Shape;10401;p83"/>
          <p:cNvSpPr/>
          <p:nvPr/>
        </p:nvSpPr>
        <p:spPr>
          <a:xfrm>
            <a:off x="5820470" y="3296297"/>
            <a:ext cx="94459" cy="115667"/>
          </a:xfrm>
          <a:custGeom>
            <a:rect b="b" l="l" r="r" t="t"/>
            <a:pathLst>
              <a:path extrusionOk="0" h="5465" w="4463">
                <a:moveTo>
                  <a:pt x="246" y="1"/>
                </a:moveTo>
                <a:cubicBezTo>
                  <a:pt x="121" y="1"/>
                  <a:pt x="0" y="117"/>
                  <a:pt x="93" y="233"/>
                </a:cubicBezTo>
                <a:cubicBezTo>
                  <a:pt x="1243" y="2106"/>
                  <a:pt x="2591" y="3848"/>
                  <a:pt x="4102" y="5425"/>
                </a:cubicBezTo>
                <a:cubicBezTo>
                  <a:pt x="4137" y="5453"/>
                  <a:pt x="4174" y="5464"/>
                  <a:pt x="4210" y="5464"/>
                </a:cubicBezTo>
                <a:cubicBezTo>
                  <a:pt x="4346" y="5464"/>
                  <a:pt x="4462" y="5299"/>
                  <a:pt x="4332" y="5195"/>
                </a:cubicBezTo>
                <a:cubicBezTo>
                  <a:pt x="2854" y="3618"/>
                  <a:pt x="1506" y="1909"/>
                  <a:pt x="389" y="69"/>
                </a:cubicBezTo>
                <a:cubicBezTo>
                  <a:pt x="351" y="21"/>
                  <a:pt x="298" y="1"/>
                  <a:pt x="2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02" name="Google Shape;10402;p83"/>
          <p:cNvSpPr/>
          <p:nvPr/>
        </p:nvSpPr>
        <p:spPr>
          <a:xfrm>
            <a:off x="5919249" y="3426612"/>
            <a:ext cx="111032" cy="134800"/>
          </a:xfrm>
          <a:custGeom>
            <a:rect b="b" l="l" r="r" t="t"/>
            <a:pathLst>
              <a:path extrusionOk="0" h="6369" w="5246">
                <a:moveTo>
                  <a:pt x="231" y="0"/>
                </a:moveTo>
                <a:cubicBezTo>
                  <a:pt x="103" y="0"/>
                  <a:pt x="1" y="162"/>
                  <a:pt x="125" y="287"/>
                </a:cubicBezTo>
                <a:cubicBezTo>
                  <a:pt x="1013" y="1141"/>
                  <a:pt x="1834" y="2061"/>
                  <a:pt x="2557" y="3080"/>
                </a:cubicBezTo>
                <a:cubicBezTo>
                  <a:pt x="3346" y="4131"/>
                  <a:pt x="4101" y="5216"/>
                  <a:pt x="4857" y="6300"/>
                </a:cubicBezTo>
                <a:cubicBezTo>
                  <a:pt x="4896" y="6348"/>
                  <a:pt x="4948" y="6368"/>
                  <a:pt x="5000" y="6368"/>
                </a:cubicBezTo>
                <a:cubicBezTo>
                  <a:pt x="5125" y="6368"/>
                  <a:pt x="5246" y="6252"/>
                  <a:pt x="5153" y="6136"/>
                </a:cubicBezTo>
                <a:cubicBezTo>
                  <a:pt x="4364" y="5019"/>
                  <a:pt x="3576" y="3934"/>
                  <a:pt x="2787" y="2850"/>
                </a:cubicBezTo>
                <a:cubicBezTo>
                  <a:pt x="2064" y="1831"/>
                  <a:pt x="1243" y="878"/>
                  <a:pt x="355" y="57"/>
                </a:cubicBezTo>
                <a:cubicBezTo>
                  <a:pt x="315" y="17"/>
                  <a:pt x="272" y="0"/>
                  <a:pt x="2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03" name="Google Shape;10403;p83"/>
          <p:cNvSpPr/>
          <p:nvPr/>
        </p:nvSpPr>
        <p:spPr>
          <a:xfrm>
            <a:off x="6134141" y="3310901"/>
            <a:ext cx="161129" cy="205300"/>
          </a:xfrm>
          <a:custGeom>
            <a:rect b="b" l="l" r="r" t="t"/>
            <a:pathLst>
              <a:path extrusionOk="0" h="9700" w="7613">
                <a:moveTo>
                  <a:pt x="246" y="1"/>
                </a:moveTo>
                <a:cubicBezTo>
                  <a:pt x="121" y="1"/>
                  <a:pt x="0" y="117"/>
                  <a:pt x="93" y="233"/>
                </a:cubicBezTo>
                <a:lnTo>
                  <a:pt x="7257" y="9631"/>
                </a:lnTo>
                <a:cubicBezTo>
                  <a:pt x="7295" y="9679"/>
                  <a:pt x="7345" y="9699"/>
                  <a:pt x="7393" y="9699"/>
                </a:cubicBezTo>
                <a:cubicBezTo>
                  <a:pt x="7508" y="9699"/>
                  <a:pt x="7613" y="9583"/>
                  <a:pt x="7520" y="9467"/>
                </a:cubicBezTo>
                <a:lnTo>
                  <a:pt x="389" y="69"/>
                </a:lnTo>
                <a:cubicBezTo>
                  <a:pt x="350" y="21"/>
                  <a:pt x="298" y="1"/>
                  <a:pt x="2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04" name="Google Shape;10404;p83"/>
          <p:cNvSpPr/>
          <p:nvPr/>
        </p:nvSpPr>
        <p:spPr>
          <a:xfrm>
            <a:off x="6294108" y="3526513"/>
            <a:ext cx="65231" cy="68363"/>
          </a:xfrm>
          <a:custGeom>
            <a:rect b="b" l="l" r="r" t="t"/>
            <a:pathLst>
              <a:path extrusionOk="0" h="3230" w="3082">
                <a:moveTo>
                  <a:pt x="246" y="0"/>
                </a:moveTo>
                <a:cubicBezTo>
                  <a:pt x="121" y="0"/>
                  <a:pt x="0" y="117"/>
                  <a:pt x="93" y="233"/>
                </a:cubicBezTo>
                <a:lnTo>
                  <a:pt x="93" y="266"/>
                </a:lnTo>
                <a:cubicBezTo>
                  <a:pt x="783" y="1383"/>
                  <a:pt x="1670" y="2369"/>
                  <a:pt x="2722" y="3190"/>
                </a:cubicBezTo>
                <a:cubicBezTo>
                  <a:pt x="2756" y="3218"/>
                  <a:pt x="2794" y="3230"/>
                  <a:pt x="2830" y="3230"/>
                </a:cubicBezTo>
                <a:cubicBezTo>
                  <a:pt x="2965" y="3230"/>
                  <a:pt x="3082" y="3064"/>
                  <a:pt x="2952" y="2960"/>
                </a:cubicBezTo>
                <a:cubicBezTo>
                  <a:pt x="1933" y="2139"/>
                  <a:pt x="1046" y="1186"/>
                  <a:pt x="389" y="69"/>
                </a:cubicBezTo>
                <a:cubicBezTo>
                  <a:pt x="350" y="20"/>
                  <a:pt x="298" y="0"/>
                  <a:pt x="2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05" name="Google Shape;10405;p83"/>
          <p:cNvSpPr/>
          <p:nvPr/>
        </p:nvSpPr>
        <p:spPr>
          <a:xfrm>
            <a:off x="6152724" y="3310542"/>
            <a:ext cx="100957" cy="118482"/>
          </a:xfrm>
          <a:custGeom>
            <a:rect b="b" l="l" r="r" t="t"/>
            <a:pathLst>
              <a:path extrusionOk="0" h="5598" w="4770">
                <a:moveTo>
                  <a:pt x="234" y="1"/>
                </a:moveTo>
                <a:cubicBezTo>
                  <a:pt x="116" y="1"/>
                  <a:pt x="1" y="181"/>
                  <a:pt x="102" y="283"/>
                </a:cubicBezTo>
                <a:cubicBezTo>
                  <a:pt x="793" y="1203"/>
                  <a:pt x="1483" y="2090"/>
                  <a:pt x="2206" y="3010"/>
                </a:cubicBezTo>
                <a:cubicBezTo>
                  <a:pt x="2928" y="3898"/>
                  <a:pt x="3651" y="4719"/>
                  <a:pt x="4440" y="5541"/>
                </a:cubicBezTo>
                <a:cubicBezTo>
                  <a:pt x="4472" y="5581"/>
                  <a:pt x="4510" y="5597"/>
                  <a:pt x="4547" y="5597"/>
                </a:cubicBezTo>
                <a:cubicBezTo>
                  <a:pt x="4662" y="5597"/>
                  <a:pt x="4770" y="5435"/>
                  <a:pt x="4670" y="5311"/>
                </a:cubicBezTo>
                <a:cubicBezTo>
                  <a:pt x="3881" y="4489"/>
                  <a:pt x="3158" y="3668"/>
                  <a:pt x="2436" y="2780"/>
                </a:cubicBezTo>
                <a:cubicBezTo>
                  <a:pt x="1745" y="1893"/>
                  <a:pt x="1023" y="973"/>
                  <a:pt x="332" y="53"/>
                </a:cubicBezTo>
                <a:cubicBezTo>
                  <a:pt x="303" y="16"/>
                  <a:pt x="268" y="1"/>
                  <a:pt x="2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06" name="Google Shape;10406;p83"/>
          <p:cNvSpPr/>
          <p:nvPr/>
        </p:nvSpPr>
        <p:spPr>
          <a:xfrm>
            <a:off x="6261895" y="3445132"/>
            <a:ext cx="122418" cy="149129"/>
          </a:xfrm>
          <a:custGeom>
            <a:rect b="b" l="l" r="r" t="t"/>
            <a:pathLst>
              <a:path extrusionOk="0" h="7046" w="5784">
                <a:moveTo>
                  <a:pt x="244" y="1"/>
                </a:moveTo>
                <a:cubicBezTo>
                  <a:pt x="128" y="1"/>
                  <a:pt x="1" y="117"/>
                  <a:pt x="71" y="233"/>
                </a:cubicBezTo>
                <a:lnTo>
                  <a:pt x="103" y="233"/>
                </a:lnTo>
                <a:cubicBezTo>
                  <a:pt x="1451" y="2796"/>
                  <a:pt x="3258" y="5096"/>
                  <a:pt x="5427" y="7002"/>
                </a:cubicBezTo>
                <a:cubicBezTo>
                  <a:pt x="5464" y="7032"/>
                  <a:pt x="5505" y="7045"/>
                  <a:pt x="5544" y="7045"/>
                </a:cubicBezTo>
                <a:cubicBezTo>
                  <a:pt x="5676" y="7045"/>
                  <a:pt x="5784" y="6899"/>
                  <a:pt x="5657" y="6772"/>
                </a:cubicBezTo>
                <a:cubicBezTo>
                  <a:pt x="3521" y="4866"/>
                  <a:pt x="1714" y="2599"/>
                  <a:pt x="366" y="69"/>
                </a:cubicBezTo>
                <a:cubicBezTo>
                  <a:pt x="338" y="21"/>
                  <a:pt x="292" y="1"/>
                  <a:pt x="2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07" name="Google Shape;10407;p83"/>
          <p:cNvSpPr/>
          <p:nvPr/>
        </p:nvSpPr>
        <p:spPr>
          <a:xfrm>
            <a:off x="6427429" y="3327622"/>
            <a:ext cx="176093" cy="237704"/>
          </a:xfrm>
          <a:custGeom>
            <a:rect b="b" l="l" r="r" t="t"/>
            <a:pathLst>
              <a:path extrusionOk="0" h="11231" w="8320">
                <a:moveTo>
                  <a:pt x="246" y="0"/>
                </a:moveTo>
                <a:cubicBezTo>
                  <a:pt x="130" y="0"/>
                  <a:pt x="0" y="124"/>
                  <a:pt x="70" y="265"/>
                </a:cubicBezTo>
                <a:cubicBezTo>
                  <a:pt x="1779" y="3321"/>
                  <a:pt x="3751" y="6245"/>
                  <a:pt x="5985" y="8940"/>
                </a:cubicBezTo>
                <a:cubicBezTo>
                  <a:pt x="6642" y="9696"/>
                  <a:pt x="7300" y="10451"/>
                  <a:pt x="7990" y="11174"/>
                </a:cubicBezTo>
                <a:cubicBezTo>
                  <a:pt x="8022" y="11214"/>
                  <a:pt x="8059" y="11231"/>
                  <a:pt x="8096" y="11231"/>
                </a:cubicBezTo>
                <a:cubicBezTo>
                  <a:pt x="8211" y="11231"/>
                  <a:pt x="8319" y="11069"/>
                  <a:pt x="8220" y="10944"/>
                </a:cubicBezTo>
                <a:cubicBezTo>
                  <a:pt x="5821" y="8381"/>
                  <a:pt x="3685" y="5588"/>
                  <a:pt x="1845" y="2631"/>
                </a:cubicBezTo>
                <a:cubicBezTo>
                  <a:pt x="1319" y="1809"/>
                  <a:pt x="826" y="955"/>
                  <a:pt x="366" y="67"/>
                </a:cubicBezTo>
                <a:cubicBezTo>
                  <a:pt x="338" y="20"/>
                  <a:pt x="293" y="0"/>
                  <a:pt x="2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08" name="Google Shape;10408;p83"/>
          <p:cNvSpPr/>
          <p:nvPr/>
        </p:nvSpPr>
        <p:spPr>
          <a:xfrm>
            <a:off x="5726454" y="4134699"/>
            <a:ext cx="496594" cy="195670"/>
          </a:xfrm>
          <a:custGeom>
            <a:rect b="b" l="l" r="r" t="t"/>
            <a:pathLst>
              <a:path extrusionOk="0" h="9245" w="23463">
                <a:moveTo>
                  <a:pt x="10171" y="0"/>
                </a:moveTo>
                <a:cubicBezTo>
                  <a:pt x="9674" y="0"/>
                  <a:pt x="9221" y="254"/>
                  <a:pt x="8939" y="678"/>
                </a:cubicBezTo>
                <a:cubicBezTo>
                  <a:pt x="8643" y="1171"/>
                  <a:pt x="8676" y="1795"/>
                  <a:pt x="9004" y="2255"/>
                </a:cubicBezTo>
                <a:cubicBezTo>
                  <a:pt x="8947" y="2230"/>
                  <a:pt x="8887" y="2219"/>
                  <a:pt x="8829" y="2219"/>
                </a:cubicBezTo>
                <a:cubicBezTo>
                  <a:pt x="8418" y="2219"/>
                  <a:pt x="8027" y="2769"/>
                  <a:pt x="8314" y="3142"/>
                </a:cubicBezTo>
                <a:cubicBezTo>
                  <a:pt x="7953" y="3274"/>
                  <a:pt x="7690" y="3537"/>
                  <a:pt x="7526" y="3898"/>
                </a:cubicBezTo>
                <a:cubicBezTo>
                  <a:pt x="7467" y="3811"/>
                  <a:pt x="7377" y="3769"/>
                  <a:pt x="7286" y="3769"/>
                </a:cubicBezTo>
                <a:cubicBezTo>
                  <a:pt x="7171" y="3769"/>
                  <a:pt x="7055" y="3836"/>
                  <a:pt x="7000" y="3964"/>
                </a:cubicBezTo>
                <a:cubicBezTo>
                  <a:pt x="6969" y="3590"/>
                  <a:pt x="6641" y="3304"/>
                  <a:pt x="6243" y="3304"/>
                </a:cubicBezTo>
                <a:cubicBezTo>
                  <a:pt x="6222" y="3304"/>
                  <a:pt x="6200" y="3305"/>
                  <a:pt x="6178" y="3307"/>
                </a:cubicBezTo>
                <a:cubicBezTo>
                  <a:pt x="5784" y="3372"/>
                  <a:pt x="5488" y="3668"/>
                  <a:pt x="5390" y="4030"/>
                </a:cubicBezTo>
                <a:cubicBezTo>
                  <a:pt x="5333" y="3931"/>
                  <a:pt x="5228" y="3886"/>
                  <a:pt x="5113" y="3886"/>
                </a:cubicBezTo>
                <a:cubicBezTo>
                  <a:pt x="4962" y="3886"/>
                  <a:pt x="4793" y="3964"/>
                  <a:pt x="4700" y="4095"/>
                </a:cubicBezTo>
                <a:cubicBezTo>
                  <a:pt x="4568" y="4358"/>
                  <a:pt x="4535" y="4654"/>
                  <a:pt x="4601" y="4917"/>
                </a:cubicBezTo>
                <a:cubicBezTo>
                  <a:pt x="4667" y="5180"/>
                  <a:pt x="4667" y="5475"/>
                  <a:pt x="4568" y="5738"/>
                </a:cubicBezTo>
                <a:cubicBezTo>
                  <a:pt x="4406" y="6108"/>
                  <a:pt x="4001" y="6202"/>
                  <a:pt x="3580" y="6202"/>
                </a:cubicBezTo>
                <a:cubicBezTo>
                  <a:pt x="3402" y="6202"/>
                  <a:pt x="3222" y="6185"/>
                  <a:pt x="3057" y="6165"/>
                </a:cubicBezTo>
                <a:cubicBezTo>
                  <a:pt x="2991" y="5870"/>
                  <a:pt x="2728" y="5705"/>
                  <a:pt x="2465" y="5705"/>
                </a:cubicBezTo>
                <a:cubicBezTo>
                  <a:pt x="2169" y="5705"/>
                  <a:pt x="1906" y="5804"/>
                  <a:pt x="1676" y="5968"/>
                </a:cubicBezTo>
                <a:cubicBezTo>
                  <a:pt x="1348" y="6165"/>
                  <a:pt x="1052" y="6395"/>
                  <a:pt x="756" y="6658"/>
                </a:cubicBezTo>
                <a:cubicBezTo>
                  <a:pt x="673" y="6638"/>
                  <a:pt x="590" y="6627"/>
                  <a:pt x="508" y="6627"/>
                </a:cubicBezTo>
                <a:cubicBezTo>
                  <a:pt x="330" y="6627"/>
                  <a:pt x="158" y="6677"/>
                  <a:pt x="1" y="6790"/>
                </a:cubicBezTo>
                <a:cubicBezTo>
                  <a:pt x="202" y="7623"/>
                  <a:pt x="714" y="8320"/>
                  <a:pt x="1417" y="8762"/>
                </a:cubicBezTo>
                <a:lnTo>
                  <a:pt x="1417" y="8762"/>
                </a:lnTo>
                <a:cubicBezTo>
                  <a:pt x="1781" y="9144"/>
                  <a:pt x="2397" y="9244"/>
                  <a:pt x="3004" y="9244"/>
                </a:cubicBezTo>
                <a:cubicBezTo>
                  <a:pt x="3189" y="9244"/>
                  <a:pt x="3373" y="9235"/>
                  <a:pt x="3549" y="9221"/>
                </a:cubicBezTo>
                <a:cubicBezTo>
                  <a:pt x="9497" y="8729"/>
                  <a:pt x="15478" y="8433"/>
                  <a:pt x="21458" y="8334"/>
                </a:cubicBezTo>
                <a:cubicBezTo>
                  <a:pt x="21918" y="8334"/>
                  <a:pt x="22378" y="8268"/>
                  <a:pt x="22806" y="8071"/>
                </a:cubicBezTo>
                <a:cubicBezTo>
                  <a:pt x="23233" y="7874"/>
                  <a:pt x="23463" y="7414"/>
                  <a:pt x="23364" y="6954"/>
                </a:cubicBezTo>
                <a:cubicBezTo>
                  <a:pt x="23288" y="6929"/>
                  <a:pt x="23211" y="6917"/>
                  <a:pt x="23137" y="6917"/>
                </a:cubicBezTo>
                <a:cubicBezTo>
                  <a:pt x="22826" y="6917"/>
                  <a:pt x="22544" y="7123"/>
                  <a:pt x="22411" y="7414"/>
                </a:cubicBezTo>
                <a:cubicBezTo>
                  <a:pt x="22214" y="6757"/>
                  <a:pt x="21721" y="6264"/>
                  <a:pt x="21097" y="6034"/>
                </a:cubicBezTo>
                <a:cubicBezTo>
                  <a:pt x="21019" y="6017"/>
                  <a:pt x="20932" y="6006"/>
                  <a:pt x="20844" y="6006"/>
                </a:cubicBezTo>
                <a:cubicBezTo>
                  <a:pt x="20737" y="6006"/>
                  <a:pt x="20630" y="6022"/>
                  <a:pt x="20539" y="6060"/>
                </a:cubicBezTo>
                <a:lnTo>
                  <a:pt x="20539" y="6060"/>
                </a:lnTo>
                <a:cubicBezTo>
                  <a:pt x="20954" y="5429"/>
                  <a:pt x="20803" y="4536"/>
                  <a:pt x="20604" y="3767"/>
                </a:cubicBezTo>
                <a:cubicBezTo>
                  <a:pt x="20571" y="3602"/>
                  <a:pt x="20505" y="3471"/>
                  <a:pt x="20407" y="3339"/>
                </a:cubicBezTo>
                <a:cubicBezTo>
                  <a:pt x="20308" y="3224"/>
                  <a:pt x="20169" y="3183"/>
                  <a:pt x="20012" y="3183"/>
                </a:cubicBezTo>
                <a:cubicBezTo>
                  <a:pt x="19856" y="3183"/>
                  <a:pt x="19684" y="3224"/>
                  <a:pt x="19520" y="3274"/>
                </a:cubicBezTo>
                <a:lnTo>
                  <a:pt x="18698" y="3471"/>
                </a:lnTo>
                <a:cubicBezTo>
                  <a:pt x="18632" y="3471"/>
                  <a:pt x="18567" y="3537"/>
                  <a:pt x="18501" y="3569"/>
                </a:cubicBezTo>
                <a:cubicBezTo>
                  <a:pt x="18271" y="3832"/>
                  <a:pt x="18698" y="4292"/>
                  <a:pt x="18534" y="4522"/>
                </a:cubicBezTo>
                <a:cubicBezTo>
                  <a:pt x="18484" y="4602"/>
                  <a:pt x="18414" y="4633"/>
                  <a:pt x="18335" y="4633"/>
                </a:cubicBezTo>
                <a:cubicBezTo>
                  <a:pt x="18150" y="4633"/>
                  <a:pt x="17916" y="4463"/>
                  <a:pt x="17778" y="4325"/>
                </a:cubicBezTo>
                <a:cubicBezTo>
                  <a:pt x="17660" y="4207"/>
                  <a:pt x="17472" y="4132"/>
                  <a:pt x="17321" y="4132"/>
                </a:cubicBezTo>
                <a:cubicBezTo>
                  <a:pt x="17235" y="4132"/>
                  <a:pt x="17161" y="4157"/>
                  <a:pt x="17120" y="4213"/>
                </a:cubicBezTo>
                <a:lnTo>
                  <a:pt x="17120" y="4213"/>
                </a:lnTo>
                <a:cubicBezTo>
                  <a:pt x="17110" y="4007"/>
                  <a:pt x="16875" y="3832"/>
                  <a:pt x="16661" y="3832"/>
                </a:cubicBezTo>
                <a:cubicBezTo>
                  <a:pt x="16365" y="3865"/>
                  <a:pt x="16135" y="3997"/>
                  <a:pt x="15905" y="4128"/>
                </a:cubicBezTo>
                <a:cubicBezTo>
                  <a:pt x="15790" y="4210"/>
                  <a:pt x="15650" y="4251"/>
                  <a:pt x="15511" y="4251"/>
                </a:cubicBezTo>
                <a:cubicBezTo>
                  <a:pt x="15371" y="4251"/>
                  <a:pt x="15231" y="4210"/>
                  <a:pt x="15116" y="4128"/>
                </a:cubicBezTo>
                <a:cubicBezTo>
                  <a:pt x="14853" y="3865"/>
                  <a:pt x="15083" y="3438"/>
                  <a:pt x="15313" y="3142"/>
                </a:cubicBezTo>
                <a:lnTo>
                  <a:pt x="14689" y="3044"/>
                </a:lnTo>
                <a:cubicBezTo>
                  <a:pt x="14952" y="2682"/>
                  <a:pt x="15116" y="2058"/>
                  <a:pt x="14722" y="1894"/>
                </a:cubicBezTo>
                <a:cubicBezTo>
                  <a:pt x="14656" y="1877"/>
                  <a:pt x="14582" y="1869"/>
                  <a:pt x="14508" y="1869"/>
                </a:cubicBezTo>
                <a:cubicBezTo>
                  <a:pt x="14434" y="1869"/>
                  <a:pt x="14360" y="1877"/>
                  <a:pt x="14295" y="1894"/>
                </a:cubicBezTo>
                <a:cubicBezTo>
                  <a:pt x="13703" y="2025"/>
                  <a:pt x="12915" y="2321"/>
                  <a:pt x="12882" y="2945"/>
                </a:cubicBezTo>
                <a:cubicBezTo>
                  <a:pt x="12520" y="2945"/>
                  <a:pt x="12192" y="3011"/>
                  <a:pt x="11896" y="3142"/>
                </a:cubicBezTo>
                <a:cubicBezTo>
                  <a:pt x="11995" y="2945"/>
                  <a:pt x="11995" y="2682"/>
                  <a:pt x="11896" y="2485"/>
                </a:cubicBezTo>
                <a:cubicBezTo>
                  <a:pt x="11830" y="2354"/>
                  <a:pt x="11732" y="2288"/>
                  <a:pt x="11666" y="2156"/>
                </a:cubicBezTo>
                <a:cubicBezTo>
                  <a:pt x="11600" y="1926"/>
                  <a:pt x="11567" y="1696"/>
                  <a:pt x="11633" y="1434"/>
                </a:cubicBezTo>
                <a:cubicBezTo>
                  <a:pt x="11605" y="1235"/>
                  <a:pt x="11454" y="987"/>
                  <a:pt x="11265" y="987"/>
                </a:cubicBezTo>
                <a:cubicBezTo>
                  <a:pt x="11235" y="987"/>
                  <a:pt x="11204" y="993"/>
                  <a:pt x="11173" y="1006"/>
                </a:cubicBezTo>
                <a:cubicBezTo>
                  <a:pt x="11337" y="546"/>
                  <a:pt x="10877" y="86"/>
                  <a:pt x="10417" y="21"/>
                </a:cubicBezTo>
                <a:cubicBezTo>
                  <a:pt x="10334" y="7"/>
                  <a:pt x="10252" y="0"/>
                  <a:pt x="1017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09" name="Google Shape;10409;p83"/>
          <p:cNvSpPr/>
          <p:nvPr/>
        </p:nvSpPr>
        <p:spPr>
          <a:xfrm>
            <a:off x="6028991" y="3628635"/>
            <a:ext cx="6984" cy="176495"/>
          </a:xfrm>
          <a:custGeom>
            <a:rect b="b" l="l" r="r" t="t"/>
            <a:pathLst>
              <a:path extrusionOk="0" h="8339" w="330">
                <a:moveTo>
                  <a:pt x="165" y="0"/>
                </a:moveTo>
                <a:cubicBezTo>
                  <a:pt x="83" y="0"/>
                  <a:pt x="1" y="58"/>
                  <a:pt x="1" y="173"/>
                </a:cubicBezTo>
                <a:lnTo>
                  <a:pt x="1" y="8190"/>
                </a:lnTo>
                <a:cubicBezTo>
                  <a:pt x="1" y="8289"/>
                  <a:pt x="83" y="8338"/>
                  <a:pt x="165" y="8338"/>
                </a:cubicBezTo>
                <a:cubicBezTo>
                  <a:pt x="247" y="8338"/>
                  <a:pt x="329" y="8289"/>
                  <a:pt x="329" y="8190"/>
                </a:cubicBezTo>
                <a:lnTo>
                  <a:pt x="329" y="173"/>
                </a:lnTo>
                <a:cubicBezTo>
                  <a:pt x="329" y="58"/>
                  <a:pt x="247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10" name="Google Shape;10410;p83"/>
          <p:cNvSpPr/>
          <p:nvPr/>
        </p:nvSpPr>
        <p:spPr>
          <a:xfrm>
            <a:off x="6028991" y="3827357"/>
            <a:ext cx="6984" cy="49230"/>
          </a:xfrm>
          <a:custGeom>
            <a:rect b="b" l="l" r="r" t="t"/>
            <a:pathLst>
              <a:path extrusionOk="0" h="2326" w="330">
                <a:moveTo>
                  <a:pt x="165" y="1"/>
                </a:moveTo>
                <a:cubicBezTo>
                  <a:pt x="83" y="1"/>
                  <a:pt x="1" y="50"/>
                  <a:pt x="1" y="149"/>
                </a:cubicBezTo>
                <a:lnTo>
                  <a:pt x="1" y="2153"/>
                </a:lnTo>
                <a:cubicBezTo>
                  <a:pt x="1" y="2268"/>
                  <a:pt x="83" y="2326"/>
                  <a:pt x="165" y="2326"/>
                </a:cubicBezTo>
                <a:cubicBezTo>
                  <a:pt x="247" y="2326"/>
                  <a:pt x="329" y="2268"/>
                  <a:pt x="329" y="2153"/>
                </a:cubicBezTo>
                <a:lnTo>
                  <a:pt x="329" y="149"/>
                </a:lnTo>
                <a:cubicBezTo>
                  <a:pt x="329" y="50"/>
                  <a:pt x="247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11" name="Google Shape;10411;p83"/>
          <p:cNvSpPr/>
          <p:nvPr/>
        </p:nvSpPr>
        <p:spPr>
          <a:xfrm>
            <a:off x="6043595" y="3622201"/>
            <a:ext cx="6286" cy="133022"/>
          </a:xfrm>
          <a:custGeom>
            <a:rect b="b" l="l" r="r" t="t"/>
            <a:pathLst>
              <a:path extrusionOk="0" h="6285" w="297">
                <a:moveTo>
                  <a:pt x="136" y="0"/>
                </a:moveTo>
                <a:cubicBezTo>
                  <a:pt x="67" y="0"/>
                  <a:pt x="1" y="49"/>
                  <a:pt x="1" y="148"/>
                </a:cubicBezTo>
                <a:lnTo>
                  <a:pt x="1" y="6161"/>
                </a:lnTo>
                <a:cubicBezTo>
                  <a:pt x="1" y="6244"/>
                  <a:pt x="67" y="6285"/>
                  <a:pt x="136" y="6285"/>
                </a:cubicBezTo>
                <a:cubicBezTo>
                  <a:pt x="206" y="6285"/>
                  <a:pt x="280" y="6244"/>
                  <a:pt x="297" y="6161"/>
                </a:cubicBezTo>
                <a:lnTo>
                  <a:pt x="297" y="148"/>
                </a:lnTo>
                <a:cubicBezTo>
                  <a:pt x="280" y="49"/>
                  <a:pt x="206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12" name="Google Shape;10412;p83"/>
          <p:cNvSpPr/>
          <p:nvPr/>
        </p:nvSpPr>
        <p:spPr>
          <a:xfrm>
            <a:off x="6044992" y="3780074"/>
            <a:ext cx="6984" cy="100174"/>
          </a:xfrm>
          <a:custGeom>
            <a:rect b="b" l="l" r="r" t="t"/>
            <a:pathLst>
              <a:path extrusionOk="0" h="4733" w="330">
                <a:moveTo>
                  <a:pt x="165" y="0"/>
                </a:moveTo>
                <a:cubicBezTo>
                  <a:pt x="91" y="0"/>
                  <a:pt x="17" y="50"/>
                  <a:pt x="1" y="148"/>
                </a:cubicBezTo>
                <a:lnTo>
                  <a:pt x="1" y="4584"/>
                </a:lnTo>
                <a:cubicBezTo>
                  <a:pt x="17" y="4683"/>
                  <a:pt x="91" y="4732"/>
                  <a:pt x="165" y="4732"/>
                </a:cubicBezTo>
                <a:cubicBezTo>
                  <a:pt x="239" y="4732"/>
                  <a:pt x="313" y="4683"/>
                  <a:pt x="329" y="4584"/>
                </a:cubicBezTo>
                <a:lnTo>
                  <a:pt x="329" y="148"/>
                </a:lnTo>
                <a:cubicBezTo>
                  <a:pt x="313" y="50"/>
                  <a:pt x="239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13" name="Google Shape;10413;p83"/>
          <p:cNvSpPr/>
          <p:nvPr/>
        </p:nvSpPr>
        <p:spPr>
          <a:xfrm>
            <a:off x="6251566" y="3643240"/>
            <a:ext cx="9059" cy="72173"/>
          </a:xfrm>
          <a:custGeom>
            <a:rect b="b" l="l" r="r" t="t"/>
            <a:pathLst>
              <a:path extrusionOk="0" h="3410" w="428">
                <a:moveTo>
                  <a:pt x="164" y="0"/>
                </a:moveTo>
                <a:cubicBezTo>
                  <a:pt x="82" y="0"/>
                  <a:pt x="0" y="58"/>
                  <a:pt x="0" y="173"/>
                </a:cubicBezTo>
                <a:lnTo>
                  <a:pt x="99" y="3262"/>
                </a:lnTo>
                <a:cubicBezTo>
                  <a:pt x="99" y="3360"/>
                  <a:pt x="181" y="3409"/>
                  <a:pt x="263" y="3409"/>
                </a:cubicBezTo>
                <a:cubicBezTo>
                  <a:pt x="345" y="3409"/>
                  <a:pt x="427" y="3360"/>
                  <a:pt x="427" y="3262"/>
                </a:cubicBezTo>
                <a:lnTo>
                  <a:pt x="329" y="173"/>
                </a:lnTo>
                <a:cubicBezTo>
                  <a:pt x="329" y="58"/>
                  <a:pt x="246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14" name="Google Shape;10414;p83"/>
          <p:cNvSpPr/>
          <p:nvPr/>
        </p:nvSpPr>
        <p:spPr>
          <a:xfrm>
            <a:off x="5885024" y="3999854"/>
            <a:ext cx="6984" cy="216835"/>
          </a:xfrm>
          <a:custGeom>
            <a:rect b="b" l="l" r="r" t="t"/>
            <a:pathLst>
              <a:path extrusionOk="0" h="10245" w="330">
                <a:moveTo>
                  <a:pt x="165" y="0"/>
                </a:moveTo>
                <a:cubicBezTo>
                  <a:pt x="83" y="0"/>
                  <a:pt x="1" y="50"/>
                  <a:pt x="1" y="148"/>
                </a:cubicBezTo>
                <a:lnTo>
                  <a:pt x="1" y="10072"/>
                </a:lnTo>
                <a:cubicBezTo>
                  <a:pt x="1" y="10187"/>
                  <a:pt x="83" y="10244"/>
                  <a:pt x="165" y="10244"/>
                </a:cubicBezTo>
                <a:cubicBezTo>
                  <a:pt x="247" y="10244"/>
                  <a:pt x="329" y="10187"/>
                  <a:pt x="329" y="10072"/>
                </a:cubicBezTo>
                <a:lnTo>
                  <a:pt x="329" y="148"/>
                </a:lnTo>
                <a:cubicBezTo>
                  <a:pt x="329" y="50"/>
                  <a:pt x="247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15" name="Google Shape;10415;p83"/>
          <p:cNvSpPr/>
          <p:nvPr/>
        </p:nvSpPr>
        <p:spPr>
          <a:xfrm>
            <a:off x="5898930" y="3988192"/>
            <a:ext cx="6984" cy="111137"/>
          </a:xfrm>
          <a:custGeom>
            <a:rect b="b" l="l" r="r" t="t"/>
            <a:pathLst>
              <a:path extrusionOk="0" h="5251" w="330">
                <a:moveTo>
                  <a:pt x="165" y="1"/>
                </a:moveTo>
                <a:cubicBezTo>
                  <a:pt x="83" y="1"/>
                  <a:pt x="1" y="58"/>
                  <a:pt x="1" y="173"/>
                </a:cubicBezTo>
                <a:lnTo>
                  <a:pt x="1" y="5102"/>
                </a:lnTo>
                <a:cubicBezTo>
                  <a:pt x="1" y="5201"/>
                  <a:pt x="83" y="5250"/>
                  <a:pt x="165" y="5250"/>
                </a:cubicBezTo>
                <a:cubicBezTo>
                  <a:pt x="247" y="5250"/>
                  <a:pt x="329" y="5201"/>
                  <a:pt x="329" y="5102"/>
                </a:cubicBezTo>
                <a:lnTo>
                  <a:pt x="329" y="173"/>
                </a:lnTo>
                <a:cubicBezTo>
                  <a:pt x="329" y="58"/>
                  <a:pt x="247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16" name="Google Shape;10416;p83"/>
          <p:cNvSpPr/>
          <p:nvPr/>
        </p:nvSpPr>
        <p:spPr>
          <a:xfrm>
            <a:off x="5896856" y="4113216"/>
            <a:ext cx="7662" cy="97380"/>
          </a:xfrm>
          <a:custGeom>
            <a:rect b="b" l="l" r="r" t="t"/>
            <a:pathLst>
              <a:path extrusionOk="0" h="4601" w="362">
                <a:moveTo>
                  <a:pt x="165" y="0"/>
                </a:moveTo>
                <a:cubicBezTo>
                  <a:pt x="91" y="0"/>
                  <a:pt x="17" y="50"/>
                  <a:pt x="0" y="148"/>
                </a:cubicBezTo>
                <a:lnTo>
                  <a:pt x="33" y="4453"/>
                </a:lnTo>
                <a:cubicBezTo>
                  <a:pt x="50" y="4552"/>
                  <a:pt x="124" y="4601"/>
                  <a:pt x="197" y="4601"/>
                </a:cubicBezTo>
                <a:cubicBezTo>
                  <a:pt x="271" y="4601"/>
                  <a:pt x="345" y="4552"/>
                  <a:pt x="362" y="4453"/>
                </a:cubicBezTo>
                <a:lnTo>
                  <a:pt x="329" y="148"/>
                </a:lnTo>
                <a:cubicBezTo>
                  <a:pt x="312" y="50"/>
                  <a:pt x="239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17" name="Google Shape;10417;p83"/>
          <p:cNvSpPr/>
          <p:nvPr/>
        </p:nvSpPr>
        <p:spPr>
          <a:xfrm>
            <a:off x="6289833" y="3671347"/>
            <a:ext cx="210338" cy="212856"/>
          </a:xfrm>
          <a:custGeom>
            <a:rect b="b" l="l" r="r" t="t"/>
            <a:pathLst>
              <a:path extrusionOk="0" h="10057" w="9938">
                <a:moveTo>
                  <a:pt x="9706" y="1"/>
                </a:moveTo>
                <a:cubicBezTo>
                  <a:pt x="9679" y="1"/>
                  <a:pt x="9652" y="9"/>
                  <a:pt x="9627" y="28"/>
                </a:cubicBezTo>
                <a:lnTo>
                  <a:pt x="2234" y="7585"/>
                </a:lnTo>
                <a:lnTo>
                  <a:pt x="131" y="9787"/>
                </a:lnTo>
                <a:cubicBezTo>
                  <a:pt x="1" y="9891"/>
                  <a:pt x="117" y="10056"/>
                  <a:pt x="253" y="10056"/>
                </a:cubicBezTo>
                <a:cubicBezTo>
                  <a:pt x="289" y="10056"/>
                  <a:pt x="326" y="10045"/>
                  <a:pt x="361" y="10017"/>
                </a:cubicBezTo>
                <a:lnTo>
                  <a:pt x="361" y="9984"/>
                </a:lnTo>
                <a:lnTo>
                  <a:pt x="7754" y="2426"/>
                </a:lnTo>
                <a:lnTo>
                  <a:pt x="9857" y="258"/>
                </a:lnTo>
                <a:cubicBezTo>
                  <a:pt x="9937" y="151"/>
                  <a:pt x="9823" y="1"/>
                  <a:pt x="970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18" name="Google Shape;10418;p83"/>
          <p:cNvSpPr/>
          <p:nvPr/>
        </p:nvSpPr>
        <p:spPr>
          <a:xfrm>
            <a:off x="6499856" y="3567087"/>
            <a:ext cx="92533" cy="102163"/>
          </a:xfrm>
          <a:custGeom>
            <a:rect b="b" l="l" r="r" t="t"/>
            <a:pathLst>
              <a:path extrusionOk="0" h="4827" w="4372">
                <a:moveTo>
                  <a:pt x="4148" y="1"/>
                </a:moveTo>
                <a:cubicBezTo>
                  <a:pt x="4112" y="1"/>
                  <a:pt x="4074" y="18"/>
                  <a:pt x="4042" y="57"/>
                </a:cubicBezTo>
                <a:cubicBezTo>
                  <a:pt x="2727" y="1536"/>
                  <a:pt x="1413" y="3048"/>
                  <a:pt x="99" y="4526"/>
                </a:cubicBezTo>
                <a:cubicBezTo>
                  <a:pt x="1" y="4649"/>
                  <a:pt x="104" y="4827"/>
                  <a:pt x="217" y="4827"/>
                </a:cubicBezTo>
                <a:cubicBezTo>
                  <a:pt x="256" y="4827"/>
                  <a:pt x="295" y="4806"/>
                  <a:pt x="329" y="4756"/>
                </a:cubicBezTo>
                <a:cubicBezTo>
                  <a:pt x="1643" y="3278"/>
                  <a:pt x="2958" y="1766"/>
                  <a:pt x="4272" y="287"/>
                </a:cubicBezTo>
                <a:cubicBezTo>
                  <a:pt x="4371" y="163"/>
                  <a:pt x="4264" y="1"/>
                  <a:pt x="4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19" name="Google Shape;10419;p83"/>
          <p:cNvSpPr/>
          <p:nvPr/>
        </p:nvSpPr>
        <p:spPr>
          <a:xfrm>
            <a:off x="6299527" y="3738187"/>
            <a:ext cx="159859" cy="159584"/>
          </a:xfrm>
          <a:custGeom>
            <a:rect b="b" l="l" r="r" t="t"/>
            <a:pathLst>
              <a:path extrusionOk="0" h="7540" w="7553">
                <a:moveTo>
                  <a:pt x="7322" y="1"/>
                </a:moveTo>
                <a:cubicBezTo>
                  <a:pt x="7281" y="1"/>
                  <a:pt x="7238" y="17"/>
                  <a:pt x="7198" y="57"/>
                </a:cubicBezTo>
                <a:cubicBezTo>
                  <a:pt x="4766" y="2357"/>
                  <a:pt x="2400" y="4756"/>
                  <a:pt x="100" y="7253"/>
                </a:cubicBezTo>
                <a:cubicBezTo>
                  <a:pt x="0" y="7378"/>
                  <a:pt x="108" y="7540"/>
                  <a:pt x="223" y="7540"/>
                </a:cubicBezTo>
                <a:cubicBezTo>
                  <a:pt x="260" y="7540"/>
                  <a:pt x="298" y="7523"/>
                  <a:pt x="330" y="7483"/>
                </a:cubicBezTo>
                <a:cubicBezTo>
                  <a:pt x="2630" y="4986"/>
                  <a:pt x="4996" y="2587"/>
                  <a:pt x="7428" y="287"/>
                </a:cubicBezTo>
                <a:cubicBezTo>
                  <a:pt x="7552" y="163"/>
                  <a:pt x="7450" y="1"/>
                  <a:pt x="73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20" name="Google Shape;10420;p83"/>
          <p:cNvSpPr/>
          <p:nvPr/>
        </p:nvSpPr>
        <p:spPr>
          <a:xfrm>
            <a:off x="6462902" y="3555975"/>
            <a:ext cx="172601" cy="180008"/>
          </a:xfrm>
          <a:custGeom>
            <a:rect b="b" l="l" r="r" t="t"/>
            <a:pathLst>
              <a:path extrusionOk="0" h="8505" w="8155">
                <a:moveTo>
                  <a:pt x="7932" y="0"/>
                </a:moveTo>
                <a:cubicBezTo>
                  <a:pt x="7895" y="0"/>
                  <a:pt x="7857" y="17"/>
                  <a:pt x="7825" y="57"/>
                </a:cubicBezTo>
                <a:cubicBezTo>
                  <a:pt x="5032" y="2587"/>
                  <a:pt x="2206" y="5150"/>
                  <a:pt x="70" y="8272"/>
                </a:cubicBezTo>
                <a:cubicBezTo>
                  <a:pt x="1" y="8388"/>
                  <a:pt x="112" y="8504"/>
                  <a:pt x="229" y="8504"/>
                </a:cubicBezTo>
                <a:cubicBezTo>
                  <a:pt x="278" y="8504"/>
                  <a:pt x="327" y="8484"/>
                  <a:pt x="366" y="8436"/>
                </a:cubicBezTo>
                <a:cubicBezTo>
                  <a:pt x="2469" y="5347"/>
                  <a:pt x="5295" y="2784"/>
                  <a:pt x="8055" y="287"/>
                </a:cubicBezTo>
                <a:cubicBezTo>
                  <a:pt x="8155" y="162"/>
                  <a:pt x="8047" y="0"/>
                  <a:pt x="79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21" name="Google Shape;10421;p83"/>
          <p:cNvSpPr/>
          <p:nvPr/>
        </p:nvSpPr>
        <p:spPr>
          <a:xfrm>
            <a:off x="6663973" y="3682544"/>
            <a:ext cx="178802" cy="201321"/>
          </a:xfrm>
          <a:custGeom>
            <a:rect b="b" l="l" r="r" t="t"/>
            <a:pathLst>
              <a:path extrusionOk="0" h="9512" w="8448">
                <a:moveTo>
                  <a:pt x="8224" y="1"/>
                </a:moveTo>
                <a:cubicBezTo>
                  <a:pt x="8187" y="1"/>
                  <a:pt x="8149" y="17"/>
                  <a:pt x="8118" y="57"/>
                </a:cubicBezTo>
                <a:cubicBezTo>
                  <a:pt x="5554" y="3212"/>
                  <a:pt x="2893" y="6268"/>
                  <a:pt x="100" y="9225"/>
                </a:cubicBezTo>
                <a:cubicBezTo>
                  <a:pt x="0" y="9350"/>
                  <a:pt x="108" y="9512"/>
                  <a:pt x="223" y="9512"/>
                </a:cubicBezTo>
                <a:cubicBezTo>
                  <a:pt x="260" y="9512"/>
                  <a:pt x="298" y="9495"/>
                  <a:pt x="330" y="9455"/>
                </a:cubicBezTo>
                <a:cubicBezTo>
                  <a:pt x="3090" y="6498"/>
                  <a:pt x="5785" y="3442"/>
                  <a:pt x="8348" y="287"/>
                </a:cubicBezTo>
                <a:cubicBezTo>
                  <a:pt x="8447" y="163"/>
                  <a:pt x="8339" y="1"/>
                  <a:pt x="822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22" name="Google Shape;10422;p83"/>
          <p:cNvSpPr/>
          <p:nvPr/>
        </p:nvSpPr>
        <p:spPr>
          <a:xfrm>
            <a:off x="6837867" y="3550027"/>
            <a:ext cx="98798" cy="121318"/>
          </a:xfrm>
          <a:custGeom>
            <a:rect b="b" l="l" r="r" t="t"/>
            <a:pathLst>
              <a:path extrusionOk="0" h="5732" w="4668">
                <a:moveTo>
                  <a:pt x="4464" y="0"/>
                </a:moveTo>
                <a:cubicBezTo>
                  <a:pt x="4417" y="0"/>
                  <a:pt x="4369" y="23"/>
                  <a:pt x="4338" y="75"/>
                </a:cubicBezTo>
                <a:cubicBezTo>
                  <a:pt x="3713" y="1028"/>
                  <a:pt x="3023" y="1915"/>
                  <a:pt x="2268" y="2769"/>
                </a:cubicBezTo>
                <a:lnTo>
                  <a:pt x="99" y="5431"/>
                </a:lnTo>
                <a:cubicBezTo>
                  <a:pt x="1" y="5554"/>
                  <a:pt x="104" y="5731"/>
                  <a:pt x="217" y="5731"/>
                </a:cubicBezTo>
                <a:cubicBezTo>
                  <a:pt x="256" y="5731"/>
                  <a:pt x="295" y="5711"/>
                  <a:pt x="329" y="5661"/>
                </a:cubicBezTo>
                <a:lnTo>
                  <a:pt x="2563" y="2901"/>
                </a:lnTo>
                <a:cubicBezTo>
                  <a:pt x="3319" y="2079"/>
                  <a:pt x="4009" y="1192"/>
                  <a:pt x="4601" y="239"/>
                </a:cubicBezTo>
                <a:cubicBezTo>
                  <a:pt x="4668" y="104"/>
                  <a:pt x="4567" y="0"/>
                  <a:pt x="44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23" name="Google Shape;10423;p83"/>
          <p:cNvSpPr/>
          <p:nvPr/>
        </p:nvSpPr>
        <p:spPr>
          <a:xfrm>
            <a:off x="6749248" y="3635260"/>
            <a:ext cx="95433" cy="101571"/>
          </a:xfrm>
          <a:custGeom>
            <a:rect b="b" l="l" r="r" t="t"/>
            <a:pathLst>
              <a:path extrusionOk="0" h="4799" w="4509">
                <a:moveTo>
                  <a:pt x="4279" y="0"/>
                </a:moveTo>
                <a:cubicBezTo>
                  <a:pt x="4244" y="0"/>
                  <a:pt x="4208" y="12"/>
                  <a:pt x="4173" y="40"/>
                </a:cubicBezTo>
                <a:lnTo>
                  <a:pt x="4173" y="40"/>
                </a:lnTo>
                <a:cubicBezTo>
                  <a:pt x="4178" y="34"/>
                  <a:pt x="4183" y="29"/>
                  <a:pt x="4187" y="24"/>
                </a:cubicBezTo>
                <a:lnTo>
                  <a:pt x="4187" y="24"/>
                </a:lnTo>
                <a:lnTo>
                  <a:pt x="4154" y="57"/>
                </a:lnTo>
                <a:cubicBezTo>
                  <a:pt x="4161" y="50"/>
                  <a:pt x="4167" y="45"/>
                  <a:pt x="4173" y="40"/>
                </a:cubicBezTo>
                <a:lnTo>
                  <a:pt x="4173" y="40"/>
                </a:lnTo>
                <a:cubicBezTo>
                  <a:pt x="3488" y="823"/>
                  <a:pt x="2802" y="1607"/>
                  <a:pt x="2117" y="2423"/>
                </a:cubicBezTo>
                <a:cubicBezTo>
                  <a:pt x="1788" y="2850"/>
                  <a:pt x="1460" y="3211"/>
                  <a:pt x="1164" y="3639"/>
                </a:cubicBezTo>
                <a:cubicBezTo>
                  <a:pt x="901" y="4000"/>
                  <a:pt x="573" y="4296"/>
                  <a:pt x="178" y="4460"/>
                </a:cubicBezTo>
                <a:cubicBezTo>
                  <a:pt x="0" y="4549"/>
                  <a:pt x="36" y="4798"/>
                  <a:pt x="190" y="4798"/>
                </a:cubicBezTo>
                <a:cubicBezTo>
                  <a:pt x="206" y="4798"/>
                  <a:pt x="225" y="4795"/>
                  <a:pt x="244" y="4789"/>
                </a:cubicBezTo>
                <a:cubicBezTo>
                  <a:pt x="638" y="4624"/>
                  <a:pt x="967" y="4361"/>
                  <a:pt x="1230" y="4033"/>
                </a:cubicBezTo>
                <a:cubicBezTo>
                  <a:pt x="1558" y="3639"/>
                  <a:pt x="1887" y="3211"/>
                  <a:pt x="2248" y="2817"/>
                </a:cubicBezTo>
                <a:cubicBezTo>
                  <a:pt x="2938" y="1963"/>
                  <a:pt x="3661" y="1108"/>
                  <a:pt x="4384" y="287"/>
                </a:cubicBezTo>
                <a:cubicBezTo>
                  <a:pt x="4509" y="162"/>
                  <a:pt x="4407" y="0"/>
                  <a:pt x="427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24" name="Google Shape;10424;p83"/>
          <p:cNvSpPr/>
          <p:nvPr/>
        </p:nvSpPr>
        <p:spPr>
          <a:xfrm>
            <a:off x="6710557" y="3772263"/>
            <a:ext cx="80046" cy="94227"/>
          </a:xfrm>
          <a:custGeom>
            <a:rect b="b" l="l" r="r" t="t"/>
            <a:pathLst>
              <a:path extrusionOk="0" h="4452" w="3782">
                <a:moveTo>
                  <a:pt x="3559" y="1"/>
                </a:moveTo>
                <a:cubicBezTo>
                  <a:pt x="3522" y="1"/>
                  <a:pt x="3484" y="17"/>
                  <a:pt x="3452" y="57"/>
                </a:cubicBezTo>
                <a:lnTo>
                  <a:pt x="100" y="4165"/>
                </a:lnTo>
                <a:cubicBezTo>
                  <a:pt x="1" y="4289"/>
                  <a:pt x="109" y="4451"/>
                  <a:pt x="224" y="4451"/>
                </a:cubicBezTo>
                <a:cubicBezTo>
                  <a:pt x="261" y="4451"/>
                  <a:pt x="298" y="4435"/>
                  <a:pt x="330" y="4395"/>
                </a:cubicBezTo>
                <a:lnTo>
                  <a:pt x="3682" y="287"/>
                </a:lnTo>
                <a:cubicBezTo>
                  <a:pt x="3782" y="163"/>
                  <a:pt x="3674" y="1"/>
                  <a:pt x="35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25" name="Google Shape;10425;p83"/>
          <p:cNvSpPr/>
          <p:nvPr/>
        </p:nvSpPr>
        <p:spPr>
          <a:xfrm>
            <a:off x="6075153" y="3769491"/>
            <a:ext cx="160981" cy="135562"/>
          </a:xfrm>
          <a:custGeom>
            <a:rect b="b" l="l" r="r" t="t"/>
            <a:pathLst>
              <a:path extrusionOk="0" h="6405" w="7606">
                <a:moveTo>
                  <a:pt x="7375" y="0"/>
                </a:moveTo>
                <a:cubicBezTo>
                  <a:pt x="7334" y="0"/>
                  <a:pt x="7291" y="17"/>
                  <a:pt x="7251" y="57"/>
                </a:cubicBezTo>
                <a:lnTo>
                  <a:pt x="3833" y="3113"/>
                </a:lnTo>
                <a:lnTo>
                  <a:pt x="2157" y="4624"/>
                </a:lnTo>
                <a:lnTo>
                  <a:pt x="1336" y="5380"/>
                </a:lnTo>
                <a:lnTo>
                  <a:pt x="876" y="5774"/>
                </a:lnTo>
                <a:cubicBezTo>
                  <a:pt x="731" y="5890"/>
                  <a:pt x="561" y="6082"/>
                  <a:pt x="366" y="6082"/>
                </a:cubicBezTo>
                <a:cubicBezTo>
                  <a:pt x="339" y="6082"/>
                  <a:pt x="312" y="6078"/>
                  <a:pt x="284" y="6070"/>
                </a:cubicBezTo>
                <a:cubicBezTo>
                  <a:pt x="272" y="6068"/>
                  <a:pt x="261" y="6068"/>
                  <a:pt x="250" y="6068"/>
                </a:cubicBezTo>
                <a:cubicBezTo>
                  <a:pt x="48" y="6068"/>
                  <a:pt x="1" y="6337"/>
                  <a:pt x="219" y="6399"/>
                </a:cubicBezTo>
                <a:lnTo>
                  <a:pt x="186" y="6399"/>
                </a:lnTo>
                <a:cubicBezTo>
                  <a:pt x="223" y="6403"/>
                  <a:pt x="260" y="6405"/>
                  <a:pt x="296" y="6405"/>
                </a:cubicBezTo>
                <a:cubicBezTo>
                  <a:pt x="554" y="6405"/>
                  <a:pt x="802" y="6304"/>
                  <a:pt x="974" y="6103"/>
                </a:cubicBezTo>
                <a:cubicBezTo>
                  <a:pt x="1303" y="5840"/>
                  <a:pt x="1599" y="5577"/>
                  <a:pt x="1894" y="5282"/>
                </a:cubicBezTo>
                <a:lnTo>
                  <a:pt x="3735" y="3606"/>
                </a:lnTo>
                <a:lnTo>
                  <a:pt x="7481" y="287"/>
                </a:lnTo>
                <a:cubicBezTo>
                  <a:pt x="7605" y="162"/>
                  <a:pt x="7503" y="0"/>
                  <a:pt x="737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26" name="Google Shape;10426;p83"/>
          <p:cNvSpPr/>
          <p:nvPr/>
        </p:nvSpPr>
        <p:spPr>
          <a:xfrm>
            <a:off x="6373309" y="3566409"/>
            <a:ext cx="91115" cy="84808"/>
          </a:xfrm>
          <a:custGeom>
            <a:rect b="b" l="l" r="r" t="t"/>
            <a:pathLst>
              <a:path extrusionOk="0" h="4007" w="4305">
                <a:moveTo>
                  <a:pt x="4081" y="0"/>
                </a:moveTo>
                <a:cubicBezTo>
                  <a:pt x="4044" y="0"/>
                  <a:pt x="4007" y="17"/>
                  <a:pt x="3975" y="57"/>
                </a:cubicBezTo>
                <a:cubicBezTo>
                  <a:pt x="2759" y="1371"/>
                  <a:pt x="1477" y="2587"/>
                  <a:pt x="130" y="3737"/>
                </a:cubicBezTo>
                <a:cubicBezTo>
                  <a:pt x="0" y="3841"/>
                  <a:pt x="117" y="4006"/>
                  <a:pt x="252" y="4006"/>
                </a:cubicBezTo>
                <a:cubicBezTo>
                  <a:pt x="288" y="4006"/>
                  <a:pt x="326" y="3995"/>
                  <a:pt x="360" y="3967"/>
                </a:cubicBezTo>
                <a:cubicBezTo>
                  <a:pt x="1707" y="2817"/>
                  <a:pt x="2989" y="1601"/>
                  <a:pt x="4205" y="287"/>
                </a:cubicBezTo>
                <a:cubicBezTo>
                  <a:pt x="4304" y="162"/>
                  <a:pt x="4196" y="0"/>
                  <a:pt x="40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27" name="Google Shape;10427;p83"/>
          <p:cNvSpPr/>
          <p:nvPr/>
        </p:nvSpPr>
        <p:spPr>
          <a:xfrm>
            <a:off x="6803791" y="3884397"/>
            <a:ext cx="9059" cy="133213"/>
          </a:xfrm>
          <a:custGeom>
            <a:rect b="b" l="l" r="r" t="t"/>
            <a:pathLst>
              <a:path extrusionOk="0" h="6294" w="428">
                <a:moveTo>
                  <a:pt x="230" y="0"/>
                </a:moveTo>
                <a:cubicBezTo>
                  <a:pt x="156" y="0"/>
                  <a:pt x="82" y="50"/>
                  <a:pt x="66" y="148"/>
                </a:cubicBezTo>
                <a:cubicBezTo>
                  <a:pt x="66" y="1430"/>
                  <a:pt x="66" y="2744"/>
                  <a:pt x="66" y="4026"/>
                </a:cubicBezTo>
                <a:cubicBezTo>
                  <a:pt x="66" y="4683"/>
                  <a:pt x="0" y="5307"/>
                  <a:pt x="0" y="5965"/>
                </a:cubicBezTo>
                <a:cubicBezTo>
                  <a:pt x="0" y="6096"/>
                  <a:pt x="33" y="6293"/>
                  <a:pt x="197" y="6293"/>
                </a:cubicBezTo>
                <a:cubicBezTo>
                  <a:pt x="361" y="6293"/>
                  <a:pt x="427" y="6129"/>
                  <a:pt x="394" y="6030"/>
                </a:cubicBezTo>
                <a:cubicBezTo>
                  <a:pt x="380" y="5988"/>
                  <a:pt x="360" y="5957"/>
                  <a:pt x="336" y="5936"/>
                </a:cubicBezTo>
                <a:lnTo>
                  <a:pt x="336" y="5936"/>
                </a:lnTo>
                <a:cubicBezTo>
                  <a:pt x="334" y="5925"/>
                  <a:pt x="332" y="5912"/>
                  <a:pt x="329" y="5899"/>
                </a:cubicBezTo>
                <a:cubicBezTo>
                  <a:pt x="296" y="5800"/>
                  <a:pt x="329" y="5767"/>
                  <a:pt x="329" y="5702"/>
                </a:cubicBezTo>
                <a:lnTo>
                  <a:pt x="329" y="5307"/>
                </a:lnTo>
                <a:lnTo>
                  <a:pt x="361" y="4584"/>
                </a:lnTo>
                <a:cubicBezTo>
                  <a:pt x="361" y="4092"/>
                  <a:pt x="394" y="3599"/>
                  <a:pt x="394" y="3106"/>
                </a:cubicBezTo>
                <a:lnTo>
                  <a:pt x="394" y="148"/>
                </a:lnTo>
                <a:cubicBezTo>
                  <a:pt x="378" y="50"/>
                  <a:pt x="304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28" name="Google Shape;10428;p83"/>
          <p:cNvSpPr/>
          <p:nvPr/>
        </p:nvSpPr>
        <p:spPr>
          <a:xfrm>
            <a:off x="6883076" y="3762676"/>
            <a:ext cx="11133" cy="82797"/>
          </a:xfrm>
          <a:custGeom>
            <a:rect b="b" l="l" r="r" t="t"/>
            <a:pathLst>
              <a:path extrusionOk="0" h="3912" w="526">
                <a:moveTo>
                  <a:pt x="362" y="1"/>
                </a:moveTo>
                <a:cubicBezTo>
                  <a:pt x="288" y="1"/>
                  <a:pt x="214" y="50"/>
                  <a:pt x="197" y="149"/>
                </a:cubicBezTo>
                <a:cubicBezTo>
                  <a:pt x="197" y="1365"/>
                  <a:pt x="132" y="2548"/>
                  <a:pt x="0" y="3763"/>
                </a:cubicBezTo>
                <a:cubicBezTo>
                  <a:pt x="0" y="3862"/>
                  <a:pt x="82" y="3911"/>
                  <a:pt x="164" y="3911"/>
                </a:cubicBezTo>
                <a:cubicBezTo>
                  <a:pt x="247" y="3911"/>
                  <a:pt x="329" y="3862"/>
                  <a:pt x="329" y="3763"/>
                </a:cubicBezTo>
                <a:cubicBezTo>
                  <a:pt x="460" y="2548"/>
                  <a:pt x="526" y="1365"/>
                  <a:pt x="526" y="149"/>
                </a:cubicBezTo>
                <a:cubicBezTo>
                  <a:pt x="509" y="50"/>
                  <a:pt x="435" y="1"/>
                  <a:pt x="3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29" name="Google Shape;10429;p83"/>
          <p:cNvSpPr/>
          <p:nvPr/>
        </p:nvSpPr>
        <p:spPr>
          <a:xfrm>
            <a:off x="6918189" y="3776941"/>
            <a:ext cx="7662" cy="26266"/>
          </a:xfrm>
          <a:custGeom>
            <a:rect b="b" l="l" r="r" t="t"/>
            <a:pathLst>
              <a:path extrusionOk="0" h="1241" w="362">
                <a:moveTo>
                  <a:pt x="181" y="1"/>
                </a:moveTo>
                <a:cubicBezTo>
                  <a:pt x="83" y="1"/>
                  <a:pt x="17" y="66"/>
                  <a:pt x="17" y="165"/>
                </a:cubicBezTo>
                <a:lnTo>
                  <a:pt x="17" y="1118"/>
                </a:lnTo>
                <a:cubicBezTo>
                  <a:pt x="1" y="1200"/>
                  <a:pt x="91" y="1241"/>
                  <a:pt x="181" y="1241"/>
                </a:cubicBezTo>
                <a:cubicBezTo>
                  <a:pt x="272" y="1241"/>
                  <a:pt x="362" y="1200"/>
                  <a:pt x="346" y="1118"/>
                </a:cubicBezTo>
                <a:lnTo>
                  <a:pt x="346" y="165"/>
                </a:lnTo>
                <a:cubicBezTo>
                  <a:pt x="346" y="66"/>
                  <a:pt x="247" y="1"/>
                  <a:pt x="1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30" name="Google Shape;10430;p83"/>
          <p:cNvSpPr/>
          <p:nvPr/>
        </p:nvSpPr>
        <p:spPr>
          <a:xfrm>
            <a:off x="6254339" y="4017231"/>
            <a:ext cx="11852" cy="280309"/>
          </a:xfrm>
          <a:custGeom>
            <a:rect b="b" l="l" r="r" t="t"/>
            <a:pathLst>
              <a:path extrusionOk="0" h="13244" w="560">
                <a:moveTo>
                  <a:pt x="395" y="1"/>
                </a:moveTo>
                <a:cubicBezTo>
                  <a:pt x="313" y="1"/>
                  <a:pt x="230" y="50"/>
                  <a:pt x="230" y="149"/>
                </a:cubicBezTo>
                <a:lnTo>
                  <a:pt x="0" y="13096"/>
                </a:lnTo>
                <a:cubicBezTo>
                  <a:pt x="17" y="13194"/>
                  <a:pt x="91" y="13243"/>
                  <a:pt x="165" y="13243"/>
                </a:cubicBezTo>
                <a:cubicBezTo>
                  <a:pt x="239" y="13243"/>
                  <a:pt x="313" y="13194"/>
                  <a:pt x="329" y="13096"/>
                </a:cubicBezTo>
                <a:lnTo>
                  <a:pt x="559" y="149"/>
                </a:lnTo>
                <a:cubicBezTo>
                  <a:pt x="559" y="50"/>
                  <a:pt x="477" y="1"/>
                  <a:pt x="39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31" name="Google Shape;10431;p83"/>
          <p:cNvSpPr/>
          <p:nvPr/>
        </p:nvSpPr>
        <p:spPr>
          <a:xfrm>
            <a:off x="6245301" y="3899869"/>
            <a:ext cx="9059" cy="37250"/>
          </a:xfrm>
          <a:custGeom>
            <a:rect b="b" l="l" r="r" t="t"/>
            <a:pathLst>
              <a:path extrusionOk="0" h="1760" w="428">
                <a:moveTo>
                  <a:pt x="242" y="0"/>
                </a:moveTo>
                <a:cubicBezTo>
                  <a:pt x="165" y="0"/>
                  <a:pt x="99" y="54"/>
                  <a:pt x="99" y="107"/>
                </a:cubicBezTo>
                <a:cubicBezTo>
                  <a:pt x="0" y="633"/>
                  <a:pt x="0" y="1126"/>
                  <a:pt x="99" y="1652"/>
                </a:cubicBezTo>
                <a:cubicBezTo>
                  <a:pt x="99" y="1705"/>
                  <a:pt x="165" y="1759"/>
                  <a:pt x="242" y="1759"/>
                </a:cubicBezTo>
                <a:cubicBezTo>
                  <a:pt x="260" y="1759"/>
                  <a:pt x="278" y="1756"/>
                  <a:pt x="296" y="1750"/>
                </a:cubicBezTo>
                <a:cubicBezTo>
                  <a:pt x="362" y="1718"/>
                  <a:pt x="427" y="1652"/>
                  <a:pt x="395" y="1553"/>
                </a:cubicBezTo>
                <a:cubicBezTo>
                  <a:pt x="329" y="1093"/>
                  <a:pt x="329" y="633"/>
                  <a:pt x="395" y="206"/>
                </a:cubicBezTo>
                <a:cubicBezTo>
                  <a:pt x="427" y="107"/>
                  <a:pt x="362" y="9"/>
                  <a:pt x="296" y="9"/>
                </a:cubicBezTo>
                <a:cubicBezTo>
                  <a:pt x="278" y="3"/>
                  <a:pt x="260" y="0"/>
                  <a:pt x="24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32" name="Google Shape;10432;p83"/>
          <p:cNvSpPr/>
          <p:nvPr/>
        </p:nvSpPr>
        <p:spPr>
          <a:xfrm>
            <a:off x="6461590" y="3891361"/>
            <a:ext cx="14625" cy="164685"/>
          </a:xfrm>
          <a:custGeom>
            <a:rect b="b" l="l" r="r" t="t"/>
            <a:pathLst>
              <a:path extrusionOk="0" h="7781" w="691">
                <a:moveTo>
                  <a:pt x="527" y="0"/>
                </a:moveTo>
                <a:cubicBezTo>
                  <a:pt x="444" y="0"/>
                  <a:pt x="362" y="49"/>
                  <a:pt x="362" y="148"/>
                </a:cubicBezTo>
                <a:lnTo>
                  <a:pt x="329" y="148"/>
                </a:lnTo>
                <a:lnTo>
                  <a:pt x="165" y="3993"/>
                </a:lnTo>
                <a:lnTo>
                  <a:pt x="99" y="5866"/>
                </a:lnTo>
                <a:cubicBezTo>
                  <a:pt x="1" y="6457"/>
                  <a:pt x="34" y="7081"/>
                  <a:pt x="132" y="7673"/>
                </a:cubicBezTo>
                <a:cubicBezTo>
                  <a:pt x="157" y="7748"/>
                  <a:pt x="216" y="7780"/>
                  <a:pt x="277" y="7780"/>
                </a:cubicBezTo>
                <a:cubicBezTo>
                  <a:pt x="376" y="7780"/>
                  <a:pt x="481" y="7696"/>
                  <a:pt x="461" y="7574"/>
                </a:cubicBezTo>
                <a:cubicBezTo>
                  <a:pt x="362" y="6983"/>
                  <a:pt x="329" y="6358"/>
                  <a:pt x="428" y="5767"/>
                </a:cubicBezTo>
                <a:lnTo>
                  <a:pt x="527" y="3894"/>
                </a:lnTo>
                <a:lnTo>
                  <a:pt x="691" y="148"/>
                </a:lnTo>
                <a:cubicBezTo>
                  <a:pt x="691" y="49"/>
                  <a:pt x="609" y="0"/>
                  <a:pt x="5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33" name="Google Shape;10433;p83"/>
          <p:cNvSpPr/>
          <p:nvPr/>
        </p:nvSpPr>
        <p:spPr>
          <a:xfrm>
            <a:off x="6467854" y="4076536"/>
            <a:ext cx="7662" cy="203607"/>
          </a:xfrm>
          <a:custGeom>
            <a:rect b="b" l="l" r="r" t="t"/>
            <a:pathLst>
              <a:path extrusionOk="0" h="9620" w="362">
                <a:moveTo>
                  <a:pt x="165" y="0"/>
                </a:moveTo>
                <a:cubicBezTo>
                  <a:pt x="83" y="0"/>
                  <a:pt x="1" y="58"/>
                  <a:pt x="1" y="173"/>
                </a:cubicBezTo>
                <a:cubicBezTo>
                  <a:pt x="33" y="3261"/>
                  <a:pt x="33" y="6383"/>
                  <a:pt x="1" y="9472"/>
                </a:cubicBezTo>
                <a:cubicBezTo>
                  <a:pt x="17" y="9571"/>
                  <a:pt x="91" y="9620"/>
                  <a:pt x="165" y="9620"/>
                </a:cubicBezTo>
                <a:cubicBezTo>
                  <a:pt x="239" y="9620"/>
                  <a:pt x="313" y="9571"/>
                  <a:pt x="329" y="9472"/>
                </a:cubicBezTo>
                <a:cubicBezTo>
                  <a:pt x="362" y="6383"/>
                  <a:pt x="362" y="3261"/>
                  <a:pt x="329" y="173"/>
                </a:cubicBezTo>
                <a:cubicBezTo>
                  <a:pt x="329" y="58"/>
                  <a:pt x="247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34" name="Google Shape;10434;p83"/>
          <p:cNvSpPr/>
          <p:nvPr/>
        </p:nvSpPr>
        <p:spPr>
          <a:xfrm>
            <a:off x="6476194" y="4001421"/>
            <a:ext cx="18117" cy="236477"/>
          </a:xfrm>
          <a:custGeom>
            <a:rect b="b" l="l" r="r" t="t"/>
            <a:pathLst>
              <a:path extrusionOk="0" h="11173" w="856">
                <a:moveTo>
                  <a:pt x="165" y="0"/>
                </a:moveTo>
                <a:cubicBezTo>
                  <a:pt x="83" y="0"/>
                  <a:pt x="1" y="58"/>
                  <a:pt x="1" y="173"/>
                </a:cubicBezTo>
                <a:cubicBezTo>
                  <a:pt x="297" y="3787"/>
                  <a:pt x="461" y="7402"/>
                  <a:pt x="527" y="11049"/>
                </a:cubicBezTo>
                <a:cubicBezTo>
                  <a:pt x="543" y="11132"/>
                  <a:pt x="617" y="11173"/>
                  <a:pt x="691" y="11173"/>
                </a:cubicBezTo>
                <a:cubicBezTo>
                  <a:pt x="765" y="11173"/>
                  <a:pt x="839" y="11132"/>
                  <a:pt x="855" y="11049"/>
                </a:cubicBezTo>
                <a:cubicBezTo>
                  <a:pt x="790" y="7402"/>
                  <a:pt x="625" y="3787"/>
                  <a:pt x="329" y="173"/>
                </a:cubicBezTo>
                <a:cubicBezTo>
                  <a:pt x="329" y="58"/>
                  <a:pt x="247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35" name="Google Shape;10435;p83"/>
          <p:cNvSpPr/>
          <p:nvPr/>
        </p:nvSpPr>
        <p:spPr>
          <a:xfrm>
            <a:off x="6484554" y="4242917"/>
            <a:ext cx="9059" cy="28806"/>
          </a:xfrm>
          <a:custGeom>
            <a:rect b="b" l="l" r="r" t="t"/>
            <a:pathLst>
              <a:path extrusionOk="0" h="1361" w="428">
                <a:moveTo>
                  <a:pt x="197" y="1"/>
                </a:moveTo>
                <a:cubicBezTo>
                  <a:pt x="99" y="1"/>
                  <a:pt x="33" y="99"/>
                  <a:pt x="33" y="165"/>
                </a:cubicBezTo>
                <a:cubicBezTo>
                  <a:pt x="0" y="527"/>
                  <a:pt x="33" y="888"/>
                  <a:pt x="99" y="1250"/>
                </a:cubicBezTo>
                <a:cubicBezTo>
                  <a:pt x="123" y="1324"/>
                  <a:pt x="167" y="1360"/>
                  <a:pt x="228" y="1360"/>
                </a:cubicBezTo>
                <a:cubicBezTo>
                  <a:pt x="249" y="1360"/>
                  <a:pt x="271" y="1356"/>
                  <a:pt x="296" y="1348"/>
                </a:cubicBezTo>
                <a:cubicBezTo>
                  <a:pt x="395" y="1348"/>
                  <a:pt x="427" y="1250"/>
                  <a:pt x="427" y="1151"/>
                </a:cubicBezTo>
                <a:cubicBezTo>
                  <a:pt x="329" y="855"/>
                  <a:pt x="329" y="494"/>
                  <a:pt x="362" y="165"/>
                </a:cubicBezTo>
                <a:cubicBezTo>
                  <a:pt x="362" y="99"/>
                  <a:pt x="296" y="1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36" name="Google Shape;10436;p83"/>
          <p:cNvSpPr/>
          <p:nvPr/>
        </p:nvSpPr>
        <p:spPr>
          <a:xfrm>
            <a:off x="6480384" y="3894134"/>
            <a:ext cx="8360" cy="68871"/>
          </a:xfrm>
          <a:custGeom>
            <a:rect b="b" l="l" r="r" t="t"/>
            <a:pathLst>
              <a:path extrusionOk="0" h="3254" w="395">
                <a:moveTo>
                  <a:pt x="164" y="0"/>
                </a:moveTo>
                <a:cubicBezTo>
                  <a:pt x="82" y="0"/>
                  <a:pt x="0" y="50"/>
                  <a:pt x="0" y="148"/>
                </a:cubicBezTo>
                <a:cubicBezTo>
                  <a:pt x="66" y="1134"/>
                  <a:pt x="66" y="2120"/>
                  <a:pt x="0" y="3106"/>
                </a:cubicBezTo>
                <a:cubicBezTo>
                  <a:pt x="0" y="3204"/>
                  <a:pt x="74" y="3254"/>
                  <a:pt x="152" y="3254"/>
                </a:cubicBezTo>
                <a:cubicBezTo>
                  <a:pt x="230" y="3254"/>
                  <a:pt x="312" y="3204"/>
                  <a:pt x="329" y="3106"/>
                </a:cubicBezTo>
                <a:cubicBezTo>
                  <a:pt x="394" y="2120"/>
                  <a:pt x="394" y="1134"/>
                  <a:pt x="329" y="148"/>
                </a:cubicBezTo>
                <a:cubicBezTo>
                  <a:pt x="329" y="50"/>
                  <a:pt x="246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37" name="Google Shape;10437;p83"/>
          <p:cNvSpPr/>
          <p:nvPr/>
        </p:nvSpPr>
        <p:spPr>
          <a:xfrm>
            <a:off x="6692503" y="3898472"/>
            <a:ext cx="13228" cy="168706"/>
          </a:xfrm>
          <a:custGeom>
            <a:rect b="b" l="l" r="r" t="t"/>
            <a:pathLst>
              <a:path extrusionOk="0" h="7971" w="625">
                <a:moveTo>
                  <a:pt x="230" y="1"/>
                </a:moveTo>
                <a:cubicBezTo>
                  <a:pt x="148" y="1"/>
                  <a:pt x="66" y="58"/>
                  <a:pt x="66" y="173"/>
                </a:cubicBezTo>
                <a:cubicBezTo>
                  <a:pt x="132" y="1488"/>
                  <a:pt x="296" y="2835"/>
                  <a:pt x="296" y="4149"/>
                </a:cubicBezTo>
                <a:cubicBezTo>
                  <a:pt x="263" y="4807"/>
                  <a:pt x="230" y="5431"/>
                  <a:pt x="132" y="6055"/>
                </a:cubicBezTo>
                <a:cubicBezTo>
                  <a:pt x="0" y="6647"/>
                  <a:pt x="33" y="7271"/>
                  <a:pt x="230" y="7863"/>
                </a:cubicBezTo>
                <a:cubicBezTo>
                  <a:pt x="255" y="7938"/>
                  <a:pt x="319" y="7970"/>
                  <a:pt x="382" y="7970"/>
                </a:cubicBezTo>
                <a:cubicBezTo>
                  <a:pt x="485" y="7970"/>
                  <a:pt x="587" y="7886"/>
                  <a:pt x="526" y="7764"/>
                </a:cubicBezTo>
                <a:cubicBezTo>
                  <a:pt x="362" y="7173"/>
                  <a:pt x="329" y="6515"/>
                  <a:pt x="460" y="5858"/>
                </a:cubicBezTo>
                <a:cubicBezTo>
                  <a:pt x="559" y="5267"/>
                  <a:pt x="625" y="4675"/>
                  <a:pt x="625" y="4051"/>
                </a:cubicBezTo>
                <a:cubicBezTo>
                  <a:pt x="592" y="2769"/>
                  <a:pt x="460" y="1455"/>
                  <a:pt x="395" y="173"/>
                </a:cubicBezTo>
                <a:cubicBezTo>
                  <a:pt x="395" y="58"/>
                  <a:pt x="313" y="1"/>
                  <a:pt x="2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38" name="Google Shape;10438;p83"/>
          <p:cNvSpPr/>
          <p:nvPr/>
        </p:nvSpPr>
        <p:spPr>
          <a:xfrm>
            <a:off x="6691107" y="4079097"/>
            <a:ext cx="12953" cy="60490"/>
          </a:xfrm>
          <a:custGeom>
            <a:rect b="b" l="l" r="r" t="t"/>
            <a:pathLst>
              <a:path extrusionOk="0" h="2858" w="612">
                <a:moveTo>
                  <a:pt x="420" y="1"/>
                </a:moveTo>
                <a:cubicBezTo>
                  <a:pt x="355" y="1"/>
                  <a:pt x="290" y="37"/>
                  <a:pt x="264" y="117"/>
                </a:cubicBezTo>
                <a:cubicBezTo>
                  <a:pt x="34" y="972"/>
                  <a:pt x="1" y="1859"/>
                  <a:pt x="132" y="2746"/>
                </a:cubicBezTo>
                <a:cubicBezTo>
                  <a:pt x="132" y="2820"/>
                  <a:pt x="188" y="2857"/>
                  <a:pt x="257" y="2857"/>
                </a:cubicBezTo>
                <a:cubicBezTo>
                  <a:pt x="280" y="2857"/>
                  <a:pt x="305" y="2853"/>
                  <a:pt x="329" y="2845"/>
                </a:cubicBezTo>
                <a:cubicBezTo>
                  <a:pt x="395" y="2845"/>
                  <a:pt x="461" y="2746"/>
                  <a:pt x="428" y="2648"/>
                </a:cubicBezTo>
                <a:lnTo>
                  <a:pt x="428" y="2648"/>
                </a:lnTo>
                <a:lnTo>
                  <a:pt x="428" y="2680"/>
                </a:lnTo>
                <a:cubicBezTo>
                  <a:pt x="296" y="1859"/>
                  <a:pt x="362" y="1005"/>
                  <a:pt x="592" y="216"/>
                </a:cubicBezTo>
                <a:cubicBezTo>
                  <a:pt x="612" y="79"/>
                  <a:pt x="515" y="1"/>
                  <a:pt x="42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39" name="Google Shape;10439;p83"/>
          <p:cNvSpPr/>
          <p:nvPr/>
        </p:nvSpPr>
        <p:spPr>
          <a:xfrm>
            <a:off x="6695975" y="4078103"/>
            <a:ext cx="8360" cy="6963"/>
          </a:xfrm>
          <a:custGeom>
            <a:rect b="b" l="l" r="r" t="t"/>
            <a:pathLst>
              <a:path extrusionOk="0" h="329" w="395">
                <a:moveTo>
                  <a:pt x="198" y="0"/>
                </a:moveTo>
                <a:cubicBezTo>
                  <a:pt x="1" y="33"/>
                  <a:pt x="1" y="296"/>
                  <a:pt x="198" y="329"/>
                </a:cubicBezTo>
                <a:cubicBezTo>
                  <a:pt x="395" y="296"/>
                  <a:pt x="395" y="33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40" name="Google Shape;10440;p83"/>
          <p:cNvSpPr/>
          <p:nvPr/>
        </p:nvSpPr>
        <p:spPr>
          <a:xfrm>
            <a:off x="6101334" y="3904039"/>
            <a:ext cx="9757" cy="183987"/>
          </a:xfrm>
          <a:custGeom>
            <a:rect b="b" l="l" r="r" t="t"/>
            <a:pathLst>
              <a:path extrusionOk="0" h="8693" w="461">
                <a:moveTo>
                  <a:pt x="165" y="1"/>
                </a:moveTo>
                <a:cubicBezTo>
                  <a:pt x="82" y="1"/>
                  <a:pt x="0" y="58"/>
                  <a:pt x="0" y="173"/>
                </a:cubicBezTo>
                <a:cubicBezTo>
                  <a:pt x="99" y="2966"/>
                  <a:pt x="132" y="5727"/>
                  <a:pt x="99" y="8520"/>
                </a:cubicBezTo>
                <a:cubicBezTo>
                  <a:pt x="99" y="8635"/>
                  <a:pt x="181" y="8692"/>
                  <a:pt x="263" y="8692"/>
                </a:cubicBezTo>
                <a:cubicBezTo>
                  <a:pt x="345" y="8692"/>
                  <a:pt x="427" y="8635"/>
                  <a:pt x="427" y="8520"/>
                </a:cubicBezTo>
                <a:cubicBezTo>
                  <a:pt x="460" y="5727"/>
                  <a:pt x="427" y="2966"/>
                  <a:pt x="329" y="173"/>
                </a:cubicBezTo>
                <a:cubicBezTo>
                  <a:pt x="329" y="58"/>
                  <a:pt x="247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41" name="Google Shape;10441;p83"/>
          <p:cNvSpPr/>
          <p:nvPr/>
        </p:nvSpPr>
        <p:spPr>
          <a:xfrm>
            <a:off x="6100636" y="4115481"/>
            <a:ext cx="14646" cy="121699"/>
          </a:xfrm>
          <a:custGeom>
            <a:rect b="b" l="l" r="r" t="t"/>
            <a:pathLst>
              <a:path extrusionOk="0" h="5750" w="692">
                <a:moveTo>
                  <a:pt x="198" y="0"/>
                </a:moveTo>
                <a:cubicBezTo>
                  <a:pt x="115" y="0"/>
                  <a:pt x="33" y="58"/>
                  <a:pt x="33" y="173"/>
                </a:cubicBezTo>
                <a:lnTo>
                  <a:pt x="33" y="3130"/>
                </a:lnTo>
                <a:cubicBezTo>
                  <a:pt x="33" y="3985"/>
                  <a:pt x="0" y="4872"/>
                  <a:pt x="362" y="5660"/>
                </a:cubicBezTo>
                <a:cubicBezTo>
                  <a:pt x="383" y="5723"/>
                  <a:pt x="427" y="5749"/>
                  <a:pt x="475" y="5749"/>
                </a:cubicBezTo>
                <a:cubicBezTo>
                  <a:pt x="576" y="5749"/>
                  <a:pt x="692" y="5630"/>
                  <a:pt x="625" y="5496"/>
                </a:cubicBezTo>
                <a:cubicBezTo>
                  <a:pt x="296" y="4707"/>
                  <a:pt x="362" y="3787"/>
                  <a:pt x="362" y="2933"/>
                </a:cubicBezTo>
                <a:lnTo>
                  <a:pt x="362" y="173"/>
                </a:lnTo>
                <a:cubicBezTo>
                  <a:pt x="362" y="58"/>
                  <a:pt x="280" y="0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42" name="Google Shape;10442;p83"/>
          <p:cNvSpPr/>
          <p:nvPr/>
        </p:nvSpPr>
        <p:spPr>
          <a:xfrm>
            <a:off x="6256074" y="3898472"/>
            <a:ext cx="15323" cy="93740"/>
          </a:xfrm>
          <a:custGeom>
            <a:rect b="b" l="l" r="r" t="t"/>
            <a:pathLst>
              <a:path extrusionOk="0" h="4429" w="724">
                <a:moveTo>
                  <a:pt x="169" y="1"/>
                </a:moveTo>
                <a:cubicBezTo>
                  <a:pt x="83" y="1"/>
                  <a:pt x="1" y="58"/>
                  <a:pt x="17" y="173"/>
                </a:cubicBezTo>
                <a:cubicBezTo>
                  <a:pt x="116" y="1521"/>
                  <a:pt x="247" y="2901"/>
                  <a:pt x="378" y="4281"/>
                </a:cubicBezTo>
                <a:cubicBezTo>
                  <a:pt x="395" y="4379"/>
                  <a:pt x="485" y="4429"/>
                  <a:pt x="567" y="4429"/>
                </a:cubicBezTo>
                <a:cubicBezTo>
                  <a:pt x="650" y="4429"/>
                  <a:pt x="724" y="4379"/>
                  <a:pt x="707" y="4281"/>
                </a:cubicBezTo>
                <a:cubicBezTo>
                  <a:pt x="576" y="2901"/>
                  <a:pt x="444" y="1521"/>
                  <a:pt x="346" y="173"/>
                </a:cubicBezTo>
                <a:cubicBezTo>
                  <a:pt x="346" y="58"/>
                  <a:pt x="255" y="1"/>
                  <a:pt x="16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43" name="Google Shape;10443;p83"/>
          <p:cNvSpPr/>
          <p:nvPr/>
        </p:nvSpPr>
        <p:spPr>
          <a:xfrm>
            <a:off x="6263736" y="4110443"/>
            <a:ext cx="14964" cy="187099"/>
          </a:xfrm>
          <a:custGeom>
            <a:rect b="b" l="l" r="r" t="t"/>
            <a:pathLst>
              <a:path extrusionOk="0" h="8840" w="707">
                <a:moveTo>
                  <a:pt x="444" y="0"/>
                </a:moveTo>
                <a:cubicBezTo>
                  <a:pt x="370" y="0"/>
                  <a:pt x="296" y="49"/>
                  <a:pt x="279" y="148"/>
                </a:cubicBezTo>
                <a:cubicBezTo>
                  <a:pt x="378" y="3007"/>
                  <a:pt x="279" y="5833"/>
                  <a:pt x="16" y="8692"/>
                </a:cubicBezTo>
                <a:cubicBezTo>
                  <a:pt x="0" y="8790"/>
                  <a:pt x="74" y="8839"/>
                  <a:pt x="156" y="8839"/>
                </a:cubicBezTo>
                <a:cubicBezTo>
                  <a:pt x="238" y="8839"/>
                  <a:pt x="329" y="8790"/>
                  <a:pt x="345" y="8692"/>
                </a:cubicBezTo>
                <a:cubicBezTo>
                  <a:pt x="608" y="5833"/>
                  <a:pt x="707" y="3007"/>
                  <a:pt x="608" y="148"/>
                </a:cubicBezTo>
                <a:cubicBezTo>
                  <a:pt x="592" y="49"/>
                  <a:pt x="518" y="0"/>
                  <a:pt x="4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44" name="Google Shape;10444;p83"/>
          <p:cNvSpPr/>
          <p:nvPr/>
        </p:nvSpPr>
        <p:spPr>
          <a:xfrm>
            <a:off x="4898000" y="3904780"/>
            <a:ext cx="106566" cy="120979"/>
          </a:xfrm>
          <a:custGeom>
            <a:rect b="b" l="l" r="r" t="t"/>
            <a:pathLst>
              <a:path extrusionOk="0" h="5716" w="5035">
                <a:moveTo>
                  <a:pt x="243" y="0"/>
                </a:moveTo>
                <a:cubicBezTo>
                  <a:pt x="123" y="0"/>
                  <a:pt x="1" y="166"/>
                  <a:pt x="105" y="270"/>
                </a:cubicBezTo>
                <a:lnTo>
                  <a:pt x="4705" y="5659"/>
                </a:lnTo>
                <a:cubicBezTo>
                  <a:pt x="4737" y="5699"/>
                  <a:pt x="4775" y="5715"/>
                  <a:pt x="4812" y="5715"/>
                </a:cubicBezTo>
                <a:cubicBezTo>
                  <a:pt x="4927" y="5715"/>
                  <a:pt x="5035" y="5553"/>
                  <a:pt x="4935" y="5429"/>
                </a:cubicBezTo>
                <a:lnTo>
                  <a:pt x="335" y="40"/>
                </a:lnTo>
                <a:cubicBezTo>
                  <a:pt x="307" y="12"/>
                  <a:pt x="275" y="0"/>
                  <a:pt x="2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45" name="Google Shape;10445;p83"/>
          <p:cNvSpPr/>
          <p:nvPr/>
        </p:nvSpPr>
        <p:spPr>
          <a:xfrm>
            <a:off x="5011510" y="4044577"/>
            <a:ext cx="50182" cy="48976"/>
          </a:xfrm>
          <a:custGeom>
            <a:rect b="b" l="l" r="r" t="t"/>
            <a:pathLst>
              <a:path extrusionOk="0" h="2314" w="2371">
                <a:moveTo>
                  <a:pt x="253" y="0"/>
                </a:moveTo>
                <a:cubicBezTo>
                  <a:pt x="117" y="0"/>
                  <a:pt x="1" y="166"/>
                  <a:pt x="131" y="270"/>
                </a:cubicBezTo>
                <a:lnTo>
                  <a:pt x="2037" y="2274"/>
                </a:lnTo>
                <a:cubicBezTo>
                  <a:pt x="2064" y="2302"/>
                  <a:pt x="2096" y="2313"/>
                  <a:pt x="2128" y="2313"/>
                </a:cubicBezTo>
                <a:cubicBezTo>
                  <a:pt x="2249" y="2313"/>
                  <a:pt x="2371" y="2148"/>
                  <a:pt x="2267" y="2044"/>
                </a:cubicBezTo>
                <a:lnTo>
                  <a:pt x="361" y="40"/>
                </a:lnTo>
                <a:cubicBezTo>
                  <a:pt x="326" y="12"/>
                  <a:pt x="289" y="0"/>
                  <a:pt x="2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46" name="Google Shape;10446;p83"/>
          <p:cNvSpPr/>
          <p:nvPr/>
        </p:nvSpPr>
        <p:spPr>
          <a:xfrm>
            <a:off x="4919800" y="3900695"/>
            <a:ext cx="150145" cy="168876"/>
          </a:xfrm>
          <a:custGeom>
            <a:rect b="b" l="l" r="r" t="t"/>
            <a:pathLst>
              <a:path extrusionOk="0" h="7979" w="7094">
                <a:moveTo>
                  <a:pt x="235" y="0"/>
                </a:moveTo>
                <a:cubicBezTo>
                  <a:pt x="121" y="0"/>
                  <a:pt x="0" y="116"/>
                  <a:pt x="93" y="233"/>
                </a:cubicBezTo>
                <a:cubicBezTo>
                  <a:pt x="2098" y="2960"/>
                  <a:pt x="4299" y="5556"/>
                  <a:pt x="6764" y="7922"/>
                </a:cubicBezTo>
                <a:cubicBezTo>
                  <a:pt x="6796" y="7962"/>
                  <a:pt x="6834" y="7978"/>
                  <a:pt x="6870" y="7978"/>
                </a:cubicBezTo>
                <a:cubicBezTo>
                  <a:pt x="6986" y="7978"/>
                  <a:pt x="7094" y="7816"/>
                  <a:pt x="6994" y="7692"/>
                </a:cubicBezTo>
                <a:cubicBezTo>
                  <a:pt x="4562" y="5359"/>
                  <a:pt x="2361" y="2796"/>
                  <a:pt x="356" y="68"/>
                </a:cubicBezTo>
                <a:cubicBezTo>
                  <a:pt x="327" y="20"/>
                  <a:pt x="282" y="0"/>
                  <a:pt x="2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47" name="Google Shape;10447;p83"/>
          <p:cNvSpPr/>
          <p:nvPr/>
        </p:nvSpPr>
        <p:spPr>
          <a:xfrm>
            <a:off x="5217089" y="3917246"/>
            <a:ext cx="103751" cy="156367"/>
          </a:xfrm>
          <a:custGeom>
            <a:rect b="b" l="l" r="r" t="t"/>
            <a:pathLst>
              <a:path extrusionOk="0" h="7388" w="4902">
                <a:moveTo>
                  <a:pt x="199" y="1"/>
                </a:moveTo>
                <a:cubicBezTo>
                  <a:pt x="94" y="1"/>
                  <a:pt x="1" y="105"/>
                  <a:pt x="46" y="239"/>
                </a:cubicBezTo>
                <a:cubicBezTo>
                  <a:pt x="1492" y="2638"/>
                  <a:pt x="2970" y="5004"/>
                  <a:pt x="4515" y="7304"/>
                </a:cubicBezTo>
                <a:cubicBezTo>
                  <a:pt x="4555" y="7364"/>
                  <a:pt x="4610" y="7388"/>
                  <a:pt x="4663" y="7388"/>
                </a:cubicBezTo>
                <a:cubicBezTo>
                  <a:pt x="4786" y="7388"/>
                  <a:pt x="4902" y="7264"/>
                  <a:pt x="4810" y="7173"/>
                </a:cubicBezTo>
                <a:cubicBezTo>
                  <a:pt x="3266" y="4840"/>
                  <a:pt x="1755" y="2474"/>
                  <a:pt x="342" y="75"/>
                </a:cubicBezTo>
                <a:cubicBezTo>
                  <a:pt x="300" y="23"/>
                  <a:pt x="248" y="1"/>
                  <a:pt x="1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48" name="Google Shape;10448;p83"/>
          <p:cNvSpPr/>
          <p:nvPr/>
        </p:nvSpPr>
        <p:spPr>
          <a:xfrm>
            <a:off x="5216792" y="3890641"/>
            <a:ext cx="97126" cy="129107"/>
          </a:xfrm>
          <a:custGeom>
            <a:rect b="b" l="l" r="r" t="t"/>
            <a:pathLst>
              <a:path extrusionOk="0" h="6100" w="4589">
                <a:moveTo>
                  <a:pt x="243" y="1"/>
                </a:moveTo>
                <a:cubicBezTo>
                  <a:pt x="119" y="1"/>
                  <a:pt x="0" y="132"/>
                  <a:pt x="93" y="248"/>
                </a:cubicBezTo>
                <a:cubicBezTo>
                  <a:pt x="1440" y="2186"/>
                  <a:pt x="2787" y="4125"/>
                  <a:pt x="4200" y="6031"/>
                </a:cubicBezTo>
                <a:cubicBezTo>
                  <a:pt x="4239" y="6079"/>
                  <a:pt x="4291" y="6099"/>
                  <a:pt x="4343" y="6099"/>
                </a:cubicBezTo>
                <a:cubicBezTo>
                  <a:pt x="4468" y="6099"/>
                  <a:pt x="4589" y="5983"/>
                  <a:pt x="4496" y="5867"/>
                </a:cubicBezTo>
                <a:cubicBezTo>
                  <a:pt x="3050" y="3961"/>
                  <a:pt x="1703" y="2022"/>
                  <a:pt x="388" y="83"/>
                </a:cubicBezTo>
                <a:cubicBezTo>
                  <a:pt x="349" y="25"/>
                  <a:pt x="295" y="1"/>
                  <a:pt x="2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49" name="Google Shape;10449;p83"/>
          <p:cNvSpPr/>
          <p:nvPr/>
        </p:nvSpPr>
        <p:spPr>
          <a:xfrm>
            <a:off x="5315338" y="4030057"/>
            <a:ext cx="29970" cy="35176"/>
          </a:xfrm>
          <a:custGeom>
            <a:rect b="b" l="l" r="r" t="t"/>
            <a:pathLst>
              <a:path extrusionOk="0" h="1662" w="1416">
                <a:moveTo>
                  <a:pt x="229" y="0"/>
                </a:moveTo>
                <a:cubicBezTo>
                  <a:pt x="111" y="0"/>
                  <a:pt x="0" y="116"/>
                  <a:pt x="70" y="233"/>
                </a:cubicBezTo>
                <a:cubicBezTo>
                  <a:pt x="399" y="693"/>
                  <a:pt x="727" y="1153"/>
                  <a:pt x="1056" y="1613"/>
                </a:cubicBezTo>
                <a:cubicBezTo>
                  <a:pt x="1083" y="1647"/>
                  <a:pt x="1117" y="1662"/>
                  <a:pt x="1151" y="1662"/>
                </a:cubicBezTo>
                <a:cubicBezTo>
                  <a:pt x="1279" y="1662"/>
                  <a:pt x="1416" y="1461"/>
                  <a:pt x="1286" y="1383"/>
                </a:cubicBezTo>
                <a:cubicBezTo>
                  <a:pt x="957" y="956"/>
                  <a:pt x="661" y="528"/>
                  <a:pt x="366" y="68"/>
                </a:cubicBezTo>
                <a:cubicBezTo>
                  <a:pt x="327" y="20"/>
                  <a:pt x="277" y="0"/>
                  <a:pt x="2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50" name="Google Shape;10450;p83"/>
          <p:cNvSpPr/>
          <p:nvPr/>
        </p:nvSpPr>
        <p:spPr>
          <a:xfrm>
            <a:off x="5385078" y="3933374"/>
            <a:ext cx="106206" cy="131562"/>
          </a:xfrm>
          <a:custGeom>
            <a:rect b="b" l="l" r="r" t="t"/>
            <a:pathLst>
              <a:path extrusionOk="0" h="6216" w="5018">
                <a:moveTo>
                  <a:pt x="247" y="1"/>
                </a:moveTo>
                <a:cubicBezTo>
                  <a:pt x="122" y="1"/>
                  <a:pt x="1" y="117"/>
                  <a:pt x="94" y="233"/>
                </a:cubicBezTo>
                <a:lnTo>
                  <a:pt x="4661" y="6148"/>
                </a:lnTo>
                <a:cubicBezTo>
                  <a:pt x="4700" y="6196"/>
                  <a:pt x="4750" y="6216"/>
                  <a:pt x="4797" y="6216"/>
                </a:cubicBezTo>
                <a:cubicBezTo>
                  <a:pt x="4913" y="6216"/>
                  <a:pt x="5017" y="6100"/>
                  <a:pt x="4924" y="5984"/>
                </a:cubicBezTo>
                <a:lnTo>
                  <a:pt x="390" y="69"/>
                </a:lnTo>
                <a:cubicBezTo>
                  <a:pt x="351" y="21"/>
                  <a:pt x="298" y="1"/>
                  <a:pt x="24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51" name="Google Shape;10451;p83"/>
          <p:cNvSpPr/>
          <p:nvPr/>
        </p:nvSpPr>
        <p:spPr>
          <a:xfrm>
            <a:off x="4714920" y="3792540"/>
            <a:ext cx="296035" cy="111899"/>
          </a:xfrm>
          <a:custGeom>
            <a:rect b="b" l="l" r="r" t="t"/>
            <a:pathLst>
              <a:path extrusionOk="0" h="5287" w="13987">
                <a:moveTo>
                  <a:pt x="13787" y="1"/>
                </a:moveTo>
                <a:cubicBezTo>
                  <a:pt x="13766" y="1"/>
                  <a:pt x="13742" y="7"/>
                  <a:pt x="13717" y="19"/>
                </a:cubicBezTo>
                <a:lnTo>
                  <a:pt x="3168" y="3864"/>
                </a:lnTo>
                <a:lnTo>
                  <a:pt x="178" y="4948"/>
                </a:lnTo>
                <a:cubicBezTo>
                  <a:pt x="0" y="5037"/>
                  <a:pt x="63" y="5286"/>
                  <a:pt x="222" y="5286"/>
                </a:cubicBezTo>
                <a:cubicBezTo>
                  <a:pt x="239" y="5286"/>
                  <a:pt x="257" y="5283"/>
                  <a:pt x="277" y="5277"/>
                </a:cubicBezTo>
                <a:lnTo>
                  <a:pt x="10825" y="1399"/>
                </a:lnTo>
                <a:lnTo>
                  <a:pt x="13815" y="315"/>
                </a:lnTo>
                <a:cubicBezTo>
                  <a:pt x="13987" y="258"/>
                  <a:pt x="13934" y="1"/>
                  <a:pt x="1378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52" name="Google Shape;10452;p83"/>
          <p:cNvSpPr/>
          <p:nvPr/>
        </p:nvSpPr>
        <p:spPr>
          <a:xfrm>
            <a:off x="5118966" y="3623513"/>
            <a:ext cx="277261" cy="118863"/>
          </a:xfrm>
          <a:custGeom>
            <a:rect b="b" l="l" r="r" t="t"/>
            <a:pathLst>
              <a:path extrusionOk="0" h="5616" w="13100">
                <a:moveTo>
                  <a:pt x="12845" y="0"/>
                </a:moveTo>
                <a:cubicBezTo>
                  <a:pt x="12820" y="0"/>
                  <a:pt x="12793" y="6"/>
                  <a:pt x="12765" y="20"/>
                </a:cubicBezTo>
                <a:cubicBezTo>
                  <a:pt x="9545" y="1532"/>
                  <a:pt x="6292" y="2945"/>
                  <a:pt x="3006" y="4226"/>
                </a:cubicBezTo>
                <a:cubicBezTo>
                  <a:pt x="2053" y="4588"/>
                  <a:pt x="1133" y="4949"/>
                  <a:pt x="180" y="5278"/>
                </a:cubicBezTo>
                <a:cubicBezTo>
                  <a:pt x="1" y="5338"/>
                  <a:pt x="66" y="5615"/>
                  <a:pt x="228" y="5615"/>
                </a:cubicBezTo>
                <a:cubicBezTo>
                  <a:pt x="244" y="5615"/>
                  <a:pt x="261" y="5612"/>
                  <a:pt x="279" y="5606"/>
                </a:cubicBezTo>
                <a:lnTo>
                  <a:pt x="279" y="5574"/>
                </a:lnTo>
                <a:cubicBezTo>
                  <a:pt x="3630" y="4358"/>
                  <a:pt x="6916" y="3043"/>
                  <a:pt x="10137" y="1598"/>
                </a:cubicBezTo>
                <a:cubicBezTo>
                  <a:pt x="11090" y="1170"/>
                  <a:pt x="12010" y="743"/>
                  <a:pt x="12930" y="316"/>
                </a:cubicBezTo>
                <a:cubicBezTo>
                  <a:pt x="13099" y="231"/>
                  <a:pt x="13001" y="0"/>
                  <a:pt x="128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53" name="Google Shape;10453;p83"/>
          <p:cNvSpPr/>
          <p:nvPr/>
        </p:nvSpPr>
        <p:spPr>
          <a:xfrm>
            <a:off x="5079535" y="3633969"/>
            <a:ext cx="525379" cy="235905"/>
          </a:xfrm>
          <a:custGeom>
            <a:rect b="b" l="l" r="r" t="t"/>
            <a:pathLst>
              <a:path extrusionOk="0" h="11146" w="24823">
                <a:moveTo>
                  <a:pt x="24623" y="1"/>
                </a:moveTo>
                <a:cubicBezTo>
                  <a:pt x="24601" y="1"/>
                  <a:pt x="24578" y="6"/>
                  <a:pt x="24552" y="19"/>
                </a:cubicBezTo>
                <a:cubicBezTo>
                  <a:pt x="21299" y="1169"/>
                  <a:pt x="18079" y="2418"/>
                  <a:pt x="14924" y="3765"/>
                </a:cubicBezTo>
                <a:cubicBezTo>
                  <a:pt x="11737" y="5112"/>
                  <a:pt x="8549" y="6591"/>
                  <a:pt x="5395" y="8136"/>
                </a:cubicBezTo>
                <a:cubicBezTo>
                  <a:pt x="3653" y="9023"/>
                  <a:pt x="1911" y="9910"/>
                  <a:pt x="170" y="10830"/>
                </a:cubicBezTo>
                <a:cubicBezTo>
                  <a:pt x="0" y="10915"/>
                  <a:pt x="123" y="11146"/>
                  <a:pt x="265" y="11146"/>
                </a:cubicBezTo>
                <a:cubicBezTo>
                  <a:pt x="288" y="11146"/>
                  <a:pt x="311" y="11140"/>
                  <a:pt x="334" y="11126"/>
                </a:cubicBezTo>
                <a:cubicBezTo>
                  <a:pt x="3390" y="9483"/>
                  <a:pt x="6479" y="7938"/>
                  <a:pt x="9601" y="6493"/>
                </a:cubicBezTo>
                <a:cubicBezTo>
                  <a:pt x="12722" y="5047"/>
                  <a:pt x="15943" y="3667"/>
                  <a:pt x="19163" y="2385"/>
                </a:cubicBezTo>
                <a:cubicBezTo>
                  <a:pt x="21003" y="1662"/>
                  <a:pt x="22811" y="972"/>
                  <a:pt x="24651" y="315"/>
                </a:cubicBezTo>
                <a:cubicBezTo>
                  <a:pt x="24823" y="258"/>
                  <a:pt x="24770" y="1"/>
                  <a:pt x="246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54" name="Google Shape;10454;p83"/>
          <p:cNvSpPr/>
          <p:nvPr/>
        </p:nvSpPr>
        <p:spPr>
          <a:xfrm>
            <a:off x="5552348" y="3573648"/>
            <a:ext cx="262742" cy="113804"/>
          </a:xfrm>
          <a:custGeom>
            <a:rect b="b" l="l" r="r" t="t"/>
            <a:pathLst>
              <a:path extrusionOk="0" h="5377" w="12414">
                <a:moveTo>
                  <a:pt x="12192" y="1"/>
                </a:moveTo>
                <a:cubicBezTo>
                  <a:pt x="12175" y="1"/>
                  <a:pt x="12156" y="4"/>
                  <a:pt x="12137" y="10"/>
                </a:cubicBezTo>
                <a:cubicBezTo>
                  <a:pt x="8982" y="1193"/>
                  <a:pt x="5893" y="2442"/>
                  <a:pt x="2837" y="3822"/>
                </a:cubicBezTo>
                <a:cubicBezTo>
                  <a:pt x="1950" y="4249"/>
                  <a:pt x="1063" y="4644"/>
                  <a:pt x="176" y="5071"/>
                </a:cubicBezTo>
                <a:cubicBezTo>
                  <a:pt x="0" y="5159"/>
                  <a:pt x="111" y="5377"/>
                  <a:pt x="277" y="5377"/>
                </a:cubicBezTo>
                <a:cubicBezTo>
                  <a:pt x="298" y="5377"/>
                  <a:pt x="319" y="5374"/>
                  <a:pt x="340" y="5367"/>
                </a:cubicBezTo>
                <a:cubicBezTo>
                  <a:pt x="3363" y="3921"/>
                  <a:pt x="6419" y="2573"/>
                  <a:pt x="9541" y="1358"/>
                </a:cubicBezTo>
                <a:cubicBezTo>
                  <a:pt x="10428" y="996"/>
                  <a:pt x="11348" y="668"/>
                  <a:pt x="12236" y="306"/>
                </a:cubicBezTo>
                <a:cubicBezTo>
                  <a:pt x="12413" y="247"/>
                  <a:pt x="12351" y="1"/>
                  <a:pt x="1219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55" name="Google Shape;10455;p83"/>
          <p:cNvSpPr/>
          <p:nvPr/>
        </p:nvSpPr>
        <p:spPr>
          <a:xfrm>
            <a:off x="5064275" y="3805027"/>
            <a:ext cx="190866" cy="97571"/>
          </a:xfrm>
          <a:custGeom>
            <a:rect b="b" l="l" r="r" t="t"/>
            <a:pathLst>
              <a:path extrusionOk="0" h="4610" w="9018">
                <a:moveTo>
                  <a:pt x="8780" y="1"/>
                </a:moveTo>
                <a:cubicBezTo>
                  <a:pt x="8758" y="1"/>
                  <a:pt x="8735" y="7"/>
                  <a:pt x="8712" y="21"/>
                </a:cubicBezTo>
                <a:cubicBezTo>
                  <a:pt x="5787" y="1302"/>
                  <a:pt x="2928" y="2715"/>
                  <a:pt x="168" y="4293"/>
                </a:cubicBezTo>
                <a:cubicBezTo>
                  <a:pt x="1" y="4404"/>
                  <a:pt x="93" y="4610"/>
                  <a:pt x="246" y="4610"/>
                </a:cubicBezTo>
                <a:cubicBezTo>
                  <a:pt x="273" y="4610"/>
                  <a:pt x="302" y="4603"/>
                  <a:pt x="332" y="4588"/>
                </a:cubicBezTo>
                <a:cubicBezTo>
                  <a:pt x="3093" y="3011"/>
                  <a:pt x="5951" y="1565"/>
                  <a:pt x="8876" y="284"/>
                </a:cubicBezTo>
                <a:cubicBezTo>
                  <a:pt x="9017" y="227"/>
                  <a:pt x="8916" y="1"/>
                  <a:pt x="878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56" name="Google Shape;10456;p83"/>
          <p:cNvSpPr/>
          <p:nvPr/>
        </p:nvSpPr>
        <p:spPr>
          <a:xfrm>
            <a:off x="5320989" y="3584993"/>
            <a:ext cx="6963" cy="22541"/>
          </a:xfrm>
          <a:custGeom>
            <a:rect b="b" l="l" r="r" t="t"/>
            <a:pathLst>
              <a:path extrusionOk="0" h="1065" w="329">
                <a:moveTo>
                  <a:pt x="132" y="0"/>
                </a:moveTo>
                <a:cubicBezTo>
                  <a:pt x="66" y="0"/>
                  <a:pt x="33" y="66"/>
                  <a:pt x="33" y="132"/>
                </a:cubicBezTo>
                <a:cubicBezTo>
                  <a:pt x="0" y="427"/>
                  <a:pt x="33" y="723"/>
                  <a:pt x="132" y="986"/>
                </a:cubicBezTo>
                <a:cubicBezTo>
                  <a:pt x="132" y="1034"/>
                  <a:pt x="167" y="1064"/>
                  <a:pt x="211" y="1064"/>
                </a:cubicBezTo>
                <a:cubicBezTo>
                  <a:pt x="228" y="1064"/>
                  <a:pt x="245" y="1060"/>
                  <a:pt x="263" y="1052"/>
                </a:cubicBezTo>
                <a:cubicBezTo>
                  <a:pt x="296" y="1052"/>
                  <a:pt x="329" y="986"/>
                  <a:pt x="329" y="953"/>
                </a:cubicBezTo>
                <a:cubicBezTo>
                  <a:pt x="230" y="690"/>
                  <a:pt x="197" y="394"/>
                  <a:pt x="230" y="132"/>
                </a:cubicBezTo>
                <a:cubicBezTo>
                  <a:pt x="230" y="66"/>
                  <a:pt x="197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57" name="Google Shape;10457;p83"/>
          <p:cNvSpPr/>
          <p:nvPr/>
        </p:nvSpPr>
        <p:spPr>
          <a:xfrm>
            <a:off x="5330027" y="3570558"/>
            <a:ext cx="4889" cy="26266"/>
          </a:xfrm>
          <a:custGeom>
            <a:rect b="b" l="l" r="r" t="t"/>
            <a:pathLst>
              <a:path extrusionOk="0" h="1241" w="231">
                <a:moveTo>
                  <a:pt x="115" y="0"/>
                </a:moveTo>
                <a:cubicBezTo>
                  <a:pt x="58" y="0"/>
                  <a:pt x="0" y="41"/>
                  <a:pt x="0" y="123"/>
                </a:cubicBezTo>
                <a:lnTo>
                  <a:pt x="0" y="1142"/>
                </a:lnTo>
                <a:cubicBezTo>
                  <a:pt x="0" y="1208"/>
                  <a:pt x="58" y="1241"/>
                  <a:pt x="115" y="1241"/>
                </a:cubicBezTo>
                <a:cubicBezTo>
                  <a:pt x="173" y="1241"/>
                  <a:pt x="230" y="1208"/>
                  <a:pt x="230" y="1142"/>
                </a:cubicBezTo>
                <a:lnTo>
                  <a:pt x="230" y="123"/>
                </a:lnTo>
                <a:cubicBezTo>
                  <a:pt x="230" y="41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58" name="Google Shape;10458;p83"/>
          <p:cNvSpPr/>
          <p:nvPr/>
        </p:nvSpPr>
        <p:spPr>
          <a:xfrm>
            <a:off x="5339763" y="3554557"/>
            <a:ext cx="4191" cy="37399"/>
          </a:xfrm>
          <a:custGeom>
            <a:rect b="b" l="l" r="r" t="t"/>
            <a:pathLst>
              <a:path extrusionOk="0" h="1767" w="198">
                <a:moveTo>
                  <a:pt x="99" y="0"/>
                </a:moveTo>
                <a:cubicBezTo>
                  <a:pt x="50" y="0"/>
                  <a:pt x="0" y="42"/>
                  <a:pt x="0" y="124"/>
                </a:cubicBezTo>
                <a:lnTo>
                  <a:pt x="0" y="1668"/>
                </a:lnTo>
                <a:cubicBezTo>
                  <a:pt x="0" y="1734"/>
                  <a:pt x="50" y="1767"/>
                  <a:pt x="99" y="1767"/>
                </a:cubicBezTo>
                <a:cubicBezTo>
                  <a:pt x="148" y="1767"/>
                  <a:pt x="197" y="1734"/>
                  <a:pt x="197" y="1668"/>
                </a:cubicBezTo>
                <a:lnTo>
                  <a:pt x="197" y="124"/>
                </a:lnTo>
                <a:cubicBezTo>
                  <a:pt x="197" y="42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59" name="Google Shape;10459;p83"/>
          <p:cNvSpPr/>
          <p:nvPr/>
        </p:nvSpPr>
        <p:spPr>
          <a:xfrm>
            <a:off x="5345329" y="3534746"/>
            <a:ext cx="9059" cy="35642"/>
          </a:xfrm>
          <a:custGeom>
            <a:rect b="b" l="l" r="r" t="t"/>
            <a:pathLst>
              <a:path extrusionOk="0" h="1684" w="428">
                <a:moveTo>
                  <a:pt x="314" y="0"/>
                </a:moveTo>
                <a:cubicBezTo>
                  <a:pt x="278" y="0"/>
                  <a:pt x="243" y="21"/>
                  <a:pt x="230" y="74"/>
                </a:cubicBezTo>
                <a:cubicBezTo>
                  <a:pt x="66" y="567"/>
                  <a:pt x="0" y="1093"/>
                  <a:pt x="33" y="1585"/>
                </a:cubicBezTo>
                <a:cubicBezTo>
                  <a:pt x="33" y="1651"/>
                  <a:pt x="91" y="1684"/>
                  <a:pt x="144" y="1684"/>
                </a:cubicBezTo>
                <a:cubicBezTo>
                  <a:pt x="197" y="1684"/>
                  <a:pt x="247" y="1651"/>
                  <a:pt x="230" y="1585"/>
                </a:cubicBezTo>
                <a:cubicBezTo>
                  <a:pt x="230" y="1093"/>
                  <a:pt x="296" y="600"/>
                  <a:pt x="427" y="107"/>
                </a:cubicBezTo>
                <a:cubicBezTo>
                  <a:pt x="427" y="48"/>
                  <a:pt x="368" y="0"/>
                  <a:pt x="31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0" name="Google Shape;10460;p83"/>
          <p:cNvSpPr/>
          <p:nvPr/>
        </p:nvSpPr>
        <p:spPr>
          <a:xfrm>
            <a:off x="5361309" y="3518385"/>
            <a:ext cx="4212" cy="39494"/>
          </a:xfrm>
          <a:custGeom>
            <a:rect b="b" l="l" r="r" t="t"/>
            <a:pathLst>
              <a:path extrusionOk="0" h="1866" w="199">
                <a:moveTo>
                  <a:pt x="100" y="1"/>
                </a:moveTo>
                <a:cubicBezTo>
                  <a:pt x="50" y="1"/>
                  <a:pt x="1" y="42"/>
                  <a:pt x="1" y="124"/>
                </a:cubicBezTo>
                <a:lnTo>
                  <a:pt x="1" y="1767"/>
                </a:lnTo>
                <a:cubicBezTo>
                  <a:pt x="1" y="1833"/>
                  <a:pt x="50" y="1866"/>
                  <a:pt x="100" y="1866"/>
                </a:cubicBezTo>
                <a:cubicBezTo>
                  <a:pt x="149" y="1866"/>
                  <a:pt x="198" y="1833"/>
                  <a:pt x="198" y="1767"/>
                </a:cubicBezTo>
                <a:lnTo>
                  <a:pt x="198" y="124"/>
                </a:lnTo>
                <a:cubicBezTo>
                  <a:pt x="198" y="42"/>
                  <a:pt x="149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1" name="Google Shape;10461;p83"/>
          <p:cNvSpPr/>
          <p:nvPr/>
        </p:nvSpPr>
        <p:spPr>
          <a:xfrm>
            <a:off x="5371744" y="3503612"/>
            <a:ext cx="6286" cy="38965"/>
          </a:xfrm>
          <a:custGeom>
            <a:rect b="b" l="l" r="r" t="t"/>
            <a:pathLst>
              <a:path extrusionOk="0" h="1841" w="297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34" y="625"/>
                  <a:pt x="67" y="1183"/>
                  <a:pt x="99" y="1742"/>
                </a:cubicBezTo>
                <a:cubicBezTo>
                  <a:pt x="99" y="1808"/>
                  <a:pt x="149" y="1841"/>
                  <a:pt x="198" y="1841"/>
                </a:cubicBezTo>
                <a:cubicBezTo>
                  <a:pt x="247" y="1841"/>
                  <a:pt x="297" y="1808"/>
                  <a:pt x="297" y="1742"/>
                </a:cubicBezTo>
                <a:cubicBezTo>
                  <a:pt x="264" y="1183"/>
                  <a:pt x="231" y="625"/>
                  <a:pt x="198" y="99"/>
                </a:cubicBez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2" name="Google Shape;10462;p83"/>
          <p:cNvSpPr/>
          <p:nvPr/>
        </p:nvSpPr>
        <p:spPr>
          <a:xfrm>
            <a:off x="5382178" y="3482912"/>
            <a:ext cx="4889" cy="39494"/>
          </a:xfrm>
          <a:custGeom>
            <a:rect b="b" l="l" r="r" t="t"/>
            <a:pathLst>
              <a:path extrusionOk="0" h="1866" w="231">
                <a:moveTo>
                  <a:pt x="116" y="1"/>
                </a:moveTo>
                <a:cubicBezTo>
                  <a:pt x="58" y="1"/>
                  <a:pt x="1" y="42"/>
                  <a:pt x="1" y="124"/>
                </a:cubicBezTo>
                <a:lnTo>
                  <a:pt x="1" y="1767"/>
                </a:lnTo>
                <a:cubicBezTo>
                  <a:pt x="1" y="1833"/>
                  <a:pt x="58" y="1866"/>
                  <a:pt x="116" y="1866"/>
                </a:cubicBezTo>
                <a:cubicBezTo>
                  <a:pt x="173" y="1866"/>
                  <a:pt x="231" y="1833"/>
                  <a:pt x="231" y="1767"/>
                </a:cubicBezTo>
                <a:lnTo>
                  <a:pt x="231" y="124"/>
                </a:lnTo>
                <a:cubicBezTo>
                  <a:pt x="231" y="42"/>
                  <a:pt x="173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3" name="Google Shape;10463;p83"/>
          <p:cNvSpPr/>
          <p:nvPr/>
        </p:nvSpPr>
        <p:spPr>
          <a:xfrm>
            <a:off x="5394708" y="3466742"/>
            <a:ext cx="5228" cy="38287"/>
          </a:xfrm>
          <a:custGeom>
            <a:rect b="b" l="l" r="r" t="t"/>
            <a:pathLst>
              <a:path extrusionOk="0" h="1809" w="247">
                <a:moveTo>
                  <a:pt x="144" y="1"/>
                </a:moveTo>
                <a:cubicBezTo>
                  <a:pt x="99" y="1"/>
                  <a:pt x="50" y="34"/>
                  <a:pt x="33" y="99"/>
                </a:cubicBezTo>
                <a:cubicBezTo>
                  <a:pt x="0" y="625"/>
                  <a:pt x="0" y="1151"/>
                  <a:pt x="33" y="1710"/>
                </a:cubicBezTo>
                <a:cubicBezTo>
                  <a:pt x="33" y="1775"/>
                  <a:pt x="91" y="1808"/>
                  <a:pt x="144" y="1808"/>
                </a:cubicBezTo>
                <a:cubicBezTo>
                  <a:pt x="197" y="1808"/>
                  <a:pt x="247" y="1775"/>
                  <a:pt x="230" y="1710"/>
                </a:cubicBezTo>
                <a:cubicBezTo>
                  <a:pt x="230" y="1151"/>
                  <a:pt x="230" y="625"/>
                  <a:pt x="230" y="99"/>
                </a:cubicBezTo>
                <a:cubicBezTo>
                  <a:pt x="230" y="34"/>
                  <a:pt x="189" y="1"/>
                  <a:pt x="1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4" name="Google Shape;10464;p83"/>
          <p:cNvSpPr/>
          <p:nvPr/>
        </p:nvSpPr>
        <p:spPr>
          <a:xfrm>
            <a:off x="5409312" y="3440327"/>
            <a:ext cx="4191" cy="34795"/>
          </a:xfrm>
          <a:custGeom>
            <a:rect b="b" l="l" r="r" t="t"/>
            <a:pathLst>
              <a:path extrusionOk="0" h="1644" w="198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0" y="1545"/>
                </a:lnTo>
                <a:cubicBezTo>
                  <a:pt x="0" y="1610"/>
                  <a:pt x="50" y="1643"/>
                  <a:pt x="99" y="1643"/>
                </a:cubicBezTo>
                <a:cubicBezTo>
                  <a:pt x="148" y="1643"/>
                  <a:pt x="197" y="1610"/>
                  <a:pt x="197" y="1545"/>
                </a:cubicBezTo>
                <a:cubicBezTo>
                  <a:pt x="197" y="1052"/>
                  <a:pt x="165" y="592"/>
                  <a:pt x="197" y="99"/>
                </a:cubicBez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5" name="Google Shape;10465;p83"/>
          <p:cNvSpPr/>
          <p:nvPr/>
        </p:nvSpPr>
        <p:spPr>
          <a:xfrm>
            <a:off x="5425313" y="3420157"/>
            <a:ext cx="4191" cy="38965"/>
          </a:xfrm>
          <a:custGeom>
            <a:rect b="b" l="l" r="r" t="t"/>
            <a:pathLst>
              <a:path extrusionOk="0" h="1841" w="198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0" y="1742"/>
                </a:lnTo>
                <a:cubicBezTo>
                  <a:pt x="0" y="1807"/>
                  <a:pt x="49" y="1840"/>
                  <a:pt x="99" y="1840"/>
                </a:cubicBezTo>
                <a:cubicBezTo>
                  <a:pt x="148" y="1840"/>
                  <a:pt x="197" y="1807"/>
                  <a:pt x="197" y="1742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6" name="Google Shape;10466;p83"/>
          <p:cNvSpPr/>
          <p:nvPr/>
        </p:nvSpPr>
        <p:spPr>
          <a:xfrm>
            <a:off x="5440616" y="3386081"/>
            <a:ext cx="6963" cy="50775"/>
          </a:xfrm>
          <a:custGeom>
            <a:rect b="b" l="l" r="r" t="t"/>
            <a:pathLst>
              <a:path extrusionOk="0" h="2399" w="329">
                <a:moveTo>
                  <a:pt x="197" y="0"/>
                </a:moveTo>
                <a:cubicBezTo>
                  <a:pt x="148" y="0"/>
                  <a:pt x="99" y="33"/>
                  <a:pt x="99" y="99"/>
                </a:cubicBezTo>
                <a:cubicBezTo>
                  <a:pt x="99" y="822"/>
                  <a:pt x="66" y="1577"/>
                  <a:pt x="0" y="2300"/>
                </a:cubicBezTo>
                <a:cubicBezTo>
                  <a:pt x="0" y="2366"/>
                  <a:pt x="41" y="2399"/>
                  <a:pt x="86" y="2399"/>
                </a:cubicBezTo>
                <a:cubicBezTo>
                  <a:pt x="131" y="2399"/>
                  <a:pt x="181" y="2366"/>
                  <a:pt x="197" y="2300"/>
                </a:cubicBezTo>
                <a:cubicBezTo>
                  <a:pt x="263" y="1577"/>
                  <a:pt x="329" y="822"/>
                  <a:pt x="296" y="99"/>
                </a:cubicBezTo>
                <a:cubicBezTo>
                  <a:pt x="296" y="33"/>
                  <a:pt x="246" y="0"/>
                  <a:pt x="19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7" name="Google Shape;10467;p83"/>
          <p:cNvSpPr/>
          <p:nvPr/>
        </p:nvSpPr>
        <p:spPr>
          <a:xfrm>
            <a:off x="5454521" y="3368683"/>
            <a:ext cx="5588" cy="44531"/>
          </a:xfrm>
          <a:custGeom>
            <a:rect b="b" l="l" r="r" t="t"/>
            <a:pathLst>
              <a:path extrusionOk="0" h="2104" w="264">
                <a:moveTo>
                  <a:pt x="165" y="1"/>
                </a:moveTo>
                <a:cubicBezTo>
                  <a:pt x="115" y="1"/>
                  <a:pt x="66" y="33"/>
                  <a:pt x="66" y="99"/>
                </a:cubicBezTo>
                <a:cubicBezTo>
                  <a:pt x="33" y="723"/>
                  <a:pt x="0" y="1381"/>
                  <a:pt x="0" y="2005"/>
                </a:cubicBezTo>
                <a:cubicBezTo>
                  <a:pt x="0" y="2071"/>
                  <a:pt x="50" y="2104"/>
                  <a:pt x="99" y="2104"/>
                </a:cubicBezTo>
                <a:cubicBezTo>
                  <a:pt x="148" y="2104"/>
                  <a:pt x="197" y="2071"/>
                  <a:pt x="197" y="2005"/>
                </a:cubicBezTo>
                <a:cubicBezTo>
                  <a:pt x="230" y="1381"/>
                  <a:pt x="230" y="723"/>
                  <a:pt x="263" y="99"/>
                </a:cubicBezTo>
                <a:cubicBezTo>
                  <a:pt x="263" y="33"/>
                  <a:pt x="214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8" name="Google Shape;10468;p83"/>
          <p:cNvSpPr/>
          <p:nvPr/>
        </p:nvSpPr>
        <p:spPr>
          <a:xfrm>
            <a:off x="5463559" y="3351983"/>
            <a:ext cx="6984" cy="52193"/>
          </a:xfrm>
          <a:custGeom>
            <a:rect b="b" l="l" r="r" t="t"/>
            <a:pathLst>
              <a:path extrusionOk="0" h="2466" w="330">
                <a:moveTo>
                  <a:pt x="198" y="1"/>
                </a:moveTo>
                <a:cubicBezTo>
                  <a:pt x="148" y="1"/>
                  <a:pt x="99" y="34"/>
                  <a:pt x="99" y="99"/>
                </a:cubicBezTo>
                <a:cubicBezTo>
                  <a:pt x="132" y="855"/>
                  <a:pt x="99" y="1611"/>
                  <a:pt x="0" y="2367"/>
                </a:cubicBezTo>
                <a:cubicBezTo>
                  <a:pt x="0" y="2433"/>
                  <a:pt x="50" y="2465"/>
                  <a:pt x="99" y="2465"/>
                </a:cubicBezTo>
                <a:cubicBezTo>
                  <a:pt x="148" y="2465"/>
                  <a:pt x="198" y="2433"/>
                  <a:pt x="198" y="2367"/>
                </a:cubicBezTo>
                <a:cubicBezTo>
                  <a:pt x="296" y="1611"/>
                  <a:pt x="329" y="855"/>
                  <a:pt x="296" y="99"/>
                </a:cubicBezTo>
                <a:cubicBezTo>
                  <a:pt x="296" y="34"/>
                  <a:pt x="247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9" name="Google Shape;10469;p83"/>
          <p:cNvSpPr/>
          <p:nvPr/>
        </p:nvSpPr>
        <p:spPr>
          <a:xfrm>
            <a:off x="5475475" y="3336871"/>
            <a:ext cx="6180" cy="39473"/>
          </a:xfrm>
          <a:custGeom>
            <a:rect b="b" l="l" r="r" t="t"/>
            <a:pathLst>
              <a:path extrusionOk="0" h="1865" w="292">
                <a:moveTo>
                  <a:pt x="156" y="0"/>
                </a:moveTo>
                <a:cubicBezTo>
                  <a:pt x="127" y="0"/>
                  <a:pt x="95" y="8"/>
                  <a:pt x="62" y="25"/>
                </a:cubicBezTo>
                <a:cubicBezTo>
                  <a:pt x="1" y="86"/>
                  <a:pt x="40" y="159"/>
                  <a:pt x="95" y="191"/>
                </a:cubicBezTo>
                <a:lnTo>
                  <a:pt x="95" y="191"/>
                </a:lnTo>
                <a:lnTo>
                  <a:pt x="95" y="222"/>
                </a:lnTo>
                <a:cubicBezTo>
                  <a:pt x="95" y="255"/>
                  <a:pt x="95" y="288"/>
                  <a:pt x="95" y="353"/>
                </a:cubicBezTo>
                <a:lnTo>
                  <a:pt x="95" y="551"/>
                </a:lnTo>
                <a:lnTo>
                  <a:pt x="95" y="945"/>
                </a:lnTo>
                <a:cubicBezTo>
                  <a:pt x="95" y="1208"/>
                  <a:pt x="95" y="1504"/>
                  <a:pt x="62" y="1766"/>
                </a:cubicBezTo>
                <a:cubicBezTo>
                  <a:pt x="62" y="1832"/>
                  <a:pt x="111" y="1865"/>
                  <a:pt x="160" y="1865"/>
                </a:cubicBezTo>
                <a:cubicBezTo>
                  <a:pt x="210" y="1865"/>
                  <a:pt x="259" y="1832"/>
                  <a:pt x="259" y="1766"/>
                </a:cubicBezTo>
                <a:cubicBezTo>
                  <a:pt x="292" y="1405"/>
                  <a:pt x="292" y="1076"/>
                  <a:pt x="292" y="715"/>
                </a:cubicBezTo>
                <a:lnTo>
                  <a:pt x="292" y="222"/>
                </a:lnTo>
                <a:cubicBezTo>
                  <a:pt x="292" y="123"/>
                  <a:pt x="292" y="91"/>
                  <a:pt x="226" y="25"/>
                </a:cubicBezTo>
                <a:cubicBezTo>
                  <a:pt x="210" y="8"/>
                  <a:pt x="185" y="0"/>
                  <a:pt x="1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70" name="Google Shape;10470;p83"/>
          <p:cNvSpPr/>
          <p:nvPr/>
        </p:nvSpPr>
        <p:spPr>
          <a:xfrm>
            <a:off x="5489550" y="3316404"/>
            <a:ext cx="10202" cy="50902"/>
          </a:xfrm>
          <a:custGeom>
            <a:rect b="b" l="l" r="r" t="t"/>
            <a:pathLst>
              <a:path extrusionOk="0" h="2405" w="482">
                <a:moveTo>
                  <a:pt x="131" y="0"/>
                </a:moveTo>
                <a:cubicBezTo>
                  <a:pt x="68" y="0"/>
                  <a:pt x="1" y="56"/>
                  <a:pt x="21" y="137"/>
                </a:cubicBezTo>
                <a:cubicBezTo>
                  <a:pt x="185" y="860"/>
                  <a:pt x="251" y="1583"/>
                  <a:pt x="284" y="2306"/>
                </a:cubicBezTo>
                <a:cubicBezTo>
                  <a:pt x="284" y="2372"/>
                  <a:pt x="333" y="2405"/>
                  <a:pt x="383" y="2405"/>
                </a:cubicBezTo>
                <a:cubicBezTo>
                  <a:pt x="432" y="2405"/>
                  <a:pt x="481" y="2372"/>
                  <a:pt x="481" y="2306"/>
                </a:cubicBezTo>
                <a:cubicBezTo>
                  <a:pt x="481" y="1550"/>
                  <a:pt x="383" y="795"/>
                  <a:pt x="218" y="72"/>
                </a:cubicBezTo>
                <a:cubicBezTo>
                  <a:pt x="206" y="22"/>
                  <a:pt x="169" y="0"/>
                  <a:pt x="1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71" name="Google Shape;10471;p83"/>
          <p:cNvSpPr/>
          <p:nvPr/>
        </p:nvSpPr>
        <p:spPr>
          <a:xfrm>
            <a:off x="5512938" y="3337379"/>
            <a:ext cx="7408" cy="32848"/>
          </a:xfrm>
          <a:custGeom>
            <a:rect b="b" l="l" r="r" t="t"/>
            <a:pathLst>
              <a:path extrusionOk="0" h="1552" w="350">
                <a:moveTo>
                  <a:pt x="132" y="1"/>
                </a:moveTo>
                <a:cubicBezTo>
                  <a:pt x="83" y="1"/>
                  <a:pt x="33" y="34"/>
                  <a:pt x="33" y="99"/>
                </a:cubicBezTo>
                <a:cubicBezTo>
                  <a:pt x="0" y="559"/>
                  <a:pt x="33" y="1019"/>
                  <a:pt x="132" y="1480"/>
                </a:cubicBezTo>
                <a:cubicBezTo>
                  <a:pt x="144" y="1530"/>
                  <a:pt x="181" y="1551"/>
                  <a:pt x="220" y="1551"/>
                </a:cubicBezTo>
                <a:cubicBezTo>
                  <a:pt x="282" y="1551"/>
                  <a:pt x="349" y="1495"/>
                  <a:pt x="329" y="1414"/>
                </a:cubicBezTo>
                <a:cubicBezTo>
                  <a:pt x="231" y="987"/>
                  <a:pt x="198" y="559"/>
                  <a:pt x="231" y="99"/>
                </a:cubicBezTo>
                <a:cubicBezTo>
                  <a:pt x="231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72" name="Google Shape;10472;p83"/>
          <p:cNvSpPr/>
          <p:nvPr/>
        </p:nvSpPr>
        <p:spPr>
          <a:xfrm>
            <a:off x="5528939" y="3359645"/>
            <a:ext cx="5588" cy="38097"/>
          </a:xfrm>
          <a:custGeom>
            <a:rect b="b" l="l" r="r" t="t"/>
            <a:pathLst>
              <a:path extrusionOk="0" h="1800" w="264">
                <a:moveTo>
                  <a:pt x="165" y="0"/>
                </a:moveTo>
                <a:cubicBezTo>
                  <a:pt x="115" y="0"/>
                  <a:pt x="66" y="33"/>
                  <a:pt x="66" y="99"/>
                </a:cubicBezTo>
                <a:lnTo>
                  <a:pt x="0" y="1676"/>
                </a:lnTo>
                <a:cubicBezTo>
                  <a:pt x="0" y="1758"/>
                  <a:pt x="58" y="1799"/>
                  <a:pt x="115" y="1799"/>
                </a:cubicBezTo>
                <a:cubicBezTo>
                  <a:pt x="173" y="1799"/>
                  <a:pt x="230" y="1758"/>
                  <a:pt x="230" y="1676"/>
                </a:cubicBezTo>
                <a:lnTo>
                  <a:pt x="263" y="99"/>
                </a:lnTo>
                <a:cubicBezTo>
                  <a:pt x="263" y="33"/>
                  <a:pt x="214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73" name="Google Shape;10473;p83"/>
          <p:cNvSpPr/>
          <p:nvPr/>
        </p:nvSpPr>
        <p:spPr>
          <a:xfrm>
            <a:off x="5541447" y="3375646"/>
            <a:ext cx="4889" cy="31303"/>
          </a:xfrm>
          <a:custGeom>
            <a:rect b="b" l="l" r="r" t="t"/>
            <a:pathLst>
              <a:path extrusionOk="0" h="1479" w="231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lnTo>
                  <a:pt x="1" y="1380"/>
                </a:lnTo>
                <a:cubicBezTo>
                  <a:pt x="1" y="1446"/>
                  <a:pt x="58" y="1479"/>
                  <a:pt x="116" y="1479"/>
                </a:cubicBezTo>
                <a:cubicBezTo>
                  <a:pt x="173" y="1479"/>
                  <a:pt x="231" y="1446"/>
                  <a:pt x="231" y="1380"/>
                </a:cubicBezTo>
                <a:lnTo>
                  <a:pt x="231" y="99"/>
                </a:ln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74" name="Google Shape;10474;p83"/>
          <p:cNvSpPr/>
          <p:nvPr/>
        </p:nvSpPr>
        <p:spPr>
          <a:xfrm>
            <a:off x="5556750" y="3403457"/>
            <a:ext cx="4889" cy="22287"/>
          </a:xfrm>
          <a:custGeom>
            <a:rect b="b" l="l" r="r" t="t"/>
            <a:pathLst>
              <a:path extrusionOk="0" h="1053" w="231">
                <a:moveTo>
                  <a:pt x="99" y="1"/>
                </a:moveTo>
                <a:cubicBezTo>
                  <a:pt x="66" y="1"/>
                  <a:pt x="1" y="33"/>
                  <a:pt x="1" y="99"/>
                </a:cubicBezTo>
                <a:cubicBezTo>
                  <a:pt x="1" y="395"/>
                  <a:pt x="1" y="658"/>
                  <a:pt x="34" y="953"/>
                </a:cubicBezTo>
                <a:cubicBezTo>
                  <a:pt x="34" y="1019"/>
                  <a:pt x="99" y="1052"/>
                  <a:pt x="132" y="1052"/>
                </a:cubicBezTo>
                <a:cubicBezTo>
                  <a:pt x="198" y="1052"/>
                  <a:pt x="231" y="1019"/>
                  <a:pt x="231" y="953"/>
                </a:cubicBezTo>
                <a:cubicBezTo>
                  <a:pt x="198" y="658"/>
                  <a:pt x="198" y="395"/>
                  <a:pt x="231" y="99"/>
                </a:cubicBezTo>
                <a:cubicBezTo>
                  <a:pt x="231" y="33"/>
                  <a:pt x="165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75" name="Google Shape;10475;p83"/>
          <p:cNvSpPr/>
          <p:nvPr/>
        </p:nvSpPr>
        <p:spPr>
          <a:xfrm>
            <a:off x="5571354" y="3417363"/>
            <a:ext cx="5588" cy="25059"/>
          </a:xfrm>
          <a:custGeom>
            <a:rect b="b" l="l" r="r" t="t"/>
            <a:pathLst>
              <a:path extrusionOk="0" h="1184" w="264">
                <a:moveTo>
                  <a:pt x="132" y="1"/>
                </a:moveTo>
                <a:cubicBezTo>
                  <a:pt x="99" y="1"/>
                  <a:pt x="34" y="34"/>
                  <a:pt x="34" y="99"/>
                </a:cubicBezTo>
                <a:cubicBezTo>
                  <a:pt x="1" y="428"/>
                  <a:pt x="1" y="757"/>
                  <a:pt x="1" y="1085"/>
                </a:cubicBezTo>
                <a:cubicBezTo>
                  <a:pt x="1" y="1151"/>
                  <a:pt x="58" y="1184"/>
                  <a:pt x="112" y="1184"/>
                </a:cubicBezTo>
                <a:cubicBezTo>
                  <a:pt x="165" y="1184"/>
                  <a:pt x="214" y="1151"/>
                  <a:pt x="198" y="1085"/>
                </a:cubicBezTo>
                <a:cubicBezTo>
                  <a:pt x="198" y="757"/>
                  <a:pt x="198" y="428"/>
                  <a:pt x="264" y="99"/>
                </a:cubicBezTo>
                <a:cubicBezTo>
                  <a:pt x="264" y="34"/>
                  <a:pt x="198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76" name="Google Shape;10476;p83"/>
          <p:cNvSpPr/>
          <p:nvPr/>
        </p:nvSpPr>
        <p:spPr>
          <a:xfrm>
            <a:off x="5585260" y="3437534"/>
            <a:ext cx="5588" cy="22985"/>
          </a:xfrm>
          <a:custGeom>
            <a:rect b="b" l="l" r="r" t="t"/>
            <a:pathLst>
              <a:path extrusionOk="0" h="1086" w="264">
                <a:moveTo>
                  <a:pt x="100" y="1"/>
                </a:moveTo>
                <a:cubicBezTo>
                  <a:pt x="67" y="1"/>
                  <a:pt x="1" y="34"/>
                  <a:pt x="1" y="99"/>
                </a:cubicBezTo>
                <a:cubicBezTo>
                  <a:pt x="1" y="395"/>
                  <a:pt x="34" y="691"/>
                  <a:pt x="67" y="986"/>
                </a:cubicBezTo>
                <a:cubicBezTo>
                  <a:pt x="67" y="1052"/>
                  <a:pt x="100" y="1085"/>
                  <a:pt x="165" y="1085"/>
                </a:cubicBezTo>
                <a:cubicBezTo>
                  <a:pt x="231" y="1085"/>
                  <a:pt x="264" y="1052"/>
                  <a:pt x="264" y="986"/>
                </a:cubicBezTo>
                <a:cubicBezTo>
                  <a:pt x="264" y="691"/>
                  <a:pt x="231" y="395"/>
                  <a:pt x="198" y="99"/>
                </a:cubicBezTo>
                <a:cubicBezTo>
                  <a:pt x="198" y="34"/>
                  <a:pt x="165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77" name="Google Shape;10477;p83"/>
          <p:cNvSpPr/>
          <p:nvPr/>
        </p:nvSpPr>
        <p:spPr>
          <a:xfrm>
            <a:off x="5605430" y="3461874"/>
            <a:ext cx="4889" cy="27853"/>
          </a:xfrm>
          <a:custGeom>
            <a:rect b="b" l="l" r="r" t="t"/>
            <a:pathLst>
              <a:path extrusionOk="0" h="1316" w="231">
                <a:moveTo>
                  <a:pt x="132" y="1"/>
                </a:moveTo>
                <a:cubicBezTo>
                  <a:pt x="83" y="1"/>
                  <a:pt x="34" y="34"/>
                  <a:pt x="34" y="99"/>
                </a:cubicBezTo>
                <a:cubicBezTo>
                  <a:pt x="1" y="461"/>
                  <a:pt x="1" y="855"/>
                  <a:pt x="34" y="1217"/>
                </a:cubicBezTo>
                <a:cubicBezTo>
                  <a:pt x="34" y="1249"/>
                  <a:pt x="67" y="1315"/>
                  <a:pt x="132" y="1315"/>
                </a:cubicBezTo>
                <a:cubicBezTo>
                  <a:pt x="165" y="1315"/>
                  <a:pt x="231" y="1249"/>
                  <a:pt x="231" y="1217"/>
                </a:cubicBezTo>
                <a:cubicBezTo>
                  <a:pt x="198" y="855"/>
                  <a:pt x="198" y="461"/>
                  <a:pt x="231" y="99"/>
                </a:cubicBezTo>
                <a:cubicBezTo>
                  <a:pt x="231" y="34"/>
                  <a:pt x="182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78" name="Google Shape;10478;p83"/>
          <p:cNvSpPr/>
          <p:nvPr/>
        </p:nvSpPr>
        <p:spPr>
          <a:xfrm>
            <a:off x="5619357" y="3483611"/>
            <a:ext cx="4191" cy="28361"/>
          </a:xfrm>
          <a:custGeom>
            <a:rect b="b" l="l" r="r" t="t"/>
            <a:pathLst>
              <a:path extrusionOk="0" h="1340" w="198">
                <a:moveTo>
                  <a:pt x="99" y="1"/>
                </a:moveTo>
                <a:cubicBezTo>
                  <a:pt x="49" y="1"/>
                  <a:pt x="0" y="42"/>
                  <a:pt x="0" y="124"/>
                </a:cubicBezTo>
                <a:lnTo>
                  <a:pt x="0" y="1241"/>
                </a:lnTo>
                <a:cubicBezTo>
                  <a:pt x="0" y="1307"/>
                  <a:pt x="49" y="1340"/>
                  <a:pt x="99" y="1340"/>
                </a:cubicBezTo>
                <a:cubicBezTo>
                  <a:pt x="148" y="1340"/>
                  <a:pt x="197" y="1307"/>
                  <a:pt x="197" y="1241"/>
                </a:cubicBezTo>
                <a:lnTo>
                  <a:pt x="197" y="124"/>
                </a:lnTo>
                <a:cubicBezTo>
                  <a:pt x="197" y="42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79" name="Google Shape;10479;p83"/>
          <p:cNvSpPr/>
          <p:nvPr/>
        </p:nvSpPr>
        <p:spPr>
          <a:xfrm>
            <a:off x="5640205" y="3506384"/>
            <a:ext cx="4889" cy="26456"/>
          </a:xfrm>
          <a:custGeom>
            <a:rect b="b" l="l" r="r" t="t"/>
            <a:pathLst>
              <a:path extrusionOk="0" h="1250" w="231">
                <a:moveTo>
                  <a:pt x="99" y="1"/>
                </a:moveTo>
                <a:cubicBezTo>
                  <a:pt x="50" y="1"/>
                  <a:pt x="1" y="34"/>
                  <a:pt x="1" y="99"/>
                </a:cubicBezTo>
                <a:cubicBezTo>
                  <a:pt x="1" y="461"/>
                  <a:pt x="1" y="790"/>
                  <a:pt x="34" y="1151"/>
                </a:cubicBezTo>
                <a:cubicBezTo>
                  <a:pt x="34" y="1184"/>
                  <a:pt x="67" y="1250"/>
                  <a:pt x="132" y="1250"/>
                </a:cubicBezTo>
                <a:cubicBezTo>
                  <a:pt x="198" y="1250"/>
                  <a:pt x="231" y="1184"/>
                  <a:pt x="231" y="1151"/>
                </a:cubicBezTo>
                <a:cubicBezTo>
                  <a:pt x="198" y="790"/>
                  <a:pt x="198" y="461"/>
                  <a:pt x="198" y="99"/>
                </a:cubicBezTo>
                <a:cubicBezTo>
                  <a:pt x="198" y="34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80" name="Google Shape;10480;p83"/>
          <p:cNvSpPr/>
          <p:nvPr/>
        </p:nvSpPr>
        <p:spPr>
          <a:xfrm>
            <a:off x="5486164" y="3477176"/>
            <a:ext cx="7323" cy="47325"/>
          </a:xfrm>
          <a:custGeom>
            <a:rect b="b" l="l" r="r" t="t"/>
            <a:pathLst>
              <a:path extrusionOk="0" h="2236" w="346">
                <a:moveTo>
                  <a:pt x="103" y="1"/>
                </a:moveTo>
                <a:cubicBezTo>
                  <a:pt x="50" y="1"/>
                  <a:pt x="0" y="34"/>
                  <a:pt x="17" y="99"/>
                </a:cubicBezTo>
                <a:cubicBezTo>
                  <a:pt x="83" y="789"/>
                  <a:pt x="115" y="1447"/>
                  <a:pt x="148" y="2137"/>
                </a:cubicBezTo>
                <a:cubicBezTo>
                  <a:pt x="148" y="2202"/>
                  <a:pt x="198" y="2235"/>
                  <a:pt x="247" y="2235"/>
                </a:cubicBezTo>
                <a:cubicBezTo>
                  <a:pt x="296" y="2235"/>
                  <a:pt x="345" y="2202"/>
                  <a:pt x="345" y="2137"/>
                </a:cubicBezTo>
                <a:cubicBezTo>
                  <a:pt x="345" y="1447"/>
                  <a:pt x="280" y="789"/>
                  <a:pt x="214" y="99"/>
                </a:cubicBezTo>
                <a:cubicBezTo>
                  <a:pt x="214" y="34"/>
                  <a:pt x="156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81" name="Google Shape;10481;p83"/>
          <p:cNvSpPr/>
          <p:nvPr/>
        </p:nvSpPr>
        <p:spPr>
          <a:xfrm>
            <a:off x="5494863" y="3473705"/>
            <a:ext cx="4889" cy="25758"/>
          </a:xfrm>
          <a:custGeom>
            <a:rect b="b" l="l" r="r" t="t"/>
            <a:pathLst>
              <a:path extrusionOk="0" h="1217" w="231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33" y="1118"/>
                </a:lnTo>
                <a:cubicBezTo>
                  <a:pt x="33" y="1183"/>
                  <a:pt x="82" y="1216"/>
                  <a:pt x="132" y="1216"/>
                </a:cubicBezTo>
                <a:cubicBezTo>
                  <a:pt x="181" y="1216"/>
                  <a:pt x="230" y="1183"/>
                  <a:pt x="230" y="1118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82" name="Google Shape;10482;p83"/>
          <p:cNvSpPr/>
          <p:nvPr/>
        </p:nvSpPr>
        <p:spPr>
          <a:xfrm>
            <a:off x="5509467" y="3471610"/>
            <a:ext cx="4889" cy="42457"/>
          </a:xfrm>
          <a:custGeom>
            <a:rect b="b" l="l" r="r" t="t"/>
            <a:pathLst>
              <a:path extrusionOk="0" h="2006" w="231">
                <a:moveTo>
                  <a:pt x="99" y="1"/>
                </a:moveTo>
                <a:cubicBezTo>
                  <a:pt x="49" y="1"/>
                  <a:pt x="0" y="34"/>
                  <a:pt x="0" y="99"/>
                </a:cubicBezTo>
                <a:cubicBezTo>
                  <a:pt x="0" y="691"/>
                  <a:pt x="0" y="1315"/>
                  <a:pt x="33" y="1907"/>
                </a:cubicBezTo>
                <a:cubicBezTo>
                  <a:pt x="33" y="1972"/>
                  <a:pt x="82" y="2005"/>
                  <a:pt x="132" y="2005"/>
                </a:cubicBezTo>
                <a:cubicBezTo>
                  <a:pt x="181" y="2005"/>
                  <a:pt x="230" y="1972"/>
                  <a:pt x="230" y="1907"/>
                </a:cubicBezTo>
                <a:cubicBezTo>
                  <a:pt x="230" y="1315"/>
                  <a:pt x="197" y="691"/>
                  <a:pt x="197" y="99"/>
                </a:cubicBez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83" name="Google Shape;10483;p83"/>
          <p:cNvSpPr/>
          <p:nvPr/>
        </p:nvSpPr>
        <p:spPr>
          <a:xfrm>
            <a:off x="5510165" y="3604465"/>
            <a:ext cx="5566" cy="4889"/>
          </a:xfrm>
          <a:custGeom>
            <a:rect b="b" l="l" r="r" t="t"/>
            <a:pathLst>
              <a:path extrusionOk="0" h="231" w="263">
                <a:moveTo>
                  <a:pt x="131" y="0"/>
                </a:moveTo>
                <a:cubicBezTo>
                  <a:pt x="0" y="0"/>
                  <a:pt x="0" y="230"/>
                  <a:pt x="131" y="230"/>
                </a:cubicBezTo>
                <a:cubicBezTo>
                  <a:pt x="263" y="230"/>
                  <a:pt x="263" y="0"/>
                  <a:pt x="1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84" name="Google Shape;10484;p83"/>
          <p:cNvSpPr/>
          <p:nvPr/>
        </p:nvSpPr>
        <p:spPr>
          <a:xfrm>
            <a:off x="5508768" y="3536291"/>
            <a:ext cx="6286" cy="73062"/>
          </a:xfrm>
          <a:custGeom>
            <a:rect b="b" l="l" r="r" t="t"/>
            <a:pathLst>
              <a:path extrusionOk="0" h="3452" w="297">
                <a:moveTo>
                  <a:pt x="115" y="1"/>
                </a:moveTo>
                <a:cubicBezTo>
                  <a:pt x="58" y="1"/>
                  <a:pt x="0" y="34"/>
                  <a:pt x="0" y="99"/>
                </a:cubicBezTo>
                <a:cubicBezTo>
                  <a:pt x="33" y="1184"/>
                  <a:pt x="66" y="2268"/>
                  <a:pt x="99" y="3353"/>
                </a:cubicBezTo>
                <a:cubicBezTo>
                  <a:pt x="99" y="3418"/>
                  <a:pt x="148" y="3451"/>
                  <a:pt x="197" y="3451"/>
                </a:cubicBezTo>
                <a:cubicBezTo>
                  <a:pt x="247" y="3451"/>
                  <a:pt x="296" y="3418"/>
                  <a:pt x="296" y="3353"/>
                </a:cubicBezTo>
                <a:cubicBezTo>
                  <a:pt x="263" y="2268"/>
                  <a:pt x="263" y="1184"/>
                  <a:pt x="230" y="99"/>
                </a:cubicBezTo>
                <a:cubicBezTo>
                  <a:pt x="230" y="34"/>
                  <a:pt x="173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85" name="Google Shape;10485;p83"/>
          <p:cNvSpPr/>
          <p:nvPr/>
        </p:nvSpPr>
        <p:spPr>
          <a:xfrm>
            <a:off x="5486502" y="3569690"/>
            <a:ext cx="5588" cy="44531"/>
          </a:xfrm>
          <a:custGeom>
            <a:rect b="b" l="l" r="r" t="t"/>
            <a:pathLst>
              <a:path extrusionOk="0" h="2104" w="264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67" y="2005"/>
                </a:lnTo>
                <a:cubicBezTo>
                  <a:pt x="67" y="2070"/>
                  <a:pt x="116" y="2103"/>
                  <a:pt x="165" y="2103"/>
                </a:cubicBezTo>
                <a:cubicBezTo>
                  <a:pt x="214" y="2103"/>
                  <a:pt x="264" y="2070"/>
                  <a:pt x="264" y="2005"/>
                </a:cubicBezTo>
                <a:lnTo>
                  <a:pt x="198" y="99"/>
                </a:ln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86" name="Google Shape;10486;p83"/>
          <p:cNvSpPr/>
          <p:nvPr/>
        </p:nvSpPr>
        <p:spPr>
          <a:xfrm>
            <a:off x="5496238" y="3582199"/>
            <a:ext cx="4889" cy="31324"/>
          </a:xfrm>
          <a:custGeom>
            <a:rect b="b" l="l" r="r" t="t"/>
            <a:pathLst>
              <a:path extrusionOk="0" h="1480" w="231">
                <a:moveTo>
                  <a:pt x="116" y="1"/>
                </a:moveTo>
                <a:cubicBezTo>
                  <a:pt x="58" y="1"/>
                  <a:pt x="1" y="33"/>
                  <a:pt x="1" y="99"/>
                </a:cubicBezTo>
                <a:lnTo>
                  <a:pt x="1" y="1381"/>
                </a:lnTo>
                <a:cubicBezTo>
                  <a:pt x="1" y="1446"/>
                  <a:pt x="58" y="1479"/>
                  <a:pt x="116" y="1479"/>
                </a:cubicBezTo>
                <a:cubicBezTo>
                  <a:pt x="173" y="1479"/>
                  <a:pt x="231" y="1446"/>
                  <a:pt x="231" y="1381"/>
                </a:cubicBezTo>
                <a:cubicBezTo>
                  <a:pt x="198" y="954"/>
                  <a:pt x="198" y="526"/>
                  <a:pt x="231" y="99"/>
                </a:cubicBezTo>
                <a:cubicBezTo>
                  <a:pt x="231" y="33"/>
                  <a:pt x="173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87" name="Google Shape;10487;p83"/>
          <p:cNvSpPr/>
          <p:nvPr/>
        </p:nvSpPr>
        <p:spPr>
          <a:xfrm>
            <a:off x="5436425" y="3572463"/>
            <a:ext cx="6984" cy="44531"/>
          </a:xfrm>
          <a:custGeom>
            <a:rect b="b" l="l" r="r" t="t"/>
            <a:pathLst>
              <a:path extrusionOk="0" h="2104" w="330">
                <a:moveTo>
                  <a:pt x="231" y="1"/>
                </a:moveTo>
                <a:cubicBezTo>
                  <a:pt x="182" y="1"/>
                  <a:pt x="132" y="33"/>
                  <a:pt x="132" y="99"/>
                </a:cubicBezTo>
                <a:lnTo>
                  <a:pt x="1" y="2005"/>
                </a:lnTo>
                <a:cubicBezTo>
                  <a:pt x="1" y="2071"/>
                  <a:pt x="50" y="2104"/>
                  <a:pt x="104" y="2104"/>
                </a:cubicBezTo>
                <a:cubicBezTo>
                  <a:pt x="157" y="2104"/>
                  <a:pt x="214" y="2071"/>
                  <a:pt x="231" y="2005"/>
                </a:cubicBezTo>
                <a:lnTo>
                  <a:pt x="329" y="99"/>
                </a:lnTo>
                <a:cubicBezTo>
                  <a:pt x="329" y="33"/>
                  <a:pt x="280" y="1"/>
                  <a:pt x="2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88" name="Google Shape;10488;p83"/>
          <p:cNvSpPr/>
          <p:nvPr/>
        </p:nvSpPr>
        <p:spPr>
          <a:xfrm>
            <a:off x="5456596" y="3594030"/>
            <a:ext cx="4889" cy="22964"/>
          </a:xfrm>
          <a:custGeom>
            <a:rect b="b" l="l" r="r" t="t"/>
            <a:pathLst>
              <a:path extrusionOk="0" h="1085" w="231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lnTo>
                  <a:pt x="1" y="986"/>
                </a:lnTo>
                <a:cubicBezTo>
                  <a:pt x="1" y="1052"/>
                  <a:pt x="58" y="1085"/>
                  <a:pt x="116" y="1085"/>
                </a:cubicBezTo>
                <a:cubicBezTo>
                  <a:pt x="173" y="1085"/>
                  <a:pt x="231" y="1052"/>
                  <a:pt x="231" y="986"/>
                </a:cubicBezTo>
                <a:lnTo>
                  <a:pt x="231" y="99"/>
                </a:ln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89" name="Google Shape;10489;p83"/>
          <p:cNvSpPr/>
          <p:nvPr/>
        </p:nvSpPr>
        <p:spPr>
          <a:xfrm>
            <a:off x="5468427" y="3599321"/>
            <a:ext cx="5588" cy="16276"/>
          </a:xfrm>
          <a:custGeom>
            <a:rect b="b" l="l" r="r" t="t"/>
            <a:pathLst>
              <a:path extrusionOk="0" h="769" w="264">
                <a:moveTo>
                  <a:pt x="133" y="0"/>
                </a:moveTo>
                <a:cubicBezTo>
                  <a:pt x="99" y="0"/>
                  <a:pt x="57" y="31"/>
                  <a:pt x="33" y="79"/>
                </a:cubicBezTo>
                <a:cubicBezTo>
                  <a:pt x="0" y="276"/>
                  <a:pt x="0" y="473"/>
                  <a:pt x="0" y="670"/>
                </a:cubicBezTo>
                <a:cubicBezTo>
                  <a:pt x="0" y="736"/>
                  <a:pt x="66" y="769"/>
                  <a:pt x="99" y="769"/>
                </a:cubicBezTo>
                <a:cubicBezTo>
                  <a:pt x="165" y="769"/>
                  <a:pt x="230" y="736"/>
                  <a:pt x="230" y="670"/>
                </a:cubicBezTo>
                <a:lnTo>
                  <a:pt x="263" y="670"/>
                </a:lnTo>
                <a:lnTo>
                  <a:pt x="263" y="375"/>
                </a:lnTo>
                <a:lnTo>
                  <a:pt x="263" y="243"/>
                </a:lnTo>
                <a:lnTo>
                  <a:pt x="263" y="210"/>
                </a:lnTo>
                <a:lnTo>
                  <a:pt x="263" y="145"/>
                </a:lnTo>
                <a:cubicBezTo>
                  <a:pt x="263" y="79"/>
                  <a:pt x="230" y="13"/>
                  <a:pt x="165" y="13"/>
                </a:cubicBezTo>
                <a:cubicBezTo>
                  <a:pt x="156" y="4"/>
                  <a:pt x="145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90" name="Google Shape;10490;p83"/>
          <p:cNvSpPr/>
          <p:nvPr/>
        </p:nvSpPr>
        <p:spPr>
          <a:xfrm>
            <a:off x="5585958" y="3536291"/>
            <a:ext cx="6286" cy="68892"/>
          </a:xfrm>
          <a:custGeom>
            <a:rect b="b" l="l" r="r" t="t"/>
            <a:pathLst>
              <a:path extrusionOk="0" h="3255" w="297">
                <a:moveTo>
                  <a:pt x="198" y="1"/>
                </a:moveTo>
                <a:cubicBezTo>
                  <a:pt x="149" y="1"/>
                  <a:pt x="99" y="34"/>
                  <a:pt x="99" y="99"/>
                </a:cubicBezTo>
                <a:cubicBezTo>
                  <a:pt x="1" y="1118"/>
                  <a:pt x="1" y="2137"/>
                  <a:pt x="67" y="3155"/>
                </a:cubicBezTo>
                <a:cubicBezTo>
                  <a:pt x="67" y="3221"/>
                  <a:pt x="124" y="3254"/>
                  <a:pt x="177" y="3254"/>
                </a:cubicBezTo>
                <a:cubicBezTo>
                  <a:pt x="231" y="3254"/>
                  <a:pt x="280" y="3221"/>
                  <a:pt x="264" y="3155"/>
                </a:cubicBezTo>
                <a:cubicBezTo>
                  <a:pt x="198" y="2137"/>
                  <a:pt x="231" y="1118"/>
                  <a:pt x="297" y="99"/>
                </a:cubicBezTo>
                <a:cubicBezTo>
                  <a:pt x="297" y="34"/>
                  <a:pt x="247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91" name="Google Shape;10491;p83"/>
          <p:cNvSpPr/>
          <p:nvPr/>
        </p:nvSpPr>
        <p:spPr>
          <a:xfrm>
            <a:off x="5599885" y="3575659"/>
            <a:ext cx="6709" cy="21990"/>
          </a:xfrm>
          <a:custGeom>
            <a:rect b="b" l="l" r="r" t="t"/>
            <a:pathLst>
              <a:path extrusionOk="0" h="1039" w="317">
                <a:moveTo>
                  <a:pt x="133" y="1"/>
                </a:moveTo>
                <a:cubicBezTo>
                  <a:pt x="101" y="1"/>
                  <a:pt x="66" y="31"/>
                  <a:pt x="66" y="80"/>
                </a:cubicBezTo>
                <a:cubicBezTo>
                  <a:pt x="0" y="375"/>
                  <a:pt x="33" y="671"/>
                  <a:pt x="99" y="967"/>
                </a:cubicBezTo>
                <a:cubicBezTo>
                  <a:pt x="111" y="1017"/>
                  <a:pt x="148" y="1038"/>
                  <a:pt x="186" y="1038"/>
                </a:cubicBezTo>
                <a:cubicBezTo>
                  <a:pt x="249" y="1038"/>
                  <a:pt x="316" y="982"/>
                  <a:pt x="296" y="901"/>
                </a:cubicBezTo>
                <a:cubicBezTo>
                  <a:pt x="230" y="638"/>
                  <a:pt x="197" y="375"/>
                  <a:pt x="230" y="145"/>
                </a:cubicBezTo>
                <a:cubicBezTo>
                  <a:pt x="263" y="80"/>
                  <a:pt x="230" y="14"/>
                  <a:pt x="164" y="14"/>
                </a:cubicBezTo>
                <a:cubicBezTo>
                  <a:pt x="156" y="5"/>
                  <a:pt x="144" y="1"/>
                  <a:pt x="13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92" name="Google Shape;10492;p83"/>
          <p:cNvSpPr/>
          <p:nvPr/>
        </p:nvSpPr>
        <p:spPr>
          <a:xfrm>
            <a:off x="5623527" y="3573161"/>
            <a:ext cx="4191" cy="25758"/>
          </a:xfrm>
          <a:custGeom>
            <a:rect b="b" l="l" r="r" t="t"/>
            <a:pathLst>
              <a:path extrusionOk="0" h="1217" w="198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0" y="1118"/>
                </a:lnTo>
                <a:cubicBezTo>
                  <a:pt x="0" y="1183"/>
                  <a:pt x="50" y="1216"/>
                  <a:pt x="99" y="1216"/>
                </a:cubicBezTo>
                <a:cubicBezTo>
                  <a:pt x="148" y="1216"/>
                  <a:pt x="197" y="1183"/>
                  <a:pt x="197" y="1118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93" name="Google Shape;10493;p83"/>
          <p:cNvSpPr/>
          <p:nvPr/>
        </p:nvSpPr>
        <p:spPr>
          <a:xfrm>
            <a:off x="5641602" y="3551086"/>
            <a:ext cx="4191" cy="45039"/>
          </a:xfrm>
          <a:custGeom>
            <a:rect b="b" l="l" r="r" t="t"/>
            <a:pathLst>
              <a:path extrusionOk="0" h="2128" w="198">
                <a:moveTo>
                  <a:pt x="99" y="0"/>
                </a:moveTo>
                <a:cubicBezTo>
                  <a:pt x="50" y="0"/>
                  <a:pt x="1" y="41"/>
                  <a:pt x="1" y="123"/>
                </a:cubicBezTo>
                <a:lnTo>
                  <a:pt x="1" y="2029"/>
                </a:lnTo>
                <a:cubicBezTo>
                  <a:pt x="1" y="2095"/>
                  <a:pt x="50" y="2128"/>
                  <a:pt x="99" y="2128"/>
                </a:cubicBezTo>
                <a:cubicBezTo>
                  <a:pt x="148" y="2128"/>
                  <a:pt x="198" y="2095"/>
                  <a:pt x="198" y="2029"/>
                </a:cubicBezTo>
                <a:lnTo>
                  <a:pt x="198" y="123"/>
                </a:lnTo>
                <a:cubicBezTo>
                  <a:pt x="198" y="41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94" name="Google Shape;10494;p83"/>
          <p:cNvSpPr/>
          <p:nvPr/>
        </p:nvSpPr>
        <p:spPr>
          <a:xfrm>
            <a:off x="5340461" y="3611407"/>
            <a:ext cx="4191" cy="13927"/>
          </a:xfrm>
          <a:custGeom>
            <a:rect b="b" l="l" r="r" t="t"/>
            <a:pathLst>
              <a:path extrusionOk="0" h="658" w="198">
                <a:moveTo>
                  <a:pt x="99" y="1"/>
                </a:moveTo>
                <a:cubicBezTo>
                  <a:pt x="33" y="1"/>
                  <a:pt x="0" y="34"/>
                  <a:pt x="0" y="99"/>
                </a:cubicBezTo>
                <a:lnTo>
                  <a:pt x="0" y="527"/>
                </a:lnTo>
                <a:cubicBezTo>
                  <a:pt x="0" y="592"/>
                  <a:pt x="33" y="658"/>
                  <a:pt x="99" y="658"/>
                </a:cubicBezTo>
                <a:cubicBezTo>
                  <a:pt x="164" y="658"/>
                  <a:pt x="197" y="592"/>
                  <a:pt x="197" y="527"/>
                </a:cubicBezTo>
                <a:lnTo>
                  <a:pt x="197" y="99"/>
                </a:lnTo>
                <a:cubicBezTo>
                  <a:pt x="197" y="34"/>
                  <a:pt x="16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95" name="Google Shape;10495;p83"/>
          <p:cNvSpPr/>
          <p:nvPr/>
        </p:nvSpPr>
        <p:spPr>
          <a:xfrm>
            <a:off x="5350896" y="3616529"/>
            <a:ext cx="5566" cy="11366"/>
          </a:xfrm>
          <a:custGeom>
            <a:rect b="b" l="l" r="r" t="t"/>
            <a:pathLst>
              <a:path extrusionOk="0" h="537" w="263">
                <a:moveTo>
                  <a:pt x="144" y="0"/>
                </a:moveTo>
                <a:cubicBezTo>
                  <a:pt x="116" y="0"/>
                  <a:pt x="85" y="16"/>
                  <a:pt x="66" y="55"/>
                </a:cubicBezTo>
                <a:cubicBezTo>
                  <a:pt x="33" y="120"/>
                  <a:pt x="0" y="186"/>
                  <a:pt x="0" y="252"/>
                </a:cubicBezTo>
                <a:cubicBezTo>
                  <a:pt x="0" y="350"/>
                  <a:pt x="33" y="416"/>
                  <a:pt x="66" y="482"/>
                </a:cubicBezTo>
                <a:cubicBezTo>
                  <a:pt x="85" y="520"/>
                  <a:pt x="116" y="536"/>
                  <a:pt x="144" y="536"/>
                </a:cubicBezTo>
                <a:cubicBezTo>
                  <a:pt x="164" y="536"/>
                  <a:pt x="184" y="528"/>
                  <a:pt x="197" y="515"/>
                </a:cubicBezTo>
                <a:cubicBezTo>
                  <a:pt x="263" y="515"/>
                  <a:pt x="263" y="449"/>
                  <a:pt x="230" y="383"/>
                </a:cubicBezTo>
                <a:cubicBezTo>
                  <a:pt x="230" y="361"/>
                  <a:pt x="230" y="339"/>
                  <a:pt x="230" y="317"/>
                </a:cubicBezTo>
                <a:cubicBezTo>
                  <a:pt x="197" y="285"/>
                  <a:pt x="197" y="219"/>
                  <a:pt x="230" y="186"/>
                </a:cubicBezTo>
                <a:cubicBezTo>
                  <a:pt x="230" y="175"/>
                  <a:pt x="230" y="164"/>
                  <a:pt x="230" y="153"/>
                </a:cubicBezTo>
                <a:cubicBezTo>
                  <a:pt x="263" y="120"/>
                  <a:pt x="263" y="87"/>
                  <a:pt x="230" y="55"/>
                </a:cubicBezTo>
                <a:cubicBezTo>
                  <a:pt x="230" y="55"/>
                  <a:pt x="230" y="22"/>
                  <a:pt x="197" y="22"/>
                </a:cubicBezTo>
                <a:cubicBezTo>
                  <a:pt x="184" y="8"/>
                  <a:pt x="164" y="0"/>
                  <a:pt x="1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96" name="Google Shape;10496;p83"/>
          <p:cNvSpPr/>
          <p:nvPr/>
        </p:nvSpPr>
        <p:spPr>
          <a:xfrm>
            <a:off x="5382178" y="3575256"/>
            <a:ext cx="6286" cy="49399"/>
          </a:xfrm>
          <a:custGeom>
            <a:rect b="b" l="l" r="r" t="t"/>
            <a:pathLst>
              <a:path extrusionOk="0" h="2334" w="297">
                <a:moveTo>
                  <a:pt x="165" y="0"/>
                </a:moveTo>
                <a:cubicBezTo>
                  <a:pt x="116" y="0"/>
                  <a:pt x="66" y="33"/>
                  <a:pt x="66" y="99"/>
                </a:cubicBezTo>
                <a:cubicBezTo>
                  <a:pt x="1" y="822"/>
                  <a:pt x="34" y="1544"/>
                  <a:pt x="99" y="2235"/>
                </a:cubicBezTo>
                <a:cubicBezTo>
                  <a:pt x="99" y="2300"/>
                  <a:pt x="149" y="2333"/>
                  <a:pt x="198" y="2333"/>
                </a:cubicBezTo>
                <a:cubicBezTo>
                  <a:pt x="247" y="2333"/>
                  <a:pt x="297" y="2300"/>
                  <a:pt x="297" y="2235"/>
                </a:cubicBezTo>
                <a:cubicBezTo>
                  <a:pt x="231" y="1544"/>
                  <a:pt x="231" y="822"/>
                  <a:pt x="264" y="99"/>
                </a:cubicBezTo>
                <a:cubicBezTo>
                  <a:pt x="264" y="33"/>
                  <a:pt x="214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97" name="Google Shape;10497;p83"/>
          <p:cNvSpPr/>
          <p:nvPr/>
        </p:nvSpPr>
        <p:spPr>
          <a:xfrm>
            <a:off x="5398878" y="3596104"/>
            <a:ext cx="6011" cy="18922"/>
          </a:xfrm>
          <a:custGeom>
            <a:rect b="b" l="l" r="r" t="t"/>
            <a:pathLst>
              <a:path extrusionOk="0" h="894" w="284">
                <a:moveTo>
                  <a:pt x="99" y="1"/>
                </a:moveTo>
                <a:cubicBezTo>
                  <a:pt x="66" y="1"/>
                  <a:pt x="0" y="34"/>
                  <a:pt x="0" y="99"/>
                </a:cubicBezTo>
                <a:cubicBezTo>
                  <a:pt x="0" y="329"/>
                  <a:pt x="0" y="592"/>
                  <a:pt x="66" y="822"/>
                </a:cubicBezTo>
                <a:cubicBezTo>
                  <a:pt x="79" y="873"/>
                  <a:pt x="115" y="894"/>
                  <a:pt x="154" y="894"/>
                </a:cubicBezTo>
                <a:cubicBezTo>
                  <a:pt x="216" y="894"/>
                  <a:pt x="284" y="838"/>
                  <a:pt x="263" y="757"/>
                </a:cubicBezTo>
                <a:cubicBezTo>
                  <a:pt x="230" y="559"/>
                  <a:pt x="198" y="329"/>
                  <a:pt x="230" y="99"/>
                </a:cubicBezTo>
                <a:cubicBezTo>
                  <a:pt x="230" y="34"/>
                  <a:pt x="165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98" name="Google Shape;10498;p83"/>
          <p:cNvSpPr/>
          <p:nvPr/>
        </p:nvSpPr>
        <p:spPr>
          <a:xfrm>
            <a:off x="5184663" y="3871529"/>
            <a:ext cx="5101" cy="20191"/>
          </a:xfrm>
          <a:custGeom>
            <a:rect b="b" l="l" r="r" t="t"/>
            <a:pathLst>
              <a:path extrusionOk="0" h="954" w="241">
                <a:moveTo>
                  <a:pt x="132" y="1"/>
                </a:moveTo>
                <a:cubicBezTo>
                  <a:pt x="66" y="1"/>
                  <a:pt x="33" y="33"/>
                  <a:pt x="33" y="99"/>
                </a:cubicBezTo>
                <a:lnTo>
                  <a:pt x="2" y="817"/>
                </a:lnTo>
                <a:lnTo>
                  <a:pt x="0" y="822"/>
                </a:lnTo>
                <a:lnTo>
                  <a:pt x="2" y="822"/>
                </a:lnTo>
                <a:lnTo>
                  <a:pt x="2" y="822"/>
                </a:lnTo>
                <a:lnTo>
                  <a:pt x="0" y="855"/>
                </a:lnTo>
                <a:cubicBezTo>
                  <a:pt x="0" y="888"/>
                  <a:pt x="33" y="953"/>
                  <a:pt x="66" y="953"/>
                </a:cubicBezTo>
                <a:cubicBezTo>
                  <a:pt x="132" y="953"/>
                  <a:pt x="165" y="921"/>
                  <a:pt x="198" y="888"/>
                </a:cubicBezTo>
                <a:lnTo>
                  <a:pt x="231" y="789"/>
                </a:lnTo>
                <a:cubicBezTo>
                  <a:pt x="241" y="747"/>
                  <a:pt x="228" y="712"/>
                  <a:pt x="205" y="688"/>
                </a:cubicBezTo>
                <a:lnTo>
                  <a:pt x="205" y="688"/>
                </a:lnTo>
                <a:lnTo>
                  <a:pt x="231" y="99"/>
                </a:lnTo>
                <a:cubicBezTo>
                  <a:pt x="231" y="33"/>
                  <a:pt x="198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99" name="Google Shape;10499;p83"/>
          <p:cNvSpPr/>
          <p:nvPr/>
        </p:nvSpPr>
        <p:spPr>
          <a:xfrm>
            <a:off x="5165191" y="3880799"/>
            <a:ext cx="6286" cy="13990"/>
          </a:xfrm>
          <a:custGeom>
            <a:rect b="b" l="l" r="r" t="t"/>
            <a:pathLst>
              <a:path extrusionOk="0" h="661" w="297">
                <a:moveTo>
                  <a:pt x="151" y="1"/>
                </a:moveTo>
                <a:cubicBezTo>
                  <a:pt x="116" y="1"/>
                  <a:pt x="85" y="17"/>
                  <a:pt x="66" y="55"/>
                </a:cubicBezTo>
                <a:cubicBezTo>
                  <a:pt x="0" y="220"/>
                  <a:pt x="0" y="417"/>
                  <a:pt x="66" y="614"/>
                </a:cubicBezTo>
                <a:cubicBezTo>
                  <a:pt x="89" y="637"/>
                  <a:pt x="129" y="661"/>
                  <a:pt x="173" y="661"/>
                </a:cubicBezTo>
                <a:cubicBezTo>
                  <a:pt x="192" y="661"/>
                  <a:pt x="211" y="657"/>
                  <a:pt x="230" y="647"/>
                </a:cubicBezTo>
                <a:cubicBezTo>
                  <a:pt x="263" y="614"/>
                  <a:pt x="296" y="548"/>
                  <a:pt x="263" y="515"/>
                </a:cubicBezTo>
                <a:lnTo>
                  <a:pt x="263" y="483"/>
                </a:lnTo>
                <a:cubicBezTo>
                  <a:pt x="263" y="450"/>
                  <a:pt x="263" y="450"/>
                  <a:pt x="263" y="417"/>
                </a:cubicBezTo>
                <a:lnTo>
                  <a:pt x="263" y="384"/>
                </a:lnTo>
                <a:lnTo>
                  <a:pt x="263" y="285"/>
                </a:lnTo>
                <a:cubicBezTo>
                  <a:pt x="263" y="253"/>
                  <a:pt x="263" y="253"/>
                  <a:pt x="263" y="220"/>
                </a:cubicBezTo>
                <a:cubicBezTo>
                  <a:pt x="263" y="220"/>
                  <a:pt x="263" y="187"/>
                  <a:pt x="263" y="187"/>
                </a:cubicBezTo>
                <a:lnTo>
                  <a:pt x="263" y="154"/>
                </a:lnTo>
                <a:cubicBezTo>
                  <a:pt x="296" y="121"/>
                  <a:pt x="263" y="55"/>
                  <a:pt x="230" y="23"/>
                </a:cubicBezTo>
                <a:cubicBezTo>
                  <a:pt x="203" y="9"/>
                  <a:pt x="176" y="1"/>
                  <a:pt x="15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00" name="Google Shape;10500;p83"/>
          <p:cNvSpPr/>
          <p:nvPr/>
        </p:nvSpPr>
        <p:spPr>
          <a:xfrm>
            <a:off x="5199267" y="3868058"/>
            <a:ext cx="4191" cy="18795"/>
          </a:xfrm>
          <a:custGeom>
            <a:rect b="b" l="l" r="r" t="t"/>
            <a:pathLst>
              <a:path extrusionOk="0" h="888" w="198">
                <a:moveTo>
                  <a:pt x="99" y="0"/>
                </a:moveTo>
                <a:cubicBezTo>
                  <a:pt x="33" y="0"/>
                  <a:pt x="1" y="33"/>
                  <a:pt x="1" y="99"/>
                </a:cubicBezTo>
                <a:lnTo>
                  <a:pt x="1" y="789"/>
                </a:lnTo>
                <a:cubicBezTo>
                  <a:pt x="1" y="822"/>
                  <a:pt x="33" y="887"/>
                  <a:pt x="99" y="887"/>
                </a:cubicBezTo>
                <a:cubicBezTo>
                  <a:pt x="165" y="887"/>
                  <a:pt x="198" y="822"/>
                  <a:pt x="198" y="789"/>
                </a:cubicBezTo>
                <a:lnTo>
                  <a:pt x="198" y="99"/>
                </a:lnTo>
                <a:cubicBezTo>
                  <a:pt x="198" y="33"/>
                  <a:pt x="165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01" name="Google Shape;10501;p83"/>
          <p:cNvSpPr/>
          <p:nvPr/>
        </p:nvSpPr>
        <p:spPr>
          <a:xfrm>
            <a:off x="5214570" y="3860396"/>
            <a:ext cx="4191" cy="21588"/>
          </a:xfrm>
          <a:custGeom>
            <a:rect b="b" l="l" r="r" t="t"/>
            <a:pathLst>
              <a:path extrusionOk="0" h="1020" w="198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lnTo>
                  <a:pt x="0" y="921"/>
                </a:lnTo>
                <a:cubicBezTo>
                  <a:pt x="0" y="987"/>
                  <a:pt x="50" y="1019"/>
                  <a:pt x="99" y="1019"/>
                </a:cubicBezTo>
                <a:cubicBezTo>
                  <a:pt x="148" y="1019"/>
                  <a:pt x="198" y="987"/>
                  <a:pt x="198" y="921"/>
                </a:cubicBezTo>
                <a:lnTo>
                  <a:pt x="198" y="99"/>
                </a:lnTo>
                <a:cubicBezTo>
                  <a:pt x="198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02" name="Google Shape;10502;p83"/>
          <p:cNvSpPr/>
          <p:nvPr/>
        </p:nvSpPr>
        <p:spPr>
          <a:xfrm>
            <a:off x="5233344" y="3852057"/>
            <a:ext cx="4191" cy="30626"/>
          </a:xfrm>
          <a:custGeom>
            <a:rect b="b" l="l" r="r" t="t"/>
            <a:pathLst>
              <a:path extrusionOk="0" h="1447" w="198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1" y="1348"/>
                </a:lnTo>
                <a:cubicBezTo>
                  <a:pt x="1" y="1413"/>
                  <a:pt x="50" y="1446"/>
                  <a:pt x="99" y="1446"/>
                </a:cubicBezTo>
                <a:cubicBezTo>
                  <a:pt x="149" y="1446"/>
                  <a:pt x="198" y="1413"/>
                  <a:pt x="198" y="1348"/>
                </a:cubicBezTo>
                <a:lnTo>
                  <a:pt x="198" y="99"/>
                </a:ln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03" name="Google Shape;10503;p83"/>
          <p:cNvSpPr/>
          <p:nvPr/>
        </p:nvSpPr>
        <p:spPr>
          <a:xfrm>
            <a:off x="5249345" y="3848057"/>
            <a:ext cx="4191" cy="21398"/>
          </a:xfrm>
          <a:custGeom>
            <a:rect b="b" l="l" r="r" t="t"/>
            <a:pathLst>
              <a:path extrusionOk="0" h="1011" w="198">
                <a:moveTo>
                  <a:pt x="99" y="0"/>
                </a:moveTo>
                <a:cubicBezTo>
                  <a:pt x="50" y="0"/>
                  <a:pt x="0" y="42"/>
                  <a:pt x="0" y="124"/>
                </a:cubicBezTo>
                <a:lnTo>
                  <a:pt x="0" y="912"/>
                </a:lnTo>
                <a:cubicBezTo>
                  <a:pt x="0" y="978"/>
                  <a:pt x="50" y="1011"/>
                  <a:pt x="99" y="1011"/>
                </a:cubicBezTo>
                <a:cubicBezTo>
                  <a:pt x="148" y="1011"/>
                  <a:pt x="198" y="978"/>
                  <a:pt x="198" y="912"/>
                </a:cubicBezTo>
                <a:lnTo>
                  <a:pt x="198" y="124"/>
                </a:lnTo>
                <a:cubicBezTo>
                  <a:pt x="198" y="42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04" name="Google Shape;10504;p83"/>
          <p:cNvSpPr/>
          <p:nvPr/>
        </p:nvSpPr>
        <p:spPr>
          <a:xfrm>
            <a:off x="5265346" y="3838151"/>
            <a:ext cx="4889" cy="19493"/>
          </a:xfrm>
          <a:custGeom>
            <a:rect b="b" l="l" r="r" t="t"/>
            <a:pathLst>
              <a:path extrusionOk="0" h="921" w="231">
                <a:moveTo>
                  <a:pt x="99" y="0"/>
                </a:moveTo>
                <a:cubicBezTo>
                  <a:pt x="66" y="0"/>
                  <a:pt x="0" y="33"/>
                  <a:pt x="0" y="99"/>
                </a:cubicBezTo>
                <a:cubicBezTo>
                  <a:pt x="0" y="329"/>
                  <a:pt x="0" y="592"/>
                  <a:pt x="0" y="822"/>
                </a:cubicBezTo>
                <a:cubicBezTo>
                  <a:pt x="0" y="887"/>
                  <a:pt x="66" y="920"/>
                  <a:pt x="99" y="920"/>
                </a:cubicBezTo>
                <a:cubicBezTo>
                  <a:pt x="165" y="920"/>
                  <a:pt x="230" y="887"/>
                  <a:pt x="230" y="822"/>
                </a:cubicBezTo>
                <a:cubicBezTo>
                  <a:pt x="197" y="592"/>
                  <a:pt x="197" y="329"/>
                  <a:pt x="230" y="99"/>
                </a:cubicBezTo>
                <a:cubicBezTo>
                  <a:pt x="197" y="33"/>
                  <a:pt x="165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05" name="Google Shape;10505;p83"/>
          <p:cNvSpPr/>
          <p:nvPr/>
        </p:nvSpPr>
        <p:spPr>
          <a:xfrm>
            <a:off x="5282722" y="3832585"/>
            <a:ext cx="4889" cy="37568"/>
          </a:xfrm>
          <a:custGeom>
            <a:rect b="b" l="l" r="r" t="t"/>
            <a:pathLst>
              <a:path extrusionOk="0" h="1775" w="231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cubicBezTo>
                  <a:pt x="34" y="625"/>
                  <a:pt x="34" y="1150"/>
                  <a:pt x="1" y="1676"/>
                </a:cubicBezTo>
                <a:cubicBezTo>
                  <a:pt x="1" y="1742"/>
                  <a:pt x="50" y="1775"/>
                  <a:pt x="99" y="1775"/>
                </a:cubicBezTo>
                <a:cubicBezTo>
                  <a:pt x="149" y="1775"/>
                  <a:pt x="198" y="1742"/>
                  <a:pt x="198" y="1676"/>
                </a:cubicBezTo>
                <a:cubicBezTo>
                  <a:pt x="231" y="1150"/>
                  <a:pt x="231" y="625"/>
                  <a:pt x="231" y="99"/>
                </a:cubicBez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06" name="Google Shape;10506;p83"/>
          <p:cNvSpPr/>
          <p:nvPr/>
        </p:nvSpPr>
        <p:spPr>
          <a:xfrm>
            <a:off x="5307761" y="3821452"/>
            <a:ext cx="4889" cy="20890"/>
          </a:xfrm>
          <a:custGeom>
            <a:rect b="b" l="l" r="r" t="t"/>
            <a:pathLst>
              <a:path extrusionOk="0" h="987" w="231">
                <a:moveTo>
                  <a:pt x="132" y="1"/>
                </a:moveTo>
                <a:cubicBezTo>
                  <a:pt x="99" y="1"/>
                  <a:pt x="34" y="33"/>
                  <a:pt x="34" y="99"/>
                </a:cubicBezTo>
                <a:cubicBezTo>
                  <a:pt x="34" y="362"/>
                  <a:pt x="1" y="625"/>
                  <a:pt x="1" y="888"/>
                </a:cubicBezTo>
                <a:cubicBezTo>
                  <a:pt x="1" y="954"/>
                  <a:pt x="34" y="986"/>
                  <a:pt x="99" y="986"/>
                </a:cubicBezTo>
                <a:cubicBezTo>
                  <a:pt x="165" y="986"/>
                  <a:pt x="198" y="954"/>
                  <a:pt x="198" y="888"/>
                </a:cubicBezTo>
                <a:cubicBezTo>
                  <a:pt x="198" y="625"/>
                  <a:pt x="231" y="362"/>
                  <a:pt x="231" y="99"/>
                </a:cubicBezTo>
                <a:cubicBezTo>
                  <a:pt x="231" y="33"/>
                  <a:pt x="198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07" name="Google Shape;10507;p83"/>
          <p:cNvSpPr/>
          <p:nvPr/>
        </p:nvSpPr>
        <p:spPr>
          <a:xfrm>
            <a:off x="5319846" y="3814488"/>
            <a:ext cx="6709" cy="32848"/>
          </a:xfrm>
          <a:custGeom>
            <a:rect b="b" l="l" r="r" t="t"/>
            <a:pathLst>
              <a:path extrusionOk="0" h="1552" w="317">
                <a:moveTo>
                  <a:pt x="202" y="1"/>
                </a:moveTo>
                <a:cubicBezTo>
                  <a:pt x="144" y="1"/>
                  <a:pt x="87" y="34"/>
                  <a:pt x="87" y="100"/>
                </a:cubicBezTo>
                <a:cubicBezTo>
                  <a:pt x="120" y="527"/>
                  <a:pt x="87" y="987"/>
                  <a:pt x="21" y="1414"/>
                </a:cubicBezTo>
                <a:cubicBezTo>
                  <a:pt x="1" y="1495"/>
                  <a:pt x="68" y="1551"/>
                  <a:pt x="131" y="1551"/>
                </a:cubicBezTo>
                <a:cubicBezTo>
                  <a:pt x="169" y="1551"/>
                  <a:pt x="206" y="1530"/>
                  <a:pt x="218" y="1480"/>
                </a:cubicBezTo>
                <a:cubicBezTo>
                  <a:pt x="317" y="1020"/>
                  <a:pt x="317" y="560"/>
                  <a:pt x="317" y="100"/>
                </a:cubicBezTo>
                <a:cubicBezTo>
                  <a:pt x="317" y="34"/>
                  <a:pt x="259" y="1"/>
                  <a:pt x="20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08" name="Google Shape;10508;p83"/>
          <p:cNvSpPr/>
          <p:nvPr/>
        </p:nvSpPr>
        <p:spPr>
          <a:xfrm>
            <a:off x="5334895" y="3809620"/>
            <a:ext cx="6963" cy="32023"/>
          </a:xfrm>
          <a:custGeom>
            <a:rect b="b" l="l" r="r" t="t"/>
            <a:pathLst>
              <a:path extrusionOk="0" h="1513" w="329">
                <a:moveTo>
                  <a:pt x="197" y="1"/>
                </a:moveTo>
                <a:cubicBezTo>
                  <a:pt x="148" y="1"/>
                  <a:pt x="99" y="34"/>
                  <a:pt x="99" y="100"/>
                </a:cubicBezTo>
                <a:cubicBezTo>
                  <a:pt x="132" y="527"/>
                  <a:pt x="99" y="954"/>
                  <a:pt x="0" y="1381"/>
                </a:cubicBezTo>
                <a:cubicBezTo>
                  <a:pt x="0" y="1447"/>
                  <a:pt x="33" y="1480"/>
                  <a:pt x="99" y="1513"/>
                </a:cubicBezTo>
                <a:cubicBezTo>
                  <a:pt x="132" y="1513"/>
                  <a:pt x="197" y="1480"/>
                  <a:pt x="230" y="1447"/>
                </a:cubicBezTo>
                <a:cubicBezTo>
                  <a:pt x="296" y="987"/>
                  <a:pt x="329" y="560"/>
                  <a:pt x="296" y="100"/>
                </a:cubicBezTo>
                <a:cubicBezTo>
                  <a:pt x="296" y="34"/>
                  <a:pt x="247" y="1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09" name="Google Shape;10509;p83"/>
          <p:cNvSpPr/>
          <p:nvPr/>
        </p:nvSpPr>
        <p:spPr>
          <a:xfrm>
            <a:off x="5350896" y="3805451"/>
            <a:ext cx="4191" cy="27663"/>
          </a:xfrm>
          <a:custGeom>
            <a:rect b="b" l="l" r="r" t="t"/>
            <a:pathLst>
              <a:path extrusionOk="0" h="1307" w="198">
                <a:moveTo>
                  <a:pt x="99" y="1"/>
                </a:moveTo>
                <a:cubicBezTo>
                  <a:pt x="49" y="1"/>
                  <a:pt x="0" y="34"/>
                  <a:pt x="0" y="99"/>
                </a:cubicBezTo>
                <a:lnTo>
                  <a:pt x="0" y="1184"/>
                </a:lnTo>
                <a:cubicBezTo>
                  <a:pt x="0" y="1266"/>
                  <a:pt x="49" y="1307"/>
                  <a:pt x="99" y="1307"/>
                </a:cubicBezTo>
                <a:cubicBezTo>
                  <a:pt x="148" y="1307"/>
                  <a:pt x="197" y="1266"/>
                  <a:pt x="197" y="1184"/>
                </a:cubicBezTo>
                <a:lnTo>
                  <a:pt x="197" y="99"/>
                </a:ln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10" name="Google Shape;10510;p83"/>
          <p:cNvSpPr/>
          <p:nvPr/>
        </p:nvSpPr>
        <p:spPr>
          <a:xfrm>
            <a:off x="5366876" y="3798509"/>
            <a:ext cx="5588" cy="30626"/>
          </a:xfrm>
          <a:custGeom>
            <a:rect b="b" l="l" r="r" t="t"/>
            <a:pathLst>
              <a:path extrusionOk="0" h="1447" w="264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1" y="493"/>
                  <a:pt x="34" y="920"/>
                  <a:pt x="34" y="1347"/>
                </a:cubicBezTo>
                <a:cubicBezTo>
                  <a:pt x="34" y="1413"/>
                  <a:pt x="91" y="1446"/>
                  <a:pt x="149" y="1446"/>
                </a:cubicBezTo>
                <a:cubicBezTo>
                  <a:pt x="206" y="1446"/>
                  <a:pt x="264" y="1413"/>
                  <a:pt x="264" y="1347"/>
                </a:cubicBezTo>
                <a:cubicBezTo>
                  <a:pt x="264" y="953"/>
                  <a:pt x="231" y="493"/>
                  <a:pt x="198" y="99"/>
                </a:cubicBez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11" name="Google Shape;10511;p83"/>
          <p:cNvSpPr/>
          <p:nvPr/>
        </p:nvSpPr>
        <p:spPr>
          <a:xfrm>
            <a:off x="5382877" y="3791545"/>
            <a:ext cx="6286" cy="48701"/>
          </a:xfrm>
          <a:custGeom>
            <a:rect b="b" l="l" r="r" t="t"/>
            <a:pathLst>
              <a:path extrusionOk="0" h="2301" w="297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cubicBezTo>
                  <a:pt x="66" y="789"/>
                  <a:pt x="99" y="1512"/>
                  <a:pt x="66" y="2202"/>
                </a:cubicBezTo>
                <a:cubicBezTo>
                  <a:pt x="66" y="2268"/>
                  <a:pt x="124" y="2301"/>
                  <a:pt x="181" y="2301"/>
                </a:cubicBezTo>
                <a:cubicBezTo>
                  <a:pt x="239" y="2301"/>
                  <a:pt x="296" y="2268"/>
                  <a:pt x="296" y="2202"/>
                </a:cubicBezTo>
                <a:cubicBezTo>
                  <a:pt x="296" y="1512"/>
                  <a:pt x="296" y="789"/>
                  <a:pt x="198" y="99"/>
                </a:cubicBez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12" name="Google Shape;10512;p83"/>
          <p:cNvSpPr/>
          <p:nvPr/>
        </p:nvSpPr>
        <p:spPr>
          <a:xfrm>
            <a:off x="5394708" y="3785280"/>
            <a:ext cx="4191" cy="23684"/>
          </a:xfrm>
          <a:custGeom>
            <a:rect b="b" l="l" r="r" t="t"/>
            <a:pathLst>
              <a:path extrusionOk="0" h="1119" w="198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lnTo>
                  <a:pt x="0" y="1020"/>
                </a:lnTo>
                <a:cubicBezTo>
                  <a:pt x="0" y="1085"/>
                  <a:pt x="50" y="1118"/>
                  <a:pt x="99" y="1118"/>
                </a:cubicBezTo>
                <a:cubicBezTo>
                  <a:pt x="148" y="1118"/>
                  <a:pt x="197" y="1085"/>
                  <a:pt x="197" y="1020"/>
                </a:cubicBezTo>
                <a:lnTo>
                  <a:pt x="197" y="99"/>
                </a:ln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13" name="Google Shape;10513;p83"/>
          <p:cNvSpPr/>
          <p:nvPr/>
        </p:nvSpPr>
        <p:spPr>
          <a:xfrm>
            <a:off x="5410709" y="3778338"/>
            <a:ext cx="5566" cy="25758"/>
          </a:xfrm>
          <a:custGeom>
            <a:rect b="b" l="l" r="r" t="t"/>
            <a:pathLst>
              <a:path extrusionOk="0" h="1217" w="263">
                <a:moveTo>
                  <a:pt x="164" y="0"/>
                </a:moveTo>
                <a:cubicBezTo>
                  <a:pt x="115" y="0"/>
                  <a:pt x="66" y="33"/>
                  <a:pt x="66" y="99"/>
                </a:cubicBezTo>
                <a:cubicBezTo>
                  <a:pt x="66" y="427"/>
                  <a:pt x="0" y="756"/>
                  <a:pt x="0" y="1117"/>
                </a:cubicBezTo>
                <a:cubicBezTo>
                  <a:pt x="0" y="1183"/>
                  <a:pt x="49" y="1216"/>
                  <a:pt x="99" y="1216"/>
                </a:cubicBezTo>
                <a:cubicBezTo>
                  <a:pt x="148" y="1216"/>
                  <a:pt x="197" y="1183"/>
                  <a:pt x="197" y="1117"/>
                </a:cubicBezTo>
                <a:cubicBezTo>
                  <a:pt x="197" y="756"/>
                  <a:pt x="230" y="427"/>
                  <a:pt x="263" y="99"/>
                </a:cubicBezTo>
                <a:cubicBezTo>
                  <a:pt x="263" y="33"/>
                  <a:pt x="214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14" name="Google Shape;10514;p83"/>
          <p:cNvSpPr/>
          <p:nvPr/>
        </p:nvSpPr>
        <p:spPr>
          <a:xfrm>
            <a:off x="5427387" y="3772073"/>
            <a:ext cx="4889" cy="26456"/>
          </a:xfrm>
          <a:custGeom>
            <a:rect b="b" l="l" r="r" t="t"/>
            <a:pathLst>
              <a:path extrusionOk="0" h="1250" w="231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34" y="428"/>
                  <a:pt x="1" y="789"/>
                  <a:pt x="1" y="1151"/>
                </a:cubicBezTo>
                <a:cubicBezTo>
                  <a:pt x="1" y="1216"/>
                  <a:pt x="50" y="1249"/>
                  <a:pt x="99" y="1249"/>
                </a:cubicBezTo>
                <a:cubicBezTo>
                  <a:pt x="149" y="1249"/>
                  <a:pt x="198" y="1216"/>
                  <a:pt x="198" y="1151"/>
                </a:cubicBezTo>
                <a:cubicBezTo>
                  <a:pt x="198" y="789"/>
                  <a:pt x="231" y="428"/>
                  <a:pt x="231" y="99"/>
                </a:cubicBezTo>
                <a:cubicBezTo>
                  <a:pt x="231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15" name="Google Shape;10515;p83"/>
          <p:cNvSpPr/>
          <p:nvPr/>
        </p:nvSpPr>
        <p:spPr>
          <a:xfrm>
            <a:off x="5446860" y="3764432"/>
            <a:ext cx="5588" cy="31303"/>
          </a:xfrm>
          <a:custGeom>
            <a:rect b="b" l="l" r="r" t="t"/>
            <a:pathLst>
              <a:path extrusionOk="0" h="1479" w="264">
                <a:moveTo>
                  <a:pt x="165" y="0"/>
                </a:moveTo>
                <a:cubicBezTo>
                  <a:pt x="116" y="0"/>
                  <a:pt x="66" y="33"/>
                  <a:pt x="66" y="99"/>
                </a:cubicBezTo>
                <a:cubicBezTo>
                  <a:pt x="66" y="526"/>
                  <a:pt x="34" y="953"/>
                  <a:pt x="1" y="1380"/>
                </a:cubicBezTo>
                <a:cubicBezTo>
                  <a:pt x="1" y="1446"/>
                  <a:pt x="34" y="1479"/>
                  <a:pt x="99" y="1479"/>
                </a:cubicBezTo>
                <a:cubicBezTo>
                  <a:pt x="165" y="1479"/>
                  <a:pt x="198" y="1446"/>
                  <a:pt x="198" y="1380"/>
                </a:cubicBezTo>
                <a:cubicBezTo>
                  <a:pt x="264" y="953"/>
                  <a:pt x="264" y="526"/>
                  <a:pt x="264" y="99"/>
                </a:cubicBezTo>
                <a:cubicBezTo>
                  <a:pt x="264" y="33"/>
                  <a:pt x="214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16" name="Google Shape;10516;p83"/>
          <p:cNvSpPr/>
          <p:nvPr/>
        </p:nvSpPr>
        <p:spPr>
          <a:xfrm>
            <a:off x="5458966" y="3754675"/>
            <a:ext cx="6688" cy="37060"/>
          </a:xfrm>
          <a:custGeom>
            <a:rect b="b" l="l" r="r" t="t"/>
            <a:pathLst>
              <a:path extrusionOk="0" h="1751" w="316">
                <a:moveTo>
                  <a:pt x="168" y="1"/>
                </a:moveTo>
                <a:cubicBezTo>
                  <a:pt x="111" y="1"/>
                  <a:pt x="53" y="34"/>
                  <a:pt x="53" y="100"/>
                </a:cubicBezTo>
                <a:cubicBezTo>
                  <a:pt x="86" y="592"/>
                  <a:pt x="86" y="1118"/>
                  <a:pt x="20" y="1644"/>
                </a:cubicBezTo>
                <a:cubicBezTo>
                  <a:pt x="1" y="1703"/>
                  <a:pt x="52" y="1750"/>
                  <a:pt x="110" y="1750"/>
                </a:cubicBezTo>
                <a:cubicBezTo>
                  <a:pt x="149" y="1750"/>
                  <a:pt x="191" y="1729"/>
                  <a:pt x="217" y="1677"/>
                </a:cubicBezTo>
                <a:cubicBezTo>
                  <a:pt x="283" y="1151"/>
                  <a:pt x="316" y="625"/>
                  <a:pt x="283" y="100"/>
                </a:cubicBezTo>
                <a:cubicBezTo>
                  <a:pt x="283" y="34"/>
                  <a:pt x="226" y="1"/>
                  <a:pt x="16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17" name="Google Shape;10517;p83"/>
          <p:cNvSpPr/>
          <p:nvPr/>
        </p:nvSpPr>
        <p:spPr>
          <a:xfrm>
            <a:off x="5471898" y="3752601"/>
            <a:ext cx="4889" cy="35494"/>
          </a:xfrm>
          <a:custGeom>
            <a:rect b="b" l="l" r="r" t="t"/>
            <a:pathLst>
              <a:path extrusionOk="0" h="1677" w="231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34" y="592"/>
                  <a:pt x="34" y="1085"/>
                  <a:pt x="1" y="1578"/>
                </a:cubicBezTo>
                <a:cubicBezTo>
                  <a:pt x="1" y="1643"/>
                  <a:pt x="50" y="1676"/>
                  <a:pt x="99" y="1676"/>
                </a:cubicBezTo>
                <a:cubicBezTo>
                  <a:pt x="149" y="1676"/>
                  <a:pt x="198" y="1643"/>
                  <a:pt x="198" y="1578"/>
                </a:cubicBezTo>
                <a:cubicBezTo>
                  <a:pt x="198" y="1085"/>
                  <a:pt x="231" y="592"/>
                  <a:pt x="231" y="99"/>
                </a:cubicBezTo>
                <a:cubicBezTo>
                  <a:pt x="231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18" name="Google Shape;10518;p83"/>
          <p:cNvSpPr/>
          <p:nvPr/>
        </p:nvSpPr>
        <p:spPr>
          <a:xfrm>
            <a:off x="5487201" y="3747034"/>
            <a:ext cx="6625" cy="32700"/>
          </a:xfrm>
          <a:custGeom>
            <a:rect b="b" l="l" r="r" t="t"/>
            <a:pathLst>
              <a:path extrusionOk="0" h="1545" w="313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lnTo>
                  <a:pt x="99" y="1446"/>
                </a:lnTo>
                <a:cubicBezTo>
                  <a:pt x="99" y="1512"/>
                  <a:pt x="157" y="1545"/>
                  <a:pt x="210" y="1545"/>
                </a:cubicBezTo>
                <a:cubicBezTo>
                  <a:pt x="264" y="1545"/>
                  <a:pt x="313" y="1512"/>
                  <a:pt x="296" y="1446"/>
                </a:cubicBezTo>
                <a:lnTo>
                  <a:pt x="198" y="99"/>
                </a:ln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19" name="Google Shape;10519;p83"/>
          <p:cNvSpPr/>
          <p:nvPr/>
        </p:nvSpPr>
        <p:spPr>
          <a:xfrm>
            <a:off x="5506673" y="3737298"/>
            <a:ext cx="6286" cy="36891"/>
          </a:xfrm>
          <a:custGeom>
            <a:rect b="b" l="l" r="r" t="t"/>
            <a:pathLst>
              <a:path extrusionOk="0" h="1743" w="297">
                <a:moveTo>
                  <a:pt x="198" y="0"/>
                </a:moveTo>
                <a:cubicBezTo>
                  <a:pt x="149" y="0"/>
                  <a:pt x="99" y="33"/>
                  <a:pt x="99" y="99"/>
                </a:cubicBezTo>
                <a:cubicBezTo>
                  <a:pt x="66" y="625"/>
                  <a:pt x="34" y="1118"/>
                  <a:pt x="1" y="1643"/>
                </a:cubicBezTo>
                <a:cubicBezTo>
                  <a:pt x="1" y="1709"/>
                  <a:pt x="50" y="1742"/>
                  <a:pt x="103" y="1742"/>
                </a:cubicBezTo>
                <a:cubicBezTo>
                  <a:pt x="157" y="1742"/>
                  <a:pt x="214" y="1709"/>
                  <a:pt x="231" y="1643"/>
                </a:cubicBezTo>
                <a:cubicBezTo>
                  <a:pt x="231" y="1118"/>
                  <a:pt x="264" y="625"/>
                  <a:pt x="296" y="99"/>
                </a:cubicBezTo>
                <a:cubicBezTo>
                  <a:pt x="296" y="33"/>
                  <a:pt x="247" y="0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0" name="Google Shape;10520;p83"/>
          <p:cNvSpPr/>
          <p:nvPr/>
        </p:nvSpPr>
        <p:spPr>
          <a:xfrm>
            <a:off x="5524071" y="3732430"/>
            <a:ext cx="4889" cy="43833"/>
          </a:xfrm>
          <a:custGeom>
            <a:rect b="b" l="l" r="r" t="t"/>
            <a:pathLst>
              <a:path extrusionOk="0" h="2071" w="231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33" y="1972"/>
                </a:lnTo>
                <a:cubicBezTo>
                  <a:pt x="33" y="2038"/>
                  <a:pt x="82" y="2071"/>
                  <a:pt x="132" y="2071"/>
                </a:cubicBezTo>
                <a:cubicBezTo>
                  <a:pt x="181" y="2071"/>
                  <a:pt x="230" y="2038"/>
                  <a:pt x="230" y="1972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1" name="Google Shape;10521;p83"/>
          <p:cNvSpPr/>
          <p:nvPr/>
        </p:nvSpPr>
        <p:spPr>
          <a:xfrm>
            <a:off x="5537278" y="3726864"/>
            <a:ext cx="5588" cy="24361"/>
          </a:xfrm>
          <a:custGeom>
            <a:rect b="b" l="l" r="r" t="t"/>
            <a:pathLst>
              <a:path extrusionOk="0" h="1151" w="264">
                <a:moveTo>
                  <a:pt x="148" y="1"/>
                </a:moveTo>
                <a:cubicBezTo>
                  <a:pt x="91" y="1"/>
                  <a:pt x="33" y="33"/>
                  <a:pt x="33" y="99"/>
                </a:cubicBezTo>
                <a:cubicBezTo>
                  <a:pt x="66" y="395"/>
                  <a:pt x="33" y="723"/>
                  <a:pt x="1" y="1052"/>
                </a:cubicBezTo>
                <a:cubicBezTo>
                  <a:pt x="1" y="1085"/>
                  <a:pt x="33" y="1151"/>
                  <a:pt x="99" y="1151"/>
                </a:cubicBezTo>
                <a:cubicBezTo>
                  <a:pt x="165" y="1151"/>
                  <a:pt x="198" y="1085"/>
                  <a:pt x="198" y="1052"/>
                </a:cubicBezTo>
                <a:cubicBezTo>
                  <a:pt x="231" y="723"/>
                  <a:pt x="263" y="395"/>
                  <a:pt x="263" y="99"/>
                </a:cubicBezTo>
                <a:cubicBezTo>
                  <a:pt x="263" y="33"/>
                  <a:pt x="206" y="1"/>
                  <a:pt x="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2" name="Google Shape;10522;p83"/>
          <p:cNvSpPr/>
          <p:nvPr/>
        </p:nvSpPr>
        <p:spPr>
          <a:xfrm>
            <a:off x="5553977" y="3723393"/>
            <a:ext cx="4191" cy="15323"/>
          </a:xfrm>
          <a:custGeom>
            <a:rect b="b" l="l" r="r" t="t"/>
            <a:pathLst>
              <a:path extrusionOk="0" h="724" w="198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0" y="625"/>
                </a:lnTo>
                <a:cubicBezTo>
                  <a:pt x="0" y="690"/>
                  <a:pt x="66" y="723"/>
                  <a:pt x="99" y="723"/>
                </a:cubicBezTo>
                <a:cubicBezTo>
                  <a:pt x="165" y="723"/>
                  <a:pt x="197" y="690"/>
                  <a:pt x="197" y="625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3" name="Google Shape;10523;p83"/>
          <p:cNvSpPr/>
          <p:nvPr/>
        </p:nvSpPr>
        <p:spPr>
          <a:xfrm>
            <a:off x="5570656" y="3717128"/>
            <a:ext cx="5588" cy="37568"/>
          </a:xfrm>
          <a:custGeom>
            <a:rect b="b" l="l" r="r" t="t"/>
            <a:pathLst>
              <a:path extrusionOk="0" h="1775" w="264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cubicBezTo>
                  <a:pt x="34" y="625"/>
                  <a:pt x="67" y="1151"/>
                  <a:pt x="34" y="1676"/>
                </a:cubicBezTo>
                <a:cubicBezTo>
                  <a:pt x="34" y="1742"/>
                  <a:pt x="83" y="1775"/>
                  <a:pt x="132" y="1775"/>
                </a:cubicBezTo>
                <a:cubicBezTo>
                  <a:pt x="182" y="1775"/>
                  <a:pt x="231" y="1742"/>
                  <a:pt x="231" y="1676"/>
                </a:cubicBezTo>
                <a:cubicBezTo>
                  <a:pt x="264" y="1151"/>
                  <a:pt x="264" y="625"/>
                  <a:pt x="198" y="99"/>
                </a:cubicBez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4" name="Google Shape;10524;p83"/>
          <p:cNvSpPr/>
          <p:nvPr/>
        </p:nvSpPr>
        <p:spPr>
          <a:xfrm>
            <a:off x="5587355" y="3708789"/>
            <a:ext cx="4191" cy="37060"/>
          </a:xfrm>
          <a:custGeom>
            <a:rect b="b" l="l" r="r" t="t"/>
            <a:pathLst>
              <a:path extrusionOk="0" h="1751" w="198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1" y="1676"/>
                </a:lnTo>
                <a:cubicBezTo>
                  <a:pt x="1" y="1725"/>
                  <a:pt x="50" y="1750"/>
                  <a:pt x="99" y="1750"/>
                </a:cubicBezTo>
                <a:cubicBezTo>
                  <a:pt x="148" y="1750"/>
                  <a:pt x="198" y="1725"/>
                  <a:pt x="198" y="1676"/>
                </a:cubicBezTo>
                <a:cubicBezTo>
                  <a:pt x="198" y="1117"/>
                  <a:pt x="198" y="625"/>
                  <a:pt x="198" y="99"/>
                </a:cubicBez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5" name="Google Shape;10525;p83"/>
          <p:cNvSpPr/>
          <p:nvPr/>
        </p:nvSpPr>
        <p:spPr>
          <a:xfrm>
            <a:off x="5602933" y="3700428"/>
            <a:ext cx="7387" cy="32848"/>
          </a:xfrm>
          <a:custGeom>
            <a:rect b="b" l="l" r="r" t="t"/>
            <a:pathLst>
              <a:path extrusionOk="0" h="1552" w="349">
                <a:moveTo>
                  <a:pt x="250" y="1"/>
                </a:moveTo>
                <a:cubicBezTo>
                  <a:pt x="201" y="1"/>
                  <a:pt x="152" y="34"/>
                  <a:pt x="152" y="99"/>
                </a:cubicBezTo>
                <a:lnTo>
                  <a:pt x="119" y="99"/>
                </a:lnTo>
                <a:cubicBezTo>
                  <a:pt x="119" y="527"/>
                  <a:pt x="86" y="987"/>
                  <a:pt x="20" y="1414"/>
                </a:cubicBezTo>
                <a:cubicBezTo>
                  <a:pt x="0" y="1495"/>
                  <a:pt x="68" y="1551"/>
                  <a:pt x="130" y="1551"/>
                </a:cubicBezTo>
                <a:cubicBezTo>
                  <a:pt x="168" y="1551"/>
                  <a:pt x="205" y="1530"/>
                  <a:pt x="217" y="1480"/>
                </a:cubicBezTo>
                <a:cubicBezTo>
                  <a:pt x="283" y="1020"/>
                  <a:pt x="349" y="560"/>
                  <a:pt x="349" y="99"/>
                </a:cubicBezTo>
                <a:cubicBezTo>
                  <a:pt x="349" y="34"/>
                  <a:pt x="300" y="1"/>
                  <a:pt x="25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6" name="Google Shape;10526;p83"/>
          <p:cNvSpPr/>
          <p:nvPr/>
        </p:nvSpPr>
        <p:spPr>
          <a:xfrm>
            <a:off x="5618659" y="3699053"/>
            <a:ext cx="4191" cy="25059"/>
          </a:xfrm>
          <a:custGeom>
            <a:rect b="b" l="l" r="r" t="t"/>
            <a:pathLst>
              <a:path extrusionOk="0" h="1184" w="198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0" y="1085"/>
                </a:lnTo>
                <a:cubicBezTo>
                  <a:pt x="0" y="1150"/>
                  <a:pt x="50" y="1183"/>
                  <a:pt x="99" y="1183"/>
                </a:cubicBezTo>
                <a:cubicBezTo>
                  <a:pt x="148" y="1183"/>
                  <a:pt x="197" y="1150"/>
                  <a:pt x="197" y="1085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7" name="Google Shape;10527;p83"/>
          <p:cNvSpPr/>
          <p:nvPr/>
        </p:nvSpPr>
        <p:spPr>
          <a:xfrm>
            <a:off x="5631866" y="3689740"/>
            <a:ext cx="6286" cy="53844"/>
          </a:xfrm>
          <a:custGeom>
            <a:rect b="b" l="l" r="r" t="t"/>
            <a:pathLst>
              <a:path extrusionOk="0" h="2544" w="297">
                <a:moveTo>
                  <a:pt x="157" y="0"/>
                </a:moveTo>
                <a:cubicBezTo>
                  <a:pt x="110" y="0"/>
                  <a:pt x="66" y="34"/>
                  <a:pt x="66" y="112"/>
                </a:cubicBezTo>
                <a:cubicBezTo>
                  <a:pt x="99" y="867"/>
                  <a:pt x="99" y="1656"/>
                  <a:pt x="1" y="2445"/>
                </a:cubicBezTo>
                <a:cubicBezTo>
                  <a:pt x="1" y="2510"/>
                  <a:pt x="50" y="2543"/>
                  <a:pt x="103" y="2543"/>
                </a:cubicBezTo>
                <a:cubicBezTo>
                  <a:pt x="157" y="2543"/>
                  <a:pt x="214" y="2510"/>
                  <a:pt x="231" y="2445"/>
                </a:cubicBezTo>
                <a:cubicBezTo>
                  <a:pt x="296" y="1656"/>
                  <a:pt x="296" y="867"/>
                  <a:pt x="263" y="112"/>
                </a:cubicBezTo>
                <a:cubicBezTo>
                  <a:pt x="263" y="42"/>
                  <a:pt x="209" y="0"/>
                  <a:pt x="15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8" name="Google Shape;10528;p83"/>
          <p:cNvSpPr/>
          <p:nvPr/>
        </p:nvSpPr>
        <p:spPr>
          <a:xfrm>
            <a:off x="5647507" y="3678882"/>
            <a:ext cx="5249" cy="48701"/>
          </a:xfrm>
          <a:custGeom>
            <a:rect b="b" l="l" r="r" t="t"/>
            <a:pathLst>
              <a:path extrusionOk="0" h="2301" w="248">
                <a:moveTo>
                  <a:pt x="104" y="0"/>
                </a:moveTo>
                <a:cubicBezTo>
                  <a:pt x="50" y="0"/>
                  <a:pt x="1" y="33"/>
                  <a:pt x="17" y="99"/>
                </a:cubicBezTo>
                <a:cubicBezTo>
                  <a:pt x="50" y="789"/>
                  <a:pt x="50" y="1512"/>
                  <a:pt x="17" y="2202"/>
                </a:cubicBezTo>
                <a:cubicBezTo>
                  <a:pt x="17" y="2268"/>
                  <a:pt x="67" y="2300"/>
                  <a:pt x="116" y="2300"/>
                </a:cubicBezTo>
                <a:cubicBezTo>
                  <a:pt x="165" y="2300"/>
                  <a:pt x="215" y="2268"/>
                  <a:pt x="215" y="2202"/>
                </a:cubicBezTo>
                <a:cubicBezTo>
                  <a:pt x="247" y="1512"/>
                  <a:pt x="247" y="789"/>
                  <a:pt x="215" y="99"/>
                </a:cubicBezTo>
                <a:cubicBezTo>
                  <a:pt x="215" y="33"/>
                  <a:pt x="157" y="0"/>
                  <a:pt x="10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9" name="Google Shape;10529;p83"/>
          <p:cNvSpPr/>
          <p:nvPr/>
        </p:nvSpPr>
        <p:spPr>
          <a:xfrm>
            <a:off x="5649941" y="3730335"/>
            <a:ext cx="4212" cy="26456"/>
          </a:xfrm>
          <a:custGeom>
            <a:rect b="b" l="l" r="r" t="t"/>
            <a:pathLst>
              <a:path extrusionOk="0" h="1250" w="199">
                <a:moveTo>
                  <a:pt x="100" y="1"/>
                </a:moveTo>
                <a:cubicBezTo>
                  <a:pt x="50" y="1"/>
                  <a:pt x="1" y="34"/>
                  <a:pt x="1" y="99"/>
                </a:cubicBezTo>
                <a:lnTo>
                  <a:pt x="1" y="1151"/>
                </a:lnTo>
                <a:cubicBezTo>
                  <a:pt x="1" y="1217"/>
                  <a:pt x="50" y="1250"/>
                  <a:pt x="100" y="1250"/>
                </a:cubicBezTo>
                <a:cubicBezTo>
                  <a:pt x="149" y="1250"/>
                  <a:pt x="198" y="1217"/>
                  <a:pt x="198" y="1151"/>
                </a:cubicBezTo>
                <a:lnTo>
                  <a:pt x="198" y="99"/>
                </a:lnTo>
                <a:cubicBezTo>
                  <a:pt x="198" y="34"/>
                  <a:pt x="149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30" name="Google Shape;10530;p83"/>
          <p:cNvSpPr/>
          <p:nvPr/>
        </p:nvSpPr>
        <p:spPr>
          <a:xfrm>
            <a:off x="5660651" y="3673485"/>
            <a:ext cx="8106" cy="37674"/>
          </a:xfrm>
          <a:custGeom>
            <a:rect b="b" l="l" r="r" t="t"/>
            <a:pathLst>
              <a:path extrusionOk="0" h="1780" w="383">
                <a:moveTo>
                  <a:pt x="126" y="1"/>
                </a:moveTo>
                <a:cubicBezTo>
                  <a:pt x="65" y="1"/>
                  <a:pt x="1" y="44"/>
                  <a:pt x="21" y="124"/>
                </a:cubicBezTo>
                <a:cubicBezTo>
                  <a:pt x="152" y="617"/>
                  <a:pt x="152" y="1142"/>
                  <a:pt x="86" y="1668"/>
                </a:cubicBezTo>
                <a:cubicBezTo>
                  <a:pt x="86" y="1701"/>
                  <a:pt x="119" y="1767"/>
                  <a:pt x="185" y="1767"/>
                </a:cubicBezTo>
                <a:cubicBezTo>
                  <a:pt x="194" y="1776"/>
                  <a:pt x="205" y="1780"/>
                  <a:pt x="217" y="1780"/>
                </a:cubicBezTo>
                <a:cubicBezTo>
                  <a:pt x="248" y="1780"/>
                  <a:pt x="284" y="1749"/>
                  <a:pt x="284" y="1701"/>
                </a:cubicBezTo>
                <a:cubicBezTo>
                  <a:pt x="382" y="1175"/>
                  <a:pt x="349" y="617"/>
                  <a:pt x="218" y="58"/>
                </a:cubicBezTo>
                <a:cubicBezTo>
                  <a:pt x="205" y="19"/>
                  <a:pt x="166" y="1"/>
                  <a:pt x="12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31" name="Google Shape;10531;p83"/>
          <p:cNvSpPr/>
          <p:nvPr/>
        </p:nvSpPr>
        <p:spPr>
          <a:xfrm>
            <a:off x="5678472" y="3668447"/>
            <a:ext cx="6963" cy="58564"/>
          </a:xfrm>
          <a:custGeom>
            <a:rect b="b" l="l" r="r" t="t"/>
            <a:pathLst>
              <a:path extrusionOk="0" h="2767" w="329">
                <a:moveTo>
                  <a:pt x="243" y="0"/>
                </a:moveTo>
                <a:cubicBezTo>
                  <a:pt x="197" y="0"/>
                  <a:pt x="148" y="33"/>
                  <a:pt x="132" y="99"/>
                </a:cubicBezTo>
                <a:cubicBezTo>
                  <a:pt x="99" y="559"/>
                  <a:pt x="66" y="1019"/>
                  <a:pt x="33" y="1479"/>
                </a:cubicBezTo>
                <a:cubicBezTo>
                  <a:pt x="0" y="1873"/>
                  <a:pt x="0" y="2301"/>
                  <a:pt x="99" y="2695"/>
                </a:cubicBezTo>
                <a:cubicBezTo>
                  <a:pt x="111" y="2745"/>
                  <a:pt x="143" y="2766"/>
                  <a:pt x="178" y="2766"/>
                </a:cubicBezTo>
                <a:cubicBezTo>
                  <a:pt x="233" y="2766"/>
                  <a:pt x="296" y="2710"/>
                  <a:pt x="296" y="2629"/>
                </a:cubicBezTo>
                <a:cubicBezTo>
                  <a:pt x="197" y="2235"/>
                  <a:pt x="197" y="1808"/>
                  <a:pt x="263" y="1413"/>
                </a:cubicBezTo>
                <a:lnTo>
                  <a:pt x="329" y="99"/>
                </a:lnTo>
                <a:cubicBezTo>
                  <a:pt x="329" y="33"/>
                  <a:pt x="288" y="0"/>
                  <a:pt x="2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32" name="Google Shape;10532;p83"/>
          <p:cNvSpPr/>
          <p:nvPr/>
        </p:nvSpPr>
        <p:spPr>
          <a:xfrm>
            <a:off x="5697944" y="3664278"/>
            <a:ext cx="4889" cy="33398"/>
          </a:xfrm>
          <a:custGeom>
            <a:rect b="b" l="l" r="r" t="t"/>
            <a:pathLst>
              <a:path extrusionOk="0" h="1578" w="231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lnTo>
                  <a:pt x="0" y="1479"/>
                </a:lnTo>
                <a:cubicBezTo>
                  <a:pt x="0" y="1545"/>
                  <a:pt x="58" y="1577"/>
                  <a:pt x="115" y="1577"/>
                </a:cubicBezTo>
                <a:cubicBezTo>
                  <a:pt x="173" y="1577"/>
                  <a:pt x="230" y="1545"/>
                  <a:pt x="230" y="1479"/>
                </a:cubicBezTo>
                <a:lnTo>
                  <a:pt x="230" y="99"/>
                </a:ln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33" name="Google Shape;10533;p83"/>
          <p:cNvSpPr/>
          <p:nvPr/>
        </p:nvSpPr>
        <p:spPr>
          <a:xfrm>
            <a:off x="5711151" y="3680681"/>
            <a:ext cx="5588" cy="21863"/>
          </a:xfrm>
          <a:custGeom>
            <a:rect b="b" l="l" r="r" t="t"/>
            <a:pathLst>
              <a:path extrusionOk="0" h="1033" w="264">
                <a:moveTo>
                  <a:pt x="146" y="1"/>
                </a:moveTo>
                <a:cubicBezTo>
                  <a:pt x="102" y="1"/>
                  <a:pt x="66" y="31"/>
                  <a:pt x="66" y="80"/>
                </a:cubicBezTo>
                <a:cubicBezTo>
                  <a:pt x="34" y="375"/>
                  <a:pt x="1" y="638"/>
                  <a:pt x="34" y="934"/>
                </a:cubicBezTo>
                <a:cubicBezTo>
                  <a:pt x="34" y="1000"/>
                  <a:pt x="66" y="1032"/>
                  <a:pt x="132" y="1032"/>
                </a:cubicBezTo>
                <a:cubicBezTo>
                  <a:pt x="198" y="1032"/>
                  <a:pt x="231" y="1000"/>
                  <a:pt x="231" y="934"/>
                </a:cubicBezTo>
                <a:cubicBezTo>
                  <a:pt x="231" y="671"/>
                  <a:pt x="231" y="408"/>
                  <a:pt x="264" y="145"/>
                </a:cubicBezTo>
                <a:cubicBezTo>
                  <a:pt x="264" y="80"/>
                  <a:pt x="231" y="14"/>
                  <a:pt x="198" y="14"/>
                </a:cubicBezTo>
                <a:cubicBezTo>
                  <a:pt x="180" y="5"/>
                  <a:pt x="163" y="1"/>
                  <a:pt x="1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34" name="Google Shape;10534;p83"/>
          <p:cNvSpPr/>
          <p:nvPr/>
        </p:nvSpPr>
        <p:spPr>
          <a:xfrm>
            <a:off x="5712548" y="3651050"/>
            <a:ext cx="5588" cy="25758"/>
          </a:xfrm>
          <a:custGeom>
            <a:rect b="b" l="l" r="r" t="t"/>
            <a:pathLst>
              <a:path extrusionOk="0" h="1217" w="264">
                <a:moveTo>
                  <a:pt x="161" y="1"/>
                </a:moveTo>
                <a:cubicBezTo>
                  <a:pt x="107" y="1"/>
                  <a:pt x="50" y="34"/>
                  <a:pt x="33" y="99"/>
                </a:cubicBezTo>
                <a:cubicBezTo>
                  <a:pt x="33" y="461"/>
                  <a:pt x="33" y="789"/>
                  <a:pt x="0" y="1118"/>
                </a:cubicBezTo>
                <a:cubicBezTo>
                  <a:pt x="0" y="1184"/>
                  <a:pt x="50" y="1217"/>
                  <a:pt x="99" y="1217"/>
                </a:cubicBezTo>
                <a:cubicBezTo>
                  <a:pt x="148" y="1217"/>
                  <a:pt x="198" y="1184"/>
                  <a:pt x="198" y="1118"/>
                </a:cubicBezTo>
                <a:cubicBezTo>
                  <a:pt x="198" y="789"/>
                  <a:pt x="230" y="461"/>
                  <a:pt x="263" y="99"/>
                </a:cubicBezTo>
                <a:cubicBezTo>
                  <a:pt x="263" y="34"/>
                  <a:pt x="214" y="1"/>
                  <a:pt x="1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35" name="Google Shape;10535;p83"/>
          <p:cNvSpPr/>
          <p:nvPr/>
        </p:nvSpPr>
        <p:spPr>
          <a:xfrm>
            <a:off x="5729925" y="3647578"/>
            <a:ext cx="6286" cy="48701"/>
          </a:xfrm>
          <a:custGeom>
            <a:rect b="b" l="l" r="r" t="t"/>
            <a:pathLst>
              <a:path extrusionOk="0" h="2301" w="297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67" y="789"/>
                  <a:pt x="99" y="1479"/>
                  <a:pt x="99" y="2202"/>
                </a:cubicBezTo>
                <a:cubicBezTo>
                  <a:pt x="99" y="2268"/>
                  <a:pt x="149" y="2301"/>
                  <a:pt x="198" y="2301"/>
                </a:cubicBezTo>
                <a:cubicBezTo>
                  <a:pt x="247" y="2301"/>
                  <a:pt x="297" y="2268"/>
                  <a:pt x="297" y="2202"/>
                </a:cubicBezTo>
                <a:cubicBezTo>
                  <a:pt x="297" y="1479"/>
                  <a:pt x="264" y="789"/>
                  <a:pt x="198" y="99"/>
                </a:cubicBez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36" name="Google Shape;10536;p83"/>
          <p:cNvSpPr/>
          <p:nvPr/>
        </p:nvSpPr>
        <p:spPr>
          <a:xfrm>
            <a:off x="5729925" y="3703222"/>
            <a:ext cx="6286" cy="34097"/>
          </a:xfrm>
          <a:custGeom>
            <a:rect b="b" l="l" r="r" t="t"/>
            <a:pathLst>
              <a:path extrusionOk="0" h="1611" w="297">
                <a:moveTo>
                  <a:pt x="198" y="0"/>
                </a:moveTo>
                <a:cubicBezTo>
                  <a:pt x="132" y="0"/>
                  <a:pt x="99" y="33"/>
                  <a:pt x="99" y="99"/>
                </a:cubicBezTo>
                <a:cubicBezTo>
                  <a:pt x="34" y="559"/>
                  <a:pt x="1" y="1052"/>
                  <a:pt x="34" y="1512"/>
                </a:cubicBezTo>
                <a:cubicBezTo>
                  <a:pt x="34" y="1578"/>
                  <a:pt x="91" y="1610"/>
                  <a:pt x="149" y="1610"/>
                </a:cubicBezTo>
                <a:cubicBezTo>
                  <a:pt x="206" y="1610"/>
                  <a:pt x="264" y="1578"/>
                  <a:pt x="264" y="1512"/>
                </a:cubicBezTo>
                <a:cubicBezTo>
                  <a:pt x="231" y="1052"/>
                  <a:pt x="231" y="559"/>
                  <a:pt x="297" y="99"/>
                </a:cubicBezTo>
                <a:cubicBezTo>
                  <a:pt x="297" y="33"/>
                  <a:pt x="264" y="0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37" name="Google Shape;10537;p83"/>
          <p:cNvSpPr/>
          <p:nvPr/>
        </p:nvSpPr>
        <p:spPr>
          <a:xfrm>
            <a:off x="5750794" y="3635747"/>
            <a:ext cx="9059" cy="88364"/>
          </a:xfrm>
          <a:custGeom>
            <a:rect b="b" l="l" r="r" t="t"/>
            <a:pathLst>
              <a:path extrusionOk="0" h="4175" w="428">
                <a:moveTo>
                  <a:pt x="99" y="1"/>
                </a:moveTo>
                <a:cubicBezTo>
                  <a:pt x="50" y="1"/>
                  <a:pt x="1" y="34"/>
                  <a:pt x="1" y="99"/>
                </a:cubicBezTo>
                <a:cubicBezTo>
                  <a:pt x="66" y="1447"/>
                  <a:pt x="132" y="2761"/>
                  <a:pt x="198" y="4076"/>
                </a:cubicBezTo>
                <a:cubicBezTo>
                  <a:pt x="198" y="4141"/>
                  <a:pt x="255" y="4174"/>
                  <a:pt x="313" y="4174"/>
                </a:cubicBezTo>
                <a:cubicBezTo>
                  <a:pt x="370" y="4174"/>
                  <a:pt x="428" y="4141"/>
                  <a:pt x="428" y="4076"/>
                </a:cubicBezTo>
                <a:cubicBezTo>
                  <a:pt x="362" y="2761"/>
                  <a:pt x="264" y="1447"/>
                  <a:pt x="198" y="99"/>
                </a:cubicBezTo>
                <a:cubicBezTo>
                  <a:pt x="198" y="34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38" name="Google Shape;10538;p83"/>
          <p:cNvSpPr/>
          <p:nvPr/>
        </p:nvSpPr>
        <p:spPr>
          <a:xfrm>
            <a:off x="5753588" y="3737298"/>
            <a:ext cx="6265" cy="35769"/>
          </a:xfrm>
          <a:custGeom>
            <a:rect b="b" l="l" r="r" t="t"/>
            <a:pathLst>
              <a:path extrusionOk="0" h="1690" w="296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592"/>
                  <a:pt x="0" y="1118"/>
                  <a:pt x="99" y="1611"/>
                </a:cubicBezTo>
                <a:cubicBezTo>
                  <a:pt x="99" y="1659"/>
                  <a:pt x="134" y="1689"/>
                  <a:pt x="179" y="1689"/>
                </a:cubicBezTo>
                <a:cubicBezTo>
                  <a:pt x="195" y="1689"/>
                  <a:pt x="213" y="1685"/>
                  <a:pt x="230" y="1676"/>
                </a:cubicBezTo>
                <a:cubicBezTo>
                  <a:pt x="263" y="1676"/>
                  <a:pt x="296" y="1611"/>
                  <a:pt x="296" y="1578"/>
                </a:cubicBezTo>
                <a:cubicBezTo>
                  <a:pt x="230" y="1085"/>
                  <a:pt x="197" y="592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39" name="Google Shape;10539;p83"/>
          <p:cNvSpPr/>
          <p:nvPr/>
        </p:nvSpPr>
        <p:spPr>
          <a:xfrm>
            <a:off x="5777229" y="3628805"/>
            <a:ext cx="4889" cy="114079"/>
          </a:xfrm>
          <a:custGeom>
            <a:rect b="b" l="l" r="r" t="t"/>
            <a:pathLst>
              <a:path extrusionOk="0" h="5390" w="231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33" y="5291"/>
                </a:lnTo>
                <a:cubicBezTo>
                  <a:pt x="33" y="5356"/>
                  <a:pt x="83" y="5389"/>
                  <a:pt x="132" y="5389"/>
                </a:cubicBezTo>
                <a:cubicBezTo>
                  <a:pt x="181" y="5389"/>
                  <a:pt x="230" y="5356"/>
                  <a:pt x="230" y="5291"/>
                </a:cubicBezTo>
                <a:lnTo>
                  <a:pt x="198" y="99"/>
                </a:ln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40" name="Google Shape;10540;p83"/>
          <p:cNvSpPr/>
          <p:nvPr/>
        </p:nvSpPr>
        <p:spPr>
          <a:xfrm>
            <a:off x="5778965" y="3753299"/>
            <a:ext cx="6625" cy="45039"/>
          </a:xfrm>
          <a:custGeom>
            <a:rect b="b" l="l" r="r" t="t"/>
            <a:pathLst>
              <a:path extrusionOk="0" h="2128" w="313">
                <a:moveTo>
                  <a:pt x="103" y="0"/>
                </a:moveTo>
                <a:cubicBezTo>
                  <a:pt x="50" y="0"/>
                  <a:pt x="1" y="33"/>
                  <a:pt x="17" y="99"/>
                </a:cubicBezTo>
                <a:cubicBezTo>
                  <a:pt x="83" y="723"/>
                  <a:pt x="83" y="1380"/>
                  <a:pt x="83" y="2005"/>
                </a:cubicBezTo>
                <a:cubicBezTo>
                  <a:pt x="83" y="2087"/>
                  <a:pt x="140" y="2128"/>
                  <a:pt x="198" y="2128"/>
                </a:cubicBezTo>
                <a:cubicBezTo>
                  <a:pt x="255" y="2128"/>
                  <a:pt x="313" y="2087"/>
                  <a:pt x="313" y="2005"/>
                </a:cubicBezTo>
                <a:cubicBezTo>
                  <a:pt x="313" y="1380"/>
                  <a:pt x="280" y="723"/>
                  <a:pt x="214" y="99"/>
                </a:cubicBezTo>
                <a:cubicBezTo>
                  <a:pt x="214" y="33"/>
                  <a:pt x="157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41" name="Google Shape;10541;p83"/>
          <p:cNvSpPr/>
          <p:nvPr/>
        </p:nvSpPr>
        <p:spPr>
          <a:xfrm>
            <a:off x="5781399" y="3813811"/>
            <a:ext cx="6286" cy="29927"/>
          </a:xfrm>
          <a:custGeom>
            <a:rect b="b" l="l" r="r" t="t"/>
            <a:pathLst>
              <a:path extrusionOk="0" h="1414" w="297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lnTo>
                  <a:pt x="99" y="1315"/>
                </a:lnTo>
                <a:cubicBezTo>
                  <a:pt x="99" y="1380"/>
                  <a:pt x="148" y="1413"/>
                  <a:pt x="198" y="1413"/>
                </a:cubicBezTo>
                <a:cubicBezTo>
                  <a:pt x="247" y="1413"/>
                  <a:pt x="296" y="1380"/>
                  <a:pt x="296" y="1315"/>
                </a:cubicBezTo>
                <a:lnTo>
                  <a:pt x="231" y="99"/>
                </a:ln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42" name="Google Shape;10542;p83"/>
          <p:cNvSpPr/>
          <p:nvPr/>
        </p:nvSpPr>
        <p:spPr>
          <a:xfrm>
            <a:off x="5679170" y="3737997"/>
            <a:ext cx="4889" cy="21567"/>
          </a:xfrm>
          <a:custGeom>
            <a:rect b="b" l="l" r="r" t="t"/>
            <a:pathLst>
              <a:path extrusionOk="0" h="1019" w="231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362"/>
                  <a:pt x="0" y="658"/>
                  <a:pt x="33" y="920"/>
                </a:cubicBezTo>
                <a:cubicBezTo>
                  <a:pt x="33" y="986"/>
                  <a:pt x="66" y="1019"/>
                  <a:pt x="132" y="1019"/>
                </a:cubicBezTo>
                <a:cubicBezTo>
                  <a:pt x="197" y="1019"/>
                  <a:pt x="230" y="986"/>
                  <a:pt x="230" y="920"/>
                </a:cubicBezTo>
                <a:cubicBezTo>
                  <a:pt x="230" y="658"/>
                  <a:pt x="230" y="362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43" name="Google Shape;10543;p83"/>
          <p:cNvSpPr/>
          <p:nvPr/>
        </p:nvSpPr>
        <p:spPr>
          <a:xfrm>
            <a:off x="5677773" y="3778169"/>
            <a:ext cx="6286" cy="17144"/>
          </a:xfrm>
          <a:custGeom>
            <a:rect b="b" l="l" r="r" t="t"/>
            <a:pathLst>
              <a:path extrusionOk="0" h="810" w="297">
                <a:moveTo>
                  <a:pt x="150" y="0"/>
                </a:moveTo>
                <a:cubicBezTo>
                  <a:pt x="113" y="0"/>
                  <a:pt x="79" y="21"/>
                  <a:pt x="66" y="74"/>
                </a:cubicBezTo>
                <a:lnTo>
                  <a:pt x="33" y="74"/>
                </a:lnTo>
                <a:cubicBezTo>
                  <a:pt x="0" y="304"/>
                  <a:pt x="33" y="534"/>
                  <a:pt x="99" y="731"/>
                </a:cubicBezTo>
                <a:cubicBezTo>
                  <a:pt x="123" y="779"/>
                  <a:pt x="147" y="810"/>
                  <a:pt x="184" y="810"/>
                </a:cubicBezTo>
                <a:cubicBezTo>
                  <a:pt x="198" y="810"/>
                  <a:pt x="213" y="806"/>
                  <a:pt x="230" y="797"/>
                </a:cubicBezTo>
                <a:cubicBezTo>
                  <a:pt x="296" y="797"/>
                  <a:pt x="296" y="731"/>
                  <a:pt x="296" y="698"/>
                </a:cubicBezTo>
                <a:cubicBezTo>
                  <a:pt x="296" y="633"/>
                  <a:pt x="263" y="600"/>
                  <a:pt x="263" y="534"/>
                </a:cubicBezTo>
                <a:lnTo>
                  <a:pt x="263" y="468"/>
                </a:lnTo>
                <a:cubicBezTo>
                  <a:pt x="263" y="435"/>
                  <a:pt x="263" y="435"/>
                  <a:pt x="263" y="403"/>
                </a:cubicBezTo>
                <a:cubicBezTo>
                  <a:pt x="230" y="304"/>
                  <a:pt x="230" y="205"/>
                  <a:pt x="263" y="107"/>
                </a:cubicBezTo>
                <a:cubicBezTo>
                  <a:pt x="263" y="48"/>
                  <a:pt x="204" y="0"/>
                  <a:pt x="15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44" name="Google Shape;10544;p83"/>
          <p:cNvSpPr/>
          <p:nvPr/>
        </p:nvSpPr>
        <p:spPr>
          <a:xfrm>
            <a:off x="5415831" y="3868629"/>
            <a:ext cx="11239" cy="49526"/>
          </a:xfrm>
          <a:custGeom>
            <a:rect b="b" l="l" r="r" t="t"/>
            <a:pathLst>
              <a:path extrusionOk="0" h="2340" w="531">
                <a:moveTo>
                  <a:pt x="130" y="0"/>
                </a:moveTo>
                <a:cubicBezTo>
                  <a:pt x="68" y="0"/>
                  <a:pt x="1" y="56"/>
                  <a:pt x="21" y="138"/>
                </a:cubicBezTo>
                <a:cubicBezTo>
                  <a:pt x="152" y="828"/>
                  <a:pt x="251" y="1551"/>
                  <a:pt x="317" y="2241"/>
                </a:cubicBezTo>
                <a:cubicBezTo>
                  <a:pt x="317" y="2306"/>
                  <a:pt x="374" y="2339"/>
                  <a:pt x="428" y="2339"/>
                </a:cubicBezTo>
                <a:cubicBezTo>
                  <a:pt x="481" y="2339"/>
                  <a:pt x="530" y="2306"/>
                  <a:pt x="514" y="2241"/>
                </a:cubicBezTo>
                <a:cubicBezTo>
                  <a:pt x="448" y="1518"/>
                  <a:pt x="350" y="795"/>
                  <a:pt x="218" y="72"/>
                </a:cubicBezTo>
                <a:cubicBezTo>
                  <a:pt x="206" y="22"/>
                  <a:pt x="169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45" name="Google Shape;10545;p83"/>
          <p:cNvSpPr/>
          <p:nvPr/>
        </p:nvSpPr>
        <p:spPr>
          <a:xfrm>
            <a:off x="5434351" y="3903531"/>
            <a:ext cx="4889" cy="32001"/>
          </a:xfrm>
          <a:custGeom>
            <a:rect b="b" l="l" r="r" t="t"/>
            <a:pathLst>
              <a:path extrusionOk="0" h="1512" w="231">
                <a:moveTo>
                  <a:pt x="144" y="0"/>
                </a:moveTo>
                <a:cubicBezTo>
                  <a:pt x="99" y="0"/>
                  <a:pt x="50" y="33"/>
                  <a:pt x="33" y="99"/>
                </a:cubicBezTo>
                <a:cubicBezTo>
                  <a:pt x="0" y="526"/>
                  <a:pt x="0" y="953"/>
                  <a:pt x="33" y="1380"/>
                </a:cubicBezTo>
                <a:cubicBezTo>
                  <a:pt x="33" y="1446"/>
                  <a:pt x="99" y="1512"/>
                  <a:pt x="132" y="1512"/>
                </a:cubicBezTo>
                <a:cubicBezTo>
                  <a:pt x="197" y="1479"/>
                  <a:pt x="230" y="1446"/>
                  <a:pt x="230" y="1380"/>
                </a:cubicBezTo>
                <a:cubicBezTo>
                  <a:pt x="197" y="953"/>
                  <a:pt x="197" y="526"/>
                  <a:pt x="230" y="99"/>
                </a:cubicBezTo>
                <a:cubicBezTo>
                  <a:pt x="230" y="33"/>
                  <a:pt x="189" y="0"/>
                  <a:pt x="1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46" name="Google Shape;10546;p83"/>
          <p:cNvSpPr/>
          <p:nvPr/>
        </p:nvSpPr>
        <p:spPr>
          <a:xfrm>
            <a:off x="5450690" y="3886133"/>
            <a:ext cx="7662" cy="63495"/>
          </a:xfrm>
          <a:custGeom>
            <a:rect b="b" l="l" r="r" t="t"/>
            <a:pathLst>
              <a:path extrusionOk="0" h="3000" w="362">
                <a:moveTo>
                  <a:pt x="103" y="1"/>
                </a:moveTo>
                <a:cubicBezTo>
                  <a:pt x="50" y="1"/>
                  <a:pt x="1" y="33"/>
                  <a:pt x="17" y="99"/>
                </a:cubicBezTo>
                <a:cubicBezTo>
                  <a:pt x="83" y="1052"/>
                  <a:pt x="116" y="1972"/>
                  <a:pt x="148" y="2925"/>
                </a:cubicBezTo>
                <a:cubicBezTo>
                  <a:pt x="148" y="2974"/>
                  <a:pt x="206" y="2999"/>
                  <a:pt x="259" y="2999"/>
                </a:cubicBezTo>
                <a:cubicBezTo>
                  <a:pt x="313" y="2999"/>
                  <a:pt x="362" y="2974"/>
                  <a:pt x="346" y="2925"/>
                </a:cubicBezTo>
                <a:cubicBezTo>
                  <a:pt x="313" y="1972"/>
                  <a:pt x="280" y="1052"/>
                  <a:pt x="214" y="99"/>
                </a:cubicBezTo>
                <a:cubicBezTo>
                  <a:pt x="214" y="33"/>
                  <a:pt x="157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47" name="Google Shape;10547;p83"/>
          <p:cNvSpPr/>
          <p:nvPr/>
        </p:nvSpPr>
        <p:spPr>
          <a:xfrm>
            <a:off x="5463559" y="3941078"/>
            <a:ext cx="6286" cy="32023"/>
          </a:xfrm>
          <a:custGeom>
            <a:rect b="b" l="l" r="r" t="t"/>
            <a:pathLst>
              <a:path extrusionOk="0" h="1513" w="297">
                <a:moveTo>
                  <a:pt x="132" y="1"/>
                </a:moveTo>
                <a:cubicBezTo>
                  <a:pt x="83" y="1"/>
                  <a:pt x="33" y="33"/>
                  <a:pt x="33" y="99"/>
                </a:cubicBezTo>
                <a:cubicBezTo>
                  <a:pt x="0" y="526"/>
                  <a:pt x="33" y="953"/>
                  <a:pt x="99" y="1414"/>
                </a:cubicBezTo>
                <a:cubicBezTo>
                  <a:pt x="99" y="1446"/>
                  <a:pt x="132" y="1512"/>
                  <a:pt x="198" y="1512"/>
                </a:cubicBezTo>
                <a:cubicBezTo>
                  <a:pt x="230" y="1512"/>
                  <a:pt x="296" y="1446"/>
                  <a:pt x="296" y="1414"/>
                </a:cubicBezTo>
                <a:cubicBezTo>
                  <a:pt x="230" y="953"/>
                  <a:pt x="198" y="526"/>
                  <a:pt x="230" y="99"/>
                </a:cubicBezTo>
                <a:cubicBezTo>
                  <a:pt x="230" y="33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48" name="Google Shape;10548;p83"/>
          <p:cNvSpPr/>
          <p:nvPr/>
        </p:nvSpPr>
        <p:spPr>
          <a:xfrm>
            <a:off x="5496556" y="3958095"/>
            <a:ext cx="7365" cy="49780"/>
          </a:xfrm>
          <a:custGeom>
            <a:rect b="b" l="l" r="r" t="t"/>
            <a:pathLst>
              <a:path extrusionOk="0" h="2352" w="348">
                <a:moveTo>
                  <a:pt x="125" y="0"/>
                </a:moveTo>
                <a:cubicBezTo>
                  <a:pt x="65" y="0"/>
                  <a:pt x="0" y="43"/>
                  <a:pt x="19" y="117"/>
                </a:cubicBezTo>
                <a:cubicBezTo>
                  <a:pt x="117" y="840"/>
                  <a:pt x="117" y="1530"/>
                  <a:pt x="84" y="2253"/>
                </a:cubicBezTo>
                <a:cubicBezTo>
                  <a:pt x="84" y="2318"/>
                  <a:pt x="134" y="2351"/>
                  <a:pt x="187" y="2351"/>
                </a:cubicBezTo>
                <a:cubicBezTo>
                  <a:pt x="241" y="2351"/>
                  <a:pt x="298" y="2318"/>
                  <a:pt x="314" y="2253"/>
                </a:cubicBezTo>
                <a:cubicBezTo>
                  <a:pt x="347" y="1530"/>
                  <a:pt x="314" y="807"/>
                  <a:pt x="216" y="84"/>
                </a:cubicBezTo>
                <a:cubicBezTo>
                  <a:pt x="216" y="26"/>
                  <a:pt x="172" y="0"/>
                  <a:pt x="12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49" name="Google Shape;10549;p83"/>
          <p:cNvSpPr/>
          <p:nvPr/>
        </p:nvSpPr>
        <p:spPr>
          <a:xfrm>
            <a:off x="5512938" y="4013421"/>
            <a:ext cx="4191" cy="18625"/>
          </a:xfrm>
          <a:custGeom>
            <a:rect b="b" l="l" r="r" t="t"/>
            <a:pathLst>
              <a:path extrusionOk="0" h="880" w="198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0" y="756"/>
                </a:lnTo>
                <a:cubicBezTo>
                  <a:pt x="0" y="838"/>
                  <a:pt x="50" y="879"/>
                  <a:pt x="99" y="879"/>
                </a:cubicBezTo>
                <a:cubicBezTo>
                  <a:pt x="148" y="879"/>
                  <a:pt x="198" y="838"/>
                  <a:pt x="198" y="756"/>
                </a:cubicBezTo>
                <a:lnTo>
                  <a:pt x="198" y="99"/>
                </a:ln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50" name="Google Shape;10550;p83"/>
          <p:cNvSpPr/>
          <p:nvPr/>
        </p:nvSpPr>
        <p:spPr>
          <a:xfrm>
            <a:off x="5527542" y="4219974"/>
            <a:ext cx="4889" cy="106439"/>
          </a:xfrm>
          <a:custGeom>
            <a:rect b="b" l="l" r="r" t="t"/>
            <a:pathLst>
              <a:path extrusionOk="0" h="5029" w="231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cubicBezTo>
                  <a:pt x="33" y="1709"/>
                  <a:pt x="33" y="3319"/>
                  <a:pt x="1" y="4930"/>
                </a:cubicBezTo>
                <a:cubicBezTo>
                  <a:pt x="1" y="4995"/>
                  <a:pt x="58" y="5028"/>
                  <a:pt x="116" y="5028"/>
                </a:cubicBezTo>
                <a:cubicBezTo>
                  <a:pt x="173" y="5028"/>
                  <a:pt x="231" y="4995"/>
                  <a:pt x="231" y="4930"/>
                </a:cubicBezTo>
                <a:cubicBezTo>
                  <a:pt x="231" y="3319"/>
                  <a:pt x="231" y="1709"/>
                  <a:pt x="198" y="99"/>
                </a:cubicBezTo>
                <a:cubicBezTo>
                  <a:pt x="198" y="33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51" name="Google Shape;10551;p83"/>
          <p:cNvSpPr/>
          <p:nvPr/>
        </p:nvSpPr>
        <p:spPr>
          <a:xfrm>
            <a:off x="5543543" y="4298180"/>
            <a:ext cx="7365" cy="29038"/>
          </a:xfrm>
          <a:custGeom>
            <a:rect b="b" l="l" r="r" t="t"/>
            <a:pathLst>
              <a:path extrusionOk="0" h="1372" w="348">
                <a:moveTo>
                  <a:pt x="237" y="1"/>
                </a:moveTo>
                <a:cubicBezTo>
                  <a:pt x="192" y="1"/>
                  <a:pt x="146" y="27"/>
                  <a:pt x="132" y="84"/>
                </a:cubicBezTo>
                <a:cubicBezTo>
                  <a:pt x="0" y="479"/>
                  <a:pt x="0" y="906"/>
                  <a:pt x="99" y="1300"/>
                </a:cubicBezTo>
                <a:cubicBezTo>
                  <a:pt x="111" y="1350"/>
                  <a:pt x="143" y="1372"/>
                  <a:pt x="178" y="1372"/>
                </a:cubicBezTo>
                <a:cubicBezTo>
                  <a:pt x="227" y="1372"/>
                  <a:pt x="283" y="1327"/>
                  <a:pt x="294" y="1259"/>
                </a:cubicBezTo>
                <a:lnTo>
                  <a:pt x="294" y="1259"/>
                </a:lnTo>
                <a:cubicBezTo>
                  <a:pt x="295" y="1262"/>
                  <a:pt x="295" y="1265"/>
                  <a:pt x="296" y="1267"/>
                </a:cubicBezTo>
                <a:lnTo>
                  <a:pt x="296" y="1235"/>
                </a:lnTo>
                <a:cubicBezTo>
                  <a:pt x="296" y="1243"/>
                  <a:pt x="295" y="1251"/>
                  <a:pt x="294" y="1259"/>
                </a:cubicBezTo>
                <a:lnTo>
                  <a:pt x="294" y="1259"/>
                </a:lnTo>
                <a:cubicBezTo>
                  <a:pt x="198" y="868"/>
                  <a:pt x="198" y="476"/>
                  <a:pt x="329" y="117"/>
                </a:cubicBezTo>
                <a:cubicBezTo>
                  <a:pt x="347" y="43"/>
                  <a:pt x="293" y="1"/>
                  <a:pt x="23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52" name="Google Shape;10552;p83"/>
          <p:cNvSpPr/>
          <p:nvPr/>
        </p:nvSpPr>
        <p:spPr>
          <a:xfrm>
            <a:off x="5574148" y="4250579"/>
            <a:ext cx="6625" cy="73739"/>
          </a:xfrm>
          <a:custGeom>
            <a:rect b="b" l="l" r="r" t="t"/>
            <a:pathLst>
              <a:path extrusionOk="0" h="3484" w="313">
                <a:moveTo>
                  <a:pt x="197" y="0"/>
                </a:moveTo>
                <a:cubicBezTo>
                  <a:pt x="148" y="0"/>
                  <a:pt x="99" y="33"/>
                  <a:pt x="99" y="99"/>
                </a:cubicBezTo>
                <a:cubicBezTo>
                  <a:pt x="0" y="1183"/>
                  <a:pt x="0" y="2268"/>
                  <a:pt x="99" y="3385"/>
                </a:cubicBezTo>
                <a:cubicBezTo>
                  <a:pt x="99" y="3451"/>
                  <a:pt x="156" y="3484"/>
                  <a:pt x="210" y="3484"/>
                </a:cubicBezTo>
                <a:cubicBezTo>
                  <a:pt x="263" y="3484"/>
                  <a:pt x="312" y="3451"/>
                  <a:pt x="296" y="3385"/>
                </a:cubicBezTo>
                <a:cubicBezTo>
                  <a:pt x="230" y="2268"/>
                  <a:pt x="230" y="1183"/>
                  <a:pt x="296" y="99"/>
                </a:cubicBezTo>
                <a:cubicBezTo>
                  <a:pt x="296" y="33"/>
                  <a:pt x="247" y="0"/>
                  <a:pt x="19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53" name="Google Shape;10553;p83"/>
          <p:cNvSpPr/>
          <p:nvPr/>
        </p:nvSpPr>
        <p:spPr>
          <a:xfrm>
            <a:off x="5592922" y="4299259"/>
            <a:ext cx="4889" cy="25059"/>
          </a:xfrm>
          <a:custGeom>
            <a:rect b="b" l="l" r="r" t="t"/>
            <a:pathLst>
              <a:path extrusionOk="0" h="1184" w="231">
                <a:moveTo>
                  <a:pt x="115" y="1"/>
                </a:moveTo>
                <a:cubicBezTo>
                  <a:pt x="58" y="1"/>
                  <a:pt x="0" y="33"/>
                  <a:pt x="0" y="99"/>
                </a:cubicBezTo>
                <a:lnTo>
                  <a:pt x="0" y="1085"/>
                </a:lnTo>
                <a:cubicBezTo>
                  <a:pt x="0" y="1151"/>
                  <a:pt x="58" y="1184"/>
                  <a:pt x="115" y="1184"/>
                </a:cubicBezTo>
                <a:cubicBezTo>
                  <a:pt x="173" y="1184"/>
                  <a:pt x="230" y="1151"/>
                  <a:pt x="230" y="1085"/>
                </a:cubicBezTo>
                <a:lnTo>
                  <a:pt x="230" y="99"/>
                </a:lnTo>
                <a:cubicBezTo>
                  <a:pt x="230" y="33"/>
                  <a:pt x="173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54" name="Google Shape;10554;p83"/>
          <p:cNvSpPr/>
          <p:nvPr/>
        </p:nvSpPr>
        <p:spPr>
          <a:xfrm>
            <a:off x="5609621" y="4304826"/>
            <a:ext cx="4889" cy="18096"/>
          </a:xfrm>
          <a:custGeom>
            <a:rect b="b" l="l" r="r" t="t"/>
            <a:pathLst>
              <a:path extrusionOk="0" h="855" w="231">
                <a:moveTo>
                  <a:pt x="99" y="0"/>
                </a:moveTo>
                <a:cubicBezTo>
                  <a:pt x="33" y="0"/>
                  <a:pt x="0" y="33"/>
                  <a:pt x="0" y="99"/>
                </a:cubicBezTo>
                <a:cubicBezTo>
                  <a:pt x="0" y="329"/>
                  <a:pt x="33" y="526"/>
                  <a:pt x="33" y="756"/>
                </a:cubicBezTo>
                <a:cubicBezTo>
                  <a:pt x="33" y="822"/>
                  <a:pt x="99" y="855"/>
                  <a:pt x="131" y="855"/>
                </a:cubicBezTo>
                <a:cubicBezTo>
                  <a:pt x="197" y="855"/>
                  <a:pt x="230" y="822"/>
                  <a:pt x="230" y="756"/>
                </a:cubicBezTo>
                <a:cubicBezTo>
                  <a:pt x="230" y="526"/>
                  <a:pt x="197" y="329"/>
                  <a:pt x="197" y="99"/>
                </a:cubicBezTo>
                <a:cubicBezTo>
                  <a:pt x="197" y="33"/>
                  <a:pt x="131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55" name="Google Shape;10555;p83"/>
          <p:cNvSpPr/>
          <p:nvPr/>
        </p:nvSpPr>
        <p:spPr>
          <a:xfrm>
            <a:off x="5623527" y="4268654"/>
            <a:ext cx="4889" cy="65400"/>
          </a:xfrm>
          <a:custGeom>
            <a:rect b="b" l="l" r="r" t="t"/>
            <a:pathLst>
              <a:path extrusionOk="0" h="3090" w="231">
                <a:moveTo>
                  <a:pt x="132" y="1"/>
                </a:moveTo>
                <a:cubicBezTo>
                  <a:pt x="82" y="1"/>
                  <a:pt x="33" y="34"/>
                  <a:pt x="33" y="99"/>
                </a:cubicBezTo>
                <a:cubicBezTo>
                  <a:pt x="0" y="1052"/>
                  <a:pt x="33" y="2038"/>
                  <a:pt x="33" y="2991"/>
                </a:cubicBezTo>
                <a:cubicBezTo>
                  <a:pt x="33" y="3057"/>
                  <a:pt x="82" y="3090"/>
                  <a:pt x="132" y="3090"/>
                </a:cubicBezTo>
                <a:cubicBezTo>
                  <a:pt x="181" y="3090"/>
                  <a:pt x="230" y="3057"/>
                  <a:pt x="230" y="2991"/>
                </a:cubicBezTo>
                <a:cubicBezTo>
                  <a:pt x="197" y="2038"/>
                  <a:pt x="197" y="1052"/>
                  <a:pt x="230" y="99"/>
                </a:cubicBezTo>
                <a:cubicBezTo>
                  <a:pt x="230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56" name="Google Shape;10556;p83"/>
          <p:cNvSpPr/>
          <p:nvPr/>
        </p:nvSpPr>
        <p:spPr>
          <a:xfrm>
            <a:off x="5604055" y="4262389"/>
            <a:ext cx="4889" cy="33420"/>
          </a:xfrm>
          <a:custGeom>
            <a:rect b="b" l="l" r="r" t="t"/>
            <a:pathLst>
              <a:path extrusionOk="0" h="1579" w="231">
                <a:moveTo>
                  <a:pt x="132" y="1"/>
                </a:moveTo>
                <a:cubicBezTo>
                  <a:pt x="82" y="1"/>
                  <a:pt x="33" y="34"/>
                  <a:pt x="33" y="100"/>
                </a:cubicBezTo>
                <a:cubicBezTo>
                  <a:pt x="0" y="560"/>
                  <a:pt x="0" y="1020"/>
                  <a:pt x="33" y="1480"/>
                </a:cubicBezTo>
                <a:cubicBezTo>
                  <a:pt x="33" y="1545"/>
                  <a:pt x="82" y="1578"/>
                  <a:pt x="132" y="1578"/>
                </a:cubicBezTo>
                <a:cubicBezTo>
                  <a:pt x="181" y="1578"/>
                  <a:pt x="230" y="1545"/>
                  <a:pt x="230" y="1480"/>
                </a:cubicBezTo>
                <a:cubicBezTo>
                  <a:pt x="197" y="1020"/>
                  <a:pt x="197" y="560"/>
                  <a:pt x="230" y="100"/>
                </a:cubicBezTo>
                <a:cubicBezTo>
                  <a:pt x="230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57" name="Google Shape;10557;p83"/>
          <p:cNvSpPr/>
          <p:nvPr/>
        </p:nvSpPr>
        <p:spPr>
          <a:xfrm>
            <a:off x="5558147" y="4283957"/>
            <a:ext cx="5588" cy="31324"/>
          </a:xfrm>
          <a:custGeom>
            <a:rect b="b" l="l" r="r" t="t"/>
            <a:pathLst>
              <a:path extrusionOk="0" h="1480" w="264">
                <a:moveTo>
                  <a:pt x="165" y="1"/>
                </a:moveTo>
                <a:cubicBezTo>
                  <a:pt x="99" y="1"/>
                  <a:pt x="66" y="34"/>
                  <a:pt x="66" y="99"/>
                </a:cubicBezTo>
                <a:cubicBezTo>
                  <a:pt x="0" y="526"/>
                  <a:pt x="0" y="954"/>
                  <a:pt x="0" y="1381"/>
                </a:cubicBezTo>
                <a:cubicBezTo>
                  <a:pt x="0" y="1447"/>
                  <a:pt x="58" y="1479"/>
                  <a:pt x="115" y="1479"/>
                </a:cubicBezTo>
                <a:cubicBezTo>
                  <a:pt x="173" y="1479"/>
                  <a:pt x="230" y="1447"/>
                  <a:pt x="230" y="1381"/>
                </a:cubicBezTo>
                <a:cubicBezTo>
                  <a:pt x="198" y="954"/>
                  <a:pt x="230" y="526"/>
                  <a:pt x="263" y="99"/>
                </a:cubicBezTo>
                <a:cubicBezTo>
                  <a:pt x="263" y="66"/>
                  <a:pt x="230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58" name="Google Shape;10558;p83"/>
          <p:cNvSpPr/>
          <p:nvPr/>
        </p:nvSpPr>
        <p:spPr>
          <a:xfrm>
            <a:off x="5559544" y="4226239"/>
            <a:ext cx="5566" cy="26435"/>
          </a:xfrm>
          <a:custGeom>
            <a:rect b="b" l="l" r="r" t="t"/>
            <a:pathLst>
              <a:path extrusionOk="0" h="1249" w="263">
                <a:moveTo>
                  <a:pt x="164" y="0"/>
                </a:moveTo>
                <a:cubicBezTo>
                  <a:pt x="115" y="0"/>
                  <a:pt x="66" y="33"/>
                  <a:pt x="66" y="99"/>
                </a:cubicBezTo>
                <a:lnTo>
                  <a:pt x="0" y="1150"/>
                </a:lnTo>
                <a:cubicBezTo>
                  <a:pt x="0" y="1216"/>
                  <a:pt x="49" y="1249"/>
                  <a:pt x="99" y="1249"/>
                </a:cubicBezTo>
                <a:cubicBezTo>
                  <a:pt x="148" y="1249"/>
                  <a:pt x="197" y="1216"/>
                  <a:pt x="197" y="1150"/>
                </a:cubicBezTo>
                <a:lnTo>
                  <a:pt x="263" y="99"/>
                </a:lnTo>
                <a:cubicBezTo>
                  <a:pt x="263" y="33"/>
                  <a:pt x="214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59" name="Google Shape;10559;p83"/>
          <p:cNvSpPr/>
          <p:nvPr/>
        </p:nvSpPr>
        <p:spPr>
          <a:xfrm>
            <a:off x="5632564" y="4249182"/>
            <a:ext cx="4191" cy="29229"/>
          </a:xfrm>
          <a:custGeom>
            <a:rect b="b" l="l" r="r" t="t"/>
            <a:pathLst>
              <a:path extrusionOk="0" h="1381" w="198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lnTo>
                  <a:pt x="0" y="1282"/>
                </a:lnTo>
                <a:cubicBezTo>
                  <a:pt x="0" y="1348"/>
                  <a:pt x="50" y="1381"/>
                  <a:pt x="99" y="1381"/>
                </a:cubicBezTo>
                <a:cubicBezTo>
                  <a:pt x="148" y="1381"/>
                  <a:pt x="198" y="1348"/>
                  <a:pt x="198" y="1282"/>
                </a:cubicBezTo>
                <a:lnTo>
                  <a:pt x="198" y="99"/>
                </a:lnTo>
                <a:cubicBezTo>
                  <a:pt x="198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60" name="Google Shape;10560;p83"/>
          <p:cNvSpPr/>
          <p:nvPr/>
        </p:nvSpPr>
        <p:spPr>
          <a:xfrm>
            <a:off x="5637432" y="4304826"/>
            <a:ext cx="7662" cy="19959"/>
          </a:xfrm>
          <a:custGeom>
            <a:rect b="b" l="l" r="r" t="t"/>
            <a:pathLst>
              <a:path extrusionOk="0" h="943" w="362">
                <a:moveTo>
                  <a:pt x="198" y="0"/>
                </a:moveTo>
                <a:cubicBezTo>
                  <a:pt x="165" y="0"/>
                  <a:pt x="99" y="33"/>
                  <a:pt x="99" y="99"/>
                </a:cubicBezTo>
                <a:lnTo>
                  <a:pt x="99" y="66"/>
                </a:lnTo>
                <a:lnTo>
                  <a:pt x="99" y="66"/>
                </a:lnTo>
                <a:cubicBezTo>
                  <a:pt x="0" y="329"/>
                  <a:pt x="33" y="625"/>
                  <a:pt x="165" y="888"/>
                </a:cubicBezTo>
                <a:cubicBezTo>
                  <a:pt x="184" y="926"/>
                  <a:pt x="215" y="942"/>
                  <a:pt x="243" y="942"/>
                </a:cubicBezTo>
                <a:cubicBezTo>
                  <a:pt x="263" y="942"/>
                  <a:pt x="283" y="934"/>
                  <a:pt x="296" y="921"/>
                </a:cubicBezTo>
                <a:cubicBezTo>
                  <a:pt x="362" y="888"/>
                  <a:pt x="362" y="822"/>
                  <a:pt x="329" y="789"/>
                </a:cubicBezTo>
                <a:cubicBezTo>
                  <a:pt x="263" y="592"/>
                  <a:pt x="230" y="362"/>
                  <a:pt x="296" y="132"/>
                </a:cubicBezTo>
                <a:cubicBezTo>
                  <a:pt x="296" y="99"/>
                  <a:pt x="263" y="33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61" name="Google Shape;10561;p83"/>
          <p:cNvSpPr/>
          <p:nvPr/>
        </p:nvSpPr>
        <p:spPr>
          <a:xfrm>
            <a:off x="5650639" y="4241541"/>
            <a:ext cx="4889" cy="82776"/>
          </a:xfrm>
          <a:custGeom>
            <a:rect b="b" l="l" r="r" t="t"/>
            <a:pathLst>
              <a:path extrusionOk="0" h="3911" w="231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cubicBezTo>
                  <a:pt x="1" y="1347"/>
                  <a:pt x="1" y="2563"/>
                  <a:pt x="1" y="3812"/>
                </a:cubicBezTo>
                <a:cubicBezTo>
                  <a:pt x="1" y="3878"/>
                  <a:pt x="58" y="3911"/>
                  <a:pt x="116" y="3911"/>
                </a:cubicBezTo>
                <a:cubicBezTo>
                  <a:pt x="173" y="3911"/>
                  <a:pt x="231" y="3878"/>
                  <a:pt x="231" y="3812"/>
                </a:cubicBezTo>
                <a:cubicBezTo>
                  <a:pt x="198" y="2563"/>
                  <a:pt x="198" y="1347"/>
                  <a:pt x="231" y="99"/>
                </a:cubicBez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62" name="Google Shape;10562;p83"/>
          <p:cNvSpPr/>
          <p:nvPr/>
        </p:nvSpPr>
        <p:spPr>
          <a:xfrm>
            <a:off x="5664566" y="4263278"/>
            <a:ext cx="8741" cy="41251"/>
          </a:xfrm>
          <a:custGeom>
            <a:rect b="b" l="l" r="r" t="t"/>
            <a:pathLst>
              <a:path extrusionOk="0" h="1949" w="413">
                <a:moveTo>
                  <a:pt x="99" y="0"/>
                </a:moveTo>
                <a:cubicBezTo>
                  <a:pt x="49" y="0"/>
                  <a:pt x="0" y="41"/>
                  <a:pt x="0" y="123"/>
                </a:cubicBezTo>
                <a:cubicBezTo>
                  <a:pt x="33" y="715"/>
                  <a:pt x="66" y="1306"/>
                  <a:pt x="197" y="1865"/>
                </a:cubicBezTo>
                <a:cubicBezTo>
                  <a:pt x="212" y="1923"/>
                  <a:pt x="258" y="1949"/>
                  <a:pt x="302" y="1949"/>
                </a:cubicBezTo>
                <a:cubicBezTo>
                  <a:pt x="359" y="1949"/>
                  <a:pt x="413" y="1906"/>
                  <a:pt x="394" y="1832"/>
                </a:cubicBezTo>
                <a:cubicBezTo>
                  <a:pt x="296" y="1241"/>
                  <a:pt x="230" y="682"/>
                  <a:pt x="197" y="123"/>
                </a:cubicBezTo>
                <a:cubicBezTo>
                  <a:pt x="197" y="41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63" name="Google Shape;10563;p83"/>
          <p:cNvSpPr/>
          <p:nvPr/>
        </p:nvSpPr>
        <p:spPr>
          <a:xfrm>
            <a:off x="5666640" y="4310392"/>
            <a:ext cx="6286" cy="14625"/>
          </a:xfrm>
          <a:custGeom>
            <a:rect b="b" l="l" r="r" t="t"/>
            <a:pathLst>
              <a:path extrusionOk="0" h="691" w="297">
                <a:moveTo>
                  <a:pt x="165" y="0"/>
                </a:moveTo>
                <a:cubicBezTo>
                  <a:pt x="132" y="0"/>
                  <a:pt x="66" y="33"/>
                  <a:pt x="66" y="99"/>
                </a:cubicBezTo>
                <a:lnTo>
                  <a:pt x="1" y="592"/>
                </a:lnTo>
                <a:cubicBezTo>
                  <a:pt x="1" y="658"/>
                  <a:pt x="66" y="690"/>
                  <a:pt x="132" y="690"/>
                </a:cubicBezTo>
                <a:cubicBezTo>
                  <a:pt x="165" y="690"/>
                  <a:pt x="231" y="658"/>
                  <a:pt x="231" y="592"/>
                </a:cubicBezTo>
                <a:lnTo>
                  <a:pt x="296" y="99"/>
                </a:lnTo>
                <a:cubicBezTo>
                  <a:pt x="296" y="33"/>
                  <a:pt x="231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64" name="Google Shape;10564;p83"/>
          <p:cNvSpPr/>
          <p:nvPr/>
        </p:nvSpPr>
        <p:spPr>
          <a:xfrm>
            <a:off x="5682641" y="4256146"/>
            <a:ext cx="6963" cy="70945"/>
          </a:xfrm>
          <a:custGeom>
            <a:rect b="b" l="l" r="r" t="t"/>
            <a:pathLst>
              <a:path extrusionOk="0" h="3352" w="329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132" y="3253"/>
                </a:lnTo>
                <a:cubicBezTo>
                  <a:pt x="132" y="3319"/>
                  <a:pt x="181" y="3352"/>
                  <a:pt x="230" y="3352"/>
                </a:cubicBezTo>
                <a:cubicBezTo>
                  <a:pt x="280" y="3352"/>
                  <a:pt x="329" y="3319"/>
                  <a:pt x="329" y="3253"/>
                </a:cubicBezTo>
                <a:lnTo>
                  <a:pt x="198" y="99"/>
                </a:ln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65" name="Google Shape;10565;p83"/>
          <p:cNvSpPr/>
          <p:nvPr/>
        </p:nvSpPr>
        <p:spPr>
          <a:xfrm>
            <a:off x="5695849" y="4309376"/>
            <a:ext cx="6455" cy="14371"/>
          </a:xfrm>
          <a:custGeom>
            <a:rect b="b" l="l" r="r" t="t"/>
            <a:pathLst>
              <a:path extrusionOk="0" h="679" w="305">
                <a:moveTo>
                  <a:pt x="132" y="0"/>
                </a:moveTo>
                <a:cubicBezTo>
                  <a:pt x="90" y="0"/>
                  <a:pt x="47" y="26"/>
                  <a:pt x="34" y="81"/>
                </a:cubicBezTo>
                <a:cubicBezTo>
                  <a:pt x="1" y="246"/>
                  <a:pt x="34" y="443"/>
                  <a:pt x="66" y="607"/>
                </a:cubicBezTo>
                <a:cubicBezTo>
                  <a:pt x="79" y="657"/>
                  <a:pt x="120" y="679"/>
                  <a:pt x="163" y="679"/>
                </a:cubicBezTo>
                <a:cubicBezTo>
                  <a:pt x="232" y="679"/>
                  <a:pt x="304" y="622"/>
                  <a:pt x="264" y="541"/>
                </a:cubicBezTo>
                <a:lnTo>
                  <a:pt x="264" y="508"/>
                </a:lnTo>
                <a:cubicBezTo>
                  <a:pt x="264" y="476"/>
                  <a:pt x="264" y="443"/>
                  <a:pt x="231" y="410"/>
                </a:cubicBezTo>
                <a:lnTo>
                  <a:pt x="231" y="344"/>
                </a:lnTo>
                <a:cubicBezTo>
                  <a:pt x="231" y="311"/>
                  <a:pt x="231" y="246"/>
                  <a:pt x="231" y="213"/>
                </a:cubicBezTo>
                <a:lnTo>
                  <a:pt x="231" y="180"/>
                </a:lnTo>
                <a:lnTo>
                  <a:pt x="231" y="147"/>
                </a:lnTo>
                <a:cubicBezTo>
                  <a:pt x="250" y="51"/>
                  <a:pt x="19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66" name="Google Shape;10566;p83"/>
          <p:cNvSpPr/>
          <p:nvPr/>
        </p:nvSpPr>
        <p:spPr>
          <a:xfrm>
            <a:off x="5697944" y="4250579"/>
            <a:ext cx="5926" cy="38965"/>
          </a:xfrm>
          <a:custGeom>
            <a:rect b="b" l="l" r="r" t="t"/>
            <a:pathLst>
              <a:path extrusionOk="0" h="1841" w="280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625"/>
                  <a:pt x="33" y="1183"/>
                  <a:pt x="66" y="1742"/>
                </a:cubicBezTo>
                <a:cubicBezTo>
                  <a:pt x="66" y="1808"/>
                  <a:pt x="124" y="1841"/>
                  <a:pt x="177" y="1841"/>
                </a:cubicBezTo>
                <a:cubicBezTo>
                  <a:pt x="230" y="1841"/>
                  <a:pt x="280" y="1808"/>
                  <a:pt x="263" y="1742"/>
                </a:cubicBezTo>
                <a:cubicBezTo>
                  <a:pt x="230" y="1183"/>
                  <a:pt x="230" y="625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67" name="Google Shape;10567;p83"/>
          <p:cNvSpPr/>
          <p:nvPr/>
        </p:nvSpPr>
        <p:spPr>
          <a:xfrm>
            <a:off x="5714622" y="4249182"/>
            <a:ext cx="4889" cy="75136"/>
          </a:xfrm>
          <a:custGeom>
            <a:rect b="b" l="l" r="r" t="t"/>
            <a:pathLst>
              <a:path extrusionOk="0" h="3550" w="231">
                <a:moveTo>
                  <a:pt x="132" y="1"/>
                </a:moveTo>
                <a:cubicBezTo>
                  <a:pt x="83" y="1"/>
                  <a:pt x="34" y="34"/>
                  <a:pt x="34" y="99"/>
                </a:cubicBezTo>
                <a:cubicBezTo>
                  <a:pt x="1" y="1216"/>
                  <a:pt x="34" y="2334"/>
                  <a:pt x="34" y="3451"/>
                </a:cubicBezTo>
                <a:cubicBezTo>
                  <a:pt x="34" y="3517"/>
                  <a:pt x="83" y="3550"/>
                  <a:pt x="132" y="3550"/>
                </a:cubicBezTo>
                <a:cubicBezTo>
                  <a:pt x="182" y="3550"/>
                  <a:pt x="231" y="3517"/>
                  <a:pt x="231" y="3451"/>
                </a:cubicBezTo>
                <a:cubicBezTo>
                  <a:pt x="198" y="2334"/>
                  <a:pt x="198" y="1216"/>
                  <a:pt x="231" y="99"/>
                </a:cubicBezTo>
                <a:cubicBezTo>
                  <a:pt x="231" y="34"/>
                  <a:pt x="182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68" name="Google Shape;10568;p83"/>
          <p:cNvSpPr/>
          <p:nvPr/>
        </p:nvSpPr>
        <p:spPr>
          <a:xfrm>
            <a:off x="5722284" y="4301355"/>
            <a:ext cx="8360" cy="22731"/>
          </a:xfrm>
          <a:custGeom>
            <a:rect b="b" l="l" r="r" t="t"/>
            <a:pathLst>
              <a:path extrusionOk="0" h="1074" w="395">
                <a:moveTo>
                  <a:pt x="165" y="0"/>
                </a:moveTo>
                <a:cubicBezTo>
                  <a:pt x="132" y="0"/>
                  <a:pt x="66" y="33"/>
                  <a:pt x="33" y="66"/>
                </a:cubicBezTo>
                <a:cubicBezTo>
                  <a:pt x="0" y="394"/>
                  <a:pt x="33" y="723"/>
                  <a:pt x="165" y="1019"/>
                </a:cubicBezTo>
                <a:cubicBezTo>
                  <a:pt x="184" y="1057"/>
                  <a:pt x="214" y="1073"/>
                  <a:pt x="250" y="1073"/>
                </a:cubicBezTo>
                <a:cubicBezTo>
                  <a:pt x="275" y="1073"/>
                  <a:pt x="302" y="1065"/>
                  <a:pt x="329" y="1052"/>
                </a:cubicBezTo>
                <a:cubicBezTo>
                  <a:pt x="362" y="1052"/>
                  <a:pt x="395" y="986"/>
                  <a:pt x="362" y="920"/>
                </a:cubicBezTo>
                <a:cubicBezTo>
                  <a:pt x="230" y="690"/>
                  <a:pt x="198" y="394"/>
                  <a:pt x="230" y="132"/>
                </a:cubicBezTo>
                <a:cubicBezTo>
                  <a:pt x="263" y="66"/>
                  <a:pt x="230" y="33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69" name="Google Shape;10569;p83"/>
          <p:cNvSpPr/>
          <p:nvPr/>
        </p:nvSpPr>
        <p:spPr>
          <a:xfrm>
            <a:off x="5737587" y="4300487"/>
            <a:ext cx="8064" cy="26985"/>
          </a:xfrm>
          <a:custGeom>
            <a:rect b="b" l="l" r="r" t="t"/>
            <a:pathLst>
              <a:path extrusionOk="0" h="1275" w="381">
                <a:moveTo>
                  <a:pt x="159" y="0"/>
                </a:moveTo>
                <a:cubicBezTo>
                  <a:pt x="119" y="0"/>
                  <a:pt x="79" y="21"/>
                  <a:pt x="66" y="74"/>
                </a:cubicBezTo>
                <a:cubicBezTo>
                  <a:pt x="0" y="435"/>
                  <a:pt x="33" y="830"/>
                  <a:pt x="165" y="1191"/>
                </a:cubicBezTo>
                <a:cubicBezTo>
                  <a:pt x="179" y="1249"/>
                  <a:pt x="225" y="1275"/>
                  <a:pt x="269" y="1275"/>
                </a:cubicBezTo>
                <a:cubicBezTo>
                  <a:pt x="326" y="1275"/>
                  <a:pt x="380" y="1232"/>
                  <a:pt x="362" y="1158"/>
                </a:cubicBezTo>
                <a:cubicBezTo>
                  <a:pt x="263" y="830"/>
                  <a:pt x="230" y="468"/>
                  <a:pt x="263" y="107"/>
                </a:cubicBezTo>
                <a:cubicBezTo>
                  <a:pt x="283" y="48"/>
                  <a:pt x="220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70" name="Google Shape;10570;p83"/>
          <p:cNvSpPr/>
          <p:nvPr/>
        </p:nvSpPr>
        <p:spPr>
          <a:xfrm>
            <a:off x="5743153" y="4189369"/>
            <a:ext cx="4191" cy="77231"/>
          </a:xfrm>
          <a:custGeom>
            <a:rect b="b" l="l" r="r" t="t"/>
            <a:pathLst>
              <a:path extrusionOk="0" h="3649" w="198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lnTo>
                  <a:pt x="0" y="3550"/>
                </a:lnTo>
                <a:cubicBezTo>
                  <a:pt x="0" y="3615"/>
                  <a:pt x="50" y="3648"/>
                  <a:pt x="99" y="3648"/>
                </a:cubicBezTo>
                <a:cubicBezTo>
                  <a:pt x="148" y="3648"/>
                  <a:pt x="197" y="3615"/>
                  <a:pt x="197" y="3550"/>
                </a:cubicBezTo>
                <a:lnTo>
                  <a:pt x="197" y="99"/>
                </a:ln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71" name="Google Shape;10571;p83"/>
          <p:cNvSpPr/>
          <p:nvPr/>
        </p:nvSpPr>
        <p:spPr>
          <a:xfrm>
            <a:off x="5760530" y="4208841"/>
            <a:ext cx="6984" cy="54267"/>
          </a:xfrm>
          <a:custGeom>
            <a:rect b="b" l="l" r="r" t="t"/>
            <a:pathLst>
              <a:path extrusionOk="0" h="2564" w="330">
                <a:moveTo>
                  <a:pt x="227" y="1"/>
                </a:moveTo>
                <a:cubicBezTo>
                  <a:pt x="173" y="1"/>
                  <a:pt x="116" y="34"/>
                  <a:pt x="99" y="99"/>
                </a:cubicBezTo>
                <a:cubicBezTo>
                  <a:pt x="34" y="888"/>
                  <a:pt x="1" y="1677"/>
                  <a:pt x="1" y="2465"/>
                </a:cubicBezTo>
                <a:cubicBezTo>
                  <a:pt x="1" y="2531"/>
                  <a:pt x="50" y="2564"/>
                  <a:pt x="99" y="2564"/>
                </a:cubicBezTo>
                <a:cubicBezTo>
                  <a:pt x="149" y="2564"/>
                  <a:pt x="198" y="2531"/>
                  <a:pt x="198" y="2465"/>
                </a:cubicBezTo>
                <a:cubicBezTo>
                  <a:pt x="198" y="1677"/>
                  <a:pt x="231" y="888"/>
                  <a:pt x="329" y="99"/>
                </a:cubicBezTo>
                <a:cubicBezTo>
                  <a:pt x="329" y="34"/>
                  <a:pt x="280" y="1"/>
                  <a:pt x="22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72" name="Google Shape;10572;p83"/>
          <p:cNvSpPr/>
          <p:nvPr/>
        </p:nvSpPr>
        <p:spPr>
          <a:xfrm>
            <a:off x="5779304" y="4235277"/>
            <a:ext cx="7408" cy="29060"/>
          </a:xfrm>
          <a:custGeom>
            <a:rect b="b" l="l" r="r" t="t"/>
            <a:pathLst>
              <a:path extrusionOk="0" h="1373" w="350">
                <a:moveTo>
                  <a:pt x="132" y="0"/>
                </a:moveTo>
                <a:cubicBezTo>
                  <a:pt x="100" y="0"/>
                  <a:pt x="34" y="33"/>
                  <a:pt x="34" y="99"/>
                </a:cubicBezTo>
                <a:cubicBezTo>
                  <a:pt x="1" y="493"/>
                  <a:pt x="34" y="921"/>
                  <a:pt x="132" y="1315"/>
                </a:cubicBezTo>
                <a:cubicBezTo>
                  <a:pt x="145" y="1354"/>
                  <a:pt x="184" y="1372"/>
                  <a:pt x="224" y="1372"/>
                </a:cubicBezTo>
                <a:cubicBezTo>
                  <a:pt x="285" y="1372"/>
                  <a:pt x="349" y="1329"/>
                  <a:pt x="330" y="1249"/>
                </a:cubicBezTo>
                <a:cubicBezTo>
                  <a:pt x="231" y="888"/>
                  <a:pt x="198" y="493"/>
                  <a:pt x="264" y="99"/>
                </a:cubicBezTo>
                <a:cubicBezTo>
                  <a:pt x="264" y="33"/>
                  <a:pt x="198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73" name="Google Shape;10573;p83"/>
          <p:cNvSpPr/>
          <p:nvPr/>
        </p:nvSpPr>
        <p:spPr>
          <a:xfrm>
            <a:off x="5797400" y="4188670"/>
            <a:ext cx="6963" cy="74437"/>
          </a:xfrm>
          <a:custGeom>
            <a:rect b="b" l="l" r="r" t="t"/>
            <a:pathLst>
              <a:path extrusionOk="0" h="3517" w="329">
                <a:moveTo>
                  <a:pt x="214" y="1"/>
                </a:moveTo>
                <a:cubicBezTo>
                  <a:pt x="156" y="1"/>
                  <a:pt x="99" y="34"/>
                  <a:pt x="99" y="99"/>
                </a:cubicBezTo>
                <a:cubicBezTo>
                  <a:pt x="132" y="1184"/>
                  <a:pt x="99" y="2301"/>
                  <a:pt x="0" y="3418"/>
                </a:cubicBezTo>
                <a:cubicBezTo>
                  <a:pt x="0" y="3484"/>
                  <a:pt x="50" y="3517"/>
                  <a:pt x="99" y="3517"/>
                </a:cubicBezTo>
                <a:cubicBezTo>
                  <a:pt x="148" y="3517"/>
                  <a:pt x="197" y="3484"/>
                  <a:pt x="197" y="3418"/>
                </a:cubicBezTo>
                <a:cubicBezTo>
                  <a:pt x="296" y="2301"/>
                  <a:pt x="329" y="1184"/>
                  <a:pt x="329" y="99"/>
                </a:cubicBezTo>
                <a:cubicBezTo>
                  <a:pt x="329" y="34"/>
                  <a:pt x="271" y="1"/>
                  <a:pt x="2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74" name="Google Shape;10574;p83"/>
          <p:cNvSpPr/>
          <p:nvPr/>
        </p:nvSpPr>
        <p:spPr>
          <a:xfrm>
            <a:off x="5590128" y="3884038"/>
            <a:ext cx="9080" cy="241366"/>
          </a:xfrm>
          <a:custGeom>
            <a:rect b="b" l="l" r="r" t="t"/>
            <a:pathLst>
              <a:path extrusionOk="0" h="11404" w="429">
                <a:moveTo>
                  <a:pt x="116" y="1"/>
                </a:moveTo>
                <a:cubicBezTo>
                  <a:pt x="58" y="1"/>
                  <a:pt x="1" y="34"/>
                  <a:pt x="1" y="100"/>
                </a:cubicBezTo>
                <a:cubicBezTo>
                  <a:pt x="198" y="3846"/>
                  <a:pt x="231" y="7559"/>
                  <a:pt x="67" y="11305"/>
                </a:cubicBezTo>
                <a:cubicBezTo>
                  <a:pt x="67" y="11371"/>
                  <a:pt x="116" y="11404"/>
                  <a:pt x="165" y="11404"/>
                </a:cubicBezTo>
                <a:cubicBezTo>
                  <a:pt x="215" y="11404"/>
                  <a:pt x="264" y="11371"/>
                  <a:pt x="264" y="11305"/>
                </a:cubicBezTo>
                <a:cubicBezTo>
                  <a:pt x="428" y="7559"/>
                  <a:pt x="395" y="3846"/>
                  <a:pt x="231" y="100"/>
                </a:cubicBezTo>
                <a:cubicBezTo>
                  <a:pt x="231" y="34"/>
                  <a:pt x="173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75" name="Google Shape;10575;p83"/>
          <p:cNvSpPr/>
          <p:nvPr/>
        </p:nvSpPr>
        <p:spPr>
          <a:xfrm>
            <a:off x="5606129" y="3970985"/>
            <a:ext cx="8762" cy="62987"/>
          </a:xfrm>
          <a:custGeom>
            <a:rect b="b" l="l" r="r" t="t"/>
            <a:pathLst>
              <a:path extrusionOk="0" h="2976" w="414">
                <a:moveTo>
                  <a:pt x="165" y="1"/>
                </a:moveTo>
                <a:cubicBezTo>
                  <a:pt x="116" y="1"/>
                  <a:pt x="66" y="33"/>
                  <a:pt x="66" y="99"/>
                </a:cubicBezTo>
                <a:cubicBezTo>
                  <a:pt x="1" y="1052"/>
                  <a:pt x="66" y="1972"/>
                  <a:pt x="198" y="2892"/>
                </a:cubicBezTo>
                <a:cubicBezTo>
                  <a:pt x="198" y="2950"/>
                  <a:pt x="242" y="2976"/>
                  <a:pt x="289" y="2976"/>
                </a:cubicBezTo>
                <a:cubicBezTo>
                  <a:pt x="349" y="2976"/>
                  <a:pt x="414" y="2933"/>
                  <a:pt x="395" y="2859"/>
                </a:cubicBezTo>
                <a:cubicBezTo>
                  <a:pt x="264" y="1939"/>
                  <a:pt x="231" y="1019"/>
                  <a:pt x="264" y="99"/>
                </a:cubicBezTo>
                <a:cubicBezTo>
                  <a:pt x="264" y="33"/>
                  <a:pt x="214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76" name="Google Shape;10576;p83"/>
          <p:cNvSpPr/>
          <p:nvPr/>
        </p:nvSpPr>
        <p:spPr>
          <a:xfrm>
            <a:off x="5608224" y="4071838"/>
            <a:ext cx="4889" cy="22964"/>
          </a:xfrm>
          <a:custGeom>
            <a:rect b="b" l="l" r="r" t="t"/>
            <a:pathLst>
              <a:path extrusionOk="0" h="1085" w="231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lnTo>
                  <a:pt x="0" y="986"/>
                </a:lnTo>
                <a:cubicBezTo>
                  <a:pt x="0" y="1052"/>
                  <a:pt x="58" y="1085"/>
                  <a:pt x="115" y="1085"/>
                </a:cubicBezTo>
                <a:cubicBezTo>
                  <a:pt x="173" y="1085"/>
                  <a:pt x="230" y="1052"/>
                  <a:pt x="230" y="986"/>
                </a:cubicBezTo>
                <a:lnTo>
                  <a:pt x="230" y="99"/>
                </a:ln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77" name="Google Shape;10577;p83"/>
          <p:cNvSpPr/>
          <p:nvPr/>
        </p:nvSpPr>
        <p:spPr>
          <a:xfrm>
            <a:off x="5720887" y="3920209"/>
            <a:ext cx="6984" cy="70268"/>
          </a:xfrm>
          <a:custGeom>
            <a:rect b="b" l="l" r="r" t="t"/>
            <a:pathLst>
              <a:path extrusionOk="0" h="3320" w="330">
                <a:moveTo>
                  <a:pt x="132" y="1"/>
                </a:moveTo>
                <a:cubicBezTo>
                  <a:pt x="83" y="1"/>
                  <a:pt x="34" y="34"/>
                  <a:pt x="34" y="99"/>
                </a:cubicBezTo>
                <a:cubicBezTo>
                  <a:pt x="1" y="1118"/>
                  <a:pt x="34" y="2170"/>
                  <a:pt x="99" y="3221"/>
                </a:cubicBezTo>
                <a:cubicBezTo>
                  <a:pt x="99" y="3287"/>
                  <a:pt x="157" y="3320"/>
                  <a:pt x="214" y="3320"/>
                </a:cubicBezTo>
                <a:cubicBezTo>
                  <a:pt x="272" y="3320"/>
                  <a:pt x="329" y="3287"/>
                  <a:pt x="329" y="3221"/>
                </a:cubicBezTo>
                <a:cubicBezTo>
                  <a:pt x="231" y="2170"/>
                  <a:pt x="231" y="1118"/>
                  <a:pt x="231" y="99"/>
                </a:cubicBezTo>
                <a:cubicBezTo>
                  <a:pt x="231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78" name="Google Shape;10578;p83"/>
          <p:cNvSpPr/>
          <p:nvPr/>
        </p:nvSpPr>
        <p:spPr>
          <a:xfrm>
            <a:off x="5725755" y="4009231"/>
            <a:ext cx="5588" cy="64003"/>
          </a:xfrm>
          <a:custGeom>
            <a:rect b="b" l="l" r="r" t="t"/>
            <a:pathLst>
              <a:path extrusionOk="0" h="3024" w="264">
                <a:moveTo>
                  <a:pt x="149" y="1"/>
                </a:moveTo>
                <a:cubicBezTo>
                  <a:pt x="91" y="1"/>
                  <a:pt x="34" y="34"/>
                  <a:pt x="34" y="99"/>
                </a:cubicBezTo>
                <a:cubicBezTo>
                  <a:pt x="66" y="1052"/>
                  <a:pt x="66" y="1972"/>
                  <a:pt x="1" y="2925"/>
                </a:cubicBezTo>
                <a:cubicBezTo>
                  <a:pt x="1" y="2991"/>
                  <a:pt x="50" y="3024"/>
                  <a:pt x="99" y="3024"/>
                </a:cubicBezTo>
                <a:cubicBezTo>
                  <a:pt x="149" y="3024"/>
                  <a:pt x="198" y="2991"/>
                  <a:pt x="198" y="2925"/>
                </a:cubicBezTo>
                <a:cubicBezTo>
                  <a:pt x="264" y="1972"/>
                  <a:pt x="264" y="1020"/>
                  <a:pt x="264" y="99"/>
                </a:cubicBezTo>
                <a:cubicBezTo>
                  <a:pt x="264" y="34"/>
                  <a:pt x="206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79" name="Google Shape;10579;p83"/>
          <p:cNvSpPr/>
          <p:nvPr/>
        </p:nvSpPr>
        <p:spPr>
          <a:xfrm>
            <a:off x="5736888" y="4024533"/>
            <a:ext cx="6286" cy="4191"/>
          </a:xfrm>
          <a:custGeom>
            <a:rect b="b" l="l" r="r" t="t"/>
            <a:pathLst>
              <a:path extrusionOk="0" h="198" w="297">
                <a:moveTo>
                  <a:pt x="132" y="1"/>
                </a:moveTo>
                <a:cubicBezTo>
                  <a:pt x="0" y="1"/>
                  <a:pt x="0" y="198"/>
                  <a:pt x="132" y="198"/>
                </a:cubicBezTo>
                <a:cubicBezTo>
                  <a:pt x="296" y="198"/>
                  <a:pt x="296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0" name="Google Shape;10580;p83"/>
          <p:cNvSpPr/>
          <p:nvPr/>
        </p:nvSpPr>
        <p:spPr>
          <a:xfrm>
            <a:off x="5737587" y="3942644"/>
            <a:ext cx="4889" cy="86078"/>
          </a:xfrm>
          <a:custGeom>
            <a:rect b="b" l="l" r="r" t="t"/>
            <a:pathLst>
              <a:path extrusionOk="0" h="4067" w="231">
                <a:moveTo>
                  <a:pt x="115" y="0"/>
                </a:moveTo>
                <a:cubicBezTo>
                  <a:pt x="58" y="0"/>
                  <a:pt x="0" y="42"/>
                  <a:pt x="0" y="124"/>
                </a:cubicBezTo>
                <a:lnTo>
                  <a:pt x="0" y="3968"/>
                </a:lnTo>
                <a:cubicBezTo>
                  <a:pt x="0" y="4034"/>
                  <a:pt x="58" y="4067"/>
                  <a:pt x="115" y="4067"/>
                </a:cubicBezTo>
                <a:cubicBezTo>
                  <a:pt x="173" y="4067"/>
                  <a:pt x="230" y="4034"/>
                  <a:pt x="230" y="3968"/>
                </a:cubicBezTo>
                <a:lnTo>
                  <a:pt x="230" y="124"/>
                </a:lnTo>
                <a:cubicBezTo>
                  <a:pt x="230" y="42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1" name="Google Shape;10581;p83"/>
          <p:cNvSpPr/>
          <p:nvPr/>
        </p:nvSpPr>
        <p:spPr>
          <a:xfrm>
            <a:off x="5767493" y="4089214"/>
            <a:ext cx="5588" cy="30626"/>
          </a:xfrm>
          <a:custGeom>
            <a:rect b="b" l="l" r="r" t="t"/>
            <a:pathLst>
              <a:path extrusionOk="0" h="1447" w="264">
                <a:moveTo>
                  <a:pt x="197" y="1"/>
                </a:moveTo>
                <a:cubicBezTo>
                  <a:pt x="132" y="1"/>
                  <a:pt x="66" y="34"/>
                  <a:pt x="66" y="99"/>
                </a:cubicBezTo>
                <a:cubicBezTo>
                  <a:pt x="0" y="527"/>
                  <a:pt x="0" y="954"/>
                  <a:pt x="66" y="1381"/>
                </a:cubicBezTo>
                <a:cubicBezTo>
                  <a:pt x="66" y="1414"/>
                  <a:pt x="132" y="1447"/>
                  <a:pt x="197" y="1447"/>
                </a:cubicBezTo>
                <a:cubicBezTo>
                  <a:pt x="230" y="1414"/>
                  <a:pt x="263" y="1381"/>
                  <a:pt x="263" y="1315"/>
                </a:cubicBezTo>
                <a:cubicBezTo>
                  <a:pt x="197" y="921"/>
                  <a:pt x="197" y="527"/>
                  <a:pt x="263" y="132"/>
                </a:cubicBezTo>
                <a:cubicBezTo>
                  <a:pt x="263" y="66"/>
                  <a:pt x="230" y="34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2" name="Google Shape;10582;p83"/>
          <p:cNvSpPr/>
          <p:nvPr/>
        </p:nvSpPr>
        <p:spPr>
          <a:xfrm>
            <a:off x="4586531" y="4090611"/>
            <a:ext cx="6286" cy="38965"/>
          </a:xfrm>
          <a:custGeom>
            <a:rect b="b" l="l" r="r" t="t"/>
            <a:pathLst>
              <a:path extrusionOk="0" h="1841" w="297">
                <a:moveTo>
                  <a:pt x="198" y="0"/>
                </a:moveTo>
                <a:cubicBezTo>
                  <a:pt x="132" y="0"/>
                  <a:pt x="99" y="33"/>
                  <a:pt x="99" y="99"/>
                </a:cubicBezTo>
                <a:cubicBezTo>
                  <a:pt x="34" y="625"/>
                  <a:pt x="1" y="1183"/>
                  <a:pt x="34" y="1742"/>
                </a:cubicBezTo>
                <a:cubicBezTo>
                  <a:pt x="34" y="1808"/>
                  <a:pt x="83" y="1841"/>
                  <a:pt x="132" y="1841"/>
                </a:cubicBezTo>
                <a:cubicBezTo>
                  <a:pt x="181" y="1841"/>
                  <a:pt x="231" y="1808"/>
                  <a:pt x="231" y="1742"/>
                </a:cubicBezTo>
                <a:cubicBezTo>
                  <a:pt x="198" y="1183"/>
                  <a:pt x="231" y="625"/>
                  <a:pt x="296" y="99"/>
                </a:cubicBezTo>
                <a:cubicBezTo>
                  <a:pt x="296" y="33"/>
                  <a:pt x="264" y="0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3" name="Google Shape;10583;p83"/>
          <p:cNvSpPr/>
          <p:nvPr/>
        </p:nvSpPr>
        <p:spPr>
          <a:xfrm>
            <a:off x="4605304" y="4085045"/>
            <a:ext cx="4889" cy="28530"/>
          </a:xfrm>
          <a:custGeom>
            <a:rect b="b" l="l" r="r" t="t"/>
            <a:pathLst>
              <a:path extrusionOk="0" h="1348" w="231">
                <a:moveTo>
                  <a:pt x="132" y="1"/>
                </a:moveTo>
                <a:cubicBezTo>
                  <a:pt x="67" y="1"/>
                  <a:pt x="34" y="33"/>
                  <a:pt x="34" y="99"/>
                </a:cubicBezTo>
                <a:cubicBezTo>
                  <a:pt x="1" y="494"/>
                  <a:pt x="1" y="855"/>
                  <a:pt x="1" y="1249"/>
                </a:cubicBezTo>
                <a:cubicBezTo>
                  <a:pt x="1" y="1315"/>
                  <a:pt x="58" y="1348"/>
                  <a:pt x="116" y="1348"/>
                </a:cubicBezTo>
                <a:cubicBezTo>
                  <a:pt x="173" y="1348"/>
                  <a:pt x="231" y="1315"/>
                  <a:pt x="231" y="1249"/>
                </a:cubicBezTo>
                <a:cubicBezTo>
                  <a:pt x="198" y="855"/>
                  <a:pt x="198" y="494"/>
                  <a:pt x="231" y="99"/>
                </a:cubicBezTo>
                <a:cubicBezTo>
                  <a:pt x="231" y="33"/>
                  <a:pt x="198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4" name="Google Shape;10584;p83"/>
          <p:cNvSpPr/>
          <p:nvPr/>
        </p:nvSpPr>
        <p:spPr>
          <a:xfrm>
            <a:off x="4617834" y="4078505"/>
            <a:ext cx="6286" cy="25335"/>
          </a:xfrm>
          <a:custGeom>
            <a:rect b="b" l="l" r="r" t="t"/>
            <a:pathLst>
              <a:path extrusionOk="0" h="1197" w="297">
                <a:moveTo>
                  <a:pt x="145" y="1"/>
                </a:moveTo>
                <a:cubicBezTo>
                  <a:pt x="132" y="1"/>
                  <a:pt x="117" y="5"/>
                  <a:pt x="99" y="14"/>
                </a:cubicBezTo>
                <a:cubicBezTo>
                  <a:pt x="33" y="14"/>
                  <a:pt x="0" y="80"/>
                  <a:pt x="33" y="145"/>
                </a:cubicBezTo>
                <a:cubicBezTo>
                  <a:pt x="66" y="441"/>
                  <a:pt x="99" y="770"/>
                  <a:pt x="66" y="1098"/>
                </a:cubicBezTo>
                <a:cubicBezTo>
                  <a:pt x="66" y="1164"/>
                  <a:pt x="124" y="1197"/>
                  <a:pt x="181" y="1197"/>
                </a:cubicBezTo>
                <a:cubicBezTo>
                  <a:pt x="239" y="1197"/>
                  <a:pt x="296" y="1164"/>
                  <a:pt x="296" y="1098"/>
                </a:cubicBezTo>
                <a:cubicBezTo>
                  <a:pt x="296" y="737"/>
                  <a:pt x="263" y="408"/>
                  <a:pt x="230" y="80"/>
                </a:cubicBezTo>
                <a:cubicBezTo>
                  <a:pt x="206" y="31"/>
                  <a:pt x="182" y="1"/>
                  <a:pt x="14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5" name="Google Shape;10585;p83"/>
          <p:cNvSpPr/>
          <p:nvPr/>
        </p:nvSpPr>
        <p:spPr>
          <a:xfrm>
            <a:off x="4633137" y="4073213"/>
            <a:ext cx="5588" cy="28552"/>
          </a:xfrm>
          <a:custGeom>
            <a:rect b="b" l="l" r="r" t="t"/>
            <a:pathLst>
              <a:path extrusionOk="0" h="1349" w="264">
                <a:moveTo>
                  <a:pt x="132" y="1"/>
                </a:moveTo>
                <a:cubicBezTo>
                  <a:pt x="83" y="1"/>
                  <a:pt x="33" y="34"/>
                  <a:pt x="33" y="100"/>
                </a:cubicBezTo>
                <a:cubicBezTo>
                  <a:pt x="0" y="461"/>
                  <a:pt x="0" y="855"/>
                  <a:pt x="66" y="1250"/>
                </a:cubicBezTo>
                <a:cubicBezTo>
                  <a:pt x="66" y="1283"/>
                  <a:pt x="99" y="1348"/>
                  <a:pt x="165" y="1348"/>
                </a:cubicBezTo>
                <a:cubicBezTo>
                  <a:pt x="198" y="1348"/>
                  <a:pt x="263" y="1283"/>
                  <a:pt x="263" y="1250"/>
                </a:cubicBezTo>
                <a:cubicBezTo>
                  <a:pt x="230" y="855"/>
                  <a:pt x="198" y="461"/>
                  <a:pt x="230" y="100"/>
                </a:cubicBezTo>
                <a:cubicBezTo>
                  <a:pt x="230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6" name="Google Shape;10586;p83"/>
          <p:cNvSpPr/>
          <p:nvPr/>
        </p:nvSpPr>
        <p:spPr>
          <a:xfrm>
            <a:off x="4647042" y="4066843"/>
            <a:ext cx="6984" cy="35621"/>
          </a:xfrm>
          <a:custGeom>
            <a:rect b="b" l="l" r="r" t="t"/>
            <a:pathLst>
              <a:path extrusionOk="0" h="1683" w="330">
                <a:moveTo>
                  <a:pt x="133" y="0"/>
                </a:moveTo>
                <a:cubicBezTo>
                  <a:pt x="76" y="0"/>
                  <a:pt x="1" y="56"/>
                  <a:pt x="1" y="138"/>
                </a:cubicBezTo>
                <a:cubicBezTo>
                  <a:pt x="99" y="598"/>
                  <a:pt x="132" y="1091"/>
                  <a:pt x="132" y="1584"/>
                </a:cubicBezTo>
                <a:cubicBezTo>
                  <a:pt x="132" y="1649"/>
                  <a:pt x="181" y="1682"/>
                  <a:pt x="231" y="1682"/>
                </a:cubicBezTo>
                <a:cubicBezTo>
                  <a:pt x="280" y="1682"/>
                  <a:pt x="329" y="1649"/>
                  <a:pt x="329" y="1584"/>
                </a:cubicBezTo>
                <a:cubicBezTo>
                  <a:pt x="329" y="1058"/>
                  <a:pt x="296" y="565"/>
                  <a:pt x="198" y="72"/>
                </a:cubicBezTo>
                <a:cubicBezTo>
                  <a:pt x="198" y="22"/>
                  <a:pt x="169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7" name="Google Shape;10587;p83"/>
          <p:cNvSpPr/>
          <p:nvPr/>
        </p:nvSpPr>
        <p:spPr>
          <a:xfrm>
            <a:off x="4660250" y="4062102"/>
            <a:ext cx="6984" cy="46605"/>
          </a:xfrm>
          <a:custGeom>
            <a:rect b="b" l="l" r="r" t="t"/>
            <a:pathLst>
              <a:path extrusionOk="0" h="2202" w="330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cubicBezTo>
                  <a:pt x="99" y="756"/>
                  <a:pt x="99" y="1446"/>
                  <a:pt x="67" y="2103"/>
                </a:cubicBezTo>
                <a:cubicBezTo>
                  <a:pt x="67" y="2169"/>
                  <a:pt x="116" y="2202"/>
                  <a:pt x="165" y="2202"/>
                </a:cubicBezTo>
                <a:cubicBezTo>
                  <a:pt x="214" y="2202"/>
                  <a:pt x="264" y="2169"/>
                  <a:pt x="264" y="2103"/>
                </a:cubicBezTo>
                <a:cubicBezTo>
                  <a:pt x="330" y="1446"/>
                  <a:pt x="297" y="756"/>
                  <a:pt x="231" y="99"/>
                </a:cubicBez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8" name="Google Shape;10588;p83"/>
          <p:cNvSpPr/>
          <p:nvPr/>
        </p:nvSpPr>
        <p:spPr>
          <a:xfrm>
            <a:off x="4673478" y="4055837"/>
            <a:ext cx="6265" cy="46626"/>
          </a:xfrm>
          <a:custGeom>
            <a:rect b="b" l="l" r="r" t="t"/>
            <a:pathLst>
              <a:path extrusionOk="0" h="2203" w="296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cubicBezTo>
                  <a:pt x="0" y="756"/>
                  <a:pt x="66" y="1446"/>
                  <a:pt x="99" y="2104"/>
                </a:cubicBezTo>
                <a:cubicBezTo>
                  <a:pt x="99" y="2169"/>
                  <a:pt x="148" y="2202"/>
                  <a:pt x="197" y="2202"/>
                </a:cubicBezTo>
                <a:cubicBezTo>
                  <a:pt x="247" y="2202"/>
                  <a:pt x="296" y="2169"/>
                  <a:pt x="296" y="2104"/>
                </a:cubicBezTo>
                <a:cubicBezTo>
                  <a:pt x="263" y="1446"/>
                  <a:pt x="230" y="756"/>
                  <a:pt x="230" y="99"/>
                </a:cubicBez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9" name="Google Shape;10589;p83"/>
          <p:cNvSpPr/>
          <p:nvPr/>
        </p:nvSpPr>
        <p:spPr>
          <a:xfrm>
            <a:off x="4681817" y="4060006"/>
            <a:ext cx="6984" cy="20890"/>
          </a:xfrm>
          <a:custGeom>
            <a:rect b="b" l="l" r="r" t="t"/>
            <a:pathLst>
              <a:path extrusionOk="0" h="987" w="330">
                <a:moveTo>
                  <a:pt x="165" y="1"/>
                </a:moveTo>
                <a:cubicBezTo>
                  <a:pt x="99" y="1"/>
                  <a:pt x="66" y="34"/>
                  <a:pt x="33" y="66"/>
                </a:cubicBezTo>
                <a:lnTo>
                  <a:pt x="33" y="99"/>
                </a:lnTo>
                <a:cubicBezTo>
                  <a:pt x="1" y="362"/>
                  <a:pt x="33" y="658"/>
                  <a:pt x="132" y="921"/>
                </a:cubicBezTo>
                <a:cubicBezTo>
                  <a:pt x="132" y="954"/>
                  <a:pt x="198" y="986"/>
                  <a:pt x="263" y="986"/>
                </a:cubicBezTo>
                <a:cubicBezTo>
                  <a:pt x="296" y="954"/>
                  <a:pt x="329" y="921"/>
                  <a:pt x="329" y="855"/>
                </a:cubicBezTo>
                <a:cubicBezTo>
                  <a:pt x="231" y="625"/>
                  <a:pt x="198" y="362"/>
                  <a:pt x="231" y="132"/>
                </a:cubicBezTo>
                <a:cubicBezTo>
                  <a:pt x="263" y="66"/>
                  <a:pt x="231" y="34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90" name="Google Shape;10590;p83"/>
          <p:cNvSpPr/>
          <p:nvPr/>
        </p:nvSpPr>
        <p:spPr>
          <a:xfrm>
            <a:off x="4694347" y="4059308"/>
            <a:ext cx="5566" cy="23684"/>
          </a:xfrm>
          <a:custGeom>
            <a:rect b="b" l="l" r="r" t="t"/>
            <a:pathLst>
              <a:path extrusionOk="0" h="1119" w="263">
                <a:moveTo>
                  <a:pt x="99" y="1"/>
                </a:moveTo>
                <a:cubicBezTo>
                  <a:pt x="66" y="1"/>
                  <a:pt x="0" y="34"/>
                  <a:pt x="0" y="99"/>
                </a:cubicBezTo>
                <a:cubicBezTo>
                  <a:pt x="0" y="395"/>
                  <a:pt x="0" y="724"/>
                  <a:pt x="33" y="1052"/>
                </a:cubicBezTo>
                <a:cubicBezTo>
                  <a:pt x="66" y="1085"/>
                  <a:pt x="99" y="1118"/>
                  <a:pt x="164" y="1118"/>
                </a:cubicBezTo>
                <a:cubicBezTo>
                  <a:pt x="230" y="1085"/>
                  <a:pt x="263" y="1052"/>
                  <a:pt x="230" y="987"/>
                </a:cubicBezTo>
                <a:cubicBezTo>
                  <a:pt x="197" y="691"/>
                  <a:pt x="197" y="395"/>
                  <a:pt x="230" y="99"/>
                </a:cubicBezTo>
                <a:cubicBezTo>
                  <a:pt x="230" y="34"/>
                  <a:pt x="16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91" name="Google Shape;10591;p83"/>
          <p:cNvSpPr/>
          <p:nvPr/>
        </p:nvSpPr>
        <p:spPr>
          <a:xfrm>
            <a:off x="4658175" y="3904907"/>
            <a:ext cx="5228" cy="37589"/>
          </a:xfrm>
          <a:custGeom>
            <a:rect b="b" l="l" r="r" t="t"/>
            <a:pathLst>
              <a:path extrusionOk="0" h="1776" w="247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cubicBezTo>
                  <a:pt x="0" y="625"/>
                  <a:pt x="0" y="1151"/>
                  <a:pt x="33" y="1677"/>
                </a:cubicBezTo>
                <a:cubicBezTo>
                  <a:pt x="33" y="1742"/>
                  <a:pt x="91" y="1775"/>
                  <a:pt x="144" y="1775"/>
                </a:cubicBezTo>
                <a:cubicBezTo>
                  <a:pt x="197" y="1775"/>
                  <a:pt x="247" y="1742"/>
                  <a:pt x="230" y="1677"/>
                </a:cubicBezTo>
                <a:cubicBezTo>
                  <a:pt x="197" y="1151"/>
                  <a:pt x="197" y="625"/>
                  <a:pt x="197" y="99"/>
                </a:cubicBez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92" name="Google Shape;10592;p83"/>
          <p:cNvSpPr/>
          <p:nvPr/>
        </p:nvSpPr>
        <p:spPr>
          <a:xfrm>
            <a:off x="4672081" y="3907701"/>
            <a:ext cx="6286" cy="28530"/>
          </a:xfrm>
          <a:custGeom>
            <a:rect b="b" l="l" r="r" t="t"/>
            <a:pathLst>
              <a:path extrusionOk="0" h="1348" w="297">
                <a:moveTo>
                  <a:pt x="132" y="0"/>
                </a:moveTo>
                <a:cubicBezTo>
                  <a:pt x="99" y="0"/>
                  <a:pt x="33" y="66"/>
                  <a:pt x="33" y="132"/>
                </a:cubicBezTo>
                <a:cubicBezTo>
                  <a:pt x="1" y="493"/>
                  <a:pt x="33" y="855"/>
                  <a:pt x="66" y="1249"/>
                </a:cubicBezTo>
                <a:cubicBezTo>
                  <a:pt x="66" y="1315"/>
                  <a:pt x="132" y="1348"/>
                  <a:pt x="165" y="1348"/>
                </a:cubicBezTo>
                <a:cubicBezTo>
                  <a:pt x="231" y="1348"/>
                  <a:pt x="296" y="1315"/>
                  <a:pt x="263" y="1249"/>
                </a:cubicBezTo>
                <a:cubicBezTo>
                  <a:pt x="231" y="855"/>
                  <a:pt x="231" y="493"/>
                  <a:pt x="231" y="132"/>
                </a:cubicBezTo>
                <a:cubicBezTo>
                  <a:pt x="231" y="66"/>
                  <a:pt x="198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93" name="Google Shape;10593;p83"/>
          <p:cNvSpPr/>
          <p:nvPr/>
        </p:nvSpPr>
        <p:spPr>
          <a:xfrm>
            <a:off x="4685288" y="3904907"/>
            <a:ext cx="5588" cy="45230"/>
          </a:xfrm>
          <a:custGeom>
            <a:rect b="b" l="l" r="r" t="t"/>
            <a:pathLst>
              <a:path extrusionOk="0" h="2137" w="264">
                <a:moveTo>
                  <a:pt x="165" y="1"/>
                </a:moveTo>
                <a:cubicBezTo>
                  <a:pt x="116" y="1"/>
                  <a:pt x="67" y="34"/>
                  <a:pt x="67" y="99"/>
                </a:cubicBezTo>
                <a:cubicBezTo>
                  <a:pt x="1" y="757"/>
                  <a:pt x="1" y="1381"/>
                  <a:pt x="34" y="2038"/>
                </a:cubicBezTo>
                <a:cubicBezTo>
                  <a:pt x="34" y="2104"/>
                  <a:pt x="83" y="2137"/>
                  <a:pt x="132" y="2137"/>
                </a:cubicBezTo>
                <a:cubicBezTo>
                  <a:pt x="182" y="2137"/>
                  <a:pt x="231" y="2104"/>
                  <a:pt x="231" y="2038"/>
                </a:cubicBezTo>
                <a:cubicBezTo>
                  <a:pt x="198" y="1381"/>
                  <a:pt x="231" y="757"/>
                  <a:pt x="264" y="99"/>
                </a:cubicBezTo>
                <a:cubicBezTo>
                  <a:pt x="264" y="34"/>
                  <a:pt x="214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94" name="Google Shape;10594;p83"/>
          <p:cNvSpPr/>
          <p:nvPr/>
        </p:nvSpPr>
        <p:spPr>
          <a:xfrm>
            <a:off x="4700591" y="3903531"/>
            <a:ext cx="5588" cy="30605"/>
          </a:xfrm>
          <a:custGeom>
            <a:rect b="b" l="l" r="r" t="t"/>
            <a:pathLst>
              <a:path extrusionOk="0" h="1446" w="264">
                <a:moveTo>
                  <a:pt x="165" y="0"/>
                </a:moveTo>
                <a:cubicBezTo>
                  <a:pt x="116" y="0"/>
                  <a:pt x="67" y="33"/>
                  <a:pt x="67" y="99"/>
                </a:cubicBezTo>
                <a:lnTo>
                  <a:pt x="1" y="1347"/>
                </a:lnTo>
                <a:cubicBezTo>
                  <a:pt x="1" y="1413"/>
                  <a:pt x="50" y="1446"/>
                  <a:pt x="99" y="1446"/>
                </a:cubicBezTo>
                <a:cubicBezTo>
                  <a:pt x="149" y="1446"/>
                  <a:pt x="198" y="1413"/>
                  <a:pt x="198" y="1347"/>
                </a:cubicBezTo>
                <a:lnTo>
                  <a:pt x="264" y="99"/>
                </a:lnTo>
                <a:cubicBezTo>
                  <a:pt x="264" y="33"/>
                  <a:pt x="214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95" name="Google Shape;10595;p83"/>
          <p:cNvSpPr/>
          <p:nvPr/>
        </p:nvSpPr>
        <p:spPr>
          <a:xfrm>
            <a:off x="4717989" y="3905605"/>
            <a:ext cx="5588" cy="26456"/>
          </a:xfrm>
          <a:custGeom>
            <a:rect b="b" l="l" r="r" t="t"/>
            <a:pathLst>
              <a:path extrusionOk="0" h="1250" w="264">
                <a:moveTo>
                  <a:pt x="165" y="1"/>
                </a:moveTo>
                <a:cubicBezTo>
                  <a:pt x="99" y="1"/>
                  <a:pt x="66" y="66"/>
                  <a:pt x="66" y="99"/>
                </a:cubicBezTo>
                <a:cubicBezTo>
                  <a:pt x="0" y="461"/>
                  <a:pt x="0" y="789"/>
                  <a:pt x="33" y="1151"/>
                </a:cubicBezTo>
                <a:cubicBezTo>
                  <a:pt x="33" y="1184"/>
                  <a:pt x="66" y="1249"/>
                  <a:pt x="132" y="1249"/>
                </a:cubicBezTo>
                <a:cubicBezTo>
                  <a:pt x="197" y="1249"/>
                  <a:pt x="230" y="1184"/>
                  <a:pt x="230" y="1151"/>
                </a:cubicBezTo>
                <a:cubicBezTo>
                  <a:pt x="197" y="789"/>
                  <a:pt x="197" y="461"/>
                  <a:pt x="263" y="99"/>
                </a:cubicBezTo>
                <a:cubicBezTo>
                  <a:pt x="263" y="66"/>
                  <a:pt x="197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96" name="Google Shape;10596;p83"/>
          <p:cNvSpPr/>
          <p:nvPr/>
        </p:nvSpPr>
        <p:spPr>
          <a:xfrm>
            <a:off x="4731196" y="3907002"/>
            <a:ext cx="4889" cy="17398"/>
          </a:xfrm>
          <a:custGeom>
            <a:rect b="b" l="l" r="r" t="t"/>
            <a:pathLst>
              <a:path extrusionOk="0" h="822" w="231">
                <a:moveTo>
                  <a:pt x="132" y="0"/>
                </a:moveTo>
                <a:cubicBezTo>
                  <a:pt x="66" y="0"/>
                  <a:pt x="1" y="33"/>
                  <a:pt x="1" y="99"/>
                </a:cubicBezTo>
                <a:lnTo>
                  <a:pt x="1" y="723"/>
                </a:lnTo>
                <a:cubicBezTo>
                  <a:pt x="1" y="756"/>
                  <a:pt x="66" y="822"/>
                  <a:pt x="132" y="822"/>
                </a:cubicBezTo>
                <a:cubicBezTo>
                  <a:pt x="165" y="822"/>
                  <a:pt x="231" y="756"/>
                  <a:pt x="231" y="723"/>
                </a:cubicBezTo>
                <a:lnTo>
                  <a:pt x="231" y="99"/>
                </a:lnTo>
                <a:cubicBezTo>
                  <a:pt x="231" y="33"/>
                  <a:pt x="165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97" name="Google Shape;10597;p83"/>
          <p:cNvSpPr/>
          <p:nvPr/>
        </p:nvSpPr>
        <p:spPr>
          <a:xfrm>
            <a:off x="4655382" y="3994796"/>
            <a:ext cx="4212" cy="37250"/>
          </a:xfrm>
          <a:custGeom>
            <a:rect b="b" l="l" r="r" t="t"/>
            <a:pathLst>
              <a:path extrusionOk="0" h="1760" w="199">
                <a:moveTo>
                  <a:pt x="99" y="1"/>
                </a:moveTo>
                <a:cubicBezTo>
                  <a:pt x="50" y="1"/>
                  <a:pt x="1" y="42"/>
                  <a:pt x="1" y="124"/>
                </a:cubicBezTo>
                <a:lnTo>
                  <a:pt x="1" y="1636"/>
                </a:lnTo>
                <a:cubicBezTo>
                  <a:pt x="1" y="1718"/>
                  <a:pt x="50" y="1759"/>
                  <a:pt x="99" y="1759"/>
                </a:cubicBezTo>
                <a:cubicBezTo>
                  <a:pt x="149" y="1759"/>
                  <a:pt x="198" y="1718"/>
                  <a:pt x="198" y="1636"/>
                </a:cubicBezTo>
                <a:lnTo>
                  <a:pt x="198" y="124"/>
                </a:lnTo>
                <a:cubicBezTo>
                  <a:pt x="198" y="42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98" name="Google Shape;10598;p83"/>
          <p:cNvSpPr/>
          <p:nvPr/>
        </p:nvSpPr>
        <p:spPr>
          <a:xfrm>
            <a:off x="4673478" y="4007855"/>
            <a:ext cx="5588" cy="16699"/>
          </a:xfrm>
          <a:custGeom>
            <a:rect b="b" l="l" r="r" t="t"/>
            <a:pathLst>
              <a:path extrusionOk="0" h="789" w="264">
                <a:moveTo>
                  <a:pt x="99" y="0"/>
                </a:moveTo>
                <a:cubicBezTo>
                  <a:pt x="66" y="0"/>
                  <a:pt x="0" y="66"/>
                  <a:pt x="0" y="99"/>
                </a:cubicBezTo>
                <a:cubicBezTo>
                  <a:pt x="0" y="296"/>
                  <a:pt x="33" y="493"/>
                  <a:pt x="66" y="690"/>
                </a:cubicBezTo>
                <a:cubicBezTo>
                  <a:pt x="66" y="723"/>
                  <a:pt x="99" y="789"/>
                  <a:pt x="165" y="789"/>
                </a:cubicBezTo>
                <a:cubicBezTo>
                  <a:pt x="197" y="789"/>
                  <a:pt x="263" y="723"/>
                  <a:pt x="263" y="690"/>
                </a:cubicBezTo>
                <a:cubicBezTo>
                  <a:pt x="263" y="493"/>
                  <a:pt x="230" y="296"/>
                  <a:pt x="230" y="99"/>
                </a:cubicBezTo>
                <a:cubicBezTo>
                  <a:pt x="197" y="66"/>
                  <a:pt x="165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99" name="Google Shape;10599;p83"/>
          <p:cNvSpPr/>
          <p:nvPr/>
        </p:nvSpPr>
        <p:spPr>
          <a:xfrm>
            <a:off x="4689479" y="3963344"/>
            <a:ext cx="5566" cy="50775"/>
          </a:xfrm>
          <a:custGeom>
            <a:rect b="b" l="l" r="r" t="t"/>
            <a:pathLst>
              <a:path extrusionOk="0" h="2399" w="263">
                <a:moveTo>
                  <a:pt x="131" y="0"/>
                </a:moveTo>
                <a:cubicBezTo>
                  <a:pt x="82" y="0"/>
                  <a:pt x="33" y="33"/>
                  <a:pt x="33" y="99"/>
                </a:cubicBezTo>
                <a:cubicBezTo>
                  <a:pt x="66" y="854"/>
                  <a:pt x="33" y="1577"/>
                  <a:pt x="0" y="2300"/>
                </a:cubicBezTo>
                <a:cubicBezTo>
                  <a:pt x="0" y="2366"/>
                  <a:pt x="49" y="2399"/>
                  <a:pt x="99" y="2399"/>
                </a:cubicBezTo>
                <a:cubicBezTo>
                  <a:pt x="148" y="2399"/>
                  <a:pt x="197" y="2366"/>
                  <a:pt x="197" y="2300"/>
                </a:cubicBezTo>
                <a:cubicBezTo>
                  <a:pt x="263" y="1577"/>
                  <a:pt x="263" y="854"/>
                  <a:pt x="230" y="99"/>
                </a:cubicBezTo>
                <a:cubicBezTo>
                  <a:pt x="230" y="33"/>
                  <a:pt x="181" y="0"/>
                  <a:pt x="1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00" name="Google Shape;10600;p83"/>
          <p:cNvSpPr/>
          <p:nvPr/>
        </p:nvSpPr>
        <p:spPr>
          <a:xfrm>
            <a:off x="4699215" y="3984891"/>
            <a:ext cx="5926" cy="36891"/>
          </a:xfrm>
          <a:custGeom>
            <a:rect b="b" l="l" r="r" t="t"/>
            <a:pathLst>
              <a:path extrusionOk="0" h="1743" w="280">
                <a:moveTo>
                  <a:pt x="177" y="1"/>
                </a:moveTo>
                <a:cubicBezTo>
                  <a:pt x="132" y="1"/>
                  <a:pt x="82" y="34"/>
                  <a:pt x="66" y="99"/>
                </a:cubicBezTo>
                <a:cubicBezTo>
                  <a:pt x="0" y="625"/>
                  <a:pt x="0" y="1151"/>
                  <a:pt x="66" y="1644"/>
                </a:cubicBezTo>
                <a:cubicBezTo>
                  <a:pt x="66" y="1709"/>
                  <a:pt x="123" y="1742"/>
                  <a:pt x="177" y="1742"/>
                </a:cubicBezTo>
                <a:cubicBezTo>
                  <a:pt x="230" y="1742"/>
                  <a:pt x="279" y="1709"/>
                  <a:pt x="263" y="1644"/>
                </a:cubicBezTo>
                <a:cubicBezTo>
                  <a:pt x="230" y="1151"/>
                  <a:pt x="230" y="625"/>
                  <a:pt x="263" y="99"/>
                </a:cubicBezTo>
                <a:cubicBezTo>
                  <a:pt x="263" y="34"/>
                  <a:pt x="222" y="1"/>
                  <a:pt x="17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01" name="Google Shape;10601;p83"/>
          <p:cNvSpPr/>
          <p:nvPr/>
        </p:nvSpPr>
        <p:spPr>
          <a:xfrm>
            <a:off x="4587928" y="4194935"/>
            <a:ext cx="9059" cy="80173"/>
          </a:xfrm>
          <a:custGeom>
            <a:rect b="b" l="l" r="r" t="t"/>
            <a:pathLst>
              <a:path extrusionOk="0" h="3788" w="428">
                <a:moveTo>
                  <a:pt x="263" y="1"/>
                </a:moveTo>
                <a:cubicBezTo>
                  <a:pt x="214" y="1"/>
                  <a:pt x="165" y="33"/>
                  <a:pt x="165" y="99"/>
                </a:cubicBezTo>
                <a:cubicBezTo>
                  <a:pt x="230" y="1282"/>
                  <a:pt x="198" y="2498"/>
                  <a:pt x="0" y="3681"/>
                </a:cubicBezTo>
                <a:cubicBezTo>
                  <a:pt x="0" y="3740"/>
                  <a:pt x="60" y="3787"/>
                  <a:pt x="114" y="3787"/>
                </a:cubicBezTo>
                <a:cubicBezTo>
                  <a:pt x="150" y="3787"/>
                  <a:pt x="184" y="3766"/>
                  <a:pt x="198" y="3714"/>
                </a:cubicBezTo>
                <a:cubicBezTo>
                  <a:pt x="395" y="2531"/>
                  <a:pt x="428" y="1315"/>
                  <a:pt x="362" y="99"/>
                </a:cubicBezTo>
                <a:cubicBezTo>
                  <a:pt x="362" y="33"/>
                  <a:pt x="313" y="1"/>
                  <a:pt x="26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02" name="Google Shape;10602;p83"/>
          <p:cNvSpPr/>
          <p:nvPr/>
        </p:nvSpPr>
        <p:spPr>
          <a:xfrm>
            <a:off x="4604627" y="4237372"/>
            <a:ext cx="4191" cy="25737"/>
          </a:xfrm>
          <a:custGeom>
            <a:rect b="b" l="l" r="r" t="t"/>
            <a:pathLst>
              <a:path extrusionOk="0" h="1216" w="198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0" y="1117"/>
                </a:lnTo>
                <a:cubicBezTo>
                  <a:pt x="0" y="1183"/>
                  <a:pt x="49" y="1216"/>
                  <a:pt x="99" y="1216"/>
                </a:cubicBezTo>
                <a:cubicBezTo>
                  <a:pt x="148" y="1216"/>
                  <a:pt x="197" y="1183"/>
                  <a:pt x="197" y="1117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03" name="Google Shape;10603;p83"/>
          <p:cNvSpPr/>
          <p:nvPr/>
        </p:nvSpPr>
        <p:spPr>
          <a:xfrm>
            <a:off x="4619231" y="4245013"/>
            <a:ext cx="6265" cy="31324"/>
          </a:xfrm>
          <a:custGeom>
            <a:rect b="b" l="l" r="r" t="t"/>
            <a:pathLst>
              <a:path extrusionOk="0" h="1480" w="296">
                <a:moveTo>
                  <a:pt x="164" y="0"/>
                </a:moveTo>
                <a:cubicBezTo>
                  <a:pt x="115" y="0"/>
                  <a:pt x="66" y="33"/>
                  <a:pt x="66" y="99"/>
                </a:cubicBezTo>
                <a:cubicBezTo>
                  <a:pt x="99" y="526"/>
                  <a:pt x="66" y="921"/>
                  <a:pt x="33" y="1348"/>
                </a:cubicBezTo>
                <a:cubicBezTo>
                  <a:pt x="0" y="1413"/>
                  <a:pt x="33" y="1446"/>
                  <a:pt x="99" y="1479"/>
                </a:cubicBezTo>
                <a:cubicBezTo>
                  <a:pt x="132" y="1479"/>
                  <a:pt x="197" y="1446"/>
                  <a:pt x="230" y="1413"/>
                </a:cubicBezTo>
                <a:cubicBezTo>
                  <a:pt x="263" y="986"/>
                  <a:pt x="296" y="526"/>
                  <a:pt x="263" y="99"/>
                </a:cubicBezTo>
                <a:cubicBezTo>
                  <a:pt x="263" y="33"/>
                  <a:pt x="214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04" name="Google Shape;10604;p83"/>
          <p:cNvSpPr/>
          <p:nvPr/>
        </p:nvSpPr>
        <p:spPr>
          <a:xfrm>
            <a:off x="4608437" y="4201200"/>
            <a:ext cx="5947" cy="29229"/>
          </a:xfrm>
          <a:custGeom>
            <a:rect b="b" l="l" r="r" t="t"/>
            <a:pathLst>
              <a:path extrusionOk="0" h="1381" w="281">
                <a:moveTo>
                  <a:pt x="104" y="0"/>
                </a:moveTo>
                <a:cubicBezTo>
                  <a:pt x="50" y="0"/>
                  <a:pt x="1" y="33"/>
                  <a:pt x="17" y="99"/>
                </a:cubicBezTo>
                <a:cubicBezTo>
                  <a:pt x="17" y="526"/>
                  <a:pt x="50" y="888"/>
                  <a:pt x="83" y="1282"/>
                </a:cubicBezTo>
                <a:cubicBezTo>
                  <a:pt x="83" y="1348"/>
                  <a:pt x="132" y="1380"/>
                  <a:pt x="182" y="1380"/>
                </a:cubicBezTo>
                <a:cubicBezTo>
                  <a:pt x="231" y="1380"/>
                  <a:pt x="280" y="1348"/>
                  <a:pt x="280" y="1282"/>
                </a:cubicBezTo>
                <a:cubicBezTo>
                  <a:pt x="247" y="888"/>
                  <a:pt x="247" y="493"/>
                  <a:pt x="214" y="99"/>
                </a:cubicBezTo>
                <a:cubicBezTo>
                  <a:pt x="214" y="33"/>
                  <a:pt x="157" y="0"/>
                  <a:pt x="10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05" name="Google Shape;10605;p83"/>
          <p:cNvSpPr/>
          <p:nvPr/>
        </p:nvSpPr>
        <p:spPr>
          <a:xfrm>
            <a:off x="4637306" y="4233181"/>
            <a:ext cx="6286" cy="31324"/>
          </a:xfrm>
          <a:custGeom>
            <a:rect b="b" l="l" r="r" t="t"/>
            <a:pathLst>
              <a:path extrusionOk="0" h="1480" w="297">
                <a:moveTo>
                  <a:pt x="132" y="1"/>
                </a:moveTo>
                <a:cubicBezTo>
                  <a:pt x="83" y="1"/>
                  <a:pt x="33" y="34"/>
                  <a:pt x="33" y="99"/>
                </a:cubicBezTo>
                <a:cubicBezTo>
                  <a:pt x="1" y="527"/>
                  <a:pt x="33" y="954"/>
                  <a:pt x="66" y="1381"/>
                </a:cubicBezTo>
                <a:cubicBezTo>
                  <a:pt x="66" y="1414"/>
                  <a:pt x="132" y="1480"/>
                  <a:pt x="198" y="1480"/>
                </a:cubicBezTo>
                <a:cubicBezTo>
                  <a:pt x="231" y="1480"/>
                  <a:pt x="296" y="1447"/>
                  <a:pt x="296" y="1381"/>
                </a:cubicBezTo>
                <a:cubicBezTo>
                  <a:pt x="231" y="954"/>
                  <a:pt x="231" y="527"/>
                  <a:pt x="231" y="99"/>
                </a:cubicBezTo>
                <a:cubicBezTo>
                  <a:pt x="231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06" name="Google Shape;10606;p83"/>
          <p:cNvSpPr/>
          <p:nvPr/>
        </p:nvSpPr>
        <p:spPr>
          <a:xfrm>
            <a:off x="4656080" y="4251278"/>
            <a:ext cx="5588" cy="17673"/>
          </a:xfrm>
          <a:custGeom>
            <a:rect b="b" l="l" r="r" t="t"/>
            <a:pathLst>
              <a:path extrusionOk="0" h="835" w="264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329"/>
                  <a:pt x="1" y="526"/>
                  <a:pt x="66" y="756"/>
                </a:cubicBezTo>
                <a:cubicBezTo>
                  <a:pt x="66" y="804"/>
                  <a:pt x="102" y="835"/>
                  <a:pt x="146" y="835"/>
                </a:cubicBezTo>
                <a:cubicBezTo>
                  <a:pt x="163" y="835"/>
                  <a:pt x="180" y="831"/>
                  <a:pt x="198" y="822"/>
                </a:cubicBezTo>
                <a:cubicBezTo>
                  <a:pt x="231" y="822"/>
                  <a:pt x="264" y="756"/>
                  <a:pt x="264" y="690"/>
                </a:cubicBezTo>
                <a:cubicBezTo>
                  <a:pt x="198" y="493"/>
                  <a:pt x="198" y="296"/>
                  <a:pt x="231" y="99"/>
                </a:cubicBezTo>
                <a:cubicBezTo>
                  <a:pt x="231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07" name="Google Shape;10607;p83"/>
          <p:cNvSpPr/>
          <p:nvPr/>
        </p:nvSpPr>
        <p:spPr>
          <a:xfrm>
            <a:off x="4667911" y="4215804"/>
            <a:ext cx="8360" cy="58437"/>
          </a:xfrm>
          <a:custGeom>
            <a:rect b="b" l="l" r="r" t="t"/>
            <a:pathLst>
              <a:path extrusionOk="0" h="2761" w="395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165" y="2662"/>
                </a:lnTo>
                <a:cubicBezTo>
                  <a:pt x="165" y="2728"/>
                  <a:pt x="222" y="2761"/>
                  <a:pt x="280" y="2761"/>
                </a:cubicBezTo>
                <a:cubicBezTo>
                  <a:pt x="337" y="2761"/>
                  <a:pt x="395" y="2728"/>
                  <a:pt x="395" y="2662"/>
                </a:cubicBezTo>
                <a:lnTo>
                  <a:pt x="198" y="99"/>
                </a:ln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08" name="Google Shape;10608;p83"/>
          <p:cNvSpPr/>
          <p:nvPr/>
        </p:nvSpPr>
        <p:spPr>
          <a:xfrm>
            <a:off x="4683214" y="4247108"/>
            <a:ext cx="5588" cy="23662"/>
          </a:xfrm>
          <a:custGeom>
            <a:rect b="b" l="l" r="r" t="t"/>
            <a:pathLst>
              <a:path extrusionOk="0" h="1118" w="264">
                <a:moveTo>
                  <a:pt x="132" y="0"/>
                </a:moveTo>
                <a:cubicBezTo>
                  <a:pt x="99" y="0"/>
                  <a:pt x="33" y="33"/>
                  <a:pt x="33" y="99"/>
                </a:cubicBezTo>
                <a:cubicBezTo>
                  <a:pt x="0" y="394"/>
                  <a:pt x="0" y="723"/>
                  <a:pt x="33" y="1019"/>
                </a:cubicBezTo>
                <a:cubicBezTo>
                  <a:pt x="33" y="1084"/>
                  <a:pt x="99" y="1117"/>
                  <a:pt x="132" y="1117"/>
                </a:cubicBezTo>
                <a:cubicBezTo>
                  <a:pt x="197" y="1117"/>
                  <a:pt x="230" y="1084"/>
                  <a:pt x="263" y="1019"/>
                </a:cubicBezTo>
                <a:cubicBezTo>
                  <a:pt x="230" y="723"/>
                  <a:pt x="230" y="394"/>
                  <a:pt x="263" y="99"/>
                </a:cubicBezTo>
                <a:cubicBezTo>
                  <a:pt x="230" y="33"/>
                  <a:pt x="197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09" name="Google Shape;10609;p83"/>
          <p:cNvSpPr/>
          <p:nvPr/>
        </p:nvSpPr>
        <p:spPr>
          <a:xfrm>
            <a:off x="4695024" y="4211106"/>
            <a:ext cx="5588" cy="44362"/>
          </a:xfrm>
          <a:custGeom>
            <a:rect b="b" l="l" r="r" t="t"/>
            <a:pathLst>
              <a:path extrusionOk="0" h="2096" w="264">
                <a:moveTo>
                  <a:pt x="132" y="1"/>
                </a:moveTo>
                <a:cubicBezTo>
                  <a:pt x="83" y="1"/>
                  <a:pt x="34" y="42"/>
                  <a:pt x="34" y="124"/>
                </a:cubicBezTo>
                <a:cubicBezTo>
                  <a:pt x="34" y="748"/>
                  <a:pt x="34" y="1372"/>
                  <a:pt x="1" y="1997"/>
                </a:cubicBezTo>
                <a:cubicBezTo>
                  <a:pt x="1" y="2063"/>
                  <a:pt x="50" y="2095"/>
                  <a:pt x="99" y="2095"/>
                </a:cubicBezTo>
                <a:cubicBezTo>
                  <a:pt x="149" y="2095"/>
                  <a:pt x="198" y="2063"/>
                  <a:pt x="198" y="1997"/>
                </a:cubicBezTo>
                <a:cubicBezTo>
                  <a:pt x="231" y="1372"/>
                  <a:pt x="264" y="748"/>
                  <a:pt x="231" y="124"/>
                </a:cubicBezTo>
                <a:cubicBezTo>
                  <a:pt x="231" y="42"/>
                  <a:pt x="182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10" name="Google Shape;10610;p83"/>
          <p:cNvSpPr/>
          <p:nvPr/>
        </p:nvSpPr>
        <p:spPr>
          <a:xfrm>
            <a:off x="4692950" y="4260040"/>
            <a:ext cx="5588" cy="16297"/>
          </a:xfrm>
          <a:custGeom>
            <a:rect b="b" l="l" r="r" t="t"/>
            <a:pathLst>
              <a:path extrusionOk="0" h="770" w="264">
                <a:moveTo>
                  <a:pt x="146" y="1"/>
                </a:moveTo>
                <a:cubicBezTo>
                  <a:pt x="101" y="1"/>
                  <a:pt x="66" y="31"/>
                  <a:pt x="66" y="79"/>
                </a:cubicBezTo>
                <a:cubicBezTo>
                  <a:pt x="0" y="276"/>
                  <a:pt x="0" y="473"/>
                  <a:pt x="33" y="703"/>
                </a:cubicBezTo>
                <a:cubicBezTo>
                  <a:pt x="33" y="736"/>
                  <a:pt x="99" y="769"/>
                  <a:pt x="165" y="769"/>
                </a:cubicBezTo>
                <a:cubicBezTo>
                  <a:pt x="197" y="736"/>
                  <a:pt x="230" y="703"/>
                  <a:pt x="230" y="638"/>
                </a:cubicBezTo>
                <a:lnTo>
                  <a:pt x="230" y="605"/>
                </a:lnTo>
                <a:cubicBezTo>
                  <a:pt x="230" y="572"/>
                  <a:pt x="230" y="539"/>
                  <a:pt x="230" y="539"/>
                </a:cubicBezTo>
                <a:cubicBezTo>
                  <a:pt x="230" y="473"/>
                  <a:pt x="230" y="441"/>
                  <a:pt x="230" y="375"/>
                </a:cubicBezTo>
                <a:lnTo>
                  <a:pt x="230" y="309"/>
                </a:lnTo>
                <a:lnTo>
                  <a:pt x="230" y="276"/>
                </a:lnTo>
                <a:cubicBezTo>
                  <a:pt x="230" y="211"/>
                  <a:pt x="230" y="178"/>
                  <a:pt x="263" y="145"/>
                </a:cubicBezTo>
                <a:cubicBezTo>
                  <a:pt x="263" y="79"/>
                  <a:pt x="230" y="13"/>
                  <a:pt x="197" y="13"/>
                </a:cubicBezTo>
                <a:cubicBezTo>
                  <a:pt x="180" y="5"/>
                  <a:pt x="162" y="1"/>
                  <a:pt x="1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11" name="Google Shape;10611;p83"/>
          <p:cNvSpPr/>
          <p:nvPr/>
        </p:nvSpPr>
        <p:spPr>
          <a:xfrm>
            <a:off x="4732593" y="4230578"/>
            <a:ext cx="4889" cy="45759"/>
          </a:xfrm>
          <a:custGeom>
            <a:rect b="b" l="l" r="r" t="t"/>
            <a:pathLst>
              <a:path extrusionOk="0" h="2162" w="231">
                <a:moveTo>
                  <a:pt x="99" y="1"/>
                </a:moveTo>
                <a:cubicBezTo>
                  <a:pt x="50" y="1"/>
                  <a:pt x="0" y="42"/>
                  <a:pt x="0" y="124"/>
                </a:cubicBezTo>
                <a:cubicBezTo>
                  <a:pt x="0" y="748"/>
                  <a:pt x="0" y="1405"/>
                  <a:pt x="33" y="2063"/>
                </a:cubicBezTo>
                <a:cubicBezTo>
                  <a:pt x="33" y="2128"/>
                  <a:pt x="83" y="2161"/>
                  <a:pt x="132" y="2161"/>
                </a:cubicBezTo>
                <a:cubicBezTo>
                  <a:pt x="181" y="2161"/>
                  <a:pt x="230" y="2128"/>
                  <a:pt x="230" y="2063"/>
                </a:cubicBezTo>
                <a:cubicBezTo>
                  <a:pt x="198" y="1405"/>
                  <a:pt x="198" y="748"/>
                  <a:pt x="198" y="124"/>
                </a:cubicBezTo>
                <a:cubicBezTo>
                  <a:pt x="198" y="42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12" name="Google Shape;10612;p83"/>
          <p:cNvSpPr/>
          <p:nvPr/>
        </p:nvSpPr>
        <p:spPr>
          <a:xfrm>
            <a:off x="4791708" y="4231107"/>
            <a:ext cx="6625" cy="48701"/>
          </a:xfrm>
          <a:custGeom>
            <a:rect b="b" l="l" r="r" t="t"/>
            <a:pathLst>
              <a:path extrusionOk="0" h="2301" w="313">
                <a:moveTo>
                  <a:pt x="132" y="0"/>
                </a:moveTo>
                <a:cubicBezTo>
                  <a:pt x="83" y="0"/>
                  <a:pt x="33" y="33"/>
                  <a:pt x="33" y="99"/>
                </a:cubicBezTo>
                <a:cubicBezTo>
                  <a:pt x="0" y="789"/>
                  <a:pt x="33" y="1479"/>
                  <a:pt x="99" y="2202"/>
                </a:cubicBezTo>
                <a:cubicBezTo>
                  <a:pt x="99" y="2268"/>
                  <a:pt x="157" y="2300"/>
                  <a:pt x="210" y="2300"/>
                </a:cubicBezTo>
                <a:cubicBezTo>
                  <a:pt x="263" y="2300"/>
                  <a:pt x="313" y="2268"/>
                  <a:pt x="296" y="2202"/>
                </a:cubicBezTo>
                <a:cubicBezTo>
                  <a:pt x="230" y="1479"/>
                  <a:pt x="230" y="789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13" name="Google Shape;10613;p83"/>
          <p:cNvSpPr/>
          <p:nvPr/>
        </p:nvSpPr>
        <p:spPr>
          <a:xfrm>
            <a:off x="4805613" y="4246134"/>
            <a:ext cx="5588" cy="30202"/>
          </a:xfrm>
          <a:custGeom>
            <a:rect b="b" l="l" r="r" t="t"/>
            <a:pathLst>
              <a:path extrusionOk="0" h="1427" w="264">
                <a:moveTo>
                  <a:pt x="170" y="1"/>
                </a:moveTo>
                <a:cubicBezTo>
                  <a:pt x="114" y="1"/>
                  <a:pt x="51" y="42"/>
                  <a:pt x="34" y="112"/>
                </a:cubicBezTo>
                <a:cubicBezTo>
                  <a:pt x="1" y="506"/>
                  <a:pt x="34" y="933"/>
                  <a:pt x="66" y="1328"/>
                </a:cubicBezTo>
                <a:cubicBezTo>
                  <a:pt x="66" y="1393"/>
                  <a:pt x="99" y="1426"/>
                  <a:pt x="165" y="1426"/>
                </a:cubicBezTo>
                <a:cubicBezTo>
                  <a:pt x="231" y="1426"/>
                  <a:pt x="264" y="1393"/>
                  <a:pt x="264" y="1328"/>
                </a:cubicBezTo>
                <a:cubicBezTo>
                  <a:pt x="231" y="933"/>
                  <a:pt x="231" y="506"/>
                  <a:pt x="264" y="112"/>
                </a:cubicBezTo>
                <a:cubicBezTo>
                  <a:pt x="264" y="34"/>
                  <a:pt x="220" y="1"/>
                  <a:pt x="17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14" name="Google Shape;10614;p83"/>
          <p:cNvSpPr/>
          <p:nvPr/>
        </p:nvSpPr>
        <p:spPr>
          <a:xfrm>
            <a:off x="4818482" y="4231107"/>
            <a:ext cx="7323" cy="47304"/>
          </a:xfrm>
          <a:custGeom>
            <a:rect b="b" l="l" r="r" t="t"/>
            <a:pathLst>
              <a:path extrusionOk="0" h="2235" w="346">
                <a:moveTo>
                  <a:pt x="103" y="0"/>
                </a:moveTo>
                <a:cubicBezTo>
                  <a:pt x="50" y="0"/>
                  <a:pt x="1" y="33"/>
                  <a:pt x="17" y="99"/>
                </a:cubicBezTo>
                <a:lnTo>
                  <a:pt x="116" y="2136"/>
                </a:lnTo>
                <a:cubicBezTo>
                  <a:pt x="116" y="2202"/>
                  <a:pt x="173" y="2235"/>
                  <a:pt x="231" y="2235"/>
                </a:cubicBezTo>
                <a:cubicBezTo>
                  <a:pt x="288" y="2235"/>
                  <a:pt x="346" y="2202"/>
                  <a:pt x="346" y="2136"/>
                </a:cubicBezTo>
                <a:lnTo>
                  <a:pt x="214" y="99"/>
                </a:lnTo>
                <a:cubicBezTo>
                  <a:pt x="214" y="33"/>
                  <a:pt x="157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15" name="Google Shape;10615;p83"/>
          <p:cNvSpPr/>
          <p:nvPr/>
        </p:nvSpPr>
        <p:spPr>
          <a:xfrm>
            <a:off x="4835520" y="4258220"/>
            <a:ext cx="5757" cy="20318"/>
          </a:xfrm>
          <a:custGeom>
            <a:rect b="b" l="l" r="r" t="t"/>
            <a:pathLst>
              <a:path extrusionOk="0" h="960" w="272">
                <a:moveTo>
                  <a:pt x="132" y="1"/>
                </a:moveTo>
                <a:cubicBezTo>
                  <a:pt x="66" y="1"/>
                  <a:pt x="1" y="34"/>
                  <a:pt x="1" y="99"/>
                </a:cubicBezTo>
                <a:cubicBezTo>
                  <a:pt x="1" y="362"/>
                  <a:pt x="1" y="625"/>
                  <a:pt x="34" y="888"/>
                </a:cubicBezTo>
                <a:cubicBezTo>
                  <a:pt x="46" y="938"/>
                  <a:pt x="87" y="960"/>
                  <a:pt x="130" y="960"/>
                </a:cubicBezTo>
                <a:cubicBezTo>
                  <a:pt x="199" y="960"/>
                  <a:pt x="271" y="904"/>
                  <a:pt x="231" y="822"/>
                </a:cubicBezTo>
                <a:cubicBezTo>
                  <a:pt x="198" y="592"/>
                  <a:pt x="198" y="329"/>
                  <a:pt x="231" y="99"/>
                </a:cubicBezTo>
                <a:cubicBezTo>
                  <a:pt x="231" y="34"/>
                  <a:pt x="165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16" name="Google Shape;10616;p83"/>
          <p:cNvSpPr/>
          <p:nvPr/>
        </p:nvSpPr>
        <p:spPr>
          <a:xfrm>
            <a:off x="4834821" y="4223445"/>
            <a:ext cx="5588" cy="25758"/>
          </a:xfrm>
          <a:custGeom>
            <a:rect b="b" l="l" r="r" t="t"/>
            <a:pathLst>
              <a:path extrusionOk="0" h="1217" w="264">
                <a:moveTo>
                  <a:pt x="99" y="1"/>
                </a:moveTo>
                <a:cubicBezTo>
                  <a:pt x="34" y="1"/>
                  <a:pt x="1" y="34"/>
                  <a:pt x="1" y="99"/>
                </a:cubicBezTo>
                <a:cubicBezTo>
                  <a:pt x="1" y="428"/>
                  <a:pt x="34" y="789"/>
                  <a:pt x="67" y="1118"/>
                </a:cubicBezTo>
                <a:cubicBezTo>
                  <a:pt x="67" y="1184"/>
                  <a:pt x="99" y="1217"/>
                  <a:pt x="165" y="1217"/>
                </a:cubicBezTo>
                <a:cubicBezTo>
                  <a:pt x="198" y="1217"/>
                  <a:pt x="264" y="1184"/>
                  <a:pt x="264" y="1118"/>
                </a:cubicBezTo>
                <a:cubicBezTo>
                  <a:pt x="231" y="789"/>
                  <a:pt x="231" y="428"/>
                  <a:pt x="198" y="99"/>
                </a:cubicBezTo>
                <a:cubicBezTo>
                  <a:pt x="198" y="34"/>
                  <a:pt x="132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17" name="Google Shape;10617;p83"/>
          <p:cNvSpPr/>
          <p:nvPr/>
        </p:nvSpPr>
        <p:spPr>
          <a:xfrm>
            <a:off x="4848748" y="4247108"/>
            <a:ext cx="4191" cy="20699"/>
          </a:xfrm>
          <a:custGeom>
            <a:rect b="b" l="l" r="r" t="t"/>
            <a:pathLst>
              <a:path extrusionOk="0" h="978" w="198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0" y="854"/>
                </a:lnTo>
                <a:cubicBezTo>
                  <a:pt x="0" y="937"/>
                  <a:pt x="49" y="978"/>
                  <a:pt x="99" y="978"/>
                </a:cubicBezTo>
                <a:cubicBezTo>
                  <a:pt x="148" y="978"/>
                  <a:pt x="197" y="937"/>
                  <a:pt x="197" y="854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18" name="Google Shape;10618;p83"/>
          <p:cNvSpPr/>
          <p:nvPr/>
        </p:nvSpPr>
        <p:spPr>
          <a:xfrm>
            <a:off x="4848748" y="4270982"/>
            <a:ext cx="5566" cy="10921"/>
          </a:xfrm>
          <a:custGeom>
            <a:rect b="b" l="l" r="r" t="t"/>
            <a:pathLst>
              <a:path extrusionOk="0" h="516" w="263">
                <a:moveTo>
                  <a:pt x="144" y="1"/>
                </a:moveTo>
                <a:cubicBezTo>
                  <a:pt x="116" y="1"/>
                  <a:pt x="85" y="17"/>
                  <a:pt x="66" y="55"/>
                </a:cubicBezTo>
                <a:cubicBezTo>
                  <a:pt x="0" y="154"/>
                  <a:pt x="0" y="285"/>
                  <a:pt x="0" y="416"/>
                </a:cubicBezTo>
                <a:cubicBezTo>
                  <a:pt x="0" y="449"/>
                  <a:pt x="0" y="449"/>
                  <a:pt x="33" y="482"/>
                </a:cubicBezTo>
                <a:cubicBezTo>
                  <a:pt x="66" y="515"/>
                  <a:pt x="66" y="515"/>
                  <a:pt x="99" y="515"/>
                </a:cubicBezTo>
                <a:cubicBezTo>
                  <a:pt x="131" y="515"/>
                  <a:pt x="164" y="515"/>
                  <a:pt x="164" y="482"/>
                </a:cubicBezTo>
                <a:cubicBezTo>
                  <a:pt x="197" y="449"/>
                  <a:pt x="197" y="449"/>
                  <a:pt x="197" y="416"/>
                </a:cubicBezTo>
                <a:cubicBezTo>
                  <a:pt x="197" y="351"/>
                  <a:pt x="197" y="318"/>
                  <a:pt x="197" y="285"/>
                </a:cubicBezTo>
                <a:cubicBezTo>
                  <a:pt x="230" y="252"/>
                  <a:pt x="230" y="219"/>
                  <a:pt x="263" y="154"/>
                </a:cubicBezTo>
                <a:cubicBezTo>
                  <a:pt x="263" y="121"/>
                  <a:pt x="263" y="55"/>
                  <a:pt x="197" y="22"/>
                </a:cubicBezTo>
                <a:cubicBezTo>
                  <a:pt x="184" y="9"/>
                  <a:pt x="164" y="1"/>
                  <a:pt x="1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19" name="Google Shape;10619;p83"/>
          <p:cNvSpPr/>
          <p:nvPr/>
        </p:nvSpPr>
        <p:spPr>
          <a:xfrm>
            <a:off x="4865426" y="4231805"/>
            <a:ext cx="9376" cy="48722"/>
          </a:xfrm>
          <a:custGeom>
            <a:rect b="b" l="l" r="r" t="t"/>
            <a:pathLst>
              <a:path extrusionOk="0" h="2302" w="443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789"/>
                  <a:pt x="34" y="1512"/>
                  <a:pt x="99" y="2202"/>
                </a:cubicBezTo>
                <a:cubicBezTo>
                  <a:pt x="99" y="2265"/>
                  <a:pt x="140" y="2302"/>
                  <a:pt x="187" y="2302"/>
                </a:cubicBezTo>
                <a:cubicBezTo>
                  <a:pt x="213" y="2302"/>
                  <a:pt x="240" y="2291"/>
                  <a:pt x="264" y="2267"/>
                </a:cubicBezTo>
                <a:lnTo>
                  <a:pt x="362" y="2202"/>
                </a:lnTo>
                <a:cubicBezTo>
                  <a:pt x="442" y="2122"/>
                  <a:pt x="370" y="2020"/>
                  <a:pt x="288" y="2020"/>
                </a:cubicBezTo>
                <a:cubicBezTo>
                  <a:pt x="285" y="2020"/>
                  <a:pt x="283" y="2020"/>
                  <a:pt x="281" y="2020"/>
                </a:cubicBezTo>
                <a:lnTo>
                  <a:pt x="281" y="2020"/>
                </a:lnTo>
                <a:cubicBezTo>
                  <a:pt x="231" y="1386"/>
                  <a:pt x="231" y="728"/>
                  <a:pt x="231" y="99"/>
                </a:cubicBezTo>
                <a:cubicBezTo>
                  <a:pt x="231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20" name="Google Shape;10620;p83"/>
          <p:cNvSpPr/>
          <p:nvPr/>
        </p:nvSpPr>
        <p:spPr>
          <a:xfrm>
            <a:off x="4862294" y="4066970"/>
            <a:ext cx="5947" cy="60532"/>
          </a:xfrm>
          <a:custGeom>
            <a:rect b="b" l="l" r="r" t="t"/>
            <a:pathLst>
              <a:path extrusionOk="0" h="2860" w="281">
                <a:moveTo>
                  <a:pt x="103" y="0"/>
                </a:moveTo>
                <a:cubicBezTo>
                  <a:pt x="50" y="0"/>
                  <a:pt x="1" y="33"/>
                  <a:pt x="17" y="99"/>
                </a:cubicBezTo>
                <a:lnTo>
                  <a:pt x="50" y="2761"/>
                </a:lnTo>
                <a:cubicBezTo>
                  <a:pt x="50" y="2826"/>
                  <a:pt x="108" y="2859"/>
                  <a:pt x="165" y="2859"/>
                </a:cubicBezTo>
                <a:cubicBezTo>
                  <a:pt x="223" y="2859"/>
                  <a:pt x="280" y="2826"/>
                  <a:pt x="280" y="2761"/>
                </a:cubicBezTo>
                <a:lnTo>
                  <a:pt x="214" y="99"/>
                </a:lnTo>
                <a:cubicBezTo>
                  <a:pt x="214" y="33"/>
                  <a:pt x="157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21" name="Google Shape;10621;p83"/>
          <p:cNvSpPr/>
          <p:nvPr/>
        </p:nvSpPr>
        <p:spPr>
          <a:xfrm>
            <a:off x="4841785" y="4047498"/>
            <a:ext cx="6984" cy="34097"/>
          </a:xfrm>
          <a:custGeom>
            <a:rect b="b" l="l" r="r" t="t"/>
            <a:pathLst>
              <a:path extrusionOk="0" h="1611" w="330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lnTo>
                  <a:pt x="99" y="1512"/>
                </a:lnTo>
                <a:cubicBezTo>
                  <a:pt x="99" y="1577"/>
                  <a:pt x="156" y="1610"/>
                  <a:pt x="214" y="1610"/>
                </a:cubicBezTo>
                <a:cubicBezTo>
                  <a:pt x="272" y="1610"/>
                  <a:pt x="329" y="1577"/>
                  <a:pt x="329" y="1512"/>
                </a:cubicBezTo>
                <a:lnTo>
                  <a:pt x="230" y="99"/>
                </a:ln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22" name="Google Shape;10622;p83"/>
          <p:cNvSpPr/>
          <p:nvPr/>
        </p:nvSpPr>
        <p:spPr>
          <a:xfrm>
            <a:off x="4751366" y="4023030"/>
            <a:ext cx="6984" cy="33525"/>
          </a:xfrm>
          <a:custGeom>
            <a:rect b="b" l="l" r="r" t="t"/>
            <a:pathLst>
              <a:path extrusionOk="0" h="1584" w="330">
                <a:moveTo>
                  <a:pt x="196" y="0"/>
                </a:moveTo>
                <a:cubicBezTo>
                  <a:pt x="161" y="0"/>
                  <a:pt x="132" y="22"/>
                  <a:pt x="132" y="72"/>
                </a:cubicBezTo>
                <a:cubicBezTo>
                  <a:pt x="33" y="532"/>
                  <a:pt x="1" y="1025"/>
                  <a:pt x="33" y="1485"/>
                </a:cubicBezTo>
                <a:cubicBezTo>
                  <a:pt x="33" y="1550"/>
                  <a:pt x="99" y="1583"/>
                  <a:pt x="132" y="1583"/>
                </a:cubicBezTo>
                <a:cubicBezTo>
                  <a:pt x="198" y="1583"/>
                  <a:pt x="263" y="1550"/>
                  <a:pt x="263" y="1485"/>
                </a:cubicBezTo>
                <a:cubicBezTo>
                  <a:pt x="198" y="1025"/>
                  <a:pt x="231" y="565"/>
                  <a:pt x="329" y="137"/>
                </a:cubicBezTo>
                <a:cubicBezTo>
                  <a:pt x="329" y="56"/>
                  <a:pt x="254" y="0"/>
                  <a:pt x="19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23" name="Google Shape;10623;p83"/>
          <p:cNvSpPr/>
          <p:nvPr/>
        </p:nvSpPr>
        <p:spPr>
          <a:xfrm>
            <a:off x="4759028" y="4040958"/>
            <a:ext cx="6265" cy="16297"/>
          </a:xfrm>
          <a:custGeom>
            <a:rect b="b" l="l" r="r" t="t"/>
            <a:pathLst>
              <a:path extrusionOk="0" h="770" w="296">
                <a:moveTo>
                  <a:pt x="151" y="1"/>
                </a:moveTo>
                <a:cubicBezTo>
                  <a:pt x="114" y="1"/>
                  <a:pt x="90" y="31"/>
                  <a:pt x="66" y="79"/>
                </a:cubicBezTo>
                <a:cubicBezTo>
                  <a:pt x="33" y="276"/>
                  <a:pt x="0" y="473"/>
                  <a:pt x="33" y="703"/>
                </a:cubicBezTo>
                <a:cubicBezTo>
                  <a:pt x="33" y="736"/>
                  <a:pt x="99" y="769"/>
                  <a:pt x="164" y="769"/>
                </a:cubicBezTo>
                <a:cubicBezTo>
                  <a:pt x="230" y="736"/>
                  <a:pt x="263" y="703"/>
                  <a:pt x="230" y="638"/>
                </a:cubicBezTo>
                <a:lnTo>
                  <a:pt x="230" y="572"/>
                </a:lnTo>
                <a:lnTo>
                  <a:pt x="230" y="506"/>
                </a:lnTo>
                <a:lnTo>
                  <a:pt x="230" y="375"/>
                </a:lnTo>
                <a:cubicBezTo>
                  <a:pt x="230" y="375"/>
                  <a:pt x="230" y="342"/>
                  <a:pt x="230" y="309"/>
                </a:cubicBezTo>
                <a:lnTo>
                  <a:pt x="230" y="276"/>
                </a:lnTo>
                <a:cubicBezTo>
                  <a:pt x="230" y="243"/>
                  <a:pt x="230" y="178"/>
                  <a:pt x="263" y="112"/>
                </a:cubicBezTo>
                <a:cubicBezTo>
                  <a:pt x="296" y="79"/>
                  <a:pt x="263" y="13"/>
                  <a:pt x="197" y="13"/>
                </a:cubicBezTo>
                <a:cubicBezTo>
                  <a:pt x="180" y="5"/>
                  <a:pt x="164" y="1"/>
                  <a:pt x="15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24" name="Google Shape;10624;p83"/>
          <p:cNvSpPr/>
          <p:nvPr/>
        </p:nvSpPr>
        <p:spPr>
          <a:xfrm>
            <a:off x="4777802" y="4015496"/>
            <a:ext cx="4889" cy="42457"/>
          </a:xfrm>
          <a:custGeom>
            <a:rect b="b" l="l" r="r" t="t"/>
            <a:pathLst>
              <a:path extrusionOk="0" h="2006" w="231">
                <a:moveTo>
                  <a:pt x="115" y="1"/>
                </a:moveTo>
                <a:cubicBezTo>
                  <a:pt x="58" y="1"/>
                  <a:pt x="0" y="33"/>
                  <a:pt x="0" y="99"/>
                </a:cubicBezTo>
                <a:cubicBezTo>
                  <a:pt x="33" y="691"/>
                  <a:pt x="33" y="1315"/>
                  <a:pt x="0" y="1906"/>
                </a:cubicBezTo>
                <a:cubicBezTo>
                  <a:pt x="0" y="1972"/>
                  <a:pt x="50" y="2005"/>
                  <a:pt x="99" y="2005"/>
                </a:cubicBezTo>
                <a:cubicBezTo>
                  <a:pt x="148" y="2005"/>
                  <a:pt x="197" y="1972"/>
                  <a:pt x="197" y="1906"/>
                </a:cubicBezTo>
                <a:cubicBezTo>
                  <a:pt x="230" y="1315"/>
                  <a:pt x="230" y="691"/>
                  <a:pt x="230" y="99"/>
                </a:cubicBezTo>
                <a:cubicBezTo>
                  <a:pt x="230" y="33"/>
                  <a:pt x="173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25" name="Google Shape;10625;p83"/>
          <p:cNvSpPr/>
          <p:nvPr/>
        </p:nvSpPr>
        <p:spPr>
          <a:xfrm>
            <a:off x="4727026" y="3962117"/>
            <a:ext cx="4889" cy="36023"/>
          </a:xfrm>
          <a:custGeom>
            <a:rect b="b" l="l" r="r" t="t"/>
            <a:pathLst>
              <a:path extrusionOk="0" h="1702" w="231">
                <a:moveTo>
                  <a:pt x="132" y="1"/>
                </a:moveTo>
                <a:cubicBezTo>
                  <a:pt x="83" y="1"/>
                  <a:pt x="33" y="42"/>
                  <a:pt x="33" y="124"/>
                </a:cubicBezTo>
                <a:cubicBezTo>
                  <a:pt x="0" y="617"/>
                  <a:pt x="0" y="1110"/>
                  <a:pt x="33" y="1602"/>
                </a:cubicBezTo>
                <a:cubicBezTo>
                  <a:pt x="33" y="1668"/>
                  <a:pt x="83" y="1701"/>
                  <a:pt x="132" y="1701"/>
                </a:cubicBezTo>
                <a:cubicBezTo>
                  <a:pt x="181" y="1701"/>
                  <a:pt x="230" y="1668"/>
                  <a:pt x="230" y="1602"/>
                </a:cubicBezTo>
                <a:cubicBezTo>
                  <a:pt x="198" y="1110"/>
                  <a:pt x="198" y="617"/>
                  <a:pt x="230" y="124"/>
                </a:cubicBezTo>
                <a:cubicBezTo>
                  <a:pt x="230" y="42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26" name="Google Shape;10626;p83"/>
          <p:cNvSpPr/>
          <p:nvPr/>
        </p:nvSpPr>
        <p:spPr>
          <a:xfrm>
            <a:off x="4737461" y="3943851"/>
            <a:ext cx="5588" cy="40362"/>
          </a:xfrm>
          <a:custGeom>
            <a:rect b="b" l="l" r="r" t="t"/>
            <a:pathLst>
              <a:path extrusionOk="0" h="1907" w="264">
                <a:moveTo>
                  <a:pt x="132" y="1"/>
                </a:moveTo>
                <a:cubicBezTo>
                  <a:pt x="83" y="1"/>
                  <a:pt x="33" y="34"/>
                  <a:pt x="33" y="100"/>
                </a:cubicBezTo>
                <a:cubicBezTo>
                  <a:pt x="0" y="658"/>
                  <a:pt x="0" y="1217"/>
                  <a:pt x="66" y="1808"/>
                </a:cubicBezTo>
                <a:cubicBezTo>
                  <a:pt x="66" y="1874"/>
                  <a:pt x="115" y="1907"/>
                  <a:pt x="165" y="1907"/>
                </a:cubicBezTo>
                <a:cubicBezTo>
                  <a:pt x="214" y="1907"/>
                  <a:pt x="263" y="1874"/>
                  <a:pt x="263" y="1808"/>
                </a:cubicBezTo>
                <a:cubicBezTo>
                  <a:pt x="230" y="1217"/>
                  <a:pt x="198" y="658"/>
                  <a:pt x="230" y="100"/>
                </a:cubicBezTo>
                <a:cubicBezTo>
                  <a:pt x="230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27" name="Google Shape;10627;p83"/>
          <p:cNvSpPr/>
          <p:nvPr/>
        </p:nvSpPr>
        <p:spPr>
          <a:xfrm>
            <a:off x="4754838" y="3926474"/>
            <a:ext cx="5947" cy="59833"/>
          </a:xfrm>
          <a:custGeom>
            <a:rect b="b" l="l" r="r" t="t"/>
            <a:pathLst>
              <a:path extrusionOk="0" h="2827" w="281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1" y="986"/>
                  <a:pt x="1" y="1841"/>
                  <a:pt x="67" y="2728"/>
                </a:cubicBezTo>
                <a:cubicBezTo>
                  <a:pt x="67" y="2794"/>
                  <a:pt x="124" y="2826"/>
                  <a:pt x="178" y="2826"/>
                </a:cubicBezTo>
                <a:cubicBezTo>
                  <a:pt x="231" y="2826"/>
                  <a:pt x="280" y="2794"/>
                  <a:pt x="264" y="2728"/>
                </a:cubicBezTo>
                <a:cubicBezTo>
                  <a:pt x="198" y="1841"/>
                  <a:pt x="165" y="986"/>
                  <a:pt x="198" y="99"/>
                </a:cubicBez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28" name="Google Shape;10628;p83"/>
          <p:cNvSpPr/>
          <p:nvPr/>
        </p:nvSpPr>
        <p:spPr>
          <a:xfrm>
            <a:off x="4768764" y="3951513"/>
            <a:ext cx="4191" cy="29229"/>
          </a:xfrm>
          <a:custGeom>
            <a:rect b="b" l="l" r="r" t="t"/>
            <a:pathLst>
              <a:path extrusionOk="0" h="1381" w="198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0" y="1282"/>
                </a:lnTo>
                <a:cubicBezTo>
                  <a:pt x="0" y="1348"/>
                  <a:pt x="49" y="1381"/>
                  <a:pt x="99" y="1381"/>
                </a:cubicBezTo>
                <a:cubicBezTo>
                  <a:pt x="148" y="1381"/>
                  <a:pt x="197" y="1348"/>
                  <a:pt x="197" y="1282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29" name="Google Shape;10629;p83"/>
          <p:cNvSpPr/>
          <p:nvPr/>
        </p:nvSpPr>
        <p:spPr>
          <a:xfrm>
            <a:off x="4780575" y="3970985"/>
            <a:ext cx="4191" cy="26266"/>
          </a:xfrm>
          <a:custGeom>
            <a:rect b="b" l="l" r="r" t="t"/>
            <a:pathLst>
              <a:path extrusionOk="0" h="1241" w="198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lnTo>
                  <a:pt x="1" y="1118"/>
                </a:lnTo>
                <a:cubicBezTo>
                  <a:pt x="1" y="1200"/>
                  <a:pt x="50" y="1241"/>
                  <a:pt x="99" y="1241"/>
                </a:cubicBezTo>
                <a:cubicBezTo>
                  <a:pt x="149" y="1241"/>
                  <a:pt x="198" y="1200"/>
                  <a:pt x="198" y="1118"/>
                </a:cubicBezTo>
                <a:lnTo>
                  <a:pt x="198" y="99"/>
                </a:ln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30" name="Google Shape;10630;p83"/>
          <p:cNvSpPr/>
          <p:nvPr/>
        </p:nvSpPr>
        <p:spPr>
          <a:xfrm>
            <a:off x="4791009" y="3980721"/>
            <a:ext cx="4889" cy="27155"/>
          </a:xfrm>
          <a:custGeom>
            <a:rect b="b" l="l" r="r" t="t"/>
            <a:pathLst>
              <a:path extrusionOk="0" h="1283" w="231">
                <a:moveTo>
                  <a:pt x="116" y="1"/>
                </a:moveTo>
                <a:cubicBezTo>
                  <a:pt x="58" y="1"/>
                  <a:pt x="1" y="33"/>
                  <a:pt x="1" y="99"/>
                </a:cubicBezTo>
                <a:lnTo>
                  <a:pt x="1" y="1184"/>
                </a:lnTo>
                <a:cubicBezTo>
                  <a:pt x="1" y="1249"/>
                  <a:pt x="58" y="1282"/>
                  <a:pt x="116" y="1282"/>
                </a:cubicBezTo>
                <a:cubicBezTo>
                  <a:pt x="173" y="1282"/>
                  <a:pt x="231" y="1249"/>
                  <a:pt x="231" y="1184"/>
                </a:cubicBezTo>
                <a:lnTo>
                  <a:pt x="231" y="99"/>
                </a:lnTo>
                <a:cubicBezTo>
                  <a:pt x="231" y="33"/>
                  <a:pt x="173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31" name="Google Shape;10631;p83"/>
          <p:cNvSpPr/>
          <p:nvPr/>
        </p:nvSpPr>
        <p:spPr>
          <a:xfrm>
            <a:off x="4799348" y="3997420"/>
            <a:ext cx="5990" cy="26816"/>
          </a:xfrm>
          <a:custGeom>
            <a:rect b="b" l="l" r="r" t="t"/>
            <a:pathLst>
              <a:path extrusionOk="0" h="1267" w="283">
                <a:moveTo>
                  <a:pt x="132" y="0"/>
                </a:moveTo>
                <a:cubicBezTo>
                  <a:pt x="67" y="0"/>
                  <a:pt x="34" y="33"/>
                  <a:pt x="34" y="99"/>
                </a:cubicBezTo>
                <a:cubicBezTo>
                  <a:pt x="1" y="460"/>
                  <a:pt x="1" y="822"/>
                  <a:pt x="67" y="1183"/>
                </a:cubicBezTo>
                <a:cubicBezTo>
                  <a:pt x="81" y="1241"/>
                  <a:pt x="127" y="1267"/>
                  <a:pt x="171" y="1267"/>
                </a:cubicBezTo>
                <a:cubicBezTo>
                  <a:pt x="228" y="1267"/>
                  <a:pt x="282" y="1224"/>
                  <a:pt x="264" y="1150"/>
                </a:cubicBezTo>
                <a:cubicBezTo>
                  <a:pt x="231" y="789"/>
                  <a:pt x="198" y="427"/>
                  <a:pt x="231" y="99"/>
                </a:cubicBezTo>
                <a:cubicBezTo>
                  <a:pt x="231" y="33"/>
                  <a:pt x="198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32" name="Google Shape;10632;p83"/>
          <p:cNvSpPr/>
          <p:nvPr/>
        </p:nvSpPr>
        <p:spPr>
          <a:xfrm>
            <a:off x="4809084" y="4001590"/>
            <a:ext cx="5249" cy="33398"/>
          </a:xfrm>
          <a:custGeom>
            <a:rect b="b" l="l" r="r" t="t"/>
            <a:pathLst>
              <a:path extrusionOk="0" h="1578" w="248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559"/>
                  <a:pt x="1" y="1019"/>
                  <a:pt x="34" y="1479"/>
                </a:cubicBezTo>
                <a:cubicBezTo>
                  <a:pt x="34" y="1545"/>
                  <a:pt x="91" y="1578"/>
                  <a:pt x="145" y="1578"/>
                </a:cubicBezTo>
                <a:cubicBezTo>
                  <a:pt x="198" y="1578"/>
                  <a:pt x="247" y="1545"/>
                  <a:pt x="231" y="1479"/>
                </a:cubicBezTo>
                <a:cubicBezTo>
                  <a:pt x="198" y="1019"/>
                  <a:pt x="198" y="559"/>
                  <a:pt x="231" y="99"/>
                </a:cubicBezTo>
                <a:cubicBezTo>
                  <a:pt x="231" y="33"/>
                  <a:pt x="182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33" name="Google Shape;10633;p83"/>
          <p:cNvSpPr/>
          <p:nvPr/>
        </p:nvSpPr>
        <p:spPr>
          <a:xfrm>
            <a:off x="4820916" y="4012723"/>
            <a:ext cx="5926" cy="32001"/>
          </a:xfrm>
          <a:custGeom>
            <a:rect b="b" l="l" r="r" t="t"/>
            <a:pathLst>
              <a:path extrusionOk="0" h="1512" w="280">
                <a:moveTo>
                  <a:pt x="132" y="0"/>
                </a:moveTo>
                <a:cubicBezTo>
                  <a:pt x="83" y="0"/>
                  <a:pt x="33" y="33"/>
                  <a:pt x="33" y="99"/>
                </a:cubicBezTo>
                <a:cubicBezTo>
                  <a:pt x="1" y="526"/>
                  <a:pt x="33" y="986"/>
                  <a:pt x="66" y="1413"/>
                </a:cubicBezTo>
                <a:cubicBezTo>
                  <a:pt x="66" y="1479"/>
                  <a:pt x="124" y="1512"/>
                  <a:pt x="177" y="1512"/>
                </a:cubicBezTo>
                <a:cubicBezTo>
                  <a:pt x="231" y="1512"/>
                  <a:pt x="280" y="1479"/>
                  <a:pt x="263" y="1413"/>
                </a:cubicBezTo>
                <a:cubicBezTo>
                  <a:pt x="231" y="986"/>
                  <a:pt x="231" y="526"/>
                  <a:pt x="231" y="99"/>
                </a:cubicBezTo>
                <a:cubicBezTo>
                  <a:pt x="231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34" name="Google Shape;10634;p83"/>
          <p:cNvSpPr/>
          <p:nvPr/>
        </p:nvSpPr>
        <p:spPr>
          <a:xfrm>
            <a:off x="4829255" y="4025232"/>
            <a:ext cx="4212" cy="28530"/>
          </a:xfrm>
          <a:custGeom>
            <a:rect b="b" l="l" r="r" t="t"/>
            <a:pathLst>
              <a:path extrusionOk="0" h="1348" w="199">
                <a:moveTo>
                  <a:pt x="100" y="1"/>
                </a:moveTo>
                <a:cubicBezTo>
                  <a:pt x="50" y="1"/>
                  <a:pt x="1" y="33"/>
                  <a:pt x="1" y="99"/>
                </a:cubicBezTo>
                <a:lnTo>
                  <a:pt x="1" y="1249"/>
                </a:lnTo>
                <a:cubicBezTo>
                  <a:pt x="1" y="1315"/>
                  <a:pt x="50" y="1348"/>
                  <a:pt x="100" y="1348"/>
                </a:cubicBezTo>
                <a:cubicBezTo>
                  <a:pt x="149" y="1348"/>
                  <a:pt x="198" y="1315"/>
                  <a:pt x="198" y="1249"/>
                </a:cubicBezTo>
                <a:lnTo>
                  <a:pt x="198" y="99"/>
                </a:lnTo>
                <a:cubicBezTo>
                  <a:pt x="198" y="33"/>
                  <a:pt x="149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35" name="Google Shape;10635;p83"/>
          <p:cNvSpPr/>
          <p:nvPr/>
        </p:nvSpPr>
        <p:spPr>
          <a:xfrm>
            <a:off x="4898127" y="4094781"/>
            <a:ext cx="5566" cy="24361"/>
          </a:xfrm>
          <a:custGeom>
            <a:rect b="b" l="l" r="r" t="t"/>
            <a:pathLst>
              <a:path extrusionOk="0" h="1151" w="263">
                <a:moveTo>
                  <a:pt x="99" y="1"/>
                </a:moveTo>
                <a:cubicBezTo>
                  <a:pt x="33" y="1"/>
                  <a:pt x="0" y="66"/>
                  <a:pt x="0" y="99"/>
                </a:cubicBezTo>
                <a:cubicBezTo>
                  <a:pt x="0" y="428"/>
                  <a:pt x="33" y="724"/>
                  <a:pt x="66" y="1052"/>
                </a:cubicBezTo>
                <a:cubicBezTo>
                  <a:pt x="66" y="1085"/>
                  <a:pt x="99" y="1151"/>
                  <a:pt x="164" y="1151"/>
                </a:cubicBezTo>
                <a:cubicBezTo>
                  <a:pt x="197" y="1151"/>
                  <a:pt x="263" y="1085"/>
                  <a:pt x="263" y="1052"/>
                </a:cubicBezTo>
                <a:cubicBezTo>
                  <a:pt x="230" y="724"/>
                  <a:pt x="230" y="428"/>
                  <a:pt x="197" y="99"/>
                </a:cubicBezTo>
                <a:cubicBezTo>
                  <a:pt x="197" y="66"/>
                  <a:pt x="132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36" name="Google Shape;10636;p83"/>
          <p:cNvSpPr/>
          <p:nvPr/>
        </p:nvSpPr>
        <p:spPr>
          <a:xfrm>
            <a:off x="4911334" y="4088516"/>
            <a:ext cx="5588" cy="27155"/>
          </a:xfrm>
          <a:custGeom>
            <a:rect b="b" l="l" r="r" t="t"/>
            <a:pathLst>
              <a:path extrusionOk="0" h="1283" w="264">
                <a:moveTo>
                  <a:pt x="132" y="1"/>
                </a:moveTo>
                <a:cubicBezTo>
                  <a:pt x="83" y="1"/>
                  <a:pt x="33" y="34"/>
                  <a:pt x="33" y="99"/>
                </a:cubicBezTo>
                <a:cubicBezTo>
                  <a:pt x="0" y="461"/>
                  <a:pt x="0" y="822"/>
                  <a:pt x="66" y="1184"/>
                </a:cubicBezTo>
                <a:cubicBezTo>
                  <a:pt x="66" y="1217"/>
                  <a:pt x="99" y="1282"/>
                  <a:pt x="165" y="1282"/>
                </a:cubicBezTo>
                <a:cubicBezTo>
                  <a:pt x="198" y="1282"/>
                  <a:pt x="263" y="1217"/>
                  <a:pt x="263" y="1184"/>
                </a:cubicBezTo>
                <a:cubicBezTo>
                  <a:pt x="230" y="822"/>
                  <a:pt x="198" y="461"/>
                  <a:pt x="230" y="99"/>
                </a:cubicBezTo>
                <a:cubicBezTo>
                  <a:pt x="230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37" name="Google Shape;10637;p83"/>
          <p:cNvSpPr/>
          <p:nvPr/>
        </p:nvSpPr>
        <p:spPr>
          <a:xfrm>
            <a:off x="4932203" y="4089638"/>
            <a:ext cx="5588" cy="30202"/>
          </a:xfrm>
          <a:custGeom>
            <a:rect b="b" l="l" r="r" t="t"/>
            <a:pathLst>
              <a:path extrusionOk="0" h="1427" w="264">
                <a:moveTo>
                  <a:pt x="140" y="1"/>
                </a:moveTo>
                <a:cubicBezTo>
                  <a:pt x="88" y="1"/>
                  <a:pt x="33" y="43"/>
                  <a:pt x="33" y="112"/>
                </a:cubicBezTo>
                <a:cubicBezTo>
                  <a:pt x="0" y="507"/>
                  <a:pt x="0" y="934"/>
                  <a:pt x="33" y="1328"/>
                </a:cubicBezTo>
                <a:cubicBezTo>
                  <a:pt x="66" y="1394"/>
                  <a:pt x="99" y="1427"/>
                  <a:pt x="165" y="1427"/>
                </a:cubicBezTo>
                <a:cubicBezTo>
                  <a:pt x="197" y="1427"/>
                  <a:pt x="263" y="1394"/>
                  <a:pt x="263" y="1328"/>
                </a:cubicBezTo>
                <a:cubicBezTo>
                  <a:pt x="197" y="934"/>
                  <a:pt x="197" y="507"/>
                  <a:pt x="230" y="112"/>
                </a:cubicBezTo>
                <a:cubicBezTo>
                  <a:pt x="230" y="35"/>
                  <a:pt x="186" y="1"/>
                  <a:pt x="14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38" name="Google Shape;10638;p83"/>
          <p:cNvSpPr/>
          <p:nvPr/>
        </p:nvSpPr>
        <p:spPr>
          <a:xfrm>
            <a:off x="4947506" y="4088262"/>
            <a:ext cx="5588" cy="26012"/>
          </a:xfrm>
          <a:custGeom>
            <a:rect b="b" l="l" r="r" t="t"/>
            <a:pathLst>
              <a:path extrusionOk="0" h="1229" w="264">
                <a:moveTo>
                  <a:pt x="132" y="0"/>
                </a:moveTo>
                <a:cubicBezTo>
                  <a:pt x="99" y="0"/>
                  <a:pt x="57" y="31"/>
                  <a:pt x="33" y="79"/>
                </a:cubicBezTo>
                <a:cubicBezTo>
                  <a:pt x="0" y="440"/>
                  <a:pt x="0" y="769"/>
                  <a:pt x="0" y="1130"/>
                </a:cubicBezTo>
                <a:cubicBezTo>
                  <a:pt x="0" y="1196"/>
                  <a:pt x="66" y="1229"/>
                  <a:pt x="132" y="1229"/>
                </a:cubicBezTo>
                <a:cubicBezTo>
                  <a:pt x="164" y="1229"/>
                  <a:pt x="230" y="1196"/>
                  <a:pt x="230" y="1130"/>
                </a:cubicBezTo>
                <a:cubicBezTo>
                  <a:pt x="197" y="802"/>
                  <a:pt x="197" y="473"/>
                  <a:pt x="263" y="144"/>
                </a:cubicBezTo>
                <a:cubicBezTo>
                  <a:pt x="263" y="79"/>
                  <a:pt x="230" y="13"/>
                  <a:pt x="164" y="13"/>
                </a:cubicBezTo>
                <a:cubicBezTo>
                  <a:pt x="156" y="4"/>
                  <a:pt x="144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39" name="Google Shape;10639;p83"/>
          <p:cNvSpPr/>
          <p:nvPr/>
        </p:nvSpPr>
        <p:spPr>
          <a:xfrm>
            <a:off x="4962110" y="4094083"/>
            <a:ext cx="6265" cy="19493"/>
          </a:xfrm>
          <a:custGeom>
            <a:rect b="b" l="l" r="r" t="t"/>
            <a:pathLst>
              <a:path extrusionOk="0" h="921" w="296">
                <a:moveTo>
                  <a:pt x="132" y="1"/>
                </a:moveTo>
                <a:cubicBezTo>
                  <a:pt x="99" y="1"/>
                  <a:pt x="33" y="34"/>
                  <a:pt x="33" y="99"/>
                </a:cubicBezTo>
                <a:cubicBezTo>
                  <a:pt x="0" y="329"/>
                  <a:pt x="33" y="592"/>
                  <a:pt x="66" y="855"/>
                </a:cubicBezTo>
                <a:cubicBezTo>
                  <a:pt x="99" y="888"/>
                  <a:pt x="132" y="921"/>
                  <a:pt x="197" y="921"/>
                </a:cubicBezTo>
                <a:cubicBezTo>
                  <a:pt x="263" y="888"/>
                  <a:pt x="296" y="855"/>
                  <a:pt x="263" y="789"/>
                </a:cubicBezTo>
                <a:cubicBezTo>
                  <a:pt x="230" y="559"/>
                  <a:pt x="230" y="329"/>
                  <a:pt x="263" y="99"/>
                </a:cubicBezTo>
                <a:cubicBezTo>
                  <a:pt x="263" y="34"/>
                  <a:pt x="197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0" name="Google Shape;10640;p83"/>
          <p:cNvSpPr/>
          <p:nvPr/>
        </p:nvSpPr>
        <p:spPr>
          <a:xfrm>
            <a:off x="4979486" y="4090611"/>
            <a:ext cx="6709" cy="31494"/>
          </a:xfrm>
          <a:custGeom>
            <a:rect b="b" l="l" r="r" t="t"/>
            <a:pathLst>
              <a:path extrusionOk="0" h="1488" w="317">
                <a:moveTo>
                  <a:pt x="198" y="0"/>
                </a:moveTo>
                <a:cubicBezTo>
                  <a:pt x="132" y="0"/>
                  <a:pt x="66" y="33"/>
                  <a:pt x="66" y="66"/>
                </a:cubicBezTo>
                <a:cubicBezTo>
                  <a:pt x="1" y="526"/>
                  <a:pt x="1" y="986"/>
                  <a:pt x="99" y="1413"/>
                </a:cubicBezTo>
                <a:cubicBezTo>
                  <a:pt x="112" y="1466"/>
                  <a:pt x="152" y="1487"/>
                  <a:pt x="192" y="1487"/>
                </a:cubicBezTo>
                <a:cubicBezTo>
                  <a:pt x="253" y="1487"/>
                  <a:pt x="316" y="1440"/>
                  <a:pt x="296" y="1381"/>
                </a:cubicBezTo>
                <a:cubicBezTo>
                  <a:pt x="231" y="953"/>
                  <a:pt x="198" y="526"/>
                  <a:pt x="264" y="132"/>
                </a:cubicBezTo>
                <a:cubicBezTo>
                  <a:pt x="264" y="66"/>
                  <a:pt x="231" y="33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1" name="Google Shape;10641;p83"/>
          <p:cNvSpPr/>
          <p:nvPr/>
        </p:nvSpPr>
        <p:spPr>
          <a:xfrm>
            <a:off x="4998112" y="4090611"/>
            <a:ext cx="6434" cy="19620"/>
          </a:xfrm>
          <a:custGeom>
            <a:rect b="b" l="l" r="r" t="t"/>
            <a:pathLst>
              <a:path extrusionOk="0" h="927" w="304">
                <a:moveTo>
                  <a:pt x="172" y="0"/>
                </a:moveTo>
                <a:cubicBezTo>
                  <a:pt x="139" y="0"/>
                  <a:pt x="74" y="33"/>
                  <a:pt x="74" y="99"/>
                </a:cubicBezTo>
                <a:cubicBezTo>
                  <a:pt x="107" y="329"/>
                  <a:pt x="74" y="559"/>
                  <a:pt x="41" y="789"/>
                </a:cubicBezTo>
                <a:cubicBezTo>
                  <a:pt x="0" y="870"/>
                  <a:pt x="73" y="927"/>
                  <a:pt x="141" y="927"/>
                </a:cubicBezTo>
                <a:cubicBezTo>
                  <a:pt x="184" y="927"/>
                  <a:pt x="225" y="905"/>
                  <a:pt x="238" y="855"/>
                </a:cubicBezTo>
                <a:cubicBezTo>
                  <a:pt x="271" y="592"/>
                  <a:pt x="304" y="362"/>
                  <a:pt x="304" y="99"/>
                </a:cubicBezTo>
                <a:cubicBezTo>
                  <a:pt x="271" y="33"/>
                  <a:pt x="238" y="0"/>
                  <a:pt x="17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2" name="Google Shape;10642;p83"/>
          <p:cNvSpPr/>
          <p:nvPr/>
        </p:nvSpPr>
        <p:spPr>
          <a:xfrm>
            <a:off x="5019129" y="4088516"/>
            <a:ext cx="4889" cy="23684"/>
          </a:xfrm>
          <a:custGeom>
            <a:rect b="b" l="l" r="r" t="t"/>
            <a:pathLst>
              <a:path extrusionOk="0" h="1119" w="231">
                <a:moveTo>
                  <a:pt x="116" y="1"/>
                </a:moveTo>
                <a:cubicBezTo>
                  <a:pt x="58" y="1"/>
                  <a:pt x="1" y="34"/>
                  <a:pt x="1" y="99"/>
                </a:cubicBezTo>
                <a:lnTo>
                  <a:pt x="1" y="1020"/>
                </a:lnTo>
                <a:cubicBezTo>
                  <a:pt x="1" y="1085"/>
                  <a:pt x="58" y="1118"/>
                  <a:pt x="116" y="1118"/>
                </a:cubicBezTo>
                <a:cubicBezTo>
                  <a:pt x="173" y="1118"/>
                  <a:pt x="231" y="1085"/>
                  <a:pt x="231" y="1020"/>
                </a:cubicBezTo>
                <a:lnTo>
                  <a:pt x="231" y="99"/>
                </a:lnTo>
                <a:cubicBezTo>
                  <a:pt x="231" y="34"/>
                  <a:pt x="173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3" name="Google Shape;10643;p83"/>
          <p:cNvSpPr/>
          <p:nvPr/>
        </p:nvSpPr>
        <p:spPr>
          <a:xfrm>
            <a:off x="5035130" y="4085045"/>
            <a:ext cx="5588" cy="26456"/>
          </a:xfrm>
          <a:custGeom>
            <a:rect b="b" l="l" r="r" t="t"/>
            <a:pathLst>
              <a:path extrusionOk="0" h="1250" w="264">
                <a:moveTo>
                  <a:pt x="165" y="1"/>
                </a:moveTo>
                <a:cubicBezTo>
                  <a:pt x="99" y="1"/>
                  <a:pt x="66" y="33"/>
                  <a:pt x="66" y="99"/>
                </a:cubicBezTo>
                <a:cubicBezTo>
                  <a:pt x="33" y="428"/>
                  <a:pt x="1" y="789"/>
                  <a:pt x="33" y="1118"/>
                </a:cubicBezTo>
                <a:cubicBezTo>
                  <a:pt x="33" y="1184"/>
                  <a:pt x="66" y="1249"/>
                  <a:pt x="132" y="1249"/>
                </a:cubicBezTo>
                <a:cubicBezTo>
                  <a:pt x="198" y="1249"/>
                  <a:pt x="231" y="1184"/>
                  <a:pt x="231" y="1118"/>
                </a:cubicBezTo>
                <a:cubicBezTo>
                  <a:pt x="198" y="789"/>
                  <a:pt x="231" y="428"/>
                  <a:pt x="263" y="99"/>
                </a:cubicBezTo>
                <a:cubicBezTo>
                  <a:pt x="263" y="33"/>
                  <a:pt x="198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4" name="Google Shape;10644;p83"/>
          <p:cNvSpPr/>
          <p:nvPr/>
        </p:nvSpPr>
        <p:spPr>
          <a:xfrm>
            <a:off x="5053205" y="4081743"/>
            <a:ext cx="4212" cy="33927"/>
          </a:xfrm>
          <a:custGeom>
            <a:rect b="b" l="l" r="r" t="t"/>
            <a:pathLst>
              <a:path extrusionOk="0" h="1603" w="199">
                <a:moveTo>
                  <a:pt x="99" y="1"/>
                </a:moveTo>
                <a:cubicBezTo>
                  <a:pt x="50" y="1"/>
                  <a:pt x="1" y="42"/>
                  <a:pt x="1" y="124"/>
                </a:cubicBezTo>
                <a:lnTo>
                  <a:pt x="1" y="1504"/>
                </a:lnTo>
                <a:cubicBezTo>
                  <a:pt x="1" y="1570"/>
                  <a:pt x="50" y="1602"/>
                  <a:pt x="99" y="1602"/>
                </a:cubicBezTo>
                <a:cubicBezTo>
                  <a:pt x="149" y="1602"/>
                  <a:pt x="198" y="1570"/>
                  <a:pt x="198" y="1504"/>
                </a:cubicBezTo>
                <a:lnTo>
                  <a:pt x="198" y="124"/>
                </a:lnTo>
                <a:cubicBezTo>
                  <a:pt x="198" y="42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5" name="Google Shape;10645;p83"/>
          <p:cNvSpPr/>
          <p:nvPr/>
        </p:nvSpPr>
        <p:spPr>
          <a:xfrm>
            <a:off x="5072000" y="4080875"/>
            <a:ext cx="6963" cy="34922"/>
          </a:xfrm>
          <a:custGeom>
            <a:rect b="b" l="l" r="r" t="t"/>
            <a:pathLst>
              <a:path extrusionOk="0" h="1650" w="329">
                <a:moveTo>
                  <a:pt x="144" y="0"/>
                </a:moveTo>
                <a:cubicBezTo>
                  <a:pt x="99" y="0"/>
                  <a:pt x="49" y="33"/>
                  <a:pt x="33" y="99"/>
                </a:cubicBezTo>
                <a:cubicBezTo>
                  <a:pt x="0" y="592"/>
                  <a:pt x="33" y="1085"/>
                  <a:pt x="99" y="1578"/>
                </a:cubicBezTo>
                <a:cubicBezTo>
                  <a:pt x="111" y="1628"/>
                  <a:pt x="148" y="1649"/>
                  <a:pt x="188" y="1649"/>
                </a:cubicBezTo>
                <a:cubicBezTo>
                  <a:pt x="253" y="1649"/>
                  <a:pt x="329" y="1593"/>
                  <a:pt x="329" y="1512"/>
                </a:cubicBezTo>
                <a:cubicBezTo>
                  <a:pt x="230" y="1052"/>
                  <a:pt x="197" y="559"/>
                  <a:pt x="230" y="99"/>
                </a:cubicBezTo>
                <a:cubicBezTo>
                  <a:pt x="230" y="33"/>
                  <a:pt x="189" y="0"/>
                  <a:pt x="1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6" name="Google Shape;10646;p83"/>
          <p:cNvSpPr/>
          <p:nvPr/>
        </p:nvSpPr>
        <p:spPr>
          <a:xfrm>
            <a:off x="5088678" y="4080875"/>
            <a:ext cx="5588" cy="28530"/>
          </a:xfrm>
          <a:custGeom>
            <a:rect b="b" l="l" r="r" t="t"/>
            <a:pathLst>
              <a:path extrusionOk="0" h="1348" w="264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460"/>
                  <a:pt x="1" y="855"/>
                  <a:pt x="34" y="1216"/>
                </a:cubicBezTo>
                <a:cubicBezTo>
                  <a:pt x="34" y="1282"/>
                  <a:pt x="99" y="1315"/>
                  <a:pt x="132" y="1348"/>
                </a:cubicBezTo>
                <a:cubicBezTo>
                  <a:pt x="198" y="1348"/>
                  <a:pt x="264" y="1282"/>
                  <a:pt x="264" y="1216"/>
                </a:cubicBezTo>
                <a:cubicBezTo>
                  <a:pt x="198" y="855"/>
                  <a:pt x="198" y="460"/>
                  <a:pt x="231" y="99"/>
                </a:cubicBezTo>
                <a:cubicBezTo>
                  <a:pt x="231" y="33"/>
                  <a:pt x="182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7" name="Google Shape;10647;p83"/>
          <p:cNvSpPr/>
          <p:nvPr/>
        </p:nvSpPr>
        <p:spPr>
          <a:xfrm>
            <a:off x="5103981" y="4081997"/>
            <a:ext cx="6286" cy="35769"/>
          </a:xfrm>
          <a:custGeom>
            <a:rect b="b" l="l" r="r" t="t"/>
            <a:pathLst>
              <a:path extrusionOk="0" h="1690" w="297">
                <a:moveTo>
                  <a:pt x="166" y="0"/>
                </a:moveTo>
                <a:cubicBezTo>
                  <a:pt x="132" y="0"/>
                  <a:pt x="90" y="31"/>
                  <a:pt x="66" y="79"/>
                </a:cubicBezTo>
                <a:cubicBezTo>
                  <a:pt x="1" y="572"/>
                  <a:pt x="1" y="1065"/>
                  <a:pt x="34" y="1590"/>
                </a:cubicBezTo>
                <a:cubicBezTo>
                  <a:pt x="34" y="1656"/>
                  <a:pt x="83" y="1689"/>
                  <a:pt x="132" y="1689"/>
                </a:cubicBezTo>
                <a:cubicBezTo>
                  <a:pt x="181" y="1689"/>
                  <a:pt x="231" y="1656"/>
                  <a:pt x="231" y="1590"/>
                </a:cubicBezTo>
                <a:cubicBezTo>
                  <a:pt x="198" y="1098"/>
                  <a:pt x="198" y="605"/>
                  <a:pt x="264" y="112"/>
                </a:cubicBezTo>
                <a:cubicBezTo>
                  <a:pt x="296" y="79"/>
                  <a:pt x="264" y="13"/>
                  <a:pt x="198" y="13"/>
                </a:cubicBezTo>
                <a:cubicBezTo>
                  <a:pt x="189" y="4"/>
                  <a:pt x="178" y="0"/>
                  <a:pt x="16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8" name="Google Shape;10648;p83"/>
          <p:cNvSpPr/>
          <p:nvPr/>
        </p:nvSpPr>
        <p:spPr>
          <a:xfrm>
            <a:off x="5126945" y="4087140"/>
            <a:ext cx="4889" cy="34097"/>
          </a:xfrm>
          <a:custGeom>
            <a:rect b="b" l="l" r="r" t="t"/>
            <a:pathLst>
              <a:path extrusionOk="0" h="1611" w="231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559"/>
                  <a:pt x="0" y="1019"/>
                  <a:pt x="33" y="1512"/>
                </a:cubicBezTo>
                <a:cubicBezTo>
                  <a:pt x="33" y="1577"/>
                  <a:pt x="82" y="1610"/>
                  <a:pt x="132" y="1610"/>
                </a:cubicBezTo>
                <a:cubicBezTo>
                  <a:pt x="181" y="1610"/>
                  <a:pt x="230" y="1577"/>
                  <a:pt x="230" y="1512"/>
                </a:cubicBezTo>
                <a:cubicBezTo>
                  <a:pt x="197" y="1019"/>
                  <a:pt x="197" y="559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9" name="Google Shape;10649;p83"/>
          <p:cNvSpPr/>
          <p:nvPr/>
        </p:nvSpPr>
        <p:spPr>
          <a:xfrm>
            <a:off x="5148492" y="4084346"/>
            <a:ext cx="4889" cy="19493"/>
          </a:xfrm>
          <a:custGeom>
            <a:rect b="b" l="l" r="r" t="t"/>
            <a:pathLst>
              <a:path extrusionOk="0" h="921" w="231">
                <a:moveTo>
                  <a:pt x="132" y="1"/>
                </a:moveTo>
                <a:cubicBezTo>
                  <a:pt x="66" y="1"/>
                  <a:pt x="1" y="34"/>
                  <a:pt x="1" y="99"/>
                </a:cubicBezTo>
                <a:lnTo>
                  <a:pt x="1" y="822"/>
                </a:lnTo>
                <a:cubicBezTo>
                  <a:pt x="1" y="888"/>
                  <a:pt x="58" y="921"/>
                  <a:pt x="116" y="921"/>
                </a:cubicBezTo>
                <a:cubicBezTo>
                  <a:pt x="173" y="921"/>
                  <a:pt x="231" y="888"/>
                  <a:pt x="231" y="822"/>
                </a:cubicBezTo>
                <a:lnTo>
                  <a:pt x="231" y="99"/>
                </a:lnTo>
                <a:cubicBezTo>
                  <a:pt x="231" y="34"/>
                  <a:pt x="165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50" name="Google Shape;10650;p83"/>
          <p:cNvSpPr/>
          <p:nvPr/>
        </p:nvSpPr>
        <p:spPr>
          <a:xfrm>
            <a:off x="5163794" y="4083648"/>
            <a:ext cx="6286" cy="20890"/>
          </a:xfrm>
          <a:custGeom>
            <a:rect b="b" l="l" r="r" t="t"/>
            <a:pathLst>
              <a:path extrusionOk="0" h="987" w="297">
                <a:moveTo>
                  <a:pt x="198" y="1"/>
                </a:moveTo>
                <a:cubicBezTo>
                  <a:pt x="132" y="1"/>
                  <a:pt x="99" y="67"/>
                  <a:pt x="99" y="132"/>
                </a:cubicBezTo>
                <a:cubicBezTo>
                  <a:pt x="66" y="362"/>
                  <a:pt x="34" y="625"/>
                  <a:pt x="1" y="888"/>
                </a:cubicBezTo>
                <a:cubicBezTo>
                  <a:pt x="1" y="954"/>
                  <a:pt x="34" y="987"/>
                  <a:pt x="99" y="987"/>
                </a:cubicBezTo>
                <a:cubicBezTo>
                  <a:pt x="165" y="987"/>
                  <a:pt x="198" y="954"/>
                  <a:pt x="198" y="888"/>
                </a:cubicBezTo>
                <a:cubicBezTo>
                  <a:pt x="231" y="625"/>
                  <a:pt x="264" y="362"/>
                  <a:pt x="296" y="132"/>
                </a:cubicBezTo>
                <a:cubicBezTo>
                  <a:pt x="296" y="67"/>
                  <a:pt x="231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51" name="Google Shape;10651;p83"/>
          <p:cNvSpPr/>
          <p:nvPr/>
        </p:nvSpPr>
        <p:spPr>
          <a:xfrm>
            <a:off x="5180494" y="4078780"/>
            <a:ext cx="6709" cy="33547"/>
          </a:xfrm>
          <a:custGeom>
            <a:rect b="b" l="l" r="r" t="t"/>
            <a:pathLst>
              <a:path extrusionOk="0" h="1585" w="317">
                <a:moveTo>
                  <a:pt x="165" y="1"/>
                </a:moveTo>
                <a:cubicBezTo>
                  <a:pt x="99" y="1"/>
                  <a:pt x="66" y="34"/>
                  <a:pt x="66" y="99"/>
                </a:cubicBezTo>
                <a:cubicBezTo>
                  <a:pt x="0" y="559"/>
                  <a:pt x="33" y="1052"/>
                  <a:pt x="99" y="1512"/>
                </a:cubicBezTo>
                <a:cubicBezTo>
                  <a:pt x="111" y="1563"/>
                  <a:pt x="148" y="1584"/>
                  <a:pt x="186" y="1584"/>
                </a:cubicBezTo>
                <a:cubicBezTo>
                  <a:pt x="249" y="1584"/>
                  <a:pt x="316" y="1528"/>
                  <a:pt x="296" y="1447"/>
                </a:cubicBezTo>
                <a:cubicBezTo>
                  <a:pt x="230" y="1020"/>
                  <a:pt x="197" y="559"/>
                  <a:pt x="263" y="99"/>
                </a:cubicBezTo>
                <a:cubicBezTo>
                  <a:pt x="263" y="34"/>
                  <a:pt x="197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52" name="Google Shape;10652;p83"/>
          <p:cNvSpPr/>
          <p:nvPr/>
        </p:nvSpPr>
        <p:spPr>
          <a:xfrm>
            <a:off x="5197870" y="4073213"/>
            <a:ext cx="5588" cy="37589"/>
          </a:xfrm>
          <a:custGeom>
            <a:rect b="b" l="l" r="r" t="t"/>
            <a:pathLst>
              <a:path extrusionOk="0" h="1776" w="264">
                <a:moveTo>
                  <a:pt x="132" y="1"/>
                </a:moveTo>
                <a:cubicBezTo>
                  <a:pt x="83" y="1"/>
                  <a:pt x="34" y="34"/>
                  <a:pt x="34" y="100"/>
                </a:cubicBezTo>
                <a:cubicBezTo>
                  <a:pt x="67" y="625"/>
                  <a:pt x="34" y="1151"/>
                  <a:pt x="1" y="1677"/>
                </a:cubicBezTo>
                <a:cubicBezTo>
                  <a:pt x="1" y="1743"/>
                  <a:pt x="42" y="1775"/>
                  <a:pt x="87" y="1775"/>
                </a:cubicBezTo>
                <a:cubicBezTo>
                  <a:pt x="132" y="1775"/>
                  <a:pt x="182" y="1743"/>
                  <a:pt x="198" y="1677"/>
                </a:cubicBezTo>
                <a:cubicBezTo>
                  <a:pt x="231" y="1151"/>
                  <a:pt x="264" y="625"/>
                  <a:pt x="231" y="100"/>
                </a:cubicBezTo>
                <a:cubicBezTo>
                  <a:pt x="231" y="34"/>
                  <a:pt x="182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53" name="Google Shape;10653;p83"/>
          <p:cNvSpPr/>
          <p:nvPr/>
        </p:nvSpPr>
        <p:spPr>
          <a:xfrm>
            <a:off x="5211797" y="4078103"/>
            <a:ext cx="7387" cy="29356"/>
          </a:xfrm>
          <a:custGeom>
            <a:rect b="b" l="l" r="r" t="t"/>
            <a:pathLst>
              <a:path extrusionOk="0" h="1387" w="349">
                <a:moveTo>
                  <a:pt x="164" y="0"/>
                </a:moveTo>
                <a:cubicBezTo>
                  <a:pt x="99" y="0"/>
                  <a:pt x="66" y="33"/>
                  <a:pt x="66" y="99"/>
                </a:cubicBezTo>
                <a:lnTo>
                  <a:pt x="66" y="66"/>
                </a:lnTo>
                <a:lnTo>
                  <a:pt x="66" y="66"/>
                </a:lnTo>
                <a:cubicBezTo>
                  <a:pt x="0" y="493"/>
                  <a:pt x="33" y="887"/>
                  <a:pt x="131" y="1314"/>
                </a:cubicBezTo>
                <a:cubicBezTo>
                  <a:pt x="144" y="1365"/>
                  <a:pt x="181" y="1386"/>
                  <a:pt x="219" y="1386"/>
                </a:cubicBezTo>
                <a:cubicBezTo>
                  <a:pt x="281" y="1386"/>
                  <a:pt x="349" y="1330"/>
                  <a:pt x="329" y="1249"/>
                </a:cubicBezTo>
                <a:cubicBezTo>
                  <a:pt x="230" y="854"/>
                  <a:pt x="230" y="493"/>
                  <a:pt x="263" y="99"/>
                </a:cubicBezTo>
                <a:cubicBezTo>
                  <a:pt x="263" y="33"/>
                  <a:pt x="230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54" name="Google Shape;10654;p83"/>
          <p:cNvSpPr/>
          <p:nvPr/>
        </p:nvSpPr>
        <p:spPr>
          <a:xfrm>
            <a:off x="5231269" y="4079796"/>
            <a:ext cx="5969" cy="29610"/>
          </a:xfrm>
          <a:custGeom>
            <a:rect b="b" l="l" r="r" t="t"/>
            <a:pathLst>
              <a:path extrusionOk="0" h="1399" w="282">
                <a:moveTo>
                  <a:pt x="171" y="1"/>
                </a:moveTo>
                <a:cubicBezTo>
                  <a:pt x="126" y="1"/>
                  <a:pt x="80" y="27"/>
                  <a:pt x="66" y="84"/>
                </a:cubicBezTo>
                <a:cubicBezTo>
                  <a:pt x="0" y="479"/>
                  <a:pt x="0" y="873"/>
                  <a:pt x="33" y="1267"/>
                </a:cubicBezTo>
                <a:cubicBezTo>
                  <a:pt x="33" y="1333"/>
                  <a:pt x="66" y="1366"/>
                  <a:pt x="132" y="1399"/>
                </a:cubicBezTo>
                <a:cubicBezTo>
                  <a:pt x="197" y="1399"/>
                  <a:pt x="230" y="1333"/>
                  <a:pt x="230" y="1267"/>
                </a:cubicBezTo>
                <a:cubicBezTo>
                  <a:pt x="197" y="906"/>
                  <a:pt x="197" y="511"/>
                  <a:pt x="263" y="117"/>
                </a:cubicBezTo>
                <a:cubicBezTo>
                  <a:pt x="281" y="43"/>
                  <a:pt x="227" y="1"/>
                  <a:pt x="17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55" name="Google Shape;10655;p83"/>
          <p:cNvSpPr/>
          <p:nvPr/>
        </p:nvSpPr>
        <p:spPr>
          <a:xfrm>
            <a:off x="5247249" y="4077722"/>
            <a:ext cx="7365" cy="33779"/>
          </a:xfrm>
          <a:custGeom>
            <a:rect b="b" l="l" r="r" t="t"/>
            <a:pathLst>
              <a:path extrusionOk="0" h="1596" w="348">
                <a:moveTo>
                  <a:pt x="237" y="0"/>
                </a:moveTo>
                <a:cubicBezTo>
                  <a:pt x="193" y="0"/>
                  <a:pt x="147" y="26"/>
                  <a:pt x="132" y="84"/>
                </a:cubicBezTo>
                <a:cubicBezTo>
                  <a:pt x="34" y="544"/>
                  <a:pt x="1" y="1004"/>
                  <a:pt x="34" y="1497"/>
                </a:cubicBezTo>
                <a:cubicBezTo>
                  <a:pt x="34" y="1562"/>
                  <a:pt x="91" y="1595"/>
                  <a:pt x="149" y="1595"/>
                </a:cubicBezTo>
                <a:cubicBezTo>
                  <a:pt x="206" y="1595"/>
                  <a:pt x="264" y="1562"/>
                  <a:pt x="264" y="1497"/>
                </a:cubicBezTo>
                <a:cubicBezTo>
                  <a:pt x="198" y="1037"/>
                  <a:pt x="231" y="577"/>
                  <a:pt x="330" y="117"/>
                </a:cubicBezTo>
                <a:cubicBezTo>
                  <a:pt x="348" y="43"/>
                  <a:pt x="294" y="0"/>
                  <a:pt x="23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56" name="Google Shape;10656;p83"/>
          <p:cNvSpPr/>
          <p:nvPr/>
        </p:nvSpPr>
        <p:spPr>
          <a:xfrm>
            <a:off x="5266044" y="4079478"/>
            <a:ext cx="6963" cy="34224"/>
          </a:xfrm>
          <a:custGeom>
            <a:rect b="b" l="l" r="r" t="t"/>
            <a:pathLst>
              <a:path extrusionOk="0" h="1617" w="329">
                <a:moveTo>
                  <a:pt x="164" y="1"/>
                </a:moveTo>
                <a:cubicBezTo>
                  <a:pt x="99" y="1"/>
                  <a:pt x="66" y="66"/>
                  <a:pt x="66" y="99"/>
                </a:cubicBezTo>
                <a:cubicBezTo>
                  <a:pt x="0" y="592"/>
                  <a:pt x="33" y="1052"/>
                  <a:pt x="132" y="1545"/>
                </a:cubicBezTo>
                <a:cubicBezTo>
                  <a:pt x="132" y="1595"/>
                  <a:pt x="160" y="1617"/>
                  <a:pt x="196" y="1617"/>
                </a:cubicBezTo>
                <a:cubicBezTo>
                  <a:pt x="253" y="1617"/>
                  <a:pt x="329" y="1561"/>
                  <a:pt x="329" y="1479"/>
                </a:cubicBezTo>
                <a:cubicBezTo>
                  <a:pt x="230" y="1019"/>
                  <a:pt x="230" y="559"/>
                  <a:pt x="263" y="99"/>
                </a:cubicBezTo>
                <a:cubicBezTo>
                  <a:pt x="263" y="66"/>
                  <a:pt x="230" y="1"/>
                  <a:pt x="16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57" name="Google Shape;10657;p83"/>
          <p:cNvSpPr/>
          <p:nvPr/>
        </p:nvSpPr>
        <p:spPr>
          <a:xfrm>
            <a:off x="5284119" y="4073213"/>
            <a:ext cx="5588" cy="34795"/>
          </a:xfrm>
          <a:custGeom>
            <a:rect b="b" l="l" r="r" t="t"/>
            <a:pathLst>
              <a:path extrusionOk="0" h="1644" w="264">
                <a:moveTo>
                  <a:pt x="165" y="1"/>
                </a:moveTo>
                <a:cubicBezTo>
                  <a:pt x="116" y="1"/>
                  <a:pt x="66" y="34"/>
                  <a:pt x="66" y="100"/>
                </a:cubicBezTo>
                <a:cubicBezTo>
                  <a:pt x="0" y="592"/>
                  <a:pt x="0" y="1053"/>
                  <a:pt x="33" y="1545"/>
                </a:cubicBezTo>
                <a:cubicBezTo>
                  <a:pt x="33" y="1611"/>
                  <a:pt x="83" y="1644"/>
                  <a:pt x="132" y="1644"/>
                </a:cubicBezTo>
                <a:cubicBezTo>
                  <a:pt x="181" y="1644"/>
                  <a:pt x="231" y="1611"/>
                  <a:pt x="231" y="1545"/>
                </a:cubicBezTo>
                <a:cubicBezTo>
                  <a:pt x="198" y="1053"/>
                  <a:pt x="198" y="592"/>
                  <a:pt x="263" y="100"/>
                </a:cubicBezTo>
                <a:cubicBezTo>
                  <a:pt x="263" y="34"/>
                  <a:pt x="214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58" name="Google Shape;10658;p83"/>
          <p:cNvSpPr/>
          <p:nvPr/>
        </p:nvSpPr>
        <p:spPr>
          <a:xfrm>
            <a:off x="5302194" y="4076706"/>
            <a:ext cx="4212" cy="36869"/>
          </a:xfrm>
          <a:custGeom>
            <a:rect b="b" l="l" r="r" t="t"/>
            <a:pathLst>
              <a:path extrusionOk="0" h="1742" w="199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1" y="1643"/>
                </a:lnTo>
                <a:cubicBezTo>
                  <a:pt x="1" y="1709"/>
                  <a:pt x="50" y="1742"/>
                  <a:pt x="99" y="1742"/>
                </a:cubicBezTo>
                <a:cubicBezTo>
                  <a:pt x="149" y="1742"/>
                  <a:pt x="198" y="1709"/>
                  <a:pt x="198" y="1643"/>
                </a:cubicBezTo>
                <a:cubicBezTo>
                  <a:pt x="165" y="1118"/>
                  <a:pt x="165" y="592"/>
                  <a:pt x="198" y="99"/>
                </a:cubicBez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59" name="Google Shape;10659;p83"/>
          <p:cNvSpPr/>
          <p:nvPr/>
        </p:nvSpPr>
        <p:spPr>
          <a:xfrm>
            <a:off x="5317497" y="4077404"/>
            <a:ext cx="6286" cy="26435"/>
          </a:xfrm>
          <a:custGeom>
            <a:rect b="b" l="l" r="r" t="t"/>
            <a:pathLst>
              <a:path extrusionOk="0" h="1249" w="297">
                <a:moveTo>
                  <a:pt x="198" y="0"/>
                </a:moveTo>
                <a:cubicBezTo>
                  <a:pt x="132" y="0"/>
                  <a:pt x="99" y="33"/>
                  <a:pt x="66" y="66"/>
                </a:cubicBezTo>
                <a:cubicBezTo>
                  <a:pt x="1" y="427"/>
                  <a:pt x="1" y="789"/>
                  <a:pt x="66" y="1150"/>
                </a:cubicBezTo>
                <a:cubicBezTo>
                  <a:pt x="99" y="1216"/>
                  <a:pt x="132" y="1249"/>
                  <a:pt x="198" y="1249"/>
                </a:cubicBezTo>
                <a:cubicBezTo>
                  <a:pt x="264" y="1216"/>
                  <a:pt x="297" y="1150"/>
                  <a:pt x="264" y="1117"/>
                </a:cubicBezTo>
                <a:cubicBezTo>
                  <a:pt x="231" y="789"/>
                  <a:pt x="231" y="460"/>
                  <a:pt x="264" y="132"/>
                </a:cubicBezTo>
                <a:cubicBezTo>
                  <a:pt x="297" y="66"/>
                  <a:pt x="264" y="33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60" name="Google Shape;10660;p83"/>
          <p:cNvSpPr/>
          <p:nvPr/>
        </p:nvSpPr>
        <p:spPr>
          <a:xfrm>
            <a:off x="5339064" y="4066441"/>
            <a:ext cx="4191" cy="27493"/>
          </a:xfrm>
          <a:custGeom>
            <a:rect b="b" l="l" r="r" t="t"/>
            <a:pathLst>
              <a:path extrusionOk="0" h="1299" w="198">
                <a:moveTo>
                  <a:pt x="99" y="1"/>
                </a:moveTo>
                <a:cubicBezTo>
                  <a:pt x="50" y="1"/>
                  <a:pt x="0" y="42"/>
                  <a:pt x="0" y="124"/>
                </a:cubicBezTo>
                <a:lnTo>
                  <a:pt x="0" y="1175"/>
                </a:lnTo>
                <a:cubicBezTo>
                  <a:pt x="0" y="1258"/>
                  <a:pt x="50" y="1299"/>
                  <a:pt x="99" y="1299"/>
                </a:cubicBezTo>
                <a:cubicBezTo>
                  <a:pt x="148" y="1299"/>
                  <a:pt x="198" y="1258"/>
                  <a:pt x="198" y="1175"/>
                </a:cubicBezTo>
                <a:lnTo>
                  <a:pt x="198" y="124"/>
                </a:lnTo>
                <a:cubicBezTo>
                  <a:pt x="198" y="42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61" name="Google Shape;10661;p83"/>
          <p:cNvSpPr/>
          <p:nvPr/>
        </p:nvSpPr>
        <p:spPr>
          <a:xfrm>
            <a:off x="5360632" y="4064874"/>
            <a:ext cx="7662" cy="34097"/>
          </a:xfrm>
          <a:custGeom>
            <a:rect b="b" l="l" r="r" t="t"/>
            <a:pathLst>
              <a:path extrusionOk="0" h="1611" w="362">
                <a:moveTo>
                  <a:pt x="259" y="1"/>
                </a:moveTo>
                <a:cubicBezTo>
                  <a:pt x="205" y="1"/>
                  <a:pt x="148" y="34"/>
                  <a:pt x="132" y="99"/>
                </a:cubicBezTo>
                <a:cubicBezTo>
                  <a:pt x="99" y="559"/>
                  <a:pt x="33" y="1052"/>
                  <a:pt x="0" y="1512"/>
                </a:cubicBezTo>
                <a:cubicBezTo>
                  <a:pt x="0" y="1578"/>
                  <a:pt x="49" y="1611"/>
                  <a:pt x="99" y="1611"/>
                </a:cubicBezTo>
                <a:cubicBezTo>
                  <a:pt x="148" y="1611"/>
                  <a:pt x="197" y="1578"/>
                  <a:pt x="197" y="1512"/>
                </a:cubicBezTo>
                <a:cubicBezTo>
                  <a:pt x="263" y="1052"/>
                  <a:pt x="296" y="559"/>
                  <a:pt x="362" y="99"/>
                </a:cubicBezTo>
                <a:cubicBezTo>
                  <a:pt x="362" y="34"/>
                  <a:pt x="312" y="1"/>
                  <a:pt x="2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62" name="Google Shape;10662;p83"/>
          <p:cNvSpPr/>
          <p:nvPr/>
        </p:nvSpPr>
        <p:spPr>
          <a:xfrm>
            <a:off x="5381480" y="4066271"/>
            <a:ext cx="4889" cy="32001"/>
          </a:xfrm>
          <a:custGeom>
            <a:rect b="b" l="l" r="r" t="t"/>
            <a:pathLst>
              <a:path extrusionOk="0" h="1512" w="231">
                <a:moveTo>
                  <a:pt x="132" y="0"/>
                </a:moveTo>
                <a:cubicBezTo>
                  <a:pt x="67" y="0"/>
                  <a:pt x="34" y="66"/>
                  <a:pt x="34" y="132"/>
                </a:cubicBezTo>
                <a:cubicBezTo>
                  <a:pt x="1" y="559"/>
                  <a:pt x="1" y="986"/>
                  <a:pt x="34" y="1413"/>
                </a:cubicBezTo>
                <a:cubicBezTo>
                  <a:pt x="34" y="1479"/>
                  <a:pt x="83" y="1512"/>
                  <a:pt x="132" y="1512"/>
                </a:cubicBezTo>
                <a:cubicBezTo>
                  <a:pt x="182" y="1512"/>
                  <a:pt x="231" y="1479"/>
                  <a:pt x="231" y="1413"/>
                </a:cubicBezTo>
                <a:cubicBezTo>
                  <a:pt x="198" y="986"/>
                  <a:pt x="198" y="559"/>
                  <a:pt x="231" y="132"/>
                </a:cubicBezTo>
                <a:cubicBezTo>
                  <a:pt x="231" y="66"/>
                  <a:pt x="165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63" name="Google Shape;10663;p83"/>
          <p:cNvSpPr/>
          <p:nvPr/>
        </p:nvSpPr>
        <p:spPr>
          <a:xfrm>
            <a:off x="5398179" y="4069742"/>
            <a:ext cx="7408" cy="34922"/>
          </a:xfrm>
          <a:custGeom>
            <a:rect b="b" l="l" r="r" t="t"/>
            <a:pathLst>
              <a:path extrusionOk="0" h="1650" w="350">
                <a:moveTo>
                  <a:pt x="165" y="1"/>
                </a:moveTo>
                <a:cubicBezTo>
                  <a:pt x="99" y="1"/>
                  <a:pt x="66" y="66"/>
                  <a:pt x="66" y="99"/>
                </a:cubicBezTo>
                <a:cubicBezTo>
                  <a:pt x="1" y="592"/>
                  <a:pt x="33" y="1085"/>
                  <a:pt x="132" y="1578"/>
                </a:cubicBezTo>
                <a:cubicBezTo>
                  <a:pt x="145" y="1628"/>
                  <a:pt x="181" y="1650"/>
                  <a:pt x="220" y="1650"/>
                </a:cubicBezTo>
                <a:cubicBezTo>
                  <a:pt x="282" y="1650"/>
                  <a:pt x="349" y="1593"/>
                  <a:pt x="329" y="1512"/>
                </a:cubicBezTo>
                <a:cubicBezTo>
                  <a:pt x="231" y="1052"/>
                  <a:pt x="198" y="592"/>
                  <a:pt x="263" y="99"/>
                </a:cubicBezTo>
                <a:cubicBezTo>
                  <a:pt x="263" y="34"/>
                  <a:pt x="231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64" name="Google Shape;10664;p83"/>
          <p:cNvSpPr/>
          <p:nvPr/>
        </p:nvSpPr>
        <p:spPr>
          <a:xfrm>
            <a:off x="5416953" y="4062229"/>
            <a:ext cx="6286" cy="36044"/>
          </a:xfrm>
          <a:custGeom>
            <a:rect b="b" l="l" r="r" t="t"/>
            <a:pathLst>
              <a:path extrusionOk="0" h="1703" w="297">
                <a:moveTo>
                  <a:pt x="192" y="1"/>
                </a:moveTo>
                <a:cubicBezTo>
                  <a:pt x="171" y="1"/>
                  <a:pt x="151" y="9"/>
                  <a:pt x="132" y="27"/>
                </a:cubicBezTo>
                <a:cubicBezTo>
                  <a:pt x="1" y="159"/>
                  <a:pt x="1" y="323"/>
                  <a:pt x="67" y="454"/>
                </a:cubicBezTo>
                <a:cubicBezTo>
                  <a:pt x="76" y="473"/>
                  <a:pt x="87" y="486"/>
                  <a:pt x="99" y="495"/>
                </a:cubicBezTo>
                <a:lnTo>
                  <a:pt x="99" y="495"/>
                </a:lnTo>
                <a:lnTo>
                  <a:pt x="99" y="1604"/>
                </a:lnTo>
                <a:cubicBezTo>
                  <a:pt x="99" y="1670"/>
                  <a:pt x="149" y="1703"/>
                  <a:pt x="198" y="1703"/>
                </a:cubicBezTo>
                <a:cubicBezTo>
                  <a:pt x="247" y="1703"/>
                  <a:pt x="297" y="1670"/>
                  <a:pt x="297" y="1604"/>
                </a:cubicBezTo>
                <a:lnTo>
                  <a:pt x="297" y="126"/>
                </a:lnTo>
                <a:cubicBezTo>
                  <a:pt x="297" y="55"/>
                  <a:pt x="245" y="1"/>
                  <a:pt x="19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65" name="Google Shape;10665;p83"/>
          <p:cNvSpPr/>
          <p:nvPr/>
        </p:nvSpPr>
        <p:spPr>
          <a:xfrm>
            <a:off x="5438520" y="4063477"/>
            <a:ext cx="5926" cy="33420"/>
          </a:xfrm>
          <a:custGeom>
            <a:rect b="b" l="l" r="r" t="t"/>
            <a:pathLst>
              <a:path extrusionOk="0" h="1579" w="280">
                <a:moveTo>
                  <a:pt x="99" y="1"/>
                </a:moveTo>
                <a:cubicBezTo>
                  <a:pt x="50" y="1"/>
                  <a:pt x="0" y="34"/>
                  <a:pt x="0" y="100"/>
                </a:cubicBezTo>
                <a:lnTo>
                  <a:pt x="66" y="1480"/>
                </a:lnTo>
                <a:cubicBezTo>
                  <a:pt x="66" y="1545"/>
                  <a:pt x="124" y="1578"/>
                  <a:pt x="177" y="1578"/>
                </a:cubicBezTo>
                <a:cubicBezTo>
                  <a:pt x="230" y="1578"/>
                  <a:pt x="280" y="1545"/>
                  <a:pt x="263" y="1480"/>
                </a:cubicBezTo>
                <a:lnTo>
                  <a:pt x="198" y="100"/>
                </a:lnTo>
                <a:cubicBezTo>
                  <a:pt x="198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66" name="Google Shape;10666;p83"/>
          <p:cNvSpPr/>
          <p:nvPr/>
        </p:nvSpPr>
        <p:spPr>
          <a:xfrm>
            <a:off x="5457294" y="4069044"/>
            <a:ext cx="6286" cy="35494"/>
          </a:xfrm>
          <a:custGeom>
            <a:rect b="b" l="l" r="r" t="t"/>
            <a:pathLst>
              <a:path extrusionOk="0" h="1677" w="297">
                <a:moveTo>
                  <a:pt x="194" y="1"/>
                </a:moveTo>
                <a:cubicBezTo>
                  <a:pt x="140" y="1"/>
                  <a:pt x="83" y="34"/>
                  <a:pt x="66" y="99"/>
                </a:cubicBezTo>
                <a:cubicBezTo>
                  <a:pt x="66" y="592"/>
                  <a:pt x="34" y="1085"/>
                  <a:pt x="1" y="1578"/>
                </a:cubicBezTo>
                <a:cubicBezTo>
                  <a:pt x="1" y="1644"/>
                  <a:pt x="50" y="1677"/>
                  <a:pt x="99" y="1677"/>
                </a:cubicBezTo>
                <a:cubicBezTo>
                  <a:pt x="149" y="1677"/>
                  <a:pt x="198" y="1644"/>
                  <a:pt x="198" y="1578"/>
                </a:cubicBezTo>
                <a:cubicBezTo>
                  <a:pt x="231" y="1085"/>
                  <a:pt x="264" y="592"/>
                  <a:pt x="296" y="99"/>
                </a:cubicBezTo>
                <a:cubicBezTo>
                  <a:pt x="296" y="34"/>
                  <a:pt x="247" y="1"/>
                  <a:pt x="19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67" name="Google Shape;10667;p83"/>
          <p:cNvSpPr/>
          <p:nvPr/>
        </p:nvSpPr>
        <p:spPr>
          <a:xfrm>
            <a:off x="5470776" y="4067668"/>
            <a:ext cx="7408" cy="39092"/>
          </a:xfrm>
          <a:custGeom>
            <a:rect b="b" l="l" r="r" t="t"/>
            <a:pathLst>
              <a:path extrusionOk="0" h="1847" w="350">
                <a:moveTo>
                  <a:pt x="185" y="0"/>
                </a:moveTo>
                <a:cubicBezTo>
                  <a:pt x="136" y="0"/>
                  <a:pt x="87" y="33"/>
                  <a:pt x="87" y="99"/>
                </a:cubicBezTo>
                <a:cubicBezTo>
                  <a:pt x="152" y="657"/>
                  <a:pt x="119" y="1183"/>
                  <a:pt x="21" y="1709"/>
                </a:cubicBezTo>
                <a:cubicBezTo>
                  <a:pt x="1" y="1790"/>
                  <a:pt x="68" y="1846"/>
                  <a:pt x="130" y="1846"/>
                </a:cubicBezTo>
                <a:cubicBezTo>
                  <a:pt x="169" y="1846"/>
                  <a:pt x="205" y="1825"/>
                  <a:pt x="218" y="1775"/>
                </a:cubicBezTo>
                <a:cubicBezTo>
                  <a:pt x="317" y="1216"/>
                  <a:pt x="349" y="657"/>
                  <a:pt x="284" y="99"/>
                </a:cubicBezTo>
                <a:cubicBezTo>
                  <a:pt x="284" y="33"/>
                  <a:pt x="234" y="0"/>
                  <a:pt x="18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68" name="Google Shape;10668;p83"/>
          <p:cNvSpPr/>
          <p:nvPr/>
        </p:nvSpPr>
        <p:spPr>
          <a:xfrm>
            <a:off x="4925240" y="4258918"/>
            <a:ext cx="7683" cy="26054"/>
          </a:xfrm>
          <a:custGeom>
            <a:rect b="b" l="l" r="r" t="t"/>
            <a:pathLst>
              <a:path extrusionOk="0" h="1231" w="363">
                <a:moveTo>
                  <a:pt x="264" y="1"/>
                </a:moveTo>
                <a:cubicBezTo>
                  <a:pt x="198" y="1"/>
                  <a:pt x="165" y="34"/>
                  <a:pt x="132" y="66"/>
                </a:cubicBezTo>
                <a:cubicBezTo>
                  <a:pt x="1" y="428"/>
                  <a:pt x="1" y="822"/>
                  <a:pt x="165" y="1184"/>
                </a:cubicBezTo>
                <a:cubicBezTo>
                  <a:pt x="188" y="1207"/>
                  <a:pt x="228" y="1230"/>
                  <a:pt x="261" y="1230"/>
                </a:cubicBezTo>
                <a:cubicBezTo>
                  <a:pt x="274" y="1230"/>
                  <a:pt x="287" y="1226"/>
                  <a:pt x="296" y="1217"/>
                </a:cubicBezTo>
                <a:cubicBezTo>
                  <a:pt x="362" y="1184"/>
                  <a:pt x="362" y="1118"/>
                  <a:pt x="362" y="1085"/>
                </a:cubicBezTo>
                <a:lnTo>
                  <a:pt x="329" y="1085"/>
                </a:lnTo>
                <a:cubicBezTo>
                  <a:pt x="198" y="756"/>
                  <a:pt x="198" y="428"/>
                  <a:pt x="329" y="132"/>
                </a:cubicBezTo>
                <a:cubicBezTo>
                  <a:pt x="362" y="66"/>
                  <a:pt x="329" y="1"/>
                  <a:pt x="26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69" name="Google Shape;10669;p83"/>
          <p:cNvSpPr/>
          <p:nvPr/>
        </p:nvSpPr>
        <p:spPr>
          <a:xfrm>
            <a:off x="4946109" y="4267109"/>
            <a:ext cx="6582" cy="16466"/>
          </a:xfrm>
          <a:custGeom>
            <a:rect b="b" l="l" r="r" t="t"/>
            <a:pathLst>
              <a:path extrusionOk="0" h="778" w="311">
                <a:moveTo>
                  <a:pt x="171" y="1"/>
                </a:moveTo>
                <a:cubicBezTo>
                  <a:pt x="144" y="1"/>
                  <a:pt x="118" y="13"/>
                  <a:pt x="99" y="41"/>
                </a:cubicBezTo>
                <a:cubicBezTo>
                  <a:pt x="0" y="271"/>
                  <a:pt x="0" y="501"/>
                  <a:pt x="99" y="731"/>
                </a:cubicBezTo>
                <a:cubicBezTo>
                  <a:pt x="122" y="754"/>
                  <a:pt x="162" y="777"/>
                  <a:pt x="195" y="777"/>
                </a:cubicBezTo>
                <a:cubicBezTo>
                  <a:pt x="208" y="777"/>
                  <a:pt x="221" y="773"/>
                  <a:pt x="230" y="764"/>
                </a:cubicBezTo>
                <a:cubicBezTo>
                  <a:pt x="263" y="731"/>
                  <a:pt x="296" y="665"/>
                  <a:pt x="263" y="632"/>
                </a:cubicBezTo>
                <a:lnTo>
                  <a:pt x="263" y="599"/>
                </a:lnTo>
                <a:lnTo>
                  <a:pt x="263" y="567"/>
                </a:lnTo>
                <a:lnTo>
                  <a:pt x="263" y="501"/>
                </a:lnTo>
                <a:lnTo>
                  <a:pt x="263" y="468"/>
                </a:lnTo>
                <a:lnTo>
                  <a:pt x="263" y="402"/>
                </a:lnTo>
                <a:cubicBezTo>
                  <a:pt x="263" y="369"/>
                  <a:pt x="263" y="337"/>
                  <a:pt x="263" y="337"/>
                </a:cubicBezTo>
                <a:cubicBezTo>
                  <a:pt x="263" y="304"/>
                  <a:pt x="263" y="304"/>
                  <a:pt x="263" y="304"/>
                </a:cubicBezTo>
                <a:lnTo>
                  <a:pt x="263" y="271"/>
                </a:lnTo>
                <a:lnTo>
                  <a:pt x="263" y="205"/>
                </a:lnTo>
                <a:lnTo>
                  <a:pt x="263" y="172"/>
                </a:lnTo>
                <a:cubicBezTo>
                  <a:pt x="310" y="78"/>
                  <a:pt x="239" y="1"/>
                  <a:pt x="17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70" name="Google Shape;10670;p83"/>
          <p:cNvSpPr/>
          <p:nvPr/>
        </p:nvSpPr>
        <p:spPr>
          <a:xfrm>
            <a:off x="4962110" y="4210238"/>
            <a:ext cx="5588" cy="77210"/>
          </a:xfrm>
          <a:custGeom>
            <a:rect b="b" l="l" r="r" t="t"/>
            <a:pathLst>
              <a:path extrusionOk="0" h="3648" w="264">
                <a:moveTo>
                  <a:pt x="148" y="0"/>
                </a:moveTo>
                <a:cubicBezTo>
                  <a:pt x="91" y="0"/>
                  <a:pt x="33" y="33"/>
                  <a:pt x="33" y="99"/>
                </a:cubicBezTo>
                <a:lnTo>
                  <a:pt x="0" y="3549"/>
                </a:lnTo>
                <a:cubicBezTo>
                  <a:pt x="0" y="3615"/>
                  <a:pt x="50" y="3648"/>
                  <a:pt x="99" y="3648"/>
                </a:cubicBezTo>
                <a:cubicBezTo>
                  <a:pt x="148" y="3648"/>
                  <a:pt x="197" y="3615"/>
                  <a:pt x="197" y="3549"/>
                </a:cubicBezTo>
                <a:lnTo>
                  <a:pt x="263" y="99"/>
                </a:lnTo>
                <a:cubicBezTo>
                  <a:pt x="263" y="33"/>
                  <a:pt x="206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71" name="Google Shape;10671;p83"/>
          <p:cNvSpPr/>
          <p:nvPr/>
        </p:nvSpPr>
        <p:spPr>
          <a:xfrm>
            <a:off x="4985053" y="4280888"/>
            <a:ext cx="8678" cy="16678"/>
          </a:xfrm>
          <a:custGeom>
            <a:rect b="b" l="l" r="r" t="t"/>
            <a:pathLst>
              <a:path extrusionOk="0" h="788" w="410">
                <a:moveTo>
                  <a:pt x="239" y="1"/>
                </a:moveTo>
                <a:cubicBezTo>
                  <a:pt x="195" y="1"/>
                  <a:pt x="155" y="24"/>
                  <a:pt x="132" y="47"/>
                </a:cubicBezTo>
                <a:cubicBezTo>
                  <a:pt x="1" y="277"/>
                  <a:pt x="1" y="573"/>
                  <a:pt x="198" y="770"/>
                </a:cubicBezTo>
                <a:cubicBezTo>
                  <a:pt x="210" y="782"/>
                  <a:pt x="226" y="788"/>
                  <a:pt x="243" y="788"/>
                </a:cubicBezTo>
                <a:cubicBezTo>
                  <a:pt x="316" y="788"/>
                  <a:pt x="409" y="686"/>
                  <a:pt x="329" y="606"/>
                </a:cubicBezTo>
                <a:lnTo>
                  <a:pt x="329" y="540"/>
                </a:lnTo>
                <a:lnTo>
                  <a:pt x="296" y="507"/>
                </a:lnTo>
                <a:lnTo>
                  <a:pt x="296" y="474"/>
                </a:lnTo>
                <a:lnTo>
                  <a:pt x="263" y="409"/>
                </a:lnTo>
                <a:cubicBezTo>
                  <a:pt x="263" y="376"/>
                  <a:pt x="263" y="376"/>
                  <a:pt x="263" y="376"/>
                </a:cubicBezTo>
                <a:lnTo>
                  <a:pt x="263" y="310"/>
                </a:lnTo>
                <a:lnTo>
                  <a:pt x="263" y="244"/>
                </a:lnTo>
                <a:lnTo>
                  <a:pt x="263" y="211"/>
                </a:lnTo>
                <a:cubicBezTo>
                  <a:pt x="296" y="211"/>
                  <a:pt x="296" y="179"/>
                  <a:pt x="329" y="146"/>
                </a:cubicBezTo>
                <a:cubicBezTo>
                  <a:pt x="329" y="113"/>
                  <a:pt x="329" y="47"/>
                  <a:pt x="296" y="14"/>
                </a:cubicBezTo>
                <a:cubicBezTo>
                  <a:pt x="277" y="5"/>
                  <a:pt x="258" y="1"/>
                  <a:pt x="23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72" name="Google Shape;10672;p83"/>
          <p:cNvSpPr/>
          <p:nvPr/>
        </p:nvSpPr>
        <p:spPr>
          <a:xfrm>
            <a:off x="5004525" y="4285354"/>
            <a:ext cx="5588" cy="13059"/>
          </a:xfrm>
          <a:custGeom>
            <a:rect b="b" l="l" r="r" t="t"/>
            <a:pathLst>
              <a:path extrusionOk="0" h="617" w="264">
                <a:moveTo>
                  <a:pt x="132" y="0"/>
                </a:moveTo>
                <a:cubicBezTo>
                  <a:pt x="99" y="0"/>
                  <a:pt x="34" y="33"/>
                  <a:pt x="1" y="66"/>
                </a:cubicBezTo>
                <a:cubicBezTo>
                  <a:pt x="1" y="230"/>
                  <a:pt x="1" y="395"/>
                  <a:pt x="66" y="559"/>
                </a:cubicBezTo>
                <a:cubicBezTo>
                  <a:pt x="66" y="559"/>
                  <a:pt x="99" y="592"/>
                  <a:pt x="99" y="592"/>
                </a:cubicBezTo>
                <a:cubicBezTo>
                  <a:pt x="116" y="608"/>
                  <a:pt x="132" y="617"/>
                  <a:pt x="149" y="617"/>
                </a:cubicBezTo>
                <a:cubicBezTo>
                  <a:pt x="165" y="617"/>
                  <a:pt x="181" y="608"/>
                  <a:pt x="198" y="592"/>
                </a:cubicBezTo>
                <a:cubicBezTo>
                  <a:pt x="231" y="592"/>
                  <a:pt x="264" y="526"/>
                  <a:pt x="264" y="493"/>
                </a:cubicBezTo>
                <a:lnTo>
                  <a:pt x="231" y="493"/>
                </a:lnTo>
                <a:cubicBezTo>
                  <a:pt x="231" y="460"/>
                  <a:pt x="198" y="428"/>
                  <a:pt x="198" y="395"/>
                </a:cubicBezTo>
                <a:lnTo>
                  <a:pt x="198" y="329"/>
                </a:lnTo>
                <a:lnTo>
                  <a:pt x="198" y="296"/>
                </a:lnTo>
                <a:cubicBezTo>
                  <a:pt x="198" y="263"/>
                  <a:pt x="198" y="230"/>
                  <a:pt x="198" y="198"/>
                </a:cubicBezTo>
                <a:cubicBezTo>
                  <a:pt x="198" y="198"/>
                  <a:pt x="198" y="165"/>
                  <a:pt x="198" y="165"/>
                </a:cubicBezTo>
                <a:lnTo>
                  <a:pt x="198" y="132"/>
                </a:lnTo>
                <a:cubicBezTo>
                  <a:pt x="198" y="99"/>
                  <a:pt x="198" y="99"/>
                  <a:pt x="198" y="66"/>
                </a:cubicBezTo>
                <a:cubicBezTo>
                  <a:pt x="198" y="33"/>
                  <a:pt x="165" y="33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73" name="Google Shape;10673;p83"/>
          <p:cNvSpPr/>
          <p:nvPr/>
        </p:nvSpPr>
        <p:spPr>
          <a:xfrm>
            <a:off x="5023299" y="4264485"/>
            <a:ext cx="5588" cy="34795"/>
          </a:xfrm>
          <a:custGeom>
            <a:rect b="b" l="l" r="r" t="t"/>
            <a:pathLst>
              <a:path extrusionOk="0" h="1644" w="264">
                <a:moveTo>
                  <a:pt x="165" y="1"/>
                </a:moveTo>
                <a:cubicBezTo>
                  <a:pt x="99" y="1"/>
                  <a:pt x="67" y="33"/>
                  <a:pt x="67" y="99"/>
                </a:cubicBezTo>
                <a:cubicBezTo>
                  <a:pt x="1" y="592"/>
                  <a:pt x="1" y="1052"/>
                  <a:pt x="34" y="1545"/>
                </a:cubicBezTo>
                <a:cubicBezTo>
                  <a:pt x="34" y="1611"/>
                  <a:pt x="83" y="1644"/>
                  <a:pt x="132" y="1644"/>
                </a:cubicBezTo>
                <a:cubicBezTo>
                  <a:pt x="182" y="1644"/>
                  <a:pt x="231" y="1611"/>
                  <a:pt x="231" y="1545"/>
                </a:cubicBezTo>
                <a:cubicBezTo>
                  <a:pt x="198" y="1052"/>
                  <a:pt x="231" y="592"/>
                  <a:pt x="264" y="99"/>
                </a:cubicBezTo>
                <a:cubicBezTo>
                  <a:pt x="264" y="33"/>
                  <a:pt x="231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74" name="Google Shape;10674;p83"/>
          <p:cNvSpPr/>
          <p:nvPr/>
        </p:nvSpPr>
        <p:spPr>
          <a:xfrm>
            <a:off x="5076868" y="4153896"/>
            <a:ext cx="6265" cy="62627"/>
          </a:xfrm>
          <a:custGeom>
            <a:rect b="b" l="l" r="r" t="t"/>
            <a:pathLst>
              <a:path extrusionOk="0" h="2959" w="296">
                <a:moveTo>
                  <a:pt x="99" y="1"/>
                </a:moveTo>
                <a:cubicBezTo>
                  <a:pt x="49" y="1"/>
                  <a:pt x="0" y="34"/>
                  <a:pt x="0" y="99"/>
                </a:cubicBezTo>
                <a:cubicBezTo>
                  <a:pt x="33" y="1019"/>
                  <a:pt x="66" y="1940"/>
                  <a:pt x="99" y="2860"/>
                </a:cubicBezTo>
                <a:cubicBezTo>
                  <a:pt x="99" y="2925"/>
                  <a:pt x="148" y="2958"/>
                  <a:pt x="197" y="2958"/>
                </a:cubicBezTo>
                <a:cubicBezTo>
                  <a:pt x="247" y="2958"/>
                  <a:pt x="296" y="2925"/>
                  <a:pt x="296" y="2860"/>
                </a:cubicBezTo>
                <a:cubicBezTo>
                  <a:pt x="263" y="1940"/>
                  <a:pt x="230" y="1019"/>
                  <a:pt x="197" y="99"/>
                </a:cubicBez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75" name="Google Shape;10675;p83"/>
          <p:cNvSpPr/>
          <p:nvPr/>
        </p:nvSpPr>
        <p:spPr>
          <a:xfrm>
            <a:off x="5092848" y="4192840"/>
            <a:ext cx="5588" cy="31324"/>
          </a:xfrm>
          <a:custGeom>
            <a:rect b="b" l="l" r="r" t="t"/>
            <a:pathLst>
              <a:path extrusionOk="0" h="1480" w="264">
                <a:moveTo>
                  <a:pt x="165" y="1"/>
                </a:moveTo>
                <a:cubicBezTo>
                  <a:pt x="100" y="1"/>
                  <a:pt x="67" y="34"/>
                  <a:pt x="67" y="100"/>
                </a:cubicBezTo>
                <a:cubicBezTo>
                  <a:pt x="1" y="527"/>
                  <a:pt x="1" y="954"/>
                  <a:pt x="34" y="1381"/>
                </a:cubicBezTo>
                <a:cubicBezTo>
                  <a:pt x="34" y="1447"/>
                  <a:pt x="83" y="1480"/>
                  <a:pt x="132" y="1480"/>
                </a:cubicBezTo>
                <a:cubicBezTo>
                  <a:pt x="182" y="1480"/>
                  <a:pt x="231" y="1447"/>
                  <a:pt x="231" y="1381"/>
                </a:cubicBezTo>
                <a:cubicBezTo>
                  <a:pt x="198" y="954"/>
                  <a:pt x="231" y="527"/>
                  <a:pt x="264" y="100"/>
                </a:cubicBezTo>
                <a:cubicBezTo>
                  <a:pt x="264" y="34"/>
                  <a:pt x="198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76" name="Google Shape;10676;p83"/>
          <p:cNvSpPr/>
          <p:nvPr/>
        </p:nvSpPr>
        <p:spPr>
          <a:xfrm>
            <a:off x="5104679" y="4224144"/>
            <a:ext cx="5588" cy="26456"/>
          </a:xfrm>
          <a:custGeom>
            <a:rect b="b" l="l" r="r" t="t"/>
            <a:pathLst>
              <a:path extrusionOk="0" h="1250" w="264">
                <a:moveTo>
                  <a:pt x="198" y="1"/>
                </a:moveTo>
                <a:cubicBezTo>
                  <a:pt x="132" y="1"/>
                  <a:pt x="66" y="34"/>
                  <a:pt x="66" y="99"/>
                </a:cubicBezTo>
                <a:cubicBezTo>
                  <a:pt x="1" y="428"/>
                  <a:pt x="1" y="822"/>
                  <a:pt x="66" y="1184"/>
                </a:cubicBezTo>
                <a:cubicBezTo>
                  <a:pt x="66" y="1217"/>
                  <a:pt x="132" y="1249"/>
                  <a:pt x="198" y="1249"/>
                </a:cubicBezTo>
                <a:cubicBezTo>
                  <a:pt x="231" y="1217"/>
                  <a:pt x="263" y="1184"/>
                  <a:pt x="263" y="1118"/>
                </a:cubicBezTo>
                <a:cubicBezTo>
                  <a:pt x="198" y="789"/>
                  <a:pt x="198" y="461"/>
                  <a:pt x="263" y="132"/>
                </a:cubicBezTo>
                <a:cubicBezTo>
                  <a:pt x="263" y="66"/>
                  <a:pt x="231" y="34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77" name="Google Shape;10677;p83"/>
          <p:cNvSpPr/>
          <p:nvPr/>
        </p:nvSpPr>
        <p:spPr>
          <a:xfrm>
            <a:off x="5138756" y="4240843"/>
            <a:ext cx="7831" cy="64574"/>
          </a:xfrm>
          <a:custGeom>
            <a:rect b="b" l="l" r="r" t="t"/>
            <a:pathLst>
              <a:path extrusionOk="0" h="3051" w="370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lnTo>
                  <a:pt x="1" y="2563"/>
                </a:lnTo>
                <a:cubicBezTo>
                  <a:pt x="1" y="2728"/>
                  <a:pt x="1" y="2925"/>
                  <a:pt x="165" y="3023"/>
                </a:cubicBezTo>
                <a:cubicBezTo>
                  <a:pt x="197" y="3043"/>
                  <a:pt x="225" y="3051"/>
                  <a:pt x="249" y="3051"/>
                </a:cubicBezTo>
                <a:cubicBezTo>
                  <a:pt x="347" y="3051"/>
                  <a:pt x="370" y="2912"/>
                  <a:pt x="264" y="2859"/>
                </a:cubicBezTo>
                <a:lnTo>
                  <a:pt x="264" y="2826"/>
                </a:lnTo>
                <a:cubicBezTo>
                  <a:pt x="198" y="2793"/>
                  <a:pt x="231" y="2629"/>
                  <a:pt x="231" y="2563"/>
                </a:cubicBezTo>
                <a:lnTo>
                  <a:pt x="231" y="99"/>
                </a:ln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78" name="Google Shape;10678;p83"/>
          <p:cNvSpPr/>
          <p:nvPr/>
        </p:nvSpPr>
        <p:spPr>
          <a:xfrm>
            <a:off x="5162397" y="4277692"/>
            <a:ext cx="6984" cy="23684"/>
          </a:xfrm>
          <a:custGeom>
            <a:rect b="b" l="l" r="r" t="t"/>
            <a:pathLst>
              <a:path extrusionOk="0" h="1119" w="330">
                <a:moveTo>
                  <a:pt x="132" y="1"/>
                </a:moveTo>
                <a:cubicBezTo>
                  <a:pt x="67" y="1"/>
                  <a:pt x="34" y="34"/>
                  <a:pt x="34" y="99"/>
                </a:cubicBezTo>
                <a:cubicBezTo>
                  <a:pt x="1" y="428"/>
                  <a:pt x="34" y="724"/>
                  <a:pt x="132" y="1052"/>
                </a:cubicBezTo>
                <a:cubicBezTo>
                  <a:pt x="132" y="1085"/>
                  <a:pt x="198" y="1118"/>
                  <a:pt x="264" y="1118"/>
                </a:cubicBezTo>
                <a:cubicBezTo>
                  <a:pt x="297" y="1085"/>
                  <a:pt x="330" y="1052"/>
                  <a:pt x="330" y="987"/>
                </a:cubicBezTo>
                <a:cubicBezTo>
                  <a:pt x="231" y="691"/>
                  <a:pt x="198" y="395"/>
                  <a:pt x="231" y="99"/>
                </a:cubicBezTo>
                <a:cubicBezTo>
                  <a:pt x="231" y="34"/>
                  <a:pt x="198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79" name="Google Shape;10679;p83"/>
          <p:cNvSpPr/>
          <p:nvPr/>
        </p:nvSpPr>
        <p:spPr>
          <a:xfrm>
            <a:off x="5225703" y="4165727"/>
            <a:ext cx="5588" cy="47304"/>
          </a:xfrm>
          <a:custGeom>
            <a:rect b="b" l="l" r="r" t="t"/>
            <a:pathLst>
              <a:path extrusionOk="0" h="2235" w="264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cubicBezTo>
                  <a:pt x="0" y="789"/>
                  <a:pt x="0" y="1479"/>
                  <a:pt x="66" y="2136"/>
                </a:cubicBezTo>
                <a:cubicBezTo>
                  <a:pt x="66" y="2202"/>
                  <a:pt x="115" y="2235"/>
                  <a:pt x="165" y="2235"/>
                </a:cubicBezTo>
                <a:cubicBezTo>
                  <a:pt x="214" y="2235"/>
                  <a:pt x="263" y="2202"/>
                  <a:pt x="263" y="2136"/>
                </a:cubicBezTo>
                <a:cubicBezTo>
                  <a:pt x="230" y="1479"/>
                  <a:pt x="197" y="789"/>
                  <a:pt x="197" y="99"/>
                </a:cubicBez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80" name="Google Shape;10680;p83"/>
          <p:cNvSpPr/>
          <p:nvPr/>
        </p:nvSpPr>
        <p:spPr>
          <a:xfrm>
            <a:off x="5245873" y="4189686"/>
            <a:ext cx="6709" cy="22774"/>
          </a:xfrm>
          <a:custGeom>
            <a:rect b="b" l="l" r="r" t="t"/>
            <a:pathLst>
              <a:path extrusionOk="0" h="1076" w="317">
                <a:moveTo>
                  <a:pt x="198" y="1"/>
                </a:moveTo>
                <a:cubicBezTo>
                  <a:pt x="149" y="1"/>
                  <a:pt x="95" y="27"/>
                  <a:pt x="66" y="84"/>
                </a:cubicBezTo>
                <a:cubicBezTo>
                  <a:pt x="0" y="380"/>
                  <a:pt x="0" y="709"/>
                  <a:pt x="66" y="1004"/>
                </a:cubicBezTo>
                <a:cubicBezTo>
                  <a:pt x="78" y="1055"/>
                  <a:pt x="120" y="1076"/>
                  <a:pt x="164" y="1076"/>
                </a:cubicBezTo>
                <a:cubicBezTo>
                  <a:pt x="236" y="1076"/>
                  <a:pt x="316" y="1020"/>
                  <a:pt x="296" y="939"/>
                </a:cubicBezTo>
                <a:cubicBezTo>
                  <a:pt x="197" y="676"/>
                  <a:pt x="197" y="380"/>
                  <a:pt x="296" y="117"/>
                </a:cubicBezTo>
                <a:cubicBezTo>
                  <a:pt x="314" y="43"/>
                  <a:pt x="260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81" name="Google Shape;10681;p83"/>
          <p:cNvSpPr/>
          <p:nvPr/>
        </p:nvSpPr>
        <p:spPr>
          <a:xfrm>
            <a:off x="5266721" y="4258918"/>
            <a:ext cx="4212" cy="54267"/>
          </a:xfrm>
          <a:custGeom>
            <a:rect b="b" l="l" r="r" t="t"/>
            <a:pathLst>
              <a:path extrusionOk="0" h="2564" w="199">
                <a:moveTo>
                  <a:pt x="100" y="1"/>
                </a:moveTo>
                <a:cubicBezTo>
                  <a:pt x="50" y="1"/>
                  <a:pt x="1" y="34"/>
                  <a:pt x="1" y="99"/>
                </a:cubicBezTo>
                <a:lnTo>
                  <a:pt x="1" y="2465"/>
                </a:lnTo>
                <a:cubicBezTo>
                  <a:pt x="1" y="2531"/>
                  <a:pt x="50" y="2564"/>
                  <a:pt x="100" y="2564"/>
                </a:cubicBezTo>
                <a:cubicBezTo>
                  <a:pt x="149" y="2564"/>
                  <a:pt x="198" y="2531"/>
                  <a:pt x="198" y="2465"/>
                </a:cubicBezTo>
                <a:cubicBezTo>
                  <a:pt x="165" y="1677"/>
                  <a:pt x="165" y="888"/>
                  <a:pt x="198" y="99"/>
                </a:cubicBezTo>
                <a:cubicBezTo>
                  <a:pt x="198" y="34"/>
                  <a:pt x="149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82" name="Google Shape;10682;p83"/>
          <p:cNvSpPr/>
          <p:nvPr/>
        </p:nvSpPr>
        <p:spPr>
          <a:xfrm>
            <a:off x="5276479" y="4193538"/>
            <a:ext cx="7387" cy="36319"/>
          </a:xfrm>
          <a:custGeom>
            <a:rect b="b" l="l" r="r" t="t"/>
            <a:pathLst>
              <a:path extrusionOk="0" h="1716" w="349">
                <a:moveTo>
                  <a:pt x="131" y="1"/>
                </a:moveTo>
                <a:cubicBezTo>
                  <a:pt x="82" y="1"/>
                  <a:pt x="33" y="34"/>
                  <a:pt x="33" y="99"/>
                </a:cubicBezTo>
                <a:cubicBezTo>
                  <a:pt x="0" y="625"/>
                  <a:pt x="33" y="1118"/>
                  <a:pt x="131" y="1644"/>
                </a:cubicBezTo>
                <a:cubicBezTo>
                  <a:pt x="144" y="1694"/>
                  <a:pt x="181" y="1715"/>
                  <a:pt x="219" y="1715"/>
                </a:cubicBezTo>
                <a:cubicBezTo>
                  <a:pt x="281" y="1715"/>
                  <a:pt x="349" y="1659"/>
                  <a:pt x="329" y="1578"/>
                </a:cubicBezTo>
                <a:cubicBezTo>
                  <a:pt x="230" y="1085"/>
                  <a:pt x="197" y="592"/>
                  <a:pt x="230" y="99"/>
                </a:cubicBezTo>
                <a:cubicBezTo>
                  <a:pt x="230" y="34"/>
                  <a:pt x="181" y="1"/>
                  <a:pt x="1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83" name="Google Shape;10683;p83"/>
          <p:cNvSpPr/>
          <p:nvPr/>
        </p:nvSpPr>
        <p:spPr>
          <a:xfrm>
            <a:off x="5314724" y="4229710"/>
            <a:ext cx="7662" cy="64003"/>
          </a:xfrm>
          <a:custGeom>
            <a:rect b="b" l="l" r="r" t="t"/>
            <a:pathLst>
              <a:path extrusionOk="0" h="3024" w="362">
                <a:moveTo>
                  <a:pt x="99" y="1"/>
                </a:moveTo>
                <a:cubicBezTo>
                  <a:pt x="50" y="1"/>
                  <a:pt x="0" y="33"/>
                  <a:pt x="0" y="99"/>
                </a:cubicBezTo>
                <a:lnTo>
                  <a:pt x="165" y="2925"/>
                </a:lnTo>
                <a:cubicBezTo>
                  <a:pt x="165" y="2991"/>
                  <a:pt x="214" y="3024"/>
                  <a:pt x="263" y="3024"/>
                </a:cubicBezTo>
                <a:cubicBezTo>
                  <a:pt x="313" y="3024"/>
                  <a:pt x="362" y="2991"/>
                  <a:pt x="362" y="2925"/>
                </a:cubicBezTo>
                <a:lnTo>
                  <a:pt x="197" y="99"/>
                </a:lnTo>
                <a:cubicBezTo>
                  <a:pt x="197" y="33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84" name="Google Shape;10684;p83"/>
          <p:cNvSpPr/>
          <p:nvPr/>
        </p:nvSpPr>
        <p:spPr>
          <a:xfrm>
            <a:off x="5317497" y="4306921"/>
            <a:ext cx="6286" cy="15577"/>
          </a:xfrm>
          <a:custGeom>
            <a:rect b="b" l="l" r="r" t="t"/>
            <a:pathLst>
              <a:path extrusionOk="0" h="736" w="297">
                <a:moveTo>
                  <a:pt x="99" y="0"/>
                </a:moveTo>
                <a:cubicBezTo>
                  <a:pt x="34" y="0"/>
                  <a:pt x="1" y="66"/>
                  <a:pt x="1" y="99"/>
                </a:cubicBezTo>
                <a:cubicBezTo>
                  <a:pt x="1" y="296"/>
                  <a:pt x="34" y="493"/>
                  <a:pt x="99" y="657"/>
                </a:cubicBezTo>
                <a:cubicBezTo>
                  <a:pt x="99" y="705"/>
                  <a:pt x="135" y="736"/>
                  <a:pt x="179" y="736"/>
                </a:cubicBezTo>
                <a:cubicBezTo>
                  <a:pt x="196" y="736"/>
                  <a:pt x="213" y="732"/>
                  <a:pt x="231" y="723"/>
                </a:cubicBezTo>
                <a:cubicBezTo>
                  <a:pt x="264" y="723"/>
                  <a:pt x="297" y="657"/>
                  <a:pt x="297" y="592"/>
                </a:cubicBezTo>
                <a:lnTo>
                  <a:pt x="264" y="592"/>
                </a:lnTo>
                <a:cubicBezTo>
                  <a:pt x="231" y="493"/>
                  <a:pt x="231" y="427"/>
                  <a:pt x="198" y="329"/>
                </a:cubicBezTo>
                <a:lnTo>
                  <a:pt x="198" y="296"/>
                </a:lnTo>
                <a:lnTo>
                  <a:pt x="198" y="230"/>
                </a:lnTo>
                <a:lnTo>
                  <a:pt x="198" y="99"/>
                </a:lnTo>
                <a:cubicBezTo>
                  <a:pt x="198" y="66"/>
                  <a:pt x="165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85" name="Google Shape;10685;p83"/>
          <p:cNvSpPr/>
          <p:nvPr/>
        </p:nvSpPr>
        <p:spPr>
          <a:xfrm>
            <a:off x="5347404" y="4206767"/>
            <a:ext cx="9418" cy="123117"/>
          </a:xfrm>
          <a:custGeom>
            <a:rect b="b" l="l" r="r" t="t"/>
            <a:pathLst>
              <a:path extrusionOk="0" h="5817" w="445">
                <a:moveTo>
                  <a:pt x="194" y="0"/>
                </a:moveTo>
                <a:cubicBezTo>
                  <a:pt x="140" y="0"/>
                  <a:pt x="83" y="33"/>
                  <a:pt x="66" y="99"/>
                </a:cubicBezTo>
                <a:cubicBezTo>
                  <a:pt x="1" y="1972"/>
                  <a:pt x="34" y="3845"/>
                  <a:pt x="231" y="5718"/>
                </a:cubicBezTo>
                <a:cubicBezTo>
                  <a:pt x="231" y="5784"/>
                  <a:pt x="288" y="5816"/>
                  <a:pt x="342" y="5816"/>
                </a:cubicBezTo>
                <a:cubicBezTo>
                  <a:pt x="395" y="5816"/>
                  <a:pt x="444" y="5784"/>
                  <a:pt x="428" y="5718"/>
                </a:cubicBezTo>
                <a:cubicBezTo>
                  <a:pt x="231" y="3845"/>
                  <a:pt x="198" y="1972"/>
                  <a:pt x="297" y="99"/>
                </a:cubicBezTo>
                <a:cubicBezTo>
                  <a:pt x="297" y="33"/>
                  <a:pt x="247" y="0"/>
                  <a:pt x="19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86" name="Google Shape;10686;p83"/>
          <p:cNvSpPr/>
          <p:nvPr/>
        </p:nvSpPr>
        <p:spPr>
          <a:xfrm>
            <a:off x="5410709" y="4171992"/>
            <a:ext cx="6265" cy="115455"/>
          </a:xfrm>
          <a:custGeom>
            <a:rect b="b" l="l" r="r" t="t"/>
            <a:pathLst>
              <a:path extrusionOk="0" h="5455" w="296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cubicBezTo>
                  <a:pt x="33" y="1840"/>
                  <a:pt x="66" y="3582"/>
                  <a:pt x="99" y="5356"/>
                </a:cubicBezTo>
                <a:cubicBezTo>
                  <a:pt x="99" y="5422"/>
                  <a:pt x="148" y="5455"/>
                  <a:pt x="197" y="5455"/>
                </a:cubicBezTo>
                <a:cubicBezTo>
                  <a:pt x="246" y="5455"/>
                  <a:pt x="296" y="5422"/>
                  <a:pt x="296" y="5356"/>
                </a:cubicBezTo>
                <a:cubicBezTo>
                  <a:pt x="263" y="3615"/>
                  <a:pt x="230" y="1840"/>
                  <a:pt x="197" y="99"/>
                </a:cubicBez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87" name="Google Shape;10687;p83"/>
          <p:cNvSpPr/>
          <p:nvPr/>
        </p:nvSpPr>
        <p:spPr>
          <a:xfrm>
            <a:off x="5412085" y="4304699"/>
            <a:ext cx="6011" cy="21842"/>
          </a:xfrm>
          <a:custGeom>
            <a:rect b="b" l="l" r="r" t="t"/>
            <a:pathLst>
              <a:path extrusionOk="0" h="1032" w="284">
                <a:moveTo>
                  <a:pt x="168" y="1"/>
                </a:moveTo>
                <a:cubicBezTo>
                  <a:pt x="131" y="1"/>
                  <a:pt x="92" y="22"/>
                  <a:pt x="66" y="72"/>
                </a:cubicBezTo>
                <a:cubicBezTo>
                  <a:pt x="1" y="368"/>
                  <a:pt x="1" y="664"/>
                  <a:pt x="66" y="959"/>
                </a:cubicBezTo>
                <a:cubicBezTo>
                  <a:pt x="79" y="1010"/>
                  <a:pt x="116" y="1031"/>
                  <a:pt x="154" y="1031"/>
                </a:cubicBezTo>
                <a:cubicBezTo>
                  <a:pt x="216" y="1031"/>
                  <a:pt x="284" y="975"/>
                  <a:pt x="264" y="894"/>
                </a:cubicBezTo>
                <a:cubicBezTo>
                  <a:pt x="198" y="631"/>
                  <a:pt x="198" y="368"/>
                  <a:pt x="264" y="138"/>
                </a:cubicBezTo>
                <a:cubicBezTo>
                  <a:pt x="284" y="57"/>
                  <a:pt x="229" y="1"/>
                  <a:pt x="16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88" name="Google Shape;10688;p83"/>
          <p:cNvSpPr/>
          <p:nvPr/>
        </p:nvSpPr>
        <p:spPr>
          <a:xfrm>
            <a:off x="5432954" y="4302730"/>
            <a:ext cx="6011" cy="20318"/>
          </a:xfrm>
          <a:custGeom>
            <a:rect b="b" l="l" r="r" t="t"/>
            <a:pathLst>
              <a:path extrusionOk="0" h="960" w="284">
                <a:moveTo>
                  <a:pt x="132" y="1"/>
                </a:moveTo>
                <a:cubicBezTo>
                  <a:pt x="66" y="1"/>
                  <a:pt x="33" y="34"/>
                  <a:pt x="33" y="99"/>
                </a:cubicBezTo>
                <a:cubicBezTo>
                  <a:pt x="1" y="362"/>
                  <a:pt x="1" y="625"/>
                  <a:pt x="66" y="888"/>
                </a:cubicBezTo>
                <a:cubicBezTo>
                  <a:pt x="79" y="938"/>
                  <a:pt x="115" y="960"/>
                  <a:pt x="154" y="960"/>
                </a:cubicBezTo>
                <a:cubicBezTo>
                  <a:pt x="216" y="960"/>
                  <a:pt x="284" y="904"/>
                  <a:pt x="263" y="822"/>
                </a:cubicBezTo>
                <a:cubicBezTo>
                  <a:pt x="231" y="592"/>
                  <a:pt x="198" y="329"/>
                  <a:pt x="231" y="99"/>
                </a:cubicBezTo>
                <a:cubicBezTo>
                  <a:pt x="231" y="34"/>
                  <a:pt x="198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89" name="Google Shape;10689;p83"/>
          <p:cNvSpPr/>
          <p:nvPr/>
        </p:nvSpPr>
        <p:spPr>
          <a:xfrm>
            <a:off x="5446161" y="4299259"/>
            <a:ext cx="5588" cy="26033"/>
          </a:xfrm>
          <a:custGeom>
            <a:rect b="b" l="l" r="r" t="t"/>
            <a:pathLst>
              <a:path extrusionOk="0" h="1230" w="264">
                <a:moveTo>
                  <a:pt x="132" y="1"/>
                </a:moveTo>
                <a:cubicBezTo>
                  <a:pt x="83" y="1"/>
                  <a:pt x="34" y="33"/>
                  <a:pt x="34" y="99"/>
                </a:cubicBezTo>
                <a:cubicBezTo>
                  <a:pt x="1" y="461"/>
                  <a:pt x="1" y="789"/>
                  <a:pt x="67" y="1151"/>
                </a:cubicBezTo>
                <a:cubicBezTo>
                  <a:pt x="67" y="1199"/>
                  <a:pt x="102" y="1229"/>
                  <a:pt x="147" y="1229"/>
                </a:cubicBezTo>
                <a:cubicBezTo>
                  <a:pt x="163" y="1229"/>
                  <a:pt x="180" y="1225"/>
                  <a:pt x="198" y="1216"/>
                </a:cubicBezTo>
                <a:cubicBezTo>
                  <a:pt x="231" y="1216"/>
                  <a:pt x="264" y="1151"/>
                  <a:pt x="264" y="1118"/>
                </a:cubicBezTo>
                <a:cubicBezTo>
                  <a:pt x="198" y="756"/>
                  <a:pt x="198" y="428"/>
                  <a:pt x="231" y="99"/>
                </a:cubicBezTo>
                <a:cubicBezTo>
                  <a:pt x="231" y="33"/>
                  <a:pt x="182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90" name="Google Shape;10690;p83"/>
          <p:cNvSpPr/>
          <p:nvPr/>
        </p:nvSpPr>
        <p:spPr>
          <a:xfrm>
            <a:off x="5462861" y="4267956"/>
            <a:ext cx="8783" cy="57230"/>
          </a:xfrm>
          <a:custGeom>
            <a:rect b="b" l="l" r="r" t="t"/>
            <a:pathLst>
              <a:path extrusionOk="0" h="2704" w="415">
                <a:moveTo>
                  <a:pt x="165" y="1"/>
                </a:moveTo>
                <a:cubicBezTo>
                  <a:pt x="116" y="1"/>
                  <a:pt x="66" y="34"/>
                  <a:pt x="66" y="99"/>
                </a:cubicBezTo>
                <a:cubicBezTo>
                  <a:pt x="1" y="954"/>
                  <a:pt x="33" y="1808"/>
                  <a:pt x="198" y="2630"/>
                </a:cubicBezTo>
                <a:cubicBezTo>
                  <a:pt x="198" y="2682"/>
                  <a:pt x="235" y="2703"/>
                  <a:pt x="277" y="2703"/>
                </a:cubicBezTo>
                <a:cubicBezTo>
                  <a:pt x="340" y="2703"/>
                  <a:pt x="415" y="2656"/>
                  <a:pt x="395" y="2597"/>
                </a:cubicBezTo>
                <a:cubicBezTo>
                  <a:pt x="263" y="1775"/>
                  <a:pt x="198" y="921"/>
                  <a:pt x="263" y="99"/>
                </a:cubicBezTo>
                <a:cubicBezTo>
                  <a:pt x="263" y="34"/>
                  <a:pt x="214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91" name="Google Shape;10691;p83"/>
          <p:cNvSpPr/>
          <p:nvPr/>
        </p:nvSpPr>
        <p:spPr>
          <a:xfrm>
            <a:off x="5832175" y="3927871"/>
            <a:ext cx="8762" cy="51854"/>
          </a:xfrm>
          <a:custGeom>
            <a:rect b="b" l="l" r="r" t="t"/>
            <a:pathLst>
              <a:path extrusionOk="0" h="2450" w="414">
                <a:moveTo>
                  <a:pt x="165" y="0"/>
                </a:moveTo>
                <a:cubicBezTo>
                  <a:pt x="115" y="0"/>
                  <a:pt x="66" y="33"/>
                  <a:pt x="66" y="99"/>
                </a:cubicBezTo>
                <a:cubicBezTo>
                  <a:pt x="0" y="855"/>
                  <a:pt x="66" y="1610"/>
                  <a:pt x="197" y="2366"/>
                </a:cubicBezTo>
                <a:cubicBezTo>
                  <a:pt x="212" y="2424"/>
                  <a:pt x="258" y="2450"/>
                  <a:pt x="302" y="2450"/>
                </a:cubicBezTo>
                <a:cubicBezTo>
                  <a:pt x="359" y="2450"/>
                  <a:pt x="413" y="2407"/>
                  <a:pt x="395" y="2333"/>
                </a:cubicBezTo>
                <a:cubicBezTo>
                  <a:pt x="263" y="1577"/>
                  <a:pt x="197" y="822"/>
                  <a:pt x="263" y="99"/>
                </a:cubicBezTo>
                <a:cubicBezTo>
                  <a:pt x="263" y="33"/>
                  <a:pt x="214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92" name="Google Shape;10692;p83"/>
          <p:cNvSpPr/>
          <p:nvPr/>
        </p:nvSpPr>
        <p:spPr>
          <a:xfrm>
            <a:off x="5848853" y="3941777"/>
            <a:ext cx="6286" cy="41060"/>
          </a:xfrm>
          <a:custGeom>
            <a:rect b="b" l="l" r="r" t="t"/>
            <a:pathLst>
              <a:path extrusionOk="0" h="1940" w="297">
                <a:moveTo>
                  <a:pt x="149" y="0"/>
                </a:moveTo>
                <a:cubicBezTo>
                  <a:pt x="91" y="0"/>
                  <a:pt x="34" y="33"/>
                  <a:pt x="34" y="99"/>
                </a:cubicBezTo>
                <a:cubicBezTo>
                  <a:pt x="1" y="690"/>
                  <a:pt x="34" y="1249"/>
                  <a:pt x="67" y="1841"/>
                </a:cubicBezTo>
                <a:cubicBezTo>
                  <a:pt x="67" y="1906"/>
                  <a:pt x="124" y="1939"/>
                  <a:pt x="182" y="1939"/>
                </a:cubicBezTo>
                <a:cubicBezTo>
                  <a:pt x="239" y="1939"/>
                  <a:pt x="297" y="1906"/>
                  <a:pt x="297" y="1841"/>
                </a:cubicBezTo>
                <a:cubicBezTo>
                  <a:pt x="231" y="1249"/>
                  <a:pt x="231" y="690"/>
                  <a:pt x="264" y="99"/>
                </a:cubicBezTo>
                <a:cubicBezTo>
                  <a:pt x="264" y="33"/>
                  <a:pt x="206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93" name="Google Shape;10693;p83"/>
          <p:cNvSpPr/>
          <p:nvPr/>
        </p:nvSpPr>
        <p:spPr>
          <a:xfrm>
            <a:off x="5863478" y="3945946"/>
            <a:ext cx="5566" cy="31324"/>
          </a:xfrm>
          <a:custGeom>
            <a:rect b="b" l="l" r="r" t="t"/>
            <a:pathLst>
              <a:path extrusionOk="0" h="1480" w="263">
                <a:moveTo>
                  <a:pt x="131" y="1"/>
                </a:moveTo>
                <a:cubicBezTo>
                  <a:pt x="82" y="1"/>
                  <a:pt x="33" y="33"/>
                  <a:pt x="33" y="99"/>
                </a:cubicBezTo>
                <a:cubicBezTo>
                  <a:pt x="0" y="526"/>
                  <a:pt x="0" y="954"/>
                  <a:pt x="66" y="1381"/>
                </a:cubicBezTo>
                <a:cubicBezTo>
                  <a:pt x="66" y="1446"/>
                  <a:pt x="99" y="1479"/>
                  <a:pt x="164" y="1479"/>
                </a:cubicBezTo>
                <a:cubicBezTo>
                  <a:pt x="197" y="1479"/>
                  <a:pt x="263" y="1446"/>
                  <a:pt x="263" y="1381"/>
                </a:cubicBezTo>
                <a:cubicBezTo>
                  <a:pt x="197" y="954"/>
                  <a:pt x="197" y="526"/>
                  <a:pt x="230" y="99"/>
                </a:cubicBezTo>
                <a:cubicBezTo>
                  <a:pt x="230" y="33"/>
                  <a:pt x="181" y="1"/>
                  <a:pt x="1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94" name="Google Shape;10694;p83"/>
          <p:cNvSpPr/>
          <p:nvPr/>
        </p:nvSpPr>
        <p:spPr>
          <a:xfrm>
            <a:off x="5875288" y="3955682"/>
            <a:ext cx="5588" cy="20890"/>
          </a:xfrm>
          <a:custGeom>
            <a:rect b="b" l="l" r="r" t="t"/>
            <a:pathLst>
              <a:path extrusionOk="0" h="987" w="264">
                <a:moveTo>
                  <a:pt x="132" y="1"/>
                </a:moveTo>
                <a:cubicBezTo>
                  <a:pt x="66" y="1"/>
                  <a:pt x="34" y="66"/>
                  <a:pt x="34" y="99"/>
                </a:cubicBezTo>
                <a:cubicBezTo>
                  <a:pt x="1" y="362"/>
                  <a:pt x="1" y="658"/>
                  <a:pt x="66" y="921"/>
                </a:cubicBezTo>
                <a:cubicBezTo>
                  <a:pt x="66" y="954"/>
                  <a:pt x="132" y="986"/>
                  <a:pt x="198" y="986"/>
                </a:cubicBezTo>
                <a:cubicBezTo>
                  <a:pt x="231" y="954"/>
                  <a:pt x="264" y="921"/>
                  <a:pt x="264" y="855"/>
                </a:cubicBezTo>
                <a:cubicBezTo>
                  <a:pt x="231" y="592"/>
                  <a:pt x="198" y="362"/>
                  <a:pt x="231" y="99"/>
                </a:cubicBezTo>
                <a:cubicBezTo>
                  <a:pt x="231" y="66"/>
                  <a:pt x="198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95" name="Google Shape;10695;p83"/>
          <p:cNvSpPr/>
          <p:nvPr/>
        </p:nvSpPr>
        <p:spPr>
          <a:xfrm>
            <a:off x="5896157" y="3959852"/>
            <a:ext cx="6011" cy="18922"/>
          </a:xfrm>
          <a:custGeom>
            <a:rect b="b" l="l" r="r" t="t"/>
            <a:pathLst>
              <a:path extrusionOk="0" h="894" w="284">
                <a:moveTo>
                  <a:pt x="132" y="1"/>
                </a:moveTo>
                <a:cubicBezTo>
                  <a:pt x="66" y="1"/>
                  <a:pt x="0" y="66"/>
                  <a:pt x="0" y="132"/>
                </a:cubicBezTo>
                <a:cubicBezTo>
                  <a:pt x="0" y="362"/>
                  <a:pt x="0" y="592"/>
                  <a:pt x="66" y="822"/>
                </a:cubicBezTo>
                <a:cubicBezTo>
                  <a:pt x="79" y="872"/>
                  <a:pt x="115" y="894"/>
                  <a:pt x="154" y="894"/>
                </a:cubicBezTo>
                <a:cubicBezTo>
                  <a:pt x="216" y="894"/>
                  <a:pt x="284" y="838"/>
                  <a:pt x="263" y="757"/>
                </a:cubicBezTo>
                <a:cubicBezTo>
                  <a:pt x="198" y="559"/>
                  <a:pt x="198" y="329"/>
                  <a:pt x="230" y="132"/>
                </a:cubicBezTo>
                <a:cubicBezTo>
                  <a:pt x="230" y="66"/>
                  <a:pt x="165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96" name="Google Shape;10696;p83"/>
          <p:cNvSpPr/>
          <p:nvPr/>
        </p:nvSpPr>
        <p:spPr>
          <a:xfrm>
            <a:off x="5919101" y="3972382"/>
            <a:ext cx="7408" cy="37695"/>
          </a:xfrm>
          <a:custGeom>
            <a:rect b="b" l="l" r="r" t="t"/>
            <a:pathLst>
              <a:path extrusionOk="0" h="1781" w="350">
                <a:moveTo>
                  <a:pt x="165" y="0"/>
                </a:moveTo>
                <a:cubicBezTo>
                  <a:pt x="116" y="0"/>
                  <a:pt x="67" y="33"/>
                  <a:pt x="67" y="99"/>
                </a:cubicBezTo>
                <a:cubicBezTo>
                  <a:pt x="1" y="625"/>
                  <a:pt x="34" y="1183"/>
                  <a:pt x="132" y="1709"/>
                </a:cubicBezTo>
                <a:cubicBezTo>
                  <a:pt x="145" y="1759"/>
                  <a:pt x="181" y="1781"/>
                  <a:pt x="220" y="1781"/>
                </a:cubicBezTo>
                <a:cubicBezTo>
                  <a:pt x="282" y="1781"/>
                  <a:pt x="350" y="1724"/>
                  <a:pt x="329" y="1643"/>
                </a:cubicBezTo>
                <a:cubicBezTo>
                  <a:pt x="231" y="1150"/>
                  <a:pt x="231" y="625"/>
                  <a:pt x="264" y="99"/>
                </a:cubicBezTo>
                <a:cubicBezTo>
                  <a:pt x="264" y="33"/>
                  <a:pt x="214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97" name="Google Shape;10697;p83"/>
          <p:cNvSpPr/>
          <p:nvPr/>
        </p:nvSpPr>
        <p:spPr>
          <a:xfrm>
            <a:off x="5942065" y="3980022"/>
            <a:ext cx="6265" cy="25758"/>
          </a:xfrm>
          <a:custGeom>
            <a:rect b="b" l="l" r="r" t="t"/>
            <a:pathLst>
              <a:path extrusionOk="0" h="1217" w="296">
                <a:moveTo>
                  <a:pt x="99" y="1"/>
                </a:moveTo>
                <a:cubicBezTo>
                  <a:pt x="33" y="1"/>
                  <a:pt x="0" y="34"/>
                  <a:pt x="0" y="99"/>
                </a:cubicBezTo>
                <a:cubicBezTo>
                  <a:pt x="33" y="428"/>
                  <a:pt x="66" y="789"/>
                  <a:pt x="99" y="1118"/>
                </a:cubicBezTo>
                <a:cubicBezTo>
                  <a:pt x="99" y="1184"/>
                  <a:pt x="132" y="1217"/>
                  <a:pt x="197" y="1217"/>
                </a:cubicBezTo>
                <a:cubicBezTo>
                  <a:pt x="263" y="1217"/>
                  <a:pt x="296" y="1184"/>
                  <a:pt x="296" y="1118"/>
                </a:cubicBezTo>
                <a:cubicBezTo>
                  <a:pt x="263" y="789"/>
                  <a:pt x="230" y="428"/>
                  <a:pt x="197" y="99"/>
                </a:cubicBezTo>
                <a:cubicBezTo>
                  <a:pt x="197" y="34"/>
                  <a:pt x="165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98" name="Google Shape;10698;p83"/>
          <p:cNvSpPr/>
          <p:nvPr/>
        </p:nvSpPr>
        <p:spPr>
          <a:xfrm>
            <a:off x="5962236" y="3986287"/>
            <a:ext cx="10456" cy="31599"/>
          </a:xfrm>
          <a:custGeom>
            <a:rect b="b" l="l" r="r" t="t"/>
            <a:pathLst>
              <a:path extrusionOk="0" h="1493" w="494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cubicBezTo>
                  <a:pt x="0" y="559"/>
                  <a:pt x="99" y="986"/>
                  <a:pt x="263" y="1413"/>
                </a:cubicBezTo>
                <a:cubicBezTo>
                  <a:pt x="287" y="1462"/>
                  <a:pt x="311" y="1492"/>
                  <a:pt x="348" y="1492"/>
                </a:cubicBezTo>
                <a:cubicBezTo>
                  <a:pt x="362" y="1492"/>
                  <a:pt x="377" y="1488"/>
                  <a:pt x="394" y="1479"/>
                </a:cubicBezTo>
                <a:cubicBezTo>
                  <a:pt x="460" y="1479"/>
                  <a:pt x="493" y="1413"/>
                  <a:pt x="460" y="1348"/>
                </a:cubicBezTo>
                <a:cubicBezTo>
                  <a:pt x="296" y="953"/>
                  <a:pt x="230" y="526"/>
                  <a:pt x="197" y="99"/>
                </a:cubicBez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99" name="Google Shape;10699;p83"/>
          <p:cNvSpPr/>
          <p:nvPr/>
        </p:nvSpPr>
        <p:spPr>
          <a:xfrm>
            <a:off x="5974744" y="3997420"/>
            <a:ext cx="7408" cy="30054"/>
          </a:xfrm>
          <a:custGeom>
            <a:rect b="b" l="l" r="r" t="t"/>
            <a:pathLst>
              <a:path extrusionOk="0" h="1420" w="350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1" y="526"/>
                  <a:pt x="66" y="920"/>
                  <a:pt x="132" y="1347"/>
                </a:cubicBezTo>
                <a:cubicBezTo>
                  <a:pt x="145" y="1398"/>
                  <a:pt x="181" y="1419"/>
                  <a:pt x="220" y="1419"/>
                </a:cubicBezTo>
                <a:cubicBezTo>
                  <a:pt x="282" y="1419"/>
                  <a:pt x="350" y="1363"/>
                  <a:pt x="329" y="1282"/>
                </a:cubicBezTo>
                <a:cubicBezTo>
                  <a:pt x="264" y="887"/>
                  <a:pt x="198" y="493"/>
                  <a:pt x="198" y="99"/>
                </a:cubicBez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00" name="Google Shape;10700;p83"/>
          <p:cNvSpPr/>
          <p:nvPr/>
        </p:nvSpPr>
        <p:spPr>
          <a:xfrm>
            <a:off x="5987973" y="3999495"/>
            <a:ext cx="7662" cy="45230"/>
          </a:xfrm>
          <a:custGeom>
            <a:rect b="b" l="l" r="r" t="t"/>
            <a:pathLst>
              <a:path extrusionOk="0" h="2137" w="362">
                <a:moveTo>
                  <a:pt x="99" y="1"/>
                </a:moveTo>
                <a:cubicBezTo>
                  <a:pt x="49" y="1"/>
                  <a:pt x="0" y="34"/>
                  <a:pt x="0" y="99"/>
                </a:cubicBezTo>
                <a:cubicBezTo>
                  <a:pt x="33" y="757"/>
                  <a:pt x="66" y="1381"/>
                  <a:pt x="164" y="2038"/>
                </a:cubicBezTo>
                <a:cubicBezTo>
                  <a:pt x="164" y="2104"/>
                  <a:pt x="214" y="2137"/>
                  <a:pt x="263" y="2137"/>
                </a:cubicBezTo>
                <a:cubicBezTo>
                  <a:pt x="312" y="2137"/>
                  <a:pt x="361" y="2104"/>
                  <a:pt x="361" y="2038"/>
                </a:cubicBezTo>
                <a:cubicBezTo>
                  <a:pt x="296" y="1381"/>
                  <a:pt x="230" y="757"/>
                  <a:pt x="197" y="99"/>
                </a:cubicBez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01" name="Google Shape;10701;p83"/>
          <p:cNvSpPr/>
          <p:nvPr/>
        </p:nvSpPr>
        <p:spPr>
          <a:xfrm>
            <a:off x="6002577" y="4007855"/>
            <a:ext cx="5566" cy="41039"/>
          </a:xfrm>
          <a:custGeom>
            <a:rect b="b" l="l" r="r" t="t"/>
            <a:pathLst>
              <a:path extrusionOk="0" h="1939" w="263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690"/>
                  <a:pt x="0" y="1282"/>
                  <a:pt x="66" y="1840"/>
                </a:cubicBezTo>
                <a:cubicBezTo>
                  <a:pt x="66" y="1906"/>
                  <a:pt x="115" y="1939"/>
                  <a:pt x="164" y="1939"/>
                </a:cubicBezTo>
                <a:cubicBezTo>
                  <a:pt x="214" y="1939"/>
                  <a:pt x="263" y="1906"/>
                  <a:pt x="263" y="1840"/>
                </a:cubicBezTo>
                <a:cubicBezTo>
                  <a:pt x="197" y="1282"/>
                  <a:pt x="197" y="690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02" name="Google Shape;10702;p83"/>
          <p:cNvSpPr/>
          <p:nvPr/>
        </p:nvSpPr>
        <p:spPr>
          <a:xfrm>
            <a:off x="6013689" y="4013421"/>
            <a:ext cx="4889" cy="41039"/>
          </a:xfrm>
          <a:custGeom>
            <a:rect b="b" l="l" r="r" t="t"/>
            <a:pathLst>
              <a:path extrusionOk="0" h="1939" w="231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cubicBezTo>
                  <a:pt x="1" y="690"/>
                  <a:pt x="1" y="1249"/>
                  <a:pt x="1" y="1840"/>
                </a:cubicBezTo>
                <a:cubicBezTo>
                  <a:pt x="1" y="1906"/>
                  <a:pt x="58" y="1939"/>
                  <a:pt x="116" y="1939"/>
                </a:cubicBezTo>
                <a:cubicBezTo>
                  <a:pt x="173" y="1939"/>
                  <a:pt x="231" y="1906"/>
                  <a:pt x="231" y="1840"/>
                </a:cubicBezTo>
                <a:cubicBezTo>
                  <a:pt x="165" y="1249"/>
                  <a:pt x="165" y="690"/>
                  <a:pt x="231" y="99"/>
                </a:cubicBez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03" name="Google Shape;10703;p83"/>
          <p:cNvSpPr/>
          <p:nvPr/>
        </p:nvSpPr>
        <p:spPr>
          <a:xfrm>
            <a:off x="6027615" y="4017591"/>
            <a:ext cx="5990" cy="28361"/>
          </a:xfrm>
          <a:custGeom>
            <a:rect b="b" l="l" r="r" t="t"/>
            <a:pathLst>
              <a:path extrusionOk="0" h="1340" w="283">
                <a:moveTo>
                  <a:pt x="197" y="0"/>
                </a:moveTo>
                <a:cubicBezTo>
                  <a:pt x="131" y="0"/>
                  <a:pt x="99" y="33"/>
                  <a:pt x="66" y="66"/>
                </a:cubicBezTo>
                <a:cubicBezTo>
                  <a:pt x="0" y="460"/>
                  <a:pt x="0" y="887"/>
                  <a:pt x="66" y="1282"/>
                </a:cubicBezTo>
                <a:cubicBezTo>
                  <a:pt x="79" y="1321"/>
                  <a:pt x="117" y="1339"/>
                  <a:pt x="157" y="1339"/>
                </a:cubicBezTo>
                <a:cubicBezTo>
                  <a:pt x="218" y="1339"/>
                  <a:pt x="283" y="1296"/>
                  <a:pt x="263" y="1216"/>
                </a:cubicBezTo>
                <a:cubicBezTo>
                  <a:pt x="230" y="855"/>
                  <a:pt x="230" y="493"/>
                  <a:pt x="263" y="132"/>
                </a:cubicBezTo>
                <a:cubicBezTo>
                  <a:pt x="263" y="66"/>
                  <a:pt x="230" y="33"/>
                  <a:pt x="19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04" name="Google Shape;10704;p83"/>
          <p:cNvSpPr/>
          <p:nvPr/>
        </p:nvSpPr>
        <p:spPr>
          <a:xfrm>
            <a:off x="6035256" y="4021062"/>
            <a:ext cx="6286" cy="27155"/>
          </a:xfrm>
          <a:custGeom>
            <a:rect b="b" l="l" r="r" t="t"/>
            <a:pathLst>
              <a:path extrusionOk="0" h="1283" w="297">
                <a:moveTo>
                  <a:pt x="132" y="0"/>
                </a:moveTo>
                <a:cubicBezTo>
                  <a:pt x="99" y="0"/>
                  <a:pt x="33" y="33"/>
                  <a:pt x="33" y="99"/>
                </a:cubicBezTo>
                <a:cubicBezTo>
                  <a:pt x="0" y="461"/>
                  <a:pt x="33" y="855"/>
                  <a:pt x="99" y="1216"/>
                </a:cubicBezTo>
                <a:cubicBezTo>
                  <a:pt x="99" y="1249"/>
                  <a:pt x="165" y="1282"/>
                  <a:pt x="231" y="1282"/>
                </a:cubicBezTo>
                <a:cubicBezTo>
                  <a:pt x="296" y="1249"/>
                  <a:pt x="296" y="1216"/>
                  <a:pt x="296" y="1151"/>
                </a:cubicBezTo>
                <a:cubicBezTo>
                  <a:pt x="231" y="822"/>
                  <a:pt x="231" y="461"/>
                  <a:pt x="231" y="99"/>
                </a:cubicBezTo>
                <a:cubicBezTo>
                  <a:pt x="231" y="33"/>
                  <a:pt x="198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05" name="Google Shape;10705;p83"/>
          <p:cNvSpPr/>
          <p:nvPr/>
        </p:nvSpPr>
        <p:spPr>
          <a:xfrm>
            <a:off x="6053331" y="4023157"/>
            <a:ext cx="8466" cy="35854"/>
          </a:xfrm>
          <a:custGeom>
            <a:rect b="b" l="l" r="r" t="t"/>
            <a:pathLst>
              <a:path extrusionOk="0" h="1694" w="400">
                <a:moveTo>
                  <a:pt x="165" y="0"/>
                </a:moveTo>
                <a:cubicBezTo>
                  <a:pt x="116" y="0"/>
                  <a:pt x="67" y="33"/>
                  <a:pt x="67" y="99"/>
                </a:cubicBezTo>
                <a:cubicBezTo>
                  <a:pt x="1" y="624"/>
                  <a:pt x="34" y="1117"/>
                  <a:pt x="165" y="1610"/>
                </a:cubicBezTo>
                <a:cubicBezTo>
                  <a:pt x="194" y="1668"/>
                  <a:pt x="248" y="1694"/>
                  <a:pt x="294" y="1694"/>
                </a:cubicBezTo>
                <a:cubicBezTo>
                  <a:pt x="353" y="1694"/>
                  <a:pt x="399" y="1651"/>
                  <a:pt x="362" y="1577"/>
                </a:cubicBezTo>
                <a:cubicBezTo>
                  <a:pt x="264" y="1084"/>
                  <a:pt x="198" y="592"/>
                  <a:pt x="264" y="99"/>
                </a:cubicBezTo>
                <a:cubicBezTo>
                  <a:pt x="264" y="33"/>
                  <a:pt x="214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06" name="Google Shape;10706;p83"/>
          <p:cNvSpPr/>
          <p:nvPr/>
        </p:nvSpPr>
        <p:spPr>
          <a:xfrm>
            <a:off x="6061692" y="4021062"/>
            <a:ext cx="6709" cy="34922"/>
          </a:xfrm>
          <a:custGeom>
            <a:rect b="b" l="l" r="r" t="t"/>
            <a:pathLst>
              <a:path extrusionOk="0" h="1650" w="317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592"/>
                  <a:pt x="0" y="1085"/>
                  <a:pt x="99" y="1578"/>
                </a:cubicBezTo>
                <a:cubicBezTo>
                  <a:pt x="111" y="1628"/>
                  <a:pt x="148" y="1649"/>
                  <a:pt x="186" y="1649"/>
                </a:cubicBezTo>
                <a:cubicBezTo>
                  <a:pt x="249" y="1649"/>
                  <a:pt x="316" y="1593"/>
                  <a:pt x="296" y="1512"/>
                </a:cubicBezTo>
                <a:cubicBezTo>
                  <a:pt x="230" y="1052"/>
                  <a:pt x="197" y="559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07" name="Google Shape;10707;p83"/>
          <p:cNvSpPr/>
          <p:nvPr/>
        </p:nvSpPr>
        <p:spPr>
          <a:xfrm>
            <a:off x="6059596" y="4131651"/>
            <a:ext cx="5588" cy="95983"/>
          </a:xfrm>
          <a:custGeom>
            <a:rect b="b" l="l" r="r" t="t"/>
            <a:pathLst>
              <a:path extrusionOk="0" h="4535" w="264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66" y="4436"/>
                </a:lnTo>
                <a:cubicBezTo>
                  <a:pt x="66" y="4502"/>
                  <a:pt x="116" y="4535"/>
                  <a:pt x="165" y="4535"/>
                </a:cubicBezTo>
                <a:cubicBezTo>
                  <a:pt x="214" y="4535"/>
                  <a:pt x="263" y="4502"/>
                  <a:pt x="263" y="4436"/>
                </a:cubicBezTo>
                <a:lnTo>
                  <a:pt x="198" y="99"/>
                </a:ln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08" name="Google Shape;10708;p83"/>
          <p:cNvSpPr/>
          <p:nvPr/>
        </p:nvSpPr>
        <p:spPr>
          <a:xfrm>
            <a:off x="6032483" y="4084346"/>
            <a:ext cx="7323" cy="62627"/>
          </a:xfrm>
          <a:custGeom>
            <a:rect b="b" l="l" r="r" t="t"/>
            <a:pathLst>
              <a:path extrusionOk="0" h="2959" w="346">
                <a:moveTo>
                  <a:pt x="164" y="1"/>
                </a:moveTo>
                <a:cubicBezTo>
                  <a:pt x="115" y="1"/>
                  <a:pt x="66" y="34"/>
                  <a:pt x="66" y="99"/>
                </a:cubicBezTo>
                <a:cubicBezTo>
                  <a:pt x="0" y="1019"/>
                  <a:pt x="33" y="1940"/>
                  <a:pt x="131" y="2860"/>
                </a:cubicBezTo>
                <a:cubicBezTo>
                  <a:pt x="131" y="2925"/>
                  <a:pt x="189" y="2958"/>
                  <a:pt x="242" y="2958"/>
                </a:cubicBezTo>
                <a:cubicBezTo>
                  <a:pt x="296" y="2958"/>
                  <a:pt x="345" y="2925"/>
                  <a:pt x="329" y="2860"/>
                </a:cubicBezTo>
                <a:cubicBezTo>
                  <a:pt x="230" y="1940"/>
                  <a:pt x="197" y="1019"/>
                  <a:pt x="263" y="99"/>
                </a:cubicBezTo>
                <a:cubicBezTo>
                  <a:pt x="263" y="34"/>
                  <a:pt x="214" y="1"/>
                  <a:pt x="16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09" name="Google Shape;10709;p83"/>
          <p:cNvSpPr/>
          <p:nvPr/>
        </p:nvSpPr>
        <p:spPr>
          <a:xfrm>
            <a:off x="5981009" y="4092008"/>
            <a:ext cx="9757" cy="116852"/>
          </a:xfrm>
          <a:custGeom>
            <a:rect b="b" l="l" r="r" t="t"/>
            <a:pathLst>
              <a:path extrusionOk="0" h="5521" w="461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cubicBezTo>
                  <a:pt x="132" y="1873"/>
                  <a:pt x="230" y="3648"/>
                  <a:pt x="263" y="5422"/>
                </a:cubicBezTo>
                <a:cubicBezTo>
                  <a:pt x="263" y="5488"/>
                  <a:pt x="313" y="5521"/>
                  <a:pt x="362" y="5521"/>
                </a:cubicBezTo>
                <a:cubicBezTo>
                  <a:pt x="411" y="5521"/>
                  <a:pt x="460" y="5488"/>
                  <a:pt x="460" y="5422"/>
                </a:cubicBezTo>
                <a:cubicBezTo>
                  <a:pt x="428" y="3648"/>
                  <a:pt x="362" y="1873"/>
                  <a:pt x="230" y="99"/>
                </a:cubicBez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0" name="Google Shape;10710;p83"/>
          <p:cNvSpPr/>
          <p:nvPr/>
        </p:nvSpPr>
        <p:spPr>
          <a:xfrm>
            <a:off x="5958066" y="4056705"/>
            <a:ext cx="4889" cy="63135"/>
          </a:xfrm>
          <a:custGeom>
            <a:rect b="b" l="l" r="r" t="t"/>
            <a:pathLst>
              <a:path extrusionOk="0" h="2983" w="231">
                <a:moveTo>
                  <a:pt x="131" y="1"/>
                </a:moveTo>
                <a:cubicBezTo>
                  <a:pt x="82" y="1"/>
                  <a:pt x="33" y="42"/>
                  <a:pt x="33" y="124"/>
                </a:cubicBezTo>
                <a:cubicBezTo>
                  <a:pt x="0" y="1044"/>
                  <a:pt x="33" y="1964"/>
                  <a:pt x="33" y="2884"/>
                </a:cubicBezTo>
                <a:cubicBezTo>
                  <a:pt x="33" y="2950"/>
                  <a:pt x="82" y="2983"/>
                  <a:pt x="131" y="2983"/>
                </a:cubicBezTo>
                <a:cubicBezTo>
                  <a:pt x="181" y="2983"/>
                  <a:pt x="230" y="2950"/>
                  <a:pt x="230" y="2884"/>
                </a:cubicBezTo>
                <a:cubicBezTo>
                  <a:pt x="197" y="1964"/>
                  <a:pt x="197" y="1044"/>
                  <a:pt x="230" y="124"/>
                </a:cubicBezTo>
                <a:cubicBezTo>
                  <a:pt x="230" y="42"/>
                  <a:pt x="181" y="1"/>
                  <a:pt x="1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1" name="Google Shape;10711;p83"/>
          <p:cNvSpPr/>
          <p:nvPr/>
        </p:nvSpPr>
        <p:spPr>
          <a:xfrm>
            <a:off x="5854081" y="4078780"/>
            <a:ext cx="8022" cy="135646"/>
          </a:xfrm>
          <a:custGeom>
            <a:rect b="b" l="l" r="r" t="t"/>
            <a:pathLst>
              <a:path extrusionOk="0" h="6409" w="379">
                <a:moveTo>
                  <a:pt x="103" y="1"/>
                </a:moveTo>
                <a:cubicBezTo>
                  <a:pt x="50" y="1"/>
                  <a:pt x="0" y="34"/>
                  <a:pt x="17" y="99"/>
                </a:cubicBezTo>
                <a:cubicBezTo>
                  <a:pt x="148" y="2170"/>
                  <a:pt x="181" y="4240"/>
                  <a:pt x="83" y="6310"/>
                </a:cubicBezTo>
                <a:cubicBezTo>
                  <a:pt x="83" y="6376"/>
                  <a:pt x="132" y="6409"/>
                  <a:pt x="185" y="6409"/>
                </a:cubicBezTo>
                <a:cubicBezTo>
                  <a:pt x="239" y="6409"/>
                  <a:pt x="296" y="6376"/>
                  <a:pt x="313" y="6310"/>
                </a:cubicBezTo>
                <a:cubicBezTo>
                  <a:pt x="378" y="4240"/>
                  <a:pt x="345" y="2170"/>
                  <a:pt x="214" y="99"/>
                </a:cubicBezTo>
                <a:cubicBezTo>
                  <a:pt x="214" y="34"/>
                  <a:pt x="157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2" name="Google Shape;10712;p83"/>
          <p:cNvSpPr/>
          <p:nvPr/>
        </p:nvSpPr>
        <p:spPr>
          <a:xfrm>
            <a:off x="5873891" y="4173368"/>
            <a:ext cx="4212" cy="42288"/>
          </a:xfrm>
          <a:custGeom>
            <a:rect b="b" l="l" r="r" t="t"/>
            <a:pathLst>
              <a:path extrusionOk="0" h="1998" w="199">
                <a:moveTo>
                  <a:pt x="100" y="1"/>
                </a:moveTo>
                <a:cubicBezTo>
                  <a:pt x="50" y="1"/>
                  <a:pt x="1" y="34"/>
                  <a:pt x="1" y="99"/>
                </a:cubicBezTo>
                <a:lnTo>
                  <a:pt x="1" y="1874"/>
                </a:lnTo>
                <a:cubicBezTo>
                  <a:pt x="1" y="1956"/>
                  <a:pt x="50" y="1997"/>
                  <a:pt x="100" y="1997"/>
                </a:cubicBezTo>
                <a:cubicBezTo>
                  <a:pt x="149" y="1997"/>
                  <a:pt x="198" y="1956"/>
                  <a:pt x="198" y="1874"/>
                </a:cubicBezTo>
                <a:lnTo>
                  <a:pt x="198" y="99"/>
                </a:lnTo>
                <a:cubicBezTo>
                  <a:pt x="198" y="34"/>
                  <a:pt x="149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3" name="Google Shape;10713;p83"/>
          <p:cNvSpPr/>
          <p:nvPr/>
        </p:nvSpPr>
        <p:spPr>
          <a:xfrm>
            <a:off x="5847477" y="3835357"/>
            <a:ext cx="5588" cy="39663"/>
          </a:xfrm>
          <a:custGeom>
            <a:rect b="b" l="l" r="r" t="t"/>
            <a:pathLst>
              <a:path extrusionOk="0" h="1874" w="264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cubicBezTo>
                  <a:pt x="0" y="658"/>
                  <a:pt x="33" y="1217"/>
                  <a:pt x="33" y="1775"/>
                </a:cubicBezTo>
                <a:cubicBezTo>
                  <a:pt x="33" y="1841"/>
                  <a:pt x="91" y="1874"/>
                  <a:pt x="148" y="1874"/>
                </a:cubicBezTo>
                <a:cubicBezTo>
                  <a:pt x="206" y="1874"/>
                  <a:pt x="263" y="1841"/>
                  <a:pt x="263" y="1775"/>
                </a:cubicBezTo>
                <a:cubicBezTo>
                  <a:pt x="230" y="1217"/>
                  <a:pt x="197" y="658"/>
                  <a:pt x="197" y="99"/>
                </a:cubicBez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4" name="Google Shape;10714;p83"/>
          <p:cNvSpPr/>
          <p:nvPr/>
        </p:nvSpPr>
        <p:spPr>
          <a:xfrm>
            <a:off x="5873214" y="3854829"/>
            <a:ext cx="5566" cy="21588"/>
          </a:xfrm>
          <a:custGeom>
            <a:rect b="b" l="l" r="r" t="t"/>
            <a:pathLst>
              <a:path extrusionOk="0" h="1020" w="263">
                <a:moveTo>
                  <a:pt x="132" y="1"/>
                </a:moveTo>
                <a:cubicBezTo>
                  <a:pt x="66" y="1"/>
                  <a:pt x="33" y="34"/>
                  <a:pt x="33" y="99"/>
                </a:cubicBezTo>
                <a:cubicBezTo>
                  <a:pt x="0" y="395"/>
                  <a:pt x="0" y="658"/>
                  <a:pt x="66" y="954"/>
                </a:cubicBezTo>
                <a:cubicBezTo>
                  <a:pt x="66" y="987"/>
                  <a:pt x="132" y="1020"/>
                  <a:pt x="197" y="1020"/>
                </a:cubicBezTo>
                <a:cubicBezTo>
                  <a:pt x="263" y="1020"/>
                  <a:pt x="263" y="954"/>
                  <a:pt x="263" y="888"/>
                </a:cubicBezTo>
                <a:cubicBezTo>
                  <a:pt x="230" y="625"/>
                  <a:pt x="197" y="362"/>
                  <a:pt x="230" y="99"/>
                </a:cubicBezTo>
                <a:cubicBezTo>
                  <a:pt x="230" y="34"/>
                  <a:pt x="164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5" name="Google Shape;10715;p83"/>
          <p:cNvSpPr/>
          <p:nvPr/>
        </p:nvSpPr>
        <p:spPr>
          <a:xfrm>
            <a:off x="5901724" y="3853454"/>
            <a:ext cx="4191" cy="19493"/>
          </a:xfrm>
          <a:custGeom>
            <a:rect b="b" l="l" r="r" t="t"/>
            <a:pathLst>
              <a:path extrusionOk="0" h="921" w="198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0" y="822"/>
                </a:lnTo>
                <a:cubicBezTo>
                  <a:pt x="0" y="887"/>
                  <a:pt x="66" y="920"/>
                  <a:pt x="99" y="920"/>
                </a:cubicBezTo>
                <a:cubicBezTo>
                  <a:pt x="165" y="920"/>
                  <a:pt x="197" y="887"/>
                  <a:pt x="197" y="822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6" name="Google Shape;10716;p83"/>
          <p:cNvSpPr/>
          <p:nvPr/>
        </p:nvSpPr>
        <p:spPr>
          <a:xfrm>
            <a:off x="5920498" y="3774168"/>
            <a:ext cx="4889" cy="95983"/>
          </a:xfrm>
          <a:custGeom>
            <a:rect b="b" l="l" r="r" t="t"/>
            <a:pathLst>
              <a:path extrusionOk="0" h="4535" w="231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1" y="1545"/>
                  <a:pt x="33" y="2990"/>
                  <a:pt x="33" y="4436"/>
                </a:cubicBezTo>
                <a:cubicBezTo>
                  <a:pt x="33" y="4502"/>
                  <a:pt x="83" y="4535"/>
                  <a:pt x="132" y="4535"/>
                </a:cubicBezTo>
                <a:cubicBezTo>
                  <a:pt x="181" y="4535"/>
                  <a:pt x="231" y="4502"/>
                  <a:pt x="231" y="4436"/>
                </a:cubicBezTo>
                <a:cubicBezTo>
                  <a:pt x="231" y="2990"/>
                  <a:pt x="231" y="1545"/>
                  <a:pt x="198" y="99"/>
                </a:cubicBez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7" name="Google Shape;10717;p83"/>
          <p:cNvSpPr/>
          <p:nvPr/>
        </p:nvSpPr>
        <p:spPr>
          <a:xfrm>
            <a:off x="5951801" y="3849263"/>
            <a:ext cx="6709" cy="25186"/>
          </a:xfrm>
          <a:custGeom>
            <a:rect b="b" l="l" r="r" t="t"/>
            <a:pathLst>
              <a:path extrusionOk="0" h="1190" w="317">
                <a:moveTo>
                  <a:pt x="99" y="1"/>
                </a:moveTo>
                <a:cubicBezTo>
                  <a:pt x="50" y="1"/>
                  <a:pt x="0" y="34"/>
                  <a:pt x="0" y="100"/>
                </a:cubicBezTo>
                <a:cubicBezTo>
                  <a:pt x="0" y="428"/>
                  <a:pt x="33" y="790"/>
                  <a:pt x="99" y="1118"/>
                </a:cubicBezTo>
                <a:cubicBezTo>
                  <a:pt x="111" y="1168"/>
                  <a:pt x="148" y="1190"/>
                  <a:pt x="186" y="1190"/>
                </a:cubicBezTo>
                <a:cubicBezTo>
                  <a:pt x="249" y="1190"/>
                  <a:pt x="316" y="1134"/>
                  <a:pt x="296" y="1053"/>
                </a:cubicBezTo>
                <a:cubicBezTo>
                  <a:pt x="230" y="724"/>
                  <a:pt x="197" y="428"/>
                  <a:pt x="197" y="100"/>
                </a:cubicBez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8" name="Google Shape;10718;p83"/>
          <p:cNvSpPr/>
          <p:nvPr/>
        </p:nvSpPr>
        <p:spPr>
          <a:xfrm>
            <a:off x="5967802" y="3849263"/>
            <a:ext cx="5566" cy="23684"/>
          </a:xfrm>
          <a:custGeom>
            <a:rect b="b" l="l" r="r" t="t"/>
            <a:pathLst>
              <a:path extrusionOk="0" h="1119" w="263">
                <a:moveTo>
                  <a:pt x="115" y="1"/>
                </a:moveTo>
                <a:cubicBezTo>
                  <a:pt x="58" y="1"/>
                  <a:pt x="0" y="34"/>
                  <a:pt x="0" y="100"/>
                </a:cubicBezTo>
                <a:cubicBezTo>
                  <a:pt x="0" y="428"/>
                  <a:pt x="33" y="724"/>
                  <a:pt x="66" y="1020"/>
                </a:cubicBezTo>
                <a:cubicBezTo>
                  <a:pt x="66" y="1085"/>
                  <a:pt x="115" y="1118"/>
                  <a:pt x="164" y="1118"/>
                </a:cubicBezTo>
                <a:cubicBezTo>
                  <a:pt x="214" y="1118"/>
                  <a:pt x="263" y="1085"/>
                  <a:pt x="263" y="1020"/>
                </a:cubicBezTo>
                <a:cubicBezTo>
                  <a:pt x="263" y="724"/>
                  <a:pt x="230" y="428"/>
                  <a:pt x="230" y="100"/>
                </a:cubicBezTo>
                <a:cubicBezTo>
                  <a:pt x="230" y="34"/>
                  <a:pt x="173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9" name="Google Shape;10719;p83"/>
          <p:cNvSpPr/>
          <p:nvPr/>
        </p:nvSpPr>
        <p:spPr>
          <a:xfrm>
            <a:off x="5981708" y="3779714"/>
            <a:ext cx="7323" cy="92533"/>
          </a:xfrm>
          <a:custGeom>
            <a:rect b="b" l="l" r="r" t="t"/>
            <a:pathLst>
              <a:path extrusionOk="0" h="4372" w="346">
                <a:moveTo>
                  <a:pt x="193" y="1"/>
                </a:moveTo>
                <a:cubicBezTo>
                  <a:pt x="140" y="1"/>
                  <a:pt x="82" y="34"/>
                  <a:pt x="66" y="100"/>
                </a:cubicBezTo>
                <a:cubicBezTo>
                  <a:pt x="0" y="1480"/>
                  <a:pt x="33" y="2893"/>
                  <a:pt x="132" y="4273"/>
                </a:cubicBezTo>
                <a:cubicBezTo>
                  <a:pt x="132" y="4339"/>
                  <a:pt x="189" y="4371"/>
                  <a:pt x="243" y="4371"/>
                </a:cubicBezTo>
                <a:cubicBezTo>
                  <a:pt x="296" y="4371"/>
                  <a:pt x="345" y="4339"/>
                  <a:pt x="329" y="4273"/>
                </a:cubicBezTo>
                <a:cubicBezTo>
                  <a:pt x="230" y="2893"/>
                  <a:pt x="197" y="1480"/>
                  <a:pt x="296" y="100"/>
                </a:cubicBezTo>
                <a:cubicBezTo>
                  <a:pt x="296" y="34"/>
                  <a:pt x="247" y="1"/>
                  <a:pt x="19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0" name="Google Shape;10720;p83"/>
          <p:cNvSpPr/>
          <p:nvPr/>
        </p:nvSpPr>
        <p:spPr>
          <a:xfrm>
            <a:off x="6001878" y="3829791"/>
            <a:ext cx="8360" cy="40891"/>
          </a:xfrm>
          <a:custGeom>
            <a:rect b="b" l="l" r="r" t="t"/>
            <a:pathLst>
              <a:path extrusionOk="0" h="1932" w="395">
                <a:moveTo>
                  <a:pt x="165" y="1"/>
                </a:moveTo>
                <a:cubicBezTo>
                  <a:pt x="115" y="1"/>
                  <a:pt x="66" y="34"/>
                  <a:pt x="66" y="99"/>
                </a:cubicBezTo>
                <a:cubicBezTo>
                  <a:pt x="0" y="691"/>
                  <a:pt x="33" y="1282"/>
                  <a:pt x="197" y="1874"/>
                </a:cubicBezTo>
                <a:cubicBezTo>
                  <a:pt x="210" y="1913"/>
                  <a:pt x="244" y="1931"/>
                  <a:pt x="279" y="1931"/>
                </a:cubicBezTo>
                <a:cubicBezTo>
                  <a:pt x="334" y="1931"/>
                  <a:pt x="395" y="1888"/>
                  <a:pt x="395" y="1808"/>
                </a:cubicBezTo>
                <a:cubicBezTo>
                  <a:pt x="230" y="1250"/>
                  <a:pt x="197" y="691"/>
                  <a:pt x="263" y="99"/>
                </a:cubicBezTo>
                <a:cubicBezTo>
                  <a:pt x="263" y="34"/>
                  <a:pt x="214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1" name="Google Shape;10721;p83"/>
          <p:cNvSpPr/>
          <p:nvPr/>
        </p:nvSpPr>
        <p:spPr>
          <a:xfrm>
            <a:off x="5988311" y="3616973"/>
            <a:ext cx="5228" cy="46626"/>
          </a:xfrm>
          <a:custGeom>
            <a:rect b="b" l="l" r="r" t="t"/>
            <a:pathLst>
              <a:path extrusionOk="0" h="2203" w="247">
                <a:moveTo>
                  <a:pt x="103" y="1"/>
                </a:moveTo>
                <a:cubicBezTo>
                  <a:pt x="50" y="1"/>
                  <a:pt x="0" y="34"/>
                  <a:pt x="17" y="99"/>
                </a:cubicBezTo>
                <a:cubicBezTo>
                  <a:pt x="17" y="756"/>
                  <a:pt x="17" y="1414"/>
                  <a:pt x="50" y="2104"/>
                </a:cubicBezTo>
                <a:cubicBezTo>
                  <a:pt x="50" y="2169"/>
                  <a:pt x="99" y="2202"/>
                  <a:pt x="148" y="2202"/>
                </a:cubicBezTo>
                <a:cubicBezTo>
                  <a:pt x="198" y="2202"/>
                  <a:pt x="247" y="2169"/>
                  <a:pt x="247" y="2104"/>
                </a:cubicBezTo>
                <a:cubicBezTo>
                  <a:pt x="247" y="1414"/>
                  <a:pt x="214" y="756"/>
                  <a:pt x="214" y="99"/>
                </a:cubicBezTo>
                <a:cubicBezTo>
                  <a:pt x="214" y="34"/>
                  <a:pt x="157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2" name="Google Shape;10722;p83"/>
          <p:cNvSpPr/>
          <p:nvPr/>
        </p:nvSpPr>
        <p:spPr>
          <a:xfrm>
            <a:off x="5830079" y="3602369"/>
            <a:ext cx="4191" cy="51494"/>
          </a:xfrm>
          <a:custGeom>
            <a:rect b="b" l="l" r="r" t="t"/>
            <a:pathLst>
              <a:path extrusionOk="0" h="2433" w="198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lnTo>
                  <a:pt x="1" y="2334"/>
                </a:lnTo>
                <a:cubicBezTo>
                  <a:pt x="1" y="2399"/>
                  <a:pt x="50" y="2432"/>
                  <a:pt x="99" y="2432"/>
                </a:cubicBezTo>
                <a:cubicBezTo>
                  <a:pt x="149" y="2432"/>
                  <a:pt x="198" y="2399"/>
                  <a:pt x="198" y="2334"/>
                </a:cubicBezTo>
                <a:lnTo>
                  <a:pt x="198" y="99"/>
                </a:ln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3" name="Google Shape;10723;p83"/>
          <p:cNvSpPr/>
          <p:nvPr/>
        </p:nvSpPr>
        <p:spPr>
          <a:xfrm>
            <a:off x="5846779" y="3609058"/>
            <a:ext cx="8360" cy="24805"/>
          </a:xfrm>
          <a:custGeom>
            <a:rect b="b" l="l" r="r" t="t"/>
            <a:pathLst>
              <a:path extrusionOk="0" h="1172" w="395">
                <a:moveTo>
                  <a:pt x="145" y="0"/>
                </a:moveTo>
                <a:cubicBezTo>
                  <a:pt x="132" y="0"/>
                  <a:pt x="117" y="4"/>
                  <a:pt x="99" y="13"/>
                </a:cubicBezTo>
                <a:cubicBezTo>
                  <a:pt x="33" y="13"/>
                  <a:pt x="0" y="79"/>
                  <a:pt x="33" y="145"/>
                </a:cubicBezTo>
                <a:lnTo>
                  <a:pt x="198" y="1098"/>
                </a:lnTo>
                <a:cubicBezTo>
                  <a:pt x="211" y="1150"/>
                  <a:pt x="245" y="1171"/>
                  <a:pt x="281" y="1171"/>
                </a:cubicBezTo>
                <a:cubicBezTo>
                  <a:pt x="336" y="1171"/>
                  <a:pt x="395" y="1124"/>
                  <a:pt x="395" y="1065"/>
                </a:cubicBezTo>
                <a:lnTo>
                  <a:pt x="230" y="79"/>
                </a:lnTo>
                <a:cubicBezTo>
                  <a:pt x="206" y="31"/>
                  <a:pt x="182" y="0"/>
                  <a:pt x="1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4" name="Google Shape;10724;p83"/>
          <p:cNvSpPr/>
          <p:nvPr/>
        </p:nvSpPr>
        <p:spPr>
          <a:xfrm>
            <a:off x="5862780" y="3609333"/>
            <a:ext cx="4889" cy="21567"/>
          </a:xfrm>
          <a:custGeom>
            <a:rect b="b" l="l" r="r" t="t"/>
            <a:pathLst>
              <a:path extrusionOk="0" h="1019" w="231">
                <a:moveTo>
                  <a:pt x="99" y="0"/>
                </a:moveTo>
                <a:cubicBezTo>
                  <a:pt x="33" y="0"/>
                  <a:pt x="0" y="33"/>
                  <a:pt x="0" y="99"/>
                </a:cubicBezTo>
                <a:cubicBezTo>
                  <a:pt x="0" y="362"/>
                  <a:pt x="33" y="657"/>
                  <a:pt x="33" y="920"/>
                </a:cubicBezTo>
                <a:cubicBezTo>
                  <a:pt x="33" y="986"/>
                  <a:pt x="66" y="1019"/>
                  <a:pt x="132" y="1019"/>
                </a:cubicBezTo>
                <a:cubicBezTo>
                  <a:pt x="197" y="1019"/>
                  <a:pt x="230" y="986"/>
                  <a:pt x="230" y="920"/>
                </a:cubicBezTo>
                <a:cubicBezTo>
                  <a:pt x="230" y="657"/>
                  <a:pt x="197" y="362"/>
                  <a:pt x="197" y="99"/>
                </a:cubicBezTo>
                <a:cubicBezTo>
                  <a:pt x="197" y="33"/>
                  <a:pt x="132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5" name="Google Shape;10725;p83"/>
          <p:cNvSpPr/>
          <p:nvPr/>
        </p:nvSpPr>
        <p:spPr>
          <a:xfrm>
            <a:off x="5879458" y="3605840"/>
            <a:ext cx="5588" cy="25758"/>
          </a:xfrm>
          <a:custGeom>
            <a:rect b="b" l="l" r="r" t="t"/>
            <a:pathLst>
              <a:path extrusionOk="0" h="1217" w="264">
                <a:moveTo>
                  <a:pt x="99" y="1"/>
                </a:moveTo>
                <a:cubicBezTo>
                  <a:pt x="50" y="1"/>
                  <a:pt x="1" y="34"/>
                  <a:pt x="1" y="99"/>
                </a:cubicBezTo>
                <a:cubicBezTo>
                  <a:pt x="1" y="461"/>
                  <a:pt x="34" y="790"/>
                  <a:pt x="67" y="1118"/>
                </a:cubicBezTo>
                <a:cubicBezTo>
                  <a:pt x="67" y="1184"/>
                  <a:pt x="116" y="1217"/>
                  <a:pt x="165" y="1217"/>
                </a:cubicBezTo>
                <a:cubicBezTo>
                  <a:pt x="214" y="1217"/>
                  <a:pt x="264" y="1184"/>
                  <a:pt x="264" y="1118"/>
                </a:cubicBezTo>
                <a:cubicBezTo>
                  <a:pt x="264" y="790"/>
                  <a:pt x="231" y="461"/>
                  <a:pt x="198" y="99"/>
                </a:cubicBezTo>
                <a:cubicBezTo>
                  <a:pt x="198" y="34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6" name="Google Shape;10726;p83"/>
          <p:cNvSpPr/>
          <p:nvPr/>
        </p:nvSpPr>
        <p:spPr>
          <a:xfrm>
            <a:off x="5892686" y="3611132"/>
            <a:ext cx="6265" cy="21694"/>
          </a:xfrm>
          <a:custGeom>
            <a:rect b="b" l="l" r="r" t="t"/>
            <a:pathLst>
              <a:path extrusionOk="0" h="1025" w="296">
                <a:moveTo>
                  <a:pt x="146" y="1"/>
                </a:moveTo>
                <a:cubicBezTo>
                  <a:pt x="101" y="1"/>
                  <a:pt x="66" y="31"/>
                  <a:pt x="66" y="79"/>
                </a:cubicBezTo>
                <a:cubicBezTo>
                  <a:pt x="0" y="375"/>
                  <a:pt x="0" y="671"/>
                  <a:pt x="99" y="967"/>
                </a:cubicBezTo>
                <a:cubicBezTo>
                  <a:pt x="112" y="1006"/>
                  <a:pt x="145" y="1024"/>
                  <a:pt x="181" y="1024"/>
                </a:cubicBezTo>
                <a:cubicBezTo>
                  <a:pt x="236" y="1024"/>
                  <a:pt x="296" y="981"/>
                  <a:pt x="296" y="901"/>
                </a:cubicBezTo>
                <a:cubicBezTo>
                  <a:pt x="197" y="638"/>
                  <a:pt x="197" y="375"/>
                  <a:pt x="263" y="145"/>
                </a:cubicBezTo>
                <a:cubicBezTo>
                  <a:pt x="263" y="79"/>
                  <a:pt x="230" y="14"/>
                  <a:pt x="197" y="14"/>
                </a:cubicBezTo>
                <a:cubicBezTo>
                  <a:pt x="180" y="5"/>
                  <a:pt x="162" y="1"/>
                  <a:pt x="1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7" name="Google Shape;10727;p83"/>
          <p:cNvSpPr/>
          <p:nvPr/>
        </p:nvSpPr>
        <p:spPr>
          <a:xfrm>
            <a:off x="5910063" y="3614899"/>
            <a:ext cx="6984" cy="25059"/>
          </a:xfrm>
          <a:custGeom>
            <a:rect b="b" l="l" r="r" t="t"/>
            <a:pathLst>
              <a:path extrusionOk="0" h="1184" w="330">
                <a:moveTo>
                  <a:pt x="99" y="0"/>
                </a:moveTo>
                <a:cubicBezTo>
                  <a:pt x="66" y="0"/>
                  <a:pt x="1" y="33"/>
                  <a:pt x="1" y="99"/>
                </a:cubicBezTo>
                <a:cubicBezTo>
                  <a:pt x="34" y="427"/>
                  <a:pt x="66" y="756"/>
                  <a:pt x="132" y="1052"/>
                </a:cubicBezTo>
                <a:cubicBezTo>
                  <a:pt x="132" y="1117"/>
                  <a:pt x="165" y="1183"/>
                  <a:pt x="231" y="1183"/>
                </a:cubicBezTo>
                <a:cubicBezTo>
                  <a:pt x="264" y="1150"/>
                  <a:pt x="329" y="1117"/>
                  <a:pt x="329" y="1052"/>
                </a:cubicBezTo>
                <a:cubicBezTo>
                  <a:pt x="296" y="756"/>
                  <a:pt x="264" y="427"/>
                  <a:pt x="198" y="99"/>
                </a:cubicBezTo>
                <a:cubicBezTo>
                  <a:pt x="198" y="33"/>
                  <a:pt x="165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8" name="Google Shape;10728;p83"/>
          <p:cNvSpPr/>
          <p:nvPr/>
        </p:nvSpPr>
        <p:spPr>
          <a:xfrm>
            <a:off x="5927461" y="3613502"/>
            <a:ext cx="5588" cy="41060"/>
          </a:xfrm>
          <a:custGeom>
            <a:rect b="b" l="l" r="r" t="t"/>
            <a:pathLst>
              <a:path extrusionOk="0" h="1940" w="264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690"/>
                  <a:pt x="0" y="1282"/>
                  <a:pt x="66" y="1841"/>
                </a:cubicBezTo>
                <a:cubicBezTo>
                  <a:pt x="66" y="1906"/>
                  <a:pt x="115" y="1939"/>
                  <a:pt x="164" y="1939"/>
                </a:cubicBezTo>
                <a:cubicBezTo>
                  <a:pt x="214" y="1939"/>
                  <a:pt x="263" y="1906"/>
                  <a:pt x="263" y="1841"/>
                </a:cubicBezTo>
                <a:cubicBezTo>
                  <a:pt x="230" y="1282"/>
                  <a:pt x="197" y="690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9" name="Google Shape;10729;p83"/>
          <p:cNvSpPr/>
          <p:nvPr/>
        </p:nvSpPr>
        <p:spPr>
          <a:xfrm>
            <a:off x="5943441" y="3612359"/>
            <a:ext cx="8805" cy="47875"/>
          </a:xfrm>
          <a:custGeom>
            <a:rect b="b" l="l" r="r" t="t"/>
            <a:pathLst>
              <a:path extrusionOk="0" h="2262" w="416">
                <a:moveTo>
                  <a:pt x="176" y="1"/>
                </a:moveTo>
                <a:cubicBezTo>
                  <a:pt x="123" y="1"/>
                  <a:pt x="67" y="34"/>
                  <a:pt x="67" y="87"/>
                </a:cubicBezTo>
                <a:cubicBezTo>
                  <a:pt x="1" y="810"/>
                  <a:pt x="67" y="1500"/>
                  <a:pt x="198" y="2190"/>
                </a:cubicBezTo>
                <a:cubicBezTo>
                  <a:pt x="211" y="2240"/>
                  <a:pt x="247" y="2262"/>
                  <a:pt x="286" y="2262"/>
                </a:cubicBezTo>
                <a:cubicBezTo>
                  <a:pt x="348" y="2262"/>
                  <a:pt x="416" y="2206"/>
                  <a:pt x="395" y="2125"/>
                </a:cubicBezTo>
                <a:cubicBezTo>
                  <a:pt x="264" y="1467"/>
                  <a:pt x="198" y="777"/>
                  <a:pt x="264" y="87"/>
                </a:cubicBezTo>
                <a:cubicBezTo>
                  <a:pt x="264" y="26"/>
                  <a:pt x="221" y="1"/>
                  <a:pt x="17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30" name="Google Shape;10730;p83"/>
          <p:cNvSpPr/>
          <p:nvPr/>
        </p:nvSpPr>
        <p:spPr>
          <a:xfrm>
            <a:off x="5958066" y="3610031"/>
            <a:ext cx="4889" cy="31472"/>
          </a:xfrm>
          <a:custGeom>
            <a:rect b="b" l="l" r="r" t="t"/>
            <a:pathLst>
              <a:path extrusionOk="0" h="1487" w="231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33" y="1413"/>
                </a:lnTo>
                <a:cubicBezTo>
                  <a:pt x="33" y="1462"/>
                  <a:pt x="82" y="1487"/>
                  <a:pt x="131" y="1487"/>
                </a:cubicBezTo>
                <a:cubicBezTo>
                  <a:pt x="181" y="1487"/>
                  <a:pt x="230" y="1462"/>
                  <a:pt x="230" y="1413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31" name="Google Shape;10731;p83"/>
          <p:cNvSpPr/>
          <p:nvPr/>
        </p:nvSpPr>
        <p:spPr>
          <a:xfrm>
            <a:off x="6004228" y="3612677"/>
            <a:ext cx="8106" cy="30753"/>
          </a:xfrm>
          <a:custGeom>
            <a:rect b="b" l="l" r="r" t="t"/>
            <a:pathLst>
              <a:path extrusionOk="0" h="1453" w="383">
                <a:moveTo>
                  <a:pt x="130" y="1"/>
                </a:moveTo>
                <a:cubicBezTo>
                  <a:pt x="68" y="1"/>
                  <a:pt x="0" y="57"/>
                  <a:pt x="21" y="138"/>
                </a:cubicBezTo>
                <a:lnTo>
                  <a:pt x="21" y="105"/>
                </a:lnTo>
                <a:cubicBezTo>
                  <a:pt x="152" y="499"/>
                  <a:pt x="185" y="927"/>
                  <a:pt x="152" y="1354"/>
                </a:cubicBezTo>
                <a:cubicBezTo>
                  <a:pt x="152" y="1387"/>
                  <a:pt x="185" y="1452"/>
                  <a:pt x="251" y="1452"/>
                </a:cubicBezTo>
                <a:cubicBezTo>
                  <a:pt x="316" y="1452"/>
                  <a:pt x="349" y="1387"/>
                  <a:pt x="349" y="1354"/>
                </a:cubicBezTo>
                <a:cubicBezTo>
                  <a:pt x="382" y="927"/>
                  <a:pt x="349" y="467"/>
                  <a:pt x="218" y="72"/>
                </a:cubicBezTo>
                <a:cubicBezTo>
                  <a:pt x="205" y="22"/>
                  <a:pt x="169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32" name="Google Shape;10732;p83"/>
          <p:cNvSpPr/>
          <p:nvPr/>
        </p:nvSpPr>
        <p:spPr>
          <a:xfrm>
            <a:off x="6069332" y="3614370"/>
            <a:ext cx="7365" cy="32912"/>
          </a:xfrm>
          <a:custGeom>
            <a:rect b="b" l="l" r="r" t="t"/>
            <a:pathLst>
              <a:path extrusionOk="0" h="1555" w="348">
                <a:moveTo>
                  <a:pt x="153" y="0"/>
                </a:moveTo>
                <a:cubicBezTo>
                  <a:pt x="99" y="0"/>
                  <a:pt x="50" y="41"/>
                  <a:pt x="66" y="124"/>
                </a:cubicBezTo>
                <a:cubicBezTo>
                  <a:pt x="1" y="584"/>
                  <a:pt x="34" y="1044"/>
                  <a:pt x="132" y="1471"/>
                </a:cubicBezTo>
                <a:cubicBezTo>
                  <a:pt x="146" y="1529"/>
                  <a:pt x="192" y="1555"/>
                  <a:pt x="237" y="1555"/>
                </a:cubicBezTo>
                <a:cubicBezTo>
                  <a:pt x="294" y="1555"/>
                  <a:pt x="348" y="1512"/>
                  <a:pt x="329" y="1438"/>
                </a:cubicBezTo>
                <a:cubicBezTo>
                  <a:pt x="231" y="978"/>
                  <a:pt x="198" y="551"/>
                  <a:pt x="264" y="124"/>
                </a:cubicBezTo>
                <a:cubicBezTo>
                  <a:pt x="264" y="41"/>
                  <a:pt x="206" y="0"/>
                  <a:pt x="1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33" name="Google Shape;10733;p83"/>
          <p:cNvSpPr/>
          <p:nvPr/>
        </p:nvSpPr>
        <p:spPr>
          <a:xfrm>
            <a:off x="6083936" y="3612804"/>
            <a:ext cx="6286" cy="26456"/>
          </a:xfrm>
          <a:custGeom>
            <a:rect b="b" l="l" r="r" t="t"/>
            <a:pathLst>
              <a:path extrusionOk="0" h="1250" w="297">
                <a:moveTo>
                  <a:pt x="116" y="0"/>
                </a:moveTo>
                <a:cubicBezTo>
                  <a:pt x="58" y="0"/>
                  <a:pt x="1" y="33"/>
                  <a:pt x="1" y="99"/>
                </a:cubicBezTo>
                <a:cubicBezTo>
                  <a:pt x="1" y="461"/>
                  <a:pt x="66" y="789"/>
                  <a:pt x="66" y="1151"/>
                </a:cubicBezTo>
                <a:cubicBezTo>
                  <a:pt x="66" y="1216"/>
                  <a:pt x="124" y="1249"/>
                  <a:pt x="181" y="1249"/>
                </a:cubicBezTo>
                <a:cubicBezTo>
                  <a:pt x="239" y="1249"/>
                  <a:pt x="296" y="1216"/>
                  <a:pt x="296" y="1151"/>
                </a:cubicBezTo>
                <a:cubicBezTo>
                  <a:pt x="264" y="789"/>
                  <a:pt x="231" y="461"/>
                  <a:pt x="231" y="99"/>
                </a:cubicBezTo>
                <a:cubicBezTo>
                  <a:pt x="231" y="33"/>
                  <a:pt x="173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34" name="Google Shape;10734;p83"/>
          <p:cNvSpPr/>
          <p:nvPr/>
        </p:nvSpPr>
        <p:spPr>
          <a:xfrm>
            <a:off x="6107578" y="3613502"/>
            <a:ext cx="5588" cy="41060"/>
          </a:xfrm>
          <a:custGeom>
            <a:rect b="b" l="l" r="r" t="t"/>
            <a:pathLst>
              <a:path extrusionOk="0" h="1940" w="264">
                <a:moveTo>
                  <a:pt x="165" y="0"/>
                </a:moveTo>
                <a:cubicBezTo>
                  <a:pt x="116" y="0"/>
                  <a:pt x="67" y="33"/>
                  <a:pt x="67" y="99"/>
                </a:cubicBezTo>
                <a:cubicBezTo>
                  <a:pt x="34" y="690"/>
                  <a:pt x="1" y="1249"/>
                  <a:pt x="34" y="1841"/>
                </a:cubicBezTo>
                <a:cubicBezTo>
                  <a:pt x="34" y="1906"/>
                  <a:pt x="83" y="1939"/>
                  <a:pt x="132" y="1939"/>
                </a:cubicBezTo>
                <a:cubicBezTo>
                  <a:pt x="182" y="1939"/>
                  <a:pt x="231" y="1906"/>
                  <a:pt x="231" y="1841"/>
                </a:cubicBezTo>
                <a:cubicBezTo>
                  <a:pt x="231" y="1249"/>
                  <a:pt x="231" y="690"/>
                  <a:pt x="264" y="99"/>
                </a:cubicBezTo>
                <a:cubicBezTo>
                  <a:pt x="264" y="33"/>
                  <a:pt x="215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35" name="Google Shape;10735;p83"/>
          <p:cNvSpPr/>
          <p:nvPr/>
        </p:nvSpPr>
        <p:spPr>
          <a:xfrm>
            <a:off x="6127071" y="3610031"/>
            <a:ext cx="5566" cy="34795"/>
          </a:xfrm>
          <a:custGeom>
            <a:rect b="b" l="l" r="r" t="t"/>
            <a:pathLst>
              <a:path extrusionOk="0" h="1644" w="263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cubicBezTo>
                  <a:pt x="0" y="592"/>
                  <a:pt x="33" y="1084"/>
                  <a:pt x="33" y="1544"/>
                </a:cubicBezTo>
                <a:cubicBezTo>
                  <a:pt x="33" y="1610"/>
                  <a:pt x="90" y="1643"/>
                  <a:pt x="148" y="1643"/>
                </a:cubicBezTo>
                <a:cubicBezTo>
                  <a:pt x="205" y="1643"/>
                  <a:pt x="263" y="1610"/>
                  <a:pt x="263" y="1544"/>
                </a:cubicBezTo>
                <a:cubicBezTo>
                  <a:pt x="263" y="1084"/>
                  <a:pt x="230" y="592"/>
                  <a:pt x="197" y="99"/>
                </a:cubicBez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36" name="Google Shape;10736;p83"/>
          <p:cNvSpPr/>
          <p:nvPr/>
        </p:nvSpPr>
        <p:spPr>
          <a:xfrm>
            <a:off x="6152787" y="3613502"/>
            <a:ext cx="4212" cy="27134"/>
          </a:xfrm>
          <a:custGeom>
            <a:rect b="b" l="l" r="r" t="t"/>
            <a:pathLst>
              <a:path extrusionOk="0" h="1282" w="199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1" y="1183"/>
                </a:lnTo>
                <a:cubicBezTo>
                  <a:pt x="1" y="1249"/>
                  <a:pt x="50" y="1282"/>
                  <a:pt x="99" y="1282"/>
                </a:cubicBezTo>
                <a:cubicBezTo>
                  <a:pt x="149" y="1282"/>
                  <a:pt x="198" y="1249"/>
                  <a:pt x="198" y="1183"/>
                </a:cubicBezTo>
                <a:lnTo>
                  <a:pt x="198" y="99"/>
                </a:ln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37" name="Google Shape;10737;p83"/>
          <p:cNvSpPr/>
          <p:nvPr/>
        </p:nvSpPr>
        <p:spPr>
          <a:xfrm>
            <a:off x="6168090" y="3611407"/>
            <a:ext cx="5947" cy="31324"/>
          </a:xfrm>
          <a:custGeom>
            <a:rect b="b" l="l" r="r" t="t"/>
            <a:pathLst>
              <a:path extrusionOk="0" h="1480" w="281">
                <a:moveTo>
                  <a:pt x="99" y="1"/>
                </a:moveTo>
                <a:cubicBezTo>
                  <a:pt x="50" y="1"/>
                  <a:pt x="1" y="34"/>
                  <a:pt x="1" y="99"/>
                </a:cubicBezTo>
                <a:lnTo>
                  <a:pt x="67" y="1381"/>
                </a:lnTo>
                <a:cubicBezTo>
                  <a:pt x="67" y="1447"/>
                  <a:pt x="124" y="1479"/>
                  <a:pt x="177" y="1479"/>
                </a:cubicBezTo>
                <a:cubicBezTo>
                  <a:pt x="231" y="1479"/>
                  <a:pt x="280" y="1447"/>
                  <a:pt x="264" y="1381"/>
                </a:cubicBezTo>
                <a:lnTo>
                  <a:pt x="198" y="99"/>
                </a:lnTo>
                <a:cubicBezTo>
                  <a:pt x="198" y="34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38" name="Google Shape;10738;p83"/>
          <p:cNvSpPr/>
          <p:nvPr/>
        </p:nvSpPr>
        <p:spPr>
          <a:xfrm>
            <a:off x="6185043" y="3609206"/>
            <a:ext cx="7408" cy="48955"/>
          </a:xfrm>
          <a:custGeom>
            <a:rect b="b" l="l" r="r" t="t"/>
            <a:pathLst>
              <a:path extrusionOk="0" h="2313" w="350">
                <a:moveTo>
                  <a:pt x="131" y="0"/>
                </a:moveTo>
                <a:cubicBezTo>
                  <a:pt x="69" y="0"/>
                  <a:pt x="1" y="56"/>
                  <a:pt x="21" y="138"/>
                </a:cubicBezTo>
                <a:cubicBezTo>
                  <a:pt x="153" y="795"/>
                  <a:pt x="153" y="1485"/>
                  <a:pt x="54" y="2175"/>
                </a:cubicBezTo>
                <a:cubicBezTo>
                  <a:pt x="54" y="2256"/>
                  <a:pt x="129" y="2312"/>
                  <a:pt x="187" y="2312"/>
                </a:cubicBezTo>
                <a:cubicBezTo>
                  <a:pt x="223" y="2312"/>
                  <a:pt x="251" y="2291"/>
                  <a:pt x="251" y="2241"/>
                </a:cubicBezTo>
                <a:cubicBezTo>
                  <a:pt x="350" y="1518"/>
                  <a:pt x="350" y="795"/>
                  <a:pt x="218" y="72"/>
                </a:cubicBezTo>
                <a:cubicBezTo>
                  <a:pt x="206" y="22"/>
                  <a:pt x="169" y="0"/>
                  <a:pt x="1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39" name="Google Shape;10739;p83"/>
          <p:cNvSpPr/>
          <p:nvPr/>
        </p:nvSpPr>
        <p:spPr>
          <a:xfrm>
            <a:off x="6210526" y="3611407"/>
            <a:ext cx="4191" cy="50796"/>
          </a:xfrm>
          <a:custGeom>
            <a:rect b="b" l="l" r="r" t="t"/>
            <a:pathLst>
              <a:path extrusionOk="0" h="2400" w="198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lnTo>
                  <a:pt x="0" y="2301"/>
                </a:lnTo>
                <a:cubicBezTo>
                  <a:pt x="0" y="2367"/>
                  <a:pt x="50" y="2400"/>
                  <a:pt x="99" y="2400"/>
                </a:cubicBezTo>
                <a:cubicBezTo>
                  <a:pt x="148" y="2400"/>
                  <a:pt x="197" y="2367"/>
                  <a:pt x="197" y="2301"/>
                </a:cubicBezTo>
                <a:lnTo>
                  <a:pt x="197" y="99"/>
                </a:ln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40" name="Google Shape;10740;p83"/>
          <p:cNvSpPr/>
          <p:nvPr/>
        </p:nvSpPr>
        <p:spPr>
          <a:xfrm>
            <a:off x="6223035" y="3612359"/>
            <a:ext cx="5588" cy="42203"/>
          </a:xfrm>
          <a:custGeom>
            <a:rect b="b" l="l" r="r" t="t"/>
            <a:pathLst>
              <a:path extrusionOk="0" h="1994" w="264">
                <a:moveTo>
                  <a:pt x="172" y="1"/>
                </a:moveTo>
                <a:cubicBezTo>
                  <a:pt x="116" y="1"/>
                  <a:pt x="51" y="34"/>
                  <a:pt x="34" y="87"/>
                </a:cubicBezTo>
                <a:cubicBezTo>
                  <a:pt x="1" y="712"/>
                  <a:pt x="1" y="1303"/>
                  <a:pt x="34" y="1895"/>
                </a:cubicBezTo>
                <a:cubicBezTo>
                  <a:pt x="34" y="1960"/>
                  <a:pt x="91" y="1993"/>
                  <a:pt x="149" y="1993"/>
                </a:cubicBezTo>
                <a:cubicBezTo>
                  <a:pt x="206" y="1993"/>
                  <a:pt x="264" y="1960"/>
                  <a:pt x="264" y="1895"/>
                </a:cubicBezTo>
                <a:cubicBezTo>
                  <a:pt x="198" y="1303"/>
                  <a:pt x="198" y="712"/>
                  <a:pt x="264" y="87"/>
                </a:cubicBezTo>
                <a:cubicBezTo>
                  <a:pt x="264" y="26"/>
                  <a:pt x="221" y="1"/>
                  <a:pt x="17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41" name="Google Shape;10741;p83"/>
          <p:cNvSpPr/>
          <p:nvPr/>
        </p:nvSpPr>
        <p:spPr>
          <a:xfrm>
            <a:off x="6236941" y="3613502"/>
            <a:ext cx="5947" cy="41060"/>
          </a:xfrm>
          <a:custGeom>
            <a:rect b="b" l="l" r="r" t="t"/>
            <a:pathLst>
              <a:path extrusionOk="0" h="1940" w="281">
                <a:moveTo>
                  <a:pt x="165" y="0"/>
                </a:moveTo>
                <a:cubicBezTo>
                  <a:pt x="116" y="0"/>
                  <a:pt x="67" y="33"/>
                  <a:pt x="67" y="99"/>
                </a:cubicBezTo>
                <a:cubicBezTo>
                  <a:pt x="1" y="690"/>
                  <a:pt x="1" y="1282"/>
                  <a:pt x="67" y="1841"/>
                </a:cubicBezTo>
                <a:cubicBezTo>
                  <a:pt x="67" y="1906"/>
                  <a:pt x="124" y="1939"/>
                  <a:pt x="178" y="1939"/>
                </a:cubicBezTo>
                <a:cubicBezTo>
                  <a:pt x="231" y="1939"/>
                  <a:pt x="280" y="1906"/>
                  <a:pt x="264" y="1841"/>
                </a:cubicBezTo>
                <a:cubicBezTo>
                  <a:pt x="231" y="1282"/>
                  <a:pt x="231" y="690"/>
                  <a:pt x="264" y="99"/>
                </a:cubicBezTo>
                <a:cubicBezTo>
                  <a:pt x="264" y="33"/>
                  <a:pt x="215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42" name="Google Shape;10742;p83"/>
          <p:cNvSpPr/>
          <p:nvPr/>
        </p:nvSpPr>
        <p:spPr>
          <a:xfrm>
            <a:off x="6289113" y="3623238"/>
            <a:ext cx="5588" cy="26456"/>
          </a:xfrm>
          <a:custGeom>
            <a:rect b="b" l="l" r="r" t="t"/>
            <a:pathLst>
              <a:path extrusionOk="0" h="1250" w="264">
                <a:moveTo>
                  <a:pt x="132" y="0"/>
                </a:moveTo>
                <a:cubicBezTo>
                  <a:pt x="83" y="0"/>
                  <a:pt x="33" y="33"/>
                  <a:pt x="33" y="99"/>
                </a:cubicBezTo>
                <a:cubicBezTo>
                  <a:pt x="0" y="460"/>
                  <a:pt x="0" y="789"/>
                  <a:pt x="33" y="1150"/>
                </a:cubicBezTo>
                <a:cubicBezTo>
                  <a:pt x="33" y="1183"/>
                  <a:pt x="99" y="1249"/>
                  <a:pt x="132" y="1249"/>
                </a:cubicBezTo>
                <a:cubicBezTo>
                  <a:pt x="198" y="1249"/>
                  <a:pt x="263" y="1183"/>
                  <a:pt x="230" y="1150"/>
                </a:cubicBezTo>
                <a:cubicBezTo>
                  <a:pt x="198" y="789"/>
                  <a:pt x="198" y="460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43" name="Google Shape;10743;p83"/>
          <p:cNvSpPr/>
          <p:nvPr/>
        </p:nvSpPr>
        <p:spPr>
          <a:xfrm>
            <a:off x="6267546" y="3618794"/>
            <a:ext cx="6286" cy="26033"/>
          </a:xfrm>
          <a:custGeom>
            <a:rect b="b" l="l" r="r" t="t"/>
            <a:pathLst>
              <a:path extrusionOk="0" h="1230" w="297">
                <a:moveTo>
                  <a:pt x="146" y="0"/>
                </a:moveTo>
                <a:cubicBezTo>
                  <a:pt x="132" y="0"/>
                  <a:pt x="117" y="4"/>
                  <a:pt x="99" y="13"/>
                </a:cubicBezTo>
                <a:cubicBezTo>
                  <a:pt x="34" y="13"/>
                  <a:pt x="1" y="79"/>
                  <a:pt x="34" y="145"/>
                </a:cubicBezTo>
                <a:cubicBezTo>
                  <a:pt x="67" y="473"/>
                  <a:pt x="99" y="802"/>
                  <a:pt x="67" y="1130"/>
                </a:cubicBezTo>
                <a:cubicBezTo>
                  <a:pt x="67" y="1196"/>
                  <a:pt x="132" y="1229"/>
                  <a:pt x="165" y="1229"/>
                </a:cubicBezTo>
                <a:cubicBezTo>
                  <a:pt x="231" y="1229"/>
                  <a:pt x="264" y="1196"/>
                  <a:pt x="264" y="1130"/>
                </a:cubicBezTo>
                <a:cubicBezTo>
                  <a:pt x="297" y="769"/>
                  <a:pt x="297" y="440"/>
                  <a:pt x="231" y="79"/>
                </a:cubicBezTo>
                <a:cubicBezTo>
                  <a:pt x="207" y="31"/>
                  <a:pt x="183" y="0"/>
                  <a:pt x="1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44" name="Google Shape;10744;p83"/>
          <p:cNvSpPr/>
          <p:nvPr/>
        </p:nvSpPr>
        <p:spPr>
          <a:xfrm>
            <a:off x="6309982" y="3615576"/>
            <a:ext cx="6265" cy="33420"/>
          </a:xfrm>
          <a:custGeom>
            <a:rect b="b" l="l" r="r" t="t"/>
            <a:pathLst>
              <a:path extrusionOk="0" h="1579" w="296">
                <a:moveTo>
                  <a:pt x="132" y="1"/>
                </a:moveTo>
                <a:cubicBezTo>
                  <a:pt x="66" y="1"/>
                  <a:pt x="0" y="67"/>
                  <a:pt x="0" y="100"/>
                </a:cubicBezTo>
                <a:cubicBezTo>
                  <a:pt x="66" y="560"/>
                  <a:pt x="99" y="1020"/>
                  <a:pt x="66" y="1480"/>
                </a:cubicBezTo>
                <a:cubicBezTo>
                  <a:pt x="66" y="1545"/>
                  <a:pt x="115" y="1578"/>
                  <a:pt x="165" y="1578"/>
                </a:cubicBezTo>
                <a:cubicBezTo>
                  <a:pt x="214" y="1578"/>
                  <a:pt x="263" y="1545"/>
                  <a:pt x="263" y="1480"/>
                </a:cubicBezTo>
                <a:cubicBezTo>
                  <a:pt x="296" y="1020"/>
                  <a:pt x="263" y="560"/>
                  <a:pt x="230" y="100"/>
                </a:cubicBezTo>
                <a:cubicBezTo>
                  <a:pt x="230" y="67"/>
                  <a:pt x="165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45" name="Google Shape;10745;p83"/>
          <p:cNvSpPr/>
          <p:nvPr/>
        </p:nvSpPr>
        <p:spPr>
          <a:xfrm>
            <a:off x="6328756" y="3617672"/>
            <a:ext cx="5588" cy="29229"/>
          </a:xfrm>
          <a:custGeom>
            <a:rect b="b" l="l" r="r" t="t"/>
            <a:pathLst>
              <a:path extrusionOk="0" h="1381" w="264">
                <a:moveTo>
                  <a:pt x="198" y="1"/>
                </a:moveTo>
                <a:cubicBezTo>
                  <a:pt x="132" y="1"/>
                  <a:pt x="66" y="33"/>
                  <a:pt x="66" y="99"/>
                </a:cubicBezTo>
                <a:cubicBezTo>
                  <a:pt x="0" y="493"/>
                  <a:pt x="0" y="888"/>
                  <a:pt x="0" y="1282"/>
                </a:cubicBezTo>
                <a:cubicBezTo>
                  <a:pt x="0" y="1348"/>
                  <a:pt x="58" y="1381"/>
                  <a:pt x="116" y="1381"/>
                </a:cubicBezTo>
                <a:cubicBezTo>
                  <a:pt x="173" y="1381"/>
                  <a:pt x="231" y="1348"/>
                  <a:pt x="231" y="1282"/>
                </a:cubicBezTo>
                <a:cubicBezTo>
                  <a:pt x="198" y="921"/>
                  <a:pt x="198" y="526"/>
                  <a:pt x="263" y="132"/>
                </a:cubicBezTo>
                <a:cubicBezTo>
                  <a:pt x="263" y="99"/>
                  <a:pt x="231" y="33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46" name="Google Shape;10746;p83"/>
          <p:cNvSpPr/>
          <p:nvPr/>
        </p:nvSpPr>
        <p:spPr>
          <a:xfrm>
            <a:off x="6341963" y="3619767"/>
            <a:ext cx="4191" cy="24361"/>
          </a:xfrm>
          <a:custGeom>
            <a:rect b="b" l="l" r="r" t="t"/>
            <a:pathLst>
              <a:path extrusionOk="0" h="1151" w="198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1" y="1052"/>
                </a:lnTo>
                <a:cubicBezTo>
                  <a:pt x="1" y="1117"/>
                  <a:pt x="50" y="1150"/>
                  <a:pt x="99" y="1150"/>
                </a:cubicBezTo>
                <a:cubicBezTo>
                  <a:pt x="149" y="1150"/>
                  <a:pt x="198" y="1117"/>
                  <a:pt x="198" y="1052"/>
                </a:cubicBezTo>
                <a:lnTo>
                  <a:pt x="198" y="99"/>
                </a:ln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47" name="Google Shape;10747;p83"/>
          <p:cNvSpPr/>
          <p:nvPr/>
        </p:nvSpPr>
        <p:spPr>
          <a:xfrm>
            <a:off x="6082539" y="3779714"/>
            <a:ext cx="7683" cy="68194"/>
          </a:xfrm>
          <a:custGeom>
            <a:rect b="b" l="l" r="r" t="t"/>
            <a:pathLst>
              <a:path extrusionOk="0" h="3222" w="363">
                <a:moveTo>
                  <a:pt x="260" y="1"/>
                </a:moveTo>
                <a:cubicBezTo>
                  <a:pt x="206" y="1"/>
                  <a:pt x="149" y="34"/>
                  <a:pt x="132" y="100"/>
                </a:cubicBezTo>
                <a:cubicBezTo>
                  <a:pt x="34" y="1118"/>
                  <a:pt x="1" y="2137"/>
                  <a:pt x="67" y="3123"/>
                </a:cubicBezTo>
                <a:cubicBezTo>
                  <a:pt x="67" y="3188"/>
                  <a:pt x="116" y="3221"/>
                  <a:pt x="165" y="3221"/>
                </a:cubicBezTo>
                <a:cubicBezTo>
                  <a:pt x="215" y="3221"/>
                  <a:pt x="264" y="3188"/>
                  <a:pt x="264" y="3123"/>
                </a:cubicBezTo>
                <a:cubicBezTo>
                  <a:pt x="198" y="2137"/>
                  <a:pt x="231" y="1118"/>
                  <a:pt x="362" y="100"/>
                </a:cubicBezTo>
                <a:cubicBezTo>
                  <a:pt x="362" y="34"/>
                  <a:pt x="313" y="1"/>
                  <a:pt x="2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48" name="Google Shape;10748;p83"/>
          <p:cNvSpPr/>
          <p:nvPr/>
        </p:nvSpPr>
        <p:spPr>
          <a:xfrm>
            <a:off x="6081164" y="3705995"/>
            <a:ext cx="4191" cy="36891"/>
          </a:xfrm>
          <a:custGeom>
            <a:rect b="b" l="l" r="r" t="t"/>
            <a:pathLst>
              <a:path extrusionOk="0" h="1743" w="198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lnTo>
                  <a:pt x="0" y="1644"/>
                </a:lnTo>
                <a:cubicBezTo>
                  <a:pt x="0" y="1709"/>
                  <a:pt x="50" y="1742"/>
                  <a:pt x="99" y="1742"/>
                </a:cubicBezTo>
                <a:cubicBezTo>
                  <a:pt x="148" y="1742"/>
                  <a:pt x="197" y="1709"/>
                  <a:pt x="197" y="1644"/>
                </a:cubicBezTo>
                <a:lnTo>
                  <a:pt x="197" y="99"/>
                </a:ln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49" name="Google Shape;10749;p83"/>
          <p:cNvSpPr/>
          <p:nvPr/>
        </p:nvSpPr>
        <p:spPr>
          <a:xfrm>
            <a:off x="6106202" y="3708958"/>
            <a:ext cx="4191" cy="28361"/>
          </a:xfrm>
          <a:custGeom>
            <a:rect b="b" l="l" r="r" t="t"/>
            <a:pathLst>
              <a:path extrusionOk="0" h="1340" w="198">
                <a:moveTo>
                  <a:pt x="99" y="0"/>
                </a:moveTo>
                <a:cubicBezTo>
                  <a:pt x="50" y="0"/>
                  <a:pt x="0" y="41"/>
                  <a:pt x="0" y="124"/>
                </a:cubicBezTo>
                <a:lnTo>
                  <a:pt x="0" y="1241"/>
                </a:lnTo>
                <a:cubicBezTo>
                  <a:pt x="0" y="1307"/>
                  <a:pt x="50" y="1339"/>
                  <a:pt x="99" y="1339"/>
                </a:cubicBezTo>
                <a:cubicBezTo>
                  <a:pt x="148" y="1339"/>
                  <a:pt x="197" y="1307"/>
                  <a:pt x="197" y="1241"/>
                </a:cubicBezTo>
                <a:lnTo>
                  <a:pt x="197" y="124"/>
                </a:lnTo>
                <a:cubicBezTo>
                  <a:pt x="197" y="41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50" name="Google Shape;10750;p83"/>
          <p:cNvSpPr/>
          <p:nvPr/>
        </p:nvSpPr>
        <p:spPr>
          <a:xfrm>
            <a:off x="6126373" y="3686523"/>
            <a:ext cx="7662" cy="91136"/>
          </a:xfrm>
          <a:custGeom>
            <a:rect b="b" l="l" r="r" t="t"/>
            <a:pathLst>
              <a:path extrusionOk="0" h="4306" w="362">
                <a:moveTo>
                  <a:pt x="115" y="1"/>
                </a:moveTo>
                <a:cubicBezTo>
                  <a:pt x="58" y="1"/>
                  <a:pt x="0" y="34"/>
                  <a:pt x="0" y="99"/>
                </a:cubicBezTo>
                <a:cubicBezTo>
                  <a:pt x="132" y="1447"/>
                  <a:pt x="164" y="2827"/>
                  <a:pt x="132" y="4207"/>
                </a:cubicBezTo>
                <a:cubicBezTo>
                  <a:pt x="132" y="4273"/>
                  <a:pt x="181" y="4305"/>
                  <a:pt x="230" y="4305"/>
                </a:cubicBezTo>
                <a:cubicBezTo>
                  <a:pt x="279" y="4305"/>
                  <a:pt x="329" y="4273"/>
                  <a:pt x="329" y="4207"/>
                </a:cubicBezTo>
                <a:cubicBezTo>
                  <a:pt x="362" y="2827"/>
                  <a:pt x="329" y="1447"/>
                  <a:pt x="230" y="99"/>
                </a:cubicBezTo>
                <a:cubicBezTo>
                  <a:pt x="230" y="34"/>
                  <a:pt x="173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51" name="Google Shape;10751;p83"/>
          <p:cNvSpPr/>
          <p:nvPr/>
        </p:nvSpPr>
        <p:spPr>
          <a:xfrm>
            <a:off x="6119409" y="3786000"/>
            <a:ext cx="7387" cy="29377"/>
          </a:xfrm>
          <a:custGeom>
            <a:rect b="b" l="l" r="r" t="t"/>
            <a:pathLst>
              <a:path extrusionOk="0" h="1388" w="349">
                <a:moveTo>
                  <a:pt x="176" y="1"/>
                </a:moveTo>
                <a:cubicBezTo>
                  <a:pt x="129" y="1"/>
                  <a:pt x="80" y="29"/>
                  <a:pt x="66" y="98"/>
                </a:cubicBezTo>
                <a:cubicBezTo>
                  <a:pt x="1" y="493"/>
                  <a:pt x="33" y="920"/>
                  <a:pt x="132" y="1314"/>
                </a:cubicBezTo>
                <a:cubicBezTo>
                  <a:pt x="145" y="1367"/>
                  <a:pt x="185" y="1388"/>
                  <a:pt x="225" y="1388"/>
                </a:cubicBezTo>
                <a:cubicBezTo>
                  <a:pt x="286" y="1388"/>
                  <a:pt x="349" y="1340"/>
                  <a:pt x="329" y="1281"/>
                </a:cubicBezTo>
                <a:cubicBezTo>
                  <a:pt x="231" y="920"/>
                  <a:pt x="198" y="525"/>
                  <a:pt x="263" y="131"/>
                </a:cubicBezTo>
                <a:cubicBezTo>
                  <a:pt x="302" y="55"/>
                  <a:pt x="240" y="1"/>
                  <a:pt x="17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52" name="Google Shape;10752;p83"/>
          <p:cNvSpPr/>
          <p:nvPr/>
        </p:nvSpPr>
        <p:spPr>
          <a:xfrm>
            <a:off x="6154184" y="3759183"/>
            <a:ext cx="7365" cy="30287"/>
          </a:xfrm>
          <a:custGeom>
            <a:rect b="b" l="l" r="r" t="t"/>
            <a:pathLst>
              <a:path extrusionOk="0" h="1431" w="348">
                <a:moveTo>
                  <a:pt x="237" y="0"/>
                </a:moveTo>
                <a:cubicBezTo>
                  <a:pt x="192" y="0"/>
                  <a:pt x="146" y="26"/>
                  <a:pt x="132" y="84"/>
                </a:cubicBezTo>
                <a:cubicBezTo>
                  <a:pt x="33" y="478"/>
                  <a:pt x="1" y="905"/>
                  <a:pt x="33" y="1332"/>
                </a:cubicBezTo>
                <a:cubicBezTo>
                  <a:pt x="33" y="1398"/>
                  <a:pt x="99" y="1431"/>
                  <a:pt x="165" y="1431"/>
                </a:cubicBezTo>
                <a:cubicBezTo>
                  <a:pt x="198" y="1431"/>
                  <a:pt x="263" y="1398"/>
                  <a:pt x="263" y="1332"/>
                </a:cubicBezTo>
                <a:cubicBezTo>
                  <a:pt x="198" y="938"/>
                  <a:pt x="231" y="511"/>
                  <a:pt x="329" y="117"/>
                </a:cubicBezTo>
                <a:cubicBezTo>
                  <a:pt x="348" y="43"/>
                  <a:pt x="294" y="0"/>
                  <a:pt x="23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53" name="Google Shape;10753;p83"/>
          <p:cNvSpPr/>
          <p:nvPr/>
        </p:nvSpPr>
        <p:spPr>
          <a:xfrm>
            <a:off x="6183392" y="3701825"/>
            <a:ext cx="6286" cy="68871"/>
          </a:xfrm>
          <a:custGeom>
            <a:rect b="b" l="l" r="r" t="t"/>
            <a:pathLst>
              <a:path extrusionOk="0" h="3254" w="297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lnTo>
                  <a:pt x="99" y="3155"/>
                </a:lnTo>
                <a:cubicBezTo>
                  <a:pt x="99" y="3221"/>
                  <a:pt x="149" y="3254"/>
                  <a:pt x="198" y="3254"/>
                </a:cubicBezTo>
                <a:cubicBezTo>
                  <a:pt x="247" y="3254"/>
                  <a:pt x="296" y="3221"/>
                  <a:pt x="296" y="3155"/>
                </a:cubicBezTo>
                <a:lnTo>
                  <a:pt x="198" y="99"/>
                </a:ln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54" name="Google Shape;10754;p83"/>
          <p:cNvSpPr/>
          <p:nvPr/>
        </p:nvSpPr>
        <p:spPr>
          <a:xfrm>
            <a:off x="6207732" y="3677485"/>
            <a:ext cx="7365" cy="49082"/>
          </a:xfrm>
          <a:custGeom>
            <a:rect b="b" l="l" r="r" t="t"/>
            <a:pathLst>
              <a:path extrusionOk="0" h="2319" w="348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822"/>
                  <a:pt x="34" y="1545"/>
                  <a:pt x="132" y="2235"/>
                </a:cubicBezTo>
                <a:cubicBezTo>
                  <a:pt x="132" y="2293"/>
                  <a:pt x="176" y="2319"/>
                  <a:pt x="223" y="2319"/>
                </a:cubicBezTo>
                <a:cubicBezTo>
                  <a:pt x="283" y="2319"/>
                  <a:pt x="348" y="2276"/>
                  <a:pt x="329" y="2202"/>
                </a:cubicBezTo>
                <a:cubicBezTo>
                  <a:pt x="231" y="1512"/>
                  <a:pt x="198" y="789"/>
                  <a:pt x="231" y="99"/>
                </a:cubicBezTo>
                <a:cubicBezTo>
                  <a:pt x="231" y="33"/>
                  <a:pt x="182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55" name="Google Shape;10755;p83"/>
          <p:cNvSpPr/>
          <p:nvPr/>
        </p:nvSpPr>
        <p:spPr>
          <a:xfrm>
            <a:off x="6225130" y="3708090"/>
            <a:ext cx="6286" cy="21842"/>
          </a:xfrm>
          <a:custGeom>
            <a:rect b="b" l="l" r="r" t="t"/>
            <a:pathLst>
              <a:path extrusionOk="0" h="1032" w="297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395"/>
                  <a:pt x="33" y="658"/>
                  <a:pt x="66" y="953"/>
                </a:cubicBezTo>
                <a:cubicBezTo>
                  <a:pt x="90" y="1001"/>
                  <a:pt x="132" y="1032"/>
                  <a:pt x="165" y="1032"/>
                </a:cubicBezTo>
                <a:cubicBezTo>
                  <a:pt x="178" y="1032"/>
                  <a:pt x="189" y="1028"/>
                  <a:pt x="197" y="1019"/>
                </a:cubicBezTo>
                <a:cubicBezTo>
                  <a:pt x="263" y="1019"/>
                  <a:pt x="296" y="953"/>
                  <a:pt x="263" y="888"/>
                </a:cubicBezTo>
                <a:cubicBezTo>
                  <a:pt x="230" y="625"/>
                  <a:pt x="197" y="362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56" name="Google Shape;10756;p83"/>
          <p:cNvSpPr/>
          <p:nvPr/>
        </p:nvSpPr>
        <p:spPr>
          <a:xfrm>
            <a:off x="6090201" y="3900356"/>
            <a:ext cx="7408" cy="41568"/>
          </a:xfrm>
          <a:custGeom>
            <a:rect b="b" l="l" r="r" t="t"/>
            <a:pathLst>
              <a:path extrusionOk="0" h="1964" w="350">
                <a:moveTo>
                  <a:pt x="171" y="1"/>
                </a:moveTo>
                <a:cubicBezTo>
                  <a:pt x="127" y="1"/>
                  <a:pt x="81" y="27"/>
                  <a:pt x="66" y="84"/>
                </a:cubicBezTo>
                <a:cubicBezTo>
                  <a:pt x="0" y="676"/>
                  <a:pt x="0" y="1300"/>
                  <a:pt x="132" y="1892"/>
                </a:cubicBezTo>
                <a:cubicBezTo>
                  <a:pt x="144" y="1942"/>
                  <a:pt x="181" y="1963"/>
                  <a:pt x="219" y="1963"/>
                </a:cubicBezTo>
                <a:cubicBezTo>
                  <a:pt x="282" y="1963"/>
                  <a:pt x="349" y="1907"/>
                  <a:pt x="329" y="1826"/>
                </a:cubicBezTo>
                <a:cubicBezTo>
                  <a:pt x="198" y="1267"/>
                  <a:pt x="198" y="709"/>
                  <a:pt x="263" y="117"/>
                </a:cubicBezTo>
                <a:cubicBezTo>
                  <a:pt x="282" y="43"/>
                  <a:pt x="228" y="1"/>
                  <a:pt x="17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57" name="Google Shape;10757;p83"/>
          <p:cNvSpPr/>
          <p:nvPr/>
        </p:nvSpPr>
        <p:spPr>
          <a:xfrm>
            <a:off x="6113843" y="3903531"/>
            <a:ext cx="4191" cy="27134"/>
          </a:xfrm>
          <a:custGeom>
            <a:rect b="b" l="l" r="r" t="t"/>
            <a:pathLst>
              <a:path extrusionOk="0" h="1282" w="198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lnTo>
                  <a:pt x="1" y="1183"/>
                </a:lnTo>
                <a:cubicBezTo>
                  <a:pt x="1" y="1249"/>
                  <a:pt x="50" y="1282"/>
                  <a:pt x="99" y="1282"/>
                </a:cubicBezTo>
                <a:cubicBezTo>
                  <a:pt x="149" y="1282"/>
                  <a:pt x="198" y="1249"/>
                  <a:pt x="198" y="1183"/>
                </a:cubicBezTo>
                <a:lnTo>
                  <a:pt x="198" y="99"/>
                </a:ln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58" name="Google Shape;10758;p83"/>
          <p:cNvSpPr/>
          <p:nvPr/>
        </p:nvSpPr>
        <p:spPr>
          <a:xfrm>
            <a:off x="6122881" y="3897964"/>
            <a:ext cx="5249" cy="28530"/>
          </a:xfrm>
          <a:custGeom>
            <a:rect b="b" l="l" r="r" t="t"/>
            <a:pathLst>
              <a:path extrusionOk="0" h="1348" w="248">
                <a:moveTo>
                  <a:pt x="132" y="0"/>
                </a:moveTo>
                <a:cubicBezTo>
                  <a:pt x="67" y="0"/>
                  <a:pt x="34" y="66"/>
                  <a:pt x="34" y="99"/>
                </a:cubicBezTo>
                <a:cubicBezTo>
                  <a:pt x="1" y="493"/>
                  <a:pt x="1" y="855"/>
                  <a:pt x="34" y="1249"/>
                </a:cubicBezTo>
                <a:cubicBezTo>
                  <a:pt x="34" y="1315"/>
                  <a:pt x="91" y="1347"/>
                  <a:pt x="145" y="1347"/>
                </a:cubicBezTo>
                <a:cubicBezTo>
                  <a:pt x="198" y="1347"/>
                  <a:pt x="247" y="1315"/>
                  <a:pt x="231" y="1249"/>
                </a:cubicBezTo>
                <a:cubicBezTo>
                  <a:pt x="231" y="855"/>
                  <a:pt x="231" y="493"/>
                  <a:pt x="231" y="99"/>
                </a:cubicBezTo>
                <a:cubicBezTo>
                  <a:pt x="231" y="66"/>
                  <a:pt x="198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59" name="Google Shape;10759;p83"/>
          <p:cNvSpPr/>
          <p:nvPr/>
        </p:nvSpPr>
        <p:spPr>
          <a:xfrm>
            <a:off x="6141675" y="3900462"/>
            <a:ext cx="5566" cy="23938"/>
          </a:xfrm>
          <a:custGeom>
            <a:rect b="b" l="l" r="r" t="t"/>
            <a:pathLst>
              <a:path extrusionOk="0" h="1131" w="263">
                <a:moveTo>
                  <a:pt x="146" y="1"/>
                </a:moveTo>
                <a:cubicBezTo>
                  <a:pt x="101" y="1"/>
                  <a:pt x="66" y="31"/>
                  <a:pt x="66" y="79"/>
                </a:cubicBezTo>
                <a:cubicBezTo>
                  <a:pt x="0" y="408"/>
                  <a:pt x="0" y="737"/>
                  <a:pt x="66" y="1065"/>
                </a:cubicBezTo>
                <a:cubicBezTo>
                  <a:pt x="66" y="1098"/>
                  <a:pt x="132" y="1131"/>
                  <a:pt x="197" y="1131"/>
                </a:cubicBezTo>
                <a:cubicBezTo>
                  <a:pt x="230" y="1098"/>
                  <a:pt x="263" y="1065"/>
                  <a:pt x="263" y="999"/>
                </a:cubicBezTo>
                <a:cubicBezTo>
                  <a:pt x="197" y="704"/>
                  <a:pt x="197" y="408"/>
                  <a:pt x="263" y="112"/>
                </a:cubicBezTo>
                <a:cubicBezTo>
                  <a:pt x="263" y="79"/>
                  <a:pt x="230" y="14"/>
                  <a:pt x="197" y="14"/>
                </a:cubicBezTo>
                <a:cubicBezTo>
                  <a:pt x="180" y="5"/>
                  <a:pt x="162" y="1"/>
                  <a:pt x="1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60" name="Google Shape;10760;p83"/>
          <p:cNvSpPr/>
          <p:nvPr/>
        </p:nvSpPr>
        <p:spPr>
          <a:xfrm>
            <a:off x="6156279" y="3899340"/>
            <a:ext cx="5588" cy="26033"/>
          </a:xfrm>
          <a:custGeom>
            <a:rect b="b" l="l" r="r" t="t"/>
            <a:pathLst>
              <a:path extrusionOk="0" h="1230" w="264">
                <a:moveTo>
                  <a:pt x="132" y="1"/>
                </a:moveTo>
                <a:cubicBezTo>
                  <a:pt x="99" y="1"/>
                  <a:pt x="33" y="34"/>
                  <a:pt x="33" y="100"/>
                </a:cubicBezTo>
                <a:cubicBezTo>
                  <a:pt x="66" y="428"/>
                  <a:pt x="66" y="757"/>
                  <a:pt x="0" y="1118"/>
                </a:cubicBezTo>
                <a:cubicBezTo>
                  <a:pt x="0" y="1151"/>
                  <a:pt x="33" y="1217"/>
                  <a:pt x="66" y="1217"/>
                </a:cubicBezTo>
                <a:cubicBezTo>
                  <a:pt x="83" y="1226"/>
                  <a:pt x="101" y="1230"/>
                  <a:pt x="117" y="1230"/>
                </a:cubicBezTo>
                <a:cubicBezTo>
                  <a:pt x="162" y="1230"/>
                  <a:pt x="197" y="1199"/>
                  <a:pt x="197" y="1151"/>
                </a:cubicBezTo>
                <a:cubicBezTo>
                  <a:pt x="263" y="790"/>
                  <a:pt x="263" y="461"/>
                  <a:pt x="230" y="100"/>
                </a:cubicBezTo>
                <a:cubicBezTo>
                  <a:pt x="230" y="34"/>
                  <a:pt x="197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61" name="Google Shape;10761;p83"/>
          <p:cNvSpPr/>
          <p:nvPr/>
        </p:nvSpPr>
        <p:spPr>
          <a:xfrm>
            <a:off x="6168788" y="3895171"/>
            <a:ext cx="5588" cy="29229"/>
          </a:xfrm>
          <a:custGeom>
            <a:rect b="b" l="l" r="r" t="t"/>
            <a:pathLst>
              <a:path extrusionOk="0" h="1381" w="264">
                <a:moveTo>
                  <a:pt x="132" y="1"/>
                </a:moveTo>
                <a:cubicBezTo>
                  <a:pt x="83" y="1"/>
                  <a:pt x="34" y="34"/>
                  <a:pt x="34" y="99"/>
                </a:cubicBezTo>
                <a:cubicBezTo>
                  <a:pt x="1" y="494"/>
                  <a:pt x="1" y="888"/>
                  <a:pt x="66" y="1282"/>
                </a:cubicBezTo>
                <a:cubicBezTo>
                  <a:pt x="66" y="1315"/>
                  <a:pt x="99" y="1381"/>
                  <a:pt x="165" y="1381"/>
                </a:cubicBezTo>
                <a:cubicBezTo>
                  <a:pt x="198" y="1381"/>
                  <a:pt x="264" y="1315"/>
                  <a:pt x="264" y="1282"/>
                </a:cubicBezTo>
                <a:cubicBezTo>
                  <a:pt x="198" y="888"/>
                  <a:pt x="198" y="494"/>
                  <a:pt x="231" y="99"/>
                </a:cubicBezTo>
                <a:cubicBezTo>
                  <a:pt x="231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62" name="Google Shape;10762;p83"/>
          <p:cNvSpPr/>
          <p:nvPr/>
        </p:nvSpPr>
        <p:spPr>
          <a:xfrm>
            <a:off x="6186186" y="3902832"/>
            <a:ext cx="7365" cy="26816"/>
          </a:xfrm>
          <a:custGeom>
            <a:rect b="b" l="l" r="r" t="t"/>
            <a:pathLst>
              <a:path extrusionOk="0" h="1267" w="348">
                <a:moveTo>
                  <a:pt x="132" y="0"/>
                </a:moveTo>
                <a:cubicBezTo>
                  <a:pt x="66" y="0"/>
                  <a:pt x="0" y="33"/>
                  <a:pt x="0" y="99"/>
                </a:cubicBezTo>
                <a:cubicBezTo>
                  <a:pt x="0" y="460"/>
                  <a:pt x="33" y="822"/>
                  <a:pt x="132" y="1183"/>
                </a:cubicBezTo>
                <a:cubicBezTo>
                  <a:pt x="146" y="1241"/>
                  <a:pt x="192" y="1267"/>
                  <a:pt x="236" y="1267"/>
                </a:cubicBezTo>
                <a:cubicBezTo>
                  <a:pt x="293" y="1267"/>
                  <a:pt x="347" y="1224"/>
                  <a:pt x="329" y="1150"/>
                </a:cubicBezTo>
                <a:cubicBezTo>
                  <a:pt x="230" y="789"/>
                  <a:pt x="197" y="427"/>
                  <a:pt x="230" y="99"/>
                </a:cubicBezTo>
                <a:cubicBezTo>
                  <a:pt x="230" y="33"/>
                  <a:pt x="164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63" name="Google Shape;10763;p83"/>
          <p:cNvSpPr/>
          <p:nvPr/>
        </p:nvSpPr>
        <p:spPr>
          <a:xfrm>
            <a:off x="6206357" y="3904907"/>
            <a:ext cx="5566" cy="34795"/>
          </a:xfrm>
          <a:custGeom>
            <a:rect b="b" l="l" r="r" t="t"/>
            <a:pathLst>
              <a:path extrusionOk="0" h="1644" w="263">
                <a:moveTo>
                  <a:pt x="127" y="1"/>
                </a:moveTo>
                <a:cubicBezTo>
                  <a:pt x="74" y="1"/>
                  <a:pt x="17" y="34"/>
                  <a:pt x="0" y="99"/>
                </a:cubicBezTo>
                <a:cubicBezTo>
                  <a:pt x="0" y="559"/>
                  <a:pt x="0" y="1052"/>
                  <a:pt x="33" y="1545"/>
                </a:cubicBezTo>
                <a:cubicBezTo>
                  <a:pt x="33" y="1611"/>
                  <a:pt x="90" y="1644"/>
                  <a:pt x="148" y="1644"/>
                </a:cubicBezTo>
                <a:cubicBezTo>
                  <a:pt x="205" y="1644"/>
                  <a:pt x="263" y="1611"/>
                  <a:pt x="263" y="1545"/>
                </a:cubicBezTo>
                <a:cubicBezTo>
                  <a:pt x="197" y="1052"/>
                  <a:pt x="197" y="559"/>
                  <a:pt x="230" y="99"/>
                </a:cubicBezTo>
                <a:cubicBezTo>
                  <a:pt x="230" y="34"/>
                  <a:pt x="181" y="1"/>
                  <a:pt x="12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64" name="Google Shape;10764;p83"/>
          <p:cNvSpPr/>
          <p:nvPr/>
        </p:nvSpPr>
        <p:spPr>
          <a:xfrm>
            <a:off x="6220961" y="3898134"/>
            <a:ext cx="8360" cy="46605"/>
          </a:xfrm>
          <a:custGeom>
            <a:rect b="b" l="l" r="r" t="t"/>
            <a:pathLst>
              <a:path extrusionOk="0" h="2202" w="395">
                <a:moveTo>
                  <a:pt x="115" y="0"/>
                </a:moveTo>
                <a:cubicBezTo>
                  <a:pt x="58" y="0"/>
                  <a:pt x="0" y="41"/>
                  <a:pt x="0" y="124"/>
                </a:cubicBezTo>
                <a:cubicBezTo>
                  <a:pt x="33" y="781"/>
                  <a:pt x="66" y="1471"/>
                  <a:pt x="197" y="2128"/>
                </a:cubicBezTo>
                <a:cubicBezTo>
                  <a:pt x="197" y="2181"/>
                  <a:pt x="229" y="2202"/>
                  <a:pt x="267" y="2202"/>
                </a:cubicBezTo>
                <a:cubicBezTo>
                  <a:pt x="324" y="2202"/>
                  <a:pt x="394" y="2154"/>
                  <a:pt x="394" y="2095"/>
                </a:cubicBezTo>
                <a:cubicBezTo>
                  <a:pt x="296" y="1438"/>
                  <a:pt x="230" y="781"/>
                  <a:pt x="230" y="124"/>
                </a:cubicBezTo>
                <a:cubicBezTo>
                  <a:pt x="230" y="41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65" name="Google Shape;10765;p83"/>
          <p:cNvSpPr/>
          <p:nvPr/>
        </p:nvSpPr>
        <p:spPr>
          <a:xfrm>
            <a:off x="6232073" y="3899340"/>
            <a:ext cx="10202" cy="34922"/>
          </a:xfrm>
          <a:custGeom>
            <a:rect b="b" l="l" r="r" t="t"/>
            <a:pathLst>
              <a:path extrusionOk="0" h="1650" w="482">
                <a:moveTo>
                  <a:pt x="100" y="1"/>
                </a:moveTo>
                <a:cubicBezTo>
                  <a:pt x="67" y="1"/>
                  <a:pt x="1" y="34"/>
                  <a:pt x="1" y="100"/>
                </a:cubicBezTo>
                <a:cubicBezTo>
                  <a:pt x="67" y="592"/>
                  <a:pt x="132" y="1085"/>
                  <a:pt x="264" y="1578"/>
                </a:cubicBezTo>
                <a:cubicBezTo>
                  <a:pt x="276" y="1628"/>
                  <a:pt x="313" y="1650"/>
                  <a:pt x="351" y="1650"/>
                </a:cubicBezTo>
                <a:cubicBezTo>
                  <a:pt x="414" y="1650"/>
                  <a:pt x="481" y="1594"/>
                  <a:pt x="461" y="1512"/>
                </a:cubicBezTo>
                <a:cubicBezTo>
                  <a:pt x="330" y="1052"/>
                  <a:pt x="264" y="592"/>
                  <a:pt x="198" y="100"/>
                </a:cubicBezTo>
                <a:cubicBezTo>
                  <a:pt x="198" y="34"/>
                  <a:pt x="165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66" name="Google Shape;10766;p83"/>
          <p:cNvSpPr/>
          <p:nvPr/>
        </p:nvSpPr>
        <p:spPr>
          <a:xfrm>
            <a:off x="6276160" y="3897097"/>
            <a:ext cx="6709" cy="28128"/>
          </a:xfrm>
          <a:custGeom>
            <a:rect b="b" l="l" r="r" t="t"/>
            <a:pathLst>
              <a:path extrusionOk="0" h="1329" w="317">
                <a:moveTo>
                  <a:pt x="125" y="0"/>
                </a:moveTo>
                <a:cubicBezTo>
                  <a:pt x="64" y="0"/>
                  <a:pt x="1" y="48"/>
                  <a:pt x="21" y="107"/>
                </a:cubicBezTo>
                <a:cubicBezTo>
                  <a:pt x="120" y="468"/>
                  <a:pt x="120" y="863"/>
                  <a:pt x="21" y="1191"/>
                </a:cubicBezTo>
                <a:cubicBezTo>
                  <a:pt x="1" y="1273"/>
                  <a:pt x="68" y="1329"/>
                  <a:pt x="131" y="1329"/>
                </a:cubicBezTo>
                <a:cubicBezTo>
                  <a:pt x="169" y="1329"/>
                  <a:pt x="206" y="1307"/>
                  <a:pt x="218" y="1257"/>
                </a:cubicBezTo>
                <a:cubicBezTo>
                  <a:pt x="317" y="863"/>
                  <a:pt x="317" y="468"/>
                  <a:pt x="218" y="74"/>
                </a:cubicBezTo>
                <a:cubicBezTo>
                  <a:pt x="205" y="21"/>
                  <a:pt x="166" y="0"/>
                  <a:pt x="12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67" name="Google Shape;10767;p83"/>
          <p:cNvSpPr/>
          <p:nvPr/>
        </p:nvSpPr>
        <p:spPr>
          <a:xfrm>
            <a:off x="6293981" y="3897266"/>
            <a:ext cx="5588" cy="34795"/>
          </a:xfrm>
          <a:custGeom>
            <a:rect b="b" l="l" r="r" t="t"/>
            <a:pathLst>
              <a:path extrusionOk="0" h="1644" w="264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66" y="1545"/>
                </a:lnTo>
                <a:cubicBezTo>
                  <a:pt x="66" y="1610"/>
                  <a:pt x="115" y="1643"/>
                  <a:pt x="165" y="1643"/>
                </a:cubicBezTo>
                <a:cubicBezTo>
                  <a:pt x="214" y="1643"/>
                  <a:pt x="263" y="1610"/>
                  <a:pt x="263" y="1545"/>
                </a:cubicBezTo>
                <a:lnTo>
                  <a:pt x="198" y="99"/>
                </a:ln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68" name="Google Shape;10768;p83"/>
          <p:cNvSpPr/>
          <p:nvPr/>
        </p:nvSpPr>
        <p:spPr>
          <a:xfrm>
            <a:off x="6310681" y="3895171"/>
            <a:ext cx="5566" cy="33420"/>
          </a:xfrm>
          <a:custGeom>
            <a:rect b="b" l="l" r="r" t="t"/>
            <a:pathLst>
              <a:path extrusionOk="0" h="1579" w="263">
                <a:moveTo>
                  <a:pt x="115" y="1"/>
                </a:moveTo>
                <a:cubicBezTo>
                  <a:pt x="58" y="1"/>
                  <a:pt x="0" y="34"/>
                  <a:pt x="0" y="99"/>
                </a:cubicBezTo>
                <a:cubicBezTo>
                  <a:pt x="66" y="559"/>
                  <a:pt x="66" y="1019"/>
                  <a:pt x="33" y="1479"/>
                </a:cubicBezTo>
                <a:cubicBezTo>
                  <a:pt x="33" y="1545"/>
                  <a:pt x="82" y="1578"/>
                  <a:pt x="132" y="1578"/>
                </a:cubicBezTo>
                <a:cubicBezTo>
                  <a:pt x="181" y="1578"/>
                  <a:pt x="230" y="1545"/>
                  <a:pt x="230" y="1479"/>
                </a:cubicBezTo>
                <a:cubicBezTo>
                  <a:pt x="263" y="1019"/>
                  <a:pt x="263" y="559"/>
                  <a:pt x="230" y="99"/>
                </a:cubicBezTo>
                <a:cubicBezTo>
                  <a:pt x="230" y="34"/>
                  <a:pt x="173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69" name="Google Shape;10769;p83"/>
          <p:cNvSpPr/>
          <p:nvPr/>
        </p:nvSpPr>
        <p:spPr>
          <a:xfrm>
            <a:off x="6327359" y="3895171"/>
            <a:ext cx="4889" cy="29927"/>
          </a:xfrm>
          <a:custGeom>
            <a:rect b="b" l="l" r="r" t="t"/>
            <a:pathLst>
              <a:path extrusionOk="0" h="1414" w="231">
                <a:moveTo>
                  <a:pt x="132" y="1"/>
                </a:moveTo>
                <a:cubicBezTo>
                  <a:pt x="83" y="1"/>
                  <a:pt x="34" y="34"/>
                  <a:pt x="34" y="99"/>
                </a:cubicBezTo>
                <a:cubicBezTo>
                  <a:pt x="34" y="494"/>
                  <a:pt x="1" y="921"/>
                  <a:pt x="1" y="1315"/>
                </a:cubicBezTo>
                <a:cubicBezTo>
                  <a:pt x="1" y="1381"/>
                  <a:pt x="50" y="1414"/>
                  <a:pt x="99" y="1414"/>
                </a:cubicBezTo>
                <a:cubicBezTo>
                  <a:pt x="149" y="1414"/>
                  <a:pt x="198" y="1381"/>
                  <a:pt x="198" y="1315"/>
                </a:cubicBezTo>
                <a:cubicBezTo>
                  <a:pt x="198" y="921"/>
                  <a:pt x="231" y="494"/>
                  <a:pt x="231" y="99"/>
                </a:cubicBezTo>
                <a:cubicBezTo>
                  <a:pt x="231" y="34"/>
                  <a:pt x="182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70" name="Google Shape;10770;p83"/>
          <p:cNvSpPr/>
          <p:nvPr/>
        </p:nvSpPr>
        <p:spPr>
          <a:xfrm>
            <a:off x="6346831" y="3895171"/>
            <a:ext cx="5588" cy="27853"/>
          </a:xfrm>
          <a:custGeom>
            <a:rect b="b" l="l" r="r" t="t"/>
            <a:pathLst>
              <a:path extrusionOk="0" h="1316" w="264">
                <a:moveTo>
                  <a:pt x="165" y="1"/>
                </a:moveTo>
                <a:cubicBezTo>
                  <a:pt x="99" y="1"/>
                  <a:pt x="67" y="34"/>
                  <a:pt x="67" y="99"/>
                </a:cubicBezTo>
                <a:cubicBezTo>
                  <a:pt x="1" y="461"/>
                  <a:pt x="1" y="855"/>
                  <a:pt x="34" y="1217"/>
                </a:cubicBezTo>
                <a:cubicBezTo>
                  <a:pt x="34" y="1282"/>
                  <a:pt x="83" y="1315"/>
                  <a:pt x="132" y="1315"/>
                </a:cubicBezTo>
                <a:cubicBezTo>
                  <a:pt x="182" y="1315"/>
                  <a:pt x="231" y="1282"/>
                  <a:pt x="231" y="1217"/>
                </a:cubicBezTo>
                <a:cubicBezTo>
                  <a:pt x="198" y="855"/>
                  <a:pt x="231" y="461"/>
                  <a:pt x="264" y="99"/>
                </a:cubicBezTo>
                <a:cubicBezTo>
                  <a:pt x="264" y="34"/>
                  <a:pt x="198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71" name="Google Shape;10771;p83"/>
          <p:cNvSpPr/>
          <p:nvPr/>
        </p:nvSpPr>
        <p:spPr>
          <a:xfrm>
            <a:off x="6366303" y="3895171"/>
            <a:ext cx="5588" cy="33420"/>
          </a:xfrm>
          <a:custGeom>
            <a:rect b="b" l="l" r="r" t="t"/>
            <a:pathLst>
              <a:path extrusionOk="0" h="1579" w="264">
                <a:moveTo>
                  <a:pt x="165" y="1"/>
                </a:moveTo>
                <a:cubicBezTo>
                  <a:pt x="100" y="1"/>
                  <a:pt x="67" y="34"/>
                  <a:pt x="67" y="99"/>
                </a:cubicBezTo>
                <a:cubicBezTo>
                  <a:pt x="1" y="559"/>
                  <a:pt x="1" y="1019"/>
                  <a:pt x="67" y="1479"/>
                </a:cubicBezTo>
                <a:cubicBezTo>
                  <a:pt x="67" y="1545"/>
                  <a:pt x="100" y="1578"/>
                  <a:pt x="165" y="1578"/>
                </a:cubicBezTo>
                <a:cubicBezTo>
                  <a:pt x="231" y="1578"/>
                  <a:pt x="264" y="1545"/>
                  <a:pt x="264" y="1479"/>
                </a:cubicBezTo>
                <a:cubicBezTo>
                  <a:pt x="198" y="1019"/>
                  <a:pt x="198" y="559"/>
                  <a:pt x="264" y="99"/>
                </a:cubicBezTo>
                <a:cubicBezTo>
                  <a:pt x="264" y="34"/>
                  <a:pt x="231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72" name="Google Shape;10772;p83"/>
          <p:cNvSpPr/>
          <p:nvPr/>
        </p:nvSpPr>
        <p:spPr>
          <a:xfrm>
            <a:off x="6382304" y="3893668"/>
            <a:ext cx="7408" cy="38203"/>
          </a:xfrm>
          <a:custGeom>
            <a:rect b="b" l="l" r="r" t="t"/>
            <a:pathLst>
              <a:path extrusionOk="0" h="1805" w="350">
                <a:moveTo>
                  <a:pt x="164" y="0"/>
                </a:moveTo>
                <a:cubicBezTo>
                  <a:pt x="128" y="0"/>
                  <a:pt x="99" y="22"/>
                  <a:pt x="99" y="72"/>
                </a:cubicBezTo>
                <a:lnTo>
                  <a:pt x="99" y="105"/>
                </a:lnTo>
                <a:cubicBezTo>
                  <a:pt x="1" y="630"/>
                  <a:pt x="1" y="1189"/>
                  <a:pt x="132" y="1748"/>
                </a:cubicBezTo>
                <a:cubicBezTo>
                  <a:pt x="145" y="1787"/>
                  <a:pt x="184" y="1805"/>
                  <a:pt x="224" y="1805"/>
                </a:cubicBezTo>
                <a:cubicBezTo>
                  <a:pt x="285" y="1805"/>
                  <a:pt x="349" y="1762"/>
                  <a:pt x="329" y="1682"/>
                </a:cubicBezTo>
                <a:cubicBezTo>
                  <a:pt x="231" y="1156"/>
                  <a:pt x="198" y="630"/>
                  <a:pt x="296" y="137"/>
                </a:cubicBezTo>
                <a:cubicBezTo>
                  <a:pt x="296" y="56"/>
                  <a:pt x="221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73" name="Google Shape;10773;p83"/>
          <p:cNvSpPr/>
          <p:nvPr/>
        </p:nvSpPr>
        <p:spPr>
          <a:xfrm>
            <a:off x="6404570" y="3893795"/>
            <a:ext cx="5588" cy="36869"/>
          </a:xfrm>
          <a:custGeom>
            <a:rect b="b" l="l" r="r" t="t"/>
            <a:pathLst>
              <a:path extrusionOk="0" h="1742" w="264">
                <a:moveTo>
                  <a:pt x="160" y="0"/>
                </a:moveTo>
                <a:cubicBezTo>
                  <a:pt x="107" y="0"/>
                  <a:pt x="50" y="33"/>
                  <a:pt x="33" y="99"/>
                </a:cubicBezTo>
                <a:cubicBezTo>
                  <a:pt x="0" y="624"/>
                  <a:pt x="0" y="1117"/>
                  <a:pt x="33" y="1643"/>
                </a:cubicBezTo>
                <a:cubicBezTo>
                  <a:pt x="33" y="1709"/>
                  <a:pt x="91" y="1742"/>
                  <a:pt x="148" y="1742"/>
                </a:cubicBezTo>
                <a:cubicBezTo>
                  <a:pt x="206" y="1742"/>
                  <a:pt x="263" y="1709"/>
                  <a:pt x="263" y="1643"/>
                </a:cubicBezTo>
                <a:cubicBezTo>
                  <a:pt x="230" y="1117"/>
                  <a:pt x="230" y="624"/>
                  <a:pt x="263" y="99"/>
                </a:cubicBezTo>
                <a:cubicBezTo>
                  <a:pt x="263" y="33"/>
                  <a:pt x="214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74" name="Google Shape;10774;p83"/>
          <p:cNvSpPr/>
          <p:nvPr/>
        </p:nvSpPr>
        <p:spPr>
          <a:xfrm>
            <a:off x="6429609" y="3893795"/>
            <a:ext cx="4889" cy="32700"/>
          </a:xfrm>
          <a:custGeom>
            <a:rect b="b" l="l" r="r" t="t"/>
            <a:pathLst>
              <a:path extrusionOk="0" h="1545" w="231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559"/>
                  <a:pt x="0" y="986"/>
                  <a:pt x="33" y="1446"/>
                </a:cubicBezTo>
                <a:cubicBezTo>
                  <a:pt x="33" y="1512"/>
                  <a:pt x="82" y="1544"/>
                  <a:pt x="132" y="1544"/>
                </a:cubicBezTo>
                <a:cubicBezTo>
                  <a:pt x="181" y="1544"/>
                  <a:pt x="230" y="1512"/>
                  <a:pt x="230" y="1446"/>
                </a:cubicBezTo>
                <a:cubicBezTo>
                  <a:pt x="197" y="986"/>
                  <a:pt x="197" y="559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75" name="Google Shape;10775;p83"/>
          <p:cNvSpPr/>
          <p:nvPr/>
        </p:nvSpPr>
        <p:spPr>
          <a:xfrm>
            <a:off x="6448382" y="3892567"/>
            <a:ext cx="4191" cy="29758"/>
          </a:xfrm>
          <a:custGeom>
            <a:rect b="b" l="l" r="r" t="t"/>
            <a:pathLst>
              <a:path extrusionOk="0" h="1406" w="198">
                <a:moveTo>
                  <a:pt x="99" y="1"/>
                </a:moveTo>
                <a:cubicBezTo>
                  <a:pt x="50" y="1"/>
                  <a:pt x="0" y="42"/>
                  <a:pt x="0" y="124"/>
                </a:cubicBezTo>
                <a:lnTo>
                  <a:pt x="0" y="1307"/>
                </a:lnTo>
                <a:cubicBezTo>
                  <a:pt x="0" y="1372"/>
                  <a:pt x="50" y="1405"/>
                  <a:pt x="99" y="1405"/>
                </a:cubicBezTo>
                <a:cubicBezTo>
                  <a:pt x="148" y="1405"/>
                  <a:pt x="198" y="1372"/>
                  <a:pt x="198" y="1307"/>
                </a:cubicBezTo>
                <a:lnTo>
                  <a:pt x="198" y="124"/>
                </a:lnTo>
                <a:cubicBezTo>
                  <a:pt x="198" y="42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76" name="Google Shape;10776;p83"/>
          <p:cNvSpPr/>
          <p:nvPr/>
        </p:nvSpPr>
        <p:spPr>
          <a:xfrm>
            <a:off x="6504725" y="3897266"/>
            <a:ext cx="4889" cy="25758"/>
          </a:xfrm>
          <a:custGeom>
            <a:rect b="b" l="l" r="r" t="t"/>
            <a:pathLst>
              <a:path extrusionOk="0" h="1217" w="231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lnTo>
                  <a:pt x="0" y="1118"/>
                </a:lnTo>
                <a:cubicBezTo>
                  <a:pt x="0" y="1183"/>
                  <a:pt x="58" y="1216"/>
                  <a:pt x="115" y="1216"/>
                </a:cubicBezTo>
                <a:cubicBezTo>
                  <a:pt x="173" y="1216"/>
                  <a:pt x="230" y="1183"/>
                  <a:pt x="230" y="1118"/>
                </a:cubicBezTo>
                <a:lnTo>
                  <a:pt x="230" y="99"/>
                </a:ln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77" name="Google Shape;10777;p83"/>
          <p:cNvSpPr/>
          <p:nvPr/>
        </p:nvSpPr>
        <p:spPr>
          <a:xfrm>
            <a:off x="6522800" y="3893795"/>
            <a:ext cx="5588" cy="33398"/>
          </a:xfrm>
          <a:custGeom>
            <a:rect b="b" l="l" r="r" t="t"/>
            <a:pathLst>
              <a:path extrusionOk="0" h="1578" w="264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lnTo>
                  <a:pt x="66" y="1479"/>
                </a:lnTo>
                <a:cubicBezTo>
                  <a:pt x="66" y="1544"/>
                  <a:pt x="115" y="1577"/>
                  <a:pt x="165" y="1577"/>
                </a:cubicBezTo>
                <a:cubicBezTo>
                  <a:pt x="214" y="1577"/>
                  <a:pt x="263" y="1544"/>
                  <a:pt x="263" y="1479"/>
                </a:cubicBezTo>
                <a:lnTo>
                  <a:pt x="198" y="99"/>
                </a:ln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78" name="Google Shape;10778;p83"/>
          <p:cNvSpPr/>
          <p:nvPr/>
        </p:nvSpPr>
        <p:spPr>
          <a:xfrm>
            <a:off x="6546441" y="3891573"/>
            <a:ext cx="7810" cy="26054"/>
          </a:xfrm>
          <a:custGeom>
            <a:rect b="b" l="l" r="r" t="t"/>
            <a:pathLst>
              <a:path extrusionOk="0" h="1231" w="369">
                <a:moveTo>
                  <a:pt x="187" y="1"/>
                </a:moveTo>
                <a:cubicBezTo>
                  <a:pt x="148" y="1"/>
                  <a:pt x="112" y="22"/>
                  <a:pt x="99" y="72"/>
                </a:cubicBezTo>
                <a:cubicBezTo>
                  <a:pt x="1" y="434"/>
                  <a:pt x="34" y="795"/>
                  <a:pt x="132" y="1157"/>
                </a:cubicBezTo>
                <a:cubicBezTo>
                  <a:pt x="158" y="1209"/>
                  <a:pt x="206" y="1230"/>
                  <a:pt x="249" y="1230"/>
                </a:cubicBezTo>
                <a:cubicBezTo>
                  <a:pt x="314" y="1230"/>
                  <a:pt x="369" y="1183"/>
                  <a:pt x="329" y="1124"/>
                </a:cubicBezTo>
                <a:cubicBezTo>
                  <a:pt x="231" y="795"/>
                  <a:pt x="231" y="467"/>
                  <a:pt x="296" y="138"/>
                </a:cubicBezTo>
                <a:cubicBezTo>
                  <a:pt x="317" y="57"/>
                  <a:pt x="249" y="1"/>
                  <a:pt x="18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79" name="Google Shape;10779;p83"/>
          <p:cNvSpPr/>
          <p:nvPr/>
        </p:nvSpPr>
        <p:spPr>
          <a:xfrm>
            <a:off x="6566612" y="3895171"/>
            <a:ext cx="4889" cy="24890"/>
          </a:xfrm>
          <a:custGeom>
            <a:rect b="b" l="l" r="r" t="t"/>
            <a:pathLst>
              <a:path extrusionOk="0" h="1176" w="231">
                <a:moveTo>
                  <a:pt x="116" y="1"/>
                </a:moveTo>
                <a:cubicBezTo>
                  <a:pt x="58" y="1"/>
                  <a:pt x="1" y="34"/>
                  <a:pt x="1" y="99"/>
                </a:cubicBezTo>
                <a:lnTo>
                  <a:pt x="1" y="1052"/>
                </a:lnTo>
                <a:cubicBezTo>
                  <a:pt x="1" y="1134"/>
                  <a:pt x="58" y="1176"/>
                  <a:pt x="116" y="1176"/>
                </a:cubicBezTo>
                <a:cubicBezTo>
                  <a:pt x="173" y="1176"/>
                  <a:pt x="231" y="1134"/>
                  <a:pt x="231" y="1052"/>
                </a:cubicBezTo>
                <a:lnTo>
                  <a:pt x="231" y="99"/>
                </a:lnTo>
                <a:cubicBezTo>
                  <a:pt x="231" y="34"/>
                  <a:pt x="173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80" name="Google Shape;10780;p83"/>
          <p:cNvSpPr/>
          <p:nvPr/>
        </p:nvSpPr>
        <p:spPr>
          <a:xfrm>
            <a:off x="6588878" y="3891700"/>
            <a:ext cx="6963" cy="30626"/>
          </a:xfrm>
          <a:custGeom>
            <a:rect b="b" l="l" r="r" t="t"/>
            <a:pathLst>
              <a:path extrusionOk="0" h="1447" w="329">
                <a:moveTo>
                  <a:pt x="99" y="0"/>
                </a:moveTo>
                <a:cubicBezTo>
                  <a:pt x="33" y="0"/>
                  <a:pt x="0" y="33"/>
                  <a:pt x="0" y="99"/>
                </a:cubicBezTo>
                <a:lnTo>
                  <a:pt x="132" y="1348"/>
                </a:lnTo>
                <a:cubicBezTo>
                  <a:pt x="132" y="1381"/>
                  <a:pt x="165" y="1446"/>
                  <a:pt x="230" y="1446"/>
                </a:cubicBezTo>
                <a:cubicBezTo>
                  <a:pt x="296" y="1446"/>
                  <a:pt x="329" y="1381"/>
                  <a:pt x="329" y="1348"/>
                </a:cubicBezTo>
                <a:lnTo>
                  <a:pt x="197" y="99"/>
                </a:lnTo>
                <a:cubicBezTo>
                  <a:pt x="197" y="33"/>
                  <a:pt x="132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81" name="Google Shape;10781;p83"/>
          <p:cNvSpPr/>
          <p:nvPr/>
        </p:nvSpPr>
        <p:spPr>
          <a:xfrm>
            <a:off x="6609048" y="3890303"/>
            <a:ext cx="6963" cy="29927"/>
          </a:xfrm>
          <a:custGeom>
            <a:rect b="b" l="l" r="r" t="t"/>
            <a:pathLst>
              <a:path extrusionOk="0" h="1414" w="329">
                <a:moveTo>
                  <a:pt x="99" y="1"/>
                </a:moveTo>
                <a:cubicBezTo>
                  <a:pt x="66" y="1"/>
                  <a:pt x="0" y="66"/>
                  <a:pt x="0" y="132"/>
                </a:cubicBezTo>
                <a:lnTo>
                  <a:pt x="132" y="1282"/>
                </a:lnTo>
                <a:cubicBezTo>
                  <a:pt x="132" y="1348"/>
                  <a:pt x="164" y="1414"/>
                  <a:pt x="230" y="1414"/>
                </a:cubicBezTo>
                <a:cubicBezTo>
                  <a:pt x="263" y="1414"/>
                  <a:pt x="329" y="1348"/>
                  <a:pt x="329" y="1282"/>
                </a:cubicBezTo>
                <a:lnTo>
                  <a:pt x="197" y="132"/>
                </a:lnTo>
                <a:cubicBezTo>
                  <a:pt x="197" y="66"/>
                  <a:pt x="16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82" name="Google Shape;10782;p83"/>
          <p:cNvSpPr/>
          <p:nvPr/>
        </p:nvSpPr>
        <p:spPr>
          <a:xfrm>
            <a:off x="6620859" y="3885159"/>
            <a:ext cx="8381" cy="26033"/>
          </a:xfrm>
          <a:custGeom>
            <a:rect b="b" l="l" r="r" t="t"/>
            <a:pathLst>
              <a:path extrusionOk="0" h="1230" w="396">
                <a:moveTo>
                  <a:pt x="146" y="1"/>
                </a:moveTo>
                <a:cubicBezTo>
                  <a:pt x="132" y="1"/>
                  <a:pt x="117" y="5"/>
                  <a:pt x="99" y="14"/>
                </a:cubicBezTo>
                <a:cubicBezTo>
                  <a:pt x="34" y="14"/>
                  <a:pt x="1" y="79"/>
                  <a:pt x="34" y="145"/>
                </a:cubicBezTo>
                <a:lnTo>
                  <a:pt x="198" y="1164"/>
                </a:lnTo>
                <a:cubicBezTo>
                  <a:pt x="198" y="1197"/>
                  <a:pt x="264" y="1230"/>
                  <a:pt x="329" y="1230"/>
                </a:cubicBezTo>
                <a:cubicBezTo>
                  <a:pt x="362" y="1197"/>
                  <a:pt x="395" y="1164"/>
                  <a:pt x="395" y="1098"/>
                </a:cubicBezTo>
                <a:cubicBezTo>
                  <a:pt x="329" y="770"/>
                  <a:pt x="297" y="408"/>
                  <a:pt x="231" y="79"/>
                </a:cubicBezTo>
                <a:cubicBezTo>
                  <a:pt x="207" y="31"/>
                  <a:pt x="183" y="1"/>
                  <a:pt x="1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83" name="Google Shape;10783;p83"/>
          <p:cNvSpPr/>
          <p:nvPr/>
        </p:nvSpPr>
        <p:spPr>
          <a:xfrm>
            <a:off x="6641728" y="3891700"/>
            <a:ext cx="5588" cy="27832"/>
          </a:xfrm>
          <a:custGeom>
            <a:rect b="b" l="l" r="r" t="t"/>
            <a:pathLst>
              <a:path extrusionOk="0" h="1315" w="264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33" y="493"/>
                  <a:pt x="33" y="855"/>
                  <a:pt x="66" y="1216"/>
                </a:cubicBezTo>
                <a:cubicBezTo>
                  <a:pt x="66" y="1282"/>
                  <a:pt x="116" y="1315"/>
                  <a:pt x="165" y="1315"/>
                </a:cubicBezTo>
                <a:cubicBezTo>
                  <a:pt x="214" y="1315"/>
                  <a:pt x="263" y="1282"/>
                  <a:pt x="263" y="1216"/>
                </a:cubicBezTo>
                <a:cubicBezTo>
                  <a:pt x="263" y="855"/>
                  <a:pt x="231" y="493"/>
                  <a:pt x="198" y="99"/>
                </a:cubicBezTo>
                <a:cubicBezTo>
                  <a:pt x="198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84" name="Google Shape;10784;p83"/>
          <p:cNvSpPr/>
          <p:nvPr/>
        </p:nvSpPr>
        <p:spPr>
          <a:xfrm>
            <a:off x="6658067" y="3891700"/>
            <a:ext cx="7323" cy="34795"/>
          </a:xfrm>
          <a:custGeom>
            <a:rect b="b" l="l" r="r" t="t"/>
            <a:pathLst>
              <a:path extrusionOk="0" h="1644" w="346">
                <a:moveTo>
                  <a:pt x="103" y="0"/>
                </a:moveTo>
                <a:cubicBezTo>
                  <a:pt x="50" y="0"/>
                  <a:pt x="1" y="33"/>
                  <a:pt x="17" y="99"/>
                </a:cubicBezTo>
                <a:cubicBezTo>
                  <a:pt x="50" y="592"/>
                  <a:pt x="83" y="1052"/>
                  <a:pt x="116" y="1545"/>
                </a:cubicBezTo>
                <a:cubicBezTo>
                  <a:pt x="116" y="1611"/>
                  <a:pt x="173" y="1643"/>
                  <a:pt x="231" y="1643"/>
                </a:cubicBezTo>
                <a:cubicBezTo>
                  <a:pt x="288" y="1643"/>
                  <a:pt x="346" y="1611"/>
                  <a:pt x="346" y="1545"/>
                </a:cubicBezTo>
                <a:cubicBezTo>
                  <a:pt x="280" y="1052"/>
                  <a:pt x="247" y="592"/>
                  <a:pt x="214" y="99"/>
                </a:cubicBezTo>
                <a:cubicBezTo>
                  <a:pt x="214" y="33"/>
                  <a:pt x="157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85" name="Google Shape;10785;p83"/>
          <p:cNvSpPr/>
          <p:nvPr/>
        </p:nvSpPr>
        <p:spPr>
          <a:xfrm>
            <a:off x="6674428" y="3889604"/>
            <a:ext cx="4889" cy="37589"/>
          </a:xfrm>
          <a:custGeom>
            <a:rect b="b" l="l" r="r" t="t"/>
            <a:pathLst>
              <a:path extrusionOk="0" h="1776" w="231">
                <a:moveTo>
                  <a:pt x="115" y="1"/>
                </a:moveTo>
                <a:cubicBezTo>
                  <a:pt x="58" y="1"/>
                  <a:pt x="0" y="34"/>
                  <a:pt x="0" y="99"/>
                </a:cubicBezTo>
                <a:cubicBezTo>
                  <a:pt x="0" y="625"/>
                  <a:pt x="0" y="1151"/>
                  <a:pt x="0" y="1677"/>
                </a:cubicBezTo>
                <a:cubicBezTo>
                  <a:pt x="0" y="1742"/>
                  <a:pt x="58" y="1775"/>
                  <a:pt x="115" y="1775"/>
                </a:cubicBezTo>
                <a:cubicBezTo>
                  <a:pt x="173" y="1775"/>
                  <a:pt x="230" y="1742"/>
                  <a:pt x="230" y="1677"/>
                </a:cubicBezTo>
                <a:cubicBezTo>
                  <a:pt x="197" y="1151"/>
                  <a:pt x="197" y="625"/>
                  <a:pt x="230" y="99"/>
                </a:cubicBezTo>
                <a:cubicBezTo>
                  <a:pt x="230" y="34"/>
                  <a:pt x="173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86" name="Google Shape;10786;p83"/>
          <p:cNvSpPr/>
          <p:nvPr/>
        </p:nvSpPr>
        <p:spPr>
          <a:xfrm>
            <a:off x="6710579" y="3888228"/>
            <a:ext cx="5588" cy="34795"/>
          </a:xfrm>
          <a:custGeom>
            <a:rect b="b" l="l" r="r" t="t"/>
            <a:pathLst>
              <a:path extrusionOk="0" h="1644" w="264">
                <a:moveTo>
                  <a:pt x="99" y="0"/>
                </a:moveTo>
                <a:cubicBezTo>
                  <a:pt x="50" y="0"/>
                  <a:pt x="1" y="33"/>
                  <a:pt x="1" y="99"/>
                </a:cubicBezTo>
                <a:cubicBezTo>
                  <a:pt x="66" y="592"/>
                  <a:pt x="66" y="1085"/>
                  <a:pt x="34" y="1545"/>
                </a:cubicBezTo>
                <a:cubicBezTo>
                  <a:pt x="34" y="1610"/>
                  <a:pt x="83" y="1643"/>
                  <a:pt x="132" y="1643"/>
                </a:cubicBezTo>
                <a:cubicBezTo>
                  <a:pt x="181" y="1643"/>
                  <a:pt x="231" y="1610"/>
                  <a:pt x="231" y="1545"/>
                </a:cubicBezTo>
                <a:cubicBezTo>
                  <a:pt x="264" y="1085"/>
                  <a:pt x="264" y="592"/>
                  <a:pt x="198" y="99"/>
                </a:cubicBezTo>
                <a:cubicBezTo>
                  <a:pt x="198" y="33"/>
                  <a:pt x="149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87" name="Google Shape;10787;p83"/>
          <p:cNvSpPr/>
          <p:nvPr/>
        </p:nvSpPr>
        <p:spPr>
          <a:xfrm>
            <a:off x="6722410" y="3901436"/>
            <a:ext cx="4191" cy="17398"/>
          </a:xfrm>
          <a:custGeom>
            <a:rect b="b" l="l" r="r" t="t"/>
            <a:pathLst>
              <a:path extrusionOk="0" h="822" w="198">
                <a:moveTo>
                  <a:pt x="99" y="1"/>
                </a:moveTo>
                <a:cubicBezTo>
                  <a:pt x="50" y="1"/>
                  <a:pt x="0" y="33"/>
                  <a:pt x="0" y="99"/>
                </a:cubicBezTo>
                <a:lnTo>
                  <a:pt x="0" y="723"/>
                </a:lnTo>
                <a:cubicBezTo>
                  <a:pt x="0" y="789"/>
                  <a:pt x="33" y="822"/>
                  <a:pt x="99" y="822"/>
                </a:cubicBezTo>
                <a:cubicBezTo>
                  <a:pt x="165" y="822"/>
                  <a:pt x="198" y="789"/>
                  <a:pt x="198" y="723"/>
                </a:cubicBezTo>
                <a:lnTo>
                  <a:pt x="198" y="99"/>
                </a:lnTo>
                <a:cubicBezTo>
                  <a:pt x="198" y="33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88" name="Google Shape;10788;p83"/>
          <p:cNvSpPr/>
          <p:nvPr/>
        </p:nvSpPr>
        <p:spPr>
          <a:xfrm>
            <a:off x="6764825" y="3872227"/>
            <a:ext cx="6984" cy="40044"/>
          </a:xfrm>
          <a:custGeom>
            <a:rect b="b" l="l" r="r" t="t"/>
            <a:pathLst>
              <a:path extrusionOk="0" h="1892" w="330">
                <a:moveTo>
                  <a:pt x="198" y="0"/>
                </a:moveTo>
                <a:cubicBezTo>
                  <a:pt x="149" y="0"/>
                  <a:pt x="99" y="33"/>
                  <a:pt x="99" y="99"/>
                </a:cubicBezTo>
                <a:cubicBezTo>
                  <a:pt x="132" y="658"/>
                  <a:pt x="67" y="1216"/>
                  <a:pt x="1" y="1775"/>
                </a:cubicBezTo>
                <a:cubicBezTo>
                  <a:pt x="1" y="1849"/>
                  <a:pt x="53" y="1891"/>
                  <a:pt x="104" y="1891"/>
                </a:cubicBezTo>
                <a:cubicBezTo>
                  <a:pt x="144" y="1891"/>
                  <a:pt x="184" y="1865"/>
                  <a:pt x="198" y="1808"/>
                </a:cubicBezTo>
                <a:cubicBezTo>
                  <a:pt x="297" y="1249"/>
                  <a:pt x="329" y="658"/>
                  <a:pt x="297" y="99"/>
                </a:cubicBezTo>
                <a:cubicBezTo>
                  <a:pt x="297" y="33"/>
                  <a:pt x="247" y="0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89" name="Google Shape;10789;p83"/>
          <p:cNvSpPr/>
          <p:nvPr/>
        </p:nvSpPr>
        <p:spPr>
          <a:xfrm>
            <a:off x="6785694" y="3856925"/>
            <a:ext cx="5588" cy="42436"/>
          </a:xfrm>
          <a:custGeom>
            <a:rect b="b" l="l" r="r" t="t"/>
            <a:pathLst>
              <a:path extrusionOk="0" h="2005" w="264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66" y="691"/>
                  <a:pt x="34" y="1315"/>
                  <a:pt x="1" y="1906"/>
                </a:cubicBezTo>
                <a:cubicBezTo>
                  <a:pt x="1" y="1972"/>
                  <a:pt x="50" y="2005"/>
                  <a:pt x="99" y="2005"/>
                </a:cubicBezTo>
                <a:cubicBezTo>
                  <a:pt x="149" y="2005"/>
                  <a:pt x="198" y="1972"/>
                  <a:pt x="198" y="1906"/>
                </a:cubicBezTo>
                <a:cubicBezTo>
                  <a:pt x="264" y="1315"/>
                  <a:pt x="264" y="691"/>
                  <a:pt x="231" y="99"/>
                </a:cubicBezTo>
                <a:cubicBezTo>
                  <a:pt x="231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90" name="Google Shape;10790;p83"/>
          <p:cNvSpPr/>
          <p:nvPr/>
        </p:nvSpPr>
        <p:spPr>
          <a:xfrm>
            <a:off x="6800658" y="3835357"/>
            <a:ext cx="7323" cy="38965"/>
          </a:xfrm>
          <a:custGeom>
            <a:rect b="b" l="l" r="r" t="t"/>
            <a:pathLst>
              <a:path extrusionOk="0" h="1841" w="346">
                <a:moveTo>
                  <a:pt x="103" y="1"/>
                </a:moveTo>
                <a:cubicBezTo>
                  <a:pt x="49" y="1"/>
                  <a:pt x="0" y="34"/>
                  <a:pt x="17" y="99"/>
                </a:cubicBezTo>
                <a:cubicBezTo>
                  <a:pt x="49" y="625"/>
                  <a:pt x="82" y="1184"/>
                  <a:pt x="115" y="1742"/>
                </a:cubicBezTo>
                <a:cubicBezTo>
                  <a:pt x="115" y="1808"/>
                  <a:pt x="173" y="1841"/>
                  <a:pt x="230" y="1841"/>
                </a:cubicBezTo>
                <a:cubicBezTo>
                  <a:pt x="288" y="1841"/>
                  <a:pt x="345" y="1808"/>
                  <a:pt x="345" y="1742"/>
                </a:cubicBezTo>
                <a:cubicBezTo>
                  <a:pt x="279" y="1184"/>
                  <a:pt x="247" y="625"/>
                  <a:pt x="214" y="99"/>
                </a:cubicBezTo>
                <a:cubicBezTo>
                  <a:pt x="214" y="34"/>
                  <a:pt x="156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91" name="Google Shape;10791;p83"/>
          <p:cNvSpPr/>
          <p:nvPr/>
        </p:nvSpPr>
        <p:spPr>
          <a:xfrm>
            <a:off x="6821866" y="3818679"/>
            <a:ext cx="5588" cy="34097"/>
          </a:xfrm>
          <a:custGeom>
            <a:rect b="b" l="l" r="r" t="t"/>
            <a:pathLst>
              <a:path extrusionOk="0" h="1611" w="264">
                <a:moveTo>
                  <a:pt x="161" y="0"/>
                </a:moveTo>
                <a:cubicBezTo>
                  <a:pt x="107" y="0"/>
                  <a:pt x="50" y="33"/>
                  <a:pt x="33" y="99"/>
                </a:cubicBezTo>
                <a:cubicBezTo>
                  <a:pt x="0" y="559"/>
                  <a:pt x="0" y="1019"/>
                  <a:pt x="33" y="1512"/>
                </a:cubicBezTo>
                <a:cubicBezTo>
                  <a:pt x="33" y="1577"/>
                  <a:pt x="83" y="1610"/>
                  <a:pt x="132" y="1610"/>
                </a:cubicBezTo>
                <a:cubicBezTo>
                  <a:pt x="181" y="1610"/>
                  <a:pt x="230" y="1577"/>
                  <a:pt x="230" y="1512"/>
                </a:cubicBezTo>
                <a:cubicBezTo>
                  <a:pt x="198" y="1019"/>
                  <a:pt x="198" y="559"/>
                  <a:pt x="263" y="99"/>
                </a:cubicBezTo>
                <a:cubicBezTo>
                  <a:pt x="263" y="33"/>
                  <a:pt x="214" y="0"/>
                  <a:pt x="16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92" name="Google Shape;10792;p83"/>
          <p:cNvSpPr/>
          <p:nvPr/>
        </p:nvSpPr>
        <p:spPr>
          <a:xfrm>
            <a:off x="6846206" y="3808118"/>
            <a:ext cx="7387" cy="32658"/>
          </a:xfrm>
          <a:custGeom>
            <a:rect b="b" l="l" r="r" t="t"/>
            <a:pathLst>
              <a:path extrusionOk="0" h="1543" w="349">
                <a:moveTo>
                  <a:pt x="187" y="0"/>
                </a:moveTo>
                <a:cubicBezTo>
                  <a:pt x="148" y="0"/>
                  <a:pt x="112" y="22"/>
                  <a:pt x="99" y="72"/>
                </a:cubicBezTo>
                <a:cubicBezTo>
                  <a:pt x="0" y="532"/>
                  <a:pt x="0" y="1025"/>
                  <a:pt x="132" y="1485"/>
                </a:cubicBezTo>
                <a:cubicBezTo>
                  <a:pt x="145" y="1524"/>
                  <a:pt x="183" y="1542"/>
                  <a:pt x="223" y="1542"/>
                </a:cubicBezTo>
                <a:cubicBezTo>
                  <a:pt x="285" y="1542"/>
                  <a:pt x="349" y="1499"/>
                  <a:pt x="329" y="1419"/>
                </a:cubicBezTo>
                <a:cubicBezTo>
                  <a:pt x="230" y="992"/>
                  <a:pt x="198" y="532"/>
                  <a:pt x="296" y="138"/>
                </a:cubicBezTo>
                <a:cubicBezTo>
                  <a:pt x="317" y="56"/>
                  <a:pt x="249" y="0"/>
                  <a:pt x="18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93" name="Google Shape;10793;p83"/>
          <p:cNvSpPr/>
          <p:nvPr/>
        </p:nvSpPr>
        <p:spPr>
          <a:xfrm>
            <a:off x="6861509" y="3798509"/>
            <a:ext cx="5588" cy="33398"/>
          </a:xfrm>
          <a:custGeom>
            <a:rect b="b" l="l" r="r" t="t"/>
            <a:pathLst>
              <a:path extrusionOk="0" h="1578" w="264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cubicBezTo>
                  <a:pt x="66" y="559"/>
                  <a:pt x="66" y="1019"/>
                  <a:pt x="33" y="1479"/>
                </a:cubicBezTo>
                <a:cubicBezTo>
                  <a:pt x="33" y="1545"/>
                  <a:pt x="83" y="1577"/>
                  <a:pt x="136" y="1577"/>
                </a:cubicBezTo>
                <a:cubicBezTo>
                  <a:pt x="189" y="1577"/>
                  <a:pt x="247" y="1545"/>
                  <a:pt x="263" y="1479"/>
                </a:cubicBezTo>
                <a:cubicBezTo>
                  <a:pt x="263" y="1019"/>
                  <a:pt x="263" y="559"/>
                  <a:pt x="230" y="99"/>
                </a:cubicBez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94" name="Google Shape;10794;p83"/>
          <p:cNvSpPr/>
          <p:nvPr/>
        </p:nvSpPr>
        <p:spPr>
          <a:xfrm>
            <a:off x="6896982" y="3762337"/>
            <a:ext cx="5228" cy="34795"/>
          </a:xfrm>
          <a:custGeom>
            <a:rect b="b" l="l" r="r" t="t"/>
            <a:pathLst>
              <a:path extrusionOk="0" h="1644" w="247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592"/>
                  <a:pt x="0" y="1052"/>
                  <a:pt x="33" y="1545"/>
                </a:cubicBezTo>
                <a:cubicBezTo>
                  <a:pt x="33" y="1611"/>
                  <a:pt x="91" y="1643"/>
                  <a:pt x="144" y="1643"/>
                </a:cubicBezTo>
                <a:cubicBezTo>
                  <a:pt x="197" y="1643"/>
                  <a:pt x="247" y="1611"/>
                  <a:pt x="230" y="1545"/>
                </a:cubicBezTo>
                <a:cubicBezTo>
                  <a:pt x="197" y="1052"/>
                  <a:pt x="197" y="592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95" name="Google Shape;10795;p83"/>
          <p:cNvSpPr/>
          <p:nvPr/>
        </p:nvSpPr>
        <p:spPr>
          <a:xfrm>
            <a:off x="6910189" y="3751373"/>
            <a:ext cx="4191" cy="38097"/>
          </a:xfrm>
          <a:custGeom>
            <a:rect b="b" l="l" r="r" t="t"/>
            <a:pathLst>
              <a:path extrusionOk="0" h="1800" w="198">
                <a:moveTo>
                  <a:pt x="99" y="1"/>
                </a:moveTo>
                <a:cubicBezTo>
                  <a:pt x="50" y="1"/>
                  <a:pt x="1" y="42"/>
                  <a:pt x="1" y="124"/>
                </a:cubicBezTo>
                <a:lnTo>
                  <a:pt x="1" y="1701"/>
                </a:lnTo>
                <a:cubicBezTo>
                  <a:pt x="1" y="1767"/>
                  <a:pt x="50" y="1800"/>
                  <a:pt x="99" y="1800"/>
                </a:cubicBezTo>
                <a:cubicBezTo>
                  <a:pt x="148" y="1800"/>
                  <a:pt x="198" y="1767"/>
                  <a:pt x="198" y="1701"/>
                </a:cubicBezTo>
                <a:lnTo>
                  <a:pt x="198" y="124"/>
                </a:lnTo>
                <a:cubicBezTo>
                  <a:pt x="198" y="42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96" name="Google Shape;10796;p83"/>
          <p:cNvSpPr/>
          <p:nvPr/>
        </p:nvSpPr>
        <p:spPr>
          <a:xfrm>
            <a:off x="6928963" y="3737298"/>
            <a:ext cx="5990" cy="28213"/>
          </a:xfrm>
          <a:custGeom>
            <a:rect b="b" l="l" r="r" t="t"/>
            <a:pathLst>
              <a:path extrusionOk="0" h="1333" w="283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493"/>
                  <a:pt x="34" y="888"/>
                  <a:pt x="67" y="1249"/>
                </a:cubicBezTo>
                <a:cubicBezTo>
                  <a:pt x="95" y="1307"/>
                  <a:pt x="143" y="1333"/>
                  <a:pt x="185" y="1333"/>
                </a:cubicBezTo>
                <a:cubicBezTo>
                  <a:pt x="238" y="1333"/>
                  <a:pt x="282" y="1290"/>
                  <a:pt x="264" y="1216"/>
                </a:cubicBezTo>
                <a:cubicBezTo>
                  <a:pt x="231" y="855"/>
                  <a:pt x="198" y="461"/>
                  <a:pt x="231" y="99"/>
                </a:cubicBezTo>
                <a:cubicBezTo>
                  <a:pt x="231" y="33"/>
                  <a:pt x="182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97" name="Google Shape;10797;p83"/>
          <p:cNvSpPr/>
          <p:nvPr/>
        </p:nvSpPr>
        <p:spPr>
          <a:xfrm>
            <a:off x="6762053" y="4030100"/>
            <a:ext cx="7746" cy="64871"/>
          </a:xfrm>
          <a:custGeom>
            <a:rect b="b" l="l" r="r" t="t"/>
            <a:pathLst>
              <a:path extrusionOk="0" h="3065" w="366">
                <a:moveTo>
                  <a:pt x="263" y="1"/>
                </a:moveTo>
                <a:cubicBezTo>
                  <a:pt x="214" y="1"/>
                  <a:pt x="165" y="34"/>
                  <a:pt x="165" y="99"/>
                </a:cubicBezTo>
                <a:lnTo>
                  <a:pt x="66" y="1677"/>
                </a:lnTo>
                <a:cubicBezTo>
                  <a:pt x="66" y="1939"/>
                  <a:pt x="0" y="2202"/>
                  <a:pt x="0" y="2465"/>
                </a:cubicBezTo>
                <a:cubicBezTo>
                  <a:pt x="0" y="2662"/>
                  <a:pt x="33" y="2859"/>
                  <a:pt x="132" y="3024"/>
                </a:cubicBezTo>
                <a:cubicBezTo>
                  <a:pt x="151" y="3053"/>
                  <a:pt x="182" y="3065"/>
                  <a:pt x="213" y="3065"/>
                </a:cubicBezTo>
                <a:cubicBezTo>
                  <a:pt x="288" y="3065"/>
                  <a:pt x="366" y="2995"/>
                  <a:pt x="296" y="2925"/>
                </a:cubicBezTo>
                <a:cubicBezTo>
                  <a:pt x="198" y="2728"/>
                  <a:pt x="165" y="2531"/>
                  <a:pt x="230" y="2301"/>
                </a:cubicBezTo>
                <a:cubicBezTo>
                  <a:pt x="230" y="2071"/>
                  <a:pt x="263" y="1808"/>
                  <a:pt x="263" y="1578"/>
                </a:cubicBezTo>
                <a:lnTo>
                  <a:pt x="362" y="99"/>
                </a:lnTo>
                <a:cubicBezTo>
                  <a:pt x="362" y="34"/>
                  <a:pt x="313" y="1"/>
                  <a:pt x="26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98" name="Google Shape;10798;p83"/>
          <p:cNvSpPr/>
          <p:nvPr/>
        </p:nvSpPr>
        <p:spPr>
          <a:xfrm>
            <a:off x="6775260" y="4022078"/>
            <a:ext cx="6984" cy="40171"/>
          </a:xfrm>
          <a:custGeom>
            <a:rect b="b" l="l" r="r" t="t"/>
            <a:pathLst>
              <a:path extrusionOk="0" h="1898" w="330">
                <a:moveTo>
                  <a:pt x="190" y="0"/>
                </a:moveTo>
                <a:cubicBezTo>
                  <a:pt x="144" y="0"/>
                  <a:pt x="99" y="26"/>
                  <a:pt x="99" y="84"/>
                </a:cubicBezTo>
                <a:cubicBezTo>
                  <a:pt x="1" y="643"/>
                  <a:pt x="1" y="1234"/>
                  <a:pt x="99" y="1826"/>
                </a:cubicBezTo>
                <a:cubicBezTo>
                  <a:pt x="112" y="1876"/>
                  <a:pt x="148" y="1897"/>
                  <a:pt x="189" y="1897"/>
                </a:cubicBezTo>
                <a:cubicBezTo>
                  <a:pt x="254" y="1897"/>
                  <a:pt x="329" y="1841"/>
                  <a:pt x="329" y="1760"/>
                </a:cubicBezTo>
                <a:cubicBezTo>
                  <a:pt x="198" y="1234"/>
                  <a:pt x="198" y="675"/>
                  <a:pt x="296" y="117"/>
                </a:cubicBezTo>
                <a:cubicBezTo>
                  <a:pt x="315" y="43"/>
                  <a:pt x="250" y="0"/>
                  <a:pt x="19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99" name="Google Shape;10799;p83"/>
          <p:cNvSpPr/>
          <p:nvPr/>
        </p:nvSpPr>
        <p:spPr>
          <a:xfrm>
            <a:off x="6787790" y="4014289"/>
            <a:ext cx="4191" cy="24869"/>
          </a:xfrm>
          <a:custGeom>
            <a:rect b="b" l="l" r="r" t="t"/>
            <a:pathLst>
              <a:path extrusionOk="0" h="1175" w="198">
                <a:moveTo>
                  <a:pt x="99" y="0"/>
                </a:moveTo>
                <a:cubicBezTo>
                  <a:pt x="50" y="0"/>
                  <a:pt x="0" y="41"/>
                  <a:pt x="0" y="123"/>
                </a:cubicBezTo>
                <a:lnTo>
                  <a:pt x="0" y="1076"/>
                </a:lnTo>
                <a:cubicBezTo>
                  <a:pt x="0" y="1142"/>
                  <a:pt x="50" y="1175"/>
                  <a:pt x="99" y="1175"/>
                </a:cubicBezTo>
                <a:cubicBezTo>
                  <a:pt x="148" y="1175"/>
                  <a:pt x="197" y="1142"/>
                  <a:pt x="197" y="1076"/>
                </a:cubicBezTo>
                <a:lnTo>
                  <a:pt x="197" y="123"/>
                </a:lnTo>
                <a:cubicBezTo>
                  <a:pt x="197" y="41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00" name="Google Shape;10800;p83"/>
          <p:cNvSpPr/>
          <p:nvPr/>
        </p:nvSpPr>
        <p:spPr>
          <a:xfrm>
            <a:off x="6789166" y="3940380"/>
            <a:ext cx="5588" cy="45928"/>
          </a:xfrm>
          <a:custGeom>
            <a:rect b="b" l="l" r="r" t="t"/>
            <a:pathLst>
              <a:path extrusionOk="0" h="2170" w="264">
                <a:moveTo>
                  <a:pt x="132" y="1"/>
                </a:moveTo>
                <a:cubicBezTo>
                  <a:pt x="83" y="1"/>
                  <a:pt x="34" y="34"/>
                  <a:pt x="34" y="99"/>
                </a:cubicBezTo>
                <a:cubicBezTo>
                  <a:pt x="1" y="756"/>
                  <a:pt x="1" y="1414"/>
                  <a:pt x="67" y="2071"/>
                </a:cubicBezTo>
                <a:cubicBezTo>
                  <a:pt x="67" y="2137"/>
                  <a:pt x="116" y="2169"/>
                  <a:pt x="165" y="2169"/>
                </a:cubicBezTo>
                <a:cubicBezTo>
                  <a:pt x="215" y="2169"/>
                  <a:pt x="264" y="2137"/>
                  <a:pt x="264" y="2071"/>
                </a:cubicBezTo>
                <a:cubicBezTo>
                  <a:pt x="231" y="1414"/>
                  <a:pt x="198" y="756"/>
                  <a:pt x="231" y="99"/>
                </a:cubicBezTo>
                <a:cubicBezTo>
                  <a:pt x="231" y="34"/>
                  <a:pt x="182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01" name="Google Shape;10801;p83"/>
          <p:cNvSpPr/>
          <p:nvPr/>
        </p:nvSpPr>
        <p:spPr>
          <a:xfrm>
            <a:off x="6828808" y="3890472"/>
            <a:ext cx="4212" cy="38118"/>
          </a:xfrm>
          <a:custGeom>
            <a:rect b="b" l="l" r="r" t="t"/>
            <a:pathLst>
              <a:path extrusionOk="0" h="1801" w="199">
                <a:moveTo>
                  <a:pt x="100" y="1"/>
                </a:moveTo>
                <a:cubicBezTo>
                  <a:pt x="50" y="1"/>
                  <a:pt x="1" y="42"/>
                  <a:pt x="1" y="124"/>
                </a:cubicBezTo>
                <a:lnTo>
                  <a:pt x="1" y="1701"/>
                </a:lnTo>
                <a:cubicBezTo>
                  <a:pt x="1" y="1767"/>
                  <a:pt x="50" y="1800"/>
                  <a:pt x="100" y="1800"/>
                </a:cubicBezTo>
                <a:cubicBezTo>
                  <a:pt x="149" y="1800"/>
                  <a:pt x="198" y="1767"/>
                  <a:pt x="198" y="1701"/>
                </a:cubicBezTo>
                <a:lnTo>
                  <a:pt x="198" y="124"/>
                </a:lnTo>
                <a:cubicBezTo>
                  <a:pt x="198" y="42"/>
                  <a:pt x="149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02" name="Google Shape;10802;p83"/>
          <p:cNvSpPr/>
          <p:nvPr/>
        </p:nvSpPr>
        <p:spPr>
          <a:xfrm>
            <a:off x="6830205" y="3945946"/>
            <a:ext cx="6286" cy="24361"/>
          </a:xfrm>
          <a:custGeom>
            <a:rect b="b" l="l" r="r" t="t"/>
            <a:pathLst>
              <a:path extrusionOk="0" h="1151" w="297">
                <a:moveTo>
                  <a:pt x="198" y="1"/>
                </a:moveTo>
                <a:cubicBezTo>
                  <a:pt x="132" y="1"/>
                  <a:pt x="99" y="33"/>
                  <a:pt x="66" y="99"/>
                </a:cubicBezTo>
                <a:cubicBezTo>
                  <a:pt x="34" y="395"/>
                  <a:pt x="1" y="723"/>
                  <a:pt x="34" y="1019"/>
                </a:cubicBezTo>
                <a:cubicBezTo>
                  <a:pt x="34" y="1085"/>
                  <a:pt x="99" y="1151"/>
                  <a:pt x="132" y="1151"/>
                </a:cubicBezTo>
                <a:cubicBezTo>
                  <a:pt x="198" y="1151"/>
                  <a:pt x="264" y="1085"/>
                  <a:pt x="264" y="1019"/>
                </a:cubicBezTo>
                <a:cubicBezTo>
                  <a:pt x="231" y="723"/>
                  <a:pt x="231" y="428"/>
                  <a:pt x="264" y="132"/>
                </a:cubicBezTo>
                <a:cubicBezTo>
                  <a:pt x="296" y="66"/>
                  <a:pt x="264" y="33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03" name="Google Shape;10803;p83"/>
          <p:cNvSpPr/>
          <p:nvPr/>
        </p:nvSpPr>
        <p:spPr>
          <a:xfrm>
            <a:off x="6848302" y="3889604"/>
            <a:ext cx="6963" cy="42584"/>
          </a:xfrm>
          <a:custGeom>
            <a:rect b="b" l="l" r="r" t="t"/>
            <a:pathLst>
              <a:path extrusionOk="0" h="2012" w="329">
                <a:moveTo>
                  <a:pt x="164" y="1"/>
                </a:moveTo>
                <a:cubicBezTo>
                  <a:pt x="115" y="1"/>
                  <a:pt x="66" y="34"/>
                  <a:pt x="66" y="99"/>
                </a:cubicBezTo>
                <a:cubicBezTo>
                  <a:pt x="0" y="724"/>
                  <a:pt x="33" y="1315"/>
                  <a:pt x="131" y="1940"/>
                </a:cubicBezTo>
                <a:cubicBezTo>
                  <a:pt x="131" y="1990"/>
                  <a:pt x="160" y="2011"/>
                  <a:pt x="196" y="2011"/>
                </a:cubicBezTo>
                <a:cubicBezTo>
                  <a:pt x="253" y="2011"/>
                  <a:pt x="329" y="1955"/>
                  <a:pt x="329" y="1874"/>
                </a:cubicBezTo>
                <a:cubicBezTo>
                  <a:pt x="230" y="1282"/>
                  <a:pt x="230" y="691"/>
                  <a:pt x="263" y="99"/>
                </a:cubicBezTo>
                <a:cubicBezTo>
                  <a:pt x="263" y="34"/>
                  <a:pt x="214" y="1"/>
                  <a:pt x="16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04" name="Google Shape;10804;p83"/>
          <p:cNvSpPr/>
          <p:nvPr/>
        </p:nvSpPr>
        <p:spPr>
          <a:xfrm>
            <a:off x="6869149" y="3865772"/>
            <a:ext cx="6286" cy="23853"/>
          </a:xfrm>
          <a:custGeom>
            <a:rect b="b" l="l" r="r" t="t"/>
            <a:pathLst>
              <a:path extrusionOk="0" h="1127" w="297">
                <a:moveTo>
                  <a:pt x="67" y="1"/>
                </a:moveTo>
                <a:cubicBezTo>
                  <a:pt x="23" y="1"/>
                  <a:pt x="1" y="55"/>
                  <a:pt x="1" y="108"/>
                </a:cubicBezTo>
                <a:lnTo>
                  <a:pt x="99" y="1028"/>
                </a:lnTo>
                <a:cubicBezTo>
                  <a:pt x="99" y="1061"/>
                  <a:pt x="132" y="1127"/>
                  <a:pt x="198" y="1127"/>
                </a:cubicBezTo>
                <a:cubicBezTo>
                  <a:pt x="231" y="1127"/>
                  <a:pt x="297" y="1061"/>
                  <a:pt x="297" y="1028"/>
                </a:cubicBezTo>
                <a:lnTo>
                  <a:pt x="198" y="108"/>
                </a:lnTo>
                <a:cubicBezTo>
                  <a:pt x="198" y="42"/>
                  <a:pt x="165" y="10"/>
                  <a:pt x="99" y="10"/>
                </a:cubicBezTo>
                <a:cubicBezTo>
                  <a:pt x="87" y="4"/>
                  <a:pt x="76" y="1"/>
                  <a:pt x="6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05" name="Google Shape;10805;p83"/>
          <p:cNvSpPr/>
          <p:nvPr/>
        </p:nvSpPr>
        <p:spPr>
          <a:xfrm>
            <a:off x="6892812" y="3837326"/>
            <a:ext cx="6011" cy="22774"/>
          </a:xfrm>
          <a:custGeom>
            <a:rect b="b" l="l" r="r" t="t"/>
            <a:pathLst>
              <a:path extrusionOk="0" h="1076" w="284">
                <a:moveTo>
                  <a:pt x="153" y="0"/>
                </a:moveTo>
                <a:cubicBezTo>
                  <a:pt x="115" y="0"/>
                  <a:pt x="78" y="22"/>
                  <a:pt x="66" y="72"/>
                </a:cubicBezTo>
                <a:cubicBezTo>
                  <a:pt x="0" y="368"/>
                  <a:pt x="0" y="696"/>
                  <a:pt x="66" y="992"/>
                </a:cubicBezTo>
                <a:cubicBezTo>
                  <a:pt x="80" y="1050"/>
                  <a:pt x="126" y="1076"/>
                  <a:pt x="171" y="1076"/>
                </a:cubicBezTo>
                <a:cubicBezTo>
                  <a:pt x="227" y="1076"/>
                  <a:pt x="281" y="1033"/>
                  <a:pt x="263" y="959"/>
                </a:cubicBezTo>
                <a:cubicBezTo>
                  <a:pt x="197" y="696"/>
                  <a:pt x="197" y="401"/>
                  <a:pt x="263" y="138"/>
                </a:cubicBezTo>
                <a:cubicBezTo>
                  <a:pt x="283" y="57"/>
                  <a:pt x="216" y="0"/>
                  <a:pt x="1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06" name="Google Shape;10806;p83"/>
          <p:cNvSpPr/>
          <p:nvPr/>
        </p:nvSpPr>
        <p:spPr>
          <a:xfrm>
            <a:off x="6515836" y="4216503"/>
            <a:ext cx="7683" cy="54267"/>
          </a:xfrm>
          <a:custGeom>
            <a:rect b="b" l="l" r="r" t="t"/>
            <a:pathLst>
              <a:path extrusionOk="0" h="2564" w="363">
                <a:moveTo>
                  <a:pt x="264" y="0"/>
                </a:moveTo>
                <a:cubicBezTo>
                  <a:pt x="214" y="0"/>
                  <a:pt x="165" y="33"/>
                  <a:pt x="165" y="99"/>
                </a:cubicBezTo>
                <a:cubicBezTo>
                  <a:pt x="132" y="887"/>
                  <a:pt x="99" y="1676"/>
                  <a:pt x="1" y="2465"/>
                </a:cubicBezTo>
                <a:cubicBezTo>
                  <a:pt x="1" y="2530"/>
                  <a:pt x="50" y="2563"/>
                  <a:pt x="99" y="2563"/>
                </a:cubicBezTo>
                <a:cubicBezTo>
                  <a:pt x="149" y="2563"/>
                  <a:pt x="198" y="2530"/>
                  <a:pt x="198" y="2465"/>
                </a:cubicBezTo>
                <a:cubicBezTo>
                  <a:pt x="297" y="1676"/>
                  <a:pt x="362" y="887"/>
                  <a:pt x="362" y="99"/>
                </a:cubicBezTo>
                <a:cubicBezTo>
                  <a:pt x="362" y="33"/>
                  <a:pt x="313" y="0"/>
                  <a:pt x="2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07" name="Google Shape;10807;p83"/>
          <p:cNvSpPr/>
          <p:nvPr/>
        </p:nvSpPr>
        <p:spPr>
          <a:xfrm>
            <a:off x="6541573" y="4236673"/>
            <a:ext cx="7683" cy="23260"/>
          </a:xfrm>
          <a:custGeom>
            <a:rect b="b" l="l" r="r" t="t"/>
            <a:pathLst>
              <a:path extrusionOk="0" h="1099" w="363">
                <a:moveTo>
                  <a:pt x="231" y="0"/>
                </a:moveTo>
                <a:cubicBezTo>
                  <a:pt x="198" y="0"/>
                  <a:pt x="132" y="33"/>
                  <a:pt x="132" y="99"/>
                </a:cubicBezTo>
                <a:cubicBezTo>
                  <a:pt x="1" y="394"/>
                  <a:pt x="34" y="756"/>
                  <a:pt x="165" y="1052"/>
                </a:cubicBezTo>
                <a:cubicBezTo>
                  <a:pt x="188" y="1075"/>
                  <a:pt x="228" y="1098"/>
                  <a:pt x="261" y="1098"/>
                </a:cubicBezTo>
                <a:cubicBezTo>
                  <a:pt x="274" y="1098"/>
                  <a:pt x="287" y="1094"/>
                  <a:pt x="296" y="1085"/>
                </a:cubicBezTo>
                <a:cubicBezTo>
                  <a:pt x="362" y="1052"/>
                  <a:pt x="362" y="986"/>
                  <a:pt x="329" y="953"/>
                </a:cubicBezTo>
                <a:cubicBezTo>
                  <a:pt x="231" y="690"/>
                  <a:pt x="231" y="394"/>
                  <a:pt x="329" y="132"/>
                </a:cubicBezTo>
                <a:cubicBezTo>
                  <a:pt x="329" y="99"/>
                  <a:pt x="296" y="33"/>
                  <a:pt x="2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08" name="Google Shape;10808;p83"/>
          <p:cNvSpPr/>
          <p:nvPr/>
        </p:nvSpPr>
        <p:spPr>
          <a:xfrm>
            <a:off x="6558971" y="4226260"/>
            <a:ext cx="6667" cy="30605"/>
          </a:xfrm>
          <a:custGeom>
            <a:rect b="b" l="l" r="r" t="t"/>
            <a:pathLst>
              <a:path extrusionOk="0" h="1446" w="315">
                <a:moveTo>
                  <a:pt x="198" y="0"/>
                </a:moveTo>
                <a:cubicBezTo>
                  <a:pt x="155" y="0"/>
                  <a:pt x="113" y="29"/>
                  <a:pt x="99" y="98"/>
                </a:cubicBezTo>
                <a:cubicBezTo>
                  <a:pt x="0" y="492"/>
                  <a:pt x="0" y="919"/>
                  <a:pt x="33" y="1347"/>
                </a:cubicBezTo>
                <a:cubicBezTo>
                  <a:pt x="33" y="1412"/>
                  <a:pt x="99" y="1445"/>
                  <a:pt x="165" y="1445"/>
                </a:cubicBezTo>
                <a:cubicBezTo>
                  <a:pt x="197" y="1445"/>
                  <a:pt x="263" y="1412"/>
                  <a:pt x="263" y="1347"/>
                </a:cubicBezTo>
                <a:cubicBezTo>
                  <a:pt x="197" y="952"/>
                  <a:pt x="197" y="525"/>
                  <a:pt x="296" y="131"/>
                </a:cubicBezTo>
                <a:cubicBezTo>
                  <a:pt x="315" y="54"/>
                  <a:pt x="257" y="0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09" name="Google Shape;10809;p83"/>
          <p:cNvSpPr/>
          <p:nvPr/>
        </p:nvSpPr>
        <p:spPr>
          <a:xfrm>
            <a:off x="6578443" y="4233880"/>
            <a:ext cx="6667" cy="22668"/>
          </a:xfrm>
          <a:custGeom>
            <a:rect b="b" l="l" r="r" t="t"/>
            <a:pathLst>
              <a:path extrusionOk="0" h="1071" w="315">
                <a:moveTo>
                  <a:pt x="165" y="1"/>
                </a:moveTo>
                <a:cubicBezTo>
                  <a:pt x="132" y="1"/>
                  <a:pt x="66" y="34"/>
                  <a:pt x="66" y="66"/>
                </a:cubicBezTo>
                <a:cubicBezTo>
                  <a:pt x="0" y="395"/>
                  <a:pt x="33" y="691"/>
                  <a:pt x="99" y="987"/>
                </a:cubicBezTo>
                <a:cubicBezTo>
                  <a:pt x="113" y="1044"/>
                  <a:pt x="159" y="1070"/>
                  <a:pt x="204" y="1070"/>
                </a:cubicBezTo>
                <a:cubicBezTo>
                  <a:pt x="260" y="1070"/>
                  <a:pt x="314" y="1027"/>
                  <a:pt x="296" y="954"/>
                </a:cubicBezTo>
                <a:cubicBezTo>
                  <a:pt x="230" y="691"/>
                  <a:pt x="197" y="395"/>
                  <a:pt x="263" y="132"/>
                </a:cubicBezTo>
                <a:cubicBezTo>
                  <a:pt x="263" y="66"/>
                  <a:pt x="230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10" name="Google Shape;10810;p83"/>
          <p:cNvSpPr/>
          <p:nvPr/>
        </p:nvSpPr>
        <p:spPr>
          <a:xfrm>
            <a:off x="6594444" y="4171294"/>
            <a:ext cx="6963" cy="72342"/>
          </a:xfrm>
          <a:custGeom>
            <a:rect b="b" l="l" r="r" t="t"/>
            <a:pathLst>
              <a:path extrusionOk="0" h="3418" w="329">
                <a:moveTo>
                  <a:pt x="160" y="0"/>
                </a:moveTo>
                <a:cubicBezTo>
                  <a:pt x="107" y="0"/>
                  <a:pt x="49" y="33"/>
                  <a:pt x="33" y="99"/>
                </a:cubicBezTo>
                <a:cubicBezTo>
                  <a:pt x="0" y="1150"/>
                  <a:pt x="0" y="2235"/>
                  <a:pt x="99" y="3319"/>
                </a:cubicBezTo>
                <a:cubicBezTo>
                  <a:pt x="99" y="3385"/>
                  <a:pt x="156" y="3418"/>
                  <a:pt x="214" y="3418"/>
                </a:cubicBezTo>
                <a:cubicBezTo>
                  <a:pt x="271" y="3418"/>
                  <a:pt x="329" y="3385"/>
                  <a:pt x="329" y="3319"/>
                </a:cubicBezTo>
                <a:cubicBezTo>
                  <a:pt x="230" y="2235"/>
                  <a:pt x="197" y="1150"/>
                  <a:pt x="263" y="99"/>
                </a:cubicBezTo>
                <a:cubicBezTo>
                  <a:pt x="263" y="33"/>
                  <a:pt x="214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11" name="Google Shape;10811;p83"/>
          <p:cNvSpPr/>
          <p:nvPr/>
        </p:nvSpPr>
        <p:spPr>
          <a:xfrm>
            <a:off x="6554103" y="4135990"/>
            <a:ext cx="4191" cy="53399"/>
          </a:xfrm>
          <a:custGeom>
            <a:rect b="b" l="l" r="r" t="t"/>
            <a:pathLst>
              <a:path extrusionOk="0" h="2523" w="198">
                <a:moveTo>
                  <a:pt x="99" y="1"/>
                </a:moveTo>
                <a:cubicBezTo>
                  <a:pt x="49" y="1"/>
                  <a:pt x="0" y="42"/>
                  <a:pt x="0" y="124"/>
                </a:cubicBezTo>
                <a:lnTo>
                  <a:pt x="0" y="2424"/>
                </a:lnTo>
                <a:cubicBezTo>
                  <a:pt x="0" y="2490"/>
                  <a:pt x="49" y="2523"/>
                  <a:pt x="99" y="2523"/>
                </a:cubicBezTo>
                <a:cubicBezTo>
                  <a:pt x="148" y="2523"/>
                  <a:pt x="197" y="2490"/>
                  <a:pt x="197" y="2424"/>
                </a:cubicBezTo>
                <a:lnTo>
                  <a:pt x="197" y="124"/>
                </a:lnTo>
                <a:cubicBezTo>
                  <a:pt x="197" y="42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12" name="Google Shape;10812;p83"/>
          <p:cNvSpPr/>
          <p:nvPr/>
        </p:nvSpPr>
        <p:spPr>
          <a:xfrm>
            <a:off x="6547838" y="4105639"/>
            <a:ext cx="6286" cy="24065"/>
          </a:xfrm>
          <a:custGeom>
            <a:rect b="b" l="l" r="r" t="t"/>
            <a:pathLst>
              <a:path extrusionOk="0" h="1137" w="297">
                <a:moveTo>
                  <a:pt x="151" y="1"/>
                </a:moveTo>
                <a:cubicBezTo>
                  <a:pt x="114" y="1"/>
                  <a:pt x="90" y="31"/>
                  <a:pt x="66" y="79"/>
                </a:cubicBezTo>
                <a:cubicBezTo>
                  <a:pt x="0" y="408"/>
                  <a:pt x="0" y="736"/>
                  <a:pt x="66" y="1065"/>
                </a:cubicBezTo>
                <a:cubicBezTo>
                  <a:pt x="79" y="1115"/>
                  <a:pt x="115" y="1137"/>
                  <a:pt x="154" y="1137"/>
                </a:cubicBezTo>
                <a:cubicBezTo>
                  <a:pt x="216" y="1137"/>
                  <a:pt x="284" y="1080"/>
                  <a:pt x="263" y="999"/>
                </a:cubicBezTo>
                <a:cubicBezTo>
                  <a:pt x="198" y="703"/>
                  <a:pt x="198" y="408"/>
                  <a:pt x="263" y="145"/>
                </a:cubicBezTo>
                <a:cubicBezTo>
                  <a:pt x="296" y="79"/>
                  <a:pt x="263" y="13"/>
                  <a:pt x="198" y="13"/>
                </a:cubicBezTo>
                <a:cubicBezTo>
                  <a:pt x="180" y="5"/>
                  <a:pt x="165" y="1"/>
                  <a:pt x="15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13" name="Google Shape;10813;p83"/>
          <p:cNvSpPr/>
          <p:nvPr/>
        </p:nvSpPr>
        <p:spPr>
          <a:xfrm>
            <a:off x="6559670" y="4102443"/>
            <a:ext cx="6265" cy="20869"/>
          </a:xfrm>
          <a:custGeom>
            <a:rect b="b" l="l" r="r" t="t"/>
            <a:pathLst>
              <a:path extrusionOk="0" h="986" w="296">
                <a:moveTo>
                  <a:pt x="132" y="0"/>
                </a:moveTo>
                <a:cubicBezTo>
                  <a:pt x="99" y="0"/>
                  <a:pt x="33" y="66"/>
                  <a:pt x="33" y="99"/>
                </a:cubicBezTo>
                <a:cubicBezTo>
                  <a:pt x="0" y="362"/>
                  <a:pt x="33" y="657"/>
                  <a:pt x="99" y="920"/>
                </a:cubicBezTo>
                <a:cubicBezTo>
                  <a:pt x="99" y="953"/>
                  <a:pt x="164" y="986"/>
                  <a:pt x="197" y="986"/>
                </a:cubicBezTo>
                <a:cubicBezTo>
                  <a:pt x="263" y="953"/>
                  <a:pt x="296" y="920"/>
                  <a:pt x="296" y="854"/>
                </a:cubicBezTo>
                <a:cubicBezTo>
                  <a:pt x="230" y="592"/>
                  <a:pt x="230" y="362"/>
                  <a:pt x="230" y="99"/>
                </a:cubicBezTo>
                <a:cubicBezTo>
                  <a:pt x="230" y="66"/>
                  <a:pt x="197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14" name="Google Shape;10814;p83"/>
          <p:cNvSpPr/>
          <p:nvPr/>
        </p:nvSpPr>
        <p:spPr>
          <a:xfrm>
            <a:off x="6568707" y="4102443"/>
            <a:ext cx="4889" cy="69569"/>
          </a:xfrm>
          <a:custGeom>
            <a:rect b="b" l="l" r="r" t="t"/>
            <a:pathLst>
              <a:path extrusionOk="0" h="3287" w="231">
                <a:moveTo>
                  <a:pt x="132" y="0"/>
                </a:moveTo>
                <a:cubicBezTo>
                  <a:pt x="82" y="0"/>
                  <a:pt x="33" y="33"/>
                  <a:pt x="33" y="99"/>
                </a:cubicBezTo>
                <a:cubicBezTo>
                  <a:pt x="0" y="1117"/>
                  <a:pt x="0" y="2169"/>
                  <a:pt x="33" y="3188"/>
                </a:cubicBezTo>
                <a:cubicBezTo>
                  <a:pt x="33" y="3253"/>
                  <a:pt x="82" y="3286"/>
                  <a:pt x="132" y="3286"/>
                </a:cubicBezTo>
                <a:cubicBezTo>
                  <a:pt x="181" y="3286"/>
                  <a:pt x="230" y="3253"/>
                  <a:pt x="230" y="3188"/>
                </a:cubicBezTo>
                <a:cubicBezTo>
                  <a:pt x="197" y="2169"/>
                  <a:pt x="197" y="1150"/>
                  <a:pt x="230" y="99"/>
                </a:cubicBezTo>
                <a:cubicBezTo>
                  <a:pt x="230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15" name="Google Shape;10815;p83"/>
          <p:cNvSpPr/>
          <p:nvPr/>
        </p:nvSpPr>
        <p:spPr>
          <a:xfrm>
            <a:off x="6552706" y="3980721"/>
            <a:ext cx="5926" cy="38266"/>
          </a:xfrm>
          <a:custGeom>
            <a:rect b="b" l="l" r="r" t="t"/>
            <a:pathLst>
              <a:path extrusionOk="0" h="1808" w="280">
                <a:moveTo>
                  <a:pt x="165" y="1"/>
                </a:moveTo>
                <a:cubicBezTo>
                  <a:pt x="115" y="1"/>
                  <a:pt x="66" y="33"/>
                  <a:pt x="66" y="99"/>
                </a:cubicBezTo>
                <a:cubicBezTo>
                  <a:pt x="0" y="625"/>
                  <a:pt x="0" y="1184"/>
                  <a:pt x="66" y="1709"/>
                </a:cubicBezTo>
                <a:cubicBezTo>
                  <a:pt x="66" y="1775"/>
                  <a:pt x="124" y="1808"/>
                  <a:pt x="177" y="1808"/>
                </a:cubicBezTo>
                <a:cubicBezTo>
                  <a:pt x="230" y="1808"/>
                  <a:pt x="280" y="1775"/>
                  <a:pt x="263" y="1709"/>
                </a:cubicBezTo>
                <a:cubicBezTo>
                  <a:pt x="198" y="1184"/>
                  <a:pt x="198" y="625"/>
                  <a:pt x="263" y="99"/>
                </a:cubicBezTo>
                <a:cubicBezTo>
                  <a:pt x="263" y="33"/>
                  <a:pt x="214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16" name="Google Shape;10816;p83"/>
          <p:cNvSpPr/>
          <p:nvPr/>
        </p:nvSpPr>
        <p:spPr>
          <a:xfrm>
            <a:off x="6561744" y="4005463"/>
            <a:ext cx="6286" cy="13990"/>
          </a:xfrm>
          <a:custGeom>
            <a:rect b="b" l="l" r="r" t="t"/>
            <a:pathLst>
              <a:path extrusionOk="0" h="661" w="297">
                <a:moveTo>
                  <a:pt x="195" y="1"/>
                </a:moveTo>
                <a:cubicBezTo>
                  <a:pt x="162" y="1"/>
                  <a:pt x="122" y="24"/>
                  <a:pt x="99" y="47"/>
                </a:cubicBezTo>
                <a:cubicBezTo>
                  <a:pt x="1" y="245"/>
                  <a:pt x="1" y="442"/>
                  <a:pt x="99" y="606"/>
                </a:cubicBezTo>
                <a:cubicBezTo>
                  <a:pt x="118" y="645"/>
                  <a:pt x="149" y="660"/>
                  <a:pt x="178" y="660"/>
                </a:cubicBezTo>
                <a:cubicBezTo>
                  <a:pt x="198" y="660"/>
                  <a:pt x="217" y="652"/>
                  <a:pt x="231" y="639"/>
                </a:cubicBezTo>
                <a:cubicBezTo>
                  <a:pt x="296" y="639"/>
                  <a:pt x="296" y="573"/>
                  <a:pt x="264" y="507"/>
                </a:cubicBezTo>
                <a:lnTo>
                  <a:pt x="264" y="475"/>
                </a:lnTo>
                <a:cubicBezTo>
                  <a:pt x="264" y="475"/>
                  <a:pt x="264" y="475"/>
                  <a:pt x="264" y="442"/>
                </a:cubicBezTo>
                <a:cubicBezTo>
                  <a:pt x="264" y="442"/>
                  <a:pt x="264" y="409"/>
                  <a:pt x="264" y="409"/>
                </a:cubicBezTo>
                <a:lnTo>
                  <a:pt x="264" y="376"/>
                </a:lnTo>
                <a:cubicBezTo>
                  <a:pt x="264" y="343"/>
                  <a:pt x="264" y="343"/>
                  <a:pt x="264" y="310"/>
                </a:cubicBezTo>
                <a:cubicBezTo>
                  <a:pt x="264" y="310"/>
                  <a:pt x="264" y="277"/>
                  <a:pt x="264" y="277"/>
                </a:cubicBezTo>
                <a:lnTo>
                  <a:pt x="264" y="245"/>
                </a:lnTo>
                <a:cubicBezTo>
                  <a:pt x="264" y="212"/>
                  <a:pt x="264" y="212"/>
                  <a:pt x="264" y="179"/>
                </a:cubicBezTo>
                <a:lnTo>
                  <a:pt x="264" y="146"/>
                </a:lnTo>
                <a:cubicBezTo>
                  <a:pt x="296" y="113"/>
                  <a:pt x="296" y="47"/>
                  <a:pt x="231" y="15"/>
                </a:cubicBezTo>
                <a:cubicBezTo>
                  <a:pt x="221" y="5"/>
                  <a:pt x="209" y="1"/>
                  <a:pt x="19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17" name="Google Shape;10817;p83"/>
          <p:cNvSpPr/>
          <p:nvPr/>
        </p:nvSpPr>
        <p:spPr>
          <a:xfrm>
            <a:off x="6638257" y="3988383"/>
            <a:ext cx="6625" cy="81379"/>
          </a:xfrm>
          <a:custGeom>
            <a:rect b="b" l="l" r="r" t="t"/>
            <a:pathLst>
              <a:path extrusionOk="0" h="3845" w="313">
                <a:moveTo>
                  <a:pt x="99" y="0"/>
                </a:moveTo>
                <a:cubicBezTo>
                  <a:pt x="50" y="0"/>
                  <a:pt x="0" y="33"/>
                  <a:pt x="0" y="99"/>
                </a:cubicBezTo>
                <a:cubicBezTo>
                  <a:pt x="0" y="1314"/>
                  <a:pt x="33" y="2530"/>
                  <a:pt x="99" y="3746"/>
                </a:cubicBezTo>
                <a:cubicBezTo>
                  <a:pt x="99" y="3812"/>
                  <a:pt x="156" y="3845"/>
                  <a:pt x="210" y="3845"/>
                </a:cubicBezTo>
                <a:cubicBezTo>
                  <a:pt x="263" y="3845"/>
                  <a:pt x="312" y="3812"/>
                  <a:pt x="296" y="3746"/>
                </a:cubicBezTo>
                <a:cubicBezTo>
                  <a:pt x="230" y="2530"/>
                  <a:pt x="197" y="1314"/>
                  <a:pt x="197" y="99"/>
                </a:cubicBez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18" name="Google Shape;10818;p83"/>
          <p:cNvSpPr/>
          <p:nvPr/>
        </p:nvSpPr>
        <p:spPr>
          <a:xfrm>
            <a:off x="6623653" y="4034968"/>
            <a:ext cx="4191" cy="34795"/>
          </a:xfrm>
          <a:custGeom>
            <a:rect b="b" l="l" r="r" t="t"/>
            <a:pathLst>
              <a:path extrusionOk="0" h="1644" w="198">
                <a:moveTo>
                  <a:pt x="99" y="1"/>
                </a:moveTo>
                <a:cubicBezTo>
                  <a:pt x="50" y="1"/>
                  <a:pt x="0" y="34"/>
                  <a:pt x="0" y="99"/>
                </a:cubicBezTo>
                <a:lnTo>
                  <a:pt x="0" y="1545"/>
                </a:lnTo>
                <a:cubicBezTo>
                  <a:pt x="0" y="1611"/>
                  <a:pt x="50" y="1644"/>
                  <a:pt x="99" y="1644"/>
                </a:cubicBezTo>
                <a:cubicBezTo>
                  <a:pt x="148" y="1644"/>
                  <a:pt x="197" y="1611"/>
                  <a:pt x="197" y="1545"/>
                </a:cubicBezTo>
                <a:lnTo>
                  <a:pt x="197" y="99"/>
                </a:lnTo>
                <a:cubicBezTo>
                  <a:pt x="197" y="34"/>
                  <a:pt x="148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19" name="Google Shape;10819;p83"/>
          <p:cNvSpPr/>
          <p:nvPr/>
        </p:nvSpPr>
        <p:spPr>
          <a:xfrm>
            <a:off x="6673031" y="4024025"/>
            <a:ext cx="5588" cy="90248"/>
          </a:xfrm>
          <a:custGeom>
            <a:rect b="b" l="l" r="r" t="t"/>
            <a:pathLst>
              <a:path extrusionOk="0" h="4264" w="264">
                <a:moveTo>
                  <a:pt x="132" y="0"/>
                </a:moveTo>
                <a:cubicBezTo>
                  <a:pt x="82" y="0"/>
                  <a:pt x="33" y="41"/>
                  <a:pt x="33" y="123"/>
                </a:cubicBezTo>
                <a:cubicBezTo>
                  <a:pt x="0" y="1471"/>
                  <a:pt x="33" y="2818"/>
                  <a:pt x="66" y="4165"/>
                </a:cubicBezTo>
                <a:cubicBezTo>
                  <a:pt x="66" y="4231"/>
                  <a:pt x="115" y="4264"/>
                  <a:pt x="165" y="4264"/>
                </a:cubicBezTo>
                <a:cubicBezTo>
                  <a:pt x="214" y="4264"/>
                  <a:pt x="263" y="4231"/>
                  <a:pt x="263" y="4165"/>
                </a:cubicBezTo>
                <a:cubicBezTo>
                  <a:pt x="230" y="2818"/>
                  <a:pt x="197" y="1471"/>
                  <a:pt x="230" y="123"/>
                </a:cubicBezTo>
                <a:cubicBezTo>
                  <a:pt x="230" y="41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20" name="Google Shape;10820;p83"/>
          <p:cNvSpPr/>
          <p:nvPr/>
        </p:nvSpPr>
        <p:spPr>
          <a:xfrm>
            <a:off x="6344058" y="4176416"/>
            <a:ext cx="10456" cy="119392"/>
          </a:xfrm>
          <a:custGeom>
            <a:rect b="b" l="l" r="r" t="t"/>
            <a:pathLst>
              <a:path extrusionOk="0" h="5641" w="494">
                <a:moveTo>
                  <a:pt x="417" y="0"/>
                </a:moveTo>
                <a:cubicBezTo>
                  <a:pt x="369" y="0"/>
                  <a:pt x="314" y="34"/>
                  <a:pt x="296" y="87"/>
                </a:cubicBezTo>
                <a:cubicBezTo>
                  <a:pt x="66" y="1894"/>
                  <a:pt x="0" y="3734"/>
                  <a:pt x="99" y="5542"/>
                </a:cubicBezTo>
                <a:cubicBezTo>
                  <a:pt x="99" y="5607"/>
                  <a:pt x="148" y="5640"/>
                  <a:pt x="198" y="5640"/>
                </a:cubicBezTo>
                <a:cubicBezTo>
                  <a:pt x="247" y="5640"/>
                  <a:pt x="296" y="5607"/>
                  <a:pt x="296" y="5542"/>
                </a:cubicBezTo>
                <a:cubicBezTo>
                  <a:pt x="198" y="3734"/>
                  <a:pt x="263" y="1894"/>
                  <a:pt x="493" y="87"/>
                </a:cubicBezTo>
                <a:cubicBezTo>
                  <a:pt x="493" y="26"/>
                  <a:pt x="458" y="0"/>
                  <a:pt x="41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21" name="Google Shape;10821;p83"/>
          <p:cNvSpPr/>
          <p:nvPr/>
        </p:nvSpPr>
        <p:spPr>
          <a:xfrm>
            <a:off x="6369097" y="4249182"/>
            <a:ext cx="7662" cy="34097"/>
          </a:xfrm>
          <a:custGeom>
            <a:rect b="b" l="l" r="r" t="t"/>
            <a:pathLst>
              <a:path extrusionOk="0" h="1611" w="362">
                <a:moveTo>
                  <a:pt x="99" y="1"/>
                </a:moveTo>
                <a:cubicBezTo>
                  <a:pt x="66" y="1"/>
                  <a:pt x="0" y="66"/>
                  <a:pt x="0" y="99"/>
                </a:cubicBezTo>
                <a:lnTo>
                  <a:pt x="165" y="1512"/>
                </a:lnTo>
                <a:cubicBezTo>
                  <a:pt x="165" y="1545"/>
                  <a:pt x="198" y="1578"/>
                  <a:pt x="263" y="1611"/>
                </a:cubicBezTo>
                <a:cubicBezTo>
                  <a:pt x="329" y="1611"/>
                  <a:pt x="362" y="1545"/>
                  <a:pt x="362" y="1512"/>
                </a:cubicBezTo>
                <a:lnTo>
                  <a:pt x="230" y="99"/>
                </a:lnTo>
                <a:cubicBezTo>
                  <a:pt x="230" y="66"/>
                  <a:pt x="165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22" name="Google Shape;10822;p83"/>
          <p:cNvSpPr/>
          <p:nvPr/>
        </p:nvSpPr>
        <p:spPr>
          <a:xfrm>
            <a:off x="6410814" y="4249182"/>
            <a:ext cx="6286" cy="27155"/>
          </a:xfrm>
          <a:custGeom>
            <a:rect b="b" l="l" r="r" t="t"/>
            <a:pathLst>
              <a:path extrusionOk="0" h="1283" w="297">
                <a:moveTo>
                  <a:pt x="198" y="1"/>
                </a:moveTo>
                <a:cubicBezTo>
                  <a:pt x="165" y="1"/>
                  <a:pt x="67" y="1"/>
                  <a:pt x="67" y="66"/>
                </a:cubicBezTo>
                <a:cubicBezTo>
                  <a:pt x="34" y="428"/>
                  <a:pt x="1" y="822"/>
                  <a:pt x="34" y="1184"/>
                </a:cubicBezTo>
                <a:cubicBezTo>
                  <a:pt x="34" y="1249"/>
                  <a:pt x="100" y="1282"/>
                  <a:pt x="132" y="1282"/>
                </a:cubicBezTo>
                <a:cubicBezTo>
                  <a:pt x="198" y="1282"/>
                  <a:pt x="231" y="1249"/>
                  <a:pt x="231" y="1184"/>
                </a:cubicBezTo>
                <a:cubicBezTo>
                  <a:pt x="198" y="822"/>
                  <a:pt x="231" y="461"/>
                  <a:pt x="264" y="132"/>
                </a:cubicBezTo>
                <a:cubicBezTo>
                  <a:pt x="297" y="66"/>
                  <a:pt x="264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23" name="Google Shape;10823;p83"/>
          <p:cNvSpPr/>
          <p:nvPr/>
        </p:nvSpPr>
        <p:spPr>
          <a:xfrm>
            <a:off x="6426815" y="4218895"/>
            <a:ext cx="8762" cy="50859"/>
          </a:xfrm>
          <a:custGeom>
            <a:rect b="b" l="l" r="r" t="t"/>
            <a:pathLst>
              <a:path extrusionOk="0" h="2403" w="414">
                <a:moveTo>
                  <a:pt x="204" y="1"/>
                </a:moveTo>
                <a:cubicBezTo>
                  <a:pt x="160" y="1"/>
                  <a:pt x="114" y="27"/>
                  <a:pt x="99" y="84"/>
                </a:cubicBezTo>
                <a:cubicBezTo>
                  <a:pt x="1" y="807"/>
                  <a:pt x="34" y="1596"/>
                  <a:pt x="198" y="2319"/>
                </a:cubicBezTo>
                <a:cubicBezTo>
                  <a:pt x="212" y="2376"/>
                  <a:pt x="258" y="2403"/>
                  <a:pt x="303" y="2403"/>
                </a:cubicBezTo>
                <a:cubicBezTo>
                  <a:pt x="359" y="2403"/>
                  <a:pt x="414" y="2360"/>
                  <a:pt x="395" y="2286"/>
                </a:cubicBezTo>
                <a:cubicBezTo>
                  <a:pt x="231" y="1563"/>
                  <a:pt x="198" y="840"/>
                  <a:pt x="297" y="117"/>
                </a:cubicBezTo>
                <a:cubicBezTo>
                  <a:pt x="315" y="43"/>
                  <a:pt x="261" y="1"/>
                  <a:pt x="20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24" name="Google Shape;10824;p83"/>
          <p:cNvSpPr/>
          <p:nvPr/>
        </p:nvSpPr>
        <p:spPr>
          <a:xfrm>
            <a:off x="6303019" y="4192840"/>
            <a:ext cx="5588" cy="31324"/>
          </a:xfrm>
          <a:custGeom>
            <a:rect b="b" l="l" r="r" t="t"/>
            <a:pathLst>
              <a:path extrusionOk="0" h="1480" w="264">
                <a:moveTo>
                  <a:pt x="99" y="1"/>
                </a:moveTo>
                <a:cubicBezTo>
                  <a:pt x="34" y="1"/>
                  <a:pt x="1" y="34"/>
                  <a:pt x="1" y="100"/>
                </a:cubicBezTo>
                <a:cubicBezTo>
                  <a:pt x="34" y="527"/>
                  <a:pt x="66" y="954"/>
                  <a:pt x="34" y="1381"/>
                </a:cubicBezTo>
                <a:cubicBezTo>
                  <a:pt x="34" y="1447"/>
                  <a:pt x="83" y="1480"/>
                  <a:pt x="132" y="1480"/>
                </a:cubicBezTo>
                <a:cubicBezTo>
                  <a:pt x="181" y="1480"/>
                  <a:pt x="231" y="1447"/>
                  <a:pt x="231" y="1381"/>
                </a:cubicBezTo>
                <a:cubicBezTo>
                  <a:pt x="264" y="954"/>
                  <a:pt x="264" y="527"/>
                  <a:pt x="198" y="100"/>
                </a:cubicBezTo>
                <a:cubicBezTo>
                  <a:pt x="198" y="34"/>
                  <a:pt x="132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25" name="Google Shape;10825;p83"/>
          <p:cNvSpPr/>
          <p:nvPr/>
        </p:nvSpPr>
        <p:spPr>
          <a:xfrm>
            <a:off x="6302320" y="4250579"/>
            <a:ext cx="5947" cy="49399"/>
          </a:xfrm>
          <a:custGeom>
            <a:rect b="b" l="l" r="r" t="t"/>
            <a:pathLst>
              <a:path extrusionOk="0" h="2334" w="281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822"/>
                  <a:pt x="1" y="1545"/>
                  <a:pt x="67" y="2235"/>
                </a:cubicBezTo>
                <a:cubicBezTo>
                  <a:pt x="67" y="2301"/>
                  <a:pt x="124" y="2333"/>
                  <a:pt x="177" y="2333"/>
                </a:cubicBezTo>
                <a:cubicBezTo>
                  <a:pt x="231" y="2333"/>
                  <a:pt x="280" y="2301"/>
                  <a:pt x="264" y="2235"/>
                </a:cubicBezTo>
                <a:cubicBezTo>
                  <a:pt x="231" y="1545"/>
                  <a:pt x="198" y="822"/>
                  <a:pt x="231" y="99"/>
                </a:cubicBezTo>
                <a:cubicBezTo>
                  <a:pt x="231" y="33"/>
                  <a:pt x="182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26" name="Google Shape;10826;p83"/>
          <p:cNvSpPr/>
          <p:nvPr/>
        </p:nvSpPr>
        <p:spPr>
          <a:xfrm>
            <a:off x="6325285" y="4171294"/>
            <a:ext cx="6963" cy="47304"/>
          </a:xfrm>
          <a:custGeom>
            <a:rect b="b" l="l" r="r" t="t"/>
            <a:pathLst>
              <a:path extrusionOk="0" h="2235" w="329">
                <a:moveTo>
                  <a:pt x="230" y="0"/>
                </a:moveTo>
                <a:cubicBezTo>
                  <a:pt x="181" y="0"/>
                  <a:pt x="132" y="33"/>
                  <a:pt x="132" y="99"/>
                </a:cubicBezTo>
                <a:cubicBezTo>
                  <a:pt x="33" y="756"/>
                  <a:pt x="0" y="1446"/>
                  <a:pt x="33" y="2136"/>
                </a:cubicBezTo>
                <a:cubicBezTo>
                  <a:pt x="33" y="2202"/>
                  <a:pt x="82" y="2235"/>
                  <a:pt x="132" y="2235"/>
                </a:cubicBezTo>
                <a:cubicBezTo>
                  <a:pt x="181" y="2235"/>
                  <a:pt x="230" y="2202"/>
                  <a:pt x="230" y="2136"/>
                </a:cubicBezTo>
                <a:cubicBezTo>
                  <a:pt x="197" y="1446"/>
                  <a:pt x="230" y="756"/>
                  <a:pt x="329" y="99"/>
                </a:cubicBezTo>
                <a:cubicBezTo>
                  <a:pt x="329" y="33"/>
                  <a:pt x="280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27" name="Google Shape;10827;p83"/>
          <p:cNvSpPr/>
          <p:nvPr/>
        </p:nvSpPr>
        <p:spPr>
          <a:xfrm>
            <a:off x="6307887" y="4014797"/>
            <a:ext cx="6984" cy="72363"/>
          </a:xfrm>
          <a:custGeom>
            <a:rect b="b" l="l" r="r" t="t"/>
            <a:pathLst>
              <a:path extrusionOk="0" h="3419" w="330">
                <a:moveTo>
                  <a:pt x="231" y="1"/>
                </a:moveTo>
                <a:cubicBezTo>
                  <a:pt x="181" y="1"/>
                  <a:pt x="132" y="34"/>
                  <a:pt x="132" y="99"/>
                </a:cubicBezTo>
                <a:cubicBezTo>
                  <a:pt x="66" y="1151"/>
                  <a:pt x="34" y="2235"/>
                  <a:pt x="1" y="3320"/>
                </a:cubicBezTo>
                <a:cubicBezTo>
                  <a:pt x="1" y="3385"/>
                  <a:pt x="58" y="3418"/>
                  <a:pt x="116" y="3418"/>
                </a:cubicBezTo>
                <a:cubicBezTo>
                  <a:pt x="173" y="3418"/>
                  <a:pt x="231" y="3385"/>
                  <a:pt x="231" y="3320"/>
                </a:cubicBezTo>
                <a:cubicBezTo>
                  <a:pt x="264" y="2235"/>
                  <a:pt x="296" y="1151"/>
                  <a:pt x="329" y="99"/>
                </a:cubicBezTo>
                <a:cubicBezTo>
                  <a:pt x="329" y="34"/>
                  <a:pt x="280" y="1"/>
                  <a:pt x="2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28" name="Google Shape;10828;p83"/>
          <p:cNvSpPr/>
          <p:nvPr/>
        </p:nvSpPr>
        <p:spPr>
          <a:xfrm>
            <a:off x="6441080" y="4111480"/>
            <a:ext cx="5926" cy="64701"/>
          </a:xfrm>
          <a:custGeom>
            <a:rect b="b" l="l" r="r" t="t"/>
            <a:pathLst>
              <a:path extrusionOk="0" h="3057" w="280">
                <a:moveTo>
                  <a:pt x="103" y="0"/>
                </a:moveTo>
                <a:cubicBezTo>
                  <a:pt x="50" y="0"/>
                  <a:pt x="0" y="33"/>
                  <a:pt x="17" y="99"/>
                </a:cubicBezTo>
                <a:cubicBezTo>
                  <a:pt x="17" y="1052"/>
                  <a:pt x="50" y="2005"/>
                  <a:pt x="83" y="2958"/>
                </a:cubicBezTo>
                <a:cubicBezTo>
                  <a:pt x="83" y="3023"/>
                  <a:pt x="132" y="3056"/>
                  <a:pt x="181" y="3056"/>
                </a:cubicBezTo>
                <a:cubicBezTo>
                  <a:pt x="230" y="3056"/>
                  <a:pt x="280" y="3023"/>
                  <a:pt x="280" y="2958"/>
                </a:cubicBezTo>
                <a:cubicBezTo>
                  <a:pt x="247" y="2005"/>
                  <a:pt x="247" y="1052"/>
                  <a:pt x="214" y="99"/>
                </a:cubicBezTo>
                <a:cubicBezTo>
                  <a:pt x="214" y="33"/>
                  <a:pt x="157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29" name="Google Shape;10829;p83"/>
          <p:cNvSpPr/>
          <p:nvPr/>
        </p:nvSpPr>
        <p:spPr>
          <a:xfrm>
            <a:off x="6432381" y="4110084"/>
            <a:ext cx="4191" cy="40362"/>
          </a:xfrm>
          <a:custGeom>
            <a:rect b="b" l="l" r="r" t="t"/>
            <a:pathLst>
              <a:path extrusionOk="0" h="1907" w="198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lnTo>
                  <a:pt x="1" y="1808"/>
                </a:lnTo>
                <a:cubicBezTo>
                  <a:pt x="1" y="1874"/>
                  <a:pt x="50" y="1906"/>
                  <a:pt x="99" y="1906"/>
                </a:cubicBezTo>
                <a:cubicBezTo>
                  <a:pt x="149" y="1906"/>
                  <a:pt x="198" y="1874"/>
                  <a:pt x="198" y="1808"/>
                </a:cubicBezTo>
                <a:lnTo>
                  <a:pt x="198" y="99"/>
                </a:ln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30" name="Google Shape;10830;p83"/>
          <p:cNvSpPr/>
          <p:nvPr/>
        </p:nvSpPr>
        <p:spPr>
          <a:xfrm>
            <a:off x="6147221" y="4101744"/>
            <a:ext cx="6984" cy="45230"/>
          </a:xfrm>
          <a:custGeom>
            <a:rect b="b" l="l" r="r" t="t"/>
            <a:pathLst>
              <a:path extrusionOk="0" h="2137" w="330">
                <a:moveTo>
                  <a:pt x="231" y="0"/>
                </a:moveTo>
                <a:cubicBezTo>
                  <a:pt x="182" y="0"/>
                  <a:pt x="132" y="33"/>
                  <a:pt x="132" y="99"/>
                </a:cubicBezTo>
                <a:cubicBezTo>
                  <a:pt x="100" y="723"/>
                  <a:pt x="34" y="1380"/>
                  <a:pt x="1" y="2038"/>
                </a:cubicBezTo>
                <a:cubicBezTo>
                  <a:pt x="1" y="2103"/>
                  <a:pt x="50" y="2136"/>
                  <a:pt x="100" y="2136"/>
                </a:cubicBezTo>
                <a:cubicBezTo>
                  <a:pt x="149" y="2136"/>
                  <a:pt x="198" y="2103"/>
                  <a:pt x="198" y="2038"/>
                </a:cubicBezTo>
                <a:cubicBezTo>
                  <a:pt x="264" y="1380"/>
                  <a:pt x="297" y="723"/>
                  <a:pt x="330" y="99"/>
                </a:cubicBezTo>
                <a:cubicBezTo>
                  <a:pt x="330" y="33"/>
                  <a:pt x="280" y="0"/>
                  <a:pt x="2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31" name="Google Shape;10831;p83"/>
          <p:cNvSpPr/>
          <p:nvPr/>
        </p:nvSpPr>
        <p:spPr>
          <a:xfrm>
            <a:off x="6158354" y="4104517"/>
            <a:ext cx="6984" cy="34097"/>
          </a:xfrm>
          <a:custGeom>
            <a:rect b="b" l="l" r="r" t="t"/>
            <a:pathLst>
              <a:path extrusionOk="0" h="1611" w="330">
                <a:moveTo>
                  <a:pt x="231" y="1"/>
                </a:moveTo>
                <a:cubicBezTo>
                  <a:pt x="181" y="1"/>
                  <a:pt x="132" y="34"/>
                  <a:pt x="132" y="99"/>
                </a:cubicBezTo>
                <a:cubicBezTo>
                  <a:pt x="99" y="559"/>
                  <a:pt x="66" y="1052"/>
                  <a:pt x="1" y="1512"/>
                </a:cubicBezTo>
                <a:cubicBezTo>
                  <a:pt x="1" y="1578"/>
                  <a:pt x="50" y="1611"/>
                  <a:pt x="103" y="1611"/>
                </a:cubicBezTo>
                <a:cubicBezTo>
                  <a:pt x="157" y="1611"/>
                  <a:pt x="214" y="1578"/>
                  <a:pt x="231" y="1512"/>
                </a:cubicBezTo>
                <a:cubicBezTo>
                  <a:pt x="264" y="1052"/>
                  <a:pt x="296" y="559"/>
                  <a:pt x="329" y="99"/>
                </a:cubicBezTo>
                <a:cubicBezTo>
                  <a:pt x="329" y="34"/>
                  <a:pt x="280" y="1"/>
                  <a:pt x="2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32" name="Google Shape;10832;p83"/>
          <p:cNvSpPr/>
          <p:nvPr/>
        </p:nvSpPr>
        <p:spPr>
          <a:xfrm>
            <a:off x="6159052" y="3980022"/>
            <a:ext cx="6984" cy="54966"/>
          </a:xfrm>
          <a:custGeom>
            <a:rect b="b" l="l" r="r" t="t"/>
            <a:pathLst>
              <a:path extrusionOk="0" h="2597" w="330">
                <a:moveTo>
                  <a:pt x="231" y="1"/>
                </a:moveTo>
                <a:cubicBezTo>
                  <a:pt x="181" y="1"/>
                  <a:pt x="132" y="34"/>
                  <a:pt x="132" y="99"/>
                </a:cubicBezTo>
                <a:cubicBezTo>
                  <a:pt x="33" y="888"/>
                  <a:pt x="1" y="1709"/>
                  <a:pt x="33" y="2498"/>
                </a:cubicBezTo>
                <a:cubicBezTo>
                  <a:pt x="33" y="2564"/>
                  <a:pt x="91" y="2597"/>
                  <a:pt x="148" y="2597"/>
                </a:cubicBezTo>
                <a:cubicBezTo>
                  <a:pt x="206" y="2597"/>
                  <a:pt x="263" y="2564"/>
                  <a:pt x="263" y="2498"/>
                </a:cubicBezTo>
                <a:cubicBezTo>
                  <a:pt x="198" y="1709"/>
                  <a:pt x="231" y="888"/>
                  <a:pt x="329" y="99"/>
                </a:cubicBezTo>
                <a:cubicBezTo>
                  <a:pt x="329" y="34"/>
                  <a:pt x="280" y="1"/>
                  <a:pt x="2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33" name="Google Shape;10833;p83"/>
          <p:cNvSpPr/>
          <p:nvPr/>
        </p:nvSpPr>
        <p:spPr>
          <a:xfrm>
            <a:off x="6152110" y="4001590"/>
            <a:ext cx="4191" cy="25059"/>
          </a:xfrm>
          <a:custGeom>
            <a:rect b="b" l="l" r="r" t="t"/>
            <a:pathLst>
              <a:path extrusionOk="0" h="1184" w="198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0" y="1085"/>
                </a:lnTo>
                <a:cubicBezTo>
                  <a:pt x="0" y="1150"/>
                  <a:pt x="49" y="1183"/>
                  <a:pt x="99" y="1183"/>
                </a:cubicBezTo>
                <a:cubicBezTo>
                  <a:pt x="148" y="1183"/>
                  <a:pt x="197" y="1150"/>
                  <a:pt x="197" y="1085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34" name="Google Shape;10834;p83"/>
          <p:cNvSpPr/>
          <p:nvPr/>
        </p:nvSpPr>
        <p:spPr>
          <a:xfrm>
            <a:off x="6216093" y="3982816"/>
            <a:ext cx="4191" cy="48002"/>
          </a:xfrm>
          <a:custGeom>
            <a:rect b="b" l="l" r="r" t="t"/>
            <a:pathLst>
              <a:path extrusionOk="0" h="2268" w="198">
                <a:moveTo>
                  <a:pt x="99" y="0"/>
                </a:moveTo>
                <a:cubicBezTo>
                  <a:pt x="49" y="0"/>
                  <a:pt x="0" y="33"/>
                  <a:pt x="0" y="99"/>
                </a:cubicBezTo>
                <a:lnTo>
                  <a:pt x="0" y="2169"/>
                </a:lnTo>
                <a:cubicBezTo>
                  <a:pt x="0" y="2235"/>
                  <a:pt x="49" y="2268"/>
                  <a:pt x="99" y="2268"/>
                </a:cubicBezTo>
                <a:cubicBezTo>
                  <a:pt x="148" y="2268"/>
                  <a:pt x="197" y="2235"/>
                  <a:pt x="197" y="2169"/>
                </a:cubicBezTo>
                <a:lnTo>
                  <a:pt x="197" y="99"/>
                </a:lnTo>
                <a:cubicBezTo>
                  <a:pt x="197" y="33"/>
                  <a:pt x="148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35" name="Google Shape;10835;p83"/>
          <p:cNvSpPr/>
          <p:nvPr/>
        </p:nvSpPr>
        <p:spPr>
          <a:xfrm>
            <a:off x="6222337" y="4229710"/>
            <a:ext cx="11577" cy="68638"/>
          </a:xfrm>
          <a:custGeom>
            <a:rect b="b" l="l" r="r" t="t"/>
            <a:pathLst>
              <a:path extrusionOk="0" h="3243" w="547">
                <a:moveTo>
                  <a:pt x="99" y="1"/>
                </a:moveTo>
                <a:cubicBezTo>
                  <a:pt x="50" y="1"/>
                  <a:pt x="1" y="33"/>
                  <a:pt x="1" y="99"/>
                </a:cubicBezTo>
                <a:lnTo>
                  <a:pt x="165" y="2071"/>
                </a:lnTo>
                <a:cubicBezTo>
                  <a:pt x="165" y="2366"/>
                  <a:pt x="198" y="2695"/>
                  <a:pt x="231" y="3024"/>
                </a:cubicBezTo>
                <a:cubicBezTo>
                  <a:pt x="231" y="3089"/>
                  <a:pt x="264" y="3188"/>
                  <a:pt x="329" y="3221"/>
                </a:cubicBezTo>
                <a:cubicBezTo>
                  <a:pt x="357" y="3234"/>
                  <a:pt x="390" y="3242"/>
                  <a:pt x="421" y="3242"/>
                </a:cubicBezTo>
                <a:cubicBezTo>
                  <a:pt x="466" y="3242"/>
                  <a:pt x="507" y="3226"/>
                  <a:pt x="527" y="3188"/>
                </a:cubicBezTo>
                <a:cubicBezTo>
                  <a:pt x="547" y="3107"/>
                  <a:pt x="492" y="3039"/>
                  <a:pt x="432" y="3021"/>
                </a:cubicBezTo>
                <a:lnTo>
                  <a:pt x="432" y="3021"/>
                </a:lnTo>
                <a:cubicBezTo>
                  <a:pt x="395" y="2939"/>
                  <a:pt x="395" y="2749"/>
                  <a:pt x="395" y="2695"/>
                </a:cubicBezTo>
                <a:lnTo>
                  <a:pt x="395" y="2334"/>
                </a:lnTo>
                <a:lnTo>
                  <a:pt x="329" y="1578"/>
                </a:lnTo>
                <a:lnTo>
                  <a:pt x="198" y="99"/>
                </a:lnTo>
                <a:cubicBezTo>
                  <a:pt x="198" y="33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36" name="Google Shape;10836;p83"/>
          <p:cNvSpPr/>
          <p:nvPr/>
        </p:nvSpPr>
        <p:spPr>
          <a:xfrm>
            <a:off x="6206357" y="4235975"/>
            <a:ext cx="4889" cy="61209"/>
          </a:xfrm>
          <a:custGeom>
            <a:rect b="b" l="l" r="r" t="t"/>
            <a:pathLst>
              <a:path extrusionOk="0" h="2892" w="231">
                <a:moveTo>
                  <a:pt x="115" y="0"/>
                </a:moveTo>
                <a:cubicBezTo>
                  <a:pt x="58" y="0"/>
                  <a:pt x="0" y="33"/>
                  <a:pt x="0" y="99"/>
                </a:cubicBezTo>
                <a:cubicBezTo>
                  <a:pt x="0" y="1019"/>
                  <a:pt x="0" y="1906"/>
                  <a:pt x="0" y="2793"/>
                </a:cubicBezTo>
                <a:cubicBezTo>
                  <a:pt x="0" y="2859"/>
                  <a:pt x="58" y="2892"/>
                  <a:pt x="115" y="2892"/>
                </a:cubicBezTo>
                <a:cubicBezTo>
                  <a:pt x="173" y="2892"/>
                  <a:pt x="230" y="2859"/>
                  <a:pt x="230" y="2793"/>
                </a:cubicBezTo>
                <a:cubicBezTo>
                  <a:pt x="197" y="1906"/>
                  <a:pt x="164" y="1019"/>
                  <a:pt x="230" y="99"/>
                </a:cubicBezTo>
                <a:cubicBezTo>
                  <a:pt x="230" y="33"/>
                  <a:pt x="173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37" name="Google Shape;10837;p83"/>
          <p:cNvSpPr/>
          <p:nvPr/>
        </p:nvSpPr>
        <p:spPr>
          <a:xfrm>
            <a:off x="6186186" y="4249182"/>
            <a:ext cx="6265" cy="33568"/>
          </a:xfrm>
          <a:custGeom>
            <a:rect b="b" l="l" r="r" t="t"/>
            <a:pathLst>
              <a:path extrusionOk="0" h="1586" w="296">
                <a:moveTo>
                  <a:pt x="197" y="1"/>
                </a:moveTo>
                <a:cubicBezTo>
                  <a:pt x="132" y="1"/>
                  <a:pt x="99" y="34"/>
                  <a:pt x="66" y="66"/>
                </a:cubicBezTo>
                <a:cubicBezTo>
                  <a:pt x="0" y="559"/>
                  <a:pt x="0" y="1052"/>
                  <a:pt x="66" y="1512"/>
                </a:cubicBezTo>
                <a:cubicBezTo>
                  <a:pt x="79" y="1565"/>
                  <a:pt x="118" y="1586"/>
                  <a:pt x="159" y="1586"/>
                </a:cubicBezTo>
                <a:cubicBezTo>
                  <a:pt x="220" y="1586"/>
                  <a:pt x="283" y="1539"/>
                  <a:pt x="263" y="1479"/>
                </a:cubicBezTo>
                <a:cubicBezTo>
                  <a:pt x="197" y="1019"/>
                  <a:pt x="197" y="559"/>
                  <a:pt x="263" y="132"/>
                </a:cubicBezTo>
                <a:cubicBezTo>
                  <a:pt x="296" y="66"/>
                  <a:pt x="263" y="34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38" name="Google Shape;10838;p83"/>
          <p:cNvSpPr/>
          <p:nvPr/>
        </p:nvSpPr>
        <p:spPr>
          <a:xfrm>
            <a:off x="6185488" y="4166426"/>
            <a:ext cx="5588" cy="57738"/>
          </a:xfrm>
          <a:custGeom>
            <a:rect b="b" l="l" r="r" t="t"/>
            <a:pathLst>
              <a:path extrusionOk="0" h="2728" w="264">
                <a:moveTo>
                  <a:pt x="160" y="0"/>
                </a:moveTo>
                <a:cubicBezTo>
                  <a:pt x="107" y="0"/>
                  <a:pt x="50" y="33"/>
                  <a:pt x="33" y="99"/>
                </a:cubicBezTo>
                <a:cubicBezTo>
                  <a:pt x="33" y="953"/>
                  <a:pt x="0" y="1775"/>
                  <a:pt x="0" y="2629"/>
                </a:cubicBezTo>
                <a:cubicBezTo>
                  <a:pt x="0" y="2695"/>
                  <a:pt x="50" y="2728"/>
                  <a:pt x="99" y="2728"/>
                </a:cubicBezTo>
                <a:cubicBezTo>
                  <a:pt x="148" y="2728"/>
                  <a:pt x="197" y="2695"/>
                  <a:pt x="197" y="2629"/>
                </a:cubicBezTo>
                <a:cubicBezTo>
                  <a:pt x="230" y="1775"/>
                  <a:pt x="230" y="953"/>
                  <a:pt x="263" y="99"/>
                </a:cubicBezTo>
                <a:cubicBezTo>
                  <a:pt x="263" y="33"/>
                  <a:pt x="214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39" name="Google Shape;10839;p83"/>
          <p:cNvSpPr/>
          <p:nvPr/>
        </p:nvSpPr>
        <p:spPr>
          <a:xfrm>
            <a:off x="6171582" y="4215677"/>
            <a:ext cx="7387" cy="54225"/>
          </a:xfrm>
          <a:custGeom>
            <a:rect b="b" l="l" r="r" t="t"/>
            <a:pathLst>
              <a:path extrusionOk="0" h="2562" w="349">
                <a:moveTo>
                  <a:pt x="219" y="0"/>
                </a:moveTo>
                <a:cubicBezTo>
                  <a:pt x="181" y="0"/>
                  <a:pt x="144" y="22"/>
                  <a:pt x="132" y="72"/>
                </a:cubicBezTo>
                <a:cubicBezTo>
                  <a:pt x="0" y="861"/>
                  <a:pt x="0" y="1682"/>
                  <a:pt x="132" y="2504"/>
                </a:cubicBezTo>
                <a:cubicBezTo>
                  <a:pt x="144" y="2543"/>
                  <a:pt x="183" y="2561"/>
                  <a:pt x="223" y="2561"/>
                </a:cubicBezTo>
                <a:cubicBezTo>
                  <a:pt x="284" y="2561"/>
                  <a:pt x="349" y="2518"/>
                  <a:pt x="329" y="2438"/>
                </a:cubicBezTo>
                <a:cubicBezTo>
                  <a:pt x="197" y="1649"/>
                  <a:pt x="197" y="894"/>
                  <a:pt x="329" y="138"/>
                </a:cubicBezTo>
                <a:cubicBezTo>
                  <a:pt x="349" y="57"/>
                  <a:pt x="281" y="0"/>
                  <a:pt x="21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40" name="Google Shape;10840;p83"/>
          <p:cNvSpPr/>
          <p:nvPr/>
        </p:nvSpPr>
        <p:spPr>
          <a:xfrm>
            <a:off x="6143750" y="4155991"/>
            <a:ext cx="5588" cy="48701"/>
          </a:xfrm>
          <a:custGeom>
            <a:rect b="b" l="l" r="r" t="t"/>
            <a:pathLst>
              <a:path extrusionOk="0" h="2301" w="264">
                <a:moveTo>
                  <a:pt x="132" y="0"/>
                </a:moveTo>
                <a:cubicBezTo>
                  <a:pt x="83" y="0"/>
                  <a:pt x="34" y="33"/>
                  <a:pt x="34" y="99"/>
                </a:cubicBezTo>
                <a:cubicBezTo>
                  <a:pt x="1" y="789"/>
                  <a:pt x="34" y="1512"/>
                  <a:pt x="34" y="2202"/>
                </a:cubicBezTo>
                <a:cubicBezTo>
                  <a:pt x="34" y="2268"/>
                  <a:pt x="91" y="2301"/>
                  <a:pt x="149" y="2301"/>
                </a:cubicBezTo>
                <a:cubicBezTo>
                  <a:pt x="206" y="2301"/>
                  <a:pt x="264" y="2268"/>
                  <a:pt x="264" y="2202"/>
                </a:cubicBezTo>
                <a:cubicBezTo>
                  <a:pt x="231" y="1512"/>
                  <a:pt x="198" y="789"/>
                  <a:pt x="231" y="99"/>
                </a:cubicBezTo>
                <a:cubicBezTo>
                  <a:pt x="231" y="33"/>
                  <a:pt x="181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41" name="Google Shape;10841;p83"/>
          <p:cNvSpPr/>
          <p:nvPr/>
        </p:nvSpPr>
        <p:spPr>
          <a:xfrm>
            <a:off x="4806079" y="3931025"/>
            <a:ext cx="46542" cy="64278"/>
          </a:xfrm>
          <a:custGeom>
            <a:rect b="b" l="l" r="r" t="t"/>
            <a:pathLst>
              <a:path extrusionOk="0" h="3037" w="2199">
                <a:moveTo>
                  <a:pt x="122" y="1"/>
                </a:moveTo>
                <a:cubicBezTo>
                  <a:pt x="59" y="1"/>
                  <a:pt x="1" y="59"/>
                  <a:pt x="44" y="147"/>
                </a:cubicBezTo>
                <a:cubicBezTo>
                  <a:pt x="603" y="1133"/>
                  <a:pt x="1260" y="2086"/>
                  <a:pt x="1983" y="3006"/>
                </a:cubicBezTo>
                <a:cubicBezTo>
                  <a:pt x="2005" y="3027"/>
                  <a:pt x="2027" y="3036"/>
                  <a:pt x="2050" y="3036"/>
                </a:cubicBezTo>
                <a:cubicBezTo>
                  <a:pt x="2129" y="3036"/>
                  <a:pt x="2199" y="2919"/>
                  <a:pt x="2147" y="2841"/>
                </a:cubicBezTo>
                <a:cubicBezTo>
                  <a:pt x="1425" y="1954"/>
                  <a:pt x="767" y="1034"/>
                  <a:pt x="209" y="48"/>
                </a:cubicBezTo>
                <a:cubicBezTo>
                  <a:pt x="187" y="15"/>
                  <a:pt x="154" y="1"/>
                  <a:pt x="1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42" name="Google Shape;10842;p83"/>
          <p:cNvSpPr/>
          <p:nvPr/>
        </p:nvSpPr>
        <p:spPr>
          <a:xfrm>
            <a:off x="4831541" y="3944401"/>
            <a:ext cx="36467" cy="56828"/>
          </a:xfrm>
          <a:custGeom>
            <a:rect b="b" l="l" r="r" t="t"/>
            <a:pathLst>
              <a:path extrusionOk="0" h="2685" w="1723">
                <a:moveTo>
                  <a:pt x="134" y="1"/>
                </a:moveTo>
                <a:cubicBezTo>
                  <a:pt x="62" y="1"/>
                  <a:pt x="1" y="78"/>
                  <a:pt x="24" y="172"/>
                </a:cubicBezTo>
                <a:lnTo>
                  <a:pt x="1503" y="2637"/>
                </a:lnTo>
                <a:cubicBezTo>
                  <a:pt x="1525" y="2670"/>
                  <a:pt x="1558" y="2684"/>
                  <a:pt x="1591" y="2684"/>
                </a:cubicBezTo>
                <a:cubicBezTo>
                  <a:pt x="1656" y="2684"/>
                  <a:pt x="1722" y="2626"/>
                  <a:pt x="1700" y="2538"/>
                </a:cubicBezTo>
                <a:lnTo>
                  <a:pt x="222" y="41"/>
                </a:lnTo>
                <a:cubicBezTo>
                  <a:pt x="194" y="13"/>
                  <a:pt x="163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43" name="Google Shape;10843;p83"/>
          <p:cNvSpPr/>
          <p:nvPr/>
        </p:nvSpPr>
        <p:spPr>
          <a:xfrm>
            <a:off x="4849150" y="3950349"/>
            <a:ext cx="33970" cy="54204"/>
          </a:xfrm>
          <a:custGeom>
            <a:rect b="b" l="l" r="r" t="t"/>
            <a:pathLst>
              <a:path extrusionOk="0" h="2561" w="1605">
                <a:moveTo>
                  <a:pt x="148" y="0"/>
                </a:moveTo>
                <a:cubicBezTo>
                  <a:pt x="83" y="0"/>
                  <a:pt x="1" y="85"/>
                  <a:pt x="47" y="154"/>
                </a:cubicBezTo>
                <a:cubicBezTo>
                  <a:pt x="441" y="976"/>
                  <a:pt x="901" y="1764"/>
                  <a:pt x="1394" y="2520"/>
                </a:cubicBezTo>
                <a:cubicBezTo>
                  <a:pt x="1413" y="2549"/>
                  <a:pt x="1441" y="2561"/>
                  <a:pt x="1469" y="2561"/>
                </a:cubicBezTo>
                <a:cubicBezTo>
                  <a:pt x="1536" y="2561"/>
                  <a:pt x="1605" y="2491"/>
                  <a:pt x="1558" y="2421"/>
                </a:cubicBezTo>
                <a:cubicBezTo>
                  <a:pt x="1065" y="1633"/>
                  <a:pt x="638" y="844"/>
                  <a:pt x="211" y="55"/>
                </a:cubicBezTo>
                <a:cubicBezTo>
                  <a:pt x="201" y="16"/>
                  <a:pt x="176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44" name="Google Shape;10844;p83"/>
          <p:cNvSpPr/>
          <p:nvPr/>
        </p:nvSpPr>
        <p:spPr>
          <a:xfrm>
            <a:off x="4865850" y="3955217"/>
            <a:ext cx="27007" cy="41695"/>
          </a:xfrm>
          <a:custGeom>
            <a:rect b="b" l="l" r="r" t="t"/>
            <a:pathLst>
              <a:path extrusionOk="0" h="1970" w="1276">
                <a:moveTo>
                  <a:pt x="148" y="0"/>
                </a:moveTo>
                <a:cubicBezTo>
                  <a:pt x="83" y="0"/>
                  <a:pt x="0" y="85"/>
                  <a:pt x="46" y="154"/>
                </a:cubicBezTo>
                <a:lnTo>
                  <a:pt x="46" y="187"/>
                </a:lnTo>
                <a:cubicBezTo>
                  <a:pt x="309" y="778"/>
                  <a:pt x="671" y="1370"/>
                  <a:pt x="1032" y="1928"/>
                </a:cubicBezTo>
                <a:cubicBezTo>
                  <a:pt x="1061" y="1957"/>
                  <a:pt x="1096" y="1969"/>
                  <a:pt x="1128" y="1969"/>
                </a:cubicBezTo>
                <a:cubicBezTo>
                  <a:pt x="1207" y="1969"/>
                  <a:pt x="1276" y="1900"/>
                  <a:pt x="1229" y="1830"/>
                </a:cubicBezTo>
                <a:cubicBezTo>
                  <a:pt x="835" y="1271"/>
                  <a:pt x="506" y="680"/>
                  <a:pt x="211" y="55"/>
                </a:cubicBezTo>
                <a:cubicBezTo>
                  <a:pt x="201" y="16"/>
                  <a:pt x="176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45" name="Google Shape;10845;p83"/>
          <p:cNvSpPr/>
          <p:nvPr/>
        </p:nvSpPr>
        <p:spPr>
          <a:xfrm>
            <a:off x="4882316" y="3961101"/>
            <a:ext cx="24467" cy="35811"/>
          </a:xfrm>
          <a:custGeom>
            <a:rect b="b" l="l" r="r" t="t"/>
            <a:pathLst>
              <a:path extrusionOk="0" h="1692" w="1156">
                <a:moveTo>
                  <a:pt x="134" y="0"/>
                </a:moveTo>
                <a:cubicBezTo>
                  <a:pt x="61" y="0"/>
                  <a:pt x="1" y="78"/>
                  <a:pt x="24" y="172"/>
                </a:cubicBezTo>
                <a:cubicBezTo>
                  <a:pt x="320" y="665"/>
                  <a:pt x="649" y="1158"/>
                  <a:pt x="944" y="1650"/>
                </a:cubicBezTo>
                <a:cubicBezTo>
                  <a:pt x="963" y="1679"/>
                  <a:pt x="991" y="1691"/>
                  <a:pt x="1019" y="1691"/>
                </a:cubicBezTo>
                <a:cubicBezTo>
                  <a:pt x="1086" y="1691"/>
                  <a:pt x="1155" y="1622"/>
                  <a:pt x="1109" y="1552"/>
                </a:cubicBezTo>
                <a:cubicBezTo>
                  <a:pt x="813" y="1059"/>
                  <a:pt x="517" y="533"/>
                  <a:pt x="221" y="40"/>
                </a:cubicBezTo>
                <a:cubicBezTo>
                  <a:pt x="193" y="12"/>
                  <a:pt x="163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46" name="Google Shape;10846;p83"/>
          <p:cNvSpPr/>
          <p:nvPr/>
        </p:nvSpPr>
        <p:spPr>
          <a:xfrm>
            <a:off x="4931907" y="4031348"/>
            <a:ext cx="24890" cy="27938"/>
          </a:xfrm>
          <a:custGeom>
            <a:rect b="b" l="l" r="r" t="t"/>
            <a:pathLst>
              <a:path extrusionOk="0" h="1320" w="1176">
                <a:moveTo>
                  <a:pt x="166" y="0"/>
                </a:moveTo>
                <a:cubicBezTo>
                  <a:pt x="88" y="0"/>
                  <a:pt x="0" y="77"/>
                  <a:pt x="47" y="172"/>
                </a:cubicBezTo>
                <a:cubicBezTo>
                  <a:pt x="277" y="566"/>
                  <a:pt x="606" y="960"/>
                  <a:pt x="967" y="1289"/>
                </a:cubicBezTo>
                <a:cubicBezTo>
                  <a:pt x="989" y="1310"/>
                  <a:pt x="1011" y="1319"/>
                  <a:pt x="1033" y="1319"/>
                </a:cubicBezTo>
                <a:cubicBezTo>
                  <a:pt x="1112" y="1319"/>
                  <a:pt x="1176" y="1202"/>
                  <a:pt x="1099" y="1125"/>
                </a:cubicBezTo>
                <a:cubicBezTo>
                  <a:pt x="770" y="829"/>
                  <a:pt x="474" y="467"/>
                  <a:pt x="244" y="40"/>
                </a:cubicBezTo>
                <a:cubicBezTo>
                  <a:pt x="226" y="12"/>
                  <a:pt x="196" y="0"/>
                  <a:pt x="16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47" name="Google Shape;10847;p83"/>
          <p:cNvSpPr/>
          <p:nvPr/>
        </p:nvSpPr>
        <p:spPr>
          <a:xfrm>
            <a:off x="4934701" y="4020194"/>
            <a:ext cx="31832" cy="41166"/>
          </a:xfrm>
          <a:custGeom>
            <a:rect b="b" l="l" r="r" t="t"/>
            <a:pathLst>
              <a:path extrusionOk="0" h="1945" w="1504">
                <a:moveTo>
                  <a:pt x="136" y="1"/>
                </a:moveTo>
                <a:cubicBezTo>
                  <a:pt x="69" y="1"/>
                  <a:pt x="0" y="70"/>
                  <a:pt x="47" y="140"/>
                </a:cubicBezTo>
                <a:lnTo>
                  <a:pt x="79" y="140"/>
                </a:lnTo>
                <a:cubicBezTo>
                  <a:pt x="408" y="764"/>
                  <a:pt x="835" y="1356"/>
                  <a:pt x="1295" y="1915"/>
                </a:cubicBezTo>
                <a:cubicBezTo>
                  <a:pt x="1317" y="1936"/>
                  <a:pt x="1340" y="1945"/>
                  <a:pt x="1361" y="1945"/>
                </a:cubicBezTo>
                <a:cubicBezTo>
                  <a:pt x="1440" y="1945"/>
                  <a:pt x="1504" y="1827"/>
                  <a:pt x="1427" y="1750"/>
                </a:cubicBezTo>
                <a:cubicBezTo>
                  <a:pt x="967" y="1224"/>
                  <a:pt x="572" y="666"/>
                  <a:pt x="211" y="41"/>
                </a:cubicBezTo>
                <a:cubicBezTo>
                  <a:pt x="192" y="13"/>
                  <a:pt x="164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48" name="Google Shape;10848;p83"/>
          <p:cNvSpPr/>
          <p:nvPr/>
        </p:nvSpPr>
        <p:spPr>
          <a:xfrm>
            <a:off x="4934701" y="3996235"/>
            <a:ext cx="42267" cy="51918"/>
          </a:xfrm>
          <a:custGeom>
            <a:rect b="b" l="l" r="r" t="t"/>
            <a:pathLst>
              <a:path extrusionOk="0" h="2453" w="1997">
                <a:moveTo>
                  <a:pt x="145" y="1"/>
                </a:moveTo>
                <a:cubicBezTo>
                  <a:pt x="67" y="1"/>
                  <a:pt x="1" y="86"/>
                  <a:pt x="47" y="155"/>
                </a:cubicBezTo>
                <a:cubicBezTo>
                  <a:pt x="539" y="976"/>
                  <a:pt x="1131" y="1732"/>
                  <a:pt x="1788" y="2422"/>
                </a:cubicBezTo>
                <a:cubicBezTo>
                  <a:pt x="1810" y="2444"/>
                  <a:pt x="1832" y="2453"/>
                  <a:pt x="1854" y="2453"/>
                </a:cubicBezTo>
                <a:cubicBezTo>
                  <a:pt x="1933" y="2453"/>
                  <a:pt x="1997" y="2335"/>
                  <a:pt x="1920" y="2258"/>
                </a:cubicBezTo>
                <a:cubicBezTo>
                  <a:pt x="1295" y="1601"/>
                  <a:pt x="704" y="845"/>
                  <a:pt x="244" y="56"/>
                </a:cubicBezTo>
                <a:cubicBezTo>
                  <a:pt x="214" y="17"/>
                  <a:pt x="178" y="1"/>
                  <a:pt x="14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49" name="Google Shape;10849;p83"/>
          <p:cNvSpPr/>
          <p:nvPr/>
        </p:nvSpPr>
        <p:spPr>
          <a:xfrm>
            <a:off x="5023024" y="3963556"/>
            <a:ext cx="20467" cy="27282"/>
          </a:xfrm>
          <a:custGeom>
            <a:rect b="b" l="l" r="r" t="t"/>
            <a:pathLst>
              <a:path extrusionOk="0" h="1289" w="967">
                <a:moveTo>
                  <a:pt x="160" y="0"/>
                </a:moveTo>
                <a:cubicBezTo>
                  <a:pt x="83" y="0"/>
                  <a:pt x="1" y="85"/>
                  <a:pt x="47" y="154"/>
                </a:cubicBezTo>
                <a:cubicBezTo>
                  <a:pt x="277" y="516"/>
                  <a:pt x="507" y="910"/>
                  <a:pt x="770" y="1239"/>
                </a:cubicBezTo>
                <a:cubicBezTo>
                  <a:pt x="786" y="1272"/>
                  <a:pt x="819" y="1288"/>
                  <a:pt x="852" y="1288"/>
                </a:cubicBezTo>
                <a:cubicBezTo>
                  <a:pt x="885" y="1288"/>
                  <a:pt x="918" y="1272"/>
                  <a:pt x="934" y="1239"/>
                </a:cubicBezTo>
                <a:cubicBezTo>
                  <a:pt x="967" y="1206"/>
                  <a:pt x="967" y="1140"/>
                  <a:pt x="934" y="1107"/>
                </a:cubicBezTo>
                <a:cubicBezTo>
                  <a:pt x="671" y="779"/>
                  <a:pt x="441" y="417"/>
                  <a:pt x="244" y="56"/>
                </a:cubicBezTo>
                <a:cubicBezTo>
                  <a:pt x="224" y="16"/>
                  <a:pt x="192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50" name="Google Shape;10850;p83"/>
          <p:cNvSpPr/>
          <p:nvPr/>
        </p:nvSpPr>
        <p:spPr>
          <a:xfrm>
            <a:off x="5033437" y="3953439"/>
            <a:ext cx="27049" cy="42753"/>
          </a:xfrm>
          <a:custGeom>
            <a:rect b="b" l="l" r="r" t="t"/>
            <a:pathLst>
              <a:path extrusionOk="0" h="2020" w="1278">
                <a:moveTo>
                  <a:pt x="154" y="1"/>
                </a:moveTo>
                <a:cubicBezTo>
                  <a:pt x="88" y="1"/>
                  <a:pt x="1" y="78"/>
                  <a:pt x="48" y="172"/>
                </a:cubicBezTo>
                <a:lnTo>
                  <a:pt x="48" y="139"/>
                </a:lnTo>
                <a:cubicBezTo>
                  <a:pt x="311" y="764"/>
                  <a:pt x="672" y="1388"/>
                  <a:pt x="1033" y="1980"/>
                </a:cubicBezTo>
                <a:cubicBezTo>
                  <a:pt x="1052" y="2008"/>
                  <a:pt x="1081" y="2020"/>
                  <a:pt x="1112" y="2020"/>
                </a:cubicBezTo>
                <a:cubicBezTo>
                  <a:pt x="1190" y="2020"/>
                  <a:pt x="1278" y="1942"/>
                  <a:pt x="1231" y="1848"/>
                </a:cubicBezTo>
                <a:cubicBezTo>
                  <a:pt x="836" y="1290"/>
                  <a:pt x="508" y="665"/>
                  <a:pt x="212" y="41"/>
                </a:cubicBezTo>
                <a:cubicBezTo>
                  <a:pt x="203" y="13"/>
                  <a:pt x="180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51" name="Google Shape;10851;p83"/>
          <p:cNvSpPr/>
          <p:nvPr/>
        </p:nvSpPr>
        <p:spPr>
          <a:xfrm>
            <a:off x="5038834" y="3942856"/>
            <a:ext cx="41822" cy="59622"/>
          </a:xfrm>
          <a:custGeom>
            <a:rect b="b" l="l" r="r" t="t"/>
            <a:pathLst>
              <a:path extrusionOk="0" h="2817" w="1976">
                <a:moveTo>
                  <a:pt x="132" y="1"/>
                </a:moveTo>
                <a:cubicBezTo>
                  <a:pt x="67" y="1"/>
                  <a:pt x="1" y="59"/>
                  <a:pt x="23" y="147"/>
                </a:cubicBezTo>
                <a:cubicBezTo>
                  <a:pt x="548" y="1034"/>
                  <a:pt x="1140" y="1921"/>
                  <a:pt x="1764" y="2775"/>
                </a:cubicBezTo>
                <a:cubicBezTo>
                  <a:pt x="1784" y="2804"/>
                  <a:pt x="1811" y="2816"/>
                  <a:pt x="1839" y="2816"/>
                </a:cubicBezTo>
                <a:cubicBezTo>
                  <a:pt x="1907" y="2816"/>
                  <a:pt x="1975" y="2747"/>
                  <a:pt x="1929" y="2677"/>
                </a:cubicBezTo>
                <a:cubicBezTo>
                  <a:pt x="1304" y="1822"/>
                  <a:pt x="746" y="935"/>
                  <a:pt x="220" y="48"/>
                </a:cubicBezTo>
                <a:cubicBezTo>
                  <a:pt x="198" y="15"/>
                  <a:pt x="165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52" name="Google Shape;10852;p83"/>
          <p:cNvSpPr/>
          <p:nvPr/>
        </p:nvSpPr>
        <p:spPr>
          <a:xfrm>
            <a:off x="5074286" y="3966667"/>
            <a:ext cx="27282" cy="37081"/>
          </a:xfrm>
          <a:custGeom>
            <a:rect b="b" l="l" r="r" t="t"/>
            <a:pathLst>
              <a:path extrusionOk="0" h="1752" w="1289">
                <a:moveTo>
                  <a:pt x="148" y="0"/>
                </a:moveTo>
                <a:cubicBezTo>
                  <a:pt x="78" y="0"/>
                  <a:pt x="0" y="77"/>
                  <a:pt x="24" y="172"/>
                </a:cubicBezTo>
                <a:cubicBezTo>
                  <a:pt x="319" y="697"/>
                  <a:pt x="681" y="1223"/>
                  <a:pt x="1075" y="1716"/>
                </a:cubicBezTo>
                <a:cubicBezTo>
                  <a:pt x="1100" y="1741"/>
                  <a:pt x="1126" y="1751"/>
                  <a:pt x="1152" y="1751"/>
                </a:cubicBezTo>
                <a:cubicBezTo>
                  <a:pt x="1227" y="1751"/>
                  <a:pt x="1289" y="1659"/>
                  <a:pt x="1239" y="1585"/>
                </a:cubicBezTo>
                <a:cubicBezTo>
                  <a:pt x="845" y="1092"/>
                  <a:pt x="484" y="599"/>
                  <a:pt x="221" y="40"/>
                </a:cubicBezTo>
                <a:cubicBezTo>
                  <a:pt x="202" y="12"/>
                  <a:pt x="176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53" name="Google Shape;10853;p83"/>
          <p:cNvSpPr/>
          <p:nvPr/>
        </p:nvSpPr>
        <p:spPr>
          <a:xfrm>
            <a:off x="5093970" y="3977779"/>
            <a:ext cx="26901" cy="29441"/>
          </a:xfrm>
          <a:custGeom>
            <a:rect b="b" l="l" r="r" t="t"/>
            <a:pathLst>
              <a:path extrusionOk="0" h="1391" w="1271">
                <a:moveTo>
                  <a:pt x="136" y="0"/>
                </a:moveTo>
                <a:cubicBezTo>
                  <a:pt x="69" y="0"/>
                  <a:pt x="0" y="70"/>
                  <a:pt x="47" y="140"/>
                </a:cubicBezTo>
                <a:cubicBezTo>
                  <a:pt x="309" y="600"/>
                  <a:pt x="671" y="1027"/>
                  <a:pt x="1065" y="1355"/>
                </a:cubicBezTo>
                <a:cubicBezTo>
                  <a:pt x="1090" y="1380"/>
                  <a:pt x="1117" y="1390"/>
                  <a:pt x="1141" y="1390"/>
                </a:cubicBezTo>
                <a:cubicBezTo>
                  <a:pt x="1215" y="1390"/>
                  <a:pt x="1271" y="1298"/>
                  <a:pt x="1197" y="1224"/>
                </a:cubicBezTo>
                <a:cubicBezTo>
                  <a:pt x="835" y="895"/>
                  <a:pt x="474" y="501"/>
                  <a:pt x="211" y="41"/>
                </a:cubicBezTo>
                <a:cubicBezTo>
                  <a:pt x="192" y="12"/>
                  <a:pt x="164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54" name="Google Shape;10854;p83"/>
          <p:cNvSpPr/>
          <p:nvPr/>
        </p:nvSpPr>
        <p:spPr>
          <a:xfrm>
            <a:off x="5116913" y="3988594"/>
            <a:ext cx="23493" cy="28255"/>
          </a:xfrm>
          <a:custGeom>
            <a:rect b="b" l="l" r="r" t="t"/>
            <a:pathLst>
              <a:path extrusionOk="0" h="1335" w="1110">
                <a:moveTo>
                  <a:pt x="149" y="0"/>
                </a:moveTo>
                <a:cubicBezTo>
                  <a:pt x="83" y="0"/>
                  <a:pt x="1" y="85"/>
                  <a:pt x="47" y="154"/>
                </a:cubicBezTo>
                <a:lnTo>
                  <a:pt x="80" y="154"/>
                </a:lnTo>
                <a:cubicBezTo>
                  <a:pt x="310" y="549"/>
                  <a:pt x="573" y="943"/>
                  <a:pt x="901" y="1304"/>
                </a:cubicBezTo>
                <a:cubicBezTo>
                  <a:pt x="923" y="1326"/>
                  <a:pt x="946" y="1335"/>
                  <a:pt x="967" y="1335"/>
                </a:cubicBezTo>
                <a:cubicBezTo>
                  <a:pt x="1046" y="1335"/>
                  <a:pt x="1110" y="1217"/>
                  <a:pt x="1033" y="1140"/>
                </a:cubicBezTo>
                <a:cubicBezTo>
                  <a:pt x="704" y="812"/>
                  <a:pt x="441" y="450"/>
                  <a:pt x="211" y="56"/>
                </a:cubicBezTo>
                <a:cubicBezTo>
                  <a:pt x="201" y="16"/>
                  <a:pt x="177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55" name="Google Shape;10855;p83"/>
          <p:cNvSpPr/>
          <p:nvPr/>
        </p:nvSpPr>
        <p:spPr>
          <a:xfrm>
            <a:off x="5160768" y="3982859"/>
            <a:ext cx="47156" cy="58564"/>
          </a:xfrm>
          <a:custGeom>
            <a:rect b="b" l="l" r="r" t="t"/>
            <a:pathLst>
              <a:path extrusionOk="0" h="2767" w="2228">
                <a:moveTo>
                  <a:pt x="156" y="1"/>
                </a:moveTo>
                <a:cubicBezTo>
                  <a:pt x="85" y="1"/>
                  <a:pt x="1" y="118"/>
                  <a:pt x="78" y="195"/>
                </a:cubicBezTo>
                <a:cubicBezTo>
                  <a:pt x="735" y="1017"/>
                  <a:pt x="1392" y="1871"/>
                  <a:pt x="2017" y="2726"/>
                </a:cubicBezTo>
                <a:cubicBezTo>
                  <a:pt x="2036" y="2754"/>
                  <a:pt x="2064" y="2766"/>
                  <a:pt x="2092" y="2766"/>
                </a:cubicBezTo>
                <a:cubicBezTo>
                  <a:pt x="2159" y="2766"/>
                  <a:pt x="2227" y="2697"/>
                  <a:pt x="2181" y="2627"/>
                </a:cubicBezTo>
                <a:cubicBezTo>
                  <a:pt x="1557" y="1740"/>
                  <a:pt x="899" y="885"/>
                  <a:pt x="209" y="31"/>
                </a:cubicBezTo>
                <a:cubicBezTo>
                  <a:pt x="195" y="10"/>
                  <a:pt x="176" y="1"/>
                  <a:pt x="1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56" name="Google Shape;10856;p83"/>
          <p:cNvSpPr/>
          <p:nvPr/>
        </p:nvSpPr>
        <p:spPr>
          <a:xfrm>
            <a:off x="5184388" y="3983028"/>
            <a:ext cx="38795" cy="50521"/>
          </a:xfrm>
          <a:custGeom>
            <a:rect b="b" l="l" r="r" t="t"/>
            <a:pathLst>
              <a:path extrusionOk="0" h="2387" w="1833">
                <a:moveTo>
                  <a:pt x="133" y="1"/>
                </a:moveTo>
                <a:cubicBezTo>
                  <a:pt x="67" y="1"/>
                  <a:pt x="0" y="86"/>
                  <a:pt x="46" y="154"/>
                </a:cubicBezTo>
                <a:cubicBezTo>
                  <a:pt x="539" y="910"/>
                  <a:pt x="1065" y="1633"/>
                  <a:pt x="1624" y="2356"/>
                </a:cubicBezTo>
                <a:cubicBezTo>
                  <a:pt x="1638" y="2377"/>
                  <a:pt x="1657" y="2386"/>
                  <a:pt x="1677" y="2386"/>
                </a:cubicBezTo>
                <a:cubicBezTo>
                  <a:pt x="1748" y="2386"/>
                  <a:pt x="1832" y="2269"/>
                  <a:pt x="1755" y="2192"/>
                </a:cubicBezTo>
                <a:cubicBezTo>
                  <a:pt x="1229" y="1502"/>
                  <a:pt x="704" y="779"/>
                  <a:pt x="211" y="56"/>
                </a:cubicBezTo>
                <a:cubicBezTo>
                  <a:pt x="191" y="16"/>
                  <a:pt x="162" y="1"/>
                  <a:pt x="13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57" name="Google Shape;10857;p83"/>
          <p:cNvSpPr/>
          <p:nvPr/>
        </p:nvSpPr>
        <p:spPr>
          <a:xfrm>
            <a:off x="5216369" y="3999325"/>
            <a:ext cx="27663" cy="31451"/>
          </a:xfrm>
          <a:custGeom>
            <a:rect b="b" l="l" r="r" t="t"/>
            <a:pathLst>
              <a:path extrusionOk="0" h="1486" w="1307">
                <a:moveTo>
                  <a:pt x="162" y="1"/>
                </a:moveTo>
                <a:cubicBezTo>
                  <a:pt x="85" y="1"/>
                  <a:pt x="0" y="71"/>
                  <a:pt x="47" y="140"/>
                </a:cubicBezTo>
                <a:cubicBezTo>
                  <a:pt x="343" y="633"/>
                  <a:pt x="704" y="1060"/>
                  <a:pt x="1098" y="1455"/>
                </a:cubicBezTo>
                <a:cubicBezTo>
                  <a:pt x="1120" y="1476"/>
                  <a:pt x="1144" y="1485"/>
                  <a:pt x="1166" y="1485"/>
                </a:cubicBezTo>
                <a:cubicBezTo>
                  <a:pt x="1244" y="1485"/>
                  <a:pt x="1307" y="1374"/>
                  <a:pt x="1230" y="1323"/>
                </a:cubicBezTo>
                <a:cubicBezTo>
                  <a:pt x="868" y="929"/>
                  <a:pt x="507" y="502"/>
                  <a:pt x="244" y="42"/>
                </a:cubicBezTo>
                <a:cubicBezTo>
                  <a:pt x="225" y="13"/>
                  <a:pt x="194" y="1"/>
                  <a:pt x="1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58" name="Google Shape;10858;p83"/>
          <p:cNvSpPr/>
          <p:nvPr/>
        </p:nvSpPr>
        <p:spPr>
          <a:xfrm>
            <a:off x="5228476" y="4000193"/>
            <a:ext cx="24361" cy="30393"/>
          </a:xfrm>
          <a:custGeom>
            <a:rect b="b" l="l" r="r" t="t"/>
            <a:pathLst>
              <a:path extrusionOk="0" h="1436" w="1151">
                <a:moveTo>
                  <a:pt x="66" y="1"/>
                </a:moveTo>
                <a:cubicBezTo>
                  <a:pt x="34" y="34"/>
                  <a:pt x="1" y="99"/>
                  <a:pt x="34" y="165"/>
                </a:cubicBezTo>
                <a:lnTo>
                  <a:pt x="954" y="1381"/>
                </a:lnTo>
                <a:cubicBezTo>
                  <a:pt x="973" y="1419"/>
                  <a:pt x="992" y="1435"/>
                  <a:pt x="1018" y="1435"/>
                </a:cubicBezTo>
                <a:cubicBezTo>
                  <a:pt x="1036" y="1435"/>
                  <a:pt x="1058" y="1427"/>
                  <a:pt x="1085" y="1414"/>
                </a:cubicBezTo>
                <a:cubicBezTo>
                  <a:pt x="1118" y="1381"/>
                  <a:pt x="1151" y="1348"/>
                  <a:pt x="1118" y="1282"/>
                </a:cubicBezTo>
                <a:cubicBezTo>
                  <a:pt x="822" y="855"/>
                  <a:pt x="526" y="461"/>
                  <a:pt x="231" y="34"/>
                </a:cubicBezTo>
                <a:cubicBezTo>
                  <a:pt x="198" y="1"/>
                  <a:pt x="132" y="1"/>
                  <a:pt x="6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59" name="Google Shape;10859;p83"/>
          <p:cNvSpPr/>
          <p:nvPr/>
        </p:nvSpPr>
        <p:spPr>
          <a:xfrm>
            <a:off x="5288903" y="3918664"/>
            <a:ext cx="49759" cy="70204"/>
          </a:xfrm>
          <a:custGeom>
            <a:rect b="b" l="l" r="r" t="t"/>
            <a:pathLst>
              <a:path extrusionOk="0" h="3317" w="2351">
                <a:moveTo>
                  <a:pt x="154" y="0"/>
                </a:moveTo>
                <a:cubicBezTo>
                  <a:pt x="79" y="0"/>
                  <a:pt x="1" y="70"/>
                  <a:pt x="70" y="139"/>
                </a:cubicBezTo>
                <a:cubicBezTo>
                  <a:pt x="793" y="1158"/>
                  <a:pt x="1483" y="2210"/>
                  <a:pt x="2108" y="3261"/>
                </a:cubicBezTo>
                <a:cubicBezTo>
                  <a:pt x="2127" y="3301"/>
                  <a:pt x="2159" y="3316"/>
                  <a:pt x="2192" y="3316"/>
                </a:cubicBezTo>
                <a:cubicBezTo>
                  <a:pt x="2268" y="3316"/>
                  <a:pt x="2351" y="3232"/>
                  <a:pt x="2305" y="3163"/>
                </a:cubicBezTo>
                <a:cubicBezTo>
                  <a:pt x="1648" y="2078"/>
                  <a:pt x="957" y="1060"/>
                  <a:pt x="235" y="41"/>
                </a:cubicBezTo>
                <a:cubicBezTo>
                  <a:pt x="215" y="12"/>
                  <a:pt x="185" y="0"/>
                  <a:pt x="1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60" name="Google Shape;10860;p83"/>
          <p:cNvSpPr/>
          <p:nvPr/>
        </p:nvSpPr>
        <p:spPr>
          <a:xfrm>
            <a:off x="5319296" y="3937438"/>
            <a:ext cx="38838" cy="58394"/>
          </a:xfrm>
          <a:custGeom>
            <a:rect b="b" l="l" r="r" t="t"/>
            <a:pathLst>
              <a:path extrusionOk="0" h="2759" w="1835">
                <a:moveTo>
                  <a:pt x="163" y="0"/>
                </a:moveTo>
                <a:cubicBezTo>
                  <a:pt x="86" y="0"/>
                  <a:pt x="1" y="70"/>
                  <a:pt x="47" y="140"/>
                </a:cubicBezTo>
                <a:cubicBezTo>
                  <a:pt x="507" y="1027"/>
                  <a:pt x="1033" y="1881"/>
                  <a:pt x="1592" y="2703"/>
                </a:cubicBezTo>
                <a:cubicBezTo>
                  <a:pt x="1621" y="2742"/>
                  <a:pt x="1657" y="2758"/>
                  <a:pt x="1690" y="2758"/>
                </a:cubicBezTo>
                <a:cubicBezTo>
                  <a:pt x="1768" y="2758"/>
                  <a:pt x="1835" y="2673"/>
                  <a:pt x="1789" y="2604"/>
                </a:cubicBezTo>
                <a:cubicBezTo>
                  <a:pt x="1197" y="1783"/>
                  <a:pt x="704" y="928"/>
                  <a:pt x="244" y="41"/>
                </a:cubicBezTo>
                <a:cubicBezTo>
                  <a:pt x="225" y="12"/>
                  <a:pt x="195" y="0"/>
                  <a:pt x="16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61" name="Google Shape;10861;p83"/>
          <p:cNvSpPr/>
          <p:nvPr/>
        </p:nvSpPr>
        <p:spPr>
          <a:xfrm>
            <a:off x="5345710" y="3959005"/>
            <a:ext cx="31113" cy="42626"/>
          </a:xfrm>
          <a:custGeom>
            <a:rect b="b" l="l" r="r" t="t"/>
            <a:pathLst>
              <a:path extrusionOk="0" h="2014" w="1470">
                <a:moveTo>
                  <a:pt x="166" y="1"/>
                </a:moveTo>
                <a:cubicBezTo>
                  <a:pt x="89" y="1"/>
                  <a:pt x="1" y="78"/>
                  <a:pt x="48" y="172"/>
                </a:cubicBezTo>
                <a:cubicBezTo>
                  <a:pt x="377" y="797"/>
                  <a:pt x="771" y="1421"/>
                  <a:pt x="1264" y="1980"/>
                </a:cubicBezTo>
                <a:cubicBezTo>
                  <a:pt x="1280" y="2004"/>
                  <a:pt x="1302" y="2014"/>
                  <a:pt x="1324" y="2014"/>
                </a:cubicBezTo>
                <a:cubicBezTo>
                  <a:pt x="1394" y="2014"/>
                  <a:pt x="1470" y="1915"/>
                  <a:pt x="1395" y="1815"/>
                </a:cubicBezTo>
                <a:cubicBezTo>
                  <a:pt x="935" y="1289"/>
                  <a:pt x="541" y="698"/>
                  <a:pt x="245" y="41"/>
                </a:cubicBezTo>
                <a:cubicBezTo>
                  <a:pt x="226" y="13"/>
                  <a:pt x="197" y="1"/>
                  <a:pt x="16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62" name="Google Shape;10862;p83"/>
          <p:cNvSpPr/>
          <p:nvPr/>
        </p:nvSpPr>
        <p:spPr>
          <a:xfrm>
            <a:off x="5361182" y="3961418"/>
            <a:ext cx="28213" cy="40827"/>
          </a:xfrm>
          <a:custGeom>
            <a:rect b="b" l="l" r="r" t="t"/>
            <a:pathLst>
              <a:path extrusionOk="0" h="1929" w="1333">
                <a:moveTo>
                  <a:pt x="122" y="1"/>
                </a:moveTo>
                <a:cubicBezTo>
                  <a:pt x="57" y="1"/>
                  <a:pt x="0" y="44"/>
                  <a:pt x="40" y="124"/>
                </a:cubicBezTo>
                <a:cubicBezTo>
                  <a:pt x="303" y="748"/>
                  <a:pt x="664" y="1340"/>
                  <a:pt x="1124" y="1898"/>
                </a:cubicBezTo>
                <a:cubicBezTo>
                  <a:pt x="1138" y="1920"/>
                  <a:pt x="1157" y="1929"/>
                  <a:pt x="1177" y="1929"/>
                </a:cubicBezTo>
                <a:cubicBezTo>
                  <a:pt x="1249" y="1929"/>
                  <a:pt x="1333" y="1811"/>
                  <a:pt x="1256" y="1734"/>
                </a:cubicBezTo>
                <a:cubicBezTo>
                  <a:pt x="828" y="1241"/>
                  <a:pt x="467" y="683"/>
                  <a:pt x="237" y="58"/>
                </a:cubicBezTo>
                <a:cubicBezTo>
                  <a:pt x="211" y="19"/>
                  <a:pt x="165" y="1"/>
                  <a:pt x="1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63" name="Google Shape;10863;p83"/>
          <p:cNvSpPr/>
          <p:nvPr/>
        </p:nvSpPr>
        <p:spPr>
          <a:xfrm>
            <a:off x="5378432" y="3971895"/>
            <a:ext cx="33166" cy="41589"/>
          </a:xfrm>
          <a:custGeom>
            <a:rect b="b" l="l" r="r" t="t"/>
            <a:pathLst>
              <a:path extrusionOk="0" h="1965" w="1567">
                <a:moveTo>
                  <a:pt x="159" y="1"/>
                </a:moveTo>
                <a:cubicBezTo>
                  <a:pt x="83" y="1"/>
                  <a:pt x="0" y="86"/>
                  <a:pt x="46" y="155"/>
                </a:cubicBezTo>
                <a:cubicBezTo>
                  <a:pt x="408" y="812"/>
                  <a:pt x="835" y="1403"/>
                  <a:pt x="1361" y="1929"/>
                </a:cubicBezTo>
                <a:cubicBezTo>
                  <a:pt x="1377" y="1954"/>
                  <a:pt x="1400" y="1964"/>
                  <a:pt x="1423" y="1964"/>
                </a:cubicBezTo>
                <a:cubicBezTo>
                  <a:pt x="1492" y="1964"/>
                  <a:pt x="1566" y="1872"/>
                  <a:pt x="1492" y="1798"/>
                </a:cubicBezTo>
                <a:cubicBezTo>
                  <a:pt x="999" y="1272"/>
                  <a:pt x="572" y="680"/>
                  <a:pt x="243" y="56"/>
                </a:cubicBezTo>
                <a:cubicBezTo>
                  <a:pt x="224" y="17"/>
                  <a:pt x="192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64" name="Google Shape;10864;p83"/>
          <p:cNvSpPr/>
          <p:nvPr/>
        </p:nvSpPr>
        <p:spPr>
          <a:xfrm>
            <a:off x="5365309" y="4013379"/>
            <a:ext cx="22943" cy="29038"/>
          </a:xfrm>
          <a:custGeom>
            <a:rect b="b" l="l" r="r" t="t"/>
            <a:pathLst>
              <a:path extrusionOk="0" h="1372" w="1084">
                <a:moveTo>
                  <a:pt x="160" y="0"/>
                </a:moveTo>
                <a:cubicBezTo>
                  <a:pt x="76" y="0"/>
                  <a:pt x="0" y="100"/>
                  <a:pt x="75" y="199"/>
                </a:cubicBezTo>
                <a:lnTo>
                  <a:pt x="108" y="199"/>
                </a:lnTo>
                <a:cubicBezTo>
                  <a:pt x="403" y="528"/>
                  <a:pt x="666" y="922"/>
                  <a:pt x="863" y="1316"/>
                </a:cubicBezTo>
                <a:cubicBezTo>
                  <a:pt x="883" y="1356"/>
                  <a:pt x="912" y="1372"/>
                  <a:pt x="942" y="1372"/>
                </a:cubicBezTo>
                <a:cubicBezTo>
                  <a:pt x="1010" y="1372"/>
                  <a:pt x="1084" y="1287"/>
                  <a:pt x="1061" y="1218"/>
                </a:cubicBezTo>
                <a:cubicBezTo>
                  <a:pt x="831" y="791"/>
                  <a:pt x="535" y="396"/>
                  <a:pt x="239" y="35"/>
                </a:cubicBezTo>
                <a:cubicBezTo>
                  <a:pt x="215" y="11"/>
                  <a:pt x="187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65" name="Google Shape;10865;p83"/>
          <p:cNvSpPr/>
          <p:nvPr/>
        </p:nvSpPr>
        <p:spPr>
          <a:xfrm>
            <a:off x="5869934" y="3911087"/>
            <a:ext cx="130969" cy="63685"/>
          </a:xfrm>
          <a:custGeom>
            <a:rect b="b" l="l" r="r" t="t"/>
            <a:pathLst>
              <a:path extrusionOk="0" h="3009" w="6188">
                <a:moveTo>
                  <a:pt x="159" y="1"/>
                </a:moveTo>
                <a:cubicBezTo>
                  <a:pt x="48" y="1"/>
                  <a:pt x="1" y="171"/>
                  <a:pt x="122" y="202"/>
                </a:cubicBezTo>
                <a:cubicBezTo>
                  <a:pt x="2127" y="1023"/>
                  <a:pt x="4098" y="1976"/>
                  <a:pt x="6004" y="2995"/>
                </a:cubicBezTo>
                <a:cubicBezTo>
                  <a:pt x="6018" y="3004"/>
                  <a:pt x="6032" y="3008"/>
                  <a:pt x="6045" y="3008"/>
                </a:cubicBezTo>
                <a:cubicBezTo>
                  <a:pt x="6126" y="3008"/>
                  <a:pt x="6188" y="2854"/>
                  <a:pt x="6103" y="2798"/>
                </a:cubicBezTo>
                <a:cubicBezTo>
                  <a:pt x="4164" y="1779"/>
                  <a:pt x="2192" y="859"/>
                  <a:pt x="188" y="5"/>
                </a:cubicBezTo>
                <a:cubicBezTo>
                  <a:pt x="178" y="2"/>
                  <a:pt x="168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66" name="Google Shape;10866;p83"/>
          <p:cNvSpPr/>
          <p:nvPr/>
        </p:nvSpPr>
        <p:spPr>
          <a:xfrm>
            <a:off x="5971570" y="3944973"/>
            <a:ext cx="78057" cy="39346"/>
          </a:xfrm>
          <a:custGeom>
            <a:rect b="b" l="l" r="r" t="t"/>
            <a:pathLst>
              <a:path extrusionOk="0" h="1859" w="3688">
                <a:moveTo>
                  <a:pt x="143" y="0"/>
                </a:moveTo>
                <a:cubicBezTo>
                  <a:pt x="61" y="0"/>
                  <a:pt x="0" y="154"/>
                  <a:pt x="85" y="211"/>
                </a:cubicBezTo>
                <a:lnTo>
                  <a:pt x="3470" y="1854"/>
                </a:lnTo>
                <a:cubicBezTo>
                  <a:pt x="3481" y="1857"/>
                  <a:pt x="3493" y="1858"/>
                  <a:pt x="3504" y="1858"/>
                </a:cubicBezTo>
                <a:cubicBezTo>
                  <a:pt x="3617" y="1858"/>
                  <a:pt x="3688" y="1717"/>
                  <a:pt x="3568" y="1657"/>
                </a:cubicBezTo>
                <a:lnTo>
                  <a:pt x="184" y="14"/>
                </a:lnTo>
                <a:cubicBezTo>
                  <a:pt x="170" y="5"/>
                  <a:pt x="156" y="0"/>
                  <a:pt x="1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67" name="Google Shape;10867;p83"/>
          <p:cNvSpPr/>
          <p:nvPr/>
        </p:nvSpPr>
        <p:spPr>
          <a:xfrm>
            <a:off x="6022388" y="3953269"/>
            <a:ext cx="47960" cy="26372"/>
          </a:xfrm>
          <a:custGeom>
            <a:rect b="b" l="l" r="r" t="t"/>
            <a:pathLst>
              <a:path extrusionOk="0" h="1246" w="2266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cubicBezTo>
                  <a:pt x="707" y="575"/>
                  <a:pt x="1397" y="903"/>
                  <a:pt x="2054" y="1232"/>
                </a:cubicBezTo>
                <a:cubicBezTo>
                  <a:pt x="2073" y="1241"/>
                  <a:pt x="2091" y="1245"/>
                  <a:pt x="2107" y="1245"/>
                </a:cubicBezTo>
                <a:cubicBezTo>
                  <a:pt x="2209" y="1245"/>
                  <a:pt x="2266" y="1096"/>
                  <a:pt x="2153" y="1068"/>
                </a:cubicBezTo>
                <a:cubicBezTo>
                  <a:pt x="1496" y="739"/>
                  <a:pt x="839" y="377"/>
                  <a:pt x="181" y="16"/>
                </a:cubicBezTo>
                <a:cubicBezTo>
                  <a:pt x="165" y="5"/>
                  <a:pt x="149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68" name="Google Shape;10868;p83"/>
          <p:cNvSpPr/>
          <p:nvPr/>
        </p:nvSpPr>
        <p:spPr>
          <a:xfrm>
            <a:off x="6039066" y="3937290"/>
            <a:ext cx="43177" cy="27091"/>
          </a:xfrm>
          <a:custGeom>
            <a:rect b="b" l="l" r="r" t="t"/>
            <a:pathLst>
              <a:path extrusionOk="0" h="1280" w="2040">
                <a:moveTo>
                  <a:pt x="135" y="0"/>
                </a:moveTo>
                <a:cubicBezTo>
                  <a:pt x="57" y="0"/>
                  <a:pt x="1" y="124"/>
                  <a:pt x="83" y="180"/>
                </a:cubicBezTo>
                <a:cubicBezTo>
                  <a:pt x="642" y="574"/>
                  <a:pt x="1233" y="935"/>
                  <a:pt x="1825" y="1264"/>
                </a:cubicBezTo>
                <a:cubicBezTo>
                  <a:pt x="1846" y="1275"/>
                  <a:pt x="1867" y="1279"/>
                  <a:pt x="1885" y="1279"/>
                </a:cubicBezTo>
                <a:cubicBezTo>
                  <a:pt x="1983" y="1279"/>
                  <a:pt x="2039" y="1155"/>
                  <a:pt x="1956" y="1100"/>
                </a:cubicBezTo>
                <a:cubicBezTo>
                  <a:pt x="1332" y="771"/>
                  <a:pt x="773" y="410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69" name="Google Shape;10869;p83"/>
          <p:cNvSpPr/>
          <p:nvPr/>
        </p:nvSpPr>
        <p:spPr>
          <a:xfrm>
            <a:off x="6032801" y="3909457"/>
            <a:ext cx="43875" cy="27790"/>
          </a:xfrm>
          <a:custGeom>
            <a:rect b="b" l="l" r="r" t="t"/>
            <a:pathLst>
              <a:path extrusionOk="0" h="1313" w="2073">
                <a:moveTo>
                  <a:pt x="136" y="1"/>
                </a:moveTo>
                <a:cubicBezTo>
                  <a:pt x="57" y="1"/>
                  <a:pt x="1" y="130"/>
                  <a:pt x="84" y="213"/>
                </a:cubicBezTo>
                <a:lnTo>
                  <a:pt x="1858" y="1297"/>
                </a:lnTo>
                <a:cubicBezTo>
                  <a:pt x="1879" y="1308"/>
                  <a:pt x="1900" y="1313"/>
                  <a:pt x="1918" y="1313"/>
                </a:cubicBezTo>
                <a:cubicBezTo>
                  <a:pt x="2016" y="1313"/>
                  <a:pt x="2072" y="1188"/>
                  <a:pt x="1990" y="1133"/>
                </a:cubicBezTo>
                <a:lnTo>
                  <a:pt x="182" y="16"/>
                </a:lnTo>
                <a:cubicBezTo>
                  <a:pt x="167" y="5"/>
                  <a:pt x="151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70" name="Google Shape;10870;p83"/>
          <p:cNvSpPr/>
          <p:nvPr/>
        </p:nvSpPr>
        <p:spPr>
          <a:xfrm>
            <a:off x="6046220" y="3899996"/>
            <a:ext cx="26604" cy="22096"/>
          </a:xfrm>
          <a:custGeom>
            <a:rect b="b" l="l" r="r" t="t"/>
            <a:pathLst>
              <a:path extrusionOk="0" h="1044" w="1257">
                <a:moveTo>
                  <a:pt x="129" y="1"/>
                </a:moveTo>
                <a:cubicBezTo>
                  <a:pt x="55" y="1"/>
                  <a:pt x="0" y="93"/>
                  <a:pt x="74" y="167"/>
                </a:cubicBezTo>
                <a:cubicBezTo>
                  <a:pt x="370" y="496"/>
                  <a:pt x="698" y="791"/>
                  <a:pt x="1093" y="1021"/>
                </a:cubicBezTo>
                <a:cubicBezTo>
                  <a:pt x="1106" y="1035"/>
                  <a:pt x="1126" y="1043"/>
                  <a:pt x="1146" y="1043"/>
                </a:cubicBezTo>
                <a:cubicBezTo>
                  <a:pt x="1174" y="1043"/>
                  <a:pt x="1205" y="1027"/>
                  <a:pt x="1224" y="989"/>
                </a:cubicBezTo>
                <a:cubicBezTo>
                  <a:pt x="1257" y="956"/>
                  <a:pt x="1224" y="890"/>
                  <a:pt x="1191" y="857"/>
                </a:cubicBezTo>
                <a:cubicBezTo>
                  <a:pt x="830" y="594"/>
                  <a:pt x="501" y="331"/>
                  <a:pt x="205" y="36"/>
                </a:cubicBezTo>
                <a:cubicBezTo>
                  <a:pt x="181" y="11"/>
                  <a:pt x="154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71" name="Google Shape;10871;p83"/>
          <p:cNvSpPr/>
          <p:nvPr/>
        </p:nvSpPr>
        <p:spPr>
          <a:xfrm>
            <a:off x="5887988" y="3886048"/>
            <a:ext cx="85697" cy="41420"/>
          </a:xfrm>
          <a:custGeom>
            <a:rect b="b" l="l" r="r" t="t"/>
            <a:pathLst>
              <a:path extrusionOk="0" h="1957" w="4049">
                <a:moveTo>
                  <a:pt x="163" y="0"/>
                </a:moveTo>
                <a:cubicBezTo>
                  <a:pt x="75" y="0"/>
                  <a:pt x="1" y="142"/>
                  <a:pt x="91" y="202"/>
                </a:cubicBezTo>
                <a:lnTo>
                  <a:pt x="3837" y="1943"/>
                </a:lnTo>
                <a:cubicBezTo>
                  <a:pt x="3855" y="1953"/>
                  <a:pt x="3873" y="1957"/>
                  <a:pt x="3890" y="1957"/>
                </a:cubicBezTo>
                <a:cubicBezTo>
                  <a:pt x="3991" y="1957"/>
                  <a:pt x="4048" y="1807"/>
                  <a:pt x="3935" y="1779"/>
                </a:cubicBezTo>
                <a:lnTo>
                  <a:pt x="189" y="5"/>
                </a:lnTo>
                <a:cubicBezTo>
                  <a:pt x="180" y="2"/>
                  <a:pt x="172" y="0"/>
                  <a:pt x="16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72" name="Google Shape;10872;p83"/>
          <p:cNvSpPr/>
          <p:nvPr/>
        </p:nvSpPr>
        <p:spPr>
          <a:xfrm>
            <a:off x="5955505" y="3896462"/>
            <a:ext cx="57907" cy="31007"/>
          </a:xfrm>
          <a:custGeom>
            <a:rect b="b" l="l" r="r" t="t"/>
            <a:pathLst>
              <a:path extrusionOk="0" h="1465" w="2736">
                <a:moveTo>
                  <a:pt x="147" y="0"/>
                </a:moveTo>
                <a:cubicBezTo>
                  <a:pt x="43" y="0"/>
                  <a:pt x="0" y="115"/>
                  <a:pt x="88" y="203"/>
                </a:cubicBezTo>
                <a:cubicBezTo>
                  <a:pt x="877" y="630"/>
                  <a:pt x="1698" y="1057"/>
                  <a:pt x="2553" y="1451"/>
                </a:cubicBezTo>
                <a:cubicBezTo>
                  <a:pt x="2567" y="1461"/>
                  <a:pt x="2581" y="1465"/>
                  <a:pt x="2594" y="1465"/>
                </a:cubicBezTo>
                <a:cubicBezTo>
                  <a:pt x="2675" y="1465"/>
                  <a:pt x="2736" y="1315"/>
                  <a:pt x="2651" y="1287"/>
                </a:cubicBezTo>
                <a:cubicBezTo>
                  <a:pt x="1797" y="893"/>
                  <a:pt x="975" y="466"/>
                  <a:pt x="187" y="5"/>
                </a:cubicBezTo>
                <a:cubicBezTo>
                  <a:pt x="173" y="2"/>
                  <a:pt x="159" y="0"/>
                  <a:pt x="14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73" name="Google Shape;10873;p83"/>
          <p:cNvSpPr/>
          <p:nvPr/>
        </p:nvSpPr>
        <p:spPr>
          <a:xfrm>
            <a:off x="5978914" y="3890705"/>
            <a:ext cx="34414" cy="16593"/>
          </a:xfrm>
          <a:custGeom>
            <a:rect b="b" l="l" r="r" t="t"/>
            <a:pathLst>
              <a:path extrusionOk="0" h="784" w="1626">
                <a:moveTo>
                  <a:pt x="108" y="1"/>
                </a:moveTo>
                <a:cubicBezTo>
                  <a:pt x="64" y="1"/>
                  <a:pt x="24" y="24"/>
                  <a:pt x="1" y="47"/>
                </a:cubicBezTo>
                <a:cubicBezTo>
                  <a:pt x="1" y="113"/>
                  <a:pt x="1" y="146"/>
                  <a:pt x="67" y="179"/>
                </a:cubicBezTo>
                <a:cubicBezTo>
                  <a:pt x="527" y="409"/>
                  <a:pt x="987" y="606"/>
                  <a:pt x="1447" y="770"/>
                </a:cubicBezTo>
                <a:cubicBezTo>
                  <a:pt x="1465" y="780"/>
                  <a:pt x="1482" y="784"/>
                  <a:pt x="1498" y="784"/>
                </a:cubicBezTo>
                <a:cubicBezTo>
                  <a:pt x="1593" y="784"/>
                  <a:pt x="1625" y="630"/>
                  <a:pt x="1512" y="573"/>
                </a:cubicBezTo>
                <a:cubicBezTo>
                  <a:pt x="1052" y="409"/>
                  <a:pt x="592" y="212"/>
                  <a:pt x="165" y="15"/>
                </a:cubicBezTo>
                <a:cubicBezTo>
                  <a:pt x="146" y="5"/>
                  <a:pt x="127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74" name="Google Shape;10874;p83"/>
          <p:cNvSpPr/>
          <p:nvPr/>
        </p:nvSpPr>
        <p:spPr>
          <a:xfrm>
            <a:off x="6005349" y="3882662"/>
            <a:ext cx="23662" cy="14900"/>
          </a:xfrm>
          <a:custGeom>
            <a:rect b="b" l="l" r="r" t="t"/>
            <a:pathLst>
              <a:path extrusionOk="0" h="704" w="1118">
                <a:moveTo>
                  <a:pt x="132" y="0"/>
                </a:moveTo>
                <a:cubicBezTo>
                  <a:pt x="66" y="0"/>
                  <a:pt x="1" y="33"/>
                  <a:pt x="1" y="66"/>
                </a:cubicBezTo>
                <a:cubicBezTo>
                  <a:pt x="1" y="132"/>
                  <a:pt x="1" y="197"/>
                  <a:pt x="66" y="197"/>
                </a:cubicBezTo>
                <a:cubicBezTo>
                  <a:pt x="395" y="296"/>
                  <a:pt x="691" y="460"/>
                  <a:pt x="953" y="690"/>
                </a:cubicBezTo>
                <a:cubicBezTo>
                  <a:pt x="973" y="700"/>
                  <a:pt x="992" y="704"/>
                  <a:pt x="1010" y="704"/>
                </a:cubicBezTo>
                <a:cubicBezTo>
                  <a:pt x="1052" y="704"/>
                  <a:pt x="1085" y="681"/>
                  <a:pt x="1085" y="657"/>
                </a:cubicBezTo>
                <a:cubicBezTo>
                  <a:pt x="1118" y="592"/>
                  <a:pt x="1118" y="526"/>
                  <a:pt x="1052" y="493"/>
                </a:cubicBezTo>
                <a:cubicBezTo>
                  <a:pt x="789" y="296"/>
                  <a:pt x="461" y="132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75" name="Google Shape;10875;p83"/>
          <p:cNvSpPr/>
          <p:nvPr/>
        </p:nvSpPr>
        <p:spPr>
          <a:xfrm>
            <a:off x="4867733" y="3769702"/>
            <a:ext cx="132959" cy="49060"/>
          </a:xfrm>
          <a:custGeom>
            <a:rect b="b" l="l" r="r" t="t"/>
            <a:pathLst>
              <a:path extrusionOk="0" h="2318" w="6282">
                <a:moveTo>
                  <a:pt x="6153" y="1"/>
                </a:moveTo>
                <a:cubicBezTo>
                  <a:pt x="6138" y="1"/>
                  <a:pt x="6121" y="5"/>
                  <a:pt x="6102" y="14"/>
                </a:cubicBezTo>
                <a:cubicBezTo>
                  <a:pt x="4131" y="770"/>
                  <a:pt x="2126" y="1460"/>
                  <a:pt x="122" y="2084"/>
                </a:cubicBezTo>
                <a:cubicBezTo>
                  <a:pt x="0" y="2145"/>
                  <a:pt x="47" y="2318"/>
                  <a:pt x="133" y="2318"/>
                </a:cubicBezTo>
                <a:cubicBezTo>
                  <a:pt x="140" y="2318"/>
                  <a:pt x="147" y="2317"/>
                  <a:pt x="155" y="2314"/>
                </a:cubicBezTo>
                <a:cubicBezTo>
                  <a:pt x="2192" y="1657"/>
                  <a:pt x="4196" y="967"/>
                  <a:pt x="6168" y="211"/>
                </a:cubicBezTo>
                <a:cubicBezTo>
                  <a:pt x="6281" y="155"/>
                  <a:pt x="6248" y="1"/>
                  <a:pt x="61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76" name="Google Shape;10876;p83"/>
          <p:cNvSpPr/>
          <p:nvPr/>
        </p:nvSpPr>
        <p:spPr>
          <a:xfrm>
            <a:off x="5045078" y="3741891"/>
            <a:ext cx="147668" cy="61569"/>
          </a:xfrm>
          <a:custGeom>
            <a:rect b="b" l="l" r="r" t="t"/>
            <a:pathLst>
              <a:path extrusionOk="0" h="2909" w="6977">
                <a:moveTo>
                  <a:pt x="6875" y="0"/>
                </a:moveTo>
                <a:cubicBezTo>
                  <a:pt x="6860" y="0"/>
                  <a:pt x="6844" y="4"/>
                  <a:pt x="6826" y="13"/>
                </a:cubicBezTo>
                <a:lnTo>
                  <a:pt x="122" y="2675"/>
                </a:lnTo>
                <a:cubicBezTo>
                  <a:pt x="1" y="2736"/>
                  <a:pt x="19" y="2909"/>
                  <a:pt x="127" y="2909"/>
                </a:cubicBezTo>
                <a:cubicBezTo>
                  <a:pt x="135" y="2909"/>
                  <a:pt x="145" y="2908"/>
                  <a:pt x="155" y="2905"/>
                </a:cubicBezTo>
                <a:lnTo>
                  <a:pt x="6891" y="211"/>
                </a:lnTo>
                <a:cubicBezTo>
                  <a:pt x="6976" y="154"/>
                  <a:pt x="6964" y="0"/>
                  <a:pt x="687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77" name="Google Shape;10877;p83"/>
          <p:cNvSpPr/>
          <p:nvPr/>
        </p:nvSpPr>
        <p:spPr>
          <a:xfrm>
            <a:off x="5099282" y="3755797"/>
            <a:ext cx="88576" cy="43494"/>
          </a:xfrm>
          <a:custGeom>
            <a:rect b="b" l="l" r="r" t="t"/>
            <a:pathLst>
              <a:path extrusionOk="0" h="2055" w="4185">
                <a:moveTo>
                  <a:pt x="4022" y="0"/>
                </a:moveTo>
                <a:cubicBezTo>
                  <a:pt x="4005" y="0"/>
                  <a:pt x="3987" y="4"/>
                  <a:pt x="3969" y="14"/>
                </a:cubicBezTo>
                <a:cubicBezTo>
                  <a:pt x="2720" y="671"/>
                  <a:pt x="1406" y="1295"/>
                  <a:pt x="91" y="1854"/>
                </a:cubicBezTo>
                <a:cubicBezTo>
                  <a:pt x="0" y="1884"/>
                  <a:pt x="21" y="2055"/>
                  <a:pt x="129" y="2055"/>
                </a:cubicBezTo>
                <a:cubicBezTo>
                  <a:pt x="137" y="2055"/>
                  <a:pt x="147" y="2054"/>
                  <a:pt x="157" y="2051"/>
                </a:cubicBezTo>
                <a:cubicBezTo>
                  <a:pt x="1504" y="1492"/>
                  <a:pt x="2786" y="868"/>
                  <a:pt x="4100" y="178"/>
                </a:cubicBezTo>
                <a:cubicBezTo>
                  <a:pt x="4185" y="150"/>
                  <a:pt x="4124" y="0"/>
                  <a:pt x="402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78" name="Google Shape;10878;p83"/>
          <p:cNvSpPr/>
          <p:nvPr/>
        </p:nvSpPr>
        <p:spPr>
          <a:xfrm>
            <a:off x="5140491" y="3732155"/>
            <a:ext cx="128747" cy="63897"/>
          </a:xfrm>
          <a:custGeom>
            <a:rect b="b" l="l" r="r" t="t"/>
            <a:pathLst>
              <a:path extrusionOk="0" h="3019" w="6083">
                <a:moveTo>
                  <a:pt x="5940" y="0"/>
                </a:moveTo>
                <a:cubicBezTo>
                  <a:pt x="5927" y="0"/>
                  <a:pt x="5913" y="4"/>
                  <a:pt x="5899" y="13"/>
                </a:cubicBezTo>
                <a:cubicBezTo>
                  <a:pt x="3928" y="868"/>
                  <a:pt x="1989" y="1821"/>
                  <a:pt x="83" y="2839"/>
                </a:cubicBezTo>
                <a:cubicBezTo>
                  <a:pt x="0" y="2895"/>
                  <a:pt x="56" y="3019"/>
                  <a:pt x="135" y="3019"/>
                </a:cubicBezTo>
                <a:cubicBezTo>
                  <a:pt x="150" y="3019"/>
                  <a:pt x="166" y="3014"/>
                  <a:pt x="182" y="3004"/>
                </a:cubicBezTo>
                <a:cubicBezTo>
                  <a:pt x="2087" y="1985"/>
                  <a:pt x="4026" y="1065"/>
                  <a:pt x="5998" y="178"/>
                </a:cubicBezTo>
                <a:cubicBezTo>
                  <a:pt x="6083" y="150"/>
                  <a:pt x="6022" y="0"/>
                  <a:pt x="594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79" name="Google Shape;10879;p83"/>
          <p:cNvSpPr/>
          <p:nvPr/>
        </p:nvSpPr>
        <p:spPr>
          <a:xfrm>
            <a:off x="5192008" y="3758781"/>
            <a:ext cx="52278" cy="24022"/>
          </a:xfrm>
          <a:custGeom>
            <a:rect b="b" l="l" r="r" t="t"/>
            <a:pathLst>
              <a:path extrusionOk="0" h="1135" w="2470">
                <a:moveTo>
                  <a:pt x="2311" y="0"/>
                </a:moveTo>
                <a:cubicBezTo>
                  <a:pt x="2302" y="0"/>
                  <a:pt x="2292" y="2"/>
                  <a:pt x="2282" y="4"/>
                </a:cubicBezTo>
                <a:cubicBezTo>
                  <a:pt x="1559" y="300"/>
                  <a:pt x="836" y="596"/>
                  <a:pt x="114" y="957"/>
                </a:cubicBezTo>
                <a:cubicBezTo>
                  <a:pt x="1" y="985"/>
                  <a:pt x="82" y="1135"/>
                  <a:pt x="169" y="1135"/>
                </a:cubicBezTo>
                <a:cubicBezTo>
                  <a:pt x="184" y="1135"/>
                  <a:pt x="198" y="1131"/>
                  <a:pt x="212" y="1121"/>
                </a:cubicBezTo>
                <a:cubicBezTo>
                  <a:pt x="902" y="793"/>
                  <a:pt x="1625" y="464"/>
                  <a:pt x="2348" y="201"/>
                </a:cubicBezTo>
                <a:cubicBezTo>
                  <a:pt x="2469" y="171"/>
                  <a:pt x="2423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80" name="Google Shape;10880;p83"/>
          <p:cNvSpPr/>
          <p:nvPr/>
        </p:nvSpPr>
        <p:spPr>
          <a:xfrm>
            <a:off x="5323974" y="3639155"/>
            <a:ext cx="114397" cy="50246"/>
          </a:xfrm>
          <a:custGeom>
            <a:rect b="b" l="l" r="r" t="t"/>
            <a:pathLst>
              <a:path extrusionOk="0" h="2374" w="5405">
                <a:moveTo>
                  <a:pt x="5277" y="0"/>
                </a:moveTo>
                <a:cubicBezTo>
                  <a:pt x="5268" y="0"/>
                  <a:pt x="5258" y="2"/>
                  <a:pt x="5248" y="4"/>
                </a:cubicBezTo>
                <a:lnTo>
                  <a:pt x="122" y="2173"/>
                </a:lnTo>
                <a:cubicBezTo>
                  <a:pt x="1" y="2203"/>
                  <a:pt x="47" y="2374"/>
                  <a:pt x="133" y="2374"/>
                </a:cubicBezTo>
                <a:cubicBezTo>
                  <a:pt x="140" y="2374"/>
                  <a:pt x="147" y="2373"/>
                  <a:pt x="155" y="2370"/>
                </a:cubicBezTo>
                <a:lnTo>
                  <a:pt x="5314" y="201"/>
                </a:lnTo>
                <a:cubicBezTo>
                  <a:pt x="5405" y="171"/>
                  <a:pt x="5384" y="0"/>
                  <a:pt x="527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81" name="Google Shape;10881;p83"/>
          <p:cNvSpPr/>
          <p:nvPr/>
        </p:nvSpPr>
        <p:spPr>
          <a:xfrm>
            <a:off x="5372887" y="3648192"/>
            <a:ext cx="87009" cy="36594"/>
          </a:xfrm>
          <a:custGeom>
            <a:rect b="b" l="l" r="r" t="t"/>
            <a:pathLst>
              <a:path extrusionOk="0" h="1729" w="4111">
                <a:moveTo>
                  <a:pt x="3952" y="1"/>
                </a:moveTo>
                <a:cubicBezTo>
                  <a:pt x="3943" y="1"/>
                  <a:pt x="3933" y="2"/>
                  <a:pt x="3923" y="4"/>
                </a:cubicBezTo>
                <a:cubicBezTo>
                  <a:pt x="2609" y="464"/>
                  <a:pt x="1360" y="990"/>
                  <a:pt x="111" y="1549"/>
                </a:cubicBezTo>
                <a:cubicBezTo>
                  <a:pt x="1" y="1604"/>
                  <a:pt x="76" y="1728"/>
                  <a:pt x="161" y="1728"/>
                </a:cubicBezTo>
                <a:cubicBezTo>
                  <a:pt x="177" y="1728"/>
                  <a:pt x="194" y="1724"/>
                  <a:pt x="210" y="1713"/>
                </a:cubicBezTo>
                <a:cubicBezTo>
                  <a:pt x="1426" y="1154"/>
                  <a:pt x="2707" y="662"/>
                  <a:pt x="3989" y="202"/>
                </a:cubicBezTo>
                <a:cubicBezTo>
                  <a:pt x="4110" y="171"/>
                  <a:pt x="4063" y="1"/>
                  <a:pt x="39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82" name="Google Shape;10882;p83"/>
          <p:cNvSpPr/>
          <p:nvPr/>
        </p:nvSpPr>
        <p:spPr>
          <a:xfrm>
            <a:off x="5397671" y="3649335"/>
            <a:ext cx="77273" cy="37991"/>
          </a:xfrm>
          <a:custGeom>
            <a:rect b="b" l="l" r="r" t="t"/>
            <a:pathLst>
              <a:path extrusionOk="0" h="1795" w="3651">
                <a:moveTo>
                  <a:pt x="3491" y="1"/>
                </a:moveTo>
                <a:cubicBezTo>
                  <a:pt x="3475" y="1"/>
                  <a:pt x="3458" y="5"/>
                  <a:pt x="3442" y="16"/>
                </a:cubicBezTo>
                <a:lnTo>
                  <a:pt x="90" y="1593"/>
                </a:lnTo>
                <a:cubicBezTo>
                  <a:pt x="1" y="1653"/>
                  <a:pt x="74" y="1795"/>
                  <a:pt x="163" y="1795"/>
                </a:cubicBezTo>
                <a:cubicBezTo>
                  <a:pt x="171" y="1795"/>
                  <a:pt x="180" y="1793"/>
                  <a:pt x="189" y="1791"/>
                </a:cubicBezTo>
                <a:lnTo>
                  <a:pt x="3541" y="180"/>
                </a:lnTo>
                <a:cubicBezTo>
                  <a:pt x="3651" y="125"/>
                  <a:pt x="3576" y="1"/>
                  <a:pt x="349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83" name="Google Shape;10883;p83"/>
          <p:cNvSpPr/>
          <p:nvPr/>
        </p:nvSpPr>
        <p:spPr>
          <a:xfrm>
            <a:off x="4871882" y="3817663"/>
            <a:ext cx="113550" cy="58140"/>
          </a:xfrm>
          <a:custGeom>
            <a:rect b="b" l="l" r="r" t="t"/>
            <a:pathLst>
              <a:path extrusionOk="0" h="2747" w="5365">
                <a:moveTo>
                  <a:pt x="5211" y="0"/>
                </a:moveTo>
                <a:cubicBezTo>
                  <a:pt x="5192" y="0"/>
                  <a:pt x="5172" y="5"/>
                  <a:pt x="5150" y="15"/>
                </a:cubicBezTo>
                <a:lnTo>
                  <a:pt x="90" y="2546"/>
                </a:lnTo>
                <a:cubicBezTo>
                  <a:pt x="0" y="2605"/>
                  <a:pt x="74" y="2747"/>
                  <a:pt x="162" y="2747"/>
                </a:cubicBezTo>
                <a:cubicBezTo>
                  <a:pt x="171" y="2747"/>
                  <a:pt x="180" y="2746"/>
                  <a:pt x="189" y="2743"/>
                </a:cubicBezTo>
                <a:lnTo>
                  <a:pt x="5282" y="180"/>
                </a:lnTo>
                <a:cubicBezTo>
                  <a:pt x="5365" y="124"/>
                  <a:pt x="5309" y="0"/>
                  <a:pt x="521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84" name="Google Shape;10884;p83"/>
          <p:cNvSpPr/>
          <p:nvPr/>
        </p:nvSpPr>
        <p:spPr>
          <a:xfrm>
            <a:off x="4933833" y="3824140"/>
            <a:ext cx="72617" cy="37060"/>
          </a:xfrm>
          <a:custGeom>
            <a:rect b="b" l="l" r="r" t="t"/>
            <a:pathLst>
              <a:path extrusionOk="0" h="1751" w="3431">
                <a:moveTo>
                  <a:pt x="3244" y="1"/>
                </a:moveTo>
                <a:cubicBezTo>
                  <a:pt x="3232" y="1"/>
                  <a:pt x="3221" y="2"/>
                  <a:pt x="3209" y="5"/>
                </a:cubicBezTo>
                <a:cubicBezTo>
                  <a:pt x="2191" y="564"/>
                  <a:pt x="1172" y="1089"/>
                  <a:pt x="120" y="1549"/>
                </a:cubicBezTo>
                <a:cubicBezTo>
                  <a:pt x="1" y="1609"/>
                  <a:pt x="99" y="1751"/>
                  <a:pt x="192" y="1751"/>
                </a:cubicBezTo>
                <a:cubicBezTo>
                  <a:pt x="201" y="1751"/>
                  <a:pt x="210" y="1750"/>
                  <a:pt x="219" y="1747"/>
                </a:cubicBezTo>
                <a:cubicBezTo>
                  <a:pt x="1271" y="1254"/>
                  <a:pt x="2289" y="728"/>
                  <a:pt x="3341" y="202"/>
                </a:cubicBezTo>
                <a:cubicBezTo>
                  <a:pt x="3430" y="142"/>
                  <a:pt x="3357" y="1"/>
                  <a:pt x="32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85" name="Google Shape;10885;p83"/>
          <p:cNvSpPr/>
          <p:nvPr/>
        </p:nvSpPr>
        <p:spPr>
          <a:xfrm>
            <a:off x="4981920" y="3832987"/>
            <a:ext cx="41801" cy="24975"/>
          </a:xfrm>
          <a:custGeom>
            <a:rect b="b" l="l" r="r" t="t"/>
            <a:pathLst>
              <a:path extrusionOk="0" h="1180" w="1975">
                <a:moveTo>
                  <a:pt x="1833" y="1"/>
                </a:moveTo>
                <a:cubicBezTo>
                  <a:pt x="1819" y="1"/>
                  <a:pt x="1806" y="5"/>
                  <a:pt x="1792" y="14"/>
                </a:cubicBezTo>
                <a:cubicBezTo>
                  <a:pt x="1167" y="277"/>
                  <a:pt x="609" y="606"/>
                  <a:pt x="83" y="1000"/>
                </a:cubicBezTo>
                <a:cubicBezTo>
                  <a:pt x="0" y="1055"/>
                  <a:pt x="56" y="1180"/>
                  <a:pt x="135" y="1180"/>
                </a:cubicBezTo>
                <a:cubicBezTo>
                  <a:pt x="150" y="1180"/>
                  <a:pt x="166" y="1175"/>
                  <a:pt x="181" y="1164"/>
                </a:cubicBezTo>
                <a:cubicBezTo>
                  <a:pt x="707" y="770"/>
                  <a:pt x="1266" y="441"/>
                  <a:pt x="1890" y="178"/>
                </a:cubicBezTo>
                <a:cubicBezTo>
                  <a:pt x="1975" y="150"/>
                  <a:pt x="1914" y="1"/>
                  <a:pt x="183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86" name="Google Shape;10886;p83"/>
          <p:cNvSpPr/>
          <p:nvPr/>
        </p:nvSpPr>
        <p:spPr>
          <a:xfrm>
            <a:off x="5647570" y="3322606"/>
            <a:ext cx="40933" cy="60490"/>
          </a:xfrm>
          <a:custGeom>
            <a:rect b="b" l="l" r="r" t="t"/>
            <a:pathLst>
              <a:path extrusionOk="0" h="2858" w="1934">
                <a:moveTo>
                  <a:pt x="163" y="1"/>
                </a:moveTo>
                <a:cubicBezTo>
                  <a:pt x="86" y="1"/>
                  <a:pt x="1" y="70"/>
                  <a:pt x="47" y="140"/>
                </a:cubicBezTo>
                <a:lnTo>
                  <a:pt x="1690" y="2802"/>
                </a:lnTo>
                <a:cubicBezTo>
                  <a:pt x="1710" y="2841"/>
                  <a:pt x="1742" y="2857"/>
                  <a:pt x="1775" y="2857"/>
                </a:cubicBezTo>
                <a:cubicBezTo>
                  <a:pt x="1851" y="2857"/>
                  <a:pt x="1933" y="2772"/>
                  <a:pt x="1887" y="2703"/>
                </a:cubicBezTo>
                <a:lnTo>
                  <a:pt x="244" y="42"/>
                </a:lnTo>
                <a:cubicBezTo>
                  <a:pt x="225" y="13"/>
                  <a:pt x="195" y="1"/>
                  <a:pt x="16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87" name="Google Shape;10887;p83"/>
          <p:cNvSpPr/>
          <p:nvPr/>
        </p:nvSpPr>
        <p:spPr>
          <a:xfrm>
            <a:off x="5683065" y="3361254"/>
            <a:ext cx="26308" cy="38224"/>
          </a:xfrm>
          <a:custGeom>
            <a:rect b="b" l="l" r="r" t="t"/>
            <a:pathLst>
              <a:path extrusionOk="0" h="1806" w="1243">
                <a:moveTo>
                  <a:pt x="133" y="0"/>
                </a:moveTo>
                <a:cubicBezTo>
                  <a:pt x="67" y="0"/>
                  <a:pt x="0" y="85"/>
                  <a:pt x="46" y="154"/>
                </a:cubicBezTo>
                <a:cubicBezTo>
                  <a:pt x="342" y="713"/>
                  <a:pt x="670" y="1239"/>
                  <a:pt x="999" y="1765"/>
                </a:cubicBezTo>
                <a:cubicBezTo>
                  <a:pt x="1018" y="1793"/>
                  <a:pt x="1049" y="1805"/>
                  <a:pt x="1081" y="1805"/>
                </a:cubicBezTo>
                <a:cubicBezTo>
                  <a:pt x="1158" y="1805"/>
                  <a:pt x="1243" y="1736"/>
                  <a:pt x="1196" y="1666"/>
                </a:cubicBezTo>
                <a:cubicBezTo>
                  <a:pt x="835" y="1140"/>
                  <a:pt x="506" y="614"/>
                  <a:pt x="210" y="56"/>
                </a:cubicBezTo>
                <a:cubicBezTo>
                  <a:pt x="191" y="16"/>
                  <a:pt x="162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88" name="Google Shape;10888;p83"/>
          <p:cNvSpPr/>
          <p:nvPr/>
        </p:nvSpPr>
        <p:spPr>
          <a:xfrm>
            <a:off x="5695362" y="3353232"/>
            <a:ext cx="39219" cy="60998"/>
          </a:xfrm>
          <a:custGeom>
            <a:rect b="b" l="l" r="r" t="t"/>
            <a:pathLst>
              <a:path extrusionOk="0" h="2882" w="1853">
                <a:moveTo>
                  <a:pt x="148" y="0"/>
                </a:moveTo>
                <a:cubicBezTo>
                  <a:pt x="78" y="0"/>
                  <a:pt x="0" y="78"/>
                  <a:pt x="24" y="172"/>
                </a:cubicBezTo>
                <a:lnTo>
                  <a:pt x="1634" y="2834"/>
                </a:lnTo>
                <a:cubicBezTo>
                  <a:pt x="1656" y="2866"/>
                  <a:pt x="1689" y="2881"/>
                  <a:pt x="1721" y="2881"/>
                </a:cubicBezTo>
                <a:cubicBezTo>
                  <a:pt x="1787" y="2881"/>
                  <a:pt x="1853" y="2823"/>
                  <a:pt x="1831" y="2735"/>
                </a:cubicBezTo>
                <a:cubicBezTo>
                  <a:pt x="1272" y="1848"/>
                  <a:pt x="747" y="961"/>
                  <a:pt x="221" y="40"/>
                </a:cubicBezTo>
                <a:cubicBezTo>
                  <a:pt x="202" y="13"/>
                  <a:pt x="176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89" name="Google Shape;10889;p83"/>
          <p:cNvSpPr/>
          <p:nvPr/>
        </p:nvSpPr>
        <p:spPr>
          <a:xfrm>
            <a:off x="5704611" y="3345951"/>
            <a:ext cx="47875" cy="66352"/>
          </a:xfrm>
          <a:custGeom>
            <a:rect b="b" l="l" r="r" t="t"/>
            <a:pathLst>
              <a:path extrusionOk="0" h="3135" w="2262">
                <a:moveTo>
                  <a:pt x="160" y="1"/>
                </a:moveTo>
                <a:cubicBezTo>
                  <a:pt x="83" y="1"/>
                  <a:pt x="1" y="86"/>
                  <a:pt x="47" y="154"/>
                </a:cubicBezTo>
                <a:cubicBezTo>
                  <a:pt x="671" y="1173"/>
                  <a:pt x="1328" y="2159"/>
                  <a:pt x="2018" y="3079"/>
                </a:cubicBezTo>
                <a:cubicBezTo>
                  <a:pt x="2048" y="3119"/>
                  <a:pt x="2084" y="3134"/>
                  <a:pt x="2117" y="3134"/>
                </a:cubicBezTo>
                <a:cubicBezTo>
                  <a:pt x="2195" y="3134"/>
                  <a:pt x="2261" y="3049"/>
                  <a:pt x="2216" y="2980"/>
                </a:cubicBezTo>
                <a:cubicBezTo>
                  <a:pt x="1493" y="2027"/>
                  <a:pt x="835" y="1075"/>
                  <a:pt x="244" y="56"/>
                </a:cubicBezTo>
                <a:cubicBezTo>
                  <a:pt x="224" y="16"/>
                  <a:pt x="192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90" name="Google Shape;10890;p83"/>
          <p:cNvSpPr/>
          <p:nvPr/>
        </p:nvSpPr>
        <p:spPr>
          <a:xfrm>
            <a:off x="5715024" y="3335834"/>
            <a:ext cx="54161" cy="71982"/>
          </a:xfrm>
          <a:custGeom>
            <a:rect b="b" l="l" r="r" t="t"/>
            <a:pathLst>
              <a:path extrusionOk="0" h="3401" w="2559">
                <a:moveTo>
                  <a:pt x="152" y="1"/>
                </a:moveTo>
                <a:cubicBezTo>
                  <a:pt x="72" y="1"/>
                  <a:pt x="1" y="78"/>
                  <a:pt x="48" y="172"/>
                </a:cubicBezTo>
                <a:cubicBezTo>
                  <a:pt x="771" y="1257"/>
                  <a:pt x="1526" y="2308"/>
                  <a:pt x="2315" y="3360"/>
                </a:cubicBezTo>
                <a:cubicBezTo>
                  <a:pt x="2344" y="3389"/>
                  <a:pt x="2378" y="3401"/>
                  <a:pt x="2411" y="3401"/>
                </a:cubicBezTo>
                <a:cubicBezTo>
                  <a:pt x="2490" y="3401"/>
                  <a:pt x="2559" y="3331"/>
                  <a:pt x="2512" y="3261"/>
                </a:cubicBezTo>
                <a:cubicBezTo>
                  <a:pt x="1724" y="2210"/>
                  <a:pt x="935" y="1158"/>
                  <a:pt x="245" y="41"/>
                </a:cubicBezTo>
                <a:cubicBezTo>
                  <a:pt x="217" y="13"/>
                  <a:pt x="184" y="1"/>
                  <a:pt x="1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91" name="Google Shape;10891;p83"/>
          <p:cNvSpPr/>
          <p:nvPr/>
        </p:nvSpPr>
        <p:spPr>
          <a:xfrm>
            <a:off x="5745630" y="3344893"/>
            <a:ext cx="43621" cy="57929"/>
          </a:xfrm>
          <a:custGeom>
            <a:rect b="b" l="l" r="r" t="t"/>
            <a:pathLst>
              <a:path extrusionOk="0" h="2737" w="2061">
                <a:moveTo>
                  <a:pt x="166" y="0"/>
                </a:moveTo>
                <a:cubicBezTo>
                  <a:pt x="88" y="0"/>
                  <a:pt x="0" y="77"/>
                  <a:pt x="48" y="172"/>
                </a:cubicBezTo>
                <a:cubicBezTo>
                  <a:pt x="573" y="1059"/>
                  <a:pt x="1198" y="1913"/>
                  <a:pt x="1855" y="2702"/>
                </a:cubicBezTo>
                <a:cubicBezTo>
                  <a:pt x="1871" y="2726"/>
                  <a:pt x="1894" y="2737"/>
                  <a:pt x="1917" y="2737"/>
                </a:cubicBezTo>
                <a:cubicBezTo>
                  <a:pt x="1986" y="2737"/>
                  <a:pt x="2060" y="2644"/>
                  <a:pt x="1986" y="2570"/>
                </a:cubicBezTo>
                <a:cubicBezTo>
                  <a:pt x="1329" y="1782"/>
                  <a:pt x="738" y="927"/>
                  <a:pt x="245" y="40"/>
                </a:cubicBezTo>
                <a:cubicBezTo>
                  <a:pt x="226" y="12"/>
                  <a:pt x="197" y="0"/>
                  <a:pt x="16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92" name="Google Shape;10892;p83"/>
          <p:cNvSpPr/>
          <p:nvPr/>
        </p:nvSpPr>
        <p:spPr>
          <a:xfrm>
            <a:off x="5772742" y="3360195"/>
            <a:ext cx="28911" cy="40277"/>
          </a:xfrm>
          <a:custGeom>
            <a:rect b="b" l="l" r="r" t="t"/>
            <a:pathLst>
              <a:path extrusionOk="0" h="1903" w="1366">
                <a:moveTo>
                  <a:pt x="152" y="0"/>
                </a:moveTo>
                <a:cubicBezTo>
                  <a:pt x="72" y="0"/>
                  <a:pt x="1" y="77"/>
                  <a:pt x="48" y="172"/>
                </a:cubicBezTo>
                <a:cubicBezTo>
                  <a:pt x="410" y="730"/>
                  <a:pt x="771" y="1289"/>
                  <a:pt x="1132" y="1847"/>
                </a:cubicBezTo>
                <a:cubicBezTo>
                  <a:pt x="1152" y="1887"/>
                  <a:pt x="1184" y="1903"/>
                  <a:pt x="1216" y="1903"/>
                </a:cubicBezTo>
                <a:cubicBezTo>
                  <a:pt x="1290" y="1903"/>
                  <a:pt x="1366" y="1818"/>
                  <a:pt x="1297" y="1749"/>
                </a:cubicBezTo>
                <a:lnTo>
                  <a:pt x="245" y="40"/>
                </a:lnTo>
                <a:cubicBezTo>
                  <a:pt x="217" y="12"/>
                  <a:pt x="184" y="0"/>
                  <a:pt x="15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93" name="Google Shape;10893;p83"/>
          <p:cNvSpPr/>
          <p:nvPr/>
        </p:nvSpPr>
        <p:spPr>
          <a:xfrm>
            <a:off x="5763006" y="3467758"/>
            <a:ext cx="43028" cy="46775"/>
          </a:xfrm>
          <a:custGeom>
            <a:rect b="b" l="l" r="r" t="t"/>
            <a:pathLst>
              <a:path extrusionOk="0" h="2210" w="2033">
                <a:moveTo>
                  <a:pt x="155" y="1"/>
                </a:moveTo>
                <a:cubicBezTo>
                  <a:pt x="73" y="1"/>
                  <a:pt x="1" y="103"/>
                  <a:pt x="81" y="183"/>
                </a:cubicBezTo>
                <a:cubicBezTo>
                  <a:pt x="738" y="741"/>
                  <a:pt x="1330" y="1432"/>
                  <a:pt x="1790" y="2154"/>
                </a:cubicBezTo>
                <a:cubicBezTo>
                  <a:pt x="1809" y="2194"/>
                  <a:pt x="1841" y="2210"/>
                  <a:pt x="1874" y="2210"/>
                </a:cubicBezTo>
                <a:cubicBezTo>
                  <a:pt x="1950" y="2210"/>
                  <a:pt x="2033" y="2125"/>
                  <a:pt x="1987" y="2056"/>
                </a:cubicBezTo>
                <a:cubicBezTo>
                  <a:pt x="1494" y="1300"/>
                  <a:pt x="902" y="610"/>
                  <a:pt x="212" y="19"/>
                </a:cubicBezTo>
                <a:cubicBezTo>
                  <a:pt x="194" y="6"/>
                  <a:pt x="174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94" name="Google Shape;10894;p83"/>
          <p:cNvSpPr/>
          <p:nvPr/>
        </p:nvSpPr>
        <p:spPr>
          <a:xfrm>
            <a:off x="5785971" y="3474933"/>
            <a:ext cx="50457" cy="63262"/>
          </a:xfrm>
          <a:custGeom>
            <a:rect b="b" l="l" r="r" t="t"/>
            <a:pathLst>
              <a:path extrusionOk="0" h="2989" w="2384">
                <a:moveTo>
                  <a:pt x="152" y="1"/>
                </a:moveTo>
                <a:cubicBezTo>
                  <a:pt x="71" y="1"/>
                  <a:pt x="0" y="78"/>
                  <a:pt x="47" y="172"/>
                </a:cubicBezTo>
                <a:lnTo>
                  <a:pt x="2150" y="2933"/>
                </a:lnTo>
                <a:cubicBezTo>
                  <a:pt x="2170" y="2972"/>
                  <a:pt x="2202" y="2988"/>
                  <a:pt x="2234" y="2988"/>
                </a:cubicBezTo>
                <a:cubicBezTo>
                  <a:pt x="2308" y="2988"/>
                  <a:pt x="2384" y="2903"/>
                  <a:pt x="2315" y="2834"/>
                </a:cubicBezTo>
                <a:lnTo>
                  <a:pt x="245" y="41"/>
                </a:lnTo>
                <a:cubicBezTo>
                  <a:pt x="217" y="13"/>
                  <a:pt x="183" y="1"/>
                  <a:pt x="1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95" name="Google Shape;10895;p83"/>
          <p:cNvSpPr/>
          <p:nvPr/>
        </p:nvSpPr>
        <p:spPr>
          <a:xfrm>
            <a:off x="5802670" y="3474234"/>
            <a:ext cx="56130" cy="67686"/>
          </a:xfrm>
          <a:custGeom>
            <a:rect b="b" l="l" r="r" t="t"/>
            <a:pathLst>
              <a:path extrusionOk="0" h="3198" w="2652">
                <a:moveTo>
                  <a:pt x="136" y="0"/>
                </a:moveTo>
                <a:cubicBezTo>
                  <a:pt x="69" y="0"/>
                  <a:pt x="1" y="70"/>
                  <a:pt x="47" y="140"/>
                </a:cubicBezTo>
                <a:cubicBezTo>
                  <a:pt x="737" y="1224"/>
                  <a:pt x="1559" y="2243"/>
                  <a:pt x="2446" y="3163"/>
                </a:cubicBezTo>
                <a:cubicBezTo>
                  <a:pt x="2470" y="3188"/>
                  <a:pt x="2497" y="3198"/>
                  <a:pt x="2522" y="3198"/>
                </a:cubicBezTo>
                <a:cubicBezTo>
                  <a:pt x="2596" y="3198"/>
                  <a:pt x="2651" y="3105"/>
                  <a:pt x="2577" y="3031"/>
                </a:cubicBezTo>
                <a:cubicBezTo>
                  <a:pt x="1690" y="2111"/>
                  <a:pt x="901" y="1126"/>
                  <a:pt x="211" y="41"/>
                </a:cubicBezTo>
                <a:cubicBezTo>
                  <a:pt x="192" y="12"/>
                  <a:pt x="164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96" name="Google Shape;10896;p83"/>
          <p:cNvSpPr/>
          <p:nvPr/>
        </p:nvSpPr>
        <p:spPr>
          <a:xfrm>
            <a:off x="5812406" y="3456836"/>
            <a:ext cx="58437" cy="74564"/>
          </a:xfrm>
          <a:custGeom>
            <a:rect b="b" l="l" r="r" t="t"/>
            <a:pathLst>
              <a:path extrusionOk="0" h="3523" w="2761">
                <a:moveTo>
                  <a:pt x="148" y="1"/>
                </a:moveTo>
                <a:cubicBezTo>
                  <a:pt x="69" y="1"/>
                  <a:pt x="1" y="71"/>
                  <a:pt x="47" y="140"/>
                </a:cubicBezTo>
                <a:lnTo>
                  <a:pt x="47" y="173"/>
                </a:lnTo>
                <a:cubicBezTo>
                  <a:pt x="869" y="1290"/>
                  <a:pt x="1690" y="2375"/>
                  <a:pt x="2544" y="3492"/>
                </a:cubicBezTo>
                <a:cubicBezTo>
                  <a:pt x="2566" y="3513"/>
                  <a:pt x="2589" y="3522"/>
                  <a:pt x="2611" y="3522"/>
                </a:cubicBezTo>
                <a:cubicBezTo>
                  <a:pt x="2691" y="3522"/>
                  <a:pt x="2760" y="3405"/>
                  <a:pt x="2709" y="3328"/>
                </a:cubicBezTo>
                <a:cubicBezTo>
                  <a:pt x="1854" y="2243"/>
                  <a:pt x="1033" y="1159"/>
                  <a:pt x="244" y="42"/>
                </a:cubicBezTo>
                <a:cubicBezTo>
                  <a:pt x="215" y="13"/>
                  <a:pt x="181" y="1"/>
                  <a:pt x="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97" name="Google Shape;10897;p83"/>
          <p:cNvSpPr/>
          <p:nvPr/>
        </p:nvSpPr>
        <p:spPr>
          <a:xfrm>
            <a:off x="5826947" y="3450021"/>
            <a:ext cx="57653" cy="71644"/>
          </a:xfrm>
          <a:custGeom>
            <a:rect b="b" l="l" r="r" t="t"/>
            <a:pathLst>
              <a:path extrusionOk="0" h="3385" w="2724">
                <a:moveTo>
                  <a:pt x="124" y="0"/>
                </a:moveTo>
                <a:cubicBezTo>
                  <a:pt x="62" y="0"/>
                  <a:pt x="1" y="93"/>
                  <a:pt x="50" y="166"/>
                </a:cubicBezTo>
                <a:lnTo>
                  <a:pt x="2515" y="3354"/>
                </a:lnTo>
                <a:cubicBezTo>
                  <a:pt x="2536" y="3375"/>
                  <a:pt x="2559" y="3384"/>
                  <a:pt x="2581" y="3384"/>
                </a:cubicBezTo>
                <a:cubicBezTo>
                  <a:pt x="2659" y="3384"/>
                  <a:pt x="2723" y="3267"/>
                  <a:pt x="2646" y="3190"/>
                </a:cubicBezTo>
                <a:lnTo>
                  <a:pt x="182" y="35"/>
                </a:lnTo>
                <a:cubicBezTo>
                  <a:pt x="165" y="10"/>
                  <a:pt x="145" y="0"/>
                  <a:pt x="12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98" name="Google Shape;10898;p83"/>
          <p:cNvSpPr/>
          <p:nvPr/>
        </p:nvSpPr>
        <p:spPr>
          <a:xfrm>
            <a:off x="5843710" y="3453746"/>
            <a:ext cx="44298" cy="52701"/>
          </a:xfrm>
          <a:custGeom>
            <a:rect b="b" l="l" r="r" t="t"/>
            <a:pathLst>
              <a:path extrusionOk="0" h="2490" w="2093">
                <a:moveTo>
                  <a:pt x="134" y="1"/>
                </a:moveTo>
                <a:cubicBezTo>
                  <a:pt x="67" y="1"/>
                  <a:pt x="1" y="86"/>
                  <a:pt x="47" y="155"/>
                </a:cubicBezTo>
                <a:cubicBezTo>
                  <a:pt x="638" y="943"/>
                  <a:pt x="1230" y="1699"/>
                  <a:pt x="1887" y="2455"/>
                </a:cubicBezTo>
                <a:cubicBezTo>
                  <a:pt x="1903" y="2480"/>
                  <a:pt x="1926" y="2490"/>
                  <a:pt x="1949" y="2490"/>
                </a:cubicBezTo>
                <a:cubicBezTo>
                  <a:pt x="2018" y="2490"/>
                  <a:pt x="2092" y="2397"/>
                  <a:pt x="2018" y="2324"/>
                </a:cubicBezTo>
                <a:cubicBezTo>
                  <a:pt x="1394" y="1601"/>
                  <a:pt x="803" y="812"/>
                  <a:pt x="211" y="56"/>
                </a:cubicBezTo>
                <a:cubicBezTo>
                  <a:pt x="191" y="17"/>
                  <a:pt x="163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99" name="Google Shape;10899;p83"/>
          <p:cNvSpPr/>
          <p:nvPr/>
        </p:nvSpPr>
        <p:spPr>
          <a:xfrm>
            <a:off x="5831878" y="3407479"/>
            <a:ext cx="40298" cy="48214"/>
          </a:xfrm>
          <a:custGeom>
            <a:rect b="b" l="l" r="r" t="t"/>
            <a:pathLst>
              <a:path extrusionOk="0" h="2278" w="1904">
                <a:moveTo>
                  <a:pt x="139" y="1"/>
                </a:moveTo>
                <a:cubicBezTo>
                  <a:pt x="71" y="1"/>
                  <a:pt x="0" y="78"/>
                  <a:pt x="47" y="172"/>
                </a:cubicBezTo>
                <a:cubicBezTo>
                  <a:pt x="573" y="895"/>
                  <a:pt x="1099" y="1585"/>
                  <a:pt x="1690" y="2242"/>
                </a:cubicBezTo>
                <a:cubicBezTo>
                  <a:pt x="1715" y="2267"/>
                  <a:pt x="1742" y="2277"/>
                  <a:pt x="1767" y="2277"/>
                </a:cubicBezTo>
                <a:cubicBezTo>
                  <a:pt x="1842" y="2277"/>
                  <a:pt x="1904" y="2185"/>
                  <a:pt x="1854" y="2111"/>
                </a:cubicBezTo>
                <a:cubicBezTo>
                  <a:pt x="1263" y="1454"/>
                  <a:pt x="737" y="763"/>
                  <a:pt x="211" y="41"/>
                </a:cubicBezTo>
                <a:cubicBezTo>
                  <a:pt x="193" y="13"/>
                  <a:pt x="166" y="1"/>
                  <a:pt x="13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00" name="Google Shape;10900;p83"/>
          <p:cNvSpPr/>
          <p:nvPr/>
        </p:nvSpPr>
        <p:spPr>
          <a:xfrm>
            <a:off x="5788066" y="3411627"/>
            <a:ext cx="21250" cy="29187"/>
          </a:xfrm>
          <a:custGeom>
            <a:rect b="b" l="l" r="r" t="t"/>
            <a:pathLst>
              <a:path extrusionOk="0" h="1379" w="1004">
                <a:moveTo>
                  <a:pt x="136" y="1"/>
                </a:moveTo>
                <a:cubicBezTo>
                  <a:pt x="69" y="1"/>
                  <a:pt x="1" y="71"/>
                  <a:pt x="47" y="140"/>
                </a:cubicBezTo>
                <a:cubicBezTo>
                  <a:pt x="244" y="567"/>
                  <a:pt x="474" y="962"/>
                  <a:pt x="770" y="1323"/>
                </a:cubicBezTo>
                <a:cubicBezTo>
                  <a:pt x="790" y="1363"/>
                  <a:pt x="821" y="1379"/>
                  <a:pt x="853" y="1379"/>
                </a:cubicBezTo>
                <a:cubicBezTo>
                  <a:pt x="928" y="1379"/>
                  <a:pt x="1003" y="1294"/>
                  <a:pt x="934" y="1225"/>
                </a:cubicBezTo>
                <a:cubicBezTo>
                  <a:pt x="671" y="863"/>
                  <a:pt x="408" y="469"/>
                  <a:pt x="211" y="42"/>
                </a:cubicBezTo>
                <a:cubicBezTo>
                  <a:pt x="192" y="13"/>
                  <a:pt x="164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01" name="Google Shape;10901;p83"/>
          <p:cNvSpPr/>
          <p:nvPr/>
        </p:nvSpPr>
        <p:spPr>
          <a:xfrm>
            <a:off x="5803665" y="3410421"/>
            <a:ext cx="16001" cy="24805"/>
          </a:xfrm>
          <a:custGeom>
            <a:rect b="b" l="l" r="r" t="t"/>
            <a:pathLst>
              <a:path extrusionOk="0" h="1172" w="756">
                <a:moveTo>
                  <a:pt x="99" y="0"/>
                </a:moveTo>
                <a:cubicBezTo>
                  <a:pt x="33" y="0"/>
                  <a:pt x="0" y="66"/>
                  <a:pt x="0" y="132"/>
                </a:cubicBezTo>
                <a:cubicBezTo>
                  <a:pt x="164" y="460"/>
                  <a:pt x="329" y="822"/>
                  <a:pt x="559" y="1117"/>
                </a:cubicBezTo>
                <a:cubicBezTo>
                  <a:pt x="578" y="1156"/>
                  <a:pt x="597" y="1172"/>
                  <a:pt x="623" y="1172"/>
                </a:cubicBezTo>
                <a:cubicBezTo>
                  <a:pt x="641" y="1172"/>
                  <a:pt x="663" y="1164"/>
                  <a:pt x="690" y="1150"/>
                </a:cubicBezTo>
                <a:cubicBezTo>
                  <a:pt x="723" y="1117"/>
                  <a:pt x="756" y="1052"/>
                  <a:pt x="723" y="1019"/>
                </a:cubicBezTo>
                <a:cubicBezTo>
                  <a:pt x="526" y="723"/>
                  <a:pt x="362" y="394"/>
                  <a:pt x="230" y="66"/>
                </a:cubicBezTo>
                <a:cubicBezTo>
                  <a:pt x="197" y="33"/>
                  <a:pt x="131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02" name="Google Shape;10902;p83"/>
          <p:cNvSpPr/>
          <p:nvPr/>
        </p:nvSpPr>
        <p:spPr>
          <a:xfrm>
            <a:off x="5975887" y="3384028"/>
            <a:ext cx="48553" cy="55770"/>
          </a:xfrm>
          <a:custGeom>
            <a:rect b="b" l="l" r="r" t="t"/>
            <a:pathLst>
              <a:path extrusionOk="0" h="2635" w="2294">
                <a:moveTo>
                  <a:pt x="157" y="1"/>
                </a:moveTo>
                <a:cubicBezTo>
                  <a:pt x="85" y="1"/>
                  <a:pt x="1" y="118"/>
                  <a:pt x="78" y="196"/>
                </a:cubicBezTo>
                <a:cubicBezTo>
                  <a:pt x="768" y="951"/>
                  <a:pt x="1425" y="1740"/>
                  <a:pt x="2050" y="2594"/>
                </a:cubicBezTo>
                <a:cubicBezTo>
                  <a:pt x="2078" y="2622"/>
                  <a:pt x="2111" y="2634"/>
                  <a:pt x="2143" y="2634"/>
                </a:cubicBezTo>
                <a:cubicBezTo>
                  <a:pt x="2223" y="2634"/>
                  <a:pt x="2294" y="2557"/>
                  <a:pt x="2247" y="2463"/>
                </a:cubicBezTo>
                <a:cubicBezTo>
                  <a:pt x="1590" y="1641"/>
                  <a:pt x="932" y="820"/>
                  <a:pt x="210" y="31"/>
                </a:cubicBezTo>
                <a:cubicBezTo>
                  <a:pt x="195" y="10"/>
                  <a:pt x="176" y="1"/>
                  <a:pt x="15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03" name="Google Shape;10903;p83"/>
          <p:cNvSpPr/>
          <p:nvPr/>
        </p:nvSpPr>
        <p:spPr>
          <a:xfrm>
            <a:off x="6011339" y="3398124"/>
            <a:ext cx="41399" cy="56299"/>
          </a:xfrm>
          <a:custGeom>
            <a:rect b="b" l="l" r="r" t="t"/>
            <a:pathLst>
              <a:path extrusionOk="0" h="2660" w="1956">
                <a:moveTo>
                  <a:pt x="133" y="0"/>
                </a:moveTo>
                <a:cubicBezTo>
                  <a:pt x="67" y="0"/>
                  <a:pt x="0" y="85"/>
                  <a:pt x="46" y="154"/>
                </a:cubicBezTo>
                <a:cubicBezTo>
                  <a:pt x="539" y="1008"/>
                  <a:pt x="1098" y="1830"/>
                  <a:pt x="1722" y="2618"/>
                </a:cubicBezTo>
                <a:cubicBezTo>
                  <a:pt x="1741" y="2647"/>
                  <a:pt x="1772" y="2659"/>
                  <a:pt x="1803" y="2659"/>
                </a:cubicBezTo>
                <a:cubicBezTo>
                  <a:pt x="1878" y="2659"/>
                  <a:pt x="1956" y="2590"/>
                  <a:pt x="1886" y="2520"/>
                </a:cubicBezTo>
                <a:cubicBezTo>
                  <a:pt x="1295" y="1731"/>
                  <a:pt x="703" y="910"/>
                  <a:pt x="210" y="55"/>
                </a:cubicBezTo>
                <a:cubicBezTo>
                  <a:pt x="191" y="16"/>
                  <a:pt x="162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04" name="Google Shape;10904;p83"/>
          <p:cNvSpPr/>
          <p:nvPr/>
        </p:nvSpPr>
        <p:spPr>
          <a:xfrm>
            <a:off x="6046389" y="3472266"/>
            <a:ext cx="42732" cy="51008"/>
          </a:xfrm>
          <a:custGeom>
            <a:rect b="b" l="l" r="r" t="t"/>
            <a:pathLst>
              <a:path extrusionOk="0" h="2410" w="2019">
                <a:moveTo>
                  <a:pt x="150" y="1"/>
                </a:moveTo>
                <a:cubicBezTo>
                  <a:pt x="68" y="1"/>
                  <a:pt x="0" y="93"/>
                  <a:pt x="99" y="167"/>
                </a:cubicBezTo>
                <a:cubicBezTo>
                  <a:pt x="789" y="791"/>
                  <a:pt x="1348" y="1547"/>
                  <a:pt x="1808" y="2369"/>
                </a:cubicBezTo>
                <a:cubicBezTo>
                  <a:pt x="1827" y="2398"/>
                  <a:pt x="1855" y="2409"/>
                  <a:pt x="1882" y="2409"/>
                </a:cubicBezTo>
                <a:cubicBezTo>
                  <a:pt x="1950" y="2409"/>
                  <a:pt x="2018" y="2340"/>
                  <a:pt x="1972" y="2270"/>
                </a:cubicBezTo>
                <a:cubicBezTo>
                  <a:pt x="1545" y="1416"/>
                  <a:pt x="920" y="660"/>
                  <a:pt x="230" y="36"/>
                </a:cubicBezTo>
                <a:cubicBezTo>
                  <a:pt x="206" y="11"/>
                  <a:pt x="177" y="1"/>
                  <a:pt x="15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05" name="Google Shape;10905;p83"/>
          <p:cNvSpPr/>
          <p:nvPr/>
        </p:nvSpPr>
        <p:spPr>
          <a:xfrm>
            <a:off x="6069057" y="3471144"/>
            <a:ext cx="50076" cy="69294"/>
          </a:xfrm>
          <a:custGeom>
            <a:rect b="b" l="l" r="r" t="t"/>
            <a:pathLst>
              <a:path extrusionOk="0" h="3274" w="2366">
                <a:moveTo>
                  <a:pt x="134" y="0"/>
                </a:moveTo>
                <a:cubicBezTo>
                  <a:pt x="67" y="0"/>
                  <a:pt x="1" y="85"/>
                  <a:pt x="47" y="154"/>
                </a:cubicBezTo>
                <a:cubicBezTo>
                  <a:pt x="605" y="1239"/>
                  <a:pt x="1328" y="2290"/>
                  <a:pt x="2150" y="3243"/>
                </a:cubicBezTo>
                <a:cubicBezTo>
                  <a:pt x="2171" y="3265"/>
                  <a:pt x="2194" y="3274"/>
                  <a:pt x="2216" y="3274"/>
                </a:cubicBezTo>
                <a:cubicBezTo>
                  <a:pt x="2296" y="3274"/>
                  <a:pt x="2365" y="3156"/>
                  <a:pt x="2314" y="3079"/>
                </a:cubicBezTo>
                <a:cubicBezTo>
                  <a:pt x="1492" y="2159"/>
                  <a:pt x="802" y="1140"/>
                  <a:pt x="211" y="56"/>
                </a:cubicBezTo>
                <a:cubicBezTo>
                  <a:pt x="191" y="16"/>
                  <a:pt x="162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06" name="Google Shape;10906;p83"/>
          <p:cNvSpPr/>
          <p:nvPr/>
        </p:nvSpPr>
        <p:spPr>
          <a:xfrm>
            <a:off x="6080867" y="3455461"/>
            <a:ext cx="58521" cy="88681"/>
          </a:xfrm>
          <a:custGeom>
            <a:rect b="b" l="l" r="r" t="t"/>
            <a:pathLst>
              <a:path extrusionOk="0" h="4190" w="2765">
                <a:moveTo>
                  <a:pt x="148" y="0"/>
                </a:moveTo>
                <a:cubicBezTo>
                  <a:pt x="69" y="0"/>
                  <a:pt x="1" y="70"/>
                  <a:pt x="47" y="139"/>
                </a:cubicBezTo>
                <a:cubicBezTo>
                  <a:pt x="934" y="1454"/>
                  <a:pt x="1789" y="2801"/>
                  <a:pt x="2545" y="4148"/>
                </a:cubicBezTo>
                <a:cubicBezTo>
                  <a:pt x="2573" y="4177"/>
                  <a:pt x="2605" y="4189"/>
                  <a:pt x="2635" y="4189"/>
                </a:cubicBezTo>
                <a:cubicBezTo>
                  <a:pt x="2706" y="4189"/>
                  <a:pt x="2765" y="4120"/>
                  <a:pt x="2742" y="4050"/>
                </a:cubicBezTo>
                <a:cubicBezTo>
                  <a:pt x="1953" y="2670"/>
                  <a:pt x="1132" y="1355"/>
                  <a:pt x="244" y="41"/>
                </a:cubicBezTo>
                <a:cubicBezTo>
                  <a:pt x="215" y="12"/>
                  <a:pt x="181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07" name="Google Shape;10907;p83"/>
          <p:cNvSpPr/>
          <p:nvPr/>
        </p:nvSpPr>
        <p:spPr>
          <a:xfrm>
            <a:off x="6042622" y="3364344"/>
            <a:ext cx="100767" cy="152642"/>
          </a:xfrm>
          <a:custGeom>
            <a:rect b="b" l="l" r="r" t="t"/>
            <a:pathLst>
              <a:path extrusionOk="0" h="7212" w="4761">
                <a:moveTo>
                  <a:pt x="136" y="0"/>
                </a:moveTo>
                <a:cubicBezTo>
                  <a:pt x="69" y="0"/>
                  <a:pt x="0" y="70"/>
                  <a:pt x="47" y="140"/>
                </a:cubicBezTo>
                <a:lnTo>
                  <a:pt x="4549" y="7172"/>
                </a:lnTo>
                <a:cubicBezTo>
                  <a:pt x="4567" y="7200"/>
                  <a:pt x="4594" y="7212"/>
                  <a:pt x="4621" y="7212"/>
                </a:cubicBezTo>
                <a:cubicBezTo>
                  <a:pt x="4689" y="7212"/>
                  <a:pt x="4760" y="7135"/>
                  <a:pt x="4713" y="7040"/>
                </a:cubicBezTo>
                <a:lnTo>
                  <a:pt x="211" y="41"/>
                </a:lnTo>
                <a:cubicBezTo>
                  <a:pt x="192" y="12"/>
                  <a:pt x="164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08" name="Google Shape;10908;p83"/>
          <p:cNvSpPr/>
          <p:nvPr/>
        </p:nvSpPr>
        <p:spPr>
          <a:xfrm>
            <a:off x="6084635" y="3407627"/>
            <a:ext cx="60807" cy="81168"/>
          </a:xfrm>
          <a:custGeom>
            <a:rect b="b" l="l" r="r" t="t"/>
            <a:pathLst>
              <a:path extrusionOk="0" h="3835" w="2873">
                <a:moveTo>
                  <a:pt x="263" y="132"/>
                </a:moveTo>
                <a:cubicBezTo>
                  <a:pt x="251" y="144"/>
                  <a:pt x="242" y="156"/>
                  <a:pt x="234" y="168"/>
                </a:cubicBezTo>
                <a:lnTo>
                  <a:pt x="234" y="168"/>
                </a:lnTo>
                <a:cubicBezTo>
                  <a:pt x="235" y="157"/>
                  <a:pt x="234" y="145"/>
                  <a:pt x="231" y="132"/>
                </a:cubicBezTo>
                <a:close/>
                <a:moveTo>
                  <a:pt x="165" y="1"/>
                </a:moveTo>
                <a:cubicBezTo>
                  <a:pt x="66" y="1"/>
                  <a:pt x="1" y="99"/>
                  <a:pt x="33" y="198"/>
                </a:cubicBezTo>
                <a:cubicBezTo>
                  <a:pt x="46" y="237"/>
                  <a:pt x="85" y="255"/>
                  <a:pt x="125" y="255"/>
                </a:cubicBezTo>
                <a:cubicBezTo>
                  <a:pt x="159" y="255"/>
                  <a:pt x="194" y="242"/>
                  <a:pt x="215" y="216"/>
                </a:cubicBezTo>
                <a:lnTo>
                  <a:pt x="215" y="216"/>
                </a:lnTo>
                <a:cubicBezTo>
                  <a:pt x="210" y="253"/>
                  <a:pt x="226" y="291"/>
                  <a:pt x="263" y="329"/>
                </a:cubicBezTo>
                <a:lnTo>
                  <a:pt x="329" y="461"/>
                </a:lnTo>
                <a:lnTo>
                  <a:pt x="493" y="691"/>
                </a:lnTo>
                <a:lnTo>
                  <a:pt x="789" y="1118"/>
                </a:lnTo>
                <a:lnTo>
                  <a:pt x="1414" y="2005"/>
                </a:lnTo>
                <a:cubicBezTo>
                  <a:pt x="1808" y="2597"/>
                  <a:pt x="2235" y="3188"/>
                  <a:pt x="2629" y="3780"/>
                </a:cubicBezTo>
                <a:cubicBezTo>
                  <a:pt x="2649" y="3819"/>
                  <a:pt x="2681" y="3835"/>
                  <a:pt x="2714" y="3835"/>
                </a:cubicBezTo>
                <a:cubicBezTo>
                  <a:pt x="2790" y="3835"/>
                  <a:pt x="2872" y="3750"/>
                  <a:pt x="2827" y="3681"/>
                </a:cubicBezTo>
                <a:lnTo>
                  <a:pt x="1249" y="1414"/>
                </a:lnTo>
                <a:lnTo>
                  <a:pt x="493" y="296"/>
                </a:lnTo>
                <a:cubicBezTo>
                  <a:pt x="428" y="231"/>
                  <a:pt x="329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09" name="Google Shape;10909;p83"/>
          <p:cNvSpPr/>
          <p:nvPr/>
        </p:nvSpPr>
        <p:spPr>
          <a:xfrm>
            <a:off x="6106118" y="3414421"/>
            <a:ext cx="50267" cy="66416"/>
          </a:xfrm>
          <a:custGeom>
            <a:rect b="b" l="l" r="r" t="t"/>
            <a:pathLst>
              <a:path extrusionOk="0" h="3138" w="2375">
                <a:moveTo>
                  <a:pt x="153" y="0"/>
                </a:moveTo>
                <a:cubicBezTo>
                  <a:pt x="78" y="0"/>
                  <a:pt x="0" y="70"/>
                  <a:pt x="70" y="140"/>
                </a:cubicBezTo>
                <a:cubicBezTo>
                  <a:pt x="760" y="1126"/>
                  <a:pt x="1450" y="2111"/>
                  <a:pt x="2140" y="3097"/>
                </a:cubicBezTo>
                <a:cubicBezTo>
                  <a:pt x="2159" y="3126"/>
                  <a:pt x="2190" y="3138"/>
                  <a:pt x="2221" y="3138"/>
                </a:cubicBezTo>
                <a:cubicBezTo>
                  <a:pt x="2296" y="3138"/>
                  <a:pt x="2374" y="3068"/>
                  <a:pt x="2304" y="2999"/>
                </a:cubicBezTo>
                <a:lnTo>
                  <a:pt x="234" y="41"/>
                </a:lnTo>
                <a:cubicBezTo>
                  <a:pt x="215" y="12"/>
                  <a:pt x="184" y="0"/>
                  <a:pt x="1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10" name="Google Shape;10910;p83"/>
          <p:cNvSpPr/>
          <p:nvPr/>
        </p:nvSpPr>
        <p:spPr>
          <a:xfrm>
            <a:off x="6130246" y="3427649"/>
            <a:ext cx="42118" cy="53188"/>
          </a:xfrm>
          <a:custGeom>
            <a:rect b="b" l="l" r="r" t="t"/>
            <a:pathLst>
              <a:path extrusionOk="0" h="2513" w="1990">
                <a:moveTo>
                  <a:pt x="151" y="0"/>
                </a:moveTo>
                <a:cubicBezTo>
                  <a:pt x="71" y="0"/>
                  <a:pt x="0" y="78"/>
                  <a:pt x="47" y="172"/>
                </a:cubicBezTo>
                <a:lnTo>
                  <a:pt x="1756" y="2472"/>
                </a:lnTo>
                <a:cubicBezTo>
                  <a:pt x="1775" y="2501"/>
                  <a:pt x="1806" y="2513"/>
                  <a:pt x="1837" y="2513"/>
                </a:cubicBezTo>
                <a:cubicBezTo>
                  <a:pt x="1912" y="2513"/>
                  <a:pt x="1990" y="2443"/>
                  <a:pt x="1920" y="2374"/>
                </a:cubicBezTo>
                <a:lnTo>
                  <a:pt x="244" y="41"/>
                </a:lnTo>
                <a:cubicBezTo>
                  <a:pt x="216" y="13"/>
                  <a:pt x="183" y="0"/>
                  <a:pt x="15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11" name="Google Shape;10911;p83"/>
          <p:cNvSpPr/>
          <p:nvPr/>
        </p:nvSpPr>
        <p:spPr>
          <a:xfrm>
            <a:off x="6140681" y="3417892"/>
            <a:ext cx="49928" cy="62035"/>
          </a:xfrm>
          <a:custGeom>
            <a:rect b="b" l="l" r="r" t="t"/>
            <a:pathLst>
              <a:path extrusionOk="0" h="2931" w="2359">
                <a:moveTo>
                  <a:pt x="137" y="1"/>
                </a:moveTo>
                <a:cubicBezTo>
                  <a:pt x="69" y="1"/>
                  <a:pt x="1" y="70"/>
                  <a:pt x="47" y="140"/>
                </a:cubicBezTo>
                <a:cubicBezTo>
                  <a:pt x="639" y="1159"/>
                  <a:pt x="1329" y="2079"/>
                  <a:pt x="2150" y="2900"/>
                </a:cubicBezTo>
                <a:cubicBezTo>
                  <a:pt x="2172" y="2922"/>
                  <a:pt x="2194" y="2931"/>
                  <a:pt x="2216" y="2931"/>
                </a:cubicBezTo>
                <a:cubicBezTo>
                  <a:pt x="2295" y="2931"/>
                  <a:pt x="2359" y="2813"/>
                  <a:pt x="2282" y="2736"/>
                </a:cubicBezTo>
                <a:cubicBezTo>
                  <a:pt x="1493" y="1947"/>
                  <a:pt x="803" y="1027"/>
                  <a:pt x="211" y="41"/>
                </a:cubicBezTo>
                <a:cubicBezTo>
                  <a:pt x="192" y="13"/>
                  <a:pt x="164" y="1"/>
                  <a:pt x="13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12" name="Google Shape;10912;p83"/>
          <p:cNvSpPr/>
          <p:nvPr/>
        </p:nvSpPr>
        <p:spPr>
          <a:xfrm>
            <a:off x="6159581" y="3424284"/>
            <a:ext cx="38626" cy="45992"/>
          </a:xfrm>
          <a:custGeom>
            <a:rect b="b" l="l" r="r" t="t"/>
            <a:pathLst>
              <a:path extrusionOk="0" h="2173" w="1825">
                <a:moveTo>
                  <a:pt x="144" y="0"/>
                </a:moveTo>
                <a:cubicBezTo>
                  <a:pt x="74" y="0"/>
                  <a:pt x="0" y="93"/>
                  <a:pt x="74" y="167"/>
                </a:cubicBezTo>
                <a:lnTo>
                  <a:pt x="1619" y="2138"/>
                </a:lnTo>
                <a:cubicBezTo>
                  <a:pt x="1635" y="2162"/>
                  <a:pt x="1657" y="2173"/>
                  <a:pt x="1679" y="2173"/>
                </a:cubicBezTo>
                <a:cubicBezTo>
                  <a:pt x="1749" y="2173"/>
                  <a:pt x="1825" y="2073"/>
                  <a:pt x="1750" y="1974"/>
                </a:cubicBezTo>
                <a:cubicBezTo>
                  <a:pt x="1224" y="1350"/>
                  <a:pt x="731" y="692"/>
                  <a:pt x="206" y="35"/>
                </a:cubicBezTo>
                <a:cubicBezTo>
                  <a:pt x="189" y="11"/>
                  <a:pt x="167" y="0"/>
                  <a:pt x="1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13" name="Google Shape;10913;p83"/>
          <p:cNvSpPr/>
          <p:nvPr/>
        </p:nvSpPr>
        <p:spPr>
          <a:xfrm>
            <a:off x="6083132" y="3335834"/>
            <a:ext cx="50288" cy="62246"/>
          </a:xfrm>
          <a:custGeom>
            <a:rect b="b" l="l" r="r" t="t"/>
            <a:pathLst>
              <a:path extrusionOk="0" h="2941" w="2376">
                <a:moveTo>
                  <a:pt x="158" y="1"/>
                </a:moveTo>
                <a:cubicBezTo>
                  <a:pt x="82" y="1"/>
                  <a:pt x="1" y="78"/>
                  <a:pt x="72" y="172"/>
                </a:cubicBezTo>
                <a:lnTo>
                  <a:pt x="2142" y="2900"/>
                </a:lnTo>
                <a:cubicBezTo>
                  <a:pt x="2161" y="2929"/>
                  <a:pt x="2192" y="2941"/>
                  <a:pt x="2223" y="2941"/>
                </a:cubicBezTo>
                <a:cubicBezTo>
                  <a:pt x="2298" y="2941"/>
                  <a:pt x="2376" y="2871"/>
                  <a:pt x="2306" y="2801"/>
                </a:cubicBezTo>
                <a:lnTo>
                  <a:pt x="236" y="41"/>
                </a:lnTo>
                <a:cubicBezTo>
                  <a:pt x="217" y="13"/>
                  <a:pt x="188" y="1"/>
                  <a:pt x="15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14" name="Google Shape;10914;p83"/>
          <p:cNvSpPr/>
          <p:nvPr/>
        </p:nvSpPr>
        <p:spPr>
          <a:xfrm>
            <a:off x="6005053" y="3330268"/>
            <a:ext cx="30520" cy="44150"/>
          </a:xfrm>
          <a:custGeom>
            <a:rect b="b" l="l" r="r" t="t"/>
            <a:pathLst>
              <a:path extrusionOk="0" h="2086" w="1442">
                <a:moveTo>
                  <a:pt x="137" y="0"/>
                </a:moveTo>
                <a:cubicBezTo>
                  <a:pt x="69" y="0"/>
                  <a:pt x="1" y="70"/>
                  <a:pt x="47" y="140"/>
                </a:cubicBezTo>
                <a:lnTo>
                  <a:pt x="1197" y="2046"/>
                </a:lnTo>
                <a:cubicBezTo>
                  <a:pt x="1216" y="2073"/>
                  <a:pt x="1245" y="2086"/>
                  <a:pt x="1276" y="2086"/>
                </a:cubicBezTo>
                <a:cubicBezTo>
                  <a:pt x="1354" y="2086"/>
                  <a:pt x="1442" y="2008"/>
                  <a:pt x="1395" y="1914"/>
                </a:cubicBezTo>
                <a:lnTo>
                  <a:pt x="212" y="41"/>
                </a:lnTo>
                <a:cubicBezTo>
                  <a:pt x="192" y="12"/>
                  <a:pt x="165" y="0"/>
                  <a:pt x="13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15" name="Google Shape;10915;p83"/>
          <p:cNvSpPr/>
          <p:nvPr/>
        </p:nvSpPr>
        <p:spPr>
          <a:xfrm>
            <a:off x="5981411" y="3332342"/>
            <a:ext cx="27239" cy="38626"/>
          </a:xfrm>
          <a:custGeom>
            <a:rect b="b" l="l" r="r" t="t"/>
            <a:pathLst>
              <a:path extrusionOk="0" h="1825" w="1287">
                <a:moveTo>
                  <a:pt x="148" y="1"/>
                </a:moveTo>
                <a:cubicBezTo>
                  <a:pt x="69" y="1"/>
                  <a:pt x="1" y="71"/>
                  <a:pt x="47" y="140"/>
                </a:cubicBezTo>
                <a:cubicBezTo>
                  <a:pt x="409" y="699"/>
                  <a:pt x="770" y="1225"/>
                  <a:pt x="1066" y="1783"/>
                </a:cubicBezTo>
                <a:cubicBezTo>
                  <a:pt x="1095" y="1812"/>
                  <a:pt x="1126" y="1824"/>
                  <a:pt x="1156" y="1824"/>
                </a:cubicBezTo>
                <a:cubicBezTo>
                  <a:pt x="1227" y="1824"/>
                  <a:pt x="1286" y="1754"/>
                  <a:pt x="1263" y="1685"/>
                </a:cubicBezTo>
                <a:cubicBezTo>
                  <a:pt x="934" y="1126"/>
                  <a:pt x="573" y="600"/>
                  <a:pt x="244" y="42"/>
                </a:cubicBezTo>
                <a:cubicBezTo>
                  <a:pt x="215" y="13"/>
                  <a:pt x="181" y="1"/>
                  <a:pt x="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16" name="Google Shape;10916;p83"/>
          <p:cNvSpPr/>
          <p:nvPr/>
        </p:nvSpPr>
        <p:spPr>
          <a:xfrm>
            <a:off x="6175476" y="3515655"/>
            <a:ext cx="38795" cy="48426"/>
          </a:xfrm>
          <a:custGeom>
            <a:rect b="b" l="l" r="r" t="t"/>
            <a:pathLst>
              <a:path extrusionOk="0" h="2288" w="1833">
                <a:moveTo>
                  <a:pt x="133" y="0"/>
                </a:moveTo>
                <a:cubicBezTo>
                  <a:pt x="67" y="0"/>
                  <a:pt x="0" y="85"/>
                  <a:pt x="46" y="154"/>
                </a:cubicBezTo>
                <a:cubicBezTo>
                  <a:pt x="473" y="910"/>
                  <a:pt x="999" y="1600"/>
                  <a:pt x="1623" y="2257"/>
                </a:cubicBezTo>
                <a:cubicBezTo>
                  <a:pt x="1638" y="2279"/>
                  <a:pt x="1657" y="2288"/>
                  <a:pt x="1676" y="2288"/>
                </a:cubicBezTo>
                <a:cubicBezTo>
                  <a:pt x="1748" y="2288"/>
                  <a:pt x="1832" y="2170"/>
                  <a:pt x="1755" y="2093"/>
                </a:cubicBezTo>
                <a:cubicBezTo>
                  <a:pt x="1163" y="1469"/>
                  <a:pt x="670" y="779"/>
                  <a:pt x="210" y="56"/>
                </a:cubicBezTo>
                <a:cubicBezTo>
                  <a:pt x="191" y="16"/>
                  <a:pt x="162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17" name="Google Shape;10917;p83"/>
          <p:cNvSpPr/>
          <p:nvPr/>
        </p:nvSpPr>
        <p:spPr>
          <a:xfrm>
            <a:off x="6203267" y="3522237"/>
            <a:ext cx="29187" cy="38478"/>
          </a:xfrm>
          <a:custGeom>
            <a:rect b="b" l="l" r="r" t="t"/>
            <a:pathLst>
              <a:path extrusionOk="0" h="1818" w="1379">
                <a:moveTo>
                  <a:pt x="166" y="0"/>
                </a:moveTo>
                <a:cubicBezTo>
                  <a:pt x="88" y="0"/>
                  <a:pt x="0" y="78"/>
                  <a:pt x="48" y="172"/>
                </a:cubicBezTo>
                <a:lnTo>
                  <a:pt x="48" y="139"/>
                </a:lnTo>
                <a:cubicBezTo>
                  <a:pt x="376" y="731"/>
                  <a:pt x="770" y="1256"/>
                  <a:pt x="1165" y="1782"/>
                </a:cubicBezTo>
                <a:cubicBezTo>
                  <a:pt x="1189" y="1807"/>
                  <a:pt x="1216" y="1817"/>
                  <a:pt x="1241" y="1817"/>
                </a:cubicBezTo>
                <a:cubicBezTo>
                  <a:pt x="1317" y="1817"/>
                  <a:pt x="1378" y="1725"/>
                  <a:pt x="1329" y="1651"/>
                </a:cubicBezTo>
                <a:cubicBezTo>
                  <a:pt x="935" y="1125"/>
                  <a:pt x="573" y="599"/>
                  <a:pt x="245" y="41"/>
                </a:cubicBezTo>
                <a:cubicBezTo>
                  <a:pt x="226" y="13"/>
                  <a:pt x="197" y="0"/>
                  <a:pt x="16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18" name="Google Shape;10918;p83"/>
          <p:cNvSpPr/>
          <p:nvPr/>
        </p:nvSpPr>
        <p:spPr>
          <a:xfrm>
            <a:off x="6225829" y="3526555"/>
            <a:ext cx="24530" cy="32763"/>
          </a:xfrm>
          <a:custGeom>
            <a:rect b="b" l="l" r="r" t="t"/>
            <a:pathLst>
              <a:path extrusionOk="0" h="1548" w="1159">
                <a:moveTo>
                  <a:pt x="66" y="1"/>
                </a:moveTo>
                <a:cubicBezTo>
                  <a:pt x="0" y="1"/>
                  <a:pt x="0" y="67"/>
                  <a:pt x="0" y="132"/>
                </a:cubicBezTo>
                <a:cubicBezTo>
                  <a:pt x="197" y="658"/>
                  <a:pt x="526" y="1118"/>
                  <a:pt x="953" y="1512"/>
                </a:cubicBezTo>
                <a:cubicBezTo>
                  <a:pt x="970" y="1537"/>
                  <a:pt x="992" y="1547"/>
                  <a:pt x="1015" y="1547"/>
                </a:cubicBezTo>
                <a:cubicBezTo>
                  <a:pt x="1085" y="1547"/>
                  <a:pt x="1159" y="1455"/>
                  <a:pt x="1085" y="1381"/>
                </a:cubicBezTo>
                <a:cubicBezTo>
                  <a:pt x="690" y="1019"/>
                  <a:pt x="395" y="559"/>
                  <a:pt x="197" y="67"/>
                </a:cubicBezTo>
                <a:cubicBezTo>
                  <a:pt x="164" y="34"/>
                  <a:pt x="132" y="1"/>
                  <a:pt x="6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19" name="Google Shape;10919;p83"/>
          <p:cNvSpPr/>
          <p:nvPr/>
        </p:nvSpPr>
        <p:spPr>
          <a:xfrm>
            <a:off x="6238338" y="3533053"/>
            <a:ext cx="18795" cy="26054"/>
          </a:xfrm>
          <a:custGeom>
            <a:rect b="b" l="l" r="r" t="t"/>
            <a:pathLst>
              <a:path extrusionOk="0" h="1231" w="888">
                <a:moveTo>
                  <a:pt x="143" y="1"/>
                </a:moveTo>
                <a:cubicBezTo>
                  <a:pt x="121" y="1"/>
                  <a:pt x="94" y="9"/>
                  <a:pt x="66" y="22"/>
                </a:cubicBezTo>
                <a:cubicBezTo>
                  <a:pt x="34" y="55"/>
                  <a:pt x="1" y="121"/>
                  <a:pt x="34" y="154"/>
                </a:cubicBezTo>
                <a:cubicBezTo>
                  <a:pt x="231" y="515"/>
                  <a:pt x="428" y="877"/>
                  <a:pt x="724" y="1205"/>
                </a:cubicBezTo>
                <a:cubicBezTo>
                  <a:pt x="740" y="1222"/>
                  <a:pt x="765" y="1230"/>
                  <a:pt x="789" y="1230"/>
                </a:cubicBezTo>
                <a:cubicBezTo>
                  <a:pt x="814" y="1230"/>
                  <a:pt x="839" y="1222"/>
                  <a:pt x="855" y="1205"/>
                </a:cubicBezTo>
                <a:cubicBezTo>
                  <a:pt x="888" y="1173"/>
                  <a:pt x="888" y="1107"/>
                  <a:pt x="855" y="1041"/>
                </a:cubicBezTo>
                <a:cubicBezTo>
                  <a:pt x="592" y="745"/>
                  <a:pt x="395" y="417"/>
                  <a:pt x="198" y="55"/>
                </a:cubicBezTo>
                <a:cubicBezTo>
                  <a:pt x="198" y="17"/>
                  <a:pt x="175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20" name="Google Shape;10920;p83"/>
          <p:cNvSpPr/>
          <p:nvPr/>
        </p:nvSpPr>
        <p:spPr>
          <a:xfrm>
            <a:off x="6341688" y="3477409"/>
            <a:ext cx="36764" cy="50034"/>
          </a:xfrm>
          <a:custGeom>
            <a:rect b="b" l="l" r="r" t="t"/>
            <a:pathLst>
              <a:path extrusionOk="0" h="2364" w="1737">
                <a:moveTo>
                  <a:pt x="134" y="0"/>
                </a:moveTo>
                <a:cubicBezTo>
                  <a:pt x="67" y="0"/>
                  <a:pt x="1" y="85"/>
                  <a:pt x="47" y="154"/>
                </a:cubicBezTo>
                <a:lnTo>
                  <a:pt x="1525" y="2323"/>
                </a:lnTo>
                <a:cubicBezTo>
                  <a:pt x="1545" y="2352"/>
                  <a:pt x="1572" y="2364"/>
                  <a:pt x="1600" y="2364"/>
                </a:cubicBezTo>
                <a:cubicBezTo>
                  <a:pt x="1668" y="2364"/>
                  <a:pt x="1736" y="2294"/>
                  <a:pt x="1690" y="2224"/>
                </a:cubicBezTo>
                <a:lnTo>
                  <a:pt x="211" y="55"/>
                </a:lnTo>
                <a:cubicBezTo>
                  <a:pt x="191" y="16"/>
                  <a:pt x="163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21" name="Google Shape;10921;p83"/>
          <p:cNvSpPr/>
          <p:nvPr/>
        </p:nvSpPr>
        <p:spPr>
          <a:xfrm>
            <a:off x="6361901" y="3482446"/>
            <a:ext cx="35282" cy="45484"/>
          </a:xfrm>
          <a:custGeom>
            <a:rect b="b" l="l" r="r" t="t"/>
            <a:pathLst>
              <a:path extrusionOk="0" h="2149" w="1667">
                <a:moveTo>
                  <a:pt x="123" y="0"/>
                </a:moveTo>
                <a:cubicBezTo>
                  <a:pt x="59" y="0"/>
                  <a:pt x="1" y="58"/>
                  <a:pt x="45" y="146"/>
                </a:cubicBezTo>
                <a:cubicBezTo>
                  <a:pt x="406" y="869"/>
                  <a:pt x="899" y="1526"/>
                  <a:pt x="1458" y="2118"/>
                </a:cubicBezTo>
                <a:cubicBezTo>
                  <a:pt x="1472" y="2139"/>
                  <a:pt x="1491" y="2148"/>
                  <a:pt x="1511" y="2148"/>
                </a:cubicBezTo>
                <a:cubicBezTo>
                  <a:pt x="1582" y="2148"/>
                  <a:pt x="1666" y="2031"/>
                  <a:pt x="1589" y="1953"/>
                </a:cubicBezTo>
                <a:cubicBezTo>
                  <a:pt x="1063" y="1395"/>
                  <a:pt x="603" y="738"/>
                  <a:pt x="209" y="47"/>
                </a:cubicBezTo>
                <a:cubicBezTo>
                  <a:pt x="187" y="15"/>
                  <a:pt x="154" y="0"/>
                  <a:pt x="1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22" name="Google Shape;10922;p83"/>
          <p:cNvSpPr/>
          <p:nvPr/>
        </p:nvSpPr>
        <p:spPr>
          <a:xfrm>
            <a:off x="6377351" y="3480499"/>
            <a:ext cx="40827" cy="46542"/>
          </a:xfrm>
          <a:custGeom>
            <a:rect b="b" l="l" r="r" t="t"/>
            <a:pathLst>
              <a:path extrusionOk="0" h="2199" w="1929">
                <a:moveTo>
                  <a:pt x="154" y="0"/>
                </a:moveTo>
                <a:cubicBezTo>
                  <a:pt x="79" y="0"/>
                  <a:pt x="1" y="70"/>
                  <a:pt x="70" y="139"/>
                </a:cubicBezTo>
                <a:lnTo>
                  <a:pt x="38" y="139"/>
                </a:lnTo>
                <a:cubicBezTo>
                  <a:pt x="530" y="862"/>
                  <a:pt x="1089" y="1552"/>
                  <a:pt x="1746" y="2177"/>
                </a:cubicBezTo>
                <a:cubicBezTo>
                  <a:pt x="1761" y="2192"/>
                  <a:pt x="1779" y="2198"/>
                  <a:pt x="1798" y="2198"/>
                </a:cubicBezTo>
                <a:cubicBezTo>
                  <a:pt x="1861" y="2198"/>
                  <a:pt x="1929" y="2122"/>
                  <a:pt x="1878" y="2045"/>
                </a:cubicBezTo>
                <a:cubicBezTo>
                  <a:pt x="1253" y="1421"/>
                  <a:pt x="695" y="764"/>
                  <a:pt x="235" y="41"/>
                </a:cubicBezTo>
                <a:cubicBezTo>
                  <a:pt x="215" y="12"/>
                  <a:pt x="185" y="0"/>
                  <a:pt x="1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23" name="Google Shape;10923;p83"/>
          <p:cNvSpPr/>
          <p:nvPr/>
        </p:nvSpPr>
        <p:spPr>
          <a:xfrm>
            <a:off x="6391807" y="3473388"/>
            <a:ext cx="46415" cy="58013"/>
          </a:xfrm>
          <a:custGeom>
            <a:rect b="b" l="l" r="r" t="t"/>
            <a:pathLst>
              <a:path extrusionOk="0" h="2741" w="2193">
                <a:moveTo>
                  <a:pt x="123" y="1"/>
                </a:moveTo>
                <a:cubicBezTo>
                  <a:pt x="59" y="1"/>
                  <a:pt x="1" y="59"/>
                  <a:pt x="45" y="147"/>
                </a:cubicBezTo>
                <a:cubicBezTo>
                  <a:pt x="570" y="1067"/>
                  <a:pt x="1228" y="1921"/>
                  <a:pt x="1983" y="2710"/>
                </a:cubicBezTo>
                <a:cubicBezTo>
                  <a:pt x="1998" y="2731"/>
                  <a:pt x="2017" y="2740"/>
                  <a:pt x="2036" y="2740"/>
                </a:cubicBezTo>
                <a:cubicBezTo>
                  <a:pt x="2108" y="2740"/>
                  <a:pt x="2192" y="2623"/>
                  <a:pt x="2115" y="2546"/>
                </a:cubicBezTo>
                <a:cubicBezTo>
                  <a:pt x="1392" y="1790"/>
                  <a:pt x="735" y="936"/>
                  <a:pt x="209" y="48"/>
                </a:cubicBezTo>
                <a:cubicBezTo>
                  <a:pt x="187" y="15"/>
                  <a:pt x="154" y="1"/>
                  <a:pt x="1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24" name="Google Shape;10924;p83"/>
          <p:cNvSpPr/>
          <p:nvPr/>
        </p:nvSpPr>
        <p:spPr>
          <a:xfrm>
            <a:off x="6376568" y="3427057"/>
            <a:ext cx="75474" cy="95391"/>
          </a:xfrm>
          <a:custGeom>
            <a:rect b="b" l="l" r="r" t="t"/>
            <a:pathLst>
              <a:path extrusionOk="0" h="4507" w="3566">
                <a:moveTo>
                  <a:pt x="130" y="1"/>
                </a:moveTo>
                <a:cubicBezTo>
                  <a:pt x="56" y="1"/>
                  <a:pt x="1" y="93"/>
                  <a:pt x="75" y="167"/>
                </a:cubicBezTo>
                <a:cubicBezTo>
                  <a:pt x="732" y="857"/>
                  <a:pt x="1323" y="1613"/>
                  <a:pt x="1849" y="2434"/>
                </a:cubicBezTo>
                <a:cubicBezTo>
                  <a:pt x="2243" y="3157"/>
                  <a:pt x="2769" y="3847"/>
                  <a:pt x="3361" y="4472"/>
                </a:cubicBezTo>
                <a:cubicBezTo>
                  <a:pt x="3385" y="4496"/>
                  <a:pt x="3412" y="4507"/>
                  <a:pt x="3437" y="4507"/>
                </a:cubicBezTo>
                <a:cubicBezTo>
                  <a:pt x="3511" y="4507"/>
                  <a:pt x="3566" y="4414"/>
                  <a:pt x="3492" y="4340"/>
                </a:cubicBezTo>
                <a:cubicBezTo>
                  <a:pt x="2901" y="3683"/>
                  <a:pt x="2375" y="2960"/>
                  <a:pt x="1915" y="2204"/>
                </a:cubicBezTo>
                <a:cubicBezTo>
                  <a:pt x="1422" y="1416"/>
                  <a:pt x="830" y="693"/>
                  <a:pt x="206" y="36"/>
                </a:cubicBezTo>
                <a:cubicBezTo>
                  <a:pt x="181" y="11"/>
                  <a:pt x="155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25" name="Google Shape;10925;p83"/>
          <p:cNvSpPr/>
          <p:nvPr/>
        </p:nvSpPr>
        <p:spPr>
          <a:xfrm>
            <a:off x="6407258" y="3442931"/>
            <a:ext cx="54415" cy="68829"/>
          </a:xfrm>
          <a:custGeom>
            <a:rect b="b" l="l" r="r" t="t"/>
            <a:pathLst>
              <a:path extrusionOk="0" h="3252" w="2571">
                <a:moveTo>
                  <a:pt x="154" y="1"/>
                </a:moveTo>
                <a:cubicBezTo>
                  <a:pt x="79" y="1"/>
                  <a:pt x="1" y="70"/>
                  <a:pt x="70" y="140"/>
                </a:cubicBezTo>
                <a:lnTo>
                  <a:pt x="2338" y="3196"/>
                </a:lnTo>
                <a:cubicBezTo>
                  <a:pt x="2358" y="3236"/>
                  <a:pt x="2389" y="3251"/>
                  <a:pt x="2421" y="3251"/>
                </a:cubicBezTo>
                <a:cubicBezTo>
                  <a:pt x="2495" y="3251"/>
                  <a:pt x="2571" y="3166"/>
                  <a:pt x="2502" y="3097"/>
                </a:cubicBezTo>
                <a:lnTo>
                  <a:pt x="235" y="41"/>
                </a:lnTo>
                <a:cubicBezTo>
                  <a:pt x="215" y="13"/>
                  <a:pt x="185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26" name="Google Shape;10926;p83"/>
          <p:cNvSpPr/>
          <p:nvPr/>
        </p:nvSpPr>
        <p:spPr>
          <a:xfrm>
            <a:off x="6439959" y="3463800"/>
            <a:ext cx="36510" cy="42563"/>
          </a:xfrm>
          <a:custGeom>
            <a:rect b="b" l="l" r="r" t="t"/>
            <a:pathLst>
              <a:path extrusionOk="0" h="2011" w="1725">
                <a:moveTo>
                  <a:pt x="153" y="0"/>
                </a:moveTo>
                <a:cubicBezTo>
                  <a:pt x="78" y="0"/>
                  <a:pt x="0" y="70"/>
                  <a:pt x="70" y="140"/>
                </a:cubicBezTo>
                <a:cubicBezTo>
                  <a:pt x="497" y="764"/>
                  <a:pt x="990" y="1389"/>
                  <a:pt x="1516" y="1980"/>
                </a:cubicBezTo>
                <a:cubicBezTo>
                  <a:pt x="1530" y="2001"/>
                  <a:pt x="1549" y="2010"/>
                  <a:pt x="1569" y="2010"/>
                </a:cubicBezTo>
                <a:cubicBezTo>
                  <a:pt x="1640" y="2010"/>
                  <a:pt x="1724" y="1893"/>
                  <a:pt x="1647" y="1816"/>
                </a:cubicBezTo>
                <a:cubicBezTo>
                  <a:pt x="1154" y="1257"/>
                  <a:pt x="661" y="666"/>
                  <a:pt x="234" y="41"/>
                </a:cubicBezTo>
                <a:cubicBezTo>
                  <a:pt x="215" y="12"/>
                  <a:pt x="184" y="0"/>
                  <a:pt x="1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27" name="Google Shape;10927;p83"/>
          <p:cNvSpPr/>
          <p:nvPr/>
        </p:nvSpPr>
        <p:spPr>
          <a:xfrm>
            <a:off x="6335444" y="3412728"/>
            <a:ext cx="29038" cy="37991"/>
          </a:xfrm>
          <a:custGeom>
            <a:rect b="b" l="l" r="r" t="t"/>
            <a:pathLst>
              <a:path extrusionOk="0" h="1795" w="1372">
                <a:moveTo>
                  <a:pt x="148" y="0"/>
                </a:moveTo>
                <a:cubicBezTo>
                  <a:pt x="83" y="0"/>
                  <a:pt x="0" y="85"/>
                  <a:pt x="46" y="154"/>
                </a:cubicBezTo>
                <a:cubicBezTo>
                  <a:pt x="342" y="746"/>
                  <a:pt x="703" y="1271"/>
                  <a:pt x="1163" y="1764"/>
                </a:cubicBezTo>
                <a:cubicBezTo>
                  <a:pt x="1185" y="1786"/>
                  <a:pt x="1208" y="1795"/>
                  <a:pt x="1229" y="1795"/>
                </a:cubicBezTo>
                <a:cubicBezTo>
                  <a:pt x="1308" y="1795"/>
                  <a:pt x="1372" y="1677"/>
                  <a:pt x="1295" y="1600"/>
                </a:cubicBezTo>
                <a:cubicBezTo>
                  <a:pt x="867" y="1140"/>
                  <a:pt x="506" y="614"/>
                  <a:pt x="210" y="55"/>
                </a:cubicBezTo>
                <a:cubicBezTo>
                  <a:pt x="200" y="16"/>
                  <a:pt x="176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28" name="Google Shape;10928;p83"/>
          <p:cNvSpPr/>
          <p:nvPr/>
        </p:nvSpPr>
        <p:spPr>
          <a:xfrm>
            <a:off x="6358662" y="3428729"/>
            <a:ext cx="18795" cy="27430"/>
          </a:xfrm>
          <a:custGeom>
            <a:rect b="b" l="l" r="r" t="t"/>
            <a:pathLst>
              <a:path extrusionOk="0" h="1296" w="888">
                <a:moveTo>
                  <a:pt x="143" y="1"/>
                </a:moveTo>
                <a:cubicBezTo>
                  <a:pt x="121" y="1"/>
                  <a:pt x="93" y="9"/>
                  <a:pt x="66" y="22"/>
                </a:cubicBezTo>
                <a:cubicBezTo>
                  <a:pt x="33" y="55"/>
                  <a:pt x="0" y="121"/>
                  <a:pt x="33" y="154"/>
                </a:cubicBezTo>
                <a:cubicBezTo>
                  <a:pt x="198" y="548"/>
                  <a:pt x="428" y="910"/>
                  <a:pt x="723" y="1271"/>
                </a:cubicBezTo>
                <a:cubicBezTo>
                  <a:pt x="740" y="1287"/>
                  <a:pt x="764" y="1296"/>
                  <a:pt x="789" y="1296"/>
                </a:cubicBezTo>
                <a:cubicBezTo>
                  <a:pt x="814" y="1296"/>
                  <a:pt x="838" y="1287"/>
                  <a:pt x="855" y="1271"/>
                </a:cubicBezTo>
                <a:cubicBezTo>
                  <a:pt x="888" y="1205"/>
                  <a:pt x="888" y="1140"/>
                  <a:pt x="855" y="1107"/>
                </a:cubicBezTo>
                <a:cubicBezTo>
                  <a:pt x="592" y="778"/>
                  <a:pt x="395" y="417"/>
                  <a:pt x="198" y="55"/>
                </a:cubicBezTo>
                <a:cubicBezTo>
                  <a:pt x="198" y="17"/>
                  <a:pt x="175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29" name="Google Shape;10929;p83"/>
          <p:cNvSpPr/>
          <p:nvPr/>
        </p:nvSpPr>
        <p:spPr>
          <a:xfrm>
            <a:off x="6343783" y="3379329"/>
            <a:ext cx="21165" cy="30414"/>
          </a:xfrm>
          <a:custGeom>
            <a:rect b="b" l="l" r="r" t="t"/>
            <a:pathLst>
              <a:path extrusionOk="0" h="1437" w="1000">
                <a:moveTo>
                  <a:pt x="148" y="1"/>
                </a:moveTo>
                <a:cubicBezTo>
                  <a:pt x="83" y="1"/>
                  <a:pt x="0" y="86"/>
                  <a:pt x="46" y="155"/>
                </a:cubicBezTo>
                <a:cubicBezTo>
                  <a:pt x="243" y="582"/>
                  <a:pt x="506" y="1009"/>
                  <a:pt x="802" y="1403"/>
                </a:cubicBezTo>
                <a:cubicBezTo>
                  <a:pt x="835" y="1436"/>
                  <a:pt x="901" y="1436"/>
                  <a:pt x="934" y="1436"/>
                </a:cubicBezTo>
                <a:cubicBezTo>
                  <a:pt x="966" y="1403"/>
                  <a:pt x="999" y="1338"/>
                  <a:pt x="966" y="1272"/>
                </a:cubicBezTo>
                <a:cubicBezTo>
                  <a:pt x="703" y="911"/>
                  <a:pt x="441" y="483"/>
                  <a:pt x="211" y="56"/>
                </a:cubicBezTo>
                <a:cubicBezTo>
                  <a:pt x="201" y="17"/>
                  <a:pt x="176" y="1"/>
                  <a:pt x="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30" name="Google Shape;10930;p83"/>
          <p:cNvSpPr/>
          <p:nvPr/>
        </p:nvSpPr>
        <p:spPr>
          <a:xfrm>
            <a:off x="6349329" y="3360174"/>
            <a:ext cx="45124" cy="62225"/>
          </a:xfrm>
          <a:custGeom>
            <a:rect b="b" l="l" r="r" t="t"/>
            <a:pathLst>
              <a:path extrusionOk="0" h="2940" w="2132">
                <a:moveTo>
                  <a:pt x="137" y="0"/>
                </a:moveTo>
                <a:cubicBezTo>
                  <a:pt x="69" y="0"/>
                  <a:pt x="1" y="70"/>
                  <a:pt x="47" y="140"/>
                </a:cubicBezTo>
                <a:cubicBezTo>
                  <a:pt x="606" y="1093"/>
                  <a:pt x="1230" y="2013"/>
                  <a:pt x="1920" y="2900"/>
                </a:cubicBezTo>
                <a:cubicBezTo>
                  <a:pt x="1939" y="2928"/>
                  <a:pt x="1965" y="2940"/>
                  <a:pt x="1992" y="2940"/>
                </a:cubicBezTo>
                <a:cubicBezTo>
                  <a:pt x="2061" y="2940"/>
                  <a:pt x="2132" y="2863"/>
                  <a:pt x="2084" y="2768"/>
                </a:cubicBezTo>
                <a:cubicBezTo>
                  <a:pt x="1427" y="1914"/>
                  <a:pt x="803" y="994"/>
                  <a:pt x="211" y="41"/>
                </a:cubicBezTo>
                <a:cubicBezTo>
                  <a:pt x="192" y="12"/>
                  <a:pt x="165" y="0"/>
                  <a:pt x="13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31" name="Google Shape;10931;p83"/>
          <p:cNvSpPr/>
          <p:nvPr/>
        </p:nvSpPr>
        <p:spPr>
          <a:xfrm>
            <a:off x="6362557" y="3360174"/>
            <a:ext cx="40806" cy="50309"/>
          </a:xfrm>
          <a:custGeom>
            <a:rect b="b" l="l" r="r" t="t"/>
            <a:pathLst>
              <a:path extrusionOk="0" h="2377" w="1928">
                <a:moveTo>
                  <a:pt x="136" y="0"/>
                </a:moveTo>
                <a:cubicBezTo>
                  <a:pt x="69" y="0"/>
                  <a:pt x="0" y="70"/>
                  <a:pt x="47" y="140"/>
                </a:cubicBezTo>
                <a:lnTo>
                  <a:pt x="14" y="140"/>
                </a:lnTo>
                <a:cubicBezTo>
                  <a:pt x="539" y="928"/>
                  <a:pt x="1098" y="1651"/>
                  <a:pt x="1722" y="2341"/>
                </a:cubicBezTo>
                <a:cubicBezTo>
                  <a:pt x="1747" y="2366"/>
                  <a:pt x="1774" y="2376"/>
                  <a:pt x="1798" y="2376"/>
                </a:cubicBezTo>
                <a:cubicBezTo>
                  <a:pt x="1872" y="2376"/>
                  <a:pt x="1928" y="2284"/>
                  <a:pt x="1854" y="2210"/>
                </a:cubicBezTo>
                <a:cubicBezTo>
                  <a:pt x="1262" y="1520"/>
                  <a:pt x="704" y="797"/>
                  <a:pt x="211" y="41"/>
                </a:cubicBezTo>
                <a:cubicBezTo>
                  <a:pt x="192" y="12"/>
                  <a:pt x="164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32" name="Google Shape;10932;p83"/>
          <p:cNvSpPr/>
          <p:nvPr/>
        </p:nvSpPr>
        <p:spPr>
          <a:xfrm>
            <a:off x="6382706" y="3369910"/>
            <a:ext cx="45759" cy="57167"/>
          </a:xfrm>
          <a:custGeom>
            <a:rect b="b" l="l" r="r" t="t"/>
            <a:pathLst>
              <a:path extrusionOk="0" h="2701" w="2162">
                <a:moveTo>
                  <a:pt x="137" y="0"/>
                </a:moveTo>
                <a:cubicBezTo>
                  <a:pt x="70" y="0"/>
                  <a:pt x="1" y="70"/>
                  <a:pt x="47" y="140"/>
                </a:cubicBezTo>
                <a:lnTo>
                  <a:pt x="47" y="173"/>
                </a:lnTo>
                <a:cubicBezTo>
                  <a:pt x="639" y="994"/>
                  <a:pt x="1296" y="1848"/>
                  <a:pt x="1953" y="2670"/>
                </a:cubicBezTo>
                <a:cubicBezTo>
                  <a:pt x="1968" y="2691"/>
                  <a:pt x="1986" y="2700"/>
                  <a:pt x="2006" y="2700"/>
                </a:cubicBezTo>
                <a:cubicBezTo>
                  <a:pt x="2078" y="2700"/>
                  <a:pt x="2162" y="2583"/>
                  <a:pt x="2085" y="2506"/>
                </a:cubicBezTo>
                <a:cubicBezTo>
                  <a:pt x="1428" y="1684"/>
                  <a:pt x="803" y="895"/>
                  <a:pt x="212" y="41"/>
                </a:cubicBezTo>
                <a:cubicBezTo>
                  <a:pt x="193" y="12"/>
                  <a:pt x="165" y="0"/>
                  <a:pt x="13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33" name="Google Shape;10933;p83"/>
          <p:cNvSpPr/>
          <p:nvPr/>
        </p:nvSpPr>
        <p:spPr>
          <a:xfrm>
            <a:off x="6238062" y="3327474"/>
            <a:ext cx="47198" cy="45780"/>
          </a:xfrm>
          <a:custGeom>
            <a:rect b="b" l="l" r="r" t="t"/>
            <a:pathLst>
              <a:path extrusionOk="0" h="2163" w="2230">
                <a:moveTo>
                  <a:pt x="148" y="1"/>
                </a:moveTo>
                <a:cubicBezTo>
                  <a:pt x="69" y="1"/>
                  <a:pt x="0" y="71"/>
                  <a:pt x="47" y="140"/>
                </a:cubicBezTo>
                <a:cubicBezTo>
                  <a:pt x="605" y="896"/>
                  <a:pt x="1262" y="1553"/>
                  <a:pt x="1985" y="2145"/>
                </a:cubicBezTo>
                <a:cubicBezTo>
                  <a:pt x="2004" y="2157"/>
                  <a:pt x="2025" y="2163"/>
                  <a:pt x="2047" y="2163"/>
                </a:cubicBezTo>
                <a:cubicBezTo>
                  <a:pt x="2137" y="2163"/>
                  <a:pt x="2229" y="2066"/>
                  <a:pt x="2150" y="2013"/>
                </a:cubicBezTo>
                <a:cubicBezTo>
                  <a:pt x="1427" y="1422"/>
                  <a:pt x="769" y="765"/>
                  <a:pt x="244" y="42"/>
                </a:cubicBezTo>
                <a:cubicBezTo>
                  <a:pt x="215" y="13"/>
                  <a:pt x="180" y="1"/>
                  <a:pt x="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34" name="Google Shape;10934;p83"/>
          <p:cNvSpPr/>
          <p:nvPr/>
        </p:nvSpPr>
        <p:spPr>
          <a:xfrm>
            <a:off x="6270720" y="3340702"/>
            <a:ext cx="32467" cy="41547"/>
          </a:xfrm>
          <a:custGeom>
            <a:rect b="b" l="l" r="r" t="t"/>
            <a:pathLst>
              <a:path extrusionOk="0" h="1963" w="1534">
                <a:moveTo>
                  <a:pt x="152" y="1"/>
                </a:moveTo>
                <a:cubicBezTo>
                  <a:pt x="72" y="1"/>
                  <a:pt x="1" y="78"/>
                  <a:pt x="48" y="172"/>
                </a:cubicBezTo>
                <a:lnTo>
                  <a:pt x="81" y="172"/>
                </a:lnTo>
                <a:cubicBezTo>
                  <a:pt x="442" y="764"/>
                  <a:pt x="869" y="1355"/>
                  <a:pt x="1330" y="1914"/>
                </a:cubicBezTo>
                <a:cubicBezTo>
                  <a:pt x="1347" y="1949"/>
                  <a:pt x="1371" y="1963"/>
                  <a:pt x="1396" y="1963"/>
                </a:cubicBezTo>
                <a:cubicBezTo>
                  <a:pt x="1464" y="1963"/>
                  <a:pt x="1533" y="1855"/>
                  <a:pt x="1461" y="1783"/>
                </a:cubicBezTo>
                <a:cubicBezTo>
                  <a:pt x="1001" y="1224"/>
                  <a:pt x="607" y="665"/>
                  <a:pt x="245" y="41"/>
                </a:cubicBezTo>
                <a:cubicBezTo>
                  <a:pt x="217" y="13"/>
                  <a:pt x="184" y="1"/>
                  <a:pt x="1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35" name="Google Shape;10935;p83"/>
          <p:cNvSpPr/>
          <p:nvPr/>
        </p:nvSpPr>
        <p:spPr>
          <a:xfrm>
            <a:off x="6302045" y="3360174"/>
            <a:ext cx="27176" cy="31853"/>
          </a:xfrm>
          <a:custGeom>
            <a:rect b="b" l="l" r="r" t="t"/>
            <a:pathLst>
              <a:path extrusionOk="0" h="1505" w="1284">
                <a:moveTo>
                  <a:pt x="136" y="0"/>
                </a:moveTo>
                <a:cubicBezTo>
                  <a:pt x="69" y="0"/>
                  <a:pt x="0" y="70"/>
                  <a:pt x="47" y="140"/>
                </a:cubicBezTo>
                <a:lnTo>
                  <a:pt x="47" y="173"/>
                </a:lnTo>
                <a:cubicBezTo>
                  <a:pt x="342" y="633"/>
                  <a:pt x="671" y="1093"/>
                  <a:pt x="1065" y="1487"/>
                </a:cubicBezTo>
                <a:cubicBezTo>
                  <a:pt x="1084" y="1499"/>
                  <a:pt x="1103" y="1505"/>
                  <a:pt x="1123" y="1505"/>
                </a:cubicBezTo>
                <a:cubicBezTo>
                  <a:pt x="1206" y="1505"/>
                  <a:pt x="1283" y="1403"/>
                  <a:pt x="1230" y="1323"/>
                </a:cubicBezTo>
                <a:cubicBezTo>
                  <a:pt x="835" y="961"/>
                  <a:pt x="474" y="501"/>
                  <a:pt x="211" y="41"/>
                </a:cubicBezTo>
                <a:cubicBezTo>
                  <a:pt x="192" y="12"/>
                  <a:pt x="164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36" name="Google Shape;10936;p83"/>
          <p:cNvSpPr/>
          <p:nvPr/>
        </p:nvSpPr>
        <p:spPr>
          <a:xfrm>
            <a:off x="6453780" y="3748474"/>
            <a:ext cx="107518" cy="95983"/>
          </a:xfrm>
          <a:custGeom>
            <a:rect b="b" l="l" r="r" t="t"/>
            <a:pathLst>
              <a:path extrusionOk="0" h="4535" w="5080">
                <a:moveTo>
                  <a:pt x="4939" y="0"/>
                </a:moveTo>
                <a:cubicBezTo>
                  <a:pt x="4917" y="0"/>
                  <a:pt x="4893" y="9"/>
                  <a:pt x="4872" y="31"/>
                </a:cubicBezTo>
                <a:cubicBezTo>
                  <a:pt x="3261" y="1444"/>
                  <a:pt x="1651" y="2890"/>
                  <a:pt x="74" y="4369"/>
                </a:cubicBezTo>
                <a:cubicBezTo>
                  <a:pt x="0" y="4443"/>
                  <a:pt x="56" y="4535"/>
                  <a:pt x="130" y="4535"/>
                </a:cubicBezTo>
                <a:cubicBezTo>
                  <a:pt x="154" y="4535"/>
                  <a:pt x="181" y="4525"/>
                  <a:pt x="205" y="4500"/>
                </a:cubicBezTo>
                <a:cubicBezTo>
                  <a:pt x="1783" y="3021"/>
                  <a:pt x="3393" y="1576"/>
                  <a:pt x="5003" y="163"/>
                </a:cubicBezTo>
                <a:cubicBezTo>
                  <a:pt x="5080" y="111"/>
                  <a:pt x="5017" y="0"/>
                  <a:pt x="493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37" name="Google Shape;10937;p83"/>
          <p:cNvSpPr/>
          <p:nvPr/>
        </p:nvSpPr>
        <p:spPr>
          <a:xfrm>
            <a:off x="6499603" y="3760199"/>
            <a:ext cx="72765" cy="68172"/>
          </a:xfrm>
          <a:custGeom>
            <a:rect b="b" l="l" r="r" t="t"/>
            <a:pathLst>
              <a:path extrusionOk="0" h="3221" w="3438">
                <a:moveTo>
                  <a:pt x="3281" y="1"/>
                </a:moveTo>
                <a:cubicBezTo>
                  <a:pt x="3253" y="1"/>
                  <a:pt x="3224" y="11"/>
                  <a:pt x="3200" y="36"/>
                </a:cubicBezTo>
                <a:lnTo>
                  <a:pt x="78" y="3026"/>
                </a:lnTo>
                <a:cubicBezTo>
                  <a:pt x="1" y="3103"/>
                  <a:pt x="64" y="3221"/>
                  <a:pt x="143" y="3221"/>
                </a:cubicBezTo>
                <a:cubicBezTo>
                  <a:pt x="165" y="3221"/>
                  <a:pt x="188" y="3212"/>
                  <a:pt x="209" y="3190"/>
                </a:cubicBezTo>
                <a:lnTo>
                  <a:pt x="3364" y="167"/>
                </a:lnTo>
                <a:cubicBezTo>
                  <a:pt x="3438" y="93"/>
                  <a:pt x="3364" y="1"/>
                  <a:pt x="32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38" name="Google Shape;10938;p83"/>
          <p:cNvSpPr/>
          <p:nvPr/>
        </p:nvSpPr>
        <p:spPr>
          <a:xfrm>
            <a:off x="6549743" y="3754739"/>
            <a:ext cx="53992" cy="52172"/>
          </a:xfrm>
          <a:custGeom>
            <a:rect b="b" l="l" r="r" t="t"/>
            <a:pathLst>
              <a:path extrusionOk="0" h="2465" w="2551">
                <a:moveTo>
                  <a:pt x="2408" y="0"/>
                </a:moveTo>
                <a:cubicBezTo>
                  <a:pt x="2386" y="0"/>
                  <a:pt x="2363" y="9"/>
                  <a:pt x="2342" y="31"/>
                </a:cubicBezTo>
                <a:cubicBezTo>
                  <a:pt x="1521" y="754"/>
                  <a:pt x="765" y="1477"/>
                  <a:pt x="75" y="2298"/>
                </a:cubicBezTo>
                <a:cubicBezTo>
                  <a:pt x="1" y="2372"/>
                  <a:pt x="75" y="2465"/>
                  <a:pt x="144" y="2465"/>
                </a:cubicBezTo>
                <a:cubicBezTo>
                  <a:pt x="167" y="2465"/>
                  <a:pt x="190" y="2454"/>
                  <a:pt x="206" y="2430"/>
                </a:cubicBezTo>
                <a:cubicBezTo>
                  <a:pt x="929" y="1641"/>
                  <a:pt x="1685" y="885"/>
                  <a:pt x="2474" y="195"/>
                </a:cubicBezTo>
                <a:cubicBezTo>
                  <a:pt x="2551" y="118"/>
                  <a:pt x="2487" y="0"/>
                  <a:pt x="24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39" name="Google Shape;10939;p83"/>
          <p:cNvSpPr/>
          <p:nvPr/>
        </p:nvSpPr>
        <p:spPr>
          <a:xfrm>
            <a:off x="6562972" y="3754802"/>
            <a:ext cx="56807" cy="50013"/>
          </a:xfrm>
          <a:custGeom>
            <a:rect b="b" l="l" r="r" t="t"/>
            <a:pathLst>
              <a:path extrusionOk="0" h="2363" w="2684">
                <a:moveTo>
                  <a:pt x="2562" y="1"/>
                </a:moveTo>
                <a:cubicBezTo>
                  <a:pt x="2544" y="1"/>
                  <a:pt x="2525" y="9"/>
                  <a:pt x="2506" y="28"/>
                </a:cubicBezTo>
                <a:cubicBezTo>
                  <a:pt x="1619" y="652"/>
                  <a:pt x="797" y="1375"/>
                  <a:pt x="74" y="2197"/>
                </a:cubicBezTo>
                <a:cubicBezTo>
                  <a:pt x="0" y="2271"/>
                  <a:pt x="56" y="2363"/>
                  <a:pt x="130" y="2363"/>
                </a:cubicBezTo>
                <a:cubicBezTo>
                  <a:pt x="154" y="2363"/>
                  <a:pt x="181" y="2353"/>
                  <a:pt x="206" y="2328"/>
                </a:cubicBezTo>
                <a:cubicBezTo>
                  <a:pt x="928" y="1539"/>
                  <a:pt x="1750" y="816"/>
                  <a:pt x="2604" y="192"/>
                </a:cubicBezTo>
                <a:cubicBezTo>
                  <a:pt x="2684" y="139"/>
                  <a:pt x="2635" y="1"/>
                  <a:pt x="25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0" name="Google Shape;10940;p83"/>
          <p:cNvSpPr/>
          <p:nvPr/>
        </p:nvSpPr>
        <p:spPr>
          <a:xfrm>
            <a:off x="6575417" y="3733086"/>
            <a:ext cx="82501" cy="81379"/>
          </a:xfrm>
          <a:custGeom>
            <a:rect b="b" l="l" r="r" t="t"/>
            <a:pathLst>
              <a:path extrusionOk="0" h="3845" w="3898">
                <a:moveTo>
                  <a:pt x="3768" y="0"/>
                </a:moveTo>
                <a:cubicBezTo>
                  <a:pt x="3744" y="0"/>
                  <a:pt x="3717" y="11"/>
                  <a:pt x="3692" y="35"/>
                </a:cubicBezTo>
                <a:lnTo>
                  <a:pt x="78" y="3683"/>
                </a:lnTo>
                <a:cubicBezTo>
                  <a:pt x="1" y="3734"/>
                  <a:pt x="64" y="3845"/>
                  <a:pt x="142" y="3845"/>
                </a:cubicBezTo>
                <a:cubicBezTo>
                  <a:pt x="164" y="3845"/>
                  <a:pt x="187" y="3836"/>
                  <a:pt x="209" y="3814"/>
                </a:cubicBezTo>
                <a:lnTo>
                  <a:pt x="242" y="3814"/>
                </a:lnTo>
                <a:lnTo>
                  <a:pt x="3824" y="167"/>
                </a:lnTo>
                <a:cubicBezTo>
                  <a:pt x="3898" y="93"/>
                  <a:pt x="3842" y="0"/>
                  <a:pt x="376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1" name="Google Shape;10941;p83"/>
          <p:cNvSpPr/>
          <p:nvPr/>
        </p:nvSpPr>
        <p:spPr>
          <a:xfrm>
            <a:off x="6594952" y="3752643"/>
            <a:ext cx="76257" cy="82078"/>
          </a:xfrm>
          <a:custGeom>
            <a:rect b="b" l="l" r="r" t="t"/>
            <a:pathLst>
              <a:path extrusionOk="0" h="3878" w="3603">
                <a:moveTo>
                  <a:pt x="3460" y="1"/>
                </a:moveTo>
                <a:cubicBezTo>
                  <a:pt x="3438" y="1"/>
                  <a:pt x="3415" y="10"/>
                  <a:pt x="3394" y="31"/>
                </a:cubicBezTo>
                <a:cubicBezTo>
                  <a:pt x="2211" y="1214"/>
                  <a:pt x="1126" y="2430"/>
                  <a:pt x="75" y="3712"/>
                </a:cubicBezTo>
                <a:cubicBezTo>
                  <a:pt x="1" y="3786"/>
                  <a:pt x="75" y="3878"/>
                  <a:pt x="144" y="3878"/>
                </a:cubicBezTo>
                <a:cubicBezTo>
                  <a:pt x="167" y="3878"/>
                  <a:pt x="190" y="3868"/>
                  <a:pt x="206" y="3843"/>
                </a:cubicBezTo>
                <a:cubicBezTo>
                  <a:pt x="1258" y="2562"/>
                  <a:pt x="2375" y="1346"/>
                  <a:pt x="3525" y="196"/>
                </a:cubicBezTo>
                <a:cubicBezTo>
                  <a:pt x="3602" y="118"/>
                  <a:pt x="3538" y="1"/>
                  <a:pt x="34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2" name="Google Shape;10942;p83"/>
          <p:cNvSpPr/>
          <p:nvPr/>
        </p:nvSpPr>
        <p:spPr>
          <a:xfrm>
            <a:off x="6623907" y="3773131"/>
            <a:ext cx="48066" cy="52193"/>
          </a:xfrm>
          <a:custGeom>
            <a:rect b="b" l="l" r="r" t="t"/>
            <a:pathLst>
              <a:path extrusionOk="0" h="2466" w="2271">
                <a:moveTo>
                  <a:pt x="2139" y="0"/>
                </a:moveTo>
                <a:cubicBezTo>
                  <a:pt x="2113" y="0"/>
                  <a:pt x="2085" y="14"/>
                  <a:pt x="2058" y="49"/>
                </a:cubicBezTo>
                <a:cubicBezTo>
                  <a:pt x="1434" y="838"/>
                  <a:pt x="777" y="1594"/>
                  <a:pt x="54" y="2284"/>
                </a:cubicBezTo>
                <a:cubicBezTo>
                  <a:pt x="1" y="2364"/>
                  <a:pt x="77" y="2466"/>
                  <a:pt x="161" y="2466"/>
                </a:cubicBezTo>
                <a:cubicBezTo>
                  <a:pt x="180" y="2466"/>
                  <a:pt x="200" y="2460"/>
                  <a:pt x="218" y="2448"/>
                </a:cubicBezTo>
                <a:cubicBezTo>
                  <a:pt x="908" y="1725"/>
                  <a:pt x="1598" y="969"/>
                  <a:pt x="2223" y="181"/>
                </a:cubicBezTo>
                <a:cubicBezTo>
                  <a:pt x="2271" y="108"/>
                  <a:pt x="2213" y="0"/>
                  <a:pt x="213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3" name="Google Shape;10943;p83"/>
          <p:cNvSpPr/>
          <p:nvPr/>
        </p:nvSpPr>
        <p:spPr>
          <a:xfrm>
            <a:off x="6568242" y="3625630"/>
            <a:ext cx="73802" cy="69188"/>
          </a:xfrm>
          <a:custGeom>
            <a:rect b="b" l="l" r="r" t="t"/>
            <a:pathLst>
              <a:path extrusionOk="0" h="3269" w="3487">
                <a:moveTo>
                  <a:pt x="3304" y="1"/>
                </a:moveTo>
                <a:cubicBezTo>
                  <a:pt x="3283" y="1"/>
                  <a:pt x="3261" y="6"/>
                  <a:pt x="3243" y="19"/>
                </a:cubicBezTo>
                <a:cubicBezTo>
                  <a:pt x="2651" y="512"/>
                  <a:pt x="2027" y="1005"/>
                  <a:pt x="1435" y="1530"/>
                </a:cubicBezTo>
                <a:cubicBezTo>
                  <a:pt x="942" y="1990"/>
                  <a:pt x="318" y="2450"/>
                  <a:pt x="22" y="3108"/>
                </a:cubicBezTo>
                <a:cubicBezTo>
                  <a:pt x="0" y="3195"/>
                  <a:pt x="66" y="3268"/>
                  <a:pt x="132" y="3268"/>
                </a:cubicBezTo>
                <a:cubicBezTo>
                  <a:pt x="165" y="3268"/>
                  <a:pt x="198" y="3250"/>
                  <a:pt x="219" y="3206"/>
                </a:cubicBezTo>
                <a:cubicBezTo>
                  <a:pt x="351" y="2911"/>
                  <a:pt x="548" y="2615"/>
                  <a:pt x="811" y="2385"/>
                </a:cubicBezTo>
                <a:cubicBezTo>
                  <a:pt x="1074" y="2122"/>
                  <a:pt x="1370" y="1892"/>
                  <a:pt x="1632" y="1629"/>
                </a:cubicBezTo>
                <a:cubicBezTo>
                  <a:pt x="2224" y="1136"/>
                  <a:pt x="2783" y="643"/>
                  <a:pt x="3407" y="150"/>
                </a:cubicBezTo>
                <a:cubicBezTo>
                  <a:pt x="3487" y="97"/>
                  <a:pt x="3394" y="1"/>
                  <a:pt x="330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4" name="Google Shape;10944;p83"/>
          <p:cNvSpPr/>
          <p:nvPr/>
        </p:nvSpPr>
        <p:spPr>
          <a:xfrm>
            <a:off x="6603990" y="3630435"/>
            <a:ext cx="52743" cy="50584"/>
          </a:xfrm>
          <a:custGeom>
            <a:rect b="b" l="l" r="r" t="t"/>
            <a:pathLst>
              <a:path extrusionOk="0" h="2390" w="2492">
                <a:moveTo>
                  <a:pt x="2374" y="1"/>
                </a:moveTo>
                <a:cubicBezTo>
                  <a:pt x="2354" y="1"/>
                  <a:pt x="2332" y="7"/>
                  <a:pt x="2309" y="22"/>
                </a:cubicBezTo>
                <a:lnTo>
                  <a:pt x="75" y="2223"/>
                </a:lnTo>
                <a:cubicBezTo>
                  <a:pt x="1" y="2297"/>
                  <a:pt x="75" y="2390"/>
                  <a:pt x="158" y="2390"/>
                </a:cubicBezTo>
                <a:cubicBezTo>
                  <a:pt x="186" y="2390"/>
                  <a:pt x="215" y="2380"/>
                  <a:pt x="239" y="2355"/>
                </a:cubicBezTo>
                <a:lnTo>
                  <a:pt x="2441" y="153"/>
                </a:lnTo>
                <a:cubicBezTo>
                  <a:pt x="2492" y="77"/>
                  <a:pt x="2444" y="1"/>
                  <a:pt x="237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5" name="Google Shape;10945;p83"/>
          <p:cNvSpPr/>
          <p:nvPr/>
        </p:nvSpPr>
        <p:spPr>
          <a:xfrm>
            <a:off x="6638722" y="3610666"/>
            <a:ext cx="50500" cy="50796"/>
          </a:xfrm>
          <a:custGeom>
            <a:rect b="b" l="l" r="r" t="t"/>
            <a:pathLst>
              <a:path extrusionOk="0" h="2400" w="2386">
                <a:moveTo>
                  <a:pt x="2256" y="1"/>
                </a:moveTo>
                <a:cubicBezTo>
                  <a:pt x="2231" y="1"/>
                  <a:pt x="2205" y="11"/>
                  <a:pt x="2180" y="36"/>
                </a:cubicBezTo>
                <a:lnTo>
                  <a:pt x="77" y="2237"/>
                </a:lnTo>
                <a:cubicBezTo>
                  <a:pt x="0" y="2289"/>
                  <a:pt x="63" y="2400"/>
                  <a:pt x="141" y="2400"/>
                </a:cubicBezTo>
                <a:cubicBezTo>
                  <a:pt x="163" y="2400"/>
                  <a:pt x="187" y="2391"/>
                  <a:pt x="208" y="2369"/>
                </a:cubicBezTo>
                <a:lnTo>
                  <a:pt x="2311" y="167"/>
                </a:lnTo>
                <a:cubicBezTo>
                  <a:pt x="2385" y="93"/>
                  <a:pt x="2330" y="1"/>
                  <a:pt x="22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6" name="Google Shape;10946;p83"/>
          <p:cNvSpPr/>
          <p:nvPr/>
        </p:nvSpPr>
        <p:spPr>
          <a:xfrm>
            <a:off x="6640162" y="3591977"/>
            <a:ext cx="90840" cy="86967"/>
          </a:xfrm>
          <a:custGeom>
            <a:rect b="b" l="l" r="r" t="t"/>
            <a:pathLst>
              <a:path extrusionOk="0" h="4109" w="4292">
                <a:moveTo>
                  <a:pt x="4135" y="1"/>
                </a:moveTo>
                <a:cubicBezTo>
                  <a:pt x="4109" y="1"/>
                  <a:pt x="4080" y="10"/>
                  <a:pt x="4051" y="32"/>
                </a:cubicBezTo>
                <a:cubicBezTo>
                  <a:pt x="2638" y="1247"/>
                  <a:pt x="1323" y="2529"/>
                  <a:pt x="75" y="3942"/>
                </a:cubicBezTo>
                <a:cubicBezTo>
                  <a:pt x="1" y="4016"/>
                  <a:pt x="75" y="4108"/>
                  <a:pt x="144" y="4108"/>
                </a:cubicBezTo>
                <a:cubicBezTo>
                  <a:pt x="167" y="4108"/>
                  <a:pt x="190" y="4098"/>
                  <a:pt x="206" y="4073"/>
                </a:cubicBezTo>
                <a:cubicBezTo>
                  <a:pt x="1455" y="2693"/>
                  <a:pt x="2802" y="1379"/>
                  <a:pt x="4215" y="163"/>
                </a:cubicBezTo>
                <a:cubicBezTo>
                  <a:pt x="4292" y="112"/>
                  <a:pt x="4229" y="1"/>
                  <a:pt x="4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7" name="Google Shape;10947;p83"/>
          <p:cNvSpPr/>
          <p:nvPr/>
        </p:nvSpPr>
        <p:spPr>
          <a:xfrm>
            <a:off x="6675571" y="3587384"/>
            <a:ext cx="81930" cy="80321"/>
          </a:xfrm>
          <a:custGeom>
            <a:rect b="b" l="l" r="r" t="t"/>
            <a:pathLst>
              <a:path extrusionOk="0" h="3795" w="3871">
                <a:moveTo>
                  <a:pt x="3686" y="1"/>
                </a:moveTo>
                <a:cubicBezTo>
                  <a:pt x="3666" y="1"/>
                  <a:pt x="3645" y="6"/>
                  <a:pt x="3626" y="19"/>
                </a:cubicBezTo>
                <a:cubicBezTo>
                  <a:pt x="2378" y="1169"/>
                  <a:pt x="1195" y="2352"/>
                  <a:pt x="77" y="3600"/>
                </a:cubicBezTo>
                <a:cubicBezTo>
                  <a:pt x="0" y="3677"/>
                  <a:pt x="64" y="3795"/>
                  <a:pt x="143" y="3795"/>
                </a:cubicBezTo>
                <a:cubicBezTo>
                  <a:pt x="165" y="3795"/>
                  <a:pt x="188" y="3786"/>
                  <a:pt x="209" y="3765"/>
                </a:cubicBezTo>
                <a:cubicBezTo>
                  <a:pt x="1326" y="2483"/>
                  <a:pt x="2509" y="1300"/>
                  <a:pt x="3791" y="183"/>
                </a:cubicBezTo>
                <a:cubicBezTo>
                  <a:pt x="3871" y="103"/>
                  <a:pt x="3777" y="1"/>
                  <a:pt x="368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8" name="Google Shape;10948;p83"/>
          <p:cNvSpPr/>
          <p:nvPr/>
        </p:nvSpPr>
        <p:spPr>
          <a:xfrm>
            <a:off x="6699149" y="3597459"/>
            <a:ext cx="72998" cy="67897"/>
          </a:xfrm>
          <a:custGeom>
            <a:rect b="b" l="l" r="r" t="t"/>
            <a:pathLst>
              <a:path extrusionOk="0" h="3208" w="3449">
                <a:moveTo>
                  <a:pt x="3312" y="1"/>
                </a:moveTo>
                <a:cubicBezTo>
                  <a:pt x="3287" y="1"/>
                  <a:pt x="3260" y="11"/>
                  <a:pt x="3235" y="35"/>
                </a:cubicBezTo>
                <a:lnTo>
                  <a:pt x="81" y="3026"/>
                </a:lnTo>
                <a:cubicBezTo>
                  <a:pt x="1" y="3106"/>
                  <a:pt x="94" y="3208"/>
                  <a:pt x="185" y="3208"/>
                </a:cubicBezTo>
                <a:cubicBezTo>
                  <a:pt x="206" y="3208"/>
                  <a:pt x="227" y="3202"/>
                  <a:pt x="245" y="3190"/>
                </a:cubicBezTo>
                <a:lnTo>
                  <a:pt x="3400" y="167"/>
                </a:lnTo>
                <a:cubicBezTo>
                  <a:pt x="3449" y="93"/>
                  <a:pt x="3387" y="1"/>
                  <a:pt x="33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9" name="Google Shape;10949;p83"/>
          <p:cNvSpPr/>
          <p:nvPr/>
        </p:nvSpPr>
        <p:spPr>
          <a:xfrm>
            <a:off x="6698514" y="3641970"/>
            <a:ext cx="47727" cy="46605"/>
          </a:xfrm>
          <a:custGeom>
            <a:rect b="b" l="l" r="r" t="t"/>
            <a:pathLst>
              <a:path extrusionOk="0" h="2202" w="2255">
                <a:moveTo>
                  <a:pt x="2125" y="1"/>
                </a:moveTo>
                <a:cubicBezTo>
                  <a:pt x="2101" y="1"/>
                  <a:pt x="2074" y="11"/>
                  <a:pt x="2049" y="35"/>
                </a:cubicBezTo>
                <a:cubicBezTo>
                  <a:pt x="1392" y="693"/>
                  <a:pt x="735" y="1350"/>
                  <a:pt x="78" y="2007"/>
                </a:cubicBezTo>
                <a:cubicBezTo>
                  <a:pt x="1" y="2084"/>
                  <a:pt x="85" y="2202"/>
                  <a:pt x="156" y="2202"/>
                </a:cubicBezTo>
                <a:cubicBezTo>
                  <a:pt x="176" y="2202"/>
                  <a:pt x="195" y="2193"/>
                  <a:pt x="209" y="2171"/>
                </a:cubicBezTo>
                <a:lnTo>
                  <a:pt x="2181" y="167"/>
                </a:lnTo>
                <a:cubicBezTo>
                  <a:pt x="2255" y="93"/>
                  <a:pt x="2199" y="1"/>
                  <a:pt x="212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50" name="Google Shape;10950;p83"/>
          <p:cNvSpPr/>
          <p:nvPr/>
        </p:nvSpPr>
        <p:spPr>
          <a:xfrm>
            <a:off x="6617155" y="3686480"/>
            <a:ext cx="35197" cy="31324"/>
          </a:xfrm>
          <a:custGeom>
            <a:rect b="b" l="l" r="r" t="t"/>
            <a:pathLst>
              <a:path extrusionOk="0" h="1480" w="1663">
                <a:moveTo>
                  <a:pt x="1533" y="1"/>
                </a:moveTo>
                <a:cubicBezTo>
                  <a:pt x="1509" y="1"/>
                  <a:pt x="1482" y="11"/>
                  <a:pt x="1457" y="36"/>
                </a:cubicBezTo>
                <a:lnTo>
                  <a:pt x="77" y="1317"/>
                </a:lnTo>
                <a:cubicBezTo>
                  <a:pt x="0" y="1368"/>
                  <a:pt x="63" y="1479"/>
                  <a:pt x="141" y="1479"/>
                </a:cubicBezTo>
                <a:cubicBezTo>
                  <a:pt x="163" y="1479"/>
                  <a:pt x="187" y="1470"/>
                  <a:pt x="209" y="1449"/>
                </a:cubicBezTo>
                <a:lnTo>
                  <a:pt x="1589" y="167"/>
                </a:lnTo>
                <a:cubicBezTo>
                  <a:pt x="1663" y="93"/>
                  <a:pt x="1607" y="1"/>
                  <a:pt x="153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51" name="Google Shape;10951;p83"/>
          <p:cNvSpPr/>
          <p:nvPr/>
        </p:nvSpPr>
        <p:spPr>
          <a:xfrm>
            <a:off x="6640162" y="3681972"/>
            <a:ext cx="33187" cy="30351"/>
          </a:xfrm>
          <a:custGeom>
            <a:rect b="b" l="l" r="r" t="t"/>
            <a:pathLst>
              <a:path extrusionOk="0" h="1434" w="1568">
                <a:moveTo>
                  <a:pt x="1413" y="1"/>
                </a:moveTo>
                <a:cubicBezTo>
                  <a:pt x="1394" y="1"/>
                  <a:pt x="1375" y="6"/>
                  <a:pt x="1356" y="19"/>
                </a:cubicBezTo>
                <a:lnTo>
                  <a:pt x="75" y="1267"/>
                </a:lnTo>
                <a:cubicBezTo>
                  <a:pt x="1" y="1341"/>
                  <a:pt x="56" y="1434"/>
                  <a:pt x="130" y="1434"/>
                </a:cubicBezTo>
                <a:cubicBezTo>
                  <a:pt x="155" y="1434"/>
                  <a:pt x="181" y="1423"/>
                  <a:pt x="206" y="1399"/>
                </a:cubicBezTo>
                <a:lnTo>
                  <a:pt x="1488" y="183"/>
                </a:lnTo>
                <a:cubicBezTo>
                  <a:pt x="1568" y="103"/>
                  <a:pt x="1496" y="1"/>
                  <a:pt x="14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52" name="Google Shape;10952;p83"/>
          <p:cNvSpPr/>
          <p:nvPr/>
        </p:nvSpPr>
        <p:spPr>
          <a:xfrm>
            <a:off x="6654935" y="3690883"/>
            <a:ext cx="22287" cy="24700"/>
          </a:xfrm>
          <a:custGeom>
            <a:rect b="b" l="l" r="r" t="t"/>
            <a:pathLst>
              <a:path extrusionOk="0" h="1167" w="1053">
                <a:moveTo>
                  <a:pt x="921" y="0"/>
                </a:moveTo>
                <a:cubicBezTo>
                  <a:pt x="896" y="0"/>
                  <a:pt x="872" y="8"/>
                  <a:pt x="855" y="25"/>
                </a:cubicBezTo>
                <a:cubicBezTo>
                  <a:pt x="592" y="353"/>
                  <a:pt x="297" y="682"/>
                  <a:pt x="34" y="1011"/>
                </a:cubicBezTo>
                <a:cubicBezTo>
                  <a:pt x="1" y="1043"/>
                  <a:pt x="1" y="1109"/>
                  <a:pt x="34" y="1142"/>
                </a:cubicBezTo>
                <a:cubicBezTo>
                  <a:pt x="50" y="1158"/>
                  <a:pt x="75" y="1167"/>
                  <a:pt x="100" y="1167"/>
                </a:cubicBezTo>
                <a:cubicBezTo>
                  <a:pt x="124" y="1167"/>
                  <a:pt x="149" y="1158"/>
                  <a:pt x="165" y="1142"/>
                </a:cubicBezTo>
                <a:lnTo>
                  <a:pt x="987" y="156"/>
                </a:lnTo>
                <a:cubicBezTo>
                  <a:pt x="1052" y="123"/>
                  <a:pt x="1052" y="58"/>
                  <a:pt x="987" y="25"/>
                </a:cubicBezTo>
                <a:cubicBezTo>
                  <a:pt x="970" y="8"/>
                  <a:pt x="946" y="0"/>
                  <a:pt x="92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53" name="Google Shape;10953;p83"/>
          <p:cNvSpPr/>
          <p:nvPr/>
        </p:nvSpPr>
        <p:spPr>
          <a:xfrm>
            <a:off x="6848640" y="3691920"/>
            <a:ext cx="43071" cy="62839"/>
          </a:xfrm>
          <a:custGeom>
            <a:rect b="b" l="l" r="r" t="t"/>
            <a:pathLst>
              <a:path extrusionOk="0" h="2969" w="2035">
                <a:moveTo>
                  <a:pt x="1885" y="1"/>
                </a:moveTo>
                <a:cubicBezTo>
                  <a:pt x="1858" y="1"/>
                  <a:pt x="1834" y="13"/>
                  <a:pt x="1824" y="41"/>
                </a:cubicBezTo>
                <a:cubicBezTo>
                  <a:pt x="1298" y="994"/>
                  <a:pt x="740" y="1914"/>
                  <a:pt x="50" y="2802"/>
                </a:cubicBezTo>
                <a:cubicBezTo>
                  <a:pt x="0" y="2876"/>
                  <a:pt x="62" y="2968"/>
                  <a:pt x="138" y="2968"/>
                </a:cubicBezTo>
                <a:cubicBezTo>
                  <a:pt x="163" y="2968"/>
                  <a:pt x="189" y="2958"/>
                  <a:pt x="214" y="2933"/>
                </a:cubicBezTo>
                <a:cubicBezTo>
                  <a:pt x="871" y="2046"/>
                  <a:pt x="1463" y="1126"/>
                  <a:pt x="1989" y="140"/>
                </a:cubicBezTo>
                <a:cubicBezTo>
                  <a:pt x="2035" y="70"/>
                  <a:pt x="1950" y="1"/>
                  <a:pt x="18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54" name="Google Shape;10954;p83"/>
          <p:cNvSpPr/>
          <p:nvPr/>
        </p:nvSpPr>
        <p:spPr>
          <a:xfrm>
            <a:off x="6869149" y="3703751"/>
            <a:ext cx="30224" cy="41145"/>
          </a:xfrm>
          <a:custGeom>
            <a:rect b="b" l="l" r="r" t="t"/>
            <a:pathLst>
              <a:path extrusionOk="0" h="1944" w="1428">
                <a:moveTo>
                  <a:pt x="1265" y="0"/>
                </a:moveTo>
                <a:cubicBezTo>
                  <a:pt x="1234" y="0"/>
                  <a:pt x="1203" y="12"/>
                  <a:pt x="1184" y="41"/>
                </a:cubicBezTo>
                <a:lnTo>
                  <a:pt x="67" y="1783"/>
                </a:lnTo>
                <a:cubicBezTo>
                  <a:pt x="1" y="1870"/>
                  <a:pt x="67" y="1943"/>
                  <a:pt x="137" y="1943"/>
                </a:cubicBezTo>
                <a:cubicBezTo>
                  <a:pt x="172" y="1943"/>
                  <a:pt x="209" y="1925"/>
                  <a:pt x="231" y="1881"/>
                </a:cubicBezTo>
                <a:lnTo>
                  <a:pt x="1381" y="140"/>
                </a:lnTo>
                <a:cubicBezTo>
                  <a:pt x="1427" y="70"/>
                  <a:pt x="1342" y="0"/>
                  <a:pt x="12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55" name="Google Shape;10955;p83"/>
          <p:cNvSpPr/>
          <p:nvPr/>
        </p:nvSpPr>
        <p:spPr>
          <a:xfrm>
            <a:off x="6909258" y="3575764"/>
            <a:ext cx="78247" cy="84300"/>
          </a:xfrm>
          <a:custGeom>
            <a:rect b="b" l="l" r="r" t="t"/>
            <a:pathLst>
              <a:path extrusionOk="0" h="3983" w="3697">
                <a:moveTo>
                  <a:pt x="3543" y="1"/>
                </a:moveTo>
                <a:cubicBezTo>
                  <a:pt x="3512" y="1"/>
                  <a:pt x="3481" y="13"/>
                  <a:pt x="3462" y="42"/>
                </a:cubicBezTo>
                <a:cubicBezTo>
                  <a:pt x="2443" y="1389"/>
                  <a:pt x="1293" y="2638"/>
                  <a:pt x="77" y="3821"/>
                </a:cubicBezTo>
                <a:cubicBezTo>
                  <a:pt x="1" y="3872"/>
                  <a:pt x="63" y="3983"/>
                  <a:pt x="142" y="3983"/>
                </a:cubicBezTo>
                <a:cubicBezTo>
                  <a:pt x="164" y="3983"/>
                  <a:pt x="187" y="3974"/>
                  <a:pt x="209" y="3952"/>
                </a:cubicBezTo>
                <a:cubicBezTo>
                  <a:pt x="1458" y="2769"/>
                  <a:pt x="2608" y="1520"/>
                  <a:pt x="3626" y="140"/>
                </a:cubicBezTo>
                <a:cubicBezTo>
                  <a:pt x="3696" y="71"/>
                  <a:pt x="3618" y="1"/>
                  <a:pt x="35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56" name="Google Shape;10956;p83"/>
          <p:cNvSpPr/>
          <p:nvPr/>
        </p:nvSpPr>
        <p:spPr>
          <a:xfrm>
            <a:off x="6919756" y="3622498"/>
            <a:ext cx="42965" cy="50881"/>
          </a:xfrm>
          <a:custGeom>
            <a:rect b="b" l="l" r="r" t="t"/>
            <a:pathLst>
              <a:path extrusionOk="0" h="2404" w="2030">
                <a:moveTo>
                  <a:pt x="1892" y="0"/>
                </a:moveTo>
                <a:cubicBezTo>
                  <a:pt x="1867" y="0"/>
                  <a:pt x="1841" y="11"/>
                  <a:pt x="1816" y="35"/>
                </a:cubicBezTo>
                <a:lnTo>
                  <a:pt x="74" y="2237"/>
                </a:lnTo>
                <a:cubicBezTo>
                  <a:pt x="0" y="2311"/>
                  <a:pt x="56" y="2403"/>
                  <a:pt x="130" y="2403"/>
                </a:cubicBezTo>
                <a:cubicBezTo>
                  <a:pt x="154" y="2403"/>
                  <a:pt x="181" y="2393"/>
                  <a:pt x="206" y="2368"/>
                </a:cubicBezTo>
                <a:lnTo>
                  <a:pt x="1980" y="167"/>
                </a:lnTo>
                <a:cubicBezTo>
                  <a:pt x="2030" y="93"/>
                  <a:pt x="1968" y="0"/>
                  <a:pt x="189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57" name="Google Shape;10957;p83"/>
          <p:cNvSpPr/>
          <p:nvPr/>
        </p:nvSpPr>
        <p:spPr>
          <a:xfrm>
            <a:off x="6916898" y="3641843"/>
            <a:ext cx="40002" cy="44658"/>
          </a:xfrm>
          <a:custGeom>
            <a:rect b="b" l="l" r="r" t="t"/>
            <a:pathLst>
              <a:path extrusionOk="0" h="2110" w="1890">
                <a:moveTo>
                  <a:pt x="1736" y="1"/>
                </a:moveTo>
                <a:cubicBezTo>
                  <a:pt x="1705" y="1"/>
                  <a:pt x="1674" y="13"/>
                  <a:pt x="1655" y="41"/>
                </a:cubicBezTo>
                <a:cubicBezTo>
                  <a:pt x="1162" y="699"/>
                  <a:pt x="637" y="1323"/>
                  <a:pt x="78" y="1915"/>
                </a:cubicBezTo>
                <a:cubicBezTo>
                  <a:pt x="1" y="1992"/>
                  <a:pt x="85" y="2109"/>
                  <a:pt x="156" y="2109"/>
                </a:cubicBezTo>
                <a:cubicBezTo>
                  <a:pt x="176" y="2109"/>
                  <a:pt x="195" y="2100"/>
                  <a:pt x="209" y="2079"/>
                </a:cubicBezTo>
                <a:cubicBezTo>
                  <a:pt x="801" y="1454"/>
                  <a:pt x="1327" y="830"/>
                  <a:pt x="1820" y="140"/>
                </a:cubicBezTo>
                <a:cubicBezTo>
                  <a:pt x="1889" y="70"/>
                  <a:pt x="1811" y="1"/>
                  <a:pt x="17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58" name="Google Shape;10958;p83"/>
          <p:cNvSpPr/>
          <p:nvPr/>
        </p:nvSpPr>
        <p:spPr>
          <a:xfrm>
            <a:off x="6909850" y="3584252"/>
            <a:ext cx="39473" cy="39049"/>
          </a:xfrm>
          <a:custGeom>
            <a:rect b="b" l="l" r="r" t="t"/>
            <a:pathLst>
              <a:path extrusionOk="0" h="1845" w="1865">
                <a:moveTo>
                  <a:pt x="1708" y="0"/>
                </a:moveTo>
                <a:cubicBezTo>
                  <a:pt x="1680" y="0"/>
                  <a:pt x="1651" y="10"/>
                  <a:pt x="1627" y="35"/>
                </a:cubicBezTo>
                <a:lnTo>
                  <a:pt x="49" y="1678"/>
                </a:lnTo>
                <a:cubicBezTo>
                  <a:pt x="0" y="1752"/>
                  <a:pt x="62" y="1844"/>
                  <a:pt x="137" y="1844"/>
                </a:cubicBezTo>
                <a:cubicBezTo>
                  <a:pt x="162" y="1844"/>
                  <a:pt x="189" y="1834"/>
                  <a:pt x="214" y="1810"/>
                </a:cubicBezTo>
                <a:lnTo>
                  <a:pt x="1791" y="167"/>
                </a:lnTo>
                <a:cubicBezTo>
                  <a:pt x="1865" y="93"/>
                  <a:pt x="1791" y="0"/>
                  <a:pt x="17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59" name="Google Shape;10959;p83"/>
          <p:cNvSpPr/>
          <p:nvPr/>
        </p:nvSpPr>
        <p:spPr>
          <a:xfrm>
            <a:off x="6191456" y="3739013"/>
            <a:ext cx="112577" cy="122270"/>
          </a:xfrm>
          <a:custGeom>
            <a:rect b="b" l="l" r="r" t="t"/>
            <a:pathLst>
              <a:path extrusionOk="0" h="5777" w="5319">
                <a:moveTo>
                  <a:pt x="5152" y="0"/>
                </a:moveTo>
                <a:cubicBezTo>
                  <a:pt x="5135" y="0"/>
                  <a:pt x="5120" y="6"/>
                  <a:pt x="5107" y="18"/>
                </a:cubicBezTo>
                <a:cubicBezTo>
                  <a:pt x="3267" y="1760"/>
                  <a:pt x="1591" y="3633"/>
                  <a:pt x="47" y="5637"/>
                </a:cubicBezTo>
                <a:cubicBezTo>
                  <a:pt x="0" y="5707"/>
                  <a:pt x="69" y="5777"/>
                  <a:pt x="148" y="5777"/>
                </a:cubicBezTo>
                <a:cubicBezTo>
                  <a:pt x="181" y="5777"/>
                  <a:pt x="215" y="5765"/>
                  <a:pt x="244" y="5736"/>
                </a:cubicBezTo>
                <a:lnTo>
                  <a:pt x="244" y="5769"/>
                </a:lnTo>
                <a:cubicBezTo>
                  <a:pt x="1756" y="3764"/>
                  <a:pt x="3431" y="1891"/>
                  <a:pt x="5239" y="182"/>
                </a:cubicBezTo>
                <a:cubicBezTo>
                  <a:pt x="5319" y="102"/>
                  <a:pt x="5225" y="0"/>
                  <a:pt x="515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60" name="Google Shape;10960;p83"/>
          <p:cNvSpPr/>
          <p:nvPr/>
        </p:nvSpPr>
        <p:spPr>
          <a:xfrm>
            <a:off x="6236644" y="3759183"/>
            <a:ext cx="77824" cy="82607"/>
          </a:xfrm>
          <a:custGeom>
            <a:rect b="b" l="l" r="r" t="t"/>
            <a:pathLst>
              <a:path extrusionOk="0" h="3903" w="3677">
                <a:moveTo>
                  <a:pt x="3522" y="0"/>
                </a:moveTo>
                <a:cubicBezTo>
                  <a:pt x="3503" y="0"/>
                  <a:pt x="3484" y="6"/>
                  <a:pt x="3465" y="18"/>
                </a:cubicBezTo>
                <a:cubicBezTo>
                  <a:pt x="2217" y="1168"/>
                  <a:pt x="1066" y="2417"/>
                  <a:pt x="48" y="3731"/>
                </a:cubicBezTo>
                <a:cubicBezTo>
                  <a:pt x="1" y="3825"/>
                  <a:pt x="72" y="3903"/>
                  <a:pt x="152" y="3903"/>
                </a:cubicBezTo>
                <a:cubicBezTo>
                  <a:pt x="184" y="3903"/>
                  <a:pt x="217" y="3891"/>
                  <a:pt x="245" y="3863"/>
                </a:cubicBezTo>
                <a:cubicBezTo>
                  <a:pt x="1231" y="2515"/>
                  <a:pt x="2381" y="1300"/>
                  <a:pt x="3597" y="182"/>
                </a:cubicBezTo>
                <a:cubicBezTo>
                  <a:pt x="3677" y="102"/>
                  <a:pt x="3605" y="0"/>
                  <a:pt x="352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61" name="Google Shape;10961;p83"/>
          <p:cNvSpPr/>
          <p:nvPr/>
        </p:nvSpPr>
        <p:spPr>
          <a:xfrm>
            <a:off x="6270255" y="3781851"/>
            <a:ext cx="51113" cy="55092"/>
          </a:xfrm>
          <a:custGeom>
            <a:rect b="b" l="l" r="r" t="t"/>
            <a:pathLst>
              <a:path extrusionOk="0" h="2603" w="2415">
                <a:moveTo>
                  <a:pt x="2243" y="1"/>
                </a:moveTo>
                <a:cubicBezTo>
                  <a:pt x="2219" y="1"/>
                  <a:pt x="2194" y="10"/>
                  <a:pt x="2173" y="31"/>
                </a:cubicBezTo>
                <a:cubicBezTo>
                  <a:pt x="1417" y="787"/>
                  <a:pt x="694" y="1609"/>
                  <a:pt x="70" y="2463"/>
                </a:cubicBezTo>
                <a:cubicBezTo>
                  <a:pt x="0" y="2533"/>
                  <a:pt x="78" y="2602"/>
                  <a:pt x="153" y="2602"/>
                </a:cubicBezTo>
                <a:cubicBezTo>
                  <a:pt x="184" y="2602"/>
                  <a:pt x="215" y="2591"/>
                  <a:pt x="234" y="2562"/>
                </a:cubicBezTo>
                <a:cubicBezTo>
                  <a:pt x="859" y="1707"/>
                  <a:pt x="1582" y="919"/>
                  <a:pt x="2337" y="196"/>
                </a:cubicBezTo>
                <a:cubicBezTo>
                  <a:pt x="2415" y="118"/>
                  <a:pt x="2331" y="1"/>
                  <a:pt x="22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62" name="Google Shape;10962;p83"/>
          <p:cNvSpPr/>
          <p:nvPr/>
        </p:nvSpPr>
        <p:spPr>
          <a:xfrm>
            <a:off x="6356398" y="3651706"/>
            <a:ext cx="83835" cy="91920"/>
          </a:xfrm>
          <a:custGeom>
            <a:rect b="b" l="l" r="r" t="t"/>
            <a:pathLst>
              <a:path extrusionOk="0" h="4343" w="3961">
                <a:moveTo>
                  <a:pt x="3831" y="1"/>
                </a:moveTo>
                <a:cubicBezTo>
                  <a:pt x="3806" y="1"/>
                  <a:pt x="3780" y="11"/>
                  <a:pt x="3755" y="36"/>
                </a:cubicBezTo>
                <a:cubicBezTo>
                  <a:pt x="2572" y="1449"/>
                  <a:pt x="1323" y="2829"/>
                  <a:pt x="75" y="4176"/>
                </a:cubicBezTo>
                <a:cubicBezTo>
                  <a:pt x="1" y="4250"/>
                  <a:pt x="75" y="4342"/>
                  <a:pt x="144" y="4342"/>
                </a:cubicBezTo>
                <a:cubicBezTo>
                  <a:pt x="167" y="4342"/>
                  <a:pt x="190" y="4332"/>
                  <a:pt x="206" y="4307"/>
                </a:cubicBezTo>
                <a:cubicBezTo>
                  <a:pt x="1455" y="2960"/>
                  <a:pt x="2703" y="1580"/>
                  <a:pt x="3886" y="167"/>
                </a:cubicBezTo>
                <a:cubicBezTo>
                  <a:pt x="3960" y="93"/>
                  <a:pt x="3905" y="1"/>
                  <a:pt x="38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63" name="Google Shape;10963;p83"/>
          <p:cNvSpPr/>
          <p:nvPr/>
        </p:nvSpPr>
        <p:spPr>
          <a:xfrm>
            <a:off x="6359827" y="3638499"/>
            <a:ext cx="75538" cy="77210"/>
          </a:xfrm>
          <a:custGeom>
            <a:rect b="b" l="l" r="r" t="t"/>
            <a:pathLst>
              <a:path extrusionOk="0" h="3648" w="3569">
                <a:moveTo>
                  <a:pt x="3425" y="0"/>
                </a:moveTo>
                <a:cubicBezTo>
                  <a:pt x="3402" y="0"/>
                  <a:pt x="3379" y="11"/>
                  <a:pt x="3363" y="35"/>
                </a:cubicBezTo>
                <a:cubicBezTo>
                  <a:pt x="2377" y="1284"/>
                  <a:pt x="1260" y="2434"/>
                  <a:pt x="77" y="3486"/>
                </a:cubicBezTo>
                <a:cubicBezTo>
                  <a:pt x="0" y="3537"/>
                  <a:pt x="63" y="3648"/>
                  <a:pt x="141" y="3648"/>
                </a:cubicBezTo>
                <a:cubicBezTo>
                  <a:pt x="163" y="3648"/>
                  <a:pt x="187" y="3639"/>
                  <a:pt x="208" y="3617"/>
                </a:cubicBezTo>
                <a:cubicBezTo>
                  <a:pt x="1424" y="2598"/>
                  <a:pt x="2509" y="1448"/>
                  <a:pt x="3494" y="167"/>
                </a:cubicBezTo>
                <a:cubicBezTo>
                  <a:pt x="3568" y="93"/>
                  <a:pt x="3494" y="0"/>
                  <a:pt x="342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64" name="Google Shape;10964;p83"/>
          <p:cNvSpPr/>
          <p:nvPr/>
        </p:nvSpPr>
        <p:spPr>
          <a:xfrm>
            <a:off x="6433376" y="3596168"/>
            <a:ext cx="68130" cy="75030"/>
          </a:xfrm>
          <a:custGeom>
            <a:rect b="b" l="l" r="r" t="t"/>
            <a:pathLst>
              <a:path extrusionOk="0" h="3545" w="3219">
                <a:moveTo>
                  <a:pt x="3076" y="0"/>
                </a:moveTo>
                <a:cubicBezTo>
                  <a:pt x="3054" y="0"/>
                  <a:pt x="3031" y="9"/>
                  <a:pt x="3010" y="31"/>
                </a:cubicBezTo>
                <a:cubicBezTo>
                  <a:pt x="1991" y="1115"/>
                  <a:pt x="1005" y="2232"/>
                  <a:pt x="52" y="3350"/>
                </a:cubicBezTo>
                <a:cubicBezTo>
                  <a:pt x="1" y="3427"/>
                  <a:pt x="70" y="3544"/>
                  <a:pt x="150" y="3544"/>
                </a:cubicBezTo>
                <a:cubicBezTo>
                  <a:pt x="172" y="3544"/>
                  <a:pt x="195" y="3535"/>
                  <a:pt x="217" y="3514"/>
                </a:cubicBezTo>
                <a:cubicBezTo>
                  <a:pt x="1169" y="2364"/>
                  <a:pt x="2155" y="1279"/>
                  <a:pt x="3141" y="195"/>
                </a:cubicBezTo>
                <a:cubicBezTo>
                  <a:pt x="3218" y="118"/>
                  <a:pt x="3154" y="0"/>
                  <a:pt x="307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65" name="Google Shape;10965;p83"/>
          <p:cNvSpPr/>
          <p:nvPr/>
        </p:nvSpPr>
        <p:spPr>
          <a:xfrm>
            <a:off x="6473802" y="3586008"/>
            <a:ext cx="53505" cy="53611"/>
          </a:xfrm>
          <a:custGeom>
            <a:rect b="b" l="l" r="r" t="t"/>
            <a:pathLst>
              <a:path extrusionOk="0" h="2533" w="2528">
                <a:moveTo>
                  <a:pt x="2373" y="0"/>
                </a:moveTo>
                <a:cubicBezTo>
                  <a:pt x="2354" y="0"/>
                  <a:pt x="2334" y="5"/>
                  <a:pt x="2315" y="18"/>
                </a:cubicBezTo>
                <a:lnTo>
                  <a:pt x="81" y="2351"/>
                </a:lnTo>
                <a:cubicBezTo>
                  <a:pt x="1" y="2431"/>
                  <a:pt x="73" y="2533"/>
                  <a:pt x="155" y="2533"/>
                </a:cubicBezTo>
                <a:cubicBezTo>
                  <a:pt x="174" y="2533"/>
                  <a:pt x="194" y="2527"/>
                  <a:pt x="212" y="2515"/>
                </a:cubicBezTo>
                <a:lnTo>
                  <a:pt x="2447" y="182"/>
                </a:lnTo>
                <a:cubicBezTo>
                  <a:pt x="2527" y="102"/>
                  <a:pt x="2455" y="0"/>
                  <a:pt x="237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66" name="Google Shape;10966;p83"/>
          <p:cNvSpPr/>
          <p:nvPr/>
        </p:nvSpPr>
        <p:spPr>
          <a:xfrm>
            <a:off x="4340060" y="4833811"/>
            <a:ext cx="2362162" cy="169426"/>
          </a:xfrm>
          <a:custGeom>
            <a:rect b="b" l="l" r="r" t="t"/>
            <a:pathLst>
              <a:path extrusionOk="0" h="8005" w="111607">
                <a:moveTo>
                  <a:pt x="54351" y="0"/>
                </a:moveTo>
                <a:cubicBezTo>
                  <a:pt x="51502" y="0"/>
                  <a:pt x="48656" y="43"/>
                  <a:pt x="45820" y="146"/>
                </a:cubicBezTo>
                <a:cubicBezTo>
                  <a:pt x="42239" y="277"/>
                  <a:pt x="38690" y="573"/>
                  <a:pt x="35174" y="1033"/>
                </a:cubicBezTo>
                <a:cubicBezTo>
                  <a:pt x="31658" y="1493"/>
                  <a:pt x="28109" y="2150"/>
                  <a:pt x="24593" y="2807"/>
                </a:cubicBezTo>
                <a:lnTo>
                  <a:pt x="375" y="7375"/>
                </a:lnTo>
                <a:cubicBezTo>
                  <a:pt x="0" y="7437"/>
                  <a:pt x="130" y="8004"/>
                  <a:pt x="510" y="8004"/>
                </a:cubicBezTo>
                <a:cubicBezTo>
                  <a:pt x="530" y="8004"/>
                  <a:pt x="551" y="8002"/>
                  <a:pt x="572" y="7999"/>
                </a:cubicBezTo>
                <a:lnTo>
                  <a:pt x="22194" y="3925"/>
                </a:lnTo>
                <a:cubicBezTo>
                  <a:pt x="29292" y="2610"/>
                  <a:pt x="36389" y="1296"/>
                  <a:pt x="43619" y="901"/>
                </a:cubicBezTo>
                <a:cubicBezTo>
                  <a:pt x="47037" y="715"/>
                  <a:pt x="50447" y="646"/>
                  <a:pt x="53858" y="646"/>
                </a:cubicBezTo>
                <a:cubicBezTo>
                  <a:pt x="57660" y="646"/>
                  <a:pt x="61462" y="732"/>
                  <a:pt x="65274" y="836"/>
                </a:cubicBezTo>
                <a:cubicBezTo>
                  <a:pt x="72470" y="1000"/>
                  <a:pt x="79732" y="1361"/>
                  <a:pt x="86961" y="1920"/>
                </a:cubicBezTo>
                <a:cubicBezTo>
                  <a:pt x="95045" y="2512"/>
                  <a:pt x="103128" y="3333"/>
                  <a:pt x="111179" y="4385"/>
                </a:cubicBezTo>
                <a:cubicBezTo>
                  <a:pt x="111190" y="4385"/>
                  <a:pt x="111200" y="4386"/>
                  <a:pt x="111210" y="4386"/>
                </a:cubicBezTo>
                <a:cubicBezTo>
                  <a:pt x="111606" y="4386"/>
                  <a:pt x="111596" y="3759"/>
                  <a:pt x="111179" y="3727"/>
                </a:cubicBezTo>
                <a:cubicBezTo>
                  <a:pt x="96754" y="1854"/>
                  <a:pt x="82262" y="704"/>
                  <a:pt x="67672" y="244"/>
                </a:cubicBezTo>
                <a:cubicBezTo>
                  <a:pt x="63246" y="104"/>
                  <a:pt x="58796" y="0"/>
                  <a:pt x="5435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67" name="Google Shape;10967;p83"/>
          <p:cNvSpPr/>
          <p:nvPr/>
        </p:nvSpPr>
        <p:spPr>
          <a:xfrm>
            <a:off x="7445630" y="5055201"/>
            <a:ext cx="1374667" cy="112280"/>
          </a:xfrm>
          <a:custGeom>
            <a:rect b="b" l="l" r="r" t="t"/>
            <a:pathLst>
              <a:path extrusionOk="0" h="5305" w="64950">
                <a:moveTo>
                  <a:pt x="39385" y="0"/>
                </a:moveTo>
                <a:cubicBezTo>
                  <a:pt x="35345" y="0"/>
                  <a:pt x="31406" y="196"/>
                  <a:pt x="27410" y="562"/>
                </a:cubicBezTo>
                <a:cubicBezTo>
                  <a:pt x="23106" y="957"/>
                  <a:pt x="18867" y="1515"/>
                  <a:pt x="14628" y="2172"/>
                </a:cubicBezTo>
                <a:cubicBezTo>
                  <a:pt x="10389" y="2863"/>
                  <a:pt x="6183" y="3585"/>
                  <a:pt x="1977" y="4374"/>
                </a:cubicBezTo>
                <a:lnTo>
                  <a:pt x="366" y="4670"/>
                </a:lnTo>
                <a:cubicBezTo>
                  <a:pt x="1" y="4761"/>
                  <a:pt x="115" y="5305"/>
                  <a:pt x="448" y="5305"/>
                </a:cubicBezTo>
                <a:cubicBezTo>
                  <a:pt x="475" y="5305"/>
                  <a:pt x="502" y="5301"/>
                  <a:pt x="531" y="5294"/>
                </a:cubicBezTo>
                <a:cubicBezTo>
                  <a:pt x="4737" y="4538"/>
                  <a:pt x="8943" y="3750"/>
                  <a:pt x="13149" y="3093"/>
                </a:cubicBezTo>
                <a:cubicBezTo>
                  <a:pt x="17355" y="2403"/>
                  <a:pt x="21561" y="1811"/>
                  <a:pt x="25767" y="1384"/>
                </a:cubicBezTo>
                <a:cubicBezTo>
                  <a:pt x="30006" y="957"/>
                  <a:pt x="34278" y="694"/>
                  <a:pt x="38550" y="661"/>
                </a:cubicBezTo>
                <a:cubicBezTo>
                  <a:pt x="38914" y="658"/>
                  <a:pt x="39278" y="657"/>
                  <a:pt x="39643" y="657"/>
                </a:cubicBezTo>
                <a:cubicBezTo>
                  <a:pt x="43533" y="657"/>
                  <a:pt x="47496" y="812"/>
                  <a:pt x="51431" y="1022"/>
                </a:cubicBezTo>
                <a:cubicBezTo>
                  <a:pt x="55309" y="1187"/>
                  <a:pt x="59383" y="1154"/>
                  <a:pt x="63031" y="2600"/>
                </a:cubicBezTo>
                <a:cubicBezTo>
                  <a:pt x="63458" y="2764"/>
                  <a:pt x="63885" y="2961"/>
                  <a:pt x="64312" y="3191"/>
                </a:cubicBezTo>
                <a:cubicBezTo>
                  <a:pt x="64365" y="3220"/>
                  <a:pt x="64417" y="3233"/>
                  <a:pt x="64467" y="3233"/>
                </a:cubicBezTo>
                <a:cubicBezTo>
                  <a:pt x="64755" y="3233"/>
                  <a:pt x="64950" y="2801"/>
                  <a:pt x="64641" y="2633"/>
                </a:cubicBezTo>
                <a:cubicBezTo>
                  <a:pt x="61191" y="825"/>
                  <a:pt x="57215" y="661"/>
                  <a:pt x="53403" y="464"/>
                </a:cubicBezTo>
                <a:cubicBezTo>
                  <a:pt x="49065" y="234"/>
                  <a:pt x="44695" y="4"/>
                  <a:pt x="40324" y="4"/>
                </a:cubicBezTo>
                <a:cubicBezTo>
                  <a:pt x="40011" y="1"/>
                  <a:pt x="39698" y="0"/>
                  <a:pt x="3938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68" name="Google Shape;10968;p83"/>
          <p:cNvSpPr/>
          <p:nvPr/>
        </p:nvSpPr>
        <p:spPr>
          <a:xfrm>
            <a:off x="4267315" y="4251172"/>
            <a:ext cx="2332954" cy="86353"/>
          </a:xfrm>
          <a:custGeom>
            <a:rect b="b" l="l" r="r" t="t"/>
            <a:pathLst>
              <a:path extrusionOk="0" h="4080" w="110227">
                <a:moveTo>
                  <a:pt x="109744" y="0"/>
                </a:moveTo>
                <a:cubicBezTo>
                  <a:pt x="109726" y="0"/>
                  <a:pt x="109707" y="2"/>
                  <a:pt x="109687" y="5"/>
                </a:cubicBezTo>
                <a:cubicBezTo>
                  <a:pt x="95623" y="2108"/>
                  <a:pt x="81493" y="3258"/>
                  <a:pt x="67298" y="3423"/>
                </a:cubicBezTo>
                <a:cubicBezTo>
                  <a:pt x="66442" y="3431"/>
                  <a:pt x="65587" y="3435"/>
                  <a:pt x="64733" y="3435"/>
                </a:cubicBezTo>
                <a:cubicBezTo>
                  <a:pt x="58596" y="3435"/>
                  <a:pt x="52481" y="3223"/>
                  <a:pt x="46366" y="2733"/>
                </a:cubicBezTo>
                <a:cubicBezTo>
                  <a:pt x="39169" y="2207"/>
                  <a:pt x="32006" y="1254"/>
                  <a:pt x="24776" y="991"/>
                </a:cubicBezTo>
                <a:cubicBezTo>
                  <a:pt x="22947" y="932"/>
                  <a:pt x="21118" y="906"/>
                  <a:pt x="19288" y="906"/>
                </a:cubicBezTo>
                <a:cubicBezTo>
                  <a:pt x="13001" y="906"/>
                  <a:pt x="6714" y="1211"/>
                  <a:pt x="427" y="1517"/>
                </a:cubicBezTo>
                <a:cubicBezTo>
                  <a:pt x="10" y="1549"/>
                  <a:pt x="0" y="2175"/>
                  <a:pt x="397" y="2175"/>
                </a:cubicBezTo>
                <a:cubicBezTo>
                  <a:pt x="407" y="2175"/>
                  <a:pt x="417" y="2175"/>
                  <a:pt x="427" y="2174"/>
                </a:cubicBezTo>
                <a:lnTo>
                  <a:pt x="394" y="2174"/>
                </a:lnTo>
                <a:cubicBezTo>
                  <a:pt x="6613" y="1864"/>
                  <a:pt x="12808" y="1555"/>
                  <a:pt x="19020" y="1555"/>
                </a:cubicBezTo>
                <a:cubicBezTo>
                  <a:pt x="20062" y="1555"/>
                  <a:pt x="21104" y="1564"/>
                  <a:pt x="22148" y="1583"/>
                </a:cubicBezTo>
                <a:cubicBezTo>
                  <a:pt x="29377" y="1714"/>
                  <a:pt x="36606" y="2535"/>
                  <a:pt x="43835" y="3193"/>
                </a:cubicBezTo>
                <a:cubicBezTo>
                  <a:pt x="50867" y="3784"/>
                  <a:pt x="57965" y="4080"/>
                  <a:pt x="65063" y="4080"/>
                </a:cubicBezTo>
                <a:cubicBezTo>
                  <a:pt x="72128" y="4080"/>
                  <a:pt x="79226" y="3784"/>
                  <a:pt x="86291" y="3258"/>
                </a:cubicBezTo>
                <a:cubicBezTo>
                  <a:pt x="93257" y="2733"/>
                  <a:pt x="100256" y="1977"/>
                  <a:pt x="107223" y="991"/>
                </a:cubicBezTo>
                <a:cubicBezTo>
                  <a:pt x="108110" y="860"/>
                  <a:pt x="108964" y="761"/>
                  <a:pt x="109852" y="630"/>
                </a:cubicBezTo>
                <a:cubicBezTo>
                  <a:pt x="110226" y="567"/>
                  <a:pt x="110097" y="0"/>
                  <a:pt x="1097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69" name="Google Shape;10969;p83"/>
          <p:cNvSpPr/>
          <p:nvPr/>
        </p:nvSpPr>
        <p:spPr>
          <a:xfrm>
            <a:off x="8244156" y="4027242"/>
            <a:ext cx="622463" cy="49103"/>
          </a:xfrm>
          <a:custGeom>
            <a:rect b="b" l="l" r="r" t="t"/>
            <a:pathLst>
              <a:path extrusionOk="0" h="2320" w="29410">
                <a:moveTo>
                  <a:pt x="24738" y="0"/>
                </a:moveTo>
                <a:cubicBezTo>
                  <a:pt x="22440" y="0"/>
                  <a:pt x="20142" y="147"/>
                  <a:pt x="17844" y="431"/>
                </a:cubicBezTo>
                <a:cubicBezTo>
                  <a:pt x="14130" y="793"/>
                  <a:pt x="10417" y="1319"/>
                  <a:pt x="6704" y="1582"/>
                </a:cubicBezTo>
                <a:cubicBezTo>
                  <a:pt x="5652" y="1647"/>
                  <a:pt x="4601" y="1680"/>
                  <a:pt x="3553" y="1680"/>
                </a:cubicBezTo>
                <a:cubicBezTo>
                  <a:pt x="2506" y="1680"/>
                  <a:pt x="1463" y="1647"/>
                  <a:pt x="428" y="1582"/>
                </a:cubicBezTo>
                <a:cubicBezTo>
                  <a:pt x="0" y="1582"/>
                  <a:pt x="0" y="2206"/>
                  <a:pt x="428" y="2239"/>
                </a:cubicBezTo>
                <a:cubicBezTo>
                  <a:pt x="1329" y="2295"/>
                  <a:pt x="2232" y="2319"/>
                  <a:pt x="3136" y="2319"/>
                </a:cubicBezTo>
                <a:cubicBezTo>
                  <a:pt x="5957" y="2319"/>
                  <a:pt x="8788" y="2077"/>
                  <a:pt x="11600" y="1779"/>
                </a:cubicBezTo>
                <a:cubicBezTo>
                  <a:pt x="15280" y="1384"/>
                  <a:pt x="18994" y="859"/>
                  <a:pt x="22740" y="694"/>
                </a:cubicBezTo>
                <a:cubicBezTo>
                  <a:pt x="23516" y="657"/>
                  <a:pt x="24297" y="639"/>
                  <a:pt x="25079" y="639"/>
                </a:cubicBezTo>
                <a:cubicBezTo>
                  <a:pt x="26383" y="639"/>
                  <a:pt x="27689" y="690"/>
                  <a:pt x="28983" y="793"/>
                </a:cubicBezTo>
                <a:cubicBezTo>
                  <a:pt x="29003" y="796"/>
                  <a:pt x="29023" y="797"/>
                  <a:pt x="29041" y="797"/>
                </a:cubicBezTo>
                <a:cubicBezTo>
                  <a:pt x="29409" y="797"/>
                  <a:pt x="29390" y="200"/>
                  <a:pt x="28983" y="169"/>
                </a:cubicBezTo>
                <a:cubicBezTo>
                  <a:pt x="27568" y="56"/>
                  <a:pt x="26153" y="0"/>
                  <a:pt x="2473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70" name="Google Shape;10970;p83"/>
          <p:cNvSpPr/>
          <p:nvPr/>
        </p:nvSpPr>
        <p:spPr>
          <a:xfrm>
            <a:off x="8196851" y="4226239"/>
            <a:ext cx="713599" cy="20467"/>
          </a:xfrm>
          <a:custGeom>
            <a:rect b="b" l="l" r="r" t="t"/>
            <a:pathLst>
              <a:path extrusionOk="0" h="967" w="33716">
                <a:moveTo>
                  <a:pt x="428" y="0"/>
                </a:moveTo>
                <a:cubicBezTo>
                  <a:pt x="1" y="0"/>
                  <a:pt x="1" y="657"/>
                  <a:pt x="428" y="657"/>
                </a:cubicBezTo>
                <a:cubicBezTo>
                  <a:pt x="4667" y="789"/>
                  <a:pt x="8939" y="855"/>
                  <a:pt x="13211" y="920"/>
                </a:cubicBezTo>
                <a:cubicBezTo>
                  <a:pt x="16231" y="944"/>
                  <a:pt x="19252" y="967"/>
                  <a:pt x="22284" y="967"/>
                </a:cubicBezTo>
                <a:cubicBezTo>
                  <a:pt x="23540" y="967"/>
                  <a:pt x="24798" y="963"/>
                  <a:pt x="26059" y="953"/>
                </a:cubicBezTo>
                <a:cubicBezTo>
                  <a:pt x="28458" y="953"/>
                  <a:pt x="30890" y="920"/>
                  <a:pt x="33288" y="887"/>
                </a:cubicBezTo>
                <a:cubicBezTo>
                  <a:pt x="33716" y="887"/>
                  <a:pt x="33716" y="230"/>
                  <a:pt x="33288" y="230"/>
                </a:cubicBezTo>
                <a:cubicBezTo>
                  <a:pt x="29017" y="296"/>
                  <a:pt x="24745" y="329"/>
                  <a:pt x="20473" y="329"/>
                </a:cubicBezTo>
                <a:cubicBezTo>
                  <a:pt x="16201" y="296"/>
                  <a:pt x="11929" y="263"/>
                  <a:pt x="7625" y="165"/>
                </a:cubicBezTo>
                <a:cubicBezTo>
                  <a:pt x="5226" y="132"/>
                  <a:pt x="2827" y="66"/>
                  <a:pt x="4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71" name="Google Shape;10971;p83"/>
          <p:cNvSpPr/>
          <p:nvPr/>
        </p:nvSpPr>
        <p:spPr>
          <a:xfrm>
            <a:off x="4337986" y="4512077"/>
            <a:ext cx="450349" cy="511706"/>
          </a:xfrm>
          <a:custGeom>
            <a:rect b="b" l="l" r="r" t="t"/>
            <a:pathLst>
              <a:path extrusionOk="0" h="24177" w="21278">
                <a:moveTo>
                  <a:pt x="21062" y="1"/>
                </a:moveTo>
                <a:cubicBezTo>
                  <a:pt x="21035" y="1"/>
                  <a:pt x="21006" y="11"/>
                  <a:pt x="20977" y="34"/>
                </a:cubicBezTo>
                <a:cubicBezTo>
                  <a:pt x="17527" y="2432"/>
                  <a:pt x="14340" y="5127"/>
                  <a:pt x="11415" y="8117"/>
                </a:cubicBezTo>
                <a:cubicBezTo>
                  <a:pt x="6880" y="12783"/>
                  <a:pt x="3036" y="18107"/>
                  <a:pt x="45" y="23923"/>
                </a:cubicBezTo>
                <a:cubicBezTo>
                  <a:pt x="1" y="24057"/>
                  <a:pt x="108" y="24176"/>
                  <a:pt x="213" y="24176"/>
                </a:cubicBezTo>
                <a:cubicBezTo>
                  <a:pt x="262" y="24176"/>
                  <a:pt x="310" y="24150"/>
                  <a:pt x="341" y="24087"/>
                </a:cubicBezTo>
                <a:cubicBezTo>
                  <a:pt x="2247" y="20374"/>
                  <a:pt x="4482" y="16858"/>
                  <a:pt x="7045" y="13605"/>
                </a:cubicBezTo>
                <a:cubicBezTo>
                  <a:pt x="9608" y="10352"/>
                  <a:pt x="12467" y="7329"/>
                  <a:pt x="15588" y="4634"/>
                </a:cubicBezTo>
                <a:cubicBezTo>
                  <a:pt x="17363" y="3090"/>
                  <a:pt x="19203" y="1644"/>
                  <a:pt x="21142" y="329"/>
                </a:cubicBezTo>
                <a:cubicBezTo>
                  <a:pt x="21277" y="221"/>
                  <a:pt x="21189" y="1"/>
                  <a:pt x="210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72" name="Google Shape;10972;p83"/>
          <p:cNvSpPr/>
          <p:nvPr/>
        </p:nvSpPr>
        <p:spPr>
          <a:xfrm>
            <a:off x="4836832" y="4315959"/>
            <a:ext cx="436168" cy="162060"/>
          </a:xfrm>
          <a:custGeom>
            <a:rect b="b" l="l" r="r" t="t"/>
            <a:pathLst>
              <a:path extrusionOk="0" h="7657" w="20608">
                <a:moveTo>
                  <a:pt x="20378" y="0"/>
                </a:moveTo>
                <a:cubicBezTo>
                  <a:pt x="14759" y="625"/>
                  <a:pt x="9304" y="2300"/>
                  <a:pt x="4276" y="4929"/>
                </a:cubicBezTo>
                <a:cubicBezTo>
                  <a:pt x="2863" y="5685"/>
                  <a:pt x="1483" y="6474"/>
                  <a:pt x="136" y="7328"/>
                </a:cubicBezTo>
                <a:cubicBezTo>
                  <a:pt x="0" y="7437"/>
                  <a:pt x="88" y="7657"/>
                  <a:pt x="216" y="7657"/>
                </a:cubicBezTo>
                <a:cubicBezTo>
                  <a:pt x="243" y="7657"/>
                  <a:pt x="271" y="7647"/>
                  <a:pt x="300" y="7624"/>
                </a:cubicBezTo>
                <a:cubicBezTo>
                  <a:pt x="4999" y="4568"/>
                  <a:pt x="10224" y="2333"/>
                  <a:pt x="15712" y="1085"/>
                </a:cubicBezTo>
                <a:cubicBezTo>
                  <a:pt x="17256" y="756"/>
                  <a:pt x="18833" y="493"/>
                  <a:pt x="20378" y="329"/>
                </a:cubicBezTo>
                <a:cubicBezTo>
                  <a:pt x="20608" y="329"/>
                  <a:pt x="20608" y="0"/>
                  <a:pt x="2037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73" name="Google Shape;10973;p83"/>
          <p:cNvSpPr/>
          <p:nvPr/>
        </p:nvSpPr>
        <p:spPr>
          <a:xfrm>
            <a:off x="4998832" y="4620401"/>
            <a:ext cx="151118" cy="257917"/>
          </a:xfrm>
          <a:custGeom>
            <a:rect b="b" l="l" r="r" t="t"/>
            <a:pathLst>
              <a:path extrusionOk="0" h="12186" w="7140">
                <a:moveTo>
                  <a:pt x="6925" y="0"/>
                </a:moveTo>
                <a:cubicBezTo>
                  <a:pt x="6872" y="0"/>
                  <a:pt x="6818" y="23"/>
                  <a:pt x="6776" y="75"/>
                </a:cubicBezTo>
                <a:cubicBezTo>
                  <a:pt x="4640" y="2934"/>
                  <a:pt x="2504" y="5891"/>
                  <a:pt x="1058" y="9177"/>
                </a:cubicBezTo>
                <a:cubicBezTo>
                  <a:pt x="664" y="10097"/>
                  <a:pt x="303" y="11017"/>
                  <a:pt x="40" y="11970"/>
                </a:cubicBezTo>
                <a:cubicBezTo>
                  <a:pt x="1" y="12107"/>
                  <a:pt x="89" y="12185"/>
                  <a:pt x="181" y="12185"/>
                </a:cubicBezTo>
                <a:cubicBezTo>
                  <a:pt x="244" y="12185"/>
                  <a:pt x="309" y="12149"/>
                  <a:pt x="335" y="12069"/>
                </a:cubicBezTo>
                <a:lnTo>
                  <a:pt x="368" y="12069"/>
                </a:lnTo>
                <a:cubicBezTo>
                  <a:pt x="1387" y="8651"/>
                  <a:pt x="3227" y="5562"/>
                  <a:pt x="5297" y="2638"/>
                </a:cubicBezTo>
                <a:cubicBezTo>
                  <a:pt x="5856" y="1816"/>
                  <a:pt x="6447" y="995"/>
                  <a:pt x="7072" y="239"/>
                </a:cubicBezTo>
                <a:cubicBezTo>
                  <a:pt x="7139" y="104"/>
                  <a:pt x="7038" y="0"/>
                  <a:pt x="692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74" name="Google Shape;10974;p83"/>
          <p:cNvSpPr/>
          <p:nvPr/>
        </p:nvSpPr>
        <p:spPr>
          <a:xfrm>
            <a:off x="5178525" y="4327071"/>
            <a:ext cx="280267" cy="253239"/>
          </a:xfrm>
          <a:custGeom>
            <a:rect b="b" l="l" r="r" t="t"/>
            <a:pathLst>
              <a:path extrusionOk="0" h="11965" w="13242">
                <a:moveTo>
                  <a:pt x="13027" y="1"/>
                </a:moveTo>
                <a:cubicBezTo>
                  <a:pt x="13000" y="1"/>
                  <a:pt x="12971" y="11"/>
                  <a:pt x="12942" y="34"/>
                </a:cubicBezTo>
                <a:cubicBezTo>
                  <a:pt x="8933" y="2301"/>
                  <a:pt x="5351" y="5291"/>
                  <a:pt x="2361" y="8808"/>
                </a:cubicBezTo>
                <a:cubicBezTo>
                  <a:pt x="1539" y="9728"/>
                  <a:pt x="783" y="10713"/>
                  <a:pt x="93" y="11732"/>
                </a:cubicBezTo>
                <a:cubicBezTo>
                  <a:pt x="0" y="11848"/>
                  <a:pt x="121" y="11964"/>
                  <a:pt x="235" y="11964"/>
                </a:cubicBezTo>
                <a:cubicBezTo>
                  <a:pt x="282" y="11964"/>
                  <a:pt x="327" y="11945"/>
                  <a:pt x="356" y="11896"/>
                </a:cubicBezTo>
                <a:cubicBezTo>
                  <a:pt x="2985" y="8150"/>
                  <a:pt x="6271" y="4897"/>
                  <a:pt x="10017" y="2268"/>
                </a:cubicBezTo>
                <a:cubicBezTo>
                  <a:pt x="11003" y="1545"/>
                  <a:pt x="12022" y="888"/>
                  <a:pt x="13106" y="297"/>
                </a:cubicBezTo>
                <a:cubicBezTo>
                  <a:pt x="13241" y="216"/>
                  <a:pt x="13154" y="1"/>
                  <a:pt x="1302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75" name="Google Shape;10975;p83"/>
          <p:cNvSpPr/>
          <p:nvPr/>
        </p:nvSpPr>
        <p:spPr>
          <a:xfrm>
            <a:off x="4281813" y="4305524"/>
            <a:ext cx="881988" cy="232307"/>
          </a:xfrm>
          <a:custGeom>
            <a:rect b="b" l="l" r="r" t="t"/>
            <a:pathLst>
              <a:path extrusionOk="0" h="10976" w="41672">
                <a:moveTo>
                  <a:pt x="41475" y="0"/>
                </a:moveTo>
                <a:cubicBezTo>
                  <a:pt x="35855" y="165"/>
                  <a:pt x="30236" y="723"/>
                  <a:pt x="24683" y="1709"/>
                </a:cubicBezTo>
                <a:cubicBezTo>
                  <a:pt x="19130" y="2629"/>
                  <a:pt x="13642" y="3976"/>
                  <a:pt x="8450" y="6145"/>
                </a:cubicBezTo>
                <a:cubicBezTo>
                  <a:pt x="5525" y="7361"/>
                  <a:pt x="2732" y="8873"/>
                  <a:pt x="136" y="10647"/>
                </a:cubicBezTo>
                <a:cubicBezTo>
                  <a:pt x="1" y="10755"/>
                  <a:pt x="89" y="10976"/>
                  <a:pt x="216" y="10976"/>
                </a:cubicBezTo>
                <a:cubicBezTo>
                  <a:pt x="243" y="10976"/>
                  <a:pt x="272" y="10966"/>
                  <a:pt x="301" y="10943"/>
                </a:cubicBezTo>
                <a:cubicBezTo>
                  <a:pt x="4934" y="7722"/>
                  <a:pt x="10224" y="5554"/>
                  <a:pt x="15646" y="4009"/>
                </a:cubicBezTo>
                <a:cubicBezTo>
                  <a:pt x="21035" y="2563"/>
                  <a:pt x="26556" y="1545"/>
                  <a:pt x="32109" y="986"/>
                </a:cubicBezTo>
                <a:cubicBezTo>
                  <a:pt x="35231" y="625"/>
                  <a:pt x="38353" y="395"/>
                  <a:pt x="41475" y="329"/>
                </a:cubicBezTo>
                <a:cubicBezTo>
                  <a:pt x="41672" y="296"/>
                  <a:pt x="41672" y="33"/>
                  <a:pt x="4147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76" name="Google Shape;10976;p83"/>
          <p:cNvSpPr/>
          <p:nvPr/>
        </p:nvSpPr>
        <p:spPr>
          <a:xfrm>
            <a:off x="4225450" y="4277480"/>
            <a:ext cx="508553" cy="113339"/>
          </a:xfrm>
          <a:custGeom>
            <a:rect b="b" l="l" r="r" t="t"/>
            <a:pathLst>
              <a:path extrusionOk="0" h="5355" w="24028">
                <a:moveTo>
                  <a:pt x="22785" y="0"/>
                </a:moveTo>
                <a:cubicBezTo>
                  <a:pt x="14969" y="0"/>
                  <a:pt x="7239" y="1708"/>
                  <a:pt x="171" y="5039"/>
                </a:cubicBezTo>
                <a:cubicBezTo>
                  <a:pt x="1" y="5123"/>
                  <a:pt x="99" y="5354"/>
                  <a:pt x="255" y="5354"/>
                </a:cubicBezTo>
                <a:cubicBezTo>
                  <a:pt x="280" y="5354"/>
                  <a:pt x="307" y="5348"/>
                  <a:pt x="335" y="5334"/>
                </a:cubicBezTo>
                <a:cubicBezTo>
                  <a:pt x="6053" y="2640"/>
                  <a:pt x="12230" y="997"/>
                  <a:pt x="18539" y="471"/>
                </a:cubicBezTo>
                <a:cubicBezTo>
                  <a:pt x="20009" y="362"/>
                  <a:pt x="21479" y="298"/>
                  <a:pt x="22949" y="298"/>
                </a:cubicBezTo>
                <a:cubicBezTo>
                  <a:pt x="23254" y="298"/>
                  <a:pt x="23558" y="301"/>
                  <a:pt x="23863" y="307"/>
                </a:cubicBezTo>
                <a:cubicBezTo>
                  <a:pt x="24027" y="274"/>
                  <a:pt x="24027" y="11"/>
                  <a:pt x="23863" y="11"/>
                </a:cubicBezTo>
                <a:cubicBezTo>
                  <a:pt x="23503" y="4"/>
                  <a:pt x="23144" y="0"/>
                  <a:pt x="2278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77" name="Google Shape;10977;p83"/>
          <p:cNvSpPr/>
          <p:nvPr/>
        </p:nvSpPr>
        <p:spPr>
          <a:xfrm>
            <a:off x="5740021" y="4688130"/>
            <a:ext cx="14964" cy="69823"/>
          </a:xfrm>
          <a:custGeom>
            <a:rect b="b" l="l" r="r" t="t"/>
            <a:pathLst>
              <a:path extrusionOk="0" h="3299" w="707">
                <a:moveTo>
                  <a:pt x="147" y="0"/>
                </a:moveTo>
                <a:cubicBezTo>
                  <a:pt x="69" y="0"/>
                  <a:pt x="1" y="50"/>
                  <a:pt x="17" y="161"/>
                </a:cubicBezTo>
                <a:cubicBezTo>
                  <a:pt x="148" y="1147"/>
                  <a:pt x="247" y="2165"/>
                  <a:pt x="378" y="3151"/>
                </a:cubicBezTo>
                <a:cubicBezTo>
                  <a:pt x="395" y="3250"/>
                  <a:pt x="477" y="3299"/>
                  <a:pt x="555" y="3299"/>
                </a:cubicBezTo>
                <a:cubicBezTo>
                  <a:pt x="633" y="3299"/>
                  <a:pt x="707" y="3250"/>
                  <a:pt x="707" y="3151"/>
                </a:cubicBezTo>
                <a:cubicBezTo>
                  <a:pt x="575" y="2165"/>
                  <a:pt x="477" y="1147"/>
                  <a:pt x="345" y="161"/>
                </a:cubicBezTo>
                <a:cubicBezTo>
                  <a:pt x="328" y="58"/>
                  <a:pt x="232" y="0"/>
                  <a:pt x="14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78" name="Google Shape;10978;p83"/>
          <p:cNvSpPr/>
          <p:nvPr/>
        </p:nvSpPr>
        <p:spPr>
          <a:xfrm>
            <a:off x="5708252" y="4517262"/>
            <a:ext cx="33949" cy="137107"/>
          </a:xfrm>
          <a:custGeom>
            <a:rect b="b" l="l" r="r" t="t"/>
            <a:pathLst>
              <a:path extrusionOk="0" h="6478" w="1604">
                <a:moveTo>
                  <a:pt x="181" y="1"/>
                </a:moveTo>
                <a:cubicBezTo>
                  <a:pt x="89" y="1"/>
                  <a:pt x="0" y="79"/>
                  <a:pt x="39" y="216"/>
                </a:cubicBezTo>
                <a:cubicBezTo>
                  <a:pt x="565" y="2220"/>
                  <a:pt x="992" y="4291"/>
                  <a:pt x="1255" y="6361"/>
                </a:cubicBezTo>
                <a:cubicBezTo>
                  <a:pt x="1268" y="6441"/>
                  <a:pt x="1330" y="6477"/>
                  <a:pt x="1397" y="6477"/>
                </a:cubicBezTo>
                <a:cubicBezTo>
                  <a:pt x="1495" y="6477"/>
                  <a:pt x="1603" y="6399"/>
                  <a:pt x="1583" y="6262"/>
                </a:cubicBezTo>
                <a:cubicBezTo>
                  <a:pt x="1288" y="4192"/>
                  <a:pt x="893" y="2155"/>
                  <a:pt x="335" y="117"/>
                </a:cubicBezTo>
                <a:cubicBezTo>
                  <a:pt x="308" y="37"/>
                  <a:pt x="244" y="1"/>
                  <a:pt x="1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79" name="Google Shape;10979;p83"/>
          <p:cNvSpPr/>
          <p:nvPr/>
        </p:nvSpPr>
        <p:spPr>
          <a:xfrm>
            <a:off x="5617389" y="4329102"/>
            <a:ext cx="87687" cy="158145"/>
          </a:xfrm>
          <a:custGeom>
            <a:rect b="b" l="l" r="r" t="t"/>
            <a:pathLst>
              <a:path extrusionOk="0" h="7472" w="4143">
                <a:moveTo>
                  <a:pt x="217" y="0"/>
                </a:moveTo>
                <a:cubicBezTo>
                  <a:pt x="103" y="0"/>
                  <a:pt x="1" y="109"/>
                  <a:pt x="93" y="201"/>
                </a:cubicBezTo>
                <a:cubicBezTo>
                  <a:pt x="1670" y="2370"/>
                  <a:pt x="2919" y="4801"/>
                  <a:pt x="3773" y="7364"/>
                </a:cubicBezTo>
                <a:cubicBezTo>
                  <a:pt x="3799" y="7440"/>
                  <a:pt x="3862" y="7472"/>
                  <a:pt x="3927" y="7472"/>
                </a:cubicBezTo>
                <a:cubicBezTo>
                  <a:pt x="4033" y="7472"/>
                  <a:pt x="4143" y="7388"/>
                  <a:pt x="4102" y="7266"/>
                </a:cubicBezTo>
                <a:cubicBezTo>
                  <a:pt x="3215" y="4670"/>
                  <a:pt x="1966" y="2238"/>
                  <a:pt x="356" y="69"/>
                </a:cubicBezTo>
                <a:cubicBezTo>
                  <a:pt x="317" y="20"/>
                  <a:pt x="266" y="0"/>
                  <a:pt x="21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80" name="Google Shape;10980;p83"/>
          <p:cNvSpPr/>
          <p:nvPr/>
        </p:nvSpPr>
        <p:spPr>
          <a:xfrm>
            <a:off x="6225765" y="4586981"/>
            <a:ext cx="225428" cy="245556"/>
          </a:xfrm>
          <a:custGeom>
            <a:rect b="b" l="l" r="r" t="t"/>
            <a:pathLst>
              <a:path extrusionOk="0" h="11602" w="10651">
                <a:moveTo>
                  <a:pt x="218" y="1"/>
                </a:moveTo>
                <a:cubicBezTo>
                  <a:pt x="94" y="1"/>
                  <a:pt x="0" y="147"/>
                  <a:pt x="102" y="274"/>
                </a:cubicBezTo>
                <a:cubicBezTo>
                  <a:pt x="2928" y="3034"/>
                  <a:pt x="5524" y="6024"/>
                  <a:pt x="8120" y="9014"/>
                </a:cubicBezTo>
                <a:lnTo>
                  <a:pt x="10321" y="11545"/>
                </a:lnTo>
                <a:cubicBezTo>
                  <a:pt x="10353" y="11585"/>
                  <a:pt x="10391" y="11601"/>
                  <a:pt x="10428" y="11601"/>
                </a:cubicBezTo>
                <a:cubicBezTo>
                  <a:pt x="10543" y="11601"/>
                  <a:pt x="10651" y="11439"/>
                  <a:pt x="10551" y="11315"/>
                </a:cubicBezTo>
                <a:cubicBezTo>
                  <a:pt x="7955" y="8324"/>
                  <a:pt x="5392" y="5301"/>
                  <a:pt x="2698" y="2442"/>
                </a:cubicBezTo>
                <a:cubicBezTo>
                  <a:pt x="1909" y="1621"/>
                  <a:pt x="1120" y="832"/>
                  <a:pt x="332" y="44"/>
                </a:cubicBezTo>
                <a:cubicBezTo>
                  <a:pt x="294" y="14"/>
                  <a:pt x="255" y="1"/>
                  <a:pt x="21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81" name="Google Shape;10981;p83"/>
          <p:cNvSpPr/>
          <p:nvPr/>
        </p:nvSpPr>
        <p:spPr>
          <a:xfrm>
            <a:off x="5921090" y="4372555"/>
            <a:ext cx="249768" cy="161235"/>
          </a:xfrm>
          <a:custGeom>
            <a:rect b="b" l="l" r="r" t="t"/>
            <a:pathLst>
              <a:path extrusionOk="0" h="7618" w="11801">
                <a:moveTo>
                  <a:pt x="254" y="1"/>
                </a:moveTo>
                <a:cubicBezTo>
                  <a:pt x="98" y="1"/>
                  <a:pt x="0" y="227"/>
                  <a:pt x="170" y="284"/>
                </a:cubicBezTo>
                <a:lnTo>
                  <a:pt x="137" y="284"/>
                </a:lnTo>
                <a:cubicBezTo>
                  <a:pt x="3357" y="1697"/>
                  <a:pt x="6380" y="3504"/>
                  <a:pt x="9141" y="5673"/>
                </a:cubicBezTo>
                <a:cubicBezTo>
                  <a:pt x="9929" y="6297"/>
                  <a:pt x="10685" y="6921"/>
                  <a:pt x="11441" y="7579"/>
                </a:cubicBezTo>
                <a:cubicBezTo>
                  <a:pt x="11475" y="7606"/>
                  <a:pt x="11513" y="7618"/>
                  <a:pt x="11549" y="7618"/>
                </a:cubicBezTo>
                <a:cubicBezTo>
                  <a:pt x="11684" y="7618"/>
                  <a:pt x="11801" y="7452"/>
                  <a:pt x="11671" y="7349"/>
                </a:cubicBezTo>
                <a:cubicBezTo>
                  <a:pt x="9042" y="5016"/>
                  <a:pt x="6150" y="2978"/>
                  <a:pt x="3061" y="1335"/>
                </a:cubicBezTo>
                <a:cubicBezTo>
                  <a:pt x="2141" y="842"/>
                  <a:pt x="1254" y="415"/>
                  <a:pt x="334" y="21"/>
                </a:cubicBezTo>
                <a:cubicBezTo>
                  <a:pt x="306" y="7"/>
                  <a:pt x="279" y="1"/>
                  <a:pt x="2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82" name="Google Shape;10982;p83"/>
          <p:cNvSpPr/>
          <p:nvPr/>
        </p:nvSpPr>
        <p:spPr>
          <a:xfrm>
            <a:off x="6279779" y="4393657"/>
            <a:ext cx="300924" cy="164812"/>
          </a:xfrm>
          <a:custGeom>
            <a:rect b="b" l="l" r="r" t="t"/>
            <a:pathLst>
              <a:path extrusionOk="0" h="7787" w="14218">
                <a:moveTo>
                  <a:pt x="222" y="0"/>
                </a:moveTo>
                <a:cubicBezTo>
                  <a:pt x="63" y="0"/>
                  <a:pt x="1" y="249"/>
                  <a:pt x="179" y="338"/>
                </a:cubicBezTo>
                <a:cubicBezTo>
                  <a:pt x="3958" y="1817"/>
                  <a:pt x="7605" y="3690"/>
                  <a:pt x="11055" y="5826"/>
                </a:cubicBezTo>
                <a:cubicBezTo>
                  <a:pt x="12008" y="6450"/>
                  <a:pt x="12994" y="7107"/>
                  <a:pt x="13914" y="7765"/>
                </a:cubicBezTo>
                <a:cubicBezTo>
                  <a:pt x="13939" y="7780"/>
                  <a:pt x="13964" y="7786"/>
                  <a:pt x="13988" y="7786"/>
                </a:cubicBezTo>
                <a:cubicBezTo>
                  <a:pt x="14121" y="7786"/>
                  <a:pt x="14218" y="7580"/>
                  <a:pt x="14078" y="7469"/>
                </a:cubicBezTo>
                <a:cubicBezTo>
                  <a:pt x="10727" y="5103"/>
                  <a:pt x="7145" y="3066"/>
                  <a:pt x="3399" y="1357"/>
                </a:cubicBezTo>
                <a:cubicBezTo>
                  <a:pt x="2380" y="864"/>
                  <a:pt x="1329" y="437"/>
                  <a:pt x="277" y="10"/>
                </a:cubicBezTo>
                <a:cubicBezTo>
                  <a:pt x="258" y="3"/>
                  <a:pt x="239" y="0"/>
                  <a:pt x="22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83" name="Google Shape;10983;p83"/>
          <p:cNvSpPr/>
          <p:nvPr/>
        </p:nvSpPr>
        <p:spPr>
          <a:xfrm>
            <a:off x="6000735" y="4317292"/>
            <a:ext cx="186633" cy="48108"/>
          </a:xfrm>
          <a:custGeom>
            <a:rect b="b" l="l" r="r" t="t"/>
            <a:pathLst>
              <a:path extrusionOk="0" h="2273" w="8818">
                <a:moveTo>
                  <a:pt x="254" y="0"/>
                </a:moveTo>
                <a:cubicBezTo>
                  <a:pt x="78" y="0"/>
                  <a:pt x="1" y="268"/>
                  <a:pt x="219" y="299"/>
                </a:cubicBezTo>
                <a:cubicBezTo>
                  <a:pt x="3044" y="759"/>
                  <a:pt x="5838" y="1416"/>
                  <a:pt x="8565" y="2270"/>
                </a:cubicBezTo>
                <a:cubicBezTo>
                  <a:pt x="8575" y="2272"/>
                  <a:pt x="8585" y="2273"/>
                  <a:pt x="8595" y="2273"/>
                </a:cubicBezTo>
                <a:cubicBezTo>
                  <a:pt x="8768" y="2273"/>
                  <a:pt x="8818" y="2004"/>
                  <a:pt x="8631" y="1942"/>
                </a:cubicBezTo>
                <a:cubicBezTo>
                  <a:pt x="5903" y="1087"/>
                  <a:pt x="3110" y="430"/>
                  <a:pt x="284" y="3"/>
                </a:cubicBezTo>
                <a:cubicBezTo>
                  <a:pt x="274" y="1"/>
                  <a:pt x="264" y="0"/>
                  <a:pt x="2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84" name="Google Shape;10984;p83"/>
          <p:cNvSpPr/>
          <p:nvPr/>
        </p:nvSpPr>
        <p:spPr>
          <a:xfrm>
            <a:off x="6149316" y="4304783"/>
            <a:ext cx="302173" cy="37801"/>
          </a:xfrm>
          <a:custGeom>
            <a:rect b="b" l="l" r="r" t="t"/>
            <a:pathLst>
              <a:path extrusionOk="0" h="1786" w="14277">
                <a:moveTo>
                  <a:pt x="3661" y="1"/>
                </a:moveTo>
                <a:cubicBezTo>
                  <a:pt x="3547" y="1"/>
                  <a:pt x="3433" y="1"/>
                  <a:pt x="3319" y="2"/>
                </a:cubicBezTo>
                <a:cubicBezTo>
                  <a:pt x="2301" y="2"/>
                  <a:pt x="1249" y="35"/>
                  <a:pt x="231" y="167"/>
                </a:cubicBezTo>
                <a:cubicBezTo>
                  <a:pt x="1" y="167"/>
                  <a:pt x="1" y="495"/>
                  <a:pt x="231" y="495"/>
                </a:cubicBezTo>
                <a:cubicBezTo>
                  <a:pt x="1411" y="377"/>
                  <a:pt x="2596" y="319"/>
                  <a:pt x="3779" y="319"/>
                </a:cubicBezTo>
                <a:cubicBezTo>
                  <a:pt x="6218" y="319"/>
                  <a:pt x="8652" y="567"/>
                  <a:pt x="11042" y="1054"/>
                </a:cubicBezTo>
                <a:cubicBezTo>
                  <a:pt x="12027" y="1251"/>
                  <a:pt x="13013" y="1514"/>
                  <a:pt x="13999" y="1777"/>
                </a:cubicBezTo>
                <a:cubicBezTo>
                  <a:pt x="14020" y="1783"/>
                  <a:pt x="14039" y="1786"/>
                  <a:pt x="14057" y="1786"/>
                </a:cubicBezTo>
                <a:cubicBezTo>
                  <a:pt x="14239" y="1786"/>
                  <a:pt x="14277" y="1511"/>
                  <a:pt x="14098" y="1481"/>
                </a:cubicBezTo>
                <a:cubicBezTo>
                  <a:pt x="10691" y="494"/>
                  <a:pt x="7193" y="1"/>
                  <a:pt x="36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85" name="Google Shape;10985;p83"/>
          <p:cNvSpPr/>
          <p:nvPr/>
        </p:nvSpPr>
        <p:spPr>
          <a:xfrm>
            <a:off x="6551542" y="4353464"/>
            <a:ext cx="59770" cy="26266"/>
          </a:xfrm>
          <a:custGeom>
            <a:rect b="b" l="l" r="r" t="t"/>
            <a:pathLst>
              <a:path extrusionOk="0" h="1241" w="2824">
                <a:moveTo>
                  <a:pt x="255" y="0"/>
                </a:moveTo>
                <a:cubicBezTo>
                  <a:pt x="79" y="0"/>
                  <a:pt x="0" y="269"/>
                  <a:pt x="187" y="331"/>
                </a:cubicBezTo>
                <a:cubicBezTo>
                  <a:pt x="1008" y="528"/>
                  <a:pt x="1797" y="824"/>
                  <a:pt x="2520" y="1219"/>
                </a:cubicBezTo>
                <a:cubicBezTo>
                  <a:pt x="2545" y="1234"/>
                  <a:pt x="2570" y="1240"/>
                  <a:pt x="2594" y="1240"/>
                </a:cubicBezTo>
                <a:cubicBezTo>
                  <a:pt x="2727" y="1240"/>
                  <a:pt x="2824" y="1034"/>
                  <a:pt x="2684" y="923"/>
                </a:cubicBezTo>
                <a:cubicBezTo>
                  <a:pt x="1929" y="528"/>
                  <a:pt x="1107" y="233"/>
                  <a:pt x="285" y="3"/>
                </a:cubicBezTo>
                <a:cubicBezTo>
                  <a:pt x="275" y="1"/>
                  <a:pt x="265" y="0"/>
                  <a:pt x="2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86" name="Google Shape;10986;p83"/>
          <p:cNvSpPr/>
          <p:nvPr/>
        </p:nvSpPr>
        <p:spPr>
          <a:xfrm>
            <a:off x="6894611" y="4430506"/>
            <a:ext cx="171437" cy="75093"/>
          </a:xfrm>
          <a:custGeom>
            <a:rect b="b" l="l" r="r" t="t"/>
            <a:pathLst>
              <a:path extrusionOk="0" h="3548" w="8100">
                <a:moveTo>
                  <a:pt x="221" y="1"/>
                </a:moveTo>
                <a:cubicBezTo>
                  <a:pt x="63" y="1"/>
                  <a:pt x="0" y="247"/>
                  <a:pt x="178" y="306"/>
                </a:cubicBezTo>
                <a:cubicBezTo>
                  <a:pt x="2807" y="1160"/>
                  <a:pt x="5337" y="2245"/>
                  <a:pt x="7769" y="3526"/>
                </a:cubicBezTo>
                <a:cubicBezTo>
                  <a:pt x="7799" y="3541"/>
                  <a:pt x="7828" y="3548"/>
                  <a:pt x="7856" y="3548"/>
                </a:cubicBezTo>
                <a:cubicBezTo>
                  <a:pt x="8008" y="3548"/>
                  <a:pt x="8100" y="3347"/>
                  <a:pt x="7933" y="3263"/>
                </a:cubicBezTo>
                <a:cubicBezTo>
                  <a:pt x="5501" y="1949"/>
                  <a:pt x="2905" y="865"/>
                  <a:pt x="277" y="10"/>
                </a:cubicBezTo>
                <a:cubicBezTo>
                  <a:pt x="257" y="4"/>
                  <a:pt x="239" y="1"/>
                  <a:pt x="22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87" name="Google Shape;10987;p83"/>
          <p:cNvSpPr/>
          <p:nvPr/>
        </p:nvSpPr>
        <p:spPr>
          <a:xfrm>
            <a:off x="7302298" y="4597945"/>
            <a:ext cx="203925" cy="118778"/>
          </a:xfrm>
          <a:custGeom>
            <a:rect b="b" l="l" r="r" t="t"/>
            <a:pathLst>
              <a:path extrusionOk="0" h="5612" w="9635">
                <a:moveTo>
                  <a:pt x="200" y="0"/>
                </a:moveTo>
                <a:cubicBezTo>
                  <a:pt x="53" y="0"/>
                  <a:pt x="0" y="257"/>
                  <a:pt x="172" y="314"/>
                </a:cubicBezTo>
                <a:cubicBezTo>
                  <a:pt x="3491" y="1530"/>
                  <a:pt x="6580" y="3305"/>
                  <a:pt x="9274" y="5572"/>
                </a:cubicBezTo>
                <a:cubicBezTo>
                  <a:pt x="9309" y="5599"/>
                  <a:pt x="9346" y="5611"/>
                  <a:pt x="9382" y="5611"/>
                </a:cubicBezTo>
                <a:cubicBezTo>
                  <a:pt x="9518" y="5611"/>
                  <a:pt x="9634" y="5446"/>
                  <a:pt x="9504" y="5342"/>
                </a:cubicBezTo>
                <a:cubicBezTo>
                  <a:pt x="6744" y="3042"/>
                  <a:pt x="3622" y="1234"/>
                  <a:pt x="271" y="19"/>
                </a:cubicBezTo>
                <a:cubicBezTo>
                  <a:pt x="245" y="6"/>
                  <a:pt x="221" y="0"/>
                  <a:pt x="20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88" name="Google Shape;10988;p83"/>
          <p:cNvSpPr/>
          <p:nvPr/>
        </p:nvSpPr>
        <p:spPr>
          <a:xfrm>
            <a:off x="8030471" y="4926918"/>
            <a:ext cx="258023" cy="141721"/>
          </a:xfrm>
          <a:custGeom>
            <a:rect b="b" l="l" r="r" t="t"/>
            <a:pathLst>
              <a:path extrusionOk="0" h="6696" w="12191">
                <a:moveTo>
                  <a:pt x="191" y="0"/>
                </a:moveTo>
                <a:cubicBezTo>
                  <a:pt x="29" y="0"/>
                  <a:pt x="1" y="257"/>
                  <a:pt x="173" y="314"/>
                </a:cubicBezTo>
                <a:cubicBezTo>
                  <a:pt x="3426" y="1431"/>
                  <a:pt x="6548" y="2976"/>
                  <a:pt x="9406" y="4882"/>
                </a:cubicBezTo>
                <a:cubicBezTo>
                  <a:pt x="10228" y="5440"/>
                  <a:pt x="11017" y="6032"/>
                  <a:pt x="11805" y="6656"/>
                </a:cubicBezTo>
                <a:cubicBezTo>
                  <a:pt x="11840" y="6684"/>
                  <a:pt x="11878" y="6695"/>
                  <a:pt x="11916" y="6695"/>
                </a:cubicBezTo>
                <a:cubicBezTo>
                  <a:pt x="12060" y="6695"/>
                  <a:pt x="12191" y="6530"/>
                  <a:pt x="12035" y="6426"/>
                </a:cubicBezTo>
                <a:cubicBezTo>
                  <a:pt x="9275" y="4225"/>
                  <a:pt x="6252" y="2417"/>
                  <a:pt x="2999" y="1070"/>
                </a:cubicBezTo>
                <a:cubicBezTo>
                  <a:pt x="2111" y="676"/>
                  <a:pt x="1191" y="314"/>
                  <a:pt x="271" y="18"/>
                </a:cubicBezTo>
                <a:cubicBezTo>
                  <a:pt x="242" y="6"/>
                  <a:pt x="215" y="0"/>
                  <a:pt x="19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89" name="Google Shape;10989;p83"/>
          <p:cNvSpPr/>
          <p:nvPr/>
        </p:nvSpPr>
        <p:spPr>
          <a:xfrm>
            <a:off x="7430264" y="5109066"/>
            <a:ext cx="62140" cy="41970"/>
          </a:xfrm>
          <a:custGeom>
            <a:rect b="b" l="l" r="r" t="t"/>
            <a:pathLst>
              <a:path extrusionOk="0" h="1983" w="2936">
                <a:moveTo>
                  <a:pt x="230" y="0"/>
                </a:moveTo>
                <a:cubicBezTo>
                  <a:pt x="97" y="0"/>
                  <a:pt x="0" y="206"/>
                  <a:pt x="139" y="318"/>
                </a:cubicBezTo>
                <a:lnTo>
                  <a:pt x="2604" y="1961"/>
                </a:lnTo>
                <a:cubicBezTo>
                  <a:pt x="2634" y="1976"/>
                  <a:pt x="2663" y="1982"/>
                  <a:pt x="2691" y="1982"/>
                </a:cubicBezTo>
                <a:cubicBezTo>
                  <a:pt x="2843" y="1982"/>
                  <a:pt x="2935" y="1776"/>
                  <a:pt x="2768" y="1665"/>
                </a:cubicBezTo>
                <a:lnTo>
                  <a:pt x="304" y="22"/>
                </a:lnTo>
                <a:cubicBezTo>
                  <a:pt x="279" y="7"/>
                  <a:pt x="254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90" name="Google Shape;10990;p83"/>
          <p:cNvSpPr/>
          <p:nvPr/>
        </p:nvSpPr>
        <p:spPr>
          <a:xfrm>
            <a:off x="7477018" y="5104368"/>
            <a:ext cx="55241" cy="41589"/>
          </a:xfrm>
          <a:custGeom>
            <a:rect b="b" l="l" r="r" t="t"/>
            <a:pathLst>
              <a:path extrusionOk="0" h="1965" w="2610">
                <a:moveTo>
                  <a:pt x="200" y="1"/>
                </a:moveTo>
                <a:cubicBezTo>
                  <a:pt x="134" y="1"/>
                  <a:pt x="58" y="31"/>
                  <a:pt x="34" y="80"/>
                </a:cubicBezTo>
                <a:cubicBezTo>
                  <a:pt x="1" y="145"/>
                  <a:pt x="34" y="244"/>
                  <a:pt x="99" y="310"/>
                </a:cubicBezTo>
                <a:lnTo>
                  <a:pt x="2301" y="1953"/>
                </a:lnTo>
                <a:cubicBezTo>
                  <a:pt x="2321" y="1960"/>
                  <a:pt x="2341" y="1964"/>
                  <a:pt x="2360" y="1964"/>
                </a:cubicBezTo>
                <a:cubicBezTo>
                  <a:pt x="2500" y="1964"/>
                  <a:pt x="2610" y="1772"/>
                  <a:pt x="2465" y="1657"/>
                </a:cubicBezTo>
                <a:lnTo>
                  <a:pt x="264" y="14"/>
                </a:lnTo>
                <a:cubicBezTo>
                  <a:pt x="246" y="5"/>
                  <a:pt x="224" y="1"/>
                  <a:pt x="2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91" name="Google Shape;10991;p83"/>
          <p:cNvSpPr/>
          <p:nvPr/>
        </p:nvSpPr>
        <p:spPr>
          <a:xfrm>
            <a:off x="7523031" y="5094843"/>
            <a:ext cx="61188" cy="42520"/>
          </a:xfrm>
          <a:custGeom>
            <a:rect b="b" l="l" r="r" t="t"/>
            <a:pathLst>
              <a:path extrusionOk="0" h="2009" w="2891">
                <a:moveTo>
                  <a:pt x="217" y="1"/>
                </a:moveTo>
                <a:cubicBezTo>
                  <a:pt x="77" y="1"/>
                  <a:pt x="0" y="193"/>
                  <a:pt x="160" y="299"/>
                </a:cubicBezTo>
                <a:lnTo>
                  <a:pt x="2591" y="1975"/>
                </a:lnTo>
                <a:cubicBezTo>
                  <a:pt x="2620" y="1999"/>
                  <a:pt x="2649" y="2008"/>
                  <a:pt x="2677" y="2008"/>
                </a:cubicBezTo>
                <a:cubicBezTo>
                  <a:pt x="2803" y="2008"/>
                  <a:pt x="2891" y="1794"/>
                  <a:pt x="2756" y="1712"/>
                </a:cubicBezTo>
                <a:lnTo>
                  <a:pt x="324" y="37"/>
                </a:lnTo>
                <a:cubicBezTo>
                  <a:pt x="286" y="11"/>
                  <a:pt x="250" y="1"/>
                  <a:pt x="21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92" name="Google Shape;10992;p83"/>
          <p:cNvSpPr/>
          <p:nvPr/>
        </p:nvSpPr>
        <p:spPr>
          <a:xfrm>
            <a:off x="7575775" y="5095542"/>
            <a:ext cx="45230" cy="36023"/>
          </a:xfrm>
          <a:custGeom>
            <a:rect b="b" l="l" r="r" t="t"/>
            <a:pathLst>
              <a:path extrusionOk="0" h="1702" w="2137">
                <a:moveTo>
                  <a:pt x="154" y="1"/>
                </a:moveTo>
                <a:cubicBezTo>
                  <a:pt x="99" y="1"/>
                  <a:pt x="54" y="29"/>
                  <a:pt x="34" y="69"/>
                </a:cubicBezTo>
                <a:cubicBezTo>
                  <a:pt x="1" y="168"/>
                  <a:pt x="1" y="266"/>
                  <a:pt x="99" y="299"/>
                </a:cubicBezTo>
                <a:lnTo>
                  <a:pt x="1874" y="1679"/>
                </a:lnTo>
                <a:cubicBezTo>
                  <a:pt x="1901" y="1693"/>
                  <a:pt x="1934" y="1701"/>
                  <a:pt x="1968" y="1701"/>
                </a:cubicBezTo>
                <a:cubicBezTo>
                  <a:pt x="2016" y="1701"/>
                  <a:pt x="2065" y="1685"/>
                  <a:pt x="2104" y="1647"/>
                </a:cubicBezTo>
                <a:cubicBezTo>
                  <a:pt x="2137" y="1548"/>
                  <a:pt x="2104" y="1449"/>
                  <a:pt x="2038" y="1417"/>
                </a:cubicBezTo>
                <a:lnTo>
                  <a:pt x="2038" y="1384"/>
                </a:lnTo>
                <a:lnTo>
                  <a:pt x="264" y="36"/>
                </a:lnTo>
                <a:cubicBezTo>
                  <a:pt x="226" y="11"/>
                  <a:pt x="188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93" name="Google Shape;10993;p83"/>
          <p:cNvSpPr/>
          <p:nvPr/>
        </p:nvSpPr>
        <p:spPr>
          <a:xfrm>
            <a:off x="7586803" y="5065275"/>
            <a:ext cx="84237" cy="58183"/>
          </a:xfrm>
          <a:custGeom>
            <a:rect b="b" l="l" r="r" t="t"/>
            <a:pathLst>
              <a:path extrusionOk="0" h="2749" w="3980">
                <a:moveTo>
                  <a:pt x="254" y="1"/>
                </a:moveTo>
                <a:cubicBezTo>
                  <a:pt x="98" y="1"/>
                  <a:pt x="0" y="232"/>
                  <a:pt x="170" y="316"/>
                </a:cubicBezTo>
                <a:cubicBezTo>
                  <a:pt x="1353" y="1039"/>
                  <a:pt x="2536" y="1861"/>
                  <a:pt x="3653" y="2715"/>
                </a:cubicBezTo>
                <a:cubicBezTo>
                  <a:pt x="3688" y="2738"/>
                  <a:pt x="3721" y="2748"/>
                  <a:pt x="3752" y="2748"/>
                </a:cubicBezTo>
                <a:cubicBezTo>
                  <a:pt x="3897" y="2748"/>
                  <a:pt x="3980" y="2528"/>
                  <a:pt x="3817" y="2419"/>
                </a:cubicBezTo>
                <a:cubicBezTo>
                  <a:pt x="2700" y="1565"/>
                  <a:pt x="1517" y="776"/>
                  <a:pt x="334" y="21"/>
                </a:cubicBezTo>
                <a:cubicBezTo>
                  <a:pt x="307" y="7"/>
                  <a:pt x="280" y="1"/>
                  <a:pt x="2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94" name="Google Shape;10994;p83"/>
          <p:cNvSpPr/>
          <p:nvPr/>
        </p:nvSpPr>
        <p:spPr>
          <a:xfrm>
            <a:off x="7650150" y="5086102"/>
            <a:ext cx="44002" cy="34012"/>
          </a:xfrm>
          <a:custGeom>
            <a:rect b="b" l="l" r="r" t="t"/>
            <a:pathLst>
              <a:path extrusionOk="0" h="1607" w="2079">
                <a:moveTo>
                  <a:pt x="244" y="1"/>
                </a:moveTo>
                <a:cubicBezTo>
                  <a:pt x="92" y="1"/>
                  <a:pt x="0" y="202"/>
                  <a:pt x="167" y="285"/>
                </a:cubicBezTo>
                <a:cubicBezTo>
                  <a:pt x="726" y="647"/>
                  <a:pt x="1252" y="1074"/>
                  <a:pt x="1744" y="1567"/>
                </a:cubicBezTo>
                <a:cubicBezTo>
                  <a:pt x="1772" y="1594"/>
                  <a:pt x="1804" y="1606"/>
                  <a:pt x="1836" y="1606"/>
                </a:cubicBezTo>
                <a:cubicBezTo>
                  <a:pt x="1957" y="1606"/>
                  <a:pt x="2078" y="1441"/>
                  <a:pt x="1974" y="1337"/>
                </a:cubicBezTo>
                <a:cubicBezTo>
                  <a:pt x="1482" y="811"/>
                  <a:pt x="923" y="384"/>
                  <a:pt x="331" y="22"/>
                </a:cubicBezTo>
                <a:cubicBezTo>
                  <a:pt x="301" y="7"/>
                  <a:pt x="272" y="1"/>
                  <a:pt x="2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95" name="Google Shape;10995;p83"/>
          <p:cNvSpPr/>
          <p:nvPr/>
        </p:nvSpPr>
        <p:spPr>
          <a:xfrm>
            <a:off x="7682872" y="5074250"/>
            <a:ext cx="40235" cy="34393"/>
          </a:xfrm>
          <a:custGeom>
            <a:rect b="b" l="l" r="r" t="t"/>
            <a:pathLst>
              <a:path extrusionOk="0" h="1625" w="1901">
                <a:moveTo>
                  <a:pt x="223" y="0"/>
                </a:moveTo>
                <a:cubicBezTo>
                  <a:pt x="108" y="0"/>
                  <a:pt x="0" y="162"/>
                  <a:pt x="100" y="287"/>
                </a:cubicBezTo>
                <a:lnTo>
                  <a:pt x="1546" y="1568"/>
                </a:lnTo>
                <a:cubicBezTo>
                  <a:pt x="1586" y="1608"/>
                  <a:pt x="1629" y="1625"/>
                  <a:pt x="1670" y="1625"/>
                </a:cubicBezTo>
                <a:cubicBezTo>
                  <a:pt x="1798" y="1625"/>
                  <a:pt x="1900" y="1463"/>
                  <a:pt x="1776" y="1338"/>
                </a:cubicBezTo>
                <a:lnTo>
                  <a:pt x="330" y="57"/>
                </a:lnTo>
                <a:cubicBezTo>
                  <a:pt x="298" y="17"/>
                  <a:pt x="260" y="0"/>
                  <a:pt x="2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96" name="Google Shape;10996;p83"/>
          <p:cNvSpPr/>
          <p:nvPr/>
        </p:nvSpPr>
        <p:spPr>
          <a:xfrm>
            <a:off x="7687592" y="5051327"/>
            <a:ext cx="79369" cy="56892"/>
          </a:xfrm>
          <a:custGeom>
            <a:rect b="b" l="l" r="r" t="t"/>
            <a:pathLst>
              <a:path extrusionOk="0" h="2688" w="3750">
                <a:moveTo>
                  <a:pt x="230" y="1"/>
                </a:moveTo>
                <a:cubicBezTo>
                  <a:pt x="97" y="1"/>
                  <a:pt x="0" y="207"/>
                  <a:pt x="140" y="318"/>
                </a:cubicBezTo>
                <a:lnTo>
                  <a:pt x="3426" y="2651"/>
                </a:lnTo>
                <a:cubicBezTo>
                  <a:pt x="3463" y="2676"/>
                  <a:pt x="3500" y="2687"/>
                  <a:pt x="3533" y="2687"/>
                </a:cubicBezTo>
                <a:cubicBezTo>
                  <a:pt x="3672" y="2687"/>
                  <a:pt x="3750" y="2495"/>
                  <a:pt x="3590" y="2388"/>
                </a:cubicBezTo>
                <a:cubicBezTo>
                  <a:pt x="2506" y="1600"/>
                  <a:pt x="1421" y="811"/>
                  <a:pt x="304" y="22"/>
                </a:cubicBezTo>
                <a:cubicBezTo>
                  <a:pt x="279" y="7"/>
                  <a:pt x="254" y="1"/>
                  <a:pt x="2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97" name="Google Shape;10997;p83"/>
          <p:cNvSpPr/>
          <p:nvPr/>
        </p:nvSpPr>
        <p:spPr>
          <a:xfrm>
            <a:off x="7769819" y="5054502"/>
            <a:ext cx="41716" cy="37991"/>
          </a:xfrm>
          <a:custGeom>
            <a:rect b="b" l="l" r="r" t="t"/>
            <a:pathLst>
              <a:path extrusionOk="0" h="1795" w="1971">
                <a:moveTo>
                  <a:pt x="178" y="1"/>
                </a:moveTo>
                <a:cubicBezTo>
                  <a:pt x="127" y="1"/>
                  <a:pt x="74" y="29"/>
                  <a:pt x="34" y="70"/>
                </a:cubicBezTo>
                <a:cubicBezTo>
                  <a:pt x="1" y="168"/>
                  <a:pt x="34" y="267"/>
                  <a:pt x="99" y="300"/>
                </a:cubicBezTo>
                <a:cubicBezTo>
                  <a:pt x="658" y="727"/>
                  <a:pt x="1151" y="1220"/>
                  <a:pt x="1611" y="1745"/>
                </a:cubicBezTo>
                <a:cubicBezTo>
                  <a:pt x="1639" y="1780"/>
                  <a:pt x="1672" y="1794"/>
                  <a:pt x="1706" y="1794"/>
                </a:cubicBezTo>
                <a:cubicBezTo>
                  <a:pt x="1834" y="1794"/>
                  <a:pt x="1971" y="1593"/>
                  <a:pt x="1841" y="1515"/>
                </a:cubicBezTo>
                <a:cubicBezTo>
                  <a:pt x="1381" y="957"/>
                  <a:pt x="855" y="464"/>
                  <a:pt x="264" y="37"/>
                </a:cubicBezTo>
                <a:cubicBezTo>
                  <a:pt x="239" y="12"/>
                  <a:pt x="209" y="1"/>
                  <a:pt x="17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98" name="Google Shape;10998;p83"/>
          <p:cNvSpPr/>
          <p:nvPr/>
        </p:nvSpPr>
        <p:spPr>
          <a:xfrm>
            <a:off x="7795302" y="5049761"/>
            <a:ext cx="48955" cy="38034"/>
          </a:xfrm>
          <a:custGeom>
            <a:rect b="b" l="l" r="r" t="t"/>
            <a:pathLst>
              <a:path extrusionOk="0" h="1797" w="2313">
                <a:moveTo>
                  <a:pt x="208" y="1"/>
                </a:moveTo>
                <a:cubicBezTo>
                  <a:pt x="87" y="1"/>
                  <a:pt x="0" y="131"/>
                  <a:pt x="78" y="261"/>
                </a:cubicBezTo>
                <a:lnTo>
                  <a:pt x="2017" y="1772"/>
                </a:lnTo>
                <a:cubicBezTo>
                  <a:pt x="2050" y="1789"/>
                  <a:pt x="2091" y="1797"/>
                  <a:pt x="2132" y="1797"/>
                </a:cubicBezTo>
                <a:cubicBezTo>
                  <a:pt x="2173" y="1797"/>
                  <a:pt x="2214" y="1789"/>
                  <a:pt x="2247" y="1772"/>
                </a:cubicBezTo>
                <a:cubicBezTo>
                  <a:pt x="2313" y="1707"/>
                  <a:pt x="2313" y="1608"/>
                  <a:pt x="2247" y="1542"/>
                </a:cubicBezTo>
                <a:lnTo>
                  <a:pt x="308" y="31"/>
                </a:lnTo>
                <a:cubicBezTo>
                  <a:pt x="274" y="10"/>
                  <a:pt x="240" y="1"/>
                  <a:pt x="2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99" name="Google Shape;10999;p83"/>
          <p:cNvSpPr/>
          <p:nvPr/>
        </p:nvSpPr>
        <p:spPr>
          <a:xfrm>
            <a:off x="7798054" y="5029337"/>
            <a:ext cx="92682" cy="68426"/>
          </a:xfrm>
          <a:custGeom>
            <a:rect b="b" l="l" r="r" t="t"/>
            <a:pathLst>
              <a:path extrusionOk="0" h="3233" w="4379">
                <a:moveTo>
                  <a:pt x="190" y="0"/>
                </a:moveTo>
                <a:cubicBezTo>
                  <a:pt x="37" y="0"/>
                  <a:pt x="1" y="246"/>
                  <a:pt x="178" y="306"/>
                </a:cubicBezTo>
                <a:cubicBezTo>
                  <a:pt x="1690" y="864"/>
                  <a:pt x="3037" y="1850"/>
                  <a:pt x="3990" y="3164"/>
                </a:cubicBezTo>
                <a:cubicBezTo>
                  <a:pt x="4029" y="3213"/>
                  <a:pt x="4081" y="3233"/>
                  <a:pt x="4133" y="3233"/>
                </a:cubicBezTo>
                <a:cubicBezTo>
                  <a:pt x="4258" y="3233"/>
                  <a:pt x="4379" y="3116"/>
                  <a:pt x="4286" y="3000"/>
                </a:cubicBezTo>
                <a:cubicBezTo>
                  <a:pt x="3267" y="1620"/>
                  <a:pt x="1854" y="568"/>
                  <a:pt x="244" y="10"/>
                </a:cubicBezTo>
                <a:cubicBezTo>
                  <a:pt x="225" y="3"/>
                  <a:pt x="206" y="0"/>
                  <a:pt x="19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00" name="Google Shape;11000;p83"/>
          <p:cNvSpPr/>
          <p:nvPr/>
        </p:nvSpPr>
        <p:spPr>
          <a:xfrm>
            <a:off x="7903351" y="5054756"/>
            <a:ext cx="37589" cy="37737"/>
          </a:xfrm>
          <a:custGeom>
            <a:rect b="b" l="l" r="r" t="t"/>
            <a:pathLst>
              <a:path extrusionOk="0" h="1783" w="1776">
                <a:moveTo>
                  <a:pt x="182" y="0"/>
                </a:moveTo>
                <a:cubicBezTo>
                  <a:pt x="141" y="0"/>
                  <a:pt x="100" y="8"/>
                  <a:pt x="67" y="25"/>
                </a:cubicBezTo>
                <a:cubicBezTo>
                  <a:pt x="1" y="90"/>
                  <a:pt x="1" y="189"/>
                  <a:pt x="67" y="255"/>
                </a:cubicBezTo>
                <a:cubicBezTo>
                  <a:pt x="592" y="715"/>
                  <a:pt x="1052" y="1208"/>
                  <a:pt x="1480" y="1733"/>
                </a:cubicBezTo>
                <a:cubicBezTo>
                  <a:pt x="1513" y="1766"/>
                  <a:pt x="1554" y="1783"/>
                  <a:pt x="1595" y="1783"/>
                </a:cubicBezTo>
                <a:cubicBezTo>
                  <a:pt x="1636" y="1783"/>
                  <a:pt x="1677" y="1766"/>
                  <a:pt x="1710" y="1733"/>
                </a:cubicBezTo>
                <a:cubicBezTo>
                  <a:pt x="1775" y="1668"/>
                  <a:pt x="1775" y="1569"/>
                  <a:pt x="1710" y="1503"/>
                </a:cubicBezTo>
                <a:cubicBezTo>
                  <a:pt x="1283" y="978"/>
                  <a:pt x="822" y="485"/>
                  <a:pt x="297" y="25"/>
                </a:cubicBezTo>
                <a:cubicBezTo>
                  <a:pt x="264" y="8"/>
                  <a:pt x="223" y="0"/>
                  <a:pt x="18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01" name="Google Shape;11001;p83"/>
          <p:cNvSpPr/>
          <p:nvPr/>
        </p:nvSpPr>
        <p:spPr>
          <a:xfrm>
            <a:off x="7931163" y="5043644"/>
            <a:ext cx="39007" cy="35092"/>
          </a:xfrm>
          <a:custGeom>
            <a:rect b="b" l="l" r="r" t="t"/>
            <a:pathLst>
              <a:path extrusionOk="0" h="1658" w="1843">
                <a:moveTo>
                  <a:pt x="223" y="0"/>
                </a:moveTo>
                <a:cubicBezTo>
                  <a:pt x="108" y="0"/>
                  <a:pt x="0" y="162"/>
                  <a:pt x="100" y="287"/>
                </a:cubicBezTo>
                <a:lnTo>
                  <a:pt x="1513" y="1601"/>
                </a:lnTo>
                <a:cubicBezTo>
                  <a:pt x="1545" y="1641"/>
                  <a:pt x="1583" y="1658"/>
                  <a:pt x="1619" y="1658"/>
                </a:cubicBezTo>
                <a:cubicBezTo>
                  <a:pt x="1735" y="1658"/>
                  <a:pt x="1843" y="1496"/>
                  <a:pt x="1743" y="1371"/>
                </a:cubicBezTo>
                <a:lnTo>
                  <a:pt x="330" y="57"/>
                </a:lnTo>
                <a:cubicBezTo>
                  <a:pt x="298" y="17"/>
                  <a:pt x="260" y="0"/>
                  <a:pt x="2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02" name="Google Shape;11002;p83"/>
          <p:cNvSpPr/>
          <p:nvPr/>
        </p:nvSpPr>
        <p:spPr>
          <a:xfrm>
            <a:off x="7896113" y="4993864"/>
            <a:ext cx="120662" cy="81401"/>
          </a:xfrm>
          <a:custGeom>
            <a:rect b="b" l="l" r="r" t="t"/>
            <a:pathLst>
              <a:path extrusionOk="0" h="3846" w="5701">
                <a:moveTo>
                  <a:pt x="222" y="1"/>
                </a:moveTo>
                <a:cubicBezTo>
                  <a:pt x="64" y="1"/>
                  <a:pt x="1" y="250"/>
                  <a:pt x="179" y="339"/>
                </a:cubicBezTo>
                <a:cubicBezTo>
                  <a:pt x="2150" y="1062"/>
                  <a:pt x="3925" y="2244"/>
                  <a:pt x="5371" y="3789"/>
                </a:cubicBezTo>
                <a:cubicBezTo>
                  <a:pt x="5402" y="3829"/>
                  <a:pt x="5440" y="3845"/>
                  <a:pt x="5477" y="3845"/>
                </a:cubicBezTo>
                <a:cubicBezTo>
                  <a:pt x="5592" y="3845"/>
                  <a:pt x="5700" y="3683"/>
                  <a:pt x="5601" y="3559"/>
                </a:cubicBezTo>
                <a:cubicBezTo>
                  <a:pt x="4122" y="1982"/>
                  <a:pt x="2315" y="766"/>
                  <a:pt x="277" y="10"/>
                </a:cubicBezTo>
                <a:cubicBezTo>
                  <a:pt x="258" y="4"/>
                  <a:pt x="239" y="1"/>
                  <a:pt x="2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03" name="Google Shape;11003;p83"/>
          <p:cNvSpPr/>
          <p:nvPr/>
        </p:nvSpPr>
        <p:spPr>
          <a:xfrm>
            <a:off x="8047911" y="5028024"/>
            <a:ext cx="50182" cy="41991"/>
          </a:xfrm>
          <a:custGeom>
            <a:rect b="b" l="l" r="r" t="t"/>
            <a:pathLst>
              <a:path extrusionOk="0" h="1984" w="2371">
                <a:moveTo>
                  <a:pt x="244" y="0"/>
                </a:moveTo>
                <a:cubicBezTo>
                  <a:pt x="123" y="0"/>
                  <a:pt x="0" y="172"/>
                  <a:pt x="104" y="302"/>
                </a:cubicBezTo>
                <a:lnTo>
                  <a:pt x="2010" y="1945"/>
                </a:lnTo>
                <a:cubicBezTo>
                  <a:pt x="2044" y="1972"/>
                  <a:pt x="2081" y="1984"/>
                  <a:pt x="2117" y="1984"/>
                </a:cubicBezTo>
                <a:cubicBezTo>
                  <a:pt x="2253" y="1984"/>
                  <a:pt x="2371" y="1812"/>
                  <a:pt x="2240" y="1682"/>
                </a:cubicBezTo>
                <a:lnTo>
                  <a:pt x="334" y="39"/>
                </a:lnTo>
                <a:cubicBezTo>
                  <a:pt x="307" y="12"/>
                  <a:pt x="276" y="0"/>
                  <a:pt x="2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04" name="Google Shape;11004;p83"/>
          <p:cNvSpPr/>
          <p:nvPr/>
        </p:nvSpPr>
        <p:spPr>
          <a:xfrm>
            <a:off x="8079320" y="5023622"/>
            <a:ext cx="40362" cy="34965"/>
          </a:xfrm>
          <a:custGeom>
            <a:rect b="b" l="l" r="r" t="t"/>
            <a:pathLst>
              <a:path extrusionOk="0" h="1652" w="1907">
                <a:moveTo>
                  <a:pt x="181" y="1"/>
                </a:moveTo>
                <a:cubicBezTo>
                  <a:pt x="140" y="1"/>
                  <a:pt x="99" y="17"/>
                  <a:pt x="66" y="50"/>
                </a:cubicBezTo>
                <a:cubicBezTo>
                  <a:pt x="1" y="116"/>
                  <a:pt x="1" y="214"/>
                  <a:pt x="66" y="280"/>
                </a:cubicBezTo>
                <a:lnTo>
                  <a:pt x="1611" y="1627"/>
                </a:lnTo>
                <a:cubicBezTo>
                  <a:pt x="1644" y="1644"/>
                  <a:pt x="1685" y="1652"/>
                  <a:pt x="1726" y="1652"/>
                </a:cubicBezTo>
                <a:cubicBezTo>
                  <a:pt x="1767" y="1652"/>
                  <a:pt x="1808" y="1644"/>
                  <a:pt x="1841" y="1627"/>
                </a:cubicBezTo>
                <a:cubicBezTo>
                  <a:pt x="1906" y="1561"/>
                  <a:pt x="1906" y="1430"/>
                  <a:pt x="1841" y="1397"/>
                </a:cubicBezTo>
                <a:lnTo>
                  <a:pt x="296" y="50"/>
                </a:lnTo>
                <a:cubicBezTo>
                  <a:pt x="263" y="17"/>
                  <a:pt x="222" y="1"/>
                  <a:pt x="1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05" name="Google Shape;11005;p83"/>
          <p:cNvSpPr/>
          <p:nvPr/>
        </p:nvSpPr>
        <p:spPr>
          <a:xfrm>
            <a:off x="8110772" y="5014436"/>
            <a:ext cx="44552" cy="40721"/>
          </a:xfrm>
          <a:custGeom>
            <a:rect b="b" l="l" r="r" t="t"/>
            <a:pathLst>
              <a:path extrusionOk="0" h="1924" w="2105">
                <a:moveTo>
                  <a:pt x="230" y="0"/>
                </a:moveTo>
                <a:cubicBezTo>
                  <a:pt x="102" y="0"/>
                  <a:pt x="0" y="162"/>
                  <a:pt x="125" y="287"/>
                </a:cubicBezTo>
                <a:cubicBezTo>
                  <a:pt x="618" y="845"/>
                  <a:pt x="1176" y="1404"/>
                  <a:pt x="1768" y="1897"/>
                </a:cubicBezTo>
                <a:cubicBezTo>
                  <a:pt x="1799" y="1915"/>
                  <a:pt x="1831" y="1923"/>
                  <a:pt x="1862" y="1923"/>
                </a:cubicBezTo>
                <a:cubicBezTo>
                  <a:pt x="1995" y="1923"/>
                  <a:pt x="2104" y="1774"/>
                  <a:pt x="1998" y="1667"/>
                </a:cubicBezTo>
                <a:cubicBezTo>
                  <a:pt x="1406" y="1174"/>
                  <a:pt x="848" y="615"/>
                  <a:pt x="355" y="57"/>
                </a:cubicBezTo>
                <a:cubicBezTo>
                  <a:pt x="315" y="17"/>
                  <a:pt x="271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06" name="Google Shape;11006;p83"/>
          <p:cNvSpPr/>
          <p:nvPr/>
        </p:nvSpPr>
        <p:spPr>
          <a:xfrm>
            <a:off x="8105459" y="4987599"/>
            <a:ext cx="98946" cy="76787"/>
          </a:xfrm>
          <a:custGeom>
            <a:rect b="b" l="l" r="r" t="t"/>
            <a:pathLst>
              <a:path extrusionOk="0" h="3628" w="4675">
                <a:moveTo>
                  <a:pt x="222" y="1"/>
                </a:moveTo>
                <a:cubicBezTo>
                  <a:pt x="63" y="1"/>
                  <a:pt x="1" y="247"/>
                  <a:pt x="179" y="306"/>
                </a:cubicBezTo>
                <a:cubicBezTo>
                  <a:pt x="1822" y="996"/>
                  <a:pt x="3235" y="2113"/>
                  <a:pt x="4286" y="3559"/>
                </a:cubicBezTo>
                <a:cubicBezTo>
                  <a:pt x="4325" y="3607"/>
                  <a:pt x="4377" y="3627"/>
                  <a:pt x="4429" y="3627"/>
                </a:cubicBezTo>
                <a:cubicBezTo>
                  <a:pt x="4554" y="3627"/>
                  <a:pt x="4675" y="3511"/>
                  <a:pt x="4582" y="3395"/>
                </a:cubicBezTo>
                <a:cubicBezTo>
                  <a:pt x="3497" y="1883"/>
                  <a:pt x="1986" y="700"/>
                  <a:pt x="277" y="10"/>
                </a:cubicBezTo>
                <a:cubicBezTo>
                  <a:pt x="258" y="4"/>
                  <a:pt x="239" y="1"/>
                  <a:pt x="2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07" name="Google Shape;11007;p83"/>
          <p:cNvSpPr/>
          <p:nvPr/>
        </p:nvSpPr>
        <p:spPr>
          <a:xfrm>
            <a:off x="8186946" y="5019939"/>
            <a:ext cx="54436" cy="44214"/>
          </a:xfrm>
          <a:custGeom>
            <a:rect b="b" l="l" r="r" t="t"/>
            <a:pathLst>
              <a:path extrusionOk="0" h="2089" w="2572">
                <a:moveTo>
                  <a:pt x="244" y="0"/>
                </a:moveTo>
                <a:cubicBezTo>
                  <a:pt x="111" y="0"/>
                  <a:pt x="1" y="150"/>
                  <a:pt x="107" y="257"/>
                </a:cubicBezTo>
                <a:lnTo>
                  <a:pt x="2276" y="2064"/>
                </a:lnTo>
                <a:cubicBezTo>
                  <a:pt x="2309" y="2080"/>
                  <a:pt x="2350" y="2089"/>
                  <a:pt x="2391" y="2089"/>
                </a:cubicBezTo>
                <a:cubicBezTo>
                  <a:pt x="2432" y="2089"/>
                  <a:pt x="2473" y="2080"/>
                  <a:pt x="2506" y="2064"/>
                </a:cubicBezTo>
                <a:cubicBezTo>
                  <a:pt x="2572" y="1998"/>
                  <a:pt x="2572" y="1900"/>
                  <a:pt x="2506" y="1834"/>
                </a:cubicBezTo>
                <a:lnTo>
                  <a:pt x="338" y="27"/>
                </a:lnTo>
                <a:cubicBezTo>
                  <a:pt x="307" y="8"/>
                  <a:pt x="274" y="0"/>
                  <a:pt x="2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08" name="Google Shape;11008;p83"/>
          <p:cNvSpPr/>
          <p:nvPr/>
        </p:nvSpPr>
        <p:spPr>
          <a:xfrm>
            <a:off x="8018152" y="5037041"/>
            <a:ext cx="41039" cy="36827"/>
          </a:xfrm>
          <a:custGeom>
            <a:rect b="b" l="l" r="r" t="t"/>
            <a:pathLst>
              <a:path extrusionOk="0" h="1740" w="1939">
                <a:moveTo>
                  <a:pt x="252" y="1"/>
                </a:moveTo>
                <a:cubicBezTo>
                  <a:pt x="117" y="1"/>
                  <a:pt x="1" y="166"/>
                  <a:pt x="130" y="270"/>
                </a:cubicBezTo>
                <a:lnTo>
                  <a:pt x="1609" y="1683"/>
                </a:lnTo>
                <a:cubicBezTo>
                  <a:pt x="1641" y="1723"/>
                  <a:pt x="1679" y="1740"/>
                  <a:pt x="1716" y="1740"/>
                </a:cubicBezTo>
                <a:cubicBezTo>
                  <a:pt x="1831" y="1740"/>
                  <a:pt x="1939" y="1578"/>
                  <a:pt x="1839" y="1453"/>
                </a:cubicBezTo>
                <a:lnTo>
                  <a:pt x="360" y="40"/>
                </a:lnTo>
                <a:cubicBezTo>
                  <a:pt x="326" y="13"/>
                  <a:pt x="289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09" name="Google Shape;11009;p83"/>
          <p:cNvSpPr/>
          <p:nvPr/>
        </p:nvSpPr>
        <p:spPr>
          <a:xfrm>
            <a:off x="8244050" y="4988361"/>
            <a:ext cx="79284" cy="70458"/>
          </a:xfrm>
          <a:custGeom>
            <a:rect b="b" l="l" r="r" t="t"/>
            <a:pathLst>
              <a:path extrusionOk="0" h="3329" w="3746">
                <a:moveTo>
                  <a:pt x="243" y="1"/>
                </a:moveTo>
                <a:cubicBezTo>
                  <a:pt x="122" y="1"/>
                  <a:pt x="0" y="166"/>
                  <a:pt x="104" y="270"/>
                </a:cubicBezTo>
                <a:cubicBezTo>
                  <a:pt x="1188" y="1289"/>
                  <a:pt x="2470" y="2077"/>
                  <a:pt x="3390" y="3260"/>
                </a:cubicBezTo>
                <a:cubicBezTo>
                  <a:pt x="3419" y="3308"/>
                  <a:pt x="3465" y="3328"/>
                  <a:pt x="3512" y="3328"/>
                </a:cubicBezTo>
                <a:cubicBezTo>
                  <a:pt x="3625" y="3328"/>
                  <a:pt x="3746" y="3212"/>
                  <a:pt x="3653" y="3096"/>
                </a:cubicBezTo>
                <a:cubicBezTo>
                  <a:pt x="2733" y="1880"/>
                  <a:pt x="1418" y="1059"/>
                  <a:pt x="334" y="40"/>
                </a:cubicBezTo>
                <a:cubicBezTo>
                  <a:pt x="306" y="12"/>
                  <a:pt x="275" y="1"/>
                  <a:pt x="2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10" name="Google Shape;11010;p83"/>
          <p:cNvSpPr/>
          <p:nvPr/>
        </p:nvSpPr>
        <p:spPr>
          <a:xfrm>
            <a:off x="8313663" y="5008616"/>
            <a:ext cx="61971" cy="57611"/>
          </a:xfrm>
          <a:custGeom>
            <a:rect b="b" l="l" r="r" t="t"/>
            <a:pathLst>
              <a:path extrusionOk="0" h="2722" w="2928">
                <a:moveTo>
                  <a:pt x="206" y="0"/>
                </a:moveTo>
                <a:cubicBezTo>
                  <a:pt x="83" y="0"/>
                  <a:pt x="1" y="192"/>
                  <a:pt x="134" y="299"/>
                </a:cubicBezTo>
                <a:cubicBezTo>
                  <a:pt x="594" y="660"/>
                  <a:pt x="1021" y="1022"/>
                  <a:pt x="1415" y="1416"/>
                </a:cubicBezTo>
                <a:cubicBezTo>
                  <a:pt x="1843" y="1810"/>
                  <a:pt x="2237" y="2205"/>
                  <a:pt x="2598" y="2665"/>
                </a:cubicBezTo>
                <a:cubicBezTo>
                  <a:pt x="2630" y="2705"/>
                  <a:pt x="2668" y="2721"/>
                  <a:pt x="2705" y="2721"/>
                </a:cubicBezTo>
                <a:cubicBezTo>
                  <a:pt x="2820" y="2721"/>
                  <a:pt x="2928" y="2559"/>
                  <a:pt x="2828" y="2435"/>
                </a:cubicBezTo>
                <a:cubicBezTo>
                  <a:pt x="2073" y="1547"/>
                  <a:pt x="1218" y="759"/>
                  <a:pt x="298" y="36"/>
                </a:cubicBezTo>
                <a:cubicBezTo>
                  <a:pt x="267" y="11"/>
                  <a:pt x="235" y="0"/>
                  <a:pt x="20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11" name="Google Shape;11011;p83"/>
          <p:cNvSpPr/>
          <p:nvPr/>
        </p:nvSpPr>
        <p:spPr>
          <a:xfrm>
            <a:off x="8380355" y="5011325"/>
            <a:ext cx="60066" cy="54521"/>
          </a:xfrm>
          <a:custGeom>
            <a:rect b="b" l="l" r="r" t="t"/>
            <a:pathLst>
              <a:path extrusionOk="0" h="2576" w="2838">
                <a:moveTo>
                  <a:pt x="243" y="0"/>
                </a:moveTo>
                <a:cubicBezTo>
                  <a:pt x="123" y="0"/>
                  <a:pt x="1" y="166"/>
                  <a:pt x="105" y="269"/>
                </a:cubicBezTo>
                <a:lnTo>
                  <a:pt x="2503" y="2537"/>
                </a:lnTo>
                <a:cubicBezTo>
                  <a:pt x="2531" y="2564"/>
                  <a:pt x="2563" y="2576"/>
                  <a:pt x="2595" y="2576"/>
                </a:cubicBezTo>
                <a:cubicBezTo>
                  <a:pt x="2715" y="2576"/>
                  <a:pt x="2837" y="2411"/>
                  <a:pt x="2733" y="2307"/>
                </a:cubicBezTo>
                <a:lnTo>
                  <a:pt x="335" y="39"/>
                </a:lnTo>
                <a:cubicBezTo>
                  <a:pt x="307" y="12"/>
                  <a:pt x="275" y="0"/>
                  <a:pt x="2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12" name="Google Shape;11012;p83"/>
          <p:cNvSpPr/>
          <p:nvPr/>
        </p:nvSpPr>
        <p:spPr>
          <a:xfrm>
            <a:off x="8443703" y="5025590"/>
            <a:ext cx="41801" cy="38309"/>
          </a:xfrm>
          <a:custGeom>
            <a:rect b="b" l="l" r="r" t="t"/>
            <a:pathLst>
              <a:path extrusionOk="0" h="1810" w="1975">
                <a:moveTo>
                  <a:pt x="245" y="1"/>
                </a:moveTo>
                <a:cubicBezTo>
                  <a:pt x="93" y="1"/>
                  <a:pt x="0" y="207"/>
                  <a:pt x="168" y="318"/>
                </a:cubicBezTo>
                <a:cubicBezTo>
                  <a:pt x="759" y="680"/>
                  <a:pt x="1252" y="1173"/>
                  <a:pt x="1646" y="1731"/>
                </a:cubicBezTo>
                <a:cubicBezTo>
                  <a:pt x="1670" y="1779"/>
                  <a:pt x="1730" y="1810"/>
                  <a:pt x="1798" y="1810"/>
                </a:cubicBezTo>
                <a:cubicBezTo>
                  <a:pt x="1824" y="1810"/>
                  <a:pt x="1850" y="1806"/>
                  <a:pt x="1876" y="1797"/>
                </a:cubicBezTo>
                <a:cubicBezTo>
                  <a:pt x="1942" y="1731"/>
                  <a:pt x="1975" y="1666"/>
                  <a:pt x="1942" y="1567"/>
                </a:cubicBezTo>
                <a:cubicBezTo>
                  <a:pt x="1482" y="976"/>
                  <a:pt x="956" y="450"/>
                  <a:pt x="332" y="23"/>
                </a:cubicBezTo>
                <a:cubicBezTo>
                  <a:pt x="302" y="8"/>
                  <a:pt x="273" y="1"/>
                  <a:pt x="24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13" name="Google Shape;11013;p83"/>
          <p:cNvSpPr/>
          <p:nvPr/>
        </p:nvSpPr>
        <p:spPr>
          <a:xfrm>
            <a:off x="8433247" y="4981545"/>
            <a:ext cx="106629" cy="88279"/>
          </a:xfrm>
          <a:custGeom>
            <a:rect b="b" l="l" r="r" t="t"/>
            <a:pathLst>
              <a:path extrusionOk="0" h="4171" w="5038">
                <a:moveTo>
                  <a:pt x="216" y="0"/>
                </a:moveTo>
                <a:cubicBezTo>
                  <a:pt x="88" y="0"/>
                  <a:pt x="0" y="221"/>
                  <a:pt x="136" y="329"/>
                </a:cubicBezTo>
                <a:cubicBezTo>
                  <a:pt x="1746" y="1479"/>
                  <a:pt x="3290" y="2728"/>
                  <a:pt x="4703" y="4141"/>
                </a:cubicBezTo>
                <a:cubicBezTo>
                  <a:pt x="4738" y="4162"/>
                  <a:pt x="4774" y="4171"/>
                  <a:pt x="4808" y="4171"/>
                </a:cubicBezTo>
                <a:cubicBezTo>
                  <a:pt x="4936" y="4171"/>
                  <a:pt x="5037" y="4041"/>
                  <a:pt x="4933" y="3911"/>
                </a:cubicBezTo>
                <a:lnTo>
                  <a:pt x="4933" y="3878"/>
                </a:lnTo>
                <a:cubicBezTo>
                  <a:pt x="3488" y="2498"/>
                  <a:pt x="1943" y="1183"/>
                  <a:pt x="300" y="33"/>
                </a:cubicBezTo>
                <a:cubicBezTo>
                  <a:pt x="271" y="10"/>
                  <a:pt x="243" y="0"/>
                  <a:pt x="2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14" name="Google Shape;11014;p83"/>
          <p:cNvSpPr/>
          <p:nvPr/>
        </p:nvSpPr>
        <p:spPr>
          <a:xfrm>
            <a:off x="8508469" y="5004362"/>
            <a:ext cx="84808" cy="71241"/>
          </a:xfrm>
          <a:custGeom>
            <a:rect b="b" l="l" r="r" t="t"/>
            <a:pathLst>
              <a:path extrusionOk="0" h="3366" w="4007">
                <a:moveTo>
                  <a:pt x="253" y="1"/>
                </a:moveTo>
                <a:cubicBezTo>
                  <a:pt x="117" y="1"/>
                  <a:pt x="1" y="166"/>
                  <a:pt x="131" y="270"/>
                </a:cubicBezTo>
                <a:cubicBezTo>
                  <a:pt x="1347" y="1256"/>
                  <a:pt x="2497" y="2307"/>
                  <a:pt x="3647" y="3326"/>
                </a:cubicBezTo>
                <a:cubicBezTo>
                  <a:pt x="3681" y="3353"/>
                  <a:pt x="3719" y="3365"/>
                  <a:pt x="3755" y="3365"/>
                </a:cubicBezTo>
                <a:cubicBezTo>
                  <a:pt x="3890" y="3365"/>
                  <a:pt x="4007" y="3200"/>
                  <a:pt x="3877" y="3096"/>
                </a:cubicBezTo>
                <a:cubicBezTo>
                  <a:pt x="2727" y="2077"/>
                  <a:pt x="1577" y="1026"/>
                  <a:pt x="361" y="40"/>
                </a:cubicBezTo>
                <a:cubicBezTo>
                  <a:pt x="326" y="12"/>
                  <a:pt x="289" y="1"/>
                  <a:pt x="2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15" name="Google Shape;11015;p83"/>
          <p:cNvSpPr/>
          <p:nvPr/>
        </p:nvSpPr>
        <p:spPr>
          <a:xfrm>
            <a:off x="8562144" y="5023474"/>
            <a:ext cx="56278" cy="53590"/>
          </a:xfrm>
          <a:custGeom>
            <a:rect b="b" l="l" r="r" t="t"/>
            <a:pathLst>
              <a:path extrusionOk="0" h="2532" w="2659">
                <a:moveTo>
                  <a:pt x="230" y="0"/>
                </a:moveTo>
                <a:cubicBezTo>
                  <a:pt x="102" y="0"/>
                  <a:pt x="1" y="162"/>
                  <a:pt x="125" y="287"/>
                </a:cubicBezTo>
                <a:lnTo>
                  <a:pt x="2327" y="2489"/>
                </a:lnTo>
                <a:cubicBezTo>
                  <a:pt x="2364" y="2519"/>
                  <a:pt x="2404" y="2531"/>
                  <a:pt x="2440" y="2531"/>
                </a:cubicBezTo>
                <a:cubicBezTo>
                  <a:pt x="2564" y="2531"/>
                  <a:pt x="2658" y="2385"/>
                  <a:pt x="2557" y="2258"/>
                </a:cubicBezTo>
                <a:lnTo>
                  <a:pt x="355" y="57"/>
                </a:lnTo>
                <a:cubicBezTo>
                  <a:pt x="315" y="17"/>
                  <a:pt x="271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16" name="Google Shape;11016;p83"/>
          <p:cNvSpPr/>
          <p:nvPr/>
        </p:nvSpPr>
        <p:spPr>
          <a:xfrm>
            <a:off x="8583584" y="5016193"/>
            <a:ext cx="56870" cy="67411"/>
          </a:xfrm>
          <a:custGeom>
            <a:rect b="b" l="l" r="r" t="t"/>
            <a:pathLst>
              <a:path extrusionOk="0" h="3185" w="2687">
                <a:moveTo>
                  <a:pt x="253" y="0"/>
                </a:moveTo>
                <a:cubicBezTo>
                  <a:pt x="117" y="0"/>
                  <a:pt x="1" y="166"/>
                  <a:pt x="131" y="269"/>
                </a:cubicBezTo>
                <a:cubicBezTo>
                  <a:pt x="558" y="697"/>
                  <a:pt x="952" y="1189"/>
                  <a:pt x="1248" y="1682"/>
                </a:cubicBezTo>
                <a:cubicBezTo>
                  <a:pt x="1577" y="2175"/>
                  <a:pt x="1938" y="2668"/>
                  <a:pt x="2332" y="3128"/>
                </a:cubicBezTo>
                <a:cubicBezTo>
                  <a:pt x="2372" y="3168"/>
                  <a:pt x="2416" y="3185"/>
                  <a:pt x="2457" y="3185"/>
                </a:cubicBezTo>
                <a:cubicBezTo>
                  <a:pt x="2585" y="3185"/>
                  <a:pt x="2687" y="3023"/>
                  <a:pt x="2562" y="2898"/>
                </a:cubicBezTo>
                <a:cubicBezTo>
                  <a:pt x="2168" y="2438"/>
                  <a:pt x="1807" y="1945"/>
                  <a:pt x="1511" y="1452"/>
                </a:cubicBezTo>
                <a:cubicBezTo>
                  <a:pt x="1182" y="959"/>
                  <a:pt x="788" y="467"/>
                  <a:pt x="361" y="39"/>
                </a:cubicBezTo>
                <a:cubicBezTo>
                  <a:pt x="326" y="12"/>
                  <a:pt x="289" y="0"/>
                  <a:pt x="2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17" name="Google Shape;11017;p83"/>
          <p:cNvSpPr/>
          <p:nvPr/>
        </p:nvSpPr>
        <p:spPr>
          <a:xfrm>
            <a:off x="8595352" y="5011388"/>
            <a:ext cx="63918" cy="62035"/>
          </a:xfrm>
          <a:custGeom>
            <a:rect b="b" l="l" r="r" t="t"/>
            <a:pathLst>
              <a:path extrusionOk="0" h="2931" w="3020">
                <a:moveTo>
                  <a:pt x="206" y="1"/>
                </a:moveTo>
                <a:cubicBezTo>
                  <a:pt x="83" y="1"/>
                  <a:pt x="0" y="193"/>
                  <a:pt x="133" y="299"/>
                </a:cubicBezTo>
                <a:cubicBezTo>
                  <a:pt x="1086" y="1022"/>
                  <a:pt x="1941" y="1877"/>
                  <a:pt x="2664" y="2862"/>
                </a:cubicBezTo>
                <a:cubicBezTo>
                  <a:pt x="2692" y="2910"/>
                  <a:pt x="2738" y="2930"/>
                  <a:pt x="2785" y="2930"/>
                </a:cubicBezTo>
                <a:cubicBezTo>
                  <a:pt x="2899" y="2930"/>
                  <a:pt x="3019" y="2814"/>
                  <a:pt x="2926" y="2698"/>
                </a:cubicBezTo>
                <a:cubicBezTo>
                  <a:pt x="2171" y="1679"/>
                  <a:pt x="1283" y="792"/>
                  <a:pt x="298" y="36"/>
                </a:cubicBezTo>
                <a:cubicBezTo>
                  <a:pt x="266" y="11"/>
                  <a:pt x="235" y="1"/>
                  <a:pt x="20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18" name="Google Shape;11018;p83"/>
          <p:cNvSpPr/>
          <p:nvPr/>
        </p:nvSpPr>
        <p:spPr>
          <a:xfrm>
            <a:off x="8630190" y="5021759"/>
            <a:ext cx="55706" cy="65569"/>
          </a:xfrm>
          <a:custGeom>
            <a:rect b="b" l="l" r="r" t="t"/>
            <a:pathLst>
              <a:path extrusionOk="0" h="3098" w="2632">
                <a:moveTo>
                  <a:pt x="265" y="0"/>
                </a:moveTo>
                <a:cubicBezTo>
                  <a:pt x="137" y="0"/>
                  <a:pt x="0" y="165"/>
                  <a:pt x="130" y="269"/>
                </a:cubicBezTo>
                <a:cubicBezTo>
                  <a:pt x="1050" y="1025"/>
                  <a:pt x="1773" y="1945"/>
                  <a:pt x="2299" y="3030"/>
                </a:cubicBezTo>
                <a:cubicBezTo>
                  <a:pt x="2318" y="3078"/>
                  <a:pt x="2357" y="3098"/>
                  <a:pt x="2400" y="3098"/>
                </a:cubicBezTo>
                <a:cubicBezTo>
                  <a:pt x="2504" y="3098"/>
                  <a:pt x="2632" y="2981"/>
                  <a:pt x="2562" y="2865"/>
                </a:cubicBezTo>
                <a:cubicBezTo>
                  <a:pt x="2036" y="1781"/>
                  <a:pt x="1313" y="795"/>
                  <a:pt x="360" y="39"/>
                </a:cubicBezTo>
                <a:cubicBezTo>
                  <a:pt x="333" y="12"/>
                  <a:pt x="299" y="0"/>
                  <a:pt x="2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19" name="Google Shape;11019;p83"/>
          <p:cNvSpPr/>
          <p:nvPr/>
        </p:nvSpPr>
        <p:spPr>
          <a:xfrm>
            <a:off x="8662129" y="5030416"/>
            <a:ext cx="43727" cy="54140"/>
          </a:xfrm>
          <a:custGeom>
            <a:rect b="b" l="l" r="r" t="t"/>
            <a:pathLst>
              <a:path extrusionOk="0" h="2558" w="2066">
                <a:moveTo>
                  <a:pt x="223" y="1"/>
                </a:moveTo>
                <a:cubicBezTo>
                  <a:pt x="108" y="1"/>
                  <a:pt x="0" y="163"/>
                  <a:pt x="100" y="287"/>
                </a:cubicBezTo>
                <a:cubicBezTo>
                  <a:pt x="691" y="978"/>
                  <a:pt x="1217" y="1733"/>
                  <a:pt x="1710" y="2489"/>
                </a:cubicBezTo>
                <a:cubicBezTo>
                  <a:pt x="1739" y="2537"/>
                  <a:pt x="1785" y="2557"/>
                  <a:pt x="1832" y="2557"/>
                </a:cubicBezTo>
                <a:cubicBezTo>
                  <a:pt x="1945" y="2557"/>
                  <a:pt x="2066" y="2441"/>
                  <a:pt x="1973" y="2325"/>
                </a:cubicBezTo>
                <a:cubicBezTo>
                  <a:pt x="1480" y="1536"/>
                  <a:pt x="954" y="780"/>
                  <a:pt x="330" y="57"/>
                </a:cubicBezTo>
                <a:cubicBezTo>
                  <a:pt x="298" y="18"/>
                  <a:pt x="260" y="1"/>
                  <a:pt x="2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20" name="Google Shape;11020;p83"/>
          <p:cNvSpPr/>
          <p:nvPr/>
        </p:nvSpPr>
        <p:spPr>
          <a:xfrm>
            <a:off x="8681749" y="5020447"/>
            <a:ext cx="58902" cy="76321"/>
          </a:xfrm>
          <a:custGeom>
            <a:rect b="b" l="l" r="r" t="t"/>
            <a:pathLst>
              <a:path extrusionOk="0" h="3606" w="2783">
                <a:moveTo>
                  <a:pt x="234" y="0"/>
                </a:moveTo>
                <a:cubicBezTo>
                  <a:pt x="121" y="0"/>
                  <a:pt x="0" y="117"/>
                  <a:pt x="93" y="233"/>
                </a:cubicBezTo>
                <a:cubicBezTo>
                  <a:pt x="816" y="1350"/>
                  <a:pt x="1605" y="2434"/>
                  <a:pt x="2426" y="3552"/>
                </a:cubicBezTo>
                <a:cubicBezTo>
                  <a:pt x="2454" y="3589"/>
                  <a:pt x="2499" y="3605"/>
                  <a:pt x="2544" y="3605"/>
                </a:cubicBezTo>
                <a:cubicBezTo>
                  <a:pt x="2659" y="3605"/>
                  <a:pt x="2783" y="3505"/>
                  <a:pt x="2689" y="3387"/>
                </a:cubicBezTo>
                <a:lnTo>
                  <a:pt x="2689" y="3354"/>
                </a:lnTo>
                <a:cubicBezTo>
                  <a:pt x="1868" y="2270"/>
                  <a:pt x="1112" y="1186"/>
                  <a:pt x="356" y="68"/>
                </a:cubicBezTo>
                <a:cubicBezTo>
                  <a:pt x="327" y="20"/>
                  <a:pt x="281" y="0"/>
                  <a:pt x="2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21" name="Google Shape;11021;p83"/>
          <p:cNvSpPr/>
          <p:nvPr/>
        </p:nvSpPr>
        <p:spPr>
          <a:xfrm>
            <a:off x="8695422" y="5015495"/>
            <a:ext cx="63453" cy="87581"/>
          </a:xfrm>
          <a:custGeom>
            <a:rect b="b" l="l" r="r" t="t"/>
            <a:pathLst>
              <a:path extrusionOk="0" h="4138" w="2998">
                <a:moveTo>
                  <a:pt x="230" y="0"/>
                </a:moveTo>
                <a:cubicBezTo>
                  <a:pt x="102" y="0"/>
                  <a:pt x="0" y="166"/>
                  <a:pt x="104" y="270"/>
                </a:cubicBezTo>
                <a:cubicBezTo>
                  <a:pt x="1090" y="1420"/>
                  <a:pt x="1944" y="2701"/>
                  <a:pt x="2635" y="4048"/>
                </a:cubicBezTo>
                <a:cubicBezTo>
                  <a:pt x="2666" y="4111"/>
                  <a:pt x="2717" y="4137"/>
                  <a:pt x="2770" y="4137"/>
                </a:cubicBezTo>
                <a:cubicBezTo>
                  <a:pt x="2882" y="4137"/>
                  <a:pt x="2997" y="4018"/>
                  <a:pt x="2930" y="3884"/>
                </a:cubicBezTo>
                <a:cubicBezTo>
                  <a:pt x="2207" y="2504"/>
                  <a:pt x="1353" y="1222"/>
                  <a:pt x="334" y="40"/>
                </a:cubicBezTo>
                <a:cubicBezTo>
                  <a:pt x="300" y="12"/>
                  <a:pt x="264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22" name="Google Shape;11022;p83"/>
          <p:cNvSpPr/>
          <p:nvPr/>
        </p:nvSpPr>
        <p:spPr>
          <a:xfrm>
            <a:off x="7302446" y="4358734"/>
            <a:ext cx="96470" cy="16403"/>
          </a:xfrm>
          <a:custGeom>
            <a:rect b="b" l="l" r="r" t="t"/>
            <a:pathLst>
              <a:path extrusionOk="0" h="775" w="4558">
                <a:moveTo>
                  <a:pt x="914" y="0"/>
                </a:moveTo>
                <a:cubicBezTo>
                  <a:pt x="685" y="0"/>
                  <a:pt x="458" y="6"/>
                  <a:pt x="231" y="17"/>
                </a:cubicBezTo>
                <a:cubicBezTo>
                  <a:pt x="1" y="17"/>
                  <a:pt x="1" y="345"/>
                  <a:pt x="231" y="345"/>
                </a:cubicBezTo>
                <a:cubicBezTo>
                  <a:pt x="452" y="334"/>
                  <a:pt x="675" y="329"/>
                  <a:pt x="898" y="329"/>
                </a:cubicBezTo>
                <a:cubicBezTo>
                  <a:pt x="2030" y="329"/>
                  <a:pt x="3174" y="470"/>
                  <a:pt x="4273" y="772"/>
                </a:cubicBezTo>
                <a:cubicBezTo>
                  <a:pt x="4283" y="774"/>
                  <a:pt x="4293" y="775"/>
                  <a:pt x="4303" y="775"/>
                </a:cubicBezTo>
                <a:cubicBezTo>
                  <a:pt x="4479" y="775"/>
                  <a:pt x="4558" y="506"/>
                  <a:pt x="4371" y="444"/>
                </a:cubicBezTo>
                <a:cubicBezTo>
                  <a:pt x="3245" y="142"/>
                  <a:pt x="2074" y="0"/>
                  <a:pt x="91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23" name="Google Shape;11023;p83"/>
          <p:cNvSpPr/>
          <p:nvPr/>
        </p:nvSpPr>
        <p:spPr>
          <a:xfrm>
            <a:off x="7626763" y="4396578"/>
            <a:ext cx="247652" cy="62860"/>
          </a:xfrm>
          <a:custGeom>
            <a:rect b="b" l="l" r="r" t="t"/>
            <a:pathLst>
              <a:path extrusionOk="0" h="2970" w="11701">
                <a:moveTo>
                  <a:pt x="256" y="0"/>
                </a:moveTo>
                <a:cubicBezTo>
                  <a:pt x="80" y="0"/>
                  <a:pt x="1" y="268"/>
                  <a:pt x="188" y="299"/>
                </a:cubicBezTo>
                <a:cubicBezTo>
                  <a:pt x="3967" y="1022"/>
                  <a:pt x="7713" y="1909"/>
                  <a:pt x="11426" y="2960"/>
                </a:cubicBezTo>
                <a:cubicBezTo>
                  <a:pt x="11444" y="2966"/>
                  <a:pt x="11461" y="2969"/>
                  <a:pt x="11477" y="2969"/>
                </a:cubicBezTo>
                <a:cubicBezTo>
                  <a:pt x="11638" y="2969"/>
                  <a:pt x="11701" y="2692"/>
                  <a:pt x="11492" y="2632"/>
                </a:cubicBezTo>
                <a:cubicBezTo>
                  <a:pt x="7811" y="1580"/>
                  <a:pt x="4065" y="726"/>
                  <a:pt x="286" y="3"/>
                </a:cubicBezTo>
                <a:cubicBezTo>
                  <a:pt x="276" y="1"/>
                  <a:pt x="266" y="0"/>
                  <a:pt x="2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24" name="Google Shape;11024;p83"/>
          <p:cNvSpPr/>
          <p:nvPr/>
        </p:nvSpPr>
        <p:spPr>
          <a:xfrm>
            <a:off x="8159516" y="4520374"/>
            <a:ext cx="771422" cy="228370"/>
          </a:xfrm>
          <a:custGeom>
            <a:rect b="b" l="l" r="r" t="t"/>
            <a:pathLst>
              <a:path extrusionOk="0" h="10790" w="36448">
                <a:moveTo>
                  <a:pt x="256" y="1"/>
                </a:moveTo>
                <a:cubicBezTo>
                  <a:pt x="80" y="1"/>
                  <a:pt x="1" y="269"/>
                  <a:pt x="188" y="332"/>
                </a:cubicBezTo>
                <a:lnTo>
                  <a:pt x="14252" y="4406"/>
                </a:lnTo>
                <a:lnTo>
                  <a:pt x="28283" y="8481"/>
                </a:lnTo>
                <a:lnTo>
                  <a:pt x="36170" y="10781"/>
                </a:lnTo>
                <a:cubicBezTo>
                  <a:pt x="36190" y="10787"/>
                  <a:pt x="36210" y="10790"/>
                  <a:pt x="36228" y="10790"/>
                </a:cubicBezTo>
                <a:cubicBezTo>
                  <a:pt x="36409" y="10790"/>
                  <a:pt x="36447" y="10515"/>
                  <a:pt x="36268" y="10486"/>
                </a:cubicBezTo>
                <a:lnTo>
                  <a:pt x="22204" y="6378"/>
                </a:lnTo>
                <a:lnTo>
                  <a:pt x="8206" y="2303"/>
                </a:lnTo>
                <a:lnTo>
                  <a:pt x="286" y="3"/>
                </a:lnTo>
                <a:cubicBezTo>
                  <a:pt x="276" y="1"/>
                  <a:pt x="266" y="1"/>
                  <a:pt x="2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25" name="Google Shape;11025;p83"/>
          <p:cNvSpPr/>
          <p:nvPr/>
        </p:nvSpPr>
        <p:spPr>
          <a:xfrm>
            <a:off x="8224197" y="4323557"/>
            <a:ext cx="690042" cy="151859"/>
          </a:xfrm>
          <a:custGeom>
            <a:rect b="b" l="l" r="r" t="t"/>
            <a:pathLst>
              <a:path extrusionOk="0" h="7175" w="32603">
                <a:moveTo>
                  <a:pt x="256" y="0"/>
                </a:moveTo>
                <a:cubicBezTo>
                  <a:pt x="80" y="0"/>
                  <a:pt x="1" y="269"/>
                  <a:pt x="188" y="331"/>
                </a:cubicBezTo>
                <a:lnTo>
                  <a:pt x="221" y="331"/>
                </a:lnTo>
                <a:cubicBezTo>
                  <a:pt x="4427" y="1021"/>
                  <a:pt x="8600" y="1810"/>
                  <a:pt x="12806" y="2664"/>
                </a:cubicBezTo>
                <a:cubicBezTo>
                  <a:pt x="16979" y="3519"/>
                  <a:pt x="21185" y="4439"/>
                  <a:pt x="25359" y="5425"/>
                </a:cubicBezTo>
                <a:cubicBezTo>
                  <a:pt x="27692" y="5983"/>
                  <a:pt x="30025" y="6542"/>
                  <a:pt x="32325" y="7166"/>
                </a:cubicBezTo>
                <a:cubicBezTo>
                  <a:pt x="32346" y="7172"/>
                  <a:pt x="32365" y="7175"/>
                  <a:pt x="32383" y="7175"/>
                </a:cubicBezTo>
                <a:cubicBezTo>
                  <a:pt x="32565" y="7175"/>
                  <a:pt x="32603" y="6900"/>
                  <a:pt x="32424" y="6870"/>
                </a:cubicBezTo>
                <a:cubicBezTo>
                  <a:pt x="28283" y="5786"/>
                  <a:pt x="24143" y="4800"/>
                  <a:pt x="19970" y="3847"/>
                </a:cubicBezTo>
                <a:cubicBezTo>
                  <a:pt x="15796" y="2927"/>
                  <a:pt x="11623" y="2073"/>
                  <a:pt x="7384" y="1284"/>
                </a:cubicBezTo>
                <a:cubicBezTo>
                  <a:pt x="5018" y="824"/>
                  <a:pt x="2652" y="397"/>
                  <a:pt x="286" y="3"/>
                </a:cubicBezTo>
                <a:cubicBezTo>
                  <a:pt x="276" y="1"/>
                  <a:pt x="266" y="0"/>
                  <a:pt x="2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26" name="Google Shape;11026;p83"/>
          <p:cNvSpPr/>
          <p:nvPr/>
        </p:nvSpPr>
        <p:spPr>
          <a:xfrm>
            <a:off x="8279121" y="4291555"/>
            <a:ext cx="530966" cy="119752"/>
          </a:xfrm>
          <a:custGeom>
            <a:rect b="b" l="l" r="r" t="t"/>
            <a:pathLst>
              <a:path extrusionOk="0" h="5658" w="25087">
                <a:moveTo>
                  <a:pt x="256" y="1"/>
                </a:moveTo>
                <a:cubicBezTo>
                  <a:pt x="52" y="1"/>
                  <a:pt x="1" y="300"/>
                  <a:pt x="189" y="332"/>
                </a:cubicBezTo>
                <a:cubicBezTo>
                  <a:pt x="6662" y="1416"/>
                  <a:pt x="13070" y="2763"/>
                  <a:pt x="19445" y="4275"/>
                </a:cubicBezTo>
                <a:cubicBezTo>
                  <a:pt x="21219" y="4735"/>
                  <a:pt x="23026" y="5162"/>
                  <a:pt x="24801" y="5655"/>
                </a:cubicBezTo>
                <a:cubicBezTo>
                  <a:pt x="24811" y="5657"/>
                  <a:pt x="24821" y="5658"/>
                  <a:pt x="24831" y="5658"/>
                </a:cubicBezTo>
                <a:cubicBezTo>
                  <a:pt x="25008" y="5658"/>
                  <a:pt x="25086" y="5389"/>
                  <a:pt x="24899" y="5326"/>
                </a:cubicBezTo>
                <a:cubicBezTo>
                  <a:pt x="18557" y="3683"/>
                  <a:pt x="12183" y="2238"/>
                  <a:pt x="5742" y="989"/>
                </a:cubicBezTo>
                <a:cubicBezTo>
                  <a:pt x="3902" y="660"/>
                  <a:pt x="2095" y="332"/>
                  <a:pt x="287" y="3"/>
                </a:cubicBezTo>
                <a:cubicBezTo>
                  <a:pt x="276" y="2"/>
                  <a:pt x="266" y="1"/>
                  <a:pt x="2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27" name="Google Shape;11027;p83"/>
          <p:cNvSpPr/>
          <p:nvPr/>
        </p:nvSpPr>
        <p:spPr>
          <a:xfrm>
            <a:off x="8455132" y="4299915"/>
            <a:ext cx="392505" cy="96089"/>
          </a:xfrm>
          <a:custGeom>
            <a:rect b="b" l="l" r="r" t="t"/>
            <a:pathLst>
              <a:path extrusionOk="0" h="4540" w="18545">
                <a:moveTo>
                  <a:pt x="257" y="0"/>
                </a:moveTo>
                <a:cubicBezTo>
                  <a:pt x="79" y="0"/>
                  <a:pt x="0" y="300"/>
                  <a:pt x="219" y="331"/>
                </a:cubicBezTo>
                <a:cubicBezTo>
                  <a:pt x="4951" y="1185"/>
                  <a:pt x="9650" y="2237"/>
                  <a:pt x="14316" y="3453"/>
                </a:cubicBezTo>
                <a:cubicBezTo>
                  <a:pt x="15631" y="3814"/>
                  <a:pt x="16945" y="4143"/>
                  <a:pt x="18292" y="4537"/>
                </a:cubicBezTo>
                <a:cubicBezTo>
                  <a:pt x="18303" y="4539"/>
                  <a:pt x="18312" y="4540"/>
                  <a:pt x="18322" y="4540"/>
                </a:cubicBezTo>
                <a:cubicBezTo>
                  <a:pt x="18496" y="4540"/>
                  <a:pt x="18545" y="4271"/>
                  <a:pt x="18358" y="4209"/>
                </a:cubicBezTo>
                <a:cubicBezTo>
                  <a:pt x="13725" y="2894"/>
                  <a:pt x="9059" y="1777"/>
                  <a:pt x="4327" y="791"/>
                </a:cubicBezTo>
                <a:cubicBezTo>
                  <a:pt x="2979" y="528"/>
                  <a:pt x="1632" y="265"/>
                  <a:pt x="285" y="2"/>
                </a:cubicBezTo>
                <a:cubicBezTo>
                  <a:pt x="275" y="1"/>
                  <a:pt x="266" y="0"/>
                  <a:pt x="25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28" name="Google Shape;11028;p83"/>
          <p:cNvSpPr/>
          <p:nvPr/>
        </p:nvSpPr>
        <p:spPr>
          <a:xfrm>
            <a:off x="8580304" y="4292254"/>
            <a:ext cx="258827" cy="68405"/>
          </a:xfrm>
          <a:custGeom>
            <a:rect b="b" l="l" r="r" t="t"/>
            <a:pathLst>
              <a:path extrusionOk="0" h="3232" w="12229">
                <a:moveTo>
                  <a:pt x="255" y="0"/>
                </a:moveTo>
                <a:cubicBezTo>
                  <a:pt x="79" y="0"/>
                  <a:pt x="0" y="268"/>
                  <a:pt x="187" y="299"/>
                </a:cubicBezTo>
                <a:cubicBezTo>
                  <a:pt x="4196" y="923"/>
                  <a:pt x="8139" y="1909"/>
                  <a:pt x="11951" y="3223"/>
                </a:cubicBezTo>
                <a:cubicBezTo>
                  <a:pt x="11972" y="3229"/>
                  <a:pt x="11991" y="3232"/>
                  <a:pt x="12009" y="3232"/>
                </a:cubicBezTo>
                <a:cubicBezTo>
                  <a:pt x="12191" y="3232"/>
                  <a:pt x="12229" y="2954"/>
                  <a:pt x="12050" y="2895"/>
                </a:cubicBezTo>
                <a:cubicBezTo>
                  <a:pt x="8238" y="1580"/>
                  <a:pt x="4295" y="594"/>
                  <a:pt x="286" y="3"/>
                </a:cubicBezTo>
                <a:cubicBezTo>
                  <a:pt x="275" y="1"/>
                  <a:pt x="265" y="0"/>
                  <a:pt x="2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29" name="Google Shape;11029;p83"/>
          <p:cNvSpPr/>
          <p:nvPr/>
        </p:nvSpPr>
        <p:spPr>
          <a:xfrm>
            <a:off x="8652605" y="4272083"/>
            <a:ext cx="183882" cy="44637"/>
          </a:xfrm>
          <a:custGeom>
            <a:rect b="b" l="l" r="r" t="t"/>
            <a:pathLst>
              <a:path extrusionOk="0" h="2109" w="8688">
                <a:moveTo>
                  <a:pt x="260" y="1"/>
                </a:moveTo>
                <a:cubicBezTo>
                  <a:pt x="81" y="1"/>
                  <a:pt x="1" y="300"/>
                  <a:pt x="189" y="332"/>
                </a:cubicBezTo>
                <a:cubicBezTo>
                  <a:pt x="2949" y="792"/>
                  <a:pt x="5709" y="1383"/>
                  <a:pt x="8404" y="2106"/>
                </a:cubicBezTo>
                <a:cubicBezTo>
                  <a:pt x="8415" y="2108"/>
                  <a:pt x="8426" y="2109"/>
                  <a:pt x="8437" y="2109"/>
                </a:cubicBezTo>
                <a:cubicBezTo>
                  <a:pt x="8611" y="2109"/>
                  <a:pt x="8688" y="1872"/>
                  <a:pt x="8502" y="1810"/>
                </a:cubicBezTo>
                <a:cubicBezTo>
                  <a:pt x="5775" y="1087"/>
                  <a:pt x="3047" y="496"/>
                  <a:pt x="287" y="3"/>
                </a:cubicBezTo>
                <a:cubicBezTo>
                  <a:pt x="278" y="1"/>
                  <a:pt x="269" y="1"/>
                  <a:pt x="2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30" name="Google Shape;11030;p83"/>
          <p:cNvSpPr/>
          <p:nvPr/>
        </p:nvSpPr>
        <p:spPr>
          <a:xfrm>
            <a:off x="8189909" y="4254050"/>
            <a:ext cx="176262" cy="37081"/>
          </a:xfrm>
          <a:custGeom>
            <a:rect b="b" l="l" r="r" t="t"/>
            <a:pathLst>
              <a:path extrusionOk="0" h="1752" w="8328">
                <a:moveTo>
                  <a:pt x="198" y="1"/>
                </a:moveTo>
                <a:cubicBezTo>
                  <a:pt x="0" y="34"/>
                  <a:pt x="0" y="296"/>
                  <a:pt x="198" y="329"/>
                </a:cubicBezTo>
                <a:cubicBezTo>
                  <a:pt x="2892" y="329"/>
                  <a:pt x="5554" y="789"/>
                  <a:pt x="8084" y="1742"/>
                </a:cubicBezTo>
                <a:cubicBezTo>
                  <a:pt x="8103" y="1749"/>
                  <a:pt x="8121" y="1752"/>
                  <a:pt x="8138" y="1752"/>
                </a:cubicBezTo>
                <a:cubicBezTo>
                  <a:pt x="8292" y="1752"/>
                  <a:pt x="8327" y="1503"/>
                  <a:pt x="8150" y="1414"/>
                </a:cubicBezTo>
                <a:cubicBezTo>
                  <a:pt x="5619" y="494"/>
                  <a:pt x="2892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31" name="Google Shape;11031;p83"/>
          <p:cNvSpPr/>
          <p:nvPr/>
        </p:nvSpPr>
        <p:spPr>
          <a:xfrm>
            <a:off x="8270105" y="4231742"/>
            <a:ext cx="143393" cy="35028"/>
          </a:xfrm>
          <a:custGeom>
            <a:rect b="b" l="l" r="r" t="t"/>
            <a:pathLst>
              <a:path extrusionOk="0" h="1655" w="6775">
                <a:moveTo>
                  <a:pt x="256" y="1"/>
                </a:moveTo>
                <a:cubicBezTo>
                  <a:pt x="79" y="1"/>
                  <a:pt x="1" y="269"/>
                  <a:pt x="187" y="332"/>
                </a:cubicBezTo>
                <a:lnTo>
                  <a:pt x="6497" y="1646"/>
                </a:lnTo>
                <a:cubicBezTo>
                  <a:pt x="6514" y="1652"/>
                  <a:pt x="6531" y="1655"/>
                  <a:pt x="6548" y="1655"/>
                </a:cubicBezTo>
                <a:cubicBezTo>
                  <a:pt x="6709" y="1655"/>
                  <a:pt x="6774" y="1380"/>
                  <a:pt x="6595" y="1350"/>
                </a:cubicBezTo>
                <a:lnTo>
                  <a:pt x="286" y="3"/>
                </a:lnTo>
                <a:cubicBezTo>
                  <a:pt x="276" y="1"/>
                  <a:pt x="266" y="1"/>
                  <a:pt x="2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32" name="Google Shape;11032;p83"/>
          <p:cNvSpPr/>
          <p:nvPr/>
        </p:nvSpPr>
        <p:spPr>
          <a:xfrm>
            <a:off x="8436125" y="4239404"/>
            <a:ext cx="147774" cy="37102"/>
          </a:xfrm>
          <a:custGeom>
            <a:rect b="b" l="l" r="r" t="t"/>
            <a:pathLst>
              <a:path extrusionOk="0" h="1753" w="6982">
                <a:moveTo>
                  <a:pt x="170" y="0"/>
                </a:moveTo>
                <a:cubicBezTo>
                  <a:pt x="0" y="0"/>
                  <a:pt x="9" y="300"/>
                  <a:pt x="197" y="331"/>
                </a:cubicBezTo>
                <a:cubicBezTo>
                  <a:pt x="2432" y="594"/>
                  <a:pt x="4600" y="1054"/>
                  <a:pt x="6736" y="1744"/>
                </a:cubicBezTo>
                <a:cubicBezTo>
                  <a:pt x="6754" y="1750"/>
                  <a:pt x="6771" y="1753"/>
                  <a:pt x="6786" y="1753"/>
                </a:cubicBezTo>
                <a:cubicBezTo>
                  <a:pt x="6943" y="1753"/>
                  <a:pt x="6981" y="1478"/>
                  <a:pt x="6802" y="1448"/>
                </a:cubicBezTo>
                <a:cubicBezTo>
                  <a:pt x="4666" y="758"/>
                  <a:pt x="2464" y="265"/>
                  <a:pt x="197" y="3"/>
                </a:cubicBezTo>
                <a:cubicBezTo>
                  <a:pt x="188" y="1"/>
                  <a:pt x="179" y="0"/>
                  <a:pt x="17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33" name="Google Shape;11033;p83"/>
          <p:cNvSpPr/>
          <p:nvPr/>
        </p:nvSpPr>
        <p:spPr>
          <a:xfrm>
            <a:off x="7195032" y="4516077"/>
            <a:ext cx="163246" cy="68130"/>
          </a:xfrm>
          <a:custGeom>
            <a:rect b="b" l="l" r="r" t="t"/>
            <a:pathLst>
              <a:path extrusionOk="0" h="3219" w="7713">
                <a:moveTo>
                  <a:pt x="227" y="0"/>
                </a:moveTo>
                <a:cubicBezTo>
                  <a:pt x="66" y="0"/>
                  <a:pt x="0" y="275"/>
                  <a:pt x="180" y="305"/>
                </a:cubicBezTo>
                <a:cubicBezTo>
                  <a:pt x="2710" y="962"/>
                  <a:pt x="5141" y="1915"/>
                  <a:pt x="7409" y="3196"/>
                </a:cubicBezTo>
                <a:cubicBezTo>
                  <a:pt x="7434" y="3211"/>
                  <a:pt x="7459" y="3218"/>
                  <a:pt x="7483" y="3218"/>
                </a:cubicBezTo>
                <a:cubicBezTo>
                  <a:pt x="7616" y="3218"/>
                  <a:pt x="7712" y="3012"/>
                  <a:pt x="7573" y="2901"/>
                </a:cubicBezTo>
                <a:cubicBezTo>
                  <a:pt x="5273" y="1619"/>
                  <a:pt x="2808" y="633"/>
                  <a:pt x="278" y="9"/>
                </a:cubicBezTo>
                <a:cubicBezTo>
                  <a:pt x="260" y="3"/>
                  <a:pt x="243" y="0"/>
                  <a:pt x="2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34" name="Google Shape;11034;p83"/>
          <p:cNvSpPr/>
          <p:nvPr/>
        </p:nvSpPr>
        <p:spPr>
          <a:xfrm>
            <a:off x="7271566" y="4514659"/>
            <a:ext cx="150589" cy="81358"/>
          </a:xfrm>
          <a:custGeom>
            <a:rect b="b" l="l" r="r" t="t"/>
            <a:pathLst>
              <a:path extrusionOk="0" h="3844" w="7115">
                <a:moveTo>
                  <a:pt x="190" y="1"/>
                </a:moveTo>
                <a:cubicBezTo>
                  <a:pt x="36" y="1"/>
                  <a:pt x="0" y="250"/>
                  <a:pt x="178" y="339"/>
                </a:cubicBezTo>
                <a:cubicBezTo>
                  <a:pt x="2478" y="1259"/>
                  <a:pt x="4713" y="2409"/>
                  <a:pt x="6783" y="3822"/>
                </a:cubicBezTo>
                <a:cubicBezTo>
                  <a:pt x="6813" y="3837"/>
                  <a:pt x="6842" y="3844"/>
                  <a:pt x="6870" y="3844"/>
                </a:cubicBezTo>
                <a:cubicBezTo>
                  <a:pt x="7022" y="3844"/>
                  <a:pt x="7115" y="3638"/>
                  <a:pt x="6947" y="3526"/>
                </a:cubicBezTo>
                <a:cubicBezTo>
                  <a:pt x="4844" y="2113"/>
                  <a:pt x="2610" y="930"/>
                  <a:pt x="244" y="10"/>
                </a:cubicBezTo>
                <a:cubicBezTo>
                  <a:pt x="225" y="4"/>
                  <a:pt x="206" y="1"/>
                  <a:pt x="19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35" name="Google Shape;11035;p83"/>
          <p:cNvSpPr/>
          <p:nvPr/>
        </p:nvSpPr>
        <p:spPr>
          <a:xfrm>
            <a:off x="7322469" y="4504669"/>
            <a:ext cx="119963" cy="58585"/>
          </a:xfrm>
          <a:custGeom>
            <a:rect b="b" l="l" r="r" t="t"/>
            <a:pathLst>
              <a:path extrusionOk="0" h="2768" w="5668">
                <a:moveTo>
                  <a:pt x="229" y="0"/>
                </a:moveTo>
                <a:cubicBezTo>
                  <a:pt x="96" y="0"/>
                  <a:pt x="0" y="202"/>
                  <a:pt x="139" y="285"/>
                </a:cubicBezTo>
                <a:cubicBezTo>
                  <a:pt x="1848" y="1205"/>
                  <a:pt x="3589" y="2027"/>
                  <a:pt x="5397" y="2750"/>
                </a:cubicBezTo>
                <a:cubicBezTo>
                  <a:pt x="5422" y="2762"/>
                  <a:pt x="5446" y="2768"/>
                  <a:pt x="5468" y="2768"/>
                </a:cubicBezTo>
                <a:cubicBezTo>
                  <a:pt x="5614" y="2768"/>
                  <a:pt x="5667" y="2511"/>
                  <a:pt x="5495" y="2454"/>
                </a:cubicBezTo>
                <a:cubicBezTo>
                  <a:pt x="3721" y="1731"/>
                  <a:pt x="1979" y="909"/>
                  <a:pt x="303" y="22"/>
                </a:cubicBezTo>
                <a:cubicBezTo>
                  <a:pt x="278" y="7"/>
                  <a:pt x="253" y="0"/>
                  <a:pt x="2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36" name="Google Shape;11036;p83"/>
          <p:cNvSpPr/>
          <p:nvPr/>
        </p:nvSpPr>
        <p:spPr>
          <a:xfrm>
            <a:off x="7372694" y="4498150"/>
            <a:ext cx="40362" cy="21186"/>
          </a:xfrm>
          <a:custGeom>
            <a:rect b="b" l="l" r="r" t="t"/>
            <a:pathLst>
              <a:path extrusionOk="0" h="1001" w="1907">
                <a:moveTo>
                  <a:pt x="195" y="0"/>
                </a:moveTo>
                <a:cubicBezTo>
                  <a:pt x="136" y="0"/>
                  <a:pt x="88" y="37"/>
                  <a:pt x="66" y="100"/>
                </a:cubicBezTo>
                <a:cubicBezTo>
                  <a:pt x="1" y="166"/>
                  <a:pt x="33" y="265"/>
                  <a:pt x="132" y="297"/>
                </a:cubicBezTo>
                <a:lnTo>
                  <a:pt x="1644" y="987"/>
                </a:lnTo>
                <a:cubicBezTo>
                  <a:pt x="1661" y="996"/>
                  <a:pt x="1681" y="1000"/>
                  <a:pt x="1702" y="1000"/>
                </a:cubicBezTo>
                <a:cubicBezTo>
                  <a:pt x="1757" y="1000"/>
                  <a:pt x="1817" y="970"/>
                  <a:pt x="1841" y="922"/>
                </a:cubicBezTo>
                <a:cubicBezTo>
                  <a:pt x="1907" y="856"/>
                  <a:pt x="1874" y="757"/>
                  <a:pt x="1808" y="692"/>
                </a:cubicBezTo>
                <a:lnTo>
                  <a:pt x="296" y="34"/>
                </a:lnTo>
                <a:cubicBezTo>
                  <a:pt x="261" y="11"/>
                  <a:pt x="227" y="0"/>
                  <a:pt x="19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37" name="Google Shape;11037;p83"/>
          <p:cNvSpPr/>
          <p:nvPr/>
        </p:nvSpPr>
        <p:spPr>
          <a:xfrm>
            <a:off x="7399130" y="4478170"/>
            <a:ext cx="16699" cy="10117"/>
          </a:xfrm>
          <a:custGeom>
            <a:rect b="b" l="l" r="r" t="t"/>
            <a:pathLst>
              <a:path extrusionOk="0" h="478" w="789">
                <a:moveTo>
                  <a:pt x="165" y="1"/>
                </a:moveTo>
                <a:cubicBezTo>
                  <a:pt x="140" y="1"/>
                  <a:pt x="115" y="9"/>
                  <a:pt x="99" y="26"/>
                </a:cubicBezTo>
                <a:cubicBezTo>
                  <a:pt x="66" y="26"/>
                  <a:pt x="33" y="91"/>
                  <a:pt x="33" y="124"/>
                </a:cubicBezTo>
                <a:cubicBezTo>
                  <a:pt x="0" y="190"/>
                  <a:pt x="33" y="288"/>
                  <a:pt x="132" y="321"/>
                </a:cubicBezTo>
                <a:lnTo>
                  <a:pt x="559" y="453"/>
                </a:lnTo>
                <a:cubicBezTo>
                  <a:pt x="575" y="469"/>
                  <a:pt x="592" y="477"/>
                  <a:pt x="612" y="477"/>
                </a:cubicBezTo>
                <a:cubicBezTo>
                  <a:pt x="633" y="477"/>
                  <a:pt x="658" y="469"/>
                  <a:pt x="690" y="453"/>
                </a:cubicBezTo>
                <a:cubicBezTo>
                  <a:pt x="789" y="387"/>
                  <a:pt x="789" y="190"/>
                  <a:pt x="625" y="157"/>
                </a:cubicBezTo>
                <a:lnTo>
                  <a:pt x="230" y="26"/>
                </a:lnTo>
                <a:cubicBezTo>
                  <a:pt x="214" y="9"/>
                  <a:pt x="189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38" name="Google Shape;11038;p83"/>
          <p:cNvSpPr/>
          <p:nvPr/>
        </p:nvSpPr>
        <p:spPr>
          <a:xfrm>
            <a:off x="7676353" y="4551529"/>
            <a:ext cx="223841" cy="83178"/>
          </a:xfrm>
          <a:custGeom>
            <a:rect b="b" l="l" r="r" t="t"/>
            <a:pathLst>
              <a:path extrusionOk="0" h="3930" w="10576">
                <a:moveTo>
                  <a:pt x="189" y="0"/>
                </a:moveTo>
                <a:cubicBezTo>
                  <a:pt x="36" y="0"/>
                  <a:pt x="0" y="246"/>
                  <a:pt x="178" y="306"/>
                </a:cubicBezTo>
                <a:lnTo>
                  <a:pt x="178" y="338"/>
                </a:lnTo>
                <a:lnTo>
                  <a:pt x="10332" y="3920"/>
                </a:lnTo>
                <a:cubicBezTo>
                  <a:pt x="10351" y="3927"/>
                  <a:pt x="10369" y="3930"/>
                  <a:pt x="10386" y="3930"/>
                </a:cubicBezTo>
                <a:cubicBezTo>
                  <a:pt x="10539" y="3930"/>
                  <a:pt x="10575" y="3684"/>
                  <a:pt x="10397" y="3624"/>
                </a:cubicBezTo>
                <a:lnTo>
                  <a:pt x="244" y="10"/>
                </a:lnTo>
                <a:cubicBezTo>
                  <a:pt x="224" y="3"/>
                  <a:pt x="206" y="0"/>
                  <a:pt x="18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39" name="Google Shape;11039;p83"/>
          <p:cNvSpPr/>
          <p:nvPr/>
        </p:nvSpPr>
        <p:spPr>
          <a:xfrm>
            <a:off x="7737521" y="4544587"/>
            <a:ext cx="119582" cy="50457"/>
          </a:xfrm>
          <a:custGeom>
            <a:rect b="b" l="l" r="r" t="t"/>
            <a:pathLst>
              <a:path extrusionOk="0" h="2384" w="5650">
                <a:moveTo>
                  <a:pt x="195" y="1"/>
                </a:moveTo>
                <a:cubicBezTo>
                  <a:pt x="38" y="1"/>
                  <a:pt x="0" y="278"/>
                  <a:pt x="180" y="338"/>
                </a:cubicBezTo>
                <a:lnTo>
                  <a:pt x="5371" y="2375"/>
                </a:lnTo>
                <a:cubicBezTo>
                  <a:pt x="5389" y="2381"/>
                  <a:pt x="5406" y="2384"/>
                  <a:pt x="5422" y="2384"/>
                </a:cubicBezTo>
                <a:cubicBezTo>
                  <a:pt x="5584" y="2384"/>
                  <a:pt x="5649" y="2106"/>
                  <a:pt x="5470" y="2047"/>
                </a:cubicBezTo>
                <a:lnTo>
                  <a:pt x="245" y="9"/>
                </a:lnTo>
                <a:cubicBezTo>
                  <a:pt x="227" y="3"/>
                  <a:pt x="211" y="1"/>
                  <a:pt x="19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40" name="Google Shape;11040;p83"/>
          <p:cNvSpPr/>
          <p:nvPr/>
        </p:nvSpPr>
        <p:spPr>
          <a:xfrm>
            <a:off x="7785016" y="4529051"/>
            <a:ext cx="112915" cy="57188"/>
          </a:xfrm>
          <a:custGeom>
            <a:rect b="b" l="l" r="r" t="t"/>
            <a:pathLst>
              <a:path extrusionOk="0" h="2702" w="5335">
                <a:moveTo>
                  <a:pt x="255" y="0"/>
                </a:moveTo>
                <a:cubicBezTo>
                  <a:pt x="98" y="0"/>
                  <a:pt x="0" y="231"/>
                  <a:pt x="170" y="316"/>
                </a:cubicBezTo>
                <a:lnTo>
                  <a:pt x="5000" y="2682"/>
                </a:lnTo>
                <a:cubicBezTo>
                  <a:pt x="5028" y="2696"/>
                  <a:pt x="5055" y="2702"/>
                  <a:pt x="5080" y="2702"/>
                </a:cubicBezTo>
                <a:cubicBezTo>
                  <a:pt x="5236" y="2702"/>
                  <a:pt x="5334" y="2471"/>
                  <a:pt x="5165" y="2386"/>
                </a:cubicBezTo>
                <a:lnTo>
                  <a:pt x="334" y="20"/>
                </a:lnTo>
                <a:cubicBezTo>
                  <a:pt x="307" y="7"/>
                  <a:pt x="280" y="0"/>
                  <a:pt x="2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41" name="Google Shape;11041;p83"/>
          <p:cNvSpPr/>
          <p:nvPr/>
        </p:nvSpPr>
        <p:spPr>
          <a:xfrm>
            <a:off x="7797482" y="4513791"/>
            <a:ext cx="96322" cy="43917"/>
          </a:xfrm>
          <a:custGeom>
            <a:rect b="b" l="l" r="r" t="t"/>
            <a:pathLst>
              <a:path extrusionOk="0" h="2075" w="4551">
                <a:moveTo>
                  <a:pt x="200" y="0"/>
                </a:moveTo>
                <a:cubicBezTo>
                  <a:pt x="53" y="0"/>
                  <a:pt x="1" y="257"/>
                  <a:pt x="173" y="314"/>
                </a:cubicBezTo>
                <a:lnTo>
                  <a:pt x="205" y="314"/>
                </a:lnTo>
                <a:lnTo>
                  <a:pt x="4313" y="2056"/>
                </a:lnTo>
                <a:cubicBezTo>
                  <a:pt x="4334" y="2068"/>
                  <a:pt x="4354" y="2074"/>
                  <a:pt x="4373" y="2074"/>
                </a:cubicBezTo>
                <a:cubicBezTo>
                  <a:pt x="4498" y="2074"/>
                  <a:pt x="4550" y="1817"/>
                  <a:pt x="4379" y="1760"/>
                </a:cubicBezTo>
                <a:lnTo>
                  <a:pt x="271" y="18"/>
                </a:lnTo>
                <a:cubicBezTo>
                  <a:pt x="246" y="6"/>
                  <a:pt x="222" y="0"/>
                  <a:pt x="20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42" name="Google Shape;11042;p83"/>
          <p:cNvSpPr/>
          <p:nvPr/>
        </p:nvSpPr>
        <p:spPr>
          <a:xfrm>
            <a:off x="7812658" y="4501452"/>
            <a:ext cx="85210" cy="38245"/>
          </a:xfrm>
          <a:custGeom>
            <a:rect b="b" l="l" r="r" t="t"/>
            <a:pathLst>
              <a:path extrusionOk="0" h="1807" w="4026">
                <a:moveTo>
                  <a:pt x="222" y="0"/>
                </a:moveTo>
                <a:cubicBezTo>
                  <a:pt x="63" y="0"/>
                  <a:pt x="1" y="246"/>
                  <a:pt x="178" y="306"/>
                </a:cubicBezTo>
                <a:cubicBezTo>
                  <a:pt x="1394" y="700"/>
                  <a:pt x="2577" y="1193"/>
                  <a:pt x="3694" y="1784"/>
                </a:cubicBezTo>
                <a:cubicBezTo>
                  <a:pt x="3725" y="1800"/>
                  <a:pt x="3754" y="1806"/>
                  <a:pt x="3782" y="1806"/>
                </a:cubicBezTo>
                <a:cubicBezTo>
                  <a:pt x="3934" y="1806"/>
                  <a:pt x="4026" y="1605"/>
                  <a:pt x="3859" y="1521"/>
                </a:cubicBezTo>
                <a:cubicBezTo>
                  <a:pt x="2709" y="897"/>
                  <a:pt x="1493" y="404"/>
                  <a:pt x="277" y="10"/>
                </a:cubicBezTo>
                <a:cubicBezTo>
                  <a:pt x="258" y="3"/>
                  <a:pt x="239" y="0"/>
                  <a:pt x="22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43" name="Google Shape;11043;p83"/>
          <p:cNvSpPr/>
          <p:nvPr/>
        </p:nvSpPr>
        <p:spPr>
          <a:xfrm>
            <a:off x="8265512" y="4718926"/>
            <a:ext cx="288818" cy="188347"/>
          </a:xfrm>
          <a:custGeom>
            <a:rect b="b" l="l" r="r" t="t"/>
            <a:pathLst>
              <a:path extrusionOk="0" h="8899" w="13646">
                <a:moveTo>
                  <a:pt x="238" y="0"/>
                </a:moveTo>
                <a:cubicBezTo>
                  <a:pt x="102" y="0"/>
                  <a:pt x="0" y="231"/>
                  <a:pt x="142" y="316"/>
                </a:cubicBezTo>
                <a:cubicBezTo>
                  <a:pt x="3789" y="2156"/>
                  <a:pt x="7239" y="4259"/>
                  <a:pt x="10493" y="6691"/>
                </a:cubicBezTo>
                <a:cubicBezTo>
                  <a:pt x="11445" y="7381"/>
                  <a:pt x="12366" y="8104"/>
                  <a:pt x="13286" y="8860"/>
                </a:cubicBezTo>
                <a:cubicBezTo>
                  <a:pt x="13320" y="8887"/>
                  <a:pt x="13357" y="8899"/>
                  <a:pt x="13393" y="8899"/>
                </a:cubicBezTo>
                <a:cubicBezTo>
                  <a:pt x="13529" y="8899"/>
                  <a:pt x="13645" y="8733"/>
                  <a:pt x="13516" y="8630"/>
                </a:cubicBezTo>
                <a:cubicBezTo>
                  <a:pt x="10328" y="6034"/>
                  <a:pt x="6944" y="3701"/>
                  <a:pt x="3362" y="1663"/>
                </a:cubicBezTo>
                <a:cubicBezTo>
                  <a:pt x="2376" y="1105"/>
                  <a:pt x="1357" y="579"/>
                  <a:pt x="306" y="20"/>
                </a:cubicBezTo>
                <a:cubicBezTo>
                  <a:pt x="283" y="6"/>
                  <a:pt x="260" y="0"/>
                  <a:pt x="23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44" name="Google Shape;11044;p83"/>
          <p:cNvSpPr/>
          <p:nvPr/>
        </p:nvSpPr>
        <p:spPr>
          <a:xfrm>
            <a:off x="8336479" y="4719582"/>
            <a:ext cx="172643" cy="121635"/>
          </a:xfrm>
          <a:custGeom>
            <a:rect b="b" l="l" r="r" t="t"/>
            <a:pathLst>
              <a:path extrusionOk="0" h="5747" w="8157">
                <a:moveTo>
                  <a:pt x="231" y="0"/>
                </a:moveTo>
                <a:cubicBezTo>
                  <a:pt x="98" y="0"/>
                  <a:pt x="1" y="206"/>
                  <a:pt x="140" y="318"/>
                </a:cubicBezTo>
                <a:cubicBezTo>
                  <a:pt x="2868" y="1829"/>
                  <a:pt x="5431" y="3670"/>
                  <a:pt x="7797" y="5707"/>
                </a:cubicBezTo>
                <a:cubicBezTo>
                  <a:pt x="7831" y="5734"/>
                  <a:pt x="7869" y="5746"/>
                  <a:pt x="7905" y="5746"/>
                </a:cubicBezTo>
                <a:cubicBezTo>
                  <a:pt x="8040" y="5746"/>
                  <a:pt x="8157" y="5581"/>
                  <a:pt x="8027" y="5477"/>
                </a:cubicBezTo>
                <a:cubicBezTo>
                  <a:pt x="5628" y="3407"/>
                  <a:pt x="3065" y="1566"/>
                  <a:pt x="305" y="22"/>
                </a:cubicBezTo>
                <a:cubicBezTo>
                  <a:pt x="280" y="7"/>
                  <a:pt x="255" y="0"/>
                  <a:pt x="2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45" name="Google Shape;11045;p83"/>
          <p:cNvSpPr/>
          <p:nvPr/>
        </p:nvSpPr>
        <p:spPr>
          <a:xfrm>
            <a:off x="8400483" y="4722355"/>
            <a:ext cx="122672" cy="72829"/>
          </a:xfrm>
          <a:custGeom>
            <a:rect b="b" l="l" r="r" t="t"/>
            <a:pathLst>
              <a:path extrusionOk="0" h="3441" w="5796">
                <a:moveTo>
                  <a:pt x="229" y="1"/>
                </a:moveTo>
                <a:cubicBezTo>
                  <a:pt x="97" y="1"/>
                  <a:pt x="0" y="202"/>
                  <a:pt x="139" y="285"/>
                </a:cubicBezTo>
                <a:cubicBezTo>
                  <a:pt x="1980" y="1205"/>
                  <a:pt x="3754" y="2257"/>
                  <a:pt x="5496" y="3407"/>
                </a:cubicBezTo>
                <a:cubicBezTo>
                  <a:pt x="5524" y="3430"/>
                  <a:pt x="5553" y="3440"/>
                  <a:pt x="5580" y="3440"/>
                </a:cubicBezTo>
                <a:cubicBezTo>
                  <a:pt x="5707" y="3440"/>
                  <a:pt x="5795" y="3220"/>
                  <a:pt x="5660" y="3111"/>
                </a:cubicBezTo>
                <a:cubicBezTo>
                  <a:pt x="3918" y="1961"/>
                  <a:pt x="2144" y="943"/>
                  <a:pt x="304" y="22"/>
                </a:cubicBezTo>
                <a:cubicBezTo>
                  <a:pt x="279" y="7"/>
                  <a:pt x="253" y="1"/>
                  <a:pt x="2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46" name="Google Shape;11046;p83"/>
          <p:cNvSpPr/>
          <p:nvPr/>
        </p:nvSpPr>
        <p:spPr>
          <a:xfrm>
            <a:off x="8411722" y="4693146"/>
            <a:ext cx="103201" cy="55854"/>
          </a:xfrm>
          <a:custGeom>
            <a:rect b="b" l="l" r="r" t="t"/>
            <a:pathLst>
              <a:path extrusionOk="0" h="2639" w="4876">
                <a:moveTo>
                  <a:pt x="244" y="1"/>
                </a:moveTo>
                <a:cubicBezTo>
                  <a:pt x="92" y="1"/>
                  <a:pt x="0" y="202"/>
                  <a:pt x="167" y="285"/>
                </a:cubicBezTo>
                <a:cubicBezTo>
                  <a:pt x="1646" y="1008"/>
                  <a:pt x="3124" y="1797"/>
                  <a:pt x="4570" y="2618"/>
                </a:cubicBezTo>
                <a:cubicBezTo>
                  <a:pt x="4593" y="2632"/>
                  <a:pt x="4616" y="2638"/>
                  <a:pt x="4638" y="2638"/>
                </a:cubicBezTo>
                <a:cubicBezTo>
                  <a:pt x="4774" y="2638"/>
                  <a:pt x="4876" y="2407"/>
                  <a:pt x="4735" y="2323"/>
                </a:cubicBezTo>
                <a:cubicBezTo>
                  <a:pt x="3289" y="1501"/>
                  <a:pt x="1810" y="745"/>
                  <a:pt x="331" y="22"/>
                </a:cubicBezTo>
                <a:cubicBezTo>
                  <a:pt x="301" y="7"/>
                  <a:pt x="272" y="1"/>
                  <a:pt x="2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47" name="Google Shape;11047;p83"/>
          <p:cNvSpPr/>
          <p:nvPr/>
        </p:nvSpPr>
        <p:spPr>
          <a:xfrm>
            <a:off x="8464339" y="4687855"/>
            <a:ext cx="140959" cy="72300"/>
          </a:xfrm>
          <a:custGeom>
            <a:rect b="b" l="l" r="r" t="t"/>
            <a:pathLst>
              <a:path extrusionOk="0" h="3416" w="6660">
                <a:moveTo>
                  <a:pt x="222" y="0"/>
                </a:moveTo>
                <a:cubicBezTo>
                  <a:pt x="63" y="0"/>
                  <a:pt x="1" y="246"/>
                  <a:pt x="178" y="305"/>
                </a:cubicBezTo>
                <a:cubicBezTo>
                  <a:pt x="2380" y="1028"/>
                  <a:pt x="4450" y="2080"/>
                  <a:pt x="6356" y="3394"/>
                </a:cubicBezTo>
                <a:cubicBezTo>
                  <a:pt x="6381" y="3409"/>
                  <a:pt x="6406" y="3416"/>
                  <a:pt x="6430" y="3416"/>
                </a:cubicBezTo>
                <a:cubicBezTo>
                  <a:pt x="6563" y="3416"/>
                  <a:pt x="6660" y="3210"/>
                  <a:pt x="6520" y="3098"/>
                </a:cubicBezTo>
                <a:cubicBezTo>
                  <a:pt x="4582" y="1784"/>
                  <a:pt x="2479" y="732"/>
                  <a:pt x="277" y="9"/>
                </a:cubicBezTo>
                <a:cubicBezTo>
                  <a:pt x="258" y="3"/>
                  <a:pt x="239" y="0"/>
                  <a:pt x="22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48" name="Google Shape;11048;p83"/>
          <p:cNvSpPr/>
          <p:nvPr/>
        </p:nvSpPr>
        <p:spPr>
          <a:xfrm>
            <a:off x="8270803" y="4468222"/>
            <a:ext cx="226635" cy="89507"/>
          </a:xfrm>
          <a:custGeom>
            <a:rect b="b" l="l" r="r" t="t"/>
            <a:pathLst>
              <a:path extrusionOk="0" h="4229" w="10708">
                <a:moveTo>
                  <a:pt x="256" y="0"/>
                </a:moveTo>
                <a:cubicBezTo>
                  <a:pt x="79" y="0"/>
                  <a:pt x="0" y="269"/>
                  <a:pt x="187" y="331"/>
                </a:cubicBezTo>
                <a:cubicBezTo>
                  <a:pt x="3703" y="1251"/>
                  <a:pt x="7121" y="2566"/>
                  <a:pt x="10374" y="4209"/>
                </a:cubicBezTo>
                <a:cubicBezTo>
                  <a:pt x="10401" y="4223"/>
                  <a:pt x="10428" y="4229"/>
                  <a:pt x="10454" y="4229"/>
                </a:cubicBezTo>
                <a:cubicBezTo>
                  <a:pt x="10610" y="4229"/>
                  <a:pt x="10708" y="3998"/>
                  <a:pt x="10538" y="3913"/>
                </a:cubicBezTo>
                <a:cubicBezTo>
                  <a:pt x="7252" y="2270"/>
                  <a:pt x="3835" y="956"/>
                  <a:pt x="286" y="3"/>
                </a:cubicBezTo>
                <a:cubicBezTo>
                  <a:pt x="276" y="1"/>
                  <a:pt x="266" y="0"/>
                  <a:pt x="2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49" name="Google Shape;11049;p83"/>
          <p:cNvSpPr/>
          <p:nvPr/>
        </p:nvSpPr>
        <p:spPr>
          <a:xfrm>
            <a:off x="8315674" y="4442104"/>
            <a:ext cx="207713" cy="83390"/>
          </a:xfrm>
          <a:custGeom>
            <a:rect b="b" l="l" r="r" t="t"/>
            <a:pathLst>
              <a:path extrusionOk="0" h="3940" w="9814">
                <a:moveTo>
                  <a:pt x="254" y="1"/>
                </a:moveTo>
                <a:cubicBezTo>
                  <a:pt x="98" y="1"/>
                  <a:pt x="1" y="227"/>
                  <a:pt x="170" y="284"/>
                </a:cubicBezTo>
                <a:cubicBezTo>
                  <a:pt x="3259" y="1631"/>
                  <a:pt x="6381" y="2847"/>
                  <a:pt x="9536" y="3931"/>
                </a:cubicBezTo>
                <a:cubicBezTo>
                  <a:pt x="9556" y="3937"/>
                  <a:pt x="9576" y="3940"/>
                  <a:pt x="9594" y="3940"/>
                </a:cubicBezTo>
                <a:cubicBezTo>
                  <a:pt x="9775" y="3940"/>
                  <a:pt x="9813" y="3662"/>
                  <a:pt x="9634" y="3603"/>
                </a:cubicBezTo>
                <a:cubicBezTo>
                  <a:pt x="6480" y="2551"/>
                  <a:pt x="3391" y="1335"/>
                  <a:pt x="335" y="21"/>
                </a:cubicBezTo>
                <a:cubicBezTo>
                  <a:pt x="307" y="7"/>
                  <a:pt x="280" y="1"/>
                  <a:pt x="2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50" name="Google Shape;11050;p83"/>
          <p:cNvSpPr/>
          <p:nvPr/>
        </p:nvSpPr>
        <p:spPr>
          <a:xfrm>
            <a:off x="8424125" y="4449787"/>
            <a:ext cx="142377" cy="56934"/>
          </a:xfrm>
          <a:custGeom>
            <a:rect b="b" l="l" r="r" t="t"/>
            <a:pathLst>
              <a:path extrusionOk="0" h="2690" w="6727">
                <a:moveTo>
                  <a:pt x="169" y="1"/>
                </a:moveTo>
                <a:cubicBezTo>
                  <a:pt x="29" y="1"/>
                  <a:pt x="1" y="258"/>
                  <a:pt x="173" y="315"/>
                </a:cubicBezTo>
                <a:lnTo>
                  <a:pt x="6449" y="2681"/>
                </a:lnTo>
                <a:cubicBezTo>
                  <a:pt x="6467" y="2687"/>
                  <a:pt x="6484" y="2690"/>
                  <a:pt x="6500" y="2690"/>
                </a:cubicBezTo>
                <a:cubicBezTo>
                  <a:pt x="6661" y="2690"/>
                  <a:pt x="6727" y="2412"/>
                  <a:pt x="6547" y="2352"/>
                </a:cubicBezTo>
                <a:lnTo>
                  <a:pt x="238" y="19"/>
                </a:lnTo>
                <a:cubicBezTo>
                  <a:pt x="213" y="7"/>
                  <a:pt x="190" y="1"/>
                  <a:pt x="16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51" name="Google Shape;11051;p83"/>
          <p:cNvSpPr/>
          <p:nvPr/>
        </p:nvSpPr>
        <p:spPr>
          <a:xfrm>
            <a:off x="8519284" y="4455544"/>
            <a:ext cx="120260" cy="43536"/>
          </a:xfrm>
          <a:custGeom>
            <a:rect b="b" l="l" r="r" t="t"/>
            <a:pathLst>
              <a:path extrusionOk="0" h="2057" w="5682">
                <a:moveTo>
                  <a:pt x="222" y="1"/>
                </a:moveTo>
                <a:cubicBezTo>
                  <a:pt x="63" y="1"/>
                  <a:pt x="1" y="247"/>
                  <a:pt x="178" y="306"/>
                </a:cubicBezTo>
                <a:cubicBezTo>
                  <a:pt x="1887" y="996"/>
                  <a:pt x="3629" y="1587"/>
                  <a:pt x="5403" y="2047"/>
                </a:cubicBezTo>
                <a:cubicBezTo>
                  <a:pt x="5421" y="2053"/>
                  <a:pt x="5438" y="2056"/>
                  <a:pt x="5454" y="2056"/>
                </a:cubicBezTo>
                <a:cubicBezTo>
                  <a:pt x="5616" y="2056"/>
                  <a:pt x="5681" y="1782"/>
                  <a:pt x="5502" y="1752"/>
                </a:cubicBezTo>
                <a:cubicBezTo>
                  <a:pt x="3727" y="1259"/>
                  <a:pt x="1986" y="667"/>
                  <a:pt x="277" y="10"/>
                </a:cubicBezTo>
                <a:cubicBezTo>
                  <a:pt x="257" y="4"/>
                  <a:pt x="239" y="1"/>
                  <a:pt x="2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52" name="Google Shape;11052;p83"/>
          <p:cNvSpPr/>
          <p:nvPr/>
        </p:nvSpPr>
        <p:spPr>
          <a:xfrm>
            <a:off x="7893361" y="4495907"/>
            <a:ext cx="74120" cy="29144"/>
          </a:xfrm>
          <a:custGeom>
            <a:rect b="b" l="l" r="r" t="t"/>
            <a:pathLst>
              <a:path extrusionOk="0" h="1377" w="3502">
                <a:moveTo>
                  <a:pt x="225" y="0"/>
                </a:moveTo>
                <a:cubicBezTo>
                  <a:pt x="63" y="0"/>
                  <a:pt x="1" y="275"/>
                  <a:pt x="210" y="305"/>
                </a:cubicBezTo>
                <a:cubicBezTo>
                  <a:pt x="1229" y="568"/>
                  <a:pt x="2215" y="896"/>
                  <a:pt x="3167" y="1356"/>
                </a:cubicBezTo>
                <a:cubicBezTo>
                  <a:pt x="3195" y="1370"/>
                  <a:pt x="3222" y="1376"/>
                  <a:pt x="3248" y="1376"/>
                </a:cubicBezTo>
                <a:cubicBezTo>
                  <a:pt x="3404" y="1376"/>
                  <a:pt x="3501" y="1150"/>
                  <a:pt x="3332" y="1093"/>
                </a:cubicBezTo>
                <a:cubicBezTo>
                  <a:pt x="2346" y="601"/>
                  <a:pt x="1327" y="239"/>
                  <a:pt x="276" y="9"/>
                </a:cubicBezTo>
                <a:cubicBezTo>
                  <a:pt x="258" y="3"/>
                  <a:pt x="241" y="0"/>
                  <a:pt x="22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53" name="Google Shape;11053;p83"/>
          <p:cNvSpPr/>
          <p:nvPr/>
        </p:nvSpPr>
        <p:spPr>
          <a:xfrm>
            <a:off x="7809885" y="4388090"/>
            <a:ext cx="131371" cy="50479"/>
          </a:xfrm>
          <a:custGeom>
            <a:rect b="b" l="l" r="r" t="t"/>
            <a:pathLst>
              <a:path extrusionOk="0" h="2385" w="6207">
                <a:moveTo>
                  <a:pt x="221" y="0"/>
                </a:moveTo>
                <a:cubicBezTo>
                  <a:pt x="63" y="0"/>
                  <a:pt x="0" y="246"/>
                  <a:pt x="178" y="305"/>
                </a:cubicBezTo>
                <a:lnTo>
                  <a:pt x="5929" y="2376"/>
                </a:lnTo>
                <a:cubicBezTo>
                  <a:pt x="5946" y="2382"/>
                  <a:pt x="5963" y="2384"/>
                  <a:pt x="5979" y="2384"/>
                </a:cubicBezTo>
                <a:cubicBezTo>
                  <a:pt x="6141" y="2384"/>
                  <a:pt x="6207" y="2107"/>
                  <a:pt x="6027" y="2047"/>
                </a:cubicBezTo>
                <a:lnTo>
                  <a:pt x="277" y="10"/>
                </a:lnTo>
                <a:cubicBezTo>
                  <a:pt x="257" y="3"/>
                  <a:pt x="239" y="0"/>
                  <a:pt x="22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54" name="Google Shape;11054;p83"/>
          <p:cNvSpPr/>
          <p:nvPr/>
        </p:nvSpPr>
        <p:spPr>
          <a:xfrm>
            <a:off x="7880408" y="4390884"/>
            <a:ext cx="62606" cy="30287"/>
          </a:xfrm>
          <a:custGeom>
            <a:rect b="b" l="l" r="r" t="t"/>
            <a:pathLst>
              <a:path extrusionOk="0" h="1431" w="2958">
                <a:moveTo>
                  <a:pt x="177" y="0"/>
                </a:moveTo>
                <a:cubicBezTo>
                  <a:pt x="98" y="0"/>
                  <a:pt x="27" y="54"/>
                  <a:pt x="1" y="108"/>
                </a:cubicBezTo>
                <a:cubicBezTo>
                  <a:pt x="1" y="206"/>
                  <a:pt x="33" y="305"/>
                  <a:pt x="132" y="338"/>
                </a:cubicBezTo>
                <a:lnTo>
                  <a:pt x="2728" y="1422"/>
                </a:lnTo>
                <a:cubicBezTo>
                  <a:pt x="2745" y="1428"/>
                  <a:pt x="2762" y="1431"/>
                  <a:pt x="2777" y="1431"/>
                </a:cubicBezTo>
                <a:cubicBezTo>
                  <a:pt x="2849" y="1431"/>
                  <a:pt x="2898" y="1372"/>
                  <a:pt x="2925" y="1291"/>
                </a:cubicBezTo>
                <a:cubicBezTo>
                  <a:pt x="2958" y="1225"/>
                  <a:pt x="2892" y="1126"/>
                  <a:pt x="2827" y="1094"/>
                </a:cubicBezTo>
                <a:lnTo>
                  <a:pt x="231" y="9"/>
                </a:lnTo>
                <a:cubicBezTo>
                  <a:pt x="213" y="3"/>
                  <a:pt x="194" y="0"/>
                  <a:pt x="17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55" name="Google Shape;11055;p83"/>
          <p:cNvSpPr/>
          <p:nvPr/>
        </p:nvSpPr>
        <p:spPr>
          <a:xfrm>
            <a:off x="7646955" y="4341632"/>
            <a:ext cx="128937" cy="36298"/>
          </a:xfrm>
          <a:custGeom>
            <a:rect b="b" l="l" r="r" t="t"/>
            <a:pathLst>
              <a:path extrusionOk="0" h="1715" w="6092">
                <a:moveTo>
                  <a:pt x="258" y="1"/>
                </a:moveTo>
                <a:cubicBezTo>
                  <a:pt x="80" y="1"/>
                  <a:pt x="0" y="300"/>
                  <a:pt x="220" y="332"/>
                </a:cubicBezTo>
                <a:cubicBezTo>
                  <a:pt x="2093" y="660"/>
                  <a:pt x="3966" y="1120"/>
                  <a:pt x="5806" y="1712"/>
                </a:cubicBezTo>
                <a:cubicBezTo>
                  <a:pt x="5816" y="1714"/>
                  <a:pt x="5826" y="1714"/>
                  <a:pt x="5836" y="1714"/>
                </a:cubicBezTo>
                <a:cubicBezTo>
                  <a:pt x="6012" y="1714"/>
                  <a:pt x="6091" y="1445"/>
                  <a:pt x="5904" y="1383"/>
                </a:cubicBezTo>
                <a:cubicBezTo>
                  <a:pt x="4064" y="825"/>
                  <a:pt x="2191" y="365"/>
                  <a:pt x="285" y="3"/>
                </a:cubicBezTo>
                <a:cubicBezTo>
                  <a:pt x="276" y="1"/>
                  <a:pt x="267" y="1"/>
                  <a:pt x="25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56" name="Google Shape;11056;p83"/>
          <p:cNvSpPr/>
          <p:nvPr/>
        </p:nvSpPr>
        <p:spPr>
          <a:xfrm>
            <a:off x="6830904" y="4948146"/>
            <a:ext cx="246318" cy="66860"/>
          </a:xfrm>
          <a:custGeom>
            <a:rect b="b" l="l" r="r" t="t"/>
            <a:pathLst>
              <a:path extrusionOk="0" h="3159" w="11638">
                <a:moveTo>
                  <a:pt x="5140" y="1"/>
                </a:moveTo>
                <a:cubicBezTo>
                  <a:pt x="5013" y="1"/>
                  <a:pt x="4926" y="216"/>
                  <a:pt x="5061" y="297"/>
                </a:cubicBezTo>
                <a:cubicBezTo>
                  <a:pt x="5458" y="597"/>
                  <a:pt x="5855" y="887"/>
                  <a:pt x="6254" y="1168"/>
                </a:cubicBezTo>
                <a:lnTo>
                  <a:pt x="6254" y="1168"/>
                </a:lnTo>
                <a:cubicBezTo>
                  <a:pt x="6768" y="1619"/>
                  <a:pt x="7235" y="2128"/>
                  <a:pt x="7640" y="2684"/>
                </a:cubicBezTo>
                <a:lnTo>
                  <a:pt x="7640" y="2684"/>
                </a:lnTo>
                <a:cubicBezTo>
                  <a:pt x="6479" y="2447"/>
                  <a:pt x="5293" y="2213"/>
                  <a:pt x="4108" y="2006"/>
                </a:cubicBezTo>
                <a:cubicBezTo>
                  <a:pt x="3154" y="1810"/>
                  <a:pt x="2181" y="1705"/>
                  <a:pt x="1204" y="1705"/>
                </a:cubicBezTo>
                <a:cubicBezTo>
                  <a:pt x="869" y="1705"/>
                  <a:pt x="533" y="1718"/>
                  <a:pt x="198" y="1743"/>
                </a:cubicBezTo>
                <a:cubicBezTo>
                  <a:pt x="10" y="1774"/>
                  <a:pt x="1" y="2074"/>
                  <a:pt x="171" y="2074"/>
                </a:cubicBezTo>
                <a:cubicBezTo>
                  <a:pt x="179" y="2074"/>
                  <a:pt x="188" y="2073"/>
                  <a:pt x="198" y="2071"/>
                </a:cubicBezTo>
                <a:cubicBezTo>
                  <a:pt x="533" y="2046"/>
                  <a:pt x="869" y="2034"/>
                  <a:pt x="1204" y="2034"/>
                </a:cubicBezTo>
                <a:cubicBezTo>
                  <a:pt x="2181" y="2034"/>
                  <a:pt x="3154" y="2139"/>
                  <a:pt x="4108" y="2334"/>
                </a:cubicBezTo>
                <a:cubicBezTo>
                  <a:pt x="5390" y="2564"/>
                  <a:pt x="6638" y="2827"/>
                  <a:pt x="7920" y="3057"/>
                </a:cubicBezTo>
                <a:cubicBezTo>
                  <a:pt x="7934" y="3061"/>
                  <a:pt x="7948" y="3062"/>
                  <a:pt x="7961" y="3062"/>
                </a:cubicBezTo>
                <a:cubicBezTo>
                  <a:pt x="8077" y="3062"/>
                  <a:pt x="8176" y="2945"/>
                  <a:pt x="8117" y="2827"/>
                </a:cubicBezTo>
                <a:cubicBezTo>
                  <a:pt x="7926" y="2545"/>
                  <a:pt x="7721" y="2271"/>
                  <a:pt x="7501" y="2009"/>
                </a:cubicBezTo>
                <a:lnTo>
                  <a:pt x="7501" y="2009"/>
                </a:lnTo>
                <a:cubicBezTo>
                  <a:pt x="7920" y="2279"/>
                  <a:pt x="8343" y="2540"/>
                  <a:pt x="8774" y="2794"/>
                </a:cubicBezTo>
                <a:cubicBezTo>
                  <a:pt x="8802" y="2808"/>
                  <a:pt x="8832" y="2815"/>
                  <a:pt x="8861" y="2815"/>
                </a:cubicBezTo>
                <a:cubicBezTo>
                  <a:pt x="8967" y="2815"/>
                  <a:pt x="9063" y="2726"/>
                  <a:pt x="9037" y="2597"/>
                </a:cubicBezTo>
                <a:cubicBezTo>
                  <a:pt x="8959" y="2167"/>
                  <a:pt x="8846" y="1737"/>
                  <a:pt x="8691" y="1320"/>
                </a:cubicBezTo>
                <a:lnTo>
                  <a:pt x="8691" y="1320"/>
                </a:lnTo>
                <a:cubicBezTo>
                  <a:pt x="9170" y="1784"/>
                  <a:pt x="9654" y="2231"/>
                  <a:pt x="10154" y="2663"/>
                </a:cubicBezTo>
                <a:cubicBezTo>
                  <a:pt x="10193" y="2702"/>
                  <a:pt x="10237" y="2720"/>
                  <a:pt x="10278" y="2720"/>
                </a:cubicBezTo>
                <a:cubicBezTo>
                  <a:pt x="10341" y="2720"/>
                  <a:pt x="10397" y="2677"/>
                  <a:pt x="10417" y="2597"/>
                </a:cubicBezTo>
                <a:cubicBezTo>
                  <a:pt x="10456" y="2457"/>
                  <a:pt x="10479" y="2312"/>
                  <a:pt x="10484" y="2167"/>
                </a:cubicBezTo>
                <a:lnTo>
                  <a:pt x="10484" y="2167"/>
                </a:lnTo>
                <a:cubicBezTo>
                  <a:pt x="10657" y="2330"/>
                  <a:pt x="10856" y="2463"/>
                  <a:pt x="11071" y="2563"/>
                </a:cubicBezTo>
                <a:lnTo>
                  <a:pt x="11071" y="2563"/>
                </a:lnTo>
                <a:cubicBezTo>
                  <a:pt x="11123" y="2745"/>
                  <a:pt x="11201" y="2922"/>
                  <a:pt x="11304" y="3090"/>
                </a:cubicBezTo>
                <a:cubicBezTo>
                  <a:pt x="11333" y="3138"/>
                  <a:pt x="11376" y="3158"/>
                  <a:pt x="11420" y="3158"/>
                </a:cubicBezTo>
                <a:cubicBezTo>
                  <a:pt x="11526" y="3158"/>
                  <a:pt x="11637" y="3042"/>
                  <a:pt x="11567" y="2926"/>
                </a:cubicBezTo>
                <a:cubicBezTo>
                  <a:pt x="11478" y="2762"/>
                  <a:pt x="11409" y="2585"/>
                  <a:pt x="11366" y="2401"/>
                </a:cubicBezTo>
                <a:lnTo>
                  <a:pt x="11366" y="2401"/>
                </a:lnTo>
                <a:cubicBezTo>
                  <a:pt x="11499" y="2151"/>
                  <a:pt x="11478" y="1843"/>
                  <a:pt x="11304" y="1611"/>
                </a:cubicBezTo>
                <a:cubicBezTo>
                  <a:pt x="11280" y="1563"/>
                  <a:pt x="11234" y="1541"/>
                  <a:pt x="11185" y="1541"/>
                </a:cubicBezTo>
                <a:cubicBezTo>
                  <a:pt x="11101" y="1541"/>
                  <a:pt x="11009" y="1606"/>
                  <a:pt x="11009" y="1710"/>
                </a:cubicBezTo>
                <a:cubicBezTo>
                  <a:pt x="10989" y="1851"/>
                  <a:pt x="10984" y="1994"/>
                  <a:pt x="10995" y="2138"/>
                </a:cubicBezTo>
                <a:lnTo>
                  <a:pt x="10995" y="2138"/>
                </a:lnTo>
                <a:cubicBezTo>
                  <a:pt x="10732" y="1976"/>
                  <a:pt x="10503" y="1750"/>
                  <a:pt x="10352" y="1447"/>
                </a:cubicBezTo>
                <a:cubicBezTo>
                  <a:pt x="10320" y="1405"/>
                  <a:pt x="10271" y="1386"/>
                  <a:pt x="10221" y="1386"/>
                </a:cubicBezTo>
                <a:cubicBezTo>
                  <a:pt x="10117" y="1386"/>
                  <a:pt x="10011" y="1467"/>
                  <a:pt x="10056" y="1579"/>
                </a:cubicBezTo>
                <a:cubicBezTo>
                  <a:pt x="10059" y="1588"/>
                  <a:pt x="10062" y="1598"/>
                  <a:pt x="10065" y="1608"/>
                </a:cubicBezTo>
                <a:lnTo>
                  <a:pt x="10065" y="1608"/>
                </a:lnTo>
                <a:lnTo>
                  <a:pt x="10056" y="1611"/>
                </a:lnTo>
                <a:cubicBezTo>
                  <a:pt x="10063" y="1626"/>
                  <a:pt x="10071" y="1640"/>
                  <a:pt x="10079" y="1654"/>
                </a:cubicBezTo>
                <a:lnTo>
                  <a:pt x="10079" y="1654"/>
                </a:lnTo>
                <a:cubicBezTo>
                  <a:pt x="10135" y="1848"/>
                  <a:pt x="10163" y="2054"/>
                  <a:pt x="10154" y="2264"/>
                </a:cubicBezTo>
                <a:lnTo>
                  <a:pt x="10154" y="2264"/>
                </a:lnTo>
                <a:cubicBezTo>
                  <a:pt x="9514" y="1694"/>
                  <a:pt x="8898" y="1078"/>
                  <a:pt x="8281" y="461"/>
                </a:cubicBezTo>
                <a:cubicBezTo>
                  <a:pt x="8248" y="428"/>
                  <a:pt x="8210" y="414"/>
                  <a:pt x="8174" y="414"/>
                </a:cubicBezTo>
                <a:cubicBezTo>
                  <a:pt x="8069" y="414"/>
                  <a:pt x="7978" y="536"/>
                  <a:pt x="8051" y="658"/>
                </a:cubicBezTo>
                <a:cubicBezTo>
                  <a:pt x="8055" y="666"/>
                  <a:pt x="8059" y="674"/>
                  <a:pt x="8063" y="682"/>
                </a:cubicBezTo>
                <a:lnTo>
                  <a:pt x="8063" y="682"/>
                </a:lnTo>
                <a:lnTo>
                  <a:pt x="8051" y="691"/>
                </a:lnTo>
                <a:cubicBezTo>
                  <a:pt x="8062" y="702"/>
                  <a:pt x="8073" y="713"/>
                  <a:pt x="8083" y="723"/>
                </a:cubicBezTo>
                <a:lnTo>
                  <a:pt x="8083" y="723"/>
                </a:lnTo>
                <a:cubicBezTo>
                  <a:pt x="8343" y="1254"/>
                  <a:pt x="8538" y="1786"/>
                  <a:pt x="8651" y="2353"/>
                </a:cubicBezTo>
                <a:lnTo>
                  <a:pt x="8651" y="2353"/>
                </a:lnTo>
                <a:cubicBezTo>
                  <a:pt x="7819" y="1834"/>
                  <a:pt x="7014" y="1300"/>
                  <a:pt x="6227" y="741"/>
                </a:cubicBezTo>
                <a:lnTo>
                  <a:pt x="6227" y="741"/>
                </a:lnTo>
                <a:cubicBezTo>
                  <a:pt x="5969" y="529"/>
                  <a:pt x="5699" y="333"/>
                  <a:pt x="5418" y="154"/>
                </a:cubicBezTo>
                <a:lnTo>
                  <a:pt x="5418" y="154"/>
                </a:lnTo>
                <a:cubicBezTo>
                  <a:pt x="5365" y="114"/>
                  <a:pt x="5311" y="74"/>
                  <a:pt x="5258" y="34"/>
                </a:cubicBezTo>
                <a:lnTo>
                  <a:pt x="5249" y="48"/>
                </a:lnTo>
                <a:lnTo>
                  <a:pt x="5249" y="48"/>
                </a:lnTo>
                <a:cubicBezTo>
                  <a:pt x="5241" y="44"/>
                  <a:pt x="5233" y="39"/>
                  <a:pt x="5225" y="34"/>
                </a:cubicBezTo>
                <a:cubicBezTo>
                  <a:pt x="5196" y="11"/>
                  <a:pt x="5167" y="1"/>
                  <a:pt x="514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57" name="Google Shape;11057;p83"/>
          <p:cNvSpPr/>
          <p:nvPr/>
        </p:nvSpPr>
        <p:spPr>
          <a:xfrm>
            <a:off x="7086158" y="4984995"/>
            <a:ext cx="18795" cy="33017"/>
          </a:xfrm>
          <a:custGeom>
            <a:rect b="b" l="l" r="r" t="t"/>
            <a:pathLst>
              <a:path extrusionOk="0" h="1560" w="888">
                <a:moveTo>
                  <a:pt x="711" y="0"/>
                </a:moveTo>
                <a:cubicBezTo>
                  <a:pt x="662" y="0"/>
                  <a:pt x="613" y="37"/>
                  <a:pt x="592" y="100"/>
                </a:cubicBezTo>
                <a:cubicBezTo>
                  <a:pt x="395" y="495"/>
                  <a:pt x="230" y="922"/>
                  <a:pt x="33" y="1316"/>
                </a:cubicBezTo>
                <a:cubicBezTo>
                  <a:pt x="0" y="1382"/>
                  <a:pt x="33" y="1481"/>
                  <a:pt x="99" y="1546"/>
                </a:cubicBezTo>
                <a:cubicBezTo>
                  <a:pt x="116" y="1555"/>
                  <a:pt x="136" y="1559"/>
                  <a:pt x="157" y="1559"/>
                </a:cubicBezTo>
                <a:cubicBezTo>
                  <a:pt x="215" y="1559"/>
                  <a:pt x="281" y="1529"/>
                  <a:pt x="329" y="1481"/>
                </a:cubicBezTo>
                <a:lnTo>
                  <a:pt x="855" y="265"/>
                </a:lnTo>
                <a:cubicBezTo>
                  <a:pt x="887" y="166"/>
                  <a:pt x="887" y="68"/>
                  <a:pt x="789" y="35"/>
                </a:cubicBezTo>
                <a:cubicBezTo>
                  <a:pt x="766" y="11"/>
                  <a:pt x="738" y="0"/>
                  <a:pt x="71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58" name="Google Shape;11058;p83"/>
          <p:cNvSpPr/>
          <p:nvPr/>
        </p:nvSpPr>
        <p:spPr>
          <a:xfrm>
            <a:off x="7099280" y="4988318"/>
            <a:ext cx="51135" cy="35028"/>
          </a:xfrm>
          <a:custGeom>
            <a:rect b="b" l="l" r="r" t="t"/>
            <a:pathLst>
              <a:path extrusionOk="0" h="1655" w="2416">
                <a:moveTo>
                  <a:pt x="2191" y="0"/>
                </a:moveTo>
                <a:cubicBezTo>
                  <a:pt x="2175" y="0"/>
                  <a:pt x="2158" y="3"/>
                  <a:pt x="2140" y="9"/>
                </a:cubicBezTo>
                <a:cubicBezTo>
                  <a:pt x="1286" y="173"/>
                  <a:pt x="530" y="699"/>
                  <a:pt x="70" y="1422"/>
                </a:cubicBezTo>
                <a:cubicBezTo>
                  <a:pt x="1" y="1538"/>
                  <a:pt x="112" y="1654"/>
                  <a:pt x="229" y="1654"/>
                </a:cubicBezTo>
                <a:cubicBezTo>
                  <a:pt x="278" y="1654"/>
                  <a:pt x="328" y="1635"/>
                  <a:pt x="366" y="1586"/>
                </a:cubicBezTo>
                <a:cubicBezTo>
                  <a:pt x="793" y="929"/>
                  <a:pt x="1450" y="469"/>
                  <a:pt x="2206" y="305"/>
                </a:cubicBezTo>
                <a:cubicBezTo>
                  <a:pt x="2415" y="275"/>
                  <a:pt x="2353" y="0"/>
                  <a:pt x="219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59" name="Google Shape;11059;p83"/>
          <p:cNvSpPr/>
          <p:nvPr/>
        </p:nvSpPr>
        <p:spPr>
          <a:xfrm>
            <a:off x="7125821" y="4991070"/>
            <a:ext cx="59431" cy="41399"/>
          </a:xfrm>
          <a:custGeom>
            <a:rect b="b" l="l" r="r" t="t"/>
            <a:pathLst>
              <a:path extrusionOk="0" h="1956" w="2808">
                <a:moveTo>
                  <a:pt x="2550" y="0"/>
                </a:moveTo>
                <a:cubicBezTo>
                  <a:pt x="2532" y="0"/>
                  <a:pt x="2515" y="3"/>
                  <a:pt x="2497" y="11"/>
                </a:cubicBezTo>
                <a:cubicBezTo>
                  <a:pt x="1609" y="438"/>
                  <a:pt x="788" y="996"/>
                  <a:pt x="131" y="1686"/>
                </a:cubicBezTo>
                <a:cubicBezTo>
                  <a:pt x="1" y="1790"/>
                  <a:pt x="117" y="1956"/>
                  <a:pt x="253" y="1956"/>
                </a:cubicBezTo>
                <a:cubicBezTo>
                  <a:pt x="289" y="1956"/>
                  <a:pt x="326" y="1944"/>
                  <a:pt x="361" y="1916"/>
                </a:cubicBezTo>
                <a:cubicBezTo>
                  <a:pt x="1018" y="1226"/>
                  <a:pt x="1774" y="701"/>
                  <a:pt x="2661" y="306"/>
                </a:cubicBezTo>
                <a:cubicBezTo>
                  <a:pt x="2807" y="218"/>
                  <a:pt x="2693" y="0"/>
                  <a:pt x="255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60" name="Google Shape;11060;p83"/>
          <p:cNvSpPr/>
          <p:nvPr/>
        </p:nvSpPr>
        <p:spPr>
          <a:xfrm>
            <a:off x="7160448" y="5007981"/>
            <a:ext cx="70395" cy="24996"/>
          </a:xfrm>
          <a:custGeom>
            <a:rect b="b" l="l" r="r" t="t"/>
            <a:pathLst>
              <a:path extrusionOk="0" h="1181" w="3326">
                <a:moveTo>
                  <a:pt x="3095" y="0"/>
                </a:moveTo>
                <a:cubicBezTo>
                  <a:pt x="2044" y="0"/>
                  <a:pt x="1025" y="296"/>
                  <a:pt x="138" y="855"/>
                </a:cubicBezTo>
                <a:cubicBezTo>
                  <a:pt x="0" y="937"/>
                  <a:pt x="93" y="1181"/>
                  <a:pt x="223" y="1181"/>
                </a:cubicBezTo>
                <a:cubicBezTo>
                  <a:pt x="249" y="1181"/>
                  <a:pt x="275" y="1172"/>
                  <a:pt x="302" y="1150"/>
                </a:cubicBezTo>
                <a:cubicBezTo>
                  <a:pt x="1156" y="592"/>
                  <a:pt x="2109" y="329"/>
                  <a:pt x="3095" y="329"/>
                </a:cubicBezTo>
                <a:cubicBezTo>
                  <a:pt x="3325" y="329"/>
                  <a:pt x="3325" y="0"/>
                  <a:pt x="309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61" name="Google Shape;11061;p83"/>
          <p:cNvSpPr/>
          <p:nvPr/>
        </p:nvSpPr>
        <p:spPr>
          <a:xfrm>
            <a:off x="7192238" y="5019685"/>
            <a:ext cx="67813" cy="16318"/>
          </a:xfrm>
          <a:custGeom>
            <a:rect b="b" l="l" r="r" t="t"/>
            <a:pathLst>
              <a:path extrusionOk="0" h="771" w="3204">
                <a:moveTo>
                  <a:pt x="2691" y="1"/>
                </a:moveTo>
                <a:cubicBezTo>
                  <a:pt x="1838" y="1"/>
                  <a:pt x="1009" y="137"/>
                  <a:pt x="180" y="433"/>
                </a:cubicBezTo>
                <a:cubicBezTo>
                  <a:pt x="1" y="493"/>
                  <a:pt x="66" y="770"/>
                  <a:pt x="228" y="770"/>
                </a:cubicBezTo>
                <a:cubicBezTo>
                  <a:pt x="244" y="770"/>
                  <a:pt x="261" y="768"/>
                  <a:pt x="279" y="762"/>
                </a:cubicBezTo>
                <a:cubicBezTo>
                  <a:pt x="1048" y="466"/>
                  <a:pt x="1872" y="330"/>
                  <a:pt x="2700" y="330"/>
                </a:cubicBezTo>
                <a:cubicBezTo>
                  <a:pt x="2791" y="330"/>
                  <a:pt x="2882" y="331"/>
                  <a:pt x="2973" y="334"/>
                </a:cubicBezTo>
                <a:cubicBezTo>
                  <a:pt x="3203" y="334"/>
                  <a:pt x="3203" y="6"/>
                  <a:pt x="2973" y="6"/>
                </a:cubicBezTo>
                <a:cubicBezTo>
                  <a:pt x="2879" y="3"/>
                  <a:pt x="2785" y="1"/>
                  <a:pt x="269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62" name="Google Shape;11062;p83"/>
          <p:cNvSpPr/>
          <p:nvPr/>
        </p:nvSpPr>
        <p:spPr>
          <a:xfrm>
            <a:off x="7218991" y="5037147"/>
            <a:ext cx="57738" cy="10498"/>
          </a:xfrm>
          <a:custGeom>
            <a:rect b="b" l="l" r="r" t="t"/>
            <a:pathLst>
              <a:path extrusionOk="0" h="496" w="2728">
                <a:moveTo>
                  <a:pt x="2555" y="0"/>
                </a:moveTo>
                <a:cubicBezTo>
                  <a:pt x="2548" y="0"/>
                  <a:pt x="2539" y="1"/>
                  <a:pt x="2531" y="2"/>
                </a:cubicBezTo>
                <a:lnTo>
                  <a:pt x="198" y="167"/>
                </a:lnTo>
                <a:cubicBezTo>
                  <a:pt x="1" y="167"/>
                  <a:pt x="1" y="495"/>
                  <a:pt x="198" y="495"/>
                </a:cubicBezTo>
                <a:lnTo>
                  <a:pt x="2531" y="331"/>
                </a:lnTo>
                <a:cubicBezTo>
                  <a:pt x="2719" y="331"/>
                  <a:pt x="2728" y="0"/>
                  <a:pt x="25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63" name="Google Shape;11063;p83"/>
          <p:cNvSpPr/>
          <p:nvPr/>
        </p:nvSpPr>
        <p:spPr>
          <a:xfrm>
            <a:off x="7224558" y="5054566"/>
            <a:ext cx="154039" cy="24551"/>
          </a:xfrm>
          <a:custGeom>
            <a:rect b="b" l="l" r="r" t="t"/>
            <a:pathLst>
              <a:path extrusionOk="0" h="1160" w="7278">
                <a:moveTo>
                  <a:pt x="1356" y="1"/>
                </a:moveTo>
                <a:cubicBezTo>
                  <a:pt x="970" y="1"/>
                  <a:pt x="584" y="12"/>
                  <a:pt x="198" y="34"/>
                </a:cubicBezTo>
                <a:cubicBezTo>
                  <a:pt x="10" y="34"/>
                  <a:pt x="1" y="332"/>
                  <a:pt x="171" y="332"/>
                </a:cubicBezTo>
                <a:cubicBezTo>
                  <a:pt x="179" y="332"/>
                  <a:pt x="188" y="331"/>
                  <a:pt x="198" y="329"/>
                </a:cubicBezTo>
                <a:cubicBezTo>
                  <a:pt x="509" y="316"/>
                  <a:pt x="821" y="309"/>
                  <a:pt x="1133" y="309"/>
                </a:cubicBezTo>
                <a:cubicBezTo>
                  <a:pt x="3119" y="309"/>
                  <a:pt x="5096" y="583"/>
                  <a:pt x="7000" y="1151"/>
                </a:cubicBezTo>
                <a:cubicBezTo>
                  <a:pt x="7017" y="1157"/>
                  <a:pt x="7035" y="1160"/>
                  <a:pt x="7051" y="1160"/>
                </a:cubicBezTo>
                <a:cubicBezTo>
                  <a:pt x="7212" y="1160"/>
                  <a:pt x="7278" y="885"/>
                  <a:pt x="7098" y="855"/>
                </a:cubicBezTo>
                <a:cubicBezTo>
                  <a:pt x="5234" y="279"/>
                  <a:pt x="3300" y="1"/>
                  <a:pt x="13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64" name="Google Shape;11064;p83"/>
          <p:cNvSpPr/>
          <p:nvPr/>
        </p:nvSpPr>
        <p:spPr>
          <a:xfrm>
            <a:off x="6602085" y="4980847"/>
            <a:ext cx="537781" cy="124217"/>
          </a:xfrm>
          <a:custGeom>
            <a:rect b="b" l="l" r="r" t="t"/>
            <a:pathLst>
              <a:path extrusionOk="0" h="5869" w="25409">
                <a:moveTo>
                  <a:pt x="198" y="1"/>
                </a:moveTo>
                <a:cubicBezTo>
                  <a:pt x="1" y="1"/>
                  <a:pt x="1" y="296"/>
                  <a:pt x="198" y="329"/>
                </a:cubicBezTo>
                <a:cubicBezTo>
                  <a:pt x="6868" y="559"/>
                  <a:pt x="13506" y="1775"/>
                  <a:pt x="19848" y="3878"/>
                </a:cubicBezTo>
                <a:cubicBezTo>
                  <a:pt x="21655" y="4470"/>
                  <a:pt x="23397" y="5127"/>
                  <a:pt x="25139" y="5850"/>
                </a:cubicBezTo>
                <a:cubicBezTo>
                  <a:pt x="25164" y="5862"/>
                  <a:pt x="25188" y="5868"/>
                  <a:pt x="25209" y="5868"/>
                </a:cubicBezTo>
                <a:cubicBezTo>
                  <a:pt x="25356" y="5868"/>
                  <a:pt x="25409" y="5611"/>
                  <a:pt x="25237" y="5554"/>
                </a:cubicBezTo>
                <a:cubicBezTo>
                  <a:pt x="19059" y="2958"/>
                  <a:pt x="12520" y="1216"/>
                  <a:pt x="5883" y="428"/>
                </a:cubicBezTo>
                <a:cubicBezTo>
                  <a:pt x="3977" y="198"/>
                  <a:pt x="2104" y="66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65" name="Google Shape;11065;p83"/>
          <p:cNvSpPr/>
          <p:nvPr/>
        </p:nvSpPr>
        <p:spPr>
          <a:xfrm>
            <a:off x="7169613" y="5065000"/>
            <a:ext cx="214232" cy="18117"/>
          </a:xfrm>
          <a:custGeom>
            <a:rect b="b" l="l" r="r" t="t"/>
            <a:pathLst>
              <a:path extrusionOk="0" h="856" w="10122">
                <a:moveTo>
                  <a:pt x="198" y="1"/>
                </a:moveTo>
                <a:cubicBezTo>
                  <a:pt x="0" y="1"/>
                  <a:pt x="0" y="329"/>
                  <a:pt x="198" y="329"/>
                </a:cubicBezTo>
                <a:lnTo>
                  <a:pt x="9924" y="855"/>
                </a:lnTo>
                <a:cubicBezTo>
                  <a:pt x="10121" y="855"/>
                  <a:pt x="10121" y="527"/>
                  <a:pt x="9924" y="527"/>
                </a:cubicBezTo>
                <a:lnTo>
                  <a:pt x="198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66" name="Google Shape;11066;p83"/>
          <p:cNvSpPr/>
          <p:nvPr/>
        </p:nvSpPr>
        <p:spPr>
          <a:xfrm>
            <a:off x="7327231" y="5026712"/>
            <a:ext cx="247863" cy="54500"/>
          </a:xfrm>
          <a:custGeom>
            <a:rect b="b" l="l" r="r" t="t"/>
            <a:pathLst>
              <a:path extrusionOk="0" h="2575" w="11711">
                <a:moveTo>
                  <a:pt x="2824" y="0"/>
                </a:moveTo>
                <a:cubicBezTo>
                  <a:pt x="2779" y="0"/>
                  <a:pt x="2736" y="20"/>
                  <a:pt x="2707" y="68"/>
                </a:cubicBezTo>
                <a:cubicBezTo>
                  <a:pt x="2704" y="73"/>
                  <a:pt x="2701" y="77"/>
                  <a:pt x="2698" y="82"/>
                </a:cubicBezTo>
                <a:lnTo>
                  <a:pt x="2698" y="82"/>
                </a:lnTo>
                <a:lnTo>
                  <a:pt x="2674" y="68"/>
                </a:lnTo>
                <a:lnTo>
                  <a:pt x="2346" y="791"/>
                </a:lnTo>
                <a:cubicBezTo>
                  <a:pt x="2313" y="890"/>
                  <a:pt x="2280" y="1087"/>
                  <a:pt x="2181" y="1153"/>
                </a:cubicBezTo>
                <a:cubicBezTo>
                  <a:pt x="2174" y="1156"/>
                  <a:pt x="2165" y="1158"/>
                  <a:pt x="2154" y="1158"/>
                </a:cubicBezTo>
                <a:cubicBezTo>
                  <a:pt x="2060" y="1158"/>
                  <a:pt x="1839" y="1047"/>
                  <a:pt x="1721" y="988"/>
                </a:cubicBezTo>
                <a:lnTo>
                  <a:pt x="397" y="115"/>
                </a:lnTo>
                <a:lnTo>
                  <a:pt x="397" y="115"/>
                </a:lnTo>
                <a:cubicBezTo>
                  <a:pt x="389" y="100"/>
                  <a:pt x="382" y="84"/>
                  <a:pt x="374" y="68"/>
                </a:cubicBezTo>
                <a:lnTo>
                  <a:pt x="355" y="88"/>
                </a:lnTo>
                <a:lnTo>
                  <a:pt x="355" y="88"/>
                </a:lnTo>
                <a:lnTo>
                  <a:pt x="276" y="35"/>
                </a:lnTo>
                <a:cubicBezTo>
                  <a:pt x="248" y="15"/>
                  <a:pt x="219" y="6"/>
                  <a:pt x="191" y="6"/>
                </a:cubicBezTo>
                <a:cubicBezTo>
                  <a:pt x="87" y="6"/>
                  <a:pt x="1" y="135"/>
                  <a:pt x="78" y="265"/>
                </a:cubicBezTo>
                <a:cubicBezTo>
                  <a:pt x="374" y="791"/>
                  <a:pt x="867" y="1218"/>
                  <a:pt x="1459" y="1415"/>
                </a:cubicBezTo>
                <a:cubicBezTo>
                  <a:pt x="1484" y="1428"/>
                  <a:pt x="1507" y="1434"/>
                  <a:pt x="1528" y="1434"/>
                </a:cubicBezTo>
                <a:cubicBezTo>
                  <a:pt x="1597" y="1434"/>
                  <a:pt x="1639" y="1371"/>
                  <a:pt x="1643" y="1301"/>
                </a:cubicBezTo>
                <a:lnTo>
                  <a:pt x="1643" y="1301"/>
                </a:lnTo>
                <a:cubicBezTo>
                  <a:pt x="1753" y="1363"/>
                  <a:pt x="1866" y="1422"/>
                  <a:pt x="1984" y="1481"/>
                </a:cubicBezTo>
                <a:cubicBezTo>
                  <a:pt x="2032" y="1495"/>
                  <a:pt x="2080" y="1501"/>
                  <a:pt x="2127" y="1501"/>
                </a:cubicBezTo>
                <a:cubicBezTo>
                  <a:pt x="2283" y="1501"/>
                  <a:pt x="2423" y="1427"/>
                  <a:pt x="2489" y="1301"/>
                </a:cubicBezTo>
                <a:lnTo>
                  <a:pt x="2489" y="1301"/>
                </a:lnTo>
                <a:cubicBezTo>
                  <a:pt x="2495" y="1328"/>
                  <a:pt x="2502" y="1355"/>
                  <a:pt x="2510" y="1383"/>
                </a:cubicBezTo>
                <a:cubicBezTo>
                  <a:pt x="2535" y="1457"/>
                  <a:pt x="2615" y="1493"/>
                  <a:pt x="2695" y="1493"/>
                </a:cubicBezTo>
                <a:cubicBezTo>
                  <a:pt x="2722" y="1493"/>
                  <a:pt x="2748" y="1489"/>
                  <a:pt x="2773" y="1481"/>
                </a:cubicBezTo>
                <a:cubicBezTo>
                  <a:pt x="2852" y="1420"/>
                  <a:pt x="2929" y="1353"/>
                  <a:pt x="3002" y="1283"/>
                </a:cubicBezTo>
                <a:lnTo>
                  <a:pt x="3002" y="1283"/>
                </a:lnTo>
                <a:cubicBezTo>
                  <a:pt x="3018" y="1287"/>
                  <a:pt x="3034" y="1289"/>
                  <a:pt x="3052" y="1289"/>
                </a:cubicBezTo>
                <a:cubicBezTo>
                  <a:pt x="3068" y="1289"/>
                  <a:pt x="3084" y="1287"/>
                  <a:pt x="3102" y="1284"/>
                </a:cubicBezTo>
                <a:cubicBezTo>
                  <a:pt x="3364" y="1231"/>
                  <a:pt x="3627" y="1142"/>
                  <a:pt x="3880" y="1019"/>
                </a:cubicBezTo>
                <a:lnTo>
                  <a:pt x="3880" y="1019"/>
                </a:lnTo>
                <a:cubicBezTo>
                  <a:pt x="3880" y="1052"/>
                  <a:pt x="3883" y="1085"/>
                  <a:pt x="3890" y="1120"/>
                </a:cubicBezTo>
                <a:cubicBezTo>
                  <a:pt x="3890" y="1263"/>
                  <a:pt x="3969" y="1387"/>
                  <a:pt x="4088" y="1460"/>
                </a:cubicBezTo>
                <a:lnTo>
                  <a:pt x="4088" y="1460"/>
                </a:lnTo>
                <a:lnTo>
                  <a:pt x="3759" y="1810"/>
                </a:lnTo>
                <a:cubicBezTo>
                  <a:pt x="3693" y="1908"/>
                  <a:pt x="3726" y="2105"/>
                  <a:pt x="3890" y="2105"/>
                </a:cubicBezTo>
                <a:cubicBezTo>
                  <a:pt x="4795" y="2003"/>
                  <a:pt x="5732" y="1908"/>
                  <a:pt x="6661" y="1908"/>
                </a:cubicBezTo>
                <a:cubicBezTo>
                  <a:pt x="7761" y="1908"/>
                  <a:pt x="8850" y="2042"/>
                  <a:pt x="9861" y="2458"/>
                </a:cubicBezTo>
                <a:lnTo>
                  <a:pt x="9861" y="2458"/>
                </a:lnTo>
                <a:cubicBezTo>
                  <a:pt x="9930" y="2499"/>
                  <a:pt x="9999" y="2535"/>
                  <a:pt x="10068" y="2566"/>
                </a:cubicBezTo>
                <a:cubicBezTo>
                  <a:pt x="10084" y="2572"/>
                  <a:pt x="10100" y="2575"/>
                  <a:pt x="10115" y="2575"/>
                </a:cubicBezTo>
                <a:cubicBezTo>
                  <a:pt x="10255" y="2575"/>
                  <a:pt x="10347" y="2329"/>
                  <a:pt x="10199" y="2270"/>
                </a:cubicBezTo>
                <a:cubicBezTo>
                  <a:pt x="10191" y="2266"/>
                  <a:pt x="10184" y="2263"/>
                  <a:pt x="10176" y="2259"/>
                </a:cubicBezTo>
                <a:lnTo>
                  <a:pt x="10176" y="2259"/>
                </a:lnTo>
                <a:cubicBezTo>
                  <a:pt x="10206" y="2243"/>
                  <a:pt x="10236" y="2225"/>
                  <a:pt x="10265" y="2204"/>
                </a:cubicBezTo>
                <a:cubicBezTo>
                  <a:pt x="10306" y="2171"/>
                  <a:pt x="10345" y="2130"/>
                  <a:pt x="10378" y="2084"/>
                </a:cubicBezTo>
                <a:lnTo>
                  <a:pt x="10378" y="2084"/>
                </a:lnTo>
                <a:cubicBezTo>
                  <a:pt x="10691" y="2163"/>
                  <a:pt x="11011" y="2210"/>
                  <a:pt x="11321" y="2210"/>
                </a:cubicBezTo>
                <a:cubicBezTo>
                  <a:pt x="11386" y="2210"/>
                  <a:pt x="11450" y="2208"/>
                  <a:pt x="11514" y="2204"/>
                </a:cubicBezTo>
                <a:cubicBezTo>
                  <a:pt x="11711" y="2204"/>
                  <a:pt x="11711" y="1875"/>
                  <a:pt x="11514" y="1875"/>
                </a:cubicBezTo>
                <a:cubicBezTo>
                  <a:pt x="11437" y="1881"/>
                  <a:pt x="11360" y="1884"/>
                  <a:pt x="11281" y="1884"/>
                </a:cubicBezTo>
                <a:cubicBezTo>
                  <a:pt x="11009" y="1884"/>
                  <a:pt x="10729" y="1850"/>
                  <a:pt x="10455" y="1784"/>
                </a:cubicBezTo>
                <a:lnTo>
                  <a:pt x="10455" y="1784"/>
                </a:lnTo>
                <a:cubicBezTo>
                  <a:pt x="10442" y="1734"/>
                  <a:pt x="10413" y="1687"/>
                  <a:pt x="10364" y="1645"/>
                </a:cubicBezTo>
                <a:cubicBezTo>
                  <a:pt x="10305" y="1599"/>
                  <a:pt x="10239" y="1577"/>
                  <a:pt x="10175" y="1577"/>
                </a:cubicBezTo>
                <a:cubicBezTo>
                  <a:pt x="10057" y="1577"/>
                  <a:pt x="9946" y="1650"/>
                  <a:pt x="9904" y="1777"/>
                </a:cubicBezTo>
                <a:cubicBezTo>
                  <a:pt x="9871" y="1875"/>
                  <a:pt x="9937" y="1974"/>
                  <a:pt x="10002" y="1974"/>
                </a:cubicBezTo>
                <a:cubicBezTo>
                  <a:pt x="10015" y="1978"/>
                  <a:pt x="10028" y="1982"/>
                  <a:pt x="10040" y="1987"/>
                </a:cubicBezTo>
                <a:lnTo>
                  <a:pt x="10040" y="1987"/>
                </a:lnTo>
                <a:cubicBezTo>
                  <a:pt x="9978" y="2005"/>
                  <a:pt x="9910" y="2015"/>
                  <a:pt x="9861" y="2015"/>
                </a:cubicBezTo>
                <a:cubicBezTo>
                  <a:pt x="9837" y="2015"/>
                  <a:pt x="9817" y="2013"/>
                  <a:pt x="9805" y="2007"/>
                </a:cubicBezTo>
                <a:cubicBezTo>
                  <a:pt x="9794" y="2007"/>
                  <a:pt x="9784" y="2006"/>
                  <a:pt x="9774" y="2005"/>
                </a:cubicBezTo>
                <a:lnTo>
                  <a:pt x="9774" y="2005"/>
                </a:lnTo>
                <a:cubicBezTo>
                  <a:pt x="9694" y="1940"/>
                  <a:pt x="9617" y="1867"/>
                  <a:pt x="9545" y="1789"/>
                </a:cubicBezTo>
                <a:lnTo>
                  <a:pt x="9545" y="1789"/>
                </a:lnTo>
                <a:cubicBezTo>
                  <a:pt x="9544" y="1785"/>
                  <a:pt x="9543" y="1781"/>
                  <a:pt x="9542" y="1777"/>
                </a:cubicBezTo>
                <a:lnTo>
                  <a:pt x="9537" y="1780"/>
                </a:lnTo>
                <a:lnTo>
                  <a:pt x="9537" y="1780"/>
                </a:lnTo>
                <a:cubicBezTo>
                  <a:pt x="9517" y="1757"/>
                  <a:pt x="9496" y="1734"/>
                  <a:pt x="9476" y="1711"/>
                </a:cubicBezTo>
                <a:cubicBezTo>
                  <a:pt x="9449" y="1684"/>
                  <a:pt x="9415" y="1672"/>
                  <a:pt x="9380" y="1672"/>
                </a:cubicBezTo>
                <a:cubicBezTo>
                  <a:pt x="9287" y="1672"/>
                  <a:pt x="9190" y="1756"/>
                  <a:pt x="9214" y="1875"/>
                </a:cubicBezTo>
                <a:cubicBezTo>
                  <a:pt x="9218" y="1888"/>
                  <a:pt x="9223" y="1899"/>
                  <a:pt x="9228" y="1911"/>
                </a:cubicBezTo>
                <a:lnTo>
                  <a:pt x="9228" y="1911"/>
                </a:lnTo>
                <a:cubicBezTo>
                  <a:pt x="8385" y="1669"/>
                  <a:pt x="7516" y="1585"/>
                  <a:pt x="6642" y="1585"/>
                </a:cubicBezTo>
                <a:cubicBezTo>
                  <a:pt x="5846" y="1585"/>
                  <a:pt x="5045" y="1654"/>
                  <a:pt x="4255" y="1738"/>
                </a:cubicBezTo>
                <a:lnTo>
                  <a:pt x="4255" y="1738"/>
                </a:lnTo>
                <a:lnTo>
                  <a:pt x="4482" y="1481"/>
                </a:lnTo>
                <a:cubicBezTo>
                  <a:pt x="4602" y="1361"/>
                  <a:pt x="4530" y="1214"/>
                  <a:pt x="4392" y="1214"/>
                </a:cubicBezTo>
                <a:cubicBezTo>
                  <a:pt x="4379" y="1214"/>
                  <a:pt x="4365" y="1215"/>
                  <a:pt x="4350" y="1218"/>
                </a:cubicBezTo>
                <a:cubicBezTo>
                  <a:pt x="4338" y="1220"/>
                  <a:pt x="4327" y="1221"/>
                  <a:pt x="4317" y="1221"/>
                </a:cubicBezTo>
                <a:cubicBezTo>
                  <a:pt x="4127" y="1221"/>
                  <a:pt x="4189" y="952"/>
                  <a:pt x="4252" y="890"/>
                </a:cubicBezTo>
                <a:cubicBezTo>
                  <a:pt x="4299" y="819"/>
                  <a:pt x="4346" y="766"/>
                  <a:pt x="4393" y="717"/>
                </a:cubicBezTo>
                <a:lnTo>
                  <a:pt x="4393" y="717"/>
                </a:lnTo>
                <a:cubicBezTo>
                  <a:pt x="4434" y="688"/>
                  <a:pt x="4474" y="658"/>
                  <a:pt x="4515" y="627"/>
                </a:cubicBezTo>
                <a:cubicBezTo>
                  <a:pt x="4621" y="547"/>
                  <a:pt x="4513" y="361"/>
                  <a:pt x="4398" y="361"/>
                </a:cubicBezTo>
                <a:cubicBezTo>
                  <a:pt x="4371" y="361"/>
                  <a:pt x="4343" y="371"/>
                  <a:pt x="4317" y="397"/>
                </a:cubicBezTo>
                <a:cubicBezTo>
                  <a:pt x="4298" y="410"/>
                  <a:pt x="4279" y="424"/>
                  <a:pt x="4260" y="439"/>
                </a:cubicBezTo>
                <a:lnTo>
                  <a:pt x="4260" y="439"/>
                </a:lnTo>
                <a:lnTo>
                  <a:pt x="4252" y="430"/>
                </a:lnTo>
                <a:cubicBezTo>
                  <a:pt x="3993" y="618"/>
                  <a:pt x="3700" y="773"/>
                  <a:pt x="3373" y="882"/>
                </a:cubicBezTo>
                <a:lnTo>
                  <a:pt x="3373" y="882"/>
                </a:lnTo>
                <a:lnTo>
                  <a:pt x="3503" y="669"/>
                </a:lnTo>
                <a:lnTo>
                  <a:pt x="3503" y="669"/>
                </a:lnTo>
                <a:cubicBezTo>
                  <a:pt x="3512" y="655"/>
                  <a:pt x="3520" y="641"/>
                  <a:pt x="3529" y="627"/>
                </a:cubicBezTo>
                <a:cubicBezTo>
                  <a:pt x="3598" y="511"/>
                  <a:pt x="3471" y="394"/>
                  <a:pt x="3356" y="394"/>
                </a:cubicBezTo>
                <a:cubicBezTo>
                  <a:pt x="3308" y="394"/>
                  <a:pt x="3262" y="414"/>
                  <a:pt x="3233" y="462"/>
                </a:cubicBezTo>
                <a:cubicBezTo>
                  <a:pt x="3108" y="687"/>
                  <a:pt x="2945" y="874"/>
                  <a:pt x="2758" y="1038"/>
                </a:cubicBezTo>
                <a:lnTo>
                  <a:pt x="2758" y="1038"/>
                </a:lnTo>
                <a:cubicBezTo>
                  <a:pt x="2750" y="943"/>
                  <a:pt x="2752" y="845"/>
                  <a:pt x="2766" y="748"/>
                </a:cubicBezTo>
                <a:lnTo>
                  <a:pt x="2766" y="748"/>
                </a:lnTo>
                <a:cubicBezTo>
                  <a:pt x="2845" y="573"/>
                  <a:pt x="2920" y="399"/>
                  <a:pt x="3003" y="232"/>
                </a:cubicBezTo>
                <a:cubicBezTo>
                  <a:pt x="3049" y="116"/>
                  <a:pt x="2932" y="0"/>
                  <a:pt x="282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67" name="Google Shape;11067;p83"/>
          <p:cNvSpPr/>
          <p:nvPr/>
        </p:nvSpPr>
        <p:spPr>
          <a:xfrm>
            <a:off x="6045204" y="4407711"/>
            <a:ext cx="90311" cy="42499"/>
          </a:xfrm>
          <a:custGeom>
            <a:rect b="b" l="l" r="r" t="t"/>
            <a:pathLst>
              <a:path extrusionOk="0" h="2008" w="4267">
                <a:moveTo>
                  <a:pt x="224" y="0"/>
                </a:moveTo>
                <a:cubicBezTo>
                  <a:pt x="50" y="0"/>
                  <a:pt x="1" y="269"/>
                  <a:pt x="188" y="331"/>
                </a:cubicBezTo>
                <a:cubicBezTo>
                  <a:pt x="1502" y="693"/>
                  <a:pt x="2784" y="1251"/>
                  <a:pt x="3967" y="1974"/>
                </a:cubicBezTo>
                <a:cubicBezTo>
                  <a:pt x="3996" y="1998"/>
                  <a:pt x="4025" y="2008"/>
                  <a:pt x="4052" y="2008"/>
                </a:cubicBezTo>
                <a:cubicBezTo>
                  <a:pt x="4179" y="2008"/>
                  <a:pt x="4266" y="1793"/>
                  <a:pt x="4131" y="1712"/>
                </a:cubicBezTo>
                <a:cubicBezTo>
                  <a:pt x="2915" y="956"/>
                  <a:pt x="1634" y="397"/>
                  <a:pt x="253" y="3"/>
                </a:cubicBezTo>
                <a:cubicBezTo>
                  <a:pt x="243" y="1"/>
                  <a:pt x="233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68" name="Google Shape;11068;p83"/>
          <p:cNvSpPr/>
          <p:nvPr/>
        </p:nvSpPr>
        <p:spPr>
          <a:xfrm>
            <a:off x="6111811" y="4419584"/>
            <a:ext cx="99475" cy="62373"/>
          </a:xfrm>
          <a:custGeom>
            <a:rect b="b" l="l" r="r" t="t"/>
            <a:pathLst>
              <a:path extrusionOk="0" h="2947" w="4700">
                <a:moveTo>
                  <a:pt x="227" y="0"/>
                </a:moveTo>
                <a:cubicBezTo>
                  <a:pt x="83" y="0"/>
                  <a:pt x="0" y="215"/>
                  <a:pt x="162" y="296"/>
                </a:cubicBezTo>
                <a:lnTo>
                  <a:pt x="4369" y="2925"/>
                </a:lnTo>
                <a:cubicBezTo>
                  <a:pt x="4399" y="2940"/>
                  <a:pt x="4428" y="2947"/>
                  <a:pt x="4455" y="2947"/>
                </a:cubicBezTo>
                <a:cubicBezTo>
                  <a:pt x="4607" y="2947"/>
                  <a:pt x="4700" y="2741"/>
                  <a:pt x="4533" y="2629"/>
                </a:cubicBezTo>
                <a:lnTo>
                  <a:pt x="327" y="33"/>
                </a:lnTo>
                <a:cubicBezTo>
                  <a:pt x="292" y="10"/>
                  <a:pt x="258" y="0"/>
                  <a:pt x="2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69" name="Google Shape;11069;p83"/>
          <p:cNvSpPr/>
          <p:nvPr/>
        </p:nvSpPr>
        <p:spPr>
          <a:xfrm>
            <a:off x="6134649" y="4408007"/>
            <a:ext cx="117085" cy="79517"/>
          </a:xfrm>
          <a:custGeom>
            <a:rect b="b" l="l" r="r" t="t"/>
            <a:pathLst>
              <a:path extrusionOk="0" h="3757" w="5532">
                <a:moveTo>
                  <a:pt x="246" y="0"/>
                </a:moveTo>
                <a:cubicBezTo>
                  <a:pt x="93" y="0"/>
                  <a:pt x="1" y="206"/>
                  <a:pt x="168" y="317"/>
                </a:cubicBezTo>
                <a:lnTo>
                  <a:pt x="5228" y="3735"/>
                </a:lnTo>
                <a:cubicBezTo>
                  <a:pt x="5253" y="3750"/>
                  <a:pt x="5278" y="3756"/>
                  <a:pt x="5302" y="3756"/>
                </a:cubicBezTo>
                <a:cubicBezTo>
                  <a:pt x="5435" y="3756"/>
                  <a:pt x="5532" y="3551"/>
                  <a:pt x="5393" y="3439"/>
                </a:cubicBezTo>
                <a:lnTo>
                  <a:pt x="332" y="22"/>
                </a:lnTo>
                <a:cubicBezTo>
                  <a:pt x="302" y="7"/>
                  <a:pt x="273" y="0"/>
                  <a:pt x="2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70" name="Google Shape;11070;p83"/>
          <p:cNvSpPr/>
          <p:nvPr/>
        </p:nvSpPr>
        <p:spPr>
          <a:xfrm>
            <a:off x="6178355" y="4413552"/>
            <a:ext cx="90777" cy="55897"/>
          </a:xfrm>
          <a:custGeom>
            <a:rect b="b" l="l" r="r" t="t"/>
            <a:pathLst>
              <a:path extrusionOk="0" h="2641" w="4289">
                <a:moveTo>
                  <a:pt x="231" y="1"/>
                </a:moveTo>
                <a:cubicBezTo>
                  <a:pt x="98" y="1"/>
                  <a:pt x="1" y="207"/>
                  <a:pt x="140" y="318"/>
                </a:cubicBezTo>
                <a:lnTo>
                  <a:pt x="3985" y="2618"/>
                </a:lnTo>
                <a:cubicBezTo>
                  <a:pt x="4015" y="2634"/>
                  <a:pt x="4044" y="2640"/>
                  <a:pt x="4070" y="2640"/>
                </a:cubicBezTo>
                <a:cubicBezTo>
                  <a:pt x="4215" y="2640"/>
                  <a:pt x="4288" y="2439"/>
                  <a:pt x="4149" y="2356"/>
                </a:cubicBezTo>
                <a:lnTo>
                  <a:pt x="304" y="23"/>
                </a:lnTo>
                <a:cubicBezTo>
                  <a:pt x="279" y="8"/>
                  <a:pt x="254" y="1"/>
                  <a:pt x="2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71" name="Google Shape;11071;p83"/>
          <p:cNvSpPr/>
          <p:nvPr/>
        </p:nvSpPr>
        <p:spPr>
          <a:xfrm>
            <a:off x="6227162" y="4425384"/>
            <a:ext cx="75961" cy="48468"/>
          </a:xfrm>
          <a:custGeom>
            <a:rect b="b" l="l" r="r" t="t"/>
            <a:pathLst>
              <a:path extrusionOk="0" h="2290" w="3589">
                <a:moveTo>
                  <a:pt x="244" y="0"/>
                </a:moveTo>
                <a:cubicBezTo>
                  <a:pt x="92" y="0"/>
                  <a:pt x="0" y="202"/>
                  <a:pt x="167" y="285"/>
                </a:cubicBezTo>
                <a:cubicBezTo>
                  <a:pt x="1252" y="877"/>
                  <a:pt x="2303" y="1534"/>
                  <a:pt x="3289" y="2257"/>
                </a:cubicBezTo>
                <a:cubicBezTo>
                  <a:pt x="3323" y="2280"/>
                  <a:pt x="3356" y="2290"/>
                  <a:pt x="3385" y="2290"/>
                </a:cubicBezTo>
                <a:cubicBezTo>
                  <a:pt x="3523" y="2290"/>
                  <a:pt x="3589" y="2069"/>
                  <a:pt x="3453" y="1961"/>
                </a:cubicBezTo>
                <a:cubicBezTo>
                  <a:pt x="2467" y="1238"/>
                  <a:pt x="1416" y="581"/>
                  <a:pt x="332" y="22"/>
                </a:cubicBezTo>
                <a:cubicBezTo>
                  <a:pt x="301" y="7"/>
                  <a:pt x="272" y="0"/>
                  <a:pt x="2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72" name="Google Shape;11072;p83"/>
          <p:cNvSpPr/>
          <p:nvPr/>
        </p:nvSpPr>
        <p:spPr>
          <a:xfrm>
            <a:off x="6300077" y="4570049"/>
            <a:ext cx="70458" cy="50606"/>
          </a:xfrm>
          <a:custGeom>
            <a:rect b="b" l="l" r="r" t="t"/>
            <a:pathLst>
              <a:path extrusionOk="0" h="2391" w="3329">
                <a:moveTo>
                  <a:pt x="230" y="0"/>
                </a:moveTo>
                <a:cubicBezTo>
                  <a:pt x="97" y="0"/>
                  <a:pt x="0" y="206"/>
                  <a:pt x="140" y="318"/>
                </a:cubicBezTo>
                <a:lnTo>
                  <a:pt x="3031" y="2355"/>
                </a:lnTo>
                <a:cubicBezTo>
                  <a:pt x="3063" y="2380"/>
                  <a:pt x="3094" y="2391"/>
                  <a:pt x="3123" y="2391"/>
                </a:cubicBezTo>
                <a:cubicBezTo>
                  <a:pt x="3246" y="2391"/>
                  <a:pt x="3329" y="2199"/>
                  <a:pt x="3196" y="2092"/>
                </a:cubicBezTo>
                <a:lnTo>
                  <a:pt x="304" y="22"/>
                </a:lnTo>
                <a:cubicBezTo>
                  <a:pt x="279" y="7"/>
                  <a:pt x="254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73" name="Google Shape;11073;p83"/>
          <p:cNvSpPr/>
          <p:nvPr/>
        </p:nvSpPr>
        <p:spPr>
          <a:xfrm>
            <a:off x="6325433" y="4556799"/>
            <a:ext cx="70839" cy="61082"/>
          </a:xfrm>
          <a:custGeom>
            <a:rect b="b" l="l" r="r" t="t"/>
            <a:pathLst>
              <a:path extrusionOk="0" h="2886" w="3347">
                <a:moveTo>
                  <a:pt x="230" y="0"/>
                </a:moveTo>
                <a:cubicBezTo>
                  <a:pt x="102" y="0"/>
                  <a:pt x="0" y="162"/>
                  <a:pt x="125" y="287"/>
                </a:cubicBezTo>
                <a:lnTo>
                  <a:pt x="92" y="287"/>
                </a:lnTo>
                <a:cubicBezTo>
                  <a:pt x="979" y="1240"/>
                  <a:pt x="1965" y="2094"/>
                  <a:pt x="3049" y="2850"/>
                </a:cubicBezTo>
                <a:cubicBezTo>
                  <a:pt x="3081" y="2875"/>
                  <a:pt x="3112" y="2886"/>
                  <a:pt x="3141" y="2886"/>
                </a:cubicBezTo>
                <a:cubicBezTo>
                  <a:pt x="3264" y="2886"/>
                  <a:pt x="3346" y="2693"/>
                  <a:pt x="3213" y="2587"/>
                </a:cubicBezTo>
                <a:cubicBezTo>
                  <a:pt x="2162" y="1831"/>
                  <a:pt x="1209" y="977"/>
                  <a:pt x="355" y="57"/>
                </a:cubicBezTo>
                <a:cubicBezTo>
                  <a:pt x="315" y="17"/>
                  <a:pt x="271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74" name="Google Shape;11074;p83"/>
          <p:cNvSpPr/>
          <p:nvPr/>
        </p:nvSpPr>
        <p:spPr>
          <a:xfrm>
            <a:off x="6340460" y="4547423"/>
            <a:ext cx="76025" cy="65527"/>
          </a:xfrm>
          <a:custGeom>
            <a:rect b="b" l="l" r="r" t="t"/>
            <a:pathLst>
              <a:path extrusionOk="0" h="3096" w="3592">
                <a:moveTo>
                  <a:pt x="232" y="1"/>
                </a:moveTo>
                <a:cubicBezTo>
                  <a:pt x="103" y="1"/>
                  <a:pt x="0" y="172"/>
                  <a:pt x="105" y="302"/>
                </a:cubicBezTo>
                <a:cubicBezTo>
                  <a:pt x="1091" y="1288"/>
                  <a:pt x="2175" y="2208"/>
                  <a:pt x="3292" y="3063"/>
                </a:cubicBezTo>
                <a:cubicBezTo>
                  <a:pt x="3321" y="3086"/>
                  <a:pt x="3350" y="3096"/>
                  <a:pt x="3377" y="3096"/>
                </a:cubicBezTo>
                <a:cubicBezTo>
                  <a:pt x="3504" y="3096"/>
                  <a:pt x="3592" y="2875"/>
                  <a:pt x="3456" y="2767"/>
                </a:cubicBezTo>
                <a:cubicBezTo>
                  <a:pt x="2339" y="1945"/>
                  <a:pt x="1321" y="1025"/>
                  <a:pt x="335" y="40"/>
                </a:cubicBezTo>
                <a:cubicBezTo>
                  <a:pt x="301" y="12"/>
                  <a:pt x="265" y="1"/>
                  <a:pt x="2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75" name="Google Shape;11075;p83"/>
          <p:cNvSpPr/>
          <p:nvPr/>
        </p:nvSpPr>
        <p:spPr>
          <a:xfrm>
            <a:off x="6348969" y="4530025"/>
            <a:ext cx="114693" cy="102544"/>
          </a:xfrm>
          <a:custGeom>
            <a:rect b="b" l="l" r="r" t="t"/>
            <a:pathLst>
              <a:path extrusionOk="0" h="4845" w="5419">
                <a:moveTo>
                  <a:pt x="252" y="1"/>
                </a:moveTo>
                <a:cubicBezTo>
                  <a:pt x="116" y="1"/>
                  <a:pt x="0" y="166"/>
                  <a:pt x="130" y="270"/>
                </a:cubicBezTo>
                <a:lnTo>
                  <a:pt x="5059" y="4805"/>
                </a:lnTo>
                <a:cubicBezTo>
                  <a:pt x="5093" y="4832"/>
                  <a:pt x="5131" y="4844"/>
                  <a:pt x="5167" y="4844"/>
                </a:cubicBezTo>
                <a:cubicBezTo>
                  <a:pt x="5302" y="4844"/>
                  <a:pt x="5419" y="4679"/>
                  <a:pt x="5289" y="4575"/>
                </a:cubicBezTo>
                <a:lnTo>
                  <a:pt x="360" y="40"/>
                </a:lnTo>
                <a:cubicBezTo>
                  <a:pt x="325" y="12"/>
                  <a:pt x="288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76" name="Google Shape;11076;p83"/>
          <p:cNvSpPr/>
          <p:nvPr/>
        </p:nvSpPr>
        <p:spPr>
          <a:xfrm>
            <a:off x="6406687" y="4553688"/>
            <a:ext cx="71432" cy="58712"/>
          </a:xfrm>
          <a:custGeom>
            <a:rect b="b" l="l" r="r" t="t"/>
            <a:pathLst>
              <a:path extrusionOk="0" h="2774" w="3375">
                <a:moveTo>
                  <a:pt x="252" y="0"/>
                </a:moveTo>
                <a:cubicBezTo>
                  <a:pt x="117" y="0"/>
                  <a:pt x="0" y="165"/>
                  <a:pt x="130" y="269"/>
                </a:cubicBezTo>
                <a:lnTo>
                  <a:pt x="2989" y="2734"/>
                </a:lnTo>
                <a:cubicBezTo>
                  <a:pt x="3024" y="2761"/>
                  <a:pt x="3062" y="2773"/>
                  <a:pt x="3100" y="2773"/>
                </a:cubicBezTo>
                <a:cubicBezTo>
                  <a:pt x="3243" y="2773"/>
                  <a:pt x="3375" y="2608"/>
                  <a:pt x="3219" y="2504"/>
                </a:cubicBezTo>
                <a:lnTo>
                  <a:pt x="360" y="39"/>
                </a:lnTo>
                <a:cubicBezTo>
                  <a:pt x="326" y="12"/>
                  <a:pt x="288" y="0"/>
                  <a:pt x="25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77" name="Google Shape;11077;p83"/>
          <p:cNvSpPr/>
          <p:nvPr/>
        </p:nvSpPr>
        <p:spPr>
          <a:xfrm>
            <a:off x="6445610" y="4561815"/>
            <a:ext cx="40552" cy="33483"/>
          </a:xfrm>
          <a:custGeom>
            <a:rect b="b" l="l" r="r" t="t"/>
            <a:pathLst>
              <a:path extrusionOk="0" h="1582" w="1916">
                <a:moveTo>
                  <a:pt x="181" y="0"/>
                </a:moveTo>
                <a:cubicBezTo>
                  <a:pt x="140" y="0"/>
                  <a:pt x="99" y="17"/>
                  <a:pt x="66" y="50"/>
                </a:cubicBezTo>
                <a:cubicBezTo>
                  <a:pt x="0" y="115"/>
                  <a:pt x="0" y="214"/>
                  <a:pt x="66" y="280"/>
                </a:cubicBezTo>
                <a:cubicBezTo>
                  <a:pt x="493" y="805"/>
                  <a:pt x="1019" y="1233"/>
                  <a:pt x="1610" y="1561"/>
                </a:cubicBezTo>
                <a:cubicBezTo>
                  <a:pt x="1633" y="1575"/>
                  <a:pt x="1656" y="1581"/>
                  <a:pt x="1678" y="1581"/>
                </a:cubicBezTo>
                <a:cubicBezTo>
                  <a:pt x="1814" y="1581"/>
                  <a:pt x="1916" y="1350"/>
                  <a:pt x="1774" y="1265"/>
                </a:cubicBezTo>
                <a:cubicBezTo>
                  <a:pt x="1183" y="970"/>
                  <a:pt x="690" y="543"/>
                  <a:pt x="296" y="50"/>
                </a:cubicBezTo>
                <a:cubicBezTo>
                  <a:pt x="263" y="17"/>
                  <a:pt x="222" y="0"/>
                  <a:pt x="1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78" name="Google Shape;11078;p83"/>
          <p:cNvSpPr/>
          <p:nvPr/>
        </p:nvSpPr>
        <p:spPr>
          <a:xfrm>
            <a:off x="6451134" y="4767521"/>
            <a:ext cx="89845" cy="80512"/>
          </a:xfrm>
          <a:custGeom>
            <a:rect b="b" l="l" r="r" t="t"/>
            <a:pathLst>
              <a:path extrusionOk="0" h="3804" w="4245">
                <a:moveTo>
                  <a:pt x="224" y="1"/>
                </a:moveTo>
                <a:cubicBezTo>
                  <a:pt x="109" y="1"/>
                  <a:pt x="1" y="163"/>
                  <a:pt x="100" y="287"/>
                </a:cubicBezTo>
                <a:cubicBezTo>
                  <a:pt x="1251" y="1569"/>
                  <a:pt x="2532" y="2752"/>
                  <a:pt x="3945" y="3770"/>
                </a:cubicBezTo>
                <a:cubicBezTo>
                  <a:pt x="3974" y="3793"/>
                  <a:pt x="4003" y="3803"/>
                  <a:pt x="4030" y="3803"/>
                </a:cubicBezTo>
                <a:cubicBezTo>
                  <a:pt x="4157" y="3803"/>
                  <a:pt x="4245" y="3583"/>
                  <a:pt x="4109" y="3475"/>
                </a:cubicBezTo>
                <a:cubicBezTo>
                  <a:pt x="2729" y="2489"/>
                  <a:pt x="1448" y="1339"/>
                  <a:pt x="330" y="57"/>
                </a:cubicBezTo>
                <a:cubicBezTo>
                  <a:pt x="299" y="17"/>
                  <a:pt x="261" y="1"/>
                  <a:pt x="22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79" name="Google Shape;11079;p83"/>
          <p:cNvSpPr/>
          <p:nvPr/>
        </p:nvSpPr>
        <p:spPr>
          <a:xfrm>
            <a:off x="6510460" y="4791544"/>
            <a:ext cx="68659" cy="55918"/>
          </a:xfrm>
          <a:custGeom>
            <a:rect b="b" l="l" r="r" t="t"/>
            <a:pathLst>
              <a:path extrusionOk="0" h="2642" w="3244">
                <a:moveTo>
                  <a:pt x="275" y="0"/>
                </a:moveTo>
                <a:cubicBezTo>
                  <a:pt x="132" y="0"/>
                  <a:pt x="1" y="166"/>
                  <a:pt x="156" y="270"/>
                </a:cubicBezTo>
                <a:lnTo>
                  <a:pt x="2884" y="2603"/>
                </a:lnTo>
                <a:cubicBezTo>
                  <a:pt x="2911" y="2630"/>
                  <a:pt x="2945" y="2642"/>
                  <a:pt x="2979" y="2642"/>
                </a:cubicBezTo>
                <a:cubicBezTo>
                  <a:pt x="3107" y="2642"/>
                  <a:pt x="3244" y="2476"/>
                  <a:pt x="3114" y="2373"/>
                </a:cubicBezTo>
                <a:lnTo>
                  <a:pt x="386" y="40"/>
                </a:lnTo>
                <a:cubicBezTo>
                  <a:pt x="352" y="12"/>
                  <a:pt x="313" y="0"/>
                  <a:pt x="27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80" name="Google Shape;11080;p83"/>
          <p:cNvSpPr/>
          <p:nvPr/>
        </p:nvSpPr>
        <p:spPr>
          <a:xfrm>
            <a:off x="6723045" y="4805175"/>
            <a:ext cx="84321" cy="72067"/>
          </a:xfrm>
          <a:custGeom>
            <a:rect b="b" l="l" r="r" t="t"/>
            <a:pathLst>
              <a:path extrusionOk="0" h="3405" w="3984">
                <a:moveTo>
                  <a:pt x="233" y="0"/>
                </a:moveTo>
                <a:cubicBezTo>
                  <a:pt x="115" y="0"/>
                  <a:pt x="0" y="181"/>
                  <a:pt x="102" y="283"/>
                </a:cubicBezTo>
                <a:cubicBezTo>
                  <a:pt x="1153" y="1466"/>
                  <a:pt x="2369" y="2484"/>
                  <a:pt x="3684" y="3372"/>
                </a:cubicBezTo>
                <a:cubicBezTo>
                  <a:pt x="3712" y="3395"/>
                  <a:pt x="3741" y="3405"/>
                  <a:pt x="3768" y="3405"/>
                </a:cubicBezTo>
                <a:cubicBezTo>
                  <a:pt x="3895" y="3405"/>
                  <a:pt x="3983" y="3184"/>
                  <a:pt x="3848" y="3076"/>
                </a:cubicBezTo>
                <a:cubicBezTo>
                  <a:pt x="2533" y="2222"/>
                  <a:pt x="1383" y="1203"/>
                  <a:pt x="332" y="53"/>
                </a:cubicBezTo>
                <a:cubicBezTo>
                  <a:pt x="302" y="16"/>
                  <a:pt x="268" y="0"/>
                  <a:pt x="2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81" name="Google Shape;11081;p83"/>
          <p:cNvSpPr/>
          <p:nvPr/>
        </p:nvSpPr>
        <p:spPr>
          <a:xfrm>
            <a:off x="6753735" y="4806148"/>
            <a:ext cx="109254" cy="87094"/>
          </a:xfrm>
          <a:custGeom>
            <a:rect b="b" l="l" r="r" t="t"/>
            <a:pathLst>
              <a:path extrusionOk="0" h="4115" w="5162">
                <a:moveTo>
                  <a:pt x="253" y="0"/>
                </a:moveTo>
                <a:cubicBezTo>
                  <a:pt x="117" y="0"/>
                  <a:pt x="1" y="166"/>
                  <a:pt x="131" y="270"/>
                </a:cubicBezTo>
                <a:cubicBezTo>
                  <a:pt x="1642" y="1617"/>
                  <a:pt x="3219" y="2866"/>
                  <a:pt x="4862" y="4081"/>
                </a:cubicBezTo>
                <a:cubicBezTo>
                  <a:pt x="4891" y="4105"/>
                  <a:pt x="4920" y="4115"/>
                  <a:pt x="4948" y="4115"/>
                </a:cubicBezTo>
                <a:cubicBezTo>
                  <a:pt x="5074" y="4115"/>
                  <a:pt x="5162" y="3900"/>
                  <a:pt x="5027" y="3819"/>
                </a:cubicBezTo>
                <a:cubicBezTo>
                  <a:pt x="3417" y="2603"/>
                  <a:pt x="1872" y="1354"/>
                  <a:pt x="361" y="40"/>
                </a:cubicBezTo>
                <a:cubicBezTo>
                  <a:pt x="326" y="12"/>
                  <a:pt x="289" y="0"/>
                  <a:pt x="2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82" name="Google Shape;11082;p83"/>
          <p:cNvSpPr/>
          <p:nvPr/>
        </p:nvSpPr>
        <p:spPr>
          <a:xfrm>
            <a:off x="6876155" y="4857601"/>
            <a:ext cx="140028" cy="122503"/>
          </a:xfrm>
          <a:custGeom>
            <a:rect b="b" l="l" r="r" t="t"/>
            <a:pathLst>
              <a:path extrusionOk="0" h="5788" w="6616">
                <a:moveTo>
                  <a:pt x="252" y="1"/>
                </a:moveTo>
                <a:cubicBezTo>
                  <a:pt x="116" y="1"/>
                  <a:pt x="0" y="166"/>
                  <a:pt x="130" y="270"/>
                </a:cubicBezTo>
                <a:cubicBezTo>
                  <a:pt x="2299" y="1979"/>
                  <a:pt x="4336" y="3819"/>
                  <a:pt x="6308" y="5758"/>
                </a:cubicBezTo>
                <a:cubicBezTo>
                  <a:pt x="6335" y="5779"/>
                  <a:pt x="6366" y="5788"/>
                  <a:pt x="6396" y="5788"/>
                </a:cubicBezTo>
                <a:cubicBezTo>
                  <a:pt x="6509" y="5788"/>
                  <a:pt x="6616" y="5658"/>
                  <a:pt x="6538" y="5528"/>
                </a:cubicBezTo>
                <a:cubicBezTo>
                  <a:pt x="4566" y="3589"/>
                  <a:pt x="2529" y="1749"/>
                  <a:pt x="360" y="40"/>
                </a:cubicBezTo>
                <a:cubicBezTo>
                  <a:pt x="325" y="13"/>
                  <a:pt x="288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83" name="Google Shape;11083;p83"/>
          <p:cNvSpPr/>
          <p:nvPr/>
        </p:nvSpPr>
        <p:spPr>
          <a:xfrm>
            <a:off x="6971378" y="4901752"/>
            <a:ext cx="73929" cy="64977"/>
          </a:xfrm>
          <a:custGeom>
            <a:rect b="b" l="l" r="r" t="t"/>
            <a:pathLst>
              <a:path extrusionOk="0" h="3070" w="3493">
                <a:moveTo>
                  <a:pt x="223" y="1"/>
                </a:moveTo>
                <a:cubicBezTo>
                  <a:pt x="108" y="1"/>
                  <a:pt x="0" y="163"/>
                  <a:pt x="100" y="287"/>
                </a:cubicBezTo>
                <a:cubicBezTo>
                  <a:pt x="1020" y="1339"/>
                  <a:pt x="2039" y="2259"/>
                  <a:pt x="3189" y="3048"/>
                </a:cubicBezTo>
                <a:cubicBezTo>
                  <a:pt x="3214" y="3063"/>
                  <a:pt x="3239" y="3069"/>
                  <a:pt x="3263" y="3069"/>
                </a:cubicBezTo>
                <a:cubicBezTo>
                  <a:pt x="3395" y="3069"/>
                  <a:pt x="3492" y="2863"/>
                  <a:pt x="3353" y="2752"/>
                </a:cubicBezTo>
                <a:cubicBezTo>
                  <a:pt x="2236" y="1996"/>
                  <a:pt x="1217" y="1076"/>
                  <a:pt x="330" y="57"/>
                </a:cubicBezTo>
                <a:cubicBezTo>
                  <a:pt x="298" y="17"/>
                  <a:pt x="260" y="1"/>
                  <a:pt x="2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84" name="Google Shape;11084;p83"/>
          <p:cNvSpPr/>
          <p:nvPr/>
        </p:nvSpPr>
        <p:spPr>
          <a:xfrm>
            <a:off x="7009687" y="4909774"/>
            <a:ext cx="50817" cy="38859"/>
          </a:xfrm>
          <a:custGeom>
            <a:rect b="b" l="l" r="r" t="t"/>
            <a:pathLst>
              <a:path extrusionOk="0" h="1836" w="2401">
                <a:moveTo>
                  <a:pt x="252" y="1"/>
                </a:moveTo>
                <a:cubicBezTo>
                  <a:pt x="117" y="1"/>
                  <a:pt x="0" y="166"/>
                  <a:pt x="130" y="270"/>
                </a:cubicBezTo>
                <a:cubicBezTo>
                  <a:pt x="689" y="861"/>
                  <a:pt x="1346" y="1387"/>
                  <a:pt x="2069" y="1814"/>
                </a:cubicBezTo>
                <a:cubicBezTo>
                  <a:pt x="2099" y="1829"/>
                  <a:pt x="2128" y="1836"/>
                  <a:pt x="2155" y="1836"/>
                </a:cubicBezTo>
                <a:cubicBezTo>
                  <a:pt x="2308" y="1836"/>
                  <a:pt x="2400" y="1630"/>
                  <a:pt x="2233" y="1518"/>
                </a:cubicBezTo>
                <a:cubicBezTo>
                  <a:pt x="1543" y="1124"/>
                  <a:pt x="919" y="631"/>
                  <a:pt x="360" y="40"/>
                </a:cubicBezTo>
                <a:cubicBezTo>
                  <a:pt x="326" y="12"/>
                  <a:pt x="288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85" name="Google Shape;11085;p83"/>
          <p:cNvSpPr/>
          <p:nvPr/>
        </p:nvSpPr>
        <p:spPr>
          <a:xfrm>
            <a:off x="7065289" y="4933288"/>
            <a:ext cx="45928" cy="35811"/>
          </a:xfrm>
          <a:custGeom>
            <a:rect b="b" l="l" r="r" t="t"/>
            <a:pathLst>
              <a:path extrusionOk="0" h="1692" w="2170">
                <a:moveTo>
                  <a:pt x="205" y="0"/>
                </a:moveTo>
                <a:cubicBezTo>
                  <a:pt x="149" y="0"/>
                  <a:pt x="90" y="31"/>
                  <a:pt x="66" y="79"/>
                </a:cubicBezTo>
                <a:cubicBezTo>
                  <a:pt x="0" y="145"/>
                  <a:pt x="33" y="243"/>
                  <a:pt x="99" y="309"/>
                </a:cubicBezTo>
                <a:lnTo>
                  <a:pt x="1906" y="1656"/>
                </a:lnTo>
                <a:cubicBezTo>
                  <a:pt x="1931" y="1681"/>
                  <a:pt x="1961" y="1692"/>
                  <a:pt x="1991" y="1692"/>
                </a:cubicBezTo>
                <a:cubicBezTo>
                  <a:pt x="2038" y="1692"/>
                  <a:pt x="2083" y="1664"/>
                  <a:pt x="2103" y="1623"/>
                </a:cubicBezTo>
                <a:cubicBezTo>
                  <a:pt x="2169" y="1525"/>
                  <a:pt x="2136" y="1426"/>
                  <a:pt x="2071" y="1393"/>
                </a:cubicBezTo>
                <a:lnTo>
                  <a:pt x="263" y="13"/>
                </a:lnTo>
                <a:cubicBezTo>
                  <a:pt x="246" y="4"/>
                  <a:pt x="226" y="0"/>
                  <a:pt x="20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86" name="Google Shape;11086;p83"/>
          <p:cNvSpPr/>
          <p:nvPr/>
        </p:nvSpPr>
        <p:spPr>
          <a:xfrm>
            <a:off x="6873128" y="4623639"/>
            <a:ext cx="146377" cy="115836"/>
          </a:xfrm>
          <a:custGeom>
            <a:rect b="b" l="l" r="r" t="t"/>
            <a:pathLst>
              <a:path extrusionOk="0" h="5473" w="6916">
                <a:moveTo>
                  <a:pt x="238" y="0"/>
                </a:moveTo>
                <a:cubicBezTo>
                  <a:pt x="102" y="0"/>
                  <a:pt x="0" y="231"/>
                  <a:pt x="141" y="316"/>
                </a:cubicBezTo>
                <a:cubicBezTo>
                  <a:pt x="2475" y="1762"/>
                  <a:pt x="4643" y="3504"/>
                  <a:pt x="6582" y="5442"/>
                </a:cubicBezTo>
                <a:cubicBezTo>
                  <a:pt x="6616" y="5463"/>
                  <a:pt x="6652" y="5472"/>
                  <a:pt x="6686" y="5472"/>
                </a:cubicBezTo>
                <a:cubicBezTo>
                  <a:pt x="6815" y="5472"/>
                  <a:pt x="6916" y="5342"/>
                  <a:pt x="6812" y="5212"/>
                </a:cubicBezTo>
                <a:lnTo>
                  <a:pt x="6812" y="5179"/>
                </a:lnTo>
                <a:cubicBezTo>
                  <a:pt x="4840" y="3241"/>
                  <a:pt x="2672" y="1499"/>
                  <a:pt x="306" y="20"/>
                </a:cubicBezTo>
                <a:cubicBezTo>
                  <a:pt x="283" y="7"/>
                  <a:pt x="260" y="0"/>
                  <a:pt x="23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87" name="Google Shape;11087;p83"/>
          <p:cNvSpPr/>
          <p:nvPr/>
        </p:nvSpPr>
        <p:spPr>
          <a:xfrm>
            <a:off x="6958213" y="4665081"/>
            <a:ext cx="55579" cy="36891"/>
          </a:xfrm>
          <a:custGeom>
            <a:rect b="b" l="l" r="r" t="t"/>
            <a:pathLst>
              <a:path extrusionOk="0" h="1743" w="2626">
                <a:moveTo>
                  <a:pt x="228" y="1"/>
                </a:moveTo>
                <a:cubicBezTo>
                  <a:pt x="84" y="1"/>
                  <a:pt x="1" y="216"/>
                  <a:pt x="163" y="297"/>
                </a:cubicBezTo>
                <a:lnTo>
                  <a:pt x="2299" y="1710"/>
                </a:lnTo>
                <a:cubicBezTo>
                  <a:pt x="2334" y="1733"/>
                  <a:pt x="2368" y="1743"/>
                  <a:pt x="2399" y="1743"/>
                </a:cubicBezTo>
                <a:cubicBezTo>
                  <a:pt x="2543" y="1743"/>
                  <a:pt x="2626" y="1528"/>
                  <a:pt x="2463" y="1447"/>
                </a:cubicBezTo>
                <a:lnTo>
                  <a:pt x="328" y="34"/>
                </a:lnTo>
                <a:cubicBezTo>
                  <a:pt x="293" y="11"/>
                  <a:pt x="259" y="1"/>
                  <a:pt x="2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88" name="Google Shape;11088;p83"/>
          <p:cNvSpPr/>
          <p:nvPr/>
        </p:nvSpPr>
        <p:spPr>
          <a:xfrm>
            <a:off x="6922592" y="4596505"/>
            <a:ext cx="116132" cy="92068"/>
          </a:xfrm>
          <a:custGeom>
            <a:rect b="b" l="l" r="r" t="t"/>
            <a:pathLst>
              <a:path extrusionOk="0" h="4350" w="5487">
                <a:moveTo>
                  <a:pt x="255" y="1"/>
                </a:moveTo>
                <a:cubicBezTo>
                  <a:pt x="99" y="1"/>
                  <a:pt x="1" y="232"/>
                  <a:pt x="170" y="317"/>
                </a:cubicBezTo>
                <a:cubicBezTo>
                  <a:pt x="1978" y="1434"/>
                  <a:pt x="3654" y="2781"/>
                  <a:pt x="5132" y="4293"/>
                </a:cubicBezTo>
                <a:cubicBezTo>
                  <a:pt x="5172" y="4332"/>
                  <a:pt x="5216" y="4349"/>
                  <a:pt x="5257" y="4349"/>
                </a:cubicBezTo>
                <a:cubicBezTo>
                  <a:pt x="5385" y="4349"/>
                  <a:pt x="5487" y="4187"/>
                  <a:pt x="5362" y="4063"/>
                </a:cubicBezTo>
                <a:cubicBezTo>
                  <a:pt x="3851" y="2551"/>
                  <a:pt x="2142" y="1171"/>
                  <a:pt x="335" y="21"/>
                </a:cubicBezTo>
                <a:cubicBezTo>
                  <a:pt x="307" y="7"/>
                  <a:pt x="280" y="1"/>
                  <a:pt x="2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89" name="Google Shape;11089;p83"/>
          <p:cNvSpPr/>
          <p:nvPr/>
        </p:nvSpPr>
        <p:spPr>
          <a:xfrm>
            <a:off x="7013158" y="4633651"/>
            <a:ext cx="44468" cy="39240"/>
          </a:xfrm>
          <a:custGeom>
            <a:rect b="b" l="l" r="r" t="t"/>
            <a:pathLst>
              <a:path extrusionOk="0" h="1854" w="2101">
                <a:moveTo>
                  <a:pt x="253" y="1"/>
                </a:moveTo>
                <a:cubicBezTo>
                  <a:pt x="117" y="1"/>
                  <a:pt x="1" y="166"/>
                  <a:pt x="130" y="270"/>
                </a:cubicBezTo>
                <a:lnTo>
                  <a:pt x="1741" y="1815"/>
                </a:lnTo>
                <a:cubicBezTo>
                  <a:pt x="1775" y="1842"/>
                  <a:pt x="1812" y="1854"/>
                  <a:pt x="1848" y="1854"/>
                </a:cubicBezTo>
                <a:cubicBezTo>
                  <a:pt x="1984" y="1854"/>
                  <a:pt x="2100" y="1689"/>
                  <a:pt x="1971" y="1585"/>
                </a:cubicBezTo>
                <a:lnTo>
                  <a:pt x="360" y="40"/>
                </a:lnTo>
                <a:cubicBezTo>
                  <a:pt x="326" y="13"/>
                  <a:pt x="289" y="1"/>
                  <a:pt x="2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90" name="Google Shape;11090;p83"/>
          <p:cNvSpPr/>
          <p:nvPr/>
        </p:nvSpPr>
        <p:spPr>
          <a:xfrm>
            <a:off x="6969240" y="4573520"/>
            <a:ext cx="96788" cy="79580"/>
          </a:xfrm>
          <a:custGeom>
            <a:rect b="b" l="l" r="r" t="t"/>
            <a:pathLst>
              <a:path extrusionOk="0" h="3760" w="4573">
                <a:moveTo>
                  <a:pt x="246" y="1"/>
                </a:moveTo>
                <a:cubicBezTo>
                  <a:pt x="94" y="1"/>
                  <a:pt x="1" y="207"/>
                  <a:pt x="168" y="318"/>
                </a:cubicBezTo>
                <a:cubicBezTo>
                  <a:pt x="1647" y="1271"/>
                  <a:pt x="3027" y="2421"/>
                  <a:pt x="4243" y="3703"/>
                </a:cubicBezTo>
                <a:cubicBezTo>
                  <a:pt x="4275" y="3743"/>
                  <a:pt x="4312" y="3759"/>
                  <a:pt x="4349" y="3759"/>
                </a:cubicBezTo>
                <a:cubicBezTo>
                  <a:pt x="4464" y="3759"/>
                  <a:pt x="4572" y="3597"/>
                  <a:pt x="4473" y="3473"/>
                </a:cubicBezTo>
                <a:cubicBezTo>
                  <a:pt x="3224" y="2158"/>
                  <a:pt x="1844" y="1008"/>
                  <a:pt x="332" y="22"/>
                </a:cubicBezTo>
                <a:cubicBezTo>
                  <a:pt x="302" y="7"/>
                  <a:pt x="273" y="1"/>
                  <a:pt x="24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91" name="Google Shape;11091;p83"/>
          <p:cNvSpPr/>
          <p:nvPr/>
        </p:nvSpPr>
        <p:spPr>
          <a:xfrm>
            <a:off x="6398157" y="4377465"/>
            <a:ext cx="181215" cy="92639"/>
          </a:xfrm>
          <a:custGeom>
            <a:rect b="b" l="l" r="r" t="t"/>
            <a:pathLst>
              <a:path extrusionOk="0" h="4377" w="8562">
                <a:moveTo>
                  <a:pt x="200" y="0"/>
                </a:moveTo>
                <a:cubicBezTo>
                  <a:pt x="53" y="0"/>
                  <a:pt x="0" y="257"/>
                  <a:pt x="172" y="315"/>
                </a:cubicBezTo>
                <a:lnTo>
                  <a:pt x="172" y="347"/>
                </a:lnTo>
                <a:cubicBezTo>
                  <a:pt x="2932" y="1498"/>
                  <a:pt x="5627" y="2845"/>
                  <a:pt x="8255" y="4356"/>
                </a:cubicBezTo>
                <a:cubicBezTo>
                  <a:pt x="8278" y="4370"/>
                  <a:pt x="8301" y="4376"/>
                  <a:pt x="8323" y="4376"/>
                </a:cubicBezTo>
                <a:cubicBezTo>
                  <a:pt x="8459" y="4376"/>
                  <a:pt x="8561" y="4145"/>
                  <a:pt x="8420" y="4061"/>
                </a:cubicBezTo>
                <a:cubicBezTo>
                  <a:pt x="5791" y="2549"/>
                  <a:pt x="3064" y="1169"/>
                  <a:pt x="270" y="19"/>
                </a:cubicBezTo>
                <a:cubicBezTo>
                  <a:pt x="245" y="6"/>
                  <a:pt x="221" y="0"/>
                  <a:pt x="20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92" name="Google Shape;11092;p83"/>
          <p:cNvSpPr/>
          <p:nvPr/>
        </p:nvSpPr>
        <p:spPr>
          <a:xfrm>
            <a:off x="6453780" y="4380936"/>
            <a:ext cx="120535" cy="65167"/>
          </a:xfrm>
          <a:custGeom>
            <a:rect b="b" l="l" r="r" t="t"/>
            <a:pathLst>
              <a:path extrusionOk="0" h="3079" w="5695">
                <a:moveTo>
                  <a:pt x="200" y="1"/>
                </a:moveTo>
                <a:cubicBezTo>
                  <a:pt x="54" y="1"/>
                  <a:pt x="1" y="258"/>
                  <a:pt x="173" y="315"/>
                </a:cubicBezTo>
                <a:lnTo>
                  <a:pt x="205" y="315"/>
                </a:lnTo>
                <a:cubicBezTo>
                  <a:pt x="2013" y="1071"/>
                  <a:pt x="3754" y="1991"/>
                  <a:pt x="5397" y="3042"/>
                </a:cubicBezTo>
                <a:cubicBezTo>
                  <a:pt x="5429" y="3067"/>
                  <a:pt x="5460" y="3078"/>
                  <a:pt x="5489" y="3078"/>
                </a:cubicBezTo>
                <a:cubicBezTo>
                  <a:pt x="5612" y="3078"/>
                  <a:pt x="5695" y="2886"/>
                  <a:pt x="5562" y="2779"/>
                </a:cubicBezTo>
                <a:cubicBezTo>
                  <a:pt x="3886" y="1695"/>
                  <a:pt x="2111" y="742"/>
                  <a:pt x="271" y="19"/>
                </a:cubicBezTo>
                <a:cubicBezTo>
                  <a:pt x="246" y="6"/>
                  <a:pt x="222" y="1"/>
                  <a:pt x="2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93" name="Google Shape;11093;p83"/>
          <p:cNvSpPr/>
          <p:nvPr/>
        </p:nvSpPr>
        <p:spPr>
          <a:xfrm>
            <a:off x="6482353" y="4380217"/>
            <a:ext cx="88512" cy="46097"/>
          </a:xfrm>
          <a:custGeom>
            <a:rect b="b" l="l" r="r" t="t"/>
            <a:pathLst>
              <a:path extrusionOk="0" h="2178" w="4182">
                <a:moveTo>
                  <a:pt x="254" y="0"/>
                </a:moveTo>
                <a:cubicBezTo>
                  <a:pt x="98" y="0"/>
                  <a:pt x="0" y="227"/>
                  <a:pt x="170" y="283"/>
                </a:cubicBezTo>
                <a:lnTo>
                  <a:pt x="137" y="283"/>
                </a:lnTo>
                <a:cubicBezTo>
                  <a:pt x="1419" y="842"/>
                  <a:pt x="2667" y="1466"/>
                  <a:pt x="3850" y="2156"/>
                </a:cubicBezTo>
                <a:cubicBezTo>
                  <a:pt x="3881" y="2171"/>
                  <a:pt x="3910" y="2178"/>
                  <a:pt x="3938" y="2178"/>
                </a:cubicBezTo>
                <a:cubicBezTo>
                  <a:pt x="4089" y="2178"/>
                  <a:pt x="4181" y="1977"/>
                  <a:pt x="4015" y="1893"/>
                </a:cubicBezTo>
                <a:cubicBezTo>
                  <a:pt x="2832" y="1170"/>
                  <a:pt x="1583" y="546"/>
                  <a:pt x="334" y="20"/>
                </a:cubicBezTo>
                <a:cubicBezTo>
                  <a:pt x="306" y="6"/>
                  <a:pt x="279" y="0"/>
                  <a:pt x="2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94" name="Google Shape;11094;p83"/>
          <p:cNvSpPr/>
          <p:nvPr/>
        </p:nvSpPr>
        <p:spPr>
          <a:xfrm>
            <a:off x="6355191" y="4297354"/>
            <a:ext cx="162336" cy="31345"/>
          </a:xfrm>
          <a:custGeom>
            <a:rect b="b" l="l" r="r" t="t"/>
            <a:pathLst>
              <a:path extrusionOk="0" h="1481" w="7670">
                <a:moveTo>
                  <a:pt x="1136" y="0"/>
                </a:moveTo>
                <a:cubicBezTo>
                  <a:pt x="824" y="0"/>
                  <a:pt x="511" y="8"/>
                  <a:pt x="197" y="25"/>
                </a:cubicBezTo>
                <a:cubicBezTo>
                  <a:pt x="9" y="25"/>
                  <a:pt x="1" y="356"/>
                  <a:pt x="173" y="356"/>
                </a:cubicBezTo>
                <a:cubicBezTo>
                  <a:pt x="181" y="356"/>
                  <a:pt x="189" y="355"/>
                  <a:pt x="197" y="353"/>
                </a:cubicBezTo>
                <a:cubicBezTo>
                  <a:pt x="508" y="337"/>
                  <a:pt x="818" y="329"/>
                  <a:pt x="1127" y="329"/>
                </a:cubicBezTo>
                <a:cubicBezTo>
                  <a:pt x="3273" y="329"/>
                  <a:pt x="5383" y="724"/>
                  <a:pt x="7394" y="1471"/>
                </a:cubicBezTo>
                <a:cubicBezTo>
                  <a:pt x="7413" y="1477"/>
                  <a:pt x="7432" y="1480"/>
                  <a:pt x="7449" y="1480"/>
                </a:cubicBezTo>
                <a:cubicBezTo>
                  <a:pt x="7607" y="1480"/>
                  <a:pt x="7670" y="1234"/>
                  <a:pt x="7492" y="1175"/>
                </a:cubicBezTo>
                <a:cubicBezTo>
                  <a:pt x="5452" y="399"/>
                  <a:pt x="3311" y="0"/>
                  <a:pt x="1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95" name="Google Shape;11095;p83"/>
          <p:cNvSpPr/>
          <p:nvPr/>
        </p:nvSpPr>
        <p:spPr>
          <a:xfrm>
            <a:off x="6471008" y="4291428"/>
            <a:ext cx="79411" cy="28086"/>
          </a:xfrm>
          <a:custGeom>
            <a:rect b="b" l="l" r="r" t="t"/>
            <a:pathLst>
              <a:path extrusionOk="0" h="1327" w="3752">
                <a:moveTo>
                  <a:pt x="228" y="0"/>
                </a:moveTo>
                <a:cubicBezTo>
                  <a:pt x="66" y="0"/>
                  <a:pt x="1" y="278"/>
                  <a:pt x="180" y="338"/>
                </a:cubicBezTo>
                <a:cubicBezTo>
                  <a:pt x="1265" y="732"/>
                  <a:pt x="2349" y="1061"/>
                  <a:pt x="3466" y="1324"/>
                </a:cubicBezTo>
                <a:cubicBezTo>
                  <a:pt x="3478" y="1325"/>
                  <a:pt x="3490" y="1326"/>
                  <a:pt x="3501" y="1326"/>
                </a:cubicBezTo>
                <a:cubicBezTo>
                  <a:pt x="3702" y="1326"/>
                  <a:pt x="3752" y="1057"/>
                  <a:pt x="3565" y="995"/>
                </a:cubicBezTo>
                <a:cubicBezTo>
                  <a:pt x="2447" y="732"/>
                  <a:pt x="1363" y="403"/>
                  <a:pt x="279" y="9"/>
                </a:cubicBezTo>
                <a:cubicBezTo>
                  <a:pt x="261" y="3"/>
                  <a:pt x="244" y="0"/>
                  <a:pt x="2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96" name="Google Shape;11096;p83"/>
          <p:cNvSpPr/>
          <p:nvPr/>
        </p:nvSpPr>
        <p:spPr>
          <a:xfrm>
            <a:off x="6515159" y="4289333"/>
            <a:ext cx="31599" cy="12932"/>
          </a:xfrm>
          <a:custGeom>
            <a:rect b="b" l="l" r="r" t="t"/>
            <a:pathLst>
              <a:path extrusionOk="0" h="611" w="1493">
                <a:moveTo>
                  <a:pt x="179" y="1"/>
                </a:moveTo>
                <a:cubicBezTo>
                  <a:pt x="108" y="1"/>
                  <a:pt x="60" y="54"/>
                  <a:pt x="33" y="108"/>
                </a:cubicBezTo>
                <a:cubicBezTo>
                  <a:pt x="0" y="207"/>
                  <a:pt x="66" y="305"/>
                  <a:pt x="131" y="338"/>
                </a:cubicBezTo>
                <a:lnTo>
                  <a:pt x="1249" y="601"/>
                </a:lnTo>
                <a:cubicBezTo>
                  <a:pt x="1268" y="608"/>
                  <a:pt x="1286" y="610"/>
                  <a:pt x="1303" y="610"/>
                </a:cubicBezTo>
                <a:cubicBezTo>
                  <a:pt x="1456" y="610"/>
                  <a:pt x="1492" y="364"/>
                  <a:pt x="1314" y="305"/>
                </a:cubicBezTo>
                <a:lnTo>
                  <a:pt x="230" y="10"/>
                </a:lnTo>
                <a:cubicBezTo>
                  <a:pt x="212" y="4"/>
                  <a:pt x="195" y="1"/>
                  <a:pt x="17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97" name="Google Shape;11097;p83"/>
          <p:cNvSpPr/>
          <p:nvPr/>
        </p:nvSpPr>
        <p:spPr>
          <a:xfrm>
            <a:off x="6120298" y="4314520"/>
            <a:ext cx="160071" cy="48955"/>
          </a:xfrm>
          <a:custGeom>
            <a:rect b="b" l="l" r="r" t="t"/>
            <a:pathLst>
              <a:path extrusionOk="0" h="2313" w="7563">
                <a:moveTo>
                  <a:pt x="256" y="0"/>
                </a:moveTo>
                <a:cubicBezTo>
                  <a:pt x="52" y="0"/>
                  <a:pt x="1" y="300"/>
                  <a:pt x="189" y="331"/>
                </a:cubicBezTo>
                <a:cubicBezTo>
                  <a:pt x="2620" y="758"/>
                  <a:pt x="4986" y="1415"/>
                  <a:pt x="7286" y="2303"/>
                </a:cubicBezTo>
                <a:cubicBezTo>
                  <a:pt x="7306" y="2309"/>
                  <a:pt x="7324" y="2312"/>
                  <a:pt x="7342" y="2312"/>
                </a:cubicBezTo>
                <a:cubicBezTo>
                  <a:pt x="7500" y="2312"/>
                  <a:pt x="7563" y="2063"/>
                  <a:pt x="7385" y="1974"/>
                </a:cubicBezTo>
                <a:cubicBezTo>
                  <a:pt x="5085" y="1120"/>
                  <a:pt x="2686" y="463"/>
                  <a:pt x="287" y="3"/>
                </a:cubicBezTo>
                <a:cubicBezTo>
                  <a:pt x="276" y="1"/>
                  <a:pt x="266" y="0"/>
                  <a:pt x="2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98" name="Google Shape;11098;p83"/>
          <p:cNvSpPr/>
          <p:nvPr/>
        </p:nvSpPr>
        <p:spPr>
          <a:xfrm>
            <a:off x="6241555" y="4326901"/>
            <a:ext cx="94396" cy="38880"/>
          </a:xfrm>
          <a:custGeom>
            <a:rect b="b" l="l" r="r" t="t"/>
            <a:pathLst>
              <a:path extrusionOk="0" h="1837" w="4460">
                <a:moveTo>
                  <a:pt x="225" y="0"/>
                </a:moveTo>
                <a:cubicBezTo>
                  <a:pt x="64" y="0"/>
                  <a:pt x="1" y="275"/>
                  <a:pt x="210" y="305"/>
                </a:cubicBezTo>
                <a:cubicBezTo>
                  <a:pt x="1557" y="666"/>
                  <a:pt x="2872" y="1159"/>
                  <a:pt x="4153" y="1816"/>
                </a:cubicBezTo>
                <a:cubicBezTo>
                  <a:pt x="4176" y="1830"/>
                  <a:pt x="4199" y="1836"/>
                  <a:pt x="4221" y="1836"/>
                </a:cubicBezTo>
                <a:cubicBezTo>
                  <a:pt x="4357" y="1836"/>
                  <a:pt x="4459" y="1605"/>
                  <a:pt x="4318" y="1521"/>
                </a:cubicBezTo>
                <a:cubicBezTo>
                  <a:pt x="3036" y="863"/>
                  <a:pt x="1689" y="370"/>
                  <a:pt x="276" y="9"/>
                </a:cubicBezTo>
                <a:cubicBezTo>
                  <a:pt x="258" y="3"/>
                  <a:pt x="241" y="0"/>
                  <a:pt x="22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99" name="Google Shape;11099;p83"/>
          <p:cNvSpPr/>
          <p:nvPr/>
        </p:nvSpPr>
        <p:spPr>
          <a:xfrm>
            <a:off x="6318004" y="4337336"/>
            <a:ext cx="69400" cy="35388"/>
          </a:xfrm>
          <a:custGeom>
            <a:rect b="b" l="l" r="r" t="t"/>
            <a:pathLst>
              <a:path extrusionOk="0" h="1672" w="3279">
                <a:moveTo>
                  <a:pt x="196" y="0"/>
                </a:moveTo>
                <a:cubicBezTo>
                  <a:pt x="39" y="0"/>
                  <a:pt x="0" y="278"/>
                  <a:pt x="180" y="337"/>
                </a:cubicBezTo>
                <a:cubicBezTo>
                  <a:pt x="1133" y="699"/>
                  <a:pt x="2053" y="1159"/>
                  <a:pt x="2973" y="1652"/>
                </a:cubicBezTo>
                <a:cubicBezTo>
                  <a:pt x="2996" y="1666"/>
                  <a:pt x="3019" y="1672"/>
                  <a:pt x="3041" y="1672"/>
                </a:cubicBezTo>
                <a:cubicBezTo>
                  <a:pt x="3177" y="1672"/>
                  <a:pt x="3279" y="1441"/>
                  <a:pt x="3137" y="1356"/>
                </a:cubicBezTo>
                <a:cubicBezTo>
                  <a:pt x="2184" y="863"/>
                  <a:pt x="1231" y="403"/>
                  <a:pt x="246" y="9"/>
                </a:cubicBezTo>
                <a:cubicBezTo>
                  <a:pt x="228" y="3"/>
                  <a:pt x="211" y="0"/>
                  <a:pt x="19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00" name="Google Shape;11100;p83"/>
          <p:cNvSpPr/>
          <p:nvPr/>
        </p:nvSpPr>
        <p:spPr>
          <a:xfrm>
            <a:off x="6390368" y="4416600"/>
            <a:ext cx="107497" cy="60722"/>
          </a:xfrm>
          <a:custGeom>
            <a:rect b="b" l="l" r="r" t="t"/>
            <a:pathLst>
              <a:path extrusionOk="0" h="2869" w="5079">
                <a:moveTo>
                  <a:pt x="222" y="1"/>
                </a:moveTo>
                <a:cubicBezTo>
                  <a:pt x="63" y="1"/>
                  <a:pt x="1" y="246"/>
                  <a:pt x="178" y="306"/>
                </a:cubicBezTo>
                <a:cubicBezTo>
                  <a:pt x="1821" y="930"/>
                  <a:pt x="3366" y="1784"/>
                  <a:pt x="4779" y="2836"/>
                </a:cubicBezTo>
                <a:cubicBezTo>
                  <a:pt x="4808" y="2859"/>
                  <a:pt x="4836" y="2869"/>
                  <a:pt x="4863" y="2869"/>
                </a:cubicBezTo>
                <a:cubicBezTo>
                  <a:pt x="4991" y="2869"/>
                  <a:pt x="5079" y="2649"/>
                  <a:pt x="4943" y="2540"/>
                </a:cubicBezTo>
                <a:cubicBezTo>
                  <a:pt x="3497" y="1489"/>
                  <a:pt x="1920" y="634"/>
                  <a:pt x="277" y="10"/>
                </a:cubicBezTo>
                <a:cubicBezTo>
                  <a:pt x="257" y="3"/>
                  <a:pt x="239" y="1"/>
                  <a:pt x="2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01" name="Google Shape;11101;p83"/>
          <p:cNvSpPr/>
          <p:nvPr/>
        </p:nvSpPr>
        <p:spPr>
          <a:xfrm>
            <a:off x="5888644" y="4663346"/>
            <a:ext cx="87623" cy="192771"/>
          </a:xfrm>
          <a:custGeom>
            <a:rect b="b" l="l" r="r" t="t"/>
            <a:pathLst>
              <a:path extrusionOk="0" h="9108" w="4140">
                <a:moveTo>
                  <a:pt x="257" y="1"/>
                </a:moveTo>
                <a:cubicBezTo>
                  <a:pt x="135" y="1"/>
                  <a:pt x="0" y="132"/>
                  <a:pt x="93" y="247"/>
                </a:cubicBezTo>
                <a:cubicBezTo>
                  <a:pt x="1768" y="2942"/>
                  <a:pt x="3017" y="5899"/>
                  <a:pt x="3806" y="8988"/>
                </a:cubicBezTo>
                <a:cubicBezTo>
                  <a:pt x="3820" y="9071"/>
                  <a:pt x="3885" y="9107"/>
                  <a:pt x="3952" y="9107"/>
                </a:cubicBezTo>
                <a:cubicBezTo>
                  <a:pt x="4045" y="9107"/>
                  <a:pt x="4140" y="9037"/>
                  <a:pt x="4102" y="8923"/>
                </a:cubicBezTo>
                <a:lnTo>
                  <a:pt x="4134" y="8923"/>
                </a:lnTo>
                <a:cubicBezTo>
                  <a:pt x="3346" y="5801"/>
                  <a:pt x="2064" y="2810"/>
                  <a:pt x="388" y="83"/>
                </a:cubicBezTo>
                <a:cubicBezTo>
                  <a:pt x="359" y="24"/>
                  <a:pt x="309" y="1"/>
                  <a:pt x="25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02" name="Google Shape;11102;p83"/>
          <p:cNvSpPr/>
          <p:nvPr/>
        </p:nvSpPr>
        <p:spPr>
          <a:xfrm>
            <a:off x="5949155" y="4677950"/>
            <a:ext cx="63982" cy="122524"/>
          </a:xfrm>
          <a:custGeom>
            <a:rect b="b" l="l" r="r" t="t"/>
            <a:pathLst>
              <a:path extrusionOk="0" h="5789" w="3023">
                <a:moveTo>
                  <a:pt x="231" y="1"/>
                </a:moveTo>
                <a:cubicBezTo>
                  <a:pt x="118" y="1"/>
                  <a:pt x="0" y="132"/>
                  <a:pt x="92" y="247"/>
                </a:cubicBezTo>
                <a:cubicBezTo>
                  <a:pt x="1144" y="1956"/>
                  <a:pt x="2031" y="3764"/>
                  <a:pt x="2656" y="5669"/>
                </a:cubicBezTo>
                <a:cubicBezTo>
                  <a:pt x="2683" y="5752"/>
                  <a:pt x="2757" y="5788"/>
                  <a:pt x="2828" y="5788"/>
                </a:cubicBezTo>
                <a:cubicBezTo>
                  <a:pt x="2927" y="5788"/>
                  <a:pt x="3022" y="5718"/>
                  <a:pt x="2984" y="5604"/>
                </a:cubicBezTo>
                <a:cubicBezTo>
                  <a:pt x="2327" y="3665"/>
                  <a:pt x="1440" y="1792"/>
                  <a:pt x="355" y="83"/>
                </a:cubicBezTo>
                <a:cubicBezTo>
                  <a:pt x="326" y="24"/>
                  <a:pt x="279" y="1"/>
                  <a:pt x="2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03" name="Google Shape;11103;p83"/>
          <p:cNvSpPr/>
          <p:nvPr/>
        </p:nvSpPr>
        <p:spPr>
          <a:xfrm>
            <a:off x="6001794" y="4718587"/>
            <a:ext cx="34435" cy="64553"/>
          </a:xfrm>
          <a:custGeom>
            <a:rect b="b" l="l" r="r" t="t"/>
            <a:pathLst>
              <a:path extrusionOk="0" h="3050" w="1627">
                <a:moveTo>
                  <a:pt x="232" y="1"/>
                </a:moveTo>
                <a:cubicBezTo>
                  <a:pt x="128" y="1"/>
                  <a:pt x="0" y="117"/>
                  <a:pt x="70" y="233"/>
                </a:cubicBezTo>
                <a:lnTo>
                  <a:pt x="1286" y="2961"/>
                </a:lnTo>
                <a:cubicBezTo>
                  <a:pt x="1317" y="3024"/>
                  <a:pt x="1365" y="3050"/>
                  <a:pt x="1414" y="3050"/>
                </a:cubicBezTo>
                <a:cubicBezTo>
                  <a:pt x="1519" y="3050"/>
                  <a:pt x="1626" y="2931"/>
                  <a:pt x="1581" y="2796"/>
                </a:cubicBezTo>
                <a:cubicBezTo>
                  <a:pt x="1154" y="1909"/>
                  <a:pt x="760" y="989"/>
                  <a:pt x="333" y="69"/>
                </a:cubicBezTo>
                <a:cubicBezTo>
                  <a:pt x="314" y="21"/>
                  <a:pt x="275" y="1"/>
                  <a:pt x="2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04" name="Google Shape;11104;p83"/>
          <p:cNvSpPr/>
          <p:nvPr/>
        </p:nvSpPr>
        <p:spPr>
          <a:xfrm>
            <a:off x="6027615" y="4727498"/>
            <a:ext cx="25737" cy="53061"/>
          </a:xfrm>
          <a:custGeom>
            <a:rect b="b" l="l" r="r" t="t"/>
            <a:pathLst>
              <a:path extrusionOk="0" h="2507" w="1216">
                <a:moveTo>
                  <a:pt x="181" y="1"/>
                </a:moveTo>
                <a:cubicBezTo>
                  <a:pt x="165" y="1"/>
                  <a:pt x="149" y="4"/>
                  <a:pt x="131" y="10"/>
                </a:cubicBezTo>
                <a:cubicBezTo>
                  <a:pt x="33" y="42"/>
                  <a:pt x="0" y="141"/>
                  <a:pt x="33" y="207"/>
                </a:cubicBezTo>
                <a:lnTo>
                  <a:pt x="0" y="207"/>
                </a:lnTo>
                <a:lnTo>
                  <a:pt x="887" y="2375"/>
                </a:lnTo>
                <a:cubicBezTo>
                  <a:pt x="920" y="2474"/>
                  <a:pt x="1019" y="2507"/>
                  <a:pt x="1084" y="2507"/>
                </a:cubicBezTo>
                <a:cubicBezTo>
                  <a:pt x="1183" y="2474"/>
                  <a:pt x="1216" y="2375"/>
                  <a:pt x="1216" y="2310"/>
                </a:cubicBezTo>
                <a:cubicBezTo>
                  <a:pt x="920" y="1587"/>
                  <a:pt x="624" y="864"/>
                  <a:pt x="329" y="141"/>
                </a:cubicBezTo>
                <a:cubicBezTo>
                  <a:pt x="302" y="60"/>
                  <a:pt x="252" y="1"/>
                  <a:pt x="1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05" name="Google Shape;11105;p83"/>
          <p:cNvSpPr/>
          <p:nvPr/>
        </p:nvSpPr>
        <p:spPr>
          <a:xfrm>
            <a:off x="6152766" y="4724408"/>
            <a:ext cx="70987" cy="149975"/>
          </a:xfrm>
          <a:custGeom>
            <a:rect b="b" l="l" r="r" t="t"/>
            <a:pathLst>
              <a:path extrusionOk="0" h="7086" w="3354">
                <a:moveTo>
                  <a:pt x="228" y="1"/>
                </a:moveTo>
                <a:cubicBezTo>
                  <a:pt x="116" y="1"/>
                  <a:pt x="0" y="120"/>
                  <a:pt x="68" y="254"/>
                </a:cubicBezTo>
                <a:cubicBezTo>
                  <a:pt x="626" y="1338"/>
                  <a:pt x="1152" y="2423"/>
                  <a:pt x="1612" y="3540"/>
                </a:cubicBezTo>
                <a:cubicBezTo>
                  <a:pt x="1875" y="4099"/>
                  <a:pt x="2105" y="4657"/>
                  <a:pt x="2335" y="5216"/>
                </a:cubicBezTo>
                <a:cubicBezTo>
                  <a:pt x="2393" y="5362"/>
                  <a:pt x="2866" y="6465"/>
                  <a:pt x="2902" y="6758"/>
                </a:cubicBezTo>
                <a:lnTo>
                  <a:pt x="2902" y="6758"/>
                </a:lnTo>
                <a:cubicBezTo>
                  <a:pt x="2824" y="6779"/>
                  <a:pt x="2761" y="6855"/>
                  <a:pt x="2795" y="6958"/>
                </a:cubicBezTo>
                <a:lnTo>
                  <a:pt x="2795" y="6925"/>
                </a:lnTo>
                <a:cubicBezTo>
                  <a:pt x="2815" y="7023"/>
                  <a:pt x="2904" y="7086"/>
                  <a:pt x="2994" y="7086"/>
                </a:cubicBezTo>
                <a:cubicBezTo>
                  <a:pt x="3055" y="7086"/>
                  <a:pt x="3117" y="7057"/>
                  <a:pt x="3156" y="6990"/>
                </a:cubicBezTo>
                <a:cubicBezTo>
                  <a:pt x="3354" y="6793"/>
                  <a:pt x="3189" y="6530"/>
                  <a:pt x="3124" y="6333"/>
                </a:cubicBezTo>
                <a:cubicBezTo>
                  <a:pt x="2861" y="5610"/>
                  <a:pt x="2565" y="4887"/>
                  <a:pt x="2269" y="4197"/>
                </a:cubicBezTo>
                <a:cubicBezTo>
                  <a:pt x="1678" y="2784"/>
                  <a:pt x="1053" y="1437"/>
                  <a:pt x="363" y="90"/>
                </a:cubicBezTo>
                <a:cubicBezTo>
                  <a:pt x="332" y="27"/>
                  <a:pt x="280" y="1"/>
                  <a:pt x="2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06" name="Google Shape;11106;p83"/>
          <p:cNvSpPr/>
          <p:nvPr/>
        </p:nvSpPr>
        <p:spPr>
          <a:xfrm>
            <a:off x="6198441" y="4784919"/>
            <a:ext cx="34435" cy="62458"/>
          </a:xfrm>
          <a:custGeom>
            <a:rect b="b" l="l" r="r" t="t"/>
            <a:pathLst>
              <a:path extrusionOk="0" h="2951" w="1627">
                <a:moveTo>
                  <a:pt x="213" y="1"/>
                </a:moveTo>
                <a:cubicBezTo>
                  <a:pt x="108" y="1"/>
                  <a:pt x="1" y="120"/>
                  <a:pt x="46" y="254"/>
                </a:cubicBezTo>
                <a:lnTo>
                  <a:pt x="1294" y="2883"/>
                </a:lnTo>
                <a:cubicBezTo>
                  <a:pt x="1313" y="2931"/>
                  <a:pt x="1352" y="2951"/>
                  <a:pt x="1395" y="2951"/>
                </a:cubicBezTo>
                <a:cubicBezTo>
                  <a:pt x="1499" y="2951"/>
                  <a:pt x="1627" y="2835"/>
                  <a:pt x="1557" y="2718"/>
                </a:cubicBezTo>
                <a:cubicBezTo>
                  <a:pt x="1163" y="1831"/>
                  <a:pt x="736" y="977"/>
                  <a:pt x="341" y="90"/>
                </a:cubicBezTo>
                <a:cubicBezTo>
                  <a:pt x="310" y="27"/>
                  <a:pt x="262" y="1"/>
                  <a:pt x="2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07" name="Google Shape;11107;p83"/>
          <p:cNvSpPr/>
          <p:nvPr/>
        </p:nvSpPr>
        <p:spPr>
          <a:xfrm>
            <a:off x="6205404" y="4741425"/>
            <a:ext cx="60193" cy="113995"/>
          </a:xfrm>
          <a:custGeom>
            <a:rect b="b" l="l" r="r" t="t"/>
            <a:pathLst>
              <a:path extrusionOk="0" h="5386" w="2844">
                <a:moveTo>
                  <a:pt x="199" y="0"/>
                </a:moveTo>
                <a:cubicBezTo>
                  <a:pt x="93" y="0"/>
                  <a:pt x="0" y="104"/>
                  <a:pt x="45" y="239"/>
                </a:cubicBezTo>
                <a:cubicBezTo>
                  <a:pt x="998" y="1849"/>
                  <a:pt x="1820" y="3525"/>
                  <a:pt x="2477" y="5266"/>
                </a:cubicBezTo>
                <a:cubicBezTo>
                  <a:pt x="2504" y="5349"/>
                  <a:pt x="2578" y="5385"/>
                  <a:pt x="2649" y="5385"/>
                </a:cubicBezTo>
                <a:cubicBezTo>
                  <a:pt x="2749" y="5385"/>
                  <a:pt x="2844" y="5315"/>
                  <a:pt x="2805" y="5201"/>
                </a:cubicBezTo>
                <a:cubicBezTo>
                  <a:pt x="2115" y="3426"/>
                  <a:pt x="1294" y="1717"/>
                  <a:pt x="341" y="74"/>
                </a:cubicBezTo>
                <a:cubicBezTo>
                  <a:pt x="299" y="22"/>
                  <a:pt x="248" y="0"/>
                  <a:pt x="1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08" name="Google Shape;11108;p83"/>
          <p:cNvSpPr/>
          <p:nvPr/>
        </p:nvSpPr>
        <p:spPr>
          <a:xfrm>
            <a:off x="6132468" y="4750462"/>
            <a:ext cx="34859" cy="76194"/>
          </a:xfrm>
          <a:custGeom>
            <a:rect b="b" l="l" r="r" t="t"/>
            <a:pathLst>
              <a:path extrusionOk="0" h="3600" w="1647">
                <a:moveTo>
                  <a:pt x="216" y="0"/>
                </a:moveTo>
                <a:cubicBezTo>
                  <a:pt x="110" y="0"/>
                  <a:pt x="0" y="84"/>
                  <a:pt x="41" y="206"/>
                </a:cubicBezTo>
                <a:lnTo>
                  <a:pt x="1289" y="3492"/>
                </a:lnTo>
                <a:cubicBezTo>
                  <a:pt x="1315" y="3567"/>
                  <a:pt x="1378" y="3600"/>
                  <a:pt x="1441" y="3600"/>
                </a:cubicBezTo>
                <a:cubicBezTo>
                  <a:pt x="1544" y="3600"/>
                  <a:pt x="1646" y="3515"/>
                  <a:pt x="1585" y="3394"/>
                </a:cubicBezTo>
                <a:lnTo>
                  <a:pt x="369" y="107"/>
                </a:lnTo>
                <a:cubicBezTo>
                  <a:pt x="344" y="32"/>
                  <a:pt x="281" y="0"/>
                  <a:pt x="2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09" name="Google Shape;11109;p83"/>
          <p:cNvSpPr/>
          <p:nvPr/>
        </p:nvSpPr>
        <p:spPr>
          <a:xfrm>
            <a:off x="6246719" y="4707391"/>
            <a:ext cx="88872" cy="107603"/>
          </a:xfrm>
          <a:custGeom>
            <a:rect b="b" l="l" r="r" t="t"/>
            <a:pathLst>
              <a:path extrusionOk="0" h="5084" w="4199">
                <a:moveTo>
                  <a:pt x="253" y="0"/>
                </a:moveTo>
                <a:cubicBezTo>
                  <a:pt x="117" y="0"/>
                  <a:pt x="1" y="166"/>
                  <a:pt x="130" y="269"/>
                </a:cubicBezTo>
                <a:cubicBezTo>
                  <a:pt x="1511" y="1748"/>
                  <a:pt x="2726" y="3325"/>
                  <a:pt x="3811" y="5001"/>
                </a:cubicBezTo>
                <a:cubicBezTo>
                  <a:pt x="3850" y="5060"/>
                  <a:pt x="3904" y="5084"/>
                  <a:pt x="3956" y="5084"/>
                </a:cubicBezTo>
                <a:cubicBezTo>
                  <a:pt x="4081" y="5084"/>
                  <a:pt x="4199" y="4952"/>
                  <a:pt x="4107" y="4837"/>
                </a:cubicBezTo>
                <a:cubicBezTo>
                  <a:pt x="2989" y="3128"/>
                  <a:pt x="1741" y="1518"/>
                  <a:pt x="360" y="39"/>
                </a:cubicBezTo>
                <a:cubicBezTo>
                  <a:pt x="326" y="12"/>
                  <a:pt x="289" y="0"/>
                  <a:pt x="2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10" name="Google Shape;11110;p83"/>
          <p:cNvSpPr/>
          <p:nvPr/>
        </p:nvSpPr>
        <p:spPr>
          <a:xfrm>
            <a:off x="5905809" y="4425828"/>
            <a:ext cx="171077" cy="175352"/>
          </a:xfrm>
          <a:custGeom>
            <a:rect b="b" l="l" r="r" t="t"/>
            <a:pathLst>
              <a:path extrusionOk="0" h="8285" w="8083">
                <a:moveTo>
                  <a:pt x="215" y="1"/>
                </a:moveTo>
                <a:cubicBezTo>
                  <a:pt x="88" y="1"/>
                  <a:pt x="1" y="216"/>
                  <a:pt x="136" y="297"/>
                </a:cubicBezTo>
                <a:cubicBezTo>
                  <a:pt x="3159" y="2400"/>
                  <a:pt x="5755" y="5094"/>
                  <a:pt x="7694" y="8216"/>
                </a:cubicBezTo>
                <a:cubicBezTo>
                  <a:pt x="7732" y="8264"/>
                  <a:pt x="7785" y="8284"/>
                  <a:pt x="7837" y="8284"/>
                </a:cubicBezTo>
                <a:cubicBezTo>
                  <a:pt x="7962" y="8284"/>
                  <a:pt x="8082" y="8168"/>
                  <a:pt x="7990" y="8052"/>
                </a:cubicBezTo>
                <a:cubicBezTo>
                  <a:pt x="6445" y="5587"/>
                  <a:pt x="4506" y="3386"/>
                  <a:pt x="2272" y="1513"/>
                </a:cubicBezTo>
                <a:cubicBezTo>
                  <a:pt x="1648" y="987"/>
                  <a:pt x="990" y="494"/>
                  <a:pt x="300" y="34"/>
                </a:cubicBezTo>
                <a:cubicBezTo>
                  <a:pt x="271" y="11"/>
                  <a:pt x="242" y="1"/>
                  <a:pt x="2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11" name="Google Shape;11111;p83"/>
          <p:cNvSpPr/>
          <p:nvPr/>
        </p:nvSpPr>
        <p:spPr>
          <a:xfrm>
            <a:off x="5845276" y="4399287"/>
            <a:ext cx="67622" cy="73675"/>
          </a:xfrm>
          <a:custGeom>
            <a:rect b="b" l="l" r="r" t="t"/>
            <a:pathLst>
              <a:path extrusionOk="0" h="3481" w="3195">
                <a:moveTo>
                  <a:pt x="243" y="0"/>
                </a:moveTo>
                <a:cubicBezTo>
                  <a:pt x="122" y="0"/>
                  <a:pt x="0" y="165"/>
                  <a:pt x="104" y="269"/>
                </a:cubicBezTo>
                <a:lnTo>
                  <a:pt x="2864" y="3424"/>
                </a:lnTo>
                <a:cubicBezTo>
                  <a:pt x="2896" y="3464"/>
                  <a:pt x="2934" y="3480"/>
                  <a:pt x="2971" y="3480"/>
                </a:cubicBezTo>
                <a:cubicBezTo>
                  <a:pt x="3086" y="3480"/>
                  <a:pt x="3194" y="3318"/>
                  <a:pt x="3095" y="3194"/>
                </a:cubicBezTo>
                <a:lnTo>
                  <a:pt x="334" y="39"/>
                </a:lnTo>
                <a:cubicBezTo>
                  <a:pt x="307" y="12"/>
                  <a:pt x="275" y="0"/>
                  <a:pt x="2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12" name="Google Shape;11112;p83"/>
          <p:cNvSpPr/>
          <p:nvPr/>
        </p:nvSpPr>
        <p:spPr>
          <a:xfrm>
            <a:off x="5792553" y="4381889"/>
            <a:ext cx="70098" cy="77019"/>
          </a:xfrm>
          <a:custGeom>
            <a:rect b="b" l="l" r="r" t="t"/>
            <a:pathLst>
              <a:path extrusionOk="0" h="3639" w="3312">
                <a:moveTo>
                  <a:pt x="253" y="1"/>
                </a:moveTo>
                <a:cubicBezTo>
                  <a:pt x="117" y="1"/>
                  <a:pt x="1" y="166"/>
                  <a:pt x="131" y="270"/>
                </a:cubicBezTo>
                <a:cubicBezTo>
                  <a:pt x="1248" y="1223"/>
                  <a:pt x="2201" y="2307"/>
                  <a:pt x="2957" y="3556"/>
                </a:cubicBezTo>
                <a:cubicBezTo>
                  <a:pt x="2986" y="3615"/>
                  <a:pt x="3033" y="3638"/>
                  <a:pt x="3081" y="3638"/>
                </a:cubicBezTo>
                <a:cubicBezTo>
                  <a:pt x="3194" y="3638"/>
                  <a:pt x="3312" y="3507"/>
                  <a:pt x="3220" y="3392"/>
                </a:cubicBezTo>
                <a:cubicBezTo>
                  <a:pt x="2464" y="2143"/>
                  <a:pt x="1478" y="993"/>
                  <a:pt x="361" y="40"/>
                </a:cubicBezTo>
                <a:cubicBezTo>
                  <a:pt x="326" y="12"/>
                  <a:pt x="289" y="1"/>
                  <a:pt x="2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13" name="Google Shape;11113;p83"/>
          <p:cNvSpPr/>
          <p:nvPr/>
        </p:nvSpPr>
        <p:spPr>
          <a:xfrm>
            <a:off x="5734920" y="4356236"/>
            <a:ext cx="60574" cy="117106"/>
          </a:xfrm>
          <a:custGeom>
            <a:rect b="b" l="l" r="r" t="t"/>
            <a:pathLst>
              <a:path extrusionOk="0" h="5533" w="2862">
                <a:moveTo>
                  <a:pt x="235" y="1"/>
                </a:moveTo>
                <a:cubicBezTo>
                  <a:pt x="121" y="1"/>
                  <a:pt x="1" y="117"/>
                  <a:pt x="93" y="233"/>
                </a:cubicBezTo>
                <a:cubicBezTo>
                  <a:pt x="1046" y="1876"/>
                  <a:pt x="1868" y="3618"/>
                  <a:pt x="2525" y="5425"/>
                </a:cubicBezTo>
                <a:cubicBezTo>
                  <a:pt x="2550" y="5500"/>
                  <a:pt x="2609" y="5533"/>
                  <a:pt x="2668" y="5533"/>
                </a:cubicBezTo>
                <a:cubicBezTo>
                  <a:pt x="2764" y="5533"/>
                  <a:pt x="2861" y="5448"/>
                  <a:pt x="2821" y="5326"/>
                </a:cubicBezTo>
                <a:cubicBezTo>
                  <a:pt x="2164" y="3486"/>
                  <a:pt x="1342" y="1745"/>
                  <a:pt x="356" y="69"/>
                </a:cubicBezTo>
                <a:cubicBezTo>
                  <a:pt x="327" y="21"/>
                  <a:pt x="282" y="1"/>
                  <a:pt x="2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14" name="Google Shape;11114;p83"/>
          <p:cNvSpPr/>
          <p:nvPr/>
        </p:nvSpPr>
        <p:spPr>
          <a:xfrm>
            <a:off x="5379279" y="4350670"/>
            <a:ext cx="101571" cy="186506"/>
          </a:xfrm>
          <a:custGeom>
            <a:rect b="b" l="l" r="r" t="t"/>
            <a:pathLst>
              <a:path extrusionOk="0" h="8812" w="4799">
                <a:moveTo>
                  <a:pt x="4553" y="1"/>
                </a:moveTo>
                <a:cubicBezTo>
                  <a:pt x="4501" y="1"/>
                  <a:pt x="4448" y="21"/>
                  <a:pt x="4410" y="69"/>
                </a:cubicBezTo>
                <a:cubicBezTo>
                  <a:pt x="2471" y="2632"/>
                  <a:pt x="992" y="5524"/>
                  <a:pt x="39" y="8613"/>
                </a:cubicBezTo>
                <a:cubicBezTo>
                  <a:pt x="0" y="8729"/>
                  <a:pt x="99" y="8811"/>
                  <a:pt x="194" y="8811"/>
                </a:cubicBezTo>
                <a:cubicBezTo>
                  <a:pt x="259" y="8811"/>
                  <a:pt x="322" y="8772"/>
                  <a:pt x="335" y="8678"/>
                </a:cubicBezTo>
                <a:cubicBezTo>
                  <a:pt x="1288" y="5622"/>
                  <a:pt x="2767" y="2764"/>
                  <a:pt x="4705" y="233"/>
                </a:cubicBezTo>
                <a:cubicBezTo>
                  <a:pt x="4798" y="117"/>
                  <a:pt x="4678" y="1"/>
                  <a:pt x="45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15" name="Google Shape;11115;p83"/>
          <p:cNvSpPr/>
          <p:nvPr/>
        </p:nvSpPr>
        <p:spPr>
          <a:xfrm>
            <a:off x="5445314" y="4402694"/>
            <a:ext cx="34414" cy="93592"/>
          </a:xfrm>
          <a:custGeom>
            <a:rect b="b" l="l" r="r" t="t"/>
            <a:pathLst>
              <a:path extrusionOk="0" h="4422" w="1626">
                <a:moveTo>
                  <a:pt x="1410" y="1"/>
                </a:moveTo>
                <a:cubicBezTo>
                  <a:pt x="1345" y="1"/>
                  <a:pt x="1282" y="33"/>
                  <a:pt x="1257" y="108"/>
                </a:cubicBezTo>
                <a:cubicBezTo>
                  <a:pt x="797" y="1456"/>
                  <a:pt x="402" y="2836"/>
                  <a:pt x="41" y="4216"/>
                </a:cubicBezTo>
                <a:cubicBezTo>
                  <a:pt x="0" y="4338"/>
                  <a:pt x="110" y="4422"/>
                  <a:pt x="208" y="4422"/>
                </a:cubicBezTo>
                <a:cubicBezTo>
                  <a:pt x="268" y="4422"/>
                  <a:pt x="324" y="4390"/>
                  <a:pt x="337" y="4314"/>
                </a:cubicBezTo>
                <a:cubicBezTo>
                  <a:pt x="698" y="2901"/>
                  <a:pt x="1125" y="1554"/>
                  <a:pt x="1585" y="207"/>
                </a:cubicBezTo>
                <a:cubicBezTo>
                  <a:pt x="1626" y="85"/>
                  <a:pt x="1516" y="1"/>
                  <a:pt x="141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16" name="Google Shape;11116;p83"/>
          <p:cNvSpPr/>
          <p:nvPr/>
        </p:nvSpPr>
        <p:spPr>
          <a:xfrm>
            <a:off x="5511837" y="4321864"/>
            <a:ext cx="19197" cy="136726"/>
          </a:xfrm>
          <a:custGeom>
            <a:rect b="b" l="l" r="r" t="t"/>
            <a:pathLst>
              <a:path extrusionOk="0" h="6460" w="907">
                <a:moveTo>
                  <a:pt x="484" y="1"/>
                </a:moveTo>
                <a:cubicBezTo>
                  <a:pt x="406" y="1"/>
                  <a:pt x="332" y="50"/>
                  <a:pt x="348" y="148"/>
                </a:cubicBezTo>
                <a:cubicBezTo>
                  <a:pt x="578" y="2186"/>
                  <a:pt x="447" y="4256"/>
                  <a:pt x="20" y="6260"/>
                </a:cubicBezTo>
                <a:cubicBezTo>
                  <a:pt x="0" y="6377"/>
                  <a:pt x="96" y="6459"/>
                  <a:pt x="191" y="6459"/>
                </a:cubicBezTo>
                <a:cubicBezTo>
                  <a:pt x="256" y="6459"/>
                  <a:pt x="321" y="6420"/>
                  <a:pt x="348" y="6326"/>
                </a:cubicBezTo>
                <a:cubicBezTo>
                  <a:pt x="775" y="4322"/>
                  <a:pt x="907" y="2219"/>
                  <a:pt x="644" y="148"/>
                </a:cubicBezTo>
                <a:cubicBezTo>
                  <a:pt x="644" y="50"/>
                  <a:pt x="562" y="1"/>
                  <a:pt x="48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17" name="Google Shape;11117;p83"/>
          <p:cNvSpPr/>
          <p:nvPr/>
        </p:nvSpPr>
        <p:spPr>
          <a:xfrm>
            <a:off x="5559544" y="4388111"/>
            <a:ext cx="11133" cy="122778"/>
          </a:xfrm>
          <a:custGeom>
            <a:rect b="b" l="l" r="r" t="t"/>
            <a:pathLst>
              <a:path extrusionOk="0" h="5801" w="526">
                <a:moveTo>
                  <a:pt x="164" y="0"/>
                </a:moveTo>
                <a:cubicBezTo>
                  <a:pt x="82" y="0"/>
                  <a:pt x="0" y="58"/>
                  <a:pt x="0" y="173"/>
                </a:cubicBezTo>
                <a:cubicBezTo>
                  <a:pt x="164" y="1980"/>
                  <a:pt x="197" y="3820"/>
                  <a:pt x="132" y="5628"/>
                </a:cubicBezTo>
                <a:cubicBezTo>
                  <a:pt x="132" y="5743"/>
                  <a:pt x="214" y="5800"/>
                  <a:pt x="296" y="5800"/>
                </a:cubicBezTo>
                <a:cubicBezTo>
                  <a:pt x="378" y="5800"/>
                  <a:pt x="460" y="5743"/>
                  <a:pt x="460" y="5628"/>
                </a:cubicBezTo>
                <a:cubicBezTo>
                  <a:pt x="526" y="3820"/>
                  <a:pt x="493" y="1980"/>
                  <a:pt x="329" y="173"/>
                </a:cubicBezTo>
                <a:cubicBezTo>
                  <a:pt x="329" y="58"/>
                  <a:pt x="247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18" name="Google Shape;11118;p83"/>
          <p:cNvSpPr/>
          <p:nvPr/>
        </p:nvSpPr>
        <p:spPr>
          <a:xfrm>
            <a:off x="5582233" y="4385000"/>
            <a:ext cx="29483" cy="105190"/>
          </a:xfrm>
          <a:custGeom>
            <a:rect b="b" l="l" r="r" t="t"/>
            <a:pathLst>
              <a:path extrusionOk="0" h="4970" w="1393">
                <a:moveTo>
                  <a:pt x="213" y="1"/>
                </a:moveTo>
                <a:cubicBezTo>
                  <a:pt x="108" y="1"/>
                  <a:pt x="1" y="120"/>
                  <a:pt x="45" y="254"/>
                </a:cubicBezTo>
                <a:cubicBezTo>
                  <a:pt x="703" y="1700"/>
                  <a:pt x="1031" y="3245"/>
                  <a:pt x="1064" y="4822"/>
                </a:cubicBezTo>
                <a:cubicBezTo>
                  <a:pt x="1080" y="4920"/>
                  <a:pt x="1154" y="4970"/>
                  <a:pt x="1228" y="4970"/>
                </a:cubicBezTo>
                <a:cubicBezTo>
                  <a:pt x="1302" y="4970"/>
                  <a:pt x="1376" y="4920"/>
                  <a:pt x="1393" y="4822"/>
                </a:cubicBezTo>
                <a:cubicBezTo>
                  <a:pt x="1360" y="3179"/>
                  <a:pt x="998" y="1569"/>
                  <a:pt x="341" y="90"/>
                </a:cubicBezTo>
                <a:cubicBezTo>
                  <a:pt x="310" y="27"/>
                  <a:pt x="262" y="1"/>
                  <a:pt x="2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19" name="Google Shape;11119;p83"/>
          <p:cNvSpPr/>
          <p:nvPr/>
        </p:nvSpPr>
        <p:spPr>
          <a:xfrm>
            <a:off x="5603187" y="4634307"/>
            <a:ext cx="25927" cy="214846"/>
          </a:xfrm>
          <a:custGeom>
            <a:rect b="b" l="l" r="r" t="t"/>
            <a:pathLst>
              <a:path extrusionOk="0" h="10151" w="1225">
                <a:moveTo>
                  <a:pt x="208" y="0"/>
                </a:moveTo>
                <a:cubicBezTo>
                  <a:pt x="111" y="0"/>
                  <a:pt x="1" y="85"/>
                  <a:pt x="41" y="206"/>
                </a:cubicBezTo>
                <a:cubicBezTo>
                  <a:pt x="896" y="3394"/>
                  <a:pt x="896" y="6778"/>
                  <a:pt x="41" y="9966"/>
                </a:cubicBezTo>
                <a:cubicBezTo>
                  <a:pt x="22" y="10080"/>
                  <a:pt x="103" y="10151"/>
                  <a:pt x="187" y="10151"/>
                </a:cubicBezTo>
                <a:cubicBezTo>
                  <a:pt x="247" y="10151"/>
                  <a:pt x="309" y="10114"/>
                  <a:pt x="337" y="10032"/>
                </a:cubicBezTo>
                <a:cubicBezTo>
                  <a:pt x="1224" y="6811"/>
                  <a:pt x="1224" y="3361"/>
                  <a:pt x="337" y="108"/>
                </a:cubicBezTo>
                <a:cubicBezTo>
                  <a:pt x="324" y="33"/>
                  <a:pt x="269" y="0"/>
                  <a:pt x="2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20" name="Google Shape;11120;p83"/>
          <p:cNvSpPr/>
          <p:nvPr/>
        </p:nvSpPr>
        <p:spPr>
          <a:xfrm>
            <a:off x="5450352" y="4547359"/>
            <a:ext cx="31747" cy="241725"/>
          </a:xfrm>
          <a:custGeom>
            <a:rect b="b" l="l" r="r" t="t"/>
            <a:pathLst>
              <a:path extrusionOk="0" h="11421" w="1500">
                <a:moveTo>
                  <a:pt x="1281" y="1"/>
                </a:moveTo>
                <a:cubicBezTo>
                  <a:pt x="1218" y="1"/>
                  <a:pt x="1163" y="33"/>
                  <a:pt x="1150" y="108"/>
                </a:cubicBezTo>
                <a:cubicBezTo>
                  <a:pt x="329" y="3789"/>
                  <a:pt x="0" y="7502"/>
                  <a:pt x="132" y="11248"/>
                </a:cubicBezTo>
                <a:cubicBezTo>
                  <a:pt x="132" y="11363"/>
                  <a:pt x="214" y="11420"/>
                  <a:pt x="296" y="11420"/>
                </a:cubicBezTo>
                <a:cubicBezTo>
                  <a:pt x="378" y="11420"/>
                  <a:pt x="460" y="11363"/>
                  <a:pt x="460" y="11248"/>
                </a:cubicBezTo>
                <a:cubicBezTo>
                  <a:pt x="329" y="7535"/>
                  <a:pt x="657" y="3821"/>
                  <a:pt x="1479" y="207"/>
                </a:cubicBezTo>
                <a:cubicBezTo>
                  <a:pt x="1499" y="85"/>
                  <a:pt x="1381" y="1"/>
                  <a:pt x="12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21" name="Google Shape;11121;p83"/>
          <p:cNvSpPr/>
          <p:nvPr/>
        </p:nvSpPr>
        <p:spPr>
          <a:xfrm>
            <a:off x="5203331" y="4586007"/>
            <a:ext cx="91962" cy="229069"/>
          </a:xfrm>
          <a:custGeom>
            <a:rect b="b" l="l" r="r" t="t"/>
            <a:pathLst>
              <a:path extrusionOk="0" h="10823" w="4345">
                <a:moveTo>
                  <a:pt x="4117" y="1"/>
                </a:moveTo>
                <a:cubicBezTo>
                  <a:pt x="4065" y="1"/>
                  <a:pt x="4013" y="27"/>
                  <a:pt x="3982" y="90"/>
                </a:cubicBezTo>
                <a:cubicBezTo>
                  <a:pt x="2306" y="3441"/>
                  <a:pt x="959" y="6957"/>
                  <a:pt x="39" y="10638"/>
                </a:cubicBezTo>
                <a:cubicBezTo>
                  <a:pt x="0" y="10752"/>
                  <a:pt x="95" y="10823"/>
                  <a:pt x="195" y="10823"/>
                </a:cubicBezTo>
                <a:cubicBezTo>
                  <a:pt x="266" y="10823"/>
                  <a:pt x="340" y="10786"/>
                  <a:pt x="367" y="10703"/>
                </a:cubicBezTo>
                <a:cubicBezTo>
                  <a:pt x="1287" y="7056"/>
                  <a:pt x="2602" y="3573"/>
                  <a:pt x="4278" y="254"/>
                </a:cubicBezTo>
                <a:cubicBezTo>
                  <a:pt x="4345" y="120"/>
                  <a:pt x="4229" y="1"/>
                  <a:pt x="411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22" name="Google Shape;11122;p83"/>
          <p:cNvSpPr/>
          <p:nvPr/>
        </p:nvSpPr>
        <p:spPr>
          <a:xfrm>
            <a:off x="5263949" y="4613141"/>
            <a:ext cx="43875" cy="138377"/>
          </a:xfrm>
          <a:custGeom>
            <a:rect b="b" l="l" r="r" t="t"/>
            <a:pathLst>
              <a:path extrusionOk="0" h="6538" w="2073">
                <a:moveTo>
                  <a:pt x="1845" y="0"/>
                </a:moveTo>
                <a:cubicBezTo>
                  <a:pt x="1792" y="0"/>
                  <a:pt x="1741" y="26"/>
                  <a:pt x="1709" y="89"/>
                </a:cubicBezTo>
                <a:cubicBezTo>
                  <a:pt x="789" y="2061"/>
                  <a:pt x="198" y="4197"/>
                  <a:pt x="1" y="6365"/>
                </a:cubicBezTo>
                <a:cubicBezTo>
                  <a:pt x="1" y="6480"/>
                  <a:pt x="74" y="6538"/>
                  <a:pt x="153" y="6538"/>
                </a:cubicBezTo>
                <a:cubicBezTo>
                  <a:pt x="231" y="6538"/>
                  <a:pt x="313" y="6480"/>
                  <a:pt x="329" y="6365"/>
                </a:cubicBezTo>
                <a:cubicBezTo>
                  <a:pt x="526" y="4262"/>
                  <a:pt x="1085" y="2192"/>
                  <a:pt x="2005" y="253"/>
                </a:cubicBezTo>
                <a:cubicBezTo>
                  <a:pt x="2072" y="119"/>
                  <a:pt x="1956" y="0"/>
                  <a:pt x="18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23" name="Google Shape;11123;p83"/>
          <p:cNvSpPr/>
          <p:nvPr/>
        </p:nvSpPr>
        <p:spPr>
          <a:xfrm>
            <a:off x="5295527" y="4628444"/>
            <a:ext cx="42203" cy="94078"/>
          </a:xfrm>
          <a:custGeom>
            <a:rect b="b" l="l" r="r" t="t"/>
            <a:pathLst>
              <a:path extrusionOk="0" h="4445" w="1994">
                <a:moveTo>
                  <a:pt x="1780" y="0"/>
                </a:moveTo>
                <a:cubicBezTo>
                  <a:pt x="1727" y="0"/>
                  <a:pt x="1672" y="26"/>
                  <a:pt x="1630" y="89"/>
                </a:cubicBezTo>
                <a:lnTo>
                  <a:pt x="1663" y="89"/>
                </a:lnTo>
                <a:cubicBezTo>
                  <a:pt x="842" y="1338"/>
                  <a:pt x="250" y="2751"/>
                  <a:pt x="20" y="4229"/>
                </a:cubicBezTo>
                <a:cubicBezTo>
                  <a:pt x="1" y="4366"/>
                  <a:pt x="97" y="4445"/>
                  <a:pt x="185" y="4445"/>
                </a:cubicBezTo>
                <a:cubicBezTo>
                  <a:pt x="246" y="4445"/>
                  <a:pt x="303" y="4408"/>
                  <a:pt x="316" y="4328"/>
                </a:cubicBezTo>
                <a:cubicBezTo>
                  <a:pt x="579" y="2882"/>
                  <a:pt x="1104" y="1469"/>
                  <a:pt x="1926" y="253"/>
                </a:cubicBezTo>
                <a:cubicBezTo>
                  <a:pt x="1993" y="119"/>
                  <a:pt x="1893" y="0"/>
                  <a:pt x="178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24" name="Google Shape;11124;p83"/>
          <p:cNvSpPr/>
          <p:nvPr/>
        </p:nvSpPr>
        <p:spPr>
          <a:xfrm>
            <a:off x="5338260" y="4637482"/>
            <a:ext cx="35409" cy="58669"/>
          </a:xfrm>
          <a:custGeom>
            <a:rect b="b" l="l" r="r" t="t"/>
            <a:pathLst>
              <a:path extrusionOk="0" h="2772" w="1673">
                <a:moveTo>
                  <a:pt x="1454" y="0"/>
                </a:moveTo>
                <a:cubicBezTo>
                  <a:pt x="1403" y="0"/>
                  <a:pt x="1351" y="26"/>
                  <a:pt x="1320" y="89"/>
                </a:cubicBezTo>
                <a:lnTo>
                  <a:pt x="1287" y="89"/>
                </a:lnTo>
                <a:cubicBezTo>
                  <a:pt x="794" y="878"/>
                  <a:pt x="367" y="1699"/>
                  <a:pt x="38" y="2587"/>
                </a:cubicBezTo>
                <a:cubicBezTo>
                  <a:pt x="0" y="2701"/>
                  <a:pt x="84" y="2771"/>
                  <a:pt x="180" y="2771"/>
                </a:cubicBezTo>
                <a:cubicBezTo>
                  <a:pt x="250" y="2771"/>
                  <a:pt x="326" y="2735"/>
                  <a:pt x="367" y="2652"/>
                </a:cubicBezTo>
                <a:cubicBezTo>
                  <a:pt x="696" y="1831"/>
                  <a:pt x="1090" y="1009"/>
                  <a:pt x="1583" y="254"/>
                </a:cubicBezTo>
                <a:cubicBezTo>
                  <a:pt x="1672" y="119"/>
                  <a:pt x="1564" y="0"/>
                  <a:pt x="14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25" name="Google Shape;11125;p83"/>
          <p:cNvSpPr/>
          <p:nvPr/>
        </p:nvSpPr>
        <p:spPr>
          <a:xfrm>
            <a:off x="5185764" y="4620084"/>
            <a:ext cx="56892" cy="117402"/>
          </a:xfrm>
          <a:custGeom>
            <a:rect b="b" l="l" r="r" t="t"/>
            <a:pathLst>
              <a:path extrusionOk="0" h="5547" w="2688">
                <a:moveTo>
                  <a:pt x="2476" y="1"/>
                </a:moveTo>
                <a:cubicBezTo>
                  <a:pt x="2427" y="1"/>
                  <a:pt x="2379" y="27"/>
                  <a:pt x="2347" y="90"/>
                </a:cubicBezTo>
                <a:cubicBezTo>
                  <a:pt x="1591" y="1831"/>
                  <a:pt x="836" y="3540"/>
                  <a:pt x="47" y="5315"/>
                </a:cubicBezTo>
                <a:cubicBezTo>
                  <a:pt x="1" y="5431"/>
                  <a:pt x="118" y="5547"/>
                  <a:pt x="226" y="5547"/>
                </a:cubicBezTo>
                <a:cubicBezTo>
                  <a:pt x="271" y="5547"/>
                  <a:pt x="314" y="5527"/>
                  <a:pt x="343" y="5479"/>
                </a:cubicBezTo>
                <a:lnTo>
                  <a:pt x="2643" y="254"/>
                </a:lnTo>
                <a:cubicBezTo>
                  <a:pt x="2688" y="120"/>
                  <a:pt x="2580" y="1"/>
                  <a:pt x="247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26" name="Google Shape;11126;p83"/>
          <p:cNvSpPr/>
          <p:nvPr/>
        </p:nvSpPr>
        <p:spPr>
          <a:xfrm>
            <a:off x="4722074" y="4465492"/>
            <a:ext cx="308988" cy="293559"/>
          </a:xfrm>
          <a:custGeom>
            <a:rect b="b" l="l" r="r" t="t"/>
            <a:pathLst>
              <a:path extrusionOk="0" h="13870" w="14599">
                <a:moveTo>
                  <a:pt x="14383" y="0"/>
                </a:moveTo>
                <a:cubicBezTo>
                  <a:pt x="14356" y="0"/>
                  <a:pt x="14327" y="10"/>
                  <a:pt x="14299" y="33"/>
                </a:cubicBezTo>
                <a:cubicBezTo>
                  <a:pt x="10027" y="2925"/>
                  <a:pt x="6149" y="6375"/>
                  <a:pt x="2765" y="10285"/>
                </a:cubicBezTo>
                <a:cubicBezTo>
                  <a:pt x="1812" y="11370"/>
                  <a:pt x="925" y="12487"/>
                  <a:pt x="70" y="13637"/>
                </a:cubicBezTo>
                <a:cubicBezTo>
                  <a:pt x="0" y="13753"/>
                  <a:pt x="111" y="13870"/>
                  <a:pt x="229" y="13870"/>
                </a:cubicBezTo>
                <a:cubicBezTo>
                  <a:pt x="278" y="13870"/>
                  <a:pt x="327" y="13850"/>
                  <a:pt x="366" y="13802"/>
                </a:cubicBezTo>
                <a:cubicBezTo>
                  <a:pt x="3389" y="9694"/>
                  <a:pt x="6971" y="6046"/>
                  <a:pt x="10947" y="2892"/>
                </a:cubicBezTo>
                <a:cubicBezTo>
                  <a:pt x="12097" y="1972"/>
                  <a:pt x="13247" y="1117"/>
                  <a:pt x="14463" y="329"/>
                </a:cubicBezTo>
                <a:cubicBezTo>
                  <a:pt x="14598" y="220"/>
                  <a:pt x="14510" y="0"/>
                  <a:pt x="1438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27" name="Google Shape;11127;p83"/>
          <p:cNvSpPr/>
          <p:nvPr/>
        </p:nvSpPr>
        <p:spPr>
          <a:xfrm>
            <a:off x="4856431" y="4509495"/>
            <a:ext cx="155097" cy="157849"/>
          </a:xfrm>
          <a:custGeom>
            <a:rect b="b" l="l" r="r" t="t"/>
            <a:pathLst>
              <a:path extrusionOk="0" h="7458" w="7328">
                <a:moveTo>
                  <a:pt x="7104" y="1"/>
                </a:moveTo>
                <a:cubicBezTo>
                  <a:pt x="7067" y="1"/>
                  <a:pt x="7030" y="17"/>
                  <a:pt x="6998" y="57"/>
                </a:cubicBezTo>
                <a:lnTo>
                  <a:pt x="130" y="7188"/>
                </a:lnTo>
                <a:cubicBezTo>
                  <a:pt x="0" y="7292"/>
                  <a:pt x="116" y="7457"/>
                  <a:pt x="252" y="7457"/>
                </a:cubicBezTo>
                <a:cubicBezTo>
                  <a:pt x="288" y="7457"/>
                  <a:pt x="325" y="7445"/>
                  <a:pt x="360" y="7418"/>
                </a:cubicBezTo>
                <a:lnTo>
                  <a:pt x="7228" y="287"/>
                </a:lnTo>
                <a:cubicBezTo>
                  <a:pt x="7327" y="163"/>
                  <a:pt x="7219" y="1"/>
                  <a:pt x="710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28" name="Google Shape;11128;p83"/>
          <p:cNvSpPr/>
          <p:nvPr/>
        </p:nvSpPr>
        <p:spPr>
          <a:xfrm>
            <a:off x="4878824" y="4533136"/>
            <a:ext cx="150081" cy="164854"/>
          </a:xfrm>
          <a:custGeom>
            <a:rect b="b" l="l" r="r" t="t"/>
            <a:pathLst>
              <a:path extrusionOk="0" h="7789" w="7091">
                <a:moveTo>
                  <a:pt x="6868" y="1"/>
                </a:moveTo>
                <a:cubicBezTo>
                  <a:pt x="6831" y="1"/>
                  <a:pt x="6793" y="17"/>
                  <a:pt x="6761" y="57"/>
                </a:cubicBezTo>
                <a:cubicBezTo>
                  <a:pt x="4297" y="2358"/>
                  <a:pt x="2095" y="4855"/>
                  <a:pt x="91" y="7549"/>
                </a:cubicBezTo>
                <a:cubicBezTo>
                  <a:pt x="1" y="7684"/>
                  <a:pt x="110" y="7788"/>
                  <a:pt x="231" y="7788"/>
                </a:cubicBezTo>
                <a:cubicBezTo>
                  <a:pt x="287" y="7788"/>
                  <a:pt x="345" y="7766"/>
                  <a:pt x="386" y="7714"/>
                </a:cubicBezTo>
                <a:lnTo>
                  <a:pt x="386" y="7747"/>
                </a:lnTo>
                <a:cubicBezTo>
                  <a:pt x="2358" y="5052"/>
                  <a:pt x="4560" y="2555"/>
                  <a:pt x="6991" y="287"/>
                </a:cubicBezTo>
                <a:cubicBezTo>
                  <a:pt x="7091" y="163"/>
                  <a:pt x="6983" y="1"/>
                  <a:pt x="686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29" name="Google Shape;11129;p83"/>
          <p:cNvSpPr/>
          <p:nvPr/>
        </p:nvSpPr>
        <p:spPr>
          <a:xfrm>
            <a:off x="5122797" y="4364914"/>
            <a:ext cx="129466" cy="76257"/>
          </a:xfrm>
          <a:custGeom>
            <a:rect b="b" l="l" r="r" t="t"/>
            <a:pathLst>
              <a:path extrusionOk="0" h="3603" w="6117">
                <a:moveTo>
                  <a:pt x="5863" y="0"/>
                </a:moveTo>
                <a:cubicBezTo>
                  <a:pt x="5837" y="0"/>
                  <a:pt x="5810" y="6"/>
                  <a:pt x="5782" y="20"/>
                </a:cubicBezTo>
                <a:cubicBezTo>
                  <a:pt x="3811" y="973"/>
                  <a:pt x="1938" y="2058"/>
                  <a:pt x="163" y="3306"/>
                </a:cubicBezTo>
                <a:cubicBezTo>
                  <a:pt x="1" y="3388"/>
                  <a:pt x="106" y="3602"/>
                  <a:pt x="240" y="3602"/>
                </a:cubicBezTo>
                <a:cubicBezTo>
                  <a:pt x="268" y="3602"/>
                  <a:pt x="299" y="3592"/>
                  <a:pt x="328" y="3569"/>
                </a:cubicBezTo>
                <a:cubicBezTo>
                  <a:pt x="2102" y="2321"/>
                  <a:pt x="3975" y="1236"/>
                  <a:pt x="5947" y="283"/>
                </a:cubicBezTo>
                <a:cubicBezTo>
                  <a:pt x="6116" y="227"/>
                  <a:pt x="6019" y="0"/>
                  <a:pt x="586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30" name="Google Shape;11130;p83"/>
          <p:cNvSpPr/>
          <p:nvPr/>
        </p:nvSpPr>
        <p:spPr>
          <a:xfrm>
            <a:off x="5178441" y="4373952"/>
            <a:ext cx="85634" cy="55516"/>
          </a:xfrm>
          <a:custGeom>
            <a:rect b="b" l="l" r="r" t="t"/>
            <a:pathLst>
              <a:path extrusionOk="0" h="2623" w="4046">
                <a:moveTo>
                  <a:pt x="3792" y="1"/>
                </a:moveTo>
                <a:cubicBezTo>
                  <a:pt x="3767" y="1"/>
                  <a:pt x="3740" y="7"/>
                  <a:pt x="3712" y="20"/>
                </a:cubicBezTo>
                <a:cubicBezTo>
                  <a:pt x="2430" y="678"/>
                  <a:pt x="1247" y="1466"/>
                  <a:pt x="130" y="2354"/>
                </a:cubicBezTo>
                <a:cubicBezTo>
                  <a:pt x="0" y="2457"/>
                  <a:pt x="117" y="2623"/>
                  <a:pt x="252" y="2623"/>
                </a:cubicBezTo>
                <a:cubicBezTo>
                  <a:pt x="288" y="2623"/>
                  <a:pt x="326" y="2611"/>
                  <a:pt x="360" y="2584"/>
                </a:cubicBezTo>
                <a:cubicBezTo>
                  <a:pt x="1445" y="1696"/>
                  <a:pt x="2628" y="941"/>
                  <a:pt x="3876" y="283"/>
                </a:cubicBezTo>
                <a:cubicBezTo>
                  <a:pt x="4046" y="227"/>
                  <a:pt x="3948" y="1"/>
                  <a:pt x="379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31" name="Google Shape;11131;p83"/>
          <p:cNvSpPr/>
          <p:nvPr/>
        </p:nvSpPr>
        <p:spPr>
          <a:xfrm>
            <a:off x="4491287" y="4408769"/>
            <a:ext cx="198358" cy="118778"/>
          </a:xfrm>
          <a:custGeom>
            <a:rect b="b" l="l" r="r" t="t"/>
            <a:pathLst>
              <a:path extrusionOk="0" h="5612" w="9372">
                <a:moveTo>
                  <a:pt x="9203" y="0"/>
                </a:moveTo>
                <a:cubicBezTo>
                  <a:pt x="9183" y="0"/>
                  <a:pt x="9159" y="6"/>
                  <a:pt x="9134" y="19"/>
                </a:cubicBezTo>
                <a:cubicBezTo>
                  <a:pt x="5881" y="1300"/>
                  <a:pt x="2825" y="3107"/>
                  <a:pt x="130" y="5342"/>
                </a:cubicBezTo>
                <a:cubicBezTo>
                  <a:pt x="0" y="5446"/>
                  <a:pt x="117" y="5611"/>
                  <a:pt x="252" y="5611"/>
                </a:cubicBezTo>
                <a:cubicBezTo>
                  <a:pt x="288" y="5611"/>
                  <a:pt x="326" y="5599"/>
                  <a:pt x="360" y="5572"/>
                </a:cubicBezTo>
                <a:lnTo>
                  <a:pt x="360" y="5605"/>
                </a:lnTo>
                <a:cubicBezTo>
                  <a:pt x="3022" y="3370"/>
                  <a:pt x="6012" y="1596"/>
                  <a:pt x="9200" y="314"/>
                </a:cubicBezTo>
                <a:cubicBezTo>
                  <a:pt x="9371" y="257"/>
                  <a:pt x="9344" y="0"/>
                  <a:pt x="92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32" name="Google Shape;11132;p83"/>
          <p:cNvSpPr/>
          <p:nvPr/>
        </p:nvSpPr>
        <p:spPr>
          <a:xfrm>
            <a:off x="4667255" y="4417108"/>
            <a:ext cx="103074" cy="61061"/>
          </a:xfrm>
          <a:custGeom>
            <a:rect b="b" l="l" r="r" t="t"/>
            <a:pathLst>
              <a:path extrusionOk="0" h="2885" w="4870">
                <a:moveTo>
                  <a:pt x="4692" y="1"/>
                </a:moveTo>
                <a:cubicBezTo>
                  <a:pt x="4673" y="1"/>
                  <a:pt x="4653" y="6"/>
                  <a:pt x="4632" y="19"/>
                </a:cubicBezTo>
                <a:cubicBezTo>
                  <a:pt x="3022" y="676"/>
                  <a:pt x="1510" y="1530"/>
                  <a:pt x="130" y="2615"/>
                </a:cubicBezTo>
                <a:cubicBezTo>
                  <a:pt x="0" y="2719"/>
                  <a:pt x="116" y="2884"/>
                  <a:pt x="252" y="2884"/>
                </a:cubicBezTo>
                <a:cubicBezTo>
                  <a:pt x="288" y="2884"/>
                  <a:pt x="325" y="2872"/>
                  <a:pt x="360" y="2845"/>
                </a:cubicBezTo>
                <a:cubicBezTo>
                  <a:pt x="1674" y="1793"/>
                  <a:pt x="3153" y="972"/>
                  <a:pt x="4698" y="315"/>
                </a:cubicBezTo>
                <a:cubicBezTo>
                  <a:pt x="4869" y="257"/>
                  <a:pt x="4817" y="1"/>
                  <a:pt x="469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33" name="Google Shape;11133;p83"/>
          <p:cNvSpPr/>
          <p:nvPr/>
        </p:nvSpPr>
        <p:spPr>
          <a:xfrm>
            <a:off x="4659593" y="4411478"/>
            <a:ext cx="84999" cy="56257"/>
          </a:xfrm>
          <a:custGeom>
            <a:rect b="b" l="l" r="r" t="t"/>
            <a:pathLst>
              <a:path extrusionOk="0" h="2658" w="4016">
                <a:moveTo>
                  <a:pt x="3787" y="0"/>
                </a:moveTo>
                <a:cubicBezTo>
                  <a:pt x="3763" y="0"/>
                  <a:pt x="3737" y="7"/>
                  <a:pt x="3712" y="22"/>
                </a:cubicBezTo>
                <a:cubicBezTo>
                  <a:pt x="2431" y="646"/>
                  <a:pt x="1215" y="1468"/>
                  <a:pt x="130" y="2388"/>
                </a:cubicBezTo>
                <a:cubicBezTo>
                  <a:pt x="1" y="2492"/>
                  <a:pt x="117" y="2657"/>
                  <a:pt x="253" y="2657"/>
                </a:cubicBezTo>
                <a:cubicBezTo>
                  <a:pt x="289" y="2657"/>
                  <a:pt x="326" y="2645"/>
                  <a:pt x="361" y="2618"/>
                </a:cubicBezTo>
                <a:cubicBezTo>
                  <a:pt x="1445" y="1698"/>
                  <a:pt x="2628" y="942"/>
                  <a:pt x="3877" y="285"/>
                </a:cubicBezTo>
                <a:cubicBezTo>
                  <a:pt x="4016" y="201"/>
                  <a:pt x="3919" y="0"/>
                  <a:pt x="378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34" name="Google Shape;11134;p83"/>
          <p:cNvSpPr/>
          <p:nvPr/>
        </p:nvSpPr>
        <p:spPr>
          <a:xfrm>
            <a:off x="4366073" y="4663007"/>
            <a:ext cx="117635" cy="105148"/>
          </a:xfrm>
          <a:custGeom>
            <a:rect b="b" l="l" r="r" t="t"/>
            <a:pathLst>
              <a:path extrusionOk="0" h="4968" w="5558">
                <a:moveTo>
                  <a:pt x="5342" y="0"/>
                </a:moveTo>
                <a:cubicBezTo>
                  <a:pt x="5315" y="0"/>
                  <a:pt x="5286" y="10"/>
                  <a:pt x="5258" y="33"/>
                </a:cubicBezTo>
                <a:cubicBezTo>
                  <a:pt x="3352" y="1348"/>
                  <a:pt x="1610" y="2925"/>
                  <a:pt x="99" y="4667"/>
                </a:cubicBezTo>
                <a:cubicBezTo>
                  <a:pt x="0" y="4789"/>
                  <a:pt x="104" y="4967"/>
                  <a:pt x="217" y="4967"/>
                </a:cubicBezTo>
                <a:cubicBezTo>
                  <a:pt x="256" y="4967"/>
                  <a:pt x="295" y="4947"/>
                  <a:pt x="329" y="4897"/>
                </a:cubicBezTo>
                <a:cubicBezTo>
                  <a:pt x="1807" y="3155"/>
                  <a:pt x="3549" y="1644"/>
                  <a:pt x="5422" y="329"/>
                </a:cubicBezTo>
                <a:cubicBezTo>
                  <a:pt x="5558" y="221"/>
                  <a:pt x="5469" y="0"/>
                  <a:pt x="534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35" name="Google Shape;11135;p83"/>
          <p:cNvSpPr/>
          <p:nvPr/>
        </p:nvSpPr>
        <p:spPr>
          <a:xfrm>
            <a:off x="4401419" y="4692088"/>
            <a:ext cx="71051" cy="62183"/>
          </a:xfrm>
          <a:custGeom>
            <a:rect b="b" l="l" r="r" t="t"/>
            <a:pathLst>
              <a:path extrusionOk="0" h="2938" w="3357">
                <a:moveTo>
                  <a:pt x="3104" y="0"/>
                </a:moveTo>
                <a:cubicBezTo>
                  <a:pt x="3068" y="0"/>
                  <a:pt x="3031" y="12"/>
                  <a:pt x="2996" y="39"/>
                </a:cubicBezTo>
                <a:lnTo>
                  <a:pt x="104" y="2668"/>
                </a:lnTo>
                <a:cubicBezTo>
                  <a:pt x="1" y="2772"/>
                  <a:pt x="122" y="2938"/>
                  <a:pt x="243" y="2938"/>
                </a:cubicBezTo>
                <a:cubicBezTo>
                  <a:pt x="275" y="2938"/>
                  <a:pt x="307" y="2926"/>
                  <a:pt x="335" y="2898"/>
                </a:cubicBezTo>
                <a:lnTo>
                  <a:pt x="3226" y="270"/>
                </a:lnTo>
                <a:cubicBezTo>
                  <a:pt x="3356" y="166"/>
                  <a:pt x="3240" y="0"/>
                  <a:pt x="310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36" name="Google Shape;11136;p83"/>
          <p:cNvSpPr/>
          <p:nvPr/>
        </p:nvSpPr>
        <p:spPr>
          <a:xfrm>
            <a:off x="4343595" y="4338860"/>
            <a:ext cx="166230" cy="62394"/>
          </a:xfrm>
          <a:custGeom>
            <a:rect b="b" l="l" r="r" t="t"/>
            <a:pathLst>
              <a:path extrusionOk="0" h="2948" w="7854">
                <a:moveTo>
                  <a:pt x="7603" y="0"/>
                </a:moveTo>
                <a:cubicBezTo>
                  <a:pt x="7592" y="0"/>
                  <a:pt x="7580" y="1"/>
                  <a:pt x="7568" y="3"/>
                </a:cubicBezTo>
                <a:cubicBezTo>
                  <a:pt x="4972" y="463"/>
                  <a:pt x="2475" y="1350"/>
                  <a:pt x="142" y="2631"/>
                </a:cubicBezTo>
                <a:cubicBezTo>
                  <a:pt x="1" y="2716"/>
                  <a:pt x="102" y="2947"/>
                  <a:pt x="238" y="2947"/>
                </a:cubicBezTo>
                <a:cubicBezTo>
                  <a:pt x="260" y="2947"/>
                  <a:pt x="283" y="2941"/>
                  <a:pt x="306" y="2927"/>
                </a:cubicBezTo>
                <a:cubicBezTo>
                  <a:pt x="2606" y="1646"/>
                  <a:pt x="5104" y="791"/>
                  <a:pt x="7667" y="298"/>
                </a:cubicBezTo>
                <a:cubicBezTo>
                  <a:pt x="7854" y="267"/>
                  <a:pt x="7805" y="0"/>
                  <a:pt x="76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37" name="Google Shape;11137;p83"/>
          <p:cNvSpPr/>
          <p:nvPr/>
        </p:nvSpPr>
        <p:spPr>
          <a:xfrm>
            <a:off x="4422774" y="4347051"/>
            <a:ext cx="107031" cy="40743"/>
          </a:xfrm>
          <a:custGeom>
            <a:rect b="b" l="l" r="r" t="t"/>
            <a:pathLst>
              <a:path extrusionOk="0" h="1925" w="5057">
                <a:moveTo>
                  <a:pt x="4836" y="0"/>
                </a:moveTo>
                <a:cubicBezTo>
                  <a:pt x="4818" y="0"/>
                  <a:pt x="4800" y="3"/>
                  <a:pt x="4780" y="10"/>
                </a:cubicBezTo>
                <a:lnTo>
                  <a:pt x="180" y="1587"/>
                </a:lnTo>
                <a:cubicBezTo>
                  <a:pt x="0" y="1647"/>
                  <a:pt x="39" y="1924"/>
                  <a:pt x="196" y="1924"/>
                </a:cubicBezTo>
                <a:cubicBezTo>
                  <a:pt x="211" y="1924"/>
                  <a:pt x="228" y="1922"/>
                  <a:pt x="246" y="1916"/>
                </a:cubicBezTo>
                <a:lnTo>
                  <a:pt x="4879" y="306"/>
                </a:lnTo>
                <a:cubicBezTo>
                  <a:pt x="5057" y="246"/>
                  <a:pt x="4994" y="0"/>
                  <a:pt x="48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38" name="Google Shape;11138;p83"/>
          <p:cNvSpPr/>
          <p:nvPr/>
        </p:nvSpPr>
        <p:spPr>
          <a:xfrm>
            <a:off x="4653710" y="4276316"/>
            <a:ext cx="232603" cy="48193"/>
          </a:xfrm>
          <a:custGeom>
            <a:rect b="b" l="l" r="r" t="t"/>
            <a:pathLst>
              <a:path extrusionOk="0" h="2277" w="10990">
                <a:moveTo>
                  <a:pt x="10759" y="0"/>
                </a:moveTo>
                <a:cubicBezTo>
                  <a:pt x="7145" y="132"/>
                  <a:pt x="3596" y="789"/>
                  <a:pt x="178" y="1939"/>
                </a:cubicBezTo>
                <a:cubicBezTo>
                  <a:pt x="1" y="2028"/>
                  <a:pt x="37" y="2277"/>
                  <a:pt x="190" y="2277"/>
                </a:cubicBezTo>
                <a:cubicBezTo>
                  <a:pt x="207" y="2277"/>
                  <a:pt x="225" y="2274"/>
                  <a:pt x="244" y="2268"/>
                </a:cubicBezTo>
                <a:lnTo>
                  <a:pt x="277" y="2268"/>
                </a:lnTo>
                <a:cubicBezTo>
                  <a:pt x="3662" y="1117"/>
                  <a:pt x="7178" y="460"/>
                  <a:pt x="10759" y="329"/>
                </a:cubicBezTo>
                <a:cubicBezTo>
                  <a:pt x="10989" y="329"/>
                  <a:pt x="10989" y="0"/>
                  <a:pt x="107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39" name="Google Shape;11139;p83"/>
          <p:cNvSpPr/>
          <p:nvPr/>
        </p:nvSpPr>
        <p:spPr>
          <a:xfrm>
            <a:off x="4767050" y="4275618"/>
            <a:ext cx="157510" cy="37060"/>
          </a:xfrm>
          <a:custGeom>
            <a:rect b="b" l="l" r="r" t="t"/>
            <a:pathLst>
              <a:path extrusionOk="0" h="1751" w="7442">
                <a:moveTo>
                  <a:pt x="7212" y="0"/>
                </a:moveTo>
                <a:cubicBezTo>
                  <a:pt x="4813" y="132"/>
                  <a:pt x="2447" y="625"/>
                  <a:pt x="180" y="1413"/>
                </a:cubicBezTo>
                <a:cubicBezTo>
                  <a:pt x="0" y="1473"/>
                  <a:pt x="39" y="1751"/>
                  <a:pt x="195" y="1751"/>
                </a:cubicBezTo>
                <a:cubicBezTo>
                  <a:pt x="211" y="1751"/>
                  <a:pt x="228" y="1748"/>
                  <a:pt x="245" y="1742"/>
                </a:cubicBezTo>
                <a:cubicBezTo>
                  <a:pt x="2480" y="920"/>
                  <a:pt x="4846" y="460"/>
                  <a:pt x="7212" y="329"/>
                </a:cubicBezTo>
                <a:cubicBezTo>
                  <a:pt x="7442" y="329"/>
                  <a:pt x="7442" y="0"/>
                  <a:pt x="721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40" name="Google Shape;11140;p83"/>
          <p:cNvSpPr/>
          <p:nvPr/>
        </p:nvSpPr>
        <p:spPr>
          <a:xfrm>
            <a:off x="4604987" y="4280676"/>
            <a:ext cx="165172" cy="34097"/>
          </a:xfrm>
          <a:custGeom>
            <a:rect b="b" l="l" r="r" t="t"/>
            <a:pathLst>
              <a:path extrusionOk="0" h="1611" w="7804">
                <a:moveTo>
                  <a:pt x="6711" y="1"/>
                </a:moveTo>
                <a:cubicBezTo>
                  <a:pt x="4481" y="1"/>
                  <a:pt x="2267" y="432"/>
                  <a:pt x="180" y="1273"/>
                </a:cubicBezTo>
                <a:cubicBezTo>
                  <a:pt x="1" y="1333"/>
                  <a:pt x="66" y="1610"/>
                  <a:pt x="228" y="1610"/>
                </a:cubicBezTo>
                <a:cubicBezTo>
                  <a:pt x="244" y="1610"/>
                  <a:pt x="261" y="1607"/>
                  <a:pt x="279" y="1602"/>
                </a:cubicBezTo>
                <a:cubicBezTo>
                  <a:pt x="2307" y="761"/>
                  <a:pt x="4489" y="330"/>
                  <a:pt x="6712" y="330"/>
                </a:cubicBezTo>
                <a:cubicBezTo>
                  <a:pt x="7010" y="330"/>
                  <a:pt x="7308" y="337"/>
                  <a:pt x="7607" y="353"/>
                </a:cubicBezTo>
                <a:cubicBezTo>
                  <a:pt x="7804" y="353"/>
                  <a:pt x="7804" y="24"/>
                  <a:pt x="7607" y="24"/>
                </a:cubicBezTo>
                <a:cubicBezTo>
                  <a:pt x="7308" y="9"/>
                  <a:pt x="7009" y="1"/>
                  <a:pt x="671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41" name="Google Shape;11141;p83"/>
          <p:cNvSpPr/>
          <p:nvPr/>
        </p:nvSpPr>
        <p:spPr>
          <a:xfrm>
            <a:off x="5044401" y="4314562"/>
            <a:ext cx="212602" cy="41102"/>
          </a:xfrm>
          <a:custGeom>
            <a:rect b="b" l="l" r="r" t="t"/>
            <a:pathLst>
              <a:path extrusionOk="0" h="1942" w="10045">
                <a:moveTo>
                  <a:pt x="9848" y="1"/>
                </a:moveTo>
                <a:cubicBezTo>
                  <a:pt x="6595" y="263"/>
                  <a:pt x="3341" y="789"/>
                  <a:pt x="187" y="1611"/>
                </a:cubicBezTo>
                <a:cubicBezTo>
                  <a:pt x="0" y="1673"/>
                  <a:pt x="49" y="1942"/>
                  <a:pt x="251" y="1942"/>
                </a:cubicBezTo>
                <a:cubicBezTo>
                  <a:pt x="262" y="1942"/>
                  <a:pt x="273" y="1941"/>
                  <a:pt x="285" y="1939"/>
                </a:cubicBezTo>
                <a:lnTo>
                  <a:pt x="285" y="1906"/>
                </a:lnTo>
                <a:cubicBezTo>
                  <a:pt x="3407" y="1085"/>
                  <a:pt x="6627" y="559"/>
                  <a:pt x="9848" y="329"/>
                </a:cubicBezTo>
                <a:cubicBezTo>
                  <a:pt x="10045" y="329"/>
                  <a:pt x="10045" y="1"/>
                  <a:pt x="98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42" name="Google Shape;11142;p83"/>
          <p:cNvSpPr/>
          <p:nvPr/>
        </p:nvSpPr>
        <p:spPr>
          <a:xfrm>
            <a:off x="8247627" y="4184162"/>
            <a:ext cx="38965" cy="56743"/>
          </a:xfrm>
          <a:custGeom>
            <a:rect b="b" l="l" r="r" t="t"/>
            <a:pathLst>
              <a:path extrusionOk="0" h="2681" w="1841">
                <a:moveTo>
                  <a:pt x="149" y="0"/>
                </a:moveTo>
                <a:cubicBezTo>
                  <a:pt x="108" y="0"/>
                  <a:pt x="66" y="17"/>
                  <a:pt x="34" y="49"/>
                </a:cubicBezTo>
                <a:cubicBezTo>
                  <a:pt x="1" y="115"/>
                  <a:pt x="1" y="214"/>
                  <a:pt x="34" y="280"/>
                </a:cubicBezTo>
                <a:cubicBezTo>
                  <a:pt x="538" y="903"/>
                  <a:pt x="989" y="1607"/>
                  <a:pt x="1387" y="2343"/>
                </a:cubicBezTo>
                <a:lnTo>
                  <a:pt x="1387" y="2343"/>
                </a:lnTo>
                <a:lnTo>
                  <a:pt x="1315" y="2350"/>
                </a:lnTo>
                <a:cubicBezTo>
                  <a:pt x="1096" y="2381"/>
                  <a:pt x="1086" y="2681"/>
                  <a:pt x="1284" y="2681"/>
                </a:cubicBezTo>
                <a:cubicBezTo>
                  <a:pt x="1294" y="2681"/>
                  <a:pt x="1304" y="2680"/>
                  <a:pt x="1315" y="2678"/>
                </a:cubicBezTo>
                <a:lnTo>
                  <a:pt x="1644" y="2645"/>
                </a:lnTo>
                <a:cubicBezTo>
                  <a:pt x="1775" y="2645"/>
                  <a:pt x="1841" y="2514"/>
                  <a:pt x="1775" y="2415"/>
                </a:cubicBezTo>
                <a:cubicBezTo>
                  <a:pt x="1348" y="1561"/>
                  <a:pt x="855" y="772"/>
                  <a:pt x="264" y="49"/>
                </a:cubicBezTo>
                <a:cubicBezTo>
                  <a:pt x="231" y="17"/>
                  <a:pt x="190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43" name="Google Shape;11143;p83"/>
          <p:cNvSpPr/>
          <p:nvPr/>
        </p:nvSpPr>
        <p:spPr>
          <a:xfrm>
            <a:off x="8399785" y="4061636"/>
            <a:ext cx="97422" cy="92343"/>
          </a:xfrm>
          <a:custGeom>
            <a:rect b="b" l="l" r="r" t="t"/>
            <a:pathLst>
              <a:path extrusionOk="0" h="4363" w="4603">
                <a:moveTo>
                  <a:pt x="219" y="1"/>
                </a:moveTo>
                <a:cubicBezTo>
                  <a:pt x="74" y="1"/>
                  <a:pt x="0" y="207"/>
                  <a:pt x="140" y="318"/>
                </a:cubicBezTo>
                <a:lnTo>
                  <a:pt x="140" y="285"/>
                </a:lnTo>
                <a:cubicBezTo>
                  <a:pt x="1783" y="1304"/>
                  <a:pt x="3196" y="2651"/>
                  <a:pt x="4247" y="4294"/>
                </a:cubicBezTo>
                <a:cubicBezTo>
                  <a:pt x="4276" y="4342"/>
                  <a:pt x="4322" y="4362"/>
                  <a:pt x="4369" y="4362"/>
                </a:cubicBezTo>
                <a:cubicBezTo>
                  <a:pt x="4482" y="4362"/>
                  <a:pt x="4603" y="4246"/>
                  <a:pt x="4510" y="4130"/>
                </a:cubicBezTo>
                <a:cubicBezTo>
                  <a:pt x="3426" y="2454"/>
                  <a:pt x="2013" y="1041"/>
                  <a:pt x="304" y="22"/>
                </a:cubicBezTo>
                <a:cubicBezTo>
                  <a:pt x="274" y="7"/>
                  <a:pt x="245" y="1"/>
                  <a:pt x="21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44" name="Google Shape;11144;p83"/>
          <p:cNvSpPr/>
          <p:nvPr/>
        </p:nvSpPr>
        <p:spPr>
          <a:xfrm>
            <a:off x="8520300" y="4164203"/>
            <a:ext cx="56362" cy="71580"/>
          </a:xfrm>
          <a:custGeom>
            <a:rect b="b" l="l" r="r" t="t"/>
            <a:pathLst>
              <a:path extrusionOk="0" h="3382" w="2663">
                <a:moveTo>
                  <a:pt x="253" y="0"/>
                </a:moveTo>
                <a:cubicBezTo>
                  <a:pt x="117" y="0"/>
                  <a:pt x="1" y="166"/>
                  <a:pt x="130" y="270"/>
                </a:cubicBezTo>
                <a:cubicBezTo>
                  <a:pt x="1050" y="1124"/>
                  <a:pt x="1773" y="2143"/>
                  <a:pt x="2332" y="3293"/>
                </a:cubicBezTo>
                <a:cubicBezTo>
                  <a:pt x="2363" y="3356"/>
                  <a:pt x="2412" y="3382"/>
                  <a:pt x="2459" y="3382"/>
                </a:cubicBezTo>
                <a:cubicBezTo>
                  <a:pt x="2562" y="3382"/>
                  <a:pt x="2662" y="3263"/>
                  <a:pt x="2595" y="3128"/>
                </a:cubicBezTo>
                <a:cubicBezTo>
                  <a:pt x="2036" y="1978"/>
                  <a:pt x="1280" y="927"/>
                  <a:pt x="360" y="40"/>
                </a:cubicBezTo>
                <a:cubicBezTo>
                  <a:pt x="326" y="12"/>
                  <a:pt x="289" y="0"/>
                  <a:pt x="2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45" name="Google Shape;11145;p83"/>
          <p:cNvSpPr/>
          <p:nvPr/>
        </p:nvSpPr>
        <p:spPr>
          <a:xfrm>
            <a:off x="8549148" y="4043836"/>
            <a:ext cx="134609" cy="92512"/>
          </a:xfrm>
          <a:custGeom>
            <a:rect b="b" l="l" r="r" t="t"/>
            <a:pathLst>
              <a:path extrusionOk="0" h="4371" w="6360">
                <a:moveTo>
                  <a:pt x="196" y="0"/>
                </a:moveTo>
                <a:cubicBezTo>
                  <a:pt x="39" y="0"/>
                  <a:pt x="1" y="278"/>
                  <a:pt x="180" y="337"/>
                </a:cubicBezTo>
                <a:cubicBezTo>
                  <a:pt x="2448" y="1093"/>
                  <a:pt x="4485" y="2473"/>
                  <a:pt x="6029" y="4314"/>
                </a:cubicBezTo>
                <a:cubicBezTo>
                  <a:pt x="6061" y="4353"/>
                  <a:pt x="6099" y="4370"/>
                  <a:pt x="6136" y="4370"/>
                </a:cubicBezTo>
                <a:cubicBezTo>
                  <a:pt x="6251" y="4370"/>
                  <a:pt x="6359" y="4208"/>
                  <a:pt x="6260" y="4084"/>
                </a:cubicBezTo>
                <a:cubicBezTo>
                  <a:pt x="4682" y="2210"/>
                  <a:pt x="2579" y="798"/>
                  <a:pt x="246" y="9"/>
                </a:cubicBezTo>
                <a:cubicBezTo>
                  <a:pt x="228" y="3"/>
                  <a:pt x="212" y="0"/>
                  <a:pt x="19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46" name="Google Shape;11146;p83"/>
          <p:cNvSpPr/>
          <p:nvPr/>
        </p:nvSpPr>
        <p:spPr>
          <a:xfrm>
            <a:off x="8704036" y="4158277"/>
            <a:ext cx="57886" cy="73591"/>
          </a:xfrm>
          <a:custGeom>
            <a:rect b="b" l="l" r="r" t="t"/>
            <a:pathLst>
              <a:path extrusionOk="0" h="3477" w="2735">
                <a:moveTo>
                  <a:pt x="244" y="0"/>
                </a:moveTo>
                <a:cubicBezTo>
                  <a:pt x="121" y="0"/>
                  <a:pt x="0" y="162"/>
                  <a:pt x="124" y="287"/>
                </a:cubicBezTo>
                <a:cubicBezTo>
                  <a:pt x="1077" y="1141"/>
                  <a:pt x="1866" y="2225"/>
                  <a:pt x="2392" y="3408"/>
                </a:cubicBezTo>
                <a:cubicBezTo>
                  <a:pt x="2421" y="3457"/>
                  <a:pt x="2464" y="3476"/>
                  <a:pt x="2508" y="3476"/>
                </a:cubicBezTo>
                <a:cubicBezTo>
                  <a:pt x="2616" y="3476"/>
                  <a:pt x="2734" y="3360"/>
                  <a:pt x="2688" y="3244"/>
                </a:cubicBezTo>
                <a:cubicBezTo>
                  <a:pt x="2129" y="2028"/>
                  <a:pt x="1340" y="944"/>
                  <a:pt x="355" y="57"/>
                </a:cubicBezTo>
                <a:cubicBezTo>
                  <a:pt x="323" y="17"/>
                  <a:pt x="283" y="0"/>
                  <a:pt x="2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47" name="Google Shape;11147;p83"/>
          <p:cNvSpPr/>
          <p:nvPr/>
        </p:nvSpPr>
        <p:spPr>
          <a:xfrm>
            <a:off x="8648266" y="4061954"/>
            <a:ext cx="107666" cy="113571"/>
          </a:xfrm>
          <a:custGeom>
            <a:rect b="b" l="l" r="r" t="t"/>
            <a:pathLst>
              <a:path extrusionOk="0" h="5366" w="5087">
                <a:moveTo>
                  <a:pt x="253" y="1"/>
                </a:moveTo>
                <a:cubicBezTo>
                  <a:pt x="117" y="1"/>
                  <a:pt x="1" y="166"/>
                  <a:pt x="131" y="270"/>
                </a:cubicBezTo>
                <a:cubicBezTo>
                  <a:pt x="1905" y="1716"/>
                  <a:pt x="3450" y="3392"/>
                  <a:pt x="4731" y="5298"/>
                </a:cubicBezTo>
                <a:cubicBezTo>
                  <a:pt x="4760" y="5346"/>
                  <a:pt x="4806" y="5366"/>
                  <a:pt x="4853" y="5366"/>
                </a:cubicBezTo>
                <a:cubicBezTo>
                  <a:pt x="4966" y="5366"/>
                  <a:pt x="5087" y="5250"/>
                  <a:pt x="4994" y="5133"/>
                </a:cubicBezTo>
                <a:cubicBezTo>
                  <a:pt x="3712" y="3195"/>
                  <a:pt x="2135" y="1486"/>
                  <a:pt x="361" y="40"/>
                </a:cubicBezTo>
                <a:cubicBezTo>
                  <a:pt x="326" y="13"/>
                  <a:pt x="289" y="1"/>
                  <a:pt x="2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48" name="Google Shape;11148;p83"/>
          <p:cNvSpPr/>
          <p:nvPr/>
        </p:nvSpPr>
        <p:spPr>
          <a:xfrm>
            <a:off x="8711571" y="4077256"/>
            <a:ext cx="94438" cy="102439"/>
          </a:xfrm>
          <a:custGeom>
            <a:rect b="b" l="l" r="r" t="t"/>
            <a:pathLst>
              <a:path extrusionOk="0" h="4840" w="4462">
                <a:moveTo>
                  <a:pt x="252" y="1"/>
                </a:moveTo>
                <a:cubicBezTo>
                  <a:pt x="116" y="1"/>
                  <a:pt x="0" y="166"/>
                  <a:pt x="130" y="270"/>
                </a:cubicBezTo>
                <a:cubicBezTo>
                  <a:pt x="1609" y="1617"/>
                  <a:pt x="2923" y="3129"/>
                  <a:pt x="4073" y="4772"/>
                </a:cubicBezTo>
                <a:cubicBezTo>
                  <a:pt x="4112" y="4820"/>
                  <a:pt x="4164" y="4840"/>
                  <a:pt x="4216" y="4840"/>
                </a:cubicBezTo>
                <a:cubicBezTo>
                  <a:pt x="4341" y="4840"/>
                  <a:pt x="4462" y="4724"/>
                  <a:pt x="4369" y="4608"/>
                </a:cubicBezTo>
                <a:cubicBezTo>
                  <a:pt x="3186" y="2932"/>
                  <a:pt x="1872" y="1420"/>
                  <a:pt x="360" y="40"/>
                </a:cubicBezTo>
                <a:cubicBezTo>
                  <a:pt x="325" y="12"/>
                  <a:pt x="288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49" name="Google Shape;11149;p83"/>
          <p:cNvSpPr/>
          <p:nvPr/>
        </p:nvSpPr>
        <p:spPr>
          <a:xfrm>
            <a:off x="8511834" y="4081574"/>
            <a:ext cx="90396" cy="84914"/>
          </a:xfrm>
          <a:custGeom>
            <a:rect b="b" l="l" r="r" t="t"/>
            <a:pathLst>
              <a:path extrusionOk="0" h="4012" w="4271">
                <a:moveTo>
                  <a:pt x="216" y="0"/>
                </a:moveTo>
                <a:cubicBezTo>
                  <a:pt x="89" y="0"/>
                  <a:pt x="1" y="220"/>
                  <a:pt x="136" y="329"/>
                </a:cubicBezTo>
                <a:cubicBezTo>
                  <a:pt x="1582" y="1315"/>
                  <a:pt x="2831" y="2531"/>
                  <a:pt x="3882" y="3944"/>
                </a:cubicBezTo>
                <a:cubicBezTo>
                  <a:pt x="3921" y="3992"/>
                  <a:pt x="3973" y="4012"/>
                  <a:pt x="4025" y="4012"/>
                </a:cubicBezTo>
                <a:cubicBezTo>
                  <a:pt x="4150" y="4012"/>
                  <a:pt x="4271" y="3895"/>
                  <a:pt x="4178" y="3779"/>
                </a:cubicBezTo>
                <a:cubicBezTo>
                  <a:pt x="3093" y="2333"/>
                  <a:pt x="1779" y="1052"/>
                  <a:pt x="300" y="33"/>
                </a:cubicBezTo>
                <a:cubicBezTo>
                  <a:pt x="272" y="10"/>
                  <a:pt x="243" y="0"/>
                  <a:pt x="2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50" name="Google Shape;11150;p83"/>
          <p:cNvSpPr/>
          <p:nvPr/>
        </p:nvSpPr>
        <p:spPr>
          <a:xfrm>
            <a:off x="8576642" y="4116899"/>
            <a:ext cx="62458" cy="62797"/>
          </a:xfrm>
          <a:custGeom>
            <a:rect b="b" l="l" r="r" t="t"/>
            <a:pathLst>
              <a:path extrusionOk="0" h="2967" w="2951">
                <a:moveTo>
                  <a:pt x="252" y="1"/>
                </a:moveTo>
                <a:cubicBezTo>
                  <a:pt x="117" y="1"/>
                  <a:pt x="0" y="166"/>
                  <a:pt x="130" y="270"/>
                </a:cubicBezTo>
                <a:cubicBezTo>
                  <a:pt x="1050" y="1026"/>
                  <a:pt x="1905" y="1913"/>
                  <a:pt x="2595" y="2899"/>
                </a:cubicBezTo>
                <a:cubicBezTo>
                  <a:pt x="2623" y="2947"/>
                  <a:pt x="2669" y="2967"/>
                  <a:pt x="2716" y="2967"/>
                </a:cubicBezTo>
                <a:cubicBezTo>
                  <a:pt x="2830" y="2967"/>
                  <a:pt x="2950" y="2851"/>
                  <a:pt x="2857" y="2735"/>
                </a:cubicBezTo>
                <a:cubicBezTo>
                  <a:pt x="2167" y="1716"/>
                  <a:pt x="1313" y="796"/>
                  <a:pt x="360" y="40"/>
                </a:cubicBezTo>
                <a:cubicBezTo>
                  <a:pt x="326" y="12"/>
                  <a:pt x="288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51" name="Google Shape;11151;p83"/>
          <p:cNvSpPr/>
          <p:nvPr/>
        </p:nvSpPr>
        <p:spPr>
          <a:xfrm>
            <a:off x="8619904" y="4140562"/>
            <a:ext cx="55558" cy="60701"/>
          </a:xfrm>
          <a:custGeom>
            <a:rect b="b" l="l" r="r" t="t"/>
            <a:pathLst>
              <a:path extrusionOk="0" h="2868" w="2625">
                <a:moveTo>
                  <a:pt x="275" y="0"/>
                </a:moveTo>
                <a:cubicBezTo>
                  <a:pt x="132" y="0"/>
                  <a:pt x="0" y="165"/>
                  <a:pt x="156" y="269"/>
                </a:cubicBezTo>
                <a:cubicBezTo>
                  <a:pt x="978" y="959"/>
                  <a:pt x="1701" y="1847"/>
                  <a:pt x="2259" y="2800"/>
                </a:cubicBezTo>
                <a:cubicBezTo>
                  <a:pt x="2298" y="2848"/>
                  <a:pt x="2348" y="2868"/>
                  <a:pt x="2396" y="2868"/>
                </a:cubicBezTo>
                <a:cubicBezTo>
                  <a:pt x="2514" y="2868"/>
                  <a:pt x="2625" y="2751"/>
                  <a:pt x="2555" y="2635"/>
                </a:cubicBezTo>
                <a:cubicBezTo>
                  <a:pt x="1996" y="1649"/>
                  <a:pt x="1241" y="762"/>
                  <a:pt x="386" y="39"/>
                </a:cubicBezTo>
                <a:cubicBezTo>
                  <a:pt x="352" y="12"/>
                  <a:pt x="313" y="0"/>
                  <a:pt x="27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52" name="Google Shape;11152;p83"/>
          <p:cNvSpPr/>
          <p:nvPr/>
        </p:nvSpPr>
        <p:spPr>
          <a:xfrm>
            <a:off x="8270464" y="4096728"/>
            <a:ext cx="71792" cy="81337"/>
          </a:xfrm>
          <a:custGeom>
            <a:rect b="b" l="l" r="r" t="t"/>
            <a:pathLst>
              <a:path extrusionOk="0" h="3843" w="3392">
                <a:moveTo>
                  <a:pt x="243" y="1"/>
                </a:moveTo>
                <a:cubicBezTo>
                  <a:pt x="123" y="1"/>
                  <a:pt x="1" y="166"/>
                  <a:pt x="105" y="270"/>
                </a:cubicBezTo>
                <a:lnTo>
                  <a:pt x="3062" y="3786"/>
                </a:lnTo>
                <a:cubicBezTo>
                  <a:pt x="3094" y="3826"/>
                  <a:pt x="3132" y="3843"/>
                  <a:pt x="3169" y="3843"/>
                </a:cubicBezTo>
                <a:cubicBezTo>
                  <a:pt x="3284" y="3843"/>
                  <a:pt x="3392" y="3681"/>
                  <a:pt x="3292" y="3556"/>
                </a:cubicBezTo>
                <a:lnTo>
                  <a:pt x="335" y="40"/>
                </a:lnTo>
                <a:cubicBezTo>
                  <a:pt x="307" y="13"/>
                  <a:pt x="275" y="1"/>
                  <a:pt x="2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53" name="Google Shape;11153;p83"/>
          <p:cNvSpPr/>
          <p:nvPr/>
        </p:nvSpPr>
        <p:spPr>
          <a:xfrm>
            <a:off x="8327039" y="4121174"/>
            <a:ext cx="55410" cy="66881"/>
          </a:xfrm>
          <a:custGeom>
            <a:rect b="b" l="l" r="r" t="t"/>
            <a:pathLst>
              <a:path extrusionOk="0" h="3160" w="2618">
                <a:moveTo>
                  <a:pt x="246" y="0"/>
                </a:moveTo>
                <a:cubicBezTo>
                  <a:pt x="121" y="0"/>
                  <a:pt x="0" y="116"/>
                  <a:pt x="93" y="232"/>
                </a:cubicBezTo>
                <a:lnTo>
                  <a:pt x="2229" y="3091"/>
                </a:lnTo>
                <a:cubicBezTo>
                  <a:pt x="2268" y="3139"/>
                  <a:pt x="2320" y="3159"/>
                  <a:pt x="2372" y="3159"/>
                </a:cubicBezTo>
                <a:cubicBezTo>
                  <a:pt x="2497" y="3159"/>
                  <a:pt x="2618" y="3043"/>
                  <a:pt x="2525" y="2927"/>
                </a:cubicBezTo>
                <a:lnTo>
                  <a:pt x="389" y="68"/>
                </a:lnTo>
                <a:cubicBezTo>
                  <a:pt x="351" y="20"/>
                  <a:pt x="298" y="0"/>
                  <a:pt x="2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54" name="Google Shape;11154;p83"/>
          <p:cNvSpPr/>
          <p:nvPr/>
        </p:nvSpPr>
        <p:spPr>
          <a:xfrm>
            <a:off x="8357009" y="4120391"/>
            <a:ext cx="54944" cy="69887"/>
          </a:xfrm>
          <a:custGeom>
            <a:rect b="b" l="l" r="r" t="t"/>
            <a:pathLst>
              <a:path extrusionOk="0" h="3302" w="2596">
                <a:moveTo>
                  <a:pt x="275" y="0"/>
                </a:moveTo>
                <a:cubicBezTo>
                  <a:pt x="132" y="0"/>
                  <a:pt x="0" y="166"/>
                  <a:pt x="156" y="269"/>
                </a:cubicBezTo>
                <a:cubicBezTo>
                  <a:pt x="1109" y="1025"/>
                  <a:pt x="1832" y="2044"/>
                  <a:pt x="2259" y="3194"/>
                </a:cubicBezTo>
                <a:cubicBezTo>
                  <a:pt x="2284" y="3269"/>
                  <a:pt x="2343" y="3301"/>
                  <a:pt x="2402" y="3301"/>
                </a:cubicBezTo>
                <a:cubicBezTo>
                  <a:pt x="2498" y="3301"/>
                  <a:pt x="2596" y="3217"/>
                  <a:pt x="2555" y="3095"/>
                </a:cubicBezTo>
                <a:cubicBezTo>
                  <a:pt x="2128" y="1912"/>
                  <a:pt x="1372" y="828"/>
                  <a:pt x="386" y="39"/>
                </a:cubicBezTo>
                <a:cubicBezTo>
                  <a:pt x="352" y="12"/>
                  <a:pt x="313" y="0"/>
                  <a:pt x="27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55" name="Google Shape;11155;p83"/>
          <p:cNvSpPr/>
          <p:nvPr/>
        </p:nvSpPr>
        <p:spPr>
          <a:xfrm>
            <a:off x="8419426" y="4152859"/>
            <a:ext cx="30626" cy="44446"/>
          </a:xfrm>
          <a:custGeom>
            <a:rect b="b" l="l" r="r" t="t"/>
            <a:pathLst>
              <a:path extrusionOk="0" h="2100" w="1447">
                <a:moveTo>
                  <a:pt x="181" y="0"/>
                </a:moveTo>
                <a:cubicBezTo>
                  <a:pt x="140" y="0"/>
                  <a:pt x="99" y="17"/>
                  <a:pt x="66" y="50"/>
                </a:cubicBezTo>
                <a:cubicBezTo>
                  <a:pt x="0" y="116"/>
                  <a:pt x="0" y="214"/>
                  <a:pt x="66" y="280"/>
                </a:cubicBezTo>
                <a:cubicBezTo>
                  <a:pt x="493" y="806"/>
                  <a:pt x="855" y="1397"/>
                  <a:pt x="1150" y="2021"/>
                </a:cubicBezTo>
                <a:cubicBezTo>
                  <a:pt x="1174" y="2070"/>
                  <a:pt x="1234" y="2100"/>
                  <a:pt x="1289" y="2100"/>
                </a:cubicBezTo>
                <a:cubicBezTo>
                  <a:pt x="1310" y="2100"/>
                  <a:pt x="1330" y="2096"/>
                  <a:pt x="1347" y="2087"/>
                </a:cubicBezTo>
                <a:cubicBezTo>
                  <a:pt x="1446" y="2021"/>
                  <a:pt x="1446" y="1923"/>
                  <a:pt x="1413" y="1857"/>
                </a:cubicBezTo>
                <a:cubicBezTo>
                  <a:pt x="1117" y="1200"/>
                  <a:pt x="756" y="608"/>
                  <a:pt x="296" y="50"/>
                </a:cubicBezTo>
                <a:cubicBezTo>
                  <a:pt x="263" y="17"/>
                  <a:pt x="222" y="0"/>
                  <a:pt x="1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56" name="Google Shape;11156;p83"/>
          <p:cNvSpPr/>
          <p:nvPr/>
        </p:nvSpPr>
        <p:spPr>
          <a:xfrm>
            <a:off x="5504091" y="4959935"/>
            <a:ext cx="358958" cy="84406"/>
          </a:xfrm>
          <a:custGeom>
            <a:rect b="b" l="l" r="r" t="t"/>
            <a:pathLst>
              <a:path extrusionOk="0" h="3988" w="16960">
                <a:moveTo>
                  <a:pt x="227" y="1"/>
                </a:moveTo>
                <a:cubicBezTo>
                  <a:pt x="51" y="1"/>
                  <a:pt x="1" y="300"/>
                  <a:pt x="188" y="331"/>
                </a:cubicBezTo>
                <a:cubicBezTo>
                  <a:pt x="4526" y="1022"/>
                  <a:pt x="8798" y="2007"/>
                  <a:pt x="13070" y="3059"/>
                </a:cubicBezTo>
                <a:lnTo>
                  <a:pt x="16684" y="3979"/>
                </a:lnTo>
                <a:cubicBezTo>
                  <a:pt x="16702" y="3985"/>
                  <a:pt x="16719" y="3988"/>
                  <a:pt x="16735" y="3988"/>
                </a:cubicBezTo>
                <a:cubicBezTo>
                  <a:pt x="16897" y="3988"/>
                  <a:pt x="16959" y="3713"/>
                  <a:pt x="16750" y="3683"/>
                </a:cubicBezTo>
                <a:cubicBezTo>
                  <a:pt x="12511" y="2566"/>
                  <a:pt x="8239" y="1514"/>
                  <a:pt x="3935" y="660"/>
                </a:cubicBezTo>
                <a:cubicBezTo>
                  <a:pt x="2719" y="430"/>
                  <a:pt x="1503" y="200"/>
                  <a:pt x="254" y="3"/>
                </a:cubicBezTo>
                <a:cubicBezTo>
                  <a:pt x="245" y="1"/>
                  <a:pt x="236" y="1"/>
                  <a:pt x="22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57" name="Google Shape;11157;p83"/>
          <p:cNvSpPr/>
          <p:nvPr/>
        </p:nvSpPr>
        <p:spPr>
          <a:xfrm>
            <a:off x="5066645" y="4941204"/>
            <a:ext cx="319718" cy="29991"/>
          </a:xfrm>
          <a:custGeom>
            <a:rect b="b" l="l" r="r" t="t"/>
            <a:pathLst>
              <a:path extrusionOk="0" h="1417" w="15106">
                <a:moveTo>
                  <a:pt x="10643" y="0"/>
                </a:moveTo>
                <a:cubicBezTo>
                  <a:pt x="8229" y="0"/>
                  <a:pt x="5812" y="162"/>
                  <a:pt x="3408" y="494"/>
                </a:cubicBezTo>
                <a:cubicBezTo>
                  <a:pt x="2323" y="658"/>
                  <a:pt x="1272" y="855"/>
                  <a:pt x="187" y="1085"/>
                </a:cubicBezTo>
                <a:cubicBezTo>
                  <a:pt x="1" y="1147"/>
                  <a:pt x="79" y="1416"/>
                  <a:pt x="256" y="1416"/>
                </a:cubicBezTo>
                <a:cubicBezTo>
                  <a:pt x="266" y="1416"/>
                  <a:pt x="276" y="1415"/>
                  <a:pt x="286" y="1414"/>
                </a:cubicBezTo>
                <a:cubicBezTo>
                  <a:pt x="3601" y="680"/>
                  <a:pt x="6995" y="313"/>
                  <a:pt x="10398" y="313"/>
                </a:cubicBezTo>
                <a:cubicBezTo>
                  <a:pt x="10806" y="313"/>
                  <a:pt x="11214" y="319"/>
                  <a:pt x="11623" y="329"/>
                </a:cubicBezTo>
                <a:cubicBezTo>
                  <a:pt x="12707" y="362"/>
                  <a:pt x="13792" y="428"/>
                  <a:pt x="14876" y="494"/>
                </a:cubicBezTo>
                <a:cubicBezTo>
                  <a:pt x="15106" y="494"/>
                  <a:pt x="15106" y="198"/>
                  <a:pt x="14876" y="165"/>
                </a:cubicBezTo>
                <a:cubicBezTo>
                  <a:pt x="13468" y="56"/>
                  <a:pt x="12056" y="0"/>
                  <a:pt x="106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58" name="Google Shape;11158;p83"/>
          <p:cNvSpPr/>
          <p:nvPr/>
        </p:nvSpPr>
        <p:spPr>
          <a:xfrm>
            <a:off x="5209892" y="4978624"/>
            <a:ext cx="462328" cy="76660"/>
          </a:xfrm>
          <a:custGeom>
            <a:rect b="b" l="l" r="r" t="t"/>
            <a:pathLst>
              <a:path extrusionOk="0" h="3622" w="21844">
                <a:moveTo>
                  <a:pt x="4351" y="1"/>
                </a:moveTo>
                <a:cubicBezTo>
                  <a:pt x="2949" y="1"/>
                  <a:pt x="1569" y="102"/>
                  <a:pt x="189" y="303"/>
                </a:cubicBezTo>
                <a:cubicBezTo>
                  <a:pt x="1" y="334"/>
                  <a:pt x="81" y="634"/>
                  <a:pt x="260" y="634"/>
                </a:cubicBezTo>
                <a:cubicBezTo>
                  <a:pt x="269" y="634"/>
                  <a:pt x="278" y="633"/>
                  <a:pt x="287" y="631"/>
                </a:cubicBezTo>
                <a:cubicBezTo>
                  <a:pt x="1631" y="435"/>
                  <a:pt x="2977" y="347"/>
                  <a:pt x="4321" y="347"/>
                </a:cubicBezTo>
                <a:cubicBezTo>
                  <a:pt x="8597" y="347"/>
                  <a:pt x="12855" y="1232"/>
                  <a:pt x="16980" y="2307"/>
                </a:cubicBezTo>
                <a:cubicBezTo>
                  <a:pt x="18525" y="2734"/>
                  <a:pt x="20036" y="3162"/>
                  <a:pt x="21581" y="3622"/>
                </a:cubicBezTo>
                <a:cubicBezTo>
                  <a:pt x="21745" y="3622"/>
                  <a:pt x="21843" y="3359"/>
                  <a:pt x="21646" y="3293"/>
                </a:cubicBezTo>
                <a:cubicBezTo>
                  <a:pt x="16192" y="1716"/>
                  <a:pt x="10671" y="139"/>
                  <a:pt x="4953" y="7"/>
                </a:cubicBezTo>
                <a:cubicBezTo>
                  <a:pt x="4752" y="3"/>
                  <a:pt x="4551" y="1"/>
                  <a:pt x="435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59" name="Google Shape;11159;p83"/>
          <p:cNvSpPr/>
          <p:nvPr/>
        </p:nvSpPr>
        <p:spPr>
          <a:xfrm>
            <a:off x="5288289" y="5019685"/>
            <a:ext cx="287421" cy="54775"/>
          </a:xfrm>
          <a:custGeom>
            <a:rect b="b" l="l" r="r" t="t"/>
            <a:pathLst>
              <a:path extrusionOk="0" h="2588" w="13580">
                <a:moveTo>
                  <a:pt x="1481" y="1"/>
                </a:moveTo>
                <a:cubicBezTo>
                  <a:pt x="1064" y="1"/>
                  <a:pt x="647" y="11"/>
                  <a:pt x="231" y="39"/>
                </a:cubicBezTo>
                <a:cubicBezTo>
                  <a:pt x="1" y="39"/>
                  <a:pt x="1" y="367"/>
                  <a:pt x="231" y="367"/>
                </a:cubicBezTo>
                <a:cubicBezTo>
                  <a:pt x="642" y="352"/>
                  <a:pt x="1053" y="344"/>
                  <a:pt x="1463" y="344"/>
                </a:cubicBezTo>
                <a:cubicBezTo>
                  <a:pt x="4527" y="344"/>
                  <a:pt x="7556" y="776"/>
                  <a:pt x="10483" y="1616"/>
                </a:cubicBezTo>
                <a:cubicBezTo>
                  <a:pt x="11436" y="1879"/>
                  <a:pt x="12389" y="2207"/>
                  <a:pt x="13309" y="2569"/>
                </a:cubicBezTo>
                <a:cubicBezTo>
                  <a:pt x="13334" y="2582"/>
                  <a:pt x="13358" y="2587"/>
                  <a:pt x="13380" y="2587"/>
                </a:cubicBezTo>
                <a:cubicBezTo>
                  <a:pt x="13527" y="2587"/>
                  <a:pt x="13579" y="2330"/>
                  <a:pt x="13408" y="2273"/>
                </a:cubicBezTo>
                <a:cubicBezTo>
                  <a:pt x="10122" y="992"/>
                  <a:pt x="6704" y="236"/>
                  <a:pt x="3188" y="39"/>
                </a:cubicBezTo>
                <a:cubicBezTo>
                  <a:pt x="2619" y="20"/>
                  <a:pt x="2050" y="1"/>
                  <a:pt x="14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60" name="Google Shape;11160;p83"/>
          <p:cNvSpPr/>
          <p:nvPr/>
        </p:nvSpPr>
        <p:spPr>
          <a:xfrm>
            <a:off x="5419260" y="5069127"/>
            <a:ext cx="260922" cy="69802"/>
          </a:xfrm>
          <a:custGeom>
            <a:rect b="b" l="l" r="r" t="t"/>
            <a:pathLst>
              <a:path extrusionOk="0" h="3298" w="12328">
                <a:moveTo>
                  <a:pt x="251" y="0"/>
                </a:moveTo>
                <a:cubicBezTo>
                  <a:pt x="50" y="0"/>
                  <a:pt x="1" y="269"/>
                  <a:pt x="188" y="332"/>
                </a:cubicBezTo>
                <a:lnTo>
                  <a:pt x="12083" y="3289"/>
                </a:lnTo>
                <a:cubicBezTo>
                  <a:pt x="12101" y="3295"/>
                  <a:pt x="12118" y="3298"/>
                  <a:pt x="12133" y="3298"/>
                </a:cubicBezTo>
                <a:cubicBezTo>
                  <a:pt x="12290" y="3298"/>
                  <a:pt x="12328" y="3023"/>
                  <a:pt x="12149" y="2993"/>
                </a:cubicBezTo>
                <a:lnTo>
                  <a:pt x="286" y="3"/>
                </a:lnTo>
                <a:cubicBezTo>
                  <a:pt x="274" y="1"/>
                  <a:pt x="262" y="0"/>
                  <a:pt x="25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61" name="Google Shape;11161;p83"/>
          <p:cNvSpPr/>
          <p:nvPr/>
        </p:nvSpPr>
        <p:spPr>
          <a:xfrm>
            <a:off x="5058073" y="5048026"/>
            <a:ext cx="304945" cy="38076"/>
          </a:xfrm>
          <a:custGeom>
            <a:rect b="b" l="l" r="r" t="t"/>
            <a:pathLst>
              <a:path extrusionOk="0" h="1799" w="14408">
                <a:moveTo>
                  <a:pt x="2462" y="0"/>
                </a:moveTo>
                <a:cubicBezTo>
                  <a:pt x="1718" y="0"/>
                  <a:pt x="974" y="24"/>
                  <a:pt x="231" y="47"/>
                </a:cubicBezTo>
                <a:cubicBezTo>
                  <a:pt x="1" y="47"/>
                  <a:pt x="1" y="376"/>
                  <a:pt x="231" y="376"/>
                </a:cubicBezTo>
                <a:cubicBezTo>
                  <a:pt x="978" y="342"/>
                  <a:pt x="1725" y="325"/>
                  <a:pt x="2472" y="325"/>
                </a:cubicBezTo>
                <a:cubicBezTo>
                  <a:pt x="5370" y="325"/>
                  <a:pt x="8260" y="583"/>
                  <a:pt x="11108" y="1131"/>
                </a:cubicBezTo>
                <a:cubicBezTo>
                  <a:pt x="12126" y="1329"/>
                  <a:pt x="13145" y="1526"/>
                  <a:pt x="14164" y="1789"/>
                </a:cubicBezTo>
                <a:cubicBezTo>
                  <a:pt x="14183" y="1795"/>
                  <a:pt x="14201" y="1798"/>
                  <a:pt x="14218" y="1798"/>
                </a:cubicBezTo>
                <a:cubicBezTo>
                  <a:pt x="14371" y="1798"/>
                  <a:pt x="14407" y="1552"/>
                  <a:pt x="14229" y="1493"/>
                </a:cubicBezTo>
                <a:cubicBezTo>
                  <a:pt x="10680" y="573"/>
                  <a:pt x="7033" y="80"/>
                  <a:pt x="3386" y="14"/>
                </a:cubicBezTo>
                <a:cubicBezTo>
                  <a:pt x="3078" y="4"/>
                  <a:pt x="2770" y="0"/>
                  <a:pt x="246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62" name="Google Shape;11162;p83"/>
          <p:cNvSpPr/>
          <p:nvPr/>
        </p:nvSpPr>
        <p:spPr>
          <a:xfrm>
            <a:off x="5149889" y="5101172"/>
            <a:ext cx="395341" cy="55156"/>
          </a:xfrm>
          <a:custGeom>
            <a:rect b="b" l="l" r="r" t="t"/>
            <a:pathLst>
              <a:path extrusionOk="0" h="2606" w="18679">
                <a:moveTo>
                  <a:pt x="4272" y="0"/>
                </a:moveTo>
                <a:cubicBezTo>
                  <a:pt x="2892" y="0"/>
                  <a:pt x="1545" y="66"/>
                  <a:pt x="198" y="165"/>
                </a:cubicBezTo>
                <a:cubicBezTo>
                  <a:pt x="0" y="198"/>
                  <a:pt x="0" y="526"/>
                  <a:pt x="198" y="526"/>
                </a:cubicBezTo>
                <a:cubicBezTo>
                  <a:pt x="1553" y="406"/>
                  <a:pt x="2912" y="345"/>
                  <a:pt x="4269" y="345"/>
                </a:cubicBezTo>
                <a:cubicBezTo>
                  <a:pt x="7712" y="345"/>
                  <a:pt x="11144" y="734"/>
                  <a:pt x="14492" y="1512"/>
                </a:cubicBezTo>
                <a:cubicBezTo>
                  <a:pt x="15839" y="1841"/>
                  <a:pt x="17121" y="2169"/>
                  <a:pt x="18435" y="2596"/>
                </a:cubicBezTo>
                <a:cubicBezTo>
                  <a:pt x="18455" y="2603"/>
                  <a:pt x="18473" y="2606"/>
                  <a:pt x="18490" y="2606"/>
                </a:cubicBezTo>
                <a:cubicBezTo>
                  <a:pt x="18643" y="2606"/>
                  <a:pt x="18678" y="2360"/>
                  <a:pt x="18501" y="2301"/>
                </a:cubicBezTo>
                <a:cubicBezTo>
                  <a:pt x="13900" y="789"/>
                  <a:pt x="9103" y="33"/>
                  <a:pt x="427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63" name="Google Shape;11163;p83"/>
          <p:cNvSpPr/>
          <p:nvPr/>
        </p:nvSpPr>
        <p:spPr>
          <a:xfrm>
            <a:off x="5258382" y="5148286"/>
            <a:ext cx="217915" cy="55558"/>
          </a:xfrm>
          <a:custGeom>
            <a:rect b="b" l="l" r="r" t="t"/>
            <a:pathLst>
              <a:path extrusionOk="0" h="2625" w="10296">
                <a:moveTo>
                  <a:pt x="779" y="1"/>
                </a:moveTo>
                <a:cubicBezTo>
                  <a:pt x="585" y="1"/>
                  <a:pt x="392" y="3"/>
                  <a:pt x="198" y="9"/>
                </a:cubicBezTo>
                <a:cubicBezTo>
                  <a:pt x="1" y="9"/>
                  <a:pt x="1" y="338"/>
                  <a:pt x="198" y="338"/>
                </a:cubicBezTo>
                <a:cubicBezTo>
                  <a:pt x="443" y="328"/>
                  <a:pt x="688" y="323"/>
                  <a:pt x="932" y="323"/>
                </a:cubicBezTo>
                <a:cubicBezTo>
                  <a:pt x="4094" y="323"/>
                  <a:pt x="7184" y="1110"/>
                  <a:pt x="9990" y="2605"/>
                </a:cubicBezTo>
                <a:cubicBezTo>
                  <a:pt x="10013" y="2619"/>
                  <a:pt x="10036" y="2625"/>
                  <a:pt x="10058" y="2625"/>
                </a:cubicBezTo>
                <a:cubicBezTo>
                  <a:pt x="10194" y="2625"/>
                  <a:pt x="10296" y="2394"/>
                  <a:pt x="10154" y="2309"/>
                </a:cubicBezTo>
                <a:cubicBezTo>
                  <a:pt x="7269" y="789"/>
                  <a:pt x="4060" y="1"/>
                  <a:pt x="77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64" name="Google Shape;11164;p83"/>
          <p:cNvSpPr/>
          <p:nvPr/>
        </p:nvSpPr>
        <p:spPr>
          <a:xfrm>
            <a:off x="5211099" y="5191548"/>
            <a:ext cx="165045" cy="38732"/>
          </a:xfrm>
          <a:custGeom>
            <a:rect b="b" l="l" r="r" t="t"/>
            <a:pathLst>
              <a:path extrusionOk="0" h="1830" w="7798">
                <a:moveTo>
                  <a:pt x="424" y="1"/>
                </a:moveTo>
                <a:cubicBezTo>
                  <a:pt x="348" y="1"/>
                  <a:pt x="273" y="1"/>
                  <a:pt x="197" y="2"/>
                </a:cubicBezTo>
                <a:cubicBezTo>
                  <a:pt x="0" y="35"/>
                  <a:pt x="0" y="298"/>
                  <a:pt x="197" y="331"/>
                </a:cubicBezTo>
                <a:cubicBezTo>
                  <a:pt x="275" y="330"/>
                  <a:pt x="353" y="329"/>
                  <a:pt x="431" y="329"/>
                </a:cubicBezTo>
                <a:cubicBezTo>
                  <a:pt x="2851" y="329"/>
                  <a:pt x="5264" y="823"/>
                  <a:pt x="7492" y="1810"/>
                </a:cubicBezTo>
                <a:cubicBezTo>
                  <a:pt x="7515" y="1824"/>
                  <a:pt x="7539" y="1830"/>
                  <a:pt x="7561" y="1830"/>
                </a:cubicBezTo>
                <a:cubicBezTo>
                  <a:pt x="7696" y="1830"/>
                  <a:pt x="7798" y="1603"/>
                  <a:pt x="7657" y="1547"/>
                </a:cubicBezTo>
                <a:cubicBezTo>
                  <a:pt x="5360" y="526"/>
                  <a:pt x="2909" y="1"/>
                  <a:pt x="42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65" name="Google Shape;11165;p83"/>
          <p:cNvSpPr/>
          <p:nvPr/>
        </p:nvSpPr>
        <p:spPr>
          <a:xfrm>
            <a:off x="8056589" y="5176542"/>
            <a:ext cx="830493" cy="98714"/>
          </a:xfrm>
          <a:custGeom>
            <a:rect b="b" l="l" r="r" t="t"/>
            <a:pathLst>
              <a:path extrusionOk="0" h="4664" w="39239">
                <a:moveTo>
                  <a:pt x="16156" y="0"/>
                </a:moveTo>
                <a:cubicBezTo>
                  <a:pt x="13675" y="0"/>
                  <a:pt x="11196" y="148"/>
                  <a:pt x="8731" y="448"/>
                </a:cubicBezTo>
                <a:cubicBezTo>
                  <a:pt x="5839" y="810"/>
                  <a:pt x="2980" y="1336"/>
                  <a:pt x="187" y="2091"/>
                </a:cubicBezTo>
                <a:cubicBezTo>
                  <a:pt x="1" y="2154"/>
                  <a:pt x="50" y="2423"/>
                  <a:pt x="251" y="2423"/>
                </a:cubicBezTo>
                <a:cubicBezTo>
                  <a:pt x="262" y="2423"/>
                  <a:pt x="274" y="2422"/>
                  <a:pt x="286" y="2420"/>
                </a:cubicBezTo>
                <a:cubicBezTo>
                  <a:pt x="5248" y="1073"/>
                  <a:pt x="10374" y="383"/>
                  <a:pt x="15533" y="317"/>
                </a:cubicBezTo>
                <a:cubicBezTo>
                  <a:pt x="15790" y="314"/>
                  <a:pt x="16047" y="312"/>
                  <a:pt x="16304" y="312"/>
                </a:cubicBezTo>
                <a:cubicBezTo>
                  <a:pt x="21170" y="312"/>
                  <a:pt x="26003" y="902"/>
                  <a:pt x="30747" y="2026"/>
                </a:cubicBezTo>
                <a:cubicBezTo>
                  <a:pt x="33540" y="2716"/>
                  <a:pt x="36301" y="3570"/>
                  <a:pt x="38995" y="4655"/>
                </a:cubicBezTo>
                <a:cubicBezTo>
                  <a:pt x="39015" y="4661"/>
                  <a:pt x="39033" y="4664"/>
                  <a:pt x="39050" y="4664"/>
                </a:cubicBezTo>
                <a:cubicBezTo>
                  <a:pt x="39203" y="4664"/>
                  <a:pt x="39239" y="4415"/>
                  <a:pt x="39061" y="4326"/>
                </a:cubicBezTo>
                <a:cubicBezTo>
                  <a:pt x="34296" y="2453"/>
                  <a:pt x="29269" y="1139"/>
                  <a:pt x="24175" y="514"/>
                </a:cubicBezTo>
                <a:cubicBezTo>
                  <a:pt x="21514" y="173"/>
                  <a:pt x="18834" y="0"/>
                  <a:pt x="161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66" name="Google Shape;11166;p83"/>
          <p:cNvSpPr/>
          <p:nvPr/>
        </p:nvSpPr>
        <p:spPr>
          <a:xfrm>
            <a:off x="8300450" y="4984650"/>
            <a:ext cx="395500" cy="67125"/>
          </a:xfrm>
          <a:custGeom>
            <a:rect b="b" l="l" r="r" t="t"/>
            <a:pathLst>
              <a:path extrusionOk="0" h="2685" w="15820">
                <a:moveTo>
                  <a:pt x="2756" y="1"/>
                </a:moveTo>
                <a:cubicBezTo>
                  <a:pt x="1912" y="1"/>
                  <a:pt x="1064" y="31"/>
                  <a:pt x="198" y="79"/>
                </a:cubicBezTo>
                <a:cubicBezTo>
                  <a:pt x="1" y="79"/>
                  <a:pt x="1" y="408"/>
                  <a:pt x="198" y="408"/>
                </a:cubicBezTo>
                <a:cubicBezTo>
                  <a:pt x="1043" y="347"/>
                  <a:pt x="1889" y="316"/>
                  <a:pt x="2733" y="316"/>
                </a:cubicBezTo>
                <a:cubicBezTo>
                  <a:pt x="5958" y="316"/>
                  <a:pt x="9165" y="758"/>
                  <a:pt x="12290" y="1591"/>
                </a:cubicBezTo>
                <a:cubicBezTo>
                  <a:pt x="13375" y="1920"/>
                  <a:pt x="14492" y="2248"/>
                  <a:pt x="15576" y="2675"/>
                </a:cubicBezTo>
                <a:cubicBezTo>
                  <a:pt x="15593" y="2682"/>
                  <a:pt x="15608" y="2685"/>
                  <a:pt x="15623" y="2685"/>
                </a:cubicBezTo>
                <a:cubicBezTo>
                  <a:pt x="15757" y="2685"/>
                  <a:pt x="15820" y="2436"/>
                  <a:pt x="15642" y="2347"/>
                </a:cubicBezTo>
                <a:cubicBezTo>
                  <a:pt x="11830" y="901"/>
                  <a:pt x="7789" y="112"/>
                  <a:pt x="3681" y="14"/>
                </a:cubicBezTo>
                <a:cubicBezTo>
                  <a:pt x="3373" y="5"/>
                  <a:pt x="3065" y="1"/>
                  <a:pt x="27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67" name="Google Shape;11167;p83"/>
          <p:cNvSpPr/>
          <p:nvPr/>
        </p:nvSpPr>
        <p:spPr>
          <a:xfrm>
            <a:off x="8398225" y="5055625"/>
            <a:ext cx="302675" cy="66800"/>
          </a:xfrm>
          <a:custGeom>
            <a:rect b="b" l="l" r="r" t="t"/>
            <a:pathLst>
              <a:path extrusionOk="0" h="2672" w="12107">
                <a:moveTo>
                  <a:pt x="197" y="1"/>
                </a:moveTo>
                <a:cubicBezTo>
                  <a:pt x="0" y="34"/>
                  <a:pt x="0" y="296"/>
                  <a:pt x="197" y="329"/>
                </a:cubicBezTo>
                <a:cubicBezTo>
                  <a:pt x="4206" y="329"/>
                  <a:pt x="8149" y="1118"/>
                  <a:pt x="11863" y="2662"/>
                </a:cubicBezTo>
                <a:cubicBezTo>
                  <a:pt x="11882" y="2669"/>
                  <a:pt x="11900" y="2672"/>
                  <a:pt x="11917" y="2672"/>
                </a:cubicBezTo>
                <a:cubicBezTo>
                  <a:pt x="12070" y="2672"/>
                  <a:pt x="12106" y="2423"/>
                  <a:pt x="11928" y="2334"/>
                </a:cubicBezTo>
                <a:cubicBezTo>
                  <a:pt x="8215" y="789"/>
                  <a:pt x="4206" y="1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68" name="Google Shape;11168;p83"/>
          <p:cNvSpPr/>
          <p:nvPr/>
        </p:nvSpPr>
        <p:spPr>
          <a:xfrm>
            <a:off x="8448550" y="5123750"/>
            <a:ext cx="376175" cy="123000"/>
          </a:xfrm>
          <a:custGeom>
            <a:rect b="b" l="l" r="r" t="t"/>
            <a:pathLst>
              <a:path extrusionOk="0" h="4920" w="15047">
                <a:moveTo>
                  <a:pt x="260" y="1"/>
                </a:moveTo>
                <a:cubicBezTo>
                  <a:pt x="81" y="1"/>
                  <a:pt x="1" y="300"/>
                  <a:pt x="189" y="332"/>
                </a:cubicBezTo>
                <a:cubicBezTo>
                  <a:pt x="4033" y="1120"/>
                  <a:pt x="7812" y="2238"/>
                  <a:pt x="11525" y="3618"/>
                </a:cubicBezTo>
                <a:cubicBezTo>
                  <a:pt x="12577" y="4012"/>
                  <a:pt x="13661" y="4439"/>
                  <a:pt x="14713" y="4899"/>
                </a:cubicBezTo>
                <a:cubicBezTo>
                  <a:pt x="14741" y="4913"/>
                  <a:pt x="14768" y="4919"/>
                  <a:pt x="14793" y="4919"/>
                </a:cubicBezTo>
                <a:cubicBezTo>
                  <a:pt x="14949" y="4919"/>
                  <a:pt x="15047" y="4693"/>
                  <a:pt x="14877" y="4636"/>
                </a:cubicBezTo>
                <a:cubicBezTo>
                  <a:pt x="11197" y="3059"/>
                  <a:pt x="7418" y="1777"/>
                  <a:pt x="3573" y="792"/>
                </a:cubicBezTo>
                <a:cubicBezTo>
                  <a:pt x="2489" y="496"/>
                  <a:pt x="1372" y="266"/>
                  <a:pt x="287" y="3"/>
                </a:cubicBezTo>
                <a:cubicBezTo>
                  <a:pt x="278" y="1"/>
                  <a:pt x="269" y="1"/>
                  <a:pt x="2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69" name="Google Shape;11169;p83"/>
          <p:cNvSpPr/>
          <p:nvPr/>
        </p:nvSpPr>
        <p:spPr>
          <a:xfrm>
            <a:off x="8521925" y="5208200"/>
            <a:ext cx="281375" cy="121550"/>
          </a:xfrm>
          <a:custGeom>
            <a:rect b="b" l="l" r="r" t="t"/>
            <a:pathLst>
              <a:path extrusionOk="0" h="4862" w="11255">
                <a:moveTo>
                  <a:pt x="189" y="0"/>
                </a:moveTo>
                <a:cubicBezTo>
                  <a:pt x="36" y="0"/>
                  <a:pt x="1" y="246"/>
                  <a:pt x="178" y="305"/>
                </a:cubicBezTo>
                <a:lnTo>
                  <a:pt x="178" y="338"/>
                </a:lnTo>
                <a:cubicBezTo>
                  <a:pt x="3957" y="1324"/>
                  <a:pt x="7572" y="2836"/>
                  <a:pt x="10924" y="4840"/>
                </a:cubicBezTo>
                <a:cubicBezTo>
                  <a:pt x="10954" y="4855"/>
                  <a:pt x="10983" y="4862"/>
                  <a:pt x="11011" y="4862"/>
                </a:cubicBezTo>
                <a:cubicBezTo>
                  <a:pt x="11163" y="4862"/>
                  <a:pt x="11255" y="4661"/>
                  <a:pt x="11088" y="4577"/>
                </a:cubicBezTo>
                <a:cubicBezTo>
                  <a:pt x="7703" y="2540"/>
                  <a:pt x="4056" y="1028"/>
                  <a:pt x="244" y="10"/>
                </a:cubicBezTo>
                <a:cubicBezTo>
                  <a:pt x="224" y="3"/>
                  <a:pt x="206" y="0"/>
                  <a:pt x="18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0" name="Google Shape;11170;p83"/>
          <p:cNvSpPr/>
          <p:nvPr/>
        </p:nvSpPr>
        <p:spPr>
          <a:xfrm>
            <a:off x="8051800" y="5113900"/>
            <a:ext cx="315550" cy="66025"/>
          </a:xfrm>
          <a:custGeom>
            <a:rect b="b" l="l" r="r" t="t"/>
            <a:pathLst>
              <a:path extrusionOk="0" h="2641" w="12622">
                <a:moveTo>
                  <a:pt x="251" y="0"/>
                </a:moveTo>
                <a:cubicBezTo>
                  <a:pt x="50" y="0"/>
                  <a:pt x="0" y="269"/>
                  <a:pt x="187" y="331"/>
                </a:cubicBezTo>
                <a:cubicBezTo>
                  <a:pt x="1239" y="496"/>
                  <a:pt x="2257" y="561"/>
                  <a:pt x="3309" y="627"/>
                </a:cubicBezTo>
                <a:cubicBezTo>
                  <a:pt x="4360" y="726"/>
                  <a:pt x="5379" y="824"/>
                  <a:pt x="6431" y="1021"/>
                </a:cubicBezTo>
                <a:cubicBezTo>
                  <a:pt x="8435" y="1350"/>
                  <a:pt x="10440" y="1909"/>
                  <a:pt x="12345" y="2632"/>
                </a:cubicBezTo>
                <a:cubicBezTo>
                  <a:pt x="12365" y="2638"/>
                  <a:pt x="12384" y="2641"/>
                  <a:pt x="12401" y="2641"/>
                </a:cubicBezTo>
                <a:cubicBezTo>
                  <a:pt x="12559" y="2641"/>
                  <a:pt x="12622" y="2395"/>
                  <a:pt x="12444" y="2336"/>
                </a:cubicBezTo>
                <a:cubicBezTo>
                  <a:pt x="10505" y="1580"/>
                  <a:pt x="8534" y="1054"/>
                  <a:pt x="6496" y="693"/>
                </a:cubicBezTo>
                <a:cubicBezTo>
                  <a:pt x="5511" y="528"/>
                  <a:pt x="4492" y="397"/>
                  <a:pt x="3506" y="331"/>
                </a:cubicBezTo>
                <a:cubicBezTo>
                  <a:pt x="2422" y="233"/>
                  <a:pt x="1337" y="200"/>
                  <a:pt x="286" y="3"/>
                </a:cubicBezTo>
                <a:cubicBezTo>
                  <a:pt x="274" y="1"/>
                  <a:pt x="262" y="0"/>
                  <a:pt x="25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1" name="Google Shape;11171;p83"/>
          <p:cNvSpPr/>
          <p:nvPr/>
        </p:nvSpPr>
        <p:spPr>
          <a:xfrm>
            <a:off x="8104425" y="5043250"/>
            <a:ext cx="160275" cy="43825"/>
          </a:xfrm>
          <a:custGeom>
            <a:rect b="b" l="l" r="r" t="t"/>
            <a:pathLst>
              <a:path extrusionOk="0" h="1753" w="6411">
                <a:moveTo>
                  <a:pt x="254" y="0"/>
                </a:moveTo>
                <a:cubicBezTo>
                  <a:pt x="77" y="0"/>
                  <a:pt x="0" y="267"/>
                  <a:pt x="218" y="298"/>
                </a:cubicBezTo>
                <a:lnTo>
                  <a:pt x="185" y="298"/>
                </a:lnTo>
                <a:cubicBezTo>
                  <a:pt x="2223" y="594"/>
                  <a:pt x="4194" y="1054"/>
                  <a:pt x="6133" y="1744"/>
                </a:cubicBezTo>
                <a:cubicBezTo>
                  <a:pt x="6151" y="1750"/>
                  <a:pt x="6168" y="1753"/>
                  <a:pt x="6184" y="1753"/>
                </a:cubicBezTo>
                <a:cubicBezTo>
                  <a:pt x="6345" y="1753"/>
                  <a:pt x="6411" y="1476"/>
                  <a:pt x="6232" y="1416"/>
                </a:cubicBezTo>
                <a:cubicBezTo>
                  <a:pt x="4293" y="759"/>
                  <a:pt x="2321" y="266"/>
                  <a:pt x="284" y="3"/>
                </a:cubicBezTo>
                <a:cubicBezTo>
                  <a:pt x="274" y="1"/>
                  <a:pt x="263" y="0"/>
                  <a:pt x="2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2" name="Google Shape;11172;p83"/>
          <p:cNvSpPr/>
          <p:nvPr/>
        </p:nvSpPr>
        <p:spPr>
          <a:xfrm>
            <a:off x="8181600" y="5200150"/>
            <a:ext cx="579850" cy="248200"/>
          </a:xfrm>
          <a:custGeom>
            <a:rect b="b" l="l" r="r" t="t"/>
            <a:pathLst>
              <a:path extrusionOk="0" h="9928" w="23194">
                <a:moveTo>
                  <a:pt x="256" y="1"/>
                </a:moveTo>
                <a:cubicBezTo>
                  <a:pt x="79" y="1"/>
                  <a:pt x="0" y="269"/>
                  <a:pt x="187" y="332"/>
                </a:cubicBezTo>
                <a:cubicBezTo>
                  <a:pt x="3309" y="1055"/>
                  <a:pt x="6398" y="1975"/>
                  <a:pt x="9421" y="3125"/>
                </a:cubicBezTo>
                <a:cubicBezTo>
                  <a:pt x="12411" y="4275"/>
                  <a:pt x="15369" y="5589"/>
                  <a:pt x="18195" y="7134"/>
                </a:cubicBezTo>
                <a:cubicBezTo>
                  <a:pt x="19805" y="7988"/>
                  <a:pt x="21349" y="8908"/>
                  <a:pt x="22894" y="9894"/>
                </a:cubicBezTo>
                <a:cubicBezTo>
                  <a:pt x="22923" y="9917"/>
                  <a:pt x="22952" y="9927"/>
                  <a:pt x="22979" y="9927"/>
                </a:cubicBezTo>
                <a:cubicBezTo>
                  <a:pt x="23106" y="9927"/>
                  <a:pt x="23193" y="9712"/>
                  <a:pt x="23058" y="9631"/>
                </a:cubicBezTo>
                <a:cubicBezTo>
                  <a:pt x="17603" y="6115"/>
                  <a:pt x="11754" y="3388"/>
                  <a:pt x="5576" y="1449"/>
                </a:cubicBezTo>
                <a:cubicBezTo>
                  <a:pt x="3835" y="890"/>
                  <a:pt x="2060" y="430"/>
                  <a:pt x="286" y="3"/>
                </a:cubicBezTo>
                <a:cubicBezTo>
                  <a:pt x="275" y="1"/>
                  <a:pt x="265" y="1"/>
                  <a:pt x="2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3" name="Google Shape;11173;p83"/>
          <p:cNvSpPr/>
          <p:nvPr/>
        </p:nvSpPr>
        <p:spPr>
          <a:xfrm>
            <a:off x="8335200" y="5323375"/>
            <a:ext cx="307125" cy="162750"/>
          </a:xfrm>
          <a:custGeom>
            <a:rect b="b" l="l" r="r" t="t"/>
            <a:pathLst>
              <a:path extrusionOk="0" h="6510" w="12285">
                <a:moveTo>
                  <a:pt x="259" y="1"/>
                </a:moveTo>
                <a:cubicBezTo>
                  <a:pt x="81" y="1"/>
                  <a:pt x="0" y="300"/>
                  <a:pt x="188" y="332"/>
                </a:cubicBezTo>
                <a:cubicBezTo>
                  <a:pt x="3605" y="1055"/>
                  <a:pt x="6694" y="2829"/>
                  <a:pt x="9553" y="4768"/>
                </a:cubicBezTo>
                <a:cubicBezTo>
                  <a:pt x="10375" y="5326"/>
                  <a:pt x="11196" y="5918"/>
                  <a:pt x="11985" y="6477"/>
                </a:cubicBezTo>
                <a:cubicBezTo>
                  <a:pt x="12014" y="6500"/>
                  <a:pt x="12043" y="6510"/>
                  <a:pt x="12070" y="6510"/>
                </a:cubicBezTo>
                <a:cubicBezTo>
                  <a:pt x="12197" y="6510"/>
                  <a:pt x="12284" y="6295"/>
                  <a:pt x="12149" y="6214"/>
                </a:cubicBezTo>
                <a:cubicBezTo>
                  <a:pt x="9290" y="4176"/>
                  <a:pt x="6399" y="2139"/>
                  <a:pt x="3145" y="857"/>
                </a:cubicBezTo>
                <a:cubicBezTo>
                  <a:pt x="2192" y="496"/>
                  <a:pt x="1240" y="233"/>
                  <a:pt x="287" y="3"/>
                </a:cubicBezTo>
                <a:cubicBezTo>
                  <a:pt x="277" y="2"/>
                  <a:pt x="268" y="1"/>
                  <a:pt x="259" y="1"/>
                </a:cubicBezTo>
                <a:close/>
              </a:path>
            </a:pathLst>
          </a:custGeom>
          <a:solidFill>
            <a:srgbClr val="40475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4" name="Google Shape;11174;p83"/>
          <p:cNvSpPr/>
          <p:nvPr/>
        </p:nvSpPr>
        <p:spPr>
          <a:xfrm>
            <a:off x="8299575" y="5345075"/>
            <a:ext cx="139975" cy="85675"/>
          </a:xfrm>
          <a:custGeom>
            <a:rect b="b" l="l" r="r" t="t"/>
            <a:pathLst>
              <a:path extrusionOk="0" h="3427" w="5599">
                <a:moveTo>
                  <a:pt x="244" y="1"/>
                </a:moveTo>
                <a:cubicBezTo>
                  <a:pt x="92" y="1"/>
                  <a:pt x="0" y="202"/>
                  <a:pt x="167" y="285"/>
                </a:cubicBezTo>
                <a:lnTo>
                  <a:pt x="5293" y="3407"/>
                </a:lnTo>
                <a:cubicBezTo>
                  <a:pt x="5316" y="3421"/>
                  <a:pt x="5339" y="3427"/>
                  <a:pt x="5361" y="3427"/>
                </a:cubicBezTo>
                <a:cubicBezTo>
                  <a:pt x="5497" y="3427"/>
                  <a:pt x="5599" y="3196"/>
                  <a:pt x="5458" y="3111"/>
                </a:cubicBezTo>
                <a:lnTo>
                  <a:pt x="331" y="22"/>
                </a:lnTo>
                <a:cubicBezTo>
                  <a:pt x="301" y="7"/>
                  <a:pt x="272" y="1"/>
                  <a:pt x="244" y="1"/>
                </a:cubicBezTo>
                <a:close/>
              </a:path>
            </a:pathLst>
          </a:custGeom>
          <a:solidFill>
            <a:srgbClr val="40475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5" name="Google Shape;11175;p83"/>
          <p:cNvSpPr/>
          <p:nvPr/>
        </p:nvSpPr>
        <p:spPr>
          <a:xfrm>
            <a:off x="6923396" y="5153344"/>
            <a:ext cx="517632" cy="197977"/>
          </a:xfrm>
          <a:custGeom>
            <a:rect b="b" l="l" r="r" t="t"/>
            <a:pathLst>
              <a:path extrusionOk="0" h="9354" w="24457">
                <a:moveTo>
                  <a:pt x="231" y="0"/>
                </a:moveTo>
                <a:cubicBezTo>
                  <a:pt x="1" y="0"/>
                  <a:pt x="34" y="329"/>
                  <a:pt x="231" y="329"/>
                </a:cubicBezTo>
                <a:cubicBezTo>
                  <a:pt x="6902" y="1216"/>
                  <a:pt x="13375" y="3286"/>
                  <a:pt x="19323" y="6441"/>
                </a:cubicBezTo>
                <a:cubicBezTo>
                  <a:pt x="20966" y="7328"/>
                  <a:pt x="22576" y="8281"/>
                  <a:pt x="24153" y="9332"/>
                </a:cubicBezTo>
                <a:cubicBezTo>
                  <a:pt x="24178" y="9347"/>
                  <a:pt x="24203" y="9354"/>
                  <a:pt x="24227" y="9354"/>
                </a:cubicBezTo>
                <a:cubicBezTo>
                  <a:pt x="24360" y="9354"/>
                  <a:pt x="24457" y="9148"/>
                  <a:pt x="24317" y="9037"/>
                </a:cubicBezTo>
                <a:cubicBezTo>
                  <a:pt x="18666" y="5291"/>
                  <a:pt x="12389" y="2596"/>
                  <a:pt x="5817" y="1052"/>
                </a:cubicBezTo>
                <a:cubicBezTo>
                  <a:pt x="3977" y="591"/>
                  <a:pt x="2104" y="263"/>
                  <a:pt x="2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6" name="Google Shape;11176;p83"/>
          <p:cNvSpPr/>
          <p:nvPr/>
        </p:nvSpPr>
        <p:spPr>
          <a:xfrm>
            <a:off x="6698975" y="4976550"/>
            <a:ext cx="291825" cy="148275"/>
          </a:xfrm>
          <a:custGeom>
            <a:rect b="b" l="l" r="r" t="t"/>
            <a:pathLst>
              <a:path extrusionOk="0" h="5931" w="11673">
                <a:moveTo>
                  <a:pt x="220" y="0"/>
                </a:moveTo>
                <a:cubicBezTo>
                  <a:pt x="38" y="0"/>
                  <a:pt x="0" y="278"/>
                  <a:pt x="179" y="338"/>
                </a:cubicBezTo>
                <a:cubicBezTo>
                  <a:pt x="3334" y="1126"/>
                  <a:pt x="6324" y="2441"/>
                  <a:pt x="9052" y="4248"/>
                </a:cubicBezTo>
                <a:cubicBezTo>
                  <a:pt x="9808" y="4774"/>
                  <a:pt x="10563" y="5300"/>
                  <a:pt x="11286" y="5891"/>
                </a:cubicBezTo>
                <a:cubicBezTo>
                  <a:pt x="11321" y="5919"/>
                  <a:pt x="11360" y="5930"/>
                  <a:pt x="11398" y="5930"/>
                </a:cubicBezTo>
                <a:cubicBezTo>
                  <a:pt x="11541" y="5930"/>
                  <a:pt x="11672" y="5765"/>
                  <a:pt x="11516" y="5661"/>
                </a:cubicBezTo>
                <a:cubicBezTo>
                  <a:pt x="8953" y="3591"/>
                  <a:pt x="6061" y="1948"/>
                  <a:pt x="2973" y="831"/>
                </a:cubicBezTo>
                <a:cubicBezTo>
                  <a:pt x="2085" y="502"/>
                  <a:pt x="1165" y="239"/>
                  <a:pt x="278" y="9"/>
                </a:cubicBezTo>
                <a:cubicBezTo>
                  <a:pt x="257" y="3"/>
                  <a:pt x="238" y="0"/>
                  <a:pt x="22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7" name="Google Shape;11177;p83"/>
          <p:cNvSpPr/>
          <p:nvPr/>
        </p:nvSpPr>
        <p:spPr>
          <a:xfrm>
            <a:off x="6758200" y="5059475"/>
            <a:ext cx="172100" cy="98050"/>
          </a:xfrm>
          <a:custGeom>
            <a:rect b="b" l="l" r="r" t="t"/>
            <a:pathLst>
              <a:path extrusionOk="0" h="3922" w="6884">
                <a:moveTo>
                  <a:pt x="278" y="1"/>
                </a:moveTo>
                <a:cubicBezTo>
                  <a:pt x="112" y="1"/>
                  <a:pt x="1" y="219"/>
                  <a:pt x="176" y="307"/>
                </a:cubicBezTo>
                <a:cubicBezTo>
                  <a:pt x="2378" y="1358"/>
                  <a:pt x="4514" y="2574"/>
                  <a:pt x="6584" y="3888"/>
                </a:cubicBezTo>
                <a:cubicBezTo>
                  <a:pt x="6613" y="3912"/>
                  <a:pt x="6642" y="3922"/>
                  <a:pt x="6669" y="3922"/>
                </a:cubicBezTo>
                <a:cubicBezTo>
                  <a:pt x="6796" y="3922"/>
                  <a:pt x="6884" y="3707"/>
                  <a:pt x="6748" y="3626"/>
                </a:cubicBezTo>
                <a:cubicBezTo>
                  <a:pt x="4678" y="2278"/>
                  <a:pt x="2542" y="1095"/>
                  <a:pt x="341" y="11"/>
                </a:cubicBezTo>
                <a:cubicBezTo>
                  <a:pt x="319" y="4"/>
                  <a:pt x="298" y="1"/>
                  <a:pt x="27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8" name="Google Shape;11178;p83"/>
          <p:cNvSpPr/>
          <p:nvPr/>
        </p:nvSpPr>
        <p:spPr>
          <a:xfrm>
            <a:off x="6841500" y="5159125"/>
            <a:ext cx="138100" cy="83850"/>
          </a:xfrm>
          <a:custGeom>
            <a:rect b="b" l="l" r="r" t="t"/>
            <a:pathLst>
              <a:path extrusionOk="0" h="3354" w="5524">
                <a:moveTo>
                  <a:pt x="228" y="1"/>
                </a:moveTo>
                <a:cubicBezTo>
                  <a:pt x="84" y="1"/>
                  <a:pt x="1" y="216"/>
                  <a:pt x="163" y="297"/>
                </a:cubicBezTo>
                <a:lnTo>
                  <a:pt x="196" y="297"/>
                </a:lnTo>
                <a:lnTo>
                  <a:pt x="5224" y="3320"/>
                </a:lnTo>
                <a:cubicBezTo>
                  <a:pt x="5253" y="3343"/>
                  <a:pt x="5282" y="3353"/>
                  <a:pt x="5309" y="3353"/>
                </a:cubicBezTo>
                <a:cubicBezTo>
                  <a:pt x="5436" y="3353"/>
                  <a:pt x="5523" y="3138"/>
                  <a:pt x="5388" y="3057"/>
                </a:cubicBezTo>
                <a:lnTo>
                  <a:pt x="328" y="34"/>
                </a:lnTo>
                <a:cubicBezTo>
                  <a:pt x="293" y="11"/>
                  <a:pt x="259" y="1"/>
                  <a:pt x="2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79" name="Google Shape;11179;p83"/>
          <p:cNvSpPr/>
          <p:nvPr/>
        </p:nvSpPr>
        <p:spPr>
          <a:xfrm>
            <a:off x="6149528" y="5050417"/>
            <a:ext cx="404209" cy="46097"/>
          </a:xfrm>
          <a:custGeom>
            <a:rect b="b" l="l" r="r" t="t"/>
            <a:pathLst>
              <a:path extrusionOk="0" h="2178" w="19098">
                <a:moveTo>
                  <a:pt x="8565" y="1"/>
                </a:moveTo>
                <a:cubicBezTo>
                  <a:pt x="7161" y="1"/>
                  <a:pt x="5756" y="99"/>
                  <a:pt x="4361" y="295"/>
                </a:cubicBezTo>
                <a:cubicBezTo>
                  <a:pt x="2948" y="493"/>
                  <a:pt x="1568" y="821"/>
                  <a:pt x="188" y="1216"/>
                </a:cubicBezTo>
                <a:cubicBezTo>
                  <a:pt x="1" y="1278"/>
                  <a:pt x="80" y="1547"/>
                  <a:pt x="256" y="1547"/>
                </a:cubicBezTo>
                <a:cubicBezTo>
                  <a:pt x="266" y="1547"/>
                  <a:pt x="276" y="1546"/>
                  <a:pt x="286" y="1544"/>
                </a:cubicBezTo>
                <a:cubicBezTo>
                  <a:pt x="3015" y="729"/>
                  <a:pt x="5830" y="319"/>
                  <a:pt x="8652" y="319"/>
                </a:cubicBezTo>
                <a:cubicBezTo>
                  <a:pt x="10723" y="319"/>
                  <a:pt x="12798" y="540"/>
                  <a:pt x="14843" y="985"/>
                </a:cubicBezTo>
                <a:cubicBezTo>
                  <a:pt x="16191" y="1281"/>
                  <a:pt x="17538" y="1676"/>
                  <a:pt x="18852" y="2168"/>
                </a:cubicBezTo>
                <a:cubicBezTo>
                  <a:pt x="18870" y="2174"/>
                  <a:pt x="18887" y="2177"/>
                  <a:pt x="18902" y="2177"/>
                </a:cubicBezTo>
                <a:cubicBezTo>
                  <a:pt x="19059" y="2177"/>
                  <a:pt x="19097" y="1900"/>
                  <a:pt x="18918" y="1840"/>
                </a:cubicBezTo>
                <a:cubicBezTo>
                  <a:pt x="15605" y="618"/>
                  <a:pt x="12090" y="1"/>
                  <a:pt x="85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80" name="Google Shape;11180;p83"/>
          <p:cNvSpPr/>
          <p:nvPr/>
        </p:nvSpPr>
        <p:spPr>
          <a:xfrm>
            <a:off x="6309982" y="5100918"/>
            <a:ext cx="144451" cy="16318"/>
          </a:xfrm>
          <a:custGeom>
            <a:rect b="b" l="l" r="r" t="t"/>
            <a:pathLst>
              <a:path extrusionOk="0" h="771" w="6825">
                <a:moveTo>
                  <a:pt x="2569" y="1"/>
                </a:moveTo>
                <a:cubicBezTo>
                  <a:pt x="1788" y="1"/>
                  <a:pt x="1007" y="48"/>
                  <a:pt x="230" y="144"/>
                </a:cubicBezTo>
                <a:cubicBezTo>
                  <a:pt x="11" y="175"/>
                  <a:pt x="1" y="475"/>
                  <a:pt x="199" y="475"/>
                </a:cubicBezTo>
                <a:cubicBezTo>
                  <a:pt x="209" y="475"/>
                  <a:pt x="219" y="474"/>
                  <a:pt x="230" y="473"/>
                </a:cubicBezTo>
                <a:cubicBezTo>
                  <a:pt x="995" y="377"/>
                  <a:pt x="1764" y="329"/>
                  <a:pt x="2533" y="329"/>
                </a:cubicBezTo>
                <a:cubicBezTo>
                  <a:pt x="3878" y="329"/>
                  <a:pt x="5222" y="476"/>
                  <a:pt x="6539" y="768"/>
                </a:cubicBezTo>
                <a:cubicBezTo>
                  <a:pt x="6550" y="770"/>
                  <a:pt x="6560" y="771"/>
                  <a:pt x="6570" y="771"/>
                </a:cubicBezTo>
                <a:cubicBezTo>
                  <a:pt x="6746" y="771"/>
                  <a:pt x="6825" y="502"/>
                  <a:pt x="6638" y="440"/>
                </a:cubicBezTo>
                <a:cubicBezTo>
                  <a:pt x="5300" y="147"/>
                  <a:pt x="3935" y="1"/>
                  <a:pt x="256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81" name="Google Shape;11181;p83"/>
          <p:cNvSpPr/>
          <p:nvPr/>
        </p:nvSpPr>
        <p:spPr>
          <a:xfrm>
            <a:off x="6357985" y="5154233"/>
            <a:ext cx="82882" cy="20403"/>
          </a:xfrm>
          <a:custGeom>
            <a:rect b="b" l="l" r="r" t="t"/>
            <a:pathLst>
              <a:path extrusionOk="0" h="964" w="3916">
                <a:moveTo>
                  <a:pt x="1029" y="1"/>
                </a:moveTo>
                <a:cubicBezTo>
                  <a:pt x="751" y="1"/>
                  <a:pt x="473" y="19"/>
                  <a:pt x="197" y="57"/>
                </a:cubicBezTo>
                <a:cubicBezTo>
                  <a:pt x="9" y="88"/>
                  <a:pt x="0" y="387"/>
                  <a:pt x="170" y="387"/>
                </a:cubicBezTo>
                <a:cubicBezTo>
                  <a:pt x="178" y="387"/>
                  <a:pt x="187" y="387"/>
                  <a:pt x="197" y="385"/>
                </a:cubicBezTo>
                <a:cubicBezTo>
                  <a:pt x="468" y="347"/>
                  <a:pt x="738" y="329"/>
                  <a:pt x="1006" y="329"/>
                </a:cubicBezTo>
                <a:cubicBezTo>
                  <a:pt x="1903" y="329"/>
                  <a:pt x="2771" y="539"/>
                  <a:pt x="3581" y="944"/>
                </a:cubicBezTo>
                <a:cubicBezTo>
                  <a:pt x="3609" y="958"/>
                  <a:pt x="3636" y="964"/>
                  <a:pt x="3661" y="964"/>
                </a:cubicBezTo>
                <a:cubicBezTo>
                  <a:pt x="3817" y="964"/>
                  <a:pt x="3915" y="733"/>
                  <a:pt x="3746" y="648"/>
                </a:cubicBezTo>
                <a:cubicBezTo>
                  <a:pt x="2908" y="216"/>
                  <a:pt x="1972" y="1"/>
                  <a:pt x="10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82" name="Google Shape;11182;p83"/>
          <p:cNvSpPr/>
          <p:nvPr/>
        </p:nvSpPr>
        <p:spPr>
          <a:xfrm>
            <a:off x="5886875" y="4947200"/>
            <a:ext cx="149100" cy="33100"/>
          </a:xfrm>
          <a:custGeom>
            <a:rect b="b" l="l" r="r" t="t"/>
            <a:pathLst>
              <a:path extrusionOk="0" h="1324" w="5964">
                <a:moveTo>
                  <a:pt x="198" y="0"/>
                </a:moveTo>
                <a:cubicBezTo>
                  <a:pt x="0" y="0"/>
                  <a:pt x="0" y="329"/>
                  <a:pt x="198" y="329"/>
                </a:cubicBezTo>
                <a:cubicBezTo>
                  <a:pt x="2071" y="394"/>
                  <a:pt x="3911" y="723"/>
                  <a:pt x="5685" y="1314"/>
                </a:cubicBezTo>
                <a:cubicBezTo>
                  <a:pt x="5703" y="1320"/>
                  <a:pt x="5720" y="1323"/>
                  <a:pt x="5736" y="1323"/>
                </a:cubicBezTo>
                <a:cubicBezTo>
                  <a:pt x="5898" y="1323"/>
                  <a:pt x="5963" y="1046"/>
                  <a:pt x="5784" y="986"/>
                </a:cubicBezTo>
                <a:cubicBezTo>
                  <a:pt x="3977" y="394"/>
                  <a:pt x="2104" y="66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83" name="Google Shape;11183;p83"/>
          <p:cNvSpPr/>
          <p:nvPr/>
        </p:nvSpPr>
        <p:spPr>
          <a:xfrm>
            <a:off x="6245301" y="5000531"/>
            <a:ext cx="195924" cy="20742"/>
          </a:xfrm>
          <a:custGeom>
            <a:rect b="b" l="l" r="r" t="t"/>
            <a:pathLst>
              <a:path extrusionOk="0" h="980" w="9257">
                <a:moveTo>
                  <a:pt x="2211" y="1"/>
                </a:moveTo>
                <a:cubicBezTo>
                  <a:pt x="1541" y="1"/>
                  <a:pt x="870" y="19"/>
                  <a:pt x="197" y="56"/>
                </a:cubicBezTo>
                <a:cubicBezTo>
                  <a:pt x="0" y="56"/>
                  <a:pt x="0" y="385"/>
                  <a:pt x="197" y="385"/>
                </a:cubicBezTo>
                <a:cubicBezTo>
                  <a:pt x="870" y="348"/>
                  <a:pt x="1540" y="329"/>
                  <a:pt x="2209" y="329"/>
                </a:cubicBezTo>
                <a:cubicBezTo>
                  <a:pt x="4484" y="329"/>
                  <a:pt x="6744" y="545"/>
                  <a:pt x="9004" y="977"/>
                </a:cubicBezTo>
                <a:cubicBezTo>
                  <a:pt x="9014" y="978"/>
                  <a:pt x="9024" y="979"/>
                  <a:pt x="9034" y="979"/>
                </a:cubicBezTo>
                <a:cubicBezTo>
                  <a:pt x="9207" y="979"/>
                  <a:pt x="9257" y="712"/>
                  <a:pt x="9070" y="681"/>
                </a:cubicBezTo>
                <a:cubicBezTo>
                  <a:pt x="6803" y="222"/>
                  <a:pt x="4517" y="1"/>
                  <a:pt x="221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84" name="Google Shape;11184;p83"/>
          <p:cNvSpPr/>
          <p:nvPr/>
        </p:nvSpPr>
        <p:spPr>
          <a:xfrm>
            <a:off x="6301177" y="4969545"/>
            <a:ext cx="98079" cy="19895"/>
          </a:xfrm>
          <a:custGeom>
            <a:rect b="b" l="l" r="r" t="t"/>
            <a:pathLst>
              <a:path extrusionOk="0" h="940" w="4634">
                <a:moveTo>
                  <a:pt x="1300" y="0"/>
                </a:moveTo>
                <a:cubicBezTo>
                  <a:pt x="937" y="0"/>
                  <a:pt x="576" y="25"/>
                  <a:pt x="219" y="75"/>
                </a:cubicBezTo>
                <a:cubicBezTo>
                  <a:pt x="0" y="106"/>
                  <a:pt x="79" y="406"/>
                  <a:pt x="257" y="406"/>
                </a:cubicBezTo>
                <a:cubicBezTo>
                  <a:pt x="266" y="406"/>
                  <a:pt x="275" y="405"/>
                  <a:pt x="285" y="403"/>
                </a:cubicBezTo>
                <a:cubicBezTo>
                  <a:pt x="629" y="353"/>
                  <a:pt x="975" y="328"/>
                  <a:pt x="1321" y="328"/>
                </a:cubicBezTo>
                <a:cubicBezTo>
                  <a:pt x="2331" y="328"/>
                  <a:pt x="3340" y="538"/>
                  <a:pt x="4294" y="929"/>
                </a:cubicBezTo>
                <a:cubicBezTo>
                  <a:pt x="4315" y="936"/>
                  <a:pt x="4336" y="939"/>
                  <a:pt x="4357" y="939"/>
                </a:cubicBezTo>
                <a:cubicBezTo>
                  <a:pt x="4522" y="939"/>
                  <a:pt x="4634" y="721"/>
                  <a:pt x="4458" y="633"/>
                </a:cubicBezTo>
                <a:cubicBezTo>
                  <a:pt x="3451" y="216"/>
                  <a:pt x="2371" y="0"/>
                  <a:pt x="130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85" name="Google Shape;11185;p83"/>
          <p:cNvSpPr/>
          <p:nvPr/>
        </p:nvSpPr>
        <p:spPr>
          <a:xfrm>
            <a:off x="6331084" y="4941860"/>
            <a:ext cx="84406" cy="17503"/>
          </a:xfrm>
          <a:custGeom>
            <a:rect b="b" l="l" r="r" t="t"/>
            <a:pathLst>
              <a:path extrusionOk="0" h="827" w="3988">
                <a:moveTo>
                  <a:pt x="257" y="0"/>
                </a:moveTo>
                <a:cubicBezTo>
                  <a:pt x="79" y="0"/>
                  <a:pt x="0" y="300"/>
                  <a:pt x="219" y="331"/>
                </a:cubicBezTo>
                <a:lnTo>
                  <a:pt x="3702" y="824"/>
                </a:lnTo>
                <a:cubicBezTo>
                  <a:pt x="3713" y="826"/>
                  <a:pt x="3723" y="827"/>
                  <a:pt x="3732" y="827"/>
                </a:cubicBezTo>
                <a:cubicBezTo>
                  <a:pt x="3909" y="827"/>
                  <a:pt x="3988" y="559"/>
                  <a:pt x="3801" y="528"/>
                </a:cubicBezTo>
                <a:lnTo>
                  <a:pt x="285" y="2"/>
                </a:lnTo>
                <a:cubicBezTo>
                  <a:pt x="275" y="1"/>
                  <a:pt x="266" y="0"/>
                  <a:pt x="25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86" name="Google Shape;11186;p83"/>
          <p:cNvSpPr/>
          <p:nvPr/>
        </p:nvSpPr>
        <p:spPr>
          <a:xfrm>
            <a:off x="6413819" y="4918896"/>
            <a:ext cx="75390" cy="19599"/>
          </a:xfrm>
          <a:custGeom>
            <a:rect b="b" l="l" r="r" t="t"/>
            <a:pathLst>
              <a:path extrusionOk="0" h="926" w="3562">
                <a:moveTo>
                  <a:pt x="256" y="1"/>
                </a:moveTo>
                <a:cubicBezTo>
                  <a:pt x="80" y="1"/>
                  <a:pt x="1" y="269"/>
                  <a:pt x="188" y="332"/>
                </a:cubicBezTo>
                <a:lnTo>
                  <a:pt x="3276" y="923"/>
                </a:lnTo>
                <a:cubicBezTo>
                  <a:pt x="3289" y="925"/>
                  <a:pt x="3300" y="926"/>
                  <a:pt x="3311" y="926"/>
                </a:cubicBezTo>
                <a:cubicBezTo>
                  <a:pt x="3513" y="926"/>
                  <a:pt x="3562" y="659"/>
                  <a:pt x="3375" y="627"/>
                </a:cubicBezTo>
                <a:lnTo>
                  <a:pt x="286" y="3"/>
                </a:lnTo>
                <a:cubicBezTo>
                  <a:pt x="276" y="1"/>
                  <a:pt x="266" y="1"/>
                  <a:pt x="2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87" name="Google Shape;11187;p83"/>
          <p:cNvSpPr/>
          <p:nvPr/>
        </p:nvSpPr>
        <p:spPr>
          <a:xfrm>
            <a:off x="7932581" y="4694818"/>
            <a:ext cx="90099" cy="131921"/>
          </a:xfrm>
          <a:custGeom>
            <a:rect b="b" l="l" r="r" t="t"/>
            <a:pathLst>
              <a:path extrusionOk="0" h="6233" w="4257">
                <a:moveTo>
                  <a:pt x="953" y="1"/>
                </a:moveTo>
                <a:cubicBezTo>
                  <a:pt x="871" y="1"/>
                  <a:pt x="789" y="58"/>
                  <a:pt x="789" y="173"/>
                </a:cubicBezTo>
                <a:cubicBezTo>
                  <a:pt x="756" y="1455"/>
                  <a:pt x="559" y="2736"/>
                  <a:pt x="230" y="3985"/>
                </a:cubicBezTo>
                <a:cubicBezTo>
                  <a:pt x="66" y="4412"/>
                  <a:pt x="0" y="4872"/>
                  <a:pt x="99" y="5332"/>
                </a:cubicBezTo>
                <a:cubicBezTo>
                  <a:pt x="164" y="5530"/>
                  <a:pt x="296" y="5694"/>
                  <a:pt x="460" y="5825"/>
                </a:cubicBezTo>
                <a:cubicBezTo>
                  <a:pt x="690" y="5957"/>
                  <a:pt x="986" y="6023"/>
                  <a:pt x="1183" y="6187"/>
                </a:cubicBezTo>
                <a:cubicBezTo>
                  <a:pt x="1227" y="6216"/>
                  <a:pt x="1272" y="6233"/>
                  <a:pt x="1313" y="6233"/>
                </a:cubicBezTo>
                <a:cubicBezTo>
                  <a:pt x="1364" y="6233"/>
                  <a:pt x="1410" y="6208"/>
                  <a:pt x="1446" y="6154"/>
                </a:cubicBezTo>
                <a:cubicBezTo>
                  <a:pt x="1479" y="6121"/>
                  <a:pt x="1512" y="6105"/>
                  <a:pt x="1540" y="6105"/>
                </a:cubicBezTo>
                <a:cubicBezTo>
                  <a:pt x="1569" y="6105"/>
                  <a:pt x="1594" y="6121"/>
                  <a:pt x="1610" y="6154"/>
                </a:cubicBezTo>
                <a:cubicBezTo>
                  <a:pt x="1625" y="6169"/>
                  <a:pt x="1647" y="6175"/>
                  <a:pt x="1671" y="6175"/>
                </a:cubicBezTo>
                <a:cubicBezTo>
                  <a:pt x="1755" y="6175"/>
                  <a:pt x="1873" y="6099"/>
                  <a:pt x="1873" y="6023"/>
                </a:cubicBezTo>
                <a:lnTo>
                  <a:pt x="1873" y="5423"/>
                </a:lnTo>
                <a:lnTo>
                  <a:pt x="1873" y="5423"/>
                </a:lnTo>
                <a:cubicBezTo>
                  <a:pt x="2054" y="5694"/>
                  <a:pt x="2300" y="5924"/>
                  <a:pt x="2596" y="6088"/>
                </a:cubicBezTo>
                <a:cubicBezTo>
                  <a:pt x="2620" y="6100"/>
                  <a:pt x="2649" y="6108"/>
                  <a:pt x="2678" y="6108"/>
                </a:cubicBezTo>
                <a:cubicBezTo>
                  <a:pt x="2730" y="6108"/>
                  <a:pt x="2784" y="6085"/>
                  <a:pt x="2826" y="6023"/>
                </a:cubicBezTo>
                <a:cubicBezTo>
                  <a:pt x="3007" y="5726"/>
                  <a:pt x="3213" y="5438"/>
                  <a:pt x="3439" y="5163"/>
                </a:cubicBezTo>
                <a:lnTo>
                  <a:pt x="3439" y="5163"/>
                </a:lnTo>
                <a:lnTo>
                  <a:pt x="3089" y="5891"/>
                </a:lnTo>
                <a:cubicBezTo>
                  <a:pt x="3022" y="6025"/>
                  <a:pt x="3138" y="6144"/>
                  <a:pt x="3249" y="6144"/>
                </a:cubicBezTo>
                <a:cubicBezTo>
                  <a:pt x="3302" y="6144"/>
                  <a:pt x="3353" y="6118"/>
                  <a:pt x="3385" y="6055"/>
                </a:cubicBezTo>
                <a:lnTo>
                  <a:pt x="4206" y="4347"/>
                </a:lnTo>
                <a:cubicBezTo>
                  <a:pt x="4256" y="4222"/>
                  <a:pt x="4154" y="4116"/>
                  <a:pt x="4044" y="4116"/>
                </a:cubicBezTo>
                <a:cubicBezTo>
                  <a:pt x="4010" y="4116"/>
                  <a:pt x="3975" y="4126"/>
                  <a:pt x="3943" y="4149"/>
                </a:cubicBezTo>
                <a:cubicBezTo>
                  <a:pt x="3429" y="4604"/>
                  <a:pt x="2998" y="5141"/>
                  <a:pt x="2625" y="5712"/>
                </a:cubicBezTo>
                <a:lnTo>
                  <a:pt x="2625" y="5712"/>
                </a:lnTo>
                <a:cubicBezTo>
                  <a:pt x="2207" y="5436"/>
                  <a:pt x="1933" y="4987"/>
                  <a:pt x="1873" y="4511"/>
                </a:cubicBezTo>
                <a:cubicBezTo>
                  <a:pt x="1857" y="4396"/>
                  <a:pt x="1775" y="4338"/>
                  <a:pt x="1696" y="4338"/>
                </a:cubicBezTo>
                <a:cubicBezTo>
                  <a:pt x="1618" y="4338"/>
                  <a:pt x="1545" y="4396"/>
                  <a:pt x="1545" y="4511"/>
                </a:cubicBezTo>
                <a:lnTo>
                  <a:pt x="1545" y="5767"/>
                </a:lnTo>
                <a:lnTo>
                  <a:pt x="1545" y="5767"/>
                </a:lnTo>
                <a:cubicBezTo>
                  <a:pt x="1538" y="5767"/>
                  <a:pt x="1532" y="5767"/>
                  <a:pt x="1525" y="5767"/>
                </a:cubicBezTo>
                <a:cubicBezTo>
                  <a:pt x="1435" y="5767"/>
                  <a:pt x="1348" y="5798"/>
                  <a:pt x="1280" y="5857"/>
                </a:cubicBezTo>
                <a:lnTo>
                  <a:pt x="1280" y="5857"/>
                </a:lnTo>
                <a:cubicBezTo>
                  <a:pt x="945" y="5646"/>
                  <a:pt x="481" y="5567"/>
                  <a:pt x="394" y="5135"/>
                </a:cubicBezTo>
                <a:cubicBezTo>
                  <a:pt x="296" y="4610"/>
                  <a:pt x="526" y="4084"/>
                  <a:pt x="657" y="3624"/>
                </a:cubicBezTo>
                <a:cubicBezTo>
                  <a:pt x="920" y="2474"/>
                  <a:pt x="1084" y="1323"/>
                  <a:pt x="1117" y="173"/>
                </a:cubicBezTo>
                <a:cubicBezTo>
                  <a:pt x="1117" y="58"/>
                  <a:pt x="1035" y="1"/>
                  <a:pt x="9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88" name="Google Shape;11188;p83"/>
          <p:cNvSpPr/>
          <p:nvPr/>
        </p:nvSpPr>
        <p:spPr>
          <a:xfrm>
            <a:off x="8001262" y="4799587"/>
            <a:ext cx="91285" cy="32848"/>
          </a:xfrm>
          <a:custGeom>
            <a:rect b="b" l="l" r="r" t="t"/>
            <a:pathLst>
              <a:path extrusionOk="0" h="1552" w="4313">
                <a:moveTo>
                  <a:pt x="3050" y="0"/>
                </a:moveTo>
                <a:cubicBezTo>
                  <a:pt x="3023" y="0"/>
                  <a:pt x="2994" y="7"/>
                  <a:pt x="2966" y="21"/>
                </a:cubicBezTo>
                <a:lnTo>
                  <a:pt x="1914" y="810"/>
                </a:lnTo>
                <a:cubicBezTo>
                  <a:pt x="1834" y="863"/>
                  <a:pt x="1429" y="1241"/>
                  <a:pt x="1210" y="1241"/>
                </a:cubicBezTo>
                <a:cubicBezTo>
                  <a:pt x="1201" y="1241"/>
                  <a:pt x="1193" y="1240"/>
                  <a:pt x="1186" y="1239"/>
                </a:cubicBezTo>
                <a:lnTo>
                  <a:pt x="1186" y="1239"/>
                </a:lnTo>
                <a:cubicBezTo>
                  <a:pt x="1366" y="1024"/>
                  <a:pt x="1460" y="752"/>
                  <a:pt x="1487" y="481"/>
                </a:cubicBezTo>
                <a:cubicBezTo>
                  <a:pt x="1487" y="385"/>
                  <a:pt x="1417" y="324"/>
                  <a:pt x="1340" y="324"/>
                </a:cubicBezTo>
                <a:cubicBezTo>
                  <a:pt x="1312" y="324"/>
                  <a:pt x="1283" y="332"/>
                  <a:pt x="1257" y="350"/>
                </a:cubicBezTo>
                <a:lnTo>
                  <a:pt x="140" y="974"/>
                </a:lnTo>
                <a:cubicBezTo>
                  <a:pt x="1" y="1057"/>
                  <a:pt x="97" y="1259"/>
                  <a:pt x="230" y="1259"/>
                </a:cubicBezTo>
                <a:cubicBezTo>
                  <a:pt x="254" y="1259"/>
                  <a:pt x="279" y="1252"/>
                  <a:pt x="304" y="1237"/>
                </a:cubicBezTo>
                <a:lnTo>
                  <a:pt x="1100" y="792"/>
                </a:lnTo>
                <a:lnTo>
                  <a:pt x="1100" y="792"/>
                </a:lnTo>
                <a:cubicBezTo>
                  <a:pt x="1037" y="925"/>
                  <a:pt x="944" y="1043"/>
                  <a:pt x="830" y="1138"/>
                </a:cubicBezTo>
                <a:cubicBezTo>
                  <a:pt x="797" y="1204"/>
                  <a:pt x="764" y="1270"/>
                  <a:pt x="830" y="1335"/>
                </a:cubicBezTo>
                <a:cubicBezTo>
                  <a:pt x="902" y="1495"/>
                  <a:pt x="1032" y="1552"/>
                  <a:pt x="1177" y="1552"/>
                </a:cubicBezTo>
                <a:cubicBezTo>
                  <a:pt x="1361" y="1552"/>
                  <a:pt x="1570" y="1460"/>
                  <a:pt x="1717" y="1368"/>
                </a:cubicBezTo>
                <a:cubicBezTo>
                  <a:pt x="2038" y="1139"/>
                  <a:pt x="2358" y="878"/>
                  <a:pt x="2690" y="619"/>
                </a:cubicBezTo>
                <a:lnTo>
                  <a:pt x="2690" y="619"/>
                </a:lnTo>
                <a:cubicBezTo>
                  <a:pt x="2683" y="639"/>
                  <a:pt x="2677" y="658"/>
                  <a:pt x="2670" y="678"/>
                </a:cubicBezTo>
                <a:cubicBezTo>
                  <a:pt x="2593" y="833"/>
                  <a:pt x="2677" y="886"/>
                  <a:pt x="2781" y="886"/>
                </a:cubicBezTo>
                <a:cubicBezTo>
                  <a:pt x="2809" y="886"/>
                  <a:pt x="2839" y="882"/>
                  <a:pt x="2867" y="875"/>
                </a:cubicBezTo>
                <a:cubicBezTo>
                  <a:pt x="3156" y="827"/>
                  <a:pt x="3462" y="797"/>
                  <a:pt x="3773" y="797"/>
                </a:cubicBezTo>
                <a:cubicBezTo>
                  <a:pt x="3887" y="797"/>
                  <a:pt x="4001" y="801"/>
                  <a:pt x="4116" y="810"/>
                </a:cubicBezTo>
                <a:cubicBezTo>
                  <a:pt x="4313" y="810"/>
                  <a:pt x="4313" y="514"/>
                  <a:pt x="4116" y="481"/>
                </a:cubicBezTo>
                <a:cubicBezTo>
                  <a:pt x="4001" y="473"/>
                  <a:pt x="3886" y="469"/>
                  <a:pt x="3771" y="469"/>
                </a:cubicBezTo>
                <a:cubicBezTo>
                  <a:pt x="3532" y="469"/>
                  <a:pt x="3295" y="487"/>
                  <a:pt x="3065" y="523"/>
                </a:cubicBezTo>
                <a:lnTo>
                  <a:pt x="3065" y="523"/>
                </a:lnTo>
                <a:lnTo>
                  <a:pt x="3196" y="185"/>
                </a:lnTo>
                <a:cubicBezTo>
                  <a:pt x="3221" y="83"/>
                  <a:pt x="3147" y="0"/>
                  <a:pt x="305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89" name="Google Shape;11189;p83"/>
          <p:cNvSpPr/>
          <p:nvPr/>
        </p:nvSpPr>
        <p:spPr>
          <a:xfrm>
            <a:off x="8031338" y="4228990"/>
            <a:ext cx="72469" cy="580958"/>
          </a:xfrm>
          <a:custGeom>
            <a:rect b="b" l="l" r="r" t="t"/>
            <a:pathLst>
              <a:path extrusionOk="0" h="27449" w="3424">
                <a:moveTo>
                  <a:pt x="3224" y="0"/>
                </a:moveTo>
                <a:cubicBezTo>
                  <a:pt x="3154" y="0"/>
                  <a:pt x="3083" y="39"/>
                  <a:pt x="3056" y="133"/>
                </a:cubicBezTo>
                <a:cubicBezTo>
                  <a:pt x="822" y="6902"/>
                  <a:pt x="0" y="14033"/>
                  <a:pt x="592" y="21131"/>
                </a:cubicBezTo>
                <a:cubicBezTo>
                  <a:pt x="789" y="23201"/>
                  <a:pt x="1052" y="25271"/>
                  <a:pt x="1348" y="27341"/>
                </a:cubicBezTo>
                <a:cubicBezTo>
                  <a:pt x="1360" y="27417"/>
                  <a:pt x="1416" y="27449"/>
                  <a:pt x="1478" y="27449"/>
                </a:cubicBezTo>
                <a:cubicBezTo>
                  <a:pt x="1579" y="27449"/>
                  <a:pt x="1696" y="27365"/>
                  <a:pt x="1676" y="27243"/>
                </a:cubicBezTo>
                <a:cubicBezTo>
                  <a:pt x="1117" y="23661"/>
                  <a:pt x="789" y="20014"/>
                  <a:pt x="756" y="16399"/>
                </a:cubicBezTo>
                <a:cubicBezTo>
                  <a:pt x="756" y="10878"/>
                  <a:pt x="1676" y="5424"/>
                  <a:pt x="3385" y="199"/>
                </a:cubicBezTo>
                <a:cubicBezTo>
                  <a:pt x="3424" y="82"/>
                  <a:pt x="3325" y="0"/>
                  <a:pt x="322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90" name="Google Shape;11190;p83"/>
          <p:cNvSpPr/>
          <p:nvPr/>
        </p:nvSpPr>
        <p:spPr>
          <a:xfrm>
            <a:off x="8088337" y="3972890"/>
            <a:ext cx="73506" cy="232286"/>
          </a:xfrm>
          <a:custGeom>
            <a:rect b="b" l="l" r="r" t="t"/>
            <a:pathLst>
              <a:path extrusionOk="0" h="10975" w="3473">
                <a:moveTo>
                  <a:pt x="3268" y="0"/>
                </a:moveTo>
                <a:cubicBezTo>
                  <a:pt x="3207" y="0"/>
                  <a:pt x="3149" y="32"/>
                  <a:pt x="3123" y="108"/>
                </a:cubicBezTo>
                <a:cubicBezTo>
                  <a:pt x="2302" y="3722"/>
                  <a:pt x="1711" y="7403"/>
                  <a:pt x="67" y="10722"/>
                </a:cubicBezTo>
                <a:cubicBezTo>
                  <a:pt x="0" y="10856"/>
                  <a:pt x="116" y="10975"/>
                  <a:pt x="228" y="10975"/>
                </a:cubicBezTo>
                <a:cubicBezTo>
                  <a:pt x="280" y="10975"/>
                  <a:pt x="332" y="10949"/>
                  <a:pt x="363" y="10886"/>
                </a:cubicBezTo>
                <a:cubicBezTo>
                  <a:pt x="2006" y="7534"/>
                  <a:pt x="2631" y="3821"/>
                  <a:pt x="3452" y="206"/>
                </a:cubicBezTo>
                <a:cubicBezTo>
                  <a:pt x="3472" y="84"/>
                  <a:pt x="3367" y="0"/>
                  <a:pt x="326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91" name="Google Shape;11191;p83"/>
          <p:cNvSpPr/>
          <p:nvPr/>
        </p:nvSpPr>
        <p:spPr>
          <a:xfrm>
            <a:off x="8092485" y="3244421"/>
            <a:ext cx="138483" cy="1165154"/>
          </a:xfrm>
          <a:custGeom>
            <a:rect b="b" l="l" r="r" t="t"/>
            <a:pathLst>
              <a:path extrusionOk="0" h="55051" w="6543">
                <a:moveTo>
                  <a:pt x="244" y="1"/>
                </a:moveTo>
                <a:cubicBezTo>
                  <a:pt x="92" y="1"/>
                  <a:pt x="0" y="202"/>
                  <a:pt x="167" y="285"/>
                </a:cubicBezTo>
                <a:cubicBezTo>
                  <a:pt x="3059" y="1665"/>
                  <a:pt x="4801" y="4557"/>
                  <a:pt x="5556" y="7547"/>
                </a:cubicBezTo>
                <a:cubicBezTo>
                  <a:pt x="5983" y="9420"/>
                  <a:pt x="6181" y="11326"/>
                  <a:pt x="6181" y="13232"/>
                </a:cubicBezTo>
                <a:cubicBezTo>
                  <a:pt x="6214" y="15204"/>
                  <a:pt x="6181" y="17175"/>
                  <a:pt x="6082" y="19114"/>
                </a:cubicBezTo>
                <a:cubicBezTo>
                  <a:pt x="5983" y="23090"/>
                  <a:pt x="5753" y="27066"/>
                  <a:pt x="5425" y="31043"/>
                </a:cubicBezTo>
                <a:cubicBezTo>
                  <a:pt x="5261" y="33014"/>
                  <a:pt x="5063" y="34953"/>
                  <a:pt x="4932" y="36924"/>
                </a:cubicBezTo>
                <a:cubicBezTo>
                  <a:pt x="4801" y="38830"/>
                  <a:pt x="4801" y="40736"/>
                  <a:pt x="4899" y="42609"/>
                </a:cubicBezTo>
                <a:cubicBezTo>
                  <a:pt x="5063" y="46257"/>
                  <a:pt x="5458" y="50003"/>
                  <a:pt x="4505" y="53585"/>
                </a:cubicBezTo>
                <a:cubicBezTo>
                  <a:pt x="4406" y="54012"/>
                  <a:pt x="4275" y="54439"/>
                  <a:pt x="4110" y="54866"/>
                </a:cubicBezTo>
                <a:cubicBezTo>
                  <a:pt x="4072" y="54981"/>
                  <a:pt x="4156" y="55051"/>
                  <a:pt x="4252" y="55051"/>
                </a:cubicBezTo>
                <a:cubicBezTo>
                  <a:pt x="4322" y="55051"/>
                  <a:pt x="4398" y="55015"/>
                  <a:pt x="4439" y="54932"/>
                </a:cubicBezTo>
                <a:cubicBezTo>
                  <a:pt x="5688" y="51416"/>
                  <a:pt x="5491" y="47637"/>
                  <a:pt x="5293" y="43989"/>
                </a:cubicBezTo>
                <a:cubicBezTo>
                  <a:pt x="5195" y="42084"/>
                  <a:pt x="5096" y="40178"/>
                  <a:pt x="5162" y="38272"/>
                </a:cubicBezTo>
                <a:cubicBezTo>
                  <a:pt x="5261" y="36300"/>
                  <a:pt x="5458" y="34296"/>
                  <a:pt x="5622" y="32324"/>
                </a:cubicBezTo>
                <a:cubicBezTo>
                  <a:pt x="5983" y="28282"/>
                  <a:pt x="6246" y="24208"/>
                  <a:pt x="6378" y="20133"/>
                </a:cubicBezTo>
                <a:cubicBezTo>
                  <a:pt x="6444" y="18128"/>
                  <a:pt x="6476" y="16124"/>
                  <a:pt x="6476" y="14119"/>
                </a:cubicBezTo>
                <a:cubicBezTo>
                  <a:pt x="6542" y="12214"/>
                  <a:pt x="6378" y="10341"/>
                  <a:pt x="6082" y="8467"/>
                </a:cubicBezTo>
                <a:cubicBezTo>
                  <a:pt x="5491" y="5411"/>
                  <a:pt x="4012" y="2323"/>
                  <a:pt x="1350" y="548"/>
                </a:cubicBezTo>
                <a:cubicBezTo>
                  <a:pt x="1022" y="351"/>
                  <a:pt x="693" y="154"/>
                  <a:pt x="332" y="22"/>
                </a:cubicBezTo>
                <a:cubicBezTo>
                  <a:pt x="301" y="7"/>
                  <a:pt x="272" y="1"/>
                  <a:pt x="2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92" name="Google Shape;11192;p83"/>
          <p:cNvSpPr/>
          <p:nvPr/>
        </p:nvSpPr>
        <p:spPr>
          <a:xfrm>
            <a:off x="8128699" y="4177114"/>
            <a:ext cx="46944" cy="232244"/>
          </a:xfrm>
          <a:custGeom>
            <a:rect b="b" l="l" r="r" t="t"/>
            <a:pathLst>
              <a:path extrusionOk="0" h="10973" w="2218">
                <a:moveTo>
                  <a:pt x="498" y="1"/>
                </a:moveTo>
                <a:cubicBezTo>
                  <a:pt x="436" y="1"/>
                  <a:pt x="376" y="37"/>
                  <a:pt x="362" y="120"/>
                </a:cubicBezTo>
                <a:cubicBezTo>
                  <a:pt x="99" y="1730"/>
                  <a:pt x="1" y="3373"/>
                  <a:pt x="66" y="4983"/>
                </a:cubicBezTo>
                <a:cubicBezTo>
                  <a:pt x="99" y="5804"/>
                  <a:pt x="198" y="6626"/>
                  <a:pt x="329" y="7415"/>
                </a:cubicBezTo>
                <a:cubicBezTo>
                  <a:pt x="395" y="8138"/>
                  <a:pt x="559" y="8860"/>
                  <a:pt x="789" y="9551"/>
                </a:cubicBezTo>
                <a:cubicBezTo>
                  <a:pt x="954" y="10175"/>
                  <a:pt x="1381" y="10668"/>
                  <a:pt x="1972" y="10964"/>
                </a:cubicBezTo>
                <a:cubicBezTo>
                  <a:pt x="1990" y="10969"/>
                  <a:pt x="2007" y="10972"/>
                  <a:pt x="2022" y="10972"/>
                </a:cubicBezTo>
                <a:cubicBezTo>
                  <a:pt x="2179" y="10972"/>
                  <a:pt x="2217" y="10695"/>
                  <a:pt x="2038" y="10635"/>
                </a:cubicBezTo>
                <a:cubicBezTo>
                  <a:pt x="1348" y="10339"/>
                  <a:pt x="1052" y="9518"/>
                  <a:pt x="921" y="8828"/>
                </a:cubicBezTo>
                <a:cubicBezTo>
                  <a:pt x="691" y="7907"/>
                  <a:pt x="559" y="6955"/>
                  <a:pt x="461" y="6034"/>
                </a:cubicBezTo>
                <a:cubicBezTo>
                  <a:pt x="296" y="4096"/>
                  <a:pt x="362" y="2124"/>
                  <a:pt x="658" y="185"/>
                </a:cubicBezTo>
                <a:cubicBezTo>
                  <a:pt x="677" y="71"/>
                  <a:pt x="585" y="1"/>
                  <a:pt x="4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93" name="Google Shape;11193;p83"/>
          <p:cNvSpPr/>
          <p:nvPr/>
        </p:nvSpPr>
        <p:spPr>
          <a:xfrm>
            <a:off x="8101565" y="3338268"/>
            <a:ext cx="102269" cy="697598"/>
          </a:xfrm>
          <a:custGeom>
            <a:rect b="b" l="l" r="r" t="t"/>
            <a:pathLst>
              <a:path extrusionOk="0" h="32960" w="4832">
                <a:moveTo>
                  <a:pt x="223" y="1"/>
                </a:moveTo>
                <a:cubicBezTo>
                  <a:pt x="108" y="1"/>
                  <a:pt x="0" y="163"/>
                  <a:pt x="100" y="287"/>
                </a:cubicBezTo>
                <a:lnTo>
                  <a:pt x="100" y="255"/>
                </a:lnTo>
                <a:cubicBezTo>
                  <a:pt x="2860" y="3376"/>
                  <a:pt x="3911" y="7550"/>
                  <a:pt x="4273" y="11624"/>
                </a:cubicBezTo>
                <a:cubicBezTo>
                  <a:pt x="4470" y="13859"/>
                  <a:pt x="4503" y="16093"/>
                  <a:pt x="4470" y="18328"/>
                </a:cubicBezTo>
                <a:cubicBezTo>
                  <a:pt x="4470" y="19478"/>
                  <a:pt x="4372" y="20661"/>
                  <a:pt x="4240" y="21811"/>
                </a:cubicBezTo>
                <a:cubicBezTo>
                  <a:pt x="4076" y="22928"/>
                  <a:pt x="3846" y="24045"/>
                  <a:pt x="3616" y="25163"/>
                </a:cubicBezTo>
                <a:cubicBezTo>
                  <a:pt x="3090" y="27693"/>
                  <a:pt x="2597" y="30223"/>
                  <a:pt x="2071" y="32753"/>
                </a:cubicBezTo>
                <a:cubicBezTo>
                  <a:pt x="2051" y="32875"/>
                  <a:pt x="2156" y="32959"/>
                  <a:pt x="2255" y="32959"/>
                </a:cubicBezTo>
                <a:cubicBezTo>
                  <a:pt x="2316" y="32959"/>
                  <a:pt x="2375" y="32927"/>
                  <a:pt x="2400" y="32852"/>
                </a:cubicBezTo>
                <a:cubicBezTo>
                  <a:pt x="2860" y="30519"/>
                  <a:pt x="3320" y="28186"/>
                  <a:pt x="3813" y="25886"/>
                </a:cubicBezTo>
                <a:cubicBezTo>
                  <a:pt x="4306" y="23651"/>
                  <a:pt x="4634" y="21384"/>
                  <a:pt x="4766" y="19083"/>
                </a:cubicBezTo>
                <a:cubicBezTo>
                  <a:pt x="4832" y="16783"/>
                  <a:pt x="4799" y="14483"/>
                  <a:pt x="4634" y="12150"/>
                </a:cubicBezTo>
                <a:cubicBezTo>
                  <a:pt x="4503" y="10014"/>
                  <a:pt x="4141" y="7878"/>
                  <a:pt x="3517" y="5808"/>
                </a:cubicBezTo>
                <a:cubicBezTo>
                  <a:pt x="2860" y="3672"/>
                  <a:pt x="1776" y="1733"/>
                  <a:pt x="330" y="57"/>
                </a:cubicBezTo>
                <a:cubicBezTo>
                  <a:pt x="298" y="18"/>
                  <a:pt x="260" y="1"/>
                  <a:pt x="2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94" name="Google Shape;11194;p83"/>
          <p:cNvSpPr/>
          <p:nvPr/>
        </p:nvSpPr>
        <p:spPr>
          <a:xfrm>
            <a:off x="8137736" y="4075140"/>
            <a:ext cx="12191" cy="119984"/>
          </a:xfrm>
          <a:custGeom>
            <a:rect b="b" l="l" r="r" t="t"/>
            <a:pathLst>
              <a:path extrusionOk="0" h="5669" w="576">
                <a:moveTo>
                  <a:pt x="420" y="0"/>
                </a:moveTo>
                <a:cubicBezTo>
                  <a:pt x="338" y="0"/>
                  <a:pt x="247" y="58"/>
                  <a:pt x="231" y="173"/>
                </a:cubicBezTo>
                <a:cubicBezTo>
                  <a:pt x="67" y="1947"/>
                  <a:pt x="1" y="3722"/>
                  <a:pt x="99" y="5496"/>
                </a:cubicBezTo>
                <a:cubicBezTo>
                  <a:pt x="99" y="5611"/>
                  <a:pt x="182" y="5669"/>
                  <a:pt x="264" y="5669"/>
                </a:cubicBezTo>
                <a:cubicBezTo>
                  <a:pt x="346" y="5669"/>
                  <a:pt x="428" y="5611"/>
                  <a:pt x="428" y="5496"/>
                </a:cubicBezTo>
                <a:cubicBezTo>
                  <a:pt x="329" y="3722"/>
                  <a:pt x="362" y="1947"/>
                  <a:pt x="559" y="173"/>
                </a:cubicBezTo>
                <a:cubicBezTo>
                  <a:pt x="576" y="58"/>
                  <a:pt x="502" y="0"/>
                  <a:pt x="42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95" name="Google Shape;11195;p83"/>
          <p:cNvSpPr/>
          <p:nvPr/>
        </p:nvSpPr>
        <p:spPr>
          <a:xfrm>
            <a:off x="7572685" y="3236442"/>
            <a:ext cx="530353" cy="92830"/>
          </a:xfrm>
          <a:custGeom>
            <a:rect b="b" l="l" r="r" t="t"/>
            <a:pathLst>
              <a:path extrusionOk="0" h="4386" w="25058">
                <a:moveTo>
                  <a:pt x="22805" y="0"/>
                </a:moveTo>
                <a:cubicBezTo>
                  <a:pt x="22026" y="0"/>
                  <a:pt x="21250" y="190"/>
                  <a:pt x="20553" y="564"/>
                </a:cubicBezTo>
                <a:cubicBezTo>
                  <a:pt x="19797" y="991"/>
                  <a:pt x="19140" y="1484"/>
                  <a:pt x="18351" y="1845"/>
                </a:cubicBezTo>
                <a:cubicBezTo>
                  <a:pt x="17563" y="2174"/>
                  <a:pt x="16774" y="2404"/>
                  <a:pt x="15953" y="2568"/>
                </a:cubicBezTo>
                <a:cubicBezTo>
                  <a:pt x="15098" y="2732"/>
                  <a:pt x="14244" y="2831"/>
                  <a:pt x="13357" y="2962"/>
                </a:cubicBezTo>
                <a:cubicBezTo>
                  <a:pt x="12622" y="3071"/>
                  <a:pt x="11864" y="3135"/>
                  <a:pt x="11121" y="3135"/>
                </a:cubicBezTo>
                <a:cubicBezTo>
                  <a:pt x="10967" y="3135"/>
                  <a:pt x="10814" y="3132"/>
                  <a:pt x="10662" y="3127"/>
                </a:cubicBezTo>
                <a:cubicBezTo>
                  <a:pt x="9808" y="3061"/>
                  <a:pt x="8953" y="2864"/>
                  <a:pt x="8132" y="2535"/>
                </a:cubicBezTo>
                <a:cubicBezTo>
                  <a:pt x="7451" y="2239"/>
                  <a:pt x="6717" y="2103"/>
                  <a:pt x="5977" y="2103"/>
                </a:cubicBezTo>
                <a:cubicBezTo>
                  <a:pt x="5896" y="2103"/>
                  <a:pt x="5814" y="2105"/>
                  <a:pt x="5733" y="2108"/>
                </a:cubicBezTo>
                <a:cubicBezTo>
                  <a:pt x="4780" y="2272"/>
                  <a:pt x="3827" y="2568"/>
                  <a:pt x="2940" y="2930"/>
                </a:cubicBezTo>
                <a:cubicBezTo>
                  <a:pt x="1987" y="3291"/>
                  <a:pt x="1067" y="3685"/>
                  <a:pt x="147" y="4080"/>
                </a:cubicBezTo>
                <a:cubicBezTo>
                  <a:pt x="0" y="4168"/>
                  <a:pt x="115" y="4386"/>
                  <a:pt x="258" y="4386"/>
                </a:cubicBezTo>
                <a:cubicBezTo>
                  <a:pt x="275" y="4386"/>
                  <a:pt x="293" y="4383"/>
                  <a:pt x="311" y="4375"/>
                </a:cubicBezTo>
                <a:cubicBezTo>
                  <a:pt x="1133" y="3981"/>
                  <a:pt x="1954" y="3653"/>
                  <a:pt x="2776" y="3357"/>
                </a:cubicBezTo>
                <a:cubicBezTo>
                  <a:pt x="3597" y="2995"/>
                  <a:pt x="4419" y="2732"/>
                  <a:pt x="5240" y="2535"/>
                </a:cubicBezTo>
                <a:cubicBezTo>
                  <a:pt x="5538" y="2478"/>
                  <a:pt x="5836" y="2449"/>
                  <a:pt x="6131" y="2449"/>
                </a:cubicBezTo>
                <a:cubicBezTo>
                  <a:pt x="6682" y="2449"/>
                  <a:pt x="7224" y="2551"/>
                  <a:pt x="7738" y="2765"/>
                </a:cubicBezTo>
                <a:cubicBezTo>
                  <a:pt x="8493" y="3028"/>
                  <a:pt x="9282" y="3258"/>
                  <a:pt x="10071" y="3423"/>
                </a:cubicBezTo>
                <a:cubicBezTo>
                  <a:pt x="10428" y="3464"/>
                  <a:pt x="10792" y="3482"/>
                  <a:pt x="11157" y="3482"/>
                </a:cubicBezTo>
                <a:cubicBezTo>
                  <a:pt x="11662" y="3482"/>
                  <a:pt x="12170" y="3447"/>
                  <a:pt x="12667" y="3390"/>
                </a:cubicBezTo>
                <a:cubicBezTo>
                  <a:pt x="13488" y="3291"/>
                  <a:pt x="14310" y="3193"/>
                  <a:pt x="15131" y="3061"/>
                </a:cubicBezTo>
                <a:cubicBezTo>
                  <a:pt x="16708" y="2864"/>
                  <a:pt x="18253" y="2338"/>
                  <a:pt x="19633" y="1517"/>
                </a:cubicBezTo>
                <a:cubicBezTo>
                  <a:pt x="20356" y="991"/>
                  <a:pt x="21177" y="597"/>
                  <a:pt x="22065" y="399"/>
                </a:cubicBezTo>
                <a:cubicBezTo>
                  <a:pt x="22304" y="357"/>
                  <a:pt x="22543" y="336"/>
                  <a:pt x="22781" y="336"/>
                </a:cubicBezTo>
                <a:cubicBezTo>
                  <a:pt x="23457" y="336"/>
                  <a:pt x="24118" y="502"/>
                  <a:pt x="24726" y="794"/>
                </a:cubicBezTo>
                <a:cubicBezTo>
                  <a:pt x="24756" y="809"/>
                  <a:pt x="24786" y="815"/>
                  <a:pt x="24814" y="815"/>
                </a:cubicBezTo>
                <a:cubicBezTo>
                  <a:pt x="24965" y="815"/>
                  <a:pt x="25057" y="614"/>
                  <a:pt x="24891" y="531"/>
                </a:cubicBezTo>
                <a:lnTo>
                  <a:pt x="24923" y="498"/>
                </a:lnTo>
                <a:cubicBezTo>
                  <a:pt x="24257" y="165"/>
                  <a:pt x="23530" y="0"/>
                  <a:pt x="2280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96" name="Google Shape;11196;p83"/>
          <p:cNvSpPr/>
          <p:nvPr/>
        </p:nvSpPr>
        <p:spPr>
          <a:xfrm>
            <a:off x="8144700" y="3275153"/>
            <a:ext cx="239270" cy="939260"/>
          </a:xfrm>
          <a:custGeom>
            <a:rect b="b" l="l" r="r" t="t"/>
            <a:pathLst>
              <a:path extrusionOk="0" h="44378" w="11305">
                <a:moveTo>
                  <a:pt x="4842" y="1"/>
                </a:moveTo>
                <a:cubicBezTo>
                  <a:pt x="3568" y="1"/>
                  <a:pt x="2254" y="407"/>
                  <a:pt x="978" y="407"/>
                </a:cubicBezTo>
                <a:cubicBezTo>
                  <a:pt x="649" y="407"/>
                  <a:pt x="323" y="380"/>
                  <a:pt x="0" y="312"/>
                </a:cubicBezTo>
                <a:lnTo>
                  <a:pt x="0" y="312"/>
                </a:lnTo>
                <a:cubicBezTo>
                  <a:pt x="1" y="312"/>
                  <a:pt x="3188" y="3697"/>
                  <a:pt x="3516" y="7410"/>
                </a:cubicBezTo>
                <a:cubicBezTo>
                  <a:pt x="3878" y="11123"/>
                  <a:pt x="3878" y="18911"/>
                  <a:pt x="3516" y="24004"/>
                </a:cubicBezTo>
                <a:cubicBezTo>
                  <a:pt x="3155" y="29098"/>
                  <a:pt x="2465" y="37937"/>
                  <a:pt x="2564" y="40270"/>
                </a:cubicBezTo>
                <a:cubicBezTo>
                  <a:pt x="2695" y="42636"/>
                  <a:pt x="2958" y="44378"/>
                  <a:pt x="2958" y="44378"/>
                </a:cubicBezTo>
                <a:cubicBezTo>
                  <a:pt x="4075" y="42110"/>
                  <a:pt x="4601" y="39580"/>
                  <a:pt x="5127" y="37083"/>
                </a:cubicBezTo>
                <a:cubicBezTo>
                  <a:pt x="5850" y="33698"/>
                  <a:pt x="6540" y="30313"/>
                  <a:pt x="6704" y="26863"/>
                </a:cubicBezTo>
                <a:cubicBezTo>
                  <a:pt x="6835" y="23380"/>
                  <a:pt x="6474" y="19667"/>
                  <a:pt x="8281" y="16709"/>
                </a:cubicBezTo>
                <a:cubicBezTo>
                  <a:pt x="8938" y="15625"/>
                  <a:pt x="9859" y="14738"/>
                  <a:pt x="10384" y="13588"/>
                </a:cubicBezTo>
                <a:cubicBezTo>
                  <a:pt x="11304" y="11616"/>
                  <a:pt x="10976" y="9283"/>
                  <a:pt x="10549" y="7147"/>
                </a:cubicBezTo>
                <a:cubicBezTo>
                  <a:pt x="10319" y="5668"/>
                  <a:pt x="9859" y="4190"/>
                  <a:pt x="9168" y="2842"/>
                </a:cubicBezTo>
                <a:cubicBezTo>
                  <a:pt x="8446" y="1528"/>
                  <a:pt x="7230" y="378"/>
                  <a:pt x="5751" y="82"/>
                </a:cubicBezTo>
                <a:cubicBezTo>
                  <a:pt x="5451" y="24"/>
                  <a:pt x="5148" y="1"/>
                  <a:pt x="484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97" name="Google Shape;11197;p83"/>
          <p:cNvSpPr/>
          <p:nvPr/>
        </p:nvSpPr>
        <p:spPr>
          <a:xfrm>
            <a:off x="8139980" y="3272465"/>
            <a:ext cx="243990" cy="946308"/>
          </a:xfrm>
          <a:custGeom>
            <a:rect b="b" l="l" r="r" t="t"/>
            <a:pathLst>
              <a:path extrusionOk="0" h="44711" w="11528">
                <a:moveTo>
                  <a:pt x="4997" y="303"/>
                </a:moveTo>
                <a:cubicBezTo>
                  <a:pt x="5071" y="303"/>
                  <a:pt x="5145" y="305"/>
                  <a:pt x="5218" y="308"/>
                </a:cubicBezTo>
                <a:cubicBezTo>
                  <a:pt x="6861" y="373"/>
                  <a:pt x="8208" y="1425"/>
                  <a:pt x="9063" y="2739"/>
                </a:cubicBezTo>
                <a:cubicBezTo>
                  <a:pt x="9983" y="4218"/>
                  <a:pt x="10344" y="5992"/>
                  <a:pt x="10673" y="7668"/>
                </a:cubicBezTo>
                <a:cubicBezTo>
                  <a:pt x="11002" y="9344"/>
                  <a:pt x="11264" y="11151"/>
                  <a:pt x="10772" y="12827"/>
                </a:cubicBezTo>
                <a:cubicBezTo>
                  <a:pt x="10279" y="14503"/>
                  <a:pt x="8964" y="15620"/>
                  <a:pt x="8176" y="17099"/>
                </a:cubicBezTo>
                <a:cubicBezTo>
                  <a:pt x="7453" y="18512"/>
                  <a:pt x="7026" y="20057"/>
                  <a:pt x="6927" y="21634"/>
                </a:cubicBezTo>
                <a:cubicBezTo>
                  <a:pt x="6763" y="23277"/>
                  <a:pt x="6828" y="24953"/>
                  <a:pt x="6763" y="26596"/>
                </a:cubicBezTo>
                <a:cubicBezTo>
                  <a:pt x="6697" y="28535"/>
                  <a:pt x="6467" y="30440"/>
                  <a:pt x="6138" y="32346"/>
                </a:cubicBezTo>
                <a:cubicBezTo>
                  <a:pt x="5810" y="34252"/>
                  <a:pt x="5415" y="36125"/>
                  <a:pt x="5021" y="37998"/>
                </a:cubicBezTo>
                <a:cubicBezTo>
                  <a:pt x="4692" y="39773"/>
                  <a:pt x="4200" y="41514"/>
                  <a:pt x="3575" y="43190"/>
                </a:cubicBezTo>
                <a:cubicBezTo>
                  <a:pt x="3473" y="43455"/>
                  <a:pt x="3359" y="43720"/>
                  <a:pt x="3240" y="43984"/>
                </a:cubicBezTo>
                <a:lnTo>
                  <a:pt x="3240" y="43984"/>
                </a:lnTo>
                <a:cubicBezTo>
                  <a:pt x="3083" y="42803"/>
                  <a:pt x="2979" y="41600"/>
                  <a:pt x="2951" y="40397"/>
                </a:cubicBezTo>
                <a:cubicBezTo>
                  <a:pt x="2885" y="39378"/>
                  <a:pt x="2951" y="38360"/>
                  <a:pt x="3017" y="37374"/>
                </a:cubicBezTo>
                <a:cubicBezTo>
                  <a:pt x="3148" y="34121"/>
                  <a:pt x="3411" y="30900"/>
                  <a:pt x="3641" y="27680"/>
                </a:cubicBezTo>
                <a:cubicBezTo>
                  <a:pt x="3871" y="24460"/>
                  <a:pt x="4101" y="21141"/>
                  <a:pt x="4134" y="17888"/>
                </a:cubicBezTo>
                <a:cubicBezTo>
                  <a:pt x="4200" y="14602"/>
                  <a:pt x="4200" y="11250"/>
                  <a:pt x="3937" y="7964"/>
                </a:cubicBezTo>
                <a:cubicBezTo>
                  <a:pt x="3805" y="6321"/>
                  <a:pt x="3279" y="4744"/>
                  <a:pt x="2458" y="3298"/>
                </a:cubicBezTo>
                <a:cubicBezTo>
                  <a:pt x="1944" y="2360"/>
                  <a:pt x="1318" y="1478"/>
                  <a:pt x="632" y="677"/>
                </a:cubicBezTo>
                <a:lnTo>
                  <a:pt x="632" y="677"/>
                </a:lnTo>
                <a:cubicBezTo>
                  <a:pt x="818" y="697"/>
                  <a:pt x="1004" y="705"/>
                  <a:pt x="1189" y="705"/>
                </a:cubicBezTo>
                <a:cubicBezTo>
                  <a:pt x="2468" y="705"/>
                  <a:pt x="3733" y="303"/>
                  <a:pt x="4997" y="303"/>
                </a:cubicBezTo>
                <a:close/>
                <a:moveTo>
                  <a:pt x="5035" y="1"/>
                </a:moveTo>
                <a:cubicBezTo>
                  <a:pt x="3892" y="1"/>
                  <a:pt x="2724" y="307"/>
                  <a:pt x="1571" y="373"/>
                </a:cubicBezTo>
                <a:cubicBezTo>
                  <a:pt x="1464" y="381"/>
                  <a:pt x="1355" y="386"/>
                  <a:pt x="1245" y="386"/>
                </a:cubicBezTo>
                <a:cubicBezTo>
                  <a:pt x="916" y="386"/>
                  <a:pt x="577" y="349"/>
                  <a:pt x="256" y="275"/>
                </a:cubicBezTo>
                <a:cubicBezTo>
                  <a:pt x="244" y="272"/>
                  <a:pt x="232" y="271"/>
                  <a:pt x="220" y="271"/>
                </a:cubicBezTo>
                <a:cubicBezTo>
                  <a:pt x="78" y="271"/>
                  <a:pt x="1" y="449"/>
                  <a:pt x="92" y="570"/>
                </a:cubicBezTo>
                <a:cubicBezTo>
                  <a:pt x="683" y="1195"/>
                  <a:pt x="1176" y="1852"/>
                  <a:pt x="1636" y="2575"/>
                </a:cubicBezTo>
                <a:cubicBezTo>
                  <a:pt x="2622" y="3988"/>
                  <a:pt x="3279" y="5598"/>
                  <a:pt x="3542" y="7307"/>
                </a:cubicBezTo>
                <a:cubicBezTo>
                  <a:pt x="3707" y="8720"/>
                  <a:pt x="3739" y="10133"/>
                  <a:pt x="3772" y="11546"/>
                </a:cubicBezTo>
                <a:cubicBezTo>
                  <a:pt x="3838" y="13320"/>
                  <a:pt x="3838" y="15095"/>
                  <a:pt x="3838" y="16902"/>
                </a:cubicBezTo>
                <a:cubicBezTo>
                  <a:pt x="3805" y="20188"/>
                  <a:pt x="3641" y="23474"/>
                  <a:pt x="3378" y="26793"/>
                </a:cubicBezTo>
                <a:cubicBezTo>
                  <a:pt x="3148" y="30112"/>
                  <a:pt x="2918" y="33299"/>
                  <a:pt x="2721" y="36520"/>
                </a:cubicBezTo>
                <a:cubicBezTo>
                  <a:pt x="2655" y="37670"/>
                  <a:pt x="2589" y="38820"/>
                  <a:pt x="2589" y="39970"/>
                </a:cubicBezTo>
                <a:cubicBezTo>
                  <a:pt x="2622" y="41416"/>
                  <a:pt x="2754" y="42862"/>
                  <a:pt x="2951" y="44275"/>
                </a:cubicBezTo>
                <a:cubicBezTo>
                  <a:pt x="2951" y="44353"/>
                  <a:pt x="2972" y="44452"/>
                  <a:pt x="2997" y="44539"/>
                </a:cubicBezTo>
                <a:lnTo>
                  <a:pt x="2997" y="44539"/>
                </a:lnTo>
                <a:cubicBezTo>
                  <a:pt x="2997" y="44564"/>
                  <a:pt x="3004" y="44587"/>
                  <a:pt x="3017" y="44607"/>
                </a:cubicBezTo>
                <a:lnTo>
                  <a:pt x="3017" y="44607"/>
                </a:lnTo>
                <a:cubicBezTo>
                  <a:pt x="3018" y="44680"/>
                  <a:pt x="3066" y="44711"/>
                  <a:pt x="3122" y="44711"/>
                </a:cubicBezTo>
                <a:cubicBezTo>
                  <a:pt x="3149" y="44711"/>
                  <a:pt x="3179" y="44703"/>
                  <a:pt x="3206" y="44690"/>
                </a:cubicBezTo>
                <a:lnTo>
                  <a:pt x="3206" y="44690"/>
                </a:lnTo>
                <a:cubicBezTo>
                  <a:pt x="3248" y="44681"/>
                  <a:pt x="3287" y="44654"/>
                  <a:pt x="3312" y="44603"/>
                </a:cubicBezTo>
                <a:cubicBezTo>
                  <a:pt x="4101" y="42927"/>
                  <a:pt x="4660" y="41186"/>
                  <a:pt x="5054" y="39378"/>
                </a:cubicBezTo>
                <a:cubicBezTo>
                  <a:pt x="5481" y="37538"/>
                  <a:pt x="5875" y="35632"/>
                  <a:pt x="6237" y="33759"/>
                </a:cubicBezTo>
                <a:cubicBezTo>
                  <a:pt x="6598" y="31853"/>
                  <a:pt x="6861" y="29915"/>
                  <a:pt x="7026" y="27976"/>
                </a:cubicBezTo>
                <a:cubicBezTo>
                  <a:pt x="7157" y="26234"/>
                  <a:pt x="7091" y="24493"/>
                  <a:pt x="7190" y="22751"/>
                </a:cubicBezTo>
                <a:cubicBezTo>
                  <a:pt x="7190" y="21042"/>
                  <a:pt x="7551" y="19367"/>
                  <a:pt x="8176" y="17822"/>
                </a:cubicBezTo>
                <a:cubicBezTo>
                  <a:pt x="8899" y="16278"/>
                  <a:pt x="10213" y="15128"/>
                  <a:pt x="10870" y="13550"/>
                </a:cubicBezTo>
                <a:cubicBezTo>
                  <a:pt x="11527" y="12006"/>
                  <a:pt x="11429" y="10231"/>
                  <a:pt x="11166" y="8555"/>
                </a:cubicBezTo>
                <a:cubicBezTo>
                  <a:pt x="10870" y="6814"/>
                  <a:pt x="10542" y="5007"/>
                  <a:pt x="9786" y="3396"/>
                </a:cubicBezTo>
                <a:cubicBezTo>
                  <a:pt x="9161" y="2016"/>
                  <a:pt x="8044" y="866"/>
                  <a:pt x="6664" y="275"/>
                </a:cubicBezTo>
                <a:cubicBezTo>
                  <a:pt x="6130" y="72"/>
                  <a:pt x="5585" y="1"/>
                  <a:pt x="50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98" name="Google Shape;11198;p83"/>
          <p:cNvSpPr/>
          <p:nvPr/>
        </p:nvSpPr>
        <p:spPr>
          <a:xfrm>
            <a:off x="8055234" y="4726672"/>
            <a:ext cx="187543" cy="44235"/>
          </a:xfrm>
          <a:custGeom>
            <a:rect b="b" l="l" r="r" t="t"/>
            <a:pathLst>
              <a:path extrusionOk="0" h="2090" w="8861">
                <a:moveTo>
                  <a:pt x="1673" y="1"/>
                </a:moveTo>
                <a:cubicBezTo>
                  <a:pt x="1637" y="1"/>
                  <a:pt x="1599" y="15"/>
                  <a:pt x="1566" y="49"/>
                </a:cubicBezTo>
                <a:cubicBezTo>
                  <a:pt x="1561" y="53"/>
                  <a:pt x="1556" y="58"/>
                  <a:pt x="1552" y="63"/>
                </a:cubicBezTo>
                <a:lnTo>
                  <a:pt x="1552" y="63"/>
                </a:lnTo>
                <a:lnTo>
                  <a:pt x="1533" y="49"/>
                </a:lnTo>
                <a:cubicBezTo>
                  <a:pt x="1520" y="72"/>
                  <a:pt x="1508" y="96"/>
                  <a:pt x="1497" y="120"/>
                </a:cubicBezTo>
                <a:lnTo>
                  <a:pt x="1497" y="120"/>
                </a:lnTo>
                <a:cubicBezTo>
                  <a:pt x="1207" y="431"/>
                  <a:pt x="994" y="798"/>
                  <a:pt x="858" y="1208"/>
                </a:cubicBezTo>
                <a:lnTo>
                  <a:pt x="858" y="1208"/>
                </a:lnTo>
                <a:cubicBezTo>
                  <a:pt x="675" y="1012"/>
                  <a:pt x="500" y="799"/>
                  <a:pt x="355" y="570"/>
                </a:cubicBezTo>
                <a:lnTo>
                  <a:pt x="355" y="570"/>
                </a:lnTo>
                <a:cubicBezTo>
                  <a:pt x="353" y="560"/>
                  <a:pt x="352" y="551"/>
                  <a:pt x="350" y="541"/>
                </a:cubicBezTo>
                <a:lnTo>
                  <a:pt x="340" y="546"/>
                </a:lnTo>
                <a:lnTo>
                  <a:pt x="340" y="546"/>
                </a:lnTo>
                <a:cubicBezTo>
                  <a:pt x="332" y="533"/>
                  <a:pt x="325" y="521"/>
                  <a:pt x="317" y="509"/>
                </a:cubicBezTo>
                <a:cubicBezTo>
                  <a:pt x="282" y="451"/>
                  <a:pt x="232" y="426"/>
                  <a:pt x="182" y="426"/>
                </a:cubicBezTo>
                <a:cubicBezTo>
                  <a:pt x="89" y="426"/>
                  <a:pt x="0" y="512"/>
                  <a:pt x="21" y="640"/>
                </a:cubicBezTo>
                <a:lnTo>
                  <a:pt x="29" y="670"/>
                </a:lnTo>
                <a:lnTo>
                  <a:pt x="29" y="670"/>
                </a:lnTo>
                <a:lnTo>
                  <a:pt x="21" y="673"/>
                </a:lnTo>
                <a:cubicBezTo>
                  <a:pt x="27" y="681"/>
                  <a:pt x="32" y="689"/>
                  <a:pt x="37" y="697"/>
                </a:cubicBezTo>
                <a:lnTo>
                  <a:pt x="37" y="697"/>
                </a:lnTo>
                <a:lnTo>
                  <a:pt x="120" y="1001"/>
                </a:lnTo>
                <a:cubicBezTo>
                  <a:pt x="120" y="1041"/>
                  <a:pt x="155" y="1126"/>
                  <a:pt x="169" y="1203"/>
                </a:cubicBezTo>
                <a:lnTo>
                  <a:pt x="169" y="1203"/>
                </a:lnTo>
                <a:cubicBezTo>
                  <a:pt x="152" y="1209"/>
                  <a:pt x="136" y="1219"/>
                  <a:pt x="120" y="1231"/>
                </a:cubicBezTo>
                <a:cubicBezTo>
                  <a:pt x="54" y="1264"/>
                  <a:pt x="54" y="1330"/>
                  <a:pt x="54" y="1396"/>
                </a:cubicBezTo>
                <a:cubicBezTo>
                  <a:pt x="94" y="1495"/>
                  <a:pt x="194" y="1571"/>
                  <a:pt x="296" y="1571"/>
                </a:cubicBezTo>
                <a:cubicBezTo>
                  <a:pt x="363" y="1571"/>
                  <a:pt x="430" y="1539"/>
                  <a:pt x="481" y="1462"/>
                </a:cubicBezTo>
                <a:cubicBezTo>
                  <a:pt x="499" y="1410"/>
                  <a:pt x="507" y="1358"/>
                  <a:pt x="506" y="1306"/>
                </a:cubicBezTo>
                <a:lnTo>
                  <a:pt x="506" y="1306"/>
                </a:lnTo>
                <a:cubicBezTo>
                  <a:pt x="603" y="1415"/>
                  <a:pt x="704" y="1520"/>
                  <a:pt x="810" y="1626"/>
                </a:cubicBezTo>
                <a:cubicBezTo>
                  <a:pt x="845" y="1649"/>
                  <a:pt x="884" y="1660"/>
                  <a:pt x="921" y="1660"/>
                </a:cubicBezTo>
                <a:cubicBezTo>
                  <a:pt x="989" y="1660"/>
                  <a:pt x="1052" y="1624"/>
                  <a:pt x="1073" y="1560"/>
                </a:cubicBezTo>
                <a:cubicBezTo>
                  <a:pt x="1125" y="1364"/>
                  <a:pt x="1193" y="1178"/>
                  <a:pt x="1279" y="1000"/>
                </a:cubicBezTo>
                <a:lnTo>
                  <a:pt x="1279" y="1000"/>
                </a:lnTo>
                <a:cubicBezTo>
                  <a:pt x="1267" y="1288"/>
                  <a:pt x="1309" y="1579"/>
                  <a:pt x="1401" y="1856"/>
                </a:cubicBezTo>
                <a:cubicBezTo>
                  <a:pt x="1434" y="1922"/>
                  <a:pt x="1500" y="1954"/>
                  <a:pt x="1566" y="1954"/>
                </a:cubicBezTo>
                <a:cubicBezTo>
                  <a:pt x="1631" y="1954"/>
                  <a:pt x="1697" y="1922"/>
                  <a:pt x="1730" y="1856"/>
                </a:cubicBezTo>
                <a:cubicBezTo>
                  <a:pt x="1786" y="1678"/>
                  <a:pt x="1864" y="1511"/>
                  <a:pt x="1959" y="1356"/>
                </a:cubicBezTo>
                <a:lnTo>
                  <a:pt x="1959" y="1356"/>
                </a:lnTo>
                <a:cubicBezTo>
                  <a:pt x="1923" y="1456"/>
                  <a:pt x="1891" y="1556"/>
                  <a:pt x="1862" y="1659"/>
                </a:cubicBezTo>
                <a:cubicBezTo>
                  <a:pt x="1836" y="1762"/>
                  <a:pt x="1932" y="1886"/>
                  <a:pt x="2022" y="1886"/>
                </a:cubicBezTo>
                <a:cubicBezTo>
                  <a:pt x="2047" y="1886"/>
                  <a:pt x="2071" y="1877"/>
                  <a:pt x="2092" y="1856"/>
                </a:cubicBezTo>
                <a:lnTo>
                  <a:pt x="2499" y="1566"/>
                </a:lnTo>
                <a:lnTo>
                  <a:pt x="2499" y="1566"/>
                </a:lnTo>
                <a:lnTo>
                  <a:pt x="2420" y="1659"/>
                </a:lnTo>
                <a:cubicBezTo>
                  <a:pt x="2329" y="1780"/>
                  <a:pt x="2406" y="1958"/>
                  <a:pt x="2549" y="1958"/>
                </a:cubicBezTo>
                <a:cubicBezTo>
                  <a:pt x="2560" y="1958"/>
                  <a:pt x="2572" y="1957"/>
                  <a:pt x="2584" y="1954"/>
                </a:cubicBezTo>
                <a:lnTo>
                  <a:pt x="3467" y="1679"/>
                </a:lnTo>
                <a:lnTo>
                  <a:pt x="3382" y="1756"/>
                </a:lnTo>
                <a:lnTo>
                  <a:pt x="3382" y="1756"/>
                </a:lnTo>
                <a:cubicBezTo>
                  <a:pt x="3379" y="1756"/>
                  <a:pt x="3376" y="1757"/>
                  <a:pt x="3373" y="1757"/>
                </a:cubicBezTo>
                <a:lnTo>
                  <a:pt x="3376" y="1761"/>
                </a:lnTo>
                <a:lnTo>
                  <a:pt x="3376" y="1761"/>
                </a:lnTo>
                <a:lnTo>
                  <a:pt x="3307" y="1823"/>
                </a:lnTo>
                <a:cubicBezTo>
                  <a:pt x="3186" y="1914"/>
                  <a:pt x="3289" y="2090"/>
                  <a:pt x="3435" y="2090"/>
                </a:cubicBezTo>
                <a:cubicBezTo>
                  <a:pt x="3447" y="2090"/>
                  <a:pt x="3459" y="2088"/>
                  <a:pt x="3472" y="2086"/>
                </a:cubicBezTo>
                <a:cubicBezTo>
                  <a:pt x="5011" y="1790"/>
                  <a:pt x="6577" y="1654"/>
                  <a:pt x="8146" y="1654"/>
                </a:cubicBezTo>
                <a:cubicBezTo>
                  <a:pt x="8319" y="1654"/>
                  <a:pt x="8491" y="1655"/>
                  <a:pt x="8664" y="1659"/>
                </a:cubicBezTo>
                <a:cubicBezTo>
                  <a:pt x="8861" y="1659"/>
                  <a:pt x="8861" y="1363"/>
                  <a:pt x="8664" y="1330"/>
                </a:cubicBezTo>
                <a:cubicBezTo>
                  <a:pt x="8488" y="1327"/>
                  <a:pt x="8312" y="1325"/>
                  <a:pt x="8136" y="1325"/>
                </a:cubicBezTo>
                <a:cubicBezTo>
                  <a:pt x="6739" y="1325"/>
                  <a:pt x="5343" y="1429"/>
                  <a:pt x="3965" y="1653"/>
                </a:cubicBezTo>
                <a:lnTo>
                  <a:pt x="3965" y="1653"/>
                </a:lnTo>
                <a:lnTo>
                  <a:pt x="4227" y="1429"/>
                </a:lnTo>
                <a:cubicBezTo>
                  <a:pt x="4349" y="1338"/>
                  <a:pt x="4246" y="1162"/>
                  <a:pt x="4100" y="1162"/>
                </a:cubicBezTo>
                <a:cubicBezTo>
                  <a:pt x="4088" y="1162"/>
                  <a:pt x="4076" y="1163"/>
                  <a:pt x="4063" y="1166"/>
                </a:cubicBezTo>
                <a:lnTo>
                  <a:pt x="3001" y="1498"/>
                </a:lnTo>
                <a:lnTo>
                  <a:pt x="3001" y="1498"/>
                </a:lnTo>
                <a:lnTo>
                  <a:pt x="3603" y="771"/>
                </a:lnTo>
                <a:cubicBezTo>
                  <a:pt x="3685" y="662"/>
                  <a:pt x="3608" y="485"/>
                  <a:pt x="3485" y="485"/>
                </a:cubicBezTo>
                <a:cubicBezTo>
                  <a:pt x="3460" y="485"/>
                  <a:pt x="3434" y="492"/>
                  <a:pt x="3406" y="509"/>
                </a:cubicBezTo>
                <a:lnTo>
                  <a:pt x="2326" y="1319"/>
                </a:lnTo>
                <a:lnTo>
                  <a:pt x="2326" y="1319"/>
                </a:lnTo>
                <a:cubicBezTo>
                  <a:pt x="2432" y="1044"/>
                  <a:pt x="2576" y="778"/>
                  <a:pt x="2749" y="541"/>
                </a:cubicBezTo>
                <a:cubicBezTo>
                  <a:pt x="2829" y="435"/>
                  <a:pt x="2714" y="285"/>
                  <a:pt x="2598" y="285"/>
                </a:cubicBezTo>
                <a:cubicBezTo>
                  <a:pt x="2571" y="285"/>
                  <a:pt x="2543" y="293"/>
                  <a:pt x="2519" y="311"/>
                </a:cubicBezTo>
                <a:cubicBezTo>
                  <a:pt x="2155" y="578"/>
                  <a:pt x="1845" y="916"/>
                  <a:pt x="1615" y="1312"/>
                </a:cubicBezTo>
                <a:lnTo>
                  <a:pt x="1615" y="1312"/>
                </a:lnTo>
                <a:cubicBezTo>
                  <a:pt x="1569" y="946"/>
                  <a:pt x="1633" y="571"/>
                  <a:pt x="1796" y="246"/>
                </a:cubicBezTo>
                <a:cubicBezTo>
                  <a:pt x="1869" y="123"/>
                  <a:pt x="1778" y="1"/>
                  <a:pt x="167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99" name="Google Shape;11199;p83"/>
          <p:cNvSpPr/>
          <p:nvPr/>
        </p:nvSpPr>
        <p:spPr>
          <a:xfrm>
            <a:off x="8126625" y="4403033"/>
            <a:ext cx="61908" cy="353371"/>
          </a:xfrm>
          <a:custGeom>
            <a:rect b="b" l="l" r="r" t="t"/>
            <a:pathLst>
              <a:path extrusionOk="0" h="16696" w="2925">
                <a:moveTo>
                  <a:pt x="2713" y="1"/>
                </a:moveTo>
                <a:cubicBezTo>
                  <a:pt x="2138" y="1"/>
                  <a:pt x="1902" y="2085"/>
                  <a:pt x="1840" y="2425"/>
                </a:cubicBezTo>
                <a:cubicBezTo>
                  <a:pt x="1643" y="3608"/>
                  <a:pt x="1380" y="4791"/>
                  <a:pt x="1084" y="5941"/>
                </a:cubicBezTo>
                <a:cubicBezTo>
                  <a:pt x="953" y="6500"/>
                  <a:pt x="789" y="7059"/>
                  <a:pt x="624" y="7617"/>
                </a:cubicBezTo>
                <a:cubicBezTo>
                  <a:pt x="427" y="8176"/>
                  <a:pt x="263" y="8767"/>
                  <a:pt x="132" y="9326"/>
                </a:cubicBezTo>
                <a:cubicBezTo>
                  <a:pt x="33" y="9852"/>
                  <a:pt x="33" y="10410"/>
                  <a:pt x="132" y="10936"/>
                </a:cubicBezTo>
                <a:cubicBezTo>
                  <a:pt x="263" y="11528"/>
                  <a:pt x="296" y="12152"/>
                  <a:pt x="197" y="12744"/>
                </a:cubicBezTo>
                <a:cubicBezTo>
                  <a:pt x="66" y="13368"/>
                  <a:pt x="0" y="13992"/>
                  <a:pt x="0" y="14617"/>
                </a:cubicBezTo>
                <a:cubicBezTo>
                  <a:pt x="66" y="15274"/>
                  <a:pt x="164" y="15931"/>
                  <a:pt x="329" y="16588"/>
                </a:cubicBezTo>
                <a:cubicBezTo>
                  <a:pt x="341" y="16664"/>
                  <a:pt x="397" y="16696"/>
                  <a:pt x="457" y="16696"/>
                </a:cubicBezTo>
                <a:cubicBezTo>
                  <a:pt x="555" y="16696"/>
                  <a:pt x="665" y="16611"/>
                  <a:pt x="624" y="16490"/>
                </a:cubicBezTo>
                <a:cubicBezTo>
                  <a:pt x="329" y="15405"/>
                  <a:pt x="263" y="14288"/>
                  <a:pt x="460" y="13171"/>
                </a:cubicBezTo>
                <a:cubicBezTo>
                  <a:pt x="559" y="12678"/>
                  <a:pt x="624" y="12185"/>
                  <a:pt x="559" y="11692"/>
                </a:cubicBezTo>
                <a:cubicBezTo>
                  <a:pt x="460" y="11166"/>
                  <a:pt x="394" y="10608"/>
                  <a:pt x="362" y="10082"/>
                </a:cubicBezTo>
                <a:cubicBezTo>
                  <a:pt x="362" y="9030"/>
                  <a:pt x="854" y="7979"/>
                  <a:pt x="1150" y="6960"/>
                </a:cubicBezTo>
                <a:cubicBezTo>
                  <a:pt x="1446" y="5941"/>
                  <a:pt x="1709" y="4890"/>
                  <a:pt x="1906" y="3838"/>
                </a:cubicBezTo>
                <a:cubicBezTo>
                  <a:pt x="2037" y="3214"/>
                  <a:pt x="2136" y="2623"/>
                  <a:pt x="2235" y="2031"/>
                </a:cubicBezTo>
                <a:cubicBezTo>
                  <a:pt x="2300" y="1735"/>
                  <a:pt x="2333" y="1472"/>
                  <a:pt x="2399" y="1210"/>
                </a:cubicBezTo>
                <a:cubicBezTo>
                  <a:pt x="2432" y="1045"/>
                  <a:pt x="2497" y="914"/>
                  <a:pt x="2530" y="750"/>
                </a:cubicBezTo>
                <a:cubicBezTo>
                  <a:pt x="2583" y="644"/>
                  <a:pt x="2700" y="453"/>
                  <a:pt x="2692" y="348"/>
                </a:cubicBezTo>
                <a:lnTo>
                  <a:pt x="2692" y="348"/>
                </a:lnTo>
                <a:cubicBezTo>
                  <a:pt x="2711" y="354"/>
                  <a:pt x="2730" y="357"/>
                  <a:pt x="2748" y="357"/>
                </a:cubicBezTo>
                <a:cubicBezTo>
                  <a:pt x="2816" y="357"/>
                  <a:pt x="2878" y="318"/>
                  <a:pt x="2892" y="224"/>
                </a:cubicBezTo>
                <a:lnTo>
                  <a:pt x="2892" y="191"/>
                </a:lnTo>
                <a:cubicBezTo>
                  <a:pt x="2925" y="125"/>
                  <a:pt x="2892" y="59"/>
                  <a:pt x="2826" y="27"/>
                </a:cubicBezTo>
                <a:cubicBezTo>
                  <a:pt x="2787" y="9"/>
                  <a:pt x="2749" y="1"/>
                  <a:pt x="27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00" name="Google Shape;11200;p83"/>
          <p:cNvSpPr/>
          <p:nvPr/>
        </p:nvSpPr>
        <p:spPr>
          <a:xfrm>
            <a:off x="8048715" y="4308106"/>
            <a:ext cx="45230" cy="403257"/>
          </a:xfrm>
          <a:custGeom>
            <a:rect b="b" l="l" r="r" t="t"/>
            <a:pathLst>
              <a:path extrusionOk="0" h="19053" w="2137">
                <a:moveTo>
                  <a:pt x="1360" y="1"/>
                </a:moveTo>
                <a:cubicBezTo>
                  <a:pt x="1269" y="1"/>
                  <a:pt x="1163" y="85"/>
                  <a:pt x="1184" y="207"/>
                </a:cubicBezTo>
                <a:cubicBezTo>
                  <a:pt x="1545" y="2573"/>
                  <a:pt x="1742" y="4972"/>
                  <a:pt x="1775" y="7370"/>
                </a:cubicBezTo>
                <a:cubicBezTo>
                  <a:pt x="1808" y="8652"/>
                  <a:pt x="1742" y="9934"/>
                  <a:pt x="1611" y="11215"/>
                </a:cubicBezTo>
                <a:cubicBezTo>
                  <a:pt x="1414" y="12530"/>
                  <a:pt x="1052" y="13778"/>
                  <a:pt x="559" y="15027"/>
                </a:cubicBezTo>
                <a:cubicBezTo>
                  <a:pt x="165" y="16243"/>
                  <a:pt x="132" y="17590"/>
                  <a:pt x="1" y="18904"/>
                </a:cubicBezTo>
                <a:cubicBezTo>
                  <a:pt x="1" y="19003"/>
                  <a:pt x="83" y="19052"/>
                  <a:pt x="165" y="19052"/>
                </a:cubicBezTo>
                <a:cubicBezTo>
                  <a:pt x="247" y="19052"/>
                  <a:pt x="329" y="19003"/>
                  <a:pt x="329" y="18904"/>
                </a:cubicBezTo>
                <a:cubicBezTo>
                  <a:pt x="362" y="17689"/>
                  <a:pt x="527" y="16473"/>
                  <a:pt x="822" y="15290"/>
                </a:cubicBezTo>
                <a:cubicBezTo>
                  <a:pt x="1217" y="14074"/>
                  <a:pt x="1709" y="12891"/>
                  <a:pt x="1907" y="11609"/>
                </a:cubicBezTo>
                <a:cubicBezTo>
                  <a:pt x="2038" y="10295"/>
                  <a:pt x="2137" y="8981"/>
                  <a:pt x="2104" y="7699"/>
                </a:cubicBezTo>
                <a:cubicBezTo>
                  <a:pt x="2104" y="6516"/>
                  <a:pt x="2071" y="5366"/>
                  <a:pt x="1972" y="4216"/>
                </a:cubicBezTo>
                <a:cubicBezTo>
                  <a:pt x="1841" y="2836"/>
                  <a:pt x="1677" y="1488"/>
                  <a:pt x="1479" y="108"/>
                </a:cubicBezTo>
                <a:cubicBezTo>
                  <a:pt x="1467" y="33"/>
                  <a:pt x="1416" y="1"/>
                  <a:pt x="13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01" name="Google Shape;11201;p83"/>
          <p:cNvSpPr/>
          <p:nvPr/>
        </p:nvSpPr>
        <p:spPr>
          <a:xfrm>
            <a:off x="8143303" y="4164838"/>
            <a:ext cx="39642" cy="245154"/>
          </a:xfrm>
          <a:custGeom>
            <a:rect b="b" l="l" r="r" t="t"/>
            <a:pathLst>
              <a:path extrusionOk="0" h="11583" w="1873">
                <a:moveTo>
                  <a:pt x="679" y="1"/>
                </a:moveTo>
                <a:cubicBezTo>
                  <a:pt x="623" y="1"/>
                  <a:pt x="572" y="33"/>
                  <a:pt x="559" y="108"/>
                </a:cubicBezTo>
                <a:cubicBezTo>
                  <a:pt x="198" y="2211"/>
                  <a:pt x="1" y="4314"/>
                  <a:pt x="1" y="6450"/>
                </a:cubicBezTo>
                <a:cubicBezTo>
                  <a:pt x="1" y="7436"/>
                  <a:pt x="132" y="8422"/>
                  <a:pt x="362" y="9375"/>
                </a:cubicBezTo>
                <a:cubicBezTo>
                  <a:pt x="526" y="10196"/>
                  <a:pt x="921" y="10952"/>
                  <a:pt x="1512" y="11544"/>
                </a:cubicBezTo>
                <a:cubicBezTo>
                  <a:pt x="1547" y="11571"/>
                  <a:pt x="1584" y="11583"/>
                  <a:pt x="1620" y="11583"/>
                </a:cubicBezTo>
                <a:cubicBezTo>
                  <a:pt x="1756" y="11583"/>
                  <a:pt x="1872" y="11417"/>
                  <a:pt x="1742" y="11313"/>
                </a:cubicBezTo>
                <a:cubicBezTo>
                  <a:pt x="1151" y="10689"/>
                  <a:pt x="789" y="9933"/>
                  <a:pt x="625" y="9112"/>
                </a:cubicBezTo>
                <a:cubicBezTo>
                  <a:pt x="428" y="8159"/>
                  <a:pt x="329" y="7206"/>
                  <a:pt x="329" y="6253"/>
                </a:cubicBezTo>
                <a:cubicBezTo>
                  <a:pt x="329" y="4216"/>
                  <a:pt x="526" y="2211"/>
                  <a:pt x="855" y="207"/>
                </a:cubicBezTo>
                <a:cubicBezTo>
                  <a:pt x="875" y="85"/>
                  <a:pt x="770" y="1"/>
                  <a:pt x="67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02" name="Google Shape;11202;p83"/>
          <p:cNvSpPr/>
          <p:nvPr/>
        </p:nvSpPr>
        <p:spPr>
          <a:xfrm>
            <a:off x="8148171" y="4159822"/>
            <a:ext cx="34266" cy="251610"/>
          </a:xfrm>
          <a:custGeom>
            <a:rect b="b" l="l" r="r" t="t"/>
            <a:pathLst>
              <a:path extrusionOk="0" h="11888" w="1619">
                <a:moveTo>
                  <a:pt x="1052" y="0"/>
                </a:moveTo>
                <a:cubicBezTo>
                  <a:pt x="970" y="0"/>
                  <a:pt x="888" y="49"/>
                  <a:pt x="888" y="148"/>
                </a:cubicBezTo>
                <a:cubicBezTo>
                  <a:pt x="1019" y="4025"/>
                  <a:pt x="1" y="8002"/>
                  <a:pt x="1249" y="11781"/>
                </a:cubicBezTo>
                <a:cubicBezTo>
                  <a:pt x="1275" y="11856"/>
                  <a:pt x="1338" y="11888"/>
                  <a:pt x="1403" y="11888"/>
                </a:cubicBezTo>
                <a:cubicBezTo>
                  <a:pt x="1509" y="11888"/>
                  <a:pt x="1619" y="11804"/>
                  <a:pt x="1578" y="11682"/>
                </a:cubicBezTo>
                <a:cubicBezTo>
                  <a:pt x="329" y="7969"/>
                  <a:pt x="1348" y="3993"/>
                  <a:pt x="1217" y="148"/>
                </a:cubicBezTo>
                <a:cubicBezTo>
                  <a:pt x="1217" y="49"/>
                  <a:pt x="1134" y="0"/>
                  <a:pt x="105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03" name="Google Shape;11203;p83"/>
          <p:cNvSpPr/>
          <p:nvPr/>
        </p:nvSpPr>
        <p:spPr>
          <a:xfrm>
            <a:off x="8173210" y="4198068"/>
            <a:ext cx="22985" cy="204496"/>
          </a:xfrm>
          <a:custGeom>
            <a:rect b="b" l="l" r="r" t="t"/>
            <a:pathLst>
              <a:path extrusionOk="0" h="9662" w="1086">
                <a:moveTo>
                  <a:pt x="789" y="0"/>
                </a:moveTo>
                <a:cubicBezTo>
                  <a:pt x="707" y="0"/>
                  <a:pt x="625" y="50"/>
                  <a:pt x="625" y="148"/>
                </a:cubicBezTo>
                <a:cubicBezTo>
                  <a:pt x="756" y="1726"/>
                  <a:pt x="724" y="3270"/>
                  <a:pt x="592" y="4847"/>
                </a:cubicBezTo>
                <a:cubicBezTo>
                  <a:pt x="428" y="6392"/>
                  <a:pt x="1" y="7936"/>
                  <a:pt x="165" y="9513"/>
                </a:cubicBezTo>
                <a:cubicBezTo>
                  <a:pt x="181" y="9612"/>
                  <a:pt x="272" y="9661"/>
                  <a:pt x="354" y="9661"/>
                </a:cubicBezTo>
                <a:cubicBezTo>
                  <a:pt x="436" y="9661"/>
                  <a:pt x="510" y="9612"/>
                  <a:pt x="494" y="9513"/>
                </a:cubicBezTo>
                <a:cubicBezTo>
                  <a:pt x="296" y="7936"/>
                  <a:pt x="756" y="6392"/>
                  <a:pt x="921" y="4847"/>
                </a:cubicBezTo>
                <a:cubicBezTo>
                  <a:pt x="1052" y="3270"/>
                  <a:pt x="1085" y="1726"/>
                  <a:pt x="954" y="148"/>
                </a:cubicBezTo>
                <a:cubicBezTo>
                  <a:pt x="954" y="50"/>
                  <a:pt x="872" y="0"/>
                  <a:pt x="78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04" name="Google Shape;11204;p83"/>
          <p:cNvSpPr/>
          <p:nvPr/>
        </p:nvSpPr>
        <p:spPr>
          <a:xfrm>
            <a:off x="8178078" y="4090442"/>
            <a:ext cx="13673" cy="97042"/>
          </a:xfrm>
          <a:custGeom>
            <a:rect b="b" l="l" r="r" t="t"/>
            <a:pathLst>
              <a:path extrusionOk="0" h="4585" w="646">
                <a:moveTo>
                  <a:pt x="321" y="0"/>
                </a:moveTo>
                <a:cubicBezTo>
                  <a:pt x="239" y="0"/>
                  <a:pt x="149" y="58"/>
                  <a:pt x="132" y="173"/>
                </a:cubicBezTo>
                <a:cubicBezTo>
                  <a:pt x="1" y="1586"/>
                  <a:pt x="66" y="3032"/>
                  <a:pt x="329" y="4477"/>
                </a:cubicBezTo>
                <a:cubicBezTo>
                  <a:pt x="342" y="4553"/>
                  <a:pt x="393" y="4585"/>
                  <a:pt x="449" y="4585"/>
                </a:cubicBezTo>
                <a:cubicBezTo>
                  <a:pt x="540" y="4585"/>
                  <a:pt x="645" y="4501"/>
                  <a:pt x="625" y="4379"/>
                </a:cubicBezTo>
                <a:cubicBezTo>
                  <a:pt x="395" y="2999"/>
                  <a:pt x="329" y="1553"/>
                  <a:pt x="461" y="173"/>
                </a:cubicBezTo>
                <a:cubicBezTo>
                  <a:pt x="477" y="58"/>
                  <a:pt x="403" y="0"/>
                  <a:pt x="32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05" name="Google Shape;11205;p83"/>
          <p:cNvSpPr/>
          <p:nvPr/>
        </p:nvSpPr>
        <p:spPr>
          <a:xfrm>
            <a:off x="8165569" y="4020872"/>
            <a:ext cx="21736" cy="131837"/>
          </a:xfrm>
          <a:custGeom>
            <a:rect b="b" l="l" r="r" t="t"/>
            <a:pathLst>
              <a:path extrusionOk="0" h="6229" w="1027">
                <a:moveTo>
                  <a:pt x="819" y="1"/>
                </a:moveTo>
                <a:cubicBezTo>
                  <a:pt x="759" y="1"/>
                  <a:pt x="703" y="33"/>
                  <a:pt x="690" y="108"/>
                </a:cubicBezTo>
                <a:cubicBezTo>
                  <a:pt x="263" y="2080"/>
                  <a:pt x="33" y="4051"/>
                  <a:pt x="0" y="6056"/>
                </a:cubicBezTo>
                <a:cubicBezTo>
                  <a:pt x="0" y="6171"/>
                  <a:pt x="74" y="6228"/>
                  <a:pt x="148" y="6228"/>
                </a:cubicBezTo>
                <a:cubicBezTo>
                  <a:pt x="222" y="6228"/>
                  <a:pt x="296" y="6171"/>
                  <a:pt x="296" y="6056"/>
                </a:cubicBezTo>
                <a:cubicBezTo>
                  <a:pt x="362" y="4084"/>
                  <a:pt x="592" y="2145"/>
                  <a:pt x="986" y="207"/>
                </a:cubicBezTo>
                <a:cubicBezTo>
                  <a:pt x="1027" y="85"/>
                  <a:pt x="917" y="1"/>
                  <a:pt x="81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06" name="Google Shape;11206;p83"/>
          <p:cNvSpPr/>
          <p:nvPr/>
        </p:nvSpPr>
        <p:spPr>
          <a:xfrm>
            <a:off x="8152341" y="4075965"/>
            <a:ext cx="15048" cy="76744"/>
          </a:xfrm>
          <a:custGeom>
            <a:rect b="b" l="l" r="r" t="t"/>
            <a:pathLst>
              <a:path extrusionOk="0" h="3626" w="711">
                <a:moveTo>
                  <a:pt x="506" y="1"/>
                </a:moveTo>
                <a:cubicBezTo>
                  <a:pt x="439" y="1"/>
                  <a:pt x="376" y="40"/>
                  <a:pt x="362" y="134"/>
                </a:cubicBezTo>
                <a:cubicBezTo>
                  <a:pt x="165" y="1218"/>
                  <a:pt x="34" y="2336"/>
                  <a:pt x="1" y="3453"/>
                </a:cubicBezTo>
                <a:cubicBezTo>
                  <a:pt x="1" y="3568"/>
                  <a:pt x="83" y="3625"/>
                  <a:pt x="165" y="3625"/>
                </a:cubicBezTo>
                <a:cubicBezTo>
                  <a:pt x="247" y="3625"/>
                  <a:pt x="330" y="3568"/>
                  <a:pt x="330" y="3453"/>
                </a:cubicBezTo>
                <a:cubicBezTo>
                  <a:pt x="362" y="2368"/>
                  <a:pt x="461" y="1284"/>
                  <a:pt x="691" y="200"/>
                </a:cubicBezTo>
                <a:cubicBezTo>
                  <a:pt x="710" y="83"/>
                  <a:pt x="603" y="1"/>
                  <a:pt x="50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07" name="Google Shape;11207;p83"/>
          <p:cNvSpPr/>
          <p:nvPr/>
        </p:nvSpPr>
        <p:spPr>
          <a:xfrm>
            <a:off x="8160955" y="3983769"/>
            <a:ext cx="22414" cy="88279"/>
          </a:xfrm>
          <a:custGeom>
            <a:rect b="b" l="l" r="r" t="t"/>
            <a:pathLst>
              <a:path extrusionOk="0" h="4171" w="1059">
                <a:moveTo>
                  <a:pt x="874" y="0"/>
                </a:moveTo>
                <a:cubicBezTo>
                  <a:pt x="807" y="0"/>
                  <a:pt x="739" y="37"/>
                  <a:pt x="711" y="119"/>
                </a:cubicBezTo>
                <a:cubicBezTo>
                  <a:pt x="481" y="1401"/>
                  <a:pt x="218" y="2683"/>
                  <a:pt x="21" y="3964"/>
                </a:cubicBezTo>
                <a:cubicBezTo>
                  <a:pt x="1" y="4086"/>
                  <a:pt x="119" y="4170"/>
                  <a:pt x="219" y="4170"/>
                </a:cubicBezTo>
                <a:cubicBezTo>
                  <a:pt x="281" y="4170"/>
                  <a:pt x="337" y="4138"/>
                  <a:pt x="350" y="4063"/>
                </a:cubicBezTo>
                <a:cubicBezTo>
                  <a:pt x="547" y="2748"/>
                  <a:pt x="777" y="1467"/>
                  <a:pt x="1040" y="185"/>
                </a:cubicBezTo>
                <a:cubicBezTo>
                  <a:pt x="1059" y="71"/>
                  <a:pt x="967" y="0"/>
                  <a:pt x="87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08" name="Google Shape;11208;p83"/>
          <p:cNvSpPr/>
          <p:nvPr/>
        </p:nvSpPr>
        <p:spPr>
          <a:xfrm>
            <a:off x="8168342" y="4224461"/>
            <a:ext cx="18519" cy="173066"/>
          </a:xfrm>
          <a:custGeom>
            <a:rect b="b" l="l" r="r" t="t"/>
            <a:pathLst>
              <a:path extrusionOk="0" h="8177" w="875">
                <a:moveTo>
                  <a:pt x="690" y="0"/>
                </a:moveTo>
                <a:cubicBezTo>
                  <a:pt x="629" y="0"/>
                  <a:pt x="573" y="37"/>
                  <a:pt x="559" y="117"/>
                </a:cubicBezTo>
                <a:cubicBezTo>
                  <a:pt x="329" y="1432"/>
                  <a:pt x="198" y="2779"/>
                  <a:pt x="132" y="4126"/>
                </a:cubicBezTo>
                <a:cubicBezTo>
                  <a:pt x="1" y="5440"/>
                  <a:pt x="66" y="6755"/>
                  <a:pt x="296" y="8069"/>
                </a:cubicBezTo>
                <a:cubicBezTo>
                  <a:pt x="309" y="8145"/>
                  <a:pt x="365" y="8177"/>
                  <a:pt x="427" y="8177"/>
                </a:cubicBezTo>
                <a:cubicBezTo>
                  <a:pt x="528" y="8177"/>
                  <a:pt x="645" y="8093"/>
                  <a:pt x="625" y="7971"/>
                </a:cubicBezTo>
                <a:lnTo>
                  <a:pt x="592" y="7971"/>
                </a:lnTo>
                <a:cubicBezTo>
                  <a:pt x="362" y="6689"/>
                  <a:pt x="329" y="5408"/>
                  <a:pt x="461" y="4126"/>
                </a:cubicBezTo>
                <a:cubicBezTo>
                  <a:pt x="494" y="2812"/>
                  <a:pt x="658" y="1497"/>
                  <a:pt x="855" y="216"/>
                </a:cubicBezTo>
                <a:cubicBezTo>
                  <a:pt x="875" y="79"/>
                  <a:pt x="778" y="0"/>
                  <a:pt x="69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09" name="Google Shape;11209;p83"/>
          <p:cNvSpPr/>
          <p:nvPr/>
        </p:nvSpPr>
        <p:spPr>
          <a:xfrm>
            <a:off x="8148869" y="4234239"/>
            <a:ext cx="32128" cy="170484"/>
          </a:xfrm>
          <a:custGeom>
            <a:rect b="b" l="l" r="r" t="t"/>
            <a:pathLst>
              <a:path extrusionOk="0" h="8055" w="1518">
                <a:moveTo>
                  <a:pt x="518" y="0"/>
                </a:moveTo>
                <a:cubicBezTo>
                  <a:pt x="436" y="0"/>
                  <a:pt x="346" y="49"/>
                  <a:pt x="329" y="148"/>
                </a:cubicBezTo>
                <a:cubicBezTo>
                  <a:pt x="1" y="2777"/>
                  <a:pt x="296" y="5439"/>
                  <a:pt x="1151" y="7936"/>
                </a:cubicBezTo>
                <a:cubicBezTo>
                  <a:pt x="1178" y="8018"/>
                  <a:pt x="1252" y="8055"/>
                  <a:pt x="1323" y="8055"/>
                </a:cubicBezTo>
                <a:cubicBezTo>
                  <a:pt x="1423" y="8055"/>
                  <a:pt x="1518" y="7985"/>
                  <a:pt x="1479" y="7870"/>
                </a:cubicBezTo>
                <a:cubicBezTo>
                  <a:pt x="625" y="5406"/>
                  <a:pt x="329" y="2744"/>
                  <a:pt x="658" y="148"/>
                </a:cubicBezTo>
                <a:cubicBezTo>
                  <a:pt x="674" y="49"/>
                  <a:pt x="600" y="0"/>
                  <a:pt x="51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10" name="Google Shape;11210;p83"/>
          <p:cNvSpPr/>
          <p:nvPr/>
        </p:nvSpPr>
        <p:spPr>
          <a:xfrm>
            <a:off x="7830310" y="4177749"/>
            <a:ext cx="142610" cy="526649"/>
          </a:xfrm>
          <a:custGeom>
            <a:rect b="b" l="l" r="r" t="t"/>
            <a:pathLst>
              <a:path extrusionOk="0" h="24883" w="6738">
                <a:moveTo>
                  <a:pt x="224" y="0"/>
                </a:moveTo>
                <a:cubicBezTo>
                  <a:pt x="108" y="0"/>
                  <a:pt x="1" y="162"/>
                  <a:pt x="100" y="287"/>
                </a:cubicBezTo>
                <a:cubicBezTo>
                  <a:pt x="1119" y="1601"/>
                  <a:pt x="2039" y="3014"/>
                  <a:pt x="2795" y="4526"/>
                </a:cubicBezTo>
                <a:cubicBezTo>
                  <a:pt x="3649" y="5972"/>
                  <a:pt x="4405" y="7516"/>
                  <a:pt x="5095" y="9093"/>
                </a:cubicBezTo>
                <a:cubicBezTo>
                  <a:pt x="6377" y="12215"/>
                  <a:pt x="6541" y="15600"/>
                  <a:pt x="6245" y="18951"/>
                </a:cubicBezTo>
                <a:cubicBezTo>
                  <a:pt x="6179" y="19904"/>
                  <a:pt x="6048" y="20857"/>
                  <a:pt x="5884" y="21810"/>
                </a:cubicBezTo>
                <a:cubicBezTo>
                  <a:pt x="5686" y="22763"/>
                  <a:pt x="5621" y="23749"/>
                  <a:pt x="5686" y="24735"/>
                </a:cubicBezTo>
                <a:cubicBezTo>
                  <a:pt x="5703" y="24833"/>
                  <a:pt x="5793" y="24883"/>
                  <a:pt x="5875" y="24883"/>
                </a:cubicBezTo>
                <a:cubicBezTo>
                  <a:pt x="5958" y="24883"/>
                  <a:pt x="6031" y="24833"/>
                  <a:pt x="6015" y="24735"/>
                </a:cubicBezTo>
                <a:lnTo>
                  <a:pt x="6015" y="24702"/>
                </a:lnTo>
                <a:cubicBezTo>
                  <a:pt x="5949" y="23782"/>
                  <a:pt x="5982" y="22862"/>
                  <a:pt x="6179" y="21975"/>
                </a:cubicBezTo>
                <a:cubicBezTo>
                  <a:pt x="6311" y="21153"/>
                  <a:pt x="6442" y="20332"/>
                  <a:pt x="6508" y="19510"/>
                </a:cubicBezTo>
                <a:cubicBezTo>
                  <a:pt x="6705" y="17801"/>
                  <a:pt x="6738" y="16093"/>
                  <a:pt x="6639" y="14384"/>
                </a:cubicBezTo>
                <a:cubicBezTo>
                  <a:pt x="6508" y="12708"/>
                  <a:pt x="6179" y="11065"/>
                  <a:pt x="5588" y="9488"/>
                </a:cubicBezTo>
                <a:cubicBezTo>
                  <a:pt x="4964" y="7910"/>
                  <a:pt x="4208" y="6333"/>
                  <a:pt x="3353" y="4854"/>
                </a:cubicBezTo>
                <a:cubicBezTo>
                  <a:pt x="2499" y="3146"/>
                  <a:pt x="1480" y="1568"/>
                  <a:pt x="330" y="57"/>
                </a:cubicBezTo>
                <a:cubicBezTo>
                  <a:pt x="298" y="17"/>
                  <a:pt x="261" y="0"/>
                  <a:pt x="22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11" name="Google Shape;11211;p83"/>
          <p:cNvSpPr/>
          <p:nvPr/>
        </p:nvSpPr>
        <p:spPr>
          <a:xfrm>
            <a:off x="7769819" y="3885604"/>
            <a:ext cx="51664" cy="279632"/>
          </a:xfrm>
          <a:custGeom>
            <a:rect b="b" l="l" r="r" t="t"/>
            <a:pathLst>
              <a:path extrusionOk="0" h="13212" w="2441">
                <a:moveTo>
                  <a:pt x="198" y="1"/>
                </a:moveTo>
                <a:cubicBezTo>
                  <a:pt x="124" y="1"/>
                  <a:pt x="50" y="42"/>
                  <a:pt x="34" y="124"/>
                </a:cubicBezTo>
                <a:cubicBezTo>
                  <a:pt x="1" y="3542"/>
                  <a:pt x="428" y="6959"/>
                  <a:pt x="1282" y="10311"/>
                </a:cubicBezTo>
                <a:cubicBezTo>
                  <a:pt x="1512" y="11231"/>
                  <a:pt x="1775" y="12184"/>
                  <a:pt x="2104" y="13104"/>
                </a:cubicBezTo>
                <a:cubicBezTo>
                  <a:pt x="2129" y="13179"/>
                  <a:pt x="2188" y="13211"/>
                  <a:pt x="2247" y="13211"/>
                </a:cubicBezTo>
                <a:cubicBezTo>
                  <a:pt x="2343" y="13211"/>
                  <a:pt x="2440" y="13127"/>
                  <a:pt x="2400" y="13005"/>
                </a:cubicBezTo>
                <a:cubicBezTo>
                  <a:pt x="1315" y="9785"/>
                  <a:pt x="658" y="6400"/>
                  <a:pt x="428" y="3016"/>
                </a:cubicBezTo>
                <a:cubicBezTo>
                  <a:pt x="395" y="2063"/>
                  <a:pt x="362" y="1077"/>
                  <a:pt x="362" y="124"/>
                </a:cubicBezTo>
                <a:cubicBezTo>
                  <a:pt x="346" y="42"/>
                  <a:pt x="272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12" name="Google Shape;11212;p83"/>
          <p:cNvSpPr/>
          <p:nvPr/>
        </p:nvSpPr>
        <p:spPr>
          <a:xfrm>
            <a:off x="7676628" y="3997928"/>
            <a:ext cx="230296" cy="377393"/>
          </a:xfrm>
          <a:custGeom>
            <a:rect b="b" l="l" r="r" t="t"/>
            <a:pathLst>
              <a:path extrusionOk="0" h="17831" w="10881">
                <a:moveTo>
                  <a:pt x="2027" y="0"/>
                </a:moveTo>
                <a:cubicBezTo>
                  <a:pt x="1962" y="0"/>
                  <a:pt x="1899" y="32"/>
                  <a:pt x="1874" y="108"/>
                </a:cubicBezTo>
                <a:cubicBezTo>
                  <a:pt x="1282" y="1948"/>
                  <a:pt x="559" y="3821"/>
                  <a:pt x="263" y="5760"/>
                </a:cubicBezTo>
                <a:cubicBezTo>
                  <a:pt x="1" y="7337"/>
                  <a:pt x="198" y="8980"/>
                  <a:pt x="789" y="10459"/>
                </a:cubicBezTo>
                <a:cubicBezTo>
                  <a:pt x="1381" y="11905"/>
                  <a:pt x="2465" y="13087"/>
                  <a:pt x="3812" y="13843"/>
                </a:cubicBezTo>
                <a:cubicBezTo>
                  <a:pt x="4568" y="14238"/>
                  <a:pt x="5357" y="14599"/>
                  <a:pt x="6080" y="15059"/>
                </a:cubicBezTo>
                <a:cubicBezTo>
                  <a:pt x="6803" y="15486"/>
                  <a:pt x="7427" y="16078"/>
                  <a:pt x="7887" y="16801"/>
                </a:cubicBezTo>
                <a:cubicBezTo>
                  <a:pt x="8084" y="17129"/>
                  <a:pt x="8248" y="17622"/>
                  <a:pt x="8610" y="17786"/>
                </a:cubicBezTo>
                <a:cubicBezTo>
                  <a:pt x="8677" y="17817"/>
                  <a:pt x="8739" y="17830"/>
                  <a:pt x="8797" y="17830"/>
                </a:cubicBezTo>
                <a:cubicBezTo>
                  <a:pt x="9051" y="17830"/>
                  <a:pt x="9214" y="17568"/>
                  <a:pt x="9267" y="17326"/>
                </a:cubicBezTo>
                <a:cubicBezTo>
                  <a:pt x="9399" y="16439"/>
                  <a:pt x="9924" y="15651"/>
                  <a:pt x="10713" y="15191"/>
                </a:cubicBezTo>
                <a:cubicBezTo>
                  <a:pt x="10880" y="15079"/>
                  <a:pt x="10787" y="14873"/>
                  <a:pt x="10635" y="14873"/>
                </a:cubicBezTo>
                <a:cubicBezTo>
                  <a:pt x="10608" y="14873"/>
                  <a:pt x="10579" y="14880"/>
                  <a:pt x="10549" y="14895"/>
                </a:cubicBezTo>
                <a:cubicBezTo>
                  <a:pt x="9957" y="15256"/>
                  <a:pt x="9464" y="15782"/>
                  <a:pt x="9201" y="16406"/>
                </a:cubicBezTo>
                <a:cubicBezTo>
                  <a:pt x="9136" y="16538"/>
                  <a:pt x="9070" y="16702"/>
                  <a:pt x="9037" y="16866"/>
                </a:cubicBezTo>
                <a:cubicBezTo>
                  <a:pt x="9004" y="17031"/>
                  <a:pt x="8971" y="17195"/>
                  <a:pt x="8906" y="17359"/>
                </a:cubicBezTo>
                <a:cubicBezTo>
                  <a:pt x="8871" y="17447"/>
                  <a:pt x="8826" y="17481"/>
                  <a:pt x="8779" y="17481"/>
                </a:cubicBezTo>
                <a:cubicBezTo>
                  <a:pt x="8648" y="17481"/>
                  <a:pt x="8494" y="17226"/>
                  <a:pt x="8446" y="17129"/>
                </a:cubicBezTo>
                <a:cubicBezTo>
                  <a:pt x="8380" y="16965"/>
                  <a:pt x="8248" y="16768"/>
                  <a:pt x="8150" y="16604"/>
                </a:cubicBezTo>
                <a:cubicBezTo>
                  <a:pt x="7756" y="15979"/>
                  <a:pt x="7197" y="15421"/>
                  <a:pt x="6573" y="14993"/>
                </a:cubicBezTo>
                <a:cubicBezTo>
                  <a:pt x="5915" y="14566"/>
                  <a:pt x="5192" y="14172"/>
                  <a:pt x="4470" y="13810"/>
                </a:cubicBezTo>
                <a:cubicBezTo>
                  <a:pt x="3747" y="13482"/>
                  <a:pt x="3122" y="13022"/>
                  <a:pt x="2531" y="12496"/>
                </a:cubicBezTo>
                <a:cubicBezTo>
                  <a:pt x="2005" y="11970"/>
                  <a:pt x="1578" y="11379"/>
                  <a:pt x="1282" y="10689"/>
                </a:cubicBezTo>
                <a:cubicBezTo>
                  <a:pt x="625" y="9309"/>
                  <a:pt x="362" y="7764"/>
                  <a:pt x="526" y="6220"/>
                </a:cubicBezTo>
                <a:cubicBezTo>
                  <a:pt x="756" y="4149"/>
                  <a:pt x="1545" y="2178"/>
                  <a:pt x="2202" y="206"/>
                </a:cubicBezTo>
                <a:cubicBezTo>
                  <a:pt x="2243" y="84"/>
                  <a:pt x="2133" y="0"/>
                  <a:pt x="20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13" name="Google Shape;11213;p83"/>
          <p:cNvSpPr/>
          <p:nvPr/>
        </p:nvSpPr>
        <p:spPr>
          <a:xfrm>
            <a:off x="7885975" y="4321377"/>
            <a:ext cx="39621" cy="40679"/>
          </a:xfrm>
          <a:custGeom>
            <a:rect b="b" l="l" r="r" t="t"/>
            <a:pathLst>
              <a:path extrusionOk="0" h="1922" w="1872">
                <a:moveTo>
                  <a:pt x="1620" y="1"/>
                </a:moveTo>
                <a:cubicBezTo>
                  <a:pt x="1584" y="1"/>
                  <a:pt x="1547" y="12"/>
                  <a:pt x="1512" y="40"/>
                </a:cubicBezTo>
                <a:cubicBezTo>
                  <a:pt x="1282" y="336"/>
                  <a:pt x="1118" y="697"/>
                  <a:pt x="1085" y="1059"/>
                </a:cubicBezTo>
                <a:cubicBezTo>
                  <a:pt x="1053" y="1251"/>
                  <a:pt x="958" y="1412"/>
                  <a:pt x="892" y="1542"/>
                </a:cubicBezTo>
                <a:lnTo>
                  <a:pt x="892" y="1542"/>
                </a:lnTo>
                <a:lnTo>
                  <a:pt x="855" y="1486"/>
                </a:lnTo>
                <a:lnTo>
                  <a:pt x="691" y="1124"/>
                </a:lnTo>
                <a:lnTo>
                  <a:pt x="362" y="270"/>
                </a:lnTo>
                <a:cubicBezTo>
                  <a:pt x="329" y="171"/>
                  <a:pt x="230" y="139"/>
                  <a:pt x="165" y="139"/>
                </a:cubicBezTo>
                <a:cubicBezTo>
                  <a:pt x="66" y="171"/>
                  <a:pt x="0" y="270"/>
                  <a:pt x="33" y="336"/>
                </a:cubicBezTo>
                <a:lnTo>
                  <a:pt x="33" y="369"/>
                </a:lnTo>
                <a:lnTo>
                  <a:pt x="395" y="1223"/>
                </a:lnTo>
                <a:lnTo>
                  <a:pt x="559" y="1617"/>
                </a:lnTo>
                <a:cubicBezTo>
                  <a:pt x="592" y="1749"/>
                  <a:pt x="658" y="1880"/>
                  <a:pt x="789" y="1913"/>
                </a:cubicBezTo>
                <a:cubicBezTo>
                  <a:pt x="812" y="1919"/>
                  <a:pt x="835" y="1922"/>
                  <a:pt x="857" y="1922"/>
                </a:cubicBezTo>
                <a:cubicBezTo>
                  <a:pt x="1080" y="1922"/>
                  <a:pt x="1222" y="1633"/>
                  <a:pt x="1282" y="1453"/>
                </a:cubicBezTo>
                <a:cubicBezTo>
                  <a:pt x="1348" y="1256"/>
                  <a:pt x="1413" y="1059"/>
                  <a:pt x="1446" y="861"/>
                </a:cubicBezTo>
                <a:cubicBezTo>
                  <a:pt x="1479" y="631"/>
                  <a:pt x="1578" y="434"/>
                  <a:pt x="1742" y="270"/>
                </a:cubicBezTo>
                <a:cubicBezTo>
                  <a:pt x="1872" y="166"/>
                  <a:pt x="1755" y="1"/>
                  <a:pt x="162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14" name="Google Shape;11214;p83"/>
          <p:cNvSpPr/>
          <p:nvPr/>
        </p:nvSpPr>
        <p:spPr>
          <a:xfrm>
            <a:off x="7248877" y="4053953"/>
            <a:ext cx="559264" cy="262467"/>
          </a:xfrm>
          <a:custGeom>
            <a:rect b="b" l="l" r="r" t="t"/>
            <a:pathLst>
              <a:path extrusionOk="0" h="12401" w="26424">
                <a:moveTo>
                  <a:pt x="203" y="0"/>
                </a:moveTo>
                <a:cubicBezTo>
                  <a:pt x="101" y="0"/>
                  <a:pt x="0" y="120"/>
                  <a:pt x="67" y="254"/>
                </a:cubicBezTo>
                <a:cubicBezTo>
                  <a:pt x="1645" y="3704"/>
                  <a:pt x="2959" y="7845"/>
                  <a:pt x="6639" y="9685"/>
                </a:cubicBezTo>
                <a:cubicBezTo>
                  <a:pt x="8447" y="10605"/>
                  <a:pt x="10583" y="10966"/>
                  <a:pt x="12620" y="11196"/>
                </a:cubicBezTo>
                <a:cubicBezTo>
                  <a:pt x="14723" y="11459"/>
                  <a:pt x="16859" y="11492"/>
                  <a:pt x="18995" y="11525"/>
                </a:cubicBezTo>
                <a:cubicBezTo>
                  <a:pt x="20211" y="11558"/>
                  <a:pt x="21394" y="11591"/>
                  <a:pt x="22576" y="11689"/>
                </a:cubicBezTo>
                <a:cubicBezTo>
                  <a:pt x="23759" y="11755"/>
                  <a:pt x="25008" y="11853"/>
                  <a:pt x="26093" y="12379"/>
                </a:cubicBezTo>
                <a:cubicBezTo>
                  <a:pt x="26123" y="12394"/>
                  <a:pt x="26152" y="12401"/>
                  <a:pt x="26180" y="12401"/>
                </a:cubicBezTo>
                <a:cubicBezTo>
                  <a:pt x="26332" y="12401"/>
                  <a:pt x="26424" y="12200"/>
                  <a:pt x="26257" y="12116"/>
                </a:cubicBezTo>
                <a:cubicBezTo>
                  <a:pt x="25337" y="11689"/>
                  <a:pt x="24384" y="11459"/>
                  <a:pt x="23431" y="11426"/>
                </a:cubicBezTo>
                <a:cubicBezTo>
                  <a:pt x="22346" y="11328"/>
                  <a:pt x="21295" y="11295"/>
                  <a:pt x="20243" y="11262"/>
                </a:cubicBezTo>
                <a:cubicBezTo>
                  <a:pt x="18140" y="11163"/>
                  <a:pt x="16037" y="11163"/>
                  <a:pt x="13934" y="10999"/>
                </a:cubicBezTo>
                <a:cubicBezTo>
                  <a:pt x="11831" y="10901"/>
                  <a:pt x="9761" y="10473"/>
                  <a:pt x="7757" y="9816"/>
                </a:cubicBezTo>
                <a:cubicBezTo>
                  <a:pt x="5949" y="9126"/>
                  <a:pt x="4438" y="7877"/>
                  <a:pt x="3386" y="6234"/>
                </a:cubicBezTo>
                <a:cubicBezTo>
                  <a:pt x="2072" y="4361"/>
                  <a:pt x="1283" y="2160"/>
                  <a:pt x="330" y="89"/>
                </a:cubicBezTo>
                <a:cubicBezTo>
                  <a:pt x="299" y="27"/>
                  <a:pt x="251" y="0"/>
                  <a:pt x="2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15" name="Google Shape;11215;p83"/>
          <p:cNvSpPr/>
          <p:nvPr/>
        </p:nvSpPr>
        <p:spPr>
          <a:xfrm>
            <a:off x="7557700" y="4287259"/>
            <a:ext cx="50796" cy="438539"/>
          </a:xfrm>
          <a:custGeom>
            <a:rect b="b" l="l" r="r" t="t"/>
            <a:pathLst>
              <a:path extrusionOk="0" h="20720" w="2400">
                <a:moveTo>
                  <a:pt x="1873" y="1"/>
                </a:moveTo>
                <a:cubicBezTo>
                  <a:pt x="1791" y="1"/>
                  <a:pt x="1709" y="58"/>
                  <a:pt x="1709" y="173"/>
                </a:cubicBezTo>
                <a:cubicBezTo>
                  <a:pt x="1873" y="2999"/>
                  <a:pt x="1052" y="5760"/>
                  <a:pt x="625" y="8553"/>
                </a:cubicBezTo>
                <a:cubicBezTo>
                  <a:pt x="198" y="11149"/>
                  <a:pt x="0" y="13876"/>
                  <a:pt x="789" y="16439"/>
                </a:cubicBezTo>
                <a:cubicBezTo>
                  <a:pt x="1183" y="17819"/>
                  <a:pt x="1939" y="19101"/>
                  <a:pt x="2071" y="20547"/>
                </a:cubicBezTo>
                <a:cubicBezTo>
                  <a:pt x="2071" y="20662"/>
                  <a:pt x="2153" y="20719"/>
                  <a:pt x="2235" y="20719"/>
                </a:cubicBezTo>
                <a:cubicBezTo>
                  <a:pt x="2317" y="20719"/>
                  <a:pt x="2399" y="20662"/>
                  <a:pt x="2399" y="20547"/>
                </a:cubicBezTo>
                <a:cubicBezTo>
                  <a:pt x="2268" y="19298"/>
                  <a:pt x="1742" y="18148"/>
                  <a:pt x="1315" y="16965"/>
                </a:cubicBezTo>
                <a:cubicBezTo>
                  <a:pt x="855" y="15716"/>
                  <a:pt x="592" y="14402"/>
                  <a:pt x="559" y="13054"/>
                </a:cubicBezTo>
                <a:cubicBezTo>
                  <a:pt x="493" y="10261"/>
                  <a:pt x="1118" y="7534"/>
                  <a:pt x="1643" y="4807"/>
                </a:cubicBezTo>
                <a:cubicBezTo>
                  <a:pt x="1972" y="3262"/>
                  <a:pt x="2104" y="1718"/>
                  <a:pt x="2038" y="173"/>
                </a:cubicBezTo>
                <a:cubicBezTo>
                  <a:pt x="2038" y="58"/>
                  <a:pt x="1956" y="1"/>
                  <a:pt x="187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16" name="Google Shape;11216;p83"/>
          <p:cNvSpPr/>
          <p:nvPr/>
        </p:nvSpPr>
        <p:spPr>
          <a:xfrm>
            <a:off x="7388695" y="4686987"/>
            <a:ext cx="133424" cy="57611"/>
          </a:xfrm>
          <a:custGeom>
            <a:rect b="b" l="l" r="r" t="t"/>
            <a:pathLst>
              <a:path extrusionOk="0" h="2722" w="6304">
                <a:moveTo>
                  <a:pt x="6106" y="0"/>
                </a:moveTo>
                <a:cubicBezTo>
                  <a:pt x="6085" y="0"/>
                  <a:pt x="6065" y="6"/>
                  <a:pt x="6047" y="18"/>
                </a:cubicBezTo>
                <a:cubicBezTo>
                  <a:pt x="5718" y="215"/>
                  <a:pt x="5488" y="511"/>
                  <a:pt x="5324" y="839"/>
                </a:cubicBezTo>
                <a:cubicBezTo>
                  <a:pt x="5133" y="1193"/>
                  <a:pt x="4965" y="1547"/>
                  <a:pt x="4782" y="1901"/>
                </a:cubicBezTo>
                <a:lnTo>
                  <a:pt x="4782" y="1901"/>
                </a:lnTo>
                <a:cubicBezTo>
                  <a:pt x="4749" y="1826"/>
                  <a:pt x="4732" y="1743"/>
                  <a:pt x="4732" y="1661"/>
                </a:cubicBezTo>
                <a:cubicBezTo>
                  <a:pt x="4732" y="1532"/>
                  <a:pt x="4640" y="1465"/>
                  <a:pt x="4553" y="1465"/>
                </a:cubicBezTo>
                <a:cubicBezTo>
                  <a:pt x="4484" y="1465"/>
                  <a:pt x="4418" y="1508"/>
                  <a:pt x="4404" y="1595"/>
                </a:cubicBezTo>
                <a:cubicBezTo>
                  <a:pt x="4397" y="1620"/>
                  <a:pt x="4390" y="1646"/>
                  <a:pt x="4381" y="1672"/>
                </a:cubicBezTo>
                <a:lnTo>
                  <a:pt x="4381" y="1672"/>
                </a:lnTo>
                <a:cubicBezTo>
                  <a:pt x="4374" y="1637"/>
                  <a:pt x="4371" y="1600"/>
                  <a:pt x="4371" y="1562"/>
                </a:cubicBezTo>
                <a:cubicBezTo>
                  <a:pt x="4371" y="1469"/>
                  <a:pt x="4276" y="1408"/>
                  <a:pt x="4188" y="1408"/>
                </a:cubicBezTo>
                <a:cubicBezTo>
                  <a:pt x="4143" y="1408"/>
                  <a:pt x="4099" y="1424"/>
                  <a:pt x="4071" y="1460"/>
                </a:cubicBezTo>
                <a:lnTo>
                  <a:pt x="4071" y="1460"/>
                </a:lnTo>
                <a:cubicBezTo>
                  <a:pt x="4053" y="1386"/>
                  <a:pt x="3982" y="1348"/>
                  <a:pt x="3911" y="1348"/>
                </a:cubicBezTo>
                <a:cubicBezTo>
                  <a:pt x="3851" y="1348"/>
                  <a:pt x="3792" y="1374"/>
                  <a:pt x="3764" y="1426"/>
                </a:cubicBezTo>
                <a:lnTo>
                  <a:pt x="3764" y="1426"/>
                </a:lnTo>
                <a:cubicBezTo>
                  <a:pt x="3644" y="1103"/>
                  <a:pt x="3572" y="757"/>
                  <a:pt x="3549" y="412"/>
                </a:cubicBezTo>
                <a:cubicBezTo>
                  <a:pt x="3549" y="305"/>
                  <a:pt x="3472" y="247"/>
                  <a:pt x="3396" y="247"/>
                </a:cubicBezTo>
                <a:cubicBezTo>
                  <a:pt x="3332" y="247"/>
                  <a:pt x="3269" y="289"/>
                  <a:pt x="3254" y="379"/>
                </a:cubicBezTo>
                <a:cubicBezTo>
                  <a:pt x="3249" y="391"/>
                  <a:pt x="3245" y="404"/>
                  <a:pt x="3241" y="416"/>
                </a:cubicBezTo>
                <a:lnTo>
                  <a:pt x="3241" y="416"/>
                </a:lnTo>
                <a:lnTo>
                  <a:pt x="3221" y="412"/>
                </a:lnTo>
                <a:lnTo>
                  <a:pt x="3221" y="412"/>
                </a:lnTo>
                <a:cubicBezTo>
                  <a:pt x="3222" y="430"/>
                  <a:pt x="3223" y="447"/>
                  <a:pt x="3224" y="465"/>
                </a:cubicBezTo>
                <a:lnTo>
                  <a:pt x="3224" y="465"/>
                </a:lnTo>
                <a:cubicBezTo>
                  <a:pt x="3096" y="847"/>
                  <a:pt x="3014" y="1230"/>
                  <a:pt x="2979" y="1624"/>
                </a:cubicBezTo>
                <a:lnTo>
                  <a:pt x="2979" y="1624"/>
                </a:lnTo>
                <a:cubicBezTo>
                  <a:pt x="2657" y="1218"/>
                  <a:pt x="2360" y="776"/>
                  <a:pt x="2103" y="313"/>
                </a:cubicBezTo>
                <a:cubicBezTo>
                  <a:pt x="2080" y="256"/>
                  <a:pt x="2029" y="230"/>
                  <a:pt x="1975" y="230"/>
                </a:cubicBezTo>
                <a:cubicBezTo>
                  <a:pt x="1875" y="230"/>
                  <a:pt x="1765" y="317"/>
                  <a:pt x="1808" y="445"/>
                </a:cubicBezTo>
                <a:cubicBezTo>
                  <a:pt x="1811" y="454"/>
                  <a:pt x="1814" y="464"/>
                  <a:pt x="1817" y="473"/>
                </a:cubicBezTo>
                <a:lnTo>
                  <a:pt x="1817" y="473"/>
                </a:lnTo>
                <a:lnTo>
                  <a:pt x="1808" y="478"/>
                </a:lnTo>
                <a:cubicBezTo>
                  <a:pt x="1816" y="492"/>
                  <a:pt x="1824" y="506"/>
                  <a:pt x="1833" y="521"/>
                </a:cubicBezTo>
                <a:lnTo>
                  <a:pt x="1833" y="521"/>
                </a:lnTo>
                <a:cubicBezTo>
                  <a:pt x="1954" y="892"/>
                  <a:pt x="2055" y="1264"/>
                  <a:pt x="2123" y="1652"/>
                </a:cubicBezTo>
                <a:lnTo>
                  <a:pt x="2123" y="1652"/>
                </a:lnTo>
                <a:cubicBezTo>
                  <a:pt x="2082" y="1632"/>
                  <a:pt x="2042" y="1614"/>
                  <a:pt x="2005" y="1595"/>
                </a:cubicBezTo>
                <a:cubicBezTo>
                  <a:pt x="1987" y="1589"/>
                  <a:pt x="1971" y="1586"/>
                  <a:pt x="1956" y="1586"/>
                </a:cubicBezTo>
                <a:cubicBezTo>
                  <a:pt x="1884" y="1586"/>
                  <a:pt x="1835" y="1645"/>
                  <a:pt x="1808" y="1726"/>
                </a:cubicBezTo>
                <a:cubicBezTo>
                  <a:pt x="1808" y="1825"/>
                  <a:pt x="1808" y="1924"/>
                  <a:pt x="1676" y="1924"/>
                </a:cubicBezTo>
                <a:cubicBezTo>
                  <a:pt x="1545" y="1924"/>
                  <a:pt x="1512" y="1825"/>
                  <a:pt x="1479" y="1792"/>
                </a:cubicBezTo>
                <a:cubicBezTo>
                  <a:pt x="1371" y="1711"/>
                  <a:pt x="1241" y="1652"/>
                  <a:pt x="1106" y="1652"/>
                </a:cubicBezTo>
                <a:cubicBezTo>
                  <a:pt x="1077" y="1652"/>
                  <a:pt x="1048" y="1655"/>
                  <a:pt x="1019" y="1661"/>
                </a:cubicBezTo>
                <a:cubicBezTo>
                  <a:pt x="953" y="1661"/>
                  <a:pt x="855" y="1726"/>
                  <a:pt x="855" y="1825"/>
                </a:cubicBezTo>
                <a:cubicBezTo>
                  <a:pt x="865" y="1895"/>
                  <a:pt x="887" y="1964"/>
                  <a:pt x="919" y="2030"/>
                </a:cubicBezTo>
                <a:lnTo>
                  <a:pt x="919" y="2030"/>
                </a:lnTo>
                <a:lnTo>
                  <a:pt x="789" y="2022"/>
                </a:lnTo>
                <a:cubicBezTo>
                  <a:pt x="740" y="2022"/>
                  <a:pt x="633" y="2030"/>
                  <a:pt x="530" y="2030"/>
                </a:cubicBezTo>
                <a:cubicBezTo>
                  <a:pt x="468" y="2030"/>
                  <a:pt x="407" y="2027"/>
                  <a:pt x="362" y="2018"/>
                </a:cubicBezTo>
                <a:lnTo>
                  <a:pt x="362" y="2018"/>
                </a:lnTo>
                <a:lnTo>
                  <a:pt x="362" y="1989"/>
                </a:lnTo>
                <a:cubicBezTo>
                  <a:pt x="338" y="1941"/>
                  <a:pt x="296" y="1911"/>
                  <a:pt x="250" y="1911"/>
                </a:cubicBezTo>
                <a:cubicBezTo>
                  <a:pt x="233" y="1911"/>
                  <a:pt x="215" y="1915"/>
                  <a:pt x="198" y="1924"/>
                </a:cubicBezTo>
                <a:cubicBezTo>
                  <a:pt x="132" y="1924"/>
                  <a:pt x="66" y="1956"/>
                  <a:pt x="33" y="2022"/>
                </a:cubicBezTo>
                <a:cubicBezTo>
                  <a:pt x="0" y="2088"/>
                  <a:pt x="33" y="2154"/>
                  <a:pt x="66" y="2219"/>
                </a:cubicBezTo>
                <a:cubicBezTo>
                  <a:pt x="154" y="2307"/>
                  <a:pt x="271" y="2321"/>
                  <a:pt x="387" y="2321"/>
                </a:cubicBezTo>
                <a:cubicBezTo>
                  <a:pt x="446" y="2321"/>
                  <a:pt x="504" y="2318"/>
                  <a:pt x="559" y="2318"/>
                </a:cubicBezTo>
                <a:lnTo>
                  <a:pt x="1267" y="2377"/>
                </a:lnTo>
                <a:lnTo>
                  <a:pt x="1267" y="2377"/>
                </a:lnTo>
                <a:cubicBezTo>
                  <a:pt x="1272" y="2379"/>
                  <a:pt x="1277" y="2381"/>
                  <a:pt x="1282" y="2384"/>
                </a:cubicBezTo>
                <a:lnTo>
                  <a:pt x="1283" y="2378"/>
                </a:lnTo>
                <a:lnTo>
                  <a:pt x="1283" y="2378"/>
                </a:lnTo>
                <a:lnTo>
                  <a:pt x="1348" y="2384"/>
                </a:lnTo>
                <a:cubicBezTo>
                  <a:pt x="1482" y="2384"/>
                  <a:pt x="1525" y="2261"/>
                  <a:pt x="1486" y="2162"/>
                </a:cubicBezTo>
                <a:lnTo>
                  <a:pt x="1486" y="2162"/>
                </a:lnTo>
                <a:cubicBezTo>
                  <a:pt x="1567" y="2212"/>
                  <a:pt x="1651" y="2252"/>
                  <a:pt x="1742" y="2252"/>
                </a:cubicBezTo>
                <a:cubicBezTo>
                  <a:pt x="1954" y="2252"/>
                  <a:pt x="2031" y="2133"/>
                  <a:pt x="2070" y="1981"/>
                </a:cubicBezTo>
                <a:lnTo>
                  <a:pt x="2070" y="1981"/>
                </a:lnTo>
                <a:cubicBezTo>
                  <a:pt x="2128" y="2017"/>
                  <a:pt x="2182" y="2052"/>
                  <a:pt x="2235" y="2088"/>
                </a:cubicBezTo>
                <a:cubicBezTo>
                  <a:pt x="2257" y="2103"/>
                  <a:pt x="2283" y="2109"/>
                  <a:pt x="2309" y="2109"/>
                </a:cubicBezTo>
                <a:cubicBezTo>
                  <a:pt x="2399" y="2109"/>
                  <a:pt x="2498" y="2033"/>
                  <a:pt x="2498" y="1956"/>
                </a:cubicBezTo>
                <a:cubicBezTo>
                  <a:pt x="2477" y="1776"/>
                  <a:pt x="2449" y="1599"/>
                  <a:pt x="2414" y="1425"/>
                </a:cubicBezTo>
                <a:lnTo>
                  <a:pt x="2414" y="1425"/>
                </a:lnTo>
                <a:cubicBezTo>
                  <a:pt x="2599" y="1688"/>
                  <a:pt x="2791" y="1941"/>
                  <a:pt x="2991" y="2186"/>
                </a:cubicBezTo>
                <a:cubicBezTo>
                  <a:pt x="3020" y="2226"/>
                  <a:pt x="3056" y="2242"/>
                  <a:pt x="3092" y="2242"/>
                </a:cubicBezTo>
                <a:cubicBezTo>
                  <a:pt x="3176" y="2242"/>
                  <a:pt x="3263" y="2157"/>
                  <a:pt x="3286" y="2088"/>
                </a:cubicBezTo>
                <a:cubicBezTo>
                  <a:pt x="3286" y="1809"/>
                  <a:pt x="3311" y="1538"/>
                  <a:pt x="3356" y="1272"/>
                </a:cubicBezTo>
                <a:lnTo>
                  <a:pt x="3356" y="1272"/>
                </a:lnTo>
                <a:cubicBezTo>
                  <a:pt x="3425" y="1532"/>
                  <a:pt x="3521" y="1785"/>
                  <a:pt x="3648" y="2022"/>
                </a:cubicBezTo>
                <a:cubicBezTo>
                  <a:pt x="3681" y="2071"/>
                  <a:pt x="3738" y="2096"/>
                  <a:pt x="3796" y="2096"/>
                </a:cubicBezTo>
                <a:cubicBezTo>
                  <a:pt x="3828" y="2096"/>
                  <a:pt x="3861" y="2088"/>
                  <a:pt x="3889" y="2072"/>
                </a:cubicBezTo>
                <a:lnTo>
                  <a:pt x="3889" y="2072"/>
                </a:lnTo>
                <a:cubicBezTo>
                  <a:pt x="3914" y="2134"/>
                  <a:pt x="3943" y="2194"/>
                  <a:pt x="3977" y="2252"/>
                </a:cubicBezTo>
                <a:cubicBezTo>
                  <a:pt x="4005" y="2310"/>
                  <a:pt x="4053" y="2336"/>
                  <a:pt x="4103" y="2336"/>
                </a:cubicBezTo>
                <a:cubicBezTo>
                  <a:pt x="4167" y="2336"/>
                  <a:pt x="4235" y="2293"/>
                  <a:pt x="4272" y="2219"/>
                </a:cubicBezTo>
                <a:cubicBezTo>
                  <a:pt x="4275" y="2200"/>
                  <a:pt x="4279" y="2181"/>
                  <a:pt x="4282" y="2162"/>
                </a:cubicBezTo>
                <a:lnTo>
                  <a:pt x="4282" y="2162"/>
                </a:lnTo>
                <a:cubicBezTo>
                  <a:pt x="4289" y="2170"/>
                  <a:pt x="4297" y="2178"/>
                  <a:pt x="4305" y="2186"/>
                </a:cubicBezTo>
                <a:cubicBezTo>
                  <a:pt x="4328" y="2210"/>
                  <a:pt x="4364" y="2221"/>
                  <a:pt x="4402" y="2221"/>
                </a:cubicBezTo>
                <a:cubicBezTo>
                  <a:pt x="4455" y="2221"/>
                  <a:pt x="4513" y="2199"/>
                  <a:pt x="4546" y="2160"/>
                </a:cubicBezTo>
                <a:lnTo>
                  <a:pt x="4546" y="2160"/>
                </a:lnTo>
                <a:cubicBezTo>
                  <a:pt x="4588" y="2227"/>
                  <a:pt x="4639" y="2290"/>
                  <a:pt x="4699" y="2351"/>
                </a:cubicBezTo>
                <a:cubicBezTo>
                  <a:pt x="4725" y="2376"/>
                  <a:pt x="4759" y="2387"/>
                  <a:pt x="4796" y="2387"/>
                </a:cubicBezTo>
                <a:cubicBezTo>
                  <a:pt x="4856" y="2387"/>
                  <a:pt x="4922" y="2358"/>
                  <a:pt x="4962" y="2318"/>
                </a:cubicBezTo>
                <a:lnTo>
                  <a:pt x="5521" y="1168"/>
                </a:lnTo>
                <a:cubicBezTo>
                  <a:pt x="5607" y="978"/>
                  <a:pt x="5712" y="806"/>
                  <a:pt x="5835" y="657"/>
                </a:cubicBezTo>
                <a:lnTo>
                  <a:pt x="5835" y="657"/>
                </a:lnTo>
                <a:cubicBezTo>
                  <a:pt x="5697" y="1287"/>
                  <a:pt x="5543" y="1901"/>
                  <a:pt x="5389" y="2515"/>
                </a:cubicBezTo>
                <a:cubicBezTo>
                  <a:pt x="5369" y="2637"/>
                  <a:pt x="5474" y="2721"/>
                  <a:pt x="5573" y="2721"/>
                </a:cubicBezTo>
                <a:cubicBezTo>
                  <a:pt x="5634" y="2721"/>
                  <a:pt x="5693" y="2689"/>
                  <a:pt x="5718" y="2614"/>
                </a:cubicBezTo>
                <a:cubicBezTo>
                  <a:pt x="5882" y="1792"/>
                  <a:pt x="6080" y="1003"/>
                  <a:pt x="6277" y="215"/>
                </a:cubicBezTo>
                <a:cubicBezTo>
                  <a:pt x="6304" y="107"/>
                  <a:pt x="6199" y="0"/>
                  <a:pt x="610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17" name="Google Shape;11217;p83"/>
          <p:cNvSpPr/>
          <p:nvPr/>
        </p:nvSpPr>
        <p:spPr>
          <a:xfrm>
            <a:off x="7513105" y="4704364"/>
            <a:ext cx="27218" cy="40087"/>
          </a:xfrm>
          <a:custGeom>
            <a:rect b="b" l="l" r="r" t="t"/>
            <a:pathLst>
              <a:path extrusionOk="0" h="1894" w="1286">
                <a:moveTo>
                  <a:pt x="1027" y="1"/>
                </a:moveTo>
                <a:cubicBezTo>
                  <a:pt x="977" y="1"/>
                  <a:pt x="926" y="26"/>
                  <a:pt x="892" y="84"/>
                </a:cubicBezTo>
                <a:lnTo>
                  <a:pt x="872" y="122"/>
                </a:lnTo>
                <a:lnTo>
                  <a:pt x="872" y="122"/>
                </a:lnTo>
                <a:lnTo>
                  <a:pt x="859" y="117"/>
                </a:lnTo>
                <a:cubicBezTo>
                  <a:pt x="854" y="136"/>
                  <a:pt x="849" y="154"/>
                  <a:pt x="845" y="173"/>
                </a:cubicBezTo>
                <a:lnTo>
                  <a:pt x="845" y="173"/>
                </a:lnTo>
                <a:lnTo>
                  <a:pt x="70" y="1661"/>
                </a:lnTo>
                <a:cubicBezTo>
                  <a:pt x="0" y="1777"/>
                  <a:pt x="128" y="1893"/>
                  <a:pt x="243" y="1893"/>
                </a:cubicBezTo>
                <a:cubicBezTo>
                  <a:pt x="291" y="1893"/>
                  <a:pt x="337" y="1874"/>
                  <a:pt x="366" y="1825"/>
                </a:cubicBezTo>
                <a:lnTo>
                  <a:pt x="730" y="1126"/>
                </a:lnTo>
                <a:lnTo>
                  <a:pt x="730" y="1126"/>
                </a:lnTo>
                <a:cubicBezTo>
                  <a:pt x="728" y="1194"/>
                  <a:pt x="727" y="1263"/>
                  <a:pt x="727" y="1333"/>
                </a:cubicBezTo>
                <a:cubicBezTo>
                  <a:pt x="727" y="1420"/>
                  <a:pt x="800" y="1479"/>
                  <a:pt x="888" y="1479"/>
                </a:cubicBezTo>
                <a:cubicBezTo>
                  <a:pt x="932" y="1479"/>
                  <a:pt x="979" y="1464"/>
                  <a:pt x="1023" y="1431"/>
                </a:cubicBezTo>
                <a:cubicBezTo>
                  <a:pt x="1220" y="1234"/>
                  <a:pt x="1286" y="905"/>
                  <a:pt x="1253" y="610"/>
                </a:cubicBezTo>
                <a:cubicBezTo>
                  <a:pt x="1231" y="543"/>
                  <a:pt x="1179" y="510"/>
                  <a:pt x="1122" y="503"/>
                </a:cubicBezTo>
                <a:lnTo>
                  <a:pt x="1122" y="503"/>
                </a:lnTo>
                <a:cubicBezTo>
                  <a:pt x="1136" y="429"/>
                  <a:pt x="1151" y="355"/>
                  <a:pt x="1170" y="281"/>
                </a:cubicBezTo>
                <a:lnTo>
                  <a:pt x="1170" y="281"/>
                </a:lnTo>
                <a:lnTo>
                  <a:pt x="1187" y="248"/>
                </a:lnTo>
                <a:lnTo>
                  <a:pt x="1179" y="245"/>
                </a:lnTo>
                <a:lnTo>
                  <a:pt x="1179" y="245"/>
                </a:lnTo>
                <a:cubicBezTo>
                  <a:pt x="1182" y="235"/>
                  <a:pt x="1185" y="225"/>
                  <a:pt x="1187" y="215"/>
                </a:cubicBezTo>
                <a:cubicBezTo>
                  <a:pt x="1209" y="87"/>
                  <a:pt x="1119" y="1"/>
                  <a:pt x="102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18" name="Google Shape;11218;p83"/>
          <p:cNvSpPr/>
          <p:nvPr/>
        </p:nvSpPr>
        <p:spPr>
          <a:xfrm>
            <a:off x="7533360" y="4718651"/>
            <a:ext cx="7662" cy="6963"/>
          </a:xfrm>
          <a:custGeom>
            <a:rect b="b" l="l" r="r" t="t"/>
            <a:pathLst>
              <a:path extrusionOk="0" h="329" w="362">
                <a:moveTo>
                  <a:pt x="198" y="0"/>
                </a:moveTo>
                <a:cubicBezTo>
                  <a:pt x="0" y="33"/>
                  <a:pt x="0" y="296"/>
                  <a:pt x="198" y="329"/>
                </a:cubicBezTo>
                <a:cubicBezTo>
                  <a:pt x="362" y="296"/>
                  <a:pt x="362" y="33"/>
                  <a:pt x="1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19" name="Google Shape;11219;p83"/>
          <p:cNvSpPr/>
          <p:nvPr/>
        </p:nvSpPr>
        <p:spPr>
          <a:xfrm>
            <a:off x="7540535" y="4689929"/>
            <a:ext cx="81168" cy="50817"/>
          </a:xfrm>
          <a:custGeom>
            <a:rect b="b" l="l" r="r" t="t"/>
            <a:pathLst>
              <a:path extrusionOk="0" h="2401" w="3835">
                <a:moveTo>
                  <a:pt x="209" y="0"/>
                </a:moveTo>
                <a:cubicBezTo>
                  <a:pt x="113" y="0"/>
                  <a:pt x="1" y="96"/>
                  <a:pt x="23" y="207"/>
                </a:cubicBezTo>
                <a:cubicBezTo>
                  <a:pt x="154" y="799"/>
                  <a:pt x="220" y="1390"/>
                  <a:pt x="187" y="1949"/>
                </a:cubicBezTo>
                <a:cubicBezTo>
                  <a:pt x="187" y="2064"/>
                  <a:pt x="261" y="2121"/>
                  <a:pt x="339" y="2121"/>
                </a:cubicBezTo>
                <a:cubicBezTo>
                  <a:pt x="417" y="2121"/>
                  <a:pt x="499" y="2064"/>
                  <a:pt x="516" y="1949"/>
                </a:cubicBezTo>
                <a:lnTo>
                  <a:pt x="516" y="1982"/>
                </a:lnTo>
                <a:cubicBezTo>
                  <a:pt x="526" y="1786"/>
                  <a:pt x="530" y="1591"/>
                  <a:pt x="525" y="1397"/>
                </a:cubicBezTo>
                <a:lnTo>
                  <a:pt x="525" y="1397"/>
                </a:lnTo>
                <a:cubicBezTo>
                  <a:pt x="609" y="1642"/>
                  <a:pt x="682" y="1891"/>
                  <a:pt x="746" y="2146"/>
                </a:cubicBezTo>
                <a:cubicBezTo>
                  <a:pt x="764" y="2220"/>
                  <a:pt x="834" y="2263"/>
                  <a:pt x="904" y="2263"/>
                </a:cubicBezTo>
                <a:cubicBezTo>
                  <a:pt x="945" y="2263"/>
                  <a:pt x="987" y="2248"/>
                  <a:pt x="1017" y="2215"/>
                </a:cubicBezTo>
                <a:lnTo>
                  <a:pt x="1017" y="2215"/>
                </a:lnTo>
                <a:cubicBezTo>
                  <a:pt x="1026" y="2236"/>
                  <a:pt x="1035" y="2257"/>
                  <a:pt x="1041" y="2277"/>
                </a:cubicBezTo>
                <a:cubicBezTo>
                  <a:pt x="1074" y="2360"/>
                  <a:pt x="1140" y="2401"/>
                  <a:pt x="1206" y="2401"/>
                </a:cubicBezTo>
                <a:cubicBezTo>
                  <a:pt x="1271" y="2401"/>
                  <a:pt x="1337" y="2360"/>
                  <a:pt x="1370" y="2277"/>
                </a:cubicBezTo>
                <a:cubicBezTo>
                  <a:pt x="1394" y="2206"/>
                  <a:pt x="1422" y="2130"/>
                  <a:pt x="1451" y="2051"/>
                </a:cubicBezTo>
                <a:lnTo>
                  <a:pt x="1451" y="2051"/>
                </a:lnTo>
                <a:cubicBezTo>
                  <a:pt x="1457" y="2061"/>
                  <a:pt x="1463" y="2071"/>
                  <a:pt x="1469" y="2080"/>
                </a:cubicBezTo>
                <a:cubicBezTo>
                  <a:pt x="1485" y="2130"/>
                  <a:pt x="1534" y="2154"/>
                  <a:pt x="1588" y="2154"/>
                </a:cubicBezTo>
                <a:cubicBezTo>
                  <a:pt x="1641" y="2154"/>
                  <a:pt x="1699" y="2130"/>
                  <a:pt x="1732" y="2080"/>
                </a:cubicBezTo>
                <a:cubicBezTo>
                  <a:pt x="1759" y="2015"/>
                  <a:pt x="1785" y="1950"/>
                  <a:pt x="1807" y="1884"/>
                </a:cubicBezTo>
                <a:lnTo>
                  <a:pt x="1807" y="1884"/>
                </a:lnTo>
                <a:cubicBezTo>
                  <a:pt x="1811" y="1884"/>
                  <a:pt x="1814" y="1884"/>
                  <a:pt x="1817" y="1884"/>
                </a:cubicBezTo>
                <a:cubicBezTo>
                  <a:pt x="1844" y="1884"/>
                  <a:pt x="1872" y="1879"/>
                  <a:pt x="1898" y="1867"/>
                </a:cubicBezTo>
                <a:lnTo>
                  <a:pt x="1898" y="1867"/>
                </a:lnTo>
                <a:cubicBezTo>
                  <a:pt x="1930" y="1944"/>
                  <a:pt x="1973" y="2015"/>
                  <a:pt x="2027" y="2080"/>
                </a:cubicBezTo>
                <a:cubicBezTo>
                  <a:pt x="2062" y="2115"/>
                  <a:pt x="2104" y="2129"/>
                  <a:pt x="2146" y="2129"/>
                </a:cubicBezTo>
                <a:cubicBezTo>
                  <a:pt x="2224" y="2129"/>
                  <a:pt x="2302" y="2079"/>
                  <a:pt x="2323" y="2015"/>
                </a:cubicBezTo>
                <a:cubicBezTo>
                  <a:pt x="2389" y="1832"/>
                  <a:pt x="2481" y="1666"/>
                  <a:pt x="2594" y="1517"/>
                </a:cubicBezTo>
                <a:lnTo>
                  <a:pt x="2594" y="1517"/>
                </a:lnTo>
                <a:cubicBezTo>
                  <a:pt x="2568" y="1630"/>
                  <a:pt x="2544" y="1742"/>
                  <a:pt x="2520" y="1850"/>
                </a:cubicBezTo>
                <a:cubicBezTo>
                  <a:pt x="2496" y="1969"/>
                  <a:pt x="2593" y="2054"/>
                  <a:pt x="2686" y="2054"/>
                </a:cubicBezTo>
                <a:cubicBezTo>
                  <a:pt x="2721" y="2054"/>
                  <a:pt x="2756" y="2042"/>
                  <a:pt x="2783" y="2015"/>
                </a:cubicBezTo>
                <a:cubicBezTo>
                  <a:pt x="2804" y="1991"/>
                  <a:pt x="2825" y="1969"/>
                  <a:pt x="2846" y="1947"/>
                </a:cubicBezTo>
                <a:lnTo>
                  <a:pt x="2846" y="1947"/>
                </a:lnTo>
                <a:lnTo>
                  <a:pt x="2849" y="1949"/>
                </a:lnTo>
                <a:lnTo>
                  <a:pt x="2850" y="1944"/>
                </a:lnTo>
                <a:lnTo>
                  <a:pt x="2850" y="1944"/>
                </a:lnTo>
                <a:cubicBezTo>
                  <a:pt x="2983" y="1812"/>
                  <a:pt x="3135" y="1720"/>
                  <a:pt x="3294" y="1661"/>
                </a:cubicBezTo>
                <a:lnTo>
                  <a:pt x="3294" y="1661"/>
                </a:lnTo>
                <a:cubicBezTo>
                  <a:pt x="3265" y="1777"/>
                  <a:pt x="3369" y="1874"/>
                  <a:pt x="3469" y="1874"/>
                </a:cubicBezTo>
                <a:cubicBezTo>
                  <a:pt x="3522" y="1874"/>
                  <a:pt x="3573" y="1847"/>
                  <a:pt x="3605" y="1785"/>
                </a:cubicBezTo>
                <a:lnTo>
                  <a:pt x="3769" y="1522"/>
                </a:lnTo>
                <a:cubicBezTo>
                  <a:pt x="3835" y="1390"/>
                  <a:pt x="3736" y="1259"/>
                  <a:pt x="3605" y="1259"/>
                </a:cubicBezTo>
                <a:cubicBezTo>
                  <a:pt x="3373" y="1278"/>
                  <a:pt x="3153" y="1354"/>
                  <a:pt x="2951" y="1473"/>
                </a:cubicBezTo>
                <a:lnTo>
                  <a:pt x="2951" y="1473"/>
                </a:lnTo>
                <a:lnTo>
                  <a:pt x="3046" y="1029"/>
                </a:lnTo>
                <a:cubicBezTo>
                  <a:pt x="3071" y="929"/>
                  <a:pt x="3002" y="830"/>
                  <a:pt x="2910" y="830"/>
                </a:cubicBezTo>
                <a:cubicBezTo>
                  <a:pt x="2880" y="830"/>
                  <a:pt x="2848" y="840"/>
                  <a:pt x="2816" y="864"/>
                </a:cubicBezTo>
                <a:cubicBezTo>
                  <a:pt x="2527" y="1057"/>
                  <a:pt x="2308" y="1303"/>
                  <a:pt x="2147" y="1589"/>
                </a:cubicBezTo>
                <a:lnTo>
                  <a:pt x="2147" y="1589"/>
                </a:lnTo>
                <a:cubicBezTo>
                  <a:pt x="2144" y="1543"/>
                  <a:pt x="2148" y="1498"/>
                  <a:pt x="2159" y="1456"/>
                </a:cubicBezTo>
                <a:cubicBezTo>
                  <a:pt x="2198" y="1319"/>
                  <a:pt x="2098" y="1241"/>
                  <a:pt x="1996" y="1241"/>
                </a:cubicBezTo>
                <a:cubicBezTo>
                  <a:pt x="1963" y="1241"/>
                  <a:pt x="1931" y="1249"/>
                  <a:pt x="1902" y="1266"/>
                </a:cubicBezTo>
                <a:lnTo>
                  <a:pt x="1902" y="1266"/>
                </a:lnTo>
                <a:cubicBezTo>
                  <a:pt x="1870" y="1218"/>
                  <a:pt x="1813" y="1192"/>
                  <a:pt x="1757" y="1192"/>
                </a:cubicBezTo>
                <a:cubicBezTo>
                  <a:pt x="1686" y="1192"/>
                  <a:pt x="1615" y="1234"/>
                  <a:pt x="1600" y="1324"/>
                </a:cubicBezTo>
                <a:cubicBezTo>
                  <a:pt x="1592" y="1358"/>
                  <a:pt x="1588" y="1394"/>
                  <a:pt x="1587" y="1432"/>
                </a:cubicBezTo>
                <a:lnTo>
                  <a:pt x="1587" y="1432"/>
                </a:lnTo>
                <a:cubicBezTo>
                  <a:pt x="1581" y="1465"/>
                  <a:pt x="1575" y="1496"/>
                  <a:pt x="1569" y="1528"/>
                </a:cubicBezTo>
                <a:lnTo>
                  <a:pt x="1569" y="1528"/>
                </a:lnTo>
                <a:cubicBezTo>
                  <a:pt x="1568" y="1526"/>
                  <a:pt x="1568" y="1524"/>
                  <a:pt x="1567" y="1522"/>
                </a:cubicBezTo>
                <a:cubicBezTo>
                  <a:pt x="1567" y="1456"/>
                  <a:pt x="1502" y="1423"/>
                  <a:pt x="1432" y="1423"/>
                </a:cubicBezTo>
                <a:cubicBezTo>
                  <a:pt x="1362" y="1423"/>
                  <a:pt x="1288" y="1456"/>
                  <a:pt x="1271" y="1522"/>
                </a:cubicBezTo>
                <a:cubicBezTo>
                  <a:pt x="1242" y="1625"/>
                  <a:pt x="1212" y="1728"/>
                  <a:pt x="1180" y="1832"/>
                </a:cubicBezTo>
                <a:lnTo>
                  <a:pt x="1180" y="1832"/>
                </a:lnTo>
                <a:cubicBezTo>
                  <a:pt x="1178" y="1827"/>
                  <a:pt x="1175" y="1822"/>
                  <a:pt x="1173" y="1817"/>
                </a:cubicBezTo>
                <a:cubicBezTo>
                  <a:pt x="1140" y="1768"/>
                  <a:pt x="1083" y="1743"/>
                  <a:pt x="1025" y="1743"/>
                </a:cubicBezTo>
                <a:cubicBezTo>
                  <a:pt x="1004" y="1743"/>
                  <a:pt x="983" y="1747"/>
                  <a:pt x="963" y="1753"/>
                </a:cubicBezTo>
                <a:lnTo>
                  <a:pt x="963" y="1753"/>
                </a:lnTo>
                <a:cubicBezTo>
                  <a:pt x="813" y="1217"/>
                  <a:pt x="615" y="680"/>
                  <a:pt x="352" y="143"/>
                </a:cubicBezTo>
                <a:lnTo>
                  <a:pt x="352" y="143"/>
                </a:lnTo>
                <a:cubicBezTo>
                  <a:pt x="352" y="143"/>
                  <a:pt x="352" y="142"/>
                  <a:pt x="351" y="141"/>
                </a:cubicBezTo>
                <a:lnTo>
                  <a:pt x="351" y="142"/>
                </a:lnTo>
                <a:lnTo>
                  <a:pt x="351" y="142"/>
                </a:lnTo>
                <a:cubicBezTo>
                  <a:pt x="340" y="120"/>
                  <a:pt x="330" y="98"/>
                  <a:pt x="319" y="76"/>
                </a:cubicBezTo>
                <a:cubicBezTo>
                  <a:pt x="297" y="22"/>
                  <a:pt x="255" y="0"/>
                  <a:pt x="20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20" name="Google Shape;11220;p83"/>
          <p:cNvSpPr/>
          <p:nvPr/>
        </p:nvSpPr>
        <p:spPr>
          <a:xfrm>
            <a:off x="7609174" y="4725593"/>
            <a:ext cx="114566" cy="15387"/>
          </a:xfrm>
          <a:custGeom>
            <a:rect b="b" l="l" r="r" t="t"/>
            <a:pathLst>
              <a:path extrusionOk="0" h="727" w="5413">
                <a:moveTo>
                  <a:pt x="197" y="1"/>
                </a:moveTo>
                <a:cubicBezTo>
                  <a:pt x="0" y="34"/>
                  <a:pt x="0" y="297"/>
                  <a:pt x="197" y="330"/>
                </a:cubicBezTo>
                <a:lnTo>
                  <a:pt x="197" y="297"/>
                </a:lnTo>
                <a:cubicBezTo>
                  <a:pt x="1840" y="362"/>
                  <a:pt x="3483" y="494"/>
                  <a:pt x="5126" y="724"/>
                </a:cubicBezTo>
                <a:cubicBezTo>
                  <a:pt x="5136" y="725"/>
                  <a:pt x="5145" y="726"/>
                  <a:pt x="5154" y="726"/>
                </a:cubicBezTo>
                <a:cubicBezTo>
                  <a:pt x="5332" y="726"/>
                  <a:pt x="5413" y="427"/>
                  <a:pt x="5225" y="395"/>
                </a:cubicBezTo>
                <a:cubicBezTo>
                  <a:pt x="3549" y="165"/>
                  <a:pt x="1873" y="34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21" name="Google Shape;11221;p83"/>
          <p:cNvSpPr/>
          <p:nvPr/>
        </p:nvSpPr>
        <p:spPr>
          <a:xfrm>
            <a:off x="7462414" y="4277523"/>
            <a:ext cx="64701" cy="417839"/>
          </a:xfrm>
          <a:custGeom>
            <a:rect b="b" l="l" r="r" t="t"/>
            <a:pathLst>
              <a:path extrusionOk="0" h="19742" w="3057">
                <a:moveTo>
                  <a:pt x="493" y="0"/>
                </a:moveTo>
                <a:cubicBezTo>
                  <a:pt x="430" y="0"/>
                  <a:pt x="375" y="32"/>
                  <a:pt x="362" y="107"/>
                </a:cubicBezTo>
                <a:cubicBezTo>
                  <a:pt x="1" y="2605"/>
                  <a:pt x="99" y="5168"/>
                  <a:pt x="658" y="7632"/>
                </a:cubicBezTo>
                <a:cubicBezTo>
                  <a:pt x="921" y="8848"/>
                  <a:pt x="1315" y="10031"/>
                  <a:pt x="1808" y="11214"/>
                </a:cubicBezTo>
                <a:cubicBezTo>
                  <a:pt x="2334" y="12397"/>
                  <a:pt x="2662" y="13646"/>
                  <a:pt x="2728" y="14927"/>
                </a:cubicBezTo>
                <a:cubicBezTo>
                  <a:pt x="2728" y="15716"/>
                  <a:pt x="2662" y="16505"/>
                  <a:pt x="2564" y="17261"/>
                </a:cubicBezTo>
                <a:lnTo>
                  <a:pt x="2301" y="19594"/>
                </a:lnTo>
                <a:cubicBezTo>
                  <a:pt x="2301" y="19692"/>
                  <a:pt x="2383" y="19742"/>
                  <a:pt x="2465" y="19742"/>
                </a:cubicBezTo>
                <a:cubicBezTo>
                  <a:pt x="2547" y="19742"/>
                  <a:pt x="2629" y="19692"/>
                  <a:pt x="2629" y="19594"/>
                </a:cubicBezTo>
                <a:lnTo>
                  <a:pt x="2629" y="19561"/>
                </a:lnTo>
                <a:cubicBezTo>
                  <a:pt x="2761" y="18214"/>
                  <a:pt x="2958" y="16866"/>
                  <a:pt x="3024" y="15519"/>
                </a:cubicBezTo>
                <a:cubicBezTo>
                  <a:pt x="3057" y="14270"/>
                  <a:pt x="2827" y="12989"/>
                  <a:pt x="2367" y="11839"/>
                </a:cubicBezTo>
                <a:cubicBezTo>
                  <a:pt x="1906" y="10656"/>
                  <a:pt x="1479" y="9473"/>
                  <a:pt x="1151" y="8257"/>
                </a:cubicBezTo>
                <a:cubicBezTo>
                  <a:pt x="428" y="5628"/>
                  <a:pt x="296" y="2901"/>
                  <a:pt x="691" y="206"/>
                </a:cubicBezTo>
                <a:cubicBezTo>
                  <a:pt x="711" y="84"/>
                  <a:pt x="593" y="0"/>
                  <a:pt x="49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22" name="Google Shape;11222;p83"/>
          <p:cNvSpPr/>
          <p:nvPr/>
        </p:nvSpPr>
        <p:spPr>
          <a:xfrm>
            <a:off x="7173211" y="4267786"/>
            <a:ext cx="266594" cy="145827"/>
          </a:xfrm>
          <a:custGeom>
            <a:rect b="b" l="l" r="r" t="t"/>
            <a:pathLst>
              <a:path extrusionOk="0" h="6890" w="12596">
                <a:moveTo>
                  <a:pt x="12368" y="0"/>
                </a:moveTo>
                <a:cubicBezTo>
                  <a:pt x="12352" y="0"/>
                  <a:pt x="12335" y="3"/>
                  <a:pt x="12317" y="9"/>
                </a:cubicBezTo>
                <a:cubicBezTo>
                  <a:pt x="11332" y="370"/>
                  <a:pt x="10280" y="666"/>
                  <a:pt x="9327" y="1093"/>
                </a:cubicBezTo>
                <a:cubicBezTo>
                  <a:pt x="8506" y="1455"/>
                  <a:pt x="7815" y="2013"/>
                  <a:pt x="7290" y="2736"/>
                </a:cubicBezTo>
                <a:cubicBezTo>
                  <a:pt x="6731" y="3459"/>
                  <a:pt x="6238" y="4248"/>
                  <a:pt x="5614" y="4905"/>
                </a:cubicBezTo>
                <a:cubicBezTo>
                  <a:pt x="5285" y="5267"/>
                  <a:pt x="4924" y="5628"/>
                  <a:pt x="4529" y="5924"/>
                </a:cubicBezTo>
                <a:cubicBezTo>
                  <a:pt x="4135" y="6285"/>
                  <a:pt x="3642" y="6515"/>
                  <a:pt x="3116" y="6548"/>
                </a:cubicBezTo>
                <a:cubicBezTo>
                  <a:pt x="2558" y="6515"/>
                  <a:pt x="2032" y="6318"/>
                  <a:pt x="1572" y="6022"/>
                </a:cubicBezTo>
                <a:cubicBezTo>
                  <a:pt x="1112" y="5727"/>
                  <a:pt x="685" y="5332"/>
                  <a:pt x="356" y="4905"/>
                </a:cubicBezTo>
                <a:cubicBezTo>
                  <a:pt x="318" y="4857"/>
                  <a:pt x="268" y="4837"/>
                  <a:pt x="220" y="4837"/>
                </a:cubicBezTo>
                <a:cubicBezTo>
                  <a:pt x="105" y="4837"/>
                  <a:pt x="0" y="4953"/>
                  <a:pt x="93" y="5069"/>
                </a:cubicBezTo>
                <a:cubicBezTo>
                  <a:pt x="619" y="5825"/>
                  <a:pt x="1375" y="6384"/>
                  <a:pt x="2262" y="6712"/>
                </a:cubicBezTo>
                <a:cubicBezTo>
                  <a:pt x="2518" y="6831"/>
                  <a:pt x="2798" y="6890"/>
                  <a:pt x="3081" y="6890"/>
                </a:cubicBezTo>
                <a:cubicBezTo>
                  <a:pt x="3269" y="6890"/>
                  <a:pt x="3458" y="6864"/>
                  <a:pt x="3642" y="6811"/>
                </a:cubicBezTo>
                <a:cubicBezTo>
                  <a:pt x="4102" y="6647"/>
                  <a:pt x="4529" y="6384"/>
                  <a:pt x="4891" y="6055"/>
                </a:cubicBezTo>
                <a:cubicBezTo>
                  <a:pt x="5647" y="5398"/>
                  <a:pt x="6337" y="4642"/>
                  <a:pt x="6895" y="3821"/>
                </a:cubicBezTo>
                <a:cubicBezTo>
                  <a:pt x="7454" y="3032"/>
                  <a:pt x="8013" y="2211"/>
                  <a:pt x="8834" y="1685"/>
                </a:cubicBezTo>
                <a:cubicBezTo>
                  <a:pt x="9360" y="1422"/>
                  <a:pt x="9919" y="1192"/>
                  <a:pt x="10477" y="995"/>
                </a:cubicBezTo>
                <a:lnTo>
                  <a:pt x="12416" y="337"/>
                </a:lnTo>
                <a:cubicBezTo>
                  <a:pt x="12595" y="278"/>
                  <a:pt x="12530" y="0"/>
                  <a:pt x="1236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23" name="Google Shape;11223;p83"/>
          <p:cNvSpPr/>
          <p:nvPr/>
        </p:nvSpPr>
        <p:spPr>
          <a:xfrm>
            <a:off x="7147347" y="3986097"/>
            <a:ext cx="73485" cy="524955"/>
          </a:xfrm>
          <a:custGeom>
            <a:rect b="b" l="l" r="r" t="t"/>
            <a:pathLst>
              <a:path extrusionOk="0" h="24803" w="3472">
                <a:moveTo>
                  <a:pt x="3253" y="1"/>
                </a:moveTo>
                <a:cubicBezTo>
                  <a:pt x="3191" y="1"/>
                  <a:pt x="3135" y="33"/>
                  <a:pt x="3123" y="108"/>
                </a:cubicBezTo>
                <a:cubicBezTo>
                  <a:pt x="2663" y="3328"/>
                  <a:pt x="2695" y="6582"/>
                  <a:pt x="2531" y="9835"/>
                </a:cubicBezTo>
                <a:cubicBezTo>
                  <a:pt x="2465" y="11445"/>
                  <a:pt x="2301" y="13055"/>
                  <a:pt x="2071" y="14632"/>
                </a:cubicBezTo>
                <a:cubicBezTo>
                  <a:pt x="1808" y="16242"/>
                  <a:pt x="1447" y="17820"/>
                  <a:pt x="1052" y="19364"/>
                </a:cubicBezTo>
                <a:cubicBezTo>
                  <a:pt x="527" y="21106"/>
                  <a:pt x="198" y="22847"/>
                  <a:pt x="1" y="24655"/>
                </a:cubicBezTo>
                <a:cubicBezTo>
                  <a:pt x="1" y="24753"/>
                  <a:pt x="83" y="24803"/>
                  <a:pt x="165" y="24803"/>
                </a:cubicBezTo>
                <a:cubicBezTo>
                  <a:pt x="247" y="24803"/>
                  <a:pt x="330" y="24753"/>
                  <a:pt x="330" y="24655"/>
                </a:cubicBezTo>
                <a:cubicBezTo>
                  <a:pt x="494" y="23012"/>
                  <a:pt x="822" y="21401"/>
                  <a:pt x="1250" y="19857"/>
                </a:cubicBezTo>
                <a:cubicBezTo>
                  <a:pt x="1677" y="18313"/>
                  <a:pt x="2005" y="16768"/>
                  <a:pt x="2301" y="15224"/>
                </a:cubicBezTo>
                <a:cubicBezTo>
                  <a:pt x="2827" y="12069"/>
                  <a:pt x="2893" y="8915"/>
                  <a:pt x="3024" y="5727"/>
                </a:cubicBezTo>
                <a:cubicBezTo>
                  <a:pt x="3057" y="3887"/>
                  <a:pt x="3188" y="2047"/>
                  <a:pt x="3451" y="207"/>
                </a:cubicBezTo>
                <a:cubicBezTo>
                  <a:pt x="3472" y="85"/>
                  <a:pt x="3354" y="1"/>
                  <a:pt x="325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24" name="Google Shape;11224;p83"/>
          <p:cNvSpPr/>
          <p:nvPr/>
        </p:nvSpPr>
        <p:spPr>
          <a:xfrm>
            <a:off x="7084105" y="4500605"/>
            <a:ext cx="70225" cy="253663"/>
          </a:xfrm>
          <a:custGeom>
            <a:rect b="b" l="l" r="r" t="t"/>
            <a:pathLst>
              <a:path extrusionOk="0" h="11985" w="3318">
                <a:moveTo>
                  <a:pt x="3157" y="1"/>
                </a:moveTo>
                <a:cubicBezTo>
                  <a:pt x="3088" y="1"/>
                  <a:pt x="3022" y="50"/>
                  <a:pt x="3022" y="149"/>
                </a:cubicBezTo>
                <a:cubicBezTo>
                  <a:pt x="2989" y="1824"/>
                  <a:pt x="2956" y="3533"/>
                  <a:pt x="2956" y="5242"/>
                </a:cubicBezTo>
                <a:cubicBezTo>
                  <a:pt x="2956" y="6096"/>
                  <a:pt x="2956" y="6951"/>
                  <a:pt x="2890" y="7805"/>
                </a:cubicBezTo>
                <a:cubicBezTo>
                  <a:pt x="2726" y="8594"/>
                  <a:pt x="2397" y="9284"/>
                  <a:pt x="1905" y="9908"/>
                </a:cubicBezTo>
                <a:cubicBezTo>
                  <a:pt x="1379" y="10565"/>
                  <a:pt x="787" y="11190"/>
                  <a:pt x="130" y="11715"/>
                </a:cubicBezTo>
                <a:cubicBezTo>
                  <a:pt x="0" y="11819"/>
                  <a:pt x="117" y="11985"/>
                  <a:pt x="252" y="11985"/>
                </a:cubicBezTo>
                <a:cubicBezTo>
                  <a:pt x="288" y="11985"/>
                  <a:pt x="326" y="11973"/>
                  <a:pt x="360" y="11945"/>
                </a:cubicBezTo>
                <a:cubicBezTo>
                  <a:pt x="952" y="11485"/>
                  <a:pt x="1510" y="10927"/>
                  <a:pt x="2003" y="10302"/>
                </a:cubicBezTo>
                <a:cubicBezTo>
                  <a:pt x="2463" y="9744"/>
                  <a:pt x="2857" y="9086"/>
                  <a:pt x="3088" y="8396"/>
                </a:cubicBezTo>
                <a:cubicBezTo>
                  <a:pt x="3318" y="7575"/>
                  <a:pt x="3252" y="6688"/>
                  <a:pt x="3252" y="5866"/>
                </a:cubicBezTo>
                <a:cubicBezTo>
                  <a:pt x="3252" y="5045"/>
                  <a:pt x="3285" y="4092"/>
                  <a:pt x="3285" y="3205"/>
                </a:cubicBezTo>
                <a:cubicBezTo>
                  <a:pt x="3318" y="2186"/>
                  <a:pt x="3318" y="1167"/>
                  <a:pt x="3318" y="149"/>
                </a:cubicBezTo>
                <a:cubicBezTo>
                  <a:pt x="3301" y="50"/>
                  <a:pt x="3227" y="1"/>
                  <a:pt x="315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25" name="Google Shape;11225;p83"/>
          <p:cNvSpPr/>
          <p:nvPr/>
        </p:nvSpPr>
        <p:spPr>
          <a:xfrm>
            <a:off x="7008036" y="4728556"/>
            <a:ext cx="179500" cy="34203"/>
          </a:xfrm>
          <a:custGeom>
            <a:rect b="b" l="l" r="r" t="t"/>
            <a:pathLst>
              <a:path extrusionOk="0" h="1616" w="8481">
                <a:moveTo>
                  <a:pt x="2114" y="1"/>
                </a:moveTo>
                <a:cubicBezTo>
                  <a:pt x="2048" y="1"/>
                  <a:pt x="1983" y="42"/>
                  <a:pt x="1950" y="124"/>
                </a:cubicBezTo>
                <a:cubicBezTo>
                  <a:pt x="1884" y="321"/>
                  <a:pt x="1884" y="518"/>
                  <a:pt x="1950" y="715"/>
                </a:cubicBezTo>
                <a:cubicBezTo>
                  <a:pt x="1977" y="909"/>
                  <a:pt x="1982" y="1173"/>
                  <a:pt x="1806" y="1173"/>
                </a:cubicBezTo>
                <a:cubicBezTo>
                  <a:pt x="1773" y="1173"/>
                  <a:pt x="1734" y="1163"/>
                  <a:pt x="1687" y="1142"/>
                </a:cubicBezTo>
                <a:cubicBezTo>
                  <a:pt x="1488" y="1032"/>
                  <a:pt x="1333" y="906"/>
                  <a:pt x="1173" y="906"/>
                </a:cubicBezTo>
                <a:cubicBezTo>
                  <a:pt x="1119" y="906"/>
                  <a:pt x="1063" y="921"/>
                  <a:pt x="1005" y="956"/>
                </a:cubicBezTo>
                <a:lnTo>
                  <a:pt x="1005" y="956"/>
                </a:lnTo>
                <a:cubicBezTo>
                  <a:pt x="845" y="913"/>
                  <a:pt x="688" y="850"/>
                  <a:pt x="550" y="761"/>
                </a:cubicBezTo>
                <a:lnTo>
                  <a:pt x="550" y="761"/>
                </a:lnTo>
                <a:cubicBezTo>
                  <a:pt x="472" y="685"/>
                  <a:pt x="391" y="614"/>
                  <a:pt x="307" y="551"/>
                </a:cubicBezTo>
                <a:cubicBezTo>
                  <a:pt x="277" y="521"/>
                  <a:pt x="243" y="508"/>
                  <a:pt x="210" y="508"/>
                </a:cubicBezTo>
                <a:cubicBezTo>
                  <a:pt x="100" y="508"/>
                  <a:pt x="1" y="654"/>
                  <a:pt x="77" y="781"/>
                </a:cubicBezTo>
                <a:cubicBezTo>
                  <a:pt x="77" y="781"/>
                  <a:pt x="77" y="781"/>
                  <a:pt x="77" y="781"/>
                </a:cubicBezTo>
                <a:lnTo>
                  <a:pt x="77" y="781"/>
                </a:lnTo>
                <a:cubicBezTo>
                  <a:pt x="131" y="836"/>
                  <a:pt x="190" y="889"/>
                  <a:pt x="252" y="938"/>
                </a:cubicBezTo>
                <a:lnTo>
                  <a:pt x="252" y="938"/>
                </a:lnTo>
                <a:cubicBezTo>
                  <a:pt x="420" y="1098"/>
                  <a:pt x="579" y="1275"/>
                  <a:pt x="701" y="1471"/>
                </a:cubicBezTo>
                <a:cubicBezTo>
                  <a:pt x="730" y="1519"/>
                  <a:pt x="776" y="1539"/>
                  <a:pt x="823" y="1539"/>
                </a:cubicBezTo>
                <a:cubicBezTo>
                  <a:pt x="939" y="1539"/>
                  <a:pt x="1066" y="1423"/>
                  <a:pt x="997" y="1307"/>
                </a:cubicBezTo>
                <a:cubicBezTo>
                  <a:pt x="991" y="1299"/>
                  <a:pt x="986" y="1290"/>
                  <a:pt x="980" y="1282"/>
                </a:cubicBezTo>
                <a:lnTo>
                  <a:pt x="980" y="1282"/>
                </a:lnTo>
                <a:cubicBezTo>
                  <a:pt x="990" y="1283"/>
                  <a:pt x="1000" y="1283"/>
                  <a:pt x="1010" y="1283"/>
                </a:cubicBezTo>
                <a:cubicBezTo>
                  <a:pt x="1079" y="1283"/>
                  <a:pt x="1139" y="1264"/>
                  <a:pt x="1197" y="1264"/>
                </a:cubicBezTo>
                <a:cubicBezTo>
                  <a:pt x="1218" y="1264"/>
                  <a:pt x="1239" y="1267"/>
                  <a:pt x="1260" y="1274"/>
                </a:cubicBezTo>
                <a:cubicBezTo>
                  <a:pt x="1391" y="1340"/>
                  <a:pt x="1522" y="1438"/>
                  <a:pt x="1654" y="1504"/>
                </a:cubicBezTo>
                <a:cubicBezTo>
                  <a:pt x="1701" y="1517"/>
                  <a:pt x="1749" y="1524"/>
                  <a:pt x="1797" y="1524"/>
                </a:cubicBezTo>
                <a:cubicBezTo>
                  <a:pt x="1984" y="1524"/>
                  <a:pt x="2167" y="1424"/>
                  <a:pt x="2245" y="1241"/>
                </a:cubicBezTo>
                <a:cubicBezTo>
                  <a:pt x="2287" y="1159"/>
                  <a:pt x="2301" y="1074"/>
                  <a:pt x="2301" y="988"/>
                </a:cubicBezTo>
                <a:lnTo>
                  <a:pt x="2301" y="988"/>
                </a:lnTo>
                <a:cubicBezTo>
                  <a:pt x="2391" y="1146"/>
                  <a:pt x="2491" y="1297"/>
                  <a:pt x="2607" y="1438"/>
                </a:cubicBezTo>
                <a:cubicBezTo>
                  <a:pt x="2631" y="1486"/>
                  <a:pt x="2690" y="1517"/>
                  <a:pt x="2746" y="1517"/>
                </a:cubicBezTo>
                <a:cubicBezTo>
                  <a:pt x="2766" y="1517"/>
                  <a:pt x="2786" y="1513"/>
                  <a:pt x="2804" y="1504"/>
                </a:cubicBezTo>
                <a:cubicBezTo>
                  <a:pt x="2934" y="1448"/>
                  <a:pt x="3043" y="1372"/>
                  <a:pt x="3136" y="1286"/>
                </a:cubicBezTo>
                <a:lnTo>
                  <a:pt x="3136" y="1286"/>
                </a:lnTo>
                <a:cubicBezTo>
                  <a:pt x="3173" y="1299"/>
                  <a:pt x="3215" y="1307"/>
                  <a:pt x="3264" y="1307"/>
                </a:cubicBezTo>
                <a:cubicBezTo>
                  <a:pt x="3305" y="1307"/>
                  <a:pt x="3356" y="1279"/>
                  <a:pt x="3410" y="1249"/>
                </a:cubicBezTo>
                <a:lnTo>
                  <a:pt x="3410" y="1249"/>
                </a:lnTo>
                <a:cubicBezTo>
                  <a:pt x="3410" y="1276"/>
                  <a:pt x="3415" y="1305"/>
                  <a:pt x="3428" y="1340"/>
                </a:cubicBezTo>
                <a:cubicBezTo>
                  <a:pt x="3494" y="1438"/>
                  <a:pt x="3593" y="1504"/>
                  <a:pt x="3691" y="1504"/>
                </a:cubicBezTo>
                <a:lnTo>
                  <a:pt x="4940" y="1504"/>
                </a:lnTo>
                <a:lnTo>
                  <a:pt x="7534" y="1535"/>
                </a:lnTo>
                <a:lnTo>
                  <a:pt x="7534" y="1535"/>
                </a:lnTo>
                <a:lnTo>
                  <a:pt x="7536" y="1537"/>
                </a:lnTo>
                <a:cubicBezTo>
                  <a:pt x="7572" y="1591"/>
                  <a:pt x="7628" y="1615"/>
                  <a:pt x="7682" y="1615"/>
                </a:cubicBezTo>
                <a:cubicBezTo>
                  <a:pt x="7726" y="1615"/>
                  <a:pt x="7769" y="1599"/>
                  <a:pt x="7799" y="1570"/>
                </a:cubicBezTo>
                <a:cubicBezTo>
                  <a:pt x="7848" y="1537"/>
                  <a:pt x="7906" y="1520"/>
                  <a:pt x="7959" y="1520"/>
                </a:cubicBezTo>
                <a:cubicBezTo>
                  <a:pt x="8012" y="1520"/>
                  <a:pt x="8062" y="1537"/>
                  <a:pt x="8095" y="1570"/>
                </a:cubicBezTo>
                <a:cubicBezTo>
                  <a:pt x="8129" y="1597"/>
                  <a:pt x="8168" y="1609"/>
                  <a:pt x="8206" y="1609"/>
                </a:cubicBezTo>
                <a:cubicBezTo>
                  <a:pt x="8349" y="1609"/>
                  <a:pt x="8480" y="1444"/>
                  <a:pt x="8325" y="1340"/>
                </a:cubicBezTo>
                <a:cubicBezTo>
                  <a:pt x="8226" y="1241"/>
                  <a:pt x="8095" y="1192"/>
                  <a:pt x="7959" y="1192"/>
                </a:cubicBezTo>
                <a:cubicBezTo>
                  <a:pt x="7893" y="1192"/>
                  <a:pt x="7825" y="1204"/>
                  <a:pt x="7760" y="1227"/>
                </a:cubicBezTo>
                <a:lnTo>
                  <a:pt x="7760" y="1227"/>
                </a:lnTo>
                <a:cubicBezTo>
                  <a:pt x="7744" y="1219"/>
                  <a:pt x="7726" y="1213"/>
                  <a:pt x="7706" y="1209"/>
                </a:cubicBezTo>
                <a:lnTo>
                  <a:pt x="7706" y="1209"/>
                </a:lnTo>
                <a:lnTo>
                  <a:pt x="7503" y="945"/>
                </a:lnTo>
                <a:cubicBezTo>
                  <a:pt x="7470" y="896"/>
                  <a:pt x="7404" y="863"/>
                  <a:pt x="7343" y="863"/>
                </a:cubicBezTo>
                <a:cubicBezTo>
                  <a:pt x="7281" y="863"/>
                  <a:pt x="7224" y="896"/>
                  <a:pt x="7207" y="978"/>
                </a:cubicBezTo>
                <a:cubicBezTo>
                  <a:pt x="7192" y="1056"/>
                  <a:pt x="7196" y="1132"/>
                  <a:pt x="7217" y="1201"/>
                </a:cubicBezTo>
                <a:lnTo>
                  <a:pt x="7217" y="1201"/>
                </a:lnTo>
                <a:lnTo>
                  <a:pt x="5466" y="1175"/>
                </a:lnTo>
                <a:lnTo>
                  <a:pt x="4348" y="1175"/>
                </a:lnTo>
                <a:cubicBezTo>
                  <a:pt x="4250" y="1159"/>
                  <a:pt x="4159" y="1151"/>
                  <a:pt x="4069" y="1151"/>
                </a:cubicBezTo>
                <a:cubicBezTo>
                  <a:pt x="3979" y="1151"/>
                  <a:pt x="3888" y="1159"/>
                  <a:pt x="3790" y="1175"/>
                </a:cubicBezTo>
                <a:cubicBezTo>
                  <a:pt x="3785" y="1173"/>
                  <a:pt x="3781" y="1171"/>
                  <a:pt x="3776" y="1169"/>
                </a:cubicBezTo>
                <a:lnTo>
                  <a:pt x="3776" y="1169"/>
                </a:lnTo>
                <a:cubicBezTo>
                  <a:pt x="3802" y="1116"/>
                  <a:pt x="3823" y="1064"/>
                  <a:pt x="3823" y="1011"/>
                </a:cubicBezTo>
                <a:cubicBezTo>
                  <a:pt x="3823" y="945"/>
                  <a:pt x="3790" y="847"/>
                  <a:pt x="3691" y="814"/>
                </a:cubicBezTo>
                <a:cubicBezTo>
                  <a:pt x="3658" y="797"/>
                  <a:pt x="3626" y="789"/>
                  <a:pt x="3589" y="789"/>
                </a:cubicBezTo>
                <a:cubicBezTo>
                  <a:pt x="3552" y="789"/>
                  <a:pt x="3511" y="797"/>
                  <a:pt x="3461" y="814"/>
                </a:cubicBezTo>
                <a:lnTo>
                  <a:pt x="3395" y="880"/>
                </a:lnTo>
                <a:cubicBezTo>
                  <a:pt x="3367" y="880"/>
                  <a:pt x="3339" y="880"/>
                  <a:pt x="3332" y="900"/>
                </a:cubicBezTo>
                <a:lnTo>
                  <a:pt x="3332" y="900"/>
                </a:lnTo>
                <a:cubicBezTo>
                  <a:pt x="3301" y="850"/>
                  <a:pt x="3245" y="817"/>
                  <a:pt x="3188" y="817"/>
                </a:cubicBezTo>
                <a:cubicBezTo>
                  <a:pt x="3158" y="817"/>
                  <a:pt x="3127" y="826"/>
                  <a:pt x="3100" y="847"/>
                </a:cubicBezTo>
                <a:cubicBezTo>
                  <a:pt x="3054" y="870"/>
                  <a:pt x="3020" y="909"/>
                  <a:pt x="2999" y="956"/>
                </a:cubicBezTo>
                <a:lnTo>
                  <a:pt x="2999" y="956"/>
                </a:lnTo>
                <a:cubicBezTo>
                  <a:pt x="2937" y="1029"/>
                  <a:pt x="2863" y="1091"/>
                  <a:pt x="2777" y="1141"/>
                </a:cubicBezTo>
                <a:lnTo>
                  <a:pt x="2777" y="1141"/>
                </a:lnTo>
                <a:cubicBezTo>
                  <a:pt x="2560" y="817"/>
                  <a:pt x="2394" y="470"/>
                  <a:pt x="2278" y="124"/>
                </a:cubicBezTo>
                <a:cubicBezTo>
                  <a:pt x="2245" y="42"/>
                  <a:pt x="2180" y="1"/>
                  <a:pt x="21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26" name="Google Shape;11226;p83"/>
          <p:cNvSpPr/>
          <p:nvPr/>
        </p:nvSpPr>
        <p:spPr>
          <a:xfrm>
            <a:off x="6915057" y="4728112"/>
            <a:ext cx="31345" cy="28869"/>
          </a:xfrm>
          <a:custGeom>
            <a:rect b="b" l="l" r="r" t="t"/>
            <a:pathLst>
              <a:path extrusionOk="0" h="1364" w="1481">
                <a:moveTo>
                  <a:pt x="173" y="0"/>
                </a:moveTo>
                <a:cubicBezTo>
                  <a:pt x="117" y="0"/>
                  <a:pt x="58" y="31"/>
                  <a:pt x="33" y="79"/>
                </a:cubicBezTo>
                <a:cubicBezTo>
                  <a:pt x="1" y="145"/>
                  <a:pt x="33" y="211"/>
                  <a:pt x="66" y="276"/>
                </a:cubicBezTo>
                <a:lnTo>
                  <a:pt x="1118" y="1328"/>
                </a:lnTo>
                <a:cubicBezTo>
                  <a:pt x="1143" y="1353"/>
                  <a:pt x="1174" y="1364"/>
                  <a:pt x="1205" y="1364"/>
                </a:cubicBezTo>
                <a:cubicBezTo>
                  <a:pt x="1335" y="1364"/>
                  <a:pt x="1480" y="1177"/>
                  <a:pt x="1348" y="1098"/>
                </a:cubicBezTo>
                <a:lnTo>
                  <a:pt x="1381" y="1098"/>
                </a:lnTo>
                <a:lnTo>
                  <a:pt x="883" y="600"/>
                </a:lnTo>
                <a:lnTo>
                  <a:pt x="883" y="600"/>
                </a:lnTo>
                <a:cubicBezTo>
                  <a:pt x="919" y="538"/>
                  <a:pt x="909" y="462"/>
                  <a:pt x="855" y="408"/>
                </a:cubicBezTo>
                <a:cubicBezTo>
                  <a:pt x="694" y="273"/>
                  <a:pt x="533" y="161"/>
                  <a:pt x="354" y="71"/>
                </a:cubicBezTo>
                <a:lnTo>
                  <a:pt x="354" y="71"/>
                </a:lnTo>
                <a:lnTo>
                  <a:pt x="329" y="46"/>
                </a:lnTo>
                <a:lnTo>
                  <a:pt x="324" y="56"/>
                </a:lnTo>
                <a:lnTo>
                  <a:pt x="324" y="56"/>
                </a:lnTo>
                <a:cubicBezTo>
                  <a:pt x="293" y="41"/>
                  <a:pt x="262" y="27"/>
                  <a:pt x="231" y="13"/>
                </a:cubicBezTo>
                <a:cubicBezTo>
                  <a:pt x="213" y="5"/>
                  <a:pt x="193" y="0"/>
                  <a:pt x="17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27" name="Google Shape;11227;p83"/>
          <p:cNvSpPr/>
          <p:nvPr/>
        </p:nvSpPr>
        <p:spPr>
          <a:xfrm>
            <a:off x="6941281" y="4727688"/>
            <a:ext cx="23176" cy="30901"/>
          </a:xfrm>
          <a:custGeom>
            <a:rect b="b" l="l" r="r" t="t"/>
            <a:pathLst>
              <a:path extrusionOk="0" h="1460" w="1095">
                <a:moveTo>
                  <a:pt x="193" y="0"/>
                </a:moveTo>
                <a:cubicBezTo>
                  <a:pt x="94" y="0"/>
                  <a:pt x="1" y="92"/>
                  <a:pt x="43" y="198"/>
                </a:cubicBezTo>
                <a:lnTo>
                  <a:pt x="58" y="257"/>
                </a:lnTo>
                <a:lnTo>
                  <a:pt x="43" y="263"/>
                </a:lnTo>
                <a:lnTo>
                  <a:pt x="70" y="305"/>
                </a:lnTo>
                <a:lnTo>
                  <a:pt x="76" y="329"/>
                </a:lnTo>
                <a:cubicBezTo>
                  <a:pt x="93" y="387"/>
                  <a:pt x="124" y="424"/>
                  <a:pt x="160" y="444"/>
                </a:cubicBezTo>
                <a:lnTo>
                  <a:pt x="160" y="444"/>
                </a:lnTo>
                <a:lnTo>
                  <a:pt x="766" y="1381"/>
                </a:lnTo>
                <a:cubicBezTo>
                  <a:pt x="814" y="1429"/>
                  <a:pt x="880" y="1459"/>
                  <a:pt x="937" y="1459"/>
                </a:cubicBezTo>
                <a:cubicBezTo>
                  <a:pt x="959" y="1459"/>
                  <a:pt x="979" y="1455"/>
                  <a:pt x="996" y="1446"/>
                </a:cubicBezTo>
                <a:cubicBezTo>
                  <a:pt x="1062" y="1381"/>
                  <a:pt x="1095" y="1282"/>
                  <a:pt x="1062" y="1216"/>
                </a:cubicBezTo>
                <a:lnTo>
                  <a:pt x="372" y="150"/>
                </a:lnTo>
                <a:lnTo>
                  <a:pt x="372" y="132"/>
                </a:lnTo>
                <a:lnTo>
                  <a:pt x="363" y="136"/>
                </a:lnTo>
                <a:lnTo>
                  <a:pt x="363" y="136"/>
                </a:lnTo>
                <a:lnTo>
                  <a:pt x="339" y="99"/>
                </a:lnTo>
                <a:cubicBezTo>
                  <a:pt x="304" y="29"/>
                  <a:pt x="247" y="0"/>
                  <a:pt x="19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28" name="Google Shape;11228;p83"/>
          <p:cNvSpPr/>
          <p:nvPr/>
        </p:nvSpPr>
        <p:spPr>
          <a:xfrm>
            <a:off x="6951461" y="4721063"/>
            <a:ext cx="18731" cy="36742"/>
          </a:xfrm>
          <a:custGeom>
            <a:rect b="b" l="l" r="r" t="t"/>
            <a:pathLst>
              <a:path extrusionOk="0" h="1736" w="885">
                <a:moveTo>
                  <a:pt x="197" y="1"/>
                </a:moveTo>
                <a:cubicBezTo>
                  <a:pt x="104" y="1"/>
                  <a:pt x="1" y="87"/>
                  <a:pt x="22" y="215"/>
                </a:cubicBezTo>
                <a:lnTo>
                  <a:pt x="121" y="445"/>
                </a:lnTo>
                <a:cubicBezTo>
                  <a:pt x="133" y="481"/>
                  <a:pt x="153" y="507"/>
                  <a:pt x="176" y="525"/>
                </a:cubicBezTo>
                <a:lnTo>
                  <a:pt x="176" y="525"/>
                </a:lnTo>
                <a:cubicBezTo>
                  <a:pt x="321" y="872"/>
                  <a:pt x="444" y="1240"/>
                  <a:pt x="548" y="1628"/>
                </a:cubicBezTo>
                <a:cubicBezTo>
                  <a:pt x="573" y="1703"/>
                  <a:pt x="632" y="1735"/>
                  <a:pt x="691" y="1735"/>
                </a:cubicBezTo>
                <a:cubicBezTo>
                  <a:pt x="787" y="1735"/>
                  <a:pt x="884" y="1651"/>
                  <a:pt x="844" y="1529"/>
                </a:cubicBezTo>
                <a:cubicBezTo>
                  <a:pt x="719" y="1063"/>
                  <a:pt x="565" y="596"/>
                  <a:pt x="354" y="157"/>
                </a:cubicBezTo>
                <a:lnTo>
                  <a:pt x="354" y="157"/>
                </a:lnTo>
                <a:cubicBezTo>
                  <a:pt x="352" y="143"/>
                  <a:pt x="351" y="129"/>
                  <a:pt x="351" y="116"/>
                </a:cubicBezTo>
                <a:lnTo>
                  <a:pt x="337" y="122"/>
                </a:lnTo>
                <a:lnTo>
                  <a:pt x="337" y="122"/>
                </a:lnTo>
                <a:cubicBezTo>
                  <a:pt x="331" y="109"/>
                  <a:pt x="324" y="96"/>
                  <a:pt x="318" y="83"/>
                </a:cubicBezTo>
                <a:cubicBezTo>
                  <a:pt x="295" y="26"/>
                  <a:pt x="248" y="1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29" name="Google Shape;11229;p83"/>
          <p:cNvSpPr/>
          <p:nvPr/>
        </p:nvSpPr>
        <p:spPr>
          <a:xfrm>
            <a:off x="6966531" y="4724027"/>
            <a:ext cx="11154" cy="30456"/>
          </a:xfrm>
          <a:custGeom>
            <a:rect b="b" l="l" r="r" t="t"/>
            <a:pathLst>
              <a:path extrusionOk="0" h="1439" w="527">
                <a:moveTo>
                  <a:pt x="183" y="0"/>
                </a:moveTo>
                <a:cubicBezTo>
                  <a:pt x="167" y="0"/>
                  <a:pt x="150" y="3"/>
                  <a:pt x="132" y="9"/>
                </a:cubicBezTo>
                <a:cubicBezTo>
                  <a:pt x="66" y="9"/>
                  <a:pt x="0" y="75"/>
                  <a:pt x="0" y="174"/>
                </a:cubicBezTo>
                <a:lnTo>
                  <a:pt x="0" y="305"/>
                </a:lnTo>
                <a:cubicBezTo>
                  <a:pt x="0" y="373"/>
                  <a:pt x="31" y="425"/>
                  <a:pt x="83" y="451"/>
                </a:cubicBezTo>
                <a:lnTo>
                  <a:pt x="83" y="451"/>
                </a:lnTo>
                <a:cubicBezTo>
                  <a:pt x="157" y="721"/>
                  <a:pt x="190" y="1015"/>
                  <a:pt x="165" y="1291"/>
                </a:cubicBezTo>
                <a:cubicBezTo>
                  <a:pt x="148" y="1389"/>
                  <a:pt x="239" y="1439"/>
                  <a:pt x="329" y="1439"/>
                </a:cubicBezTo>
                <a:cubicBezTo>
                  <a:pt x="419" y="1439"/>
                  <a:pt x="510" y="1389"/>
                  <a:pt x="493" y="1291"/>
                </a:cubicBezTo>
                <a:cubicBezTo>
                  <a:pt x="526" y="896"/>
                  <a:pt x="460" y="469"/>
                  <a:pt x="329" y="108"/>
                </a:cubicBezTo>
                <a:cubicBezTo>
                  <a:pt x="302" y="54"/>
                  <a:pt x="253" y="0"/>
                  <a:pt x="18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30" name="Google Shape;11230;p83"/>
          <p:cNvSpPr/>
          <p:nvPr/>
        </p:nvSpPr>
        <p:spPr>
          <a:xfrm>
            <a:off x="6977452" y="4731498"/>
            <a:ext cx="58966" cy="27768"/>
          </a:xfrm>
          <a:custGeom>
            <a:rect b="b" l="l" r="r" t="t"/>
            <a:pathLst>
              <a:path extrusionOk="0" h="1312" w="2786">
                <a:moveTo>
                  <a:pt x="195" y="0"/>
                </a:moveTo>
                <a:cubicBezTo>
                  <a:pt x="96" y="0"/>
                  <a:pt x="0" y="87"/>
                  <a:pt x="43" y="215"/>
                </a:cubicBezTo>
                <a:cubicBezTo>
                  <a:pt x="45" y="225"/>
                  <a:pt x="47" y="235"/>
                  <a:pt x="49" y="245"/>
                </a:cubicBezTo>
                <a:lnTo>
                  <a:pt x="49" y="245"/>
                </a:lnTo>
                <a:lnTo>
                  <a:pt x="43" y="248"/>
                </a:lnTo>
                <a:cubicBezTo>
                  <a:pt x="47" y="255"/>
                  <a:pt x="50" y="263"/>
                  <a:pt x="54" y="270"/>
                </a:cubicBezTo>
                <a:lnTo>
                  <a:pt x="54" y="270"/>
                </a:lnTo>
                <a:cubicBezTo>
                  <a:pt x="89" y="434"/>
                  <a:pt x="145" y="666"/>
                  <a:pt x="174" y="872"/>
                </a:cubicBezTo>
                <a:cubicBezTo>
                  <a:pt x="200" y="963"/>
                  <a:pt x="263" y="1003"/>
                  <a:pt x="327" y="1003"/>
                </a:cubicBezTo>
                <a:cubicBezTo>
                  <a:pt x="417" y="1003"/>
                  <a:pt x="510" y="924"/>
                  <a:pt x="505" y="800"/>
                </a:cubicBezTo>
                <a:lnTo>
                  <a:pt x="505" y="800"/>
                </a:lnTo>
                <a:cubicBezTo>
                  <a:pt x="615" y="887"/>
                  <a:pt x="735" y="966"/>
                  <a:pt x="864" y="1036"/>
                </a:cubicBezTo>
                <a:cubicBezTo>
                  <a:pt x="883" y="1048"/>
                  <a:pt x="903" y="1054"/>
                  <a:pt x="924" y="1054"/>
                </a:cubicBezTo>
                <a:cubicBezTo>
                  <a:pt x="954" y="1054"/>
                  <a:pt x="986" y="1042"/>
                  <a:pt x="1015" y="1023"/>
                </a:cubicBezTo>
                <a:lnTo>
                  <a:pt x="1015" y="1023"/>
                </a:lnTo>
                <a:cubicBezTo>
                  <a:pt x="1081" y="1100"/>
                  <a:pt x="1151" y="1171"/>
                  <a:pt x="1226" y="1234"/>
                </a:cubicBezTo>
                <a:cubicBezTo>
                  <a:pt x="1259" y="1266"/>
                  <a:pt x="1300" y="1283"/>
                  <a:pt x="1341" y="1283"/>
                </a:cubicBezTo>
                <a:cubicBezTo>
                  <a:pt x="1382" y="1283"/>
                  <a:pt x="1423" y="1266"/>
                  <a:pt x="1456" y="1234"/>
                </a:cubicBezTo>
                <a:cubicBezTo>
                  <a:pt x="1515" y="1174"/>
                  <a:pt x="1588" y="1155"/>
                  <a:pt x="1666" y="1155"/>
                </a:cubicBezTo>
                <a:cubicBezTo>
                  <a:pt x="1759" y="1155"/>
                  <a:pt x="1859" y="1183"/>
                  <a:pt x="1949" y="1201"/>
                </a:cubicBezTo>
                <a:cubicBezTo>
                  <a:pt x="2097" y="1275"/>
                  <a:pt x="2263" y="1312"/>
                  <a:pt x="2434" y="1312"/>
                </a:cubicBezTo>
                <a:cubicBezTo>
                  <a:pt x="2491" y="1312"/>
                  <a:pt x="2549" y="1307"/>
                  <a:pt x="2606" y="1299"/>
                </a:cubicBezTo>
                <a:cubicBezTo>
                  <a:pt x="2785" y="1239"/>
                  <a:pt x="2747" y="962"/>
                  <a:pt x="2590" y="962"/>
                </a:cubicBezTo>
                <a:cubicBezTo>
                  <a:pt x="2575" y="962"/>
                  <a:pt x="2558" y="965"/>
                  <a:pt x="2540" y="971"/>
                </a:cubicBezTo>
                <a:cubicBezTo>
                  <a:pt x="2503" y="983"/>
                  <a:pt x="2461" y="989"/>
                  <a:pt x="2418" y="989"/>
                </a:cubicBezTo>
                <a:cubicBezTo>
                  <a:pt x="2233" y="989"/>
                  <a:pt x="2003" y="892"/>
                  <a:pt x="1817" y="839"/>
                </a:cubicBezTo>
                <a:cubicBezTo>
                  <a:pt x="1784" y="834"/>
                  <a:pt x="1749" y="831"/>
                  <a:pt x="1713" y="831"/>
                </a:cubicBezTo>
                <a:cubicBezTo>
                  <a:pt x="1597" y="831"/>
                  <a:pt x="1476" y="861"/>
                  <a:pt x="1367" y="914"/>
                </a:cubicBezTo>
                <a:lnTo>
                  <a:pt x="1367" y="914"/>
                </a:lnTo>
                <a:cubicBezTo>
                  <a:pt x="1233" y="778"/>
                  <a:pt x="1104" y="633"/>
                  <a:pt x="996" y="445"/>
                </a:cubicBezTo>
                <a:cubicBezTo>
                  <a:pt x="973" y="376"/>
                  <a:pt x="922" y="347"/>
                  <a:pt x="868" y="347"/>
                </a:cubicBezTo>
                <a:cubicBezTo>
                  <a:pt x="774" y="347"/>
                  <a:pt x="670" y="437"/>
                  <a:pt x="694" y="554"/>
                </a:cubicBezTo>
                <a:lnTo>
                  <a:pt x="694" y="554"/>
                </a:lnTo>
                <a:cubicBezTo>
                  <a:pt x="542" y="428"/>
                  <a:pt x="421" y="269"/>
                  <a:pt x="339" y="83"/>
                </a:cubicBezTo>
                <a:cubicBezTo>
                  <a:pt x="304" y="26"/>
                  <a:pt x="249" y="0"/>
                  <a:pt x="19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31" name="Google Shape;11231;p83"/>
          <p:cNvSpPr/>
          <p:nvPr/>
        </p:nvSpPr>
        <p:spPr>
          <a:xfrm>
            <a:off x="7024249" y="4171251"/>
            <a:ext cx="90438" cy="581868"/>
          </a:xfrm>
          <a:custGeom>
            <a:rect b="b" l="l" r="r" t="t"/>
            <a:pathLst>
              <a:path extrusionOk="0" h="27492" w="4273">
                <a:moveTo>
                  <a:pt x="362" y="1"/>
                </a:moveTo>
                <a:cubicBezTo>
                  <a:pt x="274" y="1"/>
                  <a:pt x="178" y="83"/>
                  <a:pt x="198" y="199"/>
                </a:cubicBezTo>
                <a:cubicBezTo>
                  <a:pt x="494" y="2171"/>
                  <a:pt x="822" y="4110"/>
                  <a:pt x="1217" y="6081"/>
                </a:cubicBezTo>
                <a:cubicBezTo>
                  <a:pt x="1578" y="7954"/>
                  <a:pt x="1874" y="9860"/>
                  <a:pt x="2432" y="11701"/>
                </a:cubicBezTo>
                <a:cubicBezTo>
                  <a:pt x="2695" y="12588"/>
                  <a:pt x="3057" y="13475"/>
                  <a:pt x="3385" y="14362"/>
                </a:cubicBezTo>
                <a:cubicBezTo>
                  <a:pt x="3747" y="15249"/>
                  <a:pt x="3911" y="16170"/>
                  <a:pt x="3911" y="17122"/>
                </a:cubicBezTo>
                <a:cubicBezTo>
                  <a:pt x="3878" y="18075"/>
                  <a:pt x="3812" y="19061"/>
                  <a:pt x="3648" y="20014"/>
                </a:cubicBezTo>
                <a:cubicBezTo>
                  <a:pt x="3517" y="20901"/>
                  <a:pt x="3188" y="21723"/>
                  <a:pt x="2662" y="22479"/>
                </a:cubicBezTo>
                <a:cubicBezTo>
                  <a:pt x="1644" y="23892"/>
                  <a:pt x="1" y="25436"/>
                  <a:pt x="592" y="27375"/>
                </a:cubicBezTo>
                <a:cubicBezTo>
                  <a:pt x="619" y="27455"/>
                  <a:pt x="683" y="27492"/>
                  <a:pt x="749" y="27492"/>
                </a:cubicBezTo>
                <a:cubicBezTo>
                  <a:pt x="844" y="27492"/>
                  <a:pt x="940" y="27413"/>
                  <a:pt x="921" y="27276"/>
                </a:cubicBezTo>
                <a:lnTo>
                  <a:pt x="888" y="27243"/>
                </a:lnTo>
                <a:cubicBezTo>
                  <a:pt x="329" y="25469"/>
                  <a:pt x="1907" y="23957"/>
                  <a:pt x="2860" y="22676"/>
                </a:cubicBezTo>
                <a:cubicBezTo>
                  <a:pt x="3352" y="21986"/>
                  <a:pt x="3714" y="21230"/>
                  <a:pt x="3878" y="20376"/>
                </a:cubicBezTo>
                <a:cubicBezTo>
                  <a:pt x="4042" y="19488"/>
                  <a:pt x="4141" y="18568"/>
                  <a:pt x="4207" y="17648"/>
                </a:cubicBezTo>
                <a:cubicBezTo>
                  <a:pt x="4273" y="16728"/>
                  <a:pt x="4174" y="15808"/>
                  <a:pt x="3911" y="14921"/>
                </a:cubicBezTo>
                <a:cubicBezTo>
                  <a:pt x="3648" y="14034"/>
                  <a:pt x="3221" y="13179"/>
                  <a:pt x="2958" y="12292"/>
                </a:cubicBezTo>
                <a:cubicBezTo>
                  <a:pt x="2399" y="10452"/>
                  <a:pt x="1972" y="8579"/>
                  <a:pt x="1644" y="6706"/>
                </a:cubicBezTo>
                <a:cubicBezTo>
                  <a:pt x="1249" y="4504"/>
                  <a:pt x="822" y="2335"/>
                  <a:pt x="494" y="134"/>
                </a:cubicBezTo>
                <a:cubicBezTo>
                  <a:pt x="480" y="40"/>
                  <a:pt x="423" y="1"/>
                  <a:pt x="3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32" name="Google Shape;11232;p83"/>
          <p:cNvSpPr/>
          <p:nvPr/>
        </p:nvSpPr>
        <p:spPr>
          <a:xfrm>
            <a:off x="7024249" y="3800413"/>
            <a:ext cx="28530" cy="391404"/>
          </a:xfrm>
          <a:custGeom>
            <a:rect b="b" l="l" r="r" t="t"/>
            <a:pathLst>
              <a:path extrusionOk="0" h="18493" w="1348">
                <a:moveTo>
                  <a:pt x="896" y="1"/>
                </a:moveTo>
                <a:cubicBezTo>
                  <a:pt x="814" y="1"/>
                  <a:pt x="740" y="58"/>
                  <a:pt x="756" y="173"/>
                </a:cubicBezTo>
                <a:cubicBezTo>
                  <a:pt x="1348" y="4905"/>
                  <a:pt x="264" y="9604"/>
                  <a:pt x="66" y="14336"/>
                </a:cubicBezTo>
                <a:cubicBezTo>
                  <a:pt x="1" y="15650"/>
                  <a:pt x="1" y="16998"/>
                  <a:pt x="132" y="18345"/>
                </a:cubicBezTo>
                <a:cubicBezTo>
                  <a:pt x="149" y="18443"/>
                  <a:pt x="239" y="18493"/>
                  <a:pt x="321" y="18493"/>
                </a:cubicBezTo>
                <a:cubicBezTo>
                  <a:pt x="403" y="18493"/>
                  <a:pt x="477" y="18443"/>
                  <a:pt x="461" y="18345"/>
                </a:cubicBezTo>
                <a:cubicBezTo>
                  <a:pt x="1" y="13580"/>
                  <a:pt x="1085" y="8881"/>
                  <a:pt x="1249" y="4149"/>
                </a:cubicBezTo>
                <a:cubicBezTo>
                  <a:pt x="1282" y="2835"/>
                  <a:pt x="1217" y="1487"/>
                  <a:pt x="1085" y="173"/>
                </a:cubicBezTo>
                <a:cubicBezTo>
                  <a:pt x="1069" y="58"/>
                  <a:pt x="978" y="1"/>
                  <a:pt x="89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33" name="Google Shape;11233;p83"/>
          <p:cNvSpPr/>
          <p:nvPr/>
        </p:nvSpPr>
        <p:spPr>
          <a:xfrm>
            <a:off x="7223859" y="3972022"/>
            <a:ext cx="74395" cy="257832"/>
          </a:xfrm>
          <a:custGeom>
            <a:rect b="b" l="l" r="r" t="t"/>
            <a:pathLst>
              <a:path extrusionOk="0" h="12182" w="3515">
                <a:moveTo>
                  <a:pt x="407" y="1"/>
                </a:moveTo>
                <a:cubicBezTo>
                  <a:pt x="329" y="1"/>
                  <a:pt x="247" y="50"/>
                  <a:pt x="231" y="149"/>
                </a:cubicBezTo>
                <a:cubicBezTo>
                  <a:pt x="1" y="3500"/>
                  <a:pt x="33" y="7016"/>
                  <a:pt x="1676" y="10040"/>
                </a:cubicBezTo>
                <a:cubicBezTo>
                  <a:pt x="2071" y="10795"/>
                  <a:pt x="2564" y="11485"/>
                  <a:pt x="3155" y="12143"/>
                </a:cubicBezTo>
                <a:cubicBezTo>
                  <a:pt x="3190" y="12170"/>
                  <a:pt x="3227" y="12182"/>
                  <a:pt x="3263" y="12182"/>
                </a:cubicBezTo>
                <a:cubicBezTo>
                  <a:pt x="3399" y="12182"/>
                  <a:pt x="3515" y="12017"/>
                  <a:pt x="3385" y="11913"/>
                </a:cubicBezTo>
                <a:cubicBezTo>
                  <a:pt x="1184" y="9547"/>
                  <a:pt x="493" y="6228"/>
                  <a:pt x="461" y="3106"/>
                </a:cubicBezTo>
                <a:cubicBezTo>
                  <a:pt x="461" y="2120"/>
                  <a:pt x="493" y="1134"/>
                  <a:pt x="559" y="149"/>
                </a:cubicBezTo>
                <a:cubicBezTo>
                  <a:pt x="559" y="50"/>
                  <a:pt x="485" y="1"/>
                  <a:pt x="40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34" name="Google Shape;11234;p83"/>
          <p:cNvSpPr/>
          <p:nvPr/>
        </p:nvSpPr>
        <p:spPr>
          <a:xfrm>
            <a:off x="7118138" y="4720217"/>
            <a:ext cx="6984" cy="38436"/>
          </a:xfrm>
          <a:custGeom>
            <a:rect b="b" l="l" r="r" t="t"/>
            <a:pathLst>
              <a:path extrusionOk="0" h="1816" w="330">
                <a:moveTo>
                  <a:pt x="165" y="0"/>
                </a:moveTo>
                <a:cubicBezTo>
                  <a:pt x="91" y="0"/>
                  <a:pt x="17" y="41"/>
                  <a:pt x="1" y="123"/>
                </a:cubicBezTo>
                <a:lnTo>
                  <a:pt x="1" y="1668"/>
                </a:lnTo>
                <a:cubicBezTo>
                  <a:pt x="17" y="1767"/>
                  <a:pt x="91" y="1816"/>
                  <a:pt x="165" y="1816"/>
                </a:cubicBezTo>
                <a:cubicBezTo>
                  <a:pt x="239" y="1816"/>
                  <a:pt x="313" y="1767"/>
                  <a:pt x="329" y="1668"/>
                </a:cubicBezTo>
                <a:lnTo>
                  <a:pt x="329" y="123"/>
                </a:lnTo>
                <a:cubicBezTo>
                  <a:pt x="313" y="41"/>
                  <a:pt x="239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35" name="Google Shape;11235;p83"/>
          <p:cNvSpPr/>
          <p:nvPr/>
        </p:nvSpPr>
        <p:spPr>
          <a:xfrm>
            <a:off x="7161972" y="4741742"/>
            <a:ext cx="30605" cy="24043"/>
          </a:xfrm>
          <a:custGeom>
            <a:rect b="b" l="l" r="r" t="t"/>
            <a:pathLst>
              <a:path extrusionOk="0" h="1136" w="1446">
                <a:moveTo>
                  <a:pt x="361" y="191"/>
                </a:moveTo>
                <a:lnTo>
                  <a:pt x="349" y="196"/>
                </a:lnTo>
                <a:lnTo>
                  <a:pt x="349" y="196"/>
                </a:lnTo>
                <a:cubicBezTo>
                  <a:pt x="343" y="194"/>
                  <a:pt x="336" y="192"/>
                  <a:pt x="329" y="191"/>
                </a:cubicBezTo>
                <a:close/>
                <a:moveTo>
                  <a:pt x="208" y="0"/>
                </a:moveTo>
                <a:cubicBezTo>
                  <a:pt x="131" y="0"/>
                  <a:pt x="57" y="54"/>
                  <a:pt x="33" y="125"/>
                </a:cubicBezTo>
                <a:cubicBezTo>
                  <a:pt x="0" y="289"/>
                  <a:pt x="99" y="454"/>
                  <a:pt x="230" y="487"/>
                </a:cubicBezTo>
                <a:cubicBezTo>
                  <a:pt x="251" y="493"/>
                  <a:pt x="270" y="495"/>
                  <a:pt x="288" y="495"/>
                </a:cubicBezTo>
                <a:cubicBezTo>
                  <a:pt x="315" y="495"/>
                  <a:pt x="338" y="489"/>
                  <a:pt x="359" y="479"/>
                </a:cubicBezTo>
                <a:lnTo>
                  <a:pt x="359" y="479"/>
                </a:lnTo>
                <a:cubicBezTo>
                  <a:pt x="632" y="680"/>
                  <a:pt x="900" y="886"/>
                  <a:pt x="1150" y="1111"/>
                </a:cubicBezTo>
                <a:cubicBezTo>
                  <a:pt x="1183" y="1127"/>
                  <a:pt x="1224" y="1136"/>
                  <a:pt x="1265" y="1136"/>
                </a:cubicBezTo>
                <a:cubicBezTo>
                  <a:pt x="1306" y="1136"/>
                  <a:pt x="1347" y="1127"/>
                  <a:pt x="1380" y="1111"/>
                </a:cubicBezTo>
                <a:cubicBezTo>
                  <a:pt x="1446" y="1045"/>
                  <a:pt x="1446" y="947"/>
                  <a:pt x="1380" y="881"/>
                </a:cubicBezTo>
                <a:cubicBezTo>
                  <a:pt x="1052" y="552"/>
                  <a:pt x="657" y="289"/>
                  <a:pt x="296" y="27"/>
                </a:cubicBezTo>
                <a:cubicBezTo>
                  <a:pt x="268" y="8"/>
                  <a:pt x="238" y="0"/>
                  <a:pt x="2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36" name="Google Shape;11236;p83"/>
          <p:cNvSpPr/>
          <p:nvPr/>
        </p:nvSpPr>
        <p:spPr>
          <a:xfrm>
            <a:off x="7179327" y="4741530"/>
            <a:ext cx="25779" cy="30054"/>
          </a:xfrm>
          <a:custGeom>
            <a:rect b="b" l="l" r="r" t="t"/>
            <a:pathLst>
              <a:path extrusionOk="0" h="1420" w="1218">
                <a:moveTo>
                  <a:pt x="276" y="1"/>
                </a:moveTo>
                <a:cubicBezTo>
                  <a:pt x="146" y="1"/>
                  <a:pt x="0" y="187"/>
                  <a:pt x="133" y="267"/>
                </a:cubicBezTo>
                <a:lnTo>
                  <a:pt x="133" y="299"/>
                </a:lnTo>
                <a:cubicBezTo>
                  <a:pt x="396" y="595"/>
                  <a:pt x="659" y="957"/>
                  <a:pt x="889" y="1351"/>
                </a:cubicBezTo>
                <a:cubicBezTo>
                  <a:pt x="929" y="1392"/>
                  <a:pt x="983" y="1420"/>
                  <a:pt x="1033" y="1420"/>
                </a:cubicBezTo>
                <a:cubicBezTo>
                  <a:pt x="1064" y="1420"/>
                  <a:pt x="1094" y="1409"/>
                  <a:pt x="1119" y="1384"/>
                </a:cubicBezTo>
                <a:cubicBezTo>
                  <a:pt x="1184" y="1351"/>
                  <a:pt x="1217" y="1252"/>
                  <a:pt x="1184" y="1187"/>
                </a:cubicBezTo>
                <a:cubicBezTo>
                  <a:pt x="922" y="792"/>
                  <a:pt x="659" y="398"/>
                  <a:pt x="363" y="37"/>
                </a:cubicBezTo>
                <a:cubicBezTo>
                  <a:pt x="338" y="11"/>
                  <a:pt x="307" y="1"/>
                  <a:pt x="27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37" name="Google Shape;11237;p83"/>
          <p:cNvSpPr/>
          <p:nvPr/>
        </p:nvSpPr>
        <p:spPr>
          <a:xfrm>
            <a:off x="7196048" y="4742271"/>
            <a:ext cx="17398" cy="25800"/>
          </a:xfrm>
          <a:custGeom>
            <a:rect b="b" l="l" r="r" t="t"/>
            <a:pathLst>
              <a:path extrusionOk="0" h="1219" w="822">
                <a:moveTo>
                  <a:pt x="178" y="0"/>
                </a:moveTo>
                <a:cubicBezTo>
                  <a:pt x="149" y="0"/>
                  <a:pt x="122" y="11"/>
                  <a:pt x="99" y="34"/>
                </a:cubicBezTo>
                <a:cubicBezTo>
                  <a:pt x="33" y="67"/>
                  <a:pt x="0" y="166"/>
                  <a:pt x="33" y="264"/>
                </a:cubicBezTo>
                <a:cubicBezTo>
                  <a:pt x="197" y="527"/>
                  <a:pt x="362" y="823"/>
                  <a:pt x="526" y="1119"/>
                </a:cubicBezTo>
                <a:cubicBezTo>
                  <a:pt x="547" y="1182"/>
                  <a:pt x="596" y="1219"/>
                  <a:pt x="645" y="1219"/>
                </a:cubicBezTo>
                <a:cubicBezTo>
                  <a:pt x="672" y="1219"/>
                  <a:pt x="700" y="1208"/>
                  <a:pt x="723" y="1185"/>
                </a:cubicBezTo>
                <a:cubicBezTo>
                  <a:pt x="822" y="1152"/>
                  <a:pt x="822" y="1053"/>
                  <a:pt x="789" y="955"/>
                </a:cubicBezTo>
                <a:cubicBezTo>
                  <a:pt x="657" y="659"/>
                  <a:pt x="493" y="363"/>
                  <a:pt x="329" y="100"/>
                </a:cubicBezTo>
                <a:cubicBezTo>
                  <a:pt x="286" y="37"/>
                  <a:pt x="230" y="0"/>
                  <a:pt x="17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38" name="Google Shape;11238;p83"/>
          <p:cNvSpPr/>
          <p:nvPr/>
        </p:nvSpPr>
        <p:spPr>
          <a:xfrm>
            <a:off x="7204133" y="4740959"/>
            <a:ext cx="19049" cy="22414"/>
          </a:xfrm>
          <a:custGeom>
            <a:rect b="b" l="l" r="r" t="t"/>
            <a:pathLst>
              <a:path extrusionOk="0" h="1059" w="900">
                <a:moveTo>
                  <a:pt x="220" y="1"/>
                </a:moveTo>
                <a:cubicBezTo>
                  <a:pt x="107" y="1"/>
                  <a:pt x="0" y="131"/>
                  <a:pt x="78" y="261"/>
                </a:cubicBezTo>
                <a:lnTo>
                  <a:pt x="111" y="228"/>
                </a:lnTo>
                <a:cubicBezTo>
                  <a:pt x="177" y="294"/>
                  <a:pt x="242" y="326"/>
                  <a:pt x="275" y="392"/>
                </a:cubicBezTo>
                <a:lnTo>
                  <a:pt x="374" y="491"/>
                </a:lnTo>
                <a:cubicBezTo>
                  <a:pt x="374" y="524"/>
                  <a:pt x="374" y="524"/>
                  <a:pt x="407" y="556"/>
                </a:cubicBezTo>
                <a:cubicBezTo>
                  <a:pt x="440" y="622"/>
                  <a:pt x="473" y="688"/>
                  <a:pt x="505" y="754"/>
                </a:cubicBezTo>
                <a:cubicBezTo>
                  <a:pt x="505" y="754"/>
                  <a:pt x="538" y="787"/>
                  <a:pt x="538" y="819"/>
                </a:cubicBezTo>
                <a:lnTo>
                  <a:pt x="571" y="951"/>
                </a:lnTo>
                <a:cubicBezTo>
                  <a:pt x="598" y="1004"/>
                  <a:pt x="647" y="1058"/>
                  <a:pt x="717" y="1058"/>
                </a:cubicBezTo>
                <a:cubicBezTo>
                  <a:pt x="733" y="1058"/>
                  <a:pt x="750" y="1055"/>
                  <a:pt x="768" y="1049"/>
                </a:cubicBezTo>
                <a:cubicBezTo>
                  <a:pt x="834" y="1017"/>
                  <a:pt x="900" y="951"/>
                  <a:pt x="867" y="852"/>
                </a:cubicBezTo>
                <a:cubicBezTo>
                  <a:pt x="768" y="524"/>
                  <a:pt x="571" y="261"/>
                  <a:pt x="308" y="31"/>
                </a:cubicBezTo>
                <a:cubicBezTo>
                  <a:pt x="281" y="10"/>
                  <a:pt x="250" y="1"/>
                  <a:pt x="22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39" name="Google Shape;11239;p83"/>
          <p:cNvSpPr/>
          <p:nvPr/>
        </p:nvSpPr>
        <p:spPr>
          <a:xfrm>
            <a:off x="7221764" y="4744557"/>
            <a:ext cx="15323" cy="17927"/>
          </a:xfrm>
          <a:custGeom>
            <a:rect b="b" l="l" r="r" t="t"/>
            <a:pathLst>
              <a:path extrusionOk="0" h="847" w="724">
                <a:moveTo>
                  <a:pt x="153" y="0"/>
                </a:moveTo>
                <a:cubicBezTo>
                  <a:pt x="132" y="0"/>
                  <a:pt x="116" y="9"/>
                  <a:pt x="100" y="25"/>
                </a:cubicBezTo>
                <a:cubicBezTo>
                  <a:pt x="1" y="58"/>
                  <a:pt x="1" y="156"/>
                  <a:pt x="34" y="255"/>
                </a:cubicBezTo>
                <a:lnTo>
                  <a:pt x="395" y="781"/>
                </a:lnTo>
                <a:cubicBezTo>
                  <a:pt x="395" y="814"/>
                  <a:pt x="428" y="814"/>
                  <a:pt x="494" y="847"/>
                </a:cubicBezTo>
                <a:lnTo>
                  <a:pt x="625" y="847"/>
                </a:lnTo>
                <a:cubicBezTo>
                  <a:pt x="691" y="781"/>
                  <a:pt x="724" y="682"/>
                  <a:pt x="658" y="617"/>
                </a:cubicBezTo>
                <a:lnTo>
                  <a:pt x="330" y="91"/>
                </a:lnTo>
                <a:cubicBezTo>
                  <a:pt x="297" y="58"/>
                  <a:pt x="264" y="25"/>
                  <a:pt x="231" y="25"/>
                </a:cubicBezTo>
                <a:cubicBezTo>
                  <a:pt x="198" y="9"/>
                  <a:pt x="173" y="0"/>
                  <a:pt x="1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40" name="Google Shape;11240;p83"/>
          <p:cNvSpPr/>
          <p:nvPr/>
        </p:nvSpPr>
        <p:spPr>
          <a:xfrm>
            <a:off x="7232833" y="4746758"/>
            <a:ext cx="16085" cy="15387"/>
          </a:xfrm>
          <a:custGeom>
            <a:rect b="b" l="l" r="r" t="t"/>
            <a:pathLst>
              <a:path extrusionOk="0" h="727" w="760">
                <a:moveTo>
                  <a:pt x="247" y="0"/>
                </a:moveTo>
                <a:cubicBezTo>
                  <a:pt x="135" y="0"/>
                  <a:pt x="1" y="181"/>
                  <a:pt x="102" y="282"/>
                </a:cubicBezTo>
                <a:cubicBezTo>
                  <a:pt x="234" y="414"/>
                  <a:pt x="365" y="545"/>
                  <a:pt x="464" y="677"/>
                </a:cubicBezTo>
                <a:cubicBezTo>
                  <a:pt x="497" y="710"/>
                  <a:pt x="538" y="726"/>
                  <a:pt x="579" y="726"/>
                </a:cubicBezTo>
                <a:cubicBezTo>
                  <a:pt x="620" y="726"/>
                  <a:pt x="661" y="710"/>
                  <a:pt x="694" y="677"/>
                </a:cubicBezTo>
                <a:cubicBezTo>
                  <a:pt x="760" y="611"/>
                  <a:pt x="760" y="513"/>
                  <a:pt x="694" y="447"/>
                </a:cubicBezTo>
                <a:lnTo>
                  <a:pt x="332" y="52"/>
                </a:lnTo>
                <a:cubicBezTo>
                  <a:pt x="310" y="15"/>
                  <a:pt x="280" y="0"/>
                  <a:pt x="24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41" name="Google Shape;11241;p83"/>
          <p:cNvSpPr/>
          <p:nvPr/>
        </p:nvSpPr>
        <p:spPr>
          <a:xfrm>
            <a:off x="7244728" y="4747160"/>
            <a:ext cx="17398" cy="20022"/>
          </a:xfrm>
          <a:custGeom>
            <a:rect b="b" l="l" r="r" t="t"/>
            <a:pathLst>
              <a:path extrusionOk="0" h="946" w="822">
                <a:moveTo>
                  <a:pt x="165" y="1"/>
                </a:moveTo>
                <a:cubicBezTo>
                  <a:pt x="132" y="1"/>
                  <a:pt x="99" y="1"/>
                  <a:pt x="66" y="33"/>
                </a:cubicBezTo>
                <a:cubicBezTo>
                  <a:pt x="0" y="99"/>
                  <a:pt x="0" y="198"/>
                  <a:pt x="66" y="263"/>
                </a:cubicBezTo>
                <a:lnTo>
                  <a:pt x="99" y="329"/>
                </a:lnTo>
                <a:cubicBezTo>
                  <a:pt x="165" y="362"/>
                  <a:pt x="198" y="395"/>
                  <a:pt x="230" y="428"/>
                </a:cubicBezTo>
                <a:lnTo>
                  <a:pt x="296" y="494"/>
                </a:lnTo>
                <a:lnTo>
                  <a:pt x="329" y="559"/>
                </a:lnTo>
                <a:cubicBezTo>
                  <a:pt x="362" y="592"/>
                  <a:pt x="395" y="658"/>
                  <a:pt x="428" y="691"/>
                </a:cubicBezTo>
                <a:lnTo>
                  <a:pt x="493" y="789"/>
                </a:lnTo>
                <a:lnTo>
                  <a:pt x="493" y="822"/>
                </a:lnTo>
                <a:cubicBezTo>
                  <a:pt x="526" y="855"/>
                  <a:pt x="559" y="888"/>
                  <a:pt x="592" y="921"/>
                </a:cubicBezTo>
                <a:cubicBezTo>
                  <a:pt x="608" y="937"/>
                  <a:pt x="625" y="945"/>
                  <a:pt x="641" y="945"/>
                </a:cubicBezTo>
                <a:cubicBezTo>
                  <a:pt x="658" y="945"/>
                  <a:pt x="674" y="937"/>
                  <a:pt x="690" y="921"/>
                </a:cubicBezTo>
                <a:cubicBezTo>
                  <a:pt x="756" y="921"/>
                  <a:pt x="789" y="888"/>
                  <a:pt x="789" y="855"/>
                </a:cubicBezTo>
                <a:cubicBezTo>
                  <a:pt x="822" y="822"/>
                  <a:pt x="822" y="756"/>
                  <a:pt x="789" y="724"/>
                </a:cubicBezTo>
                <a:cubicBezTo>
                  <a:pt x="690" y="461"/>
                  <a:pt x="526" y="231"/>
                  <a:pt x="296" y="33"/>
                </a:cubicBezTo>
                <a:cubicBezTo>
                  <a:pt x="263" y="1"/>
                  <a:pt x="230" y="1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42" name="Google Shape;11242;p83"/>
          <p:cNvSpPr/>
          <p:nvPr/>
        </p:nvSpPr>
        <p:spPr>
          <a:xfrm>
            <a:off x="6868472" y="4745594"/>
            <a:ext cx="27134" cy="14371"/>
          </a:xfrm>
          <a:custGeom>
            <a:rect b="b" l="l" r="r" t="t"/>
            <a:pathLst>
              <a:path extrusionOk="0" h="679" w="1282">
                <a:moveTo>
                  <a:pt x="176" y="0"/>
                </a:moveTo>
                <a:cubicBezTo>
                  <a:pt x="99" y="0"/>
                  <a:pt x="33" y="54"/>
                  <a:pt x="33" y="107"/>
                </a:cubicBezTo>
                <a:cubicBezTo>
                  <a:pt x="0" y="206"/>
                  <a:pt x="66" y="305"/>
                  <a:pt x="131" y="305"/>
                </a:cubicBezTo>
                <a:lnTo>
                  <a:pt x="131" y="337"/>
                </a:lnTo>
                <a:cubicBezTo>
                  <a:pt x="296" y="337"/>
                  <a:pt x="460" y="403"/>
                  <a:pt x="624" y="436"/>
                </a:cubicBezTo>
                <a:lnTo>
                  <a:pt x="657" y="469"/>
                </a:lnTo>
                <a:cubicBezTo>
                  <a:pt x="679" y="480"/>
                  <a:pt x="686" y="484"/>
                  <a:pt x="688" y="484"/>
                </a:cubicBezTo>
                <a:cubicBezTo>
                  <a:pt x="690" y="484"/>
                  <a:pt x="668" y="469"/>
                  <a:pt x="690" y="469"/>
                </a:cubicBezTo>
                <a:lnTo>
                  <a:pt x="822" y="535"/>
                </a:lnTo>
                <a:cubicBezTo>
                  <a:pt x="887" y="568"/>
                  <a:pt x="953" y="600"/>
                  <a:pt x="1019" y="666"/>
                </a:cubicBezTo>
                <a:cubicBezTo>
                  <a:pt x="1036" y="675"/>
                  <a:pt x="1056" y="679"/>
                  <a:pt x="1077" y="679"/>
                </a:cubicBezTo>
                <a:cubicBezTo>
                  <a:pt x="1135" y="679"/>
                  <a:pt x="1201" y="648"/>
                  <a:pt x="1249" y="600"/>
                </a:cubicBezTo>
                <a:cubicBezTo>
                  <a:pt x="1282" y="502"/>
                  <a:pt x="1282" y="403"/>
                  <a:pt x="1183" y="370"/>
                </a:cubicBezTo>
                <a:cubicBezTo>
                  <a:pt x="887" y="173"/>
                  <a:pt x="559" y="75"/>
                  <a:pt x="230" y="9"/>
                </a:cubicBezTo>
                <a:cubicBezTo>
                  <a:pt x="212" y="3"/>
                  <a:pt x="194" y="0"/>
                  <a:pt x="17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43" name="Google Shape;11243;p83"/>
          <p:cNvSpPr/>
          <p:nvPr/>
        </p:nvSpPr>
        <p:spPr>
          <a:xfrm>
            <a:off x="6888346" y="4742779"/>
            <a:ext cx="23260" cy="18033"/>
          </a:xfrm>
          <a:custGeom>
            <a:rect b="b" l="l" r="r" t="t"/>
            <a:pathLst>
              <a:path extrusionOk="0" h="852" w="1099">
                <a:moveTo>
                  <a:pt x="213" y="1"/>
                </a:moveTo>
                <a:cubicBezTo>
                  <a:pt x="36" y="1"/>
                  <a:pt x="1" y="247"/>
                  <a:pt x="178" y="306"/>
                </a:cubicBezTo>
                <a:lnTo>
                  <a:pt x="244" y="339"/>
                </a:lnTo>
                <a:lnTo>
                  <a:pt x="343" y="372"/>
                </a:lnTo>
                <a:lnTo>
                  <a:pt x="375" y="372"/>
                </a:lnTo>
                <a:lnTo>
                  <a:pt x="474" y="438"/>
                </a:lnTo>
                <a:lnTo>
                  <a:pt x="507" y="470"/>
                </a:lnTo>
                <a:lnTo>
                  <a:pt x="540" y="503"/>
                </a:lnTo>
                <a:lnTo>
                  <a:pt x="573" y="503"/>
                </a:lnTo>
                <a:lnTo>
                  <a:pt x="605" y="536"/>
                </a:lnTo>
                <a:lnTo>
                  <a:pt x="671" y="635"/>
                </a:lnTo>
                <a:lnTo>
                  <a:pt x="737" y="668"/>
                </a:lnTo>
                <a:cubicBezTo>
                  <a:pt x="737" y="701"/>
                  <a:pt x="770" y="733"/>
                  <a:pt x="803" y="766"/>
                </a:cubicBezTo>
                <a:cubicBezTo>
                  <a:pt x="823" y="829"/>
                  <a:pt x="871" y="852"/>
                  <a:pt x="919" y="852"/>
                </a:cubicBezTo>
                <a:cubicBezTo>
                  <a:pt x="947" y="852"/>
                  <a:pt x="976" y="844"/>
                  <a:pt x="1000" y="832"/>
                </a:cubicBezTo>
                <a:cubicBezTo>
                  <a:pt x="1098" y="799"/>
                  <a:pt x="1098" y="701"/>
                  <a:pt x="1065" y="602"/>
                </a:cubicBezTo>
                <a:cubicBezTo>
                  <a:pt x="901" y="306"/>
                  <a:pt x="605" y="76"/>
                  <a:pt x="277" y="10"/>
                </a:cubicBezTo>
                <a:cubicBezTo>
                  <a:pt x="254" y="4"/>
                  <a:pt x="233" y="1"/>
                  <a:pt x="2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44" name="Google Shape;11244;p83"/>
          <p:cNvSpPr/>
          <p:nvPr/>
        </p:nvSpPr>
        <p:spPr>
          <a:xfrm>
            <a:off x="6905406" y="4741192"/>
            <a:ext cx="22456" cy="18435"/>
          </a:xfrm>
          <a:custGeom>
            <a:rect b="b" l="l" r="r" t="t"/>
            <a:pathLst>
              <a:path extrusionOk="0" h="871" w="1061">
                <a:moveTo>
                  <a:pt x="269" y="0"/>
                </a:moveTo>
                <a:cubicBezTo>
                  <a:pt x="149" y="0"/>
                  <a:pt x="1" y="181"/>
                  <a:pt x="128" y="283"/>
                </a:cubicBezTo>
                <a:lnTo>
                  <a:pt x="752" y="841"/>
                </a:lnTo>
                <a:cubicBezTo>
                  <a:pt x="780" y="862"/>
                  <a:pt x="810" y="871"/>
                  <a:pt x="840" y="871"/>
                </a:cubicBezTo>
                <a:cubicBezTo>
                  <a:pt x="953" y="871"/>
                  <a:pt x="1060" y="741"/>
                  <a:pt x="982" y="611"/>
                </a:cubicBezTo>
                <a:lnTo>
                  <a:pt x="358" y="53"/>
                </a:lnTo>
                <a:cubicBezTo>
                  <a:pt x="336" y="16"/>
                  <a:pt x="304" y="0"/>
                  <a:pt x="26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45" name="Google Shape;11245;p83"/>
          <p:cNvSpPr/>
          <p:nvPr/>
        </p:nvSpPr>
        <p:spPr>
          <a:xfrm>
            <a:off x="6954001" y="4760664"/>
            <a:ext cx="27895" cy="15493"/>
          </a:xfrm>
          <a:custGeom>
            <a:rect b="b" l="l" r="r" t="t"/>
            <a:pathLst>
              <a:path extrusionOk="0" h="732" w="1318">
                <a:moveTo>
                  <a:pt x="192" y="0"/>
                </a:moveTo>
                <a:cubicBezTo>
                  <a:pt x="135" y="0"/>
                  <a:pt x="87" y="23"/>
                  <a:pt x="67" y="86"/>
                </a:cubicBezTo>
                <a:cubicBezTo>
                  <a:pt x="1" y="151"/>
                  <a:pt x="34" y="250"/>
                  <a:pt x="132" y="316"/>
                </a:cubicBezTo>
                <a:lnTo>
                  <a:pt x="987" y="710"/>
                </a:lnTo>
                <a:cubicBezTo>
                  <a:pt x="1017" y="725"/>
                  <a:pt x="1046" y="732"/>
                  <a:pt x="1074" y="732"/>
                </a:cubicBezTo>
                <a:cubicBezTo>
                  <a:pt x="1226" y="732"/>
                  <a:pt x="1318" y="530"/>
                  <a:pt x="1151" y="447"/>
                </a:cubicBezTo>
                <a:lnTo>
                  <a:pt x="297" y="20"/>
                </a:lnTo>
                <a:cubicBezTo>
                  <a:pt x="260" y="8"/>
                  <a:pt x="224" y="0"/>
                  <a:pt x="19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46" name="Google Shape;11246;p83"/>
          <p:cNvSpPr/>
          <p:nvPr/>
        </p:nvSpPr>
        <p:spPr>
          <a:xfrm>
            <a:off x="7011677" y="4759225"/>
            <a:ext cx="27197" cy="15958"/>
          </a:xfrm>
          <a:custGeom>
            <a:rect b="b" l="l" r="r" t="t"/>
            <a:pathLst>
              <a:path extrusionOk="0" h="754" w="1285">
                <a:moveTo>
                  <a:pt x="245" y="0"/>
                </a:moveTo>
                <a:cubicBezTo>
                  <a:pt x="93" y="0"/>
                  <a:pt x="0" y="206"/>
                  <a:pt x="168" y="318"/>
                </a:cubicBezTo>
                <a:lnTo>
                  <a:pt x="168" y="285"/>
                </a:lnTo>
                <a:cubicBezTo>
                  <a:pt x="430" y="482"/>
                  <a:pt x="759" y="614"/>
                  <a:pt x="1088" y="745"/>
                </a:cubicBezTo>
                <a:cubicBezTo>
                  <a:pt x="1100" y="751"/>
                  <a:pt x="1113" y="754"/>
                  <a:pt x="1126" y="754"/>
                </a:cubicBezTo>
                <a:cubicBezTo>
                  <a:pt x="1187" y="754"/>
                  <a:pt x="1258" y="700"/>
                  <a:pt x="1285" y="646"/>
                </a:cubicBezTo>
                <a:cubicBezTo>
                  <a:pt x="1285" y="548"/>
                  <a:pt x="1252" y="449"/>
                  <a:pt x="1153" y="449"/>
                </a:cubicBezTo>
                <a:lnTo>
                  <a:pt x="1055" y="384"/>
                </a:lnTo>
                <a:lnTo>
                  <a:pt x="956" y="384"/>
                </a:lnTo>
                <a:lnTo>
                  <a:pt x="726" y="252"/>
                </a:lnTo>
                <a:cubicBezTo>
                  <a:pt x="595" y="186"/>
                  <a:pt x="463" y="121"/>
                  <a:pt x="332" y="22"/>
                </a:cubicBezTo>
                <a:cubicBezTo>
                  <a:pt x="302" y="7"/>
                  <a:pt x="273" y="0"/>
                  <a:pt x="2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47" name="Google Shape;11247;p83"/>
          <p:cNvSpPr/>
          <p:nvPr/>
        </p:nvSpPr>
        <p:spPr>
          <a:xfrm>
            <a:off x="7047848" y="4761997"/>
            <a:ext cx="21631" cy="15366"/>
          </a:xfrm>
          <a:custGeom>
            <a:rect b="b" l="l" r="r" t="t"/>
            <a:pathLst>
              <a:path extrusionOk="0" h="726" w="1022">
                <a:moveTo>
                  <a:pt x="244" y="1"/>
                </a:moveTo>
                <a:cubicBezTo>
                  <a:pt x="92" y="1"/>
                  <a:pt x="0" y="202"/>
                  <a:pt x="167" y="285"/>
                </a:cubicBezTo>
                <a:lnTo>
                  <a:pt x="759" y="713"/>
                </a:lnTo>
                <a:cubicBezTo>
                  <a:pt x="776" y="721"/>
                  <a:pt x="796" y="725"/>
                  <a:pt x="817" y="725"/>
                </a:cubicBezTo>
                <a:cubicBezTo>
                  <a:pt x="875" y="725"/>
                  <a:pt x="941" y="695"/>
                  <a:pt x="989" y="647"/>
                </a:cubicBezTo>
                <a:cubicBezTo>
                  <a:pt x="1022" y="581"/>
                  <a:pt x="989" y="483"/>
                  <a:pt x="923" y="417"/>
                </a:cubicBezTo>
                <a:lnTo>
                  <a:pt x="332" y="23"/>
                </a:lnTo>
                <a:cubicBezTo>
                  <a:pt x="301" y="7"/>
                  <a:pt x="272" y="1"/>
                  <a:pt x="2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48" name="Google Shape;11248;p83"/>
          <p:cNvSpPr/>
          <p:nvPr/>
        </p:nvSpPr>
        <p:spPr>
          <a:xfrm>
            <a:off x="7059722" y="4763140"/>
            <a:ext cx="19493" cy="14710"/>
          </a:xfrm>
          <a:custGeom>
            <a:rect b="b" l="l" r="r" t="t"/>
            <a:pathLst>
              <a:path extrusionOk="0" h="695" w="921">
                <a:moveTo>
                  <a:pt x="162" y="0"/>
                </a:moveTo>
                <a:cubicBezTo>
                  <a:pt x="103" y="0"/>
                  <a:pt x="55" y="36"/>
                  <a:pt x="33" y="100"/>
                </a:cubicBezTo>
                <a:cubicBezTo>
                  <a:pt x="1" y="166"/>
                  <a:pt x="1" y="264"/>
                  <a:pt x="99" y="297"/>
                </a:cubicBezTo>
                <a:lnTo>
                  <a:pt x="658" y="659"/>
                </a:lnTo>
                <a:cubicBezTo>
                  <a:pt x="683" y="684"/>
                  <a:pt x="713" y="694"/>
                  <a:pt x="744" y="694"/>
                </a:cubicBezTo>
                <a:cubicBezTo>
                  <a:pt x="794" y="694"/>
                  <a:pt x="847" y="666"/>
                  <a:pt x="888" y="626"/>
                </a:cubicBezTo>
                <a:cubicBezTo>
                  <a:pt x="921" y="527"/>
                  <a:pt x="888" y="429"/>
                  <a:pt x="822" y="396"/>
                </a:cubicBezTo>
                <a:lnTo>
                  <a:pt x="263" y="34"/>
                </a:lnTo>
                <a:cubicBezTo>
                  <a:pt x="229" y="11"/>
                  <a:pt x="194" y="0"/>
                  <a:pt x="16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49" name="Google Shape;11249;p83"/>
          <p:cNvSpPr/>
          <p:nvPr/>
        </p:nvSpPr>
        <p:spPr>
          <a:xfrm>
            <a:off x="7075723" y="4760304"/>
            <a:ext cx="24361" cy="19916"/>
          </a:xfrm>
          <a:custGeom>
            <a:rect b="b" l="l" r="r" t="t"/>
            <a:pathLst>
              <a:path extrusionOk="0" h="941" w="1151">
                <a:moveTo>
                  <a:pt x="154" y="1"/>
                </a:moveTo>
                <a:cubicBezTo>
                  <a:pt x="99" y="1"/>
                  <a:pt x="54" y="29"/>
                  <a:pt x="33" y="70"/>
                </a:cubicBezTo>
                <a:cubicBezTo>
                  <a:pt x="0" y="168"/>
                  <a:pt x="0" y="267"/>
                  <a:pt x="99" y="300"/>
                </a:cubicBezTo>
                <a:lnTo>
                  <a:pt x="99" y="333"/>
                </a:lnTo>
                <a:lnTo>
                  <a:pt x="329" y="464"/>
                </a:lnTo>
                <a:lnTo>
                  <a:pt x="395" y="530"/>
                </a:lnTo>
                <a:lnTo>
                  <a:pt x="428" y="530"/>
                </a:lnTo>
                <a:lnTo>
                  <a:pt x="493" y="563"/>
                </a:lnTo>
                <a:cubicBezTo>
                  <a:pt x="625" y="661"/>
                  <a:pt x="723" y="793"/>
                  <a:pt x="855" y="891"/>
                </a:cubicBezTo>
                <a:cubicBezTo>
                  <a:pt x="888" y="924"/>
                  <a:pt x="929" y="940"/>
                  <a:pt x="970" y="940"/>
                </a:cubicBezTo>
                <a:cubicBezTo>
                  <a:pt x="1011" y="940"/>
                  <a:pt x="1052" y="924"/>
                  <a:pt x="1085" y="891"/>
                </a:cubicBezTo>
                <a:cubicBezTo>
                  <a:pt x="1150" y="825"/>
                  <a:pt x="1150" y="727"/>
                  <a:pt x="1085" y="661"/>
                </a:cubicBezTo>
                <a:cubicBezTo>
                  <a:pt x="822" y="431"/>
                  <a:pt x="559" y="201"/>
                  <a:pt x="263" y="37"/>
                </a:cubicBezTo>
                <a:cubicBezTo>
                  <a:pt x="226" y="12"/>
                  <a:pt x="188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50" name="Google Shape;11250;p83"/>
          <p:cNvSpPr/>
          <p:nvPr/>
        </p:nvSpPr>
        <p:spPr>
          <a:xfrm>
            <a:off x="7097291" y="4765595"/>
            <a:ext cx="14625" cy="14096"/>
          </a:xfrm>
          <a:custGeom>
            <a:rect b="b" l="l" r="r" t="t"/>
            <a:pathLst>
              <a:path extrusionOk="0" h="666" w="691">
                <a:moveTo>
                  <a:pt x="181" y="0"/>
                </a:moveTo>
                <a:cubicBezTo>
                  <a:pt x="140" y="0"/>
                  <a:pt x="99" y="17"/>
                  <a:pt x="66" y="50"/>
                </a:cubicBezTo>
                <a:cubicBezTo>
                  <a:pt x="33" y="83"/>
                  <a:pt x="0" y="148"/>
                  <a:pt x="0" y="181"/>
                </a:cubicBezTo>
                <a:lnTo>
                  <a:pt x="0" y="214"/>
                </a:lnTo>
                <a:cubicBezTo>
                  <a:pt x="0" y="247"/>
                  <a:pt x="33" y="280"/>
                  <a:pt x="33" y="280"/>
                </a:cubicBezTo>
                <a:lnTo>
                  <a:pt x="66" y="313"/>
                </a:lnTo>
                <a:cubicBezTo>
                  <a:pt x="164" y="444"/>
                  <a:pt x="296" y="575"/>
                  <a:pt x="427" y="641"/>
                </a:cubicBezTo>
                <a:cubicBezTo>
                  <a:pt x="460" y="658"/>
                  <a:pt x="485" y="666"/>
                  <a:pt x="505" y="666"/>
                </a:cubicBezTo>
                <a:cubicBezTo>
                  <a:pt x="526" y="666"/>
                  <a:pt x="542" y="658"/>
                  <a:pt x="559" y="641"/>
                </a:cubicBezTo>
                <a:cubicBezTo>
                  <a:pt x="591" y="641"/>
                  <a:pt x="657" y="608"/>
                  <a:pt x="657" y="575"/>
                </a:cubicBezTo>
                <a:cubicBezTo>
                  <a:pt x="690" y="510"/>
                  <a:pt x="690" y="411"/>
                  <a:pt x="591" y="345"/>
                </a:cubicBezTo>
                <a:lnTo>
                  <a:pt x="493" y="280"/>
                </a:lnTo>
                <a:lnTo>
                  <a:pt x="526" y="280"/>
                </a:lnTo>
                <a:cubicBezTo>
                  <a:pt x="427" y="214"/>
                  <a:pt x="361" y="148"/>
                  <a:pt x="296" y="50"/>
                </a:cubicBezTo>
                <a:cubicBezTo>
                  <a:pt x="263" y="17"/>
                  <a:pt x="222" y="0"/>
                  <a:pt x="1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51" name="Google Shape;11251;p83"/>
          <p:cNvSpPr/>
          <p:nvPr/>
        </p:nvSpPr>
        <p:spPr>
          <a:xfrm>
            <a:off x="7096592" y="4765680"/>
            <a:ext cx="29927" cy="15937"/>
          </a:xfrm>
          <a:custGeom>
            <a:rect b="b" l="l" r="r" t="t"/>
            <a:pathLst>
              <a:path extrusionOk="0" h="753" w="1414">
                <a:moveTo>
                  <a:pt x="331" y="0"/>
                </a:moveTo>
                <a:cubicBezTo>
                  <a:pt x="275" y="0"/>
                  <a:pt x="220" y="4"/>
                  <a:pt x="164" y="13"/>
                </a:cubicBezTo>
                <a:cubicBezTo>
                  <a:pt x="66" y="13"/>
                  <a:pt x="0" y="79"/>
                  <a:pt x="0" y="177"/>
                </a:cubicBezTo>
                <a:cubicBezTo>
                  <a:pt x="0" y="243"/>
                  <a:pt x="66" y="309"/>
                  <a:pt x="164" y="309"/>
                </a:cubicBezTo>
                <a:lnTo>
                  <a:pt x="197" y="341"/>
                </a:lnTo>
                <a:cubicBezTo>
                  <a:pt x="241" y="333"/>
                  <a:pt x="288" y="329"/>
                  <a:pt x="335" y="329"/>
                </a:cubicBezTo>
                <a:cubicBezTo>
                  <a:pt x="465" y="329"/>
                  <a:pt x="603" y="359"/>
                  <a:pt x="723" y="407"/>
                </a:cubicBezTo>
                <a:lnTo>
                  <a:pt x="756" y="407"/>
                </a:lnTo>
                <a:lnTo>
                  <a:pt x="822" y="440"/>
                </a:lnTo>
                <a:lnTo>
                  <a:pt x="920" y="539"/>
                </a:lnTo>
                <a:lnTo>
                  <a:pt x="953" y="539"/>
                </a:lnTo>
                <a:lnTo>
                  <a:pt x="1019" y="604"/>
                </a:lnTo>
                <a:cubicBezTo>
                  <a:pt x="1052" y="637"/>
                  <a:pt x="1085" y="670"/>
                  <a:pt x="1117" y="703"/>
                </a:cubicBezTo>
                <a:cubicBezTo>
                  <a:pt x="1150" y="736"/>
                  <a:pt x="1191" y="752"/>
                  <a:pt x="1232" y="752"/>
                </a:cubicBezTo>
                <a:cubicBezTo>
                  <a:pt x="1273" y="752"/>
                  <a:pt x="1315" y="736"/>
                  <a:pt x="1347" y="703"/>
                </a:cubicBezTo>
                <a:cubicBezTo>
                  <a:pt x="1413" y="637"/>
                  <a:pt x="1413" y="539"/>
                  <a:pt x="1347" y="473"/>
                </a:cubicBezTo>
                <a:cubicBezTo>
                  <a:pt x="1090" y="187"/>
                  <a:pt x="708" y="0"/>
                  <a:pt x="3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52" name="Google Shape;11252;p83"/>
          <p:cNvSpPr/>
          <p:nvPr/>
        </p:nvSpPr>
        <p:spPr>
          <a:xfrm>
            <a:off x="7120234" y="4761426"/>
            <a:ext cx="22266" cy="19133"/>
          </a:xfrm>
          <a:custGeom>
            <a:rect b="b" l="l" r="r" t="t"/>
            <a:pathLst>
              <a:path extrusionOk="0" h="904" w="1052">
                <a:moveTo>
                  <a:pt x="181" y="0"/>
                </a:moveTo>
                <a:cubicBezTo>
                  <a:pt x="140" y="0"/>
                  <a:pt x="99" y="17"/>
                  <a:pt x="66" y="50"/>
                </a:cubicBezTo>
                <a:cubicBezTo>
                  <a:pt x="0" y="115"/>
                  <a:pt x="0" y="214"/>
                  <a:pt x="66" y="280"/>
                </a:cubicBezTo>
                <a:cubicBezTo>
                  <a:pt x="296" y="477"/>
                  <a:pt x="526" y="674"/>
                  <a:pt x="756" y="871"/>
                </a:cubicBezTo>
                <a:cubicBezTo>
                  <a:pt x="789" y="871"/>
                  <a:pt x="822" y="904"/>
                  <a:pt x="888" y="904"/>
                </a:cubicBezTo>
                <a:cubicBezTo>
                  <a:pt x="920" y="904"/>
                  <a:pt x="953" y="871"/>
                  <a:pt x="986" y="871"/>
                </a:cubicBezTo>
                <a:cubicBezTo>
                  <a:pt x="1052" y="772"/>
                  <a:pt x="1052" y="674"/>
                  <a:pt x="986" y="608"/>
                </a:cubicBezTo>
                <a:cubicBezTo>
                  <a:pt x="756" y="444"/>
                  <a:pt x="526" y="247"/>
                  <a:pt x="296" y="50"/>
                </a:cubicBezTo>
                <a:cubicBezTo>
                  <a:pt x="263" y="17"/>
                  <a:pt x="222" y="0"/>
                  <a:pt x="1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53" name="Google Shape;11253;p83"/>
          <p:cNvSpPr/>
          <p:nvPr/>
        </p:nvSpPr>
        <p:spPr>
          <a:xfrm>
            <a:off x="6909491" y="3283831"/>
            <a:ext cx="737748" cy="574693"/>
          </a:xfrm>
          <a:custGeom>
            <a:rect b="b" l="l" r="r" t="t"/>
            <a:pathLst>
              <a:path extrusionOk="0" h="27153" w="34857">
                <a:moveTo>
                  <a:pt x="29706" y="1"/>
                </a:moveTo>
                <a:cubicBezTo>
                  <a:pt x="28885" y="1"/>
                  <a:pt x="28063" y="99"/>
                  <a:pt x="27275" y="329"/>
                </a:cubicBezTo>
                <a:cubicBezTo>
                  <a:pt x="26519" y="559"/>
                  <a:pt x="25796" y="822"/>
                  <a:pt x="25073" y="1151"/>
                </a:cubicBezTo>
                <a:cubicBezTo>
                  <a:pt x="24350" y="1512"/>
                  <a:pt x="23594" y="1742"/>
                  <a:pt x="22806" y="1874"/>
                </a:cubicBezTo>
                <a:cubicBezTo>
                  <a:pt x="22379" y="1939"/>
                  <a:pt x="21943" y="1948"/>
                  <a:pt x="21504" y="1948"/>
                </a:cubicBezTo>
                <a:cubicBezTo>
                  <a:pt x="21357" y="1948"/>
                  <a:pt x="21210" y="1947"/>
                  <a:pt x="21063" y="1947"/>
                </a:cubicBezTo>
                <a:cubicBezTo>
                  <a:pt x="20768" y="1947"/>
                  <a:pt x="20473" y="1950"/>
                  <a:pt x="20177" y="1972"/>
                </a:cubicBezTo>
                <a:cubicBezTo>
                  <a:pt x="19388" y="2038"/>
                  <a:pt x="18600" y="2268"/>
                  <a:pt x="17877" y="2629"/>
                </a:cubicBezTo>
                <a:cubicBezTo>
                  <a:pt x="17055" y="2991"/>
                  <a:pt x="16267" y="3385"/>
                  <a:pt x="15478" y="3780"/>
                </a:cubicBezTo>
                <a:cubicBezTo>
                  <a:pt x="13966" y="4535"/>
                  <a:pt x="12356" y="5225"/>
                  <a:pt x="10877" y="6080"/>
                </a:cubicBezTo>
                <a:cubicBezTo>
                  <a:pt x="9629" y="6836"/>
                  <a:pt x="8544" y="7788"/>
                  <a:pt x="7624" y="8906"/>
                </a:cubicBezTo>
                <a:cubicBezTo>
                  <a:pt x="5751" y="11173"/>
                  <a:pt x="4568" y="13966"/>
                  <a:pt x="3615" y="16726"/>
                </a:cubicBezTo>
                <a:cubicBezTo>
                  <a:pt x="3057" y="18304"/>
                  <a:pt x="2564" y="19881"/>
                  <a:pt x="1972" y="21425"/>
                </a:cubicBezTo>
                <a:cubicBezTo>
                  <a:pt x="1677" y="22214"/>
                  <a:pt x="1348" y="23003"/>
                  <a:pt x="987" y="23791"/>
                </a:cubicBezTo>
                <a:cubicBezTo>
                  <a:pt x="559" y="24481"/>
                  <a:pt x="264" y="25204"/>
                  <a:pt x="66" y="25993"/>
                </a:cubicBezTo>
                <a:cubicBezTo>
                  <a:pt x="1" y="26322"/>
                  <a:pt x="1" y="26683"/>
                  <a:pt x="99" y="27045"/>
                </a:cubicBezTo>
                <a:cubicBezTo>
                  <a:pt x="112" y="27120"/>
                  <a:pt x="168" y="27152"/>
                  <a:pt x="228" y="27152"/>
                </a:cubicBezTo>
                <a:cubicBezTo>
                  <a:pt x="326" y="27152"/>
                  <a:pt x="436" y="27068"/>
                  <a:pt x="395" y="26946"/>
                </a:cubicBezTo>
                <a:cubicBezTo>
                  <a:pt x="198" y="26124"/>
                  <a:pt x="559" y="25336"/>
                  <a:pt x="921" y="24613"/>
                </a:cubicBezTo>
                <a:cubicBezTo>
                  <a:pt x="1282" y="23923"/>
                  <a:pt x="1611" y="23200"/>
                  <a:pt x="1907" y="22477"/>
                </a:cubicBezTo>
                <a:cubicBezTo>
                  <a:pt x="2498" y="20998"/>
                  <a:pt x="3024" y="19454"/>
                  <a:pt x="3550" y="17942"/>
                </a:cubicBezTo>
                <a:cubicBezTo>
                  <a:pt x="4503" y="15149"/>
                  <a:pt x="5521" y="12323"/>
                  <a:pt x="7263" y="9892"/>
                </a:cubicBezTo>
                <a:cubicBezTo>
                  <a:pt x="8084" y="8741"/>
                  <a:pt x="9070" y="7723"/>
                  <a:pt x="10220" y="6901"/>
                </a:cubicBezTo>
                <a:cubicBezTo>
                  <a:pt x="11535" y="5981"/>
                  <a:pt x="13046" y="5324"/>
                  <a:pt x="14525" y="4601"/>
                </a:cubicBezTo>
                <a:lnTo>
                  <a:pt x="16891" y="3451"/>
                </a:lnTo>
                <a:cubicBezTo>
                  <a:pt x="17614" y="3057"/>
                  <a:pt x="18402" y="2728"/>
                  <a:pt x="19191" y="2465"/>
                </a:cubicBezTo>
                <a:cubicBezTo>
                  <a:pt x="19876" y="2328"/>
                  <a:pt x="20583" y="2260"/>
                  <a:pt x="21275" y="2260"/>
                </a:cubicBezTo>
                <a:cubicBezTo>
                  <a:pt x="21414" y="2260"/>
                  <a:pt x="21552" y="2262"/>
                  <a:pt x="21688" y="2268"/>
                </a:cubicBezTo>
                <a:cubicBezTo>
                  <a:pt x="22477" y="2268"/>
                  <a:pt x="23266" y="2169"/>
                  <a:pt x="23989" y="1939"/>
                </a:cubicBezTo>
                <a:cubicBezTo>
                  <a:pt x="24744" y="1709"/>
                  <a:pt x="25402" y="1348"/>
                  <a:pt x="26125" y="1085"/>
                </a:cubicBezTo>
                <a:cubicBezTo>
                  <a:pt x="26848" y="756"/>
                  <a:pt x="27603" y="559"/>
                  <a:pt x="28392" y="428"/>
                </a:cubicBezTo>
                <a:cubicBezTo>
                  <a:pt x="29023" y="352"/>
                  <a:pt x="29659" y="315"/>
                  <a:pt x="30297" y="315"/>
                </a:cubicBezTo>
                <a:cubicBezTo>
                  <a:pt x="31318" y="315"/>
                  <a:pt x="32342" y="410"/>
                  <a:pt x="33354" y="592"/>
                </a:cubicBezTo>
                <a:lnTo>
                  <a:pt x="34570" y="789"/>
                </a:lnTo>
                <a:cubicBezTo>
                  <a:pt x="34579" y="791"/>
                  <a:pt x="34588" y="792"/>
                  <a:pt x="34597" y="792"/>
                </a:cubicBezTo>
                <a:cubicBezTo>
                  <a:pt x="34776" y="792"/>
                  <a:pt x="34856" y="492"/>
                  <a:pt x="34668" y="461"/>
                </a:cubicBezTo>
                <a:cubicBezTo>
                  <a:pt x="33025" y="132"/>
                  <a:pt x="31382" y="1"/>
                  <a:pt x="2970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54" name="Google Shape;11254;p83"/>
          <p:cNvSpPr/>
          <p:nvPr/>
        </p:nvSpPr>
        <p:spPr>
          <a:xfrm>
            <a:off x="6952625" y="3539021"/>
            <a:ext cx="159775" cy="512849"/>
          </a:xfrm>
          <a:custGeom>
            <a:rect b="b" l="l" r="r" t="t"/>
            <a:pathLst>
              <a:path extrusionOk="0" h="24231" w="7549">
                <a:moveTo>
                  <a:pt x="7294" y="1"/>
                </a:moveTo>
                <a:cubicBezTo>
                  <a:pt x="7284" y="1"/>
                  <a:pt x="7273" y="2"/>
                  <a:pt x="7262" y="3"/>
                </a:cubicBezTo>
                <a:cubicBezTo>
                  <a:pt x="6605" y="135"/>
                  <a:pt x="6211" y="726"/>
                  <a:pt x="5915" y="1285"/>
                </a:cubicBezTo>
                <a:cubicBezTo>
                  <a:pt x="5455" y="2041"/>
                  <a:pt x="5028" y="2796"/>
                  <a:pt x="4633" y="3585"/>
                </a:cubicBezTo>
                <a:cubicBezTo>
                  <a:pt x="3812" y="5129"/>
                  <a:pt x="3089" y="6740"/>
                  <a:pt x="2399" y="8350"/>
                </a:cubicBezTo>
                <a:cubicBezTo>
                  <a:pt x="1709" y="9993"/>
                  <a:pt x="1052" y="11603"/>
                  <a:pt x="427" y="13213"/>
                </a:cubicBezTo>
                <a:cubicBezTo>
                  <a:pt x="263" y="13575"/>
                  <a:pt x="132" y="13969"/>
                  <a:pt x="33" y="14396"/>
                </a:cubicBezTo>
                <a:cubicBezTo>
                  <a:pt x="0" y="14790"/>
                  <a:pt x="0" y="15185"/>
                  <a:pt x="99" y="15579"/>
                </a:cubicBezTo>
                <a:cubicBezTo>
                  <a:pt x="296" y="16466"/>
                  <a:pt x="559" y="17321"/>
                  <a:pt x="854" y="18175"/>
                </a:cubicBezTo>
                <a:lnTo>
                  <a:pt x="2859" y="24123"/>
                </a:lnTo>
                <a:cubicBezTo>
                  <a:pt x="2884" y="24198"/>
                  <a:pt x="2947" y="24230"/>
                  <a:pt x="3013" y="24230"/>
                </a:cubicBezTo>
                <a:cubicBezTo>
                  <a:pt x="3118" y="24230"/>
                  <a:pt x="3228" y="24146"/>
                  <a:pt x="3188" y="24024"/>
                </a:cubicBezTo>
                <a:lnTo>
                  <a:pt x="1479" y="18997"/>
                </a:lnTo>
                <a:cubicBezTo>
                  <a:pt x="1216" y="18175"/>
                  <a:pt x="920" y="17354"/>
                  <a:pt x="657" y="16499"/>
                </a:cubicBezTo>
                <a:cubicBezTo>
                  <a:pt x="427" y="15645"/>
                  <a:pt x="197" y="14823"/>
                  <a:pt x="493" y="13936"/>
                </a:cubicBezTo>
                <a:cubicBezTo>
                  <a:pt x="756" y="13180"/>
                  <a:pt x="1084" y="12424"/>
                  <a:pt x="1380" y="11636"/>
                </a:cubicBezTo>
                <a:cubicBezTo>
                  <a:pt x="1709" y="10880"/>
                  <a:pt x="2037" y="10059"/>
                  <a:pt x="2366" y="9303"/>
                </a:cubicBezTo>
                <a:cubicBezTo>
                  <a:pt x="3023" y="7725"/>
                  <a:pt x="3680" y="6148"/>
                  <a:pt x="4436" y="4637"/>
                </a:cubicBezTo>
                <a:cubicBezTo>
                  <a:pt x="4863" y="3782"/>
                  <a:pt x="5323" y="2961"/>
                  <a:pt x="5783" y="2139"/>
                </a:cubicBezTo>
                <a:cubicBezTo>
                  <a:pt x="6145" y="1482"/>
                  <a:pt x="6539" y="496"/>
                  <a:pt x="7361" y="332"/>
                </a:cubicBezTo>
                <a:cubicBezTo>
                  <a:pt x="7549" y="301"/>
                  <a:pt x="7498" y="1"/>
                  <a:pt x="729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55" name="Google Shape;11255;p83"/>
          <p:cNvSpPr/>
          <p:nvPr/>
        </p:nvSpPr>
        <p:spPr>
          <a:xfrm>
            <a:off x="6654046" y="3828606"/>
            <a:ext cx="266616" cy="320861"/>
          </a:xfrm>
          <a:custGeom>
            <a:rect b="b" l="l" r="r" t="t"/>
            <a:pathLst>
              <a:path extrusionOk="0" h="15160" w="12597">
                <a:moveTo>
                  <a:pt x="12373" y="0"/>
                </a:moveTo>
                <a:cubicBezTo>
                  <a:pt x="12337" y="0"/>
                  <a:pt x="12299" y="17"/>
                  <a:pt x="12267" y="57"/>
                </a:cubicBezTo>
                <a:cubicBezTo>
                  <a:pt x="11413" y="1141"/>
                  <a:pt x="10624" y="2291"/>
                  <a:pt x="9967" y="3507"/>
                </a:cubicBezTo>
                <a:cubicBezTo>
                  <a:pt x="9309" y="4756"/>
                  <a:pt x="8817" y="6103"/>
                  <a:pt x="8127" y="7319"/>
                </a:cubicBezTo>
                <a:cubicBezTo>
                  <a:pt x="7404" y="8568"/>
                  <a:pt x="6582" y="9652"/>
                  <a:pt x="5892" y="10835"/>
                </a:cubicBezTo>
                <a:cubicBezTo>
                  <a:pt x="5333" y="11821"/>
                  <a:pt x="4873" y="12938"/>
                  <a:pt x="3986" y="13694"/>
                </a:cubicBezTo>
                <a:cubicBezTo>
                  <a:pt x="3460" y="14121"/>
                  <a:pt x="2836" y="14384"/>
                  <a:pt x="2146" y="14417"/>
                </a:cubicBezTo>
                <a:cubicBezTo>
                  <a:pt x="1456" y="14417"/>
                  <a:pt x="799" y="14581"/>
                  <a:pt x="142" y="14844"/>
                </a:cubicBezTo>
                <a:cubicBezTo>
                  <a:pt x="0" y="14929"/>
                  <a:pt x="102" y="15160"/>
                  <a:pt x="238" y="15160"/>
                </a:cubicBezTo>
                <a:cubicBezTo>
                  <a:pt x="260" y="15160"/>
                  <a:pt x="283" y="15154"/>
                  <a:pt x="306" y="15140"/>
                </a:cubicBezTo>
                <a:cubicBezTo>
                  <a:pt x="930" y="14877"/>
                  <a:pt x="1620" y="14745"/>
                  <a:pt x="2277" y="14713"/>
                </a:cubicBezTo>
                <a:cubicBezTo>
                  <a:pt x="2836" y="14680"/>
                  <a:pt x="3395" y="14483"/>
                  <a:pt x="3855" y="14220"/>
                </a:cubicBezTo>
                <a:cubicBezTo>
                  <a:pt x="4775" y="13595"/>
                  <a:pt x="5301" y="12577"/>
                  <a:pt x="5826" y="11624"/>
                </a:cubicBezTo>
                <a:cubicBezTo>
                  <a:pt x="6451" y="10441"/>
                  <a:pt x="7239" y="9323"/>
                  <a:pt x="7995" y="8173"/>
                </a:cubicBezTo>
                <a:cubicBezTo>
                  <a:pt x="8357" y="7549"/>
                  <a:pt x="8718" y="6925"/>
                  <a:pt x="9014" y="6267"/>
                </a:cubicBezTo>
                <a:cubicBezTo>
                  <a:pt x="9342" y="5610"/>
                  <a:pt x="9605" y="4953"/>
                  <a:pt x="9934" y="4329"/>
                </a:cubicBezTo>
                <a:cubicBezTo>
                  <a:pt x="10624" y="2883"/>
                  <a:pt x="11478" y="1536"/>
                  <a:pt x="12497" y="287"/>
                </a:cubicBezTo>
                <a:cubicBezTo>
                  <a:pt x="12596" y="162"/>
                  <a:pt x="12489" y="0"/>
                  <a:pt x="1237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56" name="Google Shape;11256;p83"/>
          <p:cNvSpPr/>
          <p:nvPr/>
        </p:nvSpPr>
        <p:spPr>
          <a:xfrm>
            <a:off x="6584010" y="4096178"/>
            <a:ext cx="95983" cy="175289"/>
          </a:xfrm>
          <a:custGeom>
            <a:rect b="b" l="l" r="r" t="t"/>
            <a:pathLst>
              <a:path extrusionOk="0" fill="none" h="8282" w="4535">
                <a:moveTo>
                  <a:pt x="4535" y="4371"/>
                </a:moveTo>
                <a:cubicBezTo>
                  <a:pt x="3943" y="3451"/>
                  <a:pt x="3418" y="2498"/>
                  <a:pt x="2958" y="1479"/>
                </a:cubicBezTo>
                <a:cubicBezTo>
                  <a:pt x="2268" y="0"/>
                  <a:pt x="1347" y="0"/>
                  <a:pt x="822" y="625"/>
                </a:cubicBezTo>
                <a:cubicBezTo>
                  <a:pt x="329" y="1249"/>
                  <a:pt x="0" y="2629"/>
                  <a:pt x="2005" y="4732"/>
                </a:cubicBezTo>
                <a:cubicBezTo>
                  <a:pt x="4009" y="6835"/>
                  <a:pt x="4272" y="8281"/>
                  <a:pt x="4272" y="8281"/>
                </a:cubicBezTo>
              </a:path>
            </a:pathLst>
          </a:custGeom>
          <a:solidFill>
            <a:schemeClr val="dk1"/>
          </a:solidFill>
          <a:ln cap="rnd" cmpd="sng" w="82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57" name="Google Shape;11257;p83"/>
          <p:cNvSpPr/>
          <p:nvPr/>
        </p:nvSpPr>
        <p:spPr>
          <a:xfrm>
            <a:off x="6526969" y="4187104"/>
            <a:ext cx="98079" cy="528257"/>
          </a:xfrm>
          <a:custGeom>
            <a:rect b="b" l="l" r="r" t="t"/>
            <a:pathLst>
              <a:path extrusionOk="0" h="24959" w="4634">
                <a:moveTo>
                  <a:pt x="4286" y="0"/>
                </a:moveTo>
                <a:cubicBezTo>
                  <a:pt x="4225" y="0"/>
                  <a:pt x="4166" y="32"/>
                  <a:pt x="4141" y="108"/>
                </a:cubicBezTo>
                <a:cubicBezTo>
                  <a:pt x="3812" y="1619"/>
                  <a:pt x="3254" y="3032"/>
                  <a:pt x="2498" y="4347"/>
                </a:cubicBezTo>
                <a:cubicBezTo>
                  <a:pt x="2235" y="4708"/>
                  <a:pt x="2038" y="5102"/>
                  <a:pt x="1874" y="5530"/>
                </a:cubicBezTo>
                <a:cubicBezTo>
                  <a:pt x="1611" y="6450"/>
                  <a:pt x="1972" y="7403"/>
                  <a:pt x="2432" y="8191"/>
                </a:cubicBezTo>
                <a:cubicBezTo>
                  <a:pt x="2892" y="9046"/>
                  <a:pt x="3484" y="9867"/>
                  <a:pt x="3582" y="10886"/>
                </a:cubicBezTo>
                <a:cubicBezTo>
                  <a:pt x="3780" y="12989"/>
                  <a:pt x="2662" y="14862"/>
                  <a:pt x="2268" y="16866"/>
                </a:cubicBezTo>
                <a:cubicBezTo>
                  <a:pt x="2071" y="17852"/>
                  <a:pt x="2104" y="18838"/>
                  <a:pt x="1446" y="19627"/>
                </a:cubicBezTo>
                <a:cubicBezTo>
                  <a:pt x="921" y="20251"/>
                  <a:pt x="1" y="20547"/>
                  <a:pt x="132" y="21467"/>
                </a:cubicBezTo>
                <a:cubicBezTo>
                  <a:pt x="231" y="21993"/>
                  <a:pt x="428" y="22453"/>
                  <a:pt x="756" y="22847"/>
                </a:cubicBezTo>
                <a:cubicBezTo>
                  <a:pt x="1052" y="23274"/>
                  <a:pt x="1381" y="23668"/>
                  <a:pt x="1709" y="24063"/>
                </a:cubicBezTo>
                <a:cubicBezTo>
                  <a:pt x="2038" y="24391"/>
                  <a:pt x="2465" y="24654"/>
                  <a:pt x="2925" y="24819"/>
                </a:cubicBezTo>
                <a:cubicBezTo>
                  <a:pt x="3331" y="24900"/>
                  <a:pt x="3759" y="24959"/>
                  <a:pt x="4190" y="24959"/>
                </a:cubicBezTo>
                <a:cubicBezTo>
                  <a:pt x="4283" y="24959"/>
                  <a:pt x="4377" y="24956"/>
                  <a:pt x="4470" y="24950"/>
                </a:cubicBezTo>
                <a:cubicBezTo>
                  <a:pt x="4634" y="24917"/>
                  <a:pt x="4634" y="24654"/>
                  <a:pt x="4470" y="24621"/>
                </a:cubicBezTo>
                <a:cubicBezTo>
                  <a:pt x="4355" y="24630"/>
                  <a:pt x="4240" y="24634"/>
                  <a:pt x="4125" y="24634"/>
                </a:cubicBezTo>
                <a:cubicBezTo>
                  <a:pt x="3780" y="24634"/>
                  <a:pt x="3435" y="24597"/>
                  <a:pt x="3090" y="24523"/>
                </a:cubicBezTo>
                <a:cubicBezTo>
                  <a:pt x="2629" y="24391"/>
                  <a:pt x="2235" y="24129"/>
                  <a:pt x="1939" y="23800"/>
                </a:cubicBezTo>
                <a:cubicBezTo>
                  <a:pt x="1348" y="23176"/>
                  <a:pt x="625" y="22354"/>
                  <a:pt x="461" y="21500"/>
                </a:cubicBezTo>
                <a:cubicBezTo>
                  <a:pt x="362" y="20941"/>
                  <a:pt x="724" y="20645"/>
                  <a:pt x="1118" y="20350"/>
                </a:cubicBezTo>
                <a:cubicBezTo>
                  <a:pt x="1446" y="20120"/>
                  <a:pt x="1709" y="19824"/>
                  <a:pt x="1939" y="19495"/>
                </a:cubicBezTo>
                <a:cubicBezTo>
                  <a:pt x="2465" y="18674"/>
                  <a:pt x="2399" y="17754"/>
                  <a:pt x="2597" y="16834"/>
                </a:cubicBezTo>
                <a:cubicBezTo>
                  <a:pt x="2991" y="14993"/>
                  <a:pt x="3977" y="13252"/>
                  <a:pt x="3944" y="11313"/>
                </a:cubicBezTo>
                <a:cubicBezTo>
                  <a:pt x="3911" y="10393"/>
                  <a:pt x="3615" y="9506"/>
                  <a:pt x="3155" y="8750"/>
                </a:cubicBezTo>
                <a:cubicBezTo>
                  <a:pt x="2695" y="7961"/>
                  <a:pt x="2104" y="7107"/>
                  <a:pt x="2137" y="6154"/>
                </a:cubicBezTo>
                <a:cubicBezTo>
                  <a:pt x="2202" y="5595"/>
                  <a:pt x="2367" y="5102"/>
                  <a:pt x="2695" y="4642"/>
                </a:cubicBezTo>
                <a:cubicBezTo>
                  <a:pt x="2991" y="4182"/>
                  <a:pt x="3221" y="3722"/>
                  <a:pt x="3451" y="3229"/>
                </a:cubicBezTo>
                <a:cubicBezTo>
                  <a:pt x="3911" y="2244"/>
                  <a:pt x="4240" y="1225"/>
                  <a:pt x="4470" y="206"/>
                </a:cubicBezTo>
                <a:cubicBezTo>
                  <a:pt x="4490" y="84"/>
                  <a:pt x="4385" y="0"/>
                  <a:pt x="428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58" name="Google Shape;11258;p83"/>
          <p:cNvSpPr/>
          <p:nvPr/>
        </p:nvSpPr>
        <p:spPr>
          <a:xfrm>
            <a:off x="6615271" y="4684765"/>
            <a:ext cx="27895" cy="39642"/>
          </a:xfrm>
          <a:custGeom>
            <a:rect b="b" l="l" r="r" t="t"/>
            <a:pathLst>
              <a:path extrusionOk="0" h="1873" w="1318">
                <a:moveTo>
                  <a:pt x="213" y="1"/>
                </a:moveTo>
                <a:cubicBezTo>
                  <a:pt x="101" y="1"/>
                  <a:pt x="0" y="120"/>
                  <a:pt x="68" y="254"/>
                </a:cubicBezTo>
                <a:lnTo>
                  <a:pt x="495" y="1076"/>
                </a:lnTo>
                <a:cubicBezTo>
                  <a:pt x="523" y="1133"/>
                  <a:pt x="566" y="1160"/>
                  <a:pt x="610" y="1164"/>
                </a:cubicBezTo>
                <a:lnTo>
                  <a:pt x="610" y="1164"/>
                </a:lnTo>
                <a:lnTo>
                  <a:pt x="988" y="1798"/>
                </a:lnTo>
                <a:cubicBezTo>
                  <a:pt x="1019" y="1851"/>
                  <a:pt x="1067" y="1873"/>
                  <a:pt x="1114" y="1873"/>
                </a:cubicBezTo>
                <a:cubicBezTo>
                  <a:pt x="1217" y="1873"/>
                  <a:pt x="1318" y="1769"/>
                  <a:pt x="1251" y="1634"/>
                </a:cubicBezTo>
                <a:cubicBezTo>
                  <a:pt x="955" y="1141"/>
                  <a:pt x="659" y="616"/>
                  <a:pt x="363" y="90"/>
                </a:cubicBezTo>
                <a:cubicBezTo>
                  <a:pt x="321" y="27"/>
                  <a:pt x="266" y="1"/>
                  <a:pt x="2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59" name="Google Shape;11259;p83"/>
          <p:cNvSpPr/>
          <p:nvPr/>
        </p:nvSpPr>
        <p:spPr>
          <a:xfrm>
            <a:off x="6629134" y="4690776"/>
            <a:ext cx="39600" cy="30986"/>
          </a:xfrm>
          <a:custGeom>
            <a:rect b="b" l="l" r="r" t="t"/>
            <a:pathLst>
              <a:path extrusionOk="0" h="1464" w="1871">
                <a:moveTo>
                  <a:pt x="243" y="1"/>
                </a:moveTo>
                <a:cubicBezTo>
                  <a:pt x="128" y="1"/>
                  <a:pt x="0" y="117"/>
                  <a:pt x="70" y="233"/>
                </a:cubicBezTo>
                <a:cubicBezTo>
                  <a:pt x="300" y="693"/>
                  <a:pt x="596" y="1087"/>
                  <a:pt x="957" y="1416"/>
                </a:cubicBezTo>
                <a:cubicBezTo>
                  <a:pt x="990" y="1449"/>
                  <a:pt x="1034" y="1463"/>
                  <a:pt x="1076" y="1463"/>
                </a:cubicBezTo>
                <a:cubicBezTo>
                  <a:pt x="1162" y="1463"/>
                  <a:pt x="1242" y="1405"/>
                  <a:pt x="1220" y="1317"/>
                </a:cubicBezTo>
                <a:cubicBezTo>
                  <a:pt x="1208" y="1185"/>
                  <a:pt x="1191" y="1057"/>
                  <a:pt x="1171" y="934"/>
                </a:cubicBezTo>
                <a:lnTo>
                  <a:pt x="1171" y="934"/>
                </a:lnTo>
                <a:cubicBezTo>
                  <a:pt x="1284" y="1053"/>
                  <a:pt x="1400" y="1169"/>
                  <a:pt x="1516" y="1284"/>
                </a:cubicBezTo>
                <a:cubicBezTo>
                  <a:pt x="1556" y="1324"/>
                  <a:pt x="1599" y="1341"/>
                  <a:pt x="1640" y="1341"/>
                </a:cubicBezTo>
                <a:cubicBezTo>
                  <a:pt x="1768" y="1341"/>
                  <a:pt x="1870" y="1179"/>
                  <a:pt x="1746" y="1054"/>
                </a:cubicBezTo>
                <a:cubicBezTo>
                  <a:pt x="1483" y="792"/>
                  <a:pt x="1220" y="529"/>
                  <a:pt x="990" y="233"/>
                </a:cubicBezTo>
                <a:cubicBezTo>
                  <a:pt x="963" y="206"/>
                  <a:pt x="926" y="194"/>
                  <a:pt x="888" y="194"/>
                </a:cubicBezTo>
                <a:cubicBezTo>
                  <a:pt x="787" y="194"/>
                  <a:pt x="679" y="278"/>
                  <a:pt x="727" y="397"/>
                </a:cubicBezTo>
                <a:cubicBezTo>
                  <a:pt x="770" y="526"/>
                  <a:pt x="801" y="656"/>
                  <a:pt x="824" y="788"/>
                </a:cubicBezTo>
                <a:lnTo>
                  <a:pt x="824" y="788"/>
                </a:lnTo>
                <a:cubicBezTo>
                  <a:pt x="644" y="568"/>
                  <a:pt x="486" y="330"/>
                  <a:pt x="366" y="69"/>
                </a:cubicBezTo>
                <a:cubicBezTo>
                  <a:pt x="337" y="21"/>
                  <a:pt x="291" y="1"/>
                  <a:pt x="2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60" name="Google Shape;11260;p83"/>
          <p:cNvSpPr/>
          <p:nvPr/>
        </p:nvSpPr>
        <p:spPr>
          <a:xfrm>
            <a:off x="6660480" y="4686860"/>
            <a:ext cx="28573" cy="36319"/>
          </a:xfrm>
          <a:custGeom>
            <a:rect b="b" l="l" r="r" t="t"/>
            <a:pathLst>
              <a:path extrusionOk="0" h="1716" w="1350">
                <a:moveTo>
                  <a:pt x="228" y="0"/>
                </a:moveTo>
                <a:cubicBezTo>
                  <a:pt x="116" y="0"/>
                  <a:pt x="0" y="119"/>
                  <a:pt x="68" y="254"/>
                </a:cubicBezTo>
                <a:cubicBezTo>
                  <a:pt x="363" y="747"/>
                  <a:pt x="692" y="1239"/>
                  <a:pt x="1053" y="1667"/>
                </a:cubicBezTo>
                <a:cubicBezTo>
                  <a:pt x="1086" y="1699"/>
                  <a:pt x="1127" y="1716"/>
                  <a:pt x="1168" y="1716"/>
                </a:cubicBezTo>
                <a:cubicBezTo>
                  <a:pt x="1209" y="1716"/>
                  <a:pt x="1250" y="1699"/>
                  <a:pt x="1283" y="1667"/>
                </a:cubicBezTo>
                <a:cubicBezTo>
                  <a:pt x="1349" y="1601"/>
                  <a:pt x="1349" y="1502"/>
                  <a:pt x="1283" y="1437"/>
                </a:cubicBezTo>
                <a:cubicBezTo>
                  <a:pt x="922" y="1009"/>
                  <a:pt x="626" y="549"/>
                  <a:pt x="363" y="89"/>
                </a:cubicBezTo>
                <a:cubicBezTo>
                  <a:pt x="332" y="26"/>
                  <a:pt x="280" y="0"/>
                  <a:pt x="2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61" name="Google Shape;11261;p83"/>
          <p:cNvSpPr/>
          <p:nvPr/>
        </p:nvSpPr>
        <p:spPr>
          <a:xfrm>
            <a:off x="6677899" y="4692575"/>
            <a:ext cx="27303" cy="25461"/>
          </a:xfrm>
          <a:custGeom>
            <a:rect b="b" l="l" r="r" t="t"/>
            <a:pathLst>
              <a:path extrusionOk="0" h="1203" w="1290">
                <a:moveTo>
                  <a:pt x="181" y="0"/>
                </a:moveTo>
                <a:cubicBezTo>
                  <a:pt x="140" y="0"/>
                  <a:pt x="99" y="16"/>
                  <a:pt x="66" y="49"/>
                </a:cubicBezTo>
                <a:cubicBezTo>
                  <a:pt x="0" y="115"/>
                  <a:pt x="0" y="214"/>
                  <a:pt x="66" y="279"/>
                </a:cubicBezTo>
                <a:lnTo>
                  <a:pt x="953" y="1167"/>
                </a:lnTo>
                <a:cubicBezTo>
                  <a:pt x="972" y="1192"/>
                  <a:pt x="997" y="1203"/>
                  <a:pt x="1025" y="1203"/>
                </a:cubicBezTo>
                <a:cubicBezTo>
                  <a:pt x="1139" y="1203"/>
                  <a:pt x="1289" y="1016"/>
                  <a:pt x="1183" y="937"/>
                </a:cubicBezTo>
                <a:lnTo>
                  <a:pt x="296" y="49"/>
                </a:lnTo>
                <a:cubicBezTo>
                  <a:pt x="263" y="16"/>
                  <a:pt x="222" y="0"/>
                  <a:pt x="1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62" name="Google Shape;11262;p83"/>
          <p:cNvSpPr/>
          <p:nvPr/>
        </p:nvSpPr>
        <p:spPr>
          <a:xfrm>
            <a:off x="6691784" y="4698141"/>
            <a:ext cx="38986" cy="20022"/>
          </a:xfrm>
          <a:custGeom>
            <a:rect b="b" l="l" r="r" t="t"/>
            <a:pathLst>
              <a:path extrusionOk="0" h="946" w="1842">
                <a:moveTo>
                  <a:pt x="1162" y="1"/>
                </a:moveTo>
                <a:cubicBezTo>
                  <a:pt x="1087" y="1"/>
                  <a:pt x="1020" y="52"/>
                  <a:pt x="1020" y="148"/>
                </a:cubicBezTo>
                <a:lnTo>
                  <a:pt x="1020" y="483"/>
                </a:lnTo>
                <a:lnTo>
                  <a:pt x="1020" y="483"/>
                </a:lnTo>
                <a:cubicBezTo>
                  <a:pt x="926" y="397"/>
                  <a:pt x="847" y="294"/>
                  <a:pt x="790" y="181"/>
                </a:cubicBezTo>
                <a:cubicBezTo>
                  <a:pt x="750" y="114"/>
                  <a:pt x="689" y="86"/>
                  <a:pt x="630" y="86"/>
                </a:cubicBezTo>
                <a:cubicBezTo>
                  <a:pt x="543" y="86"/>
                  <a:pt x="462" y="148"/>
                  <a:pt x="462" y="246"/>
                </a:cubicBezTo>
                <a:cubicBezTo>
                  <a:pt x="462" y="303"/>
                  <a:pt x="462" y="360"/>
                  <a:pt x="460" y="416"/>
                </a:cubicBezTo>
                <a:lnTo>
                  <a:pt x="460" y="416"/>
                </a:lnTo>
                <a:cubicBezTo>
                  <a:pt x="421" y="364"/>
                  <a:pt x="387" y="308"/>
                  <a:pt x="363" y="246"/>
                </a:cubicBezTo>
                <a:cubicBezTo>
                  <a:pt x="332" y="184"/>
                  <a:pt x="280" y="157"/>
                  <a:pt x="228" y="157"/>
                </a:cubicBezTo>
                <a:cubicBezTo>
                  <a:pt x="116" y="157"/>
                  <a:pt x="0" y="276"/>
                  <a:pt x="67" y="411"/>
                </a:cubicBezTo>
                <a:lnTo>
                  <a:pt x="67" y="378"/>
                </a:lnTo>
                <a:cubicBezTo>
                  <a:pt x="166" y="575"/>
                  <a:pt x="297" y="739"/>
                  <a:pt x="494" y="871"/>
                </a:cubicBezTo>
                <a:cubicBezTo>
                  <a:pt x="517" y="905"/>
                  <a:pt x="552" y="920"/>
                  <a:pt x="589" y="920"/>
                </a:cubicBezTo>
                <a:cubicBezTo>
                  <a:pt x="659" y="920"/>
                  <a:pt x="736" y="869"/>
                  <a:pt x="757" y="805"/>
                </a:cubicBezTo>
                <a:cubicBezTo>
                  <a:pt x="765" y="759"/>
                  <a:pt x="773" y="715"/>
                  <a:pt x="780" y="672"/>
                </a:cubicBezTo>
                <a:lnTo>
                  <a:pt x="780" y="672"/>
                </a:lnTo>
                <a:cubicBezTo>
                  <a:pt x="877" y="768"/>
                  <a:pt x="990" y="856"/>
                  <a:pt x="1119" y="936"/>
                </a:cubicBezTo>
                <a:cubicBezTo>
                  <a:pt x="1136" y="942"/>
                  <a:pt x="1155" y="945"/>
                  <a:pt x="1173" y="945"/>
                </a:cubicBezTo>
                <a:cubicBezTo>
                  <a:pt x="1260" y="945"/>
                  <a:pt x="1349" y="886"/>
                  <a:pt x="1349" y="805"/>
                </a:cubicBezTo>
                <a:lnTo>
                  <a:pt x="1349" y="698"/>
                </a:lnTo>
                <a:lnTo>
                  <a:pt x="1349" y="698"/>
                </a:lnTo>
                <a:cubicBezTo>
                  <a:pt x="1392" y="747"/>
                  <a:pt x="1436" y="794"/>
                  <a:pt x="1480" y="838"/>
                </a:cubicBezTo>
                <a:cubicBezTo>
                  <a:pt x="1519" y="877"/>
                  <a:pt x="1568" y="895"/>
                  <a:pt x="1615" y="895"/>
                </a:cubicBezTo>
                <a:cubicBezTo>
                  <a:pt x="1688" y="895"/>
                  <a:pt x="1756" y="852"/>
                  <a:pt x="1776" y="772"/>
                </a:cubicBezTo>
                <a:lnTo>
                  <a:pt x="1842" y="411"/>
                </a:lnTo>
                <a:cubicBezTo>
                  <a:pt x="1842" y="312"/>
                  <a:pt x="1809" y="214"/>
                  <a:pt x="1710" y="181"/>
                </a:cubicBezTo>
                <a:cubicBezTo>
                  <a:pt x="1612" y="181"/>
                  <a:pt x="1546" y="214"/>
                  <a:pt x="1513" y="312"/>
                </a:cubicBezTo>
                <a:lnTo>
                  <a:pt x="1502" y="375"/>
                </a:lnTo>
                <a:lnTo>
                  <a:pt x="1502" y="375"/>
                </a:lnTo>
                <a:cubicBezTo>
                  <a:pt x="1430" y="283"/>
                  <a:pt x="1369" y="187"/>
                  <a:pt x="1316" y="82"/>
                </a:cubicBezTo>
                <a:cubicBezTo>
                  <a:pt x="1275" y="27"/>
                  <a:pt x="1216" y="1"/>
                  <a:pt x="11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63" name="Google Shape;11263;p83"/>
          <p:cNvSpPr/>
          <p:nvPr/>
        </p:nvSpPr>
        <p:spPr>
          <a:xfrm>
            <a:off x="6734919" y="4700491"/>
            <a:ext cx="21588" cy="19387"/>
          </a:xfrm>
          <a:custGeom>
            <a:rect b="b" l="l" r="r" t="t"/>
            <a:pathLst>
              <a:path extrusionOk="0" h="916" w="1020">
                <a:moveTo>
                  <a:pt x="194" y="1"/>
                </a:moveTo>
                <a:cubicBezTo>
                  <a:pt x="159" y="1"/>
                  <a:pt x="125" y="12"/>
                  <a:pt x="99" y="37"/>
                </a:cubicBezTo>
                <a:cubicBezTo>
                  <a:pt x="34" y="70"/>
                  <a:pt x="1" y="168"/>
                  <a:pt x="34" y="234"/>
                </a:cubicBezTo>
                <a:cubicBezTo>
                  <a:pt x="198" y="530"/>
                  <a:pt x="461" y="760"/>
                  <a:pt x="757" y="891"/>
                </a:cubicBezTo>
                <a:cubicBezTo>
                  <a:pt x="789" y="908"/>
                  <a:pt x="822" y="916"/>
                  <a:pt x="851" y="916"/>
                </a:cubicBezTo>
                <a:cubicBezTo>
                  <a:pt x="880" y="916"/>
                  <a:pt x="905" y="908"/>
                  <a:pt x="921" y="891"/>
                </a:cubicBezTo>
                <a:cubicBezTo>
                  <a:pt x="987" y="858"/>
                  <a:pt x="1020" y="793"/>
                  <a:pt x="987" y="727"/>
                </a:cubicBezTo>
                <a:lnTo>
                  <a:pt x="954" y="563"/>
                </a:lnTo>
                <a:cubicBezTo>
                  <a:pt x="927" y="509"/>
                  <a:pt x="856" y="455"/>
                  <a:pt x="796" y="455"/>
                </a:cubicBezTo>
                <a:cubicBezTo>
                  <a:pt x="782" y="455"/>
                  <a:pt x="769" y="458"/>
                  <a:pt x="757" y="464"/>
                </a:cubicBezTo>
                <a:cubicBezTo>
                  <a:pt x="724" y="475"/>
                  <a:pt x="699" y="489"/>
                  <a:pt x="679" y="507"/>
                </a:cubicBezTo>
                <a:lnTo>
                  <a:pt x="679" y="507"/>
                </a:lnTo>
                <a:lnTo>
                  <a:pt x="658" y="497"/>
                </a:lnTo>
                <a:lnTo>
                  <a:pt x="658" y="464"/>
                </a:lnTo>
                <a:lnTo>
                  <a:pt x="559" y="398"/>
                </a:lnTo>
                <a:lnTo>
                  <a:pt x="494" y="333"/>
                </a:lnTo>
                <a:lnTo>
                  <a:pt x="461" y="267"/>
                </a:lnTo>
                <a:cubicBezTo>
                  <a:pt x="428" y="234"/>
                  <a:pt x="395" y="201"/>
                  <a:pt x="395" y="168"/>
                </a:cubicBezTo>
                <a:lnTo>
                  <a:pt x="329" y="70"/>
                </a:lnTo>
                <a:cubicBezTo>
                  <a:pt x="309" y="29"/>
                  <a:pt x="251" y="1"/>
                  <a:pt x="19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64" name="Google Shape;11264;p83"/>
          <p:cNvSpPr/>
          <p:nvPr/>
        </p:nvSpPr>
        <p:spPr>
          <a:xfrm>
            <a:off x="6745290" y="4698819"/>
            <a:ext cx="79369" cy="24022"/>
          </a:xfrm>
          <a:custGeom>
            <a:rect b="b" l="l" r="r" t="t"/>
            <a:pathLst>
              <a:path extrusionOk="0" h="1135" w="3750">
                <a:moveTo>
                  <a:pt x="214" y="0"/>
                </a:moveTo>
                <a:cubicBezTo>
                  <a:pt x="109" y="0"/>
                  <a:pt x="0" y="132"/>
                  <a:pt x="69" y="247"/>
                </a:cubicBezTo>
                <a:cubicBezTo>
                  <a:pt x="168" y="444"/>
                  <a:pt x="332" y="609"/>
                  <a:pt x="497" y="707"/>
                </a:cubicBezTo>
                <a:cubicBezTo>
                  <a:pt x="532" y="725"/>
                  <a:pt x="567" y="733"/>
                  <a:pt x="600" y="733"/>
                </a:cubicBezTo>
                <a:cubicBezTo>
                  <a:pt x="672" y="733"/>
                  <a:pt x="732" y="693"/>
                  <a:pt x="752" y="627"/>
                </a:cubicBezTo>
                <a:lnTo>
                  <a:pt x="752" y="627"/>
                </a:lnTo>
                <a:lnTo>
                  <a:pt x="825" y="740"/>
                </a:lnTo>
                <a:cubicBezTo>
                  <a:pt x="842" y="789"/>
                  <a:pt x="891" y="814"/>
                  <a:pt x="944" y="814"/>
                </a:cubicBezTo>
                <a:cubicBezTo>
                  <a:pt x="998" y="814"/>
                  <a:pt x="1055" y="789"/>
                  <a:pt x="1088" y="740"/>
                </a:cubicBezTo>
                <a:cubicBezTo>
                  <a:pt x="1110" y="707"/>
                  <a:pt x="1150" y="696"/>
                  <a:pt x="1199" y="696"/>
                </a:cubicBezTo>
                <a:cubicBezTo>
                  <a:pt x="1296" y="696"/>
                  <a:pt x="1428" y="740"/>
                  <a:pt x="1515" y="740"/>
                </a:cubicBezTo>
                <a:cubicBezTo>
                  <a:pt x="1712" y="839"/>
                  <a:pt x="1943" y="904"/>
                  <a:pt x="2173" y="937"/>
                </a:cubicBezTo>
                <a:cubicBezTo>
                  <a:pt x="2633" y="1069"/>
                  <a:pt x="3093" y="1134"/>
                  <a:pt x="3553" y="1134"/>
                </a:cubicBezTo>
                <a:cubicBezTo>
                  <a:pt x="3750" y="1134"/>
                  <a:pt x="3750" y="806"/>
                  <a:pt x="3553" y="806"/>
                </a:cubicBezTo>
                <a:cubicBezTo>
                  <a:pt x="2994" y="806"/>
                  <a:pt x="2435" y="707"/>
                  <a:pt x="1910" y="543"/>
                </a:cubicBezTo>
                <a:cubicBezTo>
                  <a:pt x="1712" y="484"/>
                  <a:pt x="1444" y="366"/>
                  <a:pt x="1212" y="366"/>
                </a:cubicBezTo>
                <a:cubicBezTo>
                  <a:pt x="1130" y="366"/>
                  <a:pt x="1054" y="380"/>
                  <a:pt x="986" y="416"/>
                </a:cubicBezTo>
                <a:lnTo>
                  <a:pt x="986" y="416"/>
                </a:lnTo>
                <a:lnTo>
                  <a:pt x="792" y="116"/>
                </a:lnTo>
                <a:cubicBezTo>
                  <a:pt x="749" y="58"/>
                  <a:pt x="693" y="32"/>
                  <a:pt x="641" y="32"/>
                </a:cubicBezTo>
                <a:cubicBezTo>
                  <a:pt x="575" y="32"/>
                  <a:pt x="515" y="75"/>
                  <a:pt x="497" y="149"/>
                </a:cubicBezTo>
                <a:cubicBezTo>
                  <a:pt x="481" y="181"/>
                  <a:pt x="469" y="212"/>
                  <a:pt x="460" y="244"/>
                </a:cubicBezTo>
                <a:lnTo>
                  <a:pt x="460" y="244"/>
                </a:lnTo>
                <a:cubicBezTo>
                  <a:pt x="415" y="194"/>
                  <a:pt x="374" y="138"/>
                  <a:pt x="332" y="83"/>
                </a:cubicBezTo>
                <a:cubicBezTo>
                  <a:pt x="303" y="24"/>
                  <a:pt x="259" y="0"/>
                  <a:pt x="21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65" name="Google Shape;11265;p83"/>
          <p:cNvSpPr/>
          <p:nvPr/>
        </p:nvSpPr>
        <p:spPr>
          <a:xfrm>
            <a:off x="6478945" y="4684066"/>
            <a:ext cx="34838" cy="41822"/>
          </a:xfrm>
          <a:custGeom>
            <a:rect b="b" l="l" r="r" t="t"/>
            <a:pathLst>
              <a:path extrusionOk="0" h="1976" w="1646">
                <a:moveTo>
                  <a:pt x="214" y="1"/>
                </a:moveTo>
                <a:cubicBezTo>
                  <a:pt x="101" y="1"/>
                  <a:pt x="1" y="120"/>
                  <a:pt x="68" y="254"/>
                </a:cubicBezTo>
                <a:lnTo>
                  <a:pt x="68" y="287"/>
                </a:lnTo>
                <a:lnTo>
                  <a:pt x="1317" y="1897"/>
                </a:lnTo>
                <a:cubicBezTo>
                  <a:pt x="1341" y="1945"/>
                  <a:pt x="1400" y="1976"/>
                  <a:pt x="1456" y="1976"/>
                </a:cubicBezTo>
                <a:cubicBezTo>
                  <a:pt x="1476" y="1976"/>
                  <a:pt x="1496" y="1972"/>
                  <a:pt x="1514" y="1963"/>
                </a:cubicBezTo>
                <a:cubicBezTo>
                  <a:pt x="1612" y="1897"/>
                  <a:pt x="1645" y="1799"/>
                  <a:pt x="1580" y="1733"/>
                </a:cubicBezTo>
                <a:lnTo>
                  <a:pt x="364" y="90"/>
                </a:lnTo>
                <a:cubicBezTo>
                  <a:pt x="322" y="27"/>
                  <a:pt x="267" y="1"/>
                  <a:pt x="2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66" name="Google Shape;11266;p83"/>
          <p:cNvSpPr/>
          <p:nvPr/>
        </p:nvSpPr>
        <p:spPr>
          <a:xfrm>
            <a:off x="6506799" y="4694649"/>
            <a:ext cx="22350" cy="20953"/>
          </a:xfrm>
          <a:custGeom>
            <a:rect b="b" l="l" r="r" t="t"/>
            <a:pathLst>
              <a:path extrusionOk="0" h="990" w="1056">
                <a:moveTo>
                  <a:pt x="169" y="1"/>
                </a:moveTo>
                <a:cubicBezTo>
                  <a:pt x="124" y="1"/>
                  <a:pt x="83" y="17"/>
                  <a:pt x="66" y="50"/>
                </a:cubicBezTo>
                <a:cubicBezTo>
                  <a:pt x="1" y="83"/>
                  <a:pt x="1" y="214"/>
                  <a:pt x="66" y="280"/>
                </a:cubicBezTo>
                <a:lnTo>
                  <a:pt x="724" y="937"/>
                </a:lnTo>
                <a:cubicBezTo>
                  <a:pt x="746" y="974"/>
                  <a:pt x="776" y="990"/>
                  <a:pt x="809" y="990"/>
                </a:cubicBezTo>
                <a:cubicBezTo>
                  <a:pt x="921" y="990"/>
                  <a:pt x="1055" y="809"/>
                  <a:pt x="954" y="707"/>
                </a:cubicBezTo>
                <a:lnTo>
                  <a:pt x="296" y="50"/>
                </a:lnTo>
                <a:cubicBezTo>
                  <a:pt x="264" y="17"/>
                  <a:pt x="214" y="1"/>
                  <a:pt x="16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67" name="Google Shape;11267;p83"/>
          <p:cNvSpPr/>
          <p:nvPr/>
        </p:nvSpPr>
        <p:spPr>
          <a:xfrm>
            <a:off x="6517932" y="4696110"/>
            <a:ext cx="27451" cy="26266"/>
          </a:xfrm>
          <a:custGeom>
            <a:rect b="b" l="l" r="r" t="t"/>
            <a:pathLst>
              <a:path extrusionOk="0" h="1241" w="1297">
                <a:moveTo>
                  <a:pt x="177" y="1"/>
                </a:moveTo>
                <a:cubicBezTo>
                  <a:pt x="152" y="1"/>
                  <a:pt x="125" y="5"/>
                  <a:pt x="99" y="14"/>
                </a:cubicBezTo>
                <a:cubicBezTo>
                  <a:pt x="33" y="80"/>
                  <a:pt x="0" y="178"/>
                  <a:pt x="66" y="244"/>
                </a:cubicBezTo>
                <a:lnTo>
                  <a:pt x="33" y="211"/>
                </a:lnTo>
                <a:lnTo>
                  <a:pt x="33" y="211"/>
                </a:lnTo>
                <a:cubicBezTo>
                  <a:pt x="230" y="638"/>
                  <a:pt x="559" y="1000"/>
                  <a:pt x="986" y="1230"/>
                </a:cubicBezTo>
                <a:cubicBezTo>
                  <a:pt x="1008" y="1237"/>
                  <a:pt x="1028" y="1240"/>
                  <a:pt x="1048" y="1240"/>
                </a:cubicBezTo>
                <a:cubicBezTo>
                  <a:pt x="1209" y="1240"/>
                  <a:pt x="1297" y="1022"/>
                  <a:pt x="1151" y="934"/>
                </a:cubicBezTo>
                <a:cubicBezTo>
                  <a:pt x="1052" y="901"/>
                  <a:pt x="953" y="835"/>
                  <a:pt x="888" y="770"/>
                </a:cubicBezTo>
                <a:lnTo>
                  <a:pt x="855" y="737"/>
                </a:lnTo>
                <a:lnTo>
                  <a:pt x="789" y="704"/>
                </a:lnTo>
                <a:cubicBezTo>
                  <a:pt x="756" y="671"/>
                  <a:pt x="723" y="605"/>
                  <a:pt x="691" y="572"/>
                </a:cubicBezTo>
                <a:lnTo>
                  <a:pt x="559" y="474"/>
                </a:lnTo>
                <a:lnTo>
                  <a:pt x="559" y="441"/>
                </a:lnTo>
                <a:cubicBezTo>
                  <a:pt x="550" y="424"/>
                  <a:pt x="546" y="418"/>
                  <a:pt x="545" y="418"/>
                </a:cubicBezTo>
                <a:lnTo>
                  <a:pt x="545" y="418"/>
                </a:lnTo>
                <a:cubicBezTo>
                  <a:pt x="544" y="418"/>
                  <a:pt x="545" y="423"/>
                  <a:pt x="547" y="429"/>
                </a:cubicBezTo>
                <a:lnTo>
                  <a:pt x="493" y="375"/>
                </a:lnTo>
                <a:cubicBezTo>
                  <a:pt x="428" y="277"/>
                  <a:pt x="362" y="178"/>
                  <a:pt x="329" y="80"/>
                </a:cubicBezTo>
                <a:cubicBezTo>
                  <a:pt x="305" y="31"/>
                  <a:pt x="246" y="1"/>
                  <a:pt x="17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68" name="Google Shape;11268;p83"/>
          <p:cNvSpPr/>
          <p:nvPr/>
        </p:nvSpPr>
        <p:spPr>
          <a:xfrm>
            <a:off x="6533234" y="4698417"/>
            <a:ext cx="25377" cy="20467"/>
          </a:xfrm>
          <a:custGeom>
            <a:rect b="b" l="l" r="r" t="t"/>
            <a:pathLst>
              <a:path extrusionOk="0" h="967" w="1199">
                <a:moveTo>
                  <a:pt x="185" y="0"/>
                </a:moveTo>
                <a:cubicBezTo>
                  <a:pt x="154" y="0"/>
                  <a:pt x="124" y="11"/>
                  <a:pt x="99" y="36"/>
                </a:cubicBezTo>
                <a:cubicBezTo>
                  <a:pt x="0" y="69"/>
                  <a:pt x="0" y="168"/>
                  <a:pt x="33" y="266"/>
                </a:cubicBezTo>
                <a:lnTo>
                  <a:pt x="0" y="233"/>
                </a:lnTo>
                <a:lnTo>
                  <a:pt x="0" y="233"/>
                </a:lnTo>
                <a:cubicBezTo>
                  <a:pt x="230" y="529"/>
                  <a:pt x="526" y="792"/>
                  <a:pt x="888" y="956"/>
                </a:cubicBezTo>
                <a:cubicBezTo>
                  <a:pt x="909" y="963"/>
                  <a:pt x="930" y="967"/>
                  <a:pt x="949" y="967"/>
                </a:cubicBezTo>
                <a:cubicBezTo>
                  <a:pt x="1110" y="967"/>
                  <a:pt x="1198" y="748"/>
                  <a:pt x="1052" y="661"/>
                </a:cubicBezTo>
                <a:cubicBezTo>
                  <a:pt x="986" y="628"/>
                  <a:pt x="888" y="595"/>
                  <a:pt x="822" y="529"/>
                </a:cubicBezTo>
                <a:lnTo>
                  <a:pt x="723" y="463"/>
                </a:lnTo>
                <a:lnTo>
                  <a:pt x="658" y="431"/>
                </a:lnTo>
                <a:cubicBezTo>
                  <a:pt x="592" y="398"/>
                  <a:pt x="526" y="332"/>
                  <a:pt x="460" y="266"/>
                </a:cubicBezTo>
                <a:cubicBezTo>
                  <a:pt x="428" y="233"/>
                  <a:pt x="395" y="201"/>
                  <a:pt x="395" y="168"/>
                </a:cubicBezTo>
                <a:lnTo>
                  <a:pt x="329" y="102"/>
                </a:lnTo>
                <a:lnTo>
                  <a:pt x="329" y="69"/>
                </a:lnTo>
                <a:cubicBezTo>
                  <a:pt x="288" y="28"/>
                  <a:pt x="235" y="0"/>
                  <a:pt x="18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69" name="Google Shape;11269;p83"/>
          <p:cNvSpPr/>
          <p:nvPr/>
        </p:nvSpPr>
        <p:spPr>
          <a:xfrm>
            <a:off x="6549934" y="4698649"/>
            <a:ext cx="16001" cy="13588"/>
          </a:xfrm>
          <a:custGeom>
            <a:rect b="b" l="l" r="r" t="t"/>
            <a:pathLst>
              <a:path extrusionOk="0" h="642" w="756">
                <a:moveTo>
                  <a:pt x="185" y="1"/>
                </a:moveTo>
                <a:cubicBezTo>
                  <a:pt x="164" y="1"/>
                  <a:pt x="148" y="9"/>
                  <a:pt x="131" y="25"/>
                </a:cubicBezTo>
                <a:cubicBezTo>
                  <a:pt x="99" y="25"/>
                  <a:pt x="33" y="58"/>
                  <a:pt x="33" y="91"/>
                </a:cubicBezTo>
                <a:cubicBezTo>
                  <a:pt x="0" y="124"/>
                  <a:pt x="0" y="190"/>
                  <a:pt x="33" y="222"/>
                </a:cubicBezTo>
                <a:cubicBezTo>
                  <a:pt x="33" y="255"/>
                  <a:pt x="66" y="288"/>
                  <a:pt x="99" y="321"/>
                </a:cubicBezTo>
                <a:lnTo>
                  <a:pt x="526" y="617"/>
                </a:lnTo>
                <a:cubicBezTo>
                  <a:pt x="542" y="633"/>
                  <a:pt x="559" y="641"/>
                  <a:pt x="575" y="641"/>
                </a:cubicBezTo>
                <a:cubicBezTo>
                  <a:pt x="592" y="641"/>
                  <a:pt x="608" y="633"/>
                  <a:pt x="624" y="617"/>
                </a:cubicBezTo>
                <a:cubicBezTo>
                  <a:pt x="690" y="617"/>
                  <a:pt x="723" y="584"/>
                  <a:pt x="723" y="551"/>
                </a:cubicBezTo>
                <a:cubicBezTo>
                  <a:pt x="756" y="518"/>
                  <a:pt x="756" y="452"/>
                  <a:pt x="723" y="420"/>
                </a:cubicBezTo>
                <a:cubicBezTo>
                  <a:pt x="723" y="387"/>
                  <a:pt x="690" y="354"/>
                  <a:pt x="657" y="321"/>
                </a:cubicBezTo>
                <a:lnTo>
                  <a:pt x="263" y="25"/>
                </a:lnTo>
                <a:cubicBezTo>
                  <a:pt x="230" y="9"/>
                  <a:pt x="205" y="1"/>
                  <a:pt x="1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70" name="Google Shape;11270;p83"/>
          <p:cNvSpPr/>
          <p:nvPr/>
        </p:nvSpPr>
        <p:spPr>
          <a:xfrm>
            <a:off x="6554103" y="4699813"/>
            <a:ext cx="24361" cy="16826"/>
          </a:xfrm>
          <a:custGeom>
            <a:rect b="b" l="l" r="r" t="t"/>
            <a:pathLst>
              <a:path extrusionOk="0" h="795" w="1151">
                <a:moveTo>
                  <a:pt x="187" y="0"/>
                </a:moveTo>
                <a:cubicBezTo>
                  <a:pt x="132" y="0"/>
                  <a:pt x="86" y="28"/>
                  <a:pt x="66" y="69"/>
                </a:cubicBezTo>
                <a:cubicBezTo>
                  <a:pt x="0" y="167"/>
                  <a:pt x="33" y="266"/>
                  <a:pt x="99" y="299"/>
                </a:cubicBezTo>
                <a:lnTo>
                  <a:pt x="887" y="759"/>
                </a:lnTo>
                <a:cubicBezTo>
                  <a:pt x="913" y="784"/>
                  <a:pt x="942" y="795"/>
                  <a:pt x="973" y="795"/>
                </a:cubicBezTo>
                <a:cubicBezTo>
                  <a:pt x="1024" y="795"/>
                  <a:pt x="1077" y="767"/>
                  <a:pt x="1117" y="726"/>
                </a:cubicBezTo>
                <a:cubicBezTo>
                  <a:pt x="1150" y="627"/>
                  <a:pt x="1117" y="529"/>
                  <a:pt x="1052" y="496"/>
                </a:cubicBezTo>
                <a:cubicBezTo>
                  <a:pt x="789" y="332"/>
                  <a:pt x="526" y="167"/>
                  <a:pt x="296" y="36"/>
                </a:cubicBezTo>
                <a:cubicBezTo>
                  <a:pt x="258" y="11"/>
                  <a:pt x="221" y="0"/>
                  <a:pt x="18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71" name="Google Shape;11271;p83"/>
          <p:cNvSpPr/>
          <p:nvPr/>
        </p:nvSpPr>
        <p:spPr>
          <a:xfrm>
            <a:off x="6575650" y="4707518"/>
            <a:ext cx="14625" cy="13228"/>
          </a:xfrm>
          <a:custGeom>
            <a:rect b="b" l="l" r="r" t="t"/>
            <a:pathLst>
              <a:path extrusionOk="0" h="625" w="691">
                <a:moveTo>
                  <a:pt x="99" y="1"/>
                </a:moveTo>
                <a:cubicBezTo>
                  <a:pt x="34" y="33"/>
                  <a:pt x="34" y="66"/>
                  <a:pt x="1" y="99"/>
                </a:cubicBezTo>
                <a:lnTo>
                  <a:pt x="1" y="165"/>
                </a:lnTo>
                <a:cubicBezTo>
                  <a:pt x="1" y="165"/>
                  <a:pt x="1" y="198"/>
                  <a:pt x="1" y="231"/>
                </a:cubicBezTo>
                <a:lnTo>
                  <a:pt x="1" y="263"/>
                </a:lnTo>
                <a:cubicBezTo>
                  <a:pt x="99" y="428"/>
                  <a:pt x="264" y="559"/>
                  <a:pt x="461" y="625"/>
                </a:cubicBezTo>
                <a:lnTo>
                  <a:pt x="592" y="625"/>
                </a:lnTo>
                <a:cubicBezTo>
                  <a:pt x="625" y="592"/>
                  <a:pt x="658" y="559"/>
                  <a:pt x="658" y="526"/>
                </a:cubicBezTo>
                <a:cubicBezTo>
                  <a:pt x="691" y="493"/>
                  <a:pt x="691" y="428"/>
                  <a:pt x="658" y="395"/>
                </a:cubicBezTo>
                <a:cubicBezTo>
                  <a:pt x="658" y="362"/>
                  <a:pt x="625" y="329"/>
                  <a:pt x="559" y="329"/>
                </a:cubicBezTo>
                <a:cubicBezTo>
                  <a:pt x="559" y="329"/>
                  <a:pt x="527" y="329"/>
                  <a:pt x="494" y="296"/>
                </a:cubicBezTo>
                <a:lnTo>
                  <a:pt x="527" y="296"/>
                </a:lnTo>
                <a:cubicBezTo>
                  <a:pt x="494" y="296"/>
                  <a:pt x="461" y="264"/>
                  <a:pt x="429" y="231"/>
                </a:cubicBezTo>
                <a:lnTo>
                  <a:pt x="429" y="231"/>
                </a:lnTo>
                <a:lnTo>
                  <a:pt x="461" y="263"/>
                </a:lnTo>
                <a:cubicBezTo>
                  <a:pt x="395" y="231"/>
                  <a:pt x="362" y="198"/>
                  <a:pt x="362" y="165"/>
                </a:cubicBezTo>
                <a:lnTo>
                  <a:pt x="362" y="198"/>
                </a:lnTo>
                <a:cubicBezTo>
                  <a:pt x="362" y="165"/>
                  <a:pt x="329" y="132"/>
                  <a:pt x="297" y="66"/>
                </a:cubicBezTo>
                <a:cubicBezTo>
                  <a:pt x="297" y="33"/>
                  <a:pt x="264" y="33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72" name="Google Shape;11272;p83"/>
          <p:cNvSpPr/>
          <p:nvPr/>
        </p:nvSpPr>
        <p:spPr>
          <a:xfrm>
            <a:off x="6593047" y="4705782"/>
            <a:ext cx="19959" cy="20848"/>
          </a:xfrm>
          <a:custGeom>
            <a:rect b="b" l="l" r="r" t="t"/>
            <a:pathLst>
              <a:path extrusionOk="0" h="985" w="943">
                <a:moveTo>
                  <a:pt x="181" y="0"/>
                </a:moveTo>
                <a:cubicBezTo>
                  <a:pt x="140" y="0"/>
                  <a:pt x="99" y="17"/>
                  <a:pt x="66" y="50"/>
                </a:cubicBezTo>
                <a:cubicBezTo>
                  <a:pt x="0" y="115"/>
                  <a:pt x="0" y="214"/>
                  <a:pt x="66" y="280"/>
                </a:cubicBezTo>
                <a:lnTo>
                  <a:pt x="658" y="970"/>
                </a:lnTo>
                <a:cubicBezTo>
                  <a:pt x="683" y="980"/>
                  <a:pt x="708" y="985"/>
                  <a:pt x="732" y="985"/>
                </a:cubicBezTo>
                <a:cubicBezTo>
                  <a:pt x="858" y="985"/>
                  <a:pt x="943" y="851"/>
                  <a:pt x="888" y="740"/>
                </a:cubicBezTo>
                <a:lnTo>
                  <a:pt x="296" y="50"/>
                </a:lnTo>
                <a:cubicBezTo>
                  <a:pt x="263" y="17"/>
                  <a:pt x="222" y="0"/>
                  <a:pt x="1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73" name="Google Shape;11273;p83"/>
          <p:cNvSpPr/>
          <p:nvPr/>
        </p:nvSpPr>
        <p:spPr>
          <a:xfrm>
            <a:off x="6395533" y="4698205"/>
            <a:ext cx="45907" cy="24911"/>
          </a:xfrm>
          <a:custGeom>
            <a:rect b="b" l="l" r="r" t="t"/>
            <a:pathLst>
              <a:path extrusionOk="0" h="1177" w="2169">
                <a:moveTo>
                  <a:pt x="204" y="0"/>
                </a:moveTo>
                <a:cubicBezTo>
                  <a:pt x="147" y="0"/>
                  <a:pt x="81" y="31"/>
                  <a:pt x="33" y="79"/>
                </a:cubicBezTo>
                <a:cubicBezTo>
                  <a:pt x="0" y="145"/>
                  <a:pt x="33" y="243"/>
                  <a:pt x="99" y="309"/>
                </a:cubicBezTo>
                <a:lnTo>
                  <a:pt x="1906" y="1163"/>
                </a:lnTo>
                <a:cubicBezTo>
                  <a:pt x="1924" y="1172"/>
                  <a:pt x="1944" y="1176"/>
                  <a:pt x="1965" y="1176"/>
                </a:cubicBezTo>
                <a:cubicBezTo>
                  <a:pt x="2022" y="1176"/>
                  <a:pt x="2088" y="1146"/>
                  <a:pt x="2136" y="1098"/>
                </a:cubicBezTo>
                <a:cubicBezTo>
                  <a:pt x="2169" y="1032"/>
                  <a:pt x="2136" y="933"/>
                  <a:pt x="2070" y="868"/>
                </a:cubicBezTo>
                <a:lnTo>
                  <a:pt x="263" y="13"/>
                </a:lnTo>
                <a:cubicBezTo>
                  <a:pt x="245" y="5"/>
                  <a:pt x="225" y="0"/>
                  <a:pt x="20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74" name="Google Shape;11274;p83"/>
          <p:cNvSpPr/>
          <p:nvPr/>
        </p:nvSpPr>
        <p:spPr>
          <a:xfrm>
            <a:off x="6437948" y="4704322"/>
            <a:ext cx="24361" cy="18583"/>
          </a:xfrm>
          <a:custGeom>
            <a:rect b="b" l="l" r="r" t="t"/>
            <a:pathLst>
              <a:path extrusionOk="0" h="878" w="1151">
                <a:moveTo>
                  <a:pt x="183" y="0"/>
                </a:moveTo>
                <a:cubicBezTo>
                  <a:pt x="134" y="0"/>
                  <a:pt x="87" y="23"/>
                  <a:pt x="66" y="86"/>
                </a:cubicBezTo>
                <a:cubicBezTo>
                  <a:pt x="1" y="152"/>
                  <a:pt x="33" y="250"/>
                  <a:pt x="99" y="316"/>
                </a:cubicBezTo>
                <a:lnTo>
                  <a:pt x="888" y="842"/>
                </a:lnTo>
                <a:cubicBezTo>
                  <a:pt x="913" y="867"/>
                  <a:pt x="943" y="877"/>
                  <a:pt x="974" y="877"/>
                </a:cubicBezTo>
                <a:cubicBezTo>
                  <a:pt x="1024" y="877"/>
                  <a:pt x="1077" y="849"/>
                  <a:pt x="1118" y="809"/>
                </a:cubicBezTo>
                <a:cubicBezTo>
                  <a:pt x="1151" y="710"/>
                  <a:pt x="1118" y="612"/>
                  <a:pt x="1052" y="579"/>
                </a:cubicBezTo>
                <a:lnTo>
                  <a:pt x="263" y="20"/>
                </a:lnTo>
                <a:cubicBezTo>
                  <a:pt x="239" y="8"/>
                  <a:pt x="211" y="0"/>
                  <a:pt x="18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75" name="Google Shape;11275;p83"/>
          <p:cNvSpPr/>
          <p:nvPr/>
        </p:nvSpPr>
        <p:spPr>
          <a:xfrm>
            <a:off x="6451007" y="4703581"/>
            <a:ext cx="24827" cy="17038"/>
          </a:xfrm>
          <a:custGeom>
            <a:rect b="b" l="l" r="r" t="t"/>
            <a:pathLst>
              <a:path extrusionOk="0" h="805" w="1173">
                <a:moveTo>
                  <a:pt x="230" y="1"/>
                </a:moveTo>
                <a:cubicBezTo>
                  <a:pt x="97" y="1"/>
                  <a:pt x="0" y="207"/>
                  <a:pt x="139" y="318"/>
                </a:cubicBezTo>
                <a:lnTo>
                  <a:pt x="139" y="285"/>
                </a:lnTo>
                <a:cubicBezTo>
                  <a:pt x="271" y="351"/>
                  <a:pt x="402" y="417"/>
                  <a:pt x="534" y="515"/>
                </a:cubicBezTo>
                <a:lnTo>
                  <a:pt x="632" y="581"/>
                </a:lnTo>
                <a:lnTo>
                  <a:pt x="698" y="614"/>
                </a:lnTo>
                <a:cubicBezTo>
                  <a:pt x="731" y="647"/>
                  <a:pt x="797" y="712"/>
                  <a:pt x="862" y="778"/>
                </a:cubicBezTo>
                <a:cubicBezTo>
                  <a:pt x="887" y="797"/>
                  <a:pt x="914" y="805"/>
                  <a:pt x="941" y="805"/>
                </a:cubicBezTo>
                <a:cubicBezTo>
                  <a:pt x="1057" y="805"/>
                  <a:pt x="1172" y="655"/>
                  <a:pt x="1092" y="548"/>
                </a:cubicBezTo>
                <a:cubicBezTo>
                  <a:pt x="862" y="318"/>
                  <a:pt x="599" y="154"/>
                  <a:pt x="304" y="22"/>
                </a:cubicBezTo>
                <a:cubicBezTo>
                  <a:pt x="279" y="7"/>
                  <a:pt x="254" y="1"/>
                  <a:pt x="2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76" name="Google Shape;11276;p83"/>
          <p:cNvSpPr/>
          <p:nvPr/>
        </p:nvSpPr>
        <p:spPr>
          <a:xfrm>
            <a:off x="6460891" y="4693252"/>
            <a:ext cx="28552" cy="25758"/>
          </a:xfrm>
          <a:custGeom>
            <a:rect b="b" l="l" r="r" t="t"/>
            <a:pathLst>
              <a:path extrusionOk="0" h="1217" w="1349">
                <a:moveTo>
                  <a:pt x="182" y="1"/>
                </a:moveTo>
                <a:cubicBezTo>
                  <a:pt x="141" y="1"/>
                  <a:pt x="100" y="17"/>
                  <a:pt x="67" y="50"/>
                </a:cubicBezTo>
                <a:cubicBezTo>
                  <a:pt x="1" y="116"/>
                  <a:pt x="1" y="215"/>
                  <a:pt x="67" y="280"/>
                </a:cubicBezTo>
                <a:cubicBezTo>
                  <a:pt x="395" y="576"/>
                  <a:pt x="724" y="872"/>
                  <a:pt x="1052" y="1167"/>
                </a:cubicBezTo>
                <a:cubicBezTo>
                  <a:pt x="1085" y="1200"/>
                  <a:pt x="1126" y="1217"/>
                  <a:pt x="1167" y="1217"/>
                </a:cubicBezTo>
                <a:cubicBezTo>
                  <a:pt x="1209" y="1217"/>
                  <a:pt x="1250" y="1200"/>
                  <a:pt x="1282" y="1167"/>
                </a:cubicBezTo>
                <a:cubicBezTo>
                  <a:pt x="1348" y="1102"/>
                  <a:pt x="1348" y="1003"/>
                  <a:pt x="1282" y="937"/>
                </a:cubicBezTo>
                <a:cubicBezTo>
                  <a:pt x="954" y="642"/>
                  <a:pt x="625" y="346"/>
                  <a:pt x="297" y="50"/>
                </a:cubicBezTo>
                <a:cubicBezTo>
                  <a:pt x="264" y="17"/>
                  <a:pt x="223" y="1"/>
                  <a:pt x="18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77" name="Google Shape;11277;p83"/>
          <p:cNvSpPr/>
          <p:nvPr/>
        </p:nvSpPr>
        <p:spPr>
          <a:xfrm>
            <a:off x="6476892" y="4695877"/>
            <a:ext cx="18435" cy="18837"/>
          </a:xfrm>
          <a:custGeom>
            <a:rect b="b" l="l" r="r" t="t"/>
            <a:pathLst>
              <a:path extrusionOk="0" h="890" w="871">
                <a:moveTo>
                  <a:pt x="218" y="0"/>
                </a:moveTo>
                <a:cubicBezTo>
                  <a:pt x="198" y="0"/>
                  <a:pt x="181" y="8"/>
                  <a:pt x="165" y="25"/>
                </a:cubicBezTo>
                <a:cubicBezTo>
                  <a:pt x="66" y="58"/>
                  <a:pt x="34" y="123"/>
                  <a:pt x="34" y="222"/>
                </a:cubicBezTo>
                <a:lnTo>
                  <a:pt x="1" y="189"/>
                </a:lnTo>
                <a:lnTo>
                  <a:pt x="1" y="189"/>
                </a:lnTo>
                <a:cubicBezTo>
                  <a:pt x="99" y="485"/>
                  <a:pt x="296" y="715"/>
                  <a:pt x="559" y="879"/>
                </a:cubicBezTo>
                <a:cubicBezTo>
                  <a:pt x="581" y="886"/>
                  <a:pt x="601" y="890"/>
                  <a:pt x="621" y="890"/>
                </a:cubicBezTo>
                <a:cubicBezTo>
                  <a:pt x="782" y="890"/>
                  <a:pt x="870" y="671"/>
                  <a:pt x="724" y="583"/>
                </a:cubicBezTo>
                <a:lnTo>
                  <a:pt x="658" y="518"/>
                </a:lnTo>
                <a:lnTo>
                  <a:pt x="625" y="518"/>
                </a:lnTo>
                <a:cubicBezTo>
                  <a:pt x="592" y="485"/>
                  <a:pt x="526" y="419"/>
                  <a:pt x="461" y="386"/>
                </a:cubicBezTo>
                <a:lnTo>
                  <a:pt x="461" y="353"/>
                </a:lnTo>
                <a:cubicBezTo>
                  <a:pt x="461" y="321"/>
                  <a:pt x="428" y="288"/>
                  <a:pt x="395" y="255"/>
                </a:cubicBezTo>
                <a:lnTo>
                  <a:pt x="362" y="189"/>
                </a:lnTo>
                <a:lnTo>
                  <a:pt x="362" y="156"/>
                </a:lnTo>
                <a:lnTo>
                  <a:pt x="362" y="123"/>
                </a:lnTo>
                <a:cubicBezTo>
                  <a:pt x="329" y="91"/>
                  <a:pt x="329" y="58"/>
                  <a:pt x="296" y="25"/>
                </a:cubicBezTo>
                <a:cubicBezTo>
                  <a:pt x="264" y="8"/>
                  <a:pt x="239" y="0"/>
                  <a:pt x="21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78" name="Google Shape;11278;p83"/>
          <p:cNvSpPr/>
          <p:nvPr/>
        </p:nvSpPr>
        <p:spPr>
          <a:xfrm>
            <a:off x="6397607" y="4713783"/>
            <a:ext cx="18795" cy="10032"/>
          </a:xfrm>
          <a:custGeom>
            <a:rect b="b" l="l" r="r" t="t"/>
            <a:pathLst>
              <a:path extrusionOk="0" h="474" w="888">
                <a:moveTo>
                  <a:pt x="165" y="0"/>
                </a:moveTo>
                <a:cubicBezTo>
                  <a:pt x="66" y="0"/>
                  <a:pt x="1" y="66"/>
                  <a:pt x="1" y="132"/>
                </a:cubicBezTo>
                <a:cubicBezTo>
                  <a:pt x="1" y="230"/>
                  <a:pt x="66" y="296"/>
                  <a:pt x="165" y="296"/>
                </a:cubicBezTo>
                <a:lnTo>
                  <a:pt x="132" y="329"/>
                </a:lnTo>
                <a:lnTo>
                  <a:pt x="231" y="329"/>
                </a:lnTo>
                <a:cubicBezTo>
                  <a:pt x="296" y="362"/>
                  <a:pt x="362" y="362"/>
                  <a:pt x="461" y="395"/>
                </a:cubicBezTo>
                <a:lnTo>
                  <a:pt x="526" y="395"/>
                </a:lnTo>
                <a:lnTo>
                  <a:pt x="625" y="460"/>
                </a:lnTo>
                <a:cubicBezTo>
                  <a:pt x="643" y="469"/>
                  <a:pt x="665" y="473"/>
                  <a:pt x="689" y="473"/>
                </a:cubicBezTo>
                <a:cubicBezTo>
                  <a:pt x="754" y="473"/>
                  <a:pt x="831" y="443"/>
                  <a:pt x="855" y="395"/>
                </a:cubicBezTo>
                <a:cubicBezTo>
                  <a:pt x="888" y="296"/>
                  <a:pt x="855" y="197"/>
                  <a:pt x="789" y="165"/>
                </a:cubicBezTo>
                <a:cubicBezTo>
                  <a:pt x="592" y="66"/>
                  <a:pt x="362" y="0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79" name="Google Shape;11279;p83"/>
          <p:cNvSpPr/>
          <p:nvPr/>
        </p:nvSpPr>
        <p:spPr>
          <a:xfrm>
            <a:off x="6369034" y="4715412"/>
            <a:ext cx="21652" cy="13270"/>
          </a:xfrm>
          <a:custGeom>
            <a:rect b="b" l="l" r="r" t="t"/>
            <a:pathLst>
              <a:path extrusionOk="0" h="627" w="1023">
                <a:moveTo>
                  <a:pt x="245" y="0"/>
                </a:moveTo>
                <a:cubicBezTo>
                  <a:pt x="93" y="0"/>
                  <a:pt x="1" y="206"/>
                  <a:pt x="168" y="318"/>
                </a:cubicBezTo>
                <a:lnTo>
                  <a:pt x="759" y="613"/>
                </a:lnTo>
                <a:cubicBezTo>
                  <a:pt x="777" y="622"/>
                  <a:pt x="797" y="626"/>
                  <a:pt x="817" y="626"/>
                </a:cubicBezTo>
                <a:cubicBezTo>
                  <a:pt x="873" y="626"/>
                  <a:pt x="932" y="596"/>
                  <a:pt x="956" y="548"/>
                </a:cubicBezTo>
                <a:cubicBezTo>
                  <a:pt x="1022" y="449"/>
                  <a:pt x="989" y="350"/>
                  <a:pt x="923" y="318"/>
                </a:cubicBezTo>
                <a:lnTo>
                  <a:pt x="332" y="22"/>
                </a:lnTo>
                <a:cubicBezTo>
                  <a:pt x="302" y="7"/>
                  <a:pt x="273" y="0"/>
                  <a:pt x="2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80" name="Google Shape;11280;p83"/>
          <p:cNvSpPr/>
          <p:nvPr/>
        </p:nvSpPr>
        <p:spPr>
          <a:xfrm>
            <a:off x="6683254" y="4268019"/>
            <a:ext cx="338026" cy="434369"/>
          </a:xfrm>
          <a:custGeom>
            <a:rect b="b" l="l" r="r" t="t"/>
            <a:pathLst>
              <a:path extrusionOk="0" h="20523" w="15971">
                <a:moveTo>
                  <a:pt x="15652" y="228"/>
                </a:moveTo>
                <a:cubicBezTo>
                  <a:pt x="15658" y="246"/>
                  <a:pt x="15668" y="262"/>
                  <a:pt x="15681" y="275"/>
                </a:cubicBezTo>
                <a:lnTo>
                  <a:pt x="15681" y="275"/>
                </a:lnTo>
                <a:lnTo>
                  <a:pt x="15652" y="261"/>
                </a:lnTo>
                <a:lnTo>
                  <a:pt x="15652" y="228"/>
                </a:lnTo>
                <a:close/>
                <a:moveTo>
                  <a:pt x="15812" y="312"/>
                </a:moveTo>
                <a:cubicBezTo>
                  <a:pt x="15827" y="312"/>
                  <a:pt x="15827" y="326"/>
                  <a:pt x="15783" y="326"/>
                </a:cubicBezTo>
                <a:cubicBezTo>
                  <a:pt x="15794" y="316"/>
                  <a:pt x="15805" y="312"/>
                  <a:pt x="15812" y="312"/>
                </a:cubicBezTo>
                <a:close/>
                <a:moveTo>
                  <a:pt x="14699" y="787"/>
                </a:moveTo>
                <a:cubicBezTo>
                  <a:pt x="14677" y="797"/>
                  <a:pt x="14659" y="801"/>
                  <a:pt x="14648" y="801"/>
                </a:cubicBezTo>
                <a:cubicBezTo>
                  <a:pt x="14626" y="801"/>
                  <a:pt x="14633" y="787"/>
                  <a:pt x="14699" y="787"/>
                </a:cubicBezTo>
                <a:close/>
                <a:moveTo>
                  <a:pt x="14803" y="839"/>
                </a:moveTo>
                <a:lnTo>
                  <a:pt x="14830" y="852"/>
                </a:lnTo>
                <a:lnTo>
                  <a:pt x="14830" y="901"/>
                </a:lnTo>
                <a:lnTo>
                  <a:pt x="14830" y="901"/>
                </a:lnTo>
                <a:cubicBezTo>
                  <a:pt x="14825" y="878"/>
                  <a:pt x="14815" y="857"/>
                  <a:pt x="14803" y="839"/>
                </a:cubicBezTo>
                <a:close/>
                <a:moveTo>
                  <a:pt x="15816" y="1"/>
                </a:moveTo>
                <a:cubicBezTo>
                  <a:pt x="15777" y="1"/>
                  <a:pt x="15732" y="12"/>
                  <a:pt x="15685" y="31"/>
                </a:cubicBezTo>
                <a:cubicBezTo>
                  <a:pt x="15586" y="96"/>
                  <a:pt x="15487" y="162"/>
                  <a:pt x="15389" y="228"/>
                </a:cubicBezTo>
                <a:cubicBezTo>
                  <a:pt x="15257" y="359"/>
                  <a:pt x="15093" y="491"/>
                  <a:pt x="14929" y="589"/>
                </a:cubicBezTo>
                <a:lnTo>
                  <a:pt x="14764" y="721"/>
                </a:lnTo>
                <a:cubicBezTo>
                  <a:pt x="14738" y="747"/>
                  <a:pt x="14712" y="752"/>
                  <a:pt x="14703" y="770"/>
                </a:cubicBezTo>
                <a:lnTo>
                  <a:pt x="14703" y="770"/>
                </a:lnTo>
                <a:cubicBezTo>
                  <a:pt x="14692" y="767"/>
                  <a:pt x="14681" y="766"/>
                  <a:pt x="14670" y="766"/>
                </a:cubicBezTo>
                <a:cubicBezTo>
                  <a:pt x="14645" y="766"/>
                  <a:pt x="14621" y="772"/>
                  <a:pt x="14600" y="787"/>
                </a:cubicBezTo>
                <a:cubicBezTo>
                  <a:pt x="13910" y="1181"/>
                  <a:pt x="13253" y="1641"/>
                  <a:pt x="12661" y="2167"/>
                </a:cubicBezTo>
                <a:cubicBezTo>
                  <a:pt x="12103" y="2660"/>
                  <a:pt x="11643" y="3284"/>
                  <a:pt x="11314" y="3974"/>
                </a:cubicBezTo>
                <a:cubicBezTo>
                  <a:pt x="10657" y="5321"/>
                  <a:pt x="10394" y="6800"/>
                  <a:pt x="9803" y="8180"/>
                </a:cubicBezTo>
                <a:cubicBezTo>
                  <a:pt x="9507" y="8903"/>
                  <a:pt x="9047" y="9560"/>
                  <a:pt x="8488" y="10152"/>
                </a:cubicBezTo>
                <a:cubicBezTo>
                  <a:pt x="7864" y="10776"/>
                  <a:pt x="7207" y="11335"/>
                  <a:pt x="6648" y="12025"/>
                </a:cubicBezTo>
                <a:cubicBezTo>
                  <a:pt x="5432" y="13372"/>
                  <a:pt x="4315" y="14818"/>
                  <a:pt x="3329" y="16329"/>
                </a:cubicBezTo>
                <a:cubicBezTo>
                  <a:pt x="2409" y="17742"/>
                  <a:pt x="1686" y="19418"/>
                  <a:pt x="142" y="20207"/>
                </a:cubicBezTo>
                <a:cubicBezTo>
                  <a:pt x="0" y="20292"/>
                  <a:pt x="102" y="20523"/>
                  <a:pt x="238" y="20523"/>
                </a:cubicBezTo>
                <a:cubicBezTo>
                  <a:pt x="260" y="20523"/>
                  <a:pt x="283" y="20516"/>
                  <a:pt x="306" y="20503"/>
                </a:cubicBezTo>
                <a:cubicBezTo>
                  <a:pt x="1620" y="19813"/>
                  <a:pt x="2376" y="18498"/>
                  <a:pt x="3132" y="17282"/>
                </a:cubicBezTo>
                <a:cubicBezTo>
                  <a:pt x="4085" y="15738"/>
                  <a:pt x="5136" y="14292"/>
                  <a:pt x="6319" y="12945"/>
                </a:cubicBezTo>
                <a:cubicBezTo>
                  <a:pt x="6878" y="12222"/>
                  <a:pt x="7469" y="11565"/>
                  <a:pt x="8127" y="10940"/>
                </a:cubicBezTo>
                <a:cubicBezTo>
                  <a:pt x="8751" y="10415"/>
                  <a:pt x="9244" y="9823"/>
                  <a:pt x="9704" y="9133"/>
                </a:cubicBezTo>
                <a:cubicBezTo>
                  <a:pt x="10427" y="7851"/>
                  <a:pt x="10723" y="6340"/>
                  <a:pt x="11248" y="4960"/>
                </a:cubicBezTo>
                <a:cubicBezTo>
                  <a:pt x="11544" y="4138"/>
                  <a:pt x="11971" y="3382"/>
                  <a:pt x="12563" y="2725"/>
                </a:cubicBezTo>
                <a:cubicBezTo>
                  <a:pt x="13220" y="2068"/>
                  <a:pt x="13943" y="1509"/>
                  <a:pt x="14764" y="1082"/>
                </a:cubicBezTo>
                <a:cubicBezTo>
                  <a:pt x="14863" y="1017"/>
                  <a:pt x="14962" y="951"/>
                  <a:pt x="15060" y="885"/>
                </a:cubicBezTo>
                <a:lnTo>
                  <a:pt x="15520" y="524"/>
                </a:lnTo>
                <a:lnTo>
                  <a:pt x="15717" y="392"/>
                </a:lnTo>
                <a:lnTo>
                  <a:pt x="15779" y="331"/>
                </a:lnTo>
                <a:lnTo>
                  <a:pt x="15779" y="331"/>
                </a:lnTo>
                <a:cubicBezTo>
                  <a:pt x="15792" y="334"/>
                  <a:pt x="15805" y="335"/>
                  <a:pt x="15819" y="335"/>
                </a:cubicBezTo>
                <a:cubicBezTo>
                  <a:pt x="15879" y="335"/>
                  <a:pt x="15935" y="303"/>
                  <a:pt x="15947" y="228"/>
                </a:cubicBezTo>
                <a:cubicBezTo>
                  <a:pt x="15971" y="65"/>
                  <a:pt x="15911" y="1"/>
                  <a:pt x="158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81" name="Google Shape;11281;p83"/>
          <p:cNvSpPr/>
          <p:nvPr/>
        </p:nvSpPr>
        <p:spPr>
          <a:xfrm>
            <a:off x="6926190" y="4327367"/>
            <a:ext cx="135054" cy="26160"/>
          </a:xfrm>
          <a:custGeom>
            <a:rect b="b" l="l" r="r" t="t"/>
            <a:pathLst>
              <a:path extrusionOk="0" h="1236" w="6381">
                <a:moveTo>
                  <a:pt x="6126" y="0"/>
                </a:moveTo>
                <a:cubicBezTo>
                  <a:pt x="6101" y="0"/>
                  <a:pt x="6074" y="6"/>
                  <a:pt x="6047" y="20"/>
                </a:cubicBezTo>
                <a:cubicBezTo>
                  <a:pt x="5192" y="480"/>
                  <a:pt x="4272" y="776"/>
                  <a:pt x="3286" y="874"/>
                </a:cubicBezTo>
                <a:cubicBezTo>
                  <a:pt x="3056" y="891"/>
                  <a:pt x="2826" y="899"/>
                  <a:pt x="2596" y="899"/>
                </a:cubicBezTo>
                <a:cubicBezTo>
                  <a:pt x="2366" y="899"/>
                  <a:pt x="2136" y="891"/>
                  <a:pt x="1906" y="874"/>
                </a:cubicBezTo>
                <a:cubicBezTo>
                  <a:pt x="1643" y="841"/>
                  <a:pt x="1413" y="808"/>
                  <a:pt x="1151" y="776"/>
                </a:cubicBezTo>
                <a:cubicBezTo>
                  <a:pt x="1074" y="750"/>
                  <a:pt x="761" y="646"/>
                  <a:pt x="609" y="646"/>
                </a:cubicBezTo>
                <a:cubicBezTo>
                  <a:pt x="569" y="646"/>
                  <a:pt x="540" y="653"/>
                  <a:pt x="529" y="670"/>
                </a:cubicBezTo>
                <a:lnTo>
                  <a:pt x="529" y="670"/>
                </a:lnTo>
                <a:cubicBezTo>
                  <a:pt x="589" y="539"/>
                  <a:pt x="476" y="424"/>
                  <a:pt x="366" y="424"/>
                </a:cubicBezTo>
                <a:cubicBezTo>
                  <a:pt x="313" y="424"/>
                  <a:pt x="262" y="450"/>
                  <a:pt x="230" y="513"/>
                </a:cubicBezTo>
                <a:cubicBezTo>
                  <a:pt x="0" y="973"/>
                  <a:pt x="888" y="1071"/>
                  <a:pt x="1151" y="1104"/>
                </a:cubicBezTo>
                <a:cubicBezTo>
                  <a:pt x="1619" y="1193"/>
                  <a:pt x="2089" y="1236"/>
                  <a:pt x="2557" y="1236"/>
                </a:cubicBezTo>
                <a:cubicBezTo>
                  <a:pt x="3830" y="1236"/>
                  <a:pt x="5082" y="916"/>
                  <a:pt x="6211" y="316"/>
                </a:cubicBezTo>
                <a:cubicBezTo>
                  <a:pt x="6381" y="231"/>
                  <a:pt x="6283" y="0"/>
                  <a:pt x="612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82" name="Google Shape;11282;p83"/>
          <p:cNvSpPr/>
          <p:nvPr/>
        </p:nvSpPr>
        <p:spPr>
          <a:xfrm>
            <a:off x="6571776" y="4621925"/>
            <a:ext cx="30414" cy="70755"/>
          </a:xfrm>
          <a:custGeom>
            <a:rect b="b" l="l" r="r" t="t"/>
            <a:pathLst>
              <a:path extrusionOk="0" h="3343" w="1437">
                <a:moveTo>
                  <a:pt x="1194" y="0"/>
                </a:moveTo>
                <a:cubicBezTo>
                  <a:pt x="1146" y="0"/>
                  <a:pt x="1100" y="20"/>
                  <a:pt x="1071" y="68"/>
                </a:cubicBezTo>
                <a:cubicBezTo>
                  <a:pt x="578" y="1054"/>
                  <a:pt x="217" y="2073"/>
                  <a:pt x="20" y="3157"/>
                </a:cubicBezTo>
                <a:cubicBezTo>
                  <a:pt x="0" y="3272"/>
                  <a:pt x="92" y="3342"/>
                  <a:pt x="179" y="3342"/>
                </a:cubicBezTo>
                <a:cubicBezTo>
                  <a:pt x="242" y="3342"/>
                  <a:pt x="302" y="3306"/>
                  <a:pt x="315" y="3223"/>
                </a:cubicBezTo>
                <a:cubicBezTo>
                  <a:pt x="512" y="2172"/>
                  <a:pt x="874" y="1186"/>
                  <a:pt x="1367" y="233"/>
                </a:cubicBezTo>
                <a:cubicBezTo>
                  <a:pt x="1437" y="117"/>
                  <a:pt x="1309" y="0"/>
                  <a:pt x="119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83" name="Google Shape;11283;p83"/>
          <p:cNvSpPr/>
          <p:nvPr/>
        </p:nvSpPr>
        <p:spPr>
          <a:xfrm>
            <a:off x="7881107" y="4743626"/>
            <a:ext cx="66077" cy="9122"/>
          </a:xfrm>
          <a:custGeom>
            <a:rect b="b" l="l" r="r" t="t"/>
            <a:pathLst>
              <a:path extrusionOk="0" h="431" w="3122">
                <a:moveTo>
                  <a:pt x="2952" y="1"/>
                </a:moveTo>
                <a:cubicBezTo>
                  <a:pt x="2943" y="1"/>
                  <a:pt x="2934" y="2"/>
                  <a:pt x="2925" y="3"/>
                </a:cubicBezTo>
                <a:cubicBezTo>
                  <a:pt x="2005" y="69"/>
                  <a:pt x="1085" y="102"/>
                  <a:pt x="198" y="102"/>
                </a:cubicBezTo>
                <a:cubicBezTo>
                  <a:pt x="0" y="135"/>
                  <a:pt x="0" y="398"/>
                  <a:pt x="198" y="430"/>
                </a:cubicBezTo>
                <a:cubicBezTo>
                  <a:pt x="1085" y="430"/>
                  <a:pt x="2005" y="398"/>
                  <a:pt x="2925" y="299"/>
                </a:cubicBezTo>
                <a:cubicBezTo>
                  <a:pt x="3113" y="299"/>
                  <a:pt x="3122" y="1"/>
                  <a:pt x="295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84" name="Google Shape;11284;p83"/>
          <p:cNvSpPr/>
          <p:nvPr/>
        </p:nvSpPr>
        <p:spPr>
          <a:xfrm>
            <a:off x="7850480" y="4733445"/>
            <a:ext cx="26477" cy="28001"/>
          </a:xfrm>
          <a:custGeom>
            <a:rect b="b" l="l" r="r" t="t"/>
            <a:pathLst>
              <a:path extrusionOk="0" h="1323" w="1251">
                <a:moveTo>
                  <a:pt x="213" y="1"/>
                </a:moveTo>
                <a:cubicBezTo>
                  <a:pt x="101" y="1"/>
                  <a:pt x="0" y="120"/>
                  <a:pt x="67" y="254"/>
                </a:cubicBezTo>
                <a:cubicBezTo>
                  <a:pt x="330" y="649"/>
                  <a:pt x="626" y="977"/>
                  <a:pt x="955" y="1273"/>
                </a:cubicBezTo>
                <a:cubicBezTo>
                  <a:pt x="987" y="1306"/>
                  <a:pt x="1028" y="1322"/>
                  <a:pt x="1070" y="1322"/>
                </a:cubicBezTo>
                <a:cubicBezTo>
                  <a:pt x="1111" y="1322"/>
                  <a:pt x="1152" y="1306"/>
                  <a:pt x="1185" y="1273"/>
                </a:cubicBezTo>
                <a:cubicBezTo>
                  <a:pt x="1250" y="1207"/>
                  <a:pt x="1250" y="1109"/>
                  <a:pt x="1185" y="1043"/>
                </a:cubicBezTo>
                <a:cubicBezTo>
                  <a:pt x="856" y="780"/>
                  <a:pt x="593" y="451"/>
                  <a:pt x="363" y="90"/>
                </a:cubicBezTo>
                <a:cubicBezTo>
                  <a:pt x="321" y="27"/>
                  <a:pt x="266" y="1"/>
                  <a:pt x="2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85" name="Google Shape;11285;p83"/>
          <p:cNvSpPr/>
          <p:nvPr/>
        </p:nvSpPr>
        <p:spPr>
          <a:xfrm>
            <a:off x="7814288" y="4731646"/>
            <a:ext cx="21631" cy="20763"/>
          </a:xfrm>
          <a:custGeom>
            <a:rect b="b" l="l" r="r" t="t"/>
            <a:pathLst>
              <a:path extrusionOk="0" h="981" w="1022">
                <a:moveTo>
                  <a:pt x="218" y="1"/>
                </a:moveTo>
                <a:cubicBezTo>
                  <a:pt x="94" y="1"/>
                  <a:pt x="0" y="147"/>
                  <a:pt x="101" y="274"/>
                </a:cubicBezTo>
                <a:lnTo>
                  <a:pt x="726" y="931"/>
                </a:lnTo>
                <a:cubicBezTo>
                  <a:pt x="759" y="964"/>
                  <a:pt x="800" y="980"/>
                  <a:pt x="841" y="980"/>
                </a:cubicBezTo>
                <a:cubicBezTo>
                  <a:pt x="882" y="980"/>
                  <a:pt x="923" y="964"/>
                  <a:pt x="956" y="931"/>
                </a:cubicBezTo>
                <a:cubicBezTo>
                  <a:pt x="1022" y="865"/>
                  <a:pt x="1022" y="766"/>
                  <a:pt x="956" y="701"/>
                </a:cubicBezTo>
                <a:lnTo>
                  <a:pt x="331" y="44"/>
                </a:lnTo>
                <a:cubicBezTo>
                  <a:pt x="294" y="13"/>
                  <a:pt x="255" y="1"/>
                  <a:pt x="21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86" name="Google Shape;11286;p83"/>
          <p:cNvSpPr/>
          <p:nvPr/>
        </p:nvSpPr>
        <p:spPr>
          <a:xfrm>
            <a:off x="7828722" y="4733741"/>
            <a:ext cx="20318" cy="20107"/>
          </a:xfrm>
          <a:custGeom>
            <a:rect b="b" l="l" r="r" t="t"/>
            <a:pathLst>
              <a:path extrusionOk="0" h="950" w="960">
                <a:moveTo>
                  <a:pt x="197" y="0"/>
                </a:moveTo>
                <a:cubicBezTo>
                  <a:pt x="81" y="0"/>
                  <a:pt x="1" y="146"/>
                  <a:pt x="77" y="273"/>
                </a:cubicBezTo>
                <a:lnTo>
                  <a:pt x="602" y="897"/>
                </a:lnTo>
                <a:cubicBezTo>
                  <a:pt x="639" y="935"/>
                  <a:pt x="680" y="950"/>
                  <a:pt x="718" y="950"/>
                </a:cubicBezTo>
                <a:cubicBezTo>
                  <a:pt x="850" y="950"/>
                  <a:pt x="960" y="769"/>
                  <a:pt x="832" y="667"/>
                </a:cubicBezTo>
                <a:lnTo>
                  <a:pt x="307" y="43"/>
                </a:lnTo>
                <a:cubicBezTo>
                  <a:pt x="269" y="13"/>
                  <a:pt x="231" y="0"/>
                  <a:pt x="19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87" name="Google Shape;11287;p83"/>
          <p:cNvSpPr/>
          <p:nvPr/>
        </p:nvSpPr>
        <p:spPr>
          <a:xfrm>
            <a:off x="7839369" y="4736895"/>
            <a:ext cx="22160" cy="22858"/>
          </a:xfrm>
          <a:custGeom>
            <a:rect b="b" l="l" r="r" t="t"/>
            <a:pathLst>
              <a:path extrusionOk="0" h="1080" w="1047">
                <a:moveTo>
                  <a:pt x="214" y="1"/>
                </a:moveTo>
                <a:cubicBezTo>
                  <a:pt x="198" y="1"/>
                  <a:pt x="182" y="9"/>
                  <a:pt x="165" y="26"/>
                </a:cubicBezTo>
                <a:cubicBezTo>
                  <a:pt x="99" y="26"/>
                  <a:pt x="67" y="58"/>
                  <a:pt x="67" y="91"/>
                </a:cubicBezTo>
                <a:cubicBezTo>
                  <a:pt x="1" y="157"/>
                  <a:pt x="34" y="256"/>
                  <a:pt x="99" y="321"/>
                </a:cubicBezTo>
                <a:lnTo>
                  <a:pt x="132" y="321"/>
                </a:lnTo>
                <a:lnTo>
                  <a:pt x="198" y="354"/>
                </a:lnTo>
                <a:lnTo>
                  <a:pt x="264" y="420"/>
                </a:lnTo>
                <a:cubicBezTo>
                  <a:pt x="329" y="486"/>
                  <a:pt x="395" y="551"/>
                  <a:pt x="428" y="617"/>
                </a:cubicBezTo>
                <a:lnTo>
                  <a:pt x="461" y="650"/>
                </a:lnTo>
                <a:lnTo>
                  <a:pt x="494" y="683"/>
                </a:lnTo>
                <a:cubicBezTo>
                  <a:pt x="527" y="716"/>
                  <a:pt x="527" y="748"/>
                  <a:pt x="559" y="781"/>
                </a:cubicBezTo>
                <a:cubicBezTo>
                  <a:pt x="592" y="847"/>
                  <a:pt x="658" y="913"/>
                  <a:pt x="691" y="1011"/>
                </a:cubicBezTo>
                <a:cubicBezTo>
                  <a:pt x="720" y="1059"/>
                  <a:pt x="766" y="1079"/>
                  <a:pt x="813" y="1079"/>
                </a:cubicBezTo>
                <a:cubicBezTo>
                  <a:pt x="926" y="1079"/>
                  <a:pt x="1047" y="963"/>
                  <a:pt x="954" y="847"/>
                </a:cubicBezTo>
                <a:cubicBezTo>
                  <a:pt x="789" y="518"/>
                  <a:pt x="559" y="223"/>
                  <a:pt x="264" y="26"/>
                </a:cubicBezTo>
                <a:cubicBezTo>
                  <a:pt x="247" y="9"/>
                  <a:pt x="231" y="1"/>
                  <a:pt x="2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88" name="Google Shape;11288;p83"/>
          <p:cNvSpPr/>
          <p:nvPr/>
        </p:nvSpPr>
        <p:spPr>
          <a:xfrm>
            <a:off x="7776783" y="4741954"/>
            <a:ext cx="21588" cy="20869"/>
          </a:xfrm>
          <a:custGeom>
            <a:rect b="b" l="l" r="r" t="t"/>
            <a:pathLst>
              <a:path extrusionOk="0" h="986" w="1020">
                <a:moveTo>
                  <a:pt x="181" y="0"/>
                </a:moveTo>
                <a:cubicBezTo>
                  <a:pt x="140" y="0"/>
                  <a:pt x="99" y="17"/>
                  <a:pt x="66" y="49"/>
                </a:cubicBezTo>
                <a:cubicBezTo>
                  <a:pt x="0" y="115"/>
                  <a:pt x="0" y="214"/>
                  <a:pt x="66" y="279"/>
                </a:cubicBezTo>
                <a:lnTo>
                  <a:pt x="723" y="937"/>
                </a:lnTo>
                <a:cubicBezTo>
                  <a:pt x="756" y="970"/>
                  <a:pt x="797" y="986"/>
                  <a:pt x="838" y="986"/>
                </a:cubicBezTo>
                <a:cubicBezTo>
                  <a:pt x="879" y="986"/>
                  <a:pt x="920" y="970"/>
                  <a:pt x="953" y="937"/>
                </a:cubicBezTo>
                <a:cubicBezTo>
                  <a:pt x="1019" y="871"/>
                  <a:pt x="1019" y="772"/>
                  <a:pt x="953" y="707"/>
                </a:cubicBezTo>
                <a:lnTo>
                  <a:pt x="296" y="49"/>
                </a:lnTo>
                <a:cubicBezTo>
                  <a:pt x="263" y="17"/>
                  <a:pt x="222" y="0"/>
                  <a:pt x="1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89" name="Google Shape;11289;p83"/>
          <p:cNvSpPr/>
          <p:nvPr/>
        </p:nvSpPr>
        <p:spPr>
          <a:xfrm>
            <a:off x="7793482" y="4743329"/>
            <a:ext cx="23662" cy="22985"/>
          </a:xfrm>
          <a:custGeom>
            <a:rect b="b" l="l" r="r" t="t"/>
            <a:pathLst>
              <a:path extrusionOk="0" h="1086" w="1118">
                <a:moveTo>
                  <a:pt x="181" y="1"/>
                </a:moveTo>
                <a:cubicBezTo>
                  <a:pt x="140" y="1"/>
                  <a:pt x="99" y="17"/>
                  <a:pt x="66" y="50"/>
                </a:cubicBezTo>
                <a:cubicBezTo>
                  <a:pt x="0" y="116"/>
                  <a:pt x="0" y="214"/>
                  <a:pt x="66" y="280"/>
                </a:cubicBezTo>
                <a:lnTo>
                  <a:pt x="822" y="1036"/>
                </a:lnTo>
                <a:cubicBezTo>
                  <a:pt x="854" y="1069"/>
                  <a:pt x="895" y="1085"/>
                  <a:pt x="937" y="1085"/>
                </a:cubicBezTo>
                <a:cubicBezTo>
                  <a:pt x="978" y="1085"/>
                  <a:pt x="1019" y="1069"/>
                  <a:pt x="1052" y="1036"/>
                </a:cubicBezTo>
                <a:cubicBezTo>
                  <a:pt x="1117" y="970"/>
                  <a:pt x="1117" y="872"/>
                  <a:pt x="1052" y="806"/>
                </a:cubicBezTo>
                <a:lnTo>
                  <a:pt x="296" y="50"/>
                </a:lnTo>
                <a:cubicBezTo>
                  <a:pt x="263" y="17"/>
                  <a:pt x="222" y="1"/>
                  <a:pt x="1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90" name="Google Shape;11290;p83"/>
          <p:cNvSpPr/>
          <p:nvPr/>
        </p:nvSpPr>
        <p:spPr>
          <a:xfrm>
            <a:off x="7809356" y="4748621"/>
            <a:ext cx="31430" cy="30901"/>
          </a:xfrm>
          <a:custGeom>
            <a:rect b="b" l="l" r="r" t="t"/>
            <a:pathLst>
              <a:path extrusionOk="0" h="1460" w="1485">
                <a:moveTo>
                  <a:pt x="230" y="0"/>
                </a:moveTo>
                <a:cubicBezTo>
                  <a:pt x="102" y="0"/>
                  <a:pt x="1" y="130"/>
                  <a:pt x="104" y="260"/>
                </a:cubicBezTo>
                <a:cubicBezTo>
                  <a:pt x="499" y="622"/>
                  <a:pt x="860" y="1016"/>
                  <a:pt x="1189" y="1410"/>
                </a:cubicBezTo>
                <a:cubicBezTo>
                  <a:pt x="1222" y="1443"/>
                  <a:pt x="1263" y="1460"/>
                  <a:pt x="1304" y="1460"/>
                </a:cubicBezTo>
                <a:cubicBezTo>
                  <a:pt x="1345" y="1460"/>
                  <a:pt x="1386" y="1443"/>
                  <a:pt x="1419" y="1410"/>
                </a:cubicBezTo>
                <a:cubicBezTo>
                  <a:pt x="1485" y="1345"/>
                  <a:pt x="1485" y="1246"/>
                  <a:pt x="1419" y="1180"/>
                </a:cubicBezTo>
                <a:cubicBezTo>
                  <a:pt x="1090" y="786"/>
                  <a:pt x="729" y="392"/>
                  <a:pt x="334" y="30"/>
                </a:cubicBezTo>
                <a:cubicBezTo>
                  <a:pt x="300" y="10"/>
                  <a:pt x="264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91" name="Google Shape;11291;p83"/>
          <p:cNvSpPr/>
          <p:nvPr/>
        </p:nvSpPr>
        <p:spPr>
          <a:xfrm>
            <a:off x="7836384" y="4764347"/>
            <a:ext cx="25271" cy="24911"/>
          </a:xfrm>
          <a:custGeom>
            <a:rect b="b" l="l" r="r" t="t"/>
            <a:pathLst>
              <a:path extrusionOk="0" h="1177" w="1194">
                <a:moveTo>
                  <a:pt x="197" y="0"/>
                </a:moveTo>
                <a:cubicBezTo>
                  <a:pt x="80" y="0"/>
                  <a:pt x="0" y="146"/>
                  <a:pt x="76" y="273"/>
                </a:cubicBezTo>
                <a:cubicBezTo>
                  <a:pt x="372" y="536"/>
                  <a:pt x="635" y="832"/>
                  <a:pt x="898" y="1127"/>
                </a:cubicBezTo>
                <a:cubicBezTo>
                  <a:pt x="930" y="1160"/>
                  <a:pt x="972" y="1177"/>
                  <a:pt x="1013" y="1177"/>
                </a:cubicBezTo>
                <a:cubicBezTo>
                  <a:pt x="1054" y="1177"/>
                  <a:pt x="1095" y="1160"/>
                  <a:pt x="1128" y="1127"/>
                </a:cubicBezTo>
                <a:cubicBezTo>
                  <a:pt x="1193" y="1062"/>
                  <a:pt x="1193" y="963"/>
                  <a:pt x="1128" y="897"/>
                </a:cubicBezTo>
                <a:cubicBezTo>
                  <a:pt x="865" y="602"/>
                  <a:pt x="602" y="306"/>
                  <a:pt x="306" y="43"/>
                </a:cubicBezTo>
                <a:cubicBezTo>
                  <a:pt x="269" y="13"/>
                  <a:pt x="231" y="0"/>
                  <a:pt x="19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92" name="Google Shape;11292;p83"/>
          <p:cNvSpPr/>
          <p:nvPr/>
        </p:nvSpPr>
        <p:spPr>
          <a:xfrm>
            <a:off x="7852512" y="4768664"/>
            <a:ext cx="20953" cy="19832"/>
          </a:xfrm>
          <a:custGeom>
            <a:rect b="b" l="l" r="r" t="t"/>
            <a:pathLst>
              <a:path extrusionOk="0" h="937" w="990">
                <a:moveTo>
                  <a:pt x="229" y="1"/>
                </a:moveTo>
                <a:cubicBezTo>
                  <a:pt x="111" y="1"/>
                  <a:pt x="0" y="117"/>
                  <a:pt x="70" y="233"/>
                </a:cubicBezTo>
                <a:cubicBezTo>
                  <a:pt x="234" y="496"/>
                  <a:pt x="464" y="726"/>
                  <a:pt x="727" y="923"/>
                </a:cubicBezTo>
                <a:cubicBezTo>
                  <a:pt x="745" y="932"/>
                  <a:pt x="765" y="936"/>
                  <a:pt x="786" y="936"/>
                </a:cubicBezTo>
                <a:cubicBezTo>
                  <a:pt x="843" y="936"/>
                  <a:pt x="909" y="906"/>
                  <a:pt x="957" y="858"/>
                </a:cubicBezTo>
                <a:cubicBezTo>
                  <a:pt x="990" y="792"/>
                  <a:pt x="957" y="693"/>
                  <a:pt x="891" y="628"/>
                </a:cubicBezTo>
                <a:lnTo>
                  <a:pt x="826" y="562"/>
                </a:lnTo>
                <a:lnTo>
                  <a:pt x="793" y="562"/>
                </a:lnTo>
                <a:cubicBezTo>
                  <a:pt x="760" y="562"/>
                  <a:pt x="760" y="562"/>
                  <a:pt x="760" y="529"/>
                </a:cubicBezTo>
                <a:cubicBezTo>
                  <a:pt x="694" y="496"/>
                  <a:pt x="629" y="430"/>
                  <a:pt x="596" y="398"/>
                </a:cubicBezTo>
                <a:cubicBezTo>
                  <a:pt x="530" y="332"/>
                  <a:pt x="497" y="299"/>
                  <a:pt x="464" y="233"/>
                </a:cubicBezTo>
                <a:lnTo>
                  <a:pt x="464" y="200"/>
                </a:lnTo>
                <a:lnTo>
                  <a:pt x="398" y="168"/>
                </a:lnTo>
                <a:lnTo>
                  <a:pt x="366" y="69"/>
                </a:lnTo>
                <a:cubicBezTo>
                  <a:pt x="327" y="21"/>
                  <a:pt x="277" y="1"/>
                  <a:pt x="2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93" name="Google Shape;11293;p83"/>
          <p:cNvSpPr/>
          <p:nvPr/>
        </p:nvSpPr>
        <p:spPr>
          <a:xfrm>
            <a:off x="7865804" y="4771500"/>
            <a:ext cx="17419" cy="15683"/>
          </a:xfrm>
          <a:custGeom>
            <a:rect b="b" l="l" r="r" t="t"/>
            <a:pathLst>
              <a:path extrusionOk="0" h="741" w="823">
                <a:moveTo>
                  <a:pt x="198" y="1"/>
                </a:moveTo>
                <a:cubicBezTo>
                  <a:pt x="165" y="1"/>
                  <a:pt x="99" y="34"/>
                  <a:pt x="66" y="66"/>
                </a:cubicBezTo>
                <a:cubicBezTo>
                  <a:pt x="1" y="132"/>
                  <a:pt x="1" y="231"/>
                  <a:pt x="66" y="296"/>
                </a:cubicBezTo>
                <a:lnTo>
                  <a:pt x="526" y="691"/>
                </a:lnTo>
                <a:cubicBezTo>
                  <a:pt x="559" y="724"/>
                  <a:pt x="600" y="740"/>
                  <a:pt x="641" y="740"/>
                </a:cubicBezTo>
                <a:cubicBezTo>
                  <a:pt x="682" y="740"/>
                  <a:pt x="723" y="724"/>
                  <a:pt x="756" y="691"/>
                </a:cubicBezTo>
                <a:cubicBezTo>
                  <a:pt x="822" y="625"/>
                  <a:pt x="822" y="526"/>
                  <a:pt x="756" y="461"/>
                </a:cubicBezTo>
                <a:lnTo>
                  <a:pt x="296" y="66"/>
                </a:lnTo>
                <a:cubicBezTo>
                  <a:pt x="263" y="34"/>
                  <a:pt x="231" y="1"/>
                  <a:pt x="1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94" name="Google Shape;11294;p83"/>
          <p:cNvSpPr/>
          <p:nvPr/>
        </p:nvSpPr>
        <p:spPr>
          <a:xfrm>
            <a:off x="7880408" y="4771860"/>
            <a:ext cx="19493" cy="18710"/>
          </a:xfrm>
          <a:custGeom>
            <a:rect b="b" l="l" r="r" t="t"/>
            <a:pathLst>
              <a:path extrusionOk="0" h="884" w="921">
                <a:moveTo>
                  <a:pt x="169" y="0"/>
                </a:moveTo>
                <a:cubicBezTo>
                  <a:pt x="124" y="0"/>
                  <a:pt x="83" y="17"/>
                  <a:pt x="66" y="49"/>
                </a:cubicBezTo>
                <a:cubicBezTo>
                  <a:pt x="33" y="82"/>
                  <a:pt x="1" y="115"/>
                  <a:pt x="1" y="181"/>
                </a:cubicBezTo>
                <a:cubicBezTo>
                  <a:pt x="1" y="214"/>
                  <a:pt x="33" y="247"/>
                  <a:pt x="66" y="279"/>
                </a:cubicBezTo>
                <a:lnTo>
                  <a:pt x="33" y="279"/>
                </a:lnTo>
                <a:cubicBezTo>
                  <a:pt x="231" y="509"/>
                  <a:pt x="428" y="707"/>
                  <a:pt x="658" y="871"/>
                </a:cubicBezTo>
                <a:cubicBezTo>
                  <a:pt x="675" y="880"/>
                  <a:pt x="695" y="884"/>
                  <a:pt x="716" y="884"/>
                </a:cubicBezTo>
                <a:cubicBezTo>
                  <a:pt x="774" y="884"/>
                  <a:pt x="840" y="853"/>
                  <a:pt x="888" y="805"/>
                </a:cubicBezTo>
                <a:cubicBezTo>
                  <a:pt x="921" y="707"/>
                  <a:pt x="888" y="608"/>
                  <a:pt x="822" y="575"/>
                </a:cubicBezTo>
                <a:lnTo>
                  <a:pt x="724" y="509"/>
                </a:lnTo>
                <a:lnTo>
                  <a:pt x="691" y="477"/>
                </a:lnTo>
                <a:cubicBezTo>
                  <a:pt x="658" y="444"/>
                  <a:pt x="592" y="411"/>
                  <a:pt x="559" y="345"/>
                </a:cubicBezTo>
                <a:cubicBezTo>
                  <a:pt x="461" y="247"/>
                  <a:pt x="362" y="148"/>
                  <a:pt x="296" y="49"/>
                </a:cubicBezTo>
                <a:cubicBezTo>
                  <a:pt x="263" y="17"/>
                  <a:pt x="214" y="0"/>
                  <a:pt x="16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95" name="Google Shape;11295;p83"/>
          <p:cNvSpPr/>
          <p:nvPr/>
        </p:nvSpPr>
        <p:spPr>
          <a:xfrm>
            <a:off x="7892938" y="4770527"/>
            <a:ext cx="20869" cy="24361"/>
          </a:xfrm>
          <a:custGeom>
            <a:rect b="b" l="l" r="r" t="t"/>
            <a:pathLst>
              <a:path extrusionOk="0" h="1151" w="986">
                <a:moveTo>
                  <a:pt x="177" y="1"/>
                </a:moveTo>
                <a:cubicBezTo>
                  <a:pt x="151" y="1"/>
                  <a:pt x="125" y="5"/>
                  <a:pt x="99" y="14"/>
                </a:cubicBezTo>
                <a:cubicBezTo>
                  <a:pt x="33" y="80"/>
                  <a:pt x="0" y="178"/>
                  <a:pt x="66" y="244"/>
                </a:cubicBezTo>
                <a:lnTo>
                  <a:pt x="657" y="1065"/>
                </a:lnTo>
                <a:cubicBezTo>
                  <a:pt x="699" y="1128"/>
                  <a:pt x="754" y="1151"/>
                  <a:pt x="805" y="1151"/>
                </a:cubicBezTo>
                <a:cubicBezTo>
                  <a:pt x="835" y="1151"/>
                  <a:pt x="863" y="1143"/>
                  <a:pt x="887" y="1131"/>
                </a:cubicBezTo>
                <a:cubicBezTo>
                  <a:pt x="953" y="1098"/>
                  <a:pt x="986" y="1000"/>
                  <a:pt x="953" y="901"/>
                </a:cubicBezTo>
                <a:cubicBezTo>
                  <a:pt x="756" y="638"/>
                  <a:pt x="526" y="375"/>
                  <a:pt x="329" y="80"/>
                </a:cubicBezTo>
                <a:cubicBezTo>
                  <a:pt x="305" y="31"/>
                  <a:pt x="245" y="1"/>
                  <a:pt x="17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96" name="Google Shape;11296;p83"/>
          <p:cNvSpPr/>
          <p:nvPr/>
        </p:nvSpPr>
        <p:spPr>
          <a:xfrm>
            <a:off x="7905235" y="4769892"/>
            <a:ext cx="25271" cy="30414"/>
          </a:xfrm>
          <a:custGeom>
            <a:rect b="b" l="l" r="r" t="t"/>
            <a:pathLst>
              <a:path extrusionOk="0" h="1437" w="1194">
                <a:moveTo>
                  <a:pt x="197" y="1"/>
                </a:moveTo>
                <a:cubicBezTo>
                  <a:pt x="81" y="1"/>
                  <a:pt x="0" y="147"/>
                  <a:pt x="76" y="274"/>
                </a:cubicBezTo>
                <a:cubicBezTo>
                  <a:pt x="405" y="602"/>
                  <a:pt x="668" y="964"/>
                  <a:pt x="865" y="1358"/>
                </a:cubicBezTo>
                <a:cubicBezTo>
                  <a:pt x="913" y="1406"/>
                  <a:pt x="979" y="1437"/>
                  <a:pt x="1036" y="1437"/>
                </a:cubicBezTo>
                <a:cubicBezTo>
                  <a:pt x="1057" y="1437"/>
                  <a:pt x="1077" y="1433"/>
                  <a:pt x="1095" y="1424"/>
                </a:cubicBezTo>
                <a:cubicBezTo>
                  <a:pt x="1161" y="1358"/>
                  <a:pt x="1194" y="1260"/>
                  <a:pt x="1161" y="1194"/>
                </a:cubicBezTo>
                <a:cubicBezTo>
                  <a:pt x="931" y="767"/>
                  <a:pt x="635" y="372"/>
                  <a:pt x="306" y="44"/>
                </a:cubicBezTo>
                <a:cubicBezTo>
                  <a:pt x="269" y="14"/>
                  <a:pt x="231" y="1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97" name="Google Shape;11297;p83"/>
          <p:cNvSpPr/>
          <p:nvPr/>
        </p:nvSpPr>
        <p:spPr>
          <a:xfrm>
            <a:off x="7710451" y="4716386"/>
            <a:ext cx="29737" cy="43494"/>
          </a:xfrm>
          <a:custGeom>
            <a:rect b="b" l="l" r="r" t="t"/>
            <a:pathLst>
              <a:path extrusionOk="0" h="2055" w="1405">
                <a:moveTo>
                  <a:pt x="199" y="0"/>
                </a:moveTo>
                <a:cubicBezTo>
                  <a:pt x="94" y="0"/>
                  <a:pt x="1" y="104"/>
                  <a:pt x="46" y="239"/>
                </a:cubicBezTo>
                <a:lnTo>
                  <a:pt x="1064" y="1980"/>
                </a:lnTo>
                <a:cubicBezTo>
                  <a:pt x="1095" y="2032"/>
                  <a:pt x="1143" y="2055"/>
                  <a:pt x="1192" y="2055"/>
                </a:cubicBezTo>
                <a:cubicBezTo>
                  <a:pt x="1296" y="2055"/>
                  <a:pt x="1405" y="1951"/>
                  <a:pt x="1360" y="1816"/>
                </a:cubicBezTo>
                <a:lnTo>
                  <a:pt x="341" y="74"/>
                </a:lnTo>
                <a:cubicBezTo>
                  <a:pt x="300" y="22"/>
                  <a:pt x="248" y="0"/>
                  <a:pt x="1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98" name="Google Shape;11298;p83"/>
          <p:cNvSpPr/>
          <p:nvPr/>
        </p:nvSpPr>
        <p:spPr>
          <a:xfrm>
            <a:off x="7723933" y="4719688"/>
            <a:ext cx="25038" cy="30541"/>
          </a:xfrm>
          <a:custGeom>
            <a:rect b="b" l="l" r="r" t="t"/>
            <a:pathLst>
              <a:path extrusionOk="0" h="1443" w="1183">
                <a:moveTo>
                  <a:pt x="181" y="1"/>
                </a:moveTo>
                <a:cubicBezTo>
                  <a:pt x="140" y="1"/>
                  <a:pt x="99" y="17"/>
                  <a:pt x="66" y="50"/>
                </a:cubicBezTo>
                <a:cubicBezTo>
                  <a:pt x="0" y="116"/>
                  <a:pt x="0" y="214"/>
                  <a:pt x="66" y="280"/>
                </a:cubicBezTo>
                <a:cubicBezTo>
                  <a:pt x="394" y="576"/>
                  <a:pt x="657" y="937"/>
                  <a:pt x="854" y="1364"/>
                </a:cubicBezTo>
                <a:cubicBezTo>
                  <a:pt x="878" y="1412"/>
                  <a:pt x="938" y="1443"/>
                  <a:pt x="1006" y="1443"/>
                </a:cubicBezTo>
                <a:cubicBezTo>
                  <a:pt x="1032" y="1443"/>
                  <a:pt x="1058" y="1439"/>
                  <a:pt x="1084" y="1430"/>
                </a:cubicBezTo>
                <a:cubicBezTo>
                  <a:pt x="1150" y="1397"/>
                  <a:pt x="1183" y="1299"/>
                  <a:pt x="1117" y="1200"/>
                </a:cubicBezTo>
                <a:cubicBezTo>
                  <a:pt x="920" y="773"/>
                  <a:pt x="657" y="379"/>
                  <a:pt x="296" y="50"/>
                </a:cubicBezTo>
                <a:cubicBezTo>
                  <a:pt x="263" y="17"/>
                  <a:pt x="222" y="1"/>
                  <a:pt x="1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99" name="Google Shape;11299;p83"/>
          <p:cNvSpPr/>
          <p:nvPr/>
        </p:nvSpPr>
        <p:spPr>
          <a:xfrm>
            <a:off x="7740611" y="4720704"/>
            <a:ext cx="23705" cy="30837"/>
          </a:xfrm>
          <a:custGeom>
            <a:rect b="b" l="l" r="r" t="t"/>
            <a:pathLst>
              <a:path extrusionOk="0" h="1457" w="1120">
                <a:moveTo>
                  <a:pt x="201" y="1"/>
                </a:moveTo>
                <a:cubicBezTo>
                  <a:pt x="169" y="1"/>
                  <a:pt x="134" y="11"/>
                  <a:pt x="99" y="35"/>
                </a:cubicBezTo>
                <a:cubicBezTo>
                  <a:pt x="34" y="68"/>
                  <a:pt x="1" y="166"/>
                  <a:pt x="66" y="265"/>
                </a:cubicBezTo>
                <a:lnTo>
                  <a:pt x="756" y="1382"/>
                </a:lnTo>
                <a:cubicBezTo>
                  <a:pt x="798" y="1434"/>
                  <a:pt x="853" y="1456"/>
                  <a:pt x="905" y="1456"/>
                </a:cubicBezTo>
                <a:cubicBezTo>
                  <a:pt x="1018" y="1456"/>
                  <a:pt x="1120" y="1352"/>
                  <a:pt x="1052" y="1218"/>
                </a:cubicBezTo>
                <a:lnTo>
                  <a:pt x="329" y="100"/>
                </a:lnTo>
                <a:cubicBezTo>
                  <a:pt x="308" y="37"/>
                  <a:pt x="259" y="1"/>
                  <a:pt x="20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00" name="Google Shape;11300;p83"/>
          <p:cNvSpPr/>
          <p:nvPr/>
        </p:nvSpPr>
        <p:spPr>
          <a:xfrm>
            <a:off x="7750982" y="4722609"/>
            <a:ext cx="24467" cy="25758"/>
          </a:xfrm>
          <a:custGeom>
            <a:rect b="b" l="l" r="r" t="t"/>
            <a:pathLst>
              <a:path extrusionOk="0" h="1217" w="1156">
                <a:moveTo>
                  <a:pt x="219" y="0"/>
                </a:moveTo>
                <a:cubicBezTo>
                  <a:pt x="95" y="0"/>
                  <a:pt x="1" y="147"/>
                  <a:pt x="102" y="273"/>
                </a:cubicBezTo>
                <a:cubicBezTo>
                  <a:pt x="266" y="405"/>
                  <a:pt x="398" y="569"/>
                  <a:pt x="529" y="701"/>
                </a:cubicBezTo>
                <a:lnTo>
                  <a:pt x="562" y="766"/>
                </a:lnTo>
                <a:lnTo>
                  <a:pt x="661" y="898"/>
                </a:lnTo>
                <a:cubicBezTo>
                  <a:pt x="694" y="963"/>
                  <a:pt x="759" y="1062"/>
                  <a:pt x="825" y="1128"/>
                </a:cubicBezTo>
                <a:cubicBezTo>
                  <a:pt x="857" y="1191"/>
                  <a:pt x="905" y="1217"/>
                  <a:pt x="953" y="1217"/>
                </a:cubicBezTo>
                <a:cubicBezTo>
                  <a:pt x="1055" y="1217"/>
                  <a:pt x="1155" y="1098"/>
                  <a:pt x="1088" y="963"/>
                </a:cubicBezTo>
                <a:cubicBezTo>
                  <a:pt x="891" y="635"/>
                  <a:pt x="628" y="306"/>
                  <a:pt x="332" y="43"/>
                </a:cubicBezTo>
                <a:cubicBezTo>
                  <a:pt x="295" y="13"/>
                  <a:pt x="255" y="0"/>
                  <a:pt x="21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01" name="Google Shape;11301;p83"/>
          <p:cNvSpPr/>
          <p:nvPr/>
        </p:nvSpPr>
        <p:spPr>
          <a:xfrm>
            <a:off x="7769819" y="4724556"/>
            <a:ext cx="22287" cy="24361"/>
          </a:xfrm>
          <a:custGeom>
            <a:rect b="b" l="l" r="r" t="t"/>
            <a:pathLst>
              <a:path extrusionOk="0" h="1151" w="1053">
                <a:moveTo>
                  <a:pt x="169" y="1"/>
                </a:moveTo>
                <a:cubicBezTo>
                  <a:pt x="124" y="1"/>
                  <a:pt x="83" y="17"/>
                  <a:pt x="67" y="50"/>
                </a:cubicBezTo>
                <a:cubicBezTo>
                  <a:pt x="1" y="116"/>
                  <a:pt x="1" y="214"/>
                  <a:pt x="67" y="280"/>
                </a:cubicBezTo>
                <a:cubicBezTo>
                  <a:pt x="297" y="576"/>
                  <a:pt x="527" y="839"/>
                  <a:pt x="757" y="1101"/>
                </a:cubicBezTo>
                <a:cubicBezTo>
                  <a:pt x="789" y="1134"/>
                  <a:pt x="831" y="1151"/>
                  <a:pt x="872" y="1151"/>
                </a:cubicBezTo>
                <a:cubicBezTo>
                  <a:pt x="913" y="1151"/>
                  <a:pt x="954" y="1134"/>
                  <a:pt x="987" y="1101"/>
                </a:cubicBezTo>
                <a:cubicBezTo>
                  <a:pt x="1052" y="1036"/>
                  <a:pt x="1052" y="937"/>
                  <a:pt x="987" y="871"/>
                </a:cubicBezTo>
                <a:cubicBezTo>
                  <a:pt x="757" y="609"/>
                  <a:pt x="527" y="346"/>
                  <a:pt x="297" y="50"/>
                </a:cubicBezTo>
                <a:cubicBezTo>
                  <a:pt x="264" y="17"/>
                  <a:pt x="214" y="1"/>
                  <a:pt x="16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02" name="Google Shape;11302;p83"/>
          <p:cNvSpPr/>
          <p:nvPr/>
        </p:nvSpPr>
        <p:spPr>
          <a:xfrm>
            <a:off x="7792784" y="4732895"/>
            <a:ext cx="13228" cy="15683"/>
          </a:xfrm>
          <a:custGeom>
            <a:rect b="b" l="l" r="r" t="t"/>
            <a:pathLst>
              <a:path extrusionOk="0" h="741" w="625">
                <a:moveTo>
                  <a:pt x="148" y="1"/>
                </a:moveTo>
                <a:cubicBezTo>
                  <a:pt x="107" y="1"/>
                  <a:pt x="66" y="17"/>
                  <a:pt x="33" y="50"/>
                </a:cubicBezTo>
                <a:cubicBezTo>
                  <a:pt x="0" y="83"/>
                  <a:pt x="0" y="116"/>
                  <a:pt x="0" y="149"/>
                </a:cubicBezTo>
                <a:lnTo>
                  <a:pt x="0" y="215"/>
                </a:lnTo>
                <a:cubicBezTo>
                  <a:pt x="0" y="247"/>
                  <a:pt x="0" y="247"/>
                  <a:pt x="33" y="280"/>
                </a:cubicBezTo>
                <a:cubicBezTo>
                  <a:pt x="132" y="412"/>
                  <a:pt x="263" y="543"/>
                  <a:pt x="362" y="707"/>
                </a:cubicBezTo>
                <a:cubicBezTo>
                  <a:pt x="395" y="707"/>
                  <a:pt x="427" y="740"/>
                  <a:pt x="460" y="740"/>
                </a:cubicBezTo>
                <a:cubicBezTo>
                  <a:pt x="526" y="740"/>
                  <a:pt x="559" y="707"/>
                  <a:pt x="592" y="707"/>
                </a:cubicBezTo>
                <a:cubicBezTo>
                  <a:pt x="625" y="675"/>
                  <a:pt x="625" y="609"/>
                  <a:pt x="625" y="576"/>
                </a:cubicBezTo>
                <a:lnTo>
                  <a:pt x="625" y="543"/>
                </a:lnTo>
                <a:cubicBezTo>
                  <a:pt x="625" y="510"/>
                  <a:pt x="625" y="477"/>
                  <a:pt x="592" y="477"/>
                </a:cubicBezTo>
                <a:cubicBezTo>
                  <a:pt x="493" y="346"/>
                  <a:pt x="395" y="182"/>
                  <a:pt x="263" y="50"/>
                </a:cubicBezTo>
                <a:cubicBezTo>
                  <a:pt x="230" y="17"/>
                  <a:pt x="189" y="1"/>
                  <a:pt x="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03" name="Google Shape;11303;p83"/>
          <p:cNvSpPr/>
          <p:nvPr/>
        </p:nvSpPr>
        <p:spPr>
          <a:xfrm>
            <a:off x="7336522" y="4822001"/>
            <a:ext cx="34965" cy="24403"/>
          </a:xfrm>
          <a:custGeom>
            <a:rect b="b" l="l" r="r" t="t"/>
            <a:pathLst>
              <a:path extrusionOk="0" h="1153" w="1652">
                <a:moveTo>
                  <a:pt x="205" y="1"/>
                </a:moveTo>
                <a:cubicBezTo>
                  <a:pt x="148" y="1"/>
                  <a:pt x="82" y="31"/>
                  <a:pt x="34" y="79"/>
                </a:cubicBezTo>
                <a:cubicBezTo>
                  <a:pt x="1" y="145"/>
                  <a:pt x="34" y="244"/>
                  <a:pt x="99" y="309"/>
                </a:cubicBezTo>
                <a:cubicBezTo>
                  <a:pt x="494" y="605"/>
                  <a:pt x="921" y="868"/>
                  <a:pt x="1348" y="1131"/>
                </a:cubicBezTo>
                <a:cubicBezTo>
                  <a:pt x="1373" y="1146"/>
                  <a:pt x="1398" y="1152"/>
                  <a:pt x="1422" y="1152"/>
                </a:cubicBezTo>
                <a:cubicBezTo>
                  <a:pt x="1555" y="1152"/>
                  <a:pt x="1652" y="946"/>
                  <a:pt x="1512" y="835"/>
                </a:cubicBezTo>
                <a:cubicBezTo>
                  <a:pt x="1085" y="605"/>
                  <a:pt x="658" y="309"/>
                  <a:pt x="264" y="14"/>
                </a:cubicBezTo>
                <a:cubicBezTo>
                  <a:pt x="246" y="5"/>
                  <a:pt x="226" y="1"/>
                  <a:pt x="20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04" name="Google Shape;11304;p83"/>
          <p:cNvSpPr/>
          <p:nvPr/>
        </p:nvSpPr>
        <p:spPr>
          <a:xfrm>
            <a:off x="7363656" y="4824795"/>
            <a:ext cx="24361" cy="20805"/>
          </a:xfrm>
          <a:custGeom>
            <a:rect b="b" l="l" r="r" t="t"/>
            <a:pathLst>
              <a:path extrusionOk="0" h="983" w="1151">
                <a:moveTo>
                  <a:pt x="205" y="0"/>
                </a:moveTo>
                <a:cubicBezTo>
                  <a:pt x="150" y="0"/>
                  <a:pt x="90" y="31"/>
                  <a:pt x="66" y="79"/>
                </a:cubicBezTo>
                <a:cubicBezTo>
                  <a:pt x="0" y="177"/>
                  <a:pt x="33" y="276"/>
                  <a:pt x="99" y="309"/>
                </a:cubicBezTo>
                <a:lnTo>
                  <a:pt x="132" y="309"/>
                </a:lnTo>
                <a:cubicBezTo>
                  <a:pt x="198" y="342"/>
                  <a:pt x="263" y="407"/>
                  <a:pt x="329" y="440"/>
                </a:cubicBezTo>
                <a:lnTo>
                  <a:pt x="362" y="473"/>
                </a:lnTo>
                <a:lnTo>
                  <a:pt x="395" y="506"/>
                </a:lnTo>
                <a:cubicBezTo>
                  <a:pt x="428" y="539"/>
                  <a:pt x="460" y="572"/>
                  <a:pt x="493" y="604"/>
                </a:cubicBezTo>
                <a:cubicBezTo>
                  <a:pt x="625" y="703"/>
                  <a:pt x="756" y="834"/>
                  <a:pt x="855" y="933"/>
                </a:cubicBezTo>
                <a:cubicBezTo>
                  <a:pt x="888" y="966"/>
                  <a:pt x="929" y="982"/>
                  <a:pt x="970" y="982"/>
                </a:cubicBezTo>
                <a:cubicBezTo>
                  <a:pt x="1011" y="982"/>
                  <a:pt x="1052" y="966"/>
                  <a:pt x="1085" y="933"/>
                </a:cubicBezTo>
                <a:cubicBezTo>
                  <a:pt x="1151" y="867"/>
                  <a:pt x="1151" y="769"/>
                  <a:pt x="1085" y="703"/>
                </a:cubicBezTo>
                <a:cubicBezTo>
                  <a:pt x="855" y="440"/>
                  <a:pt x="559" y="243"/>
                  <a:pt x="263" y="13"/>
                </a:cubicBezTo>
                <a:cubicBezTo>
                  <a:pt x="246" y="4"/>
                  <a:pt x="226" y="0"/>
                  <a:pt x="20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05" name="Google Shape;11305;p83"/>
          <p:cNvSpPr/>
          <p:nvPr/>
        </p:nvSpPr>
        <p:spPr>
          <a:xfrm>
            <a:off x="7387129" y="4787882"/>
            <a:ext cx="112323" cy="63114"/>
          </a:xfrm>
          <a:custGeom>
            <a:rect b="b" l="l" r="r" t="t"/>
            <a:pathLst>
              <a:path extrusionOk="0" h="2982" w="5307">
                <a:moveTo>
                  <a:pt x="2881" y="1"/>
                </a:moveTo>
                <a:cubicBezTo>
                  <a:pt x="2842" y="1"/>
                  <a:pt x="2802" y="15"/>
                  <a:pt x="2769" y="48"/>
                </a:cubicBezTo>
                <a:cubicBezTo>
                  <a:pt x="2506" y="311"/>
                  <a:pt x="2572" y="673"/>
                  <a:pt x="2572" y="1001"/>
                </a:cubicBezTo>
                <a:lnTo>
                  <a:pt x="2611" y="1842"/>
                </a:lnTo>
                <a:lnTo>
                  <a:pt x="2611" y="1842"/>
                </a:lnTo>
                <a:cubicBezTo>
                  <a:pt x="2236" y="1345"/>
                  <a:pt x="1862" y="851"/>
                  <a:pt x="1487" y="377"/>
                </a:cubicBezTo>
                <a:cubicBezTo>
                  <a:pt x="1451" y="350"/>
                  <a:pt x="1410" y="337"/>
                  <a:pt x="1370" y="337"/>
                </a:cubicBezTo>
                <a:cubicBezTo>
                  <a:pt x="1265" y="337"/>
                  <a:pt x="1168" y="422"/>
                  <a:pt x="1192" y="541"/>
                </a:cubicBezTo>
                <a:lnTo>
                  <a:pt x="1704" y="2005"/>
                </a:lnTo>
                <a:lnTo>
                  <a:pt x="1704" y="2005"/>
                </a:lnTo>
                <a:cubicBezTo>
                  <a:pt x="1660" y="1958"/>
                  <a:pt x="1621" y="1908"/>
                  <a:pt x="1586" y="1856"/>
                </a:cubicBezTo>
                <a:cubicBezTo>
                  <a:pt x="1557" y="1807"/>
                  <a:pt x="1511" y="1787"/>
                  <a:pt x="1464" y="1787"/>
                </a:cubicBezTo>
                <a:cubicBezTo>
                  <a:pt x="1412" y="1787"/>
                  <a:pt x="1358" y="1812"/>
                  <a:pt x="1324" y="1851"/>
                </a:cubicBezTo>
                <a:lnTo>
                  <a:pt x="1324" y="1851"/>
                </a:lnTo>
                <a:lnTo>
                  <a:pt x="1316" y="1843"/>
                </a:lnTo>
                <a:lnTo>
                  <a:pt x="1316" y="1843"/>
                </a:lnTo>
                <a:cubicBezTo>
                  <a:pt x="1308" y="1825"/>
                  <a:pt x="1299" y="1807"/>
                  <a:pt x="1290" y="1790"/>
                </a:cubicBezTo>
                <a:lnTo>
                  <a:pt x="1272" y="1803"/>
                </a:lnTo>
                <a:lnTo>
                  <a:pt x="1272" y="1803"/>
                </a:lnTo>
                <a:lnTo>
                  <a:pt x="1257" y="1790"/>
                </a:lnTo>
                <a:cubicBezTo>
                  <a:pt x="1224" y="1756"/>
                  <a:pt x="1184" y="1742"/>
                  <a:pt x="1145" y="1742"/>
                </a:cubicBezTo>
                <a:cubicBezTo>
                  <a:pt x="1033" y="1742"/>
                  <a:pt x="926" y="1859"/>
                  <a:pt x="990" y="1979"/>
                </a:cubicBezTo>
                <a:lnTo>
                  <a:pt x="990" y="1979"/>
                </a:lnTo>
                <a:lnTo>
                  <a:pt x="410" y="1490"/>
                </a:lnTo>
                <a:lnTo>
                  <a:pt x="410" y="1490"/>
                </a:lnTo>
                <a:cubicBezTo>
                  <a:pt x="397" y="1469"/>
                  <a:pt x="384" y="1449"/>
                  <a:pt x="370" y="1428"/>
                </a:cubicBezTo>
                <a:lnTo>
                  <a:pt x="354" y="1442"/>
                </a:lnTo>
                <a:lnTo>
                  <a:pt x="354" y="1442"/>
                </a:lnTo>
                <a:lnTo>
                  <a:pt x="337" y="1428"/>
                </a:lnTo>
                <a:cubicBezTo>
                  <a:pt x="304" y="1395"/>
                  <a:pt x="264" y="1381"/>
                  <a:pt x="225" y="1381"/>
                </a:cubicBezTo>
                <a:cubicBezTo>
                  <a:pt x="110" y="1381"/>
                  <a:pt x="1" y="1503"/>
                  <a:pt x="74" y="1626"/>
                </a:cubicBezTo>
                <a:cubicBezTo>
                  <a:pt x="151" y="1733"/>
                  <a:pt x="221" y="1855"/>
                  <a:pt x="276" y="1984"/>
                </a:cubicBezTo>
                <a:lnTo>
                  <a:pt x="276" y="1984"/>
                </a:lnTo>
                <a:cubicBezTo>
                  <a:pt x="178" y="2014"/>
                  <a:pt x="118" y="2139"/>
                  <a:pt x="206" y="2250"/>
                </a:cubicBezTo>
                <a:lnTo>
                  <a:pt x="469" y="2513"/>
                </a:lnTo>
                <a:cubicBezTo>
                  <a:pt x="505" y="2540"/>
                  <a:pt x="544" y="2552"/>
                  <a:pt x="580" y="2552"/>
                </a:cubicBezTo>
                <a:cubicBezTo>
                  <a:pt x="676" y="2552"/>
                  <a:pt x="755" y="2468"/>
                  <a:pt x="732" y="2348"/>
                </a:cubicBezTo>
                <a:cubicBezTo>
                  <a:pt x="724" y="2272"/>
                  <a:pt x="711" y="2198"/>
                  <a:pt x="693" y="2125"/>
                </a:cubicBezTo>
                <a:lnTo>
                  <a:pt x="693" y="2125"/>
                </a:lnTo>
                <a:lnTo>
                  <a:pt x="1159" y="2546"/>
                </a:lnTo>
                <a:cubicBezTo>
                  <a:pt x="1192" y="2578"/>
                  <a:pt x="1235" y="2593"/>
                  <a:pt x="1279" y="2593"/>
                </a:cubicBezTo>
                <a:cubicBezTo>
                  <a:pt x="1367" y="2593"/>
                  <a:pt x="1455" y="2535"/>
                  <a:pt x="1455" y="2447"/>
                </a:cubicBezTo>
                <a:cubicBezTo>
                  <a:pt x="1455" y="2425"/>
                  <a:pt x="1454" y="2402"/>
                  <a:pt x="1453" y="2380"/>
                </a:cubicBezTo>
                <a:lnTo>
                  <a:pt x="1453" y="2380"/>
                </a:lnTo>
                <a:lnTo>
                  <a:pt x="1455" y="2381"/>
                </a:lnTo>
                <a:cubicBezTo>
                  <a:pt x="1482" y="2408"/>
                  <a:pt x="1516" y="2421"/>
                  <a:pt x="1552" y="2421"/>
                </a:cubicBezTo>
                <a:cubicBezTo>
                  <a:pt x="1587" y="2421"/>
                  <a:pt x="1623" y="2408"/>
                  <a:pt x="1652" y="2387"/>
                </a:cubicBezTo>
                <a:lnTo>
                  <a:pt x="1652" y="2387"/>
                </a:lnTo>
                <a:cubicBezTo>
                  <a:pt x="1753" y="2475"/>
                  <a:pt x="1864" y="2553"/>
                  <a:pt x="1980" y="2611"/>
                </a:cubicBezTo>
                <a:cubicBezTo>
                  <a:pt x="2002" y="2626"/>
                  <a:pt x="2027" y="2632"/>
                  <a:pt x="2052" y="2632"/>
                </a:cubicBezTo>
                <a:cubicBezTo>
                  <a:pt x="2141" y="2632"/>
                  <a:pt x="2236" y="2550"/>
                  <a:pt x="2210" y="2447"/>
                </a:cubicBezTo>
                <a:lnTo>
                  <a:pt x="1823" y="1340"/>
                </a:lnTo>
                <a:lnTo>
                  <a:pt x="1823" y="1340"/>
                </a:lnTo>
                <a:cubicBezTo>
                  <a:pt x="2110" y="1720"/>
                  <a:pt x="2390" y="2100"/>
                  <a:pt x="2670" y="2480"/>
                </a:cubicBezTo>
                <a:cubicBezTo>
                  <a:pt x="2712" y="2535"/>
                  <a:pt x="2770" y="2561"/>
                  <a:pt x="2824" y="2561"/>
                </a:cubicBezTo>
                <a:cubicBezTo>
                  <a:pt x="2899" y="2561"/>
                  <a:pt x="2966" y="2510"/>
                  <a:pt x="2966" y="2414"/>
                </a:cubicBezTo>
                <a:cubicBezTo>
                  <a:pt x="2966" y="2382"/>
                  <a:pt x="2966" y="2349"/>
                  <a:pt x="2965" y="2316"/>
                </a:cubicBezTo>
                <a:lnTo>
                  <a:pt x="2965" y="2316"/>
                </a:lnTo>
                <a:lnTo>
                  <a:pt x="2966" y="2316"/>
                </a:lnTo>
                <a:cubicBezTo>
                  <a:pt x="2966" y="2315"/>
                  <a:pt x="2966" y="2315"/>
                  <a:pt x="2965" y="2315"/>
                </a:cubicBezTo>
                <a:lnTo>
                  <a:pt x="2965" y="2315"/>
                </a:lnTo>
                <a:cubicBezTo>
                  <a:pt x="2961" y="2020"/>
                  <a:pt x="2937" y="1707"/>
                  <a:pt x="2911" y="1412"/>
                </a:cubicBezTo>
                <a:lnTo>
                  <a:pt x="2911" y="1412"/>
                </a:lnTo>
                <a:cubicBezTo>
                  <a:pt x="3030" y="1803"/>
                  <a:pt x="3200" y="2174"/>
                  <a:pt x="3426" y="2513"/>
                </a:cubicBezTo>
                <a:cubicBezTo>
                  <a:pt x="3455" y="2570"/>
                  <a:pt x="3509" y="2596"/>
                  <a:pt x="3563" y="2596"/>
                </a:cubicBezTo>
                <a:cubicBezTo>
                  <a:pt x="3633" y="2596"/>
                  <a:pt x="3703" y="2554"/>
                  <a:pt x="3722" y="2480"/>
                </a:cubicBezTo>
                <a:cubicBezTo>
                  <a:pt x="3752" y="2359"/>
                  <a:pt x="3776" y="2235"/>
                  <a:pt x="3794" y="2108"/>
                </a:cubicBezTo>
                <a:lnTo>
                  <a:pt x="3794" y="2108"/>
                </a:lnTo>
                <a:cubicBezTo>
                  <a:pt x="3883" y="2271"/>
                  <a:pt x="3990" y="2427"/>
                  <a:pt x="4116" y="2578"/>
                </a:cubicBezTo>
                <a:cubicBezTo>
                  <a:pt x="4146" y="2608"/>
                  <a:pt x="4189" y="2624"/>
                  <a:pt x="4230" y="2624"/>
                </a:cubicBezTo>
                <a:cubicBezTo>
                  <a:pt x="4280" y="2624"/>
                  <a:pt x="4328" y="2600"/>
                  <a:pt x="4346" y="2546"/>
                </a:cubicBezTo>
                <a:cubicBezTo>
                  <a:pt x="4360" y="2525"/>
                  <a:pt x="4372" y="2505"/>
                  <a:pt x="4384" y="2484"/>
                </a:cubicBezTo>
                <a:lnTo>
                  <a:pt x="4384" y="2484"/>
                </a:lnTo>
                <a:cubicBezTo>
                  <a:pt x="4451" y="2570"/>
                  <a:pt x="4536" y="2632"/>
                  <a:pt x="4642" y="2644"/>
                </a:cubicBezTo>
                <a:cubicBezTo>
                  <a:pt x="4652" y="2645"/>
                  <a:pt x="4662" y="2646"/>
                  <a:pt x="4672" y="2646"/>
                </a:cubicBezTo>
                <a:cubicBezTo>
                  <a:pt x="4765" y="2646"/>
                  <a:pt x="4834" y="2594"/>
                  <a:pt x="4888" y="2519"/>
                </a:cubicBezTo>
                <a:lnTo>
                  <a:pt x="4888" y="2519"/>
                </a:lnTo>
                <a:cubicBezTo>
                  <a:pt x="4916" y="2633"/>
                  <a:pt x="4943" y="2751"/>
                  <a:pt x="4971" y="2874"/>
                </a:cubicBezTo>
                <a:cubicBezTo>
                  <a:pt x="4983" y="2950"/>
                  <a:pt x="5039" y="2982"/>
                  <a:pt x="5099" y="2982"/>
                </a:cubicBezTo>
                <a:cubicBezTo>
                  <a:pt x="5197" y="2982"/>
                  <a:pt x="5307" y="2897"/>
                  <a:pt x="5266" y="2776"/>
                </a:cubicBezTo>
                <a:cubicBezTo>
                  <a:pt x="5233" y="2480"/>
                  <a:pt x="5168" y="2217"/>
                  <a:pt x="5102" y="1954"/>
                </a:cubicBezTo>
                <a:cubicBezTo>
                  <a:pt x="5087" y="1876"/>
                  <a:pt x="5027" y="1843"/>
                  <a:pt x="4962" y="1843"/>
                </a:cubicBezTo>
                <a:cubicBezTo>
                  <a:pt x="4888" y="1843"/>
                  <a:pt x="4808" y="1885"/>
                  <a:pt x="4773" y="1954"/>
                </a:cubicBezTo>
                <a:cubicBezTo>
                  <a:pt x="4741" y="2053"/>
                  <a:pt x="4708" y="2184"/>
                  <a:pt x="4675" y="2283"/>
                </a:cubicBezTo>
                <a:cubicBezTo>
                  <a:pt x="4576" y="2283"/>
                  <a:pt x="4511" y="1921"/>
                  <a:pt x="4478" y="1856"/>
                </a:cubicBezTo>
                <a:cubicBezTo>
                  <a:pt x="4463" y="1782"/>
                  <a:pt x="4395" y="1748"/>
                  <a:pt x="4324" y="1748"/>
                </a:cubicBezTo>
                <a:cubicBezTo>
                  <a:pt x="4238" y="1748"/>
                  <a:pt x="4149" y="1798"/>
                  <a:pt x="4149" y="1888"/>
                </a:cubicBezTo>
                <a:cubicBezTo>
                  <a:pt x="4162" y="1953"/>
                  <a:pt x="4165" y="2017"/>
                  <a:pt x="4159" y="2081"/>
                </a:cubicBezTo>
                <a:lnTo>
                  <a:pt x="4159" y="2081"/>
                </a:lnTo>
                <a:cubicBezTo>
                  <a:pt x="3992" y="1805"/>
                  <a:pt x="3869" y="1492"/>
                  <a:pt x="3820" y="1198"/>
                </a:cubicBezTo>
                <a:cubicBezTo>
                  <a:pt x="3790" y="1108"/>
                  <a:pt x="3712" y="1066"/>
                  <a:pt x="3639" y="1066"/>
                </a:cubicBezTo>
                <a:cubicBezTo>
                  <a:pt x="3553" y="1066"/>
                  <a:pt x="3474" y="1124"/>
                  <a:pt x="3492" y="1231"/>
                </a:cubicBezTo>
                <a:cubicBezTo>
                  <a:pt x="3493" y="1242"/>
                  <a:pt x="3494" y="1253"/>
                  <a:pt x="3494" y="1264"/>
                </a:cubicBezTo>
                <a:lnTo>
                  <a:pt x="3494" y="1264"/>
                </a:lnTo>
                <a:lnTo>
                  <a:pt x="3492" y="1264"/>
                </a:lnTo>
                <a:cubicBezTo>
                  <a:pt x="3493" y="1271"/>
                  <a:pt x="3495" y="1277"/>
                  <a:pt x="3496" y="1284"/>
                </a:cubicBezTo>
                <a:lnTo>
                  <a:pt x="3496" y="1284"/>
                </a:lnTo>
                <a:cubicBezTo>
                  <a:pt x="3511" y="1508"/>
                  <a:pt x="3505" y="1731"/>
                  <a:pt x="3478" y="1955"/>
                </a:cubicBezTo>
                <a:lnTo>
                  <a:pt x="3478" y="1955"/>
                </a:lnTo>
                <a:cubicBezTo>
                  <a:pt x="3213" y="1397"/>
                  <a:pt x="3058" y="782"/>
                  <a:pt x="3032" y="147"/>
                </a:cubicBezTo>
                <a:cubicBezTo>
                  <a:pt x="3032" y="59"/>
                  <a:pt x="2959" y="1"/>
                  <a:pt x="28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06" name="Google Shape;11306;p83"/>
          <p:cNvSpPr/>
          <p:nvPr/>
        </p:nvSpPr>
        <p:spPr>
          <a:xfrm>
            <a:off x="7497189" y="4797830"/>
            <a:ext cx="65209" cy="55431"/>
          </a:xfrm>
          <a:custGeom>
            <a:rect b="b" l="l" r="r" t="t"/>
            <a:pathLst>
              <a:path extrusionOk="0" h="2619" w="3081">
                <a:moveTo>
                  <a:pt x="195" y="2426"/>
                </a:moveTo>
                <a:cubicBezTo>
                  <a:pt x="215" y="2433"/>
                  <a:pt x="238" y="2437"/>
                  <a:pt x="263" y="2437"/>
                </a:cubicBezTo>
                <a:lnTo>
                  <a:pt x="231" y="2470"/>
                </a:lnTo>
                <a:lnTo>
                  <a:pt x="195" y="2426"/>
                </a:lnTo>
                <a:close/>
                <a:moveTo>
                  <a:pt x="1753" y="0"/>
                </a:moveTo>
                <a:cubicBezTo>
                  <a:pt x="1738" y="0"/>
                  <a:pt x="1723" y="2"/>
                  <a:pt x="1709" y="5"/>
                </a:cubicBezTo>
                <a:cubicBezTo>
                  <a:pt x="1216" y="301"/>
                  <a:pt x="822" y="728"/>
                  <a:pt x="592" y="1254"/>
                </a:cubicBezTo>
                <a:cubicBezTo>
                  <a:pt x="395" y="1550"/>
                  <a:pt x="231" y="1846"/>
                  <a:pt x="66" y="2141"/>
                </a:cubicBezTo>
                <a:cubicBezTo>
                  <a:pt x="1" y="2273"/>
                  <a:pt x="33" y="2437"/>
                  <a:pt x="165" y="2470"/>
                </a:cubicBezTo>
                <a:cubicBezTo>
                  <a:pt x="182" y="2474"/>
                  <a:pt x="199" y="2476"/>
                  <a:pt x="216" y="2476"/>
                </a:cubicBezTo>
                <a:cubicBezTo>
                  <a:pt x="329" y="2476"/>
                  <a:pt x="428" y="2387"/>
                  <a:pt x="428" y="2273"/>
                </a:cubicBezTo>
                <a:cubicBezTo>
                  <a:pt x="423" y="2264"/>
                  <a:pt x="419" y="2255"/>
                  <a:pt x="413" y="2245"/>
                </a:cubicBezTo>
                <a:lnTo>
                  <a:pt x="413" y="2245"/>
                </a:lnTo>
                <a:lnTo>
                  <a:pt x="461" y="2174"/>
                </a:lnTo>
                <a:lnTo>
                  <a:pt x="559" y="1977"/>
                </a:lnTo>
                <a:lnTo>
                  <a:pt x="724" y="1681"/>
                </a:lnTo>
                <a:cubicBezTo>
                  <a:pt x="822" y="1484"/>
                  <a:pt x="954" y="1287"/>
                  <a:pt x="1085" y="1090"/>
                </a:cubicBezTo>
                <a:cubicBezTo>
                  <a:pt x="1141" y="978"/>
                  <a:pt x="1212" y="874"/>
                  <a:pt x="1295" y="778"/>
                </a:cubicBezTo>
                <a:lnTo>
                  <a:pt x="1295" y="778"/>
                </a:lnTo>
                <a:cubicBezTo>
                  <a:pt x="1068" y="1244"/>
                  <a:pt x="899" y="1735"/>
                  <a:pt x="789" y="2240"/>
                </a:cubicBezTo>
                <a:cubicBezTo>
                  <a:pt x="765" y="2359"/>
                  <a:pt x="862" y="2444"/>
                  <a:pt x="955" y="2444"/>
                </a:cubicBezTo>
                <a:cubicBezTo>
                  <a:pt x="990" y="2444"/>
                  <a:pt x="1025" y="2431"/>
                  <a:pt x="1052" y="2404"/>
                </a:cubicBezTo>
                <a:lnTo>
                  <a:pt x="1226" y="2247"/>
                </a:lnTo>
                <a:lnTo>
                  <a:pt x="1226" y="2247"/>
                </a:lnTo>
                <a:cubicBezTo>
                  <a:pt x="1240" y="2310"/>
                  <a:pt x="1277" y="2365"/>
                  <a:pt x="1348" y="2404"/>
                </a:cubicBezTo>
                <a:cubicBezTo>
                  <a:pt x="1391" y="2419"/>
                  <a:pt x="1431" y="2425"/>
                  <a:pt x="1468" y="2425"/>
                </a:cubicBezTo>
                <a:cubicBezTo>
                  <a:pt x="1558" y="2425"/>
                  <a:pt x="1631" y="2388"/>
                  <a:pt x="1693" y="2332"/>
                </a:cubicBezTo>
                <a:lnTo>
                  <a:pt x="1693" y="2332"/>
                </a:lnTo>
                <a:cubicBezTo>
                  <a:pt x="1702" y="2424"/>
                  <a:pt x="1783" y="2507"/>
                  <a:pt x="1872" y="2507"/>
                </a:cubicBezTo>
                <a:cubicBezTo>
                  <a:pt x="1883" y="2507"/>
                  <a:pt x="1895" y="2506"/>
                  <a:pt x="1907" y="2503"/>
                </a:cubicBezTo>
                <a:cubicBezTo>
                  <a:pt x="1937" y="2494"/>
                  <a:pt x="1967" y="2484"/>
                  <a:pt x="1998" y="2473"/>
                </a:cubicBezTo>
                <a:lnTo>
                  <a:pt x="1998" y="2473"/>
                </a:lnTo>
                <a:cubicBezTo>
                  <a:pt x="2010" y="2527"/>
                  <a:pt x="2045" y="2582"/>
                  <a:pt x="2104" y="2601"/>
                </a:cubicBezTo>
                <a:cubicBezTo>
                  <a:pt x="2160" y="2613"/>
                  <a:pt x="2217" y="2618"/>
                  <a:pt x="2275" y="2618"/>
                </a:cubicBezTo>
                <a:cubicBezTo>
                  <a:pt x="2551" y="2618"/>
                  <a:pt x="2828" y="2491"/>
                  <a:pt x="2991" y="2273"/>
                </a:cubicBezTo>
                <a:cubicBezTo>
                  <a:pt x="3080" y="2138"/>
                  <a:pt x="2972" y="2019"/>
                  <a:pt x="2852" y="2019"/>
                </a:cubicBezTo>
                <a:cubicBezTo>
                  <a:pt x="2796" y="2019"/>
                  <a:pt x="2737" y="2046"/>
                  <a:pt x="2695" y="2108"/>
                </a:cubicBezTo>
                <a:cubicBezTo>
                  <a:pt x="2636" y="2188"/>
                  <a:pt x="2541" y="2255"/>
                  <a:pt x="2431" y="2282"/>
                </a:cubicBezTo>
                <a:lnTo>
                  <a:pt x="2431" y="2282"/>
                </a:lnTo>
                <a:cubicBezTo>
                  <a:pt x="2450" y="2251"/>
                  <a:pt x="2469" y="2221"/>
                  <a:pt x="2489" y="2192"/>
                </a:cubicBezTo>
                <a:lnTo>
                  <a:pt x="2489" y="2192"/>
                </a:lnTo>
                <a:cubicBezTo>
                  <a:pt x="2587" y="2111"/>
                  <a:pt x="2678" y="2017"/>
                  <a:pt x="2761" y="1911"/>
                </a:cubicBezTo>
                <a:cubicBezTo>
                  <a:pt x="2838" y="1808"/>
                  <a:pt x="2713" y="1684"/>
                  <a:pt x="2591" y="1684"/>
                </a:cubicBezTo>
                <a:cubicBezTo>
                  <a:pt x="2558" y="1684"/>
                  <a:pt x="2526" y="1693"/>
                  <a:pt x="2498" y="1714"/>
                </a:cubicBezTo>
                <a:cubicBezTo>
                  <a:pt x="2487" y="1725"/>
                  <a:pt x="2476" y="1736"/>
                  <a:pt x="2465" y="1747"/>
                </a:cubicBezTo>
                <a:lnTo>
                  <a:pt x="2465" y="1747"/>
                </a:lnTo>
                <a:lnTo>
                  <a:pt x="2465" y="1747"/>
                </a:lnTo>
                <a:cubicBezTo>
                  <a:pt x="2465" y="1747"/>
                  <a:pt x="2465" y="1748"/>
                  <a:pt x="2464" y="1748"/>
                </a:cubicBezTo>
                <a:lnTo>
                  <a:pt x="2464" y="1748"/>
                </a:lnTo>
                <a:cubicBezTo>
                  <a:pt x="2405" y="1808"/>
                  <a:pt x="2350" y="1869"/>
                  <a:pt x="2297" y="1931"/>
                </a:cubicBezTo>
                <a:lnTo>
                  <a:pt x="2297" y="1931"/>
                </a:lnTo>
                <a:cubicBezTo>
                  <a:pt x="2258" y="1965"/>
                  <a:pt x="2217" y="1995"/>
                  <a:pt x="2174" y="2022"/>
                </a:cubicBezTo>
                <a:lnTo>
                  <a:pt x="2174" y="2022"/>
                </a:lnTo>
                <a:cubicBezTo>
                  <a:pt x="2193" y="1936"/>
                  <a:pt x="2202" y="1844"/>
                  <a:pt x="2202" y="1747"/>
                </a:cubicBezTo>
                <a:cubicBezTo>
                  <a:pt x="2202" y="1659"/>
                  <a:pt x="2129" y="1601"/>
                  <a:pt x="2051" y="1601"/>
                </a:cubicBezTo>
                <a:cubicBezTo>
                  <a:pt x="2012" y="1601"/>
                  <a:pt x="1972" y="1616"/>
                  <a:pt x="1939" y="1648"/>
                </a:cubicBezTo>
                <a:lnTo>
                  <a:pt x="1709" y="1846"/>
                </a:lnTo>
                <a:cubicBezTo>
                  <a:pt x="1691" y="1864"/>
                  <a:pt x="1672" y="1882"/>
                  <a:pt x="1654" y="1901"/>
                </a:cubicBezTo>
                <a:lnTo>
                  <a:pt x="1654" y="1901"/>
                </a:lnTo>
                <a:cubicBezTo>
                  <a:pt x="1664" y="1879"/>
                  <a:pt x="1674" y="1857"/>
                  <a:pt x="1683" y="1836"/>
                </a:cubicBezTo>
                <a:lnTo>
                  <a:pt x="1683" y="1836"/>
                </a:lnTo>
                <a:lnTo>
                  <a:pt x="1709" y="1813"/>
                </a:lnTo>
                <a:lnTo>
                  <a:pt x="1698" y="1804"/>
                </a:lnTo>
                <a:lnTo>
                  <a:pt x="1698" y="1804"/>
                </a:lnTo>
                <a:cubicBezTo>
                  <a:pt x="1702" y="1795"/>
                  <a:pt x="1706" y="1787"/>
                  <a:pt x="1709" y="1780"/>
                </a:cubicBezTo>
                <a:cubicBezTo>
                  <a:pt x="1758" y="1657"/>
                  <a:pt x="1661" y="1535"/>
                  <a:pt x="1554" y="1535"/>
                </a:cubicBezTo>
                <a:cubicBezTo>
                  <a:pt x="1518" y="1535"/>
                  <a:pt x="1480" y="1549"/>
                  <a:pt x="1446" y="1583"/>
                </a:cubicBezTo>
                <a:lnTo>
                  <a:pt x="1231" y="1786"/>
                </a:lnTo>
                <a:lnTo>
                  <a:pt x="1231" y="1786"/>
                </a:lnTo>
                <a:cubicBezTo>
                  <a:pt x="1394" y="1268"/>
                  <a:pt x="1620" y="778"/>
                  <a:pt x="1897" y="306"/>
                </a:cubicBezTo>
                <a:lnTo>
                  <a:pt x="1897" y="306"/>
                </a:lnTo>
                <a:cubicBezTo>
                  <a:pt x="1900" y="304"/>
                  <a:pt x="1903" y="303"/>
                  <a:pt x="1907" y="301"/>
                </a:cubicBezTo>
                <a:lnTo>
                  <a:pt x="1902" y="298"/>
                </a:lnTo>
                <a:lnTo>
                  <a:pt x="1902" y="298"/>
                </a:lnTo>
                <a:cubicBezTo>
                  <a:pt x="1915" y="277"/>
                  <a:pt x="1927" y="256"/>
                  <a:pt x="1939" y="235"/>
                </a:cubicBezTo>
                <a:cubicBezTo>
                  <a:pt x="2028" y="118"/>
                  <a:pt x="1879" y="0"/>
                  <a:pt x="17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07" name="Google Shape;11307;p83"/>
          <p:cNvSpPr/>
          <p:nvPr/>
        </p:nvSpPr>
        <p:spPr>
          <a:xfrm>
            <a:off x="7560473" y="4828075"/>
            <a:ext cx="40531" cy="35092"/>
          </a:xfrm>
          <a:custGeom>
            <a:rect b="b" l="l" r="r" t="t"/>
            <a:pathLst>
              <a:path extrusionOk="0" h="1658" w="1915">
                <a:moveTo>
                  <a:pt x="1685" y="1"/>
                </a:moveTo>
                <a:cubicBezTo>
                  <a:pt x="1661" y="1"/>
                  <a:pt x="1636" y="7"/>
                  <a:pt x="1611" y="22"/>
                </a:cubicBezTo>
                <a:cubicBezTo>
                  <a:pt x="1020" y="384"/>
                  <a:pt x="494" y="844"/>
                  <a:pt x="67" y="1402"/>
                </a:cubicBezTo>
                <a:cubicBezTo>
                  <a:pt x="1" y="1435"/>
                  <a:pt x="1" y="1567"/>
                  <a:pt x="67" y="1632"/>
                </a:cubicBezTo>
                <a:cubicBezTo>
                  <a:pt x="99" y="1649"/>
                  <a:pt x="141" y="1657"/>
                  <a:pt x="182" y="1657"/>
                </a:cubicBezTo>
                <a:cubicBezTo>
                  <a:pt x="223" y="1657"/>
                  <a:pt x="264" y="1649"/>
                  <a:pt x="297" y="1632"/>
                </a:cubicBezTo>
                <a:cubicBezTo>
                  <a:pt x="691" y="1107"/>
                  <a:pt x="1184" y="647"/>
                  <a:pt x="1775" y="318"/>
                </a:cubicBezTo>
                <a:cubicBezTo>
                  <a:pt x="1915" y="207"/>
                  <a:pt x="1818" y="1"/>
                  <a:pt x="16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08" name="Google Shape;11308;p83"/>
          <p:cNvSpPr/>
          <p:nvPr/>
        </p:nvSpPr>
        <p:spPr>
          <a:xfrm>
            <a:off x="7576220" y="4838954"/>
            <a:ext cx="31536" cy="22223"/>
          </a:xfrm>
          <a:custGeom>
            <a:rect b="b" l="l" r="r" t="t"/>
            <a:pathLst>
              <a:path extrusionOk="0" h="1050" w="1490">
                <a:moveTo>
                  <a:pt x="1262" y="1"/>
                </a:moveTo>
                <a:cubicBezTo>
                  <a:pt x="1231" y="1"/>
                  <a:pt x="1198" y="11"/>
                  <a:pt x="1163" y="34"/>
                </a:cubicBezTo>
                <a:cubicBezTo>
                  <a:pt x="768" y="231"/>
                  <a:pt x="407" y="461"/>
                  <a:pt x="78" y="790"/>
                </a:cubicBezTo>
                <a:cubicBezTo>
                  <a:pt x="0" y="920"/>
                  <a:pt x="87" y="1050"/>
                  <a:pt x="208" y="1050"/>
                </a:cubicBezTo>
                <a:cubicBezTo>
                  <a:pt x="240" y="1050"/>
                  <a:pt x="274" y="1040"/>
                  <a:pt x="308" y="1020"/>
                </a:cubicBezTo>
                <a:cubicBezTo>
                  <a:pt x="604" y="724"/>
                  <a:pt x="966" y="494"/>
                  <a:pt x="1327" y="297"/>
                </a:cubicBezTo>
                <a:cubicBezTo>
                  <a:pt x="1489" y="216"/>
                  <a:pt x="1407" y="1"/>
                  <a:pt x="12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09" name="Google Shape;11309;p83"/>
          <p:cNvSpPr/>
          <p:nvPr/>
        </p:nvSpPr>
        <p:spPr>
          <a:xfrm>
            <a:off x="7593872" y="4842023"/>
            <a:ext cx="31430" cy="22287"/>
          </a:xfrm>
          <a:custGeom>
            <a:rect b="b" l="l" r="r" t="t"/>
            <a:pathLst>
              <a:path extrusionOk="0" h="1053" w="1485">
                <a:moveTo>
                  <a:pt x="1230" y="1"/>
                </a:moveTo>
                <a:cubicBezTo>
                  <a:pt x="1205" y="1"/>
                  <a:pt x="1178" y="7"/>
                  <a:pt x="1150" y="20"/>
                </a:cubicBezTo>
                <a:lnTo>
                  <a:pt x="99" y="743"/>
                </a:lnTo>
                <a:cubicBezTo>
                  <a:pt x="33" y="776"/>
                  <a:pt x="0" y="875"/>
                  <a:pt x="66" y="973"/>
                </a:cubicBezTo>
                <a:cubicBezTo>
                  <a:pt x="90" y="1022"/>
                  <a:pt x="149" y="1052"/>
                  <a:pt x="205" y="1052"/>
                </a:cubicBezTo>
                <a:cubicBezTo>
                  <a:pt x="225" y="1052"/>
                  <a:pt x="245" y="1048"/>
                  <a:pt x="263" y="1039"/>
                </a:cubicBezTo>
                <a:lnTo>
                  <a:pt x="1315" y="316"/>
                </a:lnTo>
                <a:cubicBezTo>
                  <a:pt x="1484" y="231"/>
                  <a:pt x="1386" y="1"/>
                  <a:pt x="12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10" name="Google Shape;11310;p83"/>
          <p:cNvSpPr/>
          <p:nvPr/>
        </p:nvSpPr>
        <p:spPr>
          <a:xfrm>
            <a:off x="7616815" y="4847823"/>
            <a:ext cx="25059" cy="15091"/>
          </a:xfrm>
          <a:custGeom>
            <a:rect b="b" l="l" r="r" t="t"/>
            <a:pathLst>
              <a:path extrusionOk="0" h="713" w="1184">
                <a:moveTo>
                  <a:pt x="1007" y="1"/>
                </a:moveTo>
                <a:cubicBezTo>
                  <a:pt x="990" y="1"/>
                  <a:pt x="972" y="3"/>
                  <a:pt x="954" y="9"/>
                </a:cubicBezTo>
                <a:cubicBezTo>
                  <a:pt x="658" y="108"/>
                  <a:pt x="362" y="239"/>
                  <a:pt x="99" y="404"/>
                </a:cubicBezTo>
                <a:cubicBezTo>
                  <a:pt x="33" y="437"/>
                  <a:pt x="1" y="535"/>
                  <a:pt x="66" y="634"/>
                </a:cubicBezTo>
                <a:cubicBezTo>
                  <a:pt x="90" y="682"/>
                  <a:pt x="150" y="712"/>
                  <a:pt x="205" y="712"/>
                </a:cubicBezTo>
                <a:cubicBezTo>
                  <a:pt x="226" y="712"/>
                  <a:pt x="246" y="708"/>
                  <a:pt x="263" y="699"/>
                </a:cubicBezTo>
                <a:lnTo>
                  <a:pt x="296" y="667"/>
                </a:lnTo>
                <a:cubicBezTo>
                  <a:pt x="428" y="601"/>
                  <a:pt x="559" y="535"/>
                  <a:pt x="691" y="469"/>
                </a:cubicBezTo>
                <a:lnTo>
                  <a:pt x="789" y="437"/>
                </a:lnTo>
                <a:lnTo>
                  <a:pt x="822" y="404"/>
                </a:lnTo>
                <a:lnTo>
                  <a:pt x="1052" y="338"/>
                </a:lnTo>
                <a:cubicBezTo>
                  <a:pt x="1118" y="305"/>
                  <a:pt x="1184" y="207"/>
                  <a:pt x="1151" y="108"/>
                </a:cubicBezTo>
                <a:cubicBezTo>
                  <a:pt x="1151" y="54"/>
                  <a:pt x="1085" y="1"/>
                  <a:pt x="100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11" name="Google Shape;11311;p83"/>
          <p:cNvSpPr/>
          <p:nvPr/>
        </p:nvSpPr>
        <p:spPr>
          <a:xfrm>
            <a:off x="7636287" y="4847738"/>
            <a:ext cx="18795" cy="13228"/>
          </a:xfrm>
          <a:custGeom>
            <a:rect b="b" l="l" r="r" t="t"/>
            <a:pathLst>
              <a:path extrusionOk="0" h="625" w="888">
                <a:moveTo>
                  <a:pt x="684" y="0"/>
                </a:moveTo>
                <a:cubicBezTo>
                  <a:pt x="663" y="0"/>
                  <a:pt x="643" y="5"/>
                  <a:pt x="625" y="13"/>
                </a:cubicBezTo>
                <a:lnTo>
                  <a:pt x="132" y="342"/>
                </a:lnTo>
                <a:cubicBezTo>
                  <a:pt x="34" y="375"/>
                  <a:pt x="1" y="473"/>
                  <a:pt x="66" y="539"/>
                </a:cubicBezTo>
                <a:cubicBezTo>
                  <a:pt x="87" y="602"/>
                  <a:pt x="134" y="624"/>
                  <a:pt x="191" y="624"/>
                </a:cubicBezTo>
                <a:cubicBezTo>
                  <a:pt x="224" y="624"/>
                  <a:pt x="260" y="617"/>
                  <a:pt x="296" y="605"/>
                </a:cubicBezTo>
                <a:lnTo>
                  <a:pt x="789" y="309"/>
                </a:lnTo>
                <a:cubicBezTo>
                  <a:pt x="855" y="243"/>
                  <a:pt x="888" y="145"/>
                  <a:pt x="855" y="79"/>
                </a:cubicBezTo>
                <a:cubicBezTo>
                  <a:pt x="807" y="31"/>
                  <a:pt x="741" y="0"/>
                  <a:pt x="68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12" name="Google Shape;11312;p83"/>
          <p:cNvSpPr/>
          <p:nvPr/>
        </p:nvSpPr>
        <p:spPr>
          <a:xfrm>
            <a:off x="7650193" y="4852691"/>
            <a:ext cx="19493" cy="13778"/>
          </a:xfrm>
          <a:custGeom>
            <a:rect b="b" l="l" r="r" t="t"/>
            <a:pathLst>
              <a:path extrusionOk="0" h="651" w="921">
                <a:moveTo>
                  <a:pt x="745" y="1"/>
                </a:moveTo>
                <a:cubicBezTo>
                  <a:pt x="727" y="1"/>
                  <a:pt x="709" y="3"/>
                  <a:pt x="691" y="9"/>
                </a:cubicBezTo>
                <a:cubicBezTo>
                  <a:pt x="461" y="75"/>
                  <a:pt x="264" y="207"/>
                  <a:pt x="67" y="371"/>
                </a:cubicBezTo>
                <a:cubicBezTo>
                  <a:pt x="1" y="437"/>
                  <a:pt x="1" y="535"/>
                  <a:pt x="67" y="601"/>
                </a:cubicBezTo>
                <a:cubicBezTo>
                  <a:pt x="99" y="634"/>
                  <a:pt x="141" y="650"/>
                  <a:pt x="182" y="650"/>
                </a:cubicBezTo>
                <a:cubicBezTo>
                  <a:pt x="223" y="650"/>
                  <a:pt x="264" y="634"/>
                  <a:pt x="297" y="601"/>
                </a:cubicBezTo>
                <a:lnTo>
                  <a:pt x="329" y="568"/>
                </a:lnTo>
                <a:lnTo>
                  <a:pt x="395" y="535"/>
                </a:lnTo>
                <a:lnTo>
                  <a:pt x="428" y="502"/>
                </a:lnTo>
                <a:lnTo>
                  <a:pt x="559" y="404"/>
                </a:lnTo>
                <a:lnTo>
                  <a:pt x="691" y="338"/>
                </a:lnTo>
                <a:lnTo>
                  <a:pt x="724" y="338"/>
                </a:lnTo>
                <a:lnTo>
                  <a:pt x="789" y="305"/>
                </a:lnTo>
                <a:cubicBezTo>
                  <a:pt x="855" y="305"/>
                  <a:pt x="888" y="272"/>
                  <a:pt x="888" y="239"/>
                </a:cubicBezTo>
                <a:cubicBezTo>
                  <a:pt x="921" y="207"/>
                  <a:pt x="921" y="141"/>
                  <a:pt x="888" y="108"/>
                </a:cubicBezTo>
                <a:cubicBezTo>
                  <a:pt x="888" y="54"/>
                  <a:pt x="822" y="1"/>
                  <a:pt x="74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13" name="Google Shape;11313;p83"/>
          <p:cNvSpPr/>
          <p:nvPr/>
        </p:nvSpPr>
        <p:spPr>
          <a:xfrm>
            <a:off x="7662024" y="4857474"/>
            <a:ext cx="18096" cy="11937"/>
          </a:xfrm>
          <a:custGeom>
            <a:rect b="b" l="l" r="r" t="t"/>
            <a:pathLst>
              <a:path extrusionOk="0" h="564" w="855">
                <a:moveTo>
                  <a:pt x="295" y="485"/>
                </a:moveTo>
                <a:cubicBezTo>
                  <a:pt x="292" y="496"/>
                  <a:pt x="286" y="506"/>
                  <a:pt x="276" y="515"/>
                </a:cubicBezTo>
                <a:lnTo>
                  <a:pt x="276" y="515"/>
                </a:lnTo>
                <a:cubicBezTo>
                  <a:pt x="283" y="504"/>
                  <a:pt x="289" y="494"/>
                  <a:pt x="295" y="485"/>
                </a:cubicBezTo>
                <a:close/>
                <a:moveTo>
                  <a:pt x="585" y="0"/>
                </a:moveTo>
                <a:cubicBezTo>
                  <a:pt x="489" y="0"/>
                  <a:pt x="392" y="31"/>
                  <a:pt x="296" y="79"/>
                </a:cubicBezTo>
                <a:cubicBezTo>
                  <a:pt x="198" y="145"/>
                  <a:pt x="99" y="211"/>
                  <a:pt x="0" y="309"/>
                </a:cubicBezTo>
                <a:cubicBezTo>
                  <a:pt x="0" y="342"/>
                  <a:pt x="0" y="408"/>
                  <a:pt x="0" y="441"/>
                </a:cubicBezTo>
                <a:cubicBezTo>
                  <a:pt x="33" y="473"/>
                  <a:pt x="33" y="506"/>
                  <a:pt x="99" y="539"/>
                </a:cubicBezTo>
                <a:cubicBezTo>
                  <a:pt x="115" y="556"/>
                  <a:pt x="132" y="564"/>
                  <a:pt x="148" y="564"/>
                </a:cubicBezTo>
                <a:cubicBezTo>
                  <a:pt x="165" y="564"/>
                  <a:pt x="181" y="556"/>
                  <a:pt x="198" y="539"/>
                </a:cubicBezTo>
                <a:cubicBezTo>
                  <a:pt x="234" y="539"/>
                  <a:pt x="260" y="529"/>
                  <a:pt x="276" y="515"/>
                </a:cubicBezTo>
                <a:lnTo>
                  <a:pt x="276" y="515"/>
                </a:lnTo>
                <a:cubicBezTo>
                  <a:pt x="272" y="522"/>
                  <a:pt x="268" y="530"/>
                  <a:pt x="263" y="539"/>
                </a:cubicBezTo>
                <a:lnTo>
                  <a:pt x="296" y="506"/>
                </a:lnTo>
                <a:lnTo>
                  <a:pt x="296" y="483"/>
                </a:lnTo>
                <a:lnTo>
                  <a:pt x="296" y="483"/>
                </a:lnTo>
                <a:cubicBezTo>
                  <a:pt x="296" y="484"/>
                  <a:pt x="295" y="485"/>
                  <a:pt x="295" y="485"/>
                </a:cubicBezTo>
                <a:lnTo>
                  <a:pt x="295" y="485"/>
                </a:lnTo>
                <a:cubicBezTo>
                  <a:pt x="296" y="481"/>
                  <a:pt x="296" y="477"/>
                  <a:pt x="296" y="473"/>
                </a:cubicBezTo>
                <a:lnTo>
                  <a:pt x="296" y="483"/>
                </a:lnTo>
                <a:lnTo>
                  <a:pt x="296" y="483"/>
                </a:lnTo>
                <a:cubicBezTo>
                  <a:pt x="308" y="466"/>
                  <a:pt x="319" y="452"/>
                  <a:pt x="331" y="440"/>
                </a:cubicBezTo>
                <a:lnTo>
                  <a:pt x="331" y="440"/>
                </a:lnTo>
                <a:cubicBezTo>
                  <a:pt x="395" y="407"/>
                  <a:pt x="428" y="375"/>
                  <a:pt x="493" y="375"/>
                </a:cubicBezTo>
                <a:lnTo>
                  <a:pt x="461" y="375"/>
                </a:lnTo>
                <a:cubicBezTo>
                  <a:pt x="493" y="342"/>
                  <a:pt x="559" y="342"/>
                  <a:pt x="592" y="309"/>
                </a:cubicBezTo>
                <a:lnTo>
                  <a:pt x="691" y="309"/>
                </a:lnTo>
                <a:cubicBezTo>
                  <a:pt x="756" y="309"/>
                  <a:pt x="855" y="243"/>
                  <a:pt x="855" y="178"/>
                </a:cubicBezTo>
                <a:cubicBezTo>
                  <a:pt x="822" y="79"/>
                  <a:pt x="756" y="13"/>
                  <a:pt x="691" y="13"/>
                </a:cubicBezTo>
                <a:cubicBezTo>
                  <a:pt x="655" y="5"/>
                  <a:pt x="620" y="0"/>
                  <a:pt x="58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14" name="Google Shape;11314;p83"/>
          <p:cNvSpPr/>
          <p:nvPr/>
        </p:nvSpPr>
        <p:spPr>
          <a:xfrm>
            <a:off x="7315548" y="4830679"/>
            <a:ext cx="18922" cy="13186"/>
          </a:xfrm>
          <a:custGeom>
            <a:rect b="b" l="l" r="r" t="t"/>
            <a:pathLst>
              <a:path extrusionOk="0" h="623" w="894">
                <a:moveTo>
                  <a:pt x="230" y="1"/>
                </a:moveTo>
                <a:cubicBezTo>
                  <a:pt x="102" y="1"/>
                  <a:pt x="1" y="131"/>
                  <a:pt x="105" y="261"/>
                </a:cubicBezTo>
                <a:cubicBezTo>
                  <a:pt x="269" y="425"/>
                  <a:pt x="466" y="556"/>
                  <a:pt x="696" y="622"/>
                </a:cubicBezTo>
                <a:lnTo>
                  <a:pt x="795" y="622"/>
                </a:lnTo>
                <a:cubicBezTo>
                  <a:pt x="828" y="589"/>
                  <a:pt x="860" y="556"/>
                  <a:pt x="893" y="524"/>
                </a:cubicBezTo>
                <a:cubicBezTo>
                  <a:pt x="893" y="425"/>
                  <a:pt x="860" y="359"/>
                  <a:pt x="762" y="326"/>
                </a:cubicBezTo>
                <a:lnTo>
                  <a:pt x="696" y="294"/>
                </a:lnTo>
                <a:lnTo>
                  <a:pt x="729" y="294"/>
                </a:lnTo>
                <a:cubicBezTo>
                  <a:pt x="598" y="228"/>
                  <a:pt x="499" y="162"/>
                  <a:pt x="400" y="96"/>
                </a:cubicBezTo>
                <a:lnTo>
                  <a:pt x="400" y="96"/>
                </a:lnTo>
                <a:lnTo>
                  <a:pt x="335" y="31"/>
                </a:lnTo>
                <a:cubicBezTo>
                  <a:pt x="300" y="10"/>
                  <a:pt x="264" y="1"/>
                  <a:pt x="2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15" name="Google Shape;11315;p83"/>
          <p:cNvSpPr/>
          <p:nvPr/>
        </p:nvSpPr>
        <p:spPr>
          <a:xfrm>
            <a:off x="7183518" y="4824223"/>
            <a:ext cx="140514" cy="23112"/>
          </a:xfrm>
          <a:custGeom>
            <a:rect b="b" l="l" r="r" t="t"/>
            <a:pathLst>
              <a:path extrusionOk="0" h="1092" w="6639">
                <a:moveTo>
                  <a:pt x="4960" y="1"/>
                </a:moveTo>
                <a:cubicBezTo>
                  <a:pt x="4841" y="1"/>
                  <a:pt x="4760" y="166"/>
                  <a:pt x="4864" y="270"/>
                </a:cubicBezTo>
                <a:cubicBezTo>
                  <a:pt x="4974" y="398"/>
                  <a:pt x="5099" y="514"/>
                  <a:pt x="5235" y="614"/>
                </a:cubicBezTo>
                <a:lnTo>
                  <a:pt x="5235" y="614"/>
                </a:lnTo>
                <a:cubicBezTo>
                  <a:pt x="5248" y="633"/>
                  <a:pt x="5260" y="653"/>
                  <a:pt x="5271" y="673"/>
                </a:cubicBezTo>
                <a:lnTo>
                  <a:pt x="5271" y="673"/>
                </a:lnTo>
                <a:cubicBezTo>
                  <a:pt x="3580" y="733"/>
                  <a:pt x="1889" y="763"/>
                  <a:pt x="198" y="763"/>
                </a:cubicBezTo>
                <a:cubicBezTo>
                  <a:pt x="1" y="796"/>
                  <a:pt x="1" y="1059"/>
                  <a:pt x="198" y="1091"/>
                </a:cubicBezTo>
                <a:cubicBezTo>
                  <a:pt x="1972" y="1091"/>
                  <a:pt x="3747" y="1059"/>
                  <a:pt x="5521" y="993"/>
                </a:cubicBezTo>
                <a:cubicBezTo>
                  <a:pt x="5593" y="993"/>
                  <a:pt x="5664" y="941"/>
                  <a:pt x="5686" y="875"/>
                </a:cubicBezTo>
                <a:lnTo>
                  <a:pt x="5686" y="875"/>
                </a:lnTo>
                <a:cubicBezTo>
                  <a:pt x="5927" y="980"/>
                  <a:pt x="6184" y="1044"/>
                  <a:pt x="6441" y="1059"/>
                </a:cubicBezTo>
                <a:cubicBezTo>
                  <a:pt x="6638" y="1059"/>
                  <a:pt x="6638" y="763"/>
                  <a:pt x="6441" y="730"/>
                </a:cubicBezTo>
                <a:cubicBezTo>
                  <a:pt x="6090" y="708"/>
                  <a:pt x="5754" y="584"/>
                  <a:pt x="5472" y="386"/>
                </a:cubicBezTo>
                <a:lnTo>
                  <a:pt x="5472" y="386"/>
                </a:lnTo>
                <a:cubicBezTo>
                  <a:pt x="5376" y="266"/>
                  <a:pt x="5260" y="162"/>
                  <a:pt x="5128" y="79"/>
                </a:cubicBezTo>
                <a:lnTo>
                  <a:pt x="5128" y="79"/>
                </a:lnTo>
                <a:cubicBezTo>
                  <a:pt x="5116" y="66"/>
                  <a:pt x="5105" y="53"/>
                  <a:pt x="5094" y="40"/>
                </a:cubicBezTo>
                <a:lnTo>
                  <a:pt x="5084" y="53"/>
                </a:lnTo>
                <a:lnTo>
                  <a:pt x="5084" y="53"/>
                </a:lnTo>
                <a:cubicBezTo>
                  <a:pt x="5077" y="49"/>
                  <a:pt x="5069" y="44"/>
                  <a:pt x="5061" y="40"/>
                </a:cubicBezTo>
                <a:cubicBezTo>
                  <a:pt x="5027" y="12"/>
                  <a:pt x="4992" y="1"/>
                  <a:pt x="49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16" name="Google Shape;11316;p83"/>
          <p:cNvSpPr/>
          <p:nvPr/>
        </p:nvSpPr>
        <p:spPr>
          <a:xfrm>
            <a:off x="7671760" y="4845410"/>
            <a:ext cx="148875" cy="29737"/>
          </a:xfrm>
          <a:custGeom>
            <a:rect b="b" l="l" r="r" t="t"/>
            <a:pathLst>
              <a:path extrusionOk="0" h="1405" w="7034">
                <a:moveTo>
                  <a:pt x="4755" y="1"/>
                </a:moveTo>
                <a:cubicBezTo>
                  <a:pt x="4639" y="1"/>
                  <a:pt x="4527" y="156"/>
                  <a:pt x="4601" y="255"/>
                </a:cubicBezTo>
                <a:lnTo>
                  <a:pt x="5180" y="1060"/>
                </a:lnTo>
                <a:lnTo>
                  <a:pt x="5180" y="1060"/>
                </a:lnTo>
                <a:cubicBezTo>
                  <a:pt x="4308" y="1017"/>
                  <a:pt x="3442" y="998"/>
                  <a:pt x="2577" y="998"/>
                </a:cubicBezTo>
                <a:cubicBezTo>
                  <a:pt x="1786" y="998"/>
                  <a:pt x="995" y="1014"/>
                  <a:pt x="198" y="1043"/>
                </a:cubicBezTo>
                <a:cubicBezTo>
                  <a:pt x="1" y="1043"/>
                  <a:pt x="1" y="1372"/>
                  <a:pt x="198" y="1372"/>
                </a:cubicBezTo>
                <a:lnTo>
                  <a:pt x="231" y="1372"/>
                </a:lnTo>
                <a:cubicBezTo>
                  <a:pt x="1013" y="1342"/>
                  <a:pt x="1803" y="1326"/>
                  <a:pt x="2596" y="1326"/>
                </a:cubicBezTo>
                <a:cubicBezTo>
                  <a:pt x="3567" y="1326"/>
                  <a:pt x="4544" y="1351"/>
                  <a:pt x="5521" y="1405"/>
                </a:cubicBezTo>
                <a:cubicBezTo>
                  <a:pt x="5616" y="1405"/>
                  <a:pt x="5711" y="1283"/>
                  <a:pt x="5659" y="1157"/>
                </a:cubicBezTo>
                <a:lnTo>
                  <a:pt x="5659" y="1157"/>
                </a:lnTo>
                <a:cubicBezTo>
                  <a:pt x="5689" y="1174"/>
                  <a:pt x="5720" y="1191"/>
                  <a:pt x="5751" y="1208"/>
                </a:cubicBezTo>
                <a:cubicBezTo>
                  <a:pt x="5832" y="1252"/>
                  <a:pt x="5917" y="1273"/>
                  <a:pt x="6001" y="1273"/>
                </a:cubicBezTo>
                <a:cubicBezTo>
                  <a:pt x="6117" y="1273"/>
                  <a:pt x="6230" y="1233"/>
                  <a:pt x="6321" y="1165"/>
                </a:cubicBezTo>
                <a:lnTo>
                  <a:pt x="6321" y="1165"/>
                </a:lnTo>
                <a:lnTo>
                  <a:pt x="6343" y="1208"/>
                </a:lnTo>
                <a:cubicBezTo>
                  <a:pt x="6363" y="1248"/>
                  <a:pt x="6408" y="1276"/>
                  <a:pt x="6455" y="1276"/>
                </a:cubicBezTo>
                <a:cubicBezTo>
                  <a:pt x="6485" y="1276"/>
                  <a:pt x="6515" y="1266"/>
                  <a:pt x="6540" y="1241"/>
                </a:cubicBezTo>
                <a:cubicBezTo>
                  <a:pt x="6704" y="1175"/>
                  <a:pt x="6868" y="1043"/>
                  <a:pt x="6967" y="879"/>
                </a:cubicBezTo>
                <a:cubicBezTo>
                  <a:pt x="7034" y="745"/>
                  <a:pt x="6934" y="626"/>
                  <a:pt x="6821" y="626"/>
                </a:cubicBezTo>
                <a:cubicBezTo>
                  <a:pt x="6768" y="626"/>
                  <a:pt x="6713" y="652"/>
                  <a:pt x="6671" y="715"/>
                </a:cubicBezTo>
                <a:cubicBezTo>
                  <a:pt x="6633" y="772"/>
                  <a:pt x="6584" y="829"/>
                  <a:pt x="6524" y="880"/>
                </a:cubicBezTo>
                <a:lnTo>
                  <a:pt x="6524" y="880"/>
                </a:lnTo>
                <a:lnTo>
                  <a:pt x="6474" y="781"/>
                </a:lnTo>
                <a:cubicBezTo>
                  <a:pt x="6445" y="723"/>
                  <a:pt x="6397" y="697"/>
                  <a:pt x="6347" y="697"/>
                </a:cubicBezTo>
                <a:cubicBezTo>
                  <a:pt x="6283" y="697"/>
                  <a:pt x="6215" y="740"/>
                  <a:pt x="6178" y="813"/>
                </a:cubicBezTo>
                <a:cubicBezTo>
                  <a:pt x="6160" y="903"/>
                  <a:pt x="6109" y="941"/>
                  <a:pt x="6037" y="941"/>
                </a:cubicBezTo>
                <a:cubicBezTo>
                  <a:pt x="5748" y="941"/>
                  <a:pt x="5118" y="336"/>
                  <a:pt x="4915" y="116"/>
                </a:cubicBezTo>
                <a:lnTo>
                  <a:pt x="4915" y="116"/>
                </a:lnTo>
                <a:lnTo>
                  <a:pt x="4897" y="90"/>
                </a:lnTo>
                <a:lnTo>
                  <a:pt x="4894" y="93"/>
                </a:lnTo>
                <a:lnTo>
                  <a:pt x="4894" y="93"/>
                </a:lnTo>
                <a:cubicBezTo>
                  <a:pt x="4881" y="79"/>
                  <a:pt x="4871" y="67"/>
                  <a:pt x="4864" y="58"/>
                </a:cubicBezTo>
                <a:cubicBezTo>
                  <a:pt x="4831" y="17"/>
                  <a:pt x="4793" y="1"/>
                  <a:pt x="47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17" name="Google Shape;11317;p83"/>
          <p:cNvSpPr/>
          <p:nvPr/>
        </p:nvSpPr>
        <p:spPr>
          <a:xfrm>
            <a:off x="7817822" y="4842172"/>
            <a:ext cx="30605" cy="31874"/>
          </a:xfrm>
          <a:custGeom>
            <a:rect b="b" l="l" r="r" t="t"/>
            <a:pathLst>
              <a:path extrusionOk="0" h="1506" w="1446">
                <a:moveTo>
                  <a:pt x="1261" y="1"/>
                </a:moveTo>
                <a:cubicBezTo>
                  <a:pt x="1236" y="1"/>
                  <a:pt x="1210" y="5"/>
                  <a:pt x="1183" y="13"/>
                </a:cubicBezTo>
                <a:cubicBezTo>
                  <a:pt x="723" y="342"/>
                  <a:pt x="296" y="769"/>
                  <a:pt x="33" y="1262"/>
                </a:cubicBezTo>
                <a:cubicBezTo>
                  <a:pt x="0" y="1328"/>
                  <a:pt x="0" y="1426"/>
                  <a:pt x="99" y="1492"/>
                </a:cubicBezTo>
                <a:cubicBezTo>
                  <a:pt x="116" y="1501"/>
                  <a:pt x="136" y="1505"/>
                  <a:pt x="157" y="1505"/>
                </a:cubicBezTo>
                <a:cubicBezTo>
                  <a:pt x="215" y="1505"/>
                  <a:pt x="281" y="1475"/>
                  <a:pt x="329" y="1426"/>
                </a:cubicBezTo>
                <a:cubicBezTo>
                  <a:pt x="559" y="966"/>
                  <a:pt x="920" y="572"/>
                  <a:pt x="1347" y="309"/>
                </a:cubicBezTo>
                <a:cubicBezTo>
                  <a:pt x="1446" y="243"/>
                  <a:pt x="1446" y="145"/>
                  <a:pt x="1413" y="79"/>
                </a:cubicBezTo>
                <a:cubicBezTo>
                  <a:pt x="1389" y="31"/>
                  <a:pt x="1330" y="1"/>
                  <a:pt x="12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18" name="Google Shape;11318;p83"/>
          <p:cNvSpPr/>
          <p:nvPr/>
        </p:nvSpPr>
        <p:spPr>
          <a:xfrm>
            <a:off x="7828257" y="4850722"/>
            <a:ext cx="24509" cy="23387"/>
          </a:xfrm>
          <a:custGeom>
            <a:rect b="b" l="l" r="r" t="t"/>
            <a:pathLst>
              <a:path extrusionOk="0" h="1105" w="1158">
                <a:moveTo>
                  <a:pt x="893" y="1"/>
                </a:moveTo>
                <a:cubicBezTo>
                  <a:pt x="866" y="1"/>
                  <a:pt x="841" y="11"/>
                  <a:pt x="822" y="37"/>
                </a:cubicBezTo>
                <a:cubicBezTo>
                  <a:pt x="526" y="300"/>
                  <a:pt x="296" y="562"/>
                  <a:pt x="66" y="825"/>
                </a:cubicBezTo>
                <a:cubicBezTo>
                  <a:pt x="0" y="891"/>
                  <a:pt x="0" y="990"/>
                  <a:pt x="66" y="1055"/>
                </a:cubicBezTo>
                <a:cubicBezTo>
                  <a:pt x="99" y="1088"/>
                  <a:pt x="140" y="1105"/>
                  <a:pt x="181" y="1105"/>
                </a:cubicBezTo>
                <a:cubicBezTo>
                  <a:pt x="222" y="1105"/>
                  <a:pt x="263" y="1088"/>
                  <a:pt x="296" y="1055"/>
                </a:cubicBezTo>
                <a:cubicBezTo>
                  <a:pt x="526" y="792"/>
                  <a:pt x="756" y="530"/>
                  <a:pt x="1052" y="267"/>
                </a:cubicBezTo>
                <a:cubicBezTo>
                  <a:pt x="1158" y="187"/>
                  <a:pt x="1007" y="1"/>
                  <a:pt x="89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19" name="Google Shape;11319;p83"/>
          <p:cNvSpPr/>
          <p:nvPr/>
        </p:nvSpPr>
        <p:spPr>
          <a:xfrm>
            <a:off x="7837294" y="4858088"/>
            <a:ext cx="17398" cy="18456"/>
          </a:xfrm>
          <a:custGeom>
            <a:rect b="b" l="l" r="r" t="t"/>
            <a:pathLst>
              <a:path extrusionOk="0" h="872" w="822">
                <a:moveTo>
                  <a:pt x="641" y="1"/>
                </a:moveTo>
                <a:cubicBezTo>
                  <a:pt x="600" y="1"/>
                  <a:pt x="559" y="17"/>
                  <a:pt x="526" y="50"/>
                </a:cubicBezTo>
                <a:cubicBezTo>
                  <a:pt x="362" y="214"/>
                  <a:pt x="197" y="412"/>
                  <a:pt x="33" y="609"/>
                </a:cubicBezTo>
                <a:cubicBezTo>
                  <a:pt x="0" y="609"/>
                  <a:pt x="0" y="674"/>
                  <a:pt x="0" y="707"/>
                </a:cubicBezTo>
                <a:cubicBezTo>
                  <a:pt x="0" y="740"/>
                  <a:pt x="0" y="806"/>
                  <a:pt x="33" y="806"/>
                </a:cubicBezTo>
                <a:cubicBezTo>
                  <a:pt x="66" y="839"/>
                  <a:pt x="99" y="872"/>
                  <a:pt x="165" y="872"/>
                </a:cubicBezTo>
                <a:cubicBezTo>
                  <a:pt x="197" y="872"/>
                  <a:pt x="230" y="839"/>
                  <a:pt x="263" y="839"/>
                </a:cubicBezTo>
                <a:cubicBezTo>
                  <a:pt x="427" y="642"/>
                  <a:pt x="592" y="444"/>
                  <a:pt x="756" y="280"/>
                </a:cubicBezTo>
                <a:cubicBezTo>
                  <a:pt x="822" y="214"/>
                  <a:pt x="822" y="116"/>
                  <a:pt x="756" y="50"/>
                </a:cubicBezTo>
                <a:cubicBezTo>
                  <a:pt x="723" y="17"/>
                  <a:pt x="682" y="1"/>
                  <a:pt x="64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20" name="Google Shape;11320;p83"/>
          <p:cNvSpPr/>
          <p:nvPr/>
        </p:nvSpPr>
        <p:spPr>
          <a:xfrm>
            <a:off x="7847729" y="4862363"/>
            <a:ext cx="19493" cy="13143"/>
          </a:xfrm>
          <a:custGeom>
            <a:rect b="b" l="l" r="r" t="t"/>
            <a:pathLst>
              <a:path extrusionOk="0" h="621" w="921">
                <a:moveTo>
                  <a:pt x="758" y="0"/>
                </a:moveTo>
                <a:cubicBezTo>
                  <a:pt x="737" y="0"/>
                  <a:pt x="715" y="4"/>
                  <a:pt x="690" y="12"/>
                </a:cubicBezTo>
                <a:cubicBezTo>
                  <a:pt x="460" y="45"/>
                  <a:pt x="230" y="177"/>
                  <a:pt x="66" y="341"/>
                </a:cubicBezTo>
                <a:cubicBezTo>
                  <a:pt x="0" y="407"/>
                  <a:pt x="0" y="505"/>
                  <a:pt x="66" y="571"/>
                </a:cubicBezTo>
                <a:cubicBezTo>
                  <a:pt x="99" y="604"/>
                  <a:pt x="140" y="620"/>
                  <a:pt x="181" y="620"/>
                </a:cubicBezTo>
                <a:cubicBezTo>
                  <a:pt x="222" y="620"/>
                  <a:pt x="263" y="604"/>
                  <a:pt x="296" y="571"/>
                </a:cubicBezTo>
                <a:lnTo>
                  <a:pt x="329" y="571"/>
                </a:lnTo>
                <a:lnTo>
                  <a:pt x="394" y="505"/>
                </a:lnTo>
                <a:lnTo>
                  <a:pt x="427" y="472"/>
                </a:lnTo>
                <a:cubicBezTo>
                  <a:pt x="460" y="440"/>
                  <a:pt x="493" y="407"/>
                  <a:pt x="559" y="407"/>
                </a:cubicBezTo>
                <a:lnTo>
                  <a:pt x="624" y="374"/>
                </a:lnTo>
                <a:cubicBezTo>
                  <a:pt x="657" y="341"/>
                  <a:pt x="723" y="341"/>
                  <a:pt x="789" y="308"/>
                </a:cubicBezTo>
                <a:cubicBezTo>
                  <a:pt x="855" y="275"/>
                  <a:pt x="920" y="210"/>
                  <a:pt x="887" y="111"/>
                </a:cubicBezTo>
                <a:cubicBezTo>
                  <a:pt x="863" y="37"/>
                  <a:pt x="820" y="0"/>
                  <a:pt x="75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21" name="Google Shape;11321;p83"/>
          <p:cNvSpPr/>
          <p:nvPr/>
        </p:nvSpPr>
        <p:spPr>
          <a:xfrm>
            <a:off x="7865106" y="4864014"/>
            <a:ext cx="15323" cy="12106"/>
          </a:xfrm>
          <a:custGeom>
            <a:rect b="b" l="l" r="r" t="t"/>
            <a:pathLst>
              <a:path extrusionOk="0" h="572" w="724">
                <a:moveTo>
                  <a:pt x="559" y="0"/>
                </a:moveTo>
                <a:cubicBezTo>
                  <a:pt x="329" y="0"/>
                  <a:pt x="132" y="132"/>
                  <a:pt x="34" y="329"/>
                </a:cubicBezTo>
                <a:cubicBezTo>
                  <a:pt x="1" y="362"/>
                  <a:pt x="1" y="394"/>
                  <a:pt x="34" y="460"/>
                </a:cubicBezTo>
                <a:cubicBezTo>
                  <a:pt x="34" y="493"/>
                  <a:pt x="66" y="526"/>
                  <a:pt x="99" y="559"/>
                </a:cubicBezTo>
                <a:cubicBezTo>
                  <a:pt x="117" y="568"/>
                  <a:pt x="137" y="572"/>
                  <a:pt x="158" y="572"/>
                </a:cubicBezTo>
                <a:cubicBezTo>
                  <a:pt x="215" y="572"/>
                  <a:pt x="281" y="541"/>
                  <a:pt x="329" y="493"/>
                </a:cubicBezTo>
                <a:lnTo>
                  <a:pt x="296" y="493"/>
                </a:lnTo>
                <a:cubicBezTo>
                  <a:pt x="329" y="493"/>
                  <a:pt x="329" y="460"/>
                  <a:pt x="362" y="427"/>
                </a:cubicBezTo>
                <a:lnTo>
                  <a:pt x="362" y="427"/>
                </a:lnTo>
                <a:lnTo>
                  <a:pt x="329" y="460"/>
                </a:lnTo>
                <a:cubicBezTo>
                  <a:pt x="362" y="427"/>
                  <a:pt x="362" y="394"/>
                  <a:pt x="428" y="394"/>
                </a:cubicBezTo>
                <a:lnTo>
                  <a:pt x="395" y="427"/>
                </a:lnTo>
                <a:lnTo>
                  <a:pt x="395" y="427"/>
                </a:lnTo>
                <a:cubicBezTo>
                  <a:pt x="428" y="394"/>
                  <a:pt x="461" y="362"/>
                  <a:pt x="494" y="362"/>
                </a:cubicBezTo>
                <a:lnTo>
                  <a:pt x="461" y="362"/>
                </a:lnTo>
                <a:cubicBezTo>
                  <a:pt x="494" y="329"/>
                  <a:pt x="526" y="329"/>
                  <a:pt x="559" y="329"/>
                </a:cubicBezTo>
                <a:cubicBezTo>
                  <a:pt x="625" y="329"/>
                  <a:pt x="658" y="296"/>
                  <a:pt x="691" y="263"/>
                </a:cubicBezTo>
                <a:cubicBezTo>
                  <a:pt x="724" y="230"/>
                  <a:pt x="724" y="197"/>
                  <a:pt x="724" y="164"/>
                </a:cubicBezTo>
                <a:cubicBezTo>
                  <a:pt x="724" y="66"/>
                  <a:pt x="658" y="0"/>
                  <a:pt x="5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22" name="Google Shape;11322;p83"/>
          <p:cNvSpPr/>
          <p:nvPr/>
        </p:nvSpPr>
        <p:spPr>
          <a:xfrm>
            <a:off x="7879011" y="4865136"/>
            <a:ext cx="19493" cy="14540"/>
          </a:xfrm>
          <a:custGeom>
            <a:rect b="b" l="l" r="r" t="t"/>
            <a:pathLst>
              <a:path extrusionOk="0" h="687" w="921">
                <a:moveTo>
                  <a:pt x="759" y="1"/>
                </a:moveTo>
                <a:cubicBezTo>
                  <a:pt x="738" y="1"/>
                  <a:pt x="716" y="5"/>
                  <a:pt x="691" y="13"/>
                </a:cubicBezTo>
                <a:cubicBezTo>
                  <a:pt x="428" y="79"/>
                  <a:pt x="231" y="210"/>
                  <a:pt x="34" y="407"/>
                </a:cubicBezTo>
                <a:cubicBezTo>
                  <a:pt x="34" y="440"/>
                  <a:pt x="1" y="473"/>
                  <a:pt x="1" y="506"/>
                </a:cubicBezTo>
                <a:cubicBezTo>
                  <a:pt x="1" y="571"/>
                  <a:pt x="34" y="604"/>
                  <a:pt x="34" y="637"/>
                </a:cubicBezTo>
                <a:cubicBezTo>
                  <a:pt x="67" y="670"/>
                  <a:pt x="116" y="686"/>
                  <a:pt x="161" y="686"/>
                </a:cubicBezTo>
                <a:cubicBezTo>
                  <a:pt x="206" y="686"/>
                  <a:pt x="247" y="670"/>
                  <a:pt x="264" y="637"/>
                </a:cubicBezTo>
                <a:lnTo>
                  <a:pt x="297" y="604"/>
                </a:lnTo>
                <a:cubicBezTo>
                  <a:pt x="329" y="571"/>
                  <a:pt x="362" y="539"/>
                  <a:pt x="428" y="473"/>
                </a:cubicBezTo>
                <a:lnTo>
                  <a:pt x="461" y="473"/>
                </a:lnTo>
                <a:lnTo>
                  <a:pt x="527" y="407"/>
                </a:lnTo>
                <a:cubicBezTo>
                  <a:pt x="559" y="374"/>
                  <a:pt x="592" y="374"/>
                  <a:pt x="658" y="341"/>
                </a:cubicBezTo>
                <a:lnTo>
                  <a:pt x="691" y="341"/>
                </a:lnTo>
                <a:lnTo>
                  <a:pt x="790" y="309"/>
                </a:lnTo>
                <a:cubicBezTo>
                  <a:pt x="855" y="276"/>
                  <a:pt x="921" y="210"/>
                  <a:pt x="888" y="111"/>
                </a:cubicBezTo>
                <a:cubicBezTo>
                  <a:pt x="863" y="37"/>
                  <a:pt x="820" y="1"/>
                  <a:pt x="7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23" name="Google Shape;11323;p83"/>
          <p:cNvSpPr/>
          <p:nvPr/>
        </p:nvSpPr>
        <p:spPr>
          <a:xfrm>
            <a:off x="7895711" y="4869581"/>
            <a:ext cx="18795" cy="10709"/>
          </a:xfrm>
          <a:custGeom>
            <a:rect b="b" l="l" r="r" t="t"/>
            <a:pathLst>
              <a:path extrusionOk="0" h="506" w="888">
                <a:moveTo>
                  <a:pt x="723" y="0"/>
                </a:moveTo>
                <a:cubicBezTo>
                  <a:pt x="526" y="0"/>
                  <a:pt x="296" y="99"/>
                  <a:pt x="132" y="197"/>
                </a:cubicBezTo>
                <a:cubicBezTo>
                  <a:pt x="33" y="230"/>
                  <a:pt x="1" y="329"/>
                  <a:pt x="66" y="427"/>
                </a:cubicBezTo>
                <a:cubicBezTo>
                  <a:pt x="90" y="475"/>
                  <a:pt x="150" y="506"/>
                  <a:pt x="218" y="506"/>
                </a:cubicBezTo>
                <a:cubicBezTo>
                  <a:pt x="243" y="506"/>
                  <a:pt x="270" y="502"/>
                  <a:pt x="296" y="493"/>
                </a:cubicBezTo>
                <a:cubicBezTo>
                  <a:pt x="362" y="460"/>
                  <a:pt x="395" y="427"/>
                  <a:pt x="461" y="394"/>
                </a:cubicBezTo>
                <a:lnTo>
                  <a:pt x="428" y="394"/>
                </a:lnTo>
                <a:cubicBezTo>
                  <a:pt x="519" y="364"/>
                  <a:pt x="638" y="334"/>
                  <a:pt x="733" y="303"/>
                </a:cubicBezTo>
                <a:lnTo>
                  <a:pt x="733" y="303"/>
                </a:lnTo>
                <a:cubicBezTo>
                  <a:pt x="741" y="307"/>
                  <a:pt x="750" y="309"/>
                  <a:pt x="759" y="309"/>
                </a:cubicBezTo>
                <a:cubicBezTo>
                  <a:pt x="792" y="309"/>
                  <a:pt x="832" y="286"/>
                  <a:pt x="855" y="263"/>
                </a:cubicBezTo>
                <a:cubicBezTo>
                  <a:pt x="855" y="230"/>
                  <a:pt x="888" y="197"/>
                  <a:pt x="888" y="164"/>
                </a:cubicBezTo>
                <a:cubicBezTo>
                  <a:pt x="888" y="99"/>
                  <a:pt x="855" y="66"/>
                  <a:pt x="855" y="33"/>
                </a:cubicBezTo>
                <a:cubicBezTo>
                  <a:pt x="822" y="0"/>
                  <a:pt x="756" y="0"/>
                  <a:pt x="7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24" name="Google Shape;11324;p83"/>
          <p:cNvSpPr/>
          <p:nvPr/>
        </p:nvSpPr>
        <p:spPr>
          <a:xfrm>
            <a:off x="6816829" y="4709846"/>
            <a:ext cx="77443" cy="22816"/>
          </a:xfrm>
          <a:custGeom>
            <a:rect b="b" l="l" r="r" t="t"/>
            <a:pathLst>
              <a:path extrusionOk="0" h="1078" w="3659">
                <a:moveTo>
                  <a:pt x="230" y="0"/>
                </a:moveTo>
                <a:cubicBezTo>
                  <a:pt x="97" y="0"/>
                  <a:pt x="1" y="201"/>
                  <a:pt x="140" y="285"/>
                </a:cubicBezTo>
                <a:lnTo>
                  <a:pt x="173" y="285"/>
                </a:lnTo>
                <a:cubicBezTo>
                  <a:pt x="440" y="433"/>
                  <a:pt x="734" y="582"/>
                  <a:pt x="1054" y="706"/>
                </a:cubicBezTo>
                <a:lnTo>
                  <a:pt x="1054" y="706"/>
                </a:lnTo>
                <a:lnTo>
                  <a:pt x="1060" y="712"/>
                </a:lnTo>
                <a:lnTo>
                  <a:pt x="1062" y="709"/>
                </a:lnTo>
                <a:lnTo>
                  <a:pt x="1062" y="709"/>
                </a:lnTo>
                <a:cubicBezTo>
                  <a:pt x="1094" y="721"/>
                  <a:pt x="1126" y="733"/>
                  <a:pt x="1158" y="745"/>
                </a:cubicBezTo>
                <a:cubicBezTo>
                  <a:pt x="1171" y="747"/>
                  <a:pt x="1183" y="749"/>
                  <a:pt x="1194" y="749"/>
                </a:cubicBezTo>
                <a:cubicBezTo>
                  <a:pt x="1261" y="749"/>
                  <a:pt x="1314" y="709"/>
                  <a:pt x="1342" y="654"/>
                </a:cubicBezTo>
                <a:lnTo>
                  <a:pt x="1342" y="654"/>
                </a:lnTo>
                <a:cubicBezTo>
                  <a:pt x="1390" y="689"/>
                  <a:pt x="1439" y="721"/>
                  <a:pt x="1487" y="745"/>
                </a:cubicBezTo>
                <a:cubicBezTo>
                  <a:pt x="1684" y="811"/>
                  <a:pt x="1947" y="909"/>
                  <a:pt x="2177" y="975"/>
                </a:cubicBezTo>
                <a:cubicBezTo>
                  <a:pt x="2355" y="1043"/>
                  <a:pt x="2545" y="1078"/>
                  <a:pt x="2733" y="1078"/>
                </a:cubicBezTo>
                <a:cubicBezTo>
                  <a:pt x="2998" y="1078"/>
                  <a:pt x="3262" y="1011"/>
                  <a:pt x="3492" y="876"/>
                </a:cubicBezTo>
                <a:cubicBezTo>
                  <a:pt x="3659" y="765"/>
                  <a:pt x="3566" y="559"/>
                  <a:pt x="3414" y="559"/>
                </a:cubicBezTo>
                <a:cubicBezTo>
                  <a:pt x="3386" y="559"/>
                  <a:pt x="3357" y="566"/>
                  <a:pt x="3327" y="581"/>
                </a:cubicBezTo>
                <a:cubicBezTo>
                  <a:pt x="3163" y="679"/>
                  <a:pt x="2933" y="745"/>
                  <a:pt x="2703" y="745"/>
                </a:cubicBezTo>
                <a:cubicBezTo>
                  <a:pt x="2473" y="712"/>
                  <a:pt x="2243" y="679"/>
                  <a:pt x="2013" y="581"/>
                </a:cubicBezTo>
                <a:cubicBezTo>
                  <a:pt x="1816" y="515"/>
                  <a:pt x="1586" y="416"/>
                  <a:pt x="1388" y="318"/>
                </a:cubicBezTo>
                <a:cubicBezTo>
                  <a:pt x="1257" y="186"/>
                  <a:pt x="1060" y="121"/>
                  <a:pt x="863" y="88"/>
                </a:cubicBezTo>
                <a:cubicBezTo>
                  <a:pt x="782" y="88"/>
                  <a:pt x="726" y="150"/>
                  <a:pt x="718" y="229"/>
                </a:cubicBezTo>
                <a:lnTo>
                  <a:pt x="718" y="229"/>
                </a:lnTo>
                <a:cubicBezTo>
                  <a:pt x="578" y="167"/>
                  <a:pt x="441" y="98"/>
                  <a:pt x="304" y="22"/>
                </a:cubicBezTo>
                <a:cubicBezTo>
                  <a:pt x="279" y="7"/>
                  <a:pt x="254" y="0"/>
                  <a:pt x="2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25" name="Google Shape;11325;p83"/>
          <p:cNvSpPr/>
          <p:nvPr/>
        </p:nvSpPr>
        <p:spPr>
          <a:xfrm>
            <a:off x="7161972" y="3263279"/>
            <a:ext cx="1053678" cy="831763"/>
          </a:xfrm>
          <a:custGeom>
            <a:rect b="b" l="l" r="r" t="t"/>
            <a:pathLst>
              <a:path extrusionOk="0" h="39299" w="49784">
                <a:moveTo>
                  <a:pt x="43774" y="1"/>
                </a:moveTo>
                <a:cubicBezTo>
                  <a:pt x="42955" y="1"/>
                  <a:pt x="42096" y="315"/>
                  <a:pt x="41338" y="643"/>
                </a:cubicBezTo>
                <a:cubicBezTo>
                  <a:pt x="38972" y="1629"/>
                  <a:pt x="36672" y="2713"/>
                  <a:pt x="34405" y="3896"/>
                </a:cubicBezTo>
                <a:cubicBezTo>
                  <a:pt x="33550" y="4422"/>
                  <a:pt x="32630" y="4783"/>
                  <a:pt x="31644" y="4981"/>
                </a:cubicBezTo>
                <a:cubicBezTo>
                  <a:pt x="31446" y="5005"/>
                  <a:pt x="31244" y="5016"/>
                  <a:pt x="31041" y="5016"/>
                </a:cubicBezTo>
                <a:cubicBezTo>
                  <a:pt x="30056" y="5016"/>
                  <a:pt x="29024" y="4775"/>
                  <a:pt x="28067" y="4775"/>
                </a:cubicBezTo>
                <a:cubicBezTo>
                  <a:pt x="27389" y="4775"/>
                  <a:pt x="26749" y="4896"/>
                  <a:pt x="26190" y="5309"/>
                </a:cubicBezTo>
                <a:cubicBezTo>
                  <a:pt x="24514" y="6525"/>
                  <a:pt x="25138" y="9285"/>
                  <a:pt x="23955" y="11060"/>
                </a:cubicBezTo>
                <a:cubicBezTo>
                  <a:pt x="23495" y="10107"/>
                  <a:pt x="22739" y="9351"/>
                  <a:pt x="21819" y="8825"/>
                </a:cubicBezTo>
                <a:cubicBezTo>
                  <a:pt x="23561" y="7609"/>
                  <a:pt x="22805" y="4586"/>
                  <a:pt x="24415" y="3206"/>
                </a:cubicBezTo>
                <a:cubicBezTo>
                  <a:pt x="24777" y="2910"/>
                  <a:pt x="25204" y="2746"/>
                  <a:pt x="25532" y="2450"/>
                </a:cubicBezTo>
                <a:cubicBezTo>
                  <a:pt x="25894" y="2155"/>
                  <a:pt x="26058" y="1662"/>
                  <a:pt x="25894" y="1234"/>
                </a:cubicBezTo>
                <a:lnTo>
                  <a:pt x="25894" y="1234"/>
                </a:lnTo>
                <a:cubicBezTo>
                  <a:pt x="24612" y="1432"/>
                  <a:pt x="23429" y="2089"/>
                  <a:pt x="22213" y="2516"/>
                </a:cubicBezTo>
                <a:cubicBezTo>
                  <a:pt x="21162" y="2910"/>
                  <a:pt x="20078" y="3140"/>
                  <a:pt x="18927" y="3173"/>
                </a:cubicBezTo>
                <a:cubicBezTo>
                  <a:pt x="18862" y="3181"/>
                  <a:pt x="18794" y="3186"/>
                  <a:pt x="18725" y="3186"/>
                </a:cubicBezTo>
                <a:cubicBezTo>
                  <a:pt x="18519" y="3186"/>
                  <a:pt x="18303" y="3149"/>
                  <a:pt x="18106" y="3075"/>
                </a:cubicBezTo>
                <a:cubicBezTo>
                  <a:pt x="17843" y="2877"/>
                  <a:pt x="17613" y="2680"/>
                  <a:pt x="17383" y="2417"/>
                </a:cubicBezTo>
                <a:cubicBezTo>
                  <a:pt x="16885" y="2033"/>
                  <a:pt x="16263" y="1835"/>
                  <a:pt x="15634" y="1835"/>
                </a:cubicBezTo>
                <a:cubicBezTo>
                  <a:pt x="15349" y="1835"/>
                  <a:pt x="15063" y="1876"/>
                  <a:pt x="14787" y="1957"/>
                </a:cubicBezTo>
                <a:cubicBezTo>
                  <a:pt x="13900" y="2253"/>
                  <a:pt x="13078" y="2680"/>
                  <a:pt x="12323" y="3206"/>
                </a:cubicBezTo>
                <a:cubicBezTo>
                  <a:pt x="10778" y="4159"/>
                  <a:pt x="9069" y="5046"/>
                  <a:pt x="7262" y="5046"/>
                </a:cubicBezTo>
                <a:cubicBezTo>
                  <a:pt x="7065" y="6492"/>
                  <a:pt x="6506" y="7839"/>
                  <a:pt x="5652" y="8989"/>
                </a:cubicBezTo>
                <a:cubicBezTo>
                  <a:pt x="5060" y="9811"/>
                  <a:pt x="4305" y="10534"/>
                  <a:pt x="4009" y="11454"/>
                </a:cubicBezTo>
                <a:cubicBezTo>
                  <a:pt x="3845" y="12045"/>
                  <a:pt x="3746" y="12604"/>
                  <a:pt x="3680" y="13196"/>
                </a:cubicBezTo>
                <a:cubicBezTo>
                  <a:pt x="3352" y="14477"/>
                  <a:pt x="2793" y="15693"/>
                  <a:pt x="2004" y="16777"/>
                </a:cubicBezTo>
                <a:cubicBezTo>
                  <a:pt x="1282" y="17895"/>
                  <a:pt x="460" y="19012"/>
                  <a:pt x="230" y="20326"/>
                </a:cubicBezTo>
                <a:cubicBezTo>
                  <a:pt x="0" y="21641"/>
                  <a:pt x="591" y="23185"/>
                  <a:pt x="1873" y="23547"/>
                </a:cubicBezTo>
                <a:cubicBezTo>
                  <a:pt x="2169" y="24795"/>
                  <a:pt x="2004" y="26110"/>
                  <a:pt x="1380" y="27260"/>
                </a:cubicBezTo>
                <a:cubicBezTo>
                  <a:pt x="1249" y="26865"/>
                  <a:pt x="953" y="26570"/>
                  <a:pt x="559" y="26471"/>
                </a:cubicBezTo>
                <a:lnTo>
                  <a:pt x="559" y="26471"/>
                </a:lnTo>
                <a:cubicBezTo>
                  <a:pt x="66" y="27293"/>
                  <a:pt x="1052" y="28180"/>
                  <a:pt x="1577" y="29001"/>
                </a:cubicBezTo>
                <a:cubicBezTo>
                  <a:pt x="2037" y="29724"/>
                  <a:pt x="2136" y="30644"/>
                  <a:pt x="2333" y="31466"/>
                </a:cubicBezTo>
                <a:cubicBezTo>
                  <a:pt x="3056" y="34095"/>
                  <a:pt x="5093" y="36165"/>
                  <a:pt x="7229" y="37907"/>
                </a:cubicBezTo>
                <a:cubicBezTo>
                  <a:pt x="7361" y="37052"/>
                  <a:pt x="7164" y="36165"/>
                  <a:pt x="6736" y="35442"/>
                </a:cubicBezTo>
                <a:lnTo>
                  <a:pt x="6736" y="35442"/>
                </a:lnTo>
                <a:cubicBezTo>
                  <a:pt x="7689" y="36066"/>
                  <a:pt x="8642" y="36724"/>
                  <a:pt x="9595" y="37315"/>
                </a:cubicBezTo>
                <a:cubicBezTo>
                  <a:pt x="10105" y="37593"/>
                  <a:pt x="10696" y="37887"/>
                  <a:pt x="11242" y="37887"/>
                </a:cubicBezTo>
                <a:cubicBezTo>
                  <a:pt x="11471" y="37887"/>
                  <a:pt x="11692" y="37835"/>
                  <a:pt x="11895" y="37709"/>
                </a:cubicBezTo>
                <a:cubicBezTo>
                  <a:pt x="12585" y="37184"/>
                  <a:pt x="12487" y="36132"/>
                  <a:pt x="11731" y="35705"/>
                </a:cubicBezTo>
                <a:lnTo>
                  <a:pt x="11731" y="35705"/>
                </a:lnTo>
                <a:lnTo>
                  <a:pt x="12947" y="36066"/>
                </a:lnTo>
                <a:lnTo>
                  <a:pt x="13276" y="35376"/>
                </a:lnTo>
                <a:cubicBezTo>
                  <a:pt x="14721" y="36756"/>
                  <a:pt x="16463" y="37841"/>
                  <a:pt x="18336" y="38564"/>
                </a:cubicBezTo>
                <a:cubicBezTo>
                  <a:pt x="18106" y="38071"/>
                  <a:pt x="18467" y="37479"/>
                  <a:pt x="18862" y="37118"/>
                </a:cubicBezTo>
                <a:cubicBezTo>
                  <a:pt x="19322" y="36822"/>
                  <a:pt x="19716" y="36461"/>
                  <a:pt x="20078" y="36033"/>
                </a:cubicBezTo>
                <a:cubicBezTo>
                  <a:pt x="20505" y="35376"/>
                  <a:pt x="20439" y="34325"/>
                  <a:pt x="21195" y="33996"/>
                </a:cubicBezTo>
                <a:lnTo>
                  <a:pt x="21195" y="33996"/>
                </a:lnTo>
                <a:cubicBezTo>
                  <a:pt x="21031" y="34325"/>
                  <a:pt x="20866" y="34653"/>
                  <a:pt x="20702" y="34982"/>
                </a:cubicBezTo>
                <a:cubicBezTo>
                  <a:pt x="21951" y="34949"/>
                  <a:pt x="22936" y="33898"/>
                  <a:pt x="22904" y="32649"/>
                </a:cubicBezTo>
                <a:cubicBezTo>
                  <a:pt x="22805" y="31729"/>
                  <a:pt x="22181" y="30710"/>
                  <a:pt x="22739" y="29987"/>
                </a:cubicBezTo>
                <a:cubicBezTo>
                  <a:pt x="23002" y="29659"/>
                  <a:pt x="23429" y="29527"/>
                  <a:pt x="23561" y="29166"/>
                </a:cubicBezTo>
                <a:cubicBezTo>
                  <a:pt x="23659" y="28837"/>
                  <a:pt x="23626" y="28508"/>
                  <a:pt x="23462" y="28246"/>
                </a:cubicBezTo>
                <a:cubicBezTo>
                  <a:pt x="23035" y="26997"/>
                  <a:pt x="22444" y="25617"/>
                  <a:pt x="21228" y="25157"/>
                </a:cubicBezTo>
                <a:cubicBezTo>
                  <a:pt x="20833" y="25058"/>
                  <a:pt x="20472" y="24894"/>
                  <a:pt x="20143" y="24664"/>
                </a:cubicBezTo>
                <a:cubicBezTo>
                  <a:pt x="19815" y="24335"/>
                  <a:pt x="19815" y="23809"/>
                  <a:pt x="19650" y="23349"/>
                </a:cubicBezTo>
                <a:cubicBezTo>
                  <a:pt x="19335" y="22535"/>
                  <a:pt x="18558" y="22036"/>
                  <a:pt x="17722" y="22036"/>
                </a:cubicBezTo>
                <a:cubicBezTo>
                  <a:pt x="17512" y="22036"/>
                  <a:pt x="17298" y="22068"/>
                  <a:pt x="17087" y="22134"/>
                </a:cubicBezTo>
                <a:cubicBezTo>
                  <a:pt x="16857" y="19899"/>
                  <a:pt x="15707" y="17862"/>
                  <a:pt x="13933" y="16482"/>
                </a:cubicBezTo>
                <a:cubicBezTo>
                  <a:pt x="14491" y="15200"/>
                  <a:pt x="15313" y="14083"/>
                  <a:pt x="16397" y="13196"/>
                </a:cubicBezTo>
                <a:cubicBezTo>
                  <a:pt x="16397" y="13754"/>
                  <a:pt x="16627" y="14280"/>
                  <a:pt x="17022" y="14641"/>
                </a:cubicBezTo>
                <a:lnTo>
                  <a:pt x="18237" y="13919"/>
                </a:lnTo>
                <a:cubicBezTo>
                  <a:pt x="18960" y="15726"/>
                  <a:pt x="18500" y="17763"/>
                  <a:pt x="18960" y="19636"/>
                </a:cubicBezTo>
                <a:cubicBezTo>
                  <a:pt x="19388" y="21246"/>
                  <a:pt x="20472" y="22561"/>
                  <a:pt x="21523" y="23842"/>
                </a:cubicBezTo>
                <a:cubicBezTo>
                  <a:pt x="22016" y="24401"/>
                  <a:pt x="22542" y="25025"/>
                  <a:pt x="23265" y="25222"/>
                </a:cubicBezTo>
                <a:cubicBezTo>
                  <a:pt x="23410" y="25269"/>
                  <a:pt x="23564" y="25291"/>
                  <a:pt x="23717" y="25291"/>
                </a:cubicBezTo>
                <a:cubicBezTo>
                  <a:pt x="24325" y="25291"/>
                  <a:pt x="24928" y="24939"/>
                  <a:pt x="25007" y="24335"/>
                </a:cubicBezTo>
                <a:cubicBezTo>
                  <a:pt x="25467" y="24927"/>
                  <a:pt x="26025" y="25420"/>
                  <a:pt x="26650" y="25814"/>
                </a:cubicBezTo>
                <a:cubicBezTo>
                  <a:pt x="27101" y="26115"/>
                  <a:pt x="27663" y="26278"/>
                  <a:pt x="28234" y="26278"/>
                </a:cubicBezTo>
                <a:cubicBezTo>
                  <a:pt x="28286" y="26278"/>
                  <a:pt x="28339" y="26277"/>
                  <a:pt x="28391" y="26274"/>
                </a:cubicBezTo>
                <a:cubicBezTo>
                  <a:pt x="29016" y="26241"/>
                  <a:pt x="29541" y="25781"/>
                  <a:pt x="29673" y="25157"/>
                </a:cubicBezTo>
                <a:cubicBezTo>
                  <a:pt x="29789" y="25273"/>
                  <a:pt x="29940" y="25324"/>
                  <a:pt x="30101" y="25324"/>
                </a:cubicBezTo>
                <a:cubicBezTo>
                  <a:pt x="30486" y="25324"/>
                  <a:pt x="30933" y="25035"/>
                  <a:pt x="31119" y="24664"/>
                </a:cubicBezTo>
                <a:cubicBezTo>
                  <a:pt x="31381" y="24105"/>
                  <a:pt x="31349" y="23481"/>
                  <a:pt x="31546" y="22889"/>
                </a:cubicBezTo>
                <a:cubicBezTo>
                  <a:pt x="31973" y="21575"/>
                  <a:pt x="33452" y="20918"/>
                  <a:pt x="34766" y="20425"/>
                </a:cubicBezTo>
                <a:lnTo>
                  <a:pt x="34766" y="20425"/>
                </a:lnTo>
                <a:cubicBezTo>
                  <a:pt x="34700" y="21542"/>
                  <a:pt x="34635" y="22659"/>
                  <a:pt x="34569" y="23777"/>
                </a:cubicBezTo>
                <a:cubicBezTo>
                  <a:pt x="34569" y="23974"/>
                  <a:pt x="34536" y="24171"/>
                  <a:pt x="34470" y="24368"/>
                </a:cubicBezTo>
                <a:cubicBezTo>
                  <a:pt x="34339" y="24532"/>
                  <a:pt x="34207" y="24697"/>
                  <a:pt x="34043" y="24828"/>
                </a:cubicBezTo>
                <a:cubicBezTo>
                  <a:pt x="33813" y="25058"/>
                  <a:pt x="33649" y="25354"/>
                  <a:pt x="33485" y="25650"/>
                </a:cubicBezTo>
                <a:cubicBezTo>
                  <a:pt x="32827" y="26767"/>
                  <a:pt x="32203" y="27884"/>
                  <a:pt x="31546" y="29001"/>
                </a:cubicBezTo>
                <a:cubicBezTo>
                  <a:pt x="31250" y="30743"/>
                  <a:pt x="33255" y="32057"/>
                  <a:pt x="33353" y="33832"/>
                </a:cubicBezTo>
                <a:cubicBezTo>
                  <a:pt x="33386" y="34226"/>
                  <a:pt x="33320" y="34653"/>
                  <a:pt x="33320" y="35048"/>
                </a:cubicBezTo>
                <a:cubicBezTo>
                  <a:pt x="33386" y="35968"/>
                  <a:pt x="33977" y="36756"/>
                  <a:pt x="34832" y="37085"/>
                </a:cubicBezTo>
                <a:cubicBezTo>
                  <a:pt x="35160" y="37184"/>
                  <a:pt x="35456" y="37249"/>
                  <a:pt x="35752" y="37348"/>
                </a:cubicBezTo>
                <a:cubicBezTo>
                  <a:pt x="36311" y="37644"/>
                  <a:pt x="36803" y="38005"/>
                  <a:pt x="37263" y="38432"/>
                </a:cubicBezTo>
                <a:cubicBezTo>
                  <a:pt x="37986" y="38958"/>
                  <a:pt x="38841" y="39254"/>
                  <a:pt x="39728" y="39287"/>
                </a:cubicBezTo>
                <a:cubicBezTo>
                  <a:pt x="39769" y="39295"/>
                  <a:pt x="39810" y="39299"/>
                  <a:pt x="39851" y="39299"/>
                </a:cubicBezTo>
                <a:cubicBezTo>
                  <a:pt x="39972" y="39299"/>
                  <a:pt x="40089" y="39262"/>
                  <a:pt x="40188" y="39188"/>
                </a:cubicBezTo>
                <a:cubicBezTo>
                  <a:pt x="40254" y="39089"/>
                  <a:pt x="40319" y="38991"/>
                  <a:pt x="40352" y="38859"/>
                </a:cubicBezTo>
                <a:cubicBezTo>
                  <a:pt x="40845" y="37446"/>
                  <a:pt x="41141" y="36001"/>
                  <a:pt x="41240" y="34522"/>
                </a:cubicBezTo>
                <a:cubicBezTo>
                  <a:pt x="41831" y="33635"/>
                  <a:pt x="40911" y="32255"/>
                  <a:pt x="41634" y="31499"/>
                </a:cubicBezTo>
                <a:cubicBezTo>
                  <a:pt x="41864" y="31236"/>
                  <a:pt x="42225" y="31137"/>
                  <a:pt x="42455" y="30874"/>
                </a:cubicBezTo>
                <a:cubicBezTo>
                  <a:pt x="42685" y="30513"/>
                  <a:pt x="42784" y="30086"/>
                  <a:pt x="42718" y="29659"/>
                </a:cubicBezTo>
                <a:lnTo>
                  <a:pt x="42521" y="25157"/>
                </a:lnTo>
                <a:cubicBezTo>
                  <a:pt x="42423" y="24072"/>
                  <a:pt x="42521" y="22988"/>
                  <a:pt x="42817" y="21969"/>
                </a:cubicBezTo>
                <a:lnTo>
                  <a:pt x="42850" y="21969"/>
                </a:lnTo>
                <a:cubicBezTo>
                  <a:pt x="43573" y="20392"/>
                  <a:pt x="44296" y="18782"/>
                  <a:pt x="45018" y="17205"/>
                </a:cubicBezTo>
                <a:cubicBezTo>
                  <a:pt x="45150" y="16810"/>
                  <a:pt x="45413" y="16449"/>
                  <a:pt x="45741" y="16186"/>
                </a:cubicBezTo>
                <a:cubicBezTo>
                  <a:pt x="46333" y="15890"/>
                  <a:pt x="46891" y="15562"/>
                  <a:pt x="47450" y="15167"/>
                </a:cubicBezTo>
                <a:cubicBezTo>
                  <a:pt x="47614" y="13754"/>
                  <a:pt x="47812" y="13294"/>
                  <a:pt x="47647" y="11815"/>
                </a:cubicBezTo>
                <a:cubicBezTo>
                  <a:pt x="47450" y="10764"/>
                  <a:pt x="47154" y="9745"/>
                  <a:pt x="46826" y="8727"/>
                </a:cubicBezTo>
                <a:cubicBezTo>
                  <a:pt x="46563" y="8135"/>
                  <a:pt x="45544" y="6131"/>
                  <a:pt x="43605" y="2746"/>
                </a:cubicBezTo>
                <a:lnTo>
                  <a:pt x="43605" y="2746"/>
                </a:lnTo>
                <a:cubicBezTo>
                  <a:pt x="44986" y="4356"/>
                  <a:pt x="46169" y="6131"/>
                  <a:pt x="47089" y="8037"/>
                </a:cubicBezTo>
                <a:cubicBezTo>
                  <a:pt x="47220" y="8332"/>
                  <a:pt x="47319" y="8628"/>
                  <a:pt x="47417" y="8957"/>
                </a:cubicBezTo>
                <a:cubicBezTo>
                  <a:pt x="47483" y="9088"/>
                  <a:pt x="47549" y="9219"/>
                  <a:pt x="47582" y="9351"/>
                </a:cubicBezTo>
                <a:cubicBezTo>
                  <a:pt x="47877" y="10205"/>
                  <a:pt x="48074" y="11060"/>
                  <a:pt x="48239" y="11914"/>
                </a:cubicBezTo>
                <a:cubicBezTo>
                  <a:pt x="48403" y="12571"/>
                  <a:pt x="48502" y="13228"/>
                  <a:pt x="48567" y="13919"/>
                </a:cubicBezTo>
                <a:cubicBezTo>
                  <a:pt x="48600" y="13886"/>
                  <a:pt x="48600" y="13820"/>
                  <a:pt x="48633" y="13787"/>
                </a:cubicBezTo>
                <a:cubicBezTo>
                  <a:pt x="48732" y="13426"/>
                  <a:pt x="48797" y="13064"/>
                  <a:pt x="48797" y="12670"/>
                </a:cubicBezTo>
                <a:cubicBezTo>
                  <a:pt x="48896" y="10468"/>
                  <a:pt x="49783" y="8234"/>
                  <a:pt x="48830" y="6361"/>
                </a:cubicBezTo>
                <a:cubicBezTo>
                  <a:pt x="48370" y="5506"/>
                  <a:pt x="47582" y="4882"/>
                  <a:pt x="47089" y="4060"/>
                </a:cubicBezTo>
                <a:cubicBezTo>
                  <a:pt x="46399" y="2845"/>
                  <a:pt x="46333" y="1169"/>
                  <a:pt x="45183" y="413"/>
                </a:cubicBezTo>
                <a:cubicBezTo>
                  <a:pt x="44749" y="116"/>
                  <a:pt x="44269" y="1"/>
                  <a:pt x="4377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26" name="Google Shape;11326;p83"/>
          <p:cNvSpPr/>
          <p:nvPr/>
        </p:nvSpPr>
        <p:spPr>
          <a:xfrm>
            <a:off x="6574972" y="3840225"/>
            <a:ext cx="447216" cy="677428"/>
          </a:xfrm>
          <a:custGeom>
            <a:rect b="b" l="l" r="r" t="t"/>
            <a:pathLst>
              <a:path extrusionOk="0" h="32007" w="21130">
                <a:moveTo>
                  <a:pt x="16824" y="1"/>
                </a:moveTo>
                <a:cubicBezTo>
                  <a:pt x="15674" y="987"/>
                  <a:pt x="14754" y="2235"/>
                  <a:pt x="14130" y="3615"/>
                </a:cubicBezTo>
                <a:cubicBezTo>
                  <a:pt x="13867" y="4207"/>
                  <a:pt x="13637" y="4831"/>
                  <a:pt x="13308" y="5423"/>
                </a:cubicBezTo>
                <a:cubicBezTo>
                  <a:pt x="12848" y="6277"/>
                  <a:pt x="12191" y="7000"/>
                  <a:pt x="11830" y="7887"/>
                </a:cubicBezTo>
                <a:cubicBezTo>
                  <a:pt x="11435" y="8774"/>
                  <a:pt x="11337" y="9760"/>
                  <a:pt x="11041" y="10713"/>
                </a:cubicBezTo>
                <a:cubicBezTo>
                  <a:pt x="10548" y="12192"/>
                  <a:pt x="9562" y="13474"/>
                  <a:pt x="8609" y="14722"/>
                </a:cubicBezTo>
                <a:cubicBezTo>
                  <a:pt x="7792" y="14537"/>
                  <a:pt x="6965" y="14435"/>
                  <a:pt x="6133" y="14435"/>
                </a:cubicBezTo>
                <a:cubicBezTo>
                  <a:pt x="5492" y="14435"/>
                  <a:pt x="4849" y="14495"/>
                  <a:pt x="4206" y="14624"/>
                </a:cubicBezTo>
                <a:cubicBezTo>
                  <a:pt x="4091" y="14662"/>
                  <a:pt x="3975" y="14678"/>
                  <a:pt x="3860" y="14678"/>
                </a:cubicBezTo>
                <a:cubicBezTo>
                  <a:pt x="3778" y="14678"/>
                  <a:pt x="3696" y="14670"/>
                  <a:pt x="3615" y="14656"/>
                </a:cubicBezTo>
                <a:lnTo>
                  <a:pt x="3615" y="14656"/>
                </a:lnTo>
                <a:cubicBezTo>
                  <a:pt x="4140" y="15905"/>
                  <a:pt x="4929" y="17022"/>
                  <a:pt x="5882" y="17975"/>
                </a:cubicBezTo>
                <a:cubicBezTo>
                  <a:pt x="5983" y="18102"/>
                  <a:pt x="5889" y="18248"/>
                  <a:pt x="5781" y="18248"/>
                </a:cubicBezTo>
                <a:cubicBezTo>
                  <a:pt x="5748" y="18248"/>
                  <a:pt x="5715" y="18235"/>
                  <a:pt x="5685" y="18205"/>
                </a:cubicBezTo>
                <a:cubicBezTo>
                  <a:pt x="4535" y="17088"/>
                  <a:pt x="3680" y="15774"/>
                  <a:pt x="3122" y="14262"/>
                </a:cubicBezTo>
                <a:cubicBezTo>
                  <a:pt x="2892" y="13868"/>
                  <a:pt x="2793" y="13211"/>
                  <a:pt x="2366" y="12948"/>
                </a:cubicBezTo>
                <a:cubicBezTo>
                  <a:pt x="2268" y="12887"/>
                  <a:pt x="2154" y="12860"/>
                  <a:pt x="2035" y="12860"/>
                </a:cubicBezTo>
                <a:cubicBezTo>
                  <a:pt x="1636" y="12860"/>
                  <a:pt x="1178" y="13167"/>
                  <a:pt x="1052" y="13572"/>
                </a:cubicBezTo>
                <a:cubicBezTo>
                  <a:pt x="920" y="14131"/>
                  <a:pt x="1052" y="14722"/>
                  <a:pt x="1380" y="15182"/>
                </a:cubicBezTo>
                <a:cubicBezTo>
                  <a:pt x="1742" y="15642"/>
                  <a:pt x="2037" y="16102"/>
                  <a:pt x="2333" y="16628"/>
                </a:cubicBezTo>
                <a:cubicBezTo>
                  <a:pt x="2366" y="16727"/>
                  <a:pt x="2399" y="16825"/>
                  <a:pt x="2432" y="16957"/>
                </a:cubicBezTo>
                <a:cubicBezTo>
                  <a:pt x="3549" y="17811"/>
                  <a:pt x="4009" y="19027"/>
                  <a:pt x="4666" y="20341"/>
                </a:cubicBezTo>
                <a:cubicBezTo>
                  <a:pt x="4733" y="20452"/>
                  <a:pt x="4635" y="20563"/>
                  <a:pt x="4534" y="20563"/>
                </a:cubicBezTo>
                <a:cubicBezTo>
                  <a:pt x="4485" y="20563"/>
                  <a:pt x="4435" y="20537"/>
                  <a:pt x="4403" y="20473"/>
                </a:cubicBezTo>
                <a:cubicBezTo>
                  <a:pt x="3812" y="19323"/>
                  <a:pt x="3417" y="18205"/>
                  <a:pt x="2465" y="17384"/>
                </a:cubicBezTo>
                <a:cubicBezTo>
                  <a:pt x="2465" y="17417"/>
                  <a:pt x="2465" y="17482"/>
                  <a:pt x="2465" y="17515"/>
                </a:cubicBezTo>
                <a:cubicBezTo>
                  <a:pt x="2399" y="17712"/>
                  <a:pt x="2300" y="17877"/>
                  <a:pt x="2202" y="18041"/>
                </a:cubicBezTo>
                <a:cubicBezTo>
                  <a:pt x="1380" y="19388"/>
                  <a:pt x="690" y="20801"/>
                  <a:pt x="230" y="22313"/>
                </a:cubicBezTo>
                <a:cubicBezTo>
                  <a:pt x="99" y="22674"/>
                  <a:pt x="0" y="23069"/>
                  <a:pt x="0" y="23463"/>
                </a:cubicBezTo>
                <a:cubicBezTo>
                  <a:pt x="33" y="24482"/>
                  <a:pt x="822" y="25303"/>
                  <a:pt x="1282" y="26190"/>
                </a:cubicBezTo>
                <a:cubicBezTo>
                  <a:pt x="1840" y="27308"/>
                  <a:pt x="1742" y="28261"/>
                  <a:pt x="1282" y="29378"/>
                </a:cubicBezTo>
                <a:cubicBezTo>
                  <a:pt x="1052" y="30002"/>
                  <a:pt x="953" y="30692"/>
                  <a:pt x="1019" y="31350"/>
                </a:cubicBezTo>
                <a:lnTo>
                  <a:pt x="920" y="31119"/>
                </a:lnTo>
                <a:lnTo>
                  <a:pt x="920" y="31119"/>
                </a:lnTo>
                <a:cubicBezTo>
                  <a:pt x="920" y="31284"/>
                  <a:pt x="986" y="31481"/>
                  <a:pt x="1084" y="31612"/>
                </a:cubicBezTo>
                <a:cubicBezTo>
                  <a:pt x="1084" y="31645"/>
                  <a:pt x="1084" y="31645"/>
                  <a:pt x="1117" y="31678"/>
                </a:cubicBezTo>
                <a:lnTo>
                  <a:pt x="1117" y="31612"/>
                </a:lnTo>
                <a:cubicBezTo>
                  <a:pt x="1282" y="31842"/>
                  <a:pt x="1544" y="31974"/>
                  <a:pt x="1807" y="32007"/>
                </a:cubicBezTo>
                <a:cubicBezTo>
                  <a:pt x="2267" y="31974"/>
                  <a:pt x="2727" y="31875"/>
                  <a:pt x="3122" y="31612"/>
                </a:cubicBezTo>
                <a:cubicBezTo>
                  <a:pt x="3417" y="31514"/>
                  <a:pt x="3680" y="31317"/>
                  <a:pt x="3878" y="31087"/>
                </a:cubicBezTo>
                <a:cubicBezTo>
                  <a:pt x="4009" y="30758"/>
                  <a:pt x="4108" y="30429"/>
                  <a:pt x="4173" y="30101"/>
                </a:cubicBezTo>
                <a:cubicBezTo>
                  <a:pt x="4403" y="29674"/>
                  <a:pt x="4699" y="29312"/>
                  <a:pt x="5060" y="29016"/>
                </a:cubicBezTo>
                <a:cubicBezTo>
                  <a:pt x="6013" y="28031"/>
                  <a:pt x="6572" y="26683"/>
                  <a:pt x="7098" y="25402"/>
                </a:cubicBezTo>
                <a:lnTo>
                  <a:pt x="7689" y="23956"/>
                </a:lnTo>
                <a:cubicBezTo>
                  <a:pt x="7919" y="23332"/>
                  <a:pt x="8182" y="22740"/>
                  <a:pt x="8379" y="22083"/>
                </a:cubicBezTo>
                <a:cubicBezTo>
                  <a:pt x="8544" y="21590"/>
                  <a:pt x="8807" y="20999"/>
                  <a:pt x="9299" y="20966"/>
                </a:cubicBezTo>
                <a:cubicBezTo>
                  <a:pt x="9661" y="20966"/>
                  <a:pt x="9957" y="21261"/>
                  <a:pt x="10187" y="21524"/>
                </a:cubicBezTo>
                <a:cubicBezTo>
                  <a:pt x="10844" y="22280"/>
                  <a:pt x="11600" y="22937"/>
                  <a:pt x="12487" y="23463"/>
                </a:cubicBezTo>
                <a:cubicBezTo>
                  <a:pt x="12750" y="23594"/>
                  <a:pt x="13013" y="23693"/>
                  <a:pt x="13308" y="23759"/>
                </a:cubicBezTo>
                <a:cubicBezTo>
                  <a:pt x="13434" y="23783"/>
                  <a:pt x="13558" y="23795"/>
                  <a:pt x="13680" y="23795"/>
                </a:cubicBezTo>
                <a:cubicBezTo>
                  <a:pt x="14866" y="23795"/>
                  <a:pt x="15870" y="22692"/>
                  <a:pt x="16496" y="21590"/>
                </a:cubicBezTo>
                <a:cubicBezTo>
                  <a:pt x="16726" y="21064"/>
                  <a:pt x="17054" y="20538"/>
                  <a:pt x="17416" y="20078"/>
                </a:cubicBezTo>
                <a:cubicBezTo>
                  <a:pt x="17770" y="19665"/>
                  <a:pt x="18283" y="19411"/>
                  <a:pt x="18836" y="19411"/>
                </a:cubicBezTo>
                <a:cubicBezTo>
                  <a:pt x="18899" y="19411"/>
                  <a:pt x="18962" y="19415"/>
                  <a:pt x="19026" y="19421"/>
                </a:cubicBezTo>
                <a:cubicBezTo>
                  <a:pt x="19170" y="19469"/>
                  <a:pt x="19332" y="19500"/>
                  <a:pt x="19499" y="19500"/>
                </a:cubicBezTo>
                <a:cubicBezTo>
                  <a:pt x="19560" y="19500"/>
                  <a:pt x="19622" y="19496"/>
                  <a:pt x="19683" y="19487"/>
                </a:cubicBezTo>
                <a:cubicBezTo>
                  <a:pt x="19979" y="19421"/>
                  <a:pt x="20110" y="19125"/>
                  <a:pt x="20242" y="18830"/>
                </a:cubicBezTo>
                <a:lnTo>
                  <a:pt x="20965" y="17055"/>
                </a:lnTo>
                <a:cubicBezTo>
                  <a:pt x="21031" y="16924"/>
                  <a:pt x="21096" y="16760"/>
                  <a:pt x="21129" y="16562"/>
                </a:cubicBezTo>
                <a:cubicBezTo>
                  <a:pt x="21096" y="16365"/>
                  <a:pt x="21063" y="16135"/>
                  <a:pt x="20965" y="15938"/>
                </a:cubicBezTo>
                <a:cubicBezTo>
                  <a:pt x="20603" y="14755"/>
                  <a:pt x="20472" y="13506"/>
                  <a:pt x="20603" y="12258"/>
                </a:cubicBezTo>
                <a:cubicBezTo>
                  <a:pt x="20702" y="11863"/>
                  <a:pt x="20669" y="11469"/>
                  <a:pt x="20570" y="11108"/>
                </a:cubicBezTo>
                <a:cubicBezTo>
                  <a:pt x="20275" y="10286"/>
                  <a:pt x="19190" y="10056"/>
                  <a:pt x="18697" y="9366"/>
                </a:cubicBezTo>
                <a:cubicBezTo>
                  <a:pt x="18205" y="8643"/>
                  <a:pt x="18435" y="7493"/>
                  <a:pt x="18040" y="6671"/>
                </a:cubicBezTo>
                <a:cubicBezTo>
                  <a:pt x="17810" y="6211"/>
                  <a:pt x="17383" y="5817"/>
                  <a:pt x="17416" y="5324"/>
                </a:cubicBezTo>
                <a:cubicBezTo>
                  <a:pt x="17416" y="5094"/>
                  <a:pt x="17547" y="4864"/>
                  <a:pt x="17547" y="4634"/>
                </a:cubicBezTo>
                <a:cubicBezTo>
                  <a:pt x="17547" y="4010"/>
                  <a:pt x="16726" y="3747"/>
                  <a:pt x="16496" y="3188"/>
                </a:cubicBezTo>
                <a:cubicBezTo>
                  <a:pt x="16233" y="2597"/>
                  <a:pt x="16562" y="2071"/>
                  <a:pt x="16792" y="1578"/>
                </a:cubicBezTo>
                <a:cubicBezTo>
                  <a:pt x="17022" y="1085"/>
                  <a:pt x="17219" y="395"/>
                  <a:pt x="1682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27" name="Google Shape;11327;p83"/>
          <p:cNvSpPr/>
          <p:nvPr/>
        </p:nvSpPr>
        <p:spPr>
          <a:xfrm>
            <a:off x="7935121" y="4786845"/>
            <a:ext cx="32340" cy="32848"/>
          </a:xfrm>
          <a:custGeom>
            <a:rect b="b" l="l" r="r" t="t"/>
            <a:pathLst>
              <a:path extrusionOk="0" h="1552" w="1528">
                <a:moveTo>
                  <a:pt x="170" y="1"/>
                </a:moveTo>
                <a:cubicBezTo>
                  <a:pt x="83" y="1"/>
                  <a:pt x="0" y="112"/>
                  <a:pt x="77" y="163"/>
                </a:cubicBezTo>
                <a:lnTo>
                  <a:pt x="110" y="163"/>
                </a:lnTo>
                <a:cubicBezTo>
                  <a:pt x="537" y="557"/>
                  <a:pt x="932" y="1017"/>
                  <a:pt x="1293" y="1510"/>
                </a:cubicBezTo>
                <a:cubicBezTo>
                  <a:pt x="1312" y="1539"/>
                  <a:pt x="1343" y="1551"/>
                  <a:pt x="1374" y="1551"/>
                </a:cubicBezTo>
                <a:cubicBezTo>
                  <a:pt x="1449" y="1551"/>
                  <a:pt x="1527" y="1481"/>
                  <a:pt x="1457" y="1412"/>
                </a:cubicBezTo>
                <a:cubicBezTo>
                  <a:pt x="1096" y="886"/>
                  <a:pt x="702" y="426"/>
                  <a:pt x="242" y="31"/>
                </a:cubicBezTo>
                <a:cubicBezTo>
                  <a:pt x="220" y="10"/>
                  <a:pt x="195" y="1"/>
                  <a:pt x="17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28" name="Google Shape;11328;p83"/>
          <p:cNvSpPr/>
          <p:nvPr/>
        </p:nvSpPr>
        <p:spPr>
          <a:xfrm>
            <a:off x="7937703" y="4778781"/>
            <a:ext cx="30710" cy="27155"/>
          </a:xfrm>
          <a:custGeom>
            <a:rect b="b" l="l" r="r" t="t"/>
            <a:pathLst>
              <a:path extrusionOk="0" h="1283" w="1451">
                <a:moveTo>
                  <a:pt x="161" y="0"/>
                </a:moveTo>
                <a:cubicBezTo>
                  <a:pt x="77" y="0"/>
                  <a:pt x="0" y="102"/>
                  <a:pt x="54" y="182"/>
                </a:cubicBezTo>
                <a:cubicBezTo>
                  <a:pt x="415" y="577"/>
                  <a:pt x="810" y="971"/>
                  <a:pt x="1270" y="1267"/>
                </a:cubicBezTo>
                <a:cubicBezTo>
                  <a:pt x="1286" y="1277"/>
                  <a:pt x="1301" y="1282"/>
                  <a:pt x="1317" y="1282"/>
                </a:cubicBezTo>
                <a:cubicBezTo>
                  <a:pt x="1395" y="1282"/>
                  <a:pt x="1451" y="1158"/>
                  <a:pt x="1368" y="1103"/>
                </a:cubicBezTo>
                <a:cubicBezTo>
                  <a:pt x="941" y="807"/>
                  <a:pt x="547" y="445"/>
                  <a:pt x="218" y="18"/>
                </a:cubicBezTo>
                <a:cubicBezTo>
                  <a:pt x="200" y="6"/>
                  <a:pt x="180" y="0"/>
                  <a:pt x="16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29" name="Google Shape;11329;p83"/>
          <p:cNvSpPr/>
          <p:nvPr/>
        </p:nvSpPr>
        <p:spPr>
          <a:xfrm>
            <a:off x="7937893" y="4769469"/>
            <a:ext cx="33949" cy="29758"/>
          </a:xfrm>
          <a:custGeom>
            <a:rect b="b" l="l" r="r" t="t"/>
            <a:pathLst>
              <a:path extrusionOk="0" h="1406" w="1604">
                <a:moveTo>
                  <a:pt x="143" y="1"/>
                </a:moveTo>
                <a:cubicBezTo>
                  <a:pt x="64" y="1"/>
                  <a:pt x="0" y="118"/>
                  <a:pt x="78" y="195"/>
                </a:cubicBezTo>
                <a:lnTo>
                  <a:pt x="45" y="195"/>
                </a:lnTo>
                <a:cubicBezTo>
                  <a:pt x="439" y="655"/>
                  <a:pt x="899" y="1050"/>
                  <a:pt x="1425" y="1378"/>
                </a:cubicBezTo>
                <a:cubicBezTo>
                  <a:pt x="1444" y="1397"/>
                  <a:pt x="1463" y="1405"/>
                  <a:pt x="1481" y="1405"/>
                </a:cubicBezTo>
                <a:cubicBezTo>
                  <a:pt x="1554" y="1405"/>
                  <a:pt x="1603" y="1267"/>
                  <a:pt x="1524" y="1214"/>
                </a:cubicBezTo>
                <a:cubicBezTo>
                  <a:pt x="1031" y="885"/>
                  <a:pt x="571" y="491"/>
                  <a:pt x="209" y="31"/>
                </a:cubicBezTo>
                <a:cubicBezTo>
                  <a:pt x="188" y="10"/>
                  <a:pt x="165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30" name="Google Shape;11330;p83"/>
          <p:cNvSpPr/>
          <p:nvPr/>
        </p:nvSpPr>
        <p:spPr>
          <a:xfrm>
            <a:off x="7971525" y="4796899"/>
            <a:ext cx="25059" cy="17059"/>
          </a:xfrm>
          <a:custGeom>
            <a:rect b="b" l="l" r="r" t="t"/>
            <a:pathLst>
              <a:path extrusionOk="0" h="806" w="1184">
                <a:moveTo>
                  <a:pt x="128" y="0"/>
                </a:moveTo>
                <a:cubicBezTo>
                  <a:pt x="99" y="0"/>
                  <a:pt x="66" y="17"/>
                  <a:pt x="33" y="49"/>
                </a:cubicBezTo>
                <a:cubicBezTo>
                  <a:pt x="0" y="82"/>
                  <a:pt x="0" y="148"/>
                  <a:pt x="33" y="181"/>
                </a:cubicBezTo>
                <a:cubicBezTo>
                  <a:pt x="329" y="444"/>
                  <a:pt x="657" y="641"/>
                  <a:pt x="1019" y="805"/>
                </a:cubicBezTo>
                <a:cubicBezTo>
                  <a:pt x="1085" y="805"/>
                  <a:pt x="1150" y="772"/>
                  <a:pt x="1150" y="739"/>
                </a:cubicBezTo>
                <a:cubicBezTo>
                  <a:pt x="1183" y="674"/>
                  <a:pt x="1150" y="608"/>
                  <a:pt x="1085" y="608"/>
                </a:cubicBezTo>
                <a:cubicBezTo>
                  <a:pt x="756" y="444"/>
                  <a:pt x="460" y="279"/>
                  <a:pt x="197" y="49"/>
                </a:cubicBezTo>
                <a:cubicBezTo>
                  <a:pt x="181" y="17"/>
                  <a:pt x="156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31" name="Google Shape;11331;p83"/>
          <p:cNvSpPr/>
          <p:nvPr/>
        </p:nvSpPr>
        <p:spPr>
          <a:xfrm>
            <a:off x="7939925" y="4761383"/>
            <a:ext cx="64701" cy="43812"/>
          </a:xfrm>
          <a:custGeom>
            <a:rect b="b" l="l" r="r" t="t"/>
            <a:pathLst>
              <a:path extrusionOk="0" h="2070" w="3057">
                <a:moveTo>
                  <a:pt x="184" y="1"/>
                </a:moveTo>
                <a:cubicBezTo>
                  <a:pt x="94" y="1"/>
                  <a:pt x="0" y="103"/>
                  <a:pt x="80" y="183"/>
                </a:cubicBezTo>
                <a:cubicBezTo>
                  <a:pt x="935" y="906"/>
                  <a:pt x="1855" y="1530"/>
                  <a:pt x="2873" y="2056"/>
                </a:cubicBezTo>
                <a:cubicBezTo>
                  <a:pt x="2887" y="2065"/>
                  <a:pt x="2901" y="2069"/>
                  <a:pt x="2915" y="2069"/>
                </a:cubicBezTo>
                <a:cubicBezTo>
                  <a:pt x="2996" y="2069"/>
                  <a:pt x="3057" y="1920"/>
                  <a:pt x="2972" y="1892"/>
                </a:cubicBezTo>
                <a:cubicBezTo>
                  <a:pt x="1986" y="1366"/>
                  <a:pt x="1066" y="742"/>
                  <a:pt x="245" y="19"/>
                </a:cubicBezTo>
                <a:cubicBezTo>
                  <a:pt x="226" y="6"/>
                  <a:pt x="205" y="1"/>
                  <a:pt x="18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32" name="Google Shape;11332;p83"/>
          <p:cNvSpPr/>
          <p:nvPr/>
        </p:nvSpPr>
        <p:spPr>
          <a:xfrm>
            <a:off x="7939862" y="4751012"/>
            <a:ext cx="58352" cy="37526"/>
          </a:xfrm>
          <a:custGeom>
            <a:rect b="b" l="l" r="r" t="t"/>
            <a:pathLst>
              <a:path extrusionOk="0" h="1773" w="2757">
                <a:moveTo>
                  <a:pt x="135" y="1"/>
                </a:moveTo>
                <a:cubicBezTo>
                  <a:pt x="57" y="1"/>
                  <a:pt x="1" y="125"/>
                  <a:pt x="83" y="180"/>
                </a:cubicBezTo>
                <a:cubicBezTo>
                  <a:pt x="872" y="772"/>
                  <a:pt x="1693" y="1297"/>
                  <a:pt x="2548" y="1757"/>
                </a:cubicBezTo>
                <a:cubicBezTo>
                  <a:pt x="2569" y="1768"/>
                  <a:pt x="2589" y="1773"/>
                  <a:pt x="2608" y="1773"/>
                </a:cubicBezTo>
                <a:cubicBezTo>
                  <a:pt x="2705" y="1773"/>
                  <a:pt x="2757" y="1648"/>
                  <a:pt x="2646" y="1593"/>
                </a:cubicBezTo>
                <a:cubicBezTo>
                  <a:pt x="1792" y="1133"/>
                  <a:pt x="970" y="607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33" name="Google Shape;11333;p83"/>
          <p:cNvSpPr/>
          <p:nvPr/>
        </p:nvSpPr>
        <p:spPr>
          <a:xfrm>
            <a:off x="7941449" y="4740536"/>
            <a:ext cx="58310" cy="39621"/>
          </a:xfrm>
          <a:custGeom>
            <a:rect b="b" l="l" r="r" t="t"/>
            <a:pathLst>
              <a:path extrusionOk="0" h="1872" w="2755">
                <a:moveTo>
                  <a:pt x="178" y="0"/>
                </a:moveTo>
                <a:cubicBezTo>
                  <a:pt x="89" y="0"/>
                  <a:pt x="0" y="102"/>
                  <a:pt x="107" y="182"/>
                </a:cubicBezTo>
                <a:lnTo>
                  <a:pt x="107" y="149"/>
                </a:lnTo>
                <a:cubicBezTo>
                  <a:pt x="895" y="774"/>
                  <a:pt x="1717" y="1332"/>
                  <a:pt x="2571" y="1858"/>
                </a:cubicBezTo>
                <a:cubicBezTo>
                  <a:pt x="2585" y="1867"/>
                  <a:pt x="2599" y="1871"/>
                  <a:pt x="2612" y="1871"/>
                </a:cubicBezTo>
                <a:cubicBezTo>
                  <a:pt x="2694" y="1871"/>
                  <a:pt x="2755" y="1717"/>
                  <a:pt x="2670" y="1661"/>
                </a:cubicBezTo>
                <a:cubicBezTo>
                  <a:pt x="1816" y="1168"/>
                  <a:pt x="994" y="609"/>
                  <a:pt x="238" y="18"/>
                </a:cubicBezTo>
                <a:cubicBezTo>
                  <a:pt x="220" y="6"/>
                  <a:pt x="199" y="0"/>
                  <a:pt x="17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34" name="Google Shape;11334;p83"/>
          <p:cNvSpPr/>
          <p:nvPr/>
        </p:nvSpPr>
        <p:spPr>
          <a:xfrm>
            <a:off x="8027169" y="4818107"/>
            <a:ext cx="15302" cy="6286"/>
          </a:xfrm>
          <a:custGeom>
            <a:rect b="b" l="l" r="r" t="t"/>
            <a:pathLst>
              <a:path extrusionOk="0" h="297" w="723">
                <a:moveTo>
                  <a:pt x="132" y="0"/>
                </a:moveTo>
                <a:cubicBezTo>
                  <a:pt x="33" y="0"/>
                  <a:pt x="0" y="99"/>
                  <a:pt x="66" y="165"/>
                </a:cubicBezTo>
                <a:lnTo>
                  <a:pt x="33" y="99"/>
                </a:lnTo>
                <a:lnTo>
                  <a:pt x="33" y="99"/>
                </a:lnTo>
                <a:cubicBezTo>
                  <a:pt x="197" y="230"/>
                  <a:pt x="394" y="296"/>
                  <a:pt x="592" y="296"/>
                </a:cubicBezTo>
                <a:cubicBezTo>
                  <a:pt x="723" y="296"/>
                  <a:pt x="723" y="66"/>
                  <a:pt x="592" y="66"/>
                </a:cubicBezTo>
                <a:lnTo>
                  <a:pt x="263" y="66"/>
                </a:lnTo>
                <a:lnTo>
                  <a:pt x="230" y="33"/>
                </a:lnTo>
                <a:lnTo>
                  <a:pt x="197" y="33"/>
                </a:lnTo>
                <a:cubicBezTo>
                  <a:pt x="164" y="0"/>
                  <a:pt x="164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35" name="Google Shape;11335;p83"/>
          <p:cNvSpPr/>
          <p:nvPr/>
        </p:nvSpPr>
        <p:spPr>
          <a:xfrm>
            <a:off x="8012840" y="4802529"/>
            <a:ext cx="29250" cy="13101"/>
          </a:xfrm>
          <a:custGeom>
            <a:rect b="b" l="l" r="r" t="t"/>
            <a:pathLst>
              <a:path extrusionOk="0" h="619" w="1382">
                <a:moveTo>
                  <a:pt x="102" y="0"/>
                </a:moveTo>
                <a:cubicBezTo>
                  <a:pt x="13" y="0"/>
                  <a:pt x="1" y="154"/>
                  <a:pt x="86" y="211"/>
                </a:cubicBezTo>
                <a:lnTo>
                  <a:pt x="1236" y="605"/>
                </a:lnTo>
                <a:cubicBezTo>
                  <a:pt x="1254" y="614"/>
                  <a:pt x="1270" y="618"/>
                  <a:pt x="1285" y="618"/>
                </a:cubicBezTo>
                <a:cubicBezTo>
                  <a:pt x="1373" y="618"/>
                  <a:pt x="1382" y="464"/>
                  <a:pt x="1269" y="408"/>
                </a:cubicBezTo>
                <a:lnTo>
                  <a:pt x="151" y="13"/>
                </a:lnTo>
                <a:cubicBezTo>
                  <a:pt x="133" y="4"/>
                  <a:pt x="117" y="0"/>
                  <a:pt x="10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36" name="Google Shape;11336;p83"/>
          <p:cNvSpPr/>
          <p:nvPr/>
        </p:nvSpPr>
        <p:spPr>
          <a:xfrm>
            <a:off x="8012946" y="4790697"/>
            <a:ext cx="44616" cy="19154"/>
          </a:xfrm>
          <a:custGeom>
            <a:rect b="b" l="l" r="r" t="t"/>
            <a:pathLst>
              <a:path extrusionOk="0" h="905" w="2108">
                <a:moveTo>
                  <a:pt x="169" y="0"/>
                </a:moveTo>
                <a:cubicBezTo>
                  <a:pt x="82" y="0"/>
                  <a:pt x="1" y="150"/>
                  <a:pt x="113" y="178"/>
                </a:cubicBezTo>
                <a:cubicBezTo>
                  <a:pt x="705" y="474"/>
                  <a:pt x="1296" y="737"/>
                  <a:pt x="1954" y="901"/>
                </a:cubicBezTo>
                <a:cubicBezTo>
                  <a:pt x="1964" y="904"/>
                  <a:pt x="1973" y="905"/>
                  <a:pt x="1982" y="905"/>
                </a:cubicBezTo>
                <a:cubicBezTo>
                  <a:pt x="2089" y="905"/>
                  <a:pt x="2108" y="734"/>
                  <a:pt x="1986" y="704"/>
                </a:cubicBezTo>
                <a:cubicBezTo>
                  <a:pt x="1395" y="540"/>
                  <a:pt x="804" y="310"/>
                  <a:pt x="212" y="14"/>
                </a:cubicBezTo>
                <a:cubicBezTo>
                  <a:pt x="198" y="5"/>
                  <a:pt x="184" y="0"/>
                  <a:pt x="16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37" name="Google Shape;11337;p83"/>
          <p:cNvSpPr/>
          <p:nvPr/>
        </p:nvSpPr>
        <p:spPr>
          <a:xfrm>
            <a:off x="8013475" y="4777660"/>
            <a:ext cx="47579" cy="23155"/>
          </a:xfrm>
          <a:custGeom>
            <a:rect b="b" l="l" r="r" t="t"/>
            <a:pathLst>
              <a:path extrusionOk="0" h="1094" w="2248">
                <a:moveTo>
                  <a:pt x="155" y="0"/>
                </a:moveTo>
                <a:cubicBezTo>
                  <a:pt x="69" y="0"/>
                  <a:pt x="1" y="111"/>
                  <a:pt x="88" y="170"/>
                </a:cubicBezTo>
                <a:cubicBezTo>
                  <a:pt x="713" y="564"/>
                  <a:pt x="1370" y="860"/>
                  <a:pt x="2060" y="1090"/>
                </a:cubicBezTo>
                <a:cubicBezTo>
                  <a:pt x="2070" y="1092"/>
                  <a:pt x="2080" y="1094"/>
                  <a:pt x="2089" y="1094"/>
                </a:cubicBezTo>
                <a:cubicBezTo>
                  <a:pt x="2200" y="1094"/>
                  <a:pt x="2247" y="921"/>
                  <a:pt x="2126" y="860"/>
                </a:cubicBezTo>
                <a:cubicBezTo>
                  <a:pt x="1436" y="663"/>
                  <a:pt x="811" y="367"/>
                  <a:pt x="187" y="5"/>
                </a:cubicBezTo>
                <a:cubicBezTo>
                  <a:pt x="176" y="2"/>
                  <a:pt x="166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38" name="Google Shape;11338;p83"/>
          <p:cNvSpPr/>
          <p:nvPr/>
        </p:nvSpPr>
        <p:spPr>
          <a:xfrm>
            <a:off x="8000035" y="4782168"/>
            <a:ext cx="16022" cy="10519"/>
          </a:xfrm>
          <a:custGeom>
            <a:rect b="b" l="l" r="r" t="t"/>
            <a:pathLst>
              <a:path extrusionOk="0" h="497" w="757">
                <a:moveTo>
                  <a:pt x="88" y="1"/>
                </a:moveTo>
                <a:cubicBezTo>
                  <a:pt x="56" y="1"/>
                  <a:pt x="33" y="17"/>
                  <a:pt x="33" y="55"/>
                </a:cubicBezTo>
                <a:cubicBezTo>
                  <a:pt x="1" y="88"/>
                  <a:pt x="1" y="154"/>
                  <a:pt x="66" y="187"/>
                </a:cubicBezTo>
                <a:lnTo>
                  <a:pt x="559" y="483"/>
                </a:lnTo>
                <a:cubicBezTo>
                  <a:pt x="578" y="492"/>
                  <a:pt x="598" y="496"/>
                  <a:pt x="616" y="496"/>
                </a:cubicBezTo>
                <a:cubicBezTo>
                  <a:pt x="661" y="496"/>
                  <a:pt x="700" y="473"/>
                  <a:pt x="723" y="450"/>
                </a:cubicBezTo>
                <a:cubicBezTo>
                  <a:pt x="756" y="384"/>
                  <a:pt x="723" y="318"/>
                  <a:pt x="691" y="318"/>
                </a:cubicBezTo>
                <a:lnTo>
                  <a:pt x="165" y="22"/>
                </a:lnTo>
                <a:cubicBezTo>
                  <a:pt x="138" y="9"/>
                  <a:pt x="110" y="1"/>
                  <a:pt x="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39" name="Google Shape;11339;p83"/>
          <p:cNvSpPr/>
          <p:nvPr/>
        </p:nvSpPr>
        <p:spPr>
          <a:xfrm>
            <a:off x="7951354" y="4731858"/>
            <a:ext cx="80300" cy="46902"/>
          </a:xfrm>
          <a:custGeom>
            <a:rect b="b" l="l" r="r" t="t"/>
            <a:pathLst>
              <a:path extrusionOk="0" h="2216" w="3794">
                <a:moveTo>
                  <a:pt x="132" y="1"/>
                </a:moveTo>
                <a:cubicBezTo>
                  <a:pt x="82" y="1"/>
                  <a:pt x="33" y="34"/>
                  <a:pt x="33" y="99"/>
                </a:cubicBezTo>
                <a:lnTo>
                  <a:pt x="0" y="99"/>
                </a:lnTo>
                <a:cubicBezTo>
                  <a:pt x="0" y="198"/>
                  <a:pt x="33" y="296"/>
                  <a:pt x="132" y="362"/>
                </a:cubicBezTo>
                <a:cubicBezTo>
                  <a:pt x="296" y="461"/>
                  <a:pt x="427" y="592"/>
                  <a:pt x="592" y="658"/>
                </a:cubicBezTo>
                <a:cubicBezTo>
                  <a:pt x="920" y="888"/>
                  <a:pt x="1249" y="1085"/>
                  <a:pt x="1578" y="1249"/>
                </a:cubicBezTo>
                <a:cubicBezTo>
                  <a:pt x="2235" y="1611"/>
                  <a:pt x="2925" y="1939"/>
                  <a:pt x="3648" y="2202"/>
                </a:cubicBezTo>
                <a:cubicBezTo>
                  <a:pt x="3662" y="2211"/>
                  <a:pt x="3675" y="2216"/>
                  <a:pt x="3687" y="2216"/>
                </a:cubicBezTo>
                <a:cubicBezTo>
                  <a:pt x="3761" y="2216"/>
                  <a:pt x="3794" y="2062"/>
                  <a:pt x="3681" y="2005"/>
                </a:cubicBezTo>
                <a:cubicBezTo>
                  <a:pt x="3056" y="1775"/>
                  <a:pt x="2465" y="1479"/>
                  <a:pt x="1873" y="1184"/>
                </a:cubicBezTo>
                <a:cubicBezTo>
                  <a:pt x="1578" y="1019"/>
                  <a:pt x="1315" y="855"/>
                  <a:pt x="1019" y="691"/>
                </a:cubicBezTo>
                <a:lnTo>
                  <a:pt x="658" y="461"/>
                </a:lnTo>
                <a:cubicBezTo>
                  <a:pt x="559" y="395"/>
                  <a:pt x="230" y="264"/>
                  <a:pt x="230" y="99"/>
                </a:cubicBezTo>
                <a:cubicBezTo>
                  <a:pt x="230" y="34"/>
                  <a:pt x="181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40" name="Google Shape;11340;p83"/>
          <p:cNvSpPr/>
          <p:nvPr/>
        </p:nvSpPr>
        <p:spPr>
          <a:xfrm>
            <a:off x="7996881" y="4744070"/>
            <a:ext cx="67453" cy="35663"/>
          </a:xfrm>
          <a:custGeom>
            <a:rect b="b" l="l" r="r" t="t"/>
            <a:pathLst>
              <a:path extrusionOk="0" h="1685" w="3187">
                <a:moveTo>
                  <a:pt x="136" y="0"/>
                </a:moveTo>
                <a:cubicBezTo>
                  <a:pt x="57" y="0"/>
                  <a:pt x="1" y="129"/>
                  <a:pt x="84" y="212"/>
                </a:cubicBezTo>
                <a:cubicBezTo>
                  <a:pt x="577" y="574"/>
                  <a:pt x="1102" y="902"/>
                  <a:pt x="1661" y="1165"/>
                </a:cubicBezTo>
                <a:cubicBezTo>
                  <a:pt x="1957" y="1297"/>
                  <a:pt x="2220" y="1428"/>
                  <a:pt x="2483" y="1527"/>
                </a:cubicBezTo>
                <a:cubicBezTo>
                  <a:pt x="2591" y="1592"/>
                  <a:pt x="2770" y="1685"/>
                  <a:pt x="2927" y="1685"/>
                </a:cubicBezTo>
                <a:cubicBezTo>
                  <a:pt x="3008" y="1685"/>
                  <a:pt x="3084" y="1660"/>
                  <a:pt x="3140" y="1592"/>
                </a:cubicBezTo>
                <a:cubicBezTo>
                  <a:pt x="3187" y="1498"/>
                  <a:pt x="3099" y="1421"/>
                  <a:pt x="3021" y="1421"/>
                </a:cubicBezTo>
                <a:cubicBezTo>
                  <a:pt x="2990" y="1421"/>
                  <a:pt x="2961" y="1433"/>
                  <a:pt x="2943" y="1461"/>
                </a:cubicBezTo>
                <a:cubicBezTo>
                  <a:pt x="2939" y="1468"/>
                  <a:pt x="2929" y="1472"/>
                  <a:pt x="2913" y="1472"/>
                </a:cubicBezTo>
                <a:cubicBezTo>
                  <a:pt x="2786" y="1472"/>
                  <a:pt x="2311" y="1260"/>
                  <a:pt x="2253" y="1231"/>
                </a:cubicBezTo>
                <a:cubicBezTo>
                  <a:pt x="1990" y="1100"/>
                  <a:pt x="1760" y="1001"/>
                  <a:pt x="1530" y="870"/>
                </a:cubicBezTo>
                <a:cubicBezTo>
                  <a:pt x="1070" y="607"/>
                  <a:pt x="610" y="344"/>
                  <a:pt x="182" y="15"/>
                </a:cubicBezTo>
                <a:cubicBezTo>
                  <a:pt x="167" y="5"/>
                  <a:pt x="151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41" name="Google Shape;11341;p83"/>
          <p:cNvSpPr/>
          <p:nvPr/>
        </p:nvSpPr>
        <p:spPr>
          <a:xfrm>
            <a:off x="7948286" y="4715984"/>
            <a:ext cx="31197" cy="21334"/>
          </a:xfrm>
          <a:custGeom>
            <a:rect b="b" l="l" r="r" t="t"/>
            <a:pathLst>
              <a:path extrusionOk="0" h="1008" w="1474">
                <a:moveTo>
                  <a:pt x="122" y="1"/>
                </a:moveTo>
                <a:cubicBezTo>
                  <a:pt x="49" y="1"/>
                  <a:pt x="0" y="139"/>
                  <a:pt x="80" y="192"/>
                </a:cubicBezTo>
                <a:lnTo>
                  <a:pt x="1263" y="981"/>
                </a:lnTo>
                <a:cubicBezTo>
                  <a:pt x="1288" y="1000"/>
                  <a:pt x="1312" y="1008"/>
                  <a:pt x="1334" y="1008"/>
                </a:cubicBezTo>
                <a:cubicBezTo>
                  <a:pt x="1425" y="1008"/>
                  <a:pt x="1473" y="869"/>
                  <a:pt x="1394" y="816"/>
                </a:cubicBezTo>
                <a:lnTo>
                  <a:pt x="178" y="28"/>
                </a:lnTo>
                <a:cubicBezTo>
                  <a:pt x="159" y="9"/>
                  <a:pt x="140" y="1"/>
                  <a:pt x="1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42" name="Google Shape;11342;p83"/>
          <p:cNvSpPr/>
          <p:nvPr/>
        </p:nvSpPr>
        <p:spPr>
          <a:xfrm>
            <a:off x="7951100" y="4706184"/>
            <a:ext cx="42478" cy="27853"/>
          </a:xfrm>
          <a:custGeom>
            <a:rect b="b" l="l" r="r" t="t"/>
            <a:pathLst>
              <a:path extrusionOk="0" h="1316" w="2007">
                <a:moveTo>
                  <a:pt x="143" y="0"/>
                </a:moveTo>
                <a:cubicBezTo>
                  <a:pt x="65" y="0"/>
                  <a:pt x="1" y="118"/>
                  <a:pt x="78" y="195"/>
                </a:cubicBezTo>
                <a:cubicBezTo>
                  <a:pt x="571" y="688"/>
                  <a:pt x="1162" y="1049"/>
                  <a:pt x="1820" y="1312"/>
                </a:cubicBezTo>
                <a:cubicBezTo>
                  <a:pt x="1830" y="1315"/>
                  <a:pt x="1839" y="1316"/>
                  <a:pt x="1849" y="1316"/>
                </a:cubicBezTo>
                <a:cubicBezTo>
                  <a:pt x="1960" y="1316"/>
                  <a:pt x="2007" y="1145"/>
                  <a:pt x="1885" y="1115"/>
                </a:cubicBezTo>
                <a:cubicBezTo>
                  <a:pt x="1261" y="885"/>
                  <a:pt x="702" y="491"/>
                  <a:pt x="209" y="31"/>
                </a:cubicBezTo>
                <a:cubicBezTo>
                  <a:pt x="188" y="9"/>
                  <a:pt x="165" y="0"/>
                  <a:pt x="1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43" name="Google Shape;11343;p83"/>
          <p:cNvSpPr/>
          <p:nvPr/>
        </p:nvSpPr>
        <p:spPr>
          <a:xfrm>
            <a:off x="7958043" y="4700935"/>
            <a:ext cx="42457" cy="26858"/>
          </a:xfrm>
          <a:custGeom>
            <a:rect b="b" l="l" r="r" t="t"/>
            <a:pathLst>
              <a:path extrusionOk="0" h="1269" w="2006">
                <a:moveTo>
                  <a:pt x="162" y="1"/>
                </a:moveTo>
                <a:cubicBezTo>
                  <a:pt x="76" y="1"/>
                  <a:pt x="1" y="130"/>
                  <a:pt x="111" y="213"/>
                </a:cubicBezTo>
                <a:cubicBezTo>
                  <a:pt x="637" y="607"/>
                  <a:pt x="1196" y="936"/>
                  <a:pt x="1787" y="1265"/>
                </a:cubicBezTo>
                <a:cubicBezTo>
                  <a:pt x="1796" y="1267"/>
                  <a:pt x="1805" y="1269"/>
                  <a:pt x="1814" y="1269"/>
                </a:cubicBezTo>
                <a:cubicBezTo>
                  <a:pt x="1907" y="1269"/>
                  <a:pt x="2006" y="1127"/>
                  <a:pt x="1886" y="1067"/>
                </a:cubicBezTo>
                <a:cubicBezTo>
                  <a:pt x="1294" y="772"/>
                  <a:pt x="736" y="410"/>
                  <a:pt x="210" y="16"/>
                </a:cubicBezTo>
                <a:cubicBezTo>
                  <a:pt x="194" y="5"/>
                  <a:pt x="178" y="1"/>
                  <a:pt x="1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44" name="Google Shape;11344;p83"/>
          <p:cNvSpPr/>
          <p:nvPr/>
        </p:nvSpPr>
        <p:spPr>
          <a:xfrm>
            <a:off x="7951820" y="4683220"/>
            <a:ext cx="50627" cy="34330"/>
          </a:xfrm>
          <a:custGeom>
            <a:rect b="b" l="l" r="r" t="t"/>
            <a:pathLst>
              <a:path extrusionOk="0" h="1622" w="2392">
                <a:moveTo>
                  <a:pt x="156" y="1"/>
                </a:moveTo>
                <a:cubicBezTo>
                  <a:pt x="63" y="1"/>
                  <a:pt x="0" y="112"/>
                  <a:pt x="77" y="163"/>
                </a:cubicBezTo>
                <a:cubicBezTo>
                  <a:pt x="701" y="721"/>
                  <a:pt x="1424" y="1181"/>
                  <a:pt x="2180" y="1609"/>
                </a:cubicBezTo>
                <a:cubicBezTo>
                  <a:pt x="2194" y="1618"/>
                  <a:pt x="2208" y="1622"/>
                  <a:pt x="2222" y="1622"/>
                </a:cubicBezTo>
                <a:cubicBezTo>
                  <a:pt x="2310" y="1622"/>
                  <a:pt x="2392" y="1468"/>
                  <a:pt x="2279" y="1411"/>
                </a:cubicBezTo>
                <a:cubicBezTo>
                  <a:pt x="1556" y="1017"/>
                  <a:pt x="866" y="557"/>
                  <a:pt x="241" y="31"/>
                </a:cubicBezTo>
                <a:cubicBezTo>
                  <a:pt x="212" y="10"/>
                  <a:pt x="183" y="1"/>
                  <a:pt x="1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45" name="Google Shape;11345;p83"/>
          <p:cNvSpPr/>
          <p:nvPr/>
        </p:nvSpPr>
        <p:spPr>
          <a:xfrm>
            <a:off x="7950423" y="4670013"/>
            <a:ext cx="38055" cy="24636"/>
          </a:xfrm>
          <a:custGeom>
            <a:rect b="b" l="l" r="r" t="t"/>
            <a:pathLst>
              <a:path extrusionOk="0" h="1164" w="1798">
                <a:moveTo>
                  <a:pt x="141" y="0"/>
                </a:moveTo>
                <a:cubicBezTo>
                  <a:pt x="63" y="0"/>
                  <a:pt x="0" y="111"/>
                  <a:pt x="77" y="162"/>
                </a:cubicBezTo>
                <a:cubicBezTo>
                  <a:pt x="537" y="557"/>
                  <a:pt x="1030" y="885"/>
                  <a:pt x="1589" y="1148"/>
                </a:cubicBezTo>
                <a:cubicBezTo>
                  <a:pt x="1610" y="1159"/>
                  <a:pt x="1630" y="1163"/>
                  <a:pt x="1649" y="1163"/>
                </a:cubicBezTo>
                <a:cubicBezTo>
                  <a:pt x="1746" y="1163"/>
                  <a:pt x="1798" y="1039"/>
                  <a:pt x="1687" y="984"/>
                </a:cubicBezTo>
                <a:cubicBezTo>
                  <a:pt x="1162" y="721"/>
                  <a:pt x="669" y="392"/>
                  <a:pt x="209" y="31"/>
                </a:cubicBezTo>
                <a:cubicBezTo>
                  <a:pt x="187" y="9"/>
                  <a:pt x="163" y="0"/>
                  <a:pt x="14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46" name="Google Shape;11346;p83"/>
          <p:cNvSpPr/>
          <p:nvPr/>
        </p:nvSpPr>
        <p:spPr>
          <a:xfrm>
            <a:off x="7953132" y="4654985"/>
            <a:ext cx="29356" cy="21355"/>
          </a:xfrm>
          <a:custGeom>
            <a:rect b="b" l="l" r="r" t="t"/>
            <a:pathLst>
              <a:path extrusionOk="0" h="1009" w="1387">
                <a:moveTo>
                  <a:pt x="185" y="0"/>
                </a:moveTo>
                <a:cubicBezTo>
                  <a:pt x="94" y="0"/>
                  <a:pt x="0" y="102"/>
                  <a:pt x="81" y="182"/>
                </a:cubicBezTo>
                <a:cubicBezTo>
                  <a:pt x="442" y="478"/>
                  <a:pt x="804" y="741"/>
                  <a:pt x="1198" y="1004"/>
                </a:cubicBezTo>
                <a:cubicBezTo>
                  <a:pt x="1210" y="1007"/>
                  <a:pt x="1221" y="1008"/>
                  <a:pt x="1231" y="1008"/>
                </a:cubicBezTo>
                <a:cubicBezTo>
                  <a:pt x="1340" y="1008"/>
                  <a:pt x="1386" y="867"/>
                  <a:pt x="1296" y="807"/>
                </a:cubicBezTo>
                <a:cubicBezTo>
                  <a:pt x="935" y="577"/>
                  <a:pt x="574" y="314"/>
                  <a:pt x="245" y="18"/>
                </a:cubicBezTo>
                <a:cubicBezTo>
                  <a:pt x="226" y="6"/>
                  <a:pt x="206" y="0"/>
                  <a:pt x="18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47" name="Google Shape;11347;p83"/>
          <p:cNvSpPr/>
          <p:nvPr/>
        </p:nvSpPr>
        <p:spPr>
          <a:xfrm>
            <a:off x="8001199" y="4728429"/>
            <a:ext cx="54288" cy="32044"/>
          </a:xfrm>
          <a:custGeom>
            <a:rect b="b" l="l" r="r" t="t"/>
            <a:pathLst>
              <a:path extrusionOk="0" h="1514" w="2565">
                <a:moveTo>
                  <a:pt x="170" y="0"/>
                </a:moveTo>
                <a:cubicBezTo>
                  <a:pt x="83" y="0"/>
                  <a:pt x="0" y="111"/>
                  <a:pt x="77" y="163"/>
                </a:cubicBezTo>
                <a:cubicBezTo>
                  <a:pt x="767" y="754"/>
                  <a:pt x="1556" y="1214"/>
                  <a:pt x="2377" y="1510"/>
                </a:cubicBezTo>
                <a:cubicBezTo>
                  <a:pt x="2387" y="1512"/>
                  <a:pt x="2397" y="1514"/>
                  <a:pt x="2406" y="1514"/>
                </a:cubicBezTo>
                <a:cubicBezTo>
                  <a:pt x="2518" y="1514"/>
                  <a:pt x="2564" y="1343"/>
                  <a:pt x="2443" y="1313"/>
                </a:cubicBezTo>
                <a:cubicBezTo>
                  <a:pt x="1621" y="1017"/>
                  <a:pt x="898" y="590"/>
                  <a:pt x="241" y="31"/>
                </a:cubicBezTo>
                <a:cubicBezTo>
                  <a:pt x="219" y="9"/>
                  <a:pt x="194" y="0"/>
                  <a:pt x="17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48" name="Google Shape;11348;p83"/>
          <p:cNvSpPr/>
          <p:nvPr/>
        </p:nvSpPr>
        <p:spPr>
          <a:xfrm>
            <a:off x="8006681" y="4722439"/>
            <a:ext cx="42372" cy="24319"/>
          </a:xfrm>
          <a:custGeom>
            <a:rect b="b" l="l" r="r" t="t"/>
            <a:pathLst>
              <a:path extrusionOk="0" h="1149" w="2002">
                <a:moveTo>
                  <a:pt x="185" y="1"/>
                </a:moveTo>
                <a:cubicBezTo>
                  <a:pt x="94" y="1"/>
                  <a:pt x="1" y="103"/>
                  <a:pt x="81" y="183"/>
                </a:cubicBezTo>
                <a:cubicBezTo>
                  <a:pt x="574" y="610"/>
                  <a:pt x="1198" y="939"/>
                  <a:pt x="1822" y="1136"/>
                </a:cubicBezTo>
                <a:cubicBezTo>
                  <a:pt x="1841" y="1145"/>
                  <a:pt x="1858" y="1149"/>
                  <a:pt x="1873" y="1149"/>
                </a:cubicBezTo>
                <a:cubicBezTo>
                  <a:pt x="1968" y="1149"/>
                  <a:pt x="2001" y="995"/>
                  <a:pt x="1888" y="939"/>
                </a:cubicBezTo>
                <a:cubicBezTo>
                  <a:pt x="1264" y="741"/>
                  <a:pt x="705" y="446"/>
                  <a:pt x="245" y="18"/>
                </a:cubicBezTo>
                <a:cubicBezTo>
                  <a:pt x="227" y="6"/>
                  <a:pt x="206" y="1"/>
                  <a:pt x="1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49" name="Google Shape;11349;p83"/>
          <p:cNvSpPr/>
          <p:nvPr/>
        </p:nvSpPr>
        <p:spPr>
          <a:xfrm>
            <a:off x="8002575" y="4710354"/>
            <a:ext cx="46415" cy="28107"/>
          </a:xfrm>
          <a:custGeom>
            <a:rect b="b" l="l" r="r" t="t"/>
            <a:pathLst>
              <a:path extrusionOk="0" h="1328" w="2193">
                <a:moveTo>
                  <a:pt x="114" y="0"/>
                </a:moveTo>
                <a:cubicBezTo>
                  <a:pt x="44" y="0"/>
                  <a:pt x="0" y="118"/>
                  <a:pt x="78" y="195"/>
                </a:cubicBezTo>
                <a:cubicBezTo>
                  <a:pt x="669" y="655"/>
                  <a:pt x="1326" y="1017"/>
                  <a:pt x="1984" y="1312"/>
                </a:cubicBezTo>
                <a:cubicBezTo>
                  <a:pt x="2005" y="1323"/>
                  <a:pt x="2025" y="1328"/>
                  <a:pt x="2044" y="1328"/>
                </a:cubicBezTo>
                <a:cubicBezTo>
                  <a:pt x="2141" y="1328"/>
                  <a:pt x="2192" y="1203"/>
                  <a:pt x="2082" y="1148"/>
                </a:cubicBezTo>
                <a:cubicBezTo>
                  <a:pt x="1425" y="852"/>
                  <a:pt x="768" y="458"/>
                  <a:pt x="176" y="31"/>
                </a:cubicBezTo>
                <a:cubicBezTo>
                  <a:pt x="155" y="9"/>
                  <a:pt x="134" y="0"/>
                  <a:pt x="11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50" name="Google Shape;11350;p83"/>
          <p:cNvSpPr/>
          <p:nvPr/>
        </p:nvSpPr>
        <p:spPr>
          <a:xfrm>
            <a:off x="8003908" y="4699983"/>
            <a:ext cx="48785" cy="27811"/>
          </a:xfrm>
          <a:custGeom>
            <a:rect b="b" l="l" r="r" t="t"/>
            <a:pathLst>
              <a:path extrusionOk="0" h="1314" w="2305">
                <a:moveTo>
                  <a:pt x="123" y="1"/>
                </a:moveTo>
                <a:cubicBezTo>
                  <a:pt x="50" y="1"/>
                  <a:pt x="1" y="139"/>
                  <a:pt x="80" y="192"/>
                </a:cubicBezTo>
                <a:cubicBezTo>
                  <a:pt x="672" y="652"/>
                  <a:pt x="1395" y="1047"/>
                  <a:pt x="2118" y="1310"/>
                </a:cubicBezTo>
                <a:cubicBezTo>
                  <a:pt x="2128" y="1312"/>
                  <a:pt x="2137" y="1313"/>
                  <a:pt x="2147" y="1313"/>
                </a:cubicBezTo>
                <a:cubicBezTo>
                  <a:pt x="2258" y="1313"/>
                  <a:pt x="2305" y="1143"/>
                  <a:pt x="2183" y="1112"/>
                </a:cubicBezTo>
                <a:cubicBezTo>
                  <a:pt x="1461" y="849"/>
                  <a:pt x="770" y="488"/>
                  <a:pt x="179" y="28"/>
                </a:cubicBezTo>
                <a:cubicBezTo>
                  <a:pt x="160" y="9"/>
                  <a:pt x="141" y="1"/>
                  <a:pt x="1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51" name="Google Shape;11351;p83"/>
          <p:cNvSpPr/>
          <p:nvPr/>
        </p:nvSpPr>
        <p:spPr>
          <a:xfrm>
            <a:off x="7998342" y="4678712"/>
            <a:ext cx="56320" cy="29144"/>
          </a:xfrm>
          <a:custGeom>
            <a:rect b="b" l="l" r="r" t="t"/>
            <a:pathLst>
              <a:path extrusionOk="0" h="1377" w="2661">
                <a:moveTo>
                  <a:pt x="159" y="1"/>
                </a:moveTo>
                <a:cubicBezTo>
                  <a:pt x="57" y="1"/>
                  <a:pt x="1" y="150"/>
                  <a:pt x="113" y="179"/>
                </a:cubicBezTo>
                <a:lnTo>
                  <a:pt x="2479" y="1362"/>
                </a:lnTo>
                <a:cubicBezTo>
                  <a:pt x="2495" y="1372"/>
                  <a:pt x="2511" y="1377"/>
                  <a:pt x="2526" y="1377"/>
                </a:cubicBezTo>
                <a:cubicBezTo>
                  <a:pt x="2605" y="1377"/>
                  <a:pt x="2661" y="1252"/>
                  <a:pt x="2578" y="1197"/>
                </a:cubicBezTo>
                <a:lnTo>
                  <a:pt x="2545" y="1197"/>
                </a:lnTo>
                <a:lnTo>
                  <a:pt x="212" y="14"/>
                </a:lnTo>
                <a:cubicBezTo>
                  <a:pt x="193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52" name="Google Shape;11352;p83"/>
          <p:cNvSpPr/>
          <p:nvPr/>
        </p:nvSpPr>
        <p:spPr>
          <a:xfrm>
            <a:off x="8051255" y="4727053"/>
            <a:ext cx="30626" cy="20911"/>
          </a:xfrm>
          <a:custGeom>
            <a:rect b="b" l="l" r="r" t="t"/>
            <a:pathLst>
              <a:path extrusionOk="0" h="988" w="1447">
                <a:moveTo>
                  <a:pt x="172" y="0"/>
                </a:moveTo>
                <a:cubicBezTo>
                  <a:pt x="85" y="0"/>
                  <a:pt x="1" y="118"/>
                  <a:pt x="78" y="195"/>
                </a:cubicBezTo>
                <a:cubicBezTo>
                  <a:pt x="439" y="491"/>
                  <a:pt x="834" y="753"/>
                  <a:pt x="1228" y="983"/>
                </a:cubicBezTo>
                <a:cubicBezTo>
                  <a:pt x="1240" y="986"/>
                  <a:pt x="1251" y="988"/>
                  <a:pt x="1262" y="988"/>
                </a:cubicBezTo>
                <a:cubicBezTo>
                  <a:pt x="1375" y="988"/>
                  <a:pt x="1446" y="846"/>
                  <a:pt x="1327" y="786"/>
                </a:cubicBezTo>
                <a:cubicBezTo>
                  <a:pt x="932" y="589"/>
                  <a:pt x="571" y="326"/>
                  <a:pt x="242" y="31"/>
                </a:cubicBezTo>
                <a:cubicBezTo>
                  <a:pt x="221" y="9"/>
                  <a:pt x="196" y="0"/>
                  <a:pt x="17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53" name="Google Shape;11353;p83"/>
          <p:cNvSpPr/>
          <p:nvPr/>
        </p:nvSpPr>
        <p:spPr>
          <a:xfrm>
            <a:off x="8048419" y="4713211"/>
            <a:ext cx="43790" cy="30816"/>
          </a:xfrm>
          <a:custGeom>
            <a:rect b="b" l="l" r="r" t="t"/>
            <a:pathLst>
              <a:path extrusionOk="0" h="1456" w="2069">
                <a:moveTo>
                  <a:pt x="123" y="0"/>
                </a:moveTo>
                <a:cubicBezTo>
                  <a:pt x="50" y="0"/>
                  <a:pt x="1" y="139"/>
                  <a:pt x="80" y="192"/>
                </a:cubicBezTo>
                <a:lnTo>
                  <a:pt x="1888" y="1440"/>
                </a:lnTo>
                <a:cubicBezTo>
                  <a:pt x="1904" y="1451"/>
                  <a:pt x="1920" y="1456"/>
                  <a:pt x="1935" y="1456"/>
                </a:cubicBezTo>
                <a:cubicBezTo>
                  <a:pt x="2013" y="1456"/>
                  <a:pt x="2069" y="1331"/>
                  <a:pt x="1986" y="1276"/>
                </a:cubicBezTo>
                <a:lnTo>
                  <a:pt x="179" y="27"/>
                </a:lnTo>
                <a:cubicBezTo>
                  <a:pt x="160" y="8"/>
                  <a:pt x="141" y="0"/>
                  <a:pt x="1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54" name="Google Shape;11354;p83"/>
          <p:cNvSpPr/>
          <p:nvPr/>
        </p:nvSpPr>
        <p:spPr>
          <a:xfrm>
            <a:off x="8049117" y="4700681"/>
            <a:ext cx="51346" cy="32912"/>
          </a:xfrm>
          <a:custGeom>
            <a:rect b="b" l="l" r="r" t="t"/>
            <a:pathLst>
              <a:path extrusionOk="0" h="1555" w="2426">
                <a:moveTo>
                  <a:pt x="123" y="1"/>
                </a:moveTo>
                <a:cubicBezTo>
                  <a:pt x="50" y="1"/>
                  <a:pt x="1" y="139"/>
                  <a:pt x="80" y="192"/>
                </a:cubicBezTo>
                <a:cubicBezTo>
                  <a:pt x="738" y="718"/>
                  <a:pt x="1460" y="1178"/>
                  <a:pt x="2216" y="1539"/>
                </a:cubicBezTo>
                <a:cubicBezTo>
                  <a:pt x="2237" y="1550"/>
                  <a:pt x="2258" y="1555"/>
                  <a:pt x="2277" y="1555"/>
                </a:cubicBezTo>
                <a:cubicBezTo>
                  <a:pt x="2374" y="1555"/>
                  <a:pt x="2425" y="1430"/>
                  <a:pt x="2315" y="1375"/>
                </a:cubicBezTo>
                <a:cubicBezTo>
                  <a:pt x="1559" y="981"/>
                  <a:pt x="836" y="554"/>
                  <a:pt x="179" y="28"/>
                </a:cubicBezTo>
                <a:cubicBezTo>
                  <a:pt x="160" y="9"/>
                  <a:pt x="141" y="1"/>
                  <a:pt x="1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55" name="Google Shape;11355;p83"/>
          <p:cNvSpPr/>
          <p:nvPr/>
        </p:nvSpPr>
        <p:spPr>
          <a:xfrm>
            <a:off x="8051911" y="4695813"/>
            <a:ext cx="55008" cy="32679"/>
          </a:xfrm>
          <a:custGeom>
            <a:rect b="b" l="l" r="r" t="t"/>
            <a:pathLst>
              <a:path extrusionOk="0" h="1544" w="2599">
                <a:moveTo>
                  <a:pt x="122" y="1"/>
                </a:moveTo>
                <a:cubicBezTo>
                  <a:pt x="49" y="1"/>
                  <a:pt x="0" y="139"/>
                  <a:pt x="80" y="192"/>
                </a:cubicBezTo>
                <a:cubicBezTo>
                  <a:pt x="836" y="685"/>
                  <a:pt x="1591" y="1112"/>
                  <a:pt x="2380" y="1539"/>
                </a:cubicBezTo>
                <a:cubicBezTo>
                  <a:pt x="2392" y="1542"/>
                  <a:pt x="2403" y="1544"/>
                  <a:pt x="2414" y="1544"/>
                </a:cubicBezTo>
                <a:cubicBezTo>
                  <a:pt x="2527" y="1544"/>
                  <a:pt x="2598" y="1402"/>
                  <a:pt x="2479" y="1342"/>
                </a:cubicBezTo>
                <a:cubicBezTo>
                  <a:pt x="1690" y="948"/>
                  <a:pt x="934" y="488"/>
                  <a:pt x="178" y="28"/>
                </a:cubicBezTo>
                <a:cubicBezTo>
                  <a:pt x="159" y="9"/>
                  <a:pt x="140" y="1"/>
                  <a:pt x="1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56" name="Google Shape;11356;p83"/>
          <p:cNvSpPr/>
          <p:nvPr/>
        </p:nvSpPr>
        <p:spPr>
          <a:xfrm>
            <a:off x="8050514" y="4682606"/>
            <a:ext cx="53569" cy="28700"/>
          </a:xfrm>
          <a:custGeom>
            <a:rect b="b" l="l" r="r" t="t"/>
            <a:pathLst>
              <a:path extrusionOk="0" h="1356" w="2531">
                <a:moveTo>
                  <a:pt x="123" y="0"/>
                </a:moveTo>
                <a:cubicBezTo>
                  <a:pt x="49" y="0"/>
                  <a:pt x="1" y="139"/>
                  <a:pt x="80" y="192"/>
                </a:cubicBezTo>
                <a:cubicBezTo>
                  <a:pt x="770" y="685"/>
                  <a:pt x="1559" y="1079"/>
                  <a:pt x="2380" y="1342"/>
                </a:cubicBezTo>
                <a:cubicBezTo>
                  <a:pt x="2399" y="1351"/>
                  <a:pt x="2415" y="1355"/>
                  <a:pt x="2429" y="1355"/>
                </a:cubicBezTo>
                <a:cubicBezTo>
                  <a:pt x="2518" y="1355"/>
                  <a:pt x="2531" y="1201"/>
                  <a:pt x="2446" y="1145"/>
                </a:cubicBezTo>
                <a:cubicBezTo>
                  <a:pt x="1624" y="882"/>
                  <a:pt x="869" y="487"/>
                  <a:pt x="179" y="27"/>
                </a:cubicBezTo>
                <a:cubicBezTo>
                  <a:pt x="160" y="8"/>
                  <a:pt x="140" y="0"/>
                  <a:pt x="1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57" name="Google Shape;11357;p83"/>
          <p:cNvSpPr/>
          <p:nvPr/>
        </p:nvSpPr>
        <p:spPr>
          <a:xfrm>
            <a:off x="8052652" y="4669314"/>
            <a:ext cx="57696" cy="36425"/>
          </a:xfrm>
          <a:custGeom>
            <a:rect b="b" l="l" r="r" t="t"/>
            <a:pathLst>
              <a:path extrusionOk="0" h="1721" w="2726">
                <a:moveTo>
                  <a:pt x="142" y="0"/>
                </a:moveTo>
                <a:cubicBezTo>
                  <a:pt x="64" y="0"/>
                  <a:pt x="1" y="111"/>
                  <a:pt x="78" y="163"/>
                </a:cubicBezTo>
                <a:lnTo>
                  <a:pt x="45" y="163"/>
                </a:lnTo>
                <a:cubicBezTo>
                  <a:pt x="801" y="787"/>
                  <a:pt x="1622" y="1313"/>
                  <a:pt x="2509" y="1707"/>
                </a:cubicBezTo>
                <a:cubicBezTo>
                  <a:pt x="2528" y="1716"/>
                  <a:pt x="2546" y="1720"/>
                  <a:pt x="2563" y="1720"/>
                </a:cubicBezTo>
                <a:cubicBezTo>
                  <a:pt x="2665" y="1720"/>
                  <a:pt x="2725" y="1571"/>
                  <a:pt x="2641" y="1543"/>
                </a:cubicBezTo>
                <a:cubicBezTo>
                  <a:pt x="1753" y="1148"/>
                  <a:pt x="932" y="655"/>
                  <a:pt x="209" y="31"/>
                </a:cubicBezTo>
                <a:cubicBezTo>
                  <a:pt x="187" y="9"/>
                  <a:pt x="164" y="0"/>
                  <a:pt x="14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58" name="Google Shape;11358;p83"/>
          <p:cNvSpPr/>
          <p:nvPr/>
        </p:nvSpPr>
        <p:spPr>
          <a:xfrm>
            <a:off x="8052715" y="4660192"/>
            <a:ext cx="56849" cy="36510"/>
          </a:xfrm>
          <a:custGeom>
            <a:rect b="b" l="l" r="r" t="t"/>
            <a:pathLst>
              <a:path extrusionOk="0" h="1725" w="2686">
                <a:moveTo>
                  <a:pt x="130" y="0"/>
                </a:moveTo>
                <a:cubicBezTo>
                  <a:pt x="56" y="0"/>
                  <a:pt x="1" y="92"/>
                  <a:pt x="75" y="166"/>
                </a:cubicBezTo>
                <a:cubicBezTo>
                  <a:pt x="798" y="824"/>
                  <a:pt x="1619" y="1349"/>
                  <a:pt x="2539" y="1711"/>
                </a:cubicBezTo>
                <a:cubicBezTo>
                  <a:pt x="2553" y="1720"/>
                  <a:pt x="2566" y="1724"/>
                  <a:pt x="2578" y="1724"/>
                </a:cubicBezTo>
                <a:cubicBezTo>
                  <a:pt x="2652" y="1724"/>
                  <a:pt x="2685" y="1570"/>
                  <a:pt x="2572" y="1514"/>
                </a:cubicBezTo>
                <a:cubicBezTo>
                  <a:pt x="1718" y="1152"/>
                  <a:pt x="896" y="659"/>
                  <a:pt x="206" y="35"/>
                </a:cubicBezTo>
                <a:cubicBezTo>
                  <a:pt x="181" y="10"/>
                  <a:pt x="155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59" name="Google Shape;11359;p83"/>
          <p:cNvSpPr/>
          <p:nvPr/>
        </p:nvSpPr>
        <p:spPr>
          <a:xfrm>
            <a:off x="8058980" y="4646964"/>
            <a:ext cx="57526" cy="44171"/>
          </a:xfrm>
          <a:custGeom>
            <a:rect b="b" l="l" r="r" t="t"/>
            <a:pathLst>
              <a:path extrusionOk="0" h="2087" w="2718">
                <a:moveTo>
                  <a:pt x="130" y="1"/>
                </a:moveTo>
                <a:cubicBezTo>
                  <a:pt x="56" y="1"/>
                  <a:pt x="0" y="93"/>
                  <a:pt x="74" y="167"/>
                </a:cubicBezTo>
                <a:cubicBezTo>
                  <a:pt x="797" y="923"/>
                  <a:pt x="1586" y="1580"/>
                  <a:pt x="2506" y="2073"/>
                </a:cubicBezTo>
                <a:cubicBezTo>
                  <a:pt x="2520" y="2082"/>
                  <a:pt x="2534" y="2086"/>
                  <a:pt x="2548" y="2086"/>
                </a:cubicBezTo>
                <a:cubicBezTo>
                  <a:pt x="2636" y="2086"/>
                  <a:pt x="2718" y="1932"/>
                  <a:pt x="2605" y="1876"/>
                </a:cubicBezTo>
                <a:cubicBezTo>
                  <a:pt x="1717" y="1383"/>
                  <a:pt x="896" y="759"/>
                  <a:pt x="206" y="36"/>
                </a:cubicBezTo>
                <a:cubicBezTo>
                  <a:pt x="181" y="11"/>
                  <a:pt x="154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60" name="Google Shape;11360;p83"/>
          <p:cNvSpPr/>
          <p:nvPr/>
        </p:nvSpPr>
        <p:spPr>
          <a:xfrm>
            <a:off x="8057922" y="4637206"/>
            <a:ext cx="44616" cy="32404"/>
          </a:xfrm>
          <a:custGeom>
            <a:rect b="b" l="l" r="r" t="t"/>
            <a:pathLst>
              <a:path extrusionOk="0" h="1531" w="2108">
                <a:moveTo>
                  <a:pt x="255" y="1"/>
                </a:moveTo>
                <a:cubicBezTo>
                  <a:pt x="81" y="1"/>
                  <a:pt x="1" y="239"/>
                  <a:pt x="124" y="332"/>
                </a:cubicBezTo>
                <a:cubicBezTo>
                  <a:pt x="223" y="398"/>
                  <a:pt x="289" y="464"/>
                  <a:pt x="387" y="529"/>
                </a:cubicBezTo>
                <a:lnTo>
                  <a:pt x="716" y="727"/>
                </a:lnTo>
                <a:lnTo>
                  <a:pt x="1899" y="1515"/>
                </a:lnTo>
                <a:cubicBezTo>
                  <a:pt x="1920" y="1526"/>
                  <a:pt x="1940" y="1530"/>
                  <a:pt x="1959" y="1530"/>
                </a:cubicBezTo>
                <a:cubicBezTo>
                  <a:pt x="2056" y="1530"/>
                  <a:pt x="2108" y="1406"/>
                  <a:pt x="1997" y="1351"/>
                </a:cubicBezTo>
                <a:lnTo>
                  <a:pt x="1110" y="759"/>
                </a:lnTo>
                <a:lnTo>
                  <a:pt x="683" y="464"/>
                </a:lnTo>
                <a:lnTo>
                  <a:pt x="486" y="332"/>
                </a:lnTo>
                <a:lnTo>
                  <a:pt x="354" y="234"/>
                </a:lnTo>
                <a:lnTo>
                  <a:pt x="322" y="201"/>
                </a:lnTo>
                <a:cubicBezTo>
                  <a:pt x="316" y="195"/>
                  <a:pt x="311" y="192"/>
                  <a:pt x="305" y="190"/>
                </a:cubicBezTo>
                <a:lnTo>
                  <a:pt x="305" y="190"/>
                </a:lnTo>
                <a:cubicBezTo>
                  <a:pt x="375" y="147"/>
                  <a:pt x="388" y="29"/>
                  <a:pt x="289" y="4"/>
                </a:cubicBezTo>
                <a:cubicBezTo>
                  <a:pt x="277" y="2"/>
                  <a:pt x="266" y="1"/>
                  <a:pt x="2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61" name="Google Shape;11361;p83"/>
          <p:cNvSpPr/>
          <p:nvPr/>
        </p:nvSpPr>
        <p:spPr>
          <a:xfrm>
            <a:off x="8061499" y="4623936"/>
            <a:ext cx="42542" cy="28975"/>
          </a:xfrm>
          <a:custGeom>
            <a:rect b="b" l="l" r="r" t="t"/>
            <a:pathLst>
              <a:path extrusionOk="0" h="1369" w="2010">
                <a:moveTo>
                  <a:pt x="145" y="0"/>
                </a:moveTo>
                <a:cubicBezTo>
                  <a:pt x="81" y="0"/>
                  <a:pt x="1" y="57"/>
                  <a:pt x="21" y="138"/>
                </a:cubicBezTo>
                <a:cubicBezTo>
                  <a:pt x="54" y="269"/>
                  <a:pt x="153" y="401"/>
                  <a:pt x="284" y="466"/>
                </a:cubicBezTo>
                <a:lnTo>
                  <a:pt x="810" y="762"/>
                </a:lnTo>
                <a:cubicBezTo>
                  <a:pt x="1138" y="959"/>
                  <a:pt x="1467" y="1156"/>
                  <a:pt x="1796" y="1354"/>
                </a:cubicBezTo>
                <a:cubicBezTo>
                  <a:pt x="1817" y="1364"/>
                  <a:pt x="1837" y="1369"/>
                  <a:pt x="1856" y="1369"/>
                </a:cubicBezTo>
                <a:cubicBezTo>
                  <a:pt x="1954" y="1369"/>
                  <a:pt x="2010" y="1244"/>
                  <a:pt x="1927" y="1189"/>
                </a:cubicBezTo>
                <a:cubicBezTo>
                  <a:pt x="1598" y="1025"/>
                  <a:pt x="1303" y="828"/>
                  <a:pt x="974" y="631"/>
                </a:cubicBezTo>
                <a:lnTo>
                  <a:pt x="514" y="368"/>
                </a:lnTo>
                <a:cubicBezTo>
                  <a:pt x="415" y="302"/>
                  <a:pt x="251" y="203"/>
                  <a:pt x="218" y="72"/>
                </a:cubicBezTo>
                <a:cubicBezTo>
                  <a:pt x="218" y="22"/>
                  <a:pt x="185" y="0"/>
                  <a:pt x="1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62" name="Google Shape;11362;p83"/>
          <p:cNvSpPr/>
          <p:nvPr/>
        </p:nvSpPr>
        <p:spPr>
          <a:xfrm>
            <a:off x="8068187" y="4615956"/>
            <a:ext cx="36510" cy="24403"/>
          </a:xfrm>
          <a:custGeom>
            <a:rect b="b" l="l" r="r" t="t"/>
            <a:pathLst>
              <a:path extrusionOk="0" h="1153" w="1725">
                <a:moveTo>
                  <a:pt x="98" y="0"/>
                </a:moveTo>
                <a:cubicBezTo>
                  <a:pt x="72" y="0"/>
                  <a:pt x="53" y="16"/>
                  <a:pt x="34" y="55"/>
                </a:cubicBezTo>
                <a:cubicBezTo>
                  <a:pt x="1" y="88"/>
                  <a:pt x="1" y="153"/>
                  <a:pt x="67" y="186"/>
                </a:cubicBezTo>
                <a:cubicBezTo>
                  <a:pt x="527" y="548"/>
                  <a:pt x="1019" y="843"/>
                  <a:pt x="1512" y="1139"/>
                </a:cubicBezTo>
                <a:cubicBezTo>
                  <a:pt x="1531" y="1148"/>
                  <a:pt x="1548" y="1152"/>
                  <a:pt x="1565" y="1152"/>
                </a:cubicBezTo>
                <a:cubicBezTo>
                  <a:pt x="1667" y="1152"/>
                  <a:pt x="1724" y="999"/>
                  <a:pt x="1611" y="942"/>
                </a:cubicBezTo>
                <a:cubicBezTo>
                  <a:pt x="1118" y="679"/>
                  <a:pt x="625" y="350"/>
                  <a:pt x="165" y="22"/>
                </a:cubicBezTo>
                <a:cubicBezTo>
                  <a:pt x="138" y="8"/>
                  <a:pt x="116" y="0"/>
                  <a:pt x="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63" name="Google Shape;11363;p83"/>
          <p:cNvSpPr/>
          <p:nvPr/>
        </p:nvSpPr>
        <p:spPr>
          <a:xfrm>
            <a:off x="8069584" y="4608295"/>
            <a:ext cx="29927" cy="17863"/>
          </a:xfrm>
          <a:custGeom>
            <a:rect b="b" l="l" r="r" t="t"/>
            <a:pathLst>
              <a:path extrusionOk="0" h="844" w="1414">
                <a:moveTo>
                  <a:pt x="88" y="1"/>
                </a:moveTo>
                <a:cubicBezTo>
                  <a:pt x="56" y="1"/>
                  <a:pt x="33" y="17"/>
                  <a:pt x="33" y="55"/>
                </a:cubicBezTo>
                <a:cubicBezTo>
                  <a:pt x="1" y="88"/>
                  <a:pt x="1" y="154"/>
                  <a:pt x="66" y="187"/>
                </a:cubicBezTo>
                <a:lnTo>
                  <a:pt x="33" y="187"/>
                </a:lnTo>
                <a:cubicBezTo>
                  <a:pt x="428" y="450"/>
                  <a:pt x="855" y="680"/>
                  <a:pt x="1282" y="844"/>
                </a:cubicBezTo>
                <a:cubicBezTo>
                  <a:pt x="1348" y="844"/>
                  <a:pt x="1381" y="811"/>
                  <a:pt x="1414" y="778"/>
                </a:cubicBezTo>
                <a:cubicBezTo>
                  <a:pt x="1414" y="712"/>
                  <a:pt x="1381" y="647"/>
                  <a:pt x="1348" y="647"/>
                </a:cubicBezTo>
                <a:cubicBezTo>
                  <a:pt x="921" y="482"/>
                  <a:pt x="526" y="285"/>
                  <a:pt x="165" y="22"/>
                </a:cubicBezTo>
                <a:cubicBezTo>
                  <a:pt x="138" y="9"/>
                  <a:pt x="110" y="1"/>
                  <a:pt x="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64" name="Google Shape;11364;p83"/>
          <p:cNvSpPr/>
          <p:nvPr/>
        </p:nvSpPr>
        <p:spPr>
          <a:xfrm>
            <a:off x="8069584" y="4599426"/>
            <a:ext cx="21990" cy="13122"/>
          </a:xfrm>
          <a:custGeom>
            <a:rect b="b" l="l" r="r" t="t"/>
            <a:pathLst>
              <a:path extrusionOk="0" h="620" w="1039">
                <a:moveTo>
                  <a:pt x="129" y="1"/>
                </a:moveTo>
                <a:cubicBezTo>
                  <a:pt x="96" y="1"/>
                  <a:pt x="57" y="24"/>
                  <a:pt x="33" y="47"/>
                </a:cubicBezTo>
                <a:cubicBezTo>
                  <a:pt x="1" y="113"/>
                  <a:pt x="33" y="146"/>
                  <a:pt x="66" y="179"/>
                </a:cubicBezTo>
                <a:lnTo>
                  <a:pt x="822" y="606"/>
                </a:lnTo>
                <a:cubicBezTo>
                  <a:pt x="836" y="615"/>
                  <a:pt x="851" y="619"/>
                  <a:pt x="865" y="619"/>
                </a:cubicBezTo>
                <a:cubicBezTo>
                  <a:pt x="953" y="619"/>
                  <a:pt x="1038" y="470"/>
                  <a:pt x="953" y="441"/>
                </a:cubicBezTo>
                <a:lnTo>
                  <a:pt x="165" y="14"/>
                </a:lnTo>
                <a:cubicBezTo>
                  <a:pt x="155" y="5"/>
                  <a:pt x="143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65" name="Google Shape;11365;p83"/>
          <p:cNvSpPr/>
          <p:nvPr/>
        </p:nvSpPr>
        <p:spPr>
          <a:xfrm>
            <a:off x="8095321" y="4613247"/>
            <a:ext cx="13927" cy="10138"/>
          </a:xfrm>
          <a:custGeom>
            <a:rect b="b" l="l" r="r" t="t"/>
            <a:pathLst>
              <a:path extrusionOk="0" h="479" w="658">
                <a:moveTo>
                  <a:pt x="21" y="158"/>
                </a:moveTo>
                <a:lnTo>
                  <a:pt x="21" y="158"/>
                </a:lnTo>
                <a:cubicBezTo>
                  <a:pt x="24" y="167"/>
                  <a:pt x="28" y="175"/>
                  <a:pt x="33" y="183"/>
                </a:cubicBezTo>
                <a:lnTo>
                  <a:pt x="21" y="158"/>
                </a:lnTo>
                <a:close/>
                <a:moveTo>
                  <a:pt x="140" y="1"/>
                </a:moveTo>
                <a:cubicBezTo>
                  <a:pt x="72" y="1"/>
                  <a:pt x="9" y="68"/>
                  <a:pt x="16" y="136"/>
                </a:cubicBezTo>
                <a:lnTo>
                  <a:pt x="16" y="136"/>
                </a:lnTo>
                <a:cubicBezTo>
                  <a:pt x="11" y="130"/>
                  <a:pt x="6" y="123"/>
                  <a:pt x="0" y="117"/>
                </a:cubicBezTo>
                <a:lnTo>
                  <a:pt x="0" y="117"/>
                </a:lnTo>
                <a:lnTo>
                  <a:pt x="21" y="158"/>
                </a:lnTo>
                <a:lnTo>
                  <a:pt x="21" y="158"/>
                </a:lnTo>
                <a:cubicBezTo>
                  <a:pt x="19" y="151"/>
                  <a:pt x="17" y="144"/>
                  <a:pt x="16" y="136"/>
                </a:cubicBezTo>
                <a:lnTo>
                  <a:pt x="16" y="136"/>
                </a:lnTo>
                <a:cubicBezTo>
                  <a:pt x="147" y="291"/>
                  <a:pt x="337" y="415"/>
                  <a:pt x="526" y="478"/>
                </a:cubicBezTo>
                <a:cubicBezTo>
                  <a:pt x="559" y="478"/>
                  <a:pt x="625" y="446"/>
                  <a:pt x="625" y="380"/>
                </a:cubicBezTo>
                <a:cubicBezTo>
                  <a:pt x="658" y="347"/>
                  <a:pt x="625" y="281"/>
                  <a:pt x="559" y="281"/>
                </a:cubicBezTo>
                <a:lnTo>
                  <a:pt x="493" y="248"/>
                </a:lnTo>
                <a:lnTo>
                  <a:pt x="460" y="248"/>
                </a:lnTo>
                <a:cubicBezTo>
                  <a:pt x="428" y="216"/>
                  <a:pt x="395" y="183"/>
                  <a:pt x="362" y="183"/>
                </a:cubicBezTo>
                <a:lnTo>
                  <a:pt x="329" y="183"/>
                </a:lnTo>
                <a:lnTo>
                  <a:pt x="296" y="117"/>
                </a:lnTo>
                <a:cubicBezTo>
                  <a:pt x="230" y="84"/>
                  <a:pt x="198" y="51"/>
                  <a:pt x="198" y="18"/>
                </a:cubicBezTo>
                <a:cubicBezTo>
                  <a:pt x="179" y="6"/>
                  <a:pt x="159" y="1"/>
                  <a:pt x="14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66" name="Google Shape;11366;p83"/>
          <p:cNvSpPr/>
          <p:nvPr/>
        </p:nvSpPr>
        <p:spPr>
          <a:xfrm>
            <a:off x="8072018" y="4586177"/>
            <a:ext cx="40997" cy="23874"/>
          </a:xfrm>
          <a:custGeom>
            <a:rect b="b" l="l" r="r" t="t"/>
            <a:pathLst>
              <a:path extrusionOk="0" h="1128" w="1937">
                <a:moveTo>
                  <a:pt x="154" y="1"/>
                </a:moveTo>
                <a:cubicBezTo>
                  <a:pt x="56" y="1"/>
                  <a:pt x="0" y="125"/>
                  <a:pt x="83" y="180"/>
                </a:cubicBezTo>
                <a:lnTo>
                  <a:pt x="116" y="180"/>
                </a:lnTo>
                <a:lnTo>
                  <a:pt x="1759" y="1100"/>
                </a:lnTo>
                <a:cubicBezTo>
                  <a:pt x="1778" y="1119"/>
                  <a:pt x="1797" y="1127"/>
                  <a:pt x="1814" y="1127"/>
                </a:cubicBezTo>
                <a:cubicBezTo>
                  <a:pt x="1888" y="1127"/>
                  <a:pt x="1937" y="989"/>
                  <a:pt x="1857" y="936"/>
                </a:cubicBezTo>
                <a:lnTo>
                  <a:pt x="214" y="16"/>
                </a:lnTo>
                <a:cubicBezTo>
                  <a:pt x="193" y="5"/>
                  <a:pt x="173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67" name="Google Shape;11367;p83"/>
          <p:cNvSpPr/>
          <p:nvPr/>
        </p:nvSpPr>
        <p:spPr>
          <a:xfrm>
            <a:off x="8077648" y="4573414"/>
            <a:ext cx="37526" cy="22477"/>
          </a:xfrm>
          <a:custGeom>
            <a:rect b="b" l="l" r="r" t="t"/>
            <a:pathLst>
              <a:path extrusionOk="0" h="1062" w="1773">
                <a:moveTo>
                  <a:pt x="140" y="0"/>
                </a:moveTo>
                <a:cubicBezTo>
                  <a:pt x="49" y="0"/>
                  <a:pt x="0" y="139"/>
                  <a:pt x="80" y="192"/>
                </a:cubicBezTo>
                <a:lnTo>
                  <a:pt x="80" y="159"/>
                </a:lnTo>
                <a:lnTo>
                  <a:pt x="1591" y="1046"/>
                </a:lnTo>
                <a:cubicBezTo>
                  <a:pt x="1607" y="1057"/>
                  <a:pt x="1623" y="1061"/>
                  <a:pt x="1638" y="1061"/>
                </a:cubicBezTo>
                <a:cubicBezTo>
                  <a:pt x="1716" y="1061"/>
                  <a:pt x="1772" y="937"/>
                  <a:pt x="1690" y="882"/>
                </a:cubicBezTo>
                <a:lnTo>
                  <a:pt x="211" y="27"/>
                </a:lnTo>
                <a:cubicBezTo>
                  <a:pt x="186" y="8"/>
                  <a:pt x="161" y="0"/>
                  <a:pt x="14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68" name="Google Shape;11368;p83"/>
          <p:cNvSpPr/>
          <p:nvPr/>
        </p:nvSpPr>
        <p:spPr>
          <a:xfrm>
            <a:off x="8082114" y="4559022"/>
            <a:ext cx="22054" cy="15069"/>
          </a:xfrm>
          <a:custGeom>
            <a:rect b="b" l="l" r="r" t="t"/>
            <a:pathLst>
              <a:path extrusionOk="0" h="712" w="1042">
                <a:moveTo>
                  <a:pt x="115" y="1"/>
                </a:moveTo>
                <a:cubicBezTo>
                  <a:pt x="82" y="1"/>
                  <a:pt x="49" y="17"/>
                  <a:pt x="33" y="50"/>
                </a:cubicBezTo>
                <a:cubicBezTo>
                  <a:pt x="0" y="83"/>
                  <a:pt x="0" y="149"/>
                  <a:pt x="33" y="182"/>
                </a:cubicBezTo>
                <a:lnTo>
                  <a:pt x="66" y="182"/>
                </a:lnTo>
                <a:cubicBezTo>
                  <a:pt x="263" y="445"/>
                  <a:pt x="559" y="642"/>
                  <a:pt x="887" y="707"/>
                </a:cubicBezTo>
                <a:cubicBezTo>
                  <a:pt x="897" y="710"/>
                  <a:pt x="907" y="711"/>
                  <a:pt x="916" y="711"/>
                </a:cubicBezTo>
                <a:cubicBezTo>
                  <a:pt x="1023" y="711"/>
                  <a:pt x="1042" y="541"/>
                  <a:pt x="920" y="510"/>
                </a:cubicBezTo>
                <a:cubicBezTo>
                  <a:pt x="624" y="445"/>
                  <a:pt x="361" y="280"/>
                  <a:pt x="197" y="50"/>
                </a:cubicBezTo>
                <a:cubicBezTo>
                  <a:pt x="181" y="17"/>
                  <a:pt x="148" y="1"/>
                  <a:pt x="11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69" name="Google Shape;11369;p83"/>
          <p:cNvSpPr/>
          <p:nvPr/>
        </p:nvSpPr>
        <p:spPr>
          <a:xfrm>
            <a:off x="8104676" y="4573541"/>
            <a:ext cx="20572" cy="15069"/>
          </a:xfrm>
          <a:custGeom>
            <a:rect b="b" l="l" r="r" t="t"/>
            <a:pathLst>
              <a:path extrusionOk="0" h="712" w="972">
                <a:moveTo>
                  <a:pt x="147" y="0"/>
                </a:moveTo>
                <a:cubicBezTo>
                  <a:pt x="68" y="0"/>
                  <a:pt x="0" y="76"/>
                  <a:pt x="51" y="153"/>
                </a:cubicBezTo>
                <a:cubicBezTo>
                  <a:pt x="281" y="383"/>
                  <a:pt x="544" y="580"/>
                  <a:pt x="840" y="711"/>
                </a:cubicBezTo>
                <a:cubicBezTo>
                  <a:pt x="906" y="711"/>
                  <a:pt x="939" y="679"/>
                  <a:pt x="971" y="613"/>
                </a:cubicBezTo>
                <a:cubicBezTo>
                  <a:pt x="971" y="580"/>
                  <a:pt x="939" y="514"/>
                  <a:pt x="906" y="514"/>
                </a:cubicBezTo>
                <a:cubicBezTo>
                  <a:pt x="643" y="383"/>
                  <a:pt x="413" y="219"/>
                  <a:pt x="216" y="21"/>
                </a:cubicBezTo>
                <a:cubicBezTo>
                  <a:pt x="193" y="7"/>
                  <a:pt x="169" y="0"/>
                  <a:pt x="14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70" name="Google Shape;11370;p83"/>
          <p:cNvSpPr/>
          <p:nvPr/>
        </p:nvSpPr>
        <p:spPr>
          <a:xfrm>
            <a:off x="8082114" y="4546936"/>
            <a:ext cx="46076" cy="33906"/>
          </a:xfrm>
          <a:custGeom>
            <a:rect b="b" l="l" r="r" t="t"/>
            <a:pathLst>
              <a:path extrusionOk="0" h="1602" w="2177">
                <a:moveTo>
                  <a:pt x="192" y="0"/>
                </a:moveTo>
                <a:cubicBezTo>
                  <a:pt x="157" y="0"/>
                  <a:pt x="121" y="19"/>
                  <a:pt x="99" y="63"/>
                </a:cubicBezTo>
                <a:lnTo>
                  <a:pt x="99" y="30"/>
                </a:lnTo>
                <a:lnTo>
                  <a:pt x="99" y="30"/>
                </a:lnTo>
                <a:cubicBezTo>
                  <a:pt x="0" y="194"/>
                  <a:pt x="197" y="358"/>
                  <a:pt x="329" y="457"/>
                </a:cubicBezTo>
                <a:lnTo>
                  <a:pt x="887" y="818"/>
                </a:lnTo>
                <a:lnTo>
                  <a:pt x="1972" y="1574"/>
                </a:lnTo>
                <a:cubicBezTo>
                  <a:pt x="1997" y="1593"/>
                  <a:pt x="2021" y="1601"/>
                  <a:pt x="2043" y="1601"/>
                </a:cubicBezTo>
                <a:cubicBezTo>
                  <a:pt x="2133" y="1601"/>
                  <a:pt x="2176" y="1463"/>
                  <a:pt x="2070" y="1410"/>
                </a:cubicBezTo>
                <a:cubicBezTo>
                  <a:pt x="1972" y="1344"/>
                  <a:pt x="263" y="194"/>
                  <a:pt x="263" y="161"/>
                </a:cubicBezTo>
                <a:cubicBezTo>
                  <a:pt x="329" y="74"/>
                  <a:pt x="263" y="0"/>
                  <a:pt x="19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71" name="Google Shape;11371;p83"/>
          <p:cNvSpPr/>
          <p:nvPr/>
        </p:nvSpPr>
        <p:spPr>
          <a:xfrm>
            <a:off x="8082558" y="4536480"/>
            <a:ext cx="33949" cy="21800"/>
          </a:xfrm>
          <a:custGeom>
            <a:rect b="b" l="l" r="r" t="t"/>
            <a:pathLst>
              <a:path extrusionOk="0" h="1030" w="1604">
                <a:moveTo>
                  <a:pt x="143" y="0"/>
                </a:moveTo>
                <a:cubicBezTo>
                  <a:pt x="64" y="0"/>
                  <a:pt x="0" y="118"/>
                  <a:pt x="78" y="195"/>
                </a:cubicBezTo>
                <a:cubicBezTo>
                  <a:pt x="472" y="524"/>
                  <a:pt x="932" y="787"/>
                  <a:pt x="1392" y="1017"/>
                </a:cubicBezTo>
                <a:cubicBezTo>
                  <a:pt x="1410" y="1026"/>
                  <a:pt x="1428" y="1030"/>
                  <a:pt x="1445" y="1030"/>
                </a:cubicBezTo>
                <a:cubicBezTo>
                  <a:pt x="1547" y="1030"/>
                  <a:pt x="1604" y="876"/>
                  <a:pt x="1491" y="819"/>
                </a:cubicBezTo>
                <a:cubicBezTo>
                  <a:pt x="1031" y="622"/>
                  <a:pt x="603" y="359"/>
                  <a:pt x="209" y="31"/>
                </a:cubicBezTo>
                <a:cubicBezTo>
                  <a:pt x="188" y="9"/>
                  <a:pt x="165" y="0"/>
                  <a:pt x="1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72" name="Google Shape;11372;p83"/>
          <p:cNvSpPr/>
          <p:nvPr/>
        </p:nvSpPr>
        <p:spPr>
          <a:xfrm>
            <a:off x="8085924" y="4522892"/>
            <a:ext cx="47325" cy="31261"/>
          </a:xfrm>
          <a:custGeom>
            <a:rect b="b" l="l" r="r" t="t"/>
            <a:pathLst>
              <a:path extrusionOk="0" h="1477" w="2236">
                <a:moveTo>
                  <a:pt x="135" y="0"/>
                </a:moveTo>
                <a:cubicBezTo>
                  <a:pt x="56" y="0"/>
                  <a:pt x="0" y="125"/>
                  <a:pt x="83" y="180"/>
                </a:cubicBezTo>
                <a:lnTo>
                  <a:pt x="2055" y="1461"/>
                </a:lnTo>
                <a:cubicBezTo>
                  <a:pt x="2070" y="1472"/>
                  <a:pt x="2086" y="1477"/>
                  <a:pt x="2101" y="1477"/>
                </a:cubicBezTo>
                <a:cubicBezTo>
                  <a:pt x="2179" y="1477"/>
                  <a:pt x="2236" y="1347"/>
                  <a:pt x="2153" y="1264"/>
                </a:cubicBezTo>
                <a:lnTo>
                  <a:pt x="181" y="16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73" name="Google Shape;11373;p83"/>
          <p:cNvSpPr/>
          <p:nvPr/>
        </p:nvSpPr>
        <p:spPr>
          <a:xfrm>
            <a:off x="8086686" y="4508733"/>
            <a:ext cx="31959" cy="21779"/>
          </a:xfrm>
          <a:custGeom>
            <a:rect b="b" l="l" r="r" t="t"/>
            <a:pathLst>
              <a:path extrusionOk="0" h="1029" w="1510">
                <a:moveTo>
                  <a:pt x="122" y="0"/>
                </a:moveTo>
                <a:cubicBezTo>
                  <a:pt x="49" y="0"/>
                  <a:pt x="0" y="139"/>
                  <a:pt x="80" y="192"/>
                </a:cubicBezTo>
                <a:lnTo>
                  <a:pt x="1328" y="1013"/>
                </a:lnTo>
                <a:cubicBezTo>
                  <a:pt x="1344" y="1024"/>
                  <a:pt x="1360" y="1028"/>
                  <a:pt x="1375" y="1028"/>
                </a:cubicBezTo>
                <a:cubicBezTo>
                  <a:pt x="1454" y="1028"/>
                  <a:pt x="1510" y="904"/>
                  <a:pt x="1427" y="849"/>
                </a:cubicBezTo>
                <a:lnTo>
                  <a:pt x="178" y="27"/>
                </a:lnTo>
                <a:cubicBezTo>
                  <a:pt x="159" y="8"/>
                  <a:pt x="140" y="0"/>
                  <a:pt x="12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74" name="Google Shape;11374;p83"/>
          <p:cNvSpPr/>
          <p:nvPr/>
        </p:nvSpPr>
        <p:spPr>
          <a:xfrm>
            <a:off x="8085225" y="4495081"/>
            <a:ext cx="41018" cy="26350"/>
          </a:xfrm>
          <a:custGeom>
            <a:rect b="b" l="l" r="r" t="t"/>
            <a:pathLst>
              <a:path extrusionOk="0" h="1245" w="1938">
                <a:moveTo>
                  <a:pt x="135" y="0"/>
                </a:moveTo>
                <a:cubicBezTo>
                  <a:pt x="57" y="0"/>
                  <a:pt x="0" y="129"/>
                  <a:pt x="83" y="212"/>
                </a:cubicBezTo>
                <a:cubicBezTo>
                  <a:pt x="609" y="574"/>
                  <a:pt x="1167" y="902"/>
                  <a:pt x="1726" y="1231"/>
                </a:cubicBezTo>
                <a:cubicBezTo>
                  <a:pt x="1744" y="1240"/>
                  <a:pt x="1762" y="1244"/>
                  <a:pt x="1779" y="1244"/>
                </a:cubicBezTo>
                <a:cubicBezTo>
                  <a:pt x="1881" y="1244"/>
                  <a:pt x="1938" y="1090"/>
                  <a:pt x="1825" y="1034"/>
                </a:cubicBezTo>
                <a:cubicBezTo>
                  <a:pt x="1266" y="738"/>
                  <a:pt x="740" y="377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75" name="Google Shape;11375;p83"/>
          <p:cNvSpPr/>
          <p:nvPr/>
        </p:nvSpPr>
        <p:spPr>
          <a:xfrm>
            <a:off x="8091596" y="4467630"/>
            <a:ext cx="38076" cy="26012"/>
          </a:xfrm>
          <a:custGeom>
            <a:rect b="b" l="l" r="r" t="t"/>
            <a:pathLst>
              <a:path extrusionOk="0" h="1229" w="1799">
                <a:moveTo>
                  <a:pt x="143" y="0"/>
                </a:moveTo>
                <a:cubicBezTo>
                  <a:pt x="64" y="0"/>
                  <a:pt x="1" y="118"/>
                  <a:pt x="78" y="195"/>
                </a:cubicBezTo>
                <a:cubicBezTo>
                  <a:pt x="538" y="589"/>
                  <a:pt x="1031" y="951"/>
                  <a:pt x="1589" y="1214"/>
                </a:cubicBezTo>
                <a:cubicBezTo>
                  <a:pt x="1611" y="1224"/>
                  <a:pt x="1631" y="1229"/>
                  <a:pt x="1650" y="1229"/>
                </a:cubicBezTo>
                <a:cubicBezTo>
                  <a:pt x="1747" y="1229"/>
                  <a:pt x="1798" y="1104"/>
                  <a:pt x="1688" y="1049"/>
                </a:cubicBezTo>
                <a:cubicBezTo>
                  <a:pt x="1162" y="754"/>
                  <a:pt x="669" y="425"/>
                  <a:pt x="209" y="31"/>
                </a:cubicBezTo>
                <a:cubicBezTo>
                  <a:pt x="188" y="9"/>
                  <a:pt x="165" y="0"/>
                  <a:pt x="1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76" name="Google Shape;11376;p83"/>
          <p:cNvSpPr/>
          <p:nvPr/>
        </p:nvSpPr>
        <p:spPr>
          <a:xfrm>
            <a:off x="8093226" y="4486530"/>
            <a:ext cx="19493" cy="13757"/>
          </a:xfrm>
          <a:custGeom>
            <a:rect b="b" l="l" r="r" t="t"/>
            <a:pathLst>
              <a:path extrusionOk="0" h="650" w="921">
                <a:moveTo>
                  <a:pt x="116" y="0"/>
                </a:moveTo>
                <a:cubicBezTo>
                  <a:pt x="91" y="0"/>
                  <a:pt x="67" y="8"/>
                  <a:pt x="34" y="25"/>
                </a:cubicBezTo>
                <a:cubicBezTo>
                  <a:pt x="1" y="58"/>
                  <a:pt x="1" y="123"/>
                  <a:pt x="34" y="156"/>
                </a:cubicBezTo>
                <a:cubicBezTo>
                  <a:pt x="231" y="386"/>
                  <a:pt x="494" y="551"/>
                  <a:pt x="757" y="649"/>
                </a:cubicBezTo>
                <a:cubicBezTo>
                  <a:pt x="822" y="649"/>
                  <a:pt x="888" y="616"/>
                  <a:pt x="888" y="551"/>
                </a:cubicBezTo>
                <a:cubicBezTo>
                  <a:pt x="921" y="518"/>
                  <a:pt x="888" y="452"/>
                  <a:pt x="822" y="452"/>
                </a:cubicBezTo>
                <a:cubicBezTo>
                  <a:pt x="691" y="386"/>
                  <a:pt x="592" y="353"/>
                  <a:pt x="494" y="288"/>
                </a:cubicBezTo>
                <a:lnTo>
                  <a:pt x="395" y="222"/>
                </a:lnTo>
                <a:lnTo>
                  <a:pt x="362" y="189"/>
                </a:lnTo>
                <a:lnTo>
                  <a:pt x="329" y="156"/>
                </a:lnTo>
                <a:cubicBezTo>
                  <a:pt x="264" y="123"/>
                  <a:pt x="231" y="58"/>
                  <a:pt x="198" y="25"/>
                </a:cubicBezTo>
                <a:cubicBezTo>
                  <a:pt x="165" y="8"/>
                  <a:pt x="140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77" name="Google Shape;11377;p83"/>
          <p:cNvSpPr/>
          <p:nvPr/>
        </p:nvSpPr>
        <p:spPr>
          <a:xfrm>
            <a:off x="8122201" y="4502298"/>
            <a:ext cx="16255" cy="9799"/>
          </a:xfrm>
          <a:custGeom>
            <a:rect b="b" l="l" r="r" t="t"/>
            <a:pathLst>
              <a:path extrusionOk="0" h="463" w="768">
                <a:moveTo>
                  <a:pt x="105" y="1"/>
                </a:moveTo>
                <a:cubicBezTo>
                  <a:pt x="42" y="1"/>
                  <a:pt x="0" y="83"/>
                  <a:pt x="37" y="154"/>
                </a:cubicBezTo>
                <a:lnTo>
                  <a:pt x="37" y="154"/>
                </a:lnTo>
                <a:cubicBezTo>
                  <a:pt x="29" y="148"/>
                  <a:pt x="20" y="141"/>
                  <a:pt x="12" y="134"/>
                </a:cubicBezTo>
                <a:lnTo>
                  <a:pt x="12" y="134"/>
                </a:lnTo>
                <a:lnTo>
                  <a:pt x="45" y="167"/>
                </a:lnTo>
                <a:cubicBezTo>
                  <a:pt x="42" y="163"/>
                  <a:pt x="39" y="159"/>
                  <a:pt x="37" y="154"/>
                </a:cubicBezTo>
                <a:lnTo>
                  <a:pt x="37" y="154"/>
                </a:lnTo>
                <a:cubicBezTo>
                  <a:pt x="196" y="279"/>
                  <a:pt x="383" y="400"/>
                  <a:pt x="571" y="463"/>
                </a:cubicBezTo>
                <a:cubicBezTo>
                  <a:pt x="702" y="463"/>
                  <a:pt x="768" y="299"/>
                  <a:pt x="636" y="266"/>
                </a:cubicBezTo>
                <a:lnTo>
                  <a:pt x="571" y="233"/>
                </a:lnTo>
                <a:lnTo>
                  <a:pt x="538" y="233"/>
                </a:lnTo>
                <a:lnTo>
                  <a:pt x="406" y="167"/>
                </a:lnTo>
                <a:lnTo>
                  <a:pt x="275" y="101"/>
                </a:lnTo>
                <a:lnTo>
                  <a:pt x="209" y="36"/>
                </a:lnTo>
                <a:lnTo>
                  <a:pt x="176" y="36"/>
                </a:lnTo>
                <a:cubicBezTo>
                  <a:pt x="152" y="11"/>
                  <a:pt x="127" y="1"/>
                  <a:pt x="10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78" name="Google Shape;11378;p83"/>
          <p:cNvSpPr/>
          <p:nvPr/>
        </p:nvSpPr>
        <p:spPr>
          <a:xfrm>
            <a:off x="8088061" y="4443543"/>
            <a:ext cx="42351" cy="32277"/>
          </a:xfrm>
          <a:custGeom>
            <a:rect b="b" l="l" r="r" t="t"/>
            <a:pathLst>
              <a:path extrusionOk="0" h="1525" w="2001">
                <a:moveTo>
                  <a:pt x="155" y="1"/>
                </a:moveTo>
                <a:cubicBezTo>
                  <a:pt x="72" y="1"/>
                  <a:pt x="0" y="103"/>
                  <a:pt x="80" y="183"/>
                </a:cubicBezTo>
                <a:cubicBezTo>
                  <a:pt x="606" y="676"/>
                  <a:pt x="1198" y="1103"/>
                  <a:pt x="1822" y="1497"/>
                </a:cubicBezTo>
                <a:cubicBezTo>
                  <a:pt x="1841" y="1516"/>
                  <a:pt x="1860" y="1524"/>
                  <a:pt x="1878" y="1524"/>
                </a:cubicBezTo>
                <a:cubicBezTo>
                  <a:pt x="1951" y="1524"/>
                  <a:pt x="2000" y="1386"/>
                  <a:pt x="1921" y="1333"/>
                </a:cubicBezTo>
                <a:cubicBezTo>
                  <a:pt x="1329" y="939"/>
                  <a:pt x="738" y="511"/>
                  <a:pt x="212" y="19"/>
                </a:cubicBezTo>
                <a:cubicBezTo>
                  <a:pt x="193" y="6"/>
                  <a:pt x="174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79" name="Google Shape;11379;p83"/>
          <p:cNvSpPr/>
          <p:nvPr/>
        </p:nvSpPr>
        <p:spPr>
          <a:xfrm>
            <a:off x="8088188" y="4429976"/>
            <a:ext cx="34732" cy="23789"/>
          </a:xfrm>
          <a:custGeom>
            <a:rect b="b" l="l" r="r" t="t"/>
            <a:pathLst>
              <a:path extrusionOk="0" h="1124" w="1641">
                <a:moveTo>
                  <a:pt x="130" y="0"/>
                </a:moveTo>
                <a:cubicBezTo>
                  <a:pt x="56" y="0"/>
                  <a:pt x="1" y="93"/>
                  <a:pt x="74" y="167"/>
                </a:cubicBezTo>
                <a:cubicBezTo>
                  <a:pt x="469" y="561"/>
                  <a:pt x="929" y="857"/>
                  <a:pt x="1422" y="1120"/>
                </a:cubicBezTo>
                <a:cubicBezTo>
                  <a:pt x="1434" y="1122"/>
                  <a:pt x="1445" y="1124"/>
                  <a:pt x="1456" y="1124"/>
                </a:cubicBezTo>
                <a:cubicBezTo>
                  <a:pt x="1569" y="1124"/>
                  <a:pt x="1640" y="982"/>
                  <a:pt x="1520" y="922"/>
                </a:cubicBezTo>
                <a:cubicBezTo>
                  <a:pt x="1060" y="692"/>
                  <a:pt x="600" y="397"/>
                  <a:pt x="206" y="35"/>
                </a:cubicBezTo>
                <a:cubicBezTo>
                  <a:pt x="181" y="11"/>
                  <a:pt x="155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80" name="Google Shape;11380;p83"/>
          <p:cNvSpPr/>
          <p:nvPr/>
        </p:nvSpPr>
        <p:spPr>
          <a:xfrm>
            <a:off x="8117566" y="4440623"/>
            <a:ext cx="24149" cy="13842"/>
          </a:xfrm>
          <a:custGeom>
            <a:rect b="b" l="l" r="r" t="t"/>
            <a:pathLst>
              <a:path extrusionOk="0" h="654" w="1141">
                <a:moveTo>
                  <a:pt x="104" y="0"/>
                </a:moveTo>
                <a:cubicBezTo>
                  <a:pt x="75" y="0"/>
                  <a:pt x="50" y="9"/>
                  <a:pt x="34" y="25"/>
                </a:cubicBezTo>
                <a:cubicBezTo>
                  <a:pt x="1" y="58"/>
                  <a:pt x="1" y="124"/>
                  <a:pt x="34" y="157"/>
                </a:cubicBezTo>
                <a:cubicBezTo>
                  <a:pt x="297" y="419"/>
                  <a:pt x="625" y="584"/>
                  <a:pt x="954" y="649"/>
                </a:cubicBezTo>
                <a:cubicBezTo>
                  <a:pt x="964" y="652"/>
                  <a:pt x="974" y="653"/>
                  <a:pt x="983" y="653"/>
                </a:cubicBezTo>
                <a:cubicBezTo>
                  <a:pt x="1094" y="653"/>
                  <a:pt x="1141" y="483"/>
                  <a:pt x="1020" y="452"/>
                </a:cubicBezTo>
                <a:cubicBezTo>
                  <a:pt x="691" y="387"/>
                  <a:pt x="428" y="222"/>
                  <a:pt x="198" y="25"/>
                </a:cubicBezTo>
                <a:cubicBezTo>
                  <a:pt x="165" y="9"/>
                  <a:pt x="132" y="0"/>
                  <a:pt x="10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81" name="Google Shape;11381;p83"/>
          <p:cNvSpPr/>
          <p:nvPr/>
        </p:nvSpPr>
        <p:spPr>
          <a:xfrm>
            <a:off x="8085924" y="4416071"/>
            <a:ext cx="33547" cy="20996"/>
          </a:xfrm>
          <a:custGeom>
            <a:rect b="b" l="l" r="r" t="t"/>
            <a:pathLst>
              <a:path extrusionOk="0" h="992" w="1585">
                <a:moveTo>
                  <a:pt x="138" y="0"/>
                </a:moveTo>
                <a:cubicBezTo>
                  <a:pt x="62" y="0"/>
                  <a:pt x="1" y="92"/>
                  <a:pt x="50" y="166"/>
                </a:cubicBezTo>
                <a:cubicBezTo>
                  <a:pt x="444" y="561"/>
                  <a:pt x="904" y="856"/>
                  <a:pt x="1430" y="988"/>
                </a:cubicBezTo>
                <a:cubicBezTo>
                  <a:pt x="1440" y="990"/>
                  <a:pt x="1450" y="992"/>
                  <a:pt x="1459" y="992"/>
                </a:cubicBezTo>
                <a:cubicBezTo>
                  <a:pt x="1566" y="992"/>
                  <a:pt x="1584" y="821"/>
                  <a:pt x="1463" y="791"/>
                </a:cubicBezTo>
                <a:cubicBezTo>
                  <a:pt x="1003" y="659"/>
                  <a:pt x="543" y="396"/>
                  <a:pt x="214" y="35"/>
                </a:cubicBezTo>
                <a:cubicBezTo>
                  <a:pt x="190" y="10"/>
                  <a:pt x="163" y="0"/>
                  <a:pt x="13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82" name="Google Shape;11382;p83"/>
          <p:cNvSpPr/>
          <p:nvPr/>
        </p:nvSpPr>
        <p:spPr>
          <a:xfrm>
            <a:off x="8087426" y="4400155"/>
            <a:ext cx="34351" cy="22223"/>
          </a:xfrm>
          <a:custGeom>
            <a:rect b="b" l="l" r="r" t="t"/>
            <a:pathLst>
              <a:path extrusionOk="0" h="1050" w="1623">
                <a:moveTo>
                  <a:pt x="142" y="0"/>
                </a:moveTo>
                <a:cubicBezTo>
                  <a:pt x="64" y="0"/>
                  <a:pt x="1" y="111"/>
                  <a:pt x="78" y="163"/>
                </a:cubicBezTo>
                <a:lnTo>
                  <a:pt x="78" y="195"/>
                </a:lnTo>
                <a:cubicBezTo>
                  <a:pt x="505" y="557"/>
                  <a:pt x="965" y="853"/>
                  <a:pt x="1491" y="1050"/>
                </a:cubicBezTo>
                <a:cubicBezTo>
                  <a:pt x="1556" y="1050"/>
                  <a:pt x="1622" y="1017"/>
                  <a:pt x="1622" y="984"/>
                </a:cubicBezTo>
                <a:cubicBezTo>
                  <a:pt x="1622" y="918"/>
                  <a:pt x="1589" y="853"/>
                  <a:pt x="1556" y="853"/>
                </a:cubicBezTo>
                <a:cubicBezTo>
                  <a:pt x="1063" y="656"/>
                  <a:pt x="603" y="360"/>
                  <a:pt x="209" y="31"/>
                </a:cubicBezTo>
                <a:cubicBezTo>
                  <a:pt x="187" y="9"/>
                  <a:pt x="164" y="0"/>
                  <a:pt x="14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83" name="Google Shape;11383;p83"/>
          <p:cNvSpPr/>
          <p:nvPr/>
        </p:nvSpPr>
        <p:spPr>
          <a:xfrm>
            <a:off x="8084527" y="4387963"/>
            <a:ext cx="46097" cy="28954"/>
          </a:xfrm>
          <a:custGeom>
            <a:rect b="b" l="l" r="r" t="t"/>
            <a:pathLst>
              <a:path extrusionOk="0" h="1368" w="2178">
                <a:moveTo>
                  <a:pt x="136" y="1"/>
                </a:moveTo>
                <a:cubicBezTo>
                  <a:pt x="57" y="1"/>
                  <a:pt x="0" y="130"/>
                  <a:pt x="83" y="213"/>
                </a:cubicBezTo>
                <a:cubicBezTo>
                  <a:pt x="675" y="640"/>
                  <a:pt x="1299" y="1034"/>
                  <a:pt x="1956" y="1363"/>
                </a:cubicBezTo>
                <a:cubicBezTo>
                  <a:pt x="1968" y="1366"/>
                  <a:pt x="1979" y="1367"/>
                  <a:pt x="1991" y="1367"/>
                </a:cubicBezTo>
                <a:cubicBezTo>
                  <a:pt x="2104" y="1367"/>
                  <a:pt x="2177" y="1226"/>
                  <a:pt x="2088" y="1166"/>
                </a:cubicBezTo>
                <a:cubicBezTo>
                  <a:pt x="1398" y="870"/>
                  <a:pt x="773" y="476"/>
                  <a:pt x="182" y="16"/>
                </a:cubicBezTo>
                <a:cubicBezTo>
                  <a:pt x="166" y="5"/>
                  <a:pt x="150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84" name="Google Shape;11384;p83"/>
          <p:cNvSpPr/>
          <p:nvPr/>
        </p:nvSpPr>
        <p:spPr>
          <a:xfrm>
            <a:off x="8079659" y="4373359"/>
            <a:ext cx="44510" cy="25652"/>
          </a:xfrm>
          <a:custGeom>
            <a:rect b="b" l="l" r="r" t="t"/>
            <a:pathLst>
              <a:path extrusionOk="0" h="1212" w="2103">
                <a:moveTo>
                  <a:pt x="154" y="0"/>
                </a:moveTo>
                <a:cubicBezTo>
                  <a:pt x="56" y="0"/>
                  <a:pt x="1" y="125"/>
                  <a:pt x="83" y="180"/>
                </a:cubicBezTo>
                <a:lnTo>
                  <a:pt x="1890" y="1199"/>
                </a:lnTo>
                <a:cubicBezTo>
                  <a:pt x="1904" y="1208"/>
                  <a:pt x="1919" y="1212"/>
                  <a:pt x="1933" y="1212"/>
                </a:cubicBezTo>
                <a:cubicBezTo>
                  <a:pt x="2021" y="1212"/>
                  <a:pt x="2102" y="1058"/>
                  <a:pt x="1989" y="1001"/>
                </a:cubicBezTo>
                <a:lnTo>
                  <a:pt x="215" y="16"/>
                </a:lnTo>
                <a:cubicBezTo>
                  <a:pt x="193" y="5"/>
                  <a:pt x="173" y="0"/>
                  <a:pt x="1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85" name="Google Shape;11385;p83"/>
          <p:cNvSpPr/>
          <p:nvPr/>
        </p:nvSpPr>
        <p:spPr>
          <a:xfrm>
            <a:off x="8088887" y="4357633"/>
            <a:ext cx="24530" cy="16763"/>
          </a:xfrm>
          <a:custGeom>
            <a:rect b="b" l="l" r="r" t="t"/>
            <a:pathLst>
              <a:path extrusionOk="0" h="792" w="1159">
                <a:moveTo>
                  <a:pt x="130" y="1"/>
                </a:moveTo>
                <a:cubicBezTo>
                  <a:pt x="56" y="1"/>
                  <a:pt x="0" y="93"/>
                  <a:pt x="74" y="167"/>
                </a:cubicBezTo>
                <a:cubicBezTo>
                  <a:pt x="337" y="463"/>
                  <a:pt x="666" y="660"/>
                  <a:pt x="1027" y="791"/>
                </a:cubicBezTo>
                <a:cubicBezTo>
                  <a:pt x="1060" y="791"/>
                  <a:pt x="1126" y="791"/>
                  <a:pt x="1159" y="726"/>
                </a:cubicBezTo>
                <a:cubicBezTo>
                  <a:pt x="1159" y="660"/>
                  <a:pt x="1126" y="594"/>
                  <a:pt x="1060" y="594"/>
                </a:cubicBezTo>
                <a:cubicBezTo>
                  <a:pt x="732" y="463"/>
                  <a:pt x="436" y="266"/>
                  <a:pt x="206" y="36"/>
                </a:cubicBezTo>
                <a:cubicBezTo>
                  <a:pt x="181" y="11"/>
                  <a:pt x="154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86" name="Google Shape;11386;p83"/>
          <p:cNvSpPr/>
          <p:nvPr/>
        </p:nvSpPr>
        <p:spPr>
          <a:xfrm>
            <a:off x="8073584" y="4332277"/>
            <a:ext cx="56087" cy="34097"/>
          </a:xfrm>
          <a:custGeom>
            <a:rect b="b" l="l" r="r" t="t"/>
            <a:pathLst>
              <a:path extrusionOk="0" h="1611" w="2650">
                <a:moveTo>
                  <a:pt x="179" y="0"/>
                </a:moveTo>
                <a:cubicBezTo>
                  <a:pt x="89" y="0"/>
                  <a:pt x="0" y="102"/>
                  <a:pt x="107" y="182"/>
                </a:cubicBezTo>
                <a:cubicBezTo>
                  <a:pt x="797" y="774"/>
                  <a:pt x="1586" y="1234"/>
                  <a:pt x="2440" y="1595"/>
                </a:cubicBezTo>
                <a:cubicBezTo>
                  <a:pt x="2462" y="1606"/>
                  <a:pt x="2482" y="1610"/>
                  <a:pt x="2501" y="1610"/>
                </a:cubicBezTo>
                <a:cubicBezTo>
                  <a:pt x="2598" y="1610"/>
                  <a:pt x="2649" y="1486"/>
                  <a:pt x="2539" y="1431"/>
                </a:cubicBezTo>
                <a:cubicBezTo>
                  <a:pt x="1717" y="1069"/>
                  <a:pt x="929" y="609"/>
                  <a:pt x="239" y="18"/>
                </a:cubicBezTo>
                <a:cubicBezTo>
                  <a:pt x="220" y="6"/>
                  <a:pt x="200" y="0"/>
                  <a:pt x="17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87" name="Google Shape;11387;p83"/>
          <p:cNvSpPr/>
          <p:nvPr/>
        </p:nvSpPr>
        <p:spPr>
          <a:xfrm>
            <a:off x="8072822" y="4314604"/>
            <a:ext cx="51325" cy="35028"/>
          </a:xfrm>
          <a:custGeom>
            <a:rect b="b" l="l" r="r" t="t"/>
            <a:pathLst>
              <a:path extrusionOk="0" h="1655" w="2425">
                <a:moveTo>
                  <a:pt x="172" y="1"/>
                </a:moveTo>
                <a:cubicBezTo>
                  <a:pt x="84" y="1"/>
                  <a:pt x="0" y="118"/>
                  <a:pt x="78" y="196"/>
                </a:cubicBezTo>
                <a:cubicBezTo>
                  <a:pt x="702" y="787"/>
                  <a:pt x="1425" y="1280"/>
                  <a:pt x="2213" y="1642"/>
                </a:cubicBezTo>
                <a:cubicBezTo>
                  <a:pt x="2232" y="1651"/>
                  <a:pt x="2250" y="1655"/>
                  <a:pt x="2267" y="1655"/>
                </a:cubicBezTo>
                <a:cubicBezTo>
                  <a:pt x="2368" y="1655"/>
                  <a:pt x="2425" y="1505"/>
                  <a:pt x="2312" y="1477"/>
                </a:cubicBezTo>
                <a:cubicBezTo>
                  <a:pt x="1523" y="1116"/>
                  <a:pt x="833" y="623"/>
                  <a:pt x="242" y="31"/>
                </a:cubicBezTo>
                <a:cubicBezTo>
                  <a:pt x="220" y="10"/>
                  <a:pt x="196" y="1"/>
                  <a:pt x="17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88" name="Google Shape;11388;p83"/>
          <p:cNvSpPr/>
          <p:nvPr/>
        </p:nvSpPr>
        <p:spPr>
          <a:xfrm>
            <a:off x="8079024" y="4307916"/>
            <a:ext cx="44383" cy="27155"/>
          </a:xfrm>
          <a:custGeom>
            <a:rect b="b" l="l" r="r" t="t"/>
            <a:pathLst>
              <a:path extrusionOk="0" h="1283" w="2097">
                <a:moveTo>
                  <a:pt x="183" y="1"/>
                </a:moveTo>
                <a:cubicBezTo>
                  <a:pt x="93" y="1"/>
                  <a:pt x="1" y="97"/>
                  <a:pt x="80" y="150"/>
                </a:cubicBezTo>
                <a:cubicBezTo>
                  <a:pt x="639" y="610"/>
                  <a:pt x="1263" y="972"/>
                  <a:pt x="1888" y="1267"/>
                </a:cubicBezTo>
                <a:cubicBezTo>
                  <a:pt x="1909" y="1278"/>
                  <a:pt x="1929" y="1283"/>
                  <a:pt x="1948" y="1283"/>
                </a:cubicBezTo>
                <a:cubicBezTo>
                  <a:pt x="2045" y="1283"/>
                  <a:pt x="2096" y="1158"/>
                  <a:pt x="1986" y="1103"/>
                </a:cubicBezTo>
                <a:cubicBezTo>
                  <a:pt x="1362" y="807"/>
                  <a:pt x="770" y="446"/>
                  <a:pt x="245" y="19"/>
                </a:cubicBezTo>
                <a:cubicBezTo>
                  <a:pt x="226" y="6"/>
                  <a:pt x="205" y="1"/>
                  <a:pt x="18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89" name="Google Shape;11389;p83"/>
          <p:cNvSpPr/>
          <p:nvPr/>
        </p:nvSpPr>
        <p:spPr>
          <a:xfrm>
            <a:off x="8075489" y="4291301"/>
            <a:ext cx="40870" cy="26647"/>
          </a:xfrm>
          <a:custGeom>
            <a:rect b="b" l="l" r="r" t="t"/>
            <a:pathLst>
              <a:path extrusionOk="0" h="1259" w="1931">
                <a:moveTo>
                  <a:pt x="135" y="0"/>
                </a:moveTo>
                <a:cubicBezTo>
                  <a:pt x="57" y="0"/>
                  <a:pt x="0" y="129"/>
                  <a:pt x="83" y="212"/>
                </a:cubicBezTo>
                <a:lnTo>
                  <a:pt x="1726" y="1231"/>
                </a:lnTo>
                <a:cubicBezTo>
                  <a:pt x="1751" y="1250"/>
                  <a:pt x="1776" y="1258"/>
                  <a:pt x="1797" y="1258"/>
                </a:cubicBezTo>
                <a:cubicBezTo>
                  <a:pt x="1887" y="1258"/>
                  <a:pt x="1931" y="1120"/>
                  <a:pt x="1825" y="1067"/>
                </a:cubicBezTo>
                <a:lnTo>
                  <a:pt x="182" y="15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90" name="Google Shape;11390;p83"/>
          <p:cNvSpPr/>
          <p:nvPr/>
        </p:nvSpPr>
        <p:spPr>
          <a:xfrm>
            <a:off x="8081035" y="4281544"/>
            <a:ext cx="35409" cy="22223"/>
          </a:xfrm>
          <a:custGeom>
            <a:rect b="b" l="l" r="r" t="t"/>
            <a:pathLst>
              <a:path extrusionOk="0" h="1050" w="1673">
                <a:moveTo>
                  <a:pt x="136" y="1"/>
                </a:moveTo>
                <a:cubicBezTo>
                  <a:pt x="58" y="1"/>
                  <a:pt x="1" y="130"/>
                  <a:pt x="84" y="213"/>
                </a:cubicBezTo>
                <a:cubicBezTo>
                  <a:pt x="544" y="509"/>
                  <a:pt x="971" y="805"/>
                  <a:pt x="1464" y="1035"/>
                </a:cubicBezTo>
                <a:cubicBezTo>
                  <a:pt x="1485" y="1045"/>
                  <a:pt x="1506" y="1050"/>
                  <a:pt x="1524" y="1050"/>
                </a:cubicBezTo>
                <a:cubicBezTo>
                  <a:pt x="1621" y="1050"/>
                  <a:pt x="1673" y="926"/>
                  <a:pt x="1563" y="870"/>
                </a:cubicBezTo>
                <a:cubicBezTo>
                  <a:pt x="1103" y="608"/>
                  <a:pt x="643" y="345"/>
                  <a:pt x="182" y="16"/>
                </a:cubicBezTo>
                <a:cubicBezTo>
                  <a:pt x="167" y="6"/>
                  <a:pt x="151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91" name="Google Shape;11391;p83"/>
          <p:cNvSpPr/>
          <p:nvPr/>
        </p:nvSpPr>
        <p:spPr>
          <a:xfrm>
            <a:off x="8083342" y="4267384"/>
            <a:ext cx="36002" cy="24573"/>
          </a:xfrm>
          <a:custGeom>
            <a:rect b="b" l="l" r="r" t="t"/>
            <a:pathLst>
              <a:path extrusionOk="0" h="1161" w="1701">
                <a:moveTo>
                  <a:pt x="134" y="1"/>
                </a:moveTo>
                <a:cubicBezTo>
                  <a:pt x="44" y="1"/>
                  <a:pt x="0" y="139"/>
                  <a:pt x="106" y="192"/>
                </a:cubicBezTo>
                <a:cubicBezTo>
                  <a:pt x="534" y="554"/>
                  <a:pt x="1026" y="849"/>
                  <a:pt x="1519" y="1145"/>
                </a:cubicBezTo>
                <a:cubicBezTo>
                  <a:pt x="1535" y="1156"/>
                  <a:pt x="1551" y="1160"/>
                  <a:pt x="1566" y="1160"/>
                </a:cubicBezTo>
                <a:cubicBezTo>
                  <a:pt x="1645" y="1160"/>
                  <a:pt x="1701" y="1036"/>
                  <a:pt x="1618" y="981"/>
                </a:cubicBezTo>
                <a:cubicBezTo>
                  <a:pt x="1125" y="685"/>
                  <a:pt x="632" y="356"/>
                  <a:pt x="205" y="28"/>
                </a:cubicBezTo>
                <a:cubicBezTo>
                  <a:pt x="179" y="9"/>
                  <a:pt x="155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92" name="Google Shape;11392;p83"/>
          <p:cNvSpPr/>
          <p:nvPr/>
        </p:nvSpPr>
        <p:spPr>
          <a:xfrm>
            <a:off x="8086284" y="4256844"/>
            <a:ext cx="46394" cy="28615"/>
          </a:xfrm>
          <a:custGeom>
            <a:rect b="b" l="l" r="r" t="t"/>
            <a:pathLst>
              <a:path extrusionOk="0" h="1352" w="2192">
                <a:moveTo>
                  <a:pt x="164" y="0"/>
                </a:moveTo>
                <a:cubicBezTo>
                  <a:pt x="66" y="0"/>
                  <a:pt x="0" y="66"/>
                  <a:pt x="33" y="164"/>
                </a:cubicBezTo>
                <a:cubicBezTo>
                  <a:pt x="33" y="230"/>
                  <a:pt x="99" y="296"/>
                  <a:pt x="164" y="329"/>
                </a:cubicBezTo>
                <a:cubicBezTo>
                  <a:pt x="362" y="493"/>
                  <a:pt x="559" y="624"/>
                  <a:pt x="756" y="756"/>
                </a:cubicBezTo>
                <a:cubicBezTo>
                  <a:pt x="1150" y="986"/>
                  <a:pt x="1577" y="1183"/>
                  <a:pt x="2038" y="1347"/>
                </a:cubicBezTo>
                <a:cubicBezTo>
                  <a:pt x="2045" y="1350"/>
                  <a:pt x="2052" y="1351"/>
                  <a:pt x="2059" y="1351"/>
                </a:cubicBezTo>
                <a:cubicBezTo>
                  <a:pt x="2145" y="1351"/>
                  <a:pt x="2192" y="1181"/>
                  <a:pt x="2070" y="1150"/>
                </a:cubicBezTo>
                <a:cubicBezTo>
                  <a:pt x="1742" y="1019"/>
                  <a:pt x="1413" y="887"/>
                  <a:pt x="1085" y="690"/>
                </a:cubicBezTo>
                <a:cubicBezTo>
                  <a:pt x="920" y="624"/>
                  <a:pt x="789" y="526"/>
                  <a:pt x="625" y="427"/>
                </a:cubicBezTo>
                <a:lnTo>
                  <a:pt x="395" y="296"/>
                </a:lnTo>
                <a:lnTo>
                  <a:pt x="296" y="197"/>
                </a:lnTo>
                <a:lnTo>
                  <a:pt x="263" y="164"/>
                </a:lnTo>
                <a:lnTo>
                  <a:pt x="261" y="164"/>
                </a:lnTo>
                <a:cubicBezTo>
                  <a:pt x="272" y="115"/>
                  <a:pt x="240" y="52"/>
                  <a:pt x="164" y="33"/>
                </a:cubicBezTo>
                <a:lnTo>
                  <a:pt x="164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93" name="Google Shape;11393;p83"/>
          <p:cNvSpPr/>
          <p:nvPr/>
        </p:nvSpPr>
        <p:spPr>
          <a:xfrm>
            <a:off x="8090898" y="4250939"/>
            <a:ext cx="43833" cy="20615"/>
          </a:xfrm>
          <a:custGeom>
            <a:rect b="b" l="l" r="r" t="t"/>
            <a:pathLst>
              <a:path extrusionOk="0" h="974" w="2071">
                <a:moveTo>
                  <a:pt x="160" y="1"/>
                </a:moveTo>
                <a:cubicBezTo>
                  <a:pt x="75" y="1"/>
                  <a:pt x="1" y="125"/>
                  <a:pt x="111" y="181"/>
                </a:cubicBezTo>
                <a:cubicBezTo>
                  <a:pt x="669" y="542"/>
                  <a:pt x="1261" y="805"/>
                  <a:pt x="1918" y="969"/>
                </a:cubicBezTo>
                <a:cubicBezTo>
                  <a:pt x="1927" y="972"/>
                  <a:pt x="1935" y="973"/>
                  <a:pt x="1944" y="973"/>
                </a:cubicBezTo>
                <a:cubicBezTo>
                  <a:pt x="2027" y="973"/>
                  <a:pt x="2071" y="832"/>
                  <a:pt x="1951" y="772"/>
                </a:cubicBezTo>
                <a:cubicBezTo>
                  <a:pt x="1359" y="608"/>
                  <a:pt x="768" y="345"/>
                  <a:pt x="209" y="16"/>
                </a:cubicBezTo>
                <a:cubicBezTo>
                  <a:pt x="193" y="6"/>
                  <a:pt x="177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94" name="Google Shape;11394;p83"/>
          <p:cNvSpPr/>
          <p:nvPr/>
        </p:nvSpPr>
        <p:spPr>
          <a:xfrm>
            <a:off x="8091681" y="4235404"/>
            <a:ext cx="41759" cy="21525"/>
          </a:xfrm>
          <a:custGeom>
            <a:rect b="b" l="l" r="r" t="t"/>
            <a:pathLst>
              <a:path extrusionOk="0" h="1017" w="1973">
                <a:moveTo>
                  <a:pt x="134" y="0"/>
                </a:moveTo>
                <a:cubicBezTo>
                  <a:pt x="44" y="0"/>
                  <a:pt x="1" y="139"/>
                  <a:pt x="107" y="192"/>
                </a:cubicBezTo>
                <a:cubicBezTo>
                  <a:pt x="632" y="520"/>
                  <a:pt x="1224" y="783"/>
                  <a:pt x="1815" y="1013"/>
                </a:cubicBezTo>
                <a:cubicBezTo>
                  <a:pt x="1825" y="1016"/>
                  <a:pt x="1835" y="1017"/>
                  <a:pt x="1844" y="1017"/>
                </a:cubicBezTo>
                <a:cubicBezTo>
                  <a:pt x="1951" y="1017"/>
                  <a:pt x="1972" y="846"/>
                  <a:pt x="1881" y="816"/>
                </a:cubicBezTo>
                <a:cubicBezTo>
                  <a:pt x="1290" y="586"/>
                  <a:pt x="731" y="323"/>
                  <a:pt x="205" y="27"/>
                </a:cubicBezTo>
                <a:cubicBezTo>
                  <a:pt x="180" y="8"/>
                  <a:pt x="156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95" name="Google Shape;11395;p83"/>
          <p:cNvSpPr/>
          <p:nvPr/>
        </p:nvSpPr>
        <p:spPr>
          <a:xfrm>
            <a:off x="8094263" y="4225921"/>
            <a:ext cx="37928" cy="19810"/>
          </a:xfrm>
          <a:custGeom>
            <a:rect b="b" l="l" r="r" t="t"/>
            <a:pathLst>
              <a:path extrusionOk="0" h="936" w="1792">
                <a:moveTo>
                  <a:pt x="135" y="0"/>
                </a:moveTo>
                <a:cubicBezTo>
                  <a:pt x="57" y="0"/>
                  <a:pt x="1" y="124"/>
                  <a:pt x="83" y="180"/>
                </a:cubicBezTo>
                <a:cubicBezTo>
                  <a:pt x="576" y="442"/>
                  <a:pt x="1102" y="705"/>
                  <a:pt x="1661" y="935"/>
                </a:cubicBezTo>
                <a:cubicBezTo>
                  <a:pt x="1693" y="935"/>
                  <a:pt x="1759" y="902"/>
                  <a:pt x="1759" y="870"/>
                </a:cubicBezTo>
                <a:cubicBezTo>
                  <a:pt x="1792" y="804"/>
                  <a:pt x="1759" y="738"/>
                  <a:pt x="1693" y="738"/>
                </a:cubicBezTo>
                <a:cubicBezTo>
                  <a:pt x="1168" y="508"/>
                  <a:pt x="675" y="278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96" name="Google Shape;11396;p83"/>
          <p:cNvSpPr/>
          <p:nvPr/>
        </p:nvSpPr>
        <p:spPr>
          <a:xfrm>
            <a:off x="8092951" y="4216609"/>
            <a:ext cx="37653" cy="20149"/>
          </a:xfrm>
          <a:custGeom>
            <a:rect b="b" l="l" r="r" t="t"/>
            <a:pathLst>
              <a:path extrusionOk="0" h="952" w="1779">
                <a:moveTo>
                  <a:pt x="122" y="1"/>
                </a:moveTo>
                <a:cubicBezTo>
                  <a:pt x="49" y="1"/>
                  <a:pt x="0" y="139"/>
                  <a:pt x="80" y="192"/>
                </a:cubicBezTo>
                <a:cubicBezTo>
                  <a:pt x="572" y="488"/>
                  <a:pt x="1065" y="751"/>
                  <a:pt x="1591" y="948"/>
                </a:cubicBezTo>
                <a:cubicBezTo>
                  <a:pt x="1601" y="951"/>
                  <a:pt x="1611" y="952"/>
                  <a:pt x="1620" y="952"/>
                </a:cubicBezTo>
                <a:cubicBezTo>
                  <a:pt x="1731" y="952"/>
                  <a:pt x="1778" y="779"/>
                  <a:pt x="1657" y="718"/>
                </a:cubicBezTo>
                <a:cubicBezTo>
                  <a:pt x="1131" y="554"/>
                  <a:pt x="638" y="324"/>
                  <a:pt x="178" y="28"/>
                </a:cubicBezTo>
                <a:cubicBezTo>
                  <a:pt x="159" y="9"/>
                  <a:pt x="140" y="1"/>
                  <a:pt x="1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97" name="Google Shape;11397;p83"/>
          <p:cNvSpPr/>
          <p:nvPr/>
        </p:nvSpPr>
        <p:spPr>
          <a:xfrm>
            <a:off x="8085225" y="4205751"/>
            <a:ext cx="53632" cy="29123"/>
          </a:xfrm>
          <a:custGeom>
            <a:rect b="b" l="l" r="r" t="t"/>
            <a:pathLst>
              <a:path extrusionOk="0" h="1376" w="2534">
                <a:moveTo>
                  <a:pt x="135" y="0"/>
                </a:moveTo>
                <a:cubicBezTo>
                  <a:pt x="57" y="0"/>
                  <a:pt x="0" y="130"/>
                  <a:pt x="83" y="212"/>
                </a:cubicBezTo>
                <a:cubicBezTo>
                  <a:pt x="806" y="640"/>
                  <a:pt x="1595" y="1034"/>
                  <a:pt x="2383" y="1363"/>
                </a:cubicBezTo>
                <a:cubicBezTo>
                  <a:pt x="2402" y="1372"/>
                  <a:pt x="2418" y="1376"/>
                  <a:pt x="2432" y="1376"/>
                </a:cubicBezTo>
                <a:cubicBezTo>
                  <a:pt x="2521" y="1376"/>
                  <a:pt x="2534" y="1222"/>
                  <a:pt x="2449" y="1165"/>
                </a:cubicBezTo>
                <a:cubicBezTo>
                  <a:pt x="1660" y="837"/>
                  <a:pt x="905" y="475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98" name="Google Shape;11398;p83"/>
          <p:cNvSpPr/>
          <p:nvPr/>
        </p:nvSpPr>
        <p:spPr>
          <a:xfrm>
            <a:off x="8087426" y="4198089"/>
            <a:ext cx="52913" cy="24065"/>
          </a:xfrm>
          <a:custGeom>
            <a:rect b="b" l="l" r="r" t="t"/>
            <a:pathLst>
              <a:path extrusionOk="0" h="1137" w="2500">
                <a:moveTo>
                  <a:pt x="149" y="1"/>
                </a:moveTo>
                <a:cubicBezTo>
                  <a:pt x="52" y="1"/>
                  <a:pt x="0" y="125"/>
                  <a:pt x="110" y="180"/>
                </a:cubicBezTo>
                <a:cubicBezTo>
                  <a:pt x="801" y="607"/>
                  <a:pt x="1556" y="903"/>
                  <a:pt x="2312" y="1133"/>
                </a:cubicBezTo>
                <a:cubicBezTo>
                  <a:pt x="2322" y="1136"/>
                  <a:pt x="2332" y="1137"/>
                  <a:pt x="2341" y="1137"/>
                </a:cubicBezTo>
                <a:cubicBezTo>
                  <a:pt x="2452" y="1137"/>
                  <a:pt x="2499" y="966"/>
                  <a:pt x="2378" y="936"/>
                </a:cubicBezTo>
                <a:cubicBezTo>
                  <a:pt x="1622" y="739"/>
                  <a:pt x="866" y="410"/>
                  <a:pt x="209" y="16"/>
                </a:cubicBezTo>
                <a:cubicBezTo>
                  <a:pt x="188" y="5"/>
                  <a:pt x="167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99" name="Google Shape;11399;p83"/>
          <p:cNvSpPr/>
          <p:nvPr/>
        </p:nvSpPr>
        <p:spPr>
          <a:xfrm>
            <a:off x="8094813" y="4192057"/>
            <a:ext cx="38330" cy="19916"/>
          </a:xfrm>
          <a:custGeom>
            <a:rect b="b" l="l" r="r" t="t"/>
            <a:pathLst>
              <a:path extrusionOk="0" h="941" w="1811">
                <a:moveTo>
                  <a:pt x="162" y="1"/>
                </a:moveTo>
                <a:cubicBezTo>
                  <a:pt x="74" y="1"/>
                  <a:pt x="0" y="142"/>
                  <a:pt x="90" y="202"/>
                </a:cubicBezTo>
                <a:cubicBezTo>
                  <a:pt x="583" y="465"/>
                  <a:pt x="1076" y="695"/>
                  <a:pt x="1602" y="925"/>
                </a:cubicBezTo>
                <a:cubicBezTo>
                  <a:pt x="1618" y="936"/>
                  <a:pt x="1634" y="940"/>
                  <a:pt x="1651" y="940"/>
                </a:cubicBezTo>
                <a:cubicBezTo>
                  <a:pt x="1736" y="940"/>
                  <a:pt x="1810" y="816"/>
                  <a:pt x="1700" y="761"/>
                </a:cubicBezTo>
                <a:cubicBezTo>
                  <a:pt x="1174" y="531"/>
                  <a:pt x="682" y="301"/>
                  <a:pt x="189" y="5"/>
                </a:cubicBezTo>
                <a:cubicBezTo>
                  <a:pt x="180" y="2"/>
                  <a:pt x="171" y="1"/>
                  <a:pt x="1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00" name="Google Shape;11400;p83"/>
          <p:cNvSpPr/>
          <p:nvPr/>
        </p:nvSpPr>
        <p:spPr>
          <a:xfrm>
            <a:off x="8098432" y="4183485"/>
            <a:ext cx="40510" cy="17800"/>
          </a:xfrm>
          <a:custGeom>
            <a:rect b="b" l="l" r="r" t="t"/>
            <a:pathLst>
              <a:path extrusionOk="0" h="841" w="1914">
                <a:moveTo>
                  <a:pt x="124" y="1"/>
                </a:moveTo>
                <a:cubicBezTo>
                  <a:pt x="34" y="1"/>
                  <a:pt x="1" y="125"/>
                  <a:pt x="83" y="180"/>
                </a:cubicBezTo>
                <a:cubicBezTo>
                  <a:pt x="609" y="476"/>
                  <a:pt x="1135" y="706"/>
                  <a:pt x="1726" y="837"/>
                </a:cubicBezTo>
                <a:cubicBezTo>
                  <a:pt x="1736" y="840"/>
                  <a:pt x="1746" y="841"/>
                  <a:pt x="1755" y="841"/>
                </a:cubicBezTo>
                <a:cubicBezTo>
                  <a:pt x="1867" y="841"/>
                  <a:pt x="1914" y="670"/>
                  <a:pt x="1792" y="640"/>
                </a:cubicBezTo>
                <a:cubicBezTo>
                  <a:pt x="1234" y="509"/>
                  <a:pt x="675" y="279"/>
                  <a:pt x="182" y="16"/>
                </a:cubicBezTo>
                <a:cubicBezTo>
                  <a:pt x="161" y="5"/>
                  <a:pt x="141" y="1"/>
                  <a:pt x="12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01" name="Google Shape;11401;p83"/>
          <p:cNvSpPr/>
          <p:nvPr/>
        </p:nvSpPr>
        <p:spPr>
          <a:xfrm>
            <a:off x="8102666" y="4175887"/>
            <a:ext cx="38372" cy="19154"/>
          </a:xfrm>
          <a:custGeom>
            <a:rect b="b" l="l" r="r" t="t"/>
            <a:pathLst>
              <a:path extrusionOk="0" h="905" w="1813">
                <a:moveTo>
                  <a:pt x="159" y="0"/>
                </a:moveTo>
                <a:cubicBezTo>
                  <a:pt x="58" y="0"/>
                  <a:pt x="0" y="154"/>
                  <a:pt x="113" y="210"/>
                </a:cubicBezTo>
                <a:lnTo>
                  <a:pt x="81" y="210"/>
                </a:lnTo>
                <a:cubicBezTo>
                  <a:pt x="573" y="473"/>
                  <a:pt x="1099" y="703"/>
                  <a:pt x="1658" y="901"/>
                </a:cubicBezTo>
                <a:cubicBezTo>
                  <a:pt x="1665" y="903"/>
                  <a:pt x="1673" y="904"/>
                  <a:pt x="1680" y="904"/>
                </a:cubicBezTo>
                <a:cubicBezTo>
                  <a:pt x="1765" y="904"/>
                  <a:pt x="1812" y="734"/>
                  <a:pt x="1691" y="703"/>
                </a:cubicBezTo>
                <a:cubicBezTo>
                  <a:pt x="1165" y="506"/>
                  <a:pt x="672" y="276"/>
                  <a:pt x="212" y="13"/>
                </a:cubicBezTo>
                <a:cubicBezTo>
                  <a:pt x="194" y="4"/>
                  <a:pt x="176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02" name="Google Shape;11402;p83"/>
          <p:cNvSpPr/>
          <p:nvPr/>
        </p:nvSpPr>
        <p:spPr>
          <a:xfrm>
            <a:off x="8104803" y="4168182"/>
            <a:ext cx="36912" cy="15027"/>
          </a:xfrm>
          <a:custGeom>
            <a:rect b="b" l="l" r="r" t="t"/>
            <a:pathLst>
              <a:path extrusionOk="0" h="710" w="1744">
                <a:moveTo>
                  <a:pt x="149" y="1"/>
                </a:moveTo>
                <a:cubicBezTo>
                  <a:pt x="52" y="1"/>
                  <a:pt x="1" y="125"/>
                  <a:pt x="111" y="180"/>
                </a:cubicBezTo>
                <a:cubicBezTo>
                  <a:pt x="571" y="443"/>
                  <a:pt x="1064" y="607"/>
                  <a:pt x="1590" y="706"/>
                </a:cubicBezTo>
                <a:cubicBezTo>
                  <a:pt x="1600" y="708"/>
                  <a:pt x="1609" y="710"/>
                  <a:pt x="1618" y="710"/>
                </a:cubicBezTo>
                <a:cubicBezTo>
                  <a:pt x="1725" y="710"/>
                  <a:pt x="1744" y="539"/>
                  <a:pt x="1623" y="509"/>
                </a:cubicBezTo>
                <a:cubicBezTo>
                  <a:pt x="1130" y="410"/>
                  <a:pt x="637" y="246"/>
                  <a:pt x="210" y="16"/>
                </a:cubicBezTo>
                <a:cubicBezTo>
                  <a:pt x="188" y="5"/>
                  <a:pt x="168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03" name="Google Shape;11403;p83"/>
          <p:cNvSpPr/>
          <p:nvPr/>
        </p:nvSpPr>
        <p:spPr>
          <a:xfrm>
            <a:off x="8110306" y="4159886"/>
            <a:ext cx="35811" cy="16297"/>
          </a:xfrm>
          <a:custGeom>
            <a:rect b="b" l="l" r="r" t="t"/>
            <a:pathLst>
              <a:path extrusionOk="0" h="770" w="1692">
                <a:moveTo>
                  <a:pt x="170" y="0"/>
                </a:moveTo>
                <a:cubicBezTo>
                  <a:pt x="82" y="0"/>
                  <a:pt x="1" y="154"/>
                  <a:pt x="114" y="211"/>
                </a:cubicBezTo>
                <a:cubicBezTo>
                  <a:pt x="344" y="309"/>
                  <a:pt x="607" y="474"/>
                  <a:pt x="837" y="572"/>
                </a:cubicBezTo>
                <a:cubicBezTo>
                  <a:pt x="1067" y="704"/>
                  <a:pt x="1297" y="769"/>
                  <a:pt x="1560" y="769"/>
                </a:cubicBezTo>
                <a:cubicBezTo>
                  <a:pt x="1691" y="769"/>
                  <a:pt x="1691" y="572"/>
                  <a:pt x="1560" y="572"/>
                </a:cubicBezTo>
                <a:cubicBezTo>
                  <a:pt x="1330" y="572"/>
                  <a:pt x="1100" y="474"/>
                  <a:pt x="903" y="375"/>
                </a:cubicBezTo>
                <a:cubicBezTo>
                  <a:pt x="673" y="276"/>
                  <a:pt x="442" y="145"/>
                  <a:pt x="212" y="14"/>
                </a:cubicBezTo>
                <a:cubicBezTo>
                  <a:pt x="199" y="4"/>
                  <a:pt x="184" y="0"/>
                  <a:pt x="17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04" name="Google Shape;11404;p83"/>
          <p:cNvSpPr/>
          <p:nvPr/>
        </p:nvSpPr>
        <p:spPr>
          <a:xfrm>
            <a:off x="8112021" y="4151123"/>
            <a:ext cx="33398" cy="12530"/>
          </a:xfrm>
          <a:custGeom>
            <a:rect b="b" l="l" r="r" t="t"/>
            <a:pathLst>
              <a:path extrusionOk="0" h="592" w="1578">
                <a:moveTo>
                  <a:pt x="230" y="128"/>
                </a:moveTo>
                <a:lnTo>
                  <a:pt x="230" y="165"/>
                </a:lnTo>
                <a:lnTo>
                  <a:pt x="223" y="170"/>
                </a:lnTo>
                <a:lnTo>
                  <a:pt x="223" y="170"/>
                </a:lnTo>
                <a:cubicBezTo>
                  <a:pt x="228" y="157"/>
                  <a:pt x="230" y="142"/>
                  <a:pt x="230" y="128"/>
                </a:cubicBezTo>
                <a:close/>
                <a:moveTo>
                  <a:pt x="131" y="0"/>
                </a:moveTo>
                <a:cubicBezTo>
                  <a:pt x="66" y="0"/>
                  <a:pt x="0" y="66"/>
                  <a:pt x="33" y="165"/>
                </a:cubicBezTo>
                <a:cubicBezTo>
                  <a:pt x="33" y="230"/>
                  <a:pt x="131" y="230"/>
                  <a:pt x="197" y="263"/>
                </a:cubicBezTo>
                <a:cubicBezTo>
                  <a:pt x="329" y="329"/>
                  <a:pt x="460" y="395"/>
                  <a:pt x="592" y="428"/>
                </a:cubicBezTo>
                <a:cubicBezTo>
                  <a:pt x="854" y="493"/>
                  <a:pt x="1150" y="559"/>
                  <a:pt x="1446" y="592"/>
                </a:cubicBezTo>
                <a:cubicBezTo>
                  <a:pt x="1577" y="592"/>
                  <a:pt x="1577" y="395"/>
                  <a:pt x="1446" y="395"/>
                </a:cubicBezTo>
                <a:cubicBezTo>
                  <a:pt x="1216" y="362"/>
                  <a:pt x="1019" y="329"/>
                  <a:pt x="789" y="263"/>
                </a:cubicBezTo>
                <a:cubicBezTo>
                  <a:pt x="690" y="230"/>
                  <a:pt x="592" y="198"/>
                  <a:pt x="493" y="165"/>
                </a:cubicBezTo>
                <a:cubicBezTo>
                  <a:pt x="427" y="165"/>
                  <a:pt x="394" y="132"/>
                  <a:pt x="329" y="99"/>
                </a:cubicBezTo>
                <a:lnTo>
                  <a:pt x="263" y="99"/>
                </a:lnTo>
                <a:lnTo>
                  <a:pt x="230" y="66"/>
                </a:lnTo>
                <a:lnTo>
                  <a:pt x="230" y="128"/>
                </a:lnTo>
                <a:lnTo>
                  <a:pt x="230" y="128"/>
                </a:lnTo>
                <a:cubicBezTo>
                  <a:pt x="230" y="74"/>
                  <a:pt x="197" y="17"/>
                  <a:pt x="1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05" name="Google Shape;11405;p83"/>
          <p:cNvSpPr/>
          <p:nvPr/>
        </p:nvSpPr>
        <p:spPr>
          <a:xfrm>
            <a:off x="8114624" y="4140646"/>
            <a:ext cx="28001" cy="16064"/>
          </a:xfrm>
          <a:custGeom>
            <a:rect b="b" l="l" r="r" t="t"/>
            <a:pathLst>
              <a:path extrusionOk="0" h="759" w="1323">
                <a:moveTo>
                  <a:pt x="130" y="0"/>
                </a:moveTo>
                <a:cubicBezTo>
                  <a:pt x="56" y="0"/>
                  <a:pt x="0" y="93"/>
                  <a:pt x="74" y="167"/>
                </a:cubicBezTo>
                <a:cubicBezTo>
                  <a:pt x="370" y="495"/>
                  <a:pt x="797" y="693"/>
                  <a:pt x="1224" y="758"/>
                </a:cubicBezTo>
                <a:cubicBezTo>
                  <a:pt x="1290" y="758"/>
                  <a:pt x="1323" y="693"/>
                  <a:pt x="1323" y="660"/>
                </a:cubicBezTo>
                <a:cubicBezTo>
                  <a:pt x="1323" y="594"/>
                  <a:pt x="1290" y="528"/>
                  <a:pt x="1224" y="528"/>
                </a:cubicBezTo>
                <a:cubicBezTo>
                  <a:pt x="863" y="495"/>
                  <a:pt x="501" y="298"/>
                  <a:pt x="206" y="35"/>
                </a:cubicBezTo>
                <a:cubicBezTo>
                  <a:pt x="181" y="11"/>
                  <a:pt x="154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06" name="Google Shape;11406;p83"/>
          <p:cNvSpPr/>
          <p:nvPr/>
        </p:nvSpPr>
        <p:spPr>
          <a:xfrm>
            <a:off x="8115746" y="4134339"/>
            <a:ext cx="29673" cy="11239"/>
          </a:xfrm>
          <a:custGeom>
            <a:rect b="b" l="l" r="r" t="t"/>
            <a:pathLst>
              <a:path extrusionOk="0" h="531" w="1402">
                <a:moveTo>
                  <a:pt x="184" y="0"/>
                </a:moveTo>
                <a:cubicBezTo>
                  <a:pt x="71" y="0"/>
                  <a:pt x="0" y="142"/>
                  <a:pt x="120" y="202"/>
                </a:cubicBezTo>
                <a:cubicBezTo>
                  <a:pt x="481" y="366"/>
                  <a:pt x="876" y="498"/>
                  <a:pt x="1270" y="530"/>
                </a:cubicBezTo>
                <a:cubicBezTo>
                  <a:pt x="1401" y="530"/>
                  <a:pt x="1401" y="333"/>
                  <a:pt x="1270" y="333"/>
                </a:cubicBezTo>
                <a:cubicBezTo>
                  <a:pt x="908" y="300"/>
                  <a:pt x="547" y="169"/>
                  <a:pt x="218" y="5"/>
                </a:cubicBezTo>
                <a:cubicBezTo>
                  <a:pt x="207" y="2"/>
                  <a:pt x="195" y="0"/>
                  <a:pt x="18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07" name="Google Shape;11407;p83"/>
          <p:cNvSpPr/>
          <p:nvPr/>
        </p:nvSpPr>
        <p:spPr>
          <a:xfrm>
            <a:off x="8121058" y="4128857"/>
            <a:ext cx="20869" cy="8826"/>
          </a:xfrm>
          <a:custGeom>
            <a:rect b="b" l="l" r="r" t="t"/>
            <a:pathLst>
              <a:path extrusionOk="0" h="417" w="986">
                <a:moveTo>
                  <a:pt x="99" y="1"/>
                </a:moveTo>
                <a:cubicBezTo>
                  <a:pt x="41" y="1"/>
                  <a:pt x="8" y="52"/>
                  <a:pt x="2" y="87"/>
                </a:cubicBezTo>
                <a:lnTo>
                  <a:pt x="2" y="87"/>
                </a:lnTo>
                <a:cubicBezTo>
                  <a:pt x="1" y="80"/>
                  <a:pt x="0" y="73"/>
                  <a:pt x="0" y="67"/>
                </a:cubicBezTo>
                <a:lnTo>
                  <a:pt x="0" y="99"/>
                </a:lnTo>
                <a:cubicBezTo>
                  <a:pt x="0" y="96"/>
                  <a:pt x="1" y="91"/>
                  <a:pt x="2" y="87"/>
                </a:cubicBezTo>
                <a:lnTo>
                  <a:pt x="2" y="87"/>
                </a:lnTo>
                <a:cubicBezTo>
                  <a:pt x="14" y="174"/>
                  <a:pt x="106" y="233"/>
                  <a:pt x="197" y="264"/>
                </a:cubicBezTo>
                <a:lnTo>
                  <a:pt x="427" y="329"/>
                </a:lnTo>
                <a:cubicBezTo>
                  <a:pt x="526" y="362"/>
                  <a:pt x="592" y="395"/>
                  <a:pt x="690" y="395"/>
                </a:cubicBezTo>
                <a:cubicBezTo>
                  <a:pt x="731" y="409"/>
                  <a:pt x="772" y="417"/>
                  <a:pt x="810" y="417"/>
                </a:cubicBezTo>
                <a:cubicBezTo>
                  <a:pt x="865" y="417"/>
                  <a:pt x="915" y="401"/>
                  <a:pt x="953" y="362"/>
                </a:cubicBezTo>
                <a:cubicBezTo>
                  <a:pt x="986" y="329"/>
                  <a:pt x="986" y="264"/>
                  <a:pt x="953" y="231"/>
                </a:cubicBezTo>
                <a:cubicBezTo>
                  <a:pt x="937" y="214"/>
                  <a:pt x="912" y="206"/>
                  <a:pt x="887" y="206"/>
                </a:cubicBezTo>
                <a:cubicBezTo>
                  <a:pt x="863" y="206"/>
                  <a:pt x="838" y="214"/>
                  <a:pt x="822" y="231"/>
                </a:cubicBezTo>
                <a:lnTo>
                  <a:pt x="690" y="231"/>
                </a:lnTo>
                <a:lnTo>
                  <a:pt x="493" y="165"/>
                </a:lnTo>
                <a:lnTo>
                  <a:pt x="329" y="99"/>
                </a:lnTo>
                <a:lnTo>
                  <a:pt x="230" y="67"/>
                </a:lnTo>
                <a:lnTo>
                  <a:pt x="197" y="67"/>
                </a:lnTo>
                <a:cubicBezTo>
                  <a:pt x="197" y="99"/>
                  <a:pt x="197" y="99"/>
                  <a:pt x="197" y="99"/>
                </a:cubicBezTo>
                <a:cubicBezTo>
                  <a:pt x="197" y="67"/>
                  <a:pt x="165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08" name="Google Shape;11408;p83"/>
          <p:cNvSpPr/>
          <p:nvPr/>
        </p:nvSpPr>
        <p:spPr>
          <a:xfrm>
            <a:off x="8119492" y="4121174"/>
            <a:ext cx="25927" cy="10498"/>
          </a:xfrm>
          <a:custGeom>
            <a:rect b="b" l="l" r="r" t="t"/>
            <a:pathLst>
              <a:path extrusionOk="0" h="496" w="1225">
                <a:moveTo>
                  <a:pt x="157" y="0"/>
                </a:moveTo>
                <a:cubicBezTo>
                  <a:pt x="74" y="0"/>
                  <a:pt x="0" y="93"/>
                  <a:pt x="74" y="167"/>
                </a:cubicBezTo>
                <a:lnTo>
                  <a:pt x="107" y="167"/>
                </a:lnTo>
                <a:cubicBezTo>
                  <a:pt x="173" y="200"/>
                  <a:pt x="239" y="265"/>
                  <a:pt x="337" y="298"/>
                </a:cubicBezTo>
                <a:cubicBezTo>
                  <a:pt x="403" y="331"/>
                  <a:pt x="501" y="331"/>
                  <a:pt x="567" y="364"/>
                </a:cubicBezTo>
                <a:cubicBezTo>
                  <a:pt x="764" y="430"/>
                  <a:pt x="929" y="462"/>
                  <a:pt x="1126" y="495"/>
                </a:cubicBezTo>
                <a:cubicBezTo>
                  <a:pt x="1159" y="495"/>
                  <a:pt x="1224" y="430"/>
                  <a:pt x="1224" y="397"/>
                </a:cubicBezTo>
                <a:cubicBezTo>
                  <a:pt x="1224" y="331"/>
                  <a:pt x="1159" y="298"/>
                  <a:pt x="1126" y="298"/>
                </a:cubicBezTo>
                <a:cubicBezTo>
                  <a:pt x="961" y="265"/>
                  <a:pt x="797" y="232"/>
                  <a:pt x="666" y="167"/>
                </a:cubicBezTo>
                <a:cubicBezTo>
                  <a:pt x="567" y="167"/>
                  <a:pt x="501" y="134"/>
                  <a:pt x="436" y="101"/>
                </a:cubicBezTo>
                <a:cubicBezTo>
                  <a:pt x="370" y="101"/>
                  <a:pt x="304" y="68"/>
                  <a:pt x="239" y="35"/>
                </a:cubicBezTo>
                <a:cubicBezTo>
                  <a:pt x="214" y="11"/>
                  <a:pt x="185" y="0"/>
                  <a:pt x="15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09" name="Google Shape;11409;p83"/>
          <p:cNvSpPr/>
          <p:nvPr/>
        </p:nvSpPr>
        <p:spPr>
          <a:xfrm>
            <a:off x="8122434" y="4113555"/>
            <a:ext cx="22287" cy="10456"/>
          </a:xfrm>
          <a:custGeom>
            <a:rect b="b" l="l" r="r" t="t"/>
            <a:pathLst>
              <a:path extrusionOk="0" h="494" w="1053">
                <a:moveTo>
                  <a:pt x="67" y="1"/>
                </a:moveTo>
                <a:cubicBezTo>
                  <a:pt x="34" y="34"/>
                  <a:pt x="1" y="99"/>
                  <a:pt x="34" y="165"/>
                </a:cubicBezTo>
                <a:lnTo>
                  <a:pt x="1" y="132"/>
                </a:lnTo>
                <a:lnTo>
                  <a:pt x="1" y="132"/>
                </a:lnTo>
                <a:cubicBezTo>
                  <a:pt x="34" y="198"/>
                  <a:pt x="100" y="264"/>
                  <a:pt x="198" y="297"/>
                </a:cubicBezTo>
                <a:lnTo>
                  <a:pt x="428" y="362"/>
                </a:lnTo>
                <a:cubicBezTo>
                  <a:pt x="592" y="428"/>
                  <a:pt x="757" y="494"/>
                  <a:pt x="921" y="494"/>
                </a:cubicBezTo>
                <a:cubicBezTo>
                  <a:pt x="1052" y="494"/>
                  <a:pt x="1052" y="264"/>
                  <a:pt x="921" y="264"/>
                </a:cubicBezTo>
                <a:cubicBezTo>
                  <a:pt x="790" y="264"/>
                  <a:pt x="658" y="231"/>
                  <a:pt x="527" y="165"/>
                </a:cubicBezTo>
                <a:lnTo>
                  <a:pt x="297" y="99"/>
                </a:lnTo>
                <a:lnTo>
                  <a:pt x="231" y="67"/>
                </a:lnTo>
                <a:lnTo>
                  <a:pt x="198" y="67"/>
                </a:lnTo>
                <a:cubicBezTo>
                  <a:pt x="165" y="1"/>
                  <a:pt x="100" y="1"/>
                  <a:pt x="6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10" name="Google Shape;11410;p83"/>
          <p:cNvSpPr/>
          <p:nvPr/>
        </p:nvSpPr>
        <p:spPr>
          <a:xfrm>
            <a:off x="8125228" y="4109808"/>
            <a:ext cx="18795" cy="7260"/>
          </a:xfrm>
          <a:custGeom>
            <a:rect b="b" l="l" r="r" t="t"/>
            <a:pathLst>
              <a:path extrusionOk="0" h="343" w="888">
                <a:moveTo>
                  <a:pt x="113" y="1"/>
                </a:moveTo>
                <a:cubicBezTo>
                  <a:pt x="68" y="1"/>
                  <a:pt x="33" y="31"/>
                  <a:pt x="33" y="79"/>
                </a:cubicBezTo>
                <a:cubicBezTo>
                  <a:pt x="0" y="145"/>
                  <a:pt x="33" y="178"/>
                  <a:pt x="99" y="211"/>
                </a:cubicBezTo>
                <a:cubicBezTo>
                  <a:pt x="296" y="276"/>
                  <a:pt x="526" y="342"/>
                  <a:pt x="756" y="342"/>
                </a:cubicBezTo>
                <a:cubicBezTo>
                  <a:pt x="822" y="342"/>
                  <a:pt x="888" y="309"/>
                  <a:pt x="888" y="244"/>
                </a:cubicBezTo>
                <a:cubicBezTo>
                  <a:pt x="855" y="178"/>
                  <a:pt x="822" y="145"/>
                  <a:pt x="789" y="145"/>
                </a:cubicBezTo>
                <a:cubicBezTo>
                  <a:pt x="559" y="145"/>
                  <a:pt x="362" y="79"/>
                  <a:pt x="165" y="14"/>
                </a:cubicBezTo>
                <a:cubicBezTo>
                  <a:pt x="147" y="5"/>
                  <a:pt x="129" y="1"/>
                  <a:pt x="11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11" name="Google Shape;11411;p83"/>
          <p:cNvSpPr/>
          <p:nvPr/>
        </p:nvSpPr>
        <p:spPr>
          <a:xfrm>
            <a:off x="8126625" y="4102443"/>
            <a:ext cx="17398" cy="8360"/>
          </a:xfrm>
          <a:custGeom>
            <a:rect b="b" l="l" r="r" t="t"/>
            <a:pathLst>
              <a:path extrusionOk="0" h="395" w="822">
                <a:moveTo>
                  <a:pt x="99" y="0"/>
                </a:moveTo>
                <a:cubicBezTo>
                  <a:pt x="33" y="33"/>
                  <a:pt x="33" y="66"/>
                  <a:pt x="0" y="99"/>
                </a:cubicBezTo>
                <a:cubicBezTo>
                  <a:pt x="0" y="132"/>
                  <a:pt x="33" y="197"/>
                  <a:pt x="66" y="197"/>
                </a:cubicBezTo>
                <a:cubicBezTo>
                  <a:pt x="89" y="212"/>
                  <a:pt x="112" y="227"/>
                  <a:pt x="135" y="240"/>
                </a:cubicBezTo>
                <a:lnTo>
                  <a:pt x="135" y="240"/>
                </a:lnTo>
                <a:lnTo>
                  <a:pt x="132" y="263"/>
                </a:lnTo>
                <a:lnTo>
                  <a:pt x="177" y="263"/>
                </a:lnTo>
                <a:cubicBezTo>
                  <a:pt x="347" y="351"/>
                  <a:pt x="535" y="394"/>
                  <a:pt x="723" y="394"/>
                </a:cubicBezTo>
                <a:cubicBezTo>
                  <a:pt x="789" y="394"/>
                  <a:pt x="822" y="362"/>
                  <a:pt x="822" y="296"/>
                </a:cubicBezTo>
                <a:cubicBezTo>
                  <a:pt x="822" y="230"/>
                  <a:pt x="789" y="197"/>
                  <a:pt x="723" y="197"/>
                </a:cubicBezTo>
                <a:lnTo>
                  <a:pt x="592" y="197"/>
                </a:lnTo>
                <a:lnTo>
                  <a:pt x="427" y="164"/>
                </a:lnTo>
                <a:lnTo>
                  <a:pt x="362" y="132"/>
                </a:lnTo>
                <a:lnTo>
                  <a:pt x="296" y="132"/>
                </a:lnTo>
                <a:cubicBezTo>
                  <a:pt x="283" y="119"/>
                  <a:pt x="265" y="111"/>
                  <a:pt x="246" y="104"/>
                </a:cubicBezTo>
                <a:lnTo>
                  <a:pt x="246" y="104"/>
                </a:lnTo>
                <a:cubicBezTo>
                  <a:pt x="222" y="72"/>
                  <a:pt x="190" y="53"/>
                  <a:pt x="164" y="53"/>
                </a:cubicBezTo>
                <a:cubicBezTo>
                  <a:pt x="151" y="53"/>
                  <a:pt x="140" y="57"/>
                  <a:pt x="132" y="66"/>
                </a:cubicBezTo>
                <a:lnTo>
                  <a:pt x="132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12" name="Google Shape;11412;p83"/>
          <p:cNvSpPr/>
          <p:nvPr/>
        </p:nvSpPr>
        <p:spPr>
          <a:xfrm>
            <a:off x="8128000" y="4095882"/>
            <a:ext cx="18117" cy="9355"/>
          </a:xfrm>
          <a:custGeom>
            <a:rect b="b" l="l" r="r" t="t"/>
            <a:pathLst>
              <a:path extrusionOk="0" h="442" w="856">
                <a:moveTo>
                  <a:pt x="109" y="1"/>
                </a:moveTo>
                <a:cubicBezTo>
                  <a:pt x="67" y="1"/>
                  <a:pt x="34" y="24"/>
                  <a:pt x="34" y="47"/>
                </a:cubicBezTo>
                <a:cubicBezTo>
                  <a:pt x="1" y="113"/>
                  <a:pt x="1" y="179"/>
                  <a:pt x="67" y="212"/>
                </a:cubicBezTo>
                <a:cubicBezTo>
                  <a:pt x="264" y="310"/>
                  <a:pt x="494" y="409"/>
                  <a:pt x="724" y="442"/>
                </a:cubicBezTo>
                <a:cubicBezTo>
                  <a:pt x="757" y="442"/>
                  <a:pt x="822" y="409"/>
                  <a:pt x="855" y="376"/>
                </a:cubicBezTo>
                <a:cubicBezTo>
                  <a:pt x="855" y="310"/>
                  <a:pt x="855" y="244"/>
                  <a:pt x="757" y="244"/>
                </a:cubicBezTo>
                <a:cubicBezTo>
                  <a:pt x="559" y="212"/>
                  <a:pt x="362" y="146"/>
                  <a:pt x="165" y="14"/>
                </a:cubicBezTo>
                <a:cubicBezTo>
                  <a:pt x="146" y="5"/>
                  <a:pt x="127" y="1"/>
                  <a:pt x="10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13" name="Google Shape;11413;p83"/>
          <p:cNvSpPr/>
          <p:nvPr/>
        </p:nvSpPr>
        <p:spPr>
          <a:xfrm>
            <a:off x="8130096" y="4089468"/>
            <a:ext cx="13927" cy="6730"/>
          </a:xfrm>
          <a:custGeom>
            <a:rect b="b" l="l" r="r" t="t"/>
            <a:pathLst>
              <a:path extrusionOk="0" h="318" w="658">
                <a:moveTo>
                  <a:pt x="88" y="0"/>
                </a:moveTo>
                <a:cubicBezTo>
                  <a:pt x="56" y="0"/>
                  <a:pt x="33" y="16"/>
                  <a:pt x="33" y="54"/>
                </a:cubicBezTo>
                <a:cubicBezTo>
                  <a:pt x="0" y="87"/>
                  <a:pt x="0" y="153"/>
                  <a:pt x="66" y="186"/>
                </a:cubicBezTo>
                <a:lnTo>
                  <a:pt x="33" y="153"/>
                </a:lnTo>
                <a:lnTo>
                  <a:pt x="33" y="153"/>
                </a:lnTo>
                <a:cubicBezTo>
                  <a:pt x="198" y="252"/>
                  <a:pt x="362" y="317"/>
                  <a:pt x="559" y="317"/>
                </a:cubicBezTo>
                <a:cubicBezTo>
                  <a:pt x="625" y="317"/>
                  <a:pt x="658" y="285"/>
                  <a:pt x="658" y="219"/>
                </a:cubicBezTo>
                <a:cubicBezTo>
                  <a:pt x="658" y="153"/>
                  <a:pt x="625" y="120"/>
                  <a:pt x="559" y="120"/>
                </a:cubicBezTo>
                <a:lnTo>
                  <a:pt x="460" y="120"/>
                </a:lnTo>
                <a:lnTo>
                  <a:pt x="362" y="87"/>
                </a:lnTo>
                <a:lnTo>
                  <a:pt x="296" y="54"/>
                </a:lnTo>
                <a:lnTo>
                  <a:pt x="263" y="54"/>
                </a:lnTo>
                <a:lnTo>
                  <a:pt x="165" y="22"/>
                </a:lnTo>
                <a:cubicBezTo>
                  <a:pt x="137" y="8"/>
                  <a:pt x="110" y="0"/>
                  <a:pt x="8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14" name="Google Shape;11414;p83"/>
          <p:cNvSpPr/>
          <p:nvPr/>
        </p:nvSpPr>
        <p:spPr>
          <a:xfrm>
            <a:off x="8131493" y="4083648"/>
            <a:ext cx="13927" cy="6286"/>
          </a:xfrm>
          <a:custGeom>
            <a:rect b="b" l="l" r="r" t="t"/>
            <a:pathLst>
              <a:path extrusionOk="0" h="297" w="658">
                <a:moveTo>
                  <a:pt x="99" y="1"/>
                </a:moveTo>
                <a:cubicBezTo>
                  <a:pt x="66" y="1"/>
                  <a:pt x="66" y="34"/>
                  <a:pt x="33" y="67"/>
                </a:cubicBezTo>
                <a:cubicBezTo>
                  <a:pt x="0" y="99"/>
                  <a:pt x="33" y="165"/>
                  <a:pt x="66" y="198"/>
                </a:cubicBezTo>
                <a:lnTo>
                  <a:pt x="66" y="165"/>
                </a:lnTo>
                <a:cubicBezTo>
                  <a:pt x="197" y="198"/>
                  <a:pt x="362" y="264"/>
                  <a:pt x="493" y="297"/>
                </a:cubicBezTo>
                <a:cubicBezTo>
                  <a:pt x="559" y="297"/>
                  <a:pt x="624" y="264"/>
                  <a:pt x="624" y="231"/>
                </a:cubicBezTo>
                <a:cubicBezTo>
                  <a:pt x="657" y="165"/>
                  <a:pt x="624" y="99"/>
                  <a:pt x="559" y="99"/>
                </a:cubicBezTo>
                <a:lnTo>
                  <a:pt x="362" y="34"/>
                </a:lnTo>
                <a:lnTo>
                  <a:pt x="263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15" name="Google Shape;11415;p83"/>
          <p:cNvSpPr/>
          <p:nvPr/>
        </p:nvSpPr>
        <p:spPr>
          <a:xfrm>
            <a:off x="8135662" y="4078780"/>
            <a:ext cx="9059" cy="5588"/>
          </a:xfrm>
          <a:custGeom>
            <a:rect b="b" l="l" r="r" t="t"/>
            <a:pathLst>
              <a:path extrusionOk="0" h="264" w="428">
                <a:moveTo>
                  <a:pt x="66" y="1"/>
                </a:moveTo>
                <a:cubicBezTo>
                  <a:pt x="33" y="1"/>
                  <a:pt x="33" y="34"/>
                  <a:pt x="0" y="34"/>
                </a:cubicBezTo>
                <a:cubicBezTo>
                  <a:pt x="0" y="67"/>
                  <a:pt x="0" y="99"/>
                  <a:pt x="0" y="132"/>
                </a:cubicBezTo>
                <a:cubicBezTo>
                  <a:pt x="0" y="165"/>
                  <a:pt x="33" y="165"/>
                  <a:pt x="66" y="198"/>
                </a:cubicBezTo>
                <a:lnTo>
                  <a:pt x="33" y="165"/>
                </a:lnTo>
                <a:lnTo>
                  <a:pt x="33" y="165"/>
                </a:lnTo>
                <a:cubicBezTo>
                  <a:pt x="99" y="198"/>
                  <a:pt x="197" y="231"/>
                  <a:pt x="263" y="264"/>
                </a:cubicBezTo>
                <a:lnTo>
                  <a:pt x="362" y="264"/>
                </a:lnTo>
                <a:cubicBezTo>
                  <a:pt x="362" y="231"/>
                  <a:pt x="395" y="198"/>
                  <a:pt x="395" y="198"/>
                </a:cubicBezTo>
                <a:cubicBezTo>
                  <a:pt x="427" y="165"/>
                  <a:pt x="427" y="132"/>
                  <a:pt x="395" y="99"/>
                </a:cubicBezTo>
                <a:cubicBezTo>
                  <a:pt x="395" y="99"/>
                  <a:pt x="362" y="67"/>
                  <a:pt x="329" y="67"/>
                </a:cubicBezTo>
                <a:cubicBezTo>
                  <a:pt x="263" y="34"/>
                  <a:pt x="197" y="34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16" name="Google Shape;11416;p83"/>
          <p:cNvSpPr/>
          <p:nvPr/>
        </p:nvSpPr>
        <p:spPr>
          <a:xfrm>
            <a:off x="8135662" y="4073213"/>
            <a:ext cx="7662" cy="4889"/>
          </a:xfrm>
          <a:custGeom>
            <a:rect b="b" l="l" r="r" t="t"/>
            <a:pathLst>
              <a:path extrusionOk="0" h="231" w="362">
                <a:moveTo>
                  <a:pt x="66" y="1"/>
                </a:moveTo>
                <a:cubicBezTo>
                  <a:pt x="33" y="1"/>
                  <a:pt x="33" y="34"/>
                  <a:pt x="0" y="67"/>
                </a:cubicBezTo>
                <a:cubicBezTo>
                  <a:pt x="0" y="100"/>
                  <a:pt x="0" y="132"/>
                  <a:pt x="0" y="132"/>
                </a:cubicBezTo>
                <a:lnTo>
                  <a:pt x="66" y="165"/>
                </a:lnTo>
                <a:lnTo>
                  <a:pt x="99" y="198"/>
                </a:lnTo>
                <a:lnTo>
                  <a:pt x="132" y="231"/>
                </a:lnTo>
                <a:lnTo>
                  <a:pt x="296" y="231"/>
                </a:lnTo>
                <a:cubicBezTo>
                  <a:pt x="329" y="231"/>
                  <a:pt x="362" y="231"/>
                  <a:pt x="362" y="198"/>
                </a:cubicBezTo>
                <a:lnTo>
                  <a:pt x="362" y="165"/>
                </a:lnTo>
                <a:cubicBezTo>
                  <a:pt x="362" y="132"/>
                  <a:pt x="362" y="132"/>
                  <a:pt x="362" y="100"/>
                </a:cubicBezTo>
                <a:cubicBezTo>
                  <a:pt x="362" y="100"/>
                  <a:pt x="362" y="67"/>
                  <a:pt x="329" y="34"/>
                </a:cubicBezTo>
                <a:lnTo>
                  <a:pt x="197" y="34"/>
                </a:lnTo>
                <a:cubicBezTo>
                  <a:pt x="197" y="34"/>
                  <a:pt x="165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17" name="Google Shape;11417;p83"/>
          <p:cNvSpPr/>
          <p:nvPr/>
        </p:nvSpPr>
        <p:spPr>
          <a:xfrm>
            <a:off x="8138435" y="4066970"/>
            <a:ext cx="4889" cy="4191"/>
          </a:xfrm>
          <a:custGeom>
            <a:rect b="b" l="l" r="r" t="t"/>
            <a:pathLst>
              <a:path extrusionOk="0" h="198" w="231">
                <a:moveTo>
                  <a:pt x="34" y="0"/>
                </a:moveTo>
                <a:cubicBezTo>
                  <a:pt x="34" y="0"/>
                  <a:pt x="1" y="33"/>
                  <a:pt x="1" y="33"/>
                </a:cubicBezTo>
                <a:lnTo>
                  <a:pt x="1" y="66"/>
                </a:lnTo>
                <a:cubicBezTo>
                  <a:pt x="1" y="66"/>
                  <a:pt x="1" y="99"/>
                  <a:pt x="1" y="99"/>
                </a:cubicBezTo>
                <a:lnTo>
                  <a:pt x="1" y="165"/>
                </a:lnTo>
                <a:cubicBezTo>
                  <a:pt x="1" y="165"/>
                  <a:pt x="1" y="197"/>
                  <a:pt x="1" y="197"/>
                </a:cubicBezTo>
                <a:lnTo>
                  <a:pt x="99" y="197"/>
                </a:lnTo>
                <a:cubicBezTo>
                  <a:pt x="132" y="197"/>
                  <a:pt x="165" y="197"/>
                  <a:pt x="198" y="165"/>
                </a:cubicBezTo>
                <a:cubicBezTo>
                  <a:pt x="231" y="132"/>
                  <a:pt x="231" y="132"/>
                  <a:pt x="231" y="132"/>
                </a:cubicBezTo>
                <a:cubicBezTo>
                  <a:pt x="231" y="99"/>
                  <a:pt x="231" y="99"/>
                  <a:pt x="231" y="66"/>
                </a:cubicBezTo>
                <a:cubicBezTo>
                  <a:pt x="231" y="66"/>
                  <a:pt x="231" y="66"/>
                  <a:pt x="231" y="33"/>
                </a:cubicBezTo>
                <a:cubicBezTo>
                  <a:pt x="231" y="33"/>
                  <a:pt x="198" y="33"/>
                  <a:pt x="198" y="0"/>
                </a:cubicBezTo>
                <a:lnTo>
                  <a:pt x="165" y="0"/>
                </a:lnTo>
                <a:lnTo>
                  <a:pt x="165" y="33"/>
                </a:lnTo>
                <a:cubicBezTo>
                  <a:pt x="165" y="0"/>
                  <a:pt x="165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18" name="Google Shape;11418;p83"/>
          <p:cNvSpPr/>
          <p:nvPr/>
        </p:nvSpPr>
        <p:spPr>
          <a:xfrm>
            <a:off x="7957260" y="4637651"/>
            <a:ext cx="52341" cy="24086"/>
          </a:xfrm>
          <a:custGeom>
            <a:rect b="b" l="l" r="r" t="t"/>
            <a:pathLst>
              <a:path extrusionOk="0" h="1138" w="2473">
                <a:moveTo>
                  <a:pt x="134" y="0"/>
                </a:moveTo>
                <a:cubicBezTo>
                  <a:pt x="56" y="0"/>
                  <a:pt x="0" y="125"/>
                  <a:pt x="83" y="180"/>
                </a:cubicBezTo>
                <a:cubicBezTo>
                  <a:pt x="773" y="607"/>
                  <a:pt x="1529" y="903"/>
                  <a:pt x="2317" y="1133"/>
                </a:cubicBezTo>
                <a:cubicBezTo>
                  <a:pt x="2329" y="1136"/>
                  <a:pt x="2340" y="1137"/>
                  <a:pt x="2350" y="1137"/>
                </a:cubicBezTo>
                <a:cubicBezTo>
                  <a:pt x="2454" y="1137"/>
                  <a:pt x="2473" y="995"/>
                  <a:pt x="2383" y="936"/>
                </a:cubicBezTo>
                <a:cubicBezTo>
                  <a:pt x="1594" y="706"/>
                  <a:pt x="871" y="410"/>
                  <a:pt x="181" y="16"/>
                </a:cubicBezTo>
                <a:cubicBezTo>
                  <a:pt x="165" y="5"/>
                  <a:pt x="150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19" name="Google Shape;11419;p83"/>
          <p:cNvSpPr/>
          <p:nvPr/>
        </p:nvSpPr>
        <p:spPr>
          <a:xfrm>
            <a:off x="7968731" y="4617269"/>
            <a:ext cx="24149" cy="13842"/>
          </a:xfrm>
          <a:custGeom>
            <a:rect b="b" l="l" r="r" t="t"/>
            <a:pathLst>
              <a:path extrusionOk="0" h="654" w="1141">
                <a:moveTo>
                  <a:pt x="99" y="1"/>
                </a:moveTo>
                <a:cubicBezTo>
                  <a:pt x="75" y="1"/>
                  <a:pt x="50" y="9"/>
                  <a:pt x="34" y="26"/>
                </a:cubicBezTo>
                <a:cubicBezTo>
                  <a:pt x="1" y="58"/>
                  <a:pt x="1" y="124"/>
                  <a:pt x="34" y="157"/>
                </a:cubicBezTo>
                <a:cubicBezTo>
                  <a:pt x="297" y="387"/>
                  <a:pt x="625" y="551"/>
                  <a:pt x="954" y="650"/>
                </a:cubicBezTo>
                <a:cubicBezTo>
                  <a:pt x="964" y="652"/>
                  <a:pt x="973" y="654"/>
                  <a:pt x="983" y="654"/>
                </a:cubicBezTo>
                <a:cubicBezTo>
                  <a:pt x="1094" y="654"/>
                  <a:pt x="1141" y="483"/>
                  <a:pt x="1019" y="453"/>
                </a:cubicBezTo>
                <a:cubicBezTo>
                  <a:pt x="724" y="387"/>
                  <a:pt x="428" y="223"/>
                  <a:pt x="165" y="26"/>
                </a:cubicBezTo>
                <a:cubicBezTo>
                  <a:pt x="149" y="9"/>
                  <a:pt x="12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20" name="Google Shape;11420;p83"/>
          <p:cNvSpPr/>
          <p:nvPr/>
        </p:nvSpPr>
        <p:spPr>
          <a:xfrm>
            <a:off x="7970128" y="4595722"/>
            <a:ext cx="17419" cy="11239"/>
          </a:xfrm>
          <a:custGeom>
            <a:rect b="b" l="l" r="r" t="t"/>
            <a:pathLst>
              <a:path extrusionOk="0" h="531" w="823">
                <a:moveTo>
                  <a:pt x="103" y="0"/>
                </a:moveTo>
                <a:cubicBezTo>
                  <a:pt x="74" y="0"/>
                  <a:pt x="50" y="8"/>
                  <a:pt x="33" y="25"/>
                </a:cubicBezTo>
                <a:cubicBezTo>
                  <a:pt x="1" y="58"/>
                  <a:pt x="1" y="124"/>
                  <a:pt x="33" y="156"/>
                </a:cubicBezTo>
                <a:cubicBezTo>
                  <a:pt x="231" y="321"/>
                  <a:pt x="461" y="452"/>
                  <a:pt x="691" y="518"/>
                </a:cubicBezTo>
                <a:cubicBezTo>
                  <a:pt x="708" y="527"/>
                  <a:pt x="723" y="531"/>
                  <a:pt x="737" y="531"/>
                </a:cubicBezTo>
                <a:cubicBezTo>
                  <a:pt x="774" y="531"/>
                  <a:pt x="798" y="500"/>
                  <a:pt x="822" y="452"/>
                </a:cubicBezTo>
                <a:cubicBezTo>
                  <a:pt x="822" y="419"/>
                  <a:pt x="789" y="354"/>
                  <a:pt x="756" y="321"/>
                </a:cubicBezTo>
                <a:lnTo>
                  <a:pt x="691" y="321"/>
                </a:lnTo>
                <a:lnTo>
                  <a:pt x="625" y="288"/>
                </a:lnTo>
                <a:lnTo>
                  <a:pt x="461" y="222"/>
                </a:lnTo>
                <a:cubicBezTo>
                  <a:pt x="395" y="189"/>
                  <a:pt x="362" y="156"/>
                  <a:pt x="329" y="124"/>
                </a:cubicBezTo>
                <a:cubicBezTo>
                  <a:pt x="263" y="91"/>
                  <a:pt x="231" y="58"/>
                  <a:pt x="198" y="25"/>
                </a:cubicBezTo>
                <a:cubicBezTo>
                  <a:pt x="165" y="8"/>
                  <a:pt x="132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21" name="Google Shape;11421;p83"/>
          <p:cNvSpPr/>
          <p:nvPr/>
        </p:nvSpPr>
        <p:spPr>
          <a:xfrm>
            <a:off x="7972901" y="4573520"/>
            <a:ext cx="15323" cy="8593"/>
          </a:xfrm>
          <a:custGeom>
            <a:rect b="b" l="l" r="r" t="t"/>
            <a:pathLst>
              <a:path extrusionOk="0" h="406" w="724">
                <a:moveTo>
                  <a:pt x="112" y="1"/>
                </a:moveTo>
                <a:cubicBezTo>
                  <a:pt x="84" y="1"/>
                  <a:pt x="53" y="17"/>
                  <a:pt x="34" y="55"/>
                </a:cubicBezTo>
                <a:cubicBezTo>
                  <a:pt x="1" y="88"/>
                  <a:pt x="34" y="154"/>
                  <a:pt x="67" y="187"/>
                </a:cubicBezTo>
                <a:lnTo>
                  <a:pt x="527" y="384"/>
                </a:lnTo>
                <a:cubicBezTo>
                  <a:pt x="554" y="397"/>
                  <a:pt x="581" y="405"/>
                  <a:pt x="606" y="405"/>
                </a:cubicBezTo>
                <a:cubicBezTo>
                  <a:pt x="641" y="405"/>
                  <a:pt x="672" y="389"/>
                  <a:pt x="691" y="351"/>
                </a:cubicBezTo>
                <a:cubicBezTo>
                  <a:pt x="724" y="318"/>
                  <a:pt x="691" y="252"/>
                  <a:pt x="658" y="220"/>
                </a:cubicBezTo>
                <a:lnTo>
                  <a:pt x="165" y="22"/>
                </a:lnTo>
                <a:cubicBezTo>
                  <a:pt x="152" y="9"/>
                  <a:pt x="132" y="1"/>
                  <a:pt x="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22" name="Google Shape;11422;p83"/>
          <p:cNvSpPr/>
          <p:nvPr/>
        </p:nvSpPr>
        <p:spPr>
          <a:xfrm>
            <a:off x="8014639" y="4615427"/>
            <a:ext cx="16318" cy="11704"/>
          </a:xfrm>
          <a:custGeom>
            <a:rect b="b" l="l" r="r" t="t"/>
            <a:pathLst>
              <a:path extrusionOk="0" h="553" w="771">
                <a:moveTo>
                  <a:pt x="129" y="0"/>
                </a:moveTo>
                <a:cubicBezTo>
                  <a:pt x="96" y="0"/>
                  <a:pt x="57" y="24"/>
                  <a:pt x="33" y="47"/>
                </a:cubicBezTo>
                <a:cubicBezTo>
                  <a:pt x="1" y="113"/>
                  <a:pt x="33" y="178"/>
                  <a:pt x="66" y="211"/>
                </a:cubicBezTo>
                <a:lnTo>
                  <a:pt x="559" y="540"/>
                </a:lnTo>
                <a:cubicBezTo>
                  <a:pt x="573" y="549"/>
                  <a:pt x="587" y="553"/>
                  <a:pt x="602" y="553"/>
                </a:cubicBezTo>
                <a:cubicBezTo>
                  <a:pt x="689" y="553"/>
                  <a:pt x="771" y="399"/>
                  <a:pt x="658" y="343"/>
                </a:cubicBezTo>
                <a:lnTo>
                  <a:pt x="165" y="14"/>
                </a:ln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23" name="Google Shape;11423;p83"/>
          <p:cNvSpPr/>
          <p:nvPr/>
        </p:nvSpPr>
        <p:spPr>
          <a:xfrm>
            <a:off x="8009072" y="4583425"/>
            <a:ext cx="16318" cy="8932"/>
          </a:xfrm>
          <a:custGeom>
            <a:rect b="b" l="l" r="r" t="t"/>
            <a:pathLst>
              <a:path extrusionOk="0" h="422" w="771">
                <a:moveTo>
                  <a:pt x="129" y="1"/>
                </a:moveTo>
                <a:cubicBezTo>
                  <a:pt x="96" y="1"/>
                  <a:pt x="57" y="24"/>
                  <a:pt x="34" y="47"/>
                </a:cubicBezTo>
                <a:cubicBezTo>
                  <a:pt x="1" y="113"/>
                  <a:pt x="1" y="179"/>
                  <a:pt x="66" y="212"/>
                </a:cubicBezTo>
                <a:lnTo>
                  <a:pt x="559" y="409"/>
                </a:lnTo>
                <a:cubicBezTo>
                  <a:pt x="573" y="418"/>
                  <a:pt x="588" y="422"/>
                  <a:pt x="602" y="422"/>
                </a:cubicBezTo>
                <a:cubicBezTo>
                  <a:pt x="689" y="422"/>
                  <a:pt x="771" y="268"/>
                  <a:pt x="658" y="212"/>
                </a:cubicBezTo>
                <a:lnTo>
                  <a:pt x="165" y="14"/>
                </a:lnTo>
                <a:cubicBezTo>
                  <a:pt x="155" y="5"/>
                  <a:pt x="143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24" name="Google Shape;11424;p83"/>
          <p:cNvSpPr/>
          <p:nvPr/>
        </p:nvSpPr>
        <p:spPr>
          <a:xfrm>
            <a:off x="8008374" y="4560778"/>
            <a:ext cx="5588" cy="4191"/>
          </a:xfrm>
          <a:custGeom>
            <a:rect b="b" l="l" r="r" t="t"/>
            <a:pathLst>
              <a:path extrusionOk="0" h="198" w="264">
                <a:moveTo>
                  <a:pt x="132" y="0"/>
                </a:moveTo>
                <a:cubicBezTo>
                  <a:pt x="1" y="0"/>
                  <a:pt x="1" y="197"/>
                  <a:pt x="132" y="197"/>
                </a:cubicBezTo>
                <a:cubicBezTo>
                  <a:pt x="264" y="197"/>
                  <a:pt x="264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25" name="Google Shape;11425;p83"/>
          <p:cNvSpPr/>
          <p:nvPr/>
        </p:nvSpPr>
        <p:spPr>
          <a:xfrm>
            <a:off x="7991696" y="4443226"/>
            <a:ext cx="25758" cy="11429"/>
          </a:xfrm>
          <a:custGeom>
            <a:rect b="b" l="l" r="r" t="t"/>
            <a:pathLst>
              <a:path extrusionOk="0" h="540" w="1217">
                <a:moveTo>
                  <a:pt x="132" y="1"/>
                </a:moveTo>
                <a:cubicBezTo>
                  <a:pt x="99" y="1"/>
                  <a:pt x="33" y="1"/>
                  <a:pt x="33" y="66"/>
                </a:cubicBezTo>
                <a:cubicBezTo>
                  <a:pt x="0" y="132"/>
                  <a:pt x="33" y="165"/>
                  <a:pt x="99" y="198"/>
                </a:cubicBezTo>
                <a:lnTo>
                  <a:pt x="1052" y="526"/>
                </a:lnTo>
                <a:cubicBezTo>
                  <a:pt x="1069" y="535"/>
                  <a:pt x="1087" y="539"/>
                  <a:pt x="1103" y="539"/>
                </a:cubicBezTo>
                <a:cubicBezTo>
                  <a:pt x="1148" y="539"/>
                  <a:pt x="1183" y="509"/>
                  <a:pt x="1183" y="461"/>
                </a:cubicBezTo>
                <a:cubicBezTo>
                  <a:pt x="1216" y="395"/>
                  <a:pt x="1183" y="362"/>
                  <a:pt x="1117" y="329"/>
                </a:cubicBezTo>
                <a:lnTo>
                  <a:pt x="1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26" name="Google Shape;11426;p83"/>
          <p:cNvSpPr/>
          <p:nvPr/>
        </p:nvSpPr>
        <p:spPr>
          <a:xfrm>
            <a:off x="7999336" y="4418187"/>
            <a:ext cx="20191" cy="12128"/>
          </a:xfrm>
          <a:custGeom>
            <a:rect b="b" l="l" r="r" t="t"/>
            <a:pathLst>
              <a:path extrusionOk="0" h="573" w="954">
                <a:moveTo>
                  <a:pt x="165" y="1"/>
                </a:moveTo>
                <a:cubicBezTo>
                  <a:pt x="99" y="1"/>
                  <a:pt x="34" y="1"/>
                  <a:pt x="1" y="34"/>
                </a:cubicBezTo>
                <a:cubicBezTo>
                  <a:pt x="1" y="99"/>
                  <a:pt x="1" y="165"/>
                  <a:pt x="66" y="198"/>
                </a:cubicBezTo>
                <a:cubicBezTo>
                  <a:pt x="296" y="362"/>
                  <a:pt x="559" y="461"/>
                  <a:pt x="822" y="559"/>
                </a:cubicBezTo>
                <a:cubicBezTo>
                  <a:pt x="831" y="568"/>
                  <a:pt x="842" y="572"/>
                  <a:pt x="854" y="572"/>
                </a:cubicBezTo>
                <a:cubicBezTo>
                  <a:pt x="888" y="572"/>
                  <a:pt x="930" y="542"/>
                  <a:pt x="954" y="494"/>
                </a:cubicBezTo>
                <a:cubicBezTo>
                  <a:pt x="954" y="428"/>
                  <a:pt x="921" y="395"/>
                  <a:pt x="888" y="362"/>
                </a:cubicBezTo>
                <a:cubicBezTo>
                  <a:pt x="625" y="296"/>
                  <a:pt x="362" y="165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27" name="Google Shape;11427;p83"/>
          <p:cNvSpPr/>
          <p:nvPr/>
        </p:nvSpPr>
        <p:spPr>
          <a:xfrm>
            <a:off x="8016036" y="4408451"/>
            <a:ext cx="19493" cy="8635"/>
          </a:xfrm>
          <a:custGeom>
            <a:rect b="b" l="l" r="r" t="t"/>
            <a:pathLst>
              <a:path extrusionOk="0" h="408" w="921">
                <a:moveTo>
                  <a:pt x="165" y="1"/>
                </a:moveTo>
                <a:cubicBezTo>
                  <a:pt x="99" y="1"/>
                  <a:pt x="33" y="34"/>
                  <a:pt x="33" y="66"/>
                </a:cubicBezTo>
                <a:cubicBezTo>
                  <a:pt x="0" y="132"/>
                  <a:pt x="33" y="198"/>
                  <a:pt x="99" y="198"/>
                </a:cubicBezTo>
                <a:lnTo>
                  <a:pt x="789" y="395"/>
                </a:lnTo>
                <a:cubicBezTo>
                  <a:pt x="798" y="404"/>
                  <a:pt x="809" y="408"/>
                  <a:pt x="821" y="408"/>
                </a:cubicBezTo>
                <a:cubicBezTo>
                  <a:pt x="855" y="408"/>
                  <a:pt x="896" y="377"/>
                  <a:pt x="920" y="329"/>
                </a:cubicBezTo>
                <a:cubicBezTo>
                  <a:pt x="920" y="296"/>
                  <a:pt x="888" y="231"/>
                  <a:pt x="855" y="198"/>
                </a:cubicBezTo>
                <a:lnTo>
                  <a:pt x="165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28" name="Google Shape;11428;p83"/>
          <p:cNvSpPr/>
          <p:nvPr/>
        </p:nvSpPr>
        <p:spPr>
          <a:xfrm>
            <a:off x="7945788" y="4380111"/>
            <a:ext cx="33885" cy="20086"/>
          </a:xfrm>
          <a:custGeom>
            <a:rect b="b" l="l" r="r" t="t"/>
            <a:pathLst>
              <a:path extrusionOk="0" h="949" w="1601">
                <a:moveTo>
                  <a:pt x="99" y="1"/>
                </a:moveTo>
                <a:cubicBezTo>
                  <a:pt x="74" y="1"/>
                  <a:pt x="50" y="9"/>
                  <a:pt x="33" y="25"/>
                </a:cubicBezTo>
                <a:cubicBezTo>
                  <a:pt x="0" y="91"/>
                  <a:pt x="0" y="157"/>
                  <a:pt x="33" y="190"/>
                </a:cubicBezTo>
                <a:cubicBezTo>
                  <a:pt x="460" y="518"/>
                  <a:pt x="921" y="781"/>
                  <a:pt x="1413" y="945"/>
                </a:cubicBezTo>
                <a:cubicBezTo>
                  <a:pt x="1423" y="948"/>
                  <a:pt x="1433" y="949"/>
                  <a:pt x="1442" y="949"/>
                </a:cubicBezTo>
                <a:cubicBezTo>
                  <a:pt x="1554" y="949"/>
                  <a:pt x="1601" y="779"/>
                  <a:pt x="1479" y="748"/>
                </a:cubicBezTo>
                <a:cubicBezTo>
                  <a:pt x="1019" y="584"/>
                  <a:pt x="559" y="354"/>
                  <a:pt x="165" y="25"/>
                </a:cubicBezTo>
                <a:cubicBezTo>
                  <a:pt x="148" y="9"/>
                  <a:pt x="12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29" name="Google Shape;11429;p83"/>
          <p:cNvSpPr/>
          <p:nvPr/>
        </p:nvSpPr>
        <p:spPr>
          <a:xfrm>
            <a:off x="7935692" y="4363623"/>
            <a:ext cx="44700" cy="21271"/>
          </a:xfrm>
          <a:custGeom>
            <a:rect b="b" l="l" r="r" t="t"/>
            <a:pathLst>
              <a:path extrusionOk="0" h="1005" w="2112">
                <a:moveTo>
                  <a:pt x="155" y="0"/>
                </a:moveTo>
                <a:cubicBezTo>
                  <a:pt x="57" y="0"/>
                  <a:pt x="0" y="130"/>
                  <a:pt x="83" y="213"/>
                </a:cubicBezTo>
                <a:cubicBezTo>
                  <a:pt x="675" y="541"/>
                  <a:pt x="1266" y="804"/>
                  <a:pt x="1923" y="1001"/>
                </a:cubicBezTo>
                <a:cubicBezTo>
                  <a:pt x="1932" y="1004"/>
                  <a:pt x="1940" y="1005"/>
                  <a:pt x="1949" y="1005"/>
                </a:cubicBezTo>
                <a:cubicBezTo>
                  <a:pt x="2063" y="1005"/>
                  <a:pt x="2112" y="802"/>
                  <a:pt x="1989" y="771"/>
                </a:cubicBezTo>
                <a:cubicBezTo>
                  <a:pt x="1332" y="607"/>
                  <a:pt x="740" y="377"/>
                  <a:pt x="215" y="16"/>
                </a:cubicBezTo>
                <a:cubicBezTo>
                  <a:pt x="194" y="5"/>
                  <a:pt x="174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30" name="Google Shape;11430;p83"/>
          <p:cNvSpPr/>
          <p:nvPr/>
        </p:nvSpPr>
        <p:spPr>
          <a:xfrm>
            <a:off x="7987103" y="4381042"/>
            <a:ext cx="51897" cy="15620"/>
          </a:xfrm>
          <a:custGeom>
            <a:rect b="b" l="l" r="r" t="t"/>
            <a:pathLst>
              <a:path extrusionOk="0" h="738" w="2452">
                <a:moveTo>
                  <a:pt x="102" y="1"/>
                </a:moveTo>
                <a:cubicBezTo>
                  <a:pt x="13" y="1"/>
                  <a:pt x="1" y="155"/>
                  <a:pt x="86" y="211"/>
                </a:cubicBezTo>
                <a:cubicBezTo>
                  <a:pt x="809" y="474"/>
                  <a:pt x="1564" y="638"/>
                  <a:pt x="2320" y="737"/>
                </a:cubicBezTo>
                <a:cubicBezTo>
                  <a:pt x="2452" y="737"/>
                  <a:pt x="2452" y="540"/>
                  <a:pt x="2320" y="540"/>
                </a:cubicBezTo>
                <a:cubicBezTo>
                  <a:pt x="1564" y="441"/>
                  <a:pt x="842" y="277"/>
                  <a:pt x="151" y="14"/>
                </a:cubicBezTo>
                <a:cubicBezTo>
                  <a:pt x="133" y="5"/>
                  <a:pt x="117" y="1"/>
                  <a:pt x="10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31" name="Google Shape;11431;p83"/>
          <p:cNvSpPr/>
          <p:nvPr/>
        </p:nvSpPr>
        <p:spPr>
          <a:xfrm>
            <a:off x="7924919" y="4337886"/>
            <a:ext cx="83475" cy="36510"/>
          </a:xfrm>
          <a:custGeom>
            <a:rect b="b" l="l" r="r" t="t"/>
            <a:pathLst>
              <a:path extrusionOk="0" h="1725" w="3944">
                <a:moveTo>
                  <a:pt x="179" y="1"/>
                </a:moveTo>
                <a:cubicBezTo>
                  <a:pt x="164" y="1"/>
                  <a:pt x="148" y="5"/>
                  <a:pt x="132" y="16"/>
                </a:cubicBezTo>
                <a:cubicBezTo>
                  <a:pt x="33" y="49"/>
                  <a:pt x="1" y="147"/>
                  <a:pt x="66" y="246"/>
                </a:cubicBezTo>
                <a:cubicBezTo>
                  <a:pt x="132" y="377"/>
                  <a:pt x="264" y="443"/>
                  <a:pt x="395" y="542"/>
                </a:cubicBezTo>
                <a:cubicBezTo>
                  <a:pt x="756" y="739"/>
                  <a:pt x="1118" y="936"/>
                  <a:pt x="1512" y="1100"/>
                </a:cubicBezTo>
                <a:cubicBezTo>
                  <a:pt x="2235" y="1396"/>
                  <a:pt x="3024" y="1626"/>
                  <a:pt x="3812" y="1724"/>
                </a:cubicBezTo>
                <a:cubicBezTo>
                  <a:pt x="3944" y="1724"/>
                  <a:pt x="3944" y="1527"/>
                  <a:pt x="3812" y="1494"/>
                </a:cubicBezTo>
                <a:cubicBezTo>
                  <a:pt x="3188" y="1429"/>
                  <a:pt x="2564" y="1264"/>
                  <a:pt x="1939" y="1034"/>
                </a:cubicBezTo>
                <a:cubicBezTo>
                  <a:pt x="1644" y="936"/>
                  <a:pt x="1348" y="804"/>
                  <a:pt x="1052" y="673"/>
                </a:cubicBezTo>
                <a:cubicBezTo>
                  <a:pt x="921" y="607"/>
                  <a:pt x="789" y="509"/>
                  <a:pt x="658" y="443"/>
                </a:cubicBezTo>
                <a:cubicBezTo>
                  <a:pt x="526" y="344"/>
                  <a:pt x="362" y="246"/>
                  <a:pt x="231" y="180"/>
                </a:cubicBezTo>
                <a:cubicBezTo>
                  <a:pt x="313" y="125"/>
                  <a:pt x="257" y="1"/>
                  <a:pt x="17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32" name="Google Shape;11432;p83"/>
          <p:cNvSpPr/>
          <p:nvPr/>
        </p:nvSpPr>
        <p:spPr>
          <a:xfrm>
            <a:off x="7919797" y="4314244"/>
            <a:ext cx="40975" cy="22922"/>
          </a:xfrm>
          <a:custGeom>
            <a:rect b="b" l="l" r="r" t="t"/>
            <a:pathLst>
              <a:path extrusionOk="0" h="1083" w="1936">
                <a:moveTo>
                  <a:pt x="149" y="0"/>
                </a:moveTo>
                <a:cubicBezTo>
                  <a:pt x="52" y="0"/>
                  <a:pt x="1" y="125"/>
                  <a:pt x="111" y="180"/>
                </a:cubicBezTo>
                <a:lnTo>
                  <a:pt x="1754" y="1067"/>
                </a:lnTo>
                <a:cubicBezTo>
                  <a:pt x="1770" y="1078"/>
                  <a:pt x="1786" y="1082"/>
                  <a:pt x="1801" y="1082"/>
                </a:cubicBezTo>
                <a:cubicBezTo>
                  <a:pt x="1879" y="1082"/>
                  <a:pt x="1935" y="958"/>
                  <a:pt x="1853" y="903"/>
                </a:cubicBezTo>
                <a:cubicBezTo>
                  <a:pt x="1294" y="607"/>
                  <a:pt x="736" y="311"/>
                  <a:pt x="210" y="16"/>
                </a:cubicBezTo>
                <a:cubicBezTo>
                  <a:pt x="189" y="5"/>
                  <a:pt x="168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33" name="Google Shape;11433;p83"/>
          <p:cNvSpPr/>
          <p:nvPr/>
        </p:nvSpPr>
        <p:spPr>
          <a:xfrm>
            <a:off x="7982298" y="4339283"/>
            <a:ext cx="43494" cy="17038"/>
          </a:xfrm>
          <a:custGeom>
            <a:rect b="b" l="l" r="r" t="t"/>
            <a:pathLst>
              <a:path extrusionOk="0" h="805" w="2055">
                <a:moveTo>
                  <a:pt x="134" y="0"/>
                </a:moveTo>
                <a:cubicBezTo>
                  <a:pt x="56" y="0"/>
                  <a:pt x="0" y="125"/>
                  <a:pt x="83" y="180"/>
                </a:cubicBezTo>
                <a:cubicBezTo>
                  <a:pt x="674" y="443"/>
                  <a:pt x="1266" y="640"/>
                  <a:pt x="1890" y="804"/>
                </a:cubicBezTo>
                <a:cubicBezTo>
                  <a:pt x="2021" y="804"/>
                  <a:pt x="2054" y="640"/>
                  <a:pt x="1956" y="607"/>
                </a:cubicBezTo>
                <a:cubicBezTo>
                  <a:pt x="1364" y="443"/>
                  <a:pt x="773" y="245"/>
                  <a:pt x="181" y="15"/>
                </a:cubicBezTo>
                <a:cubicBezTo>
                  <a:pt x="165" y="5"/>
                  <a:pt x="149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34" name="Google Shape;11434;p83"/>
          <p:cNvSpPr/>
          <p:nvPr/>
        </p:nvSpPr>
        <p:spPr>
          <a:xfrm>
            <a:off x="8030153" y="4304043"/>
            <a:ext cx="45018" cy="9651"/>
          </a:xfrm>
          <a:custGeom>
            <a:rect b="b" l="l" r="r" t="t"/>
            <a:pathLst>
              <a:path extrusionOk="0" h="456" w="2127">
                <a:moveTo>
                  <a:pt x="126" y="1"/>
                </a:moveTo>
                <a:cubicBezTo>
                  <a:pt x="19" y="1"/>
                  <a:pt x="1" y="171"/>
                  <a:pt x="122" y="202"/>
                </a:cubicBezTo>
                <a:cubicBezTo>
                  <a:pt x="570" y="376"/>
                  <a:pt x="1037" y="456"/>
                  <a:pt x="1522" y="456"/>
                </a:cubicBezTo>
                <a:cubicBezTo>
                  <a:pt x="1678" y="456"/>
                  <a:pt x="1836" y="448"/>
                  <a:pt x="1995" y="432"/>
                </a:cubicBezTo>
                <a:cubicBezTo>
                  <a:pt x="2126" y="432"/>
                  <a:pt x="2126" y="202"/>
                  <a:pt x="1995" y="202"/>
                </a:cubicBezTo>
                <a:cubicBezTo>
                  <a:pt x="1839" y="218"/>
                  <a:pt x="1683" y="226"/>
                  <a:pt x="1527" y="226"/>
                </a:cubicBezTo>
                <a:cubicBezTo>
                  <a:pt x="1061" y="226"/>
                  <a:pt x="598" y="152"/>
                  <a:pt x="155" y="5"/>
                </a:cubicBezTo>
                <a:cubicBezTo>
                  <a:pt x="145" y="2"/>
                  <a:pt x="135" y="1"/>
                  <a:pt x="12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35" name="Google Shape;11435;p83"/>
          <p:cNvSpPr/>
          <p:nvPr/>
        </p:nvSpPr>
        <p:spPr>
          <a:xfrm>
            <a:off x="8054980" y="4285354"/>
            <a:ext cx="24361" cy="4191"/>
          </a:xfrm>
          <a:custGeom>
            <a:rect b="b" l="l" r="r" t="t"/>
            <a:pathLst>
              <a:path extrusionOk="0" h="198" w="1151">
                <a:moveTo>
                  <a:pt x="132" y="0"/>
                </a:moveTo>
                <a:cubicBezTo>
                  <a:pt x="0" y="0"/>
                  <a:pt x="0" y="198"/>
                  <a:pt x="132" y="198"/>
                </a:cubicBezTo>
                <a:lnTo>
                  <a:pt x="1019" y="198"/>
                </a:lnTo>
                <a:cubicBezTo>
                  <a:pt x="1151" y="198"/>
                  <a:pt x="1151" y="0"/>
                  <a:pt x="101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36" name="Google Shape;11436;p83"/>
          <p:cNvSpPr/>
          <p:nvPr/>
        </p:nvSpPr>
        <p:spPr>
          <a:xfrm>
            <a:off x="7993474" y="4262114"/>
            <a:ext cx="39748" cy="15683"/>
          </a:xfrm>
          <a:custGeom>
            <a:rect b="b" l="l" r="r" t="t"/>
            <a:pathLst>
              <a:path extrusionOk="0" h="741" w="1878">
                <a:moveTo>
                  <a:pt x="159" y="1"/>
                </a:moveTo>
                <a:cubicBezTo>
                  <a:pt x="57" y="1"/>
                  <a:pt x="0" y="155"/>
                  <a:pt x="113" y="211"/>
                </a:cubicBezTo>
                <a:cubicBezTo>
                  <a:pt x="606" y="474"/>
                  <a:pt x="1165" y="638"/>
                  <a:pt x="1724" y="737"/>
                </a:cubicBezTo>
                <a:cubicBezTo>
                  <a:pt x="1731" y="739"/>
                  <a:pt x="1738" y="741"/>
                  <a:pt x="1745" y="741"/>
                </a:cubicBezTo>
                <a:cubicBezTo>
                  <a:pt x="1831" y="741"/>
                  <a:pt x="1878" y="570"/>
                  <a:pt x="1756" y="540"/>
                </a:cubicBezTo>
                <a:cubicBezTo>
                  <a:pt x="1231" y="474"/>
                  <a:pt x="705" y="277"/>
                  <a:pt x="212" y="14"/>
                </a:cubicBezTo>
                <a:cubicBezTo>
                  <a:pt x="194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37" name="Google Shape;11437;p83"/>
          <p:cNvSpPr/>
          <p:nvPr/>
        </p:nvSpPr>
        <p:spPr>
          <a:xfrm>
            <a:off x="8048927" y="4232419"/>
            <a:ext cx="32298" cy="13397"/>
          </a:xfrm>
          <a:custGeom>
            <a:rect b="b" l="l" r="r" t="t"/>
            <a:pathLst>
              <a:path extrusionOk="0" h="633" w="1526">
                <a:moveTo>
                  <a:pt x="159" y="0"/>
                </a:moveTo>
                <a:cubicBezTo>
                  <a:pt x="48" y="0"/>
                  <a:pt x="1" y="171"/>
                  <a:pt x="122" y="201"/>
                </a:cubicBezTo>
                <a:lnTo>
                  <a:pt x="1371" y="628"/>
                </a:lnTo>
                <a:cubicBezTo>
                  <a:pt x="1381" y="631"/>
                  <a:pt x="1390" y="632"/>
                  <a:pt x="1399" y="632"/>
                </a:cubicBezTo>
                <a:cubicBezTo>
                  <a:pt x="1506" y="632"/>
                  <a:pt x="1525" y="462"/>
                  <a:pt x="1404" y="431"/>
                </a:cubicBezTo>
                <a:lnTo>
                  <a:pt x="188" y="4"/>
                </a:lnTo>
                <a:cubicBezTo>
                  <a:pt x="178" y="1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38" name="Google Shape;11438;p83"/>
          <p:cNvSpPr/>
          <p:nvPr/>
        </p:nvSpPr>
        <p:spPr>
          <a:xfrm>
            <a:off x="8051890" y="4222471"/>
            <a:ext cx="34880" cy="14985"/>
          </a:xfrm>
          <a:custGeom>
            <a:rect b="b" l="l" r="r" t="t"/>
            <a:pathLst>
              <a:path extrusionOk="0" h="708" w="1648">
                <a:moveTo>
                  <a:pt x="160" y="1"/>
                </a:moveTo>
                <a:cubicBezTo>
                  <a:pt x="58" y="1"/>
                  <a:pt x="1" y="155"/>
                  <a:pt x="114" y="211"/>
                </a:cubicBezTo>
                <a:cubicBezTo>
                  <a:pt x="541" y="441"/>
                  <a:pt x="1001" y="605"/>
                  <a:pt x="1494" y="704"/>
                </a:cubicBezTo>
                <a:cubicBezTo>
                  <a:pt x="1504" y="707"/>
                  <a:pt x="1513" y="708"/>
                  <a:pt x="1522" y="708"/>
                </a:cubicBezTo>
                <a:cubicBezTo>
                  <a:pt x="1629" y="708"/>
                  <a:pt x="1648" y="537"/>
                  <a:pt x="1527" y="507"/>
                </a:cubicBezTo>
                <a:cubicBezTo>
                  <a:pt x="1067" y="408"/>
                  <a:pt x="607" y="244"/>
                  <a:pt x="212" y="14"/>
                </a:cubicBezTo>
                <a:cubicBezTo>
                  <a:pt x="194" y="5"/>
                  <a:pt x="176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39" name="Google Shape;11439;p83"/>
          <p:cNvSpPr/>
          <p:nvPr/>
        </p:nvSpPr>
        <p:spPr>
          <a:xfrm>
            <a:off x="8031084" y="4184183"/>
            <a:ext cx="36044" cy="20086"/>
          </a:xfrm>
          <a:custGeom>
            <a:rect b="b" l="l" r="r" t="t"/>
            <a:pathLst>
              <a:path extrusionOk="0" h="949" w="1703">
                <a:moveTo>
                  <a:pt x="160" y="0"/>
                </a:moveTo>
                <a:cubicBezTo>
                  <a:pt x="75" y="0"/>
                  <a:pt x="1" y="125"/>
                  <a:pt x="111" y="180"/>
                </a:cubicBezTo>
                <a:cubicBezTo>
                  <a:pt x="538" y="476"/>
                  <a:pt x="998" y="706"/>
                  <a:pt x="1491" y="936"/>
                </a:cubicBezTo>
                <a:cubicBezTo>
                  <a:pt x="1509" y="945"/>
                  <a:pt x="1527" y="949"/>
                  <a:pt x="1544" y="949"/>
                </a:cubicBezTo>
                <a:cubicBezTo>
                  <a:pt x="1645" y="949"/>
                  <a:pt x="1703" y="795"/>
                  <a:pt x="1590" y="739"/>
                </a:cubicBezTo>
                <a:cubicBezTo>
                  <a:pt x="1097" y="541"/>
                  <a:pt x="637" y="311"/>
                  <a:pt x="209" y="16"/>
                </a:cubicBezTo>
                <a:cubicBezTo>
                  <a:pt x="193" y="5"/>
                  <a:pt x="177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40" name="Google Shape;11440;p83"/>
          <p:cNvSpPr/>
          <p:nvPr/>
        </p:nvSpPr>
        <p:spPr>
          <a:xfrm>
            <a:off x="8070283" y="4189369"/>
            <a:ext cx="8360" cy="6984"/>
          </a:xfrm>
          <a:custGeom>
            <a:rect b="b" l="l" r="r" t="t"/>
            <a:pathLst>
              <a:path extrusionOk="0" h="330" w="395">
                <a:moveTo>
                  <a:pt x="66" y="1"/>
                </a:moveTo>
                <a:cubicBezTo>
                  <a:pt x="33" y="1"/>
                  <a:pt x="0" y="34"/>
                  <a:pt x="0" y="66"/>
                </a:cubicBezTo>
                <a:cubicBezTo>
                  <a:pt x="0" y="66"/>
                  <a:pt x="0" y="99"/>
                  <a:pt x="0" y="132"/>
                </a:cubicBezTo>
                <a:cubicBezTo>
                  <a:pt x="0" y="165"/>
                  <a:pt x="33" y="165"/>
                  <a:pt x="66" y="198"/>
                </a:cubicBezTo>
                <a:lnTo>
                  <a:pt x="33" y="198"/>
                </a:lnTo>
                <a:lnTo>
                  <a:pt x="263" y="329"/>
                </a:lnTo>
                <a:lnTo>
                  <a:pt x="329" y="329"/>
                </a:lnTo>
                <a:cubicBezTo>
                  <a:pt x="362" y="329"/>
                  <a:pt x="395" y="296"/>
                  <a:pt x="395" y="296"/>
                </a:cubicBezTo>
                <a:cubicBezTo>
                  <a:pt x="395" y="264"/>
                  <a:pt x="395" y="231"/>
                  <a:pt x="395" y="198"/>
                </a:cubicBezTo>
                <a:cubicBezTo>
                  <a:pt x="395" y="165"/>
                  <a:pt x="362" y="165"/>
                  <a:pt x="362" y="132"/>
                </a:cubicBezTo>
                <a:lnTo>
                  <a:pt x="1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41" name="Google Shape;11441;p83"/>
          <p:cNvSpPr/>
          <p:nvPr/>
        </p:nvSpPr>
        <p:spPr>
          <a:xfrm>
            <a:off x="7882271" y="4257585"/>
            <a:ext cx="29250" cy="17440"/>
          </a:xfrm>
          <a:custGeom>
            <a:rect b="b" l="l" r="r" t="t"/>
            <a:pathLst>
              <a:path extrusionOk="0" h="824" w="1382">
                <a:moveTo>
                  <a:pt x="141" y="0"/>
                </a:moveTo>
                <a:cubicBezTo>
                  <a:pt x="63" y="0"/>
                  <a:pt x="0" y="111"/>
                  <a:pt x="77" y="162"/>
                </a:cubicBezTo>
                <a:cubicBezTo>
                  <a:pt x="405" y="458"/>
                  <a:pt x="800" y="688"/>
                  <a:pt x="1227" y="819"/>
                </a:cubicBezTo>
                <a:cubicBezTo>
                  <a:pt x="1237" y="822"/>
                  <a:pt x="1247" y="823"/>
                  <a:pt x="1255" y="823"/>
                </a:cubicBezTo>
                <a:cubicBezTo>
                  <a:pt x="1362" y="823"/>
                  <a:pt x="1381" y="653"/>
                  <a:pt x="1260" y="622"/>
                </a:cubicBezTo>
                <a:cubicBezTo>
                  <a:pt x="898" y="491"/>
                  <a:pt x="537" y="294"/>
                  <a:pt x="208" y="31"/>
                </a:cubicBezTo>
                <a:cubicBezTo>
                  <a:pt x="187" y="9"/>
                  <a:pt x="163" y="0"/>
                  <a:pt x="14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42" name="Google Shape;11442;p83"/>
          <p:cNvSpPr/>
          <p:nvPr/>
        </p:nvSpPr>
        <p:spPr>
          <a:xfrm>
            <a:off x="7868175" y="4232208"/>
            <a:ext cx="28784" cy="14985"/>
          </a:xfrm>
          <a:custGeom>
            <a:rect b="b" l="l" r="r" t="t"/>
            <a:pathLst>
              <a:path extrusionOk="0" h="708" w="1360">
                <a:moveTo>
                  <a:pt x="143" y="1"/>
                </a:moveTo>
                <a:cubicBezTo>
                  <a:pt x="62" y="1"/>
                  <a:pt x="1" y="155"/>
                  <a:pt x="86" y="211"/>
                </a:cubicBezTo>
                <a:cubicBezTo>
                  <a:pt x="447" y="408"/>
                  <a:pt x="809" y="573"/>
                  <a:pt x="1203" y="704"/>
                </a:cubicBezTo>
                <a:cubicBezTo>
                  <a:pt x="1213" y="707"/>
                  <a:pt x="1222" y="708"/>
                  <a:pt x="1231" y="708"/>
                </a:cubicBezTo>
                <a:cubicBezTo>
                  <a:pt x="1339" y="708"/>
                  <a:pt x="1360" y="537"/>
                  <a:pt x="1269" y="507"/>
                </a:cubicBezTo>
                <a:cubicBezTo>
                  <a:pt x="874" y="408"/>
                  <a:pt x="513" y="244"/>
                  <a:pt x="184" y="14"/>
                </a:cubicBezTo>
                <a:cubicBezTo>
                  <a:pt x="170" y="5"/>
                  <a:pt x="157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43" name="Google Shape;11443;p83"/>
          <p:cNvSpPr/>
          <p:nvPr/>
        </p:nvSpPr>
        <p:spPr>
          <a:xfrm>
            <a:off x="7851454" y="4209455"/>
            <a:ext cx="32806" cy="17122"/>
          </a:xfrm>
          <a:custGeom>
            <a:rect b="b" l="l" r="r" t="t"/>
            <a:pathLst>
              <a:path extrusionOk="0" h="809" w="1550">
                <a:moveTo>
                  <a:pt x="191" y="0"/>
                </a:moveTo>
                <a:cubicBezTo>
                  <a:pt x="99" y="0"/>
                  <a:pt x="0" y="142"/>
                  <a:pt x="120" y="202"/>
                </a:cubicBezTo>
                <a:lnTo>
                  <a:pt x="1369" y="793"/>
                </a:lnTo>
                <a:cubicBezTo>
                  <a:pt x="1384" y="804"/>
                  <a:pt x="1400" y="808"/>
                  <a:pt x="1416" y="808"/>
                </a:cubicBezTo>
                <a:cubicBezTo>
                  <a:pt x="1494" y="808"/>
                  <a:pt x="1550" y="684"/>
                  <a:pt x="1467" y="629"/>
                </a:cubicBezTo>
                <a:lnTo>
                  <a:pt x="218" y="5"/>
                </a:lnTo>
                <a:cubicBezTo>
                  <a:pt x="210" y="2"/>
                  <a:pt x="201" y="0"/>
                  <a:pt x="19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44" name="Google Shape;11444;p83"/>
          <p:cNvSpPr/>
          <p:nvPr/>
        </p:nvSpPr>
        <p:spPr>
          <a:xfrm>
            <a:off x="7850671" y="4199719"/>
            <a:ext cx="46246" cy="17567"/>
          </a:xfrm>
          <a:custGeom>
            <a:rect b="b" l="l" r="r" t="t"/>
            <a:pathLst>
              <a:path extrusionOk="0" h="830" w="2185">
                <a:moveTo>
                  <a:pt x="128" y="1"/>
                </a:moveTo>
                <a:cubicBezTo>
                  <a:pt x="21" y="1"/>
                  <a:pt x="0" y="171"/>
                  <a:pt x="91" y="202"/>
                </a:cubicBezTo>
                <a:lnTo>
                  <a:pt x="2030" y="826"/>
                </a:lnTo>
                <a:cubicBezTo>
                  <a:pt x="2040" y="829"/>
                  <a:pt x="2049" y="830"/>
                  <a:pt x="2058" y="830"/>
                </a:cubicBezTo>
                <a:cubicBezTo>
                  <a:pt x="2165" y="830"/>
                  <a:pt x="2184" y="659"/>
                  <a:pt x="2063" y="629"/>
                </a:cubicBezTo>
                <a:lnTo>
                  <a:pt x="157" y="5"/>
                </a:lnTo>
                <a:cubicBezTo>
                  <a:pt x="147" y="2"/>
                  <a:pt x="137" y="1"/>
                  <a:pt x="1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45" name="Google Shape;11445;p83"/>
          <p:cNvSpPr/>
          <p:nvPr/>
        </p:nvSpPr>
        <p:spPr>
          <a:xfrm>
            <a:off x="7848660" y="4186490"/>
            <a:ext cx="44298" cy="14731"/>
          </a:xfrm>
          <a:custGeom>
            <a:rect b="b" l="l" r="r" t="t"/>
            <a:pathLst>
              <a:path extrusionOk="0" h="696" w="2093">
                <a:moveTo>
                  <a:pt x="185" y="1"/>
                </a:moveTo>
                <a:cubicBezTo>
                  <a:pt x="72" y="1"/>
                  <a:pt x="1" y="143"/>
                  <a:pt x="120" y="202"/>
                </a:cubicBezTo>
                <a:cubicBezTo>
                  <a:pt x="679" y="432"/>
                  <a:pt x="1303" y="630"/>
                  <a:pt x="1961" y="695"/>
                </a:cubicBezTo>
                <a:cubicBezTo>
                  <a:pt x="2092" y="695"/>
                  <a:pt x="2059" y="498"/>
                  <a:pt x="1961" y="498"/>
                </a:cubicBezTo>
                <a:cubicBezTo>
                  <a:pt x="1336" y="400"/>
                  <a:pt x="778" y="268"/>
                  <a:pt x="219" y="5"/>
                </a:cubicBezTo>
                <a:cubicBezTo>
                  <a:pt x="207" y="2"/>
                  <a:pt x="196" y="1"/>
                  <a:pt x="1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46" name="Google Shape;11446;p83"/>
          <p:cNvSpPr/>
          <p:nvPr/>
        </p:nvSpPr>
        <p:spPr>
          <a:xfrm>
            <a:off x="7895711" y="4194470"/>
            <a:ext cx="25758" cy="8826"/>
          </a:xfrm>
          <a:custGeom>
            <a:rect b="b" l="l" r="r" t="t"/>
            <a:pathLst>
              <a:path extrusionOk="0" h="417" w="1217">
                <a:moveTo>
                  <a:pt x="112" y="1"/>
                </a:moveTo>
                <a:cubicBezTo>
                  <a:pt x="83" y="1"/>
                  <a:pt x="53" y="17"/>
                  <a:pt x="33" y="55"/>
                </a:cubicBezTo>
                <a:cubicBezTo>
                  <a:pt x="1" y="88"/>
                  <a:pt x="1" y="154"/>
                  <a:pt x="66" y="187"/>
                </a:cubicBezTo>
                <a:cubicBezTo>
                  <a:pt x="395" y="318"/>
                  <a:pt x="723" y="417"/>
                  <a:pt x="1085" y="417"/>
                </a:cubicBezTo>
                <a:cubicBezTo>
                  <a:pt x="1216" y="417"/>
                  <a:pt x="1216" y="220"/>
                  <a:pt x="1085" y="220"/>
                </a:cubicBezTo>
                <a:cubicBezTo>
                  <a:pt x="756" y="220"/>
                  <a:pt x="461" y="154"/>
                  <a:pt x="165" y="23"/>
                </a:cubicBezTo>
                <a:cubicBezTo>
                  <a:pt x="151" y="9"/>
                  <a:pt x="132" y="1"/>
                  <a:pt x="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47" name="Google Shape;11447;p83"/>
          <p:cNvSpPr/>
          <p:nvPr/>
        </p:nvSpPr>
        <p:spPr>
          <a:xfrm>
            <a:off x="7811071" y="4164944"/>
            <a:ext cx="63791" cy="17503"/>
          </a:xfrm>
          <a:custGeom>
            <a:rect b="b" l="l" r="r" t="t"/>
            <a:pathLst>
              <a:path extrusionOk="0" h="827" w="3014">
                <a:moveTo>
                  <a:pt x="159" y="1"/>
                </a:moveTo>
                <a:cubicBezTo>
                  <a:pt x="47" y="1"/>
                  <a:pt x="1" y="171"/>
                  <a:pt x="122" y="202"/>
                </a:cubicBezTo>
                <a:cubicBezTo>
                  <a:pt x="1009" y="530"/>
                  <a:pt x="1929" y="727"/>
                  <a:pt x="2882" y="826"/>
                </a:cubicBezTo>
                <a:cubicBezTo>
                  <a:pt x="3014" y="826"/>
                  <a:pt x="3014" y="629"/>
                  <a:pt x="2882" y="629"/>
                </a:cubicBezTo>
                <a:cubicBezTo>
                  <a:pt x="1962" y="530"/>
                  <a:pt x="1042" y="333"/>
                  <a:pt x="188" y="5"/>
                </a:cubicBezTo>
                <a:cubicBezTo>
                  <a:pt x="178" y="2"/>
                  <a:pt x="168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48" name="Google Shape;11448;p83"/>
          <p:cNvSpPr/>
          <p:nvPr/>
        </p:nvSpPr>
        <p:spPr>
          <a:xfrm>
            <a:off x="7817124" y="4152224"/>
            <a:ext cx="40362" cy="14223"/>
          </a:xfrm>
          <a:custGeom>
            <a:rect b="b" l="l" r="r" t="t"/>
            <a:pathLst>
              <a:path extrusionOk="0" h="672" w="1907">
                <a:moveTo>
                  <a:pt x="129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33" y="178"/>
                  <a:pt x="66" y="178"/>
                </a:cubicBezTo>
                <a:lnTo>
                  <a:pt x="99" y="211"/>
                </a:lnTo>
                <a:cubicBezTo>
                  <a:pt x="625" y="408"/>
                  <a:pt x="1183" y="573"/>
                  <a:pt x="1775" y="671"/>
                </a:cubicBezTo>
                <a:cubicBezTo>
                  <a:pt x="1808" y="671"/>
                  <a:pt x="1873" y="638"/>
                  <a:pt x="1906" y="606"/>
                </a:cubicBezTo>
                <a:cubicBezTo>
                  <a:pt x="1906" y="540"/>
                  <a:pt x="1873" y="474"/>
                  <a:pt x="1808" y="474"/>
                </a:cubicBezTo>
                <a:cubicBezTo>
                  <a:pt x="1249" y="376"/>
                  <a:pt x="690" y="244"/>
                  <a:pt x="165" y="14"/>
                </a:cubicBez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49" name="Google Shape;11449;p83"/>
          <p:cNvSpPr/>
          <p:nvPr/>
        </p:nvSpPr>
        <p:spPr>
          <a:xfrm>
            <a:off x="7846480" y="4343008"/>
            <a:ext cx="26985" cy="10519"/>
          </a:xfrm>
          <a:custGeom>
            <a:rect b="b" l="l" r="r" t="t"/>
            <a:pathLst>
              <a:path extrusionOk="0" h="497" w="1275">
                <a:moveTo>
                  <a:pt x="129" y="0"/>
                </a:moveTo>
                <a:cubicBezTo>
                  <a:pt x="22" y="0"/>
                  <a:pt x="1" y="173"/>
                  <a:pt x="92" y="234"/>
                </a:cubicBezTo>
                <a:cubicBezTo>
                  <a:pt x="453" y="332"/>
                  <a:pt x="782" y="398"/>
                  <a:pt x="1144" y="497"/>
                </a:cubicBezTo>
                <a:cubicBezTo>
                  <a:pt x="1176" y="497"/>
                  <a:pt x="1242" y="464"/>
                  <a:pt x="1275" y="398"/>
                </a:cubicBezTo>
                <a:cubicBezTo>
                  <a:pt x="1275" y="365"/>
                  <a:pt x="1242" y="300"/>
                  <a:pt x="1176" y="267"/>
                </a:cubicBezTo>
                <a:cubicBezTo>
                  <a:pt x="848" y="201"/>
                  <a:pt x="486" y="135"/>
                  <a:pt x="158" y="4"/>
                </a:cubicBezTo>
                <a:cubicBezTo>
                  <a:pt x="148" y="1"/>
                  <a:pt x="138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50" name="Google Shape;11450;p83"/>
          <p:cNvSpPr/>
          <p:nvPr/>
        </p:nvSpPr>
        <p:spPr>
          <a:xfrm>
            <a:off x="7840406" y="4330245"/>
            <a:ext cx="35155" cy="12847"/>
          </a:xfrm>
          <a:custGeom>
            <a:rect b="b" l="l" r="r" t="t"/>
            <a:pathLst>
              <a:path extrusionOk="0" h="607" w="1661">
                <a:moveTo>
                  <a:pt x="135" y="0"/>
                </a:moveTo>
                <a:cubicBezTo>
                  <a:pt x="57" y="0"/>
                  <a:pt x="1" y="124"/>
                  <a:pt x="83" y="180"/>
                </a:cubicBezTo>
                <a:cubicBezTo>
                  <a:pt x="543" y="410"/>
                  <a:pt x="1003" y="541"/>
                  <a:pt x="1529" y="607"/>
                </a:cubicBezTo>
                <a:cubicBezTo>
                  <a:pt x="1661" y="607"/>
                  <a:pt x="1661" y="410"/>
                  <a:pt x="1529" y="377"/>
                </a:cubicBezTo>
                <a:cubicBezTo>
                  <a:pt x="1036" y="344"/>
                  <a:pt x="609" y="212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51" name="Google Shape;11451;p83"/>
          <p:cNvSpPr/>
          <p:nvPr/>
        </p:nvSpPr>
        <p:spPr>
          <a:xfrm>
            <a:off x="7829209" y="4317102"/>
            <a:ext cx="42880" cy="13482"/>
          </a:xfrm>
          <a:custGeom>
            <a:rect b="b" l="l" r="r" t="t"/>
            <a:pathLst>
              <a:path extrusionOk="0" h="637" w="2026">
                <a:moveTo>
                  <a:pt x="108" y="0"/>
                </a:moveTo>
                <a:cubicBezTo>
                  <a:pt x="15" y="0"/>
                  <a:pt x="0" y="180"/>
                  <a:pt x="87" y="209"/>
                </a:cubicBezTo>
                <a:cubicBezTo>
                  <a:pt x="678" y="406"/>
                  <a:pt x="1302" y="538"/>
                  <a:pt x="1894" y="636"/>
                </a:cubicBezTo>
                <a:cubicBezTo>
                  <a:pt x="2025" y="636"/>
                  <a:pt x="2025" y="439"/>
                  <a:pt x="1894" y="406"/>
                </a:cubicBezTo>
                <a:cubicBezTo>
                  <a:pt x="1302" y="341"/>
                  <a:pt x="711" y="209"/>
                  <a:pt x="152" y="12"/>
                </a:cubicBezTo>
                <a:cubicBezTo>
                  <a:pt x="136" y="4"/>
                  <a:pt x="121" y="0"/>
                  <a:pt x="1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52" name="Google Shape;11452;p83"/>
          <p:cNvSpPr/>
          <p:nvPr/>
        </p:nvSpPr>
        <p:spPr>
          <a:xfrm>
            <a:off x="7829823" y="4303344"/>
            <a:ext cx="59643" cy="18879"/>
          </a:xfrm>
          <a:custGeom>
            <a:rect b="b" l="l" r="r" t="t"/>
            <a:pathLst>
              <a:path extrusionOk="0" h="892" w="2818">
                <a:moveTo>
                  <a:pt x="163" y="0"/>
                </a:moveTo>
                <a:cubicBezTo>
                  <a:pt x="74" y="0"/>
                  <a:pt x="1" y="142"/>
                  <a:pt x="90" y="202"/>
                </a:cubicBezTo>
                <a:cubicBezTo>
                  <a:pt x="912" y="563"/>
                  <a:pt x="1799" y="826"/>
                  <a:pt x="2686" y="892"/>
                </a:cubicBezTo>
                <a:cubicBezTo>
                  <a:pt x="2818" y="892"/>
                  <a:pt x="2818" y="695"/>
                  <a:pt x="2686" y="695"/>
                </a:cubicBezTo>
                <a:cubicBezTo>
                  <a:pt x="1832" y="596"/>
                  <a:pt x="978" y="366"/>
                  <a:pt x="189" y="5"/>
                </a:cubicBezTo>
                <a:cubicBezTo>
                  <a:pt x="180" y="2"/>
                  <a:pt x="171" y="0"/>
                  <a:pt x="16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53" name="Google Shape;11453;p83"/>
          <p:cNvSpPr/>
          <p:nvPr/>
        </p:nvSpPr>
        <p:spPr>
          <a:xfrm>
            <a:off x="7834501" y="4292635"/>
            <a:ext cx="61717" cy="22731"/>
          </a:xfrm>
          <a:custGeom>
            <a:rect b="b" l="l" r="r" t="t"/>
            <a:pathLst>
              <a:path extrusionOk="0" h="1074" w="2916">
                <a:moveTo>
                  <a:pt x="225" y="0"/>
                </a:moveTo>
                <a:cubicBezTo>
                  <a:pt x="204" y="0"/>
                  <a:pt x="184" y="6"/>
                  <a:pt x="165" y="18"/>
                </a:cubicBezTo>
                <a:lnTo>
                  <a:pt x="132" y="18"/>
                </a:lnTo>
                <a:cubicBezTo>
                  <a:pt x="1" y="149"/>
                  <a:pt x="132" y="346"/>
                  <a:pt x="297" y="379"/>
                </a:cubicBezTo>
                <a:cubicBezTo>
                  <a:pt x="559" y="478"/>
                  <a:pt x="822" y="544"/>
                  <a:pt x="1118" y="642"/>
                </a:cubicBezTo>
                <a:cubicBezTo>
                  <a:pt x="1644" y="806"/>
                  <a:pt x="2202" y="938"/>
                  <a:pt x="2761" y="1069"/>
                </a:cubicBezTo>
                <a:cubicBezTo>
                  <a:pt x="2771" y="1072"/>
                  <a:pt x="2781" y="1073"/>
                  <a:pt x="2789" y="1073"/>
                </a:cubicBezTo>
                <a:cubicBezTo>
                  <a:pt x="2897" y="1073"/>
                  <a:pt x="2915" y="903"/>
                  <a:pt x="2794" y="872"/>
                </a:cubicBezTo>
                <a:cubicBezTo>
                  <a:pt x="2400" y="774"/>
                  <a:pt x="1940" y="675"/>
                  <a:pt x="1545" y="544"/>
                </a:cubicBezTo>
                <a:cubicBezTo>
                  <a:pt x="1315" y="478"/>
                  <a:pt x="1118" y="412"/>
                  <a:pt x="921" y="346"/>
                </a:cubicBezTo>
                <a:lnTo>
                  <a:pt x="625" y="248"/>
                </a:lnTo>
                <a:cubicBezTo>
                  <a:pt x="569" y="248"/>
                  <a:pt x="392" y="175"/>
                  <a:pt x="342" y="175"/>
                </a:cubicBezTo>
                <a:cubicBezTo>
                  <a:pt x="339" y="175"/>
                  <a:pt x="337" y="176"/>
                  <a:pt x="335" y="176"/>
                </a:cubicBezTo>
                <a:lnTo>
                  <a:pt x="335" y="176"/>
                </a:lnTo>
                <a:cubicBezTo>
                  <a:pt x="405" y="97"/>
                  <a:pt x="314" y="0"/>
                  <a:pt x="22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54" name="Google Shape;11454;p83"/>
          <p:cNvSpPr/>
          <p:nvPr/>
        </p:nvSpPr>
        <p:spPr>
          <a:xfrm>
            <a:off x="7839072" y="4282983"/>
            <a:ext cx="78226" cy="28827"/>
          </a:xfrm>
          <a:custGeom>
            <a:rect b="b" l="l" r="r" t="t"/>
            <a:pathLst>
              <a:path extrusionOk="0" h="1362" w="3696">
                <a:moveTo>
                  <a:pt x="97" y="1"/>
                </a:moveTo>
                <a:cubicBezTo>
                  <a:pt x="9" y="1"/>
                  <a:pt x="0" y="154"/>
                  <a:pt x="113" y="211"/>
                </a:cubicBezTo>
                <a:cubicBezTo>
                  <a:pt x="1231" y="605"/>
                  <a:pt x="2381" y="1000"/>
                  <a:pt x="3531" y="1361"/>
                </a:cubicBezTo>
                <a:cubicBezTo>
                  <a:pt x="3662" y="1361"/>
                  <a:pt x="3695" y="1197"/>
                  <a:pt x="3597" y="1164"/>
                </a:cubicBezTo>
                <a:cubicBezTo>
                  <a:pt x="2446" y="802"/>
                  <a:pt x="1296" y="408"/>
                  <a:pt x="146" y="14"/>
                </a:cubicBezTo>
                <a:cubicBezTo>
                  <a:pt x="128" y="5"/>
                  <a:pt x="111" y="1"/>
                  <a:pt x="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55" name="Google Shape;11455;p83"/>
          <p:cNvSpPr/>
          <p:nvPr/>
        </p:nvSpPr>
        <p:spPr>
          <a:xfrm>
            <a:off x="7848639" y="4278327"/>
            <a:ext cx="60087" cy="16869"/>
          </a:xfrm>
          <a:custGeom>
            <a:rect b="b" l="l" r="r" t="t"/>
            <a:pathLst>
              <a:path extrusionOk="0" h="797" w="2839">
                <a:moveTo>
                  <a:pt x="158" y="0"/>
                </a:moveTo>
                <a:cubicBezTo>
                  <a:pt x="47" y="0"/>
                  <a:pt x="0" y="171"/>
                  <a:pt x="121" y="201"/>
                </a:cubicBezTo>
                <a:lnTo>
                  <a:pt x="2685" y="792"/>
                </a:lnTo>
                <a:cubicBezTo>
                  <a:pt x="2692" y="795"/>
                  <a:pt x="2699" y="796"/>
                  <a:pt x="2706" y="796"/>
                </a:cubicBezTo>
                <a:cubicBezTo>
                  <a:pt x="2792" y="796"/>
                  <a:pt x="2839" y="626"/>
                  <a:pt x="2717" y="595"/>
                </a:cubicBezTo>
                <a:lnTo>
                  <a:pt x="187" y="4"/>
                </a:lnTo>
                <a:cubicBezTo>
                  <a:pt x="177" y="1"/>
                  <a:pt x="167" y="0"/>
                  <a:pt x="15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56" name="Google Shape;11456;p83"/>
          <p:cNvSpPr/>
          <p:nvPr/>
        </p:nvSpPr>
        <p:spPr>
          <a:xfrm>
            <a:off x="7850883" y="4264908"/>
            <a:ext cx="47240" cy="20742"/>
          </a:xfrm>
          <a:custGeom>
            <a:rect b="b" l="l" r="r" t="t"/>
            <a:pathLst>
              <a:path extrusionOk="0" h="980" w="2232">
                <a:moveTo>
                  <a:pt x="98" y="0"/>
                </a:moveTo>
                <a:cubicBezTo>
                  <a:pt x="9" y="0"/>
                  <a:pt x="1" y="154"/>
                  <a:pt x="114" y="211"/>
                </a:cubicBezTo>
                <a:lnTo>
                  <a:pt x="2086" y="966"/>
                </a:lnTo>
                <a:cubicBezTo>
                  <a:pt x="2099" y="976"/>
                  <a:pt x="2113" y="980"/>
                  <a:pt x="2125" y="980"/>
                </a:cubicBezTo>
                <a:cubicBezTo>
                  <a:pt x="2199" y="980"/>
                  <a:pt x="2232" y="826"/>
                  <a:pt x="2119" y="769"/>
                </a:cubicBezTo>
                <a:lnTo>
                  <a:pt x="147" y="13"/>
                </a:lnTo>
                <a:cubicBezTo>
                  <a:pt x="129" y="4"/>
                  <a:pt x="112" y="0"/>
                  <a:pt x="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57" name="Google Shape;11457;p83"/>
          <p:cNvSpPr/>
          <p:nvPr/>
        </p:nvSpPr>
        <p:spPr>
          <a:xfrm>
            <a:off x="7863476" y="4260696"/>
            <a:ext cx="22520" cy="10075"/>
          </a:xfrm>
          <a:custGeom>
            <a:rect b="b" l="l" r="r" t="t"/>
            <a:pathLst>
              <a:path extrusionOk="0" h="476" w="1064">
                <a:moveTo>
                  <a:pt x="149" y="0"/>
                </a:moveTo>
                <a:cubicBezTo>
                  <a:pt x="52" y="0"/>
                  <a:pt x="0" y="124"/>
                  <a:pt x="111" y="180"/>
                </a:cubicBezTo>
                <a:cubicBezTo>
                  <a:pt x="373" y="344"/>
                  <a:pt x="669" y="442"/>
                  <a:pt x="965" y="475"/>
                </a:cubicBezTo>
                <a:cubicBezTo>
                  <a:pt x="1031" y="475"/>
                  <a:pt x="1063" y="442"/>
                  <a:pt x="1063" y="377"/>
                </a:cubicBezTo>
                <a:cubicBezTo>
                  <a:pt x="1063" y="311"/>
                  <a:pt x="1031" y="278"/>
                  <a:pt x="965" y="278"/>
                </a:cubicBezTo>
                <a:cubicBezTo>
                  <a:pt x="702" y="245"/>
                  <a:pt x="439" y="147"/>
                  <a:pt x="209" y="15"/>
                </a:cubicBezTo>
                <a:cubicBezTo>
                  <a:pt x="188" y="5"/>
                  <a:pt x="167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58" name="Google Shape;11458;p83"/>
          <p:cNvSpPr/>
          <p:nvPr/>
        </p:nvSpPr>
        <p:spPr>
          <a:xfrm>
            <a:off x="7869974" y="4255849"/>
            <a:ext cx="15323" cy="8953"/>
          </a:xfrm>
          <a:custGeom>
            <a:rect b="b" l="l" r="r" t="t"/>
            <a:pathLst>
              <a:path extrusionOk="0" h="423" w="724">
                <a:moveTo>
                  <a:pt x="129" y="1"/>
                </a:moveTo>
                <a:cubicBezTo>
                  <a:pt x="96" y="1"/>
                  <a:pt x="57" y="24"/>
                  <a:pt x="34" y="47"/>
                </a:cubicBezTo>
                <a:cubicBezTo>
                  <a:pt x="1" y="113"/>
                  <a:pt x="1" y="179"/>
                  <a:pt x="66" y="211"/>
                </a:cubicBezTo>
                <a:lnTo>
                  <a:pt x="559" y="409"/>
                </a:lnTo>
                <a:cubicBezTo>
                  <a:pt x="569" y="418"/>
                  <a:pt x="581" y="422"/>
                  <a:pt x="595" y="422"/>
                </a:cubicBezTo>
                <a:cubicBezTo>
                  <a:pt x="628" y="422"/>
                  <a:pt x="668" y="399"/>
                  <a:pt x="691" y="376"/>
                </a:cubicBezTo>
                <a:cubicBezTo>
                  <a:pt x="724" y="310"/>
                  <a:pt x="691" y="244"/>
                  <a:pt x="658" y="244"/>
                </a:cubicBezTo>
                <a:lnTo>
                  <a:pt x="165" y="14"/>
                </a:lnTo>
                <a:cubicBezTo>
                  <a:pt x="155" y="5"/>
                  <a:pt x="143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59" name="Google Shape;11459;p83"/>
          <p:cNvSpPr/>
          <p:nvPr/>
        </p:nvSpPr>
        <p:spPr>
          <a:xfrm>
            <a:off x="7896409" y="4337759"/>
            <a:ext cx="17906" cy="7154"/>
          </a:xfrm>
          <a:custGeom>
            <a:rect b="b" l="l" r="r" t="t"/>
            <a:pathLst>
              <a:path extrusionOk="0" h="338" w="846">
                <a:moveTo>
                  <a:pt x="133" y="0"/>
                </a:moveTo>
                <a:cubicBezTo>
                  <a:pt x="66" y="0"/>
                  <a:pt x="20" y="69"/>
                  <a:pt x="59" y="142"/>
                </a:cubicBezTo>
                <a:lnTo>
                  <a:pt x="59" y="142"/>
                </a:lnTo>
                <a:cubicBezTo>
                  <a:pt x="39" y="125"/>
                  <a:pt x="19" y="107"/>
                  <a:pt x="0" y="88"/>
                </a:cubicBezTo>
                <a:lnTo>
                  <a:pt x="0" y="88"/>
                </a:lnTo>
                <a:lnTo>
                  <a:pt x="66" y="153"/>
                </a:lnTo>
                <a:cubicBezTo>
                  <a:pt x="64" y="149"/>
                  <a:pt x="61" y="145"/>
                  <a:pt x="59" y="142"/>
                </a:cubicBezTo>
                <a:lnTo>
                  <a:pt x="59" y="142"/>
                </a:lnTo>
                <a:cubicBezTo>
                  <a:pt x="205" y="265"/>
                  <a:pt x="381" y="338"/>
                  <a:pt x="576" y="338"/>
                </a:cubicBezTo>
                <a:cubicBezTo>
                  <a:pt x="634" y="338"/>
                  <a:pt x="694" y="331"/>
                  <a:pt x="756" y="317"/>
                </a:cubicBezTo>
                <a:cubicBezTo>
                  <a:pt x="846" y="258"/>
                  <a:pt x="827" y="116"/>
                  <a:pt x="723" y="116"/>
                </a:cubicBezTo>
                <a:cubicBezTo>
                  <a:pt x="713" y="116"/>
                  <a:pt x="702" y="117"/>
                  <a:pt x="690" y="120"/>
                </a:cubicBezTo>
                <a:lnTo>
                  <a:pt x="428" y="120"/>
                </a:lnTo>
                <a:lnTo>
                  <a:pt x="362" y="87"/>
                </a:lnTo>
                <a:lnTo>
                  <a:pt x="296" y="87"/>
                </a:lnTo>
                <a:lnTo>
                  <a:pt x="230" y="55"/>
                </a:lnTo>
                <a:lnTo>
                  <a:pt x="198" y="22"/>
                </a:lnTo>
                <a:cubicBezTo>
                  <a:pt x="175" y="7"/>
                  <a:pt x="153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60" name="Google Shape;11460;p83"/>
          <p:cNvSpPr/>
          <p:nvPr/>
        </p:nvSpPr>
        <p:spPr>
          <a:xfrm>
            <a:off x="7886186" y="4320721"/>
            <a:ext cx="27620" cy="15429"/>
          </a:xfrm>
          <a:custGeom>
            <a:rect b="b" l="l" r="r" t="t"/>
            <a:pathLst>
              <a:path extrusionOk="0" h="729" w="1305">
                <a:moveTo>
                  <a:pt x="156" y="0"/>
                </a:moveTo>
                <a:cubicBezTo>
                  <a:pt x="70" y="0"/>
                  <a:pt x="1" y="114"/>
                  <a:pt x="89" y="202"/>
                </a:cubicBezTo>
                <a:cubicBezTo>
                  <a:pt x="451" y="400"/>
                  <a:pt x="779" y="564"/>
                  <a:pt x="1173" y="728"/>
                </a:cubicBezTo>
                <a:cubicBezTo>
                  <a:pt x="1206" y="728"/>
                  <a:pt x="1272" y="695"/>
                  <a:pt x="1305" y="662"/>
                </a:cubicBezTo>
                <a:cubicBezTo>
                  <a:pt x="1305" y="597"/>
                  <a:pt x="1272" y="531"/>
                  <a:pt x="1206" y="531"/>
                </a:cubicBezTo>
                <a:cubicBezTo>
                  <a:pt x="878" y="400"/>
                  <a:pt x="516" y="202"/>
                  <a:pt x="188" y="5"/>
                </a:cubicBezTo>
                <a:cubicBezTo>
                  <a:pt x="177" y="2"/>
                  <a:pt x="167" y="0"/>
                  <a:pt x="1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61" name="Google Shape;11461;p83"/>
          <p:cNvSpPr/>
          <p:nvPr/>
        </p:nvSpPr>
        <p:spPr>
          <a:xfrm>
            <a:off x="7888070" y="4310096"/>
            <a:ext cx="31303" cy="16763"/>
          </a:xfrm>
          <a:custGeom>
            <a:rect b="b" l="l" r="r" t="t"/>
            <a:pathLst>
              <a:path extrusionOk="0" h="792" w="1479">
                <a:moveTo>
                  <a:pt x="129" y="1"/>
                </a:moveTo>
                <a:cubicBezTo>
                  <a:pt x="96" y="1"/>
                  <a:pt x="56" y="24"/>
                  <a:pt x="33" y="47"/>
                </a:cubicBezTo>
                <a:cubicBezTo>
                  <a:pt x="0" y="113"/>
                  <a:pt x="33" y="179"/>
                  <a:pt x="66" y="212"/>
                </a:cubicBezTo>
                <a:lnTo>
                  <a:pt x="1314" y="770"/>
                </a:lnTo>
                <a:cubicBezTo>
                  <a:pt x="1328" y="784"/>
                  <a:pt x="1347" y="792"/>
                  <a:pt x="1368" y="792"/>
                </a:cubicBezTo>
                <a:cubicBezTo>
                  <a:pt x="1396" y="792"/>
                  <a:pt x="1427" y="776"/>
                  <a:pt x="1446" y="737"/>
                </a:cubicBezTo>
                <a:cubicBezTo>
                  <a:pt x="1479" y="704"/>
                  <a:pt x="1446" y="639"/>
                  <a:pt x="1413" y="606"/>
                </a:cubicBezTo>
                <a:lnTo>
                  <a:pt x="164" y="14"/>
                </a:lnTo>
                <a:cubicBezTo>
                  <a:pt x="155" y="5"/>
                  <a:pt x="142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62" name="Google Shape;11462;p83"/>
          <p:cNvSpPr/>
          <p:nvPr/>
        </p:nvSpPr>
        <p:spPr>
          <a:xfrm>
            <a:off x="7897108" y="4305926"/>
            <a:ext cx="18096" cy="11027"/>
          </a:xfrm>
          <a:custGeom>
            <a:rect b="b" l="l" r="r" t="t"/>
            <a:pathLst>
              <a:path extrusionOk="0" h="521" w="855">
                <a:moveTo>
                  <a:pt x="108" y="1"/>
                </a:moveTo>
                <a:cubicBezTo>
                  <a:pt x="66" y="1"/>
                  <a:pt x="33" y="24"/>
                  <a:pt x="33" y="47"/>
                </a:cubicBezTo>
                <a:cubicBezTo>
                  <a:pt x="0" y="80"/>
                  <a:pt x="0" y="146"/>
                  <a:pt x="66" y="178"/>
                </a:cubicBezTo>
                <a:lnTo>
                  <a:pt x="690" y="507"/>
                </a:lnTo>
                <a:cubicBezTo>
                  <a:pt x="700" y="517"/>
                  <a:pt x="712" y="521"/>
                  <a:pt x="726" y="521"/>
                </a:cubicBezTo>
                <a:cubicBezTo>
                  <a:pt x="759" y="521"/>
                  <a:pt x="798" y="497"/>
                  <a:pt x="822" y="474"/>
                </a:cubicBezTo>
                <a:cubicBezTo>
                  <a:pt x="855" y="409"/>
                  <a:pt x="822" y="343"/>
                  <a:pt x="789" y="343"/>
                </a:cubicBezTo>
                <a:lnTo>
                  <a:pt x="165" y="14"/>
                </a:lnTo>
                <a:cubicBezTo>
                  <a:pt x="145" y="5"/>
                  <a:pt x="126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63" name="Google Shape;11463;p83"/>
          <p:cNvSpPr/>
          <p:nvPr/>
        </p:nvSpPr>
        <p:spPr>
          <a:xfrm>
            <a:off x="7758390" y="4281586"/>
            <a:ext cx="56447" cy="21948"/>
          </a:xfrm>
          <a:custGeom>
            <a:rect b="b" l="l" r="r" t="t"/>
            <a:pathLst>
              <a:path extrusionOk="0" h="1037" w="2667">
                <a:moveTo>
                  <a:pt x="159" y="1"/>
                </a:moveTo>
                <a:cubicBezTo>
                  <a:pt x="58" y="1"/>
                  <a:pt x="1" y="150"/>
                  <a:pt x="114" y="178"/>
                </a:cubicBezTo>
                <a:lnTo>
                  <a:pt x="114" y="211"/>
                </a:lnTo>
                <a:cubicBezTo>
                  <a:pt x="869" y="573"/>
                  <a:pt x="1658" y="836"/>
                  <a:pt x="2480" y="1033"/>
                </a:cubicBezTo>
                <a:cubicBezTo>
                  <a:pt x="2490" y="1035"/>
                  <a:pt x="2499" y="1036"/>
                  <a:pt x="2508" y="1036"/>
                </a:cubicBezTo>
                <a:cubicBezTo>
                  <a:pt x="2620" y="1036"/>
                  <a:pt x="2667" y="866"/>
                  <a:pt x="2545" y="836"/>
                </a:cubicBezTo>
                <a:cubicBezTo>
                  <a:pt x="1724" y="638"/>
                  <a:pt x="935" y="376"/>
                  <a:pt x="212" y="14"/>
                </a:cubicBezTo>
                <a:cubicBezTo>
                  <a:pt x="194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64" name="Google Shape;11464;p83"/>
          <p:cNvSpPr/>
          <p:nvPr/>
        </p:nvSpPr>
        <p:spPr>
          <a:xfrm>
            <a:off x="7775090" y="4276020"/>
            <a:ext cx="45526" cy="19789"/>
          </a:xfrm>
          <a:custGeom>
            <a:rect b="b" l="l" r="r" t="t"/>
            <a:pathLst>
              <a:path extrusionOk="0" h="935" w="2151">
                <a:moveTo>
                  <a:pt x="159" y="1"/>
                </a:moveTo>
                <a:cubicBezTo>
                  <a:pt x="57" y="1"/>
                  <a:pt x="0" y="155"/>
                  <a:pt x="113" y="211"/>
                </a:cubicBezTo>
                <a:cubicBezTo>
                  <a:pt x="672" y="573"/>
                  <a:pt x="1296" y="803"/>
                  <a:pt x="1953" y="934"/>
                </a:cubicBezTo>
                <a:cubicBezTo>
                  <a:pt x="2085" y="934"/>
                  <a:pt x="2151" y="737"/>
                  <a:pt x="2019" y="737"/>
                </a:cubicBezTo>
                <a:cubicBezTo>
                  <a:pt x="1362" y="606"/>
                  <a:pt x="770" y="376"/>
                  <a:pt x="212" y="14"/>
                </a:cubicBezTo>
                <a:cubicBezTo>
                  <a:pt x="193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65" name="Google Shape;11465;p83"/>
          <p:cNvSpPr/>
          <p:nvPr/>
        </p:nvSpPr>
        <p:spPr>
          <a:xfrm>
            <a:off x="7795197" y="4273205"/>
            <a:ext cx="44193" cy="17736"/>
          </a:xfrm>
          <a:custGeom>
            <a:rect b="b" l="l" r="r" t="t"/>
            <a:pathLst>
              <a:path extrusionOk="0" h="838" w="2088">
                <a:moveTo>
                  <a:pt x="135" y="1"/>
                </a:moveTo>
                <a:cubicBezTo>
                  <a:pt x="57" y="1"/>
                  <a:pt x="1" y="125"/>
                  <a:pt x="83" y="180"/>
                </a:cubicBezTo>
                <a:cubicBezTo>
                  <a:pt x="642" y="509"/>
                  <a:pt x="1266" y="739"/>
                  <a:pt x="1924" y="837"/>
                </a:cubicBezTo>
                <a:cubicBezTo>
                  <a:pt x="2055" y="837"/>
                  <a:pt x="2088" y="640"/>
                  <a:pt x="1956" y="640"/>
                </a:cubicBezTo>
                <a:cubicBezTo>
                  <a:pt x="1332" y="542"/>
                  <a:pt x="741" y="311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66" name="Google Shape;11466;p83"/>
          <p:cNvSpPr/>
          <p:nvPr/>
        </p:nvSpPr>
        <p:spPr>
          <a:xfrm>
            <a:off x="7815029" y="4301524"/>
            <a:ext cx="10456" cy="5418"/>
          </a:xfrm>
          <a:custGeom>
            <a:rect b="b" l="l" r="r" t="t"/>
            <a:pathLst>
              <a:path extrusionOk="0" h="256" w="494">
                <a:moveTo>
                  <a:pt x="87" y="0"/>
                </a:moveTo>
                <a:cubicBezTo>
                  <a:pt x="75" y="0"/>
                  <a:pt x="66" y="9"/>
                  <a:pt x="66" y="25"/>
                </a:cubicBezTo>
                <a:cubicBezTo>
                  <a:pt x="34" y="25"/>
                  <a:pt x="1" y="58"/>
                  <a:pt x="1" y="58"/>
                </a:cubicBezTo>
                <a:cubicBezTo>
                  <a:pt x="1" y="124"/>
                  <a:pt x="34" y="189"/>
                  <a:pt x="66" y="189"/>
                </a:cubicBezTo>
                <a:lnTo>
                  <a:pt x="362" y="255"/>
                </a:lnTo>
                <a:lnTo>
                  <a:pt x="428" y="255"/>
                </a:lnTo>
                <a:cubicBezTo>
                  <a:pt x="494" y="222"/>
                  <a:pt x="494" y="91"/>
                  <a:pt x="395" y="91"/>
                </a:cubicBezTo>
                <a:lnTo>
                  <a:pt x="132" y="25"/>
                </a:lnTo>
                <a:cubicBezTo>
                  <a:pt x="116" y="9"/>
                  <a:pt x="99" y="0"/>
                  <a:pt x="8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67" name="Google Shape;11467;p83"/>
          <p:cNvSpPr/>
          <p:nvPr/>
        </p:nvSpPr>
        <p:spPr>
          <a:xfrm>
            <a:off x="7793884" y="4257648"/>
            <a:ext cx="51071" cy="22858"/>
          </a:xfrm>
          <a:custGeom>
            <a:rect b="b" l="l" r="r" t="t"/>
            <a:pathLst>
              <a:path extrusionOk="0" h="1080" w="2413">
                <a:moveTo>
                  <a:pt x="122" y="1"/>
                </a:moveTo>
                <a:cubicBezTo>
                  <a:pt x="49" y="1"/>
                  <a:pt x="0" y="139"/>
                  <a:pt x="80" y="192"/>
                </a:cubicBezTo>
                <a:cubicBezTo>
                  <a:pt x="737" y="685"/>
                  <a:pt x="1493" y="981"/>
                  <a:pt x="2281" y="1079"/>
                </a:cubicBezTo>
                <a:cubicBezTo>
                  <a:pt x="2413" y="1079"/>
                  <a:pt x="2413" y="882"/>
                  <a:pt x="2281" y="882"/>
                </a:cubicBezTo>
                <a:cubicBezTo>
                  <a:pt x="1525" y="784"/>
                  <a:pt x="803" y="488"/>
                  <a:pt x="178" y="28"/>
                </a:cubicBezTo>
                <a:cubicBezTo>
                  <a:pt x="159" y="9"/>
                  <a:pt x="140" y="1"/>
                  <a:pt x="1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68" name="Google Shape;11468;p83"/>
          <p:cNvSpPr/>
          <p:nvPr/>
        </p:nvSpPr>
        <p:spPr>
          <a:xfrm>
            <a:off x="7802858" y="4247468"/>
            <a:ext cx="43325" cy="20594"/>
          </a:xfrm>
          <a:custGeom>
            <a:rect b="b" l="l" r="r" t="t"/>
            <a:pathLst>
              <a:path extrusionOk="0" h="973" w="2047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cubicBezTo>
                  <a:pt x="641" y="542"/>
                  <a:pt x="1233" y="837"/>
                  <a:pt x="1890" y="969"/>
                </a:cubicBezTo>
                <a:cubicBezTo>
                  <a:pt x="1900" y="971"/>
                  <a:pt x="1910" y="973"/>
                  <a:pt x="1919" y="973"/>
                </a:cubicBezTo>
                <a:cubicBezTo>
                  <a:pt x="2026" y="973"/>
                  <a:pt x="2047" y="802"/>
                  <a:pt x="1956" y="772"/>
                </a:cubicBezTo>
                <a:cubicBezTo>
                  <a:pt x="1299" y="640"/>
                  <a:pt x="707" y="377"/>
                  <a:pt x="181" y="16"/>
                </a:cubicBezTo>
                <a:cubicBezTo>
                  <a:pt x="165" y="5"/>
                  <a:pt x="150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69" name="Google Shape;11469;p83"/>
          <p:cNvSpPr/>
          <p:nvPr/>
        </p:nvSpPr>
        <p:spPr>
          <a:xfrm>
            <a:off x="7819600" y="4241245"/>
            <a:ext cx="30922" cy="14921"/>
          </a:xfrm>
          <a:custGeom>
            <a:rect b="b" l="l" r="r" t="t"/>
            <a:pathLst>
              <a:path extrusionOk="0" h="705" w="1461">
                <a:moveTo>
                  <a:pt x="169" y="1"/>
                </a:moveTo>
                <a:cubicBezTo>
                  <a:pt x="82" y="1"/>
                  <a:pt x="0" y="155"/>
                  <a:pt x="113" y="211"/>
                </a:cubicBezTo>
                <a:cubicBezTo>
                  <a:pt x="475" y="409"/>
                  <a:pt x="902" y="606"/>
                  <a:pt x="1296" y="704"/>
                </a:cubicBezTo>
                <a:cubicBezTo>
                  <a:pt x="1428" y="704"/>
                  <a:pt x="1461" y="540"/>
                  <a:pt x="1362" y="507"/>
                </a:cubicBezTo>
                <a:cubicBezTo>
                  <a:pt x="968" y="409"/>
                  <a:pt x="573" y="244"/>
                  <a:pt x="212" y="14"/>
                </a:cubicBezTo>
                <a:cubicBezTo>
                  <a:pt x="198" y="5"/>
                  <a:pt x="184" y="1"/>
                  <a:pt x="16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70" name="Google Shape;11470;p83"/>
          <p:cNvSpPr/>
          <p:nvPr/>
        </p:nvSpPr>
        <p:spPr>
          <a:xfrm>
            <a:off x="7825759" y="4231509"/>
            <a:ext cx="30816" cy="14308"/>
          </a:xfrm>
          <a:custGeom>
            <a:rect b="b" l="l" r="r" t="t"/>
            <a:pathLst>
              <a:path extrusionOk="0" h="676" w="1456">
                <a:moveTo>
                  <a:pt x="143" y="1"/>
                </a:moveTo>
                <a:cubicBezTo>
                  <a:pt x="61" y="1"/>
                  <a:pt x="1" y="150"/>
                  <a:pt x="85" y="178"/>
                </a:cubicBezTo>
                <a:cubicBezTo>
                  <a:pt x="480" y="376"/>
                  <a:pt x="874" y="540"/>
                  <a:pt x="1301" y="671"/>
                </a:cubicBezTo>
                <a:cubicBezTo>
                  <a:pt x="1311" y="674"/>
                  <a:pt x="1321" y="675"/>
                  <a:pt x="1329" y="675"/>
                </a:cubicBezTo>
                <a:cubicBezTo>
                  <a:pt x="1437" y="675"/>
                  <a:pt x="1455" y="505"/>
                  <a:pt x="1334" y="474"/>
                </a:cubicBezTo>
                <a:cubicBezTo>
                  <a:pt x="940" y="343"/>
                  <a:pt x="578" y="211"/>
                  <a:pt x="184" y="14"/>
                </a:cubicBezTo>
                <a:cubicBezTo>
                  <a:pt x="170" y="5"/>
                  <a:pt x="156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71" name="Google Shape;11471;p83"/>
          <p:cNvSpPr/>
          <p:nvPr/>
        </p:nvSpPr>
        <p:spPr>
          <a:xfrm>
            <a:off x="7851200" y="4232906"/>
            <a:ext cx="13228" cy="8932"/>
          </a:xfrm>
          <a:custGeom>
            <a:rect b="b" l="l" r="r" t="t"/>
            <a:pathLst>
              <a:path extrusionOk="0" h="422" w="625">
                <a:moveTo>
                  <a:pt x="109" y="0"/>
                </a:moveTo>
                <a:cubicBezTo>
                  <a:pt x="66" y="0"/>
                  <a:pt x="33" y="23"/>
                  <a:pt x="33" y="47"/>
                </a:cubicBezTo>
                <a:cubicBezTo>
                  <a:pt x="0" y="112"/>
                  <a:pt x="0" y="178"/>
                  <a:pt x="66" y="178"/>
                </a:cubicBezTo>
                <a:lnTo>
                  <a:pt x="460" y="408"/>
                </a:lnTo>
                <a:cubicBezTo>
                  <a:pt x="480" y="418"/>
                  <a:pt x="499" y="422"/>
                  <a:pt x="517" y="422"/>
                </a:cubicBezTo>
                <a:cubicBezTo>
                  <a:pt x="562" y="422"/>
                  <a:pt x="602" y="399"/>
                  <a:pt x="625" y="375"/>
                </a:cubicBezTo>
                <a:cubicBezTo>
                  <a:pt x="625" y="310"/>
                  <a:pt x="625" y="244"/>
                  <a:pt x="559" y="211"/>
                </a:cubicBezTo>
                <a:lnTo>
                  <a:pt x="165" y="14"/>
                </a:lnTo>
                <a:cubicBezTo>
                  <a:pt x="146" y="4"/>
                  <a:pt x="126" y="0"/>
                  <a:pt x="10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72" name="Google Shape;11472;p83"/>
          <p:cNvSpPr/>
          <p:nvPr/>
        </p:nvSpPr>
        <p:spPr>
          <a:xfrm>
            <a:off x="7828257" y="4215529"/>
            <a:ext cx="27832" cy="14202"/>
          </a:xfrm>
          <a:custGeom>
            <a:rect b="b" l="l" r="r" t="t"/>
            <a:pathLst>
              <a:path extrusionOk="0" h="671" w="1315">
                <a:moveTo>
                  <a:pt x="80" y="0"/>
                </a:moveTo>
                <a:cubicBezTo>
                  <a:pt x="35" y="0"/>
                  <a:pt x="0" y="31"/>
                  <a:pt x="0" y="79"/>
                </a:cubicBezTo>
                <a:cubicBezTo>
                  <a:pt x="0" y="145"/>
                  <a:pt x="0" y="178"/>
                  <a:pt x="66" y="211"/>
                </a:cubicBezTo>
                <a:lnTo>
                  <a:pt x="1183" y="671"/>
                </a:lnTo>
                <a:cubicBezTo>
                  <a:pt x="1216" y="671"/>
                  <a:pt x="1282" y="638"/>
                  <a:pt x="1314" y="605"/>
                </a:cubicBezTo>
                <a:cubicBezTo>
                  <a:pt x="1314" y="539"/>
                  <a:pt x="1282" y="473"/>
                  <a:pt x="1216" y="473"/>
                </a:cubicBezTo>
                <a:lnTo>
                  <a:pt x="132" y="13"/>
                </a:lnTo>
                <a:cubicBezTo>
                  <a:pt x="114" y="5"/>
                  <a:pt x="96" y="0"/>
                  <a:pt x="8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73" name="Google Shape;11473;p83"/>
          <p:cNvSpPr/>
          <p:nvPr/>
        </p:nvSpPr>
        <p:spPr>
          <a:xfrm>
            <a:off x="7808996" y="4193475"/>
            <a:ext cx="27324" cy="11493"/>
          </a:xfrm>
          <a:custGeom>
            <a:rect b="b" l="l" r="r" t="t"/>
            <a:pathLst>
              <a:path extrusionOk="0" h="543" w="1291">
                <a:moveTo>
                  <a:pt x="126" y="0"/>
                </a:moveTo>
                <a:cubicBezTo>
                  <a:pt x="19" y="0"/>
                  <a:pt x="0" y="171"/>
                  <a:pt x="121" y="201"/>
                </a:cubicBezTo>
                <a:lnTo>
                  <a:pt x="1140" y="530"/>
                </a:lnTo>
                <a:cubicBezTo>
                  <a:pt x="1158" y="539"/>
                  <a:pt x="1175" y="543"/>
                  <a:pt x="1189" y="543"/>
                </a:cubicBezTo>
                <a:cubicBezTo>
                  <a:pt x="1278" y="543"/>
                  <a:pt x="1291" y="389"/>
                  <a:pt x="1206" y="332"/>
                </a:cubicBezTo>
                <a:lnTo>
                  <a:pt x="154" y="4"/>
                </a:lnTo>
                <a:cubicBezTo>
                  <a:pt x="144" y="1"/>
                  <a:pt x="135" y="0"/>
                  <a:pt x="12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74" name="Google Shape;11474;p83"/>
          <p:cNvSpPr/>
          <p:nvPr/>
        </p:nvSpPr>
        <p:spPr>
          <a:xfrm>
            <a:off x="7802266" y="4178617"/>
            <a:ext cx="35748" cy="14244"/>
          </a:xfrm>
          <a:custGeom>
            <a:rect b="b" l="l" r="r" t="t"/>
            <a:pathLst>
              <a:path extrusionOk="0" h="673" w="1689">
                <a:moveTo>
                  <a:pt x="160" y="1"/>
                </a:moveTo>
                <a:cubicBezTo>
                  <a:pt x="75" y="1"/>
                  <a:pt x="1" y="125"/>
                  <a:pt x="111" y="180"/>
                </a:cubicBezTo>
                <a:cubicBezTo>
                  <a:pt x="538" y="410"/>
                  <a:pt x="1031" y="574"/>
                  <a:pt x="1524" y="673"/>
                </a:cubicBezTo>
                <a:cubicBezTo>
                  <a:pt x="1622" y="673"/>
                  <a:pt x="1688" y="476"/>
                  <a:pt x="1557" y="476"/>
                </a:cubicBezTo>
                <a:cubicBezTo>
                  <a:pt x="1097" y="377"/>
                  <a:pt x="637" y="213"/>
                  <a:pt x="209" y="16"/>
                </a:cubicBezTo>
                <a:cubicBezTo>
                  <a:pt x="193" y="5"/>
                  <a:pt x="177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75" name="Google Shape;11475;p83"/>
          <p:cNvSpPr/>
          <p:nvPr/>
        </p:nvSpPr>
        <p:spPr>
          <a:xfrm>
            <a:off x="7729478" y="4229879"/>
            <a:ext cx="27155" cy="13059"/>
          </a:xfrm>
          <a:custGeom>
            <a:rect b="b" l="l" r="r" t="t"/>
            <a:pathLst>
              <a:path extrusionOk="0" h="617" w="1283">
                <a:moveTo>
                  <a:pt x="104" y="1"/>
                </a:moveTo>
                <a:cubicBezTo>
                  <a:pt x="75" y="1"/>
                  <a:pt x="50" y="9"/>
                  <a:pt x="34" y="25"/>
                </a:cubicBezTo>
                <a:cubicBezTo>
                  <a:pt x="1" y="91"/>
                  <a:pt x="1" y="157"/>
                  <a:pt x="34" y="190"/>
                </a:cubicBezTo>
                <a:cubicBezTo>
                  <a:pt x="362" y="453"/>
                  <a:pt x="724" y="584"/>
                  <a:pt x="1151" y="617"/>
                </a:cubicBezTo>
                <a:cubicBezTo>
                  <a:pt x="1282" y="617"/>
                  <a:pt x="1282" y="420"/>
                  <a:pt x="1151" y="420"/>
                </a:cubicBezTo>
                <a:cubicBezTo>
                  <a:pt x="790" y="387"/>
                  <a:pt x="461" y="255"/>
                  <a:pt x="198" y="25"/>
                </a:cubicBezTo>
                <a:cubicBezTo>
                  <a:pt x="165" y="9"/>
                  <a:pt x="132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76" name="Google Shape;11476;p83"/>
          <p:cNvSpPr/>
          <p:nvPr/>
        </p:nvSpPr>
        <p:spPr>
          <a:xfrm>
            <a:off x="7769819" y="4223170"/>
            <a:ext cx="24361" cy="7958"/>
          </a:xfrm>
          <a:custGeom>
            <a:rect b="b" l="l" r="r" t="t"/>
            <a:pathLst>
              <a:path extrusionOk="0" h="376" w="1151">
                <a:moveTo>
                  <a:pt x="129" y="0"/>
                </a:moveTo>
                <a:cubicBezTo>
                  <a:pt x="97" y="0"/>
                  <a:pt x="57" y="23"/>
                  <a:pt x="34" y="47"/>
                </a:cubicBezTo>
                <a:cubicBezTo>
                  <a:pt x="1" y="80"/>
                  <a:pt x="1" y="145"/>
                  <a:pt x="67" y="178"/>
                </a:cubicBezTo>
                <a:cubicBezTo>
                  <a:pt x="362" y="310"/>
                  <a:pt x="691" y="375"/>
                  <a:pt x="1019" y="375"/>
                </a:cubicBezTo>
                <a:cubicBezTo>
                  <a:pt x="1151" y="375"/>
                  <a:pt x="1151" y="178"/>
                  <a:pt x="1019" y="178"/>
                </a:cubicBezTo>
                <a:cubicBezTo>
                  <a:pt x="724" y="178"/>
                  <a:pt x="428" y="112"/>
                  <a:pt x="165" y="14"/>
                </a:cubicBez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77" name="Google Shape;11477;p83"/>
          <p:cNvSpPr/>
          <p:nvPr/>
        </p:nvSpPr>
        <p:spPr>
          <a:xfrm>
            <a:off x="7744781" y="4170066"/>
            <a:ext cx="28552" cy="13757"/>
          </a:xfrm>
          <a:custGeom>
            <a:rect b="b" l="l" r="r" t="t"/>
            <a:pathLst>
              <a:path extrusionOk="0" h="650" w="1349">
                <a:moveTo>
                  <a:pt x="132" y="1"/>
                </a:moveTo>
                <a:cubicBezTo>
                  <a:pt x="108" y="1"/>
                  <a:pt x="83" y="9"/>
                  <a:pt x="67" y="25"/>
                </a:cubicBezTo>
                <a:cubicBezTo>
                  <a:pt x="1" y="58"/>
                  <a:pt x="1" y="124"/>
                  <a:pt x="67" y="190"/>
                </a:cubicBezTo>
                <a:cubicBezTo>
                  <a:pt x="395" y="453"/>
                  <a:pt x="789" y="617"/>
                  <a:pt x="1250" y="650"/>
                </a:cubicBezTo>
                <a:cubicBezTo>
                  <a:pt x="1282" y="650"/>
                  <a:pt x="1348" y="584"/>
                  <a:pt x="1348" y="551"/>
                </a:cubicBezTo>
                <a:cubicBezTo>
                  <a:pt x="1348" y="485"/>
                  <a:pt x="1282" y="453"/>
                  <a:pt x="1250" y="453"/>
                </a:cubicBezTo>
                <a:cubicBezTo>
                  <a:pt x="855" y="420"/>
                  <a:pt x="494" y="255"/>
                  <a:pt x="198" y="25"/>
                </a:cubicBezTo>
                <a:cubicBezTo>
                  <a:pt x="182" y="9"/>
                  <a:pt x="157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78" name="Google Shape;11478;p83"/>
          <p:cNvSpPr/>
          <p:nvPr/>
        </p:nvSpPr>
        <p:spPr>
          <a:xfrm>
            <a:off x="7723234" y="4093807"/>
            <a:ext cx="24361" cy="13101"/>
          </a:xfrm>
          <a:custGeom>
            <a:rect b="b" l="l" r="r" t="t"/>
            <a:pathLst>
              <a:path extrusionOk="0" h="619" w="1151">
                <a:moveTo>
                  <a:pt x="140" y="0"/>
                </a:moveTo>
                <a:cubicBezTo>
                  <a:pt x="96" y="0"/>
                  <a:pt x="56" y="23"/>
                  <a:pt x="33" y="47"/>
                </a:cubicBezTo>
                <a:cubicBezTo>
                  <a:pt x="0" y="112"/>
                  <a:pt x="33" y="178"/>
                  <a:pt x="66" y="211"/>
                </a:cubicBezTo>
                <a:lnTo>
                  <a:pt x="986" y="605"/>
                </a:lnTo>
                <a:cubicBezTo>
                  <a:pt x="996" y="615"/>
                  <a:pt x="1008" y="619"/>
                  <a:pt x="1022" y="619"/>
                </a:cubicBezTo>
                <a:cubicBezTo>
                  <a:pt x="1055" y="619"/>
                  <a:pt x="1094" y="596"/>
                  <a:pt x="1117" y="572"/>
                </a:cubicBezTo>
                <a:cubicBezTo>
                  <a:pt x="1150" y="540"/>
                  <a:pt x="1117" y="474"/>
                  <a:pt x="1085" y="441"/>
                </a:cubicBezTo>
                <a:lnTo>
                  <a:pt x="197" y="14"/>
                </a:lnTo>
                <a:cubicBezTo>
                  <a:pt x="178" y="4"/>
                  <a:pt x="159" y="0"/>
                  <a:pt x="14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79" name="Google Shape;11479;p83"/>
          <p:cNvSpPr/>
          <p:nvPr/>
        </p:nvSpPr>
        <p:spPr>
          <a:xfrm>
            <a:off x="7711699" y="3984954"/>
            <a:ext cx="24065" cy="14562"/>
          </a:xfrm>
          <a:custGeom>
            <a:rect b="b" l="l" r="r" t="t"/>
            <a:pathLst>
              <a:path extrusionOk="0" h="688" w="1137">
                <a:moveTo>
                  <a:pt x="150" y="0"/>
                </a:moveTo>
                <a:cubicBezTo>
                  <a:pt x="70" y="0"/>
                  <a:pt x="1" y="118"/>
                  <a:pt x="52" y="195"/>
                </a:cubicBezTo>
                <a:cubicBezTo>
                  <a:pt x="315" y="458"/>
                  <a:pt x="644" y="622"/>
                  <a:pt x="1005" y="688"/>
                </a:cubicBezTo>
                <a:cubicBezTo>
                  <a:pt x="1038" y="688"/>
                  <a:pt x="1104" y="655"/>
                  <a:pt x="1137" y="589"/>
                </a:cubicBezTo>
                <a:cubicBezTo>
                  <a:pt x="1137" y="556"/>
                  <a:pt x="1104" y="491"/>
                  <a:pt x="1038" y="491"/>
                </a:cubicBezTo>
                <a:cubicBezTo>
                  <a:pt x="742" y="425"/>
                  <a:pt x="414" y="261"/>
                  <a:pt x="217" y="31"/>
                </a:cubicBezTo>
                <a:cubicBezTo>
                  <a:pt x="195" y="9"/>
                  <a:pt x="172" y="0"/>
                  <a:pt x="15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80" name="Google Shape;11480;p83"/>
          <p:cNvSpPr/>
          <p:nvPr/>
        </p:nvSpPr>
        <p:spPr>
          <a:xfrm>
            <a:off x="7702704" y="3969969"/>
            <a:ext cx="30986" cy="12868"/>
          </a:xfrm>
          <a:custGeom>
            <a:rect b="b" l="l" r="r" t="t"/>
            <a:pathLst>
              <a:path extrusionOk="0" h="608" w="1464">
                <a:moveTo>
                  <a:pt x="135" y="0"/>
                </a:moveTo>
                <a:cubicBezTo>
                  <a:pt x="56" y="0"/>
                  <a:pt x="0" y="125"/>
                  <a:pt x="83" y="180"/>
                </a:cubicBezTo>
                <a:cubicBezTo>
                  <a:pt x="444" y="410"/>
                  <a:pt x="872" y="574"/>
                  <a:pt x="1332" y="607"/>
                </a:cubicBezTo>
                <a:cubicBezTo>
                  <a:pt x="1463" y="607"/>
                  <a:pt x="1463" y="377"/>
                  <a:pt x="1332" y="377"/>
                </a:cubicBezTo>
                <a:cubicBezTo>
                  <a:pt x="904" y="344"/>
                  <a:pt x="543" y="246"/>
                  <a:pt x="182" y="16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81" name="Google Shape;11481;p83"/>
          <p:cNvSpPr/>
          <p:nvPr/>
        </p:nvSpPr>
        <p:spPr>
          <a:xfrm>
            <a:off x="7714176" y="3960550"/>
            <a:ext cx="20191" cy="9059"/>
          </a:xfrm>
          <a:custGeom>
            <a:rect b="b" l="l" r="r" t="t"/>
            <a:pathLst>
              <a:path extrusionOk="0" h="428" w="954">
                <a:moveTo>
                  <a:pt x="132" y="1"/>
                </a:moveTo>
                <a:cubicBezTo>
                  <a:pt x="67" y="1"/>
                  <a:pt x="34" y="33"/>
                  <a:pt x="1" y="99"/>
                </a:cubicBezTo>
                <a:cubicBezTo>
                  <a:pt x="1" y="132"/>
                  <a:pt x="1" y="198"/>
                  <a:pt x="67" y="231"/>
                </a:cubicBezTo>
                <a:lnTo>
                  <a:pt x="822" y="428"/>
                </a:lnTo>
                <a:cubicBezTo>
                  <a:pt x="888" y="428"/>
                  <a:pt x="921" y="395"/>
                  <a:pt x="954" y="362"/>
                </a:cubicBezTo>
                <a:cubicBezTo>
                  <a:pt x="954" y="296"/>
                  <a:pt x="921" y="231"/>
                  <a:pt x="888" y="231"/>
                </a:cubicBezTo>
                <a:lnTo>
                  <a:pt x="1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82" name="Google Shape;11482;p83"/>
          <p:cNvSpPr/>
          <p:nvPr/>
        </p:nvSpPr>
        <p:spPr>
          <a:xfrm>
            <a:off x="7722748" y="3950052"/>
            <a:ext cx="15112" cy="7746"/>
          </a:xfrm>
          <a:custGeom>
            <a:rect b="b" l="l" r="r" t="t"/>
            <a:pathLst>
              <a:path extrusionOk="0" h="366" w="714">
                <a:moveTo>
                  <a:pt x="159" y="0"/>
                </a:moveTo>
                <a:cubicBezTo>
                  <a:pt x="47" y="0"/>
                  <a:pt x="0" y="173"/>
                  <a:pt x="122" y="234"/>
                </a:cubicBezTo>
                <a:lnTo>
                  <a:pt x="549" y="365"/>
                </a:lnTo>
                <a:cubicBezTo>
                  <a:pt x="648" y="365"/>
                  <a:pt x="713" y="201"/>
                  <a:pt x="582" y="168"/>
                </a:cubicBezTo>
                <a:lnTo>
                  <a:pt x="187" y="4"/>
                </a:lnTo>
                <a:cubicBezTo>
                  <a:pt x="177" y="1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83" name="Google Shape;11483;p83"/>
          <p:cNvSpPr/>
          <p:nvPr/>
        </p:nvSpPr>
        <p:spPr>
          <a:xfrm>
            <a:off x="7755215" y="3872651"/>
            <a:ext cx="28530" cy="11006"/>
          </a:xfrm>
          <a:custGeom>
            <a:rect b="b" l="l" r="r" t="t"/>
            <a:pathLst>
              <a:path extrusionOk="0" h="520" w="1348">
                <a:moveTo>
                  <a:pt x="113" y="0"/>
                </a:moveTo>
                <a:cubicBezTo>
                  <a:pt x="69" y="0"/>
                  <a:pt x="34" y="31"/>
                  <a:pt x="34" y="79"/>
                </a:cubicBezTo>
                <a:cubicBezTo>
                  <a:pt x="1" y="112"/>
                  <a:pt x="34" y="178"/>
                  <a:pt x="99" y="210"/>
                </a:cubicBezTo>
                <a:cubicBezTo>
                  <a:pt x="461" y="243"/>
                  <a:pt x="822" y="375"/>
                  <a:pt x="1184" y="506"/>
                </a:cubicBezTo>
                <a:cubicBezTo>
                  <a:pt x="1193" y="516"/>
                  <a:pt x="1206" y="520"/>
                  <a:pt x="1219" y="520"/>
                </a:cubicBezTo>
                <a:cubicBezTo>
                  <a:pt x="1252" y="520"/>
                  <a:pt x="1292" y="497"/>
                  <a:pt x="1315" y="473"/>
                </a:cubicBezTo>
                <a:cubicBezTo>
                  <a:pt x="1348" y="440"/>
                  <a:pt x="1315" y="375"/>
                  <a:pt x="1282" y="342"/>
                </a:cubicBezTo>
                <a:cubicBezTo>
                  <a:pt x="921" y="178"/>
                  <a:pt x="527" y="79"/>
                  <a:pt x="165" y="13"/>
                </a:cubicBezTo>
                <a:cubicBezTo>
                  <a:pt x="147" y="4"/>
                  <a:pt x="130" y="0"/>
                  <a:pt x="11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84" name="Google Shape;11484;p83"/>
          <p:cNvSpPr/>
          <p:nvPr/>
        </p:nvSpPr>
        <p:spPr>
          <a:xfrm>
            <a:off x="7745881" y="3853157"/>
            <a:ext cx="32721" cy="17292"/>
          </a:xfrm>
          <a:custGeom>
            <a:rect b="b" l="l" r="r" t="t"/>
            <a:pathLst>
              <a:path extrusionOk="0" h="817" w="1546">
                <a:moveTo>
                  <a:pt x="159" y="1"/>
                </a:moveTo>
                <a:cubicBezTo>
                  <a:pt x="57" y="1"/>
                  <a:pt x="0" y="150"/>
                  <a:pt x="113" y="178"/>
                </a:cubicBezTo>
                <a:lnTo>
                  <a:pt x="1329" y="803"/>
                </a:lnTo>
                <a:cubicBezTo>
                  <a:pt x="1348" y="812"/>
                  <a:pt x="1365" y="816"/>
                  <a:pt x="1382" y="816"/>
                </a:cubicBezTo>
                <a:cubicBezTo>
                  <a:pt x="1484" y="816"/>
                  <a:pt x="1545" y="667"/>
                  <a:pt x="1460" y="638"/>
                </a:cubicBezTo>
                <a:lnTo>
                  <a:pt x="212" y="14"/>
                </a:lnTo>
                <a:cubicBezTo>
                  <a:pt x="193" y="5"/>
                  <a:pt x="175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85" name="Google Shape;11485;p83"/>
          <p:cNvSpPr/>
          <p:nvPr/>
        </p:nvSpPr>
        <p:spPr>
          <a:xfrm>
            <a:off x="7745479" y="3839717"/>
            <a:ext cx="26456" cy="13757"/>
          </a:xfrm>
          <a:custGeom>
            <a:rect b="b" l="l" r="r" t="t"/>
            <a:pathLst>
              <a:path extrusionOk="0" h="650" w="1250">
                <a:moveTo>
                  <a:pt x="103" y="0"/>
                </a:moveTo>
                <a:cubicBezTo>
                  <a:pt x="75" y="0"/>
                  <a:pt x="50" y="8"/>
                  <a:pt x="34" y="25"/>
                </a:cubicBezTo>
                <a:cubicBezTo>
                  <a:pt x="1" y="91"/>
                  <a:pt x="1" y="156"/>
                  <a:pt x="34" y="189"/>
                </a:cubicBezTo>
                <a:cubicBezTo>
                  <a:pt x="362" y="452"/>
                  <a:pt x="724" y="616"/>
                  <a:pt x="1151" y="649"/>
                </a:cubicBezTo>
                <a:cubicBezTo>
                  <a:pt x="1184" y="649"/>
                  <a:pt x="1249" y="616"/>
                  <a:pt x="1249" y="551"/>
                </a:cubicBezTo>
                <a:cubicBezTo>
                  <a:pt x="1249" y="485"/>
                  <a:pt x="1184" y="452"/>
                  <a:pt x="1151" y="452"/>
                </a:cubicBezTo>
                <a:cubicBezTo>
                  <a:pt x="789" y="419"/>
                  <a:pt x="461" y="255"/>
                  <a:pt x="198" y="25"/>
                </a:cubicBezTo>
                <a:cubicBezTo>
                  <a:pt x="165" y="8"/>
                  <a:pt x="132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86" name="Google Shape;11486;p83"/>
          <p:cNvSpPr/>
          <p:nvPr/>
        </p:nvSpPr>
        <p:spPr>
          <a:xfrm>
            <a:off x="7744082" y="3827251"/>
            <a:ext cx="23282" cy="13292"/>
          </a:xfrm>
          <a:custGeom>
            <a:rect b="b" l="l" r="r" t="t"/>
            <a:pathLst>
              <a:path extrusionOk="0" h="628" w="1100">
                <a:moveTo>
                  <a:pt x="88" y="1"/>
                </a:moveTo>
                <a:cubicBezTo>
                  <a:pt x="56" y="1"/>
                  <a:pt x="34" y="17"/>
                  <a:pt x="34" y="55"/>
                </a:cubicBezTo>
                <a:cubicBezTo>
                  <a:pt x="1" y="88"/>
                  <a:pt x="1" y="154"/>
                  <a:pt x="67" y="187"/>
                </a:cubicBezTo>
                <a:lnTo>
                  <a:pt x="888" y="614"/>
                </a:lnTo>
                <a:cubicBezTo>
                  <a:pt x="902" y="623"/>
                  <a:pt x="916" y="627"/>
                  <a:pt x="931" y="627"/>
                </a:cubicBezTo>
                <a:cubicBezTo>
                  <a:pt x="1018" y="627"/>
                  <a:pt x="1100" y="473"/>
                  <a:pt x="987" y="417"/>
                </a:cubicBezTo>
                <a:lnTo>
                  <a:pt x="165" y="22"/>
                </a:lnTo>
                <a:cubicBezTo>
                  <a:pt x="138" y="9"/>
                  <a:pt x="111" y="1"/>
                  <a:pt x="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87" name="Google Shape;11487;p83"/>
          <p:cNvSpPr/>
          <p:nvPr/>
        </p:nvSpPr>
        <p:spPr>
          <a:xfrm>
            <a:off x="7640160" y="4253077"/>
            <a:ext cx="88427" cy="46288"/>
          </a:xfrm>
          <a:custGeom>
            <a:rect b="b" l="l" r="r" t="t"/>
            <a:pathLst>
              <a:path extrusionOk="0" h="2187" w="4178">
                <a:moveTo>
                  <a:pt x="159" y="1"/>
                </a:moveTo>
                <a:cubicBezTo>
                  <a:pt x="57" y="1"/>
                  <a:pt x="0" y="154"/>
                  <a:pt x="113" y="211"/>
                </a:cubicBezTo>
                <a:cubicBezTo>
                  <a:pt x="1329" y="1000"/>
                  <a:pt x="2644" y="1657"/>
                  <a:pt x="4024" y="2183"/>
                </a:cubicBezTo>
                <a:cubicBezTo>
                  <a:pt x="4034" y="2185"/>
                  <a:pt x="4043" y="2186"/>
                  <a:pt x="4052" y="2186"/>
                </a:cubicBezTo>
                <a:cubicBezTo>
                  <a:pt x="4159" y="2186"/>
                  <a:pt x="4178" y="2016"/>
                  <a:pt x="4057" y="1985"/>
                </a:cubicBezTo>
                <a:cubicBezTo>
                  <a:pt x="2709" y="1460"/>
                  <a:pt x="1428" y="802"/>
                  <a:pt x="212" y="14"/>
                </a:cubicBezTo>
                <a:cubicBezTo>
                  <a:pt x="194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88" name="Google Shape;11488;p83"/>
          <p:cNvSpPr/>
          <p:nvPr/>
        </p:nvSpPr>
        <p:spPr>
          <a:xfrm>
            <a:off x="7672924" y="4247150"/>
            <a:ext cx="95348" cy="50119"/>
          </a:xfrm>
          <a:custGeom>
            <a:rect b="b" l="l" r="r" t="t"/>
            <a:pathLst>
              <a:path extrusionOk="0" h="2368" w="4505">
                <a:moveTo>
                  <a:pt x="141" y="0"/>
                </a:moveTo>
                <a:cubicBezTo>
                  <a:pt x="63" y="0"/>
                  <a:pt x="0" y="111"/>
                  <a:pt x="77" y="162"/>
                </a:cubicBezTo>
                <a:cubicBezTo>
                  <a:pt x="1326" y="1181"/>
                  <a:pt x="2771" y="1937"/>
                  <a:pt x="4316" y="2364"/>
                </a:cubicBezTo>
                <a:cubicBezTo>
                  <a:pt x="4325" y="2366"/>
                  <a:pt x="4333" y="2367"/>
                  <a:pt x="4341" y="2367"/>
                </a:cubicBezTo>
                <a:cubicBezTo>
                  <a:pt x="4455" y="2367"/>
                  <a:pt x="4504" y="2165"/>
                  <a:pt x="4382" y="2134"/>
                </a:cubicBezTo>
                <a:cubicBezTo>
                  <a:pt x="2870" y="1740"/>
                  <a:pt x="1424" y="1017"/>
                  <a:pt x="208" y="31"/>
                </a:cubicBezTo>
                <a:cubicBezTo>
                  <a:pt x="187" y="9"/>
                  <a:pt x="163" y="0"/>
                  <a:pt x="14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89" name="Google Shape;11489;p83"/>
          <p:cNvSpPr/>
          <p:nvPr/>
        </p:nvSpPr>
        <p:spPr>
          <a:xfrm>
            <a:off x="7670067" y="4257945"/>
            <a:ext cx="78014" cy="37928"/>
          </a:xfrm>
          <a:custGeom>
            <a:rect b="b" l="l" r="r" t="t"/>
            <a:pathLst>
              <a:path extrusionOk="0" h="1792" w="3686">
                <a:moveTo>
                  <a:pt x="159" y="1"/>
                </a:moveTo>
                <a:cubicBezTo>
                  <a:pt x="57" y="1"/>
                  <a:pt x="0" y="154"/>
                  <a:pt x="113" y="211"/>
                </a:cubicBezTo>
                <a:cubicBezTo>
                  <a:pt x="1165" y="901"/>
                  <a:pt x="2282" y="1427"/>
                  <a:pt x="3498" y="1788"/>
                </a:cubicBezTo>
                <a:cubicBezTo>
                  <a:pt x="3508" y="1791"/>
                  <a:pt x="3518" y="1792"/>
                  <a:pt x="3527" y="1792"/>
                </a:cubicBezTo>
                <a:cubicBezTo>
                  <a:pt x="3638" y="1792"/>
                  <a:pt x="3685" y="1621"/>
                  <a:pt x="3564" y="1591"/>
                </a:cubicBezTo>
                <a:cubicBezTo>
                  <a:pt x="2381" y="1230"/>
                  <a:pt x="1231" y="704"/>
                  <a:pt x="212" y="14"/>
                </a:cubicBezTo>
                <a:cubicBezTo>
                  <a:pt x="194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90" name="Google Shape;11490;p83"/>
          <p:cNvSpPr/>
          <p:nvPr/>
        </p:nvSpPr>
        <p:spPr>
          <a:xfrm>
            <a:off x="7672162" y="4233308"/>
            <a:ext cx="71771" cy="43113"/>
          </a:xfrm>
          <a:custGeom>
            <a:rect b="b" l="l" r="r" t="t"/>
            <a:pathLst>
              <a:path extrusionOk="0" h="2037" w="3391">
                <a:moveTo>
                  <a:pt x="123" y="1"/>
                </a:moveTo>
                <a:cubicBezTo>
                  <a:pt x="49" y="1"/>
                  <a:pt x="1" y="139"/>
                  <a:pt x="80" y="192"/>
                </a:cubicBezTo>
                <a:cubicBezTo>
                  <a:pt x="1066" y="882"/>
                  <a:pt x="2117" y="1506"/>
                  <a:pt x="3169" y="2032"/>
                </a:cubicBezTo>
                <a:cubicBezTo>
                  <a:pt x="3181" y="2035"/>
                  <a:pt x="3192" y="2036"/>
                  <a:pt x="3203" y="2036"/>
                </a:cubicBezTo>
                <a:cubicBezTo>
                  <a:pt x="3316" y="2036"/>
                  <a:pt x="3390" y="1895"/>
                  <a:pt x="3300" y="1835"/>
                </a:cubicBezTo>
                <a:cubicBezTo>
                  <a:pt x="2216" y="1309"/>
                  <a:pt x="1164" y="718"/>
                  <a:pt x="179" y="28"/>
                </a:cubicBezTo>
                <a:cubicBezTo>
                  <a:pt x="160" y="9"/>
                  <a:pt x="140" y="1"/>
                  <a:pt x="1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91" name="Google Shape;11491;p83"/>
          <p:cNvSpPr/>
          <p:nvPr/>
        </p:nvSpPr>
        <p:spPr>
          <a:xfrm>
            <a:off x="7656098" y="4202957"/>
            <a:ext cx="49463" cy="31917"/>
          </a:xfrm>
          <a:custGeom>
            <a:rect b="b" l="l" r="r" t="t"/>
            <a:pathLst>
              <a:path extrusionOk="0" h="1508" w="2337">
                <a:moveTo>
                  <a:pt x="154" y="1"/>
                </a:moveTo>
                <a:cubicBezTo>
                  <a:pt x="57" y="1"/>
                  <a:pt x="1" y="125"/>
                  <a:pt x="83" y="180"/>
                </a:cubicBezTo>
                <a:lnTo>
                  <a:pt x="2154" y="1495"/>
                </a:lnTo>
                <a:cubicBezTo>
                  <a:pt x="2167" y="1504"/>
                  <a:pt x="2181" y="1508"/>
                  <a:pt x="2194" y="1508"/>
                </a:cubicBezTo>
                <a:cubicBezTo>
                  <a:pt x="2276" y="1508"/>
                  <a:pt x="2337" y="1354"/>
                  <a:pt x="2252" y="1297"/>
                </a:cubicBezTo>
                <a:lnTo>
                  <a:pt x="215" y="16"/>
                </a:lnTo>
                <a:cubicBezTo>
                  <a:pt x="194" y="5"/>
                  <a:pt x="173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92" name="Google Shape;11492;p83"/>
          <p:cNvSpPr/>
          <p:nvPr/>
        </p:nvSpPr>
        <p:spPr>
          <a:xfrm>
            <a:off x="7657855" y="4186998"/>
            <a:ext cx="32319" cy="20064"/>
          </a:xfrm>
          <a:custGeom>
            <a:rect b="b" l="l" r="r" t="t"/>
            <a:pathLst>
              <a:path extrusionOk="0" h="948" w="1527">
                <a:moveTo>
                  <a:pt x="141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33" y="178"/>
                  <a:pt x="66" y="211"/>
                </a:cubicBezTo>
                <a:cubicBezTo>
                  <a:pt x="460" y="474"/>
                  <a:pt x="888" y="704"/>
                  <a:pt x="1315" y="934"/>
                </a:cubicBezTo>
                <a:cubicBezTo>
                  <a:pt x="1333" y="943"/>
                  <a:pt x="1351" y="947"/>
                  <a:pt x="1367" y="947"/>
                </a:cubicBezTo>
                <a:cubicBezTo>
                  <a:pt x="1469" y="947"/>
                  <a:pt x="1526" y="794"/>
                  <a:pt x="1413" y="737"/>
                </a:cubicBezTo>
                <a:cubicBezTo>
                  <a:pt x="986" y="540"/>
                  <a:pt x="559" y="310"/>
                  <a:pt x="197" y="14"/>
                </a:cubicBezTo>
                <a:cubicBezTo>
                  <a:pt x="178" y="4"/>
                  <a:pt x="159" y="0"/>
                  <a:pt x="14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93" name="Google Shape;11493;p83"/>
          <p:cNvSpPr/>
          <p:nvPr/>
        </p:nvSpPr>
        <p:spPr>
          <a:xfrm>
            <a:off x="7655061" y="4160097"/>
            <a:ext cx="33716" cy="25398"/>
          </a:xfrm>
          <a:custGeom>
            <a:rect b="b" l="l" r="r" t="t"/>
            <a:pathLst>
              <a:path extrusionOk="0" h="1200" w="1593">
                <a:moveTo>
                  <a:pt x="151" y="1"/>
                </a:moveTo>
                <a:cubicBezTo>
                  <a:pt x="122" y="1"/>
                  <a:pt x="92" y="11"/>
                  <a:pt x="67" y="36"/>
                </a:cubicBezTo>
                <a:cubicBezTo>
                  <a:pt x="1" y="69"/>
                  <a:pt x="1" y="168"/>
                  <a:pt x="34" y="234"/>
                </a:cubicBezTo>
                <a:cubicBezTo>
                  <a:pt x="99" y="299"/>
                  <a:pt x="165" y="365"/>
                  <a:pt x="231" y="431"/>
                </a:cubicBezTo>
                <a:lnTo>
                  <a:pt x="461" y="595"/>
                </a:lnTo>
                <a:cubicBezTo>
                  <a:pt x="757" y="825"/>
                  <a:pt x="1052" y="1022"/>
                  <a:pt x="1381" y="1186"/>
                </a:cubicBezTo>
                <a:cubicBezTo>
                  <a:pt x="1395" y="1196"/>
                  <a:pt x="1409" y="1200"/>
                  <a:pt x="1424" y="1200"/>
                </a:cubicBezTo>
                <a:cubicBezTo>
                  <a:pt x="1511" y="1200"/>
                  <a:pt x="1592" y="1050"/>
                  <a:pt x="1480" y="1022"/>
                </a:cubicBezTo>
                <a:cubicBezTo>
                  <a:pt x="1250" y="891"/>
                  <a:pt x="1020" y="759"/>
                  <a:pt x="822" y="595"/>
                </a:cubicBezTo>
                <a:cubicBezTo>
                  <a:pt x="724" y="529"/>
                  <a:pt x="592" y="464"/>
                  <a:pt x="494" y="365"/>
                </a:cubicBezTo>
                <a:lnTo>
                  <a:pt x="362" y="234"/>
                </a:lnTo>
                <a:lnTo>
                  <a:pt x="264" y="201"/>
                </a:lnTo>
                <a:lnTo>
                  <a:pt x="246" y="183"/>
                </a:lnTo>
                <a:lnTo>
                  <a:pt x="246" y="183"/>
                </a:lnTo>
                <a:cubicBezTo>
                  <a:pt x="272" y="148"/>
                  <a:pt x="291" y="97"/>
                  <a:pt x="264" y="69"/>
                </a:cubicBezTo>
                <a:cubicBezTo>
                  <a:pt x="243" y="29"/>
                  <a:pt x="198" y="1"/>
                  <a:pt x="15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94" name="Google Shape;11494;p83"/>
          <p:cNvSpPr/>
          <p:nvPr/>
        </p:nvSpPr>
        <p:spPr>
          <a:xfrm>
            <a:off x="7652288" y="4140392"/>
            <a:ext cx="29483" cy="24276"/>
          </a:xfrm>
          <a:custGeom>
            <a:rect b="b" l="l" r="r" t="t"/>
            <a:pathLst>
              <a:path extrusionOk="0" h="1147" w="1393">
                <a:moveTo>
                  <a:pt x="116" y="1"/>
                </a:moveTo>
                <a:cubicBezTo>
                  <a:pt x="102" y="1"/>
                  <a:pt x="85" y="5"/>
                  <a:pt x="66" y="14"/>
                </a:cubicBezTo>
                <a:cubicBezTo>
                  <a:pt x="33" y="47"/>
                  <a:pt x="0" y="113"/>
                  <a:pt x="33" y="146"/>
                </a:cubicBezTo>
                <a:cubicBezTo>
                  <a:pt x="329" y="573"/>
                  <a:pt x="723" y="902"/>
                  <a:pt x="1183" y="1132"/>
                </a:cubicBezTo>
                <a:cubicBezTo>
                  <a:pt x="1199" y="1142"/>
                  <a:pt x="1216" y="1147"/>
                  <a:pt x="1232" y="1147"/>
                </a:cubicBezTo>
                <a:cubicBezTo>
                  <a:pt x="1318" y="1147"/>
                  <a:pt x="1392" y="1022"/>
                  <a:pt x="1282" y="967"/>
                </a:cubicBezTo>
                <a:cubicBezTo>
                  <a:pt x="855" y="737"/>
                  <a:pt x="493" y="409"/>
                  <a:pt x="198" y="47"/>
                </a:cubicBezTo>
                <a:cubicBezTo>
                  <a:pt x="174" y="24"/>
                  <a:pt x="151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95" name="Google Shape;11495;p83"/>
          <p:cNvSpPr/>
          <p:nvPr/>
        </p:nvSpPr>
        <p:spPr>
          <a:xfrm>
            <a:off x="7654151" y="4120010"/>
            <a:ext cx="31197" cy="23112"/>
          </a:xfrm>
          <a:custGeom>
            <a:rect b="b" l="l" r="r" t="t"/>
            <a:pathLst>
              <a:path extrusionOk="0" h="1092" w="1474">
                <a:moveTo>
                  <a:pt x="156" y="0"/>
                </a:moveTo>
                <a:cubicBezTo>
                  <a:pt x="72" y="0"/>
                  <a:pt x="1" y="167"/>
                  <a:pt x="110" y="222"/>
                </a:cubicBezTo>
                <a:lnTo>
                  <a:pt x="1293" y="1076"/>
                </a:lnTo>
                <a:cubicBezTo>
                  <a:pt x="1308" y="1087"/>
                  <a:pt x="1324" y="1091"/>
                  <a:pt x="1339" y="1091"/>
                </a:cubicBezTo>
                <a:cubicBezTo>
                  <a:pt x="1418" y="1091"/>
                  <a:pt x="1474" y="967"/>
                  <a:pt x="1391" y="912"/>
                </a:cubicBezTo>
                <a:lnTo>
                  <a:pt x="208" y="24"/>
                </a:lnTo>
                <a:cubicBezTo>
                  <a:pt x="191" y="8"/>
                  <a:pt x="173" y="0"/>
                  <a:pt x="1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96" name="Google Shape;11496;p83"/>
          <p:cNvSpPr/>
          <p:nvPr/>
        </p:nvSpPr>
        <p:spPr>
          <a:xfrm>
            <a:off x="7655061" y="4096347"/>
            <a:ext cx="32277" cy="21736"/>
          </a:xfrm>
          <a:custGeom>
            <a:rect b="b" l="l" r="r" t="t"/>
            <a:pathLst>
              <a:path extrusionOk="0" h="1027" w="1525">
                <a:moveTo>
                  <a:pt x="104" y="1"/>
                </a:moveTo>
                <a:cubicBezTo>
                  <a:pt x="75" y="1"/>
                  <a:pt x="50" y="9"/>
                  <a:pt x="34" y="25"/>
                </a:cubicBezTo>
                <a:cubicBezTo>
                  <a:pt x="1" y="91"/>
                  <a:pt x="1" y="157"/>
                  <a:pt x="34" y="190"/>
                </a:cubicBezTo>
                <a:lnTo>
                  <a:pt x="67" y="190"/>
                </a:lnTo>
                <a:cubicBezTo>
                  <a:pt x="461" y="518"/>
                  <a:pt x="855" y="781"/>
                  <a:pt x="1315" y="1011"/>
                </a:cubicBezTo>
                <a:cubicBezTo>
                  <a:pt x="1337" y="1022"/>
                  <a:pt x="1357" y="1026"/>
                  <a:pt x="1376" y="1026"/>
                </a:cubicBezTo>
                <a:cubicBezTo>
                  <a:pt x="1473" y="1026"/>
                  <a:pt x="1524" y="902"/>
                  <a:pt x="1414" y="847"/>
                </a:cubicBezTo>
                <a:cubicBezTo>
                  <a:pt x="987" y="617"/>
                  <a:pt x="559" y="354"/>
                  <a:pt x="198" y="25"/>
                </a:cubicBezTo>
                <a:cubicBezTo>
                  <a:pt x="165" y="9"/>
                  <a:pt x="132" y="1"/>
                  <a:pt x="10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97" name="Google Shape;11497;p83"/>
          <p:cNvSpPr/>
          <p:nvPr/>
        </p:nvSpPr>
        <p:spPr>
          <a:xfrm>
            <a:off x="7663802" y="4076325"/>
            <a:ext cx="25377" cy="16403"/>
          </a:xfrm>
          <a:custGeom>
            <a:rect b="b" l="l" r="r" t="t"/>
            <a:pathLst>
              <a:path extrusionOk="0" h="775" w="1199">
                <a:moveTo>
                  <a:pt x="155" y="1"/>
                </a:moveTo>
                <a:cubicBezTo>
                  <a:pt x="73" y="1"/>
                  <a:pt x="1" y="102"/>
                  <a:pt x="81" y="183"/>
                </a:cubicBezTo>
                <a:cubicBezTo>
                  <a:pt x="344" y="445"/>
                  <a:pt x="705" y="643"/>
                  <a:pt x="1067" y="774"/>
                </a:cubicBezTo>
                <a:cubicBezTo>
                  <a:pt x="1132" y="774"/>
                  <a:pt x="1165" y="741"/>
                  <a:pt x="1198" y="708"/>
                </a:cubicBezTo>
                <a:cubicBezTo>
                  <a:pt x="1198" y="643"/>
                  <a:pt x="1165" y="577"/>
                  <a:pt x="1132" y="577"/>
                </a:cubicBezTo>
                <a:cubicBezTo>
                  <a:pt x="771" y="445"/>
                  <a:pt x="475" y="248"/>
                  <a:pt x="212" y="18"/>
                </a:cubicBezTo>
                <a:cubicBezTo>
                  <a:pt x="194" y="6"/>
                  <a:pt x="174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98" name="Google Shape;11498;p83"/>
          <p:cNvSpPr/>
          <p:nvPr/>
        </p:nvSpPr>
        <p:spPr>
          <a:xfrm>
            <a:off x="7674723" y="4057826"/>
            <a:ext cx="21165" cy="15535"/>
          </a:xfrm>
          <a:custGeom>
            <a:rect b="b" l="l" r="r" t="t"/>
            <a:pathLst>
              <a:path extrusionOk="0" h="734" w="1000">
                <a:moveTo>
                  <a:pt x="188" y="1"/>
                </a:moveTo>
                <a:cubicBezTo>
                  <a:pt x="75" y="1"/>
                  <a:pt x="1" y="142"/>
                  <a:pt x="91" y="202"/>
                </a:cubicBezTo>
                <a:lnTo>
                  <a:pt x="813" y="728"/>
                </a:lnTo>
                <a:cubicBezTo>
                  <a:pt x="824" y="732"/>
                  <a:pt x="835" y="733"/>
                  <a:pt x="845" y="733"/>
                </a:cubicBezTo>
                <a:cubicBezTo>
                  <a:pt x="931" y="733"/>
                  <a:pt x="1000" y="622"/>
                  <a:pt x="912" y="564"/>
                </a:cubicBezTo>
                <a:lnTo>
                  <a:pt x="222" y="5"/>
                </a:lnTo>
                <a:cubicBezTo>
                  <a:pt x="210" y="2"/>
                  <a:pt x="199" y="1"/>
                  <a:pt x="1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99" name="Google Shape;11499;p83"/>
          <p:cNvSpPr/>
          <p:nvPr/>
        </p:nvSpPr>
        <p:spPr>
          <a:xfrm>
            <a:off x="7685666" y="4032894"/>
            <a:ext cx="22985" cy="19768"/>
          </a:xfrm>
          <a:custGeom>
            <a:rect b="b" l="l" r="r" t="t"/>
            <a:pathLst>
              <a:path extrusionOk="0" h="934" w="1086">
                <a:moveTo>
                  <a:pt x="165" y="66"/>
                </a:moveTo>
                <a:cubicBezTo>
                  <a:pt x="152" y="69"/>
                  <a:pt x="141" y="74"/>
                  <a:pt x="132" y="80"/>
                </a:cubicBezTo>
                <a:lnTo>
                  <a:pt x="132" y="80"/>
                </a:lnTo>
                <a:lnTo>
                  <a:pt x="132" y="66"/>
                </a:lnTo>
                <a:close/>
                <a:moveTo>
                  <a:pt x="231" y="132"/>
                </a:moveTo>
                <a:cubicBezTo>
                  <a:pt x="243" y="132"/>
                  <a:pt x="250" y="136"/>
                  <a:pt x="254" y="143"/>
                </a:cubicBezTo>
                <a:lnTo>
                  <a:pt x="254" y="143"/>
                </a:lnTo>
                <a:lnTo>
                  <a:pt x="231" y="132"/>
                </a:lnTo>
                <a:close/>
                <a:moveTo>
                  <a:pt x="132" y="0"/>
                </a:moveTo>
                <a:cubicBezTo>
                  <a:pt x="34" y="33"/>
                  <a:pt x="1" y="132"/>
                  <a:pt x="66" y="197"/>
                </a:cubicBezTo>
                <a:cubicBezTo>
                  <a:pt x="99" y="263"/>
                  <a:pt x="132" y="329"/>
                  <a:pt x="198" y="362"/>
                </a:cubicBezTo>
                <a:lnTo>
                  <a:pt x="921" y="920"/>
                </a:lnTo>
                <a:cubicBezTo>
                  <a:pt x="940" y="930"/>
                  <a:pt x="959" y="934"/>
                  <a:pt x="978" y="934"/>
                </a:cubicBezTo>
                <a:cubicBezTo>
                  <a:pt x="1022" y="934"/>
                  <a:pt x="1062" y="911"/>
                  <a:pt x="1085" y="887"/>
                </a:cubicBezTo>
                <a:cubicBezTo>
                  <a:pt x="1085" y="822"/>
                  <a:pt x="1085" y="756"/>
                  <a:pt x="1052" y="756"/>
                </a:cubicBezTo>
                <a:lnTo>
                  <a:pt x="592" y="394"/>
                </a:lnTo>
                <a:lnTo>
                  <a:pt x="395" y="263"/>
                </a:lnTo>
                <a:lnTo>
                  <a:pt x="302" y="170"/>
                </a:lnTo>
                <a:lnTo>
                  <a:pt x="302" y="170"/>
                </a:lnTo>
                <a:cubicBezTo>
                  <a:pt x="313" y="137"/>
                  <a:pt x="312" y="98"/>
                  <a:pt x="296" y="66"/>
                </a:cubicBezTo>
                <a:cubicBezTo>
                  <a:pt x="264" y="33"/>
                  <a:pt x="198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00" name="Google Shape;11500;p83"/>
          <p:cNvSpPr/>
          <p:nvPr/>
        </p:nvSpPr>
        <p:spPr>
          <a:xfrm>
            <a:off x="7692397" y="4019030"/>
            <a:ext cx="16932" cy="13694"/>
          </a:xfrm>
          <a:custGeom>
            <a:rect b="b" l="l" r="r" t="t"/>
            <a:pathLst>
              <a:path extrusionOk="0" h="647" w="800">
                <a:moveTo>
                  <a:pt x="154" y="0"/>
                </a:moveTo>
                <a:cubicBezTo>
                  <a:pt x="83" y="0"/>
                  <a:pt x="0" y="111"/>
                  <a:pt x="77" y="162"/>
                </a:cubicBezTo>
                <a:lnTo>
                  <a:pt x="636" y="622"/>
                </a:lnTo>
                <a:cubicBezTo>
                  <a:pt x="652" y="639"/>
                  <a:pt x="677" y="647"/>
                  <a:pt x="701" y="647"/>
                </a:cubicBezTo>
                <a:cubicBezTo>
                  <a:pt x="726" y="647"/>
                  <a:pt x="751" y="639"/>
                  <a:pt x="767" y="622"/>
                </a:cubicBezTo>
                <a:cubicBezTo>
                  <a:pt x="800" y="589"/>
                  <a:pt x="800" y="524"/>
                  <a:pt x="767" y="491"/>
                </a:cubicBezTo>
                <a:lnTo>
                  <a:pt x="208" y="31"/>
                </a:lnTo>
                <a:cubicBezTo>
                  <a:pt x="194" y="9"/>
                  <a:pt x="175" y="0"/>
                  <a:pt x="1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01" name="Google Shape;11501;p83"/>
          <p:cNvSpPr/>
          <p:nvPr/>
        </p:nvSpPr>
        <p:spPr>
          <a:xfrm>
            <a:off x="7701667" y="4012723"/>
            <a:ext cx="5588" cy="3492"/>
          </a:xfrm>
          <a:custGeom>
            <a:rect b="b" l="l" r="r" t="t"/>
            <a:pathLst>
              <a:path extrusionOk="0" h="165" w="264">
                <a:moveTo>
                  <a:pt x="66" y="0"/>
                </a:moveTo>
                <a:cubicBezTo>
                  <a:pt x="33" y="0"/>
                  <a:pt x="33" y="0"/>
                  <a:pt x="1" y="33"/>
                </a:cubicBezTo>
                <a:cubicBezTo>
                  <a:pt x="1" y="66"/>
                  <a:pt x="1" y="66"/>
                  <a:pt x="1" y="66"/>
                </a:cubicBezTo>
                <a:lnTo>
                  <a:pt x="1" y="99"/>
                </a:lnTo>
                <a:cubicBezTo>
                  <a:pt x="1" y="132"/>
                  <a:pt x="33" y="132"/>
                  <a:pt x="33" y="164"/>
                </a:cubicBezTo>
                <a:lnTo>
                  <a:pt x="99" y="164"/>
                </a:lnTo>
                <a:lnTo>
                  <a:pt x="132" y="132"/>
                </a:lnTo>
                <a:lnTo>
                  <a:pt x="263" y="132"/>
                </a:lnTo>
                <a:cubicBezTo>
                  <a:pt x="263" y="132"/>
                  <a:pt x="263" y="99"/>
                  <a:pt x="263" y="99"/>
                </a:cubicBezTo>
                <a:cubicBezTo>
                  <a:pt x="263" y="99"/>
                  <a:pt x="263" y="66"/>
                  <a:pt x="263" y="66"/>
                </a:cubicBezTo>
                <a:lnTo>
                  <a:pt x="263" y="33"/>
                </a:lnTo>
                <a:cubicBezTo>
                  <a:pt x="263" y="0"/>
                  <a:pt x="263" y="0"/>
                  <a:pt x="2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02" name="Google Shape;11502;p83"/>
          <p:cNvSpPr/>
          <p:nvPr/>
        </p:nvSpPr>
        <p:spPr>
          <a:xfrm>
            <a:off x="8143134" y="3962540"/>
            <a:ext cx="16890" cy="6561"/>
          </a:xfrm>
          <a:custGeom>
            <a:rect b="b" l="l" r="r" t="t"/>
            <a:pathLst>
              <a:path extrusionOk="0" h="310" w="798">
                <a:moveTo>
                  <a:pt x="42" y="170"/>
                </a:moveTo>
                <a:lnTo>
                  <a:pt x="43" y="171"/>
                </a:lnTo>
                <a:lnTo>
                  <a:pt x="43" y="171"/>
                </a:lnTo>
                <a:cubicBezTo>
                  <a:pt x="43" y="171"/>
                  <a:pt x="43" y="170"/>
                  <a:pt x="43" y="170"/>
                </a:cubicBezTo>
                <a:lnTo>
                  <a:pt x="43" y="170"/>
                </a:lnTo>
                <a:cubicBezTo>
                  <a:pt x="42" y="170"/>
                  <a:pt x="42" y="170"/>
                  <a:pt x="42" y="170"/>
                </a:cubicBezTo>
                <a:close/>
                <a:moveTo>
                  <a:pt x="43" y="171"/>
                </a:moveTo>
                <a:cubicBezTo>
                  <a:pt x="51" y="183"/>
                  <a:pt x="61" y="194"/>
                  <a:pt x="74" y="202"/>
                </a:cubicBezTo>
                <a:lnTo>
                  <a:pt x="43" y="171"/>
                </a:lnTo>
                <a:close/>
                <a:moveTo>
                  <a:pt x="139" y="1"/>
                </a:moveTo>
                <a:cubicBezTo>
                  <a:pt x="48" y="1"/>
                  <a:pt x="0" y="103"/>
                  <a:pt x="43" y="170"/>
                </a:cubicBezTo>
                <a:lnTo>
                  <a:pt x="43" y="170"/>
                </a:lnTo>
                <a:cubicBezTo>
                  <a:pt x="205" y="251"/>
                  <a:pt x="389" y="309"/>
                  <a:pt x="577" y="309"/>
                </a:cubicBezTo>
                <a:cubicBezTo>
                  <a:pt x="617" y="309"/>
                  <a:pt x="658" y="307"/>
                  <a:pt x="699" y="301"/>
                </a:cubicBezTo>
                <a:cubicBezTo>
                  <a:pt x="765" y="301"/>
                  <a:pt x="797" y="268"/>
                  <a:pt x="797" y="202"/>
                </a:cubicBezTo>
                <a:cubicBezTo>
                  <a:pt x="797" y="170"/>
                  <a:pt x="765" y="104"/>
                  <a:pt x="699" y="104"/>
                </a:cubicBezTo>
                <a:lnTo>
                  <a:pt x="403" y="104"/>
                </a:lnTo>
                <a:lnTo>
                  <a:pt x="272" y="71"/>
                </a:lnTo>
                <a:lnTo>
                  <a:pt x="239" y="71"/>
                </a:lnTo>
                <a:lnTo>
                  <a:pt x="173" y="5"/>
                </a:lnTo>
                <a:cubicBezTo>
                  <a:pt x="161" y="2"/>
                  <a:pt x="150" y="1"/>
                  <a:pt x="13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03" name="Google Shape;11503;p83"/>
          <p:cNvSpPr/>
          <p:nvPr/>
        </p:nvSpPr>
        <p:spPr>
          <a:xfrm>
            <a:off x="8131747" y="3930263"/>
            <a:ext cx="29673" cy="19175"/>
          </a:xfrm>
          <a:custGeom>
            <a:rect b="b" l="l" r="r" t="t"/>
            <a:pathLst>
              <a:path extrusionOk="0" h="906" w="1402">
                <a:moveTo>
                  <a:pt x="161" y="1"/>
                </a:moveTo>
                <a:cubicBezTo>
                  <a:pt x="77" y="1"/>
                  <a:pt x="0" y="103"/>
                  <a:pt x="54" y="183"/>
                </a:cubicBezTo>
                <a:cubicBezTo>
                  <a:pt x="382" y="544"/>
                  <a:pt x="810" y="807"/>
                  <a:pt x="1270" y="906"/>
                </a:cubicBezTo>
                <a:cubicBezTo>
                  <a:pt x="1335" y="906"/>
                  <a:pt x="1368" y="873"/>
                  <a:pt x="1401" y="840"/>
                </a:cubicBezTo>
                <a:cubicBezTo>
                  <a:pt x="1401" y="774"/>
                  <a:pt x="1368" y="709"/>
                  <a:pt x="1335" y="709"/>
                </a:cubicBezTo>
                <a:cubicBezTo>
                  <a:pt x="875" y="610"/>
                  <a:pt x="481" y="380"/>
                  <a:pt x="218" y="19"/>
                </a:cubicBezTo>
                <a:cubicBezTo>
                  <a:pt x="200" y="6"/>
                  <a:pt x="180" y="1"/>
                  <a:pt x="1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04" name="Google Shape;11504;p83"/>
          <p:cNvSpPr/>
          <p:nvPr/>
        </p:nvSpPr>
        <p:spPr>
          <a:xfrm>
            <a:off x="8133271" y="3916357"/>
            <a:ext cx="33483" cy="16466"/>
          </a:xfrm>
          <a:custGeom>
            <a:rect b="b" l="l" r="r" t="t"/>
            <a:pathLst>
              <a:path extrusionOk="0" h="778" w="1582">
                <a:moveTo>
                  <a:pt x="185" y="1"/>
                </a:moveTo>
                <a:cubicBezTo>
                  <a:pt x="94" y="1"/>
                  <a:pt x="0" y="103"/>
                  <a:pt x="80" y="183"/>
                </a:cubicBezTo>
                <a:lnTo>
                  <a:pt x="113" y="183"/>
                </a:lnTo>
                <a:cubicBezTo>
                  <a:pt x="475" y="478"/>
                  <a:pt x="935" y="708"/>
                  <a:pt x="1395" y="774"/>
                </a:cubicBezTo>
                <a:cubicBezTo>
                  <a:pt x="1405" y="777"/>
                  <a:pt x="1415" y="778"/>
                  <a:pt x="1424" y="778"/>
                </a:cubicBezTo>
                <a:cubicBezTo>
                  <a:pt x="1535" y="778"/>
                  <a:pt x="1582" y="607"/>
                  <a:pt x="1461" y="577"/>
                </a:cubicBezTo>
                <a:cubicBezTo>
                  <a:pt x="1000" y="511"/>
                  <a:pt x="573" y="314"/>
                  <a:pt x="245" y="18"/>
                </a:cubicBezTo>
                <a:cubicBezTo>
                  <a:pt x="226" y="6"/>
                  <a:pt x="206" y="1"/>
                  <a:pt x="1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05" name="Google Shape;11505;p83"/>
          <p:cNvSpPr/>
          <p:nvPr/>
        </p:nvSpPr>
        <p:spPr>
          <a:xfrm>
            <a:off x="8147197" y="3900166"/>
            <a:ext cx="29991" cy="15281"/>
          </a:xfrm>
          <a:custGeom>
            <a:rect b="b" l="l" r="r" t="t"/>
            <a:pathLst>
              <a:path extrusionOk="0" h="722" w="1417">
                <a:moveTo>
                  <a:pt x="140" y="1"/>
                </a:moveTo>
                <a:cubicBezTo>
                  <a:pt x="49" y="1"/>
                  <a:pt x="0" y="139"/>
                  <a:pt x="80" y="192"/>
                </a:cubicBezTo>
                <a:cubicBezTo>
                  <a:pt x="441" y="422"/>
                  <a:pt x="835" y="619"/>
                  <a:pt x="1230" y="718"/>
                </a:cubicBezTo>
                <a:cubicBezTo>
                  <a:pt x="1240" y="720"/>
                  <a:pt x="1249" y="721"/>
                  <a:pt x="1259" y="721"/>
                </a:cubicBezTo>
                <a:cubicBezTo>
                  <a:pt x="1370" y="721"/>
                  <a:pt x="1417" y="551"/>
                  <a:pt x="1295" y="521"/>
                </a:cubicBezTo>
                <a:cubicBezTo>
                  <a:pt x="901" y="422"/>
                  <a:pt x="540" y="258"/>
                  <a:pt x="211" y="28"/>
                </a:cubicBezTo>
                <a:cubicBezTo>
                  <a:pt x="186" y="9"/>
                  <a:pt x="161" y="1"/>
                  <a:pt x="14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06" name="Google Shape;11506;p83"/>
          <p:cNvSpPr/>
          <p:nvPr/>
        </p:nvSpPr>
        <p:spPr>
          <a:xfrm>
            <a:off x="8151938" y="3873688"/>
            <a:ext cx="33822" cy="16636"/>
          </a:xfrm>
          <a:custGeom>
            <a:rect b="b" l="l" r="r" t="t"/>
            <a:pathLst>
              <a:path extrusionOk="0" h="786" w="1598">
                <a:moveTo>
                  <a:pt x="151" y="1"/>
                </a:moveTo>
                <a:cubicBezTo>
                  <a:pt x="74" y="1"/>
                  <a:pt x="0" y="63"/>
                  <a:pt x="20" y="161"/>
                </a:cubicBezTo>
                <a:cubicBezTo>
                  <a:pt x="20" y="227"/>
                  <a:pt x="86" y="293"/>
                  <a:pt x="151" y="293"/>
                </a:cubicBezTo>
                <a:lnTo>
                  <a:pt x="414" y="424"/>
                </a:lnTo>
                <a:cubicBezTo>
                  <a:pt x="743" y="556"/>
                  <a:pt x="1071" y="687"/>
                  <a:pt x="1433" y="786"/>
                </a:cubicBezTo>
                <a:cubicBezTo>
                  <a:pt x="1531" y="786"/>
                  <a:pt x="1597" y="621"/>
                  <a:pt x="1466" y="589"/>
                </a:cubicBezTo>
                <a:cubicBezTo>
                  <a:pt x="1269" y="523"/>
                  <a:pt x="1039" y="457"/>
                  <a:pt x="809" y="359"/>
                </a:cubicBezTo>
                <a:lnTo>
                  <a:pt x="480" y="227"/>
                </a:lnTo>
                <a:lnTo>
                  <a:pt x="316" y="161"/>
                </a:lnTo>
                <a:lnTo>
                  <a:pt x="296" y="151"/>
                </a:lnTo>
                <a:lnTo>
                  <a:pt x="296" y="151"/>
                </a:lnTo>
                <a:cubicBezTo>
                  <a:pt x="297" y="136"/>
                  <a:pt x="293" y="117"/>
                  <a:pt x="283" y="96"/>
                </a:cubicBezTo>
                <a:cubicBezTo>
                  <a:pt x="256" y="29"/>
                  <a:pt x="203" y="1"/>
                  <a:pt x="15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07" name="Google Shape;11507;p83"/>
          <p:cNvSpPr/>
          <p:nvPr/>
        </p:nvSpPr>
        <p:spPr>
          <a:xfrm>
            <a:off x="8155515" y="3851782"/>
            <a:ext cx="23282" cy="11704"/>
          </a:xfrm>
          <a:custGeom>
            <a:rect b="b" l="l" r="r" t="t"/>
            <a:pathLst>
              <a:path extrusionOk="0" h="553" w="1100">
                <a:moveTo>
                  <a:pt x="160" y="0"/>
                </a:moveTo>
                <a:cubicBezTo>
                  <a:pt x="58" y="0"/>
                  <a:pt x="1" y="154"/>
                  <a:pt x="114" y="211"/>
                </a:cubicBezTo>
                <a:cubicBezTo>
                  <a:pt x="377" y="375"/>
                  <a:pt x="672" y="473"/>
                  <a:pt x="968" y="539"/>
                </a:cubicBezTo>
                <a:cubicBezTo>
                  <a:pt x="986" y="548"/>
                  <a:pt x="1001" y="552"/>
                  <a:pt x="1015" y="552"/>
                </a:cubicBezTo>
                <a:cubicBezTo>
                  <a:pt x="1051" y="552"/>
                  <a:pt x="1076" y="522"/>
                  <a:pt x="1100" y="473"/>
                </a:cubicBezTo>
                <a:cubicBezTo>
                  <a:pt x="1100" y="441"/>
                  <a:pt x="1067" y="375"/>
                  <a:pt x="1034" y="342"/>
                </a:cubicBezTo>
                <a:cubicBezTo>
                  <a:pt x="738" y="276"/>
                  <a:pt x="475" y="178"/>
                  <a:pt x="212" y="13"/>
                </a:cubicBezTo>
                <a:cubicBezTo>
                  <a:pt x="194" y="4"/>
                  <a:pt x="176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08" name="Google Shape;11508;p83"/>
          <p:cNvSpPr/>
          <p:nvPr/>
        </p:nvSpPr>
        <p:spPr>
          <a:xfrm>
            <a:off x="8158606" y="3833008"/>
            <a:ext cx="24361" cy="12106"/>
          </a:xfrm>
          <a:custGeom>
            <a:rect b="b" l="l" r="r" t="t"/>
            <a:pathLst>
              <a:path extrusionOk="0" h="572" w="1151">
                <a:moveTo>
                  <a:pt x="81" y="0"/>
                </a:moveTo>
                <a:cubicBezTo>
                  <a:pt x="36" y="0"/>
                  <a:pt x="1" y="31"/>
                  <a:pt x="1" y="79"/>
                </a:cubicBezTo>
                <a:cubicBezTo>
                  <a:pt x="1" y="145"/>
                  <a:pt x="34" y="177"/>
                  <a:pt x="66" y="210"/>
                </a:cubicBezTo>
                <a:lnTo>
                  <a:pt x="1019" y="572"/>
                </a:lnTo>
                <a:cubicBezTo>
                  <a:pt x="1085" y="572"/>
                  <a:pt x="1151" y="539"/>
                  <a:pt x="1151" y="473"/>
                </a:cubicBezTo>
                <a:cubicBezTo>
                  <a:pt x="1151" y="440"/>
                  <a:pt x="1118" y="375"/>
                  <a:pt x="1085" y="375"/>
                </a:cubicBezTo>
                <a:lnTo>
                  <a:pt x="132" y="13"/>
                </a:lnTo>
                <a:cubicBezTo>
                  <a:pt x="114" y="4"/>
                  <a:pt x="97" y="0"/>
                  <a:pt x="8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09" name="Google Shape;11509;p83"/>
          <p:cNvSpPr/>
          <p:nvPr/>
        </p:nvSpPr>
        <p:spPr>
          <a:xfrm>
            <a:off x="8163474" y="3813345"/>
            <a:ext cx="28319" cy="15154"/>
          </a:xfrm>
          <a:custGeom>
            <a:rect b="b" l="l" r="r" t="t"/>
            <a:pathLst>
              <a:path extrusionOk="0" h="716" w="1338">
                <a:moveTo>
                  <a:pt x="119" y="1"/>
                </a:moveTo>
                <a:cubicBezTo>
                  <a:pt x="83" y="1"/>
                  <a:pt x="53" y="16"/>
                  <a:pt x="34" y="55"/>
                </a:cubicBezTo>
                <a:cubicBezTo>
                  <a:pt x="1" y="88"/>
                  <a:pt x="34" y="154"/>
                  <a:pt x="66" y="186"/>
                </a:cubicBezTo>
                <a:cubicBezTo>
                  <a:pt x="395" y="416"/>
                  <a:pt x="756" y="614"/>
                  <a:pt x="1151" y="712"/>
                </a:cubicBezTo>
                <a:cubicBezTo>
                  <a:pt x="1161" y="715"/>
                  <a:pt x="1170" y="716"/>
                  <a:pt x="1180" y="716"/>
                </a:cubicBezTo>
                <a:cubicBezTo>
                  <a:pt x="1291" y="716"/>
                  <a:pt x="1338" y="545"/>
                  <a:pt x="1216" y="515"/>
                </a:cubicBezTo>
                <a:cubicBezTo>
                  <a:pt x="822" y="416"/>
                  <a:pt x="494" y="219"/>
                  <a:pt x="198" y="22"/>
                </a:cubicBezTo>
                <a:cubicBezTo>
                  <a:pt x="171" y="8"/>
                  <a:pt x="143" y="1"/>
                  <a:pt x="11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10" name="Google Shape;11510;p83"/>
          <p:cNvSpPr/>
          <p:nvPr/>
        </p:nvSpPr>
        <p:spPr>
          <a:xfrm>
            <a:off x="8171135" y="3798233"/>
            <a:ext cx="13927" cy="7514"/>
          </a:xfrm>
          <a:custGeom>
            <a:rect b="b" l="l" r="r" t="t"/>
            <a:pathLst>
              <a:path extrusionOk="0" h="355" w="658">
                <a:moveTo>
                  <a:pt x="113" y="0"/>
                </a:moveTo>
                <a:cubicBezTo>
                  <a:pt x="68" y="0"/>
                  <a:pt x="33" y="31"/>
                  <a:pt x="33" y="79"/>
                </a:cubicBezTo>
                <a:cubicBezTo>
                  <a:pt x="0" y="145"/>
                  <a:pt x="33" y="177"/>
                  <a:pt x="99" y="210"/>
                </a:cubicBezTo>
                <a:lnTo>
                  <a:pt x="493" y="342"/>
                </a:lnTo>
                <a:cubicBezTo>
                  <a:pt x="511" y="351"/>
                  <a:pt x="528" y="355"/>
                  <a:pt x="545" y="355"/>
                </a:cubicBezTo>
                <a:cubicBezTo>
                  <a:pt x="589" y="355"/>
                  <a:pt x="624" y="324"/>
                  <a:pt x="624" y="276"/>
                </a:cubicBezTo>
                <a:cubicBezTo>
                  <a:pt x="657" y="210"/>
                  <a:pt x="624" y="177"/>
                  <a:pt x="559" y="145"/>
                </a:cubicBezTo>
                <a:lnTo>
                  <a:pt x="164" y="13"/>
                </a:lnTo>
                <a:cubicBezTo>
                  <a:pt x="147" y="4"/>
                  <a:pt x="129" y="0"/>
                  <a:pt x="11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11" name="Google Shape;11511;p83"/>
          <p:cNvSpPr/>
          <p:nvPr/>
        </p:nvSpPr>
        <p:spPr>
          <a:xfrm>
            <a:off x="8165908" y="3745320"/>
            <a:ext cx="27980" cy="12255"/>
          </a:xfrm>
          <a:custGeom>
            <a:rect b="b" l="l" r="r" t="t"/>
            <a:pathLst>
              <a:path extrusionOk="0" h="579" w="1322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cubicBezTo>
                  <a:pt x="411" y="344"/>
                  <a:pt x="773" y="476"/>
                  <a:pt x="1167" y="574"/>
                </a:cubicBezTo>
                <a:cubicBezTo>
                  <a:pt x="1175" y="577"/>
                  <a:pt x="1182" y="578"/>
                  <a:pt x="1189" y="578"/>
                </a:cubicBezTo>
                <a:cubicBezTo>
                  <a:pt x="1275" y="578"/>
                  <a:pt x="1321" y="408"/>
                  <a:pt x="1200" y="377"/>
                </a:cubicBezTo>
                <a:cubicBezTo>
                  <a:pt x="839" y="312"/>
                  <a:pt x="510" y="180"/>
                  <a:pt x="181" y="16"/>
                </a:cubicBezTo>
                <a:cubicBezTo>
                  <a:pt x="165" y="5"/>
                  <a:pt x="150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12" name="Google Shape;11512;p83"/>
          <p:cNvSpPr/>
          <p:nvPr/>
        </p:nvSpPr>
        <p:spPr>
          <a:xfrm>
            <a:off x="8175686" y="3730060"/>
            <a:ext cx="23768" cy="12212"/>
          </a:xfrm>
          <a:custGeom>
            <a:rect b="b" l="l" r="r" t="t"/>
            <a:pathLst>
              <a:path extrusionOk="0" h="577" w="1123">
                <a:moveTo>
                  <a:pt x="160" y="1"/>
                </a:moveTo>
                <a:cubicBezTo>
                  <a:pt x="58" y="1"/>
                  <a:pt x="1" y="154"/>
                  <a:pt x="114" y="211"/>
                </a:cubicBezTo>
                <a:lnTo>
                  <a:pt x="147" y="211"/>
                </a:lnTo>
                <a:cubicBezTo>
                  <a:pt x="377" y="342"/>
                  <a:pt x="672" y="474"/>
                  <a:pt x="968" y="572"/>
                </a:cubicBezTo>
                <a:cubicBezTo>
                  <a:pt x="976" y="575"/>
                  <a:pt x="983" y="576"/>
                  <a:pt x="990" y="576"/>
                </a:cubicBezTo>
                <a:cubicBezTo>
                  <a:pt x="1076" y="576"/>
                  <a:pt x="1122" y="403"/>
                  <a:pt x="1001" y="342"/>
                </a:cubicBezTo>
                <a:cubicBezTo>
                  <a:pt x="738" y="277"/>
                  <a:pt x="475" y="145"/>
                  <a:pt x="212" y="14"/>
                </a:cubicBezTo>
                <a:cubicBezTo>
                  <a:pt x="194" y="5"/>
                  <a:pt x="176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13" name="Google Shape;11513;p83"/>
          <p:cNvSpPr/>
          <p:nvPr/>
        </p:nvSpPr>
        <p:spPr>
          <a:xfrm>
            <a:off x="8178776" y="3702926"/>
            <a:ext cx="19070" cy="10307"/>
          </a:xfrm>
          <a:custGeom>
            <a:rect b="b" l="l" r="r" t="t"/>
            <a:pathLst>
              <a:path extrusionOk="0" h="487" w="901">
                <a:moveTo>
                  <a:pt x="129" y="1"/>
                </a:moveTo>
                <a:cubicBezTo>
                  <a:pt x="96" y="1"/>
                  <a:pt x="57" y="24"/>
                  <a:pt x="33" y="47"/>
                </a:cubicBezTo>
                <a:cubicBezTo>
                  <a:pt x="1" y="113"/>
                  <a:pt x="33" y="146"/>
                  <a:pt x="66" y="179"/>
                </a:cubicBezTo>
                <a:cubicBezTo>
                  <a:pt x="263" y="310"/>
                  <a:pt x="461" y="409"/>
                  <a:pt x="724" y="474"/>
                </a:cubicBezTo>
                <a:cubicBezTo>
                  <a:pt x="740" y="483"/>
                  <a:pt x="755" y="486"/>
                  <a:pt x="769" y="486"/>
                </a:cubicBezTo>
                <a:cubicBezTo>
                  <a:pt x="868" y="486"/>
                  <a:pt x="900" y="306"/>
                  <a:pt x="756" y="277"/>
                </a:cubicBezTo>
                <a:lnTo>
                  <a:pt x="592" y="244"/>
                </a:lnTo>
                <a:lnTo>
                  <a:pt x="461" y="179"/>
                </a:lnTo>
                <a:cubicBezTo>
                  <a:pt x="362" y="146"/>
                  <a:pt x="263" y="80"/>
                  <a:pt x="165" y="14"/>
                </a:cubicBezTo>
                <a:cubicBezTo>
                  <a:pt x="155" y="5"/>
                  <a:pt x="143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14" name="Google Shape;11514;p83"/>
          <p:cNvSpPr/>
          <p:nvPr/>
        </p:nvSpPr>
        <p:spPr>
          <a:xfrm>
            <a:off x="8176003" y="3674416"/>
            <a:ext cx="15323" cy="6561"/>
          </a:xfrm>
          <a:custGeom>
            <a:rect b="b" l="l" r="r" t="t"/>
            <a:pathLst>
              <a:path extrusionOk="0" h="310" w="724">
                <a:moveTo>
                  <a:pt x="129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33" y="145"/>
                  <a:pt x="66" y="178"/>
                </a:cubicBezTo>
                <a:lnTo>
                  <a:pt x="66" y="145"/>
                </a:lnTo>
                <a:cubicBezTo>
                  <a:pt x="197" y="277"/>
                  <a:pt x="394" y="310"/>
                  <a:pt x="592" y="310"/>
                </a:cubicBezTo>
                <a:cubicBezTo>
                  <a:pt x="723" y="310"/>
                  <a:pt x="723" y="113"/>
                  <a:pt x="592" y="113"/>
                </a:cubicBezTo>
                <a:lnTo>
                  <a:pt x="362" y="113"/>
                </a:lnTo>
                <a:lnTo>
                  <a:pt x="329" y="80"/>
                </a:lnTo>
                <a:lnTo>
                  <a:pt x="296" y="80"/>
                </a:lnTo>
                <a:cubicBezTo>
                  <a:pt x="230" y="47"/>
                  <a:pt x="197" y="47"/>
                  <a:pt x="164" y="14"/>
                </a:cubicBezTo>
                <a:cubicBezTo>
                  <a:pt x="155" y="4"/>
                  <a:pt x="142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15" name="Google Shape;11515;p83"/>
          <p:cNvSpPr/>
          <p:nvPr/>
        </p:nvSpPr>
        <p:spPr>
          <a:xfrm>
            <a:off x="8168342" y="3639239"/>
            <a:ext cx="19493" cy="8635"/>
          </a:xfrm>
          <a:custGeom>
            <a:rect b="b" l="l" r="r" t="t"/>
            <a:pathLst>
              <a:path extrusionOk="0" h="408" w="921">
                <a:moveTo>
                  <a:pt x="132" y="0"/>
                </a:moveTo>
                <a:cubicBezTo>
                  <a:pt x="99" y="0"/>
                  <a:pt x="34" y="0"/>
                  <a:pt x="34" y="66"/>
                </a:cubicBezTo>
                <a:cubicBezTo>
                  <a:pt x="1" y="132"/>
                  <a:pt x="34" y="164"/>
                  <a:pt x="99" y="197"/>
                </a:cubicBezTo>
                <a:lnTo>
                  <a:pt x="789" y="394"/>
                </a:lnTo>
                <a:cubicBezTo>
                  <a:pt x="798" y="403"/>
                  <a:pt x="809" y="407"/>
                  <a:pt x="822" y="407"/>
                </a:cubicBezTo>
                <a:cubicBezTo>
                  <a:pt x="855" y="407"/>
                  <a:pt x="897" y="377"/>
                  <a:pt x="921" y="329"/>
                </a:cubicBezTo>
                <a:cubicBezTo>
                  <a:pt x="921" y="263"/>
                  <a:pt x="888" y="230"/>
                  <a:pt x="822" y="197"/>
                </a:cubicBezTo>
                <a:lnTo>
                  <a:pt x="132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16" name="Google Shape;11516;p83"/>
          <p:cNvSpPr/>
          <p:nvPr/>
        </p:nvSpPr>
        <p:spPr>
          <a:xfrm>
            <a:off x="8178776" y="3619767"/>
            <a:ext cx="21588" cy="7662"/>
          </a:xfrm>
          <a:custGeom>
            <a:rect b="b" l="l" r="r" t="t"/>
            <a:pathLst>
              <a:path extrusionOk="0" h="362" w="1020">
                <a:moveTo>
                  <a:pt x="132" y="0"/>
                </a:moveTo>
                <a:cubicBezTo>
                  <a:pt x="66" y="0"/>
                  <a:pt x="33" y="33"/>
                  <a:pt x="1" y="66"/>
                </a:cubicBezTo>
                <a:cubicBezTo>
                  <a:pt x="1" y="132"/>
                  <a:pt x="33" y="197"/>
                  <a:pt x="66" y="197"/>
                </a:cubicBezTo>
                <a:cubicBezTo>
                  <a:pt x="362" y="329"/>
                  <a:pt x="625" y="362"/>
                  <a:pt x="921" y="362"/>
                </a:cubicBezTo>
                <a:cubicBezTo>
                  <a:pt x="986" y="362"/>
                  <a:pt x="1019" y="296"/>
                  <a:pt x="1019" y="263"/>
                </a:cubicBezTo>
                <a:cubicBezTo>
                  <a:pt x="1019" y="197"/>
                  <a:pt x="986" y="132"/>
                  <a:pt x="921" y="132"/>
                </a:cubicBezTo>
                <a:cubicBezTo>
                  <a:pt x="859" y="139"/>
                  <a:pt x="797" y="143"/>
                  <a:pt x="735" y="143"/>
                </a:cubicBezTo>
                <a:cubicBezTo>
                  <a:pt x="534" y="143"/>
                  <a:pt x="333" y="10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17" name="Google Shape;11517;p83"/>
          <p:cNvSpPr/>
          <p:nvPr/>
        </p:nvSpPr>
        <p:spPr>
          <a:xfrm>
            <a:off x="8178078" y="3576886"/>
            <a:ext cx="18117" cy="9778"/>
          </a:xfrm>
          <a:custGeom>
            <a:rect b="b" l="l" r="r" t="t"/>
            <a:pathLst>
              <a:path extrusionOk="0" h="462" w="856">
                <a:moveTo>
                  <a:pt x="119" y="0"/>
                </a:moveTo>
                <a:cubicBezTo>
                  <a:pt x="83" y="0"/>
                  <a:pt x="53" y="16"/>
                  <a:pt x="34" y="54"/>
                </a:cubicBezTo>
                <a:cubicBezTo>
                  <a:pt x="1" y="87"/>
                  <a:pt x="34" y="153"/>
                  <a:pt x="66" y="186"/>
                </a:cubicBezTo>
                <a:cubicBezTo>
                  <a:pt x="264" y="317"/>
                  <a:pt x="494" y="416"/>
                  <a:pt x="724" y="449"/>
                </a:cubicBezTo>
                <a:cubicBezTo>
                  <a:pt x="741" y="458"/>
                  <a:pt x="759" y="462"/>
                  <a:pt x="775" y="462"/>
                </a:cubicBezTo>
                <a:cubicBezTo>
                  <a:pt x="820" y="462"/>
                  <a:pt x="855" y="431"/>
                  <a:pt x="855" y="383"/>
                </a:cubicBezTo>
                <a:cubicBezTo>
                  <a:pt x="855" y="317"/>
                  <a:pt x="822" y="284"/>
                  <a:pt x="789" y="252"/>
                </a:cubicBezTo>
                <a:cubicBezTo>
                  <a:pt x="559" y="219"/>
                  <a:pt x="362" y="153"/>
                  <a:pt x="198" y="22"/>
                </a:cubicBezTo>
                <a:cubicBezTo>
                  <a:pt x="171" y="8"/>
                  <a:pt x="143" y="0"/>
                  <a:pt x="11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18" name="Google Shape;11518;p83"/>
          <p:cNvSpPr/>
          <p:nvPr/>
        </p:nvSpPr>
        <p:spPr>
          <a:xfrm>
            <a:off x="8173908" y="3545075"/>
            <a:ext cx="15323" cy="8635"/>
          </a:xfrm>
          <a:custGeom>
            <a:rect b="b" l="l" r="r" t="t"/>
            <a:pathLst>
              <a:path extrusionOk="0" h="408" w="724">
                <a:moveTo>
                  <a:pt x="113" y="0"/>
                </a:moveTo>
                <a:cubicBezTo>
                  <a:pt x="69" y="0"/>
                  <a:pt x="33" y="31"/>
                  <a:pt x="33" y="79"/>
                </a:cubicBezTo>
                <a:cubicBezTo>
                  <a:pt x="1" y="112"/>
                  <a:pt x="33" y="177"/>
                  <a:pt x="99" y="210"/>
                </a:cubicBezTo>
                <a:lnTo>
                  <a:pt x="592" y="407"/>
                </a:lnTo>
                <a:cubicBezTo>
                  <a:pt x="625" y="407"/>
                  <a:pt x="691" y="374"/>
                  <a:pt x="723" y="342"/>
                </a:cubicBezTo>
                <a:cubicBezTo>
                  <a:pt x="723" y="276"/>
                  <a:pt x="691" y="210"/>
                  <a:pt x="625" y="210"/>
                </a:cubicBezTo>
                <a:lnTo>
                  <a:pt x="165" y="13"/>
                </a:lnTo>
                <a:cubicBezTo>
                  <a:pt x="147" y="4"/>
                  <a:pt x="130" y="0"/>
                  <a:pt x="11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19" name="Google Shape;11519;p83"/>
          <p:cNvSpPr/>
          <p:nvPr/>
        </p:nvSpPr>
        <p:spPr>
          <a:xfrm>
            <a:off x="8162775" y="3511676"/>
            <a:ext cx="17419" cy="10032"/>
          </a:xfrm>
          <a:custGeom>
            <a:rect b="b" l="l" r="r" t="t"/>
            <a:pathLst>
              <a:path extrusionOk="0" h="474" w="823">
                <a:moveTo>
                  <a:pt x="81" y="1"/>
                </a:moveTo>
                <a:cubicBezTo>
                  <a:pt x="36" y="1"/>
                  <a:pt x="1" y="31"/>
                  <a:pt x="1" y="79"/>
                </a:cubicBezTo>
                <a:cubicBezTo>
                  <a:pt x="1" y="145"/>
                  <a:pt x="34" y="178"/>
                  <a:pt x="67" y="211"/>
                </a:cubicBezTo>
                <a:lnTo>
                  <a:pt x="691" y="474"/>
                </a:lnTo>
                <a:cubicBezTo>
                  <a:pt x="757" y="474"/>
                  <a:pt x="822" y="441"/>
                  <a:pt x="822" y="375"/>
                </a:cubicBezTo>
                <a:cubicBezTo>
                  <a:pt x="822" y="342"/>
                  <a:pt x="822" y="277"/>
                  <a:pt x="757" y="277"/>
                </a:cubicBezTo>
                <a:lnTo>
                  <a:pt x="132" y="14"/>
                </a:lnTo>
                <a:cubicBezTo>
                  <a:pt x="115" y="5"/>
                  <a:pt x="97" y="1"/>
                  <a:pt x="8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20" name="Google Shape;11520;p83"/>
          <p:cNvSpPr/>
          <p:nvPr/>
        </p:nvSpPr>
        <p:spPr>
          <a:xfrm>
            <a:off x="7537741" y="3312976"/>
            <a:ext cx="42076" cy="15472"/>
          </a:xfrm>
          <a:custGeom>
            <a:rect b="b" l="l" r="r" t="t"/>
            <a:pathLst>
              <a:path extrusionOk="0" h="731" w="1988">
                <a:moveTo>
                  <a:pt x="126" y="0"/>
                </a:moveTo>
                <a:cubicBezTo>
                  <a:pt x="19" y="0"/>
                  <a:pt x="1" y="171"/>
                  <a:pt x="122" y="201"/>
                </a:cubicBezTo>
                <a:lnTo>
                  <a:pt x="1831" y="727"/>
                </a:lnTo>
                <a:cubicBezTo>
                  <a:pt x="1841" y="729"/>
                  <a:pt x="1850" y="730"/>
                  <a:pt x="1859" y="730"/>
                </a:cubicBezTo>
                <a:cubicBezTo>
                  <a:pt x="1966" y="730"/>
                  <a:pt x="1987" y="560"/>
                  <a:pt x="1896" y="529"/>
                </a:cubicBezTo>
                <a:lnTo>
                  <a:pt x="155" y="4"/>
                </a:lnTo>
                <a:cubicBezTo>
                  <a:pt x="145" y="1"/>
                  <a:pt x="135" y="0"/>
                  <a:pt x="12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21" name="Google Shape;11521;p83"/>
          <p:cNvSpPr/>
          <p:nvPr/>
        </p:nvSpPr>
        <p:spPr>
          <a:xfrm>
            <a:off x="7550441" y="3303028"/>
            <a:ext cx="39790" cy="17080"/>
          </a:xfrm>
          <a:custGeom>
            <a:rect b="b" l="l" r="r" t="t"/>
            <a:pathLst>
              <a:path extrusionOk="0" h="807" w="1880">
                <a:moveTo>
                  <a:pt x="128" y="0"/>
                </a:moveTo>
                <a:cubicBezTo>
                  <a:pt x="33" y="0"/>
                  <a:pt x="1" y="150"/>
                  <a:pt x="113" y="178"/>
                </a:cubicBezTo>
                <a:cubicBezTo>
                  <a:pt x="639" y="375"/>
                  <a:pt x="1165" y="572"/>
                  <a:pt x="1658" y="802"/>
                </a:cubicBezTo>
                <a:cubicBezTo>
                  <a:pt x="1670" y="805"/>
                  <a:pt x="1681" y="807"/>
                  <a:pt x="1692" y="807"/>
                </a:cubicBezTo>
                <a:cubicBezTo>
                  <a:pt x="1805" y="807"/>
                  <a:pt x="1879" y="665"/>
                  <a:pt x="1789" y="605"/>
                </a:cubicBezTo>
                <a:cubicBezTo>
                  <a:pt x="1264" y="375"/>
                  <a:pt x="705" y="178"/>
                  <a:pt x="179" y="14"/>
                </a:cubicBezTo>
                <a:cubicBezTo>
                  <a:pt x="161" y="4"/>
                  <a:pt x="143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22" name="Google Shape;11522;p83"/>
          <p:cNvSpPr/>
          <p:nvPr/>
        </p:nvSpPr>
        <p:spPr>
          <a:xfrm>
            <a:off x="7579606" y="3302287"/>
            <a:ext cx="26350" cy="15281"/>
          </a:xfrm>
          <a:custGeom>
            <a:rect b="b" l="l" r="r" t="t"/>
            <a:pathLst>
              <a:path extrusionOk="0" h="722" w="1245">
                <a:moveTo>
                  <a:pt x="123" y="1"/>
                </a:moveTo>
                <a:cubicBezTo>
                  <a:pt x="33" y="1"/>
                  <a:pt x="0" y="125"/>
                  <a:pt x="83" y="180"/>
                </a:cubicBezTo>
                <a:lnTo>
                  <a:pt x="1036" y="706"/>
                </a:lnTo>
                <a:cubicBezTo>
                  <a:pt x="1057" y="716"/>
                  <a:pt x="1077" y="721"/>
                  <a:pt x="1096" y="721"/>
                </a:cubicBezTo>
                <a:cubicBezTo>
                  <a:pt x="1193" y="721"/>
                  <a:pt x="1244" y="597"/>
                  <a:pt x="1134" y="542"/>
                </a:cubicBezTo>
                <a:lnTo>
                  <a:pt x="181" y="16"/>
                </a:lnTo>
                <a:cubicBezTo>
                  <a:pt x="160" y="5"/>
                  <a:pt x="141" y="1"/>
                  <a:pt x="1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23" name="Google Shape;11523;p83"/>
          <p:cNvSpPr/>
          <p:nvPr/>
        </p:nvSpPr>
        <p:spPr>
          <a:xfrm>
            <a:off x="7579479" y="3290011"/>
            <a:ext cx="41187" cy="18498"/>
          </a:xfrm>
          <a:custGeom>
            <a:rect b="b" l="l" r="r" t="t"/>
            <a:pathLst>
              <a:path extrusionOk="0" h="874" w="1946">
                <a:moveTo>
                  <a:pt x="158" y="1"/>
                </a:moveTo>
                <a:cubicBezTo>
                  <a:pt x="47" y="1"/>
                  <a:pt x="0" y="171"/>
                  <a:pt x="122" y="201"/>
                </a:cubicBezTo>
                <a:cubicBezTo>
                  <a:pt x="680" y="300"/>
                  <a:pt x="1239" y="530"/>
                  <a:pt x="1732" y="859"/>
                </a:cubicBezTo>
                <a:cubicBezTo>
                  <a:pt x="1753" y="869"/>
                  <a:pt x="1773" y="874"/>
                  <a:pt x="1792" y="874"/>
                </a:cubicBezTo>
                <a:cubicBezTo>
                  <a:pt x="1890" y="874"/>
                  <a:pt x="1946" y="749"/>
                  <a:pt x="1863" y="694"/>
                </a:cubicBezTo>
                <a:cubicBezTo>
                  <a:pt x="1337" y="366"/>
                  <a:pt x="779" y="136"/>
                  <a:pt x="187" y="4"/>
                </a:cubicBezTo>
                <a:cubicBezTo>
                  <a:pt x="177" y="2"/>
                  <a:pt x="168" y="1"/>
                  <a:pt x="15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24" name="Google Shape;11524;p83"/>
          <p:cNvSpPr/>
          <p:nvPr/>
        </p:nvSpPr>
        <p:spPr>
          <a:xfrm>
            <a:off x="7512936" y="4720407"/>
            <a:ext cx="18350" cy="8000"/>
          </a:xfrm>
          <a:custGeom>
            <a:rect b="b" l="l" r="r" t="t"/>
            <a:pathLst>
              <a:path extrusionOk="0" h="378" w="867">
                <a:moveTo>
                  <a:pt x="149" y="1"/>
                </a:moveTo>
                <a:cubicBezTo>
                  <a:pt x="52" y="1"/>
                  <a:pt x="1" y="125"/>
                  <a:pt x="111" y="180"/>
                </a:cubicBezTo>
                <a:lnTo>
                  <a:pt x="111" y="147"/>
                </a:lnTo>
                <a:cubicBezTo>
                  <a:pt x="308" y="279"/>
                  <a:pt x="505" y="345"/>
                  <a:pt x="768" y="377"/>
                </a:cubicBezTo>
                <a:cubicBezTo>
                  <a:pt x="801" y="377"/>
                  <a:pt x="867" y="345"/>
                  <a:pt x="867" y="279"/>
                </a:cubicBezTo>
                <a:cubicBezTo>
                  <a:pt x="867" y="213"/>
                  <a:pt x="801" y="180"/>
                  <a:pt x="768" y="180"/>
                </a:cubicBezTo>
                <a:lnTo>
                  <a:pt x="604" y="180"/>
                </a:lnTo>
                <a:lnTo>
                  <a:pt x="472" y="147"/>
                </a:lnTo>
                <a:cubicBezTo>
                  <a:pt x="374" y="114"/>
                  <a:pt x="275" y="49"/>
                  <a:pt x="210" y="16"/>
                </a:cubicBezTo>
                <a:cubicBezTo>
                  <a:pt x="188" y="5"/>
                  <a:pt x="168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25" name="Google Shape;11525;p83"/>
          <p:cNvSpPr/>
          <p:nvPr/>
        </p:nvSpPr>
        <p:spPr>
          <a:xfrm>
            <a:off x="7512830" y="4707200"/>
            <a:ext cx="42626" cy="19895"/>
          </a:xfrm>
          <a:custGeom>
            <a:rect b="b" l="l" r="r" t="t"/>
            <a:pathLst>
              <a:path extrusionOk="0" h="940" w="2014">
                <a:moveTo>
                  <a:pt x="135" y="0"/>
                </a:moveTo>
                <a:cubicBezTo>
                  <a:pt x="56" y="0"/>
                  <a:pt x="0" y="125"/>
                  <a:pt x="83" y="180"/>
                </a:cubicBezTo>
                <a:lnTo>
                  <a:pt x="1825" y="936"/>
                </a:lnTo>
                <a:cubicBezTo>
                  <a:pt x="1834" y="939"/>
                  <a:pt x="1842" y="940"/>
                  <a:pt x="1851" y="940"/>
                </a:cubicBezTo>
                <a:cubicBezTo>
                  <a:pt x="1939" y="940"/>
                  <a:pt x="2013" y="798"/>
                  <a:pt x="1923" y="738"/>
                </a:cubicBezTo>
                <a:lnTo>
                  <a:pt x="182" y="16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26" name="Google Shape;11526;p83"/>
          <p:cNvSpPr/>
          <p:nvPr/>
        </p:nvSpPr>
        <p:spPr>
          <a:xfrm>
            <a:off x="7516999" y="4695369"/>
            <a:ext cx="38414" cy="18498"/>
          </a:xfrm>
          <a:custGeom>
            <a:rect b="b" l="l" r="r" t="t"/>
            <a:pathLst>
              <a:path extrusionOk="0" h="874" w="1815">
                <a:moveTo>
                  <a:pt x="154" y="1"/>
                </a:moveTo>
                <a:cubicBezTo>
                  <a:pt x="57" y="1"/>
                  <a:pt x="1" y="125"/>
                  <a:pt x="83" y="180"/>
                </a:cubicBezTo>
                <a:cubicBezTo>
                  <a:pt x="609" y="443"/>
                  <a:pt x="1102" y="673"/>
                  <a:pt x="1628" y="870"/>
                </a:cubicBezTo>
                <a:cubicBezTo>
                  <a:pt x="1638" y="873"/>
                  <a:pt x="1647" y="874"/>
                  <a:pt x="1657" y="874"/>
                </a:cubicBezTo>
                <a:cubicBezTo>
                  <a:pt x="1768" y="874"/>
                  <a:pt x="1815" y="703"/>
                  <a:pt x="1693" y="673"/>
                </a:cubicBezTo>
                <a:cubicBezTo>
                  <a:pt x="1168" y="476"/>
                  <a:pt x="675" y="279"/>
                  <a:pt x="215" y="16"/>
                </a:cubicBezTo>
                <a:cubicBezTo>
                  <a:pt x="193" y="5"/>
                  <a:pt x="173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27" name="Google Shape;11527;p83"/>
          <p:cNvSpPr/>
          <p:nvPr/>
        </p:nvSpPr>
        <p:spPr>
          <a:xfrm>
            <a:off x="7550377" y="4707200"/>
            <a:ext cx="36552" cy="14244"/>
          </a:xfrm>
          <a:custGeom>
            <a:rect b="b" l="l" r="r" t="t"/>
            <a:pathLst>
              <a:path extrusionOk="0" h="673" w="1727">
                <a:moveTo>
                  <a:pt x="135" y="0"/>
                </a:moveTo>
                <a:cubicBezTo>
                  <a:pt x="57" y="0"/>
                  <a:pt x="1" y="125"/>
                  <a:pt x="84" y="180"/>
                </a:cubicBezTo>
                <a:cubicBezTo>
                  <a:pt x="544" y="443"/>
                  <a:pt x="1069" y="607"/>
                  <a:pt x="1595" y="673"/>
                </a:cubicBezTo>
                <a:cubicBezTo>
                  <a:pt x="1727" y="673"/>
                  <a:pt x="1727" y="443"/>
                  <a:pt x="1595" y="443"/>
                </a:cubicBezTo>
                <a:cubicBezTo>
                  <a:pt x="1102" y="410"/>
                  <a:pt x="609" y="278"/>
                  <a:pt x="182" y="16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28" name="Google Shape;11528;p83"/>
          <p:cNvSpPr/>
          <p:nvPr/>
        </p:nvSpPr>
        <p:spPr>
          <a:xfrm>
            <a:off x="7535900" y="4692596"/>
            <a:ext cx="78628" cy="27536"/>
          </a:xfrm>
          <a:custGeom>
            <a:rect b="b" l="l" r="r" t="t"/>
            <a:pathLst>
              <a:path extrusionOk="0" h="1301" w="3715">
                <a:moveTo>
                  <a:pt x="149" y="0"/>
                </a:moveTo>
                <a:cubicBezTo>
                  <a:pt x="52" y="0"/>
                  <a:pt x="0" y="125"/>
                  <a:pt x="110" y="180"/>
                </a:cubicBezTo>
                <a:cubicBezTo>
                  <a:pt x="1195" y="706"/>
                  <a:pt x="2345" y="1067"/>
                  <a:pt x="3561" y="1297"/>
                </a:cubicBezTo>
                <a:cubicBezTo>
                  <a:pt x="3571" y="1300"/>
                  <a:pt x="3580" y="1301"/>
                  <a:pt x="3589" y="1301"/>
                </a:cubicBezTo>
                <a:cubicBezTo>
                  <a:pt x="3696" y="1301"/>
                  <a:pt x="3715" y="1130"/>
                  <a:pt x="3594" y="1100"/>
                </a:cubicBezTo>
                <a:cubicBezTo>
                  <a:pt x="2411" y="870"/>
                  <a:pt x="1293" y="508"/>
                  <a:pt x="209" y="15"/>
                </a:cubicBezTo>
                <a:cubicBezTo>
                  <a:pt x="188" y="5"/>
                  <a:pt x="167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29" name="Google Shape;11529;p83"/>
          <p:cNvSpPr/>
          <p:nvPr/>
        </p:nvSpPr>
        <p:spPr>
          <a:xfrm>
            <a:off x="7515666" y="4674542"/>
            <a:ext cx="82882" cy="32382"/>
          </a:xfrm>
          <a:custGeom>
            <a:rect b="b" l="l" r="r" t="t"/>
            <a:pathLst>
              <a:path extrusionOk="0" h="1530" w="3916">
                <a:moveTo>
                  <a:pt x="159" y="1"/>
                </a:moveTo>
                <a:cubicBezTo>
                  <a:pt x="57" y="1"/>
                  <a:pt x="1" y="150"/>
                  <a:pt x="113" y="178"/>
                </a:cubicBezTo>
                <a:cubicBezTo>
                  <a:pt x="1296" y="704"/>
                  <a:pt x="2512" y="1164"/>
                  <a:pt x="3761" y="1526"/>
                </a:cubicBezTo>
                <a:cubicBezTo>
                  <a:pt x="3771" y="1528"/>
                  <a:pt x="3780" y="1529"/>
                  <a:pt x="3789" y="1529"/>
                </a:cubicBezTo>
                <a:cubicBezTo>
                  <a:pt x="3896" y="1529"/>
                  <a:pt x="3915" y="1359"/>
                  <a:pt x="3794" y="1329"/>
                </a:cubicBezTo>
                <a:cubicBezTo>
                  <a:pt x="2578" y="967"/>
                  <a:pt x="1362" y="540"/>
                  <a:pt x="212" y="14"/>
                </a:cubicBezTo>
                <a:cubicBezTo>
                  <a:pt x="193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30" name="Google Shape;11530;p83"/>
          <p:cNvSpPr/>
          <p:nvPr/>
        </p:nvSpPr>
        <p:spPr>
          <a:xfrm>
            <a:off x="7521740" y="4658054"/>
            <a:ext cx="80893" cy="31684"/>
          </a:xfrm>
          <a:custGeom>
            <a:rect b="b" l="l" r="r" t="t"/>
            <a:pathLst>
              <a:path extrusionOk="0" h="1497" w="3822">
                <a:moveTo>
                  <a:pt x="159" y="1"/>
                </a:moveTo>
                <a:cubicBezTo>
                  <a:pt x="48" y="1"/>
                  <a:pt x="1" y="171"/>
                  <a:pt x="122" y="202"/>
                </a:cubicBezTo>
                <a:lnTo>
                  <a:pt x="3671" y="1483"/>
                </a:lnTo>
                <a:cubicBezTo>
                  <a:pt x="3689" y="1492"/>
                  <a:pt x="3706" y="1496"/>
                  <a:pt x="3720" y="1496"/>
                </a:cubicBezTo>
                <a:cubicBezTo>
                  <a:pt x="3809" y="1496"/>
                  <a:pt x="3822" y="1343"/>
                  <a:pt x="3737" y="1286"/>
                </a:cubicBezTo>
                <a:lnTo>
                  <a:pt x="188" y="4"/>
                </a:lnTo>
                <a:cubicBezTo>
                  <a:pt x="178" y="2"/>
                  <a:pt x="168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31" name="Google Shape;11531;p83"/>
          <p:cNvSpPr/>
          <p:nvPr/>
        </p:nvSpPr>
        <p:spPr>
          <a:xfrm>
            <a:off x="7524704" y="4646032"/>
            <a:ext cx="73167" cy="27514"/>
          </a:xfrm>
          <a:custGeom>
            <a:rect b="b" l="l" r="r" t="t"/>
            <a:pathLst>
              <a:path extrusionOk="0" h="1300" w="3457">
                <a:moveTo>
                  <a:pt x="108" y="1"/>
                </a:moveTo>
                <a:cubicBezTo>
                  <a:pt x="33" y="1"/>
                  <a:pt x="1" y="154"/>
                  <a:pt x="114" y="211"/>
                </a:cubicBezTo>
                <a:cubicBezTo>
                  <a:pt x="1165" y="605"/>
                  <a:pt x="2217" y="1000"/>
                  <a:pt x="3334" y="1295"/>
                </a:cubicBezTo>
                <a:cubicBezTo>
                  <a:pt x="3343" y="1298"/>
                  <a:pt x="3351" y="1300"/>
                  <a:pt x="3359" y="1300"/>
                </a:cubicBezTo>
                <a:cubicBezTo>
                  <a:pt x="3437" y="1300"/>
                  <a:pt x="3457" y="1158"/>
                  <a:pt x="3367" y="1098"/>
                </a:cubicBezTo>
                <a:cubicBezTo>
                  <a:pt x="2282" y="770"/>
                  <a:pt x="1198" y="408"/>
                  <a:pt x="146" y="14"/>
                </a:cubicBezTo>
                <a:cubicBezTo>
                  <a:pt x="133" y="5"/>
                  <a:pt x="120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32" name="Google Shape;11532;p83"/>
          <p:cNvSpPr/>
          <p:nvPr/>
        </p:nvSpPr>
        <p:spPr>
          <a:xfrm>
            <a:off x="7523137" y="4635111"/>
            <a:ext cx="59452" cy="23832"/>
          </a:xfrm>
          <a:custGeom>
            <a:rect b="b" l="l" r="r" t="t"/>
            <a:pathLst>
              <a:path extrusionOk="0" h="1126" w="2809">
                <a:moveTo>
                  <a:pt x="159" y="0"/>
                </a:moveTo>
                <a:cubicBezTo>
                  <a:pt x="47" y="0"/>
                  <a:pt x="0" y="171"/>
                  <a:pt x="122" y="201"/>
                </a:cubicBezTo>
                <a:lnTo>
                  <a:pt x="2652" y="1121"/>
                </a:lnTo>
                <a:cubicBezTo>
                  <a:pt x="2662" y="1124"/>
                  <a:pt x="2672" y="1125"/>
                  <a:pt x="2681" y="1125"/>
                </a:cubicBezTo>
                <a:cubicBezTo>
                  <a:pt x="2788" y="1125"/>
                  <a:pt x="2809" y="955"/>
                  <a:pt x="2718" y="924"/>
                </a:cubicBezTo>
                <a:lnTo>
                  <a:pt x="188" y="4"/>
                </a:lnTo>
                <a:cubicBezTo>
                  <a:pt x="178" y="2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33" name="Google Shape;11533;p83"/>
          <p:cNvSpPr/>
          <p:nvPr/>
        </p:nvSpPr>
        <p:spPr>
          <a:xfrm>
            <a:off x="7527476" y="4624465"/>
            <a:ext cx="53674" cy="19853"/>
          </a:xfrm>
          <a:custGeom>
            <a:rect b="b" l="l" r="r" t="t"/>
            <a:pathLst>
              <a:path extrusionOk="0" h="938" w="2536">
                <a:moveTo>
                  <a:pt x="108" y="1"/>
                </a:moveTo>
                <a:cubicBezTo>
                  <a:pt x="34" y="1"/>
                  <a:pt x="1" y="155"/>
                  <a:pt x="114" y="211"/>
                </a:cubicBezTo>
                <a:cubicBezTo>
                  <a:pt x="837" y="507"/>
                  <a:pt x="1593" y="737"/>
                  <a:pt x="2381" y="934"/>
                </a:cubicBezTo>
                <a:cubicBezTo>
                  <a:pt x="2391" y="937"/>
                  <a:pt x="2401" y="938"/>
                  <a:pt x="2410" y="938"/>
                </a:cubicBezTo>
                <a:cubicBezTo>
                  <a:pt x="2517" y="938"/>
                  <a:pt x="2536" y="767"/>
                  <a:pt x="2414" y="737"/>
                </a:cubicBezTo>
                <a:cubicBezTo>
                  <a:pt x="1658" y="540"/>
                  <a:pt x="903" y="310"/>
                  <a:pt x="147" y="14"/>
                </a:cubicBezTo>
                <a:cubicBezTo>
                  <a:pt x="133" y="5"/>
                  <a:pt x="120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34" name="Google Shape;11534;p83"/>
          <p:cNvSpPr/>
          <p:nvPr/>
        </p:nvSpPr>
        <p:spPr>
          <a:xfrm>
            <a:off x="7521740" y="4605204"/>
            <a:ext cx="55283" cy="20340"/>
          </a:xfrm>
          <a:custGeom>
            <a:rect b="b" l="l" r="r" t="t"/>
            <a:pathLst>
              <a:path extrusionOk="0" h="961" w="2612">
                <a:moveTo>
                  <a:pt x="159" y="0"/>
                </a:moveTo>
                <a:cubicBezTo>
                  <a:pt x="48" y="0"/>
                  <a:pt x="1" y="171"/>
                  <a:pt x="122" y="201"/>
                </a:cubicBezTo>
                <a:lnTo>
                  <a:pt x="2455" y="957"/>
                </a:lnTo>
                <a:cubicBezTo>
                  <a:pt x="2465" y="960"/>
                  <a:pt x="2475" y="961"/>
                  <a:pt x="2484" y="961"/>
                </a:cubicBezTo>
                <a:cubicBezTo>
                  <a:pt x="2591" y="961"/>
                  <a:pt x="2612" y="790"/>
                  <a:pt x="2521" y="760"/>
                </a:cubicBezTo>
                <a:lnTo>
                  <a:pt x="188" y="4"/>
                </a:lnTo>
                <a:cubicBezTo>
                  <a:pt x="178" y="2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35" name="Google Shape;11535;p83"/>
          <p:cNvSpPr/>
          <p:nvPr/>
        </p:nvSpPr>
        <p:spPr>
          <a:xfrm>
            <a:off x="7521867" y="4583404"/>
            <a:ext cx="43812" cy="22181"/>
          </a:xfrm>
          <a:custGeom>
            <a:rect b="b" l="l" r="r" t="t"/>
            <a:pathLst>
              <a:path extrusionOk="0" h="1048" w="2070">
                <a:moveTo>
                  <a:pt x="135" y="0"/>
                </a:moveTo>
                <a:cubicBezTo>
                  <a:pt x="57" y="0"/>
                  <a:pt x="1" y="125"/>
                  <a:pt x="83" y="180"/>
                </a:cubicBezTo>
                <a:lnTo>
                  <a:pt x="1858" y="1034"/>
                </a:lnTo>
                <a:cubicBezTo>
                  <a:pt x="1876" y="1043"/>
                  <a:pt x="1894" y="1047"/>
                  <a:pt x="1911" y="1047"/>
                </a:cubicBezTo>
                <a:cubicBezTo>
                  <a:pt x="2012" y="1047"/>
                  <a:pt x="2069" y="898"/>
                  <a:pt x="1956" y="870"/>
                </a:cubicBezTo>
                <a:lnTo>
                  <a:pt x="182" y="15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36" name="Google Shape;11536;p83"/>
          <p:cNvSpPr/>
          <p:nvPr/>
        </p:nvSpPr>
        <p:spPr>
          <a:xfrm>
            <a:off x="7514417" y="4556016"/>
            <a:ext cx="53569" cy="29187"/>
          </a:xfrm>
          <a:custGeom>
            <a:rect b="b" l="l" r="r" t="t"/>
            <a:pathLst>
              <a:path extrusionOk="0" h="1379" w="2531">
                <a:moveTo>
                  <a:pt x="134" y="1"/>
                </a:moveTo>
                <a:cubicBezTo>
                  <a:pt x="44" y="1"/>
                  <a:pt x="1" y="139"/>
                  <a:pt x="107" y="192"/>
                </a:cubicBezTo>
                <a:cubicBezTo>
                  <a:pt x="797" y="685"/>
                  <a:pt x="1553" y="1079"/>
                  <a:pt x="2374" y="1375"/>
                </a:cubicBezTo>
                <a:cubicBezTo>
                  <a:pt x="2384" y="1378"/>
                  <a:pt x="2394" y="1379"/>
                  <a:pt x="2402" y="1379"/>
                </a:cubicBezTo>
                <a:cubicBezTo>
                  <a:pt x="2510" y="1379"/>
                  <a:pt x="2531" y="1208"/>
                  <a:pt x="2440" y="1178"/>
                </a:cubicBezTo>
                <a:cubicBezTo>
                  <a:pt x="1618" y="882"/>
                  <a:pt x="862" y="521"/>
                  <a:pt x="205" y="28"/>
                </a:cubicBezTo>
                <a:cubicBezTo>
                  <a:pt x="180" y="9"/>
                  <a:pt x="156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37" name="Google Shape;11537;p83"/>
          <p:cNvSpPr/>
          <p:nvPr/>
        </p:nvSpPr>
        <p:spPr>
          <a:xfrm>
            <a:off x="7513528" y="4544460"/>
            <a:ext cx="52934" cy="28425"/>
          </a:xfrm>
          <a:custGeom>
            <a:rect b="b" l="l" r="r" t="t"/>
            <a:pathLst>
              <a:path extrusionOk="0" h="1343" w="2501">
                <a:moveTo>
                  <a:pt x="123" y="0"/>
                </a:moveTo>
                <a:cubicBezTo>
                  <a:pt x="33" y="0"/>
                  <a:pt x="0" y="124"/>
                  <a:pt x="83" y="180"/>
                </a:cubicBezTo>
                <a:cubicBezTo>
                  <a:pt x="806" y="607"/>
                  <a:pt x="1529" y="1001"/>
                  <a:pt x="2317" y="1330"/>
                </a:cubicBezTo>
                <a:cubicBezTo>
                  <a:pt x="2331" y="1339"/>
                  <a:pt x="2345" y="1343"/>
                  <a:pt x="2359" y="1343"/>
                </a:cubicBezTo>
                <a:cubicBezTo>
                  <a:pt x="2440" y="1343"/>
                  <a:pt x="2501" y="1194"/>
                  <a:pt x="2416" y="1165"/>
                </a:cubicBezTo>
                <a:cubicBezTo>
                  <a:pt x="1627" y="804"/>
                  <a:pt x="904" y="410"/>
                  <a:pt x="182" y="15"/>
                </a:cubicBezTo>
                <a:cubicBezTo>
                  <a:pt x="160" y="5"/>
                  <a:pt x="141" y="0"/>
                  <a:pt x="1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38" name="Google Shape;11538;p83"/>
          <p:cNvSpPr/>
          <p:nvPr/>
        </p:nvSpPr>
        <p:spPr>
          <a:xfrm>
            <a:off x="7507369" y="4531231"/>
            <a:ext cx="53124" cy="23303"/>
          </a:xfrm>
          <a:custGeom>
            <a:rect b="b" l="l" r="r" t="t"/>
            <a:pathLst>
              <a:path extrusionOk="0" h="1101" w="2510">
                <a:moveTo>
                  <a:pt x="149" y="1"/>
                </a:moveTo>
                <a:cubicBezTo>
                  <a:pt x="52" y="1"/>
                  <a:pt x="1" y="125"/>
                  <a:pt x="111" y="180"/>
                </a:cubicBezTo>
                <a:cubicBezTo>
                  <a:pt x="801" y="575"/>
                  <a:pt x="1557" y="870"/>
                  <a:pt x="2346" y="1100"/>
                </a:cubicBezTo>
                <a:cubicBezTo>
                  <a:pt x="2477" y="1100"/>
                  <a:pt x="2510" y="936"/>
                  <a:pt x="2411" y="903"/>
                </a:cubicBezTo>
                <a:cubicBezTo>
                  <a:pt x="1623" y="706"/>
                  <a:pt x="900" y="377"/>
                  <a:pt x="210" y="16"/>
                </a:cubicBezTo>
                <a:cubicBezTo>
                  <a:pt x="188" y="5"/>
                  <a:pt x="168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39" name="Google Shape;11539;p83"/>
          <p:cNvSpPr/>
          <p:nvPr/>
        </p:nvSpPr>
        <p:spPr>
          <a:xfrm>
            <a:off x="7497570" y="4506934"/>
            <a:ext cx="72278" cy="31874"/>
          </a:xfrm>
          <a:custGeom>
            <a:rect b="b" l="l" r="r" t="t"/>
            <a:pathLst>
              <a:path extrusionOk="0" h="1506" w="3415">
                <a:moveTo>
                  <a:pt x="129" y="1"/>
                </a:moveTo>
                <a:cubicBezTo>
                  <a:pt x="34" y="1"/>
                  <a:pt x="1" y="154"/>
                  <a:pt x="114" y="211"/>
                </a:cubicBezTo>
                <a:cubicBezTo>
                  <a:pt x="1166" y="605"/>
                  <a:pt x="2184" y="1032"/>
                  <a:pt x="3203" y="1493"/>
                </a:cubicBezTo>
                <a:cubicBezTo>
                  <a:pt x="3221" y="1502"/>
                  <a:pt x="3239" y="1506"/>
                  <a:pt x="3256" y="1506"/>
                </a:cubicBezTo>
                <a:cubicBezTo>
                  <a:pt x="3357" y="1506"/>
                  <a:pt x="3415" y="1352"/>
                  <a:pt x="3301" y="1295"/>
                </a:cubicBezTo>
                <a:cubicBezTo>
                  <a:pt x="2283" y="835"/>
                  <a:pt x="1231" y="408"/>
                  <a:pt x="180" y="14"/>
                </a:cubicBezTo>
                <a:cubicBezTo>
                  <a:pt x="161" y="5"/>
                  <a:pt x="144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40" name="Google Shape;11540;p83"/>
          <p:cNvSpPr/>
          <p:nvPr/>
        </p:nvSpPr>
        <p:spPr>
          <a:xfrm>
            <a:off x="7498924" y="4491673"/>
            <a:ext cx="69231" cy="23916"/>
          </a:xfrm>
          <a:custGeom>
            <a:rect b="b" l="l" r="r" t="t"/>
            <a:pathLst>
              <a:path extrusionOk="0" h="1130" w="3271">
                <a:moveTo>
                  <a:pt x="104" y="0"/>
                </a:moveTo>
                <a:cubicBezTo>
                  <a:pt x="12" y="0"/>
                  <a:pt x="1" y="180"/>
                  <a:pt x="116" y="209"/>
                </a:cubicBezTo>
                <a:cubicBezTo>
                  <a:pt x="1102" y="538"/>
                  <a:pt x="2087" y="833"/>
                  <a:pt x="3106" y="1129"/>
                </a:cubicBezTo>
                <a:cubicBezTo>
                  <a:pt x="3237" y="1129"/>
                  <a:pt x="3270" y="965"/>
                  <a:pt x="3172" y="932"/>
                </a:cubicBezTo>
                <a:cubicBezTo>
                  <a:pt x="2153" y="669"/>
                  <a:pt x="1167" y="340"/>
                  <a:pt x="149" y="12"/>
                </a:cubicBezTo>
                <a:cubicBezTo>
                  <a:pt x="132" y="4"/>
                  <a:pt x="118" y="0"/>
                  <a:pt x="10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41" name="Google Shape;11541;p83"/>
          <p:cNvSpPr/>
          <p:nvPr/>
        </p:nvSpPr>
        <p:spPr>
          <a:xfrm>
            <a:off x="7492532" y="4498087"/>
            <a:ext cx="77316" cy="30287"/>
          </a:xfrm>
          <a:custGeom>
            <a:rect b="b" l="l" r="r" t="t"/>
            <a:pathLst>
              <a:path extrusionOk="0" h="1431" w="3653">
                <a:moveTo>
                  <a:pt x="159" y="1"/>
                </a:moveTo>
                <a:cubicBezTo>
                  <a:pt x="47" y="1"/>
                  <a:pt x="1" y="171"/>
                  <a:pt x="122" y="202"/>
                </a:cubicBezTo>
                <a:lnTo>
                  <a:pt x="155" y="202"/>
                </a:lnTo>
                <a:cubicBezTo>
                  <a:pt x="1272" y="498"/>
                  <a:pt x="2389" y="892"/>
                  <a:pt x="3441" y="1418"/>
                </a:cubicBezTo>
                <a:cubicBezTo>
                  <a:pt x="3459" y="1427"/>
                  <a:pt x="3477" y="1431"/>
                  <a:pt x="3494" y="1431"/>
                </a:cubicBezTo>
                <a:cubicBezTo>
                  <a:pt x="3596" y="1431"/>
                  <a:pt x="3652" y="1282"/>
                  <a:pt x="3539" y="1253"/>
                </a:cubicBezTo>
                <a:cubicBezTo>
                  <a:pt x="2455" y="695"/>
                  <a:pt x="1338" y="300"/>
                  <a:pt x="188" y="5"/>
                </a:cubicBezTo>
                <a:cubicBezTo>
                  <a:pt x="178" y="2"/>
                  <a:pt x="168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42" name="Google Shape;11542;p83"/>
          <p:cNvSpPr/>
          <p:nvPr/>
        </p:nvSpPr>
        <p:spPr>
          <a:xfrm>
            <a:off x="7507136" y="4521051"/>
            <a:ext cx="62416" cy="29250"/>
          </a:xfrm>
          <a:custGeom>
            <a:rect b="b" l="l" r="r" t="t"/>
            <a:pathLst>
              <a:path extrusionOk="0" h="1382" w="2949">
                <a:moveTo>
                  <a:pt x="159" y="0"/>
                </a:moveTo>
                <a:cubicBezTo>
                  <a:pt x="47" y="0"/>
                  <a:pt x="1" y="171"/>
                  <a:pt x="122" y="201"/>
                </a:cubicBezTo>
                <a:cubicBezTo>
                  <a:pt x="549" y="365"/>
                  <a:pt x="976" y="530"/>
                  <a:pt x="1404" y="694"/>
                </a:cubicBezTo>
                <a:cubicBezTo>
                  <a:pt x="1634" y="793"/>
                  <a:pt x="1831" y="891"/>
                  <a:pt x="2028" y="990"/>
                </a:cubicBezTo>
                <a:lnTo>
                  <a:pt x="2357" y="1121"/>
                </a:lnTo>
                <a:cubicBezTo>
                  <a:pt x="2389" y="1154"/>
                  <a:pt x="2619" y="1220"/>
                  <a:pt x="2619" y="1286"/>
                </a:cubicBezTo>
                <a:lnTo>
                  <a:pt x="2623" y="1275"/>
                </a:lnTo>
                <a:lnTo>
                  <a:pt x="2623" y="1275"/>
                </a:lnTo>
                <a:cubicBezTo>
                  <a:pt x="2632" y="1332"/>
                  <a:pt x="2684" y="1382"/>
                  <a:pt x="2731" y="1382"/>
                </a:cubicBezTo>
                <a:cubicBezTo>
                  <a:pt x="2751" y="1382"/>
                  <a:pt x="2770" y="1373"/>
                  <a:pt x="2784" y="1351"/>
                </a:cubicBezTo>
                <a:cubicBezTo>
                  <a:pt x="2948" y="1154"/>
                  <a:pt x="2619" y="1023"/>
                  <a:pt x="2488" y="957"/>
                </a:cubicBezTo>
                <a:cubicBezTo>
                  <a:pt x="2225" y="826"/>
                  <a:pt x="1962" y="727"/>
                  <a:pt x="1732" y="595"/>
                </a:cubicBezTo>
                <a:cubicBezTo>
                  <a:pt x="1206" y="398"/>
                  <a:pt x="714" y="201"/>
                  <a:pt x="188" y="4"/>
                </a:cubicBezTo>
                <a:cubicBezTo>
                  <a:pt x="178" y="1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43" name="Google Shape;11543;p83"/>
          <p:cNvSpPr/>
          <p:nvPr/>
        </p:nvSpPr>
        <p:spPr>
          <a:xfrm>
            <a:off x="7519730" y="4570218"/>
            <a:ext cx="51558" cy="25673"/>
          </a:xfrm>
          <a:custGeom>
            <a:rect b="b" l="l" r="r" t="t"/>
            <a:pathLst>
              <a:path extrusionOk="0" h="1213" w="2436">
                <a:moveTo>
                  <a:pt x="144" y="1"/>
                </a:moveTo>
                <a:cubicBezTo>
                  <a:pt x="62" y="1"/>
                  <a:pt x="1" y="155"/>
                  <a:pt x="86" y="211"/>
                </a:cubicBezTo>
                <a:cubicBezTo>
                  <a:pt x="447" y="376"/>
                  <a:pt x="809" y="540"/>
                  <a:pt x="1203" y="704"/>
                </a:cubicBezTo>
                <a:cubicBezTo>
                  <a:pt x="1564" y="803"/>
                  <a:pt x="1926" y="967"/>
                  <a:pt x="2254" y="1197"/>
                </a:cubicBezTo>
                <a:cubicBezTo>
                  <a:pt x="2270" y="1208"/>
                  <a:pt x="2286" y="1212"/>
                  <a:pt x="2301" y="1212"/>
                </a:cubicBezTo>
                <a:cubicBezTo>
                  <a:pt x="2379" y="1212"/>
                  <a:pt x="2436" y="1083"/>
                  <a:pt x="2353" y="1000"/>
                </a:cubicBezTo>
                <a:cubicBezTo>
                  <a:pt x="2024" y="803"/>
                  <a:pt x="1696" y="638"/>
                  <a:pt x="1334" y="507"/>
                </a:cubicBezTo>
                <a:cubicBezTo>
                  <a:pt x="940" y="376"/>
                  <a:pt x="546" y="211"/>
                  <a:pt x="184" y="14"/>
                </a:cubicBezTo>
                <a:cubicBezTo>
                  <a:pt x="171" y="5"/>
                  <a:pt x="157" y="1"/>
                  <a:pt x="1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44" name="Google Shape;11544;p83"/>
          <p:cNvSpPr/>
          <p:nvPr/>
        </p:nvSpPr>
        <p:spPr>
          <a:xfrm>
            <a:off x="7521740" y="4596167"/>
            <a:ext cx="56511" cy="22668"/>
          </a:xfrm>
          <a:custGeom>
            <a:rect b="b" l="l" r="r" t="t"/>
            <a:pathLst>
              <a:path extrusionOk="0" h="1071" w="2670">
                <a:moveTo>
                  <a:pt x="159" y="0"/>
                </a:moveTo>
                <a:cubicBezTo>
                  <a:pt x="48" y="0"/>
                  <a:pt x="1" y="171"/>
                  <a:pt x="122" y="201"/>
                </a:cubicBezTo>
                <a:cubicBezTo>
                  <a:pt x="944" y="398"/>
                  <a:pt x="1732" y="694"/>
                  <a:pt x="2455" y="1055"/>
                </a:cubicBezTo>
                <a:cubicBezTo>
                  <a:pt x="2476" y="1066"/>
                  <a:pt x="2497" y="1071"/>
                  <a:pt x="2516" y="1071"/>
                </a:cubicBezTo>
                <a:cubicBezTo>
                  <a:pt x="2613" y="1071"/>
                  <a:pt x="2669" y="946"/>
                  <a:pt x="2587" y="891"/>
                </a:cubicBezTo>
                <a:cubicBezTo>
                  <a:pt x="1798" y="497"/>
                  <a:pt x="1009" y="201"/>
                  <a:pt x="188" y="4"/>
                </a:cubicBezTo>
                <a:cubicBezTo>
                  <a:pt x="178" y="1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45" name="Google Shape;11545;p83"/>
          <p:cNvSpPr/>
          <p:nvPr/>
        </p:nvSpPr>
        <p:spPr>
          <a:xfrm>
            <a:off x="7514925" y="4664848"/>
            <a:ext cx="84300" cy="31642"/>
          </a:xfrm>
          <a:custGeom>
            <a:rect b="b" l="l" r="r" t="t"/>
            <a:pathLst>
              <a:path extrusionOk="0" h="1495" w="3983">
                <a:moveTo>
                  <a:pt x="136" y="0"/>
                </a:moveTo>
                <a:cubicBezTo>
                  <a:pt x="37" y="0"/>
                  <a:pt x="0" y="180"/>
                  <a:pt x="116" y="209"/>
                </a:cubicBezTo>
                <a:cubicBezTo>
                  <a:pt x="1331" y="702"/>
                  <a:pt x="2547" y="1129"/>
                  <a:pt x="3796" y="1491"/>
                </a:cubicBezTo>
                <a:cubicBezTo>
                  <a:pt x="3806" y="1493"/>
                  <a:pt x="3816" y="1494"/>
                  <a:pt x="3825" y="1494"/>
                </a:cubicBezTo>
                <a:cubicBezTo>
                  <a:pt x="3936" y="1494"/>
                  <a:pt x="3983" y="1324"/>
                  <a:pt x="3862" y="1294"/>
                </a:cubicBezTo>
                <a:cubicBezTo>
                  <a:pt x="2613" y="932"/>
                  <a:pt x="1364" y="505"/>
                  <a:pt x="181" y="12"/>
                </a:cubicBezTo>
                <a:cubicBezTo>
                  <a:pt x="165" y="4"/>
                  <a:pt x="150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46" name="Google Shape;11546;p83"/>
          <p:cNvSpPr/>
          <p:nvPr/>
        </p:nvSpPr>
        <p:spPr>
          <a:xfrm>
            <a:off x="7489887" y="4474212"/>
            <a:ext cx="76660" cy="28933"/>
          </a:xfrm>
          <a:custGeom>
            <a:rect b="b" l="l" r="r" t="t"/>
            <a:pathLst>
              <a:path extrusionOk="0" h="1367" w="3622">
                <a:moveTo>
                  <a:pt x="134" y="0"/>
                </a:moveTo>
                <a:cubicBezTo>
                  <a:pt x="56" y="0"/>
                  <a:pt x="0" y="125"/>
                  <a:pt x="83" y="180"/>
                </a:cubicBezTo>
                <a:cubicBezTo>
                  <a:pt x="1167" y="673"/>
                  <a:pt x="2284" y="1067"/>
                  <a:pt x="3467" y="1363"/>
                </a:cubicBezTo>
                <a:cubicBezTo>
                  <a:pt x="3477" y="1365"/>
                  <a:pt x="3487" y="1366"/>
                  <a:pt x="3496" y="1366"/>
                </a:cubicBezTo>
                <a:cubicBezTo>
                  <a:pt x="3603" y="1366"/>
                  <a:pt x="3622" y="1196"/>
                  <a:pt x="3500" y="1165"/>
                </a:cubicBezTo>
                <a:cubicBezTo>
                  <a:pt x="2383" y="903"/>
                  <a:pt x="1266" y="508"/>
                  <a:pt x="181" y="15"/>
                </a:cubicBezTo>
                <a:cubicBezTo>
                  <a:pt x="165" y="5"/>
                  <a:pt x="149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47" name="Google Shape;11547;p83"/>
          <p:cNvSpPr/>
          <p:nvPr/>
        </p:nvSpPr>
        <p:spPr>
          <a:xfrm>
            <a:off x="7481653" y="4453004"/>
            <a:ext cx="89972" cy="43790"/>
          </a:xfrm>
          <a:custGeom>
            <a:rect b="b" l="l" r="r" t="t"/>
            <a:pathLst>
              <a:path extrusionOk="0" h="2069" w="4251">
                <a:moveTo>
                  <a:pt x="170" y="1"/>
                </a:moveTo>
                <a:cubicBezTo>
                  <a:pt x="83" y="1"/>
                  <a:pt x="1" y="112"/>
                  <a:pt x="77" y="163"/>
                </a:cubicBezTo>
                <a:cubicBezTo>
                  <a:pt x="636" y="656"/>
                  <a:pt x="1359" y="820"/>
                  <a:pt x="2016" y="1116"/>
                </a:cubicBezTo>
                <a:cubicBezTo>
                  <a:pt x="2673" y="1412"/>
                  <a:pt x="3298" y="1905"/>
                  <a:pt x="4053" y="2069"/>
                </a:cubicBezTo>
                <a:cubicBezTo>
                  <a:pt x="4185" y="2069"/>
                  <a:pt x="4251" y="1872"/>
                  <a:pt x="4119" y="1872"/>
                </a:cubicBezTo>
                <a:cubicBezTo>
                  <a:pt x="3396" y="1707"/>
                  <a:pt x="2772" y="1247"/>
                  <a:pt x="2115" y="952"/>
                </a:cubicBezTo>
                <a:cubicBezTo>
                  <a:pt x="1458" y="623"/>
                  <a:pt x="767" y="524"/>
                  <a:pt x="242" y="32"/>
                </a:cubicBezTo>
                <a:cubicBezTo>
                  <a:pt x="220" y="10"/>
                  <a:pt x="195" y="1"/>
                  <a:pt x="17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48" name="Google Shape;11548;p83"/>
          <p:cNvSpPr/>
          <p:nvPr/>
        </p:nvSpPr>
        <p:spPr>
          <a:xfrm>
            <a:off x="7474478" y="4438273"/>
            <a:ext cx="99729" cy="44700"/>
          </a:xfrm>
          <a:custGeom>
            <a:rect b="b" l="l" r="r" t="t"/>
            <a:pathLst>
              <a:path extrusionOk="0" h="2112" w="4712">
                <a:moveTo>
                  <a:pt x="192" y="0"/>
                </a:moveTo>
                <a:cubicBezTo>
                  <a:pt x="99" y="0"/>
                  <a:pt x="1" y="142"/>
                  <a:pt x="121" y="202"/>
                </a:cubicBezTo>
                <a:cubicBezTo>
                  <a:pt x="1567" y="859"/>
                  <a:pt x="3045" y="1516"/>
                  <a:pt x="4524" y="2108"/>
                </a:cubicBezTo>
                <a:cubicBezTo>
                  <a:pt x="4534" y="2110"/>
                  <a:pt x="4544" y="2111"/>
                  <a:pt x="4553" y="2111"/>
                </a:cubicBezTo>
                <a:cubicBezTo>
                  <a:pt x="4664" y="2111"/>
                  <a:pt x="4711" y="1941"/>
                  <a:pt x="4590" y="1911"/>
                </a:cubicBezTo>
                <a:cubicBezTo>
                  <a:pt x="3111" y="1319"/>
                  <a:pt x="1665" y="695"/>
                  <a:pt x="219" y="5"/>
                </a:cubicBezTo>
                <a:cubicBezTo>
                  <a:pt x="210" y="2"/>
                  <a:pt x="201" y="0"/>
                  <a:pt x="19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49" name="Google Shape;11549;p83"/>
          <p:cNvSpPr/>
          <p:nvPr/>
        </p:nvSpPr>
        <p:spPr>
          <a:xfrm>
            <a:off x="7470584" y="4417447"/>
            <a:ext cx="102185" cy="55262"/>
          </a:xfrm>
          <a:custGeom>
            <a:rect b="b" l="l" r="r" t="t"/>
            <a:pathLst>
              <a:path extrusionOk="0" h="2611" w="4828">
                <a:moveTo>
                  <a:pt x="130" y="1"/>
                </a:moveTo>
                <a:cubicBezTo>
                  <a:pt x="56" y="1"/>
                  <a:pt x="1" y="93"/>
                  <a:pt x="75" y="167"/>
                </a:cubicBezTo>
                <a:cubicBezTo>
                  <a:pt x="765" y="660"/>
                  <a:pt x="1520" y="1087"/>
                  <a:pt x="2276" y="1449"/>
                </a:cubicBezTo>
                <a:lnTo>
                  <a:pt x="3558" y="2073"/>
                </a:lnTo>
                <a:cubicBezTo>
                  <a:pt x="3919" y="2270"/>
                  <a:pt x="4281" y="2434"/>
                  <a:pt x="4675" y="2599"/>
                </a:cubicBezTo>
                <a:cubicBezTo>
                  <a:pt x="4691" y="2607"/>
                  <a:pt x="4706" y="2611"/>
                  <a:pt x="4719" y="2611"/>
                </a:cubicBezTo>
                <a:cubicBezTo>
                  <a:pt x="4813" y="2611"/>
                  <a:pt x="4827" y="2430"/>
                  <a:pt x="4741" y="2402"/>
                </a:cubicBezTo>
                <a:cubicBezTo>
                  <a:pt x="4346" y="2237"/>
                  <a:pt x="3952" y="2073"/>
                  <a:pt x="3558" y="1876"/>
                </a:cubicBezTo>
                <a:lnTo>
                  <a:pt x="2408" y="1284"/>
                </a:lnTo>
                <a:cubicBezTo>
                  <a:pt x="1619" y="923"/>
                  <a:pt x="896" y="496"/>
                  <a:pt x="206" y="36"/>
                </a:cubicBezTo>
                <a:cubicBezTo>
                  <a:pt x="181" y="11"/>
                  <a:pt x="155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50" name="Google Shape;11550;p83"/>
          <p:cNvSpPr/>
          <p:nvPr/>
        </p:nvSpPr>
        <p:spPr>
          <a:xfrm>
            <a:off x="7471219" y="4407118"/>
            <a:ext cx="105063" cy="51008"/>
          </a:xfrm>
          <a:custGeom>
            <a:rect b="b" l="l" r="r" t="t"/>
            <a:pathLst>
              <a:path extrusionOk="0" h="2410" w="4964">
                <a:moveTo>
                  <a:pt x="142" y="0"/>
                </a:moveTo>
                <a:cubicBezTo>
                  <a:pt x="63" y="0"/>
                  <a:pt x="1" y="111"/>
                  <a:pt x="78" y="162"/>
                </a:cubicBezTo>
                <a:cubicBezTo>
                  <a:pt x="768" y="721"/>
                  <a:pt x="1523" y="1115"/>
                  <a:pt x="2345" y="1444"/>
                </a:cubicBezTo>
                <a:lnTo>
                  <a:pt x="3692" y="2035"/>
                </a:lnTo>
                <a:lnTo>
                  <a:pt x="4349" y="2331"/>
                </a:lnTo>
                <a:cubicBezTo>
                  <a:pt x="4470" y="2379"/>
                  <a:pt x="4590" y="2410"/>
                  <a:pt x="4710" y="2410"/>
                </a:cubicBezTo>
                <a:cubicBezTo>
                  <a:pt x="4754" y="2410"/>
                  <a:pt x="4798" y="2406"/>
                  <a:pt x="4842" y="2397"/>
                </a:cubicBezTo>
                <a:cubicBezTo>
                  <a:pt x="4964" y="2366"/>
                  <a:pt x="4917" y="2196"/>
                  <a:pt x="4831" y="2196"/>
                </a:cubicBezTo>
                <a:cubicBezTo>
                  <a:pt x="4824" y="2196"/>
                  <a:pt x="4817" y="2197"/>
                  <a:pt x="4809" y="2200"/>
                </a:cubicBezTo>
                <a:cubicBezTo>
                  <a:pt x="4786" y="2202"/>
                  <a:pt x="4763" y="2204"/>
                  <a:pt x="4740" y="2204"/>
                </a:cubicBezTo>
                <a:cubicBezTo>
                  <a:pt x="4500" y="2204"/>
                  <a:pt x="4266" y="2059"/>
                  <a:pt x="4086" y="1970"/>
                </a:cubicBezTo>
                <a:lnTo>
                  <a:pt x="3462" y="1707"/>
                </a:lnTo>
                <a:lnTo>
                  <a:pt x="2312" y="1181"/>
                </a:lnTo>
                <a:cubicBezTo>
                  <a:pt x="1556" y="918"/>
                  <a:pt x="866" y="524"/>
                  <a:pt x="209" y="31"/>
                </a:cubicBezTo>
                <a:cubicBezTo>
                  <a:pt x="187" y="9"/>
                  <a:pt x="164" y="0"/>
                  <a:pt x="14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51" name="Google Shape;11551;p83"/>
          <p:cNvSpPr/>
          <p:nvPr/>
        </p:nvSpPr>
        <p:spPr>
          <a:xfrm>
            <a:off x="7471854" y="4392789"/>
            <a:ext cx="110905" cy="59495"/>
          </a:xfrm>
          <a:custGeom>
            <a:rect b="b" l="l" r="r" t="t"/>
            <a:pathLst>
              <a:path extrusionOk="0" h="2811" w="5240">
                <a:moveTo>
                  <a:pt x="155" y="0"/>
                </a:moveTo>
                <a:cubicBezTo>
                  <a:pt x="72" y="0"/>
                  <a:pt x="0" y="102"/>
                  <a:pt x="80" y="182"/>
                </a:cubicBezTo>
                <a:cubicBezTo>
                  <a:pt x="1559" y="1365"/>
                  <a:pt x="3235" y="2252"/>
                  <a:pt x="5075" y="2811"/>
                </a:cubicBezTo>
                <a:cubicBezTo>
                  <a:pt x="5174" y="2811"/>
                  <a:pt x="5239" y="2647"/>
                  <a:pt x="5108" y="2614"/>
                </a:cubicBezTo>
                <a:cubicBezTo>
                  <a:pt x="3334" y="2055"/>
                  <a:pt x="1658" y="1201"/>
                  <a:pt x="212" y="18"/>
                </a:cubicBezTo>
                <a:cubicBezTo>
                  <a:pt x="193" y="5"/>
                  <a:pt x="174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52" name="Google Shape;11552;p83"/>
          <p:cNvSpPr/>
          <p:nvPr/>
        </p:nvSpPr>
        <p:spPr>
          <a:xfrm>
            <a:off x="7531709" y="4417870"/>
            <a:ext cx="50140" cy="22668"/>
          </a:xfrm>
          <a:custGeom>
            <a:rect b="b" l="l" r="r" t="t"/>
            <a:pathLst>
              <a:path extrusionOk="0" h="1071" w="2369">
                <a:moveTo>
                  <a:pt x="161" y="1"/>
                </a:moveTo>
                <a:cubicBezTo>
                  <a:pt x="76" y="1"/>
                  <a:pt x="1" y="130"/>
                  <a:pt x="111" y="213"/>
                </a:cubicBezTo>
                <a:cubicBezTo>
                  <a:pt x="736" y="640"/>
                  <a:pt x="1426" y="936"/>
                  <a:pt x="2181" y="1067"/>
                </a:cubicBezTo>
                <a:cubicBezTo>
                  <a:pt x="2191" y="1070"/>
                  <a:pt x="2201" y="1071"/>
                  <a:pt x="2210" y="1071"/>
                </a:cubicBezTo>
                <a:cubicBezTo>
                  <a:pt x="2322" y="1071"/>
                  <a:pt x="2369" y="900"/>
                  <a:pt x="2247" y="870"/>
                </a:cubicBezTo>
                <a:cubicBezTo>
                  <a:pt x="1524" y="739"/>
                  <a:pt x="801" y="443"/>
                  <a:pt x="210" y="16"/>
                </a:cubicBezTo>
                <a:cubicBezTo>
                  <a:pt x="194" y="5"/>
                  <a:pt x="178" y="1"/>
                  <a:pt x="1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53" name="Google Shape;11553;p83"/>
          <p:cNvSpPr/>
          <p:nvPr/>
        </p:nvSpPr>
        <p:spPr>
          <a:xfrm>
            <a:off x="7471113" y="4383857"/>
            <a:ext cx="114037" cy="51325"/>
          </a:xfrm>
          <a:custGeom>
            <a:rect b="b" l="l" r="r" t="t"/>
            <a:pathLst>
              <a:path extrusionOk="0" h="2425" w="5388">
                <a:moveTo>
                  <a:pt x="136" y="1"/>
                </a:moveTo>
                <a:cubicBezTo>
                  <a:pt x="36" y="1"/>
                  <a:pt x="0" y="181"/>
                  <a:pt x="115" y="210"/>
                </a:cubicBezTo>
                <a:lnTo>
                  <a:pt x="115" y="177"/>
                </a:lnTo>
                <a:cubicBezTo>
                  <a:pt x="1857" y="735"/>
                  <a:pt x="3566" y="1491"/>
                  <a:pt x="5176" y="2411"/>
                </a:cubicBezTo>
                <a:cubicBezTo>
                  <a:pt x="5194" y="2421"/>
                  <a:pt x="5212" y="2425"/>
                  <a:pt x="5228" y="2425"/>
                </a:cubicBezTo>
                <a:cubicBezTo>
                  <a:pt x="5330" y="2425"/>
                  <a:pt x="5388" y="2271"/>
                  <a:pt x="5274" y="2214"/>
                </a:cubicBezTo>
                <a:cubicBezTo>
                  <a:pt x="3664" y="1327"/>
                  <a:pt x="1956" y="571"/>
                  <a:pt x="181" y="13"/>
                </a:cubicBezTo>
                <a:cubicBezTo>
                  <a:pt x="165" y="4"/>
                  <a:pt x="150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54" name="Google Shape;11554;p83"/>
          <p:cNvSpPr/>
          <p:nvPr/>
        </p:nvSpPr>
        <p:spPr>
          <a:xfrm>
            <a:off x="7488363" y="4395858"/>
            <a:ext cx="38457" cy="19853"/>
          </a:xfrm>
          <a:custGeom>
            <a:rect b="b" l="l" r="r" t="t"/>
            <a:pathLst>
              <a:path extrusionOk="0" h="938" w="1817">
                <a:moveTo>
                  <a:pt x="127" y="0"/>
                </a:moveTo>
                <a:cubicBezTo>
                  <a:pt x="19" y="0"/>
                  <a:pt x="0" y="173"/>
                  <a:pt x="122" y="234"/>
                </a:cubicBezTo>
                <a:cubicBezTo>
                  <a:pt x="648" y="398"/>
                  <a:pt x="1141" y="629"/>
                  <a:pt x="1633" y="924"/>
                </a:cubicBezTo>
                <a:cubicBezTo>
                  <a:pt x="1647" y="933"/>
                  <a:pt x="1661" y="937"/>
                  <a:pt x="1674" y="937"/>
                </a:cubicBezTo>
                <a:cubicBezTo>
                  <a:pt x="1756" y="937"/>
                  <a:pt x="1817" y="784"/>
                  <a:pt x="1732" y="727"/>
                </a:cubicBezTo>
                <a:cubicBezTo>
                  <a:pt x="1239" y="431"/>
                  <a:pt x="713" y="201"/>
                  <a:pt x="155" y="4"/>
                </a:cubicBezTo>
                <a:cubicBezTo>
                  <a:pt x="145" y="2"/>
                  <a:pt x="135" y="0"/>
                  <a:pt x="1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55" name="Google Shape;11555;p83"/>
          <p:cNvSpPr/>
          <p:nvPr/>
        </p:nvSpPr>
        <p:spPr>
          <a:xfrm>
            <a:off x="7466245" y="4374820"/>
            <a:ext cx="118587" cy="41991"/>
          </a:xfrm>
          <a:custGeom>
            <a:rect b="b" l="l" r="r" t="t"/>
            <a:pathLst>
              <a:path extrusionOk="0" h="1984" w="5603">
                <a:moveTo>
                  <a:pt x="135" y="1"/>
                </a:moveTo>
                <a:cubicBezTo>
                  <a:pt x="36" y="1"/>
                  <a:pt x="0" y="181"/>
                  <a:pt x="115" y="210"/>
                </a:cubicBezTo>
                <a:cubicBezTo>
                  <a:pt x="1890" y="801"/>
                  <a:pt x="3631" y="1425"/>
                  <a:pt x="5439" y="1984"/>
                </a:cubicBezTo>
                <a:cubicBezTo>
                  <a:pt x="5537" y="1984"/>
                  <a:pt x="5603" y="1820"/>
                  <a:pt x="5472" y="1787"/>
                </a:cubicBezTo>
                <a:cubicBezTo>
                  <a:pt x="3697" y="1228"/>
                  <a:pt x="1923" y="604"/>
                  <a:pt x="181" y="12"/>
                </a:cubicBezTo>
                <a:cubicBezTo>
                  <a:pt x="165" y="4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56" name="Google Shape;11556;p83"/>
          <p:cNvSpPr/>
          <p:nvPr/>
        </p:nvSpPr>
        <p:spPr>
          <a:xfrm>
            <a:off x="7468192" y="4370121"/>
            <a:ext cx="123392" cy="29398"/>
          </a:xfrm>
          <a:custGeom>
            <a:rect b="b" l="l" r="r" t="t"/>
            <a:pathLst>
              <a:path extrusionOk="0" h="1389" w="5830">
                <a:moveTo>
                  <a:pt x="126" y="1"/>
                </a:moveTo>
                <a:cubicBezTo>
                  <a:pt x="19" y="1"/>
                  <a:pt x="1" y="171"/>
                  <a:pt x="122" y="201"/>
                </a:cubicBezTo>
                <a:cubicBezTo>
                  <a:pt x="1929" y="662"/>
                  <a:pt x="3802" y="1056"/>
                  <a:pt x="5642" y="1384"/>
                </a:cubicBezTo>
                <a:cubicBezTo>
                  <a:pt x="5652" y="1387"/>
                  <a:pt x="5662" y="1388"/>
                  <a:pt x="5671" y="1388"/>
                </a:cubicBezTo>
                <a:cubicBezTo>
                  <a:pt x="5783" y="1388"/>
                  <a:pt x="5830" y="1218"/>
                  <a:pt x="5708" y="1187"/>
                </a:cubicBezTo>
                <a:cubicBezTo>
                  <a:pt x="3835" y="859"/>
                  <a:pt x="1995" y="464"/>
                  <a:pt x="155" y="4"/>
                </a:cubicBezTo>
                <a:cubicBezTo>
                  <a:pt x="145" y="2"/>
                  <a:pt x="135" y="1"/>
                  <a:pt x="12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57" name="Google Shape;11557;p83"/>
          <p:cNvSpPr/>
          <p:nvPr/>
        </p:nvSpPr>
        <p:spPr>
          <a:xfrm>
            <a:off x="7468891" y="4361083"/>
            <a:ext cx="124302" cy="25821"/>
          </a:xfrm>
          <a:custGeom>
            <a:rect b="b" l="l" r="r" t="t"/>
            <a:pathLst>
              <a:path extrusionOk="0" h="1220" w="5873">
                <a:moveTo>
                  <a:pt x="126" y="0"/>
                </a:moveTo>
                <a:cubicBezTo>
                  <a:pt x="19" y="0"/>
                  <a:pt x="0" y="171"/>
                  <a:pt x="122" y="201"/>
                </a:cubicBezTo>
                <a:cubicBezTo>
                  <a:pt x="1896" y="891"/>
                  <a:pt x="3802" y="1220"/>
                  <a:pt x="5741" y="1220"/>
                </a:cubicBezTo>
                <a:cubicBezTo>
                  <a:pt x="5872" y="1220"/>
                  <a:pt x="5872" y="1023"/>
                  <a:pt x="5741" y="1023"/>
                </a:cubicBezTo>
                <a:lnTo>
                  <a:pt x="5708" y="1023"/>
                </a:lnTo>
                <a:cubicBezTo>
                  <a:pt x="3802" y="1023"/>
                  <a:pt x="1929" y="661"/>
                  <a:pt x="155" y="4"/>
                </a:cubicBezTo>
                <a:cubicBezTo>
                  <a:pt x="145" y="2"/>
                  <a:pt x="135" y="0"/>
                  <a:pt x="12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58" name="Google Shape;11558;p83"/>
          <p:cNvSpPr/>
          <p:nvPr/>
        </p:nvSpPr>
        <p:spPr>
          <a:xfrm>
            <a:off x="7465525" y="4345527"/>
            <a:ext cx="123498" cy="33039"/>
          </a:xfrm>
          <a:custGeom>
            <a:rect b="b" l="l" r="r" t="t"/>
            <a:pathLst>
              <a:path extrusionOk="0" h="1561" w="5835">
                <a:moveTo>
                  <a:pt x="155" y="1"/>
                </a:moveTo>
                <a:cubicBezTo>
                  <a:pt x="57" y="1"/>
                  <a:pt x="1" y="125"/>
                  <a:pt x="84" y="181"/>
                </a:cubicBezTo>
                <a:cubicBezTo>
                  <a:pt x="1825" y="1133"/>
                  <a:pt x="3797" y="1396"/>
                  <a:pt x="5703" y="1561"/>
                </a:cubicBezTo>
                <a:cubicBezTo>
                  <a:pt x="5834" y="1561"/>
                  <a:pt x="5834" y="1363"/>
                  <a:pt x="5703" y="1363"/>
                </a:cubicBezTo>
                <a:cubicBezTo>
                  <a:pt x="3830" y="1199"/>
                  <a:pt x="1891" y="936"/>
                  <a:pt x="215" y="16"/>
                </a:cubicBezTo>
                <a:cubicBezTo>
                  <a:pt x="194" y="6"/>
                  <a:pt x="173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59" name="Google Shape;11559;p83"/>
          <p:cNvSpPr/>
          <p:nvPr/>
        </p:nvSpPr>
        <p:spPr>
          <a:xfrm>
            <a:off x="7467811" y="4326351"/>
            <a:ext cx="126080" cy="42478"/>
          </a:xfrm>
          <a:custGeom>
            <a:rect b="b" l="l" r="r" t="t"/>
            <a:pathLst>
              <a:path extrusionOk="0" h="2007" w="5957">
                <a:moveTo>
                  <a:pt x="157" y="0"/>
                </a:moveTo>
                <a:cubicBezTo>
                  <a:pt x="74" y="0"/>
                  <a:pt x="0" y="92"/>
                  <a:pt x="74" y="166"/>
                </a:cubicBezTo>
                <a:cubicBezTo>
                  <a:pt x="403" y="462"/>
                  <a:pt x="797" y="659"/>
                  <a:pt x="1191" y="824"/>
                </a:cubicBezTo>
                <a:cubicBezTo>
                  <a:pt x="1717" y="988"/>
                  <a:pt x="2210" y="1185"/>
                  <a:pt x="2736" y="1382"/>
                </a:cubicBezTo>
                <a:cubicBezTo>
                  <a:pt x="3722" y="1777"/>
                  <a:pt x="4773" y="2007"/>
                  <a:pt x="5825" y="2007"/>
                </a:cubicBezTo>
                <a:cubicBezTo>
                  <a:pt x="5956" y="2007"/>
                  <a:pt x="5956" y="1809"/>
                  <a:pt x="5825" y="1809"/>
                </a:cubicBezTo>
                <a:cubicBezTo>
                  <a:pt x="4806" y="1809"/>
                  <a:pt x="3820" y="1612"/>
                  <a:pt x="2867" y="1218"/>
                </a:cubicBezTo>
                <a:lnTo>
                  <a:pt x="1520" y="692"/>
                </a:lnTo>
                <a:cubicBezTo>
                  <a:pt x="1027" y="561"/>
                  <a:pt x="600" y="331"/>
                  <a:pt x="239" y="35"/>
                </a:cubicBezTo>
                <a:cubicBezTo>
                  <a:pt x="214" y="10"/>
                  <a:pt x="185" y="0"/>
                  <a:pt x="15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60" name="Google Shape;11560;p83"/>
          <p:cNvSpPr/>
          <p:nvPr/>
        </p:nvSpPr>
        <p:spPr>
          <a:xfrm>
            <a:off x="7466795" y="4317271"/>
            <a:ext cx="128260" cy="42605"/>
          </a:xfrm>
          <a:custGeom>
            <a:rect b="b" l="l" r="r" t="t"/>
            <a:pathLst>
              <a:path extrusionOk="0" h="2013" w="6060">
                <a:moveTo>
                  <a:pt x="159" y="0"/>
                </a:moveTo>
                <a:cubicBezTo>
                  <a:pt x="48" y="0"/>
                  <a:pt x="1" y="171"/>
                  <a:pt x="122" y="201"/>
                </a:cubicBezTo>
                <a:lnTo>
                  <a:pt x="3047" y="1121"/>
                </a:lnTo>
                <a:lnTo>
                  <a:pt x="4525" y="1581"/>
                </a:lnTo>
                <a:cubicBezTo>
                  <a:pt x="4953" y="1778"/>
                  <a:pt x="5413" y="1910"/>
                  <a:pt x="5906" y="2008"/>
                </a:cubicBezTo>
                <a:cubicBezTo>
                  <a:pt x="5913" y="2011"/>
                  <a:pt x="5920" y="2012"/>
                  <a:pt x="5928" y="2012"/>
                </a:cubicBezTo>
                <a:cubicBezTo>
                  <a:pt x="6013" y="2012"/>
                  <a:pt x="6060" y="1842"/>
                  <a:pt x="5938" y="1811"/>
                </a:cubicBezTo>
                <a:cubicBezTo>
                  <a:pt x="5478" y="1713"/>
                  <a:pt x="5018" y="1548"/>
                  <a:pt x="4558" y="1384"/>
                </a:cubicBezTo>
                <a:lnTo>
                  <a:pt x="3112" y="924"/>
                </a:lnTo>
                <a:lnTo>
                  <a:pt x="188" y="4"/>
                </a:lnTo>
                <a:cubicBezTo>
                  <a:pt x="178" y="1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61" name="Google Shape;11561;p83"/>
          <p:cNvSpPr/>
          <p:nvPr/>
        </p:nvSpPr>
        <p:spPr>
          <a:xfrm>
            <a:off x="7466901" y="4299323"/>
            <a:ext cx="129763" cy="52807"/>
          </a:xfrm>
          <a:custGeom>
            <a:rect b="b" l="l" r="r" t="t"/>
            <a:pathLst>
              <a:path extrusionOk="0" h="2495" w="6131">
                <a:moveTo>
                  <a:pt x="149" y="0"/>
                </a:moveTo>
                <a:cubicBezTo>
                  <a:pt x="69" y="0"/>
                  <a:pt x="0" y="118"/>
                  <a:pt x="51" y="195"/>
                </a:cubicBezTo>
                <a:cubicBezTo>
                  <a:pt x="413" y="490"/>
                  <a:pt x="807" y="721"/>
                  <a:pt x="1267" y="852"/>
                </a:cubicBezTo>
                <a:cubicBezTo>
                  <a:pt x="1760" y="1049"/>
                  <a:pt x="2286" y="1246"/>
                  <a:pt x="2812" y="1443"/>
                </a:cubicBezTo>
                <a:cubicBezTo>
                  <a:pt x="3863" y="1838"/>
                  <a:pt x="4915" y="2166"/>
                  <a:pt x="5966" y="2495"/>
                </a:cubicBezTo>
                <a:cubicBezTo>
                  <a:pt x="6098" y="2495"/>
                  <a:pt x="6131" y="2331"/>
                  <a:pt x="6032" y="2298"/>
                </a:cubicBezTo>
                <a:cubicBezTo>
                  <a:pt x="5013" y="2002"/>
                  <a:pt x="4028" y="1673"/>
                  <a:pt x="3042" y="1312"/>
                </a:cubicBezTo>
                <a:cubicBezTo>
                  <a:pt x="2549" y="1148"/>
                  <a:pt x="2056" y="951"/>
                  <a:pt x="1596" y="753"/>
                </a:cubicBezTo>
                <a:cubicBezTo>
                  <a:pt x="1103" y="556"/>
                  <a:pt x="544" y="425"/>
                  <a:pt x="216" y="30"/>
                </a:cubicBezTo>
                <a:cubicBezTo>
                  <a:pt x="194" y="9"/>
                  <a:pt x="171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62" name="Google Shape;11562;p83"/>
          <p:cNvSpPr/>
          <p:nvPr/>
        </p:nvSpPr>
        <p:spPr>
          <a:xfrm>
            <a:off x="7470457" y="4293418"/>
            <a:ext cx="128768" cy="44891"/>
          </a:xfrm>
          <a:custGeom>
            <a:rect b="b" l="l" r="r" t="t"/>
            <a:pathLst>
              <a:path extrusionOk="0" h="2121" w="6084">
                <a:moveTo>
                  <a:pt x="128" y="0"/>
                </a:moveTo>
                <a:cubicBezTo>
                  <a:pt x="33" y="0"/>
                  <a:pt x="0" y="154"/>
                  <a:pt x="114" y="211"/>
                </a:cubicBezTo>
                <a:cubicBezTo>
                  <a:pt x="2019" y="967"/>
                  <a:pt x="3958" y="1591"/>
                  <a:pt x="5930" y="2117"/>
                </a:cubicBezTo>
                <a:cubicBezTo>
                  <a:pt x="5940" y="2119"/>
                  <a:pt x="5949" y="2120"/>
                  <a:pt x="5958" y="2120"/>
                </a:cubicBezTo>
                <a:cubicBezTo>
                  <a:pt x="6065" y="2120"/>
                  <a:pt x="6084" y="1950"/>
                  <a:pt x="5963" y="1920"/>
                </a:cubicBezTo>
                <a:cubicBezTo>
                  <a:pt x="3991" y="1394"/>
                  <a:pt x="2052" y="769"/>
                  <a:pt x="179" y="14"/>
                </a:cubicBezTo>
                <a:cubicBezTo>
                  <a:pt x="161" y="5"/>
                  <a:pt x="144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63" name="Google Shape;11563;p83"/>
          <p:cNvSpPr/>
          <p:nvPr/>
        </p:nvSpPr>
        <p:spPr>
          <a:xfrm>
            <a:off x="7473039" y="4280401"/>
            <a:ext cx="126186" cy="48870"/>
          </a:xfrm>
          <a:custGeom>
            <a:rect b="b" l="l" r="r" t="t"/>
            <a:pathLst>
              <a:path extrusionOk="0" h="2309" w="5962">
                <a:moveTo>
                  <a:pt x="187" y="0"/>
                </a:moveTo>
                <a:cubicBezTo>
                  <a:pt x="74" y="0"/>
                  <a:pt x="0" y="142"/>
                  <a:pt x="90" y="202"/>
                </a:cubicBezTo>
                <a:cubicBezTo>
                  <a:pt x="1930" y="1056"/>
                  <a:pt x="3836" y="1746"/>
                  <a:pt x="5808" y="2305"/>
                </a:cubicBezTo>
                <a:cubicBezTo>
                  <a:pt x="5815" y="2307"/>
                  <a:pt x="5823" y="2308"/>
                  <a:pt x="5830" y="2308"/>
                </a:cubicBezTo>
                <a:cubicBezTo>
                  <a:pt x="5915" y="2308"/>
                  <a:pt x="5962" y="2138"/>
                  <a:pt x="5841" y="2107"/>
                </a:cubicBezTo>
                <a:cubicBezTo>
                  <a:pt x="3902" y="1549"/>
                  <a:pt x="2029" y="859"/>
                  <a:pt x="222" y="4"/>
                </a:cubicBezTo>
                <a:cubicBezTo>
                  <a:pt x="210" y="1"/>
                  <a:pt x="198" y="0"/>
                  <a:pt x="18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64" name="Google Shape;11564;p83"/>
          <p:cNvSpPr/>
          <p:nvPr/>
        </p:nvSpPr>
        <p:spPr>
          <a:xfrm>
            <a:off x="7513888" y="4288063"/>
            <a:ext cx="86247" cy="33483"/>
          </a:xfrm>
          <a:custGeom>
            <a:rect b="b" l="l" r="r" t="t"/>
            <a:pathLst>
              <a:path extrusionOk="0" h="1582" w="4075">
                <a:moveTo>
                  <a:pt x="324" y="0"/>
                </a:moveTo>
                <a:cubicBezTo>
                  <a:pt x="316" y="0"/>
                  <a:pt x="306" y="1"/>
                  <a:pt x="296" y="4"/>
                </a:cubicBezTo>
                <a:lnTo>
                  <a:pt x="263" y="4"/>
                </a:lnTo>
                <a:lnTo>
                  <a:pt x="99" y="37"/>
                </a:lnTo>
                <a:cubicBezTo>
                  <a:pt x="0" y="70"/>
                  <a:pt x="33" y="201"/>
                  <a:pt x="99" y="234"/>
                </a:cubicBezTo>
                <a:lnTo>
                  <a:pt x="2103" y="1022"/>
                </a:lnTo>
                <a:cubicBezTo>
                  <a:pt x="2640" y="1275"/>
                  <a:pt x="3238" y="1467"/>
                  <a:pt x="3867" y="1569"/>
                </a:cubicBezTo>
                <a:lnTo>
                  <a:pt x="3867" y="1569"/>
                </a:lnTo>
                <a:cubicBezTo>
                  <a:pt x="3884" y="1577"/>
                  <a:pt x="3899" y="1581"/>
                  <a:pt x="3911" y="1581"/>
                </a:cubicBezTo>
                <a:lnTo>
                  <a:pt x="3911" y="1576"/>
                </a:lnTo>
                <a:lnTo>
                  <a:pt x="3911" y="1576"/>
                </a:lnTo>
                <a:cubicBezTo>
                  <a:pt x="3922" y="1578"/>
                  <a:pt x="3933" y="1580"/>
                  <a:pt x="3943" y="1581"/>
                </a:cubicBezTo>
                <a:cubicBezTo>
                  <a:pt x="4042" y="1581"/>
                  <a:pt x="4075" y="1417"/>
                  <a:pt x="3976" y="1384"/>
                </a:cubicBezTo>
                <a:cubicBezTo>
                  <a:pt x="3957" y="1355"/>
                  <a:pt x="3927" y="1343"/>
                  <a:pt x="3895" y="1343"/>
                </a:cubicBezTo>
                <a:cubicBezTo>
                  <a:pt x="3869" y="1343"/>
                  <a:pt x="3843" y="1351"/>
                  <a:pt x="3821" y="1363"/>
                </a:cubicBezTo>
                <a:lnTo>
                  <a:pt x="3821" y="1363"/>
                </a:lnTo>
                <a:cubicBezTo>
                  <a:pt x="3234" y="1259"/>
                  <a:pt x="2623" y="1069"/>
                  <a:pt x="2070" y="792"/>
                </a:cubicBezTo>
                <a:lnTo>
                  <a:pt x="406" y="133"/>
                </a:lnTo>
                <a:lnTo>
                  <a:pt x="406" y="133"/>
                </a:lnTo>
                <a:cubicBezTo>
                  <a:pt x="427" y="74"/>
                  <a:pt x="395" y="0"/>
                  <a:pt x="32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65" name="Google Shape;11565;p83"/>
          <p:cNvSpPr/>
          <p:nvPr/>
        </p:nvSpPr>
        <p:spPr>
          <a:xfrm>
            <a:off x="7538673" y="4288507"/>
            <a:ext cx="57992" cy="25377"/>
          </a:xfrm>
          <a:custGeom>
            <a:rect b="b" l="l" r="r" t="t"/>
            <a:pathLst>
              <a:path extrusionOk="0" h="1199" w="2740">
                <a:moveTo>
                  <a:pt x="149" y="0"/>
                </a:moveTo>
                <a:cubicBezTo>
                  <a:pt x="52" y="0"/>
                  <a:pt x="1" y="125"/>
                  <a:pt x="111" y="180"/>
                </a:cubicBezTo>
                <a:cubicBezTo>
                  <a:pt x="867" y="607"/>
                  <a:pt x="1721" y="936"/>
                  <a:pt x="2575" y="1199"/>
                </a:cubicBezTo>
                <a:cubicBezTo>
                  <a:pt x="2674" y="1199"/>
                  <a:pt x="2740" y="1034"/>
                  <a:pt x="2608" y="1001"/>
                </a:cubicBezTo>
                <a:cubicBezTo>
                  <a:pt x="1787" y="771"/>
                  <a:pt x="965" y="443"/>
                  <a:pt x="209" y="16"/>
                </a:cubicBezTo>
                <a:cubicBezTo>
                  <a:pt x="188" y="5"/>
                  <a:pt x="168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66" name="Google Shape;11566;p83"/>
          <p:cNvSpPr/>
          <p:nvPr/>
        </p:nvSpPr>
        <p:spPr>
          <a:xfrm>
            <a:off x="7565743" y="4291322"/>
            <a:ext cx="32107" cy="14286"/>
          </a:xfrm>
          <a:custGeom>
            <a:rect b="b" l="l" r="r" t="t"/>
            <a:pathLst>
              <a:path extrusionOk="0" h="675" w="1517">
                <a:moveTo>
                  <a:pt x="159" y="1"/>
                </a:moveTo>
                <a:cubicBezTo>
                  <a:pt x="57" y="1"/>
                  <a:pt x="0" y="155"/>
                  <a:pt x="113" y="211"/>
                </a:cubicBezTo>
                <a:cubicBezTo>
                  <a:pt x="508" y="408"/>
                  <a:pt x="902" y="540"/>
                  <a:pt x="1329" y="671"/>
                </a:cubicBezTo>
                <a:cubicBezTo>
                  <a:pt x="1339" y="674"/>
                  <a:pt x="1349" y="675"/>
                  <a:pt x="1358" y="675"/>
                </a:cubicBezTo>
                <a:cubicBezTo>
                  <a:pt x="1470" y="675"/>
                  <a:pt x="1516" y="505"/>
                  <a:pt x="1395" y="474"/>
                </a:cubicBezTo>
                <a:cubicBezTo>
                  <a:pt x="968" y="376"/>
                  <a:pt x="573" y="211"/>
                  <a:pt x="212" y="14"/>
                </a:cubicBezTo>
                <a:cubicBezTo>
                  <a:pt x="194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67" name="Google Shape;11567;p83"/>
          <p:cNvSpPr/>
          <p:nvPr/>
        </p:nvSpPr>
        <p:spPr>
          <a:xfrm>
            <a:off x="7092147" y="4742038"/>
            <a:ext cx="23938" cy="11683"/>
          </a:xfrm>
          <a:custGeom>
            <a:rect b="b" l="l" r="r" t="t"/>
            <a:pathLst>
              <a:path extrusionOk="0" h="552" w="1131">
                <a:moveTo>
                  <a:pt x="132" y="1"/>
                </a:moveTo>
                <a:cubicBezTo>
                  <a:pt x="33" y="1"/>
                  <a:pt x="0" y="181"/>
                  <a:pt x="144" y="210"/>
                </a:cubicBezTo>
                <a:cubicBezTo>
                  <a:pt x="440" y="308"/>
                  <a:pt x="703" y="407"/>
                  <a:pt x="966" y="538"/>
                </a:cubicBezTo>
                <a:cubicBezTo>
                  <a:pt x="976" y="548"/>
                  <a:pt x="988" y="552"/>
                  <a:pt x="1002" y="552"/>
                </a:cubicBezTo>
                <a:cubicBezTo>
                  <a:pt x="1034" y="552"/>
                  <a:pt x="1074" y="529"/>
                  <a:pt x="1097" y="505"/>
                </a:cubicBezTo>
                <a:cubicBezTo>
                  <a:pt x="1130" y="473"/>
                  <a:pt x="1130" y="407"/>
                  <a:pt x="1065" y="374"/>
                </a:cubicBezTo>
                <a:cubicBezTo>
                  <a:pt x="769" y="243"/>
                  <a:pt x="473" y="111"/>
                  <a:pt x="177" y="13"/>
                </a:cubicBezTo>
                <a:cubicBezTo>
                  <a:pt x="161" y="4"/>
                  <a:pt x="146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68" name="Google Shape;11568;p83"/>
          <p:cNvSpPr/>
          <p:nvPr/>
        </p:nvSpPr>
        <p:spPr>
          <a:xfrm>
            <a:off x="7104233" y="4738356"/>
            <a:ext cx="16932" cy="10032"/>
          </a:xfrm>
          <a:custGeom>
            <a:rect b="b" l="l" r="r" t="t"/>
            <a:pathLst>
              <a:path extrusionOk="0" h="474" w="800">
                <a:moveTo>
                  <a:pt x="112" y="1"/>
                </a:moveTo>
                <a:cubicBezTo>
                  <a:pt x="83" y="1"/>
                  <a:pt x="53" y="17"/>
                  <a:pt x="33" y="55"/>
                </a:cubicBezTo>
                <a:cubicBezTo>
                  <a:pt x="1" y="88"/>
                  <a:pt x="33" y="154"/>
                  <a:pt x="66" y="187"/>
                </a:cubicBezTo>
                <a:lnTo>
                  <a:pt x="559" y="449"/>
                </a:lnTo>
                <a:cubicBezTo>
                  <a:pt x="582" y="467"/>
                  <a:pt x="605" y="474"/>
                  <a:pt x="627" y="474"/>
                </a:cubicBezTo>
                <a:cubicBezTo>
                  <a:pt x="729" y="474"/>
                  <a:pt x="799" y="312"/>
                  <a:pt x="691" y="285"/>
                </a:cubicBezTo>
                <a:lnTo>
                  <a:pt x="165" y="22"/>
                </a:lnTo>
                <a:cubicBezTo>
                  <a:pt x="151" y="9"/>
                  <a:pt x="132" y="1"/>
                  <a:pt x="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69" name="Google Shape;11569;p83"/>
          <p:cNvSpPr/>
          <p:nvPr/>
        </p:nvSpPr>
        <p:spPr>
          <a:xfrm>
            <a:off x="7108678" y="4731096"/>
            <a:ext cx="16107" cy="8762"/>
          </a:xfrm>
          <a:custGeom>
            <a:rect b="b" l="l" r="r" t="t"/>
            <a:pathLst>
              <a:path extrusionOk="0" h="414" w="761">
                <a:moveTo>
                  <a:pt x="156" y="0"/>
                </a:moveTo>
                <a:cubicBezTo>
                  <a:pt x="45" y="0"/>
                  <a:pt x="0" y="171"/>
                  <a:pt x="152" y="201"/>
                </a:cubicBezTo>
                <a:cubicBezTo>
                  <a:pt x="185" y="234"/>
                  <a:pt x="218" y="234"/>
                  <a:pt x="251" y="234"/>
                </a:cubicBezTo>
                <a:lnTo>
                  <a:pt x="284" y="234"/>
                </a:lnTo>
                <a:cubicBezTo>
                  <a:pt x="316" y="267"/>
                  <a:pt x="316" y="267"/>
                  <a:pt x="349" y="267"/>
                </a:cubicBezTo>
                <a:cubicBezTo>
                  <a:pt x="415" y="300"/>
                  <a:pt x="481" y="332"/>
                  <a:pt x="546" y="398"/>
                </a:cubicBezTo>
                <a:cubicBezTo>
                  <a:pt x="568" y="409"/>
                  <a:pt x="588" y="413"/>
                  <a:pt x="607" y="413"/>
                </a:cubicBezTo>
                <a:cubicBezTo>
                  <a:pt x="705" y="413"/>
                  <a:pt x="760" y="289"/>
                  <a:pt x="678" y="234"/>
                </a:cubicBezTo>
                <a:cubicBezTo>
                  <a:pt x="514" y="135"/>
                  <a:pt x="349" y="37"/>
                  <a:pt x="185" y="4"/>
                </a:cubicBezTo>
                <a:cubicBezTo>
                  <a:pt x="175" y="1"/>
                  <a:pt x="165" y="0"/>
                  <a:pt x="15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70" name="Google Shape;11570;p83"/>
          <p:cNvSpPr/>
          <p:nvPr/>
        </p:nvSpPr>
        <p:spPr>
          <a:xfrm>
            <a:off x="7056441" y="4740811"/>
            <a:ext cx="26033" cy="11323"/>
          </a:xfrm>
          <a:custGeom>
            <a:rect b="b" l="l" r="r" t="t"/>
            <a:pathLst>
              <a:path extrusionOk="0" h="535" w="1230">
                <a:moveTo>
                  <a:pt x="162" y="1"/>
                </a:moveTo>
                <a:cubicBezTo>
                  <a:pt x="74" y="1"/>
                  <a:pt x="0" y="142"/>
                  <a:pt x="90" y="202"/>
                </a:cubicBezTo>
                <a:cubicBezTo>
                  <a:pt x="386" y="333"/>
                  <a:pt x="714" y="465"/>
                  <a:pt x="1043" y="531"/>
                </a:cubicBezTo>
                <a:cubicBezTo>
                  <a:pt x="1053" y="533"/>
                  <a:pt x="1062" y="534"/>
                  <a:pt x="1072" y="534"/>
                </a:cubicBezTo>
                <a:cubicBezTo>
                  <a:pt x="1183" y="534"/>
                  <a:pt x="1230" y="364"/>
                  <a:pt x="1108" y="333"/>
                </a:cubicBezTo>
                <a:cubicBezTo>
                  <a:pt x="780" y="268"/>
                  <a:pt x="484" y="169"/>
                  <a:pt x="188" y="5"/>
                </a:cubicBezTo>
                <a:cubicBezTo>
                  <a:pt x="180" y="2"/>
                  <a:pt x="171" y="1"/>
                  <a:pt x="1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71" name="Google Shape;11571;p83"/>
          <p:cNvSpPr/>
          <p:nvPr/>
        </p:nvSpPr>
        <p:spPr>
          <a:xfrm>
            <a:off x="7056547" y="4730884"/>
            <a:ext cx="41229" cy="20551"/>
          </a:xfrm>
          <a:custGeom>
            <a:rect b="b" l="l" r="r" t="t"/>
            <a:pathLst>
              <a:path extrusionOk="0" h="971" w="1948">
                <a:moveTo>
                  <a:pt x="143" y="1"/>
                </a:moveTo>
                <a:cubicBezTo>
                  <a:pt x="61" y="1"/>
                  <a:pt x="0" y="154"/>
                  <a:pt x="85" y="211"/>
                </a:cubicBezTo>
                <a:cubicBezTo>
                  <a:pt x="643" y="474"/>
                  <a:pt x="1202" y="737"/>
                  <a:pt x="1794" y="967"/>
                </a:cubicBezTo>
                <a:cubicBezTo>
                  <a:pt x="1804" y="969"/>
                  <a:pt x="1813" y="970"/>
                  <a:pt x="1822" y="970"/>
                </a:cubicBezTo>
                <a:cubicBezTo>
                  <a:pt x="1929" y="970"/>
                  <a:pt x="1948" y="800"/>
                  <a:pt x="1826" y="770"/>
                </a:cubicBezTo>
                <a:cubicBezTo>
                  <a:pt x="1268" y="540"/>
                  <a:pt x="742" y="310"/>
                  <a:pt x="183" y="14"/>
                </a:cubicBezTo>
                <a:cubicBezTo>
                  <a:pt x="170" y="5"/>
                  <a:pt x="156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72" name="Google Shape;11572;p83"/>
          <p:cNvSpPr/>
          <p:nvPr/>
        </p:nvSpPr>
        <p:spPr>
          <a:xfrm>
            <a:off x="7059426" y="4720365"/>
            <a:ext cx="45314" cy="24805"/>
          </a:xfrm>
          <a:custGeom>
            <a:rect b="b" l="l" r="r" t="t"/>
            <a:pathLst>
              <a:path extrusionOk="0" h="1172" w="2141">
                <a:moveTo>
                  <a:pt x="172" y="0"/>
                </a:moveTo>
                <a:cubicBezTo>
                  <a:pt x="72" y="0"/>
                  <a:pt x="0" y="102"/>
                  <a:pt x="80" y="182"/>
                </a:cubicBezTo>
                <a:cubicBezTo>
                  <a:pt x="639" y="609"/>
                  <a:pt x="1296" y="938"/>
                  <a:pt x="1953" y="1168"/>
                </a:cubicBezTo>
                <a:cubicBezTo>
                  <a:pt x="1963" y="1171"/>
                  <a:pt x="1973" y="1172"/>
                  <a:pt x="1982" y="1172"/>
                </a:cubicBezTo>
                <a:cubicBezTo>
                  <a:pt x="2094" y="1172"/>
                  <a:pt x="2140" y="1001"/>
                  <a:pt x="2019" y="971"/>
                </a:cubicBezTo>
                <a:cubicBezTo>
                  <a:pt x="1362" y="774"/>
                  <a:pt x="770" y="445"/>
                  <a:pt x="245" y="18"/>
                </a:cubicBezTo>
                <a:cubicBezTo>
                  <a:pt x="220" y="6"/>
                  <a:pt x="195" y="0"/>
                  <a:pt x="17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73" name="Google Shape;11573;p83"/>
          <p:cNvSpPr/>
          <p:nvPr/>
        </p:nvSpPr>
        <p:spPr>
          <a:xfrm>
            <a:off x="7076760" y="4719709"/>
            <a:ext cx="28192" cy="15937"/>
          </a:xfrm>
          <a:custGeom>
            <a:rect b="b" l="l" r="r" t="t"/>
            <a:pathLst>
              <a:path extrusionOk="0" h="753" w="1332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cubicBezTo>
                  <a:pt x="444" y="378"/>
                  <a:pt x="806" y="575"/>
                  <a:pt x="1167" y="739"/>
                </a:cubicBezTo>
                <a:cubicBezTo>
                  <a:pt x="1177" y="749"/>
                  <a:pt x="1189" y="753"/>
                  <a:pt x="1203" y="753"/>
                </a:cubicBezTo>
                <a:cubicBezTo>
                  <a:pt x="1236" y="753"/>
                  <a:pt x="1275" y="729"/>
                  <a:pt x="1299" y="706"/>
                </a:cubicBezTo>
                <a:cubicBezTo>
                  <a:pt x="1331" y="673"/>
                  <a:pt x="1299" y="608"/>
                  <a:pt x="1266" y="575"/>
                </a:cubicBezTo>
                <a:cubicBezTo>
                  <a:pt x="904" y="410"/>
                  <a:pt x="543" y="213"/>
                  <a:pt x="181" y="16"/>
                </a:cubicBezTo>
                <a:cubicBezTo>
                  <a:pt x="165" y="5"/>
                  <a:pt x="150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74" name="Google Shape;11574;p83"/>
          <p:cNvSpPr/>
          <p:nvPr/>
        </p:nvSpPr>
        <p:spPr>
          <a:xfrm>
            <a:off x="7069797" y="4700935"/>
            <a:ext cx="45420" cy="23366"/>
          </a:xfrm>
          <a:custGeom>
            <a:rect b="b" l="l" r="r" t="t"/>
            <a:pathLst>
              <a:path extrusionOk="0" h="1104" w="2146">
                <a:moveTo>
                  <a:pt x="135" y="1"/>
                </a:moveTo>
                <a:cubicBezTo>
                  <a:pt x="56" y="1"/>
                  <a:pt x="1" y="125"/>
                  <a:pt x="83" y="180"/>
                </a:cubicBezTo>
                <a:cubicBezTo>
                  <a:pt x="675" y="542"/>
                  <a:pt x="1332" y="870"/>
                  <a:pt x="1989" y="1100"/>
                </a:cubicBezTo>
                <a:cubicBezTo>
                  <a:pt x="1999" y="1103"/>
                  <a:pt x="2009" y="1104"/>
                  <a:pt x="2017" y="1104"/>
                </a:cubicBezTo>
                <a:cubicBezTo>
                  <a:pt x="2125" y="1104"/>
                  <a:pt x="2146" y="933"/>
                  <a:pt x="2055" y="903"/>
                </a:cubicBezTo>
                <a:cubicBezTo>
                  <a:pt x="1398" y="673"/>
                  <a:pt x="773" y="377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75" name="Google Shape;11575;p83"/>
          <p:cNvSpPr/>
          <p:nvPr/>
        </p:nvSpPr>
        <p:spPr>
          <a:xfrm>
            <a:off x="7091364" y="4697464"/>
            <a:ext cx="37547" cy="18710"/>
          </a:xfrm>
          <a:custGeom>
            <a:rect b="b" l="l" r="r" t="t"/>
            <a:pathLst>
              <a:path extrusionOk="0" h="884" w="1774">
                <a:moveTo>
                  <a:pt x="134" y="0"/>
                </a:moveTo>
                <a:cubicBezTo>
                  <a:pt x="56" y="0"/>
                  <a:pt x="0" y="125"/>
                  <a:pt x="83" y="180"/>
                </a:cubicBezTo>
                <a:cubicBezTo>
                  <a:pt x="576" y="476"/>
                  <a:pt x="1069" y="706"/>
                  <a:pt x="1627" y="870"/>
                </a:cubicBezTo>
                <a:cubicBezTo>
                  <a:pt x="1641" y="879"/>
                  <a:pt x="1654" y="883"/>
                  <a:pt x="1666" y="883"/>
                </a:cubicBezTo>
                <a:cubicBezTo>
                  <a:pt x="1740" y="883"/>
                  <a:pt x="1773" y="729"/>
                  <a:pt x="1660" y="673"/>
                </a:cubicBezTo>
                <a:cubicBezTo>
                  <a:pt x="1167" y="508"/>
                  <a:pt x="674" y="278"/>
                  <a:pt x="181" y="16"/>
                </a:cubicBezTo>
                <a:cubicBezTo>
                  <a:pt x="166" y="5"/>
                  <a:pt x="150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76" name="Google Shape;11576;p83"/>
          <p:cNvSpPr/>
          <p:nvPr/>
        </p:nvSpPr>
        <p:spPr>
          <a:xfrm>
            <a:off x="7106011" y="4687199"/>
            <a:ext cx="33504" cy="14159"/>
          </a:xfrm>
          <a:custGeom>
            <a:rect b="b" l="l" r="r" t="t"/>
            <a:pathLst>
              <a:path extrusionOk="0" h="669" w="1583">
                <a:moveTo>
                  <a:pt x="152" y="0"/>
                </a:moveTo>
                <a:cubicBezTo>
                  <a:pt x="72" y="0"/>
                  <a:pt x="1" y="78"/>
                  <a:pt x="48" y="172"/>
                </a:cubicBezTo>
                <a:cubicBezTo>
                  <a:pt x="179" y="336"/>
                  <a:pt x="377" y="435"/>
                  <a:pt x="607" y="435"/>
                </a:cubicBezTo>
                <a:lnTo>
                  <a:pt x="1395" y="665"/>
                </a:lnTo>
                <a:cubicBezTo>
                  <a:pt x="1405" y="667"/>
                  <a:pt x="1415" y="668"/>
                  <a:pt x="1424" y="668"/>
                </a:cubicBezTo>
                <a:cubicBezTo>
                  <a:pt x="1536" y="668"/>
                  <a:pt x="1582" y="496"/>
                  <a:pt x="1461" y="435"/>
                </a:cubicBezTo>
                <a:lnTo>
                  <a:pt x="738" y="270"/>
                </a:lnTo>
                <a:cubicBezTo>
                  <a:pt x="640" y="238"/>
                  <a:pt x="541" y="205"/>
                  <a:pt x="442" y="205"/>
                </a:cubicBezTo>
                <a:cubicBezTo>
                  <a:pt x="344" y="172"/>
                  <a:pt x="278" y="106"/>
                  <a:pt x="245" y="40"/>
                </a:cubicBezTo>
                <a:cubicBezTo>
                  <a:pt x="217" y="13"/>
                  <a:pt x="184" y="0"/>
                  <a:pt x="15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77" name="Google Shape;11577;p83"/>
          <p:cNvSpPr/>
          <p:nvPr/>
        </p:nvSpPr>
        <p:spPr>
          <a:xfrm>
            <a:off x="7105270" y="4665462"/>
            <a:ext cx="39811" cy="21292"/>
          </a:xfrm>
          <a:custGeom>
            <a:rect b="b" l="l" r="r" t="t"/>
            <a:pathLst>
              <a:path extrusionOk="0" h="1006" w="1881">
                <a:moveTo>
                  <a:pt x="135" y="1"/>
                </a:moveTo>
                <a:cubicBezTo>
                  <a:pt x="56" y="1"/>
                  <a:pt x="0" y="125"/>
                  <a:pt x="83" y="180"/>
                </a:cubicBezTo>
                <a:cubicBezTo>
                  <a:pt x="576" y="509"/>
                  <a:pt x="1135" y="805"/>
                  <a:pt x="1693" y="1002"/>
                </a:cubicBezTo>
                <a:cubicBezTo>
                  <a:pt x="1703" y="1004"/>
                  <a:pt x="1713" y="1005"/>
                  <a:pt x="1722" y="1005"/>
                </a:cubicBezTo>
                <a:cubicBezTo>
                  <a:pt x="1834" y="1005"/>
                  <a:pt x="1880" y="835"/>
                  <a:pt x="1759" y="805"/>
                </a:cubicBezTo>
                <a:cubicBezTo>
                  <a:pt x="1200" y="607"/>
                  <a:pt x="675" y="345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78" name="Google Shape;11578;p83"/>
          <p:cNvSpPr/>
          <p:nvPr/>
        </p:nvSpPr>
        <p:spPr>
          <a:xfrm>
            <a:off x="7127176" y="4661166"/>
            <a:ext cx="22985" cy="12995"/>
          </a:xfrm>
          <a:custGeom>
            <a:rect b="b" l="l" r="r" t="t"/>
            <a:pathLst>
              <a:path extrusionOk="0" h="614" w="1086">
                <a:moveTo>
                  <a:pt x="112" y="0"/>
                </a:moveTo>
                <a:cubicBezTo>
                  <a:pt x="84" y="0"/>
                  <a:pt x="53" y="16"/>
                  <a:pt x="34" y="55"/>
                </a:cubicBezTo>
                <a:cubicBezTo>
                  <a:pt x="1" y="88"/>
                  <a:pt x="34" y="153"/>
                  <a:pt x="67" y="186"/>
                </a:cubicBezTo>
                <a:lnTo>
                  <a:pt x="921" y="613"/>
                </a:lnTo>
                <a:cubicBezTo>
                  <a:pt x="987" y="613"/>
                  <a:pt x="1053" y="613"/>
                  <a:pt x="1085" y="548"/>
                </a:cubicBezTo>
                <a:cubicBezTo>
                  <a:pt x="1085" y="515"/>
                  <a:pt x="1085" y="449"/>
                  <a:pt x="1053" y="416"/>
                </a:cubicBezTo>
                <a:lnTo>
                  <a:pt x="165" y="22"/>
                </a:lnTo>
                <a:cubicBezTo>
                  <a:pt x="152" y="8"/>
                  <a:pt x="132" y="0"/>
                  <a:pt x="11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79" name="Google Shape;11579;p83"/>
          <p:cNvSpPr/>
          <p:nvPr/>
        </p:nvSpPr>
        <p:spPr>
          <a:xfrm>
            <a:off x="7113969" y="4639767"/>
            <a:ext cx="30626" cy="15895"/>
          </a:xfrm>
          <a:custGeom>
            <a:rect b="b" l="l" r="r" t="t"/>
            <a:pathLst>
              <a:path extrusionOk="0" h="751" w="1447">
                <a:moveTo>
                  <a:pt x="108" y="1"/>
                </a:moveTo>
                <a:cubicBezTo>
                  <a:pt x="64" y="1"/>
                  <a:pt x="24" y="24"/>
                  <a:pt x="1" y="47"/>
                </a:cubicBezTo>
                <a:cubicBezTo>
                  <a:pt x="1" y="113"/>
                  <a:pt x="1" y="178"/>
                  <a:pt x="66" y="211"/>
                </a:cubicBezTo>
                <a:lnTo>
                  <a:pt x="1282" y="737"/>
                </a:lnTo>
                <a:cubicBezTo>
                  <a:pt x="1292" y="747"/>
                  <a:pt x="1304" y="751"/>
                  <a:pt x="1318" y="751"/>
                </a:cubicBezTo>
                <a:cubicBezTo>
                  <a:pt x="1351" y="751"/>
                  <a:pt x="1390" y="727"/>
                  <a:pt x="1414" y="704"/>
                </a:cubicBezTo>
                <a:cubicBezTo>
                  <a:pt x="1446" y="638"/>
                  <a:pt x="1446" y="573"/>
                  <a:pt x="1381" y="540"/>
                </a:cubicBezTo>
                <a:lnTo>
                  <a:pt x="165" y="14"/>
                </a:lnTo>
                <a:cubicBezTo>
                  <a:pt x="146" y="4"/>
                  <a:pt x="126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80" name="Google Shape;11580;p83"/>
          <p:cNvSpPr/>
          <p:nvPr/>
        </p:nvSpPr>
        <p:spPr>
          <a:xfrm>
            <a:off x="7120678" y="4625819"/>
            <a:ext cx="28615" cy="13630"/>
          </a:xfrm>
          <a:custGeom>
            <a:rect b="b" l="l" r="r" t="t"/>
            <a:pathLst>
              <a:path extrusionOk="0" h="644" w="1352">
                <a:moveTo>
                  <a:pt x="149" y="1"/>
                </a:moveTo>
                <a:cubicBezTo>
                  <a:pt x="52" y="1"/>
                  <a:pt x="1" y="125"/>
                  <a:pt x="111" y="180"/>
                </a:cubicBezTo>
                <a:cubicBezTo>
                  <a:pt x="439" y="377"/>
                  <a:pt x="801" y="509"/>
                  <a:pt x="1195" y="640"/>
                </a:cubicBezTo>
                <a:cubicBezTo>
                  <a:pt x="1205" y="643"/>
                  <a:pt x="1215" y="644"/>
                  <a:pt x="1224" y="644"/>
                </a:cubicBezTo>
                <a:cubicBezTo>
                  <a:pt x="1331" y="644"/>
                  <a:pt x="1352" y="473"/>
                  <a:pt x="1261" y="443"/>
                </a:cubicBezTo>
                <a:cubicBezTo>
                  <a:pt x="899" y="312"/>
                  <a:pt x="538" y="180"/>
                  <a:pt x="209" y="16"/>
                </a:cubicBezTo>
                <a:cubicBezTo>
                  <a:pt x="188" y="5"/>
                  <a:pt x="168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81" name="Google Shape;11581;p83"/>
          <p:cNvSpPr/>
          <p:nvPr/>
        </p:nvSpPr>
        <p:spPr>
          <a:xfrm>
            <a:off x="7128425" y="4608189"/>
            <a:ext cx="24996" cy="13186"/>
          </a:xfrm>
          <a:custGeom>
            <a:rect b="b" l="l" r="r" t="t"/>
            <a:pathLst>
              <a:path extrusionOk="0" h="623" w="1181">
                <a:moveTo>
                  <a:pt x="134" y="0"/>
                </a:moveTo>
                <a:cubicBezTo>
                  <a:pt x="44" y="0"/>
                  <a:pt x="0" y="139"/>
                  <a:pt x="106" y="192"/>
                </a:cubicBezTo>
                <a:cubicBezTo>
                  <a:pt x="369" y="356"/>
                  <a:pt x="665" y="520"/>
                  <a:pt x="994" y="619"/>
                </a:cubicBezTo>
                <a:cubicBezTo>
                  <a:pt x="1004" y="621"/>
                  <a:pt x="1013" y="623"/>
                  <a:pt x="1022" y="623"/>
                </a:cubicBezTo>
                <a:cubicBezTo>
                  <a:pt x="1134" y="623"/>
                  <a:pt x="1181" y="452"/>
                  <a:pt x="1059" y="422"/>
                </a:cubicBezTo>
                <a:cubicBezTo>
                  <a:pt x="763" y="323"/>
                  <a:pt x="468" y="192"/>
                  <a:pt x="205" y="27"/>
                </a:cubicBezTo>
                <a:cubicBezTo>
                  <a:pt x="179" y="8"/>
                  <a:pt x="155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82" name="Google Shape;11582;p83"/>
          <p:cNvSpPr/>
          <p:nvPr/>
        </p:nvSpPr>
        <p:spPr>
          <a:xfrm>
            <a:off x="7131367" y="4558683"/>
            <a:ext cx="17398" cy="9059"/>
          </a:xfrm>
          <a:custGeom>
            <a:rect b="b" l="l" r="r" t="t"/>
            <a:pathLst>
              <a:path extrusionOk="0" h="428" w="822">
                <a:moveTo>
                  <a:pt x="132" y="0"/>
                </a:moveTo>
                <a:cubicBezTo>
                  <a:pt x="99" y="0"/>
                  <a:pt x="33" y="33"/>
                  <a:pt x="33" y="99"/>
                </a:cubicBezTo>
                <a:cubicBezTo>
                  <a:pt x="0" y="132"/>
                  <a:pt x="33" y="198"/>
                  <a:pt x="99" y="230"/>
                </a:cubicBezTo>
                <a:lnTo>
                  <a:pt x="657" y="428"/>
                </a:lnTo>
                <a:cubicBezTo>
                  <a:pt x="723" y="428"/>
                  <a:pt x="789" y="395"/>
                  <a:pt x="789" y="362"/>
                </a:cubicBezTo>
                <a:cubicBezTo>
                  <a:pt x="822" y="296"/>
                  <a:pt x="789" y="230"/>
                  <a:pt x="723" y="230"/>
                </a:cubicBezTo>
                <a:lnTo>
                  <a:pt x="132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83" name="Google Shape;11583;p83"/>
          <p:cNvSpPr/>
          <p:nvPr/>
        </p:nvSpPr>
        <p:spPr>
          <a:xfrm>
            <a:off x="7127642" y="4539253"/>
            <a:ext cx="29462" cy="17355"/>
          </a:xfrm>
          <a:custGeom>
            <a:rect b="b" l="l" r="r" t="t"/>
            <a:pathLst>
              <a:path extrusionOk="0" h="820" w="1392">
                <a:moveTo>
                  <a:pt x="170" y="0"/>
                </a:moveTo>
                <a:cubicBezTo>
                  <a:pt x="83" y="0"/>
                  <a:pt x="1" y="111"/>
                  <a:pt x="78" y="163"/>
                </a:cubicBezTo>
                <a:lnTo>
                  <a:pt x="78" y="196"/>
                </a:lnTo>
                <a:cubicBezTo>
                  <a:pt x="406" y="491"/>
                  <a:pt x="800" y="688"/>
                  <a:pt x="1195" y="820"/>
                </a:cubicBezTo>
                <a:cubicBezTo>
                  <a:pt x="1326" y="820"/>
                  <a:pt x="1392" y="656"/>
                  <a:pt x="1261" y="623"/>
                </a:cubicBezTo>
                <a:cubicBezTo>
                  <a:pt x="866" y="491"/>
                  <a:pt x="538" y="294"/>
                  <a:pt x="242" y="31"/>
                </a:cubicBezTo>
                <a:cubicBezTo>
                  <a:pt x="220" y="9"/>
                  <a:pt x="195" y="0"/>
                  <a:pt x="17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84" name="Google Shape;11584;p83"/>
          <p:cNvSpPr/>
          <p:nvPr/>
        </p:nvSpPr>
        <p:spPr>
          <a:xfrm>
            <a:off x="7127642" y="4514215"/>
            <a:ext cx="27726" cy="16911"/>
          </a:xfrm>
          <a:custGeom>
            <a:rect b="b" l="l" r="r" t="t"/>
            <a:pathLst>
              <a:path extrusionOk="0" h="799" w="1310">
                <a:moveTo>
                  <a:pt x="170" y="1"/>
                </a:moveTo>
                <a:cubicBezTo>
                  <a:pt x="83" y="1"/>
                  <a:pt x="1" y="112"/>
                  <a:pt x="78" y="163"/>
                </a:cubicBezTo>
                <a:cubicBezTo>
                  <a:pt x="406" y="458"/>
                  <a:pt x="735" y="656"/>
                  <a:pt x="1129" y="787"/>
                </a:cubicBezTo>
                <a:cubicBezTo>
                  <a:pt x="1149" y="795"/>
                  <a:pt x="1168" y="799"/>
                  <a:pt x="1184" y="799"/>
                </a:cubicBezTo>
                <a:cubicBezTo>
                  <a:pt x="1299" y="799"/>
                  <a:pt x="1310" y="619"/>
                  <a:pt x="1195" y="590"/>
                </a:cubicBezTo>
                <a:cubicBezTo>
                  <a:pt x="833" y="491"/>
                  <a:pt x="505" y="294"/>
                  <a:pt x="242" y="31"/>
                </a:cubicBezTo>
                <a:cubicBezTo>
                  <a:pt x="220" y="9"/>
                  <a:pt x="195" y="1"/>
                  <a:pt x="17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85" name="Google Shape;11585;p83"/>
          <p:cNvSpPr/>
          <p:nvPr/>
        </p:nvSpPr>
        <p:spPr>
          <a:xfrm>
            <a:off x="7118604" y="4490192"/>
            <a:ext cx="36785" cy="20848"/>
          </a:xfrm>
          <a:custGeom>
            <a:rect b="b" l="l" r="r" t="t"/>
            <a:pathLst>
              <a:path extrusionOk="0" h="985" w="1738">
                <a:moveTo>
                  <a:pt x="149" y="1"/>
                </a:moveTo>
                <a:cubicBezTo>
                  <a:pt x="52" y="1"/>
                  <a:pt x="0" y="125"/>
                  <a:pt x="110" y="180"/>
                </a:cubicBezTo>
                <a:lnTo>
                  <a:pt x="1523" y="969"/>
                </a:lnTo>
                <a:cubicBezTo>
                  <a:pt x="1544" y="980"/>
                  <a:pt x="1565" y="984"/>
                  <a:pt x="1584" y="984"/>
                </a:cubicBezTo>
                <a:cubicBezTo>
                  <a:pt x="1681" y="984"/>
                  <a:pt x="1737" y="860"/>
                  <a:pt x="1655" y="805"/>
                </a:cubicBezTo>
                <a:lnTo>
                  <a:pt x="209" y="16"/>
                </a:lnTo>
                <a:cubicBezTo>
                  <a:pt x="188" y="6"/>
                  <a:pt x="167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86" name="Google Shape;11586;p83"/>
          <p:cNvSpPr/>
          <p:nvPr/>
        </p:nvSpPr>
        <p:spPr>
          <a:xfrm>
            <a:off x="7112911" y="4469344"/>
            <a:ext cx="35155" cy="18879"/>
          </a:xfrm>
          <a:custGeom>
            <a:rect b="b" l="l" r="r" t="t"/>
            <a:pathLst>
              <a:path extrusionOk="0" h="892" w="1661">
                <a:moveTo>
                  <a:pt x="155" y="0"/>
                </a:moveTo>
                <a:cubicBezTo>
                  <a:pt x="57" y="0"/>
                  <a:pt x="1" y="125"/>
                  <a:pt x="84" y="180"/>
                </a:cubicBezTo>
                <a:cubicBezTo>
                  <a:pt x="544" y="443"/>
                  <a:pt x="1004" y="673"/>
                  <a:pt x="1496" y="870"/>
                </a:cubicBezTo>
                <a:cubicBezTo>
                  <a:pt x="1510" y="883"/>
                  <a:pt x="1529" y="891"/>
                  <a:pt x="1550" y="891"/>
                </a:cubicBezTo>
                <a:cubicBezTo>
                  <a:pt x="1578" y="891"/>
                  <a:pt x="1609" y="875"/>
                  <a:pt x="1628" y="837"/>
                </a:cubicBezTo>
                <a:cubicBezTo>
                  <a:pt x="1661" y="804"/>
                  <a:pt x="1628" y="738"/>
                  <a:pt x="1595" y="705"/>
                </a:cubicBezTo>
                <a:cubicBezTo>
                  <a:pt x="1102" y="508"/>
                  <a:pt x="642" y="245"/>
                  <a:pt x="215" y="15"/>
                </a:cubicBezTo>
                <a:cubicBezTo>
                  <a:pt x="194" y="5"/>
                  <a:pt x="173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87" name="Google Shape;11587;p83"/>
          <p:cNvSpPr/>
          <p:nvPr/>
        </p:nvSpPr>
        <p:spPr>
          <a:xfrm>
            <a:off x="7120572" y="4458211"/>
            <a:ext cx="32679" cy="16615"/>
          </a:xfrm>
          <a:custGeom>
            <a:rect b="b" l="l" r="r" t="t"/>
            <a:pathLst>
              <a:path extrusionOk="0" h="785" w="1544">
                <a:moveTo>
                  <a:pt x="135" y="0"/>
                </a:moveTo>
                <a:cubicBezTo>
                  <a:pt x="56" y="0"/>
                  <a:pt x="0" y="125"/>
                  <a:pt x="83" y="180"/>
                </a:cubicBezTo>
                <a:cubicBezTo>
                  <a:pt x="477" y="410"/>
                  <a:pt x="937" y="607"/>
                  <a:pt x="1365" y="771"/>
                </a:cubicBezTo>
                <a:cubicBezTo>
                  <a:pt x="1383" y="781"/>
                  <a:pt x="1400" y="785"/>
                  <a:pt x="1415" y="785"/>
                </a:cubicBezTo>
                <a:cubicBezTo>
                  <a:pt x="1510" y="785"/>
                  <a:pt x="1543" y="631"/>
                  <a:pt x="1430" y="574"/>
                </a:cubicBezTo>
                <a:cubicBezTo>
                  <a:pt x="1003" y="443"/>
                  <a:pt x="576" y="246"/>
                  <a:pt x="182" y="16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88" name="Google Shape;11588;p83"/>
          <p:cNvSpPr/>
          <p:nvPr/>
        </p:nvSpPr>
        <p:spPr>
          <a:xfrm>
            <a:off x="7121969" y="4439437"/>
            <a:ext cx="41187" cy="19197"/>
          </a:xfrm>
          <a:custGeom>
            <a:rect b="b" l="l" r="r" t="t"/>
            <a:pathLst>
              <a:path extrusionOk="0" h="907" w="1946">
                <a:moveTo>
                  <a:pt x="134" y="0"/>
                </a:moveTo>
                <a:cubicBezTo>
                  <a:pt x="56" y="0"/>
                  <a:pt x="0" y="125"/>
                  <a:pt x="83" y="180"/>
                </a:cubicBezTo>
                <a:cubicBezTo>
                  <a:pt x="608" y="475"/>
                  <a:pt x="1200" y="705"/>
                  <a:pt x="1791" y="903"/>
                </a:cubicBezTo>
                <a:cubicBezTo>
                  <a:pt x="1801" y="905"/>
                  <a:pt x="1811" y="906"/>
                  <a:pt x="1820" y="906"/>
                </a:cubicBezTo>
                <a:cubicBezTo>
                  <a:pt x="1927" y="906"/>
                  <a:pt x="1946" y="736"/>
                  <a:pt x="1824" y="705"/>
                </a:cubicBezTo>
                <a:cubicBezTo>
                  <a:pt x="1266" y="541"/>
                  <a:pt x="707" y="278"/>
                  <a:pt x="181" y="15"/>
                </a:cubicBezTo>
                <a:cubicBezTo>
                  <a:pt x="165" y="5"/>
                  <a:pt x="149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89" name="Google Shape;11589;p83"/>
          <p:cNvSpPr/>
          <p:nvPr/>
        </p:nvSpPr>
        <p:spPr>
          <a:xfrm>
            <a:off x="7121356" y="4412854"/>
            <a:ext cx="41102" cy="16572"/>
          </a:xfrm>
          <a:custGeom>
            <a:rect b="b" l="l" r="r" t="t"/>
            <a:pathLst>
              <a:path extrusionOk="0" h="783" w="1942">
                <a:moveTo>
                  <a:pt x="133" y="0"/>
                </a:moveTo>
                <a:cubicBezTo>
                  <a:pt x="66" y="0"/>
                  <a:pt x="0" y="85"/>
                  <a:pt x="46" y="154"/>
                </a:cubicBezTo>
                <a:cubicBezTo>
                  <a:pt x="112" y="253"/>
                  <a:pt x="210" y="351"/>
                  <a:pt x="342" y="384"/>
                </a:cubicBezTo>
                <a:cubicBezTo>
                  <a:pt x="506" y="417"/>
                  <a:pt x="637" y="483"/>
                  <a:pt x="802" y="516"/>
                </a:cubicBezTo>
                <a:cubicBezTo>
                  <a:pt x="1130" y="614"/>
                  <a:pt x="1459" y="713"/>
                  <a:pt x="1788" y="778"/>
                </a:cubicBezTo>
                <a:cubicBezTo>
                  <a:pt x="1795" y="781"/>
                  <a:pt x="1802" y="782"/>
                  <a:pt x="1810" y="782"/>
                </a:cubicBezTo>
                <a:cubicBezTo>
                  <a:pt x="1895" y="782"/>
                  <a:pt x="1942" y="612"/>
                  <a:pt x="1820" y="581"/>
                </a:cubicBezTo>
                <a:cubicBezTo>
                  <a:pt x="1525" y="516"/>
                  <a:pt x="1229" y="450"/>
                  <a:pt x="933" y="351"/>
                </a:cubicBezTo>
                <a:cubicBezTo>
                  <a:pt x="802" y="318"/>
                  <a:pt x="670" y="286"/>
                  <a:pt x="539" y="220"/>
                </a:cubicBezTo>
                <a:cubicBezTo>
                  <a:pt x="407" y="187"/>
                  <a:pt x="309" y="121"/>
                  <a:pt x="210" y="56"/>
                </a:cubicBezTo>
                <a:cubicBezTo>
                  <a:pt x="190" y="16"/>
                  <a:pt x="162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90" name="Google Shape;11590;p83"/>
          <p:cNvSpPr/>
          <p:nvPr/>
        </p:nvSpPr>
        <p:spPr>
          <a:xfrm>
            <a:off x="7137314" y="4405382"/>
            <a:ext cx="31409" cy="14308"/>
          </a:xfrm>
          <a:custGeom>
            <a:rect b="b" l="l" r="r" t="t"/>
            <a:pathLst>
              <a:path extrusionOk="0" h="676" w="1484">
                <a:moveTo>
                  <a:pt x="159" y="1"/>
                </a:moveTo>
                <a:cubicBezTo>
                  <a:pt x="58" y="1"/>
                  <a:pt x="0" y="155"/>
                  <a:pt x="113" y="211"/>
                </a:cubicBezTo>
                <a:cubicBezTo>
                  <a:pt x="475" y="409"/>
                  <a:pt x="869" y="573"/>
                  <a:pt x="1296" y="671"/>
                </a:cubicBezTo>
                <a:cubicBezTo>
                  <a:pt x="1306" y="674"/>
                  <a:pt x="1316" y="675"/>
                  <a:pt x="1325" y="675"/>
                </a:cubicBezTo>
                <a:cubicBezTo>
                  <a:pt x="1437" y="675"/>
                  <a:pt x="1484" y="505"/>
                  <a:pt x="1362" y="474"/>
                </a:cubicBezTo>
                <a:cubicBezTo>
                  <a:pt x="935" y="376"/>
                  <a:pt x="574" y="244"/>
                  <a:pt x="212" y="14"/>
                </a:cubicBezTo>
                <a:cubicBezTo>
                  <a:pt x="194" y="5"/>
                  <a:pt x="176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91" name="Google Shape;11591;p83"/>
          <p:cNvSpPr/>
          <p:nvPr/>
        </p:nvSpPr>
        <p:spPr>
          <a:xfrm>
            <a:off x="7146310" y="4392831"/>
            <a:ext cx="28679" cy="12255"/>
          </a:xfrm>
          <a:custGeom>
            <a:rect b="b" l="l" r="r" t="t"/>
            <a:pathLst>
              <a:path extrusionOk="0" h="579" w="1355">
                <a:moveTo>
                  <a:pt x="134" y="0"/>
                </a:moveTo>
                <a:cubicBezTo>
                  <a:pt x="56" y="0"/>
                  <a:pt x="0" y="125"/>
                  <a:pt x="83" y="180"/>
                </a:cubicBezTo>
                <a:cubicBezTo>
                  <a:pt x="444" y="344"/>
                  <a:pt x="806" y="509"/>
                  <a:pt x="1167" y="574"/>
                </a:cubicBezTo>
                <a:cubicBezTo>
                  <a:pt x="1177" y="577"/>
                  <a:pt x="1187" y="578"/>
                  <a:pt x="1196" y="578"/>
                </a:cubicBezTo>
                <a:cubicBezTo>
                  <a:pt x="1308" y="578"/>
                  <a:pt x="1354" y="408"/>
                  <a:pt x="1233" y="377"/>
                </a:cubicBezTo>
                <a:cubicBezTo>
                  <a:pt x="871" y="311"/>
                  <a:pt x="510" y="180"/>
                  <a:pt x="181" y="16"/>
                </a:cubicBezTo>
                <a:cubicBezTo>
                  <a:pt x="165" y="5"/>
                  <a:pt x="150" y="0"/>
                  <a:pt x="13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92" name="Google Shape;11592;p83"/>
          <p:cNvSpPr/>
          <p:nvPr/>
        </p:nvSpPr>
        <p:spPr>
          <a:xfrm>
            <a:off x="7144320" y="4373359"/>
            <a:ext cx="32742" cy="17101"/>
          </a:xfrm>
          <a:custGeom>
            <a:rect b="b" l="l" r="r" t="t"/>
            <a:pathLst>
              <a:path extrusionOk="0" h="808" w="1547">
                <a:moveTo>
                  <a:pt x="150" y="1"/>
                </a:moveTo>
                <a:cubicBezTo>
                  <a:pt x="53" y="1"/>
                  <a:pt x="1" y="130"/>
                  <a:pt x="111" y="213"/>
                </a:cubicBezTo>
                <a:lnTo>
                  <a:pt x="78" y="213"/>
                </a:lnTo>
                <a:cubicBezTo>
                  <a:pt x="473" y="443"/>
                  <a:pt x="900" y="673"/>
                  <a:pt x="1360" y="804"/>
                </a:cubicBezTo>
                <a:cubicBezTo>
                  <a:pt x="1370" y="807"/>
                  <a:pt x="1379" y="808"/>
                  <a:pt x="1389" y="808"/>
                </a:cubicBezTo>
                <a:cubicBezTo>
                  <a:pt x="1500" y="808"/>
                  <a:pt x="1547" y="637"/>
                  <a:pt x="1425" y="607"/>
                </a:cubicBezTo>
                <a:cubicBezTo>
                  <a:pt x="998" y="476"/>
                  <a:pt x="571" y="279"/>
                  <a:pt x="210" y="16"/>
                </a:cubicBezTo>
                <a:cubicBezTo>
                  <a:pt x="189" y="5"/>
                  <a:pt x="169" y="1"/>
                  <a:pt x="15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93" name="Google Shape;11593;p83"/>
          <p:cNvSpPr/>
          <p:nvPr/>
        </p:nvSpPr>
        <p:spPr>
          <a:xfrm>
            <a:off x="7143516" y="4362226"/>
            <a:ext cx="40510" cy="17122"/>
          </a:xfrm>
          <a:custGeom>
            <a:rect b="b" l="l" r="r" t="t"/>
            <a:pathLst>
              <a:path extrusionOk="0" h="809" w="1914">
                <a:moveTo>
                  <a:pt x="154" y="1"/>
                </a:moveTo>
                <a:cubicBezTo>
                  <a:pt x="57" y="1"/>
                  <a:pt x="1" y="125"/>
                  <a:pt x="83" y="180"/>
                </a:cubicBezTo>
                <a:cubicBezTo>
                  <a:pt x="609" y="410"/>
                  <a:pt x="1168" y="640"/>
                  <a:pt x="1726" y="805"/>
                </a:cubicBezTo>
                <a:cubicBezTo>
                  <a:pt x="1736" y="807"/>
                  <a:pt x="1746" y="808"/>
                  <a:pt x="1755" y="808"/>
                </a:cubicBezTo>
                <a:cubicBezTo>
                  <a:pt x="1867" y="808"/>
                  <a:pt x="1913" y="638"/>
                  <a:pt x="1792" y="607"/>
                </a:cubicBezTo>
                <a:cubicBezTo>
                  <a:pt x="1233" y="443"/>
                  <a:pt x="708" y="246"/>
                  <a:pt x="215" y="16"/>
                </a:cubicBezTo>
                <a:cubicBezTo>
                  <a:pt x="194" y="5"/>
                  <a:pt x="173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94" name="Google Shape;11594;p83"/>
          <p:cNvSpPr/>
          <p:nvPr/>
        </p:nvSpPr>
        <p:spPr>
          <a:xfrm>
            <a:off x="7135917" y="4344193"/>
            <a:ext cx="50817" cy="22837"/>
          </a:xfrm>
          <a:custGeom>
            <a:rect b="b" l="l" r="r" t="t"/>
            <a:pathLst>
              <a:path extrusionOk="0" h="1079" w="2401">
                <a:moveTo>
                  <a:pt x="159" y="0"/>
                </a:moveTo>
                <a:cubicBezTo>
                  <a:pt x="58" y="0"/>
                  <a:pt x="1" y="150"/>
                  <a:pt x="114" y="178"/>
                </a:cubicBezTo>
                <a:cubicBezTo>
                  <a:pt x="804" y="474"/>
                  <a:pt x="1527" y="769"/>
                  <a:pt x="2250" y="1065"/>
                </a:cubicBezTo>
                <a:cubicBezTo>
                  <a:pt x="2268" y="1074"/>
                  <a:pt x="2284" y="1078"/>
                  <a:pt x="2299" y="1078"/>
                </a:cubicBezTo>
                <a:cubicBezTo>
                  <a:pt x="2388" y="1078"/>
                  <a:pt x="2400" y="924"/>
                  <a:pt x="2315" y="868"/>
                </a:cubicBezTo>
                <a:cubicBezTo>
                  <a:pt x="1592" y="605"/>
                  <a:pt x="902" y="309"/>
                  <a:pt x="212" y="13"/>
                </a:cubicBezTo>
                <a:cubicBezTo>
                  <a:pt x="194" y="4"/>
                  <a:pt x="176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95" name="Google Shape;11595;p83"/>
          <p:cNvSpPr/>
          <p:nvPr/>
        </p:nvSpPr>
        <p:spPr>
          <a:xfrm>
            <a:off x="7195688" y="4383794"/>
            <a:ext cx="49547" cy="17101"/>
          </a:xfrm>
          <a:custGeom>
            <a:rect b="b" l="l" r="r" t="t"/>
            <a:pathLst>
              <a:path extrusionOk="0" h="808" w="2341">
                <a:moveTo>
                  <a:pt x="135" y="0"/>
                </a:moveTo>
                <a:cubicBezTo>
                  <a:pt x="56" y="0"/>
                  <a:pt x="0" y="125"/>
                  <a:pt x="83" y="180"/>
                </a:cubicBezTo>
                <a:cubicBezTo>
                  <a:pt x="740" y="476"/>
                  <a:pt x="1463" y="706"/>
                  <a:pt x="2153" y="804"/>
                </a:cubicBezTo>
                <a:cubicBezTo>
                  <a:pt x="2163" y="807"/>
                  <a:pt x="2173" y="808"/>
                  <a:pt x="2182" y="808"/>
                </a:cubicBezTo>
                <a:cubicBezTo>
                  <a:pt x="2293" y="808"/>
                  <a:pt x="2340" y="637"/>
                  <a:pt x="2219" y="607"/>
                </a:cubicBezTo>
                <a:cubicBezTo>
                  <a:pt x="1529" y="508"/>
                  <a:pt x="839" y="311"/>
                  <a:pt x="181" y="16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96" name="Google Shape;11596;p83"/>
          <p:cNvSpPr/>
          <p:nvPr/>
        </p:nvSpPr>
        <p:spPr>
          <a:xfrm>
            <a:off x="7179687" y="4366396"/>
            <a:ext cx="34076" cy="16636"/>
          </a:xfrm>
          <a:custGeom>
            <a:rect b="b" l="l" r="r" t="t"/>
            <a:pathLst>
              <a:path extrusionOk="0" h="786" w="1610">
                <a:moveTo>
                  <a:pt x="135" y="1"/>
                </a:moveTo>
                <a:cubicBezTo>
                  <a:pt x="56" y="1"/>
                  <a:pt x="0" y="125"/>
                  <a:pt x="83" y="180"/>
                </a:cubicBezTo>
                <a:cubicBezTo>
                  <a:pt x="543" y="410"/>
                  <a:pt x="970" y="608"/>
                  <a:pt x="1463" y="772"/>
                </a:cubicBezTo>
                <a:cubicBezTo>
                  <a:pt x="1477" y="781"/>
                  <a:pt x="1490" y="785"/>
                  <a:pt x="1502" y="785"/>
                </a:cubicBezTo>
                <a:cubicBezTo>
                  <a:pt x="1576" y="785"/>
                  <a:pt x="1609" y="631"/>
                  <a:pt x="1496" y="575"/>
                </a:cubicBezTo>
                <a:cubicBezTo>
                  <a:pt x="1069" y="410"/>
                  <a:pt x="609" y="213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97" name="Google Shape;11597;p83"/>
          <p:cNvSpPr/>
          <p:nvPr/>
        </p:nvSpPr>
        <p:spPr>
          <a:xfrm>
            <a:off x="7217806" y="4372915"/>
            <a:ext cx="61717" cy="17482"/>
          </a:xfrm>
          <a:custGeom>
            <a:rect b="b" l="l" r="r" t="t"/>
            <a:pathLst>
              <a:path extrusionOk="0" h="826" w="2916">
                <a:moveTo>
                  <a:pt x="133" y="0"/>
                </a:moveTo>
                <a:cubicBezTo>
                  <a:pt x="48" y="0"/>
                  <a:pt x="1" y="171"/>
                  <a:pt x="122" y="201"/>
                </a:cubicBezTo>
                <a:cubicBezTo>
                  <a:pt x="977" y="562"/>
                  <a:pt x="1864" y="760"/>
                  <a:pt x="2784" y="825"/>
                </a:cubicBezTo>
                <a:cubicBezTo>
                  <a:pt x="2915" y="825"/>
                  <a:pt x="2915" y="628"/>
                  <a:pt x="2784" y="628"/>
                </a:cubicBezTo>
                <a:cubicBezTo>
                  <a:pt x="1897" y="530"/>
                  <a:pt x="1009" y="332"/>
                  <a:pt x="155" y="4"/>
                </a:cubicBezTo>
                <a:cubicBezTo>
                  <a:pt x="148" y="1"/>
                  <a:pt x="140" y="0"/>
                  <a:pt x="13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98" name="Google Shape;11598;p83"/>
          <p:cNvSpPr/>
          <p:nvPr/>
        </p:nvSpPr>
        <p:spPr>
          <a:xfrm>
            <a:off x="7208938" y="4356004"/>
            <a:ext cx="83094" cy="26033"/>
          </a:xfrm>
          <a:custGeom>
            <a:rect b="b" l="l" r="r" t="t"/>
            <a:pathLst>
              <a:path extrusionOk="0" h="1230" w="3926">
                <a:moveTo>
                  <a:pt x="108" y="1"/>
                </a:moveTo>
                <a:cubicBezTo>
                  <a:pt x="34" y="1"/>
                  <a:pt x="1" y="155"/>
                  <a:pt x="114" y="211"/>
                </a:cubicBezTo>
                <a:cubicBezTo>
                  <a:pt x="1264" y="671"/>
                  <a:pt x="2480" y="1033"/>
                  <a:pt x="3729" y="1230"/>
                </a:cubicBezTo>
                <a:cubicBezTo>
                  <a:pt x="3860" y="1230"/>
                  <a:pt x="3926" y="1033"/>
                  <a:pt x="3794" y="1033"/>
                </a:cubicBezTo>
                <a:cubicBezTo>
                  <a:pt x="2546" y="836"/>
                  <a:pt x="1330" y="474"/>
                  <a:pt x="147" y="14"/>
                </a:cubicBezTo>
                <a:cubicBezTo>
                  <a:pt x="133" y="5"/>
                  <a:pt x="120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99" name="Google Shape;11599;p83"/>
          <p:cNvSpPr/>
          <p:nvPr/>
        </p:nvSpPr>
        <p:spPr>
          <a:xfrm>
            <a:off x="7182121" y="4349337"/>
            <a:ext cx="15323" cy="8656"/>
          </a:xfrm>
          <a:custGeom>
            <a:rect b="b" l="l" r="r" t="t"/>
            <a:pathLst>
              <a:path extrusionOk="0" h="409" w="724">
                <a:moveTo>
                  <a:pt x="132" y="1"/>
                </a:moveTo>
                <a:cubicBezTo>
                  <a:pt x="100" y="1"/>
                  <a:pt x="34" y="33"/>
                  <a:pt x="34" y="66"/>
                </a:cubicBezTo>
                <a:cubicBezTo>
                  <a:pt x="1" y="132"/>
                  <a:pt x="34" y="198"/>
                  <a:pt x="100" y="198"/>
                </a:cubicBezTo>
                <a:lnTo>
                  <a:pt x="100" y="231"/>
                </a:lnTo>
                <a:lnTo>
                  <a:pt x="330" y="296"/>
                </a:lnTo>
                <a:lnTo>
                  <a:pt x="362" y="296"/>
                </a:lnTo>
                <a:lnTo>
                  <a:pt x="428" y="329"/>
                </a:lnTo>
                <a:cubicBezTo>
                  <a:pt x="461" y="362"/>
                  <a:pt x="494" y="362"/>
                  <a:pt x="527" y="395"/>
                </a:cubicBezTo>
                <a:cubicBezTo>
                  <a:pt x="546" y="404"/>
                  <a:pt x="565" y="408"/>
                  <a:pt x="584" y="408"/>
                </a:cubicBezTo>
                <a:cubicBezTo>
                  <a:pt x="628" y="408"/>
                  <a:pt x="668" y="385"/>
                  <a:pt x="691" y="362"/>
                </a:cubicBezTo>
                <a:cubicBezTo>
                  <a:pt x="724" y="296"/>
                  <a:pt x="691" y="231"/>
                  <a:pt x="658" y="231"/>
                </a:cubicBezTo>
                <a:cubicBezTo>
                  <a:pt x="494" y="132"/>
                  <a:pt x="330" y="66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00" name="Google Shape;11600;p83"/>
          <p:cNvSpPr/>
          <p:nvPr/>
        </p:nvSpPr>
        <p:spPr>
          <a:xfrm>
            <a:off x="7184598" y="4330965"/>
            <a:ext cx="101867" cy="34393"/>
          </a:xfrm>
          <a:custGeom>
            <a:rect b="b" l="l" r="r" t="t"/>
            <a:pathLst>
              <a:path extrusionOk="0" h="1625" w="4813">
                <a:moveTo>
                  <a:pt x="129" y="1"/>
                </a:moveTo>
                <a:cubicBezTo>
                  <a:pt x="34" y="1"/>
                  <a:pt x="1" y="155"/>
                  <a:pt x="114" y="211"/>
                </a:cubicBezTo>
                <a:cubicBezTo>
                  <a:pt x="1593" y="737"/>
                  <a:pt x="3104" y="1197"/>
                  <a:pt x="4649" y="1624"/>
                </a:cubicBezTo>
                <a:cubicBezTo>
                  <a:pt x="4747" y="1624"/>
                  <a:pt x="4813" y="1460"/>
                  <a:pt x="4682" y="1427"/>
                </a:cubicBezTo>
                <a:cubicBezTo>
                  <a:pt x="3170" y="1000"/>
                  <a:pt x="1658" y="540"/>
                  <a:pt x="180" y="14"/>
                </a:cubicBezTo>
                <a:cubicBezTo>
                  <a:pt x="161" y="5"/>
                  <a:pt x="144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01" name="Google Shape;11601;p83"/>
          <p:cNvSpPr/>
          <p:nvPr/>
        </p:nvSpPr>
        <p:spPr>
          <a:xfrm>
            <a:off x="7261110" y="4341400"/>
            <a:ext cx="52489" cy="12826"/>
          </a:xfrm>
          <a:custGeom>
            <a:rect b="b" l="l" r="r" t="t"/>
            <a:pathLst>
              <a:path extrusionOk="0" h="606" w="2480">
                <a:moveTo>
                  <a:pt x="108" y="1"/>
                </a:moveTo>
                <a:cubicBezTo>
                  <a:pt x="33" y="1"/>
                  <a:pt x="1" y="155"/>
                  <a:pt x="114" y="211"/>
                </a:cubicBezTo>
                <a:cubicBezTo>
                  <a:pt x="837" y="474"/>
                  <a:pt x="1592" y="606"/>
                  <a:pt x="2348" y="606"/>
                </a:cubicBezTo>
                <a:cubicBezTo>
                  <a:pt x="2480" y="606"/>
                  <a:pt x="2480" y="408"/>
                  <a:pt x="2348" y="408"/>
                </a:cubicBezTo>
                <a:cubicBezTo>
                  <a:pt x="1592" y="408"/>
                  <a:pt x="869" y="277"/>
                  <a:pt x="146" y="14"/>
                </a:cubicBezTo>
                <a:cubicBezTo>
                  <a:pt x="133" y="5"/>
                  <a:pt x="120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02" name="Google Shape;11602;p83"/>
          <p:cNvSpPr/>
          <p:nvPr/>
        </p:nvSpPr>
        <p:spPr>
          <a:xfrm>
            <a:off x="7190164" y="4312890"/>
            <a:ext cx="52278" cy="18456"/>
          </a:xfrm>
          <a:custGeom>
            <a:rect b="b" l="l" r="r" t="t"/>
            <a:pathLst>
              <a:path extrusionOk="0" h="872" w="2470">
                <a:moveTo>
                  <a:pt x="159" y="0"/>
                </a:moveTo>
                <a:cubicBezTo>
                  <a:pt x="58" y="0"/>
                  <a:pt x="1" y="150"/>
                  <a:pt x="114" y="178"/>
                </a:cubicBezTo>
                <a:cubicBezTo>
                  <a:pt x="804" y="474"/>
                  <a:pt x="1527" y="704"/>
                  <a:pt x="2283" y="868"/>
                </a:cubicBezTo>
                <a:cubicBezTo>
                  <a:pt x="2293" y="871"/>
                  <a:pt x="2302" y="872"/>
                  <a:pt x="2312" y="872"/>
                </a:cubicBezTo>
                <a:cubicBezTo>
                  <a:pt x="2423" y="872"/>
                  <a:pt x="2470" y="701"/>
                  <a:pt x="2348" y="671"/>
                </a:cubicBezTo>
                <a:cubicBezTo>
                  <a:pt x="1625" y="540"/>
                  <a:pt x="902" y="310"/>
                  <a:pt x="212" y="14"/>
                </a:cubicBezTo>
                <a:cubicBezTo>
                  <a:pt x="194" y="5"/>
                  <a:pt x="176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03" name="Google Shape;11603;p83"/>
          <p:cNvSpPr/>
          <p:nvPr/>
        </p:nvSpPr>
        <p:spPr>
          <a:xfrm>
            <a:off x="7192810" y="4292910"/>
            <a:ext cx="66352" cy="24551"/>
          </a:xfrm>
          <a:custGeom>
            <a:rect b="b" l="l" r="r" t="t"/>
            <a:pathLst>
              <a:path extrusionOk="0" h="1160" w="3135">
                <a:moveTo>
                  <a:pt x="185" y="1"/>
                </a:moveTo>
                <a:cubicBezTo>
                  <a:pt x="72" y="1"/>
                  <a:pt x="1" y="142"/>
                  <a:pt x="120" y="202"/>
                </a:cubicBezTo>
                <a:cubicBezTo>
                  <a:pt x="1040" y="596"/>
                  <a:pt x="1993" y="925"/>
                  <a:pt x="2979" y="1155"/>
                </a:cubicBezTo>
                <a:cubicBezTo>
                  <a:pt x="2991" y="1158"/>
                  <a:pt x="3002" y="1159"/>
                  <a:pt x="3012" y="1159"/>
                </a:cubicBezTo>
                <a:cubicBezTo>
                  <a:pt x="3115" y="1159"/>
                  <a:pt x="3135" y="1018"/>
                  <a:pt x="3045" y="958"/>
                </a:cubicBezTo>
                <a:cubicBezTo>
                  <a:pt x="2059" y="728"/>
                  <a:pt x="1139" y="399"/>
                  <a:pt x="219" y="5"/>
                </a:cubicBezTo>
                <a:cubicBezTo>
                  <a:pt x="207" y="2"/>
                  <a:pt x="196" y="1"/>
                  <a:pt x="1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04" name="Google Shape;11604;p83"/>
          <p:cNvSpPr/>
          <p:nvPr/>
        </p:nvSpPr>
        <p:spPr>
          <a:xfrm>
            <a:off x="7253364" y="4324721"/>
            <a:ext cx="72067" cy="16995"/>
          </a:xfrm>
          <a:custGeom>
            <a:rect b="b" l="l" r="r" t="t"/>
            <a:pathLst>
              <a:path extrusionOk="0" h="803" w="3405">
                <a:moveTo>
                  <a:pt x="164" y="0"/>
                </a:moveTo>
                <a:cubicBezTo>
                  <a:pt x="62" y="0"/>
                  <a:pt x="0" y="154"/>
                  <a:pt x="85" y="211"/>
                </a:cubicBezTo>
                <a:cubicBezTo>
                  <a:pt x="282" y="309"/>
                  <a:pt x="512" y="408"/>
                  <a:pt x="742" y="408"/>
                </a:cubicBezTo>
                <a:lnTo>
                  <a:pt x="1597" y="572"/>
                </a:lnTo>
                <a:cubicBezTo>
                  <a:pt x="2155" y="671"/>
                  <a:pt x="2714" y="736"/>
                  <a:pt x="3273" y="802"/>
                </a:cubicBezTo>
                <a:cubicBezTo>
                  <a:pt x="3404" y="802"/>
                  <a:pt x="3404" y="638"/>
                  <a:pt x="3273" y="605"/>
                </a:cubicBezTo>
                <a:cubicBezTo>
                  <a:pt x="2714" y="539"/>
                  <a:pt x="2188" y="441"/>
                  <a:pt x="1663" y="375"/>
                </a:cubicBezTo>
                <a:lnTo>
                  <a:pt x="874" y="243"/>
                </a:lnTo>
                <a:cubicBezTo>
                  <a:pt x="644" y="211"/>
                  <a:pt x="414" y="145"/>
                  <a:pt x="217" y="13"/>
                </a:cubicBezTo>
                <a:cubicBezTo>
                  <a:pt x="198" y="4"/>
                  <a:pt x="181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05" name="Google Shape;11605;p83"/>
          <p:cNvSpPr/>
          <p:nvPr/>
        </p:nvSpPr>
        <p:spPr>
          <a:xfrm>
            <a:off x="7263206" y="4303154"/>
            <a:ext cx="66881" cy="25419"/>
          </a:xfrm>
          <a:custGeom>
            <a:rect b="b" l="l" r="r" t="t"/>
            <a:pathLst>
              <a:path extrusionOk="0" h="1201" w="3160">
                <a:moveTo>
                  <a:pt x="128" y="1"/>
                </a:moveTo>
                <a:cubicBezTo>
                  <a:pt x="33" y="1"/>
                  <a:pt x="0" y="154"/>
                  <a:pt x="113" y="211"/>
                </a:cubicBezTo>
                <a:lnTo>
                  <a:pt x="2972" y="1197"/>
                </a:lnTo>
                <a:cubicBezTo>
                  <a:pt x="2982" y="1199"/>
                  <a:pt x="2992" y="1200"/>
                  <a:pt x="3001" y="1200"/>
                </a:cubicBezTo>
                <a:cubicBezTo>
                  <a:pt x="3112" y="1200"/>
                  <a:pt x="3159" y="1030"/>
                  <a:pt x="3038" y="1000"/>
                </a:cubicBezTo>
                <a:lnTo>
                  <a:pt x="179" y="14"/>
                </a:lnTo>
                <a:cubicBezTo>
                  <a:pt x="161" y="5"/>
                  <a:pt x="143" y="1"/>
                  <a:pt x="1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06" name="Google Shape;11606;p83"/>
          <p:cNvSpPr/>
          <p:nvPr/>
        </p:nvSpPr>
        <p:spPr>
          <a:xfrm>
            <a:off x="7199032" y="4269268"/>
            <a:ext cx="52278" cy="23345"/>
          </a:xfrm>
          <a:custGeom>
            <a:rect b="b" l="l" r="r" t="t"/>
            <a:pathLst>
              <a:path extrusionOk="0" h="1103" w="2470">
                <a:moveTo>
                  <a:pt x="159" y="1"/>
                </a:moveTo>
                <a:cubicBezTo>
                  <a:pt x="47" y="1"/>
                  <a:pt x="1" y="171"/>
                  <a:pt x="122" y="202"/>
                </a:cubicBezTo>
                <a:lnTo>
                  <a:pt x="2324" y="1089"/>
                </a:lnTo>
                <a:cubicBezTo>
                  <a:pt x="2337" y="1098"/>
                  <a:pt x="2351" y="1102"/>
                  <a:pt x="2363" y="1102"/>
                </a:cubicBezTo>
                <a:cubicBezTo>
                  <a:pt x="2437" y="1102"/>
                  <a:pt x="2470" y="948"/>
                  <a:pt x="2357" y="892"/>
                </a:cubicBezTo>
                <a:lnTo>
                  <a:pt x="188" y="5"/>
                </a:lnTo>
                <a:cubicBezTo>
                  <a:pt x="178" y="2"/>
                  <a:pt x="168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07" name="Google Shape;11607;p83"/>
          <p:cNvSpPr/>
          <p:nvPr/>
        </p:nvSpPr>
        <p:spPr>
          <a:xfrm>
            <a:off x="7263904" y="4275343"/>
            <a:ext cx="48785" cy="19853"/>
          </a:xfrm>
          <a:custGeom>
            <a:rect b="b" l="l" r="r" t="t"/>
            <a:pathLst>
              <a:path extrusionOk="0" h="938" w="2305">
                <a:moveTo>
                  <a:pt x="158" y="0"/>
                </a:moveTo>
                <a:cubicBezTo>
                  <a:pt x="57" y="0"/>
                  <a:pt x="0" y="149"/>
                  <a:pt x="113" y="178"/>
                </a:cubicBezTo>
                <a:cubicBezTo>
                  <a:pt x="770" y="473"/>
                  <a:pt x="1427" y="736"/>
                  <a:pt x="2118" y="933"/>
                </a:cubicBezTo>
                <a:cubicBezTo>
                  <a:pt x="2128" y="936"/>
                  <a:pt x="2137" y="937"/>
                  <a:pt x="2146" y="937"/>
                </a:cubicBezTo>
                <a:cubicBezTo>
                  <a:pt x="2258" y="937"/>
                  <a:pt x="2305" y="767"/>
                  <a:pt x="2183" y="736"/>
                </a:cubicBezTo>
                <a:cubicBezTo>
                  <a:pt x="1526" y="539"/>
                  <a:pt x="836" y="309"/>
                  <a:pt x="212" y="13"/>
                </a:cubicBezTo>
                <a:cubicBezTo>
                  <a:pt x="193" y="4"/>
                  <a:pt x="175" y="0"/>
                  <a:pt x="15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08" name="Google Shape;11608;p83"/>
          <p:cNvSpPr/>
          <p:nvPr/>
        </p:nvSpPr>
        <p:spPr>
          <a:xfrm>
            <a:off x="7286149" y="4298286"/>
            <a:ext cx="50881" cy="14286"/>
          </a:xfrm>
          <a:custGeom>
            <a:rect b="b" l="l" r="r" t="t"/>
            <a:pathLst>
              <a:path extrusionOk="0" h="675" w="2404">
                <a:moveTo>
                  <a:pt x="128" y="0"/>
                </a:moveTo>
                <a:cubicBezTo>
                  <a:pt x="33" y="0"/>
                  <a:pt x="0" y="154"/>
                  <a:pt x="114" y="211"/>
                </a:cubicBezTo>
                <a:cubicBezTo>
                  <a:pt x="804" y="375"/>
                  <a:pt x="1527" y="539"/>
                  <a:pt x="2249" y="671"/>
                </a:cubicBezTo>
                <a:cubicBezTo>
                  <a:pt x="2260" y="673"/>
                  <a:pt x="2269" y="675"/>
                  <a:pt x="2278" y="675"/>
                </a:cubicBezTo>
                <a:cubicBezTo>
                  <a:pt x="2385" y="675"/>
                  <a:pt x="2404" y="504"/>
                  <a:pt x="2282" y="474"/>
                </a:cubicBezTo>
                <a:cubicBezTo>
                  <a:pt x="1592" y="342"/>
                  <a:pt x="869" y="211"/>
                  <a:pt x="179" y="14"/>
                </a:cubicBezTo>
                <a:cubicBezTo>
                  <a:pt x="161" y="5"/>
                  <a:pt x="144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09" name="Google Shape;11609;p83"/>
          <p:cNvSpPr/>
          <p:nvPr/>
        </p:nvSpPr>
        <p:spPr>
          <a:xfrm>
            <a:off x="7320225" y="4293418"/>
            <a:ext cx="32107" cy="11514"/>
          </a:xfrm>
          <a:custGeom>
            <a:rect b="b" l="l" r="r" t="t"/>
            <a:pathLst>
              <a:path extrusionOk="0" h="544" w="1517">
                <a:moveTo>
                  <a:pt x="129" y="0"/>
                </a:moveTo>
                <a:cubicBezTo>
                  <a:pt x="33" y="0"/>
                  <a:pt x="1" y="154"/>
                  <a:pt x="114" y="211"/>
                </a:cubicBezTo>
                <a:cubicBezTo>
                  <a:pt x="508" y="342"/>
                  <a:pt x="935" y="474"/>
                  <a:pt x="1330" y="539"/>
                </a:cubicBezTo>
                <a:cubicBezTo>
                  <a:pt x="1340" y="542"/>
                  <a:pt x="1349" y="543"/>
                  <a:pt x="1358" y="543"/>
                </a:cubicBezTo>
                <a:cubicBezTo>
                  <a:pt x="1470" y="543"/>
                  <a:pt x="1517" y="373"/>
                  <a:pt x="1395" y="342"/>
                </a:cubicBezTo>
                <a:cubicBezTo>
                  <a:pt x="968" y="277"/>
                  <a:pt x="574" y="145"/>
                  <a:pt x="179" y="14"/>
                </a:cubicBezTo>
                <a:cubicBezTo>
                  <a:pt x="161" y="5"/>
                  <a:pt x="144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10" name="Google Shape;11610;p83"/>
          <p:cNvSpPr/>
          <p:nvPr/>
        </p:nvSpPr>
        <p:spPr>
          <a:xfrm>
            <a:off x="7321622" y="4274538"/>
            <a:ext cx="47410" cy="21334"/>
          </a:xfrm>
          <a:custGeom>
            <a:rect b="b" l="l" r="r" t="t"/>
            <a:pathLst>
              <a:path extrusionOk="0" h="1008" w="2240">
                <a:moveTo>
                  <a:pt x="154" y="1"/>
                </a:moveTo>
                <a:cubicBezTo>
                  <a:pt x="72" y="1"/>
                  <a:pt x="1" y="97"/>
                  <a:pt x="81" y="150"/>
                </a:cubicBezTo>
                <a:cubicBezTo>
                  <a:pt x="376" y="413"/>
                  <a:pt x="705" y="610"/>
                  <a:pt x="1034" y="741"/>
                </a:cubicBezTo>
                <a:cubicBezTo>
                  <a:pt x="1198" y="807"/>
                  <a:pt x="1395" y="873"/>
                  <a:pt x="1559" y="939"/>
                </a:cubicBezTo>
                <a:cubicBezTo>
                  <a:pt x="1661" y="979"/>
                  <a:pt x="1787" y="1007"/>
                  <a:pt x="1908" y="1007"/>
                </a:cubicBezTo>
                <a:cubicBezTo>
                  <a:pt x="1983" y="1007"/>
                  <a:pt x="2055" y="997"/>
                  <a:pt x="2118" y="971"/>
                </a:cubicBezTo>
                <a:cubicBezTo>
                  <a:pt x="2239" y="941"/>
                  <a:pt x="2193" y="771"/>
                  <a:pt x="2107" y="771"/>
                </a:cubicBezTo>
                <a:cubicBezTo>
                  <a:pt x="2100" y="771"/>
                  <a:pt x="2093" y="772"/>
                  <a:pt x="2085" y="774"/>
                </a:cubicBezTo>
                <a:cubicBezTo>
                  <a:pt x="2003" y="788"/>
                  <a:pt x="1927" y="796"/>
                  <a:pt x="1855" y="796"/>
                </a:cubicBezTo>
                <a:cubicBezTo>
                  <a:pt x="1752" y="796"/>
                  <a:pt x="1656" y="780"/>
                  <a:pt x="1559" y="741"/>
                </a:cubicBezTo>
                <a:cubicBezTo>
                  <a:pt x="1395" y="676"/>
                  <a:pt x="1231" y="610"/>
                  <a:pt x="1099" y="544"/>
                </a:cubicBezTo>
                <a:cubicBezTo>
                  <a:pt x="771" y="413"/>
                  <a:pt x="475" y="216"/>
                  <a:pt x="212" y="18"/>
                </a:cubicBezTo>
                <a:cubicBezTo>
                  <a:pt x="193" y="6"/>
                  <a:pt x="173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11" name="Google Shape;11611;p83"/>
          <p:cNvSpPr/>
          <p:nvPr/>
        </p:nvSpPr>
        <p:spPr>
          <a:xfrm>
            <a:off x="7330025" y="4268337"/>
            <a:ext cx="51346" cy="22879"/>
          </a:xfrm>
          <a:custGeom>
            <a:rect b="b" l="l" r="r" t="t"/>
            <a:pathLst>
              <a:path extrusionOk="0" h="1081" w="2426">
                <a:moveTo>
                  <a:pt x="150" y="1"/>
                </a:moveTo>
                <a:cubicBezTo>
                  <a:pt x="52" y="1"/>
                  <a:pt x="0" y="130"/>
                  <a:pt x="111" y="213"/>
                </a:cubicBezTo>
                <a:cubicBezTo>
                  <a:pt x="801" y="574"/>
                  <a:pt x="1491" y="870"/>
                  <a:pt x="2247" y="1067"/>
                </a:cubicBezTo>
                <a:cubicBezTo>
                  <a:pt x="2265" y="1076"/>
                  <a:pt x="2282" y="1080"/>
                  <a:pt x="2298" y="1080"/>
                </a:cubicBezTo>
                <a:cubicBezTo>
                  <a:pt x="2393" y="1080"/>
                  <a:pt x="2425" y="927"/>
                  <a:pt x="2312" y="870"/>
                </a:cubicBezTo>
                <a:cubicBezTo>
                  <a:pt x="1589" y="673"/>
                  <a:pt x="867" y="377"/>
                  <a:pt x="209" y="16"/>
                </a:cubicBezTo>
                <a:cubicBezTo>
                  <a:pt x="188" y="5"/>
                  <a:pt x="168" y="1"/>
                  <a:pt x="15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12" name="Google Shape;11612;p83"/>
          <p:cNvSpPr/>
          <p:nvPr/>
        </p:nvSpPr>
        <p:spPr>
          <a:xfrm>
            <a:off x="7346555" y="4266284"/>
            <a:ext cx="46626" cy="21461"/>
          </a:xfrm>
          <a:custGeom>
            <a:rect b="b" l="l" r="r" t="t"/>
            <a:pathLst>
              <a:path extrusionOk="0" h="1014" w="2203">
                <a:moveTo>
                  <a:pt x="102" y="1"/>
                </a:moveTo>
                <a:cubicBezTo>
                  <a:pt x="13" y="1"/>
                  <a:pt x="1" y="155"/>
                  <a:pt x="86" y="211"/>
                </a:cubicBezTo>
                <a:lnTo>
                  <a:pt x="86" y="178"/>
                </a:lnTo>
                <a:cubicBezTo>
                  <a:pt x="743" y="441"/>
                  <a:pt x="1367" y="704"/>
                  <a:pt x="1991" y="1000"/>
                </a:cubicBezTo>
                <a:cubicBezTo>
                  <a:pt x="2010" y="1009"/>
                  <a:pt x="2028" y="1013"/>
                  <a:pt x="2045" y="1013"/>
                </a:cubicBezTo>
                <a:cubicBezTo>
                  <a:pt x="2146" y="1013"/>
                  <a:pt x="2203" y="864"/>
                  <a:pt x="2090" y="836"/>
                </a:cubicBezTo>
                <a:cubicBezTo>
                  <a:pt x="1466" y="540"/>
                  <a:pt x="808" y="244"/>
                  <a:pt x="151" y="14"/>
                </a:cubicBezTo>
                <a:cubicBezTo>
                  <a:pt x="133" y="5"/>
                  <a:pt x="116" y="1"/>
                  <a:pt x="10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13" name="Google Shape;11613;p83"/>
          <p:cNvSpPr/>
          <p:nvPr/>
        </p:nvSpPr>
        <p:spPr>
          <a:xfrm>
            <a:off x="7352164" y="4255828"/>
            <a:ext cx="56511" cy="26837"/>
          </a:xfrm>
          <a:custGeom>
            <a:rect b="b" l="l" r="r" t="t"/>
            <a:pathLst>
              <a:path extrusionOk="0" h="1268" w="2670">
                <a:moveTo>
                  <a:pt x="135" y="0"/>
                </a:moveTo>
                <a:cubicBezTo>
                  <a:pt x="57" y="0"/>
                  <a:pt x="1" y="124"/>
                  <a:pt x="83" y="180"/>
                </a:cubicBezTo>
                <a:cubicBezTo>
                  <a:pt x="872" y="607"/>
                  <a:pt x="1661" y="968"/>
                  <a:pt x="2515" y="1264"/>
                </a:cubicBezTo>
                <a:cubicBezTo>
                  <a:pt x="2523" y="1266"/>
                  <a:pt x="2530" y="1268"/>
                  <a:pt x="2537" y="1268"/>
                </a:cubicBezTo>
                <a:cubicBezTo>
                  <a:pt x="2623" y="1268"/>
                  <a:pt x="2669" y="1097"/>
                  <a:pt x="2548" y="1067"/>
                </a:cubicBezTo>
                <a:cubicBezTo>
                  <a:pt x="1726" y="771"/>
                  <a:pt x="938" y="442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14" name="Google Shape;11614;p83"/>
          <p:cNvSpPr/>
          <p:nvPr/>
        </p:nvSpPr>
        <p:spPr>
          <a:xfrm>
            <a:off x="7374535" y="4256505"/>
            <a:ext cx="50140" cy="21990"/>
          </a:xfrm>
          <a:custGeom>
            <a:rect b="b" l="l" r="r" t="t"/>
            <a:pathLst>
              <a:path extrusionOk="0" h="1039" w="2369">
                <a:moveTo>
                  <a:pt x="149" y="1"/>
                </a:moveTo>
                <a:cubicBezTo>
                  <a:pt x="52" y="1"/>
                  <a:pt x="1" y="125"/>
                  <a:pt x="111" y="180"/>
                </a:cubicBezTo>
                <a:cubicBezTo>
                  <a:pt x="768" y="509"/>
                  <a:pt x="1491" y="805"/>
                  <a:pt x="2214" y="1035"/>
                </a:cubicBezTo>
                <a:cubicBezTo>
                  <a:pt x="2224" y="1037"/>
                  <a:pt x="2233" y="1038"/>
                  <a:pt x="2242" y="1038"/>
                </a:cubicBezTo>
                <a:cubicBezTo>
                  <a:pt x="2349" y="1038"/>
                  <a:pt x="2368" y="868"/>
                  <a:pt x="2247" y="838"/>
                </a:cubicBezTo>
                <a:cubicBezTo>
                  <a:pt x="1557" y="608"/>
                  <a:pt x="867" y="312"/>
                  <a:pt x="209" y="16"/>
                </a:cubicBezTo>
                <a:cubicBezTo>
                  <a:pt x="188" y="5"/>
                  <a:pt x="168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15" name="Google Shape;11615;p83"/>
          <p:cNvSpPr/>
          <p:nvPr/>
        </p:nvSpPr>
        <p:spPr>
          <a:xfrm>
            <a:off x="7327252" y="4227996"/>
            <a:ext cx="41801" cy="27557"/>
          </a:xfrm>
          <a:custGeom>
            <a:rect b="b" l="l" r="r" t="t"/>
            <a:pathLst>
              <a:path extrusionOk="0" h="1302" w="1975">
                <a:moveTo>
                  <a:pt x="149" y="1"/>
                </a:moveTo>
                <a:cubicBezTo>
                  <a:pt x="52" y="1"/>
                  <a:pt x="0" y="125"/>
                  <a:pt x="110" y="180"/>
                </a:cubicBezTo>
                <a:cubicBezTo>
                  <a:pt x="636" y="574"/>
                  <a:pt x="1195" y="936"/>
                  <a:pt x="1786" y="1297"/>
                </a:cubicBezTo>
                <a:cubicBezTo>
                  <a:pt x="1795" y="1300"/>
                  <a:pt x="1804" y="1302"/>
                  <a:pt x="1812" y="1302"/>
                </a:cubicBezTo>
                <a:cubicBezTo>
                  <a:pt x="1901" y="1302"/>
                  <a:pt x="1975" y="1160"/>
                  <a:pt x="1885" y="1100"/>
                </a:cubicBezTo>
                <a:cubicBezTo>
                  <a:pt x="1293" y="772"/>
                  <a:pt x="735" y="410"/>
                  <a:pt x="209" y="16"/>
                </a:cubicBezTo>
                <a:cubicBezTo>
                  <a:pt x="188" y="5"/>
                  <a:pt x="167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16" name="Google Shape;11616;p83"/>
          <p:cNvSpPr/>
          <p:nvPr/>
        </p:nvSpPr>
        <p:spPr>
          <a:xfrm>
            <a:off x="7312013" y="4234536"/>
            <a:ext cx="40531" cy="25377"/>
          </a:xfrm>
          <a:custGeom>
            <a:rect b="b" l="l" r="r" t="t"/>
            <a:pathLst>
              <a:path extrusionOk="0" h="1199" w="1915">
                <a:moveTo>
                  <a:pt x="158" y="1"/>
                </a:moveTo>
                <a:cubicBezTo>
                  <a:pt x="75" y="1"/>
                  <a:pt x="1" y="93"/>
                  <a:pt x="75" y="167"/>
                </a:cubicBezTo>
                <a:cubicBezTo>
                  <a:pt x="600" y="594"/>
                  <a:pt x="1159" y="956"/>
                  <a:pt x="1783" y="1186"/>
                </a:cubicBezTo>
                <a:cubicBezTo>
                  <a:pt x="1792" y="1194"/>
                  <a:pt x="1803" y="1198"/>
                  <a:pt x="1815" y="1198"/>
                </a:cubicBezTo>
                <a:cubicBezTo>
                  <a:pt x="1847" y="1198"/>
                  <a:pt x="1882" y="1168"/>
                  <a:pt x="1882" y="1120"/>
                </a:cubicBezTo>
                <a:cubicBezTo>
                  <a:pt x="1915" y="1054"/>
                  <a:pt x="1882" y="1021"/>
                  <a:pt x="1816" y="988"/>
                </a:cubicBezTo>
                <a:cubicBezTo>
                  <a:pt x="1257" y="758"/>
                  <a:pt x="699" y="430"/>
                  <a:pt x="239" y="35"/>
                </a:cubicBezTo>
                <a:cubicBezTo>
                  <a:pt x="214" y="11"/>
                  <a:pt x="185" y="1"/>
                  <a:pt x="15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17" name="Google Shape;11617;p83"/>
          <p:cNvSpPr/>
          <p:nvPr/>
        </p:nvSpPr>
        <p:spPr>
          <a:xfrm>
            <a:off x="7288033" y="4235869"/>
            <a:ext cx="46796" cy="28255"/>
          </a:xfrm>
          <a:custGeom>
            <a:rect b="b" l="l" r="r" t="t"/>
            <a:pathLst>
              <a:path extrusionOk="0" h="1335" w="2211">
                <a:moveTo>
                  <a:pt x="155" y="1"/>
                </a:moveTo>
                <a:cubicBezTo>
                  <a:pt x="47" y="1"/>
                  <a:pt x="1" y="143"/>
                  <a:pt x="90" y="202"/>
                </a:cubicBezTo>
                <a:lnTo>
                  <a:pt x="2029" y="1320"/>
                </a:lnTo>
                <a:cubicBezTo>
                  <a:pt x="2050" y="1330"/>
                  <a:pt x="2070" y="1335"/>
                  <a:pt x="2087" y="1335"/>
                </a:cubicBezTo>
                <a:cubicBezTo>
                  <a:pt x="2177" y="1335"/>
                  <a:pt x="2210" y="1211"/>
                  <a:pt x="2128" y="1155"/>
                </a:cubicBezTo>
                <a:lnTo>
                  <a:pt x="189" y="5"/>
                </a:lnTo>
                <a:cubicBezTo>
                  <a:pt x="177" y="2"/>
                  <a:pt x="166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18" name="Google Shape;11618;p83"/>
          <p:cNvSpPr/>
          <p:nvPr/>
        </p:nvSpPr>
        <p:spPr>
          <a:xfrm>
            <a:off x="7263248" y="4243997"/>
            <a:ext cx="45886" cy="22181"/>
          </a:xfrm>
          <a:custGeom>
            <a:rect b="b" l="l" r="r" t="t"/>
            <a:pathLst>
              <a:path extrusionOk="0" h="1048" w="2168">
                <a:moveTo>
                  <a:pt x="161" y="0"/>
                </a:moveTo>
                <a:cubicBezTo>
                  <a:pt x="76" y="0"/>
                  <a:pt x="1" y="125"/>
                  <a:pt x="111" y="180"/>
                </a:cubicBezTo>
                <a:lnTo>
                  <a:pt x="1951" y="1034"/>
                </a:lnTo>
                <a:cubicBezTo>
                  <a:pt x="1970" y="1044"/>
                  <a:pt x="1988" y="1048"/>
                  <a:pt x="2005" y="1048"/>
                </a:cubicBezTo>
                <a:cubicBezTo>
                  <a:pt x="2107" y="1048"/>
                  <a:pt x="2167" y="898"/>
                  <a:pt x="2083" y="870"/>
                </a:cubicBezTo>
                <a:lnTo>
                  <a:pt x="210" y="16"/>
                </a:lnTo>
                <a:cubicBezTo>
                  <a:pt x="194" y="5"/>
                  <a:pt x="177" y="0"/>
                  <a:pt x="16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19" name="Google Shape;11619;p83"/>
          <p:cNvSpPr/>
          <p:nvPr/>
        </p:nvSpPr>
        <p:spPr>
          <a:xfrm>
            <a:off x="7254105" y="4256505"/>
            <a:ext cx="37229" cy="17038"/>
          </a:xfrm>
          <a:custGeom>
            <a:rect b="b" l="l" r="r" t="t"/>
            <a:pathLst>
              <a:path extrusionOk="0" h="805" w="1759">
                <a:moveTo>
                  <a:pt x="154" y="1"/>
                </a:moveTo>
                <a:cubicBezTo>
                  <a:pt x="56" y="1"/>
                  <a:pt x="0" y="125"/>
                  <a:pt x="83" y="180"/>
                </a:cubicBezTo>
                <a:lnTo>
                  <a:pt x="116" y="180"/>
                </a:lnTo>
                <a:cubicBezTo>
                  <a:pt x="576" y="443"/>
                  <a:pt x="1102" y="640"/>
                  <a:pt x="1628" y="805"/>
                </a:cubicBezTo>
                <a:cubicBezTo>
                  <a:pt x="1726" y="772"/>
                  <a:pt x="1759" y="673"/>
                  <a:pt x="1693" y="608"/>
                </a:cubicBezTo>
                <a:cubicBezTo>
                  <a:pt x="1168" y="476"/>
                  <a:pt x="675" y="279"/>
                  <a:pt x="215" y="16"/>
                </a:cubicBezTo>
                <a:cubicBezTo>
                  <a:pt x="193" y="5"/>
                  <a:pt x="173" y="1"/>
                  <a:pt x="15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20" name="Google Shape;11620;p83"/>
          <p:cNvSpPr/>
          <p:nvPr/>
        </p:nvSpPr>
        <p:spPr>
          <a:xfrm>
            <a:off x="7199159" y="4250262"/>
            <a:ext cx="36552" cy="16339"/>
          </a:xfrm>
          <a:custGeom>
            <a:rect b="b" l="l" r="r" t="t"/>
            <a:pathLst>
              <a:path extrusionOk="0" h="772" w="1727">
                <a:moveTo>
                  <a:pt x="154" y="0"/>
                </a:moveTo>
                <a:cubicBezTo>
                  <a:pt x="56" y="0"/>
                  <a:pt x="1" y="125"/>
                  <a:pt x="83" y="180"/>
                </a:cubicBezTo>
                <a:cubicBezTo>
                  <a:pt x="543" y="475"/>
                  <a:pt x="1036" y="673"/>
                  <a:pt x="1562" y="771"/>
                </a:cubicBezTo>
                <a:cubicBezTo>
                  <a:pt x="1693" y="771"/>
                  <a:pt x="1726" y="574"/>
                  <a:pt x="1628" y="541"/>
                </a:cubicBezTo>
                <a:cubicBezTo>
                  <a:pt x="1102" y="475"/>
                  <a:pt x="642" y="278"/>
                  <a:pt x="215" y="15"/>
                </a:cubicBezTo>
                <a:cubicBezTo>
                  <a:pt x="193" y="5"/>
                  <a:pt x="173" y="0"/>
                  <a:pt x="1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21" name="Google Shape;11621;p83"/>
          <p:cNvSpPr/>
          <p:nvPr/>
        </p:nvSpPr>
        <p:spPr>
          <a:xfrm>
            <a:off x="7200218" y="4232208"/>
            <a:ext cx="33398" cy="20234"/>
          </a:xfrm>
          <a:custGeom>
            <a:rect b="b" l="l" r="r" t="t"/>
            <a:pathLst>
              <a:path extrusionOk="0" h="956" w="1578">
                <a:moveTo>
                  <a:pt x="141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33" y="178"/>
                  <a:pt x="66" y="211"/>
                </a:cubicBezTo>
                <a:cubicBezTo>
                  <a:pt x="493" y="507"/>
                  <a:pt x="953" y="737"/>
                  <a:pt x="1413" y="934"/>
                </a:cubicBezTo>
                <a:cubicBezTo>
                  <a:pt x="1427" y="948"/>
                  <a:pt x="1446" y="956"/>
                  <a:pt x="1466" y="956"/>
                </a:cubicBezTo>
                <a:cubicBezTo>
                  <a:pt x="1495" y="956"/>
                  <a:pt x="1525" y="940"/>
                  <a:pt x="1545" y="901"/>
                </a:cubicBezTo>
                <a:cubicBezTo>
                  <a:pt x="1578" y="868"/>
                  <a:pt x="1578" y="803"/>
                  <a:pt x="1512" y="770"/>
                </a:cubicBezTo>
                <a:cubicBezTo>
                  <a:pt x="1052" y="573"/>
                  <a:pt x="592" y="310"/>
                  <a:pt x="197" y="14"/>
                </a:cubicBezTo>
                <a:cubicBezTo>
                  <a:pt x="178" y="4"/>
                  <a:pt x="159" y="0"/>
                  <a:pt x="14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22" name="Google Shape;11622;p83"/>
          <p:cNvSpPr/>
          <p:nvPr/>
        </p:nvSpPr>
        <p:spPr>
          <a:xfrm>
            <a:off x="7245427" y="4268654"/>
            <a:ext cx="12530" cy="6286"/>
          </a:xfrm>
          <a:custGeom>
            <a:rect b="b" l="l" r="r" t="t"/>
            <a:pathLst>
              <a:path extrusionOk="0" h="297" w="592">
                <a:moveTo>
                  <a:pt x="165" y="1"/>
                </a:moveTo>
                <a:cubicBezTo>
                  <a:pt x="99" y="1"/>
                  <a:pt x="33" y="1"/>
                  <a:pt x="0" y="34"/>
                </a:cubicBezTo>
                <a:cubicBezTo>
                  <a:pt x="0" y="99"/>
                  <a:pt x="0" y="165"/>
                  <a:pt x="33" y="198"/>
                </a:cubicBezTo>
                <a:lnTo>
                  <a:pt x="66" y="132"/>
                </a:lnTo>
                <a:cubicBezTo>
                  <a:pt x="197" y="231"/>
                  <a:pt x="329" y="264"/>
                  <a:pt x="493" y="296"/>
                </a:cubicBezTo>
                <a:cubicBezTo>
                  <a:pt x="526" y="296"/>
                  <a:pt x="559" y="296"/>
                  <a:pt x="559" y="264"/>
                </a:cubicBezTo>
                <a:cubicBezTo>
                  <a:pt x="592" y="231"/>
                  <a:pt x="592" y="231"/>
                  <a:pt x="592" y="198"/>
                </a:cubicBezTo>
                <a:cubicBezTo>
                  <a:pt x="592" y="165"/>
                  <a:pt x="592" y="132"/>
                  <a:pt x="559" y="132"/>
                </a:cubicBezTo>
                <a:cubicBezTo>
                  <a:pt x="559" y="99"/>
                  <a:pt x="526" y="99"/>
                  <a:pt x="493" y="99"/>
                </a:cubicBezTo>
                <a:lnTo>
                  <a:pt x="395" y="99"/>
                </a:lnTo>
                <a:lnTo>
                  <a:pt x="329" y="66"/>
                </a:lnTo>
                <a:lnTo>
                  <a:pt x="230" y="66"/>
                </a:lnTo>
                <a:lnTo>
                  <a:pt x="165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23" name="Google Shape;11623;p83"/>
          <p:cNvSpPr/>
          <p:nvPr/>
        </p:nvSpPr>
        <p:spPr>
          <a:xfrm>
            <a:off x="7205086" y="4215487"/>
            <a:ext cx="52489" cy="29821"/>
          </a:xfrm>
          <a:custGeom>
            <a:rect b="b" l="l" r="r" t="t"/>
            <a:pathLst>
              <a:path extrusionOk="0" h="1409" w="2480">
                <a:moveTo>
                  <a:pt x="145" y="0"/>
                </a:moveTo>
                <a:cubicBezTo>
                  <a:pt x="130" y="0"/>
                  <a:pt x="115" y="5"/>
                  <a:pt x="99" y="15"/>
                </a:cubicBezTo>
                <a:cubicBezTo>
                  <a:pt x="33" y="48"/>
                  <a:pt x="0" y="147"/>
                  <a:pt x="33" y="213"/>
                </a:cubicBezTo>
                <a:cubicBezTo>
                  <a:pt x="99" y="278"/>
                  <a:pt x="165" y="344"/>
                  <a:pt x="230" y="377"/>
                </a:cubicBezTo>
                <a:lnTo>
                  <a:pt x="920" y="738"/>
                </a:lnTo>
                <a:cubicBezTo>
                  <a:pt x="1348" y="968"/>
                  <a:pt x="1808" y="1198"/>
                  <a:pt x="2268" y="1395"/>
                </a:cubicBezTo>
                <a:cubicBezTo>
                  <a:pt x="2286" y="1405"/>
                  <a:pt x="2304" y="1409"/>
                  <a:pt x="2321" y="1409"/>
                </a:cubicBezTo>
                <a:cubicBezTo>
                  <a:pt x="2422" y="1409"/>
                  <a:pt x="2479" y="1259"/>
                  <a:pt x="2366" y="1231"/>
                </a:cubicBezTo>
                <a:cubicBezTo>
                  <a:pt x="2005" y="1067"/>
                  <a:pt x="1643" y="870"/>
                  <a:pt x="1249" y="705"/>
                </a:cubicBezTo>
                <a:lnTo>
                  <a:pt x="723" y="410"/>
                </a:lnTo>
                <a:lnTo>
                  <a:pt x="460" y="245"/>
                </a:lnTo>
                <a:lnTo>
                  <a:pt x="329" y="180"/>
                </a:lnTo>
                <a:lnTo>
                  <a:pt x="234" y="148"/>
                </a:lnTo>
                <a:lnTo>
                  <a:pt x="234" y="148"/>
                </a:lnTo>
                <a:cubicBezTo>
                  <a:pt x="252" y="76"/>
                  <a:pt x="205" y="0"/>
                  <a:pt x="1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24" name="Google Shape;11624;p83"/>
          <p:cNvSpPr/>
          <p:nvPr/>
        </p:nvSpPr>
        <p:spPr>
          <a:xfrm>
            <a:off x="7201318" y="4195761"/>
            <a:ext cx="51389" cy="27303"/>
          </a:xfrm>
          <a:custGeom>
            <a:rect b="b" l="l" r="r" t="t"/>
            <a:pathLst>
              <a:path extrusionOk="0" h="1290" w="2428">
                <a:moveTo>
                  <a:pt x="140" y="0"/>
                </a:moveTo>
                <a:cubicBezTo>
                  <a:pt x="49" y="0"/>
                  <a:pt x="0" y="139"/>
                  <a:pt x="80" y="192"/>
                </a:cubicBezTo>
                <a:cubicBezTo>
                  <a:pt x="770" y="586"/>
                  <a:pt x="1493" y="947"/>
                  <a:pt x="2216" y="1276"/>
                </a:cubicBezTo>
                <a:cubicBezTo>
                  <a:pt x="2234" y="1285"/>
                  <a:pt x="2252" y="1289"/>
                  <a:pt x="2269" y="1289"/>
                </a:cubicBezTo>
                <a:cubicBezTo>
                  <a:pt x="2370" y="1289"/>
                  <a:pt x="2427" y="1140"/>
                  <a:pt x="2314" y="1112"/>
                </a:cubicBezTo>
                <a:cubicBezTo>
                  <a:pt x="1591" y="783"/>
                  <a:pt x="868" y="422"/>
                  <a:pt x="211" y="27"/>
                </a:cubicBezTo>
                <a:cubicBezTo>
                  <a:pt x="186" y="8"/>
                  <a:pt x="161" y="0"/>
                  <a:pt x="14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25" name="Google Shape;11625;p83"/>
          <p:cNvSpPr/>
          <p:nvPr/>
        </p:nvSpPr>
        <p:spPr>
          <a:xfrm>
            <a:off x="7255861" y="4216905"/>
            <a:ext cx="25737" cy="13524"/>
          </a:xfrm>
          <a:custGeom>
            <a:rect b="b" l="l" r="r" t="t"/>
            <a:pathLst>
              <a:path extrusionOk="0" h="639" w="1216">
                <a:moveTo>
                  <a:pt x="108" y="0"/>
                </a:moveTo>
                <a:cubicBezTo>
                  <a:pt x="66" y="0"/>
                  <a:pt x="33" y="24"/>
                  <a:pt x="33" y="47"/>
                </a:cubicBezTo>
                <a:cubicBezTo>
                  <a:pt x="0" y="113"/>
                  <a:pt x="0" y="178"/>
                  <a:pt x="66" y="178"/>
                </a:cubicBezTo>
                <a:cubicBezTo>
                  <a:pt x="394" y="343"/>
                  <a:pt x="723" y="507"/>
                  <a:pt x="1052" y="638"/>
                </a:cubicBezTo>
                <a:cubicBezTo>
                  <a:pt x="1117" y="638"/>
                  <a:pt x="1183" y="606"/>
                  <a:pt x="1183" y="540"/>
                </a:cubicBezTo>
                <a:cubicBezTo>
                  <a:pt x="1216" y="507"/>
                  <a:pt x="1183" y="441"/>
                  <a:pt x="1117" y="441"/>
                </a:cubicBezTo>
                <a:cubicBezTo>
                  <a:pt x="789" y="310"/>
                  <a:pt x="460" y="178"/>
                  <a:pt x="164" y="14"/>
                </a:cubicBezTo>
                <a:cubicBezTo>
                  <a:pt x="145" y="4"/>
                  <a:pt x="126" y="0"/>
                  <a:pt x="1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26" name="Google Shape;11626;p83"/>
          <p:cNvSpPr/>
          <p:nvPr/>
        </p:nvSpPr>
        <p:spPr>
          <a:xfrm>
            <a:off x="7211795" y="4176522"/>
            <a:ext cx="68426" cy="36637"/>
          </a:xfrm>
          <a:custGeom>
            <a:rect b="b" l="l" r="r" t="t"/>
            <a:pathLst>
              <a:path extrusionOk="0" h="1731" w="3233">
                <a:moveTo>
                  <a:pt x="160" y="1"/>
                </a:moveTo>
                <a:cubicBezTo>
                  <a:pt x="75" y="1"/>
                  <a:pt x="0" y="125"/>
                  <a:pt x="111" y="180"/>
                </a:cubicBezTo>
                <a:cubicBezTo>
                  <a:pt x="669" y="542"/>
                  <a:pt x="1261" y="871"/>
                  <a:pt x="1852" y="1199"/>
                </a:cubicBezTo>
                <a:cubicBezTo>
                  <a:pt x="2148" y="1331"/>
                  <a:pt x="2444" y="1462"/>
                  <a:pt x="2739" y="1593"/>
                </a:cubicBezTo>
                <a:cubicBezTo>
                  <a:pt x="2827" y="1623"/>
                  <a:pt x="2967" y="1730"/>
                  <a:pt x="3066" y="1730"/>
                </a:cubicBezTo>
                <a:cubicBezTo>
                  <a:pt x="3078" y="1730"/>
                  <a:pt x="3090" y="1729"/>
                  <a:pt x="3101" y="1725"/>
                </a:cubicBezTo>
                <a:cubicBezTo>
                  <a:pt x="3199" y="1692"/>
                  <a:pt x="3232" y="1626"/>
                  <a:pt x="3199" y="1528"/>
                </a:cubicBezTo>
                <a:cubicBezTo>
                  <a:pt x="3187" y="1478"/>
                  <a:pt x="3150" y="1456"/>
                  <a:pt x="3112" y="1456"/>
                </a:cubicBezTo>
                <a:cubicBezTo>
                  <a:pt x="3064" y="1456"/>
                  <a:pt x="3013" y="1489"/>
                  <a:pt x="3001" y="1541"/>
                </a:cubicBezTo>
                <a:lnTo>
                  <a:pt x="3001" y="1541"/>
                </a:lnTo>
                <a:cubicBezTo>
                  <a:pt x="2999" y="1510"/>
                  <a:pt x="2992" y="1495"/>
                  <a:pt x="2969" y="1495"/>
                </a:cubicBezTo>
                <a:lnTo>
                  <a:pt x="2871" y="1462"/>
                </a:lnTo>
                <a:lnTo>
                  <a:pt x="2674" y="1363"/>
                </a:lnTo>
                <a:lnTo>
                  <a:pt x="2312" y="1199"/>
                </a:lnTo>
                <a:cubicBezTo>
                  <a:pt x="2082" y="1068"/>
                  <a:pt x="1852" y="969"/>
                  <a:pt x="1622" y="838"/>
                </a:cubicBezTo>
                <a:cubicBezTo>
                  <a:pt x="1129" y="575"/>
                  <a:pt x="669" y="312"/>
                  <a:pt x="209" y="16"/>
                </a:cubicBezTo>
                <a:cubicBezTo>
                  <a:pt x="193" y="6"/>
                  <a:pt x="176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27" name="Google Shape;11627;p83"/>
          <p:cNvSpPr/>
          <p:nvPr/>
        </p:nvSpPr>
        <p:spPr>
          <a:xfrm>
            <a:off x="7217446" y="4160986"/>
            <a:ext cx="52129" cy="27790"/>
          </a:xfrm>
          <a:custGeom>
            <a:rect b="b" l="l" r="r" t="t"/>
            <a:pathLst>
              <a:path extrusionOk="0" h="1313" w="2463">
                <a:moveTo>
                  <a:pt x="146" y="0"/>
                </a:moveTo>
                <a:cubicBezTo>
                  <a:pt x="65" y="0"/>
                  <a:pt x="0" y="139"/>
                  <a:pt x="106" y="192"/>
                </a:cubicBezTo>
                <a:cubicBezTo>
                  <a:pt x="764" y="652"/>
                  <a:pt x="1519" y="1013"/>
                  <a:pt x="2308" y="1309"/>
                </a:cubicBezTo>
                <a:cubicBezTo>
                  <a:pt x="2318" y="1311"/>
                  <a:pt x="2327" y="1312"/>
                  <a:pt x="2336" y="1312"/>
                </a:cubicBezTo>
                <a:cubicBezTo>
                  <a:pt x="2444" y="1312"/>
                  <a:pt x="2462" y="1140"/>
                  <a:pt x="2341" y="1079"/>
                </a:cubicBezTo>
                <a:cubicBezTo>
                  <a:pt x="1585" y="849"/>
                  <a:pt x="862" y="454"/>
                  <a:pt x="205" y="27"/>
                </a:cubicBezTo>
                <a:cubicBezTo>
                  <a:pt x="186" y="8"/>
                  <a:pt x="166" y="0"/>
                  <a:pt x="1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28" name="Google Shape;11628;p83"/>
          <p:cNvSpPr/>
          <p:nvPr/>
        </p:nvSpPr>
        <p:spPr>
          <a:xfrm>
            <a:off x="7216028" y="4135778"/>
            <a:ext cx="40848" cy="28848"/>
          </a:xfrm>
          <a:custGeom>
            <a:rect b="b" l="l" r="r" t="t"/>
            <a:pathLst>
              <a:path extrusionOk="0" h="1363" w="1930">
                <a:moveTo>
                  <a:pt x="158" y="0"/>
                </a:moveTo>
                <a:cubicBezTo>
                  <a:pt x="75" y="0"/>
                  <a:pt x="1" y="93"/>
                  <a:pt x="75" y="167"/>
                </a:cubicBezTo>
                <a:cubicBezTo>
                  <a:pt x="568" y="660"/>
                  <a:pt x="1126" y="1054"/>
                  <a:pt x="1718" y="1350"/>
                </a:cubicBezTo>
                <a:cubicBezTo>
                  <a:pt x="1736" y="1359"/>
                  <a:pt x="1754" y="1363"/>
                  <a:pt x="1771" y="1363"/>
                </a:cubicBezTo>
                <a:cubicBezTo>
                  <a:pt x="1873" y="1363"/>
                  <a:pt x="1929" y="1214"/>
                  <a:pt x="1816" y="1185"/>
                </a:cubicBezTo>
                <a:lnTo>
                  <a:pt x="1849" y="1185"/>
                </a:lnTo>
                <a:cubicBezTo>
                  <a:pt x="1258" y="890"/>
                  <a:pt x="699" y="495"/>
                  <a:pt x="239" y="35"/>
                </a:cubicBezTo>
                <a:cubicBezTo>
                  <a:pt x="214" y="11"/>
                  <a:pt x="186" y="0"/>
                  <a:pt x="15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29" name="Google Shape;11629;p83"/>
          <p:cNvSpPr/>
          <p:nvPr/>
        </p:nvSpPr>
        <p:spPr>
          <a:xfrm>
            <a:off x="7213129" y="4120645"/>
            <a:ext cx="30583" cy="20382"/>
          </a:xfrm>
          <a:custGeom>
            <a:rect b="b" l="l" r="r" t="t"/>
            <a:pathLst>
              <a:path extrusionOk="0" h="963" w="1445">
                <a:moveTo>
                  <a:pt x="123" y="0"/>
                </a:moveTo>
                <a:cubicBezTo>
                  <a:pt x="50" y="0"/>
                  <a:pt x="1" y="139"/>
                  <a:pt x="80" y="192"/>
                </a:cubicBezTo>
                <a:lnTo>
                  <a:pt x="1230" y="947"/>
                </a:lnTo>
                <a:cubicBezTo>
                  <a:pt x="1252" y="958"/>
                  <a:pt x="1272" y="963"/>
                  <a:pt x="1291" y="963"/>
                </a:cubicBezTo>
                <a:cubicBezTo>
                  <a:pt x="1389" y="963"/>
                  <a:pt x="1445" y="838"/>
                  <a:pt x="1362" y="783"/>
                </a:cubicBezTo>
                <a:lnTo>
                  <a:pt x="179" y="27"/>
                </a:lnTo>
                <a:cubicBezTo>
                  <a:pt x="160" y="8"/>
                  <a:pt x="141" y="0"/>
                  <a:pt x="12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30" name="Google Shape;11630;p83"/>
          <p:cNvSpPr/>
          <p:nvPr/>
        </p:nvSpPr>
        <p:spPr>
          <a:xfrm>
            <a:off x="7217785" y="4111396"/>
            <a:ext cx="22795" cy="13313"/>
          </a:xfrm>
          <a:custGeom>
            <a:rect b="b" l="l" r="r" t="t"/>
            <a:pathLst>
              <a:path extrusionOk="0" h="629" w="1077">
                <a:moveTo>
                  <a:pt x="155" y="0"/>
                </a:moveTo>
                <a:cubicBezTo>
                  <a:pt x="47" y="0"/>
                  <a:pt x="1" y="142"/>
                  <a:pt x="90" y="201"/>
                </a:cubicBezTo>
                <a:lnTo>
                  <a:pt x="58" y="201"/>
                </a:lnTo>
                <a:cubicBezTo>
                  <a:pt x="353" y="366"/>
                  <a:pt x="649" y="497"/>
                  <a:pt x="945" y="629"/>
                </a:cubicBezTo>
                <a:cubicBezTo>
                  <a:pt x="1010" y="629"/>
                  <a:pt x="1076" y="596"/>
                  <a:pt x="1076" y="563"/>
                </a:cubicBezTo>
                <a:cubicBezTo>
                  <a:pt x="1076" y="497"/>
                  <a:pt x="1043" y="431"/>
                  <a:pt x="1010" y="431"/>
                </a:cubicBezTo>
                <a:cubicBezTo>
                  <a:pt x="715" y="300"/>
                  <a:pt x="452" y="169"/>
                  <a:pt x="189" y="4"/>
                </a:cubicBezTo>
                <a:cubicBezTo>
                  <a:pt x="177" y="1"/>
                  <a:pt x="166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31" name="Google Shape;11631;p83"/>
          <p:cNvSpPr/>
          <p:nvPr/>
        </p:nvSpPr>
        <p:spPr>
          <a:xfrm>
            <a:off x="7203287" y="4087542"/>
            <a:ext cx="36298" cy="17271"/>
          </a:xfrm>
          <a:custGeom>
            <a:rect b="b" l="l" r="r" t="t"/>
            <a:pathLst>
              <a:path extrusionOk="0" h="816" w="1715">
                <a:moveTo>
                  <a:pt x="164" y="1"/>
                </a:moveTo>
                <a:cubicBezTo>
                  <a:pt x="61" y="1"/>
                  <a:pt x="1" y="150"/>
                  <a:pt x="85" y="178"/>
                </a:cubicBezTo>
                <a:cubicBezTo>
                  <a:pt x="578" y="408"/>
                  <a:pt x="1071" y="638"/>
                  <a:pt x="1564" y="803"/>
                </a:cubicBezTo>
                <a:cubicBezTo>
                  <a:pt x="1582" y="812"/>
                  <a:pt x="1599" y="816"/>
                  <a:pt x="1613" y="816"/>
                </a:cubicBezTo>
                <a:cubicBezTo>
                  <a:pt x="1702" y="816"/>
                  <a:pt x="1715" y="662"/>
                  <a:pt x="1630" y="606"/>
                </a:cubicBezTo>
                <a:cubicBezTo>
                  <a:pt x="1137" y="441"/>
                  <a:pt x="677" y="244"/>
                  <a:pt x="217" y="14"/>
                </a:cubicBezTo>
                <a:cubicBezTo>
                  <a:pt x="198" y="5"/>
                  <a:pt x="180" y="1"/>
                  <a:pt x="16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32" name="Google Shape;11632;p83"/>
          <p:cNvSpPr/>
          <p:nvPr/>
        </p:nvSpPr>
        <p:spPr>
          <a:xfrm>
            <a:off x="7208557" y="4070843"/>
            <a:ext cx="24615" cy="13165"/>
          </a:xfrm>
          <a:custGeom>
            <a:rect b="b" l="l" r="r" t="t"/>
            <a:pathLst>
              <a:path extrusionOk="0" h="622" w="1163">
                <a:moveTo>
                  <a:pt x="109" y="1"/>
                </a:moveTo>
                <a:cubicBezTo>
                  <a:pt x="66" y="1"/>
                  <a:pt x="33" y="24"/>
                  <a:pt x="33" y="47"/>
                </a:cubicBezTo>
                <a:cubicBezTo>
                  <a:pt x="1" y="113"/>
                  <a:pt x="1" y="179"/>
                  <a:pt x="66" y="179"/>
                </a:cubicBezTo>
                <a:lnTo>
                  <a:pt x="954" y="606"/>
                </a:lnTo>
                <a:cubicBezTo>
                  <a:pt x="969" y="617"/>
                  <a:pt x="986" y="621"/>
                  <a:pt x="1003" y="621"/>
                </a:cubicBezTo>
                <a:cubicBezTo>
                  <a:pt x="1088" y="621"/>
                  <a:pt x="1162" y="497"/>
                  <a:pt x="1052" y="442"/>
                </a:cubicBezTo>
                <a:lnTo>
                  <a:pt x="165" y="14"/>
                </a:lnTo>
                <a:cubicBezTo>
                  <a:pt x="146" y="5"/>
                  <a:pt x="126" y="1"/>
                  <a:pt x="10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33" name="Google Shape;11633;p83"/>
          <p:cNvSpPr/>
          <p:nvPr/>
        </p:nvSpPr>
        <p:spPr>
          <a:xfrm>
            <a:off x="7210144" y="4061996"/>
            <a:ext cx="22075" cy="12911"/>
          </a:xfrm>
          <a:custGeom>
            <a:rect b="b" l="l" r="r" t="t"/>
            <a:pathLst>
              <a:path extrusionOk="0" h="610" w="1043">
                <a:moveTo>
                  <a:pt x="162" y="1"/>
                </a:moveTo>
                <a:cubicBezTo>
                  <a:pt x="74" y="1"/>
                  <a:pt x="0" y="143"/>
                  <a:pt x="90" y="202"/>
                </a:cubicBezTo>
                <a:cubicBezTo>
                  <a:pt x="353" y="367"/>
                  <a:pt x="616" y="498"/>
                  <a:pt x="911" y="597"/>
                </a:cubicBezTo>
                <a:cubicBezTo>
                  <a:pt x="920" y="606"/>
                  <a:pt x="931" y="610"/>
                  <a:pt x="944" y="610"/>
                </a:cubicBezTo>
                <a:cubicBezTo>
                  <a:pt x="977" y="610"/>
                  <a:pt x="1019" y="579"/>
                  <a:pt x="1043" y="531"/>
                </a:cubicBezTo>
                <a:cubicBezTo>
                  <a:pt x="1043" y="465"/>
                  <a:pt x="1010" y="432"/>
                  <a:pt x="944" y="400"/>
                </a:cubicBezTo>
                <a:cubicBezTo>
                  <a:pt x="681" y="301"/>
                  <a:pt x="419" y="170"/>
                  <a:pt x="189" y="5"/>
                </a:cubicBezTo>
                <a:cubicBezTo>
                  <a:pt x="180" y="2"/>
                  <a:pt x="171" y="1"/>
                  <a:pt x="16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34" name="Google Shape;11634;p83"/>
          <p:cNvSpPr/>
          <p:nvPr/>
        </p:nvSpPr>
        <p:spPr>
          <a:xfrm>
            <a:off x="7209954" y="4052768"/>
            <a:ext cx="24361" cy="13969"/>
          </a:xfrm>
          <a:custGeom>
            <a:rect b="b" l="l" r="r" t="t"/>
            <a:pathLst>
              <a:path extrusionOk="0" h="660" w="1151">
                <a:moveTo>
                  <a:pt x="129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33" y="178"/>
                  <a:pt x="66" y="211"/>
                </a:cubicBezTo>
                <a:lnTo>
                  <a:pt x="986" y="638"/>
                </a:lnTo>
                <a:cubicBezTo>
                  <a:pt x="1000" y="652"/>
                  <a:pt x="1019" y="660"/>
                  <a:pt x="1039" y="660"/>
                </a:cubicBezTo>
                <a:cubicBezTo>
                  <a:pt x="1068" y="660"/>
                  <a:pt x="1098" y="644"/>
                  <a:pt x="1118" y="606"/>
                </a:cubicBezTo>
                <a:cubicBezTo>
                  <a:pt x="1150" y="573"/>
                  <a:pt x="1118" y="507"/>
                  <a:pt x="1085" y="474"/>
                </a:cubicBezTo>
                <a:lnTo>
                  <a:pt x="165" y="14"/>
                </a:ln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35" name="Google Shape;11635;p83"/>
          <p:cNvSpPr/>
          <p:nvPr/>
        </p:nvSpPr>
        <p:spPr>
          <a:xfrm>
            <a:off x="7207520" y="4042376"/>
            <a:ext cx="21927" cy="13059"/>
          </a:xfrm>
          <a:custGeom>
            <a:rect b="b" l="l" r="r" t="t"/>
            <a:pathLst>
              <a:path extrusionOk="0" h="617" w="1036">
                <a:moveTo>
                  <a:pt x="176" y="0"/>
                </a:moveTo>
                <a:cubicBezTo>
                  <a:pt x="87" y="0"/>
                  <a:pt x="0" y="181"/>
                  <a:pt x="115" y="209"/>
                </a:cubicBezTo>
                <a:cubicBezTo>
                  <a:pt x="345" y="341"/>
                  <a:pt x="608" y="505"/>
                  <a:pt x="904" y="604"/>
                </a:cubicBezTo>
                <a:cubicBezTo>
                  <a:pt x="913" y="612"/>
                  <a:pt x="924" y="617"/>
                  <a:pt x="936" y="617"/>
                </a:cubicBezTo>
                <a:cubicBezTo>
                  <a:pt x="970" y="617"/>
                  <a:pt x="1011" y="586"/>
                  <a:pt x="1035" y="538"/>
                </a:cubicBezTo>
                <a:cubicBezTo>
                  <a:pt x="1035" y="472"/>
                  <a:pt x="1003" y="439"/>
                  <a:pt x="937" y="406"/>
                </a:cubicBezTo>
                <a:cubicBezTo>
                  <a:pt x="674" y="308"/>
                  <a:pt x="444" y="176"/>
                  <a:pt x="214" y="12"/>
                </a:cubicBezTo>
                <a:cubicBezTo>
                  <a:pt x="202" y="4"/>
                  <a:pt x="189" y="0"/>
                  <a:pt x="17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36" name="Google Shape;11636;p83"/>
          <p:cNvSpPr/>
          <p:nvPr/>
        </p:nvSpPr>
        <p:spPr>
          <a:xfrm>
            <a:off x="7207160" y="4032597"/>
            <a:ext cx="26710" cy="13842"/>
          </a:xfrm>
          <a:custGeom>
            <a:rect b="b" l="l" r="r" t="t"/>
            <a:pathLst>
              <a:path extrusionOk="0" h="654" w="1262">
                <a:moveTo>
                  <a:pt x="130" y="0"/>
                </a:moveTo>
                <a:cubicBezTo>
                  <a:pt x="97" y="0"/>
                  <a:pt x="57" y="24"/>
                  <a:pt x="34" y="47"/>
                </a:cubicBezTo>
                <a:cubicBezTo>
                  <a:pt x="1" y="113"/>
                  <a:pt x="1" y="178"/>
                  <a:pt x="67" y="211"/>
                </a:cubicBezTo>
                <a:lnTo>
                  <a:pt x="1052" y="638"/>
                </a:lnTo>
                <a:cubicBezTo>
                  <a:pt x="1074" y="649"/>
                  <a:pt x="1094" y="654"/>
                  <a:pt x="1113" y="654"/>
                </a:cubicBezTo>
                <a:cubicBezTo>
                  <a:pt x="1210" y="654"/>
                  <a:pt x="1261" y="529"/>
                  <a:pt x="1151" y="474"/>
                </a:cubicBezTo>
                <a:lnTo>
                  <a:pt x="165" y="14"/>
                </a:lnTo>
                <a:cubicBezTo>
                  <a:pt x="156" y="4"/>
                  <a:pt x="143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37" name="Google Shape;11637;p83"/>
          <p:cNvSpPr/>
          <p:nvPr/>
        </p:nvSpPr>
        <p:spPr>
          <a:xfrm>
            <a:off x="7208557" y="4023560"/>
            <a:ext cx="24149" cy="11514"/>
          </a:xfrm>
          <a:custGeom>
            <a:rect b="b" l="l" r="r" t="t"/>
            <a:pathLst>
              <a:path extrusionOk="0" h="544" w="1141">
                <a:moveTo>
                  <a:pt x="129" y="0"/>
                </a:moveTo>
                <a:cubicBezTo>
                  <a:pt x="96" y="0"/>
                  <a:pt x="57" y="24"/>
                  <a:pt x="33" y="47"/>
                </a:cubicBezTo>
                <a:cubicBezTo>
                  <a:pt x="1" y="112"/>
                  <a:pt x="1" y="178"/>
                  <a:pt x="66" y="178"/>
                </a:cubicBezTo>
                <a:cubicBezTo>
                  <a:pt x="362" y="310"/>
                  <a:pt x="658" y="441"/>
                  <a:pt x="986" y="540"/>
                </a:cubicBezTo>
                <a:cubicBezTo>
                  <a:pt x="996" y="542"/>
                  <a:pt x="1006" y="543"/>
                  <a:pt x="1015" y="543"/>
                </a:cubicBezTo>
                <a:cubicBezTo>
                  <a:pt x="1122" y="543"/>
                  <a:pt x="1141" y="373"/>
                  <a:pt x="1019" y="343"/>
                </a:cubicBezTo>
                <a:cubicBezTo>
                  <a:pt x="724" y="244"/>
                  <a:pt x="461" y="145"/>
                  <a:pt x="165" y="14"/>
                </a:cubicBez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38" name="Google Shape;11638;p83"/>
          <p:cNvSpPr/>
          <p:nvPr/>
        </p:nvSpPr>
        <p:spPr>
          <a:xfrm>
            <a:off x="7209954" y="4009654"/>
            <a:ext cx="21588" cy="11006"/>
          </a:xfrm>
          <a:custGeom>
            <a:rect b="b" l="l" r="r" t="t"/>
            <a:pathLst>
              <a:path extrusionOk="0" h="520" w="1020">
                <a:moveTo>
                  <a:pt x="100" y="1"/>
                </a:moveTo>
                <a:cubicBezTo>
                  <a:pt x="68" y="1"/>
                  <a:pt x="33" y="31"/>
                  <a:pt x="33" y="79"/>
                </a:cubicBezTo>
                <a:cubicBezTo>
                  <a:pt x="0" y="145"/>
                  <a:pt x="33" y="178"/>
                  <a:pt x="99" y="211"/>
                </a:cubicBezTo>
                <a:lnTo>
                  <a:pt x="888" y="507"/>
                </a:lnTo>
                <a:cubicBezTo>
                  <a:pt x="896" y="515"/>
                  <a:pt x="908" y="520"/>
                  <a:pt x="919" y="520"/>
                </a:cubicBezTo>
                <a:cubicBezTo>
                  <a:pt x="951" y="520"/>
                  <a:pt x="986" y="489"/>
                  <a:pt x="986" y="441"/>
                </a:cubicBezTo>
                <a:cubicBezTo>
                  <a:pt x="1019" y="408"/>
                  <a:pt x="986" y="342"/>
                  <a:pt x="920" y="309"/>
                </a:cubicBezTo>
                <a:lnTo>
                  <a:pt x="132" y="14"/>
                </a:lnTo>
                <a:cubicBezTo>
                  <a:pt x="123" y="5"/>
                  <a:pt x="112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39" name="Google Shape;11639;p83"/>
          <p:cNvSpPr/>
          <p:nvPr/>
        </p:nvSpPr>
        <p:spPr>
          <a:xfrm>
            <a:off x="7211351" y="3997653"/>
            <a:ext cx="20191" cy="11366"/>
          </a:xfrm>
          <a:custGeom>
            <a:rect b="b" l="l" r="r" t="t"/>
            <a:pathLst>
              <a:path extrusionOk="0" h="537" w="954">
                <a:moveTo>
                  <a:pt x="111" y="0"/>
                </a:moveTo>
                <a:cubicBezTo>
                  <a:pt x="83" y="0"/>
                  <a:pt x="52" y="16"/>
                  <a:pt x="33" y="55"/>
                </a:cubicBezTo>
                <a:cubicBezTo>
                  <a:pt x="0" y="88"/>
                  <a:pt x="0" y="154"/>
                  <a:pt x="66" y="186"/>
                </a:cubicBezTo>
                <a:lnTo>
                  <a:pt x="789" y="515"/>
                </a:lnTo>
                <a:cubicBezTo>
                  <a:pt x="802" y="529"/>
                  <a:pt x="822" y="537"/>
                  <a:pt x="842" y="537"/>
                </a:cubicBezTo>
                <a:cubicBezTo>
                  <a:pt x="870" y="537"/>
                  <a:pt x="901" y="521"/>
                  <a:pt x="920" y="482"/>
                </a:cubicBezTo>
                <a:cubicBezTo>
                  <a:pt x="953" y="449"/>
                  <a:pt x="920" y="384"/>
                  <a:pt x="887" y="351"/>
                </a:cubicBezTo>
                <a:lnTo>
                  <a:pt x="164" y="22"/>
                </a:lnTo>
                <a:cubicBezTo>
                  <a:pt x="151" y="8"/>
                  <a:pt x="132" y="0"/>
                  <a:pt x="11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40" name="Google Shape;11640;p83"/>
          <p:cNvSpPr/>
          <p:nvPr/>
        </p:nvSpPr>
        <p:spPr>
          <a:xfrm>
            <a:off x="7214822" y="3989759"/>
            <a:ext cx="19493" cy="10456"/>
          </a:xfrm>
          <a:custGeom>
            <a:rect b="b" l="l" r="r" t="t"/>
            <a:pathLst>
              <a:path extrusionOk="0" h="494" w="921">
                <a:moveTo>
                  <a:pt x="165" y="1"/>
                </a:moveTo>
                <a:cubicBezTo>
                  <a:pt x="99" y="1"/>
                  <a:pt x="33" y="34"/>
                  <a:pt x="33" y="66"/>
                </a:cubicBezTo>
                <a:cubicBezTo>
                  <a:pt x="0" y="132"/>
                  <a:pt x="33" y="198"/>
                  <a:pt x="99" y="198"/>
                </a:cubicBezTo>
                <a:lnTo>
                  <a:pt x="789" y="494"/>
                </a:lnTo>
                <a:cubicBezTo>
                  <a:pt x="855" y="494"/>
                  <a:pt x="888" y="461"/>
                  <a:pt x="920" y="395"/>
                </a:cubicBezTo>
                <a:cubicBezTo>
                  <a:pt x="920" y="362"/>
                  <a:pt x="888" y="296"/>
                  <a:pt x="855" y="296"/>
                </a:cubicBezTo>
                <a:lnTo>
                  <a:pt x="165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41" name="Google Shape;11641;p83"/>
          <p:cNvSpPr/>
          <p:nvPr/>
        </p:nvSpPr>
        <p:spPr>
          <a:xfrm>
            <a:off x="7210991" y="3977610"/>
            <a:ext cx="24975" cy="13122"/>
          </a:xfrm>
          <a:custGeom>
            <a:rect b="b" l="l" r="r" t="t"/>
            <a:pathLst>
              <a:path extrusionOk="0" h="620" w="1180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lnTo>
                  <a:pt x="83" y="213"/>
                </a:lnTo>
                <a:cubicBezTo>
                  <a:pt x="379" y="345"/>
                  <a:pt x="674" y="509"/>
                  <a:pt x="1003" y="608"/>
                </a:cubicBezTo>
                <a:cubicBezTo>
                  <a:pt x="1019" y="616"/>
                  <a:pt x="1034" y="619"/>
                  <a:pt x="1048" y="619"/>
                </a:cubicBezTo>
                <a:cubicBezTo>
                  <a:pt x="1147" y="619"/>
                  <a:pt x="1180" y="439"/>
                  <a:pt x="1036" y="410"/>
                </a:cubicBezTo>
                <a:cubicBezTo>
                  <a:pt x="740" y="312"/>
                  <a:pt x="477" y="148"/>
                  <a:pt x="181" y="16"/>
                </a:cubicBezTo>
                <a:cubicBezTo>
                  <a:pt x="165" y="6"/>
                  <a:pt x="150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42" name="Google Shape;11642;p83"/>
          <p:cNvSpPr/>
          <p:nvPr/>
        </p:nvSpPr>
        <p:spPr>
          <a:xfrm>
            <a:off x="7212726" y="3968614"/>
            <a:ext cx="19493" cy="11895"/>
          </a:xfrm>
          <a:custGeom>
            <a:rect b="b" l="l" r="r" t="t"/>
            <a:pathLst>
              <a:path extrusionOk="0" h="562" w="921">
                <a:moveTo>
                  <a:pt x="129" y="0"/>
                </a:moveTo>
                <a:cubicBezTo>
                  <a:pt x="97" y="0"/>
                  <a:pt x="57" y="24"/>
                  <a:pt x="34" y="47"/>
                </a:cubicBezTo>
                <a:cubicBezTo>
                  <a:pt x="1" y="80"/>
                  <a:pt x="34" y="145"/>
                  <a:pt x="67" y="178"/>
                </a:cubicBezTo>
                <a:lnTo>
                  <a:pt x="757" y="540"/>
                </a:lnTo>
                <a:cubicBezTo>
                  <a:pt x="770" y="553"/>
                  <a:pt x="789" y="561"/>
                  <a:pt x="810" y="561"/>
                </a:cubicBezTo>
                <a:cubicBezTo>
                  <a:pt x="838" y="561"/>
                  <a:pt x="869" y="545"/>
                  <a:pt x="888" y="507"/>
                </a:cubicBezTo>
                <a:cubicBezTo>
                  <a:pt x="921" y="474"/>
                  <a:pt x="921" y="408"/>
                  <a:pt x="855" y="375"/>
                </a:cubicBezTo>
                <a:lnTo>
                  <a:pt x="165" y="14"/>
                </a:ln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43" name="Google Shape;11643;p83"/>
          <p:cNvSpPr/>
          <p:nvPr/>
        </p:nvSpPr>
        <p:spPr>
          <a:xfrm>
            <a:off x="7208070" y="3959090"/>
            <a:ext cx="19281" cy="10096"/>
          </a:xfrm>
          <a:custGeom>
            <a:rect b="b" l="l" r="r" t="t"/>
            <a:pathLst>
              <a:path extrusionOk="0" h="477" w="911">
                <a:moveTo>
                  <a:pt x="127" y="0"/>
                </a:moveTo>
                <a:cubicBezTo>
                  <a:pt x="20" y="0"/>
                  <a:pt x="1" y="171"/>
                  <a:pt x="122" y="201"/>
                </a:cubicBezTo>
                <a:lnTo>
                  <a:pt x="779" y="464"/>
                </a:lnTo>
                <a:cubicBezTo>
                  <a:pt x="788" y="473"/>
                  <a:pt x="799" y="477"/>
                  <a:pt x="811" y="477"/>
                </a:cubicBezTo>
                <a:cubicBezTo>
                  <a:pt x="843" y="477"/>
                  <a:pt x="878" y="446"/>
                  <a:pt x="878" y="398"/>
                </a:cubicBezTo>
                <a:cubicBezTo>
                  <a:pt x="911" y="333"/>
                  <a:pt x="878" y="300"/>
                  <a:pt x="812" y="267"/>
                </a:cubicBezTo>
                <a:lnTo>
                  <a:pt x="155" y="4"/>
                </a:lnTo>
                <a:cubicBezTo>
                  <a:pt x="145" y="1"/>
                  <a:pt x="136" y="0"/>
                  <a:pt x="1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44" name="Google Shape;11644;p83"/>
          <p:cNvSpPr/>
          <p:nvPr/>
        </p:nvSpPr>
        <p:spPr>
          <a:xfrm>
            <a:off x="7205065" y="3948147"/>
            <a:ext cx="17419" cy="9397"/>
          </a:xfrm>
          <a:custGeom>
            <a:rect b="b" l="l" r="r" t="t"/>
            <a:pathLst>
              <a:path extrusionOk="0" h="444" w="823">
                <a:moveTo>
                  <a:pt x="157" y="1"/>
                </a:moveTo>
                <a:cubicBezTo>
                  <a:pt x="60" y="1"/>
                  <a:pt x="0" y="139"/>
                  <a:pt x="133" y="192"/>
                </a:cubicBezTo>
                <a:lnTo>
                  <a:pt x="626" y="422"/>
                </a:lnTo>
                <a:cubicBezTo>
                  <a:pt x="653" y="436"/>
                  <a:pt x="680" y="444"/>
                  <a:pt x="705" y="444"/>
                </a:cubicBezTo>
                <a:cubicBezTo>
                  <a:pt x="740" y="444"/>
                  <a:pt x="771" y="428"/>
                  <a:pt x="790" y="389"/>
                </a:cubicBezTo>
                <a:cubicBezTo>
                  <a:pt x="823" y="357"/>
                  <a:pt x="790" y="291"/>
                  <a:pt x="757" y="258"/>
                </a:cubicBezTo>
                <a:lnTo>
                  <a:pt x="231" y="28"/>
                </a:lnTo>
                <a:cubicBezTo>
                  <a:pt x="206" y="9"/>
                  <a:pt x="180" y="1"/>
                  <a:pt x="15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45" name="Google Shape;11645;p83"/>
          <p:cNvSpPr/>
          <p:nvPr/>
        </p:nvSpPr>
        <p:spPr>
          <a:xfrm>
            <a:off x="7272243" y="4168923"/>
            <a:ext cx="37674" cy="12889"/>
          </a:xfrm>
          <a:custGeom>
            <a:rect b="b" l="l" r="r" t="t"/>
            <a:pathLst>
              <a:path extrusionOk="0" h="609" w="1780">
                <a:moveTo>
                  <a:pt x="128" y="0"/>
                </a:moveTo>
                <a:cubicBezTo>
                  <a:pt x="33" y="0"/>
                  <a:pt x="0" y="154"/>
                  <a:pt x="113" y="211"/>
                </a:cubicBezTo>
                <a:cubicBezTo>
                  <a:pt x="606" y="375"/>
                  <a:pt x="1099" y="507"/>
                  <a:pt x="1592" y="605"/>
                </a:cubicBezTo>
                <a:cubicBezTo>
                  <a:pt x="1602" y="608"/>
                  <a:pt x="1612" y="609"/>
                  <a:pt x="1621" y="609"/>
                </a:cubicBezTo>
                <a:cubicBezTo>
                  <a:pt x="1732" y="609"/>
                  <a:pt x="1779" y="438"/>
                  <a:pt x="1658" y="408"/>
                </a:cubicBezTo>
                <a:cubicBezTo>
                  <a:pt x="1165" y="309"/>
                  <a:pt x="672" y="178"/>
                  <a:pt x="179" y="14"/>
                </a:cubicBezTo>
                <a:cubicBezTo>
                  <a:pt x="161" y="5"/>
                  <a:pt x="144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46" name="Google Shape;11646;p83"/>
          <p:cNvSpPr/>
          <p:nvPr/>
        </p:nvSpPr>
        <p:spPr>
          <a:xfrm>
            <a:off x="7264200" y="4143821"/>
            <a:ext cx="33398" cy="21228"/>
          </a:xfrm>
          <a:custGeom>
            <a:rect b="b" l="l" r="r" t="t"/>
            <a:pathLst>
              <a:path extrusionOk="0" h="1003" w="1578">
                <a:moveTo>
                  <a:pt x="132" y="0"/>
                </a:moveTo>
                <a:cubicBezTo>
                  <a:pt x="107" y="0"/>
                  <a:pt x="83" y="17"/>
                  <a:pt x="66" y="50"/>
                </a:cubicBezTo>
                <a:cubicBezTo>
                  <a:pt x="0" y="82"/>
                  <a:pt x="0" y="148"/>
                  <a:pt x="66" y="181"/>
                </a:cubicBezTo>
                <a:cubicBezTo>
                  <a:pt x="460" y="510"/>
                  <a:pt x="921" y="805"/>
                  <a:pt x="1413" y="1003"/>
                </a:cubicBezTo>
                <a:cubicBezTo>
                  <a:pt x="1479" y="1003"/>
                  <a:pt x="1545" y="970"/>
                  <a:pt x="1545" y="937"/>
                </a:cubicBezTo>
                <a:cubicBezTo>
                  <a:pt x="1578" y="871"/>
                  <a:pt x="1545" y="805"/>
                  <a:pt x="1479" y="805"/>
                </a:cubicBezTo>
                <a:cubicBezTo>
                  <a:pt x="1019" y="608"/>
                  <a:pt x="592" y="345"/>
                  <a:pt x="198" y="50"/>
                </a:cubicBezTo>
                <a:cubicBezTo>
                  <a:pt x="181" y="17"/>
                  <a:pt x="157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47" name="Google Shape;11647;p83"/>
          <p:cNvSpPr/>
          <p:nvPr/>
        </p:nvSpPr>
        <p:spPr>
          <a:xfrm>
            <a:off x="7266296" y="4133979"/>
            <a:ext cx="32700" cy="20213"/>
          </a:xfrm>
          <a:custGeom>
            <a:rect b="b" l="l" r="r" t="t"/>
            <a:pathLst>
              <a:path extrusionOk="0" h="955" w="1545">
                <a:moveTo>
                  <a:pt x="111" y="0"/>
                </a:moveTo>
                <a:cubicBezTo>
                  <a:pt x="83" y="0"/>
                  <a:pt x="52" y="16"/>
                  <a:pt x="33" y="55"/>
                </a:cubicBezTo>
                <a:cubicBezTo>
                  <a:pt x="0" y="87"/>
                  <a:pt x="33" y="153"/>
                  <a:pt x="66" y="186"/>
                </a:cubicBezTo>
                <a:cubicBezTo>
                  <a:pt x="460" y="482"/>
                  <a:pt x="920" y="745"/>
                  <a:pt x="1380" y="942"/>
                </a:cubicBezTo>
                <a:cubicBezTo>
                  <a:pt x="1398" y="951"/>
                  <a:pt x="1415" y="955"/>
                  <a:pt x="1432" y="955"/>
                </a:cubicBezTo>
                <a:cubicBezTo>
                  <a:pt x="1476" y="955"/>
                  <a:pt x="1512" y="924"/>
                  <a:pt x="1512" y="876"/>
                </a:cubicBezTo>
                <a:cubicBezTo>
                  <a:pt x="1544" y="810"/>
                  <a:pt x="1512" y="777"/>
                  <a:pt x="1446" y="745"/>
                </a:cubicBezTo>
                <a:cubicBezTo>
                  <a:pt x="986" y="547"/>
                  <a:pt x="559" y="317"/>
                  <a:pt x="164" y="22"/>
                </a:cubicBezTo>
                <a:cubicBezTo>
                  <a:pt x="151" y="8"/>
                  <a:pt x="131" y="0"/>
                  <a:pt x="11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48" name="Google Shape;11648;p83"/>
          <p:cNvSpPr/>
          <p:nvPr/>
        </p:nvSpPr>
        <p:spPr>
          <a:xfrm>
            <a:off x="7257068" y="4109343"/>
            <a:ext cx="25229" cy="17038"/>
          </a:xfrm>
          <a:custGeom>
            <a:rect b="b" l="l" r="r" t="t"/>
            <a:pathLst>
              <a:path extrusionOk="0" h="805" w="1192">
                <a:moveTo>
                  <a:pt x="130" y="1"/>
                </a:moveTo>
                <a:cubicBezTo>
                  <a:pt x="56" y="1"/>
                  <a:pt x="1" y="93"/>
                  <a:pt x="75" y="167"/>
                </a:cubicBezTo>
                <a:cubicBezTo>
                  <a:pt x="337" y="463"/>
                  <a:pt x="666" y="660"/>
                  <a:pt x="1060" y="791"/>
                </a:cubicBezTo>
                <a:cubicBezTo>
                  <a:pt x="1069" y="800"/>
                  <a:pt x="1080" y="804"/>
                  <a:pt x="1092" y="804"/>
                </a:cubicBezTo>
                <a:cubicBezTo>
                  <a:pt x="1124" y="804"/>
                  <a:pt x="1159" y="774"/>
                  <a:pt x="1159" y="726"/>
                </a:cubicBezTo>
                <a:cubicBezTo>
                  <a:pt x="1192" y="660"/>
                  <a:pt x="1159" y="627"/>
                  <a:pt x="1093" y="594"/>
                </a:cubicBezTo>
                <a:cubicBezTo>
                  <a:pt x="765" y="496"/>
                  <a:pt x="469" y="298"/>
                  <a:pt x="206" y="36"/>
                </a:cubicBezTo>
                <a:cubicBezTo>
                  <a:pt x="181" y="11"/>
                  <a:pt x="155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49" name="Google Shape;11649;p83"/>
          <p:cNvSpPr/>
          <p:nvPr/>
        </p:nvSpPr>
        <p:spPr>
          <a:xfrm>
            <a:off x="7247840" y="4091670"/>
            <a:ext cx="33441" cy="21546"/>
          </a:xfrm>
          <a:custGeom>
            <a:rect b="b" l="l" r="r" t="t"/>
            <a:pathLst>
              <a:path extrusionOk="0" h="1018" w="1580">
                <a:moveTo>
                  <a:pt x="135" y="1"/>
                </a:moveTo>
                <a:cubicBezTo>
                  <a:pt x="57" y="1"/>
                  <a:pt x="1" y="125"/>
                  <a:pt x="83" y="181"/>
                </a:cubicBezTo>
                <a:lnTo>
                  <a:pt x="1398" y="1002"/>
                </a:lnTo>
                <a:cubicBezTo>
                  <a:pt x="1414" y="1013"/>
                  <a:pt x="1430" y="1017"/>
                  <a:pt x="1445" y="1017"/>
                </a:cubicBezTo>
                <a:cubicBezTo>
                  <a:pt x="1523" y="1017"/>
                  <a:pt x="1579" y="893"/>
                  <a:pt x="1496" y="838"/>
                </a:cubicBezTo>
                <a:lnTo>
                  <a:pt x="182" y="16"/>
                </a:lnTo>
                <a:cubicBezTo>
                  <a:pt x="166" y="6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50" name="Google Shape;11650;p83"/>
          <p:cNvSpPr/>
          <p:nvPr/>
        </p:nvSpPr>
        <p:spPr>
          <a:xfrm>
            <a:off x="7246125" y="4076409"/>
            <a:ext cx="26435" cy="15895"/>
          </a:xfrm>
          <a:custGeom>
            <a:rect b="b" l="l" r="r" t="t"/>
            <a:pathLst>
              <a:path extrusionOk="0" h="751" w="1249">
                <a:moveTo>
                  <a:pt x="129" y="1"/>
                </a:moveTo>
                <a:cubicBezTo>
                  <a:pt x="96" y="1"/>
                  <a:pt x="56" y="24"/>
                  <a:pt x="33" y="47"/>
                </a:cubicBezTo>
                <a:cubicBezTo>
                  <a:pt x="0" y="113"/>
                  <a:pt x="0" y="179"/>
                  <a:pt x="66" y="179"/>
                </a:cubicBezTo>
                <a:cubicBezTo>
                  <a:pt x="394" y="441"/>
                  <a:pt x="756" y="606"/>
                  <a:pt x="1117" y="737"/>
                </a:cubicBezTo>
                <a:cubicBezTo>
                  <a:pt x="1135" y="746"/>
                  <a:pt x="1150" y="750"/>
                  <a:pt x="1164" y="750"/>
                </a:cubicBezTo>
                <a:cubicBezTo>
                  <a:pt x="1201" y="750"/>
                  <a:pt x="1225" y="720"/>
                  <a:pt x="1249" y="671"/>
                </a:cubicBezTo>
                <a:cubicBezTo>
                  <a:pt x="1249" y="606"/>
                  <a:pt x="1216" y="573"/>
                  <a:pt x="1183" y="540"/>
                </a:cubicBezTo>
                <a:cubicBezTo>
                  <a:pt x="822" y="409"/>
                  <a:pt x="460" y="244"/>
                  <a:pt x="164" y="14"/>
                </a:cubicBezTo>
                <a:cubicBezTo>
                  <a:pt x="155" y="5"/>
                  <a:pt x="142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51" name="Google Shape;11651;p83"/>
          <p:cNvSpPr/>
          <p:nvPr/>
        </p:nvSpPr>
        <p:spPr>
          <a:xfrm>
            <a:off x="7241935" y="4059498"/>
            <a:ext cx="18477" cy="12678"/>
          </a:xfrm>
          <a:custGeom>
            <a:rect b="b" l="l" r="r" t="t"/>
            <a:pathLst>
              <a:path extrusionOk="0" h="599" w="873">
                <a:moveTo>
                  <a:pt x="132" y="0"/>
                </a:moveTo>
                <a:cubicBezTo>
                  <a:pt x="108" y="0"/>
                  <a:pt x="83" y="8"/>
                  <a:pt x="67" y="25"/>
                </a:cubicBezTo>
                <a:cubicBezTo>
                  <a:pt x="1" y="90"/>
                  <a:pt x="1" y="156"/>
                  <a:pt x="67" y="189"/>
                </a:cubicBezTo>
                <a:lnTo>
                  <a:pt x="67" y="156"/>
                </a:lnTo>
                <a:cubicBezTo>
                  <a:pt x="231" y="320"/>
                  <a:pt x="461" y="485"/>
                  <a:pt x="691" y="583"/>
                </a:cubicBezTo>
                <a:cubicBezTo>
                  <a:pt x="707" y="594"/>
                  <a:pt x="723" y="598"/>
                  <a:pt x="738" y="598"/>
                </a:cubicBezTo>
                <a:cubicBezTo>
                  <a:pt x="816" y="598"/>
                  <a:pt x="872" y="474"/>
                  <a:pt x="790" y="419"/>
                </a:cubicBezTo>
                <a:cubicBezTo>
                  <a:pt x="691" y="353"/>
                  <a:pt x="560" y="288"/>
                  <a:pt x="461" y="222"/>
                </a:cubicBezTo>
                <a:cubicBezTo>
                  <a:pt x="362" y="189"/>
                  <a:pt x="297" y="123"/>
                  <a:pt x="198" y="25"/>
                </a:cubicBezTo>
                <a:cubicBezTo>
                  <a:pt x="182" y="8"/>
                  <a:pt x="157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52" name="Google Shape;11652;p83"/>
          <p:cNvSpPr/>
          <p:nvPr/>
        </p:nvSpPr>
        <p:spPr>
          <a:xfrm>
            <a:off x="7240199" y="4049254"/>
            <a:ext cx="19302" cy="10646"/>
          </a:xfrm>
          <a:custGeom>
            <a:rect b="b" l="l" r="r" t="t"/>
            <a:pathLst>
              <a:path extrusionOk="0" h="503" w="912">
                <a:moveTo>
                  <a:pt x="123" y="1"/>
                </a:moveTo>
                <a:cubicBezTo>
                  <a:pt x="33" y="1"/>
                  <a:pt x="0" y="125"/>
                  <a:pt x="83" y="180"/>
                </a:cubicBezTo>
                <a:lnTo>
                  <a:pt x="707" y="476"/>
                </a:lnTo>
                <a:cubicBezTo>
                  <a:pt x="726" y="495"/>
                  <a:pt x="747" y="503"/>
                  <a:pt x="766" y="503"/>
                </a:cubicBezTo>
                <a:cubicBezTo>
                  <a:pt x="847" y="503"/>
                  <a:pt x="912" y="364"/>
                  <a:pt x="806" y="311"/>
                </a:cubicBezTo>
                <a:lnTo>
                  <a:pt x="182" y="16"/>
                </a:lnTo>
                <a:cubicBezTo>
                  <a:pt x="160" y="5"/>
                  <a:pt x="141" y="1"/>
                  <a:pt x="1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53" name="Google Shape;11653;p83"/>
          <p:cNvSpPr/>
          <p:nvPr/>
        </p:nvSpPr>
        <p:spPr>
          <a:xfrm>
            <a:off x="7240559" y="4037296"/>
            <a:ext cx="22964" cy="15366"/>
          </a:xfrm>
          <a:custGeom>
            <a:rect b="b" l="l" r="r" t="t"/>
            <a:pathLst>
              <a:path extrusionOk="0" h="726" w="1085">
                <a:moveTo>
                  <a:pt x="88" y="1"/>
                </a:moveTo>
                <a:cubicBezTo>
                  <a:pt x="56" y="1"/>
                  <a:pt x="33" y="16"/>
                  <a:pt x="33" y="55"/>
                </a:cubicBezTo>
                <a:cubicBezTo>
                  <a:pt x="0" y="88"/>
                  <a:pt x="0" y="154"/>
                  <a:pt x="66" y="186"/>
                </a:cubicBezTo>
                <a:cubicBezTo>
                  <a:pt x="329" y="384"/>
                  <a:pt x="625" y="581"/>
                  <a:pt x="920" y="712"/>
                </a:cubicBezTo>
                <a:cubicBezTo>
                  <a:pt x="930" y="722"/>
                  <a:pt x="942" y="726"/>
                  <a:pt x="956" y="726"/>
                </a:cubicBezTo>
                <a:cubicBezTo>
                  <a:pt x="989" y="726"/>
                  <a:pt x="1028" y="703"/>
                  <a:pt x="1052" y="679"/>
                </a:cubicBezTo>
                <a:cubicBezTo>
                  <a:pt x="1085" y="614"/>
                  <a:pt x="1052" y="548"/>
                  <a:pt x="1019" y="515"/>
                </a:cubicBezTo>
                <a:cubicBezTo>
                  <a:pt x="723" y="384"/>
                  <a:pt x="427" y="219"/>
                  <a:pt x="165" y="22"/>
                </a:cubicBezTo>
                <a:cubicBezTo>
                  <a:pt x="137" y="9"/>
                  <a:pt x="110" y="1"/>
                  <a:pt x="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54" name="Google Shape;11654;p83"/>
          <p:cNvSpPr/>
          <p:nvPr/>
        </p:nvSpPr>
        <p:spPr>
          <a:xfrm>
            <a:off x="7238463" y="4029401"/>
            <a:ext cx="20191" cy="10985"/>
          </a:xfrm>
          <a:custGeom>
            <a:rect b="b" l="l" r="r" t="t"/>
            <a:pathLst>
              <a:path extrusionOk="0" h="519" w="954">
                <a:moveTo>
                  <a:pt x="99" y="1"/>
                </a:moveTo>
                <a:cubicBezTo>
                  <a:pt x="33" y="1"/>
                  <a:pt x="1" y="67"/>
                  <a:pt x="1" y="99"/>
                </a:cubicBezTo>
                <a:cubicBezTo>
                  <a:pt x="1" y="165"/>
                  <a:pt x="33" y="198"/>
                  <a:pt x="99" y="198"/>
                </a:cubicBezTo>
                <a:cubicBezTo>
                  <a:pt x="362" y="231"/>
                  <a:pt x="592" y="329"/>
                  <a:pt x="789" y="494"/>
                </a:cubicBezTo>
                <a:cubicBezTo>
                  <a:pt x="806" y="510"/>
                  <a:pt x="830" y="518"/>
                  <a:pt x="855" y="518"/>
                </a:cubicBezTo>
                <a:cubicBezTo>
                  <a:pt x="880" y="518"/>
                  <a:pt x="904" y="510"/>
                  <a:pt x="921" y="494"/>
                </a:cubicBezTo>
                <a:cubicBezTo>
                  <a:pt x="954" y="461"/>
                  <a:pt x="954" y="395"/>
                  <a:pt x="921" y="329"/>
                </a:cubicBezTo>
                <a:cubicBezTo>
                  <a:pt x="691" y="165"/>
                  <a:pt x="395" y="34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55" name="Google Shape;11655;p83"/>
          <p:cNvSpPr/>
          <p:nvPr/>
        </p:nvSpPr>
        <p:spPr>
          <a:xfrm>
            <a:off x="7235902" y="4013294"/>
            <a:ext cx="20657" cy="11958"/>
          </a:xfrm>
          <a:custGeom>
            <a:rect b="b" l="l" r="r" t="t"/>
            <a:pathLst>
              <a:path extrusionOk="0" h="565" w="976">
                <a:moveTo>
                  <a:pt x="179" y="1"/>
                </a:moveTo>
                <a:cubicBezTo>
                  <a:pt x="70" y="1"/>
                  <a:pt x="1" y="115"/>
                  <a:pt x="89" y="203"/>
                </a:cubicBezTo>
                <a:cubicBezTo>
                  <a:pt x="319" y="367"/>
                  <a:pt x="582" y="466"/>
                  <a:pt x="845" y="565"/>
                </a:cubicBezTo>
                <a:cubicBezTo>
                  <a:pt x="910" y="565"/>
                  <a:pt x="976" y="532"/>
                  <a:pt x="976" y="499"/>
                </a:cubicBezTo>
                <a:cubicBezTo>
                  <a:pt x="976" y="433"/>
                  <a:pt x="943" y="367"/>
                  <a:pt x="910" y="367"/>
                </a:cubicBezTo>
                <a:cubicBezTo>
                  <a:pt x="647" y="269"/>
                  <a:pt x="417" y="170"/>
                  <a:pt x="220" y="6"/>
                </a:cubicBezTo>
                <a:cubicBezTo>
                  <a:pt x="206" y="2"/>
                  <a:pt x="192" y="1"/>
                  <a:pt x="17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56" name="Google Shape;11656;p83"/>
          <p:cNvSpPr/>
          <p:nvPr/>
        </p:nvSpPr>
        <p:spPr>
          <a:xfrm>
            <a:off x="7234294" y="3999749"/>
            <a:ext cx="19493" cy="10900"/>
          </a:xfrm>
          <a:custGeom>
            <a:rect b="b" l="l" r="r" t="t"/>
            <a:pathLst>
              <a:path extrusionOk="0" h="515" w="921">
                <a:moveTo>
                  <a:pt x="112" y="0"/>
                </a:moveTo>
                <a:cubicBezTo>
                  <a:pt x="83" y="0"/>
                  <a:pt x="53" y="16"/>
                  <a:pt x="33" y="55"/>
                </a:cubicBezTo>
                <a:cubicBezTo>
                  <a:pt x="0" y="87"/>
                  <a:pt x="33" y="153"/>
                  <a:pt x="66" y="186"/>
                </a:cubicBezTo>
                <a:cubicBezTo>
                  <a:pt x="296" y="317"/>
                  <a:pt x="526" y="416"/>
                  <a:pt x="789" y="515"/>
                </a:cubicBezTo>
                <a:cubicBezTo>
                  <a:pt x="822" y="515"/>
                  <a:pt x="888" y="482"/>
                  <a:pt x="921" y="449"/>
                </a:cubicBezTo>
                <a:cubicBezTo>
                  <a:pt x="921" y="383"/>
                  <a:pt x="888" y="317"/>
                  <a:pt x="855" y="317"/>
                </a:cubicBezTo>
                <a:cubicBezTo>
                  <a:pt x="625" y="219"/>
                  <a:pt x="395" y="120"/>
                  <a:pt x="165" y="22"/>
                </a:cubicBezTo>
                <a:cubicBezTo>
                  <a:pt x="151" y="8"/>
                  <a:pt x="132" y="0"/>
                  <a:pt x="11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57" name="Google Shape;11657;p83"/>
          <p:cNvSpPr/>
          <p:nvPr/>
        </p:nvSpPr>
        <p:spPr>
          <a:xfrm>
            <a:off x="7232198" y="3989483"/>
            <a:ext cx="22985" cy="13101"/>
          </a:xfrm>
          <a:custGeom>
            <a:rect b="b" l="l" r="r" t="t"/>
            <a:pathLst>
              <a:path extrusionOk="0" h="619" w="1086">
                <a:moveTo>
                  <a:pt x="130" y="0"/>
                </a:moveTo>
                <a:cubicBezTo>
                  <a:pt x="97" y="0"/>
                  <a:pt x="57" y="23"/>
                  <a:pt x="34" y="47"/>
                </a:cubicBezTo>
                <a:cubicBezTo>
                  <a:pt x="1" y="112"/>
                  <a:pt x="34" y="178"/>
                  <a:pt x="67" y="178"/>
                </a:cubicBezTo>
                <a:lnTo>
                  <a:pt x="67" y="211"/>
                </a:lnTo>
                <a:lnTo>
                  <a:pt x="921" y="605"/>
                </a:lnTo>
                <a:cubicBezTo>
                  <a:pt x="940" y="615"/>
                  <a:pt x="959" y="619"/>
                  <a:pt x="978" y="619"/>
                </a:cubicBezTo>
                <a:cubicBezTo>
                  <a:pt x="1022" y="619"/>
                  <a:pt x="1062" y="596"/>
                  <a:pt x="1085" y="572"/>
                </a:cubicBezTo>
                <a:cubicBezTo>
                  <a:pt x="1085" y="507"/>
                  <a:pt x="1085" y="474"/>
                  <a:pt x="1020" y="441"/>
                </a:cubicBezTo>
                <a:lnTo>
                  <a:pt x="165" y="14"/>
                </a:lnTo>
                <a:cubicBezTo>
                  <a:pt x="156" y="4"/>
                  <a:pt x="143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58" name="Google Shape;11658;p83"/>
          <p:cNvSpPr/>
          <p:nvPr/>
        </p:nvSpPr>
        <p:spPr>
          <a:xfrm>
            <a:off x="7110328" y="4300085"/>
            <a:ext cx="54055" cy="27303"/>
          </a:xfrm>
          <a:custGeom>
            <a:rect b="b" l="l" r="r" t="t"/>
            <a:pathLst>
              <a:path extrusionOk="0" h="1290" w="2554">
                <a:moveTo>
                  <a:pt x="147" y="0"/>
                </a:moveTo>
                <a:cubicBezTo>
                  <a:pt x="66" y="0"/>
                  <a:pt x="1" y="139"/>
                  <a:pt x="107" y="192"/>
                </a:cubicBezTo>
                <a:cubicBezTo>
                  <a:pt x="830" y="652"/>
                  <a:pt x="1586" y="1013"/>
                  <a:pt x="2407" y="1276"/>
                </a:cubicBezTo>
                <a:cubicBezTo>
                  <a:pt x="2425" y="1285"/>
                  <a:pt x="2442" y="1289"/>
                  <a:pt x="2456" y="1289"/>
                </a:cubicBezTo>
                <a:cubicBezTo>
                  <a:pt x="2545" y="1289"/>
                  <a:pt x="2553" y="1135"/>
                  <a:pt x="2440" y="1079"/>
                </a:cubicBezTo>
                <a:cubicBezTo>
                  <a:pt x="1651" y="816"/>
                  <a:pt x="928" y="454"/>
                  <a:pt x="206" y="27"/>
                </a:cubicBezTo>
                <a:cubicBezTo>
                  <a:pt x="186" y="8"/>
                  <a:pt x="166" y="0"/>
                  <a:pt x="14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59" name="Google Shape;11659;p83"/>
          <p:cNvSpPr/>
          <p:nvPr/>
        </p:nvSpPr>
        <p:spPr>
          <a:xfrm>
            <a:off x="7173084" y="4329864"/>
            <a:ext cx="16720" cy="6984"/>
          </a:xfrm>
          <a:custGeom>
            <a:rect b="b" l="l" r="r" t="t"/>
            <a:pathLst>
              <a:path extrusionOk="0" h="330" w="790">
                <a:moveTo>
                  <a:pt x="165" y="0"/>
                </a:moveTo>
                <a:cubicBezTo>
                  <a:pt x="132" y="0"/>
                  <a:pt x="66" y="0"/>
                  <a:pt x="34" y="66"/>
                </a:cubicBezTo>
                <a:cubicBezTo>
                  <a:pt x="1" y="99"/>
                  <a:pt x="1" y="165"/>
                  <a:pt x="66" y="198"/>
                </a:cubicBezTo>
                <a:lnTo>
                  <a:pt x="66" y="132"/>
                </a:lnTo>
                <a:cubicBezTo>
                  <a:pt x="231" y="230"/>
                  <a:pt x="461" y="296"/>
                  <a:pt x="658" y="329"/>
                </a:cubicBezTo>
                <a:cubicBezTo>
                  <a:pt x="789" y="329"/>
                  <a:pt x="789" y="99"/>
                  <a:pt x="658" y="99"/>
                </a:cubicBezTo>
                <a:lnTo>
                  <a:pt x="527" y="99"/>
                </a:lnTo>
                <a:lnTo>
                  <a:pt x="395" y="66"/>
                </a:lnTo>
                <a:lnTo>
                  <a:pt x="231" y="66"/>
                </a:lnTo>
                <a:lnTo>
                  <a:pt x="165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60" name="Google Shape;11660;p83"/>
          <p:cNvSpPr/>
          <p:nvPr/>
        </p:nvSpPr>
        <p:spPr>
          <a:xfrm>
            <a:off x="7135134" y="4327494"/>
            <a:ext cx="32255" cy="14286"/>
          </a:xfrm>
          <a:custGeom>
            <a:rect b="b" l="l" r="r" t="t"/>
            <a:pathLst>
              <a:path extrusionOk="0" h="675" w="1524">
                <a:moveTo>
                  <a:pt x="102" y="1"/>
                </a:moveTo>
                <a:cubicBezTo>
                  <a:pt x="13" y="1"/>
                  <a:pt x="0" y="154"/>
                  <a:pt x="85" y="211"/>
                </a:cubicBezTo>
                <a:lnTo>
                  <a:pt x="1367" y="671"/>
                </a:lnTo>
                <a:cubicBezTo>
                  <a:pt x="1377" y="674"/>
                  <a:pt x="1386" y="675"/>
                  <a:pt x="1395" y="675"/>
                </a:cubicBezTo>
                <a:cubicBezTo>
                  <a:pt x="1502" y="675"/>
                  <a:pt x="1523" y="504"/>
                  <a:pt x="1432" y="474"/>
                </a:cubicBezTo>
                <a:lnTo>
                  <a:pt x="151" y="14"/>
                </a:lnTo>
                <a:cubicBezTo>
                  <a:pt x="132" y="5"/>
                  <a:pt x="116" y="1"/>
                  <a:pt x="10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61" name="Google Shape;11661;p83"/>
          <p:cNvSpPr/>
          <p:nvPr/>
        </p:nvSpPr>
        <p:spPr>
          <a:xfrm>
            <a:off x="7124234" y="4284274"/>
            <a:ext cx="52151" cy="27599"/>
          </a:xfrm>
          <a:custGeom>
            <a:rect b="b" l="l" r="r" t="t"/>
            <a:pathLst>
              <a:path extrusionOk="0" h="1304" w="2464">
                <a:moveTo>
                  <a:pt x="179" y="1"/>
                </a:moveTo>
                <a:cubicBezTo>
                  <a:pt x="89" y="1"/>
                  <a:pt x="0" y="103"/>
                  <a:pt x="107" y="183"/>
                </a:cubicBezTo>
                <a:cubicBezTo>
                  <a:pt x="731" y="709"/>
                  <a:pt x="1487" y="1103"/>
                  <a:pt x="2276" y="1300"/>
                </a:cubicBezTo>
                <a:cubicBezTo>
                  <a:pt x="2286" y="1303"/>
                  <a:pt x="2296" y="1304"/>
                  <a:pt x="2305" y="1304"/>
                </a:cubicBezTo>
                <a:cubicBezTo>
                  <a:pt x="2416" y="1304"/>
                  <a:pt x="2463" y="1133"/>
                  <a:pt x="2342" y="1103"/>
                </a:cubicBezTo>
                <a:cubicBezTo>
                  <a:pt x="1586" y="906"/>
                  <a:pt x="863" y="544"/>
                  <a:pt x="239" y="19"/>
                </a:cubicBezTo>
                <a:cubicBezTo>
                  <a:pt x="220" y="6"/>
                  <a:pt x="199" y="1"/>
                  <a:pt x="17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62" name="Google Shape;11662;p83"/>
          <p:cNvSpPr/>
          <p:nvPr/>
        </p:nvSpPr>
        <p:spPr>
          <a:xfrm>
            <a:off x="7101841" y="4254473"/>
            <a:ext cx="50648" cy="27747"/>
          </a:xfrm>
          <a:custGeom>
            <a:rect b="b" l="l" r="r" t="t"/>
            <a:pathLst>
              <a:path extrusionOk="0" h="1311" w="2393">
                <a:moveTo>
                  <a:pt x="160" y="0"/>
                </a:moveTo>
                <a:cubicBezTo>
                  <a:pt x="58" y="0"/>
                  <a:pt x="1" y="154"/>
                  <a:pt x="114" y="211"/>
                </a:cubicBezTo>
                <a:lnTo>
                  <a:pt x="2184" y="1295"/>
                </a:lnTo>
                <a:cubicBezTo>
                  <a:pt x="2205" y="1306"/>
                  <a:pt x="2225" y="1310"/>
                  <a:pt x="2244" y="1310"/>
                </a:cubicBezTo>
                <a:cubicBezTo>
                  <a:pt x="2341" y="1310"/>
                  <a:pt x="2393" y="1186"/>
                  <a:pt x="2282" y="1131"/>
                </a:cubicBezTo>
                <a:lnTo>
                  <a:pt x="212" y="14"/>
                </a:lnTo>
                <a:cubicBezTo>
                  <a:pt x="194" y="4"/>
                  <a:pt x="176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63" name="Google Shape;11663;p83"/>
          <p:cNvSpPr/>
          <p:nvPr/>
        </p:nvSpPr>
        <p:spPr>
          <a:xfrm>
            <a:off x="7171009" y="4290222"/>
            <a:ext cx="26753" cy="10032"/>
          </a:xfrm>
          <a:custGeom>
            <a:rect b="b" l="l" r="r" t="t"/>
            <a:pathLst>
              <a:path extrusionOk="0" h="474" w="1264">
                <a:moveTo>
                  <a:pt x="164" y="0"/>
                </a:moveTo>
                <a:cubicBezTo>
                  <a:pt x="33" y="0"/>
                  <a:pt x="0" y="165"/>
                  <a:pt x="99" y="198"/>
                </a:cubicBezTo>
                <a:lnTo>
                  <a:pt x="1117" y="460"/>
                </a:lnTo>
                <a:cubicBezTo>
                  <a:pt x="1136" y="470"/>
                  <a:pt x="1152" y="474"/>
                  <a:pt x="1167" y="474"/>
                </a:cubicBezTo>
                <a:cubicBezTo>
                  <a:pt x="1255" y="474"/>
                  <a:pt x="1263" y="320"/>
                  <a:pt x="1150" y="263"/>
                </a:cubicBezTo>
                <a:lnTo>
                  <a:pt x="164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64" name="Google Shape;11664;p83"/>
          <p:cNvSpPr/>
          <p:nvPr/>
        </p:nvSpPr>
        <p:spPr>
          <a:xfrm>
            <a:off x="7142944" y="4257902"/>
            <a:ext cx="49357" cy="23578"/>
          </a:xfrm>
          <a:custGeom>
            <a:rect b="b" l="l" r="r" t="t"/>
            <a:pathLst>
              <a:path extrusionOk="0" h="1114" w="2332">
                <a:moveTo>
                  <a:pt x="149" y="1"/>
                </a:moveTo>
                <a:cubicBezTo>
                  <a:pt x="52" y="1"/>
                  <a:pt x="0" y="125"/>
                  <a:pt x="110" y="180"/>
                </a:cubicBezTo>
                <a:cubicBezTo>
                  <a:pt x="768" y="542"/>
                  <a:pt x="1458" y="837"/>
                  <a:pt x="2181" y="1100"/>
                </a:cubicBezTo>
                <a:cubicBezTo>
                  <a:pt x="2199" y="1109"/>
                  <a:pt x="2215" y="1113"/>
                  <a:pt x="2230" y="1113"/>
                </a:cubicBezTo>
                <a:cubicBezTo>
                  <a:pt x="2319" y="1113"/>
                  <a:pt x="2331" y="960"/>
                  <a:pt x="2246" y="903"/>
                </a:cubicBezTo>
                <a:cubicBezTo>
                  <a:pt x="1556" y="673"/>
                  <a:pt x="866" y="344"/>
                  <a:pt x="209" y="16"/>
                </a:cubicBezTo>
                <a:cubicBezTo>
                  <a:pt x="188" y="5"/>
                  <a:pt x="167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65" name="Google Shape;11665;p83"/>
          <p:cNvSpPr/>
          <p:nvPr/>
        </p:nvSpPr>
        <p:spPr>
          <a:xfrm>
            <a:off x="7095640" y="4234261"/>
            <a:ext cx="42351" cy="26393"/>
          </a:xfrm>
          <a:custGeom>
            <a:rect b="b" l="l" r="r" t="t"/>
            <a:pathLst>
              <a:path extrusionOk="0" h="1247" w="2001">
                <a:moveTo>
                  <a:pt x="149" y="0"/>
                </a:moveTo>
                <a:cubicBezTo>
                  <a:pt x="52" y="0"/>
                  <a:pt x="1" y="125"/>
                  <a:pt x="111" y="180"/>
                </a:cubicBezTo>
                <a:lnTo>
                  <a:pt x="1820" y="1231"/>
                </a:lnTo>
                <a:cubicBezTo>
                  <a:pt x="1841" y="1242"/>
                  <a:pt x="1860" y="1247"/>
                  <a:pt x="1878" y="1247"/>
                </a:cubicBezTo>
                <a:cubicBezTo>
                  <a:pt x="1968" y="1247"/>
                  <a:pt x="2001" y="1122"/>
                  <a:pt x="1918" y="1067"/>
                </a:cubicBezTo>
                <a:lnTo>
                  <a:pt x="209" y="16"/>
                </a:lnTo>
                <a:cubicBezTo>
                  <a:pt x="188" y="5"/>
                  <a:pt x="168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66" name="Google Shape;11666;p83"/>
          <p:cNvSpPr/>
          <p:nvPr/>
        </p:nvSpPr>
        <p:spPr>
          <a:xfrm>
            <a:off x="7121313" y="4230832"/>
            <a:ext cx="44383" cy="22879"/>
          </a:xfrm>
          <a:custGeom>
            <a:rect b="b" l="l" r="r" t="t"/>
            <a:pathLst>
              <a:path extrusionOk="0" h="1081" w="2097">
                <a:moveTo>
                  <a:pt x="160" y="0"/>
                </a:moveTo>
                <a:cubicBezTo>
                  <a:pt x="58" y="0"/>
                  <a:pt x="1" y="154"/>
                  <a:pt x="114" y="210"/>
                </a:cubicBezTo>
                <a:cubicBezTo>
                  <a:pt x="705" y="506"/>
                  <a:pt x="1297" y="802"/>
                  <a:pt x="1888" y="1065"/>
                </a:cubicBezTo>
                <a:cubicBezTo>
                  <a:pt x="1909" y="1075"/>
                  <a:pt x="1930" y="1080"/>
                  <a:pt x="1948" y="1080"/>
                </a:cubicBezTo>
                <a:cubicBezTo>
                  <a:pt x="2045" y="1080"/>
                  <a:pt x="2097" y="956"/>
                  <a:pt x="1987" y="901"/>
                </a:cubicBezTo>
                <a:cubicBezTo>
                  <a:pt x="1395" y="638"/>
                  <a:pt x="804" y="342"/>
                  <a:pt x="212" y="13"/>
                </a:cubicBezTo>
                <a:cubicBezTo>
                  <a:pt x="194" y="4"/>
                  <a:pt x="176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67" name="Google Shape;11667;p83"/>
          <p:cNvSpPr/>
          <p:nvPr/>
        </p:nvSpPr>
        <p:spPr>
          <a:xfrm>
            <a:off x="7170459" y="4252590"/>
            <a:ext cx="33737" cy="11302"/>
          </a:xfrm>
          <a:custGeom>
            <a:rect b="b" l="l" r="r" t="t"/>
            <a:pathLst>
              <a:path extrusionOk="0" h="534" w="1594">
                <a:moveTo>
                  <a:pt x="129" y="0"/>
                </a:moveTo>
                <a:cubicBezTo>
                  <a:pt x="22" y="0"/>
                  <a:pt x="1" y="171"/>
                  <a:pt x="92" y="201"/>
                </a:cubicBezTo>
                <a:cubicBezTo>
                  <a:pt x="519" y="333"/>
                  <a:pt x="979" y="464"/>
                  <a:pt x="1406" y="530"/>
                </a:cubicBezTo>
                <a:cubicBezTo>
                  <a:pt x="1416" y="532"/>
                  <a:pt x="1426" y="533"/>
                  <a:pt x="1435" y="533"/>
                </a:cubicBezTo>
                <a:cubicBezTo>
                  <a:pt x="1547" y="533"/>
                  <a:pt x="1593" y="363"/>
                  <a:pt x="1472" y="333"/>
                </a:cubicBezTo>
                <a:cubicBezTo>
                  <a:pt x="1012" y="267"/>
                  <a:pt x="585" y="135"/>
                  <a:pt x="158" y="4"/>
                </a:cubicBezTo>
                <a:cubicBezTo>
                  <a:pt x="148" y="1"/>
                  <a:pt x="138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68" name="Google Shape;11668;p83"/>
          <p:cNvSpPr/>
          <p:nvPr/>
        </p:nvSpPr>
        <p:spPr>
          <a:xfrm>
            <a:off x="7087830" y="4189792"/>
            <a:ext cx="46690" cy="22096"/>
          </a:xfrm>
          <a:custGeom>
            <a:rect b="b" l="l" r="r" t="t"/>
            <a:pathLst>
              <a:path extrusionOk="0" h="1044" w="2206">
                <a:moveTo>
                  <a:pt x="143" y="0"/>
                </a:moveTo>
                <a:cubicBezTo>
                  <a:pt x="62" y="0"/>
                  <a:pt x="1" y="154"/>
                  <a:pt x="86" y="211"/>
                </a:cubicBezTo>
                <a:cubicBezTo>
                  <a:pt x="710" y="539"/>
                  <a:pt x="1367" y="802"/>
                  <a:pt x="2024" y="1032"/>
                </a:cubicBezTo>
                <a:cubicBezTo>
                  <a:pt x="2041" y="1040"/>
                  <a:pt x="2056" y="1044"/>
                  <a:pt x="2070" y="1044"/>
                </a:cubicBezTo>
                <a:cubicBezTo>
                  <a:pt x="2169" y="1044"/>
                  <a:pt x="2205" y="864"/>
                  <a:pt x="2090" y="835"/>
                </a:cubicBezTo>
                <a:cubicBezTo>
                  <a:pt x="1433" y="605"/>
                  <a:pt x="808" y="342"/>
                  <a:pt x="184" y="14"/>
                </a:cubicBezTo>
                <a:cubicBezTo>
                  <a:pt x="170" y="4"/>
                  <a:pt x="157" y="0"/>
                  <a:pt x="1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69" name="Google Shape;11669;p83"/>
          <p:cNvSpPr/>
          <p:nvPr/>
        </p:nvSpPr>
        <p:spPr>
          <a:xfrm>
            <a:off x="6930635" y="4334563"/>
            <a:ext cx="41081" cy="19239"/>
          </a:xfrm>
          <a:custGeom>
            <a:rect b="b" l="l" r="r" t="t"/>
            <a:pathLst>
              <a:path extrusionOk="0" h="909" w="1941">
                <a:moveTo>
                  <a:pt x="132" y="1"/>
                </a:moveTo>
                <a:cubicBezTo>
                  <a:pt x="64" y="1"/>
                  <a:pt x="1" y="48"/>
                  <a:pt x="20" y="107"/>
                </a:cubicBezTo>
                <a:cubicBezTo>
                  <a:pt x="86" y="271"/>
                  <a:pt x="218" y="304"/>
                  <a:pt x="349" y="370"/>
                </a:cubicBezTo>
                <a:lnTo>
                  <a:pt x="809" y="534"/>
                </a:lnTo>
                <a:cubicBezTo>
                  <a:pt x="1138" y="666"/>
                  <a:pt x="1466" y="797"/>
                  <a:pt x="1795" y="896"/>
                </a:cubicBezTo>
                <a:cubicBezTo>
                  <a:pt x="1813" y="905"/>
                  <a:pt x="1830" y="909"/>
                  <a:pt x="1844" y="909"/>
                </a:cubicBezTo>
                <a:cubicBezTo>
                  <a:pt x="1932" y="909"/>
                  <a:pt x="1941" y="755"/>
                  <a:pt x="1828" y="699"/>
                </a:cubicBezTo>
                <a:cubicBezTo>
                  <a:pt x="1565" y="600"/>
                  <a:pt x="1269" y="501"/>
                  <a:pt x="973" y="403"/>
                </a:cubicBezTo>
                <a:lnTo>
                  <a:pt x="579" y="238"/>
                </a:lnTo>
                <a:lnTo>
                  <a:pt x="349" y="140"/>
                </a:lnTo>
                <a:cubicBezTo>
                  <a:pt x="316" y="140"/>
                  <a:pt x="250" y="107"/>
                  <a:pt x="250" y="74"/>
                </a:cubicBezTo>
                <a:cubicBezTo>
                  <a:pt x="224" y="22"/>
                  <a:pt x="177" y="1"/>
                  <a:pt x="13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70" name="Google Shape;11670;p83"/>
          <p:cNvSpPr/>
          <p:nvPr/>
        </p:nvSpPr>
        <p:spPr>
          <a:xfrm>
            <a:off x="6943397" y="4319388"/>
            <a:ext cx="47283" cy="34224"/>
          </a:xfrm>
          <a:custGeom>
            <a:rect b="b" l="l" r="r" t="t"/>
            <a:pathLst>
              <a:path extrusionOk="0" h="1617" w="2234">
                <a:moveTo>
                  <a:pt x="144" y="0"/>
                </a:moveTo>
                <a:cubicBezTo>
                  <a:pt x="75" y="0"/>
                  <a:pt x="1" y="93"/>
                  <a:pt x="75" y="167"/>
                </a:cubicBezTo>
                <a:cubicBezTo>
                  <a:pt x="600" y="791"/>
                  <a:pt x="1290" y="1284"/>
                  <a:pt x="2079" y="1613"/>
                </a:cubicBezTo>
                <a:cubicBezTo>
                  <a:pt x="2087" y="1615"/>
                  <a:pt x="2094" y="1616"/>
                  <a:pt x="2101" y="1616"/>
                </a:cubicBezTo>
                <a:cubicBezTo>
                  <a:pt x="2187" y="1616"/>
                  <a:pt x="2233" y="1443"/>
                  <a:pt x="2112" y="1383"/>
                </a:cubicBezTo>
                <a:cubicBezTo>
                  <a:pt x="1389" y="1087"/>
                  <a:pt x="732" y="627"/>
                  <a:pt x="206" y="35"/>
                </a:cubicBezTo>
                <a:cubicBezTo>
                  <a:pt x="190" y="11"/>
                  <a:pt x="167" y="0"/>
                  <a:pt x="1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71" name="Google Shape;11671;p83"/>
          <p:cNvSpPr/>
          <p:nvPr/>
        </p:nvSpPr>
        <p:spPr>
          <a:xfrm>
            <a:off x="6954319" y="4315493"/>
            <a:ext cx="29271" cy="19578"/>
          </a:xfrm>
          <a:custGeom>
            <a:rect b="b" l="l" r="r" t="t"/>
            <a:pathLst>
              <a:path extrusionOk="0" h="925" w="1383">
                <a:moveTo>
                  <a:pt x="118" y="1"/>
                </a:moveTo>
                <a:cubicBezTo>
                  <a:pt x="48" y="1"/>
                  <a:pt x="1" y="77"/>
                  <a:pt x="52" y="154"/>
                </a:cubicBezTo>
                <a:cubicBezTo>
                  <a:pt x="413" y="449"/>
                  <a:pt x="774" y="712"/>
                  <a:pt x="1202" y="909"/>
                </a:cubicBezTo>
                <a:cubicBezTo>
                  <a:pt x="1218" y="920"/>
                  <a:pt x="1233" y="925"/>
                  <a:pt x="1249" y="925"/>
                </a:cubicBezTo>
                <a:cubicBezTo>
                  <a:pt x="1327" y="925"/>
                  <a:pt x="1383" y="800"/>
                  <a:pt x="1300" y="745"/>
                </a:cubicBezTo>
                <a:cubicBezTo>
                  <a:pt x="906" y="515"/>
                  <a:pt x="544" y="285"/>
                  <a:pt x="183" y="22"/>
                </a:cubicBezTo>
                <a:cubicBezTo>
                  <a:pt x="161" y="7"/>
                  <a:pt x="139" y="1"/>
                  <a:pt x="11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72" name="Google Shape;11672;p83"/>
          <p:cNvSpPr/>
          <p:nvPr/>
        </p:nvSpPr>
        <p:spPr>
          <a:xfrm>
            <a:off x="6987400" y="4333060"/>
            <a:ext cx="32001" cy="12128"/>
          </a:xfrm>
          <a:custGeom>
            <a:rect b="b" l="l" r="r" t="t"/>
            <a:pathLst>
              <a:path extrusionOk="0" h="573" w="1512">
                <a:moveTo>
                  <a:pt x="108" y="0"/>
                </a:moveTo>
                <a:cubicBezTo>
                  <a:pt x="66" y="0"/>
                  <a:pt x="33" y="23"/>
                  <a:pt x="33" y="47"/>
                </a:cubicBezTo>
                <a:cubicBezTo>
                  <a:pt x="0" y="112"/>
                  <a:pt x="0" y="178"/>
                  <a:pt x="66" y="178"/>
                </a:cubicBezTo>
                <a:lnTo>
                  <a:pt x="66" y="211"/>
                </a:lnTo>
                <a:cubicBezTo>
                  <a:pt x="493" y="375"/>
                  <a:pt x="920" y="507"/>
                  <a:pt x="1380" y="572"/>
                </a:cubicBezTo>
                <a:cubicBezTo>
                  <a:pt x="1512" y="572"/>
                  <a:pt x="1512" y="342"/>
                  <a:pt x="1380" y="342"/>
                </a:cubicBezTo>
                <a:cubicBezTo>
                  <a:pt x="953" y="309"/>
                  <a:pt x="559" y="211"/>
                  <a:pt x="164" y="14"/>
                </a:cubicBezTo>
                <a:cubicBezTo>
                  <a:pt x="145" y="4"/>
                  <a:pt x="126" y="0"/>
                  <a:pt x="1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73" name="Google Shape;11673;p83"/>
          <p:cNvSpPr/>
          <p:nvPr/>
        </p:nvSpPr>
        <p:spPr>
          <a:xfrm>
            <a:off x="6975950" y="4309313"/>
            <a:ext cx="59939" cy="32467"/>
          </a:xfrm>
          <a:custGeom>
            <a:rect b="b" l="l" r="r" t="t"/>
            <a:pathLst>
              <a:path extrusionOk="0" h="1534" w="2832">
                <a:moveTo>
                  <a:pt x="155" y="1"/>
                </a:moveTo>
                <a:cubicBezTo>
                  <a:pt x="73" y="1"/>
                  <a:pt x="1" y="103"/>
                  <a:pt x="81" y="183"/>
                </a:cubicBezTo>
                <a:cubicBezTo>
                  <a:pt x="837" y="774"/>
                  <a:pt x="1658" y="1366"/>
                  <a:pt x="2644" y="1530"/>
                </a:cubicBezTo>
                <a:cubicBezTo>
                  <a:pt x="2654" y="1533"/>
                  <a:pt x="2664" y="1534"/>
                  <a:pt x="2673" y="1534"/>
                </a:cubicBezTo>
                <a:cubicBezTo>
                  <a:pt x="2784" y="1534"/>
                  <a:pt x="2831" y="1363"/>
                  <a:pt x="2710" y="1333"/>
                </a:cubicBezTo>
                <a:cubicBezTo>
                  <a:pt x="1790" y="1103"/>
                  <a:pt x="935" y="676"/>
                  <a:pt x="212" y="18"/>
                </a:cubicBezTo>
                <a:cubicBezTo>
                  <a:pt x="194" y="6"/>
                  <a:pt x="174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74" name="Google Shape;11674;p83"/>
          <p:cNvSpPr/>
          <p:nvPr/>
        </p:nvSpPr>
        <p:spPr>
          <a:xfrm>
            <a:off x="6980204" y="4293735"/>
            <a:ext cx="28065" cy="19027"/>
          </a:xfrm>
          <a:custGeom>
            <a:rect b="b" l="l" r="r" t="t"/>
            <a:pathLst>
              <a:path extrusionOk="0" h="899" w="1326">
                <a:moveTo>
                  <a:pt x="170" y="1"/>
                </a:moveTo>
                <a:cubicBezTo>
                  <a:pt x="83" y="1"/>
                  <a:pt x="0" y="112"/>
                  <a:pt x="77" y="163"/>
                </a:cubicBezTo>
                <a:cubicBezTo>
                  <a:pt x="406" y="492"/>
                  <a:pt x="767" y="722"/>
                  <a:pt x="1194" y="886"/>
                </a:cubicBezTo>
                <a:cubicBezTo>
                  <a:pt x="1203" y="895"/>
                  <a:pt x="1214" y="899"/>
                  <a:pt x="1227" y="899"/>
                </a:cubicBezTo>
                <a:cubicBezTo>
                  <a:pt x="1260" y="899"/>
                  <a:pt x="1302" y="868"/>
                  <a:pt x="1326" y="820"/>
                </a:cubicBezTo>
                <a:cubicBezTo>
                  <a:pt x="1326" y="754"/>
                  <a:pt x="1293" y="689"/>
                  <a:pt x="1227" y="689"/>
                </a:cubicBezTo>
                <a:cubicBezTo>
                  <a:pt x="866" y="557"/>
                  <a:pt x="504" y="327"/>
                  <a:pt x="242" y="32"/>
                </a:cubicBezTo>
                <a:cubicBezTo>
                  <a:pt x="220" y="10"/>
                  <a:pt x="195" y="1"/>
                  <a:pt x="17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75" name="Google Shape;11675;p83"/>
          <p:cNvSpPr/>
          <p:nvPr/>
        </p:nvSpPr>
        <p:spPr>
          <a:xfrm>
            <a:off x="7014513" y="4312721"/>
            <a:ext cx="19493" cy="11598"/>
          </a:xfrm>
          <a:custGeom>
            <a:rect b="b" l="l" r="r" t="t"/>
            <a:pathLst>
              <a:path extrusionOk="0" h="548" w="921">
                <a:moveTo>
                  <a:pt x="88" y="0"/>
                </a:moveTo>
                <a:cubicBezTo>
                  <a:pt x="56" y="0"/>
                  <a:pt x="34" y="16"/>
                  <a:pt x="34" y="55"/>
                </a:cubicBezTo>
                <a:cubicBezTo>
                  <a:pt x="1" y="88"/>
                  <a:pt x="1" y="153"/>
                  <a:pt x="66" y="186"/>
                </a:cubicBezTo>
                <a:cubicBezTo>
                  <a:pt x="296" y="350"/>
                  <a:pt x="526" y="482"/>
                  <a:pt x="789" y="548"/>
                </a:cubicBezTo>
                <a:cubicBezTo>
                  <a:pt x="855" y="548"/>
                  <a:pt x="921" y="515"/>
                  <a:pt x="921" y="482"/>
                </a:cubicBezTo>
                <a:cubicBezTo>
                  <a:pt x="921" y="416"/>
                  <a:pt x="888" y="350"/>
                  <a:pt x="855" y="350"/>
                </a:cubicBezTo>
                <a:cubicBezTo>
                  <a:pt x="592" y="285"/>
                  <a:pt x="362" y="153"/>
                  <a:pt x="165" y="22"/>
                </a:cubicBezTo>
                <a:cubicBezTo>
                  <a:pt x="138" y="8"/>
                  <a:pt x="110" y="0"/>
                  <a:pt x="8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76" name="Google Shape;11676;p83"/>
          <p:cNvSpPr/>
          <p:nvPr/>
        </p:nvSpPr>
        <p:spPr>
          <a:xfrm>
            <a:off x="7036292" y="4326266"/>
            <a:ext cx="20467" cy="9249"/>
          </a:xfrm>
          <a:custGeom>
            <a:rect b="b" l="l" r="r" t="t"/>
            <a:pathLst>
              <a:path extrusionOk="0" h="437" w="967">
                <a:moveTo>
                  <a:pt x="148" y="1"/>
                </a:moveTo>
                <a:cubicBezTo>
                  <a:pt x="44" y="1"/>
                  <a:pt x="1" y="115"/>
                  <a:pt x="89" y="203"/>
                </a:cubicBezTo>
                <a:cubicBezTo>
                  <a:pt x="319" y="302"/>
                  <a:pt x="549" y="400"/>
                  <a:pt x="812" y="433"/>
                </a:cubicBezTo>
                <a:cubicBezTo>
                  <a:pt x="819" y="436"/>
                  <a:pt x="827" y="437"/>
                  <a:pt x="834" y="437"/>
                </a:cubicBezTo>
                <a:cubicBezTo>
                  <a:pt x="919" y="437"/>
                  <a:pt x="966" y="267"/>
                  <a:pt x="845" y="236"/>
                </a:cubicBezTo>
                <a:cubicBezTo>
                  <a:pt x="615" y="203"/>
                  <a:pt x="385" y="105"/>
                  <a:pt x="187" y="6"/>
                </a:cubicBezTo>
                <a:cubicBezTo>
                  <a:pt x="173" y="3"/>
                  <a:pt x="160" y="1"/>
                  <a:pt x="14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77" name="Google Shape;11677;p83"/>
          <p:cNvSpPr/>
          <p:nvPr/>
        </p:nvSpPr>
        <p:spPr>
          <a:xfrm>
            <a:off x="7007973" y="4293820"/>
            <a:ext cx="48531" cy="28044"/>
          </a:xfrm>
          <a:custGeom>
            <a:rect b="b" l="l" r="r" t="t"/>
            <a:pathLst>
              <a:path extrusionOk="0" h="1325" w="2293">
                <a:moveTo>
                  <a:pt x="140" y="0"/>
                </a:moveTo>
                <a:cubicBezTo>
                  <a:pt x="49" y="0"/>
                  <a:pt x="0" y="139"/>
                  <a:pt x="80" y="192"/>
                </a:cubicBezTo>
                <a:cubicBezTo>
                  <a:pt x="704" y="619"/>
                  <a:pt x="1394" y="1013"/>
                  <a:pt x="2084" y="1309"/>
                </a:cubicBezTo>
                <a:cubicBezTo>
                  <a:pt x="2100" y="1320"/>
                  <a:pt x="2117" y="1324"/>
                  <a:pt x="2133" y="1324"/>
                </a:cubicBezTo>
                <a:cubicBezTo>
                  <a:pt x="2218" y="1324"/>
                  <a:pt x="2293" y="1200"/>
                  <a:pt x="2183" y="1145"/>
                </a:cubicBezTo>
                <a:cubicBezTo>
                  <a:pt x="1493" y="849"/>
                  <a:pt x="803" y="455"/>
                  <a:pt x="211" y="28"/>
                </a:cubicBezTo>
                <a:cubicBezTo>
                  <a:pt x="186" y="8"/>
                  <a:pt x="161" y="0"/>
                  <a:pt x="14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78" name="Google Shape;11678;p83"/>
          <p:cNvSpPr/>
          <p:nvPr/>
        </p:nvSpPr>
        <p:spPr>
          <a:xfrm>
            <a:off x="7010343" y="4271152"/>
            <a:ext cx="38668" cy="26329"/>
          </a:xfrm>
          <a:custGeom>
            <a:rect b="b" l="l" r="r" t="t"/>
            <a:pathLst>
              <a:path extrusionOk="0" h="1244" w="1827">
                <a:moveTo>
                  <a:pt x="119" y="1"/>
                </a:moveTo>
                <a:cubicBezTo>
                  <a:pt x="102" y="1"/>
                  <a:pt x="85" y="5"/>
                  <a:pt x="66" y="14"/>
                </a:cubicBezTo>
                <a:cubicBezTo>
                  <a:pt x="0" y="47"/>
                  <a:pt x="0" y="113"/>
                  <a:pt x="33" y="178"/>
                </a:cubicBezTo>
                <a:cubicBezTo>
                  <a:pt x="66" y="244"/>
                  <a:pt x="99" y="310"/>
                  <a:pt x="165" y="343"/>
                </a:cubicBezTo>
                <a:lnTo>
                  <a:pt x="658" y="671"/>
                </a:lnTo>
                <a:cubicBezTo>
                  <a:pt x="953" y="869"/>
                  <a:pt x="1282" y="1033"/>
                  <a:pt x="1611" y="1230"/>
                </a:cubicBezTo>
                <a:cubicBezTo>
                  <a:pt x="1629" y="1239"/>
                  <a:pt x="1647" y="1243"/>
                  <a:pt x="1664" y="1243"/>
                </a:cubicBezTo>
                <a:cubicBezTo>
                  <a:pt x="1766" y="1243"/>
                  <a:pt x="1827" y="1094"/>
                  <a:pt x="1742" y="1066"/>
                </a:cubicBezTo>
                <a:cubicBezTo>
                  <a:pt x="1446" y="901"/>
                  <a:pt x="1183" y="737"/>
                  <a:pt x="921" y="573"/>
                </a:cubicBezTo>
                <a:cubicBezTo>
                  <a:pt x="789" y="507"/>
                  <a:pt x="658" y="441"/>
                  <a:pt x="559" y="343"/>
                </a:cubicBezTo>
                <a:lnTo>
                  <a:pt x="362" y="211"/>
                </a:lnTo>
                <a:lnTo>
                  <a:pt x="263" y="146"/>
                </a:lnTo>
                <a:lnTo>
                  <a:pt x="237" y="119"/>
                </a:lnTo>
                <a:lnTo>
                  <a:pt x="237" y="119"/>
                </a:lnTo>
                <a:cubicBezTo>
                  <a:pt x="230" y="61"/>
                  <a:pt x="183" y="1"/>
                  <a:pt x="11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79" name="Google Shape;11679;p83"/>
          <p:cNvSpPr/>
          <p:nvPr/>
        </p:nvSpPr>
        <p:spPr>
          <a:xfrm>
            <a:off x="7024947" y="4269056"/>
            <a:ext cx="24361" cy="15218"/>
          </a:xfrm>
          <a:custGeom>
            <a:rect b="b" l="l" r="r" t="t"/>
            <a:pathLst>
              <a:path extrusionOk="0" h="719" w="1151">
                <a:moveTo>
                  <a:pt x="141" y="1"/>
                </a:moveTo>
                <a:cubicBezTo>
                  <a:pt x="96" y="1"/>
                  <a:pt x="57" y="24"/>
                  <a:pt x="33" y="47"/>
                </a:cubicBezTo>
                <a:cubicBezTo>
                  <a:pt x="1" y="113"/>
                  <a:pt x="33" y="179"/>
                  <a:pt x="99" y="212"/>
                </a:cubicBezTo>
                <a:lnTo>
                  <a:pt x="66" y="212"/>
                </a:lnTo>
                <a:cubicBezTo>
                  <a:pt x="362" y="409"/>
                  <a:pt x="658" y="573"/>
                  <a:pt x="953" y="705"/>
                </a:cubicBezTo>
                <a:cubicBezTo>
                  <a:pt x="973" y="714"/>
                  <a:pt x="992" y="718"/>
                  <a:pt x="1010" y="718"/>
                </a:cubicBezTo>
                <a:cubicBezTo>
                  <a:pt x="1055" y="718"/>
                  <a:pt x="1095" y="695"/>
                  <a:pt x="1118" y="672"/>
                </a:cubicBezTo>
                <a:cubicBezTo>
                  <a:pt x="1151" y="639"/>
                  <a:pt x="1118" y="573"/>
                  <a:pt x="1085" y="540"/>
                </a:cubicBezTo>
                <a:cubicBezTo>
                  <a:pt x="756" y="376"/>
                  <a:pt x="461" y="212"/>
                  <a:pt x="198" y="15"/>
                </a:cubicBezTo>
                <a:cubicBezTo>
                  <a:pt x="178" y="5"/>
                  <a:pt x="159" y="1"/>
                  <a:pt x="14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80" name="Google Shape;11680;p83"/>
          <p:cNvSpPr/>
          <p:nvPr/>
        </p:nvSpPr>
        <p:spPr>
          <a:xfrm>
            <a:off x="6997665" y="4238176"/>
            <a:ext cx="40171" cy="28044"/>
          </a:xfrm>
          <a:custGeom>
            <a:rect b="b" l="l" r="r" t="t"/>
            <a:pathLst>
              <a:path extrusionOk="0" h="1325" w="1898">
                <a:moveTo>
                  <a:pt x="134" y="1"/>
                </a:moveTo>
                <a:cubicBezTo>
                  <a:pt x="44" y="1"/>
                  <a:pt x="1" y="139"/>
                  <a:pt x="107" y="192"/>
                </a:cubicBezTo>
                <a:cubicBezTo>
                  <a:pt x="632" y="586"/>
                  <a:pt x="1158" y="948"/>
                  <a:pt x="1717" y="1309"/>
                </a:cubicBezTo>
                <a:cubicBezTo>
                  <a:pt x="1733" y="1320"/>
                  <a:pt x="1749" y="1325"/>
                  <a:pt x="1764" y="1325"/>
                </a:cubicBezTo>
                <a:cubicBezTo>
                  <a:pt x="1842" y="1325"/>
                  <a:pt x="1898" y="1200"/>
                  <a:pt x="1815" y="1145"/>
                </a:cubicBezTo>
                <a:cubicBezTo>
                  <a:pt x="1257" y="784"/>
                  <a:pt x="731" y="389"/>
                  <a:pt x="205" y="28"/>
                </a:cubicBezTo>
                <a:cubicBezTo>
                  <a:pt x="180" y="9"/>
                  <a:pt x="155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81" name="Google Shape;11681;p83"/>
          <p:cNvSpPr/>
          <p:nvPr/>
        </p:nvSpPr>
        <p:spPr>
          <a:xfrm>
            <a:off x="7009984" y="4229393"/>
            <a:ext cx="40383" cy="30562"/>
          </a:xfrm>
          <a:custGeom>
            <a:rect b="b" l="l" r="r" t="t"/>
            <a:pathLst>
              <a:path extrusionOk="0" h="1444" w="1908">
                <a:moveTo>
                  <a:pt x="135" y="0"/>
                </a:moveTo>
                <a:cubicBezTo>
                  <a:pt x="57" y="0"/>
                  <a:pt x="1" y="125"/>
                  <a:pt x="83" y="180"/>
                </a:cubicBezTo>
                <a:lnTo>
                  <a:pt x="1726" y="1429"/>
                </a:lnTo>
                <a:cubicBezTo>
                  <a:pt x="1742" y="1439"/>
                  <a:pt x="1758" y="1444"/>
                  <a:pt x="1773" y="1444"/>
                </a:cubicBezTo>
                <a:cubicBezTo>
                  <a:pt x="1851" y="1444"/>
                  <a:pt x="1907" y="1319"/>
                  <a:pt x="1825" y="1264"/>
                </a:cubicBezTo>
                <a:lnTo>
                  <a:pt x="182" y="16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82" name="Google Shape;11682;p83"/>
          <p:cNvSpPr/>
          <p:nvPr/>
        </p:nvSpPr>
        <p:spPr>
          <a:xfrm>
            <a:off x="7016608" y="4217603"/>
            <a:ext cx="22964" cy="16064"/>
          </a:xfrm>
          <a:custGeom>
            <a:rect b="b" l="l" r="r" t="t"/>
            <a:pathLst>
              <a:path extrusionOk="0" h="759" w="1085">
                <a:moveTo>
                  <a:pt x="129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33" y="178"/>
                  <a:pt x="66" y="211"/>
                </a:cubicBezTo>
                <a:lnTo>
                  <a:pt x="920" y="737"/>
                </a:lnTo>
                <a:cubicBezTo>
                  <a:pt x="934" y="750"/>
                  <a:pt x="953" y="758"/>
                  <a:pt x="973" y="758"/>
                </a:cubicBezTo>
                <a:cubicBezTo>
                  <a:pt x="1002" y="758"/>
                  <a:pt x="1032" y="742"/>
                  <a:pt x="1052" y="704"/>
                </a:cubicBezTo>
                <a:cubicBezTo>
                  <a:pt x="1085" y="671"/>
                  <a:pt x="1052" y="605"/>
                  <a:pt x="1019" y="573"/>
                </a:cubicBezTo>
                <a:lnTo>
                  <a:pt x="165" y="14"/>
                </a:lnTo>
                <a:cubicBezTo>
                  <a:pt x="155" y="4"/>
                  <a:pt x="142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83" name="Google Shape;11683;p83"/>
          <p:cNvSpPr/>
          <p:nvPr/>
        </p:nvSpPr>
        <p:spPr>
          <a:xfrm>
            <a:off x="7022513" y="4211296"/>
            <a:ext cx="21228" cy="13863"/>
          </a:xfrm>
          <a:custGeom>
            <a:rect b="b" l="l" r="r" t="t"/>
            <a:pathLst>
              <a:path extrusionOk="0" h="655" w="1003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cubicBezTo>
                  <a:pt x="313" y="345"/>
                  <a:pt x="576" y="509"/>
                  <a:pt x="838" y="641"/>
                </a:cubicBezTo>
                <a:cubicBezTo>
                  <a:pt x="858" y="650"/>
                  <a:pt x="874" y="654"/>
                  <a:pt x="889" y="654"/>
                </a:cubicBezTo>
                <a:cubicBezTo>
                  <a:pt x="923" y="654"/>
                  <a:pt x="947" y="631"/>
                  <a:pt x="970" y="608"/>
                </a:cubicBezTo>
                <a:cubicBezTo>
                  <a:pt x="1003" y="542"/>
                  <a:pt x="1003" y="476"/>
                  <a:pt x="937" y="443"/>
                </a:cubicBezTo>
                <a:cubicBezTo>
                  <a:pt x="674" y="312"/>
                  <a:pt x="444" y="180"/>
                  <a:pt x="181" y="16"/>
                </a:cubicBezTo>
                <a:cubicBezTo>
                  <a:pt x="165" y="6"/>
                  <a:pt x="149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84" name="Google Shape;11684;p83"/>
          <p:cNvSpPr/>
          <p:nvPr/>
        </p:nvSpPr>
        <p:spPr>
          <a:xfrm>
            <a:off x="7023551" y="4197433"/>
            <a:ext cx="17017" cy="11704"/>
          </a:xfrm>
          <a:custGeom>
            <a:rect b="b" l="l" r="r" t="t"/>
            <a:pathLst>
              <a:path extrusionOk="0" h="553" w="804">
                <a:moveTo>
                  <a:pt x="129" y="0"/>
                </a:moveTo>
                <a:cubicBezTo>
                  <a:pt x="97" y="0"/>
                  <a:pt x="57" y="24"/>
                  <a:pt x="34" y="47"/>
                </a:cubicBezTo>
                <a:cubicBezTo>
                  <a:pt x="1" y="113"/>
                  <a:pt x="34" y="178"/>
                  <a:pt x="67" y="211"/>
                </a:cubicBezTo>
                <a:lnTo>
                  <a:pt x="592" y="540"/>
                </a:lnTo>
                <a:cubicBezTo>
                  <a:pt x="611" y="549"/>
                  <a:pt x="628" y="553"/>
                  <a:pt x="645" y="553"/>
                </a:cubicBezTo>
                <a:cubicBezTo>
                  <a:pt x="747" y="553"/>
                  <a:pt x="804" y="399"/>
                  <a:pt x="691" y="343"/>
                </a:cubicBezTo>
                <a:lnTo>
                  <a:pt x="165" y="14"/>
                </a:lnTo>
                <a:cubicBezTo>
                  <a:pt x="156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85" name="Google Shape;11685;p83"/>
          <p:cNvSpPr/>
          <p:nvPr/>
        </p:nvSpPr>
        <p:spPr>
          <a:xfrm>
            <a:off x="7008946" y="4120751"/>
            <a:ext cx="19980" cy="9609"/>
          </a:xfrm>
          <a:custGeom>
            <a:rect b="b" l="l" r="r" t="t"/>
            <a:pathLst>
              <a:path extrusionOk="0" h="454" w="944">
                <a:moveTo>
                  <a:pt x="119" y="1"/>
                </a:moveTo>
                <a:cubicBezTo>
                  <a:pt x="83" y="1"/>
                  <a:pt x="53" y="17"/>
                  <a:pt x="34" y="55"/>
                </a:cubicBezTo>
                <a:cubicBezTo>
                  <a:pt x="1" y="88"/>
                  <a:pt x="34" y="154"/>
                  <a:pt x="66" y="187"/>
                </a:cubicBezTo>
                <a:cubicBezTo>
                  <a:pt x="297" y="318"/>
                  <a:pt x="527" y="417"/>
                  <a:pt x="757" y="450"/>
                </a:cubicBezTo>
                <a:cubicBezTo>
                  <a:pt x="767" y="452"/>
                  <a:pt x="776" y="453"/>
                  <a:pt x="785" y="453"/>
                </a:cubicBezTo>
                <a:cubicBezTo>
                  <a:pt x="897" y="453"/>
                  <a:pt x="944" y="283"/>
                  <a:pt x="822" y="252"/>
                </a:cubicBezTo>
                <a:cubicBezTo>
                  <a:pt x="592" y="220"/>
                  <a:pt x="362" y="154"/>
                  <a:pt x="198" y="22"/>
                </a:cubicBezTo>
                <a:cubicBezTo>
                  <a:pt x="171" y="9"/>
                  <a:pt x="143" y="1"/>
                  <a:pt x="11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86" name="Google Shape;11686;p83"/>
          <p:cNvSpPr/>
          <p:nvPr/>
        </p:nvSpPr>
        <p:spPr>
          <a:xfrm>
            <a:off x="7006872" y="4105215"/>
            <a:ext cx="25737" cy="15323"/>
          </a:xfrm>
          <a:custGeom>
            <a:rect b="b" l="l" r="r" t="t"/>
            <a:pathLst>
              <a:path extrusionOk="0" h="724" w="1216">
                <a:moveTo>
                  <a:pt x="197" y="1"/>
                </a:moveTo>
                <a:cubicBezTo>
                  <a:pt x="132" y="1"/>
                  <a:pt x="66" y="1"/>
                  <a:pt x="33" y="33"/>
                </a:cubicBezTo>
                <a:cubicBezTo>
                  <a:pt x="0" y="99"/>
                  <a:pt x="33" y="165"/>
                  <a:pt x="99" y="198"/>
                </a:cubicBezTo>
                <a:cubicBezTo>
                  <a:pt x="395" y="395"/>
                  <a:pt x="723" y="592"/>
                  <a:pt x="1085" y="723"/>
                </a:cubicBezTo>
                <a:cubicBezTo>
                  <a:pt x="1150" y="723"/>
                  <a:pt x="1216" y="691"/>
                  <a:pt x="1216" y="658"/>
                </a:cubicBezTo>
                <a:cubicBezTo>
                  <a:pt x="1216" y="592"/>
                  <a:pt x="1216" y="526"/>
                  <a:pt x="1150" y="526"/>
                </a:cubicBezTo>
                <a:cubicBezTo>
                  <a:pt x="822" y="395"/>
                  <a:pt x="493" y="231"/>
                  <a:pt x="19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87" name="Google Shape;11687;p83"/>
          <p:cNvSpPr/>
          <p:nvPr/>
        </p:nvSpPr>
        <p:spPr>
          <a:xfrm>
            <a:off x="7012439" y="4092410"/>
            <a:ext cx="20699" cy="10117"/>
          </a:xfrm>
          <a:custGeom>
            <a:rect b="b" l="l" r="r" t="t"/>
            <a:pathLst>
              <a:path extrusionOk="0" h="478" w="978">
                <a:moveTo>
                  <a:pt x="107" y="0"/>
                </a:moveTo>
                <a:cubicBezTo>
                  <a:pt x="63" y="0"/>
                  <a:pt x="23" y="24"/>
                  <a:pt x="0" y="47"/>
                </a:cubicBezTo>
                <a:cubicBezTo>
                  <a:pt x="0" y="113"/>
                  <a:pt x="0" y="146"/>
                  <a:pt x="66" y="178"/>
                </a:cubicBezTo>
                <a:cubicBezTo>
                  <a:pt x="296" y="310"/>
                  <a:pt x="526" y="408"/>
                  <a:pt x="789" y="474"/>
                </a:cubicBezTo>
                <a:cubicBezTo>
                  <a:pt x="800" y="476"/>
                  <a:pt x="810" y="477"/>
                  <a:pt x="820" y="477"/>
                </a:cubicBezTo>
                <a:cubicBezTo>
                  <a:pt x="957" y="477"/>
                  <a:pt x="977" y="277"/>
                  <a:pt x="854" y="277"/>
                </a:cubicBezTo>
                <a:cubicBezTo>
                  <a:pt x="624" y="211"/>
                  <a:pt x="362" y="113"/>
                  <a:pt x="164" y="14"/>
                </a:cubicBezTo>
                <a:cubicBezTo>
                  <a:pt x="145" y="4"/>
                  <a:pt x="126" y="0"/>
                  <a:pt x="10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88" name="Google Shape;11688;p83"/>
          <p:cNvSpPr/>
          <p:nvPr/>
        </p:nvSpPr>
        <p:spPr>
          <a:xfrm>
            <a:off x="7008946" y="4165431"/>
            <a:ext cx="20191" cy="11027"/>
          </a:xfrm>
          <a:custGeom>
            <a:rect b="b" l="l" r="r" t="t"/>
            <a:pathLst>
              <a:path extrusionOk="0" h="521" w="954">
                <a:moveTo>
                  <a:pt x="141" y="1"/>
                </a:moveTo>
                <a:cubicBezTo>
                  <a:pt x="97" y="1"/>
                  <a:pt x="57" y="24"/>
                  <a:pt x="34" y="47"/>
                </a:cubicBezTo>
                <a:cubicBezTo>
                  <a:pt x="1" y="113"/>
                  <a:pt x="34" y="179"/>
                  <a:pt x="99" y="179"/>
                </a:cubicBezTo>
                <a:cubicBezTo>
                  <a:pt x="297" y="343"/>
                  <a:pt x="559" y="442"/>
                  <a:pt x="822" y="507"/>
                </a:cubicBezTo>
                <a:cubicBezTo>
                  <a:pt x="840" y="516"/>
                  <a:pt x="855" y="520"/>
                  <a:pt x="869" y="520"/>
                </a:cubicBezTo>
                <a:cubicBezTo>
                  <a:pt x="906" y="520"/>
                  <a:pt x="930" y="490"/>
                  <a:pt x="954" y="442"/>
                </a:cubicBezTo>
                <a:cubicBezTo>
                  <a:pt x="954" y="376"/>
                  <a:pt x="921" y="343"/>
                  <a:pt x="888" y="310"/>
                </a:cubicBezTo>
                <a:cubicBezTo>
                  <a:pt x="625" y="244"/>
                  <a:pt x="395" y="146"/>
                  <a:pt x="198" y="14"/>
                </a:cubicBezTo>
                <a:cubicBezTo>
                  <a:pt x="179" y="5"/>
                  <a:pt x="159" y="1"/>
                  <a:pt x="14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89" name="Google Shape;11689;p83"/>
          <p:cNvSpPr/>
          <p:nvPr/>
        </p:nvSpPr>
        <p:spPr>
          <a:xfrm>
            <a:off x="7007740" y="4153113"/>
            <a:ext cx="24657" cy="13397"/>
          </a:xfrm>
          <a:custGeom>
            <a:rect b="b" l="l" r="r" t="t"/>
            <a:pathLst>
              <a:path extrusionOk="0" h="633" w="1165">
                <a:moveTo>
                  <a:pt x="163" y="1"/>
                </a:moveTo>
                <a:cubicBezTo>
                  <a:pt x="75" y="1"/>
                  <a:pt x="1" y="142"/>
                  <a:pt x="91" y="202"/>
                </a:cubicBezTo>
                <a:cubicBezTo>
                  <a:pt x="354" y="399"/>
                  <a:pt x="682" y="531"/>
                  <a:pt x="978" y="629"/>
                </a:cubicBezTo>
                <a:cubicBezTo>
                  <a:pt x="988" y="632"/>
                  <a:pt x="998" y="633"/>
                  <a:pt x="1007" y="633"/>
                </a:cubicBezTo>
                <a:cubicBezTo>
                  <a:pt x="1118" y="633"/>
                  <a:pt x="1165" y="462"/>
                  <a:pt x="1044" y="432"/>
                </a:cubicBezTo>
                <a:cubicBezTo>
                  <a:pt x="748" y="334"/>
                  <a:pt x="452" y="202"/>
                  <a:pt x="189" y="5"/>
                </a:cubicBezTo>
                <a:cubicBezTo>
                  <a:pt x="180" y="2"/>
                  <a:pt x="172" y="1"/>
                  <a:pt x="16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90" name="Google Shape;11690;p83"/>
          <p:cNvSpPr/>
          <p:nvPr/>
        </p:nvSpPr>
        <p:spPr>
          <a:xfrm>
            <a:off x="7004608" y="4136477"/>
            <a:ext cx="22456" cy="16064"/>
          </a:xfrm>
          <a:custGeom>
            <a:rect b="b" l="l" r="r" t="t"/>
            <a:pathLst>
              <a:path extrusionOk="0" h="759" w="1061">
                <a:moveTo>
                  <a:pt x="130" y="0"/>
                </a:moveTo>
                <a:cubicBezTo>
                  <a:pt x="56" y="0"/>
                  <a:pt x="0" y="93"/>
                  <a:pt x="74" y="167"/>
                </a:cubicBezTo>
                <a:cubicBezTo>
                  <a:pt x="304" y="429"/>
                  <a:pt x="600" y="627"/>
                  <a:pt x="929" y="758"/>
                </a:cubicBezTo>
                <a:cubicBezTo>
                  <a:pt x="994" y="758"/>
                  <a:pt x="1027" y="725"/>
                  <a:pt x="1060" y="692"/>
                </a:cubicBezTo>
                <a:cubicBezTo>
                  <a:pt x="1060" y="627"/>
                  <a:pt x="1027" y="561"/>
                  <a:pt x="994" y="561"/>
                </a:cubicBezTo>
                <a:cubicBezTo>
                  <a:pt x="699" y="429"/>
                  <a:pt x="436" y="265"/>
                  <a:pt x="206" y="35"/>
                </a:cubicBezTo>
                <a:cubicBezTo>
                  <a:pt x="181" y="10"/>
                  <a:pt x="154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91" name="Google Shape;11691;p83"/>
          <p:cNvSpPr/>
          <p:nvPr/>
        </p:nvSpPr>
        <p:spPr>
          <a:xfrm>
            <a:off x="7003930" y="4124815"/>
            <a:ext cx="22033" cy="12699"/>
          </a:xfrm>
          <a:custGeom>
            <a:rect b="b" l="l" r="r" t="t"/>
            <a:pathLst>
              <a:path extrusionOk="0" h="600" w="1041">
                <a:moveTo>
                  <a:pt x="146" y="0"/>
                </a:moveTo>
                <a:cubicBezTo>
                  <a:pt x="65" y="0"/>
                  <a:pt x="0" y="139"/>
                  <a:pt x="106" y="192"/>
                </a:cubicBezTo>
                <a:lnTo>
                  <a:pt x="829" y="586"/>
                </a:lnTo>
                <a:cubicBezTo>
                  <a:pt x="848" y="595"/>
                  <a:pt x="865" y="599"/>
                  <a:pt x="882" y="599"/>
                </a:cubicBezTo>
                <a:cubicBezTo>
                  <a:pt x="984" y="599"/>
                  <a:pt x="1041" y="446"/>
                  <a:pt x="928" y="389"/>
                </a:cubicBezTo>
                <a:lnTo>
                  <a:pt x="205" y="28"/>
                </a:lnTo>
                <a:cubicBezTo>
                  <a:pt x="186" y="8"/>
                  <a:pt x="165" y="0"/>
                  <a:pt x="1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92" name="Google Shape;11692;p83"/>
          <p:cNvSpPr/>
          <p:nvPr/>
        </p:nvSpPr>
        <p:spPr>
          <a:xfrm>
            <a:off x="7009624" y="4073827"/>
            <a:ext cx="16742" cy="7069"/>
          </a:xfrm>
          <a:custGeom>
            <a:rect b="b" l="l" r="r" t="t"/>
            <a:pathLst>
              <a:path extrusionOk="0" h="334" w="791">
                <a:moveTo>
                  <a:pt x="34" y="169"/>
                </a:moveTo>
                <a:lnTo>
                  <a:pt x="40" y="175"/>
                </a:lnTo>
                <a:lnTo>
                  <a:pt x="40" y="175"/>
                </a:lnTo>
                <a:cubicBezTo>
                  <a:pt x="39" y="173"/>
                  <a:pt x="38" y="172"/>
                  <a:pt x="37" y="170"/>
                </a:cubicBezTo>
                <a:lnTo>
                  <a:pt x="37" y="170"/>
                </a:lnTo>
                <a:cubicBezTo>
                  <a:pt x="36" y="170"/>
                  <a:pt x="35" y="169"/>
                  <a:pt x="34" y="169"/>
                </a:cubicBezTo>
                <a:close/>
                <a:moveTo>
                  <a:pt x="40" y="175"/>
                </a:moveTo>
                <a:cubicBezTo>
                  <a:pt x="47" y="185"/>
                  <a:pt x="56" y="194"/>
                  <a:pt x="67" y="202"/>
                </a:cubicBezTo>
                <a:lnTo>
                  <a:pt x="40" y="175"/>
                </a:lnTo>
                <a:close/>
                <a:moveTo>
                  <a:pt x="140" y="1"/>
                </a:moveTo>
                <a:cubicBezTo>
                  <a:pt x="65" y="1"/>
                  <a:pt x="0" y="103"/>
                  <a:pt x="37" y="170"/>
                </a:cubicBezTo>
                <a:lnTo>
                  <a:pt x="37" y="170"/>
                </a:lnTo>
                <a:cubicBezTo>
                  <a:pt x="234" y="236"/>
                  <a:pt x="463" y="301"/>
                  <a:pt x="692" y="333"/>
                </a:cubicBezTo>
                <a:cubicBezTo>
                  <a:pt x="725" y="333"/>
                  <a:pt x="790" y="268"/>
                  <a:pt x="790" y="235"/>
                </a:cubicBezTo>
                <a:cubicBezTo>
                  <a:pt x="790" y="169"/>
                  <a:pt x="725" y="136"/>
                  <a:pt x="692" y="136"/>
                </a:cubicBezTo>
                <a:lnTo>
                  <a:pt x="560" y="136"/>
                </a:lnTo>
                <a:lnTo>
                  <a:pt x="429" y="103"/>
                </a:lnTo>
                <a:lnTo>
                  <a:pt x="297" y="38"/>
                </a:lnTo>
                <a:lnTo>
                  <a:pt x="232" y="5"/>
                </a:lnTo>
                <a:lnTo>
                  <a:pt x="166" y="5"/>
                </a:lnTo>
                <a:cubicBezTo>
                  <a:pt x="157" y="2"/>
                  <a:pt x="148" y="1"/>
                  <a:pt x="14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93" name="Google Shape;11693;p83"/>
          <p:cNvSpPr/>
          <p:nvPr/>
        </p:nvSpPr>
        <p:spPr>
          <a:xfrm>
            <a:off x="7005475" y="4057234"/>
            <a:ext cx="21588" cy="12106"/>
          </a:xfrm>
          <a:custGeom>
            <a:rect b="b" l="l" r="r" t="t"/>
            <a:pathLst>
              <a:path extrusionOk="0" h="572" w="1020">
                <a:moveTo>
                  <a:pt x="99" y="0"/>
                </a:moveTo>
                <a:cubicBezTo>
                  <a:pt x="66" y="0"/>
                  <a:pt x="0" y="66"/>
                  <a:pt x="0" y="99"/>
                </a:cubicBezTo>
                <a:cubicBezTo>
                  <a:pt x="0" y="263"/>
                  <a:pt x="198" y="329"/>
                  <a:pt x="329" y="395"/>
                </a:cubicBezTo>
                <a:lnTo>
                  <a:pt x="888" y="559"/>
                </a:lnTo>
                <a:cubicBezTo>
                  <a:pt x="896" y="568"/>
                  <a:pt x="908" y="572"/>
                  <a:pt x="920" y="572"/>
                </a:cubicBezTo>
                <a:cubicBezTo>
                  <a:pt x="953" y="572"/>
                  <a:pt x="995" y="541"/>
                  <a:pt x="1019" y="493"/>
                </a:cubicBezTo>
                <a:cubicBezTo>
                  <a:pt x="1019" y="427"/>
                  <a:pt x="986" y="395"/>
                  <a:pt x="921" y="362"/>
                </a:cubicBezTo>
                <a:lnTo>
                  <a:pt x="461" y="197"/>
                </a:lnTo>
                <a:cubicBezTo>
                  <a:pt x="395" y="197"/>
                  <a:pt x="329" y="165"/>
                  <a:pt x="263" y="132"/>
                </a:cubicBezTo>
                <a:lnTo>
                  <a:pt x="230" y="132"/>
                </a:lnTo>
                <a:cubicBezTo>
                  <a:pt x="230" y="132"/>
                  <a:pt x="216" y="117"/>
                  <a:pt x="206" y="117"/>
                </a:cubicBezTo>
                <a:cubicBezTo>
                  <a:pt x="201" y="117"/>
                  <a:pt x="198" y="121"/>
                  <a:pt x="198" y="132"/>
                </a:cubicBezTo>
                <a:lnTo>
                  <a:pt x="198" y="99"/>
                </a:lnTo>
                <a:cubicBezTo>
                  <a:pt x="198" y="66"/>
                  <a:pt x="165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94" name="Google Shape;11694;p83"/>
          <p:cNvSpPr/>
          <p:nvPr/>
        </p:nvSpPr>
        <p:spPr>
          <a:xfrm>
            <a:off x="6992945" y="4037762"/>
            <a:ext cx="24086" cy="13503"/>
          </a:xfrm>
          <a:custGeom>
            <a:rect b="b" l="l" r="r" t="t"/>
            <a:pathLst>
              <a:path extrusionOk="0" h="638" w="1138">
                <a:moveTo>
                  <a:pt x="132" y="0"/>
                </a:moveTo>
                <a:cubicBezTo>
                  <a:pt x="67" y="0"/>
                  <a:pt x="1" y="33"/>
                  <a:pt x="1" y="99"/>
                </a:cubicBezTo>
                <a:cubicBezTo>
                  <a:pt x="1" y="132"/>
                  <a:pt x="34" y="197"/>
                  <a:pt x="67" y="197"/>
                </a:cubicBezTo>
                <a:cubicBezTo>
                  <a:pt x="362" y="329"/>
                  <a:pt x="658" y="460"/>
                  <a:pt x="954" y="624"/>
                </a:cubicBezTo>
                <a:cubicBezTo>
                  <a:pt x="968" y="634"/>
                  <a:pt x="982" y="638"/>
                  <a:pt x="995" y="638"/>
                </a:cubicBezTo>
                <a:cubicBezTo>
                  <a:pt x="1076" y="638"/>
                  <a:pt x="1137" y="488"/>
                  <a:pt x="1053" y="460"/>
                </a:cubicBezTo>
                <a:cubicBezTo>
                  <a:pt x="757" y="296"/>
                  <a:pt x="428" y="132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95" name="Google Shape;11695;p83"/>
          <p:cNvSpPr/>
          <p:nvPr/>
        </p:nvSpPr>
        <p:spPr>
          <a:xfrm>
            <a:off x="6978680" y="4017951"/>
            <a:ext cx="32171" cy="16424"/>
          </a:xfrm>
          <a:custGeom>
            <a:rect b="b" l="l" r="r" t="t"/>
            <a:pathLst>
              <a:path extrusionOk="0" h="776" w="1520">
                <a:moveTo>
                  <a:pt x="135" y="1"/>
                </a:moveTo>
                <a:cubicBezTo>
                  <a:pt x="57" y="1"/>
                  <a:pt x="1" y="125"/>
                  <a:pt x="83" y="180"/>
                </a:cubicBezTo>
                <a:cubicBezTo>
                  <a:pt x="478" y="410"/>
                  <a:pt x="905" y="608"/>
                  <a:pt x="1365" y="772"/>
                </a:cubicBezTo>
                <a:cubicBezTo>
                  <a:pt x="1375" y="774"/>
                  <a:pt x="1385" y="775"/>
                  <a:pt x="1393" y="775"/>
                </a:cubicBezTo>
                <a:cubicBezTo>
                  <a:pt x="1501" y="775"/>
                  <a:pt x="1519" y="605"/>
                  <a:pt x="1398" y="575"/>
                </a:cubicBezTo>
                <a:cubicBezTo>
                  <a:pt x="1004" y="410"/>
                  <a:pt x="576" y="213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96" name="Google Shape;11696;p83"/>
          <p:cNvSpPr/>
          <p:nvPr/>
        </p:nvSpPr>
        <p:spPr>
          <a:xfrm>
            <a:off x="6970341" y="4002648"/>
            <a:ext cx="35854" cy="18731"/>
          </a:xfrm>
          <a:custGeom>
            <a:rect b="b" l="l" r="r" t="t"/>
            <a:pathLst>
              <a:path extrusionOk="0" h="885" w="1694">
                <a:moveTo>
                  <a:pt x="135" y="1"/>
                </a:moveTo>
                <a:cubicBezTo>
                  <a:pt x="56" y="1"/>
                  <a:pt x="1" y="125"/>
                  <a:pt x="83" y="180"/>
                </a:cubicBezTo>
                <a:cubicBezTo>
                  <a:pt x="543" y="443"/>
                  <a:pt x="1036" y="673"/>
                  <a:pt x="1529" y="870"/>
                </a:cubicBezTo>
                <a:cubicBezTo>
                  <a:pt x="1539" y="880"/>
                  <a:pt x="1551" y="884"/>
                  <a:pt x="1565" y="884"/>
                </a:cubicBezTo>
                <a:cubicBezTo>
                  <a:pt x="1598" y="884"/>
                  <a:pt x="1637" y="861"/>
                  <a:pt x="1660" y="838"/>
                </a:cubicBezTo>
                <a:cubicBezTo>
                  <a:pt x="1693" y="805"/>
                  <a:pt x="1660" y="739"/>
                  <a:pt x="1628" y="706"/>
                </a:cubicBezTo>
                <a:cubicBezTo>
                  <a:pt x="1135" y="476"/>
                  <a:pt x="675" y="246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97" name="Google Shape;11697;p83"/>
          <p:cNvSpPr/>
          <p:nvPr/>
        </p:nvSpPr>
        <p:spPr>
          <a:xfrm>
            <a:off x="6967568" y="3994309"/>
            <a:ext cx="37716" cy="18498"/>
          </a:xfrm>
          <a:custGeom>
            <a:rect b="b" l="l" r="r" t="t"/>
            <a:pathLst>
              <a:path extrusionOk="0" h="874" w="1782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cubicBezTo>
                  <a:pt x="576" y="443"/>
                  <a:pt x="1101" y="673"/>
                  <a:pt x="1627" y="870"/>
                </a:cubicBezTo>
                <a:cubicBezTo>
                  <a:pt x="1635" y="873"/>
                  <a:pt x="1642" y="874"/>
                  <a:pt x="1649" y="874"/>
                </a:cubicBezTo>
                <a:cubicBezTo>
                  <a:pt x="1735" y="874"/>
                  <a:pt x="1781" y="703"/>
                  <a:pt x="1660" y="673"/>
                </a:cubicBezTo>
                <a:cubicBezTo>
                  <a:pt x="1167" y="476"/>
                  <a:pt x="674" y="246"/>
                  <a:pt x="181" y="16"/>
                </a:cubicBezTo>
                <a:cubicBezTo>
                  <a:pt x="165" y="5"/>
                  <a:pt x="149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98" name="Google Shape;11698;p83"/>
          <p:cNvSpPr/>
          <p:nvPr/>
        </p:nvSpPr>
        <p:spPr>
          <a:xfrm>
            <a:off x="6965431" y="3979747"/>
            <a:ext cx="37039" cy="21250"/>
          </a:xfrm>
          <a:custGeom>
            <a:rect b="b" l="l" r="r" t="t"/>
            <a:pathLst>
              <a:path extrusionOk="0" h="1004" w="1750">
                <a:moveTo>
                  <a:pt x="164" y="0"/>
                </a:moveTo>
                <a:cubicBezTo>
                  <a:pt x="61" y="0"/>
                  <a:pt x="0" y="154"/>
                  <a:pt x="85" y="211"/>
                </a:cubicBezTo>
                <a:cubicBezTo>
                  <a:pt x="545" y="474"/>
                  <a:pt x="1038" y="737"/>
                  <a:pt x="1531" y="1000"/>
                </a:cubicBezTo>
                <a:cubicBezTo>
                  <a:pt x="1540" y="1002"/>
                  <a:pt x="1549" y="1004"/>
                  <a:pt x="1558" y="1004"/>
                </a:cubicBezTo>
                <a:cubicBezTo>
                  <a:pt x="1651" y="1004"/>
                  <a:pt x="1749" y="862"/>
                  <a:pt x="1630" y="802"/>
                </a:cubicBezTo>
                <a:cubicBezTo>
                  <a:pt x="1137" y="572"/>
                  <a:pt x="644" y="309"/>
                  <a:pt x="217" y="14"/>
                </a:cubicBezTo>
                <a:cubicBezTo>
                  <a:pt x="198" y="5"/>
                  <a:pt x="181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99" name="Google Shape;11699;p83"/>
          <p:cNvSpPr/>
          <p:nvPr/>
        </p:nvSpPr>
        <p:spPr>
          <a:xfrm>
            <a:off x="6959906" y="3965101"/>
            <a:ext cx="35515" cy="22223"/>
          </a:xfrm>
          <a:custGeom>
            <a:rect b="b" l="l" r="r" t="t"/>
            <a:pathLst>
              <a:path extrusionOk="0" h="1050" w="1678">
                <a:moveTo>
                  <a:pt x="154" y="0"/>
                </a:moveTo>
                <a:cubicBezTo>
                  <a:pt x="57" y="0"/>
                  <a:pt x="1" y="125"/>
                  <a:pt x="83" y="180"/>
                </a:cubicBezTo>
                <a:cubicBezTo>
                  <a:pt x="543" y="509"/>
                  <a:pt x="1036" y="771"/>
                  <a:pt x="1496" y="1034"/>
                </a:cubicBezTo>
                <a:cubicBezTo>
                  <a:pt x="1517" y="1045"/>
                  <a:pt x="1537" y="1050"/>
                  <a:pt x="1554" y="1050"/>
                </a:cubicBezTo>
                <a:cubicBezTo>
                  <a:pt x="1645" y="1050"/>
                  <a:pt x="1677" y="925"/>
                  <a:pt x="1595" y="870"/>
                </a:cubicBezTo>
                <a:cubicBezTo>
                  <a:pt x="1135" y="607"/>
                  <a:pt x="642" y="311"/>
                  <a:pt x="215" y="16"/>
                </a:cubicBezTo>
                <a:cubicBezTo>
                  <a:pt x="193" y="5"/>
                  <a:pt x="173" y="0"/>
                  <a:pt x="1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00" name="Google Shape;11700;p83"/>
          <p:cNvSpPr/>
          <p:nvPr/>
        </p:nvSpPr>
        <p:spPr>
          <a:xfrm>
            <a:off x="6949599" y="3951195"/>
            <a:ext cx="45907" cy="23387"/>
          </a:xfrm>
          <a:custGeom>
            <a:rect b="b" l="l" r="r" t="t"/>
            <a:pathLst>
              <a:path extrusionOk="0" h="1105" w="2169">
                <a:moveTo>
                  <a:pt x="160" y="0"/>
                </a:moveTo>
                <a:cubicBezTo>
                  <a:pt x="75" y="0"/>
                  <a:pt x="0" y="125"/>
                  <a:pt x="110" y="180"/>
                </a:cubicBezTo>
                <a:lnTo>
                  <a:pt x="1950" y="1100"/>
                </a:lnTo>
                <a:cubicBezTo>
                  <a:pt x="1962" y="1103"/>
                  <a:pt x="1974" y="1104"/>
                  <a:pt x="1985" y="1104"/>
                </a:cubicBezTo>
                <a:cubicBezTo>
                  <a:pt x="2098" y="1104"/>
                  <a:pt x="2169" y="963"/>
                  <a:pt x="2049" y="903"/>
                </a:cubicBezTo>
                <a:lnTo>
                  <a:pt x="209" y="15"/>
                </a:lnTo>
                <a:cubicBezTo>
                  <a:pt x="193" y="5"/>
                  <a:pt x="176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01" name="Google Shape;11701;p83"/>
          <p:cNvSpPr/>
          <p:nvPr/>
        </p:nvSpPr>
        <p:spPr>
          <a:xfrm>
            <a:off x="6943969" y="3938708"/>
            <a:ext cx="43050" cy="20763"/>
          </a:xfrm>
          <a:custGeom>
            <a:rect b="b" l="l" r="r" t="t"/>
            <a:pathLst>
              <a:path extrusionOk="0" h="981" w="2034">
                <a:moveTo>
                  <a:pt x="169" y="1"/>
                </a:moveTo>
                <a:cubicBezTo>
                  <a:pt x="81" y="1"/>
                  <a:pt x="0" y="150"/>
                  <a:pt x="113" y="178"/>
                </a:cubicBezTo>
                <a:lnTo>
                  <a:pt x="1822" y="967"/>
                </a:lnTo>
                <a:cubicBezTo>
                  <a:pt x="1841" y="976"/>
                  <a:pt x="1859" y="980"/>
                  <a:pt x="1875" y="980"/>
                </a:cubicBezTo>
                <a:cubicBezTo>
                  <a:pt x="1977" y="980"/>
                  <a:pt x="2034" y="831"/>
                  <a:pt x="1921" y="803"/>
                </a:cubicBezTo>
                <a:lnTo>
                  <a:pt x="212" y="14"/>
                </a:lnTo>
                <a:cubicBezTo>
                  <a:pt x="198" y="5"/>
                  <a:pt x="183" y="1"/>
                  <a:pt x="16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02" name="Google Shape;11702;p83"/>
          <p:cNvSpPr/>
          <p:nvPr/>
        </p:nvSpPr>
        <p:spPr>
          <a:xfrm>
            <a:off x="6955398" y="3926347"/>
            <a:ext cx="23218" cy="15069"/>
          </a:xfrm>
          <a:custGeom>
            <a:rect b="b" l="l" r="r" t="t"/>
            <a:pathLst>
              <a:path extrusionOk="0" h="712" w="1097">
                <a:moveTo>
                  <a:pt x="121" y="1"/>
                </a:moveTo>
                <a:cubicBezTo>
                  <a:pt x="82" y="1"/>
                  <a:pt x="46" y="22"/>
                  <a:pt x="33" y="72"/>
                </a:cubicBezTo>
                <a:cubicBezTo>
                  <a:pt x="1" y="171"/>
                  <a:pt x="66" y="269"/>
                  <a:pt x="132" y="302"/>
                </a:cubicBezTo>
                <a:cubicBezTo>
                  <a:pt x="231" y="368"/>
                  <a:pt x="296" y="401"/>
                  <a:pt x="395" y="434"/>
                </a:cubicBezTo>
                <a:lnTo>
                  <a:pt x="888" y="697"/>
                </a:lnTo>
                <a:cubicBezTo>
                  <a:pt x="909" y="707"/>
                  <a:pt x="929" y="712"/>
                  <a:pt x="948" y="712"/>
                </a:cubicBezTo>
                <a:cubicBezTo>
                  <a:pt x="1045" y="712"/>
                  <a:pt x="1097" y="587"/>
                  <a:pt x="986" y="532"/>
                </a:cubicBezTo>
                <a:lnTo>
                  <a:pt x="559" y="302"/>
                </a:lnTo>
                <a:lnTo>
                  <a:pt x="329" y="204"/>
                </a:lnTo>
                <a:cubicBezTo>
                  <a:pt x="296" y="171"/>
                  <a:pt x="263" y="171"/>
                  <a:pt x="231" y="138"/>
                </a:cubicBezTo>
                <a:cubicBezTo>
                  <a:pt x="251" y="57"/>
                  <a:pt x="183" y="1"/>
                  <a:pt x="12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03" name="Google Shape;11703;p83"/>
          <p:cNvSpPr/>
          <p:nvPr/>
        </p:nvSpPr>
        <p:spPr>
          <a:xfrm>
            <a:off x="6934529" y="3915574"/>
            <a:ext cx="21885" cy="13292"/>
          </a:xfrm>
          <a:custGeom>
            <a:rect b="b" l="l" r="r" t="t"/>
            <a:pathLst>
              <a:path extrusionOk="0" h="628" w="1034">
                <a:moveTo>
                  <a:pt x="112" y="1"/>
                </a:moveTo>
                <a:cubicBezTo>
                  <a:pt x="83" y="1"/>
                  <a:pt x="53" y="17"/>
                  <a:pt x="34" y="55"/>
                </a:cubicBezTo>
                <a:cubicBezTo>
                  <a:pt x="1" y="88"/>
                  <a:pt x="34" y="154"/>
                  <a:pt x="66" y="187"/>
                </a:cubicBezTo>
                <a:lnTo>
                  <a:pt x="822" y="614"/>
                </a:lnTo>
                <a:cubicBezTo>
                  <a:pt x="836" y="623"/>
                  <a:pt x="850" y="627"/>
                  <a:pt x="865" y="627"/>
                </a:cubicBezTo>
                <a:cubicBezTo>
                  <a:pt x="952" y="627"/>
                  <a:pt x="1034" y="473"/>
                  <a:pt x="921" y="417"/>
                </a:cubicBezTo>
                <a:lnTo>
                  <a:pt x="165" y="23"/>
                </a:lnTo>
                <a:cubicBezTo>
                  <a:pt x="151" y="9"/>
                  <a:pt x="132" y="1"/>
                  <a:pt x="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04" name="Google Shape;11704;p83"/>
          <p:cNvSpPr/>
          <p:nvPr/>
        </p:nvSpPr>
        <p:spPr>
          <a:xfrm>
            <a:off x="6938995" y="3906028"/>
            <a:ext cx="39092" cy="19345"/>
          </a:xfrm>
          <a:custGeom>
            <a:rect b="b" l="l" r="r" t="t"/>
            <a:pathLst>
              <a:path extrusionOk="0" h="914" w="1847">
                <a:moveTo>
                  <a:pt x="164" y="0"/>
                </a:moveTo>
                <a:cubicBezTo>
                  <a:pt x="62" y="0"/>
                  <a:pt x="1" y="154"/>
                  <a:pt x="85" y="211"/>
                </a:cubicBezTo>
                <a:cubicBezTo>
                  <a:pt x="611" y="474"/>
                  <a:pt x="1137" y="704"/>
                  <a:pt x="1696" y="901"/>
                </a:cubicBezTo>
                <a:cubicBezTo>
                  <a:pt x="1714" y="910"/>
                  <a:pt x="1730" y="914"/>
                  <a:pt x="1745" y="914"/>
                </a:cubicBezTo>
                <a:cubicBezTo>
                  <a:pt x="1834" y="914"/>
                  <a:pt x="1846" y="760"/>
                  <a:pt x="1761" y="704"/>
                </a:cubicBezTo>
                <a:cubicBezTo>
                  <a:pt x="1203" y="539"/>
                  <a:pt x="677" y="309"/>
                  <a:pt x="217" y="14"/>
                </a:cubicBezTo>
                <a:cubicBezTo>
                  <a:pt x="199" y="4"/>
                  <a:pt x="181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05" name="Google Shape;11705;p83"/>
          <p:cNvSpPr/>
          <p:nvPr/>
        </p:nvSpPr>
        <p:spPr>
          <a:xfrm>
            <a:off x="6946361" y="3896800"/>
            <a:ext cx="20890" cy="10921"/>
          </a:xfrm>
          <a:custGeom>
            <a:rect b="b" l="l" r="r" t="t"/>
            <a:pathLst>
              <a:path extrusionOk="0" h="516" w="987">
                <a:moveTo>
                  <a:pt x="88" y="1"/>
                </a:moveTo>
                <a:cubicBezTo>
                  <a:pt x="56" y="1"/>
                  <a:pt x="33" y="17"/>
                  <a:pt x="33" y="55"/>
                </a:cubicBezTo>
                <a:cubicBezTo>
                  <a:pt x="0" y="88"/>
                  <a:pt x="0" y="154"/>
                  <a:pt x="66" y="187"/>
                </a:cubicBezTo>
                <a:cubicBezTo>
                  <a:pt x="296" y="318"/>
                  <a:pt x="559" y="417"/>
                  <a:pt x="822" y="515"/>
                </a:cubicBezTo>
                <a:cubicBezTo>
                  <a:pt x="888" y="515"/>
                  <a:pt x="953" y="482"/>
                  <a:pt x="953" y="417"/>
                </a:cubicBezTo>
                <a:cubicBezTo>
                  <a:pt x="986" y="384"/>
                  <a:pt x="953" y="318"/>
                  <a:pt x="888" y="318"/>
                </a:cubicBezTo>
                <a:cubicBezTo>
                  <a:pt x="625" y="252"/>
                  <a:pt x="395" y="121"/>
                  <a:pt x="165" y="22"/>
                </a:cubicBezTo>
                <a:cubicBezTo>
                  <a:pt x="137" y="9"/>
                  <a:pt x="110" y="1"/>
                  <a:pt x="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06" name="Google Shape;11706;p83"/>
          <p:cNvSpPr/>
          <p:nvPr/>
        </p:nvSpPr>
        <p:spPr>
          <a:xfrm>
            <a:off x="6948435" y="3885667"/>
            <a:ext cx="15323" cy="8149"/>
          </a:xfrm>
          <a:custGeom>
            <a:rect b="b" l="l" r="r" t="t"/>
            <a:pathLst>
              <a:path extrusionOk="0" h="385" w="724">
                <a:moveTo>
                  <a:pt x="112" y="1"/>
                </a:moveTo>
                <a:cubicBezTo>
                  <a:pt x="84" y="1"/>
                  <a:pt x="53" y="17"/>
                  <a:pt x="34" y="55"/>
                </a:cubicBezTo>
                <a:cubicBezTo>
                  <a:pt x="1" y="88"/>
                  <a:pt x="34" y="154"/>
                  <a:pt x="67" y="187"/>
                </a:cubicBezTo>
                <a:lnTo>
                  <a:pt x="67" y="154"/>
                </a:lnTo>
                <a:cubicBezTo>
                  <a:pt x="231" y="253"/>
                  <a:pt x="395" y="318"/>
                  <a:pt x="560" y="384"/>
                </a:cubicBezTo>
                <a:cubicBezTo>
                  <a:pt x="625" y="384"/>
                  <a:pt x="691" y="351"/>
                  <a:pt x="691" y="318"/>
                </a:cubicBezTo>
                <a:cubicBezTo>
                  <a:pt x="724" y="253"/>
                  <a:pt x="691" y="187"/>
                  <a:pt x="625" y="187"/>
                </a:cubicBezTo>
                <a:cubicBezTo>
                  <a:pt x="527" y="154"/>
                  <a:pt x="461" y="121"/>
                  <a:pt x="395" y="88"/>
                </a:cubicBezTo>
                <a:lnTo>
                  <a:pt x="362" y="88"/>
                </a:lnTo>
                <a:lnTo>
                  <a:pt x="297" y="55"/>
                </a:lnTo>
                <a:lnTo>
                  <a:pt x="165" y="23"/>
                </a:lnTo>
                <a:cubicBezTo>
                  <a:pt x="152" y="9"/>
                  <a:pt x="132" y="1"/>
                  <a:pt x="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07" name="Google Shape;11707;p83"/>
          <p:cNvSpPr/>
          <p:nvPr/>
        </p:nvSpPr>
        <p:spPr>
          <a:xfrm>
            <a:off x="6932455" y="3868460"/>
            <a:ext cx="24361" cy="13101"/>
          </a:xfrm>
          <a:custGeom>
            <a:rect b="b" l="l" r="r" t="t"/>
            <a:pathLst>
              <a:path extrusionOk="0" h="619" w="1151">
                <a:moveTo>
                  <a:pt x="129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0" y="178"/>
                  <a:pt x="66" y="211"/>
                </a:cubicBezTo>
                <a:cubicBezTo>
                  <a:pt x="362" y="343"/>
                  <a:pt x="690" y="507"/>
                  <a:pt x="1019" y="606"/>
                </a:cubicBezTo>
                <a:cubicBezTo>
                  <a:pt x="1036" y="614"/>
                  <a:pt x="1052" y="618"/>
                  <a:pt x="1065" y="618"/>
                </a:cubicBezTo>
                <a:cubicBezTo>
                  <a:pt x="1102" y="618"/>
                  <a:pt x="1126" y="588"/>
                  <a:pt x="1150" y="540"/>
                </a:cubicBezTo>
                <a:cubicBezTo>
                  <a:pt x="1150" y="474"/>
                  <a:pt x="1117" y="441"/>
                  <a:pt x="1085" y="408"/>
                </a:cubicBezTo>
                <a:cubicBezTo>
                  <a:pt x="756" y="310"/>
                  <a:pt x="460" y="178"/>
                  <a:pt x="164" y="14"/>
                </a:cubicBezTo>
                <a:cubicBezTo>
                  <a:pt x="155" y="4"/>
                  <a:pt x="142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08" name="Google Shape;11708;p83"/>
          <p:cNvSpPr/>
          <p:nvPr/>
        </p:nvSpPr>
        <p:spPr>
          <a:xfrm>
            <a:off x="6942889" y="3860565"/>
            <a:ext cx="9757" cy="7323"/>
          </a:xfrm>
          <a:custGeom>
            <a:rect b="b" l="l" r="r" t="t"/>
            <a:pathLst>
              <a:path extrusionOk="0" h="346" w="461">
                <a:moveTo>
                  <a:pt x="111" y="1"/>
                </a:moveTo>
                <a:cubicBezTo>
                  <a:pt x="99" y="1"/>
                  <a:pt x="82" y="9"/>
                  <a:pt x="66" y="26"/>
                </a:cubicBezTo>
                <a:cubicBezTo>
                  <a:pt x="33" y="26"/>
                  <a:pt x="33" y="26"/>
                  <a:pt x="0" y="58"/>
                </a:cubicBezTo>
                <a:cubicBezTo>
                  <a:pt x="0" y="91"/>
                  <a:pt x="0" y="124"/>
                  <a:pt x="0" y="124"/>
                </a:cubicBezTo>
                <a:cubicBezTo>
                  <a:pt x="0" y="157"/>
                  <a:pt x="33" y="190"/>
                  <a:pt x="66" y="190"/>
                </a:cubicBezTo>
                <a:lnTo>
                  <a:pt x="329" y="321"/>
                </a:lnTo>
                <a:cubicBezTo>
                  <a:pt x="345" y="338"/>
                  <a:pt x="353" y="346"/>
                  <a:pt x="362" y="346"/>
                </a:cubicBezTo>
                <a:cubicBezTo>
                  <a:pt x="370" y="346"/>
                  <a:pt x="378" y="338"/>
                  <a:pt x="394" y="321"/>
                </a:cubicBezTo>
                <a:cubicBezTo>
                  <a:pt x="427" y="321"/>
                  <a:pt x="460" y="321"/>
                  <a:pt x="460" y="288"/>
                </a:cubicBezTo>
                <a:cubicBezTo>
                  <a:pt x="460" y="256"/>
                  <a:pt x="460" y="223"/>
                  <a:pt x="460" y="190"/>
                </a:cubicBezTo>
                <a:cubicBezTo>
                  <a:pt x="460" y="190"/>
                  <a:pt x="427" y="157"/>
                  <a:pt x="427" y="157"/>
                </a:cubicBezTo>
                <a:lnTo>
                  <a:pt x="131" y="26"/>
                </a:lnTo>
                <a:cubicBezTo>
                  <a:pt x="131" y="9"/>
                  <a:pt x="123" y="1"/>
                  <a:pt x="11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09" name="Google Shape;11709;p83"/>
          <p:cNvSpPr/>
          <p:nvPr/>
        </p:nvSpPr>
        <p:spPr>
          <a:xfrm>
            <a:off x="6938021" y="3846892"/>
            <a:ext cx="20869" cy="11450"/>
          </a:xfrm>
          <a:custGeom>
            <a:rect b="b" l="l" r="r" t="t"/>
            <a:pathLst>
              <a:path extrusionOk="0" h="541" w="986">
                <a:moveTo>
                  <a:pt x="129" y="1"/>
                </a:moveTo>
                <a:cubicBezTo>
                  <a:pt x="96" y="1"/>
                  <a:pt x="56" y="24"/>
                  <a:pt x="33" y="47"/>
                </a:cubicBezTo>
                <a:cubicBezTo>
                  <a:pt x="0" y="113"/>
                  <a:pt x="33" y="179"/>
                  <a:pt x="66" y="179"/>
                </a:cubicBezTo>
                <a:lnTo>
                  <a:pt x="822" y="540"/>
                </a:lnTo>
                <a:cubicBezTo>
                  <a:pt x="887" y="540"/>
                  <a:pt x="953" y="540"/>
                  <a:pt x="986" y="507"/>
                </a:cubicBezTo>
                <a:cubicBezTo>
                  <a:pt x="986" y="442"/>
                  <a:pt x="986" y="376"/>
                  <a:pt x="920" y="343"/>
                </a:cubicBezTo>
                <a:lnTo>
                  <a:pt x="164" y="14"/>
                </a:lnTo>
                <a:cubicBezTo>
                  <a:pt x="155" y="5"/>
                  <a:pt x="142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10" name="Google Shape;11710;p83"/>
          <p:cNvSpPr/>
          <p:nvPr/>
        </p:nvSpPr>
        <p:spPr>
          <a:xfrm>
            <a:off x="6938699" y="3824478"/>
            <a:ext cx="19493" cy="11598"/>
          </a:xfrm>
          <a:custGeom>
            <a:rect b="b" l="l" r="r" t="t"/>
            <a:pathLst>
              <a:path extrusionOk="0" h="548" w="921">
                <a:moveTo>
                  <a:pt x="112" y="0"/>
                </a:moveTo>
                <a:cubicBezTo>
                  <a:pt x="84" y="0"/>
                  <a:pt x="53" y="16"/>
                  <a:pt x="34" y="55"/>
                </a:cubicBezTo>
                <a:cubicBezTo>
                  <a:pt x="1" y="88"/>
                  <a:pt x="34" y="153"/>
                  <a:pt x="67" y="186"/>
                </a:cubicBezTo>
                <a:cubicBezTo>
                  <a:pt x="297" y="350"/>
                  <a:pt x="527" y="449"/>
                  <a:pt x="790" y="548"/>
                </a:cubicBezTo>
                <a:cubicBezTo>
                  <a:pt x="855" y="548"/>
                  <a:pt x="888" y="515"/>
                  <a:pt x="921" y="449"/>
                </a:cubicBezTo>
                <a:cubicBezTo>
                  <a:pt x="921" y="416"/>
                  <a:pt x="888" y="350"/>
                  <a:pt x="855" y="350"/>
                </a:cubicBezTo>
                <a:cubicBezTo>
                  <a:pt x="592" y="252"/>
                  <a:pt x="395" y="153"/>
                  <a:pt x="165" y="22"/>
                </a:cubicBezTo>
                <a:cubicBezTo>
                  <a:pt x="152" y="8"/>
                  <a:pt x="132" y="0"/>
                  <a:pt x="11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11" name="Google Shape;11711;p83"/>
          <p:cNvSpPr/>
          <p:nvPr/>
        </p:nvSpPr>
        <p:spPr>
          <a:xfrm>
            <a:off x="6941133" y="3816965"/>
            <a:ext cx="18456" cy="9905"/>
          </a:xfrm>
          <a:custGeom>
            <a:rect b="b" l="l" r="r" t="t"/>
            <a:pathLst>
              <a:path extrusionOk="0" h="468" w="872">
                <a:moveTo>
                  <a:pt x="135" y="0"/>
                </a:moveTo>
                <a:cubicBezTo>
                  <a:pt x="56" y="0"/>
                  <a:pt x="0" y="125"/>
                  <a:pt x="83" y="180"/>
                </a:cubicBezTo>
                <a:lnTo>
                  <a:pt x="707" y="443"/>
                </a:lnTo>
                <a:cubicBezTo>
                  <a:pt x="740" y="459"/>
                  <a:pt x="773" y="467"/>
                  <a:pt x="802" y="467"/>
                </a:cubicBezTo>
                <a:cubicBezTo>
                  <a:pt x="831" y="467"/>
                  <a:pt x="855" y="459"/>
                  <a:pt x="872" y="443"/>
                </a:cubicBezTo>
                <a:cubicBezTo>
                  <a:pt x="872" y="377"/>
                  <a:pt x="872" y="311"/>
                  <a:pt x="839" y="278"/>
                </a:cubicBezTo>
                <a:lnTo>
                  <a:pt x="182" y="15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12" name="Google Shape;11712;p83"/>
          <p:cNvSpPr/>
          <p:nvPr/>
        </p:nvSpPr>
        <p:spPr>
          <a:xfrm>
            <a:off x="6938699" y="3807080"/>
            <a:ext cx="23493" cy="12382"/>
          </a:xfrm>
          <a:custGeom>
            <a:rect b="b" l="l" r="r" t="t"/>
            <a:pathLst>
              <a:path extrusionOk="0" h="585" w="1110">
                <a:moveTo>
                  <a:pt x="88" y="1"/>
                </a:moveTo>
                <a:cubicBezTo>
                  <a:pt x="56" y="1"/>
                  <a:pt x="34" y="17"/>
                  <a:pt x="34" y="55"/>
                </a:cubicBezTo>
                <a:cubicBezTo>
                  <a:pt x="1" y="88"/>
                  <a:pt x="1" y="154"/>
                  <a:pt x="67" y="187"/>
                </a:cubicBezTo>
                <a:cubicBezTo>
                  <a:pt x="329" y="384"/>
                  <a:pt x="625" y="482"/>
                  <a:pt x="921" y="581"/>
                </a:cubicBezTo>
                <a:cubicBezTo>
                  <a:pt x="930" y="583"/>
                  <a:pt x="938" y="584"/>
                  <a:pt x="946" y="584"/>
                </a:cubicBezTo>
                <a:cubicBezTo>
                  <a:pt x="1060" y="584"/>
                  <a:pt x="1109" y="384"/>
                  <a:pt x="987" y="384"/>
                </a:cubicBezTo>
                <a:cubicBezTo>
                  <a:pt x="691" y="318"/>
                  <a:pt x="395" y="187"/>
                  <a:pt x="165" y="22"/>
                </a:cubicBezTo>
                <a:cubicBezTo>
                  <a:pt x="138" y="9"/>
                  <a:pt x="111" y="1"/>
                  <a:pt x="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13" name="Google Shape;11713;p83"/>
          <p:cNvSpPr/>
          <p:nvPr/>
        </p:nvSpPr>
        <p:spPr>
          <a:xfrm>
            <a:off x="6934931" y="3796138"/>
            <a:ext cx="34181" cy="14985"/>
          </a:xfrm>
          <a:custGeom>
            <a:rect b="b" l="l" r="r" t="t"/>
            <a:pathLst>
              <a:path extrusionOk="0" h="708" w="1615">
                <a:moveTo>
                  <a:pt x="169" y="0"/>
                </a:moveTo>
                <a:cubicBezTo>
                  <a:pt x="82" y="0"/>
                  <a:pt x="0" y="154"/>
                  <a:pt x="113" y="211"/>
                </a:cubicBezTo>
                <a:cubicBezTo>
                  <a:pt x="540" y="441"/>
                  <a:pt x="968" y="605"/>
                  <a:pt x="1460" y="704"/>
                </a:cubicBezTo>
                <a:cubicBezTo>
                  <a:pt x="1468" y="706"/>
                  <a:pt x="1475" y="707"/>
                  <a:pt x="1482" y="707"/>
                </a:cubicBezTo>
                <a:cubicBezTo>
                  <a:pt x="1568" y="707"/>
                  <a:pt x="1615" y="537"/>
                  <a:pt x="1493" y="507"/>
                </a:cubicBezTo>
                <a:cubicBezTo>
                  <a:pt x="1033" y="408"/>
                  <a:pt x="606" y="244"/>
                  <a:pt x="212" y="14"/>
                </a:cubicBezTo>
                <a:cubicBezTo>
                  <a:pt x="198" y="4"/>
                  <a:pt x="184" y="0"/>
                  <a:pt x="16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14" name="Google Shape;11714;p83"/>
          <p:cNvSpPr/>
          <p:nvPr/>
        </p:nvSpPr>
        <p:spPr>
          <a:xfrm>
            <a:off x="6938021" y="3835082"/>
            <a:ext cx="16699" cy="9630"/>
          </a:xfrm>
          <a:custGeom>
            <a:rect b="b" l="l" r="r" t="t"/>
            <a:pathLst>
              <a:path extrusionOk="0" h="455" w="789">
                <a:moveTo>
                  <a:pt x="140" y="0"/>
                </a:moveTo>
                <a:cubicBezTo>
                  <a:pt x="96" y="0"/>
                  <a:pt x="56" y="23"/>
                  <a:pt x="33" y="47"/>
                </a:cubicBezTo>
                <a:cubicBezTo>
                  <a:pt x="0" y="112"/>
                  <a:pt x="33" y="178"/>
                  <a:pt x="66" y="178"/>
                </a:cubicBezTo>
                <a:lnTo>
                  <a:pt x="624" y="441"/>
                </a:lnTo>
                <a:cubicBezTo>
                  <a:pt x="644" y="451"/>
                  <a:pt x="660" y="455"/>
                  <a:pt x="674" y="455"/>
                </a:cubicBezTo>
                <a:cubicBezTo>
                  <a:pt x="709" y="455"/>
                  <a:pt x="733" y="431"/>
                  <a:pt x="756" y="408"/>
                </a:cubicBezTo>
                <a:cubicBezTo>
                  <a:pt x="789" y="342"/>
                  <a:pt x="789" y="277"/>
                  <a:pt x="723" y="244"/>
                </a:cubicBezTo>
                <a:lnTo>
                  <a:pt x="197" y="14"/>
                </a:lnTo>
                <a:cubicBezTo>
                  <a:pt x="178" y="4"/>
                  <a:pt x="159" y="0"/>
                  <a:pt x="14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15" name="Google Shape;11715;p83"/>
          <p:cNvSpPr/>
          <p:nvPr/>
        </p:nvSpPr>
        <p:spPr>
          <a:xfrm>
            <a:off x="6948435" y="3784942"/>
            <a:ext cx="25335" cy="15916"/>
          </a:xfrm>
          <a:custGeom>
            <a:rect b="b" l="l" r="r" t="t"/>
            <a:pathLst>
              <a:path extrusionOk="0" h="752" w="1197">
                <a:moveTo>
                  <a:pt x="128" y="0"/>
                </a:moveTo>
                <a:cubicBezTo>
                  <a:pt x="100" y="0"/>
                  <a:pt x="67" y="17"/>
                  <a:pt x="34" y="50"/>
                </a:cubicBezTo>
                <a:cubicBezTo>
                  <a:pt x="1" y="83"/>
                  <a:pt x="1" y="148"/>
                  <a:pt x="34" y="181"/>
                </a:cubicBezTo>
                <a:cubicBezTo>
                  <a:pt x="297" y="477"/>
                  <a:pt x="625" y="674"/>
                  <a:pt x="1020" y="740"/>
                </a:cubicBezTo>
                <a:cubicBezTo>
                  <a:pt x="1036" y="748"/>
                  <a:pt x="1051" y="752"/>
                  <a:pt x="1065" y="752"/>
                </a:cubicBezTo>
                <a:cubicBezTo>
                  <a:pt x="1164" y="752"/>
                  <a:pt x="1196" y="571"/>
                  <a:pt x="1052" y="543"/>
                </a:cubicBezTo>
                <a:cubicBezTo>
                  <a:pt x="724" y="477"/>
                  <a:pt x="428" y="313"/>
                  <a:pt x="198" y="50"/>
                </a:cubicBezTo>
                <a:cubicBezTo>
                  <a:pt x="182" y="17"/>
                  <a:pt x="157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16" name="Google Shape;11716;p83"/>
          <p:cNvSpPr/>
          <p:nvPr/>
        </p:nvSpPr>
        <p:spPr>
          <a:xfrm>
            <a:off x="6951229" y="3774401"/>
            <a:ext cx="24657" cy="13969"/>
          </a:xfrm>
          <a:custGeom>
            <a:rect b="b" l="l" r="r" t="t"/>
            <a:pathLst>
              <a:path extrusionOk="0" h="660" w="1165">
                <a:moveTo>
                  <a:pt x="112" y="0"/>
                </a:moveTo>
                <a:cubicBezTo>
                  <a:pt x="83" y="0"/>
                  <a:pt x="52" y="16"/>
                  <a:pt x="33" y="55"/>
                </a:cubicBezTo>
                <a:cubicBezTo>
                  <a:pt x="0" y="88"/>
                  <a:pt x="33" y="153"/>
                  <a:pt x="66" y="186"/>
                </a:cubicBezTo>
                <a:lnTo>
                  <a:pt x="953" y="646"/>
                </a:lnTo>
                <a:cubicBezTo>
                  <a:pt x="972" y="655"/>
                  <a:pt x="989" y="659"/>
                  <a:pt x="1006" y="659"/>
                </a:cubicBezTo>
                <a:cubicBezTo>
                  <a:pt x="1108" y="659"/>
                  <a:pt x="1165" y="506"/>
                  <a:pt x="1052" y="449"/>
                </a:cubicBezTo>
                <a:lnTo>
                  <a:pt x="165" y="22"/>
                </a:lnTo>
                <a:cubicBezTo>
                  <a:pt x="151" y="8"/>
                  <a:pt x="132" y="0"/>
                  <a:pt x="11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17" name="Google Shape;11717;p83"/>
          <p:cNvSpPr/>
          <p:nvPr/>
        </p:nvSpPr>
        <p:spPr>
          <a:xfrm>
            <a:off x="6956435" y="3762019"/>
            <a:ext cx="25885" cy="15747"/>
          </a:xfrm>
          <a:custGeom>
            <a:rect b="b" l="l" r="r" t="t"/>
            <a:pathLst>
              <a:path extrusionOk="0" h="744" w="1223">
                <a:moveTo>
                  <a:pt x="135" y="0"/>
                </a:moveTo>
                <a:cubicBezTo>
                  <a:pt x="56" y="0"/>
                  <a:pt x="0" y="125"/>
                  <a:pt x="83" y="180"/>
                </a:cubicBezTo>
                <a:lnTo>
                  <a:pt x="1003" y="738"/>
                </a:lnTo>
                <a:cubicBezTo>
                  <a:pt x="1017" y="742"/>
                  <a:pt x="1031" y="744"/>
                  <a:pt x="1044" y="744"/>
                </a:cubicBezTo>
                <a:cubicBezTo>
                  <a:pt x="1154" y="744"/>
                  <a:pt x="1222" y="633"/>
                  <a:pt x="1134" y="574"/>
                </a:cubicBezTo>
                <a:lnTo>
                  <a:pt x="182" y="15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18" name="Google Shape;11718;p83"/>
          <p:cNvSpPr/>
          <p:nvPr/>
        </p:nvSpPr>
        <p:spPr>
          <a:xfrm>
            <a:off x="6963039" y="3754400"/>
            <a:ext cx="20191" cy="11027"/>
          </a:xfrm>
          <a:custGeom>
            <a:rect b="b" l="l" r="r" t="t"/>
            <a:pathLst>
              <a:path extrusionOk="0" h="521" w="954">
                <a:moveTo>
                  <a:pt x="108" y="0"/>
                </a:moveTo>
                <a:cubicBezTo>
                  <a:pt x="64" y="0"/>
                  <a:pt x="24" y="24"/>
                  <a:pt x="1" y="47"/>
                </a:cubicBezTo>
                <a:cubicBezTo>
                  <a:pt x="1" y="113"/>
                  <a:pt x="1" y="145"/>
                  <a:pt x="67" y="178"/>
                </a:cubicBezTo>
                <a:lnTo>
                  <a:pt x="790" y="507"/>
                </a:lnTo>
                <a:cubicBezTo>
                  <a:pt x="799" y="517"/>
                  <a:pt x="812" y="520"/>
                  <a:pt x="825" y="520"/>
                </a:cubicBezTo>
                <a:cubicBezTo>
                  <a:pt x="858" y="520"/>
                  <a:pt x="898" y="497"/>
                  <a:pt x="921" y="474"/>
                </a:cubicBezTo>
                <a:cubicBezTo>
                  <a:pt x="954" y="408"/>
                  <a:pt x="921" y="343"/>
                  <a:pt x="888" y="343"/>
                </a:cubicBezTo>
                <a:lnTo>
                  <a:pt x="165" y="14"/>
                </a:lnTo>
                <a:cubicBezTo>
                  <a:pt x="146" y="4"/>
                  <a:pt x="127" y="0"/>
                  <a:pt x="1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19" name="Google Shape;11719;p83"/>
          <p:cNvSpPr/>
          <p:nvPr/>
        </p:nvSpPr>
        <p:spPr>
          <a:xfrm>
            <a:off x="6967928" y="3744664"/>
            <a:ext cx="15302" cy="9799"/>
          </a:xfrm>
          <a:custGeom>
            <a:rect b="b" l="l" r="r" t="t"/>
            <a:pathLst>
              <a:path extrusionOk="0" h="463" w="723">
                <a:moveTo>
                  <a:pt x="129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0" y="178"/>
                  <a:pt x="66" y="178"/>
                </a:cubicBezTo>
                <a:lnTo>
                  <a:pt x="559" y="441"/>
                </a:lnTo>
                <a:cubicBezTo>
                  <a:pt x="572" y="455"/>
                  <a:pt x="591" y="463"/>
                  <a:pt x="612" y="463"/>
                </a:cubicBezTo>
                <a:cubicBezTo>
                  <a:pt x="640" y="463"/>
                  <a:pt x="671" y="447"/>
                  <a:pt x="690" y="408"/>
                </a:cubicBezTo>
                <a:cubicBezTo>
                  <a:pt x="723" y="375"/>
                  <a:pt x="690" y="310"/>
                  <a:pt x="657" y="277"/>
                </a:cubicBezTo>
                <a:lnTo>
                  <a:pt x="164" y="14"/>
                </a:lnTo>
                <a:cubicBezTo>
                  <a:pt x="155" y="4"/>
                  <a:pt x="142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20" name="Google Shape;11720;p83"/>
          <p:cNvSpPr/>
          <p:nvPr/>
        </p:nvSpPr>
        <p:spPr>
          <a:xfrm>
            <a:off x="6970701" y="3727266"/>
            <a:ext cx="30922" cy="16593"/>
          </a:xfrm>
          <a:custGeom>
            <a:rect b="b" l="l" r="r" t="t"/>
            <a:pathLst>
              <a:path extrusionOk="0" h="784" w="1461">
                <a:moveTo>
                  <a:pt x="129" y="1"/>
                </a:moveTo>
                <a:cubicBezTo>
                  <a:pt x="96" y="1"/>
                  <a:pt x="57" y="24"/>
                  <a:pt x="33" y="47"/>
                </a:cubicBezTo>
                <a:cubicBezTo>
                  <a:pt x="0" y="80"/>
                  <a:pt x="33" y="146"/>
                  <a:pt x="66" y="179"/>
                </a:cubicBezTo>
                <a:cubicBezTo>
                  <a:pt x="460" y="442"/>
                  <a:pt x="855" y="672"/>
                  <a:pt x="1315" y="770"/>
                </a:cubicBezTo>
                <a:cubicBezTo>
                  <a:pt x="1329" y="779"/>
                  <a:pt x="1342" y="783"/>
                  <a:pt x="1354" y="783"/>
                </a:cubicBezTo>
                <a:cubicBezTo>
                  <a:pt x="1428" y="783"/>
                  <a:pt x="1461" y="630"/>
                  <a:pt x="1348" y="573"/>
                </a:cubicBezTo>
                <a:cubicBezTo>
                  <a:pt x="921" y="474"/>
                  <a:pt x="526" y="277"/>
                  <a:pt x="165" y="14"/>
                </a:cubicBezTo>
                <a:cubicBezTo>
                  <a:pt x="155" y="5"/>
                  <a:pt x="143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21" name="Google Shape;11721;p83"/>
          <p:cNvSpPr/>
          <p:nvPr/>
        </p:nvSpPr>
        <p:spPr>
          <a:xfrm>
            <a:off x="6985305" y="3711286"/>
            <a:ext cx="22752" cy="10815"/>
          </a:xfrm>
          <a:custGeom>
            <a:rect b="b" l="l" r="r" t="t"/>
            <a:pathLst>
              <a:path extrusionOk="0" h="511" w="1075">
                <a:moveTo>
                  <a:pt x="129" y="0"/>
                </a:moveTo>
                <a:cubicBezTo>
                  <a:pt x="96" y="0"/>
                  <a:pt x="57" y="23"/>
                  <a:pt x="33" y="47"/>
                </a:cubicBezTo>
                <a:cubicBezTo>
                  <a:pt x="1" y="112"/>
                  <a:pt x="33" y="145"/>
                  <a:pt x="66" y="178"/>
                </a:cubicBezTo>
                <a:cubicBezTo>
                  <a:pt x="329" y="342"/>
                  <a:pt x="592" y="441"/>
                  <a:pt x="888" y="507"/>
                </a:cubicBezTo>
                <a:cubicBezTo>
                  <a:pt x="898" y="509"/>
                  <a:pt x="907" y="510"/>
                  <a:pt x="917" y="510"/>
                </a:cubicBezTo>
                <a:cubicBezTo>
                  <a:pt x="1028" y="510"/>
                  <a:pt x="1075" y="340"/>
                  <a:pt x="953" y="309"/>
                </a:cubicBezTo>
                <a:lnTo>
                  <a:pt x="921" y="309"/>
                </a:lnTo>
                <a:cubicBezTo>
                  <a:pt x="658" y="244"/>
                  <a:pt x="395" y="145"/>
                  <a:pt x="165" y="14"/>
                </a:cubicBez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22" name="Google Shape;11722;p83"/>
          <p:cNvSpPr/>
          <p:nvPr/>
        </p:nvSpPr>
        <p:spPr>
          <a:xfrm>
            <a:off x="6990871" y="3698058"/>
            <a:ext cx="13440" cy="8466"/>
          </a:xfrm>
          <a:custGeom>
            <a:rect b="b" l="l" r="r" t="t"/>
            <a:pathLst>
              <a:path extrusionOk="0" h="400" w="635">
                <a:moveTo>
                  <a:pt x="141" y="1"/>
                </a:moveTo>
                <a:cubicBezTo>
                  <a:pt x="96" y="1"/>
                  <a:pt x="56" y="24"/>
                  <a:pt x="33" y="47"/>
                </a:cubicBezTo>
                <a:cubicBezTo>
                  <a:pt x="0" y="113"/>
                  <a:pt x="33" y="179"/>
                  <a:pt x="66" y="211"/>
                </a:cubicBezTo>
                <a:lnTo>
                  <a:pt x="428" y="376"/>
                </a:lnTo>
                <a:cubicBezTo>
                  <a:pt x="445" y="393"/>
                  <a:pt x="463" y="400"/>
                  <a:pt x="480" y="400"/>
                </a:cubicBezTo>
                <a:cubicBezTo>
                  <a:pt x="564" y="400"/>
                  <a:pt x="635" y="233"/>
                  <a:pt x="526" y="179"/>
                </a:cubicBezTo>
                <a:lnTo>
                  <a:pt x="198" y="14"/>
                </a:lnTo>
                <a:cubicBezTo>
                  <a:pt x="178" y="5"/>
                  <a:pt x="159" y="1"/>
                  <a:pt x="14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23" name="Google Shape;11723;p83"/>
          <p:cNvSpPr/>
          <p:nvPr/>
        </p:nvSpPr>
        <p:spPr>
          <a:xfrm>
            <a:off x="6980437" y="3718694"/>
            <a:ext cx="22964" cy="14456"/>
          </a:xfrm>
          <a:custGeom>
            <a:rect b="b" l="l" r="r" t="t"/>
            <a:pathLst>
              <a:path extrusionOk="0" h="683" w="1085">
                <a:moveTo>
                  <a:pt x="103" y="0"/>
                </a:moveTo>
                <a:cubicBezTo>
                  <a:pt x="74" y="0"/>
                  <a:pt x="50" y="9"/>
                  <a:pt x="33" y="25"/>
                </a:cubicBezTo>
                <a:cubicBezTo>
                  <a:pt x="0" y="91"/>
                  <a:pt x="0" y="157"/>
                  <a:pt x="33" y="189"/>
                </a:cubicBezTo>
                <a:cubicBezTo>
                  <a:pt x="296" y="419"/>
                  <a:pt x="592" y="584"/>
                  <a:pt x="888" y="682"/>
                </a:cubicBezTo>
                <a:cubicBezTo>
                  <a:pt x="1019" y="682"/>
                  <a:pt x="1085" y="518"/>
                  <a:pt x="953" y="485"/>
                </a:cubicBezTo>
                <a:lnTo>
                  <a:pt x="953" y="452"/>
                </a:lnTo>
                <a:cubicBezTo>
                  <a:pt x="658" y="387"/>
                  <a:pt x="395" y="222"/>
                  <a:pt x="198" y="25"/>
                </a:cubicBezTo>
                <a:cubicBezTo>
                  <a:pt x="165" y="9"/>
                  <a:pt x="132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24" name="Google Shape;11724;p83"/>
          <p:cNvSpPr/>
          <p:nvPr/>
        </p:nvSpPr>
        <p:spPr>
          <a:xfrm>
            <a:off x="6988416" y="3684110"/>
            <a:ext cx="25906" cy="13651"/>
          </a:xfrm>
          <a:custGeom>
            <a:rect b="b" l="l" r="r" t="t"/>
            <a:pathLst>
              <a:path extrusionOk="0" h="645" w="1224">
                <a:moveTo>
                  <a:pt x="135" y="1"/>
                </a:moveTo>
                <a:cubicBezTo>
                  <a:pt x="57" y="1"/>
                  <a:pt x="1" y="125"/>
                  <a:pt x="84" y="180"/>
                </a:cubicBezTo>
                <a:cubicBezTo>
                  <a:pt x="379" y="378"/>
                  <a:pt x="708" y="542"/>
                  <a:pt x="1036" y="640"/>
                </a:cubicBezTo>
                <a:cubicBezTo>
                  <a:pt x="1046" y="643"/>
                  <a:pt x="1056" y="644"/>
                  <a:pt x="1065" y="644"/>
                </a:cubicBezTo>
                <a:cubicBezTo>
                  <a:pt x="1177" y="644"/>
                  <a:pt x="1224" y="471"/>
                  <a:pt x="1102" y="410"/>
                </a:cubicBezTo>
                <a:cubicBezTo>
                  <a:pt x="774" y="345"/>
                  <a:pt x="445" y="213"/>
                  <a:pt x="182" y="16"/>
                </a:cubicBez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25" name="Google Shape;11725;p83"/>
          <p:cNvSpPr/>
          <p:nvPr/>
        </p:nvSpPr>
        <p:spPr>
          <a:xfrm>
            <a:off x="6999210" y="3669844"/>
            <a:ext cx="21736" cy="12403"/>
          </a:xfrm>
          <a:custGeom>
            <a:rect b="b" l="l" r="r" t="t"/>
            <a:pathLst>
              <a:path extrusionOk="0" h="586" w="1027">
                <a:moveTo>
                  <a:pt x="165" y="0"/>
                </a:moveTo>
                <a:cubicBezTo>
                  <a:pt x="99" y="0"/>
                  <a:pt x="66" y="0"/>
                  <a:pt x="34" y="66"/>
                </a:cubicBezTo>
                <a:cubicBezTo>
                  <a:pt x="1" y="99"/>
                  <a:pt x="1" y="164"/>
                  <a:pt x="66" y="197"/>
                </a:cubicBezTo>
                <a:lnTo>
                  <a:pt x="822" y="559"/>
                </a:lnTo>
                <a:cubicBezTo>
                  <a:pt x="841" y="578"/>
                  <a:pt x="862" y="586"/>
                  <a:pt x="881" y="586"/>
                </a:cubicBezTo>
                <a:cubicBezTo>
                  <a:pt x="962" y="586"/>
                  <a:pt x="1027" y="447"/>
                  <a:pt x="921" y="394"/>
                </a:cubicBezTo>
                <a:lnTo>
                  <a:pt x="165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26" name="Google Shape;11726;p83"/>
          <p:cNvSpPr/>
          <p:nvPr/>
        </p:nvSpPr>
        <p:spPr>
          <a:xfrm>
            <a:off x="7011380" y="3654203"/>
            <a:ext cx="18773" cy="12445"/>
          </a:xfrm>
          <a:custGeom>
            <a:rect b="b" l="l" r="r" t="t"/>
            <a:pathLst>
              <a:path extrusionOk="0" h="588" w="887">
                <a:moveTo>
                  <a:pt x="123" y="1"/>
                </a:moveTo>
                <a:cubicBezTo>
                  <a:pt x="33" y="1"/>
                  <a:pt x="0" y="125"/>
                  <a:pt x="83" y="180"/>
                </a:cubicBezTo>
                <a:lnTo>
                  <a:pt x="674" y="575"/>
                </a:lnTo>
                <a:cubicBezTo>
                  <a:pt x="693" y="584"/>
                  <a:pt x="710" y="588"/>
                  <a:pt x="727" y="588"/>
                </a:cubicBezTo>
                <a:cubicBezTo>
                  <a:pt x="829" y="588"/>
                  <a:pt x="886" y="434"/>
                  <a:pt x="773" y="378"/>
                </a:cubicBezTo>
                <a:lnTo>
                  <a:pt x="182" y="16"/>
                </a:lnTo>
                <a:cubicBezTo>
                  <a:pt x="160" y="5"/>
                  <a:pt x="141" y="1"/>
                  <a:pt x="12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27" name="Google Shape;11727;p83"/>
          <p:cNvSpPr/>
          <p:nvPr/>
        </p:nvSpPr>
        <p:spPr>
          <a:xfrm>
            <a:off x="7013814" y="3631937"/>
            <a:ext cx="26245" cy="15048"/>
          </a:xfrm>
          <a:custGeom>
            <a:rect b="b" l="l" r="r" t="t"/>
            <a:pathLst>
              <a:path extrusionOk="0" h="711" w="1240">
                <a:moveTo>
                  <a:pt x="128" y="0"/>
                </a:moveTo>
                <a:cubicBezTo>
                  <a:pt x="99" y="0"/>
                  <a:pt x="67" y="17"/>
                  <a:pt x="34" y="49"/>
                </a:cubicBezTo>
                <a:cubicBezTo>
                  <a:pt x="1" y="82"/>
                  <a:pt x="1" y="148"/>
                  <a:pt x="34" y="181"/>
                </a:cubicBezTo>
                <a:cubicBezTo>
                  <a:pt x="329" y="444"/>
                  <a:pt x="691" y="608"/>
                  <a:pt x="1085" y="707"/>
                </a:cubicBezTo>
                <a:cubicBezTo>
                  <a:pt x="1095" y="709"/>
                  <a:pt x="1105" y="710"/>
                  <a:pt x="1114" y="710"/>
                </a:cubicBezTo>
                <a:cubicBezTo>
                  <a:pt x="1221" y="710"/>
                  <a:pt x="1239" y="540"/>
                  <a:pt x="1118" y="509"/>
                </a:cubicBezTo>
                <a:cubicBezTo>
                  <a:pt x="789" y="444"/>
                  <a:pt x="461" y="279"/>
                  <a:pt x="198" y="49"/>
                </a:cubicBezTo>
                <a:cubicBezTo>
                  <a:pt x="182" y="17"/>
                  <a:pt x="157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28" name="Google Shape;11728;p83"/>
          <p:cNvSpPr/>
          <p:nvPr/>
        </p:nvSpPr>
        <p:spPr>
          <a:xfrm>
            <a:off x="7030514" y="3619238"/>
            <a:ext cx="16720" cy="11239"/>
          </a:xfrm>
          <a:custGeom>
            <a:rect b="b" l="l" r="r" t="t"/>
            <a:pathLst>
              <a:path extrusionOk="0" h="531" w="790">
                <a:moveTo>
                  <a:pt x="128" y="0"/>
                </a:moveTo>
                <a:cubicBezTo>
                  <a:pt x="99" y="0"/>
                  <a:pt x="66" y="9"/>
                  <a:pt x="33" y="25"/>
                </a:cubicBezTo>
                <a:cubicBezTo>
                  <a:pt x="0" y="91"/>
                  <a:pt x="0" y="157"/>
                  <a:pt x="33" y="189"/>
                </a:cubicBezTo>
                <a:lnTo>
                  <a:pt x="33" y="157"/>
                </a:lnTo>
                <a:cubicBezTo>
                  <a:pt x="230" y="321"/>
                  <a:pt x="428" y="452"/>
                  <a:pt x="658" y="518"/>
                </a:cubicBezTo>
                <a:cubicBezTo>
                  <a:pt x="675" y="527"/>
                  <a:pt x="690" y="531"/>
                  <a:pt x="704" y="531"/>
                </a:cubicBezTo>
                <a:cubicBezTo>
                  <a:pt x="741" y="531"/>
                  <a:pt x="765" y="500"/>
                  <a:pt x="789" y="452"/>
                </a:cubicBezTo>
                <a:cubicBezTo>
                  <a:pt x="789" y="387"/>
                  <a:pt x="756" y="354"/>
                  <a:pt x="723" y="321"/>
                </a:cubicBezTo>
                <a:lnTo>
                  <a:pt x="592" y="255"/>
                </a:lnTo>
                <a:lnTo>
                  <a:pt x="428" y="189"/>
                </a:lnTo>
                <a:lnTo>
                  <a:pt x="296" y="124"/>
                </a:lnTo>
                <a:lnTo>
                  <a:pt x="230" y="58"/>
                </a:lnTo>
                <a:lnTo>
                  <a:pt x="198" y="25"/>
                </a:lnTo>
                <a:cubicBezTo>
                  <a:pt x="181" y="9"/>
                  <a:pt x="157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29" name="Google Shape;11729;p83"/>
          <p:cNvSpPr/>
          <p:nvPr/>
        </p:nvSpPr>
        <p:spPr>
          <a:xfrm>
            <a:off x="7041647" y="3607407"/>
            <a:ext cx="16001" cy="10286"/>
          </a:xfrm>
          <a:custGeom>
            <a:rect b="b" l="l" r="r" t="t"/>
            <a:pathLst>
              <a:path extrusionOk="0" h="486" w="756">
                <a:moveTo>
                  <a:pt x="128" y="1"/>
                </a:moveTo>
                <a:cubicBezTo>
                  <a:pt x="99" y="1"/>
                  <a:pt x="66" y="9"/>
                  <a:pt x="33" y="25"/>
                </a:cubicBezTo>
                <a:cubicBezTo>
                  <a:pt x="0" y="91"/>
                  <a:pt x="0" y="157"/>
                  <a:pt x="33" y="190"/>
                </a:cubicBezTo>
                <a:cubicBezTo>
                  <a:pt x="197" y="354"/>
                  <a:pt x="395" y="453"/>
                  <a:pt x="625" y="486"/>
                </a:cubicBezTo>
                <a:cubicBezTo>
                  <a:pt x="756" y="486"/>
                  <a:pt x="756" y="255"/>
                  <a:pt x="625" y="255"/>
                </a:cubicBezTo>
                <a:lnTo>
                  <a:pt x="427" y="255"/>
                </a:lnTo>
                <a:cubicBezTo>
                  <a:pt x="362" y="223"/>
                  <a:pt x="329" y="190"/>
                  <a:pt x="296" y="190"/>
                </a:cubicBezTo>
                <a:lnTo>
                  <a:pt x="230" y="58"/>
                </a:lnTo>
                <a:lnTo>
                  <a:pt x="197" y="25"/>
                </a:lnTo>
                <a:cubicBezTo>
                  <a:pt x="181" y="9"/>
                  <a:pt x="156" y="1"/>
                  <a:pt x="1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30" name="Google Shape;11730;p83"/>
          <p:cNvSpPr/>
          <p:nvPr/>
        </p:nvSpPr>
        <p:spPr>
          <a:xfrm>
            <a:off x="7047510" y="3593565"/>
            <a:ext cx="12233" cy="8826"/>
          </a:xfrm>
          <a:custGeom>
            <a:rect b="b" l="l" r="r" t="t"/>
            <a:pathLst>
              <a:path extrusionOk="0" h="417" w="578">
                <a:moveTo>
                  <a:pt x="118" y="1"/>
                </a:moveTo>
                <a:cubicBezTo>
                  <a:pt x="49" y="1"/>
                  <a:pt x="1" y="77"/>
                  <a:pt x="52" y="154"/>
                </a:cubicBezTo>
                <a:cubicBezTo>
                  <a:pt x="150" y="252"/>
                  <a:pt x="282" y="351"/>
                  <a:pt x="413" y="417"/>
                </a:cubicBezTo>
                <a:lnTo>
                  <a:pt x="479" y="417"/>
                </a:lnTo>
                <a:cubicBezTo>
                  <a:pt x="512" y="417"/>
                  <a:pt x="545" y="384"/>
                  <a:pt x="545" y="351"/>
                </a:cubicBezTo>
                <a:cubicBezTo>
                  <a:pt x="578" y="351"/>
                  <a:pt x="578" y="318"/>
                  <a:pt x="545" y="285"/>
                </a:cubicBezTo>
                <a:cubicBezTo>
                  <a:pt x="545" y="252"/>
                  <a:pt x="512" y="252"/>
                  <a:pt x="512" y="219"/>
                </a:cubicBezTo>
                <a:cubicBezTo>
                  <a:pt x="446" y="187"/>
                  <a:pt x="380" y="154"/>
                  <a:pt x="315" y="121"/>
                </a:cubicBezTo>
                <a:lnTo>
                  <a:pt x="282" y="88"/>
                </a:lnTo>
                <a:lnTo>
                  <a:pt x="249" y="88"/>
                </a:lnTo>
                <a:lnTo>
                  <a:pt x="183" y="22"/>
                </a:lnTo>
                <a:cubicBezTo>
                  <a:pt x="161" y="7"/>
                  <a:pt x="139" y="1"/>
                  <a:pt x="11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31" name="Google Shape;11731;p83"/>
          <p:cNvSpPr/>
          <p:nvPr/>
        </p:nvSpPr>
        <p:spPr>
          <a:xfrm>
            <a:off x="7043023" y="3565499"/>
            <a:ext cx="25313" cy="17736"/>
          </a:xfrm>
          <a:custGeom>
            <a:rect b="b" l="l" r="r" t="t"/>
            <a:pathLst>
              <a:path extrusionOk="0" h="838" w="1196">
                <a:moveTo>
                  <a:pt x="99" y="1"/>
                </a:moveTo>
                <a:cubicBezTo>
                  <a:pt x="50" y="1"/>
                  <a:pt x="1" y="34"/>
                  <a:pt x="1" y="100"/>
                </a:cubicBezTo>
                <a:cubicBezTo>
                  <a:pt x="1" y="330"/>
                  <a:pt x="198" y="428"/>
                  <a:pt x="362" y="527"/>
                </a:cubicBezTo>
                <a:cubicBezTo>
                  <a:pt x="527" y="592"/>
                  <a:pt x="790" y="724"/>
                  <a:pt x="987" y="822"/>
                </a:cubicBezTo>
                <a:cubicBezTo>
                  <a:pt x="1008" y="833"/>
                  <a:pt x="1028" y="838"/>
                  <a:pt x="1047" y="838"/>
                </a:cubicBezTo>
                <a:cubicBezTo>
                  <a:pt x="1144" y="838"/>
                  <a:pt x="1196" y="713"/>
                  <a:pt x="1085" y="658"/>
                </a:cubicBezTo>
                <a:cubicBezTo>
                  <a:pt x="921" y="560"/>
                  <a:pt x="724" y="461"/>
                  <a:pt x="560" y="362"/>
                </a:cubicBezTo>
                <a:cubicBezTo>
                  <a:pt x="461" y="330"/>
                  <a:pt x="362" y="297"/>
                  <a:pt x="297" y="231"/>
                </a:cubicBezTo>
                <a:cubicBezTo>
                  <a:pt x="231" y="198"/>
                  <a:pt x="198" y="165"/>
                  <a:pt x="198" y="100"/>
                </a:cubicBezTo>
                <a:cubicBezTo>
                  <a:pt x="198" y="34"/>
                  <a:pt x="149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32" name="Google Shape;11732;p83"/>
          <p:cNvSpPr/>
          <p:nvPr/>
        </p:nvSpPr>
        <p:spPr>
          <a:xfrm>
            <a:off x="7054854" y="3560462"/>
            <a:ext cx="18795" cy="13419"/>
          </a:xfrm>
          <a:custGeom>
            <a:rect b="b" l="l" r="r" t="t"/>
            <a:pathLst>
              <a:path extrusionOk="0" h="634" w="888">
                <a:moveTo>
                  <a:pt x="189" y="1"/>
                </a:moveTo>
                <a:cubicBezTo>
                  <a:pt x="121" y="1"/>
                  <a:pt x="53" y="71"/>
                  <a:pt x="99" y="140"/>
                </a:cubicBezTo>
                <a:lnTo>
                  <a:pt x="1" y="75"/>
                </a:lnTo>
                <a:lnTo>
                  <a:pt x="1" y="75"/>
                </a:lnTo>
                <a:cubicBezTo>
                  <a:pt x="165" y="338"/>
                  <a:pt x="428" y="535"/>
                  <a:pt x="756" y="633"/>
                </a:cubicBezTo>
                <a:cubicBezTo>
                  <a:pt x="789" y="633"/>
                  <a:pt x="855" y="633"/>
                  <a:pt x="888" y="568"/>
                </a:cubicBezTo>
                <a:cubicBezTo>
                  <a:pt x="888" y="502"/>
                  <a:pt x="855" y="436"/>
                  <a:pt x="789" y="436"/>
                </a:cubicBezTo>
                <a:lnTo>
                  <a:pt x="691" y="403"/>
                </a:lnTo>
                <a:lnTo>
                  <a:pt x="625" y="403"/>
                </a:lnTo>
                <a:lnTo>
                  <a:pt x="559" y="338"/>
                </a:lnTo>
                <a:lnTo>
                  <a:pt x="493" y="305"/>
                </a:lnTo>
                <a:cubicBezTo>
                  <a:pt x="461" y="272"/>
                  <a:pt x="395" y="239"/>
                  <a:pt x="362" y="173"/>
                </a:cubicBezTo>
                <a:cubicBezTo>
                  <a:pt x="329" y="173"/>
                  <a:pt x="329" y="140"/>
                  <a:pt x="329" y="140"/>
                </a:cubicBezTo>
                <a:lnTo>
                  <a:pt x="263" y="42"/>
                </a:lnTo>
                <a:cubicBezTo>
                  <a:pt x="244" y="13"/>
                  <a:pt x="216" y="1"/>
                  <a:pt x="18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33" name="Google Shape;11733;p83"/>
          <p:cNvSpPr/>
          <p:nvPr/>
        </p:nvSpPr>
        <p:spPr>
          <a:xfrm>
            <a:off x="7067384" y="3555488"/>
            <a:ext cx="16699" cy="10307"/>
          </a:xfrm>
          <a:custGeom>
            <a:rect b="b" l="l" r="r" t="t"/>
            <a:pathLst>
              <a:path extrusionOk="0" h="487" w="789">
                <a:moveTo>
                  <a:pt x="108" y="0"/>
                </a:moveTo>
                <a:cubicBezTo>
                  <a:pt x="66" y="0"/>
                  <a:pt x="33" y="24"/>
                  <a:pt x="33" y="47"/>
                </a:cubicBezTo>
                <a:cubicBezTo>
                  <a:pt x="0" y="113"/>
                  <a:pt x="0" y="178"/>
                  <a:pt x="66" y="211"/>
                </a:cubicBezTo>
                <a:cubicBezTo>
                  <a:pt x="230" y="310"/>
                  <a:pt x="460" y="408"/>
                  <a:pt x="657" y="474"/>
                </a:cubicBezTo>
                <a:cubicBezTo>
                  <a:pt x="675" y="483"/>
                  <a:pt x="692" y="487"/>
                  <a:pt x="709" y="487"/>
                </a:cubicBezTo>
                <a:cubicBezTo>
                  <a:pt x="753" y="487"/>
                  <a:pt x="789" y="456"/>
                  <a:pt x="789" y="408"/>
                </a:cubicBezTo>
                <a:cubicBezTo>
                  <a:pt x="789" y="343"/>
                  <a:pt x="756" y="310"/>
                  <a:pt x="723" y="277"/>
                </a:cubicBezTo>
                <a:cubicBezTo>
                  <a:pt x="624" y="244"/>
                  <a:pt x="526" y="211"/>
                  <a:pt x="427" y="178"/>
                </a:cubicBezTo>
                <a:cubicBezTo>
                  <a:pt x="329" y="113"/>
                  <a:pt x="263" y="80"/>
                  <a:pt x="164" y="14"/>
                </a:cubicBezTo>
                <a:cubicBezTo>
                  <a:pt x="145" y="4"/>
                  <a:pt x="126" y="0"/>
                  <a:pt x="10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34" name="Google Shape;11734;p83"/>
          <p:cNvSpPr/>
          <p:nvPr/>
        </p:nvSpPr>
        <p:spPr>
          <a:xfrm>
            <a:off x="7083364" y="3545752"/>
            <a:ext cx="13927" cy="9355"/>
          </a:xfrm>
          <a:custGeom>
            <a:rect b="b" l="l" r="r" t="t"/>
            <a:pathLst>
              <a:path extrusionOk="0" h="442" w="658">
                <a:moveTo>
                  <a:pt x="109" y="0"/>
                </a:moveTo>
                <a:cubicBezTo>
                  <a:pt x="67" y="0"/>
                  <a:pt x="34" y="24"/>
                  <a:pt x="34" y="47"/>
                </a:cubicBezTo>
                <a:cubicBezTo>
                  <a:pt x="1" y="112"/>
                  <a:pt x="1" y="178"/>
                  <a:pt x="67" y="211"/>
                </a:cubicBezTo>
                <a:cubicBezTo>
                  <a:pt x="198" y="310"/>
                  <a:pt x="329" y="375"/>
                  <a:pt x="494" y="441"/>
                </a:cubicBezTo>
                <a:lnTo>
                  <a:pt x="592" y="441"/>
                </a:lnTo>
                <a:cubicBezTo>
                  <a:pt x="592" y="441"/>
                  <a:pt x="625" y="408"/>
                  <a:pt x="625" y="408"/>
                </a:cubicBezTo>
                <a:cubicBezTo>
                  <a:pt x="658" y="342"/>
                  <a:pt x="658" y="277"/>
                  <a:pt x="592" y="244"/>
                </a:cubicBezTo>
                <a:cubicBezTo>
                  <a:pt x="461" y="178"/>
                  <a:pt x="297" y="112"/>
                  <a:pt x="165" y="14"/>
                </a:cubicBezTo>
                <a:cubicBezTo>
                  <a:pt x="146" y="4"/>
                  <a:pt x="127" y="0"/>
                  <a:pt x="10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35" name="Google Shape;11735;p83"/>
          <p:cNvSpPr/>
          <p:nvPr/>
        </p:nvSpPr>
        <p:spPr>
          <a:xfrm>
            <a:off x="7093798" y="3537392"/>
            <a:ext cx="21398" cy="10117"/>
          </a:xfrm>
          <a:custGeom>
            <a:rect b="b" l="l" r="r" t="t"/>
            <a:pathLst>
              <a:path extrusionOk="0" h="478" w="1011">
                <a:moveTo>
                  <a:pt x="129" y="1"/>
                </a:moveTo>
                <a:cubicBezTo>
                  <a:pt x="96" y="1"/>
                  <a:pt x="57" y="24"/>
                  <a:pt x="34" y="47"/>
                </a:cubicBezTo>
                <a:cubicBezTo>
                  <a:pt x="1" y="113"/>
                  <a:pt x="34" y="179"/>
                  <a:pt x="66" y="212"/>
                </a:cubicBezTo>
                <a:cubicBezTo>
                  <a:pt x="329" y="310"/>
                  <a:pt x="559" y="409"/>
                  <a:pt x="822" y="475"/>
                </a:cubicBezTo>
                <a:cubicBezTo>
                  <a:pt x="831" y="477"/>
                  <a:pt x="839" y="478"/>
                  <a:pt x="848" y="478"/>
                </a:cubicBezTo>
                <a:cubicBezTo>
                  <a:pt x="962" y="478"/>
                  <a:pt x="1011" y="277"/>
                  <a:pt x="888" y="277"/>
                </a:cubicBezTo>
                <a:cubicBezTo>
                  <a:pt x="625" y="212"/>
                  <a:pt x="395" y="113"/>
                  <a:pt x="165" y="15"/>
                </a:cubicBezTo>
                <a:cubicBezTo>
                  <a:pt x="155" y="5"/>
                  <a:pt x="143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36" name="Google Shape;11736;p83"/>
          <p:cNvSpPr/>
          <p:nvPr/>
        </p:nvSpPr>
        <p:spPr>
          <a:xfrm>
            <a:off x="7104931" y="3526280"/>
            <a:ext cx="19493" cy="12128"/>
          </a:xfrm>
          <a:custGeom>
            <a:rect b="b" l="l" r="r" t="t"/>
            <a:pathLst>
              <a:path extrusionOk="0" h="573" w="921">
                <a:moveTo>
                  <a:pt x="115" y="0"/>
                </a:moveTo>
                <a:cubicBezTo>
                  <a:pt x="80" y="0"/>
                  <a:pt x="57" y="23"/>
                  <a:pt x="33" y="47"/>
                </a:cubicBezTo>
                <a:cubicBezTo>
                  <a:pt x="0" y="112"/>
                  <a:pt x="0" y="178"/>
                  <a:pt x="66" y="211"/>
                </a:cubicBezTo>
                <a:cubicBezTo>
                  <a:pt x="263" y="342"/>
                  <a:pt x="493" y="441"/>
                  <a:pt x="756" y="572"/>
                </a:cubicBezTo>
                <a:cubicBezTo>
                  <a:pt x="789" y="572"/>
                  <a:pt x="855" y="572"/>
                  <a:pt x="888" y="540"/>
                </a:cubicBezTo>
                <a:cubicBezTo>
                  <a:pt x="921" y="474"/>
                  <a:pt x="888" y="408"/>
                  <a:pt x="855" y="375"/>
                </a:cubicBezTo>
                <a:cubicBezTo>
                  <a:pt x="625" y="277"/>
                  <a:pt x="395" y="145"/>
                  <a:pt x="165" y="14"/>
                </a:cubicBezTo>
                <a:cubicBezTo>
                  <a:pt x="146" y="4"/>
                  <a:pt x="129" y="0"/>
                  <a:pt x="1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37" name="Google Shape;11737;p83"/>
          <p:cNvSpPr/>
          <p:nvPr/>
        </p:nvSpPr>
        <p:spPr>
          <a:xfrm>
            <a:off x="7119535" y="3519846"/>
            <a:ext cx="18096" cy="10477"/>
          </a:xfrm>
          <a:custGeom>
            <a:rect b="b" l="l" r="r" t="t"/>
            <a:pathLst>
              <a:path extrusionOk="0" h="495" w="855">
                <a:moveTo>
                  <a:pt x="112" y="0"/>
                </a:moveTo>
                <a:cubicBezTo>
                  <a:pt x="83" y="0"/>
                  <a:pt x="53" y="16"/>
                  <a:pt x="33" y="55"/>
                </a:cubicBezTo>
                <a:cubicBezTo>
                  <a:pt x="1" y="88"/>
                  <a:pt x="1" y="154"/>
                  <a:pt x="66" y="186"/>
                </a:cubicBezTo>
                <a:cubicBezTo>
                  <a:pt x="263" y="318"/>
                  <a:pt x="493" y="416"/>
                  <a:pt x="723" y="482"/>
                </a:cubicBezTo>
                <a:cubicBezTo>
                  <a:pt x="741" y="491"/>
                  <a:pt x="759" y="495"/>
                  <a:pt x="775" y="495"/>
                </a:cubicBezTo>
                <a:cubicBezTo>
                  <a:pt x="820" y="495"/>
                  <a:pt x="855" y="464"/>
                  <a:pt x="855" y="416"/>
                </a:cubicBezTo>
                <a:cubicBezTo>
                  <a:pt x="855" y="384"/>
                  <a:pt x="822" y="318"/>
                  <a:pt x="789" y="285"/>
                </a:cubicBezTo>
                <a:cubicBezTo>
                  <a:pt x="559" y="252"/>
                  <a:pt x="362" y="154"/>
                  <a:pt x="165" y="22"/>
                </a:cubicBezTo>
                <a:cubicBezTo>
                  <a:pt x="151" y="8"/>
                  <a:pt x="132" y="0"/>
                  <a:pt x="11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38" name="Google Shape;11738;p83"/>
          <p:cNvSpPr/>
          <p:nvPr/>
        </p:nvSpPr>
        <p:spPr>
          <a:xfrm>
            <a:off x="7130668" y="3512649"/>
            <a:ext cx="18795" cy="11154"/>
          </a:xfrm>
          <a:custGeom>
            <a:rect b="b" l="l" r="r" t="t"/>
            <a:pathLst>
              <a:path extrusionOk="0" h="527" w="888">
                <a:moveTo>
                  <a:pt x="165" y="1"/>
                </a:moveTo>
                <a:cubicBezTo>
                  <a:pt x="99" y="1"/>
                  <a:pt x="33" y="1"/>
                  <a:pt x="0" y="33"/>
                </a:cubicBezTo>
                <a:cubicBezTo>
                  <a:pt x="0" y="99"/>
                  <a:pt x="0" y="165"/>
                  <a:pt x="66" y="198"/>
                </a:cubicBezTo>
                <a:cubicBezTo>
                  <a:pt x="263" y="329"/>
                  <a:pt x="493" y="461"/>
                  <a:pt x="756" y="526"/>
                </a:cubicBezTo>
                <a:cubicBezTo>
                  <a:pt x="789" y="526"/>
                  <a:pt x="855" y="526"/>
                  <a:pt x="888" y="461"/>
                </a:cubicBezTo>
                <a:cubicBezTo>
                  <a:pt x="888" y="395"/>
                  <a:pt x="855" y="362"/>
                  <a:pt x="822" y="329"/>
                </a:cubicBezTo>
                <a:cubicBezTo>
                  <a:pt x="559" y="263"/>
                  <a:pt x="362" y="165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39" name="Google Shape;11739;p83"/>
          <p:cNvSpPr/>
          <p:nvPr/>
        </p:nvSpPr>
        <p:spPr>
          <a:xfrm>
            <a:off x="7138648" y="3503294"/>
            <a:ext cx="21948" cy="11048"/>
          </a:xfrm>
          <a:custGeom>
            <a:rect b="b" l="l" r="r" t="t"/>
            <a:pathLst>
              <a:path extrusionOk="0" h="522" w="1037">
                <a:moveTo>
                  <a:pt x="136" y="0"/>
                </a:moveTo>
                <a:cubicBezTo>
                  <a:pt x="57" y="0"/>
                  <a:pt x="0" y="130"/>
                  <a:pt x="83" y="213"/>
                </a:cubicBezTo>
                <a:cubicBezTo>
                  <a:pt x="313" y="344"/>
                  <a:pt x="609" y="475"/>
                  <a:pt x="905" y="508"/>
                </a:cubicBezTo>
                <a:cubicBezTo>
                  <a:pt x="914" y="517"/>
                  <a:pt x="925" y="521"/>
                  <a:pt x="937" y="521"/>
                </a:cubicBezTo>
                <a:cubicBezTo>
                  <a:pt x="971" y="521"/>
                  <a:pt x="1012" y="491"/>
                  <a:pt x="1036" y="443"/>
                </a:cubicBezTo>
                <a:cubicBezTo>
                  <a:pt x="1036" y="377"/>
                  <a:pt x="1003" y="344"/>
                  <a:pt x="971" y="311"/>
                </a:cubicBezTo>
                <a:cubicBezTo>
                  <a:pt x="675" y="278"/>
                  <a:pt x="412" y="180"/>
                  <a:pt x="182" y="15"/>
                </a:cubicBezTo>
                <a:cubicBezTo>
                  <a:pt x="166" y="5"/>
                  <a:pt x="151" y="0"/>
                  <a:pt x="13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40" name="Google Shape;11740;p83"/>
          <p:cNvSpPr/>
          <p:nvPr/>
        </p:nvSpPr>
        <p:spPr>
          <a:xfrm>
            <a:off x="7156405" y="3493876"/>
            <a:ext cx="13927" cy="9059"/>
          </a:xfrm>
          <a:custGeom>
            <a:rect b="b" l="l" r="r" t="t"/>
            <a:pathLst>
              <a:path extrusionOk="0" h="428" w="658">
                <a:moveTo>
                  <a:pt x="99" y="0"/>
                </a:moveTo>
                <a:cubicBezTo>
                  <a:pt x="66" y="0"/>
                  <a:pt x="33" y="33"/>
                  <a:pt x="33" y="66"/>
                </a:cubicBezTo>
                <a:cubicBezTo>
                  <a:pt x="0" y="99"/>
                  <a:pt x="0" y="165"/>
                  <a:pt x="66" y="198"/>
                </a:cubicBezTo>
                <a:cubicBezTo>
                  <a:pt x="197" y="296"/>
                  <a:pt x="329" y="362"/>
                  <a:pt x="460" y="428"/>
                </a:cubicBezTo>
                <a:lnTo>
                  <a:pt x="559" y="428"/>
                </a:lnTo>
                <a:cubicBezTo>
                  <a:pt x="592" y="428"/>
                  <a:pt x="592" y="395"/>
                  <a:pt x="624" y="395"/>
                </a:cubicBezTo>
                <a:cubicBezTo>
                  <a:pt x="657" y="329"/>
                  <a:pt x="624" y="263"/>
                  <a:pt x="592" y="230"/>
                </a:cubicBezTo>
                <a:cubicBezTo>
                  <a:pt x="427" y="165"/>
                  <a:pt x="296" y="99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41" name="Google Shape;11741;p83"/>
          <p:cNvSpPr/>
          <p:nvPr/>
        </p:nvSpPr>
        <p:spPr>
          <a:xfrm>
            <a:off x="7166840" y="3487611"/>
            <a:ext cx="16699" cy="10053"/>
          </a:xfrm>
          <a:custGeom>
            <a:rect b="b" l="l" r="r" t="t"/>
            <a:pathLst>
              <a:path extrusionOk="0" h="475" w="789">
                <a:moveTo>
                  <a:pt x="197" y="1"/>
                </a:moveTo>
                <a:cubicBezTo>
                  <a:pt x="131" y="1"/>
                  <a:pt x="66" y="1"/>
                  <a:pt x="33" y="66"/>
                </a:cubicBezTo>
                <a:cubicBezTo>
                  <a:pt x="0" y="99"/>
                  <a:pt x="33" y="165"/>
                  <a:pt x="66" y="198"/>
                </a:cubicBezTo>
                <a:lnTo>
                  <a:pt x="624" y="461"/>
                </a:lnTo>
                <a:cubicBezTo>
                  <a:pt x="644" y="470"/>
                  <a:pt x="660" y="474"/>
                  <a:pt x="674" y="474"/>
                </a:cubicBezTo>
                <a:cubicBezTo>
                  <a:pt x="709" y="474"/>
                  <a:pt x="733" y="451"/>
                  <a:pt x="756" y="428"/>
                </a:cubicBezTo>
                <a:cubicBezTo>
                  <a:pt x="789" y="362"/>
                  <a:pt x="789" y="296"/>
                  <a:pt x="723" y="264"/>
                </a:cubicBezTo>
                <a:lnTo>
                  <a:pt x="197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42" name="Google Shape;11742;p83"/>
          <p:cNvSpPr/>
          <p:nvPr/>
        </p:nvSpPr>
        <p:spPr>
          <a:xfrm>
            <a:off x="7180047" y="3483843"/>
            <a:ext cx="11831" cy="7725"/>
          </a:xfrm>
          <a:custGeom>
            <a:rect b="b" l="l" r="r" t="t"/>
            <a:pathLst>
              <a:path extrusionOk="0" h="365" w="559">
                <a:moveTo>
                  <a:pt x="129" y="1"/>
                </a:moveTo>
                <a:cubicBezTo>
                  <a:pt x="96" y="1"/>
                  <a:pt x="56" y="24"/>
                  <a:pt x="33" y="47"/>
                </a:cubicBezTo>
                <a:cubicBezTo>
                  <a:pt x="0" y="80"/>
                  <a:pt x="33" y="146"/>
                  <a:pt x="66" y="179"/>
                </a:cubicBezTo>
                <a:lnTo>
                  <a:pt x="395" y="343"/>
                </a:lnTo>
                <a:cubicBezTo>
                  <a:pt x="408" y="357"/>
                  <a:pt x="428" y="365"/>
                  <a:pt x="448" y="365"/>
                </a:cubicBezTo>
                <a:cubicBezTo>
                  <a:pt x="476" y="365"/>
                  <a:pt x="507" y="349"/>
                  <a:pt x="526" y="310"/>
                </a:cubicBezTo>
                <a:cubicBezTo>
                  <a:pt x="559" y="277"/>
                  <a:pt x="526" y="211"/>
                  <a:pt x="493" y="179"/>
                </a:cubicBezTo>
                <a:lnTo>
                  <a:pt x="165" y="14"/>
                </a:lnTo>
                <a:cubicBezTo>
                  <a:pt x="155" y="5"/>
                  <a:pt x="143" y="1"/>
                  <a:pt x="1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43" name="Google Shape;11743;p83"/>
          <p:cNvSpPr/>
          <p:nvPr/>
        </p:nvSpPr>
        <p:spPr>
          <a:xfrm>
            <a:off x="7192196" y="3467123"/>
            <a:ext cx="18477" cy="12445"/>
          </a:xfrm>
          <a:custGeom>
            <a:rect b="b" l="l" r="r" t="t"/>
            <a:pathLst>
              <a:path extrusionOk="0" h="588" w="873">
                <a:moveTo>
                  <a:pt x="135" y="0"/>
                </a:moveTo>
                <a:cubicBezTo>
                  <a:pt x="57" y="0"/>
                  <a:pt x="1" y="125"/>
                  <a:pt x="84" y="180"/>
                </a:cubicBezTo>
                <a:lnTo>
                  <a:pt x="708" y="574"/>
                </a:lnTo>
                <a:cubicBezTo>
                  <a:pt x="718" y="584"/>
                  <a:pt x="730" y="588"/>
                  <a:pt x="744" y="588"/>
                </a:cubicBezTo>
                <a:cubicBezTo>
                  <a:pt x="776" y="588"/>
                  <a:pt x="816" y="565"/>
                  <a:pt x="839" y="541"/>
                </a:cubicBezTo>
                <a:cubicBezTo>
                  <a:pt x="872" y="476"/>
                  <a:pt x="839" y="410"/>
                  <a:pt x="806" y="377"/>
                </a:cubicBezTo>
                <a:lnTo>
                  <a:pt x="182" y="16"/>
                </a:ln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44" name="Google Shape;11744;p83"/>
          <p:cNvSpPr/>
          <p:nvPr/>
        </p:nvSpPr>
        <p:spPr>
          <a:xfrm>
            <a:off x="7210652" y="3460667"/>
            <a:ext cx="11831" cy="9588"/>
          </a:xfrm>
          <a:custGeom>
            <a:rect b="b" l="l" r="r" t="t"/>
            <a:pathLst>
              <a:path extrusionOk="0" h="453" w="559">
                <a:moveTo>
                  <a:pt x="132" y="0"/>
                </a:moveTo>
                <a:cubicBezTo>
                  <a:pt x="107" y="0"/>
                  <a:pt x="82" y="9"/>
                  <a:pt x="66" y="25"/>
                </a:cubicBezTo>
                <a:cubicBezTo>
                  <a:pt x="0" y="91"/>
                  <a:pt x="0" y="124"/>
                  <a:pt x="66" y="189"/>
                </a:cubicBezTo>
                <a:lnTo>
                  <a:pt x="33" y="189"/>
                </a:lnTo>
                <a:cubicBezTo>
                  <a:pt x="132" y="288"/>
                  <a:pt x="263" y="386"/>
                  <a:pt x="395" y="452"/>
                </a:cubicBezTo>
                <a:lnTo>
                  <a:pt x="493" y="452"/>
                </a:lnTo>
                <a:cubicBezTo>
                  <a:pt x="493" y="419"/>
                  <a:pt x="526" y="419"/>
                  <a:pt x="526" y="386"/>
                </a:cubicBezTo>
                <a:cubicBezTo>
                  <a:pt x="559" y="354"/>
                  <a:pt x="559" y="321"/>
                  <a:pt x="526" y="321"/>
                </a:cubicBezTo>
                <a:cubicBezTo>
                  <a:pt x="526" y="288"/>
                  <a:pt x="526" y="255"/>
                  <a:pt x="493" y="255"/>
                </a:cubicBezTo>
                <a:cubicBezTo>
                  <a:pt x="427" y="222"/>
                  <a:pt x="362" y="189"/>
                  <a:pt x="329" y="156"/>
                </a:cubicBezTo>
                <a:lnTo>
                  <a:pt x="263" y="124"/>
                </a:lnTo>
                <a:lnTo>
                  <a:pt x="197" y="25"/>
                </a:lnTo>
                <a:cubicBezTo>
                  <a:pt x="181" y="9"/>
                  <a:pt x="156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45" name="Google Shape;11745;p83"/>
          <p:cNvSpPr/>
          <p:nvPr/>
        </p:nvSpPr>
        <p:spPr>
          <a:xfrm>
            <a:off x="7227330" y="3455799"/>
            <a:ext cx="10456" cy="6096"/>
          </a:xfrm>
          <a:custGeom>
            <a:rect b="b" l="l" r="r" t="t"/>
            <a:pathLst>
              <a:path extrusionOk="0" h="288" w="494">
                <a:moveTo>
                  <a:pt x="116" y="0"/>
                </a:moveTo>
                <a:cubicBezTo>
                  <a:pt x="99" y="0"/>
                  <a:pt x="83" y="8"/>
                  <a:pt x="67" y="25"/>
                </a:cubicBezTo>
                <a:cubicBezTo>
                  <a:pt x="34" y="25"/>
                  <a:pt x="34" y="58"/>
                  <a:pt x="34" y="91"/>
                </a:cubicBezTo>
                <a:cubicBezTo>
                  <a:pt x="1" y="91"/>
                  <a:pt x="1" y="123"/>
                  <a:pt x="34" y="156"/>
                </a:cubicBezTo>
                <a:cubicBezTo>
                  <a:pt x="34" y="189"/>
                  <a:pt x="67" y="189"/>
                  <a:pt x="99" y="189"/>
                </a:cubicBezTo>
                <a:lnTo>
                  <a:pt x="67" y="189"/>
                </a:lnTo>
                <a:lnTo>
                  <a:pt x="362" y="288"/>
                </a:lnTo>
                <a:lnTo>
                  <a:pt x="428" y="288"/>
                </a:lnTo>
                <a:cubicBezTo>
                  <a:pt x="461" y="288"/>
                  <a:pt x="461" y="255"/>
                  <a:pt x="494" y="255"/>
                </a:cubicBezTo>
                <a:cubicBezTo>
                  <a:pt x="494" y="222"/>
                  <a:pt x="494" y="189"/>
                  <a:pt x="494" y="156"/>
                </a:cubicBezTo>
                <a:cubicBezTo>
                  <a:pt x="461" y="123"/>
                  <a:pt x="461" y="123"/>
                  <a:pt x="428" y="123"/>
                </a:cubicBezTo>
                <a:lnTo>
                  <a:pt x="165" y="25"/>
                </a:lnTo>
                <a:cubicBezTo>
                  <a:pt x="149" y="8"/>
                  <a:pt x="132" y="0"/>
                  <a:pt x="11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46" name="Google Shape;11746;p83"/>
          <p:cNvSpPr/>
          <p:nvPr/>
        </p:nvSpPr>
        <p:spPr>
          <a:xfrm>
            <a:off x="7525465" y="3705677"/>
            <a:ext cx="32023" cy="16403"/>
          </a:xfrm>
          <a:custGeom>
            <a:rect b="b" l="l" r="r" t="t"/>
            <a:pathLst>
              <a:path extrusionOk="0" h="775" w="1513">
                <a:moveTo>
                  <a:pt x="160" y="1"/>
                </a:moveTo>
                <a:cubicBezTo>
                  <a:pt x="75" y="1"/>
                  <a:pt x="0" y="125"/>
                  <a:pt x="110" y="180"/>
                </a:cubicBezTo>
                <a:cubicBezTo>
                  <a:pt x="505" y="410"/>
                  <a:pt x="899" y="607"/>
                  <a:pt x="1293" y="772"/>
                </a:cubicBezTo>
                <a:cubicBezTo>
                  <a:pt x="1304" y="774"/>
                  <a:pt x="1315" y="775"/>
                  <a:pt x="1325" y="775"/>
                </a:cubicBezTo>
                <a:cubicBezTo>
                  <a:pt x="1465" y="775"/>
                  <a:pt x="1513" y="572"/>
                  <a:pt x="1359" y="542"/>
                </a:cubicBezTo>
                <a:cubicBezTo>
                  <a:pt x="965" y="410"/>
                  <a:pt x="571" y="213"/>
                  <a:pt x="209" y="16"/>
                </a:cubicBezTo>
                <a:cubicBezTo>
                  <a:pt x="193" y="5"/>
                  <a:pt x="176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47" name="Google Shape;11747;p83"/>
          <p:cNvSpPr/>
          <p:nvPr/>
        </p:nvSpPr>
        <p:spPr>
          <a:xfrm>
            <a:off x="7520682" y="3685951"/>
            <a:ext cx="28996" cy="18265"/>
          </a:xfrm>
          <a:custGeom>
            <a:rect b="b" l="l" r="r" t="t"/>
            <a:pathLst>
              <a:path extrusionOk="0" h="863" w="1370">
                <a:moveTo>
                  <a:pt x="134" y="1"/>
                </a:moveTo>
                <a:cubicBezTo>
                  <a:pt x="44" y="1"/>
                  <a:pt x="0" y="139"/>
                  <a:pt x="106" y="192"/>
                </a:cubicBezTo>
                <a:cubicBezTo>
                  <a:pt x="468" y="389"/>
                  <a:pt x="797" y="619"/>
                  <a:pt x="1158" y="849"/>
                </a:cubicBezTo>
                <a:cubicBezTo>
                  <a:pt x="1176" y="858"/>
                  <a:pt x="1194" y="862"/>
                  <a:pt x="1211" y="862"/>
                </a:cubicBezTo>
                <a:cubicBezTo>
                  <a:pt x="1312" y="862"/>
                  <a:pt x="1370" y="709"/>
                  <a:pt x="1257" y="652"/>
                </a:cubicBezTo>
                <a:lnTo>
                  <a:pt x="205" y="28"/>
                </a:lnTo>
                <a:cubicBezTo>
                  <a:pt x="180" y="9"/>
                  <a:pt x="155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48" name="Google Shape;11748;p83"/>
          <p:cNvSpPr/>
          <p:nvPr/>
        </p:nvSpPr>
        <p:spPr>
          <a:xfrm>
            <a:off x="7509020" y="3655642"/>
            <a:ext cx="25419" cy="18011"/>
          </a:xfrm>
          <a:custGeom>
            <a:rect b="b" l="l" r="r" t="t"/>
            <a:pathLst>
              <a:path extrusionOk="0" h="851" w="1201">
                <a:moveTo>
                  <a:pt x="129" y="0"/>
                </a:moveTo>
                <a:cubicBezTo>
                  <a:pt x="96" y="0"/>
                  <a:pt x="56" y="23"/>
                  <a:pt x="33" y="47"/>
                </a:cubicBezTo>
                <a:cubicBezTo>
                  <a:pt x="0" y="112"/>
                  <a:pt x="33" y="145"/>
                  <a:pt x="66" y="178"/>
                </a:cubicBezTo>
                <a:cubicBezTo>
                  <a:pt x="362" y="408"/>
                  <a:pt x="690" y="638"/>
                  <a:pt x="986" y="835"/>
                </a:cubicBezTo>
                <a:cubicBezTo>
                  <a:pt x="1007" y="846"/>
                  <a:pt x="1028" y="851"/>
                  <a:pt x="1046" y="851"/>
                </a:cubicBezTo>
                <a:cubicBezTo>
                  <a:pt x="1144" y="851"/>
                  <a:pt x="1200" y="726"/>
                  <a:pt x="1117" y="671"/>
                </a:cubicBezTo>
                <a:cubicBezTo>
                  <a:pt x="789" y="441"/>
                  <a:pt x="460" y="244"/>
                  <a:pt x="165" y="14"/>
                </a:cubicBezTo>
                <a:cubicBezTo>
                  <a:pt x="155" y="4"/>
                  <a:pt x="142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49" name="Google Shape;11749;p83"/>
          <p:cNvSpPr/>
          <p:nvPr/>
        </p:nvSpPr>
        <p:spPr>
          <a:xfrm>
            <a:off x="7508322" y="3644509"/>
            <a:ext cx="17398" cy="11725"/>
          </a:xfrm>
          <a:custGeom>
            <a:rect b="b" l="l" r="r" t="t"/>
            <a:pathLst>
              <a:path extrusionOk="0" h="554" w="822">
                <a:moveTo>
                  <a:pt x="141" y="0"/>
                </a:moveTo>
                <a:cubicBezTo>
                  <a:pt x="96" y="0"/>
                  <a:pt x="56" y="24"/>
                  <a:pt x="33" y="47"/>
                </a:cubicBezTo>
                <a:cubicBezTo>
                  <a:pt x="0" y="113"/>
                  <a:pt x="33" y="145"/>
                  <a:pt x="66" y="178"/>
                </a:cubicBezTo>
                <a:lnTo>
                  <a:pt x="658" y="540"/>
                </a:lnTo>
                <a:cubicBezTo>
                  <a:pt x="667" y="549"/>
                  <a:pt x="680" y="553"/>
                  <a:pt x="693" y="553"/>
                </a:cubicBezTo>
                <a:cubicBezTo>
                  <a:pt x="726" y="553"/>
                  <a:pt x="766" y="530"/>
                  <a:pt x="789" y="507"/>
                </a:cubicBezTo>
                <a:cubicBezTo>
                  <a:pt x="822" y="441"/>
                  <a:pt x="822" y="376"/>
                  <a:pt x="756" y="376"/>
                </a:cubicBezTo>
                <a:lnTo>
                  <a:pt x="198" y="14"/>
                </a:lnTo>
                <a:cubicBezTo>
                  <a:pt x="178" y="4"/>
                  <a:pt x="159" y="0"/>
                  <a:pt x="14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50" name="Google Shape;11750;p83"/>
          <p:cNvSpPr/>
          <p:nvPr/>
        </p:nvSpPr>
        <p:spPr>
          <a:xfrm>
            <a:off x="7504850" y="3636699"/>
            <a:ext cx="14625" cy="8572"/>
          </a:xfrm>
          <a:custGeom>
            <a:rect b="b" l="l" r="r" t="t"/>
            <a:pathLst>
              <a:path extrusionOk="0" h="405" w="691">
                <a:moveTo>
                  <a:pt x="111" y="0"/>
                </a:moveTo>
                <a:cubicBezTo>
                  <a:pt x="83" y="0"/>
                  <a:pt x="52" y="16"/>
                  <a:pt x="33" y="54"/>
                </a:cubicBezTo>
                <a:cubicBezTo>
                  <a:pt x="0" y="87"/>
                  <a:pt x="0" y="153"/>
                  <a:pt x="66" y="186"/>
                </a:cubicBezTo>
                <a:lnTo>
                  <a:pt x="493" y="383"/>
                </a:lnTo>
                <a:cubicBezTo>
                  <a:pt x="520" y="397"/>
                  <a:pt x="547" y="405"/>
                  <a:pt x="572" y="405"/>
                </a:cubicBezTo>
                <a:cubicBezTo>
                  <a:pt x="608" y="405"/>
                  <a:pt x="638" y="389"/>
                  <a:pt x="657" y="350"/>
                </a:cubicBezTo>
                <a:cubicBezTo>
                  <a:pt x="690" y="317"/>
                  <a:pt x="657" y="252"/>
                  <a:pt x="624" y="219"/>
                </a:cubicBezTo>
                <a:lnTo>
                  <a:pt x="164" y="22"/>
                </a:lnTo>
                <a:cubicBezTo>
                  <a:pt x="151" y="8"/>
                  <a:pt x="132" y="0"/>
                  <a:pt x="11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51" name="Google Shape;11751;p83"/>
          <p:cNvSpPr/>
          <p:nvPr/>
        </p:nvSpPr>
        <p:spPr>
          <a:xfrm>
            <a:off x="7490924" y="3612105"/>
            <a:ext cx="20191" cy="11598"/>
          </a:xfrm>
          <a:custGeom>
            <a:rect b="b" l="l" r="r" t="t"/>
            <a:pathLst>
              <a:path extrusionOk="0" h="548" w="954">
                <a:moveTo>
                  <a:pt x="165" y="1"/>
                </a:moveTo>
                <a:cubicBezTo>
                  <a:pt x="132" y="1"/>
                  <a:pt x="67" y="1"/>
                  <a:pt x="34" y="66"/>
                </a:cubicBezTo>
                <a:cubicBezTo>
                  <a:pt x="1" y="99"/>
                  <a:pt x="34" y="165"/>
                  <a:pt x="67" y="198"/>
                </a:cubicBezTo>
                <a:lnTo>
                  <a:pt x="790" y="526"/>
                </a:lnTo>
                <a:cubicBezTo>
                  <a:pt x="803" y="540"/>
                  <a:pt x="822" y="548"/>
                  <a:pt x="843" y="548"/>
                </a:cubicBezTo>
                <a:cubicBezTo>
                  <a:pt x="871" y="548"/>
                  <a:pt x="902" y="532"/>
                  <a:pt x="921" y="494"/>
                </a:cubicBezTo>
                <a:cubicBezTo>
                  <a:pt x="954" y="461"/>
                  <a:pt x="954" y="395"/>
                  <a:pt x="888" y="362"/>
                </a:cubicBezTo>
                <a:lnTo>
                  <a:pt x="165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52" name="Google Shape;11752;p83"/>
          <p:cNvSpPr/>
          <p:nvPr/>
        </p:nvSpPr>
        <p:spPr>
          <a:xfrm>
            <a:off x="7493231" y="3591850"/>
            <a:ext cx="13715" cy="7069"/>
          </a:xfrm>
          <a:custGeom>
            <a:rect b="b" l="l" r="r" t="t"/>
            <a:pathLst>
              <a:path extrusionOk="0" h="334" w="648">
                <a:moveTo>
                  <a:pt x="159" y="1"/>
                </a:moveTo>
                <a:cubicBezTo>
                  <a:pt x="47" y="1"/>
                  <a:pt x="0" y="171"/>
                  <a:pt x="122" y="202"/>
                </a:cubicBezTo>
                <a:lnTo>
                  <a:pt x="516" y="333"/>
                </a:lnTo>
                <a:cubicBezTo>
                  <a:pt x="549" y="333"/>
                  <a:pt x="615" y="333"/>
                  <a:pt x="615" y="268"/>
                </a:cubicBezTo>
                <a:cubicBezTo>
                  <a:pt x="648" y="202"/>
                  <a:pt x="615" y="136"/>
                  <a:pt x="549" y="136"/>
                </a:cubicBezTo>
                <a:lnTo>
                  <a:pt x="188" y="5"/>
                </a:lnTo>
                <a:cubicBezTo>
                  <a:pt x="178" y="2"/>
                  <a:pt x="168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53" name="Google Shape;11753;p83"/>
          <p:cNvSpPr/>
          <p:nvPr/>
        </p:nvSpPr>
        <p:spPr>
          <a:xfrm>
            <a:off x="7814034" y="4115375"/>
            <a:ext cx="32848" cy="16361"/>
          </a:xfrm>
          <a:custGeom>
            <a:rect b="b" l="l" r="r" t="t"/>
            <a:pathLst>
              <a:path extrusionOk="0" h="773" w="1552">
                <a:moveTo>
                  <a:pt x="170" y="0"/>
                </a:moveTo>
                <a:cubicBezTo>
                  <a:pt x="82" y="0"/>
                  <a:pt x="0" y="154"/>
                  <a:pt x="113" y="211"/>
                </a:cubicBezTo>
                <a:cubicBezTo>
                  <a:pt x="508" y="441"/>
                  <a:pt x="935" y="605"/>
                  <a:pt x="1395" y="769"/>
                </a:cubicBezTo>
                <a:cubicBezTo>
                  <a:pt x="1405" y="772"/>
                  <a:pt x="1415" y="773"/>
                  <a:pt x="1423" y="773"/>
                </a:cubicBezTo>
                <a:cubicBezTo>
                  <a:pt x="1531" y="773"/>
                  <a:pt x="1552" y="602"/>
                  <a:pt x="1461" y="572"/>
                </a:cubicBezTo>
                <a:cubicBezTo>
                  <a:pt x="1034" y="441"/>
                  <a:pt x="606" y="243"/>
                  <a:pt x="212" y="13"/>
                </a:cubicBezTo>
                <a:cubicBezTo>
                  <a:pt x="198" y="4"/>
                  <a:pt x="184" y="0"/>
                  <a:pt x="17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54" name="Google Shape;11754;p83"/>
          <p:cNvSpPr/>
          <p:nvPr/>
        </p:nvSpPr>
        <p:spPr>
          <a:xfrm>
            <a:off x="7810563" y="4100072"/>
            <a:ext cx="28128" cy="14900"/>
          </a:xfrm>
          <a:custGeom>
            <a:rect b="b" l="l" r="r" t="t"/>
            <a:pathLst>
              <a:path extrusionOk="0" h="704" w="1329">
                <a:moveTo>
                  <a:pt x="159" y="0"/>
                </a:moveTo>
                <a:cubicBezTo>
                  <a:pt x="57" y="0"/>
                  <a:pt x="0" y="154"/>
                  <a:pt x="113" y="211"/>
                </a:cubicBezTo>
                <a:cubicBezTo>
                  <a:pt x="442" y="375"/>
                  <a:pt x="803" y="539"/>
                  <a:pt x="1165" y="704"/>
                </a:cubicBezTo>
                <a:cubicBezTo>
                  <a:pt x="1230" y="704"/>
                  <a:pt x="1296" y="671"/>
                  <a:pt x="1296" y="605"/>
                </a:cubicBezTo>
                <a:cubicBezTo>
                  <a:pt x="1329" y="572"/>
                  <a:pt x="1296" y="506"/>
                  <a:pt x="1230" y="506"/>
                </a:cubicBezTo>
                <a:cubicBezTo>
                  <a:pt x="869" y="342"/>
                  <a:pt x="540" y="211"/>
                  <a:pt x="212" y="14"/>
                </a:cubicBezTo>
                <a:cubicBezTo>
                  <a:pt x="193" y="4"/>
                  <a:pt x="176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55" name="Google Shape;11755;p83"/>
          <p:cNvSpPr/>
          <p:nvPr/>
        </p:nvSpPr>
        <p:spPr>
          <a:xfrm>
            <a:off x="7807388" y="4074102"/>
            <a:ext cx="25059" cy="16530"/>
          </a:xfrm>
          <a:custGeom>
            <a:rect b="b" l="l" r="r" t="t"/>
            <a:pathLst>
              <a:path extrusionOk="0" h="781" w="1184">
                <a:moveTo>
                  <a:pt x="128" y="0"/>
                </a:moveTo>
                <a:cubicBezTo>
                  <a:pt x="99" y="0"/>
                  <a:pt x="66" y="8"/>
                  <a:pt x="33" y="25"/>
                </a:cubicBezTo>
                <a:cubicBezTo>
                  <a:pt x="0" y="58"/>
                  <a:pt x="0" y="123"/>
                  <a:pt x="33" y="156"/>
                </a:cubicBezTo>
                <a:cubicBezTo>
                  <a:pt x="362" y="419"/>
                  <a:pt x="690" y="616"/>
                  <a:pt x="1052" y="780"/>
                </a:cubicBezTo>
                <a:cubicBezTo>
                  <a:pt x="1118" y="780"/>
                  <a:pt x="1183" y="748"/>
                  <a:pt x="1183" y="682"/>
                </a:cubicBezTo>
                <a:cubicBezTo>
                  <a:pt x="1183" y="649"/>
                  <a:pt x="1150" y="583"/>
                  <a:pt x="1118" y="583"/>
                </a:cubicBezTo>
                <a:cubicBezTo>
                  <a:pt x="789" y="419"/>
                  <a:pt x="460" y="255"/>
                  <a:pt x="197" y="25"/>
                </a:cubicBezTo>
                <a:cubicBezTo>
                  <a:pt x="181" y="8"/>
                  <a:pt x="156" y="0"/>
                  <a:pt x="12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56" name="Google Shape;11756;p83"/>
          <p:cNvSpPr/>
          <p:nvPr/>
        </p:nvSpPr>
        <p:spPr>
          <a:xfrm>
            <a:off x="7814330" y="4061805"/>
            <a:ext cx="16022" cy="10329"/>
          </a:xfrm>
          <a:custGeom>
            <a:rect b="b" l="l" r="r" t="t"/>
            <a:pathLst>
              <a:path extrusionOk="0" h="488" w="757">
                <a:moveTo>
                  <a:pt x="141" y="1"/>
                </a:moveTo>
                <a:cubicBezTo>
                  <a:pt x="97" y="1"/>
                  <a:pt x="57" y="24"/>
                  <a:pt x="34" y="47"/>
                </a:cubicBezTo>
                <a:cubicBezTo>
                  <a:pt x="1" y="113"/>
                  <a:pt x="34" y="146"/>
                  <a:pt x="67" y="179"/>
                </a:cubicBezTo>
                <a:lnTo>
                  <a:pt x="67" y="146"/>
                </a:lnTo>
                <a:cubicBezTo>
                  <a:pt x="231" y="277"/>
                  <a:pt x="428" y="409"/>
                  <a:pt x="625" y="474"/>
                </a:cubicBezTo>
                <a:cubicBezTo>
                  <a:pt x="643" y="483"/>
                  <a:pt x="660" y="487"/>
                  <a:pt x="677" y="487"/>
                </a:cubicBezTo>
                <a:cubicBezTo>
                  <a:pt x="721" y="487"/>
                  <a:pt x="757" y="457"/>
                  <a:pt x="757" y="409"/>
                </a:cubicBezTo>
                <a:cubicBezTo>
                  <a:pt x="757" y="343"/>
                  <a:pt x="724" y="310"/>
                  <a:pt x="691" y="277"/>
                </a:cubicBezTo>
                <a:lnTo>
                  <a:pt x="658" y="277"/>
                </a:lnTo>
                <a:lnTo>
                  <a:pt x="592" y="244"/>
                </a:lnTo>
                <a:lnTo>
                  <a:pt x="428" y="179"/>
                </a:lnTo>
                <a:cubicBezTo>
                  <a:pt x="362" y="113"/>
                  <a:pt x="264" y="80"/>
                  <a:pt x="198" y="14"/>
                </a:cubicBezTo>
                <a:cubicBezTo>
                  <a:pt x="179" y="5"/>
                  <a:pt x="160" y="1"/>
                  <a:pt x="14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57" name="Google Shape;11757;p83"/>
          <p:cNvSpPr/>
          <p:nvPr/>
        </p:nvSpPr>
        <p:spPr>
          <a:xfrm>
            <a:off x="7811346" y="4040259"/>
            <a:ext cx="18308" cy="10329"/>
          </a:xfrm>
          <a:custGeom>
            <a:rect b="b" l="l" r="r" t="t"/>
            <a:pathLst>
              <a:path extrusionOk="0" h="488" w="865">
                <a:moveTo>
                  <a:pt x="186" y="0"/>
                </a:moveTo>
                <a:cubicBezTo>
                  <a:pt x="78" y="0"/>
                  <a:pt x="0" y="154"/>
                  <a:pt x="142" y="211"/>
                </a:cubicBezTo>
                <a:lnTo>
                  <a:pt x="700" y="474"/>
                </a:lnTo>
                <a:cubicBezTo>
                  <a:pt x="720" y="483"/>
                  <a:pt x="739" y="487"/>
                  <a:pt x="757" y="487"/>
                </a:cubicBezTo>
                <a:cubicBezTo>
                  <a:pt x="802" y="487"/>
                  <a:pt x="842" y="464"/>
                  <a:pt x="865" y="441"/>
                </a:cubicBezTo>
                <a:cubicBezTo>
                  <a:pt x="865" y="375"/>
                  <a:pt x="865" y="309"/>
                  <a:pt x="799" y="276"/>
                </a:cubicBezTo>
                <a:lnTo>
                  <a:pt x="240" y="14"/>
                </a:lnTo>
                <a:cubicBezTo>
                  <a:pt x="222" y="4"/>
                  <a:pt x="204" y="0"/>
                  <a:pt x="18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58" name="Google Shape;11758;p83"/>
          <p:cNvSpPr/>
          <p:nvPr/>
        </p:nvSpPr>
        <p:spPr>
          <a:xfrm>
            <a:off x="7804086" y="4011241"/>
            <a:ext cx="19324" cy="10815"/>
          </a:xfrm>
          <a:custGeom>
            <a:rect b="b" l="l" r="r" t="t"/>
            <a:pathLst>
              <a:path extrusionOk="0" h="511" w="913">
                <a:moveTo>
                  <a:pt x="163" y="0"/>
                </a:moveTo>
                <a:cubicBezTo>
                  <a:pt x="74" y="0"/>
                  <a:pt x="1" y="142"/>
                  <a:pt x="91" y="202"/>
                </a:cubicBezTo>
                <a:lnTo>
                  <a:pt x="748" y="497"/>
                </a:lnTo>
                <a:cubicBezTo>
                  <a:pt x="757" y="507"/>
                  <a:pt x="770" y="511"/>
                  <a:pt x="783" y="511"/>
                </a:cubicBezTo>
                <a:cubicBezTo>
                  <a:pt x="816" y="511"/>
                  <a:pt x="856" y="488"/>
                  <a:pt x="879" y="464"/>
                </a:cubicBezTo>
                <a:cubicBezTo>
                  <a:pt x="912" y="399"/>
                  <a:pt x="912" y="333"/>
                  <a:pt x="846" y="333"/>
                </a:cubicBezTo>
                <a:lnTo>
                  <a:pt x="189" y="4"/>
                </a:lnTo>
                <a:cubicBezTo>
                  <a:pt x="180" y="1"/>
                  <a:pt x="172" y="0"/>
                  <a:pt x="16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59" name="Google Shape;11759;p83"/>
          <p:cNvSpPr/>
          <p:nvPr/>
        </p:nvSpPr>
        <p:spPr>
          <a:xfrm>
            <a:off x="7795302" y="3981102"/>
            <a:ext cx="27874" cy="14329"/>
          </a:xfrm>
          <a:custGeom>
            <a:rect b="b" l="l" r="r" t="t"/>
            <a:pathLst>
              <a:path extrusionOk="0" h="677" w="1317">
                <a:moveTo>
                  <a:pt x="150" y="0"/>
                </a:moveTo>
                <a:cubicBezTo>
                  <a:pt x="53" y="0"/>
                  <a:pt x="1" y="125"/>
                  <a:pt x="111" y="180"/>
                </a:cubicBezTo>
                <a:cubicBezTo>
                  <a:pt x="440" y="377"/>
                  <a:pt x="768" y="541"/>
                  <a:pt x="1163" y="673"/>
                </a:cubicBezTo>
                <a:cubicBezTo>
                  <a:pt x="1173" y="675"/>
                  <a:pt x="1182" y="676"/>
                  <a:pt x="1191" y="676"/>
                </a:cubicBezTo>
                <a:cubicBezTo>
                  <a:pt x="1298" y="676"/>
                  <a:pt x="1317" y="506"/>
                  <a:pt x="1196" y="475"/>
                </a:cubicBezTo>
                <a:cubicBezTo>
                  <a:pt x="867" y="344"/>
                  <a:pt x="506" y="213"/>
                  <a:pt x="210" y="15"/>
                </a:cubicBezTo>
                <a:cubicBezTo>
                  <a:pt x="189" y="5"/>
                  <a:pt x="168" y="0"/>
                  <a:pt x="15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60" name="Google Shape;11760;p83"/>
          <p:cNvSpPr/>
          <p:nvPr/>
        </p:nvSpPr>
        <p:spPr>
          <a:xfrm>
            <a:off x="7378557" y="4223170"/>
            <a:ext cx="63707" cy="22562"/>
          </a:xfrm>
          <a:custGeom>
            <a:rect b="b" l="l" r="r" t="t"/>
            <a:pathLst>
              <a:path extrusionOk="0" h="1066" w="3010">
                <a:moveTo>
                  <a:pt x="164" y="1"/>
                </a:moveTo>
                <a:cubicBezTo>
                  <a:pt x="61" y="1"/>
                  <a:pt x="0" y="154"/>
                  <a:pt x="85" y="211"/>
                </a:cubicBezTo>
                <a:cubicBezTo>
                  <a:pt x="972" y="638"/>
                  <a:pt x="1892" y="934"/>
                  <a:pt x="2845" y="1065"/>
                </a:cubicBezTo>
                <a:cubicBezTo>
                  <a:pt x="2977" y="1065"/>
                  <a:pt x="3010" y="901"/>
                  <a:pt x="2878" y="868"/>
                </a:cubicBezTo>
                <a:cubicBezTo>
                  <a:pt x="1958" y="737"/>
                  <a:pt x="1038" y="441"/>
                  <a:pt x="217" y="14"/>
                </a:cubicBezTo>
                <a:cubicBezTo>
                  <a:pt x="198" y="5"/>
                  <a:pt x="180" y="1"/>
                  <a:pt x="16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61" name="Google Shape;11761;p83"/>
          <p:cNvSpPr/>
          <p:nvPr/>
        </p:nvSpPr>
        <p:spPr>
          <a:xfrm>
            <a:off x="7371636" y="4198787"/>
            <a:ext cx="50944" cy="23366"/>
          </a:xfrm>
          <a:custGeom>
            <a:rect b="b" l="l" r="r" t="t"/>
            <a:pathLst>
              <a:path extrusionOk="0" h="1104" w="2407">
                <a:moveTo>
                  <a:pt x="136" y="1"/>
                </a:moveTo>
                <a:cubicBezTo>
                  <a:pt x="57" y="1"/>
                  <a:pt x="1" y="130"/>
                  <a:pt x="83" y="213"/>
                </a:cubicBezTo>
                <a:cubicBezTo>
                  <a:pt x="741" y="640"/>
                  <a:pt x="1464" y="936"/>
                  <a:pt x="2252" y="1100"/>
                </a:cubicBezTo>
                <a:cubicBezTo>
                  <a:pt x="2262" y="1103"/>
                  <a:pt x="2272" y="1104"/>
                  <a:pt x="2281" y="1104"/>
                </a:cubicBezTo>
                <a:cubicBezTo>
                  <a:pt x="2388" y="1104"/>
                  <a:pt x="2407" y="933"/>
                  <a:pt x="2285" y="903"/>
                </a:cubicBezTo>
                <a:cubicBezTo>
                  <a:pt x="1529" y="739"/>
                  <a:pt x="839" y="443"/>
                  <a:pt x="182" y="16"/>
                </a:cubicBezTo>
                <a:cubicBezTo>
                  <a:pt x="166" y="5"/>
                  <a:pt x="151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62" name="Google Shape;11762;p83"/>
          <p:cNvSpPr/>
          <p:nvPr/>
        </p:nvSpPr>
        <p:spPr>
          <a:xfrm>
            <a:off x="7347169" y="4174003"/>
            <a:ext cx="31113" cy="13990"/>
          </a:xfrm>
          <a:custGeom>
            <a:rect b="b" l="l" r="r" t="t"/>
            <a:pathLst>
              <a:path extrusionOk="0" h="661" w="1470">
                <a:moveTo>
                  <a:pt x="127" y="0"/>
                </a:moveTo>
                <a:cubicBezTo>
                  <a:pt x="20" y="0"/>
                  <a:pt x="1" y="171"/>
                  <a:pt x="122" y="201"/>
                </a:cubicBezTo>
                <a:cubicBezTo>
                  <a:pt x="517" y="332"/>
                  <a:pt x="911" y="464"/>
                  <a:pt x="1305" y="661"/>
                </a:cubicBezTo>
                <a:cubicBezTo>
                  <a:pt x="1371" y="661"/>
                  <a:pt x="1437" y="661"/>
                  <a:pt x="1470" y="595"/>
                </a:cubicBezTo>
                <a:cubicBezTo>
                  <a:pt x="1470" y="562"/>
                  <a:pt x="1470" y="497"/>
                  <a:pt x="1437" y="464"/>
                </a:cubicBezTo>
                <a:cubicBezTo>
                  <a:pt x="1009" y="299"/>
                  <a:pt x="582" y="135"/>
                  <a:pt x="155" y="4"/>
                </a:cubicBezTo>
                <a:cubicBezTo>
                  <a:pt x="145" y="1"/>
                  <a:pt x="136" y="0"/>
                  <a:pt x="1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63" name="Google Shape;11763;p83"/>
          <p:cNvSpPr/>
          <p:nvPr/>
        </p:nvSpPr>
        <p:spPr>
          <a:xfrm>
            <a:off x="7335528" y="4156393"/>
            <a:ext cx="46013" cy="17779"/>
          </a:xfrm>
          <a:custGeom>
            <a:rect b="b" l="l" r="r" t="t"/>
            <a:pathLst>
              <a:path extrusionOk="0" h="840" w="2174">
                <a:moveTo>
                  <a:pt x="128" y="1"/>
                </a:moveTo>
                <a:cubicBezTo>
                  <a:pt x="33" y="1"/>
                  <a:pt x="1" y="155"/>
                  <a:pt x="114" y="211"/>
                </a:cubicBezTo>
                <a:lnTo>
                  <a:pt x="1987" y="836"/>
                </a:lnTo>
                <a:cubicBezTo>
                  <a:pt x="1997" y="838"/>
                  <a:pt x="2006" y="839"/>
                  <a:pt x="2016" y="839"/>
                </a:cubicBezTo>
                <a:cubicBezTo>
                  <a:pt x="2127" y="839"/>
                  <a:pt x="2174" y="669"/>
                  <a:pt x="2052" y="639"/>
                </a:cubicBezTo>
                <a:lnTo>
                  <a:pt x="179" y="14"/>
                </a:lnTo>
                <a:cubicBezTo>
                  <a:pt x="161" y="5"/>
                  <a:pt x="144" y="1"/>
                  <a:pt x="1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64" name="Google Shape;11764;p83"/>
          <p:cNvSpPr/>
          <p:nvPr/>
        </p:nvSpPr>
        <p:spPr>
          <a:xfrm>
            <a:off x="7312881" y="4124412"/>
            <a:ext cx="34795" cy="16995"/>
          </a:xfrm>
          <a:custGeom>
            <a:rect b="b" l="l" r="r" t="t"/>
            <a:pathLst>
              <a:path extrusionOk="0" h="803" w="1644">
                <a:moveTo>
                  <a:pt x="86" y="1"/>
                </a:moveTo>
                <a:cubicBezTo>
                  <a:pt x="49" y="1"/>
                  <a:pt x="25" y="31"/>
                  <a:pt x="1" y="79"/>
                </a:cubicBezTo>
                <a:cubicBezTo>
                  <a:pt x="1" y="145"/>
                  <a:pt x="34" y="178"/>
                  <a:pt x="99" y="211"/>
                </a:cubicBezTo>
                <a:lnTo>
                  <a:pt x="1512" y="802"/>
                </a:lnTo>
                <a:cubicBezTo>
                  <a:pt x="1578" y="802"/>
                  <a:pt x="1644" y="769"/>
                  <a:pt x="1644" y="704"/>
                </a:cubicBezTo>
                <a:cubicBezTo>
                  <a:pt x="1644" y="671"/>
                  <a:pt x="1611" y="605"/>
                  <a:pt x="1578" y="605"/>
                </a:cubicBezTo>
                <a:lnTo>
                  <a:pt x="132" y="14"/>
                </a:lnTo>
                <a:cubicBezTo>
                  <a:pt x="114" y="5"/>
                  <a:pt x="99" y="1"/>
                  <a:pt x="8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65" name="Google Shape;11765;p83"/>
          <p:cNvSpPr/>
          <p:nvPr/>
        </p:nvSpPr>
        <p:spPr>
          <a:xfrm>
            <a:off x="7296520" y="4072896"/>
            <a:ext cx="30075" cy="15726"/>
          </a:xfrm>
          <a:custGeom>
            <a:rect b="b" l="l" r="r" t="t"/>
            <a:pathLst>
              <a:path extrusionOk="0" h="743" w="1421">
                <a:moveTo>
                  <a:pt x="136" y="1"/>
                </a:moveTo>
                <a:cubicBezTo>
                  <a:pt x="57" y="1"/>
                  <a:pt x="1" y="130"/>
                  <a:pt x="84" y="213"/>
                </a:cubicBezTo>
                <a:cubicBezTo>
                  <a:pt x="445" y="443"/>
                  <a:pt x="839" y="640"/>
                  <a:pt x="1267" y="739"/>
                </a:cubicBezTo>
                <a:cubicBezTo>
                  <a:pt x="1277" y="741"/>
                  <a:pt x="1286" y="743"/>
                  <a:pt x="1295" y="743"/>
                </a:cubicBezTo>
                <a:cubicBezTo>
                  <a:pt x="1402" y="743"/>
                  <a:pt x="1421" y="572"/>
                  <a:pt x="1299" y="542"/>
                </a:cubicBezTo>
                <a:cubicBezTo>
                  <a:pt x="905" y="443"/>
                  <a:pt x="544" y="246"/>
                  <a:pt x="182" y="16"/>
                </a:cubicBezTo>
                <a:cubicBezTo>
                  <a:pt x="166" y="6"/>
                  <a:pt x="151" y="1"/>
                  <a:pt x="13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66" name="Google Shape;11766;p83"/>
          <p:cNvSpPr/>
          <p:nvPr/>
        </p:nvSpPr>
        <p:spPr>
          <a:xfrm>
            <a:off x="7515962" y="4258918"/>
            <a:ext cx="75136" cy="13249"/>
          </a:xfrm>
          <a:custGeom>
            <a:rect b="b" l="l" r="r" t="t"/>
            <a:pathLst>
              <a:path extrusionOk="0" h="626" w="3550">
                <a:moveTo>
                  <a:pt x="165" y="1"/>
                </a:moveTo>
                <a:cubicBezTo>
                  <a:pt x="34" y="1"/>
                  <a:pt x="1" y="132"/>
                  <a:pt x="99" y="198"/>
                </a:cubicBezTo>
                <a:cubicBezTo>
                  <a:pt x="1184" y="494"/>
                  <a:pt x="2301" y="625"/>
                  <a:pt x="3418" y="625"/>
                </a:cubicBezTo>
                <a:cubicBezTo>
                  <a:pt x="3550" y="625"/>
                  <a:pt x="3550" y="428"/>
                  <a:pt x="3418" y="428"/>
                </a:cubicBezTo>
                <a:cubicBezTo>
                  <a:pt x="2334" y="395"/>
                  <a:pt x="1217" y="264"/>
                  <a:pt x="16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67" name="Google Shape;11767;p83"/>
          <p:cNvSpPr/>
          <p:nvPr/>
        </p:nvSpPr>
        <p:spPr>
          <a:xfrm>
            <a:off x="7472848" y="4234536"/>
            <a:ext cx="59833" cy="13270"/>
          </a:xfrm>
          <a:custGeom>
            <a:rect b="b" l="l" r="r" t="t"/>
            <a:pathLst>
              <a:path extrusionOk="0" h="627" w="2827">
                <a:moveTo>
                  <a:pt x="150" y="1"/>
                </a:moveTo>
                <a:cubicBezTo>
                  <a:pt x="68" y="1"/>
                  <a:pt x="1" y="93"/>
                  <a:pt x="99" y="167"/>
                </a:cubicBezTo>
                <a:cubicBezTo>
                  <a:pt x="428" y="397"/>
                  <a:pt x="855" y="528"/>
                  <a:pt x="1282" y="528"/>
                </a:cubicBezTo>
                <a:cubicBezTo>
                  <a:pt x="1742" y="594"/>
                  <a:pt x="2202" y="627"/>
                  <a:pt x="2695" y="627"/>
                </a:cubicBezTo>
                <a:cubicBezTo>
                  <a:pt x="2826" y="627"/>
                  <a:pt x="2826" y="430"/>
                  <a:pt x="2695" y="430"/>
                </a:cubicBezTo>
                <a:cubicBezTo>
                  <a:pt x="2235" y="430"/>
                  <a:pt x="1808" y="397"/>
                  <a:pt x="1381" y="331"/>
                </a:cubicBezTo>
                <a:cubicBezTo>
                  <a:pt x="1183" y="298"/>
                  <a:pt x="986" y="265"/>
                  <a:pt x="756" y="233"/>
                </a:cubicBezTo>
                <a:cubicBezTo>
                  <a:pt x="559" y="200"/>
                  <a:pt x="395" y="134"/>
                  <a:pt x="231" y="35"/>
                </a:cubicBezTo>
                <a:cubicBezTo>
                  <a:pt x="206" y="11"/>
                  <a:pt x="177" y="1"/>
                  <a:pt x="15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68" name="Google Shape;11768;p83"/>
          <p:cNvSpPr/>
          <p:nvPr/>
        </p:nvSpPr>
        <p:spPr>
          <a:xfrm>
            <a:off x="7457758" y="4103755"/>
            <a:ext cx="46203" cy="14773"/>
          </a:xfrm>
          <a:custGeom>
            <a:rect b="b" l="l" r="r" t="t"/>
            <a:pathLst>
              <a:path extrusionOk="0" h="698" w="2183">
                <a:moveTo>
                  <a:pt x="159" y="0"/>
                </a:moveTo>
                <a:cubicBezTo>
                  <a:pt x="47" y="0"/>
                  <a:pt x="1" y="171"/>
                  <a:pt x="122" y="201"/>
                </a:cubicBezTo>
                <a:cubicBezTo>
                  <a:pt x="746" y="431"/>
                  <a:pt x="1371" y="595"/>
                  <a:pt x="1995" y="694"/>
                </a:cubicBezTo>
                <a:cubicBezTo>
                  <a:pt x="2005" y="696"/>
                  <a:pt x="2015" y="698"/>
                  <a:pt x="2024" y="698"/>
                </a:cubicBezTo>
                <a:cubicBezTo>
                  <a:pt x="2135" y="698"/>
                  <a:pt x="2182" y="527"/>
                  <a:pt x="2061" y="497"/>
                </a:cubicBezTo>
                <a:cubicBezTo>
                  <a:pt x="1404" y="398"/>
                  <a:pt x="779" y="234"/>
                  <a:pt x="188" y="4"/>
                </a:cubicBezTo>
                <a:cubicBezTo>
                  <a:pt x="178" y="1"/>
                  <a:pt x="168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69" name="Google Shape;11769;p83"/>
          <p:cNvSpPr/>
          <p:nvPr/>
        </p:nvSpPr>
        <p:spPr>
          <a:xfrm>
            <a:off x="7486966" y="4126000"/>
            <a:ext cx="33885" cy="10540"/>
          </a:xfrm>
          <a:custGeom>
            <a:rect b="b" l="l" r="r" t="t"/>
            <a:pathLst>
              <a:path extrusionOk="0" h="498" w="1601">
                <a:moveTo>
                  <a:pt x="159" y="1"/>
                </a:moveTo>
                <a:cubicBezTo>
                  <a:pt x="48" y="1"/>
                  <a:pt x="1" y="171"/>
                  <a:pt x="122" y="202"/>
                </a:cubicBezTo>
                <a:cubicBezTo>
                  <a:pt x="582" y="333"/>
                  <a:pt x="1042" y="432"/>
                  <a:pt x="1502" y="497"/>
                </a:cubicBezTo>
                <a:cubicBezTo>
                  <a:pt x="1535" y="497"/>
                  <a:pt x="1601" y="432"/>
                  <a:pt x="1601" y="366"/>
                </a:cubicBezTo>
                <a:cubicBezTo>
                  <a:pt x="1601" y="333"/>
                  <a:pt x="1535" y="267"/>
                  <a:pt x="1502" y="267"/>
                </a:cubicBezTo>
                <a:cubicBezTo>
                  <a:pt x="1042" y="234"/>
                  <a:pt x="615" y="136"/>
                  <a:pt x="188" y="4"/>
                </a:cubicBezTo>
                <a:cubicBezTo>
                  <a:pt x="178" y="2"/>
                  <a:pt x="168" y="1"/>
                  <a:pt x="15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70" name="Google Shape;11770;p83"/>
          <p:cNvSpPr/>
          <p:nvPr/>
        </p:nvSpPr>
        <p:spPr>
          <a:xfrm>
            <a:off x="7502057" y="4142086"/>
            <a:ext cx="32721" cy="8360"/>
          </a:xfrm>
          <a:custGeom>
            <a:rect b="b" l="l" r="r" t="t"/>
            <a:pathLst>
              <a:path extrusionOk="0" h="395" w="1546">
                <a:moveTo>
                  <a:pt x="165" y="0"/>
                </a:moveTo>
                <a:cubicBezTo>
                  <a:pt x="66" y="0"/>
                  <a:pt x="1" y="197"/>
                  <a:pt x="132" y="230"/>
                </a:cubicBezTo>
                <a:cubicBezTo>
                  <a:pt x="526" y="296"/>
                  <a:pt x="986" y="362"/>
                  <a:pt x="1414" y="394"/>
                </a:cubicBezTo>
                <a:cubicBezTo>
                  <a:pt x="1545" y="394"/>
                  <a:pt x="1545" y="197"/>
                  <a:pt x="1414" y="197"/>
                </a:cubicBezTo>
                <a:cubicBezTo>
                  <a:pt x="986" y="164"/>
                  <a:pt x="592" y="99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71" name="Google Shape;11771;p83"/>
          <p:cNvSpPr/>
          <p:nvPr/>
        </p:nvSpPr>
        <p:spPr>
          <a:xfrm>
            <a:off x="7061563" y="4022120"/>
            <a:ext cx="38309" cy="16424"/>
          </a:xfrm>
          <a:custGeom>
            <a:rect b="b" l="l" r="r" t="t"/>
            <a:pathLst>
              <a:path extrusionOk="0" h="776" w="1810">
                <a:moveTo>
                  <a:pt x="149" y="1"/>
                </a:moveTo>
                <a:cubicBezTo>
                  <a:pt x="52" y="1"/>
                  <a:pt x="1" y="125"/>
                  <a:pt x="111" y="180"/>
                </a:cubicBezTo>
                <a:cubicBezTo>
                  <a:pt x="604" y="411"/>
                  <a:pt x="1097" y="608"/>
                  <a:pt x="1622" y="772"/>
                </a:cubicBezTo>
                <a:cubicBezTo>
                  <a:pt x="1632" y="774"/>
                  <a:pt x="1642" y="776"/>
                  <a:pt x="1651" y="776"/>
                </a:cubicBezTo>
                <a:cubicBezTo>
                  <a:pt x="1763" y="776"/>
                  <a:pt x="1809" y="605"/>
                  <a:pt x="1688" y="575"/>
                </a:cubicBezTo>
                <a:cubicBezTo>
                  <a:pt x="1162" y="411"/>
                  <a:pt x="669" y="213"/>
                  <a:pt x="209" y="16"/>
                </a:cubicBezTo>
                <a:cubicBezTo>
                  <a:pt x="188" y="6"/>
                  <a:pt x="168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72" name="Google Shape;11772;p83"/>
          <p:cNvSpPr/>
          <p:nvPr/>
        </p:nvSpPr>
        <p:spPr>
          <a:xfrm>
            <a:off x="7063595" y="3999622"/>
            <a:ext cx="33314" cy="19662"/>
          </a:xfrm>
          <a:custGeom>
            <a:rect b="b" l="l" r="r" t="t"/>
            <a:pathLst>
              <a:path extrusionOk="0" h="929" w="1574">
                <a:moveTo>
                  <a:pt x="140" y="1"/>
                </a:moveTo>
                <a:cubicBezTo>
                  <a:pt x="50" y="1"/>
                  <a:pt x="1" y="139"/>
                  <a:pt x="80" y="192"/>
                </a:cubicBezTo>
                <a:cubicBezTo>
                  <a:pt x="508" y="455"/>
                  <a:pt x="935" y="718"/>
                  <a:pt x="1362" y="915"/>
                </a:cubicBezTo>
                <a:cubicBezTo>
                  <a:pt x="1380" y="924"/>
                  <a:pt x="1398" y="928"/>
                  <a:pt x="1415" y="928"/>
                </a:cubicBezTo>
                <a:cubicBezTo>
                  <a:pt x="1516" y="928"/>
                  <a:pt x="1574" y="774"/>
                  <a:pt x="1461" y="718"/>
                </a:cubicBezTo>
                <a:cubicBezTo>
                  <a:pt x="1033" y="521"/>
                  <a:pt x="606" y="291"/>
                  <a:pt x="212" y="28"/>
                </a:cubicBezTo>
                <a:cubicBezTo>
                  <a:pt x="186" y="9"/>
                  <a:pt x="162" y="1"/>
                  <a:pt x="14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73" name="Google Shape;11773;p83"/>
          <p:cNvSpPr/>
          <p:nvPr/>
        </p:nvSpPr>
        <p:spPr>
          <a:xfrm>
            <a:off x="7080591" y="3984891"/>
            <a:ext cx="16022" cy="9059"/>
          </a:xfrm>
          <a:custGeom>
            <a:rect b="b" l="l" r="r" t="t"/>
            <a:pathLst>
              <a:path extrusionOk="0" h="428" w="757">
                <a:moveTo>
                  <a:pt x="165" y="1"/>
                </a:moveTo>
                <a:cubicBezTo>
                  <a:pt x="33" y="1"/>
                  <a:pt x="0" y="165"/>
                  <a:pt x="99" y="198"/>
                </a:cubicBezTo>
                <a:lnTo>
                  <a:pt x="625" y="428"/>
                </a:lnTo>
                <a:cubicBezTo>
                  <a:pt x="690" y="428"/>
                  <a:pt x="723" y="395"/>
                  <a:pt x="756" y="362"/>
                </a:cubicBezTo>
                <a:cubicBezTo>
                  <a:pt x="756" y="296"/>
                  <a:pt x="723" y="231"/>
                  <a:pt x="690" y="231"/>
                </a:cubicBezTo>
                <a:lnTo>
                  <a:pt x="165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74" name="Google Shape;11774;p83"/>
          <p:cNvSpPr/>
          <p:nvPr/>
        </p:nvSpPr>
        <p:spPr>
          <a:xfrm>
            <a:off x="7103238" y="3990880"/>
            <a:ext cx="26541" cy="12889"/>
          </a:xfrm>
          <a:custGeom>
            <a:rect b="b" l="l" r="r" t="t"/>
            <a:pathLst>
              <a:path extrusionOk="0" h="609" w="1254">
                <a:moveTo>
                  <a:pt x="169" y="0"/>
                </a:moveTo>
                <a:cubicBezTo>
                  <a:pt x="82" y="0"/>
                  <a:pt x="0" y="154"/>
                  <a:pt x="113" y="211"/>
                </a:cubicBezTo>
                <a:lnTo>
                  <a:pt x="113" y="178"/>
                </a:lnTo>
                <a:cubicBezTo>
                  <a:pt x="409" y="375"/>
                  <a:pt x="738" y="506"/>
                  <a:pt x="1099" y="605"/>
                </a:cubicBezTo>
                <a:cubicBezTo>
                  <a:pt x="1109" y="607"/>
                  <a:pt x="1119" y="609"/>
                  <a:pt x="1128" y="609"/>
                </a:cubicBezTo>
                <a:cubicBezTo>
                  <a:pt x="1235" y="609"/>
                  <a:pt x="1253" y="438"/>
                  <a:pt x="1132" y="408"/>
                </a:cubicBezTo>
                <a:cubicBezTo>
                  <a:pt x="836" y="309"/>
                  <a:pt x="508" y="178"/>
                  <a:pt x="212" y="13"/>
                </a:cubicBezTo>
                <a:cubicBezTo>
                  <a:pt x="198" y="4"/>
                  <a:pt x="184" y="0"/>
                  <a:pt x="16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75" name="Google Shape;11775;p83"/>
          <p:cNvSpPr/>
          <p:nvPr/>
        </p:nvSpPr>
        <p:spPr>
          <a:xfrm>
            <a:off x="7049732" y="3929628"/>
            <a:ext cx="34351" cy="17736"/>
          </a:xfrm>
          <a:custGeom>
            <a:rect b="b" l="l" r="r" t="t"/>
            <a:pathLst>
              <a:path extrusionOk="0" h="838" w="1623">
                <a:moveTo>
                  <a:pt x="149" y="1"/>
                </a:moveTo>
                <a:cubicBezTo>
                  <a:pt x="52" y="1"/>
                  <a:pt x="1" y="125"/>
                  <a:pt x="111" y="180"/>
                </a:cubicBezTo>
                <a:cubicBezTo>
                  <a:pt x="571" y="410"/>
                  <a:pt x="1031" y="640"/>
                  <a:pt x="1491" y="837"/>
                </a:cubicBezTo>
                <a:cubicBezTo>
                  <a:pt x="1557" y="837"/>
                  <a:pt x="1623" y="804"/>
                  <a:pt x="1623" y="772"/>
                </a:cubicBezTo>
                <a:cubicBezTo>
                  <a:pt x="1623" y="706"/>
                  <a:pt x="1623" y="640"/>
                  <a:pt x="1557" y="640"/>
                </a:cubicBezTo>
                <a:cubicBezTo>
                  <a:pt x="1097" y="443"/>
                  <a:pt x="637" y="213"/>
                  <a:pt x="210" y="16"/>
                </a:cubicBezTo>
                <a:cubicBezTo>
                  <a:pt x="188" y="5"/>
                  <a:pt x="168" y="1"/>
                  <a:pt x="1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76" name="Google Shape;11776;p83"/>
          <p:cNvSpPr/>
          <p:nvPr/>
        </p:nvSpPr>
        <p:spPr>
          <a:xfrm>
            <a:off x="7071554" y="3951238"/>
            <a:ext cx="26435" cy="13080"/>
          </a:xfrm>
          <a:custGeom>
            <a:rect b="b" l="l" r="r" t="t"/>
            <a:pathLst>
              <a:path extrusionOk="0" h="618" w="1249">
                <a:moveTo>
                  <a:pt x="100" y="1"/>
                </a:moveTo>
                <a:cubicBezTo>
                  <a:pt x="68" y="1"/>
                  <a:pt x="33" y="31"/>
                  <a:pt x="33" y="79"/>
                </a:cubicBezTo>
                <a:cubicBezTo>
                  <a:pt x="0" y="112"/>
                  <a:pt x="33" y="178"/>
                  <a:pt x="99" y="211"/>
                </a:cubicBezTo>
                <a:lnTo>
                  <a:pt x="1117" y="605"/>
                </a:lnTo>
                <a:cubicBezTo>
                  <a:pt x="1135" y="614"/>
                  <a:pt x="1150" y="618"/>
                  <a:pt x="1164" y="618"/>
                </a:cubicBezTo>
                <a:cubicBezTo>
                  <a:pt x="1201" y="618"/>
                  <a:pt x="1225" y="587"/>
                  <a:pt x="1249" y="539"/>
                </a:cubicBezTo>
                <a:cubicBezTo>
                  <a:pt x="1249" y="473"/>
                  <a:pt x="1216" y="441"/>
                  <a:pt x="1183" y="408"/>
                </a:cubicBezTo>
                <a:lnTo>
                  <a:pt x="132" y="13"/>
                </a:lnTo>
                <a:cubicBezTo>
                  <a:pt x="123" y="5"/>
                  <a:pt x="112" y="1"/>
                  <a:pt x="10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77" name="Google Shape;11777;p83"/>
          <p:cNvSpPr/>
          <p:nvPr/>
        </p:nvSpPr>
        <p:spPr>
          <a:xfrm>
            <a:off x="7004078" y="3947576"/>
            <a:ext cx="18456" cy="9080"/>
          </a:xfrm>
          <a:custGeom>
            <a:rect b="b" l="l" r="r" t="t"/>
            <a:pathLst>
              <a:path extrusionOk="0" h="429" w="872">
                <a:moveTo>
                  <a:pt x="112" y="1"/>
                </a:moveTo>
                <a:cubicBezTo>
                  <a:pt x="83" y="1"/>
                  <a:pt x="53" y="17"/>
                  <a:pt x="34" y="55"/>
                </a:cubicBezTo>
                <a:cubicBezTo>
                  <a:pt x="1" y="88"/>
                  <a:pt x="34" y="154"/>
                  <a:pt x="66" y="186"/>
                </a:cubicBezTo>
                <a:cubicBezTo>
                  <a:pt x="264" y="318"/>
                  <a:pt x="494" y="384"/>
                  <a:pt x="724" y="416"/>
                </a:cubicBezTo>
                <a:cubicBezTo>
                  <a:pt x="740" y="425"/>
                  <a:pt x="755" y="428"/>
                  <a:pt x="768" y="428"/>
                </a:cubicBezTo>
                <a:cubicBezTo>
                  <a:pt x="861" y="428"/>
                  <a:pt x="872" y="248"/>
                  <a:pt x="757" y="219"/>
                </a:cubicBezTo>
                <a:cubicBezTo>
                  <a:pt x="559" y="186"/>
                  <a:pt x="362" y="121"/>
                  <a:pt x="165" y="22"/>
                </a:cubicBezTo>
                <a:cubicBezTo>
                  <a:pt x="151" y="9"/>
                  <a:pt x="132" y="1"/>
                  <a:pt x="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78" name="Google Shape;11778;p83"/>
          <p:cNvSpPr/>
          <p:nvPr/>
        </p:nvSpPr>
        <p:spPr>
          <a:xfrm>
            <a:off x="7000607" y="3927405"/>
            <a:ext cx="18096" cy="12064"/>
          </a:xfrm>
          <a:custGeom>
            <a:rect b="b" l="l" r="r" t="t"/>
            <a:pathLst>
              <a:path extrusionOk="0" h="570" w="855">
                <a:moveTo>
                  <a:pt x="98" y="1"/>
                </a:moveTo>
                <a:cubicBezTo>
                  <a:pt x="72" y="1"/>
                  <a:pt x="53" y="17"/>
                  <a:pt x="33" y="55"/>
                </a:cubicBezTo>
                <a:cubicBezTo>
                  <a:pt x="0" y="88"/>
                  <a:pt x="0" y="154"/>
                  <a:pt x="66" y="186"/>
                </a:cubicBezTo>
                <a:lnTo>
                  <a:pt x="691" y="548"/>
                </a:lnTo>
                <a:cubicBezTo>
                  <a:pt x="704" y="562"/>
                  <a:pt x="723" y="570"/>
                  <a:pt x="744" y="570"/>
                </a:cubicBezTo>
                <a:cubicBezTo>
                  <a:pt x="772" y="570"/>
                  <a:pt x="803" y="554"/>
                  <a:pt x="822" y="515"/>
                </a:cubicBezTo>
                <a:cubicBezTo>
                  <a:pt x="855" y="482"/>
                  <a:pt x="822" y="417"/>
                  <a:pt x="789" y="384"/>
                </a:cubicBezTo>
                <a:lnTo>
                  <a:pt x="165" y="22"/>
                </a:lnTo>
                <a:cubicBezTo>
                  <a:pt x="138" y="9"/>
                  <a:pt x="116" y="1"/>
                  <a:pt x="9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79" name="Google Shape;11779;p83"/>
          <p:cNvSpPr/>
          <p:nvPr/>
        </p:nvSpPr>
        <p:spPr>
          <a:xfrm>
            <a:off x="6982532" y="3896568"/>
            <a:ext cx="25059" cy="12530"/>
          </a:xfrm>
          <a:custGeom>
            <a:rect b="b" l="l" r="r" t="t"/>
            <a:pathLst>
              <a:path extrusionOk="0" h="592" w="1184">
                <a:moveTo>
                  <a:pt x="132" y="0"/>
                </a:moveTo>
                <a:cubicBezTo>
                  <a:pt x="99" y="0"/>
                  <a:pt x="33" y="33"/>
                  <a:pt x="0" y="99"/>
                </a:cubicBezTo>
                <a:cubicBezTo>
                  <a:pt x="0" y="132"/>
                  <a:pt x="33" y="198"/>
                  <a:pt x="99" y="198"/>
                </a:cubicBezTo>
                <a:lnTo>
                  <a:pt x="1052" y="592"/>
                </a:lnTo>
                <a:cubicBezTo>
                  <a:pt x="1084" y="592"/>
                  <a:pt x="1150" y="559"/>
                  <a:pt x="1183" y="526"/>
                </a:cubicBezTo>
                <a:cubicBezTo>
                  <a:pt x="1183" y="461"/>
                  <a:pt x="1150" y="395"/>
                  <a:pt x="1084" y="395"/>
                </a:cubicBezTo>
                <a:lnTo>
                  <a:pt x="132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80" name="Google Shape;11780;p83"/>
          <p:cNvSpPr/>
          <p:nvPr/>
        </p:nvSpPr>
        <p:spPr>
          <a:xfrm>
            <a:off x="7009962" y="3871084"/>
            <a:ext cx="31007" cy="15069"/>
          </a:xfrm>
          <a:custGeom>
            <a:rect b="b" l="l" r="r" t="t"/>
            <a:pathLst>
              <a:path extrusionOk="0" h="712" w="1465">
                <a:moveTo>
                  <a:pt x="118" y="0"/>
                </a:moveTo>
                <a:cubicBezTo>
                  <a:pt x="48" y="0"/>
                  <a:pt x="0" y="77"/>
                  <a:pt x="51" y="153"/>
                </a:cubicBezTo>
                <a:cubicBezTo>
                  <a:pt x="413" y="449"/>
                  <a:pt x="873" y="646"/>
                  <a:pt x="1366" y="712"/>
                </a:cubicBezTo>
                <a:cubicBezTo>
                  <a:pt x="1399" y="712"/>
                  <a:pt x="1464" y="646"/>
                  <a:pt x="1464" y="580"/>
                </a:cubicBezTo>
                <a:cubicBezTo>
                  <a:pt x="1464" y="547"/>
                  <a:pt x="1399" y="482"/>
                  <a:pt x="1366" y="482"/>
                </a:cubicBezTo>
                <a:cubicBezTo>
                  <a:pt x="939" y="449"/>
                  <a:pt x="511" y="284"/>
                  <a:pt x="183" y="22"/>
                </a:cubicBezTo>
                <a:cubicBezTo>
                  <a:pt x="161" y="7"/>
                  <a:pt x="138" y="0"/>
                  <a:pt x="11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81" name="Google Shape;11781;p83"/>
          <p:cNvSpPr/>
          <p:nvPr/>
        </p:nvSpPr>
        <p:spPr>
          <a:xfrm>
            <a:off x="7021117" y="3866343"/>
            <a:ext cx="24022" cy="11471"/>
          </a:xfrm>
          <a:custGeom>
            <a:rect b="b" l="l" r="r" t="t"/>
            <a:pathLst>
              <a:path extrusionOk="0" h="542" w="1135">
                <a:moveTo>
                  <a:pt x="135" y="0"/>
                </a:moveTo>
                <a:cubicBezTo>
                  <a:pt x="57" y="0"/>
                  <a:pt x="0" y="130"/>
                  <a:pt x="83" y="213"/>
                </a:cubicBezTo>
                <a:cubicBezTo>
                  <a:pt x="379" y="377"/>
                  <a:pt x="707" y="476"/>
                  <a:pt x="1036" y="541"/>
                </a:cubicBezTo>
                <a:cubicBezTo>
                  <a:pt x="1102" y="541"/>
                  <a:pt x="1134" y="476"/>
                  <a:pt x="1134" y="443"/>
                </a:cubicBezTo>
                <a:cubicBezTo>
                  <a:pt x="1134" y="377"/>
                  <a:pt x="1102" y="311"/>
                  <a:pt x="1036" y="311"/>
                </a:cubicBezTo>
                <a:cubicBezTo>
                  <a:pt x="740" y="278"/>
                  <a:pt x="444" y="180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82" name="Google Shape;11782;p83"/>
          <p:cNvSpPr/>
          <p:nvPr/>
        </p:nvSpPr>
        <p:spPr>
          <a:xfrm>
            <a:off x="7024249" y="3853454"/>
            <a:ext cx="22287" cy="11133"/>
          </a:xfrm>
          <a:custGeom>
            <a:rect b="b" l="l" r="r" t="t"/>
            <a:pathLst>
              <a:path extrusionOk="0" h="526" w="1053">
                <a:moveTo>
                  <a:pt x="165" y="0"/>
                </a:moveTo>
                <a:cubicBezTo>
                  <a:pt x="132" y="0"/>
                  <a:pt x="66" y="0"/>
                  <a:pt x="34" y="66"/>
                </a:cubicBezTo>
                <a:cubicBezTo>
                  <a:pt x="1" y="99"/>
                  <a:pt x="34" y="164"/>
                  <a:pt x="66" y="197"/>
                </a:cubicBezTo>
                <a:cubicBezTo>
                  <a:pt x="329" y="394"/>
                  <a:pt x="625" y="493"/>
                  <a:pt x="954" y="526"/>
                </a:cubicBezTo>
                <a:cubicBezTo>
                  <a:pt x="1019" y="526"/>
                  <a:pt x="1052" y="493"/>
                  <a:pt x="1052" y="427"/>
                </a:cubicBezTo>
                <a:cubicBezTo>
                  <a:pt x="1052" y="394"/>
                  <a:pt x="1019" y="329"/>
                  <a:pt x="954" y="329"/>
                </a:cubicBezTo>
                <a:cubicBezTo>
                  <a:pt x="658" y="296"/>
                  <a:pt x="395" y="197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83" name="Google Shape;11783;p83"/>
          <p:cNvSpPr/>
          <p:nvPr/>
        </p:nvSpPr>
        <p:spPr>
          <a:xfrm>
            <a:off x="7021773" y="3841347"/>
            <a:ext cx="22668" cy="12128"/>
          </a:xfrm>
          <a:custGeom>
            <a:rect b="b" l="l" r="r" t="t"/>
            <a:pathLst>
              <a:path extrusionOk="0" h="573" w="1071">
                <a:moveTo>
                  <a:pt x="164" y="0"/>
                </a:moveTo>
                <a:cubicBezTo>
                  <a:pt x="61" y="0"/>
                  <a:pt x="0" y="154"/>
                  <a:pt x="85" y="211"/>
                </a:cubicBezTo>
                <a:cubicBezTo>
                  <a:pt x="348" y="375"/>
                  <a:pt x="611" y="474"/>
                  <a:pt x="906" y="572"/>
                </a:cubicBezTo>
                <a:cubicBezTo>
                  <a:pt x="1038" y="572"/>
                  <a:pt x="1071" y="408"/>
                  <a:pt x="972" y="375"/>
                </a:cubicBezTo>
                <a:cubicBezTo>
                  <a:pt x="709" y="276"/>
                  <a:pt x="446" y="178"/>
                  <a:pt x="216" y="14"/>
                </a:cubicBezTo>
                <a:cubicBezTo>
                  <a:pt x="198" y="4"/>
                  <a:pt x="180" y="0"/>
                  <a:pt x="1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84" name="Google Shape;11784;p83"/>
          <p:cNvSpPr/>
          <p:nvPr/>
        </p:nvSpPr>
        <p:spPr>
          <a:xfrm>
            <a:off x="7002004" y="3824923"/>
            <a:ext cx="22964" cy="11429"/>
          </a:xfrm>
          <a:custGeom>
            <a:rect b="b" l="l" r="r" t="t"/>
            <a:pathLst>
              <a:path extrusionOk="0" h="540" w="1085">
                <a:moveTo>
                  <a:pt x="132" y="1"/>
                </a:moveTo>
                <a:cubicBezTo>
                  <a:pt x="99" y="1"/>
                  <a:pt x="33" y="34"/>
                  <a:pt x="33" y="67"/>
                </a:cubicBezTo>
                <a:cubicBezTo>
                  <a:pt x="0" y="132"/>
                  <a:pt x="33" y="198"/>
                  <a:pt x="99" y="198"/>
                </a:cubicBezTo>
                <a:lnTo>
                  <a:pt x="953" y="527"/>
                </a:lnTo>
                <a:cubicBezTo>
                  <a:pt x="962" y="535"/>
                  <a:pt x="973" y="540"/>
                  <a:pt x="985" y="540"/>
                </a:cubicBezTo>
                <a:cubicBezTo>
                  <a:pt x="1019" y="540"/>
                  <a:pt x="1060" y="509"/>
                  <a:pt x="1085" y="461"/>
                </a:cubicBezTo>
                <a:cubicBezTo>
                  <a:pt x="1085" y="428"/>
                  <a:pt x="1052" y="362"/>
                  <a:pt x="1019" y="329"/>
                </a:cubicBezTo>
                <a:lnTo>
                  <a:pt x="132" y="1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85" name="Google Shape;11785;p83"/>
          <p:cNvSpPr/>
          <p:nvPr/>
        </p:nvSpPr>
        <p:spPr>
          <a:xfrm>
            <a:off x="7030514" y="3832987"/>
            <a:ext cx="18096" cy="9355"/>
          </a:xfrm>
          <a:custGeom>
            <a:rect b="b" l="l" r="r" t="t"/>
            <a:pathLst>
              <a:path extrusionOk="0" h="442" w="855">
                <a:moveTo>
                  <a:pt x="108" y="1"/>
                </a:moveTo>
                <a:cubicBezTo>
                  <a:pt x="63" y="1"/>
                  <a:pt x="24" y="24"/>
                  <a:pt x="0" y="47"/>
                </a:cubicBezTo>
                <a:cubicBezTo>
                  <a:pt x="0" y="113"/>
                  <a:pt x="0" y="178"/>
                  <a:pt x="66" y="178"/>
                </a:cubicBezTo>
                <a:cubicBezTo>
                  <a:pt x="263" y="310"/>
                  <a:pt x="493" y="409"/>
                  <a:pt x="723" y="441"/>
                </a:cubicBezTo>
                <a:cubicBezTo>
                  <a:pt x="789" y="441"/>
                  <a:pt x="855" y="409"/>
                  <a:pt x="855" y="376"/>
                </a:cubicBezTo>
                <a:cubicBezTo>
                  <a:pt x="855" y="310"/>
                  <a:pt x="822" y="244"/>
                  <a:pt x="789" y="244"/>
                </a:cubicBezTo>
                <a:cubicBezTo>
                  <a:pt x="559" y="211"/>
                  <a:pt x="362" y="113"/>
                  <a:pt x="165" y="14"/>
                </a:cubicBezTo>
                <a:cubicBezTo>
                  <a:pt x="145" y="5"/>
                  <a:pt x="126" y="1"/>
                  <a:pt x="10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86" name="Google Shape;11786;p83"/>
          <p:cNvSpPr/>
          <p:nvPr/>
        </p:nvSpPr>
        <p:spPr>
          <a:xfrm>
            <a:off x="7020079" y="3812414"/>
            <a:ext cx="17419" cy="7662"/>
          </a:xfrm>
          <a:custGeom>
            <a:rect b="b" l="l" r="r" t="t"/>
            <a:pathLst>
              <a:path extrusionOk="0" h="362" w="823">
                <a:moveTo>
                  <a:pt x="198" y="0"/>
                </a:moveTo>
                <a:cubicBezTo>
                  <a:pt x="132" y="0"/>
                  <a:pt x="66" y="0"/>
                  <a:pt x="33" y="66"/>
                </a:cubicBezTo>
                <a:cubicBezTo>
                  <a:pt x="1" y="99"/>
                  <a:pt x="33" y="165"/>
                  <a:pt x="99" y="198"/>
                </a:cubicBezTo>
                <a:lnTo>
                  <a:pt x="66" y="165"/>
                </a:lnTo>
                <a:lnTo>
                  <a:pt x="66" y="165"/>
                </a:lnTo>
                <a:cubicBezTo>
                  <a:pt x="263" y="263"/>
                  <a:pt x="461" y="329"/>
                  <a:pt x="691" y="362"/>
                </a:cubicBezTo>
                <a:cubicBezTo>
                  <a:pt x="723" y="362"/>
                  <a:pt x="789" y="329"/>
                  <a:pt x="789" y="296"/>
                </a:cubicBezTo>
                <a:cubicBezTo>
                  <a:pt x="822" y="230"/>
                  <a:pt x="789" y="165"/>
                  <a:pt x="723" y="165"/>
                </a:cubicBezTo>
                <a:cubicBezTo>
                  <a:pt x="625" y="132"/>
                  <a:pt x="526" y="132"/>
                  <a:pt x="428" y="99"/>
                </a:cubicBezTo>
                <a:lnTo>
                  <a:pt x="296" y="33"/>
                </a:lnTo>
                <a:lnTo>
                  <a:pt x="231" y="0"/>
                </a:ln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87" name="Google Shape;11787;p83"/>
          <p:cNvSpPr/>
          <p:nvPr/>
        </p:nvSpPr>
        <p:spPr>
          <a:xfrm>
            <a:off x="7017751" y="3794000"/>
            <a:ext cx="25292" cy="11471"/>
          </a:xfrm>
          <a:custGeom>
            <a:rect b="b" l="l" r="r" t="t"/>
            <a:pathLst>
              <a:path extrusionOk="0" h="542" w="1195">
                <a:moveTo>
                  <a:pt x="160" y="1"/>
                </a:moveTo>
                <a:cubicBezTo>
                  <a:pt x="75" y="1"/>
                  <a:pt x="0" y="125"/>
                  <a:pt x="111" y="180"/>
                </a:cubicBezTo>
                <a:cubicBezTo>
                  <a:pt x="406" y="345"/>
                  <a:pt x="735" y="476"/>
                  <a:pt x="1063" y="542"/>
                </a:cubicBezTo>
                <a:cubicBezTo>
                  <a:pt x="1129" y="542"/>
                  <a:pt x="1162" y="509"/>
                  <a:pt x="1195" y="476"/>
                </a:cubicBezTo>
                <a:cubicBezTo>
                  <a:pt x="1195" y="410"/>
                  <a:pt x="1162" y="345"/>
                  <a:pt x="1129" y="345"/>
                </a:cubicBezTo>
                <a:cubicBezTo>
                  <a:pt x="801" y="279"/>
                  <a:pt x="505" y="180"/>
                  <a:pt x="209" y="16"/>
                </a:cubicBezTo>
                <a:cubicBezTo>
                  <a:pt x="193" y="5"/>
                  <a:pt x="176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88" name="Google Shape;11788;p83"/>
          <p:cNvSpPr/>
          <p:nvPr/>
        </p:nvSpPr>
        <p:spPr>
          <a:xfrm>
            <a:off x="7028419" y="3783904"/>
            <a:ext cx="30626" cy="11408"/>
          </a:xfrm>
          <a:custGeom>
            <a:rect b="b" l="l" r="r" t="t"/>
            <a:pathLst>
              <a:path extrusionOk="0" h="539" w="1447">
                <a:moveTo>
                  <a:pt x="132" y="0"/>
                </a:moveTo>
                <a:cubicBezTo>
                  <a:pt x="67" y="0"/>
                  <a:pt x="1" y="33"/>
                  <a:pt x="1" y="66"/>
                </a:cubicBezTo>
                <a:cubicBezTo>
                  <a:pt x="1" y="132"/>
                  <a:pt x="34" y="197"/>
                  <a:pt x="67" y="197"/>
                </a:cubicBezTo>
                <a:cubicBezTo>
                  <a:pt x="461" y="362"/>
                  <a:pt x="888" y="460"/>
                  <a:pt x="1315" y="526"/>
                </a:cubicBezTo>
                <a:cubicBezTo>
                  <a:pt x="1324" y="535"/>
                  <a:pt x="1335" y="539"/>
                  <a:pt x="1347" y="539"/>
                </a:cubicBezTo>
                <a:cubicBezTo>
                  <a:pt x="1381" y="539"/>
                  <a:pt x="1423" y="508"/>
                  <a:pt x="1447" y="460"/>
                </a:cubicBezTo>
                <a:cubicBezTo>
                  <a:pt x="1447" y="394"/>
                  <a:pt x="1414" y="362"/>
                  <a:pt x="1348" y="329"/>
                </a:cubicBezTo>
                <a:cubicBezTo>
                  <a:pt x="921" y="263"/>
                  <a:pt x="527" y="164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89" name="Google Shape;11789;p83"/>
          <p:cNvSpPr/>
          <p:nvPr/>
        </p:nvSpPr>
        <p:spPr>
          <a:xfrm>
            <a:off x="7035615" y="3773385"/>
            <a:ext cx="19260" cy="7048"/>
          </a:xfrm>
          <a:custGeom>
            <a:rect b="b" l="l" r="r" t="t"/>
            <a:pathLst>
              <a:path extrusionOk="0" h="333" w="910">
                <a:moveTo>
                  <a:pt x="161" y="1"/>
                </a:moveTo>
                <a:cubicBezTo>
                  <a:pt x="47" y="1"/>
                  <a:pt x="0" y="201"/>
                  <a:pt x="154" y="201"/>
                </a:cubicBezTo>
                <a:lnTo>
                  <a:pt x="811" y="333"/>
                </a:lnTo>
                <a:cubicBezTo>
                  <a:pt x="844" y="333"/>
                  <a:pt x="910" y="300"/>
                  <a:pt x="910" y="234"/>
                </a:cubicBezTo>
                <a:cubicBezTo>
                  <a:pt x="910" y="201"/>
                  <a:pt x="910" y="136"/>
                  <a:pt x="844" y="136"/>
                </a:cubicBezTo>
                <a:lnTo>
                  <a:pt x="187" y="4"/>
                </a:lnTo>
                <a:cubicBezTo>
                  <a:pt x="178" y="2"/>
                  <a:pt x="169" y="1"/>
                  <a:pt x="1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90" name="Google Shape;11790;p83"/>
          <p:cNvSpPr/>
          <p:nvPr/>
        </p:nvSpPr>
        <p:spPr>
          <a:xfrm>
            <a:off x="7038853" y="3759289"/>
            <a:ext cx="15323" cy="6540"/>
          </a:xfrm>
          <a:custGeom>
            <a:rect b="b" l="l" r="r" t="t"/>
            <a:pathLst>
              <a:path extrusionOk="0" h="309" w="724">
                <a:moveTo>
                  <a:pt x="101" y="0"/>
                </a:moveTo>
                <a:cubicBezTo>
                  <a:pt x="69" y="0"/>
                  <a:pt x="34" y="31"/>
                  <a:pt x="34" y="79"/>
                </a:cubicBezTo>
                <a:cubicBezTo>
                  <a:pt x="1" y="144"/>
                  <a:pt x="34" y="177"/>
                  <a:pt x="99" y="210"/>
                </a:cubicBezTo>
                <a:lnTo>
                  <a:pt x="527" y="309"/>
                </a:lnTo>
                <a:cubicBezTo>
                  <a:pt x="658" y="309"/>
                  <a:pt x="724" y="144"/>
                  <a:pt x="592" y="112"/>
                </a:cubicBezTo>
                <a:lnTo>
                  <a:pt x="132" y="13"/>
                </a:lnTo>
                <a:cubicBezTo>
                  <a:pt x="123" y="4"/>
                  <a:pt x="112" y="0"/>
                  <a:pt x="10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91" name="Google Shape;11791;p83"/>
          <p:cNvSpPr/>
          <p:nvPr/>
        </p:nvSpPr>
        <p:spPr>
          <a:xfrm>
            <a:off x="6560347" y="4676468"/>
            <a:ext cx="18816" cy="9503"/>
          </a:xfrm>
          <a:custGeom>
            <a:rect b="b" l="l" r="r" t="t"/>
            <a:pathLst>
              <a:path extrusionOk="0" h="449" w="889">
                <a:moveTo>
                  <a:pt x="112" y="0"/>
                </a:moveTo>
                <a:cubicBezTo>
                  <a:pt x="84" y="0"/>
                  <a:pt x="53" y="16"/>
                  <a:pt x="34" y="55"/>
                </a:cubicBezTo>
                <a:cubicBezTo>
                  <a:pt x="1" y="87"/>
                  <a:pt x="34" y="153"/>
                  <a:pt x="67" y="186"/>
                </a:cubicBezTo>
                <a:cubicBezTo>
                  <a:pt x="297" y="285"/>
                  <a:pt x="527" y="383"/>
                  <a:pt x="757" y="449"/>
                </a:cubicBezTo>
                <a:cubicBezTo>
                  <a:pt x="790" y="449"/>
                  <a:pt x="855" y="449"/>
                  <a:pt x="888" y="383"/>
                </a:cubicBezTo>
                <a:cubicBezTo>
                  <a:pt x="888" y="317"/>
                  <a:pt x="855" y="252"/>
                  <a:pt x="790" y="252"/>
                </a:cubicBezTo>
                <a:cubicBezTo>
                  <a:pt x="592" y="186"/>
                  <a:pt x="362" y="120"/>
                  <a:pt x="165" y="22"/>
                </a:cubicBezTo>
                <a:cubicBezTo>
                  <a:pt x="152" y="8"/>
                  <a:pt x="132" y="0"/>
                  <a:pt x="11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92" name="Google Shape;11792;p83"/>
          <p:cNvSpPr/>
          <p:nvPr/>
        </p:nvSpPr>
        <p:spPr>
          <a:xfrm>
            <a:off x="6560347" y="4661970"/>
            <a:ext cx="20191" cy="14964"/>
          </a:xfrm>
          <a:custGeom>
            <a:rect b="b" l="l" r="r" t="t"/>
            <a:pathLst>
              <a:path extrusionOk="0" h="707" w="954">
                <a:moveTo>
                  <a:pt x="132" y="0"/>
                </a:moveTo>
                <a:cubicBezTo>
                  <a:pt x="108" y="0"/>
                  <a:pt x="83" y="17"/>
                  <a:pt x="67" y="50"/>
                </a:cubicBezTo>
                <a:cubicBezTo>
                  <a:pt x="1" y="82"/>
                  <a:pt x="1" y="148"/>
                  <a:pt x="67" y="181"/>
                </a:cubicBezTo>
                <a:cubicBezTo>
                  <a:pt x="264" y="411"/>
                  <a:pt x="494" y="575"/>
                  <a:pt x="757" y="707"/>
                </a:cubicBezTo>
                <a:cubicBezTo>
                  <a:pt x="822" y="707"/>
                  <a:pt x="888" y="707"/>
                  <a:pt x="921" y="641"/>
                </a:cubicBezTo>
                <a:cubicBezTo>
                  <a:pt x="954" y="608"/>
                  <a:pt x="921" y="542"/>
                  <a:pt x="888" y="510"/>
                </a:cubicBezTo>
                <a:cubicBezTo>
                  <a:pt x="625" y="411"/>
                  <a:pt x="395" y="247"/>
                  <a:pt x="198" y="50"/>
                </a:cubicBezTo>
                <a:cubicBezTo>
                  <a:pt x="182" y="17"/>
                  <a:pt x="157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93" name="Google Shape;11793;p83"/>
          <p:cNvSpPr/>
          <p:nvPr/>
        </p:nvSpPr>
        <p:spPr>
          <a:xfrm>
            <a:off x="6560347" y="4650668"/>
            <a:ext cx="19514" cy="18202"/>
          </a:xfrm>
          <a:custGeom>
            <a:rect b="b" l="l" r="r" t="t"/>
            <a:pathLst>
              <a:path extrusionOk="0" h="860" w="922">
                <a:moveTo>
                  <a:pt x="100" y="0"/>
                </a:moveTo>
                <a:cubicBezTo>
                  <a:pt x="75" y="0"/>
                  <a:pt x="50" y="8"/>
                  <a:pt x="34" y="25"/>
                </a:cubicBezTo>
                <a:cubicBezTo>
                  <a:pt x="1" y="58"/>
                  <a:pt x="1" y="123"/>
                  <a:pt x="34" y="189"/>
                </a:cubicBezTo>
                <a:cubicBezTo>
                  <a:pt x="264" y="419"/>
                  <a:pt x="494" y="649"/>
                  <a:pt x="757" y="846"/>
                </a:cubicBezTo>
                <a:cubicBezTo>
                  <a:pt x="776" y="856"/>
                  <a:pt x="795" y="860"/>
                  <a:pt x="814" y="860"/>
                </a:cubicBezTo>
                <a:cubicBezTo>
                  <a:pt x="858" y="860"/>
                  <a:pt x="898" y="837"/>
                  <a:pt x="921" y="814"/>
                </a:cubicBezTo>
                <a:cubicBezTo>
                  <a:pt x="921" y="748"/>
                  <a:pt x="921" y="682"/>
                  <a:pt x="888" y="649"/>
                </a:cubicBezTo>
                <a:cubicBezTo>
                  <a:pt x="625" y="485"/>
                  <a:pt x="395" y="255"/>
                  <a:pt x="165" y="25"/>
                </a:cubicBezTo>
                <a:cubicBezTo>
                  <a:pt x="149" y="8"/>
                  <a:pt x="124" y="0"/>
                  <a:pt x="10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94" name="Google Shape;11794;p83"/>
          <p:cNvSpPr/>
          <p:nvPr/>
        </p:nvSpPr>
        <p:spPr>
          <a:xfrm>
            <a:off x="6565914" y="4649271"/>
            <a:ext cx="18816" cy="13757"/>
          </a:xfrm>
          <a:custGeom>
            <a:rect b="b" l="l" r="r" t="t"/>
            <a:pathLst>
              <a:path extrusionOk="0" h="650" w="889">
                <a:moveTo>
                  <a:pt x="99" y="1"/>
                </a:moveTo>
                <a:cubicBezTo>
                  <a:pt x="75" y="1"/>
                  <a:pt x="50" y="9"/>
                  <a:pt x="34" y="25"/>
                </a:cubicBezTo>
                <a:cubicBezTo>
                  <a:pt x="1" y="91"/>
                  <a:pt x="1" y="157"/>
                  <a:pt x="34" y="189"/>
                </a:cubicBezTo>
                <a:cubicBezTo>
                  <a:pt x="231" y="387"/>
                  <a:pt x="461" y="551"/>
                  <a:pt x="724" y="650"/>
                </a:cubicBezTo>
                <a:cubicBezTo>
                  <a:pt x="789" y="650"/>
                  <a:pt x="855" y="617"/>
                  <a:pt x="855" y="584"/>
                </a:cubicBezTo>
                <a:cubicBezTo>
                  <a:pt x="888" y="518"/>
                  <a:pt x="855" y="452"/>
                  <a:pt x="789" y="452"/>
                </a:cubicBezTo>
                <a:lnTo>
                  <a:pt x="625" y="387"/>
                </a:lnTo>
                <a:cubicBezTo>
                  <a:pt x="559" y="354"/>
                  <a:pt x="527" y="321"/>
                  <a:pt x="461" y="288"/>
                </a:cubicBezTo>
                <a:cubicBezTo>
                  <a:pt x="362" y="222"/>
                  <a:pt x="264" y="124"/>
                  <a:pt x="165" y="25"/>
                </a:cubicBezTo>
                <a:cubicBezTo>
                  <a:pt x="149" y="9"/>
                  <a:pt x="12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95" name="Google Shape;11795;p83"/>
          <p:cNvSpPr/>
          <p:nvPr/>
        </p:nvSpPr>
        <p:spPr>
          <a:xfrm>
            <a:off x="6566612" y="4641863"/>
            <a:ext cx="18117" cy="11895"/>
          </a:xfrm>
          <a:custGeom>
            <a:rect b="b" l="l" r="r" t="t"/>
            <a:pathLst>
              <a:path extrusionOk="0" h="562" w="856">
                <a:moveTo>
                  <a:pt x="129" y="0"/>
                </a:moveTo>
                <a:cubicBezTo>
                  <a:pt x="96" y="0"/>
                  <a:pt x="57" y="23"/>
                  <a:pt x="34" y="47"/>
                </a:cubicBezTo>
                <a:cubicBezTo>
                  <a:pt x="1" y="112"/>
                  <a:pt x="34" y="178"/>
                  <a:pt x="66" y="211"/>
                </a:cubicBezTo>
                <a:cubicBezTo>
                  <a:pt x="264" y="309"/>
                  <a:pt x="494" y="441"/>
                  <a:pt x="691" y="539"/>
                </a:cubicBezTo>
                <a:cubicBezTo>
                  <a:pt x="718" y="553"/>
                  <a:pt x="745" y="561"/>
                  <a:pt x="770" y="561"/>
                </a:cubicBezTo>
                <a:cubicBezTo>
                  <a:pt x="805" y="561"/>
                  <a:pt x="836" y="545"/>
                  <a:pt x="855" y="507"/>
                </a:cubicBezTo>
                <a:cubicBezTo>
                  <a:pt x="855" y="474"/>
                  <a:pt x="855" y="408"/>
                  <a:pt x="822" y="375"/>
                </a:cubicBezTo>
                <a:cubicBezTo>
                  <a:pt x="592" y="277"/>
                  <a:pt x="362" y="145"/>
                  <a:pt x="165" y="14"/>
                </a:cubicBezTo>
                <a:cubicBezTo>
                  <a:pt x="155" y="4"/>
                  <a:pt x="143" y="0"/>
                  <a:pt x="12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96" name="Google Shape;11796;p83"/>
          <p:cNvSpPr/>
          <p:nvPr/>
        </p:nvSpPr>
        <p:spPr>
          <a:xfrm>
            <a:off x="6565554" y="4630687"/>
            <a:ext cx="21652" cy="15937"/>
          </a:xfrm>
          <a:custGeom>
            <a:rect b="b" l="l" r="r" t="t"/>
            <a:pathLst>
              <a:path extrusionOk="0" h="753" w="1023">
                <a:moveTo>
                  <a:pt x="135" y="1"/>
                </a:moveTo>
                <a:cubicBezTo>
                  <a:pt x="57" y="1"/>
                  <a:pt x="1" y="125"/>
                  <a:pt x="84" y="180"/>
                </a:cubicBezTo>
                <a:lnTo>
                  <a:pt x="839" y="739"/>
                </a:lnTo>
                <a:cubicBezTo>
                  <a:pt x="853" y="748"/>
                  <a:pt x="867" y="752"/>
                  <a:pt x="880" y="752"/>
                </a:cubicBezTo>
                <a:cubicBezTo>
                  <a:pt x="962" y="752"/>
                  <a:pt x="1023" y="598"/>
                  <a:pt x="938" y="542"/>
                </a:cubicBezTo>
                <a:lnTo>
                  <a:pt x="182" y="16"/>
                </a:lnTo>
                <a:cubicBezTo>
                  <a:pt x="166" y="5"/>
                  <a:pt x="150" y="1"/>
                  <a:pt x="1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97" name="Google Shape;11797;p83"/>
          <p:cNvSpPr/>
          <p:nvPr/>
        </p:nvSpPr>
        <p:spPr>
          <a:xfrm>
            <a:off x="6572877" y="4628465"/>
            <a:ext cx="18096" cy="10921"/>
          </a:xfrm>
          <a:custGeom>
            <a:rect b="b" l="l" r="r" t="t"/>
            <a:pathLst>
              <a:path extrusionOk="0" h="516" w="855">
                <a:moveTo>
                  <a:pt x="118" y="1"/>
                </a:moveTo>
                <a:cubicBezTo>
                  <a:pt x="83" y="1"/>
                  <a:pt x="53" y="17"/>
                  <a:pt x="33" y="55"/>
                </a:cubicBezTo>
                <a:cubicBezTo>
                  <a:pt x="0" y="88"/>
                  <a:pt x="33" y="154"/>
                  <a:pt x="66" y="187"/>
                </a:cubicBezTo>
                <a:cubicBezTo>
                  <a:pt x="263" y="318"/>
                  <a:pt x="493" y="417"/>
                  <a:pt x="723" y="515"/>
                </a:cubicBezTo>
                <a:cubicBezTo>
                  <a:pt x="789" y="515"/>
                  <a:pt x="822" y="482"/>
                  <a:pt x="855" y="450"/>
                </a:cubicBezTo>
                <a:cubicBezTo>
                  <a:pt x="855" y="384"/>
                  <a:pt x="822" y="318"/>
                  <a:pt x="789" y="318"/>
                </a:cubicBezTo>
                <a:lnTo>
                  <a:pt x="690" y="285"/>
                </a:lnTo>
                <a:lnTo>
                  <a:pt x="625" y="252"/>
                </a:lnTo>
                <a:lnTo>
                  <a:pt x="460" y="187"/>
                </a:lnTo>
                <a:cubicBezTo>
                  <a:pt x="362" y="121"/>
                  <a:pt x="263" y="88"/>
                  <a:pt x="198" y="22"/>
                </a:cubicBezTo>
                <a:cubicBezTo>
                  <a:pt x="170" y="9"/>
                  <a:pt x="143" y="1"/>
                  <a:pt x="11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98" name="Google Shape;11798;p83"/>
          <p:cNvSpPr/>
          <p:nvPr/>
        </p:nvSpPr>
        <p:spPr>
          <a:xfrm>
            <a:off x="6577046" y="4619533"/>
            <a:ext cx="20467" cy="12445"/>
          </a:xfrm>
          <a:custGeom>
            <a:rect b="b" l="l" r="r" t="t"/>
            <a:pathLst>
              <a:path extrusionOk="0" h="588" w="967">
                <a:moveTo>
                  <a:pt x="103" y="1"/>
                </a:moveTo>
                <a:cubicBezTo>
                  <a:pt x="75" y="1"/>
                  <a:pt x="50" y="17"/>
                  <a:pt x="33" y="50"/>
                </a:cubicBezTo>
                <a:cubicBezTo>
                  <a:pt x="1" y="83"/>
                  <a:pt x="1" y="149"/>
                  <a:pt x="33" y="181"/>
                </a:cubicBezTo>
                <a:cubicBezTo>
                  <a:pt x="263" y="346"/>
                  <a:pt x="493" y="477"/>
                  <a:pt x="789" y="576"/>
                </a:cubicBezTo>
                <a:cubicBezTo>
                  <a:pt x="806" y="584"/>
                  <a:pt x="821" y="588"/>
                  <a:pt x="835" y="588"/>
                </a:cubicBezTo>
                <a:cubicBezTo>
                  <a:pt x="933" y="588"/>
                  <a:pt x="966" y="407"/>
                  <a:pt x="822" y="379"/>
                </a:cubicBezTo>
                <a:cubicBezTo>
                  <a:pt x="592" y="313"/>
                  <a:pt x="362" y="181"/>
                  <a:pt x="198" y="50"/>
                </a:cubicBezTo>
                <a:cubicBezTo>
                  <a:pt x="165" y="17"/>
                  <a:pt x="132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99" name="Google Shape;11799;p83"/>
          <p:cNvSpPr/>
          <p:nvPr/>
        </p:nvSpPr>
        <p:spPr>
          <a:xfrm>
            <a:off x="6586084" y="4619195"/>
            <a:ext cx="12551" cy="7662"/>
          </a:xfrm>
          <a:custGeom>
            <a:rect b="b" l="l" r="r" t="t"/>
            <a:pathLst>
              <a:path extrusionOk="0" h="362" w="593">
                <a:moveTo>
                  <a:pt x="99" y="0"/>
                </a:moveTo>
                <a:cubicBezTo>
                  <a:pt x="66" y="0"/>
                  <a:pt x="34" y="33"/>
                  <a:pt x="34" y="33"/>
                </a:cubicBezTo>
                <a:cubicBezTo>
                  <a:pt x="1" y="99"/>
                  <a:pt x="1" y="165"/>
                  <a:pt x="66" y="197"/>
                </a:cubicBezTo>
                <a:lnTo>
                  <a:pt x="34" y="165"/>
                </a:lnTo>
                <a:lnTo>
                  <a:pt x="34" y="165"/>
                </a:lnTo>
                <a:cubicBezTo>
                  <a:pt x="165" y="263"/>
                  <a:pt x="297" y="329"/>
                  <a:pt x="428" y="362"/>
                </a:cubicBezTo>
                <a:cubicBezTo>
                  <a:pt x="559" y="362"/>
                  <a:pt x="592" y="197"/>
                  <a:pt x="494" y="165"/>
                </a:cubicBezTo>
                <a:lnTo>
                  <a:pt x="395" y="132"/>
                </a:lnTo>
                <a:lnTo>
                  <a:pt x="329" y="99"/>
                </a:lnTo>
                <a:cubicBezTo>
                  <a:pt x="264" y="66"/>
                  <a:pt x="231" y="33"/>
                  <a:pt x="1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00" name="Google Shape;11800;p83"/>
          <p:cNvSpPr/>
          <p:nvPr/>
        </p:nvSpPr>
        <p:spPr>
          <a:xfrm>
            <a:off x="6586423" y="4687030"/>
            <a:ext cx="47473" cy="22668"/>
          </a:xfrm>
          <a:custGeom>
            <a:rect b="b" l="l" r="r" t="t"/>
            <a:pathLst>
              <a:path extrusionOk="0" h="1071" w="2243">
                <a:moveTo>
                  <a:pt x="124" y="0"/>
                </a:moveTo>
                <a:cubicBezTo>
                  <a:pt x="34" y="0"/>
                  <a:pt x="1" y="125"/>
                  <a:pt x="83" y="180"/>
                </a:cubicBezTo>
                <a:cubicBezTo>
                  <a:pt x="708" y="541"/>
                  <a:pt x="1365" y="837"/>
                  <a:pt x="2055" y="1067"/>
                </a:cubicBezTo>
                <a:cubicBezTo>
                  <a:pt x="2065" y="1070"/>
                  <a:pt x="2075" y="1071"/>
                  <a:pt x="2084" y="1071"/>
                </a:cubicBezTo>
                <a:cubicBezTo>
                  <a:pt x="2195" y="1071"/>
                  <a:pt x="2242" y="900"/>
                  <a:pt x="2121" y="870"/>
                </a:cubicBezTo>
                <a:cubicBezTo>
                  <a:pt x="1431" y="640"/>
                  <a:pt x="773" y="377"/>
                  <a:pt x="182" y="16"/>
                </a:cubicBezTo>
                <a:cubicBezTo>
                  <a:pt x="161" y="5"/>
                  <a:pt x="141" y="0"/>
                  <a:pt x="12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01" name="Google Shape;11801;p83"/>
          <p:cNvSpPr/>
          <p:nvPr/>
        </p:nvSpPr>
        <p:spPr>
          <a:xfrm>
            <a:off x="6596857" y="4679389"/>
            <a:ext cx="28192" cy="17017"/>
          </a:xfrm>
          <a:custGeom>
            <a:rect b="b" l="l" r="r" t="t"/>
            <a:pathLst>
              <a:path extrusionOk="0" h="804" w="1332">
                <a:moveTo>
                  <a:pt x="155" y="0"/>
                </a:moveTo>
                <a:cubicBezTo>
                  <a:pt x="57" y="0"/>
                  <a:pt x="0" y="129"/>
                  <a:pt x="83" y="212"/>
                </a:cubicBezTo>
                <a:cubicBezTo>
                  <a:pt x="445" y="442"/>
                  <a:pt x="806" y="639"/>
                  <a:pt x="1168" y="804"/>
                </a:cubicBezTo>
                <a:cubicBezTo>
                  <a:pt x="1233" y="804"/>
                  <a:pt x="1299" y="804"/>
                  <a:pt x="1332" y="738"/>
                </a:cubicBezTo>
                <a:cubicBezTo>
                  <a:pt x="1332" y="705"/>
                  <a:pt x="1332" y="639"/>
                  <a:pt x="1266" y="607"/>
                </a:cubicBezTo>
                <a:cubicBezTo>
                  <a:pt x="905" y="442"/>
                  <a:pt x="543" y="245"/>
                  <a:pt x="215" y="15"/>
                </a:cubicBezTo>
                <a:cubicBezTo>
                  <a:pt x="194" y="5"/>
                  <a:pt x="174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02" name="Google Shape;11802;p83"/>
          <p:cNvSpPr/>
          <p:nvPr/>
        </p:nvSpPr>
        <p:spPr>
          <a:xfrm>
            <a:off x="6603228" y="4672425"/>
            <a:ext cx="72405" cy="31028"/>
          </a:xfrm>
          <a:custGeom>
            <a:rect b="b" l="l" r="r" t="t"/>
            <a:pathLst>
              <a:path extrusionOk="0" h="1466" w="3421">
                <a:moveTo>
                  <a:pt x="160" y="0"/>
                </a:moveTo>
                <a:cubicBezTo>
                  <a:pt x="75" y="0"/>
                  <a:pt x="1" y="125"/>
                  <a:pt x="111" y="180"/>
                </a:cubicBezTo>
                <a:cubicBezTo>
                  <a:pt x="1130" y="706"/>
                  <a:pt x="2181" y="1133"/>
                  <a:pt x="3265" y="1461"/>
                </a:cubicBezTo>
                <a:cubicBezTo>
                  <a:pt x="3277" y="1464"/>
                  <a:pt x="3288" y="1466"/>
                  <a:pt x="3298" y="1466"/>
                </a:cubicBezTo>
                <a:cubicBezTo>
                  <a:pt x="3402" y="1466"/>
                  <a:pt x="3421" y="1324"/>
                  <a:pt x="3331" y="1264"/>
                </a:cubicBezTo>
                <a:cubicBezTo>
                  <a:pt x="2247" y="936"/>
                  <a:pt x="1195" y="541"/>
                  <a:pt x="209" y="16"/>
                </a:cubicBezTo>
                <a:cubicBezTo>
                  <a:pt x="194" y="5"/>
                  <a:pt x="177" y="0"/>
                  <a:pt x="16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03" name="Google Shape;11803;p83"/>
          <p:cNvSpPr/>
          <p:nvPr/>
        </p:nvSpPr>
        <p:spPr>
          <a:xfrm>
            <a:off x="6623250" y="4660636"/>
            <a:ext cx="63961" cy="34711"/>
          </a:xfrm>
          <a:custGeom>
            <a:rect b="b" l="l" r="r" t="t"/>
            <a:pathLst>
              <a:path extrusionOk="0" h="1640" w="3022">
                <a:moveTo>
                  <a:pt x="143" y="1"/>
                </a:moveTo>
                <a:cubicBezTo>
                  <a:pt x="61" y="1"/>
                  <a:pt x="0" y="155"/>
                  <a:pt x="85" y="211"/>
                </a:cubicBezTo>
                <a:cubicBezTo>
                  <a:pt x="939" y="737"/>
                  <a:pt x="1859" y="1230"/>
                  <a:pt x="2812" y="1624"/>
                </a:cubicBezTo>
                <a:cubicBezTo>
                  <a:pt x="2828" y="1635"/>
                  <a:pt x="2845" y="1639"/>
                  <a:pt x="2861" y="1639"/>
                </a:cubicBezTo>
                <a:cubicBezTo>
                  <a:pt x="2947" y="1639"/>
                  <a:pt x="3021" y="1515"/>
                  <a:pt x="2911" y="1460"/>
                </a:cubicBezTo>
                <a:cubicBezTo>
                  <a:pt x="1958" y="1033"/>
                  <a:pt x="1071" y="573"/>
                  <a:pt x="184" y="14"/>
                </a:cubicBezTo>
                <a:cubicBezTo>
                  <a:pt x="170" y="5"/>
                  <a:pt x="156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04" name="Google Shape;11804;p83"/>
          <p:cNvSpPr/>
          <p:nvPr/>
        </p:nvSpPr>
        <p:spPr>
          <a:xfrm>
            <a:off x="6603482" y="4646561"/>
            <a:ext cx="16699" cy="12572"/>
          </a:xfrm>
          <a:custGeom>
            <a:rect b="b" l="l" r="r" t="t"/>
            <a:pathLst>
              <a:path extrusionOk="0" h="594" w="789">
                <a:moveTo>
                  <a:pt x="111" y="0"/>
                </a:moveTo>
                <a:cubicBezTo>
                  <a:pt x="83" y="0"/>
                  <a:pt x="52" y="16"/>
                  <a:pt x="33" y="55"/>
                </a:cubicBezTo>
                <a:cubicBezTo>
                  <a:pt x="0" y="87"/>
                  <a:pt x="33" y="153"/>
                  <a:pt x="66" y="186"/>
                </a:cubicBezTo>
                <a:lnTo>
                  <a:pt x="625" y="580"/>
                </a:lnTo>
                <a:cubicBezTo>
                  <a:pt x="644" y="590"/>
                  <a:pt x="663" y="594"/>
                  <a:pt x="682" y="594"/>
                </a:cubicBezTo>
                <a:cubicBezTo>
                  <a:pt x="726" y="594"/>
                  <a:pt x="766" y="571"/>
                  <a:pt x="789" y="547"/>
                </a:cubicBezTo>
                <a:cubicBezTo>
                  <a:pt x="789" y="482"/>
                  <a:pt x="789" y="416"/>
                  <a:pt x="723" y="383"/>
                </a:cubicBezTo>
                <a:lnTo>
                  <a:pt x="165" y="22"/>
                </a:lnTo>
                <a:cubicBezTo>
                  <a:pt x="151" y="8"/>
                  <a:pt x="132" y="0"/>
                  <a:pt x="11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05" name="Google Shape;11805;p83"/>
          <p:cNvSpPr/>
          <p:nvPr/>
        </p:nvSpPr>
        <p:spPr>
          <a:xfrm>
            <a:off x="6615758" y="4640423"/>
            <a:ext cx="40298" cy="28446"/>
          </a:xfrm>
          <a:custGeom>
            <a:rect b="b" l="l" r="r" t="t"/>
            <a:pathLst>
              <a:path extrusionOk="0" h="1344" w="1904">
                <a:moveTo>
                  <a:pt x="160" y="1"/>
                </a:moveTo>
                <a:cubicBezTo>
                  <a:pt x="75" y="1"/>
                  <a:pt x="0" y="125"/>
                  <a:pt x="110" y="180"/>
                </a:cubicBezTo>
                <a:cubicBezTo>
                  <a:pt x="669" y="509"/>
                  <a:pt x="1096" y="1068"/>
                  <a:pt x="1688" y="1330"/>
                </a:cubicBezTo>
                <a:cubicBezTo>
                  <a:pt x="1706" y="1340"/>
                  <a:pt x="1724" y="1344"/>
                  <a:pt x="1741" y="1344"/>
                </a:cubicBezTo>
                <a:cubicBezTo>
                  <a:pt x="1843" y="1344"/>
                  <a:pt x="1904" y="1194"/>
                  <a:pt x="1819" y="1166"/>
                </a:cubicBezTo>
                <a:cubicBezTo>
                  <a:pt x="1195" y="870"/>
                  <a:pt x="800" y="345"/>
                  <a:pt x="209" y="16"/>
                </a:cubicBezTo>
                <a:cubicBezTo>
                  <a:pt x="193" y="5"/>
                  <a:pt x="176" y="1"/>
                  <a:pt x="16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06" name="Google Shape;11806;p83"/>
          <p:cNvSpPr/>
          <p:nvPr/>
        </p:nvSpPr>
        <p:spPr>
          <a:xfrm>
            <a:off x="6654088" y="4665208"/>
            <a:ext cx="40997" cy="22244"/>
          </a:xfrm>
          <a:custGeom>
            <a:rect b="b" l="l" r="r" t="t"/>
            <a:pathLst>
              <a:path extrusionOk="0" h="1051" w="1937">
                <a:moveTo>
                  <a:pt x="134" y="1"/>
                </a:moveTo>
                <a:cubicBezTo>
                  <a:pt x="44" y="1"/>
                  <a:pt x="1" y="139"/>
                  <a:pt x="107" y="192"/>
                </a:cubicBezTo>
                <a:cubicBezTo>
                  <a:pt x="600" y="554"/>
                  <a:pt x="1158" y="849"/>
                  <a:pt x="1750" y="1047"/>
                </a:cubicBezTo>
                <a:cubicBezTo>
                  <a:pt x="1760" y="1049"/>
                  <a:pt x="1769" y="1050"/>
                  <a:pt x="1779" y="1050"/>
                </a:cubicBezTo>
                <a:cubicBezTo>
                  <a:pt x="1890" y="1050"/>
                  <a:pt x="1937" y="880"/>
                  <a:pt x="1815" y="849"/>
                </a:cubicBezTo>
                <a:cubicBezTo>
                  <a:pt x="1224" y="652"/>
                  <a:pt x="698" y="357"/>
                  <a:pt x="205" y="28"/>
                </a:cubicBezTo>
                <a:cubicBezTo>
                  <a:pt x="180" y="9"/>
                  <a:pt x="156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07" name="Google Shape;11807;p83"/>
          <p:cNvSpPr/>
          <p:nvPr/>
        </p:nvSpPr>
        <p:spPr>
          <a:xfrm>
            <a:off x="6628161" y="4634180"/>
            <a:ext cx="77358" cy="47727"/>
          </a:xfrm>
          <a:custGeom>
            <a:rect b="b" l="l" r="r" t="t"/>
            <a:pathLst>
              <a:path extrusionOk="0" h="2255" w="3655">
                <a:moveTo>
                  <a:pt x="135" y="0"/>
                </a:moveTo>
                <a:cubicBezTo>
                  <a:pt x="56" y="0"/>
                  <a:pt x="0" y="124"/>
                  <a:pt x="83" y="180"/>
                </a:cubicBezTo>
                <a:cubicBezTo>
                  <a:pt x="1200" y="902"/>
                  <a:pt x="2317" y="1560"/>
                  <a:pt x="3468" y="2250"/>
                </a:cubicBezTo>
                <a:cubicBezTo>
                  <a:pt x="3478" y="2253"/>
                  <a:pt x="3489" y="2255"/>
                  <a:pt x="3499" y="2255"/>
                </a:cubicBezTo>
                <a:cubicBezTo>
                  <a:pt x="3585" y="2255"/>
                  <a:pt x="3654" y="2144"/>
                  <a:pt x="3566" y="2085"/>
                </a:cubicBezTo>
                <a:cubicBezTo>
                  <a:pt x="2449" y="1395"/>
                  <a:pt x="1299" y="738"/>
                  <a:pt x="182" y="15"/>
                </a:cubicBezTo>
                <a:cubicBezTo>
                  <a:pt x="166" y="5"/>
                  <a:pt x="150" y="0"/>
                  <a:pt x="13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08" name="Google Shape;11808;p83"/>
          <p:cNvSpPr/>
          <p:nvPr/>
        </p:nvSpPr>
        <p:spPr>
          <a:xfrm>
            <a:off x="6667147" y="4638286"/>
            <a:ext cx="39536" cy="26456"/>
          </a:xfrm>
          <a:custGeom>
            <a:rect b="b" l="l" r="r" t="t"/>
            <a:pathLst>
              <a:path extrusionOk="0" h="1250" w="1868">
                <a:moveTo>
                  <a:pt x="156" y="1"/>
                </a:moveTo>
                <a:cubicBezTo>
                  <a:pt x="73" y="1"/>
                  <a:pt x="1" y="103"/>
                  <a:pt x="81" y="183"/>
                </a:cubicBezTo>
                <a:cubicBezTo>
                  <a:pt x="541" y="577"/>
                  <a:pt x="1100" y="938"/>
                  <a:pt x="1658" y="1234"/>
                </a:cubicBezTo>
                <a:cubicBezTo>
                  <a:pt x="1674" y="1245"/>
                  <a:pt x="1691" y="1249"/>
                  <a:pt x="1708" y="1249"/>
                </a:cubicBezTo>
                <a:cubicBezTo>
                  <a:pt x="1793" y="1249"/>
                  <a:pt x="1867" y="1125"/>
                  <a:pt x="1757" y="1070"/>
                </a:cubicBezTo>
                <a:cubicBezTo>
                  <a:pt x="1198" y="774"/>
                  <a:pt x="673" y="413"/>
                  <a:pt x="213" y="18"/>
                </a:cubicBezTo>
                <a:cubicBezTo>
                  <a:pt x="194" y="6"/>
                  <a:pt x="175" y="1"/>
                  <a:pt x="1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09" name="Google Shape;11809;p83"/>
          <p:cNvSpPr/>
          <p:nvPr/>
        </p:nvSpPr>
        <p:spPr>
          <a:xfrm>
            <a:off x="6705541" y="4658795"/>
            <a:ext cx="16191" cy="10773"/>
          </a:xfrm>
          <a:custGeom>
            <a:rect b="b" l="l" r="r" t="t"/>
            <a:pathLst>
              <a:path extrusionOk="0" h="509" w="765">
                <a:moveTo>
                  <a:pt x="158" y="0"/>
                </a:moveTo>
                <a:cubicBezTo>
                  <a:pt x="74" y="0"/>
                  <a:pt x="1" y="93"/>
                  <a:pt x="74" y="167"/>
                </a:cubicBezTo>
                <a:cubicBezTo>
                  <a:pt x="239" y="298"/>
                  <a:pt x="436" y="430"/>
                  <a:pt x="633" y="495"/>
                </a:cubicBezTo>
                <a:cubicBezTo>
                  <a:pt x="651" y="504"/>
                  <a:pt x="666" y="508"/>
                  <a:pt x="679" y="508"/>
                </a:cubicBezTo>
                <a:cubicBezTo>
                  <a:pt x="716" y="508"/>
                  <a:pt x="740" y="478"/>
                  <a:pt x="765" y="430"/>
                </a:cubicBezTo>
                <a:cubicBezTo>
                  <a:pt x="765" y="364"/>
                  <a:pt x="732" y="331"/>
                  <a:pt x="699" y="298"/>
                </a:cubicBezTo>
                <a:lnTo>
                  <a:pt x="666" y="265"/>
                </a:lnTo>
                <a:lnTo>
                  <a:pt x="633" y="265"/>
                </a:lnTo>
                <a:lnTo>
                  <a:pt x="567" y="232"/>
                </a:lnTo>
                <a:lnTo>
                  <a:pt x="436" y="167"/>
                </a:lnTo>
                <a:lnTo>
                  <a:pt x="304" y="101"/>
                </a:lnTo>
                <a:lnTo>
                  <a:pt x="272" y="68"/>
                </a:lnTo>
                <a:lnTo>
                  <a:pt x="239" y="35"/>
                </a:lnTo>
                <a:cubicBezTo>
                  <a:pt x="214" y="11"/>
                  <a:pt x="185" y="0"/>
                  <a:pt x="15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10" name="Google Shape;11810;p83"/>
          <p:cNvSpPr/>
          <p:nvPr/>
        </p:nvSpPr>
        <p:spPr>
          <a:xfrm>
            <a:off x="6630425" y="4614983"/>
            <a:ext cx="29906" cy="22393"/>
          </a:xfrm>
          <a:custGeom>
            <a:rect b="b" l="l" r="r" t="t"/>
            <a:pathLst>
              <a:path extrusionOk="0" h="1058" w="1413">
                <a:moveTo>
                  <a:pt x="130" y="0"/>
                </a:moveTo>
                <a:cubicBezTo>
                  <a:pt x="56" y="0"/>
                  <a:pt x="1" y="93"/>
                  <a:pt x="75" y="166"/>
                </a:cubicBezTo>
                <a:cubicBezTo>
                  <a:pt x="403" y="495"/>
                  <a:pt x="797" y="791"/>
                  <a:pt x="1225" y="1054"/>
                </a:cubicBezTo>
                <a:cubicBezTo>
                  <a:pt x="1236" y="1057"/>
                  <a:pt x="1248" y="1058"/>
                  <a:pt x="1258" y="1058"/>
                </a:cubicBezTo>
                <a:cubicBezTo>
                  <a:pt x="1367" y="1058"/>
                  <a:pt x="1413" y="916"/>
                  <a:pt x="1323" y="857"/>
                </a:cubicBezTo>
                <a:cubicBezTo>
                  <a:pt x="929" y="626"/>
                  <a:pt x="535" y="331"/>
                  <a:pt x="206" y="35"/>
                </a:cubicBezTo>
                <a:cubicBezTo>
                  <a:pt x="181" y="10"/>
                  <a:pt x="155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11" name="Google Shape;11811;p83"/>
          <p:cNvSpPr/>
          <p:nvPr/>
        </p:nvSpPr>
        <p:spPr>
          <a:xfrm>
            <a:off x="6646363" y="4609501"/>
            <a:ext cx="50140" cy="34838"/>
          </a:xfrm>
          <a:custGeom>
            <a:rect b="b" l="l" r="r" t="t"/>
            <a:pathLst>
              <a:path extrusionOk="0" h="1646" w="2369">
                <a:moveTo>
                  <a:pt x="141" y="0"/>
                </a:moveTo>
                <a:cubicBezTo>
                  <a:pt x="63" y="0"/>
                  <a:pt x="1" y="111"/>
                  <a:pt x="77" y="163"/>
                </a:cubicBezTo>
                <a:lnTo>
                  <a:pt x="110" y="163"/>
                </a:lnTo>
                <a:cubicBezTo>
                  <a:pt x="735" y="721"/>
                  <a:pt x="1425" y="1214"/>
                  <a:pt x="2180" y="1641"/>
                </a:cubicBezTo>
                <a:cubicBezTo>
                  <a:pt x="2189" y="1644"/>
                  <a:pt x="2198" y="1646"/>
                  <a:pt x="2207" y="1646"/>
                </a:cubicBezTo>
                <a:cubicBezTo>
                  <a:pt x="2295" y="1646"/>
                  <a:pt x="2369" y="1504"/>
                  <a:pt x="2279" y="1444"/>
                </a:cubicBezTo>
                <a:cubicBezTo>
                  <a:pt x="1556" y="1050"/>
                  <a:pt x="866" y="557"/>
                  <a:pt x="209" y="31"/>
                </a:cubicBezTo>
                <a:cubicBezTo>
                  <a:pt x="187" y="9"/>
                  <a:pt x="164" y="0"/>
                  <a:pt x="14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12" name="Google Shape;11812;p83"/>
          <p:cNvSpPr/>
          <p:nvPr/>
        </p:nvSpPr>
        <p:spPr>
          <a:xfrm>
            <a:off x="6702620" y="4633418"/>
            <a:ext cx="30943" cy="21271"/>
          </a:xfrm>
          <a:custGeom>
            <a:rect b="b" l="l" r="r" t="t"/>
            <a:pathLst>
              <a:path extrusionOk="0" h="1005" w="1462">
                <a:moveTo>
                  <a:pt x="155" y="1"/>
                </a:moveTo>
                <a:cubicBezTo>
                  <a:pt x="73" y="1"/>
                  <a:pt x="1" y="103"/>
                  <a:pt x="81" y="183"/>
                </a:cubicBezTo>
                <a:cubicBezTo>
                  <a:pt x="442" y="511"/>
                  <a:pt x="837" y="774"/>
                  <a:pt x="1297" y="1004"/>
                </a:cubicBezTo>
                <a:cubicBezTo>
                  <a:pt x="1363" y="1004"/>
                  <a:pt x="1395" y="1004"/>
                  <a:pt x="1428" y="938"/>
                </a:cubicBezTo>
                <a:cubicBezTo>
                  <a:pt x="1461" y="906"/>
                  <a:pt x="1461" y="840"/>
                  <a:pt x="1395" y="807"/>
                </a:cubicBezTo>
                <a:cubicBezTo>
                  <a:pt x="968" y="577"/>
                  <a:pt x="574" y="347"/>
                  <a:pt x="212" y="18"/>
                </a:cubicBezTo>
                <a:cubicBezTo>
                  <a:pt x="194" y="6"/>
                  <a:pt x="174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13" name="Google Shape;11813;p83"/>
          <p:cNvSpPr/>
          <p:nvPr/>
        </p:nvSpPr>
        <p:spPr>
          <a:xfrm>
            <a:off x="6651168" y="4591002"/>
            <a:ext cx="36848" cy="27134"/>
          </a:xfrm>
          <a:custGeom>
            <a:rect b="b" l="l" r="r" t="t"/>
            <a:pathLst>
              <a:path extrusionOk="0" h="1282" w="1741">
                <a:moveTo>
                  <a:pt x="155" y="0"/>
                </a:moveTo>
                <a:cubicBezTo>
                  <a:pt x="72" y="0"/>
                  <a:pt x="0" y="102"/>
                  <a:pt x="80" y="182"/>
                </a:cubicBezTo>
                <a:cubicBezTo>
                  <a:pt x="540" y="577"/>
                  <a:pt x="1033" y="971"/>
                  <a:pt x="1559" y="1267"/>
                </a:cubicBezTo>
                <a:cubicBezTo>
                  <a:pt x="1580" y="1277"/>
                  <a:pt x="1600" y="1282"/>
                  <a:pt x="1617" y="1282"/>
                </a:cubicBezTo>
                <a:cubicBezTo>
                  <a:pt x="1707" y="1282"/>
                  <a:pt x="1740" y="1157"/>
                  <a:pt x="1658" y="1102"/>
                </a:cubicBezTo>
                <a:cubicBezTo>
                  <a:pt x="1165" y="774"/>
                  <a:pt x="672" y="445"/>
                  <a:pt x="212" y="18"/>
                </a:cubicBezTo>
                <a:cubicBezTo>
                  <a:pt x="193" y="6"/>
                  <a:pt x="174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14" name="Google Shape;11814;p83"/>
          <p:cNvSpPr/>
          <p:nvPr/>
        </p:nvSpPr>
        <p:spPr>
          <a:xfrm>
            <a:off x="6679741" y="4599066"/>
            <a:ext cx="50119" cy="30647"/>
          </a:xfrm>
          <a:custGeom>
            <a:rect b="b" l="l" r="r" t="t"/>
            <a:pathLst>
              <a:path extrusionOk="0" h="1448" w="2368">
                <a:moveTo>
                  <a:pt x="142" y="0"/>
                </a:moveTo>
                <a:cubicBezTo>
                  <a:pt x="64" y="0"/>
                  <a:pt x="1" y="111"/>
                  <a:pt x="78" y="163"/>
                </a:cubicBezTo>
                <a:cubicBezTo>
                  <a:pt x="636" y="787"/>
                  <a:pt x="1392" y="1214"/>
                  <a:pt x="2181" y="1444"/>
                </a:cubicBezTo>
                <a:cubicBezTo>
                  <a:pt x="2191" y="1447"/>
                  <a:pt x="2200" y="1448"/>
                  <a:pt x="2210" y="1448"/>
                </a:cubicBezTo>
                <a:cubicBezTo>
                  <a:pt x="2321" y="1448"/>
                  <a:pt x="2368" y="1277"/>
                  <a:pt x="2246" y="1247"/>
                </a:cubicBezTo>
                <a:cubicBezTo>
                  <a:pt x="1458" y="1017"/>
                  <a:pt x="768" y="590"/>
                  <a:pt x="209" y="31"/>
                </a:cubicBezTo>
                <a:cubicBezTo>
                  <a:pt x="187" y="9"/>
                  <a:pt x="164" y="0"/>
                  <a:pt x="14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15" name="Google Shape;11815;p83"/>
          <p:cNvSpPr/>
          <p:nvPr/>
        </p:nvSpPr>
        <p:spPr>
          <a:xfrm>
            <a:off x="6724484" y="4633333"/>
            <a:ext cx="16022" cy="8403"/>
          </a:xfrm>
          <a:custGeom>
            <a:rect b="b" l="l" r="r" t="t"/>
            <a:pathLst>
              <a:path extrusionOk="0" h="397" w="757">
                <a:moveTo>
                  <a:pt x="112" y="1"/>
                </a:moveTo>
                <a:cubicBezTo>
                  <a:pt x="84" y="1"/>
                  <a:pt x="53" y="17"/>
                  <a:pt x="34" y="55"/>
                </a:cubicBezTo>
                <a:cubicBezTo>
                  <a:pt x="1" y="88"/>
                  <a:pt x="34" y="154"/>
                  <a:pt x="67" y="187"/>
                </a:cubicBezTo>
                <a:cubicBezTo>
                  <a:pt x="231" y="285"/>
                  <a:pt x="428" y="351"/>
                  <a:pt x="625" y="384"/>
                </a:cubicBezTo>
                <a:cubicBezTo>
                  <a:pt x="634" y="393"/>
                  <a:pt x="645" y="397"/>
                  <a:pt x="657" y="397"/>
                </a:cubicBezTo>
                <a:cubicBezTo>
                  <a:pt x="689" y="397"/>
                  <a:pt x="724" y="366"/>
                  <a:pt x="724" y="318"/>
                </a:cubicBezTo>
                <a:cubicBezTo>
                  <a:pt x="757" y="285"/>
                  <a:pt x="724" y="220"/>
                  <a:pt x="658" y="187"/>
                </a:cubicBezTo>
                <a:cubicBezTo>
                  <a:pt x="592" y="154"/>
                  <a:pt x="494" y="121"/>
                  <a:pt x="395" y="88"/>
                </a:cubicBezTo>
                <a:lnTo>
                  <a:pt x="297" y="88"/>
                </a:lnTo>
                <a:lnTo>
                  <a:pt x="165" y="22"/>
                </a:lnTo>
                <a:cubicBezTo>
                  <a:pt x="152" y="9"/>
                  <a:pt x="132" y="1"/>
                  <a:pt x="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16" name="Google Shape;11816;p83"/>
          <p:cNvSpPr/>
          <p:nvPr/>
        </p:nvSpPr>
        <p:spPr>
          <a:xfrm>
            <a:off x="6686006" y="4578219"/>
            <a:ext cx="64934" cy="47261"/>
          </a:xfrm>
          <a:custGeom>
            <a:rect b="b" l="l" r="r" t="t"/>
            <a:pathLst>
              <a:path extrusionOk="0" h="2233" w="3068">
                <a:moveTo>
                  <a:pt x="172" y="0"/>
                </a:moveTo>
                <a:cubicBezTo>
                  <a:pt x="84" y="0"/>
                  <a:pt x="0" y="118"/>
                  <a:pt x="77" y="195"/>
                </a:cubicBezTo>
                <a:cubicBezTo>
                  <a:pt x="505" y="589"/>
                  <a:pt x="965" y="983"/>
                  <a:pt x="1457" y="1345"/>
                </a:cubicBezTo>
                <a:cubicBezTo>
                  <a:pt x="1688" y="1542"/>
                  <a:pt x="1950" y="1706"/>
                  <a:pt x="2180" y="1871"/>
                </a:cubicBezTo>
                <a:cubicBezTo>
                  <a:pt x="2378" y="2068"/>
                  <a:pt x="2640" y="2199"/>
                  <a:pt x="2936" y="2232"/>
                </a:cubicBezTo>
                <a:cubicBezTo>
                  <a:pt x="3068" y="2232"/>
                  <a:pt x="3068" y="2068"/>
                  <a:pt x="2936" y="2035"/>
                </a:cubicBezTo>
                <a:cubicBezTo>
                  <a:pt x="2640" y="1969"/>
                  <a:pt x="2410" y="1838"/>
                  <a:pt x="2213" y="1641"/>
                </a:cubicBezTo>
                <a:cubicBezTo>
                  <a:pt x="1983" y="1476"/>
                  <a:pt x="1753" y="1312"/>
                  <a:pt x="1523" y="1148"/>
                </a:cubicBezTo>
                <a:cubicBezTo>
                  <a:pt x="1063" y="786"/>
                  <a:pt x="636" y="425"/>
                  <a:pt x="242" y="30"/>
                </a:cubicBezTo>
                <a:cubicBezTo>
                  <a:pt x="220" y="9"/>
                  <a:pt x="196" y="0"/>
                  <a:pt x="17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17" name="Google Shape;11817;p83"/>
          <p:cNvSpPr/>
          <p:nvPr/>
        </p:nvSpPr>
        <p:spPr>
          <a:xfrm>
            <a:off x="6722410" y="4588822"/>
            <a:ext cx="19493" cy="13461"/>
          </a:xfrm>
          <a:custGeom>
            <a:rect b="b" l="l" r="r" t="t"/>
            <a:pathLst>
              <a:path extrusionOk="0" h="636" w="921">
                <a:moveTo>
                  <a:pt x="85" y="1"/>
                </a:moveTo>
                <a:cubicBezTo>
                  <a:pt x="50" y="1"/>
                  <a:pt x="20" y="17"/>
                  <a:pt x="0" y="55"/>
                </a:cubicBezTo>
                <a:cubicBezTo>
                  <a:pt x="0" y="88"/>
                  <a:pt x="0" y="154"/>
                  <a:pt x="33" y="187"/>
                </a:cubicBezTo>
                <a:cubicBezTo>
                  <a:pt x="263" y="351"/>
                  <a:pt x="526" y="515"/>
                  <a:pt x="756" y="614"/>
                </a:cubicBezTo>
                <a:cubicBezTo>
                  <a:pt x="783" y="627"/>
                  <a:pt x="811" y="635"/>
                  <a:pt x="835" y="635"/>
                </a:cubicBezTo>
                <a:cubicBezTo>
                  <a:pt x="871" y="635"/>
                  <a:pt x="901" y="619"/>
                  <a:pt x="920" y="581"/>
                </a:cubicBezTo>
                <a:cubicBezTo>
                  <a:pt x="920" y="548"/>
                  <a:pt x="920" y="482"/>
                  <a:pt x="855" y="450"/>
                </a:cubicBezTo>
                <a:cubicBezTo>
                  <a:pt x="625" y="318"/>
                  <a:pt x="362" y="187"/>
                  <a:pt x="165" y="22"/>
                </a:cubicBezTo>
                <a:cubicBezTo>
                  <a:pt x="137" y="9"/>
                  <a:pt x="110" y="1"/>
                  <a:pt x="8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18" name="Google Shape;11818;p83"/>
          <p:cNvSpPr/>
          <p:nvPr/>
        </p:nvSpPr>
        <p:spPr>
          <a:xfrm>
            <a:off x="6722093" y="4572208"/>
            <a:ext cx="25377" cy="21038"/>
          </a:xfrm>
          <a:custGeom>
            <a:rect b="b" l="l" r="r" t="t"/>
            <a:pathLst>
              <a:path extrusionOk="0" h="994" w="1199">
                <a:moveTo>
                  <a:pt x="155" y="1"/>
                </a:moveTo>
                <a:cubicBezTo>
                  <a:pt x="73" y="1"/>
                  <a:pt x="1" y="103"/>
                  <a:pt x="81" y="183"/>
                </a:cubicBezTo>
                <a:lnTo>
                  <a:pt x="81" y="150"/>
                </a:lnTo>
                <a:cubicBezTo>
                  <a:pt x="377" y="446"/>
                  <a:pt x="705" y="742"/>
                  <a:pt x="1034" y="972"/>
                </a:cubicBezTo>
                <a:cubicBezTo>
                  <a:pt x="1061" y="985"/>
                  <a:pt x="1083" y="993"/>
                  <a:pt x="1101" y="993"/>
                </a:cubicBezTo>
                <a:cubicBezTo>
                  <a:pt x="1127" y="993"/>
                  <a:pt x="1146" y="977"/>
                  <a:pt x="1165" y="939"/>
                </a:cubicBezTo>
                <a:cubicBezTo>
                  <a:pt x="1198" y="906"/>
                  <a:pt x="1198" y="840"/>
                  <a:pt x="1133" y="807"/>
                </a:cubicBezTo>
                <a:cubicBezTo>
                  <a:pt x="804" y="577"/>
                  <a:pt x="508" y="314"/>
                  <a:pt x="213" y="19"/>
                </a:cubicBezTo>
                <a:cubicBezTo>
                  <a:pt x="194" y="6"/>
                  <a:pt x="174" y="1"/>
                  <a:pt x="15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19" name="Google Shape;11819;p83"/>
          <p:cNvSpPr/>
          <p:nvPr/>
        </p:nvSpPr>
        <p:spPr>
          <a:xfrm>
            <a:off x="6741713" y="4576017"/>
            <a:ext cx="27091" cy="16847"/>
          </a:xfrm>
          <a:custGeom>
            <a:rect b="b" l="l" r="r" t="t"/>
            <a:pathLst>
              <a:path extrusionOk="0" h="796" w="1280">
                <a:moveTo>
                  <a:pt x="143" y="1"/>
                </a:moveTo>
                <a:cubicBezTo>
                  <a:pt x="74" y="1"/>
                  <a:pt x="0" y="93"/>
                  <a:pt x="74" y="167"/>
                </a:cubicBezTo>
                <a:cubicBezTo>
                  <a:pt x="337" y="496"/>
                  <a:pt x="699" y="693"/>
                  <a:pt x="1093" y="792"/>
                </a:cubicBezTo>
                <a:cubicBezTo>
                  <a:pt x="1103" y="794"/>
                  <a:pt x="1113" y="795"/>
                  <a:pt x="1122" y="795"/>
                </a:cubicBezTo>
                <a:cubicBezTo>
                  <a:pt x="1233" y="795"/>
                  <a:pt x="1280" y="625"/>
                  <a:pt x="1159" y="594"/>
                </a:cubicBezTo>
                <a:cubicBezTo>
                  <a:pt x="797" y="529"/>
                  <a:pt x="468" y="299"/>
                  <a:pt x="206" y="36"/>
                </a:cubicBezTo>
                <a:cubicBezTo>
                  <a:pt x="189" y="11"/>
                  <a:pt x="167" y="1"/>
                  <a:pt x="14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20" name="Google Shape;11820;p83"/>
          <p:cNvSpPr/>
          <p:nvPr/>
        </p:nvSpPr>
        <p:spPr>
          <a:xfrm>
            <a:off x="6746750" y="4601352"/>
            <a:ext cx="12530" cy="7873"/>
          </a:xfrm>
          <a:custGeom>
            <a:rect b="b" l="l" r="r" t="t"/>
            <a:pathLst>
              <a:path extrusionOk="0" h="372" w="592">
                <a:moveTo>
                  <a:pt x="118" y="0"/>
                </a:moveTo>
                <a:cubicBezTo>
                  <a:pt x="83" y="0"/>
                  <a:pt x="53" y="16"/>
                  <a:pt x="33" y="55"/>
                </a:cubicBezTo>
                <a:cubicBezTo>
                  <a:pt x="0" y="88"/>
                  <a:pt x="33" y="153"/>
                  <a:pt x="66" y="186"/>
                </a:cubicBezTo>
                <a:lnTo>
                  <a:pt x="428" y="350"/>
                </a:lnTo>
                <a:cubicBezTo>
                  <a:pt x="441" y="364"/>
                  <a:pt x="461" y="372"/>
                  <a:pt x="481" y="372"/>
                </a:cubicBezTo>
                <a:cubicBezTo>
                  <a:pt x="509" y="372"/>
                  <a:pt x="540" y="356"/>
                  <a:pt x="559" y="318"/>
                </a:cubicBezTo>
                <a:cubicBezTo>
                  <a:pt x="592" y="285"/>
                  <a:pt x="559" y="219"/>
                  <a:pt x="526" y="186"/>
                </a:cubicBezTo>
                <a:lnTo>
                  <a:pt x="198" y="22"/>
                </a:lnTo>
                <a:cubicBezTo>
                  <a:pt x="170" y="8"/>
                  <a:pt x="143" y="0"/>
                  <a:pt x="11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21" name="Google Shape;11821;p83"/>
          <p:cNvSpPr/>
          <p:nvPr/>
        </p:nvSpPr>
        <p:spPr>
          <a:xfrm>
            <a:off x="6718537" y="4535084"/>
            <a:ext cx="39600" cy="32975"/>
          </a:xfrm>
          <a:custGeom>
            <a:rect b="b" l="l" r="r" t="t"/>
            <a:pathLst>
              <a:path extrusionOk="0" h="1558" w="1871">
                <a:moveTo>
                  <a:pt x="150" y="1"/>
                </a:moveTo>
                <a:cubicBezTo>
                  <a:pt x="70" y="1"/>
                  <a:pt x="0" y="118"/>
                  <a:pt x="52" y="195"/>
                </a:cubicBezTo>
                <a:cubicBezTo>
                  <a:pt x="512" y="721"/>
                  <a:pt x="1038" y="1214"/>
                  <a:pt x="1662" y="1543"/>
                </a:cubicBezTo>
                <a:cubicBezTo>
                  <a:pt x="1683" y="1553"/>
                  <a:pt x="1704" y="1558"/>
                  <a:pt x="1722" y="1558"/>
                </a:cubicBezTo>
                <a:cubicBezTo>
                  <a:pt x="1819" y="1558"/>
                  <a:pt x="1871" y="1433"/>
                  <a:pt x="1761" y="1378"/>
                </a:cubicBezTo>
                <a:cubicBezTo>
                  <a:pt x="1169" y="1017"/>
                  <a:pt x="643" y="590"/>
                  <a:pt x="216" y="31"/>
                </a:cubicBezTo>
                <a:cubicBezTo>
                  <a:pt x="195" y="10"/>
                  <a:pt x="172" y="1"/>
                  <a:pt x="15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22" name="Google Shape;11822;p83"/>
          <p:cNvSpPr/>
          <p:nvPr/>
        </p:nvSpPr>
        <p:spPr>
          <a:xfrm>
            <a:off x="6755788" y="4567213"/>
            <a:ext cx="20890" cy="14435"/>
          </a:xfrm>
          <a:custGeom>
            <a:rect b="b" l="l" r="r" t="t"/>
            <a:pathLst>
              <a:path extrusionOk="0" h="682" w="987">
                <a:moveTo>
                  <a:pt x="132" y="0"/>
                </a:moveTo>
                <a:cubicBezTo>
                  <a:pt x="107" y="0"/>
                  <a:pt x="83" y="8"/>
                  <a:pt x="66" y="25"/>
                </a:cubicBezTo>
                <a:cubicBezTo>
                  <a:pt x="1" y="58"/>
                  <a:pt x="1" y="123"/>
                  <a:pt x="66" y="189"/>
                </a:cubicBezTo>
                <a:cubicBezTo>
                  <a:pt x="296" y="386"/>
                  <a:pt x="559" y="550"/>
                  <a:pt x="822" y="682"/>
                </a:cubicBezTo>
                <a:cubicBezTo>
                  <a:pt x="888" y="682"/>
                  <a:pt x="954" y="682"/>
                  <a:pt x="986" y="649"/>
                </a:cubicBezTo>
                <a:cubicBezTo>
                  <a:pt x="986" y="583"/>
                  <a:pt x="986" y="518"/>
                  <a:pt x="921" y="485"/>
                </a:cubicBezTo>
                <a:cubicBezTo>
                  <a:pt x="658" y="386"/>
                  <a:pt x="428" y="222"/>
                  <a:pt x="198" y="25"/>
                </a:cubicBezTo>
                <a:cubicBezTo>
                  <a:pt x="181" y="8"/>
                  <a:pt x="157" y="0"/>
                  <a:pt x="13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23" name="Google Shape;11823;p83"/>
          <p:cNvSpPr/>
          <p:nvPr/>
        </p:nvSpPr>
        <p:spPr>
          <a:xfrm>
            <a:off x="6737713" y="4521601"/>
            <a:ext cx="30181" cy="22816"/>
          </a:xfrm>
          <a:custGeom>
            <a:rect b="b" l="l" r="r" t="t"/>
            <a:pathLst>
              <a:path extrusionOk="0" h="1078" w="1426">
                <a:moveTo>
                  <a:pt x="89" y="1"/>
                </a:moveTo>
                <a:cubicBezTo>
                  <a:pt x="41" y="1"/>
                  <a:pt x="0" y="21"/>
                  <a:pt x="0" y="77"/>
                </a:cubicBezTo>
                <a:lnTo>
                  <a:pt x="33" y="77"/>
                </a:lnTo>
                <a:cubicBezTo>
                  <a:pt x="33" y="339"/>
                  <a:pt x="296" y="471"/>
                  <a:pt x="493" y="602"/>
                </a:cubicBezTo>
                <a:lnTo>
                  <a:pt x="1216" y="1062"/>
                </a:lnTo>
                <a:cubicBezTo>
                  <a:pt x="1237" y="1073"/>
                  <a:pt x="1257" y="1077"/>
                  <a:pt x="1276" y="1077"/>
                </a:cubicBezTo>
                <a:cubicBezTo>
                  <a:pt x="1373" y="1077"/>
                  <a:pt x="1425" y="948"/>
                  <a:pt x="1315" y="865"/>
                </a:cubicBezTo>
                <a:lnTo>
                  <a:pt x="657" y="471"/>
                </a:lnTo>
                <a:lnTo>
                  <a:pt x="362" y="274"/>
                </a:lnTo>
                <a:cubicBezTo>
                  <a:pt x="296" y="208"/>
                  <a:pt x="230" y="175"/>
                  <a:pt x="230" y="77"/>
                </a:cubicBezTo>
                <a:cubicBezTo>
                  <a:pt x="230" y="39"/>
                  <a:pt x="154" y="1"/>
                  <a:pt x="8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24" name="Google Shape;11824;p83"/>
          <p:cNvSpPr/>
          <p:nvPr/>
        </p:nvSpPr>
        <p:spPr>
          <a:xfrm>
            <a:off x="6764593" y="4549328"/>
            <a:ext cx="22879" cy="13165"/>
          </a:xfrm>
          <a:custGeom>
            <a:rect b="b" l="l" r="r" t="t"/>
            <a:pathLst>
              <a:path extrusionOk="0" h="622" w="1081">
                <a:moveTo>
                  <a:pt x="149" y="0"/>
                </a:moveTo>
                <a:cubicBezTo>
                  <a:pt x="52" y="0"/>
                  <a:pt x="0" y="124"/>
                  <a:pt x="110" y="180"/>
                </a:cubicBezTo>
                <a:lnTo>
                  <a:pt x="866" y="607"/>
                </a:lnTo>
                <a:cubicBezTo>
                  <a:pt x="887" y="617"/>
                  <a:pt x="908" y="622"/>
                  <a:pt x="927" y="622"/>
                </a:cubicBezTo>
                <a:cubicBezTo>
                  <a:pt x="1024" y="622"/>
                  <a:pt x="1080" y="498"/>
                  <a:pt x="998" y="442"/>
                </a:cubicBezTo>
                <a:lnTo>
                  <a:pt x="209" y="15"/>
                </a:lnTo>
                <a:cubicBezTo>
                  <a:pt x="188" y="5"/>
                  <a:pt x="167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25" name="Google Shape;11825;p83"/>
          <p:cNvSpPr/>
          <p:nvPr/>
        </p:nvSpPr>
        <p:spPr>
          <a:xfrm>
            <a:off x="6759788" y="4553074"/>
            <a:ext cx="24530" cy="20234"/>
          </a:xfrm>
          <a:custGeom>
            <a:rect b="b" l="l" r="r" t="t"/>
            <a:pathLst>
              <a:path extrusionOk="0" h="956" w="1159">
                <a:moveTo>
                  <a:pt x="130" y="1"/>
                </a:moveTo>
                <a:cubicBezTo>
                  <a:pt x="56" y="1"/>
                  <a:pt x="1" y="93"/>
                  <a:pt x="75" y="167"/>
                </a:cubicBezTo>
                <a:cubicBezTo>
                  <a:pt x="370" y="430"/>
                  <a:pt x="666" y="693"/>
                  <a:pt x="995" y="956"/>
                </a:cubicBezTo>
                <a:cubicBezTo>
                  <a:pt x="1027" y="956"/>
                  <a:pt x="1093" y="956"/>
                  <a:pt x="1126" y="923"/>
                </a:cubicBezTo>
                <a:cubicBezTo>
                  <a:pt x="1159" y="857"/>
                  <a:pt x="1126" y="791"/>
                  <a:pt x="1093" y="758"/>
                </a:cubicBezTo>
                <a:cubicBezTo>
                  <a:pt x="797" y="528"/>
                  <a:pt x="502" y="298"/>
                  <a:pt x="206" y="35"/>
                </a:cubicBezTo>
                <a:cubicBezTo>
                  <a:pt x="181" y="11"/>
                  <a:pt x="155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26" name="Google Shape;11826;p83"/>
          <p:cNvSpPr/>
          <p:nvPr/>
        </p:nvSpPr>
        <p:spPr>
          <a:xfrm>
            <a:off x="6771535" y="4526046"/>
            <a:ext cx="31240" cy="26710"/>
          </a:xfrm>
          <a:custGeom>
            <a:rect b="b" l="l" r="r" t="t"/>
            <a:pathLst>
              <a:path extrusionOk="0" h="1262" w="1476">
                <a:moveTo>
                  <a:pt x="157" y="0"/>
                </a:moveTo>
                <a:cubicBezTo>
                  <a:pt x="85" y="0"/>
                  <a:pt x="1" y="118"/>
                  <a:pt x="78" y="195"/>
                </a:cubicBezTo>
                <a:cubicBezTo>
                  <a:pt x="407" y="590"/>
                  <a:pt x="834" y="951"/>
                  <a:pt x="1294" y="1247"/>
                </a:cubicBezTo>
                <a:cubicBezTo>
                  <a:pt x="1310" y="1257"/>
                  <a:pt x="1326" y="1262"/>
                  <a:pt x="1341" y="1262"/>
                </a:cubicBezTo>
                <a:cubicBezTo>
                  <a:pt x="1419" y="1262"/>
                  <a:pt x="1475" y="1138"/>
                  <a:pt x="1393" y="1082"/>
                </a:cubicBezTo>
                <a:cubicBezTo>
                  <a:pt x="933" y="787"/>
                  <a:pt x="538" y="425"/>
                  <a:pt x="210" y="31"/>
                </a:cubicBezTo>
                <a:cubicBezTo>
                  <a:pt x="195" y="10"/>
                  <a:pt x="176" y="0"/>
                  <a:pt x="15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27" name="Google Shape;11827;p83"/>
          <p:cNvSpPr/>
          <p:nvPr/>
        </p:nvSpPr>
        <p:spPr>
          <a:xfrm>
            <a:off x="6746052" y="4494869"/>
            <a:ext cx="21758" cy="22837"/>
          </a:xfrm>
          <a:custGeom>
            <a:rect b="b" l="l" r="r" t="t"/>
            <a:pathLst>
              <a:path extrusionOk="0" h="1079" w="1028">
                <a:moveTo>
                  <a:pt x="128" y="1"/>
                </a:moveTo>
                <a:cubicBezTo>
                  <a:pt x="99" y="1"/>
                  <a:pt x="66" y="9"/>
                  <a:pt x="33" y="25"/>
                </a:cubicBezTo>
                <a:cubicBezTo>
                  <a:pt x="1" y="58"/>
                  <a:pt x="1" y="124"/>
                  <a:pt x="33" y="157"/>
                </a:cubicBezTo>
                <a:cubicBezTo>
                  <a:pt x="296" y="485"/>
                  <a:pt x="559" y="781"/>
                  <a:pt x="822" y="1044"/>
                </a:cubicBezTo>
                <a:cubicBezTo>
                  <a:pt x="847" y="1068"/>
                  <a:pt x="873" y="1079"/>
                  <a:pt x="898" y="1079"/>
                </a:cubicBezTo>
                <a:cubicBezTo>
                  <a:pt x="972" y="1079"/>
                  <a:pt x="1027" y="986"/>
                  <a:pt x="954" y="912"/>
                </a:cubicBezTo>
                <a:cubicBezTo>
                  <a:pt x="691" y="617"/>
                  <a:pt x="461" y="321"/>
                  <a:pt x="198" y="25"/>
                </a:cubicBezTo>
                <a:cubicBezTo>
                  <a:pt x="181" y="9"/>
                  <a:pt x="157" y="1"/>
                  <a:pt x="12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28" name="Google Shape;11828;p83"/>
          <p:cNvSpPr/>
          <p:nvPr/>
        </p:nvSpPr>
        <p:spPr>
          <a:xfrm>
            <a:off x="6766222" y="4502764"/>
            <a:ext cx="32023" cy="32107"/>
          </a:xfrm>
          <a:custGeom>
            <a:rect b="b" l="l" r="r" t="t"/>
            <a:pathLst>
              <a:path extrusionOk="0" h="1517" w="1513">
                <a:moveTo>
                  <a:pt x="102" y="0"/>
                </a:moveTo>
                <a:cubicBezTo>
                  <a:pt x="88" y="0"/>
                  <a:pt x="76" y="4"/>
                  <a:pt x="66" y="14"/>
                </a:cubicBezTo>
                <a:cubicBezTo>
                  <a:pt x="1" y="47"/>
                  <a:pt x="1" y="112"/>
                  <a:pt x="1" y="145"/>
                </a:cubicBezTo>
                <a:cubicBezTo>
                  <a:pt x="395" y="638"/>
                  <a:pt x="822" y="1098"/>
                  <a:pt x="1315" y="1492"/>
                </a:cubicBezTo>
                <a:cubicBezTo>
                  <a:pt x="1331" y="1509"/>
                  <a:pt x="1356" y="1517"/>
                  <a:pt x="1385" y="1517"/>
                </a:cubicBezTo>
                <a:cubicBezTo>
                  <a:pt x="1414" y="1517"/>
                  <a:pt x="1446" y="1509"/>
                  <a:pt x="1479" y="1492"/>
                </a:cubicBezTo>
                <a:cubicBezTo>
                  <a:pt x="1512" y="1459"/>
                  <a:pt x="1512" y="1394"/>
                  <a:pt x="1479" y="1361"/>
                </a:cubicBezTo>
                <a:cubicBezTo>
                  <a:pt x="986" y="967"/>
                  <a:pt x="559" y="539"/>
                  <a:pt x="198" y="47"/>
                </a:cubicBezTo>
                <a:cubicBezTo>
                  <a:pt x="174" y="23"/>
                  <a:pt x="135" y="0"/>
                  <a:pt x="10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29" name="Google Shape;11829;p83"/>
          <p:cNvSpPr/>
          <p:nvPr/>
        </p:nvSpPr>
        <p:spPr>
          <a:xfrm>
            <a:off x="6785525" y="4509262"/>
            <a:ext cx="27684" cy="20551"/>
          </a:xfrm>
          <a:custGeom>
            <a:rect b="b" l="l" r="r" t="t"/>
            <a:pathLst>
              <a:path extrusionOk="0" h="971" w="1308">
                <a:moveTo>
                  <a:pt x="144" y="0"/>
                </a:moveTo>
                <a:cubicBezTo>
                  <a:pt x="74" y="0"/>
                  <a:pt x="0" y="93"/>
                  <a:pt x="74" y="167"/>
                </a:cubicBezTo>
                <a:cubicBezTo>
                  <a:pt x="370" y="495"/>
                  <a:pt x="732" y="758"/>
                  <a:pt x="1126" y="955"/>
                </a:cubicBezTo>
                <a:cubicBezTo>
                  <a:pt x="1142" y="966"/>
                  <a:pt x="1158" y="971"/>
                  <a:pt x="1173" y="971"/>
                </a:cubicBezTo>
                <a:cubicBezTo>
                  <a:pt x="1251" y="971"/>
                  <a:pt x="1307" y="846"/>
                  <a:pt x="1224" y="791"/>
                </a:cubicBezTo>
                <a:cubicBezTo>
                  <a:pt x="830" y="594"/>
                  <a:pt x="502" y="331"/>
                  <a:pt x="206" y="35"/>
                </a:cubicBezTo>
                <a:cubicBezTo>
                  <a:pt x="189" y="11"/>
                  <a:pt x="167" y="0"/>
                  <a:pt x="1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30" name="Google Shape;11830;p83"/>
          <p:cNvSpPr/>
          <p:nvPr/>
        </p:nvSpPr>
        <p:spPr>
          <a:xfrm>
            <a:off x="6797272" y="4500309"/>
            <a:ext cx="26689" cy="20424"/>
          </a:xfrm>
          <a:custGeom>
            <a:rect b="b" l="l" r="r" t="t"/>
            <a:pathLst>
              <a:path extrusionOk="0" h="965" w="1261">
                <a:moveTo>
                  <a:pt x="156" y="1"/>
                </a:moveTo>
                <a:cubicBezTo>
                  <a:pt x="85" y="1"/>
                  <a:pt x="1" y="118"/>
                  <a:pt x="78" y="195"/>
                </a:cubicBezTo>
                <a:cubicBezTo>
                  <a:pt x="341" y="491"/>
                  <a:pt x="702" y="787"/>
                  <a:pt x="1097" y="951"/>
                </a:cubicBezTo>
                <a:cubicBezTo>
                  <a:pt x="1116" y="961"/>
                  <a:pt x="1132" y="965"/>
                  <a:pt x="1147" y="965"/>
                </a:cubicBezTo>
                <a:cubicBezTo>
                  <a:pt x="1182" y="965"/>
                  <a:pt x="1205" y="942"/>
                  <a:pt x="1228" y="918"/>
                </a:cubicBezTo>
                <a:cubicBezTo>
                  <a:pt x="1261" y="885"/>
                  <a:pt x="1261" y="820"/>
                  <a:pt x="1195" y="787"/>
                </a:cubicBezTo>
                <a:cubicBezTo>
                  <a:pt x="834" y="590"/>
                  <a:pt x="472" y="360"/>
                  <a:pt x="209" y="31"/>
                </a:cubicBezTo>
                <a:cubicBezTo>
                  <a:pt x="195" y="10"/>
                  <a:pt x="176" y="1"/>
                  <a:pt x="1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31" name="Google Shape;11831;p83"/>
          <p:cNvSpPr/>
          <p:nvPr/>
        </p:nvSpPr>
        <p:spPr>
          <a:xfrm>
            <a:off x="6813273" y="4494742"/>
            <a:ext cx="26689" cy="21207"/>
          </a:xfrm>
          <a:custGeom>
            <a:rect b="b" l="l" r="r" t="t"/>
            <a:pathLst>
              <a:path extrusionOk="0" h="1002" w="1261">
                <a:moveTo>
                  <a:pt x="156" y="1"/>
                </a:moveTo>
                <a:cubicBezTo>
                  <a:pt x="85" y="1"/>
                  <a:pt x="1" y="118"/>
                  <a:pt x="78" y="195"/>
                </a:cubicBezTo>
                <a:lnTo>
                  <a:pt x="604" y="688"/>
                </a:lnTo>
                <a:lnTo>
                  <a:pt x="899" y="918"/>
                </a:lnTo>
                <a:cubicBezTo>
                  <a:pt x="962" y="960"/>
                  <a:pt x="1024" y="1002"/>
                  <a:pt x="1086" y="1002"/>
                </a:cubicBezTo>
                <a:cubicBezTo>
                  <a:pt x="1123" y="1002"/>
                  <a:pt x="1159" y="988"/>
                  <a:pt x="1195" y="951"/>
                </a:cubicBezTo>
                <a:cubicBezTo>
                  <a:pt x="1261" y="918"/>
                  <a:pt x="1261" y="853"/>
                  <a:pt x="1195" y="820"/>
                </a:cubicBezTo>
                <a:cubicBezTo>
                  <a:pt x="1179" y="787"/>
                  <a:pt x="1154" y="771"/>
                  <a:pt x="1129" y="771"/>
                </a:cubicBezTo>
                <a:cubicBezTo>
                  <a:pt x="1120" y="771"/>
                  <a:pt x="1110" y="773"/>
                  <a:pt x="1101" y="778"/>
                </a:cubicBezTo>
                <a:lnTo>
                  <a:pt x="1101" y="778"/>
                </a:lnTo>
                <a:cubicBezTo>
                  <a:pt x="1101" y="780"/>
                  <a:pt x="1098" y="782"/>
                  <a:pt x="1092" y="784"/>
                </a:cubicBezTo>
                <a:lnTo>
                  <a:pt x="1092" y="784"/>
                </a:lnTo>
                <a:cubicBezTo>
                  <a:pt x="1095" y="781"/>
                  <a:pt x="1098" y="780"/>
                  <a:pt x="1101" y="778"/>
                </a:cubicBezTo>
                <a:lnTo>
                  <a:pt x="1101" y="778"/>
                </a:lnTo>
                <a:cubicBezTo>
                  <a:pt x="1102" y="775"/>
                  <a:pt x="1099" y="772"/>
                  <a:pt x="1093" y="772"/>
                </a:cubicBezTo>
                <a:cubicBezTo>
                  <a:pt x="1085" y="772"/>
                  <a:pt x="1075" y="776"/>
                  <a:pt x="1064" y="787"/>
                </a:cubicBezTo>
                <a:cubicBezTo>
                  <a:pt x="1077" y="787"/>
                  <a:pt x="1086" y="786"/>
                  <a:pt x="1092" y="784"/>
                </a:cubicBezTo>
                <a:lnTo>
                  <a:pt x="1092" y="784"/>
                </a:lnTo>
                <a:cubicBezTo>
                  <a:pt x="1081" y="792"/>
                  <a:pt x="1071" y="804"/>
                  <a:pt x="1064" y="820"/>
                </a:cubicBezTo>
                <a:lnTo>
                  <a:pt x="1064" y="787"/>
                </a:lnTo>
                <a:lnTo>
                  <a:pt x="1031" y="754"/>
                </a:lnTo>
                <a:lnTo>
                  <a:pt x="899" y="656"/>
                </a:lnTo>
                <a:lnTo>
                  <a:pt x="669" y="458"/>
                </a:lnTo>
                <a:cubicBezTo>
                  <a:pt x="538" y="294"/>
                  <a:pt x="374" y="163"/>
                  <a:pt x="209" y="31"/>
                </a:cubicBezTo>
                <a:cubicBezTo>
                  <a:pt x="195" y="10"/>
                  <a:pt x="176" y="1"/>
                  <a:pt x="15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32" name="Google Shape;11832;p83"/>
          <p:cNvSpPr/>
          <p:nvPr/>
        </p:nvSpPr>
        <p:spPr>
          <a:xfrm>
            <a:off x="6818903" y="4485620"/>
            <a:ext cx="25229" cy="22075"/>
          </a:xfrm>
          <a:custGeom>
            <a:rect b="b" l="l" r="r" t="t"/>
            <a:pathLst>
              <a:path extrusionOk="0" h="1043" w="1192">
                <a:moveTo>
                  <a:pt x="158" y="0"/>
                </a:moveTo>
                <a:cubicBezTo>
                  <a:pt x="75" y="0"/>
                  <a:pt x="1" y="93"/>
                  <a:pt x="75" y="166"/>
                </a:cubicBezTo>
                <a:cubicBezTo>
                  <a:pt x="370" y="495"/>
                  <a:pt x="666" y="758"/>
                  <a:pt x="1028" y="1021"/>
                </a:cubicBezTo>
                <a:cubicBezTo>
                  <a:pt x="1041" y="1034"/>
                  <a:pt x="1060" y="1042"/>
                  <a:pt x="1081" y="1042"/>
                </a:cubicBezTo>
                <a:cubicBezTo>
                  <a:pt x="1109" y="1042"/>
                  <a:pt x="1140" y="1026"/>
                  <a:pt x="1159" y="988"/>
                </a:cubicBezTo>
                <a:cubicBezTo>
                  <a:pt x="1192" y="955"/>
                  <a:pt x="1159" y="889"/>
                  <a:pt x="1126" y="857"/>
                </a:cubicBezTo>
                <a:cubicBezTo>
                  <a:pt x="798" y="594"/>
                  <a:pt x="502" y="331"/>
                  <a:pt x="239" y="35"/>
                </a:cubicBezTo>
                <a:cubicBezTo>
                  <a:pt x="214" y="10"/>
                  <a:pt x="186" y="0"/>
                  <a:pt x="15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33" name="Google Shape;11833;p83"/>
          <p:cNvSpPr/>
          <p:nvPr/>
        </p:nvSpPr>
        <p:spPr>
          <a:xfrm>
            <a:off x="6828470" y="4478657"/>
            <a:ext cx="22625" cy="19535"/>
          </a:xfrm>
          <a:custGeom>
            <a:rect b="b" l="l" r="r" t="t"/>
            <a:pathLst>
              <a:path extrusionOk="0" h="923" w="1069">
                <a:moveTo>
                  <a:pt x="110" y="0"/>
                </a:moveTo>
                <a:cubicBezTo>
                  <a:pt x="44" y="0"/>
                  <a:pt x="1" y="93"/>
                  <a:pt x="50" y="167"/>
                </a:cubicBezTo>
                <a:cubicBezTo>
                  <a:pt x="313" y="430"/>
                  <a:pt x="608" y="693"/>
                  <a:pt x="904" y="923"/>
                </a:cubicBezTo>
                <a:cubicBezTo>
                  <a:pt x="970" y="923"/>
                  <a:pt x="1036" y="923"/>
                  <a:pt x="1036" y="890"/>
                </a:cubicBezTo>
                <a:cubicBezTo>
                  <a:pt x="1068" y="824"/>
                  <a:pt x="1068" y="758"/>
                  <a:pt x="1003" y="725"/>
                </a:cubicBezTo>
                <a:cubicBezTo>
                  <a:pt x="707" y="528"/>
                  <a:pt x="444" y="298"/>
                  <a:pt x="181" y="35"/>
                </a:cubicBezTo>
                <a:cubicBezTo>
                  <a:pt x="157" y="11"/>
                  <a:pt x="132" y="0"/>
                  <a:pt x="11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34" name="Google Shape;11834;p83"/>
          <p:cNvSpPr/>
          <p:nvPr/>
        </p:nvSpPr>
        <p:spPr>
          <a:xfrm>
            <a:off x="6836301" y="4471016"/>
            <a:ext cx="24932" cy="18414"/>
          </a:xfrm>
          <a:custGeom>
            <a:rect b="b" l="l" r="r" t="t"/>
            <a:pathLst>
              <a:path extrusionOk="0" h="870" w="1178">
                <a:moveTo>
                  <a:pt x="157" y="0"/>
                </a:moveTo>
                <a:cubicBezTo>
                  <a:pt x="74" y="0"/>
                  <a:pt x="0" y="92"/>
                  <a:pt x="74" y="166"/>
                </a:cubicBezTo>
                <a:cubicBezTo>
                  <a:pt x="370" y="429"/>
                  <a:pt x="666" y="659"/>
                  <a:pt x="994" y="856"/>
                </a:cubicBezTo>
                <a:cubicBezTo>
                  <a:pt x="1008" y="866"/>
                  <a:pt x="1022" y="870"/>
                  <a:pt x="1035" y="870"/>
                </a:cubicBezTo>
                <a:cubicBezTo>
                  <a:pt x="1117" y="870"/>
                  <a:pt x="1178" y="716"/>
                  <a:pt x="1093" y="659"/>
                </a:cubicBezTo>
                <a:cubicBezTo>
                  <a:pt x="764" y="495"/>
                  <a:pt x="501" y="265"/>
                  <a:pt x="238" y="35"/>
                </a:cubicBezTo>
                <a:cubicBezTo>
                  <a:pt x="214" y="10"/>
                  <a:pt x="185" y="0"/>
                  <a:pt x="15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35" name="Google Shape;11835;p83"/>
          <p:cNvSpPr/>
          <p:nvPr/>
        </p:nvSpPr>
        <p:spPr>
          <a:xfrm>
            <a:off x="6848619" y="4465153"/>
            <a:ext cx="20890" cy="15472"/>
          </a:xfrm>
          <a:custGeom>
            <a:rect b="b" l="l" r="r" t="t"/>
            <a:pathLst>
              <a:path extrusionOk="0" h="731" w="987">
                <a:moveTo>
                  <a:pt x="177" y="1"/>
                </a:moveTo>
                <a:cubicBezTo>
                  <a:pt x="103" y="1"/>
                  <a:pt x="1" y="125"/>
                  <a:pt x="84" y="180"/>
                </a:cubicBezTo>
                <a:cubicBezTo>
                  <a:pt x="314" y="378"/>
                  <a:pt x="544" y="542"/>
                  <a:pt x="774" y="706"/>
                </a:cubicBezTo>
                <a:cubicBezTo>
                  <a:pt x="791" y="723"/>
                  <a:pt x="809" y="731"/>
                  <a:pt x="827" y="731"/>
                </a:cubicBezTo>
                <a:cubicBezTo>
                  <a:pt x="911" y="731"/>
                  <a:pt x="987" y="569"/>
                  <a:pt x="905" y="542"/>
                </a:cubicBezTo>
                <a:cubicBezTo>
                  <a:pt x="675" y="378"/>
                  <a:pt x="445" y="213"/>
                  <a:pt x="215" y="16"/>
                </a:cubicBezTo>
                <a:cubicBezTo>
                  <a:pt x="204" y="6"/>
                  <a:pt x="191" y="1"/>
                  <a:pt x="17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36" name="Google Shape;11836;p83"/>
          <p:cNvSpPr/>
          <p:nvPr/>
        </p:nvSpPr>
        <p:spPr>
          <a:xfrm>
            <a:off x="6860112" y="4455819"/>
            <a:ext cx="18117" cy="17800"/>
          </a:xfrm>
          <a:custGeom>
            <a:rect b="b" l="l" r="r" t="t"/>
            <a:pathLst>
              <a:path extrusionOk="0" h="841" w="856">
                <a:moveTo>
                  <a:pt x="137" y="1"/>
                </a:moveTo>
                <a:cubicBezTo>
                  <a:pt x="66" y="1"/>
                  <a:pt x="1" y="74"/>
                  <a:pt x="66" y="161"/>
                </a:cubicBezTo>
                <a:cubicBezTo>
                  <a:pt x="231" y="424"/>
                  <a:pt x="461" y="654"/>
                  <a:pt x="691" y="819"/>
                </a:cubicBezTo>
                <a:cubicBezTo>
                  <a:pt x="718" y="832"/>
                  <a:pt x="745" y="840"/>
                  <a:pt x="770" y="840"/>
                </a:cubicBezTo>
                <a:cubicBezTo>
                  <a:pt x="805" y="840"/>
                  <a:pt x="836" y="824"/>
                  <a:pt x="855" y="786"/>
                </a:cubicBezTo>
                <a:cubicBezTo>
                  <a:pt x="855" y="753"/>
                  <a:pt x="855" y="687"/>
                  <a:pt x="822" y="654"/>
                </a:cubicBezTo>
                <a:lnTo>
                  <a:pt x="789" y="654"/>
                </a:lnTo>
                <a:lnTo>
                  <a:pt x="724" y="589"/>
                </a:lnTo>
                <a:lnTo>
                  <a:pt x="625" y="523"/>
                </a:lnTo>
                <a:cubicBezTo>
                  <a:pt x="559" y="457"/>
                  <a:pt x="526" y="424"/>
                  <a:pt x="461" y="359"/>
                </a:cubicBezTo>
                <a:cubicBezTo>
                  <a:pt x="428" y="326"/>
                  <a:pt x="362" y="260"/>
                  <a:pt x="329" y="227"/>
                </a:cubicBezTo>
                <a:lnTo>
                  <a:pt x="264" y="129"/>
                </a:lnTo>
                <a:lnTo>
                  <a:pt x="264" y="96"/>
                </a:lnTo>
                <a:cubicBezTo>
                  <a:pt x="264" y="96"/>
                  <a:pt x="231" y="96"/>
                  <a:pt x="231" y="63"/>
                </a:cubicBezTo>
                <a:cubicBezTo>
                  <a:pt x="209" y="19"/>
                  <a:pt x="172" y="1"/>
                  <a:pt x="13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37" name="Google Shape;11837;p83"/>
          <p:cNvSpPr/>
          <p:nvPr/>
        </p:nvSpPr>
        <p:spPr>
          <a:xfrm>
            <a:off x="6865678" y="4445660"/>
            <a:ext cx="17059" cy="17101"/>
          </a:xfrm>
          <a:custGeom>
            <a:rect b="b" l="l" r="r" t="t"/>
            <a:pathLst>
              <a:path extrusionOk="0" h="808" w="806">
                <a:moveTo>
                  <a:pt x="99" y="1"/>
                </a:moveTo>
                <a:cubicBezTo>
                  <a:pt x="74" y="1"/>
                  <a:pt x="50" y="17"/>
                  <a:pt x="33" y="50"/>
                </a:cubicBezTo>
                <a:cubicBezTo>
                  <a:pt x="1" y="83"/>
                  <a:pt x="1" y="149"/>
                  <a:pt x="33" y="181"/>
                </a:cubicBezTo>
                <a:lnTo>
                  <a:pt x="625" y="773"/>
                </a:lnTo>
                <a:cubicBezTo>
                  <a:pt x="650" y="798"/>
                  <a:pt x="674" y="808"/>
                  <a:pt x="696" y="808"/>
                </a:cubicBezTo>
                <a:cubicBezTo>
                  <a:pt x="763" y="808"/>
                  <a:pt x="806" y="715"/>
                  <a:pt x="756" y="641"/>
                </a:cubicBezTo>
                <a:lnTo>
                  <a:pt x="165" y="50"/>
                </a:lnTo>
                <a:cubicBezTo>
                  <a:pt x="148" y="17"/>
                  <a:pt x="12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38" name="Google Shape;11838;p83"/>
          <p:cNvSpPr/>
          <p:nvPr/>
        </p:nvSpPr>
        <p:spPr>
          <a:xfrm>
            <a:off x="6868112" y="4434146"/>
            <a:ext cx="18456" cy="16572"/>
          </a:xfrm>
          <a:custGeom>
            <a:rect b="b" l="l" r="r" t="t"/>
            <a:pathLst>
              <a:path extrusionOk="0" h="783" w="872">
                <a:moveTo>
                  <a:pt x="138" y="0"/>
                </a:moveTo>
                <a:cubicBezTo>
                  <a:pt x="62" y="0"/>
                  <a:pt x="1" y="93"/>
                  <a:pt x="50" y="167"/>
                </a:cubicBezTo>
                <a:cubicBezTo>
                  <a:pt x="247" y="364"/>
                  <a:pt x="444" y="561"/>
                  <a:pt x="674" y="758"/>
                </a:cubicBezTo>
                <a:cubicBezTo>
                  <a:pt x="691" y="775"/>
                  <a:pt x="715" y="783"/>
                  <a:pt x="744" y="783"/>
                </a:cubicBezTo>
                <a:cubicBezTo>
                  <a:pt x="773" y="783"/>
                  <a:pt x="806" y="775"/>
                  <a:pt x="839" y="758"/>
                </a:cubicBezTo>
                <a:cubicBezTo>
                  <a:pt x="871" y="693"/>
                  <a:pt x="871" y="627"/>
                  <a:pt x="839" y="594"/>
                </a:cubicBezTo>
                <a:cubicBezTo>
                  <a:pt x="608" y="397"/>
                  <a:pt x="411" y="232"/>
                  <a:pt x="214" y="35"/>
                </a:cubicBezTo>
                <a:cubicBezTo>
                  <a:pt x="190" y="11"/>
                  <a:pt x="163" y="0"/>
                  <a:pt x="13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39" name="Google Shape;11839;p83"/>
          <p:cNvSpPr/>
          <p:nvPr/>
        </p:nvSpPr>
        <p:spPr>
          <a:xfrm>
            <a:off x="6874017" y="4420283"/>
            <a:ext cx="19493" cy="18392"/>
          </a:xfrm>
          <a:custGeom>
            <a:rect b="b" l="l" r="r" t="t"/>
            <a:pathLst>
              <a:path extrusionOk="0" h="869" w="921">
                <a:moveTo>
                  <a:pt x="67" y="0"/>
                </a:moveTo>
                <a:cubicBezTo>
                  <a:pt x="1" y="33"/>
                  <a:pt x="1" y="99"/>
                  <a:pt x="34" y="165"/>
                </a:cubicBezTo>
                <a:cubicBezTo>
                  <a:pt x="231" y="427"/>
                  <a:pt x="461" y="657"/>
                  <a:pt x="724" y="855"/>
                </a:cubicBezTo>
                <a:cubicBezTo>
                  <a:pt x="743" y="864"/>
                  <a:pt x="762" y="868"/>
                  <a:pt x="781" y="868"/>
                </a:cubicBezTo>
                <a:cubicBezTo>
                  <a:pt x="825" y="868"/>
                  <a:pt x="865" y="845"/>
                  <a:pt x="888" y="822"/>
                </a:cubicBezTo>
                <a:cubicBezTo>
                  <a:pt x="921" y="756"/>
                  <a:pt x="888" y="690"/>
                  <a:pt x="855" y="690"/>
                </a:cubicBezTo>
                <a:cubicBezTo>
                  <a:pt x="592" y="493"/>
                  <a:pt x="395" y="296"/>
                  <a:pt x="198" y="33"/>
                </a:cubicBezTo>
                <a:cubicBezTo>
                  <a:pt x="165" y="0"/>
                  <a:pt x="99" y="0"/>
                  <a:pt x="6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40" name="Google Shape;11840;p83"/>
          <p:cNvSpPr/>
          <p:nvPr/>
        </p:nvSpPr>
        <p:spPr>
          <a:xfrm>
            <a:off x="6880981" y="4413489"/>
            <a:ext cx="16022" cy="15683"/>
          </a:xfrm>
          <a:custGeom>
            <a:rect b="b" l="l" r="r" t="t"/>
            <a:pathLst>
              <a:path extrusionOk="0" h="741" w="757">
                <a:moveTo>
                  <a:pt x="99" y="1"/>
                </a:moveTo>
                <a:cubicBezTo>
                  <a:pt x="74" y="1"/>
                  <a:pt x="50" y="9"/>
                  <a:pt x="33" y="26"/>
                </a:cubicBezTo>
                <a:cubicBezTo>
                  <a:pt x="0" y="58"/>
                  <a:pt x="0" y="124"/>
                  <a:pt x="33" y="157"/>
                </a:cubicBezTo>
                <a:cubicBezTo>
                  <a:pt x="198" y="354"/>
                  <a:pt x="362" y="551"/>
                  <a:pt x="559" y="716"/>
                </a:cubicBezTo>
                <a:cubicBezTo>
                  <a:pt x="592" y="732"/>
                  <a:pt x="617" y="740"/>
                  <a:pt x="641" y="740"/>
                </a:cubicBezTo>
                <a:cubicBezTo>
                  <a:pt x="666" y="740"/>
                  <a:pt x="691" y="732"/>
                  <a:pt x="723" y="716"/>
                </a:cubicBezTo>
                <a:cubicBezTo>
                  <a:pt x="756" y="650"/>
                  <a:pt x="756" y="584"/>
                  <a:pt x="723" y="551"/>
                </a:cubicBezTo>
                <a:cubicBezTo>
                  <a:pt x="526" y="387"/>
                  <a:pt x="329" y="223"/>
                  <a:pt x="165" y="26"/>
                </a:cubicBezTo>
                <a:cubicBezTo>
                  <a:pt x="148" y="9"/>
                  <a:pt x="12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41" name="Google Shape;11841;p83"/>
          <p:cNvSpPr/>
          <p:nvPr/>
        </p:nvSpPr>
        <p:spPr>
          <a:xfrm>
            <a:off x="6884177" y="4399625"/>
            <a:ext cx="18392" cy="18414"/>
          </a:xfrm>
          <a:custGeom>
            <a:rect b="b" l="l" r="r" t="t"/>
            <a:pathLst>
              <a:path extrusionOk="0" h="870" w="869">
                <a:moveTo>
                  <a:pt x="134" y="1"/>
                </a:moveTo>
                <a:cubicBezTo>
                  <a:pt x="67" y="1"/>
                  <a:pt x="1" y="86"/>
                  <a:pt x="47" y="155"/>
                </a:cubicBezTo>
                <a:cubicBezTo>
                  <a:pt x="244" y="418"/>
                  <a:pt x="441" y="648"/>
                  <a:pt x="704" y="845"/>
                </a:cubicBezTo>
                <a:cubicBezTo>
                  <a:pt x="720" y="861"/>
                  <a:pt x="745" y="869"/>
                  <a:pt x="770" y="869"/>
                </a:cubicBezTo>
                <a:cubicBezTo>
                  <a:pt x="794" y="869"/>
                  <a:pt x="819" y="861"/>
                  <a:pt x="835" y="845"/>
                </a:cubicBezTo>
                <a:cubicBezTo>
                  <a:pt x="868" y="812"/>
                  <a:pt x="868" y="746"/>
                  <a:pt x="835" y="713"/>
                </a:cubicBezTo>
                <a:cubicBezTo>
                  <a:pt x="605" y="516"/>
                  <a:pt x="408" y="286"/>
                  <a:pt x="211" y="56"/>
                </a:cubicBezTo>
                <a:cubicBezTo>
                  <a:pt x="191" y="17"/>
                  <a:pt x="162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42" name="Google Shape;11842;p83"/>
          <p:cNvSpPr/>
          <p:nvPr/>
        </p:nvSpPr>
        <p:spPr>
          <a:xfrm>
            <a:off x="6890717" y="4376005"/>
            <a:ext cx="19493" cy="19514"/>
          </a:xfrm>
          <a:custGeom>
            <a:rect b="b" l="l" r="r" t="t"/>
            <a:pathLst>
              <a:path extrusionOk="0" h="922" w="921">
                <a:moveTo>
                  <a:pt x="146" y="0"/>
                </a:moveTo>
                <a:cubicBezTo>
                  <a:pt x="121" y="0"/>
                  <a:pt x="93" y="8"/>
                  <a:pt x="66" y="22"/>
                </a:cubicBezTo>
                <a:cubicBezTo>
                  <a:pt x="33" y="22"/>
                  <a:pt x="1" y="88"/>
                  <a:pt x="33" y="154"/>
                </a:cubicBezTo>
                <a:cubicBezTo>
                  <a:pt x="132" y="318"/>
                  <a:pt x="231" y="482"/>
                  <a:pt x="329" y="646"/>
                </a:cubicBezTo>
                <a:cubicBezTo>
                  <a:pt x="395" y="712"/>
                  <a:pt x="461" y="778"/>
                  <a:pt x="526" y="811"/>
                </a:cubicBezTo>
                <a:cubicBezTo>
                  <a:pt x="576" y="885"/>
                  <a:pt x="662" y="922"/>
                  <a:pt x="743" y="922"/>
                </a:cubicBezTo>
                <a:cubicBezTo>
                  <a:pt x="771" y="922"/>
                  <a:pt x="797" y="918"/>
                  <a:pt x="822" y="909"/>
                </a:cubicBezTo>
                <a:cubicBezTo>
                  <a:pt x="888" y="909"/>
                  <a:pt x="921" y="844"/>
                  <a:pt x="888" y="811"/>
                </a:cubicBezTo>
                <a:cubicBezTo>
                  <a:pt x="888" y="745"/>
                  <a:pt x="822" y="712"/>
                  <a:pt x="756" y="712"/>
                </a:cubicBezTo>
                <a:lnTo>
                  <a:pt x="691" y="712"/>
                </a:lnTo>
                <a:lnTo>
                  <a:pt x="625" y="646"/>
                </a:lnTo>
                <a:cubicBezTo>
                  <a:pt x="559" y="581"/>
                  <a:pt x="493" y="515"/>
                  <a:pt x="461" y="449"/>
                </a:cubicBezTo>
                <a:cubicBezTo>
                  <a:pt x="362" y="318"/>
                  <a:pt x="263" y="186"/>
                  <a:pt x="231" y="55"/>
                </a:cubicBezTo>
                <a:cubicBezTo>
                  <a:pt x="211" y="16"/>
                  <a:pt x="181" y="0"/>
                  <a:pt x="14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43" name="Google Shape;11843;p83"/>
          <p:cNvSpPr/>
          <p:nvPr/>
        </p:nvSpPr>
        <p:spPr>
          <a:xfrm>
            <a:off x="6894188" y="4361401"/>
            <a:ext cx="19049" cy="19895"/>
          </a:xfrm>
          <a:custGeom>
            <a:rect b="b" l="l" r="r" t="t"/>
            <a:pathLst>
              <a:path extrusionOk="0" h="940" w="900">
                <a:moveTo>
                  <a:pt x="120" y="0"/>
                </a:moveTo>
                <a:cubicBezTo>
                  <a:pt x="99" y="0"/>
                  <a:pt x="80" y="8"/>
                  <a:pt x="67" y="22"/>
                </a:cubicBezTo>
                <a:cubicBezTo>
                  <a:pt x="1" y="55"/>
                  <a:pt x="1" y="88"/>
                  <a:pt x="34" y="153"/>
                </a:cubicBezTo>
                <a:cubicBezTo>
                  <a:pt x="231" y="416"/>
                  <a:pt x="428" y="679"/>
                  <a:pt x="658" y="909"/>
                </a:cubicBezTo>
                <a:cubicBezTo>
                  <a:pt x="679" y="931"/>
                  <a:pt x="704" y="940"/>
                  <a:pt x="728" y="940"/>
                </a:cubicBezTo>
                <a:cubicBezTo>
                  <a:pt x="816" y="940"/>
                  <a:pt x="900" y="822"/>
                  <a:pt x="822" y="745"/>
                </a:cubicBezTo>
                <a:lnTo>
                  <a:pt x="822" y="745"/>
                </a:lnTo>
                <a:lnTo>
                  <a:pt x="822" y="778"/>
                </a:lnTo>
                <a:cubicBezTo>
                  <a:pt x="592" y="548"/>
                  <a:pt x="395" y="285"/>
                  <a:pt x="198" y="55"/>
                </a:cubicBezTo>
                <a:cubicBezTo>
                  <a:pt x="179" y="16"/>
                  <a:pt x="148" y="0"/>
                  <a:pt x="12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44" name="Google Shape;11844;p83"/>
          <p:cNvSpPr/>
          <p:nvPr/>
        </p:nvSpPr>
        <p:spPr>
          <a:xfrm>
            <a:off x="6902548" y="4352300"/>
            <a:ext cx="12530" cy="13567"/>
          </a:xfrm>
          <a:custGeom>
            <a:rect b="b" l="l" r="r" t="t"/>
            <a:pathLst>
              <a:path extrusionOk="0" h="641" w="592">
                <a:moveTo>
                  <a:pt x="103" y="0"/>
                </a:moveTo>
                <a:cubicBezTo>
                  <a:pt x="74" y="0"/>
                  <a:pt x="49" y="8"/>
                  <a:pt x="33" y="25"/>
                </a:cubicBezTo>
                <a:cubicBezTo>
                  <a:pt x="0" y="91"/>
                  <a:pt x="0" y="156"/>
                  <a:pt x="33" y="189"/>
                </a:cubicBezTo>
                <a:lnTo>
                  <a:pt x="427" y="616"/>
                </a:lnTo>
                <a:cubicBezTo>
                  <a:pt x="444" y="633"/>
                  <a:pt x="468" y="641"/>
                  <a:pt x="493" y="641"/>
                </a:cubicBezTo>
                <a:cubicBezTo>
                  <a:pt x="518" y="641"/>
                  <a:pt x="542" y="633"/>
                  <a:pt x="559" y="616"/>
                </a:cubicBezTo>
                <a:cubicBezTo>
                  <a:pt x="592" y="583"/>
                  <a:pt x="592" y="518"/>
                  <a:pt x="559" y="485"/>
                </a:cubicBezTo>
                <a:lnTo>
                  <a:pt x="197" y="25"/>
                </a:lnTo>
                <a:cubicBezTo>
                  <a:pt x="164" y="8"/>
                  <a:pt x="132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45" name="Google Shape;11845;p83"/>
          <p:cNvSpPr/>
          <p:nvPr/>
        </p:nvSpPr>
        <p:spPr>
          <a:xfrm>
            <a:off x="6905638" y="4343812"/>
            <a:ext cx="18477" cy="16678"/>
          </a:xfrm>
          <a:custGeom>
            <a:rect b="b" l="l" r="r" t="t"/>
            <a:pathLst>
              <a:path extrusionOk="0" h="788" w="873">
                <a:moveTo>
                  <a:pt x="161" y="1"/>
                </a:moveTo>
                <a:cubicBezTo>
                  <a:pt x="88" y="1"/>
                  <a:pt x="0" y="112"/>
                  <a:pt x="51" y="163"/>
                </a:cubicBezTo>
                <a:cubicBezTo>
                  <a:pt x="248" y="393"/>
                  <a:pt x="478" y="590"/>
                  <a:pt x="709" y="787"/>
                </a:cubicBezTo>
                <a:cubicBezTo>
                  <a:pt x="774" y="787"/>
                  <a:pt x="807" y="787"/>
                  <a:pt x="840" y="722"/>
                </a:cubicBezTo>
                <a:cubicBezTo>
                  <a:pt x="873" y="689"/>
                  <a:pt x="873" y="623"/>
                  <a:pt x="807" y="590"/>
                </a:cubicBezTo>
                <a:cubicBezTo>
                  <a:pt x="709" y="524"/>
                  <a:pt x="610" y="426"/>
                  <a:pt x="511" y="327"/>
                </a:cubicBezTo>
                <a:cubicBezTo>
                  <a:pt x="380" y="229"/>
                  <a:pt x="281" y="130"/>
                  <a:pt x="216" y="31"/>
                </a:cubicBezTo>
                <a:cubicBezTo>
                  <a:pt x="201" y="10"/>
                  <a:pt x="182" y="1"/>
                  <a:pt x="1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46" name="Google Shape;11846;p83"/>
          <p:cNvSpPr/>
          <p:nvPr/>
        </p:nvSpPr>
        <p:spPr>
          <a:xfrm>
            <a:off x="6911332" y="4333399"/>
            <a:ext cx="16953" cy="15091"/>
          </a:xfrm>
          <a:custGeom>
            <a:rect b="b" l="l" r="r" t="t"/>
            <a:pathLst>
              <a:path extrusionOk="0" h="713" w="801">
                <a:moveTo>
                  <a:pt x="143" y="0"/>
                </a:moveTo>
                <a:cubicBezTo>
                  <a:pt x="65" y="0"/>
                  <a:pt x="1" y="118"/>
                  <a:pt x="78" y="195"/>
                </a:cubicBezTo>
                <a:lnTo>
                  <a:pt x="637" y="688"/>
                </a:lnTo>
                <a:cubicBezTo>
                  <a:pt x="653" y="704"/>
                  <a:pt x="678" y="712"/>
                  <a:pt x="702" y="712"/>
                </a:cubicBezTo>
                <a:cubicBezTo>
                  <a:pt x="727" y="712"/>
                  <a:pt x="752" y="704"/>
                  <a:pt x="768" y="688"/>
                </a:cubicBezTo>
                <a:cubicBezTo>
                  <a:pt x="801" y="622"/>
                  <a:pt x="801" y="556"/>
                  <a:pt x="768" y="523"/>
                </a:cubicBezTo>
                <a:lnTo>
                  <a:pt x="209" y="31"/>
                </a:lnTo>
                <a:cubicBezTo>
                  <a:pt x="188" y="9"/>
                  <a:pt x="165" y="0"/>
                  <a:pt x="14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47" name="Google Shape;11847;p83"/>
          <p:cNvSpPr/>
          <p:nvPr/>
        </p:nvSpPr>
        <p:spPr>
          <a:xfrm>
            <a:off x="6918105" y="4326012"/>
            <a:ext cx="15747" cy="15006"/>
          </a:xfrm>
          <a:custGeom>
            <a:rect b="b" l="l" r="r" t="t"/>
            <a:pathLst>
              <a:path extrusionOk="0" h="709" w="744">
                <a:moveTo>
                  <a:pt x="161" y="0"/>
                </a:moveTo>
                <a:cubicBezTo>
                  <a:pt x="77" y="0"/>
                  <a:pt x="0" y="102"/>
                  <a:pt x="54" y="182"/>
                </a:cubicBezTo>
                <a:cubicBezTo>
                  <a:pt x="218" y="347"/>
                  <a:pt x="382" y="511"/>
                  <a:pt x="580" y="675"/>
                </a:cubicBezTo>
                <a:cubicBezTo>
                  <a:pt x="580" y="675"/>
                  <a:pt x="612" y="708"/>
                  <a:pt x="645" y="708"/>
                </a:cubicBezTo>
                <a:cubicBezTo>
                  <a:pt x="678" y="675"/>
                  <a:pt x="711" y="675"/>
                  <a:pt x="711" y="675"/>
                </a:cubicBezTo>
                <a:cubicBezTo>
                  <a:pt x="744" y="610"/>
                  <a:pt x="744" y="544"/>
                  <a:pt x="711" y="511"/>
                </a:cubicBezTo>
                <a:cubicBezTo>
                  <a:pt x="514" y="380"/>
                  <a:pt x="350" y="215"/>
                  <a:pt x="218" y="18"/>
                </a:cubicBezTo>
                <a:cubicBezTo>
                  <a:pt x="200" y="6"/>
                  <a:pt x="180" y="0"/>
                  <a:pt x="16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48" name="Google Shape;11848;p83"/>
          <p:cNvSpPr/>
          <p:nvPr/>
        </p:nvSpPr>
        <p:spPr>
          <a:xfrm>
            <a:off x="6926190" y="4321229"/>
            <a:ext cx="13927" cy="14731"/>
          </a:xfrm>
          <a:custGeom>
            <a:rect b="b" l="l" r="r" t="t"/>
            <a:pathLst>
              <a:path extrusionOk="0" h="696" w="658">
                <a:moveTo>
                  <a:pt x="102" y="0"/>
                </a:moveTo>
                <a:cubicBezTo>
                  <a:pt x="88" y="0"/>
                  <a:pt x="76" y="4"/>
                  <a:pt x="66" y="14"/>
                </a:cubicBezTo>
                <a:cubicBezTo>
                  <a:pt x="0" y="47"/>
                  <a:pt x="0" y="113"/>
                  <a:pt x="33" y="146"/>
                </a:cubicBezTo>
                <a:cubicBezTo>
                  <a:pt x="132" y="343"/>
                  <a:pt x="296" y="507"/>
                  <a:pt x="460" y="671"/>
                </a:cubicBezTo>
                <a:cubicBezTo>
                  <a:pt x="477" y="688"/>
                  <a:pt x="502" y="696"/>
                  <a:pt x="526" y="696"/>
                </a:cubicBezTo>
                <a:cubicBezTo>
                  <a:pt x="551" y="696"/>
                  <a:pt x="575" y="688"/>
                  <a:pt x="592" y="671"/>
                </a:cubicBezTo>
                <a:cubicBezTo>
                  <a:pt x="658" y="638"/>
                  <a:pt x="658" y="573"/>
                  <a:pt x="592" y="540"/>
                </a:cubicBezTo>
                <a:lnTo>
                  <a:pt x="592" y="507"/>
                </a:lnTo>
                <a:cubicBezTo>
                  <a:pt x="526" y="441"/>
                  <a:pt x="428" y="376"/>
                  <a:pt x="362" y="277"/>
                </a:cubicBezTo>
                <a:lnTo>
                  <a:pt x="329" y="211"/>
                </a:lnTo>
                <a:lnTo>
                  <a:pt x="296" y="178"/>
                </a:lnTo>
                <a:lnTo>
                  <a:pt x="198" y="47"/>
                </a:lnTo>
                <a:cubicBezTo>
                  <a:pt x="174" y="24"/>
                  <a:pt x="135" y="0"/>
                  <a:pt x="10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49" name="Google Shape;11849;p83"/>
          <p:cNvSpPr/>
          <p:nvPr/>
        </p:nvSpPr>
        <p:spPr>
          <a:xfrm>
            <a:off x="6930360" y="4313355"/>
            <a:ext cx="13927" cy="15662"/>
          </a:xfrm>
          <a:custGeom>
            <a:rect b="b" l="l" r="r" t="t"/>
            <a:pathLst>
              <a:path extrusionOk="0" h="740" w="658">
                <a:moveTo>
                  <a:pt x="99" y="0"/>
                </a:moveTo>
                <a:cubicBezTo>
                  <a:pt x="74" y="0"/>
                  <a:pt x="50" y="8"/>
                  <a:pt x="33" y="25"/>
                </a:cubicBezTo>
                <a:cubicBezTo>
                  <a:pt x="1" y="58"/>
                  <a:pt x="1" y="123"/>
                  <a:pt x="33" y="189"/>
                </a:cubicBezTo>
                <a:lnTo>
                  <a:pt x="461" y="715"/>
                </a:lnTo>
                <a:cubicBezTo>
                  <a:pt x="477" y="731"/>
                  <a:pt x="502" y="739"/>
                  <a:pt x="530" y="739"/>
                </a:cubicBezTo>
                <a:cubicBezTo>
                  <a:pt x="559" y="739"/>
                  <a:pt x="592" y="731"/>
                  <a:pt x="625" y="715"/>
                </a:cubicBezTo>
                <a:cubicBezTo>
                  <a:pt x="658" y="682"/>
                  <a:pt x="658" y="616"/>
                  <a:pt x="625" y="583"/>
                </a:cubicBezTo>
                <a:lnTo>
                  <a:pt x="165" y="25"/>
                </a:lnTo>
                <a:cubicBezTo>
                  <a:pt x="148" y="8"/>
                  <a:pt x="124" y="0"/>
                  <a:pt x="9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50" name="Google Shape;11850;p83"/>
          <p:cNvSpPr/>
          <p:nvPr/>
        </p:nvSpPr>
        <p:spPr>
          <a:xfrm>
            <a:off x="6933556" y="4308551"/>
            <a:ext cx="15154" cy="15726"/>
          </a:xfrm>
          <a:custGeom>
            <a:rect b="b" l="l" r="r" t="t"/>
            <a:pathLst>
              <a:path extrusionOk="0" h="743" w="716">
                <a:moveTo>
                  <a:pt x="162" y="0"/>
                </a:moveTo>
                <a:cubicBezTo>
                  <a:pt x="85" y="0"/>
                  <a:pt x="0" y="93"/>
                  <a:pt x="47" y="186"/>
                </a:cubicBezTo>
                <a:cubicBezTo>
                  <a:pt x="178" y="383"/>
                  <a:pt x="310" y="547"/>
                  <a:pt x="474" y="712"/>
                </a:cubicBezTo>
                <a:cubicBezTo>
                  <a:pt x="495" y="733"/>
                  <a:pt x="520" y="742"/>
                  <a:pt x="544" y="742"/>
                </a:cubicBezTo>
                <a:cubicBezTo>
                  <a:pt x="631" y="742"/>
                  <a:pt x="715" y="625"/>
                  <a:pt x="638" y="547"/>
                </a:cubicBezTo>
                <a:lnTo>
                  <a:pt x="605" y="547"/>
                </a:lnTo>
                <a:cubicBezTo>
                  <a:pt x="540" y="449"/>
                  <a:pt x="474" y="383"/>
                  <a:pt x="408" y="285"/>
                </a:cubicBezTo>
                <a:lnTo>
                  <a:pt x="375" y="285"/>
                </a:lnTo>
                <a:lnTo>
                  <a:pt x="310" y="219"/>
                </a:lnTo>
                <a:lnTo>
                  <a:pt x="244" y="54"/>
                </a:lnTo>
                <a:cubicBezTo>
                  <a:pt x="225" y="16"/>
                  <a:pt x="194" y="0"/>
                  <a:pt x="16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51" name="Google Shape;11851;p83"/>
          <p:cNvSpPr/>
          <p:nvPr/>
        </p:nvSpPr>
        <p:spPr>
          <a:xfrm>
            <a:off x="6939397" y="4305694"/>
            <a:ext cx="13249" cy="13588"/>
          </a:xfrm>
          <a:custGeom>
            <a:rect b="b" l="l" r="r" t="t"/>
            <a:pathLst>
              <a:path extrusionOk="0" h="642" w="626">
                <a:moveTo>
                  <a:pt x="103" y="1"/>
                </a:moveTo>
                <a:cubicBezTo>
                  <a:pt x="75" y="1"/>
                  <a:pt x="50" y="9"/>
                  <a:pt x="34" y="25"/>
                </a:cubicBezTo>
                <a:cubicBezTo>
                  <a:pt x="1" y="58"/>
                  <a:pt x="1" y="124"/>
                  <a:pt x="34" y="189"/>
                </a:cubicBezTo>
                <a:cubicBezTo>
                  <a:pt x="165" y="321"/>
                  <a:pt x="296" y="485"/>
                  <a:pt x="428" y="617"/>
                </a:cubicBezTo>
                <a:cubicBezTo>
                  <a:pt x="444" y="633"/>
                  <a:pt x="469" y="641"/>
                  <a:pt x="494" y="641"/>
                </a:cubicBezTo>
                <a:cubicBezTo>
                  <a:pt x="518" y="641"/>
                  <a:pt x="543" y="633"/>
                  <a:pt x="559" y="617"/>
                </a:cubicBezTo>
                <a:cubicBezTo>
                  <a:pt x="625" y="584"/>
                  <a:pt x="625" y="518"/>
                  <a:pt x="559" y="485"/>
                </a:cubicBezTo>
                <a:lnTo>
                  <a:pt x="198" y="25"/>
                </a:lnTo>
                <a:cubicBezTo>
                  <a:pt x="165" y="9"/>
                  <a:pt x="132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52" name="Google Shape;11852;p83"/>
          <p:cNvSpPr/>
          <p:nvPr/>
        </p:nvSpPr>
        <p:spPr>
          <a:xfrm>
            <a:off x="6945493" y="4304784"/>
            <a:ext cx="11747" cy="10180"/>
          </a:xfrm>
          <a:custGeom>
            <a:rect b="b" l="l" r="r" t="t"/>
            <a:pathLst>
              <a:path extrusionOk="0" h="481" w="555">
                <a:moveTo>
                  <a:pt x="130" y="0"/>
                </a:moveTo>
                <a:cubicBezTo>
                  <a:pt x="56" y="0"/>
                  <a:pt x="0" y="93"/>
                  <a:pt x="74" y="167"/>
                </a:cubicBezTo>
                <a:lnTo>
                  <a:pt x="337" y="463"/>
                </a:lnTo>
                <a:cubicBezTo>
                  <a:pt x="356" y="475"/>
                  <a:pt x="375" y="480"/>
                  <a:pt x="394" y="480"/>
                </a:cubicBezTo>
                <a:cubicBezTo>
                  <a:pt x="478" y="480"/>
                  <a:pt x="555" y="378"/>
                  <a:pt x="501" y="298"/>
                </a:cubicBezTo>
                <a:lnTo>
                  <a:pt x="206" y="35"/>
                </a:lnTo>
                <a:cubicBezTo>
                  <a:pt x="181" y="11"/>
                  <a:pt x="154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53" name="Google Shape;11853;p83"/>
          <p:cNvSpPr/>
          <p:nvPr/>
        </p:nvSpPr>
        <p:spPr>
          <a:xfrm>
            <a:off x="6762667" y="4486192"/>
            <a:ext cx="10540" cy="11133"/>
          </a:xfrm>
          <a:custGeom>
            <a:rect b="b" l="l" r="r" t="t"/>
            <a:pathLst>
              <a:path extrusionOk="0" h="526" w="498">
                <a:moveTo>
                  <a:pt x="153" y="0"/>
                </a:moveTo>
                <a:cubicBezTo>
                  <a:pt x="78" y="0"/>
                  <a:pt x="0" y="70"/>
                  <a:pt x="70" y="139"/>
                </a:cubicBezTo>
                <a:lnTo>
                  <a:pt x="37" y="139"/>
                </a:lnTo>
                <a:cubicBezTo>
                  <a:pt x="103" y="271"/>
                  <a:pt x="234" y="402"/>
                  <a:pt x="333" y="501"/>
                </a:cubicBezTo>
                <a:cubicBezTo>
                  <a:pt x="349" y="517"/>
                  <a:pt x="374" y="526"/>
                  <a:pt x="399" y="526"/>
                </a:cubicBezTo>
                <a:cubicBezTo>
                  <a:pt x="423" y="526"/>
                  <a:pt x="448" y="517"/>
                  <a:pt x="464" y="501"/>
                </a:cubicBezTo>
                <a:cubicBezTo>
                  <a:pt x="497" y="468"/>
                  <a:pt x="497" y="402"/>
                  <a:pt x="464" y="369"/>
                </a:cubicBezTo>
                <a:cubicBezTo>
                  <a:pt x="431" y="304"/>
                  <a:pt x="366" y="271"/>
                  <a:pt x="333" y="205"/>
                </a:cubicBezTo>
                <a:cubicBezTo>
                  <a:pt x="300" y="205"/>
                  <a:pt x="300" y="172"/>
                  <a:pt x="300" y="172"/>
                </a:cubicBezTo>
                <a:lnTo>
                  <a:pt x="300" y="139"/>
                </a:lnTo>
                <a:lnTo>
                  <a:pt x="234" y="41"/>
                </a:lnTo>
                <a:cubicBezTo>
                  <a:pt x="215" y="12"/>
                  <a:pt x="185" y="0"/>
                  <a:pt x="15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54" name="Google Shape;11854;p83"/>
          <p:cNvSpPr/>
          <p:nvPr/>
        </p:nvSpPr>
        <p:spPr>
          <a:xfrm>
            <a:off x="6773694" y="4498129"/>
            <a:ext cx="12466" cy="10180"/>
          </a:xfrm>
          <a:custGeom>
            <a:rect b="b" l="l" r="r" t="t"/>
            <a:pathLst>
              <a:path extrusionOk="0" h="481" w="589">
                <a:moveTo>
                  <a:pt x="158" y="1"/>
                </a:moveTo>
                <a:cubicBezTo>
                  <a:pt x="75" y="1"/>
                  <a:pt x="1" y="93"/>
                  <a:pt x="75" y="167"/>
                </a:cubicBezTo>
                <a:lnTo>
                  <a:pt x="370" y="463"/>
                </a:lnTo>
                <a:cubicBezTo>
                  <a:pt x="389" y="475"/>
                  <a:pt x="409" y="480"/>
                  <a:pt x="428" y="480"/>
                </a:cubicBezTo>
                <a:cubicBezTo>
                  <a:pt x="511" y="480"/>
                  <a:pt x="588" y="379"/>
                  <a:pt x="535" y="298"/>
                </a:cubicBezTo>
                <a:lnTo>
                  <a:pt x="239" y="35"/>
                </a:lnTo>
                <a:cubicBezTo>
                  <a:pt x="214" y="11"/>
                  <a:pt x="186" y="1"/>
                  <a:pt x="15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55" name="Google Shape;11855;p83"/>
          <p:cNvSpPr/>
          <p:nvPr/>
        </p:nvSpPr>
        <p:spPr>
          <a:xfrm>
            <a:off x="6770667" y="4461492"/>
            <a:ext cx="22943" cy="31790"/>
          </a:xfrm>
          <a:custGeom>
            <a:rect b="b" l="l" r="r" t="t"/>
            <a:pathLst>
              <a:path extrusionOk="0" h="1502" w="1084">
                <a:moveTo>
                  <a:pt x="126" y="0"/>
                </a:moveTo>
                <a:cubicBezTo>
                  <a:pt x="65" y="0"/>
                  <a:pt x="1" y="44"/>
                  <a:pt x="21" y="123"/>
                </a:cubicBezTo>
                <a:cubicBezTo>
                  <a:pt x="218" y="616"/>
                  <a:pt x="481" y="1076"/>
                  <a:pt x="842" y="1471"/>
                </a:cubicBezTo>
                <a:cubicBezTo>
                  <a:pt x="863" y="1492"/>
                  <a:pt x="888" y="1501"/>
                  <a:pt x="912" y="1501"/>
                </a:cubicBezTo>
                <a:cubicBezTo>
                  <a:pt x="1000" y="1501"/>
                  <a:pt x="1084" y="1384"/>
                  <a:pt x="1006" y="1306"/>
                </a:cubicBezTo>
                <a:lnTo>
                  <a:pt x="974" y="1306"/>
                </a:lnTo>
                <a:cubicBezTo>
                  <a:pt x="645" y="945"/>
                  <a:pt x="382" y="551"/>
                  <a:pt x="218" y="58"/>
                </a:cubicBezTo>
                <a:cubicBezTo>
                  <a:pt x="205" y="19"/>
                  <a:pt x="166" y="0"/>
                  <a:pt x="12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56" name="Google Shape;11856;p83"/>
          <p:cNvSpPr/>
          <p:nvPr/>
        </p:nvSpPr>
        <p:spPr>
          <a:xfrm>
            <a:off x="6794499" y="4471820"/>
            <a:ext cx="18689" cy="20149"/>
          </a:xfrm>
          <a:custGeom>
            <a:rect b="b" l="l" r="r" t="t"/>
            <a:pathLst>
              <a:path extrusionOk="0" h="952" w="883">
                <a:moveTo>
                  <a:pt x="147" y="1"/>
                </a:moveTo>
                <a:cubicBezTo>
                  <a:pt x="74" y="1"/>
                  <a:pt x="1" y="74"/>
                  <a:pt x="45" y="161"/>
                </a:cubicBezTo>
                <a:cubicBezTo>
                  <a:pt x="242" y="457"/>
                  <a:pt x="439" y="720"/>
                  <a:pt x="702" y="917"/>
                </a:cubicBezTo>
                <a:cubicBezTo>
                  <a:pt x="727" y="942"/>
                  <a:pt x="751" y="952"/>
                  <a:pt x="773" y="952"/>
                </a:cubicBezTo>
                <a:cubicBezTo>
                  <a:pt x="839" y="952"/>
                  <a:pt x="883" y="860"/>
                  <a:pt x="833" y="786"/>
                </a:cubicBezTo>
                <a:cubicBezTo>
                  <a:pt x="603" y="588"/>
                  <a:pt x="406" y="326"/>
                  <a:pt x="242" y="63"/>
                </a:cubicBezTo>
                <a:cubicBezTo>
                  <a:pt x="220" y="19"/>
                  <a:pt x="183" y="1"/>
                  <a:pt x="14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57" name="Google Shape;11857;p83"/>
          <p:cNvSpPr/>
          <p:nvPr/>
        </p:nvSpPr>
        <p:spPr>
          <a:xfrm>
            <a:off x="6780826" y="4446951"/>
            <a:ext cx="11852" cy="13503"/>
          </a:xfrm>
          <a:custGeom>
            <a:rect b="b" l="l" r="r" t="t"/>
            <a:pathLst>
              <a:path extrusionOk="0" h="638" w="560">
                <a:moveTo>
                  <a:pt x="119" y="0"/>
                </a:moveTo>
                <a:cubicBezTo>
                  <a:pt x="99" y="0"/>
                  <a:pt x="80" y="8"/>
                  <a:pt x="66" y="22"/>
                </a:cubicBezTo>
                <a:cubicBezTo>
                  <a:pt x="1" y="22"/>
                  <a:pt x="1" y="88"/>
                  <a:pt x="33" y="153"/>
                </a:cubicBezTo>
                <a:cubicBezTo>
                  <a:pt x="99" y="318"/>
                  <a:pt x="231" y="482"/>
                  <a:pt x="395" y="613"/>
                </a:cubicBezTo>
                <a:cubicBezTo>
                  <a:pt x="411" y="630"/>
                  <a:pt x="436" y="638"/>
                  <a:pt x="461" y="638"/>
                </a:cubicBezTo>
                <a:cubicBezTo>
                  <a:pt x="485" y="638"/>
                  <a:pt x="510" y="630"/>
                  <a:pt x="526" y="613"/>
                </a:cubicBezTo>
                <a:cubicBezTo>
                  <a:pt x="559" y="548"/>
                  <a:pt x="559" y="482"/>
                  <a:pt x="526" y="449"/>
                </a:cubicBezTo>
                <a:cubicBezTo>
                  <a:pt x="461" y="383"/>
                  <a:pt x="395" y="318"/>
                  <a:pt x="329" y="252"/>
                </a:cubicBezTo>
                <a:lnTo>
                  <a:pt x="296" y="219"/>
                </a:lnTo>
                <a:lnTo>
                  <a:pt x="264" y="153"/>
                </a:lnTo>
                <a:cubicBezTo>
                  <a:pt x="231" y="120"/>
                  <a:pt x="231" y="88"/>
                  <a:pt x="198" y="55"/>
                </a:cubicBezTo>
                <a:cubicBezTo>
                  <a:pt x="179" y="16"/>
                  <a:pt x="148" y="0"/>
                  <a:pt x="11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58" name="Google Shape;11858;p83"/>
          <p:cNvSpPr/>
          <p:nvPr/>
        </p:nvSpPr>
        <p:spPr>
          <a:xfrm>
            <a:off x="6800299" y="4462254"/>
            <a:ext cx="16022" cy="19070"/>
          </a:xfrm>
          <a:custGeom>
            <a:rect b="b" l="l" r="r" t="t"/>
            <a:pathLst>
              <a:path extrusionOk="0" h="901" w="757">
                <a:moveTo>
                  <a:pt x="120" y="0"/>
                </a:moveTo>
                <a:cubicBezTo>
                  <a:pt x="99" y="0"/>
                  <a:pt x="80" y="8"/>
                  <a:pt x="66" y="22"/>
                </a:cubicBezTo>
                <a:cubicBezTo>
                  <a:pt x="1" y="55"/>
                  <a:pt x="1" y="120"/>
                  <a:pt x="34" y="153"/>
                </a:cubicBezTo>
                <a:cubicBezTo>
                  <a:pt x="165" y="416"/>
                  <a:pt x="362" y="679"/>
                  <a:pt x="592" y="876"/>
                </a:cubicBezTo>
                <a:cubicBezTo>
                  <a:pt x="609" y="893"/>
                  <a:pt x="633" y="901"/>
                  <a:pt x="658" y="901"/>
                </a:cubicBezTo>
                <a:cubicBezTo>
                  <a:pt x="683" y="901"/>
                  <a:pt x="707" y="893"/>
                  <a:pt x="724" y="876"/>
                </a:cubicBezTo>
                <a:cubicBezTo>
                  <a:pt x="756" y="810"/>
                  <a:pt x="756" y="745"/>
                  <a:pt x="724" y="712"/>
                </a:cubicBezTo>
                <a:cubicBezTo>
                  <a:pt x="494" y="548"/>
                  <a:pt x="329" y="317"/>
                  <a:pt x="198" y="55"/>
                </a:cubicBezTo>
                <a:cubicBezTo>
                  <a:pt x="179" y="16"/>
                  <a:pt x="148" y="0"/>
                  <a:pt x="12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59" name="Google Shape;11859;p83"/>
          <p:cNvSpPr/>
          <p:nvPr/>
        </p:nvSpPr>
        <p:spPr>
          <a:xfrm>
            <a:off x="6803092" y="4451756"/>
            <a:ext cx="17398" cy="17757"/>
          </a:xfrm>
          <a:custGeom>
            <a:rect b="b" l="l" r="r" t="t"/>
            <a:pathLst>
              <a:path extrusionOk="0" h="839" w="822">
                <a:moveTo>
                  <a:pt x="103" y="0"/>
                </a:moveTo>
                <a:cubicBezTo>
                  <a:pt x="74" y="0"/>
                  <a:pt x="49" y="8"/>
                  <a:pt x="33" y="25"/>
                </a:cubicBezTo>
                <a:cubicBezTo>
                  <a:pt x="0" y="91"/>
                  <a:pt x="0" y="156"/>
                  <a:pt x="33" y="189"/>
                </a:cubicBezTo>
                <a:lnTo>
                  <a:pt x="624" y="813"/>
                </a:lnTo>
                <a:cubicBezTo>
                  <a:pt x="641" y="830"/>
                  <a:pt x="666" y="838"/>
                  <a:pt x="694" y="838"/>
                </a:cubicBezTo>
                <a:cubicBezTo>
                  <a:pt x="723" y="838"/>
                  <a:pt x="756" y="830"/>
                  <a:pt x="789" y="813"/>
                </a:cubicBezTo>
                <a:cubicBezTo>
                  <a:pt x="822" y="781"/>
                  <a:pt x="822" y="715"/>
                  <a:pt x="789" y="682"/>
                </a:cubicBezTo>
                <a:cubicBezTo>
                  <a:pt x="592" y="452"/>
                  <a:pt x="362" y="255"/>
                  <a:pt x="197" y="25"/>
                </a:cubicBezTo>
                <a:cubicBezTo>
                  <a:pt x="164" y="8"/>
                  <a:pt x="132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60" name="Google Shape;11860;p83"/>
          <p:cNvSpPr/>
          <p:nvPr/>
        </p:nvSpPr>
        <p:spPr>
          <a:xfrm>
            <a:off x="6791261" y="4425849"/>
            <a:ext cx="16445" cy="18477"/>
          </a:xfrm>
          <a:custGeom>
            <a:rect b="b" l="l" r="r" t="t"/>
            <a:pathLst>
              <a:path extrusionOk="0" h="873" w="777">
                <a:moveTo>
                  <a:pt x="66" y="0"/>
                </a:moveTo>
                <a:cubicBezTo>
                  <a:pt x="1" y="33"/>
                  <a:pt x="1" y="99"/>
                  <a:pt x="33" y="164"/>
                </a:cubicBezTo>
                <a:cubicBezTo>
                  <a:pt x="165" y="394"/>
                  <a:pt x="362" y="624"/>
                  <a:pt x="559" y="855"/>
                </a:cubicBezTo>
                <a:cubicBezTo>
                  <a:pt x="578" y="867"/>
                  <a:pt x="597" y="872"/>
                  <a:pt x="616" y="872"/>
                </a:cubicBezTo>
                <a:cubicBezTo>
                  <a:pt x="700" y="872"/>
                  <a:pt x="777" y="770"/>
                  <a:pt x="723" y="690"/>
                </a:cubicBezTo>
                <a:cubicBezTo>
                  <a:pt x="526" y="493"/>
                  <a:pt x="329" y="296"/>
                  <a:pt x="198" y="66"/>
                </a:cubicBezTo>
                <a:cubicBezTo>
                  <a:pt x="165" y="0"/>
                  <a:pt x="99" y="0"/>
                  <a:pt x="6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61" name="Google Shape;11861;p83"/>
          <p:cNvSpPr/>
          <p:nvPr/>
        </p:nvSpPr>
        <p:spPr>
          <a:xfrm>
            <a:off x="6817696" y="4444157"/>
            <a:ext cx="19493" cy="21863"/>
          </a:xfrm>
          <a:custGeom>
            <a:rect b="b" l="l" r="r" t="t"/>
            <a:pathLst>
              <a:path extrusionOk="0" h="1033" w="921">
                <a:moveTo>
                  <a:pt x="119" y="1"/>
                </a:moveTo>
                <a:cubicBezTo>
                  <a:pt x="99" y="1"/>
                  <a:pt x="80" y="9"/>
                  <a:pt x="66" y="22"/>
                </a:cubicBezTo>
                <a:cubicBezTo>
                  <a:pt x="33" y="22"/>
                  <a:pt x="0" y="88"/>
                  <a:pt x="33" y="154"/>
                </a:cubicBezTo>
                <a:cubicBezTo>
                  <a:pt x="230" y="450"/>
                  <a:pt x="493" y="745"/>
                  <a:pt x="723" y="1008"/>
                </a:cubicBezTo>
                <a:cubicBezTo>
                  <a:pt x="740" y="1025"/>
                  <a:pt x="764" y="1033"/>
                  <a:pt x="793" y="1033"/>
                </a:cubicBezTo>
                <a:cubicBezTo>
                  <a:pt x="822" y="1033"/>
                  <a:pt x="855" y="1025"/>
                  <a:pt x="887" y="1008"/>
                </a:cubicBezTo>
                <a:cubicBezTo>
                  <a:pt x="920" y="975"/>
                  <a:pt x="920" y="910"/>
                  <a:pt x="887" y="877"/>
                </a:cubicBezTo>
                <a:cubicBezTo>
                  <a:pt x="625" y="614"/>
                  <a:pt x="427" y="351"/>
                  <a:pt x="197" y="55"/>
                </a:cubicBezTo>
                <a:cubicBezTo>
                  <a:pt x="178" y="17"/>
                  <a:pt x="148" y="1"/>
                  <a:pt x="11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62" name="Google Shape;11862;p83"/>
          <p:cNvSpPr/>
          <p:nvPr/>
        </p:nvSpPr>
        <p:spPr>
          <a:xfrm>
            <a:off x="6832639" y="4441109"/>
            <a:ext cx="14985" cy="14477"/>
          </a:xfrm>
          <a:custGeom>
            <a:rect b="b" l="l" r="r" t="t"/>
            <a:pathLst>
              <a:path extrusionOk="0" h="684" w="708">
                <a:moveTo>
                  <a:pt x="138" y="0"/>
                </a:moveTo>
                <a:cubicBezTo>
                  <a:pt x="62" y="0"/>
                  <a:pt x="1" y="92"/>
                  <a:pt x="50" y="166"/>
                </a:cubicBezTo>
                <a:cubicBezTo>
                  <a:pt x="214" y="331"/>
                  <a:pt x="346" y="528"/>
                  <a:pt x="543" y="659"/>
                </a:cubicBezTo>
                <a:cubicBezTo>
                  <a:pt x="559" y="676"/>
                  <a:pt x="584" y="684"/>
                  <a:pt x="609" y="684"/>
                </a:cubicBezTo>
                <a:cubicBezTo>
                  <a:pt x="633" y="684"/>
                  <a:pt x="658" y="676"/>
                  <a:pt x="674" y="659"/>
                </a:cubicBezTo>
                <a:cubicBezTo>
                  <a:pt x="707" y="626"/>
                  <a:pt x="707" y="561"/>
                  <a:pt x="674" y="528"/>
                </a:cubicBezTo>
                <a:cubicBezTo>
                  <a:pt x="510" y="364"/>
                  <a:pt x="346" y="199"/>
                  <a:pt x="214" y="35"/>
                </a:cubicBezTo>
                <a:cubicBezTo>
                  <a:pt x="190" y="10"/>
                  <a:pt x="163" y="0"/>
                  <a:pt x="13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63" name="Google Shape;11863;p83"/>
          <p:cNvSpPr/>
          <p:nvPr/>
        </p:nvSpPr>
        <p:spPr>
          <a:xfrm>
            <a:off x="6815601" y="4419225"/>
            <a:ext cx="11154" cy="12022"/>
          </a:xfrm>
          <a:custGeom>
            <a:rect b="b" l="l" r="r" t="t"/>
            <a:pathLst>
              <a:path extrusionOk="0" h="568" w="527">
                <a:moveTo>
                  <a:pt x="103" y="1"/>
                </a:moveTo>
                <a:cubicBezTo>
                  <a:pt x="75" y="1"/>
                  <a:pt x="50" y="17"/>
                  <a:pt x="33" y="50"/>
                </a:cubicBezTo>
                <a:cubicBezTo>
                  <a:pt x="1" y="83"/>
                  <a:pt x="1" y="149"/>
                  <a:pt x="33" y="182"/>
                </a:cubicBezTo>
                <a:lnTo>
                  <a:pt x="329" y="543"/>
                </a:lnTo>
                <a:cubicBezTo>
                  <a:pt x="362" y="560"/>
                  <a:pt x="395" y="568"/>
                  <a:pt x="424" y="568"/>
                </a:cubicBezTo>
                <a:cubicBezTo>
                  <a:pt x="452" y="568"/>
                  <a:pt x="477" y="560"/>
                  <a:pt x="494" y="543"/>
                </a:cubicBezTo>
                <a:cubicBezTo>
                  <a:pt x="526" y="510"/>
                  <a:pt x="526" y="445"/>
                  <a:pt x="494" y="379"/>
                </a:cubicBezTo>
                <a:lnTo>
                  <a:pt x="198" y="50"/>
                </a:lnTo>
                <a:cubicBezTo>
                  <a:pt x="165" y="17"/>
                  <a:pt x="132" y="1"/>
                  <a:pt x="10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64" name="Google Shape;11864;p83"/>
          <p:cNvSpPr/>
          <p:nvPr/>
        </p:nvSpPr>
        <p:spPr>
          <a:xfrm>
            <a:off x="6831814" y="4412452"/>
            <a:ext cx="21609" cy="29356"/>
          </a:xfrm>
          <a:custGeom>
            <a:rect b="b" l="l" r="r" t="t"/>
            <a:pathLst>
              <a:path extrusionOk="0" h="1387" w="1021">
                <a:moveTo>
                  <a:pt x="130" y="1"/>
                </a:moveTo>
                <a:cubicBezTo>
                  <a:pt x="59" y="1"/>
                  <a:pt x="0" y="71"/>
                  <a:pt x="23" y="140"/>
                </a:cubicBezTo>
                <a:cubicBezTo>
                  <a:pt x="220" y="567"/>
                  <a:pt x="483" y="995"/>
                  <a:pt x="812" y="1356"/>
                </a:cubicBezTo>
                <a:cubicBezTo>
                  <a:pt x="833" y="1377"/>
                  <a:pt x="856" y="1386"/>
                  <a:pt x="878" y="1386"/>
                </a:cubicBezTo>
                <a:cubicBezTo>
                  <a:pt x="957" y="1386"/>
                  <a:pt x="1021" y="1269"/>
                  <a:pt x="943" y="1192"/>
                </a:cubicBezTo>
                <a:cubicBezTo>
                  <a:pt x="648" y="863"/>
                  <a:pt x="385" y="469"/>
                  <a:pt x="220" y="42"/>
                </a:cubicBezTo>
                <a:cubicBezTo>
                  <a:pt x="192" y="13"/>
                  <a:pt x="160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65" name="Google Shape;11865;p83"/>
          <p:cNvSpPr/>
          <p:nvPr/>
        </p:nvSpPr>
        <p:spPr>
          <a:xfrm>
            <a:off x="6846206" y="4415648"/>
            <a:ext cx="13038" cy="15937"/>
          </a:xfrm>
          <a:custGeom>
            <a:rect b="b" l="l" r="r" t="t"/>
            <a:pathLst>
              <a:path extrusionOk="0" h="753" w="616">
                <a:moveTo>
                  <a:pt x="119" y="1"/>
                </a:moveTo>
                <a:cubicBezTo>
                  <a:pt x="99" y="1"/>
                  <a:pt x="80" y="8"/>
                  <a:pt x="66" y="22"/>
                </a:cubicBezTo>
                <a:cubicBezTo>
                  <a:pt x="33" y="55"/>
                  <a:pt x="0" y="88"/>
                  <a:pt x="33" y="154"/>
                </a:cubicBezTo>
                <a:cubicBezTo>
                  <a:pt x="132" y="351"/>
                  <a:pt x="263" y="515"/>
                  <a:pt x="395" y="712"/>
                </a:cubicBezTo>
                <a:cubicBezTo>
                  <a:pt x="414" y="741"/>
                  <a:pt x="442" y="753"/>
                  <a:pt x="470" y="753"/>
                </a:cubicBezTo>
                <a:cubicBezTo>
                  <a:pt x="540" y="753"/>
                  <a:pt x="615" y="683"/>
                  <a:pt x="592" y="614"/>
                </a:cubicBezTo>
                <a:cubicBezTo>
                  <a:pt x="461" y="416"/>
                  <a:pt x="329" y="252"/>
                  <a:pt x="198" y="55"/>
                </a:cubicBezTo>
                <a:cubicBezTo>
                  <a:pt x="178" y="16"/>
                  <a:pt x="148" y="1"/>
                  <a:pt x="11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66" name="Google Shape;11866;p83"/>
          <p:cNvSpPr/>
          <p:nvPr/>
        </p:nvSpPr>
        <p:spPr>
          <a:xfrm>
            <a:off x="6852111" y="4404239"/>
            <a:ext cx="13588" cy="11704"/>
          </a:xfrm>
          <a:custGeom>
            <a:rect b="b" l="l" r="r" t="t"/>
            <a:pathLst>
              <a:path extrusionOk="0" h="553" w="642">
                <a:moveTo>
                  <a:pt x="138" y="0"/>
                </a:moveTo>
                <a:cubicBezTo>
                  <a:pt x="62" y="0"/>
                  <a:pt x="1" y="93"/>
                  <a:pt x="50" y="167"/>
                </a:cubicBezTo>
                <a:lnTo>
                  <a:pt x="477" y="528"/>
                </a:lnTo>
                <a:cubicBezTo>
                  <a:pt x="494" y="545"/>
                  <a:pt x="518" y="553"/>
                  <a:pt x="543" y="553"/>
                </a:cubicBezTo>
                <a:cubicBezTo>
                  <a:pt x="568" y="553"/>
                  <a:pt x="592" y="545"/>
                  <a:pt x="609" y="528"/>
                </a:cubicBezTo>
                <a:cubicBezTo>
                  <a:pt x="642" y="495"/>
                  <a:pt x="642" y="430"/>
                  <a:pt x="609" y="397"/>
                </a:cubicBezTo>
                <a:lnTo>
                  <a:pt x="214" y="35"/>
                </a:lnTo>
                <a:cubicBezTo>
                  <a:pt x="190" y="11"/>
                  <a:pt x="163" y="0"/>
                  <a:pt x="13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67" name="Google Shape;11867;p83"/>
          <p:cNvSpPr/>
          <p:nvPr/>
        </p:nvSpPr>
        <p:spPr>
          <a:xfrm>
            <a:off x="6861742" y="4394440"/>
            <a:ext cx="12297" cy="8762"/>
          </a:xfrm>
          <a:custGeom>
            <a:rect b="b" l="l" r="r" t="t"/>
            <a:pathLst>
              <a:path extrusionOk="0" h="414" w="581">
                <a:moveTo>
                  <a:pt x="155" y="0"/>
                </a:moveTo>
                <a:cubicBezTo>
                  <a:pt x="69" y="0"/>
                  <a:pt x="0" y="111"/>
                  <a:pt x="88" y="170"/>
                </a:cubicBezTo>
                <a:lnTo>
                  <a:pt x="417" y="400"/>
                </a:lnTo>
                <a:cubicBezTo>
                  <a:pt x="436" y="409"/>
                  <a:pt x="455" y="413"/>
                  <a:pt x="474" y="413"/>
                </a:cubicBezTo>
                <a:cubicBezTo>
                  <a:pt x="518" y="413"/>
                  <a:pt x="558" y="390"/>
                  <a:pt x="581" y="367"/>
                </a:cubicBezTo>
                <a:cubicBezTo>
                  <a:pt x="581" y="301"/>
                  <a:pt x="581" y="235"/>
                  <a:pt x="548" y="203"/>
                </a:cubicBezTo>
                <a:lnTo>
                  <a:pt x="187" y="5"/>
                </a:lnTo>
                <a:cubicBezTo>
                  <a:pt x="176" y="2"/>
                  <a:pt x="165" y="0"/>
                  <a:pt x="15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68" name="Google Shape;11868;p83"/>
          <p:cNvSpPr/>
          <p:nvPr/>
        </p:nvSpPr>
        <p:spPr>
          <a:xfrm>
            <a:off x="6863985" y="4366565"/>
            <a:ext cx="19281" cy="21080"/>
          </a:xfrm>
          <a:custGeom>
            <a:rect b="b" l="l" r="r" t="t"/>
            <a:pathLst>
              <a:path extrusionOk="0" h="996" w="911">
                <a:moveTo>
                  <a:pt x="140" y="1"/>
                </a:moveTo>
                <a:cubicBezTo>
                  <a:pt x="72" y="1"/>
                  <a:pt x="1" y="78"/>
                  <a:pt x="48" y="172"/>
                </a:cubicBezTo>
                <a:lnTo>
                  <a:pt x="48" y="139"/>
                </a:lnTo>
                <a:cubicBezTo>
                  <a:pt x="212" y="468"/>
                  <a:pt x="442" y="731"/>
                  <a:pt x="672" y="961"/>
                </a:cubicBezTo>
                <a:cubicBezTo>
                  <a:pt x="697" y="986"/>
                  <a:pt x="725" y="996"/>
                  <a:pt x="753" y="996"/>
                </a:cubicBezTo>
                <a:cubicBezTo>
                  <a:pt x="836" y="996"/>
                  <a:pt x="910" y="903"/>
                  <a:pt x="836" y="830"/>
                </a:cubicBezTo>
                <a:cubicBezTo>
                  <a:pt x="573" y="600"/>
                  <a:pt x="376" y="337"/>
                  <a:pt x="212" y="41"/>
                </a:cubicBezTo>
                <a:cubicBezTo>
                  <a:pt x="193" y="13"/>
                  <a:pt x="167" y="1"/>
                  <a:pt x="14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69" name="Google Shape;11869;p83"/>
          <p:cNvSpPr/>
          <p:nvPr/>
        </p:nvSpPr>
        <p:spPr>
          <a:xfrm>
            <a:off x="6846905" y="4348807"/>
            <a:ext cx="16699" cy="18287"/>
          </a:xfrm>
          <a:custGeom>
            <a:rect b="b" l="l" r="r" t="t"/>
            <a:pathLst>
              <a:path extrusionOk="0" h="864" w="789">
                <a:moveTo>
                  <a:pt x="99" y="1"/>
                </a:moveTo>
                <a:cubicBezTo>
                  <a:pt x="74" y="1"/>
                  <a:pt x="50" y="9"/>
                  <a:pt x="33" y="26"/>
                </a:cubicBezTo>
                <a:cubicBezTo>
                  <a:pt x="0" y="58"/>
                  <a:pt x="0" y="124"/>
                  <a:pt x="33" y="157"/>
                </a:cubicBezTo>
                <a:lnTo>
                  <a:pt x="625" y="814"/>
                </a:lnTo>
                <a:cubicBezTo>
                  <a:pt x="641" y="847"/>
                  <a:pt x="666" y="863"/>
                  <a:pt x="690" y="863"/>
                </a:cubicBezTo>
                <a:cubicBezTo>
                  <a:pt x="715" y="863"/>
                  <a:pt x="740" y="847"/>
                  <a:pt x="756" y="814"/>
                </a:cubicBezTo>
                <a:cubicBezTo>
                  <a:pt x="789" y="781"/>
                  <a:pt x="789" y="716"/>
                  <a:pt x="756" y="683"/>
                </a:cubicBezTo>
                <a:lnTo>
                  <a:pt x="165" y="26"/>
                </a:lnTo>
                <a:cubicBezTo>
                  <a:pt x="148" y="9"/>
                  <a:pt x="124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70" name="Google Shape;11870;p83"/>
          <p:cNvSpPr/>
          <p:nvPr/>
        </p:nvSpPr>
        <p:spPr>
          <a:xfrm>
            <a:off x="6848979" y="4370375"/>
            <a:ext cx="12551" cy="13588"/>
          </a:xfrm>
          <a:custGeom>
            <a:rect b="b" l="l" r="r" t="t"/>
            <a:pathLst>
              <a:path extrusionOk="0" h="642" w="593">
                <a:moveTo>
                  <a:pt x="116" y="1"/>
                </a:moveTo>
                <a:cubicBezTo>
                  <a:pt x="99" y="1"/>
                  <a:pt x="83" y="9"/>
                  <a:pt x="67" y="25"/>
                </a:cubicBezTo>
                <a:cubicBezTo>
                  <a:pt x="34" y="58"/>
                  <a:pt x="1" y="124"/>
                  <a:pt x="34" y="157"/>
                </a:cubicBezTo>
                <a:lnTo>
                  <a:pt x="1" y="124"/>
                </a:lnTo>
                <a:lnTo>
                  <a:pt x="1" y="124"/>
                </a:lnTo>
                <a:cubicBezTo>
                  <a:pt x="132" y="288"/>
                  <a:pt x="264" y="452"/>
                  <a:pt x="428" y="617"/>
                </a:cubicBezTo>
                <a:cubicBezTo>
                  <a:pt x="445" y="633"/>
                  <a:pt x="469" y="641"/>
                  <a:pt x="494" y="641"/>
                </a:cubicBezTo>
                <a:cubicBezTo>
                  <a:pt x="518" y="641"/>
                  <a:pt x="543" y="633"/>
                  <a:pt x="560" y="617"/>
                </a:cubicBezTo>
                <a:cubicBezTo>
                  <a:pt x="592" y="584"/>
                  <a:pt x="592" y="518"/>
                  <a:pt x="560" y="452"/>
                </a:cubicBezTo>
                <a:cubicBezTo>
                  <a:pt x="494" y="387"/>
                  <a:pt x="428" y="321"/>
                  <a:pt x="362" y="255"/>
                </a:cubicBezTo>
                <a:lnTo>
                  <a:pt x="297" y="157"/>
                </a:lnTo>
                <a:lnTo>
                  <a:pt x="231" y="91"/>
                </a:lnTo>
                <a:lnTo>
                  <a:pt x="198" y="58"/>
                </a:lnTo>
                <a:cubicBezTo>
                  <a:pt x="198" y="25"/>
                  <a:pt x="165" y="25"/>
                  <a:pt x="165" y="25"/>
                </a:cubicBezTo>
                <a:cubicBezTo>
                  <a:pt x="149" y="9"/>
                  <a:pt x="132" y="1"/>
                  <a:pt x="11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71" name="Google Shape;11871;p83"/>
          <p:cNvSpPr/>
          <p:nvPr/>
        </p:nvSpPr>
        <p:spPr>
          <a:xfrm>
            <a:off x="6808913" y="4344088"/>
            <a:ext cx="17842" cy="16911"/>
          </a:xfrm>
          <a:custGeom>
            <a:rect b="b" l="l" r="r" t="t"/>
            <a:pathLst>
              <a:path extrusionOk="0" h="799" w="843">
                <a:moveTo>
                  <a:pt x="131" y="1"/>
                </a:moveTo>
                <a:cubicBezTo>
                  <a:pt x="55" y="1"/>
                  <a:pt x="0" y="103"/>
                  <a:pt x="54" y="183"/>
                </a:cubicBezTo>
                <a:cubicBezTo>
                  <a:pt x="251" y="380"/>
                  <a:pt x="448" y="577"/>
                  <a:pt x="645" y="774"/>
                </a:cubicBezTo>
                <a:cubicBezTo>
                  <a:pt x="678" y="791"/>
                  <a:pt x="711" y="799"/>
                  <a:pt x="740" y="799"/>
                </a:cubicBezTo>
                <a:cubicBezTo>
                  <a:pt x="768" y="799"/>
                  <a:pt x="793" y="791"/>
                  <a:pt x="810" y="774"/>
                </a:cubicBezTo>
                <a:cubicBezTo>
                  <a:pt x="842" y="709"/>
                  <a:pt x="842" y="643"/>
                  <a:pt x="810" y="610"/>
                </a:cubicBezTo>
                <a:cubicBezTo>
                  <a:pt x="580" y="446"/>
                  <a:pt x="382" y="249"/>
                  <a:pt x="185" y="18"/>
                </a:cubicBezTo>
                <a:cubicBezTo>
                  <a:pt x="167" y="6"/>
                  <a:pt x="148" y="1"/>
                  <a:pt x="13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72" name="Google Shape;11872;p83"/>
          <p:cNvSpPr/>
          <p:nvPr/>
        </p:nvSpPr>
        <p:spPr>
          <a:xfrm>
            <a:off x="6803092" y="4330034"/>
            <a:ext cx="8360" cy="7492"/>
          </a:xfrm>
          <a:custGeom>
            <a:rect b="b" l="l" r="r" t="t"/>
            <a:pathLst>
              <a:path extrusionOk="0" h="354" w="395">
                <a:moveTo>
                  <a:pt x="99" y="1"/>
                </a:moveTo>
                <a:cubicBezTo>
                  <a:pt x="91" y="1"/>
                  <a:pt x="82" y="9"/>
                  <a:pt x="66" y="25"/>
                </a:cubicBezTo>
                <a:cubicBezTo>
                  <a:pt x="33" y="25"/>
                  <a:pt x="0" y="25"/>
                  <a:pt x="0" y="58"/>
                </a:cubicBezTo>
                <a:cubicBezTo>
                  <a:pt x="0" y="91"/>
                  <a:pt x="0" y="124"/>
                  <a:pt x="0" y="157"/>
                </a:cubicBezTo>
                <a:cubicBezTo>
                  <a:pt x="0" y="190"/>
                  <a:pt x="33" y="190"/>
                  <a:pt x="33" y="190"/>
                </a:cubicBezTo>
                <a:lnTo>
                  <a:pt x="230" y="354"/>
                </a:lnTo>
                <a:lnTo>
                  <a:pt x="329" y="354"/>
                </a:lnTo>
                <a:cubicBezTo>
                  <a:pt x="329" y="354"/>
                  <a:pt x="362" y="321"/>
                  <a:pt x="394" y="321"/>
                </a:cubicBezTo>
                <a:cubicBezTo>
                  <a:pt x="394" y="288"/>
                  <a:pt x="394" y="255"/>
                  <a:pt x="394" y="222"/>
                </a:cubicBezTo>
                <a:lnTo>
                  <a:pt x="394" y="190"/>
                </a:lnTo>
                <a:cubicBezTo>
                  <a:pt x="362" y="190"/>
                  <a:pt x="362" y="190"/>
                  <a:pt x="329" y="157"/>
                </a:cubicBezTo>
                <a:lnTo>
                  <a:pt x="132" y="25"/>
                </a:lnTo>
                <a:cubicBezTo>
                  <a:pt x="115" y="9"/>
                  <a:pt x="107" y="1"/>
                  <a:pt x="9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73" name="Google Shape;11873;p83"/>
          <p:cNvSpPr/>
          <p:nvPr/>
        </p:nvSpPr>
        <p:spPr>
          <a:xfrm>
            <a:off x="8246928" y="3578897"/>
            <a:ext cx="566164" cy="481737"/>
          </a:xfrm>
          <a:custGeom>
            <a:rect b="b" l="l" r="r" t="t"/>
            <a:pathLst>
              <a:path extrusionOk="0" h="22761" w="26750">
                <a:moveTo>
                  <a:pt x="23015" y="0"/>
                </a:moveTo>
                <a:cubicBezTo>
                  <a:pt x="22880" y="0"/>
                  <a:pt x="22741" y="30"/>
                  <a:pt x="22609" y="91"/>
                </a:cubicBezTo>
                <a:cubicBezTo>
                  <a:pt x="22214" y="354"/>
                  <a:pt x="22214" y="945"/>
                  <a:pt x="22642" y="1175"/>
                </a:cubicBezTo>
                <a:cubicBezTo>
                  <a:pt x="22584" y="1167"/>
                  <a:pt x="22529" y="1163"/>
                  <a:pt x="22475" y="1163"/>
                </a:cubicBezTo>
                <a:cubicBezTo>
                  <a:pt x="22313" y="1163"/>
                  <a:pt x="22165" y="1200"/>
                  <a:pt x="22017" y="1274"/>
                </a:cubicBezTo>
                <a:cubicBezTo>
                  <a:pt x="21919" y="1340"/>
                  <a:pt x="21853" y="1438"/>
                  <a:pt x="21853" y="1570"/>
                </a:cubicBezTo>
                <a:cubicBezTo>
                  <a:pt x="21671" y="1126"/>
                  <a:pt x="21327" y="942"/>
                  <a:pt x="20983" y="942"/>
                </a:cubicBezTo>
                <a:cubicBezTo>
                  <a:pt x="20333" y="942"/>
                  <a:pt x="19682" y="1596"/>
                  <a:pt x="20111" y="2391"/>
                </a:cubicBezTo>
                <a:cubicBezTo>
                  <a:pt x="19824" y="2354"/>
                  <a:pt x="19519" y="2327"/>
                  <a:pt x="19216" y="2327"/>
                </a:cubicBezTo>
                <a:cubicBezTo>
                  <a:pt x="18444" y="2327"/>
                  <a:pt x="17687" y="2500"/>
                  <a:pt x="17285" y="3114"/>
                </a:cubicBezTo>
                <a:cubicBezTo>
                  <a:pt x="17483" y="3640"/>
                  <a:pt x="17450" y="4231"/>
                  <a:pt x="17187" y="4724"/>
                </a:cubicBezTo>
                <a:cubicBezTo>
                  <a:pt x="17059" y="4418"/>
                  <a:pt x="16803" y="4285"/>
                  <a:pt x="16547" y="4285"/>
                </a:cubicBezTo>
                <a:cubicBezTo>
                  <a:pt x="16143" y="4285"/>
                  <a:pt x="15739" y="4616"/>
                  <a:pt x="15840" y="5119"/>
                </a:cubicBezTo>
                <a:cubicBezTo>
                  <a:pt x="15517" y="5213"/>
                  <a:pt x="15173" y="5308"/>
                  <a:pt x="14850" y="5308"/>
                </a:cubicBezTo>
                <a:cubicBezTo>
                  <a:pt x="14615" y="5308"/>
                  <a:pt x="14391" y="5257"/>
                  <a:pt x="14196" y="5119"/>
                </a:cubicBezTo>
                <a:cubicBezTo>
                  <a:pt x="13802" y="4856"/>
                  <a:pt x="13638" y="4396"/>
                  <a:pt x="13309" y="4100"/>
                </a:cubicBezTo>
                <a:cubicBezTo>
                  <a:pt x="13190" y="4003"/>
                  <a:pt x="13029" y="3959"/>
                  <a:pt x="12870" y="3959"/>
                </a:cubicBezTo>
                <a:cubicBezTo>
                  <a:pt x="12547" y="3959"/>
                  <a:pt x="12235" y="4142"/>
                  <a:pt x="12323" y="4428"/>
                </a:cubicBezTo>
                <a:lnTo>
                  <a:pt x="11732" y="4067"/>
                </a:lnTo>
                <a:cubicBezTo>
                  <a:pt x="11664" y="4373"/>
                  <a:pt x="11384" y="4495"/>
                  <a:pt x="11062" y="4495"/>
                </a:cubicBezTo>
                <a:cubicBezTo>
                  <a:pt x="10762" y="4495"/>
                  <a:pt x="10425" y="4390"/>
                  <a:pt x="10188" y="4231"/>
                </a:cubicBezTo>
                <a:cubicBezTo>
                  <a:pt x="9803" y="3967"/>
                  <a:pt x="9365" y="3667"/>
                  <a:pt x="8965" y="3667"/>
                </a:cubicBezTo>
                <a:cubicBezTo>
                  <a:pt x="8818" y="3667"/>
                  <a:pt x="8677" y="3707"/>
                  <a:pt x="8545" y="3804"/>
                </a:cubicBezTo>
                <a:cubicBezTo>
                  <a:pt x="8347" y="3936"/>
                  <a:pt x="8249" y="4133"/>
                  <a:pt x="8085" y="4297"/>
                </a:cubicBezTo>
                <a:cubicBezTo>
                  <a:pt x="7939" y="4406"/>
                  <a:pt x="7776" y="4452"/>
                  <a:pt x="7605" y="4452"/>
                </a:cubicBezTo>
                <a:cubicBezTo>
                  <a:pt x="7158" y="4452"/>
                  <a:pt x="6657" y="4137"/>
                  <a:pt x="6277" y="3804"/>
                </a:cubicBezTo>
                <a:cubicBezTo>
                  <a:pt x="6409" y="3640"/>
                  <a:pt x="6540" y="3476"/>
                  <a:pt x="6704" y="3344"/>
                </a:cubicBezTo>
                <a:cubicBezTo>
                  <a:pt x="5981" y="3114"/>
                  <a:pt x="5357" y="2720"/>
                  <a:pt x="4634" y="2555"/>
                </a:cubicBezTo>
                <a:cubicBezTo>
                  <a:pt x="4503" y="2539"/>
                  <a:pt x="4363" y="2531"/>
                  <a:pt x="4223" y="2531"/>
                </a:cubicBezTo>
                <a:cubicBezTo>
                  <a:pt x="4084" y="2531"/>
                  <a:pt x="3944" y="2539"/>
                  <a:pt x="3813" y="2555"/>
                </a:cubicBezTo>
                <a:lnTo>
                  <a:pt x="4273" y="2194"/>
                </a:lnTo>
                <a:lnTo>
                  <a:pt x="4273" y="2194"/>
                </a:lnTo>
                <a:cubicBezTo>
                  <a:pt x="4063" y="2278"/>
                  <a:pt x="3846" y="2318"/>
                  <a:pt x="3633" y="2318"/>
                </a:cubicBezTo>
                <a:cubicBezTo>
                  <a:pt x="3180" y="2318"/>
                  <a:pt x="2746" y="2135"/>
                  <a:pt x="2433" y="1800"/>
                </a:cubicBezTo>
                <a:cubicBezTo>
                  <a:pt x="2235" y="2128"/>
                  <a:pt x="2137" y="2523"/>
                  <a:pt x="2104" y="2917"/>
                </a:cubicBezTo>
                <a:cubicBezTo>
                  <a:pt x="2015" y="2810"/>
                  <a:pt x="1868" y="2752"/>
                  <a:pt x="1721" y="2752"/>
                </a:cubicBezTo>
                <a:cubicBezTo>
                  <a:pt x="1596" y="2752"/>
                  <a:pt x="1471" y="2794"/>
                  <a:pt x="1381" y="2884"/>
                </a:cubicBezTo>
                <a:cubicBezTo>
                  <a:pt x="954" y="4133"/>
                  <a:pt x="987" y="5480"/>
                  <a:pt x="1480" y="6729"/>
                </a:cubicBezTo>
                <a:cubicBezTo>
                  <a:pt x="1452" y="6720"/>
                  <a:pt x="1426" y="6717"/>
                  <a:pt x="1402" y="6717"/>
                </a:cubicBezTo>
                <a:cubicBezTo>
                  <a:pt x="1136" y="6717"/>
                  <a:pt x="1061" y="7186"/>
                  <a:pt x="1151" y="7517"/>
                </a:cubicBezTo>
                <a:cubicBezTo>
                  <a:pt x="1282" y="7945"/>
                  <a:pt x="1348" y="8437"/>
                  <a:pt x="1315" y="8897"/>
                </a:cubicBezTo>
                <a:cubicBezTo>
                  <a:pt x="1250" y="9358"/>
                  <a:pt x="888" y="9752"/>
                  <a:pt x="428" y="9850"/>
                </a:cubicBezTo>
                <a:cubicBezTo>
                  <a:pt x="1052" y="10508"/>
                  <a:pt x="1184" y="11559"/>
                  <a:pt x="724" y="12348"/>
                </a:cubicBezTo>
                <a:cubicBezTo>
                  <a:pt x="592" y="12545"/>
                  <a:pt x="461" y="12742"/>
                  <a:pt x="395" y="12972"/>
                </a:cubicBezTo>
                <a:cubicBezTo>
                  <a:pt x="329" y="13334"/>
                  <a:pt x="560" y="13695"/>
                  <a:pt x="724" y="14057"/>
                </a:cubicBezTo>
                <a:cubicBezTo>
                  <a:pt x="855" y="14418"/>
                  <a:pt x="822" y="14977"/>
                  <a:pt x="428" y="15042"/>
                </a:cubicBezTo>
                <a:cubicBezTo>
                  <a:pt x="1020" y="15634"/>
                  <a:pt x="592" y="16554"/>
                  <a:pt x="362" y="17343"/>
                </a:cubicBezTo>
                <a:cubicBezTo>
                  <a:pt x="34" y="18493"/>
                  <a:pt x="231" y="19741"/>
                  <a:pt x="888" y="20760"/>
                </a:cubicBezTo>
                <a:cubicBezTo>
                  <a:pt x="527" y="20826"/>
                  <a:pt x="99" y="20990"/>
                  <a:pt x="67" y="21352"/>
                </a:cubicBezTo>
                <a:cubicBezTo>
                  <a:pt x="1" y="22042"/>
                  <a:pt x="1282" y="22074"/>
                  <a:pt x="1480" y="22732"/>
                </a:cubicBezTo>
                <a:cubicBezTo>
                  <a:pt x="1542" y="22751"/>
                  <a:pt x="1603" y="22760"/>
                  <a:pt x="1663" y="22760"/>
                </a:cubicBezTo>
                <a:cubicBezTo>
                  <a:pt x="2204" y="22760"/>
                  <a:pt x="2662" y="22035"/>
                  <a:pt x="3254" y="21976"/>
                </a:cubicBezTo>
                <a:cubicBezTo>
                  <a:pt x="3274" y="21975"/>
                  <a:pt x="3293" y="21974"/>
                  <a:pt x="3312" y="21974"/>
                </a:cubicBezTo>
                <a:cubicBezTo>
                  <a:pt x="3778" y="21974"/>
                  <a:pt x="4158" y="22345"/>
                  <a:pt x="4568" y="22534"/>
                </a:cubicBezTo>
                <a:cubicBezTo>
                  <a:pt x="4674" y="22580"/>
                  <a:pt x="4793" y="22601"/>
                  <a:pt x="4913" y="22601"/>
                </a:cubicBezTo>
                <a:cubicBezTo>
                  <a:pt x="5313" y="22601"/>
                  <a:pt x="5714" y="22363"/>
                  <a:pt x="5587" y="22009"/>
                </a:cubicBezTo>
                <a:lnTo>
                  <a:pt x="5587" y="22009"/>
                </a:lnTo>
                <a:cubicBezTo>
                  <a:pt x="5982" y="22119"/>
                  <a:pt x="6414" y="22215"/>
                  <a:pt x="6823" y="22215"/>
                </a:cubicBezTo>
                <a:cubicBezTo>
                  <a:pt x="7265" y="22215"/>
                  <a:pt x="7679" y="22103"/>
                  <a:pt x="7986" y="21779"/>
                </a:cubicBezTo>
                <a:cubicBezTo>
                  <a:pt x="8085" y="21647"/>
                  <a:pt x="8183" y="21549"/>
                  <a:pt x="8315" y="21450"/>
                </a:cubicBezTo>
                <a:cubicBezTo>
                  <a:pt x="8368" y="21431"/>
                  <a:pt x="8420" y="21422"/>
                  <a:pt x="8472" y="21422"/>
                </a:cubicBezTo>
                <a:cubicBezTo>
                  <a:pt x="8771" y="21422"/>
                  <a:pt x="9043" y="21714"/>
                  <a:pt x="9267" y="21910"/>
                </a:cubicBezTo>
                <a:cubicBezTo>
                  <a:pt x="9705" y="22314"/>
                  <a:pt x="10281" y="22486"/>
                  <a:pt x="10881" y="22486"/>
                </a:cubicBezTo>
                <a:cubicBezTo>
                  <a:pt x="11450" y="22486"/>
                  <a:pt x="12041" y="22331"/>
                  <a:pt x="12553" y="22074"/>
                </a:cubicBezTo>
                <a:cubicBezTo>
                  <a:pt x="13203" y="21720"/>
                  <a:pt x="13852" y="21233"/>
                  <a:pt x="14549" y="21233"/>
                </a:cubicBezTo>
                <a:cubicBezTo>
                  <a:pt x="14628" y="21233"/>
                  <a:pt x="14708" y="21240"/>
                  <a:pt x="14788" y="21253"/>
                </a:cubicBezTo>
                <a:cubicBezTo>
                  <a:pt x="14689" y="20957"/>
                  <a:pt x="14722" y="20661"/>
                  <a:pt x="14854" y="20366"/>
                </a:cubicBezTo>
                <a:cubicBezTo>
                  <a:pt x="14935" y="20203"/>
                  <a:pt x="15129" y="20091"/>
                  <a:pt x="15312" y="20091"/>
                </a:cubicBezTo>
                <a:cubicBezTo>
                  <a:pt x="15425" y="20091"/>
                  <a:pt x="15534" y="20134"/>
                  <a:pt x="15609" y="20234"/>
                </a:cubicBezTo>
                <a:cubicBezTo>
                  <a:pt x="15774" y="20497"/>
                  <a:pt x="15675" y="20760"/>
                  <a:pt x="15872" y="20891"/>
                </a:cubicBezTo>
                <a:cubicBezTo>
                  <a:pt x="15945" y="20940"/>
                  <a:pt x="16034" y="20970"/>
                  <a:pt x="16129" y="20970"/>
                </a:cubicBezTo>
                <a:cubicBezTo>
                  <a:pt x="16163" y="20970"/>
                  <a:pt x="16199" y="20966"/>
                  <a:pt x="16234" y="20957"/>
                </a:cubicBezTo>
                <a:cubicBezTo>
                  <a:pt x="17252" y="20859"/>
                  <a:pt x="18271" y="20497"/>
                  <a:pt x="19158" y="19939"/>
                </a:cubicBezTo>
                <a:cubicBezTo>
                  <a:pt x="19651" y="20399"/>
                  <a:pt x="20243" y="20694"/>
                  <a:pt x="20900" y="20826"/>
                </a:cubicBezTo>
                <a:cubicBezTo>
                  <a:pt x="21491" y="20136"/>
                  <a:pt x="22280" y="19643"/>
                  <a:pt x="23167" y="19413"/>
                </a:cubicBezTo>
                <a:cubicBezTo>
                  <a:pt x="23693" y="19281"/>
                  <a:pt x="24383" y="18920"/>
                  <a:pt x="24186" y="18427"/>
                </a:cubicBezTo>
                <a:lnTo>
                  <a:pt x="24186" y="18427"/>
                </a:lnTo>
                <a:cubicBezTo>
                  <a:pt x="24262" y="18452"/>
                  <a:pt x="24339" y="18464"/>
                  <a:pt x="24414" y="18464"/>
                </a:cubicBezTo>
                <a:cubicBezTo>
                  <a:pt x="24724" y="18464"/>
                  <a:pt x="25006" y="18258"/>
                  <a:pt x="25139" y="17967"/>
                </a:cubicBezTo>
                <a:cubicBezTo>
                  <a:pt x="25238" y="17573"/>
                  <a:pt x="25238" y="17178"/>
                  <a:pt x="25139" y="16784"/>
                </a:cubicBezTo>
                <a:lnTo>
                  <a:pt x="25139" y="16784"/>
                </a:lnTo>
                <a:cubicBezTo>
                  <a:pt x="25235" y="16858"/>
                  <a:pt x="25340" y="16890"/>
                  <a:pt x="25447" y="16890"/>
                </a:cubicBezTo>
                <a:cubicBezTo>
                  <a:pt x="25816" y="16890"/>
                  <a:pt x="26198" y="16502"/>
                  <a:pt x="26223" y="16094"/>
                </a:cubicBezTo>
                <a:cubicBezTo>
                  <a:pt x="26256" y="15568"/>
                  <a:pt x="25993" y="15075"/>
                  <a:pt x="25960" y="14549"/>
                </a:cubicBezTo>
                <a:cubicBezTo>
                  <a:pt x="25960" y="14319"/>
                  <a:pt x="25928" y="14057"/>
                  <a:pt x="25796" y="13859"/>
                </a:cubicBezTo>
                <a:cubicBezTo>
                  <a:pt x="25599" y="13596"/>
                  <a:pt x="25073" y="13334"/>
                  <a:pt x="25303" y="13104"/>
                </a:cubicBezTo>
                <a:cubicBezTo>
                  <a:pt x="25303" y="13038"/>
                  <a:pt x="25435" y="13038"/>
                  <a:pt x="25566" y="13038"/>
                </a:cubicBezTo>
                <a:cubicBezTo>
                  <a:pt x="26158" y="13005"/>
                  <a:pt x="26618" y="12578"/>
                  <a:pt x="26749" y="12019"/>
                </a:cubicBezTo>
                <a:cubicBezTo>
                  <a:pt x="26618" y="11428"/>
                  <a:pt x="26125" y="11001"/>
                  <a:pt x="25533" y="10968"/>
                </a:cubicBezTo>
                <a:cubicBezTo>
                  <a:pt x="26190" y="9719"/>
                  <a:pt x="25928" y="8175"/>
                  <a:pt x="24909" y="7222"/>
                </a:cubicBezTo>
                <a:lnTo>
                  <a:pt x="25895" y="6269"/>
                </a:lnTo>
                <a:lnTo>
                  <a:pt x="24679" y="5546"/>
                </a:lnTo>
                <a:lnTo>
                  <a:pt x="24679" y="5546"/>
                </a:lnTo>
                <a:cubicBezTo>
                  <a:pt x="24715" y="5555"/>
                  <a:pt x="24750" y="5560"/>
                  <a:pt x="24784" y="5560"/>
                </a:cubicBezTo>
                <a:cubicBezTo>
                  <a:pt x="25096" y="5560"/>
                  <a:pt x="25339" y="5178"/>
                  <a:pt x="25369" y="4823"/>
                </a:cubicBezTo>
                <a:cubicBezTo>
                  <a:pt x="25402" y="4461"/>
                  <a:pt x="25336" y="4001"/>
                  <a:pt x="25566" y="3738"/>
                </a:cubicBezTo>
                <a:cubicBezTo>
                  <a:pt x="25665" y="3607"/>
                  <a:pt x="25862" y="3476"/>
                  <a:pt x="25829" y="3311"/>
                </a:cubicBezTo>
                <a:cubicBezTo>
                  <a:pt x="25829" y="3147"/>
                  <a:pt x="25665" y="3081"/>
                  <a:pt x="25533" y="3048"/>
                </a:cubicBezTo>
                <a:lnTo>
                  <a:pt x="23956" y="2424"/>
                </a:lnTo>
                <a:cubicBezTo>
                  <a:pt x="24055" y="2194"/>
                  <a:pt x="24120" y="1931"/>
                  <a:pt x="24087" y="1668"/>
                </a:cubicBezTo>
                <a:cubicBezTo>
                  <a:pt x="24120" y="1241"/>
                  <a:pt x="24022" y="781"/>
                  <a:pt x="23759" y="420"/>
                </a:cubicBezTo>
                <a:cubicBezTo>
                  <a:pt x="23600" y="147"/>
                  <a:pt x="23316" y="0"/>
                  <a:pt x="2301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74" name="Google Shape;11874;p83"/>
          <p:cNvSpPr/>
          <p:nvPr/>
        </p:nvSpPr>
        <p:spPr>
          <a:xfrm>
            <a:off x="8239880" y="3576378"/>
            <a:ext cx="575286" cy="487811"/>
          </a:xfrm>
          <a:custGeom>
            <a:rect b="b" l="l" r="r" t="t"/>
            <a:pathLst>
              <a:path extrusionOk="0" h="23048" w="27181">
                <a:moveTo>
                  <a:pt x="23327" y="201"/>
                </a:moveTo>
                <a:cubicBezTo>
                  <a:pt x="23466" y="201"/>
                  <a:pt x="23607" y="245"/>
                  <a:pt x="23730" y="341"/>
                </a:cubicBezTo>
                <a:cubicBezTo>
                  <a:pt x="24026" y="571"/>
                  <a:pt x="24223" y="900"/>
                  <a:pt x="24256" y="1294"/>
                </a:cubicBezTo>
                <a:cubicBezTo>
                  <a:pt x="24355" y="1689"/>
                  <a:pt x="24289" y="2116"/>
                  <a:pt x="24158" y="2477"/>
                </a:cubicBezTo>
                <a:cubicBezTo>
                  <a:pt x="24125" y="2543"/>
                  <a:pt x="24125" y="2609"/>
                  <a:pt x="24190" y="2642"/>
                </a:cubicBezTo>
                <a:lnTo>
                  <a:pt x="25406" y="3102"/>
                </a:lnTo>
                <a:lnTo>
                  <a:pt x="25702" y="3200"/>
                </a:lnTo>
                <a:cubicBezTo>
                  <a:pt x="25833" y="3266"/>
                  <a:pt x="25932" y="3266"/>
                  <a:pt x="25965" y="3430"/>
                </a:cubicBezTo>
                <a:cubicBezTo>
                  <a:pt x="25998" y="3595"/>
                  <a:pt x="25932" y="3595"/>
                  <a:pt x="25833" y="3726"/>
                </a:cubicBezTo>
                <a:cubicBezTo>
                  <a:pt x="25801" y="3759"/>
                  <a:pt x="25768" y="3792"/>
                  <a:pt x="25735" y="3857"/>
                </a:cubicBezTo>
                <a:cubicBezTo>
                  <a:pt x="25603" y="4120"/>
                  <a:pt x="25538" y="4416"/>
                  <a:pt x="25571" y="4712"/>
                </a:cubicBezTo>
                <a:cubicBezTo>
                  <a:pt x="25571" y="4981"/>
                  <a:pt x="25461" y="5550"/>
                  <a:pt x="25094" y="5550"/>
                </a:cubicBezTo>
                <a:cubicBezTo>
                  <a:pt x="25058" y="5550"/>
                  <a:pt x="25020" y="5545"/>
                  <a:pt x="24979" y="5533"/>
                </a:cubicBezTo>
                <a:cubicBezTo>
                  <a:pt x="24970" y="5530"/>
                  <a:pt x="24962" y="5529"/>
                  <a:pt x="24953" y="5529"/>
                </a:cubicBezTo>
                <a:cubicBezTo>
                  <a:pt x="24870" y="5529"/>
                  <a:pt x="24824" y="5668"/>
                  <a:pt x="24913" y="5698"/>
                </a:cubicBezTo>
                <a:lnTo>
                  <a:pt x="24963" y="5729"/>
                </a:lnTo>
                <a:lnTo>
                  <a:pt x="24963" y="5729"/>
                </a:lnTo>
                <a:lnTo>
                  <a:pt x="24946" y="5763"/>
                </a:lnTo>
                <a:cubicBezTo>
                  <a:pt x="24972" y="5766"/>
                  <a:pt x="24998" y="5767"/>
                  <a:pt x="25024" y="5767"/>
                </a:cubicBezTo>
                <a:cubicBezTo>
                  <a:pt x="25024" y="5767"/>
                  <a:pt x="25024" y="5767"/>
                  <a:pt x="25025" y="5767"/>
                </a:cubicBezTo>
                <a:lnTo>
                  <a:pt x="25025" y="5767"/>
                </a:lnTo>
                <a:lnTo>
                  <a:pt x="26028" y="6390"/>
                </a:lnTo>
                <a:lnTo>
                  <a:pt x="26028" y="6390"/>
                </a:lnTo>
                <a:lnTo>
                  <a:pt x="25143" y="7275"/>
                </a:lnTo>
                <a:cubicBezTo>
                  <a:pt x="25110" y="7308"/>
                  <a:pt x="25110" y="7373"/>
                  <a:pt x="25143" y="7439"/>
                </a:cubicBezTo>
                <a:cubicBezTo>
                  <a:pt x="26162" y="8326"/>
                  <a:pt x="26425" y="9838"/>
                  <a:pt x="25768" y="11021"/>
                </a:cubicBezTo>
                <a:cubicBezTo>
                  <a:pt x="25735" y="11087"/>
                  <a:pt x="25768" y="11185"/>
                  <a:pt x="25866" y="11185"/>
                </a:cubicBezTo>
                <a:cubicBezTo>
                  <a:pt x="26129" y="11218"/>
                  <a:pt x="26359" y="11317"/>
                  <a:pt x="26556" y="11481"/>
                </a:cubicBezTo>
                <a:cubicBezTo>
                  <a:pt x="26786" y="11645"/>
                  <a:pt x="26918" y="11875"/>
                  <a:pt x="26984" y="12138"/>
                </a:cubicBezTo>
                <a:cubicBezTo>
                  <a:pt x="26951" y="12368"/>
                  <a:pt x="26819" y="12598"/>
                  <a:pt x="26622" y="12730"/>
                </a:cubicBezTo>
                <a:cubicBezTo>
                  <a:pt x="26425" y="12927"/>
                  <a:pt x="26162" y="13025"/>
                  <a:pt x="25899" y="13058"/>
                </a:cubicBezTo>
                <a:cubicBezTo>
                  <a:pt x="25863" y="13058"/>
                  <a:pt x="25837" y="13073"/>
                  <a:pt x="25821" y="13094"/>
                </a:cubicBezTo>
                <a:lnTo>
                  <a:pt x="25821" y="13094"/>
                </a:lnTo>
                <a:cubicBezTo>
                  <a:pt x="25571" y="13112"/>
                  <a:pt x="25287" y="13221"/>
                  <a:pt x="25406" y="13518"/>
                </a:cubicBezTo>
                <a:cubicBezTo>
                  <a:pt x="25505" y="13683"/>
                  <a:pt x="25603" y="13781"/>
                  <a:pt x="25768" y="13880"/>
                </a:cubicBezTo>
                <a:cubicBezTo>
                  <a:pt x="25965" y="14044"/>
                  <a:pt x="26096" y="14274"/>
                  <a:pt x="26096" y="14537"/>
                </a:cubicBezTo>
                <a:cubicBezTo>
                  <a:pt x="26129" y="15063"/>
                  <a:pt x="26326" y="15523"/>
                  <a:pt x="26359" y="16049"/>
                </a:cubicBezTo>
                <a:cubicBezTo>
                  <a:pt x="26392" y="16311"/>
                  <a:pt x="26293" y="16574"/>
                  <a:pt x="26129" y="16739"/>
                </a:cubicBezTo>
                <a:cubicBezTo>
                  <a:pt x="26028" y="16880"/>
                  <a:pt x="25877" y="16947"/>
                  <a:pt x="25723" y="16947"/>
                </a:cubicBezTo>
                <a:cubicBezTo>
                  <a:pt x="25626" y="16947"/>
                  <a:pt x="25528" y="16921"/>
                  <a:pt x="25439" y="16870"/>
                </a:cubicBezTo>
                <a:cubicBezTo>
                  <a:pt x="25424" y="16855"/>
                  <a:pt x="25407" y="16848"/>
                  <a:pt x="25390" y="16848"/>
                </a:cubicBezTo>
                <a:cubicBezTo>
                  <a:pt x="25335" y="16848"/>
                  <a:pt x="25282" y="16918"/>
                  <a:pt x="25308" y="16969"/>
                </a:cubicBezTo>
                <a:cubicBezTo>
                  <a:pt x="25406" y="17363"/>
                  <a:pt x="25373" y="17757"/>
                  <a:pt x="25242" y="18119"/>
                </a:cubicBezTo>
                <a:cubicBezTo>
                  <a:pt x="25136" y="18383"/>
                  <a:pt x="24902" y="18542"/>
                  <a:pt x="24644" y="18542"/>
                </a:cubicBezTo>
                <a:cubicBezTo>
                  <a:pt x="24581" y="18542"/>
                  <a:pt x="24517" y="18532"/>
                  <a:pt x="24453" y="18513"/>
                </a:cubicBezTo>
                <a:cubicBezTo>
                  <a:pt x="24441" y="18507"/>
                  <a:pt x="24429" y="18504"/>
                  <a:pt x="24417" y="18504"/>
                </a:cubicBezTo>
                <a:cubicBezTo>
                  <a:pt x="24366" y="18504"/>
                  <a:pt x="24322" y="18558"/>
                  <a:pt x="24322" y="18612"/>
                </a:cubicBezTo>
                <a:cubicBezTo>
                  <a:pt x="24585" y="19302"/>
                  <a:pt x="23205" y="19499"/>
                  <a:pt x="22810" y="19663"/>
                </a:cubicBezTo>
                <a:cubicBezTo>
                  <a:pt x="22171" y="19919"/>
                  <a:pt x="21594" y="20330"/>
                  <a:pt x="21109" y="20866"/>
                </a:cubicBezTo>
                <a:lnTo>
                  <a:pt x="21109" y="20866"/>
                </a:lnTo>
                <a:cubicBezTo>
                  <a:pt x="20506" y="20729"/>
                  <a:pt x="19936" y="20439"/>
                  <a:pt x="19459" y="20025"/>
                </a:cubicBezTo>
                <a:cubicBezTo>
                  <a:pt x="19442" y="20008"/>
                  <a:pt x="19417" y="20000"/>
                  <a:pt x="19393" y="20000"/>
                </a:cubicBezTo>
                <a:cubicBezTo>
                  <a:pt x="19368" y="20000"/>
                  <a:pt x="19344" y="20008"/>
                  <a:pt x="19327" y="20025"/>
                </a:cubicBezTo>
                <a:cubicBezTo>
                  <a:pt x="18538" y="20518"/>
                  <a:pt x="17651" y="20846"/>
                  <a:pt x="16731" y="20978"/>
                </a:cubicBezTo>
                <a:cubicBezTo>
                  <a:pt x="16633" y="20994"/>
                  <a:pt x="16509" y="21019"/>
                  <a:pt x="16394" y="21019"/>
                </a:cubicBezTo>
                <a:cubicBezTo>
                  <a:pt x="16279" y="21019"/>
                  <a:pt x="16173" y="20994"/>
                  <a:pt x="16107" y="20912"/>
                </a:cubicBezTo>
                <a:cubicBezTo>
                  <a:pt x="16074" y="20780"/>
                  <a:pt x="16041" y="20682"/>
                  <a:pt x="16008" y="20550"/>
                </a:cubicBezTo>
                <a:cubicBezTo>
                  <a:pt x="15962" y="20295"/>
                  <a:pt x="15751" y="20137"/>
                  <a:pt x="15526" y="20137"/>
                </a:cubicBezTo>
                <a:cubicBezTo>
                  <a:pt x="15434" y="20137"/>
                  <a:pt x="15339" y="20164"/>
                  <a:pt x="15252" y="20222"/>
                </a:cubicBezTo>
                <a:cubicBezTo>
                  <a:pt x="14845" y="20425"/>
                  <a:pt x="14850" y="20912"/>
                  <a:pt x="14902" y="21318"/>
                </a:cubicBezTo>
                <a:lnTo>
                  <a:pt x="14902" y="21318"/>
                </a:lnTo>
                <a:cubicBezTo>
                  <a:pt x="14855" y="21313"/>
                  <a:pt x="14808" y="21311"/>
                  <a:pt x="14762" y="21311"/>
                </a:cubicBezTo>
                <a:cubicBezTo>
                  <a:pt x="14194" y="21311"/>
                  <a:pt x="13688" y="21617"/>
                  <a:pt x="13182" y="21898"/>
                </a:cubicBezTo>
                <a:cubicBezTo>
                  <a:pt x="12591" y="22259"/>
                  <a:pt x="11901" y="22489"/>
                  <a:pt x="11211" y="22555"/>
                </a:cubicBezTo>
                <a:cubicBezTo>
                  <a:pt x="11172" y="22557"/>
                  <a:pt x="11134" y="22558"/>
                  <a:pt x="11095" y="22558"/>
                </a:cubicBezTo>
                <a:cubicBezTo>
                  <a:pt x="10448" y="22558"/>
                  <a:pt x="9838" y="22297"/>
                  <a:pt x="9403" y="21832"/>
                </a:cubicBezTo>
                <a:cubicBezTo>
                  <a:pt x="9206" y="21635"/>
                  <a:pt x="8976" y="21503"/>
                  <a:pt x="8713" y="21471"/>
                </a:cubicBezTo>
                <a:cubicBezTo>
                  <a:pt x="8418" y="21503"/>
                  <a:pt x="8286" y="21766"/>
                  <a:pt x="8089" y="21931"/>
                </a:cubicBezTo>
                <a:cubicBezTo>
                  <a:pt x="7791" y="22182"/>
                  <a:pt x="7425" y="22268"/>
                  <a:pt x="7049" y="22268"/>
                </a:cubicBezTo>
                <a:cubicBezTo>
                  <a:pt x="6638" y="22268"/>
                  <a:pt x="6215" y="22165"/>
                  <a:pt x="5854" y="22062"/>
                </a:cubicBezTo>
                <a:cubicBezTo>
                  <a:pt x="5789" y="22062"/>
                  <a:pt x="5690" y="22128"/>
                  <a:pt x="5723" y="22193"/>
                </a:cubicBezTo>
                <a:cubicBezTo>
                  <a:pt x="5830" y="22542"/>
                  <a:pt x="5433" y="22672"/>
                  <a:pt x="5123" y="22672"/>
                </a:cubicBezTo>
                <a:cubicBezTo>
                  <a:pt x="5054" y="22672"/>
                  <a:pt x="4989" y="22666"/>
                  <a:pt x="4934" y="22653"/>
                </a:cubicBezTo>
                <a:cubicBezTo>
                  <a:pt x="4606" y="22489"/>
                  <a:pt x="4277" y="22325"/>
                  <a:pt x="3949" y="22128"/>
                </a:cubicBezTo>
                <a:cubicBezTo>
                  <a:pt x="3823" y="22080"/>
                  <a:pt x="3706" y="22059"/>
                  <a:pt x="3596" y="22059"/>
                </a:cubicBezTo>
                <a:cubicBezTo>
                  <a:pt x="3099" y="22059"/>
                  <a:pt x="2730" y="22477"/>
                  <a:pt x="2273" y="22719"/>
                </a:cubicBezTo>
                <a:cubicBezTo>
                  <a:pt x="2197" y="22770"/>
                  <a:pt x="2005" y="22839"/>
                  <a:pt x="1890" y="22839"/>
                </a:cubicBezTo>
                <a:cubicBezTo>
                  <a:pt x="1856" y="22839"/>
                  <a:pt x="1828" y="22833"/>
                  <a:pt x="1813" y="22818"/>
                </a:cubicBezTo>
                <a:cubicBezTo>
                  <a:pt x="1714" y="22752"/>
                  <a:pt x="1714" y="22621"/>
                  <a:pt x="1648" y="22588"/>
                </a:cubicBezTo>
                <a:cubicBezTo>
                  <a:pt x="1484" y="22391"/>
                  <a:pt x="1254" y="22259"/>
                  <a:pt x="1024" y="22161"/>
                </a:cubicBezTo>
                <a:cubicBezTo>
                  <a:pt x="827" y="22062"/>
                  <a:pt x="531" y="21963"/>
                  <a:pt x="432" y="21733"/>
                </a:cubicBezTo>
                <a:cubicBezTo>
                  <a:pt x="235" y="21306"/>
                  <a:pt x="860" y="21109"/>
                  <a:pt x="1188" y="21043"/>
                </a:cubicBezTo>
                <a:cubicBezTo>
                  <a:pt x="1254" y="21010"/>
                  <a:pt x="1254" y="20945"/>
                  <a:pt x="1221" y="20879"/>
                </a:cubicBezTo>
                <a:cubicBezTo>
                  <a:pt x="630" y="19926"/>
                  <a:pt x="432" y="18776"/>
                  <a:pt x="695" y="17659"/>
                </a:cubicBezTo>
                <a:cubicBezTo>
                  <a:pt x="883" y="16939"/>
                  <a:pt x="1369" y="15951"/>
                  <a:pt x="847" y="15262"/>
                </a:cubicBezTo>
                <a:lnTo>
                  <a:pt x="847" y="15262"/>
                </a:lnTo>
                <a:cubicBezTo>
                  <a:pt x="1095" y="15093"/>
                  <a:pt x="1208" y="14753"/>
                  <a:pt x="1123" y="14438"/>
                </a:cubicBezTo>
                <a:cubicBezTo>
                  <a:pt x="1057" y="14176"/>
                  <a:pt x="958" y="13913"/>
                  <a:pt x="827" y="13683"/>
                </a:cubicBezTo>
                <a:cubicBezTo>
                  <a:pt x="728" y="13485"/>
                  <a:pt x="728" y="13321"/>
                  <a:pt x="761" y="13124"/>
                </a:cubicBezTo>
                <a:cubicBezTo>
                  <a:pt x="827" y="12960"/>
                  <a:pt x="893" y="12795"/>
                  <a:pt x="1024" y="12664"/>
                </a:cubicBezTo>
                <a:cubicBezTo>
                  <a:pt x="1522" y="11854"/>
                  <a:pt x="1460" y="10808"/>
                  <a:pt x="836" y="10057"/>
                </a:cubicBezTo>
                <a:lnTo>
                  <a:pt x="836" y="10057"/>
                </a:lnTo>
                <a:cubicBezTo>
                  <a:pt x="1308" y="9903"/>
                  <a:pt x="1652" y="9483"/>
                  <a:pt x="1681" y="8984"/>
                </a:cubicBezTo>
                <a:cubicBezTo>
                  <a:pt x="1714" y="8622"/>
                  <a:pt x="1648" y="8228"/>
                  <a:pt x="1550" y="7899"/>
                </a:cubicBezTo>
                <a:cubicBezTo>
                  <a:pt x="1519" y="7744"/>
                  <a:pt x="1341" y="7004"/>
                  <a:pt x="1653" y="7004"/>
                </a:cubicBezTo>
                <a:cubicBezTo>
                  <a:pt x="1672" y="7004"/>
                  <a:pt x="1692" y="7006"/>
                  <a:pt x="1714" y="7012"/>
                </a:cubicBezTo>
                <a:cubicBezTo>
                  <a:pt x="1780" y="7012"/>
                  <a:pt x="1845" y="6946"/>
                  <a:pt x="1845" y="6881"/>
                </a:cubicBezTo>
                <a:cubicBezTo>
                  <a:pt x="1418" y="5829"/>
                  <a:pt x="1320" y="4679"/>
                  <a:pt x="1583" y="3595"/>
                </a:cubicBezTo>
                <a:cubicBezTo>
                  <a:pt x="1615" y="3430"/>
                  <a:pt x="1648" y="3134"/>
                  <a:pt x="1780" y="3036"/>
                </a:cubicBezTo>
                <a:cubicBezTo>
                  <a:pt x="1832" y="3015"/>
                  <a:pt x="1890" y="3004"/>
                  <a:pt x="1950" y="3004"/>
                </a:cubicBezTo>
                <a:cubicBezTo>
                  <a:pt x="2080" y="3004"/>
                  <a:pt x="2216" y="3055"/>
                  <a:pt x="2306" y="3167"/>
                </a:cubicBezTo>
                <a:cubicBezTo>
                  <a:pt x="2317" y="3191"/>
                  <a:pt x="2341" y="3202"/>
                  <a:pt x="2367" y="3202"/>
                </a:cubicBezTo>
                <a:cubicBezTo>
                  <a:pt x="2415" y="3202"/>
                  <a:pt x="2470" y="3165"/>
                  <a:pt x="2470" y="3102"/>
                </a:cubicBezTo>
                <a:cubicBezTo>
                  <a:pt x="2470" y="2747"/>
                  <a:pt x="2576" y="2420"/>
                  <a:pt x="2740" y="2095"/>
                </a:cubicBezTo>
                <a:lnTo>
                  <a:pt x="2740" y="2095"/>
                </a:lnTo>
                <a:cubicBezTo>
                  <a:pt x="3058" y="2394"/>
                  <a:pt x="3492" y="2560"/>
                  <a:pt x="3929" y="2560"/>
                </a:cubicBezTo>
                <a:cubicBezTo>
                  <a:pt x="3984" y="2560"/>
                  <a:pt x="4040" y="2558"/>
                  <a:pt x="4095" y="2552"/>
                </a:cubicBezTo>
                <a:lnTo>
                  <a:pt x="4095" y="2552"/>
                </a:lnTo>
                <a:lnTo>
                  <a:pt x="3981" y="2642"/>
                </a:lnTo>
                <a:cubicBezTo>
                  <a:pt x="3923" y="2700"/>
                  <a:pt x="3969" y="2811"/>
                  <a:pt x="4049" y="2811"/>
                </a:cubicBezTo>
                <a:cubicBezTo>
                  <a:pt x="4059" y="2811"/>
                  <a:pt x="4069" y="2809"/>
                  <a:pt x="4080" y="2806"/>
                </a:cubicBezTo>
                <a:cubicBezTo>
                  <a:pt x="4213" y="2781"/>
                  <a:pt x="4344" y="2770"/>
                  <a:pt x="4471" y="2770"/>
                </a:cubicBezTo>
                <a:cubicBezTo>
                  <a:pt x="5298" y="2770"/>
                  <a:pt x="6016" y="3242"/>
                  <a:pt x="6791" y="3513"/>
                </a:cubicBezTo>
                <a:lnTo>
                  <a:pt x="6791" y="3513"/>
                </a:lnTo>
                <a:cubicBezTo>
                  <a:pt x="6686" y="3619"/>
                  <a:pt x="6574" y="3738"/>
                  <a:pt x="6479" y="3857"/>
                </a:cubicBezTo>
                <a:cubicBezTo>
                  <a:pt x="6446" y="3890"/>
                  <a:pt x="6446" y="3956"/>
                  <a:pt x="6479" y="3989"/>
                </a:cubicBezTo>
                <a:cubicBezTo>
                  <a:pt x="6852" y="4305"/>
                  <a:pt x="7325" y="4670"/>
                  <a:pt x="7833" y="4670"/>
                </a:cubicBezTo>
                <a:cubicBezTo>
                  <a:pt x="7907" y="4670"/>
                  <a:pt x="7981" y="4663"/>
                  <a:pt x="8056" y="4646"/>
                </a:cubicBezTo>
                <a:cubicBezTo>
                  <a:pt x="8319" y="4580"/>
                  <a:pt x="8516" y="4416"/>
                  <a:pt x="8680" y="4186"/>
                </a:cubicBezTo>
                <a:cubicBezTo>
                  <a:pt x="8829" y="3995"/>
                  <a:pt x="9060" y="3886"/>
                  <a:pt x="9293" y="3886"/>
                </a:cubicBezTo>
                <a:cubicBezTo>
                  <a:pt x="9421" y="3886"/>
                  <a:pt x="9550" y="3919"/>
                  <a:pt x="9666" y="3989"/>
                </a:cubicBezTo>
                <a:cubicBezTo>
                  <a:pt x="10192" y="4219"/>
                  <a:pt x="10586" y="4646"/>
                  <a:pt x="11145" y="4712"/>
                </a:cubicBezTo>
                <a:cubicBezTo>
                  <a:pt x="11213" y="4729"/>
                  <a:pt x="11281" y="4737"/>
                  <a:pt x="11349" y="4737"/>
                </a:cubicBezTo>
                <a:cubicBezTo>
                  <a:pt x="11636" y="4737"/>
                  <a:pt x="11911" y="4590"/>
                  <a:pt x="12048" y="4334"/>
                </a:cubicBezTo>
                <a:lnTo>
                  <a:pt x="12048" y="4334"/>
                </a:lnTo>
                <a:lnTo>
                  <a:pt x="12558" y="4646"/>
                </a:lnTo>
                <a:cubicBezTo>
                  <a:pt x="12570" y="4652"/>
                  <a:pt x="12582" y="4655"/>
                  <a:pt x="12595" y="4655"/>
                </a:cubicBezTo>
                <a:cubicBezTo>
                  <a:pt x="12655" y="4655"/>
                  <a:pt x="12722" y="4596"/>
                  <a:pt x="12722" y="4515"/>
                </a:cubicBezTo>
                <a:cubicBezTo>
                  <a:pt x="12657" y="4277"/>
                  <a:pt x="12891" y="4181"/>
                  <a:pt x="13125" y="4181"/>
                </a:cubicBezTo>
                <a:cubicBezTo>
                  <a:pt x="13246" y="4181"/>
                  <a:pt x="13367" y="4207"/>
                  <a:pt x="13445" y="4252"/>
                </a:cubicBezTo>
                <a:cubicBezTo>
                  <a:pt x="13774" y="4416"/>
                  <a:pt x="13905" y="4810"/>
                  <a:pt x="14135" y="5073"/>
                </a:cubicBezTo>
                <a:cubicBezTo>
                  <a:pt x="14414" y="5387"/>
                  <a:pt x="14767" y="5497"/>
                  <a:pt x="15140" y="5497"/>
                </a:cubicBezTo>
                <a:cubicBezTo>
                  <a:pt x="15470" y="5497"/>
                  <a:pt x="15816" y="5411"/>
                  <a:pt x="16140" y="5303"/>
                </a:cubicBezTo>
                <a:cubicBezTo>
                  <a:pt x="16205" y="5303"/>
                  <a:pt x="16238" y="5270"/>
                  <a:pt x="16238" y="5205"/>
                </a:cubicBezTo>
                <a:cubicBezTo>
                  <a:pt x="16178" y="4785"/>
                  <a:pt x="16507" y="4523"/>
                  <a:pt x="16841" y="4523"/>
                </a:cubicBezTo>
                <a:cubicBezTo>
                  <a:pt x="17056" y="4523"/>
                  <a:pt x="17273" y="4632"/>
                  <a:pt x="17388" y="4876"/>
                </a:cubicBezTo>
                <a:cubicBezTo>
                  <a:pt x="17405" y="4909"/>
                  <a:pt x="17438" y="4925"/>
                  <a:pt x="17470" y="4925"/>
                </a:cubicBezTo>
                <a:cubicBezTo>
                  <a:pt x="17503" y="4925"/>
                  <a:pt x="17536" y="4909"/>
                  <a:pt x="17553" y="4876"/>
                </a:cubicBezTo>
                <a:cubicBezTo>
                  <a:pt x="17750" y="4515"/>
                  <a:pt x="17848" y="4120"/>
                  <a:pt x="17816" y="3693"/>
                </a:cubicBezTo>
                <a:cubicBezTo>
                  <a:pt x="17783" y="3529"/>
                  <a:pt x="17651" y="3299"/>
                  <a:pt x="17783" y="3134"/>
                </a:cubicBezTo>
                <a:cubicBezTo>
                  <a:pt x="17881" y="3003"/>
                  <a:pt x="18013" y="2904"/>
                  <a:pt x="18177" y="2806"/>
                </a:cubicBezTo>
                <a:cubicBezTo>
                  <a:pt x="18576" y="2586"/>
                  <a:pt x="19049" y="2524"/>
                  <a:pt x="19520" y="2524"/>
                </a:cubicBezTo>
                <a:cubicBezTo>
                  <a:pt x="19824" y="2524"/>
                  <a:pt x="20128" y="2550"/>
                  <a:pt x="20411" y="2576"/>
                </a:cubicBezTo>
                <a:cubicBezTo>
                  <a:pt x="20510" y="2576"/>
                  <a:pt x="20510" y="2510"/>
                  <a:pt x="20510" y="2444"/>
                </a:cubicBezTo>
                <a:cubicBezTo>
                  <a:pt x="20313" y="2017"/>
                  <a:pt x="20477" y="1557"/>
                  <a:pt x="20839" y="1327"/>
                </a:cubicBezTo>
                <a:cubicBezTo>
                  <a:pt x="20970" y="1256"/>
                  <a:pt x="21114" y="1223"/>
                  <a:pt x="21257" y="1223"/>
                </a:cubicBezTo>
                <a:cubicBezTo>
                  <a:pt x="21578" y="1223"/>
                  <a:pt x="21895" y="1393"/>
                  <a:pt x="22054" y="1689"/>
                </a:cubicBezTo>
                <a:cubicBezTo>
                  <a:pt x="22069" y="1733"/>
                  <a:pt x="22104" y="1751"/>
                  <a:pt x="22138" y="1751"/>
                </a:cubicBezTo>
                <a:cubicBezTo>
                  <a:pt x="22179" y="1751"/>
                  <a:pt x="22219" y="1725"/>
                  <a:pt x="22219" y="1689"/>
                </a:cubicBezTo>
                <a:cubicBezTo>
                  <a:pt x="22226" y="1665"/>
                  <a:pt x="22234" y="1643"/>
                  <a:pt x="22243" y="1623"/>
                </a:cubicBezTo>
                <a:lnTo>
                  <a:pt x="22252" y="1623"/>
                </a:lnTo>
                <a:cubicBezTo>
                  <a:pt x="22250" y="1620"/>
                  <a:pt x="22249" y="1617"/>
                  <a:pt x="22247" y="1615"/>
                </a:cubicBezTo>
                <a:lnTo>
                  <a:pt x="22247" y="1615"/>
                </a:lnTo>
                <a:cubicBezTo>
                  <a:pt x="22371" y="1360"/>
                  <a:pt x="22670" y="1360"/>
                  <a:pt x="22942" y="1360"/>
                </a:cubicBezTo>
                <a:cubicBezTo>
                  <a:pt x="23040" y="1360"/>
                  <a:pt x="23040" y="1196"/>
                  <a:pt x="22942" y="1163"/>
                </a:cubicBezTo>
                <a:cubicBezTo>
                  <a:pt x="22712" y="999"/>
                  <a:pt x="22646" y="670"/>
                  <a:pt x="22810" y="440"/>
                </a:cubicBezTo>
                <a:cubicBezTo>
                  <a:pt x="22944" y="287"/>
                  <a:pt x="23134" y="201"/>
                  <a:pt x="23327" y="201"/>
                </a:cubicBezTo>
                <a:close/>
                <a:moveTo>
                  <a:pt x="23296" y="0"/>
                </a:moveTo>
                <a:cubicBezTo>
                  <a:pt x="22978" y="0"/>
                  <a:pt x="22666" y="194"/>
                  <a:pt x="22580" y="539"/>
                </a:cubicBezTo>
                <a:cubicBezTo>
                  <a:pt x="22490" y="764"/>
                  <a:pt x="22539" y="1005"/>
                  <a:pt x="22685" y="1177"/>
                </a:cubicBezTo>
                <a:lnTo>
                  <a:pt x="22685" y="1177"/>
                </a:lnTo>
                <a:cubicBezTo>
                  <a:pt x="22466" y="1203"/>
                  <a:pt x="22255" y="1274"/>
                  <a:pt x="22135" y="1444"/>
                </a:cubicBezTo>
                <a:lnTo>
                  <a:pt x="22135" y="1444"/>
                </a:lnTo>
                <a:cubicBezTo>
                  <a:pt x="21922" y="1173"/>
                  <a:pt x="21610" y="1026"/>
                  <a:pt x="21290" y="1026"/>
                </a:cubicBezTo>
                <a:cubicBezTo>
                  <a:pt x="21115" y="1026"/>
                  <a:pt x="20938" y="1070"/>
                  <a:pt x="20773" y="1163"/>
                </a:cubicBezTo>
                <a:cubicBezTo>
                  <a:pt x="20362" y="1427"/>
                  <a:pt x="20161" y="1926"/>
                  <a:pt x="20286" y="2381"/>
                </a:cubicBezTo>
                <a:lnTo>
                  <a:pt x="20286" y="2381"/>
                </a:lnTo>
                <a:cubicBezTo>
                  <a:pt x="20086" y="2347"/>
                  <a:pt x="19883" y="2331"/>
                  <a:pt x="19681" y="2331"/>
                </a:cubicBezTo>
                <a:cubicBezTo>
                  <a:pt x="19170" y="2331"/>
                  <a:pt x="18659" y="2433"/>
                  <a:pt x="18177" y="2609"/>
                </a:cubicBezTo>
                <a:cubicBezTo>
                  <a:pt x="17947" y="2740"/>
                  <a:pt x="17520" y="3003"/>
                  <a:pt x="17520" y="3266"/>
                </a:cubicBezTo>
                <a:cubicBezTo>
                  <a:pt x="17520" y="3364"/>
                  <a:pt x="17553" y="3463"/>
                  <a:pt x="17585" y="3562"/>
                </a:cubicBezTo>
                <a:cubicBezTo>
                  <a:pt x="17618" y="3693"/>
                  <a:pt x="17651" y="3825"/>
                  <a:pt x="17651" y="3956"/>
                </a:cubicBezTo>
                <a:cubicBezTo>
                  <a:pt x="17624" y="4198"/>
                  <a:pt x="17575" y="4419"/>
                  <a:pt x="17486" y="4635"/>
                </a:cubicBezTo>
                <a:lnTo>
                  <a:pt x="17486" y="4635"/>
                </a:lnTo>
                <a:cubicBezTo>
                  <a:pt x="17323" y="4444"/>
                  <a:pt x="17101" y="4357"/>
                  <a:pt x="16881" y="4357"/>
                </a:cubicBezTo>
                <a:cubicBezTo>
                  <a:pt x="16476" y="4357"/>
                  <a:pt x="16074" y="4651"/>
                  <a:pt x="16042" y="5138"/>
                </a:cubicBezTo>
                <a:lnTo>
                  <a:pt x="16042" y="5138"/>
                </a:lnTo>
                <a:cubicBezTo>
                  <a:pt x="15768" y="5228"/>
                  <a:pt x="15461" y="5317"/>
                  <a:pt x="15167" y="5317"/>
                </a:cubicBezTo>
                <a:cubicBezTo>
                  <a:pt x="14952" y="5317"/>
                  <a:pt x="14744" y="5269"/>
                  <a:pt x="14562" y="5139"/>
                </a:cubicBezTo>
                <a:cubicBezTo>
                  <a:pt x="14201" y="4909"/>
                  <a:pt x="14037" y="4416"/>
                  <a:pt x="13675" y="4120"/>
                </a:cubicBezTo>
                <a:cubicBezTo>
                  <a:pt x="13564" y="4032"/>
                  <a:pt x="13382" y="3984"/>
                  <a:pt x="13196" y="3984"/>
                </a:cubicBezTo>
                <a:cubicBezTo>
                  <a:pt x="12903" y="3984"/>
                  <a:pt x="12599" y="4102"/>
                  <a:pt x="12547" y="4362"/>
                </a:cubicBezTo>
                <a:lnTo>
                  <a:pt x="12547" y="4362"/>
                </a:lnTo>
                <a:lnTo>
                  <a:pt x="12098" y="4087"/>
                </a:lnTo>
                <a:cubicBezTo>
                  <a:pt x="12080" y="4079"/>
                  <a:pt x="12063" y="4075"/>
                  <a:pt x="12046" y="4075"/>
                </a:cubicBezTo>
                <a:cubicBezTo>
                  <a:pt x="11999" y="4075"/>
                  <a:pt x="11958" y="4105"/>
                  <a:pt x="11934" y="4153"/>
                </a:cubicBezTo>
                <a:cubicBezTo>
                  <a:pt x="11864" y="4412"/>
                  <a:pt x="11641" y="4499"/>
                  <a:pt x="11392" y="4499"/>
                </a:cubicBezTo>
                <a:cubicBezTo>
                  <a:pt x="11167" y="4499"/>
                  <a:pt x="10922" y="4428"/>
                  <a:pt x="10751" y="4350"/>
                </a:cubicBezTo>
                <a:cubicBezTo>
                  <a:pt x="10291" y="4153"/>
                  <a:pt x="9929" y="3792"/>
                  <a:pt x="9436" y="3693"/>
                </a:cubicBezTo>
                <a:cubicBezTo>
                  <a:pt x="9392" y="3684"/>
                  <a:pt x="9346" y="3680"/>
                  <a:pt x="9298" y="3680"/>
                </a:cubicBezTo>
                <a:cubicBezTo>
                  <a:pt x="9166" y="3680"/>
                  <a:pt x="9022" y="3711"/>
                  <a:pt x="8878" y="3759"/>
                </a:cubicBezTo>
                <a:cubicBezTo>
                  <a:pt x="8648" y="3890"/>
                  <a:pt x="8549" y="4087"/>
                  <a:pt x="8385" y="4285"/>
                </a:cubicBezTo>
                <a:cubicBezTo>
                  <a:pt x="8242" y="4409"/>
                  <a:pt x="8081" y="4459"/>
                  <a:pt x="7912" y="4459"/>
                </a:cubicBezTo>
                <a:cubicBezTo>
                  <a:pt x="7492" y="4459"/>
                  <a:pt x="7028" y="4148"/>
                  <a:pt x="6715" y="3912"/>
                </a:cubicBezTo>
                <a:lnTo>
                  <a:pt x="6715" y="3912"/>
                </a:lnTo>
                <a:lnTo>
                  <a:pt x="7070" y="3529"/>
                </a:lnTo>
                <a:cubicBezTo>
                  <a:pt x="7136" y="3463"/>
                  <a:pt x="7103" y="3364"/>
                  <a:pt x="7005" y="3332"/>
                </a:cubicBezTo>
                <a:cubicBezTo>
                  <a:pt x="6189" y="3079"/>
                  <a:pt x="5398" y="2561"/>
                  <a:pt x="4527" y="2561"/>
                </a:cubicBezTo>
                <a:cubicBezTo>
                  <a:pt x="4494" y="2561"/>
                  <a:pt x="4460" y="2562"/>
                  <a:pt x="4427" y="2563"/>
                </a:cubicBezTo>
                <a:lnTo>
                  <a:pt x="4427" y="2563"/>
                </a:lnTo>
                <a:lnTo>
                  <a:pt x="4606" y="2412"/>
                </a:lnTo>
                <a:cubicBezTo>
                  <a:pt x="4695" y="2352"/>
                  <a:pt x="4622" y="2210"/>
                  <a:pt x="4533" y="2210"/>
                </a:cubicBezTo>
                <a:cubicBezTo>
                  <a:pt x="4525" y="2210"/>
                  <a:pt x="4516" y="2211"/>
                  <a:pt x="4507" y="2214"/>
                </a:cubicBezTo>
                <a:cubicBezTo>
                  <a:pt x="4318" y="2298"/>
                  <a:pt x="4119" y="2339"/>
                  <a:pt x="3922" y="2339"/>
                </a:cubicBezTo>
                <a:cubicBezTo>
                  <a:pt x="3502" y="2339"/>
                  <a:pt x="3089" y="2155"/>
                  <a:pt x="2798" y="1820"/>
                </a:cubicBezTo>
                <a:cubicBezTo>
                  <a:pt x="2786" y="1795"/>
                  <a:pt x="2764" y="1784"/>
                  <a:pt x="2739" y="1784"/>
                </a:cubicBezTo>
                <a:cubicBezTo>
                  <a:pt x="2700" y="1784"/>
                  <a:pt x="2654" y="1812"/>
                  <a:pt x="2634" y="1853"/>
                </a:cubicBezTo>
                <a:cubicBezTo>
                  <a:pt x="2468" y="2158"/>
                  <a:pt x="2348" y="2486"/>
                  <a:pt x="2315" y="2838"/>
                </a:cubicBezTo>
                <a:lnTo>
                  <a:pt x="2315" y="2838"/>
                </a:lnTo>
                <a:cubicBezTo>
                  <a:pt x="2218" y="2779"/>
                  <a:pt x="2108" y="2747"/>
                  <a:pt x="1996" y="2747"/>
                </a:cubicBezTo>
                <a:cubicBezTo>
                  <a:pt x="1889" y="2747"/>
                  <a:pt x="1780" y="2777"/>
                  <a:pt x="1681" y="2839"/>
                </a:cubicBezTo>
                <a:cubicBezTo>
                  <a:pt x="1550" y="2937"/>
                  <a:pt x="1517" y="3102"/>
                  <a:pt x="1484" y="3233"/>
                </a:cubicBezTo>
                <a:cubicBezTo>
                  <a:pt x="1418" y="3463"/>
                  <a:pt x="1353" y="3693"/>
                  <a:pt x="1320" y="3956"/>
                </a:cubicBezTo>
                <a:cubicBezTo>
                  <a:pt x="1195" y="4861"/>
                  <a:pt x="1307" y="5825"/>
                  <a:pt x="1600" y="6707"/>
                </a:cubicBezTo>
                <a:lnTo>
                  <a:pt x="1600" y="6707"/>
                </a:lnTo>
                <a:cubicBezTo>
                  <a:pt x="1255" y="6775"/>
                  <a:pt x="1263" y="7383"/>
                  <a:pt x="1320" y="7669"/>
                </a:cubicBezTo>
                <a:cubicBezTo>
                  <a:pt x="1484" y="8096"/>
                  <a:pt x="1550" y="8556"/>
                  <a:pt x="1484" y="9016"/>
                </a:cubicBezTo>
                <a:cubicBezTo>
                  <a:pt x="1418" y="9411"/>
                  <a:pt x="1090" y="9739"/>
                  <a:pt x="695" y="9805"/>
                </a:cubicBezTo>
                <a:cubicBezTo>
                  <a:pt x="597" y="9838"/>
                  <a:pt x="564" y="9937"/>
                  <a:pt x="630" y="10002"/>
                </a:cubicBezTo>
                <a:cubicBezTo>
                  <a:pt x="647" y="10020"/>
                  <a:pt x="664" y="10037"/>
                  <a:pt x="681" y="10055"/>
                </a:cubicBezTo>
                <a:lnTo>
                  <a:pt x="681" y="10055"/>
                </a:lnTo>
                <a:lnTo>
                  <a:pt x="662" y="10101"/>
                </a:lnTo>
                <a:cubicBezTo>
                  <a:pt x="679" y="10098"/>
                  <a:pt x="696" y="10095"/>
                  <a:pt x="712" y="10091"/>
                </a:cubicBezTo>
                <a:lnTo>
                  <a:pt x="712" y="10091"/>
                </a:lnTo>
                <a:cubicBezTo>
                  <a:pt x="991" y="10411"/>
                  <a:pt x="1158" y="10834"/>
                  <a:pt x="1188" y="11284"/>
                </a:cubicBezTo>
                <a:cubicBezTo>
                  <a:pt x="1188" y="11777"/>
                  <a:pt x="1057" y="12237"/>
                  <a:pt x="761" y="12631"/>
                </a:cubicBezTo>
                <a:cubicBezTo>
                  <a:pt x="498" y="12960"/>
                  <a:pt x="465" y="13453"/>
                  <a:pt x="695" y="13847"/>
                </a:cubicBezTo>
                <a:cubicBezTo>
                  <a:pt x="827" y="14176"/>
                  <a:pt x="1221" y="14931"/>
                  <a:pt x="662" y="15096"/>
                </a:cubicBezTo>
                <a:cubicBezTo>
                  <a:pt x="597" y="15128"/>
                  <a:pt x="564" y="15227"/>
                  <a:pt x="630" y="15293"/>
                </a:cubicBezTo>
                <a:cubicBezTo>
                  <a:pt x="991" y="15687"/>
                  <a:pt x="893" y="16213"/>
                  <a:pt x="761" y="16706"/>
                </a:cubicBezTo>
                <a:cubicBezTo>
                  <a:pt x="630" y="17166"/>
                  <a:pt x="498" y="17626"/>
                  <a:pt x="400" y="18119"/>
                </a:cubicBezTo>
                <a:cubicBezTo>
                  <a:pt x="273" y="19067"/>
                  <a:pt x="481" y="20046"/>
                  <a:pt x="995" y="20880"/>
                </a:cubicBezTo>
                <a:lnTo>
                  <a:pt x="995" y="20880"/>
                </a:lnTo>
                <a:cubicBezTo>
                  <a:pt x="568" y="21009"/>
                  <a:pt x="0" y="21329"/>
                  <a:pt x="268" y="21865"/>
                </a:cubicBezTo>
                <a:cubicBezTo>
                  <a:pt x="498" y="22292"/>
                  <a:pt x="1123" y="22358"/>
                  <a:pt x="1451" y="22686"/>
                </a:cubicBezTo>
                <a:cubicBezTo>
                  <a:pt x="1550" y="22752"/>
                  <a:pt x="1550" y="22884"/>
                  <a:pt x="1648" y="22982"/>
                </a:cubicBezTo>
                <a:cubicBezTo>
                  <a:pt x="1747" y="23048"/>
                  <a:pt x="1845" y="23048"/>
                  <a:pt x="1977" y="23048"/>
                </a:cubicBezTo>
                <a:cubicBezTo>
                  <a:pt x="2240" y="22982"/>
                  <a:pt x="2503" y="22851"/>
                  <a:pt x="2733" y="22686"/>
                </a:cubicBezTo>
                <a:cubicBezTo>
                  <a:pt x="2996" y="22423"/>
                  <a:pt x="3324" y="22259"/>
                  <a:pt x="3718" y="22259"/>
                </a:cubicBezTo>
                <a:cubicBezTo>
                  <a:pt x="4113" y="22325"/>
                  <a:pt x="4409" y="22653"/>
                  <a:pt x="4770" y="22785"/>
                </a:cubicBezTo>
                <a:cubicBezTo>
                  <a:pt x="4876" y="22834"/>
                  <a:pt x="5012" y="22858"/>
                  <a:pt x="5153" y="22858"/>
                </a:cubicBezTo>
                <a:cubicBezTo>
                  <a:pt x="5536" y="22858"/>
                  <a:pt x="5961" y="22678"/>
                  <a:pt x="5947" y="22309"/>
                </a:cubicBezTo>
                <a:lnTo>
                  <a:pt x="5947" y="22309"/>
                </a:lnTo>
                <a:cubicBezTo>
                  <a:pt x="6306" y="22413"/>
                  <a:pt x="6675" y="22469"/>
                  <a:pt x="7039" y="22469"/>
                </a:cubicBezTo>
                <a:cubicBezTo>
                  <a:pt x="7227" y="22469"/>
                  <a:pt x="7413" y="22454"/>
                  <a:pt x="7596" y="22423"/>
                </a:cubicBezTo>
                <a:cubicBezTo>
                  <a:pt x="7859" y="22325"/>
                  <a:pt x="8122" y="22193"/>
                  <a:pt x="8319" y="21996"/>
                </a:cubicBezTo>
                <a:cubicBezTo>
                  <a:pt x="8418" y="21898"/>
                  <a:pt x="8516" y="21701"/>
                  <a:pt x="8680" y="21668"/>
                </a:cubicBezTo>
                <a:cubicBezTo>
                  <a:pt x="8698" y="21665"/>
                  <a:pt x="8715" y="21664"/>
                  <a:pt x="8732" y="21664"/>
                </a:cubicBezTo>
                <a:cubicBezTo>
                  <a:pt x="8944" y="21664"/>
                  <a:pt x="9150" y="21844"/>
                  <a:pt x="9272" y="21996"/>
                </a:cubicBezTo>
                <a:cubicBezTo>
                  <a:pt x="9699" y="22391"/>
                  <a:pt x="10225" y="22653"/>
                  <a:pt x="10783" y="22719"/>
                </a:cubicBezTo>
                <a:cubicBezTo>
                  <a:pt x="10908" y="22732"/>
                  <a:pt x="11033" y="22739"/>
                  <a:pt x="11158" y="22739"/>
                </a:cubicBezTo>
                <a:cubicBezTo>
                  <a:pt x="11656" y="22739"/>
                  <a:pt x="12150" y="22634"/>
                  <a:pt x="12624" y="22423"/>
                </a:cubicBezTo>
                <a:cubicBezTo>
                  <a:pt x="13318" y="22122"/>
                  <a:pt x="13984" y="21488"/>
                  <a:pt x="14800" y="21488"/>
                </a:cubicBezTo>
                <a:cubicBezTo>
                  <a:pt x="14873" y="21488"/>
                  <a:pt x="14947" y="21493"/>
                  <a:pt x="15022" y="21503"/>
                </a:cubicBezTo>
                <a:cubicBezTo>
                  <a:pt x="15034" y="21509"/>
                  <a:pt x="15047" y="21512"/>
                  <a:pt x="15058" y="21512"/>
                </a:cubicBezTo>
                <a:cubicBezTo>
                  <a:pt x="15109" y="21512"/>
                  <a:pt x="15148" y="21458"/>
                  <a:pt x="15121" y="21405"/>
                </a:cubicBezTo>
                <a:cubicBezTo>
                  <a:pt x="15088" y="21109"/>
                  <a:pt x="15022" y="20715"/>
                  <a:pt x="15252" y="20485"/>
                </a:cubicBezTo>
                <a:cubicBezTo>
                  <a:pt x="15307" y="20404"/>
                  <a:pt x="15405" y="20345"/>
                  <a:pt x="15512" y="20345"/>
                </a:cubicBezTo>
                <a:cubicBezTo>
                  <a:pt x="15534" y="20345"/>
                  <a:pt x="15558" y="20347"/>
                  <a:pt x="15581" y="20353"/>
                </a:cubicBezTo>
                <a:cubicBezTo>
                  <a:pt x="15745" y="20386"/>
                  <a:pt x="15811" y="20518"/>
                  <a:pt x="15844" y="20649"/>
                </a:cubicBezTo>
                <a:cubicBezTo>
                  <a:pt x="15844" y="20813"/>
                  <a:pt x="15910" y="20978"/>
                  <a:pt x="16041" y="21109"/>
                </a:cubicBezTo>
                <a:cubicBezTo>
                  <a:pt x="16164" y="21183"/>
                  <a:pt x="16288" y="21220"/>
                  <a:pt x="16425" y="21220"/>
                </a:cubicBezTo>
                <a:cubicBezTo>
                  <a:pt x="16470" y="21220"/>
                  <a:pt x="16518" y="21216"/>
                  <a:pt x="16567" y="21208"/>
                </a:cubicBezTo>
                <a:cubicBezTo>
                  <a:pt x="17563" y="21079"/>
                  <a:pt x="18527" y="20762"/>
                  <a:pt x="19368" y="20226"/>
                </a:cubicBezTo>
                <a:lnTo>
                  <a:pt x="19368" y="20226"/>
                </a:lnTo>
                <a:cubicBezTo>
                  <a:pt x="19854" y="20665"/>
                  <a:pt x="20463" y="20948"/>
                  <a:pt x="21134" y="21076"/>
                </a:cubicBezTo>
                <a:cubicBezTo>
                  <a:pt x="21145" y="21087"/>
                  <a:pt x="21156" y="21091"/>
                  <a:pt x="21167" y="21091"/>
                </a:cubicBezTo>
                <a:cubicBezTo>
                  <a:pt x="21189" y="21091"/>
                  <a:pt x="21211" y="21076"/>
                  <a:pt x="21233" y="21076"/>
                </a:cubicBezTo>
                <a:cubicBezTo>
                  <a:pt x="21824" y="20386"/>
                  <a:pt x="22580" y="19893"/>
                  <a:pt x="23467" y="19663"/>
                </a:cubicBezTo>
                <a:cubicBezTo>
                  <a:pt x="23886" y="19544"/>
                  <a:pt x="24631" y="19261"/>
                  <a:pt x="24564" y="18740"/>
                </a:cubicBezTo>
                <a:lnTo>
                  <a:pt x="24564" y="18740"/>
                </a:lnTo>
                <a:cubicBezTo>
                  <a:pt x="24585" y="18742"/>
                  <a:pt x="24605" y="18742"/>
                  <a:pt x="24626" y="18742"/>
                </a:cubicBezTo>
                <a:cubicBezTo>
                  <a:pt x="24911" y="18742"/>
                  <a:pt x="25186" y="18606"/>
                  <a:pt x="25340" y="18349"/>
                </a:cubicBezTo>
                <a:cubicBezTo>
                  <a:pt x="25539" y="17980"/>
                  <a:pt x="25615" y="17537"/>
                  <a:pt x="25548" y="17127"/>
                </a:cubicBezTo>
                <a:lnTo>
                  <a:pt x="25548" y="17127"/>
                </a:lnTo>
                <a:cubicBezTo>
                  <a:pt x="25604" y="17142"/>
                  <a:pt x="25661" y="17149"/>
                  <a:pt x="25718" y="17149"/>
                </a:cubicBezTo>
                <a:cubicBezTo>
                  <a:pt x="25917" y="17149"/>
                  <a:pt x="26108" y="17062"/>
                  <a:pt x="26228" y="16903"/>
                </a:cubicBezTo>
                <a:cubicBezTo>
                  <a:pt x="26523" y="16607"/>
                  <a:pt x="26655" y="16180"/>
                  <a:pt x="26556" y="15786"/>
                </a:cubicBezTo>
                <a:cubicBezTo>
                  <a:pt x="26491" y="15523"/>
                  <a:pt x="26425" y="15293"/>
                  <a:pt x="26359" y="15030"/>
                </a:cubicBezTo>
                <a:cubicBezTo>
                  <a:pt x="26293" y="14767"/>
                  <a:pt x="26326" y="14504"/>
                  <a:pt x="26261" y="14241"/>
                </a:cubicBezTo>
                <a:cubicBezTo>
                  <a:pt x="26195" y="14077"/>
                  <a:pt x="26096" y="13913"/>
                  <a:pt x="25932" y="13781"/>
                </a:cubicBezTo>
                <a:cubicBezTo>
                  <a:pt x="25866" y="13715"/>
                  <a:pt x="25768" y="13650"/>
                  <a:pt x="25702" y="13584"/>
                </a:cubicBezTo>
                <a:cubicBezTo>
                  <a:pt x="25636" y="13485"/>
                  <a:pt x="25636" y="13485"/>
                  <a:pt x="25636" y="13453"/>
                </a:cubicBezTo>
                <a:cubicBezTo>
                  <a:pt x="25587" y="13305"/>
                  <a:pt x="25704" y="13286"/>
                  <a:pt x="25807" y="13286"/>
                </a:cubicBezTo>
                <a:cubicBezTo>
                  <a:pt x="25842" y="13286"/>
                  <a:pt x="25874" y="13288"/>
                  <a:pt x="25899" y="13288"/>
                </a:cubicBezTo>
                <a:cubicBezTo>
                  <a:pt x="25926" y="13288"/>
                  <a:pt x="25948" y="13271"/>
                  <a:pt x="25963" y="13247"/>
                </a:cubicBezTo>
                <a:lnTo>
                  <a:pt x="25963" y="13247"/>
                </a:lnTo>
                <a:cubicBezTo>
                  <a:pt x="26237" y="13208"/>
                  <a:pt x="26507" y="13110"/>
                  <a:pt x="26721" y="12927"/>
                </a:cubicBezTo>
                <a:cubicBezTo>
                  <a:pt x="26984" y="12730"/>
                  <a:pt x="27115" y="12434"/>
                  <a:pt x="27181" y="12138"/>
                </a:cubicBezTo>
                <a:cubicBezTo>
                  <a:pt x="27115" y="11810"/>
                  <a:pt x="26951" y="11547"/>
                  <a:pt x="26688" y="11350"/>
                </a:cubicBezTo>
                <a:cubicBezTo>
                  <a:pt x="26498" y="11160"/>
                  <a:pt x="26263" y="11037"/>
                  <a:pt x="26002" y="10981"/>
                </a:cubicBezTo>
                <a:lnTo>
                  <a:pt x="26002" y="10981"/>
                </a:lnTo>
                <a:cubicBezTo>
                  <a:pt x="26589" y="9755"/>
                  <a:pt x="26333" y="8294"/>
                  <a:pt x="25345" y="7341"/>
                </a:cubicBezTo>
                <a:lnTo>
                  <a:pt x="25345" y="7341"/>
                </a:lnTo>
                <a:lnTo>
                  <a:pt x="26293" y="6453"/>
                </a:lnTo>
                <a:cubicBezTo>
                  <a:pt x="26326" y="6421"/>
                  <a:pt x="26326" y="6322"/>
                  <a:pt x="26261" y="6289"/>
                </a:cubicBezTo>
                <a:lnTo>
                  <a:pt x="25300" y="5718"/>
                </a:lnTo>
                <a:lnTo>
                  <a:pt x="25300" y="5718"/>
                </a:lnTo>
                <a:cubicBezTo>
                  <a:pt x="25503" y="5640"/>
                  <a:pt x="25659" y="5474"/>
                  <a:pt x="25702" y="5238"/>
                </a:cubicBezTo>
                <a:cubicBezTo>
                  <a:pt x="25899" y="4777"/>
                  <a:pt x="25669" y="4252"/>
                  <a:pt x="26063" y="3825"/>
                </a:cubicBezTo>
                <a:cubicBezTo>
                  <a:pt x="26293" y="3562"/>
                  <a:pt x="26359" y="3266"/>
                  <a:pt x="25965" y="3102"/>
                </a:cubicBezTo>
                <a:cubicBezTo>
                  <a:pt x="25475" y="2856"/>
                  <a:pt x="24927" y="2697"/>
                  <a:pt x="24402" y="2490"/>
                </a:cubicBezTo>
                <a:lnTo>
                  <a:pt x="24402" y="2490"/>
                </a:lnTo>
                <a:cubicBezTo>
                  <a:pt x="24584" y="1995"/>
                  <a:pt x="24572" y="1450"/>
                  <a:pt x="24420" y="933"/>
                </a:cubicBezTo>
                <a:cubicBezTo>
                  <a:pt x="24289" y="473"/>
                  <a:pt x="23928" y="111"/>
                  <a:pt x="23435" y="13"/>
                </a:cubicBezTo>
                <a:cubicBezTo>
                  <a:pt x="23389" y="4"/>
                  <a:pt x="23342" y="0"/>
                  <a:pt x="23296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75" name="Google Shape;11875;p83"/>
          <p:cNvSpPr/>
          <p:nvPr/>
        </p:nvSpPr>
        <p:spPr>
          <a:xfrm>
            <a:off x="8261533" y="4036915"/>
            <a:ext cx="23684" cy="33547"/>
          </a:xfrm>
          <a:custGeom>
            <a:rect b="b" l="l" r="r" t="t"/>
            <a:pathLst>
              <a:path extrusionOk="0" h="1585" w="1119">
                <a:moveTo>
                  <a:pt x="329" y="1"/>
                </a:moveTo>
                <a:cubicBezTo>
                  <a:pt x="307" y="1"/>
                  <a:pt x="285" y="3"/>
                  <a:pt x="264" y="7"/>
                </a:cubicBezTo>
                <a:cubicBezTo>
                  <a:pt x="100" y="73"/>
                  <a:pt x="1" y="270"/>
                  <a:pt x="34" y="434"/>
                </a:cubicBezTo>
                <a:cubicBezTo>
                  <a:pt x="132" y="796"/>
                  <a:pt x="264" y="1125"/>
                  <a:pt x="461" y="1420"/>
                </a:cubicBezTo>
                <a:cubicBezTo>
                  <a:pt x="494" y="1486"/>
                  <a:pt x="560" y="1552"/>
                  <a:pt x="658" y="1585"/>
                </a:cubicBezTo>
                <a:cubicBezTo>
                  <a:pt x="724" y="1585"/>
                  <a:pt x="822" y="1585"/>
                  <a:pt x="921" y="1552"/>
                </a:cubicBezTo>
                <a:cubicBezTo>
                  <a:pt x="1052" y="1453"/>
                  <a:pt x="1118" y="1256"/>
                  <a:pt x="1020" y="1092"/>
                </a:cubicBezTo>
                <a:cubicBezTo>
                  <a:pt x="963" y="979"/>
                  <a:pt x="882" y="841"/>
                  <a:pt x="819" y="722"/>
                </a:cubicBezTo>
                <a:lnTo>
                  <a:pt x="819" y="722"/>
                </a:lnTo>
                <a:cubicBezTo>
                  <a:pt x="756" y="560"/>
                  <a:pt x="723" y="399"/>
                  <a:pt x="691" y="237"/>
                </a:cubicBezTo>
                <a:cubicBezTo>
                  <a:pt x="634" y="94"/>
                  <a:pt x="477" y="1"/>
                  <a:pt x="3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76" name="Google Shape;11876;p83"/>
          <p:cNvSpPr/>
          <p:nvPr/>
        </p:nvSpPr>
        <p:spPr>
          <a:xfrm>
            <a:off x="8292836" y="4036619"/>
            <a:ext cx="20191" cy="35748"/>
          </a:xfrm>
          <a:custGeom>
            <a:rect b="b" l="l" r="r" t="t"/>
            <a:pathLst>
              <a:path extrusionOk="0" h="1689" w="954">
                <a:moveTo>
                  <a:pt x="691" y="547"/>
                </a:moveTo>
                <a:lnTo>
                  <a:pt x="672" y="585"/>
                </a:lnTo>
                <a:lnTo>
                  <a:pt x="672" y="585"/>
                </a:lnTo>
                <a:cubicBezTo>
                  <a:pt x="676" y="582"/>
                  <a:pt x="683" y="580"/>
                  <a:pt x="691" y="580"/>
                </a:cubicBezTo>
                <a:lnTo>
                  <a:pt x="659" y="611"/>
                </a:lnTo>
                <a:lnTo>
                  <a:pt x="659" y="611"/>
                </a:lnTo>
                <a:cubicBezTo>
                  <a:pt x="659" y="611"/>
                  <a:pt x="659" y="610"/>
                  <a:pt x="659" y="610"/>
                </a:cubicBezTo>
                <a:lnTo>
                  <a:pt x="659" y="610"/>
                </a:lnTo>
                <a:lnTo>
                  <a:pt x="658" y="613"/>
                </a:lnTo>
                <a:lnTo>
                  <a:pt x="658" y="613"/>
                </a:lnTo>
                <a:cubicBezTo>
                  <a:pt x="658" y="613"/>
                  <a:pt x="658" y="605"/>
                  <a:pt x="662" y="596"/>
                </a:cubicBezTo>
                <a:lnTo>
                  <a:pt x="662" y="596"/>
                </a:lnTo>
                <a:cubicBezTo>
                  <a:pt x="661" y="601"/>
                  <a:pt x="660" y="605"/>
                  <a:pt x="659" y="610"/>
                </a:cubicBezTo>
                <a:lnTo>
                  <a:pt x="659" y="610"/>
                </a:lnTo>
                <a:lnTo>
                  <a:pt x="672" y="585"/>
                </a:lnTo>
                <a:lnTo>
                  <a:pt x="672" y="585"/>
                </a:lnTo>
                <a:cubicBezTo>
                  <a:pt x="667" y="588"/>
                  <a:pt x="664" y="592"/>
                  <a:pt x="662" y="596"/>
                </a:cubicBezTo>
                <a:lnTo>
                  <a:pt x="662" y="596"/>
                </a:lnTo>
                <a:cubicBezTo>
                  <a:pt x="666" y="580"/>
                  <a:pt x="674" y="563"/>
                  <a:pt x="691" y="547"/>
                </a:cubicBezTo>
                <a:close/>
                <a:moveTo>
                  <a:pt x="412" y="662"/>
                </a:moveTo>
                <a:cubicBezTo>
                  <a:pt x="451" y="686"/>
                  <a:pt x="495" y="700"/>
                  <a:pt x="541" y="707"/>
                </a:cubicBezTo>
                <a:lnTo>
                  <a:pt x="541" y="707"/>
                </a:lnTo>
                <a:lnTo>
                  <a:pt x="526" y="711"/>
                </a:lnTo>
                <a:lnTo>
                  <a:pt x="494" y="711"/>
                </a:lnTo>
                <a:lnTo>
                  <a:pt x="395" y="678"/>
                </a:lnTo>
                <a:lnTo>
                  <a:pt x="428" y="678"/>
                </a:lnTo>
                <a:lnTo>
                  <a:pt x="412" y="662"/>
                </a:lnTo>
                <a:close/>
                <a:moveTo>
                  <a:pt x="488" y="1"/>
                </a:moveTo>
                <a:cubicBezTo>
                  <a:pt x="446" y="1"/>
                  <a:pt x="404" y="7"/>
                  <a:pt x="362" y="21"/>
                </a:cubicBezTo>
                <a:cubicBezTo>
                  <a:pt x="231" y="54"/>
                  <a:pt x="132" y="120"/>
                  <a:pt x="99" y="218"/>
                </a:cubicBezTo>
                <a:cubicBezTo>
                  <a:pt x="34" y="317"/>
                  <a:pt x="1" y="416"/>
                  <a:pt x="1" y="547"/>
                </a:cubicBezTo>
                <a:lnTo>
                  <a:pt x="1" y="941"/>
                </a:lnTo>
                <a:lnTo>
                  <a:pt x="1" y="1369"/>
                </a:lnTo>
                <a:cubicBezTo>
                  <a:pt x="1" y="1582"/>
                  <a:pt x="165" y="1689"/>
                  <a:pt x="329" y="1689"/>
                </a:cubicBezTo>
                <a:cubicBezTo>
                  <a:pt x="494" y="1689"/>
                  <a:pt x="658" y="1582"/>
                  <a:pt x="658" y="1369"/>
                </a:cubicBezTo>
                <a:lnTo>
                  <a:pt x="658" y="974"/>
                </a:lnTo>
                <a:cubicBezTo>
                  <a:pt x="658" y="875"/>
                  <a:pt x="658" y="788"/>
                  <a:pt x="658" y="705"/>
                </a:cubicBezTo>
                <a:lnTo>
                  <a:pt x="658" y="705"/>
                </a:lnTo>
                <a:cubicBezTo>
                  <a:pt x="691" y="700"/>
                  <a:pt x="725" y="691"/>
                  <a:pt x="756" y="678"/>
                </a:cubicBezTo>
                <a:cubicBezTo>
                  <a:pt x="888" y="580"/>
                  <a:pt x="954" y="383"/>
                  <a:pt x="888" y="218"/>
                </a:cubicBezTo>
                <a:cubicBezTo>
                  <a:pt x="785" y="89"/>
                  <a:pt x="641" y="1"/>
                  <a:pt x="48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77" name="Google Shape;11877;p83"/>
          <p:cNvSpPr/>
          <p:nvPr/>
        </p:nvSpPr>
        <p:spPr>
          <a:xfrm>
            <a:off x="8317875" y="4037762"/>
            <a:ext cx="18795" cy="38393"/>
          </a:xfrm>
          <a:custGeom>
            <a:rect b="b" l="l" r="r" t="t"/>
            <a:pathLst>
              <a:path extrusionOk="0" h="1814" w="888">
                <a:moveTo>
                  <a:pt x="444" y="0"/>
                </a:moveTo>
                <a:cubicBezTo>
                  <a:pt x="313" y="0"/>
                  <a:pt x="181" y="66"/>
                  <a:pt x="99" y="197"/>
                </a:cubicBezTo>
                <a:cubicBezTo>
                  <a:pt x="33" y="329"/>
                  <a:pt x="1" y="526"/>
                  <a:pt x="33" y="690"/>
                </a:cubicBezTo>
                <a:cubicBezTo>
                  <a:pt x="66" y="986"/>
                  <a:pt x="132" y="1282"/>
                  <a:pt x="198" y="1577"/>
                </a:cubicBezTo>
                <a:cubicBezTo>
                  <a:pt x="255" y="1720"/>
                  <a:pt x="387" y="1814"/>
                  <a:pt x="550" y="1814"/>
                </a:cubicBezTo>
                <a:cubicBezTo>
                  <a:pt x="575" y="1814"/>
                  <a:pt x="600" y="1812"/>
                  <a:pt x="625" y="1807"/>
                </a:cubicBezTo>
                <a:cubicBezTo>
                  <a:pt x="789" y="1742"/>
                  <a:pt x="888" y="1545"/>
                  <a:pt x="855" y="1380"/>
                </a:cubicBezTo>
                <a:lnTo>
                  <a:pt x="822" y="1380"/>
                </a:lnTo>
                <a:cubicBezTo>
                  <a:pt x="756" y="1183"/>
                  <a:pt x="724" y="986"/>
                  <a:pt x="691" y="789"/>
                </a:cubicBezTo>
                <a:lnTo>
                  <a:pt x="691" y="887"/>
                </a:lnTo>
                <a:cubicBezTo>
                  <a:pt x="691" y="792"/>
                  <a:pt x="660" y="727"/>
                  <a:pt x="658" y="633"/>
                </a:cubicBezTo>
                <a:lnTo>
                  <a:pt x="658" y="633"/>
                </a:lnTo>
                <a:cubicBezTo>
                  <a:pt x="798" y="550"/>
                  <a:pt x="888" y="378"/>
                  <a:pt x="789" y="197"/>
                </a:cubicBezTo>
                <a:cubicBezTo>
                  <a:pt x="707" y="66"/>
                  <a:pt x="576" y="0"/>
                  <a:pt x="44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78" name="Google Shape;11878;p83"/>
          <p:cNvSpPr/>
          <p:nvPr/>
        </p:nvSpPr>
        <p:spPr>
          <a:xfrm>
            <a:off x="8359613" y="4030819"/>
            <a:ext cx="24361" cy="43113"/>
          </a:xfrm>
          <a:custGeom>
            <a:rect b="b" l="l" r="r" t="t"/>
            <a:pathLst>
              <a:path extrusionOk="0" h="2037" w="1151">
                <a:moveTo>
                  <a:pt x="791" y="1"/>
                </a:moveTo>
                <a:cubicBezTo>
                  <a:pt x="674" y="1"/>
                  <a:pt x="561" y="52"/>
                  <a:pt x="493" y="164"/>
                </a:cubicBezTo>
                <a:cubicBezTo>
                  <a:pt x="197" y="624"/>
                  <a:pt x="33" y="1150"/>
                  <a:pt x="0" y="1708"/>
                </a:cubicBezTo>
                <a:cubicBezTo>
                  <a:pt x="0" y="1905"/>
                  <a:pt x="165" y="2037"/>
                  <a:pt x="329" y="2037"/>
                </a:cubicBezTo>
                <a:cubicBezTo>
                  <a:pt x="526" y="2037"/>
                  <a:pt x="657" y="1905"/>
                  <a:pt x="657" y="1708"/>
                </a:cubicBezTo>
                <a:lnTo>
                  <a:pt x="690" y="1708"/>
                </a:lnTo>
                <a:lnTo>
                  <a:pt x="690" y="1511"/>
                </a:lnTo>
                <a:lnTo>
                  <a:pt x="690" y="1413"/>
                </a:lnTo>
                <a:cubicBezTo>
                  <a:pt x="723" y="1281"/>
                  <a:pt x="756" y="1182"/>
                  <a:pt x="789" y="1051"/>
                </a:cubicBezTo>
                <a:cubicBezTo>
                  <a:pt x="789" y="1018"/>
                  <a:pt x="822" y="952"/>
                  <a:pt x="855" y="887"/>
                </a:cubicBezTo>
                <a:cubicBezTo>
                  <a:pt x="855" y="854"/>
                  <a:pt x="887" y="821"/>
                  <a:pt x="887" y="788"/>
                </a:cubicBezTo>
                <a:cubicBezTo>
                  <a:pt x="953" y="690"/>
                  <a:pt x="986" y="591"/>
                  <a:pt x="1085" y="492"/>
                </a:cubicBezTo>
                <a:cubicBezTo>
                  <a:pt x="1150" y="328"/>
                  <a:pt x="1117" y="131"/>
                  <a:pt x="953" y="32"/>
                </a:cubicBezTo>
                <a:cubicBezTo>
                  <a:pt x="901" y="12"/>
                  <a:pt x="846" y="1"/>
                  <a:pt x="79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79" name="Google Shape;11879;p83"/>
          <p:cNvSpPr/>
          <p:nvPr/>
        </p:nvSpPr>
        <p:spPr>
          <a:xfrm>
            <a:off x="8401330" y="4028703"/>
            <a:ext cx="19789" cy="34901"/>
          </a:xfrm>
          <a:custGeom>
            <a:rect b="b" l="l" r="r" t="t"/>
            <a:pathLst>
              <a:path extrusionOk="0" h="1649" w="935">
                <a:moveTo>
                  <a:pt x="329" y="1"/>
                </a:moveTo>
                <a:cubicBezTo>
                  <a:pt x="264" y="34"/>
                  <a:pt x="165" y="67"/>
                  <a:pt x="99" y="100"/>
                </a:cubicBezTo>
                <a:cubicBezTo>
                  <a:pt x="34" y="165"/>
                  <a:pt x="1" y="264"/>
                  <a:pt x="1" y="330"/>
                </a:cubicBezTo>
                <a:cubicBezTo>
                  <a:pt x="34" y="691"/>
                  <a:pt x="132" y="1052"/>
                  <a:pt x="231" y="1414"/>
                </a:cubicBezTo>
                <a:cubicBezTo>
                  <a:pt x="264" y="1480"/>
                  <a:pt x="329" y="1545"/>
                  <a:pt x="395" y="1611"/>
                </a:cubicBezTo>
                <a:cubicBezTo>
                  <a:pt x="441" y="1637"/>
                  <a:pt x="490" y="1649"/>
                  <a:pt x="539" y="1649"/>
                </a:cubicBezTo>
                <a:cubicBezTo>
                  <a:pt x="738" y="1649"/>
                  <a:pt x="934" y="1454"/>
                  <a:pt x="855" y="1217"/>
                </a:cubicBezTo>
                <a:lnTo>
                  <a:pt x="855" y="1217"/>
                </a:lnTo>
                <a:lnTo>
                  <a:pt x="888" y="1250"/>
                </a:lnTo>
                <a:cubicBezTo>
                  <a:pt x="790" y="987"/>
                  <a:pt x="724" y="691"/>
                  <a:pt x="691" y="428"/>
                </a:cubicBezTo>
                <a:lnTo>
                  <a:pt x="691" y="494"/>
                </a:lnTo>
                <a:cubicBezTo>
                  <a:pt x="691" y="461"/>
                  <a:pt x="691" y="395"/>
                  <a:pt x="658" y="330"/>
                </a:cubicBezTo>
                <a:cubicBezTo>
                  <a:pt x="658" y="264"/>
                  <a:pt x="625" y="165"/>
                  <a:pt x="559" y="100"/>
                </a:cubicBezTo>
                <a:cubicBezTo>
                  <a:pt x="494" y="67"/>
                  <a:pt x="428" y="1"/>
                  <a:pt x="32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80" name="Google Shape;11880;p83"/>
          <p:cNvSpPr/>
          <p:nvPr/>
        </p:nvSpPr>
        <p:spPr>
          <a:xfrm>
            <a:off x="8422199" y="4031518"/>
            <a:ext cx="20890" cy="29906"/>
          </a:xfrm>
          <a:custGeom>
            <a:rect b="b" l="l" r="r" t="t"/>
            <a:pathLst>
              <a:path extrusionOk="0" h="1413" w="987">
                <a:moveTo>
                  <a:pt x="658" y="788"/>
                </a:moveTo>
                <a:lnTo>
                  <a:pt x="658" y="887"/>
                </a:lnTo>
                <a:lnTo>
                  <a:pt x="658" y="952"/>
                </a:lnTo>
                <a:cubicBezTo>
                  <a:pt x="625" y="919"/>
                  <a:pt x="625" y="854"/>
                  <a:pt x="658" y="788"/>
                </a:cubicBezTo>
                <a:close/>
                <a:moveTo>
                  <a:pt x="654" y="0"/>
                </a:moveTo>
                <a:cubicBezTo>
                  <a:pt x="601" y="0"/>
                  <a:pt x="546" y="11"/>
                  <a:pt x="494" y="32"/>
                </a:cubicBezTo>
                <a:cubicBezTo>
                  <a:pt x="296" y="164"/>
                  <a:pt x="132" y="328"/>
                  <a:pt x="66" y="558"/>
                </a:cubicBezTo>
                <a:cubicBezTo>
                  <a:pt x="34" y="657"/>
                  <a:pt x="1" y="755"/>
                  <a:pt x="1" y="854"/>
                </a:cubicBezTo>
                <a:cubicBezTo>
                  <a:pt x="1" y="985"/>
                  <a:pt x="1" y="1084"/>
                  <a:pt x="66" y="1182"/>
                </a:cubicBezTo>
                <a:cubicBezTo>
                  <a:pt x="66" y="1248"/>
                  <a:pt x="132" y="1314"/>
                  <a:pt x="198" y="1380"/>
                </a:cubicBezTo>
                <a:cubicBezTo>
                  <a:pt x="264" y="1412"/>
                  <a:pt x="362" y="1412"/>
                  <a:pt x="461" y="1412"/>
                </a:cubicBezTo>
                <a:cubicBezTo>
                  <a:pt x="526" y="1380"/>
                  <a:pt x="592" y="1314"/>
                  <a:pt x="658" y="1248"/>
                </a:cubicBezTo>
                <a:cubicBezTo>
                  <a:pt x="691" y="1182"/>
                  <a:pt x="691" y="1084"/>
                  <a:pt x="691" y="985"/>
                </a:cubicBezTo>
                <a:cubicBezTo>
                  <a:pt x="661" y="955"/>
                  <a:pt x="658" y="925"/>
                  <a:pt x="658" y="870"/>
                </a:cubicBezTo>
                <a:lnTo>
                  <a:pt x="658" y="870"/>
                </a:lnTo>
                <a:cubicBezTo>
                  <a:pt x="658" y="839"/>
                  <a:pt x="659" y="808"/>
                  <a:pt x="664" y="781"/>
                </a:cubicBezTo>
                <a:lnTo>
                  <a:pt x="664" y="781"/>
                </a:lnTo>
                <a:cubicBezTo>
                  <a:pt x="676" y="765"/>
                  <a:pt x="684" y="744"/>
                  <a:pt x="691" y="722"/>
                </a:cubicBezTo>
                <a:lnTo>
                  <a:pt x="691" y="722"/>
                </a:lnTo>
                <a:lnTo>
                  <a:pt x="666" y="773"/>
                </a:lnTo>
                <a:lnTo>
                  <a:pt x="666" y="773"/>
                </a:lnTo>
                <a:cubicBezTo>
                  <a:pt x="670" y="752"/>
                  <a:pt x="678" y="735"/>
                  <a:pt x="691" y="722"/>
                </a:cubicBezTo>
                <a:lnTo>
                  <a:pt x="691" y="722"/>
                </a:lnTo>
                <a:cubicBezTo>
                  <a:pt x="699" y="698"/>
                  <a:pt x="707" y="673"/>
                  <a:pt x="724" y="657"/>
                </a:cubicBezTo>
                <a:lnTo>
                  <a:pt x="724" y="657"/>
                </a:lnTo>
                <a:lnTo>
                  <a:pt x="691" y="722"/>
                </a:lnTo>
                <a:cubicBezTo>
                  <a:pt x="712" y="701"/>
                  <a:pt x="732" y="667"/>
                  <a:pt x="753" y="637"/>
                </a:cubicBezTo>
                <a:lnTo>
                  <a:pt x="753" y="637"/>
                </a:lnTo>
                <a:lnTo>
                  <a:pt x="822" y="591"/>
                </a:lnTo>
                <a:cubicBezTo>
                  <a:pt x="888" y="558"/>
                  <a:pt x="954" y="492"/>
                  <a:pt x="954" y="394"/>
                </a:cubicBezTo>
                <a:cubicBezTo>
                  <a:pt x="986" y="328"/>
                  <a:pt x="986" y="229"/>
                  <a:pt x="921" y="164"/>
                </a:cubicBezTo>
                <a:cubicBezTo>
                  <a:pt x="876" y="51"/>
                  <a:pt x="770" y="0"/>
                  <a:pt x="65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81" name="Google Shape;11881;p83"/>
          <p:cNvSpPr/>
          <p:nvPr/>
        </p:nvSpPr>
        <p:spPr>
          <a:xfrm>
            <a:off x="8533486" y="4022459"/>
            <a:ext cx="19493" cy="32700"/>
          </a:xfrm>
          <a:custGeom>
            <a:rect b="b" l="l" r="r" t="t"/>
            <a:pathLst>
              <a:path extrusionOk="0" h="1545" w="921">
                <a:moveTo>
                  <a:pt x="592" y="0"/>
                </a:moveTo>
                <a:cubicBezTo>
                  <a:pt x="493" y="0"/>
                  <a:pt x="427" y="33"/>
                  <a:pt x="362" y="99"/>
                </a:cubicBezTo>
                <a:cubicBezTo>
                  <a:pt x="230" y="263"/>
                  <a:pt x="132" y="460"/>
                  <a:pt x="66" y="657"/>
                </a:cubicBezTo>
                <a:cubicBezTo>
                  <a:pt x="0" y="822"/>
                  <a:pt x="0" y="1019"/>
                  <a:pt x="0" y="1216"/>
                </a:cubicBezTo>
                <a:cubicBezTo>
                  <a:pt x="0" y="1315"/>
                  <a:pt x="33" y="1380"/>
                  <a:pt x="99" y="1446"/>
                </a:cubicBezTo>
                <a:cubicBezTo>
                  <a:pt x="165" y="1512"/>
                  <a:pt x="247" y="1545"/>
                  <a:pt x="329" y="1545"/>
                </a:cubicBezTo>
                <a:cubicBezTo>
                  <a:pt x="411" y="1545"/>
                  <a:pt x="493" y="1512"/>
                  <a:pt x="559" y="1446"/>
                </a:cubicBezTo>
                <a:cubicBezTo>
                  <a:pt x="625" y="1380"/>
                  <a:pt x="657" y="1315"/>
                  <a:pt x="657" y="1216"/>
                </a:cubicBezTo>
                <a:cubicBezTo>
                  <a:pt x="625" y="1117"/>
                  <a:pt x="625" y="1019"/>
                  <a:pt x="657" y="953"/>
                </a:cubicBezTo>
                <a:lnTo>
                  <a:pt x="657" y="1019"/>
                </a:lnTo>
                <a:cubicBezTo>
                  <a:pt x="657" y="931"/>
                  <a:pt x="684" y="843"/>
                  <a:pt x="713" y="755"/>
                </a:cubicBezTo>
                <a:lnTo>
                  <a:pt x="713" y="755"/>
                </a:lnTo>
                <a:cubicBezTo>
                  <a:pt x="764" y="674"/>
                  <a:pt x="797" y="613"/>
                  <a:pt x="855" y="526"/>
                </a:cubicBezTo>
                <a:lnTo>
                  <a:pt x="855" y="526"/>
                </a:lnTo>
                <a:lnTo>
                  <a:pt x="822" y="559"/>
                </a:lnTo>
                <a:cubicBezTo>
                  <a:pt x="888" y="493"/>
                  <a:pt x="920" y="427"/>
                  <a:pt x="920" y="329"/>
                </a:cubicBezTo>
                <a:cubicBezTo>
                  <a:pt x="920" y="263"/>
                  <a:pt x="888" y="164"/>
                  <a:pt x="822" y="99"/>
                </a:cubicBezTo>
                <a:cubicBezTo>
                  <a:pt x="756" y="66"/>
                  <a:pt x="690" y="0"/>
                  <a:pt x="59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82" name="Google Shape;11882;p83"/>
          <p:cNvSpPr/>
          <p:nvPr/>
        </p:nvSpPr>
        <p:spPr>
          <a:xfrm>
            <a:off x="8577997" y="4009231"/>
            <a:ext cx="22964" cy="37864"/>
          </a:xfrm>
          <a:custGeom>
            <a:rect b="b" l="l" r="r" t="t"/>
            <a:pathLst>
              <a:path extrusionOk="0" h="1789" w="1085">
                <a:moveTo>
                  <a:pt x="744" y="1"/>
                </a:moveTo>
                <a:cubicBezTo>
                  <a:pt x="658" y="1"/>
                  <a:pt x="575" y="34"/>
                  <a:pt x="526" y="99"/>
                </a:cubicBezTo>
                <a:cubicBezTo>
                  <a:pt x="329" y="264"/>
                  <a:pt x="198" y="494"/>
                  <a:pt x="99" y="757"/>
                </a:cubicBezTo>
                <a:cubicBezTo>
                  <a:pt x="0" y="1020"/>
                  <a:pt x="0" y="1282"/>
                  <a:pt x="33" y="1545"/>
                </a:cubicBezTo>
                <a:cubicBezTo>
                  <a:pt x="66" y="1611"/>
                  <a:pt x="132" y="1710"/>
                  <a:pt x="198" y="1742"/>
                </a:cubicBezTo>
                <a:cubicBezTo>
                  <a:pt x="244" y="1766"/>
                  <a:pt x="307" y="1789"/>
                  <a:pt x="363" y="1789"/>
                </a:cubicBezTo>
                <a:cubicBezTo>
                  <a:pt x="386" y="1789"/>
                  <a:pt x="408" y="1785"/>
                  <a:pt x="428" y="1775"/>
                </a:cubicBezTo>
                <a:cubicBezTo>
                  <a:pt x="526" y="1742"/>
                  <a:pt x="592" y="1710"/>
                  <a:pt x="625" y="1611"/>
                </a:cubicBezTo>
                <a:cubicBezTo>
                  <a:pt x="690" y="1545"/>
                  <a:pt x="690" y="1447"/>
                  <a:pt x="658" y="1381"/>
                </a:cubicBezTo>
                <a:lnTo>
                  <a:pt x="658" y="1381"/>
                </a:lnTo>
                <a:lnTo>
                  <a:pt x="658" y="1480"/>
                </a:lnTo>
                <a:cubicBezTo>
                  <a:pt x="625" y="1348"/>
                  <a:pt x="625" y="1217"/>
                  <a:pt x="658" y="1118"/>
                </a:cubicBezTo>
                <a:lnTo>
                  <a:pt x="658" y="1184"/>
                </a:lnTo>
                <a:cubicBezTo>
                  <a:pt x="658" y="1118"/>
                  <a:pt x="658" y="1052"/>
                  <a:pt x="690" y="987"/>
                </a:cubicBezTo>
                <a:lnTo>
                  <a:pt x="723" y="888"/>
                </a:lnTo>
                <a:cubicBezTo>
                  <a:pt x="723" y="888"/>
                  <a:pt x="723" y="855"/>
                  <a:pt x="756" y="855"/>
                </a:cubicBezTo>
                <a:cubicBezTo>
                  <a:pt x="789" y="790"/>
                  <a:pt x="822" y="724"/>
                  <a:pt x="855" y="658"/>
                </a:cubicBezTo>
                <a:lnTo>
                  <a:pt x="855" y="658"/>
                </a:lnTo>
                <a:cubicBezTo>
                  <a:pt x="846" y="675"/>
                  <a:pt x="844" y="681"/>
                  <a:pt x="846" y="681"/>
                </a:cubicBezTo>
                <a:cubicBezTo>
                  <a:pt x="848" y="681"/>
                  <a:pt x="858" y="666"/>
                  <a:pt x="863" y="657"/>
                </a:cubicBezTo>
                <a:lnTo>
                  <a:pt x="863" y="657"/>
                </a:lnTo>
                <a:cubicBezTo>
                  <a:pt x="858" y="658"/>
                  <a:pt x="855" y="658"/>
                  <a:pt x="855" y="658"/>
                </a:cubicBezTo>
                <a:cubicBezTo>
                  <a:pt x="860" y="653"/>
                  <a:pt x="862" y="651"/>
                  <a:pt x="864" y="651"/>
                </a:cubicBezTo>
                <a:lnTo>
                  <a:pt x="864" y="651"/>
                </a:lnTo>
                <a:cubicBezTo>
                  <a:pt x="865" y="651"/>
                  <a:pt x="864" y="654"/>
                  <a:pt x="863" y="657"/>
                </a:cubicBezTo>
                <a:lnTo>
                  <a:pt x="863" y="657"/>
                </a:lnTo>
                <a:cubicBezTo>
                  <a:pt x="872" y="655"/>
                  <a:pt x="888" y="648"/>
                  <a:pt x="888" y="625"/>
                </a:cubicBezTo>
                <a:lnTo>
                  <a:pt x="986" y="559"/>
                </a:lnTo>
                <a:cubicBezTo>
                  <a:pt x="1085" y="428"/>
                  <a:pt x="1085" y="231"/>
                  <a:pt x="986" y="99"/>
                </a:cubicBezTo>
                <a:cubicBezTo>
                  <a:pt x="920" y="34"/>
                  <a:pt x="830" y="1"/>
                  <a:pt x="7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83" name="Google Shape;11883;p83"/>
          <p:cNvSpPr/>
          <p:nvPr/>
        </p:nvSpPr>
        <p:spPr>
          <a:xfrm>
            <a:off x="8614168" y="3995600"/>
            <a:ext cx="21567" cy="49124"/>
          </a:xfrm>
          <a:custGeom>
            <a:rect b="b" l="l" r="r" t="t"/>
            <a:pathLst>
              <a:path extrusionOk="0" h="2321" w="1019">
                <a:moveTo>
                  <a:pt x="382" y="0"/>
                </a:moveTo>
                <a:cubicBezTo>
                  <a:pt x="344" y="0"/>
                  <a:pt x="304" y="7"/>
                  <a:pt x="263" y="20"/>
                </a:cubicBezTo>
                <a:cubicBezTo>
                  <a:pt x="99" y="53"/>
                  <a:pt x="0" y="251"/>
                  <a:pt x="33" y="415"/>
                </a:cubicBezTo>
                <a:cubicBezTo>
                  <a:pt x="132" y="711"/>
                  <a:pt x="197" y="973"/>
                  <a:pt x="230" y="1236"/>
                </a:cubicBezTo>
                <a:cubicBezTo>
                  <a:pt x="230" y="1302"/>
                  <a:pt x="263" y="1368"/>
                  <a:pt x="263" y="1433"/>
                </a:cubicBezTo>
                <a:cubicBezTo>
                  <a:pt x="296" y="1499"/>
                  <a:pt x="263" y="1499"/>
                  <a:pt x="263" y="1565"/>
                </a:cubicBezTo>
                <a:lnTo>
                  <a:pt x="263" y="1598"/>
                </a:lnTo>
                <a:cubicBezTo>
                  <a:pt x="263" y="1729"/>
                  <a:pt x="296" y="1894"/>
                  <a:pt x="329" y="2025"/>
                </a:cubicBezTo>
                <a:cubicBezTo>
                  <a:pt x="345" y="2222"/>
                  <a:pt x="493" y="2321"/>
                  <a:pt x="645" y="2321"/>
                </a:cubicBezTo>
                <a:cubicBezTo>
                  <a:pt x="797" y="2321"/>
                  <a:pt x="953" y="2222"/>
                  <a:pt x="986" y="2025"/>
                </a:cubicBezTo>
                <a:lnTo>
                  <a:pt x="1019" y="2025"/>
                </a:lnTo>
                <a:cubicBezTo>
                  <a:pt x="953" y="1433"/>
                  <a:pt x="854" y="809"/>
                  <a:pt x="690" y="251"/>
                </a:cubicBezTo>
                <a:cubicBezTo>
                  <a:pt x="638" y="95"/>
                  <a:pt x="524" y="0"/>
                  <a:pt x="38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84" name="Google Shape;11884;p83"/>
          <p:cNvSpPr/>
          <p:nvPr/>
        </p:nvSpPr>
        <p:spPr>
          <a:xfrm>
            <a:off x="8635016" y="3994119"/>
            <a:ext cx="24488" cy="46436"/>
          </a:xfrm>
          <a:custGeom>
            <a:rect b="b" l="l" r="r" t="t"/>
            <a:pathLst>
              <a:path extrusionOk="0" h="2194" w="1157">
                <a:moveTo>
                  <a:pt x="709" y="0"/>
                </a:moveTo>
                <a:cubicBezTo>
                  <a:pt x="614" y="0"/>
                  <a:pt x="521" y="46"/>
                  <a:pt x="461" y="156"/>
                </a:cubicBezTo>
                <a:cubicBezTo>
                  <a:pt x="165" y="682"/>
                  <a:pt x="1" y="1273"/>
                  <a:pt x="1" y="1898"/>
                </a:cubicBezTo>
                <a:cubicBezTo>
                  <a:pt x="1" y="2062"/>
                  <a:pt x="132" y="2194"/>
                  <a:pt x="297" y="2194"/>
                </a:cubicBezTo>
                <a:cubicBezTo>
                  <a:pt x="494" y="2194"/>
                  <a:pt x="625" y="2062"/>
                  <a:pt x="625" y="1898"/>
                </a:cubicBezTo>
                <a:lnTo>
                  <a:pt x="658" y="1898"/>
                </a:lnTo>
                <a:cubicBezTo>
                  <a:pt x="658" y="1832"/>
                  <a:pt x="658" y="1766"/>
                  <a:pt x="658" y="1701"/>
                </a:cubicBezTo>
                <a:cubicBezTo>
                  <a:pt x="658" y="1668"/>
                  <a:pt x="658" y="1635"/>
                  <a:pt x="658" y="1569"/>
                </a:cubicBezTo>
                <a:cubicBezTo>
                  <a:pt x="691" y="1438"/>
                  <a:pt x="724" y="1306"/>
                  <a:pt x="757" y="1175"/>
                </a:cubicBezTo>
                <a:cubicBezTo>
                  <a:pt x="790" y="1043"/>
                  <a:pt x="822" y="945"/>
                  <a:pt x="888" y="813"/>
                </a:cubicBezTo>
                <a:lnTo>
                  <a:pt x="888" y="781"/>
                </a:lnTo>
                <a:cubicBezTo>
                  <a:pt x="888" y="748"/>
                  <a:pt x="888" y="715"/>
                  <a:pt x="921" y="682"/>
                </a:cubicBezTo>
                <a:cubicBezTo>
                  <a:pt x="954" y="616"/>
                  <a:pt x="987" y="551"/>
                  <a:pt x="1020" y="518"/>
                </a:cubicBezTo>
                <a:cubicBezTo>
                  <a:pt x="1157" y="243"/>
                  <a:pt x="928" y="0"/>
                  <a:pt x="70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85" name="Google Shape;11885;p83"/>
          <p:cNvSpPr/>
          <p:nvPr/>
        </p:nvSpPr>
        <p:spPr>
          <a:xfrm>
            <a:off x="8659356" y="3985589"/>
            <a:ext cx="23684" cy="58881"/>
          </a:xfrm>
          <a:custGeom>
            <a:rect b="b" l="l" r="r" t="t"/>
            <a:pathLst>
              <a:path extrusionOk="0" h="2782" w="1119">
                <a:moveTo>
                  <a:pt x="342" y="1"/>
                </a:moveTo>
                <a:cubicBezTo>
                  <a:pt x="190" y="1"/>
                  <a:pt x="34" y="99"/>
                  <a:pt x="1" y="296"/>
                </a:cubicBezTo>
                <a:cubicBezTo>
                  <a:pt x="100" y="1052"/>
                  <a:pt x="231" y="1808"/>
                  <a:pt x="428" y="2531"/>
                </a:cubicBezTo>
                <a:cubicBezTo>
                  <a:pt x="454" y="2687"/>
                  <a:pt x="583" y="2781"/>
                  <a:pt x="717" y="2781"/>
                </a:cubicBezTo>
                <a:cubicBezTo>
                  <a:pt x="752" y="2781"/>
                  <a:pt x="788" y="2775"/>
                  <a:pt x="822" y="2761"/>
                </a:cubicBezTo>
                <a:cubicBezTo>
                  <a:pt x="1020" y="2695"/>
                  <a:pt x="1118" y="2531"/>
                  <a:pt x="1053" y="2367"/>
                </a:cubicBezTo>
                <a:cubicBezTo>
                  <a:pt x="888" y="1676"/>
                  <a:pt x="757" y="986"/>
                  <a:pt x="658" y="296"/>
                </a:cubicBezTo>
                <a:cubicBezTo>
                  <a:pt x="642" y="99"/>
                  <a:pt x="494" y="1"/>
                  <a:pt x="34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86" name="Google Shape;11886;p83"/>
          <p:cNvSpPr/>
          <p:nvPr/>
        </p:nvSpPr>
        <p:spPr>
          <a:xfrm>
            <a:off x="8687887" y="3986287"/>
            <a:ext cx="23662" cy="54966"/>
          </a:xfrm>
          <a:custGeom>
            <a:rect b="b" l="l" r="r" t="t"/>
            <a:pathLst>
              <a:path extrusionOk="0" h="2597" w="1118">
                <a:moveTo>
                  <a:pt x="789" y="0"/>
                </a:moveTo>
                <a:cubicBezTo>
                  <a:pt x="559" y="33"/>
                  <a:pt x="362" y="198"/>
                  <a:pt x="296" y="395"/>
                </a:cubicBezTo>
                <a:cubicBezTo>
                  <a:pt x="230" y="592"/>
                  <a:pt x="165" y="789"/>
                  <a:pt x="132" y="986"/>
                </a:cubicBezTo>
                <a:cubicBezTo>
                  <a:pt x="66" y="1413"/>
                  <a:pt x="0" y="1841"/>
                  <a:pt x="0" y="2268"/>
                </a:cubicBezTo>
                <a:cubicBezTo>
                  <a:pt x="0" y="2432"/>
                  <a:pt x="132" y="2596"/>
                  <a:pt x="329" y="2596"/>
                </a:cubicBezTo>
                <a:cubicBezTo>
                  <a:pt x="493" y="2596"/>
                  <a:pt x="657" y="2432"/>
                  <a:pt x="657" y="2268"/>
                </a:cubicBezTo>
                <a:lnTo>
                  <a:pt x="690" y="2268"/>
                </a:lnTo>
                <a:cubicBezTo>
                  <a:pt x="690" y="2071"/>
                  <a:pt x="690" y="1906"/>
                  <a:pt x="723" y="1742"/>
                </a:cubicBezTo>
                <a:lnTo>
                  <a:pt x="723" y="1643"/>
                </a:lnTo>
                <a:cubicBezTo>
                  <a:pt x="723" y="1611"/>
                  <a:pt x="723" y="1578"/>
                  <a:pt x="723" y="1578"/>
                </a:cubicBezTo>
                <a:lnTo>
                  <a:pt x="723" y="1545"/>
                </a:lnTo>
                <a:cubicBezTo>
                  <a:pt x="723" y="1479"/>
                  <a:pt x="723" y="1381"/>
                  <a:pt x="756" y="1315"/>
                </a:cubicBezTo>
                <a:cubicBezTo>
                  <a:pt x="789" y="1151"/>
                  <a:pt x="822" y="986"/>
                  <a:pt x="855" y="822"/>
                </a:cubicBezTo>
                <a:cubicBezTo>
                  <a:pt x="855" y="789"/>
                  <a:pt x="855" y="756"/>
                  <a:pt x="887" y="723"/>
                </a:cubicBezTo>
                <a:cubicBezTo>
                  <a:pt x="912" y="698"/>
                  <a:pt x="937" y="636"/>
                  <a:pt x="919" y="636"/>
                </a:cubicBezTo>
                <a:cubicBezTo>
                  <a:pt x="913" y="636"/>
                  <a:pt x="903" y="642"/>
                  <a:pt x="887" y="658"/>
                </a:cubicBezTo>
                <a:lnTo>
                  <a:pt x="896" y="640"/>
                </a:lnTo>
                <a:lnTo>
                  <a:pt x="896" y="640"/>
                </a:lnTo>
                <a:cubicBezTo>
                  <a:pt x="1032" y="594"/>
                  <a:pt x="1118" y="461"/>
                  <a:pt x="1118" y="329"/>
                </a:cubicBezTo>
                <a:cubicBezTo>
                  <a:pt x="1118" y="132"/>
                  <a:pt x="986" y="0"/>
                  <a:pt x="78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87" name="Google Shape;11887;p83"/>
          <p:cNvSpPr/>
          <p:nvPr/>
        </p:nvSpPr>
        <p:spPr>
          <a:xfrm>
            <a:off x="8712227" y="3972530"/>
            <a:ext cx="18689" cy="68723"/>
          </a:xfrm>
          <a:custGeom>
            <a:rect b="b" l="l" r="r" t="t"/>
            <a:pathLst>
              <a:path extrusionOk="0" h="3247" w="883">
                <a:moveTo>
                  <a:pt x="437" y="1"/>
                </a:moveTo>
                <a:cubicBezTo>
                  <a:pt x="337" y="1"/>
                  <a:pt x="235" y="47"/>
                  <a:pt x="165" y="158"/>
                </a:cubicBezTo>
                <a:cubicBezTo>
                  <a:pt x="66" y="355"/>
                  <a:pt x="0" y="585"/>
                  <a:pt x="33" y="815"/>
                </a:cubicBezTo>
                <a:lnTo>
                  <a:pt x="33" y="1505"/>
                </a:lnTo>
                <a:cubicBezTo>
                  <a:pt x="33" y="1998"/>
                  <a:pt x="33" y="2458"/>
                  <a:pt x="33" y="2951"/>
                </a:cubicBezTo>
                <a:cubicBezTo>
                  <a:pt x="66" y="3148"/>
                  <a:pt x="222" y="3246"/>
                  <a:pt x="374" y="3246"/>
                </a:cubicBezTo>
                <a:cubicBezTo>
                  <a:pt x="526" y="3246"/>
                  <a:pt x="674" y="3148"/>
                  <a:pt x="690" y="2951"/>
                </a:cubicBezTo>
                <a:cubicBezTo>
                  <a:pt x="690" y="2523"/>
                  <a:pt x="690" y="2063"/>
                  <a:pt x="658" y="1636"/>
                </a:cubicBezTo>
                <a:lnTo>
                  <a:pt x="658" y="946"/>
                </a:lnTo>
                <a:cubicBezTo>
                  <a:pt x="658" y="815"/>
                  <a:pt x="658" y="650"/>
                  <a:pt x="723" y="486"/>
                </a:cubicBezTo>
                <a:cubicBezTo>
                  <a:pt x="883" y="236"/>
                  <a:pt x="663" y="1"/>
                  <a:pt x="437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88" name="Google Shape;11888;p83"/>
          <p:cNvSpPr/>
          <p:nvPr/>
        </p:nvSpPr>
        <p:spPr>
          <a:xfrm>
            <a:off x="8728228" y="3971683"/>
            <a:ext cx="16001" cy="65040"/>
          </a:xfrm>
          <a:custGeom>
            <a:rect b="b" l="l" r="r" t="t"/>
            <a:pathLst>
              <a:path extrusionOk="0" h="3073" w="756">
                <a:moveTo>
                  <a:pt x="427" y="0"/>
                </a:moveTo>
                <a:cubicBezTo>
                  <a:pt x="230" y="0"/>
                  <a:pt x="99" y="132"/>
                  <a:pt x="99" y="329"/>
                </a:cubicBezTo>
                <a:cubicBezTo>
                  <a:pt x="0" y="1118"/>
                  <a:pt x="0" y="1939"/>
                  <a:pt x="99" y="2728"/>
                </a:cubicBezTo>
                <a:cubicBezTo>
                  <a:pt x="99" y="2958"/>
                  <a:pt x="263" y="3073"/>
                  <a:pt x="427" y="3073"/>
                </a:cubicBezTo>
                <a:cubicBezTo>
                  <a:pt x="592" y="3073"/>
                  <a:pt x="756" y="2958"/>
                  <a:pt x="756" y="2728"/>
                </a:cubicBezTo>
                <a:lnTo>
                  <a:pt x="723" y="2728"/>
                </a:lnTo>
                <a:cubicBezTo>
                  <a:pt x="657" y="1939"/>
                  <a:pt x="657" y="1118"/>
                  <a:pt x="756" y="329"/>
                </a:cubicBezTo>
                <a:cubicBezTo>
                  <a:pt x="756" y="132"/>
                  <a:pt x="592" y="0"/>
                  <a:pt x="42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89" name="Google Shape;11889;p83"/>
          <p:cNvSpPr/>
          <p:nvPr/>
        </p:nvSpPr>
        <p:spPr>
          <a:xfrm>
            <a:off x="4402921" y="4240653"/>
            <a:ext cx="18795" cy="45589"/>
          </a:xfrm>
          <a:custGeom>
            <a:rect b="b" l="l" r="r" t="t"/>
            <a:pathLst>
              <a:path extrusionOk="0" h="2154" w="888">
                <a:moveTo>
                  <a:pt x="250" y="1"/>
                </a:moveTo>
                <a:cubicBezTo>
                  <a:pt x="233" y="1"/>
                  <a:pt x="215" y="3"/>
                  <a:pt x="198" y="9"/>
                </a:cubicBezTo>
                <a:cubicBezTo>
                  <a:pt x="66" y="42"/>
                  <a:pt x="1" y="141"/>
                  <a:pt x="33" y="272"/>
                </a:cubicBezTo>
                <a:cubicBezTo>
                  <a:pt x="231" y="831"/>
                  <a:pt x="395" y="1389"/>
                  <a:pt x="494" y="1981"/>
                </a:cubicBezTo>
                <a:cubicBezTo>
                  <a:pt x="521" y="2090"/>
                  <a:pt x="593" y="2154"/>
                  <a:pt x="673" y="2154"/>
                </a:cubicBezTo>
                <a:cubicBezTo>
                  <a:pt x="690" y="2154"/>
                  <a:pt x="707" y="2151"/>
                  <a:pt x="724" y="2145"/>
                </a:cubicBezTo>
                <a:cubicBezTo>
                  <a:pt x="855" y="2112"/>
                  <a:pt x="888" y="1981"/>
                  <a:pt x="888" y="1882"/>
                </a:cubicBezTo>
                <a:lnTo>
                  <a:pt x="855" y="1882"/>
                </a:lnTo>
                <a:cubicBezTo>
                  <a:pt x="756" y="1291"/>
                  <a:pt x="625" y="699"/>
                  <a:pt x="428" y="141"/>
                </a:cubicBezTo>
                <a:cubicBezTo>
                  <a:pt x="401" y="60"/>
                  <a:pt x="329" y="1"/>
                  <a:pt x="25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90" name="Google Shape;11890;p83"/>
          <p:cNvSpPr/>
          <p:nvPr/>
        </p:nvSpPr>
        <p:spPr>
          <a:xfrm>
            <a:off x="4421695" y="4243594"/>
            <a:ext cx="16720" cy="41272"/>
          </a:xfrm>
          <a:custGeom>
            <a:rect b="b" l="l" r="r" t="t"/>
            <a:pathLst>
              <a:path extrusionOk="0" h="1950" w="790">
                <a:moveTo>
                  <a:pt x="545" y="0"/>
                </a:moveTo>
                <a:cubicBezTo>
                  <a:pt x="475" y="0"/>
                  <a:pt x="405" y="37"/>
                  <a:pt x="362" y="100"/>
                </a:cubicBezTo>
                <a:cubicBezTo>
                  <a:pt x="99" y="626"/>
                  <a:pt x="1" y="1218"/>
                  <a:pt x="132" y="1809"/>
                </a:cubicBezTo>
                <a:cubicBezTo>
                  <a:pt x="159" y="1890"/>
                  <a:pt x="231" y="1949"/>
                  <a:pt x="329" y="1949"/>
                </a:cubicBezTo>
                <a:cubicBezTo>
                  <a:pt x="350" y="1949"/>
                  <a:pt x="372" y="1946"/>
                  <a:pt x="395" y="1941"/>
                </a:cubicBezTo>
                <a:cubicBezTo>
                  <a:pt x="494" y="1908"/>
                  <a:pt x="559" y="1809"/>
                  <a:pt x="527" y="1710"/>
                </a:cubicBezTo>
                <a:cubicBezTo>
                  <a:pt x="428" y="1218"/>
                  <a:pt x="494" y="725"/>
                  <a:pt x="724" y="298"/>
                </a:cubicBezTo>
                <a:cubicBezTo>
                  <a:pt x="789" y="199"/>
                  <a:pt x="757" y="100"/>
                  <a:pt x="658" y="35"/>
                </a:cubicBezTo>
                <a:cubicBezTo>
                  <a:pt x="623" y="11"/>
                  <a:pt x="584" y="0"/>
                  <a:pt x="54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91" name="Google Shape;11891;p83"/>
          <p:cNvSpPr/>
          <p:nvPr/>
        </p:nvSpPr>
        <p:spPr>
          <a:xfrm>
            <a:off x="4443263" y="4251976"/>
            <a:ext cx="12530" cy="28806"/>
          </a:xfrm>
          <a:custGeom>
            <a:rect b="b" l="l" r="r" t="t"/>
            <a:pathLst>
              <a:path extrusionOk="0" h="1361" w="592">
                <a:moveTo>
                  <a:pt x="231" y="0"/>
                </a:moveTo>
                <a:cubicBezTo>
                  <a:pt x="99" y="0"/>
                  <a:pt x="33" y="66"/>
                  <a:pt x="33" y="197"/>
                </a:cubicBezTo>
                <a:cubicBezTo>
                  <a:pt x="1" y="559"/>
                  <a:pt x="33" y="920"/>
                  <a:pt x="165" y="1282"/>
                </a:cubicBezTo>
                <a:cubicBezTo>
                  <a:pt x="213" y="1330"/>
                  <a:pt x="296" y="1360"/>
                  <a:pt x="376" y="1360"/>
                </a:cubicBezTo>
                <a:cubicBezTo>
                  <a:pt x="405" y="1360"/>
                  <a:pt x="434" y="1356"/>
                  <a:pt x="461" y="1347"/>
                </a:cubicBezTo>
                <a:cubicBezTo>
                  <a:pt x="559" y="1282"/>
                  <a:pt x="592" y="1150"/>
                  <a:pt x="526" y="1052"/>
                </a:cubicBezTo>
                <a:lnTo>
                  <a:pt x="526" y="1019"/>
                </a:lnTo>
                <a:lnTo>
                  <a:pt x="526" y="986"/>
                </a:lnTo>
                <a:cubicBezTo>
                  <a:pt x="526" y="920"/>
                  <a:pt x="493" y="887"/>
                  <a:pt x="493" y="854"/>
                </a:cubicBezTo>
                <a:cubicBezTo>
                  <a:pt x="461" y="789"/>
                  <a:pt x="461" y="690"/>
                  <a:pt x="428" y="624"/>
                </a:cubicBezTo>
                <a:lnTo>
                  <a:pt x="428" y="559"/>
                </a:lnTo>
                <a:lnTo>
                  <a:pt x="428" y="526"/>
                </a:lnTo>
                <a:lnTo>
                  <a:pt x="428" y="493"/>
                </a:lnTo>
                <a:lnTo>
                  <a:pt x="428" y="460"/>
                </a:lnTo>
                <a:lnTo>
                  <a:pt x="428" y="197"/>
                </a:lnTo>
                <a:cubicBezTo>
                  <a:pt x="428" y="66"/>
                  <a:pt x="329" y="0"/>
                  <a:pt x="23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92" name="Google Shape;11892;p83"/>
          <p:cNvSpPr/>
          <p:nvPr/>
        </p:nvSpPr>
        <p:spPr>
          <a:xfrm>
            <a:off x="4455792" y="4246219"/>
            <a:ext cx="19493" cy="41928"/>
          </a:xfrm>
          <a:custGeom>
            <a:rect b="b" l="l" r="r" t="t"/>
            <a:pathLst>
              <a:path extrusionOk="0" h="1981" w="921">
                <a:moveTo>
                  <a:pt x="690" y="1"/>
                </a:moveTo>
                <a:cubicBezTo>
                  <a:pt x="641" y="1"/>
                  <a:pt x="591" y="26"/>
                  <a:pt x="559" y="75"/>
                </a:cubicBezTo>
                <a:cubicBezTo>
                  <a:pt x="131" y="568"/>
                  <a:pt x="0" y="1225"/>
                  <a:pt x="230" y="1817"/>
                </a:cubicBezTo>
                <a:cubicBezTo>
                  <a:pt x="263" y="1915"/>
                  <a:pt x="394" y="1981"/>
                  <a:pt x="493" y="1981"/>
                </a:cubicBezTo>
                <a:cubicBezTo>
                  <a:pt x="591" y="1948"/>
                  <a:pt x="657" y="1817"/>
                  <a:pt x="624" y="1718"/>
                </a:cubicBezTo>
                <a:lnTo>
                  <a:pt x="624" y="1685"/>
                </a:lnTo>
                <a:cubicBezTo>
                  <a:pt x="591" y="1619"/>
                  <a:pt x="591" y="1554"/>
                  <a:pt x="559" y="1488"/>
                </a:cubicBezTo>
                <a:cubicBezTo>
                  <a:pt x="559" y="1455"/>
                  <a:pt x="559" y="1422"/>
                  <a:pt x="559" y="1389"/>
                </a:cubicBezTo>
                <a:cubicBezTo>
                  <a:pt x="559" y="1389"/>
                  <a:pt x="559" y="1356"/>
                  <a:pt x="559" y="1356"/>
                </a:cubicBezTo>
                <a:lnTo>
                  <a:pt x="559" y="1159"/>
                </a:lnTo>
                <a:lnTo>
                  <a:pt x="559" y="995"/>
                </a:lnTo>
                <a:cubicBezTo>
                  <a:pt x="559" y="962"/>
                  <a:pt x="591" y="864"/>
                  <a:pt x="624" y="798"/>
                </a:cubicBezTo>
                <a:cubicBezTo>
                  <a:pt x="624" y="765"/>
                  <a:pt x="624" y="765"/>
                  <a:pt x="657" y="732"/>
                </a:cubicBezTo>
                <a:cubicBezTo>
                  <a:pt x="657" y="699"/>
                  <a:pt x="657" y="699"/>
                  <a:pt x="657" y="666"/>
                </a:cubicBezTo>
                <a:cubicBezTo>
                  <a:pt x="690" y="568"/>
                  <a:pt x="756" y="436"/>
                  <a:pt x="822" y="371"/>
                </a:cubicBezTo>
                <a:cubicBezTo>
                  <a:pt x="920" y="272"/>
                  <a:pt x="920" y="141"/>
                  <a:pt x="822" y="75"/>
                </a:cubicBezTo>
                <a:cubicBezTo>
                  <a:pt x="789" y="26"/>
                  <a:pt x="739" y="1"/>
                  <a:pt x="69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93" name="Google Shape;11893;p83"/>
          <p:cNvSpPr/>
          <p:nvPr/>
        </p:nvSpPr>
        <p:spPr>
          <a:xfrm>
            <a:off x="4484577" y="4232906"/>
            <a:ext cx="13651" cy="52299"/>
          </a:xfrm>
          <a:custGeom>
            <a:rect b="b" l="l" r="r" t="t"/>
            <a:pathLst>
              <a:path extrusionOk="0" h="2471" w="645">
                <a:moveTo>
                  <a:pt x="265" y="0"/>
                </a:moveTo>
                <a:cubicBezTo>
                  <a:pt x="139" y="0"/>
                  <a:pt x="0" y="104"/>
                  <a:pt x="20" y="244"/>
                </a:cubicBezTo>
                <a:cubicBezTo>
                  <a:pt x="152" y="901"/>
                  <a:pt x="217" y="1591"/>
                  <a:pt x="184" y="2248"/>
                </a:cubicBezTo>
                <a:cubicBezTo>
                  <a:pt x="184" y="2396"/>
                  <a:pt x="291" y="2470"/>
                  <a:pt x="398" y="2470"/>
                </a:cubicBezTo>
                <a:cubicBezTo>
                  <a:pt x="505" y="2470"/>
                  <a:pt x="612" y="2396"/>
                  <a:pt x="612" y="2248"/>
                </a:cubicBezTo>
                <a:cubicBezTo>
                  <a:pt x="644" y="1558"/>
                  <a:pt x="579" y="835"/>
                  <a:pt x="447" y="145"/>
                </a:cubicBezTo>
                <a:cubicBezTo>
                  <a:pt x="422" y="43"/>
                  <a:pt x="346" y="0"/>
                  <a:pt x="265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94" name="Google Shape;11894;p83"/>
          <p:cNvSpPr/>
          <p:nvPr/>
        </p:nvSpPr>
        <p:spPr>
          <a:xfrm>
            <a:off x="4503076" y="4241499"/>
            <a:ext cx="16022" cy="43706"/>
          </a:xfrm>
          <a:custGeom>
            <a:rect b="b" l="l" r="r" t="t"/>
            <a:pathLst>
              <a:path extrusionOk="0" h="2065" w="757">
                <a:moveTo>
                  <a:pt x="514" y="1"/>
                </a:moveTo>
                <a:cubicBezTo>
                  <a:pt x="446" y="1"/>
                  <a:pt x="383" y="37"/>
                  <a:pt x="362" y="101"/>
                </a:cubicBezTo>
                <a:cubicBezTo>
                  <a:pt x="99" y="659"/>
                  <a:pt x="0" y="1251"/>
                  <a:pt x="0" y="1842"/>
                </a:cubicBezTo>
                <a:cubicBezTo>
                  <a:pt x="0" y="1990"/>
                  <a:pt x="107" y="2064"/>
                  <a:pt x="214" y="2064"/>
                </a:cubicBezTo>
                <a:cubicBezTo>
                  <a:pt x="321" y="2064"/>
                  <a:pt x="428" y="1990"/>
                  <a:pt x="428" y="1842"/>
                </a:cubicBezTo>
                <a:cubicBezTo>
                  <a:pt x="395" y="1317"/>
                  <a:pt x="493" y="791"/>
                  <a:pt x="691" y="331"/>
                </a:cubicBezTo>
                <a:cubicBezTo>
                  <a:pt x="756" y="232"/>
                  <a:pt x="723" y="101"/>
                  <a:pt x="625" y="35"/>
                </a:cubicBezTo>
                <a:cubicBezTo>
                  <a:pt x="590" y="12"/>
                  <a:pt x="551" y="1"/>
                  <a:pt x="5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95" name="Google Shape;11895;p83"/>
          <p:cNvSpPr/>
          <p:nvPr/>
        </p:nvSpPr>
        <p:spPr>
          <a:xfrm>
            <a:off x="4514907" y="4235086"/>
            <a:ext cx="17398" cy="40044"/>
          </a:xfrm>
          <a:custGeom>
            <a:rect b="b" l="l" r="r" t="t"/>
            <a:pathLst>
              <a:path extrusionOk="0" h="1892" w="822">
                <a:moveTo>
                  <a:pt x="249" y="1"/>
                </a:moveTo>
                <a:cubicBezTo>
                  <a:pt x="232" y="1"/>
                  <a:pt x="215" y="4"/>
                  <a:pt x="197" y="9"/>
                </a:cubicBezTo>
                <a:cubicBezTo>
                  <a:pt x="66" y="42"/>
                  <a:pt x="0" y="141"/>
                  <a:pt x="33" y="239"/>
                </a:cubicBezTo>
                <a:cubicBezTo>
                  <a:pt x="230" y="732"/>
                  <a:pt x="329" y="1225"/>
                  <a:pt x="427" y="1751"/>
                </a:cubicBezTo>
                <a:cubicBezTo>
                  <a:pt x="454" y="1832"/>
                  <a:pt x="526" y="1891"/>
                  <a:pt x="605" y="1891"/>
                </a:cubicBezTo>
                <a:cubicBezTo>
                  <a:pt x="622" y="1891"/>
                  <a:pt x="640" y="1888"/>
                  <a:pt x="657" y="1882"/>
                </a:cubicBezTo>
                <a:cubicBezTo>
                  <a:pt x="789" y="1850"/>
                  <a:pt x="822" y="1751"/>
                  <a:pt x="822" y="1652"/>
                </a:cubicBezTo>
                <a:cubicBezTo>
                  <a:pt x="756" y="1127"/>
                  <a:pt x="624" y="634"/>
                  <a:pt x="427" y="141"/>
                </a:cubicBezTo>
                <a:cubicBezTo>
                  <a:pt x="400" y="60"/>
                  <a:pt x="329" y="1"/>
                  <a:pt x="249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96" name="Google Shape;11896;p83"/>
          <p:cNvSpPr/>
          <p:nvPr/>
        </p:nvSpPr>
        <p:spPr>
          <a:xfrm>
            <a:off x="4537850" y="4238028"/>
            <a:ext cx="22287" cy="40383"/>
          </a:xfrm>
          <a:custGeom>
            <a:rect b="b" l="l" r="r" t="t"/>
            <a:pathLst>
              <a:path extrusionOk="0" h="1908" w="1053">
                <a:moveTo>
                  <a:pt x="818" y="0"/>
                </a:moveTo>
                <a:cubicBezTo>
                  <a:pt x="480" y="0"/>
                  <a:pt x="292" y="439"/>
                  <a:pt x="165" y="725"/>
                </a:cubicBezTo>
                <a:cubicBezTo>
                  <a:pt x="66" y="1021"/>
                  <a:pt x="1" y="1382"/>
                  <a:pt x="1" y="1711"/>
                </a:cubicBezTo>
                <a:cubicBezTo>
                  <a:pt x="1" y="1809"/>
                  <a:pt x="66" y="1908"/>
                  <a:pt x="198" y="1908"/>
                </a:cubicBezTo>
                <a:cubicBezTo>
                  <a:pt x="296" y="1908"/>
                  <a:pt x="395" y="1809"/>
                  <a:pt x="395" y="1711"/>
                </a:cubicBezTo>
                <a:lnTo>
                  <a:pt x="428" y="1711"/>
                </a:lnTo>
                <a:cubicBezTo>
                  <a:pt x="428" y="1448"/>
                  <a:pt x="493" y="1185"/>
                  <a:pt x="559" y="922"/>
                </a:cubicBezTo>
                <a:cubicBezTo>
                  <a:pt x="625" y="791"/>
                  <a:pt x="658" y="692"/>
                  <a:pt x="723" y="593"/>
                </a:cubicBezTo>
                <a:cubicBezTo>
                  <a:pt x="756" y="528"/>
                  <a:pt x="789" y="495"/>
                  <a:pt x="822" y="462"/>
                </a:cubicBezTo>
                <a:lnTo>
                  <a:pt x="855" y="429"/>
                </a:lnTo>
                <a:cubicBezTo>
                  <a:pt x="953" y="429"/>
                  <a:pt x="1052" y="330"/>
                  <a:pt x="1052" y="199"/>
                </a:cubicBezTo>
                <a:cubicBezTo>
                  <a:pt x="1052" y="100"/>
                  <a:pt x="953" y="2"/>
                  <a:pt x="855" y="2"/>
                </a:cubicBezTo>
                <a:cubicBezTo>
                  <a:pt x="843" y="1"/>
                  <a:pt x="830" y="0"/>
                  <a:pt x="81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97" name="Google Shape;11897;p83"/>
          <p:cNvSpPr/>
          <p:nvPr/>
        </p:nvSpPr>
        <p:spPr>
          <a:xfrm>
            <a:off x="4370941" y="4248230"/>
            <a:ext cx="15302" cy="42499"/>
          </a:xfrm>
          <a:custGeom>
            <a:rect b="b" l="l" r="r" t="t"/>
            <a:pathLst>
              <a:path extrusionOk="0" h="2008" w="723">
                <a:moveTo>
                  <a:pt x="210" y="0"/>
                </a:moveTo>
                <a:cubicBezTo>
                  <a:pt x="183" y="0"/>
                  <a:pt x="156" y="5"/>
                  <a:pt x="132" y="13"/>
                </a:cubicBezTo>
                <a:cubicBezTo>
                  <a:pt x="33" y="79"/>
                  <a:pt x="0" y="210"/>
                  <a:pt x="66" y="309"/>
                </a:cubicBezTo>
                <a:cubicBezTo>
                  <a:pt x="263" y="769"/>
                  <a:pt x="296" y="1261"/>
                  <a:pt x="164" y="1754"/>
                </a:cubicBezTo>
                <a:cubicBezTo>
                  <a:pt x="126" y="1910"/>
                  <a:pt x="259" y="2008"/>
                  <a:pt x="388" y="2008"/>
                </a:cubicBezTo>
                <a:cubicBezTo>
                  <a:pt x="477" y="2008"/>
                  <a:pt x="565" y="1961"/>
                  <a:pt x="592" y="1853"/>
                </a:cubicBezTo>
                <a:lnTo>
                  <a:pt x="559" y="1853"/>
                </a:lnTo>
                <a:cubicBezTo>
                  <a:pt x="723" y="1261"/>
                  <a:pt x="657" y="637"/>
                  <a:pt x="427" y="111"/>
                </a:cubicBezTo>
                <a:cubicBezTo>
                  <a:pt x="378" y="37"/>
                  <a:pt x="292" y="0"/>
                  <a:pt x="21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98" name="Google Shape;11898;p83"/>
          <p:cNvSpPr/>
          <p:nvPr/>
        </p:nvSpPr>
        <p:spPr>
          <a:xfrm>
            <a:off x="4382052" y="4244589"/>
            <a:ext cx="14625" cy="37483"/>
          </a:xfrm>
          <a:custGeom>
            <a:rect b="b" l="l" r="r" t="t"/>
            <a:pathLst>
              <a:path extrusionOk="0" h="1771" w="691">
                <a:moveTo>
                  <a:pt x="444" y="1"/>
                </a:moveTo>
                <a:cubicBezTo>
                  <a:pt x="378" y="1"/>
                  <a:pt x="317" y="24"/>
                  <a:pt x="297" y="86"/>
                </a:cubicBezTo>
                <a:cubicBezTo>
                  <a:pt x="34" y="579"/>
                  <a:pt x="1" y="1105"/>
                  <a:pt x="132" y="1598"/>
                </a:cubicBezTo>
                <a:cubicBezTo>
                  <a:pt x="159" y="1707"/>
                  <a:pt x="232" y="1770"/>
                  <a:pt x="331" y="1770"/>
                </a:cubicBezTo>
                <a:cubicBezTo>
                  <a:pt x="351" y="1770"/>
                  <a:pt x="373" y="1768"/>
                  <a:pt x="395" y="1762"/>
                </a:cubicBezTo>
                <a:cubicBezTo>
                  <a:pt x="494" y="1729"/>
                  <a:pt x="559" y="1598"/>
                  <a:pt x="527" y="1499"/>
                </a:cubicBezTo>
                <a:cubicBezTo>
                  <a:pt x="428" y="1105"/>
                  <a:pt x="461" y="678"/>
                  <a:pt x="625" y="316"/>
                </a:cubicBezTo>
                <a:cubicBezTo>
                  <a:pt x="691" y="218"/>
                  <a:pt x="658" y="86"/>
                  <a:pt x="559" y="20"/>
                </a:cubicBezTo>
                <a:cubicBezTo>
                  <a:pt x="523" y="8"/>
                  <a:pt x="483" y="1"/>
                  <a:pt x="4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99" name="Google Shape;11899;p83"/>
          <p:cNvSpPr/>
          <p:nvPr/>
        </p:nvSpPr>
        <p:spPr>
          <a:xfrm>
            <a:off x="4286089" y="3842321"/>
            <a:ext cx="347762" cy="413077"/>
          </a:xfrm>
          <a:custGeom>
            <a:rect b="b" l="l" r="r" t="t"/>
            <a:pathLst>
              <a:path extrusionOk="0" h="19517" w="16431">
                <a:moveTo>
                  <a:pt x="14064" y="0"/>
                </a:moveTo>
                <a:cubicBezTo>
                  <a:pt x="13703" y="132"/>
                  <a:pt x="13407" y="296"/>
                  <a:pt x="13111" y="493"/>
                </a:cubicBezTo>
                <a:cubicBezTo>
                  <a:pt x="12892" y="371"/>
                  <a:pt x="12655" y="304"/>
                  <a:pt x="12412" y="304"/>
                </a:cubicBezTo>
                <a:cubicBezTo>
                  <a:pt x="12328" y="304"/>
                  <a:pt x="12243" y="312"/>
                  <a:pt x="12158" y="329"/>
                </a:cubicBezTo>
                <a:cubicBezTo>
                  <a:pt x="11896" y="329"/>
                  <a:pt x="11665" y="395"/>
                  <a:pt x="11435" y="526"/>
                </a:cubicBezTo>
                <a:cubicBezTo>
                  <a:pt x="11205" y="658"/>
                  <a:pt x="11107" y="953"/>
                  <a:pt x="11238" y="1183"/>
                </a:cubicBezTo>
                <a:cubicBezTo>
                  <a:pt x="11194" y="1107"/>
                  <a:pt x="11121" y="1074"/>
                  <a:pt x="11041" y="1074"/>
                </a:cubicBezTo>
                <a:cubicBezTo>
                  <a:pt x="10880" y="1074"/>
                  <a:pt x="10691" y="1205"/>
                  <a:pt x="10647" y="1381"/>
                </a:cubicBezTo>
                <a:cubicBezTo>
                  <a:pt x="10647" y="1643"/>
                  <a:pt x="10745" y="1906"/>
                  <a:pt x="10910" y="2103"/>
                </a:cubicBezTo>
                <a:lnTo>
                  <a:pt x="9168" y="2925"/>
                </a:lnTo>
                <a:lnTo>
                  <a:pt x="8642" y="1578"/>
                </a:lnTo>
                <a:cubicBezTo>
                  <a:pt x="8609" y="1381"/>
                  <a:pt x="8478" y="1216"/>
                  <a:pt x="8314" y="1085"/>
                </a:cubicBezTo>
                <a:cubicBezTo>
                  <a:pt x="8218" y="1037"/>
                  <a:pt x="8113" y="1014"/>
                  <a:pt x="8010" y="1014"/>
                </a:cubicBezTo>
                <a:cubicBezTo>
                  <a:pt x="7758" y="1014"/>
                  <a:pt x="7510" y="1148"/>
                  <a:pt x="7394" y="1381"/>
                </a:cubicBezTo>
                <a:cubicBezTo>
                  <a:pt x="7229" y="1709"/>
                  <a:pt x="7164" y="2071"/>
                  <a:pt x="7196" y="2432"/>
                </a:cubicBezTo>
                <a:cubicBezTo>
                  <a:pt x="7065" y="2235"/>
                  <a:pt x="6901" y="2071"/>
                  <a:pt x="6704" y="1939"/>
                </a:cubicBezTo>
                <a:cubicBezTo>
                  <a:pt x="6621" y="1904"/>
                  <a:pt x="6534" y="1885"/>
                  <a:pt x="6449" y="1885"/>
                </a:cubicBezTo>
                <a:cubicBezTo>
                  <a:pt x="6298" y="1885"/>
                  <a:pt x="6152" y="1944"/>
                  <a:pt x="6046" y="2071"/>
                </a:cubicBezTo>
                <a:cubicBezTo>
                  <a:pt x="6014" y="2202"/>
                  <a:pt x="5981" y="2333"/>
                  <a:pt x="6014" y="2432"/>
                </a:cubicBezTo>
                <a:cubicBezTo>
                  <a:pt x="6014" y="2826"/>
                  <a:pt x="6079" y="3188"/>
                  <a:pt x="6178" y="3549"/>
                </a:cubicBezTo>
                <a:cubicBezTo>
                  <a:pt x="6309" y="3812"/>
                  <a:pt x="6342" y="4075"/>
                  <a:pt x="6309" y="4338"/>
                </a:cubicBezTo>
                <a:cubicBezTo>
                  <a:pt x="6260" y="4509"/>
                  <a:pt x="6067" y="4661"/>
                  <a:pt x="5889" y="4661"/>
                </a:cubicBezTo>
                <a:cubicBezTo>
                  <a:pt x="5828" y="4661"/>
                  <a:pt x="5769" y="4643"/>
                  <a:pt x="5718" y="4601"/>
                </a:cubicBezTo>
                <a:cubicBezTo>
                  <a:pt x="5488" y="4437"/>
                  <a:pt x="5553" y="4206"/>
                  <a:pt x="5488" y="4009"/>
                </a:cubicBezTo>
                <a:cubicBezTo>
                  <a:pt x="5367" y="3743"/>
                  <a:pt x="5103" y="3584"/>
                  <a:pt x="4829" y="3584"/>
                </a:cubicBezTo>
                <a:cubicBezTo>
                  <a:pt x="4730" y="3584"/>
                  <a:pt x="4630" y="3605"/>
                  <a:pt x="4535" y="3648"/>
                </a:cubicBezTo>
                <a:cubicBezTo>
                  <a:pt x="4188" y="3837"/>
                  <a:pt x="3962" y="4147"/>
                  <a:pt x="3915" y="4521"/>
                </a:cubicBezTo>
                <a:lnTo>
                  <a:pt x="3915" y="4521"/>
                </a:lnTo>
                <a:cubicBezTo>
                  <a:pt x="3929" y="4307"/>
                  <a:pt x="3831" y="4101"/>
                  <a:pt x="3648" y="4009"/>
                </a:cubicBezTo>
                <a:cubicBezTo>
                  <a:pt x="3574" y="3978"/>
                  <a:pt x="3500" y="3963"/>
                  <a:pt x="3430" y="3963"/>
                </a:cubicBezTo>
                <a:cubicBezTo>
                  <a:pt x="3280" y="3963"/>
                  <a:pt x="3145" y="4029"/>
                  <a:pt x="3056" y="4141"/>
                </a:cubicBezTo>
                <a:cubicBezTo>
                  <a:pt x="3056" y="3996"/>
                  <a:pt x="2917" y="3921"/>
                  <a:pt x="2770" y="3921"/>
                </a:cubicBezTo>
                <a:cubicBezTo>
                  <a:pt x="2650" y="3921"/>
                  <a:pt x="2524" y="3972"/>
                  <a:pt x="2465" y="4075"/>
                </a:cubicBezTo>
                <a:cubicBezTo>
                  <a:pt x="2333" y="4305"/>
                  <a:pt x="2267" y="4568"/>
                  <a:pt x="2300" y="4831"/>
                </a:cubicBezTo>
                <a:cubicBezTo>
                  <a:pt x="2202" y="5357"/>
                  <a:pt x="2070" y="5850"/>
                  <a:pt x="1873" y="6342"/>
                </a:cubicBezTo>
                <a:cubicBezTo>
                  <a:pt x="1709" y="6868"/>
                  <a:pt x="1775" y="7427"/>
                  <a:pt x="2070" y="7854"/>
                </a:cubicBezTo>
                <a:cubicBezTo>
                  <a:pt x="1545" y="8051"/>
                  <a:pt x="1183" y="8511"/>
                  <a:pt x="1085" y="9037"/>
                </a:cubicBezTo>
                <a:cubicBezTo>
                  <a:pt x="1085" y="9333"/>
                  <a:pt x="1019" y="9628"/>
                  <a:pt x="920" y="9924"/>
                </a:cubicBezTo>
                <a:cubicBezTo>
                  <a:pt x="756" y="10121"/>
                  <a:pt x="592" y="10286"/>
                  <a:pt x="394" y="10450"/>
                </a:cubicBezTo>
                <a:cubicBezTo>
                  <a:pt x="0" y="10910"/>
                  <a:pt x="99" y="11633"/>
                  <a:pt x="296" y="12224"/>
                </a:cubicBezTo>
                <a:cubicBezTo>
                  <a:pt x="460" y="12783"/>
                  <a:pt x="756" y="13407"/>
                  <a:pt x="624" y="13999"/>
                </a:cubicBezTo>
                <a:cubicBezTo>
                  <a:pt x="526" y="14426"/>
                  <a:pt x="296" y="14820"/>
                  <a:pt x="526" y="15182"/>
                </a:cubicBezTo>
                <a:cubicBezTo>
                  <a:pt x="624" y="15346"/>
                  <a:pt x="854" y="15412"/>
                  <a:pt x="920" y="15609"/>
                </a:cubicBezTo>
                <a:cubicBezTo>
                  <a:pt x="986" y="15740"/>
                  <a:pt x="1019" y="15872"/>
                  <a:pt x="1019" y="16003"/>
                </a:cubicBezTo>
                <a:cubicBezTo>
                  <a:pt x="1052" y="16759"/>
                  <a:pt x="1282" y="17679"/>
                  <a:pt x="2037" y="17844"/>
                </a:cubicBezTo>
                <a:cubicBezTo>
                  <a:pt x="2133" y="18260"/>
                  <a:pt x="2572" y="18426"/>
                  <a:pt x="2959" y="18526"/>
                </a:cubicBezTo>
                <a:lnTo>
                  <a:pt x="2959" y="18526"/>
                </a:lnTo>
                <a:cubicBezTo>
                  <a:pt x="3277" y="18907"/>
                  <a:pt x="3697" y="19194"/>
                  <a:pt x="4141" y="19388"/>
                </a:cubicBezTo>
                <a:cubicBezTo>
                  <a:pt x="4261" y="19436"/>
                  <a:pt x="4363" y="19467"/>
                  <a:pt x="4474" y="19467"/>
                </a:cubicBezTo>
                <a:cubicBezTo>
                  <a:pt x="4515" y="19467"/>
                  <a:pt x="4557" y="19462"/>
                  <a:pt x="4601" y="19454"/>
                </a:cubicBezTo>
                <a:cubicBezTo>
                  <a:pt x="4765" y="19421"/>
                  <a:pt x="4863" y="19257"/>
                  <a:pt x="4831" y="19092"/>
                </a:cubicBezTo>
                <a:lnTo>
                  <a:pt x="4831" y="19092"/>
                </a:lnTo>
                <a:cubicBezTo>
                  <a:pt x="4913" y="19120"/>
                  <a:pt x="4995" y="19133"/>
                  <a:pt x="5075" y="19133"/>
                </a:cubicBezTo>
                <a:cubicBezTo>
                  <a:pt x="5378" y="19133"/>
                  <a:pt x="5647" y="18944"/>
                  <a:pt x="5751" y="18632"/>
                </a:cubicBezTo>
                <a:cubicBezTo>
                  <a:pt x="6103" y="18955"/>
                  <a:pt x="6534" y="19305"/>
                  <a:pt x="6998" y="19305"/>
                </a:cubicBezTo>
                <a:cubicBezTo>
                  <a:pt x="7053" y="19305"/>
                  <a:pt x="7108" y="19300"/>
                  <a:pt x="7164" y="19289"/>
                </a:cubicBezTo>
                <a:cubicBezTo>
                  <a:pt x="7260" y="19241"/>
                  <a:pt x="7391" y="19211"/>
                  <a:pt x="7519" y="19211"/>
                </a:cubicBezTo>
                <a:cubicBezTo>
                  <a:pt x="7566" y="19211"/>
                  <a:pt x="7613" y="19215"/>
                  <a:pt x="7657" y="19224"/>
                </a:cubicBezTo>
                <a:cubicBezTo>
                  <a:pt x="7755" y="19257"/>
                  <a:pt x="7854" y="19322"/>
                  <a:pt x="7919" y="19388"/>
                </a:cubicBezTo>
                <a:cubicBezTo>
                  <a:pt x="8069" y="19476"/>
                  <a:pt x="8231" y="19517"/>
                  <a:pt x="8388" y="19517"/>
                </a:cubicBezTo>
                <a:cubicBezTo>
                  <a:pt x="8818" y="19517"/>
                  <a:pt x="9219" y="19212"/>
                  <a:pt x="9267" y="18731"/>
                </a:cubicBezTo>
                <a:cubicBezTo>
                  <a:pt x="9398" y="19026"/>
                  <a:pt x="9562" y="19257"/>
                  <a:pt x="9825" y="19421"/>
                </a:cubicBezTo>
                <a:cubicBezTo>
                  <a:pt x="9913" y="19476"/>
                  <a:pt x="10012" y="19501"/>
                  <a:pt x="10109" y="19501"/>
                </a:cubicBezTo>
                <a:cubicBezTo>
                  <a:pt x="10304" y="19501"/>
                  <a:pt x="10493" y="19399"/>
                  <a:pt x="10581" y="19224"/>
                </a:cubicBezTo>
                <a:cubicBezTo>
                  <a:pt x="10659" y="19301"/>
                  <a:pt x="10757" y="19338"/>
                  <a:pt x="10856" y="19338"/>
                </a:cubicBezTo>
                <a:cubicBezTo>
                  <a:pt x="11007" y="19338"/>
                  <a:pt x="11159" y="19251"/>
                  <a:pt x="11238" y="19092"/>
                </a:cubicBezTo>
                <a:cubicBezTo>
                  <a:pt x="11450" y="19220"/>
                  <a:pt x="11676" y="19292"/>
                  <a:pt x="11907" y="19292"/>
                </a:cubicBezTo>
                <a:cubicBezTo>
                  <a:pt x="12034" y="19292"/>
                  <a:pt x="12162" y="19270"/>
                  <a:pt x="12290" y="19224"/>
                </a:cubicBezTo>
                <a:cubicBezTo>
                  <a:pt x="12421" y="19224"/>
                  <a:pt x="12520" y="19191"/>
                  <a:pt x="12618" y="19092"/>
                </a:cubicBezTo>
                <a:cubicBezTo>
                  <a:pt x="12750" y="19026"/>
                  <a:pt x="12750" y="18862"/>
                  <a:pt x="12684" y="18764"/>
                </a:cubicBezTo>
                <a:cubicBezTo>
                  <a:pt x="12733" y="18727"/>
                  <a:pt x="12787" y="18708"/>
                  <a:pt x="12841" y="18708"/>
                </a:cubicBezTo>
                <a:cubicBezTo>
                  <a:pt x="12930" y="18708"/>
                  <a:pt x="13017" y="18759"/>
                  <a:pt x="13078" y="18862"/>
                </a:cubicBezTo>
                <a:cubicBezTo>
                  <a:pt x="13834" y="17416"/>
                  <a:pt x="13571" y="15675"/>
                  <a:pt x="13374" y="14065"/>
                </a:cubicBezTo>
                <a:cubicBezTo>
                  <a:pt x="13308" y="13375"/>
                  <a:pt x="13308" y="12553"/>
                  <a:pt x="13867" y="12192"/>
                </a:cubicBezTo>
                <a:cubicBezTo>
                  <a:pt x="13751" y="12018"/>
                  <a:pt x="13584" y="11819"/>
                  <a:pt x="13389" y="11819"/>
                </a:cubicBezTo>
                <a:cubicBezTo>
                  <a:pt x="13363" y="11819"/>
                  <a:pt x="13336" y="11822"/>
                  <a:pt x="13308" y="11830"/>
                </a:cubicBezTo>
                <a:cubicBezTo>
                  <a:pt x="13210" y="11863"/>
                  <a:pt x="13144" y="11929"/>
                  <a:pt x="13046" y="11962"/>
                </a:cubicBezTo>
                <a:cubicBezTo>
                  <a:pt x="13012" y="11973"/>
                  <a:pt x="12979" y="11978"/>
                  <a:pt x="12946" y="11978"/>
                </a:cubicBezTo>
                <a:cubicBezTo>
                  <a:pt x="12693" y="11978"/>
                  <a:pt x="12483" y="11661"/>
                  <a:pt x="12454" y="11370"/>
                </a:cubicBezTo>
                <a:cubicBezTo>
                  <a:pt x="12388" y="11074"/>
                  <a:pt x="12388" y="10713"/>
                  <a:pt x="12158" y="10516"/>
                </a:cubicBezTo>
                <a:cubicBezTo>
                  <a:pt x="12339" y="10275"/>
                  <a:pt x="12629" y="10117"/>
                  <a:pt x="12929" y="10117"/>
                </a:cubicBezTo>
                <a:cubicBezTo>
                  <a:pt x="12957" y="10117"/>
                  <a:pt x="12985" y="10119"/>
                  <a:pt x="13013" y="10121"/>
                </a:cubicBezTo>
                <a:cubicBezTo>
                  <a:pt x="13341" y="10121"/>
                  <a:pt x="13703" y="10121"/>
                  <a:pt x="14031" y="10056"/>
                </a:cubicBezTo>
                <a:cubicBezTo>
                  <a:pt x="14360" y="9957"/>
                  <a:pt x="14656" y="9760"/>
                  <a:pt x="14787" y="9431"/>
                </a:cubicBezTo>
                <a:lnTo>
                  <a:pt x="14689" y="9037"/>
                </a:lnTo>
                <a:lnTo>
                  <a:pt x="15214" y="8774"/>
                </a:lnTo>
                <a:lnTo>
                  <a:pt x="15214" y="8774"/>
                </a:lnTo>
                <a:cubicBezTo>
                  <a:pt x="15116" y="8840"/>
                  <a:pt x="15083" y="8938"/>
                  <a:pt x="15083" y="9070"/>
                </a:cubicBezTo>
                <a:cubicBezTo>
                  <a:pt x="15379" y="8873"/>
                  <a:pt x="15576" y="8577"/>
                  <a:pt x="15707" y="8248"/>
                </a:cubicBezTo>
                <a:cubicBezTo>
                  <a:pt x="15806" y="7887"/>
                  <a:pt x="15642" y="7525"/>
                  <a:pt x="15379" y="7328"/>
                </a:cubicBezTo>
                <a:cubicBezTo>
                  <a:pt x="15839" y="6967"/>
                  <a:pt x="15937" y="6244"/>
                  <a:pt x="15543" y="5784"/>
                </a:cubicBezTo>
                <a:cubicBezTo>
                  <a:pt x="15740" y="5718"/>
                  <a:pt x="15904" y="5587"/>
                  <a:pt x="16003" y="5422"/>
                </a:cubicBezTo>
                <a:cubicBezTo>
                  <a:pt x="16102" y="5225"/>
                  <a:pt x="16036" y="4995"/>
                  <a:pt x="15872" y="4897"/>
                </a:cubicBezTo>
                <a:cubicBezTo>
                  <a:pt x="16134" y="4864"/>
                  <a:pt x="16332" y="4634"/>
                  <a:pt x="16266" y="4371"/>
                </a:cubicBezTo>
                <a:cubicBezTo>
                  <a:pt x="16154" y="4147"/>
                  <a:pt x="15912" y="4114"/>
                  <a:pt x="15645" y="4114"/>
                </a:cubicBezTo>
                <a:cubicBezTo>
                  <a:pt x="15531" y="4114"/>
                  <a:pt x="15411" y="4120"/>
                  <a:pt x="15296" y="4120"/>
                </a:cubicBezTo>
                <a:cubicBezTo>
                  <a:pt x="15048" y="4120"/>
                  <a:pt x="14818" y="4091"/>
                  <a:pt x="14689" y="3911"/>
                </a:cubicBezTo>
                <a:cubicBezTo>
                  <a:pt x="14623" y="3615"/>
                  <a:pt x="14557" y="3286"/>
                  <a:pt x="14491" y="2958"/>
                </a:cubicBezTo>
                <a:cubicBezTo>
                  <a:pt x="14853" y="2859"/>
                  <a:pt x="15182" y="2563"/>
                  <a:pt x="15313" y="2235"/>
                </a:cubicBezTo>
                <a:lnTo>
                  <a:pt x="15576" y="2268"/>
                </a:lnTo>
                <a:cubicBezTo>
                  <a:pt x="15937" y="2136"/>
                  <a:pt x="16299" y="1972"/>
                  <a:pt x="16397" y="1611"/>
                </a:cubicBezTo>
                <a:cubicBezTo>
                  <a:pt x="16430" y="1348"/>
                  <a:pt x="16397" y="1085"/>
                  <a:pt x="16233" y="855"/>
                </a:cubicBezTo>
                <a:cubicBezTo>
                  <a:pt x="16233" y="789"/>
                  <a:pt x="16167" y="723"/>
                  <a:pt x="16102" y="658"/>
                </a:cubicBezTo>
                <a:cubicBezTo>
                  <a:pt x="16052" y="641"/>
                  <a:pt x="16003" y="633"/>
                  <a:pt x="15954" y="633"/>
                </a:cubicBezTo>
                <a:cubicBezTo>
                  <a:pt x="15904" y="633"/>
                  <a:pt x="15855" y="641"/>
                  <a:pt x="15806" y="658"/>
                </a:cubicBezTo>
                <a:cubicBezTo>
                  <a:pt x="15676" y="690"/>
                  <a:pt x="15544" y="706"/>
                  <a:pt x="15413" y="706"/>
                </a:cubicBezTo>
                <a:cubicBezTo>
                  <a:pt x="14887" y="706"/>
                  <a:pt x="14380" y="448"/>
                  <a:pt x="140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00" name="Google Shape;11900;p83"/>
          <p:cNvSpPr/>
          <p:nvPr/>
        </p:nvSpPr>
        <p:spPr>
          <a:xfrm>
            <a:off x="4283993" y="3837453"/>
            <a:ext cx="355424" cy="422115"/>
          </a:xfrm>
          <a:custGeom>
            <a:rect b="b" l="l" r="r" t="t"/>
            <a:pathLst>
              <a:path extrusionOk="0" h="19944" w="16793">
                <a:moveTo>
                  <a:pt x="14084" y="440"/>
                </a:moveTo>
                <a:cubicBezTo>
                  <a:pt x="14442" y="839"/>
                  <a:pt x="14942" y="1093"/>
                  <a:pt x="15475" y="1093"/>
                </a:cubicBezTo>
                <a:cubicBezTo>
                  <a:pt x="15530" y="1093"/>
                  <a:pt x="15586" y="1090"/>
                  <a:pt x="15642" y="1085"/>
                </a:cubicBezTo>
                <a:cubicBezTo>
                  <a:pt x="15730" y="1085"/>
                  <a:pt x="15861" y="1041"/>
                  <a:pt x="15978" y="1041"/>
                </a:cubicBezTo>
                <a:cubicBezTo>
                  <a:pt x="16036" y="1041"/>
                  <a:pt x="16091" y="1052"/>
                  <a:pt x="16135" y="1085"/>
                </a:cubicBezTo>
                <a:cubicBezTo>
                  <a:pt x="16266" y="1282"/>
                  <a:pt x="16332" y="1512"/>
                  <a:pt x="16299" y="1742"/>
                </a:cubicBezTo>
                <a:cubicBezTo>
                  <a:pt x="16215" y="2023"/>
                  <a:pt x="15843" y="2183"/>
                  <a:pt x="15552" y="2183"/>
                </a:cubicBezTo>
                <a:cubicBezTo>
                  <a:pt x="15502" y="2183"/>
                  <a:pt x="15455" y="2179"/>
                  <a:pt x="15412" y="2169"/>
                </a:cubicBezTo>
                <a:cubicBezTo>
                  <a:pt x="15346" y="2169"/>
                  <a:pt x="15281" y="2235"/>
                  <a:pt x="15215" y="2268"/>
                </a:cubicBezTo>
                <a:cubicBezTo>
                  <a:pt x="15116" y="2596"/>
                  <a:pt x="14853" y="2826"/>
                  <a:pt x="14525" y="2925"/>
                </a:cubicBezTo>
                <a:cubicBezTo>
                  <a:pt x="14393" y="2958"/>
                  <a:pt x="14328" y="3089"/>
                  <a:pt x="14360" y="3188"/>
                </a:cubicBezTo>
                <a:cubicBezTo>
                  <a:pt x="14393" y="3385"/>
                  <a:pt x="14459" y="3582"/>
                  <a:pt x="14492" y="3746"/>
                </a:cubicBezTo>
                <a:cubicBezTo>
                  <a:pt x="14492" y="3944"/>
                  <a:pt x="14525" y="4075"/>
                  <a:pt x="14590" y="4239"/>
                </a:cubicBezTo>
                <a:cubicBezTo>
                  <a:pt x="14755" y="4404"/>
                  <a:pt x="14952" y="4469"/>
                  <a:pt x="15149" y="4502"/>
                </a:cubicBezTo>
                <a:lnTo>
                  <a:pt x="15839" y="4502"/>
                </a:lnTo>
                <a:cubicBezTo>
                  <a:pt x="15938" y="4502"/>
                  <a:pt x="16003" y="4502"/>
                  <a:pt x="16069" y="4568"/>
                </a:cubicBezTo>
                <a:cubicBezTo>
                  <a:pt x="16201" y="4667"/>
                  <a:pt x="16102" y="4864"/>
                  <a:pt x="15938" y="4864"/>
                </a:cubicBezTo>
                <a:cubicBezTo>
                  <a:pt x="15806" y="4864"/>
                  <a:pt x="15675" y="5094"/>
                  <a:pt x="15806" y="5192"/>
                </a:cubicBezTo>
                <a:cubicBezTo>
                  <a:pt x="16069" y="5389"/>
                  <a:pt x="15773" y="5652"/>
                  <a:pt x="15543" y="5751"/>
                </a:cubicBezTo>
                <a:cubicBezTo>
                  <a:pt x="15412" y="5784"/>
                  <a:pt x="15346" y="5981"/>
                  <a:pt x="15478" y="6080"/>
                </a:cubicBezTo>
                <a:cubicBezTo>
                  <a:pt x="15773" y="6474"/>
                  <a:pt x="15708" y="7032"/>
                  <a:pt x="15346" y="7328"/>
                </a:cubicBezTo>
                <a:cubicBezTo>
                  <a:pt x="15215" y="7394"/>
                  <a:pt x="15215" y="7591"/>
                  <a:pt x="15346" y="7690"/>
                </a:cubicBezTo>
                <a:cubicBezTo>
                  <a:pt x="15741" y="7968"/>
                  <a:pt x="15611" y="8411"/>
                  <a:pt x="15361" y="8751"/>
                </a:cubicBezTo>
                <a:lnTo>
                  <a:pt x="15361" y="8751"/>
                </a:lnTo>
                <a:cubicBezTo>
                  <a:pt x="15340" y="8743"/>
                  <a:pt x="15317" y="8739"/>
                  <a:pt x="15293" y="8739"/>
                </a:cubicBezTo>
                <a:cubicBezTo>
                  <a:pt x="15257" y="8739"/>
                  <a:pt x="15219" y="8749"/>
                  <a:pt x="15182" y="8774"/>
                </a:cubicBezTo>
                <a:lnTo>
                  <a:pt x="14656" y="9037"/>
                </a:lnTo>
                <a:cubicBezTo>
                  <a:pt x="14590" y="9070"/>
                  <a:pt x="14558" y="9168"/>
                  <a:pt x="14590" y="9267"/>
                </a:cubicBezTo>
                <a:lnTo>
                  <a:pt x="14663" y="9582"/>
                </a:lnTo>
                <a:lnTo>
                  <a:pt x="14663" y="9582"/>
                </a:lnTo>
                <a:cubicBezTo>
                  <a:pt x="14363" y="10154"/>
                  <a:pt x="13850" y="10154"/>
                  <a:pt x="13243" y="10154"/>
                </a:cubicBezTo>
                <a:cubicBezTo>
                  <a:pt x="13184" y="10146"/>
                  <a:pt x="13126" y="10142"/>
                  <a:pt x="13068" y="10142"/>
                </a:cubicBezTo>
                <a:cubicBezTo>
                  <a:pt x="12676" y="10142"/>
                  <a:pt x="12318" y="10332"/>
                  <a:pt x="12060" y="10647"/>
                </a:cubicBezTo>
                <a:cubicBezTo>
                  <a:pt x="12027" y="10746"/>
                  <a:pt x="12027" y="10844"/>
                  <a:pt x="12093" y="10910"/>
                </a:cubicBezTo>
                <a:cubicBezTo>
                  <a:pt x="12257" y="11107"/>
                  <a:pt x="12323" y="11337"/>
                  <a:pt x="12323" y="11600"/>
                </a:cubicBezTo>
                <a:cubicBezTo>
                  <a:pt x="12356" y="11830"/>
                  <a:pt x="12455" y="12027"/>
                  <a:pt x="12586" y="12192"/>
                </a:cubicBezTo>
                <a:cubicBezTo>
                  <a:pt x="12717" y="12356"/>
                  <a:pt x="12915" y="12422"/>
                  <a:pt x="13112" y="12422"/>
                </a:cubicBezTo>
                <a:cubicBezTo>
                  <a:pt x="13210" y="12389"/>
                  <a:pt x="13309" y="12323"/>
                  <a:pt x="13407" y="12290"/>
                </a:cubicBezTo>
                <a:cubicBezTo>
                  <a:pt x="13433" y="12280"/>
                  <a:pt x="13458" y="12275"/>
                  <a:pt x="13482" y="12275"/>
                </a:cubicBezTo>
                <a:cubicBezTo>
                  <a:pt x="13558" y="12275"/>
                  <a:pt x="13625" y="12320"/>
                  <a:pt x="13685" y="12380"/>
                </a:cubicBezTo>
                <a:lnTo>
                  <a:pt x="13685" y="12380"/>
                </a:lnTo>
                <a:cubicBezTo>
                  <a:pt x="12994" y="13077"/>
                  <a:pt x="13283" y="14299"/>
                  <a:pt x="13375" y="15182"/>
                </a:cubicBezTo>
                <a:cubicBezTo>
                  <a:pt x="13499" y="16392"/>
                  <a:pt x="13594" y="17662"/>
                  <a:pt x="13105" y="18796"/>
                </a:cubicBezTo>
                <a:lnTo>
                  <a:pt x="13105" y="18796"/>
                </a:lnTo>
                <a:cubicBezTo>
                  <a:pt x="13044" y="18772"/>
                  <a:pt x="12978" y="18759"/>
                  <a:pt x="12912" y="18759"/>
                </a:cubicBezTo>
                <a:cubicBezTo>
                  <a:pt x="12825" y="18759"/>
                  <a:pt x="12736" y="18781"/>
                  <a:pt x="12652" y="18829"/>
                </a:cubicBezTo>
                <a:cubicBezTo>
                  <a:pt x="12553" y="18895"/>
                  <a:pt x="12520" y="19026"/>
                  <a:pt x="12586" y="19125"/>
                </a:cubicBezTo>
                <a:cubicBezTo>
                  <a:pt x="12685" y="19256"/>
                  <a:pt x="12126" y="19322"/>
                  <a:pt x="12060" y="19322"/>
                </a:cubicBezTo>
                <a:cubicBezTo>
                  <a:pt x="12014" y="19330"/>
                  <a:pt x="11967" y="19334"/>
                  <a:pt x="11921" y="19334"/>
                </a:cubicBezTo>
                <a:cubicBezTo>
                  <a:pt x="11772" y="19334"/>
                  <a:pt x="11627" y="19291"/>
                  <a:pt x="11502" y="19191"/>
                </a:cubicBezTo>
                <a:cubicBezTo>
                  <a:pt x="11452" y="19154"/>
                  <a:pt x="11398" y="19135"/>
                  <a:pt x="11347" y="19135"/>
                </a:cubicBezTo>
                <a:cubicBezTo>
                  <a:pt x="11261" y="19135"/>
                  <a:pt x="11181" y="19187"/>
                  <a:pt x="11140" y="19289"/>
                </a:cubicBezTo>
                <a:cubicBezTo>
                  <a:pt x="11110" y="19350"/>
                  <a:pt x="11058" y="19376"/>
                  <a:pt x="11001" y="19376"/>
                </a:cubicBezTo>
                <a:cubicBezTo>
                  <a:pt x="10936" y="19376"/>
                  <a:pt x="10864" y="19342"/>
                  <a:pt x="10812" y="19289"/>
                </a:cubicBezTo>
                <a:cubicBezTo>
                  <a:pt x="10790" y="19267"/>
                  <a:pt x="10749" y="19256"/>
                  <a:pt x="10704" y="19256"/>
                </a:cubicBezTo>
                <a:cubicBezTo>
                  <a:pt x="10614" y="19256"/>
                  <a:pt x="10505" y="19300"/>
                  <a:pt x="10483" y="19388"/>
                </a:cubicBezTo>
                <a:cubicBezTo>
                  <a:pt x="10431" y="19492"/>
                  <a:pt x="10324" y="19532"/>
                  <a:pt x="10215" y="19532"/>
                </a:cubicBezTo>
                <a:cubicBezTo>
                  <a:pt x="10118" y="19532"/>
                  <a:pt x="10019" y="19500"/>
                  <a:pt x="9957" y="19454"/>
                </a:cubicBezTo>
                <a:cubicBezTo>
                  <a:pt x="9815" y="19311"/>
                  <a:pt x="9672" y="19144"/>
                  <a:pt x="9594" y="18973"/>
                </a:cubicBezTo>
                <a:lnTo>
                  <a:pt x="9594" y="18973"/>
                </a:lnTo>
                <a:cubicBezTo>
                  <a:pt x="9595" y="18969"/>
                  <a:pt x="9595" y="18965"/>
                  <a:pt x="9596" y="18961"/>
                </a:cubicBezTo>
                <a:lnTo>
                  <a:pt x="9596" y="18961"/>
                </a:lnTo>
                <a:lnTo>
                  <a:pt x="9589" y="18963"/>
                </a:lnTo>
                <a:lnTo>
                  <a:pt x="9589" y="18963"/>
                </a:lnTo>
                <a:cubicBezTo>
                  <a:pt x="9579" y="18940"/>
                  <a:pt x="9570" y="18918"/>
                  <a:pt x="9563" y="18895"/>
                </a:cubicBezTo>
                <a:cubicBezTo>
                  <a:pt x="9525" y="18820"/>
                  <a:pt x="9464" y="18788"/>
                  <a:pt x="9400" y="18788"/>
                </a:cubicBezTo>
                <a:cubicBezTo>
                  <a:pt x="9297" y="18788"/>
                  <a:pt x="9189" y="18872"/>
                  <a:pt x="9169" y="18994"/>
                </a:cubicBezTo>
                <a:cubicBezTo>
                  <a:pt x="9136" y="19256"/>
                  <a:pt x="8939" y="19454"/>
                  <a:pt x="8643" y="19519"/>
                </a:cubicBezTo>
                <a:cubicBezTo>
                  <a:pt x="8593" y="19536"/>
                  <a:pt x="8536" y="19544"/>
                  <a:pt x="8478" y="19544"/>
                </a:cubicBezTo>
                <a:cubicBezTo>
                  <a:pt x="8421" y="19544"/>
                  <a:pt x="8363" y="19536"/>
                  <a:pt x="8314" y="19519"/>
                </a:cubicBezTo>
                <a:cubicBezTo>
                  <a:pt x="8150" y="19487"/>
                  <a:pt x="8051" y="19355"/>
                  <a:pt x="7887" y="19289"/>
                </a:cubicBezTo>
                <a:cubicBezTo>
                  <a:pt x="7806" y="19249"/>
                  <a:pt x="7727" y="19234"/>
                  <a:pt x="7650" y="19234"/>
                </a:cubicBezTo>
                <a:cubicBezTo>
                  <a:pt x="7448" y="19234"/>
                  <a:pt x="7252" y="19333"/>
                  <a:pt x="7046" y="19333"/>
                </a:cubicBezTo>
                <a:cubicBezTo>
                  <a:pt x="7009" y="19333"/>
                  <a:pt x="6972" y="19330"/>
                  <a:pt x="6934" y="19322"/>
                </a:cubicBezTo>
                <a:cubicBezTo>
                  <a:pt x="6573" y="19224"/>
                  <a:pt x="6244" y="18994"/>
                  <a:pt x="5981" y="18731"/>
                </a:cubicBezTo>
                <a:cubicBezTo>
                  <a:pt x="5944" y="18694"/>
                  <a:pt x="5893" y="18675"/>
                  <a:pt x="5842" y="18675"/>
                </a:cubicBezTo>
                <a:cubicBezTo>
                  <a:pt x="5758" y="18675"/>
                  <a:pt x="5673" y="18727"/>
                  <a:pt x="5652" y="18829"/>
                </a:cubicBezTo>
                <a:cubicBezTo>
                  <a:pt x="5576" y="19033"/>
                  <a:pt x="5381" y="19158"/>
                  <a:pt x="5175" y="19158"/>
                </a:cubicBezTo>
                <a:cubicBezTo>
                  <a:pt x="5115" y="19158"/>
                  <a:pt x="5054" y="19147"/>
                  <a:pt x="4995" y="19125"/>
                </a:cubicBezTo>
                <a:cubicBezTo>
                  <a:pt x="4981" y="19122"/>
                  <a:pt x="4967" y="19121"/>
                  <a:pt x="4954" y="19121"/>
                </a:cubicBezTo>
                <a:cubicBezTo>
                  <a:pt x="4814" y="19121"/>
                  <a:pt x="4732" y="19268"/>
                  <a:pt x="4732" y="19388"/>
                </a:cubicBezTo>
                <a:cubicBezTo>
                  <a:pt x="4748" y="19459"/>
                  <a:pt x="4709" y="19486"/>
                  <a:pt x="4640" y="19486"/>
                </a:cubicBezTo>
                <a:cubicBezTo>
                  <a:pt x="4419" y="19486"/>
                  <a:pt x="3887" y="19208"/>
                  <a:pt x="3812" y="19158"/>
                </a:cubicBezTo>
                <a:cubicBezTo>
                  <a:pt x="3626" y="19034"/>
                  <a:pt x="3466" y="18897"/>
                  <a:pt x="3324" y="18738"/>
                </a:cubicBezTo>
                <a:lnTo>
                  <a:pt x="3324" y="18738"/>
                </a:lnTo>
                <a:cubicBezTo>
                  <a:pt x="3326" y="18649"/>
                  <a:pt x="3278" y="18562"/>
                  <a:pt x="3159" y="18534"/>
                </a:cubicBezTo>
                <a:lnTo>
                  <a:pt x="3159" y="18534"/>
                </a:lnTo>
                <a:cubicBezTo>
                  <a:pt x="3135" y="18502"/>
                  <a:pt x="3112" y="18469"/>
                  <a:pt x="3089" y="18435"/>
                </a:cubicBezTo>
                <a:cubicBezTo>
                  <a:pt x="3042" y="18378"/>
                  <a:pt x="2978" y="18354"/>
                  <a:pt x="2916" y="18354"/>
                </a:cubicBezTo>
                <a:cubicBezTo>
                  <a:pt x="2854" y="18354"/>
                  <a:pt x="2794" y="18377"/>
                  <a:pt x="2750" y="18415"/>
                </a:cubicBezTo>
                <a:lnTo>
                  <a:pt x="2750" y="18415"/>
                </a:lnTo>
                <a:cubicBezTo>
                  <a:pt x="2709" y="18400"/>
                  <a:pt x="2668" y="18385"/>
                  <a:pt x="2629" y="18369"/>
                </a:cubicBezTo>
                <a:cubicBezTo>
                  <a:pt x="2564" y="18304"/>
                  <a:pt x="2498" y="18271"/>
                  <a:pt x="2432" y="18205"/>
                </a:cubicBezTo>
                <a:cubicBezTo>
                  <a:pt x="2366" y="18106"/>
                  <a:pt x="2366" y="18008"/>
                  <a:pt x="2301" y="17942"/>
                </a:cubicBezTo>
                <a:cubicBezTo>
                  <a:pt x="2235" y="17843"/>
                  <a:pt x="2038" y="17811"/>
                  <a:pt x="1906" y="17745"/>
                </a:cubicBezTo>
                <a:cubicBezTo>
                  <a:pt x="1775" y="17613"/>
                  <a:pt x="1644" y="17482"/>
                  <a:pt x="1578" y="17318"/>
                </a:cubicBezTo>
                <a:cubicBezTo>
                  <a:pt x="1414" y="16989"/>
                  <a:pt x="1348" y="16661"/>
                  <a:pt x="1315" y="16299"/>
                </a:cubicBezTo>
                <a:cubicBezTo>
                  <a:pt x="1315" y="16135"/>
                  <a:pt x="1315" y="15938"/>
                  <a:pt x="1249" y="15773"/>
                </a:cubicBezTo>
                <a:cubicBezTo>
                  <a:pt x="1151" y="15609"/>
                  <a:pt x="1052" y="15478"/>
                  <a:pt x="888" y="15379"/>
                </a:cubicBezTo>
                <a:cubicBezTo>
                  <a:pt x="526" y="15050"/>
                  <a:pt x="888" y="14557"/>
                  <a:pt x="921" y="14130"/>
                </a:cubicBezTo>
                <a:cubicBezTo>
                  <a:pt x="953" y="13670"/>
                  <a:pt x="888" y="13210"/>
                  <a:pt x="723" y="12783"/>
                </a:cubicBezTo>
                <a:cubicBezTo>
                  <a:pt x="559" y="12389"/>
                  <a:pt x="461" y="11961"/>
                  <a:pt x="428" y="11534"/>
                </a:cubicBezTo>
                <a:cubicBezTo>
                  <a:pt x="395" y="11304"/>
                  <a:pt x="461" y="11107"/>
                  <a:pt x="526" y="10943"/>
                </a:cubicBezTo>
                <a:cubicBezTo>
                  <a:pt x="658" y="10779"/>
                  <a:pt x="789" y="10614"/>
                  <a:pt x="953" y="10483"/>
                </a:cubicBezTo>
                <a:cubicBezTo>
                  <a:pt x="1315" y="10154"/>
                  <a:pt x="1282" y="9727"/>
                  <a:pt x="1348" y="9267"/>
                </a:cubicBezTo>
                <a:cubicBezTo>
                  <a:pt x="1446" y="8807"/>
                  <a:pt x="1742" y="8445"/>
                  <a:pt x="2169" y="8248"/>
                </a:cubicBezTo>
                <a:cubicBezTo>
                  <a:pt x="2301" y="8215"/>
                  <a:pt x="2399" y="8084"/>
                  <a:pt x="2301" y="7953"/>
                </a:cubicBezTo>
                <a:cubicBezTo>
                  <a:pt x="1841" y="7361"/>
                  <a:pt x="2136" y="6605"/>
                  <a:pt x="2334" y="5981"/>
                </a:cubicBezTo>
                <a:cubicBezTo>
                  <a:pt x="2465" y="5652"/>
                  <a:pt x="2531" y="5291"/>
                  <a:pt x="2564" y="4929"/>
                </a:cubicBezTo>
                <a:cubicBezTo>
                  <a:pt x="2564" y="4765"/>
                  <a:pt x="2596" y="4601"/>
                  <a:pt x="2662" y="4436"/>
                </a:cubicBezTo>
                <a:cubicBezTo>
                  <a:pt x="2683" y="4394"/>
                  <a:pt x="2773" y="4324"/>
                  <a:pt x="2843" y="4324"/>
                </a:cubicBezTo>
                <a:cubicBezTo>
                  <a:pt x="2881" y="4324"/>
                  <a:pt x="2913" y="4345"/>
                  <a:pt x="2925" y="4404"/>
                </a:cubicBezTo>
                <a:cubicBezTo>
                  <a:pt x="2947" y="4491"/>
                  <a:pt x="3042" y="4550"/>
                  <a:pt x="3132" y="4550"/>
                </a:cubicBezTo>
                <a:cubicBezTo>
                  <a:pt x="3177" y="4550"/>
                  <a:pt x="3221" y="4535"/>
                  <a:pt x="3254" y="4502"/>
                </a:cubicBezTo>
                <a:cubicBezTo>
                  <a:pt x="3327" y="4417"/>
                  <a:pt x="3427" y="4377"/>
                  <a:pt x="3521" y="4377"/>
                </a:cubicBezTo>
                <a:cubicBezTo>
                  <a:pt x="3680" y="4377"/>
                  <a:pt x="3821" y="4493"/>
                  <a:pt x="3779" y="4699"/>
                </a:cubicBezTo>
                <a:cubicBezTo>
                  <a:pt x="3739" y="4860"/>
                  <a:pt x="3872" y="4960"/>
                  <a:pt x="3995" y="4960"/>
                </a:cubicBezTo>
                <a:cubicBezTo>
                  <a:pt x="4073" y="4960"/>
                  <a:pt x="4148" y="4920"/>
                  <a:pt x="4174" y="4831"/>
                </a:cubicBezTo>
                <a:cubicBezTo>
                  <a:pt x="4174" y="4826"/>
                  <a:pt x="4175" y="4821"/>
                  <a:pt x="4175" y="4816"/>
                </a:cubicBezTo>
                <a:lnTo>
                  <a:pt x="4175" y="4816"/>
                </a:lnTo>
                <a:lnTo>
                  <a:pt x="4240" y="4831"/>
                </a:lnTo>
                <a:cubicBezTo>
                  <a:pt x="4263" y="4729"/>
                  <a:pt x="4265" y="4632"/>
                  <a:pt x="4250" y="4542"/>
                </a:cubicBezTo>
                <a:lnTo>
                  <a:pt x="4250" y="4542"/>
                </a:lnTo>
                <a:cubicBezTo>
                  <a:pt x="4337" y="4347"/>
                  <a:pt x="4486" y="4188"/>
                  <a:pt x="4667" y="4075"/>
                </a:cubicBezTo>
                <a:cubicBezTo>
                  <a:pt x="4748" y="4028"/>
                  <a:pt x="4838" y="4007"/>
                  <a:pt x="4927" y="4007"/>
                </a:cubicBezTo>
                <a:cubicBezTo>
                  <a:pt x="5090" y="4007"/>
                  <a:pt x="5251" y="4079"/>
                  <a:pt x="5357" y="4206"/>
                </a:cubicBezTo>
                <a:cubicBezTo>
                  <a:pt x="5488" y="4436"/>
                  <a:pt x="5422" y="4732"/>
                  <a:pt x="5587" y="4929"/>
                </a:cubicBezTo>
                <a:cubicBezTo>
                  <a:pt x="5689" y="5032"/>
                  <a:pt x="5831" y="5083"/>
                  <a:pt x="5970" y="5083"/>
                </a:cubicBezTo>
                <a:cubicBezTo>
                  <a:pt x="6054" y="5083"/>
                  <a:pt x="6137" y="5065"/>
                  <a:pt x="6211" y="5028"/>
                </a:cubicBezTo>
                <a:cubicBezTo>
                  <a:pt x="6835" y="4732"/>
                  <a:pt x="6540" y="4009"/>
                  <a:pt x="6408" y="3484"/>
                </a:cubicBezTo>
                <a:cubicBezTo>
                  <a:pt x="6375" y="3319"/>
                  <a:pt x="6343" y="3122"/>
                  <a:pt x="6310" y="2925"/>
                </a:cubicBezTo>
                <a:cubicBezTo>
                  <a:pt x="6310" y="2793"/>
                  <a:pt x="6244" y="2531"/>
                  <a:pt x="6310" y="2399"/>
                </a:cubicBezTo>
                <a:cubicBezTo>
                  <a:pt x="6364" y="2314"/>
                  <a:pt x="6429" y="2280"/>
                  <a:pt x="6499" y="2280"/>
                </a:cubicBezTo>
                <a:cubicBezTo>
                  <a:pt x="6725" y="2280"/>
                  <a:pt x="6998" y="2635"/>
                  <a:pt x="7098" y="2761"/>
                </a:cubicBezTo>
                <a:cubicBezTo>
                  <a:pt x="7137" y="2825"/>
                  <a:pt x="7200" y="2854"/>
                  <a:pt x="7263" y="2854"/>
                </a:cubicBezTo>
                <a:cubicBezTo>
                  <a:pt x="7362" y="2854"/>
                  <a:pt x="7460" y="2782"/>
                  <a:pt x="7460" y="2662"/>
                </a:cubicBezTo>
                <a:cubicBezTo>
                  <a:pt x="7460" y="2333"/>
                  <a:pt x="7493" y="2038"/>
                  <a:pt x="7591" y="1775"/>
                </a:cubicBezTo>
                <a:cubicBezTo>
                  <a:pt x="7674" y="1582"/>
                  <a:pt x="7894" y="1390"/>
                  <a:pt x="8099" y="1390"/>
                </a:cubicBezTo>
                <a:cubicBezTo>
                  <a:pt x="8139" y="1390"/>
                  <a:pt x="8178" y="1397"/>
                  <a:pt x="8216" y="1413"/>
                </a:cubicBezTo>
                <a:cubicBezTo>
                  <a:pt x="8478" y="1512"/>
                  <a:pt x="8577" y="1972"/>
                  <a:pt x="8643" y="2202"/>
                </a:cubicBezTo>
                <a:lnTo>
                  <a:pt x="9037" y="3188"/>
                </a:lnTo>
                <a:cubicBezTo>
                  <a:pt x="9061" y="3284"/>
                  <a:pt x="9156" y="3345"/>
                  <a:pt x="9243" y="3345"/>
                </a:cubicBezTo>
                <a:cubicBezTo>
                  <a:pt x="9275" y="3345"/>
                  <a:pt x="9306" y="3337"/>
                  <a:pt x="9333" y="3319"/>
                </a:cubicBezTo>
                <a:lnTo>
                  <a:pt x="11107" y="2498"/>
                </a:lnTo>
                <a:cubicBezTo>
                  <a:pt x="11206" y="2432"/>
                  <a:pt x="11239" y="2301"/>
                  <a:pt x="11173" y="2202"/>
                </a:cubicBezTo>
                <a:cubicBezTo>
                  <a:pt x="11042" y="2071"/>
                  <a:pt x="10976" y="1906"/>
                  <a:pt x="10943" y="1709"/>
                </a:cubicBezTo>
                <a:cubicBezTo>
                  <a:pt x="10910" y="1643"/>
                  <a:pt x="10943" y="1545"/>
                  <a:pt x="11009" y="1512"/>
                </a:cubicBezTo>
                <a:cubicBezTo>
                  <a:pt x="11032" y="1489"/>
                  <a:pt x="11088" y="1465"/>
                  <a:pt x="11119" y="1465"/>
                </a:cubicBezTo>
                <a:cubicBezTo>
                  <a:pt x="11132" y="1465"/>
                  <a:pt x="11140" y="1469"/>
                  <a:pt x="11140" y="1479"/>
                </a:cubicBezTo>
                <a:cubicBezTo>
                  <a:pt x="11192" y="1552"/>
                  <a:pt x="11260" y="1582"/>
                  <a:pt x="11325" y="1582"/>
                </a:cubicBezTo>
                <a:cubicBezTo>
                  <a:pt x="11454" y="1582"/>
                  <a:pt x="11570" y="1463"/>
                  <a:pt x="11520" y="1322"/>
                </a:cubicBezTo>
                <a:lnTo>
                  <a:pt x="11520" y="1322"/>
                </a:lnTo>
                <a:lnTo>
                  <a:pt x="11534" y="1315"/>
                </a:lnTo>
                <a:cubicBezTo>
                  <a:pt x="11523" y="1302"/>
                  <a:pt x="11512" y="1290"/>
                  <a:pt x="11500" y="1279"/>
                </a:cubicBezTo>
                <a:lnTo>
                  <a:pt x="11500" y="1279"/>
                </a:lnTo>
                <a:cubicBezTo>
                  <a:pt x="11308" y="854"/>
                  <a:pt x="11962" y="756"/>
                  <a:pt x="12225" y="723"/>
                </a:cubicBezTo>
                <a:cubicBezTo>
                  <a:pt x="12304" y="706"/>
                  <a:pt x="12383" y="697"/>
                  <a:pt x="12462" y="697"/>
                </a:cubicBezTo>
                <a:cubicBezTo>
                  <a:pt x="12676" y="697"/>
                  <a:pt x="12886" y="759"/>
                  <a:pt x="13079" y="855"/>
                </a:cubicBezTo>
                <a:cubicBezTo>
                  <a:pt x="13112" y="871"/>
                  <a:pt x="13153" y="879"/>
                  <a:pt x="13194" y="879"/>
                </a:cubicBezTo>
                <a:cubicBezTo>
                  <a:pt x="13235" y="879"/>
                  <a:pt x="13276" y="871"/>
                  <a:pt x="13309" y="855"/>
                </a:cubicBezTo>
                <a:cubicBezTo>
                  <a:pt x="13542" y="680"/>
                  <a:pt x="13800" y="557"/>
                  <a:pt x="14084" y="440"/>
                </a:cubicBezTo>
                <a:close/>
                <a:moveTo>
                  <a:pt x="14098" y="0"/>
                </a:moveTo>
                <a:cubicBezTo>
                  <a:pt x="13771" y="119"/>
                  <a:pt x="13472" y="264"/>
                  <a:pt x="13175" y="461"/>
                </a:cubicBezTo>
                <a:lnTo>
                  <a:pt x="13175" y="461"/>
                </a:lnTo>
                <a:cubicBezTo>
                  <a:pt x="12919" y="348"/>
                  <a:pt x="12649" y="294"/>
                  <a:pt x="12377" y="294"/>
                </a:cubicBezTo>
                <a:cubicBezTo>
                  <a:pt x="12161" y="294"/>
                  <a:pt x="11944" y="328"/>
                  <a:pt x="11732" y="395"/>
                </a:cubicBezTo>
                <a:cubicBezTo>
                  <a:pt x="11376" y="466"/>
                  <a:pt x="11122" y="777"/>
                  <a:pt x="11096" y="1118"/>
                </a:cubicBezTo>
                <a:lnTo>
                  <a:pt x="11096" y="1118"/>
                </a:lnTo>
                <a:cubicBezTo>
                  <a:pt x="10949" y="1122"/>
                  <a:pt x="10808" y="1188"/>
                  <a:pt x="10713" y="1315"/>
                </a:cubicBezTo>
                <a:cubicBezTo>
                  <a:pt x="10445" y="1582"/>
                  <a:pt x="10570" y="1959"/>
                  <a:pt x="10732" y="2267"/>
                </a:cubicBezTo>
                <a:lnTo>
                  <a:pt x="10732" y="2267"/>
                </a:lnTo>
                <a:lnTo>
                  <a:pt x="9375" y="2895"/>
                </a:lnTo>
                <a:lnTo>
                  <a:pt x="9375" y="2895"/>
                </a:lnTo>
                <a:cubicBezTo>
                  <a:pt x="9216" y="2478"/>
                  <a:pt x="9073" y="2061"/>
                  <a:pt x="8906" y="1643"/>
                </a:cubicBezTo>
                <a:cubicBezTo>
                  <a:pt x="8807" y="1315"/>
                  <a:pt x="8511" y="1085"/>
                  <a:pt x="8183" y="1052"/>
                </a:cubicBezTo>
                <a:cubicBezTo>
                  <a:pt x="8168" y="1051"/>
                  <a:pt x="8153" y="1051"/>
                  <a:pt x="8138" y="1051"/>
                </a:cubicBezTo>
                <a:cubicBezTo>
                  <a:pt x="7469" y="1051"/>
                  <a:pt x="7217" y="1608"/>
                  <a:pt x="7134" y="2173"/>
                </a:cubicBezTo>
                <a:lnTo>
                  <a:pt x="7134" y="2173"/>
                </a:lnTo>
                <a:cubicBezTo>
                  <a:pt x="7009" y="2066"/>
                  <a:pt x="6864" y="1987"/>
                  <a:pt x="6704" y="1939"/>
                </a:cubicBezTo>
                <a:cubicBezTo>
                  <a:pt x="6637" y="1914"/>
                  <a:pt x="6568" y="1902"/>
                  <a:pt x="6499" y="1902"/>
                </a:cubicBezTo>
                <a:cubicBezTo>
                  <a:pt x="6299" y="1902"/>
                  <a:pt x="6103" y="2006"/>
                  <a:pt x="5981" y="2202"/>
                </a:cubicBezTo>
                <a:cubicBezTo>
                  <a:pt x="5850" y="2563"/>
                  <a:pt x="5850" y="2925"/>
                  <a:pt x="5981" y="3286"/>
                </a:cubicBezTo>
                <a:cubicBezTo>
                  <a:pt x="6014" y="3484"/>
                  <a:pt x="6047" y="3681"/>
                  <a:pt x="6113" y="3878"/>
                </a:cubicBezTo>
                <a:cubicBezTo>
                  <a:pt x="6178" y="4075"/>
                  <a:pt x="6310" y="4338"/>
                  <a:pt x="6211" y="4535"/>
                </a:cubicBezTo>
                <a:cubicBezTo>
                  <a:pt x="6166" y="4625"/>
                  <a:pt x="6100" y="4668"/>
                  <a:pt x="6039" y="4668"/>
                </a:cubicBezTo>
                <a:cubicBezTo>
                  <a:pt x="5966" y="4668"/>
                  <a:pt x="5900" y="4609"/>
                  <a:pt x="5883" y="4502"/>
                </a:cubicBezTo>
                <a:cubicBezTo>
                  <a:pt x="5850" y="4371"/>
                  <a:pt x="5817" y="4206"/>
                  <a:pt x="5751" y="4075"/>
                </a:cubicBezTo>
                <a:cubicBezTo>
                  <a:pt x="5620" y="3812"/>
                  <a:pt x="5357" y="3648"/>
                  <a:pt x="5094" y="3615"/>
                </a:cubicBezTo>
                <a:cubicBezTo>
                  <a:pt x="5057" y="3611"/>
                  <a:pt x="5020" y="3610"/>
                  <a:pt x="4984" y="3610"/>
                </a:cubicBezTo>
                <a:cubicBezTo>
                  <a:pt x="4574" y="3610"/>
                  <a:pt x="4253" y="3836"/>
                  <a:pt x="4045" y="4157"/>
                </a:cubicBezTo>
                <a:lnTo>
                  <a:pt x="4045" y="4157"/>
                </a:lnTo>
                <a:cubicBezTo>
                  <a:pt x="3914" y="4032"/>
                  <a:pt x="3736" y="3958"/>
                  <a:pt x="3552" y="3958"/>
                </a:cubicBezTo>
                <a:cubicBezTo>
                  <a:pt x="3440" y="3958"/>
                  <a:pt x="3326" y="3986"/>
                  <a:pt x="3219" y="4046"/>
                </a:cubicBezTo>
                <a:lnTo>
                  <a:pt x="3219" y="4046"/>
                </a:lnTo>
                <a:cubicBezTo>
                  <a:pt x="3129" y="3970"/>
                  <a:pt x="3005" y="3932"/>
                  <a:pt x="2882" y="3932"/>
                </a:cubicBezTo>
                <a:cubicBezTo>
                  <a:pt x="2780" y="3932"/>
                  <a:pt x="2679" y="3958"/>
                  <a:pt x="2596" y="4009"/>
                </a:cubicBezTo>
                <a:cubicBezTo>
                  <a:pt x="2136" y="4239"/>
                  <a:pt x="2268" y="4831"/>
                  <a:pt x="2169" y="5258"/>
                </a:cubicBezTo>
                <a:cubicBezTo>
                  <a:pt x="2016" y="6148"/>
                  <a:pt x="1404" y="7124"/>
                  <a:pt x="1886" y="7999"/>
                </a:cubicBezTo>
                <a:lnTo>
                  <a:pt x="1886" y="7999"/>
                </a:lnTo>
                <a:cubicBezTo>
                  <a:pt x="1638" y="8133"/>
                  <a:pt x="1432" y="8320"/>
                  <a:pt x="1282" y="8544"/>
                </a:cubicBezTo>
                <a:cubicBezTo>
                  <a:pt x="1085" y="8873"/>
                  <a:pt x="953" y="9234"/>
                  <a:pt x="953" y="9628"/>
                </a:cubicBezTo>
                <a:cubicBezTo>
                  <a:pt x="953" y="9826"/>
                  <a:pt x="855" y="10056"/>
                  <a:pt x="691" y="10220"/>
                </a:cubicBezTo>
                <a:cubicBezTo>
                  <a:pt x="559" y="10318"/>
                  <a:pt x="428" y="10483"/>
                  <a:pt x="296" y="10614"/>
                </a:cubicBezTo>
                <a:cubicBezTo>
                  <a:pt x="66" y="10943"/>
                  <a:pt x="1" y="11337"/>
                  <a:pt x="33" y="11731"/>
                </a:cubicBezTo>
                <a:cubicBezTo>
                  <a:pt x="132" y="12652"/>
                  <a:pt x="756" y="13473"/>
                  <a:pt x="461" y="14393"/>
                </a:cubicBezTo>
                <a:cubicBezTo>
                  <a:pt x="362" y="14787"/>
                  <a:pt x="231" y="15182"/>
                  <a:pt x="493" y="15543"/>
                </a:cubicBezTo>
                <a:cubicBezTo>
                  <a:pt x="592" y="15675"/>
                  <a:pt x="723" y="15740"/>
                  <a:pt x="822" y="15872"/>
                </a:cubicBezTo>
                <a:cubicBezTo>
                  <a:pt x="921" y="15970"/>
                  <a:pt x="953" y="16299"/>
                  <a:pt x="953" y="16529"/>
                </a:cubicBezTo>
                <a:cubicBezTo>
                  <a:pt x="1046" y="17177"/>
                  <a:pt x="1313" y="17942"/>
                  <a:pt x="1999" y="18223"/>
                </a:cubicBezTo>
                <a:lnTo>
                  <a:pt x="1999" y="18223"/>
                </a:lnTo>
                <a:cubicBezTo>
                  <a:pt x="2148" y="18621"/>
                  <a:pt x="2552" y="18806"/>
                  <a:pt x="2953" y="18930"/>
                </a:cubicBezTo>
                <a:lnTo>
                  <a:pt x="2953" y="18930"/>
                </a:lnTo>
                <a:cubicBezTo>
                  <a:pt x="3255" y="19284"/>
                  <a:pt x="3634" y="19568"/>
                  <a:pt x="4075" y="19749"/>
                </a:cubicBezTo>
                <a:cubicBezTo>
                  <a:pt x="4229" y="19837"/>
                  <a:pt x="4397" y="19881"/>
                  <a:pt x="4569" y="19881"/>
                </a:cubicBezTo>
                <a:cubicBezTo>
                  <a:pt x="4656" y="19881"/>
                  <a:pt x="4743" y="19870"/>
                  <a:pt x="4831" y="19848"/>
                </a:cubicBezTo>
                <a:cubicBezTo>
                  <a:pt x="4966" y="19790"/>
                  <a:pt x="5067" y="19687"/>
                  <a:pt x="5114" y="19565"/>
                </a:cubicBezTo>
                <a:lnTo>
                  <a:pt x="5114" y="19565"/>
                </a:lnTo>
                <a:cubicBezTo>
                  <a:pt x="5142" y="19567"/>
                  <a:pt x="5169" y="19568"/>
                  <a:pt x="5195" y="19568"/>
                </a:cubicBezTo>
                <a:cubicBezTo>
                  <a:pt x="5479" y="19568"/>
                  <a:pt x="5744" y="19438"/>
                  <a:pt x="5908" y="19216"/>
                </a:cubicBezTo>
                <a:lnTo>
                  <a:pt x="5908" y="19216"/>
                </a:lnTo>
                <a:cubicBezTo>
                  <a:pt x="6165" y="19445"/>
                  <a:pt x="6463" y="19612"/>
                  <a:pt x="6803" y="19717"/>
                </a:cubicBezTo>
                <a:cubicBezTo>
                  <a:pt x="6898" y="19730"/>
                  <a:pt x="6988" y="19738"/>
                  <a:pt x="7074" y="19738"/>
                </a:cubicBezTo>
                <a:cubicBezTo>
                  <a:pt x="7196" y="19738"/>
                  <a:pt x="7311" y="19722"/>
                  <a:pt x="7427" y="19684"/>
                </a:cubicBezTo>
                <a:cubicBezTo>
                  <a:pt x="7485" y="19660"/>
                  <a:pt x="7543" y="19649"/>
                  <a:pt x="7599" y="19649"/>
                </a:cubicBezTo>
                <a:cubicBezTo>
                  <a:pt x="7699" y="19649"/>
                  <a:pt x="7790" y="19686"/>
                  <a:pt x="7854" y="19749"/>
                </a:cubicBezTo>
                <a:cubicBezTo>
                  <a:pt x="7953" y="19815"/>
                  <a:pt x="8018" y="19848"/>
                  <a:pt x="8117" y="19881"/>
                </a:cubicBezTo>
                <a:cubicBezTo>
                  <a:pt x="8238" y="19923"/>
                  <a:pt x="8362" y="19943"/>
                  <a:pt x="8483" y="19943"/>
                </a:cubicBezTo>
                <a:cubicBezTo>
                  <a:pt x="8855" y="19943"/>
                  <a:pt x="9208" y="19754"/>
                  <a:pt x="9416" y="19441"/>
                </a:cubicBezTo>
                <a:lnTo>
                  <a:pt x="9416" y="19441"/>
                </a:lnTo>
                <a:cubicBezTo>
                  <a:pt x="9566" y="19658"/>
                  <a:pt x="9754" y="19849"/>
                  <a:pt x="10056" y="19914"/>
                </a:cubicBezTo>
                <a:cubicBezTo>
                  <a:pt x="10104" y="19923"/>
                  <a:pt x="10152" y="19928"/>
                  <a:pt x="10199" y="19928"/>
                </a:cubicBezTo>
                <a:cubicBezTo>
                  <a:pt x="10387" y="19928"/>
                  <a:pt x="10566" y="19855"/>
                  <a:pt x="10706" y="19720"/>
                </a:cubicBezTo>
                <a:lnTo>
                  <a:pt x="10706" y="19720"/>
                </a:lnTo>
                <a:cubicBezTo>
                  <a:pt x="10792" y="19761"/>
                  <a:pt x="10883" y="19781"/>
                  <a:pt x="10973" y="19781"/>
                </a:cubicBezTo>
                <a:cubicBezTo>
                  <a:pt x="11131" y="19781"/>
                  <a:pt x="11284" y="19720"/>
                  <a:pt x="11397" y="19604"/>
                </a:cubicBezTo>
                <a:lnTo>
                  <a:pt x="11397" y="19604"/>
                </a:lnTo>
                <a:cubicBezTo>
                  <a:pt x="11595" y="19687"/>
                  <a:pt x="11810" y="19728"/>
                  <a:pt x="12021" y="19728"/>
                </a:cubicBezTo>
                <a:cubicBezTo>
                  <a:pt x="12146" y="19728"/>
                  <a:pt x="12271" y="19713"/>
                  <a:pt x="12389" y="19684"/>
                </a:cubicBezTo>
                <a:cubicBezTo>
                  <a:pt x="12586" y="19651"/>
                  <a:pt x="12783" y="19552"/>
                  <a:pt x="12915" y="19421"/>
                </a:cubicBezTo>
                <a:cubicBezTo>
                  <a:pt x="12966" y="19356"/>
                  <a:pt x="12998" y="19286"/>
                  <a:pt x="13009" y="19215"/>
                </a:cubicBezTo>
                <a:lnTo>
                  <a:pt x="13009" y="19215"/>
                </a:lnTo>
                <a:cubicBezTo>
                  <a:pt x="13010" y="19218"/>
                  <a:pt x="13012" y="19221"/>
                  <a:pt x="13013" y="19224"/>
                </a:cubicBezTo>
                <a:cubicBezTo>
                  <a:pt x="13054" y="19265"/>
                  <a:pt x="13107" y="19283"/>
                  <a:pt x="13160" y="19283"/>
                </a:cubicBezTo>
                <a:cubicBezTo>
                  <a:pt x="13232" y="19283"/>
                  <a:pt x="13304" y="19248"/>
                  <a:pt x="13342" y="19191"/>
                </a:cubicBezTo>
                <a:cubicBezTo>
                  <a:pt x="13900" y="18106"/>
                  <a:pt x="13933" y="16891"/>
                  <a:pt x="13802" y="15708"/>
                </a:cubicBezTo>
                <a:cubicBezTo>
                  <a:pt x="13769" y="15116"/>
                  <a:pt x="13670" y="14557"/>
                  <a:pt x="13638" y="13966"/>
                </a:cubicBezTo>
                <a:cubicBezTo>
                  <a:pt x="13605" y="13506"/>
                  <a:pt x="13638" y="12882"/>
                  <a:pt x="14065" y="12586"/>
                </a:cubicBezTo>
                <a:cubicBezTo>
                  <a:pt x="14163" y="12520"/>
                  <a:pt x="14196" y="12389"/>
                  <a:pt x="14130" y="12290"/>
                </a:cubicBezTo>
                <a:cubicBezTo>
                  <a:pt x="13999" y="12093"/>
                  <a:pt x="13835" y="11929"/>
                  <a:pt x="13605" y="11863"/>
                </a:cubicBezTo>
                <a:cubicBezTo>
                  <a:pt x="13555" y="11846"/>
                  <a:pt x="13498" y="11838"/>
                  <a:pt x="13440" y="11838"/>
                </a:cubicBezTo>
                <a:cubicBezTo>
                  <a:pt x="13383" y="11838"/>
                  <a:pt x="13325" y="11846"/>
                  <a:pt x="13276" y="11863"/>
                </a:cubicBezTo>
                <a:cubicBezTo>
                  <a:pt x="13179" y="11887"/>
                  <a:pt x="13100" y="11965"/>
                  <a:pt x="13013" y="11965"/>
                </a:cubicBezTo>
                <a:cubicBezTo>
                  <a:pt x="12982" y="11965"/>
                  <a:pt x="12949" y="11955"/>
                  <a:pt x="12915" y="11929"/>
                </a:cubicBezTo>
                <a:cubicBezTo>
                  <a:pt x="12717" y="11797"/>
                  <a:pt x="12717" y="11469"/>
                  <a:pt x="12685" y="11239"/>
                </a:cubicBezTo>
                <a:cubicBezTo>
                  <a:pt x="12660" y="11069"/>
                  <a:pt x="12600" y="10899"/>
                  <a:pt x="12492" y="10743"/>
                </a:cubicBezTo>
                <a:lnTo>
                  <a:pt x="12492" y="10743"/>
                </a:lnTo>
                <a:cubicBezTo>
                  <a:pt x="12680" y="10583"/>
                  <a:pt x="12914" y="10510"/>
                  <a:pt x="13155" y="10510"/>
                </a:cubicBezTo>
                <a:cubicBezTo>
                  <a:pt x="13195" y="10510"/>
                  <a:pt x="13236" y="10512"/>
                  <a:pt x="13276" y="10516"/>
                </a:cubicBezTo>
                <a:cubicBezTo>
                  <a:pt x="13358" y="10524"/>
                  <a:pt x="13440" y="10528"/>
                  <a:pt x="13523" y="10528"/>
                </a:cubicBezTo>
                <a:cubicBezTo>
                  <a:pt x="13769" y="10528"/>
                  <a:pt x="14015" y="10491"/>
                  <a:pt x="14262" y="10417"/>
                </a:cubicBezTo>
                <a:cubicBezTo>
                  <a:pt x="14525" y="10351"/>
                  <a:pt x="14722" y="10187"/>
                  <a:pt x="14919" y="9957"/>
                </a:cubicBezTo>
                <a:cubicBezTo>
                  <a:pt x="14985" y="9891"/>
                  <a:pt x="15051" y="9760"/>
                  <a:pt x="15083" y="9628"/>
                </a:cubicBezTo>
                <a:cubicBezTo>
                  <a:pt x="15067" y="9545"/>
                  <a:pt x="15050" y="9470"/>
                  <a:pt x="15033" y="9396"/>
                </a:cubicBezTo>
                <a:lnTo>
                  <a:pt x="15033" y="9396"/>
                </a:lnTo>
                <a:cubicBezTo>
                  <a:pt x="15069" y="9435"/>
                  <a:pt x="15120" y="9459"/>
                  <a:pt x="15174" y="9459"/>
                </a:cubicBezTo>
                <a:cubicBezTo>
                  <a:pt x="15222" y="9459"/>
                  <a:pt x="15271" y="9441"/>
                  <a:pt x="15313" y="9398"/>
                </a:cubicBezTo>
                <a:cubicBezTo>
                  <a:pt x="15675" y="9136"/>
                  <a:pt x="15905" y="8741"/>
                  <a:pt x="16003" y="8314"/>
                </a:cubicBezTo>
                <a:cubicBezTo>
                  <a:pt x="16029" y="8008"/>
                  <a:pt x="15936" y="7723"/>
                  <a:pt x="15740" y="7502"/>
                </a:cubicBezTo>
                <a:lnTo>
                  <a:pt x="15740" y="7502"/>
                </a:lnTo>
                <a:cubicBezTo>
                  <a:pt x="16092" y="7092"/>
                  <a:pt x="16161" y="6507"/>
                  <a:pt x="15920" y="6040"/>
                </a:cubicBezTo>
                <a:lnTo>
                  <a:pt x="15920" y="6040"/>
                </a:lnTo>
                <a:cubicBezTo>
                  <a:pt x="16075" y="5942"/>
                  <a:pt x="16200" y="5796"/>
                  <a:pt x="16266" y="5619"/>
                </a:cubicBezTo>
                <a:cubicBezTo>
                  <a:pt x="16326" y="5460"/>
                  <a:pt x="16325" y="5300"/>
                  <a:pt x="16272" y="5163"/>
                </a:cubicBezTo>
                <a:lnTo>
                  <a:pt x="16272" y="5163"/>
                </a:lnTo>
                <a:cubicBezTo>
                  <a:pt x="16443" y="5057"/>
                  <a:pt x="16562" y="4875"/>
                  <a:pt x="16562" y="4667"/>
                </a:cubicBezTo>
                <a:cubicBezTo>
                  <a:pt x="16529" y="4404"/>
                  <a:pt x="16332" y="4174"/>
                  <a:pt x="16069" y="4108"/>
                </a:cubicBezTo>
                <a:cubicBezTo>
                  <a:pt x="15921" y="4091"/>
                  <a:pt x="15782" y="4083"/>
                  <a:pt x="15642" y="4083"/>
                </a:cubicBezTo>
                <a:cubicBezTo>
                  <a:pt x="15502" y="4083"/>
                  <a:pt x="15363" y="4091"/>
                  <a:pt x="15215" y="4108"/>
                </a:cubicBezTo>
                <a:cubicBezTo>
                  <a:pt x="15018" y="4108"/>
                  <a:pt x="14919" y="4042"/>
                  <a:pt x="14919" y="3845"/>
                </a:cubicBezTo>
                <a:cubicBezTo>
                  <a:pt x="14870" y="3673"/>
                  <a:pt x="14839" y="3482"/>
                  <a:pt x="14799" y="3287"/>
                </a:cubicBezTo>
                <a:lnTo>
                  <a:pt x="14799" y="3287"/>
                </a:lnTo>
                <a:cubicBezTo>
                  <a:pt x="15109" y="3152"/>
                  <a:pt x="15371" y="2927"/>
                  <a:pt x="15524" y="2641"/>
                </a:cubicBezTo>
                <a:lnTo>
                  <a:pt x="15524" y="2641"/>
                </a:lnTo>
                <a:cubicBezTo>
                  <a:pt x="15538" y="2641"/>
                  <a:pt x="15551" y="2642"/>
                  <a:pt x="15565" y="2642"/>
                </a:cubicBezTo>
                <a:cubicBezTo>
                  <a:pt x="15722" y="2642"/>
                  <a:pt x="15888" y="2605"/>
                  <a:pt x="16036" y="2531"/>
                </a:cubicBezTo>
                <a:cubicBezTo>
                  <a:pt x="16201" y="2465"/>
                  <a:pt x="16365" y="2333"/>
                  <a:pt x="16496" y="2202"/>
                </a:cubicBezTo>
                <a:cubicBezTo>
                  <a:pt x="16759" y="1841"/>
                  <a:pt x="16792" y="1348"/>
                  <a:pt x="16529" y="986"/>
                </a:cubicBezTo>
                <a:cubicBezTo>
                  <a:pt x="16463" y="822"/>
                  <a:pt x="16332" y="690"/>
                  <a:pt x="16168" y="625"/>
                </a:cubicBezTo>
                <a:cubicBezTo>
                  <a:pt x="15938" y="625"/>
                  <a:pt x="15741" y="658"/>
                  <a:pt x="15543" y="690"/>
                </a:cubicBezTo>
                <a:cubicBezTo>
                  <a:pt x="15051" y="690"/>
                  <a:pt x="14623" y="493"/>
                  <a:pt x="14328" y="99"/>
                </a:cubicBezTo>
                <a:cubicBezTo>
                  <a:pt x="14262" y="33"/>
                  <a:pt x="14196" y="0"/>
                  <a:pt x="1409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01" name="Google Shape;11901;p83"/>
          <p:cNvSpPr/>
          <p:nvPr/>
        </p:nvSpPr>
        <p:spPr>
          <a:xfrm>
            <a:off x="6530271" y="3275259"/>
            <a:ext cx="352821" cy="284585"/>
          </a:xfrm>
          <a:custGeom>
            <a:rect b="b" l="l" r="r" t="t"/>
            <a:pathLst>
              <a:path extrusionOk="0" h="13446" w="16670">
                <a:moveTo>
                  <a:pt x="7482" y="0"/>
                </a:moveTo>
                <a:cubicBezTo>
                  <a:pt x="6888" y="0"/>
                  <a:pt x="6289" y="59"/>
                  <a:pt x="5694" y="176"/>
                </a:cubicBezTo>
                <a:cubicBezTo>
                  <a:pt x="3558" y="603"/>
                  <a:pt x="1586" y="1720"/>
                  <a:pt x="75" y="3330"/>
                </a:cubicBezTo>
                <a:cubicBezTo>
                  <a:pt x="1" y="3404"/>
                  <a:pt x="56" y="3496"/>
                  <a:pt x="130" y="3496"/>
                </a:cubicBezTo>
                <a:cubicBezTo>
                  <a:pt x="155" y="3496"/>
                  <a:pt x="181" y="3486"/>
                  <a:pt x="206" y="3462"/>
                </a:cubicBezTo>
                <a:cubicBezTo>
                  <a:pt x="2118" y="1476"/>
                  <a:pt x="4816" y="204"/>
                  <a:pt x="7551" y="204"/>
                </a:cubicBezTo>
                <a:cubicBezTo>
                  <a:pt x="8482" y="204"/>
                  <a:pt x="9417" y="351"/>
                  <a:pt x="10327" y="668"/>
                </a:cubicBezTo>
                <a:cubicBezTo>
                  <a:pt x="11970" y="1227"/>
                  <a:pt x="13383" y="2279"/>
                  <a:pt x="14402" y="3692"/>
                </a:cubicBezTo>
                <a:cubicBezTo>
                  <a:pt x="15355" y="5072"/>
                  <a:pt x="15815" y="6748"/>
                  <a:pt x="15683" y="8423"/>
                </a:cubicBezTo>
                <a:cubicBezTo>
                  <a:pt x="15519" y="10297"/>
                  <a:pt x="14599" y="12071"/>
                  <a:pt x="13120" y="13254"/>
                </a:cubicBezTo>
                <a:cubicBezTo>
                  <a:pt x="13041" y="13307"/>
                  <a:pt x="13089" y="13445"/>
                  <a:pt x="13163" y="13445"/>
                </a:cubicBezTo>
                <a:cubicBezTo>
                  <a:pt x="13181" y="13445"/>
                  <a:pt x="13200" y="13437"/>
                  <a:pt x="13219" y="13418"/>
                </a:cubicBezTo>
                <a:cubicBezTo>
                  <a:pt x="15979" y="11315"/>
                  <a:pt x="16669" y="7208"/>
                  <a:pt x="14960" y="4217"/>
                </a:cubicBezTo>
                <a:cubicBezTo>
                  <a:pt x="14073" y="2673"/>
                  <a:pt x="12726" y="1490"/>
                  <a:pt x="11083" y="767"/>
                </a:cubicBezTo>
                <a:cubicBezTo>
                  <a:pt x="9949" y="256"/>
                  <a:pt x="8725" y="0"/>
                  <a:pt x="748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02" name="Google Shape;11902;p83"/>
          <p:cNvGrpSpPr/>
          <p:nvPr/>
        </p:nvGrpSpPr>
        <p:grpSpPr>
          <a:xfrm>
            <a:off x="-51775" y="70688"/>
            <a:ext cx="1882675" cy="1458700"/>
            <a:chOff x="-51775" y="70688"/>
            <a:chExt cx="1882675" cy="1458700"/>
          </a:xfrm>
        </p:grpSpPr>
        <p:sp>
          <p:nvSpPr>
            <p:cNvPr id="11903" name="Google Shape;11903;p83"/>
            <p:cNvSpPr/>
            <p:nvPr/>
          </p:nvSpPr>
          <p:spPr>
            <a:xfrm>
              <a:off x="-35575" y="1003113"/>
              <a:ext cx="492925" cy="526275"/>
            </a:xfrm>
            <a:custGeom>
              <a:rect b="b" l="l" r="r" t="t"/>
              <a:pathLst>
                <a:path extrusionOk="0" h="21051" w="19717">
                  <a:moveTo>
                    <a:pt x="15471" y="0"/>
                  </a:moveTo>
                  <a:cubicBezTo>
                    <a:pt x="15403" y="0"/>
                    <a:pt x="15332" y="78"/>
                    <a:pt x="15379" y="172"/>
                  </a:cubicBezTo>
                  <a:cubicBezTo>
                    <a:pt x="17482" y="4378"/>
                    <a:pt x="19716" y="9208"/>
                    <a:pt x="18139" y="14006"/>
                  </a:cubicBezTo>
                  <a:cubicBezTo>
                    <a:pt x="17449" y="16043"/>
                    <a:pt x="16036" y="17752"/>
                    <a:pt x="14163" y="18803"/>
                  </a:cubicBezTo>
                  <a:cubicBezTo>
                    <a:pt x="12257" y="19756"/>
                    <a:pt x="10220" y="20348"/>
                    <a:pt x="8117" y="20545"/>
                  </a:cubicBezTo>
                  <a:cubicBezTo>
                    <a:pt x="6704" y="20709"/>
                    <a:pt x="5323" y="20808"/>
                    <a:pt x="3943" y="20841"/>
                  </a:cubicBezTo>
                  <a:lnTo>
                    <a:pt x="1643" y="20841"/>
                  </a:lnTo>
                  <a:cubicBezTo>
                    <a:pt x="1347" y="20841"/>
                    <a:pt x="1019" y="20808"/>
                    <a:pt x="690" y="20742"/>
                  </a:cubicBezTo>
                  <a:cubicBezTo>
                    <a:pt x="394" y="20611"/>
                    <a:pt x="66" y="20151"/>
                    <a:pt x="427" y="19921"/>
                  </a:cubicBezTo>
                  <a:cubicBezTo>
                    <a:pt x="510" y="19838"/>
                    <a:pt x="454" y="19708"/>
                    <a:pt x="375" y="19708"/>
                  </a:cubicBezTo>
                  <a:cubicBezTo>
                    <a:pt x="360" y="19708"/>
                    <a:pt x="344" y="19713"/>
                    <a:pt x="329" y="19724"/>
                  </a:cubicBezTo>
                  <a:cubicBezTo>
                    <a:pt x="33" y="19954"/>
                    <a:pt x="0" y="20381"/>
                    <a:pt x="230" y="20677"/>
                  </a:cubicBezTo>
                  <a:cubicBezTo>
                    <a:pt x="540" y="21015"/>
                    <a:pt x="1091" y="21039"/>
                    <a:pt x="1532" y="21039"/>
                  </a:cubicBezTo>
                  <a:cubicBezTo>
                    <a:pt x="1606" y="21039"/>
                    <a:pt x="1676" y="21038"/>
                    <a:pt x="1742" y="21038"/>
                  </a:cubicBezTo>
                  <a:cubicBezTo>
                    <a:pt x="2120" y="21046"/>
                    <a:pt x="2495" y="21050"/>
                    <a:pt x="2870" y="21050"/>
                  </a:cubicBezTo>
                  <a:cubicBezTo>
                    <a:pt x="3993" y="21050"/>
                    <a:pt x="5102" y="21013"/>
                    <a:pt x="6211" y="20939"/>
                  </a:cubicBezTo>
                  <a:cubicBezTo>
                    <a:pt x="8478" y="20775"/>
                    <a:pt x="10778" y="20479"/>
                    <a:pt x="12914" y="19592"/>
                  </a:cubicBezTo>
                  <a:cubicBezTo>
                    <a:pt x="14984" y="18836"/>
                    <a:pt x="16693" y="17358"/>
                    <a:pt x="17778" y="15419"/>
                  </a:cubicBezTo>
                  <a:cubicBezTo>
                    <a:pt x="18796" y="13283"/>
                    <a:pt x="19125" y="10884"/>
                    <a:pt x="18698" y="8551"/>
                  </a:cubicBezTo>
                  <a:cubicBezTo>
                    <a:pt x="18238" y="5528"/>
                    <a:pt x="16890" y="2768"/>
                    <a:pt x="15543" y="40"/>
                  </a:cubicBezTo>
                  <a:cubicBezTo>
                    <a:pt x="15524" y="12"/>
                    <a:pt x="15498" y="0"/>
                    <a:pt x="1547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83"/>
            <p:cNvSpPr/>
            <p:nvPr/>
          </p:nvSpPr>
          <p:spPr>
            <a:xfrm>
              <a:off x="413425" y="728088"/>
              <a:ext cx="246825" cy="448400"/>
            </a:xfrm>
            <a:custGeom>
              <a:rect b="b" l="l" r="r" t="t"/>
              <a:pathLst>
                <a:path extrusionOk="0" h="17936" w="9873">
                  <a:moveTo>
                    <a:pt x="9137" y="0"/>
                  </a:moveTo>
                  <a:cubicBezTo>
                    <a:pt x="9084" y="0"/>
                    <a:pt x="9035" y="33"/>
                    <a:pt x="9051" y="99"/>
                  </a:cubicBezTo>
                  <a:cubicBezTo>
                    <a:pt x="9183" y="1840"/>
                    <a:pt x="9314" y="3615"/>
                    <a:pt x="9446" y="5389"/>
                  </a:cubicBezTo>
                  <a:cubicBezTo>
                    <a:pt x="9610" y="7131"/>
                    <a:pt x="9610" y="8938"/>
                    <a:pt x="9380" y="10680"/>
                  </a:cubicBezTo>
                  <a:cubicBezTo>
                    <a:pt x="8953" y="13473"/>
                    <a:pt x="7474" y="16430"/>
                    <a:pt x="4648" y="17383"/>
                  </a:cubicBezTo>
                  <a:cubicBezTo>
                    <a:pt x="4066" y="17603"/>
                    <a:pt x="3459" y="17711"/>
                    <a:pt x="2855" y="17711"/>
                  </a:cubicBezTo>
                  <a:cubicBezTo>
                    <a:pt x="1922" y="17711"/>
                    <a:pt x="996" y="17454"/>
                    <a:pt x="179" y="16956"/>
                  </a:cubicBezTo>
                  <a:cubicBezTo>
                    <a:pt x="160" y="16937"/>
                    <a:pt x="141" y="16929"/>
                    <a:pt x="123" y="16929"/>
                  </a:cubicBezTo>
                  <a:cubicBezTo>
                    <a:pt x="50" y="16929"/>
                    <a:pt x="1" y="17067"/>
                    <a:pt x="80" y="17120"/>
                  </a:cubicBezTo>
                  <a:cubicBezTo>
                    <a:pt x="907" y="17664"/>
                    <a:pt x="1869" y="17935"/>
                    <a:pt x="2834" y="17935"/>
                  </a:cubicBezTo>
                  <a:cubicBezTo>
                    <a:pt x="3211" y="17935"/>
                    <a:pt x="3588" y="17894"/>
                    <a:pt x="3958" y="17810"/>
                  </a:cubicBezTo>
                  <a:cubicBezTo>
                    <a:pt x="5371" y="17482"/>
                    <a:pt x="6620" y="16726"/>
                    <a:pt x="7507" y="15609"/>
                  </a:cubicBezTo>
                  <a:cubicBezTo>
                    <a:pt x="9643" y="13046"/>
                    <a:pt x="9873" y="9563"/>
                    <a:pt x="9708" y="6375"/>
                  </a:cubicBezTo>
                  <a:cubicBezTo>
                    <a:pt x="9610" y="4272"/>
                    <a:pt x="9413" y="2202"/>
                    <a:pt x="9248" y="99"/>
                  </a:cubicBezTo>
                  <a:cubicBezTo>
                    <a:pt x="9248" y="33"/>
                    <a:pt x="9191" y="0"/>
                    <a:pt x="9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83"/>
            <p:cNvSpPr/>
            <p:nvPr/>
          </p:nvSpPr>
          <p:spPr>
            <a:xfrm>
              <a:off x="122150" y="743538"/>
              <a:ext cx="325325" cy="298375"/>
            </a:xfrm>
            <a:custGeom>
              <a:rect b="b" l="l" r="r" t="t"/>
              <a:pathLst>
                <a:path extrusionOk="0" h="11935" w="13013">
                  <a:moveTo>
                    <a:pt x="12447" y="1"/>
                  </a:moveTo>
                  <a:cubicBezTo>
                    <a:pt x="12383" y="1"/>
                    <a:pt x="12303" y="57"/>
                    <a:pt x="12323" y="138"/>
                  </a:cubicBezTo>
                  <a:cubicBezTo>
                    <a:pt x="12717" y="2635"/>
                    <a:pt x="13013" y="5461"/>
                    <a:pt x="11731" y="7827"/>
                  </a:cubicBezTo>
                  <a:cubicBezTo>
                    <a:pt x="10483" y="10160"/>
                    <a:pt x="7821" y="11310"/>
                    <a:pt x="5258" y="11639"/>
                  </a:cubicBezTo>
                  <a:cubicBezTo>
                    <a:pt x="4298" y="11713"/>
                    <a:pt x="3339" y="11756"/>
                    <a:pt x="2379" y="11756"/>
                  </a:cubicBezTo>
                  <a:cubicBezTo>
                    <a:pt x="1630" y="11756"/>
                    <a:pt x="881" y="11730"/>
                    <a:pt x="132" y="11672"/>
                  </a:cubicBezTo>
                  <a:cubicBezTo>
                    <a:pt x="0" y="11672"/>
                    <a:pt x="0" y="11869"/>
                    <a:pt x="132" y="11869"/>
                  </a:cubicBezTo>
                  <a:lnTo>
                    <a:pt x="132" y="11836"/>
                  </a:lnTo>
                  <a:cubicBezTo>
                    <a:pt x="1045" y="11887"/>
                    <a:pt x="1973" y="11935"/>
                    <a:pt x="2901" y="11935"/>
                  </a:cubicBezTo>
                  <a:cubicBezTo>
                    <a:pt x="4979" y="11935"/>
                    <a:pt x="7053" y="11696"/>
                    <a:pt x="8938" y="10719"/>
                  </a:cubicBezTo>
                  <a:cubicBezTo>
                    <a:pt x="10056" y="10160"/>
                    <a:pt x="11008" y="9306"/>
                    <a:pt x="11699" y="8254"/>
                  </a:cubicBezTo>
                  <a:cubicBezTo>
                    <a:pt x="12356" y="7137"/>
                    <a:pt x="12750" y="5889"/>
                    <a:pt x="12816" y="4607"/>
                  </a:cubicBezTo>
                  <a:cubicBezTo>
                    <a:pt x="12881" y="3063"/>
                    <a:pt x="12783" y="1551"/>
                    <a:pt x="12520" y="72"/>
                  </a:cubicBezTo>
                  <a:cubicBezTo>
                    <a:pt x="12520" y="22"/>
                    <a:pt x="12486" y="1"/>
                    <a:pt x="1244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83"/>
            <p:cNvSpPr/>
            <p:nvPr/>
          </p:nvSpPr>
          <p:spPr>
            <a:xfrm>
              <a:off x="482500" y="422338"/>
              <a:ext cx="444750" cy="304475"/>
            </a:xfrm>
            <a:custGeom>
              <a:rect b="b" l="l" r="r" t="t"/>
              <a:pathLst>
                <a:path extrusionOk="0" h="12179" w="17790">
                  <a:moveTo>
                    <a:pt x="16650" y="0"/>
                  </a:moveTo>
                  <a:cubicBezTo>
                    <a:pt x="16588" y="0"/>
                    <a:pt x="16520" y="56"/>
                    <a:pt x="16541" y="138"/>
                  </a:cubicBezTo>
                  <a:cubicBezTo>
                    <a:pt x="17789" y="3128"/>
                    <a:pt x="16836" y="6644"/>
                    <a:pt x="14733" y="9010"/>
                  </a:cubicBezTo>
                  <a:cubicBezTo>
                    <a:pt x="12954" y="11018"/>
                    <a:pt x="10388" y="11984"/>
                    <a:pt x="7766" y="11984"/>
                  </a:cubicBezTo>
                  <a:cubicBezTo>
                    <a:pt x="6999" y="11984"/>
                    <a:pt x="6226" y="11901"/>
                    <a:pt x="5467" y="11737"/>
                  </a:cubicBezTo>
                  <a:cubicBezTo>
                    <a:pt x="3528" y="11310"/>
                    <a:pt x="1721" y="10390"/>
                    <a:pt x="209" y="9043"/>
                  </a:cubicBezTo>
                  <a:cubicBezTo>
                    <a:pt x="187" y="9021"/>
                    <a:pt x="164" y="9012"/>
                    <a:pt x="142" y="9012"/>
                  </a:cubicBezTo>
                  <a:cubicBezTo>
                    <a:pt x="64" y="9012"/>
                    <a:pt x="1" y="9123"/>
                    <a:pt x="78" y="9174"/>
                  </a:cubicBezTo>
                  <a:cubicBezTo>
                    <a:pt x="2219" y="11133"/>
                    <a:pt x="5005" y="12179"/>
                    <a:pt x="7856" y="12179"/>
                  </a:cubicBezTo>
                  <a:cubicBezTo>
                    <a:pt x="8592" y="12179"/>
                    <a:pt x="9332" y="12109"/>
                    <a:pt x="10067" y="11967"/>
                  </a:cubicBezTo>
                  <a:cubicBezTo>
                    <a:pt x="11743" y="11573"/>
                    <a:pt x="13255" y="10751"/>
                    <a:pt x="14470" y="9569"/>
                  </a:cubicBezTo>
                  <a:cubicBezTo>
                    <a:pt x="15653" y="8418"/>
                    <a:pt x="16508" y="6973"/>
                    <a:pt x="16935" y="5428"/>
                  </a:cubicBezTo>
                  <a:cubicBezTo>
                    <a:pt x="17494" y="3654"/>
                    <a:pt x="17395" y="1781"/>
                    <a:pt x="16738" y="72"/>
                  </a:cubicBezTo>
                  <a:cubicBezTo>
                    <a:pt x="16725" y="22"/>
                    <a:pt x="16689" y="0"/>
                    <a:pt x="1665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83"/>
            <p:cNvSpPr/>
            <p:nvPr/>
          </p:nvSpPr>
          <p:spPr>
            <a:xfrm>
              <a:off x="906475" y="93113"/>
              <a:ext cx="924425" cy="492325"/>
            </a:xfrm>
            <a:custGeom>
              <a:rect b="b" l="l" r="r" t="t"/>
              <a:pathLst>
                <a:path extrusionOk="0" h="19693" w="36977">
                  <a:moveTo>
                    <a:pt x="42" y="17677"/>
                  </a:moveTo>
                  <a:lnTo>
                    <a:pt x="75" y="17710"/>
                  </a:lnTo>
                  <a:cubicBezTo>
                    <a:pt x="73" y="17708"/>
                    <a:pt x="71" y="17706"/>
                    <a:pt x="69" y="17704"/>
                  </a:cubicBezTo>
                  <a:lnTo>
                    <a:pt x="69" y="17704"/>
                  </a:lnTo>
                  <a:cubicBezTo>
                    <a:pt x="60" y="17695"/>
                    <a:pt x="51" y="17686"/>
                    <a:pt x="42" y="17677"/>
                  </a:cubicBezTo>
                  <a:close/>
                  <a:moveTo>
                    <a:pt x="35295" y="0"/>
                  </a:moveTo>
                  <a:cubicBezTo>
                    <a:pt x="35208" y="0"/>
                    <a:pt x="35125" y="111"/>
                    <a:pt x="35202" y="163"/>
                  </a:cubicBezTo>
                  <a:cubicBezTo>
                    <a:pt x="36484" y="1181"/>
                    <a:pt x="36746" y="3021"/>
                    <a:pt x="36221" y="4467"/>
                  </a:cubicBezTo>
                  <a:cubicBezTo>
                    <a:pt x="35662" y="6209"/>
                    <a:pt x="34151" y="7457"/>
                    <a:pt x="32639" y="8410"/>
                  </a:cubicBezTo>
                  <a:cubicBezTo>
                    <a:pt x="29419" y="10448"/>
                    <a:pt x="25705" y="11696"/>
                    <a:pt x="21894" y="11992"/>
                  </a:cubicBezTo>
                  <a:cubicBezTo>
                    <a:pt x="21360" y="12025"/>
                    <a:pt x="20828" y="12041"/>
                    <a:pt x="20298" y="12041"/>
                  </a:cubicBezTo>
                  <a:cubicBezTo>
                    <a:pt x="18675" y="12041"/>
                    <a:pt x="17071" y="11887"/>
                    <a:pt x="15486" y="11565"/>
                  </a:cubicBezTo>
                  <a:cubicBezTo>
                    <a:pt x="15387" y="11565"/>
                    <a:pt x="15322" y="11598"/>
                    <a:pt x="15354" y="11696"/>
                  </a:cubicBezTo>
                  <a:cubicBezTo>
                    <a:pt x="16176" y="14095"/>
                    <a:pt x="14796" y="16658"/>
                    <a:pt x="12824" y="18071"/>
                  </a:cubicBezTo>
                  <a:cubicBezTo>
                    <a:pt x="11376" y="19114"/>
                    <a:pt x="9645" y="19499"/>
                    <a:pt x="7890" y="19499"/>
                  </a:cubicBezTo>
                  <a:cubicBezTo>
                    <a:pt x="6657" y="19499"/>
                    <a:pt x="5413" y="19309"/>
                    <a:pt x="4248" y="19024"/>
                  </a:cubicBezTo>
                  <a:cubicBezTo>
                    <a:pt x="3426" y="18827"/>
                    <a:pt x="2670" y="18564"/>
                    <a:pt x="1849" y="18334"/>
                  </a:cubicBezTo>
                  <a:cubicBezTo>
                    <a:pt x="1553" y="18269"/>
                    <a:pt x="1290" y="18203"/>
                    <a:pt x="1027" y="18104"/>
                  </a:cubicBezTo>
                  <a:cubicBezTo>
                    <a:pt x="732" y="17973"/>
                    <a:pt x="436" y="17776"/>
                    <a:pt x="206" y="17546"/>
                  </a:cubicBezTo>
                  <a:cubicBezTo>
                    <a:pt x="185" y="17524"/>
                    <a:pt x="162" y="17515"/>
                    <a:pt x="140" y="17515"/>
                  </a:cubicBezTo>
                  <a:cubicBezTo>
                    <a:pt x="63" y="17515"/>
                    <a:pt x="1" y="17627"/>
                    <a:pt x="69" y="17704"/>
                  </a:cubicBezTo>
                  <a:lnTo>
                    <a:pt x="69" y="17704"/>
                  </a:lnTo>
                  <a:cubicBezTo>
                    <a:pt x="459" y="18083"/>
                    <a:pt x="942" y="18337"/>
                    <a:pt x="1487" y="18466"/>
                  </a:cubicBezTo>
                  <a:cubicBezTo>
                    <a:pt x="2210" y="18630"/>
                    <a:pt x="2933" y="18893"/>
                    <a:pt x="3656" y="19090"/>
                  </a:cubicBezTo>
                  <a:cubicBezTo>
                    <a:pt x="5055" y="19469"/>
                    <a:pt x="6479" y="19693"/>
                    <a:pt x="7930" y="19693"/>
                  </a:cubicBezTo>
                  <a:cubicBezTo>
                    <a:pt x="8115" y="19693"/>
                    <a:pt x="8301" y="19689"/>
                    <a:pt x="8487" y="19682"/>
                  </a:cubicBezTo>
                  <a:cubicBezTo>
                    <a:pt x="9965" y="19649"/>
                    <a:pt x="11411" y="19221"/>
                    <a:pt x="12660" y="18466"/>
                  </a:cubicBezTo>
                  <a:cubicBezTo>
                    <a:pt x="13744" y="17743"/>
                    <a:pt x="14599" y="16790"/>
                    <a:pt x="15190" y="15673"/>
                  </a:cubicBezTo>
                  <a:cubicBezTo>
                    <a:pt x="15820" y="14475"/>
                    <a:pt x="15967" y="13097"/>
                    <a:pt x="15602" y="11798"/>
                  </a:cubicBezTo>
                  <a:lnTo>
                    <a:pt x="15602" y="11798"/>
                  </a:lnTo>
                  <a:cubicBezTo>
                    <a:pt x="17107" y="12090"/>
                    <a:pt x="18631" y="12235"/>
                    <a:pt x="20153" y="12235"/>
                  </a:cubicBezTo>
                  <a:cubicBezTo>
                    <a:pt x="22527" y="12235"/>
                    <a:pt x="24897" y="11880"/>
                    <a:pt x="27184" y="11171"/>
                  </a:cubicBezTo>
                  <a:cubicBezTo>
                    <a:pt x="29090" y="10579"/>
                    <a:pt x="30897" y="9725"/>
                    <a:pt x="32573" y="8706"/>
                  </a:cubicBezTo>
                  <a:cubicBezTo>
                    <a:pt x="34085" y="7753"/>
                    <a:pt x="35596" y="6537"/>
                    <a:pt x="36319" y="4862"/>
                  </a:cubicBezTo>
                  <a:cubicBezTo>
                    <a:pt x="36976" y="3284"/>
                    <a:pt x="36779" y="1181"/>
                    <a:pt x="35366" y="31"/>
                  </a:cubicBezTo>
                  <a:cubicBezTo>
                    <a:pt x="35345" y="9"/>
                    <a:pt x="35320" y="0"/>
                    <a:pt x="3529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83"/>
            <p:cNvSpPr/>
            <p:nvPr/>
          </p:nvSpPr>
          <p:spPr>
            <a:xfrm>
              <a:off x="654050" y="235238"/>
              <a:ext cx="534075" cy="159525"/>
            </a:xfrm>
            <a:custGeom>
              <a:rect b="b" l="l" r="r" t="t"/>
              <a:pathLst>
                <a:path extrusionOk="0" h="6381" w="21363">
                  <a:moveTo>
                    <a:pt x="21213" y="1"/>
                  </a:moveTo>
                  <a:cubicBezTo>
                    <a:pt x="21191" y="1"/>
                    <a:pt x="21168" y="10"/>
                    <a:pt x="21147" y="31"/>
                  </a:cubicBezTo>
                  <a:cubicBezTo>
                    <a:pt x="19339" y="2364"/>
                    <a:pt x="16941" y="4138"/>
                    <a:pt x="14180" y="5190"/>
                  </a:cubicBezTo>
                  <a:cubicBezTo>
                    <a:pt x="12393" y="5853"/>
                    <a:pt x="10520" y="6184"/>
                    <a:pt x="8644" y="6184"/>
                  </a:cubicBezTo>
                  <a:cubicBezTo>
                    <a:pt x="7449" y="6184"/>
                    <a:pt x="6254" y="6050"/>
                    <a:pt x="5078" y="5781"/>
                  </a:cubicBezTo>
                  <a:cubicBezTo>
                    <a:pt x="3337" y="5354"/>
                    <a:pt x="1694" y="4664"/>
                    <a:pt x="182" y="3711"/>
                  </a:cubicBezTo>
                  <a:cubicBezTo>
                    <a:pt x="166" y="3701"/>
                    <a:pt x="150" y="3696"/>
                    <a:pt x="135" y="3696"/>
                  </a:cubicBezTo>
                  <a:cubicBezTo>
                    <a:pt x="57" y="3696"/>
                    <a:pt x="1" y="3820"/>
                    <a:pt x="83" y="3876"/>
                  </a:cubicBezTo>
                  <a:cubicBezTo>
                    <a:pt x="2643" y="5498"/>
                    <a:pt x="5617" y="6380"/>
                    <a:pt x="8668" y="6380"/>
                  </a:cubicBezTo>
                  <a:cubicBezTo>
                    <a:pt x="8830" y="6380"/>
                    <a:pt x="8991" y="6378"/>
                    <a:pt x="9153" y="6373"/>
                  </a:cubicBezTo>
                  <a:cubicBezTo>
                    <a:pt x="12209" y="6307"/>
                    <a:pt x="15166" y="5321"/>
                    <a:pt x="17664" y="3613"/>
                  </a:cubicBezTo>
                  <a:cubicBezTo>
                    <a:pt x="19044" y="2660"/>
                    <a:pt x="20292" y="1510"/>
                    <a:pt x="21311" y="195"/>
                  </a:cubicBezTo>
                  <a:cubicBezTo>
                    <a:pt x="21363" y="118"/>
                    <a:pt x="21293" y="1"/>
                    <a:pt x="212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83"/>
            <p:cNvSpPr/>
            <p:nvPr/>
          </p:nvSpPr>
          <p:spPr>
            <a:xfrm>
              <a:off x="1113975" y="168188"/>
              <a:ext cx="341950" cy="180800"/>
            </a:xfrm>
            <a:custGeom>
              <a:rect b="b" l="l" r="r" t="t"/>
              <a:pathLst>
                <a:path extrusionOk="0" h="7232" w="13678">
                  <a:moveTo>
                    <a:pt x="13567" y="0"/>
                  </a:moveTo>
                  <a:cubicBezTo>
                    <a:pt x="13523" y="0"/>
                    <a:pt x="13477" y="26"/>
                    <a:pt x="13462" y="84"/>
                  </a:cubicBezTo>
                  <a:cubicBezTo>
                    <a:pt x="13002" y="2154"/>
                    <a:pt x="11786" y="3994"/>
                    <a:pt x="10110" y="5276"/>
                  </a:cubicBezTo>
                  <a:cubicBezTo>
                    <a:pt x="8551" y="6431"/>
                    <a:pt x="6662" y="7053"/>
                    <a:pt x="4710" y="7053"/>
                  </a:cubicBezTo>
                  <a:cubicBezTo>
                    <a:pt x="4441" y="7053"/>
                    <a:pt x="4171" y="7041"/>
                    <a:pt x="3900" y="7018"/>
                  </a:cubicBezTo>
                  <a:cubicBezTo>
                    <a:pt x="2586" y="6886"/>
                    <a:pt x="1337" y="6459"/>
                    <a:pt x="187" y="5769"/>
                  </a:cubicBezTo>
                  <a:cubicBezTo>
                    <a:pt x="176" y="5765"/>
                    <a:pt x="166" y="5764"/>
                    <a:pt x="155" y="5764"/>
                  </a:cubicBezTo>
                  <a:cubicBezTo>
                    <a:pt x="69" y="5764"/>
                    <a:pt x="0" y="5878"/>
                    <a:pt x="88" y="5966"/>
                  </a:cubicBezTo>
                  <a:cubicBezTo>
                    <a:pt x="1534" y="6806"/>
                    <a:pt x="3163" y="7232"/>
                    <a:pt x="4821" y="7232"/>
                  </a:cubicBezTo>
                  <a:cubicBezTo>
                    <a:pt x="5498" y="7232"/>
                    <a:pt x="6181" y="7161"/>
                    <a:pt x="6857" y="7018"/>
                  </a:cubicBezTo>
                  <a:cubicBezTo>
                    <a:pt x="8993" y="6492"/>
                    <a:pt x="10866" y="5243"/>
                    <a:pt x="12148" y="3436"/>
                  </a:cubicBezTo>
                  <a:cubicBezTo>
                    <a:pt x="12871" y="2450"/>
                    <a:pt x="13397" y="1333"/>
                    <a:pt x="13659" y="117"/>
                  </a:cubicBezTo>
                  <a:cubicBezTo>
                    <a:pt x="13678" y="43"/>
                    <a:pt x="13624" y="0"/>
                    <a:pt x="1356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83"/>
            <p:cNvSpPr/>
            <p:nvPr/>
          </p:nvSpPr>
          <p:spPr>
            <a:xfrm>
              <a:off x="-51775" y="133988"/>
              <a:ext cx="446675" cy="288625"/>
            </a:xfrm>
            <a:custGeom>
              <a:rect b="b" l="l" r="r" t="t"/>
              <a:pathLst>
                <a:path extrusionOk="0" h="11545" w="17867">
                  <a:moveTo>
                    <a:pt x="17748" y="0"/>
                  </a:moveTo>
                  <a:cubicBezTo>
                    <a:pt x="17714" y="0"/>
                    <a:pt x="17682" y="22"/>
                    <a:pt x="17670" y="72"/>
                  </a:cubicBezTo>
                  <a:cubicBezTo>
                    <a:pt x="17210" y="2964"/>
                    <a:pt x="15830" y="5625"/>
                    <a:pt x="13727" y="7663"/>
                  </a:cubicBezTo>
                  <a:cubicBezTo>
                    <a:pt x="11459" y="9799"/>
                    <a:pt x="8535" y="11080"/>
                    <a:pt x="5446" y="11310"/>
                  </a:cubicBezTo>
                  <a:cubicBezTo>
                    <a:pt x="5117" y="11334"/>
                    <a:pt x="4790" y="11346"/>
                    <a:pt x="4463" y="11346"/>
                  </a:cubicBezTo>
                  <a:cubicBezTo>
                    <a:pt x="2995" y="11346"/>
                    <a:pt x="1553" y="11104"/>
                    <a:pt x="155" y="10620"/>
                  </a:cubicBezTo>
                  <a:cubicBezTo>
                    <a:pt x="148" y="10618"/>
                    <a:pt x="140" y="10616"/>
                    <a:pt x="133" y="10616"/>
                  </a:cubicBezTo>
                  <a:cubicBezTo>
                    <a:pt x="48" y="10616"/>
                    <a:pt x="1" y="10787"/>
                    <a:pt x="122" y="10817"/>
                  </a:cubicBezTo>
                  <a:cubicBezTo>
                    <a:pt x="1538" y="11304"/>
                    <a:pt x="3010" y="11545"/>
                    <a:pt x="4483" y="11545"/>
                  </a:cubicBezTo>
                  <a:cubicBezTo>
                    <a:pt x="6190" y="11545"/>
                    <a:pt x="7898" y="11222"/>
                    <a:pt x="9520" y="10587"/>
                  </a:cubicBezTo>
                  <a:cubicBezTo>
                    <a:pt x="12346" y="9470"/>
                    <a:pt x="14679" y="7400"/>
                    <a:pt x="16191" y="4804"/>
                  </a:cubicBezTo>
                  <a:cubicBezTo>
                    <a:pt x="17045" y="3358"/>
                    <a:pt x="17604" y="1781"/>
                    <a:pt x="17867" y="138"/>
                  </a:cubicBezTo>
                  <a:cubicBezTo>
                    <a:pt x="17867" y="56"/>
                    <a:pt x="17804" y="0"/>
                    <a:pt x="1774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83"/>
            <p:cNvSpPr/>
            <p:nvPr/>
          </p:nvSpPr>
          <p:spPr>
            <a:xfrm>
              <a:off x="352650" y="148313"/>
              <a:ext cx="61975" cy="130625"/>
            </a:xfrm>
            <a:custGeom>
              <a:rect b="b" l="l" r="r" t="t"/>
              <a:pathLst>
                <a:path extrusionOk="0" h="5225" w="2479">
                  <a:moveTo>
                    <a:pt x="2363" y="0"/>
                  </a:moveTo>
                  <a:cubicBezTo>
                    <a:pt x="2328" y="0"/>
                    <a:pt x="2294" y="19"/>
                    <a:pt x="2281" y="58"/>
                  </a:cubicBezTo>
                  <a:cubicBezTo>
                    <a:pt x="1821" y="1832"/>
                    <a:pt x="1066" y="3541"/>
                    <a:pt x="47" y="5085"/>
                  </a:cubicBezTo>
                  <a:cubicBezTo>
                    <a:pt x="0" y="5155"/>
                    <a:pt x="69" y="5225"/>
                    <a:pt x="148" y="5225"/>
                  </a:cubicBezTo>
                  <a:cubicBezTo>
                    <a:pt x="181" y="5225"/>
                    <a:pt x="215" y="5213"/>
                    <a:pt x="244" y="5184"/>
                  </a:cubicBezTo>
                  <a:cubicBezTo>
                    <a:pt x="1263" y="3639"/>
                    <a:pt x="2018" y="1931"/>
                    <a:pt x="2479" y="123"/>
                  </a:cubicBezTo>
                  <a:cubicBezTo>
                    <a:pt x="2479" y="44"/>
                    <a:pt x="2418" y="0"/>
                    <a:pt x="23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83"/>
            <p:cNvSpPr/>
            <p:nvPr/>
          </p:nvSpPr>
          <p:spPr>
            <a:xfrm>
              <a:off x="374700" y="204588"/>
              <a:ext cx="46650" cy="79025"/>
            </a:xfrm>
            <a:custGeom>
              <a:rect b="b" l="l" r="r" t="t"/>
              <a:pathLst>
                <a:path extrusionOk="0" h="3161" w="1866">
                  <a:moveTo>
                    <a:pt x="1732" y="0"/>
                  </a:moveTo>
                  <a:cubicBezTo>
                    <a:pt x="1687" y="0"/>
                    <a:pt x="1643" y="21"/>
                    <a:pt x="1629" y="74"/>
                  </a:cubicBezTo>
                  <a:cubicBezTo>
                    <a:pt x="1268" y="1125"/>
                    <a:pt x="742" y="2111"/>
                    <a:pt x="52" y="2966"/>
                  </a:cubicBezTo>
                  <a:cubicBezTo>
                    <a:pt x="1" y="3043"/>
                    <a:pt x="70" y="3160"/>
                    <a:pt x="150" y="3160"/>
                  </a:cubicBezTo>
                  <a:cubicBezTo>
                    <a:pt x="172" y="3160"/>
                    <a:pt x="195" y="3151"/>
                    <a:pt x="216" y="3130"/>
                  </a:cubicBezTo>
                  <a:lnTo>
                    <a:pt x="184" y="3130"/>
                  </a:lnTo>
                  <a:cubicBezTo>
                    <a:pt x="906" y="2210"/>
                    <a:pt x="1465" y="1191"/>
                    <a:pt x="1827" y="107"/>
                  </a:cubicBezTo>
                  <a:cubicBezTo>
                    <a:pt x="1866" y="48"/>
                    <a:pt x="1799" y="0"/>
                    <a:pt x="17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83"/>
            <p:cNvSpPr/>
            <p:nvPr/>
          </p:nvSpPr>
          <p:spPr>
            <a:xfrm>
              <a:off x="390500" y="234163"/>
              <a:ext cx="29400" cy="50250"/>
            </a:xfrm>
            <a:custGeom>
              <a:rect b="b" l="l" r="r" t="t"/>
              <a:pathLst>
                <a:path extrusionOk="0" h="2010" w="1176">
                  <a:moveTo>
                    <a:pt x="1039" y="0"/>
                  </a:moveTo>
                  <a:cubicBezTo>
                    <a:pt x="1011" y="0"/>
                    <a:pt x="984" y="12"/>
                    <a:pt x="965" y="41"/>
                  </a:cubicBezTo>
                  <a:lnTo>
                    <a:pt x="44" y="1848"/>
                  </a:lnTo>
                  <a:cubicBezTo>
                    <a:pt x="1" y="1936"/>
                    <a:pt x="74" y="2009"/>
                    <a:pt x="147" y="2009"/>
                  </a:cubicBezTo>
                  <a:cubicBezTo>
                    <a:pt x="183" y="2009"/>
                    <a:pt x="220" y="1991"/>
                    <a:pt x="242" y="1947"/>
                  </a:cubicBezTo>
                  <a:cubicBezTo>
                    <a:pt x="537" y="1355"/>
                    <a:pt x="833" y="764"/>
                    <a:pt x="1129" y="140"/>
                  </a:cubicBezTo>
                  <a:cubicBezTo>
                    <a:pt x="1175" y="70"/>
                    <a:pt x="1107" y="0"/>
                    <a:pt x="103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83"/>
            <p:cNvSpPr/>
            <p:nvPr/>
          </p:nvSpPr>
          <p:spPr>
            <a:xfrm>
              <a:off x="631050" y="348163"/>
              <a:ext cx="191875" cy="64475"/>
            </a:xfrm>
            <a:custGeom>
              <a:rect b="b" l="l" r="r" t="t"/>
              <a:pathLst>
                <a:path extrusionOk="0" h="2579" w="7675">
                  <a:moveTo>
                    <a:pt x="154" y="1"/>
                  </a:moveTo>
                  <a:cubicBezTo>
                    <a:pt x="57" y="1"/>
                    <a:pt x="1" y="125"/>
                    <a:pt x="83" y="180"/>
                  </a:cubicBezTo>
                  <a:cubicBezTo>
                    <a:pt x="2318" y="1659"/>
                    <a:pt x="4881" y="2480"/>
                    <a:pt x="7543" y="2579"/>
                  </a:cubicBezTo>
                  <a:cubicBezTo>
                    <a:pt x="7674" y="2579"/>
                    <a:pt x="7674" y="2382"/>
                    <a:pt x="7543" y="2349"/>
                  </a:cubicBezTo>
                  <a:cubicBezTo>
                    <a:pt x="4914" y="2283"/>
                    <a:pt x="2384" y="1462"/>
                    <a:pt x="215" y="16"/>
                  </a:cubicBezTo>
                  <a:cubicBezTo>
                    <a:pt x="194" y="5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83"/>
            <p:cNvSpPr/>
            <p:nvPr/>
          </p:nvSpPr>
          <p:spPr>
            <a:xfrm>
              <a:off x="660625" y="392513"/>
              <a:ext cx="110275" cy="37475"/>
            </a:xfrm>
            <a:custGeom>
              <a:rect b="b" l="l" r="r" t="t"/>
              <a:pathLst>
                <a:path extrusionOk="0" h="1499" w="4411">
                  <a:moveTo>
                    <a:pt x="154" y="1"/>
                  </a:moveTo>
                  <a:cubicBezTo>
                    <a:pt x="57" y="1"/>
                    <a:pt x="1" y="125"/>
                    <a:pt x="83" y="181"/>
                  </a:cubicBezTo>
                  <a:cubicBezTo>
                    <a:pt x="1398" y="805"/>
                    <a:pt x="2811" y="1232"/>
                    <a:pt x="4224" y="1495"/>
                  </a:cubicBezTo>
                  <a:cubicBezTo>
                    <a:pt x="4234" y="1497"/>
                    <a:pt x="4243" y="1499"/>
                    <a:pt x="4253" y="1499"/>
                  </a:cubicBezTo>
                  <a:cubicBezTo>
                    <a:pt x="4364" y="1499"/>
                    <a:pt x="4411" y="1328"/>
                    <a:pt x="4289" y="1298"/>
                  </a:cubicBezTo>
                  <a:cubicBezTo>
                    <a:pt x="2876" y="1068"/>
                    <a:pt x="1496" y="608"/>
                    <a:pt x="215" y="16"/>
                  </a:cubicBezTo>
                  <a:cubicBezTo>
                    <a:pt x="194" y="6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83"/>
            <p:cNvSpPr/>
            <p:nvPr/>
          </p:nvSpPr>
          <p:spPr>
            <a:xfrm>
              <a:off x="699100" y="427313"/>
              <a:ext cx="53175" cy="15725"/>
            </a:xfrm>
            <a:custGeom>
              <a:rect b="b" l="l" r="r" t="t"/>
              <a:pathLst>
                <a:path extrusionOk="0" h="629" w="2127">
                  <a:moveTo>
                    <a:pt x="158" y="1"/>
                  </a:moveTo>
                  <a:cubicBezTo>
                    <a:pt x="47" y="1"/>
                    <a:pt x="0" y="171"/>
                    <a:pt x="122" y="202"/>
                  </a:cubicBezTo>
                  <a:lnTo>
                    <a:pt x="122" y="234"/>
                  </a:lnTo>
                  <a:cubicBezTo>
                    <a:pt x="746" y="432"/>
                    <a:pt x="1370" y="563"/>
                    <a:pt x="1995" y="629"/>
                  </a:cubicBezTo>
                  <a:cubicBezTo>
                    <a:pt x="2126" y="629"/>
                    <a:pt x="2126" y="432"/>
                    <a:pt x="1995" y="432"/>
                  </a:cubicBezTo>
                  <a:cubicBezTo>
                    <a:pt x="1370" y="366"/>
                    <a:pt x="779" y="202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83"/>
            <p:cNvSpPr/>
            <p:nvPr/>
          </p:nvSpPr>
          <p:spPr>
            <a:xfrm>
              <a:off x="906400" y="514938"/>
              <a:ext cx="101350" cy="33250"/>
            </a:xfrm>
            <a:custGeom>
              <a:rect b="b" l="l" r="r" t="t"/>
              <a:pathLst>
                <a:path extrusionOk="0" h="1330" w="4054">
                  <a:moveTo>
                    <a:pt x="149" y="0"/>
                  </a:moveTo>
                  <a:cubicBezTo>
                    <a:pt x="52" y="0"/>
                    <a:pt x="0" y="125"/>
                    <a:pt x="110" y="180"/>
                  </a:cubicBezTo>
                  <a:cubicBezTo>
                    <a:pt x="1260" y="870"/>
                    <a:pt x="2575" y="1264"/>
                    <a:pt x="3922" y="1330"/>
                  </a:cubicBezTo>
                  <a:cubicBezTo>
                    <a:pt x="4054" y="1330"/>
                    <a:pt x="4054" y="1133"/>
                    <a:pt x="3922" y="1133"/>
                  </a:cubicBezTo>
                  <a:cubicBezTo>
                    <a:pt x="2608" y="1034"/>
                    <a:pt x="1326" y="673"/>
                    <a:pt x="209" y="15"/>
                  </a:cubicBezTo>
                  <a:cubicBezTo>
                    <a:pt x="188" y="5"/>
                    <a:pt x="167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83"/>
            <p:cNvSpPr/>
            <p:nvPr/>
          </p:nvSpPr>
          <p:spPr>
            <a:xfrm>
              <a:off x="1037300" y="548163"/>
              <a:ext cx="56700" cy="10500"/>
            </a:xfrm>
            <a:custGeom>
              <a:rect b="b" l="l" r="r" t="t"/>
              <a:pathLst>
                <a:path extrusionOk="0" h="420" w="2268">
                  <a:moveTo>
                    <a:pt x="2104" y="1"/>
                  </a:moveTo>
                  <a:cubicBezTo>
                    <a:pt x="1645" y="138"/>
                    <a:pt x="1187" y="196"/>
                    <a:pt x="729" y="196"/>
                  </a:cubicBezTo>
                  <a:cubicBezTo>
                    <a:pt x="530" y="196"/>
                    <a:pt x="331" y="185"/>
                    <a:pt x="132" y="165"/>
                  </a:cubicBezTo>
                  <a:cubicBezTo>
                    <a:pt x="1" y="165"/>
                    <a:pt x="1" y="362"/>
                    <a:pt x="132" y="395"/>
                  </a:cubicBezTo>
                  <a:cubicBezTo>
                    <a:pt x="305" y="412"/>
                    <a:pt x="477" y="420"/>
                    <a:pt x="649" y="420"/>
                  </a:cubicBezTo>
                  <a:cubicBezTo>
                    <a:pt x="1165" y="420"/>
                    <a:pt x="1676" y="346"/>
                    <a:pt x="2169" y="198"/>
                  </a:cubicBezTo>
                  <a:cubicBezTo>
                    <a:pt x="2268" y="165"/>
                    <a:pt x="2235" y="1"/>
                    <a:pt x="210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83"/>
            <p:cNvSpPr/>
            <p:nvPr/>
          </p:nvSpPr>
          <p:spPr>
            <a:xfrm>
              <a:off x="1258825" y="402613"/>
              <a:ext cx="20025" cy="83875"/>
            </a:xfrm>
            <a:custGeom>
              <a:rect b="b" l="l" r="r" t="t"/>
              <a:pathLst>
                <a:path extrusionOk="0" h="3355" w="801">
                  <a:moveTo>
                    <a:pt x="557" y="1"/>
                  </a:moveTo>
                  <a:cubicBezTo>
                    <a:pt x="502" y="1"/>
                    <a:pt x="439" y="57"/>
                    <a:pt x="439" y="138"/>
                  </a:cubicBezTo>
                  <a:cubicBezTo>
                    <a:pt x="603" y="1157"/>
                    <a:pt x="472" y="2241"/>
                    <a:pt x="45" y="3194"/>
                  </a:cubicBezTo>
                  <a:cubicBezTo>
                    <a:pt x="1" y="3282"/>
                    <a:pt x="59" y="3355"/>
                    <a:pt x="123" y="3355"/>
                  </a:cubicBezTo>
                  <a:cubicBezTo>
                    <a:pt x="154" y="3355"/>
                    <a:pt x="187" y="3336"/>
                    <a:pt x="209" y="3293"/>
                  </a:cubicBezTo>
                  <a:cubicBezTo>
                    <a:pt x="669" y="2274"/>
                    <a:pt x="800" y="1157"/>
                    <a:pt x="636" y="72"/>
                  </a:cubicBezTo>
                  <a:cubicBezTo>
                    <a:pt x="624" y="22"/>
                    <a:pt x="592" y="1"/>
                    <a:pt x="55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83"/>
            <p:cNvSpPr/>
            <p:nvPr/>
          </p:nvSpPr>
          <p:spPr>
            <a:xfrm>
              <a:off x="1247100" y="384238"/>
              <a:ext cx="12850" cy="60250"/>
            </a:xfrm>
            <a:custGeom>
              <a:rect b="b" l="l" r="r" t="t"/>
              <a:pathLst>
                <a:path extrusionOk="0" h="2410" w="514">
                  <a:moveTo>
                    <a:pt x="113" y="1"/>
                  </a:moveTo>
                  <a:cubicBezTo>
                    <a:pt x="56" y="1"/>
                    <a:pt x="2" y="43"/>
                    <a:pt x="21" y="117"/>
                  </a:cubicBezTo>
                  <a:cubicBezTo>
                    <a:pt x="284" y="807"/>
                    <a:pt x="284" y="1596"/>
                    <a:pt x="21" y="2286"/>
                  </a:cubicBezTo>
                  <a:cubicBezTo>
                    <a:pt x="1" y="2366"/>
                    <a:pt x="65" y="2409"/>
                    <a:pt x="127" y="2409"/>
                  </a:cubicBezTo>
                  <a:cubicBezTo>
                    <a:pt x="166" y="2409"/>
                    <a:pt x="205" y="2391"/>
                    <a:pt x="218" y="2352"/>
                  </a:cubicBezTo>
                  <a:cubicBezTo>
                    <a:pt x="514" y="1596"/>
                    <a:pt x="514" y="807"/>
                    <a:pt x="218" y="84"/>
                  </a:cubicBezTo>
                  <a:cubicBezTo>
                    <a:pt x="204" y="27"/>
                    <a:pt x="158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83"/>
            <p:cNvSpPr/>
            <p:nvPr/>
          </p:nvSpPr>
          <p:spPr>
            <a:xfrm>
              <a:off x="1125475" y="292563"/>
              <a:ext cx="75325" cy="20950"/>
            </a:xfrm>
            <a:custGeom>
              <a:rect b="b" l="l" r="r" t="t"/>
              <a:pathLst>
                <a:path extrusionOk="0" h="838" w="3013">
                  <a:moveTo>
                    <a:pt x="147" y="0"/>
                  </a:moveTo>
                  <a:cubicBezTo>
                    <a:pt x="43" y="0"/>
                    <a:pt x="0" y="111"/>
                    <a:pt x="88" y="170"/>
                  </a:cubicBezTo>
                  <a:cubicBezTo>
                    <a:pt x="818" y="607"/>
                    <a:pt x="1677" y="838"/>
                    <a:pt x="2551" y="838"/>
                  </a:cubicBezTo>
                  <a:cubicBezTo>
                    <a:pt x="2661" y="838"/>
                    <a:pt x="2771" y="834"/>
                    <a:pt x="2881" y="827"/>
                  </a:cubicBezTo>
                  <a:cubicBezTo>
                    <a:pt x="3004" y="827"/>
                    <a:pt x="3012" y="626"/>
                    <a:pt x="2906" y="626"/>
                  </a:cubicBezTo>
                  <a:cubicBezTo>
                    <a:pt x="2898" y="626"/>
                    <a:pt x="2890" y="627"/>
                    <a:pt x="2881" y="630"/>
                  </a:cubicBezTo>
                  <a:cubicBezTo>
                    <a:pt x="2774" y="637"/>
                    <a:pt x="2667" y="641"/>
                    <a:pt x="2561" y="641"/>
                  </a:cubicBezTo>
                  <a:cubicBezTo>
                    <a:pt x="1723" y="641"/>
                    <a:pt x="916" y="414"/>
                    <a:pt x="187" y="5"/>
                  </a:cubicBezTo>
                  <a:cubicBezTo>
                    <a:pt x="173" y="2"/>
                    <a:pt x="159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83"/>
            <p:cNvSpPr/>
            <p:nvPr/>
          </p:nvSpPr>
          <p:spPr>
            <a:xfrm>
              <a:off x="1157250" y="281688"/>
              <a:ext cx="20550" cy="7725"/>
            </a:xfrm>
            <a:custGeom>
              <a:rect b="b" l="l" r="r" t="t"/>
              <a:pathLst>
                <a:path extrusionOk="0" h="309" w="822">
                  <a:moveTo>
                    <a:pt x="85" y="0"/>
                  </a:moveTo>
                  <a:cubicBezTo>
                    <a:pt x="48" y="0"/>
                    <a:pt x="24" y="31"/>
                    <a:pt x="0" y="79"/>
                  </a:cubicBezTo>
                  <a:cubicBezTo>
                    <a:pt x="0" y="112"/>
                    <a:pt x="33" y="177"/>
                    <a:pt x="66" y="210"/>
                  </a:cubicBezTo>
                  <a:lnTo>
                    <a:pt x="690" y="309"/>
                  </a:lnTo>
                  <a:cubicBezTo>
                    <a:pt x="756" y="309"/>
                    <a:pt x="789" y="276"/>
                    <a:pt x="822" y="243"/>
                  </a:cubicBezTo>
                  <a:cubicBezTo>
                    <a:pt x="822" y="177"/>
                    <a:pt x="789" y="112"/>
                    <a:pt x="756" y="112"/>
                  </a:cubicBezTo>
                  <a:lnTo>
                    <a:pt x="132" y="13"/>
                  </a:lnTo>
                  <a:cubicBezTo>
                    <a:pt x="114" y="4"/>
                    <a:pt x="99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83"/>
            <p:cNvSpPr/>
            <p:nvPr/>
          </p:nvSpPr>
          <p:spPr>
            <a:xfrm>
              <a:off x="1172025" y="269363"/>
              <a:ext cx="23025" cy="5800"/>
            </a:xfrm>
            <a:custGeom>
              <a:rect b="b" l="l" r="r" t="t"/>
              <a:pathLst>
                <a:path extrusionOk="0" h="232" w="921">
                  <a:moveTo>
                    <a:pt x="86" y="0"/>
                  </a:moveTo>
                  <a:cubicBezTo>
                    <a:pt x="49" y="0"/>
                    <a:pt x="25" y="31"/>
                    <a:pt x="1" y="79"/>
                  </a:cubicBezTo>
                  <a:cubicBezTo>
                    <a:pt x="1" y="112"/>
                    <a:pt x="33" y="177"/>
                    <a:pt x="99" y="210"/>
                  </a:cubicBezTo>
                  <a:lnTo>
                    <a:pt x="99" y="177"/>
                  </a:lnTo>
                  <a:cubicBezTo>
                    <a:pt x="234" y="216"/>
                    <a:pt x="369" y="232"/>
                    <a:pt x="503" y="232"/>
                  </a:cubicBezTo>
                  <a:cubicBezTo>
                    <a:pt x="599" y="232"/>
                    <a:pt x="694" y="224"/>
                    <a:pt x="789" y="210"/>
                  </a:cubicBezTo>
                  <a:cubicBezTo>
                    <a:pt x="855" y="210"/>
                    <a:pt x="921" y="177"/>
                    <a:pt x="888" y="112"/>
                  </a:cubicBezTo>
                  <a:cubicBezTo>
                    <a:pt x="888" y="46"/>
                    <a:pt x="855" y="13"/>
                    <a:pt x="789" y="13"/>
                  </a:cubicBezTo>
                  <a:cubicBezTo>
                    <a:pt x="691" y="30"/>
                    <a:pt x="584" y="38"/>
                    <a:pt x="473" y="38"/>
                  </a:cubicBezTo>
                  <a:cubicBezTo>
                    <a:pt x="362" y="38"/>
                    <a:pt x="247" y="30"/>
                    <a:pt x="132" y="13"/>
                  </a:cubicBezTo>
                  <a:cubicBezTo>
                    <a:pt x="114" y="4"/>
                    <a:pt x="99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83"/>
            <p:cNvSpPr/>
            <p:nvPr/>
          </p:nvSpPr>
          <p:spPr>
            <a:xfrm>
              <a:off x="1021875" y="256913"/>
              <a:ext cx="111100" cy="63825"/>
            </a:xfrm>
            <a:custGeom>
              <a:rect b="b" l="l" r="r" t="t"/>
              <a:pathLst>
                <a:path extrusionOk="0" h="2553" w="4444">
                  <a:moveTo>
                    <a:pt x="4272" y="1"/>
                  </a:moveTo>
                  <a:cubicBezTo>
                    <a:pt x="4248" y="1"/>
                    <a:pt x="4224" y="6"/>
                    <a:pt x="4199" y="18"/>
                  </a:cubicBezTo>
                  <a:cubicBezTo>
                    <a:pt x="2983" y="1037"/>
                    <a:pt x="1603" y="1826"/>
                    <a:pt x="92" y="2351"/>
                  </a:cubicBezTo>
                  <a:cubicBezTo>
                    <a:pt x="1" y="2382"/>
                    <a:pt x="22" y="2552"/>
                    <a:pt x="129" y="2552"/>
                  </a:cubicBezTo>
                  <a:cubicBezTo>
                    <a:pt x="138" y="2552"/>
                    <a:pt x="147" y="2551"/>
                    <a:pt x="158" y="2549"/>
                  </a:cubicBezTo>
                  <a:cubicBezTo>
                    <a:pt x="1702" y="1990"/>
                    <a:pt x="3115" y="1201"/>
                    <a:pt x="4364" y="183"/>
                  </a:cubicBezTo>
                  <a:cubicBezTo>
                    <a:pt x="4444" y="102"/>
                    <a:pt x="4372" y="1"/>
                    <a:pt x="42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5" name="Google Shape;11925;p83"/>
            <p:cNvSpPr/>
            <p:nvPr/>
          </p:nvSpPr>
          <p:spPr>
            <a:xfrm>
              <a:off x="1132300" y="196538"/>
              <a:ext cx="40800" cy="35375"/>
            </a:xfrm>
            <a:custGeom>
              <a:rect b="b" l="l" r="r" t="t"/>
              <a:pathLst>
                <a:path extrusionOk="0" h="1415" w="1632">
                  <a:moveTo>
                    <a:pt x="1486" y="0"/>
                  </a:moveTo>
                  <a:cubicBezTo>
                    <a:pt x="1463" y="0"/>
                    <a:pt x="1441" y="10"/>
                    <a:pt x="1425" y="34"/>
                  </a:cubicBezTo>
                  <a:cubicBezTo>
                    <a:pt x="1228" y="264"/>
                    <a:pt x="998" y="495"/>
                    <a:pt x="801" y="692"/>
                  </a:cubicBezTo>
                  <a:cubicBezTo>
                    <a:pt x="702" y="790"/>
                    <a:pt x="604" y="922"/>
                    <a:pt x="505" y="1020"/>
                  </a:cubicBezTo>
                  <a:cubicBezTo>
                    <a:pt x="374" y="1119"/>
                    <a:pt x="407" y="1119"/>
                    <a:pt x="341" y="1152"/>
                  </a:cubicBezTo>
                  <a:cubicBezTo>
                    <a:pt x="275" y="1185"/>
                    <a:pt x="242" y="1217"/>
                    <a:pt x="209" y="1217"/>
                  </a:cubicBezTo>
                  <a:cubicBezTo>
                    <a:pt x="188" y="1207"/>
                    <a:pt x="168" y="1202"/>
                    <a:pt x="149" y="1202"/>
                  </a:cubicBezTo>
                  <a:cubicBezTo>
                    <a:pt x="52" y="1202"/>
                    <a:pt x="1" y="1327"/>
                    <a:pt x="111" y="1382"/>
                  </a:cubicBezTo>
                  <a:lnTo>
                    <a:pt x="78" y="1382"/>
                  </a:lnTo>
                  <a:cubicBezTo>
                    <a:pt x="133" y="1404"/>
                    <a:pt x="188" y="1415"/>
                    <a:pt x="240" y="1415"/>
                  </a:cubicBezTo>
                  <a:cubicBezTo>
                    <a:pt x="345" y="1415"/>
                    <a:pt x="440" y="1371"/>
                    <a:pt x="505" y="1283"/>
                  </a:cubicBezTo>
                  <a:cubicBezTo>
                    <a:pt x="637" y="1185"/>
                    <a:pt x="735" y="1053"/>
                    <a:pt x="867" y="922"/>
                  </a:cubicBezTo>
                  <a:cubicBezTo>
                    <a:pt x="1097" y="692"/>
                    <a:pt x="1327" y="429"/>
                    <a:pt x="1557" y="199"/>
                  </a:cubicBezTo>
                  <a:cubicBezTo>
                    <a:pt x="1631" y="99"/>
                    <a:pt x="1556" y="0"/>
                    <a:pt x="14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83"/>
            <p:cNvSpPr/>
            <p:nvPr/>
          </p:nvSpPr>
          <p:spPr>
            <a:xfrm>
              <a:off x="1291375" y="348438"/>
              <a:ext cx="182750" cy="19725"/>
            </a:xfrm>
            <a:custGeom>
              <a:rect b="b" l="l" r="r" t="t"/>
              <a:pathLst>
                <a:path extrusionOk="0" h="789" w="7310">
                  <a:moveTo>
                    <a:pt x="130" y="0"/>
                  </a:moveTo>
                  <a:cubicBezTo>
                    <a:pt x="47" y="0"/>
                    <a:pt x="0" y="142"/>
                    <a:pt x="90" y="202"/>
                  </a:cubicBezTo>
                  <a:cubicBezTo>
                    <a:pt x="1487" y="595"/>
                    <a:pt x="2907" y="789"/>
                    <a:pt x="4330" y="789"/>
                  </a:cubicBezTo>
                  <a:cubicBezTo>
                    <a:pt x="5284" y="789"/>
                    <a:pt x="6238" y="702"/>
                    <a:pt x="7188" y="531"/>
                  </a:cubicBezTo>
                  <a:cubicBezTo>
                    <a:pt x="7309" y="500"/>
                    <a:pt x="7290" y="330"/>
                    <a:pt x="7183" y="330"/>
                  </a:cubicBezTo>
                  <a:cubicBezTo>
                    <a:pt x="7174" y="330"/>
                    <a:pt x="7165" y="331"/>
                    <a:pt x="7155" y="333"/>
                  </a:cubicBezTo>
                  <a:cubicBezTo>
                    <a:pt x="6242" y="501"/>
                    <a:pt x="5319" y="582"/>
                    <a:pt x="4397" y="582"/>
                  </a:cubicBezTo>
                  <a:cubicBezTo>
                    <a:pt x="2964" y="582"/>
                    <a:pt x="1536" y="385"/>
                    <a:pt x="156" y="5"/>
                  </a:cubicBezTo>
                  <a:cubicBezTo>
                    <a:pt x="147" y="2"/>
                    <a:pt x="138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83"/>
            <p:cNvSpPr/>
            <p:nvPr/>
          </p:nvSpPr>
          <p:spPr>
            <a:xfrm>
              <a:off x="1316875" y="324638"/>
              <a:ext cx="98325" cy="9675"/>
            </a:xfrm>
            <a:custGeom>
              <a:rect b="b" l="l" r="r" t="t"/>
              <a:pathLst>
                <a:path extrusionOk="0" h="387" w="3933">
                  <a:moveTo>
                    <a:pt x="126" y="0"/>
                  </a:moveTo>
                  <a:cubicBezTo>
                    <a:pt x="19" y="0"/>
                    <a:pt x="0" y="171"/>
                    <a:pt x="121" y="201"/>
                  </a:cubicBezTo>
                  <a:lnTo>
                    <a:pt x="89" y="201"/>
                  </a:lnTo>
                  <a:cubicBezTo>
                    <a:pt x="868" y="327"/>
                    <a:pt x="1661" y="386"/>
                    <a:pt x="2459" y="386"/>
                  </a:cubicBezTo>
                  <a:cubicBezTo>
                    <a:pt x="2905" y="386"/>
                    <a:pt x="3354" y="368"/>
                    <a:pt x="3802" y="332"/>
                  </a:cubicBezTo>
                  <a:cubicBezTo>
                    <a:pt x="3924" y="332"/>
                    <a:pt x="3933" y="132"/>
                    <a:pt x="3826" y="132"/>
                  </a:cubicBezTo>
                  <a:cubicBezTo>
                    <a:pt x="3819" y="132"/>
                    <a:pt x="3811" y="133"/>
                    <a:pt x="3802" y="135"/>
                  </a:cubicBezTo>
                  <a:cubicBezTo>
                    <a:pt x="3365" y="171"/>
                    <a:pt x="2929" y="189"/>
                    <a:pt x="2493" y="189"/>
                  </a:cubicBezTo>
                  <a:cubicBezTo>
                    <a:pt x="1713" y="189"/>
                    <a:pt x="934" y="130"/>
                    <a:pt x="154" y="4"/>
                  </a:cubicBezTo>
                  <a:cubicBezTo>
                    <a:pt x="144" y="1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83"/>
            <p:cNvSpPr/>
            <p:nvPr/>
          </p:nvSpPr>
          <p:spPr>
            <a:xfrm>
              <a:off x="1386450" y="305838"/>
              <a:ext cx="28775" cy="7400"/>
            </a:xfrm>
            <a:custGeom>
              <a:rect b="b" l="l" r="r" t="t"/>
              <a:pathLst>
                <a:path extrusionOk="0" h="296" w="1151">
                  <a:moveTo>
                    <a:pt x="1019" y="0"/>
                  </a:moveTo>
                  <a:cubicBezTo>
                    <a:pt x="723" y="66"/>
                    <a:pt x="427" y="99"/>
                    <a:pt x="132" y="99"/>
                  </a:cubicBezTo>
                  <a:cubicBezTo>
                    <a:pt x="0" y="99"/>
                    <a:pt x="0" y="296"/>
                    <a:pt x="132" y="296"/>
                  </a:cubicBezTo>
                  <a:cubicBezTo>
                    <a:pt x="460" y="296"/>
                    <a:pt x="756" y="263"/>
                    <a:pt x="1085" y="197"/>
                  </a:cubicBezTo>
                  <a:cubicBezTo>
                    <a:pt x="1150" y="197"/>
                    <a:pt x="1150" y="131"/>
                    <a:pt x="1150" y="66"/>
                  </a:cubicBezTo>
                  <a:cubicBezTo>
                    <a:pt x="1150" y="33"/>
                    <a:pt x="1085" y="0"/>
                    <a:pt x="101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83"/>
            <p:cNvSpPr/>
            <p:nvPr/>
          </p:nvSpPr>
          <p:spPr>
            <a:xfrm>
              <a:off x="1754125" y="70688"/>
              <a:ext cx="25025" cy="114525"/>
            </a:xfrm>
            <a:custGeom>
              <a:rect b="b" l="l" r="r" t="t"/>
              <a:pathLst>
                <a:path extrusionOk="0" h="4581" w="1001">
                  <a:moveTo>
                    <a:pt x="139" y="1"/>
                  </a:moveTo>
                  <a:cubicBezTo>
                    <a:pt x="71" y="1"/>
                    <a:pt x="0" y="78"/>
                    <a:pt x="47" y="172"/>
                  </a:cubicBezTo>
                  <a:cubicBezTo>
                    <a:pt x="475" y="797"/>
                    <a:pt x="705" y="1552"/>
                    <a:pt x="770" y="2308"/>
                  </a:cubicBezTo>
                  <a:cubicBezTo>
                    <a:pt x="803" y="2670"/>
                    <a:pt x="770" y="3064"/>
                    <a:pt x="705" y="3425"/>
                  </a:cubicBezTo>
                  <a:cubicBezTo>
                    <a:pt x="639" y="3787"/>
                    <a:pt x="540" y="4214"/>
                    <a:pt x="212" y="4378"/>
                  </a:cubicBezTo>
                  <a:cubicBezTo>
                    <a:pt x="124" y="4466"/>
                    <a:pt x="193" y="4581"/>
                    <a:pt x="279" y="4581"/>
                  </a:cubicBezTo>
                  <a:cubicBezTo>
                    <a:pt x="289" y="4581"/>
                    <a:pt x="300" y="4579"/>
                    <a:pt x="310" y="4576"/>
                  </a:cubicBezTo>
                  <a:cubicBezTo>
                    <a:pt x="606" y="4378"/>
                    <a:pt x="803" y="4083"/>
                    <a:pt x="836" y="3754"/>
                  </a:cubicBezTo>
                  <a:cubicBezTo>
                    <a:pt x="935" y="3327"/>
                    <a:pt x="1000" y="2900"/>
                    <a:pt x="967" y="2473"/>
                  </a:cubicBezTo>
                  <a:cubicBezTo>
                    <a:pt x="935" y="1618"/>
                    <a:pt x="705" y="764"/>
                    <a:pt x="212" y="41"/>
                  </a:cubicBezTo>
                  <a:cubicBezTo>
                    <a:pt x="193" y="13"/>
                    <a:pt x="16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83"/>
            <p:cNvSpPr/>
            <p:nvPr/>
          </p:nvSpPr>
          <p:spPr>
            <a:xfrm>
              <a:off x="1768625" y="140713"/>
              <a:ext cx="31050" cy="77325"/>
            </a:xfrm>
            <a:custGeom>
              <a:rect b="b" l="l" r="r" t="t"/>
              <a:pathLst>
                <a:path extrusionOk="0" h="3093" w="1242">
                  <a:moveTo>
                    <a:pt x="1098" y="0"/>
                  </a:moveTo>
                  <a:cubicBezTo>
                    <a:pt x="1045" y="0"/>
                    <a:pt x="995" y="33"/>
                    <a:pt x="1012" y="99"/>
                  </a:cubicBezTo>
                  <a:cubicBezTo>
                    <a:pt x="1045" y="624"/>
                    <a:pt x="979" y="1183"/>
                    <a:pt x="847" y="1742"/>
                  </a:cubicBezTo>
                  <a:cubicBezTo>
                    <a:pt x="716" y="2136"/>
                    <a:pt x="552" y="2695"/>
                    <a:pt x="92" y="2859"/>
                  </a:cubicBezTo>
                  <a:cubicBezTo>
                    <a:pt x="1" y="2920"/>
                    <a:pt x="22" y="3093"/>
                    <a:pt x="129" y="3093"/>
                  </a:cubicBezTo>
                  <a:cubicBezTo>
                    <a:pt x="138" y="3093"/>
                    <a:pt x="147" y="3091"/>
                    <a:pt x="157" y="3089"/>
                  </a:cubicBezTo>
                  <a:lnTo>
                    <a:pt x="190" y="3056"/>
                  </a:lnTo>
                  <a:cubicBezTo>
                    <a:pt x="617" y="2826"/>
                    <a:pt x="913" y="2399"/>
                    <a:pt x="1012" y="1906"/>
                  </a:cubicBezTo>
                  <a:cubicBezTo>
                    <a:pt x="1176" y="1315"/>
                    <a:pt x="1242" y="690"/>
                    <a:pt x="1209" y="99"/>
                  </a:cubicBezTo>
                  <a:cubicBezTo>
                    <a:pt x="1209" y="33"/>
                    <a:pt x="1151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83"/>
            <p:cNvSpPr/>
            <p:nvPr/>
          </p:nvSpPr>
          <p:spPr>
            <a:xfrm>
              <a:off x="1680250" y="221263"/>
              <a:ext cx="78625" cy="50475"/>
            </a:xfrm>
            <a:custGeom>
              <a:rect b="b" l="l" r="r" t="t"/>
              <a:pathLst>
                <a:path extrusionOk="0" h="2019" w="3145">
                  <a:moveTo>
                    <a:pt x="2975" y="1"/>
                  </a:moveTo>
                  <a:cubicBezTo>
                    <a:pt x="2951" y="1"/>
                    <a:pt x="2926" y="9"/>
                    <a:pt x="2904" y="31"/>
                  </a:cubicBezTo>
                  <a:cubicBezTo>
                    <a:pt x="2082" y="787"/>
                    <a:pt x="1129" y="1411"/>
                    <a:pt x="111" y="1839"/>
                  </a:cubicBezTo>
                  <a:cubicBezTo>
                    <a:pt x="0" y="1894"/>
                    <a:pt x="75" y="2018"/>
                    <a:pt x="160" y="2018"/>
                  </a:cubicBezTo>
                  <a:cubicBezTo>
                    <a:pt x="177" y="2018"/>
                    <a:pt x="193" y="2014"/>
                    <a:pt x="209" y="2003"/>
                  </a:cubicBezTo>
                  <a:lnTo>
                    <a:pt x="176" y="2003"/>
                  </a:lnTo>
                  <a:cubicBezTo>
                    <a:pt x="1228" y="1576"/>
                    <a:pt x="2214" y="951"/>
                    <a:pt x="3068" y="163"/>
                  </a:cubicBezTo>
                  <a:cubicBezTo>
                    <a:pt x="3145" y="112"/>
                    <a:pt x="3062" y="1"/>
                    <a:pt x="29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83"/>
            <p:cNvSpPr/>
            <p:nvPr/>
          </p:nvSpPr>
          <p:spPr>
            <a:xfrm>
              <a:off x="471775" y="589513"/>
              <a:ext cx="121700" cy="86100"/>
            </a:xfrm>
            <a:custGeom>
              <a:rect b="b" l="l" r="r" t="t"/>
              <a:pathLst>
                <a:path extrusionOk="0" h="3444" w="4868">
                  <a:moveTo>
                    <a:pt x="159" y="0"/>
                  </a:moveTo>
                  <a:cubicBezTo>
                    <a:pt x="83" y="0"/>
                    <a:pt x="1" y="85"/>
                    <a:pt x="47" y="154"/>
                  </a:cubicBezTo>
                  <a:lnTo>
                    <a:pt x="79" y="154"/>
                  </a:lnTo>
                  <a:cubicBezTo>
                    <a:pt x="1131" y="1797"/>
                    <a:pt x="2807" y="2980"/>
                    <a:pt x="4680" y="3440"/>
                  </a:cubicBezTo>
                  <a:cubicBezTo>
                    <a:pt x="4690" y="3443"/>
                    <a:pt x="4700" y="3444"/>
                    <a:pt x="4709" y="3444"/>
                  </a:cubicBezTo>
                  <a:cubicBezTo>
                    <a:pt x="4820" y="3444"/>
                    <a:pt x="4867" y="3273"/>
                    <a:pt x="4746" y="3243"/>
                  </a:cubicBezTo>
                  <a:cubicBezTo>
                    <a:pt x="2905" y="2783"/>
                    <a:pt x="1262" y="1633"/>
                    <a:pt x="244" y="56"/>
                  </a:cubicBezTo>
                  <a:cubicBezTo>
                    <a:pt x="224" y="16"/>
                    <a:pt x="192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83"/>
            <p:cNvSpPr/>
            <p:nvPr/>
          </p:nvSpPr>
          <p:spPr>
            <a:xfrm>
              <a:off x="520875" y="610163"/>
              <a:ext cx="63800" cy="38250"/>
            </a:xfrm>
            <a:custGeom>
              <a:rect b="b" l="l" r="r" t="t"/>
              <a:pathLst>
                <a:path extrusionOk="0" h="1530" w="2552">
                  <a:moveTo>
                    <a:pt x="161" y="0"/>
                  </a:moveTo>
                  <a:cubicBezTo>
                    <a:pt x="78" y="0"/>
                    <a:pt x="1" y="102"/>
                    <a:pt x="54" y="182"/>
                  </a:cubicBezTo>
                  <a:cubicBezTo>
                    <a:pt x="711" y="807"/>
                    <a:pt x="1500" y="1267"/>
                    <a:pt x="2387" y="1530"/>
                  </a:cubicBezTo>
                  <a:cubicBezTo>
                    <a:pt x="2486" y="1530"/>
                    <a:pt x="2552" y="1365"/>
                    <a:pt x="2420" y="1333"/>
                  </a:cubicBezTo>
                  <a:cubicBezTo>
                    <a:pt x="1599" y="1070"/>
                    <a:pt x="843" y="610"/>
                    <a:pt x="219" y="18"/>
                  </a:cubicBezTo>
                  <a:cubicBezTo>
                    <a:pt x="200" y="6"/>
                    <a:pt x="180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83"/>
            <p:cNvSpPr/>
            <p:nvPr/>
          </p:nvSpPr>
          <p:spPr>
            <a:xfrm>
              <a:off x="563775" y="609938"/>
              <a:ext cx="50475" cy="22050"/>
            </a:xfrm>
            <a:custGeom>
              <a:rect b="b" l="l" r="r" t="t"/>
              <a:pathLst>
                <a:path extrusionOk="0" h="882" w="2019">
                  <a:moveTo>
                    <a:pt x="123" y="0"/>
                  </a:moveTo>
                  <a:cubicBezTo>
                    <a:pt x="49" y="0"/>
                    <a:pt x="0" y="139"/>
                    <a:pt x="80" y="191"/>
                  </a:cubicBezTo>
                  <a:cubicBezTo>
                    <a:pt x="606" y="553"/>
                    <a:pt x="1230" y="816"/>
                    <a:pt x="1887" y="882"/>
                  </a:cubicBezTo>
                  <a:cubicBezTo>
                    <a:pt x="2019" y="882"/>
                    <a:pt x="2019" y="684"/>
                    <a:pt x="1887" y="684"/>
                  </a:cubicBezTo>
                  <a:cubicBezTo>
                    <a:pt x="1263" y="586"/>
                    <a:pt x="671" y="356"/>
                    <a:pt x="178" y="27"/>
                  </a:cubicBezTo>
                  <a:cubicBezTo>
                    <a:pt x="159" y="8"/>
                    <a:pt x="14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5" name="Google Shape;11935;p83"/>
            <p:cNvSpPr/>
            <p:nvPr/>
          </p:nvSpPr>
          <p:spPr>
            <a:xfrm>
              <a:off x="691450" y="611688"/>
              <a:ext cx="117000" cy="70625"/>
            </a:xfrm>
            <a:custGeom>
              <a:rect b="b" l="l" r="r" t="t"/>
              <a:pathLst>
                <a:path extrusionOk="0" h="2825" w="4680">
                  <a:moveTo>
                    <a:pt x="4547" y="0"/>
                  </a:moveTo>
                  <a:cubicBezTo>
                    <a:pt x="4518" y="0"/>
                    <a:pt x="4489" y="16"/>
                    <a:pt x="4469" y="56"/>
                  </a:cubicBezTo>
                  <a:cubicBezTo>
                    <a:pt x="3746" y="1074"/>
                    <a:pt x="2761" y="1896"/>
                    <a:pt x="1578" y="2323"/>
                  </a:cubicBezTo>
                  <a:cubicBezTo>
                    <a:pt x="1204" y="2524"/>
                    <a:pt x="780" y="2625"/>
                    <a:pt x="349" y="2625"/>
                  </a:cubicBezTo>
                  <a:cubicBezTo>
                    <a:pt x="288" y="2625"/>
                    <a:pt x="226" y="2623"/>
                    <a:pt x="165" y="2619"/>
                  </a:cubicBezTo>
                  <a:cubicBezTo>
                    <a:pt x="66" y="2619"/>
                    <a:pt x="0" y="2816"/>
                    <a:pt x="132" y="2816"/>
                  </a:cubicBezTo>
                  <a:cubicBezTo>
                    <a:pt x="207" y="2821"/>
                    <a:pt x="282" y="2824"/>
                    <a:pt x="358" y="2824"/>
                  </a:cubicBezTo>
                  <a:cubicBezTo>
                    <a:pt x="750" y="2824"/>
                    <a:pt x="1154" y="2751"/>
                    <a:pt x="1512" y="2586"/>
                  </a:cubicBezTo>
                  <a:cubicBezTo>
                    <a:pt x="1939" y="2422"/>
                    <a:pt x="2333" y="2225"/>
                    <a:pt x="2728" y="1995"/>
                  </a:cubicBezTo>
                  <a:cubicBezTo>
                    <a:pt x="3484" y="1502"/>
                    <a:pt x="4141" y="877"/>
                    <a:pt x="4634" y="154"/>
                  </a:cubicBezTo>
                  <a:cubicBezTo>
                    <a:pt x="4680" y="85"/>
                    <a:pt x="4613" y="0"/>
                    <a:pt x="45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83"/>
            <p:cNvSpPr/>
            <p:nvPr/>
          </p:nvSpPr>
          <p:spPr>
            <a:xfrm>
              <a:off x="786750" y="553763"/>
              <a:ext cx="96650" cy="114450"/>
            </a:xfrm>
            <a:custGeom>
              <a:rect b="b" l="l" r="r" t="t"/>
              <a:pathLst>
                <a:path extrusionOk="0" h="4578" w="3866">
                  <a:moveTo>
                    <a:pt x="3735" y="1"/>
                  </a:moveTo>
                  <a:cubicBezTo>
                    <a:pt x="3697" y="1"/>
                    <a:pt x="3660" y="22"/>
                    <a:pt x="3648" y="73"/>
                  </a:cubicBezTo>
                  <a:cubicBezTo>
                    <a:pt x="3352" y="960"/>
                    <a:pt x="2892" y="1781"/>
                    <a:pt x="2235" y="2471"/>
                  </a:cubicBezTo>
                  <a:cubicBezTo>
                    <a:pt x="1939" y="2800"/>
                    <a:pt x="1643" y="3129"/>
                    <a:pt x="1315" y="3457"/>
                  </a:cubicBezTo>
                  <a:cubicBezTo>
                    <a:pt x="1150" y="3621"/>
                    <a:pt x="986" y="3753"/>
                    <a:pt x="822" y="3917"/>
                  </a:cubicBezTo>
                  <a:cubicBezTo>
                    <a:pt x="657" y="4082"/>
                    <a:pt x="395" y="4312"/>
                    <a:pt x="132" y="4377"/>
                  </a:cubicBezTo>
                  <a:cubicBezTo>
                    <a:pt x="9" y="4377"/>
                    <a:pt x="1" y="4578"/>
                    <a:pt x="107" y="4578"/>
                  </a:cubicBezTo>
                  <a:cubicBezTo>
                    <a:pt x="115" y="4578"/>
                    <a:pt x="123" y="4577"/>
                    <a:pt x="132" y="4574"/>
                  </a:cubicBezTo>
                  <a:cubicBezTo>
                    <a:pt x="592" y="4542"/>
                    <a:pt x="953" y="4082"/>
                    <a:pt x="1282" y="3753"/>
                  </a:cubicBezTo>
                  <a:cubicBezTo>
                    <a:pt x="1577" y="3457"/>
                    <a:pt x="2005" y="3063"/>
                    <a:pt x="2366" y="2669"/>
                  </a:cubicBezTo>
                  <a:cubicBezTo>
                    <a:pt x="3023" y="1946"/>
                    <a:pt x="3549" y="1058"/>
                    <a:pt x="3845" y="138"/>
                  </a:cubicBezTo>
                  <a:cubicBezTo>
                    <a:pt x="3865" y="57"/>
                    <a:pt x="3798" y="1"/>
                    <a:pt x="373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83"/>
            <p:cNvSpPr/>
            <p:nvPr/>
          </p:nvSpPr>
          <p:spPr>
            <a:xfrm>
              <a:off x="822600" y="536763"/>
              <a:ext cx="44125" cy="58200"/>
            </a:xfrm>
            <a:custGeom>
              <a:rect b="b" l="l" r="r" t="t"/>
              <a:pathLst>
                <a:path extrusionOk="0" h="2328" w="1765">
                  <a:moveTo>
                    <a:pt x="1643" y="0"/>
                  </a:moveTo>
                  <a:cubicBezTo>
                    <a:pt x="1611" y="0"/>
                    <a:pt x="1578" y="19"/>
                    <a:pt x="1556" y="62"/>
                  </a:cubicBezTo>
                  <a:cubicBezTo>
                    <a:pt x="1162" y="818"/>
                    <a:pt x="669" y="1508"/>
                    <a:pt x="78" y="2166"/>
                  </a:cubicBezTo>
                  <a:cubicBezTo>
                    <a:pt x="1" y="2217"/>
                    <a:pt x="84" y="2328"/>
                    <a:pt x="155" y="2328"/>
                  </a:cubicBezTo>
                  <a:cubicBezTo>
                    <a:pt x="175" y="2328"/>
                    <a:pt x="195" y="2319"/>
                    <a:pt x="209" y="2297"/>
                  </a:cubicBezTo>
                  <a:cubicBezTo>
                    <a:pt x="834" y="1673"/>
                    <a:pt x="1326" y="950"/>
                    <a:pt x="1721" y="161"/>
                  </a:cubicBezTo>
                  <a:cubicBezTo>
                    <a:pt x="1765" y="73"/>
                    <a:pt x="1706" y="0"/>
                    <a:pt x="164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83"/>
            <p:cNvSpPr/>
            <p:nvPr/>
          </p:nvSpPr>
          <p:spPr>
            <a:xfrm>
              <a:off x="86825" y="999913"/>
              <a:ext cx="158375" cy="16175"/>
            </a:xfrm>
            <a:custGeom>
              <a:rect b="b" l="l" r="r" t="t"/>
              <a:pathLst>
                <a:path extrusionOk="0" h="647" w="6335">
                  <a:moveTo>
                    <a:pt x="6206" y="0"/>
                  </a:moveTo>
                  <a:cubicBezTo>
                    <a:pt x="6198" y="0"/>
                    <a:pt x="6188" y="1"/>
                    <a:pt x="6178" y="4"/>
                  </a:cubicBezTo>
                  <a:cubicBezTo>
                    <a:pt x="5131" y="301"/>
                    <a:pt x="4055" y="449"/>
                    <a:pt x="2982" y="449"/>
                  </a:cubicBezTo>
                  <a:cubicBezTo>
                    <a:pt x="2035" y="449"/>
                    <a:pt x="1089" y="334"/>
                    <a:pt x="165" y="103"/>
                  </a:cubicBezTo>
                  <a:cubicBezTo>
                    <a:pt x="33" y="103"/>
                    <a:pt x="0" y="267"/>
                    <a:pt x="132" y="300"/>
                  </a:cubicBezTo>
                  <a:cubicBezTo>
                    <a:pt x="1071" y="531"/>
                    <a:pt x="2033" y="646"/>
                    <a:pt x="2995" y="646"/>
                  </a:cubicBezTo>
                  <a:cubicBezTo>
                    <a:pt x="4086" y="646"/>
                    <a:pt x="5179" y="498"/>
                    <a:pt x="6244" y="201"/>
                  </a:cubicBezTo>
                  <a:cubicBezTo>
                    <a:pt x="6335" y="171"/>
                    <a:pt x="6314" y="0"/>
                    <a:pt x="620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83"/>
            <p:cNvSpPr/>
            <p:nvPr/>
          </p:nvSpPr>
          <p:spPr>
            <a:xfrm>
              <a:off x="128925" y="990063"/>
              <a:ext cx="78675" cy="8850"/>
            </a:xfrm>
            <a:custGeom>
              <a:rect b="b" l="l" r="r" t="t"/>
              <a:pathLst>
                <a:path extrusionOk="0" h="354" w="3147">
                  <a:moveTo>
                    <a:pt x="164" y="0"/>
                  </a:moveTo>
                  <a:cubicBezTo>
                    <a:pt x="50" y="0"/>
                    <a:pt x="1" y="201"/>
                    <a:pt x="124" y="201"/>
                  </a:cubicBezTo>
                  <a:cubicBezTo>
                    <a:pt x="622" y="304"/>
                    <a:pt x="1129" y="353"/>
                    <a:pt x="1636" y="353"/>
                  </a:cubicBezTo>
                  <a:cubicBezTo>
                    <a:pt x="2098" y="353"/>
                    <a:pt x="2561" y="312"/>
                    <a:pt x="3015" y="234"/>
                  </a:cubicBezTo>
                  <a:cubicBezTo>
                    <a:pt x="3147" y="234"/>
                    <a:pt x="3081" y="36"/>
                    <a:pt x="2950" y="36"/>
                  </a:cubicBezTo>
                  <a:cubicBezTo>
                    <a:pt x="2535" y="111"/>
                    <a:pt x="2121" y="145"/>
                    <a:pt x="1706" y="145"/>
                  </a:cubicBezTo>
                  <a:cubicBezTo>
                    <a:pt x="1201" y="145"/>
                    <a:pt x="695" y="94"/>
                    <a:pt x="189" y="4"/>
                  </a:cubicBezTo>
                  <a:cubicBezTo>
                    <a:pt x="181" y="1"/>
                    <a:pt x="172" y="0"/>
                    <a:pt x="16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83"/>
            <p:cNvSpPr/>
            <p:nvPr/>
          </p:nvSpPr>
          <p:spPr>
            <a:xfrm>
              <a:off x="156650" y="969513"/>
              <a:ext cx="53175" cy="9150"/>
            </a:xfrm>
            <a:custGeom>
              <a:rect b="b" l="l" r="r" t="t"/>
              <a:pathLst>
                <a:path extrusionOk="0" h="366" w="2127">
                  <a:moveTo>
                    <a:pt x="1968" y="0"/>
                  </a:moveTo>
                  <a:cubicBezTo>
                    <a:pt x="1959" y="0"/>
                    <a:pt x="1949" y="2"/>
                    <a:pt x="1939" y="4"/>
                  </a:cubicBezTo>
                  <a:cubicBezTo>
                    <a:pt x="1487" y="105"/>
                    <a:pt x="1035" y="147"/>
                    <a:pt x="569" y="147"/>
                  </a:cubicBezTo>
                  <a:cubicBezTo>
                    <a:pt x="425" y="147"/>
                    <a:pt x="279" y="143"/>
                    <a:pt x="132" y="136"/>
                  </a:cubicBezTo>
                  <a:cubicBezTo>
                    <a:pt x="0" y="136"/>
                    <a:pt x="0" y="333"/>
                    <a:pt x="132" y="366"/>
                  </a:cubicBezTo>
                  <a:cubicBezTo>
                    <a:pt x="756" y="366"/>
                    <a:pt x="1381" y="333"/>
                    <a:pt x="2005" y="201"/>
                  </a:cubicBezTo>
                  <a:cubicBezTo>
                    <a:pt x="2126" y="171"/>
                    <a:pt x="2080" y="0"/>
                    <a:pt x="19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83"/>
            <p:cNvSpPr/>
            <p:nvPr/>
          </p:nvSpPr>
          <p:spPr>
            <a:xfrm>
              <a:off x="383625" y="694763"/>
              <a:ext cx="26900" cy="198550"/>
            </a:xfrm>
            <a:custGeom>
              <a:rect b="b" l="l" r="r" t="t"/>
              <a:pathLst>
                <a:path extrusionOk="0" h="7942" w="1076">
                  <a:moveTo>
                    <a:pt x="412" y="1"/>
                  </a:moveTo>
                  <a:cubicBezTo>
                    <a:pt x="355" y="1"/>
                    <a:pt x="301" y="44"/>
                    <a:pt x="319" y="117"/>
                  </a:cubicBezTo>
                  <a:cubicBezTo>
                    <a:pt x="582" y="1465"/>
                    <a:pt x="779" y="2845"/>
                    <a:pt x="845" y="4225"/>
                  </a:cubicBezTo>
                  <a:cubicBezTo>
                    <a:pt x="878" y="4882"/>
                    <a:pt x="845" y="5539"/>
                    <a:pt x="779" y="6197"/>
                  </a:cubicBezTo>
                  <a:cubicBezTo>
                    <a:pt x="747" y="6657"/>
                    <a:pt x="714" y="7610"/>
                    <a:pt x="122" y="7741"/>
                  </a:cubicBezTo>
                  <a:cubicBezTo>
                    <a:pt x="1" y="7771"/>
                    <a:pt x="48" y="7942"/>
                    <a:pt x="159" y="7942"/>
                  </a:cubicBezTo>
                  <a:cubicBezTo>
                    <a:pt x="168" y="7942"/>
                    <a:pt x="178" y="7941"/>
                    <a:pt x="188" y="7938"/>
                  </a:cubicBezTo>
                  <a:cubicBezTo>
                    <a:pt x="648" y="7840"/>
                    <a:pt x="812" y="7314"/>
                    <a:pt x="911" y="6887"/>
                  </a:cubicBezTo>
                  <a:cubicBezTo>
                    <a:pt x="1010" y="6131"/>
                    <a:pt x="1075" y="5375"/>
                    <a:pt x="1075" y="4619"/>
                  </a:cubicBezTo>
                  <a:cubicBezTo>
                    <a:pt x="1010" y="3108"/>
                    <a:pt x="812" y="1563"/>
                    <a:pt x="517" y="85"/>
                  </a:cubicBezTo>
                  <a:cubicBezTo>
                    <a:pt x="502" y="27"/>
                    <a:pt x="456" y="1"/>
                    <a:pt x="41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83"/>
            <p:cNvSpPr/>
            <p:nvPr/>
          </p:nvSpPr>
          <p:spPr>
            <a:xfrm>
              <a:off x="379600" y="775588"/>
              <a:ext cx="10375" cy="83275"/>
            </a:xfrm>
            <a:custGeom>
              <a:rect b="b" l="l" r="r" t="t"/>
              <a:pathLst>
                <a:path extrusionOk="0" h="3331" w="415">
                  <a:moveTo>
                    <a:pt x="177" y="0"/>
                  </a:moveTo>
                  <a:cubicBezTo>
                    <a:pt x="113" y="0"/>
                    <a:pt x="33" y="56"/>
                    <a:pt x="53" y="138"/>
                  </a:cubicBezTo>
                  <a:cubicBezTo>
                    <a:pt x="218" y="1156"/>
                    <a:pt x="185" y="2208"/>
                    <a:pt x="20" y="3194"/>
                  </a:cubicBezTo>
                  <a:cubicBezTo>
                    <a:pt x="0" y="3275"/>
                    <a:pt x="68" y="3331"/>
                    <a:pt x="130" y="3331"/>
                  </a:cubicBezTo>
                  <a:cubicBezTo>
                    <a:pt x="168" y="3331"/>
                    <a:pt x="205" y="3309"/>
                    <a:pt x="218" y="3259"/>
                  </a:cubicBezTo>
                  <a:cubicBezTo>
                    <a:pt x="415" y="2208"/>
                    <a:pt x="415" y="1123"/>
                    <a:pt x="250" y="72"/>
                  </a:cubicBezTo>
                  <a:cubicBezTo>
                    <a:pt x="250" y="22"/>
                    <a:pt x="217" y="0"/>
                    <a:pt x="17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83"/>
            <p:cNvSpPr/>
            <p:nvPr/>
          </p:nvSpPr>
          <p:spPr>
            <a:xfrm>
              <a:off x="360375" y="793813"/>
              <a:ext cx="9900" cy="43350"/>
            </a:xfrm>
            <a:custGeom>
              <a:rect b="b" l="l" r="r" t="t"/>
              <a:pathLst>
                <a:path extrusionOk="0" h="1734" w="396">
                  <a:moveTo>
                    <a:pt x="247" y="0"/>
                  </a:moveTo>
                  <a:cubicBezTo>
                    <a:pt x="190" y="0"/>
                    <a:pt x="132" y="33"/>
                    <a:pt x="132" y="99"/>
                  </a:cubicBezTo>
                  <a:cubicBezTo>
                    <a:pt x="198" y="592"/>
                    <a:pt x="132" y="1117"/>
                    <a:pt x="1" y="1610"/>
                  </a:cubicBezTo>
                  <a:cubicBezTo>
                    <a:pt x="1" y="1690"/>
                    <a:pt x="61" y="1733"/>
                    <a:pt x="116" y="1733"/>
                  </a:cubicBezTo>
                  <a:cubicBezTo>
                    <a:pt x="152" y="1733"/>
                    <a:pt x="185" y="1715"/>
                    <a:pt x="198" y="1676"/>
                  </a:cubicBezTo>
                  <a:cubicBezTo>
                    <a:pt x="329" y="1150"/>
                    <a:pt x="395" y="624"/>
                    <a:pt x="362" y="99"/>
                  </a:cubicBezTo>
                  <a:cubicBezTo>
                    <a:pt x="362" y="33"/>
                    <a:pt x="305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83"/>
            <p:cNvSpPr/>
            <p:nvPr/>
          </p:nvSpPr>
          <p:spPr>
            <a:xfrm>
              <a:off x="357325" y="915488"/>
              <a:ext cx="113700" cy="110100"/>
            </a:xfrm>
            <a:custGeom>
              <a:rect b="b" l="l" r="r" t="t"/>
              <a:pathLst>
                <a:path extrusionOk="0" h="4404" w="4548">
                  <a:moveTo>
                    <a:pt x="4426" y="0"/>
                  </a:moveTo>
                  <a:cubicBezTo>
                    <a:pt x="4398" y="0"/>
                    <a:pt x="4373" y="18"/>
                    <a:pt x="4362" y="62"/>
                  </a:cubicBezTo>
                  <a:cubicBezTo>
                    <a:pt x="3540" y="1935"/>
                    <a:pt x="1996" y="3447"/>
                    <a:pt x="90" y="4202"/>
                  </a:cubicBezTo>
                  <a:cubicBezTo>
                    <a:pt x="0" y="4262"/>
                    <a:pt x="19" y="4404"/>
                    <a:pt x="123" y="4404"/>
                  </a:cubicBezTo>
                  <a:cubicBezTo>
                    <a:pt x="133" y="4404"/>
                    <a:pt x="144" y="4403"/>
                    <a:pt x="156" y="4400"/>
                  </a:cubicBezTo>
                  <a:cubicBezTo>
                    <a:pt x="2127" y="3611"/>
                    <a:pt x="3672" y="2099"/>
                    <a:pt x="4526" y="161"/>
                  </a:cubicBezTo>
                  <a:cubicBezTo>
                    <a:pt x="4548" y="73"/>
                    <a:pt x="4482" y="0"/>
                    <a:pt x="44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83"/>
            <p:cNvSpPr/>
            <p:nvPr/>
          </p:nvSpPr>
          <p:spPr>
            <a:xfrm>
              <a:off x="374800" y="983388"/>
              <a:ext cx="64600" cy="47850"/>
            </a:xfrm>
            <a:custGeom>
              <a:rect b="b" l="l" r="r" t="t"/>
              <a:pathLst>
                <a:path extrusionOk="0" h="1914" w="2584">
                  <a:moveTo>
                    <a:pt x="2441" y="1"/>
                  </a:moveTo>
                  <a:cubicBezTo>
                    <a:pt x="2409" y="1"/>
                    <a:pt x="2376" y="13"/>
                    <a:pt x="2348" y="41"/>
                  </a:cubicBezTo>
                  <a:cubicBezTo>
                    <a:pt x="1757" y="796"/>
                    <a:pt x="1001" y="1355"/>
                    <a:pt x="114" y="1684"/>
                  </a:cubicBezTo>
                  <a:cubicBezTo>
                    <a:pt x="1" y="1740"/>
                    <a:pt x="34" y="1894"/>
                    <a:pt x="129" y="1894"/>
                  </a:cubicBezTo>
                  <a:cubicBezTo>
                    <a:pt x="144" y="1894"/>
                    <a:pt x="161" y="1890"/>
                    <a:pt x="180" y="1881"/>
                  </a:cubicBezTo>
                  <a:lnTo>
                    <a:pt x="180" y="1914"/>
                  </a:lnTo>
                  <a:cubicBezTo>
                    <a:pt x="1100" y="1552"/>
                    <a:pt x="1921" y="961"/>
                    <a:pt x="2513" y="172"/>
                  </a:cubicBezTo>
                  <a:cubicBezTo>
                    <a:pt x="2583" y="78"/>
                    <a:pt x="2519" y="1"/>
                    <a:pt x="244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83"/>
            <p:cNvSpPr/>
            <p:nvPr/>
          </p:nvSpPr>
          <p:spPr>
            <a:xfrm>
              <a:off x="392775" y="1010638"/>
              <a:ext cx="47525" cy="37375"/>
            </a:xfrm>
            <a:custGeom>
              <a:rect b="b" l="l" r="r" t="t"/>
              <a:pathLst>
                <a:path extrusionOk="0" h="1495" w="1901">
                  <a:moveTo>
                    <a:pt x="1757" y="0"/>
                  </a:moveTo>
                  <a:cubicBezTo>
                    <a:pt x="1734" y="0"/>
                    <a:pt x="1711" y="10"/>
                    <a:pt x="1695" y="35"/>
                  </a:cubicBezTo>
                  <a:cubicBezTo>
                    <a:pt x="1235" y="561"/>
                    <a:pt x="709" y="988"/>
                    <a:pt x="85" y="1284"/>
                  </a:cubicBezTo>
                  <a:cubicBezTo>
                    <a:pt x="0" y="1340"/>
                    <a:pt x="61" y="1494"/>
                    <a:pt x="143" y="1494"/>
                  </a:cubicBezTo>
                  <a:cubicBezTo>
                    <a:pt x="156" y="1494"/>
                    <a:pt x="170" y="1490"/>
                    <a:pt x="183" y="1481"/>
                  </a:cubicBezTo>
                  <a:cubicBezTo>
                    <a:pt x="808" y="1152"/>
                    <a:pt x="1366" y="692"/>
                    <a:pt x="1826" y="166"/>
                  </a:cubicBezTo>
                  <a:cubicBezTo>
                    <a:pt x="1900" y="93"/>
                    <a:pt x="1826" y="0"/>
                    <a:pt x="175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83"/>
            <p:cNvSpPr/>
            <p:nvPr/>
          </p:nvSpPr>
          <p:spPr>
            <a:xfrm>
              <a:off x="398700" y="1111388"/>
              <a:ext cx="96100" cy="20825"/>
            </a:xfrm>
            <a:custGeom>
              <a:rect b="b" l="l" r="r" t="t"/>
              <a:pathLst>
                <a:path extrusionOk="0" h="833" w="3844">
                  <a:moveTo>
                    <a:pt x="3679" y="1"/>
                  </a:moveTo>
                  <a:cubicBezTo>
                    <a:pt x="3663" y="1"/>
                    <a:pt x="3645" y="5"/>
                    <a:pt x="3627" y="14"/>
                  </a:cubicBezTo>
                  <a:cubicBezTo>
                    <a:pt x="3037" y="432"/>
                    <a:pt x="2359" y="642"/>
                    <a:pt x="1676" y="642"/>
                  </a:cubicBezTo>
                  <a:cubicBezTo>
                    <a:pt x="1179" y="642"/>
                    <a:pt x="680" y="531"/>
                    <a:pt x="209" y="310"/>
                  </a:cubicBezTo>
                  <a:cubicBezTo>
                    <a:pt x="188" y="299"/>
                    <a:pt x="168" y="294"/>
                    <a:pt x="149" y="294"/>
                  </a:cubicBezTo>
                  <a:cubicBezTo>
                    <a:pt x="52" y="294"/>
                    <a:pt x="1" y="419"/>
                    <a:pt x="111" y="474"/>
                  </a:cubicBezTo>
                  <a:cubicBezTo>
                    <a:pt x="605" y="714"/>
                    <a:pt x="1147" y="833"/>
                    <a:pt x="1692" y="833"/>
                  </a:cubicBezTo>
                  <a:cubicBezTo>
                    <a:pt x="2414" y="833"/>
                    <a:pt x="3140" y="623"/>
                    <a:pt x="3758" y="211"/>
                  </a:cubicBezTo>
                  <a:cubicBezTo>
                    <a:pt x="3843" y="155"/>
                    <a:pt x="3782" y="1"/>
                    <a:pt x="367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83"/>
            <p:cNvSpPr/>
            <p:nvPr/>
          </p:nvSpPr>
          <p:spPr>
            <a:xfrm>
              <a:off x="615375" y="866913"/>
              <a:ext cx="28450" cy="149750"/>
            </a:xfrm>
            <a:custGeom>
              <a:rect b="b" l="l" r="r" t="t"/>
              <a:pathLst>
                <a:path extrusionOk="0" h="5990" w="1138">
                  <a:moveTo>
                    <a:pt x="1039" y="1"/>
                  </a:moveTo>
                  <a:cubicBezTo>
                    <a:pt x="990" y="1"/>
                    <a:pt x="940" y="33"/>
                    <a:pt x="940" y="99"/>
                  </a:cubicBezTo>
                  <a:cubicBezTo>
                    <a:pt x="875" y="2038"/>
                    <a:pt x="809" y="4042"/>
                    <a:pt x="20" y="5883"/>
                  </a:cubicBezTo>
                  <a:cubicBezTo>
                    <a:pt x="1" y="5942"/>
                    <a:pt x="64" y="5989"/>
                    <a:pt x="124" y="5989"/>
                  </a:cubicBezTo>
                  <a:cubicBezTo>
                    <a:pt x="165" y="5989"/>
                    <a:pt x="204" y="5968"/>
                    <a:pt x="217" y="5915"/>
                  </a:cubicBezTo>
                  <a:cubicBezTo>
                    <a:pt x="1006" y="4075"/>
                    <a:pt x="1072" y="2071"/>
                    <a:pt x="1138" y="99"/>
                  </a:cubicBezTo>
                  <a:cubicBezTo>
                    <a:pt x="1138" y="33"/>
                    <a:pt x="1088" y="1"/>
                    <a:pt x="10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83"/>
            <p:cNvSpPr/>
            <p:nvPr/>
          </p:nvSpPr>
          <p:spPr>
            <a:xfrm>
              <a:off x="606825" y="813513"/>
              <a:ext cx="18925" cy="137375"/>
            </a:xfrm>
            <a:custGeom>
              <a:rect b="b" l="l" r="r" t="t"/>
              <a:pathLst>
                <a:path extrusionOk="0" h="5495" w="757">
                  <a:moveTo>
                    <a:pt x="658" y="1"/>
                  </a:moveTo>
                  <a:cubicBezTo>
                    <a:pt x="609" y="1"/>
                    <a:pt x="559" y="34"/>
                    <a:pt x="559" y="99"/>
                  </a:cubicBezTo>
                  <a:cubicBezTo>
                    <a:pt x="494" y="1874"/>
                    <a:pt x="297" y="3615"/>
                    <a:pt x="1" y="5357"/>
                  </a:cubicBezTo>
                  <a:cubicBezTo>
                    <a:pt x="1" y="5438"/>
                    <a:pt x="64" y="5494"/>
                    <a:pt x="119" y="5494"/>
                  </a:cubicBezTo>
                  <a:cubicBezTo>
                    <a:pt x="154" y="5494"/>
                    <a:pt x="185" y="5473"/>
                    <a:pt x="198" y="5423"/>
                  </a:cubicBezTo>
                  <a:lnTo>
                    <a:pt x="198" y="5455"/>
                  </a:lnTo>
                  <a:cubicBezTo>
                    <a:pt x="494" y="3681"/>
                    <a:pt x="691" y="1907"/>
                    <a:pt x="757" y="99"/>
                  </a:cubicBezTo>
                  <a:cubicBezTo>
                    <a:pt x="757" y="34"/>
                    <a:pt x="707" y="1"/>
                    <a:pt x="6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83"/>
            <p:cNvSpPr/>
            <p:nvPr/>
          </p:nvSpPr>
          <p:spPr>
            <a:xfrm>
              <a:off x="610425" y="714788"/>
              <a:ext cx="11225" cy="75075"/>
            </a:xfrm>
            <a:custGeom>
              <a:rect b="b" l="l" r="r" t="t"/>
              <a:pathLst>
                <a:path extrusionOk="0" h="3003" w="449">
                  <a:moveTo>
                    <a:pt x="131" y="1"/>
                  </a:moveTo>
                  <a:cubicBezTo>
                    <a:pt x="68" y="1"/>
                    <a:pt x="1" y="57"/>
                    <a:pt x="21" y="138"/>
                  </a:cubicBezTo>
                  <a:cubicBezTo>
                    <a:pt x="218" y="1025"/>
                    <a:pt x="251" y="1945"/>
                    <a:pt x="120" y="2865"/>
                  </a:cubicBezTo>
                  <a:cubicBezTo>
                    <a:pt x="99" y="2947"/>
                    <a:pt x="167" y="3003"/>
                    <a:pt x="229" y="3003"/>
                  </a:cubicBezTo>
                  <a:cubicBezTo>
                    <a:pt x="268" y="3003"/>
                    <a:pt x="304" y="2981"/>
                    <a:pt x="317" y="2931"/>
                  </a:cubicBezTo>
                  <a:cubicBezTo>
                    <a:pt x="448" y="1978"/>
                    <a:pt x="415" y="1025"/>
                    <a:pt x="218" y="72"/>
                  </a:cubicBezTo>
                  <a:cubicBezTo>
                    <a:pt x="206" y="22"/>
                    <a:pt x="169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83"/>
            <p:cNvSpPr/>
            <p:nvPr/>
          </p:nvSpPr>
          <p:spPr>
            <a:xfrm>
              <a:off x="625725" y="736288"/>
              <a:ext cx="6975" cy="36700"/>
            </a:xfrm>
            <a:custGeom>
              <a:rect b="b" l="l" r="r" t="t"/>
              <a:pathLst>
                <a:path extrusionOk="0" h="1468" w="279">
                  <a:moveTo>
                    <a:pt x="116" y="1"/>
                  </a:moveTo>
                  <a:cubicBezTo>
                    <a:pt x="58" y="1"/>
                    <a:pt x="1" y="34"/>
                    <a:pt x="1" y="99"/>
                  </a:cubicBezTo>
                  <a:lnTo>
                    <a:pt x="66" y="1381"/>
                  </a:lnTo>
                  <a:cubicBezTo>
                    <a:pt x="66" y="1434"/>
                    <a:pt x="132" y="1468"/>
                    <a:pt x="188" y="1468"/>
                  </a:cubicBezTo>
                  <a:cubicBezTo>
                    <a:pt x="237" y="1468"/>
                    <a:pt x="279" y="1442"/>
                    <a:pt x="263" y="1381"/>
                  </a:cubicBezTo>
                  <a:lnTo>
                    <a:pt x="231" y="99"/>
                  </a:lnTo>
                  <a:cubicBezTo>
                    <a:pt x="231" y="34"/>
                    <a:pt x="173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83"/>
            <p:cNvSpPr/>
            <p:nvPr/>
          </p:nvSpPr>
          <p:spPr>
            <a:xfrm>
              <a:off x="319775" y="1015413"/>
              <a:ext cx="45225" cy="123225"/>
            </a:xfrm>
            <a:custGeom>
              <a:rect b="b" l="l" r="r" t="t"/>
              <a:pathLst>
                <a:path extrusionOk="0" h="4929" w="1809">
                  <a:moveTo>
                    <a:pt x="149" y="0"/>
                  </a:moveTo>
                  <a:cubicBezTo>
                    <a:pt x="70" y="0"/>
                    <a:pt x="1" y="70"/>
                    <a:pt x="47" y="140"/>
                  </a:cubicBezTo>
                  <a:cubicBezTo>
                    <a:pt x="1066" y="1520"/>
                    <a:pt x="1329" y="3229"/>
                    <a:pt x="1592" y="4872"/>
                  </a:cubicBezTo>
                  <a:cubicBezTo>
                    <a:pt x="1605" y="4911"/>
                    <a:pt x="1643" y="4929"/>
                    <a:pt x="1683" y="4929"/>
                  </a:cubicBezTo>
                  <a:cubicBezTo>
                    <a:pt x="1745" y="4929"/>
                    <a:pt x="1809" y="4886"/>
                    <a:pt x="1789" y="4806"/>
                  </a:cubicBezTo>
                  <a:cubicBezTo>
                    <a:pt x="1526" y="3163"/>
                    <a:pt x="1263" y="1421"/>
                    <a:pt x="245" y="41"/>
                  </a:cubicBezTo>
                  <a:cubicBezTo>
                    <a:pt x="216" y="12"/>
                    <a:pt x="181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83"/>
            <p:cNvSpPr/>
            <p:nvPr/>
          </p:nvSpPr>
          <p:spPr>
            <a:xfrm>
              <a:off x="322850" y="1071738"/>
              <a:ext cx="22775" cy="90125"/>
            </a:xfrm>
            <a:custGeom>
              <a:rect b="b" l="l" r="r" t="t"/>
              <a:pathLst>
                <a:path extrusionOk="0" h="3605" w="911">
                  <a:moveTo>
                    <a:pt x="142" y="0"/>
                  </a:moveTo>
                  <a:cubicBezTo>
                    <a:pt x="73" y="0"/>
                    <a:pt x="0" y="85"/>
                    <a:pt x="23" y="154"/>
                  </a:cubicBezTo>
                  <a:cubicBezTo>
                    <a:pt x="516" y="1206"/>
                    <a:pt x="713" y="2356"/>
                    <a:pt x="647" y="3506"/>
                  </a:cubicBezTo>
                  <a:cubicBezTo>
                    <a:pt x="647" y="3572"/>
                    <a:pt x="697" y="3604"/>
                    <a:pt x="750" y="3604"/>
                  </a:cubicBezTo>
                  <a:cubicBezTo>
                    <a:pt x="803" y="3604"/>
                    <a:pt x="861" y="3572"/>
                    <a:pt x="877" y="3506"/>
                  </a:cubicBezTo>
                  <a:cubicBezTo>
                    <a:pt x="910" y="2323"/>
                    <a:pt x="680" y="1140"/>
                    <a:pt x="220" y="56"/>
                  </a:cubicBezTo>
                  <a:cubicBezTo>
                    <a:pt x="200" y="16"/>
                    <a:pt x="17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83"/>
            <p:cNvSpPr/>
            <p:nvPr/>
          </p:nvSpPr>
          <p:spPr>
            <a:xfrm>
              <a:off x="375500" y="1138688"/>
              <a:ext cx="21875" cy="162200"/>
            </a:xfrm>
            <a:custGeom>
              <a:rect b="b" l="l" r="r" t="t"/>
              <a:pathLst>
                <a:path extrusionOk="0" h="6488" w="875">
                  <a:moveTo>
                    <a:pt x="294" y="0"/>
                  </a:moveTo>
                  <a:cubicBezTo>
                    <a:pt x="232" y="0"/>
                    <a:pt x="164" y="57"/>
                    <a:pt x="184" y="138"/>
                  </a:cubicBezTo>
                  <a:cubicBezTo>
                    <a:pt x="677" y="2208"/>
                    <a:pt x="612" y="4344"/>
                    <a:pt x="20" y="6381"/>
                  </a:cubicBezTo>
                  <a:cubicBezTo>
                    <a:pt x="0" y="6440"/>
                    <a:pt x="52" y="6488"/>
                    <a:pt x="110" y="6488"/>
                  </a:cubicBezTo>
                  <a:cubicBezTo>
                    <a:pt x="149" y="6488"/>
                    <a:pt x="191" y="6467"/>
                    <a:pt x="217" y="6414"/>
                  </a:cubicBezTo>
                  <a:cubicBezTo>
                    <a:pt x="809" y="4344"/>
                    <a:pt x="874" y="2175"/>
                    <a:pt x="382" y="72"/>
                  </a:cubicBezTo>
                  <a:cubicBezTo>
                    <a:pt x="369" y="22"/>
                    <a:pt x="332" y="0"/>
                    <a:pt x="29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83"/>
            <p:cNvSpPr/>
            <p:nvPr/>
          </p:nvSpPr>
          <p:spPr>
            <a:xfrm>
              <a:off x="-5725" y="1426263"/>
              <a:ext cx="171975" cy="17400"/>
            </a:xfrm>
            <a:custGeom>
              <a:rect b="b" l="l" r="r" t="t"/>
              <a:pathLst>
                <a:path extrusionOk="0" h="696" w="6879">
                  <a:moveTo>
                    <a:pt x="6751" y="0"/>
                  </a:moveTo>
                  <a:cubicBezTo>
                    <a:pt x="6743" y="0"/>
                    <a:pt x="6734" y="2"/>
                    <a:pt x="6725" y="4"/>
                  </a:cubicBezTo>
                  <a:cubicBezTo>
                    <a:pt x="5595" y="318"/>
                    <a:pt x="4427" y="474"/>
                    <a:pt x="3262" y="474"/>
                  </a:cubicBezTo>
                  <a:cubicBezTo>
                    <a:pt x="2226" y="474"/>
                    <a:pt x="1191" y="350"/>
                    <a:pt x="186" y="103"/>
                  </a:cubicBezTo>
                  <a:cubicBezTo>
                    <a:pt x="175" y="100"/>
                    <a:pt x="163" y="99"/>
                    <a:pt x="153" y="99"/>
                  </a:cubicBezTo>
                  <a:cubicBezTo>
                    <a:pt x="45" y="99"/>
                    <a:pt x="1" y="240"/>
                    <a:pt x="121" y="300"/>
                  </a:cubicBezTo>
                  <a:cubicBezTo>
                    <a:pt x="1160" y="564"/>
                    <a:pt x="2215" y="696"/>
                    <a:pt x="3266" y="696"/>
                  </a:cubicBezTo>
                  <a:cubicBezTo>
                    <a:pt x="4442" y="696"/>
                    <a:pt x="5614" y="531"/>
                    <a:pt x="6758" y="202"/>
                  </a:cubicBezTo>
                  <a:cubicBezTo>
                    <a:pt x="6878" y="142"/>
                    <a:pt x="6834" y="0"/>
                    <a:pt x="675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83"/>
            <p:cNvSpPr/>
            <p:nvPr/>
          </p:nvSpPr>
          <p:spPr>
            <a:xfrm>
              <a:off x="52325" y="1447338"/>
              <a:ext cx="159000" cy="39025"/>
            </a:xfrm>
            <a:custGeom>
              <a:rect b="b" l="l" r="r" t="t"/>
              <a:pathLst>
                <a:path extrusionOk="0" h="1561" w="6360">
                  <a:moveTo>
                    <a:pt x="6225" y="1"/>
                  </a:moveTo>
                  <a:cubicBezTo>
                    <a:pt x="6210" y="1"/>
                    <a:pt x="6194" y="5"/>
                    <a:pt x="6178" y="16"/>
                  </a:cubicBezTo>
                  <a:cubicBezTo>
                    <a:pt x="4336" y="873"/>
                    <a:pt x="2371" y="1332"/>
                    <a:pt x="372" y="1332"/>
                  </a:cubicBezTo>
                  <a:cubicBezTo>
                    <a:pt x="303" y="1332"/>
                    <a:pt x="234" y="1331"/>
                    <a:pt x="164" y="1330"/>
                  </a:cubicBezTo>
                  <a:cubicBezTo>
                    <a:pt x="0" y="1330"/>
                    <a:pt x="0" y="1560"/>
                    <a:pt x="164" y="1560"/>
                  </a:cubicBezTo>
                  <a:cubicBezTo>
                    <a:pt x="2268" y="1560"/>
                    <a:pt x="4371" y="1100"/>
                    <a:pt x="6276" y="180"/>
                  </a:cubicBezTo>
                  <a:cubicBezTo>
                    <a:pt x="6359" y="125"/>
                    <a:pt x="6303" y="1"/>
                    <a:pt x="62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83"/>
            <p:cNvSpPr/>
            <p:nvPr/>
          </p:nvSpPr>
          <p:spPr>
            <a:xfrm>
              <a:off x="257325" y="1394263"/>
              <a:ext cx="74525" cy="62025"/>
            </a:xfrm>
            <a:custGeom>
              <a:rect b="b" l="l" r="r" t="t"/>
              <a:pathLst>
                <a:path extrusionOk="0" h="2481" w="2981">
                  <a:moveTo>
                    <a:pt x="2838" y="1"/>
                  </a:moveTo>
                  <a:cubicBezTo>
                    <a:pt x="2815" y="1"/>
                    <a:pt x="2792" y="11"/>
                    <a:pt x="2775" y="36"/>
                  </a:cubicBezTo>
                  <a:cubicBezTo>
                    <a:pt x="2053" y="956"/>
                    <a:pt x="1132" y="1712"/>
                    <a:pt x="114" y="2270"/>
                  </a:cubicBezTo>
                  <a:cubicBezTo>
                    <a:pt x="1" y="2327"/>
                    <a:pt x="82" y="2481"/>
                    <a:pt x="170" y="2481"/>
                  </a:cubicBezTo>
                  <a:cubicBezTo>
                    <a:pt x="184" y="2481"/>
                    <a:pt x="199" y="2477"/>
                    <a:pt x="212" y="2467"/>
                  </a:cubicBezTo>
                  <a:cubicBezTo>
                    <a:pt x="1264" y="1909"/>
                    <a:pt x="2184" y="1120"/>
                    <a:pt x="2907" y="167"/>
                  </a:cubicBezTo>
                  <a:cubicBezTo>
                    <a:pt x="2981" y="93"/>
                    <a:pt x="2907" y="1"/>
                    <a:pt x="283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58" name="Google Shape;11958;p83"/>
          <p:cNvSpPr/>
          <p:nvPr/>
        </p:nvSpPr>
        <p:spPr>
          <a:xfrm>
            <a:off x="6552537" y="3308869"/>
            <a:ext cx="119117" cy="48743"/>
          </a:xfrm>
          <a:custGeom>
            <a:rect b="b" l="l" r="r" t="t"/>
            <a:pathLst>
              <a:path extrusionOk="0" h="2303" w="5628">
                <a:moveTo>
                  <a:pt x="5496" y="1"/>
                </a:moveTo>
                <a:cubicBezTo>
                  <a:pt x="3492" y="1"/>
                  <a:pt x="1553" y="756"/>
                  <a:pt x="74" y="2136"/>
                </a:cubicBezTo>
                <a:cubicBezTo>
                  <a:pt x="0" y="2210"/>
                  <a:pt x="74" y="2303"/>
                  <a:pt x="157" y="2303"/>
                </a:cubicBezTo>
                <a:cubicBezTo>
                  <a:pt x="185" y="2303"/>
                  <a:pt x="214" y="2293"/>
                  <a:pt x="238" y="2268"/>
                </a:cubicBezTo>
                <a:cubicBezTo>
                  <a:pt x="1651" y="921"/>
                  <a:pt x="3557" y="198"/>
                  <a:pt x="5496" y="198"/>
                </a:cubicBezTo>
                <a:cubicBezTo>
                  <a:pt x="5628" y="198"/>
                  <a:pt x="5628" y="1"/>
                  <a:pt x="5496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59" name="Google Shape;11959;p83"/>
          <p:cNvSpPr/>
          <p:nvPr/>
        </p:nvSpPr>
        <p:spPr>
          <a:xfrm>
            <a:off x="6585724" y="3337316"/>
            <a:ext cx="46965" cy="17800"/>
          </a:xfrm>
          <a:custGeom>
            <a:rect b="b" l="l" r="r" t="t"/>
            <a:pathLst>
              <a:path extrusionOk="0" h="841" w="2219">
                <a:moveTo>
                  <a:pt x="2112" y="1"/>
                </a:moveTo>
                <a:cubicBezTo>
                  <a:pt x="2105" y="1"/>
                  <a:pt x="2097" y="2"/>
                  <a:pt x="2088" y="4"/>
                </a:cubicBezTo>
                <a:cubicBezTo>
                  <a:pt x="1398" y="70"/>
                  <a:pt x="708" y="300"/>
                  <a:pt x="83" y="661"/>
                </a:cubicBezTo>
                <a:cubicBezTo>
                  <a:pt x="1" y="716"/>
                  <a:pt x="57" y="841"/>
                  <a:pt x="155" y="841"/>
                </a:cubicBezTo>
                <a:cubicBezTo>
                  <a:pt x="173" y="841"/>
                  <a:pt x="194" y="836"/>
                  <a:pt x="215" y="825"/>
                </a:cubicBezTo>
                <a:cubicBezTo>
                  <a:pt x="774" y="497"/>
                  <a:pt x="1431" y="300"/>
                  <a:pt x="2088" y="201"/>
                </a:cubicBezTo>
                <a:cubicBezTo>
                  <a:pt x="2211" y="201"/>
                  <a:pt x="2219" y="1"/>
                  <a:pt x="211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60" name="Google Shape;11960;p83"/>
          <p:cNvSpPr/>
          <p:nvPr/>
        </p:nvSpPr>
        <p:spPr>
          <a:xfrm>
            <a:off x="6793801" y="3437534"/>
            <a:ext cx="52426" cy="108471"/>
          </a:xfrm>
          <a:custGeom>
            <a:rect b="b" l="l" r="r" t="t"/>
            <a:pathLst>
              <a:path extrusionOk="0" h="5125" w="2477">
                <a:moveTo>
                  <a:pt x="2378" y="1"/>
                </a:moveTo>
                <a:cubicBezTo>
                  <a:pt x="2329" y="1"/>
                  <a:pt x="2279" y="34"/>
                  <a:pt x="2279" y="99"/>
                </a:cubicBezTo>
                <a:cubicBezTo>
                  <a:pt x="2246" y="1939"/>
                  <a:pt x="1425" y="3681"/>
                  <a:pt x="78" y="4963"/>
                </a:cubicBezTo>
                <a:cubicBezTo>
                  <a:pt x="1" y="5014"/>
                  <a:pt x="84" y="5125"/>
                  <a:pt x="171" y="5125"/>
                </a:cubicBezTo>
                <a:cubicBezTo>
                  <a:pt x="195" y="5125"/>
                  <a:pt x="220" y="5116"/>
                  <a:pt x="242" y="5094"/>
                </a:cubicBezTo>
                <a:cubicBezTo>
                  <a:pt x="1622" y="3812"/>
                  <a:pt x="2444" y="2005"/>
                  <a:pt x="2476" y="99"/>
                </a:cubicBezTo>
                <a:cubicBezTo>
                  <a:pt x="2476" y="34"/>
                  <a:pt x="2427" y="1"/>
                  <a:pt x="2378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61" name="Google Shape;11961;p83"/>
          <p:cNvSpPr/>
          <p:nvPr/>
        </p:nvSpPr>
        <p:spPr>
          <a:xfrm>
            <a:off x="6799261" y="3463588"/>
            <a:ext cx="28192" cy="54690"/>
          </a:xfrm>
          <a:custGeom>
            <a:rect b="b" l="l" r="r" t="t"/>
            <a:pathLst>
              <a:path extrusionOk="0" h="2584" w="1332">
                <a:moveTo>
                  <a:pt x="1209" y="0"/>
                </a:moveTo>
                <a:cubicBezTo>
                  <a:pt x="1162" y="0"/>
                  <a:pt x="1116" y="26"/>
                  <a:pt x="1101" y="84"/>
                </a:cubicBezTo>
                <a:cubicBezTo>
                  <a:pt x="970" y="938"/>
                  <a:pt x="608" y="1727"/>
                  <a:pt x="50" y="2417"/>
                </a:cubicBezTo>
                <a:cubicBezTo>
                  <a:pt x="0" y="2491"/>
                  <a:pt x="62" y="2584"/>
                  <a:pt x="138" y="2584"/>
                </a:cubicBezTo>
                <a:cubicBezTo>
                  <a:pt x="163" y="2584"/>
                  <a:pt x="189" y="2573"/>
                  <a:pt x="214" y="2549"/>
                </a:cubicBezTo>
                <a:cubicBezTo>
                  <a:pt x="773" y="1859"/>
                  <a:pt x="1167" y="1004"/>
                  <a:pt x="1331" y="117"/>
                </a:cubicBezTo>
                <a:cubicBezTo>
                  <a:pt x="1331" y="43"/>
                  <a:pt x="1269" y="0"/>
                  <a:pt x="120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62" name="Google Shape;11962;p83"/>
          <p:cNvSpPr/>
          <p:nvPr/>
        </p:nvSpPr>
        <p:spPr>
          <a:xfrm>
            <a:off x="6788255" y="3457006"/>
            <a:ext cx="15535" cy="50034"/>
          </a:xfrm>
          <a:custGeom>
            <a:rect b="b" l="l" r="r" t="t"/>
            <a:pathLst>
              <a:path extrusionOk="0" h="2364" w="734">
                <a:moveTo>
                  <a:pt x="635" y="1"/>
                </a:moveTo>
                <a:cubicBezTo>
                  <a:pt x="586" y="1"/>
                  <a:pt x="537" y="34"/>
                  <a:pt x="537" y="99"/>
                </a:cubicBezTo>
                <a:cubicBezTo>
                  <a:pt x="504" y="822"/>
                  <a:pt x="340" y="1545"/>
                  <a:pt x="44" y="2202"/>
                </a:cubicBezTo>
                <a:cubicBezTo>
                  <a:pt x="0" y="2290"/>
                  <a:pt x="73" y="2363"/>
                  <a:pt x="136" y="2363"/>
                </a:cubicBezTo>
                <a:cubicBezTo>
                  <a:pt x="168" y="2363"/>
                  <a:pt x="197" y="2345"/>
                  <a:pt x="208" y="2301"/>
                </a:cubicBezTo>
                <a:cubicBezTo>
                  <a:pt x="537" y="1611"/>
                  <a:pt x="701" y="855"/>
                  <a:pt x="734" y="99"/>
                </a:cubicBezTo>
                <a:cubicBezTo>
                  <a:pt x="734" y="34"/>
                  <a:pt x="685" y="1"/>
                  <a:pt x="635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63" name="Google Shape;11963;p83"/>
          <p:cNvSpPr/>
          <p:nvPr/>
        </p:nvSpPr>
        <p:spPr>
          <a:xfrm>
            <a:off x="4430394" y="3823208"/>
            <a:ext cx="76935" cy="70374"/>
          </a:xfrm>
          <a:custGeom>
            <a:rect b="b" l="l" r="r" t="t"/>
            <a:pathLst>
              <a:path extrusionOk="0" h="3325" w="3635">
                <a:moveTo>
                  <a:pt x="134" y="1"/>
                </a:moveTo>
                <a:cubicBezTo>
                  <a:pt x="56" y="1"/>
                  <a:pt x="0" y="125"/>
                  <a:pt x="83" y="180"/>
                </a:cubicBezTo>
                <a:cubicBezTo>
                  <a:pt x="1397" y="1002"/>
                  <a:pt x="2514" y="2053"/>
                  <a:pt x="3402" y="3269"/>
                </a:cubicBezTo>
                <a:cubicBezTo>
                  <a:pt x="3421" y="3309"/>
                  <a:pt x="3453" y="3325"/>
                  <a:pt x="3485" y="3325"/>
                </a:cubicBezTo>
                <a:cubicBezTo>
                  <a:pt x="3559" y="3325"/>
                  <a:pt x="3635" y="3240"/>
                  <a:pt x="3566" y="3171"/>
                </a:cubicBezTo>
                <a:cubicBezTo>
                  <a:pt x="2679" y="1922"/>
                  <a:pt x="1529" y="838"/>
                  <a:pt x="181" y="16"/>
                </a:cubicBezTo>
                <a:cubicBezTo>
                  <a:pt x="165" y="6"/>
                  <a:pt x="149" y="1"/>
                  <a:pt x="1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64" name="Google Shape;11964;p83"/>
          <p:cNvSpPr/>
          <p:nvPr/>
        </p:nvSpPr>
        <p:spPr>
          <a:xfrm>
            <a:off x="4485445" y="3808985"/>
            <a:ext cx="41589" cy="51600"/>
          </a:xfrm>
          <a:custGeom>
            <a:rect b="b" l="l" r="r" t="t"/>
            <a:pathLst>
              <a:path extrusionOk="0" h="2438" w="1965">
                <a:moveTo>
                  <a:pt x="172" y="1"/>
                </a:moveTo>
                <a:cubicBezTo>
                  <a:pt x="85" y="1"/>
                  <a:pt x="1" y="118"/>
                  <a:pt x="78" y="195"/>
                </a:cubicBezTo>
                <a:cubicBezTo>
                  <a:pt x="768" y="820"/>
                  <a:pt x="1326" y="1575"/>
                  <a:pt x="1754" y="2397"/>
                </a:cubicBezTo>
                <a:cubicBezTo>
                  <a:pt x="1773" y="2426"/>
                  <a:pt x="1801" y="2438"/>
                  <a:pt x="1828" y="2438"/>
                </a:cubicBezTo>
                <a:cubicBezTo>
                  <a:pt x="1896" y="2438"/>
                  <a:pt x="1964" y="2368"/>
                  <a:pt x="1918" y="2298"/>
                </a:cubicBezTo>
                <a:lnTo>
                  <a:pt x="1951" y="2298"/>
                </a:lnTo>
                <a:cubicBezTo>
                  <a:pt x="1524" y="1444"/>
                  <a:pt x="932" y="688"/>
                  <a:pt x="242" y="31"/>
                </a:cubicBezTo>
                <a:cubicBezTo>
                  <a:pt x="221" y="10"/>
                  <a:pt x="196" y="1"/>
                  <a:pt x="17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65" name="Google Shape;11965;p83"/>
          <p:cNvSpPr/>
          <p:nvPr/>
        </p:nvSpPr>
        <p:spPr>
          <a:xfrm>
            <a:off x="4529977" y="3815589"/>
            <a:ext cx="30837" cy="37462"/>
          </a:xfrm>
          <a:custGeom>
            <a:rect b="b" l="l" r="r" t="t"/>
            <a:pathLst>
              <a:path extrusionOk="0" h="1770" w="1457">
                <a:moveTo>
                  <a:pt x="122" y="0"/>
                </a:moveTo>
                <a:cubicBezTo>
                  <a:pt x="59" y="0"/>
                  <a:pt x="0" y="59"/>
                  <a:pt x="44" y="146"/>
                </a:cubicBezTo>
                <a:lnTo>
                  <a:pt x="1260" y="1723"/>
                </a:lnTo>
                <a:cubicBezTo>
                  <a:pt x="1283" y="1747"/>
                  <a:pt x="1306" y="1770"/>
                  <a:pt x="1341" y="1770"/>
                </a:cubicBezTo>
                <a:cubicBezTo>
                  <a:pt x="1355" y="1770"/>
                  <a:pt x="1372" y="1766"/>
                  <a:pt x="1391" y="1756"/>
                </a:cubicBezTo>
                <a:cubicBezTo>
                  <a:pt x="1424" y="1723"/>
                  <a:pt x="1457" y="1658"/>
                  <a:pt x="1424" y="1625"/>
                </a:cubicBezTo>
                <a:lnTo>
                  <a:pt x="1424" y="1592"/>
                </a:lnTo>
                <a:lnTo>
                  <a:pt x="208" y="48"/>
                </a:lnTo>
                <a:cubicBezTo>
                  <a:pt x="186" y="15"/>
                  <a:pt x="153" y="0"/>
                  <a:pt x="122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66" name="Google Shape;11966;p83"/>
          <p:cNvSpPr/>
          <p:nvPr/>
        </p:nvSpPr>
        <p:spPr>
          <a:xfrm>
            <a:off x="4627126" y="3791863"/>
            <a:ext cx="43325" cy="75644"/>
          </a:xfrm>
          <a:custGeom>
            <a:rect b="b" l="l" r="r" t="t"/>
            <a:pathLst>
              <a:path extrusionOk="0" h="3574" w="2047">
                <a:moveTo>
                  <a:pt x="161" y="1"/>
                </a:moveTo>
                <a:cubicBezTo>
                  <a:pt x="78" y="1"/>
                  <a:pt x="1" y="103"/>
                  <a:pt x="54" y="183"/>
                </a:cubicBezTo>
                <a:cubicBezTo>
                  <a:pt x="942" y="1103"/>
                  <a:pt x="1533" y="2253"/>
                  <a:pt x="1829" y="3502"/>
                </a:cubicBezTo>
                <a:cubicBezTo>
                  <a:pt x="1841" y="3552"/>
                  <a:pt x="1878" y="3573"/>
                  <a:pt x="1916" y="3573"/>
                </a:cubicBezTo>
                <a:cubicBezTo>
                  <a:pt x="1979" y="3573"/>
                  <a:pt x="2046" y="3517"/>
                  <a:pt x="2026" y="3436"/>
                </a:cubicBezTo>
                <a:cubicBezTo>
                  <a:pt x="1730" y="2187"/>
                  <a:pt x="1106" y="1004"/>
                  <a:pt x="219" y="18"/>
                </a:cubicBezTo>
                <a:cubicBezTo>
                  <a:pt x="200" y="6"/>
                  <a:pt x="181" y="1"/>
                  <a:pt x="161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67" name="Google Shape;11967;p83"/>
          <p:cNvSpPr/>
          <p:nvPr/>
        </p:nvSpPr>
        <p:spPr>
          <a:xfrm>
            <a:off x="4701988" y="3807377"/>
            <a:ext cx="20467" cy="38224"/>
          </a:xfrm>
          <a:custGeom>
            <a:rect b="b" l="l" r="r" t="t"/>
            <a:pathLst>
              <a:path extrusionOk="0" h="1806" w="967">
                <a:moveTo>
                  <a:pt x="100" y="0"/>
                </a:moveTo>
                <a:cubicBezTo>
                  <a:pt x="48" y="0"/>
                  <a:pt x="1" y="48"/>
                  <a:pt x="1" y="107"/>
                </a:cubicBezTo>
                <a:cubicBezTo>
                  <a:pt x="165" y="698"/>
                  <a:pt x="395" y="1257"/>
                  <a:pt x="756" y="1750"/>
                </a:cubicBezTo>
                <a:cubicBezTo>
                  <a:pt x="776" y="1790"/>
                  <a:pt x="805" y="1805"/>
                  <a:pt x="833" y="1805"/>
                </a:cubicBezTo>
                <a:cubicBezTo>
                  <a:pt x="900" y="1805"/>
                  <a:pt x="967" y="1720"/>
                  <a:pt x="921" y="1651"/>
                </a:cubicBezTo>
                <a:lnTo>
                  <a:pt x="921" y="1651"/>
                </a:lnTo>
                <a:lnTo>
                  <a:pt x="921" y="1684"/>
                </a:lnTo>
                <a:cubicBezTo>
                  <a:pt x="592" y="1191"/>
                  <a:pt x="362" y="633"/>
                  <a:pt x="198" y="74"/>
                </a:cubicBezTo>
                <a:cubicBezTo>
                  <a:pt x="171" y="22"/>
                  <a:pt x="135" y="0"/>
                  <a:pt x="10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68" name="Google Shape;11968;p83"/>
          <p:cNvSpPr/>
          <p:nvPr/>
        </p:nvSpPr>
        <p:spPr>
          <a:xfrm>
            <a:off x="4844981" y="3752432"/>
            <a:ext cx="23535" cy="32658"/>
          </a:xfrm>
          <a:custGeom>
            <a:rect b="b" l="l" r="r" t="t"/>
            <a:pathLst>
              <a:path extrusionOk="0" h="1543" w="1112">
                <a:moveTo>
                  <a:pt x="148" y="0"/>
                </a:moveTo>
                <a:cubicBezTo>
                  <a:pt x="69" y="0"/>
                  <a:pt x="0" y="70"/>
                  <a:pt x="47" y="140"/>
                </a:cubicBezTo>
                <a:lnTo>
                  <a:pt x="868" y="1487"/>
                </a:lnTo>
                <a:cubicBezTo>
                  <a:pt x="888" y="1527"/>
                  <a:pt x="920" y="1542"/>
                  <a:pt x="952" y="1542"/>
                </a:cubicBezTo>
                <a:cubicBezTo>
                  <a:pt x="1029" y="1542"/>
                  <a:pt x="1111" y="1457"/>
                  <a:pt x="1065" y="1389"/>
                </a:cubicBezTo>
                <a:lnTo>
                  <a:pt x="244" y="41"/>
                </a:lnTo>
                <a:cubicBezTo>
                  <a:pt x="215" y="12"/>
                  <a:pt x="180" y="0"/>
                  <a:pt x="148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69" name="Google Shape;11969;p83"/>
          <p:cNvSpPr/>
          <p:nvPr/>
        </p:nvSpPr>
        <p:spPr>
          <a:xfrm>
            <a:off x="4951400" y="3683263"/>
            <a:ext cx="31726" cy="58394"/>
          </a:xfrm>
          <a:custGeom>
            <a:rect b="b" l="l" r="r" t="t"/>
            <a:pathLst>
              <a:path extrusionOk="0" h="2759" w="1499">
                <a:moveTo>
                  <a:pt x="133" y="1"/>
                </a:moveTo>
                <a:cubicBezTo>
                  <a:pt x="67" y="1"/>
                  <a:pt x="0" y="86"/>
                  <a:pt x="46" y="155"/>
                </a:cubicBezTo>
                <a:cubicBezTo>
                  <a:pt x="506" y="976"/>
                  <a:pt x="901" y="1831"/>
                  <a:pt x="1262" y="2685"/>
                </a:cubicBezTo>
                <a:cubicBezTo>
                  <a:pt x="1288" y="2737"/>
                  <a:pt x="1336" y="2759"/>
                  <a:pt x="1379" y="2759"/>
                </a:cubicBezTo>
                <a:cubicBezTo>
                  <a:pt x="1443" y="2759"/>
                  <a:pt x="1499" y="2711"/>
                  <a:pt x="1459" y="2652"/>
                </a:cubicBezTo>
                <a:lnTo>
                  <a:pt x="1492" y="2652"/>
                </a:lnTo>
                <a:cubicBezTo>
                  <a:pt x="1098" y="1765"/>
                  <a:pt x="703" y="878"/>
                  <a:pt x="210" y="56"/>
                </a:cubicBezTo>
                <a:cubicBezTo>
                  <a:pt x="191" y="17"/>
                  <a:pt x="162" y="1"/>
                  <a:pt x="133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70" name="Google Shape;11970;p83"/>
          <p:cNvSpPr/>
          <p:nvPr/>
        </p:nvSpPr>
        <p:spPr>
          <a:xfrm>
            <a:off x="4986027" y="3689888"/>
            <a:ext cx="16847" cy="34393"/>
          </a:xfrm>
          <a:custGeom>
            <a:rect b="b" l="l" r="r" t="t"/>
            <a:pathLst>
              <a:path extrusionOk="0" h="1625" w="796">
                <a:moveTo>
                  <a:pt x="130" y="0"/>
                </a:moveTo>
                <a:cubicBezTo>
                  <a:pt x="68" y="0"/>
                  <a:pt x="0" y="56"/>
                  <a:pt x="20" y="137"/>
                </a:cubicBezTo>
                <a:lnTo>
                  <a:pt x="579" y="1550"/>
                </a:lnTo>
                <a:cubicBezTo>
                  <a:pt x="592" y="1603"/>
                  <a:pt x="632" y="1624"/>
                  <a:pt x="672" y="1624"/>
                </a:cubicBezTo>
                <a:cubicBezTo>
                  <a:pt x="733" y="1624"/>
                  <a:pt x="796" y="1577"/>
                  <a:pt x="776" y="1518"/>
                </a:cubicBezTo>
                <a:lnTo>
                  <a:pt x="217" y="72"/>
                </a:lnTo>
                <a:cubicBezTo>
                  <a:pt x="205" y="21"/>
                  <a:pt x="168" y="0"/>
                  <a:pt x="130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71" name="Google Shape;11971;p83"/>
          <p:cNvSpPr/>
          <p:nvPr/>
        </p:nvSpPr>
        <p:spPr>
          <a:xfrm>
            <a:off x="5114119" y="3633504"/>
            <a:ext cx="25842" cy="40298"/>
          </a:xfrm>
          <a:custGeom>
            <a:rect b="b" l="l" r="r" t="t"/>
            <a:pathLst>
              <a:path extrusionOk="0" h="1904" w="1221">
                <a:moveTo>
                  <a:pt x="149" y="0"/>
                </a:moveTo>
                <a:cubicBezTo>
                  <a:pt x="70" y="0"/>
                  <a:pt x="1" y="70"/>
                  <a:pt x="47" y="140"/>
                </a:cubicBezTo>
                <a:cubicBezTo>
                  <a:pt x="409" y="698"/>
                  <a:pt x="738" y="1257"/>
                  <a:pt x="1000" y="1848"/>
                </a:cubicBezTo>
                <a:cubicBezTo>
                  <a:pt x="1020" y="1888"/>
                  <a:pt x="1049" y="1904"/>
                  <a:pt x="1078" y="1904"/>
                </a:cubicBezTo>
                <a:cubicBezTo>
                  <a:pt x="1147" y="1904"/>
                  <a:pt x="1221" y="1819"/>
                  <a:pt x="1198" y="1750"/>
                </a:cubicBezTo>
                <a:cubicBezTo>
                  <a:pt x="902" y="1158"/>
                  <a:pt x="606" y="600"/>
                  <a:pt x="245" y="41"/>
                </a:cubicBezTo>
                <a:cubicBezTo>
                  <a:pt x="216" y="12"/>
                  <a:pt x="181" y="0"/>
                  <a:pt x="14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72" name="Google Shape;11972;p83"/>
          <p:cNvSpPr/>
          <p:nvPr/>
        </p:nvSpPr>
        <p:spPr>
          <a:xfrm>
            <a:off x="5139158" y="3632805"/>
            <a:ext cx="23768" cy="37907"/>
          </a:xfrm>
          <a:custGeom>
            <a:rect b="b" l="l" r="r" t="t"/>
            <a:pathLst>
              <a:path extrusionOk="0" h="1791" w="1123">
                <a:moveTo>
                  <a:pt x="137" y="0"/>
                </a:moveTo>
                <a:cubicBezTo>
                  <a:pt x="69" y="0"/>
                  <a:pt x="1" y="70"/>
                  <a:pt x="47" y="140"/>
                </a:cubicBezTo>
                <a:cubicBezTo>
                  <a:pt x="343" y="666"/>
                  <a:pt x="639" y="1191"/>
                  <a:pt x="902" y="1750"/>
                </a:cubicBezTo>
                <a:cubicBezTo>
                  <a:pt x="920" y="1778"/>
                  <a:pt x="947" y="1790"/>
                  <a:pt x="975" y="1790"/>
                </a:cubicBezTo>
                <a:cubicBezTo>
                  <a:pt x="1045" y="1790"/>
                  <a:pt x="1123" y="1713"/>
                  <a:pt x="1099" y="1619"/>
                </a:cubicBezTo>
                <a:cubicBezTo>
                  <a:pt x="836" y="1060"/>
                  <a:pt x="540" y="567"/>
                  <a:pt x="212" y="41"/>
                </a:cubicBezTo>
                <a:cubicBezTo>
                  <a:pt x="192" y="12"/>
                  <a:pt x="165" y="0"/>
                  <a:pt x="137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73" name="Google Shape;11973;p83"/>
          <p:cNvSpPr/>
          <p:nvPr/>
        </p:nvSpPr>
        <p:spPr>
          <a:xfrm>
            <a:off x="5160069" y="3602052"/>
            <a:ext cx="46563" cy="59135"/>
          </a:xfrm>
          <a:custGeom>
            <a:rect b="b" l="l" r="r" t="t"/>
            <a:pathLst>
              <a:path extrusionOk="0" h="2794" w="2200">
                <a:moveTo>
                  <a:pt x="161" y="0"/>
                </a:moveTo>
                <a:cubicBezTo>
                  <a:pt x="76" y="0"/>
                  <a:pt x="0" y="130"/>
                  <a:pt x="111" y="213"/>
                </a:cubicBezTo>
                <a:cubicBezTo>
                  <a:pt x="965" y="837"/>
                  <a:pt x="1623" y="1724"/>
                  <a:pt x="1984" y="2710"/>
                </a:cubicBezTo>
                <a:cubicBezTo>
                  <a:pt x="1998" y="2768"/>
                  <a:pt x="2044" y="2794"/>
                  <a:pt x="2089" y="2794"/>
                </a:cubicBezTo>
                <a:cubicBezTo>
                  <a:pt x="2146" y="2794"/>
                  <a:pt x="2200" y="2751"/>
                  <a:pt x="2181" y="2677"/>
                </a:cubicBezTo>
                <a:cubicBezTo>
                  <a:pt x="1787" y="1626"/>
                  <a:pt x="1097" y="673"/>
                  <a:pt x="210" y="16"/>
                </a:cubicBezTo>
                <a:cubicBezTo>
                  <a:pt x="194" y="5"/>
                  <a:pt x="177" y="0"/>
                  <a:pt x="161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74" name="Google Shape;11974;p83"/>
          <p:cNvSpPr/>
          <p:nvPr/>
        </p:nvSpPr>
        <p:spPr>
          <a:xfrm>
            <a:off x="5353330" y="3385340"/>
            <a:ext cx="14265" cy="21609"/>
          </a:xfrm>
          <a:custGeom>
            <a:rect b="b" l="l" r="r" t="t"/>
            <a:pathLst>
              <a:path extrusionOk="0" h="1021" w="674">
                <a:moveTo>
                  <a:pt x="179" y="0"/>
                </a:moveTo>
                <a:cubicBezTo>
                  <a:pt x="99" y="0"/>
                  <a:pt x="0" y="93"/>
                  <a:pt x="49" y="166"/>
                </a:cubicBezTo>
                <a:lnTo>
                  <a:pt x="477" y="988"/>
                </a:lnTo>
                <a:cubicBezTo>
                  <a:pt x="509" y="1021"/>
                  <a:pt x="542" y="1021"/>
                  <a:pt x="608" y="1021"/>
                </a:cubicBezTo>
                <a:cubicBezTo>
                  <a:pt x="641" y="988"/>
                  <a:pt x="674" y="922"/>
                  <a:pt x="641" y="857"/>
                </a:cubicBezTo>
                <a:lnTo>
                  <a:pt x="247" y="35"/>
                </a:lnTo>
                <a:cubicBezTo>
                  <a:pt x="230" y="10"/>
                  <a:pt x="205" y="0"/>
                  <a:pt x="179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75" name="Google Shape;11975;p83"/>
          <p:cNvSpPr/>
          <p:nvPr/>
        </p:nvSpPr>
        <p:spPr>
          <a:xfrm>
            <a:off x="5408889" y="3287175"/>
            <a:ext cx="25208" cy="65654"/>
          </a:xfrm>
          <a:custGeom>
            <a:rect b="b" l="l" r="r" t="t"/>
            <a:pathLst>
              <a:path extrusionOk="0" h="3102" w="1191">
                <a:moveTo>
                  <a:pt x="130" y="1"/>
                </a:moveTo>
                <a:cubicBezTo>
                  <a:pt x="68" y="1"/>
                  <a:pt x="0" y="57"/>
                  <a:pt x="20" y="138"/>
                </a:cubicBezTo>
                <a:lnTo>
                  <a:pt x="973" y="3030"/>
                </a:lnTo>
                <a:cubicBezTo>
                  <a:pt x="986" y="3080"/>
                  <a:pt x="1022" y="3102"/>
                  <a:pt x="1061" y="3102"/>
                </a:cubicBezTo>
                <a:cubicBezTo>
                  <a:pt x="1123" y="3102"/>
                  <a:pt x="1191" y="3046"/>
                  <a:pt x="1170" y="2964"/>
                </a:cubicBezTo>
                <a:lnTo>
                  <a:pt x="217" y="73"/>
                </a:lnTo>
                <a:cubicBezTo>
                  <a:pt x="205" y="22"/>
                  <a:pt x="168" y="1"/>
                  <a:pt x="13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76" name="Google Shape;11976;p83"/>
          <p:cNvSpPr/>
          <p:nvPr/>
        </p:nvSpPr>
        <p:spPr>
          <a:xfrm>
            <a:off x="5514335" y="3229267"/>
            <a:ext cx="32255" cy="53717"/>
          </a:xfrm>
          <a:custGeom>
            <a:rect b="b" l="l" r="r" t="t"/>
            <a:pathLst>
              <a:path extrusionOk="0" h="2538" w="1524">
                <a:moveTo>
                  <a:pt x="1364" y="0"/>
                </a:moveTo>
                <a:cubicBezTo>
                  <a:pt x="1347" y="0"/>
                  <a:pt x="1331" y="5"/>
                  <a:pt x="1315" y="15"/>
                </a:cubicBezTo>
                <a:cubicBezTo>
                  <a:pt x="427" y="476"/>
                  <a:pt x="0" y="1527"/>
                  <a:pt x="329" y="2480"/>
                </a:cubicBezTo>
                <a:cubicBezTo>
                  <a:pt x="342" y="2519"/>
                  <a:pt x="380" y="2537"/>
                  <a:pt x="420" y="2537"/>
                </a:cubicBezTo>
                <a:cubicBezTo>
                  <a:pt x="481" y="2537"/>
                  <a:pt x="546" y="2494"/>
                  <a:pt x="526" y="2414"/>
                </a:cubicBezTo>
                <a:cubicBezTo>
                  <a:pt x="230" y="1560"/>
                  <a:pt x="625" y="607"/>
                  <a:pt x="1413" y="180"/>
                </a:cubicBezTo>
                <a:cubicBezTo>
                  <a:pt x="1523" y="125"/>
                  <a:pt x="1449" y="0"/>
                  <a:pt x="1364" y="0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77" name="Google Shape;11977;p83"/>
          <p:cNvSpPr/>
          <p:nvPr/>
        </p:nvSpPr>
        <p:spPr>
          <a:xfrm>
            <a:off x="6576856" y="3417088"/>
            <a:ext cx="57653" cy="37885"/>
          </a:xfrm>
          <a:custGeom>
            <a:rect b="b" l="l" r="r" t="t"/>
            <a:pathLst>
              <a:path extrusionOk="0" h="1790" w="2724">
                <a:moveTo>
                  <a:pt x="2622" y="1"/>
                </a:moveTo>
                <a:cubicBezTo>
                  <a:pt x="2607" y="1"/>
                  <a:pt x="2591" y="5"/>
                  <a:pt x="2573" y="14"/>
                </a:cubicBezTo>
                <a:cubicBezTo>
                  <a:pt x="1620" y="342"/>
                  <a:pt x="765" y="901"/>
                  <a:pt x="75" y="1591"/>
                </a:cubicBezTo>
                <a:cubicBezTo>
                  <a:pt x="1" y="1690"/>
                  <a:pt x="76" y="1790"/>
                  <a:pt x="146" y="1790"/>
                </a:cubicBezTo>
                <a:cubicBezTo>
                  <a:pt x="169" y="1790"/>
                  <a:pt x="191" y="1779"/>
                  <a:pt x="207" y="1755"/>
                </a:cubicBezTo>
                <a:cubicBezTo>
                  <a:pt x="897" y="1065"/>
                  <a:pt x="1718" y="540"/>
                  <a:pt x="2638" y="211"/>
                </a:cubicBezTo>
                <a:cubicBezTo>
                  <a:pt x="2723" y="154"/>
                  <a:pt x="2711" y="1"/>
                  <a:pt x="2622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78" name="Google Shape;11978;p83"/>
          <p:cNvSpPr/>
          <p:nvPr/>
        </p:nvSpPr>
        <p:spPr>
          <a:xfrm>
            <a:off x="6605556" y="3463884"/>
            <a:ext cx="31811" cy="25842"/>
          </a:xfrm>
          <a:custGeom>
            <a:rect b="b" l="l" r="r" t="t"/>
            <a:pathLst>
              <a:path extrusionOk="0" h="1221" w="1503">
                <a:moveTo>
                  <a:pt x="1344" y="1"/>
                </a:moveTo>
                <a:cubicBezTo>
                  <a:pt x="1335" y="1"/>
                  <a:pt x="1325" y="2"/>
                  <a:pt x="1315" y="4"/>
                </a:cubicBezTo>
                <a:cubicBezTo>
                  <a:pt x="724" y="103"/>
                  <a:pt x="231" y="530"/>
                  <a:pt x="34" y="1089"/>
                </a:cubicBezTo>
                <a:cubicBezTo>
                  <a:pt x="1" y="1154"/>
                  <a:pt x="34" y="1187"/>
                  <a:pt x="99" y="1220"/>
                </a:cubicBezTo>
                <a:cubicBezTo>
                  <a:pt x="165" y="1220"/>
                  <a:pt x="198" y="1187"/>
                  <a:pt x="231" y="1154"/>
                </a:cubicBezTo>
                <a:cubicBezTo>
                  <a:pt x="428" y="629"/>
                  <a:pt x="855" y="267"/>
                  <a:pt x="1381" y="202"/>
                </a:cubicBezTo>
                <a:cubicBezTo>
                  <a:pt x="1502" y="171"/>
                  <a:pt x="1456" y="1"/>
                  <a:pt x="134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79" name="Google Shape;11979;p83"/>
          <p:cNvSpPr/>
          <p:nvPr/>
        </p:nvSpPr>
        <p:spPr>
          <a:xfrm>
            <a:off x="6627822" y="3481028"/>
            <a:ext cx="26922" cy="21736"/>
          </a:xfrm>
          <a:custGeom>
            <a:rect b="b" l="l" r="r" t="t"/>
            <a:pathLst>
              <a:path extrusionOk="0" h="1027" w="1272">
                <a:moveTo>
                  <a:pt x="1090" y="1"/>
                </a:moveTo>
                <a:cubicBezTo>
                  <a:pt x="1076" y="1"/>
                  <a:pt x="1063" y="5"/>
                  <a:pt x="1052" y="16"/>
                </a:cubicBezTo>
                <a:lnTo>
                  <a:pt x="33" y="837"/>
                </a:lnTo>
                <a:cubicBezTo>
                  <a:pt x="0" y="903"/>
                  <a:pt x="0" y="969"/>
                  <a:pt x="33" y="1002"/>
                </a:cubicBezTo>
                <a:cubicBezTo>
                  <a:pt x="50" y="1018"/>
                  <a:pt x="74" y="1026"/>
                  <a:pt x="99" y="1026"/>
                </a:cubicBezTo>
                <a:cubicBezTo>
                  <a:pt x="124" y="1026"/>
                  <a:pt x="148" y="1018"/>
                  <a:pt x="165" y="1002"/>
                </a:cubicBezTo>
                <a:lnTo>
                  <a:pt x="1216" y="180"/>
                </a:lnTo>
                <a:cubicBezTo>
                  <a:pt x="1271" y="125"/>
                  <a:pt x="1165" y="1"/>
                  <a:pt x="1090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80" name="Google Shape;11980;p83"/>
          <p:cNvSpPr/>
          <p:nvPr/>
        </p:nvSpPr>
        <p:spPr>
          <a:xfrm>
            <a:off x="6652628" y="3507781"/>
            <a:ext cx="67008" cy="42372"/>
          </a:xfrm>
          <a:custGeom>
            <a:rect b="b" l="l" r="r" t="t"/>
            <a:pathLst>
              <a:path extrusionOk="0" h="2002" w="3166">
                <a:moveTo>
                  <a:pt x="3034" y="1"/>
                </a:moveTo>
                <a:cubicBezTo>
                  <a:pt x="1786" y="33"/>
                  <a:pt x="636" y="756"/>
                  <a:pt x="44" y="1841"/>
                </a:cubicBezTo>
                <a:cubicBezTo>
                  <a:pt x="0" y="1928"/>
                  <a:pt x="59" y="2001"/>
                  <a:pt x="122" y="2001"/>
                </a:cubicBezTo>
                <a:cubicBezTo>
                  <a:pt x="154" y="2001"/>
                  <a:pt x="187" y="1983"/>
                  <a:pt x="209" y="1939"/>
                </a:cubicBezTo>
                <a:cubicBezTo>
                  <a:pt x="800" y="921"/>
                  <a:pt x="1852" y="231"/>
                  <a:pt x="3034" y="198"/>
                </a:cubicBezTo>
                <a:cubicBezTo>
                  <a:pt x="3166" y="198"/>
                  <a:pt x="3166" y="1"/>
                  <a:pt x="303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81" name="Google Shape;11981;p83"/>
          <p:cNvGrpSpPr/>
          <p:nvPr/>
        </p:nvGrpSpPr>
        <p:grpSpPr>
          <a:xfrm>
            <a:off x="8039925" y="-188825"/>
            <a:ext cx="1258825" cy="2265300"/>
            <a:chOff x="8039925" y="-188825"/>
            <a:chExt cx="1258825" cy="2265300"/>
          </a:xfrm>
        </p:grpSpPr>
        <p:sp>
          <p:nvSpPr>
            <p:cNvPr id="11982" name="Google Shape;11982;p83"/>
            <p:cNvSpPr/>
            <p:nvPr/>
          </p:nvSpPr>
          <p:spPr>
            <a:xfrm>
              <a:off x="8822800" y="1679525"/>
              <a:ext cx="475950" cy="396950"/>
            </a:xfrm>
            <a:custGeom>
              <a:rect b="b" l="l" r="r" t="t"/>
              <a:pathLst>
                <a:path extrusionOk="0" h="15878" w="19038">
                  <a:moveTo>
                    <a:pt x="1827" y="1"/>
                  </a:moveTo>
                  <a:cubicBezTo>
                    <a:pt x="1794" y="1"/>
                    <a:pt x="1762" y="16"/>
                    <a:pt x="1742" y="56"/>
                  </a:cubicBezTo>
                  <a:cubicBezTo>
                    <a:pt x="1" y="3703"/>
                    <a:pt x="724" y="8205"/>
                    <a:pt x="3254" y="11327"/>
                  </a:cubicBezTo>
                  <a:cubicBezTo>
                    <a:pt x="5712" y="14221"/>
                    <a:pt x="9291" y="15877"/>
                    <a:pt x="13040" y="15877"/>
                  </a:cubicBezTo>
                  <a:cubicBezTo>
                    <a:pt x="13250" y="15877"/>
                    <a:pt x="13460" y="15872"/>
                    <a:pt x="13671" y="15862"/>
                  </a:cubicBezTo>
                  <a:cubicBezTo>
                    <a:pt x="15675" y="15763"/>
                    <a:pt x="17745" y="15040"/>
                    <a:pt x="18994" y="13364"/>
                  </a:cubicBezTo>
                  <a:cubicBezTo>
                    <a:pt x="19038" y="13277"/>
                    <a:pt x="18979" y="13204"/>
                    <a:pt x="18906" y="13204"/>
                  </a:cubicBezTo>
                  <a:cubicBezTo>
                    <a:pt x="18870" y="13204"/>
                    <a:pt x="18830" y="13222"/>
                    <a:pt x="18797" y="13266"/>
                  </a:cubicBezTo>
                  <a:lnTo>
                    <a:pt x="18797" y="13233"/>
                  </a:lnTo>
                  <a:cubicBezTo>
                    <a:pt x="17713" y="14712"/>
                    <a:pt x="15905" y="15435"/>
                    <a:pt x="14098" y="15599"/>
                  </a:cubicBezTo>
                  <a:cubicBezTo>
                    <a:pt x="13741" y="15631"/>
                    <a:pt x="13384" y="15647"/>
                    <a:pt x="13026" y="15647"/>
                  </a:cubicBezTo>
                  <a:cubicBezTo>
                    <a:pt x="11537" y="15647"/>
                    <a:pt x="10047" y="15373"/>
                    <a:pt x="8643" y="14843"/>
                  </a:cubicBezTo>
                  <a:cubicBezTo>
                    <a:pt x="6836" y="14186"/>
                    <a:pt x="5193" y="13102"/>
                    <a:pt x="3878" y="11721"/>
                  </a:cubicBezTo>
                  <a:cubicBezTo>
                    <a:pt x="2564" y="10276"/>
                    <a:pt x="1644" y="8534"/>
                    <a:pt x="1250" y="6628"/>
                  </a:cubicBezTo>
                  <a:cubicBezTo>
                    <a:pt x="757" y="4459"/>
                    <a:pt x="987" y="2192"/>
                    <a:pt x="1940" y="155"/>
                  </a:cubicBezTo>
                  <a:cubicBezTo>
                    <a:pt x="1986" y="86"/>
                    <a:pt x="1903" y="1"/>
                    <a:pt x="182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83"/>
            <p:cNvSpPr/>
            <p:nvPr/>
          </p:nvSpPr>
          <p:spPr>
            <a:xfrm>
              <a:off x="8584575" y="1218225"/>
              <a:ext cx="561475" cy="446950"/>
            </a:xfrm>
            <a:custGeom>
              <a:rect b="b" l="l" r="r" t="t"/>
              <a:pathLst>
                <a:path extrusionOk="0" h="17878" w="22459">
                  <a:moveTo>
                    <a:pt x="1638" y="0"/>
                  </a:moveTo>
                  <a:cubicBezTo>
                    <a:pt x="1606" y="0"/>
                    <a:pt x="1573" y="13"/>
                    <a:pt x="1545" y="41"/>
                  </a:cubicBezTo>
                  <a:cubicBezTo>
                    <a:pt x="165" y="1881"/>
                    <a:pt x="0" y="4247"/>
                    <a:pt x="460" y="6415"/>
                  </a:cubicBezTo>
                  <a:cubicBezTo>
                    <a:pt x="953" y="8650"/>
                    <a:pt x="2005" y="10720"/>
                    <a:pt x="3484" y="12495"/>
                  </a:cubicBezTo>
                  <a:cubicBezTo>
                    <a:pt x="6183" y="15734"/>
                    <a:pt x="10114" y="17878"/>
                    <a:pt x="14327" y="17878"/>
                  </a:cubicBezTo>
                  <a:cubicBezTo>
                    <a:pt x="14730" y="17878"/>
                    <a:pt x="15136" y="17858"/>
                    <a:pt x="15543" y="17818"/>
                  </a:cubicBezTo>
                  <a:cubicBezTo>
                    <a:pt x="18106" y="17588"/>
                    <a:pt x="20505" y="16536"/>
                    <a:pt x="22378" y="14828"/>
                  </a:cubicBezTo>
                  <a:cubicBezTo>
                    <a:pt x="22458" y="14748"/>
                    <a:pt x="22387" y="14646"/>
                    <a:pt x="22304" y="14646"/>
                  </a:cubicBezTo>
                  <a:cubicBezTo>
                    <a:pt x="22285" y="14646"/>
                    <a:pt x="22265" y="14651"/>
                    <a:pt x="22247" y="14663"/>
                  </a:cubicBezTo>
                  <a:cubicBezTo>
                    <a:pt x="20081" y="16679"/>
                    <a:pt x="17173" y="17673"/>
                    <a:pt x="14264" y="17673"/>
                  </a:cubicBezTo>
                  <a:cubicBezTo>
                    <a:pt x="12715" y="17673"/>
                    <a:pt x="11165" y="17392"/>
                    <a:pt x="9727" y="16832"/>
                  </a:cubicBezTo>
                  <a:cubicBezTo>
                    <a:pt x="5521" y="15091"/>
                    <a:pt x="2268" y="11607"/>
                    <a:pt x="888" y="7303"/>
                  </a:cubicBezTo>
                  <a:cubicBezTo>
                    <a:pt x="165" y="4937"/>
                    <a:pt x="165" y="2209"/>
                    <a:pt x="1742" y="172"/>
                  </a:cubicBezTo>
                  <a:cubicBezTo>
                    <a:pt x="1789" y="78"/>
                    <a:pt x="1718" y="0"/>
                    <a:pt x="163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83"/>
            <p:cNvSpPr/>
            <p:nvPr/>
          </p:nvSpPr>
          <p:spPr>
            <a:xfrm>
              <a:off x="8183675" y="1022550"/>
              <a:ext cx="425575" cy="425075"/>
            </a:xfrm>
            <a:custGeom>
              <a:rect b="b" l="l" r="r" t="t"/>
              <a:pathLst>
                <a:path extrusionOk="0" h="17003" w="17023">
                  <a:moveTo>
                    <a:pt x="3755" y="1"/>
                  </a:moveTo>
                  <a:cubicBezTo>
                    <a:pt x="3741" y="1"/>
                    <a:pt x="3728" y="5"/>
                    <a:pt x="3714" y="14"/>
                  </a:cubicBezTo>
                  <a:cubicBezTo>
                    <a:pt x="2892" y="375"/>
                    <a:pt x="2137" y="868"/>
                    <a:pt x="1447" y="1460"/>
                  </a:cubicBezTo>
                  <a:cubicBezTo>
                    <a:pt x="822" y="2051"/>
                    <a:pt x="395" y="2906"/>
                    <a:pt x="296" y="3793"/>
                  </a:cubicBezTo>
                  <a:cubicBezTo>
                    <a:pt x="1" y="5830"/>
                    <a:pt x="526" y="7933"/>
                    <a:pt x="1414" y="9741"/>
                  </a:cubicBezTo>
                  <a:cubicBezTo>
                    <a:pt x="3122" y="13224"/>
                    <a:pt x="6277" y="15754"/>
                    <a:pt x="10056" y="16641"/>
                  </a:cubicBezTo>
                  <a:cubicBezTo>
                    <a:pt x="11041" y="16884"/>
                    <a:pt x="12045" y="17003"/>
                    <a:pt x="13048" y="17003"/>
                  </a:cubicBezTo>
                  <a:cubicBezTo>
                    <a:pt x="14354" y="17003"/>
                    <a:pt x="15660" y="16801"/>
                    <a:pt x="16924" y="16411"/>
                  </a:cubicBezTo>
                  <a:cubicBezTo>
                    <a:pt x="17022" y="16378"/>
                    <a:pt x="16989" y="16214"/>
                    <a:pt x="16858" y="16214"/>
                  </a:cubicBezTo>
                  <a:cubicBezTo>
                    <a:pt x="15588" y="16618"/>
                    <a:pt x="14293" y="16812"/>
                    <a:pt x="13015" y="16812"/>
                  </a:cubicBezTo>
                  <a:cubicBezTo>
                    <a:pt x="8573" y="16812"/>
                    <a:pt x="4335" y="14470"/>
                    <a:pt x="2038" y="10463"/>
                  </a:cubicBezTo>
                  <a:cubicBezTo>
                    <a:pt x="986" y="8755"/>
                    <a:pt x="428" y="6816"/>
                    <a:pt x="428" y="4844"/>
                  </a:cubicBezTo>
                  <a:cubicBezTo>
                    <a:pt x="428" y="3727"/>
                    <a:pt x="625" y="2643"/>
                    <a:pt x="1381" y="1788"/>
                  </a:cubicBezTo>
                  <a:cubicBezTo>
                    <a:pt x="2104" y="1131"/>
                    <a:pt x="2925" y="573"/>
                    <a:pt x="3812" y="211"/>
                  </a:cubicBezTo>
                  <a:cubicBezTo>
                    <a:pt x="3897" y="155"/>
                    <a:pt x="3836" y="1"/>
                    <a:pt x="375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83"/>
            <p:cNvSpPr/>
            <p:nvPr/>
          </p:nvSpPr>
          <p:spPr>
            <a:xfrm>
              <a:off x="8039925" y="619325"/>
              <a:ext cx="345625" cy="412525"/>
            </a:xfrm>
            <a:custGeom>
              <a:rect b="b" l="l" r="r" t="t"/>
              <a:pathLst>
                <a:path extrusionOk="0" h="16501" w="13825">
                  <a:moveTo>
                    <a:pt x="10821" y="1"/>
                  </a:moveTo>
                  <a:cubicBezTo>
                    <a:pt x="9256" y="1"/>
                    <a:pt x="7695" y="293"/>
                    <a:pt x="6211" y="863"/>
                  </a:cubicBezTo>
                  <a:cubicBezTo>
                    <a:pt x="4075" y="1717"/>
                    <a:pt x="2333" y="3295"/>
                    <a:pt x="1249" y="5332"/>
                  </a:cubicBezTo>
                  <a:cubicBezTo>
                    <a:pt x="197" y="7238"/>
                    <a:pt x="0" y="9505"/>
                    <a:pt x="690" y="11575"/>
                  </a:cubicBezTo>
                  <a:cubicBezTo>
                    <a:pt x="1347" y="13646"/>
                    <a:pt x="2892" y="15289"/>
                    <a:pt x="4929" y="16044"/>
                  </a:cubicBezTo>
                  <a:cubicBezTo>
                    <a:pt x="5837" y="16369"/>
                    <a:pt x="6773" y="16501"/>
                    <a:pt x="7715" y="16501"/>
                  </a:cubicBezTo>
                  <a:cubicBezTo>
                    <a:pt x="9639" y="16501"/>
                    <a:pt x="11588" y="15950"/>
                    <a:pt x="13374" y="15354"/>
                  </a:cubicBezTo>
                  <a:cubicBezTo>
                    <a:pt x="13489" y="15325"/>
                    <a:pt x="13478" y="15145"/>
                    <a:pt x="13386" y="15145"/>
                  </a:cubicBezTo>
                  <a:cubicBezTo>
                    <a:pt x="13372" y="15145"/>
                    <a:pt x="13358" y="15149"/>
                    <a:pt x="13341" y="15157"/>
                  </a:cubicBezTo>
                  <a:cubicBezTo>
                    <a:pt x="11540" y="15741"/>
                    <a:pt x="9602" y="16304"/>
                    <a:pt x="7678" y="16304"/>
                  </a:cubicBezTo>
                  <a:cubicBezTo>
                    <a:pt x="7110" y="16304"/>
                    <a:pt x="6543" y="16255"/>
                    <a:pt x="5981" y="16143"/>
                  </a:cubicBezTo>
                  <a:cubicBezTo>
                    <a:pt x="3812" y="15683"/>
                    <a:pt x="2005" y="14204"/>
                    <a:pt x="1150" y="12200"/>
                  </a:cubicBezTo>
                  <a:cubicBezTo>
                    <a:pt x="263" y="10228"/>
                    <a:pt x="263" y="7994"/>
                    <a:pt x="1150" y="6022"/>
                  </a:cubicBezTo>
                  <a:cubicBezTo>
                    <a:pt x="2037" y="4017"/>
                    <a:pt x="3582" y="2374"/>
                    <a:pt x="5554" y="1389"/>
                  </a:cubicBezTo>
                  <a:cubicBezTo>
                    <a:pt x="7206" y="595"/>
                    <a:pt x="8999" y="193"/>
                    <a:pt x="10803" y="193"/>
                  </a:cubicBezTo>
                  <a:cubicBezTo>
                    <a:pt x="11762" y="193"/>
                    <a:pt x="12724" y="306"/>
                    <a:pt x="13670" y="534"/>
                  </a:cubicBezTo>
                  <a:cubicBezTo>
                    <a:pt x="13680" y="537"/>
                    <a:pt x="13690" y="538"/>
                    <a:pt x="13698" y="538"/>
                  </a:cubicBezTo>
                  <a:cubicBezTo>
                    <a:pt x="13805" y="538"/>
                    <a:pt x="13824" y="367"/>
                    <a:pt x="13703" y="337"/>
                  </a:cubicBezTo>
                  <a:cubicBezTo>
                    <a:pt x="12751" y="112"/>
                    <a:pt x="11785" y="1"/>
                    <a:pt x="1082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83"/>
            <p:cNvSpPr/>
            <p:nvPr/>
          </p:nvSpPr>
          <p:spPr>
            <a:xfrm>
              <a:off x="8305250" y="293775"/>
              <a:ext cx="415725" cy="324125"/>
            </a:xfrm>
            <a:custGeom>
              <a:rect b="b" l="l" r="r" t="t"/>
              <a:pathLst>
                <a:path extrusionOk="0" h="12965" w="16629">
                  <a:moveTo>
                    <a:pt x="7612" y="0"/>
                  </a:moveTo>
                  <a:cubicBezTo>
                    <a:pt x="6875" y="0"/>
                    <a:pt x="6138" y="136"/>
                    <a:pt x="5456" y="379"/>
                  </a:cubicBezTo>
                  <a:cubicBezTo>
                    <a:pt x="4503" y="774"/>
                    <a:pt x="3648" y="1365"/>
                    <a:pt x="2991" y="2154"/>
                  </a:cubicBezTo>
                  <a:cubicBezTo>
                    <a:pt x="2268" y="2975"/>
                    <a:pt x="1677" y="3862"/>
                    <a:pt x="1184" y="4848"/>
                  </a:cubicBezTo>
                  <a:cubicBezTo>
                    <a:pt x="625" y="5867"/>
                    <a:pt x="264" y="6984"/>
                    <a:pt x="132" y="8134"/>
                  </a:cubicBezTo>
                  <a:cubicBezTo>
                    <a:pt x="1" y="9252"/>
                    <a:pt x="264" y="10402"/>
                    <a:pt x="855" y="11322"/>
                  </a:cubicBezTo>
                  <a:cubicBezTo>
                    <a:pt x="1414" y="12209"/>
                    <a:pt x="2301" y="12800"/>
                    <a:pt x="3320" y="12965"/>
                  </a:cubicBezTo>
                  <a:cubicBezTo>
                    <a:pt x="3418" y="12965"/>
                    <a:pt x="3484" y="12800"/>
                    <a:pt x="3353" y="12768"/>
                  </a:cubicBezTo>
                  <a:cubicBezTo>
                    <a:pt x="1414" y="12505"/>
                    <a:pt x="297" y="10500"/>
                    <a:pt x="297" y="8693"/>
                  </a:cubicBezTo>
                  <a:cubicBezTo>
                    <a:pt x="362" y="7543"/>
                    <a:pt x="658" y="6393"/>
                    <a:pt x="1184" y="5374"/>
                  </a:cubicBezTo>
                  <a:cubicBezTo>
                    <a:pt x="1611" y="4421"/>
                    <a:pt x="2170" y="3501"/>
                    <a:pt x="2827" y="2680"/>
                  </a:cubicBezTo>
                  <a:cubicBezTo>
                    <a:pt x="3418" y="1858"/>
                    <a:pt x="4207" y="1201"/>
                    <a:pt x="5094" y="774"/>
                  </a:cubicBezTo>
                  <a:cubicBezTo>
                    <a:pt x="5870" y="400"/>
                    <a:pt x="6695" y="203"/>
                    <a:pt x="7549" y="203"/>
                  </a:cubicBezTo>
                  <a:cubicBezTo>
                    <a:pt x="7672" y="203"/>
                    <a:pt x="7796" y="207"/>
                    <a:pt x="7920" y="215"/>
                  </a:cubicBezTo>
                  <a:cubicBezTo>
                    <a:pt x="9892" y="314"/>
                    <a:pt x="11765" y="1168"/>
                    <a:pt x="13178" y="2581"/>
                  </a:cubicBezTo>
                  <a:cubicBezTo>
                    <a:pt x="14755" y="4191"/>
                    <a:pt x="15774" y="6294"/>
                    <a:pt x="16431" y="8430"/>
                  </a:cubicBezTo>
                  <a:cubicBezTo>
                    <a:pt x="16444" y="8483"/>
                    <a:pt x="16478" y="8504"/>
                    <a:pt x="16515" y="8504"/>
                  </a:cubicBezTo>
                  <a:cubicBezTo>
                    <a:pt x="16569" y="8504"/>
                    <a:pt x="16628" y="8456"/>
                    <a:pt x="16628" y="8397"/>
                  </a:cubicBezTo>
                  <a:cubicBezTo>
                    <a:pt x="16037" y="6327"/>
                    <a:pt x="15051" y="4454"/>
                    <a:pt x="13671" y="2844"/>
                  </a:cubicBezTo>
                  <a:cubicBezTo>
                    <a:pt x="12324" y="1267"/>
                    <a:pt x="10418" y="281"/>
                    <a:pt x="8380" y="51"/>
                  </a:cubicBezTo>
                  <a:cubicBezTo>
                    <a:pt x="8126" y="17"/>
                    <a:pt x="7869" y="0"/>
                    <a:pt x="761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83"/>
            <p:cNvSpPr/>
            <p:nvPr/>
          </p:nvSpPr>
          <p:spPr>
            <a:xfrm>
              <a:off x="8696300" y="501075"/>
              <a:ext cx="556650" cy="582125"/>
            </a:xfrm>
            <a:custGeom>
              <a:rect b="b" l="l" r="r" t="t"/>
              <a:pathLst>
                <a:path extrusionOk="0" h="23285" w="22266">
                  <a:moveTo>
                    <a:pt x="10820" y="0"/>
                  </a:moveTo>
                  <a:cubicBezTo>
                    <a:pt x="9674" y="0"/>
                    <a:pt x="8514" y="216"/>
                    <a:pt x="7460" y="664"/>
                  </a:cubicBezTo>
                  <a:cubicBezTo>
                    <a:pt x="4732" y="1781"/>
                    <a:pt x="2564" y="3950"/>
                    <a:pt x="1446" y="6710"/>
                  </a:cubicBezTo>
                  <a:cubicBezTo>
                    <a:pt x="296" y="9536"/>
                    <a:pt x="0" y="12658"/>
                    <a:pt x="625" y="15681"/>
                  </a:cubicBezTo>
                  <a:cubicBezTo>
                    <a:pt x="1118" y="18343"/>
                    <a:pt x="2366" y="20971"/>
                    <a:pt x="4535" y="22680"/>
                  </a:cubicBezTo>
                  <a:cubicBezTo>
                    <a:pt x="4831" y="22877"/>
                    <a:pt x="5127" y="23075"/>
                    <a:pt x="5422" y="23272"/>
                  </a:cubicBezTo>
                  <a:cubicBezTo>
                    <a:pt x="5441" y="23281"/>
                    <a:pt x="5458" y="23285"/>
                    <a:pt x="5475" y="23285"/>
                  </a:cubicBezTo>
                  <a:cubicBezTo>
                    <a:pt x="5577" y="23285"/>
                    <a:pt x="5634" y="23131"/>
                    <a:pt x="5521" y="23075"/>
                  </a:cubicBezTo>
                  <a:cubicBezTo>
                    <a:pt x="3155" y="21694"/>
                    <a:pt x="1709" y="19197"/>
                    <a:pt x="1019" y="16568"/>
                  </a:cubicBezTo>
                  <a:cubicBezTo>
                    <a:pt x="263" y="13677"/>
                    <a:pt x="329" y="10653"/>
                    <a:pt x="1249" y="7795"/>
                  </a:cubicBezTo>
                  <a:cubicBezTo>
                    <a:pt x="2103" y="5001"/>
                    <a:pt x="4042" y="2635"/>
                    <a:pt x="6671" y="1222"/>
                  </a:cubicBezTo>
                  <a:cubicBezTo>
                    <a:pt x="7920" y="565"/>
                    <a:pt x="9333" y="204"/>
                    <a:pt x="10779" y="204"/>
                  </a:cubicBezTo>
                  <a:cubicBezTo>
                    <a:pt x="12159" y="237"/>
                    <a:pt x="13539" y="565"/>
                    <a:pt x="14788" y="1190"/>
                  </a:cubicBezTo>
                  <a:cubicBezTo>
                    <a:pt x="17383" y="2405"/>
                    <a:pt x="19454" y="4508"/>
                    <a:pt x="21360" y="6579"/>
                  </a:cubicBezTo>
                  <a:lnTo>
                    <a:pt x="22050" y="7367"/>
                  </a:lnTo>
                  <a:cubicBezTo>
                    <a:pt x="22071" y="7389"/>
                    <a:pt x="22094" y="7398"/>
                    <a:pt x="22116" y="7398"/>
                  </a:cubicBezTo>
                  <a:cubicBezTo>
                    <a:pt x="22196" y="7398"/>
                    <a:pt x="22265" y="7280"/>
                    <a:pt x="22214" y="7203"/>
                  </a:cubicBezTo>
                  <a:cubicBezTo>
                    <a:pt x="20242" y="5034"/>
                    <a:pt x="18172" y="2800"/>
                    <a:pt x="15609" y="1354"/>
                  </a:cubicBezTo>
                  <a:cubicBezTo>
                    <a:pt x="14393" y="664"/>
                    <a:pt x="13046" y="204"/>
                    <a:pt x="11666" y="39"/>
                  </a:cubicBezTo>
                  <a:cubicBezTo>
                    <a:pt x="11386" y="13"/>
                    <a:pt x="11104" y="0"/>
                    <a:pt x="1082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83"/>
            <p:cNvSpPr/>
            <p:nvPr/>
          </p:nvSpPr>
          <p:spPr>
            <a:xfrm>
              <a:off x="8643725" y="34775"/>
              <a:ext cx="460625" cy="487125"/>
            </a:xfrm>
            <a:custGeom>
              <a:rect b="b" l="l" r="r" t="t"/>
              <a:pathLst>
                <a:path extrusionOk="0" h="19485" w="18425">
                  <a:moveTo>
                    <a:pt x="13865" y="0"/>
                  </a:moveTo>
                  <a:cubicBezTo>
                    <a:pt x="10577" y="0"/>
                    <a:pt x="7306" y="928"/>
                    <a:pt x="4732" y="3050"/>
                  </a:cubicBezTo>
                  <a:cubicBezTo>
                    <a:pt x="3089" y="4397"/>
                    <a:pt x="1808" y="6172"/>
                    <a:pt x="1085" y="8176"/>
                  </a:cubicBezTo>
                  <a:cubicBezTo>
                    <a:pt x="395" y="10115"/>
                    <a:pt x="362" y="12284"/>
                    <a:pt x="986" y="14255"/>
                  </a:cubicBezTo>
                  <a:cubicBezTo>
                    <a:pt x="1611" y="16457"/>
                    <a:pt x="3089" y="18330"/>
                    <a:pt x="5061" y="19480"/>
                  </a:cubicBezTo>
                  <a:cubicBezTo>
                    <a:pt x="5073" y="19483"/>
                    <a:pt x="5084" y="19484"/>
                    <a:pt x="5095" y="19484"/>
                  </a:cubicBezTo>
                  <a:cubicBezTo>
                    <a:pt x="5208" y="19484"/>
                    <a:pt x="5279" y="19343"/>
                    <a:pt x="5159" y="19283"/>
                  </a:cubicBezTo>
                  <a:cubicBezTo>
                    <a:pt x="1578" y="17311"/>
                    <a:pt x="0" y="12744"/>
                    <a:pt x="1085" y="8866"/>
                  </a:cubicBezTo>
                  <a:cubicBezTo>
                    <a:pt x="2268" y="4660"/>
                    <a:pt x="5981" y="1604"/>
                    <a:pt x="10154" y="618"/>
                  </a:cubicBezTo>
                  <a:cubicBezTo>
                    <a:pt x="11385" y="330"/>
                    <a:pt x="12645" y="188"/>
                    <a:pt x="13906" y="188"/>
                  </a:cubicBezTo>
                  <a:cubicBezTo>
                    <a:pt x="15372" y="188"/>
                    <a:pt x="16840" y="379"/>
                    <a:pt x="18271" y="750"/>
                  </a:cubicBezTo>
                  <a:cubicBezTo>
                    <a:pt x="18281" y="752"/>
                    <a:pt x="18290" y="753"/>
                    <a:pt x="18299" y="753"/>
                  </a:cubicBezTo>
                  <a:cubicBezTo>
                    <a:pt x="18406" y="753"/>
                    <a:pt x="18425" y="583"/>
                    <a:pt x="18304" y="553"/>
                  </a:cubicBezTo>
                  <a:cubicBezTo>
                    <a:pt x="16864" y="193"/>
                    <a:pt x="15363" y="0"/>
                    <a:pt x="1386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83"/>
            <p:cNvSpPr/>
            <p:nvPr/>
          </p:nvSpPr>
          <p:spPr>
            <a:xfrm>
              <a:off x="8454775" y="14975"/>
              <a:ext cx="364125" cy="282050"/>
            </a:xfrm>
            <a:custGeom>
              <a:rect b="b" l="l" r="r" t="t"/>
              <a:pathLst>
                <a:path extrusionOk="0" h="11282" w="14565">
                  <a:moveTo>
                    <a:pt x="7978" y="1"/>
                  </a:moveTo>
                  <a:cubicBezTo>
                    <a:pt x="6861" y="1"/>
                    <a:pt x="5743" y="203"/>
                    <a:pt x="4667" y="655"/>
                  </a:cubicBezTo>
                  <a:cubicBezTo>
                    <a:pt x="3254" y="1213"/>
                    <a:pt x="2071" y="2232"/>
                    <a:pt x="1249" y="3513"/>
                  </a:cubicBezTo>
                  <a:cubicBezTo>
                    <a:pt x="526" y="4729"/>
                    <a:pt x="263" y="6175"/>
                    <a:pt x="526" y="7555"/>
                  </a:cubicBezTo>
                  <a:cubicBezTo>
                    <a:pt x="756" y="9100"/>
                    <a:pt x="1676" y="10447"/>
                    <a:pt x="2991" y="11268"/>
                  </a:cubicBezTo>
                  <a:cubicBezTo>
                    <a:pt x="3009" y="11278"/>
                    <a:pt x="3027" y="11282"/>
                    <a:pt x="3043" y="11282"/>
                  </a:cubicBezTo>
                  <a:cubicBezTo>
                    <a:pt x="3145" y="11282"/>
                    <a:pt x="3202" y="11128"/>
                    <a:pt x="3089" y="11071"/>
                  </a:cubicBezTo>
                  <a:lnTo>
                    <a:pt x="3089" y="11071"/>
                  </a:lnTo>
                  <a:lnTo>
                    <a:pt x="3089" y="11104"/>
                  </a:lnTo>
                  <a:cubicBezTo>
                    <a:pt x="691" y="9724"/>
                    <a:pt x="1" y="6372"/>
                    <a:pt x="1249" y="3973"/>
                  </a:cubicBezTo>
                  <a:cubicBezTo>
                    <a:pt x="2529" y="1473"/>
                    <a:pt x="5347" y="186"/>
                    <a:pt x="8089" y="186"/>
                  </a:cubicBezTo>
                  <a:cubicBezTo>
                    <a:pt x="8374" y="186"/>
                    <a:pt x="8657" y="200"/>
                    <a:pt x="8939" y="227"/>
                  </a:cubicBezTo>
                  <a:cubicBezTo>
                    <a:pt x="10910" y="490"/>
                    <a:pt x="12750" y="1180"/>
                    <a:pt x="14360" y="2298"/>
                  </a:cubicBezTo>
                  <a:cubicBezTo>
                    <a:pt x="14386" y="2317"/>
                    <a:pt x="14410" y="2325"/>
                    <a:pt x="14432" y="2325"/>
                  </a:cubicBezTo>
                  <a:cubicBezTo>
                    <a:pt x="14521" y="2325"/>
                    <a:pt x="14565" y="2186"/>
                    <a:pt x="14459" y="2133"/>
                  </a:cubicBezTo>
                  <a:cubicBezTo>
                    <a:pt x="12559" y="852"/>
                    <a:pt x="10272" y="1"/>
                    <a:pt x="797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83"/>
            <p:cNvSpPr/>
            <p:nvPr/>
          </p:nvSpPr>
          <p:spPr>
            <a:xfrm>
              <a:off x="8941925" y="-188825"/>
              <a:ext cx="332725" cy="223850"/>
            </a:xfrm>
            <a:custGeom>
              <a:rect b="b" l="l" r="r" t="t"/>
              <a:pathLst>
                <a:path extrusionOk="0" h="8954" w="13309">
                  <a:moveTo>
                    <a:pt x="13178" y="0"/>
                  </a:moveTo>
                  <a:cubicBezTo>
                    <a:pt x="10647" y="230"/>
                    <a:pt x="8051" y="526"/>
                    <a:pt x="5653" y="1413"/>
                  </a:cubicBezTo>
                  <a:cubicBezTo>
                    <a:pt x="4502" y="1840"/>
                    <a:pt x="3385" y="2399"/>
                    <a:pt x="2399" y="3155"/>
                  </a:cubicBezTo>
                  <a:cubicBezTo>
                    <a:pt x="1479" y="3878"/>
                    <a:pt x="592" y="4798"/>
                    <a:pt x="296" y="5981"/>
                  </a:cubicBezTo>
                  <a:cubicBezTo>
                    <a:pt x="1" y="7065"/>
                    <a:pt x="428" y="8248"/>
                    <a:pt x="1348" y="8938"/>
                  </a:cubicBezTo>
                  <a:cubicBezTo>
                    <a:pt x="1369" y="8948"/>
                    <a:pt x="1389" y="8953"/>
                    <a:pt x="1407" y="8953"/>
                  </a:cubicBezTo>
                  <a:cubicBezTo>
                    <a:pt x="1505" y="8953"/>
                    <a:pt x="1557" y="8824"/>
                    <a:pt x="1446" y="8741"/>
                  </a:cubicBezTo>
                  <a:cubicBezTo>
                    <a:pt x="592" y="8116"/>
                    <a:pt x="198" y="6999"/>
                    <a:pt x="526" y="5948"/>
                  </a:cubicBezTo>
                  <a:cubicBezTo>
                    <a:pt x="822" y="4798"/>
                    <a:pt x="1709" y="3910"/>
                    <a:pt x="2629" y="3220"/>
                  </a:cubicBezTo>
                  <a:cubicBezTo>
                    <a:pt x="4535" y="1840"/>
                    <a:pt x="6836" y="1117"/>
                    <a:pt x="9136" y="690"/>
                  </a:cubicBezTo>
                  <a:cubicBezTo>
                    <a:pt x="10483" y="460"/>
                    <a:pt x="11830" y="329"/>
                    <a:pt x="13178" y="197"/>
                  </a:cubicBezTo>
                  <a:cubicBezTo>
                    <a:pt x="13309" y="197"/>
                    <a:pt x="13309" y="0"/>
                    <a:pt x="1317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83"/>
            <p:cNvSpPr/>
            <p:nvPr/>
          </p:nvSpPr>
          <p:spPr>
            <a:xfrm>
              <a:off x="8868000" y="1673600"/>
              <a:ext cx="33425" cy="164450"/>
            </a:xfrm>
            <a:custGeom>
              <a:rect b="b" l="l" r="r" t="t"/>
              <a:pathLst>
                <a:path extrusionOk="0" h="6578" w="1337">
                  <a:moveTo>
                    <a:pt x="1205" y="1"/>
                  </a:moveTo>
                  <a:cubicBezTo>
                    <a:pt x="1172" y="1"/>
                    <a:pt x="1139" y="19"/>
                    <a:pt x="1117" y="63"/>
                  </a:cubicBezTo>
                  <a:cubicBezTo>
                    <a:pt x="66" y="2067"/>
                    <a:pt x="0" y="4466"/>
                    <a:pt x="953" y="6536"/>
                  </a:cubicBezTo>
                  <a:cubicBezTo>
                    <a:pt x="963" y="6565"/>
                    <a:pt x="987" y="6577"/>
                    <a:pt x="1014" y="6577"/>
                  </a:cubicBezTo>
                  <a:cubicBezTo>
                    <a:pt x="1079" y="6577"/>
                    <a:pt x="1164" y="6508"/>
                    <a:pt x="1117" y="6438"/>
                  </a:cubicBezTo>
                  <a:cubicBezTo>
                    <a:pt x="230" y="4401"/>
                    <a:pt x="296" y="2100"/>
                    <a:pt x="1315" y="162"/>
                  </a:cubicBezTo>
                  <a:cubicBezTo>
                    <a:pt x="1337" y="74"/>
                    <a:pt x="1271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83"/>
            <p:cNvSpPr/>
            <p:nvPr/>
          </p:nvSpPr>
          <p:spPr>
            <a:xfrm>
              <a:off x="8974450" y="1948975"/>
              <a:ext cx="235325" cy="84150"/>
            </a:xfrm>
            <a:custGeom>
              <a:rect b="b" l="l" r="r" t="t"/>
              <a:pathLst>
                <a:path extrusionOk="0" h="3366" w="9413">
                  <a:moveTo>
                    <a:pt x="149" y="1"/>
                  </a:moveTo>
                  <a:cubicBezTo>
                    <a:pt x="83" y="1"/>
                    <a:pt x="1" y="86"/>
                    <a:pt x="47" y="155"/>
                  </a:cubicBezTo>
                  <a:cubicBezTo>
                    <a:pt x="376" y="812"/>
                    <a:pt x="901" y="1371"/>
                    <a:pt x="1558" y="1732"/>
                  </a:cubicBezTo>
                  <a:cubicBezTo>
                    <a:pt x="2314" y="2159"/>
                    <a:pt x="3103" y="2488"/>
                    <a:pt x="3924" y="2751"/>
                  </a:cubicBezTo>
                  <a:cubicBezTo>
                    <a:pt x="5266" y="3156"/>
                    <a:pt x="6647" y="3366"/>
                    <a:pt x="8036" y="3366"/>
                  </a:cubicBezTo>
                  <a:cubicBezTo>
                    <a:pt x="8450" y="3366"/>
                    <a:pt x="8866" y="3347"/>
                    <a:pt x="9281" y="3309"/>
                  </a:cubicBezTo>
                  <a:cubicBezTo>
                    <a:pt x="9412" y="3309"/>
                    <a:pt x="9412" y="3079"/>
                    <a:pt x="9281" y="3079"/>
                  </a:cubicBezTo>
                  <a:cubicBezTo>
                    <a:pt x="8815" y="3133"/>
                    <a:pt x="8346" y="3160"/>
                    <a:pt x="7877" y="3160"/>
                  </a:cubicBezTo>
                  <a:cubicBezTo>
                    <a:pt x="6627" y="3160"/>
                    <a:pt x="5373" y="2969"/>
                    <a:pt x="4154" y="2586"/>
                  </a:cubicBezTo>
                  <a:cubicBezTo>
                    <a:pt x="3333" y="2356"/>
                    <a:pt x="2544" y="2028"/>
                    <a:pt x="1788" y="1633"/>
                  </a:cubicBezTo>
                  <a:cubicBezTo>
                    <a:pt x="1098" y="1272"/>
                    <a:pt x="540" y="713"/>
                    <a:pt x="211" y="56"/>
                  </a:cubicBezTo>
                  <a:cubicBezTo>
                    <a:pt x="201" y="17"/>
                    <a:pt x="177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83"/>
            <p:cNvSpPr/>
            <p:nvPr/>
          </p:nvSpPr>
          <p:spPr>
            <a:xfrm>
              <a:off x="9035825" y="1974925"/>
              <a:ext cx="164075" cy="34625"/>
            </a:xfrm>
            <a:custGeom>
              <a:rect b="b" l="l" r="r" t="t"/>
              <a:pathLst>
                <a:path extrusionOk="0" h="1385" w="6563">
                  <a:moveTo>
                    <a:pt x="133" y="0"/>
                  </a:moveTo>
                  <a:cubicBezTo>
                    <a:pt x="48" y="0"/>
                    <a:pt x="1" y="173"/>
                    <a:pt x="122" y="234"/>
                  </a:cubicBezTo>
                  <a:cubicBezTo>
                    <a:pt x="2127" y="924"/>
                    <a:pt x="4263" y="1318"/>
                    <a:pt x="6431" y="1384"/>
                  </a:cubicBezTo>
                  <a:cubicBezTo>
                    <a:pt x="6563" y="1384"/>
                    <a:pt x="6563" y="1187"/>
                    <a:pt x="6431" y="1187"/>
                  </a:cubicBezTo>
                  <a:cubicBezTo>
                    <a:pt x="4295" y="1121"/>
                    <a:pt x="2159" y="727"/>
                    <a:pt x="155" y="4"/>
                  </a:cubicBezTo>
                  <a:cubicBezTo>
                    <a:pt x="148" y="1"/>
                    <a:pt x="14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83"/>
            <p:cNvSpPr/>
            <p:nvPr/>
          </p:nvSpPr>
          <p:spPr>
            <a:xfrm>
              <a:off x="9061450" y="1957475"/>
              <a:ext cx="130225" cy="25025"/>
            </a:xfrm>
            <a:custGeom>
              <a:rect b="b" l="l" r="r" t="t"/>
              <a:pathLst>
                <a:path extrusionOk="0" h="1001" w="5209">
                  <a:moveTo>
                    <a:pt x="114" y="0"/>
                  </a:moveTo>
                  <a:cubicBezTo>
                    <a:pt x="37" y="0"/>
                    <a:pt x="1" y="180"/>
                    <a:pt x="116" y="209"/>
                  </a:cubicBezTo>
                  <a:cubicBezTo>
                    <a:pt x="1411" y="749"/>
                    <a:pt x="2795" y="1000"/>
                    <a:pt x="4176" y="1000"/>
                  </a:cubicBezTo>
                  <a:cubicBezTo>
                    <a:pt x="4477" y="1000"/>
                    <a:pt x="4778" y="988"/>
                    <a:pt x="5078" y="965"/>
                  </a:cubicBezTo>
                  <a:cubicBezTo>
                    <a:pt x="5200" y="965"/>
                    <a:pt x="5209" y="764"/>
                    <a:pt x="5102" y="764"/>
                  </a:cubicBezTo>
                  <a:cubicBezTo>
                    <a:pt x="5095" y="764"/>
                    <a:pt x="5086" y="766"/>
                    <a:pt x="5078" y="768"/>
                  </a:cubicBezTo>
                  <a:cubicBezTo>
                    <a:pt x="4796" y="790"/>
                    <a:pt x="4515" y="801"/>
                    <a:pt x="4234" y="801"/>
                  </a:cubicBezTo>
                  <a:cubicBezTo>
                    <a:pt x="2842" y="801"/>
                    <a:pt x="1461" y="531"/>
                    <a:pt x="149" y="12"/>
                  </a:cubicBezTo>
                  <a:cubicBezTo>
                    <a:pt x="136" y="4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83"/>
            <p:cNvSpPr/>
            <p:nvPr/>
          </p:nvSpPr>
          <p:spPr>
            <a:xfrm>
              <a:off x="8914000" y="1740875"/>
              <a:ext cx="28950" cy="130450"/>
            </a:xfrm>
            <a:custGeom>
              <a:rect b="b" l="l" r="r" t="t"/>
              <a:pathLst>
                <a:path extrusionOk="0" h="5218" w="1158">
                  <a:moveTo>
                    <a:pt x="99" y="1"/>
                  </a:moveTo>
                  <a:cubicBezTo>
                    <a:pt x="50" y="1"/>
                    <a:pt x="0" y="34"/>
                    <a:pt x="0" y="99"/>
                  </a:cubicBezTo>
                  <a:cubicBezTo>
                    <a:pt x="99" y="1808"/>
                    <a:pt x="395" y="3517"/>
                    <a:pt x="920" y="5160"/>
                  </a:cubicBezTo>
                  <a:cubicBezTo>
                    <a:pt x="933" y="5199"/>
                    <a:pt x="977" y="5217"/>
                    <a:pt x="1021" y="5217"/>
                  </a:cubicBezTo>
                  <a:cubicBezTo>
                    <a:pt x="1089" y="5217"/>
                    <a:pt x="1157" y="5174"/>
                    <a:pt x="1118" y="5094"/>
                  </a:cubicBezTo>
                  <a:cubicBezTo>
                    <a:pt x="625" y="3484"/>
                    <a:pt x="296" y="1775"/>
                    <a:pt x="198" y="99"/>
                  </a:cubicBezTo>
                  <a:cubicBezTo>
                    <a:pt x="198" y="34"/>
                    <a:pt x="148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83"/>
            <p:cNvSpPr/>
            <p:nvPr/>
          </p:nvSpPr>
          <p:spPr>
            <a:xfrm>
              <a:off x="8647825" y="1373475"/>
              <a:ext cx="117925" cy="172300"/>
            </a:xfrm>
            <a:custGeom>
              <a:rect b="b" l="l" r="r" t="t"/>
              <a:pathLst>
                <a:path extrusionOk="0" h="6892" w="4717">
                  <a:moveTo>
                    <a:pt x="380" y="0"/>
                  </a:moveTo>
                  <a:cubicBezTo>
                    <a:pt x="337" y="0"/>
                    <a:pt x="290" y="21"/>
                    <a:pt x="264" y="74"/>
                  </a:cubicBezTo>
                  <a:cubicBezTo>
                    <a:pt x="1" y="731"/>
                    <a:pt x="362" y="1454"/>
                    <a:pt x="625" y="2046"/>
                  </a:cubicBezTo>
                  <a:cubicBezTo>
                    <a:pt x="921" y="2703"/>
                    <a:pt x="1282" y="3327"/>
                    <a:pt x="1677" y="3886"/>
                  </a:cubicBezTo>
                  <a:cubicBezTo>
                    <a:pt x="2432" y="5036"/>
                    <a:pt x="3418" y="6055"/>
                    <a:pt x="4535" y="6876"/>
                  </a:cubicBezTo>
                  <a:cubicBezTo>
                    <a:pt x="4551" y="6887"/>
                    <a:pt x="4567" y="6891"/>
                    <a:pt x="4582" y="6891"/>
                  </a:cubicBezTo>
                  <a:cubicBezTo>
                    <a:pt x="4660" y="6891"/>
                    <a:pt x="4717" y="6762"/>
                    <a:pt x="4634" y="6679"/>
                  </a:cubicBezTo>
                  <a:cubicBezTo>
                    <a:pt x="3582" y="5890"/>
                    <a:pt x="2662" y="4937"/>
                    <a:pt x="1907" y="3853"/>
                  </a:cubicBezTo>
                  <a:cubicBezTo>
                    <a:pt x="1545" y="3327"/>
                    <a:pt x="1217" y="2801"/>
                    <a:pt x="954" y="2210"/>
                  </a:cubicBezTo>
                  <a:cubicBezTo>
                    <a:pt x="658" y="1618"/>
                    <a:pt x="198" y="797"/>
                    <a:pt x="461" y="107"/>
                  </a:cubicBezTo>
                  <a:cubicBezTo>
                    <a:pt x="500" y="48"/>
                    <a:pt x="445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83"/>
            <p:cNvSpPr/>
            <p:nvPr/>
          </p:nvSpPr>
          <p:spPr>
            <a:xfrm>
              <a:off x="8673625" y="1402225"/>
              <a:ext cx="69000" cy="92175"/>
            </a:xfrm>
            <a:custGeom>
              <a:rect b="b" l="l" r="r" t="t"/>
              <a:pathLst>
                <a:path extrusionOk="0" h="3687" w="2760">
                  <a:moveTo>
                    <a:pt x="124" y="0"/>
                  </a:moveTo>
                  <a:cubicBezTo>
                    <a:pt x="64" y="0"/>
                    <a:pt x="0" y="48"/>
                    <a:pt x="20" y="107"/>
                  </a:cubicBezTo>
                  <a:lnTo>
                    <a:pt x="20" y="140"/>
                  </a:lnTo>
                  <a:cubicBezTo>
                    <a:pt x="579" y="1487"/>
                    <a:pt x="1433" y="2703"/>
                    <a:pt x="2550" y="3656"/>
                  </a:cubicBezTo>
                  <a:cubicBezTo>
                    <a:pt x="2572" y="3677"/>
                    <a:pt x="2595" y="3686"/>
                    <a:pt x="2617" y="3686"/>
                  </a:cubicBezTo>
                  <a:cubicBezTo>
                    <a:pt x="2695" y="3686"/>
                    <a:pt x="2759" y="3569"/>
                    <a:pt x="2682" y="3492"/>
                  </a:cubicBezTo>
                  <a:cubicBezTo>
                    <a:pt x="1630" y="2571"/>
                    <a:pt x="776" y="1388"/>
                    <a:pt x="217" y="74"/>
                  </a:cubicBezTo>
                  <a:cubicBezTo>
                    <a:pt x="204" y="22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83"/>
            <p:cNvSpPr/>
            <p:nvPr/>
          </p:nvSpPr>
          <p:spPr>
            <a:xfrm>
              <a:off x="8699250" y="1415000"/>
              <a:ext cx="44250" cy="45400"/>
            </a:xfrm>
            <a:custGeom>
              <a:rect b="b" l="l" r="r" t="t"/>
              <a:pathLst>
                <a:path extrusionOk="0" h="1816" w="1770">
                  <a:moveTo>
                    <a:pt x="160" y="1"/>
                  </a:moveTo>
                  <a:cubicBezTo>
                    <a:pt x="83" y="1"/>
                    <a:pt x="1" y="86"/>
                    <a:pt x="47" y="155"/>
                  </a:cubicBezTo>
                  <a:cubicBezTo>
                    <a:pt x="474" y="746"/>
                    <a:pt x="967" y="1305"/>
                    <a:pt x="1525" y="1798"/>
                  </a:cubicBezTo>
                  <a:cubicBezTo>
                    <a:pt x="1544" y="1810"/>
                    <a:pt x="1565" y="1815"/>
                    <a:pt x="1586" y="1815"/>
                  </a:cubicBezTo>
                  <a:cubicBezTo>
                    <a:pt x="1676" y="1815"/>
                    <a:pt x="1770" y="1713"/>
                    <a:pt x="1690" y="1633"/>
                  </a:cubicBezTo>
                  <a:cubicBezTo>
                    <a:pt x="1131" y="1173"/>
                    <a:pt x="638" y="615"/>
                    <a:pt x="244" y="56"/>
                  </a:cubicBezTo>
                  <a:cubicBezTo>
                    <a:pt x="224" y="16"/>
                    <a:pt x="192" y="1"/>
                    <a:pt x="16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83"/>
            <p:cNvSpPr/>
            <p:nvPr/>
          </p:nvSpPr>
          <p:spPr>
            <a:xfrm>
              <a:off x="8890175" y="1540575"/>
              <a:ext cx="214775" cy="59225"/>
            </a:xfrm>
            <a:custGeom>
              <a:rect b="b" l="l" r="r" t="t"/>
              <a:pathLst>
                <a:path extrusionOk="0" h="2369" w="8591">
                  <a:moveTo>
                    <a:pt x="8469" y="1"/>
                  </a:moveTo>
                  <a:cubicBezTo>
                    <a:pt x="8451" y="1"/>
                    <a:pt x="8432" y="9"/>
                    <a:pt x="8413" y="28"/>
                  </a:cubicBezTo>
                  <a:cubicBezTo>
                    <a:pt x="6213" y="1435"/>
                    <a:pt x="3674" y="2163"/>
                    <a:pt x="1074" y="2163"/>
                  </a:cubicBezTo>
                  <a:cubicBezTo>
                    <a:pt x="761" y="2163"/>
                    <a:pt x="446" y="2152"/>
                    <a:pt x="132" y="2131"/>
                  </a:cubicBezTo>
                  <a:cubicBezTo>
                    <a:pt x="0" y="2131"/>
                    <a:pt x="0" y="2328"/>
                    <a:pt x="132" y="2328"/>
                  </a:cubicBezTo>
                  <a:cubicBezTo>
                    <a:pt x="480" y="2355"/>
                    <a:pt x="827" y="2368"/>
                    <a:pt x="1173" y="2368"/>
                  </a:cubicBezTo>
                  <a:cubicBezTo>
                    <a:pt x="3771" y="2368"/>
                    <a:pt x="6308" y="1613"/>
                    <a:pt x="8511" y="192"/>
                  </a:cubicBezTo>
                  <a:cubicBezTo>
                    <a:pt x="8591" y="139"/>
                    <a:pt x="8542" y="1"/>
                    <a:pt x="846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83"/>
            <p:cNvSpPr/>
            <p:nvPr/>
          </p:nvSpPr>
          <p:spPr>
            <a:xfrm>
              <a:off x="8944400" y="1523675"/>
              <a:ext cx="154950" cy="42250"/>
            </a:xfrm>
            <a:custGeom>
              <a:rect b="b" l="l" r="r" t="t"/>
              <a:pathLst>
                <a:path extrusionOk="0" h="1690" w="6198">
                  <a:moveTo>
                    <a:pt x="6054" y="0"/>
                  </a:moveTo>
                  <a:cubicBezTo>
                    <a:pt x="6041" y="0"/>
                    <a:pt x="6027" y="5"/>
                    <a:pt x="6014" y="14"/>
                  </a:cubicBezTo>
                  <a:cubicBezTo>
                    <a:pt x="4173" y="901"/>
                    <a:pt x="2169" y="1427"/>
                    <a:pt x="132" y="1492"/>
                  </a:cubicBezTo>
                  <a:cubicBezTo>
                    <a:pt x="0" y="1492"/>
                    <a:pt x="0" y="1690"/>
                    <a:pt x="132" y="1690"/>
                  </a:cubicBezTo>
                  <a:cubicBezTo>
                    <a:pt x="2202" y="1624"/>
                    <a:pt x="4239" y="1098"/>
                    <a:pt x="6112" y="211"/>
                  </a:cubicBezTo>
                  <a:cubicBezTo>
                    <a:pt x="6197" y="154"/>
                    <a:pt x="6136" y="0"/>
                    <a:pt x="605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1" name="Google Shape;12001;p83"/>
            <p:cNvSpPr/>
            <p:nvPr/>
          </p:nvSpPr>
          <p:spPr>
            <a:xfrm>
              <a:off x="8990400" y="1496575"/>
              <a:ext cx="86650" cy="31550"/>
            </a:xfrm>
            <a:custGeom>
              <a:rect b="b" l="l" r="r" t="t"/>
              <a:pathLst>
                <a:path extrusionOk="0" h="1262" w="3466">
                  <a:moveTo>
                    <a:pt x="3296" y="0"/>
                  </a:moveTo>
                  <a:cubicBezTo>
                    <a:pt x="3282" y="0"/>
                    <a:pt x="3267" y="4"/>
                    <a:pt x="3254" y="13"/>
                  </a:cubicBezTo>
                  <a:cubicBezTo>
                    <a:pt x="2333" y="638"/>
                    <a:pt x="1249" y="966"/>
                    <a:pt x="132" y="1065"/>
                  </a:cubicBezTo>
                  <a:cubicBezTo>
                    <a:pt x="0" y="1065"/>
                    <a:pt x="0" y="1262"/>
                    <a:pt x="132" y="1262"/>
                  </a:cubicBezTo>
                  <a:cubicBezTo>
                    <a:pt x="1282" y="1196"/>
                    <a:pt x="2399" y="835"/>
                    <a:pt x="3352" y="210"/>
                  </a:cubicBezTo>
                  <a:cubicBezTo>
                    <a:pt x="3465" y="154"/>
                    <a:pt x="3384" y="0"/>
                    <a:pt x="329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2" name="Google Shape;12002;p83"/>
            <p:cNvSpPr/>
            <p:nvPr/>
          </p:nvSpPr>
          <p:spPr>
            <a:xfrm>
              <a:off x="8998100" y="1465575"/>
              <a:ext cx="52850" cy="20950"/>
            </a:xfrm>
            <a:custGeom>
              <a:rect b="b" l="l" r="r" t="t"/>
              <a:pathLst>
                <a:path extrusionOk="0" h="838" w="2114">
                  <a:moveTo>
                    <a:pt x="1982" y="1"/>
                  </a:moveTo>
                  <a:cubicBezTo>
                    <a:pt x="1975" y="1"/>
                    <a:pt x="1967" y="2"/>
                    <a:pt x="1960" y="5"/>
                  </a:cubicBezTo>
                  <a:lnTo>
                    <a:pt x="87" y="629"/>
                  </a:lnTo>
                  <a:cubicBezTo>
                    <a:pt x="0" y="658"/>
                    <a:pt x="15" y="838"/>
                    <a:pt x="108" y="838"/>
                  </a:cubicBezTo>
                  <a:cubicBezTo>
                    <a:pt x="121" y="838"/>
                    <a:pt x="136" y="834"/>
                    <a:pt x="152" y="826"/>
                  </a:cubicBezTo>
                  <a:lnTo>
                    <a:pt x="1993" y="202"/>
                  </a:lnTo>
                  <a:cubicBezTo>
                    <a:pt x="2114" y="171"/>
                    <a:pt x="2067" y="1"/>
                    <a:pt x="198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83"/>
            <p:cNvSpPr/>
            <p:nvPr/>
          </p:nvSpPr>
          <p:spPr>
            <a:xfrm>
              <a:off x="8644900" y="1136975"/>
              <a:ext cx="77450" cy="115575"/>
            </a:xfrm>
            <a:custGeom>
              <a:rect b="b" l="l" r="r" t="t"/>
              <a:pathLst>
                <a:path extrusionOk="0" h="4623" w="3098">
                  <a:moveTo>
                    <a:pt x="2972" y="1"/>
                  </a:moveTo>
                  <a:cubicBezTo>
                    <a:pt x="2963" y="1"/>
                    <a:pt x="2954" y="2"/>
                    <a:pt x="2944" y="4"/>
                  </a:cubicBezTo>
                  <a:cubicBezTo>
                    <a:pt x="1038" y="662"/>
                    <a:pt x="446" y="2765"/>
                    <a:pt x="19" y="4506"/>
                  </a:cubicBezTo>
                  <a:cubicBezTo>
                    <a:pt x="1" y="4580"/>
                    <a:pt x="55" y="4623"/>
                    <a:pt x="112" y="4623"/>
                  </a:cubicBezTo>
                  <a:cubicBezTo>
                    <a:pt x="156" y="4623"/>
                    <a:pt x="202" y="4597"/>
                    <a:pt x="216" y="4539"/>
                  </a:cubicBezTo>
                  <a:cubicBezTo>
                    <a:pt x="643" y="2896"/>
                    <a:pt x="1169" y="859"/>
                    <a:pt x="2977" y="202"/>
                  </a:cubicBezTo>
                  <a:cubicBezTo>
                    <a:pt x="3098" y="171"/>
                    <a:pt x="3079" y="1"/>
                    <a:pt x="29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83"/>
            <p:cNvSpPr/>
            <p:nvPr/>
          </p:nvSpPr>
          <p:spPr>
            <a:xfrm>
              <a:off x="8690350" y="1146250"/>
              <a:ext cx="46575" cy="57550"/>
            </a:xfrm>
            <a:custGeom>
              <a:rect b="b" l="l" r="r" t="t"/>
              <a:pathLst>
                <a:path extrusionOk="0" h="2302" w="1863">
                  <a:moveTo>
                    <a:pt x="1740" y="1"/>
                  </a:moveTo>
                  <a:cubicBezTo>
                    <a:pt x="1722" y="1"/>
                    <a:pt x="1703" y="9"/>
                    <a:pt x="1684" y="28"/>
                  </a:cubicBezTo>
                  <a:cubicBezTo>
                    <a:pt x="929" y="554"/>
                    <a:pt x="370" y="1309"/>
                    <a:pt x="41" y="2164"/>
                  </a:cubicBezTo>
                  <a:cubicBezTo>
                    <a:pt x="1" y="2245"/>
                    <a:pt x="60" y="2301"/>
                    <a:pt x="128" y="2301"/>
                  </a:cubicBezTo>
                  <a:cubicBezTo>
                    <a:pt x="169" y="2301"/>
                    <a:pt x="213" y="2280"/>
                    <a:pt x="238" y="2229"/>
                  </a:cubicBezTo>
                  <a:cubicBezTo>
                    <a:pt x="534" y="1408"/>
                    <a:pt x="1060" y="718"/>
                    <a:pt x="1783" y="192"/>
                  </a:cubicBezTo>
                  <a:cubicBezTo>
                    <a:pt x="1862" y="139"/>
                    <a:pt x="1814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83"/>
            <p:cNvSpPr/>
            <p:nvPr/>
          </p:nvSpPr>
          <p:spPr>
            <a:xfrm>
              <a:off x="8772350" y="962725"/>
              <a:ext cx="156200" cy="151475"/>
            </a:xfrm>
            <a:custGeom>
              <a:rect b="b" l="l" r="r" t="t"/>
              <a:pathLst>
                <a:path extrusionOk="0" h="6059" w="6248">
                  <a:moveTo>
                    <a:pt x="163" y="0"/>
                  </a:moveTo>
                  <a:cubicBezTo>
                    <a:pt x="86" y="0"/>
                    <a:pt x="1" y="70"/>
                    <a:pt x="47" y="140"/>
                  </a:cubicBezTo>
                  <a:cubicBezTo>
                    <a:pt x="836" y="1454"/>
                    <a:pt x="1756" y="2703"/>
                    <a:pt x="2775" y="3853"/>
                  </a:cubicBezTo>
                  <a:cubicBezTo>
                    <a:pt x="3662" y="4871"/>
                    <a:pt x="4713" y="5792"/>
                    <a:pt x="6061" y="6054"/>
                  </a:cubicBezTo>
                  <a:cubicBezTo>
                    <a:pt x="6071" y="6057"/>
                    <a:pt x="6080" y="6058"/>
                    <a:pt x="6090" y="6058"/>
                  </a:cubicBezTo>
                  <a:cubicBezTo>
                    <a:pt x="6201" y="6058"/>
                    <a:pt x="6248" y="5888"/>
                    <a:pt x="6126" y="5857"/>
                  </a:cubicBezTo>
                  <a:cubicBezTo>
                    <a:pt x="4779" y="5594"/>
                    <a:pt x="3760" y="4641"/>
                    <a:pt x="2906" y="3656"/>
                  </a:cubicBezTo>
                  <a:cubicBezTo>
                    <a:pt x="1887" y="2538"/>
                    <a:pt x="1000" y="1323"/>
                    <a:pt x="244" y="41"/>
                  </a:cubicBezTo>
                  <a:cubicBezTo>
                    <a:pt x="225" y="12"/>
                    <a:pt x="195" y="0"/>
                    <a:pt x="1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83"/>
            <p:cNvSpPr/>
            <p:nvPr/>
          </p:nvSpPr>
          <p:spPr>
            <a:xfrm>
              <a:off x="8815875" y="995600"/>
              <a:ext cx="83825" cy="77750"/>
            </a:xfrm>
            <a:custGeom>
              <a:rect b="b" l="l" r="r" t="t"/>
              <a:pathLst>
                <a:path extrusionOk="0" h="3110" w="3353">
                  <a:moveTo>
                    <a:pt x="152" y="0"/>
                  </a:moveTo>
                  <a:cubicBezTo>
                    <a:pt x="72" y="0"/>
                    <a:pt x="1" y="78"/>
                    <a:pt x="48" y="172"/>
                  </a:cubicBezTo>
                  <a:cubicBezTo>
                    <a:pt x="902" y="1322"/>
                    <a:pt x="1954" y="2308"/>
                    <a:pt x="3170" y="3096"/>
                  </a:cubicBezTo>
                  <a:cubicBezTo>
                    <a:pt x="3183" y="3106"/>
                    <a:pt x="3197" y="3110"/>
                    <a:pt x="3210" y="3110"/>
                  </a:cubicBezTo>
                  <a:cubicBezTo>
                    <a:pt x="3292" y="3110"/>
                    <a:pt x="3353" y="2956"/>
                    <a:pt x="3268" y="2899"/>
                  </a:cubicBezTo>
                  <a:cubicBezTo>
                    <a:pt x="2085" y="2143"/>
                    <a:pt x="1067" y="1190"/>
                    <a:pt x="245" y="40"/>
                  </a:cubicBezTo>
                  <a:cubicBezTo>
                    <a:pt x="217" y="12"/>
                    <a:pt x="184" y="0"/>
                    <a:pt x="15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83"/>
            <p:cNvSpPr/>
            <p:nvPr/>
          </p:nvSpPr>
          <p:spPr>
            <a:xfrm>
              <a:off x="8862025" y="1016250"/>
              <a:ext cx="68800" cy="52175"/>
            </a:xfrm>
            <a:custGeom>
              <a:rect b="b" l="l" r="r" t="t"/>
              <a:pathLst>
                <a:path extrusionOk="0" h="2087" w="2752">
                  <a:moveTo>
                    <a:pt x="144" y="1"/>
                  </a:moveTo>
                  <a:cubicBezTo>
                    <a:pt x="75" y="1"/>
                    <a:pt x="1" y="93"/>
                    <a:pt x="75" y="167"/>
                  </a:cubicBezTo>
                  <a:lnTo>
                    <a:pt x="75" y="200"/>
                  </a:lnTo>
                  <a:cubicBezTo>
                    <a:pt x="765" y="989"/>
                    <a:pt x="1586" y="1613"/>
                    <a:pt x="2539" y="2073"/>
                  </a:cubicBezTo>
                  <a:cubicBezTo>
                    <a:pt x="2558" y="2082"/>
                    <a:pt x="2575" y="2086"/>
                    <a:pt x="2592" y="2086"/>
                  </a:cubicBezTo>
                  <a:cubicBezTo>
                    <a:pt x="2694" y="2086"/>
                    <a:pt x="2751" y="1933"/>
                    <a:pt x="2638" y="1876"/>
                  </a:cubicBezTo>
                  <a:cubicBezTo>
                    <a:pt x="1718" y="1449"/>
                    <a:pt x="896" y="825"/>
                    <a:pt x="206" y="36"/>
                  </a:cubicBezTo>
                  <a:cubicBezTo>
                    <a:pt x="190" y="11"/>
                    <a:pt x="16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83"/>
            <p:cNvSpPr/>
            <p:nvPr/>
          </p:nvSpPr>
          <p:spPr>
            <a:xfrm>
              <a:off x="8784200" y="574350"/>
              <a:ext cx="152000" cy="183350"/>
            </a:xfrm>
            <a:custGeom>
              <a:rect b="b" l="l" r="r" t="t"/>
              <a:pathLst>
                <a:path extrusionOk="0" h="7334" w="6080">
                  <a:moveTo>
                    <a:pt x="5882" y="0"/>
                  </a:moveTo>
                  <a:cubicBezTo>
                    <a:pt x="3352" y="526"/>
                    <a:pt x="1446" y="2662"/>
                    <a:pt x="461" y="4929"/>
                  </a:cubicBezTo>
                  <a:cubicBezTo>
                    <a:pt x="99" y="5652"/>
                    <a:pt x="0" y="6474"/>
                    <a:pt x="132" y="7262"/>
                  </a:cubicBezTo>
                  <a:cubicBezTo>
                    <a:pt x="144" y="7313"/>
                    <a:pt x="181" y="7334"/>
                    <a:pt x="220" y="7334"/>
                  </a:cubicBezTo>
                  <a:cubicBezTo>
                    <a:pt x="282" y="7334"/>
                    <a:pt x="349" y="7278"/>
                    <a:pt x="329" y="7197"/>
                  </a:cubicBezTo>
                  <a:cubicBezTo>
                    <a:pt x="132" y="6277"/>
                    <a:pt x="461" y="5356"/>
                    <a:pt x="888" y="4535"/>
                  </a:cubicBezTo>
                  <a:cubicBezTo>
                    <a:pt x="1216" y="3845"/>
                    <a:pt x="1676" y="3188"/>
                    <a:pt x="2169" y="2596"/>
                  </a:cubicBezTo>
                  <a:cubicBezTo>
                    <a:pt x="3122" y="1380"/>
                    <a:pt x="4437" y="559"/>
                    <a:pt x="5948" y="197"/>
                  </a:cubicBezTo>
                  <a:cubicBezTo>
                    <a:pt x="6080" y="197"/>
                    <a:pt x="6014" y="0"/>
                    <a:pt x="588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83"/>
            <p:cNvSpPr/>
            <p:nvPr/>
          </p:nvSpPr>
          <p:spPr>
            <a:xfrm>
              <a:off x="8839250" y="604750"/>
              <a:ext cx="114200" cy="91050"/>
            </a:xfrm>
            <a:custGeom>
              <a:rect b="b" l="l" r="r" t="t"/>
              <a:pathLst>
                <a:path extrusionOk="0" h="3642" w="4568">
                  <a:moveTo>
                    <a:pt x="4436" y="0"/>
                  </a:moveTo>
                  <a:cubicBezTo>
                    <a:pt x="2925" y="164"/>
                    <a:pt x="1512" y="920"/>
                    <a:pt x="592" y="2136"/>
                  </a:cubicBezTo>
                  <a:cubicBezTo>
                    <a:pt x="197" y="2497"/>
                    <a:pt x="0" y="3023"/>
                    <a:pt x="33" y="3549"/>
                  </a:cubicBezTo>
                  <a:cubicBezTo>
                    <a:pt x="33" y="3595"/>
                    <a:pt x="82" y="3642"/>
                    <a:pt x="134" y="3642"/>
                  </a:cubicBezTo>
                  <a:cubicBezTo>
                    <a:pt x="156" y="3642"/>
                    <a:pt x="178" y="3634"/>
                    <a:pt x="197" y="3615"/>
                  </a:cubicBezTo>
                  <a:lnTo>
                    <a:pt x="493" y="3286"/>
                  </a:lnTo>
                  <a:cubicBezTo>
                    <a:pt x="570" y="3235"/>
                    <a:pt x="487" y="3124"/>
                    <a:pt x="416" y="3124"/>
                  </a:cubicBezTo>
                  <a:cubicBezTo>
                    <a:pt x="395" y="3124"/>
                    <a:pt x="376" y="3133"/>
                    <a:pt x="362" y="3155"/>
                  </a:cubicBezTo>
                  <a:lnTo>
                    <a:pt x="250" y="3279"/>
                  </a:lnTo>
                  <a:lnTo>
                    <a:pt x="250" y="3279"/>
                  </a:lnTo>
                  <a:cubicBezTo>
                    <a:pt x="313" y="2847"/>
                    <a:pt x="522" y="2435"/>
                    <a:pt x="822" y="2136"/>
                  </a:cubicBezTo>
                  <a:cubicBezTo>
                    <a:pt x="1117" y="1774"/>
                    <a:pt x="1479" y="1446"/>
                    <a:pt x="1873" y="1183"/>
                  </a:cubicBezTo>
                  <a:cubicBezTo>
                    <a:pt x="2629" y="657"/>
                    <a:pt x="3483" y="329"/>
                    <a:pt x="4436" y="230"/>
                  </a:cubicBezTo>
                  <a:cubicBezTo>
                    <a:pt x="4568" y="230"/>
                    <a:pt x="4568" y="0"/>
                    <a:pt x="443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83"/>
            <p:cNvSpPr/>
            <p:nvPr/>
          </p:nvSpPr>
          <p:spPr>
            <a:xfrm>
              <a:off x="9024325" y="566025"/>
              <a:ext cx="134825" cy="95975"/>
            </a:xfrm>
            <a:custGeom>
              <a:rect b="b" l="l" r="r" t="t"/>
              <a:pathLst>
                <a:path extrusionOk="0" h="3839" w="5393">
                  <a:moveTo>
                    <a:pt x="127" y="1"/>
                  </a:moveTo>
                  <a:cubicBezTo>
                    <a:pt x="19" y="1"/>
                    <a:pt x="1" y="171"/>
                    <a:pt x="122" y="202"/>
                  </a:cubicBezTo>
                  <a:lnTo>
                    <a:pt x="89" y="202"/>
                  </a:lnTo>
                  <a:cubicBezTo>
                    <a:pt x="2192" y="662"/>
                    <a:pt x="4032" y="1943"/>
                    <a:pt x="5183" y="3784"/>
                  </a:cubicBezTo>
                  <a:cubicBezTo>
                    <a:pt x="5202" y="3823"/>
                    <a:pt x="5231" y="3839"/>
                    <a:pt x="5260" y="3839"/>
                  </a:cubicBezTo>
                  <a:cubicBezTo>
                    <a:pt x="5326" y="3839"/>
                    <a:pt x="5393" y="3754"/>
                    <a:pt x="5347" y="3685"/>
                  </a:cubicBezTo>
                  <a:cubicBezTo>
                    <a:pt x="4197" y="1812"/>
                    <a:pt x="2324" y="498"/>
                    <a:pt x="155" y="5"/>
                  </a:cubicBezTo>
                  <a:cubicBezTo>
                    <a:pt x="145" y="2"/>
                    <a:pt x="135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83"/>
            <p:cNvSpPr/>
            <p:nvPr/>
          </p:nvSpPr>
          <p:spPr>
            <a:xfrm>
              <a:off x="8857625" y="636675"/>
              <a:ext cx="62725" cy="54500"/>
            </a:xfrm>
            <a:custGeom>
              <a:rect b="b" l="l" r="r" t="t"/>
              <a:pathLst>
                <a:path extrusionOk="0" h="2180" w="2509">
                  <a:moveTo>
                    <a:pt x="2350" y="1"/>
                  </a:moveTo>
                  <a:cubicBezTo>
                    <a:pt x="2341" y="1"/>
                    <a:pt x="2331" y="2"/>
                    <a:pt x="2321" y="5"/>
                  </a:cubicBezTo>
                  <a:cubicBezTo>
                    <a:pt x="1270" y="235"/>
                    <a:pt x="382" y="1023"/>
                    <a:pt x="21" y="2042"/>
                  </a:cubicBezTo>
                  <a:cubicBezTo>
                    <a:pt x="1" y="2123"/>
                    <a:pt x="68" y="2179"/>
                    <a:pt x="130" y="2179"/>
                  </a:cubicBezTo>
                  <a:cubicBezTo>
                    <a:pt x="169" y="2179"/>
                    <a:pt x="206" y="2158"/>
                    <a:pt x="218" y="2108"/>
                  </a:cubicBezTo>
                  <a:cubicBezTo>
                    <a:pt x="580" y="1122"/>
                    <a:pt x="1368" y="399"/>
                    <a:pt x="2387" y="202"/>
                  </a:cubicBezTo>
                  <a:cubicBezTo>
                    <a:pt x="2508" y="171"/>
                    <a:pt x="2461" y="1"/>
                    <a:pt x="235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83"/>
            <p:cNvSpPr/>
            <p:nvPr/>
          </p:nvSpPr>
          <p:spPr>
            <a:xfrm>
              <a:off x="8203400" y="1111400"/>
              <a:ext cx="52675" cy="146200"/>
            </a:xfrm>
            <a:custGeom>
              <a:rect b="b" l="l" r="r" t="t"/>
              <a:pathLst>
                <a:path extrusionOk="0" h="5848" w="2107">
                  <a:moveTo>
                    <a:pt x="601" y="1"/>
                  </a:moveTo>
                  <a:cubicBezTo>
                    <a:pt x="573" y="1"/>
                    <a:pt x="545" y="13"/>
                    <a:pt x="526" y="42"/>
                  </a:cubicBezTo>
                  <a:lnTo>
                    <a:pt x="493" y="42"/>
                  </a:lnTo>
                  <a:cubicBezTo>
                    <a:pt x="0" y="896"/>
                    <a:pt x="230" y="1948"/>
                    <a:pt x="493" y="2835"/>
                  </a:cubicBezTo>
                  <a:cubicBezTo>
                    <a:pt x="822" y="3886"/>
                    <a:pt x="1282" y="4872"/>
                    <a:pt x="1873" y="5792"/>
                  </a:cubicBezTo>
                  <a:cubicBezTo>
                    <a:pt x="1893" y="5832"/>
                    <a:pt x="1925" y="5848"/>
                    <a:pt x="1957" y="5848"/>
                  </a:cubicBezTo>
                  <a:cubicBezTo>
                    <a:pt x="2031" y="5848"/>
                    <a:pt x="2107" y="5763"/>
                    <a:pt x="2038" y="5694"/>
                  </a:cubicBezTo>
                  <a:cubicBezTo>
                    <a:pt x="1512" y="4839"/>
                    <a:pt x="1052" y="3919"/>
                    <a:pt x="756" y="2966"/>
                  </a:cubicBezTo>
                  <a:cubicBezTo>
                    <a:pt x="460" y="2079"/>
                    <a:pt x="197" y="995"/>
                    <a:pt x="690" y="140"/>
                  </a:cubicBezTo>
                  <a:cubicBezTo>
                    <a:pt x="737" y="71"/>
                    <a:pt x="668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83"/>
            <p:cNvSpPr/>
            <p:nvPr/>
          </p:nvSpPr>
          <p:spPr>
            <a:xfrm>
              <a:off x="8225575" y="1162800"/>
              <a:ext cx="49525" cy="75400"/>
            </a:xfrm>
            <a:custGeom>
              <a:rect b="b" l="l" r="r" t="t"/>
              <a:pathLst>
                <a:path extrusionOk="0" h="3016" w="1981">
                  <a:moveTo>
                    <a:pt x="183" y="1"/>
                  </a:moveTo>
                  <a:cubicBezTo>
                    <a:pt x="151" y="1"/>
                    <a:pt x="119" y="16"/>
                    <a:pt x="99" y="56"/>
                  </a:cubicBezTo>
                  <a:lnTo>
                    <a:pt x="132" y="56"/>
                  </a:lnTo>
                  <a:cubicBezTo>
                    <a:pt x="1" y="286"/>
                    <a:pt x="1" y="582"/>
                    <a:pt x="132" y="812"/>
                  </a:cubicBezTo>
                  <a:cubicBezTo>
                    <a:pt x="263" y="1107"/>
                    <a:pt x="428" y="1370"/>
                    <a:pt x="592" y="1633"/>
                  </a:cubicBezTo>
                  <a:cubicBezTo>
                    <a:pt x="921" y="2126"/>
                    <a:pt x="1315" y="2586"/>
                    <a:pt x="1775" y="2980"/>
                  </a:cubicBezTo>
                  <a:cubicBezTo>
                    <a:pt x="1800" y="3005"/>
                    <a:pt x="1826" y="3015"/>
                    <a:pt x="1851" y="3015"/>
                  </a:cubicBezTo>
                  <a:cubicBezTo>
                    <a:pt x="1925" y="3015"/>
                    <a:pt x="1980" y="2923"/>
                    <a:pt x="1906" y="2849"/>
                  </a:cubicBezTo>
                  <a:cubicBezTo>
                    <a:pt x="1512" y="2488"/>
                    <a:pt x="1151" y="2093"/>
                    <a:pt x="855" y="1633"/>
                  </a:cubicBezTo>
                  <a:cubicBezTo>
                    <a:pt x="691" y="1436"/>
                    <a:pt x="559" y="1206"/>
                    <a:pt x="428" y="976"/>
                  </a:cubicBezTo>
                  <a:cubicBezTo>
                    <a:pt x="263" y="746"/>
                    <a:pt x="198" y="450"/>
                    <a:pt x="296" y="154"/>
                  </a:cubicBezTo>
                  <a:cubicBezTo>
                    <a:pt x="342" y="86"/>
                    <a:pt x="260" y="1"/>
                    <a:pt x="18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83"/>
            <p:cNvSpPr/>
            <p:nvPr/>
          </p:nvSpPr>
          <p:spPr>
            <a:xfrm>
              <a:off x="8253100" y="1173225"/>
              <a:ext cx="27875" cy="43425"/>
            </a:xfrm>
            <a:custGeom>
              <a:rect b="b" l="l" r="r" t="t"/>
              <a:pathLst>
                <a:path extrusionOk="0" h="1737" w="1115">
                  <a:moveTo>
                    <a:pt x="103" y="0"/>
                  </a:moveTo>
                  <a:cubicBezTo>
                    <a:pt x="50" y="0"/>
                    <a:pt x="0" y="33"/>
                    <a:pt x="17" y="99"/>
                  </a:cubicBezTo>
                  <a:cubicBezTo>
                    <a:pt x="83" y="756"/>
                    <a:pt x="411" y="1348"/>
                    <a:pt x="937" y="1709"/>
                  </a:cubicBezTo>
                  <a:cubicBezTo>
                    <a:pt x="956" y="1728"/>
                    <a:pt x="975" y="1736"/>
                    <a:pt x="993" y="1736"/>
                  </a:cubicBezTo>
                  <a:cubicBezTo>
                    <a:pt x="1066" y="1736"/>
                    <a:pt x="1115" y="1598"/>
                    <a:pt x="1035" y="1545"/>
                  </a:cubicBezTo>
                  <a:cubicBezTo>
                    <a:pt x="543" y="1216"/>
                    <a:pt x="247" y="690"/>
                    <a:pt x="214" y="99"/>
                  </a:cubicBezTo>
                  <a:cubicBezTo>
                    <a:pt x="214" y="33"/>
                    <a:pt x="156" y="0"/>
                    <a:pt x="10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83"/>
            <p:cNvSpPr/>
            <p:nvPr/>
          </p:nvSpPr>
          <p:spPr>
            <a:xfrm>
              <a:off x="8428950" y="1393050"/>
              <a:ext cx="113500" cy="23550"/>
            </a:xfrm>
            <a:custGeom>
              <a:rect b="b" l="l" r="r" t="t"/>
              <a:pathLst>
                <a:path extrusionOk="0" h="942" w="4540">
                  <a:moveTo>
                    <a:pt x="159" y="1"/>
                  </a:moveTo>
                  <a:cubicBezTo>
                    <a:pt x="57" y="1"/>
                    <a:pt x="1" y="150"/>
                    <a:pt x="113" y="178"/>
                  </a:cubicBezTo>
                  <a:lnTo>
                    <a:pt x="113" y="211"/>
                  </a:lnTo>
                  <a:cubicBezTo>
                    <a:pt x="1071" y="690"/>
                    <a:pt x="2150" y="942"/>
                    <a:pt x="3225" y="942"/>
                  </a:cubicBezTo>
                  <a:cubicBezTo>
                    <a:pt x="3626" y="942"/>
                    <a:pt x="4025" y="907"/>
                    <a:pt x="4418" y="835"/>
                  </a:cubicBezTo>
                  <a:cubicBezTo>
                    <a:pt x="4540" y="805"/>
                    <a:pt x="4521" y="635"/>
                    <a:pt x="4414" y="635"/>
                  </a:cubicBezTo>
                  <a:cubicBezTo>
                    <a:pt x="4405" y="635"/>
                    <a:pt x="4395" y="636"/>
                    <a:pt x="4385" y="638"/>
                  </a:cubicBezTo>
                  <a:cubicBezTo>
                    <a:pt x="3993" y="710"/>
                    <a:pt x="3600" y="745"/>
                    <a:pt x="3211" y="745"/>
                  </a:cubicBezTo>
                  <a:cubicBezTo>
                    <a:pt x="2166" y="745"/>
                    <a:pt x="1146" y="493"/>
                    <a:pt x="212" y="14"/>
                  </a:cubicBezTo>
                  <a:cubicBezTo>
                    <a:pt x="193" y="5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83"/>
            <p:cNvSpPr/>
            <p:nvPr/>
          </p:nvSpPr>
          <p:spPr>
            <a:xfrm>
              <a:off x="8479675" y="1372750"/>
              <a:ext cx="114775" cy="16525"/>
            </a:xfrm>
            <a:custGeom>
              <a:rect b="b" l="l" r="r" t="t"/>
              <a:pathLst>
                <a:path extrusionOk="0" h="661" w="4591">
                  <a:moveTo>
                    <a:pt x="159" y="1"/>
                  </a:moveTo>
                  <a:cubicBezTo>
                    <a:pt x="47" y="1"/>
                    <a:pt x="0" y="171"/>
                    <a:pt x="122" y="202"/>
                  </a:cubicBezTo>
                  <a:cubicBezTo>
                    <a:pt x="1236" y="513"/>
                    <a:pt x="2392" y="660"/>
                    <a:pt x="3540" y="660"/>
                  </a:cubicBezTo>
                  <a:cubicBezTo>
                    <a:pt x="3847" y="660"/>
                    <a:pt x="4154" y="650"/>
                    <a:pt x="4459" y="629"/>
                  </a:cubicBezTo>
                  <a:cubicBezTo>
                    <a:pt x="4591" y="629"/>
                    <a:pt x="4591" y="399"/>
                    <a:pt x="4459" y="399"/>
                  </a:cubicBezTo>
                  <a:lnTo>
                    <a:pt x="4426" y="399"/>
                  </a:lnTo>
                  <a:cubicBezTo>
                    <a:pt x="4073" y="432"/>
                    <a:pt x="3718" y="448"/>
                    <a:pt x="3362" y="448"/>
                  </a:cubicBezTo>
                  <a:cubicBezTo>
                    <a:pt x="2295" y="448"/>
                    <a:pt x="1223" y="300"/>
                    <a:pt x="188" y="4"/>
                  </a:cubicBezTo>
                  <a:cubicBezTo>
                    <a:pt x="177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7" name="Google Shape;12017;p83"/>
            <p:cNvSpPr/>
            <p:nvPr/>
          </p:nvSpPr>
          <p:spPr>
            <a:xfrm>
              <a:off x="8483775" y="1349750"/>
              <a:ext cx="77575" cy="12050"/>
            </a:xfrm>
            <a:custGeom>
              <a:rect b="b" l="l" r="r" t="t"/>
              <a:pathLst>
                <a:path extrusionOk="0" h="482" w="3103">
                  <a:moveTo>
                    <a:pt x="159" y="1"/>
                  </a:moveTo>
                  <a:cubicBezTo>
                    <a:pt x="47" y="1"/>
                    <a:pt x="1" y="171"/>
                    <a:pt x="122" y="201"/>
                  </a:cubicBezTo>
                  <a:lnTo>
                    <a:pt x="89" y="201"/>
                  </a:lnTo>
                  <a:cubicBezTo>
                    <a:pt x="636" y="390"/>
                    <a:pt x="1194" y="481"/>
                    <a:pt x="1750" y="481"/>
                  </a:cubicBezTo>
                  <a:cubicBezTo>
                    <a:pt x="2163" y="481"/>
                    <a:pt x="2575" y="431"/>
                    <a:pt x="2981" y="333"/>
                  </a:cubicBezTo>
                  <a:cubicBezTo>
                    <a:pt x="3102" y="303"/>
                    <a:pt x="3056" y="132"/>
                    <a:pt x="2944" y="132"/>
                  </a:cubicBezTo>
                  <a:cubicBezTo>
                    <a:pt x="2935" y="132"/>
                    <a:pt x="2925" y="133"/>
                    <a:pt x="2915" y="136"/>
                  </a:cubicBezTo>
                  <a:cubicBezTo>
                    <a:pt x="2554" y="229"/>
                    <a:pt x="2182" y="274"/>
                    <a:pt x="1807" y="274"/>
                  </a:cubicBezTo>
                  <a:cubicBezTo>
                    <a:pt x="1263" y="274"/>
                    <a:pt x="714" y="180"/>
                    <a:pt x="188" y="4"/>
                  </a:cubicBezTo>
                  <a:cubicBezTo>
                    <a:pt x="178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83"/>
            <p:cNvSpPr/>
            <p:nvPr/>
          </p:nvSpPr>
          <p:spPr>
            <a:xfrm>
              <a:off x="8499125" y="1325200"/>
              <a:ext cx="53425" cy="7450"/>
            </a:xfrm>
            <a:custGeom>
              <a:rect b="b" l="l" r="r" t="t"/>
              <a:pathLst>
                <a:path extrusionOk="0" h="298" w="2137">
                  <a:moveTo>
                    <a:pt x="198" y="0"/>
                  </a:moveTo>
                  <a:cubicBezTo>
                    <a:pt x="67" y="0"/>
                    <a:pt x="1" y="198"/>
                    <a:pt x="132" y="198"/>
                  </a:cubicBezTo>
                  <a:cubicBezTo>
                    <a:pt x="536" y="261"/>
                    <a:pt x="939" y="298"/>
                    <a:pt x="1342" y="298"/>
                  </a:cubicBezTo>
                  <a:cubicBezTo>
                    <a:pt x="1563" y="298"/>
                    <a:pt x="1784" y="287"/>
                    <a:pt x="2005" y="263"/>
                  </a:cubicBezTo>
                  <a:cubicBezTo>
                    <a:pt x="2137" y="263"/>
                    <a:pt x="2137" y="66"/>
                    <a:pt x="2005" y="66"/>
                  </a:cubicBezTo>
                  <a:cubicBezTo>
                    <a:pt x="1796" y="90"/>
                    <a:pt x="1582" y="100"/>
                    <a:pt x="1367" y="100"/>
                  </a:cubicBezTo>
                  <a:cubicBezTo>
                    <a:pt x="976" y="100"/>
                    <a:pt x="580" y="64"/>
                    <a:pt x="19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83"/>
            <p:cNvSpPr/>
            <p:nvPr/>
          </p:nvSpPr>
          <p:spPr>
            <a:xfrm>
              <a:off x="8363600" y="988375"/>
              <a:ext cx="48075" cy="130700"/>
            </a:xfrm>
            <a:custGeom>
              <a:rect b="b" l="l" r="r" t="t"/>
              <a:pathLst>
                <a:path extrusionOk="0" h="5228" w="1923">
                  <a:moveTo>
                    <a:pt x="242" y="1"/>
                  </a:moveTo>
                  <a:cubicBezTo>
                    <a:pt x="197" y="1"/>
                    <a:pt x="148" y="34"/>
                    <a:pt x="132" y="99"/>
                  </a:cubicBezTo>
                  <a:cubicBezTo>
                    <a:pt x="0" y="1940"/>
                    <a:pt x="559" y="3747"/>
                    <a:pt x="1709" y="5193"/>
                  </a:cubicBezTo>
                  <a:cubicBezTo>
                    <a:pt x="1733" y="5217"/>
                    <a:pt x="1760" y="5228"/>
                    <a:pt x="1785" y="5228"/>
                  </a:cubicBezTo>
                  <a:cubicBezTo>
                    <a:pt x="1861" y="5228"/>
                    <a:pt x="1922" y="5135"/>
                    <a:pt x="1873" y="5061"/>
                  </a:cubicBezTo>
                  <a:cubicBezTo>
                    <a:pt x="756" y="3648"/>
                    <a:pt x="197" y="1874"/>
                    <a:pt x="329" y="99"/>
                  </a:cubicBezTo>
                  <a:cubicBezTo>
                    <a:pt x="329" y="34"/>
                    <a:pt x="288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83"/>
            <p:cNvSpPr/>
            <p:nvPr/>
          </p:nvSpPr>
          <p:spPr>
            <a:xfrm>
              <a:off x="8347975" y="1029450"/>
              <a:ext cx="25575" cy="63850"/>
            </a:xfrm>
            <a:custGeom>
              <a:rect b="b" l="l" r="r" t="t"/>
              <a:pathLst>
                <a:path extrusionOk="0" h="2554" w="1023">
                  <a:moveTo>
                    <a:pt x="132" y="1"/>
                  </a:moveTo>
                  <a:cubicBezTo>
                    <a:pt x="83" y="1"/>
                    <a:pt x="34" y="34"/>
                    <a:pt x="34" y="99"/>
                  </a:cubicBezTo>
                  <a:cubicBezTo>
                    <a:pt x="1" y="954"/>
                    <a:pt x="264" y="1808"/>
                    <a:pt x="789" y="2498"/>
                  </a:cubicBezTo>
                  <a:cubicBezTo>
                    <a:pt x="809" y="2538"/>
                    <a:pt x="841" y="2553"/>
                    <a:pt x="873" y="2553"/>
                  </a:cubicBezTo>
                  <a:cubicBezTo>
                    <a:pt x="947" y="2553"/>
                    <a:pt x="1023" y="2469"/>
                    <a:pt x="954" y="2400"/>
                  </a:cubicBezTo>
                  <a:cubicBezTo>
                    <a:pt x="461" y="1742"/>
                    <a:pt x="198" y="921"/>
                    <a:pt x="231" y="99"/>
                  </a:cubicBezTo>
                  <a:cubicBezTo>
                    <a:pt x="231" y="34"/>
                    <a:pt x="181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83"/>
            <p:cNvSpPr/>
            <p:nvPr/>
          </p:nvSpPr>
          <p:spPr>
            <a:xfrm>
              <a:off x="8075250" y="822825"/>
              <a:ext cx="92375" cy="150650"/>
            </a:xfrm>
            <a:custGeom>
              <a:rect b="b" l="l" r="r" t="t"/>
              <a:pathLst>
                <a:path extrusionOk="0" h="6026" w="3695">
                  <a:moveTo>
                    <a:pt x="944" y="0"/>
                  </a:moveTo>
                  <a:cubicBezTo>
                    <a:pt x="925" y="0"/>
                    <a:pt x="906" y="6"/>
                    <a:pt x="887" y="18"/>
                  </a:cubicBezTo>
                  <a:cubicBezTo>
                    <a:pt x="0" y="774"/>
                    <a:pt x="690" y="2285"/>
                    <a:pt x="1085" y="3140"/>
                  </a:cubicBezTo>
                  <a:cubicBezTo>
                    <a:pt x="1643" y="4290"/>
                    <a:pt x="2465" y="5276"/>
                    <a:pt x="3516" y="5998"/>
                  </a:cubicBezTo>
                  <a:cubicBezTo>
                    <a:pt x="3535" y="6018"/>
                    <a:pt x="3554" y="6026"/>
                    <a:pt x="3572" y="6026"/>
                  </a:cubicBezTo>
                  <a:cubicBezTo>
                    <a:pt x="3646" y="6026"/>
                    <a:pt x="3694" y="5887"/>
                    <a:pt x="3615" y="5834"/>
                  </a:cubicBezTo>
                  <a:cubicBezTo>
                    <a:pt x="2695" y="5144"/>
                    <a:pt x="1906" y="4290"/>
                    <a:pt x="1380" y="3271"/>
                  </a:cubicBezTo>
                  <a:cubicBezTo>
                    <a:pt x="1117" y="2778"/>
                    <a:pt x="920" y="2252"/>
                    <a:pt x="756" y="1727"/>
                  </a:cubicBezTo>
                  <a:cubicBezTo>
                    <a:pt x="657" y="1201"/>
                    <a:pt x="592" y="544"/>
                    <a:pt x="1019" y="182"/>
                  </a:cubicBezTo>
                  <a:cubicBezTo>
                    <a:pt x="1099" y="102"/>
                    <a:pt x="1027" y="0"/>
                    <a:pt x="94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83"/>
            <p:cNvSpPr/>
            <p:nvPr/>
          </p:nvSpPr>
          <p:spPr>
            <a:xfrm>
              <a:off x="8121250" y="877325"/>
              <a:ext cx="54425" cy="77250"/>
            </a:xfrm>
            <a:custGeom>
              <a:rect b="b" l="l" r="r" t="t"/>
              <a:pathLst>
                <a:path extrusionOk="0" h="3090" w="2177">
                  <a:moveTo>
                    <a:pt x="219" y="1"/>
                  </a:moveTo>
                  <a:cubicBezTo>
                    <a:pt x="181" y="1"/>
                    <a:pt x="144" y="22"/>
                    <a:pt x="132" y="72"/>
                  </a:cubicBezTo>
                  <a:cubicBezTo>
                    <a:pt x="0" y="697"/>
                    <a:pt x="165" y="1321"/>
                    <a:pt x="559" y="1814"/>
                  </a:cubicBezTo>
                  <a:cubicBezTo>
                    <a:pt x="953" y="2307"/>
                    <a:pt x="1446" y="2734"/>
                    <a:pt x="1972" y="3063"/>
                  </a:cubicBezTo>
                  <a:cubicBezTo>
                    <a:pt x="1991" y="3082"/>
                    <a:pt x="2011" y="3090"/>
                    <a:pt x="2031" y="3090"/>
                  </a:cubicBezTo>
                  <a:cubicBezTo>
                    <a:pt x="2112" y="3090"/>
                    <a:pt x="2176" y="2951"/>
                    <a:pt x="2071" y="2898"/>
                  </a:cubicBezTo>
                  <a:cubicBezTo>
                    <a:pt x="1183" y="2274"/>
                    <a:pt x="33" y="1387"/>
                    <a:pt x="329" y="138"/>
                  </a:cubicBezTo>
                  <a:cubicBezTo>
                    <a:pt x="349" y="57"/>
                    <a:pt x="282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83"/>
            <p:cNvSpPr/>
            <p:nvPr/>
          </p:nvSpPr>
          <p:spPr>
            <a:xfrm>
              <a:off x="8244725" y="652175"/>
              <a:ext cx="161425" cy="19225"/>
            </a:xfrm>
            <a:custGeom>
              <a:rect b="b" l="l" r="r" t="t"/>
              <a:pathLst>
                <a:path extrusionOk="0" h="769" w="6457">
                  <a:moveTo>
                    <a:pt x="3231" y="1"/>
                  </a:moveTo>
                  <a:cubicBezTo>
                    <a:pt x="2176" y="1"/>
                    <a:pt x="1124" y="190"/>
                    <a:pt x="122" y="568"/>
                  </a:cubicBezTo>
                  <a:cubicBezTo>
                    <a:pt x="0" y="598"/>
                    <a:pt x="47" y="768"/>
                    <a:pt x="159" y="768"/>
                  </a:cubicBezTo>
                  <a:cubicBezTo>
                    <a:pt x="168" y="768"/>
                    <a:pt x="177" y="767"/>
                    <a:pt x="187" y="765"/>
                  </a:cubicBezTo>
                  <a:cubicBezTo>
                    <a:pt x="1173" y="403"/>
                    <a:pt x="2208" y="223"/>
                    <a:pt x="3243" y="223"/>
                  </a:cubicBezTo>
                  <a:cubicBezTo>
                    <a:pt x="4279" y="223"/>
                    <a:pt x="5314" y="403"/>
                    <a:pt x="6299" y="765"/>
                  </a:cubicBezTo>
                  <a:cubicBezTo>
                    <a:pt x="6310" y="767"/>
                    <a:pt x="6319" y="768"/>
                    <a:pt x="6328" y="768"/>
                  </a:cubicBezTo>
                  <a:cubicBezTo>
                    <a:pt x="6435" y="768"/>
                    <a:pt x="6456" y="598"/>
                    <a:pt x="6365" y="568"/>
                  </a:cubicBezTo>
                  <a:cubicBezTo>
                    <a:pt x="5347" y="190"/>
                    <a:pt x="4287" y="1"/>
                    <a:pt x="32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83"/>
            <p:cNvSpPr/>
            <p:nvPr/>
          </p:nvSpPr>
          <p:spPr>
            <a:xfrm>
              <a:off x="8304450" y="672300"/>
              <a:ext cx="53975" cy="10600"/>
            </a:xfrm>
            <a:custGeom>
              <a:rect b="b" l="l" r="r" t="t"/>
              <a:pathLst>
                <a:path extrusionOk="0" h="424" w="2159">
                  <a:moveTo>
                    <a:pt x="635" y="0"/>
                  </a:moveTo>
                  <a:cubicBezTo>
                    <a:pt x="469" y="0"/>
                    <a:pt x="301" y="8"/>
                    <a:pt x="132" y="25"/>
                  </a:cubicBezTo>
                  <a:cubicBezTo>
                    <a:pt x="0" y="25"/>
                    <a:pt x="0" y="223"/>
                    <a:pt x="132" y="223"/>
                  </a:cubicBezTo>
                  <a:cubicBezTo>
                    <a:pt x="288" y="206"/>
                    <a:pt x="444" y="198"/>
                    <a:pt x="599" y="198"/>
                  </a:cubicBezTo>
                  <a:cubicBezTo>
                    <a:pt x="1066" y="198"/>
                    <a:pt x="1528" y="272"/>
                    <a:pt x="1972" y="420"/>
                  </a:cubicBezTo>
                  <a:cubicBezTo>
                    <a:pt x="1982" y="422"/>
                    <a:pt x="1991" y="423"/>
                    <a:pt x="2001" y="423"/>
                  </a:cubicBezTo>
                  <a:cubicBezTo>
                    <a:pt x="2112" y="423"/>
                    <a:pt x="2159" y="250"/>
                    <a:pt x="2037" y="190"/>
                  </a:cubicBezTo>
                  <a:cubicBezTo>
                    <a:pt x="1574" y="68"/>
                    <a:pt x="1111" y="0"/>
                    <a:pt x="63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83"/>
            <p:cNvSpPr/>
            <p:nvPr/>
          </p:nvSpPr>
          <p:spPr>
            <a:xfrm>
              <a:off x="8353150" y="690900"/>
              <a:ext cx="40600" cy="12525"/>
            </a:xfrm>
            <a:custGeom>
              <a:rect b="b" l="l" r="r" t="t"/>
              <a:pathLst>
                <a:path extrusionOk="0" h="501" w="1624">
                  <a:moveTo>
                    <a:pt x="159" y="1"/>
                  </a:moveTo>
                  <a:cubicBezTo>
                    <a:pt x="48" y="1"/>
                    <a:pt x="1" y="171"/>
                    <a:pt x="122" y="202"/>
                  </a:cubicBezTo>
                  <a:lnTo>
                    <a:pt x="1470" y="497"/>
                  </a:lnTo>
                  <a:cubicBezTo>
                    <a:pt x="1480" y="500"/>
                    <a:pt x="1489" y="501"/>
                    <a:pt x="1498" y="501"/>
                  </a:cubicBezTo>
                  <a:cubicBezTo>
                    <a:pt x="1605" y="501"/>
                    <a:pt x="1624" y="330"/>
                    <a:pt x="1502" y="300"/>
                  </a:cubicBezTo>
                  <a:lnTo>
                    <a:pt x="188" y="4"/>
                  </a:lnTo>
                  <a:cubicBezTo>
                    <a:pt x="178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83"/>
            <p:cNvSpPr/>
            <p:nvPr/>
          </p:nvSpPr>
          <p:spPr>
            <a:xfrm>
              <a:off x="8346350" y="528350"/>
              <a:ext cx="80800" cy="72675"/>
            </a:xfrm>
            <a:custGeom>
              <a:rect b="b" l="l" r="r" t="t"/>
              <a:pathLst>
                <a:path extrusionOk="0" h="2907" w="3232">
                  <a:moveTo>
                    <a:pt x="99" y="0"/>
                  </a:moveTo>
                  <a:cubicBezTo>
                    <a:pt x="49" y="0"/>
                    <a:pt x="0" y="33"/>
                    <a:pt x="0" y="99"/>
                  </a:cubicBezTo>
                  <a:cubicBezTo>
                    <a:pt x="0" y="427"/>
                    <a:pt x="131" y="723"/>
                    <a:pt x="394" y="920"/>
                  </a:cubicBezTo>
                  <a:cubicBezTo>
                    <a:pt x="624" y="1183"/>
                    <a:pt x="920" y="1413"/>
                    <a:pt x="1216" y="1676"/>
                  </a:cubicBezTo>
                  <a:cubicBezTo>
                    <a:pt x="1774" y="2136"/>
                    <a:pt x="2366" y="2530"/>
                    <a:pt x="3023" y="2892"/>
                  </a:cubicBezTo>
                  <a:cubicBezTo>
                    <a:pt x="3039" y="2902"/>
                    <a:pt x="3056" y="2907"/>
                    <a:pt x="3072" y="2907"/>
                  </a:cubicBezTo>
                  <a:cubicBezTo>
                    <a:pt x="3157" y="2907"/>
                    <a:pt x="3232" y="2783"/>
                    <a:pt x="3122" y="2727"/>
                  </a:cubicBezTo>
                  <a:cubicBezTo>
                    <a:pt x="2530" y="2399"/>
                    <a:pt x="1972" y="2005"/>
                    <a:pt x="1413" y="1577"/>
                  </a:cubicBezTo>
                  <a:cubicBezTo>
                    <a:pt x="1183" y="1380"/>
                    <a:pt x="920" y="1150"/>
                    <a:pt x="690" y="920"/>
                  </a:cubicBezTo>
                  <a:cubicBezTo>
                    <a:pt x="427" y="690"/>
                    <a:pt x="164" y="460"/>
                    <a:pt x="197" y="99"/>
                  </a:cubicBezTo>
                  <a:cubicBezTo>
                    <a:pt x="197" y="33"/>
                    <a:pt x="148" y="0"/>
                    <a:pt x="9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83"/>
            <p:cNvSpPr/>
            <p:nvPr/>
          </p:nvSpPr>
          <p:spPr>
            <a:xfrm>
              <a:off x="8360775" y="521575"/>
              <a:ext cx="60975" cy="53700"/>
            </a:xfrm>
            <a:custGeom>
              <a:rect b="b" l="l" r="r" t="t"/>
              <a:pathLst>
                <a:path extrusionOk="0" h="2148" w="2439">
                  <a:moveTo>
                    <a:pt x="137" y="0"/>
                  </a:moveTo>
                  <a:cubicBezTo>
                    <a:pt x="69" y="0"/>
                    <a:pt x="1" y="70"/>
                    <a:pt x="47" y="140"/>
                  </a:cubicBezTo>
                  <a:cubicBezTo>
                    <a:pt x="540" y="1060"/>
                    <a:pt x="1329" y="1750"/>
                    <a:pt x="2282" y="2144"/>
                  </a:cubicBezTo>
                  <a:cubicBezTo>
                    <a:pt x="2292" y="2147"/>
                    <a:pt x="2301" y="2148"/>
                    <a:pt x="2310" y="2148"/>
                  </a:cubicBezTo>
                  <a:cubicBezTo>
                    <a:pt x="2418" y="2148"/>
                    <a:pt x="2439" y="1977"/>
                    <a:pt x="2348" y="1947"/>
                  </a:cubicBezTo>
                  <a:cubicBezTo>
                    <a:pt x="1427" y="1585"/>
                    <a:pt x="672" y="895"/>
                    <a:pt x="212" y="41"/>
                  </a:cubicBezTo>
                  <a:cubicBezTo>
                    <a:pt x="192" y="12"/>
                    <a:pt x="165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83"/>
            <p:cNvSpPr/>
            <p:nvPr/>
          </p:nvSpPr>
          <p:spPr>
            <a:xfrm>
              <a:off x="8380675" y="326250"/>
              <a:ext cx="107800" cy="73325"/>
            </a:xfrm>
            <a:custGeom>
              <a:rect b="b" l="l" r="r" t="t"/>
              <a:pathLst>
                <a:path extrusionOk="0" h="2933" w="4312">
                  <a:moveTo>
                    <a:pt x="4180" y="0"/>
                  </a:moveTo>
                  <a:cubicBezTo>
                    <a:pt x="2340" y="0"/>
                    <a:pt x="697" y="1118"/>
                    <a:pt x="40" y="2826"/>
                  </a:cubicBezTo>
                  <a:cubicBezTo>
                    <a:pt x="1" y="2886"/>
                    <a:pt x="56" y="2933"/>
                    <a:pt x="120" y="2933"/>
                  </a:cubicBezTo>
                  <a:cubicBezTo>
                    <a:pt x="164" y="2933"/>
                    <a:pt x="211" y="2912"/>
                    <a:pt x="237" y="2859"/>
                  </a:cubicBezTo>
                  <a:lnTo>
                    <a:pt x="204" y="2859"/>
                  </a:lnTo>
                  <a:cubicBezTo>
                    <a:pt x="851" y="1274"/>
                    <a:pt x="2391" y="230"/>
                    <a:pt x="4101" y="230"/>
                  </a:cubicBezTo>
                  <a:cubicBezTo>
                    <a:pt x="4127" y="230"/>
                    <a:pt x="4154" y="230"/>
                    <a:pt x="4180" y="230"/>
                  </a:cubicBezTo>
                  <a:cubicBezTo>
                    <a:pt x="4312" y="230"/>
                    <a:pt x="4312" y="0"/>
                    <a:pt x="418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83"/>
            <p:cNvSpPr/>
            <p:nvPr/>
          </p:nvSpPr>
          <p:spPr>
            <a:xfrm>
              <a:off x="8589800" y="369350"/>
              <a:ext cx="97975" cy="159625"/>
            </a:xfrm>
            <a:custGeom>
              <a:rect b="b" l="l" r="r" t="t"/>
              <a:pathLst>
                <a:path extrusionOk="0" h="6385" w="3919">
                  <a:moveTo>
                    <a:pt x="161" y="0"/>
                  </a:moveTo>
                  <a:cubicBezTo>
                    <a:pt x="78" y="0"/>
                    <a:pt x="1" y="102"/>
                    <a:pt x="54" y="182"/>
                  </a:cubicBezTo>
                  <a:lnTo>
                    <a:pt x="87" y="149"/>
                  </a:lnTo>
                  <a:cubicBezTo>
                    <a:pt x="1829" y="1825"/>
                    <a:pt x="3110" y="3961"/>
                    <a:pt x="3702" y="6327"/>
                  </a:cubicBezTo>
                  <a:cubicBezTo>
                    <a:pt x="3728" y="6366"/>
                    <a:pt x="3769" y="6384"/>
                    <a:pt x="3807" y="6384"/>
                  </a:cubicBezTo>
                  <a:cubicBezTo>
                    <a:pt x="3866" y="6384"/>
                    <a:pt x="3919" y="6341"/>
                    <a:pt x="3899" y="6261"/>
                  </a:cubicBezTo>
                  <a:cubicBezTo>
                    <a:pt x="3275" y="3896"/>
                    <a:pt x="1993" y="1727"/>
                    <a:pt x="219" y="18"/>
                  </a:cubicBezTo>
                  <a:cubicBezTo>
                    <a:pt x="200" y="6"/>
                    <a:pt x="181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83"/>
            <p:cNvSpPr/>
            <p:nvPr/>
          </p:nvSpPr>
          <p:spPr>
            <a:xfrm>
              <a:off x="8609750" y="454475"/>
              <a:ext cx="35275" cy="58725"/>
            </a:xfrm>
            <a:custGeom>
              <a:rect b="b" l="l" r="r" t="t"/>
              <a:pathLst>
                <a:path extrusionOk="0" h="2349" w="1411">
                  <a:moveTo>
                    <a:pt x="156" y="0"/>
                  </a:moveTo>
                  <a:cubicBezTo>
                    <a:pt x="85" y="0"/>
                    <a:pt x="1" y="118"/>
                    <a:pt x="78" y="195"/>
                  </a:cubicBezTo>
                  <a:cubicBezTo>
                    <a:pt x="604" y="786"/>
                    <a:pt x="998" y="1509"/>
                    <a:pt x="1195" y="2265"/>
                  </a:cubicBezTo>
                  <a:cubicBezTo>
                    <a:pt x="1209" y="2323"/>
                    <a:pt x="1255" y="2349"/>
                    <a:pt x="1300" y="2349"/>
                  </a:cubicBezTo>
                  <a:cubicBezTo>
                    <a:pt x="1357" y="2349"/>
                    <a:pt x="1411" y="2306"/>
                    <a:pt x="1392" y="2232"/>
                  </a:cubicBezTo>
                  <a:cubicBezTo>
                    <a:pt x="1195" y="1411"/>
                    <a:pt x="801" y="655"/>
                    <a:pt x="209" y="30"/>
                  </a:cubicBezTo>
                  <a:cubicBezTo>
                    <a:pt x="195" y="9"/>
                    <a:pt x="176" y="0"/>
                    <a:pt x="15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83"/>
            <p:cNvSpPr/>
            <p:nvPr/>
          </p:nvSpPr>
          <p:spPr>
            <a:xfrm>
              <a:off x="8688900" y="341025"/>
              <a:ext cx="82475" cy="129400"/>
            </a:xfrm>
            <a:custGeom>
              <a:rect b="b" l="l" r="r" t="t"/>
              <a:pathLst>
                <a:path extrusionOk="0" h="5176" w="3299">
                  <a:moveTo>
                    <a:pt x="132" y="1"/>
                  </a:moveTo>
                  <a:cubicBezTo>
                    <a:pt x="83" y="1"/>
                    <a:pt x="34" y="34"/>
                    <a:pt x="34" y="99"/>
                  </a:cubicBezTo>
                  <a:cubicBezTo>
                    <a:pt x="1" y="625"/>
                    <a:pt x="99" y="1151"/>
                    <a:pt x="329" y="1644"/>
                  </a:cubicBezTo>
                  <a:cubicBezTo>
                    <a:pt x="526" y="2104"/>
                    <a:pt x="756" y="2564"/>
                    <a:pt x="1052" y="2991"/>
                  </a:cubicBezTo>
                  <a:cubicBezTo>
                    <a:pt x="1611" y="3813"/>
                    <a:pt x="2301" y="4568"/>
                    <a:pt x="3090" y="5160"/>
                  </a:cubicBezTo>
                  <a:cubicBezTo>
                    <a:pt x="3105" y="5171"/>
                    <a:pt x="3122" y="5175"/>
                    <a:pt x="3139" y="5175"/>
                  </a:cubicBezTo>
                  <a:cubicBezTo>
                    <a:pt x="3224" y="5175"/>
                    <a:pt x="3298" y="5051"/>
                    <a:pt x="3188" y="4996"/>
                  </a:cubicBezTo>
                  <a:cubicBezTo>
                    <a:pt x="2432" y="4404"/>
                    <a:pt x="1775" y="3681"/>
                    <a:pt x="1217" y="2893"/>
                  </a:cubicBezTo>
                  <a:cubicBezTo>
                    <a:pt x="987" y="2498"/>
                    <a:pt x="756" y="2104"/>
                    <a:pt x="592" y="1710"/>
                  </a:cubicBezTo>
                  <a:cubicBezTo>
                    <a:pt x="329" y="1217"/>
                    <a:pt x="198" y="658"/>
                    <a:pt x="231" y="99"/>
                  </a:cubicBezTo>
                  <a:cubicBezTo>
                    <a:pt x="231" y="34"/>
                    <a:pt x="181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83"/>
            <p:cNvSpPr/>
            <p:nvPr/>
          </p:nvSpPr>
          <p:spPr>
            <a:xfrm>
              <a:off x="8704525" y="370075"/>
              <a:ext cx="34050" cy="40425"/>
            </a:xfrm>
            <a:custGeom>
              <a:rect b="b" l="l" r="r" t="t"/>
              <a:pathLst>
                <a:path extrusionOk="0" h="1617" w="1362">
                  <a:moveTo>
                    <a:pt x="145" y="0"/>
                  </a:moveTo>
                  <a:cubicBezTo>
                    <a:pt x="120" y="0"/>
                    <a:pt x="93" y="8"/>
                    <a:pt x="66" y="22"/>
                  </a:cubicBezTo>
                  <a:cubicBezTo>
                    <a:pt x="33" y="22"/>
                    <a:pt x="0" y="88"/>
                    <a:pt x="33" y="153"/>
                  </a:cubicBezTo>
                  <a:cubicBezTo>
                    <a:pt x="296" y="712"/>
                    <a:pt x="657" y="1205"/>
                    <a:pt x="1117" y="1599"/>
                  </a:cubicBezTo>
                  <a:cubicBezTo>
                    <a:pt x="1136" y="1611"/>
                    <a:pt x="1156" y="1617"/>
                    <a:pt x="1177" y="1617"/>
                  </a:cubicBezTo>
                  <a:cubicBezTo>
                    <a:pt x="1268" y="1617"/>
                    <a:pt x="1362" y="1515"/>
                    <a:pt x="1282" y="1435"/>
                  </a:cubicBezTo>
                  <a:cubicBezTo>
                    <a:pt x="822" y="1073"/>
                    <a:pt x="460" y="580"/>
                    <a:pt x="230" y="55"/>
                  </a:cubicBezTo>
                  <a:cubicBezTo>
                    <a:pt x="211" y="16"/>
                    <a:pt x="180" y="0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83"/>
            <p:cNvSpPr/>
            <p:nvPr/>
          </p:nvSpPr>
          <p:spPr>
            <a:xfrm>
              <a:off x="8727850" y="380275"/>
              <a:ext cx="35025" cy="33075"/>
            </a:xfrm>
            <a:custGeom>
              <a:rect b="b" l="l" r="r" t="t"/>
              <a:pathLst>
                <a:path extrusionOk="0" h="1323" w="1401">
                  <a:moveTo>
                    <a:pt x="124" y="0"/>
                  </a:moveTo>
                  <a:cubicBezTo>
                    <a:pt x="63" y="0"/>
                    <a:pt x="0" y="48"/>
                    <a:pt x="20" y="107"/>
                  </a:cubicBezTo>
                  <a:cubicBezTo>
                    <a:pt x="151" y="731"/>
                    <a:pt x="644" y="1191"/>
                    <a:pt x="1269" y="1323"/>
                  </a:cubicBezTo>
                  <a:cubicBezTo>
                    <a:pt x="1302" y="1323"/>
                    <a:pt x="1367" y="1290"/>
                    <a:pt x="1367" y="1224"/>
                  </a:cubicBezTo>
                  <a:cubicBezTo>
                    <a:pt x="1400" y="1191"/>
                    <a:pt x="1367" y="1125"/>
                    <a:pt x="1302" y="1125"/>
                  </a:cubicBezTo>
                  <a:cubicBezTo>
                    <a:pt x="776" y="1027"/>
                    <a:pt x="316" y="600"/>
                    <a:pt x="217" y="74"/>
                  </a:cubicBezTo>
                  <a:cubicBezTo>
                    <a:pt x="204" y="21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83"/>
            <p:cNvSpPr/>
            <p:nvPr/>
          </p:nvSpPr>
          <p:spPr>
            <a:xfrm>
              <a:off x="8953675" y="55750"/>
              <a:ext cx="115150" cy="27675"/>
            </a:xfrm>
            <a:custGeom>
              <a:rect b="b" l="l" r="r" t="t"/>
              <a:pathLst>
                <a:path extrusionOk="0" h="1107" w="4606">
                  <a:moveTo>
                    <a:pt x="1459" y="1"/>
                  </a:moveTo>
                  <a:cubicBezTo>
                    <a:pt x="1010" y="1"/>
                    <a:pt x="560" y="57"/>
                    <a:pt x="122" y="174"/>
                  </a:cubicBezTo>
                  <a:cubicBezTo>
                    <a:pt x="1" y="204"/>
                    <a:pt x="19" y="375"/>
                    <a:pt x="127" y="375"/>
                  </a:cubicBezTo>
                  <a:cubicBezTo>
                    <a:pt x="135" y="375"/>
                    <a:pt x="145" y="373"/>
                    <a:pt x="155" y="371"/>
                  </a:cubicBezTo>
                  <a:cubicBezTo>
                    <a:pt x="580" y="265"/>
                    <a:pt x="1014" y="212"/>
                    <a:pt x="1446" y="212"/>
                  </a:cubicBezTo>
                  <a:cubicBezTo>
                    <a:pt x="2483" y="212"/>
                    <a:pt x="3512" y="514"/>
                    <a:pt x="4394" y="1094"/>
                  </a:cubicBezTo>
                  <a:cubicBezTo>
                    <a:pt x="4408" y="1103"/>
                    <a:pt x="4422" y="1107"/>
                    <a:pt x="4436" y="1107"/>
                  </a:cubicBezTo>
                  <a:cubicBezTo>
                    <a:pt x="4524" y="1107"/>
                    <a:pt x="4606" y="953"/>
                    <a:pt x="4493" y="897"/>
                  </a:cubicBezTo>
                  <a:cubicBezTo>
                    <a:pt x="3591" y="318"/>
                    <a:pt x="2526" y="1"/>
                    <a:pt x="14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5" name="Google Shape;12035;p83"/>
            <p:cNvSpPr/>
            <p:nvPr/>
          </p:nvSpPr>
          <p:spPr>
            <a:xfrm>
              <a:off x="8987925" y="73950"/>
              <a:ext cx="52975" cy="18525"/>
            </a:xfrm>
            <a:custGeom>
              <a:rect b="b" l="l" r="r" t="t"/>
              <a:pathLst>
                <a:path extrusionOk="0" h="741" w="2119">
                  <a:moveTo>
                    <a:pt x="275" y="1"/>
                  </a:moveTo>
                  <a:cubicBezTo>
                    <a:pt x="227" y="1"/>
                    <a:pt x="180" y="2"/>
                    <a:pt x="132" y="4"/>
                  </a:cubicBezTo>
                  <a:cubicBezTo>
                    <a:pt x="1" y="4"/>
                    <a:pt x="1" y="201"/>
                    <a:pt x="132" y="201"/>
                  </a:cubicBezTo>
                  <a:cubicBezTo>
                    <a:pt x="177" y="199"/>
                    <a:pt x="222" y="198"/>
                    <a:pt x="267" y="198"/>
                  </a:cubicBezTo>
                  <a:cubicBezTo>
                    <a:pt x="846" y="198"/>
                    <a:pt x="1419" y="392"/>
                    <a:pt x="1907" y="727"/>
                  </a:cubicBezTo>
                  <a:cubicBezTo>
                    <a:pt x="1925" y="736"/>
                    <a:pt x="1943" y="740"/>
                    <a:pt x="1959" y="740"/>
                  </a:cubicBezTo>
                  <a:cubicBezTo>
                    <a:pt x="2061" y="740"/>
                    <a:pt x="2118" y="587"/>
                    <a:pt x="2005" y="530"/>
                  </a:cubicBezTo>
                  <a:cubicBezTo>
                    <a:pt x="1487" y="195"/>
                    <a:pt x="884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6" name="Google Shape;12036;p83"/>
            <p:cNvSpPr/>
            <p:nvPr/>
          </p:nvSpPr>
          <p:spPr>
            <a:xfrm>
              <a:off x="8996150" y="89125"/>
              <a:ext cx="27325" cy="14375"/>
            </a:xfrm>
            <a:custGeom>
              <a:rect b="b" l="l" r="r" t="t"/>
              <a:pathLst>
                <a:path extrusionOk="0" h="575" w="1093">
                  <a:moveTo>
                    <a:pt x="88" y="0"/>
                  </a:moveTo>
                  <a:cubicBezTo>
                    <a:pt x="56" y="0"/>
                    <a:pt x="33" y="16"/>
                    <a:pt x="33" y="54"/>
                  </a:cubicBezTo>
                  <a:cubicBezTo>
                    <a:pt x="0" y="87"/>
                    <a:pt x="0" y="153"/>
                    <a:pt x="66" y="186"/>
                  </a:cubicBezTo>
                  <a:lnTo>
                    <a:pt x="888" y="547"/>
                  </a:lnTo>
                  <a:cubicBezTo>
                    <a:pt x="907" y="567"/>
                    <a:pt x="927" y="575"/>
                    <a:pt x="946" y="575"/>
                  </a:cubicBezTo>
                  <a:cubicBezTo>
                    <a:pt x="1027" y="575"/>
                    <a:pt x="1092" y="436"/>
                    <a:pt x="986" y="383"/>
                  </a:cubicBezTo>
                  <a:lnTo>
                    <a:pt x="165" y="22"/>
                  </a:lnTo>
                  <a:cubicBezTo>
                    <a:pt x="137" y="8"/>
                    <a:pt x="110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83"/>
            <p:cNvSpPr/>
            <p:nvPr/>
          </p:nvSpPr>
          <p:spPr>
            <a:xfrm>
              <a:off x="8485175" y="187275"/>
              <a:ext cx="92450" cy="122950"/>
            </a:xfrm>
            <a:custGeom>
              <a:rect b="b" l="l" r="r" t="t"/>
              <a:pathLst>
                <a:path extrusionOk="0" h="4918" w="3698">
                  <a:moveTo>
                    <a:pt x="133" y="0"/>
                  </a:moveTo>
                  <a:cubicBezTo>
                    <a:pt x="76" y="0"/>
                    <a:pt x="0" y="56"/>
                    <a:pt x="0" y="137"/>
                  </a:cubicBezTo>
                  <a:cubicBezTo>
                    <a:pt x="395" y="2175"/>
                    <a:pt x="1676" y="3916"/>
                    <a:pt x="3484" y="4902"/>
                  </a:cubicBezTo>
                  <a:cubicBezTo>
                    <a:pt x="3505" y="4913"/>
                    <a:pt x="3525" y="4917"/>
                    <a:pt x="3544" y="4917"/>
                  </a:cubicBezTo>
                  <a:cubicBezTo>
                    <a:pt x="3642" y="4917"/>
                    <a:pt x="3698" y="4793"/>
                    <a:pt x="3615" y="4738"/>
                  </a:cubicBezTo>
                  <a:cubicBezTo>
                    <a:pt x="1841" y="3752"/>
                    <a:pt x="592" y="2043"/>
                    <a:pt x="198" y="72"/>
                  </a:cubicBezTo>
                  <a:cubicBezTo>
                    <a:pt x="198" y="22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83"/>
            <p:cNvSpPr/>
            <p:nvPr/>
          </p:nvSpPr>
          <p:spPr>
            <a:xfrm>
              <a:off x="8523325" y="231325"/>
              <a:ext cx="73200" cy="79725"/>
            </a:xfrm>
            <a:custGeom>
              <a:rect b="b" l="l" r="r" t="t"/>
              <a:pathLst>
                <a:path extrusionOk="0" h="3189" w="2928">
                  <a:moveTo>
                    <a:pt x="111" y="1"/>
                  </a:moveTo>
                  <a:cubicBezTo>
                    <a:pt x="54" y="1"/>
                    <a:pt x="0" y="43"/>
                    <a:pt x="19" y="117"/>
                  </a:cubicBezTo>
                  <a:cubicBezTo>
                    <a:pt x="512" y="1431"/>
                    <a:pt x="1465" y="2549"/>
                    <a:pt x="2713" y="3173"/>
                  </a:cubicBezTo>
                  <a:cubicBezTo>
                    <a:pt x="2735" y="3184"/>
                    <a:pt x="2755" y="3188"/>
                    <a:pt x="2774" y="3188"/>
                  </a:cubicBezTo>
                  <a:cubicBezTo>
                    <a:pt x="2871" y="3188"/>
                    <a:pt x="2927" y="3064"/>
                    <a:pt x="2845" y="3009"/>
                  </a:cubicBezTo>
                  <a:cubicBezTo>
                    <a:pt x="1629" y="2384"/>
                    <a:pt x="676" y="1333"/>
                    <a:pt x="216" y="84"/>
                  </a:cubicBezTo>
                  <a:cubicBezTo>
                    <a:pt x="202" y="27"/>
                    <a:pt x="156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83"/>
            <p:cNvSpPr/>
            <p:nvPr/>
          </p:nvSpPr>
          <p:spPr>
            <a:xfrm>
              <a:off x="8551450" y="246200"/>
              <a:ext cx="53400" cy="48975"/>
            </a:xfrm>
            <a:custGeom>
              <a:rect b="b" l="l" r="r" t="t"/>
              <a:pathLst>
                <a:path extrusionOk="0" h="1959" w="2136">
                  <a:moveTo>
                    <a:pt x="122" y="0"/>
                  </a:moveTo>
                  <a:cubicBezTo>
                    <a:pt x="59" y="0"/>
                    <a:pt x="0" y="59"/>
                    <a:pt x="44" y="146"/>
                  </a:cubicBezTo>
                  <a:cubicBezTo>
                    <a:pt x="504" y="902"/>
                    <a:pt x="1128" y="1527"/>
                    <a:pt x="1917" y="1954"/>
                  </a:cubicBezTo>
                  <a:cubicBezTo>
                    <a:pt x="1929" y="1957"/>
                    <a:pt x="1940" y="1958"/>
                    <a:pt x="1951" y="1958"/>
                  </a:cubicBezTo>
                  <a:cubicBezTo>
                    <a:pt x="2064" y="1958"/>
                    <a:pt x="2135" y="1816"/>
                    <a:pt x="2016" y="1757"/>
                  </a:cubicBezTo>
                  <a:cubicBezTo>
                    <a:pt x="1260" y="1362"/>
                    <a:pt x="635" y="771"/>
                    <a:pt x="208" y="48"/>
                  </a:cubicBezTo>
                  <a:cubicBezTo>
                    <a:pt x="186" y="15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83"/>
            <p:cNvSpPr/>
            <p:nvPr/>
          </p:nvSpPr>
          <p:spPr>
            <a:xfrm>
              <a:off x="8648650" y="56750"/>
              <a:ext cx="132575" cy="41525"/>
            </a:xfrm>
            <a:custGeom>
              <a:rect b="b" l="l" r="r" t="t"/>
              <a:pathLst>
                <a:path extrusionOk="0" h="1661" w="5303">
                  <a:moveTo>
                    <a:pt x="301" y="1"/>
                  </a:moveTo>
                  <a:cubicBezTo>
                    <a:pt x="245" y="1"/>
                    <a:pt x="189" y="1"/>
                    <a:pt x="132" y="2"/>
                  </a:cubicBezTo>
                  <a:cubicBezTo>
                    <a:pt x="1" y="2"/>
                    <a:pt x="1" y="199"/>
                    <a:pt x="132" y="199"/>
                  </a:cubicBezTo>
                  <a:cubicBezTo>
                    <a:pt x="187" y="198"/>
                    <a:pt x="243" y="198"/>
                    <a:pt x="298" y="198"/>
                  </a:cubicBezTo>
                  <a:cubicBezTo>
                    <a:pt x="2013" y="198"/>
                    <a:pt x="3661" y="690"/>
                    <a:pt x="5094" y="1645"/>
                  </a:cubicBezTo>
                  <a:cubicBezTo>
                    <a:pt x="5115" y="1656"/>
                    <a:pt x="5135" y="1660"/>
                    <a:pt x="5153" y="1660"/>
                  </a:cubicBezTo>
                  <a:cubicBezTo>
                    <a:pt x="5251" y="1660"/>
                    <a:pt x="5303" y="1531"/>
                    <a:pt x="5192" y="1448"/>
                  </a:cubicBezTo>
                  <a:cubicBezTo>
                    <a:pt x="3760" y="493"/>
                    <a:pt x="2050" y="1"/>
                    <a:pt x="3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83"/>
            <p:cNvSpPr/>
            <p:nvPr/>
          </p:nvSpPr>
          <p:spPr>
            <a:xfrm>
              <a:off x="8674125" y="80625"/>
              <a:ext cx="66925" cy="21700"/>
            </a:xfrm>
            <a:custGeom>
              <a:rect b="b" l="l" r="r" t="t"/>
              <a:pathLst>
                <a:path extrusionOk="0" h="868" w="2677">
                  <a:moveTo>
                    <a:pt x="132" y="0"/>
                  </a:moveTo>
                  <a:cubicBezTo>
                    <a:pt x="0" y="0"/>
                    <a:pt x="0" y="197"/>
                    <a:pt x="132" y="230"/>
                  </a:cubicBezTo>
                  <a:cubicBezTo>
                    <a:pt x="953" y="296"/>
                    <a:pt x="1742" y="526"/>
                    <a:pt x="2465" y="855"/>
                  </a:cubicBezTo>
                  <a:cubicBezTo>
                    <a:pt x="2483" y="864"/>
                    <a:pt x="2501" y="868"/>
                    <a:pt x="2518" y="868"/>
                  </a:cubicBezTo>
                  <a:cubicBezTo>
                    <a:pt x="2619" y="868"/>
                    <a:pt x="2676" y="718"/>
                    <a:pt x="2563" y="690"/>
                  </a:cubicBezTo>
                  <a:cubicBezTo>
                    <a:pt x="1808" y="329"/>
                    <a:pt x="986" y="99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83"/>
            <p:cNvSpPr/>
            <p:nvPr/>
          </p:nvSpPr>
          <p:spPr>
            <a:xfrm>
              <a:off x="8679875" y="101975"/>
              <a:ext cx="34525" cy="10700"/>
            </a:xfrm>
            <a:custGeom>
              <a:rect b="b" l="l" r="r" t="t"/>
              <a:pathLst>
                <a:path extrusionOk="0" h="428" w="1381">
                  <a:moveTo>
                    <a:pt x="165" y="1"/>
                  </a:moveTo>
                  <a:cubicBezTo>
                    <a:pt x="99" y="1"/>
                    <a:pt x="33" y="33"/>
                    <a:pt x="33" y="66"/>
                  </a:cubicBezTo>
                  <a:cubicBezTo>
                    <a:pt x="0" y="132"/>
                    <a:pt x="33" y="198"/>
                    <a:pt x="99" y="198"/>
                  </a:cubicBezTo>
                  <a:lnTo>
                    <a:pt x="1216" y="428"/>
                  </a:lnTo>
                  <a:cubicBezTo>
                    <a:pt x="1282" y="428"/>
                    <a:pt x="1348" y="395"/>
                    <a:pt x="1348" y="362"/>
                  </a:cubicBezTo>
                  <a:cubicBezTo>
                    <a:pt x="1380" y="296"/>
                    <a:pt x="1348" y="231"/>
                    <a:pt x="1282" y="231"/>
                  </a:cubicBezTo>
                  <a:lnTo>
                    <a:pt x="165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83"/>
            <p:cNvSpPr/>
            <p:nvPr/>
          </p:nvSpPr>
          <p:spPr>
            <a:xfrm>
              <a:off x="8973150" y="-67975"/>
              <a:ext cx="54250" cy="110675"/>
            </a:xfrm>
            <a:custGeom>
              <a:rect b="b" l="l" r="r" t="t"/>
              <a:pathLst>
                <a:path extrusionOk="0" h="4427" w="2170">
                  <a:moveTo>
                    <a:pt x="861" y="0"/>
                  </a:moveTo>
                  <a:cubicBezTo>
                    <a:pt x="829" y="0"/>
                    <a:pt x="800" y="18"/>
                    <a:pt x="789" y="62"/>
                  </a:cubicBezTo>
                  <a:cubicBezTo>
                    <a:pt x="0" y="1607"/>
                    <a:pt x="1019" y="3217"/>
                    <a:pt x="1972" y="4400"/>
                  </a:cubicBezTo>
                  <a:cubicBezTo>
                    <a:pt x="1999" y="4418"/>
                    <a:pt x="2027" y="4426"/>
                    <a:pt x="2052" y="4426"/>
                  </a:cubicBezTo>
                  <a:cubicBezTo>
                    <a:pt x="2118" y="4426"/>
                    <a:pt x="2169" y="4372"/>
                    <a:pt x="2169" y="4301"/>
                  </a:cubicBezTo>
                  <a:lnTo>
                    <a:pt x="2038" y="4005"/>
                  </a:lnTo>
                  <a:cubicBezTo>
                    <a:pt x="2025" y="3955"/>
                    <a:pt x="1989" y="3934"/>
                    <a:pt x="1950" y="3934"/>
                  </a:cubicBezTo>
                  <a:cubicBezTo>
                    <a:pt x="1928" y="3934"/>
                    <a:pt x="1904" y="3941"/>
                    <a:pt x="1885" y="3954"/>
                  </a:cubicBezTo>
                  <a:lnTo>
                    <a:pt x="1885" y="3954"/>
                  </a:lnTo>
                  <a:cubicBezTo>
                    <a:pt x="1051" y="2877"/>
                    <a:pt x="296" y="1505"/>
                    <a:pt x="953" y="161"/>
                  </a:cubicBezTo>
                  <a:cubicBezTo>
                    <a:pt x="997" y="73"/>
                    <a:pt x="924" y="0"/>
                    <a:pt x="8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4" name="Google Shape;12044;p83"/>
            <p:cNvSpPr/>
            <p:nvPr/>
          </p:nvSpPr>
          <p:spPr>
            <a:xfrm>
              <a:off x="9028175" y="-46050"/>
              <a:ext cx="27475" cy="82075"/>
            </a:xfrm>
            <a:custGeom>
              <a:rect b="b" l="l" r="r" t="t"/>
              <a:pathLst>
                <a:path extrusionOk="0" h="3283" w="1099">
                  <a:moveTo>
                    <a:pt x="337" y="1"/>
                  </a:moveTo>
                  <a:cubicBezTo>
                    <a:pt x="297" y="1"/>
                    <a:pt x="264" y="22"/>
                    <a:pt x="264" y="72"/>
                  </a:cubicBezTo>
                  <a:cubicBezTo>
                    <a:pt x="1" y="1157"/>
                    <a:pt x="231" y="2307"/>
                    <a:pt x="855" y="3227"/>
                  </a:cubicBezTo>
                  <a:cubicBezTo>
                    <a:pt x="885" y="3267"/>
                    <a:pt x="921" y="3282"/>
                    <a:pt x="954" y="3282"/>
                  </a:cubicBezTo>
                  <a:cubicBezTo>
                    <a:pt x="1032" y="3282"/>
                    <a:pt x="1098" y="3197"/>
                    <a:pt x="1052" y="3128"/>
                  </a:cubicBezTo>
                  <a:cubicBezTo>
                    <a:pt x="428" y="2274"/>
                    <a:pt x="198" y="1157"/>
                    <a:pt x="461" y="138"/>
                  </a:cubicBezTo>
                  <a:cubicBezTo>
                    <a:pt x="481" y="57"/>
                    <a:pt x="40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5" name="Google Shape;12045;p83"/>
            <p:cNvSpPr/>
            <p:nvPr/>
          </p:nvSpPr>
          <p:spPr>
            <a:xfrm>
              <a:off x="9030650" y="-91900"/>
              <a:ext cx="35350" cy="24675"/>
            </a:xfrm>
            <a:custGeom>
              <a:rect b="b" l="l" r="r" t="t"/>
              <a:pathLst>
                <a:path extrusionOk="0" h="987" w="1414">
                  <a:moveTo>
                    <a:pt x="1282" y="1"/>
                  </a:moveTo>
                  <a:cubicBezTo>
                    <a:pt x="756" y="33"/>
                    <a:pt x="263" y="329"/>
                    <a:pt x="33" y="822"/>
                  </a:cubicBezTo>
                  <a:cubicBezTo>
                    <a:pt x="1" y="888"/>
                    <a:pt x="33" y="953"/>
                    <a:pt x="66" y="986"/>
                  </a:cubicBezTo>
                  <a:cubicBezTo>
                    <a:pt x="99" y="986"/>
                    <a:pt x="165" y="986"/>
                    <a:pt x="198" y="921"/>
                  </a:cubicBezTo>
                  <a:lnTo>
                    <a:pt x="198" y="953"/>
                  </a:lnTo>
                  <a:cubicBezTo>
                    <a:pt x="395" y="526"/>
                    <a:pt x="822" y="231"/>
                    <a:pt x="1282" y="198"/>
                  </a:cubicBezTo>
                  <a:cubicBezTo>
                    <a:pt x="1414" y="198"/>
                    <a:pt x="1414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6" name="Google Shape;12046;p83"/>
          <p:cNvGrpSpPr/>
          <p:nvPr/>
        </p:nvGrpSpPr>
        <p:grpSpPr>
          <a:xfrm>
            <a:off x="3607325" y="193875"/>
            <a:ext cx="1548550" cy="950225"/>
            <a:chOff x="3607325" y="193875"/>
            <a:chExt cx="1548550" cy="950225"/>
          </a:xfrm>
        </p:grpSpPr>
        <p:sp>
          <p:nvSpPr>
            <p:cNvPr id="12047" name="Google Shape;12047;p83"/>
            <p:cNvSpPr/>
            <p:nvPr/>
          </p:nvSpPr>
          <p:spPr>
            <a:xfrm>
              <a:off x="3607325" y="526625"/>
              <a:ext cx="358400" cy="365575"/>
            </a:xfrm>
            <a:custGeom>
              <a:rect b="b" l="l" r="r" t="t"/>
              <a:pathLst>
                <a:path extrusionOk="0" h="14623" w="14336">
                  <a:moveTo>
                    <a:pt x="7425" y="1"/>
                  </a:moveTo>
                  <a:cubicBezTo>
                    <a:pt x="5375" y="1"/>
                    <a:pt x="3400" y="878"/>
                    <a:pt x="2038" y="2452"/>
                  </a:cubicBezTo>
                  <a:cubicBezTo>
                    <a:pt x="559" y="4128"/>
                    <a:pt x="0" y="6428"/>
                    <a:pt x="493" y="8597"/>
                  </a:cubicBezTo>
                  <a:cubicBezTo>
                    <a:pt x="986" y="10831"/>
                    <a:pt x="2399" y="12704"/>
                    <a:pt x="4436" y="13756"/>
                  </a:cubicBezTo>
                  <a:cubicBezTo>
                    <a:pt x="5595" y="14335"/>
                    <a:pt x="6848" y="14623"/>
                    <a:pt x="8103" y="14623"/>
                  </a:cubicBezTo>
                  <a:cubicBezTo>
                    <a:pt x="9411" y="14623"/>
                    <a:pt x="10721" y="14310"/>
                    <a:pt x="11928" y="13690"/>
                  </a:cubicBezTo>
                  <a:cubicBezTo>
                    <a:pt x="12018" y="13630"/>
                    <a:pt x="11944" y="13489"/>
                    <a:pt x="11856" y="13489"/>
                  </a:cubicBezTo>
                  <a:cubicBezTo>
                    <a:pt x="11847" y="13489"/>
                    <a:pt x="11839" y="13490"/>
                    <a:pt x="11830" y="13493"/>
                  </a:cubicBezTo>
                  <a:cubicBezTo>
                    <a:pt x="10659" y="14116"/>
                    <a:pt x="9369" y="14424"/>
                    <a:pt x="8078" y="14424"/>
                  </a:cubicBezTo>
                  <a:cubicBezTo>
                    <a:pt x="7122" y="14424"/>
                    <a:pt x="6166" y="14255"/>
                    <a:pt x="5258" y="13920"/>
                  </a:cubicBezTo>
                  <a:cubicBezTo>
                    <a:pt x="3155" y="13131"/>
                    <a:pt x="1545" y="11390"/>
                    <a:pt x="887" y="9254"/>
                  </a:cubicBezTo>
                  <a:cubicBezTo>
                    <a:pt x="197" y="7217"/>
                    <a:pt x="526" y="4949"/>
                    <a:pt x="1742" y="3175"/>
                  </a:cubicBezTo>
                  <a:cubicBezTo>
                    <a:pt x="2990" y="1400"/>
                    <a:pt x="5028" y="316"/>
                    <a:pt x="7197" y="217"/>
                  </a:cubicBezTo>
                  <a:cubicBezTo>
                    <a:pt x="7221" y="217"/>
                    <a:pt x="7246" y="217"/>
                    <a:pt x="7271" y="217"/>
                  </a:cubicBezTo>
                  <a:cubicBezTo>
                    <a:pt x="9999" y="217"/>
                    <a:pt x="12339" y="2009"/>
                    <a:pt x="14130" y="3898"/>
                  </a:cubicBezTo>
                  <a:cubicBezTo>
                    <a:pt x="14155" y="3922"/>
                    <a:pt x="14181" y="3933"/>
                    <a:pt x="14206" y="3933"/>
                  </a:cubicBezTo>
                  <a:cubicBezTo>
                    <a:pt x="14280" y="3933"/>
                    <a:pt x="14335" y="3840"/>
                    <a:pt x="14262" y="3766"/>
                  </a:cubicBezTo>
                  <a:lnTo>
                    <a:pt x="14294" y="3733"/>
                  </a:lnTo>
                  <a:cubicBezTo>
                    <a:pt x="12586" y="1959"/>
                    <a:pt x="10483" y="283"/>
                    <a:pt x="7952" y="20"/>
                  </a:cubicBezTo>
                  <a:cubicBezTo>
                    <a:pt x="7776" y="7"/>
                    <a:pt x="7600" y="1"/>
                    <a:pt x="74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83"/>
            <p:cNvSpPr/>
            <p:nvPr/>
          </p:nvSpPr>
          <p:spPr>
            <a:xfrm>
              <a:off x="3864450" y="331150"/>
              <a:ext cx="398950" cy="223875"/>
            </a:xfrm>
            <a:custGeom>
              <a:rect b="b" l="l" r="r" t="t"/>
              <a:pathLst>
                <a:path extrusionOk="0" h="8955" w="15958">
                  <a:moveTo>
                    <a:pt x="8017" y="0"/>
                  </a:moveTo>
                  <a:cubicBezTo>
                    <a:pt x="5032" y="0"/>
                    <a:pt x="2266" y="1884"/>
                    <a:pt x="888" y="4553"/>
                  </a:cubicBezTo>
                  <a:cubicBezTo>
                    <a:pt x="493" y="5375"/>
                    <a:pt x="198" y="6262"/>
                    <a:pt x="99" y="7182"/>
                  </a:cubicBezTo>
                  <a:cubicBezTo>
                    <a:pt x="0" y="7609"/>
                    <a:pt x="0" y="8069"/>
                    <a:pt x="132" y="8529"/>
                  </a:cubicBezTo>
                  <a:cubicBezTo>
                    <a:pt x="208" y="8732"/>
                    <a:pt x="382" y="8955"/>
                    <a:pt x="594" y="8955"/>
                  </a:cubicBezTo>
                  <a:cubicBezTo>
                    <a:pt x="656" y="8955"/>
                    <a:pt x="722" y="8936"/>
                    <a:pt x="789" y="8891"/>
                  </a:cubicBezTo>
                  <a:cubicBezTo>
                    <a:pt x="872" y="8808"/>
                    <a:pt x="815" y="8678"/>
                    <a:pt x="737" y="8678"/>
                  </a:cubicBezTo>
                  <a:cubicBezTo>
                    <a:pt x="722" y="8678"/>
                    <a:pt x="706" y="8683"/>
                    <a:pt x="690" y="8694"/>
                  </a:cubicBezTo>
                  <a:lnTo>
                    <a:pt x="723" y="8694"/>
                  </a:lnTo>
                  <a:cubicBezTo>
                    <a:pt x="682" y="8723"/>
                    <a:pt x="644" y="8735"/>
                    <a:pt x="607" y="8735"/>
                  </a:cubicBezTo>
                  <a:cubicBezTo>
                    <a:pt x="439" y="8735"/>
                    <a:pt x="323" y="8467"/>
                    <a:pt x="296" y="8332"/>
                  </a:cubicBezTo>
                  <a:cubicBezTo>
                    <a:pt x="263" y="8135"/>
                    <a:pt x="263" y="7938"/>
                    <a:pt x="296" y="7741"/>
                  </a:cubicBezTo>
                  <a:cubicBezTo>
                    <a:pt x="296" y="7346"/>
                    <a:pt x="329" y="6952"/>
                    <a:pt x="428" y="6558"/>
                  </a:cubicBezTo>
                  <a:cubicBezTo>
                    <a:pt x="592" y="5835"/>
                    <a:pt x="855" y="5112"/>
                    <a:pt x="1216" y="4455"/>
                  </a:cubicBezTo>
                  <a:cubicBezTo>
                    <a:pt x="1972" y="3074"/>
                    <a:pt x="3089" y="1924"/>
                    <a:pt x="4437" y="1169"/>
                  </a:cubicBezTo>
                  <a:cubicBezTo>
                    <a:pt x="5527" y="545"/>
                    <a:pt x="6741" y="209"/>
                    <a:pt x="7964" y="209"/>
                  </a:cubicBezTo>
                  <a:cubicBezTo>
                    <a:pt x="8289" y="209"/>
                    <a:pt x="8614" y="233"/>
                    <a:pt x="8938" y="281"/>
                  </a:cubicBezTo>
                  <a:cubicBezTo>
                    <a:pt x="10483" y="478"/>
                    <a:pt x="11962" y="1169"/>
                    <a:pt x="13144" y="2220"/>
                  </a:cubicBezTo>
                  <a:cubicBezTo>
                    <a:pt x="14492" y="3370"/>
                    <a:pt x="15412" y="4915"/>
                    <a:pt x="15740" y="6656"/>
                  </a:cubicBezTo>
                  <a:cubicBezTo>
                    <a:pt x="15753" y="6706"/>
                    <a:pt x="15790" y="6728"/>
                    <a:pt x="15828" y="6728"/>
                  </a:cubicBezTo>
                  <a:cubicBezTo>
                    <a:pt x="15890" y="6728"/>
                    <a:pt x="15958" y="6672"/>
                    <a:pt x="15938" y="6590"/>
                  </a:cubicBezTo>
                  <a:cubicBezTo>
                    <a:pt x="15346" y="3272"/>
                    <a:pt x="12422" y="610"/>
                    <a:pt x="9103" y="84"/>
                  </a:cubicBezTo>
                  <a:cubicBezTo>
                    <a:pt x="8739" y="28"/>
                    <a:pt x="8377" y="0"/>
                    <a:pt x="801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83"/>
            <p:cNvSpPr/>
            <p:nvPr/>
          </p:nvSpPr>
          <p:spPr>
            <a:xfrm>
              <a:off x="3765350" y="890900"/>
              <a:ext cx="432650" cy="201650"/>
            </a:xfrm>
            <a:custGeom>
              <a:rect b="b" l="l" r="r" t="t"/>
              <a:pathLst>
                <a:path extrusionOk="0" h="8066" w="17306">
                  <a:moveTo>
                    <a:pt x="131" y="0"/>
                  </a:moveTo>
                  <a:cubicBezTo>
                    <a:pt x="68" y="0"/>
                    <a:pt x="1" y="56"/>
                    <a:pt x="21" y="138"/>
                  </a:cubicBezTo>
                  <a:cubicBezTo>
                    <a:pt x="711" y="3424"/>
                    <a:pt x="3307" y="5987"/>
                    <a:pt x="6297" y="7236"/>
                  </a:cubicBezTo>
                  <a:cubicBezTo>
                    <a:pt x="7544" y="7745"/>
                    <a:pt x="8985" y="8066"/>
                    <a:pt x="10403" y="8066"/>
                  </a:cubicBezTo>
                  <a:cubicBezTo>
                    <a:pt x="12276" y="8066"/>
                    <a:pt x="14109" y="7507"/>
                    <a:pt x="15400" y="6085"/>
                  </a:cubicBezTo>
                  <a:cubicBezTo>
                    <a:pt x="16780" y="4508"/>
                    <a:pt x="17076" y="2339"/>
                    <a:pt x="17306" y="335"/>
                  </a:cubicBezTo>
                  <a:cubicBezTo>
                    <a:pt x="17306" y="269"/>
                    <a:pt x="17256" y="236"/>
                    <a:pt x="17203" y="236"/>
                  </a:cubicBezTo>
                  <a:cubicBezTo>
                    <a:pt x="17150" y="236"/>
                    <a:pt x="17092" y="269"/>
                    <a:pt x="17076" y="335"/>
                  </a:cubicBezTo>
                  <a:cubicBezTo>
                    <a:pt x="16878" y="2109"/>
                    <a:pt x="16681" y="4015"/>
                    <a:pt x="15597" y="5494"/>
                  </a:cubicBezTo>
                  <a:cubicBezTo>
                    <a:pt x="14611" y="6743"/>
                    <a:pt x="13198" y="7564"/>
                    <a:pt x="11621" y="7761"/>
                  </a:cubicBezTo>
                  <a:cubicBezTo>
                    <a:pt x="11194" y="7823"/>
                    <a:pt x="10763" y="7853"/>
                    <a:pt x="10333" y="7853"/>
                  </a:cubicBezTo>
                  <a:cubicBezTo>
                    <a:pt x="7547" y="7853"/>
                    <a:pt x="4745" y="6608"/>
                    <a:pt x="2781" y="4672"/>
                  </a:cubicBezTo>
                  <a:cubicBezTo>
                    <a:pt x="1500" y="3424"/>
                    <a:pt x="613" y="1814"/>
                    <a:pt x="218" y="72"/>
                  </a:cubicBezTo>
                  <a:cubicBezTo>
                    <a:pt x="206" y="22"/>
                    <a:pt x="169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83"/>
            <p:cNvSpPr/>
            <p:nvPr/>
          </p:nvSpPr>
          <p:spPr>
            <a:xfrm>
              <a:off x="4133075" y="869675"/>
              <a:ext cx="485550" cy="274425"/>
            </a:xfrm>
            <a:custGeom>
              <a:rect b="b" l="l" r="r" t="t"/>
              <a:pathLst>
                <a:path extrusionOk="0" h="10977" w="19422">
                  <a:moveTo>
                    <a:pt x="19322" y="1"/>
                  </a:moveTo>
                  <a:cubicBezTo>
                    <a:pt x="19273" y="1"/>
                    <a:pt x="19224" y="34"/>
                    <a:pt x="19224" y="99"/>
                  </a:cubicBezTo>
                  <a:cubicBezTo>
                    <a:pt x="18862" y="3320"/>
                    <a:pt x="18205" y="7033"/>
                    <a:pt x="15445" y="9070"/>
                  </a:cubicBezTo>
                  <a:cubicBezTo>
                    <a:pt x="13933" y="10155"/>
                    <a:pt x="12060" y="10615"/>
                    <a:pt x="10253" y="10713"/>
                  </a:cubicBezTo>
                  <a:cubicBezTo>
                    <a:pt x="9909" y="10736"/>
                    <a:pt x="9564" y="10747"/>
                    <a:pt x="9220" y="10747"/>
                  </a:cubicBezTo>
                  <a:cubicBezTo>
                    <a:pt x="7530" y="10747"/>
                    <a:pt x="5851" y="10482"/>
                    <a:pt x="4240" y="9990"/>
                  </a:cubicBezTo>
                  <a:cubicBezTo>
                    <a:pt x="3254" y="9728"/>
                    <a:pt x="2367" y="9300"/>
                    <a:pt x="1578" y="8709"/>
                  </a:cubicBezTo>
                  <a:cubicBezTo>
                    <a:pt x="888" y="8150"/>
                    <a:pt x="329" y="7362"/>
                    <a:pt x="494" y="6409"/>
                  </a:cubicBezTo>
                  <a:cubicBezTo>
                    <a:pt x="513" y="6349"/>
                    <a:pt x="450" y="6302"/>
                    <a:pt x="390" y="6302"/>
                  </a:cubicBezTo>
                  <a:cubicBezTo>
                    <a:pt x="349" y="6302"/>
                    <a:pt x="310" y="6323"/>
                    <a:pt x="296" y="6376"/>
                  </a:cubicBezTo>
                  <a:cubicBezTo>
                    <a:pt x="1" y="8019"/>
                    <a:pt x="1611" y="9169"/>
                    <a:pt x="2925" y="9760"/>
                  </a:cubicBezTo>
                  <a:cubicBezTo>
                    <a:pt x="4897" y="10549"/>
                    <a:pt x="7033" y="10976"/>
                    <a:pt x="9136" y="10976"/>
                  </a:cubicBezTo>
                  <a:cubicBezTo>
                    <a:pt x="11075" y="10976"/>
                    <a:pt x="13046" y="10713"/>
                    <a:pt x="14755" y="9760"/>
                  </a:cubicBezTo>
                  <a:cubicBezTo>
                    <a:pt x="16266" y="8873"/>
                    <a:pt x="17449" y="7493"/>
                    <a:pt x="18107" y="5883"/>
                  </a:cubicBezTo>
                  <a:cubicBezTo>
                    <a:pt x="18895" y="4043"/>
                    <a:pt x="19191" y="2071"/>
                    <a:pt x="19421" y="99"/>
                  </a:cubicBezTo>
                  <a:cubicBezTo>
                    <a:pt x="19421" y="34"/>
                    <a:pt x="19372" y="1"/>
                    <a:pt x="1932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83"/>
            <p:cNvSpPr/>
            <p:nvPr/>
          </p:nvSpPr>
          <p:spPr>
            <a:xfrm>
              <a:off x="4210300" y="193875"/>
              <a:ext cx="476175" cy="263575"/>
            </a:xfrm>
            <a:custGeom>
              <a:rect b="b" l="l" r="r" t="t"/>
              <a:pathLst>
                <a:path extrusionOk="0" h="10543" w="19047">
                  <a:moveTo>
                    <a:pt x="8021" y="0"/>
                  </a:moveTo>
                  <a:cubicBezTo>
                    <a:pt x="7415" y="0"/>
                    <a:pt x="6808" y="63"/>
                    <a:pt x="6211" y="186"/>
                  </a:cubicBezTo>
                  <a:cubicBezTo>
                    <a:pt x="2498" y="1205"/>
                    <a:pt x="1" y="4688"/>
                    <a:pt x="231" y="8533"/>
                  </a:cubicBezTo>
                  <a:cubicBezTo>
                    <a:pt x="231" y="8598"/>
                    <a:pt x="288" y="8631"/>
                    <a:pt x="346" y="8631"/>
                  </a:cubicBezTo>
                  <a:cubicBezTo>
                    <a:pt x="403" y="8631"/>
                    <a:pt x="461" y="8598"/>
                    <a:pt x="461" y="8533"/>
                  </a:cubicBezTo>
                  <a:cubicBezTo>
                    <a:pt x="198" y="4984"/>
                    <a:pt x="2366" y="1698"/>
                    <a:pt x="5751" y="548"/>
                  </a:cubicBezTo>
                  <a:cubicBezTo>
                    <a:pt x="6497" y="310"/>
                    <a:pt x="7251" y="200"/>
                    <a:pt x="8000" y="200"/>
                  </a:cubicBezTo>
                  <a:cubicBezTo>
                    <a:pt x="11078" y="200"/>
                    <a:pt x="14055" y="2053"/>
                    <a:pt x="15905" y="4458"/>
                  </a:cubicBezTo>
                  <a:cubicBezTo>
                    <a:pt x="17252" y="6265"/>
                    <a:pt x="18238" y="8303"/>
                    <a:pt x="18829" y="10471"/>
                  </a:cubicBezTo>
                  <a:cubicBezTo>
                    <a:pt x="18842" y="10522"/>
                    <a:pt x="18879" y="10543"/>
                    <a:pt x="18917" y="10543"/>
                  </a:cubicBezTo>
                  <a:cubicBezTo>
                    <a:pt x="18979" y="10543"/>
                    <a:pt x="19047" y="10487"/>
                    <a:pt x="19027" y="10406"/>
                  </a:cubicBezTo>
                  <a:cubicBezTo>
                    <a:pt x="17877" y="6528"/>
                    <a:pt x="15708" y="2683"/>
                    <a:pt x="11896" y="909"/>
                  </a:cubicBezTo>
                  <a:cubicBezTo>
                    <a:pt x="10677" y="300"/>
                    <a:pt x="9350" y="0"/>
                    <a:pt x="80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83"/>
            <p:cNvSpPr/>
            <p:nvPr/>
          </p:nvSpPr>
          <p:spPr>
            <a:xfrm>
              <a:off x="4345025" y="490925"/>
              <a:ext cx="347525" cy="420000"/>
            </a:xfrm>
            <a:custGeom>
              <a:rect b="b" l="l" r="r" t="t"/>
              <a:pathLst>
                <a:path extrusionOk="0" h="16800" w="13901">
                  <a:moveTo>
                    <a:pt x="1204" y="1"/>
                  </a:moveTo>
                  <a:cubicBezTo>
                    <a:pt x="847" y="1"/>
                    <a:pt x="489" y="12"/>
                    <a:pt x="132" y="35"/>
                  </a:cubicBezTo>
                  <a:cubicBezTo>
                    <a:pt x="1" y="35"/>
                    <a:pt x="1" y="232"/>
                    <a:pt x="132" y="232"/>
                  </a:cubicBezTo>
                  <a:cubicBezTo>
                    <a:pt x="440" y="218"/>
                    <a:pt x="750" y="211"/>
                    <a:pt x="1062" y="211"/>
                  </a:cubicBezTo>
                  <a:cubicBezTo>
                    <a:pt x="5043" y="211"/>
                    <a:pt x="9261" y="1415"/>
                    <a:pt x="11699" y="4767"/>
                  </a:cubicBezTo>
                  <a:cubicBezTo>
                    <a:pt x="12915" y="6344"/>
                    <a:pt x="13539" y="8316"/>
                    <a:pt x="13506" y="10320"/>
                  </a:cubicBezTo>
                  <a:cubicBezTo>
                    <a:pt x="13408" y="12226"/>
                    <a:pt x="12520" y="13968"/>
                    <a:pt x="11042" y="15151"/>
                  </a:cubicBezTo>
                  <a:cubicBezTo>
                    <a:pt x="9931" y="16053"/>
                    <a:pt x="8527" y="16614"/>
                    <a:pt x="7116" y="16614"/>
                  </a:cubicBezTo>
                  <a:cubicBezTo>
                    <a:pt x="6524" y="16614"/>
                    <a:pt x="5930" y="16515"/>
                    <a:pt x="5357" y="16301"/>
                  </a:cubicBezTo>
                  <a:cubicBezTo>
                    <a:pt x="5338" y="16292"/>
                    <a:pt x="5321" y="16288"/>
                    <a:pt x="5306" y="16288"/>
                  </a:cubicBezTo>
                  <a:cubicBezTo>
                    <a:pt x="5211" y="16288"/>
                    <a:pt x="5178" y="16442"/>
                    <a:pt x="5291" y="16498"/>
                  </a:cubicBezTo>
                  <a:lnTo>
                    <a:pt x="5291" y="16465"/>
                  </a:lnTo>
                  <a:cubicBezTo>
                    <a:pt x="5905" y="16694"/>
                    <a:pt x="6531" y="16800"/>
                    <a:pt x="7150" y="16800"/>
                  </a:cubicBezTo>
                  <a:cubicBezTo>
                    <a:pt x="10181" y="16800"/>
                    <a:pt x="13059" y="14274"/>
                    <a:pt x="13605" y="11273"/>
                  </a:cubicBezTo>
                  <a:cubicBezTo>
                    <a:pt x="13900" y="9269"/>
                    <a:pt x="13506" y="7166"/>
                    <a:pt x="12422" y="5424"/>
                  </a:cubicBezTo>
                  <a:cubicBezTo>
                    <a:pt x="11272" y="3584"/>
                    <a:pt x="9629" y="2138"/>
                    <a:pt x="7624" y="1284"/>
                  </a:cubicBezTo>
                  <a:cubicBezTo>
                    <a:pt x="5588" y="435"/>
                    <a:pt x="3406" y="1"/>
                    <a:pt x="120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83"/>
            <p:cNvSpPr/>
            <p:nvPr/>
          </p:nvSpPr>
          <p:spPr>
            <a:xfrm>
              <a:off x="4624900" y="255200"/>
              <a:ext cx="393775" cy="427250"/>
            </a:xfrm>
            <a:custGeom>
              <a:rect b="b" l="l" r="r" t="t"/>
              <a:pathLst>
                <a:path extrusionOk="0" h="17090" w="15751">
                  <a:moveTo>
                    <a:pt x="4677" y="0"/>
                  </a:moveTo>
                  <a:cubicBezTo>
                    <a:pt x="2903" y="0"/>
                    <a:pt x="1095" y="690"/>
                    <a:pt x="44" y="2169"/>
                  </a:cubicBezTo>
                  <a:cubicBezTo>
                    <a:pt x="0" y="2257"/>
                    <a:pt x="73" y="2330"/>
                    <a:pt x="146" y="2330"/>
                  </a:cubicBezTo>
                  <a:cubicBezTo>
                    <a:pt x="183" y="2330"/>
                    <a:pt x="219" y="2312"/>
                    <a:pt x="241" y="2268"/>
                  </a:cubicBezTo>
                  <a:cubicBezTo>
                    <a:pt x="1194" y="986"/>
                    <a:pt x="2673" y="230"/>
                    <a:pt x="4283" y="198"/>
                  </a:cubicBezTo>
                  <a:cubicBezTo>
                    <a:pt x="4332" y="197"/>
                    <a:pt x="4382" y="196"/>
                    <a:pt x="4431" y="196"/>
                  </a:cubicBezTo>
                  <a:cubicBezTo>
                    <a:pt x="6055" y="196"/>
                    <a:pt x="7641" y="720"/>
                    <a:pt x="8949" y="1676"/>
                  </a:cubicBezTo>
                  <a:cubicBezTo>
                    <a:pt x="10428" y="2859"/>
                    <a:pt x="11709" y="4272"/>
                    <a:pt x="12695" y="5915"/>
                  </a:cubicBezTo>
                  <a:cubicBezTo>
                    <a:pt x="13779" y="7591"/>
                    <a:pt x="14831" y="9366"/>
                    <a:pt x="15258" y="11337"/>
                  </a:cubicBezTo>
                  <a:cubicBezTo>
                    <a:pt x="15652" y="13309"/>
                    <a:pt x="15324" y="15543"/>
                    <a:pt x="13779" y="16923"/>
                  </a:cubicBezTo>
                  <a:cubicBezTo>
                    <a:pt x="13705" y="16997"/>
                    <a:pt x="13761" y="17090"/>
                    <a:pt x="13835" y="17090"/>
                  </a:cubicBezTo>
                  <a:cubicBezTo>
                    <a:pt x="13859" y="17090"/>
                    <a:pt x="13886" y="17080"/>
                    <a:pt x="13911" y="17055"/>
                  </a:cubicBezTo>
                  <a:cubicBezTo>
                    <a:pt x="15258" y="15839"/>
                    <a:pt x="15751" y="13933"/>
                    <a:pt x="15587" y="12192"/>
                  </a:cubicBezTo>
                  <a:cubicBezTo>
                    <a:pt x="15390" y="10056"/>
                    <a:pt x="14338" y="8150"/>
                    <a:pt x="13221" y="6375"/>
                  </a:cubicBezTo>
                  <a:cubicBezTo>
                    <a:pt x="11315" y="3286"/>
                    <a:pt x="8620" y="66"/>
                    <a:pt x="467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83"/>
            <p:cNvSpPr/>
            <p:nvPr/>
          </p:nvSpPr>
          <p:spPr>
            <a:xfrm>
              <a:off x="4571775" y="748775"/>
              <a:ext cx="355725" cy="328425"/>
            </a:xfrm>
            <a:custGeom>
              <a:rect b="b" l="l" r="r" t="t"/>
              <a:pathLst>
                <a:path extrusionOk="0" h="13137" w="14229">
                  <a:moveTo>
                    <a:pt x="13287" y="1"/>
                  </a:moveTo>
                  <a:cubicBezTo>
                    <a:pt x="13224" y="1"/>
                    <a:pt x="13157" y="57"/>
                    <a:pt x="13177" y="138"/>
                  </a:cubicBezTo>
                  <a:cubicBezTo>
                    <a:pt x="14229" y="2964"/>
                    <a:pt x="13867" y="6151"/>
                    <a:pt x="12257" y="8714"/>
                  </a:cubicBezTo>
                  <a:cubicBezTo>
                    <a:pt x="10581" y="11212"/>
                    <a:pt x="7788" y="12789"/>
                    <a:pt x="4765" y="12921"/>
                  </a:cubicBezTo>
                  <a:cubicBezTo>
                    <a:pt x="4553" y="12938"/>
                    <a:pt x="4340" y="12946"/>
                    <a:pt x="4128" y="12946"/>
                  </a:cubicBezTo>
                  <a:cubicBezTo>
                    <a:pt x="3519" y="12946"/>
                    <a:pt x="2910" y="12878"/>
                    <a:pt x="2300" y="12756"/>
                  </a:cubicBezTo>
                  <a:cubicBezTo>
                    <a:pt x="1643" y="12592"/>
                    <a:pt x="329" y="12362"/>
                    <a:pt x="230" y="11508"/>
                  </a:cubicBezTo>
                  <a:cubicBezTo>
                    <a:pt x="230" y="11442"/>
                    <a:pt x="173" y="11409"/>
                    <a:pt x="115" y="11409"/>
                  </a:cubicBezTo>
                  <a:cubicBezTo>
                    <a:pt x="58" y="11409"/>
                    <a:pt x="0" y="11442"/>
                    <a:pt x="0" y="11508"/>
                  </a:cubicBezTo>
                  <a:lnTo>
                    <a:pt x="33" y="11508"/>
                  </a:lnTo>
                  <a:cubicBezTo>
                    <a:pt x="131" y="12198"/>
                    <a:pt x="822" y="12526"/>
                    <a:pt x="1413" y="12723"/>
                  </a:cubicBezTo>
                  <a:cubicBezTo>
                    <a:pt x="2136" y="12953"/>
                    <a:pt x="2925" y="13085"/>
                    <a:pt x="3680" y="13118"/>
                  </a:cubicBezTo>
                  <a:cubicBezTo>
                    <a:pt x="3875" y="13130"/>
                    <a:pt x="4071" y="13136"/>
                    <a:pt x="4266" y="13136"/>
                  </a:cubicBezTo>
                  <a:cubicBezTo>
                    <a:pt x="5613" y="13136"/>
                    <a:pt x="6952" y="12842"/>
                    <a:pt x="8215" y="12296"/>
                  </a:cubicBezTo>
                  <a:cubicBezTo>
                    <a:pt x="11140" y="11047"/>
                    <a:pt x="13210" y="8419"/>
                    <a:pt x="13801" y="5297"/>
                  </a:cubicBezTo>
                  <a:cubicBezTo>
                    <a:pt x="14130" y="3555"/>
                    <a:pt x="13998" y="1748"/>
                    <a:pt x="13374" y="72"/>
                  </a:cubicBezTo>
                  <a:cubicBezTo>
                    <a:pt x="13362" y="22"/>
                    <a:pt x="13325" y="1"/>
                    <a:pt x="1328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83"/>
            <p:cNvSpPr/>
            <p:nvPr/>
          </p:nvSpPr>
          <p:spPr>
            <a:xfrm>
              <a:off x="4987800" y="609325"/>
              <a:ext cx="168075" cy="373275"/>
            </a:xfrm>
            <a:custGeom>
              <a:rect b="b" l="l" r="r" t="t"/>
              <a:pathLst>
                <a:path extrusionOk="0" h="14931" w="6723">
                  <a:moveTo>
                    <a:pt x="1266" y="0"/>
                  </a:moveTo>
                  <a:cubicBezTo>
                    <a:pt x="1188" y="0"/>
                    <a:pt x="1125" y="111"/>
                    <a:pt x="1202" y="162"/>
                  </a:cubicBezTo>
                  <a:lnTo>
                    <a:pt x="1202" y="195"/>
                  </a:lnTo>
                  <a:cubicBezTo>
                    <a:pt x="3075" y="1904"/>
                    <a:pt x="4981" y="3843"/>
                    <a:pt x="5671" y="6406"/>
                  </a:cubicBezTo>
                  <a:cubicBezTo>
                    <a:pt x="6033" y="7622"/>
                    <a:pt x="6000" y="8936"/>
                    <a:pt x="5573" y="10152"/>
                  </a:cubicBezTo>
                  <a:cubicBezTo>
                    <a:pt x="5145" y="11236"/>
                    <a:pt x="4390" y="12189"/>
                    <a:pt x="3437" y="12879"/>
                  </a:cubicBezTo>
                  <a:cubicBezTo>
                    <a:pt x="2385" y="13602"/>
                    <a:pt x="1268" y="14227"/>
                    <a:pt x="85" y="14752"/>
                  </a:cubicBezTo>
                  <a:cubicBezTo>
                    <a:pt x="0" y="14781"/>
                    <a:pt x="61" y="14930"/>
                    <a:pt x="163" y="14930"/>
                  </a:cubicBezTo>
                  <a:cubicBezTo>
                    <a:pt x="180" y="14930"/>
                    <a:pt x="198" y="14926"/>
                    <a:pt x="216" y="14917"/>
                  </a:cubicBezTo>
                  <a:cubicBezTo>
                    <a:pt x="2287" y="13931"/>
                    <a:pt x="4620" y="12781"/>
                    <a:pt x="5605" y="10579"/>
                  </a:cubicBezTo>
                  <a:cubicBezTo>
                    <a:pt x="6723" y="8180"/>
                    <a:pt x="5868" y="5387"/>
                    <a:pt x="4422" y="3350"/>
                  </a:cubicBezTo>
                  <a:cubicBezTo>
                    <a:pt x="3502" y="2134"/>
                    <a:pt x="2484" y="1017"/>
                    <a:pt x="1334" y="31"/>
                  </a:cubicBezTo>
                  <a:cubicBezTo>
                    <a:pt x="1312" y="9"/>
                    <a:pt x="1288" y="0"/>
                    <a:pt x="126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83"/>
            <p:cNvSpPr/>
            <p:nvPr/>
          </p:nvSpPr>
          <p:spPr>
            <a:xfrm>
              <a:off x="4730850" y="973050"/>
              <a:ext cx="295750" cy="150000"/>
            </a:xfrm>
            <a:custGeom>
              <a:rect b="b" l="l" r="r" t="t"/>
              <a:pathLst>
                <a:path extrusionOk="0" h="6000" w="11830">
                  <a:moveTo>
                    <a:pt x="11699" y="0"/>
                  </a:moveTo>
                  <a:cubicBezTo>
                    <a:pt x="11661" y="0"/>
                    <a:pt x="11624" y="22"/>
                    <a:pt x="11612" y="72"/>
                  </a:cubicBezTo>
                  <a:cubicBezTo>
                    <a:pt x="11283" y="1945"/>
                    <a:pt x="10231" y="3588"/>
                    <a:pt x="8654" y="4640"/>
                  </a:cubicBezTo>
                  <a:cubicBezTo>
                    <a:pt x="7533" y="5395"/>
                    <a:pt x="6205" y="5783"/>
                    <a:pt x="4869" y="5783"/>
                  </a:cubicBezTo>
                  <a:cubicBezTo>
                    <a:pt x="4286" y="5783"/>
                    <a:pt x="3702" y="5709"/>
                    <a:pt x="3134" y="5560"/>
                  </a:cubicBezTo>
                  <a:cubicBezTo>
                    <a:pt x="2049" y="5297"/>
                    <a:pt x="1031" y="4771"/>
                    <a:pt x="209" y="4015"/>
                  </a:cubicBezTo>
                  <a:cubicBezTo>
                    <a:pt x="187" y="3993"/>
                    <a:pt x="164" y="3985"/>
                    <a:pt x="142" y="3985"/>
                  </a:cubicBezTo>
                  <a:cubicBezTo>
                    <a:pt x="64" y="3985"/>
                    <a:pt x="1" y="4095"/>
                    <a:pt x="78" y="4147"/>
                  </a:cubicBezTo>
                  <a:cubicBezTo>
                    <a:pt x="1391" y="5346"/>
                    <a:pt x="3101" y="5999"/>
                    <a:pt x="4863" y="5999"/>
                  </a:cubicBezTo>
                  <a:cubicBezTo>
                    <a:pt x="5129" y="5999"/>
                    <a:pt x="5397" y="5984"/>
                    <a:pt x="5664" y="5954"/>
                  </a:cubicBezTo>
                  <a:cubicBezTo>
                    <a:pt x="8753" y="5593"/>
                    <a:pt x="11250" y="3227"/>
                    <a:pt x="11809" y="138"/>
                  </a:cubicBezTo>
                  <a:cubicBezTo>
                    <a:pt x="11829" y="56"/>
                    <a:pt x="11761" y="0"/>
                    <a:pt x="1169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83"/>
            <p:cNvSpPr/>
            <p:nvPr/>
          </p:nvSpPr>
          <p:spPr>
            <a:xfrm>
              <a:off x="4323675" y="512200"/>
              <a:ext cx="169025" cy="32300"/>
            </a:xfrm>
            <a:custGeom>
              <a:rect b="b" l="l" r="r" t="t"/>
              <a:pathLst>
                <a:path extrusionOk="0" h="1292" w="6761">
                  <a:moveTo>
                    <a:pt x="1505" y="1"/>
                  </a:moveTo>
                  <a:cubicBezTo>
                    <a:pt x="1048" y="1"/>
                    <a:pt x="589" y="24"/>
                    <a:pt x="132" y="71"/>
                  </a:cubicBezTo>
                  <a:cubicBezTo>
                    <a:pt x="0" y="71"/>
                    <a:pt x="0" y="301"/>
                    <a:pt x="132" y="301"/>
                  </a:cubicBezTo>
                  <a:cubicBezTo>
                    <a:pt x="621" y="243"/>
                    <a:pt x="1110" y="214"/>
                    <a:pt x="1598" y="214"/>
                  </a:cubicBezTo>
                  <a:cubicBezTo>
                    <a:pt x="3304" y="214"/>
                    <a:pt x="4988" y="572"/>
                    <a:pt x="6572" y="1287"/>
                  </a:cubicBezTo>
                  <a:cubicBezTo>
                    <a:pt x="6581" y="1290"/>
                    <a:pt x="6590" y="1292"/>
                    <a:pt x="6599" y="1292"/>
                  </a:cubicBezTo>
                  <a:cubicBezTo>
                    <a:pt x="6687" y="1292"/>
                    <a:pt x="6761" y="1150"/>
                    <a:pt x="6671" y="1090"/>
                  </a:cubicBezTo>
                  <a:cubicBezTo>
                    <a:pt x="5050" y="358"/>
                    <a:pt x="3285" y="1"/>
                    <a:pt x="150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83"/>
            <p:cNvSpPr/>
            <p:nvPr/>
          </p:nvSpPr>
          <p:spPr>
            <a:xfrm>
              <a:off x="4377900" y="528750"/>
              <a:ext cx="60550" cy="23175"/>
            </a:xfrm>
            <a:custGeom>
              <a:rect b="b" l="l" r="r" t="t"/>
              <a:pathLst>
                <a:path extrusionOk="0" h="927" w="2422">
                  <a:moveTo>
                    <a:pt x="131" y="1"/>
                  </a:moveTo>
                  <a:cubicBezTo>
                    <a:pt x="0" y="1"/>
                    <a:pt x="0" y="198"/>
                    <a:pt x="131" y="231"/>
                  </a:cubicBezTo>
                  <a:cubicBezTo>
                    <a:pt x="854" y="329"/>
                    <a:pt x="1577" y="560"/>
                    <a:pt x="2235" y="921"/>
                  </a:cubicBezTo>
                  <a:cubicBezTo>
                    <a:pt x="2245" y="925"/>
                    <a:pt x="2256" y="926"/>
                    <a:pt x="2266" y="926"/>
                  </a:cubicBezTo>
                  <a:cubicBezTo>
                    <a:pt x="2352" y="926"/>
                    <a:pt x="2421" y="815"/>
                    <a:pt x="2333" y="757"/>
                  </a:cubicBezTo>
                  <a:cubicBezTo>
                    <a:pt x="1643" y="362"/>
                    <a:pt x="920" y="99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83"/>
            <p:cNvSpPr/>
            <p:nvPr/>
          </p:nvSpPr>
          <p:spPr>
            <a:xfrm>
              <a:off x="4383075" y="546750"/>
              <a:ext cx="55925" cy="21025"/>
            </a:xfrm>
            <a:custGeom>
              <a:rect b="b" l="l" r="r" t="t"/>
              <a:pathLst>
                <a:path extrusionOk="0" h="841" w="2237">
                  <a:moveTo>
                    <a:pt x="126" y="0"/>
                  </a:moveTo>
                  <a:cubicBezTo>
                    <a:pt x="19" y="0"/>
                    <a:pt x="0" y="171"/>
                    <a:pt x="122" y="201"/>
                  </a:cubicBezTo>
                  <a:lnTo>
                    <a:pt x="122" y="168"/>
                  </a:lnTo>
                  <a:cubicBezTo>
                    <a:pt x="779" y="300"/>
                    <a:pt x="1436" y="530"/>
                    <a:pt x="2028" y="825"/>
                  </a:cubicBezTo>
                  <a:cubicBezTo>
                    <a:pt x="2049" y="836"/>
                    <a:pt x="2069" y="841"/>
                    <a:pt x="2088" y="841"/>
                  </a:cubicBezTo>
                  <a:cubicBezTo>
                    <a:pt x="2185" y="841"/>
                    <a:pt x="2236" y="716"/>
                    <a:pt x="2126" y="661"/>
                  </a:cubicBezTo>
                  <a:cubicBezTo>
                    <a:pt x="1502" y="332"/>
                    <a:pt x="845" y="135"/>
                    <a:pt x="155" y="4"/>
                  </a:cubicBezTo>
                  <a:cubicBezTo>
                    <a:pt x="144" y="1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83"/>
            <p:cNvSpPr/>
            <p:nvPr/>
          </p:nvSpPr>
          <p:spPr>
            <a:xfrm>
              <a:off x="4371575" y="854800"/>
              <a:ext cx="141075" cy="18475"/>
            </a:xfrm>
            <a:custGeom>
              <a:rect b="b" l="l" r="r" t="t"/>
              <a:pathLst>
                <a:path extrusionOk="0" h="739" w="5643">
                  <a:moveTo>
                    <a:pt x="158" y="1"/>
                  </a:moveTo>
                  <a:cubicBezTo>
                    <a:pt x="47" y="1"/>
                    <a:pt x="0" y="171"/>
                    <a:pt x="122" y="202"/>
                  </a:cubicBezTo>
                  <a:cubicBezTo>
                    <a:pt x="1476" y="559"/>
                    <a:pt x="2890" y="738"/>
                    <a:pt x="4302" y="738"/>
                  </a:cubicBezTo>
                  <a:cubicBezTo>
                    <a:pt x="4706" y="738"/>
                    <a:pt x="5109" y="724"/>
                    <a:pt x="5511" y="694"/>
                  </a:cubicBezTo>
                  <a:cubicBezTo>
                    <a:pt x="5642" y="694"/>
                    <a:pt x="5642" y="497"/>
                    <a:pt x="5511" y="497"/>
                  </a:cubicBezTo>
                  <a:cubicBezTo>
                    <a:pt x="5109" y="527"/>
                    <a:pt x="4709" y="541"/>
                    <a:pt x="4311" y="541"/>
                  </a:cubicBezTo>
                  <a:cubicBezTo>
                    <a:pt x="2916" y="541"/>
                    <a:pt x="1542" y="362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83"/>
            <p:cNvSpPr/>
            <p:nvPr/>
          </p:nvSpPr>
          <p:spPr>
            <a:xfrm>
              <a:off x="4392100" y="874525"/>
              <a:ext cx="81925" cy="12250"/>
            </a:xfrm>
            <a:custGeom>
              <a:rect b="b" l="l" r="r" t="t"/>
              <a:pathLst>
                <a:path extrusionOk="0" h="490" w="3277">
                  <a:moveTo>
                    <a:pt x="159" y="0"/>
                  </a:moveTo>
                  <a:cubicBezTo>
                    <a:pt x="47" y="0"/>
                    <a:pt x="1" y="171"/>
                    <a:pt x="122" y="201"/>
                  </a:cubicBezTo>
                  <a:cubicBezTo>
                    <a:pt x="814" y="386"/>
                    <a:pt x="1521" y="489"/>
                    <a:pt x="2234" y="489"/>
                  </a:cubicBezTo>
                  <a:cubicBezTo>
                    <a:pt x="2537" y="489"/>
                    <a:pt x="2841" y="470"/>
                    <a:pt x="3145" y="431"/>
                  </a:cubicBezTo>
                  <a:cubicBezTo>
                    <a:pt x="3268" y="431"/>
                    <a:pt x="3276" y="231"/>
                    <a:pt x="3170" y="231"/>
                  </a:cubicBezTo>
                  <a:cubicBezTo>
                    <a:pt x="3162" y="231"/>
                    <a:pt x="3154" y="232"/>
                    <a:pt x="3145" y="234"/>
                  </a:cubicBezTo>
                  <a:cubicBezTo>
                    <a:pt x="2851" y="273"/>
                    <a:pt x="2554" y="292"/>
                    <a:pt x="2256" y="292"/>
                  </a:cubicBezTo>
                  <a:cubicBezTo>
                    <a:pt x="1557" y="292"/>
                    <a:pt x="856" y="188"/>
                    <a:pt x="188" y="4"/>
                  </a:cubicBezTo>
                  <a:cubicBezTo>
                    <a:pt x="178" y="2"/>
                    <a:pt x="168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83"/>
            <p:cNvSpPr/>
            <p:nvPr/>
          </p:nvSpPr>
          <p:spPr>
            <a:xfrm>
              <a:off x="4159050" y="1038350"/>
              <a:ext cx="77275" cy="60675"/>
            </a:xfrm>
            <a:custGeom>
              <a:rect b="b" l="l" r="r" t="t"/>
              <a:pathLst>
                <a:path extrusionOk="0" h="2427" w="3091">
                  <a:moveTo>
                    <a:pt x="144" y="1"/>
                  </a:moveTo>
                  <a:cubicBezTo>
                    <a:pt x="67" y="1"/>
                    <a:pt x="0" y="86"/>
                    <a:pt x="46" y="155"/>
                  </a:cubicBezTo>
                  <a:lnTo>
                    <a:pt x="46" y="122"/>
                  </a:lnTo>
                  <a:cubicBezTo>
                    <a:pt x="802" y="1108"/>
                    <a:pt x="1755" y="1896"/>
                    <a:pt x="2872" y="2422"/>
                  </a:cubicBezTo>
                  <a:cubicBezTo>
                    <a:pt x="2884" y="2425"/>
                    <a:pt x="2895" y="2426"/>
                    <a:pt x="2906" y="2426"/>
                  </a:cubicBezTo>
                  <a:cubicBezTo>
                    <a:pt x="3019" y="2426"/>
                    <a:pt x="3090" y="2285"/>
                    <a:pt x="2971" y="2225"/>
                  </a:cubicBezTo>
                  <a:cubicBezTo>
                    <a:pt x="1886" y="1732"/>
                    <a:pt x="966" y="976"/>
                    <a:pt x="243" y="56"/>
                  </a:cubicBezTo>
                  <a:cubicBezTo>
                    <a:pt x="214" y="16"/>
                    <a:pt x="178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83"/>
            <p:cNvSpPr/>
            <p:nvPr/>
          </p:nvSpPr>
          <p:spPr>
            <a:xfrm>
              <a:off x="4170600" y="1007750"/>
              <a:ext cx="53400" cy="39525"/>
            </a:xfrm>
            <a:custGeom>
              <a:rect b="b" l="l" r="r" t="t"/>
              <a:pathLst>
                <a:path extrusionOk="0" h="1581" w="2136">
                  <a:moveTo>
                    <a:pt x="154" y="1"/>
                  </a:moveTo>
                  <a:cubicBezTo>
                    <a:pt x="83" y="1"/>
                    <a:pt x="0" y="112"/>
                    <a:pt x="77" y="163"/>
                  </a:cubicBezTo>
                  <a:lnTo>
                    <a:pt x="77" y="196"/>
                  </a:lnTo>
                  <a:cubicBezTo>
                    <a:pt x="603" y="754"/>
                    <a:pt x="1227" y="1214"/>
                    <a:pt x="1917" y="1576"/>
                  </a:cubicBezTo>
                  <a:cubicBezTo>
                    <a:pt x="1926" y="1579"/>
                    <a:pt x="1935" y="1580"/>
                    <a:pt x="1944" y="1580"/>
                  </a:cubicBezTo>
                  <a:cubicBezTo>
                    <a:pt x="2037" y="1580"/>
                    <a:pt x="2135" y="1438"/>
                    <a:pt x="2016" y="1379"/>
                  </a:cubicBezTo>
                  <a:cubicBezTo>
                    <a:pt x="1359" y="1050"/>
                    <a:pt x="734" y="590"/>
                    <a:pt x="208" y="31"/>
                  </a:cubicBezTo>
                  <a:cubicBezTo>
                    <a:pt x="194" y="9"/>
                    <a:pt x="175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83"/>
            <p:cNvSpPr/>
            <p:nvPr/>
          </p:nvSpPr>
          <p:spPr>
            <a:xfrm>
              <a:off x="4180375" y="1001275"/>
              <a:ext cx="52650" cy="27925"/>
            </a:xfrm>
            <a:custGeom>
              <a:rect b="b" l="l" r="r" t="t"/>
              <a:pathLst>
                <a:path extrusionOk="0" h="1117" w="2106">
                  <a:moveTo>
                    <a:pt x="123" y="0"/>
                  </a:moveTo>
                  <a:cubicBezTo>
                    <a:pt x="50" y="0"/>
                    <a:pt x="1" y="139"/>
                    <a:pt x="80" y="192"/>
                  </a:cubicBezTo>
                  <a:cubicBezTo>
                    <a:pt x="639" y="619"/>
                    <a:pt x="1263" y="915"/>
                    <a:pt x="1953" y="1112"/>
                  </a:cubicBezTo>
                  <a:cubicBezTo>
                    <a:pt x="1962" y="1115"/>
                    <a:pt x="1971" y="1116"/>
                    <a:pt x="1979" y="1116"/>
                  </a:cubicBezTo>
                  <a:cubicBezTo>
                    <a:pt x="2062" y="1116"/>
                    <a:pt x="2106" y="974"/>
                    <a:pt x="1986" y="915"/>
                  </a:cubicBezTo>
                  <a:cubicBezTo>
                    <a:pt x="1329" y="717"/>
                    <a:pt x="738" y="422"/>
                    <a:pt x="179" y="27"/>
                  </a:cubicBezTo>
                  <a:cubicBezTo>
                    <a:pt x="160" y="8"/>
                    <a:pt x="141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83"/>
            <p:cNvSpPr/>
            <p:nvPr/>
          </p:nvSpPr>
          <p:spPr>
            <a:xfrm>
              <a:off x="4437300" y="945075"/>
              <a:ext cx="106650" cy="85750"/>
            </a:xfrm>
            <a:custGeom>
              <a:rect b="b" l="l" r="r" t="t"/>
              <a:pathLst>
                <a:path extrusionOk="0" h="3430" w="4266">
                  <a:moveTo>
                    <a:pt x="4113" y="0"/>
                  </a:moveTo>
                  <a:cubicBezTo>
                    <a:pt x="4082" y="0"/>
                    <a:pt x="4051" y="12"/>
                    <a:pt x="4032" y="41"/>
                  </a:cubicBezTo>
                  <a:cubicBezTo>
                    <a:pt x="3046" y="1454"/>
                    <a:pt x="1699" y="2538"/>
                    <a:pt x="121" y="3228"/>
                  </a:cubicBezTo>
                  <a:cubicBezTo>
                    <a:pt x="0" y="3259"/>
                    <a:pt x="47" y="3429"/>
                    <a:pt x="132" y="3429"/>
                  </a:cubicBezTo>
                  <a:cubicBezTo>
                    <a:pt x="139" y="3429"/>
                    <a:pt x="147" y="3428"/>
                    <a:pt x="154" y="3426"/>
                  </a:cubicBezTo>
                  <a:cubicBezTo>
                    <a:pt x="1797" y="2735"/>
                    <a:pt x="3210" y="1585"/>
                    <a:pt x="4196" y="139"/>
                  </a:cubicBezTo>
                  <a:cubicBezTo>
                    <a:pt x="4266" y="70"/>
                    <a:pt x="4188" y="0"/>
                    <a:pt x="411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83"/>
            <p:cNvSpPr/>
            <p:nvPr/>
          </p:nvSpPr>
          <p:spPr>
            <a:xfrm>
              <a:off x="4447150" y="975625"/>
              <a:ext cx="115200" cy="76550"/>
            </a:xfrm>
            <a:custGeom>
              <a:rect b="b" l="l" r="r" t="t"/>
              <a:pathLst>
                <a:path extrusionOk="0" h="3062" w="4608">
                  <a:moveTo>
                    <a:pt x="4468" y="0"/>
                  </a:moveTo>
                  <a:cubicBezTo>
                    <a:pt x="4444" y="0"/>
                    <a:pt x="4418" y="11"/>
                    <a:pt x="4394" y="35"/>
                  </a:cubicBezTo>
                  <a:cubicBezTo>
                    <a:pt x="3309" y="1415"/>
                    <a:pt x="1798" y="2401"/>
                    <a:pt x="122" y="2861"/>
                  </a:cubicBezTo>
                  <a:cubicBezTo>
                    <a:pt x="0" y="2891"/>
                    <a:pt x="47" y="3062"/>
                    <a:pt x="133" y="3062"/>
                  </a:cubicBezTo>
                  <a:cubicBezTo>
                    <a:pt x="140" y="3062"/>
                    <a:pt x="147" y="3060"/>
                    <a:pt x="155" y="3058"/>
                  </a:cubicBezTo>
                  <a:cubicBezTo>
                    <a:pt x="1896" y="2598"/>
                    <a:pt x="3441" y="1579"/>
                    <a:pt x="4558" y="199"/>
                  </a:cubicBezTo>
                  <a:cubicBezTo>
                    <a:pt x="4608" y="100"/>
                    <a:pt x="4545" y="0"/>
                    <a:pt x="44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83"/>
            <p:cNvSpPr/>
            <p:nvPr/>
          </p:nvSpPr>
          <p:spPr>
            <a:xfrm>
              <a:off x="4457775" y="1029925"/>
              <a:ext cx="83900" cy="51825"/>
            </a:xfrm>
            <a:custGeom>
              <a:rect b="b" l="l" r="r" t="t"/>
              <a:pathLst>
                <a:path extrusionOk="0" h="2073" w="3356">
                  <a:moveTo>
                    <a:pt x="3186" y="1"/>
                  </a:moveTo>
                  <a:cubicBezTo>
                    <a:pt x="3161" y="1"/>
                    <a:pt x="3136" y="10"/>
                    <a:pt x="3114" y="32"/>
                  </a:cubicBezTo>
                  <a:cubicBezTo>
                    <a:pt x="2227" y="820"/>
                    <a:pt x="1208" y="1445"/>
                    <a:pt x="91" y="1872"/>
                  </a:cubicBezTo>
                  <a:cubicBezTo>
                    <a:pt x="0" y="1902"/>
                    <a:pt x="21" y="2073"/>
                    <a:pt x="128" y="2073"/>
                  </a:cubicBezTo>
                  <a:cubicBezTo>
                    <a:pt x="137" y="2073"/>
                    <a:pt x="147" y="2071"/>
                    <a:pt x="157" y="2069"/>
                  </a:cubicBezTo>
                  <a:cubicBezTo>
                    <a:pt x="1307" y="1609"/>
                    <a:pt x="2358" y="984"/>
                    <a:pt x="3278" y="163"/>
                  </a:cubicBezTo>
                  <a:cubicBezTo>
                    <a:pt x="3355" y="112"/>
                    <a:pt x="3273" y="1"/>
                    <a:pt x="318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8" name="Google Shape;12068;p83"/>
            <p:cNvSpPr/>
            <p:nvPr/>
          </p:nvSpPr>
          <p:spPr>
            <a:xfrm>
              <a:off x="3813175" y="931100"/>
              <a:ext cx="117500" cy="92575"/>
            </a:xfrm>
            <a:custGeom>
              <a:rect b="b" l="l" r="r" t="t"/>
              <a:pathLst>
                <a:path extrusionOk="0" h="3703" w="4700">
                  <a:moveTo>
                    <a:pt x="162" y="0"/>
                  </a:moveTo>
                  <a:cubicBezTo>
                    <a:pt x="85" y="0"/>
                    <a:pt x="0" y="70"/>
                    <a:pt x="47" y="140"/>
                  </a:cubicBezTo>
                  <a:cubicBezTo>
                    <a:pt x="1197" y="1717"/>
                    <a:pt x="2741" y="2933"/>
                    <a:pt x="4516" y="3689"/>
                  </a:cubicBezTo>
                  <a:cubicBezTo>
                    <a:pt x="4530" y="3698"/>
                    <a:pt x="4544" y="3702"/>
                    <a:pt x="4557" y="3702"/>
                  </a:cubicBezTo>
                  <a:cubicBezTo>
                    <a:pt x="4638" y="3702"/>
                    <a:pt x="4699" y="3553"/>
                    <a:pt x="4615" y="3524"/>
                  </a:cubicBezTo>
                  <a:cubicBezTo>
                    <a:pt x="2873" y="2769"/>
                    <a:pt x="1361" y="1586"/>
                    <a:pt x="244" y="41"/>
                  </a:cubicBezTo>
                  <a:cubicBezTo>
                    <a:pt x="225" y="12"/>
                    <a:pt x="194" y="0"/>
                    <a:pt x="16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83"/>
            <p:cNvSpPr/>
            <p:nvPr/>
          </p:nvSpPr>
          <p:spPr>
            <a:xfrm>
              <a:off x="3817625" y="900900"/>
              <a:ext cx="81700" cy="87775"/>
            </a:xfrm>
            <a:custGeom>
              <a:rect b="b" l="l" r="r" t="t"/>
              <a:pathLst>
                <a:path extrusionOk="0" h="3511" w="3268">
                  <a:moveTo>
                    <a:pt x="115" y="1"/>
                  </a:moveTo>
                  <a:cubicBezTo>
                    <a:pt x="58" y="1"/>
                    <a:pt x="0" y="33"/>
                    <a:pt x="0" y="99"/>
                  </a:cubicBezTo>
                  <a:cubicBezTo>
                    <a:pt x="66" y="461"/>
                    <a:pt x="230" y="756"/>
                    <a:pt x="493" y="1019"/>
                  </a:cubicBezTo>
                  <a:cubicBezTo>
                    <a:pt x="756" y="1315"/>
                    <a:pt x="1019" y="1644"/>
                    <a:pt x="1315" y="1906"/>
                  </a:cubicBezTo>
                  <a:cubicBezTo>
                    <a:pt x="1841" y="2498"/>
                    <a:pt x="2432" y="3024"/>
                    <a:pt x="3089" y="3484"/>
                  </a:cubicBezTo>
                  <a:cubicBezTo>
                    <a:pt x="3108" y="3503"/>
                    <a:pt x="3127" y="3511"/>
                    <a:pt x="3145" y="3511"/>
                  </a:cubicBezTo>
                  <a:cubicBezTo>
                    <a:pt x="3219" y="3511"/>
                    <a:pt x="3267" y="3372"/>
                    <a:pt x="3188" y="3319"/>
                  </a:cubicBezTo>
                  <a:cubicBezTo>
                    <a:pt x="2596" y="2859"/>
                    <a:pt x="2038" y="2367"/>
                    <a:pt x="1545" y="1841"/>
                  </a:cubicBezTo>
                  <a:cubicBezTo>
                    <a:pt x="1282" y="1578"/>
                    <a:pt x="1052" y="1315"/>
                    <a:pt x="822" y="1052"/>
                  </a:cubicBezTo>
                  <a:cubicBezTo>
                    <a:pt x="690" y="921"/>
                    <a:pt x="592" y="756"/>
                    <a:pt x="460" y="625"/>
                  </a:cubicBezTo>
                  <a:cubicBezTo>
                    <a:pt x="329" y="461"/>
                    <a:pt x="230" y="296"/>
                    <a:pt x="230" y="99"/>
                  </a:cubicBezTo>
                  <a:cubicBezTo>
                    <a:pt x="230" y="33"/>
                    <a:pt x="173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83"/>
            <p:cNvSpPr/>
            <p:nvPr/>
          </p:nvSpPr>
          <p:spPr>
            <a:xfrm>
              <a:off x="3845800" y="904800"/>
              <a:ext cx="54175" cy="55125"/>
            </a:xfrm>
            <a:custGeom>
              <a:rect b="b" l="l" r="r" t="t"/>
              <a:pathLst>
                <a:path extrusionOk="0" h="2205" w="2167">
                  <a:moveTo>
                    <a:pt x="131" y="1"/>
                  </a:moveTo>
                  <a:cubicBezTo>
                    <a:pt x="59" y="1"/>
                    <a:pt x="0" y="71"/>
                    <a:pt x="23" y="140"/>
                  </a:cubicBezTo>
                  <a:cubicBezTo>
                    <a:pt x="516" y="962"/>
                    <a:pt x="1174" y="1652"/>
                    <a:pt x="1962" y="2178"/>
                  </a:cubicBezTo>
                  <a:cubicBezTo>
                    <a:pt x="1981" y="2197"/>
                    <a:pt x="2002" y="2205"/>
                    <a:pt x="2021" y="2205"/>
                  </a:cubicBezTo>
                  <a:cubicBezTo>
                    <a:pt x="2102" y="2205"/>
                    <a:pt x="2167" y="2066"/>
                    <a:pt x="2061" y="2013"/>
                  </a:cubicBezTo>
                  <a:cubicBezTo>
                    <a:pt x="1305" y="1488"/>
                    <a:pt x="681" y="830"/>
                    <a:pt x="221" y="42"/>
                  </a:cubicBezTo>
                  <a:cubicBezTo>
                    <a:pt x="192" y="13"/>
                    <a:pt x="160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83"/>
            <p:cNvSpPr/>
            <p:nvPr/>
          </p:nvSpPr>
          <p:spPr>
            <a:xfrm>
              <a:off x="3874300" y="914250"/>
              <a:ext cx="22200" cy="17700"/>
            </a:xfrm>
            <a:custGeom>
              <a:rect b="b" l="l" r="r" t="t"/>
              <a:pathLst>
                <a:path extrusionOk="0" h="708" w="888">
                  <a:moveTo>
                    <a:pt x="132" y="1"/>
                  </a:moveTo>
                  <a:cubicBezTo>
                    <a:pt x="108" y="1"/>
                    <a:pt x="83" y="9"/>
                    <a:pt x="66" y="25"/>
                  </a:cubicBezTo>
                  <a:cubicBezTo>
                    <a:pt x="1" y="58"/>
                    <a:pt x="1" y="124"/>
                    <a:pt x="66" y="157"/>
                  </a:cubicBezTo>
                  <a:lnTo>
                    <a:pt x="691" y="682"/>
                  </a:lnTo>
                  <a:cubicBezTo>
                    <a:pt x="707" y="699"/>
                    <a:pt x="732" y="707"/>
                    <a:pt x="757" y="707"/>
                  </a:cubicBezTo>
                  <a:cubicBezTo>
                    <a:pt x="781" y="707"/>
                    <a:pt x="806" y="699"/>
                    <a:pt x="822" y="682"/>
                  </a:cubicBezTo>
                  <a:cubicBezTo>
                    <a:pt x="888" y="650"/>
                    <a:pt x="888" y="584"/>
                    <a:pt x="822" y="551"/>
                  </a:cubicBezTo>
                  <a:lnTo>
                    <a:pt x="198" y="25"/>
                  </a:lnTo>
                  <a:cubicBezTo>
                    <a:pt x="181" y="9"/>
                    <a:pt x="157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83"/>
            <p:cNvSpPr/>
            <p:nvPr/>
          </p:nvSpPr>
          <p:spPr>
            <a:xfrm>
              <a:off x="3996075" y="1024125"/>
              <a:ext cx="139500" cy="29150"/>
            </a:xfrm>
            <a:custGeom>
              <a:rect b="b" l="l" r="r" t="t"/>
              <a:pathLst>
                <a:path extrusionOk="0" h="1166" w="5580">
                  <a:moveTo>
                    <a:pt x="5415" y="1"/>
                  </a:moveTo>
                  <a:cubicBezTo>
                    <a:pt x="4086" y="358"/>
                    <a:pt x="2717" y="955"/>
                    <a:pt x="1340" y="955"/>
                  </a:cubicBezTo>
                  <a:cubicBezTo>
                    <a:pt x="946" y="955"/>
                    <a:pt x="552" y="906"/>
                    <a:pt x="157" y="789"/>
                  </a:cubicBezTo>
                  <a:cubicBezTo>
                    <a:pt x="147" y="787"/>
                    <a:pt x="138" y="786"/>
                    <a:pt x="129" y="786"/>
                  </a:cubicBezTo>
                  <a:cubicBezTo>
                    <a:pt x="22" y="786"/>
                    <a:pt x="1" y="956"/>
                    <a:pt x="92" y="986"/>
                  </a:cubicBezTo>
                  <a:lnTo>
                    <a:pt x="124" y="986"/>
                  </a:lnTo>
                  <a:cubicBezTo>
                    <a:pt x="534" y="1113"/>
                    <a:pt x="943" y="1165"/>
                    <a:pt x="1351" y="1165"/>
                  </a:cubicBezTo>
                  <a:cubicBezTo>
                    <a:pt x="2745" y="1165"/>
                    <a:pt x="4126" y="554"/>
                    <a:pt x="5448" y="198"/>
                  </a:cubicBezTo>
                  <a:cubicBezTo>
                    <a:pt x="5579" y="165"/>
                    <a:pt x="5514" y="1"/>
                    <a:pt x="54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83"/>
            <p:cNvSpPr/>
            <p:nvPr/>
          </p:nvSpPr>
          <p:spPr>
            <a:xfrm>
              <a:off x="4064075" y="999925"/>
              <a:ext cx="64525" cy="19300"/>
            </a:xfrm>
            <a:custGeom>
              <a:rect b="b" l="l" r="r" t="t"/>
              <a:pathLst>
                <a:path extrusionOk="0" h="772" w="2581">
                  <a:moveTo>
                    <a:pt x="2446" y="0"/>
                  </a:moveTo>
                  <a:cubicBezTo>
                    <a:pt x="2431" y="0"/>
                    <a:pt x="2415" y="5"/>
                    <a:pt x="2399" y="16"/>
                  </a:cubicBezTo>
                  <a:cubicBezTo>
                    <a:pt x="1709" y="377"/>
                    <a:pt x="921" y="574"/>
                    <a:pt x="165" y="574"/>
                  </a:cubicBezTo>
                  <a:cubicBezTo>
                    <a:pt x="0" y="574"/>
                    <a:pt x="0" y="771"/>
                    <a:pt x="165" y="771"/>
                  </a:cubicBezTo>
                  <a:cubicBezTo>
                    <a:pt x="953" y="771"/>
                    <a:pt x="1775" y="574"/>
                    <a:pt x="2498" y="180"/>
                  </a:cubicBezTo>
                  <a:cubicBezTo>
                    <a:pt x="2580" y="125"/>
                    <a:pt x="2525" y="0"/>
                    <a:pt x="244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83"/>
            <p:cNvSpPr/>
            <p:nvPr/>
          </p:nvSpPr>
          <p:spPr>
            <a:xfrm>
              <a:off x="3639675" y="704425"/>
              <a:ext cx="95475" cy="130300"/>
            </a:xfrm>
            <a:custGeom>
              <a:rect b="b" l="l" r="r" t="t"/>
              <a:pathLst>
                <a:path extrusionOk="0" h="5212" w="3819">
                  <a:moveTo>
                    <a:pt x="145" y="0"/>
                  </a:moveTo>
                  <a:cubicBezTo>
                    <a:pt x="80" y="0"/>
                    <a:pt x="0" y="56"/>
                    <a:pt x="21" y="137"/>
                  </a:cubicBezTo>
                  <a:lnTo>
                    <a:pt x="21" y="105"/>
                  </a:lnTo>
                  <a:cubicBezTo>
                    <a:pt x="513" y="2208"/>
                    <a:pt x="1828" y="4015"/>
                    <a:pt x="3635" y="5198"/>
                  </a:cubicBezTo>
                  <a:cubicBezTo>
                    <a:pt x="3649" y="5207"/>
                    <a:pt x="3663" y="5211"/>
                    <a:pt x="3676" y="5211"/>
                  </a:cubicBezTo>
                  <a:cubicBezTo>
                    <a:pt x="3757" y="5211"/>
                    <a:pt x="3819" y="5057"/>
                    <a:pt x="3734" y="5001"/>
                  </a:cubicBezTo>
                  <a:cubicBezTo>
                    <a:pt x="1959" y="3883"/>
                    <a:pt x="711" y="2109"/>
                    <a:pt x="218" y="72"/>
                  </a:cubicBezTo>
                  <a:cubicBezTo>
                    <a:pt x="218" y="21"/>
                    <a:pt x="184" y="0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5" name="Google Shape;12075;p83"/>
            <p:cNvSpPr/>
            <p:nvPr/>
          </p:nvSpPr>
          <p:spPr>
            <a:xfrm>
              <a:off x="3695525" y="761100"/>
              <a:ext cx="58400" cy="57200"/>
            </a:xfrm>
            <a:custGeom>
              <a:rect b="b" l="l" r="r" t="t"/>
              <a:pathLst>
                <a:path extrusionOk="0" h="2288" w="2336">
                  <a:moveTo>
                    <a:pt x="131" y="0"/>
                  </a:moveTo>
                  <a:cubicBezTo>
                    <a:pt x="68" y="0"/>
                    <a:pt x="1" y="57"/>
                    <a:pt x="21" y="138"/>
                  </a:cubicBezTo>
                  <a:cubicBezTo>
                    <a:pt x="415" y="1091"/>
                    <a:pt x="1171" y="1847"/>
                    <a:pt x="2124" y="2274"/>
                  </a:cubicBezTo>
                  <a:cubicBezTo>
                    <a:pt x="2143" y="2283"/>
                    <a:pt x="2161" y="2287"/>
                    <a:pt x="2177" y="2287"/>
                  </a:cubicBezTo>
                  <a:cubicBezTo>
                    <a:pt x="2279" y="2287"/>
                    <a:pt x="2336" y="2138"/>
                    <a:pt x="2223" y="2109"/>
                  </a:cubicBezTo>
                  <a:cubicBezTo>
                    <a:pt x="1335" y="1715"/>
                    <a:pt x="613" y="992"/>
                    <a:pt x="218" y="72"/>
                  </a:cubicBezTo>
                  <a:cubicBezTo>
                    <a:pt x="206" y="22"/>
                    <a:pt x="169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83"/>
            <p:cNvSpPr/>
            <p:nvPr/>
          </p:nvSpPr>
          <p:spPr>
            <a:xfrm>
              <a:off x="3724800" y="780550"/>
              <a:ext cx="27125" cy="20500"/>
            </a:xfrm>
            <a:custGeom>
              <a:rect b="b" l="l" r="r" t="t"/>
              <a:pathLst>
                <a:path extrusionOk="0" h="820" w="1085">
                  <a:moveTo>
                    <a:pt x="132" y="1"/>
                  </a:moveTo>
                  <a:cubicBezTo>
                    <a:pt x="107" y="1"/>
                    <a:pt x="82" y="17"/>
                    <a:pt x="66" y="50"/>
                  </a:cubicBezTo>
                  <a:cubicBezTo>
                    <a:pt x="0" y="83"/>
                    <a:pt x="0" y="148"/>
                    <a:pt x="66" y="181"/>
                  </a:cubicBezTo>
                  <a:lnTo>
                    <a:pt x="99" y="181"/>
                  </a:lnTo>
                  <a:cubicBezTo>
                    <a:pt x="329" y="444"/>
                    <a:pt x="592" y="641"/>
                    <a:pt x="920" y="806"/>
                  </a:cubicBezTo>
                  <a:cubicBezTo>
                    <a:pt x="930" y="815"/>
                    <a:pt x="942" y="819"/>
                    <a:pt x="956" y="819"/>
                  </a:cubicBezTo>
                  <a:cubicBezTo>
                    <a:pt x="989" y="819"/>
                    <a:pt x="1028" y="796"/>
                    <a:pt x="1052" y="773"/>
                  </a:cubicBezTo>
                  <a:cubicBezTo>
                    <a:pt x="1085" y="740"/>
                    <a:pt x="1085" y="674"/>
                    <a:pt x="1019" y="641"/>
                  </a:cubicBezTo>
                  <a:cubicBezTo>
                    <a:pt x="723" y="477"/>
                    <a:pt x="427" y="280"/>
                    <a:pt x="197" y="50"/>
                  </a:cubicBezTo>
                  <a:cubicBezTo>
                    <a:pt x="181" y="17"/>
                    <a:pt x="15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83"/>
            <p:cNvSpPr/>
            <p:nvPr/>
          </p:nvSpPr>
          <p:spPr>
            <a:xfrm>
              <a:off x="3695750" y="556825"/>
              <a:ext cx="103000" cy="45825"/>
            </a:xfrm>
            <a:custGeom>
              <a:rect b="b" l="l" r="r" t="t"/>
              <a:pathLst>
                <a:path extrusionOk="0" h="1833" w="4120">
                  <a:moveTo>
                    <a:pt x="3501" y="1"/>
                  </a:moveTo>
                  <a:cubicBezTo>
                    <a:pt x="2190" y="1"/>
                    <a:pt x="926" y="585"/>
                    <a:pt x="78" y="1638"/>
                  </a:cubicBezTo>
                  <a:cubicBezTo>
                    <a:pt x="1" y="1715"/>
                    <a:pt x="85" y="1833"/>
                    <a:pt x="156" y="1833"/>
                  </a:cubicBezTo>
                  <a:cubicBezTo>
                    <a:pt x="176" y="1833"/>
                    <a:pt x="195" y="1824"/>
                    <a:pt x="209" y="1802"/>
                  </a:cubicBezTo>
                  <a:cubicBezTo>
                    <a:pt x="1012" y="799"/>
                    <a:pt x="2190" y="221"/>
                    <a:pt x="3438" y="221"/>
                  </a:cubicBezTo>
                  <a:cubicBezTo>
                    <a:pt x="3620" y="221"/>
                    <a:pt x="3804" y="233"/>
                    <a:pt x="3988" y="258"/>
                  </a:cubicBezTo>
                  <a:cubicBezTo>
                    <a:pt x="4120" y="258"/>
                    <a:pt x="4120" y="61"/>
                    <a:pt x="3988" y="28"/>
                  </a:cubicBezTo>
                  <a:cubicBezTo>
                    <a:pt x="3825" y="10"/>
                    <a:pt x="3663" y="1"/>
                    <a:pt x="35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83"/>
            <p:cNvSpPr/>
            <p:nvPr/>
          </p:nvSpPr>
          <p:spPr>
            <a:xfrm>
              <a:off x="3766125" y="575575"/>
              <a:ext cx="76175" cy="17375"/>
            </a:xfrm>
            <a:custGeom>
              <a:rect b="b" l="l" r="r" t="t"/>
              <a:pathLst>
                <a:path extrusionOk="0" h="695" w="3047">
                  <a:moveTo>
                    <a:pt x="2915" y="1"/>
                  </a:moveTo>
                  <a:cubicBezTo>
                    <a:pt x="1995" y="34"/>
                    <a:pt x="1042" y="198"/>
                    <a:pt x="122" y="494"/>
                  </a:cubicBezTo>
                  <a:cubicBezTo>
                    <a:pt x="0" y="524"/>
                    <a:pt x="47" y="695"/>
                    <a:pt x="158" y="695"/>
                  </a:cubicBezTo>
                  <a:cubicBezTo>
                    <a:pt x="168" y="695"/>
                    <a:pt x="177" y="693"/>
                    <a:pt x="187" y="691"/>
                  </a:cubicBezTo>
                  <a:cubicBezTo>
                    <a:pt x="1075" y="395"/>
                    <a:pt x="1995" y="231"/>
                    <a:pt x="2915" y="231"/>
                  </a:cubicBezTo>
                  <a:cubicBezTo>
                    <a:pt x="3046" y="231"/>
                    <a:pt x="3046" y="1"/>
                    <a:pt x="29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83"/>
            <p:cNvSpPr/>
            <p:nvPr/>
          </p:nvSpPr>
          <p:spPr>
            <a:xfrm>
              <a:off x="3883350" y="462075"/>
              <a:ext cx="23350" cy="113275"/>
            </a:xfrm>
            <a:custGeom>
              <a:rect b="b" l="l" r="r" t="t"/>
              <a:pathLst>
                <a:path extrusionOk="0" h="4531" w="934">
                  <a:moveTo>
                    <a:pt x="679" y="0"/>
                  </a:moveTo>
                  <a:cubicBezTo>
                    <a:pt x="641" y="0"/>
                    <a:pt x="604" y="22"/>
                    <a:pt x="592" y="72"/>
                  </a:cubicBezTo>
                  <a:cubicBezTo>
                    <a:pt x="0" y="1485"/>
                    <a:pt x="66" y="3095"/>
                    <a:pt x="723" y="4475"/>
                  </a:cubicBezTo>
                  <a:cubicBezTo>
                    <a:pt x="743" y="4515"/>
                    <a:pt x="772" y="4530"/>
                    <a:pt x="800" y="4530"/>
                  </a:cubicBezTo>
                  <a:cubicBezTo>
                    <a:pt x="867" y="4530"/>
                    <a:pt x="933" y="4446"/>
                    <a:pt x="887" y="4377"/>
                  </a:cubicBezTo>
                  <a:cubicBezTo>
                    <a:pt x="263" y="3029"/>
                    <a:pt x="230" y="1485"/>
                    <a:pt x="789" y="138"/>
                  </a:cubicBezTo>
                  <a:cubicBezTo>
                    <a:pt x="809" y="56"/>
                    <a:pt x="742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83"/>
            <p:cNvSpPr/>
            <p:nvPr/>
          </p:nvSpPr>
          <p:spPr>
            <a:xfrm>
              <a:off x="3908000" y="475225"/>
              <a:ext cx="16125" cy="87400"/>
            </a:xfrm>
            <a:custGeom>
              <a:rect b="b" l="l" r="r" t="t"/>
              <a:pathLst>
                <a:path extrusionOk="0" h="3496" w="645">
                  <a:moveTo>
                    <a:pt x="515" y="0"/>
                  </a:moveTo>
                  <a:cubicBezTo>
                    <a:pt x="476" y="0"/>
                    <a:pt x="440" y="21"/>
                    <a:pt x="427" y="72"/>
                  </a:cubicBezTo>
                  <a:cubicBezTo>
                    <a:pt x="99" y="1156"/>
                    <a:pt x="0" y="2306"/>
                    <a:pt x="230" y="3423"/>
                  </a:cubicBezTo>
                  <a:cubicBezTo>
                    <a:pt x="243" y="3474"/>
                    <a:pt x="279" y="3495"/>
                    <a:pt x="318" y="3495"/>
                  </a:cubicBezTo>
                  <a:cubicBezTo>
                    <a:pt x="380" y="3495"/>
                    <a:pt x="448" y="3439"/>
                    <a:pt x="427" y="3358"/>
                  </a:cubicBezTo>
                  <a:cubicBezTo>
                    <a:pt x="230" y="2273"/>
                    <a:pt x="296" y="1156"/>
                    <a:pt x="624" y="137"/>
                  </a:cubicBezTo>
                  <a:cubicBezTo>
                    <a:pt x="645" y="56"/>
                    <a:pt x="577" y="0"/>
                    <a:pt x="51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83"/>
            <p:cNvSpPr/>
            <p:nvPr/>
          </p:nvSpPr>
          <p:spPr>
            <a:xfrm>
              <a:off x="3935100" y="508850"/>
              <a:ext cx="18425" cy="51300"/>
            </a:xfrm>
            <a:custGeom>
              <a:rect b="b" l="l" r="r" t="t"/>
              <a:pathLst>
                <a:path extrusionOk="0" h="2052" w="737">
                  <a:moveTo>
                    <a:pt x="601" y="0"/>
                  </a:moveTo>
                  <a:cubicBezTo>
                    <a:pt x="573" y="0"/>
                    <a:pt x="545" y="12"/>
                    <a:pt x="526" y="41"/>
                  </a:cubicBezTo>
                  <a:cubicBezTo>
                    <a:pt x="132" y="600"/>
                    <a:pt x="0" y="1290"/>
                    <a:pt x="165" y="1980"/>
                  </a:cubicBezTo>
                  <a:cubicBezTo>
                    <a:pt x="177" y="2030"/>
                    <a:pt x="214" y="2051"/>
                    <a:pt x="252" y="2051"/>
                  </a:cubicBezTo>
                  <a:cubicBezTo>
                    <a:pt x="315" y="2051"/>
                    <a:pt x="382" y="1995"/>
                    <a:pt x="362" y="1914"/>
                  </a:cubicBezTo>
                  <a:cubicBezTo>
                    <a:pt x="230" y="1290"/>
                    <a:pt x="329" y="665"/>
                    <a:pt x="690" y="140"/>
                  </a:cubicBezTo>
                  <a:cubicBezTo>
                    <a:pt x="737" y="70"/>
                    <a:pt x="668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83"/>
            <p:cNvSpPr/>
            <p:nvPr/>
          </p:nvSpPr>
          <p:spPr>
            <a:xfrm>
              <a:off x="4037425" y="358550"/>
              <a:ext cx="113275" cy="24675"/>
            </a:xfrm>
            <a:custGeom>
              <a:rect b="b" l="l" r="r" t="t"/>
              <a:pathLst>
                <a:path extrusionOk="0" h="987" w="4531">
                  <a:moveTo>
                    <a:pt x="1927" y="0"/>
                  </a:moveTo>
                  <a:cubicBezTo>
                    <a:pt x="1311" y="0"/>
                    <a:pt x="693" y="132"/>
                    <a:pt x="114" y="401"/>
                  </a:cubicBezTo>
                  <a:cubicBezTo>
                    <a:pt x="1" y="429"/>
                    <a:pt x="82" y="579"/>
                    <a:pt x="169" y="579"/>
                  </a:cubicBezTo>
                  <a:cubicBezTo>
                    <a:pt x="184" y="579"/>
                    <a:pt x="198" y="575"/>
                    <a:pt x="212" y="565"/>
                  </a:cubicBezTo>
                  <a:cubicBezTo>
                    <a:pt x="759" y="312"/>
                    <a:pt x="1344" y="188"/>
                    <a:pt x="1928" y="188"/>
                  </a:cubicBezTo>
                  <a:cubicBezTo>
                    <a:pt x="2781" y="188"/>
                    <a:pt x="3630" y="452"/>
                    <a:pt x="4352" y="960"/>
                  </a:cubicBezTo>
                  <a:cubicBezTo>
                    <a:pt x="4372" y="979"/>
                    <a:pt x="4391" y="987"/>
                    <a:pt x="4408" y="987"/>
                  </a:cubicBezTo>
                  <a:cubicBezTo>
                    <a:pt x="4482" y="987"/>
                    <a:pt x="4531" y="848"/>
                    <a:pt x="4451" y="795"/>
                  </a:cubicBezTo>
                  <a:cubicBezTo>
                    <a:pt x="3695" y="272"/>
                    <a:pt x="2813" y="0"/>
                    <a:pt x="192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83"/>
            <p:cNvSpPr/>
            <p:nvPr/>
          </p:nvSpPr>
          <p:spPr>
            <a:xfrm>
              <a:off x="4077225" y="392400"/>
              <a:ext cx="70850" cy="26975"/>
            </a:xfrm>
            <a:custGeom>
              <a:rect b="b" l="l" r="r" t="t"/>
              <a:pathLst>
                <a:path extrusionOk="0" h="1079" w="2834">
                  <a:moveTo>
                    <a:pt x="132" y="0"/>
                  </a:moveTo>
                  <a:cubicBezTo>
                    <a:pt x="0" y="0"/>
                    <a:pt x="0" y="197"/>
                    <a:pt x="132" y="197"/>
                  </a:cubicBezTo>
                  <a:cubicBezTo>
                    <a:pt x="1052" y="197"/>
                    <a:pt x="1906" y="526"/>
                    <a:pt x="2629" y="1052"/>
                  </a:cubicBezTo>
                  <a:cubicBezTo>
                    <a:pt x="2648" y="1071"/>
                    <a:pt x="2668" y="1079"/>
                    <a:pt x="2688" y="1079"/>
                  </a:cubicBezTo>
                  <a:cubicBezTo>
                    <a:pt x="2769" y="1079"/>
                    <a:pt x="2834" y="940"/>
                    <a:pt x="2728" y="887"/>
                  </a:cubicBezTo>
                  <a:cubicBezTo>
                    <a:pt x="2005" y="329"/>
                    <a:pt x="1085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4" name="Google Shape;12084;p83"/>
            <p:cNvSpPr/>
            <p:nvPr/>
          </p:nvSpPr>
          <p:spPr>
            <a:xfrm>
              <a:off x="4162175" y="418350"/>
              <a:ext cx="63275" cy="64175"/>
            </a:xfrm>
            <a:custGeom>
              <a:rect b="b" l="l" r="r" t="t"/>
              <a:pathLst>
                <a:path extrusionOk="0" h="2567" w="2531">
                  <a:moveTo>
                    <a:pt x="143" y="0"/>
                  </a:moveTo>
                  <a:cubicBezTo>
                    <a:pt x="62" y="0"/>
                    <a:pt x="1" y="154"/>
                    <a:pt x="85" y="211"/>
                  </a:cubicBezTo>
                  <a:cubicBezTo>
                    <a:pt x="940" y="835"/>
                    <a:pt x="1696" y="1624"/>
                    <a:pt x="2287" y="2511"/>
                  </a:cubicBezTo>
                  <a:cubicBezTo>
                    <a:pt x="2317" y="2551"/>
                    <a:pt x="2352" y="2566"/>
                    <a:pt x="2386" y="2566"/>
                  </a:cubicBezTo>
                  <a:cubicBezTo>
                    <a:pt x="2464" y="2566"/>
                    <a:pt x="2530" y="2481"/>
                    <a:pt x="2484" y="2412"/>
                  </a:cubicBezTo>
                  <a:cubicBezTo>
                    <a:pt x="1860" y="1492"/>
                    <a:pt x="1104" y="671"/>
                    <a:pt x="184" y="14"/>
                  </a:cubicBezTo>
                  <a:cubicBezTo>
                    <a:pt x="170" y="4"/>
                    <a:pt x="15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83"/>
            <p:cNvSpPr/>
            <p:nvPr/>
          </p:nvSpPr>
          <p:spPr>
            <a:xfrm>
              <a:off x="4190175" y="423550"/>
              <a:ext cx="36850" cy="46450"/>
            </a:xfrm>
            <a:custGeom>
              <a:rect b="b" l="l" r="r" t="t"/>
              <a:pathLst>
                <a:path extrusionOk="0" h="1858" w="1474">
                  <a:moveTo>
                    <a:pt x="138" y="1"/>
                  </a:moveTo>
                  <a:cubicBezTo>
                    <a:pt x="62" y="1"/>
                    <a:pt x="0" y="93"/>
                    <a:pt x="50" y="167"/>
                  </a:cubicBezTo>
                  <a:lnTo>
                    <a:pt x="83" y="167"/>
                  </a:lnTo>
                  <a:cubicBezTo>
                    <a:pt x="510" y="693"/>
                    <a:pt x="937" y="1251"/>
                    <a:pt x="1266" y="1810"/>
                  </a:cubicBezTo>
                  <a:cubicBezTo>
                    <a:pt x="1288" y="1843"/>
                    <a:pt x="1320" y="1858"/>
                    <a:pt x="1352" y="1858"/>
                  </a:cubicBezTo>
                  <a:cubicBezTo>
                    <a:pt x="1415" y="1858"/>
                    <a:pt x="1474" y="1799"/>
                    <a:pt x="1430" y="1711"/>
                  </a:cubicBezTo>
                  <a:cubicBezTo>
                    <a:pt x="1101" y="1120"/>
                    <a:pt x="674" y="561"/>
                    <a:pt x="214" y="36"/>
                  </a:cubicBezTo>
                  <a:cubicBezTo>
                    <a:pt x="189" y="11"/>
                    <a:pt x="163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83"/>
            <p:cNvSpPr/>
            <p:nvPr/>
          </p:nvSpPr>
          <p:spPr>
            <a:xfrm>
              <a:off x="4246450" y="351575"/>
              <a:ext cx="29925" cy="121500"/>
            </a:xfrm>
            <a:custGeom>
              <a:rect b="b" l="l" r="r" t="t"/>
              <a:pathLst>
                <a:path extrusionOk="0" h="4860" w="1197">
                  <a:moveTo>
                    <a:pt x="1063" y="0"/>
                  </a:moveTo>
                  <a:cubicBezTo>
                    <a:pt x="1035" y="0"/>
                    <a:pt x="1006" y="16"/>
                    <a:pt x="986" y="56"/>
                  </a:cubicBezTo>
                  <a:cubicBezTo>
                    <a:pt x="165" y="1502"/>
                    <a:pt x="0" y="3210"/>
                    <a:pt x="526" y="4788"/>
                  </a:cubicBezTo>
                  <a:cubicBezTo>
                    <a:pt x="539" y="4838"/>
                    <a:pt x="575" y="4859"/>
                    <a:pt x="614" y="4859"/>
                  </a:cubicBezTo>
                  <a:cubicBezTo>
                    <a:pt x="676" y="4859"/>
                    <a:pt x="744" y="4803"/>
                    <a:pt x="723" y="4722"/>
                  </a:cubicBezTo>
                  <a:cubicBezTo>
                    <a:pt x="230" y="3210"/>
                    <a:pt x="395" y="1567"/>
                    <a:pt x="1151" y="154"/>
                  </a:cubicBezTo>
                  <a:cubicBezTo>
                    <a:pt x="1196" y="85"/>
                    <a:pt x="1130" y="0"/>
                    <a:pt x="10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83"/>
            <p:cNvSpPr/>
            <p:nvPr/>
          </p:nvSpPr>
          <p:spPr>
            <a:xfrm>
              <a:off x="4234950" y="295950"/>
              <a:ext cx="52950" cy="81675"/>
            </a:xfrm>
            <a:custGeom>
              <a:rect b="b" l="l" r="r" t="t"/>
              <a:pathLst>
                <a:path extrusionOk="0" h="3267" w="2118">
                  <a:moveTo>
                    <a:pt x="1949" y="0"/>
                  </a:moveTo>
                  <a:cubicBezTo>
                    <a:pt x="1934" y="0"/>
                    <a:pt x="1920" y="4"/>
                    <a:pt x="1906" y="13"/>
                  </a:cubicBezTo>
                  <a:cubicBezTo>
                    <a:pt x="723" y="638"/>
                    <a:pt x="0" y="1854"/>
                    <a:pt x="33" y="3168"/>
                  </a:cubicBezTo>
                  <a:cubicBezTo>
                    <a:pt x="33" y="3234"/>
                    <a:pt x="83" y="3267"/>
                    <a:pt x="132" y="3267"/>
                  </a:cubicBezTo>
                  <a:cubicBezTo>
                    <a:pt x="181" y="3267"/>
                    <a:pt x="230" y="3234"/>
                    <a:pt x="230" y="3168"/>
                  </a:cubicBezTo>
                  <a:cubicBezTo>
                    <a:pt x="230" y="1919"/>
                    <a:pt x="888" y="769"/>
                    <a:pt x="2005" y="211"/>
                  </a:cubicBezTo>
                  <a:cubicBezTo>
                    <a:pt x="2118" y="154"/>
                    <a:pt x="2036" y="0"/>
                    <a:pt x="19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83"/>
            <p:cNvSpPr/>
            <p:nvPr/>
          </p:nvSpPr>
          <p:spPr>
            <a:xfrm>
              <a:off x="4437025" y="237950"/>
              <a:ext cx="147375" cy="71425"/>
            </a:xfrm>
            <a:custGeom>
              <a:rect b="b" l="l" r="r" t="t"/>
              <a:pathLst>
                <a:path extrusionOk="0" h="2857" w="5895">
                  <a:moveTo>
                    <a:pt x="132" y="0"/>
                  </a:moveTo>
                  <a:cubicBezTo>
                    <a:pt x="1" y="0"/>
                    <a:pt x="1" y="197"/>
                    <a:pt x="132" y="197"/>
                  </a:cubicBezTo>
                  <a:cubicBezTo>
                    <a:pt x="2268" y="230"/>
                    <a:pt x="4306" y="1183"/>
                    <a:pt x="5686" y="2826"/>
                  </a:cubicBezTo>
                  <a:cubicBezTo>
                    <a:pt x="5700" y="2848"/>
                    <a:pt x="5719" y="2857"/>
                    <a:pt x="5739" y="2857"/>
                  </a:cubicBezTo>
                  <a:cubicBezTo>
                    <a:pt x="5810" y="2857"/>
                    <a:pt x="5894" y="2739"/>
                    <a:pt x="5817" y="2662"/>
                  </a:cubicBezTo>
                  <a:cubicBezTo>
                    <a:pt x="4404" y="986"/>
                    <a:pt x="2334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83"/>
            <p:cNvSpPr/>
            <p:nvPr/>
          </p:nvSpPr>
          <p:spPr>
            <a:xfrm>
              <a:off x="4495550" y="273175"/>
              <a:ext cx="59275" cy="37850"/>
            </a:xfrm>
            <a:custGeom>
              <a:rect b="b" l="l" r="r" t="t"/>
              <a:pathLst>
                <a:path extrusionOk="0" h="1514" w="2371">
                  <a:moveTo>
                    <a:pt x="129" y="1"/>
                  </a:moveTo>
                  <a:cubicBezTo>
                    <a:pt x="22" y="1"/>
                    <a:pt x="1" y="171"/>
                    <a:pt x="92" y="201"/>
                  </a:cubicBezTo>
                  <a:cubicBezTo>
                    <a:pt x="847" y="497"/>
                    <a:pt x="1537" y="957"/>
                    <a:pt x="2129" y="1483"/>
                  </a:cubicBezTo>
                  <a:cubicBezTo>
                    <a:pt x="2151" y="1505"/>
                    <a:pt x="2176" y="1514"/>
                    <a:pt x="2200" y="1514"/>
                  </a:cubicBezTo>
                  <a:cubicBezTo>
                    <a:pt x="2287" y="1514"/>
                    <a:pt x="2370" y="1403"/>
                    <a:pt x="2293" y="1352"/>
                  </a:cubicBezTo>
                  <a:cubicBezTo>
                    <a:pt x="1636" y="793"/>
                    <a:pt x="946" y="333"/>
                    <a:pt x="157" y="4"/>
                  </a:cubicBezTo>
                  <a:cubicBezTo>
                    <a:pt x="147" y="2"/>
                    <a:pt x="138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83"/>
            <p:cNvSpPr/>
            <p:nvPr/>
          </p:nvSpPr>
          <p:spPr>
            <a:xfrm>
              <a:off x="4521375" y="311125"/>
              <a:ext cx="48300" cy="38200"/>
            </a:xfrm>
            <a:custGeom>
              <a:rect b="b" l="l" r="r" t="t"/>
              <a:pathLst>
                <a:path extrusionOk="0" h="1528" w="1932">
                  <a:moveTo>
                    <a:pt x="141" y="0"/>
                  </a:moveTo>
                  <a:cubicBezTo>
                    <a:pt x="63" y="0"/>
                    <a:pt x="1" y="111"/>
                    <a:pt x="77" y="162"/>
                  </a:cubicBezTo>
                  <a:lnTo>
                    <a:pt x="1720" y="1509"/>
                  </a:lnTo>
                  <a:cubicBezTo>
                    <a:pt x="1739" y="1522"/>
                    <a:pt x="1758" y="1527"/>
                    <a:pt x="1777" y="1527"/>
                  </a:cubicBezTo>
                  <a:cubicBezTo>
                    <a:pt x="1860" y="1527"/>
                    <a:pt x="1932" y="1425"/>
                    <a:pt x="1852" y="1345"/>
                  </a:cubicBezTo>
                  <a:lnTo>
                    <a:pt x="209" y="31"/>
                  </a:lnTo>
                  <a:cubicBezTo>
                    <a:pt x="187" y="9"/>
                    <a:pt x="164" y="0"/>
                    <a:pt x="14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83"/>
            <p:cNvSpPr/>
            <p:nvPr/>
          </p:nvSpPr>
          <p:spPr>
            <a:xfrm>
              <a:off x="4604275" y="394400"/>
              <a:ext cx="67100" cy="85700"/>
            </a:xfrm>
            <a:custGeom>
              <a:rect b="b" l="l" r="r" t="t"/>
              <a:pathLst>
                <a:path extrusionOk="0" h="3428" w="2684">
                  <a:moveTo>
                    <a:pt x="155" y="1"/>
                  </a:moveTo>
                  <a:cubicBezTo>
                    <a:pt x="72" y="1"/>
                    <a:pt x="0" y="103"/>
                    <a:pt x="80" y="183"/>
                  </a:cubicBezTo>
                  <a:cubicBezTo>
                    <a:pt x="1132" y="1004"/>
                    <a:pt x="1953" y="2122"/>
                    <a:pt x="2446" y="3370"/>
                  </a:cubicBezTo>
                  <a:cubicBezTo>
                    <a:pt x="2472" y="3409"/>
                    <a:pt x="2518" y="3428"/>
                    <a:pt x="2561" y="3428"/>
                  </a:cubicBezTo>
                  <a:cubicBezTo>
                    <a:pt x="2626" y="3428"/>
                    <a:pt x="2683" y="3384"/>
                    <a:pt x="2643" y="3305"/>
                  </a:cubicBezTo>
                  <a:cubicBezTo>
                    <a:pt x="2150" y="2023"/>
                    <a:pt x="1296" y="873"/>
                    <a:pt x="212" y="19"/>
                  </a:cubicBezTo>
                  <a:cubicBezTo>
                    <a:pt x="193" y="6"/>
                    <a:pt x="174" y="1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83"/>
            <p:cNvSpPr/>
            <p:nvPr/>
          </p:nvSpPr>
          <p:spPr>
            <a:xfrm>
              <a:off x="4592000" y="1028675"/>
              <a:ext cx="111225" cy="19600"/>
            </a:xfrm>
            <a:custGeom>
              <a:rect b="b" l="l" r="r" t="t"/>
              <a:pathLst>
                <a:path extrusionOk="0" h="784" w="4449">
                  <a:moveTo>
                    <a:pt x="149" y="1"/>
                  </a:moveTo>
                  <a:cubicBezTo>
                    <a:pt x="52" y="1"/>
                    <a:pt x="1" y="125"/>
                    <a:pt x="111" y="180"/>
                  </a:cubicBezTo>
                  <a:lnTo>
                    <a:pt x="111" y="213"/>
                  </a:lnTo>
                  <a:cubicBezTo>
                    <a:pt x="956" y="593"/>
                    <a:pt x="1869" y="783"/>
                    <a:pt x="2789" y="783"/>
                  </a:cubicBezTo>
                  <a:cubicBezTo>
                    <a:pt x="3300" y="783"/>
                    <a:pt x="3813" y="725"/>
                    <a:pt x="4317" y="607"/>
                  </a:cubicBezTo>
                  <a:cubicBezTo>
                    <a:pt x="4449" y="574"/>
                    <a:pt x="4383" y="410"/>
                    <a:pt x="4252" y="410"/>
                  </a:cubicBezTo>
                  <a:cubicBezTo>
                    <a:pt x="3786" y="524"/>
                    <a:pt x="3313" y="578"/>
                    <a:pt x="2841" y="578"/>
                  </a:cubicBezTo>
                  <a:cubicBezTo>
                    <a:pt x="1944" y="578"/>
                    <a:pt x="1049" y="382"/>
                    <a:pt x="210" y="16"/>
                  </a:cubicBezTo>
                  <a:cubicBezTo>
                    <a:pt x="188" y="5"/>
                    <a:pt x="168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83"/>
            <p:cNvSpPr/>
            <p:nvPr/>
          </p:nvSpPr>
          <p:spPr>
            <a:xfrm>
              <a:off x="4600775" y="996925"/>
              <a:ext cx="89300" cy="9475"/>
            </a:xfrm>
            <a:custGeom>
              <a:rect b="b" l="l" r="r" t="t"/>
              <a:pathLst>
                <a:path extrusionOk="0" h="379" w="3572">
                  <a:moveTo>
                    <a:pt x="158" y="1"/>
                  </a:moveTo>
                  <a:cubicBezTo>
                    <a:pt x="47" y="1"/>
                    <a:pt x="0" y="171"/>
                    <a:pt x="122" y="201"/>
                  </a:cubicBezTo>
                  <a:cubicBezTo>
                    <a:pt x="772" y="320"/>
                    <a:pt x="1435" y="379"/>
                    <a:pt x="2102" y="379"/>
                  </a:cubicBezTo>
                  <a:cubicBezTo>
                    <a:pt x="2547" y="379"/>
                    <a:pt x="2994" y="353"/>
                    <a:pt x="3440" y="300"/>
                  </a:cubicBezTo>
                  <a:cubicBezTo>
                    <a:pt x="3572" y="300"/>
                    <a:pt x="3572" y="103"/>
                    <a:pt x="3440" y="103"/>
                  </a:cubicBezTo>
                  <a:cubicBezTo>
                    <a:pt x="3007" y="155"/>
                    <a:pt x="2568" y="182"/>
                    <a:pt x="2130" y="182"/>
                  </a:cubicBezTo>
                  <a:cubicBezTo>
                    <a:pt x="1473" y="182"/>
                    <a:pt x="818" y="123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83"/>
            <p:cNvSpPr/>
            <p:nvPr/>
          </p:nvSpPr>
          <p:spPr>
            <a:xfrm>
              <a:off x="4788650" y="865425"/>
              <a:ext cx="90075" cy="130825"/>
            </a:xfrm>
            <a:custGeom>
              <a:rect b="b" l="l" r="r" t="t"/>
              <a:pathLst>
                <a:path extrusionOk="0" h="5233" w="3603">
                  <a:moveTo>
                    <a:pt x="3472" y="1"/>
                  </a:moveTo>
                  <a:cubicBezTo>
                    <a:pt x="3434" y="1"/>
                    <a:pt x="3397" y="22"/>
                    <a:pt x="3385" y="72"/>
                  </a:cubicBezTo>
                  <a:cubicBezTo>
                    <a:pt x="3220" y="1058"/>
                    <a:pt x="2859" y="2011"/>
                    <a:pt x="2366" y="2865"/>
                  </a:cubicBezTo>
                  <a:cubicBezTo>
                    <a:pt x="2103" y="3293"/>
                    <a:pt x="1840" y="3720"/>
                    <a:pt x="1512" y="4114"/>
                  </a:cubicBezTo>
                  <a:cubicBezTo>
                    <a:pt x="1247" y="4438"/>
                    <a:pt x="797" y="5026"/>
                    <a:pt x="328" y="5026"/>
                  </a:cubicBezTo>
                  <a:cubicBezTo>
                    <a:pt x="273" y="5026"/>
                    <a:pt x="219" y="5018"/>
                    <a:pt x="164" y="5001"/>
                  </a:cubicBezTo>
                  <a:cubicBezTo>
                    <a:pt x="33" y="5001"/>
                    <a:pt x="0" y="5166"/>
                    <a:pt x="132" y="5199"/>
                  </a:cubicBezTo>
                  <a:cubicBezTo>
                    <a:pt x="207" y="5222"/>
                    <a:pt x="280" y="5233"/>
                    <a:pt x="350" y="5233"/>
                  </a:cubicBezTo>
                  <a:cubicBezTo>
                    <a:pt x="769" y="5233"/>
                    <a:pt x="1099" y="4851"/>
                    <a:pt x="1380" y="4541"/>
                  </a:cubicBezTo>
                  <a:cubicBezTo>
                    <a:pt x="2530" y="3325"/>
                    <a:pt x="3286" y="1781"/>
                    <a:pt x="3582" y="138"/>
                  </a:cubicBezTo>
                  <a:cubicBezTo>
                    <a:pt x="3602" y="57"/>
                    <a:pt x="3535" y="1"/>
                    <a:pt x="34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83"/>
            <p:cNvSpPr/>
            <p:nvPr/>
          </p:nvSpPr>
          <p:spPr>
            <a:xfrm>
              <a:off x="4853550" y="767825"/>
              <a:ext cx="11525" cy="66700"/>
            </a:xfrm>
            <a:custGeom>
              <a:rect b="b" l="l" r="r" t="t"/>
              <a:pathLst>
                <a:path extrusionOk="0" h="2668" w="461">
                  <a:moveTo>
                    <a:pt x="296" y="0"/>
                  </a:moveTo>
                  <a:cubicBezTo>
                    <a:pt x="247" y="0"/>
                    <a:pt x="197" y="33"/>
                    <a:pt x="197" y="99"/>
                  </a:cubicBezTo>
                  <a:cubicBezTo>
                    <a:pt x="263" y="920"/>
                    <a:pt x="197" y="1742"/>
                    <a:pt x="0" y="2530"/>
                  </a:cubicBezTo>
                  <a:cubicBezTo>
                    <a:pt x="0" y="2612"/>
                    <a:pt x="63" y="2668"/>
                    <a:pt x="119" y="2668"/>
                  </a:cubicBezTo>
                  <a:cubicBezTo>
                    <a:pt x="153" y="2668"/>
                    <a:pt x="185" y="2646"/>
                    <a:pt x="197" y="2596"/>
                  </a:cubicBezTo>
                  <a:cubicBezTo>
                    <a:pt x="427" y="1775"/>
                    <a:pt x="460" y="953"/>
                    <a:pt x="394" y="99"/>
                  </a:cubicBezTo>
                  <a:cubicBezTo>
                    <a:pt x="394" y="33"/>
                    <a:pt x="345" y="0"/>
                    <a:pt x="29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83"/>
            <p:cNvSpPr/>
            <p:nvPr/>
          </p:nvSpPr>
          <p:spPr>
            <a:xfrm>
              <a:off x="4756125" y="1056650"/>
              <a:ext cx="76075" cy="31575"/>
            </a:xfrm>
            <a:custGeom>
              <a:rect b="b" l="l" r="r" t="t"/>
              <a:pathLst>
                <a:path extrusionOk="0" h="1263" w="3043">
                  <a:moveTo>
                    <a:pt x="164" y="1"/>
                  </a:moveTo>
                  <a:cubicBezTo>
                    <a:pt x="62" y="1"/>
                    <a:pt x="0" y="155"/>
                    <a:pt x="85" y="211"/>
                  </a:cubicBezTo>
                  <a:cubicBezTo>
                    <a:pt x="940" y="770"/>
                    <a:pt x="1860" y="1098"/>
                    <a:pt x="2846" y="1263"/>
                  </a:cubicBezTo>
                  <a:cubicBezTo>
                    <a:pt x="2977" y="1263"/>
                    <a:pt x="3043" y="1066"/>
                    <a:pt x="2911" y="1066"/>
                  </a:cubicBezTo>
                  <a:cubicBezTo>
                    <a:pt x="1925" y="934"/>
                    <a:pt x="1005" y="573"/>
                    <a:pt x="217" y="14"/>
                  </a:cubicBezTo>
                  <a:cubicBezTo>
                    <a:pt x="198" y="5"/>
                    <a:pt x="181" y="1"/>
                    <a:pt x="16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83"/>
            <p:cNvSpPr/>
            <p:nvPr/>
          </p:nvSpPr>
          <p:spPr>
            <a:xfrm>
              <a:off x="4797250" y="1036075"/>
              <a:ext cx="49750" cy="20950"/>
            </a:xfrm>
            <a:custGeom>
              <a:rect b="b" l="l" r="r" t="t"/>
              <a:pathLst>
                <a:path extrusionOk="0" h="838" w="1990">
                  <a:moveTo>
                    <a:pt x="154" y="0"/>
                  </a:moveTo>
                  <a:cubicBezTo>
                    <a:pt x="57" y="0"/>
                    <a:pt x="1" y="125"/>
                    <a:pt x="83" y="180"/>
                  </a:cubicBezTo>
                  <a:lnTo>
                    <a:pt x="116" y="180"/>
                  </a:lnTo>
                  <a:cubicBezTo>
                    <a:pt x="609" y="574"/>
                    <a:pt x="1201" y="771"/>
                    <a:pt x="1858" y="837"/>
                  </a:cubicBezTo>
                  <a:cubicBezTo>
                    <a:pt x="1989" y="837"/>
                    <a:pt x="1956" y="640"/>
                    <a:pt x="1858" y="640"/>
                  </a:cubicBezTo>
                  <a:cubicBezTo>
                    <a:pt x="1233" y="574"/>
                    <a:pt x="675" y="377"/>
                    <a:pt x="215" y="16"/>
                  </a:cubicBezTo>
                  <a:cubicBezTo>
                    <a:pt x="194" y="5"/>
                    <a:pt x="173" y="0"/>
                    <a:pt x="15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83"/>
            <p:cNvSpPr/>
            <p:nvPr/>
          </p:nvSpPr>
          <p:spPr>
            <a:xfrm>
              <a:off x="4836550" y="1028150"/>
              <a:ext cx="40025" cy="7175"/>
            </a:xfrm>
            <a:custGeom>
              <a:rect b="b" l="l" r="r" t="t"/>
              <a:pathLst>
                <a:path extrusionOk="0" h="287" w="1601">
                  <a:moveTo>
                    <a:pt x="158" y="0"/>
                  </a:moveTo>
                  <a:cubicBezTo>
                    <a:pt x="47" y="0"/>
                    <a:pt x="0" y="171"/>
                    <a:pt x="121" y="201"/>
                  </a:cubicBezTo>
                  <a:cubicBezTo>
                    <a:pt x="413" y="264"/>
                    <a:pt x="705" y="286"/>
                    <a:pt x="996" y="286"/>
                  </a:cubicBezTo>
                  <a:cubicBezTo>
                    <a:pt x="1165" y="286"/>
                    <a:pt x="1333" y="279"/>
                    <a:pt x="1502" y="267"/>
                  </a:cubicBezTo>
                  <a:cubicBezTo>
                    <a:pt x="1567" y="267"/>
                    <a:pt x="1600" y="201"/>
                    <a:pt x="1600" y="168"/>
                  </a:cubicBezTo>
                  <a:cubicBezTo>
                    <a:pt x="1600" y="115"/>
                    <a:pt x="1578" y="61"/>
                    <a:pt x="1534" y="61"/>
                  </a:cubicBezTo>
                  <a:cubicBezTo>
                    <a:pt x="1525" y="61"/>
                    <a:pt x="1514" y="64"/>
                    <a:pt x="1502" y="70"/>
                  </a:cubicBezTo>
                  <a:cubicBezTo>
                    <a:pt x="1387" y="78"/>
                    <a:pt x="1270" y="83"/>
                    <a:pt x="1152" y="83"/>
                  </a:cubicBezTo>
                  <a:cubicBezTo>
                    <a:pt x="830" y="83"/>
                    <a:pt x="500" y="52"/>
                    <a:pt x="187" y="4"/>
                  </a:cubicBezTo>
                  <a:cubicBezTo>
                    <a:pt x="177" y="1"/>
                    <a:pt x="167" y="0"/>
                    <a:pt x="15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83"/>
            <p:cNvSpPr/>
            <p:nvPr/>
          </p:nvSpPr>
          <p:spPr>
            <a:xfrm>
              <a:off x="4967525" y="976025"/>
              <a:ext cx="45400" cy="68725"/>
            </a:xfrm>
            <a:custGeom>
              <a:rect b="b" l="l" r="r" t="t"/>
              <a:pathLst>
                <a:path extrusionOk="0" h="2749" w="1816">
                  <a:moveTo>
                    <a:pt x="1713" y="1"/>
                  </a:moveTo>
                  <a:cubicBezTo>
                    <a:pt x="1673" y="1"/>
                    <a:pt x="1633" y="27"/>
                    <a:pt x="1619" y="84"/>
                  </a:cubicBezTo>
                  <a:cubicBezTo>
                    <a:pt x="1323" y="1037"/>
                    <a:pt x="797" y="1892"/>
                    <a:pt x="74" y="2582"/>
                  </a:cubicBezTo>
                  <a:cubicBezTo>
                    <a:pt x="0" y="2656"/>
                    <a:pt x="74" y="2748"/>
                    <a:pt x="144" y="2748"/>
                  </a:cubicBezTo>
                  <a:cubicBezTo>
                    <a:pt x="167" y="2748"/>
                    <a:pt x="189" y="2738"/>
                    <a:pt x="206" y="2713"/>
                  </a:cubicBezTo>
                  <a:cubicBezTo>
                    <a:pt x="962" y="2023"/>
                    <a:pt x="1520" y="1103"/>
                    <a:pt x="1816" y="117"/>
                  </a:cubicBezTo>
                  <a:cubicBezTo>
                    <a:pt x="1816" y="43"/>
                    <a:pt x="1764" y="1"/>
                    <a:pt x="17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83"/>
            <p:cNvSpPr/>
            <p:nvPr/>
          </p:nvSpPr>
          <p:spPr>
            <a:xfrm>
              <a:off x="4970600" y="670500"/>
              <a:ext cx="55150" cy="71250"/>
            </a:xfrm>
            <a:custGeom>
              <a:rect b="b" l="l" r="r" t="t"/>
              <a:pathLst>
                <a:path extrusionOk="0" h="2850" w="2206">
                  <a:moveTo>
                    <a:pt x="134" y="0"/>
                  </a:moveTo>
                  <a:cubicBezTo>
                    <a:pt x="56" y="0"/>
                    <a:pt x="0" y="125"/>
                    <a:pt x="83" y="180"/>
                  </a:cubicBezTo>
                  <a:cubicBezTo>
                    <a:pt x="970" y="837"/>
                    <a:pt x="1660" y="1724"/>
                    <a:pt x="1989" y="2776"/>
                  </a:cubicBezTo>
                  <a:cubicBezTo>
                    <a:pt x="2002" y="2829"/>
                    <a:pt x="2041" y="2850"/>
                    <a:pt x="2082" y="2850"/>
                  </a:cubicBezTo>
                  <a:cubicBezTo>
                    <a:pt x="2142" y="2850"/>
                    <a:pt x="2206" y="2802"/>
                    <a:pt x="2186" y="2743"/>
                  </a:cubicBezTo>
                  <a:cubicBezTo>
                    <a:pt x="1857" y="1626"/>
                    <a:pt x="1134" y="673"/>
                    <a:pt x="181" y="16"/>
                  </a:cubicBezTo>
                  <a:cubicBezTo>
                    <a:pt x="165" y="5"/>
                    <a:pt x="15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83"/>
            <p:cNvSpPr/>
            <p:nvPr/>
          </p:nvSpPr>
          <p:spPr>
            <a:xfrm>
              <a:off x="5004375" y="654700"/>
              <a:ext cx="34850" cy="48975"/>
            </a:xfrm>
            <a:custGeom>
              <a:rect b="b" l="l" r="r" t="t"/>
              <a:pathLst>
                <a:path extrusionOk="0" h="1959" w="1394">
                  <a:moveTo>
                    <a:pt x="159" y="1"/>
                  </a:moveTo>
                  <a:cubicBezTo>
                    <a:pt x="83" y="1"/>
                    <a:pt x="0" y="86"/>
                    <a:pt x="46" y="155"/>
                  </a:cubicBezTo>
                  <a:lnTo>
                    <a:pt x="1163" y="1896"/>
                  </a:lnTo>
                  <a:cubicBezTo>
                    <a:pt x="1185" y="1940"/>
                    <a:pt x="1222" y="1958"/>
                    <a:pt x="1257" y="1958"/>
                  </a:cubicBezTo>
                  <a:cubicBezTo>
                    <a:pt x="1328" y="1958"/>
                    <a:pt x="1393" y="1885"/>
                    <a:pt x="1328" y="1798"/>
                  </a:cubicBezTo>
                  <a:lnTo>
                    <a:pt x="243" y="56"/>
                  </a:lnTo>
                  <a:cubicBezTo>
                    <a:pt x="224" y="17"/>
                    <a:pt x="192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83"/>
            <p:cNvSpPr/>
            <p:nvPr/>
          </p:nvSpPr>
          <p:spPr>
            <a:xfrm>
              <a:off x="5021600" y="637825"/>
              <a:ext cx="63800" cy="106400"/>
            </a:xfrm>
            <a:custGeom>
              <a:rect b="b" l="l" r="r" t="t"/>
              <a:pathLst>
                <a:path extrusionOk="0" h="4256" w="2552">
                  <a:moveTo>
                    <a:pt x="137" y="0"/>
                  </a:moveTo>
                  <a:cubicBezTo>
                    <a:pt x="69" y="0"/>
                    <a:pt x="1" y="70"/>
                    <a:pt x="47" y="140"/>
                  </a:cubicBezTo>
                  <a:cubicBezTo>
                    <a:pt x="967" y="1388"/>
                    <a:pt x="1723" y="2769"/>
                    <a:pt x="2315" y="4182"/>
                  </a:cubicBezTo>
                  <a:cubicBezTo>
                    <a:pt x="2341" y="4234"/>
                    <a:pt x="2388" y="4255"/>
                    <a:pt x="2431" y="4255"/>
                  </a:cubicBezTo>
                  <a:cubicBezTo>
                    <a:pt x="2496" y="4255"/>
                    <a:pt x="2551" y="4208"/>
                    <a:pt x="2512" y="4149"/>
                  </a:cubicBezTo>
                  <a:cubicBezTo>
                    <a:pt x="1920" y="2703"/>
                    <a:pt x="1132" y="1323"/>
                    <a:pt x="212" y="41"/>
                  </a:cubicBezTo>
                  <a:cubicBezTo>
                    <a:pt x="192" y="12"/>
                    <a:pt x="165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83"/>
            <p:cNvSpPr/>
            <p:nvPr/>
          </p:nvSpPr>
          <p:spPr>
            <a:xfrm>
              <a:off x="5037350" y="827175"/>
              <a:ext cx="42950" cy="97625"/>
            </a:xfrm>
            <a:custGeom>
              <a:rect b="b" l="l" r="r" t="t"/>
              <a:pathLst>
                <a:path extrusionOk="0" h="3905" w="1718">
                  <a:moveTo>
                    <a:pt x="1429" y="1"/>
                  </a:moveTo>
                  <a:cubicBezTo>
                    <a:pt x="1368" y="1"/>
                    <a:pt x="1303" y="44"/>
                    <a:pt x="1323" y="124"/>
                  </a:cubicBezTo>
                  <a:cubicBezTo>
                    <a:pt x="1487" y="1471"/>
                    <a:pt x="1027" y="2785"/>
                    <a:pt x="74" y="3738"/>
                  </a:cubicBezTo>
                  <a:cubicBezTo>
                    <a:pt x="1" y="3812"/>
                    <a:pt x="74" y="3905"/>
                    <a:pt x="158" y="3905"/>
                  </a:cubicBezTo>
                  <a:cubicBezTo>
                    <a:pt x="185" y="3905"/>
                    <a:pt x="214" y="3894"/>
                    <a:pt x="239" y="3870"/>
                  </a:cubicBezTo>
                  <a:cubicBezTo>
                    <a:pt x="1225" y="2884"/>
                    <a:pt x="1718" y="1471"/>
                    <a:pt x="1520" y="58"/>
                  </a:cubicBezTo>
                  <a:cubicBezTo>
                    <a:pt x="1507" y="19"/>
                    <a:pt x="1469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83"/>
            <p:cNvSpPr/>
            <p:nvPr/>
          </p:nvSpPr>
          <p:spPr>
            <a:xfrm>
              <a:off x="5093425" y="770275"/>
              <a:ext cx="7400" cy="92875"/>
            </a:xfrm>
            <a:custGeom>
              <a:rect b="b" l="l" r="r" t="t"/>
              <a:pathLst>
                <a:path extrusionOk="0" h="3715" w="296">
                  <a:moveTo>
                    <a:pt x="148" y="1"/>
                  </a:moveTo>
                  <a:cubicBezTo>
                    <a:pt x="91" y="1"/>
                    <a:pt x="33" y="34"/>
                    <a:pt x="33" y="99"/>
                  </a:cubicBezTo>
                  <a:cubicBezTo>
                    <a:pt x="99" y="1282"/>
                    <a:pt x="66" y="2432"/>
                    <a:pt x="0" y="3615"/>
                  </a:cubicBezTo>
                  <a:cubicBezTo>
                    <a:pt x="0" y="3681"/>
                    <a:pt x="50" y="3714"/>
                    <a:pt x="99" y="3714"/>
                  </a:cubicBezTo>
                  <a:cubicBezTo>
                    <a:pt x="148" y="3714"/>
                    <a:pt x="197" y="3681"/>
                    <a:pt x="197" y="3615"/>
                  </a:cubicBezTo>
                  <a:cubicBezTo>
                    <a:pt x="296" y="2432"/>
                    <a:pt x="296" y="1282"/>
                    <a:pt x="263" y="99"/>
                  </a:cubicBezTo>
                  <a:cubicBezTo>
                    <a:pt x="263" y="34"/>
                    <a:pt x="206" y="1"/>
                    <a:pt x="14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5" name="Google Shape;12105;p83"/>
            <p:cNvSpPr/>
            <p:nvPr/>
          </p:nvSpPr>
          <p:spPr>
            <a:xfrm>
              <a:off x="4636250" y="307850"/>
              <a:ext cx="123450" cy="43550"/>
            </a:xfrm>
            <a:custGeom>
              <a:rect b="b" l="l" r="r" t="t"/>
              <a:pathLst>
                <a:path extrusionOk="0" h="1742" w="4938">
                  <a:moveTo>
                    <a:pt x="3675" y="1"/>
                  </a:moveTo>
                  <a:cubicBezTo>
                    <a:pt x="2314" y="1"/>
                    <a:pt x="1001" y="546"/>
                    <a:pt x="50" y="1575"/>
                  </a:cubicBezTo>
                  <a:cubicBezTo>
                    <a:pt x="1" y="1649"/>
                    <a:pt x="62" y="1741"/>
                    <a:pt x="138" y="1741"/>
                  </a:cubicBezTo>
                  <a:cubicBezTo>
                    <a:pt x="163" y="1741"/>
                    <a:pt x="190" y="1731"/>
                    <a:pt x="214" y="1706"/>
                  </a:cubicBezTo>
                  <a:cubicBezTo>
                    <a:pt x="1099" y="745"/>
                    <a:pt x="2334" y="213"/>
                    <a:pt x="3605" y="213"/>
                  </a:cubicBezTo>
                  <a:cubicBezTo>
                    <a:pt x="3986" y="213"/>
                    <a:pt x="4370" y="260"/>
                    <a:pt x="4749" y="359"/>
                  </a:cubicBezTo>
                  <a:cubicBezTo>
                    <a:pt x="4758" y="361"/>
                    <a:pt x="4766" y="362"/>
                    <a:pt x="4774" y="362"/>
                  </a:cubicBezTo>
                  <a:cubicBezTo>
                    <a:pt x="4888" y="362"/>
                    <a:pt x="4937" y="160"/>
                    <a:pt x="4815" y="129"/>
                  </a:cubicBezTo>
                  <a:cubicBezTo>
                    <a:pt x="4435" y="43"/>
                    <a:pt x="4053" y="1"/>
                    <a:pt x="36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83"/>
            <p:cNvSpPr/>
            <p:nvPr/>
          </p:nvSpPr>
          <p:spPr>
            <a:xfrm>
              <a:off x="4811350" y="336150"/>
              <a:ext cx="78700" cy="82300"/>
            </a:xfrm>
            <a:custGeom>
              <a:rect b="b" l="l" r="r" t="t"/>
              <a:pathLst>
                <a:path extrusionOk="0" h="3292" w="3148">
                  <a:moveTo>
                    <a:pt x="150" y="0"/>
                  </a:moveTo>
                  <a:cubicBezTo>
                    <a:pt x="52" y="0"/>
                    <a:pt x="0" y="130"/>
                    <a:pt x="111" y="213"/>
                  </a:cubicBezTo>
                  <a:cubicBezTo>
                    <a:pt x="1294" y="936"/>
                    <a:pt x="2280" y="1987"/>
                    <a:pt x="2937" y="3236"/>
                  </a:cubicBezTo>
                  <a:cubicBezTo>
                    <a:pt x="2957" y="3275"/>
                    <a:pt x="2985" y="3291"/>
                    <a:pt x="3014" y="3291"/>
                  </a:cubicBezTo>
                  <a:cubicBezTo>
                    <a:pt x="3081" y="3291"/>
                    <a:pt x="3147" y="3206"/>
                    <a:pt x="3101" y="3137"/>
                  </a:cubicBezTo>
                  <a:cubicBezTo>
                    <a:pt x="2444" y="1856"/>
                    <a:pt x="1425" y="771"/>
                    <a:pt x="209" y="16"/>
                  </a:cubicBezTo>
                  <a:cubicBezTo>
                    <a:pt x="188" y="5"/>
                    <a:pt x="168" y="0"/>
                    <a:pt x="15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83"/>
            <p:cNvSpPr/>
            <p:nvPr/>
          </p:nvSpPr>
          <p:spPr>
            <a:xfrm>
              <a:off x="4914575" y="434075"/>
              <a:ext cx="41675" cy="159400"/>
            </a:xfrm>
            <a:custGeom>
              <a:rect b="b" l="l" r="r" t="t"/>
              <a:pathLst>
                <a:path extrusionOk="0" h="6376" w="1667">
                  <a:moveTo>
                    <a:pt x="145" y="1"/>
                  </a:moveTo>
                  <a:cubicBezTo>
                    <a:pt x="76" y="1"/>
                    <a:pt x="0" y="71"/>
                    <a:pt x="24" y="140"/>
                  </a:cubicBezTo>
                  <a:cubicBezTo>
                    <a:pt x="944" y="2079"/>
                    <a:pt x="1437" y="4149"/>
                    <a:pt x="1469" y="6252"/>
                  </a:cubicBezTo>
                  <a:cubicBezTo>
                    <a:pt x="1469" y="6335"/>
                    <a:pt x="1519" y="6376"/>
                    <a:pt x="1568" y="6376"/>
                  </a:cubicBezTo>
                  <a:cubicBezTo>
                    <a:pt x="1617" y="6376"/>
                    <a:pt x="1667" y="6335"/>
                    <a:pt x="1667" y="6252"/>
                  </a:cubicBezTo>
                  <a:cubicBezTo>
                    <a:pt x="1634" y="4116"/>
                    <a:pt x="1141" y="1981"/>
                    <a:pt x="221" y="42"/>
                  </a:cubicBezTo>
                  <a:cubicBezTo>
                    <a:pt x="202" y="13"/>
                    <a:pt x="174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83"/>
            <p:cNvSpPr/>
            <p:nvPr/>
          </p:nvSpPr>
          <p:spPr>
            <a:xfrm>
              <a:off x="4897575" y="488775"/>
              <a:ext cx="25825" cy="96850"/>
            </a:xfrm>
            <a:custGeom>
              <a:rect b="b" l="l" r="r" t="t"/>
              <a:pathLst>
                <a:path extrusionOk="0" h="3874" w="1033">
                  <a:moveTo>
                    <a:pt x="159" y="0"/>
                  </a:moveTo>
                  <a:cubicBezTo>
                    <a:pt x="83" y="0"/>
                    <a:pt x="0" y="85"/>
                    <a:pt x="46" y="154"/>
                  </a:cubicBezTo>
                  <a:cubicBezTo>
                    <a:pt x="638" y="1238"/>
                    <a:pt x="835" y="2520"/>
                    <a:pt x="638" y="3736"/>
                  </a:cubicBezTo>
                  <a:cubicBezTo>
                    <a:pt x="618" y="3817"/>
                    <a:pt x="685" y="3873"/>
                    <a:pt x="747" y="3873"/>
                  </a:cubicBezTo>
                  <a:cubicBezTo>
                    <a:pt x="786" y="3873"/>
                    <a:pt x="822" y="3852"/>
                    <a:pt x="835" y="3802"/>
                  </a:cubicBezTo>
                  <a:cubicBezTo>
                    <a:pt x="1032" y="2520"/>
                    <a:pt x="835" y="1206"/>
                    <a:pt x="244" y="55"/>
                  </a:cubicBezTo>
                  <a:cubicBezTo>
                    <a:pt x="224" y="16"/>
                    <a:pt x="192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83"/>
            <p:cNvSpPr/>
            <p:nvPr/>
          </p:nvSpPr>
          <p:spPr>
            <a:xfrm>
              <a:off x="4955075" y="464950"/>
              <a:ext cx="26650" cy="110650"/>
            </a:xfrm>
            <a:custGeom>
              <a:rect b="b" l="l" r="r" t="t"/>
              <a:pathLst>
                <a:path extrusionOk="0" h="4426" w="1066">
                  <a:moveTo>
                    <a:pt x="148" y="0"/>
                  </a:moveTo>
                  <a:cubicBezTo>
                    <a:pt x="83" y="0"/>
                    <a:pt x="1" y="85"/>
                    <a:pt x="47" y="154"/>
                  </a:cubicBezTo>
                  <a:cubicBezTo>
                    <a:pt x="605" y="1468"/>
                    <a:pt x="868" y="2881"/>
                    <a:pt x="770" y="4327"/>
                  </a:cubicBezTo>
                  <a:cubicBezTo>
                    <a:pt x="770" y="4393"/>
                    <a:pt x="819" y="4426"/>
                    <a:pt x="868" y="4426"/>
                  </a:cubicBezTo>
                  <a:cubicBezTo>
                    <a:pt x="917" y="4426"/>
                    <a:pt x="967" y="4393"/>
                    <a:pt x="967" y="4327"/>
                  </a:cubicBezTo>
                  <a:cubicBezTo>
                    <a:pt x="1065" y="2849"/>
                    <a:pt x="802" y="1403"/>
                    <a:pt x="211" y="55"/>
                  </a:cubicBezTo>
                  <a:cubicBezTo>
                    <a:pt x="201" y="16"/>
                    <a:pt x="176" y="0"/>
                    <a:pt x="14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35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9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9"/>
          <p:cNvSpPr txBox="1"/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38" name="Google Shape;38;p9"/>
          <p:cNvSpPr txBox="1"/>
          <p:nvPr>
            <p:ph idx="1" type="subTitle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39" name="Google Shape;39;p9"/>
          <p:cNvSpPr txBox="1"/>
          <p:nvPr>
            <p:ph idx="2" type="body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indent="-342900" lvl="0" marL="4572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0" name="Google Shape;40;p9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chemeClr val="lt2"/>
        </a:solidFill>
      </p:bgPr>
    </p:bg>
    <p:spTree>
      <p:nvGrpSpPr>
        <p:cNvPr id="12110" name="Shape 1211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TITLE_AND_TWO_COLUMNS_1_3">
    <p:spTree>
      <p:nvGrpSpPr>
        <p:cNvPr id="12111" name="Shape 12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12" name="Google Shape;12112;p85"/>
          <p:cNvSpPr txBox="1"/>
          <p:nvPr>
            <p:ph type="title"/>
          </p:nvPr>
        </p:nvSpPr>
        <p:spPr>
          <a:xfrm>
            <a:off x="713225" y="310625"/>
            <a:ext cx="7726800" cy="54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2113" name="Google Shape;12113;p85"/>
          <p:cNvSpPr txBox="1"/>
          <p:nvPr>
            <p:ph idx="1" type="subTitle"/>
          </p:nvPr>
        </p:nvSpPr>
        <p:spPr>
          <a:xfrm>
            <a:off x="789430" y="1759550"/>
            <a:ext cx="2539200" cy="3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513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2114" name="Google Shape;12114;p85"/>
          <p:cNvSpPr txBox="1"/>
          <p:nvPr>
            <p:ph hasCustomPrompt="1" idx="2" type="title"/>
          </p:nvPr>
        </p:nvSpPr>
        <p:spPr>
          <a:xfrm>
            <a:off x="1543330" y="955888"/>
            <a:ext cx="1031400" cy="82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2115" name="Google Shape;12115;p85"/>
          <p:cNvSpPr txBox="1"/>
          <p:nvPr>
            <p:ph idx="3" type="subTitle"/>
          </p:nvPr>
        </p:nvSpPr>
        <p:spPr>
          <a:xfrm>
            <a:off x="789430" y="2214187"/>
            <a:ext cx="2539200" cy="6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40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2116" name="Google Shape;12116;p85"/>
          <p:cNvSpPr/>
          <p:nvPr/>
        </p:nvSpPr>
        <p:spPr>
          <a:xfrm>
            <a:off x="8774500" y="1182450"/>
            <a:ext cx="25" cy="550"/>
          </a:xfrm>
          <a:custGeom>
            <a:rect b="b" l="l" r="r" t="t"/>
            <a:pathLst>
              <a:path extrusionOk="0" h="22" w="1">
                <a:moveTo>
                  <a:pt x="0" y="0"/>
                </a:moveTo>
                <a:lnTo>
                  <a:pt x="0" y="21"/>
                </a:lnTo>
                <a:cubicBezTo>
                  <a:pt x="0" y="21"/>
                  <a:pt x="0" y="0"/>
                  <a:pt x="0" y="0"/>
                </a:cubicBez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17" name="Google Shape;12117;p85"/>
          <p:cNvSpPr/>
          <p:nvPr/>
        </p:nvSpPr>
        <p:spPr>
          <a:xfrm>
            <a:off x="9012875" y="1248600"/>
            <a:ext cx="25" cy="550"/>
          </a:xfrm>
          <a:custGeom>
            <a:rect b="b" l="l" r="r" t="t"/>
            <a:pathLst>
              <a:path extrusionOk="0" h="22" w="1">
                <a:moveTo>
                  <a:pt x="0" y="1"/>
                </a:moveTo>
                <a:cubicBezTo>
                  <a:pt x="0" y="1"/>
                  <a:pt x="0" y="1"/>
                  <a:pt x="0" y="22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18" name="Google Shape;12118;p85"/>
          <p:cNvSpPr txBox="1"/>
          <p:nvPr>
            <p:ph idx="4" type="subTitle"/>
          </p:nvPr>
        </p:nvSpPr>
        <p:spPr>
          <a:xfrm>
            <a:off x="3307030" y="1759550"/>
            <a:ext cx="2539200" cy="3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513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2119" name="Google Shape;12119;p85"/>
          <p:cNvSpPr txBox="1"/>
          <p:nvPr>
            <p:ph hasCustomPrompt="1" idx="5" type="title"/>
          </p:nvPr>
        </p:nvSpPr>
        <p:spPr>
          <a:xfrm>
            <a:off x="4060930" y="955888"/>
            <a:ext cx="1031400" cy="82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2120" name="Google Shape;12120;p85"/>
          <p:cNvSpPr txBox="1"/>
          <p:nvPr>
            <p:ph idx="6" type="subTitle"/>
          </p:nvPr>
        </p:nvSpPr>
        <p:spPr>
          <a:xfrm>
            <a:off x="3307030" y="2214187"/>
            <a:ext cx="2539200" cy="6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40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2121" name="Google Shape;12121;p85"/>
          <p:cNvSpPr txBox="1"/>
          <p:nvPr>
            <p:ph idx="7" type="subTitle"/>
          </p:nvPr>
        </p:nvSpPr>
        <p:spPr>
          <a:xfrm>
            <a:off x="5824630" y="1759550"/>
            <a:ext cx="2539200" cy="3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513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2122" name="Google Shape;12122;p85"/>
          <p:cNvSpPr txBox="1"/>
          <p:nvPr>
            <p:ph hasCustomPrompt="1" idx="8" type="title"/>
          </p:nvPr>
        </p:nvSpPr>
        <p:spPr>
          <a:xfrm>
            <a:off x="6578530" y="955888"/>
            <a:ext cx="1031400" cy="82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2123" name="Google Shape;12123;p85"/>
          <p:cNvSpPr txBox="1"/>
          <p:nvPr>
            <p:ph idx="9" type="subTitle"/>
          </p:nvPr>
        </p:nvSpPr>
        <p:spPr>
          <a:xfrm>
            <a:off x="5824630" y="2214187"/>
            <a:ext cx="2539200" cy="6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40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2124" name="Google Shape;12124;p85"/>
          <p:cNvSpPr txBox="1"/>
          <p:nvPr>
            <p:ph idx="13" type="subTitle"/>
          </p:nvPr>
        </p:nvSpPr>
        <p:spPr>
          <a:xfrm>
            <a:off x="789430" y="3607325"/>
            <a:ext cx="2539200" cy="3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513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2125" name="Google Shape;12125;p85"/>
          <p:cNvSpPr txBox="1"/>
          <p:nvPr>
            <p:ph hasCustomPrompt="1" idx="14" type="title"/>
          </p:nvPr>
        </p:nvSpPr>
        <p:spPr>
          <a:xfrm>
            <a:off x="1543330" y="2803688"/>
            <a:ext cx="1031400" cy="82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2126" name="Google Shape;12126;p85"/>
          <p:cNvSpPr txBox="1"/>
          <p:nvPr>
            <p:ph idx="15" type="subTitle"/>
          </p:nvPr>
        </p:nvSpPr>
        <p:spPr>
          <a:xfrm>
            <a:off x="789430" y="4054737"/>
            <a:ext cx="2539200" cy="6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40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2127" name="Google Shape;12127;p85"/>
          <p:cNvSpPr txBox="1"/>
          <p:nvPr>
            <p:ph idx="16" type="subTitle"/>
          </p:nvPr>
        </p:nvSpPr>
        <p:spPr>
          <a:xfrm>
            <a:off x="3307030" y="3607325"/>
            <a:ext cx="2539200" cy="3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513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2128" name="Google Shape;12128;p85"/>
          <p:cNvSpPr txBox="1"/>
          <p:nvPr>
            <p:ph hasCustomPrompt="1" idx="17" type="title"/>
          </p:nvPr>
        </p:nvSpPr>
        <p:spPr>
          <a:xfrm>
            <a:off x="4060930" y="2803688"/>
            <a:ext cx="1031400" cy="82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2129" name="Google Shape;12129;p85"/>
          <p:cNvSpPr txBox="1"/>
          <p:nvPr>
            <p:ph idx="18" type="subTitle"/>
          </p:nvPr>
        </p:nvSpPr>
        <p:spPr>
          <a:xfrm>
            <a:off x="3307030" y="4054737"/>
            <a:ext cx="2539200" cy="6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40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2130" name="Google Shape;12130;p85"/>
          <p:cNvSpPr txBox="1"/>
          <p:nvPr>
            <p:ph idx="19" type="subTitle"/>
          </p:nvPr>
        </p:nvSpPr>
        <p:spPr>
          <a:xfrm>
            <a:off x="5824630" y="3607325"/>
            <a:ext cx="2539200" cy="35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2513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2131" name="Google Shape;12131;p85"/>
          <p:cNvSpPr txBox="1"/>
          <p:nvPr>
            <p:ph hasCustomPrompt="1" idx="20" type="title"/>
          </p:nvPr>
        </p:nvSpPr>
        <p:spPr>
          <a:xfrm>
            <a:off x="6578530" y="2803688"/>
            <a:ext cx="1031400" cy="82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2132" name="Google Shape;12132;p85"/>
          <p:cNvSpPr txBox="1"/>
          <p:nvPr>
            <p:ph idx="21" type="subTitle"/>
          </p:nvPr>
        </p:nvSpPr>
        <p:spPr>
          <a:xfrm>
            <a:off x="5824630" y="4054737"/>
            <a:ext cx="2539200" cy="6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40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12133" name="Google Shape;12133;p85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2134" name="Google Shape;12134;p85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135" name="Google Shape;12135;p85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136" name="Google Shape;12136;p85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137" name="Google Shape;12137;p85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138" name="Google Shape;12138;p85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139" name="Google Shape;12139;p85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140" name="Google Shape;12140;p85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141" name="Google Shape;12141;p85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142" name="Google Shape;12142;p85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143" name="Google Shape;12143;p85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144" name="Google Shape;12144;p85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145" name="Google Shape;12145;p85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146" name="Google Shape;12146;p85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147" name="Google Shape;12147;p85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148" name="Google Shape;12148;p85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149" name="Google Shape;12149;p85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150" name="Google Shape;12150;p85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151" name="Google Shape;12151;p85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152" name="Google Shape;12152;p85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153" name="Google Shape;12153;p85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154" name="Google Shape;12154;p85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155" name="Google Shape;12155;p85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156" name="Google Shape;12156;p85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157" name="Google Shape;12157;p85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158" name="Google Shape;12158;p85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grpSp>
        <p:nvGrpSpPr>
          <p:cNvPr id="12159" name="Google Shape;12159;p85"/>
          <p:cNvGrpSpPr/>
          <p:nvPr/>
        </p:nvGrpSpPr>
        <p:grpSpPr>
          <a:xfrm>
            <a:off x="8588325" y="3987375"/>
            <a:ext cx="363775" cy="1130775"/>
            <a:chOff x="8664525" y="3987375"/>
            <a:chExt cx="363775" cy="1130775"/>
          </a:xfrm>
        </p:grpSpPr>
        <p:sp>
          <p:nvSpPr>
            <p:cNvPr id="12160" name="Google Shape;12160;p85"/>
            <p:cNvSpPr/>
            <p:nvPr/>
          </p:nvSpPr>
          <p:spPr>
            <a:xfrm>
              <a:off x="8750450" y="3987375"/>
              <a:ext cx="277850" cy="348550"/>
            </a:xfrm>
            <a:custGeom>
              <a:rect b="b" l="l" r="r" t="t"/>
              <a:pathLst>
                <a:path extrusionOk="0" h="13942" w="11114">
                  <a:moveTo>
                    <a:pt x="4690" y="879"/>
                  </a:moveTo>
                  <a:cubicBezTo>
                    <a:pt x="5190" y="879"/>
                    <a:pt x="5687" y="1132"/>
                    <a:pt x="5969" y="1555"/>
                  </a:cubicBezTo>
                  <a:cubicBezTo>
                    <a:pt x="6379" y="2376"/>
                    <a:pt x="6342" y="3308"/>
                    <a:pt x="5895" y="4090"/>
                  </a:cubicBezTo>
                  <a:cubicBezTo>
                    <a:pt x="5877" y="4120"/>
                    <a:pt x="5867" y="4152"/>
                    <a:pt x="5863" y="4184"/>
                  </a:cubicBezTo>
                  <a:lnTo>
                    <a:pt x="5863" y="4184"/>
                  </a:lnTo>
                  <a:cubicBezTo>
                    <a:pt x="5336" y="3797"/>
                    <a:pt x="4696" y="3565"/>
                    <a:pt x="4018" y="3565"/>
                  </a:cubicBezTo>
                  <a:cubicBezTo>
                    <a:pt x="3637" y="3565"/>
                    <a:pt x="3244" y="3639"/>
                    <a:pt x="2854" y="3800"/>
                  </a:cubicBezTo>
                  <a:lnTo>
                    <a:pt x="2854" y="3800"/>
                  </a:lnTo>
                  <a:cubicBezTo>
                    <a:pt x="2638" y="2649"/>
                    <a:pt x="2901" y="1304"/>
                    <a:pt x="4217" y="959"/>
                  </a:cubicBezTo>
                  <a:cubicBezTo>
                    <a:pt x="4370" y="905"/>
                    <a:pt x="4530" y="879"/>
                    <a:pt x="4690" y="879"/>
                  </a:cubicBezTo>
                  <a:close/>
                  <a:moveTo>
                    <a:pt x="8467" y="3457"/>
                  </a:moveTo>
                  <a:cubicBezTo>
                    <a:pt x="9250" y="3494"/>
                    <a:pt x="9884" y="4128"/>
                    <a:pt x="9958" y="4911"/>
                  </a:cubicBezTo>
                  <a:cubicBezTo>
                    <a:pt x="10094" y="6573"/>
                    <a:pt x="8408" y="7340"/>
                    <a:pt x="7036" y="7745"/>
                  </a:cubicBezTo>
                  <a:lnTo>
                    <a:pt x="7036" y="7745"/>
                  </a:lnTo>
                  <a:cubicBezTo>
                    <a:pt x="7457" y="6541"/>
                    <a:pt x="7060" y="5326"/>
                    <a:pt x="6253" y="4519"/>
                  </a:cubicBezTo>
                  <a:lnTo>
                    <a:pt x="6253" y="4519"/>
                  </a:lnTo>
                  <a:cubicBezTo>
                    <a:pt x="6296" y="4502"/>
                    <a:pt x="6339" y="4472"/>
                    <a:pt x="6379" y="4426"/>
                  </a:cubicBezTo>
                  <a:cubicBezTo>
                    <a:pt x="6864" y="3792"/>
                    <a:pt x="7647" y="3457"/>
                    <a:pt x="8467" y="3457"/>
                  </a:cubicBezTo>
                  <a:close/>
                  <a:moveTo>
                    <a:pt x="4009" y="4624"/>
                  </a:moveTo>
                  <a:cubicBezTo>
                    <a:pt x="4745" y="4624"/>
                    <a:pt x="5464" y="5018"/>
                    <a:pt x="5820" y="5731"/>
                  </a:cubicBezTo>
                  <a:cubicBezTo>
                    <a:pt x="6417" y="6849"/>
                    <a:pt x="5857" y="8229"/>
                    <a:pt x="4664" y="8639"/>
                  </a:cubicBezTo>
                  <a:cubicBezTo>
                    <a:pt x="4365" y="8751"/>
                    <a:pt x="4053" y="8807"/>
                    <a:pt x="3749" y="8807"/>
                  </a:cubicBezTo>
                  <a:cubicBezTo>
                    <a:pt x="2844" y="8807"/>
                    <a:pt x="2008" y="8311"/>
                    <a:pt x="1757" y="7334"/>
                  </a:cubicBezTo>
                  <a:cubicBezTo>
                    <a:pt x="1547" y="6415"/>
                    <a:pt x="1946" y="5663"/>
                    <a:pt x="2553" y="5103"/>
                  </a:cubicBezTo>
                  <a:lnTo>
                    <a:pt x="2553" y="5103"/>
                  </a:lnTo>
                  <a:cubicBezTo>
                    <a:pt x="2636" y="5098"/>
                    <a:pt x="2721" y="5072"/>
                    <a:pt x="2800" y="5022"/>
                  </a:cubicBezTo>
                  <a:cubicBezTo>
                    <a:pt x="3166" y="4752"/>
                    <a:pt x="3590" y="4624"/>
                    <a:pt x="4009" y="4624"/>
                  </a:cubicBezTo>
                  <a:close/>
                  <a:moveTo>
                    <a:pt x="6486" y="8722"/>
                  </a:moveTo>
                  <a:cubicBezTo>
                    <a:pt x="6499" y="8732"/>
                    <a:pt x="6514" y="8742"/>
                    <a:pt x="6528" y="8750"/>
                  </a:cubicBezTo>
                  <a:cubicBezTo>
                    <a:pt x="7162" y="9049"/>
                    <a:pt x="8020" y="9459"/>
                    <a:pt x="8094" y="10242"/>
                  </a:cubicBezTo>
                  <a:cubicBezTo>
                    <a:pt x="8057" y="11136"/>
                    <a:pt x="7647" y="11994"/>
                    <a:pt x="6976" y="12590"/>
                  </a:cubicBezTo>
                  <a:cubicBezTo>
                    <a:pt x="6699" y="12821"/>
                    <a:pt x="6371" y="12931"/>
                    <a:pt x="6048" y="12931"/>
                  </a:cubicBezTo>
                  <a:cubicBezTo>
                    <a:pt x="5587" y="12931"/>
                    <a:pt x="5135" y="12708"/>
                    <a:pt x="4851" y="12292"/>
                  </a:cubicBezTo>
                  <a:cubicBezTo>
                    <a:pt x="4328" y="11630"/>
                    <a:pt x="4229" y="10804"/>
                    <a:pt x="3913" y="10060"/>
                  </a:cubicBezTo>
                  <a:lnTo>
                    <a:pt x="3913" y="10060"/>
                  </a:lnTo>
                  <a:cubicBezTo>
                    <a:pt x="4901" y="9973"/>
                    <a:pt x="5838" y="9491"/>
                    <a:pt x="6486" y="8722"/>
                  </a:cubicBezTo>
                  <a:close/>
                  <a:moveTo>
                    <a:pt x="4580" y="0"/>
                  </a:moveTo>
                  <a:cubicBezTo>
                    <a:pt x="4472" y="0"/>
                    <a:pt x="4363" y="9"/>
                    <a:pt x="4254" y="27"/>
                  </a:cubicBezTo>
                  <a:cubicBezTo>
                    <a:pt x="2154" y="233"/>
                    <a:pt x="1453" y="2475"/>
                    <a:pt x="1886" y="4284"/>
                  </a:cubicBezTo>
                  <a:lnTo>
                    <a:pt x="1886" y="4284"/>
                  </a:lnTo>
                  <a:cubicBezTo>
                    <a:pt x="1" y="5614"/>
                    <a:pt x="20" y="9058"/>
                    <a:pt x="2502" y="9906"/>
                  </a:cubicBezTo>
                  <a:cubicBezTo>
                    <a:pt x="2679" y="9962"/>
                    <a:pt x="2857" y="10004"/>
                    <a:pt x="3037" y="10031"/>
                  </a:cubicBezTo>
                  <a:lnTo>
                    <a:pt x="3037" y="10031"/>
                  </a:lnTo>
                  <a:cubicBezTo>
                    <a:pt x="3028" y="10063"/>
                    <a:pt x="3024" y="10096"/>
                    <a:pt x="3024" y="10130"/>
                  </a:cubicBezTo>
                  <a:cubicBezTo>
                    <a:pt x="3024" y="11397"/>
                    <a:pt x="3583" y="12590"/>
                    <a:pt x="4553" y="13410"/>
                  </a:cubicBezTo>
                  <a:cubicBezTo>
                    <a:pt x="4981" y="13765"/>
                    <a:pt x="5522" y="13942"/>
                    <a:pt x="6062" y="13942"/>
                  </a:cubicBezTo>
                  <a:cubicBezTo>
                    <a:pt x="6603" y="13942"/>
                    <a:pt x="7143" y="13765"/>
                    <a:pt x="7572" y="13410"/>
                  </a:cubicBezTo>
                  <a:cubicBezTo>
                    <a:pt x="8504" y="12628"/>
                    <a:pt x="9063" y="11472"/>
                    <a:pt x="9101" y="10242"/>
                  </a:cubicBezTo>
                  <a:cubicBezTo>
                    <a:pt x="9051" y="9429"/>
                    <a:pt x="8595" y="8876"/>
                    <a:pt x="8001" y="8455"/>
                  </a:cubicBezTo>
                  <a:lnTo>
                    <a:pt x="8001" y="8455"/>
                  </a:lnTo>
                  <a:cubicBezTo>
                    <a:pt x="8766" y="8177"/>
                    <a:pt x="9487" y="7793"/>
                    <a:pt x="10070" y="7185"/>
                  </a:cubicBezTo>
                  <a:cubicBezTo>
                    <a:pt x="10853" y="6365"/>
                    <a:pt x="11114" y="5172"/>
                    <a:pt x="10741" y="4128"/>
                  </a:cubicBezTo>
                  <a:cubicBezTo>
                    <a:pt x="10318" y="3042"/>
                    <a:pt x="9341" y="2520"/>
                    <a:pt x="8357" y="2520"/>
                  </a:cubicBezTo>
                  <a:cubicBezTo>
                    <a:pt x="7733" y="2520"/>
                    <a:pt x="7106" y="2730"/>
                    <a:pt x="6615" y="3140"/>
                  </a:cubicBezTo>
                  <a:lnTo>
                    <a:pt x="6615" y="3140"/>
                  </a:lnTo>
                  <a:cubicBezTo>
                    <a:pt x="6711" y="2470"/>
                    <a:pt x="6781" y="1787"/>
                    <a:pt x="6491" y="1183"/>
                  </a:cubicBezTo>
                  <a:cubicBezTo>
                    <a:pt x="6131" y="462"/>
                    <a:pt x="5367" y="0"/>
                    <a:pt x="45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  <p:sp>
          <p:nvSpPr>
            <p:cNvPr id="12161" name="Google Shape;12161;p85"/>
            <p:cNvSpPr/>
            <p:nvPr/>
          </p:nvSpPr>
          <p:spPr>
            <a:xfrm>
              <a:off x="8664525" y="4043675"/>
              <a:ext cx="174675" cy="273650"/>
            </a:xfrm>
            <a:custGeom>
              <a:rect b="b" l="l" r="r" t="t"/>
              <a:pathLst>
                <a:path extrusionOk="0" h="10946" w="6987">
                  <a:moveTo>
                    <a:pt x="3402" y="0"/>
                  </a:moveTo>
                  <a:cubicBezTo>
                    <a:pt x="2386" y="0"/>
                    <a:pt x="1416" y="543"/>
                    <a:pt x="906" y="1466"/>
                  </a:cubicBezTo>
                  <a:cubicBezTo>
                    <a:pt x="1" y="3037"/>
                    <a:pt x="827" y="5199"/>
                    <a:pt x="2338" y="5951"/>
                  </a:cubicBezTo>
                  <a:lnTo>
                    <a:pt x="2338" y="5951"/>
                  </a:lnTo>
                  <a:cubicBezTo>
                    <a:pt x="2059" y="6227"/>
                    <a:pt x="1834" y="6563"/>
                    <a:pt x="1689" y="6946"/>
                  </a:cubicBezTo>
                  <a:cubicBezTo>
                    <a:pt x="1279" y="8027"/>
                    <a:pt x="1577" y="9257"/>
                    <a:pt x="2398" y="10077"/>
                  </a:cubicBezTo>
                  <a:cubicBezTo>
                    <a:pt x="2924" y="10604"/>
                    <a:pt x="3696" y="10946"/>
                    <a:pt x="4448" y="10946"/>
                  </a:cubicBezTo>
                  <a:cubicBezTo>
                    <a:pt x="4868" y="10946"/>
                    <a:pt x="5280" y="10839"/>
                    <a:pt x="5641" y="10599"/>
                  </a:cubicBezTo>
                  <a:cubicBezTo>
                    <a:pt x="6573" y="10003"/>
                    <a:pt x="6983" y="8698"/>
                    <a:pt x="6946" y="7617"/>
                  </a:cubicBezTo>
                  <a:cubicBezTo>
                    <a:pt x="6986" y="7272"/>
                    <a:pt x="6729" y="7082"/>
                    <a:pt x="6468" y="7082"/>
                  </a:cubicBezTo>
                  <a:cubicBezTo>
                    <a:pt x="6249" y="7082"/>
                    <a:pt x="6027" y="7216"/>
                    <a:pt x="5976" y="7505"/>
                  </a:cubicBezTo>
                  <a:cubicBezTo>
                    <a:pt x="5827" y="8176"/>
                    <a:pt x="5827" y="9033"/>
                    <a:pt x="5343" y="9593"/>
                  </a:cubicBezTo>
                  <a:cubicBezTo>
                    <a:pt x="5095" y="9887"/>
                    <a:pt x="4769" y="10008"/>
                    <a:pt x="4431" y="10008"/>
                  </a:cubicBezTo>
                  <a:cubicBezTo>
                    <a:pt x="3955" y="10008"/>
                    <a:pt x="3454" y="9770"/>
                    <a:pt x="3106" y="9444"/>
                  </a:cubicBezTo>
                  <a:cubicBezTo>
                    <a:pt x="2509" y="8884"/>
                    <a:pt x="2323" y="8064"/>
                    <a:pt x="2584" y="7319"/>
                  </a:cubicBezTo>
                  <a:cubicBezTo>
                    <a:pt x="2773" y="6804"/>
                    <a:pt x="3179" y="6408"/>
                    <a:pt x="3673" y="6215"/>
                  </a:cubicBezTo>
                  <a:lnTo>
                    <a:pt x="3673" y="6215"/>
                  </a:lnTo>
                  <a:cubicBezTo>
                    <a:pt x="3913" y="6196"/>
                    <a:pt x="4159" y="6143"/>
                    <a:pt x="4411" y="6051"/>
                  </a:cubicBezTo>
                  <a:cubicBezTo>
                    <a:pt x="4848" y="5869"/>
                    <a:pt x="4858" y="5118"/>
                    <a:pt x="4302" y="5118"/>
                  </a:cubicBezTo>
                  <a:cubicBezTo>
                    <a:pt x="4289" y="5118"/>
                    <a:pt x="4275" y="5118"/>
                    <a:pt x="4262" y="5119"/>
                  </a:cubicBezTo>
                  <a:cubicBezTo>
                    <a:pt x="3977" y="5129"/>
                    <a:pt x="3698" y="5181"/>
                    <a:pt x="3433" y="5273"/>
                  </a:cubicBezTo>
                  <a:lnTo>
                    <a:pt x="3433" y="5273"/>
                  </a:lnTo>
                  <a:cubicBezTo>
                    <a:pt x="1954" y="5209"/>
                    <a:pt x="910" y="3273"/>
                    <a:pt x="1652" y="1950"/>
                  </a:cubicBezTo>
                  <a:cubicBezTo>
                    <a:pt x="2006" y="1274"/>
                    <a:pt x="2694" y="876"/>
                    <a:pt x="3427" y="876"/>
                  </a:cubicBezTo>
                  <a:cubicBezTo>
                    <a:pt x="3543" y="876"/>
                    <a:pt x="3660" y="886"/>
                    <a:pt x="3777" y="906"/>
                  </a:cubicBezTo>
                  <a:cubicBezTo>
                    <a:pt x="4187" y="1018"/>
                    <a:pt x="4523" y="1205"/>
                    <a:pt x="4783" y="1540"/>
                  </a:cubicBezTo>
                  <a:cubicBezTo>
                    <a:pt x="4970" y="1801"/>
                    <a:pt x="5194" y="2099"/>
                    <a:pt x="5455" y="2323"/>
                  </a:cubicBezTo>
                  <a:cubicBezTo>
                    <a:pt x="5474" y="2333"/>
                    <a:pt x="5494" y="2338"/>
                    <a:pt x="5514" y="2338"/>
                  </a:cubicBezTo>
                  <a:cubicBezTo>
                    <a:pt x="5569" y="2338"/>
                    <a:pt x="5624" y="2303"/>
                    <a:pt x="5678" y="2249"/>
                  </a:cubicBezTo>
                  <a:cubicBezTo>
                    <a:pt x="6275" y="1279"/>
                    <a:pt x="4746" y="235"/>
                    <a:pt x="3926" y="49"/>
                  </a:cubicBezTo>
                  <a:cubicBezTo>
                    <a:pt x="3751" y="16"/>
                    <a:pt x="3576" y="0"/>
                    <a:pt x="34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  <p:sp>
          <p:nvSpPr>
            <p:cNvPr id="12162" name="Google Shape;12162;p85"/>
            <p:cNvSpPr/>
            <p:nvPr/>
          </p:nvSpPr>
          <p:spPr>
            <a:xfrm>
              <a:off x="8802400" y="4219050"/>
              <a:ext cx="105675" cy="899100"/>
            </a:xfrm>
            <a:custGeom>
              <a:rect b="b" l="l" r="r" t="t"/>
              <a:pathLst>
                <a:path extrusionOk="0" h="35964" w="4227">
                  <a:moveTo>
                    <a:pt x="1396" y="0"/>
                  </a:moveTo>
                  <a:cubicBezTo>
                    <a:pt x="1348" y="0"/>
                    <a:pt x="1299" y="28"/>
                    <a:pt x="1282" y="80"/>
                  </a:cubicBezTo>
                  <a:lnTo>
                    <a:pt x="1244" y="80"/>
                  </a:lnTo>
                  <a:cubicBezTo>
                    <a:pt x="89" y="5038"/>
                    <a:pt x="163" y="10220"/>
                    <a:pt x="1505" y="15141"/>
                  </a:cubicBezTo>
                  <a:cubicBezTo>
                    <a:pt x="2176" y="17527"/>
                    <a:pt x="3034" y="19875"/>
                    <a:pt x="3407" y="22373"/>
                  </a:cubicBezTo>
                  <a:cubicBezTo>
                    <a:pt x="3705" y="24535"/>
                    <a:pt x="3630" y="26772"/>
                    <a:pt x="3183" y="28972"/>
                  </a:cubicBezTo>
                  <a:cubicBezTo>
                    <a:pt x="2959" y="30165"/>
                    <a:pt x="2586" y="31358"/>
                    <a:pt x="2027" y="32439"/>
                  </a:cubicBezTo>
                  <a:cubicBezTo>
                    <a:pt x="1729" y="32998"/>
                    <a:pt x="1393" y="33557"/>
                    <a:pt x="1021" y="34042"/>
                  </a:cubicBezTo>
                  <a:cubicBezTo>
                    <a:pt x="611" y="34452"/>
                    <a:pt x="312" y="34937"/>
                    <a:pt x="89" y="35458"/>
                  </a:cubicBezTo>
                  <a:cubicBezTo>
                    <a:pt x="1" y="35722"/>
                    <a:pt x="213" y="35963"/>
                    <a:pt x="470" y="35963"/>
                  </a:cubicBezTo>
                  <a:cubicBezTo>
                    <a:pt x="540" y="35963"/>
                    <a:pt x="614" y="35946"/>
                    <a:pt x="685" y="35906"/>
                  </a:cubicBezTo>
                  <a:cubicBezTo>
                    <a:pt x="1505" y="35384"/>
                    <a:pt x="1953" y="34228"/>
                    <a:pt x="2288" y="33371"/>
                  </a:cubicBezTo>
                  <a:cubicBezTo>
                    <a:pt x="2735" y="32327"/>
                    <a:pt x="3108" y="31320"/>
                    <a:pt x="3444" y="30277"/>
                  </a:cubicBezTo>
                  <a:cubicBezTo>
                    <a:pt x="4040" y="28189"/>
                    <a:pt x="4227" y="25989"/>
                    <a:pt x="4078" y="23864"/>
                  </a:cubicBezTo>
                  <a:cubicBezTo>
                    <a:pt x="3891" y="21479"/>
                    <a:pt x="3407" y="19167"/>
                    <a:pt x="2661" y="16893"/>
                  </a:cubicBezTo>
                  <a:cubicBezTo>
                    <a:pt x="1803" y="14358"/>
                    <a:pt x="1282" y="11748"/>
                    <a:pt x="1095" y="9064"/>
                  </a:cubicBezTo>
                  <a:cubicBezTo>
                    <a:pt x="983" y="6082"/>
                    <a:pt x="1132" y="3100"/>
                    <a:pt x="1505" y="117"/>
                  </a:cubicBezTo>
                  <a:cubicBezTo>
                    <a:pt x="1505" y="37"/>
                    <a:pt x="1452" y="0"/>
                    <a:pt x="13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  <p:sp>
          <p:nvSpPr>
            <p:cNvPr id="12163" name="Google Shape;12163;p85"/>
            <p:cNvSpPr/>
            <p:nvPr/>
          </p:nvSpPr>
          <p:spPr>
            <a:xfrm>
              <a:off x="8870775" y="4219700"/>
              <a:ext cx="66200" cy="91050"/>
            </a:xfrm>
            <a:custGeom>
              <a:rect b="b" l="l" r="r" t="t"/>
              <a:pathLst>
                <a:path extrusionOk="0" h="3642" w="2648">
                  <a:moveTo>
                    <a:pt x="144" y="0"/>
                  </a:moveTo>
                  <a:cubicBezTo>
                    <a:pt x="67" y="0"/>
                    <a:pt x="0" y="66"/>
                    <a:pt x="0" y="166"/>
                  </a:cubicBezTo>
                  <a:cubicBezTo>
                    <a:pt x="38" y="501"/>
                    <a:pt x="150" y="874"/>
                    <a:pt x="336" y="1172"/>
                  </a:cubicBezTo>
                  <a:cubicBezTo>
                    <a:pt x="485" y="1508"/>
                    <a:pt x="672" y="1806"/>
                    <a:pt x="895" y="2104"/>
                  </a:cubicBezTo>
                  <a:cubicBezTo>
                    <a:pt x="1082" y="2403"/>
                    <a:pt x="1305" y="2701"/>
                    <a:pt x="1529" y="2999"/>
                  </a:cubicBezTo>
                  <a:cubicBezTo>
                    <a:pt x="1736" y="3240"/>
                    <a:pt x="1975" y="3641"/>
                    <a:pt x="2334" y="3641"/>
                  </a:cubicBezTo>
                  <a:cubicBezTo>
                    <a:pt x="2363" y="3641"/>
                    <a:pt x="2393" y="3638"/>
                    <a:pt x="2424" y="3633"/>
                  </a:cubicBezTo>
                  <a:cubicBezTo>
                    <a:pt x="2461" y="3595"/>
                    <a:pt x="2536" y="3521"/>
                    <a:pt x="2573" y="3484"/>
                  </a:cubicBezTo>
                  <a:cubicBezTo>
                    <a:pt x="2647" y="3111"/>
                    <a:pt x="2275" y="2813"/>
                    <a:pt x="2051" y="2589"/>
                  </a:cubicBezTo>
                  <a:cubicBezTo>
                    <a:pt x="1864" y="2328"/>
                    <a:pt x="1641" y="2030"/>
                    <a:pt x="1454" y="1769"/>
                  </a:cubicBezTo>
                  <a:cubicBezTo>
                    <a:pt x="1231" y="1471"/>
                    <a:pt x="1082" y="1172"/>
                    <a:pt x="895" y="874"/>
                  </a:cubicBezTo>
                  <a:cubicBezTo>
                    <a:pt x="709" y="576"/>
                    <a:pt x="522" y="315"/>
                    <a:pt x="261" y="54"/>
                  </a:cubicBezTo>
                  <a:cubicBezTo>
                    <a:pt x="224" y="17"/>
                    <a:pt x="183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  <p:sp>
          <p:nvSpPr>
            <p:cNvPr id="12164" name="Google Shape;12164;p85"/>
            <p:cNvSpPr/>
            <p:nvPr/>
          </p:nvSpPr>
          <p:spPr>
            <a:xfrm>
              <a:off x="8908050" y="4095950"/>
              <a:ext cx="96400" cy="45900"/>
            </a:xfrm>
            <a:custGeom>
              <a:rect b="b" l="l" r="r" t="t"/>
              <a:pathLst>
                <a:path extrusionOk="0" h="1836" w="3856">
                  <a:moveTo>
                    <a:pt x="3429" y="0"/>
                  </a:moveTo>
                  <a:cubicBezTo>
                    <a:pt x="3406" y="0"/>
                    <a:pt x="3381" y="3"/>
                    <a:pt x="3356" y="8"/>
                  </a:cubicBezTo>
                  <a:cubicBezTo>
                    <a:pt x="2759" y="232"/>
                    <a:pt x="2200" y="493"/>
                    <a:pt x="1641" y="717"/>
                  </a:cubicBezTo>
                  <a:cubicBezTo>
                    <a:pt x="1045" y="940"/>
                    <a:pt x="523" y="1276"/>
                    <a:pt x="75" y="1649"/>
                  </a:cubicBezTo>
                  <a:cubicBezTo>
                    <a:pt x="1" y="1723"/>
                    <a:pt x="38" y="1835"/>
                    <a:pt x="150" y="1835"/>
                  </a:cubicBezTo>
                  <a:cubicBezTo>
                    <a:pt x="746" y="1761"/>
                    <a:pt x="1343" y="1611"/>
                    <a:pt x="1902" y="1313"/>
                  </a:cubicBezTo>
                  <a:cubicBezTo>
                    <a:pt x="2461" y="1090"/>
                    <a:pt x="3020" y="866"/>
                    <a:pt x="3580" y="568"/>
                  </a:cubicBezTo>
                  <a:cubicBezTo>
                    <a:pt x="3855" y="395"/>
                    <a:pt x="3717" y="0"/>
                    <a:pt x="3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  <p:sp>
          <p:nvSpPr>
            <p:cNvPr id="12165" name="Google Shape;12165;p85"/>
            <p:cNvSpPr/>
            <p:nvPr/>
          </p:nvSpPr>
          <p:spPr>
            <a:xfrm>
              <a:off x="8851200" y="4005750"/>
              <a:ext cx="20525" cy="79050"/>
            </a:xfrm>
            <a:custGeom>
              <a:rect b="b" l="l" r="r" t="t"/>
              <a:pathLst>
                <a:path extrusionOk="0" h="3162" w="821">
                  <a:moveTo>
                    <a:pt x="373" y="75"/>
                  </a:moveTo>
                  <a:lnTo>
                    <a:pt x="373" y="75"/>
                  </a:lnTo>
                  <a:cubicBezTo>
                    <a:pt x="348" y="126"/>
                    <a:pt x="324" y="179"/>
                    <a:pt x="303" y="233"/>
                  </a:cubicBezTo>
                  <a:lnTo>
                    <a:pt x="303" y="233"/>
                  </a:lnTo>
                  <a:lnTo>
                    <a:pt x="299" y="224"/>
                  </a:lnTo>
                  <a:lnTo>
                    <a:pt x="373" y="75"/>
                  </a:lnTo>
                  <a:close/>
                  <a:moveTo>
                    <a:pt x="411" y="0"/>
                  </a:moveTo>
                  <a:cubicBezTo>
                    <a:pt x="299" y="38"/>
                    <a:pt x="224" y="149"/>
                    <a:pt x="262" y="261"/>
                  </a:cubicBezTo>
                  <a:cubicBezTo>
                    <a:pt x="266" y="276"/>
                    <a:pt x="272" y="289"/>
                    <a:pt x="278" y="301"/>
                  </a:cubicBezTo>
                  <a:lnTo>
                    <a:pt x="278" y="301"/>
                  </a:lnTo>
                  <a:cubicBezTo>
                    <a:pt x="221" y="467"/>
                    <a:pt x="187" y="644"/>
                    <a:pt x="187" y="820"/>
                  </a:cubicBezTo>
                  <a:cubicBezTo>
                    <a:pt x="187" y="1044"/>
                    <a:pt x="150" y="1268"/>
                    <a:pt x="150" y="1529"/>
                  </a:cubicBezTo>
                  <a:cubicBezTo>
                    <a:pt x="112" y="1790"/>
                    <a:pt x="112" y="1976"/>
                    <a:pt x="75" y="2237"/>
                  </a:cubicBezTo>
                  <a:cubicBezTo>
                    <a:pt x="1" y="2498"/>
                    <a:pt x="38" y="2759"/>
                    <a:pt x="112" y="3020"/>
                  </a:cubicBezTo>
                  <a:cubicBezTo>
                    <a:pt x="146" y="3121"/>
                    <a:pt x="218" y="3161"/>
                    <a:pt x="297" y="3161"/>
                  </a:cubicBezTo>
                  <a:cubicBezTo>
                    <a:pt x="392" y="3161"/>
                    <a:pt x="498" y="3102"/>
                    <a:pt x="560" y="3020"/>
                  </a:cubicBezTo>
                  <a:cubicBezTo>
                    <a:pt x="634" y="2871"/>
                    <a:pt x="709" y="2722"/>
                    <a:pt x="709" y="2535"/>
                  </a:cubicBezTo>
                  <a:lnTo>
                    <a:pt x="746" y="2088"/>
                  </a:lnTo>
                  <a:cubicBezTo>
                    <a:pt x="746" y="1752"/>
                    <a:pt x="783" y="1417"/>
                    <a:pt x="783" y="1119"/>
                  </a:cubicBezTo>
                  <a:lnTo>
                    <a:pt x="783" y="634"/>
                  </a:lnTo>
                  <a:cubicBezTo>
                    <a:pt x="821" y="485"/>
                    <a:pt x="783" y="298"/>
                    <a:pt x="709" y="149"/>
                  </a:cubicBezTo>
                  <a:cubicBezTo>
                    <a:pt x="672" y="38"/>
                    <a:pt x="523" y="0"/>
                    <a:pt x="4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  <p:sp>
          <p:nvSpPr>
            <p:cNvPr id="12166" name="Google Shape;12166;p85"/>
            <p:cNvSpPr/>
            <p:nvPr/>
          </p:nvSpPr>
          <p:spPr>
            <a:xfrm>
              <a:off x="8703025" y="4082075"/>
              <a:ext cx="79225" cy="63150"/>
            </a:xfrm>
            <a:custGeom>
              <a:rect b="b" l="l" r="r" t="t"/>
              <a:pathLst>
                <a:path extrusionOk="0" h="2526" w="3169">
                  <a:moveTo>
                    <a:pt x="142" y="0"/>
                  </a:moveTo>
                  <a:cubicBezTo>
                    <a:pt x="120" y="0"/>
                    <a:pt x="97" y="1"/>
                    <a:pt x="75" y="4"/>
                  </a:cubicBezTo>
                  <a:cubicBezTo>
                    <a:pt x="37" y="4"/>
                    <a:pt x="37" y="41"/>
                    <a:pt x="0" y="79"/>
                  </a:cubicBezTo>
                  <a:cubicBezTo>
                    <a:pt x="0" y="191"/>
                    <a:pt x="0" y="302"/>
                    <a:pt x="112" y="414"/>
                  </a:cubicBezTo>
                  <a:cubicBezTo>
                    <a:pt x="149" y="489"/>
                    <a:pt x="187" y="563"/>
                    <a:pt x="224" y="638"/>
                  </a:cubicBezTo>
                  <a:lnTo>
                    <a:pt x="336" y="787"/>
                  </a:lnTo>
                  <a:cubicBezTo>
                    <a:pt x="522" y="1048"/>
                    <a:pt x="746" y="1234"/>
                    <a:pt x="969" y="1421"/>
                  </a:cubicBezTo>
                  <a:cubicBezTo>
                    <a:pt x="1454" y="1831"/>
                    <a:pt x="1939" y="2166"/>
                    <a:pt x="2461" y="2465"/>
                  </a:cubicBezTo>
                  <a:cubicBezTo>
                    <a:pt x="2541" y="2505"/>
                    <a:pt x="2626" y="2526"/>
                    <a:pt x="2707" y="2526"/>
                  </a:cubicBezTo>
                  <a:cubicBezTo>
                    <a:pt x="2852" y="2526"/>
                    <a:pt x="2985" y="2459"/>
                    <a:pt x="3057" y="2316"/>
                  </a:cubicBezTo>
                  <a:cubicBezTo>
                    <a:pt x="3169" y="2129"/>
                    <a:pt x="3094" y="1868"/>
                    <a:pt x="2908" y="1719"/>
                  </a:cubicBezTo>
                  <a:cubicBezTo>
                    <a:pt x="2423" y="1421"/>
                    <a:pt x="1976" y="1123"/>
                    <a:pt x="1491" y="787"/>
                  </a:cubicBezTo>
                  <a:cubicBezTo>
                    <a:pt x="1305" y="601"/>
                    <a:pt x="1081" y="452"/>
                    <a:pt x="820" y="302"/>
                  </a:cubicBezTo>
                  <a:cubicBezTo>
                    <a:pt x="648" y="199"/>
                    <a:pt x="41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  <p:sp>
          <p:nvSpPr>
            <p:cNvPr id="12167" name="Google Shape;12167;p85"/>
            <p:cNvSpPr/>
            <p:nvPr/>
          </p:nvSpPr>
          <p:spPr>
            <a:xfrm>
              <a:off x="8732850" y="4206625"/>
              <a:ext cx="72050" cy="80600"/>
            </a:xfrm>
            <a:custGeom>
              <a:rect b="b" l="l" r="r" t="t"/>
              <a:pathLst>
                <a:path extrusionOk="0" h="3224" w="2882">
                  <a:moveTo>
                    <a:pt x="2283" y="0"/>
                  </a:moveTo>
                  <a:cubicBezTo>
                    <a:pt x="2194" y="0"/>
                    <a:pt x="2101" y="28"/>
                    <a:pt x="2013" y="92"/>
                  </a:cubicBezTo>
                  <a:cubicBezTo>
                    <a:pt x="1939" y="130"/>
                    <a:pt x="1901" y="204"/>
                    <a:pt x="1864" y="316"/>
                  </a:cubicBezTo>
                  <a:cubicBezTo>
                    <a:pt x="1827" y="353"/>
                    <a:pt x="1790" y="391"/>
                    <a:pt x="1790" y="428"/>
                  </a:cubicBezTo>
                  <a:lnTo>
                    <a:pt x="1491" y="801"/>
                  </a:lnTo>
                  <a:lnTo>
                    <a:pt x="932" y="1509"/>
                  </a:lnTo>
                  <a:cubicBezTo>
                    <a:pt x="746" y="1770"/>
                    <a:pt x="522" y="1994"/>
                    <a:pt x="336" y="2217"/>
                  </a:cubicBezTo>
                  <a:cubicBezTo>
                    <a:pt x="112" y="2441"/>
                    <a:pt x="0" y="2739"/>
                    <a:pt x="0" y="3075"/>
                  </a:cubicBezTo>
                  <a:cubicBezTo>
                    <a:pt x="0" y="3149"/>
                    <a:pt x="75" y="3224"/>
                    <a:pt x="149" y="3224"/>
                  </a:cubicBezTo>
                  <a:cubicBezTo>
                    <a:pt x="447" y="3186"/>
                    <a:pt x="708" y="3000"/>
                    <a:pt x="895" y="2776"/>
                  </a:cubicBezTo>
                  <a:cubicBezTo>
                    <a:pt x="1118" y="2553"/>
                    <a:pt x="1305" y="2292"/>
                    <a:pt x="1491" y="2105"/>
                  </a:cubicBezTo>
                  <a:cubicBezTo>
                    <a:pt x="1678" y="1882"/>
                    <a:pt x="1864" y="1621"/>
                    <a:pt x="2050" y="1434"/>
                  </a:cubicBezTo>
                  <a:lnTo>
                    <a:pt x="2349" y="1062"/>
                  </a:lnTo>
                  <a:cubicBezTo>
                    <a:pt x="2461" y="950"/>
                    <a:pt x="2572" y="838"/>
                    <a:pt x="2647" y="726"/>
                  </a:cubicBezTo>
                  <a:cubicBezTo>
                    <a:pt x="2881" y="375"/>
                    <a:pt x="2610" y="0"/>
                    <a:pt x="22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3A4EB4"/>
                </a:solidFill>
              </a:endParaRPr>
            </a:p>
          </p:txBody>
        </p:sp>
      </p:grpSp>
      <p:grpSp>
        <p:nvGrpSpPr>
          <p:cNvPr id="12168" name="Google Shape;12168;p85"/>
          <p:cNvGrpSpPr/>
          <p:nvPr/>
        </p:nvGrpSpPr>
        <p:grpSpPr>
          <a:xfrm>
            <a:off x="-36550" y="145080"/>
            <a:ext cx="1385305" cy="706178"/>
            <a:chOff x="0" y="86025"/>
            <a:chExt cx="1617025" cy="824300"/>
          </a:xfrm>
        </p:grpSpPr>
        <p:sp>
          <p:nvSpPr>
            <p:cNvPr id="12169" name="Google Shape;12169;p85"/>
            <p:cNvSpPr/>
            <p:nvPr/>
          </p:nvSpPr>
          <p:spPr>
            <a:xfrm>
              <a:off x="16775" y="155575"/>
              <a:ext cx="1320175" cy="454650"/>
            </a:xfrm>
            <a:custGeom>
              <a:rect b="b" l="l" r="r" t="t"/>
              <a:pathLst>
                <a:path extrusionOk="0" h="18186" w="52807">
                  <a:moveTo>
                    <a:pt x="51905" y="0"/>
                  </a:moveTo>
                  <a:cubicBezTo>
                    <a:pt x="51818" y="0"/>
                    <a:pt x="51726" y="21"/>
                    <a:pt x="51633" y="68"/>
                  </a:cubicBezTo>
                  <a:cubicBezTo>
                    <a:pt x="47532" y="2118"/>
                    <a:pt x="43431" y="4094"/>
                    <a:pt x="39293" y="6070"/>
                  </a:cubicBezTo>
                  <a:cubicBezTo>
                    <a:pt x="35230" y="7934"/>
                    <a:pt x="31203" y="9872"/>
                    <a:pt x="27214" y="11923"/>
                  </a:cubicBezTo>
                  <a:cubicBezTo>
                    <a:pt x="27028" y="12034"/>
                    <a:pt x="26916" y="12258"/>
                    <a:pt x="26916" y="12482"/>
                  </a:cubicBezTo>
                  <a:cubicBezTo>
                    <a:pt x="27011" y="13646"/>
                    <a:pt x="27078" y="14838"/>
                    <a:pt x="27187" y="16010"/>
                  </a:cubicBezTo>
                  <a:lnTo>
                    <a:pt x="27187" y="16010"/>
                  </a:lnTo>
                  <a:cubicBezTo>
                    <a:pt x="22810" y="16159"/>
                    <a:pt x="18432" y="16369"/>
                    <a:pt x="14055" y="16545"/>
                  </a:cubicBezTo>
                  <a:cubicBezTo>
                    <a:pt x="11743" y="16657"/>
                    <a:pt x="9432" y="16732"/>
                    <a:pt x="7121" y="16843"/>
                  </a:cubicBezTo>
                  <a:lnTo>
                    <a:pt x="3654" y="16993"/>
                  </a:lnTo>
                  <a:cubicBezTo>
                    <a:pt x="3132" y="17030"/>
                    <a:pt x="2572" y="17067"/>
                    <a:pt x="2050" y="17104"/>
                  </a:cubicBezTo>
                  <a:cubicBezTo>
                    <a:pt x="1454" y="17179"/>
                    <a:pt x="895" y="17291"/>
                    <a:pt x="336" y="17440"/>
                  </a:cubicBezTo>
                  <a:cubicBezTo>
                    <a:pt x="0" y="17515"/>
                    <a:pt x="149" y="17962"/>
                    <a:pt x="410" y="17999"/>
                  </a:cubicBezTo>
                  <a:lnTo>
                    <a:pt x="447" y="17999"/>
                  </a:lnTo>
                  <a:cubicBezTo>
                    <a:pt x="1044" y="18111"/>
                    <a:pt x="1678" y="18186"/>
                    <a:pt x="2311" y="18186"/>
                  </a:cubicBezTo>
                  <a:lnTo>
                    <a:pt x="3914" y="18186"/>
                  </a:lnTo>
                  <a:lnTo>
                    <a:pt x="7381" y="18111"/>
                  </a:lnTo>
                  <a:cubicBezTo>
                    <a:pt x="9656" y="18036"/>
                    <a:pt x="11930" y="17962"/>
                    <a:pt x="14204" y="17850"/>
                  </a:cubicBezTo>
                  <a:cubicBezTo>
                    <a:pt x="18789" y="17701"/>
                    <a:pt x="23375" y="17589"/>
                    <a:pt x="27960" y="17403"/>
                  </a:cubicBezTo>
                  <a:cubicBezTo>
                    <a:pt x="28333" y="17403"/>
                    <a:pt x="28668" y="17104"/>
                    <a:pt x="28668" y="16694"/>
                  </a:cubicBezTo>
                  <a:cubicBezTo>
                    <a:pt x="28531" y="15427"/>
                    <a:pt x="28394" y="14128"/>
                    <a:pt x="28228" y="12855"/>
                  </a:cubicBezTo>
                  <a:lnTo>
                    <a:pt x="28228" y="12855"/>
                  </a:lnTo>
                  <a:cubicBezTo>
                    <a:pt x="36068" y="8620"/>
                    <a:pt x="44366" y="5300"/>
                    <a:pt x="52229" y="1111"/>
                  </a:cubicBezTo>
                  <a:cubicBezTo>
                    <a:pt x="52807" y="791"/>
                    <a:pt x="52445" y="0"/>
                    <a:pt x="51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85"/>
            <p:cNvSpPr/>
            <p:nvPr/>
          </p:nvSpPr>
          <p:spPr>
            <a:xfrm>
              <a:off x="4650" y="396775"/>
              <a:ext cx="1443475" cy="513550"/>
            </a:xfrm>
            <a:custGeom>
              <a:rect b="b" l="l" r="r" t="t"/>
              <a:pathLst>
                <a:path extrusionOk="0" h="20542" w="57739">
                  <a:moveTo>
                    <a:pt x="57560" y="0"/>
                  </a:moveTo>
                  <a:cubicBezTo>
                    <a:pt x="56405" y="336"/>
                    <a:pt x="55249" y="821"/>
                    <a:pt x="54168" y="1380"/>
                  </a:cubicBezTo>
                  <a:cubicBezTo>
                    <a:pt x="53087" y="1902"/>
                    <a:pt x="51969" y="2461"/>
                    <a:pt x="50850" y="3020"/>
                  </a:cubicBezTo>
                  <a:cubicBezTo>
                    <a:pt x="48725" y="4064"/>
                    <a:pt x="46600" y="5145"/>
                    <a:pt x="44513" y="6226"/>
                  </a:cubicBezTo>
                  <a:cubicBezTo>
                    <a:pt x="42388" y="7307"/>
                    <a:pt x="40300" y="8426"/>
                    <a:pt x="38212" y="9544"/>
                  </a:cubicBezTo>
                  <a:cubicBezTo>
                    <a:pt x="37094" y="10103"/>
                    <a:pt x="36013" y="10700"/>
                    <a:pt x="34932" y="11296"/>
                  </a:cubicBezTo>
                  <a:cubicBezTo>
                    <a:pt x="33851" y="11893"/>
                    <a:pt x="32732" y="12340"/>
                    <a:pt x="31688" y="12974"/>
                  </a:cubicBezTo>
                  <a:cubicBezTo>
                    <a:pt x="30719" y="13496"/>
                    <a:pt x="30085" y="14465"/>
                    <a:pt x="29973" y="15546"/>
                  </a:cubicBezTo>
                  <a:cubicBezTo>
                    <a:pt x="29850" y="16718"/>
                    <a:pt x="29778" y="17916"/>
                    <a:pt x="29693" y="19076"/>
                  </a:cubicBezTo>
                  <a:lnTo>
                    <a:pt x="29693" y="19076"/>
                  </a:lnTo>
                  <a:cubicBezTo>
                    <a:pt x="22890" y="18538"/>
                    <a:pt x="16087" y="18256"/>
                    <a:pt x="9284" y="18256"/>
                  </a:cubicBezTo>
                  <a:cubicBezTo>
                    <a:pt x="8501" y="18256"/>
                    <a:pt x="7718" y="18260"/>
                    <a:pt x="6934" y="18268"/>
                  </a:cubicBezTo>
                  <a:cubicBezTo>
                    <a:pt x="5779" y="18268"/>
                    <a:pt x="4660" y="18305"/>
                    <a:pt x="3542" y="18342"/>
                  </a:cubicBezTo>
                  <a:cubicBezTo>
                    <a:pt x="2983" y="18342"/>
                    <a:pt x="2461" y="18379"/>
                    <a:pt x="1939" y="18417"/>
                  </a:cubicBezTo>
                  <a:cubicBezTo>
                    <a:pt x="1380" y="18417"/>
                    <a:pt x="821" y="18566"/>
                    <a:pt x="336" y="18827"/>
                  </a:cubicBezTo>
                  <a:cubicBezTo>
                    <a:pt x="0" y="18976"/>
                    <a:pt x="150" y="19423"/>
                    <a:pt x="448" y="19535"/>
                  </a:cubicBezTo>
                  <a:cubicBezTo>
                    <a:pt x="985" y="19750"/>
                    <a:pt x="1522" y="19804"/>
                    <a:pt x="2073" y="19804"/>
                  </a:cubicBezTo>
                  <a:cubicBezTo>
                    <a:pt x="2478" y="19804"/>
                    <a:pt x="2892" y="19775"/>
                    <a:pt x="3318" y="19759"/>
                  </a:cubicBezTo>
                  <a:cubicBezTo>
                    <a:pt x="4288" y="19722"/>
                    <a:pt x="5257" y="19722"/>
                    <a:pt x="6226" y="19684"/>
                  </a:cubicBezTo>
                  <a:cubicBezTo>
                    <a:pt x="7195" y="19666"/>
                    <a:pt x="8165" y="19656"/>
                    <a:pt x="9134" y="19656"/>
                  </a:cubicBezTo>
                  <a:cubicBezTo>
                    <a:pt x="10103" y="19656"/>
                    <a:pt x="11073" y="19666"/>
                    <a:pt x="12042" y="19684"/>
                  </a:cubicBezTo>
                  <a:cubicBezTo>
                    <a:pt x="15882" y="19722"/>
                    <a:pt x="19759" y="19871"/>
                    <a:pt x="23636" y="20094"/>
                  </a:cubicBezTo>
                  <a:cubicBezTo>
                    <a:pt x="25873" y="20206"/>
                    <a:pt x="28109" y="20355"/>
                    <a:pt x="30309" y="20542"/>
                  </a:cubicBezTo>
                  <a:cubicBezTo>
                    <a:pt x="30682" y="20542"/>
                    <a:pt x="31017" y="20243"/>
                    <a:pt x="31017" y="19833"/>
                  </a:cubicBezTo>
                  <a:cubicBezTo>
                    <a:pt x="31092" y="18678"/>
                    <a:pt x="31204" y="17485"/>
                    <a:pt x="31278" y="16292"/>
                  </a:cubicBezTo>
                  <a:cubicBezTo>
                    <a:pt x="31241" y="15770"/>
                    <a:pt x="31353" y="15285"/>
                    <a:pt x="31576" y="14801"/>
                  </a:cubicBezTo>
                  <a:cubicBezTo>
                    <a:pt x="31875" y="14465"/>
                    <a:pt x="32247" y="14167"/>
                    <a:pt x="32658" y="13980"/>
                  </a:cubicBezTo>
                  <a:cubicBezTo>
                    <a:pt x="34708" y="12787"/>
                    <a:pt x="36758" y="11595"/>
                    <a:pt x="38846" y="10439"/>
                  </a:cubicBezTo>
                  <a:cubicBezTo>
                    <a:pt x="42798" y="8202"/>
                    <a:pt x="46787" y="6114"/>
                    <a:pt x="50813" y="4027"/>
                  </a:cubicBezTo>
                  <a:cubicBezTo>
                    <a:pt x="51969" y="3393"/>
                    <a:pt x="53124" y="2796"/>
                    <a:pt x="54280" y="2200"/>
                  </a:cubicBezTo>
                  <a:cubicBezTo>
                    <a:pt x="55436" y="1641"/>
                    <a:pt x="56591" y="970"/>
                    <a:pt x="57672" y="187"/>
                  </a:cubicBezTo>
                  <a:cubicBezTo>
                    <a:pt x="57739" y="154"/>
                    <a:pt x="57687" y="32"/>
                    <a:pt x="57596" y="32"/>
                  </a:cubicBezTo>
                  <a:cubicBezTo>
                    <a:pt x="57585" y="32"/>
                    <a:pt x="57573" y="34"/>
                    <a:pt x="57560" y="38"/>
                  </a:cubicBezTo>
                  <a:lnTo>
                    <a:pt x="575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85"/>
            <p:cNvSpPr/>
            <p:nvPr/>
          </p:nvSpPr>
          <p:spPr>
            <a:xfrm>
              <a:off x="0" y="580600"/>
              <a:ext cx="38225" cy="308300"/>
            </a:xfrm>
            <a:custGeom>
              <a:rect b="b" l="l" r="r" t="t"/>
              <a:pathLst>
                <a:path extrusionOk="0" h="12332" w="1529">
                  <a:moveTo>
                    <a:pt x="764" y="1"/>
                  </a:moveTo>
                  <a:cubicBezTo>
                    <a:pt x="531" y="1"/>
                    <a:pt x="298" y="159"/>
                    <a:pt x="298" y="476"/>
                  </a:cubicBezTo>
                  <a:cubicBezTo>
                    <a:pt x="0" y="1334"/>
                    <a:pt x="149" y="2415"/>
                    <a:pt x="149" y="3272"/>
                  </a:cubicBezTo>
                  <a:cubicBezTo>
                    <a:pt x="149" y="4130"/>
                    <a:pt x="149" y="5136"/>
                    <a:pt x="149" y="6068"/>
                  </a:cubicBezTo>
                  <a:cubicBezTo>
                    <a:pt x="149" y="7969"/>
                    <a:pt x="37" y="9871"/>
                    <a:pt x="149" y="11772"/>
                  </a:cubicBezTo>
                  <a:cubicBezTo>
                    <a:pt x="168" y="12145"/>
                    <a:pt x="457" y="12331"/>
                    <a:pt x="746" y="12331"/>
                  </a:cubicBezTo>
                  <a:cubicBezTo>
                    <a:pt x="1035" y="12331"/>
                    <a:pt x="1323" y="12145"/>
                    <a:pt x="1342" y="11772"/>
                  </a:cubicBezTo>
                  <a:cubicBezTo>
                    <a:pt x="1454" y="9871"/>
                    <a:pt x="1342" y="7969"/>
                    <a:pt x="1342" y="6068"/>
                  </a:cubicBezTo>
                  <a:lnTo>
                    <a:pt x="1342" y="3272"/>
                  </a:lnTo>
                  <a:cubicBezTo>
                    <a:pt x="1342" y="2378"/>
                    <a:pt x="1529" y="1296"/>
                    <a:pt x="1230" y="476"/>
                  </a:cubicBezTo>
                  <a:cubicBezTo>
                    <a:pt x="1230" y="159"/>
                    <a:pt x="997" y="1"/>
                    <a:pt x="7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2" name="Google Shape;12172;p85"/>
            <p:cNvSpPr/>
            <p:nvPr/>
          </p:nvSpPr>
          <p:spPr>
            <a:xfrm>
              <a:off x="1265225" y="86025"/>
              <a:ext cx="351800" cy="422050"/>
            </a:xfrm>
            <a:custGeom>
              <a:rect b="b" l="l" r="r" t="t"/>
              <a:pathLst>
                <a:path extrusionOk="0" h="16882" w="14072">
                  <a:moveTo>
                    <a:pt x="742" y="1"/>
                  </a:moveTo>
                  <a:cubicBezTo>
                    <a:pt x="319" y="1"/>
                    <a:pt x="1" y="468"/>
                    <a:pt x="203" y="874"/>
                  </a:cubicBezTo>
                  <a:cubicBezTo>
                    <a:pt x="464" y="1396"/>
                    <a:pt x="725" y="1955"/>
                    <a:pt x="1024" y="2514"/>
                  </a:cubicBezTo>
                  <a:cubicBezTo>
                    <a:pt x="1173" y="2999"/>
                    <a:pt x="1508" y="3409"/>
                    <a:pt x="1956" y="3707"/>
                  </a:cubicBezTo>
                  <a:cubicBezTo>
                    <a:pt x="1994" y="3726"/>
                    <a:pt x="2035" y="3736"/>
                    <a:pt x="2076" y="3736"/>
                  </a:cubicBezTo>
                  <a:cubicBezTo>
                    <a:pt x="2194" y="3736"/>
                    <a:pt x="2310" y="3659"/>
                    <a:pt x="2366" y="3521"/>
                  </a:cubicBezTo>
                  <a:lnTo>
                    <a:pt x="2366" y="3483"/>
                  </a:lnTo>
                  <a:cubicBezTo>
                    <a:pt x="2440" y="2961"/>
                    <a:pt x="2291" y="2439"/>
                    <a:pt x="2030" y="1992"/>
                  </a:cubicBezTo>
                  <a:cubicBezTo>
                    <a:pt x="1935" y="1787"/>
                    <a:pt x="1834" y="1578"/>
                    <a:pt x="1732" y="1367"/>
                  </a:cubicBezTo>
                  <a:lnTo>
                    <a:pt x="1732" y="1367"/>
                  </a:lnTo>
                  <a:cubicBezTo>
                    <a:pt x="5420" y="2227"/>
                    <a:pt x="9038" y="3322"/>
                    <a:pt x="12705" y="4242"/>
                  </a:cubicBezTo>
                  <a:lnTo>
                    <a:pt x="12705" y="4242"/>
                  </a:lnTo>
                  <a:cubicBezTo>
                    <a:pt x="12103" y="6251"/>
                    <a:pt x="11553" y="8260"/>
                    <a:pt x="10940" y="10268"/>
                  </a:cubicBezTo>
                  <a:cubicBezTo>
                    <a:pt x="10455" y="11874"/>
                    <a:pt x="9946" y="13479"/>
                    <a:pt x="9472" y="15105"/>
                  </a:cubicBezTo>
                  <a:lnTo>
                    <a:pt x="9472" y="15105"/>
                  </a:lnTo>
                  <a:cubicBezTo>
                    <a:pt x="9222" y="14733"/>
                    <a:pt x="8976" y="14351"/>
                    <a:pt x="8741" y="13959"/>
                  </a:cubicBezTo>
                  <a:cubicBezTo>
                    <a:pt x="8368" y="13325"/>
                    <a:pt x="8069" y="12468"/>
                    <a:pt x="7398" y="12095"/>
                  </a:cubicBezTo>
                  <a:cubicBezTo>
                    <a:pt x="7340" y="12073"/>
                    <a:pt x="7278" y="12062"/>
                    <a:pt x="7217" y="12062"/>
                  </a:cubicBezTo>
                  <a:cubicBezTo>
                    <a:pt x="6968" y="12062"/>
                    <a:pt x="6727" y="12236"/>
                    <a:pt x="6727" y="12505"/>
                  </a:cubicBezTo>
                  <a:cubicBezTo>
                    <a:pt x="6765" y="13288"/>
                    <a:pt x="7398" y="13884"/>
                    <a:pt x="7846" y="14518"/>
                  </a:cubicBezTo>
                  <a:cubicBezTo>
                    <a:pt x="8293" y="15115"/>
                    <a:pt x="8778" y="15897"/>
                    <a:pt x="9225" y="16643"/>
                  </a:cubicBezTo>
                  <a:cubicBezTo>
                    <a:pt x="9338" y="16804"/>
                    <a:pt x="9513" y="16882"/>
                    <a:pt x="9688" y="16882"/>
                  </a:cubicBezTo>
                  <a:cubicBezTo>
                    <a:pt x="9918" y="16882"/>
                    <a:pt x="10147" y="16748"/>
                    <a:pt x="10232" y="16494"/>
                  </a:cubicBezTo>
                  <a:cubicBezTo>
                    <a:pt x="10791" y="14518"/>
                    <a:pt x="11350" y="12505"/>
                    <a:pt x="11947" y="10529"/>
                  </a:cubicBezTo>
                  <a:cubicBezTo>
                    <a:pt x="12618" y="8330"/>
                    <a:pt x="13363" y="6167"/>
                    <a:pt x="13997" y="4005"/>
                  </a:cubicBezTo>
                  <a:cubicBezTo>
                    <a:pt x="14072" y="3670"/>
                    <a:pt x="13885" y="3371"/>
                    <a:pt x="13587" y="3297"/>
                  </a:cubicBezTo>
                  <a:cubicBezTo>
                    <a:pt x="9300" y="2290"/>
                    <a:pt x="5124" y="986"/>
                    <a:pt x="874" y="16"/>
                  </a:cubicBezTo>
                  <a:cubicBezTo>
                    <a:pt x="829" y="6"/>
                    <a:pt x="785" y="1"/>
                    <a:pt x="7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85"/>
            <p:cNvSpPr/>
            <p:nvPr/>
          </p:nvSpPr>
          <p:spPr>
            <a:xfrm>
              <a:off x="698975" y="456300"/>
              <a:ext cx="86350" cy="332550"/>
            </a:xfrm>
            <a:custGeom>
              <a:rect b="b" l="l" r="r" t="t"/>
              <a:pathLst>
                <a:path extrusionOk="0" h="13302" w="3454">
                  <a:moveTo>
                    <a:pt x="395" y="0"/>
                  </a:moveTo>
                  <a:cubicBezTo>
                    <a:pt x="310" y="0"/>
                    <a:pt x="227" y="37"/>
                    <a:pt x="187" y="117"/>
                  </a:cubicBezTo>
                  <a:cubicBezTo>
                    <a:pt x="1" y="602"/>
                    <a:pt x="1" y="1124"/>
                    <a:pt x="113" y="1646"/>
                  </a:cubicBezTo>
                  <a:cubicBezTo>
                    <a:pt x="187" y="2130"/>
                    <a:pt x="262" y="2615"/>
                    <a:pt x="336" y="3137"/>
                  </a:cubicBezTo>
                  <a:cubicBezTo>
                    <a:pt x="486" y="4218"/>
                    <a:pt x="672" y="5336"/>
                    <a:pt x="858" y="6418"/>
                  </a:cubicBezTo>
                  <a:cubicBezTo>
                    <a:pt x="1045" y="7499"/>
                    <a:pt x="1268" y="8580"/>
                    <a:pt x="1455" y="9661"/>
                  </a:cubicBezTo>
                  <a:cubicBezTo>
                    <a:pt x="1679" y="10742"/>
                    <a:pt x="1753" y="12009"/>
                    <a:pt x="2200" y="12979"/>
                  </a:cubicBezTo>
                  <a:cubicBezTo>
                    <a:pt x="2313" y="13204"/>
                    <a:pt x="2522" y="13302"/>
                    <a:pt x="2736" y="13302"/>
                  </a:cubicBezTo>
                  <a:cubicBezTo>
                    <a:pt x="3088" y="13302"/>
                    <a:pt x="3454" y="13037"/>
                    <a:pt x="3431" y="12643"/>
                  </a:cubicBezTo>
                  <a:cubicBezTo>
                    <a:pt x="3393" y="12084"/>
                    <a:pt x="3282" y="11525"/>
                    <a:pt x="3095" y="11003"/>
                  </a:cubicBezTo>
                  <a:cubicBezTo>
                    <a:pt x="2983" y="10444"/>
                    <a:pt x="2834" y="9885"/>
                    <a:pt x="2685" y="9325"/>
                  </a:cubicBezTo>
                  <a:cubicBezTo>
                    <a:pt x="2461" y="8282"/>
                    <a:pt x="2238" y="7238"/>
                    <a:pt x="2014" y="6194"/>
                  </a:cubicBezTo>
                  <a:cubicBezTo>
                    <a:pt x="1790" y="5150"/>
                    <a:pt x="1604" y="4106"/>
                    <a:pt x="1418" y="3062"/>
                  </a:cubicBezTo>
                  <a:cubicBezTo>
                    <a:pt x="1306" y="2540"/>
                    <a:pt x="1231" y="2018"/>
                    <a:pt x="1119" y="1497"/>
                  </a:cubicBezTo>
                  <a:cubicBezTo>
                    <a:pt x="1082" y="975"/>
                    <a:pt x="896" y="490"/>
                    <a:pt x="597" y="80"/>
                  </a:cubicBezTo>
                  <a:cubicBezTo>
                    <a:pt x="545" y="28"/>
                    <a:pt x="469" y="0"/>
                    <a:pt x="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85"/>
            <p:cNvSpPr/>
            <p:nvPr/>
          </p:nvSpPr>
          <p:spPr>
            <a:xfrm>
              <a:off x="689675" y="560100"/>
              <a:ext cx="76800" cy="345350"/>
            </a:xfrm>
            <a:custGeom>
              <a:rect b="b" l="l" r="r" t="t"/>
              <a:pathLst>
                <a:path extrusionOk="0" h="13814" w="3072">
                  <a:moveTo>
                    <a:pt x="429" y="1"/>
                  </a:moveTo>
                  <a:cubicBezTo>
                    <a:pt x="410" y="1"/>
                    <a:pt x="392" y="10"/>
                    <a:pt x="373" y="29"/>
                  </a:cubicBezTo>
                  <a:lnTo>
                    <a:pt x="336" y="29"/>
                  </a:lnTo>
                  <a:cubicBezTo>
                    <a:pt x="0" y="327"/>
                    <a:pt x="75" y="849"/>
                    <a:pt x="112" y="1222"/>
                  </a:cubicBezTo>
                  <a:cubicBezTo>
                    <a:pt x="112" y="1781"/>
                    <a:pt x="187" y="2303"/>
                    <a:pt x="224" y="2825"/>
                  </a:cubicBezTo>
                  <a:cubicBezTo>
                    <a:pt x="336" y="4018"/>
                    <a:pt x="485" y="5211"/>
                    <a:pt x="634" y="6366"/>
                  </a:cubicBezTo>
                  <a:cubicBezTo>
                    <a:pt x="932" y="8678"/>
                    <a:pt x="1193" y="10989"/>
                    <a:pt x="1566" y="13300"/>
                  </a:cubicBezTo>
                  <a:cubicBezTo>
                    <a:pt x="1626" y="13658"/>
                    <a:pt x="1888" y="13813"/>
                    <a:pt x="2172" y="13813"/>
                  </a:cubicBezTo>
                  <a:cubicBezTo>
                    <a:pt x="2598" y="13813"/>
                    <a:pt x="3072" y="13464"/>
                    <a:pt x="2982" y="12928"/>
                  </a:cubicBezTo>
                  <a:cubicBezTo>
                    <a:pt x="2572" y="10653"/>
                    <a:pt x="2125" y="8379"/>
                    <a:pt x="1752" y="6105"/>
                  </a:cubicBezTo>
                  <a:cubicBezTo>
                    <a:pt x="1566" y="4987"/>
                    <a:pt x="1417" y="3831"/>
                    <a:pt x="1230" y="2713"/>
                  </a:cubicBezTo>
                  <a:cubicBezTo>
                    <a:pt x="1156" y="2191"/>
                    <a:pt x="1081" y="1632"/>
                    <a:pt x="969" y="1110"/>
                  </a:cubicBezTo>
                  <a:cubicBezTo>
                    <a:pt x="895" y="737"/>
                    <a:pt x="858" y="178"/>
                    <a:pt x="485" y="29"/>
                  </a:cubicBezTo>
                  <a:cubicBezTo>
                    <a:pt x="466" y="10"/>
                    <a:pt x="447" y="1"/>
                    <a:pt x="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85"/>
            <p:cNvSpPr/>
            <p:nvPr/>
          </p:nvSpPr>
          <p:spPr>
            <a:xfrm>
              <a:off x="741850" y="403625"/>
              <a:ext cx="76450" cy="253025"/>
            </a:xfrm>
            <a:custGeom>
              <a:rect b="b" l="l" r="r" t="t"/>
              <a:pathLst>
                <a:path extrusionOk="0" h="10121" w="3058">
                  <a:moveTo>
                    <a:pt x="2943" y="0"/>
                  </a:moveTo>
                  <a:cubicBezTo>
                    <a:pt x="2915" y="0"/>
                    <a:pt x="2887" y="9"/>
                    <a:pt x="2871" y="25"/>
                  </a:cubicBezTo>
                  <a:lnTo>
                    <a:pt x="2909" y="25"/>
                  </a:lnTo>
                  <a:cubicBezTo>
                    <a:pt x="2610" y="323"/>
                    <a:pt x="2424" y="658"/>
                    <a:pt x="2312" y="1069"/>
                  </a:cubicBezTo>
                  <a:cubicBezTo>
                    <a:pt x="2163" y="1479"/>
                    <a:pt x="2014" y="1889"/>
                    <a:pt x="1865" y="2299"/>
                  </a:cubicBezTo>
                  <a:cubicBezTo>
                    <a:pt x="1567" y="3156"/>
                    <a:pt x="1306" y="4051"/>
                    <a:pt x="1045" y="4946"/>
                  </a:cubicBezTo>
                  <a:cubicBezTo>
                    <a:pt x="821" y="5803"/>
                    <a:pt x="597" y="6735"/>
                    <a:pt x="374" y="7630"/>
                  </a:cubicBezTo>
                  <a:cubicBezTo>
                    <a:pt x="299" y="8040"/>
                    <a:pt x="224" y="8487"/>
                    <a:pt x="150" y="8897"/>
                  </a:cubicBezTo>
                  <a:cubicBezTo>
                    <a:pt x="1" y="9270"/>
                    <a:pt x="1" y="9643"/>
                    <a:pt x="150" y="10016"/>
                  </a:cubicBezTo>
                  <a:cubicBezTo>
                    <a:pt x="193" y="10081"/>
                    <a:pt x="262" y="10121"/>
                    <a:pt x="333" y="10121"/>
                  </a:cubicBezTo>
                  <a:cubicBezTo>
                    <a:pt x="385" y="10121"/>
                    <a:pt x="439" y="10100"/>
                    <a:pt x="485" y="10053"/>
                  </a:cubicBezTo>
                  <a:cubicBezTo>
                    <a:pt x="821" y="9792"/>
                    <a:pt x="821" y="9307"/>
                    <a:pt x="895" y="8897"/>
                  </a:cubicBezTo>
                  <a:cubicBezTo>
                    <a:pt x="970" y="8525"/>
                    <a:pt x="1045" y="8077"/>
                    <a:pt x="1119" y="7630"/>
                  </a:cubicBezTo>
                  <a:cubicBezTo>
                    <a:pt x="1268" y="6772"/>
                    <a:pt x="1455" y="5878"/>
                    <a:pt x="1678" y="5020"/>
                  </a:cubicBezTo>
                  <a:cubicBezTo>
                    <a:pt x="1902" y="4163"/>
                    <a:pt x="2163" y="3305"/>
                    <a:pt x="2424" y="2448"/>
                  </a:cubicBezTo>
                  <a:cubicBezTo>
                    <a:pt x="2536" y="2038"/>
                    <a:pt x="2685" y="1628"/>
                    <a:pt x="2834" y="1218"/>
                  </a:cubicBezTo>
                  <a:cubicBezTo>
                    <a:pt x="2983" y="845"/>
                    <a:pt x="3058" y="472"/>
                    <a:pt x="3020" y="62"/>
                  </a:cubicBezTo>
                  <a:cubicBezTo>
                    <a:pt x="3020" y="18"/>
                    <a:pt x="2982" y="0"/>
                    <a:pt x="29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6" name="Google Shape;12176;p85"/>
            <p:cNvSpPr/>
            <p:nvPr/>
          </p:nvSpPr>
          <p:spPr>
            <a:xfrm>
              <a:off x="786600" y="369450"/>
              <a:ext cx="124900" cy="397125"/>
            </a:xfrm>
            <a:custGeom>
              <a:rect b="b" l="l" r="r" t="t"/>
              <a:pathLst>
                <a:path extrusionOk="0" h="15885" w="4996">
                  <a:moveTo>
                    <a:pt x="4871" y="1"/>
                  </a:moveTo>
                  <a:cubicBezTo>
                    <a:pt x="4828" y="1"/>
                    <a:pt x="4787" y="19"/>
                    <a:pt x="4772" y="50"/>
                  </a:cubicBezTo>
                  <a:cubicBezTo>
                    <a:pt x="4026" y="1131"/>
                    <a:pt x="3728" y="2585"/>
                    <a:pt x="3355" y="3815"/>
                  </a:cubicBezTo>
                  <a:cubicBezTo>
                    <a:pt x="2908" y="5157"/>
                    <a:pt x="2498" y="6462"/>
                    <a:pt x="2088" y="7804"/>
                  </a:cubicBezTo>
                  <a:cubicBezTo>
                    <a:pt x="1678" y="9146"/>
                    <a:pt x="1268" y="10413"/>
                    <a:pt x="932" y="11718"/>
                  </a:cubicBezTo>
                  <a:cubicBezTo>
                    <a:pt x="709" y="12427"/>
                    <a:pt x="522" y="13135"/>
                    <a:pt x="336" y="13806"/>
                  </a:cubicBezTo>
                  <a:cubicBezTo>
                    <a:pt x="112" y="14402"/>
                    <a:pt x="0" y="15073"/>
                    <a:pt x="0" y="15744"/>
                  </a:cubicBezTo>
                  <a:cubicBezTo>
                    <a:pt x="0" y="15835"/>
                    <a:pt x="69" y="15884"/>
                    <a:pt x="139" y="15884"/>
                  </a:cubicBezTo>
                  <a:cubicBezTo>
                    <a:pt x="185" y="15884"/>
                    <a:pt x="232" y="15863"/>
                    <a:pt x="261" y="15819"/>
                  </a:cubicBezTo>
                  <a:cubicBezTo>
                    <a:pt x="597" y="15297"/>
                    <a:pt x="820" y="14701"/>
                    <a:pt x="932" y="14067"/>
                  </a:cubicBezTo>
                  <a:cubicBezTo>
                    <a:pt x="1119" y="13396"/>
                    <a:pt x="1342" y="12688"/>
                    <a:pt x="1529" y="12016"/>
                  </a:cubicBezTo>
                  <a:cubicBezTo>
                    <a:pt x="1901" y="10674"/>
                    <a:pt x="2274" y="9295"/>
                    <a:pt x="2684" y="7953"/>
                  </a:cubicBezTo>
                  <a:cubicBezTo>
                    <a:pt x="3094" y="6611"/>
                    <a:pt x="3467" y="5381"/>
                    <a:pt x="3877" y="4076"/>
                  </a:cubicBezTo>
                  <a:cubicBezTo>
                    <a:pt x="4287" y="2771"/>
                    <a:pt x="4884" y="1429"/>
                    <a:pt x="4996" y="124"/>
                  </a:cubicBezTo>
                  <a:cubicBezTo>
                    <a:pt x="4996" y="37"/>
                    <a:pt x="4932" y="1"/>
                    <a:pt x="48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85"/>
            <p:cNvSpPr/>
            <p:nvPr/>
          </p:nvSpPr>
          <p:spPr>
            <a:xfrm>
              <a:off x="889100" y="304050"/>
              <a:ext cx="139825" cy="397200"/>
            </a:xfrm>
            <a:custGeom>
              <a:rect b="b" l="l" r="r" t="t"/>
              <a:pathLst>
                <a:path extrusionOk="0" h="15888" w="5593">
                  <a:moveTo>
                    <a:pt x="5475" y="1"/>
                  </a:moveTo>
                  <a:cubicBezTo>
                    <a:pt x="5446" y="1"/>
                    <a:pt x="5420" y="17"/>
                    <a:pt x="5407" y="56"/>
                  </a:cubicBezTo>
                  <a:lnTo>
                    <a:pt x="5407" y="19"/>
                  </a:lnTo>
                  <a:cubicBezTo>
                    <a:pt x="4847" y="1249"/>
                    <a:pt x="4363" y="2479"/>
                    <a:pt x="3953" y="3747"/>
                  </a:cubicBezTo>
                  <a:cubicBezTo>
                    <a:pt x="3468" y="5089"/>
                    <a:pt x="3021" y="6431"/>
                    <a:pt x="2573" y="7773"/>
                  </a:cubicBezTo>
                  <a:lnTo>
                    <a:pt x="1231" y="11725"/>
                  </a:lnTo>
                  <a:lnTo>
                    <a:pt x="560" y="13700"/>
                  </a:lnTo>
                  <a:cubicBezTo>
                    <a:pt x="337" y="14334"/>
                    <a:pt x="1" y="15005"/>
                    <a:pt x="38" y="15676"/>
                  </a:cubicBezTo>
                  <a:cubicBezTo>
                    <a:pt x="38" y="15782"/>
                    <a:pt x="169" y="15887"/>
                    <a:pt x="298" y="15887"/>
                  </a:cubicBezTo>
                  <a:cubicBezTo>
                    <a:pt x="351" y="15887"/>
                    <a:pt x="405" y="15869"/>
                    <a:pt x="448" y="15825"/>
                  </a:cubicBezTo>
                  <a:cubicBezTo>
                    <a:pt x="747" y="15341"/>
                    <a:pt x="1008" y="14782"/>
                    <a:pt x="1119" y="14222"/>
                  </a:cubicBezTo>
                  <a:cubicBezTo>
                    <a:pt x="1343" y="13551"/>
                    <a:pt x="1567" y="12918"/>
                    <a:pt x="1790" y="12247"/>
                  </a:cubicBezTo>
                  <a:cubicBezTo>
                    <a:pt x="2238" y="10867"/>
                    <a:pt x="2685" y="9525"/>
                    <a:pt x="3132" y="8183"/>
                  </a:cubicBezTo>
                  <a:cubicBezTo>
                    <a:pt x="3543" y="6878"/>
                    <a:pt x="3990" y="5536"/>
                    <a:pt x="4400" y="4231"/>
                  </a:cubicBezTo>
                  <a:cubicBezTo>
                    <a:pt x="4885" y="2889"/>
                    <a:pt x="5295" y="1510"/>
                    <a:pt x="5593" y="131"/>
                  </a:cubicBezTo>
                  <a:cubicBezTo>
                    <a:pt x="5593" y="58"/>
                    <a:pt x="5530" y="1"/>
                    <a:pt x="54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85"/>
            <p:cNvSpPr/>
            <p:nvPr/>
          </p:nvSpPr>
          <p:spPr>
            <a:xfrm>
              <a:off x="998150" y="254850"/>
              <a:ext cx="140750" cy="366550"/>
            </a:xfrm>
            <a:custGeom>
              <a:rect b="b" l="l" r="r" t="t"/>
              <a:pathLst>
                <a:path extrusionOk="0" h="14662" w="5630">
                  <a:moveTo>
                    <a:pt x="5411" y="1"/>
                  </a:moveTo>
                  <a:cubicBezTo>
                    <a:pt x="5347" y="1"/>
                    <a:pt x="5286" y="37"/>
                    <a:pt x="5257" y="123"/>
                  </a:cubicBezTo>
                  <a:lnTo>
                    <a:pt x="5220" y="85"/>
                  </a:lnTo>
                  <a:cubicBezTo>
                    <a:pt x="4325" y="2583"/>
                    <a:pt x="3505" y="5118"/>
                    <a:pt x="2610" y="7616"/>
                  </a:cubicBezTo>
                  <a:cubicBezTo>
                    <a:pt x="2163" y="8846"/>
                    <a:pt x="1678" y="10076"/>
                    <a:pt x="1231" y="11307"/>
                  </a:cubicBezTo>
                  <a:lnTo>
                    <a:pt x="523" y="13096"/>
                  </a:lnTo>
                  <a:cubicBezTo>
                    <a:pt x="336" y="13544"/>
                    <a:pt x="1" y="14103"/>
                    <a:pt x="224" y="14587"/>
                  </a:cubicBezTo>
                  <a:cubicBezTo>
                    <a:pt x="262" y="14662"/>
                    <a:pt x="299" y="14662"/>
                    <a:pt x="374" y="14662"/>
                  </a:cubicBezTo>
                  <a:cubicBezTo>
                    <a:pt x="821" y="14476"/>
                    <a:pt x="933" y="13991"/>
                    <a:pt x="1082" y="13581"/>
                  </a:cubicBezTo>
                  <a:cubicBezTo>
                    <a:pt x="1343" y="12947"/>
                    <a:pt x="1604" y="12351"/>
                    <a:pt x="1827" y="11717"/>
                  </a:cubicBezTo>
                  <a:cubicBezTo>
                    <a:pt x="2275" y="10449"/>
                    <a:pt x="2722" y="9182"/>
                    <a:pt x="3170" y="7914"/>
                  </a:cubicBezTo>
                  <a:cubicBezTo>
                    <a:pt x="4064" y="5342"/>
                    <a:pt x="4959" y="2807"/>
                    <a:pt x="5630" y="235"/>
                  </a:cubicBezTo>
                  <a:cubicBezTo>
                    <a:pt x="5630" y="96"/>
                    <a:pt x="5516" y="1"/>
                    <a:pt x="5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85"/>
            <p:cNvSpPr/>
            <p:nvPr/>
          </p:nvSpPr>
          <p:spPr>
            <a:xfrm>
              <a:off x="1115575" y="190775"/>
              <a:ext cx="146350" cy="369550"/>
            </a:xfrm>
            <a:custGeom>
              <a:rect b="b" l="l" r="r" t="t"/>
              <a:pathLst>
                <a:path extrusionOk="0" h="14782" w="5854">
                  <a:moveTo>
                    <a:pt x="5754" y="0"/>
                  </a:moveTo>
                  <a:cubicBezTo>
                    <a:pt x="5725" y="0"/>
                    <a:pt x="5694" y="12"/>
                    <a:pt x="5668" y="39"/>
                  </a:cubicBezTo>
                  <a:lnTo>
                    <a:pt x="5668" y="76"/>
                  </a:lnTo>
                  <a:cubicBezTo>
                    <a:pt x="5146" y="1195"/>
                    <a:pt x="4736" y="2388"/>
                    <a:pt x="4288" y="3543"/>
                  </a:cubicBezTo>
                  <a:cubicBezTo>
                    <a:pt x="3804" y="4811"/>
                    <a:pt x="3319" y="6078"/>
                    <a:pt x="2797" y="7346"/>
                  </a:cubicBezTo>
                  <a:cubicBezTo>
                    <a:pt x="2312" y="8613"/>
                    <a:pt x="1865" y="9769"/>
                    <a:pt x="1343" y="10999"/>
                  </a:cubicBezTo>
                  <a:cubicBezTo>
                    <a:pt x="1082" y="11633"/>
                    <a:pt x="821" y="12267"/>
                    <a:pt x="560" y="12863"/>
                  </a:cubicBezTo>
                  <a:cubicBezTo>
                    <a:pt x="299" y="13460"/>
                    <a:pt x="1" y="13982"/>
                    <a:pt x="38" y="14615"/>
                  </a:cubicBezTo>
                  <a:cubicBezTo>
                    <a:pt x="38" y="14715"/>
                    <a:pt x="121" y="14781"/>
                    <a:pt x="198" y="14781"/>
                  </a:cubicBezTo>
                  <a:cubicBezTo>
                    <a:pt x="237" y="14781"/>
                    <a:pt x="274" y="14764"/>
                    <a:pt x="299" y="14727"/>
                  </a:cubicBezTo>
                  <a:cubicBezTo>
                    <a:pt x="709" y="14317"/>
                    <a:pt x="1008" y="13832"/>
                    <a:pt x="1194" y="13273"/>
                  </a:cubicBezTo>
                  <a:cubicBezTo>
                    <a:pt x="1418" y="12677"/>
                    <a:pt x="1641" y="12080"/>
                    <a:pt x="1902" y="11484"/>
                  </a:cubicBezTo>
                  <a:cubicBezTo>
                    <a:pt x="2424" y="10254"/>
                    <a:pt x="2909" y="8986"/>
                    <a:pt x="3356" y="7719"/>
                  </a:cubicBezTo>
                  <a:cubicBezTo>
                    <a:pt x="3841" y="6451"/>
                    <a:pt x="4251" y="5258"/>
                    <a:pt x="4661" y="3991"/>
                  </a:cubicBezTo>
                  <a:cubicBezTo>
                    <a:pt x="5146" y="2723"/>
                    <a:pt x="5556" y="1418"/>
                    <a:pt x="5854" y="113"/>
                  </a:cubicBezTo>
                  <a:cubicBezTo>
                    <a:pt x="5854" y="41"/>
                    <a:pt x="5807" y="0"/>
                    <a:pt x="57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85"/>
            <p:cNvSpPr/>
            <p:nvPr/>
          </p:nvSpPr>
          <p:spPr>
            <a:xfrm>
              <a:off x="1232075" y="125525"/>
              <a:ext cx="151025" cy="379250"/>
            </a:xfrm>
            <a:custGeom>
              <a:rect b="b" l="l" r="r" t="t"/>
              <a:pathLst>
                <a:path extrusionOk="0" h="15170" w="6041">
                  <a:moveTo>
                    <a:pt x="5941" y="1"/>
                  </a:moveTo>
                  <a:cubicBezTo>
                    <a:pt x="5911" y="1"/>
                    <a:pt x="5880" y="13"/>
                    <a:pt x="5854" y="39"/>
                  </a:cubicBezTo>
                  <a:cubicBezTo>
                    <a:pt x="5556" y="487"/>
                    <a:pt x="5332" y="1009"/>
                    <a:pt x="5146" y="1568"/>
                  </a:cubicBezTo>
                  <a:cubicBezTo>
                    <a:pt x="4885" y="2202"/>
                    <a:pt x="4624" y="2835"/>
                    <a:pt x="4363" y="3469"/>
                  </a:cubicBezTo>
                  <a:cubicBezTo>
                    <a:pt x="3878" y="4774"/>
                    <a:pt x="3356" y="6041"/>
                    <a:pt x="2834" y="7346"/>
                  </a:cubicBezTo>
                  <a:lnTo>
                    <a:pt x="1380" y="11111"/>
                  </a:lnTo>
                  <a:cubicBezTo>
                    <a:pt x="1119" y="11745"/>
                    <a:pt x="896" y="12379"/>
                    <a:pt x="635" y="13050"/>
                  </a:cubicBezTo>
                  <a:cubicBezTo>
                    <a:pt x="374" y="13684"/>
                    <a:pt x="1" y="14317"/>
                    <a:pt x="38" y="14951"/>
                  </a:cubicBezTo>
                  <a:cubicBezTo>
                    <a:pt x="38" y="15077"/>
                    <a:pt x="158" y="15169"/>
                    <a:pt x="270" y="15169"/>
                  </a:cubicBezTo>
                  <a:cubicBezTo>
                    <a:pt x="323" y="15169"/>
                    <a:pt x="375" y="15149"/>
                    <a:pt x="411" y="15100"/>
                  </a:cubicBezTo>
                  <a:cubicBezTo>
                    <a:pt x="858" y="14728"/>
                    <a:pt x="970" y="14057"/>
                    <a:pt x="1194" y="13535"/>
                  </a:cubicBezTo>
                  <a:cubicBezTo>
                    <a:pt x="1418" y="12901"/>
                    <a:pt x="1641" y="12267"/>
                    <a:pt x="1902" y="11596"/>
                  </a:cubicBezTo>
                  <a:cubicBezTo>
                    <a:pt x="2387" y="10291"/>
                    <a:pt x="2872" y="9024"/>
                    <a:pt x="3356" y="7719"/>
                  </a:cubicBezTo>
                  <a:cubicBezTo>
                    <a:pt x="3841" y="6414"/>
                    <a:pt x="4288" y="5184"/>
                    <a:pt x="4773" y="3954"/>
                  </a:cubicBezTo>
                  <a:cubicBezTo>
                    <a:pt x="4996" y="3283"/>
                    <a:pt x="5220" y="2649"/>
                    <a:pt x="5444" y="1978"/>
                  </a:cubicBezTo>
                  <a:cubicBezTo>
                    <a:pt x="5742" y="1381"/>
                    <a:pt x="5928" y="748"/>
                    <a:pt x="6040" y="114"/>
                  </a:cubicBezTo>
                  <a:cubicBezTo>
                    <a:pt x="6040" y="42"/>
                    <a:pt x="5994" y="1"/>
                    <a:pt x="59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85"/>
            <p:cNvSpPr/>
            <p:nvPr/>
          </p:nvSpPr>
          <p:spPr>
            <a:xfrm>
              <a:off x="1355100" y="149625"/>
              <a:ext cx="120250" cy="303900"/>
            </a:xfrm>
            <a:custGeom>
              <a:rect b="b" l="l" r="r" t="t"/>
              <a:pathLst>
                <a:path extrusionOk="0" h="12156" w="4810">
                  <a:moveTo>
                    <a:pt x="4642" y="1"/>
                  </a:moveTo>
                  <a:cubicBezTo>
                    <a:pt x="4590" y="1"/>
                    <a:pt x="4540" y="25"/>
                    <a:pt x="4512" y="82"/>
                  </a:cubicBezTo>
                  <a:cubicBezTo>
                    <a:pt x="4214" y="529"/>
                    <a:pt x="4027" y="1051"/>
                    <a:pt x="3915" y="1573"/>
                  </a:cubicBezTo>
                  <a:cubicBezTo>
                    <a:pt x="3766" y="2058"/>
                    <a:pt x="3580" y="2542"/>
                    <a:pt x="3431" y="3027"/>
                  </a:cubicBezTo>
                  <a:cubicBezTo>
                    <a:pt x="3058" y="4034"/>
                    <a:pt x="2685" y="5040"/>
                    <a:pt x="2312" y="6047"/>
                  </a:cubicBezTo>
                  <a:cubicBezTo>
                    <a:pt x="1902" y="7053"/>
                    <a:pt x="1492" y="8097"/>
                    <a:pt x="1045" y="9104"/>
                  </a:cubicBezTo>
                  <a:cubicBezTo>
                    <a:pt x="858" y="9588"/>
                    <a:pt x="635" y="10036"/>
                    <a:pt x="448" y="10558"/>
                  </a:cubicBezTo>
                  <a:cubicBezTo>
                    <a:pt x="187" y="10968"/>
                    <a:pt x="38" y="11452"/>
                    <a:pt x="1" y="11937"/>
                  </a:cubicBezTo>
                  <a:cubicBezTo>
                    <a:pt x="1" y="12063"/>
                    <a:pt x="121" y="12155"/>
                    <a:pt x="244" y="12155"/>
                  </a:cubicBezTo>
                  <a:cubicBezTo>
                    <a:pt x="303" y="12155"/>
                    <a:pt x="363" y="12134"/>
                    <a:pt x="411" y="12086"/>
                  </a:cubicBezTo>
                  <a:cubicBezTo>
                    <a:pt x="746" y="11713"/>
                    <a:pt x="1007" y="11229"/>
                    <a:pt x="1157" y="10707"/>
                  </a:cubicBezTo>
                  <a:cubicBezTo>
                    <a:pt x="1343" y="10259"/>
                    <a:pt x="1529" y="9849"/>
                    <a:pt x="1716" y="9402"/>
                  </a:cubicBezTo>
                  <a:cubicBezTo>
                    <a:pt x="2126" y="8358"/>
                    <a:pt x="2499" y="7351"/>
                    <a:pt x="2909" y="6308"/>
                  </a:cubicBezTo>
                  <a:cubicBezTo>
                    <a:pt x="3282" y="5264"/>
                    <a:pt x="3654" y="4220"/>
                    <a:pt x="3990" y="3176"/>
                  </a:cubicBezTo>
                  <a:cubicBezTo>
                    <a:pt x="4139" y="2691"/>
                    <a:pt x="4325" y="2207"/>
                    <a:pt x="4474" y="1722"/>
                  </a:cubicBezTo>
                  <a:cubicBezTo>
                    <a:pt x="4661" y="1200"/>
                    <a:pt x="4773" y="678"/>
                    <a:pt x="4810" y="156"/>
                  </a:cubicBezTo>
                  <a:cubicBezTo>
                    <a:pt x="4810" y="64"/>
                    <a:pt x="4725" y="1"/>
                    <a:pt x="46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2" name="Google Shape;12182;p85"/>
            <p:cNvSpPr/>
            <p:nvPr/>
          </p:nvSpPr>
          <p:spPr>
            <a:xfrm>
              <a:off x="1448375" y="180425"/>
              <a:ext cx="106200" cy="242550"/>
            </a:xfrm>
            <a:custGeom>
              <a:rect b="b" l="l" r="r" t="t"/>
              <a:pathLst>
                <a:path extrusionOk="0" h="9702" w="4248">
                  <a:moveTo>
                    <a:pt x="4040" y="1"/>
                  </a:moveTo>
                  <a:cubicBezTo>
                    <a:pt x="3963" y="1"/>
                    <a:pt x="3884" y="40"/>
                    <a:pt x="3838" y="117"/>
                  </a:cubicBezTo>
                  <a:lnTo>
                    <a:pt x="3838" y="80"/>
                  </a:lnTo>
                  <a:cubicBezTo>
                    <a:pt x="3465" y="788"/>
                    <a:pt x="3129" y="1534"/>
                    <a:pt x="2906" y="2280"/>
                  </a:cubicBezTo>
                  <a:cubicBezTo>
                    <a:pt x="2607" y="3062"/>
                    <a:pt x="2309" y="3845"/>
                    <a:pt x="2011" y="4628"/>
                  </a:cubicBezTo>
                  <a:cubicBezTo>
                    <a:pt x="1675" y="5411"/>
                    <a:pt x="1340" y="6231"/>
                    <a:pt x="1004" y="7014"/>
                  </a:cubicBezTo>
                  <a:cubicBezTo>
                    <a:pt x="669" y="7797"/>
                    <a:pt x="333" y="8468"/>
                    <a:pt x="72" y="9251"/>
                  </a:cubicBezTo>
                  <a:cubicBezTo>
                    <a:pt x="0" y="9515"/>
                    <a:pt x="207" y="9702"/>
                    <a:pt x="422" y="9702"/>
                  </a:cubicBezTo>
                  <a:cubicBezTo>
                    <a:pt x="542" y="9702"/>
                    <a:pt x="664" y="9645"/>
                    <a:pt x="743" y="9512"/>
                  </a:cubicBezTo>
                  <a:cubicBezTo>
                    <a:pt x="1079" y="8804"/>
                    <a:pt x="1415" y="8058"/>
                    <a:pt x="1675" y="7275"/>
                  </a:cubicBezTo>
                  <a:cubicBezTo>
                    <a:pt x="1974" y="6492"/>
                    <a:pt x="2272" y="5672"/>
                    <a:pt x="2607" y="4889"/>
                  </a:cubicBezTo>
                  <a:cubicBezTo>
                    <a:pt x="2943" y="4069"/>
                    <a:pt x="3204" y="3323"/>
                    <a:pt x="3502" y="2541"/>
                  </a:cubicBezTo>
                  <a:cubicBezTo>
                    <a:pt x="3838" y="1795"/>
                    <a:pt x="4099" y="1012"/>
                    <a:pt x="4248" y="229"/>
                  </a:cubicBezTo>
                  <a:cubicBezTo>
                    <a:pt x="4248" y="77"/>
                    <a:pt x="4146" y="1"/>
                    <a:pt x="40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3" name="Google Shape;12183;p85"/>
            <p:cNvSpPr/>
            <p:nvPr/>
          </p:nvSpPr>
          <p:spPr>
            <a:xfrm>
              <a:off x="7450" y="592475"/>
              <a:ext cx="126775" cy="210900"/>
            </a:xfrm>
            <a:custGeom>
              <a:rect b="b" l="l" r="r" t="t"/>
              <a:pathLst>
                <a:path extrusionOk="0" h="8436" w="5071">
                  <a:moveTo>
                    <a:pt x="4660" y="0"/>
                  </a:moveTo>
                  <a:cubicBezTo>
                    <a:pt x="4015" y="0"/>
                    <a:pt x="3724" y="942"/>
                    <a:pt x="3505" y="1418"/>
                  </a:cubicBezTo>
                  <a:cubicBezTo>
                    <a:pt x="3095" y="2201"/>
                    <a:pt x="2684" y="2984"/>
                    <a:pt x="2274" y="3767"/>
                  </a:cubicBezTo>
                  <a:lnTo>
                    <a:pt x="1081" y="6078"/>
                  </a:lnTo>
                  <a:lnTo>
                    <a:pt x="522" y="7159"/>
                  </a:lnTo>
                  <a:cubicBezTo>
                    <a:pt x="336" y="7494"/>
                    <a:pt x="0" y="7867"/>
                    <a:pt x="149" y="8240"/>
                  </a:cubicBezTo>
                  <a:cubicBezTo>
                    <a:pt x="180" y="8364"/>
                    <a:pt x="288" y="8436"/>
                    <a:pt x="409" y="8436"/>
                  </a:cubicBezTo>
                  <a:cubicBezTo>
                    <a:pt x="434" y="8436"/>
                    <a:pt x="459" y="8433"/>
                    <a:pt x="485" y="8426"/>
                  </a:cubicBezTo>
                  <a:cubicBezTo>
                    <a:pt x="820" y="8352"/>
                    <a:pt x="932" y="7979"/>
                    <a:pt x="1081" y="7681"/>
                  </a:cubicBezTo>
                  <a:lnTo>
                    <a:pt x="1566" y="6712"/>
                  </a:lnTo>
                  <a:cubicBezTo>
                    <a:pt x="1939" y="6003"/>
                    <a:pt x="2274" y="5295"/>
                    <a:pt x="2647" y="4624"/>
                  </a:cubicBezTo>
                  <a:cubicBezTo>
                    <a:pt x="3020" y="3916"/>
                    <a:pt x="3355" y="3207"/>
                    <a:pt x="3728" y="2536"/>
                  </a:cubicBezTo>
                  <a:cubicBezTo>
                    <a:pt x="3877" y="2201"/>
                    <a:pt x="4064" y="1865"/>
                    <a:pt x="4213" y="1530"/>
                  </a:cubicBezTo>
                  <a:cubicBezTo>
                    <a:pt x="4287" y="1343"/>
                    <a:pt x="4399" y="1157"/>
                    <a:pt x="4474" y="971"/>
                  </a:cubicBezTo>
                  <a:cubicBezTo>
                    <a:pt x="4586" y="784"/>
                    <a:pt x="4623" y="598"/>
                    <a:pt x="4772" y="523"/>
                  </a:cubicBezTo>
                  <a:cubicBezTo>
                    <a:pt x="5070" y="449"/>
                    <a:pt x="4996" y="1"/>
                    <a:pt x="4698" y="1"/>
                  </a:cubicBezTo>
                  <a:cubicBezTo>
                    <a:pt x="4685" y="1"/>
                    <a:pt x="4672" y="0"/>
                    <a:pt x="46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4" name="Google Shape;12184;p85"/>
            <p:cNvSpPr/>
            <p:nvPr/>
          </p:nvSpPr>
          <p:spPr>
            <a:xfrm>
              <a:off x="64300" y="586650"/>
              <a:ext cx="146350" cy="279875"/>
            </a:xfrm>
            <a:custGeom>
              <a:rect b="b" l="l" r="r" t="t"/>
              <a:pathLst>
                <a:path extrusionOk="0" h="11195" w="5854">
                  <a:moveTo>
                    <a:pt x="5800" y="0"/>
                  </a:moveTo>
                  <a:cubicBezTo>
                    <a:pt x="5793" y="0"/>
                    <a:pt x="5786" y="3"/>
                    <a:pt x="5779" y="11"/>
                  </a:cubicBezTo>
                  <a:lnTo>
                    <a:pt x="5779" y="48"/>
                  </a:lnTo>
                  <a:cubicBezTo>
                    <a:pt x="5480" y="346"/>
                    <a:pt x="5220" y="682"/>
                    <a:pt x="5033" y="1092"/>
                  </a:cubicBezTo>
                  <a:cubicBezTo>
                    <a:pt x="4735" y="1539"/>
                    <a:pt x="4437" y="2061"/>
                    <a:pt x="4176" y="2546"/>
                  </a:cubicBezTo>
                  <a:cubicBezTo>
                    <a:pt x="3616" y="3552"/>
                    <a:pt x="3095" y="4521"/>
                    <a:pt x="2573" y="5528"/>
                  </a:cubicBezTo>
                  <a:cubicBezTo>
                    <a:pt x="2051" y="6535"/>
                    <a:pt x="1566" y="7541"/>
                    <a:pt x="1081" y="8585"/>
                  </a:cubicBezTo>
                  <a:cubicBezTo>
                    <a:pt x="821" y="9070"/>
                    <a:pt x="597" y="9591"/>
                    <a:pt x="373" y="10113"/>
                  </a:cubicBezTo>
                  <a:cubicBezTo>
                    <a:pt x="224" y="10449"/>
                    <a:pt x="0" y="10784"/>
                    <a:pt x="187" y="11120"/>
                  </a:cubicBezTo>
                  <a:cubicBezTo>
                    <a:pt x="224" y="11195"/>
                    <a:pt x="299" y="11195"/>
                    <a:pt x="373" y="11195"/>
                  </a:cubicBezTo>
                  <a:cubicBezTo>
                    <a:pt x="783" y="11083"/>
                    <a:pt x="895" y="10635"/>
                    <a:pt x="1081" y="10263"/>
                  </a:cubicBezTo>
                  <a:cubicBezTo>
                    <a:pt x="1305" y="9741"/>
                    <a:pt x="1529" y="9256"/>
                    <a:pt x="1790" y="8734"/>
                  </a:cubicBezTo>
                  <a:cubicBezTo>
                    <a:pt x="2237" y="7727"/>
                    <a:pt x="2722" y="6721"/>
                    <a:pt x="3169" y="5752"/>
                  </a:cubicBezTo>
                  <a:cubicBezTo>
                    <a:pt x="3654" y="4782"/>
                    <a:pt x="4138" y="3776"/>
                    <a:pt x="4623" y="2807"/>
                  </a:cubicBezTo>
                  <a:cubicBezTo>
                    <a:pt x="4884" y="2322"/>
                    <a:pt x="5145" y="1800"/>
                    <a:pt x="5406" y="1315"/>
                  </a:cubicBezTo>
                  <a:cubicBezTo>
                    <a:pt x="5630" y="943"/>
                    <a:pt x="5779" y="495"/>
                    <a:pt x="5853" y="85"/>
                  </a:cubicBezTo>
                  <a:cubicBezTo>
                    <a:pt x="5853" y="55"/>
                    <a:pt x="5829" y="0"/>
                    <a:pt x="58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5" name="Google Shape;12185;p85"/>
            <p:cNvSpPr/>
            <p:nvPr/>
          </p:nvSpPr>
          <p:spPr>
            <a:xfrm>
              <a:off x="147250" y="583500"/>
              <a:ext cx="161925" cy="306125"/>
            </a:xfrm>
            <a:custGeom>
              <a:rect b="b" l="l" r="r" t="t"/>
              <a:pathLst>
                <a:path extrusionOk="0" h="12245" w="6477">
                  <a:moveTo>
                    <a:pt x="6269" y="0"/>
                  </a:moveTo>
                  <a:cubicBezTo>
                    <a:pt x="6227" y="0"/>
                    <a:pt x="6184" y="18"/>
                    <a:pt x="6151" y="62"/>
                  </a:cubicBezTo>
                  <a:cubicBezTo>
                    <a:pt x="5518" y="957"/>
                    <a:pt x="4996" y="1926"/>
                    <a:pt x="4548" y="2933"/>
                  </a:cubicBezTo>
                  <a:cubicBezTo>
                    <a:pt x="3989" y="3976"/>
                    <a:pt x="3430" y="5020"/>
                    <a:pt x="2871" y="6064"/>
                  </a:cubicBezTo>
                  <a:lnTo>
                    <a:pt x="1305" y="9158"/>
                  </a:lnTo>
                  <a:lnTo>
                    <a:pt x="522" y="10687"/>
                  </a:lnTo>
                  <a:cubicBezTo>
                    <a:pt x="224" y="11097"/>
                    <a:pt x="38" y="11581"/>
                    <a:pt x="0" y="12066"/>
                  </a:cubicBezTo>
                  <a:cubicBezTo>
                    <a:pt x="0" y="12175"/>
                    <a:pt x="80" y="12244"/>
                    <a:pt x="167" y="12244"/>
                  </a:cubicBezTo>
                  <a:cubicBezTo>
                    <a:pt x="199" y="12244"/>
                    <a:pt x="231" y="12235"/>
                    <a:pt x="261" y="12215"/>
                  </a:cubicBezTo>
                  <a:cubicBezTo>
                    <a:pt x="634" y="11880"/>
                    <a:pt x="932" y="11507"/>
                    <a:pt x="1119" y="11022"/>
                  </a:cubicBezTo>
                  <a:lnTo>
                    <a:pt x="1827" y="9606"/>
                  </a:lnTo>
                  <a:lnTo>
                    <a:pt x="3467" y="6400"/>
                  </a:lnTo>
                  <a:cubicBezTo>
                    <a:pt x="3989" y="5393"/>
                    <a:pt x="4511" y="4349"/>
                    <a:pt x="4996" y="3305"/>
                  </a:cubicBezTo>
                  <a:cubicBezTo>
                    <a:pt x="5518" y="2262"/>
                    <a:pt x="6151" y="1292"/>
                    <a:pt x="6450" y="211"/>
                  </a:cubicBezTo>
                  <a:cubicBezTo>
                    <a:pt x="6476" y="106"/>
                    <a:pt x="6372" y="0"/>
                    <a:pt x="6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85"/>
            <p:cNvSpPr/>
            <p:nvPr/>
          </p:nvSpPr>
          <p:spPr>
            <a:xfrm>
              <a:off x="279575" y="579200"/>
              <a:ext cx="161625" cy="300175"/>
            </a:xfrm>
            <a:custGeom>
              <a:rect b="b" l="l" r="r" t="t"/>
              <a:pathLst>
                <a:path extrusionOk="0" h="12007" w="6465">
                  <a:moveTo>
                    <a:pt x="6239" y="0"/>
                  </a:moveTo>
                  <a:cubicBezTo>
                    <a:pt x="6183" y="0"/>
                    <a:pt x="6125" y="26"/>
                    <a:pt x="6078" y="85"/>
                  </a:cubicBezTo>
                  <a:lnTo>
                    <a:pt x="6078" y="48"/>
                  </a:lnTo>
                  <a:cubicBezTo>
                    <a:pt x="4847" y="1949"/>
                    <a:pt x="3766" y="4037"/>
                    <a:pt x="2722" y="6050"/>
                  </a:cubicBezTo>
                  <a:cubicBezTo>
                    <a:pt x="2163" y="7056"/>
                    <a:pt x="1679" y="8025"/>
                    <a:pt x="1157" y="9032"/>
                  </a:cubicBezTo>
                  <a:cubicBezTo>
                    <a:pt x="896" y="9554"/>
                    <a:pt x="635" y="10039"/>
                    <a:pt x="374" y="10561"/>
                  </a:cubicBezTo>
                  <a:cubicBezTo>
                    <a:pt x="113" y="10933"/>
                    <a:pt x="1" y="11381"/>
                    <a:pt x="1" y="11828"/>
                  </a:cubicBezTo>
                  <a:cubicBezTo>
                    <a:pt x="28" y="11937"/>
                    <a:pt x="135" y="12006"/>
                    <a:pt x="235" y="12006"/>
                  </a:cubicBezTo>
                  <a:cubicBezTo>
                    <a:pt x="271" y="12006"/>
                    <a:pt x="307" y="11997"/>
                    <a:pt x="337" y="11977"/>
                  </a:cubicBezTo>
                  <a:cubicBezTo>
                    <a:pt x="821" y="11716"/>
                    <a:pt x="933" y="11194"/>
                    <a:pt x="1157" y="10747"/>
                  </a:cubicBezTo>
                  <a:cubicBezTo>
                    <a:pt x="1380" y="10300"/>
                    <a:pt x="1641" y="9815"/>
                    <a:pt x="1865" y="9368"/>
                  </a:cubicBezTo>
                  <a:cubicBezTo>
                    <a:pt x="2350" y="8324"/>
                    <a:pt x="2834" y="7317"/>
                    <a:pt x="3356" y="6311"/>
                  </a:cubicBezTo>
                  <a:cubicBezTo>
                    <a:pt x="4363" y="4298"/>
                    <a:pt x="5481" y="2322"/>
                    <a:pt x="6413" y="271"/>
                  </a:cubicBezTo>
                  <a:cubicBezTo>
                    <a:pt x="6464" y="118"/>
                    <a:pt x="6358" y="0"/>
                    <a:pt x="6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85"/>
            <p:cNvSpPr/>
            <p:nvPr/>
          </p:nvSpPr>
          <p:spPr>
            <a:xfrm>
              <a:off x="419375" y="569500"/>
              <a:ext cx="166650" cy="287150"/>
            </a:xfrm>
            <a:custGeom>
              <a:rect b="b" l="l" r="r" t="t"/>
              <a:pathLst>
                <a:path extrusionOk="0" h="11486" w="6666">
                  <a:moveTo>
                    <a:pt x="6543" y="1"/>
                  </a:moveTo>
                  <a:cubicBezTo>
                    <a:pt x="6524" y="1"/>
                    <a:pt x="6505" y="8"/>
                    <a:pt x="6488" y="26"/>
                  </a:cubicBezTo>
                  <a:lnTo>
                    <a:pt x="6488" y="63"/>
                  </a:lnTo>
                  <a:cubicBezTo>
                    <a:pt x="5817" y="883"/>
                    <a:pt x="5183" y="1815"/>
                    <a:pt x="4624" y="2747"/>
                  </a:cubicBezTo>
                  <a:cubicBezTo>
                    <a:pt x="4027" y="3716"/>
                    <a:pt x="3431" y="4686"/>
                    <a:pt x="2834" y="5692"/>
                  </a:cubicBezTo>
                  <a:cubicBezTo>
                    <a:pt x="2275" y="6699"/>
                    <a:pt x="1716" y="7705"/>
                    <a:pt x="1194" y="8712"/>
                  </a:cubicBezTo>
                  <a:cubicBezTo>
                    <a:pt x="896" y="9196"/>
                    <a:pt x="635" y="9718"/>
                    <a:pt x="374" y="10240"/>
                  </a:cubicBezTo>
                  <a:cubicBezTo>
                    <a:pt x="113" y="10576"/>
                    <a:pt x="1" y="10986"/>
                    <a:pt x="76" y="11396"/>
                  </a:cubicBezTo>
                  <a:cubicBezTo>
                    <a:pt x="76" y="11450"/>
                    <a:pt x="115" y="11485"/>
                    <a:pt x="166" y="11485"/>
                  </a:cubicBezTo>
                  <a:cubicBezTo>
                    <a:pt x="185" y="11485"/>
                    <a:pt x="205" y="11480"/>
                    <a:pt x="225" y="11470"/>
                  </a:cubicBezTo>
                  <a:cubicBezTo>
                    <a:pt x="597" y="11321"/>
                    <a:pt x="747" y="10949"/>
                    <a:pt x="970" y="10538"/>
                  </a:cubicBezTo>
                  <a:cubicBezTo>
                    <a:pt x="1231" y="10054"/>
                    <a:pt x="1492" y="9532"/>
                    <a:pt x="1753" y="9010"/>
                  </a:cubicBezTo>
                  <a:cubicBezTo>
                    <a:pt x="2238" y="8041"/>
                    <a:pt x="2797" y="7034"/>
                    <a:pt x="3319" y="6065"/>
                  </a:cubicBezTo>
                  <a:cubicBezTo>
                    <a:pt x="3878" y="5096"/>
                    <a:pt x="4400" y="4126"/>
                    <a:pt x="4959" y="3157"/>
                  </a:cubicBezTo>
                  <a:cubicBezTo>
                    <a:pt x="5518" y="2188"/>
                    <a:pt x="6152" y="1181"/>
                    <a:pt x="6637" y="137"/>
                  </a:cubicBezTo>
                  <a:cubicBezTo>
                    <a:pt x="6665" y="80"/>
                    <a:pt x="6606" y="1"/>
                    <a:pt x="6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85"/>
            <p:cNvSpPr/>
            <p:nvPr/>
          </p:nvSpPr>
          <p:spPr>
            <a:xfrm>
              <a:off x="534950" y="573250"/>
              <a:ext cx="162300" cy="270575"/>
            </a:xfrm>
            <a:custGeom>
              <a:rect b="b" l="l" r="r" t="t"/>
              <a:pathLst>
                <a:path extrusionOk="0" h="10823" w="6492">
                  <a:moveTo>
                    <a:pt x="6289" y="0"/>
                  </a:moveTo>
                  <a:cubicBezTo>
                    <a:pt x="6249" y="0"/>
                    <a:pt x="6211" y="18"/>
                    <a:pt x="6189" y="62"/>
                  </a:cubicBezTo>
                  <a:cubicBezTo>
                    <a:pt x="4996" y="1777"/>
                    <a:pt x="3990" y="3641"/>
                    <a:pt x="2871" y="5393"/>
                  </a:cubicBezTo>
                  <a:cubicBezTo>
                    <a:pt x="2312" y="6288"/>
                    <a:pt x="1790" y="7182"/>
                    <a:pt x="1268" y="8114"/>
                  </a:cubicBezTo>
                  <a:cubicBezTo>
                    <a:pt x="784" y="8860"/>
                    <a:pt x="113" y="9717"/>
                    <a:pt x="1" y="10649"/>
                  </a:cubicBezTo>
                  <a:cubicBezTo>
                    <a:pt x="1" y="10736"/>
                    <a:pt x="90" y="10823"/>
                    <a:pt x="200" y="10823"/>
                  </a:cubicBezTo>
                  <a:cubicBezTo>
                    <a:pt x="232" y="10823"/>
                    <a:pt x="265" y="10815"/>
                    <a:pt x="299" y="10799"/>
                  </a:cubicBezTo>
                  <a:cubicBezTo>
                    <a:pt x="1007" y="10239"/>
                    <a:pt x="1417" y="9233"/>
                    <a:pt x="1865" y="8450"/>
                  </a:cubicBezTo>
                  <a:cubicBezTo>
                    <a:pt x="2387" y="7518"/>
                    <a:pt x="2908" y="6660"/>
                    <a:pt x="3430" y="5728"/>
                  </a:cubicBezTo>
                  <a:cubicBezTo>
                    <a:pt x="4437" y="3902"/>
                    <a:pt x="5518" y="2112"/>
                    <a:pt x="6413" y="211"/>
                  </a:cubicBezTo>
                  <a:cubicBezTo>
                    <a:pt x="6492" y="106"/>
                    <a:pt x="6385" y="0"/>
                    <a:pt x="62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85"/>
            <p:cNvSpPr/>
            <p:nvPr/>
          </p:nvSpPr>
          <p:spPr>
            <a:xfrm>
              <a:off x="596475" y="713300"/>
              <a:ext cx="110925" cy="163475"/>
            </a:xfrm>
            <a:custGeom>
              <a:rect b="b" l="l" r="r" t="t"/>
              <a:pathLst>
                <a:path extrusionOk="0" h="6539" w="4437">
                  <a:moveTo>
                    <a:pt x="4342" y="1"/>
                  </a:moveTo>
                  <a:cubicBezTo>
                    <a:pt x="4325" y="1"/>
                    <a:pt x="4306" y="5"/>
                    <a:pt x="4287" y="15"/>
                  </a:cubicBezTo>
                  <a:cubicBezTo>
                    <a:pt x="3803" y="499"/>
                    <a:pt x="3393" y="1021"/>
                    <a:pt x="3057" y="1543"/>
                  </a:cubicBezTo>
                  <a:cubicBezTo>
                    <a:pt x="2647" y="2065"/>
                    <a:pt x="2274" y="2624"/>
                    <a:pt x="1939" y="3183"/>
                  </a:cubicBezTo>
                  <a:cubicBezTo>
                    <a:pt x="1566" y="3705"/>
                    <a:pt x="1156" y="4265"/>
                    <a:pt x="783" y="4824"/>
                  </a:cubicBezTo>
                  <a:cubicBezTo>
                    <a:pt x="634" y="5122"/>
                    <a:pt x="410" y="5383"/>
                    <a:pt x="261" y="5681"/>
                  </a:cubicBezTo>
                  <a:cubicBezTo>
                    <a:pt x="75" y="5905"/>
                    <a:pt x="0" y="6166"/>
                    <a:pt x="75" y="6427"/>
                  </a:cubicBezTo>
                  <a:cubicBezTo>
                    <a:pt x="112" y="6501"/>
                    <a:pt x="187" y="6539"/>
                    <a:pt x="224" y="6539"/>
                  </a:cubicBezTo>
                  <a:cubicBezTo>
                    <a:pt x="820" y="6501"/>
                    <a:pt x="1119" y="5756"/>
                    <a:pt x="1379" y="5308"/>
                  </a:cubicBezTo>
                  <a:cubicBezTo>
                    <a:pt x="1752" y="4749"/>
                    <a:pt x="2125" y="4153"/>
                    <a:pt x="2498" y="3556"/>
                  </a:cubicBezTo>
                  <a:cubicBezTo>
                    <a:pt x="2871" y="2997"/>
                    <a:pt x="3206" y="2438"/>
                    <a:pt x="3542" y="1841"/>
                  </a:cubicBezTo>
                  <a:cubicBezTo>
                    <a:pt x="3877" y="1319"/>
                    <a:pt x="4213" y="723"/>
                    <a:pt x="4436" y="126"/>
                  </a:cubicBezTo>
                  <a:cubicBezTo>
                    <a:pt x="4436" y="43"/>
                    <a:pt x="4394" y="1"/>
                    <a:pt x="43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ONE_COLUMN_TEXT_1">
    <p:spTree>
      <p:nvGrpSpPr>
        <p:cNvPr id="12190" name="Shape 12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91" name="Google Shape;12191;p86"/>
          <p:cNvSpPr/>
          <p:nvPr/>
        </p:nvSpPr>
        <p:spPr>
          <a:xfrm>
            <a:off x="-74175" y="2702400"/>
            <a:ext cx="1600" cy="1600"/>
          </a:xfrm>
          <a:custGeom>
            <a:rect b="b" l="l" r="r" t="t"/>
            <a:pathLst>
              <a:path extrusionOk="0" h="64" w="64">
                <a:moveTo>
                  <a:pt x="63" y="0"/>
                </a:moveTo>
                <a:cubicBezTo>
                  <a:pt x="21" y="21"/>
                  <a:pt x="0" y="21"/>
                  <a:pt x="0" y="63"/>
                </a:cubicBezTo>
                <a:cubicBezTo>
                  <a:pt x="42" y="63"/>
                  <a:pt x="63" y="21"/>
                  <a:pt x="63" y="0"/>
                </a:cubicBez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92" name="Google Shape;12192;p86"/>
          <p:cNvSpPr/>
          <p:nvPr/>
        </p:nvSpPr>
        <p:spPr>
          <a:xfrm>
            <a:off x="-72600" y="2702400"/>
            <a:ext cx="25" cy="25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93" name="Google Shape;12193;p86"/>
          <p:cNvSpPr txBox="1"/>
          <p:nvPr>
            <p:ph type="ctrTitle"/>
          </p:nvPr>
        </p:nvSpPr>
        <p:spPr>
          <a:xfrm flipH="1">
            <a:off x="4293950" y="3307450"/>
            <a:ext cx="4135200" cy="67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26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2194" name="Google Shape;12194;p86"/>
          <p:cNvSpPr txBox="1"/>
          <p:nvPr>
            <p:ph idx="1" type="subTitle"/>
          </p:nvPr>
        </p:nvSpPr>
        <p:spPr>
          <a:xfrm flipH="1">
            <a:off x="4293947" y="1071863"/>
            <a:ext cx="4135200" cy="179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2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latin typeface="Lato"/>
                <a:ea typeface="Lato"/>
                <a:cs typeface="Lato"/>
                <a:sym typeface="Lato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grpSp>
        <p:nvGrpSpPr>
          <p:cNvPr id="12195" name="Google Shape;12195;p86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2196" name="Google Shape;12196;p86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197" name="Google Shape;12197;p86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198" name="Google Shape;12198;p86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199" name="Google Shape;12199;p86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200" name="Google Shape;12200;p86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201" name="Google Shape;12201;p86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202" name="Google Shape;12202;p86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203" name="Google Shape;12203;p86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204" name="Google Shape;12204;p86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205" name="Google Shape;12205;p86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206" name="Google Shape;12206;p86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207" name="Google Shape;12207;p86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208" name="Google Shape;12208;p86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209" name="Google Shape;12209;p86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210" name="Google Shape;12210;p86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211" name="Google Shape;12211;p86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212" name="Google Shape;12212;p86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213" name="Google Shape;12213;p86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214" name="Google Shape;12214;p86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215" name="Google Shape;12215;p86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216" name="Google Shape;12216;p86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217" name="Google Shape;12217;p86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218" name="Google Shape;12218;p86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219" name="Google Shape;12219;p86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220" name="Google Shape;12220;p86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2221" name="Google Shape;12221;p86"/>
          <p:cNvSpPr/>
          <p:nvPr/>
        </p:nvSpPr>
        <p:spPr>
          <a:xfrm>
            <a:off x="3957253" y="4384252"/>
            <a:ext cx="57849" cy="62245"/>
          </a:xfrm>
          <a:custGeom>
            <a:rect b="b" l="l" r="r" t="t"/>
            <a:pathLst>
              <a:path extrusionOk="0" h="3342" w="3106">
                <a:moveTo>
                  <a:pt x="218" y="0"/>
                </a:moveTo>
                <a:cubicBezTo>
                  <a:pt x="106" y="0"/>
                  <a:pt x="1" y="92"/>
                  <a:pt x="1" y="227"/>
                </a:cubicBezTo>
                <a:cubicBezTo>
                  <a:pt x="35" y="329"/>
                  <a:pt x="69" y="397"/>
                  <a:pt x="137" y="465"/>
                </a:cubicBezTo>
                <a:lnTo>
                  <a:pt x="2321" y="3059"/>
                </a:lnTo>
                <a:lnTo>
                  <a:pt x="2355" y="3093"/>
                </a:lnTo>
                <a:cubicBezTo>
                  <a:pt x="2505" y="3264"/>
                  <a:pt x="2628" y="3341"/>
                  <a:pt x="2733" y="3341"/>
                </a:cubicBezTo>
                <a:cubicBezTo>
                  <a:pt x="2795" y="3341"/>
                  <a:pt x="2850" y="3314"/>
                  <a:pt x="2901" y="3263"/>
                </a:cubicBezTo>
                <a:cubicBezTo>
                  <a:pt x="3106" y="3059"/>
                  <a:pt x="2901" y="2922"/>
                  <a:pt x="2799" y="2752"/>
                </a:cubicBezTo>
                <a:lnTo>
                  <a:pt x="1093" y="841"/>
                </a:lnTo>
                <a:cubicBezTo>
                  <a:pt x="922" y="636"/>
                  <a:pt x="751" y="397"/>
                  <a:pt x="547" y="192"/>
                </a:cubicBezTo>
                <a:cubicBezTo>
                  <a:pt x="478" y="124"/>
                  <a:pt x="410" y="56"/>
                  <a:pt x="308" y="22"/>
                </a:cubicBezTo>
                <a:cubicBezTo>
                  <a:pt x="279" y="7"/>
                  <a:pt x="248" y="0"/>
                  <a:pt x="21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22" name="Google Shape;12222;p86"/>
          <p:cNvSpPr/>
          <p:nvPr/>
        </p:nvSpPr>
        <p:spPr>
          <a:xfrm>
            <a:off x="3970103" y="4473217"/>
            <a:ext cx="43098" cy="64461"/>
          </a:xfrm>
          <a:custGeom>
            <a:rect b="b" l="l" r="r" t="t"/>
            <a:pathLst>
              <a:path extrusionOk="0" h="3461" w="2314">
                <a:moveTo>
                  <a:pt x="260" y="1"/>
                </a:moveTo>
                <a:cubicBezTo>
                  <a:pt x="123" y="1"/>
                  <a:pt x="0" y="99"/>
                  <a:pt x="27" y="261"/>
                </a:cubicBezTo>
                <a:lnTo>
                  <a:pt x="198" y="534"/>
                </a:lnTo>
                <a:cubicBezTo>
                  <a:pt x="539" y="1046"/>
                  <a:pt x="880" y="1558"/>
                  <a:pt x="1188" y="2069"/>
                </a:cubicBezTo>
                <a:cubicBezTo>
                  <a:pt x="1358" y="2377"/>
                  <a:pt x="1495" y="2684"/>
                  <a:pt x="1631" y="2991"/>
                </a:cubicBezTo>
                <a:cubicBezTo>
                  <a:pt x="1665" y="3093"/>
                  <a:pt x="1699" y="3161"/>
                  <a:pt x="1768" y="3264"/>
                </a:cubicBezTo>
                <a:cubicBezTo>
                  <a:pt x="1818" y="3390"/>
                  <a:pt x="1925" y="3460"/>
                  <a:pt x="2047" y="3460"/>
                </a:cubicBezTo>
                <a:cubicBezTo>
                  <a:pt x="2089" y="3460"/>
                  <a:pt x="2133" y="3452"/>
                  <a:pt x="2177" y="3434"/>
                </a:cubicBezTo>
                <a:cubicBezTo>
                  <a:pt x="2314" y="3366"/>
                  <a:pt x="2314" y="3195"/>
                  <a:pt x="2279" y="3059"/>
                </a:cubicBezTo>
                <a:cubicBezTo>
                  <a:pt x="2177" y="2820"/>
                  <a:pt x="2075" y="2581"/>
                  <a:pt x="1972" y="2377"/>
                </a:cubicBezTo>
                <a:cubicBezTo>
                  <a:pt x="1529" y="1660"/>
                  <a:pt x="1085" y="977"/>
                  <a:pt x="642" y="261"/>
                </a:cubicBezTo>
                <a:cubicBezTo>
                  <a:pt x="573" y="159"/>
                  <a:pt x="471" y="90"/>
                  <a:pt x="369" y="22"/>
                </a:cubicBezTo>
                <a:cubicBezTo>
                  <a:pt x="333" y="8"/>
                  <a:pt x="296" y="1"/>
                  <a:pt x="26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23" name="Google Shape;12223;p86"/>
          <p:cNvSpPr/>
          <p:nvPr/>
        </p:nvSpPr>
        <p:spPr>
          <a:xfrm>
            <a:off x="3977590" y="4979244"/>
            <a:ext cx="38163" cy="57458"/>
          </a:xfrm>
          <a:custGeom>
            <a:rect b="b" l="l" r="r" t="t"/>
            <a:pathLst>
              <a:path extrusionOk="0" h="3085" w="2049">
                <a:moveTo>
                  <a:pt x="273" y="0"/>
                </a:moveTo>
                <a:cubicBezTo>
                  <a:pt x="225" y="0"/>
                  <a:pt x="179" y="15"/>
                  <a:pt x="137" y="47"/>
                </a:cubicBezTo>
                <a:cubicBezTo>
                  <a:pt x="1" y="150"/>
                  <a:pt x="69" y="320"/>
                  <a:pt x="171" y="457"/>
                </a:cubicBezTo>
                <a:cubicBezTo>
                  <a:pt x="444" y="900"/>
                  <a:pt x="751" y="1310"/>
                  <a:pt x="990" y="1753"/>
                </a:cubicBezTo>
                <a:cubicBezTo>
                  <a:pt x="1161" y="2026"/>
                  <a:pt x="1263" y="2299"/>
                  <a:pt x="1434" y="2538"/>
                </a:cubicBezTo>
                <a:cubicBezTo>
                  <a:pt x="1536" y="2777"/>
                  <a:pt x="1707" y="2982"/>
                  <a:pt x="1980" y="3084"/>
                </a:cubicBezTo>
                <a:cubicBezTo>
                  <a:pt x="2048" y="2845"/>
                  <a:pt x="2014" y="2572"/>
                  <a:pt x="1912" y="2333"/>
                </a:cubicBezTo>
                <a:cubicBezTo>
                  <a:pt x="1468" y="1617"/>
                  <a:pt x="1059" y="934"/>
                  <a:pt x="615" y="252"/>
                </a:cubicBezTo>
                <a:cubicBezTo>
                  <a:pt x="615" y="252"/>
                  <a:pt x="615" y="218"/>
                  <a:pt x="615" y="218"/>
                </a:cubicBezTo>
                <a:cubicBezTo>
                  <a:pt x="497" y="76"/>
                  <a:pt x="379" y="0"/>
                  <a:pt x="2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24" name="Google Shape;12224;p86"/>
          <p:cNvSpPr/>
          <p:nvPr/>
        </p:nvSpPr>
        <p:spPr>
          <a:xfrm>
            <a:off x="3962970" y="4882400"/>
            <a:ext cx="39261" cy="49487"/>
          </a:xfrm>
          <a:custGeom>
            <a:rect b="b" l="l" r="r" t="t"/>
            <a:pathLst>
              <a:path extrusionOk="0" h="2657" w="2108">
                <a:moveTo>
                  <a:pt x="223" y="1"/>
                </a:moveTo>
                <a:cubicBezTo>
                  <a:pt x="171" y="1"/>
                  <a:pt x="120" y="9"/>
                  <a:pt x="69" y="26"/>
                </a:cubicBezTo>
                <a:cubicBezTo>
                  <a:pt x="35" y="60"/>
                  <a:pt x="1" y="197"/>
                  <a:pt x="1" y="299"/>
                </a:cubicBezTo>
                <a:cubicBezTo>
                  <a:pt x="1" y="402"/>
                  <a:pt x="69" y="402"/>
                  <a:pt x="103" y="436"/>
                </a:cubicBezTo>
                <a:cubicBezTo>
                  <a:pt x="479" y="1016"/>
                  <a:pt x="854" y="1596"/>
                  <a:pt x="1229" y="2176"/>
                </a:cubicBezTo>
                <a:cubicBezTo>
                  <a:pt x="1298" y="2313"/>
                  <a:pt x="1400" y="2415"/>
                  <a:pt x="1502" y="2517"/>
                </a:cubicBezTo>
                <a:cubicBezTo>
                  <a:pt x="1571" y="2586"/>
                  <a:pt x="1639" y="2620"/>
                  <a:pt x="1741" y="2654"/>
                </a:cubicBezTo>
                <a:cubicBezTo>
                  <a:pt x="1754" y="2656"/>
                  <a:pt x="1766" y="2656"/>
                  <a:pt x="1778" y="2656"/>
                </a:cubicBezTo>
                <a:cubicBezTo>
                  <a:pt x="1993" y="2656"/>
                  <a:pt x="2108" y="2374"/>
                  <a:pt x="1946" y="2244"/>
                </a:cubicBezTo>
                <a:cubicBezTo>
                  <a:pt x="1707" y="1903"/>
                  <a:pt x="1502" y="1528"/>
                  <a:pt x="1263" y="1186"/>
                </a:cubicBezTo>
                <a:cubicBezTo>
                  <a:pt x="1025" y="845"/>
                  <a:pt x="854" y="572"/>
                  <a:pt x="615" y="265"/>
                </a:cubicBezTo>
                <a:cubicBezTo>
                  <a:pt x="547" y="163"/>
                  <a:pt x="479" y="95"/>
                  <a:pt x="376" y="26"/>
                </a:cubicBezTo>
                <a:cubicBezTo>
                  <a:pt x="325" y="9"/>
                  <a:pt x="274" y="1"/>
                  <a:pt x="22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25" name="Google Shape;12225;p86"/>
          <p:cNvSpPr/>
          <p:nvPr/>
        </p:nvSpPr>
        <p:spPr>
          <a:xfrm>
            <a:off x="3957253" y="4803827"/>
            <a:ext cx="33078" cy="42242"/>
          </a:xfrm>
          <a:custGeom>
            <a:rect b="b" l="l" r="r" t="t"/>
            <a:pathLst>
              <a:path extrusionOk="0" h="2268" w="1776">
                <a:moveTo>
                  <a:pt x="225" y="1"/>
                </a:moveTo>
                <a:cubicBezTo>
                  <a:pt x="195" y="1"/>
                  <a:pt x="165" y="5"/>
                  <a:pt x="137" y="14"/>
                </a:cubicBezTo>
                <a:cubicBezTo>
                  <a:pt x="103" y="14"/>
                  <a:pt x="35" y="151"/>
                  <a:pt x="1" y="219"/>
                </a:cubicBezTo>
                <a:cubicBezTo>
                  <a:pt x="35" y="321"/>
                  <a:pt x="69" y="389"/>
                  <a:pt x="137" y="458"/>
                </a:cubicBezTo>
                <a:cubicBezTo>
                  <a:pt x="444" y="969"/>
                  <a:pt x="751" y="1447"/>
                  <a:pt x="1059" y="1925"/>
                </a:cubicBezTo>
                <a:cubicBezTo>
                  <a:pt x="1127" y="2027"/>
                  <a:pt x="1161" y="2096"/>
                  <a:pt x="1229" y="2164"/>
                </a:cubicBezTo>
                <a:cubicBezTo>
                  <a:pt x="1295" y="2230"/>
                  <a:pt x="1390" y="2268"/>
                  <a:pt x="1485" y="2268"/>
                </a:cubicBezTo>
                <a:cubicBezTo>
                  <a:pt x="1538" y="2268"/>
                  <a:pt x="1590" y="2256"/>
                  <a:pt x="1639" y="2232"/>
                </a:cubicBezTo>
                <a:cubicBezTo>
                  <a:pt x="1775" y="2130"/>
                  <a:pt x="1741" y="1993"/>
                  <a:pt x="1673" y="1857"/>
                </a:cubicBezTo>
                <a:cubicBezTo>
                  <a:pt x="1434" y="1481"/>
                  <a:pt x="1195" y="1106"/>
                  <a:pt x="956" y="731"/>
                </a:cubicBezTo>
                <a:cubicBezTo>
                  <a:pt x="786" y="492"/>
                  <a:pt x="615" y="287"/>
                  <a:pt x="444" y="82"/>
                </a:cubicBezTo>
                <a:cubicBezTo>
                  <a:pt x="394" y="32"/>
                  <a:pt x="308" y="1"/>
                  <a:pt x="2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26" name="Google Shape;12226;p86"/>
          <p:cNvSpPr/>
          <p:nvPr/>
        </p:nvSpPr>
        <p:spPr>
          <a:xfrm>
            <a:off x="3977702" y="4609916"/>
            <a:ext cx="27230" cy="33246"/>
          </a:xfrm>
          <a:custGeom>
            <a:rect b="b" l="l" r="r" t="t"/>
            <a:pathLst>
              <a:path extrusionOk="0" h="1785" w="1462">
                <a:moveTo>
                  <a:pt x="245" y="1"/>
                </a:moveTo>
                <a:cubicBezTo>
                  <a:pt x="110" y="1"/>
                  <a:pt x="1" y="117"/>
                  <a:pt x="29" y="257"/>
                </a:cubicBezTo>
                <a:cubicBezTo>
                  <a:pt x="29" y="291"/>
                  <a:pt x="63" y="360"/>
                  <a:pt x="131" y="428"/>
                </a:cubicBezTo>
                <a:cubicBezTo>
                  <a:pt x="302" y="735"/>
                  <a:pt x="472" y="1042"/>
                  <a:pt x="677" y="1315"/>
                </a:cubicBezTo>
                <a:cubicBezTo>
                  <a:pt x="780" y="1486"/>
                  <a:pt x="916" y="1622"/>
                  <a:pt x="1087" y="1759"/>
                </a:cubicBezTo>
                <a:cubicBezTo>
                  <a:pt x="1138" y="1776"/>
                  <a:pt x="1189" y="1784"/>
                  <a:pt x="1240" y="1784"/>
                </a:cubicBezTo>
                <a:cubicBezTo>
                  <a:pt x="1291" y="1784"/>
                  <a:pt x="1343" y="1776"/>
                  <a:pt x="1394" y="1759"/>
                </a:cubicBezTo>
                <a:cubicBezTo>
                  <a:pt x="1462" y="1725"/>
                  <a:pt x="1462" y="1554"/>
                  <a:pt x="1394" y="1486"/>
                </a:cubicBezTo>
                <a:cubicBezTo>
                  <a:pt x="1189" y="1076"/>
                  <a:pt x="950" y="735"/>
                  <a:pt x="677" y="326"/>
                </a:cubicBezTo>
                <a:cubicBezTo>
                  <a:pt x="575" y="189"/>
                  <a:pt x="472" y="87"/>
                  <a:pt x="336" y="18"/>
                </a:cubicBezTo>
                <a:cubicBezTo>
                  <a:pt x="305" y="6"/>
                  <a:pt x="274" y="1"/>
                  <a:pt x="24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27" name="Google Shape;12227;p86"/>
          <p:cNvSpPr/>
          <p:nvPr/>
        </p:nvSpPr>
        <p:spPr>
          <a:xfrm>
            <a:off x="1275973" y="5078621"/>
            <a:ext cx="14621" cy="62301"/>
          </a:xfrm>
          <a:custGeom>
            <a:rect b="b" l="l" r="r" t="t"/>
            <a:pathLst>
              <a:path extrusionOk="0" h="3345" w="785">
                <a:moveTo>
                  <a:pt x="580" y="0"/>
                </a:moveTo>
                <a:cubicBezTo>
                  <a:pt x="410" y="0"/>
                  <a:pt x="376" y="171"/>
                  <a:pt x="341" y="307"/>
                </a:cubicBezTo>
                <a:cubicBezTo>
                  <a:pt x="341" y="444"/>
                  <a:pt x="376" y="649"/>
                  <a:pt x="307" y="717"/>
                </a:cubicBezTo>
                <a:cubicBezTo>
                  <a:pt x="68" y="922"/>
                  <a:pt x="171" y="1126"/>
                  <a:pt x="171" y="1331"/>
                </a:cubicBezTo>
                <a:cubicBezTo>
                  <a:pt x="171" y="1502"/>
                  <a:pt x="171" y="1672"/>
                  <a:pt x="171" y="1843"/>
                </a:cubicBezTo>
                <a:cubicBezTo>
                  <a:pt x="103" y="2321"/>
                  <a:pt x="68" y="2832"/>
                  <a:pt x="0" y="3344"/>
                </a:cubicBezTo>
                <a:lnTo>
                  <a:pt x="717" y="3344"/>
                </a:lnTo>
                <a:cubicBezTo>
                  <a:pt x="751" y="2867"/>
                  <a:pt x="751" y="2389"/>
                  <a:pt x="751" y="1945"/>
                </a:cubicBezTo>
                <a:cubicBezTo>
                  <a:pt x="751" y="1399"/>
                  <a:pt x="785" y="853"/>
                  <a:pt x="785" y="307"/>
                </a:cubicBezTo>
                <a:cubicBezTo>
                  <a:pt x="785" y="171"/>
                  <a:pt x="751" y="34"/>
                  <a:pt x="58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28" name="Google Shape;12228;p86"/>
          <p:cNvSpPr/>
          <p:nvPr/>
        </p:nvSpPr>
        <p:spPr>
          <a:xfrm>
            <a:off x="883235" y="5091322"/>
            <a:ext cx="15906" cy="49598"/>
          </a:xfrm>
          <a:custGeom>
            <a:rect b="b" l="l" r="r" t="t"/>
            <a:pathLst>
              <a:path extrusionOk="0" h="2663" w="854">
                <a:moveTo>
                  <a:pt x="239" y="1"/>
                </a:moveTo>
                <a:cubicBezTo>
                  <a:pt x="171" y="35"/>
                  <a:pt x="102" y="69"/>
                  <a:pt x="34" y="137"/>
                </a:cubicBezTo>
                <a:cubicBezTo>
                  <a:pt x="34" y="205"/>
                  <a:pt x="0" y="308"/>
                  <a:pt x="34" y="376"/>
                </a:cubicBezTo>
                <a:cubicBezTo>
                  <a:pt x="68" y="786"/>
                  <a:pt x="102" y="1195"/>
                  <a:pt x="137" y="1570"/>
                </a:cubicBezTo>
                <a:cubicBezTo>
                  <a:pt x="205" y="1946"/>
                  <a:pt x="273" y="2287"/>
                  <a:pt x="341" y="2662"/>
                </a:cubicBezTo>
                <a:lnTo>
                  <a:pt x="853" y="2662"/>
                </a:lnTo>
                <a:cubicBezTo>
                  <a:pt x="819" y="2594"/>
                  <a:pt x="819" y="2526"/>
                  <a:pt x="819" y="2492"/>
                </a:cubicBezTo>
                <a:cubicBezTo>
                  <a:pt x="683" y="1741"/>
                  <a:pt x="580" y="1024"/>
                  <a:pt x="444" y="308"/>
                </a:cubicBezTo>
                <a:cubicBezTo>
                  <a:pt x="410" y="240"/>
                  <a:pt x="478" y="205"/>
                  <a:pt x="410" y="137"/>
                </a:cubicBezTo>
                <a:cubicBezTo>
                  <a:pt x="375" y="103"/>
                  <a:pt x="307" y="1"/>
                  <a:pt x="239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29" name="Google Shape;12229;p86"/>
          <p:cNvSpPr/>
          <p:nvPr/>
        </p:nvSpPr>
        <p:spPr>
          <a:xfrm>
            <a:off x="1227663" y="5101379"/>
            <a:ext cx="15906" cy="39541"/>
          </a:xfrm>
          <a:custGeom>
            <a:rect b="b" l="l" r="r" t="t"/>
            <a:pathLst>
              <a:path extrusionOk="0" h="2123" w="854">
                <a:moveTo>
                  <a:pt x="588" y="0"/>
                </a:moveTo>
                <a:cubicBezTo>
                  <a:pt x="461" y="0"/>
                  <a:pt x="406" y="97"/>
                  <a:pt x="376" y="246"/>
                </a:cubicBezTo>
                <a:cubicBezTo>
                  <a:pt x="240" y="826"/>
                  <a:pt x="137" y="1474"/>
                  <a:pt x="1" y="2122"/>
                </a:cubicBezTo>
                <a:lnTo>
                  <a:pt x="479" y="2122"/>
                </a:lnTo>
                <a:lnTo>
                  <a:pt x="820" y="314"/>
                </a:lnTo>
                <a:cubicBezTo>
                  <a:pt x="854" y="177"/>
                  <a:pt x="854" y="41"/>
                  <a:pt x="649" y="7"/>
                </a:cubicBezTo>
                <a:cubicBezTo>
                  <a:pt x="627" y="2"/>
                  <a:pt x="607" y="0"/>
                  <a:pt x="588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30" name="Google Shape;12230;p86"/>
          <p:cNvSpPr/>
          <p:nvPr/>
        </p:nvSpPr>
        <p:spPr>
          <a:xfrm>
            <a:off x="1291859" y="5132536"/>
            <a:ext cx="8269" cy="8381"/>
          </a:xfrm>
          <a:custGeom>
            <a:rect b="b" l="l" r="r" t="t"/>
            <a:pathLst>
              <a:path extrusionOk="0" h="450" w="444">
                <a:moveTo>
                  <a:pt x="158" y="1"/>
                </a:moveTo>
                <a:cubicBezTo>
                  <a:pt x="28" y="1"/>
                  <a:pt x="0" y="142"/>
                  <a:pt x="0" y="449"/>
                </a:cubicBezTo>
                <a:lnTo>
                  <a:pt x="444" y="449"/>
                </a:lnTo>
                <a:cubicBezTo>
                  <a:pt x="410" y="245"/>
                  <a:pt x="444" y="40"/>
                  <a:pt x="205" y="6"/>
                </a:cubicBezTo>
                <a:cubicBezTo>
                  <a:pt x="188" y="2"/>
                  <a:pt x="173" y="1"/>
                  <a:pt x="158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31" name="Google Shape;12231;p86"/>
          <p:cNvSpPr/>
          <p:nvPr/>
        </p:nvSpPr>
        <p:spPr>
          <a:xfrm>
            <a:off x="3899316" y="5077987"/>
            <a:ext cx="15254" cy="62301"/>
          </a:xfrm>
          <a:custGeom>
            <a:rect b="b" l="l" r="r" t="t"/>
            <a:pathLst>
              <a:path extrusionOk="0" h="3345" w="819">
                <a:moveTo>
                  <a:pt x="580" y="0"/>
                </a:moveTo>
                <a:cubicBezTo>
                  <a:pt x="512" y="0"/>
                  <a:pt x="444" y="68"/>
                  <a:pt x="410" y="171"/>
                </a:cubicBezTo>
                <a:cubicBezTo>
                  <a:pt x="375" y="239"/>
                  <a:pt x="410" y="273"/>
                  <a:pt x="375" y="375"/>
                </a:cubicBezTo>
                <a:cubicBezTo>
                  <a:pt x="273" y="1297"/>
                  <a:pt x="137" y="2218"/>
                  <a:pt x="0" y="3139"/>
                </a:cubicBezTo>
                <a:cubicBezTo>
                  <a:pt x="0" y="3208"/>
                  <a:pt x="0" y="3276"/>
                  <a:pt x="0" y="3344"/>
                </a:cubicBezTo>
                <a:lnTo>
                  <a:pt x="512" y="3344"/>
                </a:lnTo>
                <a:cubicBezTo>
                  <a:pt x="580" y="2901"/>
                  <a:pt x="648" y="2457"/>
                  <a:pt x="682" y="1979"/>
                </a:cubicBezTo>
                <a:cubicBezTo>
                  <a:pt x="751" y="1502"/>
                  <a:pt x="785" y="956"/>
                  <a:pt x="819" y="444"/>
                </a:cubicBezTo>
                <a:cubicBezTo>
                  <a:pt x="819" y="341"/>
                  <a:pt x="819" y="239"/>
                  <a:pt x="785" y="137"/>
                </a:cubicBezTo>
                <a:cubicBezTo>
                  <a:pt x="751" y="68"/>
                  <a:pt x="682" y="0"/>
                  <a:pt x="58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32" name="Google Shape;12232;p86"/>
          <p:cNvSpPr/>
          <p:nvPr/>
        </p:nvSpPr>
        <p:spPr>
          <a:xfrm>
            <a:off x="3554236" y="5089981"/>
            <a:ext cx="15906" cy="50306"/>
          </a:xfrm>
          <a:custGeom>
            <a:rect b="b" l="l" r="r" t="t"/>
            <a:pathLst>
              <a:path extrusionOk="0" h="2701" w="854">
                <a:moveTo>
                  <a:pt x="221" y="0"/>
                </a:moveTo>
                <a:cubicBezTo>
                  <a:pt x="205" y="0"/>
                  <a:pt x="189" y="1"/>
                  <a:pt x="171" y="4"/>
                </a:cubicBezTo>
                <a:cubicBezTo>
                  <a:pt x="0" y="39"/>
                  <a:pt x="0" y="243"/>
                  <a:pt x="34" y="448"/>
                </a:cubicBezTo>
                <a:cubicBezTo>
                  <a:pt x="137" y="1165"/>
                  <a:pt x="273" y="1915"/>
                  <a:pt x="376" y="2700"/>
                </a:cubicBezTo>
                <a:lnTo>
                  <a:pt x="853" y="2700"/>
                </a:lnTo>
                <a:cubicBezTo>
                  <a:pt x="717" y="1881"/>
                  <a:pt x="580" y="1096"/>
                  <a:pt x="478" y="312"/>
                </a:cubicBezTo>
                <a:cubicBezTo>
                  <a:pt x="447" y="156"/>
                  <a:pt x="387" y="0"/>
                  <a:pt x="221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33" name="Google Shape;12233;p86"/>
          <p:cNvSpPr/>
          <p:nvPr/>
        </p:nvSpPr>
        <p:spPr>
          <a:xfrm>
            <a:off x="3498309" y="5130004"/>
            <a:ext cx="8269" cy="10281"/>
          </a:xfrm>
          <a:custGeom>
            <a:rect b="b" l="l" r="r" t="t"/>
            <a:pathLst>
              <a:path extrusionOk="0" h="552" w="444">
                <a:moveTo>
                  <a:pt x="272" y="1"/>
                </a:moveTo>
                <a:cubicBezTo>
                  <a:pt x="261" y="1"/>
                  <a:pt x="251" y="2"/>
                  <a:pt x="239" y="5"/>
                </a:cubicBezTo>
                <a:cubicBezTo>
                  <a:pt x="0" y="39"/>
                  <a:pt x="0" y="312"/>
                  <a:pt x="0" y="551"/>
                </a:cubicBezTo>
                <a:lnTo>
                  <a:pt x="444" y="551"/>
                </a:lnTo>
                <a:cubicBezTo>
                  <a:pt x="444" y="176"/>
                  <a:pt x="387" y="1"/>
                  <a:pt x="272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34" name="Google Shape;12234;p86"/>
          <p:cNvSpPr/>
          <p:nvPr/>
        </p:nvSpPr>
        <p:spPr>
          <a:xfrm>
            <a:off x="3260109" y="920724"/>
            <a:ext cx="286657" cy="262929"/>
          </a:xfrm>
          <a:custGeom>
            <a:rect b="b" l="l" r="r" t="t"/>
            <a:pathLst>
              <a:path extrusionOk="0" h="14117" w="15391">
                <a:moveTo>
                  <a:pt x="8105" y="580"/>
                </a:moveTo>
                <a:cubicBezTo>
                  <a:pt x="8429" y="580"/>
                  <a:pt x="8753" y="615"/>
                  <a:pt x="9078" y="683"/>
                </a:cubicBezTo>
                <a:cubicBezTo>
                  <a:pt x="9658" y="785"/>
                  <a:pt x="10238" y="888"/>
                  <a:pt x="10818" y="990"/>
                </a:cubicBezTo>
                <a:cubicBezTo>
                  <a:pt x="10988" y="1024"/>
                  <a:pt x="11125" y="1092"/>
                  <a:pt x="11261" y="1195"/>
                </a:cubicBezTo>
                <a:cubicBezTo>
                  <a:pt x="12422" y="2082"/>
                  <a:pt x="13548" y="3037"/>
                  <a:pt x="14128" y="4505"/>
                </a:cubicBezTo>
                <a:cubicBezTo>
                  <a:pt x="14537" y="5426"/>
                  <a:pt x="14708" y="6450"/>
                  <a:pt x="14674" y="7439"/>
                </a:cubicBezTo>
                <a:cubicBezTo>
                  <a:pt x="14674" y="7576"/>
                  <a:pt x="14674" y="7712"/>
                  <a:pt x="14640" y="7951"/>
                </a:cubicBezTo>
                <a:cubicBezTo>
                  <a:pt x="14537" y="7849"/>
                  <a:pt x="14469" y="7746"/>
                  <a:pt x="14401" y="7610"/>
                </a:cubicBezTo>
                <a:cubicBezTo>
                  <a:pt x="14128" y="6927"/>
                  <a:pt x="13445" y="6450"/>
                  <a:pt x="12695" y="6450"/>
                </a:cubicBezTo>
                <a:cubicBezTo>
                  <a:pt x="12251" y="6450"/>
                  <a:pt x="11841" y="6484"/>
                  <a:pt x="11398" y="6518"/>
                </a:cubicBezTo>
                <a:cubicBezTo>
                  <a:pt x="11343" y="6520"/>
                  <a:pt x="11291" y="6521"/>
                  <a:pt x="11241" y="6521"/>
                </a:cubicBezTo>
                <a:cubicBezTo>
                  <a:pt x="10346" y="6521"/>
                  <a:pt x="10094" y="6221"/>
                  <a:pt x="9965" y="5187"/>
                </a:cubicBezTo>
                <a:cubicBezTo>
                  <a:pt x="9931" y="4812"/>
                  <a:pt x="9828" y="4402"/>
                  <a:pt x="9726" y="4061"/>
                </a:cubicBezTo>
                <a:cubicBezTo>
                  <a:pt x="9521" y="3481"/>
                  <a:pt x="9043" y="3003"/>
                  <a:pt x="8429" y="2867"/>
                </a:cubicBezTo>
                <a:cubicBezTo>
                  <a:pt x="8054" y="2764"/>
                  <a:pt x="7713" y="2594"/>
                  <a:pt x="7405" y="2423"/>
                </a:cubicBezTo>
                <a:cubicBezTo>
                  <a:pt x="6894" y="2218"/>
                  <a:pt x="6689" y="1604"/>
                  <a:pt x="6962" y="1161"/>
                </a:cubicBezTo>
                <a:cubicBezTo>
                  <a:pt x="7030" y="1024"/>
                  <a:pt x="7064" y="853"/>
                  <a:pt x="7098" y="683"/>
                </a:cubicBezTo>
                <a:lnTo>
                  <a:pt x="7133" y="683"/>
                </a:lnTo>
                <a:cubicBezTo>
                  <a:pt x="7457" y="615"/>
                  <a:pt x="7781" y="580"/>
                  <a:pt x="8105" y="580"/>
                </a:cubicBezTo>
                <a:close/>
                <a:moveTo>
                  <a:pt x="6484" y="785"/>
                </a:moveTo>
                <a:cubicBezTo>
                  <a:pt x="6450" y="956"/>
                  <a:pt x="6416" y="1092"/>
                  <a:pt x="6416" y="1229"/>
                </a:cubicBezTo>
                <a:cubicBezTo>
                  <a:pt x="6245" y="1707"/>
                  <a:pt x="6382" y="2253"/>
                  <a:pt x="6757" y="2594"/>
                </a:cubicBezTo>
                <a:cubicBezTo>
                  <a:pt x="7064" y="2969"/>
                  <a:pt x="7508" y="3208"/>
                  <a:pt x="7986" y="3310"/>
                </a:cubicBezTo>
                <a:cubicBezTo>
                  <a:pt x="8839" y="3549"/>
                  <a:pt x="9282" y="3959"/>
                  <a:pt x="9419" y="5289"/>
                </a:cubicBezTo>
                <a:cubicBezTo>
                  <a:pt x="9453" y="5631"/>
                  <a:pt x="9521" y="5972"/>
                  <a:pt x="9692" y="6313"/>
                </a:cubicBezTo>
                <a:cubicBezTo>
                  <a:pt x="9862" y="6825"/>
                  <a:pt x="10374" y="7132"/>
                  <a:pt x="10920" y="7166"/>
                </a:cubicBezTo>
                <a:cubicBezTo>
                  <a:pt x="11261" y="7166"/>
                  <a:pt x="11603" y="7132"/>
                  <a:pt x="11978" y="7132"/>
                </a:cubicBezTo>
                <a:cubicBezTo>
                  <a:pt x="12079" y="7123"/>
                  <a:pt x="12182" y="7119"/>
                  <a:pt x="12286" y="7119"/>
                </a:cubicBezTo>
                <a:cubicBezTo>
                  <a:pt x="12573" y="7119"/>
                  <a:pt x="12873" y="7150"/>
                  <a:pt x="13172" y="7200"/>
                </a:cubicBezTo>
                <a:cubicBezTo>
                  <a:pt x="13479" y="7269"/>
                  <a:pt x="13718" y="7473"/>
                  <a:pt x="13821" y="7746"/>
                </a:cubicBezTo>
                <a:cubicBezTo>
                  <a:pt x="13821" y="7780"/>
                  <a:pt x="13821" y="7780"/>
                  <a:pt x="13821" y="7815"/>
                </a:cubicBezTo>
                <a:cubicBezTo>
                  <a:pt x="14469" y="9214"/>
                  <a:pt x="14469" y="8941"/>
                  <a:pt x="13752" y="10101"/>
                </a:cubicBezTo>
                <a:cubicBezTo>
                  <a:pt x="12456" y="12216"/>
                  <a:pt x="10545" y="13240"/>
                  <a:pt x="8190" y="13445"/>
                </a:cubicBezTo>
                <a:cubicBezTo>
                  <a:pt x="7930" y="13478"/>
                  <a:pt x="7669" y="13495"/>
                  <a:pt x="7409" y="13495"/>
                </a:cubicBezTo>
                <a:cubicBezTo>
                  <a:pt x="6334" y="13495"/>
                  <a:pt x="5268" y="13216"/>
                  <a:pt x="4334" y="12694"/>
                </a:cubicBezTo>
                <a:cubicBezTo>
                  <a:pt x="2662" y="11875"/>
                  <a:pt x="1468" y="10374"/>
                  <a:pt x="1024" y="8599"/>
                </a:cubicBezTo>
                <a:cubicBezTo>
                  <a:pt x="990" y="8497"/>
                  <a:pt x="956" y="8429"/>
                  <a:pt x="956" y="8258"/>
                </a:cubicBezTo>
                <a:lnTo>
                  <a:pt x="956" y="8258"/>
                </a:lnTo>
                <a:cubicBezTo>
                  <a:pt x="1673" y="8736"/>
                  <a:pt x="2458" y="9111"/>
                  <a:pt x="3277" y="9350"/>
                </a:cubicBezTo>
                <a:cubicBezTo>
                  <a:pt x="3618" y="9487"/>
                  <a:pt x="3891" y="9760"/>
                  <a:pt x="4096" y="10067"/>
                </a:cubicBezTo>
                <a:cubicBezTo>
                  <a:pt x="4266" y="10374"/>
                  <a:pt x="4437" y="10647"/>
                  <a:pt x="4607" y="10920"/>
                </a:cubicBezTo>
                <a:cubicBezTo>
                  <a:pt x="4949" y="11466"/>
                  <a:pt x="5529" y="11841"/>
                  <a:pt x="6177" y="11875"/>
                </a:cubicBezTo>
                <a:cubicBezTo>
                  <a:pt x="6587" y="11909"/>
                  <a:pt x="6962" y="11978"/>
                  <a:pt x="7337" y="12012"/>
                </a:cubicBezTo>
                <a:cubicBezTo>
                  <a:pt x="7713" y="12046"/>
                  <a:pt x="8020" y="12251"/>
                  <a:pt x="8190" y="12524"/>
                </a:cubicBezTo>
                <a:cubicBezTo>
                  <a:pt x="8293" y="12626"/>
                  <a:pt x="8327" y="12694"/>
                  <a:pt x="8429" y="12831"/>
                </a:cubicBezTo>
                <a:cubicBezTo>
                  <a:pt x="8497" y="12922"/>
                  <a:pt x="8581" y="12982"/>
                  <a:pt x="8669" y="12982"/>
                </a:cubicBezTo>
                <a:cubicBezTo>
                  <a:pt x="8714" y="12982"/>
                  <a:pt x="8759" y="12967"/>
                  <a:pt x="8805" y="12933"/>
                </a:cubicBezTo>
                <a:cubicBezTo>
                  <a:pt x="8975" y="12831"/>
                  <a:pt x="8975" y="12626"/>
                  <a:pt x="8873" y="12489"/>
                </a:cubicBezTo>
                <a:cubicBezTo>
                  <a:pt x="8600" y="11978"/>
                  <a:pt x="8122" y="11568"/>
                  <a:pt x="7542" y="11432"/>
                </a:cubicBezTo>
                <a:cubicBezTo>
                  <a:pt x="7098" y="11363"/>
                  <a:pt x="6621" y="11295"/>
                  <a:pt x="6177" y="11261"/>
                </a:cubicBezTo>
                <a:cubicBezTo>
                  <a:pt x="5733" y="11227"/>
                  <a:pt x="5324" y="10988"/>
                  <a:pt x="5085" y="10579"/>
                </a:cubicBezTo>
                <a:cubicBezTo>
                  <a:pt x="4915" y="10340"/>
                  <a:pt x="4744" y="10101"/>
                  <a:pt x="4607" y="9828"/>
                </a:cubicBezTo>
                <a:cubicBezTo>
                  <a:pt x="4300" y="9316"/>
                  <a:pt x="3788" y="8907"/>
                  <a:pt x="3208" y="8736"/>
                </a:cubicBezTo>
                <a:cubicBezTo>
                  <a:pt x="2901" y="8634"/>
                  <a:pt x="2594" y="8497"/>
                  <a:pt x="2321" y="8395"/>
                </a:cubicBezTo>
                <a:cubicBezTo>
                  <a:pt x="2082" y="8292"/>
                  <a:pt x="1878" y="8190"/>
                  <a:pt x="1673" y="8088"/>
                </a:cubicBezTo>
                <a:cubicBezTo>
                  <a:pt x="956" y="7678"/>
                  <a:pt x="820" y="7405"/>
                  <a:pt x="888" y="6620"/>
                </a:cubicBezTo>
                <a:cubicBezTo>
                  <a:pt x="1024" y="5562"/>
                  <a:pt x="1400" y="4539"/>
                  <a:pt x="2014" y="3686"/>
                </a:cubicBezTo>
                <a:cubicBezTo>
                  <a:pt x="2082" y="3583"/>
                  <a:pt x="2185" y="3515"/>
                  <a:pt x="2253" y="3413"/>
                </a:cubicBezTo>
                <a:cubicBezTo>
                  <a:pt x="2287" y="3481"/>
                  <a:pt x="2321" y="3481"/>
                  <a:pt x="2321" y="3481"/>
                </a:cubicBezTo>
                <a:cubicBezTo>
                  <a:pt x="2287" y="4471"/>
                  <a:pt x="2901" y="5085"/>
                  <a:pt x="3754" y="5460"/>
                </a:cubicBezTo>
                <a:cubicBezTo>
                  <a:pt x="4744" y="5835"/>
                  <a:pt x="5426" y="6689"/>
                  <a:pt x="5563" y="7746"/>
                </a:cubicBezTo>
                <a:cubicBezTo>
                  <a:pt x="5597" y="7883"/>
                  <a:pt x="5665" y="8053"/>
                  <a:pt x="5699" y="8224"/>
                </a:cubicBezTo>
                <a:cubicBezTo>
                  <a:pt x="5938" y="8941"/>
                  <a:pt x="6587" y="9418"/>
                  <a:pt x="7337" y="9452"/>
                </a:cubicBezTo>
                <a:cubicBezTo>
                  <a:pt x="7815" y="9452"/>
                  <a:pt x="8293" y="9384"/>
                  <a:pt x="8770" y="9384"/>
                </a:cubicBezTo>
                <a:cubicBezTo>
                  <a:pt x="8926" y="9357"/>
                  <a:pt x="9084" y="9344"/>
                  <a:pt x="9242" y="9344"/>
                </a:cubicBezTo>
                <a:cubicBezTo>
                  <a:pt x="9675" y="9344"/>
                  <a:pt x="10111" y="9439"/>
                  <a:pt x="10511" y="9589"/>
                </a:cubicBezTo>
                <a:cubicBezTo>
                  <a:pt x="10886" y="9760"/>
                  <a:pt x="11227" y="10067"/>
                  <a:pt x="11398" y="10442"/>
                </a:cubicBezTo>
                <a:cubicBezTo>
                  <a:pt x="11534" y="10783"/>
                  <a:pt x="11671" y="11125"/>
                  <a:pt x="11807" y="11432"/>
                </a:cubicBezTo>
                <a:cubicBezTo>
                  <a:pt x="11864" y="11600"/>
                  <a:pt x="11943" y="11722"/>
                  <a:pt x="12083" y="11722"/>
                </a:cubicBezTo>
                <a:cubicBezTo>
                  <a:pt x="12113" y="11722"/>
                  <a:pt x="12146" y="11717"/>
                  <a:pt x="12183" y="11705"/>
                </a:cubicBezTo>
                <a:cubicBezTo>
                  <a:pt x="12353" y="11670"/>
                  <a:pt x="12353" y="11466"/>
                  <a:pt x="12319" y="11295"/>
                </a:cubicBezTo>
                <a:cubicBezTo>
                  <a:pt x="12149" y="9896"/>
                  <a:pt x="10988" y="8838"/>
                  <a:pt x="9623" y="8770"/>
                </a:cubicBezTo>
                <a:cubicBezTo>
                  <a:pt x="9444" y="8760"/>
                  <a:pt x="9267" y="8756"/>
                  <a:pt x="9092" y="8756"/>
                </a:cubicBezTo>
                <a:cubicBezTo>
                  <a:pt x="8669" y="8756"/>
                  <a:pt x="8259" y="8780"/>
                  <a:pt x="7849" y="8804"/>
                </a:cubicBezTo>
                <a:cubicBezTo>
                  <a:pt x="7711" y="8817"/>
                  <a:pt x="7585" y="8824"/>
                  <a:pt x="7470" y="8824"/>
                </a:cubicBezTo>
                <a:cubicBezTo>
                  <a:pt x="6672" y="8824"/>
                  <a:pt x="6377" y="8491"/>
                  <a:pt x="6109" y="7507"/>
                </a:cubicBezTo>
                <a:cubicBezTo>
                  <a:pt x="6006" y="7166"/>
                  <a:pt x="5904" y="6825"/>
                  <a:pt x="5733" y="6518"/>
                </a:cubicBezTo>
                <a:cubicBezTo>
                  <a:pt x="5460" y="5870"/>
                  <a:pt x="4949" y="5358"/>
                  <a:pt x="4266" y="5051"/>
                </a:cubicBezTo>
                <a:cubicBezTo>
                  <a:pt x="3993" y="4914"/>
                  <a:pt x="3686" y="4778"/>
                  <a:pt x="3413" y="4607"/>
                </a:cubicBezTo>
                <a:cubicBezTo>
                  <a:pt x="3004" y="4334"/>
                  <a:pt x="2799" y="3822"/>
                  <a:pt x="2935" y="3344"/>
                </a:cubicBezTo>
                <a:cubicBezTo>
                  <a:pt x="2969" y="3174"/>
                  <a:pt x="3038" y="2969"/>
                  <a:pt x="3140" y="2798"/>
                </a:cubicBezTo>
                <a:cubicBezTo>
                  <a:pt x="3447" y="2253"/>
                  <a:pt x="3925" y="1775"/>
                  <a:pt x="4471" y="1468"/>
                </a:cubicBezTo>
                <a:cubicBezTo>
                  <a:pt x="5051" y="1263"/>
                  <a:pt x="5631" y="1058"/>
                  <a:pt x="6177" y="819"/>
                </a:cubicBezTo>
                <a:cubicBezTo>
                  <a:pt x="6279" y="785"/>
                  <a:pt x="6382" y="785"/>
                  <a:pt x="6484" y="785"/>
                </a:cubicBezTo>
                <a:close/>
                <a:moveTo>
                  <a:pt x="8190" y="0"/>
                </a:moveTo>
                <a:cubicBezTo>
                  <a:pt x="4505" y="35"/>
                  <a:pt x="1434" y="2287"/>
                  <a:pt x="547" y="5358"/>
                </a:cubicBezTo>
                <a:cubicBezTo>
                  <a:pt x="479" y="5494"/>
                  <a:pt x="479" y="5699"/>
                  <a:pt x="376" y="5767"/>
                </a:cubicBezTo>
                <a:cubicBezTo>
                  <a:pt x="1" y="6006"/>
                  <a:pt x="103" y="6450"/>
                  <a:pt x="137" y="6825"/>
                </a:cubicBezTo>
                <a:cubicBezTo>
                  <a:pt x="171" y="7303"/>
                  <a:pt x="274" y="7815"/>
                  <a:pt x="376" y="8292"/>
                </a:cubicBezTo>
                <a:cubicBezTo>
                  <a:pt x="410" y="8634"/>
                  <a:pt x="513" y="8975"/>
                  <a:pt x="615" y="9316"/>
                </a:cubicBezTo>
                <a:cubicBezTo>
                  <a:pt x="1736" y="12254"/>
                  <a:pt x="4523" y="14116"/>
                  <a:pt x="7569" y="14116"/>
                </a:cubicBezTo>
                <a:cubicBezTo>
                  <a:pt x="7955" y="14116"/>
                  <a:pt x="8345" y="14086"/>
                  <a:pt x="8736" y="14025"/>
                </a:cubicBezTo>
                <a:cubicBezTo>
                  <a:pt x="11364" y="13684"/>
                  <a:pt x="13343" y="12319"/>
                  <a:pt x="14640" y="9828"/>
                </a:cubicBezTo>
                <a:cubicBezTo>
                  <a:pt x="14947" y="9282"/>
                  <a:pt x="15117" y="8702"/>
                  <a:pt x="15220" y="8122"/>
                </a:cubicBezTo>
                <a:cubicBezTo>
                  <a:pt x="15390" y="6791"/>
                  <a:pt x="15186" y="5426"/>
                  <a:pt x="14640" y="4198"/>
                </a:cubicBezTo>
                <a:cubicBezTo>
                  <a:pt x="13991" y="2628"/>
                  <a:pt x="12831" y="1604"/>
                  <a:pt x="11534" y="649"/>
                </a:cubicBezTo>
                <a:cubicBezTo>
                  <a:pt x="11364" y="546"/>
                  <a:pt x="11193" y="444"/>
                  <a:pt x="10988" y="444"/>
                </a:cubicBezTo>
                <a:cubicBezTo>
                  <a:pt x="10647" y="444"/>
                  <a:pt x="10306" y="410"/>
                  <a:pt x="9965" y="307"/>
                </a:cubicBezTo>
                <a:cubicBezTo>
                  <a:pt x="9248" y="171"/>
                  <a:pt x="8566" y="69"/>
                  <a:pt x="81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35" name="Google Shape;12235;p86"/>
          <p:cNvGrpSpPr/>
          <p:nvPr/>
        </p:nvGrpSpPr>
        <p:grpSpPr>
          <a:xfrm>
            <a:off x="488074" y="316194"/>
            <a:ext cx="565641" cy="534314"/>
            <a:chOff x="488074" y="316194"/>
            <a:chExt cx="565641" cy="534314"/>
          </a:xfrm>
        </p:grpSpPr>
        <p:sp>
          <p:nvSpPr>
            <p:cNvPr id="12236" name="Google Shape;12236;p86"/>
            <p:cNvSpPr/>
            <p:nvPr/>
          </p:nvSpPr>
          <p:spPr>
            <a:xfrm>
              <a:off x="488074" y="316194"/>
              <a:ext cx="565641" cy="534314"/>
            </a:xfrm>
            <a:custGeom>
              <a:rect b="b" l="l" r="r" t="t"/>
              <a:pathLst>
                <a:path extrusionOk="0" h="28688" w="30370">
                  <a:moveTo>
                    <a:pt x="15927" y="640"/>
                  </a:moveTo>
                  <a:cubicBezTo>
                    <a:pt x="19113" y="640"/>
                    <a:pt x="22213" y="1791"/>
                    <a:pt x="24671" y="3894"/>
                  </a:cubicBezTo>
                  <a:cubicBezTo>
                    <a:pt x="26343" y="5293"/>
                    <a:pt x="27708" y="7033"/>
                    <a:pt x="28663" y="8978"/>
                  </a:cubicBezTo>
                  <a:cubicBezTo>
                    <a:pt x="29414" y="10480"/>
                    <a:pt x="29721" y="12152"/>
                    <a:pt x="29619" y="13824"/>
                  </a:cubicBezTo>
                  <a:cubicBezTo>
                    <a:pt x="29346" y="18362"/>
                    <a:pt x="27299" y="22013"/>
                    <a:pt x="23818" y="24880"/>
                  </a:cubicBezTo>
                  <a:cubicBezTo>
                    <a:pt x="22146" y="26244"/>
                    <a:pt x="20167" y="27234"/>
                    <a:pt x="18051" y="27712"/>
                  </a:cubicBezTo>
                  <a:cubicBezTo>
                    <a:pt x="17062" y="27919"/>
                    <a:pt x="16057" y="28033"/>
                    <a:pt x="15058" y="28033"/>
                  </a:cubicBezTo>
                  <a:cubicBezTo>
                    <a:pt x="14575" y="28033"/>
                    <a:pt x="14093" y="28006"/>
                    <a:pt x="13615" y="27951"/>
                  </a:cubicBezTo>
                  <a:cubicBezTo>
                    <a:pt x="11192" y="27678"/>
                    <a:pt x="8872" y="26893"/>
                    <a:pt x="6825" y="25630"/>
                  </a:cubicBezTo>
                  <a:cubicBezTo>
                    <a:pt x="5084" y="24607"/>
                    <a:pt x="3583" y="23173"/>
                    <a:pt x="2491" y="21467"/>
                  </a:cubicBezTo>
                  <a:cubicBezTo>
                    <a:pt x="1604" y="20034"/>
                    <a:pt x="1058" y="18362"/>
                    <a:pt x="921" y="16690"/>
                  </a:cubicBezTo>
                  <a:cubicBezTo>
                    <a:pt x="717" y="14404"/>
                    <a:pt x="1024" y="12117"/>
                    <a:pt x="1843" y="10002"/>
                  </a:cubicBezTo>
                  <a:cubicBezTo>
                    <a:pt x="3139" y="6692"/>
                    <a:pt x="5596" y="3996"/>
                    <a:pt x="8736" y="2427"/>
                  </a:cubicBezTo>
                  <a:cubicBezTo>
                    <a:pt x="9282" y="2154"/>
                    <a:pt x="9828" y="1915"/>
                    <a:pt x="10374" y="1676"/>
                  </a:cubicBezTo>
                  <a:cubicBezTo>
                    <a:pt x="10442" y="1710"/>
                    <a:pt x="10476" y="1778"/>
                    <a:pt x="10510" y="1812"/>
                  </a:cubicBezTo>
                  <a:cubicBezTo>
                    <a:pt x="10574" y="1919"/>
                    <a:pt x="10678" y="1972"/>
                    <a:pt x="10780" y="1972"/>
                  </a:cubicBezTo>
                  <a:cubicBezTo>
                    <a:pt x="10842" y="1972"/>
                    <a:pt x="10902" y="1953"/>
                    <a:pt x="10954" y="1915"/>
                  </a:cubicBezTo>
                  <a:cubicBezTo>
                    <a:pt x="11090" y="1846"/>
                    <a:pt x="11227" y="1744"/>
                    <a:pt x="11363" y="1642"/>
                  </a:cubicBezTo>
                  <a:cubicBezTo>
                    <a:pt x="11738" y="1471"/>
                    <a:pt x="12080" y="1266"/>
                    <a:pt x="12455" y="1130"/>
                  </a:cubicBezTo>
                  <a:cubicBezTo>
                    <a:pt x="12660" y="1062"/>
                    <a:pt x="12873" y="1027"/>
                    <a:pt x="13086" y="1027"/>
                  </a:cubicBezTo>
                  <a:cubicBezTo>
                    <a:pt x="13300" y="1027"/>
                    <a:pt x="13513" y="1062"/>
                    <a:pt x="13718" y="1130"/>
                  </a:cubicBezTo>
                  <a:lnTo>
                    <a:pt x="13752" y="1130"/>
                  </a:lnTo>
                  <a:cubicBezTo>
                    <a:pt x="13851" y="1157"/>
                    <a:pt x="13931" y="1172"/>
                    <a:pt x="13997" y="1172"/>
                  </a:cubicBezTo>
                  <a:cubicBezTo>
                    <a:pt x="14179" y="1172"/>
                    <a:pt x="14248" y="1055"/>
                    <a:pt x="14298" y="754"/>
                  </a:cubicBezTo>
                  <a:cubicBezTo>
                    <a:pt x="14366" y="754"/>
                    <a:pt x="14400" y="720"/>
                    <a:pt x="14468" y="720"/>
                  </a:cubicBezTo>
                  <a:cubicBezTo>
                    <a:pt x="14955" y="666"/>
                    <a:pt x="15442" y="640"/>
                    <a:pt x="15927" y="640"/>
                  </a:cubicBezTo>
                  <a:close/>
                  <a:moveTo>
                    <a:pt x="15882" y="0"/>
                  </a:moveTo>
                  <a:cubicBezTo>
                    <a:pt x="15775" y="0"/>
                    <a:pt x="15667" y="1"/>
                    <a:pt x="15560" y="4"/>
                  </a:cubicBezTo>
                  <a:cubicBezTo>
                    <a:pt x="15048" y="38"/>
                    <a:pt x="14502" y="38"/>
                    <a:pt x="13991" y="140"/>
                  </a:cubicBezTo>
                  <a:cubicBezTo>
                    <a:pt x="13376" y="208"/>
                    <a:pt x="12796" y="379"/>
                    <a:pt x="12182" y="481"/>
                  </a:cubicBezTo>
                  <a:cubicBezTo>
                    <a:pt x="11022" y="720"/>
                    <a:pt x="9896" y="1096"/>
                    <a:pt x="8838" y="1642"/>
                  </a:cubicBezTo>
                  <a:cubicBezTo>
                    <a:pt x="5460" y="3211"/>
                    <a:pt x="2764" y="6009"/>
                    <a:pt x="1365" y="9456"/>
                  </a:cubicBezTo>
                  <a:cubicBezTo>
                    <a:pt x="375" y="11810"/>
                    <a:pt x="0" y="14370"/>
                    <a:pt x="273" y="16895"/>
                  </a:cubicBezTo>
                  <a:cubicBezTo>
                    <a:pt x="444" y="18635"/>
                    <a:pt x="990" y="20307"/>
                    <a:pt x="1911" y="21808"/>
                  </a:cubicBezTo>
                  <a:cubicBezTo>
                    <a:pt x="3139" y="23719"/>
                    <a:pt x="4811" y="25323"/>
                    <a:pt x="6825" y="26415"/>
                  </a:cubicBezTo>
                  <a:cubicBezTo>
                    <a:pt x="8906" y="27609"/>
                    <a:pt x="11261" y="28360"/>
                    <a:pt x="13649" y="28599"/>
                  </a:cubicBezTo>
                  <a:cubicBezTo>
                    <a:pt x="14167" y="28658"/>
                    <a:pt x="14684" y="28687"/>
                    <a:pt x="15201" y="28687"/>
                  </a:cubicBezTo>
                  <a:cubicBezTo>
                    <a:pt x="18261" y="28687"/>
                    <a:pt x="21263" y="27660"/>
                    <a:pt x="23716" y="25733"/>
                  </a:cubicBezTo>
                  <a:cubicBezTo>
                    <a:pt x="27128" y="23276"/>
                    <a:pt x="29414" y="19556"/>
                    <a:pt x="30097" y="15393"/>
                  </a:cubicBezTo>
                  <a:cubicBezTo>
                    <a:pt x="30370" y="13892"/>
                    <a:pt x="30335" y="12356"/>
                    <a:pt x="29994" y="10855"/>
                  </a:cubicBezTo>
                  <a:cubicBezTo>
                    <a:pt x="29687" y="9524"/>
                    <a:pt x="29141" y="8296"/>
                    <a:pt x="28390" y="7170"/>
                  </a:cubicBezTo>
                  <a:cubicBezTo>
                    <a:pt x="26343" y="4030"/>
                    <a:pt x="23613" y="1744"/>
                    <a:pt x="19996" y="618"/>
                  </a:cubicBezTo>
                  <a:cubicBezTo>
                    <a:pt x="18665" y="206"/>
                    <a:pt x="17276" y="0"/>
                    <a:pt x="15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7" name="Google Shape;12237;p86"/>
            <p:cNvSpPr/>
            <p:nvPr/>
          </p:nvSpPr>
          <p:spPr>
            <a:xfrm>
              <a:off x="727650" y="664030"/>
              <a:ext cx="104877" cy="103462"/>
            </a:xfrm>
            <a:custGeom>
              <a:rect b="b" l="l" r="r" t="t"/>
              <a:pathLst>
                <a:path extrusionOk="0" h="5555" w="5631">
                  <a:moveTo>
                    <a:pt x="2942" y="1"/>
                  </a:moveTo>
                  <a:cubicBezTo>
                    <a:pt x="2766" y="1"/>
                    <a:pt x="2589" y="46"/>
                    <a:pt x="2423" y="129"/>
                  </a:cubicBezTo>
                  <a:cubicBezTo>
                    <a:pt x="2355" y="163"/>
                    <a:pt x="2321" y="265"/>
                    <a:pt x="2321" y="333"/>
                  </a:cubicBezTo>
                  <a:cubicBezTo>
                    <a:pt x="2344" y="424"/>
                    <a:pt x="2397" y="455"/>
                    <a:pt x="2460" y="455"/>
                  </a:cubicBezTo>
                  <a:cubicBezTo>
                    <a:pt x="2491" y="455"/>
                    <a:pt x="2526" y="447"/>
                    <a:pt x="2560" y="436"/>
                  </a:cubicBezTo>
                  <a:cubicBezTo>
                    <a:pt x="2694" y="375"/>
                    <a:pt x="2837" y="344"/>
                    <a:pt x="2979" y="344"/>
                  </a:cubicBezTo>
                  <a:cubicBezTo>
                    <a:pt x="3235" y="344"/>
                    <a:pt x="3488" y="443"/>
                    <a:pt x="3686" y="640"/>
                  </a:cubicBezTo>
                  <a:cubicBezTo>
                    <a:pt x="4095" y="913"/>
                    <a:pt x="4471" y="1323"/>
                    <a:pt x="4744" y="1767"/>
                  </a:cubicBezTo>
                  <a:cubicBezTo>
                    <a:pt x="5187" y="2449"/>
                    <a:pt x="5290" y="3302"/>
                    <a:pt x="5051" y="4087"/>
                  </a:cubicBezTo>
                  <a:cubicBezTo>
                    <a:pt x="4914" y="4530"/>
                    <a:pt x="4539" y="4872"/>
                    <a:pt x="4095" y="4974"/>
                  </a:cubicBezTo>
                  <a:cubicBezTo>
                    <a:pt x="3665" y="5101"/>
                    <a:pt x="3216" y="5171"/>
                    <a:pt x="2776" y="5171"/>
                  </a:cubicBezTo>
                  <a:cubicBezTo>
                    <a:pt x="2623" y="5171"/>
                    <a:pt x="2471" y="5162"/>
                    <a:pt x="2321" y="5145"/>
                  </a:cubicBezTo>
                  <a:cubicBezTo>
                    <a:pt x="1604" y="5111"/>
                    <a:pt x="956" y="4701"/>
                    <a:pt x="615" y="4087"/>
                  </a:cubicBezTo>
                  <a:cubicBezTo>
                    <a:pt x="410" y="3814"/>
                    <a:pt x="376" y="3439"/>
                    <a:pt x="546" y="3131"/>
                  </a:cubicBezTo>
                  <a:cubicBezTo>
                    <a:pt x="717" y="2620"/>
                    <a:pt x="1024" y="2210"/>
                    <a:pt x="1434" y="1869"/>
                  </a:cubicBezTo>
                  <a:cubicBezTo>
                    <a:pt x="1468" y="1835"/>
                    <a:pt x="1502" y="1801"/>
                    <a:pt x="1536" y="1767"/>
                  </a:cubicBezTo>
                  <a:cubicBezTo>
                    <a:pt x="1604" y="1664"/>
                    <a:pt x="1673" y="1562"/>
                    <a:pt x="1570" y="1459"/>
                  </a:cubicBezTo>
                  <a:cubicBezTo>
                    <a:pt x="1533" y="1422"/>
                    <a:pt x="1495" y="1407"/>
                    <a:pt x="1459" y="1407"/>
                  </a:cubicBezTo>
                  <a:cubicBezTo>
                    <a:pt x="1397" y="1407"/>
                    <a:pt x="1340" y="1450"/>
                    <a:pt x="1297" y="1494"/>
                  </a:cubicBezTo>
                  <a:cubicBezTo>
                    <a:pt x="751" y="1903"/>
                    <a:pt x="342" y="2449"/>
                    <a:pt x="137" y="3097"/>
                  </a:cubicBezTo>
                  <a:cubicBezTo>
                    <a:pt x="1" y="3404"/>
                    <a:pt x="35" y="3780"/>
                    <a:pt x="171" y="4087"/>
                  </a:cubicBezTo>
                  <a:cubicBezTo>
                    <a:pt x="444" y="4633"/>
                    <a:pt x="854" y="5042"/>
                    <a:pt x="1434" y="5281"/>
                  </a:cubicBezTo>
                  <a:cubicBezTo>
                    <a:pt x="1809" y="5452"/>
                    <a:pt x="2253" y="5554"/>
                    <a:pt x="2696" y="5554"/>
                  </a:cubicBezTo>
                  <a:cubicBezTo>
                    <a:pt x="3208" y="5520"/>
                    <a:pt x="3720" y="5452"/>
                    <a:pt x="4198" y="5349"/>
                  </a:cubicBezTo>
                  <a:cubicBezTo>
                    <a:pt x="4675" y="5247"/>
                    <a:pt x="5051" y="4940"/>
                    <a:pt x="5290" y="4530"/>
                  </a:cubicBezTo>
                  <a:cubicBezTo>
                    <a:pt x="5528" y="4087"/>
                    <a:pt x="5631" y="3541"/>
                    <a:pt x="5563" y="3029"/>
                  </a:cubicBezTo>
                  <a:cubicBezTo>
                    <a:pt x="5460" y="1835"/>
                    <a:pt x="4744" y="811"/>
                    <a:pt x="3720" y="231"/>
                  </a:cubicBezTo>
                  <a:cubicBezTo>
                    <a:pt x="3583" y="129"/>
                    <a:pt x="3447" y="94"/>
                    <a:pt x="3276" y="60"/>
                  </a:cubicBezTo>
                  <a:cubicBezTo>
                    <a:pt x="3169" y="20"/>
                    <a:pt x="3056" y="1"/>
                    <a:pt x="29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8" name="Google Shape;12238;p86"/>
            <p:cNvSpPr/>
            <p:nvPr/>
          </p:nvSpPr>
          <p:spPr>
            <a:xfrm>
              <a:off x="571955" y="623822"/>
              <a:ext cx="54664" cy="59656"/>
            </a:xfrm>
            <a:custGeom>
              <a:rect b="b" l="l" r="r" t="t"/>
              <a:pathLst>
                <a:path extrusionOk="0" h="3203" w="2935">
                  <a:moveTo>
                    <a:pt x="1437" y="0"/>
                  </a:moveTo>
                  <a:cubicBezTo>
                    <a:pt x="1124" y="0"/>
                    <a:pt x="817" y="129"/>
                    <a:pt x="615" y="377"/>
                  </a:cubicBezTo>
                  <a:cubicBezTo>
                    <a:pt x="239" y="786"/>
                    <a:pt x="34" y="1332"/>
                    <a:pt x="0" y="1878"/>
                  </a:cubicBezTo>
                  <a:cubicBezTo>
                    <a:pt x="34" y="1980"/>
                    <a:pt x="34" y="2083"/>
                    <a:pt x="34" y="2151"/>
                  </a:cubicBezTo>
                  <a:cubicBezTo>
                    <a:pt x="91" y="2769"/>
                    <a:pt x="587" y="3203"/>
                    <a:pt x="1160" y="3203"/>
                  </a:cubicBezTo>
                  <a:cubicBezTo>
                    <a:pt x="1283" y="3203"/>
                    <a:pt x="1410" y="3183"/>
                    <a:pt x="1536" y="3141"/>
                  </a:cubicBezTo>
                  <a:cubicBezTo>
                    <a:pt x="2287" y="2936"/>
                    <a:pt x="2833" y="2253"/>
                    <a:pt x="2901" y="1435"/>
                  </a:cubicBezTo>
                  <a:cubicBezTo>
                    <a:pt x="2935" y="1298"/>
                    <a:pt x="2867" y="1162"/>
                    <a:pt x="2764" y="1093"/>
                  </a:cubicBezTo>
                  <a:cubicBezTo>
                    <a:pt x="2719" y="1093"/>
                    <a:pt x="2658" y="1078"/>
                    <a:pt x="2613" y="1078"/>
                  </a:cubicBezTo>
                  <a:cubicBezTo>
                    <a:pt x="2590" y="1078"/>
                    <a:pt x="2571" y="1082"/>
                    <a:pt x="2560" y="1093"/>
                  </a:cubicBezTo>
                  <a:cubicBezTo>
                    <a:pt x="2491" y="1127"/>
                    <a:pt x="2491" y="1230"/>
                    <a:pt x="2491" y="1298"/>
                  </a:cubicBezTo>
                  <a:cubicBezTo>
                    <a:pt x="2560" y="1435"/>
                    <a:pt x="2560" y="1605"/>
                    <a:pt x="2491" y="1742"/>
                  </a:cubicBezTo>
                  <a:cubicBezTo>
                    <a:pt x="2457" y="1878"/>
                    <a:pt x="2389" y="2015"/>
                    <a:pt x="2321" y="2117"/>
                  </a:cubicBezTo>
                  <a:cubicBezTo>
                    <a:pt x="2150" y="2458"/>
                    <a:pt x="1843" y="2731"/>
                    <a:pt x="1468" y="2799"/>
                  </a:cubicBezTo>
                  <a:cubicBezTo>
                    <a:pt x="1377" y="2832"/>
                    <a:pt x="1287" y="2847"/>
                    <a:pt x="1200" y="2847"/>
                  </a:cubicBezTo>
                  <a:cubicBezTo>
                    <a:pt x="824" y="2847"/>
                    <a:pt x="499" y="2566"/>
                    <a:pt x="444" y="2151"/>
                  </a:cubicBezTo>
                  <a:cubicBezTo>
                    <a:pt x="342" y="1571"/>
                    <a:pt x="512" y="957"/>
                    <a:pt x="956" y="547"/>
                  </a:cubicBezTo>
                  <a:cubicBezTo>
                    <a:pt x="1070" y="405"/>
                    <a:pt x="1231" y="334"/>
                    <a:pt x="1400" y="334"/>
                  </a:cubicBezTo>
                  <a:cubicBezTo>
                    <a:pt x="1434" y="334"/>
                    <a:pt x="1468" y="337"/>
                    <a:pt x="1502" y="343"/>
                  </a:cubicBezTo>
                  <a:cubicBezTo>
                    <a:pt x="1604" y="377"/>
                    <a:pt x="1707" y="411"/>
                    <a:pt x="1843" y="411"/>
                  </a:cubicBezTo>
                  <a:cubicBezTo>
                    <a:pt x="1911" y="411"/>
                    <a:pt x="1945" y="343"/>
                    <a:pt x="2014" y="274"/>
                  </a:cubicBezTo>
                  <a:cubicBezTo>
                    <a:pt x="1980" y="240"/>
                    <a:pt x="1945" y="104"/>
                    <a:pt x="1911" y="104"/>
                  </a:cubicBezTo>
                  <a:cubicBezTo>
                    <a:pt x="1761" y="34"/>
                    <a:pt x="1598" y="0"/>
                    <a:pt x="14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9" name="Google Shape;12239;p86"/>
            <p:cNvSpPr/>
            <p:nvPr/>
          </p:nvSpPr>
          <p:spPr>
            <a:xfrm>
              <a:off x="587208" y="387430"/>
              <a:ext cx="79454" cy="71203"/>
            </a:xfrm>
            <a:custGeom>
              <a:rect b="b" l="l" r="r" t="t"/>
              <a:pathLst>
                <a:path extrusionOk="0" h="3823" w="4266">
                  <a:moveTo>
                    <a:pt x="4061" y="1"/>
                  </a:moveTo>
                  <a:cubicBezTo>
                    <a:pt x="3959" y="35"/>
                    <a:pt x="3856" y="103"/>
                    <a:pt x="3754" y="171"/>
                  </a:cubicBezTo>
                  <a:cubicBezTo>
                    <a:pt x="3276" y="547"/>
                    <a:pt x="2764" y="922"/>
                    <a:pt x="2287" y="1331"/>
                  </a:cubicBezTo>
                  <a:cubicBezTo>
                    <a:pt x="1502" y="1911"/>
                    <a:pt x="819" y="2594"/>
                    <a:pt x="239" y="3345"/>
                  </a:cubicBezTo>
                  <a:cubicBezTo>
                    <a:pt x="137" y="3413"/>
                    <a:pt x="103" y="3481"/>
                    <a:pt x="34" y="3583"/>
                  </a:cubicBezTo>
                  <a:cubicBezTo>
                    <a:pt x="0" y="3720"/>
                    <a:pt x="69" y="3822"/>
                    <a:pt x="239" y="3822"/>
                  </a:cubicBezTo>
                  <a:cubicBezTo>
                    <a:pt x="273" y="3788"/>
                    <a:pt x="307" y="3720"/>
                    <a:pt x="342" y="3686"/>
                  </a:cubicBezTo>
                  <a:cubicBezTo>
                    <a:pt x="478" y="3549"/>
                    <a:pt x="615" y="3413"/>
                    <a:pt x="717" y="3276"/>
                  </a:cubicBezTo>
                  <a:cubicBezTo>
                    <a:pt x="1741" y="2184"/>
                    <a:pt x="2833" y="1195"/>
                    <a:pt x="4061" y="376"/>
                  </a:cubicBezTo>
                  <a:cubicBezTo>
                    <a:pt x="4129" y="342"/>
                    <a:pt x="4197" y="308"/>
                    <a:pt x="4232" y="239"/>
                  </a:cubicBezTo>
                  <a:cubicBezTo>
                    <a:pt x="4266" y="205"/>
                    <a:pt x="4266" y="137"/>
                    <a:pt x="4232" y="69"/>
                  </a:cubicBezTo>
                  <a:cubicBezTo>
                    <a:pt x="4197" y="1"/>
                    <a:pt x="4129" y="1"/>
                    <a:pt x="40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0" name="Google Shape;12240;p86"/>
            <p:cNvSpPr/>
            <p:nvPr/>
          </p:nvSpPr>
          <p:spPr>
            <a:xfrm>
              <a:off x="578306" y="501556"/>
              <a:ext cx="42558" cy="62636"/>
            </a:xfrm>
            <a:custGeom>
              <a:rect b="b" l="l" r="r" t="t"/>
              <a:pathLst>
                <a:path extrusionOk="0" h="3363" w="2285">
                  <a:moveTo>
                    <a:pt x="1454" y="1"/>
                  </a:moveTo>
                  <a:cubicBezTo>
                    <a:pt x="1400" y="1"/>
                    <a:pt x="1347" y="5"/>
                    <a:pt x="1297" y="15"/>
                  </a:cubicBezTo>
                  <a:cubicBezTo>
                    <a:pt x="444" y="254"/>
                    <a:pt x="1" y="1141"/>
                    <a:pt x="342" y="1960"/>
                  </a:cubicBezTo>
                  <a:cubicBezTo>
                    <a:pt x="581" y="2437"/>
                    <a:pt x="956" y="2847"/>
                    <a:pt x="1400" y="3188"/>
                  </a:cubicBezTo>
                  <a:cubicBezTo>
                    <a:pt x="1502" y="3256"/>
                    <a:pt x="1604" y="3325"/>
                    <a:pt x="1741" y="3359"/>
                  </a:cubicBezTo>
                  <a:cubicBezTo>
                    <a:pt x="1761" y="3361"/>
                    <a:pt x="1780" y="3362"/>
                    <a:pt x="1799" y="3362"/>
                  </a:cubicBezTo>
                  <a:cubicBezTo>
                    <a:pt x="2077" y="3362"/>
                    <a:pt x="2285" y="3134"/>
                    <a:pt x="2253" y="2847"/>
                  </a:cubicBezTo>
                  <a:cubicBezTo>
                    <a:pt x="2219" y="2779"/>
                    <a:pt x="2184" y="2745"/>
                    <a:pt x="2150" y="2710"/>
                  </a:cubicBezTo>
                  <a:cubicBezTo>
                    <a:pt x="2082" y="2710"/>
                    <a:pt x="2014" y="2710"/>
                    <a:pt x="1980" y="2779"/>
                  </a:cubicBezTo>
                  <a:cubicBezTo>
                    <a:pt x="1911" y="2847"/>
                    <a:pt x="1877" y="2915"/>
                    <a:pt x="1843" y="2983"/>
                  </a:cubicBezTo>
                  <a:cubicBezTo>
                    <a:pt x="1775" y="2983"/>
                    <a:pt x="1707" y="2949"/>
                    <a:pt x="1639" y="2915"/>
                  </a:cubicBezTo>
                  <a:cubicBezTo>
                    <a:pt x="1229" y="2608"/>
                    <a:pt x="888" y="2199"/>
                    <a:pt x="649" y="1755"/>
                  </a:cubicBezTo>
                  <a:cubicBezTo>
                    <a:pt x="478" y="1380"/>
                    <a:pt x="581" y="936"/>
                    <a:pt x="888" y="663"/>
                  </a:cubicBezTo>
                  <a:cubicBezTo>
                    <a:pt x="1076" y="475"/>
                    <a:pt x="1265" y="319"/>
                    <a:pt x="1498" y="319"/>
                  </a:cubicBezTo>
                  <a:cubicBezTo>
                    <a:pt x="1603" y="319"/>
                    <a:pt x="1716" y="350"/>
                    <a:pt x="1843" y="424"/>
                  </a:cubicBezTo>
                  <a:cubicBezTo>
                    <a:pt x="1863" y="434"/>
                    <a:pt x="1883" y="438"/>
                    <a:pt x="1903" y="438"/>
                  </a:cubicBezTo>
                  <a:cubicBezTo>
                    <a:pt x="1951" y="438"/>
                    <a:pt x="2000" y="414"/>
                    <a:pt x="2048" y="390"/>
                  </a:cubicBezTo>
                  <a:cubicBezTo>
                    <a:pt x="2082" y="322"/>
                    <a:pt x="2082" y="254"/>
                    <a:pt x="2048" y="185"/>
                  </a:cubicBezTo>
                  <a:cubicBezTo>
                    <a:pt x="2014" y="117"/>
                    <a:pt x="1911" y="49"/>
                    <a:pt x="1843" y="49"/>
                  </a:cubicBezTo>
                  <a:cubicBezTo>
                    <a:pt x="1723" y="25"/>
                    <a:pt x="1585" y="1"/>
                    <a:pt x="14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86"/>
            <p:cNvSpPr/>
            <p:nvPr/>
          </p:nvSpPr>
          <p:spPr>
            <a:xfrm>
              <a:off x="660921" y="662596"/>
              <a:ext cx="41329" cy="46656"/>
            </a:xfrm>
            <a:custGeom>
              <a:rect b="b" l="l" r="r" t="t"/>
              <a:pathLst>
                <a:path extrusionOk="0" h="2505" w="2219">
                  <a:moveTo>
                    <a:pt x="888" y="1"/>
                  </a:moveTo>
                  <a:cubicBezTo>
                    <a:pt x="820" y="1"/>
                    <a:pt x="785" y="35"/>
                    <a:pt x="717" y="69"/>
                  </a:cubicBezTo>
                  <a:cubicBezTo>
                    <a:pt x="308" y="274"/>
                    <a:pt x="69" y="649"/>
                    <a:pt x="1" y="1093"/>
                  </a:cubicBezTo>
                  <a:cubicBezTo>
                    <a:pt x="1" y="1332"/>
                    <a:pt x="69" y="1571"/>
                    <a:pt x="239" y="1775"/>
                  </a:cubicBezTo>
                  <a:cubicBezTo>
                    <a:pt x="512" y="2082"/>
                    <a:pt x="888" y="2321"/>
                    <a:pt x="1297" y="2458"/>
                  </a:cubicBezTo>
                  <a:cubicBezTo>
                    <a:pt x="1371" y="2489"/>
                    <a:pt x="1448" y="2505"/>
                    <a:pt x="1525" y="2505"/>
                  </a:cubicBezTo>
                  <a:cubicBezTo>
                    <a:pt x="1695" y="2505"/>
                    <a:pt x="1862" y="2428"/>
                    <a:pt x="1980" y="2287"/>
                  </a:cubicBezTo>
                  <a:cubicBezTo>
                    <a:pt x="2150" y="2082"/>
                    <a:pt x="2219" y="1809"/>
                    <a:pt x="2150" y="1536"/>
                  </a:cubicBezTo>
                  <a:cubicBezTo>
                    <a:pt x="2116" y="1468"/>
                    <a:pt x="2014" y="1400"/>
                    <a:pt x="1980" y="1400"/>
                  </a:cubicBezTo>
                  <a:cubicBezTo>
                    <a:pt x="1911" y="1400"/>
                    <a:pt x="1843" y="1468"/>
                    <a:pt x="1809" y="1536"/>
                  </a:cubicBezTo>
                  <a:cubicBezTo>
                    <a:pt x="1809" y="1639"/>
                    <a:pt x="1775" y="1741"/>
                    <a:pt x="1775" y="1844"/>
                  </a:cubicBezTo>
                  <a:cubicBezTo>
                    <a:pt x="1725" y="2020"/>
                    <a:pt x="1656" y="2122"/>
                    <a:pt x="1527" y="2122"/>
                  </a:cubicBezTo>
                  <a:cubicBezTo>
                    <a:pt x="1481" y="2122"/>
                    <a:pt x="1428" y="2109"/>
                    <a:pt x="1366" y="2082"/>
                  </a:cubicBezTo>
                  <a:cubicBezTo>
                    <a:pt x="1127" y="1980"/>
                    <a:pt x="922" y="1878"/>
                    <a:pt x="717" y="1741"/>
                  </a:cubicBezTo>
                  <a:cubicBezTo>
                    <a:pt x="308" y="1536"/>
                    <a:pt x="239" y="956"/>
                    <a:pt x="581" y="649"/>
                  </a:cubicBezTo>
                  <a:cubicBezTo>
                    <a:pt x="649" y="547"/>
                    <a:pt x="751" y="444"/>
                    <a:pt x="888" y="342"/>
                  </a:cubicBezTo>
                  <a:cubicBezTo>
                    <a:pt x="922" y="308"/>
                    <a:pt x="956" y="308"/>
                    <a:pt x="990" y="274"/>
                  </a:cubicBezTo>
                  <a:cubicBezTo>
                    <a:pt x="1024" y="240"/>
                    <a:pt x="1058" y="171"/>
                    <a:pt x="1024" y="103"/>
                  </a:cubicBezTo>
                  <a:cubicBezTo>
                    <a:pt x="990" y="69"/>
                    <a:pt x="956" y="35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86"/>
            <p:cNvSpPr/>
            <p:nvPr/>
          </p:nvSpPr>
          <p:spPr>
            <a:xfrm>
              <a:off x="897331" y="705561"/>
              <a:ext cx="60401" cy="59377"/>
            </a:xfrm>
            <a:custGeom>
              <a:rect b="b" l="l" r="r" t="t"/>
              <a:pathLst>
                <a:path extrusionOk="0" h="3188" w="3243">
                  <a:moveTo>
                    <a:pt x="3090" y="1"/>
                  </a:moveTo>
                  <a:cubicBezTo>
                    <a:pt x="3038" y="1"/>
                    <a:pt x="2988" y="26"/>
                    <a:pt x="2969" y="82"/>
                  </a:cubicBezTo>
                  <a:cubicBezTo>
                    <a:pt x="2867" y="151"/>
                    <a:pt x="2833" y="253"/>
                    <a:pt x="2730" y="355"/>
                  </a:cubicBezTo>
                  <a:cubicBezTo>
                    <a:pt x="2491" y="663"/>
                    <a:pt x="2218" y="970"/>
                    <a:pt x="1945" y="1277"/>
                  </a:cubicBezTo>
                  <a:cubicBezTo>
                    <a:pt x="1365" y="1789"/>
                    <a:pt x="751" y="2266"/>
                    <a:pt x="171" y="2778"/>
                  </a:cubicBezTo>
                  <a:cubicBezTo>
                    <a:pt x="137" y="2812"/>
                    <a:pt x="69" y="2846"/>
                    <a:pt x="34" y="2915"/>
                  </a:cubicBezTo>
                  <a:cubicBezTo>
                    <a:pt x="0" y="2983"/>
                    <a:pt x="0" y="3051"/>
                    <a:pt x="34" y="3085"/>
                  </a:cubicBezTo>
                  <a:cubicBezTo>
                    <a:pt x="34" y="3119"/>
                    <a:pt x="103" y="3154"/>
                    <a:pt x="171" y="3188"/>
                  </a:cubicBezTo>
                  <a:cubicBezTo>
                    <a:pt x="273" y="3119"/>
                    <a:pt x="376" y="3051"/>
                    <a:pt x="444" y="2983"/>
                  </a:cubicBezTo>
                  <a:cubicBezTo>
                    <a:pt x="1126" y="2403"/>
                    <a:pt x="1809" y="1857"/>
                    <a:pt x="2457" y="1243"/>
                  </a:cubicBezTo>
                  <a:cubicBezTo>
                    <a:pt x="2730" y="970"/>
                    <a:pt x="2969" y="697"/>
                    <a:pt x="3174" y="390"/>
                  </a:cubicBezTo>
                  <a:cubicBezTo>
                    <a:pt x="3208" y="355"/>
                    <a:pt x="3242" y="355"/>
                    <a:pt x="3242" y="253"/>
                  </a:cubicBezTo>
                  <a:cubicBezTo>
                    <a:pt x="3242" y="185"/>
                    <a:pt x="3242" y="82"/>
                    <a:pt x="3208" y="48"/>
                  </a:cubicBezTo>
                  <a:cubicBezTo>
                    <a:pt x="3177" y="18"/>
                    <a:pt x="3133" y="1"/>
                    <a:pt x="30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86"/>
            <p:cNvSpPr/>
            <p:nvPr/>
          </p:nvSpPr>
          <p:spPr>
            <a:xfrm>
              <a:off x="761341" y="687552"/>
              <a:ext cx="39411" cy="51032"/>
            </a:xfrm>
            <a:custGeom>
              <a:rect b="b" l="l" r="r" t="t"/>
              <a:pathLst>
                <a:path extrusionOk="0" h="2740" w="2116">
                  <a:moveTo>
                    <a:pt x="1809" y="0"/>
                  </a:moveTo>
                  <a:cubicBezTo>
                    <a:pt x="1774" y="0"/>
                    <a:pt x="1740" y="9"/>
                    <a:pt x="1706" y="26"/>
                  </a:cubicBezTo>
                  <a:cubicBezTo>
                    <a:pt x="1638" y="94"/>
                    <a:pt x="1638" y="162"/>
                    <a:pt x="1672" y="231"/>
                  </a:cubicBezTo>
                  <a:cubicBezTo>
                    <a:pt x="1740" y="367"/>
                    <a:pt x="1774" y="572"/>
                    <a:pt x="1740" y="742"/>
                  </a:cubicBezTo>
                  <a:cubicBezTo>
                    <a:pt x="1638" y="1186"/>
                    <a:pt x="1501" y="1630"/>
                    <a:pt x="1297" y="2005"/>
                  </a:cubicBezTo>
                  <a:cubicBezTo>
                    <a:pt x="1228" y="2176"/>
                    <a:pt x="1092" y="2312"/>
                    <a:pt x="955" y="2346"/>
                  </a:cubicBezTo>
                  <a:cubicBezTo>
                    <a:pt x="893" y="2385"/>
                    <a:pt x="826" y="2403"/>
                    <a:pt x="762" y="2403"/>
                  </a:cubicBezTo>
                  <a:cubicBezTo>
                    <a:pt x="547" y="2403"/>
                    <a:pt x="357" y="2207"/>
                    <a:pt x="410" y="1971"/>
                  </a:cubicBezTo>
                  <a:cubicBezTo>
                    <a:pt x="410" y="1937"/>
                    <a:pt x="444" y="1903"/>
                    <a:pt x="410" y="1834"/>
                  </a:cubicBezTo>
                  <a:cubicBezTo>
                    <a:pt x="375" y="1800"/>
                    <a:pt x="341" y="1732"/>
                    <a:pt x="307" y="1732"/>
                  </a:cubicBezTo>
                  <a:cubicBezTo>
                    <a:pt x="273" y="1732"/>
                    <a:pt x="205" y="1732"/>
                    <a:pt x="171" y="1766"/>
                  </a:cubicBezTo>
                  <a:cubicBezTo>
                    <a:pt x="102" y="1834"/>
                    <a:pt x="102" y="1868"/>
                    <a:pt x="68" y="1937"/>
                  </a:cubicBezTo>
                  <a:cubicBezTo>
                    <a:pt x="0" y="2278"/>
                    <a:pt x="205" y="2585"/>
                    <a:pt x="512" y="2687"/>
                  </a:cubicBezTo>
                  <a:cubicBezTo>
                    <a:pt x="607" y="2722"/>
                    <a:pt x="707" y="2739"/>
                    <a:pt x="806" y="2739"/>
                  </a:cubicBezTo>
                  <a:cubicBezTo>
                    <a:pt x="1097" y="2739"/>
                    <a:pt x="1383" y="2592"/>
                    <a:pt x="1536" y="2312"/>
                  </a:cubicBezTo>
                  <a:cubicBezTo>
                    <a:pt x="1843" y="1800"/>
                    <a:pt x="2047" y="1186"/>
                    <a:pt x="2116" y="606"/>
                  </a:cubicBezTo>
                  <a:cubicBezTo>
                    <a:pt x="2116" y="231"/>
                    <a:pt x="2047" y="94"/>
                    <a:pt x="1911" y="26"/>
                  </a:cubicBezTo>
                  <a:cubicBezTo>
                    <a:pt x="1877" y="9"/>
                    <a:pt x="1843" y="0"/>
                    <a:pt x="18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86"/>
            <p:cNvSpPr/>
            <p:nvPr/>
          </p:nvSpPr>
          <p:spPr>
            <a:xfrm>
              <a:off x="534466" y="510719"/>
              <a:ext cx="20357" cy="77555"/>
            </a:xfrm>
            <a:custGeom>
              <a:rect b="b" l="l" r="r" t="t"/>
              <a:pathLst>
                <a:path extrusionOk="0" h="4164" w="1093">
                  <a:moveTo>
                    <a:pt x="990" y="0"/>
                  </a:moveTo>
                  <a:cubicBezTo>
                    <a:pt x="921" y="35"/>
                    <a:pt x="819" y="69"/>
                    <a:pt x="785" y="103"/>
                  </a:cubicBezTo>
                  <a:cubicBezTo>
                    <a:pt x="751" y="205"/>
                    <a:pt x="683" y="308"/>
                    <a:pt x="683" y="444"/>
                  </a:cubicBezTo>
                  <a:cubicBezTo>
                    <a:pt x="546" y="990"/>
                    <a:pt x="410" y="1502"/>
                    <a:pt x="307" y="2082"/>
                  </a:cubicBezTo>
                  <a:cubicBezTo>
                    <a:pt x="171" y="2696"/>
                    <a:pt x="102" y="3310"/>
                    <a:pt x="0" y="3925"/>
                  </a:cubicBezTo>
                  <a:cubicBezTo>
                    <a:pt x="34" y="4095"/>
                    <a:pt x="34" y="4163"/>
                    <a:pt x="171" y="4163"/>
                  </a:cubicBezTo>
                  <a:cubicBezTo>
                    <a:pt x="307" y="4163"/>
                    <a:pt x="375" y="4095"/>
                    <a:pt x="375" y="3959"/>
                  </a:cubicBezTo>
                  <a:cubicBezTo>
                    <a:pt x="410" y="3754"/>
                    <a:pt x="444" y="3549"/>
                    <a:pt x="478" y="3310"/>
                  </a:cubicBezTo>
                  <a:cubicBezTo>
                    <a:pt x="648" y="2389"/>
                    <a:pt x="819" y="1468"/>
                    <a:pt x="990" y="546"/>
                  </a:cubicBezTo>
                  <a:cubicBezTo>
                    <a:pt x="1024" y="444"/>
                    <a:pt x="1092" y="273"/>
                    <a:pt x="1092" y="205"/>
                  </a:cubicBezTo>
                  <a:cubicBezTo>
                    <a:pt x="1092" y="137"/>
                    <a:pt x="1024" y="69"/>
                    <a:pt x="9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86"/>
            <p:cNvSpPr/>
            <p:nvPr/>
          </p:nvSpPr>
          <p:spPr>
            <a:xfrm>
              <a:off x="754338" y="793540"/>
              <a:ext cx="75655" cy="15254"/>
            </a:xfrm>
            <a:custGeom>
              <a:rect b="b" l="l" r="r" t="t"/>
              <a:pathLst>
                <a:path extrusionOk="0" h="819" w="4062">
                  <a:moveTo>
                    <a:pt x="3838" y="0"/>
                  </a:moveTo>
                  <a:cubicBezTo>
                    <a:pt x="3763" y="0"/>
                    <a:pt x="3683" y="58"/>
                    <a:pt x="3618" y="102"/>
                  </a:cubicBezTo>
                  <a:cubicBezTo>
                    <a:pt x="3311" y="306"/>
                    <a:pt x="3004" y="409"/>
                    <a:pt x="2628" y="409"/>
                  </a:cubicBezTo>
                  <a:cubicBezTo>
                    <a:pt x="2419" y="428"/>
                    <a:pt x="2209" y="436"/>
                    <a:pt x="2000" y="436"/>
                  </a:cubicBezTo>
                  <a:cubicBezTo>
                    <a:pt x="1461" y="436"/>
                    <a:pt x="927" y="380"/>
                    <a:pt x="410" y="306"/>
                  </a:cubicBezTo>
                  <a:cubicBezTo>
                    <a:pt x="342" y="289"/>
                    <a:pt x="274" y="264"/>
                    <a:pt x="210" y="264"/>
                  </a:cubicBezTo>
                  <a:cubicBezTo>
                    <a:pt x="146" y="264"/>
                    <a:pt x="86" y="289"/>
                    <a:pt x="35" y="375"/>
                  </a:cubicBezTo>
                  <a:cubicBezTo>
                    <a:pt x="1" y="477"/>
                    <a:pt x="103" y="613"/>
                    <a:pt x="342" y="613"/>
                  </a:cubicBezTo>
                  <a:cubicBezTo>
                    <a:pt x="922" y="716"/>
                    <a:pt x="1502" y="750"/>
                    <a:pt x="2082" y="818"/>
                  </a:cubicBezTo>
                  <a:lnTo>
                    <a:pt x="2082" y="784"/>
                  </a:lnTo>
                  <a:lnTo>
                    <a:pt x="2731" y="784"/>
                  </a:lnTo>
                  <a:cubicBezTo>
                    <a:pt x="3106" y="784"/>
                    <a:pt x="3515" y="648"/>
                    <a:pt x="3822" y="409"/>
                  </a:cubicBezTo>
                  <a:cubicBezTo>
                    <a:pt x="3959" y="272"/>
                    <a:pt x="4061" y="170"/>
                    <a:pt x="3959" y="67"/>
                  </a:cubicBezTo>
                  <a:cubicBezTo>
                    <a:pt x="3922" y="18"/>
                    <a:pt x="3881" y="0"/>
                    <a:pt x="38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86"/>
            <p:cNvSpPr/>
            <p:nvPr/>
          </p:nvSpPr>
          <p:spPr>
            <a:xfrm>
              <a:off x="535099" y="630098"/>
              <a:ext cx="23523" cy="69378"/>
            </a:xfrm>
            <a:custGeom>
              <a:rect b="b" l="l" r="r" t="t"/>
              <a:pathLst>
                <a:path extrusionOk="0" h="3725" w="1263">
                  <a:moveTo>
                    <a:pt x="211" y="0"/>
                  </a:moveTo>
                  <a:cubicBezTo>
                    <a:pt x="199" y="0"/>
                    <a:pt x="185" y="2"/>
                    <a:pt x="171" y="6"/>
                  </a:cubicBezTo>
                  <a:cubicBezTo>
                    <a:pt x="0" y="6"/>
                    <a:pt x="0" y="176"/>
                    <a:pt x="0" y="279"/>
                  </a:cubicBezTo>
                  <a:cubicBezTo>
                    <a:pt x="34" y="347"/>
                    <a:pt x="34" y="449"/>
                    <a:pt x="34" y="517"/>
                  </a:cubicBezTo>
                  <a:lnTo>
                    <a:pt x="0" y="552"/>
                  </a:lnTo>
                  <a:cubicBezTo>
                    <a:pt x="103" y="1268"/>
                    <a:pt x="239" y="1985"/>
                    <a:pt x="376" y="2735"/>
                  </a:cubicBezTo>
                  <a:cubicBezTo>
                    <a:pt x="410" y="3043"/>
                    <a:pt x="580" y="3350"/>
                    <a:pt x="853" y="3589"/>
                  </a:cubicBezTo>
                  <a:cubicBezTo>
                    <a:pt x="887" y="3623"/>
                    <a:pt x="956" y="3691"/>
                    <a:pt x="1058" y="3725"/>
                  </a:cubicBezTo>
                  <a:cubicBezTo>
                    <a:pt x="1092" y="3725"/>
                    <a:pt x="1160" y="3725"/>
                    <a:pt x="1195" y="3691"/>
                  </a:cubicBezTo>
                  <a:cubicBezTo>
                    <a:pt x="1229" y="3623"/>
                    <a:pt x="1263" y="3589"/>
                    <a:pt x="1229" y="3520"/>
                  </a:cubicBezTo>
                  <a:cubicBezTo>
                    <a:pt x="1229" y="3452"/>
                    <a:pt x="1195" y="3418"/>
                    <a:pt x="1160" y="3384"/>
                  </a:cubicBezTo>
                  <a:cubicBezTo>
                    <a:pt x="887" y="3111"/>
                    <a:pt x="717" y="2804"/>
                    <a:pt x="649" y="2428"/>
                  </a:cubicBezTo>
                  <a:cubicBezTo>
                    <a:pt x="580" y="1951"/>
                    <a:pt x="512" y="1473"/>
                    <a:pt x="410" y="995"/>
                  </a:cubicBezTo>
                  <a:cubicBezTo>
                    <a:pt x="376" y="722"/>
                    <a:pt x="376" y="483"/>
                    <a:pt x="341" y="244"/>
                  </a:cubicBezTo>
                  <a:cubicBezTo>
                    <a:pt x="341" y="122"/>
                    <a:pt x="314" y="0"/>
                    <a:pt x="2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7" name="Google Shape;12247;p86"/>
            <p:cNvSpPr/>
            <p:nvPr/>
          </p:nvSpPr>
          <p:spPr>
            <a:xfrm>
              <a:off x="664106" y="567280"/>
              <a:ext cx="31160" cy="28608"/>
            </a:xfrm>
            <a:custGeom>
              <a:rect b="b" l="l" r="r" t="t"/>
              <a:pathLst>
                <a:path extrusionOk="0" h="1536" w="1673">
                  <a:moveTo>
                    <a:pt x="1024" y="0"/>
                  </a:moveTo>
                  <a:cubicBezTo>
                    <a:pt x="922" y="0"/>
                    <a:pt x="785" y="35"/>
                    <a:pt x="683" y="137"/>
                  </a:cubicBezTo>
                  <a:cubicBezTo>
                    <a:pt x="512" y="273"/>
                    <a:pt x="341" y="444"/>
                    <a:pt x="239" y="649"/>
                  </a:cubicBezTo>
                  <a:cubicBezTo>
                    <a:pt x="0" y="1126"/>
                    <a:pt x="239" y="1536"/>
                    <a:pt x="853" y="1536"/>
                  </a:cubicBezTo>
                  <a:cubicBezTo>
                    <a:pt x="1126" y="1536"/>
                    <a:pt x="1399" y="1399"/>
                    <a:pt x="1570" y="1161"/>
                  </a:cubicBezTo>
                  <a:cubicBezTo>
                    <a:pt x="1672" y="990"/>
                    <a:pt x="1638" y="751"/>
                    <a:pt x="1536" y="615"/>
                  </a:cubicBezTo>
                  <a:cubicBezTo>
                    <a:pt x="1486" y="565"/>
                    <a:pt x="1418" y="533"/>
                    <a:pt x="1344" y="533"/>
                  </a:cubicBezTo>
                  <a:cubicBezTo>
                    <a:pt x="1318" y="533"/>
                    <a:pt x="1290" y="537"/>
                    <a:pt x="1263" y="546"/>
                  </a:cubicBezTo>
                  <a:cubicBezTo>
                    <a:pt x="1160" y="580"/>
                    <a:pt x="1160" y="683"/>
                    <a:pt x="1195" y="785"/>
                  </a:cubicBezTo>
                  <a:cubicBezTo>
                    <a:pt x="1263" y="956"/>
                    <a:pt x="1229" y="1058"/>
                    <a:pt x="1058" y="1126"/>
                  </a:cubicBezTo>
                  <a:cubicBezTo>
                    <a:pt x="990" y="1161"/>
                    <a:pt x="922" y="1161"/>
                    <a:pt x="819" y="1161"/>
                  </a:cubicBezTo>
                  <a:cubicBezTo>
                    <a:pt x="512" y="1161"/>
                    <a:pt x="410" y="1024"/>
                    <a:pt x="580" y="751"/>
                  </a:cubicBezTo>
                  <a:cubicBezTo>
                    <a:pt x="649" y="512"/>
                    <a:pt x="853" y="342"/>
                    <a:pt x="1092" y="273"/>
                  </a:cubicBezTo>
                  <a:cubicBezTo>
                    <a:pt x="1160" y="273"/>
                    <a:pt x="1195" y="171"/>
                    <a:pt x="1229" y="103"/>
                  </a:cubicBezTo>
                  <a:cubicBezTo>
                    <a:pt x="1160" y="69"/>
                    <a:pt x="1092" y="0"/>
                    <a:pt x="10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8" name="Google Shape;12248;p86"/>
            <p:cNvSpPr/>
            <p:nvPr/>
          </p:nvSpPr>
          <p:spPr>
            <a:xfrm>
              <a:off x="622798" y="757931"/>
              <a:ext cx="50213" cy="33059"/>
            </a:xfrm>
            <a:custGeom>
              <a:rect b="b" l="l" r="r" t="t"/>
              <a:pathLst>
                <a:path extrusionOk="0" h="1775" w="2696">
                  <a:moveTo>
                    <a:pt x="137" y="0"/>
                  </a:moveTo>
                  <a:cubicBezTo>
                    <a:pt x="103" y="0"/>
                    <a:pt x="34" y="34"/>
                    <a:pt x="34" y="69"/>
                  </a:cubicBezTo>
                  <a:cubicBezTo>
                    <a:pt x="0" y="137"/>
                    <a:pt x="0" y="171"/>
                    <a:pt x="34" y="239"/>
                  </a:cubicBezTo>
                  <a:cubicBezTo>
                    <a:pt x="68" y="307"/>
                    <a:pt x="137" y="376"/>
                    <a:pt x="205" y="410"/>
                  </a:cubicBezTo>
                  <a:cubicBezTo>
                    <a:pt x="853" y="922"/>
                    <a:pt x="1570" y="1365"/>
                    <a:pt x="2321" y="1706"/>
                  </a:cubicBezTo>
                  <a:cubicBezTo>
                    <a:pt x="2389" y="1741"/>
                    <a:pt x="2423" y="1775"/>
                    <a:pt x="2457" y="1775"/>
                  </a:cubicBezTo>
                  <a:cubicBezTo>
                    <a:pt x="2525" y="1775"/>
                    <a:pt x="2594" y="1741"/>
                    <a:pt x="2662" y="1672"/>
                  </a:cubicBezTo>
                  <a:cubicBezTo>
                    <a:pt x="2696" y="1638"/>
                    <a:pt x="2662" y="1536"/>
                    <a:pt x="2628" y="1502"/>
                  </a:cubicBezTo>
                  <a:cubicBezTo>
                    <a:pt x="2559" y="1433"/>
                    <a:pt x="2491" y="1399"/>
                    <a:pt x="2423" y="1365"/>
                  </a:cubicBezTo>
                  <a:cubicBezTo>
                    <a:pt x="1672" y="990"/>
                    <a:pt x="956" y="546"/>
                    <a:pt x="273" y="69"/>
                  </a:cubicBezTo>
                  <a:cubicBezTo>
                    <a:pt x="239" y="34"/>
                    <a:pt x="171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86"/>
            <p:cNvSpPr/>
            <p:nvPr/>
          </p:nvSpPr>
          <p:spPr>
            <a:xfrm>
              <a:off x="835053" y="650454"/>
              <a:ext cx="22890" cy="28496"/>
            </a:xfrm>
            <a:custGeom>
              <a:rect b="b" l="l" r="r" t="t"/>
              <a:pathLst>
                <a:path extrusionOk="0" h="1530" w="1229">
                  <a:moveTo>
                    <a:pt x="474" y="0"/>
                  </a:moveTo>
                  <a:cubicBezTo>
                    <a:pt x="396" y="0"/>
                    <a:pt x="317" y="13"/>
                    <a:pt x="239" y="39"/>
                  </a:cubicBezTo>
                  <a:cubicBezTo>
                    <a:pt x="171" y="73"/>
                    <a:pt x="137" y="175"/>
                    <a:pt x="103" y="209"/>
                  </a:cubicBezTo>
                  <a:cubicBezTo>
                    <a:pt x="171" y="278"/>
                    <a:pt x="205" y="312"/>
                    <a:pt x="273" y="346"/>
                  </a:cubicBezTo>
                  <a:lnTo>
                    <a:pt x="546" y="346"/>
                  </a:lnTo>
                  <a:cubicBezTo>
                    <a:pt x="717" y="380"/>
                    <a:pt x="853" y="516"/>
                    <a:pt x="853" y="721"/>
                  </a:cubicBezTo>
                  <a:cubicBezTo>
                    <a:pt x="819" y="926"/>
                    <a:pt x="683" y="1096"/>
                    <a:pt x="512" y="1165"/>
                  </a:cubicBezTo>
                  <a:cubicBezTo>
                    <a:pt x="444" y="1062"/>
                    <a:pt x="376" y="926"/>
                    <a:pt x="342" y="858"/>
                  </a:cubicBezTo>
                  <a:cubicBezTo>
                    <a:pt x="315" y="778"/>
                    <a:pt x="268" y="699"/>
                    <a:pt x="201" y="699"/>
                  </a:cubicBezTo>
                  <a:cubicBezTo>
                    <a:pt x="181" y="699"/>
                    <a:pt x="160" y="706"/>
                    <a:pt x="137" y="721"/>
                  </a:cubicBezTo>
                  <a:cubicBezTo>
                    <a:pt x="69" y="755"/>
                    <a:pt x="0" y="858"/>
                    <a:pt x="0" y="926"/>
                  </a:cubicBezTo>
                  <a:cubicBezTo>
                    <a:pt x="34" y="1096"/>
                    <a:pt x="103" y="1233"/>
                    <a:pt x="205" y="1369"/>
                  </a:cubicBezTo>
                  <a:cubicBezTo>
                    <a:pt x="290" y="1476"/>
                    <a:pt x="416" y="1529"/>
                    <a:pt x="539" y="1529"/>
                  </a:cubicBezTo>
                  <a:cubicBezTo>
                    <a:pt x="613" y="1529"/>
                    <a:pt x="687" y="1510"/>
                    <a:pt x="751" y="1472"/>
                  </a:cubicBezTo>
                  <a:cubicBezTo>
                    <a:pt x="1058" y="1267"/>
                    <a:pt x="1229" y="926"/>
                    <a:pt x="1195" y="585"/>
                  </a:cubicBezTo>
                  <a:cubicBezTo>
                    <a:pt x="1112" y="225"/>
                    <a:pt x="805" y="0"/>
                    <a:pt x="4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0" name="Google Shape;12250;p86"/>
            <p:cNvSpPr/>
            <p:nvPr/>
          </p:nvSpPr>
          <p:spPr>
            <a:xfrm>
              <a:off x="589108" y="638572"/>
              <a:ext cx="25442" cy="26224"/>
            </a:xfrm>
            <a:custGeom>
              <a:rect b="b" l="l" r="r" t="t"/>
              <a:pathLst>
                <a:path extrusionOk="0" h="1408" w="1366">
                  <a:moveTo>
                    <a:pt x="984" y="0"/>
                  </a:moveTo>
                  <a:cubicBezTo>
                    <a:pt x="951" y="0"/>
                    <a:pt x="918" y="8"/>
                    <a:pt x="888" y="28"/>
                  </a:cubicBezTo>
                  <a:cubicBezTo>
                    <a:pt x="786" y="97"/>
                    <a:pt x="820" y="233"/>
                    <a:pt x="888" y="301"/>
                  </a:cubicBezTo>
                  <a:cubicBezTo>
                    <a:pt x="990" y="438"/>
                    <a:pt x="990" y="608"/>
                    <a:pt x="854" y="745"/>
                  </a:cubicBezTo>
                  <a:cubicBezTo>
                    <a:pt x="751" y="847"/>
                    <a:pt x="649" y="950"/>
                    <a:pt x="547" y="1086"/>
                  </a:cubicBezTo>
                  <a:cubicBezTo>
                    <a:pt x="376" y="881"/>
                    <a:pt x="376" y="813"/>
                    <a:pt x="444" y="711"/>
                  </a:cubicBezTo>
                  <a:cubicBezTo>
                    <a:pt x="478" y="643"/>
                    <a:pt x="581" y="540"/>
                    <a:pt x="615" y="472"/>
                  </a:cubicBezTo>
                  <a:cubicBezTo>
                    <a:pt x="615" y="370"/>
                    <a:pt x="615" y="301"/>
                    <a:pt x="615" y="233"/>
                  </a:cubicBezTo>
                  <a:cubicBezTo>
                    <a:pt x="547" y="233"/>
                    <a:pt x="494" y="218"/>
                    <a:pt x="446" y="218"/>
                  </a:cubicBezTo>
                  <a:cubicBezTo>
                    <a:pt x="422" y="218"/>
                    <a:pt x="399" y="222"/>
                    <a:pt x="376" y="233"/>
                  </a:cubicBezTo>
                  <a:cubicBezTo>
                    <a:pt x="137" y="404"/>
                    <a:pt x="1" y="745"/>
                    <a:pt x="69" y="1052"/>
                  </a:cubicBezTo>
                  <a:cubicBezTo>
                    <a:pt x="121" y="1259"/>
                    <a:pt x="310" y="1407"/>
                    <a:pt x="517" y="1407"/>
                  </a:cubicBezTo>
                  <a:cubicBezTo>
                    <a:pt x="583" y="1407"/>
                    <a:pt x="651" y="1392"/>
                    <a:pt x="717" y="1359"/>
                  </a:cubicBezTo>
                  <a:cubicBezTo>
                    <a:pt x="1024" y="1223"/>
                    <a:pt x="1229" y="950"/>
                    <a:pt x="1297" y="643"/>
                  </a:cubicBezTo>
                  <a:cubicBezTo>
                    <a:pt x="1366" y="472"/>
                    <a:pt x="1331" y="267"/>
                    <a:pt x="1195" y="97"/>
                  </a:cubicBezTo>
                  <a:cubicBezTo>
                    <a:pt x="1147" y="48"/>
                    <a:pt x="1064" y="0"/>
                    <a:pt x="9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86"/>
            <p:cNvSpPr/>
            <p:nvPr/>
          </p:nvSpPr>
          <p:spPr>
            <a:xfrm>
              <a:off x="667905" y="442053"/>
              <a:ext cx="32855" cy="31402"/>
            </a:xfrm>
            <a:custGeom>
              <a:rect b="b" l="l" r="r" t="t"/>
              <a:pathLst>
                <a:path extrusionOk="0" h="1686" w="1764">
                  <a:moveTo>
                    <a:pt x="646" y="1"/>
                  </a:moveTo>
                  <a:cubicBezTo>
                    <a:pt x="530" y="1"/>
                    <a:pt x="412" y="26"/>
                    <a:pt x="308" y="70"/>
                  </a:cubicBezTo>
                  <a:cubicBezTo>
                    <a:pt x="103" y="173"/>
                    <a:pt x="1" y="207"/>
                    <a:pt x="69" y="377"/>
                  </a:cubicBezTo>
                  <a:cubicBezTo>
                    <a:pt x="113" y="450"/>
                    <a:pt x="163" y="473"/>
                    <a:pt x="213" y="473"/>
                  </a:cubicBezTo>
                  <a:cubicBezTo>
                    <a:pt x="282" y="473"/>
                    <a:pt x="352" y="431"/>
                    <a:pt x="410" y="412"/>
                  </a:cubicBezTo>
                  <a:cubicBezTo>
                    <a:pt x="478" y="371"/>
                    <a:pt x="550" y="352"/>
                    <a:pt x="620" y="352"/>
                  </a:cubicBezTo>
                  <a:cubicBezTo>
                    <a:pt x="727" y="352"/>
                    <a:pt x="826" y="397"/>
                    <a:pt x="888" y="480"/>
                  </a:cubicBezTo>
                  <a:cubicBezTo>
                    <a:pt x="1127" y="719"/>
                    <a:pt x="1263" y="992"/>
                    <a:pt x="1332" y="1265"/>
                  </a:cubicBezTo>
                  <a:cubicBezTo>
                    <a:pt x="1298" y="1299"/>
                    <a:pt x="1263" y="1299"/>
                    <a:pt x="1229" y="1299"/>
                  </a:cubicBezTo>
                  <a:cubicBezTo>
                    <a:pt x="1127" y="1299"/>
                    <a:pt x="1025" y="1367"/>
                    <a:pt x="1025" y="1504"/>
                  </a:cubicBezTo>
                  <a:cubicBezTo>
                    <a:pt x="1059" y="1606"/>
                    <a:pt x="1161" y="1640"/>
                    <a:pt x="1263" y="1674"/>
                  </a:cubicBezTo>
                  <a:cubicBezTo>
                    <a:pt x="1295" y="1682"/>
                    <a:pt x="1327" y="1686"/>
                    <a:pt x="1358" y="1686"/>
                  </a:cubicBezTo>
                  <a:cubicBezTo>
                    <a:pt x="1588" y="1686"/>
                    <a:pt x="1763" y="1472"/>
                    <a:pt x="1673" y="1231"/>
                  </a:cubicBezTo>
                  <a:cubicBezTo>
                    <a:pt x="1605" y="821"/>
                    <a:pt x="1400" y="446"/>
                    <a:pt x="1059" y="139"/>
                  </a:cubicBezTo>
                  <a:cubicBezTo>
                    <a:pt x="943" y="42"/>
                    <a:pt x="796" y="1"/>
                    <a:pt x="6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2" name="Google Shape;12252;p86"/>
            <p:cNvSpPr/>
            <p:nvPr/>
          </p:nvSpPr>
          <p:spPr>
            <a:xfrm>
              <a:off x="1012352" y="543758"/>
              <a:ext cx="7003" cy="44514"/>
            </a:xfrm>
            <a:custGeom>
              <a:rect b="b" l="l" r="r" t="t"/>
              <a:pathLst>
                <a:path extrusionOk="0" h="2390" w="376">
                  <a:moveTo>
                    <a:pt x="137" y="1"/>
                  </a:moveTo>
                  <a:cubicBezTo>
                    <a:pt x="69" y="35"/>
                    <a:pt x="35" y="69"/>
                    <a:pt x="35" y="103"/>
                  </a:cubicBezTo>
                  <a:cubicBezTo>
                    <a:pt x="1" y="171"/>
                    <a:pt x="1" y="274"/>
                    <a:pt x="35" y="342"/>
                  </a:cubicBezTo>
                  <a:lnTo>
                    <a:pt x="69" y="1093"/>
                  </a:lnTo>
                  <a:lnTo>
                    <a:pt x="35" y="1093"/>
                  </a:lnTo>
                  <a:lnTo>
                    <a:pt x="35" y="1809"/>
                  </a:lnTo>
                  <a:cubicBezTo>
                    <a:pt x="35" y="1946"/>
                    <a:pt x="35" y="2048"/>
                    <a:pt x="69" y="2185"/>
                  </a:cubicBezTo>
                  <a:cubicBezTo>
                    <a:pt x="69" y="2287"/>
                    <a:pt x="69" y="2389"/>
                    <a:pt x="239" y="2389"/>
                  </a:cubicBezTo>
                  <a:cubicBezTo>
                    <a:pt x="376" y="2355"/>
                    <a:pt x="376" y="2253"/>
                    <a:pt x="376" y="2151"/>
                  </a:cubicBezTo>
                  <a:cubicBezTo>
                    <a:pt x="376" y="1536"/>
                    <a:pt x="342" y="922"/>
                    <a:pt x="342" y="308"/>
                  </a:cubicBezTo>
                  <a:cubicBezTo>
                    <a:pt x="342" y="240"/>
                    <a:pt x="308" y="137"/>
                    <a:pt x="274" y="69"/>
                  </a:cubicBezTo>
                  <a:cubicBezTo>
                    <a:pt x="239" y="35"/>
                    <a:pt x="171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3" name="Google Shape;12253;p86"/>
            <p:cNvSpPr/>
            <p:nvPr/>
          </p:nvSpPr>
          <p:spPr>
            <a:xfrm>
              <a:off x="950707" y="591565"/>
              <a:ext cx="17824" cy="28645"/>
            </a:xfrm>
            <a:custGeom>
              <a:rect b="b" l="l" r="r" t="t"/>
              <a:pathLst>
                <a:path extrusionOk="0" h="1538" w="957">
                  <a:moveTo>
                    <a:pt x="371" y="1"/>
                  </a:moveTo>
                  <a:cubicBezTo>
                    <a:pt x="221" y="1"/>
                    <a:pt x="64" y="83"/>
                    <a:pt x="1" y="232"/>
                  </a:cubicBezTo>
                  <a:cubicBezTo>
                    <a:pt x="1" y="300"/>
                    <a:pt x="1" y="403"/>
                    <a:pt x="35" y="471"/>
                  </a:cubicBezTo>
                  <a:cubicBezTo>
                    <a:pt x="66" y="517"/>
                    <a:pt x="103" y="535"/>
                    <a:pt x="142" y="535"/>
                  </a:cubicBezTo>
                  <a:cubicBezTo>
                    <a:pt x="189" y="535"/>
                    <a:pt x="236" y="508"/>
                    <a:pt x="274" y="471"/>
                  </a:cubicBezTo>
                  <a:lnTo>
                    <a:pt x="376" y="368"/>
                  </a:lnTo>
                  <a:cubicBezTo>
                    <a:pt x="547" y="607"/>
                    <a:pt x="581" y="914"/>
                    <a:pt x="444" y="1187"/>
                  </a:cubicBezTo>
                  <a:lnTo>
                    <a:pt x="274" y="1187"/>
                  </a:lnTo>
                  <a:cubicBezTo>
                    <a:pt x="171" y="1187"/>
                    <a:pt x="103" y="1256"/>
                    <a:pt x="103" y="1358"/>
                  </a:cubicBezTo>
                  <a:cubicBezTo>
                    <a:pt x="103" y="1460"/>
                    <a:pt x="205" y="1529"/>
                    <a:pt x="308" y="1529"/>
                  </a:cubicBezTo>
                  <a:cubicBezTo>
                    <a:pt x="337" y="1534"/>
                    <a:pt x="366" y="1537"/>
                    <a:pt x="395" y="1537"/>
                  </a:cubicBezTo>
                  <a:cubicBezTo>
                    <a:pt x="535" y="1537"/>
                    <a:pt x="667" y="1471"/>
                    <a:pt x="751" y="1358"/>
                  </a:cubicBezTo>
                  <a:cubicBezTo>
                    <a:pt x="956" y="949"/>
                    <a:pt x="888" y="471"/>
                    <a:pt x="615" y="95"/>
                  </a:cubicBezTo>
                  <a:cubicBezTo>
                    <a:pt x="550" y="31"/>
                    <a:pt x="462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86"/>
            <p:cNvSpPr/>
            <p:nvPr/>
          </p:nvSpPr>
          <p:spPr>
            <a:xfrm>
              <a:off x="972944" y="635275"/>
              <a:ext cx="27360" cy="36244"/>
            </a:xfrm>
            <a:custGeom>
              <a:rect b="b" l="l" r="r" t="t"/>
              <a:pathLst>
                <a:path extrusionOk="0" h="1946" w="1469">
                  <a:moveTo>
                    <a:pt x="1229" y="1"/>
                  </a:moveTo>
                  <a:cubicBezTo>
                    <a:pt x="1161" y="69"/>
                    <a:pt x="1093" y="171"/>
                    <a:pt x="1059" y="239"/>
                  </a:cubicBezTo>
                  <a:cubicBezTo>
                    <a:pt x="820" y="751"/>
                    <a:pt x="513" y="1229"/>
                    <a:pt x="137" y="1638"/>
                  </a:cubicBezTo>
                  <a:cubicBezTo>
                    <a:pt x="69" y="1673"/>
                    <a:pt x="69" y="1707"/>
                    <a:pt x="35" y="1775"/>
                  </a:cubicBezTo>
                  <a:cubicBezTo>
                    <a:pt x="1" y="1877"/>
                    <a:pt x="103" y="1946"/>
                    <a:pt x="206" y="1946"/>
                  </a:cubicBezTo>
                  <a:cubicBezTo>
                    <a:pt x="274" y="1946"/>
                    <a:pt x="308" y="1911"/>
                    <a:pt x="342" y="1911"/>
                  </a:cubicBezTo>
                  <a:cubicBezTo>
                    <a:pt x="479" y="1775"/>
                    <a:pt x="615" y="1673"/>
                    <a:pt x="718" y="1502"/>
                  </a:cubicBezTo>
                  <a:cubicBezTo>
                    <a:pt x="956" y="1127"/>
                    <a:pt x="1161" y="717"/>
                    <a:pt x="1400" y="308"/>
                  </a:cubicBezTo>
                  <a:cubicBezTo>
                    <a:pt x="1434" y="274"/>
                    <a:pt x="1468" y="205"/>
                    <a:pt x="1468" y="171"/>
                  </a:cubicBezTo>
                  <a:cubicBezTo>
                    <a:pt x="1468" y="103"/>
                    <a:pt x="1434" y="35"/>
                    <a:pt x="1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5" name="Google Shape;12255;p86"/>
          <p:cNvGrpSpPr/>
          <p:nvPr/>
        </p:nvGrpSpPr>
        <p:grpSpPr>
          <a:xfrm>
            <a:off x="3184497" y="2048931"/>
            <a:ext cx="418839" cy="387195"/>
            <a:chOff x="3184497" y="2048931"/>
            <a:chExt cx="418839" cy="387195"/>
          </a:xfrm>
        </p:grpSpPr>
        <p:sp>
          <p:nvSpPr>
            <p:cNvPr id="12256" name="Google Shape;12256;p86"/>
            <p:cNvSpPr/>
            <p:nvPr/>
          </p:nvSpPr>
          <p:spPr>
            <a:xfrm>
              <a:off x="3184497" y="2048931"/>
              <a:ext cx="418839" cy="387195"/>
            </a:xfrm>
            <a:custGeom>
              <a:rect b="b" l="l" r="r" t="t"/>
              <a:pathLst>
                <a:path extrusionOk="0" h="20789" w="22488">
                  <a:moveTo>
                    <a:pt x="11007" y="469"/>
                  </a:moveTo>
                  <a:cubicBezTo>
                    <a:pt x="12407" y="469"/>
                    <a:pt x="13814" y="682"/>
                    <a:pt x="15151" y="1108"/>
                  </a:cubicBezTo>
                  <a:cubicBezTo>
                    <a:pt x="16379" y="1484"/>
                    <a:pt x="17505" y="2166"/>
                    <a:pt x="18427" y="3088"/>
                  </a:cubicBezTo>
                  <a:cubicBezTo>
                    <a:pt x="20713" y="5203"/>
                    <a:pt x="21907" y="8274"/>
                    <a:pt x="21668" y="11379"/>
                  </a:cubicBezTo>
                  <a:cubicBezTo>
                    <a:pt x="21566" y="12881"/>
                    <a:pt x="21088" y="14348"/>
                    <a:pt x="20303" y="15611"/>
                  </a:cubicBezTo>
                  <a:cubicBezTo>
                    <a:pt x="19723" y="16464"/>
                    <a:pt x="19007" y="17249"/>
                    <a:pt x="18154" y="17863"/>
                  </a:cubicBezTo>
                  <a:cubicBezTo>
                    <a:pt x="16755" y="18921"/>
                    <a:pt x="15151" y="19671"/>
                    <a:pt x="13410" y="20047"/>
                  </a:cubicBezTo>
                  <a:cubicBezTo>
                    <a:pt x="12640" y="20244"/>
                    <a:pt x="11851" y="20337"/>
                    <a:pt x="11058" y="20337"/>
                  </a:cubicBezTo>
                  <a:cubicBezTo>
                    <a:pt x="10340" y="20337"/>
                    <a:pt x="9619" y="20261"/>
                    <a:pt x="8906" y="20115"/>
                  </a:cubicBezTo>
                  <a:cubicBezTo>
                    <a:pt x="7644" y="19842"/>
                    <a:pt x="6449" y="19296"/>
                    <a:pt x="5426" y="18511"/>
                  </a:cubicBezTo>
                  <a:cubicBezTo>
                    <a:pt x="4061" y="17487"/>
                    <a:pt x="2901" y="16191"/>
                    <a:pt x="2082" y="14689"/>
                  </a:cubicBezTo>
                  <a:cubicBezTo>
                    <a:pt x="853" y="12506"/>
                    <a:pt x="512" y="9912"/>
                    <a:pt x="1194" y="7489"/>
                  </a:cubicBezTo>
                  <a:cubicBezTo>
                    <a:pt x="1297" y="7080"/>
                    <a:pt x="1467" y="6705"/>
                    <a:pt x="1604" y="6295"/>
                  </a:cubicBezTo>
                  <a:lnTo>
                    <a:pt x="1706" y="6295"/>
                  </a:lnTo>
                  <a:cubicBezTo>
                    <a:pt x="1736" y="6301"/>
                    <a:pt x="1763" y="6304"/>
                    <a:pt x="1788" y="6304"/>
                  </a:cubicBezTo>
                  <a:cubicBezTo>
                    <a:pt x="1910" y="6304"/>
                    <a:pt x="1985" y="6238"/>
                    <a:pt x="2013" y="6124"/>
                  </a:cubicBezTo>
                  <a:cubicBezTo>
                    <a:pt x="2013" y="6022"/>
                    <a:pt x="2013" y="5920"/>
                    <a:pt x="2048" y="5783"/>
                  </a:cubicBezTo>
                  <a:cubicBezTo>
                    <a:pt x="2116" y="5510"/>
                    <a:pt x="2218" y="5237"/>
                    <a:pt x="2321" y="4998"/>
                  </a:cubicBezTo>
                  <a:cubicBezTo>
                    <a:pt x="2457" y="4725"/>
                    <a:pt x="2662" y="4521"/>
                    <a:pt x="2935" y="4384"/>
                  </a:cubicBezTo>
                  <a:lnTo>
                    <a:pt x="2969" y="4384"/>
                  </a:lnTo>
                  <a:cubicBezTo>
                    <a:pt x="3208" y="4248"/>
                    <a:pt x="3208" y="4179"/>
                    <a:pt x="3037" y="3941"/>
                  </a:cubicBezTo>
                  <a:cubicBezTo>
                    <a:pt x="3037" y="3906"/>
                    <a:pt x="3071" y="3872"/>
                    <a:pt x="3105" y="3838"/>
                  </a:cubicBezTo>
                  <a:cubicBezTo>
                    <a:pt x="4880" y="1791"/>
                    <a:pt x="7439" y="562"/>
                    <a:pt x="10169" y="494"/>
                  </a:cubicBezTo>
                  <a:cubicBezTo>
                    <a:pt x="10447" y="477"/>
                    <a:pt x="10727" y="469"/>
                    <a:pt x="11007" y="469"/>
                  </a:cubicBezTo>
                  <a:close/>
                  <a:moveTo>
                    <a:pt x="10919" y="0"/>
                  </a:moveTo>
                  <a:cubicBezTo>
                    <a:pt x="9178" y="0"/>
                    <a:pt x="7506" y="338"/>
                    <a:pt x="5903" y="1074"/>
                  </a:cubicBezTo>
                  <a:cubicBezTo>
                    <a:pt x="4914" y="1552"/>
                    <a:pt x="4027" y="2166"/>
                    <a:pt x="3276" y="2917"/>
                  </a:cubicBezTo>
                  <a:cubicBezTo>
                    <a:pt x="3037" y="3190"/>
                    <a:pt x="2798" y="3429"/>
                    <a:pt x="2525" y="3770"/>
                  </a:cubicBezTo>
                  <a:cubicBezTo>
                    <a:pt x="2286" y="4111"/>
                    <a:pt x="2082" y="4487"/>
                    <a:pt x="1843" y="4828"/>
                  </a:cubicBezTo>
                  <a:cubicBezTo>
                    <a:pt x="1365" y="5510"/>
                    <a:pt x="1024" y="6295"/>
                    <a:pt x="819" y="7080"/>
                  </a:cubicBezTo>
                  <a:cubicBezTo>
                    <a:pt x="0" y="9605"/>
                    <a:pt x="273" y="12369"/>
                    <a:pt x="1536" y="14689"/>
                  </a:cubicBezTo>
                  <a:cubicBezTo>
                    <a:pt x="2423" y="16396"/>
                    <a:pt x="3685" y="17829"/>
                    <a:pt x="5221" y="18955"/>
                  </a:cubicBezTo>
                  <a:cubicBezTo>
                    <a:pt x="6313" y="19740"/>
                    <a:pt x="7507" y="20286"/>
                    <a:pt x="8838" y="20559"/>
                  </a:cubicBezTo>
                  <a:cubicBezTo>
                    <a:pt x="9583" y="20711"/>
                    <a:pt x="10335" y="20788"/>
                    <a:pt x="11087" y="20788"/>
                  </a:cubicBezTo>
                  <a:cubicBezTo>
                    <a:pt x="12024" y="20788"/>
                    <a:pt x="12961" y="20668"/>
                    <a:pt x="13888" y="20422"/>
                  </a:cubicBezTo>
                  <a:cubicBezTo>
                    <a:pt x="15594" y="19978"/>
                    <a:pt x="17198" y="19228"/>
                    <a:pt x="18563" y="18136"/>
                  </a:cubicBezTo>
                  <a:cubicBezTo>
                    <a:pt x="19382" y="17556"/>
                    <a:pt x="20064" y="16839"/>
                    <a:pt x="20645" y="16020"/>
                  </a:cubicBezTo>
                  <a:cubicBezTo>
                    <a:pt x="21464" y="14792"/>
                    <a:pt x="22010" y="13359"/>
                    <a:pt x="22146" y="11857"/>
                  </a:cubicBezTo>
                  <a:cubicBezTo>
                    <a:pt x="22487" y="8854"/>
                    <a:pt x="21566" y="5886"/>
                    <a:pt x="19587" y="3599"/>
                  </a:cubicBezTo>
                  <a:cubicBezTo>
                    <a:pt x="18836" y="2712"/>
                    <a:pt x="17949" y="1961"/>
                    <a:pt x="16959" y="1415"/>
                  </a:cubicBezTo>
                  <a:cubicBezTo>
                    <a:pt x="16038" y="870"/>
                    <a:pt x="15014" y="528"/>
                    <a:pt x="13991" y="324"/>
                  </a:cubicBezTo>
                  <a:cubicBezTo>
                    <a:pt x="12944" y="112"/>
                    <a:pt x="11920" y="0"/>
                    <a:pt x="1091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86"/>
            <p:cNvSpPr/>
            <p:nvPr/>
          </p:nvSpPr>
          <p:spPr>
            <a:xfrm>
              <a:off x="3443144" y="2269455"/>
              <a:ext cx="75636" cy="71483"/>
            </a:xfrm>
            <a:custGeom>
              <a:rect b="b" l="l" r="r" t="t"/>
              <a:pathLst>
                <a:path extrusionOk="0" h="3838" w="4061">
                  <a:moveTo>
                    <a:pt x="1418" y="1"/>
                  </a:moveTo>
                  <a:cubicBezTo>
                    <a:pt x="1172" y="1"/>
                    <a:pt x="925" y="29"/>
                    <a:pt x="683" y="84"/>
                  </a:cubicBezTo>
                  <a:cubicBezTo>
                    <a:pt x="580" y="119"/>
                    <a:pt x="478" y="153"/>
                    <a:pt x="376" y="221"/>
                  </a:cubicBezTo>
                  <a:cubicBezTo>
                    <a:pt x="205" y="289"/>
                    <a:pt x="68" y="460"/>
                    <a:pt x="0" y="630"/>
                  </a:cubicBezTo>
                  <a:cubicBezTo>
                    <a:pt x="0" y="699"/>
                    <a:pt x="34" y="767"/>
                    <a:pt x="68" y="801"/>
                  </a:cubicBezTo>
                  <a:cubicBezTo>
                    <a:pt x="88" y="821"/>
                    <a:pt x="108" y="829"/>
                    <a:pt x="128" y="829"/>
                  </a:cubicBezTo>
                  <a:cubicBezTo>
                    <a:pt x="174" y="829"/>
                    <a:pt x="215" y="781"/>
                    <a:pt x="239" y="733"/>
                  </a:cubicBezTo>
                  <a:cubicBezTo>
                    <a:pt x="341" y="460"/>
                    <a:pt x="614" y="289"/>
                    <a:pt x="922" y="289"/>
                  </a:cubicBezTo>
                  <a:cubicBezTo>
                    <a:pt x="1065" y="263"/>
                    <a:pt x="1213" y="252"/>
                    <a:pt x="1363" y="252"/>
                  </a:cubicBezTo>
                  <a:cubicBezTo>
                    <a:pt x="1605" y="252"/>
                    <a:pt x="1850" y="281"/>
                    <a:pt x="2082" y="323"/>
                  </a:cubicBezTo>
                  <a:cubicBezTo>
                    <a:pt x="2696" y="460"/>
                    <a:pt x="3242" y="801"/>
                    <a:pt x="3583" y="1347"/>
                  </a:cubicBezTo>
                  <a:cubicBezTo>
                    <a:pt x="3754" y="1620"/>
                    <a:pt x="3754" y="1961"/>
                    <a:pt x="3583" y="2234"/>
                  </a:cubicBezTo>
                  <a:cubicBezTo>
                    <a:pt x="3378" y="2610"/>
                    <a:pt x="3105" y="2951"/>
                    <a:pt x="2764" y="3190"/>
                  </a:cubicBezTo>
                  <a:cubicBezTo>
                    <a:pt x="2472" y="3433"/>
                    <a:pt x="2110" y="3555"/>
                    <a:pt x="1740" y="3555"/>
                  </a:cubicBezTo>
                  <a:cubicBezTo>
                    <a:pt x="1592" y="3555"/>
                    <a:pt x="1443" y="3536"/>
                    <a:pt x="1297" y="3497"/>
                  </a:cubicBezTo>
                  <a:cubicBezTo>
                    <a:pt x="1058" y="3463"/>
                    <a:pt x="819" y="3292"/>
                    <a:pt x="717" y="3087"/>
                  </a:cubicBezTo>
                  <a:cubicBezTo>
                    <a:pt x="546" y="2746"/>
                    <a:pt x="444" y="2405"/>
                    <a:pt x="478" y="2029"/>
                  </a:cubicBezTo>
                  <a:cubicBezTo>
                    <a:pt x="478" y="1995"/>
                    <a:pt x="478" y="1961"/>
                    <a:pt x="478" y="1927"/>
                  </a:cubicBezTo>
                  <a:cubicBezTo>
                    <a:pt x="478" y="1825"/>
                    <a:pt x="444" y="1756"/>
                    <a:pt x="307" y="1756"/>
                  </a:cubicBezTo>
                  <a:cubicBezTo>
                    <a:pt x="205" y="1756"/>
                    <a:pt x="205" y="1825"/>
                    <a:pt x="205" y="1893"/>
                  </a:cubicBezTo>
                  <a:cubicBezTo>
                    <a:pt x="171" y="2371"/>
                    <a:pt x="273" y="2848"/>
                    <a:pt x="512" y="3258"/>
                  </a:cubicBezTo>
                  <a:cubicBezTo>
                    <a:pt x="649" y="3497"/>
                    <a:pt x="853" y="3667"/>
                    <a:pt x="1092" y="3736"/>
                  </a:cubicBezTo>
                  <a:cubicBezTo>
                    <a:pt x="1297" y="3804"/>
                    <a:pt x="1519" y="3838"/>
                    <a:pt x="1740" y="3838"/>
                  </a:cubicBezTo>
                  <a:cubicBezTo>
                    <a:pt x="1962" y="3838"/>
                    <a:pt x="2184" y="3804"/>
                    <a:pt x="2389" y="3736"/>
                  </a:cubicBezTo>
                  <a:cubicBezTo>
                    <a:pt x="2696" y="3633"/>
                    <a:pt x="2969" y="3463"/>
                    <a:pt x="3208" y="3224"/>
                  </a:cubicBezTo>
                  <a:cubicBezTo>
                    <a:pt x="3447" y="2985"/>
                    <a:pt x="3651" y="2712"/>
                    <a:pt x="3856" y="2405"/>
                  </a:cubicBezTo>
                  <a:cubicBezTo>
                    <a:pt x="4027" y="2132"/>
                    <a:pt x="4061" y="1791"/>
                    <a:pt x="3958" y="1483"/>
                  </a:cubicBezTo>
                  <a:cubicBezTo>
                    <a:pt x="3788" y="1142"/>
                    <a:pt x="3549" y="835"/>
                    <a:pt x="3242" y="596"/>
                  </a:cubicBezTo>
                  <a:cubicBezTo>
                    <a:pt x="2721" y="199"/>
                    <a:pt x="2073" y="1"/>
                    <a:pt x="141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8" name="Google Shape;12258;p86"/>
            <p:cNvSpPr/>
            <p:nvPr/>
          </p:nvSpPr>
          <p:spPr>
            <a:xfrm>
              <a:off x="3325572" y="2342833"/>
              <a:ext cx="44514" cy="39988"/>
            </a:xfrm>
            <a:custGeom>
              <a:rect b="b" l="l" r="r" t="t"/>
              <a:pathLst>
                <a:path extrusionOk="0" h="2147" w="2390">
                  <a:moveTo>
                    <a:pt x="581" y="0"/>
                  </a:moveTo>
                  <a:cubicBezTo>
                    <a:pt x="239" y="171"/>
                    <a:pt x="0" y="376"/>
                    <a:pt x="69" y="751"/>
                  </a:cubicBezTo>
                  <a:cubicBezTo>
                    <a:pt x="137" y="1161"/>
                    <a:pt x="342" y="1536"/>
                    <a:pt x="649" y="1809"/>
                  </a:cubicBezTo>
                  <a:cubicBezTo>
                    <a:pt x="683" y="1843"/>
                    <a:pt x="785" y="1911"/>
                    <a:pt x="819" y="1945"/>
                  </a:cubicBezTo>
                  <a:cubicBezTo>
                    <a:pt x="982" y="2081"/>
                    <a:pt x="1177" y="2146"/>
                    <a:pt x="1371" y="2146"/>
                  </a:cubicBezTo>
                  <a:cubicBezTo>
                    <a:pt x="1668" y="2146"/>
                    <a:pt x="1965" y="1995"/>
                    <a:pt x="2150" y="1706"/>
                  </a:cubicBezTo>
                  <a:cubicBezTo>
                    <a:pt x="2389" y="1195"/>
                    <a:pt x="2287" y="580"/>
                    <a:pt x="1877" y="171"/>
                  </a:cubicBezTo>
                  <a:cubicBezTo>
                    <a:pt x="1822" y="115"/>
                    <a:pt x="1720" y="59"/>
                    <a:pt x="1629" y="59"/>
                  </a:cubicBezTo>
                  <a:cubicBezTo>
                    <a:pt x="1609" y="59"/>
                    <a:pt x="1589" y="62"/>
                    <a:pt x="1570" y="69"/>
                  </a:cubicBezTo>
                  <a:cubicBezTo>
                    <a:pt x="1536" y="103"/>
                    <a:pt x="1468" y="137"/>
                    <a:pt x="1468" y="171"/>
                  </a:cubicBezTo>
                  <a:cubicBezTo>
                    <a:pt x="1468" y="205"/>
                    <a:pt x="1502" y="273"/>
                    <a:pt x="1570" y="307"/>
                  </a:cubicBezTo>
                  <a:cubicBezTo>
                    <a:pt x="1672" y="342"/>
                    <a:pt x="1741" y="410"/>
                    <a:pt x="1775" y="512"/>
                  </a:cubicBezTo>
                  <a:cubicBezTo>
                    <a:pt x="1843" y="615"/>
                    <a:pt x="1877" y="717"/>
                    <a:pt x="1945" y="819"/>
                  </a:cubicBezTo>
                  <a:cubicBezTo>
                    <a:pt x="2048" y="1058"/>
                    <a:pt x="2014" y="1331"/>
                    <a:pt x="1911" y="1536"/>
                  </a:cubicBezTo>
                  <a:cubicBezTo>
                    <a:pt x="1804" y="1751"/>
                    <a:pt x="1588" y="1871"/>
                    <a:pt x="1367" y="1871"/>
                  </a:cubicBezTo>
                  <a:cubicBezTo>
                    <a:pt x="1236" y="1871"/>
                    <a:pt x="1104" y="1829"/>
                    <a:pt x="990" y="1741"/>
                  </a:cubicBezTo>
                  <a:cubicBezTo>
                    <a:pt x="615" y="1536"/>
                    <a:pt x="376" y="1126"/>
                    <a:pt x="342" y="683"/>
                  </a:cubicBezTo>
                  <a:cubicBezTo>
                    <a:pt x="308" y="546"/>
                    <a:pt x="376" y="410"/>
                    <a:pt x="512" y="307"/>
                  </a:cubicBezTo>
                  <a:cubicBezTo>
                    <a:pt x="581" y="273"/>
                    <a:pt x="649" y="239"/>
                    <a:pt x="683" y="205"/>
                  </a:cubicBezTo>
                  <a:cubicBezTo>
                    <a:pt x="717" y="137"/>
                    <a:pt x="717" y="103"/>
                    <a:pt x="717" y="34"/>
                  </a:cubicBezTo>
                  <a:cubicBezTo>
                    <a:pt x="683" y="0"/>
                    <a:pt x="615" y="0"/>
                    <a:pt x="58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9" name="Google Shape;12259;p86"/>
            <p:cNvSpPr/>
            <p:nvPr/>
          </p:nvSpPr>
          <p:spPr>
            <a:xfrm>
              <a:off x="3224519" y="2195388"/>
              <a:ext cx="8921" cy="72153"/>
            </a:xfrm>
            <a:custGeom>
              <a:rect b="b" l="l" r="r" t="t"/>
              <a:pathLst>
                <a:path extrusionOk="0" h="3874" w="479">
                  <a:moveTo>
                    <a:pt x="308" y="1"/>
                  </a:moveTo>
                  <a:cubicBezTo>
                    <a:pt x="274" y="1"/>
                    <a:pt x="240" y="1"/>
                    <a:pt x="206" y="35"/>
                  </a:cubicBezTo>
                  <a:cubicBezTo>
                    <a:pt x="172" y="137"/>
                    <a:pt x="137" y="205"/>
                    <a:pt x="137" y="308"/>
                  </a:cubicBezTo>
                  <a:cubicBezTo>
                    <a:pt x="103" y="717"/>
                    <a:pt x="69" y="1161"/>
                    <a:pt x="35" y="1570"/>
                  </a:cubicBezTo>
                  <a:cubicBezTo>
                    <a:pt x="1" y="2253"/>
                    <a:pt x="35" y="2935"/>
                    <a:pt x="172" y="3618"/>
                  </a:cubicBezTo>
                  <a:cubicBezTo>
                    <a:pt x="172" y="3686"/>
                    <a:pt x="206" y="3754"/>
                    <a:pt x="240" y="3823"/>
                  </a:cubicBezTo>
                  <a:cubicBezTo>
                    <a:pt x="257" y="3857"/>
                    <a:pt x="291" y="3874"/>
                    <a:pt x="329" y="3874"/>
                  </a:cubicBezTo>
                  <a:cubicBezTo>
                    <a:pt x="368" y="3874"/>
                    <a:pt x="410" y="3857"/>
                    <a:pt x="444" y="3823"/>
                  </a:cubicBezTo>
                  <a:cubicBezTo>
                    <a:pt x="444" y="3788"/>
                    <a:pt x="479" y="3754"/>
                    <a:pt x="479" y="3720"/>
                  </a:cubicBezTo>
                  <a:cubicBezTo>
                    <a:pt x="479" y="3584"/>
                    <a:pt x="444" y="3447"/>
                    <a:pt x="410" y="3345"/>
                  </a:cubicBezTo>
                  <a:cubicBezTo>
                    <a:pt x="308" y="2287"/>
                    <a:pt x="308" y="1263"/>
                    <a:pt x="410" y="240"/>
                  </a:cubicBezTo>
                  <a:cubicBezTo>
                    <a:pt x="410" y="171"/>
                    <a:pt x="410" y="137"/>
                    <a:pt x="410" y="103"/>
                  </a:cubicBezTo>
                  <a:cubicBezTo>
                    <a:pt x="410" y="35"/>
                    <a:pt x="376" y="1"/>
                    <a:pt x="30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0" name="Google Shape;12260;p86"/>
            <p:cNvSpPr/>
            <p:nvPr/>
          </p:nvSpPr>
          <p:spPr>
            <a:xfrm>
              <a:off x="3258210" y="2278003"/>
              <a:ext cx="48313" cy="34344"/>
            </a:xfrm>
            <a:custGeom>
              <a:rect b="b" l="l" r="r" t="t"/>
              <a:pathLst>
                <a:path extrusionOk="0" h="1844" w="2594">
                  <a:moveTo>
                    <a:pt x="581" y="1"/>
                  </a:moveTo>
                  <a:cubicBezTo>
                    <a:pt x="444" y="69"/>
                    <a:pt x="376" y="171"/>
                    <a:pt x="273" y="274"/>
                  </a:cubicBezTo>
                  <a:cubicBezTo>
                    <a:pt x="0" y="854"/>
                    <a:pt x="308" y="1536"/>
                    <a:pt x="922" y="1707"/>
                  </a:cubicBezTo>
                  <a:cubicBezTo>
                    <a:pt x="1172" y="1798"/>
                    <a:pt x="1437" y="1843"/>
                    <a:pt x="1708" y="1843"/>
                  </a:cubicBezTo>
                  <a:cubicBezTo>
                    <a:pt x="1843" y="1843"/>
                    <a:pt x="1980" y="1832"/>
                    <a:pt x="2116" y="1809"/>
                  </a:cubicBezTo>
                  <a:cubicBezTo>
                    <a:pt x="2218" y="1809"/>
                    <a:pt x="2321" y="1775"/>
                    <a:pt x="2423" y="1707"/>
                  </a:cubicBezTo>
                  <a:cubicBezTo>
                    <a:pt x="2594" y="1605"/>
                    <a:pt x="2560" y="1332"/>
                    <a:pt x="2389" y="1229"/>
                  </a:cubicBezTo>
                  <a:cubicBezTo>
                    <a:pt x="2372" y="1212"/>
                    <a:pt x="2346" y="1204"/>
                    <a:pt x="2321" y="1204"/>
                  </a:cubicBezTo>
                  <a:cubicBezTo>
                    <a:pt x="2295" y="1204"/>
                    <a:pt x="2270" y="1212"/>
                    <a:pt x="2253" y="1229"/>
                  </a:cubicBezTo>
                  <a:cubicBezTo>
                    <a:pt x="2218" y="1263"/>
                    <a:pt x="2184" y="1297"/>
                    <a:pt x="2184" y="1332"/>
                  </a:cubicBezTo>
                  <a:cubicBezTo>
                    <a:pt x="2184" y="1400"/>
                    <a:pt x="2218" y="1468"/>
                    <a:pt x="2253" y="1536"/>
                  </a:cubicBezTo>
                  <a:cubicBezTo>
                    <a:pt x="2218" y="1536"/>
                    <a:pt x="2150" y="1570"/>
                    <a:pt x="2116" y="1570"/>
                  </a:cubicBezTo>
                  <a:cubicBezTo>
                    <a:pt x="1991" y="1593"/>
                    <a:pt x="1862" y="1605"/>
                    <a:pt x="1732" y="1605"/>
                  </a:cubicBezTo>
                  <a:cubicBezTo>
                    <a:pt x="1472" y="1605"/>
                    <a:pt x="1206" y="1559"/>
                    <a:pt x="956" y="1468"/>
                  </a:cubicBezTo>
                  <a:cubicBezTo>
                    <a:pt x="649" y="1366"/>
                    <a:pt x="478" y="1127"/>
                    <a:pt x="444" y="820"/>
                  </a:cubicBezTo>
                  <a:cubicBezTo>
                    <a:pt x="444" y="547"/>
                    <a:pt x="444" y="274"/>
                    <a:pt x="819" y="206"/>
                  </a:cubicBezTo>
                  <a:cubicBezTo>
                    <a:pt x="853" y="206"/>
                    <a:pt x="888" y="137"/>
                    <a:pt x="888" y="103"/>
                  </a:cubicBezTo>
                  <a:cubicBezTo>
                    <a:pt x="853" y="35"/>
                    <a:pt x="819" y="1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1" name="Google Shape;12261;p86"/>
            <p:cNvSpPr/>
            <p:nvPr/>
          </p:nvSpPr>
          <p:spPr>
            <a:xfrm>
              <a:off x="3390401" y="2326313"/>
              <a:ext cx="37511" cy="23523"/>
            </a:xfrm>
            <a:custGeom>
              <a:rect b="b" l="l" r="r" t="t"/>
              <a:pathLst>
                <a:path extrusionOk="0" h="1263" w="2014">
                  <a:moveTo>
                    <a:pt x="273" y="0"/>
                  </a:moveTo>
                  <a:cubicBezTo>
                    <a:pt x="205" y="0"/>
                    <a:pt x="171" y="0"/>
                    <a:pt x="137" y="34"/>
                  </a:cubicBezTo>
                  <a:cubicBezTo>
                    <a:pt x="102" y="68"/>
                    <a:pt x="68" y="102"/>
                    <a:pt x="68" y="137"/>
                  </a:cubicBezTo>
                  <a:cubicBezTo>
                    <a:pt x="0" y="444"/>
                    <a:pt x="68" y="751"/>
                    <a:pt x="307" y="990"/>
                  </a:cubicBezTo>
                  <a:cubicBezTo>
                    <a:pt x="409" y="1126"/>
                    <a:pt x="614" y="1229"/>
                    <a:pt x="785" y="1263"/>
                  </a:cubicBezTo>
                  <a:cubicBezTo>
                    <a:pt x="1126" y="1263"/>
                    <a:pt x="1433" y="1194"/>
                    <a:pt x="1740" y="1058"/>
                  </a:cubicBezTo>
                  <a:cubicBezTo>
                    <a:pt x="1911" y="990"/>
                    <a:pt x="2013" y="819"/>
                    <a:pt x="1979" y="648"/>
                  </a:cubicBezTo>
                  <a:cubicBezTo>
                    <a:pt x="1945" y="444"/>
                    <a:pt x="1774" y="273"/>
                    <a:pt x="1604" y="171"/>
                  </a:cubicBezTo>
                  <a:lnTo>
                    <a:pt x="1467" y="171"/>
                  </a:lnTo>
                  <a:cubicBezTo>
                    <a:pt x="1433" y="239"/>
                    <a:pt x="1433" y="307"/>
                    <a:pt x="1467" y="341"/>
                  </a:cubicBezTo>
                  <a:cubicBezTo>
                    <a:pt x="1501" y="410"/>
                    <a:pt x="1536" y="478"/>
                    <a:pt x="1604" y="512"/>
                  </a:cubicBezTo>
                  <a:cubicBezTo>
                    <a:pt x="1706" y="683"/>
                    <a:pt x="1706" y="751"/>
                    <a:pt x="1536" y="819"/>
                  </a:cubicBezTo>
                  <a:cubicBezTo>
                    <a:pt x="1365" y="887"/>
                    <a:pt x="1194" y="956"/>
                    <a:pt x="1024" y="990"/>
                  </a:cubicBezTo>
                  <a:cubicBezTo>
                    <a:pt x="970" y="1006"/>
                    <a:pt x="915" y="1014"/>
                    <a:pt x="862" y="1014"/>
                  </a:cubicBezTo>
                  <a:cubicBezTo>
                    <a:pt x="582" y="1014"/>
                    <a:pt x="336" y="799"/>
                    <a:pt x="307" y="512"/>
                  </a:cubicBezTo>
                  <a:cubicBezTo>
                    <a:pt x="307" y="410"/>
                    <a:pt x="307" y="307"/>
                    <a:pt x="307" y="205"/>
                  </a:cubicBezTo>
                  <a:cubicBezTo>
                    <a:pt x="341" y="171"/>
                    <a:pt x="341" y="137"/>
                    <a:pt x="341" y="102"/>
                  </a:cubicBezTo>
                  <a:cubicBezTo>
                    <a:pt x="307" y="68"/>
                    <a:pt x="307" y="34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2" name="Google Shape;12262;p86"/>
            <p:cNvSpPr/>
            <p:nvPr/>
          </p:nvSpPr>
          <p:spPr>
            <a:xfrm>
              <a:off x="3558276" y="2212392"/>
              <a:ext cx="7525" cy="56750"/>
            </a:xfrm>
            <a:custGeom>
              <a:rect b="b" l="l" r="r" t="t"/>
              <a:pathLst>
                <a:path extrusionOk="0" h="3047" w="404">
                  <a:moveTo>
                    <a:pt x="83" y="0"/>
                  </a:moveTo>
                  <a:cubicBezTo>
                    <a:pt x="19" y="0"/>
                    <a:pt x="1" y="61"/>
                    <a:pt x="29" y="146"/>
                  </a:cubicBezTo>
                  <a:cubicBezTo>
                    <a:pt x="29" y="214"/>
                    <a:pt x="63" y="282"/>
                    <a:pt x="63" y="384"/>
                  </a:cubicBezTo>
                  <a:cubicBezTo>
                    <a:pt x="97" y="657"/>
                    <a:pt x="131" y="930"/>
                    <a:pt x="165" y="1238"/>
                  </a:cubicBezTo>
                  <a:cubicBezTo>
                    <a:pt x="165" y="1749"/>
                    <a:pt x="97" y="2295"/>
                    <a:pt x="97" y="2807"/>
                  </a:cubicBezTo>
                  <a:cubicBezTo>
                    <a:pt x="97" y="2875"/>
                    <a:pt x="97" y="2910"/>
                    <a:pt x="97" y="2978"/>
                  </a:cubicBezTo>
                  <a:cubicBezTo>
                    <a:pt x="131" y="3012"/>
                    <a:pt x="165" y="3046"/>
                    <a:pt x="199" y="3046"/>
                  </a:cubicBezTo>
                  <a:cubicBezTo>
                    <a:pt x="233" y="3046"/>
                    <a:pt x="267" y="3012"/>
                    <a:pt x="302" y="3012"/>
                  </a:cubicBezTo>
                  <a:cubicBezTo>
                    <a:pt x="336" y="2944"/>
                    <a:pt x="336" y="2875"/>
                    <a:pt x="370" y="2773"/>
                  </a:cubicBezTo>
                  <a:cubicBezTo>
                    <a:pt x="370" y="2193"/>
                    <a:pt x="404" y="1579"/>
                    <a:pt x="404" y="965"/>
                  </a:cubicBezTo>
                  <a:cubicBezTo>
                    <a:pt x="404" y="692"/>
                    <a:pt x="370" y="419"/>
                    <a:pt x="302" y="180"/>
                  </a:cubicBezTo>
                  <a:cubicBezTo>
                    <a:pt x="302" y="146"/>
                    <a:pt x="267" y="111"/>
                    <a:pt x="267" y="77"/>
                  </a:cubicBezTo>
                  <a:cubicBezTo>
                    <a:pt x="233" y="43"/>
                    <a:pt x="199" y="9"/>
                    <a:pt x="131" y="9"/>
                  </a:cubicBezTo>
                  <a:cubicBezTo>
                    <a:pt x="113" y="3"/>
                    <a:pt x="97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3" name="Google Shape;12263;p86"/>
            <p:cNvSpPr/>
            <p:nvPr/>
          </p:nvSpPr>
          <p:spPr>
            <a:xfrm>
              <a:off x="3465381" y="2280387"/>
              <a:ext cx="24808" cy="38908"/>
            </a:xfrm>
            <a:custGeom>
              <a:rect b="b" l="l" r="r" t="t"/>
              <a:pathLst>
                <a:path extrusionOk="0" h="2089" w="1332">
                  <a:moveTo>
                    <a:pt x="189" y="1"/>
                  </a:moveTo>
                  <a:cubicBezTo>
                    <a:pt x="171" y="1"/>
                    <a:pt x="154" y="4"/>
                    <a:pt x="137" y="9"/>
                  </a:cubicBezTo>
                  <a:cubicBezTo>
                    <a:pt x="69" y="9"/>
                    <a:pt x="35" y="78"/>
                    <a:pt x="35" y="112"/>
                  </a:cubicBezTo>
                  <a:cubicBezTo>
                    <a:pt x="1" y="146"/>
                    <a:pt x="69" y="214"/>
                    <a:pt x="103" y="214"/>
                  </a:cubicBezTo>
                  <a:cubicBezTo>
                    <a:pt x="239" y="248"/>
                    <a:pt x="342" y="350"/>
                    <a:pt x="444" y="453"/>
                  </a:cubicBezTo>
                  <a:cubicBezTo>
                    <a:pt x="649" y="692"/>
                    <a:pt x="819" y="999"/>
                    <a:pt x="956" y="1306"/>
                  </a:cubicBezTo>
                  <a:cubicBezTo>
                    <a:pt x="990" y="1408"/>
                    <a:pt x="990" y="1545"/>
                    <a:pt x="956" y="1647"/>
                  </a:cubicBezTo>
                  <a:cubicBezTo>
                    <a:pt x="898" y="1763"/>
                    <a:pt x="785" y="1825"/>
                    <a:pt x="673" y="1825"/>
                  </a:cubicBezTo>
                  <a:cubicBezTo>
                    <a:pt x="588" y="1825"/>
                    <a:pt x="503" y="1789"/>
                    <a:pt x="444" y="1715"/>
                  </a:cubicBezTo>
                  <a:cubicBezTo>
                    <a:pt x="444" y="1681"/>
                    <a:pt x="410" y="1647"/>
                    <a:pt x="376" y="1647"/>
                  </a:cubicBezTo>
                  <a:lnTo>
                    <a:pt x="274" y="1647"/>
                  </a:lnTo>
                  <a:cubicBezTo>
                    <a:pt x="239" y="1681"/>
                    <a:pt x="205" y="1715"/>
                    <a:pt x="205" y="1750"/>
                  </a:cubicBezTo>
                  <a:cubicBezTo>
                    <a:pt x="239" y="1818"/>
                    <a:pt x="239" y="1852"/>
                    <a:pt x="274" y="1886"/>
                  </a:cubicBezTo>
                  <a:cubicBezTo>
                    <a:pt x="369" y="2029"/>
                    <a:pt x="530" y="2089"/>
                    <a:pt x="700" y="2089"/>
                  </a:cubicBezTo>
                  <a:cubicBezTo>
                    <a:pt x="774" y="2089"/>
                    <a:pt x="850" y="2077"/>
                    <a:pt x="922" y="2057"/>
                  </a:cubicBezTo>
                  <a:cubicBezTo>
                    <a:pt x="1195" y="1920"/>
                    <a:pt x="1331" y="1613"/>
                    <a:pt x="1229" y="1340"/>
                  </a:cubicBezTo>
                  <a:cubicBezTo>
                    <a:pt x="1092" y="931"/>
                    <a:pt x="854" y="555"/>
                    <a:pt x="546" y="214"/>
                  </a:cubicBezTo>
                  <a:cubicBezTo>
                    <a:pt x="376" y="72"/>
                    <a:pt x="276" y="1"/>
                    <a:pt x="18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86"/>
            <p:cNvSpPr/>
            <p:nvPr/>
          </p:nvSpPr>
          <p:spPr>
            <a:xfrm>
              <a:off x="3242957" y="2311694"/>
              <a:ext cx="38777" cy="47568"/>
            </a:xfrm>
            <a:custGeom>
              <a:rect b="b" l="l" r="r" t="t"/>
              <a:pathLst>
                <a:path extrusionOk="0" h="2554" w="2082">
                  <a:moveTo>
                    <a:pt x="35" y="0"/>
                  </a:moveTo>
                  <a:cubicBezTo>
                    <a:pt x="35" y="69"/>
                    <a:pt x="0" y="137"/>
                    <a:pt x="0" y="171"/>
                  </a:cubicBezTo>
                  <a:cubicBezTo>
                    <a:pt x="0" y="239"/>
                    <a:pt x="69" y="307"/>
                    <a:pt x="103" y="376"/>
                  </a:cubicBezTo>
                  <a:cubicBezTo>
                    <a:pt x="376" y="717"/>
                    <a:pt x="581" y="1058"/>
                    <a:pt x="888" y="1399"/>
                  </a:cubicBezTo>
                  <a:cubicBezTo>
                    <a:pt x="1161" y="1775"/>
                    <a:pt x="1468" y="2116"/>
                    <a:pt x="1775" y="2457"/>
                  </a:cubicBezTo>
                  <a:cubicBezTo>
                    <a:pt x="1847" y="2505"/>
                    <a:pt x="1886" y="2554"/>
                    <a:pt x="1926" y="2554"/>
                  </a:cubicBezTo>
                  <a:cubicBezTo>
                    <a:pt x="1943" y="2554"/>
                    <a:pt x="1960" y="2545"/>
                    <a:pt x="1980" y="2525"/>
                  </a:cubicBezTo>
                  <a:cubicBezTo>
                    <a:pt x="2048" y="2457"/>
                    <a:pt x="2082" y="2457"/>
                    <a:pt x="1980" y="2321"/>
                  </a:cubicBezTo>
                  <a:cubicBezTo>
                    <a:pt x="1877" y="2184"/>
                    <a:pt x="1775" y="2048"/>
                    <a:pt x="1672" y="1945"/>
                  </a:cubicBezTo>
                  <a:cubicBezTo>
                    <a:pt x="1229" y="1399"/>
                    <a:pt x="785" y="853"/>
                    <a:pt x="342" y="307"/>
                  </a:cubicBezTo>
                  <a:cubicBezTo>
                    <a:pt x="273" y="239"/>
                    <a:pt x="273" y="137"/>
                    <a:pt x="205" y="69"/>
                  </a:cubicBezTo>
                  <a:cubicBezTo>
                    <a:pt x="137" y="34"/>
                    <a:pt x="103" y="34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86"/>
            <p:cNvSpPr/>
            <p:nvPr/>
          </p:nvSpPr>
          <p:spPr>
            <a:xfrm>
              <a:off x="3509240" y="2318044"/>
              <a:ext cx="38144" cy="40211"/>
            </a:xfrm>
            <a:custGeom>
              <a:rect b="b" l="l" r="r" t="t"/>
              <a:pathLst>
                <a:path extrusionOk="0" h="2159" w="2048">
                  <a:moveTo>
                    <a:pt x="1877" y="1"/>
                  </a:moveTo>
                  <a:cubicBezTo>
                    <a:pt x="1706" y="1"/>
                    <a:pt x="1706" y="103"/>
                    <a:pt x="1706" y="205"/>
                  </a:cubicBezTo>
                  <a:cubicBezTo>
                    <a:pt x="1672" y="444"/>
                    <a:pt x="1536" y="649"/>
                    <a:pt x="1365" y="854"/>
                  </a:cubicBezTo>
                  <a:cubicBezTo>
                    <a:pt x="1024" y="1229"/>
                    <a:pt x="614" y="1570"/>
                    <a:pt x="171" y="1877"/>
                  </a:cubicBezTo>
                  <a:cubicBezTo>
                    <a:pt x="102" y="1911"/>
                    <a:pt x="0" y="1980"/>
                    <a:pt x="34" y="2082"/>
                  </a:cubicBezTo>
                  <a:cubicBezTo>
                    <a:pt x="51" y="2133"/>
                    <a:pt x="85" y="2159"/>
                    <a:pt x="132" y="2159"/>
                  </a:cubicBezTo>
                  <a:cubicBezTo>
                    <a:pt x="179" y="2159"/>
                    <a:pt x="239" y="2133"/>
                    <a:pt x="307" y="2082"/>
                  </a:cubicBezTo>
                  <a:cubicBezTo>
                    <a:pt x="648" y="1843"/>
                    <a:pt x="990" y="1570"/>
                    <a:pt x="1331" y="1331"/>
                  </a:cubicBezTo>
                  <a:lnTo>
                    <a:pt x="1297" y="1297"/>
                  </a:lnTo>
                  <a:cubicBezTo>
                    <a:pt x="1399" y="1195"/>
                    <a:pt x="1536" y="1092"/>
                    <a:pt x="1638" y="956"/>
                  </a:cubicBezTo>
                  <a:cubicBezTo>
                    <a:pt x="1809" y="785"/>
                    <a:pt x="1945" y="512"/>
                    <a:pt x="1979" y="239"/>
                  </a:cubicBezTo>
                  <a:cubicBezTo>
                    <a:pt x="1979" y="103"/>
                    <a:pt x="2047" y="35"/>
                    <a:pt x="187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86"/>
            <p:cNvSpPr/>
            <p:nvPr/>
          </p:nvSpPr>
          <p:spPr>
            <a:xfrm>
              <a:off x="3302702" y="2378050"/>
              <a:ext cx="49580" cy="27714"/>
            </a:xfrm>
            <a:custGeom>
              <a:rect b="b" l="l" r="r" t="t"/>
              <a:pathLst>
                <a:path extrusionOk="0" h="1488" w="2662">
                  <a:moveTo>
                    <a:pt x="149" y="0"/>
                  </a:moveTo>
                  <a:cubicBezTo>
                    <a:pt x="122" y="0"/>
                    <a:pt x="95" y="14"/>
                    <a:pt x="68" y="54"/>
                  </a:cubicBezTo>
                  <a:cubicBezTo>
                    <a:pt x="0" y="123"/>
                    <a:pt x="68" y="191"/>
                    <a:pt x="137" y="259"/>
                  </a:cubicBezTo>
                  <a:lnTo>
                    <a:pt x="307" y="361"/>
                  </a:lnTo>
                  <a:lnTo>
                    <a:pt x="273" y="396"/>
                  </a:lnTo>
                  <a:cubicBezTo>
                    <a:pt x="751" y="703"/>
                    <a:pt x="1228" y="1010"/>
                    <a:pt x="1706" y="1283"/>
                  </a:cubicBezTo>
                  <a:cubicBezTo>
                    <a:pt x="1911" y="1419"/>
                    <a:pt x="2150" y="1488"/>
                    <a:pt x="2423" y="1488"/>
                  </a:cubicBezTo>
                  <a:cubicBezTo>
                    <a:pt x="2491" y="1488"/>
                    <a:pt x="2559" y="1488"/>
                    <a:pt x="2593" y="1453"/>
                  </a:cubicBezTo>
                  <a:cubicBezTo>
                    <a:pt x="2628" y="1453"/>
                    <a:pt x="2662" y="1419"/>
                    <a:pt x="2662" y="1351"/>
                  </a:cubicBezTo>
                  <a:cubicBezTo>
                    <a:pt x="2662" y="1317"/>
                    <a:pt x="2628" y="1249"/>
                    <a:pt x="2593" y="1249"/>
                  </a:cubicBezTo>
                  <a:lnTo>
                    <a:pt x="2491" y="1249"/>
                  </a:lnTo>
                  <a:cubicBezTo>
                    <a:pt x="2184" y="1249"/>
                    <a:pt x="1911" y="1146"/>
                    <a:pt x="1672" y="1010"/>
                  </a:cubicBezTo>
                  <a:cubicBezTo>
                    <a:pt x="1365" y="805"/>
                    <a:pt x="1058" y="600"/>
                    <a:pt x="751" y="396"/>
                  </a:cubicBezTo>
                  <a:cubicBezTo>
                    <a:pt x="580" y="293"/>
                    <a:pt x="444" y="191"/>
                    <a:pt x="273" y="54"/>
                  </a:cubicBezTo>
                  <a:cubicBezTo>
                    <a:pt x="232" y="34"/>
                    <a:pt x="190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86"/>
            <p:cNvSpPr/>
            <p:nvPr/>
          </p:nvSpPr>
          <p:spPr>
            <a:xfrm>
              <a:off x="3339558" y="2275470"/>
              <a:ext cx="20357" cy="20134"/>
            </a:xfrm>
            <a:custGeom>
              <a:rect b="b" l="l" r="r" t="t"/>
              <a:pathLst>
                <a:path extrusionOk="0" h="1081" w="1093">
                  <a:moveTo>
                    <a:pt x="273" y="0"/>
                  </a:moveTo>
                  <a:cubicBezTo>
                    <a:pt x="239" y="17"/>
                    <a:pt x="205" y="17"/>
                    <a:pt x="175" y="17"/>
                  </a:cubicBezTo>
                  <a:cubicBezTo>
                    <a:pt x="145" y="17"/>
                    <a:pt x="120" y="17"/>
                    <a:pt x="103" y="34"/>
                  </a:cubicBezTo>
                  <a:cubicBezTo>
                    <a:pt x="34" y="103"/>
                    <a:pt x="0" y="171"/>
                    <a:pt x="0" y="273"/>
                  </a:cubicBezTo>
                  <a:cubicBezTo>
                    <a:pt x="0" y="444"/>
                    <a:pt x="34" y="580"/>
                    <a:pt x="68" y="751"/>
                  </a:cubicBezTo>
                  <a:cubicBezTo>
                    <a:pt x="127" y="967"/>
                    <a:pt x="321" y="1081"/>
                    <a:pt x="514" y="1081"/>
                  </a:cubicBezTo>
                  <a:cubicBezTo>
                    <a:pt x="657" y="1081"/>
                    <a:pt x="800" y="1018"/>
                    <a:pt x="887" y="887"/>
                  </a:cubicBezTo>
                  <a:cubicBezTo>
                    <a:pt x="1024" y="751"/>
                    <a:pt x="1092" y="546"/>
                    <a:pt x="1024" y="342"/>
                  </a:cubicBezTo>
                  <a:cubicBezTo>
                    <a:pt x="990" y="205"/>
                    <a:pt x="853" y="103"/>
                    <a:pt x="717" y="103"/>
                  </a:cubicBezTo>
                  <a:cubicBezTo>
                    <a:pt x="649" y="103"/>
                    <a:pt x="580" y="137"/>
                    <a:pt x="546" y="171"/>
                  </a:cubicBezTo>
                  <a:cubicBezTo>
                    <a:pt x="512" y="239"/>
                    <a:pt x="546" y="273"/>
                    <a:pt x="649" y="342"/>
                  </a:cubicBezTo>
                  <a:cubicBezTo>
                    <a:pt x="751" y="410"/>
                    <a:pt x="819" y="478"/>
                    <a:pt x="751" y="580"/>
                  </a:cubicBezTo>
                  <a:cubicBezTo>
                    <a:pt x="751" y="649"/>
                    <a:pt x="717" y="683"/>
                    <a:pt x="683" y="717"/>
                  </a:cubicBezTo>
                  <a:cubicBezTo>
                    <a:pt x="609" y="791"/>
                    <a:pt x="548" y="826"/>
                    <a:pt x="494" y="826"/>
                  </a:cubicBezTo>
                  <a:cubicBezTo>
                    <a:pt x="424" y="826"/>
                    <a:pt x="365" y="765"/>
                    <a:pt x="307" y="649"/>
                  </a:cubicBezTo>
                  <a:cubicBezTo>
                    <a:pt x="239" y="512"/>
                    <a:pt x="239" y="307"/>
                    <a:pt x="307" y="171"/>
                  </a:cubicBezTo>
                  <a:cubicBezTo>
                    <a:pt x="341" y="137"/>
                    <a:pt x="273" y="69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86"/>
            <p:cNvSpPr/>
            <p:nvPr/>
          </p:nvSpPr>
          <p:spPr>
            <a:xfrm>
              <a:off x="3419622" y="2391124"/>
              <a:ext cx="41962" cy="12106"/>
            </a:xfrm>
            <a:custGeom>
              <a:rect b="b" l="l" r="r" t="t"/>
              <a:pathLst>
                <a:path extrusionOk="0" h="650" w="2253">
                  <a:moveTo>
                    <a:pt x="2116" y="1"/>
                  </a:moveTo>
                  <a:cubicBezTo>
                    <a:pt x="2048" y="1"/>
                    <a:pt x="1980" y="1"/>
                    <a:pt x="1946" y="35"/>
                  </a:cubicBezTo>
                  <a:cubicBezTo>
                    <a:pt x="1331" y="205"/>
                    <a:pt x="751" y="342"/>
                    <a:pt x="137" y="410"/>
                  </a:cubicBezTo>
                  <a:cubicBezTo>
                    <a:pt x="103" y="410"/>
                    <a:pt x="35" y="444"/>
                    <a:pt x="1" y="444"/>
                  </a:cubicBezTo>
                  <a:cubicBezTo>
                    <a:pt x="1" y="478"/>
                    <a:pt x="1" y="513"/>
                    <a:pt x="1" y="547"/>
                  </a:cubicBezTo>
                  <a:cubicBezTo>
                    <a:pt x="1" y="581"/>
                    <a:pt x="35" y="615"/>
                    <a:pt x="103" y="649"/>
                  </a:cubicBezTo>
                  <a:lnTo>
                    <a:pt x="308" y="649"/>
                  </a:lnTo>
                  <a:cubicBezTo>
                    <a:pt x="922" y="547"/>
                    <a:pt x="1502" y="444"/>
                    <a:pt x="2116" y="240"/>
                  </a:cubicBezTo>
                  <a:cubicBezTo>
                    <a:pt x="2150" y="240"/>
                    <a:pt x="2185" y="240"/>
                    <a:pt x="2185" y="205"/>
                  </a:cubicBezTo>
                  <a:cubicBezTo>
                    <a:pt x="2219" y="171"/>
                    <a:pt x="2253" y="103"/>
                    <a:pt x="2253" y="69"/>
                  </a:cubicBezTo>
                  <a:cubicBezTo>
                    <a:pt x="2253" y="35"/>
                    <a:pt x="2185" y="1"/>
                    <a:pt x="211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86"/>
            <p:cNvSpPr/>
            <p:nvPr/>
          </p:nvSpPr>
          <p:spPr>
            <a:xfrm>
              <a:off x="3468565" y="2236416"/>
              <a:ext cx="20990" cy="18215"/>
            </a:xfrm>
            <a:custGeom>
              <a:rect b="b" l="l" r="r" t="t"/>
              <a:pathLst>
                <a:path extrusionOk="0" h="978" w="1127">
                  <a:moveTo>
                    <a:pt x="525" y="1"/>
                  </a:moveTo>
                  <a:cubicBezTo>
                    <a:pt x="322" y="1"/>
                    <a:pt x="125" y="107"/>
                    <a:pt x="34" y="289"/>
                  </a:cubicBezTo>
                  <a:cubicBezTo>
                    <a:pt x="0" y="323"/>
                    <a:pt x="34" y="391"/>
                    <a:pt x="34" y="459"/>
                  </a:cubicBezTo>
                  <a:cubicBezTo>
                    <a:pt x="103" y="459"/>
                    <a:pt x="171" y="425"/>
                    <a:pt x="205" y="425"/>
                  </a:cubicBezTo>
                  <a:cubicBezTo>
                    <a:pt x="273" y="391"/>
                    <a:pt x="307" y="323"/>
                    <a:pt x="341" y="289"/>
                  </a:cubicBezTo>
                  <a:cubicBezTo>
                    <a:pt x="387" y="258"/>
                    <a:pt x="447" y="241"/>
                    <a:pt x="508" y="241"/>
                  </a:cubicBezTo>
                  <a:cubicBezTo>
                    <a:pt x="583" y="241"/>
                    <a:pt x="660" y="267"/>
                    <a:pt x="717" y="323"/>
                  </a:cubicBezTo>
                  <a:cubicBezTo>
                    <a:pt x="819" y="425"/>
                    <a:pt x="853" y="596"/>
                    <a:pt x="785" y="732"/>
                  </a:cubicBezTo>
                  <a:lnTo>
                    <a:pt x="512" y="630"/>
                  </a:lnTo>
                  <a:cubicBezTo>
                    <a:pt x="478" y="630"/>
                    <a:pt x="444" y="621"/>
                    <a:pt x="414" y="621"/>
                  </a:cubicBezTo>
                  <a:cubicBezTo>
                    <a:pt x="384" y="621"/>
                    <a:pt x="358" y="630"/>
                    <a:pt x="341" y="664"/>
                  </a:cubicBezTo>
                  <a:cubicBezTo>
                    <a:pt x="341" y="732"/>
                    <a:pt x="341" y="801"/>
                    <a:pt x="410" y="835"/>
                  </a:cubicBezTo>
                  <a:cubicBezTo>
                    <a:pt x="512" y="903"/>
                    <a:pt x="614" y="937"/>
                    <a:pt x="751" y="971"/>
                  </a:cubicBezTo>
                  <a:cubicBezTo>
                    <a:pt x="768" y="976"/>
                    <a:pt x="787" y="978"/>
                    <a:pt x="805" y="978"/>
                  </a:cubicBezTo>
                  <a:cubicBezTo>
                    <a:pt x="929" y="978"/>
                    <a:pt x="1062" y="881"/>
                    <a:pt x="1092" y="732"/>
                  </a:cubicBezTo>
                  <a:cubicBezTo>
                    <a:pt x="1126" y="493"/>
                    <a:pt x="1024" y="221"/>
                    <a:pt x="819" y="84"/>
                  </a:cubicBezTo>
                  <a:cubicBezTo>
                    <a:pt x="728" y="27"/>
                    <a:pt x="626" y="1"/>
                    <a:pt x="5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0" name="Google Shape;12270;p86"/>
            <p:cNvSpPr/>
            <p:nvPr/>
          </p:nvSpPr>
          <p:spPr>
            <a:xfrm>
              <a:off x="3340192" y="2347917"/>
              <a:ext cx="16539" cy="20245"/>
            </a:xfrm>
            <a:custGeom>
              <a:rect b="b" l="l" r="r" t="t"/>
              <a:pathLst>
                <a:path extrusionOk="0" h="1087" w="888">
                  <a:moveTo>
                    <a:pt x="342" y="0"/>
                  </a:moveTo>
                  <a:cubicBezTo>
                    <a:pt x="273" y="0"/>
                    <a:pt x="171" y="34"/>
                    <a:pt x="171" y="103"/>
                  </a:cubicBezTo>
                  <a:cubicBezTo>
                    <a:pt x="137" y="205"/>
                    <a:pt x="239" y="239"/>
                    <a:pt x="307" y="239"/>
                  </a:cubicBezTo>
                  <a:cubicBezTo>
                    <a:pt x="444" y="273"/>
                    <a:pt x="546" y="376"/>
                    <a:pt x="546" y="478"/>
                  </a:cubicBezTo>
                  <a:cubicBezTo>
                    <a:pt x="580" y="580"/>
                    <a:pt x="580" y="683"/>
                    <a:pt x="580" y="819"/>
                  </a:cubicBezTo>
                  <a:cubicBezTo>
                    <a:pt x="376" y="819"/>
                    <a:pt x="342" y="751"/>
                    <a:pt x="307" y="683"/>
                  </a:cubicBezTo>
                  <a:cubicBezTo>
                    <a:pt x="273" y="615"/>
                    <a:pt x="273" y="512"/>
                    <a:pt x="239" y="478"/>
                  </a:cubicBezTo>
                  <a:cubicBezTo>
                    <a:pt x="239" y="410"/>
                    <a:pt x="171" y="376"/>
                    <a:pt x="137" y="342"/>
                  </a:cubicBezTo>
                  <a:cubicBezTo>
                    <a:pt x="69" y="376"/>
                    <a:pt x="0" y="410"/>
                    <a:pt x="0" y="478"/>
                  </a:cubicBezTo>
                  <a:cubicBezTo>
                    <a:pt x="0" y="683"/>
                    <a:pt x="103" y="922"/>
                    <a:pt x="307" y="1024"/>
                  </a:cubicBezTo>
                  <a:cubicBezTo>
                    <a:pt x="361" y="1067"/>
                    <a:pt x="425" y="1086"/>
                    <a:pt x="489" y="1086"/>
                  </a:cubicBezTo>
                  <a:cubicBezTo>
                    <a:pt x="629" y="1086"/>
                    <a:pt x="772" y="994"/>
                    <a:pt x="819" y="853"/>
                  </a:cubicBezTo>
                  <a:cubicBezTo>
                    <a:pt x="887" y="649"/>
                    <a:pt x="853" y="410"/>
                    <a:pt x="717" y="205"/>
                  </a:cubicBezTo>
                  <a:cubicBezTo>
                    <a:pt x="649" y="103"/>
                    <a:pt x="512" y="0"/>
                    <a:pt x="34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86"/>
            <p:cNvSpPr/>
            <p:nvPr/>
          </p:nvSpPr>
          <p:spPr>
            <a:xfrm>
              <a:off x="3264561" y="2212559"/>
              <a:ext cx="31160" cy="13205"/>
            </a:xfrm>
            <a:custGeom>
              <a:rect b="b" l="l" r="r" t="t"/>
              <a:pathLst>
                <a:path extrusionOk="0" h="709" w="1673">
                  <a:moveTo>
                    <a:pt x="512" y="0"/>
                  </a:moveTo>
                  <a:cubicBezTo>
                    <a:pt x="308" y="34"/>
                    <a:pt x="137" y="137"/>
                    <a:pt x="69" y="341"/>
                  </a:cubicBezTo>
                  <a:cubicBezTo>
                    <a:pt x="35" y="478"/>
                    <a:pt x="1" y="546"/>
                    <a:pt x="137" y="580"/>
                  </a:cubicBezTo>
                  <a:cubicBezTo>
                    <a:pt x="168" y="596"/>
                    <a:pt x="192" y="602"/>
                    <a:pt x="211" y="602"/>
                  </a:cubicBezTo>
                  <a:cubicBezTo>
                    <a:pt x="275" y="602"/>
                    <a:pt x="281" y="523"/>
                    <a:pt x="308" y="444"/>
                  </a:cubicBezTo>
                  <a:cubicBezTo>
                    <a:pt x="342" y="307"/>
                    <a:pt x="478" y="239"/>
                    <a:pt x="615" y="239"/>
                  </a:cubicBezTo>
                  <a:cubicBezTo>
                    <a:pt x="820" y="273"/>
                    <a:pt x="1058" y="307"/>
                    <a:pt x="1263" y="444"/>
                  </a:cubicBezTo>
                  <a:cubicBezTo>
                    <a:pt x="1263" y="444"/>
                    <a:pt x="1263" y="478"/>
                    <a:pt x="1263" y="478"/>
                  </a:cubicBezTo>
                  <a:cubicBezTo>
                    <a:pt x="1195" y="546"/>
                    <a:pt x="1161" y="614"/>
                    <a:pt x="1263" y="683"/>
                  </a:cubicBezTo>
                  <a:cubicBezTo>
                    <a:pt x="1297" y="700"/>
                    <a:pt x="1331" y="708"/>
                    <a:pt x="1366" y="708"/>
                  </a:cubicBezTo>
                  <a:cubicBezTo>
                    <a:pt x="1400" y="708"/>
                    <a:pt x="1434" y="700"/>
                    <a:pt x="1468" y="683"/>
                  </a:cubicBezTo>
                  <a:cubicBezTo>
                    <a:pt x="1673" y="580"/>
                    <a:pt x="1673" y="375"/>
                    <a:pt x="1468" y="239"/>
                  </a:cubicBezTo>
                  <a:cubicBezTo>
                    <a:pt x="1161" y="68"/>
                    <a:pt x="820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2" name="Google Shape;12272;p86"/>
            <p:cNvSpPr/>
            <p:nvPr/>
          </p:nvSpPr>
          <p:spPr>
            <a:xfrm>
              <a:off x="3497786" y="2102344"/>
              <a:ext cx="27993" cy="22629"/>
            </a:xfrm>
            <a:custGeom>
              <a:rect b="b" l="l" r="r" t="t"/>
              <a:pathLst>
                <a:path extrusionOk="0" h="1215" w="1503">
                  <a:moveTo>
                    <a:pt x="107" y="1"/>
                  </a:moveTo>
                  <a:cubicBezTo>
                    <a:pt x="83" y="1"/>
                    <a:pt x="59" y="25"/>
                    <a:pt x="35" y="49"/>
                  </a:cubicBezTo>
                  <a:cubicBezTo>
                    <a:pt x="1" y="83"/>
                    <a:pt x="1" y="117"/>
                    <a:pt x="35" y="151"/>
                  </a:cubicBezTo>
                  <a:cubicBezTo>
                    <a:pt x="69" y="185"/>
                    <a:pt x="103" y="220"/>
                    <a:pt x="171" y="254"/>
                  </a:cubicBezTo>
                  <a:lnTo>
                    <a:pt x="615" y="629"/>
                  </a:lnTo>
                  <a:lnTo>
                    <a:pt x="581" y="629"/>
                  </a:lnTo>
                  <a:lnTo>
                    <a:pt x="990" y="1004"/>
                  </a:lnTo>
                  <a:cubicBezTo>
                    <a:pt x="1093" y="1073"/>
                    <a:pt x="1161" y="1141"/>
                    <a:pt x="1229" y="1175"/>
                  </a:cubicBezTo>
                  <a:cubicBezTo>
                    <a:pt x="1269" y="1195"/>
                    <a:pt x="1308" y="1214"/>
                    <a:pt x="1347" y="1214"/>
                  </a:cubicBezTo>
                  <a:cubicBezTo>
                    <a:pt x="1376" y="1214"/>
                    <a:pt x="1405" y="1204"/>
                    <a:pt x="1434" y="1175"/>
                  </a:cubicBezTo>
                  <a:cubicBezTo>
                    <a:pt x="1502" y="1107"/>
                    <a:pt x="1434" y="1038"/>
                    <a:pt x="1400" y="970"/>
                  </a:cubicBezTo>
                  <a:cubicBezTo>
                    <a:pt x="1024" y="697"/>
                    <a:pt x="683" y="390"/>
                    <a:pt x="308" y="83"/>
                  </a:cubicBezTo>
                  <a:cubicBezTo>
                    <a:pt x="274" y="49"/>
                    <a:pt x="206" y="15"/>
                    <a:pt x="137" y="15"/>
                  </a:cubicBezTo>
                  <a:cubicBezTo>
                    <a:pt x="127" y="5"/>
                    <a:pt x="117" y="1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3" name="Google Shape;12273;p86"/>
            <p:cNvSpPr/>
            <p:nvPr/>
          </p:nvSpPr>
          <p:spPr>
            <a:xfrm>
              <a:off x="3493335" y="2153447"/>
              <a:ext cx="20990" cy="17284"/>
            </a:xfrm>
            <a:custGeom>
              <a:rect b="b" l="l" r="r" t="t"/>
              <a:pathLst>
                <a:path extrusionOk="0" h="928" w="1127">
                  <a:moveTo>
                    <a:pt x="342" y="1"/>
                  </a:moveTo>
                  <a:cubicBezTo>
                    <a:pt x="137" y="1"/>
                    <a:pt x="1" y="205"/>
                    <a:pt x="103" y="376"/>
                  </a:cubicBezTo>
                  <a:cubicBezTo>
                    <a:pt x="137" y="410"/>
                    <a:pt x="172" y="444"/>
                    <a:pt x="240" y="444"/>
                  </a:cubicBezTo>
                  <a:cubicBezTo>
                    <a:pt x="252" y="450"/>
                    <a:pt x="264" y="453"/>
                    <a:pt x="274" y="453"/>
                  </a:cubicBezTo>
                  <a:cubicBezTo>
                    <a:pt x="319" y="453"/>
                    <a:pt x="342" y="398"/>
                    <a:pt x="342" y="342"/>
                  </a:cubicBezTo>
                  <a:cubicBezTo>
                    <a:pt x="342" y="308"/>
                    <a:pt x="342" y="274"/>
                    <a:pt x="342" y="239"/>
                  </a:cubicBezTo>
                  <a:cubicBezTo>
                    <a:pt x="547" y="274"/>
                    <a:pt x="752" y="410"/>
                    <a:pt x="854" y="615"/>
                  </a:cubicBezTo>
                  <a:lnTo>
                    <a:pt x="786" y="683"/>
                  </a:lnTo>
                  <a:cubicBezTo>
                    <a:pt x="718" y="751"/>
                    <a:pt x="718" y="820"/>
                    <a:pt x="786" y="888"/>
                  </a:cubicBezTo>
                  <a:cubicBezTo>
                    <a:pt x="815" y="917"/>
                    <a:pt x="843" y="927"/>
                    <a:pt x="872" y="927"/>
                  </a:cubicBezTo>
                  <a:cubicBezTo>
                    <a:pt x="912" y="927"/>
                    <a:pt x="951" y="908"/>
                    <a:pt x="991" y="888"/>
                  </a:cubicBezTo>
                  <a:cubicBezTo>
                    <a:pt x="1093" y="820"/>
                    <a:pt x="1127" y="683"/>
                    <a:pt x="1127" y="547"/>
                  </a:cubicBezTo>
                  <a:cubicBezTo>
                    <a:pt x="956" y="239"/>
                    <a:pt x="683" y="35"/>
                    <a:pt x="34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86"/>
            <p:cNvSpPr/>
            <p:nvPr/>
          </p:nvSpPr>
          <p:spPr>
            <a:xfrm>
              <a:off x="3540378" y="2156632"/>
              <a:ext cx="11454" cy="29558"/>
            </a:xfrm>
            <a:custGeom>
              <a:rect b="b" l="l" r="r" t="t"/>
              <a:pathLst>
                <a:path extrusionOk="0" h="1587" w="615">
                  <a:moveTo>
                    <a:pt x="68" y="0"/>
                  </a:moveTo>
                  <a:cubicBezTo>
                    <a:pt x="34" y="34"/>
                    <a:pt x="0" y="68"/>
                    <a:pt x="0" y="103"/>
                  </a:cubicBezTo>
                  <a:cubicBezTo>
                    <a:pt x="0" y="171"/>
                    <a:pt x="34" y="239"/>
                    <a:pt x="68" y="273"/>
                  </a:cubicBezTo>
                  <a:cubicBezTo>
                    <a:pt x="205" y="649"/>
                    <a:pt x="307" y="1024"/>
                    <a:pt x="341" y="1433"/>
                  </a:cubicBezTo>
                  <a:cubicBezTo>
                    <a:pt x="341" y="1468"/>
                    <a:pt x="375" y="1502"/>
                    <a:pt x="375" y="1536"/>
                  </a:cubicBezTo>
                  <a:cubicBezTo>
                    <a:pt x="410" y="1570"/>
                    <a:pt x="452" y="1587"/>
                    <a:pt x="491" y="1587"/>
                  </a:cubicBezTo>
                  <a:cubicBezTo>
                    <a:pt x="529" y="1587"/>
                    <a:pt x="563" y="1570"/>
                    <a:pt x="580" y="1536"/>
                  </a:cubicBezTo>
                  <a:cubicBezTo>
                    <a:pt x="580" y="1502"/>
                    <a:pt x="614" y="1468"/>
                    <a:pt x="614" y="1433"/>
                  </a:cubicBezTo>
                  <a:cubicBezTo>
                    <a:pt x="614" y="1331"/>
                    <a:pt x="614" y="1195"/>
                    <a:pt x="580" y="1092"/>
                  </a:cubicBezTo>
                  <a:cubicBezTo>
                    <a:pt x="478" y="751"/>
                    <a:pt x="375" y="444"/>
                    <a:pt x="273" y="137"/>
                  </a:cubicBezTo>
                  <a:cubicBezTo>
                    <a:pt x="239" y="103"/>
                    <a:pt x="239" y="68"/>
                    <a:pt x="205" y="34"/>
                  </a:cubicBezTo>
                  <a:cubicBezTo>
                    <a:pt x="171" y="34"/>
                    <a:pt x="137" y="0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2550">
              <a:solidFill>
                <a:schemeClr val="dk1"/>
              </a:solidFill>
              <a:prstDash val="solid"/>
              <a:miter lim="34123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75" name="Google Shape;12275;p86"/>
          <p:cNvSpPr/>
          <p:nvPr/>
        </p:nvSpPr>
        <p:spPr>
          <a:xfrm>
            <a:off x="2348811" y="1804876"/>
            <a:ext cx="34978" cy="45836"/>
          </a:xfrm>
          <a:custGeom>
            <a:rect b="b" l="l" r="r" t="t"/>
            <a:pathLst>
              <a:path extrusionOk="0" h="2461" w="1878">
                <a:moveTo>
                  <a:pt x="1624" y="1"/>
                </a:moveTo>
                <a:cubicBezTo>
                  <a:pt x="1564" y="1"/>
                  <a:pt x="1516" y="25"/>
                  <a:pt x="1468" y="49"/>
                </a:cubicBezTo>
                <a:cubicBezTo>
                  <a:pt x="1399" y="117"/>
                  <a:pt x="1331" y="186"/>
                  <a:pt x="1297" y="254"/>
                </a:cubicBezTo>
                <a:cubicBezTo>
                  <a:pt x="888" y="868"/>
                  <a:pt x="478" y="1448"/>
                  <a:pt x="69" y="2062"/>
                </a:cubicBezTo>
                <a:cubicBezTo>
                  <a:pt x="0" y="2165"/>
                  <a:pt x="0" y="2301"/>
                  <a:pt x="69" y="2404"/>
                </a:cubicBezTo>
                <a:cubicBezTo>
                  <a:pt x="129" y="2444"/>
                  <a:pt x="189" y="2460"/>
                  <a:pt x="255" y="2460"/>
                </a:cubicBezTo>
                <a:cubicBezTo>
                  <a:pt x="303" y="2460"/>
                  <a:pt x="353" y="2452"/>
                  <a:pt x="410" y="2438"/>
                </a:cubicBezTo>
                <a:cubicBezTo>
                  <a:pt x="546" y="2335"/>
                  <a:pt x="683" y="2233"/>
                  <a:pt x="785" y="2097"/>
                </a:cubicBezTo>
                <a:cubicBezTo>
                  <a:pt x="1126" y="1585"/>
                  <a:pt x="1434" y="1039"/>
                  <a:pt x="1741" y="493"/>
                </a:cubicBezTo>
                <a:cubicBezTo>
                  <a:pt x="1809" y="425"/>
                  <a:pt x="1843" y="322"/>
                  <a:pt x="1877" y="220"/>
                </a:cubicBezTo>
                <a:cubicBezTo>
                  <a:pt x="1809" y="152"/>
                  <a:pt x="1775" y="49"/>
                  <a:pt x="1707" y="15"/>
                </a:cubicBezTo>
                <a:cubicBezTo>
                  <a:pt x="1677" y="5"/>
                  <a:pt x="1649" y="1"/>
                  <a:pt x="162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76" name="Google Shape;12276;p86"/>
          <p:cNvSpPr/>
          <p:nvPr/>
        </p:nvSpPr>
        <p:spPr>
          <a:xfrm>
            <a:off x="866826" y="1835895"/>
            <a:ext cx="35611" cy="31644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77" name="Google Shape;12277;p86"/>
          <p:cNvSpPr/>
          <p:nvPr/>
        </p:nvSpPr>
        <p:spPr>
          <a:xfrm>
            <a:off x="230060" y="1844275"/>
            <a:ext cx="33059" cy="30973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78" name="Google Shape;12278;p86"/>
          <p:cNvGrpSpPr/>
          <p:nvPr/>
        </p:nvGrpSpPr>
        <p:grpSpPr>
          <a:xfrm>
            <a:off x="160780" y="1420119"/>
            <a:ext cx="812236" cy="638558"/>
            <a:chOff x="160780" y="1420119"/>
            <a:chExt cx="812236" cy="638558"/>
          </a:xfrm>
        </p:grpSpPr>
        <p:sp>
          <p:nvSpPr>
            <p:cNvPr id="12279" name="Google Shape;12279;p86"/>
            <p:cNvSpPr/>
            <p:nvPr/>
          </p:nvSpPr>
          <p:spPr>
            <a:xfrm>
              <a:off x="160780" y="1420119"/>
              <a:ext cx="812236" cy="638558"/>
            </a:xfrm>
            <a:custGeom>
              <a:rect b="b" l="l" r="r" t="t"/>
              <a:pathLst>
                <a:path extrusionOk="0" h="34285" w="43610">
                  <a:moveTo>
                    <a:pt x="24210" y="10681"/>
                  </a:moveTo>
                  <a:cubicBezTo>
                    <a:pt x="24296" y="10681"/>
                    <a:pt x="24387" y="10727"/>
                    <a:pt x="24433" y="10818"/>
                  </a:cubicBezTo>
                  <a:cubicBezTo>
                    <a:pt x="24535" y="10954"/>
                    <a:pt x="24467" y="11125"/>
                    <a:pt x="24330" y="11193"/>
                  </a:cubicBezTo>
                  <a:cubicBezTo>
                    <a:pt x="24283" y="11217"/>
                    <a:pt x="24237" y="11227"/>
                    <a:pt x="24194" y="11227"/>
                  </a:cubicBezTo>
                  <a:cubicBezTo>
                    <a:pt x="23934" y="11227"/>
                    <a:pt x="23798" y="10833"/>
                    <a:pt x="24092" y="10715"/>
                  </a:cubicBezTo>
                  <a:cubicBezTo>
                    <a:pt x="24126" y="10693"/>
                    <a:pt x="24167" y="10681"/>
                    <a:pt x="24210" y="10681"/>
                  </a:cubicBezTo>
                  <a:close/>
                  <a:moveTo>
                    <a:pt x="18781" y="11132"/>
                  </a:moveTo>
                  <a:cubicBezTo>
                    <a:pt x="18887" y="11132"/>
                    <a:pt x="18991" y="11195"/>
                    <a:pt x="19041" y="11295"/>
                  </a:cubicBezTo>
                  <a:cubicBezTo>
                    <a:pt x="19076" y="11466"/>
                    <a:pt x="18973" y="11568"/>
                    <a:pt x="18803" y="11637"/>
                  </a:cubicBezTo>
                  <a:cubicBezTo>
                    <a:pt x="18734" y="11671"/>
                    <a:pt x="18632" y="11705"/>
                    <a:pt x="18564" y="11739"/>
                  </a:cubicBezTo>
                  <a:cubicBezTo>
                    <a:pt x="18393" y="11807"/>
                    <a:pt x="18188" y="11841"/>
                    <a:pt x="18018" y="11910"/>
                  </a:cubicBezTo>
                  <a:cubicBezTo>
                    <a:pt x="17506" y="12080"/>
                    <a:pt x="17062" y="12353"/>
                    <a:pt x="16687" y="12694"/>
                  </a:cubicBezTo>
                  <a:cubicBezTo>
                    <a:pt x="16073" y="13240"/>
                    <a:pt x="15595" y="13855"/>
                    <a:pt x="15151" y="14537"/>
                  </a:cubicBezTo>
                  <a:cubicBezTo>
                    <a:pt x="15083" y="14639"/>
                    <a:pt x="15015" y="14742"/>
                    <a:pt x="14947" y="14844"/>
                  </a:cubicBezTo>
                  <a:cubicBezTo>
                    <a:pt x="14881" y="14910"/>
                    <a:pt x="14800" y="14948"/>
                    <a:pt x="14724" y="14948"/>
                  </a:cubicBezTo>
                  <a:cubicBezTo>
                    <a:pt x="14682" y="14948"/>
                    <a:pt x="14642" y="14937"/>
                    <a:pt x="14605" y="14912"/>
                  </a:cubicBezTo>
                  <a:cubicBezTo>
                    <a:pt x="14469" y="14844"/>
                    <a:pt x="14401" y="14674"/>
                    <a:pt x="14469" y="14537"/>
                  </a:cubicBezTo>
                  <a:cubicBezTo>
                    <a:pt x="14503" y="14469"/>
                    <a:pt x="14503" y="14435"/>
                    <a:pt x="14571" y="14366"/>
                  </a:cubicBezTo>
                  <a:cubicBezTo>
                    <a:pt x="15049" y="13513"/>
                    <a:pt x="15663" y="12763"/>
                    <a:pt x="16414" y="12148"/>
                  </a:cubicBezTo>
                  <a:cubicBezTo>
                    <a:pt x="16653" y="11944"/>
                    <a:pt x="16892" y="11773"/>
                    <a:pt x="17062" y="11671"/>
                  </a:cubicBezTo>
                  <a:cubicBezTo>
                    <a:pt x="17438" y="11534"/>
                    <a:pt x="17745" y="11398"/>
                    <a:pt x="18052" y="11295"/>
                  </a:cubicBezTo>
                  <a:cubicBezTo>
                    <a:pt x="18222" y="11227"/>
                    <a:pt x="18461" y="11193"/>
                    <a:pt x="18666" y="11159"/>
                  </a:cubicBezTo>
                  <a:cubicBezTo>
                    <a:pt x="18703" y="11141"/>
                    <a:pt x="18742" y="11132"/>
                    <a:pt x="18781" y="11132"/>
                  </a:cubicBezTo>
                  <a:close/>
                  <a:moveTo>
                    <a:pt x="25559" y="11159"/>
                  </a:moveTo>
                  <a:cubicBezTo>
                    <a:pt x="25627" y="11159"/>
                    <a:pt x="25695" y="11159"/>
                    <a:pt x="25764" y="11193"/>
                  </a:cubicBezTo>
                  <a:cubicBezTo>
                    <a:pt x="26821" y="11398"/>
                    <a:pt x="27845" y="11875"/>
                    <a:pt x="28664" y="12592"/>
                  </a:cubicBezTo>
                  <a:cubicBezTo>
                    <a:pt x="29517" y="13377"/>
                    <a:pt x="30200" y="14264"/>
                    <a:pt x="30746" y="15288"/>
                  </a:cubicBezTo>
                  <a:cubicBezTo>
                    <a:pt x="30746" y="15322"/>
                    <a:pt x="30780" y="15390"/>
                    <a:pt x="30814" y="15492"/>
                  </a:cubicBezTo>
                  <a:cubicBezTo>
                    <a:pt x="30848" y="15663"/>
                    <a:pt x="30814" y="15765"/>
                    <a:pt x="30677" y="15834"/>
                  </a:cubicBezTo>
                  <a:lnTo>
                    <a:pt x="30677" y="15868"/>
                  </a:lnTo>
                  <a:cubicBezTo>
                    <a:pt x="30641" y="15875"/>
                    <a:pt x="30607" y="15879"/>
                    <a:pt x="30576" y="15879"/>
                  </a:cubicBezTo>
                  <a:cubicBezTo>
                    <a:pt x="30463" y="15879"/>
                    <a:pt x="30382" y="15824"/>
                    <a:pt x="30302" y="15663"/>
                  </a:cubicBezTo>
                  <a:cubicBezTo>
                    <a:pt x="30029" y="15220"/>
                    <a:pt x="29722" y="14742"/>
                    <a:pt x="29415" y="14298"/>
                  </a:cubicBezTo>
                  <a:cubicBezTo>
                    <a:pt x="28528" y="12967"/>
                    <a:pt x="27163" y="12080"/>
                    <a:pt x="25593" y="11773"/>
                  </a:cubicBezTo>
                  <a:cubicBezTo>
                    <a:pt x="25559" y="11773"/>
                    <a:pt x="25525" y="11739"/>
                    <a:pt x="25491" y="11739"/>
                  </a:cubicBezTo>
                  <a:cubicBezTo>
                    <a:pt x="25320" y="11705"/>
                    <a:pt x="25252" y="11568"/>
                    <a:pt x="25286" y="11432"/>
                  </a:cubicBezTo>
                  <a:cubicBezTo>
                    <a:pt x="25286" y="11261"/>
                    <a:pt x="25422" y="11159"/>
                    <a:pt x="25559" y="11159"/>
                  </a:cubicBezTo>
                  <a:close/>
                  <a:moveTo>
                    <a:pt x="14297" y="15534"/>
                  </a:moveTo>
                  <a:cubicBezTo>
                    <a:pt x="14417" y="15534"/>
                    <a:pt x="14521" y="15597"/>
                    <a:pt x="14571" y="15697"/>
                  </a:cubicBezTo>
                  <a:cubicBezTo>
                    <a:pt x="14640" y="15834"/>
                    <a:pt x="14571" y="16004"/>
                    <a:pt x="14435" y="16073"/>
                  </a:cubicBezTo>
                  <a:cubicBezTo>
                    <a:pt x="14398" y="16091"/>
                    <a:pt x="14359" y="16099"/>
                    <a:pt x="14320" y="16099"/>
                  </a:cubicBezTo>
                  <a:cubicBezTo>
                    <a:pt x="14214" y="16099"/>
                    <a:pt x="14109" y="16036"/>
                    <a:pt x="14059" y="15936"/>
                  </a:cubicBezTo>
                  <a:cubicBezTo>
                    <a:pt x="13991" y="15800"/>
                    <a:pt x="14025" y="15629"/>
                    <a:pt x="14162" y="15561"/>
                  </a:cubicBezTo>
                  <a:cubicBezTo>
                    <a:pt x="14208" y="15542"/>
                    <a:pt x="14253" y="15534"/>
                    <a:pt x="14297" y="15534"/>
                  </a:cubicBezTo>
                  <a:close/>
                  <a:moveTo>
                    <a:pt x="23011" y="8642"/>
                  </a:moveTo>
                  <a:cubicBezTo>
                    <a:pt x="23698" y="8642"/>
                    <a:pt x="24387" y="8683"/>
                    <a:pt x="25081" y="8770"/>
                  </a:cubicBezTo>
                  <a:cubicBezTo>
                    <a:pt x="26003" y="8838"/>
                    <a:pt x="26924" y="9077"/>
                    <a:pt x="27777" y="9453"/>
                  </a:cubicBezTo>
                  <a:cubicBezTo>
                    <a:pt x="29278" y="9999"/>
                    <a:pt x="30541" y="10988"/>
                    <a:pt x="31496" y="12285"/>
                  </a:cubicBezTo>
                  <a:cubicBezTo>
                    <a:pt x="32042" y="13138"/>
                    <a:pt x="32520" y="14059"/>
                    <a:pt x="32895" y="15049"/>
                  </a:cubicBezTo>
                  <a:cubicBezTo>
                    <a:pt x="33066" y="15458"/>
                    <a:pt x="33202" y="15936"/>
                    <a:pt x="33373" y="16380"/>
                  </a:cubicBezTo>
                  <a:cubicBezTo>
                    <a:pt x="33373" y="16448"/>
                    <a:pt x="33373" y="16516"/>
                    <a:pt x="33373" y="16584"/>
                  </a:cubicBezTo>
                  <a:cubicBezTo>
                    <a:pt x="33168" y="16550"/>
                    <a:pt x="32998" y="16516"/>
                    <a:pt x="32793" y="16482"/>
                  </a:cubicBezTo>
                  <a:cubicBezTo>
                    <a:pt x="32588" y="16482"/>
                    <a:pt x="32452" y="16380"/>
                    <a:pt x="32384" y="16175"/>
                  </a:cubicBezTo>
                  <a:cubicBezTo>
                    <a:pt x="32008" y="15288"/>
                    <a:pt x="31530" y="14469"/>
                    <a:pt x="30916" y="13684"/>
                  </a:cubicBezTo>
                  <a:cubicBezTo>
                    <a:pt x="30473" y="13104"/>
                    <a:pt x="29995" y="12558"/>
                    <a:pt x="29483" y="12046"/>
                  </a:cubicBezTo>
                  <a:cubicBezTo>
                    <a:pt x="27982" y="10681"/>
                    <a:pt x="26037" y="9862"/>
                    <a:pt x="23989" y="9726"/>
                  </a:cubicBezTo>
                  <a:cubicBezTo>
                    <a:pt x="23609" y="9704"/>
                    <a:pt x="23229" y="9693"/>
                    <a:pt x="22849" y="9693"/>
                  </a:cubicBezTo>
                  <a:cubicBezTo>
                    <a:pt x="21458" y="9693"/>
                    <a:pt x="20075" y="9840"/>
                    <a:pt x="18734" y="10135"/>
                  </a:cubicBezTo>
                  <a:cubicBezTo>
                    <a:pt x="17915" y="10306"/>
                    <a:pt x="17165" y="10647"/>
                    <a:pt x="16516" y="11125"/>
                  </a:cubicBezTo>
                  <a:cubicBezTo>
                    <a:pt x="16039" y="11466"/>
                    <a:pt x="15629" y="11841"/>
                    <a:pt x="15186" y="12217"/>
                  </a:cubicBezTo>
                  <a:cubicBezTo>
                    <a:pt x="14230" y="13036"/>
                    <a:pt x="13548" y="14128"/>
                    <a:pt x="13275" y="15322"/>
                  </a:cubicBezTo>
                  <a:cubicBezTo>
                    <a:pt x="13240" y="15458"/>
                    <a:pt x="13206" y="15561"/>
                    <a:pt x="13172" y="15663"/>
                  </a:cubicBezTo>
                  <a:cubicBezTo>
                    <a:pt x="13036" y="16141"/>
                    <a:pt x="12899" y="16619"/>
                    <a:pt x="12797" y="17062"/>
                  </a:cubicBezTo>
                  <a:lnTo>
                    <a:pt x="10818" y="17506"/>
                  </a:lnTo>
                  <a:cubicBezTo>
                    <a:pt x="10852" y="17369"/>
                    <a:pt x="10852" y="17301"/>
                    <a:pt x="10852" y="17233"/>
                  </a:cubicBezTo>
                  <a:cubicBezTo>
                    <a:pt x="11023" y="16346"/>
                    <a:pt x="11364" y="15527"/>
                    <a:pt x="11841" y="14776"/>
                  </a:cubicBezTo>
                  <a:cubicBezTo>
                    <a:pt x="12319" y="13923"/>
                    <a:pt x="12865" y="13138"/>
                    <a:pt x="13445" y="12387"/>
                  </a:cubicBezTo>
                  <a:cubicBezTo>
                    <a:pt x="14162" y="11432"/>
                    <a:pt x="15117" y="10681"/>
                    <a:pt x="16175" y="10135"/>
                  </a:cubicBezTo>
                  <a:cubicBezTo>
                    <a:pt x="17199" y="9623"/>
                    <a:pt x="18291" y="9248"/>
                    <a:pt x="19417" y="9009"/>
                  </a:cubicBezTo>
                  <a:cubicBezTo>
                    <a:pt x="20612" y="8770"/>
                    <a:pt x="21807" y="8642"/>
                    <a:pt x="23011" y="8642"/>
                  </a:cubicBezTo>
                  <a:close/>
                  <a:moveTo>
                    <a:pt x="24529" y="16236"/>
                  </a:moveTo>
                  <a:cubicBezTo>
                    <a:pt x="27118" y="16236"/>
                    <a:pt x="29707" y="16408"/>
                    <a:pt x="32281" y="16755"/>
                  </a:cubicBezTo>
                  <a:cubicBezTo>
                    <a:pt x="32725" y="16823"/>
                    <a:pt x="33100" y="16892"/>
                    <a:pt x="33510" y="16994"/>
                  </a:cubicBezTo>
                  <a:cubicBezTo>
                    <a:pt x="33612" y="17028"/>
                    <a:pt x="33714" y="17062"/>
                    <a:pt x="33783" y="17165"/>
                  </a:cubicBezTo>
                  <a:cubicBezTo>
                    <a:pt x="33919" y="17403"/>
                    <a:pt x="34056" y="17676"/>
                    <a:pt x="34260" y="18018"/>
                  </a:cubicBezTo>
                  <a:cubicBezTo>
                    <a:pt x="33646" y="17915"/>
                    <a:pt x="33134" y="17881"/>
                    <a:pt x="32622" y="17779"/>
                  </a:cubicBezTo>
                  <a:cubicBezTo>
                    <a:pt x="30677" y="17369"/>
                    <a:pt x="28664" y="17369"/>
                    <a:pt x="26651" y="17301"/>
                  </a:cubicBezTo>
                  <a:cubicBezTo>
                    <a:pt x="26349" y="17292"/>
                    <a:pt x="26045" y="17288"/>
                    <a:pt x="25740" y="17288"/>
                  </a:cubicBezTo>
                  <a:cubicBezTo>
                    <a:pt x="24906" y="17288"/>
                    <a:pt x="24063" y="17319"/>
                    <a:pt x="23239" y="17369"/>
                  </a:cubicBezTo>
                  <a:cubicBezTo>
                    <a:pt x="18973" y="17642"/>
                    <a:pt x="14776" y="18052"/>
                    <a:pt x="10579" y="18666"/>
                  </a:cubicBezTo>
                  <a:cubicBezTo>
                    <a:pt x="10442" y="18666"/>
                    <a:pt x="10340" y="18666"/>
                    <a:pt x="10169" y="18700"/>
                  </a:cubicBezTo>
                  <a:cubicBezTo>
                    <a:pt x="10306" y="18461"/>
                    <a:pt x="10374" y="18291"/>
                    <a:pt x="10442" y="18120"/>
                  </a:cubicBezTo>
                  <a:lnTo>
                    <a:pt x="10408" y="18120"/>
                  </a:lnTo>
                  <a:cubicBezTo>
                    <a:pt x="10477" y="18018"/>
                    <a:pt x="10579" y="17915"/>
                    <a:pt x="10715" y="17915"/>
                  </a:cubicBezTo>
                  <a:cubicBezTo>
                    <a:pt x="12319" y="17574"/>
                    <a:pt x="13923" y="17199"/>
                    <a:pt x="15527" y="16926"/>
                  </a:cubicBezTo>
                  <a:cubicBezTo>
                    <a:pt x="18515" y="16467"/>
                    <a:pt x="21522" y="16236"/>
                    <a:pt x="24529" y="16236"/>
                  </a:cubicBezTo>
                  <a:close/>
                  <a:moveTo>
                    <a:pt x="22078" y="23614"/>
                  </a:moveTo>
                  <a:cubicBezTo>
                    <a:pt x="21976" y="23921"/>
                    <a:pt x="21908" y="24194"/>
                    <a:pt x="21805" y="24467"/>
                  </a:cubicBezTo>
                  <a:lnTo>
                    <a:pt x="20440" y="24467"/>
                  </a:lnTo>
                  <a:lnTo>
                    <a:pt x="20611" y="23614"/>
                  </a:lnTo>
                  <a:close/>
                  <a:moveTo>
                    <a:pt x="22420" y="23648"/>
                  </a:moveTo>
                  <a:lnTo>
                    <a:pt x="23819" y="23750"/>
                  </a:lnTo>
                  <a:cubicBezTo>
                    <a:pt x="23716" y="24023"/>
                    <a:pt x="23614" y="24296"/>
                    <a:pt x="23512" y="24535"/>
                  </a:cubicBezTo>
                  <a:lnTo>
                    <a:pt x="22181" y="24467"/>
                  </a:lnTo>
                  <a:lnTo>
                    <a:pt x="22420" y="23648"/>
                  </a:lnTo>
                  <a:close/>
                  <a:moveTo>
                    <a:pt x="20236" y="23648"/>
                  </a:moveTo>
                  <a:lnTo>
                    <a:pt x="20236" y="23648"/>
                  </a:lnTo>
                  <a:cubicBezTo>
                    <a:pt x="20202" y="23853"/>
                    <a:pt x="20133" y="24057"/>
                    <a:pt x="20099" y="24262"/>
                  </a:cubicBezTo>
                  <a:cubicBezTo>
                    <a:pt x="20065" y="24364"/>
                    <a:pt x="19963" y="24501"/>
                    <a:pt x="19894" y="24501"/>
                  </a:cubicBezTo>
                  <a:cubicBezTo>
                    <a:pt x="19587" y="24535"/>
                    <a:pt x="19314" y="24569"/>
                    <a:pt x="19041" y="24569"/>
                  </a:cubicBezTo>
                  <a:cubicBezTo>
                    <a:pt x="19041" y="24262"/>
                    <a:pt x="19007" y="23989"/>
                    <a:pt x="19007" y="23716"/>
                  </a:cubicBezTo>
                  <a:lnTo>
                    <a:pt x="18973" y="23682"/>
                  </a:lnTo>
                  <a:lnTo>
                    <a:pt x="20236" y="23648"/>
                  </a:lnTo>
                  <a:close/>
                  <a:moveTo>
                    <a:pt x="24160" y="23784"/>
                  </a:moveTo>
                  <a:lnTo>
                    <a:pt x="25354" y="23921"/>
                  </a:lnTo>
                  <a:cubicBezTo>
                    <a:pt x="25218" y="24194"/>
                    <a:pt x="25081" y="24433"/>
                    <a:pt x="24979" y="24672"/>
                  </a:cubicBezTo>
                  <a:lnTo>
                    <a:pt x="23887" y="24569"/>
                  </a:lnTo>
                  <a:lnTo>
                    <a:pt x="24160" y="23784"/>
                  </a:lnTo>
                  <a:close/>
                  <a:moveTo>
                    <a:pt x="18632" y="23716"/>
                  </a:moveTo>
                  <a:cubicBezTo>
                    <a:pt x="18666" y="24023"/>
                    <a:pt x="18666" y="24330"/>
                    <a:pt x="18632" y="24603"/>
                  </a:cubicBezTo>
                  <a:lnTo>
                    <a:pt x="17711" y="24706"/>
                  </a:lnTo>
                  <a:cubicBezTo>
                    <a:pt x="17642" y="24399"/>
                    <a:pt x="17574" y="24160"/>
                    <a:pt x="17506" y="23853"/>
                  </a:cubicBezTo>
                  <a:lnTo>
                    <a:pt x="17506" y="23819"/>
                  </a:lnTo>
                  <a:lnTo>
                    <a:pt x="18632" y="23716"/>
                  </a:lnTo>
                  <a:close/>
                  <a:moveTo>
                    <a:pt x="17131" y="23921"/>
                  </a:moveTo>
                  <a:cubicBezTo>
                    <a:pt x="17199" y="24228"/>
                    <a:pt x="17404" y="24501"/>
                    <a:pt x="17267" y="24808"/>
                  </a:cubicBezTo>
                  <a:lnTo>
                    <a:pt x="16619" y="24910"/>
                  </a:lnTo>
                  <a:lnTo>
                    <a:pt x="16209" y="24057"/>
                  </a:lnTo>
                  <a:lnTo>
                    <a:pt x="17131" y="23921"/>
                  </a:lnTo>
                  <a:close/>
                  <a:moveTo>
                    <a:pt x="25730" y="23955"/>
                  </a:moveTo>
                  <a:lnTo>
                    <a:pt x="27094" y="24160"/>
                  </a:lnTo>
                  <a:lnTo>
                    <a:pt x="26548" y="24979"/>
                  </a:lnTo>
                  <a:lnTo>
                    <a:pt x="25354" y="24706"/>
                  </a:lnTo>
                  <a:lnTo>
                    <a:pt x="25730" y="23955"/>
                  </a:lnTo>
                  <a:close/>
                  <a:moveTo>
                    <a:pt x="15868" y="24126"/>
                  </a:moveTo>
                  <a:cubicBezTo>
                    <a:pt x="16004" y="24399"/>
                    <a:pt x="16107" y="24706"/>
                    <a:pt x="16209" y="25013"/>
                  </a:cubicBezTo>
                  <a:lnTo>
                    <a:pt x="15015" y="25252"/>
                  </a:lnTo>
                  <a:cubicBezTo>
                    <a:pt x="14878" y="24979"/>
                    <a:pt x="14742" y="24706"/>
                    <a:pt x="14571" y="24399"/>
                  </a:cubicBezTo>
                  <a:lnTo>
                    <a:pt x="15868" y="24126"/>
                  </a:lnTo>
                  <a:close/>
                  <a:moveTo>
                    <a:pt x="27369" y="24214"/>
                  </a:moveTo>
                  <a:lnTo>
                    <a:pt x="28255" y="24467"/>
                  </a:lnTo>
                  <a:lnTo>
                    <a:pt x="27845" y="25320"/>
                  </a:lnTo>
                  <a:lnTo>
                    <a:pt x="26958" y="25081"/>
                  </a:lnTo>
                  <a:cubicBezTo>
                    <a:pt x="27092" y="24779"/>
                    <a:pt x="27391" y="24577"/>
                    <a:pt x="27369" y="24214"/>
                  </a:cubicBezTo>
                  <a:close/>
                  <a:moveTo>
                    <a:pt x="14196" y="24501"/>
                  </a:moveTo>
                  <a:lnTo>
                    <a:pt x="14605" y="25354"/>
                  </a:lnTo>
                  <a:lnTo>
                    <a:pt x="13582" y="25661"/>
                  </a:lnTo>
                  <a:cubicBezTo>
                    <a:pt x="13377" y="25388"/>
                    <a:pt x="13206" y="25183"/>
                    <a:pt x="13002" y="24910"/>
                  </a:cubicBezTo>
                  <a:lnTo>
                    <a:pt x="14196" y="24501"/>
                  </a:lnTo>
                  <a:close/>
                  <a:moveTo>
                    <a:pt x="28596" y="24603"/>
                  </a:moveTo>
                  <a:lnTo>
                    <a:pt x="29722" y="25081"/>
                  </a:lnTo>
                  <a:lnTo>
                    <a:pt x="29312" y="25729"/>
                  </a:lnTo>
                  <a:lnTo>
                    <a:pt x="28221" y="25388"/>
                  </a:lnTo>
                  <a:lnTo>
                    <a:pt x="28596" y="24603"/>
                  </a:lnTo>
                  <a:close/>
                  <a:moveTo>
                    <a:pt x="12660" y="25013"/>
                  </a:moveTo>
                  <a:lnTo>
                    <a:pt x="13206" y="25764"/>
                  </a:lnTo>
                  <a:lnTo>
                    <a:pt x="12217" y="26173"/>
                  </a:lnTo>
                  <a:lnTo>
                    <a:pt x="11500" y="25491"/>
                  </a:lnTo>
                  <a:lnTo>
                    <a:pt x="12660" y="25013"/>
                  </a:lnTo>
                  <a:close/>
                  <a:moveTo>
                    <a:pt x="30063" y="25252"/>
                  </a:moveTo>
                  <a:lnTo>
                    <a:pt x="31053" y="25866"/>
                  </a:lnTo>
                  <a:cubicBezTo>
                    <a:pt x="30780" y="26002"/>
                    <a:pt x="30575" y="26105"/>
                    <a:pt x="30404" y="26207"/>
                  </a:cubicBezTo>
                  <a:cubicBezTo>
                    <a:pt x="30370" y="26224"/>
                    <a:pt x="30336" y="26233"/>
                    <a:pt x="30302" y="26233"/>
                  </a:cubicBezTo>
                  <a:cubicBezTo>
                    <a:pt x="30268" y="26233"/>
                    <a:pt x="30234" y="26224"/>
                    <a:pt x="30200" y="26207"/>
                  </a:cubicBezTo>
                  <a:cubicBezTo>
                    <a:pt x="30029" y="26139"/>
                    <a:pt x="29824" y="26037"/>
                    <a:pt x="29620" y="25934"/>
                  </a:cubicBezTo>
                  <a:lnTo>
                    <a:pt x="29585" y="25934"/>
                  </a:lnTo>
                  <a:lnTo>
                    <a:pt x="30063" y="25252"/>
                  </a:lnTo>
                  <a:close/>
                  <a:moveTo>
                    <a:pt x="11125" y="25695"/>
                  </a:moveTo>
                  <a:lnTo>
                    <a:pt x="11910" y="26310"/>
                  </a:lnTo>
                  <a:lnTo>
                    <a:pt x="11398" y="26651"/>
                  </a:lnTo>
                  <a:lnTo>
                    <a:pt x="10477" y="26173"/>
                  </a:lnTo>
                  <a:lnTo>
                    <a:pt x="11125" y="25695"/>
                  </a:lnTo>
                  <a:close/>
                  <a:moveTo>
                    <a:pt x="27681" y="17733"/>
                  </a:moveTo>
                  <a:cubicBezTo>
                    <a:pt x="28783" y="17733"/>
                    <a:pt x="29873" y="17783"/>
                    <a:pt x="30984" y="17915"/>
                  </a:cubicBezTo>
                  <a:cubicBezTo>
                    <a:pt x="32247" y="18086"/>
                    <a:pt x="33544" y="18291"/>
                    <a:pt x="34772" y="18495"/>
                  </a:cubicBezTo>
                  <a:cubicBezTo>
                    <a:pt x="35762" y="18666"/>
                    <a:pt x="36717" y="18837"/>
                    <a:pt x="37673" y="19007"/>
                  </a:cubicBezTo>
                  <a:cubicBezTo>
                    <a:pt x="38457" y="19144"/>
                    <a:pt x="39242" y="19280"/>
                    <a:pt x="40027" y="19485"/>
                  </a:cubicBezTo>
                  <a:cubicBezTo>
                    <a:pt x="40880" y="19656"/>
                    <a:pt x="41733" y="20031"/>
                    <a:pt x="42416" y="20577"/>
                  </a:cubicBezTo>
                  <a:cubicBezTo>
                    <a:pt x="43132" y="21020"/>
                    <a:pt x="43269" y="21976"/>
                    <a:pt x="42757" y="22624"/>
                  </a:cubicBezTo>
                  <a:lnTo>
                    <a:pt x="42723" y="22624"/>
                  </a:lnTo>
                  <a:cubicBezTo>
                    <a:pt x="42279" y="23238"/>
                    <a:pt x="41733" y="23784"/>
                    <a:pt x="41085" y="24194"/>
                  </a:cubicBezTo>
                  <a:cubicBezTo>
                    <a:pt x="40232" y="24740"/>
                    <a:pt x="39310" y="25149"/>
                    <a:pt x="38321" y="25354"/>
                  </a:cubicBezTo>
                  <a:cubicBezTo>
                    <a:pt x="36717" y="25729"/>
                    <a:pt x="35079" y="26071"/>
                    <a:pt x="33441" y="26446"/>
                  </a:cubicBezTo>
                  <a:cubicBezTo>
                    <a:pt x="33032" y="26548"/>
                    <a:pt x="32657" y="26617"/>
                    <a:pt x="32247" y="26685"/>
                  </a:cubicBezTo>
                  <a:cubicBezTo>
                    <a:pt x="31803" y="26037"/>
                    <a:pt x="31257" y="25491"/>
                    <a:pt x="30575" y="25115"/>
                  </a:cubicBezTo>
                  <a:cubicBezTo>
                    <a:pt x="29483" y="24433"/>
                    <a:pt x="28289" y="23989"/>
                    <a:pt x="27026" y="23750"/>
                  </a:cubicBezTo>
                  <a:cubicBezTo>
                    <a:pt x="26003" y="23580"/>
                    <a:pt x="24945" y="23477"/>
                    <a:pt x="23887" y="23375"/>
                  </a:cubicBezTo>
                  <a:cubicBezTo>
                    <a:pt x="22952" y="23283"/>
                    <a:pt x="22018" y="23237"/>
                    <a:pt x="21085" y="23237"/>
                  </a:cubicBezTo>
                  <a:cubicBezTo>
                    <a:pt x="19258" y="23237"/>
                    <a:pt x="17436" y="23411"/>
                    <a:pt x="15629" y="23750"/>
                  </a:cubicBezTo>
                  <a:cubicBezTo>
                    <a:pt x="14128" y="24057"/>
                    <a:pt x="12660" y="24535"/>
                    <a:pt x="11261" y="25183"/>
                  </a:cubicBezTo>
                  <a:cubicBezTo>
                    <a:pt x="10681" y="25456"/>
                    <a:pt x="10204" y="25832"/>
                    <a:pt x="9760" y="26310"/>
                  </a:cubicBezTo>
                  <a:cubicBezTo>
                    <a:pt x="9692" y="26412"/>
                    <a:pt x="9623" y="26548"/>
                    <a:pt x="9555" y="26685"/>
                  </a:cubicBezTo>
                  <a:lnTo>
                    <a:pt x="8702" y="26446"/>
                  </a:lnTo>
                  <a:cubicBezTo>
                    <a:pt x="7235" y="26071"/>
                    <a:pt x="5768" y="25627"/>
                    <a:pt x="4334" y="25115"/>
                  </a:cubicBezTo>
                  <a:cubicBezTo>
                    <a:pt x="3447" y="24774"/>
                    <a:pt x="2594" y="24364"/>
                    <a:pt x="1809" y="23819"/>
                  </a:cubicBezTo>
                  <a:cubicBezTo>
                    <a:pt x="1400" y="23580"/>
                    <a:pt x="1024" y="23238"/>
                    <a:pt x="717" y="22863"/>
                  </a:cubicBezTo>
                  <a:cubicBezTo>
                    <a:pt x="410" y="22522"/>
                    <a:pt x="410" y="22010"/>
                    <a:pt x="717" y="21635"/>
                  </a:cubicBezTo>
                  <a:cubicBezTo>
                    <a:pt x="820" y="21498"/>
                    <a:pt x="990" y="21362"/>
                    <a:pt x="1161" y="21259"/>
                  </a:cubicBezTo>
                  <a:cubicBezTo>
                    <a:pt x="1502" y="21055"/>
                    <a:pt x="1843" y="20918"/>
                    <a:pt x="2185" y="20782"/>
                  </a:cubicBezTo>
                  <a:cubicBezTo>
                    <a:pt x="3174" y="20509"/>
                    <a:pt x="4130" y="20236"/>
                    <a:pt x="5119" y="20031"/>
                  </a:cubicBezTo>
                  <a:cubicBezTo>
                    <a:pt x="7883" y="19417"/>
                    <a:pt x="10715" y="18973"/>
                    <a:pt x="13548" y="18666"/>
                  </a:cubicBezTo>
                  <a:cubicBezTo>
                    <a:pt x="16585" y="18291"/>
                    <a:pt x="19622" y="18018"/>
                    <a:pt x="22693" y="17813"/>
                  </a:cubicBezTo>
                  <a:cubicBezTo>
                    <a:pt x="22744" y="17796"/>
                    <a:pt x="22795" y="17787"/>
                    <a:pt x="22850" y="17787"/>
                  </a:cubicBezTo>
                  <a:cubicBezTo>
                    <a:pt x="22906" y="17787"/>
                    <a:pt x="22966" y="17796"/>
                    <a:pt x="23034" y="17813"/>
                  </a:cubicBezTo>
                  <a:cubicBezTo>
                    <a:pt x="23170" y="17813"/>
                    <a:pt x="23341" y="17847"/>
                    <a:pt x="23512" y="17847"/>
                  </a:cubicBezTo>
                  <a:cubicBezTo>
                    <a:pt x="24569" y="17847"/>
                    <a:pt x="25627" y="17779"/>
                    <a:pt x="26719" y="17745"/>
                  </a:cubicBezTo>
                  <a:cubicBezTo>
                    <a:pt x="27041" y="17737"/>
                    <a:pt x="27362" y="17733"/>
                    <a:pt x="27681" y="17733"/>
                  </a:cubicBezTo>
                  <a:close/>
                  <a:moveTo>
                    <a:pt x="31257" y="26105"/>
                  </a:moveTo>
                  <a:cubicBezTo>
                    <a:pt x="31496" y="26275"/>
                    <a:pt x="31701" y="26514"/>
                    <a:pt x="31838" y="26753"/>
                  </a:cubicBezTo>
                  <a:cubicBezTo>
                    <a:pt x="31667" y="26821"/>
                    <a:pt x="31496" y="26855"/>
                    <a:pt x="31326" y="26890"/>
                  </a:cubicBezTo>
                  <a:lnTo>
                    <a:pt x="31257" y="26890"/>
                  </a:lnTo>
                  <a:cubicBezTo>
                    <a:pt x="31189" y="26890"/>
                    <a:pt x="31121" y="26890"/>
                    <a:pt x="31053" y="26855"/>
                  </a:cubicBezTo>
                  <a:cubicBezTo>
                    <a:pt x="30916" y="26753"/>
                    <a:pt x="30814" y="26617"/>
                    <a:pt x="30643" y="26480"/>
                  </a:cubicBezTo>
                  <a:lnTo>
                    <a:pt x="31257" y="26105"/>
                  </a:lnTo>
                  <a:close/>
                  <a:moveTo>
                    <a:pt x="10204" y="26446"/>
                  </a:moveTo>
                  <a:cubicBezTo>
                    <a:pt x="10954" y="26787"/>
                    <a:pt x="11023" y="26821"/>
                    <a:pt x="10988" y="27060"/>
                  </a:cubicBezTo>
                  <a:lnTo>
                    <a:pt x="9896" y="26787"/>
                  </a:lnTo>
                  <a:lnTo>
                    <a:pt x="10204" y="26446"/>
                  </a:lnTo>
                  <a:close/>
                  <a:moveTo>
                    <a:pt x="22043" y="24862"/>
                  </a:moveTo>
                  <a:cubicBezTo>
                    <a:pt x="23632" y="24862"/>
                    <a:pt x="25235" y="25041"/>
                    <a:pt x="26787" y="25422"/>
                  </a:cubicBezTo>
                  <a:cubicBezTo>
                    <a:pt x="27948" y="25729"/>
                    <a:pt x="29108" y="26002"/>
                    <a:pt x="30166" y="26651"/>
                  </a:cubicBezTo>
                  <a:cubicBezTo>
                    <a:pt x="30370" y="26787"/>
                    <a:pt x="30575" y="26890"/>
                    <a:pt x="30746" y="27026"/>
                  </a:cubicBezTo>
                  <a:cubicBezTo>
                    <a:pt x="30916" y="27094"/>
                    <a:pt x="30950" y="27299"/>
                    <a:pt x="30848" y="27436"/>
                  </a:cubicBezTo>
                  <a:lnTo>
                    <a:pt x="30814" y="27436"/>
                  </a:lnTo>
                  <a:cubicBezTo>
                    <a:pt x="30643" y="27811"/>
                    <a:pt x="30439" y="28186"/>
                    <a:pt x="30234" y="28562"/>
                  </a:cubicBezTo>
                  <a:cubicBezTo>
                    <a:pt x="29654" y="29619"/>
                    <a:pt x="28801" y="30473"/>
                    <a:pt x="27743" y="31087"/>
                  </a:cubicBezTo>
                  <a:cubicBezTo>
                    <a:pt x="27026" y="31496"/>
                    <a:pt x="26207" y="31872"/>
                    <a:pt x="25457" y="32247"/>
                  </a:cubicBezTo>
                  <a:cubicBezTo>
                    <a:pt x="25409" y="32266"/>
                    <a:pt x="25367" y="32274"/>
                    <a:pt x="25328" y="32274"/>
                  </a:cubicBezTo>
                  <a:cubicBezTo>
                    <a:pt x="25229" y="32274"/>
                    <a:pt x="25155" y="32218"/>
                    <a:pt x="25081" y="32145"/>
                  </a:cubicBezTo>
                  <a:cubicBezTo>
                    <a:pt x="24399" y="31701"/>
                    <a:pt x="23614" y="31360"/>
                    <a:pt x="22795" y="31223"/>
                  </a:cubicBezTo>
                  <a:cubicBezTo>
                    <a:pt x="22147" y="31121"/>
                    <a:pt x="21498" y="31019"/>
                    <a:pt x="20850" y="30950"/>
                  </a:cubicBezTo>
                  <a:cubicBezTo>
                    <a:pt x="20632" y="30926"/>
                    <a:pt x="20410" y="30915"/>
                    <a:pt x="20187" y="30915"/>
                  </a:cubicBezTo>
                  <a:cubicBezTo>
                    <a:pt x="19781" y="30915"/>
                    <a:pt x="19370" y="30952"/>
                    <a:pt x="18973" y="31019"/>
                  </a:cubicBezTo>
                  <a:cubicBezTo>
                    <a:pt x="17881" y="31223"/>
                    <a:pt x="16823" y="31428"/>
                    <a:pt x="16107" y="32418"/>
                  </a:cubicBezTo>
                  <a:cubicBezTo>
                    <a:pt x="13923" y="31223"/>
                    <a:pt x="12114" y="29654"/>
                    <a:pt x="11159" y="27197"/>
                  </a:cubicBezTo>
                  <a:cubicBezTo>
                    <a:pt x="11671" y="26924"/>
                    <a:pt x="12114" y="26617"/>
                    <a:pt x="12626" y="26412"/>
                  </a:cubicBezTo>
                  <a:cubicBezTo>
                    <a:pt x="13309" y="26139"/>
                    <a:pt x="13991" y="25900"/>
                    <a:pt x="14674" y="25729"/>
                  </a:cubicBezTo>
                  <a:cubicBezTo>
                    <a:pt x="16823" y="25149"/>
                    <a:pt x="19041" y="24876"/>
                    <a:pt x="21259" y="24876"/>
                  </a:cubicBezTo>
                  <a:cubicBezTo>
                    <a:pt x="21520" y="24867"/>
                    <a:pt x="21781" y="24862"/>
                    <a:pt x="22043" y="24862"/>
                  </a:cubicBezTo>
                  <a:close/>
                  <a:moveTo>
                    <a:pt x="20103" y="32102"/>
                  </a:moveTo>
                  <a:cubicBezTo>
                    <a:pt x="20181" y="32102"/>
                    <a:pt x="20260" y="32104"/>
                    <a:pt x="20338" y="32110"/>
                  </a:cubicBezTo>
                  <a:cubicBezTo>
                    <a:pt x="21055" y="32110"/>
                    <a:pt x="21737" y="32179"/>
                    <a:pt x="22420" y="32315"/>
                  </a:cubicBezTo>
                  <a:cubicBezTo>
                    <a:pt x="22556" y="32349"/>
                    <a:pt x="22693" y="32383"/>
                    <a:pt x="22863" y="32452"/>
                  </a:cubicBezTo>
                  <a:cubicBezTo>
                    <a:pt x="22105" y="32692"/>
                    <a:pt x="21328" y="32812"/>
                    <a:pt x="20546" y="32812"/>
                  </a:cubicBezTo>
                  <a:cubicBezTo>
                    <a:pt x="19885" y="32812"/>
                    <a:pt x="19221" y="32726"/>
                    <a:pt x="18564" y="32554"/>
                  </a:cubicBezTo>
                  <a:lnTo>
                    <a:pt x="18564" y="32520"/>
                  </a:lnTo>
                  <a:cubicBezTo>
                    <a:pt x="18700" y="32418"/>
                    <a:pt x="18871" y="32315"/>
                    <a:pt x="19041" y="32247"/>
                  </a:cubicBezTo>
                  <a:cubicBezTo>
                    <a:pt x="19378" y="32163"/>
                    <a:pt x="19738" y="32102"/>
                    <a:pt x="20103" y="32102"/>
                  </a:cubicBezTo>
                  <a:close/>
                  <a:moveTo>
                    <a:pt x="20215" y="31339"/>
                  </a:moveTo>
                  <a:cubicBezTo>
                    <a:pt x="21142" y="31339"/>
                    <a:pt x="22065" y="31448"/>
                    <a:pt x="22966" y="31667"/>
                  </a:cubicBezTo>
                  <a:cubicBezTo>
                    <a:pt x="23580" y="31803"/>
                    <a:pt x="24160" y="32008"/>
                    <a:pt x="24706" y="32349"/>
                  </a:cubicBezTo>
                  <a:cubicBezTo>
                    <a:pt x="24774" y="32383"/>
                    <a:pt x="24842" y="32452"/>
                    <a:pt x="24945" y="32520"/>
                  </a:cubicBezTo>
                  <a:cubicBezTo>
                    <a:pt x="24603" y="32827"/>
                    <a:pt x="24194" y="33032"/>
                    <a:pt x="23750" y="33202"/>
                  </a:cubicBezTo>
                  <a:lnTo>
                    <a:pt x="23716" y="33168"/>
                  </a:lnTo>
                  <a:cubicBezTo>
                    <a:pt x="23580" y="32998"/>
                    <a:pt x="23477" y="32827"/>
                    <a:pt x="23375" y="32622"/>
                  </a:cubicBezTo>
                  <a:cubicBezTo>
                    <a:pt x="23443" y="32520"/>
                    <a:pt x="23409" y="32418"/>
                    <a:pt x="23307" y="32349"/>
                  </a:cubicBezTo>
                  <a:cubicBezTo>
                    <a:pt x="23204" y="32179"/>
                    <a:pt x="23034" y="32042"/>
                    <a:pt x="22829" y="32008"/>
                  </a:cubicBezTo>
                  <a:cubicBezTo>
                    <a:pt x="22385" y="31906"/>
                    <a:pt x="21976" y="31837"/>
                    <a:pt x="21532" y="31803"/>
                  </a:cubicBezTo>
                  <a:cubicBezTo>
                    <a:pt x="21021" y="31735"/>
                    <a:pt x="20509" y="31769"/>
                    <a:pt x="19997" y="31735"/>
                  </a:cubicBezTo>
                  <a:cubicBezTo>
                    <a:pt x="19920" y="31727"/>
                    <a:pt x="19843" y="31722"/>
                    <a:pt x="19767" y="31722"/>
                  </a:cubicBezTo>
                  <a:cubicBezTo>
                    <a:pt x="19538" y="31722"/>
                    <a:pt x="19314" y="31761"/>
                    <a:pt x="19110" y="31837"/>
                  </a:cubicBezTo>
                  <a:cubicBezTo>
                    <a:pt x="18939" y="31940"/>
                    <a:pt x="18768" y="31974"/>
                    <a:pt x="18564" y="32008"/>
                  </a:cubicBezTo>
                  <a:cubicBezTo>
                    <a:pt x="18393" y="32042"/>
                    <a:pt x="18222" y="32179"/>
                    <a:pt x="18154" y="32349"/>
                  </a:cubicBezTo>
                  <a:lnTo>
                    <a:pt x="18086" y="32452"/>
                  </a:lnTo>
                  <a:cubicBezTo>
                    <a:pt x="18052" y="32486"/>
                    <a:pt x="18018" y="32520"/>
                    <a:pt x="17984" y="32554"/>
                  </a:cubicBezTo>
                  <a:cubicBezTo>
                    <a:pt x="17984" y="32588"/>
                    <a:pt x="17984" y="32588"/>
                    <a:pt x="17984" y="32588"/>
                  </a:cubicBezTo>
                  <a:lnTo>
                    <a:pt x="17642" y="33168"/>
                  </a:lnTo>
                  <a:lnTo>
                    <a:pt x="17608" y="33168"/>
                  </a:lnTo>
                  <a:cubicBezTo>
                    <a:pt x="17574" y="33134"/>
                    <a:pt x="17540" y="33134"/>
                    <a:pt x="17472" y="33134"/>
                  </a:cubicBezTo>
                  <a:cubicBezTo>
                    <a:pt x="17131" y="33066"/>
                    <a:pt x="16789" y="32929"/>
                    <a:pt x="16482" y="32759"/>
                  </a:cubicBezTo>
                  <a:cubicBezTo>
                    <a:pt x="16585" y="32452"/>
                    <a:pt x="16823" y="32213"/>
                    <a:pt x="17096" y="32076"/>
                  </a:cubicBezTo>
                  <a:cubicBezTo>
                    <a:pt x="17847" y="31667"/>
                    <a:pt x="18666" y="31394"/>
                    <a:pt x="19519" y="31360"/>
                  </a:cubicBezTo>
                  <a:cubicBezTo>
                    <a:pt x="19751" y="31346"/>
                    <a:pt x="19983" y="31339"/>
                    <a:pt x="20215" y="31339"/>
                  </a:cubicBezTo>
                  <a:close/>
                  <a:moveTo>
                    <a:pt x="23102" y="32861"/>
                  </a:moveTo>
                  <a:cubicBezTo>
                    <a:pt x="23170" y="32998"/>
                    <a:pt x="23239" y="33134"/>
                    <a:pt x="23307" y="33271"/>
                  </a:cubicBezTo>
                  <a:cubicBezTo>
                    <a:pt x="23273" y="33305"/>
                    <a:pt x="23204" y="33339"/>
                    <a:pt x="23136" y="33373"/>
                  </a:cubicBezTo>
                  <a:cubicBezTo>
                    <a:pt x="22329" y="33659"/>
                    <a:pt x="21480" y="33804"/>
                    <a:pt x="20631" y="33804"/>
                  </a:cubicBezTo>
                  <a:cubicBezTo>
                    <a:pt x="19757" y="33804"/>
                    <a:pt x="18883" y="33650"/>
                    <a:pt x="18052" y="33339"/>
                  </a:cubicBezTo>
                  <a:cubicBezTo>
                    <a:pt x="18086" y="33305"/>
                    <a:pt x="18086" y="33271"/>
                    <a:pt x="18052" y="33271"/>
                  </a:cubicBezTo>
                  <a:cubicBezTo>
                    <a:pt x="18086" y="33134"/>
                    <a:pt x="18154" y="32998"/>
                    <a:pt x="18257" y="32861"/>
                  </a:cubicBezTo>
                  <a:cubicBezTo>
                    <a:pt x="18530" y="32964"/>
                    <a:pt x="18803" y="33032"/>
                    <a:pt x="19110" y="33100"/>
                  </a:cubicBezTo>
                  <a:cubicBezTo>
                    <a:pt x="19577" y="33191"/>
                    <a:pt x="20055" y="33237"/>
                    <a:pt x="20535" y="33237"/>
                  </a:cubicBezTo>
                  <a:cubicBezTo>
                    <a:pt x="21316" y="33237"/>
                    <a:pt x="22103" y="33115"/>
                    <a:pt x="22863" y="32861"/>
                  </a:cubicBezTo>
                  <a:cubicBezTo>
                    <a:pt x="22897" y="32878"/>
                    <a:pt x="22940" y="32887"/>
                    <a:pt x="22983" y="32887"/>
                  </a:cubicBezTo>
                  <a:cubicBezTo>
                    <a:pt x="23025" y="32887"/>
                    <a:pt x="23068" y="32878"/>
                    <a:pt x="23102" y="32861"/>
                  </a:cubicBezTo>
                  <a:close/>
                  <a:moveTo>
                    <a:pt x="22420" y="1"/>
                  </a:moveTo>
                  <a:cubicBezTo>
                    <a:pt x="22283" y="1"/>
                    <a:pt x="22249" y="171"/>
                    <a:pt x="22215" y="274"/>
                  </a:cubicBezTo>
                  <a:cubicBezTo>
                    <a:pt x="22215" y="547"/>
                    <a:pt x="22181" y="820"/>
                    <a:pt x="22181" y="1024"/>
                  </a:cubicBezTo>
                  <a:cubicBezTo>
                    <a:pt x="21874" y="1161"/>
                    <a:pt x="21601" y="1297"/>
                    <a:pt x="21328" y="1468"/>
                  </a:cubicBezTo>
                  <a:cubicBezTo>
                    <a:pt x="20748" y="1775"/>
                    <a:pt x="20713" y="2594"/>
                    <a:pt x="21225" y="2969"/>
                  </a:cubicBezTo>
                  <a:cubicBezTo>
                    <a:pt x="21464" y="3174"/>
                    <a:pt x="21737" y="3311"/>
                    <a:pt x="22010" y="3447"/>
                  </a:cubicBezTo>
                  <a:cubicBezTo>
                    <a:pt x="22010" y="3822"/>
                    <a:pt x="21976" y="4266"/>
                    <a:pt x="21942" y="4675"/>
                  </a:cubicBezTo>
                  <a:cubicBezTo>
                    <a:pt x="21942" y="4744"/>
                    <a:pt x="21942" y="4778"/>
                    <a:pt x="21908" y="4880"/>
                  </a:cubicBezTo>
                  <a:cubicBezTo>
                    <a:pt x="21753" y="4860"/>
                    <a:pt x="21598" y="4848"/>
                    <a:pt x="21444" y="4848"/>
                  </a:cubicBezTo>
                  <a:cubicBezTo>
                    <a:pt x="21089" y="4848"/>
                    <a:pt x="20739" y="4908"/>
                    <a:pt x="20406" y="5051"/>
                  </a:cubicBezTo>
                  <a:cubicBezTo>
                    <a:pt x="20065" y="5119"/>
                    <a:pt x="19792" y="5290"/>
                    <a:pt x="19553" y="5563"/>
                  </a:cubicBezTo>
                  <a:cubicBezTo>
                    <a:pt x="19212" y="5802"/>
                    <a:pt x="19280" y="6313"/>
                    <a:pt x="19656" y="6484"/>
                  </a:cubicBezTo>
                  <a:cubicBezTo>
                    <a:pt x="19929" y="6655"/>
                    <a:pt x="20236" y="6723"/>
                    <a:pt x="20509" y="6791"/>
                  </a:cubicBezTo>
                  <a:cubicBezTo>
                    <a:pt x="20816" y="6825"/>
                    <a:pt x="21157" y="6859"/>
                    <a:pt x="21464" y="6859"/>
                  </a:cubicBezTo>
                  <a:lnTo>
                    <a:pt x="21874" y="6859"/>
                  </a:lnTo>
                  <a:lnTo>
                    <a:pt x="21874" y="8293"/>
                  </a:lnTo>
                  <a:lnTo>
                    <a:pt x="21567" y="8327"/>
                  </a:lnTo>
                  <a:cubicBezTo>
                    <a:pt x="19656" y="8429"/>
                    <a:pt x="17779" y="8941"/>
                    <a:pt x="16073" y="9760"/>
                  </a:cubicBezTo>
                  <a:cubicBezTo>
                    <a:pt x="14878" y="10306"/>
                    <a:pt x="13889" y="11159"/>
                    <a:pt x="13138" y="12183"/>
                  </a:cubicBezTo>
                  <a:cubicBezTo>
                    <a:pt x="12660" y="12865"/>
                    <a:pt x="12149" y="13547"/>
                    <a:pt x="11705" y="14230"/>
                  </a:cubicBezTo>
                  <a:cubicBezTo>
                    <a:pt x="11057" y="15185"/>
                    <a:pt x="10613" y="16277"/>
                    <a:pt x="10408" y="17403"/>
                  </a:cubicBezTo>
                  <a:cubicBezTo>
                    <a:pt x="10408" y="17472"/>
                    <a:pt x="10374" y="17540"/>
                    <a:pt x="10340" y="17608"/>
                  </a:cubicBezTo>
                  <a:cubicBezTo>
                    <a:pt x="10204" y="17915"/>
                    <a:pt x="9999" y="18188"/>
                    <a:pt x="9896" y="18461"/>
                  </a:cubicBezTo>
                  <a:cubicBezTo>
                    <a:pt x="9794" y="18666"/>
                    <a:pt x="9623" y="18802"/>
                    <a:pt x="9419" y="18802"/>
                  </a:cubicBezTo>
                  <a:cubicBezTo>
                    <a:pt x="7610" y="19075"/>
                    <a:pt x="5836" y="19417"/>
                    <a:pt x="4096" y="19826"/>
                  </a:cubicBezTo>
                  <a:cubicBezTo>
                    <a:pt x="3379" y="20031"/>
                    <a:pt x="2662" y="20201"/>
                    <a:pt x="1980" y="20440"/>
                  </a:cubicBezTo>
                  <a:cubicBezTo>
                    <a:pt x="1468" y="20577"/>
                    <a:pt x="1024" y="20816"/>
                    <a:pt x="649" y="21157"/>
                  </a:cubicBezTo>
                  <a:cubicBezTo>
                    <a:pt x="206" y="21498"/>
                    <a:pt x="1" y="22078"/>
                    <a:pt x="171" y="22624"/>
                  </a:cubicBezTo>
                  <a:cubicBezTo>
                    <a:pt x="240" y="22863"/>
                    <a:pt x="342" y="23068"/>
                    <a:pt x="547" y="23273"/>
                  </a:cubicBezTo>
                  <a:cubicBezTo>
                    <a:pt x="956" y="23716"/>
                    <a:pt x="1468" y="24126"/>
                    <a:pt x="2048" y="24433"/>
                  </a:cubicBezTo>
                  <a:cubicBezTo>
                    <a:pt x="2867" y="24910"/>
                    <a:pt x="3720" y="25320"/>
                    <a:pt x="4607" y="25627"/>
                  </a:cubicBezTo>
                  <a:cubicBezTo>
                    <a:pt x="6552" y="26310"/>
                    <a:pt x="8566" y="26855"/>
                    <a:pt x="10545" y="27333"/>
                  </a:cubicBezTo>
                  <a:cubicBezTo>
                    <a:pt x="10750" y="27367"/>
                    <a:pt x="10920" y="27504"/>
                    <a:pt x="10988" y="27709"/>
                  </a:cubicBezTo>
                  <a:cubicBezTo>
                    <a:pt x="11671" y="29381"/>
                    <a:pt x="12865" y="30814"/>
                    <a:pt x="14401" y="31837"/>
                  </a:cubicBezTo>
                  <a:cubicBezTo>
                    <a:pt x="14810" y="32110"/>
                    <a:pt x="15254" y="32383"/>
                    <a:pt x="15663" y="32691"/>
                  </a:cubicBezTo>
                  <a:cubicBezTo>
                    <a:pt x="15868" y="32793"/>
                    <a:pt x="16073" y="32861"/>
                    <a:pt x="16209" y="33066"/>
                  </a:cubicBezTo>
                  <a:cubicBezTo>
                    <a:pt x="16277" y="33168"/>
                    <a:pt x="16482" y="33237"/>
                    <a:pt x="16619" y="33305"/>
                  </a:cubicBezTo>
                  <a:cubicBezTo>
                    <a:pt x="16858" y="33407"/>
                    <a:pt x="17131" y="33475"/>
                    <a:pt x="17404" y="33578"/>
                  </a:cubicBezTo>
                  <a:lnTo>
                    <a:pt x="17438" y="33578"/>
                  </a:lnTo>
                  <a:cubicBezTo>
                    <a:pt x="17984" y="33851"/>
                    <a:pt x="18598" y="34055"/>
                    <a:pt x="19212" y="34158"/>
                  </a:cubicBezTo>
                  <a:cubicBezTo>
                    <a:pt x="19680" y="34243"/>
                    <a:pt x="20150" y="34285"/>
                    <a:pt x="20621" y="34285"/>
                  </a:cubicBezTo>
                  <a:cubicBezTo>
                    <a:pt x="21660" y="34285"/>
                    <a:pt x="22695" y="34080"/>
                    <a:pt x="23682" y="33680"/>
                  </a:cubicBezTo>
                  <a:cubicBezTo>
                    <a:pt x="23785" y="33646"/>
                    <a:pt x="23887" y="33612"/>
                    <a:pt x="23887" y="33578"/>
                  </a:cubicBezTo>
                  <a:cubicBezTo>
                    <a:pt x="24023" y="33509"/>
                    <a:pt x="24160" y="33441"/>
                    <a:pt x="24262" y="33373"/>
                  </a:cubicBezTo>
                  <a:cubicBezTo>
                    <a:pt x="24501" y="33305"/>
                    <a:pt x="24706" y="33168"/>
                    <a:pt x="24911" y="33032"/>
                  </a:cubicBezTo>
                  <a:cubicBezTo>
                    <a:pt x="25115" y="32861"/>
                    <a:pt x="25388" y="32691"/>
                    <a:pt x="25661" y="32622"/>
                  </a:cubicBezTo>
                  <a:cubicBezTo>
                    <a:pt x="26207" y="32349"/>
                    <a:pt x="26787" y="32076"/>
                    <a:pt x="27367" y="31803"/>
                  </a:cubicBezTo>
                  <a:cubicBezTo>
                    <a:pt x="28835" y="31087"/>
                    <a:pt x="30029" y="29927"/>
                    <a:pt x="30746" y="28493"/>
                  </a:cubicBezTo>
                  <a:cubicBezTo>
                    <a:pt x="30950" y="28084"/>
                    <a:pt x="31121" y="27674"/>
                    <a:pt x="31292" y="27265"/>
                  </a:cubicBezTo>
                  <a:lnTo>
                    <a:pt x="31565" y="27265"/>
                  </a:lnTo>
                  <a:cubicBezTo>
                    <a:pt x="33783" y="26855"/>
                    <a:pt x="36035" y="26412"/>
                    <a:pt x="38253" y="25866"/>
                  </a:cubicBezTo>
                  <a:cubicBezTo>
                    <a:pt x="39003" y="25661"/>
                    <a:pt x="39788" y="25388"/>
                    <a:pt x="40505" y="25047"/>
                  </a:cubicBezTo>
                  <a:cubicBezTo>
                    <a:pt x="41460" y="24603"/>
                    <a:pt x="42279" y="23955"/>
                    <a:pt x="42893" y="23102"/>
                  </a:cubicBezTo>
                  <a:cubicBezTo>
                    <a:pt x="42996" y="22965"/>
                    <a:pt x="43098" y="22829"/>
                    <a:pt x="43166" y="22692"/>
                  </a:cubicBezTo>
                  <a:cubicBezTo>
                    <a:pt x="43610" y="21976"/>
                    <a:pt x="43474" y="21020"/>
                    <a:pt x="42859" y="20474"/>
                  </a:cubicBezTo>
                  <a:cubicBezTo>
                    <a:pt x="42382" y="20031"/>
                    <a:pt x="41836" y="19724"/>
                    <a:pt x="41256" y="19485"/>
                  </a:cubicBezTo>
                  <a:cubicBezTo>
                    <a:pt x="40573" y="19212"/>
                    <a:pt x="39822" y="19007"/>
                    <a:pt x="39072" y="18871"/>
                  </a:cubicBezTo>
                  <a:cubicBezTo>
                    <a:pt x="37741" y="18632"/>
                    <a:pt x="36376" y="18393"/>
                    <a:pt x="35045" y="18188"/>
                  </a:cubicBezTo>
                  <a:lnTo>
                    <a:pt x="34704" y="18120"/>
                  </a:lnTo>
                  <a:cubicBezTo>
                    <a:pt x="34499" y="17608"/>
                    <a:pt x="34226" y="17130"/>
                    <a:pt x="33885" y="16721"/>
                  </a:cubicBezTo>
                  <a:cubicBezTo>
                    <a:pt x="33817" y="16619"/>
                    <a:pt x="33748" y="16516"/>
                    <a:pt x="33748" y="16414"/>
                  </a:cubicBezTo>
                  <a:cubicBezTo>
                    <a:pt x="33271" y="14639"/>
                    <a:pt x="32486" y="13002"/>
                    <a:pt x="31428" y="11568"/>
                  </a:cubicBezTo>
                  <a:cubicBezTo>
                    <a:pt x="30370" y="10306"/>
                    <a:pt x="29005" y="9384"/>
                    <a:pt x="27470" y="8907"/>
                  </a:cubicBezTo>
                  <a:cubicBezTo>
                    <a:pt x="26344" y="8497"/>
                    <a:pt x="25149" y="8293"/>
                    <a:pt x="23955" y="8258"/>
                  </a:cubicBezTo>
                  <a:lnTo>
                    <a:pt x="22351" y="8258"/>
                  </a:lnTo>
                  <a:cubicBezTo>
                    <a:pt x="22249" y="7815"/>
                    <a:pt x="22215" y="7337"/>
                    <a:pt x="22249" y="6859"/>
                  </a:cubicBezTo>
                  <a:cubicBezTo>
                    <a:pt x="22693" y="6791"/>
                    <a:pt x="23034" y="6723"/>
                    <a:pt x="23409" y="6655"/>
                  </a:cubicBezTo>
                  <a:cubicBezTo>
                    <a:pt x="23648" y="6586"/>
                    <a:pt x="23887" y="6518"/>
                    <a:pt x="24126" y="6416"/>
                  </a:cubicBezTo>
                  <a:cubicBezTo>
                    <a:pt x="24228" y="6347"/>
                    <a:pt x="24365" y="6279"/>
                    <a:pt x="24467" y="6177"/>
                  </a:cubicBezTo>
                  <a:cubicBezTo>
                    <a:pt x="24672" y="5972"/>
                    <a:pt x="24638" y="5597"/>
                    <a:pt x="24365" y="5460"/>
                  </a:cubicBezTo>
                  <a:cubicBezTo>
                    <a:pt x="24262" y="5358"/>
                    <a:pt x="24126" y="5290"/>
                    <a:pt x="24023" y="5256"/>
                  </a:cubicBezTo>
                  <a:cubicBezTo>
                    <a:pt x="23580" y="5119"/>
                    <a:pt x="23102" y="5017"/>
                    <a:pt x="22658" y="4914"/>
                  </a:cubicBezTo>
                  <a:cubicBezTo>
                    <a:pt x="22556" y="4880"/>
                    <a:pt x="22454" y="4880"/>
                    <a:pt x="22317" y="4880"/>
                  </a:cubicBezTo>
                  <a:cubicBezTo>
                    <a:pt x="22351" y="4402"/>
                    <a:pt x="22351" y="3925"/>
                    <a:pt x="22385" y="3481"/>
                  </a:cubicBezTo>
                  <a:cubicBezTo>
                    <a:pt x="23170" y="3276"/>
                    <a:pt x="23546" y="2935"/>
                    <a:pt x="23580" y="2457"/>
                  </a:cubicBezTo>
                  <a:cubicBezTo>
                    <a:pt x="23614" y="1946"/>
                    <a:pt x="23239" y="1468"/>
                    <a:pt x="22522" y="1195"/>
                  </a:cubicBezTo>
                  <a:cubicBezTo>
                    <a:pt x="22522" y="922"/>
                    <a:pt x="22522" y="615"/>
                    <a:pt x="22556" y="342"/>
                  </a:cubicBezTo>
                  <a:cubicBezTo>
                    <a:pt x="22590" y="35"/>
                    <a:pt x="22522" y="1"/>
                    <a:pt x="224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86"/>
            <p:cNvSpPr/>
            <p:nvPr/>
          </p:nvSpPr>
          <p:spPr>
            <a:xfrm>
              <a:off x="183669" y="1767042"/>
              <a:ext cx="757572" cy="86997"/>
            </a:xfrm>
            <a:custGeom>
              <a:rect b="b" l="l" r="r" t="t"/>
              <a:pathLst>
                <a:path extrusionOk="0" h="4671" w="40675">
                  <a:moveTo>
                    <a:pt x="23848" y="1"/>
                  </a:moveTo>
                  <a:cubicBezTo>
                    <a:pt x="23645" y="1"/>
                    <a:pt x="23441" y="2"/>
                    <a:pt x="23238" y="4"/>
                  </a:cubicBezTo>
                  <a:cubicBezTo>
                    <a:pt x="18154" y="38"/>
                    <a:pt x="13069" y="482"/>
                    <a:pt x="8053" y="1266"/>
                  </a:cubicBezTo>
                  <a:cubicBezTo>
                    <a:pt x="6654" y="1437"/>
                    <a:pt x="5255" y="1676"/>
                    <a:pt x="3890" y="2017"/>
                  </a:cubicBezTo>
                  <a:cubicBezTo>
                    <a:pt x="3208" y="2222"/>
                    <a:pt x="2525" y="2392"/>
                    <a:pt x="1809" y="2597"/>
                  </a:cubicBezTo>
                  <a:cubicBezTo>
                    <a:pt x="1399" y="2734"/>
                    <a:pt x="990" y="2938"/>
                    <a:pt x="649" y="3246"/>
                  </a:cubicBezTo>
                  <a:cubicBezTo>
                    <a:pt x="444" y="3416"/>
                    <a:pt x="239" y="3655"/>
                    <a:pt x="103" y="3860"/>
                  </a:cubicBezTo>
                  <a:cubicBezTo>
                    <a:pt x="0" y="3962"/>
                    <a:pt x="34" y="4133"/>
                    <a:pt x="137" y="4167"/>
                  </a:cubicBezTo>
                  <a:cubicBezTo>
                    <a:pt x="175" y="4186"/>
                    <a:pt x="208" y="4194"/>
                    <a:pt x="237" y="4194"/>
                  </a:cubicBezTo>
                  <a:cubicBezTo>
                    <a:pt x="311" y="4194"/>
                    <a:pt x="360" y="4138"/>
                    <a:pt x="410" y="4064"/>
                  </a:cubicBezTo>
                  <a:cubicBezTo>
                    <a:pt x="819" y="3484"/>
                    <a:pt x="1433" y="3041"/>
                    <a:pt x="2116" y="2904"/>
                  </a:cubicBezTo>
                  <a:cubicBezTo>
                    <a:pt x="3447" y="2495"/>
                    <a:pt x="4846" y="2154"/>
                    <a:pt x="6211" y="1915"/>
                  </a:cubicBezTo>
                  <a:cubicBezTo>
                    <a:pt x="9043" y="1471"/>
                    <a:pt x="11841" y="1062"/>
                    <a:pt x="14673" y="823"/>
                  </a:cubicBezTo>
                  <a:cubicBezTo>
                    <a:pt x="17549" y="535"/>
                    <a:pt x="20438" y="405"/>
                    <a:pt x="23333" y="405"/>
                  </a:cubicBezTo>
                  <a:cubicBezTo>
                    <a:pt x="24904" y="405"/>
                    <a:pt x="26477" y="444"/>
                    <a:pt x="28049" y="516"/>
                  </a:cubicBezTo>
                  <a:cubicBezTo>
                    <a:pt x="30336" y="652"/>
                    <a:pt x="32622" y="925"/>
                    <a:pt x="34874" y="1335"/>
                  </a:cubicBezTo>
                  <a:cubicBezTo>
                    <a:pt x="36239" y="1539"/>
                    <a:pt x="37536" y="1983"/>
                    <a:pt x="38764" y="2597"/>
                  </a:cubicBezTo>
                  <a:cubicBezTo>
                    <a:pt x="39139" y="2836"/>
                    <a:pt x="39549" y="3109"/>
                    <a:pt x="39924" y="3382"/>
                  </a:cubicBezTo>
                  <a:cubicBezTo>
                    <a:pt x="40061" y="3484"/>
                    <a:pt x="40163" y="3621"/>
                    <a:pt x="40265" y="3791"/>
                  </a:cubicBezTo>
                  <a:cubicBezTo>
                    <a:pt x="40402" y="3962"/>
                    <a:pt x="40402" y="4201"/>
                    <a:pt x="40265" y="4372"/>
                  </a:cubicBezTo>
                  <a:cubicBezTo>
                    <a:pt x="40265" y="4406"/>
                    <a:pt x="40231" y="4440"/>
                    <a:pt x="40231" y="4474"/>
                  </a:cubicBezTo>
                  <a:lnTo>
                    <a:pt x="40231" y="4645"/>
                  </a:lnTo>
                  <a:cubicBezTo>
                    <a:pt x="40231" y="4662"/>
                    <a:pt x="40274" y="4670"/>
                    <a:pt x="40321" y="4670"/>
                  </a:cubicBezTo>
                  <a:cubicBezTo>
                    <a:pt x="40368" y="4670"/>
                    <a:pt x="40419" y="4662"/>
                    <a:pt x="40436" y="4645"/>
                  </a:cubicBezTo>
                  <a:cubicBezTo>
                    <a:pt x="40572" y="4542"/>
                    <a:pt x="40641" y="4406"/>
                    <a:pt x="40675" y="4235"/>
                  </a:cubicBezTo>
                  <a:cubicBezTo>
                    <a:pt x="40675" y="4030"/>
                    <a:pt x="40675" y="3826"/>
                    <a:pt x="40607" y="3621"/>
                  </a:cubicBezTo>
                  <a:cubicBezTo>
                    <a:pt x="40470" y="3382"/>
                    <a:pt x="40265" y="3143"/>
                    <a:pt x="40027" y="2973"/>
                  </a:cubicBezTo>
                  <a:cubicBezTo>
                    <a:pt x="39412" y="2461"/>
                    <a:pt x="38730" y="2085"/>
                    <a:pt x="38013" y="1812"/>
                  </a:cubicBezTo>
                  <a:cubicBezTo>
                    <a:pt x="36785" y="1335"/>
                    <a:pt x="35488" y="993"/>
                    <a:pt x="34157" y="789"/>
                  </a:cubicBezTo>
                  <a:cubicBezTo>
                    <a:pt x="30742" y="273"/>
                    <a:pt x="27296" y="1"/>
                    <a:pt x="238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86"/>
            <p:cNvSpPr/>
            <p:nvPr/>
          </p:nvSpPr>
          <p:spPr>
            <a:xfrm>
              <a:off x="723199" y="1795164"/>
              <a:ext cx="43247" cy="34494"/>
            </a:xfrm>
            <a:custGeom>
              <a:rect b="b" l="l" r="r" t="t"/>
              <a:pathLst>
                <a:path extrusionOk="0" h="1852" w="2322">
                  <a:moveTo>
                    <a:pt x="1192" y="396"/>
                  </a:moveTo>
                  <a:cubicBezTo>
                    <a:pt x="1376" y="396"/>
                    <a:pt x="1562" y="464"/>
                    <a:pt x="1707" y="609"/>
                  </a:cubicBezTo>
                  <a:cubicBezTo>
                    <a:pt x="1980" y="814"/>
                    <a:pt x="1912" y="1258"/>
                    <a:pt x="1570" y="1394"/>
                  </a:cubicBezTo>
                  <a:cubicBezTo>
                    <a:pt x="1447" y="1449"/>
                    <a:pt x="1319" y="1476"/>
                    <a:pt x="1194" y="1476"/>
                  </a:cubicBezTo>
                  <a:cubicBezTo>
                    <a:pt x="1007" y="1476"/>
                    <a:pt x="826" y="1415"/>
                    <a:pt x="683" y="1292"/>
                  </a:cubicBezTo>
                  <a:cubicBezTo>
                    <a:pt x="547" y="1190"/>
                    <a:pt x="478" y="1019"/>
                    <a:pt x="512" y="882"/>
                  </a:cubicBezTo>
                  <a:cubicBezTo>
                    <a:pt x="617" y="568"/>
                    <a:pt x="902" y="396"/>
                    <a:pt x="1192" y="396"/>
                  </a:cubicBezTo>
                  <a:close/>
                  <a:moveTo>
                    <a:pt x="1227" y="0"/>
                  </a:moveTo>
                  <a:cubicBezTo>
                    <a:pt x="1014" y="0"/>
                    <a:pt x="799" y="65"/>
                    <a:pt x="615" y="200"/>
                  </a:cubicBezTo>
                  <a:cubicBezTo>
                    <a:pt x="512" y="268"/>
                    <a:pt x="444" y="336"/>
                    <a:pt x="376" y="405"/>
                  </a:cubicBezTo>
                  <a:cubicBezTo>
                    <a:pt x="1" y="746"/>
                    <a:pt x="69" y="1360"/>
                    <a:pt x="512" y="1633"/>
                  </a:cubicBezTo>
                  <a:cubicBezTo>
                    <a:pt x="719" y="1781"/>
                    <a:pt x="957" y="1852"/>
                    <a:pt x="1195" y="1852"/>
                  </a:cubicBezTo>
                  <a:cubicBezTo>
                    <a:pt x="1506" y="1852"/>
                    <a:pt x="1816" y="1729"/>
                    <a:pt x="2048" y="1497"/>
                  </a:cubicBezTo>
                  <a:cubicBezTo>
                    <a:pt x="2287" y="1258"/>
                    <a:pt x="2321" y="882"/>
                    <a:pt x="2150" y="575"/>
                  </a:cubicBezTo>
                  <a:cubicBezTo>
                    <a:pt x="1976" y="204"/>
                    <a:pt x="1605" y="0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86"/>
            <p:cNvSpPr/>
            <p:nvPr/>
          </p:nvSpPr>
          <p:spPr>
            <a:xfrm>
              <a:off x="552252" y="1791160"/>
              <a:ext cx="38144" cy="34289"/>
            </a:xfrm>
            <a:custGeom>
              <a:rect b="b" l="l" r="r" t="t"/>
              <a:pathLst>
                <a:path extrusionOk="0" h="1841" w="2048">
                  <a:moveTo>
                    <a:pt x="717" y="381"/>
                  </a:moveTo>
                  <a:cubicBezTo>
                    <a:pt x="956" y="381"/>
                    <a:pt x="1195" y="483"/>
                    <a:pt x="1365" y="654"/>
                  </a:cubicBezTo>
                  <a:cubicBezTo>
                    <a:pt x="1604" y="893"/>
                    <a:pt x="1536" y="1302"/>
                    <a:pt x="1195" y="1439"/>
                  </a:cubicBezTo>
                  <a:lnTo>
                    <a:pt x="1195" y="1405"/>
                  </a:lnTo>
                  <a:cubicBezTo>
                    <a:pt x="1114" y="1445"/>
                    <a:pt x="1023" y="1464"/>
                    <a:pt x="929" y="1464"/>
                  </a:cubicBezTo>
                  <a:cubicBezTo>
                    <a:pt x="785" y="1464"/>
                    <a:pt x="636" y="1419"/>
                    <a:pt x="512" y="1336"/>
                  </a:cubicBezTo>
                  <a:cubicBezTo>
                    <a:pt x="444" y="1268"/>
                    <a:pt x="410" y="1166"/>
                    <a:pt x="410" y="1063"/>
                  </a:cubicBezTo>
                  <a:cubicBezTo>
                    <a:pt x="410" y="859"/>
                    <a:pt x="444" y="688"/>
                    <a:pt x="512" y="517"/>
                  </a:cubicBezTo>
                  <a:cubicBezTo>
                    <a:pt x="547" y="449"/>
                    <a:pt x="649" y="415"/>
                    <a:pt x="717" y="381"/>
                  </a:cubicBezTo>
                  <a:close/>
                  <a:moveTo>
                    <a:pt x="635" y="0"/>
                  </a:moveTo>
                  <a:cubicBezTo>
                    <a:pt x="595" y="0"/>
                    <a:pt x="554" y="2"/>
                    <a:pt x="512" y="5"/>
                  </a:cubicBezTo>
                  <a:cubicBezTo>
                    <a:pt x="410" y="40"/>
                    <a:pt x="308" y="108"/>
                    <a:pt x="239" y="210"/>
                  </a:cubicBezTo>
                  <a:cubicBezTo>
                    <a:pt x="137" y="483"/>
                    <a:pt x="69" y="756"/>
                    <a:pt x="1" y="1063"/>
                  </a:cubicBezTo>
                  <a:cubicBezTo>
                    <a:pt x="1" y="1268"/>
                    <a:pt x="103" y="1507"/>
                    <a:pt x="274" y="1609"/>
                  </a:cubicBezTo>
                  <a:cubicBezTo>
                    <a:pt x="465" y="1758"/>
                    <a:pt x="709" y="1841"/>
                    <a:pt x="956" y="1841"/>
                  </a:cubicBezTo>
                  <a:cubicBezTo>
                    <a:pt x="1106" y="1841"/>
                    <a:pt x="1258" y="1810"/>
                    <a:pt x="1400" y="1746"/>
                  </a:cubicBezTo>
                  <a:cubicBezTo>
                    <a:pt x="1946" y="1473"/>
                    <a:pt x="2048" y="756"/>
                    <a:pt x="1604" y="381"/>
                  </a:cubicBezTo>
                  <a:cubicBezTo>
                    <a:pt x="1328" y="135"/>
                    <a:pt x="997" y="0"/>
                    <a:pt x="6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86"/>
            <p:cNvSpPr/>
            <p:nvPr/>
          </p:nvSpPr>
          <p:spPr>
            <a:xfrm>
              <a:off x="369869" y="1805724"/>
              <a:ext cx="40696" cy="32966"/>
            </a:xfrm>
            <a:custGeom>
              <a:rect b="b" l="l" r="r" t="t"/>
              <a:pathLst>
                <a:path extrusionOk="0" h="1770" w="2185">
                  <a:moveTo>
                    <a:pt x="967" y="385"/>
                  </a:moveTo>
                  <a:cubicBezTo>
                    <a:pt x="1010" y="385"/>
                    <a:pt x="1061" y="396"/>
                    <a:pt x="1126" y="418"/>
                  </a:cubicBezTo>
                  <a:cubicBezTo>
                    <a:pt x="1195" y="452"/>
                    <a:pt x="1297" y="520"/>
                    <a:pt x="1365" y="554"/>
                  </a:cubicBezTo>
                  <a:cubicBezTo>
                    <a:pt x="1672" y="793"/>
                    <a:pt x="1672" y="1134"/>
                    <a:pt x="1195" y="1339"/>
                  </a:cubicBezTo>
                  <a:cubicBezTo>
                    <a:pt x="1126" y="1356"/>
                    <a:pt x="1058" y="1365"/>
                    <a:pt x="994" y="1365"/>
                  </a:cubicBezTo>
                  <a:cubicBezTo>
                    <a:pt x="930" y="1365"/>
                    <a:pt x="870" y="1356"/>
                    <a:pt x="819" y="1339"/>
                  </a:cubicBezTo>
                  <a:cubicBezTo>
                    <a:pt x="614" y="1339"/>
                    <a:pt x="478" y="1100"/>
                    <a:pt x="580" y="930"/>
                  </a:cubicBezTo>
                  <a:cubicBezTo>
                    <a:pt x="614" y="793"/>
                    <a:pt x="683" y="691"/>
                    <a:pt x="751" y="554"/>
                  </a:cubicBezTo>
                  <a:cubicBezTo>
                    <a:pt x="821" y="438"/>
                    <a:pt x="875" y="385"/>
                    <a:pt x="967" y="385"/>
                  </a:cubicBezTo>
                  <a:close/>
                  <a:moveTo>
                    <a:pt x="885" y="0"/>
                  </a:moveTo>
                  <a:cubicBezTo>
                    <a:pt x="642" y="0"/>
                    <a:pt x="526" y="93"/>
                    <a:pt x="410" y="384"/>
                  </a:cubicBezTo>
                  <a:cubicBezTo>
                    <a:pt x="341" y="486"/>
                    <a:pt x="273" y="623"/>
                    <a:pt x="239" y="759"/>
                  </a:cubicBezTo>
                  <a:cubicBezTo>
                    <a:pt x="0" y="1169"/>
                    <a:pt x="273" y="1646"/>
                    <a:pt x="717" y="1749"/>
                  </a:cubicBezTo>
                  <a:cubicBezTo>
                    <a:pt x="804" y="1761"/>
                    <a:pt x="896" y="1769"/>
                    <a:pt x="988" y="1769"/>
                  </a:cubicBezTo>
                  <a:cubicBezTo>
                    <a:pt x="1146" y="1769"/>
                    <a:pt x="1304" y="1745"/>
                    <a:pt x="1433" y="1680"/>
                  </a:cubicBezTo>
                  <a:cubicBezTo>
                    <a:pt x="2013" y="1339"/>
                    <a:pt x="2184" y="691"/>
                    <a:pt x="1570" y="247"/>
                  </a:cubicBezTo>
                  <a:cubicBezTo>
                    <a:pt x="1399" y="145"/>
                    <a:pt x="1195" y="42"/>
                    <a:pt x="1024" y="8"/>
                  </a:cubicBezTo>
                  <a:cubicBezTo>
                    <a:pt x="973" y="3"/>
                    <a:pt x="927" y="0"/>
                    <a:pt x="8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86"/>
            <p:cNvSpPr/>
            <p:nvPr/>
          </p:nvSpPr>
          <p:spPr>
            <a:xfrm>
              <a:off x="381937" y="1897390"/>
              <a:ext cx="90909" cy="38293"/>
            </a:xfrm>
            <a:custGeom>
              <a:rect b="b" l="l" r="r" t="t"/>
              <a:pathLst>
                <a:path extrusionOk="0" h="2056" w="4881">
                  <a:moveTo>
                    <a:pt x="4300" y="0"/>
                  </a:moveTo>
                  <a:cubicBezTo>
                    <a:pt x="3856" y="137"/>
                    <a:pt x="3413" y="239"/>
                    <a:pt x="2969" y="375"/>
                  </a:cubicBezTo>
                  <a:cubicBezTo>
                    <a:pt x="2594" y="478"/>
                    <a:pt x="2253" y="614"/>
                    <a:pt x="1877" y="717"/>
                  </a:cubicBezTo>
                  <a:cubicBezTo>
                    <a:pt x="1263" y="956"/>
                    <a:pt x="683" y="1263"/>
                    <a:pt x="205" y="1672"/>
                  </a:cubicBezTo>
                  <a:cubicBezTo>
                    <a:pt x="171" y="1706"/>
                    <a:pt x="137" y="1706"/>
                    <a:pt x="103" y="1740"/>
                  </a:cubicBezTo>
                  <a:cubicBezTo>
                    <a:pt x="35" y="1843"/>
                    <a:pt x="1" y="1945"/>
                    <a:pt x="69" y="2013"/>
                  </a:cubicBezTo>
                  <a:cubicBezTo>
                    <a:pt x="120" y="2047"/>
                    <a:pt x="163" y="2056"/>
                    <a:pt x="197" y="2056"/>
                  </a:cubicBezTo>
                  <a:cubicBezTo>
                    <a:pt x="231" y="2056"/>
                    <a:pt x="256" y="2047"/>
                    <a:pt x="274" y="2047"/>
                  </a:cubicBezTo>
                  <a:lnTo>
                    <a:pt x="547" y="1843"/>
                  </a:lnTo>
                  <a:cubicBezTo>
                    <a:pt x="1263" y="1365"/>
                    <a:pt x="2048" y="990"/>
                    <a:pt x="2867" y="785"/>
                  </a:cubicBezTo>
                  <a:cubicBezTo>
                    <a:pt x="3276" y="683"/>
                    <a:pt x="3686" y="580"/>
                    <a:pt x="4095" y="478"/>
                  </a:cubicBezTo>
                  <a:cubicBezTo>
                    <a:pt x="4300" y="410"/>
                    <a:pt x="4505" y="410"/>
                    <a:pt x="4710" y="341"/>
                  </a:cubicBezTo>
                  <a:cubicBezTo>
                    <a:pt x="4778" y="341"/>
                    <a:pt x="4846" y="273"/>
                    <a:pt x="4880" y="205"/>
                  </a:cubicBezTo>
                  <a:cubicBezTo>
                    <a:pt x="4880" y="137"/>
                    <a:pt x="4846" y="34"/>
                    <a:pt x="4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5" name="Google Shape;12285;p86"/>
            <p:cNvSpPr/>
            <p:nvPr/>
          </p:nvSpPr>
          <p:spPr>
            <a:xfrm>
              <a:off x="596110" y="1910725"/>
              <a:ext cx="94075" cy="30526"/>
            </a:xfrm>
            <a:custGeom>
              <a:rect b="b" l="l" r="r" t="t"/>
              <a:pathLst>
                <a:path extrusionOk="0" h="1639" w="5051">
                  <a:moveTo>
                    <a:pt x="239" y="1"/>
                  </a:moveTo>
                  <a:cubicBezTo>
                    <a:pt x="137" y="1"/>
                    <a:pt x="34" y="35"/>
                    <a:pt x="34" y="137"/>
                  </a:cubicBezTo>
                  <a:cubicBezTo>
                    <a:pt x="0" y="240"/>
                    <a:pt x="68" y="342"/>
                    <a:pt x="171" y="376"/>
                  </a:cubicBezTo>
                  <a:cubicBezTo>
                    <a:pt x="273" y="376"/>
                    <a:pt x="375" y="410"/>
                    <a:pt x="444" y="410"/>
                  </a:cubicBezTo>
                  <a:cubicBezTo>
                    <a:pt x="1399" y="615"/>
                    <a:pt x="2320" y="785"/>
                    <a:pt x="3242" y="1024"/>
                  </a:cubicBezTo>
                  <a:cubicBezTo>
                    <a:pt x="3719" y="1161"/>
                    <a:pt x="4197" y="1331"/>
                    <a:pt x="4641" y="1536"/>
                  </a:cubicBezTo>
                  <a:lnTo>
                    <a:pt x="4880" y="1639"/>
                  </a:lnTo>
                  <a:cubicBezTo>
                    <a:pt x="5016" y="1570"/>
                    <a:pt x="5050" y="1434"/>
                    <a:pt x="4982" y="1366"/>
                  </a:cubicBezTo>
                  <a:cubicBezTo>
                    <a:pt x="4880" y="1297"/>
                    <a:pt x="4811" y="1229"/>
                    <a:pt x="4709" y="1195"/>
                  </a:cubicBezTo>
                  <a:cubicBezTo>
                    <a:pt x="3992" y="820"/>
                    <a:pt x="3242" y="581"/>
                    <a:pt x="2491" y="410"/>
                  </a:cubicBezTo>
                  <a:cubicBezTo>
                    <a:pt x="1843" y="274"/>
                    <a:pt x="1160" y="171"/>
                    <a:pt x="478" y="35"/>
                  </a:cubicBezTo>
                  <a:cubicBezTo>
                    <a:pt x="410" y="35"/>
                    <a:pt x="307" y="1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6" name="Google Shape;12286;p86"/>
            <p:cNvSpPr/>
            <p:nvPr/>
          </p:nvSpPr>
          <p:spPr>
            <a:xfrm>
              <a:off x="452484" y="1978460"/>
              <a:ext cx="89623" cy="35872"/>
            </a:xfrm>
            <a:custGeom>
              <a:rect b="b" l="l" r="r" t="t"/>
              <a:pathLst>
                <a:path extrusionOk="0" h="1926" w="4812">
                  <a:moveTo>
                    <a:pt x="4400" y="1"/>
                  </a:moveTo>
                  <a:cubicBezTo>
                    <a:pt x="4265" y="1"/>
                    <a:pt x="4137" y="25"/>
                    <a:pt x="3993" y="49"/>
                  </a:cubicBezTo>
                  <a:cubicBezTo>
                    <a:pt x="3310" y="254"/>
                    <a:pt x="2628" y="458"/>
                    <a:pt x="1945" y="663"/>
                  </a:cubicBezTo>
                  <a:cubicBezTo>
                    <a:pt x="1399" y="834"/>
                    <a:pt x="853" y="1107"/>
                    <a:pt x="376" y="1448"/>
                  </a:cubicBezTo>
                  <a:cubicBezTo>
                    <a:pt x="307" y="1482"/>
                    <a:pt x="239" y="1550"/>
                    <a:pt x="171" y="1619"/>
                  </a:cubicBezTo>
                  <a:cubicBezTo>
                    <a:pt x="68" y="1687"/>
                    <a:pt x="0" y="1789"/>
                    <a:pt x="103" y="1857"/>
                  </a:cubicBezTo>
                  <a:cubicBezTo>
                    <a:pt x="171" y="1926"/>
                    <a:pt x="239" y="1892"/>
                    <a:pt x="307" y="1926"/>
                  </a:cubicBezTo>
                  <a:lnTo>
                    <a:pt x="717" y="1653"/>
                  </a:lnTo>
                  <a:cubicBezTo>
                    <a:pt x="1263" y="1311"/>
                    <a:pt x="1843" y="1073"/>
                    <a:pt x="2457" y="868"/>
                  </a:cubicBezTo>
                  <a:cubicBezTo>
                    <a:pt x="2935" y="731"/>
                    <a:pt x="3413" y="595"/>
                    <a:pt x="3890" y="458"/>
                  </a:cubicBezTo>
                  <a:cubicBezTo>
                    <a:pt x="4095" y="424"/>
                    <a:pt x="4334" y="390"/>
                    <a:pt x="4539" y="390"/>
                  </a:cubicBezTo>
                  <a:cubicBezTo>
                    <a:pt x="4675" y="390"/>
                    <a:pt x="4777" y="390"/>
                    <a:pt x="4812" y="220"/>
                  </a:cubicBezTo>
                  <a:cubicBezTo>
                    <a:pt x="4812" y="83"/>
                    <a:pt x="4709" y="15"/>
                    <a:pt x="4573" y="15"/>
                  </a:cubicBezTo>
                  <a:cubicBezTo>
                    <a:pt x="4513" y="5"/>
                    <a:pt x="4456" y="1"/>
                    <a:pt x="4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7" name="Google Shape;12287;p86"/>
            <p:cNvSpPr/>
            <p:nvPr/>
          </p:nvSpPr>
          <p:spPr>
            <a:xfrm>
              <a:off x="561787" y="1978720"/>
              <a:ext cx="77555" cy="32277"/>
            </a:xfrm>
            <a:custGeom>
              <a:rect b="b" l="l" r="r" t="t"/>
              <a:pathLst>
                <a:path extrusionOk="0" h="1733" w="4164">
                  <a:moveTo>
                    <a:pt x="239" y="1"/>
                  </a:moveTo>
                  <a:cubicBezTo>
                    <a:pt x="103" y="1"/>
                    <a:pt x="0" y="35"/>
                    <a:pt x="0" y="137"/>
                  </a:cubicBezTo>
                  <a:cubicBezTo>
                    <a:pt x="0" y="240"/>
                    <a:pt x="69" y="274"/>
                    <a:pt x="137" y="342"/>
                  </a:cubicBezTo>
                  <a:cubicBezTo>
                    <a:pt x="171" y="376"/>
                    <a:pt x="239" y="376"/>
                    <a:pt x="273" y="376"/>
                  </a:cubicBezTo>
                  <a:cubicBezTo>
                    <a:pt x="1229" y="683"/>
                    <a:pt x="2184" y="990"/>
                    <a:pt x="3106" y="1332"/>
                  </a:cubicBezTo>
                  <a:cubicBezTo>
                    <a:pt x="3379" y="1434"/>
                    <a:pt x="3617" y="1605"/>
                    <a:pt x="3890" y="1707"/>
                  </a:cubicBezTo>
                  <a:cubicBezTo>
                    <a:pt x="3925" y="1724"/>
                    <a:pt x="3967" y="1733"/>
                    <a:pt x="4010" y="1733"/>
                  </a:cubicBezTo>
                  <a:cubicBezTo>
                    <a:pt x="4053" y="1733"/>
                    <a:pt x="4095" y="1724"/>
                    <a:pt x="4129" y="1707"/>
                  </a:cubicBezTo>
                  <a:cubicBezTo>
                    <a:pt x="4163" y="1707"/>
                    <a:pt x="4163" y="1605"/>
                    <a:pt x="4163" y="1536"/>
                  </a:cubicBezTo>
                  <a:cubicBezTo>
                    <a:pt x="4129" y="1468"/>
                    <a:pt x="4061" y="1400"/>
                    <a:pt x="3993" y="1332"/>
                  </a:cubicBezTo>
                  <a:cubicBezTo>
                    <a:pt x="3856" y="1263"/>
                    <a:pt x="3720" y="1161"/>
                    <a:pt x="3549" y="1127"/>
                  </a:cubicBezTo>
                  <a:cubicBezTo>
                    <a:pt x="2594" y="752"/>
                    <a:pt x="1638" y="410"/>
                    <a:pt x="649" y="69"/>
                  </a:cubicBezTo>
                  <a:cubicBezTo>
                    <a:pt x="512" y="35"/>
                    <a:pt x="376" y="1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8" name="Google Shape;12288;p86"/>
            <p:cNvSpPr/>
            <p:nvPr/>
          </p:nvSpPr>
          <p:spPr>
            <a:xfrm>
              <a:off x="660288" y="1903741"/>
              <a:ext cx="62934" cy="30769"/>
            </a:xfrm>
            <a:custGeom>
              <a:rect b="b" l="l" r="r" t="t"/>
              <a:pathLst>
                <a:path extrusionOk="0" h="1652" w="3379">
                  <a:moveTo>
                    <a:pt x="239" y="0"/>
                  </a:moveTo>
                  <a:cubicBezTo>
                    <a:pt x="69" y="0"/>
                    <a:pt x="0" y="137"/>
                    <a:pt x="103" y="273"/>
                  </a:cubicBezTo>
                  <a:cubicBezTo>
                    <a:pt x="171" y="307"/>
                    <a:pt x="239" y="342"/>
                    <a:pt x="308" y="376"/>
                  </a:cubicBezTo>
                  <a:cubicBezTo>
                    <a:pt x="1092" y="580"/>
                    <a:pt x="1877" y="887"/>
                    <a:pt x="2594" y="1297"/>
                  </a:cubicBezTo>
                  <a:cubicBezTo>
                    <a:pt x="2764" y="1399"/>
                    <a:pt x="2935" y="1502"/>
                    <a:pt x="3106" y="1604"/>
                  </a:cubicBezTo>
                  <a:cubicBezTo>
                    <a:pt x="3152" y="1635"/>
                    <a:pt x="3198" y="1652"/>
                    <a:pt x="3238" y="1652"/>
                  </a:cubicBezTo>
                  <a:cubicBezTo>
                    <a:pt x="3286" y="1652"/>
                    <a:pt x="3326" y="1626"/>
                    <a:pt x="3345" y="1570"/>
                  </a:cubicBezTo>
                  <a:cubicBezTo>
                    <a:pt x="3379" y="1502"/>
                    <a:pt x="3345" y="1399"/>
                    <a:pt x="3310" y="1331"/>
                  </a:cubicBezTo>
                  <a:cubicBezTo>
                    <a:pt x="3276" y="1297"/>
                    <a:pt x="3208" y="1263"/>
                    <a:pt x="3174" y="1229"/>
                  </a:cubicBezTo>
                  <a:cubicBezTo>
                    <a:pt x="2389" y="751"/>
                    <a:pt x="1536" y="342"/>
                    <a:pt x="649" y="69"/>
                  </a:cubicBezTo>
                  <a:cubicBezTo>
                    <a:pt x="512" y="34"/>
                    <a:pt x="376" y="0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86"/>
            <p:cNvSpPr/>
            <p:nvPr/>
          </p:nvSpPr>
          <p:spPr>
            <a:xfrm>
              <a:off x="409258" y="1944993"/>
              <a:ext cx="49598" cy="33115"/>
            </a:xfrm>
            <a:custGeom>
              <a:rect b="b" l="l" r="r" t="t"/>
              <a:pathLst>
                <a:path extrusionOk="0" h="1778" w="2663">
                  <a:moveTo>
                    <a:pt x="2437" y="0"/>
                  </a:moveTo>
                  <a:cubicBezTo>
                    <a:pt x="2399" y="0"/>
                    <a:pt x="2360" y="11"/>
                    <a:pt x="2321" y="37"/>
                  </a:cubicBezTo>
                  <a:cubicBezTo>
                    <a:pt x="2014" y="174"/>
                    <a:pt x="1741" y="310"/>
                    <a:pt x="1468" y="481"/>
                  </a:cubicBezTo>
                  <a:cubicBezTo>
                    <a:pt x="1059" y="754"/>
                    <a:pt x="649" y="1061"/>
                    <a:pt x="240" y="1334"/>
                  </a:cubicBezTo>
                  <a:cubicBezTo>
                    <a:pt x="171" y="1368"/>
                    <a:pt x="103" y="1436"/>
                    <a:pt x="35" y="1505"/>
                  </a:cubicBezTo>
                  <a:cubicBezTo>
                    <a:pt x="1" y="1573"/>
                    <a:pt x="1" y="1641"/>
                    <a:pt x="35" y="1744"/>
                  </a:cubicBezTo>
                  <a:cubicBezTo>
                    <a:pt x="69" y="1778"/>
                    <a:pt x="206" y="1778"/>
                    <a:pt x="206" y="1778"/>
                  </a:cubicBezTo>
                  <a:cubicBezTo>
                    <a:pt x="615" y="1471"/>
                    <a:pt x="956" y="1232"/>
                    <a:pt x="1298" y="993"/>
                  </a:cubicBezTo>
                  <a:cubicBezTo>
                    <a:pt x="1639" y="788"/>
                    <a:pt x="2048" y="583"/>
                    <a:pt x="2424" y="345"/>
                  </a:cubicBezTo>
                  <a:cubicBezTo>
                    <a:pt x="2560" y="276"/>
                    <a:pt x="2662" y="242"/>
                    <a:pt x="2594" y="72"/>
                  </a:cubicBezTo>
                  <a:cubicBezTo>
                    <a:pt x="2552" y="29"/>
                    <a:pt x="2497" y="0"/>
                    <a:pt x="24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86"/>
            <p:cNvSpPr/>
            <p:nvPr/>
          </p:nvSpPr>
          <p:spPr>
            <a:xfrm>
              <a:off x="390839" y="1925345"/>
              <a:ext cx="40062" cy="31513"/>
            </a:xfrm>
            <a:custGeom>
              <a:rect b="b" l="l" r="r" t="t"/>
              <a:pathLst>
                <a:path extrusionOk="0" h="1692" w="2151">
                  <a:moveTo>
                    <a:pt x="1809" y="0"/>
                  </a:moveTo>
                  <a:cubicBezTo>
                    <a:pt x="1263" y="444"/>
                    <a:pt x="717" y="854"/>
                    <a:pt x="205" y="1263"/>
                  </a:cubicBezTo>
                  <a:cubicBezTo>
                    <a:pt x="103" y="1331"/>
                    <a:pt x="0" y="1468"/>
                    <a:pt x="69" y="1604"/>
                  </a:cubicBezTo>
                  <a:cubicBezTo>
                    <a:pt x="106" y="1666"/>
                    <a:pt x="138" y="1692"/>
                    <a:pt x="174" y="1692"/>
                  </a:cubicBezTo>
                  <a:cubicBezTo>
                    <a:pt x="238" y="1692"/>
                    <a:pt x="313" y="1611"/>
                    <a:pt x="444" y="1502"/>
                  </a:cubicBezTo>
                  <a:cubicBezTo>
                    <a:pt x="785" y="1229"/>
                    <a:pt x="1195" y="956"/>
                    <a:pt x="1570" y="649"/>
                  </a:cubicBezTo>
                  <a:cubicBezTo>
                    <a:pt x="1706" y="546"/>
                    <a:pt x="1877" y="444"/>
                    <a:pt x="2048" y="308"/>
                  </a:cubicBezTo>
                  <a:cubicBezTo>
                    <a:pt x="2116" y="239"/>
                    <a:pt x="2150" y="137"/>
                    <a:pt x="2082" y="69"/>
                  </a:cubicBezTo>
                  <a:cubicBezTo>
                    <a:pt x="1979" y="0"/>
                    <a:pt x="1911" y="0"/>
                    <a:pt x="18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86"/>
            <p:cNvSpPr/>
            <p:nvPr/>
          </p:nvSpPr>
          <p:spPr>
            <a:xfrm>
              <a:off x="621513" y="1977454"/>
              <a:ext cx="36896" cy="19091"/>
            </a:xfrm>
            <a:custGeom>
              <a:rect b="b" l="l" r="r" t="t"/>
              <a:pathLst>
                <a:path extrusionOk="0" h="1025" w="1981">
                  <a:moveTo>
                    <a:pt x="206" y="1"/>
                  </a:moveTo>
                  <a:cubicBezTo>
                    <a:pt x="69" y="1"/>
                    <a:pt x="1" y="137"/>
                    <a:pt x="69" y="274"/>
                  </a:cubicBezTo>
                  <a:cubicBezTo>
                    <a:pt x="137" y="308"/>
                    <a:pt x="172" y="342"/>
                    <a:pt x="240" y="342"/>
                  </a:cubicBezTo>
                  <a:cubicBezTo>
                    <a:pt x="752" y="444"/>
                    <a:pt x="1195" y="649"/>
                    <a:pt x="1639" y="922"/>
                  </a:cubicBezTo>
                  <a:cubicBezTo>
                    <a:pt x="1673" y="956"/>
                    <a:pt x="1707" y="990"/>
                    <a:pt x="1775" y="1024"/>
                  </a:cubicBezTo>
                  <a:cubicBezTo>
                    <a:pt x="1809" y="1024"/>
                    <a:pt x="1912" y="1024"/>
                    <a:pt x="1946" y="956"/>
                  </a:cubicBezTo>
                  <a:cubicBezTo>
                    <a:pt x="1980" y="820"/>
                    <a:pt x="1912" y="683"/>
                    <a:pt x="1809" y="649"/>
                  </a:cubicBezTo>
                  <a:cubicBezTo>
                    <a:pt x="1400" y="444"/>
                    <a:pt x="991" y="239"/>
                    <a:pt x="581" y="69"/>
                  </a:cubicBezTo>
                  <a:cubicBezTo>
                    <a:pt x="445" y="1"/>
                    <a:pt x="342" y="1"/>
                    <a:pt x="2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86"/>
            <p:cNvSpPr/>
            <p:nvPr/>
          </p:nvSpPr>
          <p:spPr>
            <a:xfrm>
              <a:off x="673641" y="1957117"/>
              <a:ext cx="20990" cy="15906"/>
            </a:xfrm>
            <a:custGeom>
              <a:rect b="b" l="l" r="r" t="t"/>
              <a:pathLst>
                <a:path extrusionOk="0" h="854" w="1127">
                  <a:moveTo>
                    <a:pt x="205" y="1"/>
                  </a:moveTo>
                  <a:cubicBezTo>
                    <a:pt x="137" y="1"/>
                    <a:pt x="68" y="35"/>
                    <a:pt x="34" y="69"/>
                  </a:cubicBezTo>
                  <a:cubicBezTo>
                    <a:pt x="0" y="103"/>
                    <a:pt x="0" y="171"/>
                    <a:pt x="0" y="205"/>
                  </a:cubicBezTo>
                  <a:cubicBezTo>
                    <a:pt x="0" y="274"/>
                    <a:pt x="68" y="308"/>
                    <a:pt x="137" y="308"/>
                  </a:cubicBezTo>
                  <a:lnTo>
                    <a:pt x="785" y="785"/>
                  </a:lnTo>
                  <a:cubicBezTo>
                    <a:pt x="819" y="785"/>
                    <a:pt x="853" y="820"/>
                    <a:pt x="887" y="854"/>
                  </a:cubicBezTo>
                  <a:cubicBezTo>
                    <a:pt x="921" y="854"/>
                    <a:pt x="1058" y="854"/>
                    <a:pt x="1058" y="820"/>
                  </a:cubicBezTo>
                  <a:cubicBezTo>
                    <a:pt x="1092" y="785"/>
                    <a:pt x="1126" y="649"/>
                    <a:pt x="1058" y="615"/>
                  </a:cubicBezTo>
                  <a:cubicBezTo>
                    <a:pt x="853" y="342"/>
                    <a:pt x="546" y="103"/>
                    <a:pt x="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86"/>
            <p:cNvSpPr/>
            <p:nvPr/>
          </p:nvSpPr>
          <p:spPr>
            <a:xfrm>
              <a:off x="694127" y="1942385"/>
              <a:ext cx="21475" cy="13410"/>
            </a:xfrm>
            <a:custGeom>
              <a:rect b="b" l="l" r="r" t="t"/>
              <a:pathLst>
                <a:path extrusionOk="0" h="720" w="1153">
                  <a:moveTo>
                    <a:pt x="202" y="0"/>
                  </a:moveTo>
                  <a:cubicBezTo>
                    <a:pt x="71" y="0"/>
                    <a:pt x="1" y="97"/>
                    <a:pt x="60" y="246"/>
                  </a:cubicBezTo>
                  <a:lnTo>
                    <a:pt x="231" y="348"/>
                  </a:lnTo>
                  <a:cubicBezTo>
                    <a:pt x="401" y="450"/>
                    <a:pt x="606" y="553"/>
                    <a:pt x="777" y="655"/>
                  </a:cubicBezTo>
                  <a:cubicBezTo>
                    <a:pt x="833" y="693"/>
                    <a:pt x="879" y="720"/>
                    <a:pt x="926" y="720"/>
                  </a:cubicBezTo>
                  <a:cubicBezTo>
                    <a:pt x="964" y="720"/>
                    <a:pt x="1004" y="701"/>
                    <a:pt x="1050" y="655"/>
                  </a:cubicBezTo>
                  <a:cubicBezTo>
                    <a:pt x="1152" y="519"/>
                    <a:pt x="1084" y="485"/>
                    <a:pt x="1016" y="416"/>
                  </a:cubicBezTo>
                  <a:cubicBezTo>
                    <a:pt x="811" y="177"/>
                    <a:pt x="538" y="41"/>
                    <a:pt x="265" y="7"/>
                  </a:cubicBezTo>
                  <a:cubicBezTo>
                    <a:pt x="243" y="2"/>
                    <a:pt x="222" y="0"/>
                    <a:pt x="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4" name="Google Shape;12294;p86"/>
            <p:cNvSpPr/>
            <p:nvPr/>
          </p:nvSpPr>
          <p:spPr>
            <a:xfrm>
              <a:off x="631049" y="1899290"/>
              <a:ext cx="7022" cy="6556"/>
            </a:xfrm>
            <a:custGeom>
              <a:rect b="b" l="l" r="r" t="t"/>
              <a:pathLst>
                <a:path extrusionOk="0" h="352" w="377">
                  <a:moveTo>
                    <a:pt x="222" y="0"/>
                  </a:moveTo>
                  <a:cubicBezTo>
                    <a:pt x="190" y="0"/>
                    <a:pt x="160" y="12"/>
                    <a:pt x="137" y="35"/>
                  </a:cubicBezTo>
                  <a:cubicBezTo>
                    <a:pt x="103" y="103"/>
                    <a:pt x="69" y="171"/>
                    <a:pt x="1" y="308"/>
                  </a:cubicBezTo>
                  <a:cubicBezTo>
                    <a:pt x="110" y="308"/>
                    <a:pt x="197" y="351"/>
                    <a:pt x="263" y="351"/>
                  </a:cubicBezTo>
                  <a:cubicBezTo>
                    <a:pt x="279" y="351"/>
                    <a:pt x="294" y="348"/>
                    <a:pt x="308" y="342"/>
                  </a:cubicBezTo>
                  <a:cubicBezTo>
                    <a:pt x="342" y="273"/>
                    <a:pt x="376" y="205"/>
                    <a:pt x="376" y="137"/>
                  </a:cubicBezTo>
                  <a:cubicBezTo>
                    <a:pt x="353" y="46"/>
                    <a:pt x="285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5" name="Google Shape;12295;p86"/>
            <p:cNvSpPr/>
            <p:nvPr/>
          </p:nvSpPr>
          <p:spPr>
            <a:xfrm>
              <a:off x="442315" y="1918994"/>
              <a:ext cx="5736" cy="7022"/>
            </a:xfrm>
            <a:custGeom>
              <a:rect b="b" l="l" r="r" t="t"/>
              <a:pathLst>
                <a:path extrusionOk="0" h="377" w="308">
                  <a:moveTo>
                    <a:pt x="69" y="0"/>
                  </a:moveTo>
                  <a:cubicBezTo>
                    <a:pt x="34" y="68"/>
                    <a:pt x="34" y="171"/>
                    <a:pt x="0" y="273"/>
                  </a:cubicBezTo>
                  <a:cubicBezTo>
                    <a:pt x="22" y="339"/>
                    <a:pt x="87" y="377"/>
                    <a:pt x="148" y="377"/>
                  </a:cubicBezTo>
                  <a:cubicBezTo>
                    <a:pt x="182" y="377"/>
                    <a:pt x="215" y="366"/>
                    <a:pt x="239" y="341"/>
                  </a:cubicBezTo>
                  <a:cubicBezTo>
                    <a:pt x="307" y="273"/>
                    <a:pt x="307" y="205"/>
                    <a:pt x="307" y="137"/>
                  </a:cubicBezTo>
                  <a:cubicBezTo>
                    <a:pt x="273" y="68"/>
                    <a:pt x="171" y="68"/>
                    <a:pt x="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86"/>
            <p:cNvSpPr/>
            <p:nvPr/>
          </p:nvSpPr>
          <p:spPr>
            <a:xfrm>
              <a:off x="601195" y="1892306"/>
              <a:ext cx="7636" cy="7003"/>
            </a:xfrm>
            <a:custGeom>
              <a:rect b="b" l="l" r="r" t="t"/>
              <a:pathLst>
                <a:path extrusionOk="0" h="376" w="410">
                  <a:moveTo>
                    <a:pt x="68" y="0"/>
                  </a:moveTo>
                  <a:cubicBezTo>
                    <a:pt x="68" y="137"/>
                    <a:pt x="0" y="239"/>
                    <a:pt x="34" y="273"/>
                  </a:cubicBezTo>
                  <a:cubicBezTo>
                    <a:pt x="68" y="341"/>
                    <a:pt x="137" y="375"/>
                    <a:pt x="239" y="375"/>
                  </a:cubicBezTo>
                  <a:cubicBezTo>
                    <a:pt x="341" y="375"/>
                    <a:pt x="410" y="239"/>
                    <a:pt x="341" y="137"/>
                  </a:cubicBezTo>
                  <a:cubicBezTo>
                    <a:pt x="273" y="102"/>
                    <a:pt x="205" y="68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97" name="Google Shape;12297;p86"/>
          <p:cNvSpPr/>
          <p:nvPr/>
        </p:nvSpPr>
        <p:spPr>
          <a:xfrm>
            <a:off x="42575" y="3731153"/>
            <a:ext cx="2694721" cy="1410490"/>
          </a:xfrm>
          <a:custGeom>
            <a:rect b="b" l="l" r="r" t="t"/>
            <a:pathLst>
              <a:path extrusionOk="0" h="75731" w="144683">
                <a:moveTo>
                  <a:pt x="130010" y="1786"/>
                </a:moveTo>
                <a:lnTo>
                  <a:pt x="130146" y="1854"/>
                </a:lnTo>
                <a:cubicBezTo>
                  <a:pt x="129805" y="2741"/>
                  <a:pt x="129532" y="3594"/>
                  <a:pt x="129293" y="4345"/>
                </a:cubicBezTo>
                <a:cubicBezTo>
                  <a:pt x="129020" y="4447"/>
                  <a:pt x="128781" y="4584"/>
                  <a:pt x="128542" y="4754"/>
                </a:cubicBezTo>
                <a:cubicBezTo>
                  <a:pt x="127689" y="5471"/>
                  <a:pt x="126870" y="6222"/>
                  <a:pt x="126017" y="6972"/>
                </a:cubicBezTo>
                <a:cubicBezTo>
                  <a:pt x="125915" y="7075"/>
                  <a:pt x="125812" y="7177"/>
                  <a:pt x="125676" y="7245"/>
                </a:cubicBezTo>
                <a:lnTo>
                  <a:pt x="125608" y="7211"/>
                </a:lnTo>
                <a:cubicBezTo>
                  <a:pt x="126085" y="6597"/>
                  <a:pt x="126597" y="5983"/>
                  <a:pt x="127075" y="5403"/>
                </a:cubicBezTo>
                <a:cubicBezTo>
                  <a:pt x="127587" y="4788"/>
                  <a:pt x="128065" y="4208"/>
                  <a:pt x="128576" y="3628"/>
                </a:cubicBezTo>
                <a:cubicBezTo>
                  <a:pt x="128986" y="2980"/>
                  <a:pt x="129464" y="2366"/>
                  <a:pt x="130010" y="1786"/>
                </a:cubicBezTo>
                <a:close/>
                <a:moveTo>
                  <a:pt x="92338" y="1990"/>
                </a:moveTo>
                <a:lnTo>
                  <a:pt x="92338" y="1990"/>
                </a:lnTo>
                <a:cubicBezTo>
                  <a:pt x="92440" y="2229"/>
                  <a:pt x="92372" y="2536"/>
                  <a:pt x="92235" y="2775"/>
                </a:cubicBezTo>
                <a:cubicBezTo>
                  <a:pt x="91451" y="4208"/>
                  <a:pt x="90666" y="5676"/>
                  <a:pt x="89915" y="7143"/>
                </a:cubicBezTo>
                <a:cubicBezTo>
                  <a:pt x="89471" y="7791"/>
                  <a:pt x="89233" y="8542"/>
                  <a:pt x="89130" y="9293"/>
                </a:cubicBezTo>
                <a:cubicBezTo>
                  <a:pt x="89130" y="9873"/>
                  <a:pt x="89198" y="10487"/>
                  <a:pt x="89233" y="11067"/>
                </a:cubicBezTo>
                <a:cubicBezTo>
                  <a:pt x="89267" y="11647"/>
                  <a:pt x="89335" y="12193"/>
                  <a:pt x="89369" y="12773"/>
                </a:cubicBezTo>
                <a:cubicBezTo>
                  <a:pt x="89437" y="13422"/>
                  <a:pt x="89198" y="14070"/>
                  <a:pt x="88687" y="14479"/>
                </a:cubicBezTo>
                <a:cubicBezTo>
                  <a:pt x="88038" y="15060"/>
                  <a:pt x="87356" y="15605"/>
                  <a:pt x="86673" y="16117"/>
                </a:cubicBezTo>
                <a:cubicBezTo>
                  <a:pt x="85820" y="16732"/>
                  <a:pt x="84899" y="17312"/>
                  <a:pt x="84046" y="17892"/>
                </a:cubicBezTo>
                <a:cubicBezTo>
                  <a:pt x="83807" y="18062"/>
                  <a:pt x="83602" y="18233"/>
                  <a:pt x="83398" y="18369"/>
                </a:cubicBezTo>
                <a:cubicBezTo>
                  <a:pt x="82408" y="19052"/>
                  <a:pt x="81794" y="20178"/>
                  <a:pt x="81760" y="21372"/>
                </a:cubicBezTo>
                <a:cubicBezTo>
                  <a:pt x="81726" y="21543"/>
                  <a:pt x="81691" y="21748"/>
                  <a:pt x="81726" y="21952"/>
                </a:cubicBezTo>
                <a:cubicBezTo>
                  <a:pt x="81794" y="22498"/>
                  <a:pt x="81453" y="22840"/>
                  <a:pt x="81111" y="23181"/>
                </a:cubicBezTo>
                <a:lnTo>
                  <a:pt x="77392" y="26696"/>
                </a:lnTo>
                <a:cubicBezTo>
                  <a:pt x="77221" y="26832"/>
                  <a:pt x="77085" y="27003"/>
                  <a:pt x="76948" y="27139"/>
                </a:cubicBezTo>
                <a:cubicBezTo>
                  <a:pt x="76812" y="27310"/>
                  <a:pt x="76778" y="27378"/>
                  <a:pt x="76914" y="27514"/>
                </a:cubicBezTo>
                <a:cubicBezTo>
                  <a:pt x="76955" y="27569"/>
                  <a:pt x="77007" y="27591"/>
                  <a:pt x="77063" y="27591"/>
                </a:cubicBezTo>
                <a:cubicBezTo>
                  <a:pt x="77148" y="27591"/>
                  <a:pt x="77242" y="27542"/>
                  <a:pt x="77324" y="27480"/>
                </a:cubicBezTo>
                <a:cubicBezTo>
                  <a:pt x="77460" y="27378"/>
                  <a:pt x="77597" y="27241"/>
                  <a:pt x="77767" y="27105"/>
                </a:cubicBezTo>
                <a:lnTo>
                  <a:pt x="81384" y="23624"/>
                </a:lnTo>
                <a:cubicBezTo>
                  <a:pt x="81487" y="23556"/>
                  <a:pt x="81589" y="23488"/>
                  <a:pt x="81726" y="23351"/>
                </a:cubicBezTo>
                <a:cubicBezTo>
                  <a:pt x="81760" y="23624"/>
                  <a:pt x="81794" y="23863"/>
                  <a:pt x="81794" y="24068"/>
                </a:cubicBezTo>
                <a:cubicBezTo>
                  <a:pt x="82033" y="25808"/>
                  <a:pt x="82544" y="27549"/>
                  <a:pt x="83329" y="29152"/>
                </a:cubicBezTo>
                <a:cubicBezTo>
                  <a:pt x="83500" y="29425"/>
                  <a:pt x="83466" y="29835"/>
                  <a:pt x="83261" y="30074"/>
                </a:cubicBezTo>
                <a:cubicBezTo>
                  <a:pt x="82886" y="30586"/>
                  <a:pt x="82510" y="31063"/>
                  <a:pt x="82135" y="31541"/>
                </a:cubicBezTo>
                <a:cubicBezTo>
                  <a:pt x="82033" y="31677"/>
                  <a:pt x="81896" y="31780"/>
                  <a:pt x="82033" y="31950"/>
                </a:cubicBezTo>
                <a:cubicBezTo>
                  <a:pt x="82098" y="32003"/>
                  <a:pt x="82163" y="32025"/>
                  <a:pt x="82226" y="32025"/>
                </a:cubicBezTo>
                <a:cubicBezTo>
                  <a:pt x="82329" y="32025"/>
                  <a:pt x="82426" y="31967"/>
                  <a:pt x="82510" y="31882"/>
                </a:cubicBezTo>
                <a:cubicBezTo>
                  <a:pt x="82749" y="31643"/>
                  <a:pt x="82954" y="31404"/>
                  <a:pt x="83159" y="31166"/>
                </a:cubicBezTo>
                <a:cubicBezTo>
                  <a:pt x="83363" y="30893"/>
                  <a:pt x="83534" y="30586"/>
                  <a:pt x="83773" y="30244"/>
                </a:cubicBezTo>
                <a:cubicBezTo>
                  <a:pt x="83978" y="30586"/>
                  <a:pt x="84114" y="30893"/>
                  <a:pt x="84285" y="31200"/>
                </a:cubicBezTo>
                <a:cubicBezTo>
                  <a:pt x="84455" y="31507"/>
                  <a:pt x="84626" y="31882"/>
                  <a:pt x="84797" y="32223"/>
                </a:cubicBezTo>
                <a:cubicBezTo>
                  <a:pt x="85035" y="32667"/>
                  <a:pt x="85035" y="33247"/>
                  <a:pt x="84728" y="33657"/>
                </a:cubicBezTo>
                <a:cubicBezTo>
                  <a:pt x="84558" y="33964"/>
                  <a:pt x="84319" y="34237"/>
                  <a:pt x="84080" y="34510"/>
                </a:cubicBezTo>
                <a:cubicBezTo>
                  <a:pt x="83807" y="34817"/>
                  <a:pt x="83500" y="35090"/>
                  <a:pt x="83193" y="35363"/>
                </a:cubicBezTo>
                <a:cubicBezTo>
                  <a:pt x="81896" y="36557"/>
                  <a:pt x="81077" y="38195"/>
                  <a:pt x="81009" y="40004"/>
                </a:cubicBezTo>
                <a:cubicBezTo>
                  <a:pt x="80975" y="40447"/>
                  <a:pt x="80941" y="40925"/>
                  <a:pt x="80907" y="41403"/>
                </a:cubicBezTo>
                <a:cubicBezTo>
                  <a:pt x="80872" y="41880"/>
                  <a:pt x="80736" y="42358"/>
                  <a:pt x="80463" y="42802"/>
                </a:cubicBezTo>
                <a:cubicBezTo>
                  <a:pt x="79542" y="44337"/>
                  <a:pt x="78620" y="45839"/>
                  <a:pt x="77699" y="47374"/>
                </a:cubicBezTo>
                <a:cubicBezTo>
                  <a:pt x="77699" y="47408"/>
                  <a:pt x="77631" y="47442"/>
                  <a:pt x="77563" y="47545"/>
                </a:cubicBezTo>
                <a:lnTo>
                  <a:pt x="75652" y="44985"/>
                </a:lnTo>
                <a:cubicBezTo>
                  <a:pt x="75856" y="44815"/>
                  <a:pt x="76027" y="44644"/>
                  <a:pt x="76198" y="44474"/>
                </a:cubicBezTo>
                <a:cubicBezTo>
                  <a:pt x="76334" y="44371"/>
                  <a:pt x="76402" y="44235"/>
                  <a:pt x="76300" y="44098"/>
                </a:cubicBezTo>
                <a:cubicBezTo>
                  <a:pt x="76232" y="44047"/>
                  <a:pt x="76146" y="44022"/>
                  <a:pt x="76065" y="44022"/>
                </a:cubicBezTo>
                <a:cubicBezTo>
                  <a:pt x="75984" y="44022"/>
                  <a:pt x="75908" y="44047"/>
                  <a:pt x="75856" y="44098"/>
                </a:cubicBezTo>
                <a:cubicBezTo>
                  <a:pt x="75686" y="44235"/>
                  <a:pt x="75549" y="44371"/>
                  <a:pt x="75345" y="44542"/>
                </a:cubicBezTo>
                <a:cubicBezTo>
                  <a:pt x="74526" y="43416"/>
                  <a:pt x="73809" y="42256"/>
                  <a:pt x="73092" y="41198"/>
                </a:cubicBezTo>
                <a:cubicBezTo>
                  <a:pt x="73297" y="41027"/>
                  <a:pt x="73468" y="40857"/>
                  <a:pt x="73638" y="40652"/>
                </a:cubicBezTo>
                <a:cubicBezTo>
                  <a:pt x="73775" y="40447"/>
                  <a:pt x="73945" y="40208"/>
                  <a:pt x="74048" y="39969"/>
                </a:cubicBezTo>
                <a:cubicBezTo>
                  <a:pt x="74150" y="39833"/>
                  <a:pt x="74150" y="39662"/>
                  <a:pt x="73980" y="39594"/>
                </a:cubicBezTo>
                <a:cubicBezTo>
                  <a:pt x="73922" y="39565"/>
                  <a:pt x="73874" y="39552"/>
                  <a:pt x="73835" y="39552"/>
                </a:cubicBezTo>
                <a:cubicBezTo>
                  <a:pt x="73733" y="39552"/>
                  <a:pt x="73678" y="39633"/>
                  <a:pt x="73604" y="39731"/>
                </a:cubicBezTo>
                <a:cubicBezTo>
                  <a:pt x="73400" y="40072"/>
                  <a:pt x="73161" y="40447"/>
                  <a:pt x="72922" y="40857"/>
                </a:cubicBezTo>
                <a:cubicBezTo>
                  <a:pt x="72649" y="40549"/>
                  <a:pt x="72410" y="40208"/>
                  <a:pt x="72239" y="39833"/>
                </a:cubicBezTo>
                <a:cubicBezTo>
                  <a:pt x="72171" y="39696"/>
                  <a:pt x="72273" y="39492"/>
                  <a:pt x="72342" y="39321"/>
                </a:cubicBezTo>
                <a:cubicBezTo>
                  <a:pt x="72444" y="39185"/>
                  <a:pt x="72615" y="39082"/>
                  <a:pt x="72717" y="38912"/>
                </a:cubicBezTo>
                <a:cubicBezTo>
                  <a:pt x="72785" y="38809"/>
                  <a:pt x="72785" y="38707"/>
                  <a:pt x="72751" y="38604"/>
                </a:cubicBezTo>
                <a:cubicBezTo>
                  <a:pt x="72704" y="38541"/>
                  <a:pt x="72641" y="38514"/>
                  <a:pt x="72578" y="38514"/>
                </a:cubicBezTo>
                <a:cubicBezTo>
                  <a:pt x="72505" y="38514"/>
                  <a:pt x="72431" y="38550"/>
                  <a:pt x="72376" y="38604"/>
                </a:cubicBezTo>
                <a:cubicBezTo>
                  <a:pt x="72171" y="38775"/>
                  <a:pt x="71966" y="38946"/>
                  <a:pt x="71762" y="39150"/>
                </a:cubicBezTo>
                <a:lnTo>
                  <a:pt x="70704" y="37478"/>
                </a:lnTo>
                <a:cubicBezTo>
                  <a:pt x="70738" y="37444"/>
                  <a:pt x="70772" y="37376"/>
                  <a:pt x="70840" y="37308"/>
                </a:cubicBezTo>
                <a:cubicBezTo>
                  <a:pt x="72956" y="35056"/>
                  <a:pt x="75106" y="32804"/>
                  <a:pt x="77221" y="30551"/>
                </a:cubicBezTo>
                <a:cubicBezTo>
                  <a:pt x="77290" y="30483"/>
                  <a:pt x="77392" y="30415"/>
                  <a:pt x="77426" y="30313"/>
                </a:cubicBezTo>
                <a:cubicBezTo>
                  <a:pt x="77460" y="30210"/>
                  <a:pt x="77426" y="30074"/>
                  <a:pt x="77358" y="30005"/>
                </a:cubicBezTo>
                <a:cubicBezTo>
                  <a:pt x="77307" y="29988"/>
                  <a:pt x="77255" y="29980"/>
                  <a:pt x="77204" y="29980"/>
                </a:cubicBezTo>
                <a:cubicBezTo>
                  <a:pt x="77153" y="29980"/>
                  <a:pt x="77102" y="29988"/>
                  <a:pt x="77051" y="30005"/>
                </a:cubicBezTo>
                <a:cubicBezTo>
                  <a:pt x="76948" y="30074"/>
                  <a:pt x="76846" y="30142"/>
                  <a:pt x="76778" y="30244"/>
                </a:cubicBezTo>
                <a:cubicBezTo>
                  <a:pt x="75140" y="31985"/>
                  <a:pt x="73502" y="33725"/>
                  <a:pt x="71864" y="35465"/>
                </a:cubicBezTo>
                <a:lnTo>
                  <a:pt x="70431" y="37035"/>
                </a:lnTo>
                <a:cubicBezTo>
                  <a:pt x="69237" y="35124"/>
                  <a:pt x="68179" y="33213"/>
                  <a:pt x="67189" y="31336"/>
                </a:cubicBezTo>
                <a:cubicBezTo>
                  <a:pt x="67428" y="30859"/>
                  <a:pt x="67667" y="30381"/>
                  <a:pt x="67906" y="29937"/>
                </a:cubicBezTo>
                <a:cubicBezTo>
                  <a:pt x="69817" y="26593"/>
                  <a:pt x="71727" y="23215"/>
                  <a:pt x="73673" y="19871"/>
                </a:cubicBezTo>
                <a:cubicBezTo>
                  <a:pt x="74526" y="18404"/>
                  <a:pt x="75481" y="16970"/>
                  <a:pt x="76402" y="15503"/>
                </a:cubicBezTo>
                <a:cubicBezTo>
                  <a:pt x="76744" y="15025"/>
                  <a:pt x="77119" y="14548"/>
                  <a:pt x="77460" y="14070"/>
                </a:cubicBezTo>
                <a:cubicBezTo>
                  <a:pt x="77597" y="13899"/>
                  <a:pt x="77733" y="13729"/>
                  <a:pt x="77904" y="13592"/>
                </a:cubicBezTo>
                <a:cubicBezTo>
                  <a:pt x="78063" y="13453"/>
                  <a:pt x="78257" y="13383"/>
                  <a:pt x="78452" y="13383"/>
                </a:cubicBezTo>
                <a:cubicBezTo>
                  <a:pt x="78591" y="13383"/>
                  <a:pt x="78731" y="13419"/>
                  <a:pt x="78859" y="13490"/>
                </a:cubicBezTo>
                <a:cubicBezTo>
                  <a:pt x="78962" y="13558"/>
                  <a:pt x="79064" y="13626"/>
                  <a:pt x="79166" y="13695"/>
                </a:cubicBezTo>
                <a:cubicBezTo>
                  <a:pt x="79381" y="13817"/>
                  <a:pt x="79548" y="13885"/>
                  <a:pt x="79700" y="13885"/>
                </a:cubicBezTo>
                <a:cubicBezTo>
                  <a:pt x="79886" y="13885"/>
                  <a:pt x="80052" y="13784"/>
                  <a:pt x="80258" y="13558"/>
                </a:cubicBezTo>
                <a:cubicBezTo>
                  <a:pt x="80872" y="12876"/>
                  <a:pt x="81453" y="12159"/>
                  <a:pt x="82033" y="11442"/>
                </a:cubicBezTo>
                <a:cubicBezTo>
                  <a:pt x="83090" y="10180"/>
                  <a:pt x="84080" y="8883"/>
                  <a:pt x="85206" y="7655"/>
                </a:cubicBezTo>
                <a:cubicBezTo>
                  <a:pt x="86844" y="5880"/>
                  <a:pt x="88687" y="4242"/>
                  <a:pt x="90666" y="2843"/>
                </a:cubicBezTo>
                <a:cubicBezTo>
                  <a:pt x="90973" y="2605"/>
                  <a:pt x="91314" y="2400"/>
                  <a:pt x="91655" y="2229"/>
                </a:cubicBezTo>
                <a:cubicBezTo>
                  <a:pt x="91894" y="2127"/>
                  <a:pt x="92099" y="2059"/>
                  <a:pt x="92338" y="1990"/>
                </a:cubicBezTo>
                <a:close/>
                <a:moveTo>
                  <a:pt x="44989" y="0"/>
                </a:moveTo>
                <a:cubicBezTo>
                  <a:pt x="44642" y="0"/>
                  <a:pt x="44279" y="130"/>
                  <a:pt x="43917" y="387"/>
                </a:cubicBezTo>
                <a:cubicBezTo>
                  <a:pt x="43610" y="625"/>
                  <a:pt x="43337" y="864"/>
                  <a:pt x="43064" y="1103"/>
                </a:cubicBezTo>
                <a:cubicBezTo>
                  <a:pt x="41563" y="2536"/>
                  <a:pt x="40232" y="4106"/>
                  <a:pt x="39038" y="5778"/>
                </a:cubicBezTo>
                <a:cubicBezTo>
                  <a:pt x="35694" y="10487"/>
                  <a:pt x="32418" y="15162"/>
                  <a:pt x="29313" y="20007"/>
                </a:cubicBezTo>
                <a:cubicBezTo>
                  <a:pt x="29244" y="20110"/>
                  <a:pt x="29142" y="20212"/>
                  <a:pt x="29074" y="20314"/>
                </a:cubicBezTo>
                <a:cubicBezTo>
                  <a:pt x="28628" y="20092"/>
                  <a:pt x="28138" y="19971"/>
                  <a:pt x="27653" y="19971"/>
                </a:cubicBezTo>
                <a:cubicBezTo>
                  <a:pt x="27395" y="19971"/>
                  <a:pt x="27138" y="20005"/>
                  <a:pt x="26890" y="20076"/>
                </a:cubicBezTo>
                <a:cubicBezTo>
                  <a:pt x="26139" y="20246"/>
                  <a:pt x="25388" y="20417"/>
                  <a:pt x="24638" y="20587"/>
                </a:cubicBezTo>
                <a:cubicBezTo>
                  <a:pt x="23785" y="20758"/>
                  <a:pt x="22897" y="20997"/>
                  <a:pt x="22010" y="21133"/>
                </a:cubicBezTo>
                <a:cubicBezTo>
                  <a:pt x="21866" y="21156"/>
                  <a:pt x="21732" y="21167"/>
                  <a:pt x="21607" y="21167"/>
                </a:cubicBezTo>
                <a:cubicBezTo>
                  <a:pt x="20962" y="21167"/>
                  <a:pt x="20561" y="20864"/>
                  <a:pt x="20304" y="20178"/>
                </a:cubicBezTo>
                <a:cubicBezTo>
                  <a:pt x="20270" y="20076"/>
                  <a:pt x="20236" y="19973"/>
                  <a:pt x="20202" y="19871"/>
                </a:cubicBezTo>
                <a:cubicBezTo>
                  <a:pt x="19929" y="19018"/>
                  <a:pt x="19690" y="18131"/>
                  <a:pt x="19417" y="17243"/>
                </a:cubicBezTo>
                <a:cubicBezTo>
                  <a:pt x="19178" y="16220"/>
                  <a:pt x="18837" y="15196"/>
                  <a:pt x="18393" y="14206"/>
                </a:cubicBezTo>
                <a:cubicBezTo>
                  <a:pt x="18223" y="13899"/>
                  <a:pt x="18018" y="13626"/>
                  <a:pt x="17813" y="13353"/>
                </a:cubicBezTo>
                <a:cubicBezTo>
                  <a:pt x="17626" y="13096"/>
                  <a:pt x="17327" y="12951"/>
                  <a:pt x="17025" y="12951"/>
                </a:cubicBezTo>
                <a:cubicBezTo>
                  <a:pt x="16887" y="12951"/>
                  <a:pt x="16748" y="12982"/>
                  <a:pt x="16619" y="13046"/>
                </a:cubicBezTo>
                <a:cubicBezTo>
                  <a:pt x="16312" y="13183"/>
                  <a:pt x="16073" y="13319"/>
                  <a:pt x="15834" y="13524"/>
                </a:cubicBezTo>
                <a:cubicBezTo>
                  <a:pt x="15493" y="13763"/>
                  <a:pt x="15152" y="14070"/>
                  <a:pt x="14879" y="14411"/>
                </a:cubicBezTo>
                <a:cubicBezTo>
                  <a:pt x="12422" y="17243"/>
                  <a:pt x="10135" y="20178"/>
                  <a:pt x="8020" y="23249"/>
                </a:cubicBezTo>
                <a:cubicBezTo>
                  <a:pt x="5153" y="27446"/>
                  <a:pt x="2594" y="31746"/>
                  <a:pt x="171" y="36148"/>
                </a:cubicBezTo>
                <a:cubicBezTo>
                  <a:pt x="35" y="36523"/>
                  <a:pt x="1" y="36932"/>
                  <a:pt x="69" y="37342"/>
                </a:cubicBezTo>
                <a:cubicBezTo>
                  <a:pt x="171" y="37240"/>
                  <a:pt x="240" y="37103"/>
                  <a:pt x="342" y="37001"/>
                </a:cubicBezTo>
                <a:cubicBezTo>
                  <a:pt x="615" y="36523"/>
                  <a:pt x="888" y="36045"/>
                  <a:pt x="1127" y="35602"/>
                </a:cubicBezTo>
                <a:cubicBezTo>
                  <a:pt x="3004" y="32189"/>
                  <a:pt x="5051" y="28811"/>
                  <a:pt x="7167" y="25501"/>
                </a:cubicBezTo>
                <a:cubicBezTo>
                  <a:pt x="9453" y="22055"/>
                  <a:pt x="11944" y="18711"/>
                  <a:pt x="14606" y="15537"/>
                </a:cubicBezTo>
                <a:cubicBezTo>
                  <a:pt x="15015" y="15060"/>
                  <a:pt x="15424" y="14650"/>
                  <a:pt x="15834" y="14206"/>
                </a:cubicBezTo>
                <a:cubicBezTo>
                  <a:pt x="15936" y="14104"/>
                  <a:pt x="16039" y="14070"/>
                  <a:pt x="16175" y="14036"/>
                </a:cubicBezTo>
                <a:lnTo>
                  <a:pt x="16175" y="14036"/>
                </a:lnTo>
                <a:cubicBezTo>
                  <a:pt x="16107" y="14241"/>
                  <a:pt x="16073" y="14411"/>
                  <a:pt x="16005" y="14548"/>
                </a:cubicBezTo>
                <a:cubicBezTo>
                  <a:pt x="15288" y="16493"/>
                  <a:pt x="14810" y="18574"/>
                  <a:pt x="14537" y="20656"/>
                </a:cubicBezTo>
                <a:cubicBezTo>
                  <a:pt x="14333" y="21679"/>
                  <a:pt x="14537" y="22737"/>
                  <a:pt x="15186" y="23590"/>
                </a:cubicBezTo>
                <a:cubicBezTo>
                  <a:pt x="15123" y="23564"/>
                  <a:pt x="15058" y="23551"/>
                  <a:pt x="14996" y="23551"/>
                </a:cubicBezTo>
                <a:cubicBezTo>
                  <a:pt x="14818" y="23551"/>
                  <a:pt x="14656" y="23653"/>
                  <a:pt x="14606" y="23829"/>
                </a:cubicBezTo>
                <a:lnTo>
                  <a:pt x="13752" y="25433"/>
                </a:lnTo>
                <a:cubicBezTo>
                  <a:pt x="13684" y="25535"/>
                  <a:pt x="13650" y="25638"/>
                  <a:pt x="13616" y="25740"/>
                </a:cubicBezTo>
                <a:cubicBezTo>
                  <a:pt x="13616" y="25842"/>
                  <a:pt x="13650" y="25911"/>
                  <a:pt x="13718" y="25979"/>
                </a:cubicBezTo>
                <a:cubicBezTo>
                  <a:pt x="13761" y="25993"/>
                  <a:pt x="13803" y="26001"/>
                  <a:pt x="13843" y="26001"/>
                </a:cubicBezTo>
                <a:cubicBezTo>
                  <a:pt x="13900" y="26001"/>
                  <a:pt x="13951" y="25985"/>
                  <a:pt x="13991" y="25945"/>
                </a:cubicBezTo>
                <a:cubicBezTo>
                  <a:pt x="14094" y="25877"/>
                  <a:pt x="14162" y="25774"/>
                  <a:pt x="14230" y="25672"/>
                </a:cubicBezTo>
                <a:cubicBezTo>
                  <a:pt x="14537" y="25058"/>
                  <a:pt x="14810" y="24478"/>
                  <a:pt x="15117" y="23897"/>
                </a:cubicBezTo>
                <a:cubicBezTo>
                  <a:pt x="15152" y="23795"/>
                  <a:pt x="15152" y="23693"/>
                  <a:pt x="15152" y="23590"/>
                </a:cubicBezTo>
                <a:cubicBezTo>
                  <a:pt x="16482" y="25092"/>
                  <a:pt x="18086" y="26286"/>
                  <a:pt x="19895" y="27071"/>
                </a:cubicBezTo>
                <a:cubicBezTo>
                  <a:pt x="20304" y="27276"/>
                  <a:pt x="20679" y="27480"/>
                  <a:pt x="21089" y="27685"/>
                </a:cubicBezTo>
                <a:cubicBezTo>
                  <a:pt x="21464" y="27890"/>
                  <a:pt x="21464" y="27958"/>
                  <a:pt x="21225" y="28265"/>
                </a:cubicBezTo>
                <a:cubicBezTo>
                  <a:pt x="21021" y="28504"/>
                  <a:pt x="20782" y="28709"/>
                  <a:pt x="20577" y="28948"/>
                </a:cubicBezTo>
                <a:cubicBezTo>
                  <a:pt x="19587" y="30005"/>
                  <a:pt x="18871" y="31302"/>
                  <a:pt x="18530" y="32735"/>
                </a:cubicBezTo>
                <a:cubicBezTo>
                  <a:pt x="18359" y="33520"/>
                  <a:pt x="18291" y="34339"/>
                  <a:pt x="18154" y="35158"/>
                </a:cubicBezTo>
                <a:cubicBezTo>
                  <a:pt x="18018" y="35909"/>
                  <a:pt x="18086" y="36659"/>
                  <a:pt x="18325" y="37376"/>
                </a:cubicBezTo>
                <a:cubicBezTo>
                  <a:pt x="18496" y="37854"/>
                  <a:pt x="18734" y="38331"/>
                  <a:pt x="18905" y="38809"/>
                </a:cubicBezTo>
                <a:cubicBezTo>
                  <a:pt x="19076" y="39150"/>
                  <a:pt x="19246" y="39458"/>
                  <a:pt x="19383" y="39799"/>
                </a:cubicBezTo>
                <a:cubicBezTo>
                  <a:pt x="19656" y="40208"/>
                  <a:pt x="19519" y="40754"/>
                  <a:pt x="19110" y="40993"/>
                </a:cubicBezTo>
                <a:cubicBezTo>
                  <a:pt x="18803" y="41232"/>
                  <a:pt x="18427" y="41403"/>
                  <a:pt x="18086" y="41505"/>
                </a:cubicBezTo>
                <a:cubicBezTo>
                  <a:pt x="17677" y="41607"/>
                  <a:pt x="17301" y="41676"/>
                  <a:pt x="16892" y="41676"/>
                </a:cubicBezTo>
                <a:cubicBezTo>
                  <a:pt x="16107" y="41744"/>
                  <a:pt x="15356" y="41983"/>
                  <a:pt x="14640" y="42324"/>
                </a:cubicBezTo>
                <a:cubicBezTo>
                  <a:pt x="13957" y="42631"/>
                  <a:pt x="13411" y="43143"/>
                  <a:pt x="13070" y="43791"/>
                </a:cubicBezTo>
                <a:cubicBezTo>
                  <a:pt x="12797" y="44371"/>
                  <a:pt x="12558" y="44985"/>
                  <a:pt x="12353" y="45566"/>
                </a:cubicBezTo>
                <a:cubicBezTo>
                  <a:pt x="12251" y="45839"/>
                  <a:pt x="12217" y="46112"/>
                  <a:pt x="12183" y="46419"/>
                </a:cubicBezTo>
                <a:cubicBezTo>
                  <a:pt x="12080" y="48091"/>
                  <a:pt x="12183" y="49729"/>
                  <a:pt x="12456" y="51367"/>
                </a:cubicBezTo>
                <a:cubicBezTo>
                  <a:pt x="12626" y="52663"/>
                  <a:pt x="12831" y="53926"/>
                  <a:pt x="13036" y="55222"/>
                </a:cubicBezTo>
                <a:cubicBezTo>
                  <a:pt x="13241" y="56246"/>
                  <a:pt x="13002" y="57304"/>
                  <a:pt x="12353" y="58123"/>
                </a:cubicBezTo>
                <a:cubicBezTo>
                  <a:pt x="11739" y="58942"/>
                  <a:pt x="11159" y="59761"/>
                  <a:pt x="10511" y="60546"/>
                </a:cubicBezTo>
                <a:cubicBezTo>
                  <a:pt x="6825" y="65084"/>
                  <a:pt x="3447" y="69793"/>
                  <a:pt x="342" y="74741"/>
                </a:cubicBezTo>
                <a:cubicBezTo>
                  <a:pt x="103" y="75014"/>
                  <a:pt x="1" y="75389"/>
                  <a:pt x="35" y="75730"/>
                </a:cubicBezTo>
                <a:lnTo>
                  <a:pt x="717" y="75730"/>
                </a:lnTo>
                <a:cubicBezTo>
                  <a:pt x="820" y="75492"/>
                  <a:pt x="888" y="75219"/>
                  <a:pt x="956" y="74946"/>
                </a:cubicBezTo>
                <a:cubicBezTo>
                  <a:pt x="990" y="74775"/>
                  <a:pt x="1059" y="74638"/>
                  <a:pt x="1127" y="74502"/>
                </a:cubicBezTo>
                <a:cubicBezTo>
                  <a:pt x="3789" y="70339"/>
                  <a:pt x="6621" y="66312"/>
                  <a:pt x="9692" y="62457"/>
                </a:cubicBezTo>
                <a:cubicBezTo>
                  <a:pt x="10784" y="61092"/>
                  <a:pt x="11842" y="59693"/>
                  <a:pt x="12899" y="58328"/>
                </a:cubicBezTo>
                <a:cubicBezTo>
                  <a:pt x="13548" y="57406"/>
                  <a:pt x="13821" y="56280"/>
                  <a:pt x="13616" y="55154"/>
                </a:cubicBezTo>
                <a:cubicBezTo>
                  <a:pt x="13343" y="53380"/>
                  <a:pt x="13070" y="51605"/>
                  <a:pt x="12865" y="49797"/>
                </a:cubicBezTo>
                <a:cubicBezTo>
                  <a:pt x="12729" y="48773"/>
                  <a:pt x="12763" y="47749"/>
                  <a:pt x="12729" y="46726"/>
                </a:cubicBezTo>
                <a:cubicBezTo>
                  <a:pt x="12729" y="45941"/>
                  <a:pt x="13104" y="45258"/>
                  <a:pt x="13377" y="44542"/>
                </a:cubicBezTo>
                <a:cubicBezTo>
                  <a:pt x="13684" y="43518"/>
                  <a:pt x="14537" y="42733"/>
                  <a:pt x="15595" y="42495"/>
                </a:cubicBezTo>
                <a:cubicBezTo>
                  <a:pt x="16243" y="42324"/>
                  <a:pt x="16892" y="42222"/>
                  <a:pt x="17574" y="42153"/>
                </a:cubicBezTo>
                <a:cubicBezTo>
                  <a:pt x="18291" y="42085"/>
                  <a:pt x="18973" y="41812"/>
                  <a:pt x="19553" y="41334"/>
                </a:cubicBezTo>
                <a:cubicBezTo>
                  <a:pt x="20099" y="40925"/>
                  <a:pt x="20270" y="40174"/>
                  <a:pt x="19963" y="39560"/>
                </a:cubicBezTo>
                <a:cubicBezTo>
                  <a:pt x="19758" y="39150"/>
                  <a:pt x="19519" y="38707"/>
                  <a:pt x="19349" y="38297"/>
                </a:cubicBezTo>
                <a:cubicBezTo>
                  <a:pt x="18871" y="37478"/>
                  <a:pt x="18666" y="36591"/>
                  <a:pt x="18700" y="35670"/>
                </a:cubicBezTo>
                <a:cubicBezTo>
                  <a:pt x="18803" y="34578"/>
                  <a:pt x="18973" y="33486"/>
                  <a:pt x="19246" y="32394"/>
                </a:cubicBezTo>
                <a:cubicBezTo>
                  <a:pt x="19553" y="31234"/>
                  <a:pt x="20168" y="30142"/>
                  <a:pt x="21021" y="29289"/>
                </a:cubicBezTo>
                <a:cubicBezTo>
                  <a:pt x="21294" y="29016"/>
                  <a:pt x="21567" y="28709"/>
                  <a:pt x="21805" y="28368"/>
                </a:cubicBezTo>
                <a:cubicBezTo>
                  <a:pt x="22113" y="27924"/>
                  <a:pt x="22010" y="27549"/>
                  <a:pt x="21533" y="27276"/>
                </a:cubicBezTo>
                <a:cubicBezTo>
                  <a:pt x="21089" y="27037"/>
                  <a:pt x="20645" y="26866"/>
                  <a:pt x="20202" y="26593"/>
                </a:cubicBezTo>
                <a:cubicBezTo>
                  <a:pt x="19451" y="26184"/>
                  <a:pt x="18700" y="25808"/>
                  <a:pt x="17984" y="25331"/>
                </a:cubicBezTo>
                <a:cubicBezTo>
                  <a:pt x="17097" y="24750"/>
                  <a:pt x="16312" y="24068"/>
                  <a:pt x="15663" y="23249"/>
                </a:cubicBezTo>
                <a:cubicBezTo>
                  <a:pt x="15186" y="22703"/>
                  <a:pt x="14981" y="22021"/>
                  <a:pt x="15049" y="21304"/>
                </a:cubicBezTo>
                <a:cubicBezTo>
                  <a:pt x="15186" y="19837"/>
                  <a:pt x="15424" y="18369"/>
                  <a:pt x="15834" y="16970"/>
                </a:cubicBezTo>
                <a:cubicBezTo>
                  <a:pt x="16141" y="15810"/>
                  <a:pt x="16516" y="14684"/>
                  <a:pt x="16858" y="13558"/>
                </a:cubicBezTo>
                <a:cubicBezTo>
                  <a:pt x="16912" y="13538"/>
                  <a:pt x="16968" y="13528"/>
                  <a:pt x="17023" y="13528"/>
                </a:cubicBezTo>
                <a:cubicBezTo>
                  <a:pt x="17244" y="13528"/>
                  <a:pt x="17451" y="13681"/>
                  <a:pt x="17506" y="13899"/>
                </a:cubicBezTo>
                <a:cubicBezTo>
                  <a:pt x="17847" y="14479"/>
                  <a:pt x="18120" y="15094"/>
                  <a:pt x="18393" y="15708"/>
                </a:cubicBezTo>
                <a:cubicBezTo>
                  <a:pt x="18700" y="16697"/>
                  <a:pt x="18973" y="17687"/>
                  <a:pt x="19280" y="18677"/>
                </a:cubicBezTo>
                <a:cubicBezTo>
                  <a:pt x="19451" y="19291"/>
                  <a:pt x="19622" y="19939"/>
                  <a:pt x="19860" y="20553"/>
                </a:cubicBezTo>
                <a:cubicBezTo>
                  <a:pt x="20109" y="21236"/>
                  <a:pt x="20781" y="21693"/>
                  <a:pt x="21516" y="21693"/>
                </a:cubicBezTo>
                <a:cubicBezTo>
                  <a:pt x="21589" y="21693"/>
                  <a:pt x="21663" y="21689"/>
                  <a:pt x="21737" y="21679"/>
                </a:cubicBezTo>
                <a:cubicBezTo>
                  <a:pt x="22044" y="21679"/>
                  <a:pt x="22351" y="21645"/>
                  <a:pt x="22693" y="21577"/>
                </a:cubicBezTo>
                <a:cubicBezTo>
                  <a:pt x="23853" y="21304"/>
                  <a:pt x="25013" y="21031"/>
                  <a:pt x="26173" y="20758"/>
                </a:cubicBezTo>
                <a:cubicBezTo>
                  <a:pt x="26719" y="20656"/>
                  <a:pt x="27265" y="20587"/>
                  <a:pt x="27811" y="20519"/>
                </a:cubicBezTo>
                <a:cubicBezTo>
                  <a:pt x="27861" y="20514"/>
                  <a:pt x="27912" y="20511"/>
                  <a:pt x="27963" y="20511"/>
                </a:cubicBezTo>
                <a:cubicBezTo>
                  <a:pt x="28227" y="20511"/>
                  <a:pt x="28504" y="20587"/>
                  <a:pt x="28732" y="20758"/>
                </a:cubicBezTo>
                <a:cubicBezTo>
                  <a:pt x="28732" y="20997"/>
                  <a:pt x="28664" y="21202"/>
                  <a:pt x="28732" y="21270"/>
                </a:cubicBezTo>
                <a:cubicBezTo>
                  <a:pt x="28801" y="21338"/>
                  <a:pt x="29040" y="21304"/>
                  <a:pt x="29313" y="21338"/>
                </a:cubicBezTo>
                <a:cubicBezTo>
                  <a:pt x="29586" y="21816"/>
                  <a:pt x="29961" y="22328"/>
                  <a:pt x="30234" y="22908"/>
                </a:cubicBezTo>
                <a:cubicBezTo>
                  <a:pt x="31019" y="24580"/>
                  <a:pt x="31667" y="26286"/>
                  <a:pt x="32145" y="28060"/>
                </a:cubicBezTo>
                <a:cubicBezTo>
                  <a:pt x="32793" y="30483"/>
                  <a:pt x="33851" y="32769"/>
                  <a:pt x="35284" y="34817"/>
                </a:cubicBezTo>
                <a:cubicBezTo>
                  <a:pt x="35591" y="35260"/>
                  <a:pt x="35932" y="35670"/>
                  <a:pt x="36308" y="36079"/>
                </a:cubicBezTo>
                <a:cubicBezTo>
                  <a:pt x="37331" y="37240"/>
                  <a:pt x="38389" y="38400"/>
                  <a:pt x="39413" y="39560"/>
                </a:cubicBezTo>
                <a:cubicBezTo>
                  <a:pt x="39925" y="40174"/>
                  <a:pt x="40368" y="40857"/>
                  <a:pt x="40812" y="41437"/>
                </a:cubicBezTo>
                <a:cubicBezTo>
                  <a:pt x="40744" y="41710"/>
                  <a:pt x="40505" y="41914"/>
                  <a:pt x="40744" y="42119"/>
                </a:cubicBezTo>
                <a:cubicBezTo>
                  <a:pt x="40778" y="42142"/>
                  <a:pt x="40823" y="42149"/>
                  <a:pt x="40878" y="42149"/>
                </a:cubicBezTo>
                <a:cubicBezTo>
                  <a:pt x="40986" y="42149"/>
                  <a:pt x="41131" y="42119"/>
                  <a:pt x="41290" y="42119"/>
                </a:cubicBezTo>
                <a:cubicBezTo>
                  <a:pt x="42109" y="43313"/>
                  <a:pt x="42962" y="44576"/>
                  <a:pt x="43781" y="45839"/>
                </a:cubicBezTo>
                <a:cubicBezTo>
                  <a:pt x="44839" y="47545"/>
                  <a:pt x="45862" y="49319"/>
                  <a:pt x="47057" y="50957"/>
                </a:cubicBezTo>
                <a:cubicBezTo>
                  <a:pt x="47125" y="51094"/>
                  <a:pt x="47193" y="51196"/>
                  <a:pt x="47295" y="51298"/>
                </a:cubicBezTo>
                <a:cubicBezTo>
                  <a:pt x="47352" y="51383"/>
                  <a:pt x="47454" y="51444"/>
                  <a:pt x="47526" y="51444"/>
                </a:cubicBezTo>
                <a:cubicBezTo>
                  <a:pt x="47542" y="51444"/>
                  <a:pt x="47556" y="51441"/>
                  <a:pt x="47568" y="51435"/>
                </a:cubicBezTo>
                <a:cubicBezTo>
                  <a:pt x="47671" y="51367"/>
                  <a:pt x="47739" y="51264"/>
                  <a:pt x="47773" y="51162"/>
                </a:cubicBezTo>
                <a:cubicBezTo>
                  <a:pt x="47739" y="51025"/>
                  <a:pt x="47705" y="50923"/>
                  <a:pt x="47637" y="50821"/>
                </a:cubicBezTo>
                <a:cubicBezTo>
                  <a:pt x="47500" y="50582"/>
                  <a:pt x="47295" y="50343"/>
                  <a:pt x="47159" y="50104"/>
                </a:cubicBezTo>
                <a:lnTo>
                  <a:pt x="46203" y="48773"/>
                </a:lnTo>
                <a:cubicBezTo>
                  <a:pt x="46340" y="48603"/>
                  <a:pt x="46442" y="48466"/>
                  <a:pt x="46579" y="48364"/>
                </a:cubicBezTo>
                <a:cubicBezTo>
                  <a:pt x="47193" y="47818"/>
                  <a:pt x="47807" y="47306"/>
                  <a:pt x="48421" y="46760"/>
                </a:cubicBezTo>
                <a:cubicBezTo>
                  <a:pt x="49138" y="46146"/>
                  <a:pt x="49855" y="45566"/>
                  <a:pt x="50605" y="44985"/>
                </a:cubicBezTo>
                <a:cubicBezTo>
                  <a:pt x="50742" y="44849"/>
                  <a:pt x="50947" y="44713"/>
                  <a:pt x="50776" y="44474"/>
                </a:cubicBezTo>
                <a:cubicBezTo>
                  <a:pt x="50732" y="44415"/>
                  <a:pt x="50663" y="44381"/>
                  <a:pt x="50581" y="44381"/>
                </a:cubicBezTo>
                <a:cubicBezTo>
                  <a:pt x="50474" y="44381"/>
                  <a:pt x="50347" y="44440"/>
                  <a:pt x="50230" y="44576"/>
                </a:cubicBezTo>
                <a:cubicBezTo>
                  <a:pt x="50196" y="44610"/>
                  <a:pt x="50128" y="44678"/>
                  <a:pt x="50059" y="44713"/>
                </a:cubicBezTo>
                <a:cubicBezTo>
                  <a:pt x="49411" y="45224"/>
                  <a:pt x="48763" y="45736"/>
                  <a:pt x="48148" y="46282"/>
                </a:cubicBezTo>
                <a:cubicBezTo>
                  <a:pt x="47398" y="46931"/>
                  <a:pt x="46681" y="47579"/>
                  <a:pt x="45896" y="48261"/>
                </a:cubicBezTo>
                <a:lnTo>
                  <a:pt x="44839" y="46487"/>
                </a:lnTo>
                <a:lnTo>
                  <a:pt x="45589" y="45873"/>
                </a:lnTo>
                <a:cubicBezTo>
                  <a:pt x="45760" y="45736"/>
                  <a:pt x="45930" y="45634"/>
                  <a:pt x="46101" y="45497"/>
                </a:cubicBezTo>
                <a:cubicBezTo>
                  <a:pt x="46272" y="45327"/>
                  <a:pt x="46272" y="45224"/>
                  <a:pt x="46135" y="45122"/>
                </a:cubicBezTo>
                <a:cubicBezTo>
                  <a:pt x="46075" y="45082"/>
                  <a:pt x="46015" y="45065"/>
                  <a:pt x="45948" y="45065"/>
                </a:cubicBezTo>
                <a:cubicBezTo>
                  <a:pt x="45901" y="45065"/>
                  <a:pt x="45851" y="45074"/>
                  <a:pt x="45794" y="45088"/>
                </a:cubicBezTo>
                <a:cubicBezTo>
                  <a:pt x="45657" y="45156"/>
                  <a:pt x="45521" y="45258"/>
                  <a:pt x="45419" y="45361"/>
                </a:cubicBezTo>
                <a:lnTo>
                  <a:pt x="44566" y="46043"/>
                </a:lnTo>
                <a:lnTo>
                  <a:pt x="43747" y="44747"/>
                </a:lnTo>
                <a:cubicBezTo>
                  <a:pt x="43849" y="44644"/>
                  <a:pt x="43985" y="44508"/>
                  <a:pt x="44088" y="44405"/>
                </a:cubicBezTo>
                <a:cubicBezTo>
                  <a:pt x="44702" y="43791"/>
                  <a:pt x="45282" y="43177"/>
                  <a:pt x="45862" y="42563"/>
                </a:cubicBezTo>
                <a:cubicBezTo>
                  <a:pt x="45999" y="42426"/>
                  <a:pt x="46135" y="42358"/>
                  <a:pt x="46306" y="42290"/>
                </a:cubicBezTo>
                <a:cubicBezTo>
                  <a:pt x="46442" y="42256"/>
                  <a:pt x="46545" y="42153"/>
                  <a:pt x="46545" y="42017"/>
                </a:cubicBezTo>
                <a:cubicBezTo>
                  <a:pt x="46545" y="41846"/>
                  <a:pt x="46476" y="41744"/>
                  <a:pt x="46408" y="41710"/>
                </a:cubicBezTo>
                <a:cubicBezTo>
                  <a:pt x="46368" y="41700"/>
                  <a:pt x="46328" y="41696"/>
                  <a:pt x="46288" y="41696"/>
                </a:cubicBezTo>
                <a:cubicBezTo>
                  <a:pt x="46192" y="41696"/>
                  <a:pt x="46095" y="41720"/>
                  <a:pt x="45999" y="41744"/>
                </a:cubicBezTo>
                <a:cubicBezTo>
                  <a:pt x="45930" y="41812"/>
                  <a:pt x="45828" y="41846"/>
                  <a:pt x="45794" y="41949"/>
                </a:cubicBezTo>
                <a:cubicBezTo>
                  <a:pt x="45521" y="42153"/>
                  <a:pt x="45282" y="42392"/>
                  <a:pt x="45043" y="42631"/>
                </a:cubicBezTo>
                <a:cubicBezTo>
                  <a:pt x="44497" y="43177"/>
                  <a:pt x="43985" y="43723"/>
                  <a:pt x="43439" y="44303"/>
                </a:cubicBezTo>
                <a:cubicBezTo>
                  <a:pt x="42791" y="43348"/>
                  <a:pt x="42143" y="42460"/>
                  <a:pt x="41529" y="41505"/>
                </a:cubicBezTo>
                <a:cubicBezTo>
                  <a:pt x="42382" y="40481"/>
                  <a:pt x="43235" y="39492"/>
                  <a:pt x="44088" y="38502"/>
                </a:cubicBezTo>
                <a:cubicBezTo>
                  <a:pt x="44224" y="38366"/>
                  <a:pt x="44395" y="38229"/>
                  <a:pt x="44497" y="38093"/>
                </a:cubicBezTo>
                <a:cubicBezTo>
                  <a:pt x="44566" y="37990"/>
                  <a:pt x="44600" y="37888"/>
                  <a:pt x="44566" y="37786"/>
                </a:cubicBezTo>
                <a:cubicBezTo>
                  <a:pt x="44529" y="37694"/>
                  <a:pt x="44463" y="37661"/>
                  <a:pt x="44388" y="37661"/>
                </a:cubicBezTo>
                <a:cubicBezTo>
                  <a:pt x="44324" y="37661"/>
                  <a:pt x="44253" y="37686"/>
                  <a:pt x="44190" y="37717"/>
                </a:cubicBezTo>
                <a:cubicBezTo>
                  <a:pt x="44088" y="37786"/>
                  <a:pt x="43985" y="37888"/>
                  <a:pt x="43883" y="37990"/>
                </a:cubicBezTo>
                <a:cubicBezTo>
                  <a:pt x="43201" y="38707"/>
                  <a:pt x="42552" y="39423"/>
                  <a:pt x="41904" y="40174"/>
                </a:cubicBezTo>
                <a:cubicBezTo>
                  <a:pt x="41699" y="40413"/>
                  <a:pt x="41460" y="40720"/>
                  <a:pt x="41222" y="41027"/>
                </a:cubicBezTo>
                <a:lnTo>
                  <a:pt x="39345" y="38604"/>
                </a:lnTo>
                <a:cubicBezTo>
                  <a:pt x="39481" y="38468"/>
                  <a:pt x="39618" y="38331"/>
                  <a:pt x="39754" y="38195"/>
                </a:cubicBezTo>
                <a:cubicBezTo>
                  <a:pt x="40164" y="37751"/>
                  <a:pt x="40573" y="37274"/>
                  <a:pt x="40949" y="36796"/>
                </a:cubicBezTo>
                <a:cubicBezTo>
                  <a:pt x="41358" y="36318"/>
                  <a:pt x="41802" y="35840"/>
                  <a:pt x="42211" y="35363"/>
                </a:cubicBezTo>
                <a:cubicBezTo>
                  <a:pt x="42348" y="35158"/>
                  <a:pt x="42484" y="34987"/>
                  <a:pt x="42586" y="34783"/>
                </a:cubicBezTo>
                <a:cubicBezTo>
                  <a:pt x="42621" y="34646"/>
                  <a:pt x="42586" y="34510"/>
                  <a:pt x="42518" y="34407"/>
                </a:cubicBezTo>
                <a:cubicBezTo>
                  <a:pt x="42478" y="34377"/>
                  <a:pt x="42438" y="34365"/>
                  <a:pt x="42399" y="34365"/>
                </a:cubicBezTo>
                <a:cubicBezTo>
                  <a:pt x="42305" y="34365"/>
                  <a:pt x="42215" y="34437"/>
                  <a:pt x="42143" y="34510"/>
                </a:cubicBezTo>
                <a:cubicBezTo>
                  <a:pt x="42109" y="34544"/>
                  <a:pt x="42075" y="34612"/>
                  <a:pt x="42040" y="34646"/>
                </a:cubicBezTo>
                <a:cubicBezTo>
                  <a:pt x="41733" y="35022"/>
                  <a:pt x="41426" y="35397"/>
                  <a:pt x="41119" y="35772"/>
                </a:cubicBezTo>
                <a:lnTo>
                  <a:pt x="39038" y="38263"/>
                </a:lnTo>
                <a:lnTo>
                  <a:pt x="36820" y="35806"/>
                </a:lnTo>
                <a:cubicBezTo>
                  <a:pt x="37331" y="35260"/>
                  <a:pt x="37843" y="34783"/>
                  <a:pt x="38287" y="34271"/>
                </a:cubicBezTo>
                <a:cubicBezTo>
                  <a:pt x="39652" y="32769"/>
                  <a:pt x="40983" y="31268"/>
                  <a:pt x="42348" y="29801"/>
                </a:cubicBezTo>
                <a:cubicBezTo>
                  <a:pt x="42382" y="29767"/>
                  <a:pt x="42416" y="29732"/>
                  <a:pt x="42450" y="29698"/>
                </a:cubicBezTo>
                <a:cubicBezTo>
                  <a:pt x="42450" y="29630"/>
                  <a:pt x="42450" y="29459"/>
                  <a:pt x="42416" y="29391"/>
                </a:cubicBezTo>
                <a:cubicBezTo>
                  <a:pt x="42341" y="29341"/>
                  <a:pt x="42266" y="29310"/>
                  <a:pt x="42191" y="29310"/>
                </a:cubicBezTo>
                <a:cubicBezTo>
                  <a:pt x="42164" y="29310"/>
                  <a:pt x="42136" y="29314"/>
                  <a:pt x="42109" y="29323"/>
                </a:cubicBezTo>
                <a:cubicBezTo>
                  <a:pt x="42006" y="29357"/>
                  <a:pt x="41904" y="29425"/>
                  <a:pt x="41836" y="29494"/>
                </a:cubicBezTo>
                <a:cubicBezTo>
                  <a:pt x="41597" y="29767"/>
                  <a:pt x="41324" y="30040"/>
                  <a:pt x="41085" y="30313"/>
                </a:cubicBezTo>
                <a:cubicBezTo>
                  <a:pt x="39788" y="31746"/>
                  <a:pt x="38526" y="33179"/>
                  <a:pt x="37229" y="34612"/>
                </a:cubicBezTo>
                <a:cubicBezTo>
                  <a:pt x="36990" y="34885"/>
                  <a:pt x="36751" y="35124"/>
                  <a:pt x="36444" y="35431"/>
                </a:cubicBezTo>
                <a:lnTo>
                  <a:pt x="35694" y="34441"/>
                </a:lnTo>
                <a:cubicBezTo>
                  <a:pt x="35796" y="34271"/>
                  <a:pt x="35898" y="34168"/>
                  <a:pt x="35967" y="34032"/>
                </a:cubicBezTo>
                <a:cubicBezTo>
                  <a:pt x="36376" y="33452"/>
                  <a:pt x="36786" y="32872"/>
                  <a:pt x="37195" y="32258"/>
                </a:cubicBezTo>
                <a:cubicBezTo>
                  <a:pt x="37263" y="32189"/>
                  <a:pt x="37331" y="32087"/>
                  <a:pt x="37366" y="31985"/>
                </a:cubicBezTo>
                <a:cubicBezTo>
                  <a:pt x="37390" y="31811"/>
                  <a:pt x="37253" y="31691"/>
                  <a:pt x="37111" y="31691"/>
                </a:cubicBezTo>
                <a:cubicBezTo>
                  <a:pt x="37057" y="31691"/>
                  <a:pt x="37003" y="31708"/>
                  <a:pt x="36956" y="31746"/>
                </a:cubicBezTo>
                <a:cubicBezTo>
                  <a:pt x="36888" y="31814"/>
                  <a:pt x="36820" y="31882"/>
                  <a:pt x="36786" y="31985"/>
                </a:cubicBezTo>
                <a:cubicBezTo>
                  <a:pt x="36478" y="32394"/>
                  <a:pt x="36171" y="32838"/>
                  <a:pt x="35864" y="33247"/>
                </a:cubicBezTo>
                <a:cubicBezTo>
                  <a:pt x="35728" y="33452"/>
                  <a:pt x="35557" y="33691"/>
                  <a:pt x="35386" y="33964"/>
                </a:cubicBezTo>
                <a:cubicBezTo>
                  <a:pt x="35318" y="33827"/>
                  <a:pt x="35250" y="33759"/>
                  <a:pt x="35182" y="33691"/>
                </a:cubicBezTo>
                <a:cubicBezTo>
                  <a:pt x="34192" y="32121"/>
                  <a:pt x="33407" y="30381"/>
                  <a:pt x="32895" y="28606"/>
                </a:cubicBezTo>
                <a:cubicBezTo>
                  <a:pt x="32452" y="27071"/>
                  <a:pt x="31940" y="25569"/>
                  <a:pt x="31394" y="24102"/>
                </a:cubicBezTo>
                <a:cubicBezTo>
                  <a:pt x="31019" y="23078"/>
                  <a:pt x="30507" y="22089"/>
                  <a:pt x="29893" y="21202"/>
                </a:cubicBezTo>
                <a:cubicBezTo>
                  <a:pt x="29790" y="21031"/>
                  <a:pt x="29654" y="20860"/>
                  <a:pt x="29517" y="20656"/>
                </a:cubicBezTo>
                <a:cubicBezTo>
                  <a:pt x="29688" y="20417"/>
                  <a:pt x="29859" y="20144"/>
                  <a:pt x="30029" y="19871"/>
                </a:cubicBezTo>
                <a:cubicBezTo>
                  <a:pt x="32247" y="16629"/>
                  <a:pt x="34431" y="13387"/>
                  <a:pt x="36683" y="10146"/>
                </a:cubicBezTo>
                <a:cubicBezTo>
                  <a:pt x="38048" y="8167"/>
                  <a:pt x="39515" y="6188"/>
                  <a:pt x="40949" y="4242"/>
                </a:cubicBezTo>
                <a:cubicBezTo>
                  <a:pt x="41836" y="3082"/>
                  <a:pt x="42859" y="1990"/>
                  <a:pt x="43985" y="1069"/>
                </a:cubicBezTo>
                <a:cubicBezTo>
                  <a:pt x="44190" y="830"/>
                  <a:pt x="44429" y="660"/>
                  <a:pt x="44736" y="625"/>
                </a:cubicBezTo>
                <a:cubicBezTo>
                  <a:pt x="44804" y="1001"/>
                  <a:pt x="44873" y="1342"/>
                  <a:pt x="44907" y="1683"/>
                </a:cubicBezTo>
                <a:cubicBezTo>
                  <a:pt x="45009" y="2843"/>
                  <a:pt x="45112" y="3970"/>
                  <a:pt x="45282" y="5096"/>
                </a:cubicBezTo>
                <a:cubicBezTo>
                  <a:pt x="45521" y="6563"/>
                  <a:pt x="45794" y="8030"/>
                  <a:pt x="46135" y="9463"/>
                </a:cubicBezTo>
                <a:cubicBezTo>
                  <a:pt x="46442" y="10658"/>
                  <a:pt x="46203" y="11954"/>
                  <a:pt x="45555" y="12978"/>
                </a:cubicBezTo>
                <a:cubicBezTo>
                  <a:pt x="45350" y="13285"/>
                  <a:pt x="45180" y="13592"/>
                  <a:pt x="45009" y="13899"/>
                </a:cubicBezTo>
                <a:cubicBezTo>
                  <a:pt x="44497" y="14889"/>
                  <a:pt x="44020" y="15878"/>
                  <a:pt x="43542" y="16868"/>
                </a:cubicBezTo>
                <a:cubicBezTo>
                  <a:pt x="43303" y="17346"/>
                  <a:pt x="43269" y="17892"/>
                  <a:pt x="43439" y="18369"/>
                </a:cubicBezTo>
                <a:cubicBezTo>
                  <a:pt x="43644" y="19120"/>
                  <a:pt x="44020" y="19803"/>
                  <a:pt x="44463" y="20417"/>
                </a:cubicBezTo>
                <a:cubicBezTo>
                  <a:pt x="44907" y="20963"/>
                  <a:pt x="45316" y="21475"/>
                  <a:pt x="45794" y="22021"/>
                </a:cubicBezTo>
                <a:cubicBezTo>
                  <a:pt x="46408" y="22737"/>
                  <a:pt x="46920" y="23522"/>
                  <a:pt x="47398" y="24341"/>
                </a:cubicBezTo>
                <a:cubicBezTo>
                  <a:pt x="47261" y="24478"/>
                  <a:pt x="47159" y="24546"/>
                  <a:pt x="47091" y="24648"/>
                </a:cubicBezTo>
                <a:cubicBezTo>
                  <a:pt x="46886" y="24989"/>
                  <a:pt x="46681" y="25296"/>
                  <a:pt x="46442" y="25604"/>
                </a:cubicBezTo>
                <a:cubicBezTo>
                  <a:pt x="45623" y="26696"/>
                  <a:pt x="44770" y="27787"/>
                  <a:pt x="43951" y="28879"/>
                </a:cubicBezTo>
                <a:cubicBezTo>
                  <a:pt x="43917" y="28914"/>
                  <a:pt x="43849" y="28982"/>
                  <a:pt x="43849" y="29016"/>
                </a:cubicBezTo>
                <a:cubicBezTo>
                  <a:pt x="43849" y="29084"/>
                  <a:pt x="43849" y="29255"/>
                  <a:pt x="43917" y="29289"/>
                </a:cubicBezTo>
                <a:cubicBezTo>
                  <a:pt x="43951" y="29323"/>
                  <a:pt x="44003" y="29340"/>
                  <a:pt x="44054" y="29340"/>
                </a:cubicBezTo>
                <a:cubicBezTo>
                  <a:pt x="44105" y="29340"/>
                  <a:pt x="44156" y="29323"/>
                  <a:pt x="44190" y="29289"/>
                </a:cubicBezTo>
                <a:cubicBezTo>
                  <a:pt x="44327" y="29221"/>
                  <a:pt x="44463" y="29118"/>
                  <a:pt x="44566" y="29016"/>
                </a:cubicBezTo>
                <a:cubicBezTo>
                  <a:pt x="45521" y="27719"/>
                  <a:pt x="46476" y="26388"/>
                  <a:pt x="47432" y="25092"/>
                </a:cubicBezTo>
                <a:lnTo>
                  <a:pt x="47637" y="24853"/>
                </a:lnTo>
                <a:cubicBezTo>
                  <a:pt x="47944" y="25433"/>
                  <a:pt x="48012" y="26150"/>
                  <a:pt x="47773" y="26764"/>
                </a:cubicBezTo>
                <a:cubicBezTo>
                  <a:pt x="47637" y="27310"/>
                  <a:pt x="47466" y="27856"/>
                  <a:pt x="47295" y="28368"/>
                </a:cubicBezTo>
                <a:cubicBezTo>
                  <a:pt x="47227" y="28675"/>
                  <a:pt x="47193" y="28982"/>
                  <a:pt x="46852" y="29118"/>
                </a:cubicBezTo>
                <a:cubicBezTo>
                  <a:pt x="46715" y="29152"/>
                  <a:pt x="46647" y="29289"/>
                  <a:pt x="46579" y="29357"/>
                </a:cubicBezTo>
                <a:cubicBezTo>
                  <a:pt x="45999" y="30108"/>
                  <a:pt x="45385" y="30859"/>
                  <a:pt x="44804" y="31609"/>
                </a:cubicBezTo>
                <a:cubicBezTo>
                  <a:pt x="44634" y="31848"/>
                  <a:pt x="44497" y="32087"/>
                  <a:pt x="44327" y="32292"/>
                </a:cubicBezTo>
                <a:cubicBezTo>
                  <a:pt x="44190" y="32531"/>
                  <a:pt x="44122" y="32667"/>
                  <a:pt x="44327" y="32838"/>
                </a:cubicBezTo>
                <a:cubicBezTo>
                  <a:pt x="44370" y="32864"/>
                  <a:pt x="44412" y="32877"/>
                  <a:pt x="44452" y="32877"/>
                </a:cubicBezTo>
                <a:cubicBezTo>
                  <a:pt x="44571" y="32877"/>
                  <a:pt x="44686" y="32768"/>
                  <a:pt x="44839" y="32565"/>
                </a:cubicBezTo>
                <a:cubicBezTo>
                  <a:pt x="45555" y="31609"/>
                  <a:pt x="46238" y="30688"/>
                  <a:pt x="46954" y="29732"/>
                </a:cubicBezTo>
                <a:cubicBezTo>
                  <a:pt x="47022" y="29664"/>
                  <a:pt x="47091" y="29562"/>
                  <a:pt x="47193" y="29494"/>
                </a:cubicBezTo>
                <a:cubicBezTo>
                  <a:pt x="47398" y="29903"/>
                  <a:pt x="47568" y="30278"/>
                  <a:pt x="47807" y="30620"/>
                </a:cubicBezTo>
                <a:cubicBezTo>
                  <a:pt x="48319" y="31439"/>
                  <a:pt x="48967" y="32223"/>
                  <a:pt x="49718" y="32872"/>
                </a:cubicBezTo>
                <a:cubicBezTo>
                  <a:pt x="50844" y="33895"/>
                  <a:pt x="52039" y="34817"/>
                  <a:pt x="53301" y="35704"/>
                </a:cubicBezTo>
                <a:cubicBezTo>
                  <a:pt x="54052" y="36182"/>
                  <a:pt x="54734" y="36796"/>
                  <a:pt x="55348" y="37478"/>
                </a:cubicBezTo>
                <a:cubicBezTo>
                  <a:pt x="55792" y="37990"/>
                  <a:pt x="55963" y="38673"/>
                  <a:pt x="55860" y="39321"/>
                </a:cubicBezTo>
                <a:cubicBezTo>
                  <a:pt x="55724" y="39969"/>
                  <a:pt x="55621" y="40584"/>
                  <a:pt x="55485" y="41198"/>
                </a:cubicBezTo>
                <a:cubicBezTo>
                  <a:pt x="55314" y="41812"/>
                  <a:pt x="55485" y="42495"/>
                  <a:pt x="55894" y="42972"/>
                </a:cubicBezTo>
                <a:cubicBezTo>
                  <a:pt x="56679" y="43962"/>
                  <a:pt x="57430" y="44985"/>
                  <a:pt x="58249" y="45975"/>
                </a:cubicBezTo>
                <a:cubicBezTo>
                  <a:pt x="59102" y="47033"/>
                  <a:pt x="60023" y="48022"/>
                  <a:pt x="60876" y="49080"/>
                </a:cubicBezTo>
                <a:cubicBezTo>
                  <a:pt x="61081" y="49319"/>
                  <a:pt x="61252" y="49592"/>
                  <a:pt x="61388" y="49899"/>
                </a:cubicBezTo>
                <a:cubicBezTo>
                  <a:pt x="61798" y="50752"/>
                  <a:pt x="61934" y="51708"/>
                  <a:pt x="61729" y="52629"/>
                </a:cubicBezTo>
                <a:cubicBezTo>
                  <a:pt x="61525" y="53653"/>
                  <a:pt x="61252" y="54642"/>
                  <a:pt x="60979" y="55666"/>
                </a:cubicBezTo>
                <a:cubicBezTo>
                  <a:pt x="60569" y="56963"/>
                  <a:pt x="60228" y="58293"/>
                  <a:pt x="60023" y="59658"/>
                </a:cubicBezTo>
                <a:cubicBezTo>
                  <a:pt x="59955" y="60136"/>
                  <a:pt x="59853" y="60614"/>
                  <a:pt x="59784" y="61092"/>
                </a:cubicBezTo>
                <a:cubicBezTo>
                  <a:pt x="59716" y="61603"/>
                  <a:pt x="59784" y="62149"/>
                  <a:pt x="59989" y="62627"/>
                </a:cubicBezTo>
                <a:cubicBezTo>
                  <a:pt x="60092" y="62968"/>
                  <a:pt x="60365" y="63207"/>
                  <a:pt x="60706" y="63310"/>
                </a:cubicBezTo>
                <a:cubicBezTo>
                  <a:pt x="60751" y="63332"/>
                  <a:pt x="60801" y="63344"/>
                  <a:pt x="60849" y="63344"/>
                </a:cubicBezTo>
                <a:cubicBezTo>
                  <a:pt x="60945" y="63344"/>
                  <a:pt x="61036" y="63298"/>
                  <a:pt x="61081" y="63207"/>
                </a:cubicBezTo>
                <a:cubicBezTo>
                  <a:pt x="61149" y="63071"/>
                  <a:pt x="61081" y="62968"/>
                  <a:pt x="60979" y="62866"/>
                </a:cubicBezTo>
                <a:cubicBezTo>
                  <a:pt x="60910" y="62832"/>
                  <a:pt x="60876" y="62832"/>
                  <a:pt x="60842" y="62798"/>
                </a:cubicBezTo>
                <a:cubicBezTo>
                  <a:pt x="60706" y="62661"/>
                  <a:pt x="60535" y="62491"/>
                  <a:pt x="60501" y="62354"/>
                </a:cubicBezTo>
                <a:cubicBezTo>
                  <a:pt x="60399" y="61945"/>
                  <a:pt x="60365" y="61569"/>
                  <a:pt x="60365" y="61194"/>
                </a:cubicBezTo>
                <a:cubicBezTo>
                  <a:pt x="60399" y="60648"/>
                  <a:pt x="60535" y="60102"/>
                  <a:pt x="60603" y="59590"/>
                </a:cubicBezTo>
                <a:cubicBezTo>
                  <a:pt x="60808" y="58293"/>
                  <a:pt x="61149" y="56997"/>
                  <a:pt x="61559" y="55768"/>
                </a:cubicBezTo>
                <a:cubicBezTo>
                  <a:pt x="61900" y="54676"/>
                  <a:pt x="62173" y="53585"/>
                  <a:pt x="62344" y="52458"/>
                </a:cubicBezTo>
                <a:cubicBezTo>
                  <a:pt x="62548" y="51094"/>
                  <a:pt x="62139" y="49729"/>
                  <a:pt x="61286" y="48671"/>
                </a:cubicBezTo>
                <a:cubicBezTo>
                  <a:pt x="60603" y="47852"/>
                  <a:pt x="59887" y="47033"/>
                  <a:pt x="59204" y="46248"/>
                </a:cubicBezTo>
                <a:cubicBezTo>
                  <a:pt x="58181" y="45088"/>
                  <a:pt x="57225" y="43894"/>
                  <a:pt x="56338" y="42665"/>
                </a:cubicBezTo>
                <a:cubicBezTo>
                  <a:pt x="56031" y="42256"/>
                  <a:pt x="55929" y="41778"/>
                  <a:pt x="56065" y="41300"/>
                </a:cubicBezTo>
                <a:cubicBezTo>
                  <a:pt x="56167" y="40788"/>
                  <a:pt x="56236" y="40276"/>
                  <a:pt x="56338" y="39799"/>
                </a:cubicBezTo>
                <a:cubicBezTo>
                  <a:pt x="56645" y="38741"/>
                  <a:pt x="56338" y="37615"/>
                  <a:pt x="55553" y="36864"/>
                </a:cubicBezTo>
                <a:cubicBezTo>
                  <a:pt x="54837" y="36148"/>
                  <a:pt x="54052" y="35499"/>
                  <a:pt x="53199" y="34953"/>
                </a:cubicBezTo>
                <a:cubicBezTo>
                  <a:pt x="51902" y="34066"/>
                  <a:pt x="50674" y="33042"/>
                  <a:pt x="49548" y="31950"/>
                </a:cubicBezTo>
                <a:cubicBezTo>
                  <a:pt x="48967" y="31336"/>
                  <a:pt x="48421" y="30654"/>
                  <a:pt x="48012" y="29903"/>
                </a:cubicBezTo>
                <a:cubicBezTo>
                  <a:pt x="47773" y="29494"/>
                  <a:pt x="47705" y="28982"/>
                  <a:pt x="47841" y="28538"/>
                </a:cubicBezTo>
                <a:cubicBezTo>
                  <a:pt x="48012" y="28026"/>
                  <a:pt x="48148" y="27514"/>
                  <a:pt x="48319" y="26968"/>
                </a:cubicBezTo>
                <a:cubicBezTo>
                  <a:pt x="48626" y="26081"/>
                  <a:pt x="48524" y="25126"/>
                  <a:pt x="48046" y="24307"/>
                </a:cubicBezTo>
                <a:cubicBezTo>
                  <a:pt x="47568" y="23556"/>
                  <a:pt x="47091" y="22805"/>
                  <a:pt x="46579" y="22089"/>
                </a:cubicBezTo>
                <a:cubicBezTo>
                  <a:pt x="46169" y="21543"/>
                  <a:pt x="45726" y="21031"/>
                  <a:pt x="45282" y="20519"/>
                </a:cubicBezTo>
                <a:cubicBezTo>
                  <a:pt x="44770" y="19905"/>
                  <a:pt x="44361" y="19223"/>
                  <a:pt x="44088" y="18472"/>
                </a:cubicBezTo>
                <a:cubicBezTo>
                  <a:pt x="43883" y="17960"/>
                  <a:pt x="43917" y="17380"/>
                  <a:pt x="44156" y="16868"/>
                </a:cubicBezTo>
                <a:cubicBezTo>
                  <a:pt x="44634" y="15810"/>
                  <a:pt x="45146" y="14752"/>
                  <a:pt x="45760" y="13763"/>
                </a:cubicBezTo>
                <a:cubicBezTo>
                  <a:pt x="46067" y="13217"/>
                  <a:pt x="46374" y="12671"/>
                  <a:pt x="46613" y="12091"/>
                </a:cubicBezTo>
                <a:cubicBezTo>
                  <a:pt x="46852" y="11477"/>
                  <a:pt x="46954" y="10828"/>
                  <a:pt x="46852" y="10180"/>
                </a:cubicBezTo>
                <a:cubicBezTo>
                  <a:pt x="46784" y="9736"/>
                  <a:pt x="46715" y="9327"/>
                  <a:pt x="46613" y="8883"/>
                </a:cubicBezTo>
                <a:cubicBezTo>
                  <a:pt x="46101" y="6324"/>
                  <a:pt x="45521" y="3765"/>
                  <a:pt x="45419" y="1171"/>
                </a:cubicBezTo>
                <a:cubicBezTo>
                  <a:pt x="45419" y="1001"/>
                  <a:pt x="45385" y="864"/>
                  <a:pt x="45350" y="625"/>
                </a:cubicBezTo>
                <a:lnTo>
                  <a:pt x="45350" y="625"/>
                </a:lnTo>
                <a:cubicBezTo>
                  <a:pt x="45657" y="796"/>
                  <a:pt x="45930" y="1035"/>
                  <a:pt x="46135" y="1342"/>
                </a:cubicBezTo>
                <a:cubicBezTo>
                  <a:pt x="47022" y="2536"/>
                  <a:pt x="47773" y="3833"/>
                  <a:pt x="48387" y="5198"/>
                </a:cubicBezTo>
                <a:cubicBezTo>
                  <a:pt x="48865" y="6188"/>
                  <a:pt x="49275" y="7211"/>
                  <a:pt x="49752" y="8201"/>
                </a:cubicBezTo>
                <a:cubicBezTo>
                  <a:pt x="50298" y="9327"/>
                  <a:pt x="51185" y="10282"/>
                  <a:pt x="52311" y="10897"/>
                </a:cubicBezTo>
                <a:cubicBezTo>
                  <a:pt x="53062" y="11306"/>
                  <a:pt x="53813" y="11647"/>
                  <a:pt x="54598" y="11954"/>
                </a:cubicBezTo>
                <a:cubicBezTo>
                  <a:pt x="55485" y="12330"/>
                  <a:pt x="56440" y="12603"/>
                  <a:pt x="57328" y="12978"/>
                </a:cubicBezTo>
                <a:cubicBezTo>
                  <a:pt x="57908" y="13183"/>
                  <a:pt x="58488" y="13456"/>
                  <a:pt x="59068" y="13763"/>
                </a:cubicBezTo>
                <a:cubicBezTo>
                  <a:pt x="59750" y="14104"/>
                  <a:pt x="60262" y="14752"/>
                  <a:pt x="60433" y="15537"/>
                </a:cubicBezTo>
                <a:cubicBezTo>
                  <a:pt x="60535" y="16015"/>
                  <a:pt x="60638" y="16493"/>
                  <a:pt x="60672" y="16970"/>
                </a:cubicBezTo>
                <a:cubicBezTo>
                  <a:pt x="60740" y="18165"/>
                  <a:pt x="61047" y="19359"/>
                  <a:pt x="61525" y="20485"/>
                </a:cubicBezTo>
                <a:cubicBezTo>
                  <a:pt x="62719" y="23488"/>
                  <a:pt x="64152" y="26457"/>
                  <a:pt x="65619" y="29357"/>
                </a:cubicBezTo>
                <a:cubicBezTo>
                  <a:pt x="68895" y="35772"/>
                  <a:pt x="72683" y="41880"/>
                  <a:pt x="77017" y="47647"/>
                </a:cubicBezTo>
                <a:cubicBezTo>
                  <a:pt x="77358" y="48125"/>
                  <a:pt x="77699" y="48568"/>
                  <a:pt x="78040" y="49046"/>
                </a:cubicBezTo>
                <a:cubicBezTo>
                  <a:pt x="79064" y="50513"/>
                  <a:pt x="80088" y="52015"/>
                  <a:pt x="81145" y="53482"/>
                </a:cubicBezTo>
                <a:cubicBezTo>
                  <a:pt x="81384" y="53823"/>
                  <a:pt x="81691" y="54165"/>
                  <a:pt x="81999" y="54506"/>
                </a:cubicBezTo>
                <a:cubicBezTo>
                  <a:pt x="82067" y="54608"/>
                  <a:pt x="82203" y="54642"/>
                  <a:pt x="82340" y="54642"/>
                </a:cubicBezTo>
                <a:cubicBezTo>
                  <a:pt x="82544" y="54608"/>
                  <a:pt x="82579" y="54438"/>
                  <a:pt x="82544" y="54267"/>
                </a:cubicBezTo>
                <a:cubicBezTo>
                  <a:pt x="82476" y="53960"/>
                  <a:pt x="82306" y="53687"/>
                  <a:pt x="82033" y="53516"/>
                </a:cubicBezTo>
                <a:cubicBezTo>
                  <a:pt x="81862" y="53414"/>
                  <a:pt x="81726" y="53312"/>
                  <a:pt x="81589" y="53141"/>
                </a:cubicBezTo>
                <a:cubicBezTo>
                  <a:pt x="80531" y="51674"/>
                  <a:pt x="79508" y="50172"/>
                  <a:pt x="78484" y="48705"/>
                </a:cubicBezTo>
                <a:cubicBezTo>
                  <a:pt x="78416" y="48603"/>
                  <a:pt x="78347" y="48500"/>
                  <a:pt x="78279" y="48398"/>
                </a:cubicBezTo>
                <a:cubicBezTo>
                  <a:pt x="78381" y="48398"/>
                  <a:pt x="78484" y="48398"/>
                  <a:pt x="78518" y="48330"/>
                </a:cubicBezTo>
                <a:cubicBezTo>
                  <a:pt x="78552" y="48295"/>
                  <a:pt x="78723" y="48193"/>
                  <a:pt x="78723" y="48159"/>
                </a:cubicBezTo>
                <a:cubicBezTo>
                  <a:pt x="78689" y="48022"/>
                  <a:pt x="78620" y="47954"/>
                  <a:pt x="78518" y="47886"/>
                </a:cubicBezTo>
                <a:cubicBezTo>
                  <a:pt x="78416" y="47818"/>
                  <a:pt x="78279" y="47784"/>
                  <a:pt x="78177" y="47749"/>
                </a:cubicBezTo>
                <a:cubicBezTo>
                  <a:pt x="78245" y="47647"/>
                  <a:pt x="78279" y="47545"/>
                  <a:pt x="78347" y="47442"/>
                </a:cubicBezTo>
                <a:cubicBezTo>
                  <a:pt x="79166" y="46077"/>
                  <a:pt x="79985" y="44678"/>
                  <a:pt x="80838" y="43313"/>
                </a:cubicBezTo>
                <a:cubicBezTo>
                  <a:pt x="81282" y="42665"/>
                  <a:pt x="81521" y="41914"/>
                  <a:pt x="81555" y="41164"/>
                </a:cubicBezTo>
                <a:cubicBezTo>
                  <a:pt x="81555" y="40720"/>
                  <a:pt x="81623" y="40311"/>
                  <a:pt x="81623" y="39901"/>
                </a:cubicBezTo>
                <a:cubicBezTo>
                  <a:pt x="81726" y="38331"/>
                  <a:pt x="82442" y="36830"/>
                  <a:pt x="83602" y="35772"/>
                </a:cubicBezTo>
                <a:cubicBezTo>
                  <a:pt x="84012" y="35397"/>
                  <a:pt x="84421" y="35022"/>
                  <a:pt x="84797" y="34612"/>
                </a:cubicBezTo>
                <a:cubicBezTo>
                  <a:pt x="85001" y="34373"/>
                  <a:pt x="85206" y="34100"/>
                  <a:pt x="85343" y="33827"/>
                </a:cubicBezTo>
                <a:cubicBezTo>
                  <a:pt x="85650" y="33281"/>
                  <a:pt x="85684" y="32633"/>
                  <a:pt x="85411" y="32087"/>
                </a:cubicBezTo>
                <a:cubicBezTo>
                  <a:pt x="85240" y="31712"/>
                  <a:pt x="85070" y="31370"/>
                  <a:pt x="84899" y="30995"/>
                </a:cubicBezTo>
                <a:cubicBezTo>
                  <a:pt x="83978" y="29289"/>
                  <a:pt x="83261" y="27514"/>
                  <a:pt x="82749" y="25638"/>
                </a:cubicBezTo>
                <a:cubicBezTo>
                  <a:pt x="82374" y="24205"/>
                  <a:pt x="82237" y="22737"/>
                  <a:pt x="82408" y="21270"/>
                </a:cubicBezTo>
                <a:cubicBezTo>
                  <a:pt x="82476" y="20280"/>
                  <a:pt x="82954" y="19427"/>
                  <a:pt x="83739" y="18847"/>
                </a:cubicBezTo>
                <a:cubicBezTo>
                  <a:pt x="84182" y="18574"/>
                  <a:pt x="84558" y="18233"/>
                  <a:pt x="84967" y="17960"/>
                </a:cubicBezTo>
                <a:cubicBezTo>
                  <a:pt x="85513" y="17585"/>
                  <a:pt x="86093" y="17209"/>
                  <a:pt x="86673" y="16834"/>
                </a:cubicBezTo>
                <a:cubicBezTo>
                  <a:pt x="87561" y="16254"/>
                  <a:pt x="88380" y="15605"/>
                  <a:pt x="89130" y="14889"/>
                </a:cubicBezTo>
                <a:cubicBezTo>
                  <a:pt x="89779" y="14309"/>
                  <a:pt x="90120" y="13422"/>
                  <a:pt x="89983" y="12569"/>
                </a:cubicBezTo>
                <a:cubicBezTo>
                  <a:pt x="89915" y="11715"/>
                  <a:pt x="89847" y="10862"/>
                  <a:pt x="89779" y="10009"/>
                </a:cubicBezTo>
                <a:cubicBezTo>
                  <a:pt x="89710" y="9395"/>
                  <a:pt x="89813" y="8781"/>
                  <a:pt x="90052" y="8235"/>
                </a:cubicBezTo>
                <a:cubicBezTo>
                  <a:pt x="90188" y="7962"/>
                  <a:pt x="90325" y="7689"/>
                  <a:pt x="90461" y="7416"/>
                </a:cubicBezTo>
                <a:cubicBezTo>
                  <a:pt x="91212" y="5915"/>
                  <a:pt x="91997" y="4447"/>
                  <a:pt x="92747" y="2980"/>
                </a:cubicBezTo>
                <a:cubicBezTo>
                  <a:pt x="92884" y="2707"/>
                  <a:pt x="92986" y="2400"/>
                  <a:pt x="93089" y="2127"/>
                </a:cubicBezTo>
                <a:cubicBezTo>
                  <a:pt x="93225" y="2161"/>
                  <a:pt x="93361" y="2229"/>
                  <a:pt x="93464" y="2297"/>
                </a:cubicBezTo>
                <a:cubicBezTo>
                  <a:pt x="93839" y="2502"/>
                  <a:pt x="94180" y="2741"/>
                  <a:pt x="94522" y="3014"/>
                </a:cubicBezTo>
                <a:cubicBezTo>
                  <a:pt x="95614" y="4072"/>
                  <a:pt x="96535" y="5266"/>
                  <a:pt x="97286" y="6563"/>
                </a:cubicBezTo>
                <a:cubicBezTo>
                  <a:pt x="98105" y="8098"/>
                  <a:pt x="98753" y="9702"/>
                  <a:pt x="99162" y="11408"/>
                </a:cubicBezTo>
                <a:cubicBezTo>
                  <a:pt x="99674" y="13353"/>
                  <a:pt x="100493" y="15196"/>
                  <a:pt x="101619" y="16868"/>
                </a:cubicBezTo>
                <a:cubicBezTo>
                  <a:pt x="101995" y="17414"/>
                  <a:pt x="102370" y="17960"/>
                  <a:pt x="102745" y="18506"/>
                </a:cubicBezTo>
                <a:cubicBezTo>
                  <a:pt x="103394" y="19461"/>
                  <a:pt x="104076" y="20383"/>
                  <a:pt x="104690" y="21338"/>
                </a:cubicBezTo>
                <a:cubicBezTo>
                  <a:pt x="105987" y="23351"/>
                  <a:pt x="107215" y="25399"/>
                  <a:pt x="108444" y="27446"/>
                </a:cubicBezTo>
                <a:lnTo>
                  <a:pt x="108444" y="27549"/>
                </a:lnTo>
                <a:cubicBezTo>
                  <a:pt x="108034" y="27344"/>
                  <a:pt x="107591" y="27105"/>
                  <a:pt x="107181" y="26934"/>
                </a:cubicBezTo>
                <a:cubicBezTo>
                  <a:pt x="106758" y="26723"/>
                  <a:pt x="106311" y="26621"/>
                  <a:pt x="105872" y="26621"/>
                </a:cubicBezTo>
                <a:cubicBezTo>
                  <a:pt x="105035" y="26621"/>
                  <a:pt x="104226" y="26991"/>
                  <a:pt x="103667" y="27685"/>
                </a:cubicBezTo>
                <a:cubicBezTo>
                  <a:pt x="103291" y="28060"/>
                  <a:pt x="102950" y="28504"/>
                  <a:pt x="102609" y="28914"/>
                </a:cubicBezTo>
                <a:cubicBezTo>
                  <a:pt x="101278" y="30688"/>
                  <a:pt x="100084" y="32565"/>
                  <a:pt x="99026" y="34510"/>
                </a:cubicBezTo>
                <a:cubicBezTo>
                  <a:pt x="96262" y="39321"/>
                  <a:pt x="93839" y="44235"/>
                  <a:pt x="91553" y="49251"/>
                </a:cubicBezTo>
                <a:cubicBezTo>
                  <a:pt x="90529" y="51503"/>
                  <a:pt x="89608" y="53857"/>
                  <a:pt x="88823" y="56246"/>
                </a:cubicBezTo>
                <a:cubicBezTo>
                  <a:pt x="88687" y="56587"/>
                  <a:pt x="88721" y="56792"/>
                  <a:pt x="88926" y="56826"/>
                </a:cubicBezTo>
                <a:cubicBezTo>
                  <a:pt x="89233" y="56826"/>
                  <a:pt x="89233" y="56553"/>
                  <a:pt x="89301" y="56383"/>
                </a:cubicBezTo>
                <a:cubicBezTo>
                  <a:pt x="89847" y="54949"/>
                  <a:pt x="90359" y="53482"/>
                  <a:pt x="90973" y="52049"/>
                </a:cubicBezTo>
                <a:cubicBezTo>
                  <a:pt x="93430" y="46282"/>
                  <a:pt x="96194" y="40652"/>
                  <a:pt x="99299" y="35192"/>
                </a:cubicBezTo>
                <a:cubicBezTo>
                  <a:pt x="100391" y="33077"/>
                  <a:pt x="101688" y="31097"/>
                  <a:pt x="103087" y="29221"/>
                </a:cubicBezTo>
                <a:cubicBezTo>
                  <a:pt x="103462" y="28743"/>
                  <a:pt x="103871" y="28265"/>
                  <a:pt x="104281" y="27822"/>
                </a:cubicBezTo>
                <a:cubicBezTo>
                  <a:pt x="104622" y="27480"/>
                  <a:pt x="105066" y="27241"/>
                  <a:pt x="105543" y="27207"/>
                </a:cubicBezTo>
                <a:cubicBezTo>
                  <a:pt x="105653" y="27196"/>
                  <a:pt x="105762" y="27190"/>
                  <a:pt x="105869" y="27190"/>
                </a:cubicBezTo>
                <a:cubicBezTo>
                  <a:pt x="106397" y="27190"/>
                  <a:pt x="106898" y="27328"/>
                  <a:pt x="107352" y="27583"/>
                </a:cubicBezTo>
                <a:cubicBezTo>
                  <a:pt x="108103" y="28060"/>
                  <a:pt x="108819" y="28572"/>
                  <a:pt x="109570" y="29050"/>
                </a:cubicBezTo>
                <a:cubicBezTo>
                  <a:pt x="109638" y="29118"/>
                  <a:pt x="109741" y="29221"/>
                  <a:pt x="109809" y="29323"/>
                </a:cubicBezTo>
                <a:cubicBezTo>
                  <a:pt x="109126" y="30074"/>
                  <a:pt x="108444" y="30790"/>
                  <a:pt x="107761" y="31507"/>
                </a:cubicBezTo>
                <a:cubicBezTo>
                  <a:pt x="107488" y="31814"/>
                  <a:pt x="107147" y="32087"/>
                  <a:pt x="106840" y="32360"/>
                </a:cubicBezTo>
                <a:cubicBezTo>
                  <a:pt x="106772" y="32394"/>
                  <a:pt x="106704" y="32428"/>
                  <a:pt x="106704" y="32462"/>
                </a:cubicBezTo>
                <a:cubicBezTo>
                  <a:pt x="106635" y="32565"/>
                  <a:pt x="106635" y="32701"/>
                  <a:pt x="106669" y="32804"/>
                </a:cubicBezTo>
                <a:cubicBezTo>
                  <a:pt x="106669" y="32838"/>
                  <a:pt x="106874" y="32872"/>
                  <a:pt x="106942" y="32872"/>
                </a:cubicBezTo>
                <a:cubicBezTo>
                  <a:pt x="107113" y="32838"/>
                  <a:pt x="107250" y="32735"/>
                  <a:pt x="107386" y="32633"/>
                </a:cubicBezTo>
                <a:cubicBezTo>
                  <a:pt x="107625" y="32428"/>
                  <a:pt x="107898" y="32189"/>
                  <a:pt x="108103" y="31950"/>
                </a:cubicBezTo>
                <a:cubicBezTo>
                  <a:pt x="108717" y="31302"/>
                  <a:pt x="109297" y="30654"/>
                  <a:pt x="109911" y="30005"/>
                </a:cubicBezTo>
                <a:cubicBezTo>
                  <a:pt x="110014" y="29869"/>
                  <a:pt x="110116" y="29767"/>
                  <a:pt x="110252" y="29664"/>
                </a:cubicBezTo>
                <a:cubicBezTo>
                  <a:pt x="110491" y="29869"/>
                  <a:pt x="110730" y="30074"/>
                  <a:pt x="110969" y="30244"/>
                </a:cubicBezTo>
                <a:cubicBezTo>
                  <a:pt x="111140" y="30398"/>
                  <a:pt x="111353" y="30475"/>
                  <a:pt x="111566" y="30475"/>
                </a:cubicBezTo>
                <a:cubicBezTo>
                  <a:pt x="111779" y="30475"/>
                  <a:pt x="111993" y="30398"/>
                  <a:pt x="112163" y="30244"/>
                </a:cubicBezTo>
                <a:cubicBezTo>
                  <a:pt x="112402" y="30074"/>
                  <a:pt x="112573" y="29903"/>
                  <a:pt x="112743" y="29664"/>
                </a:cubicBezTo>
                <a:cubicBezTo>
                  <a:pt x="113050" y="29255"/>
                  <a:pt x="113323" y="28777"/>
                  <a:pt x="113596" y="28333"/>
                </a:cubicBezTo>
                <a:cubicBezTo>
                  <a:pt x="113972" y="27480"/>
                  <a:pt x="114313" y="26627"/>
                  <a:pt x="114688" y="25774"/>
                </a:cubicBezTo>
                <a:lnTo>
                  <a:pt x="114859" y="25365"/>
                </a:lnTo>
                <a:cubicBezTo>
                  <a:pt x="114945" y="25426"/>
                  <a:pt x="115018" y="25452"/>
                  <a:pt x="115084" y="25452"/>
                </a:cubicBezTo>
                <a:cubicBezTo>
                  <a:pt x="115201" y="25452"/>
                  <a:pt x="115296" y="25371"/>
                  <a:pt x="115405" y="25262"/>
                </a:cubicBezTo>
                <a:cubicBezTo>
                  <a:pt x="115951" y="24785"/>
                  <a:pt x="116531" y="24273"/>
                  <a:pt x="117077" y="23795"/>
                </a:cubicBezTo>
                <a:cubicBezTo>
                  <a:pt x="117248" y="23659"/>
                  <a:pt x="117384" y="23522"/>
                  <a:pt x="117521" y="23351"/>
                </a:cubicBezTo>
                <a:cubicBezTo>
                  <a:pt x="117589" y="23283"/>
                  <a:pt x="117589" y="23147"/>
                  <a:pt x="117555" y="23044"/>
                </a:cubicBezTo>
                <a:cubicBezTo>
                  <a:pt x="117521" y="22976"/>
                  <a:pt x="117461" y="22950"/>
                  <a:pt x="117393" y="22950"/>
                </a:cubicBezTo>
                <a:cubicBezTo>
                  <a:pt x="117324" y="22950"/>
                  <a:pt x="117248" y="22976"/>
                  <a:pt x="117179" y="23010"/>
                </a:cubicBezTo>
                <a:cubicBezTo>
                  <a:pt x="117111" y="23044"/>
                  <a:pt x="117077" y="23078"/>
                  <a:pt x="117009" y="23113"/>
                </a:cubicBezTo>
                <a:cubicBezTo>
                  <a:pt x="116429" y="23659"/>
                  <a:pt x="115814" y="24170"/>
                  <a:pt x="115234" y="24716"/>
                </a:cubicBezTo>
                <a:cubicBezTo>
                  <a:pt x="115166" y="24750"/>
                  <a:pt x="115064" y="24819"/>
                  <a:pt x="114961" y="24921"/>
                </a:cubicBezTo>
                <a:cubicBezTo>
                  <a:pt x="115234" y="23795"/>
                  <a:pt x="115473" y="22737"/>
                  <a:pt x="115678" y="21782"/>
                </a:cubicBezTo>
                <a:cubicBezTo>
                  <a:pt x="115883" y="21645"/>
                  <a:pt x="116087" y="21509"/>
                  <a:pt x="116292" y="21338"/>
                </a:cubicBezTo>
                <a:cubicBezTo>
                  <a:pt x="117145" y="20587"/>
                  <a:pt x="117964" y="19803"/>
                  <a:pt x="118783" y="19018"/>
                </a:cubicBezTo>
                <a:cubicBezTo>
                  <a:pt x="119227" y="18608"/>
                  <a:pt x="119704" y="18165"/>
                  <a:pt x="120148" y="17755"/>
                </a:cubicBezTo>
                <a:cubicBezTo>
                  <a:pt x="120285" y="17619"/>
                  <a:pt x="120387" y="17482"/>
                  <a:pt x="120489" y="17312"/>
                </a:cubicBezTo>
                <a:cubicBezTo>
                  <a:pt x="120523" y="17243"/>
                  <a:pt x="120523" y="17141"/>
                  <a:pt x="120455" y="17073"/>
                </a:cubicBezTo>
                <a:cubicBezTo>
                  <a:pt x="120383" y="17049"/>
                  <a:pt x="120310" y="17025"/>
                  <a:pt x="120238" y="17025"/>
                </a:cubicBezTo>
                <a:cubicBezTo>
                  <a:pt x="120208" y="17025"/>
                  <a:pt x="120178" y="17029"/>
                  <a:pt x="120148" y="17039"/>
                </a:cubicBezTo>
                <a:cubicBezTo>
                  <a:pt x="120080" y="17039"/>
                  <a:pt x="120012" y="17107"/>
                  <a:pt x="119977" y="17175"/>
                </a:cubicBezTo>
                <a:lnTo>
                  <a:pt x="116360" y="20553"/>
                </a:lnTo>
                <a:cubicBezTo>
                  <a:pt x="116258" y="20656"/>
                  <a:pt x="116156" y="20724"/>
                  <a:pt x="116019" y="20860"/>
                </a:cubicBezTo>
                <a:cubicBezTo>
                  <a:pt x="116190" y="20041"/>
                  <a:pt x="118374" y="16527"/>
                  <a:pt x="119739" y="14855"/>
                </a:cubicBezTo>
                <a:cubicBezTo>
                  <a:pt x="119823" y="14886"/>
                  <a:pt x="119908" y="14902"/>
                  <a:pt x="119989" y="14902"/>
                </a:cubicBezTo>
                <a:cubicBezTo>
                  <a:pt x="120171" y="14902"/>
                  <a:pt x="120337" y="14826"/>
                  <a:pt x="120455" y="14684"/>
                </a:cubicBezTo>
                <a:cubicBezTo>
                  <a:pt x="121308" y="14104"/>
                  <a:pt x="122127" y="13490"/>
                  <a:pt x="122980" y="12910"/>
                </a:cubicBezTo>
                <a:cubicBezTo>
                  <a:pt x="123253" y="12671"/>
                  <a:pt x="123526" y="12432"/>
                  <a:pt x="123765" y="12193"/>
                </a:cubicBezTo>
                <a:cubicBezTo>
                  <a:pt x="123867" y="12125"/>
                  <a:pt x="123936" y="12023"/>
                  <a:pt x="123970" y="11886"/>
                </a:cubicBezTo>
                <a:cubicBezTo>
                  <a:pt x="124004" y="11818"/>
                  <a:pt x="124004" y="11715"/>
                  <a:pt x="123936" y="11647"/>
                </a:cubicBezTo>
                <a:cubicBezTo>
                  <a:pt x="123833" y="11613"/>
                  <a:pt x="123731" y="11613"/>
                  <a:pt x="123629" y="11613"/>
                </a:cubicBezTo>
                <a:cubicBezTo>
                  <a:pt x="123560" y="11613"/>
                  <a:pt x="123492" y="11715"/>
                  <a:pt x="123458" y="11750"/>
                </a:cubicBezTo>
                <a:cubicBezTo>
                  <a:pt x="122537" y="12603"/>
                  <a:pt x="121547" y="13353"/>
                  <a:pt x="120523" y="14036"/>
                </a:cubicBezTo>
                <a:cubicBezTo>
                  <a:pt x="120455" y="14070"/>
                  <a:pt x="120387" y="14104"/>
                  <a:pt x="120319" y="14172"/>
                </a:cubicBezTo>
                <a:cubicBezTo>
                  <a:pt x="120319" y="14070"/>
                  <a:pt x="120353" y="13968"/>
                  <a:pt x="120421" y="13899"/>
                </a:cubicBezTo>
                <a:cubicBezTo>
                  <a:pt x="121445" y="12500"/>
                  <a:pt x="122503" y="11101"/>
                  <a:pt x="123560" y="9736"/>
                </a:cubicBezTo>
                <a:cubicBezTo>
                  <a:pt x="123765" y="9497"/>
                  <a:pt x="123970" y="9259"/>
                  <a:pt x="124243" y="9088"/>
                </a:cubicBezTo>
                <a:cubicBezTo>
                  <a:pt x="125676" y="7962"/>
                  <a:pt x="127041" y="6768"/>
                  <a:pt x="128372" y="5539"/>
                </a:cubicBezTo>
                <a:cubicBezTo>
                  <a:pt x="128508" y="5437"/>
                  <a:pt x="128611" y="5334"/>
                  <a:pt x="128747" y="5232"/>
                </a:cubicBezTo>
                <a:lnTo>
                  <a:pt x="128747" y="5232"/>
                </a:lnTo>
                <a:cubicBezTo>
                  <a:pt x="128781" y="5403"/>
                  <a:pt x="128747" y="5573"/>
                  <a:pt x="128645" y="5710"/>
                </a:cubicBezTo>
                <a:cubicBezTo>
                  <a:pt x="128338" y="6495"/>
                  <a:pt x="127996" y="7245"/>
                  <a:pt x="127723" y="8030"/>
                </a:cubicBezTo>
                <a:cubicBezTo>
                  <a:pt x="127177" y="9566"/>
                  <a:pt x="126631" y="11101"/>
                  <a:pt x="127246" y="12637"/>
                </a:cubicBezTo>
                <a:cubicBezTo>
                  <a:pt x="127177" y="12876"/>
                  <a:pt x="127041" y="13080"/>
                  <a:pt x="127075" y="13149"/>
                </a:cubicBezTo>
                <a:cubicBezTo>
                  <a:pt x="127109" y="13251"/>
                  <a:pt x="127348" y="13285"/>
                  <a:pt x="127553" y="13387"/>
                </a:cubicBezTo>
                <a:cubicBezTo>
                  <a:pt x="128030" y="14377"/>
                  <a:pt x="128406" y="15401"/>
                  <a:pt x="128679" y="16424"/>
                </a:cubicBezTo>
                <a:cubicBezTo>
                  <a:pt x="128918" y="17209"/>
                  <a:pt x="128611" y="18062"/>
                  <a:pt x="127928" y="18472"/>
                </a:cubicBezTo>
                <a:cubicBezTo>
                  <a:pt x="127382" y="18881"/>
                  <a:pt x="126802" y="19291"/>
                  <a:pt x="126222" y="19700"/>
                </a:cubicBezTo>
                <a:cubicBezTo>
                  <a:pt x="125744" y="20041"/>
                  <a:pt x="125267" y="20417"/>
                  <a:pt x="124823" y="20792"/>
                </a:cubicBezTo>
                <a:cubicBezTo>
                  <a:pt x="124482" y="21065"/>
                  <a:pt x="124311" y="21543"/>
                  <a:pt x="124379" y="21987"/>
                </a:cubicBezTo>
                <a:cubicBezTo>
                  <a:pt x="124413" y="22191"/>
                  <a:pt x="124345" y="22430"/>
                  <a:pt x="124175" y="22601"/>
                </a:cubicBezTo>
                <a:cubicBezTo>
                  <a:pt x="123970" y="22840"/>
                  <a:pt x="123731" y="23078"/>
                  <a:pt x="123526" y="23351"/>
                </a:cubicBezTo>
                <a:cubicBezTo>
                  <a:pt x="123458" y="23454"/>
                  <a:pt x="123458" y="23590"/>
                  <a:pt x="123526" y="23659"/>
                </a:cubicBezTo>
                <a:cubicBezTo>
                  <a:pt x="123590" y="23701"/>
                  <a:pt x="123653" y="23730"/>
                  <a:pt x="123716" y="23730"/>
                </a:cubicBezTo>
                <a:cubicBezTo>
                  <a:pt x="123755" y="23730"/>
                  <a:pt x="123794" y="23719"/>
                  <a:pt x="123833" y="23693"/>
                </a:cubicBezTo>
                <a:cubicBezTo>
                  <a:pt x="124004" y="23590"/>
                  <a:pt x="124175" y="23420"/>
                  <a:pt x="124311" y="23283"/>
                </a:cubicBezTo>
                <a:cubicBezTo>
                  <a:pt x="124413" y="23147"/>
                  <a:pt x="124516" y="23044"/>
                  <a:pt x="124652" y="22908"/>
                </a:cubicBezTo>
                <a:cubicBezTo>
                  <a:pt x="125198" y="23761"/>
                  <a:pt x="125710" y="24512"/>
                  <a:pt x="126188" y="25331"/>
                </a:cubicBezTo>
                <a:cubicBezTo>
                  <a:pt x="126495" y="25842"/>
                  <a:pt x="126768" y="26423"/>
                  <a:pt x="127041" y="26968"/>
                </a:cubicBezTo>
                <a:cubicBezTo>
                  <a:pt x="127314" y="27514"/>
                  <a:pt x="127280" y="28129"/>
                  <a:pt x="126939" y="28606"/>
                </a:cubicBezTo>
                <a:cubicBezTo>
                  <a:pt x="126597" y="29084"/>
                  <a:pt x="126290" y="29528"/>
                  <a:pt x="125949" y="29971"/>
                </a:cubicBezTo>
                <a:cubicBezTo>
                  <a:pt x="124891" y="31166"/>
                  <a:pt x="124004" y="32531"/>
                  <a:pt x="123322" y="33998"/>
                </a:cubicBezTo>
                <a:cubicBezTo>
                  <a:pt x="123083" y="34100"/>
                  <a:pt x="122844" y="34237"/>
                  <a:pt x="122605" y="34373"/>
                </a:cubicBezTo>
                <a:cubicBezTo>
                  <a:pt x="122093" y="34817"/>
                  <a:pt x="121615" y="35260"/>
                  <a:pt x="121104" y="35738"/>
                </a:cubicBezTo>
                <a:cubicBezTo>
                  <a:pt x="121001" y="35840"/>
                  <a:pt x="120899" y="35977"/>
                  <a:pt x="121035" y="36113"/>
                </a:cubicBezTo>
                <a:cubicBezTo>
                  <a:pt x="121088" y="36180"/>
                  <a:pt x="121141" y="36205"/>
                  <a:pt x="121194" y="36205"/>
                </a:cubicBezTo>
                <a:cubicBezTo>
                  <a:pt x="121278" y="36205"/>
                  <a:pt x="121361" y="36142"/>
                  <a:pt x="121445" y="36079"/>
                </a:cubicBezTo>
                <a:cubicBezTo>
                  <a:pt x="121649" y="35909"/>
                  <a:pt x="121888" y="35704"/>
                  <a:pt x="122059" y="35533"/>
                </a:cubicBezTo>
                <a:cubicBezTo>
                  <a:pt x="122332" y="35226"/>
                  <a:pt x="122639" y="34987"/>
                  <a:pt x="122946" y="34749"/>
                </a:cubicBezTo>
                <a:cubicBezTo>
                  <a:pt x="122946" y="34817"/>
                  <a:pt x="122946" y="34851"/>
                  <a:pt x="122946" y="34919"/>
                </a:cubicBezTo>
                <a:cubicBezTo>
                  <a:pt x="122571" y="36045"/>
                  <a:pt x="122332" y="37205"/>
                  <a:pt x="122264" y="38400"/>
                </a:cubicBezTo>
                <a:cubicBezTo>
                  <a:pt x="122264" y="38570"/>
                  <a:pt x="122161" y="38741"/>
                  <a:pt x="122059" y="38877"/>
                </a:cubicBezTo>
                <a:cubicBezTo>
                  <a:pt x="121547" y="39458"/>
                  <a:pt x="121001" y="39935"/>
                  <a:pt x="120353" y="40345"/>
                </a:cubicBezTo>
                <a:cubicBezTo>
                  <a:pt x="120216" y="40447"/>
                  <a:pt x="120080" y="40549"/>
                  <a:pt x="120182" y="40720"/>
                </a:cubicBezTo>
                <a:cubicBezTo>
                  <a:pt x="120240" y="40797"/>
                  <a:pt x="120329" y="40841"/>
                  <a:pt x="120421" y="40841"/>
                </a:cubicBezTo>
                <a:cubicBezTo>
                  <a:pt x="120493" y="40841"/>
                  <a:pt x="120566" y="40814"/>
                  <a:pt x="120626" y="40754"/>
                </a:cubicBezTo>
                <a:cubicBezTo>
                  <a:pt x="121035" y="40481"/>
                  <a:pt x="121411" y="40174"/>
                  <a:pt x="121820" y="39867"/>
                </a:cubicBezTo>
                <a:lnTo>
                  <a:pt x="122230" y="39526"/>
                </a:lnTo>
                <a:lnTo>
                  <a:pt x="122230" y="39526"/>
                </a:lnTo>
                <a:cubicBezTo>
                  <a:pt x="122161" y="40038"/>
                  <a:pt x="122127" y="40447"/>
                  <a:pt x="122093" y="40857"/>
                </a:cubicBezTo>
                <a:cubicBezTo>
                  <a:pt x="122025" y="42051"/>
                  <a:pt x="121547" y="43177"/>
                  <a:pt x="120762" y="44064"/>
                </a:cubicBezTo>
                <a:cubicBezTo>
                  <a:pt x="120114" y="44747"/>
                  <a:pt x="119466" y="45395"/>
                  <a:pt x="118749" y="46009"/>
                </a:cubicBezTo>
                <a:cubicBezTo>
                  <a:pt x="117794" y="46862"/>
                  <a:pt x="116770" y="47647"/>
                  <a:pt x="115814" y="48466"/>
                </a:cubicBezTo>
                <a:cubicBezTo>
                  <a:pt x="114859" y="49285"/>
                  <a:pt x="114108" y="50275"/>
                  <a:pt x="113631" y="51401"/>
                </a:cubicBezTo>
                <a:cubicBezTo>
                  <a:pt x="113460" y="51810"/>
                  <a:pt x="113289" y="52185"/>
                  <a:pt x="113119" y="52595"/>
                </a:cubicBezTo>
                <a:lnTo>
                  <a:pt x="112197" y="54813"/>
                </a:lnTo>
                <a:cubicBezTo>
                  <a:pt x="112402" y="54847"/>
                  <a:pt x="112607" y="54915"/>
                  <a:pt x="112812" y="54984"/>
                </a:cubicBezTo>
                <a:cubicBezTo>
                  <a:pt x="113289" y="53789"/>
                  <a:pt x="113767" y="52561"/>
                  <a:pt x="114279" y="51367"/>
                </a:cubicBezTo>
                <a:cubicBezTo>
                  <a:pt x="114688" y="50445"/>
                  <a:pt x="115303" y="49626"/>
                  <a:pt x="116087" y="48978"/>
                </a:cubicBezTo>
                <a:cubicBezTo>
                  <a:pt x="116872" y="48295"/>
                  <a:pt x="117691" y="47613"/>
                  <a:pt x="118476" y="46931"/>
                </a:cubicBezTo>
                <a:cubicBezTo>
                  <a:pt x="119261" y="46248"/>
                  <a:pt x="120148" y="45497"/>
                  <a:pt x="120899" y="44747"/>
                </a:cubicBezTo>
                <a:cubicBezTo>
                  <a:pt x="121854" y="43791"/>
                  <a:pt x="122468" y="42563"/>
                  <a:pt x="122639" y="41232"/>
                </a:cubicBezTo>
                <a:cubicBezTo>
                  <a:pt x="122707" y="40652"/>
                  <a:pt x="122741" y="40106"/>
                  <a:pt x="122776" y="39526"/>
                </a:cubicBezTo>
                <a:cubicBezTo>
                  <a:pt x="122844" y="38604"/>
                  <a:pt x="122878" y="37683"/>
                  <a:pt x="123049" y="36796"/>
                </a:cubicBezTo>
                <a:cubicBezTo>
                  <a:pt x="123458" y="34612"/>
                  <a:pt x="124413" y="32599"/>
                  <a:pt x="125847" y="30927"/>
                </a:cubicBezTo>
                <a:cubicBezTo>
                  <a:pt x="126324" y="30347"/>
                  <a:pt x="126768" y="29767"/>
                  <a:pt x="127212" y="29152"/>
                </a:cubicBezTo>
                <a:cubicBezTo>
                  <a:pt x="127860" y="28436"/>
                  <a:pt x="127928" y="27378"/>
                  <a:pt x="127450" y="26525"/>
                </a:cubicBezTo>
                <a:cubicBezTo>
                  <a:pt x="127007" y="25740"/>
                  <a:pt x="126563" y="24955"/>
                  <a:pt x="126085" y="24170"/>
                </a:cubicBezTo>
                <a:cubicBezTo>
                  <a:pt x="125812" y="23727"/>
                  <a:pt x="125505" y="23283"/>
                  <a:pt x="125232" y="22805"/>
                </a:cubicBezTo>
                <a:cubicBezTo>
                  <a:pt x="125130" y="22601"/>
                  <a:pt x="124959" y="22396"/>
                  <a:pt x="125096" y="22089"/>
                </a:cubicBezTo>
                <a:cubicBezTo>
                  <a:pt x="125130" y="22021"/>
                  <a:pt x="125096" y="21918"/>
                  <a:pt x="125028" y="21850"/>
                </a:cubicBezTo>
                <a:cubicBezTo>
                  <a:pt x="124823" y="21679"/>
                  <a:pt x="124925" y="21509"/>
                  <a:pt x="125028" y="21372"/>
                </a:cubicBezTo>
                <a:cubicBezTo>
                  <a:pt x="125232" y="21168"/>
                  <a:pt x="125437" y="20963"/>
                  <a:pt x="125676" y="20758"/>
                </a:cubicBezTo>
                <a:cubicBezTo>
                  <a:pt x="126256" y="20349"/>
                  <a:pt x="126870" y="19939"/>
                  <a:pt x="127450" y="19530"/>
                </a:cubicBezTo>
                <a:cubicBezTo>
                  <a:pt x="127826" y="19223"/>
                  <a:pt x="128235" y="18950"/>
                  <a:pt x="128576" y="18608"/>
                </a:cubicBezTo>
                <a:cubicBezTo>
                  <a:pt x="129088" y="18199"/>
                  <a:pt x="129327" y="17585"/>
                  <a:pt x="129259" y="16936"/>
                </a:cubicBezTo>
                <a:cubicBezTo>
                  <a:pt x="129191" y="16527"/>
                  <a:pt x="129122" y="16117"/>
                  <a:pt x="128986" y="15708"/>
                </a:cubicBezTo>
                <a:cubicBezTo>
                  <a:pt x="128679" y="14821"/>
                  <a:pt x="128338" y="13899"/>
                  <a:pt x="127962" y="13046"/>
                </a:cubicBezTo>
                <a:cubicBezTo>
                  <a:pt x="127485" y="12057"/>
                  <a:pt x="127382" y="10931"/>
                  <a:pt x="127689" y="9907"/>
                </a:cubicBezTo>
                <a:cubicBezTo>
                  <a:pt x="127962" y="8951"/>
                  <a:pt x="128269" y="8030"/>
                  <a:pt x="128645" y="7109"/>
                </a:cubicBezTo>
                <a:cubicBezTo>
                  <a:pt x="129293" y="5642"/>
                  <a:pt x="129839" y="4106"/>
                  <a:pt x="130351" y="2570"/>
                </a:cubicBezTo>
                <a:cubicBezTo>
                  <a:pt x="130419" y="2297"/>
                  <a:pt x="130556" y="2059"/>
                  <a:pt x="130760" y="1888"/>
                </a:cubicBezTo>
                <a:cubicBezTo>
                  <a:pt x="131306" y="2707"/>
                  <a:pt x="131716" y="3594"/>
                  <a:pt x="132023" y="4550"/>
                </a:cubicBezTo>
                <a:cubicBezTo>
                  <a:pt x="132330" y="5607"/>
                  <a:pt x="132569" y="6665"/>
                  <a:pt x="132842" y="7757"/>
                </a:cubicBezTo>
                <a:cubicBezTo>
                  <a:pt x="133217" y="9259"/>
                  <a:pt x="133627" y="10760"/>
                  <a:pt x="133900" y="12296"/>
                </a:cubicBezTo>
                <a:cubicBezTo>
                  <a:pt x="134139" y="13524"/>
                  <a:pt x="134616" y="14684"/>
                  <a:pt x="135299" y="15708"/>
                </a:cubicBezTo>
                <a:cubicBezTo>
                  <a:pt x="135776" y="16424"/>
                  <a:pt x="136288" y="17107"/>
                  <a:pt x="136902" y="17755"/>
                </a:cubicBezTo>
                <a:cubicBezTo>
                  <a:pt x="137653" y="18506"/>
                  <a:pt x="138472" y="19223"/>
                  <a:pt x="139325" y="19939"/>
                </a:cubicBezTo>
                <a:cubicBezTo>
                  <a:pt x="140178" y="20622"/>
                  <a:pt x="140827" y="21543"/>
                  <a:pt x="141236" y="22567"/>
                </a:cubicBezTo>
                <a:cubicBezTo>
                  <a:pt x="141338" y="22840"/>
                  <a:pt x="141475" y="23147"/>
                  <a:pt x="141543" y="23454"/>
                </a:cubicBezTo>
                <a:cubicBezTo>
                  <a:pt x="142328" y="25774"/>
                  <a:pt x="143249" y="28026"/>
                  <a:pt x="144410" y="30210"/>
                </a:cubicBezTo>
                <a:cubicBezTo>
                  <a:pt x="144478" y="30347"/>
                  <a:pt x="144580" y="30517"/>
                  <a:pt x="144683" y="30654"/>
                </a:cubicBezTo>
                <a:lnTo>
                  <a:pt x="144683" y="29494"/>
                </a:lnTo>
                <a:cubicBezTo>
                  <a:pt x="144205" y="28197"/>
                  <a:pt x="143591" y="26934"/>
                  <a:pt x="143045" y="25638"/>
                </a:cubicBezTo>
                <a:cubicBezTo>
                  <a:pt x="142601" y="24580"/>
                  <a:pt x="142260" y="23488"/>
                  <a:pt x="141884" y="22430"/>
                </a:cubicBezTo>
                <a:cubicBezTo>
                  <a:pt x="141475" y="21304"/>
                  <a:pt x="140724" y="20280"/>
                  <a:pt x="139803" y="19564"/>
                </a:cubicBezTo>
                <a:cubicBezTo>
                  <a:pt x="139564" y="19359"/>
                  <a:pt x="139359" y="19188"/>
                  <a:pt x="139155" y="19018"/>
                </a:cubicBezTo>
                <a:cubicBezTo>
                  <a:pt x="138131" y="18233"/>
                  <a:pt x="137244" y="17346"/>
                  <a:pt x="136493" y="16322"/>
                </a:cubicBezTo>
                <a:cubicBezTo>
                  <a:pt x="135606" y="15264"/>
                  <a:pt x="134992" y="13968"/>
                  <a:pt x="134684" y="12637"/>
                </a:cubicBezTo>
                <a:cubicBezTo>
                  <a:pt x="134582" y="12159"/>
                  <a:pt x="134514" y="11681"/>
                  <a:pt x="134377" y="11204"/>
                </a:cubicBezTo>
                <a:cubicBezTo>
                  <a:pt x="133934" y="9293"/>
                  <a:pt x="133456" y="7382"/>
                  <a:pt x="133012" y="5471"/>
                </a:cubicBezTo>
                <a:cubicBezTo>
                  <a:pt x="132705" y="4208"/>
                  <a:pt x="132194" y="3014"/>
                  <a:pt x="131545" y="1888"/>
                </a:cubicBezTo>
                <a:cubicBezTo>
                  <a:pt x="131375" y="1649"/>
                  <a:pt x="131204" y="1410"/>
                  <a:pt x="131033" y="1206"/>
                </a:cubicBezTo>
                <a:cubicBezTo>
                  <a:pt x="130916" y="1064"/>
                  <a:pt x="130749" y="988"/>
                  <a:pt x="130578" y="988"/>
                </a:cubicBezTo>
                <a:cubicBezTo>
                  <a:pt x="130502" y="988"/>
                  <a:pt x="130425" y="1003"/>
                  <a:pt x="130351" y="1035"/>
                </a:cubicBezTo>
                <a:cubicBezTo>
                  <a:pt x="129839" y="1240"/>
                  <a:pt x="129395" y="1547"/>
                  <a:pt x="129054" y="1956"/>
                </a:cubicBezTo>
                <a:cubicBezTo>
                  <a:pt x="128508" y="2741"/>
                  <a:pt x="127894" y="3526"/>
                  <a:pt x="127246" y="4311"/>
                </a:cubicBezTo>
                <a:cubicBezTo>
                  <a:pt x="126529" y="5232"/>
                  <a:pt x="125744" y="6119"/>
                  <a:pt x="124994" y="7041"/>
                </a:cubicBezTo>
                <a:cubicBezTo>
                  <a:pt x="121922" y="10794"/>
                  <a:pt x="119056" y="14718"/>
                  <a:pt x="116429" y="18779"/>
                </a:cubicBezTo>
                <a:cubicBezTo>
                  <a:pt x="115814" y="19700"/>
                  <a:pt x="115371" y="20724"/>
                  <a:pt x="115132" y="21782"/>
                </a:cubicBezTo>
                <a:cubicBezTo>
                  <a:pt x="115030" y="22191"/>
                  <a:pt x="114927" y="22601"/>
                  <a:pt x="114859" y="23010"/>
                </a:cubicBezTo>
                <a:cubicBezTo>
                  <a:pt x="114484" y="24819"/>
                  <a:pt x="113869" y="26559"/>
                  <a:pt x="113016" y="28163"/>
                </a:cubicBezTo>
                <a:cubicBezTo>
                  <a:pt x="112743" y="28709"/>
                  <a:pt x="112402" y="29186"/>
                  <a:pt x="111993" y="29630"/>
                </a:cubicBezTo>
                <a:cubicBezTo>
                  <a:pt x="111853" y="29823"/>
                  <a:pt x="111739" y="29908"/>
                  <a:pt x="111616" y="29908"/>
                </a:cubicBezTo>
                <a:cubicBezTo>
                  <a:pt x="111500" y="29908"/>
                  <a:pt x="111374" y="29831"/>
                  <a:pt x="111208" y="29698"/>
                </a:cubicBezTo>
                <a:cubicBezTo>
                  <a:pt x="110764" y="29323"/>
                  <a:pt x="110355" y="28982"/>
                  <a:pt x="109911" y="28606"/>
                </a:cubicBezTo>
                <a:cubicBezTo>
                  <a:pt x="109843" y="28538"/>
                  <a:pt x="109809" y="28470"/>
                  <a:pt x="109741" y="28402"/>
                </a:cubicBezTo>
                <a:cubicBezTo>
                  <a:pt x="109638" y="28197"/>
                  <a:pt x="109536" y="27992"/>
                  <a:pt x="109433" y="27787"/>
                </a:cubicBezTo>
                <a:cubicBezTo>
                  <a:pt x="109024" y="27207"/>
                  <a:pt x="108580" y="26627"/>
                  <a:pt x="108239" y="26013"/>
                </a:cubicBezTo>
                <a:cubicBezTo>
                  <a:pt x="106567" y="23078"/>
                  <a:pt x="104724" y="20212"/>
                  <a:pt x="102745" y="17516"/>
                </a:cubicBezTo>
                <a:cubicBezTo>
                  <a:pt x="101483" y="15844"/>
                  <a:pt x="100527" y="13933"/>
                  <a:pt x="99947" y="11920"/>
                </a:cubicBezTo>
                <a:cubicBezTo>
                  <a:pt x="99708" y="11067"/>
                  <a:pt x="99435" y="10214"/>
                  <a:pt x="99162" y="9327"/>
                </a:cubicBezTo>
                <a:cubicBezTo>
                  <a:pt x="98343" y="6836"/>
                  <a:pt x="96910" y="4550"/>
                  <a:pt x="94999" y="2741"/>
                </a:cubicBezTo>
                <a:cubicBezTo>
                  <a:pt x="94590" y="2332"/>
                  <a:pt x="94078" y="1990"/>
                  <a:pt x="93532" y="1717"/>
                </a:cubicBezTo>
                <a:cubicBezTo>
                  <a:pt x="93213" y="1542"/>
                  <a:pt x="92857" y="1456"/>
                  <a:pt x="92502" y="1456"/>
                </a:cubicBezTo>
                <a:cubicBezTo>
                  <a:pt x="92097" y="1456"/>
                  <a:pt x="91694" y="1568"/>
                  <a:pt x="91348" y="1786"/>
                </a:cubicBezTo>
                <a:cubicBezTo>
                  <a:pt x="90768" y="2127"/>
                  <a:pt x="90256" y="2468"/>
                  <a:pt x="89744" y="2843"/>
                </a:cubicBezTo>
                <a:cubicBezTo>
                  <a:pt x="87390" y="4618"/>
                  <a:pt x="85274" y="6631"/>
                  <a:pt x="83432" y="8883"/>
                </a:cubicBezTo>
                <a:cubicBezTo>
                  <a:pt x="82340" y="10180"/>
                  <a:pt x="81282" y="11477"/>
                  <a:pt x="80224" y="12773"/>
                </a:cubicBezTo>
                <a:cubicBezTo>
                  <a:pt x="80088" y="12978"/>
                  <a:pt x="79883" y="13149"/>
                  <a:pt x="79712" y="13353"/>
                </a:cubicBezTo>
                <a:lnTo>
                  <a:pt x="79337" y="13115"/>
                </a:lnTo>
                <a:cubicBezTo>
                  <a:pt x="79077" y="12927"/>
                  <a:pt x="78775" y="12837"/>
                  <a:pt x="78476" y="12837"/>
                </a:cubicBezTo>
                <a:cubicBezTo>
                  <a:pt x="78068" y="12837"/>
                  <a:pt x="77668" y="13004"/>
                  <a:pt x="77392" y="13319"/>
                </a:cubicBezTo>
                <a:cubicBezTo>
                  <a:pt x="77119" y="13626"/>
                  <a:pt x="76846" y="13933"/>
                  <a:pt x="76641" y="14275"/>
                </a:cubicBezTo>
                <a:cubicBezTo>
                  <a:pt x="75686" y="15640"/>
                  <a:pt x="74730" y="17039"/>
                  <a:pt x="73877" y="18472"/>
                </a:cubicBezTo>
                <a:cubicBezTo>
                  <a:pt x="72444" y="20826"/>
                  <a:pt x="71079" y="23215"/>
                  <a:pt x="69714" y="25638"/>
                </a:cubicBezTo>
                <a:cubicBezTo>
                  <a:pt x="68793" y="27241"/>
                  <a:pt x="67940" y="28879"/>
                  <a:pt x="67053" y="30483"/>
                </a:cubicBezTo>
                <a:cubicBezTo>
                  <a:pt x="67019" y="30551"/>
                  <a:pt x="66984" y="30586"/>
                  <a:pt x="66916" y="30722"/>
                </a:cubicBezTo>
                <a:cubicBezTo>
                  <a:pt x="66814" y="30517"/>
                  <a:pt x="66711" y="30381"/>
                  <a:pt x="66643" y="30210"/>
                </a:cubicBezTo>
                <a:cubicBezTo>
                  <a:pt x="66200" y="29357"/>
                  <a:pt x="65790" y="28504"/>
                  <a:pt x="65346" y="27685"/>
                </a:cubicBezTo>
                <a:cubicBezTo>
                  <a:pt x="64084" y="25228"/>
                  <a:pt x="62992" y="22737"/>
                  <a:pt x="61934" y="20178"/>
                </a:cubicBezTo>
                <a:cubicBezTo>
                  <a:pt x="61525" y="19188"/>
                  <a:pt x="61286" y="18096"/>
                  <a:pt x="61218" y="17005"/>
                </a:cubicBezTo>
                <a:cubicBezTo>
                  <a:pt x="61149" y="16561"/>
                  <a:pt x="61115" y="16117"/>
                  <a:pt x="61013" y="15674"/>
                </a:cubicBezTo>
                <a:cubicBezTo>
                  <a:pt x="60842" y="14616"/>
                  <a:pt x="60126" y="13695"/>
                  <a:pt x="59170" y="13217"/>
                </a:cubicBezTo>
                <a:cubicBezTo>
                  <a:pt x="58795" y="13012"/>
                  <a:pt x="58385" y="12842"/>
                  <a:pt x="58010" y="12671"/>
                </a:cubicBezTo>
                <a:cubicBezTo>
                  <a:pt x="57293" y="12398"/>
                  <a:pt x="56543" y="12125"/>
                  <a:pt x="55826" y="11852"/>
                </a:cubicBezTo>
                <a:cubicBezTo>
                  <a:pt x="54973" y="11545"/>
                  <a:pt x="54120" y="11238"/>
                  <a:pt x="53335" y="10862"/>
                </a:cubicBezTo>
                <a:cubicBezTo>
                  <a:pt x="51902" y="10248"/>
                  <a:pt x="50742" y="9122"/>
                  <a:pt x="50128" y="7689"/>
                </a:cubicBezTo>
                <a:cubicBezTo>
                  <a:pt x="49957" y="7348"/>
                  <a:pt x="49786" y="7006"/>
                  <a:pt x="49650" y="6665"/>
                </a:cubicBezTo>
                <a:cubicBezTo>
                  <a:pt x="49002" y="5164"/>
                  <a:pt x="48285" y="3697"/>
                  <a:pt x="47432" y="2297"/>
                </a:cubicBezTo>
                <a:cubicBezTo>
                  <a:pt x="47057" y="1717"/>
                  <a:pt x="46647" y="1137"/>
                  <a:pt x="46203" y="625"/>
                </a:cubicBezTo>
                <a:cubicBezTo>
                  <a:pt x="45842" y="207"/>
                  <a:pt x="45427" y="0"/>
                  <a:pt x="4498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98" name="Google Shape;12298;p86"/>
          <p:cNvSpPr/>
          <p:nvPr/>
        </p:nvSpPr>
        <p:spPr>
          <a:xfrm>
            <a:off x="106138" y="4678619"/>
            <a:ext cx="97893" cy="137397"/>
          </a:xfrm>
          <a:custGeom>
            <a:rect b="b" l="l" r="r" t="t"/>
            <a:pathLst>
              <a:path extrusionOk="0" h="7377" w="5256">
                <a:moveTo>
                  <a:pt x="5017" y="1"/>
                </a:moveTo>
                <a:cubicBezTo>
                  <a:pt x="4959" y="1"/>
                  <a:pt x="4894" y="25"/>
                  <a:pt x="4846" y="49"/>
                </a:cubicBezTo>
                <a:cubicBezTo>
                  <a:pt x="4675" y="220"/>
                  <a:pt x="4539" y="390"/>
                  <a:pt x="4402" y="561"/>
                </a:cubicBezTo>
                <a:cubicBezTo>
                  <a:pt x="3515" y="1926"/>
                  <a:pt x="2628" y="3291"/>
                  <a:pt x="1740" y="4621"/>
                </a:cubicBezTo>
                <a:cubicBezTo>
                  <a:pt x="1229" y="5406"/>
                  <a:pt x="819" y="6293"/>
                  <a:pt x="68" y="6942"/>
                </a:cubicBezTo>
                <a:cubicBezTo>
                  <a:pt x="0" y="7044"/>
                  <a:pt x="0" y="7147"/>
                  <a:pt x="34" y="7283"/>
                </a:cubicBezTo>
                <a:cubicBezTo>
                  <a:pt x="68" y="7351"/>
                  <a:pt x="128" y="7377"/>
                  <a:pt x="196" y="7377"/>
                </a:cubicBezTo>
                <a:cubicBezTo>
                  <a:pt x="265" y="7377"/>
                  <a:pt x="341" y="7351"/>
                  <a:pt x="410" y="7317"/>
                </a:cubicBezTo>
                <a:cubicBezTo>
                  <a:pt x="614" y="7181"/>
                  <a:pt x="785" y="7010"/>
                  <a:pt x="956" y="6839"/>
                </a:cubicBezTo>
                <a:cubicBezTo>
                  <a:pt x="1160" y="6566"/>
                  <a:pt x="1365" y="6293"/>
                  <a:pt x="1570" y="5986"/>
                </a:cubicBezTo>
                <a:cubicBezTo>
                  <a:pt x="2764" y="4144"/>
                  <a:pt x="3924" y="2301"/>
                  <a:pt x="5119" y="458"/>
                </a:cubicBezTo>
                <a:cubicBezTo>
                  <a:pt x="5187" y="390"/>
                  <a:pt x="5221" y="322"/>
                  <a:pt x="5255" y="220"/>
                </a:cubicBezTo>
                <a:cubicBezTo>
                  <a:pt x="5221" y="151"/>
                  <a:pt x="5187" y="49"/>
                  <a:pt x="5085" y="15"/>
                </a:cubicBezTo>
                <a:cubicBezTo>
                  <a:pt x="5065" y="5"/>
                  <a:pt x="5042" y="1"/>
                  <a:pt x="501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99" name="Google Shape;12299;p86"/>
          <p:cNvSpPr/>
          <p:nvPr/>
        </p:nvSpPr>
        <p:spPr>
          <a:xfrm>
            <a:off x="83883" y="4583396"/>
            <a:ext cx="66752" cy="112830"/>
          </a:xfrm>
          <a:custGeom>
            <a:rect b="b" l="l" r="r" t="t"/>
            <a:pathLst>
              <a:path extrusionOk="0" h="6058" w="3584">
                <a:moveTo>
                  <a:pt x="3338" y="0"/>
                </a:moveTo>
                <a:cubicBezTo>
                  <a:pt x="3273" y="0"/>
                  <a:pt x="3190" y="56"/>
                  <a:pt x="3106" y="112"/>
                </a:cubicBezTo>
                <a:cubicBezTo>
                  <a:pt x="3038" y="180"/>
                  <a:pt x="3038" y="214"/>
                  <a:pt x="3038" y="282"/>
                </a:cubicBezTo>
                <a:cubicBezTo>
                  <a:pt x="2765" y="726"/>
                  <a:pt x="2526" y="1204"/>
                  <a:pt x="2253" y="1681"/>
                </a:cubicBezTo>
                <a:cubicBezTo>
                  <a:pt x="1571" y="2876"/>
                  <a:pt x="888" y="4070"/>
                  <a:pt x="240" y="5264"/>
                </a:cubicBezTo>
                <a:cubicBezTo>
                  <a:pt x="137" y="5401"/>
                  <a:pt x="103" y="5537"/>
                  <a:pt x="35" y="5708"/>
                </a:cubicBezTo>
                <a:cubicBezTo>
                  <a:pt x="1" y="5844"/>
                  <a:pt x="69" y="6015"/>
                  <a:pt x="206" y="6049"/>
                </a:cubicBezTo>
                <a:cubicBezTo>
                  <a:pt x="234" y="6055"/>
                  <a:pt x="262" y="6058"/>
                  <a:pt x="290" y="6058"/>
                </a:cubicBezTo>
                <a:cubicBezTo>
                  <a:pt x="430" y="6058"/>
                  <a:pt x="558" y="5987"/>
                  <a:pt x="615" y="5844"/>
                </a:cubicBezTo>
                <a:cubicBezTo>
                  <a:pt x="717" y="5606"/>
                  <a:pt x="820" y="5367"/>
                  <a:pt x="956" y="5128"/>
                </a:cubicBezTo>
                <a:cubicBezTo>
                  <a:pt x="1502" y="4138"/>
                  <a:pt x="2048" y="3149"/>
                  <a:pt x="2628" y="2159"/>
                </a:cubicBezTo>
                <a:cubicBezTo>
                  <a:pt x="2901" y="1647"/>
                  <a:pt x="3140" y="1170"/>
                  <a:pt x="3413" y="658"/>
                </a:cubicBezTo>
                <a:cubicBezTo>
                  <a:pt x="3481" y="521"/>
                  <a:pt x="3550" y="385"/>
                  <a:pt x="3584" y="248"/>
                </a:cubicBezTo>
                <a:cubicBezTo>
                  <a:pt x="3516" y="180"/>
                  <a:pt x="3481" y="43"/>
                  <a:pt x="3379" y="9"/>
                </a:cubicBezTo>
                <a:cubicBezTo>
                  <a:pt x="3367" y="3"/>
                  <a:pt x="3353" y="0"/>
                  <a:pt x="33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00" name="Google Shape;12300;p86"/>
          <p:cNvSpPr/>
          <p:nvPr/>
        </p:nvSpPr>
        <p:spPr>
          <a:xfrm>
            <a:off x="101687" y="4873219"/>
            <a:ext cx="76921" cy="86830"/>
          </a:xfrm>
          <a:custGeom>
            <a:rect b="b" l="l" r="r" t="t"/>
            <a:pathLst>
              <a:path extrusionOk="0" h="4662" w="4130">
                <a:moveTo>
                  <a:pt x="3885" y="1"/>
                </a:moveTo>
                <a:cubicBezTo>
                  <a:pt x="3865" y="1"/>
                  <a:pt x="3844" y="3"/>
                  <a:pt x="3822" y="7"/>
                </a:cubicBezTo>
                <a:cubicBezTo>
                  <a:pt x="3720" y="42"/>
                  <a:pt x="3651" y="110"/>
                  <a:pt x="3549" y="212"/>
                </a:cubicBezTo>
                <a:cubicBezTo>
                  <a:pt x="3379" y="417"/>
                  <a:pt x="3208" y="622"/>
                  <a:pt x="3003" y="826"/>
                </a:cubicBezTo>
                <a:cubicBezTo>
                  <a:pt x="2014" y="1952"/>
                  <a:pt x="1229" y="3249"/>
                  <a:pt x="69" y="4273"/>
                </a:cubicBezTo>
                <a:cubicBezTo>
                  <a:pt x="69" y="4273"/>
                  <a:pt x="69" y="4307"/>
                  <a:pt x="69" y="4307"/>
                </a:cubicBezTo>
                <a:cubicBezTo>
                  <a:pt x="69" y="4409"/>
                  <a:pt x="0" y="4512"/>
                  <a:pt x="69" y="4580"/>
                </a:cubicBezTo>
                <a:cubicBezTo>
                  <a:pt x="119" y="4630"/>
                  <a:pt x="187" y="4662"/>
                  <a:pt x="260" y="4662"/>
                </a:cubicBezTo>
                <a:cubicBezTo>
                  <a:pt x="287" y="4662"/>
                  <a:pt x="314" y="4657"/>
                  <a:pt x="342" y="4648"/>
                </a:cubicBezTo>
                <a:cubicBezTo>
                  <a:pt x="444" y="4614"/>
                  <a:pt x="580" y="4580"/>
                  <a:pt x="649" y="4478"/>
                </a:cubicBezTo>
                <a:cubicBezTo>
                  <a:pt x="888" y="4273"/>
                  <a:pt x="1126" y="4034"/>
                  <a:pt x="1331" y="3795"/>
                </a:cubicBezTo>
                <a:cubicBezTo>
                  <a:pt x="2252" y="2703"/>
                  <a:pt x="3106" y="1577"/>
                  <a:pt x="3993" y="485"/>
                </a:cubicBezTo>
                <a:cubicBezTo>
                  <a:pt x="4027" y="417"/>
                  <a:pt x="4095" y="349"/>
                  <a:pt x="4129" y="280"/>
                </a:cubicBezTo>
                <a:cubicBezTo>
                  <a:pt x="4129" y="102"/>
                  <a:pt x="4025" y="1"/>
                  <a:pt x="38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01" name="Google Shape;12301;p86"/>
          <p:cNvSpPr/>
          <p:nvPr/>
        </p:nvSpPr>
        <p:spPr>
          <a:xfrm>
            <a:off x="236411" y="4314748"/>
            <a:ext cx="57216" cy="92175"/>
          </a:xfrm>
          <a:custGeom>
            <a:rect b="b" l="l" r="r" t="t"/>
            <a:pathLst>
              <a:path extrusionOk="0" h="4949" w="3072">
                <a:moveTo>
                  <a:pt x="2907" y="0"/>
                </a:moveTo>
                <a:cubicBezTo>
                  <a:pt x="2829" y="0"/>
                  <a:pt x="2730" y="46"/>
                  <a:pt x="2662" y="137"/>
                </a:cubicBezTo>
                <a:cubicBezTo>
                  <a:pt x="2594" y="205"/>
                  <a:pt x="2526" y="273"/>
                  <a:pt x="2491" y="341"/>
                </a:cubicBezTo>
                <a:lnTo>
                  <a:pt x="615" y="3583"/>
                </a:lnTo>
                <a:cubicBezTo>
                  <a:pt x="410" y="3890"/>
                  <a:pt x="239" y="4232"/>
                  <a:pt x="69" y="4539"/>
                </a:cubicBezTo>
                <a:cubicBezTo>
                  <a:pt x="0" y="4641"/>
                  <a:pt x="0" y="4743"/>
                  <a:pt x="35" y="4812"/>
                </a:cubicBezTo>
                <a:cubicBezTo>
                  <a:pt x="35" y="4880"/>
                  <a:pt x="171" y="4914"/>
                  <a:pt x="239" y="4948"/>
                </a:cubicBezTo>
                <a:cubicBezTo>
                  <a:pt x="478" y="4880"/>
                  <a:pt x="683" y="4709"/>
                  <a:pt x="785" y="4470"/>
                </a:cubicBezTo>
                <a:lnTo>
                  <a:pt x="3003" y="512"/>
                </a:lnTo>
                <a:cubicBezTo>
                  <a:pt x="3037" y="444"/>
                  <a:pt x="3071" y="410"/>
                  <a:pt x="3071" y="376"/>
                </a:cubicBezTo>
                <a:cubicBezTo>
                  <a:pt x="3071" y="239"/>
                  <a:pt x="3071" y="103"/>
                  <a:pt x="3003" y="34"/>
                </a:cubicBezTo>
                <a:cubicBezTo>
                  <a:pt x="2980" y="12"/>
                  <a:pt x="2946" y="0"/>
                  <a:pt x="290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02" name="Google Shape;12302;p86"/>
          <p:cNvSpPr/>
          <p:nvPr/>
        </p:nvSpPr>
        <p:spPr>
          <a:xfrm>
            <a:off x="228142" y="4233771"/>
            <a:ext cx="66119" cy="89363"/>
          </a:xfrm>
          <a:custGeom>
            <a:rect b="b" l="l" r="r" t="t"/>
            <a:pathLst>
              <a:path extrusionOk="0" h="4798" w="3550">
                <a:moveTo>
                  <a:pt x="3323" y="0"/>
                </a:moveTo>
                <a:cubicBezTo>
                  <a:pt x="3251" y="0"/>
                  <a:pt x="3178" y="25"/>
                  <a:pt x="3106" y="49"/>
                </a:cubicBezTo>
                <a:cubicBezTo>
                  <a:pt x="3038" y="117"/>
                  <a:pt x="3004" y="219"/>
                  <a:pt x="2935" y="322"/>
                </a:cubicBezTo>
                <a:cubicBezTo>
                  <a:pt x="2082" y="1687"/>
                  <a:pt x="1332" y="3120"/>
                  <a:pt x="206" y="4314"/>
                </a:cubicBezTo>
                <a:cubicBezTo>
                  <a:pt x="103" y="4416"/>
                  <a:pt x="1" y="4553"/>
                  <a:pt x="137" y="4724"/>
                </a:cubicBezTo>
                <a:cubicBezTo>
                  <a:pt x="202" y="4776"/>
                  <a:pt x="268" y="4798"/>
                  <a:pt x="331" y="4798"/>
                </a:cubicBezTo>
                <a:cubicBezTo>
                  <a:pt x="433" y="4798"/>
                  <a:pt x="531" y="4740"/>
                  <a:pt x="615" y="4655"/>
                </a:cubicBezTo>
                <a:cubicBezTo>
                  <a:pt x="854" y="4451"/>
                  <a:pt x="1059" y="4212"/>
                  <a:pt x="1263" y="3939"/>
                </a:cubicBezTo>
                <a:cubicBezTo>
                  <a:pt x="1980" y="2813"/>
                  <a:pt x="2697" y="1687"/>
                  <a:pt x="3379" y="561"/>
                </a:cubicBezTo>
                <a:cubicBezTo>
                  <a:pt x="3447" y="458"/>
                  <a:pt x="3515" y="322"/>
                  <a:pt x="3550" y="219"/>
                </a:cubicBezTo>
                <a:cubicBezTo>
                  <a:pt x="3515" y="151"/>
                  <a:pt x="3481" y="15"/>
                  <a:pt x="3413" y="15"/>
                </a:cubicBezTo>
                <a:cubicBezTo>
                  <a:pt x="3383" y="5"/>
                  <a:pt x="3353" y="0"/>
                  <a:pt x="33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03" name="Google Shape;12303;p86"/>
          <p:cNvSpPr/>
          <p:nvPr/>
        </p:nvSpPr>
        <p:spPr>
          <a:xfrm>
            <a:off x="103586" y="4509105"/>
            <a:ext cx="61034" cy="87817"/>
          </a:xfrm>
          <a:custGeom>
            <a:rect b="b" l="l" r="r" t="t"/>
            <a:pathLst>
              <a:path extrusionOk="0" h="4715" w="3277">
                <a:moveTo>
                  <a:pt x="2945" y="1"/>
                </a:moveTo>
                <a:cubicBezTo>
                  <a:pt x="2846" y="1"/>
                  <a:pt x="2720" y="102"/>
                  <a:pt x="2594" y="279"/>
                </a:cubicBezTo>
                <a:lnTo>
                  <a:pt x="2526" y="347"/>
                </a:lnTo>
                <a:lnTo>
                  <a:pt x="103" y="4101"/>
                </a:lnTo>
                <a:cubicBezTo>
                  <a:pt x="69" y="4169"/>
                  <a:pt x="1" y="4271"/>
                  <a:pt x="1" y="4340"/>
                </a:cubicBezTo>
                <a:cubicBezTo>
                  <a:pt x="69" y="4476"/>
                  <a:pt x="137" y="4613"/>
                  <a:pt x="240" y="4715"/>
                </a:cubicBezTo>
                <a:cubicBezTo>
                  <a:pt x="410" y="4578"/>
                  <a:pt x="581" y="4408"/>
                  <a:pt x="717" y="4237"/>
                </a:cubicBezTo>
                <a:cubicBezTo>
                  <a:pt x="1502" y="3043"/>
                  <a:pt x="2253" y="1780"/>
                  <a:pt x="3004" y="552"/>
                </a:cubicBezTo>
                <a:cubicBezTo>
                  <a:pt x="3106" y="381"/>
                  <a:pt x="3277" y="211"/>
                  <a:pt x="3038" y="40"/>
                </a:cubicBezTo>
                <a:cubicBezTo>
                  <a:pt x="3011" y="13"/>
                  <a:pt x="2979" y="1"/>
                  <a:pt x="294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04" name="Google Shape;12304;p86"/>
          <p:cNvSpPr/>
          <p:nvPr/>
        </p:nvSpPr>
        <p:spPr>
          <a:xfrm>
            <a:off x="221996" y="4406544"/>
            <a:ext cx="50660" cy="90182"/>
          </a:xfrm>
          <a:custGeom>
            <a:rect b="b" l="l" r="r" t="t"/>
            <a:pathLst>
              <a:path extrusionOk="0" h="4842" w="2720">
                <a:moveTo>
                  <a:pt x="2415" y="1"/>
                </a:moveTo>
                <a:cubicBezTo>
                  <a:pt x="2285" y="1"/>
                  <a:pt x="2229" y="112"/>
                  <a:pt x="2173" y="224"/>
                </a:cubicBezTo>
                <a:lnTo>
                  <a:pt x="1696" y="1179"/>
                </a:lnTo>
                <a:lnTo>
                  <a:pt x="92" y="4455"/>
                </a:lnTo>
                <a:cubicBezTo>
                  <a:pt x="1" y="4607"/>
                  <a:pt x="99" y="4841"/>
                  <a:pt x="292" y="4841"/>
                </a:cubicBezTo>
                <a:cubicBezTo>
                  <a:pt x="315" y="4841"/>
                  <a:pt x="339" y="4838"/>
                  <a:pt x="365" y="4830"/>
                </a:cubicBezTo>
                <a:cubicBezTo>
                  <a:pt x="433" y="4796"/>
                  <a:pt x="536" y="4762"/>
                  <a:pt x="604" y="4694"/>
                </a:cubicBezTo>
                <a:cubicBezTo>
                  <a:pt x="706" y="4523"/>
                  <a:pt x="843" y="4353"/>
                  <a:pt x="911" y="4182"/>
                </a:cubicBezTo>
                <a:cubicBezTo>
                  <a:pt x="1389" y="3158"/>
                  <a:pt x="1866" y="2135"/>
                  <a:pt x="2344" y="1111"/>
                </a:cubicBezTo>
                <a:cubicBezTo>
                  <a:pt x="2446" y="872"/>
                  <a:pt x="2549" y="633"/>
                  <a:pt x="2651" y="394"/>
                </a:cubicBezTo>
                <a:cubicBezTo>
                  <a:pt x="2719" y="258"/>
                  <a:pt x="2719" y="87"/>
                  <a:pt x="2515" y="19"/>
                </a:cubicBezTo>
                <a:cubicBezTo>
                  <a:pt x="2477" y="7"/>
                  <a:pt x="2444" y="1"/>
                  <a:pt x="24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05" name="Google Shape;12305;p86"/>
          <p:cNvSpPr/>
          <p:nvPr/>
        </p:nvSpPr>
        <p:spPr>
          <a:xfrm>
            <a:off x="54029" y="4735440"/>
            <a:ext cx="60382" cy="84632"/>
          </a:xfrm>
          <a:custGeom>
            <a:rect b="b" l="l" r="r" t="t"/>
            <a:pathLst>
              <a:path extrusionOk="0" h="4544" w="3242">
                <a:moveTo>
                  <a:pt x="2935" y="1"/>
                </a:moveTo>
                <a:cubicBezTo>
                  <a:pt x="2832" y="35"/>
                  <a:pt x="2764" y="137"/>
                  <a:pt x="2696" y="205"/>
                </a:cubicBezTo>
                <a:cubicBezTo>
                  <a:pt x="2013" y="1127"/>
                  <a:pt x="1365" y="2048"/>
                  <a:pt x="717" y="2969"/>
                </a:cubicBezTo>
                <a:cubicBezTo>
                  <a:pt x="512" y="3311"/>
                  <a:pt x="307" y="3686"/>
                  <a:pt x="171" y="4027"/>
                </a:cubicBezTo>
                <a:cubicBezTo>
                  <a:pt x="68" y="4198"/>
                  <a:pt x="0" y="4368"/>
                  <a:pt x="239" y="4505"/>
                </a:cubicBezTo>
                <a:cubicBezTo>
                  <a:pt x="274" y="4531"/>
                  <a:pt x="311" y="4544"/>
                  <a:pt x="349" y="4544"/>
                </a:cubicBezTo>
                <a:cubicBezTo>
                  <a:pt x="460" y="4544"/>
                  <a:pt x="581" y="4435"/>
                  <a:pt x="683" y="4232"/>
                </a:cubicBezTo>
                <a:cubicBezTo>
                  <a:pt x="683" y="4198"/>
                  <a:pt x="683" y="4164"/>
                  <a:pt x="717" y="4130"/>
                </a:cubicBezTo>
                <a:cubicBezTo>
                  <a:pt x="921" y="3754"/>
                  <a:pt x="1160" y="3345"/>
                  <a:pt x="1365" y="2969"/>
                </a:cubicBezTo>
                <a:cubicBezTo>
                  <a:pt x="1911" y="2185"/>
                  <a:pt x="2457" y="1434"/>
                  <a:pt x="3003" y="649"/>
                </a:cubicBezTo>
                <a:cubicBezTo>
                  <a:pt x="3105" y="513"/>
                  <a:pt x="3174" y="410"/>
                  <a:pt x="3208" y="240"/>
                </a:cubicBezTo>
                <a:cubicBezTo>
                  <a:pt x="3242" y="103"/>
                  <a:pt x="3139" y="1"/>
                  <a:pt x="293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06" name="Google Shape;12306;p86"/>
          <p:cNvSpPr/>
          <p:nvPr/>
        </p:nvSpPr>
        <p:spPr>
          <a:xfrm>
            <a:off x="168416" y="4563450"/>
            <a:ext cx="57216" cy="83049"/>
          </a:xfrm>
          <a:custGeom>
            <a:rect b="b" l="l" r="r" t="t"/>
            <a:pathLst>
              <a:path extrusionOk="0" h="4459" w="3072">
                <a:moveTo>
                  <a:pt x="2798" y="1"/>
                </a:moveTo>
                <a:cubicBezTo>
                  <a:pt x="2687" y="1"/>
                  <a:pt x="2613" y="87"/>
                  <a:pt x="2559" y="193"/>
                </a:cubicBezTo>
                <a:cubicBezTo>
                  <a:pt x="2355" y="500"/>
                  <a:pt x="2184" y="841"/>
                  <a:pt x="1979" y="1149"/>
                </a:cubicBezTo>
                <a:cubicBezTo>
                  <a:pt x="1433" y="1968"/>
                  <a:pt x="922" y="2752"/>
                  <a:pt x="410" y="3537"/>
                </a:cubicBezTo>
                <a:cubicBezTo>
                  <a:pt x="273" y="3742"/>
                  <a:pt x="171" y="3913"/>
                  <a:pt x="68" y="4151"/>
                </a:cubicBezTo>
                <a:cubicBezTo>
                  <a:pt x="0" y="4288"/>
                  <a:pt x="137" y="4459"/>
                  <a:pt x="376" y="4459"/>
                </a:cubicBezTo>
                <a:cubicBezTo>
                  <a:pt x="478" y="4356"/>
                  <a:pt x="546" y="4288"/>
                  <a:pt x="649" y="4186"/>
                </a:cubicBezTo>
                <a:cubicBezTo>
                  <a:pt x="1399" y="3025"/>
                  <a:pt x="2116" y="1865"/>
                  <a:pt x="2867" y="705"/>
                </a:cubicBezTo>
                <a:cubicBezTo>
                  <a:pt x="2935" y="603"/>
                  <a:pt x="2969" y="466"/>
                  <a:pt x="3037" y="364"/>
                </a:cubicBezTo>
                <a:cubicBezTo>
                  <a:pt x="3071" y="227"/>
                  <a:pt x="3071" y="91"/>
                  <a:pt x="2901" y="23"/>
                </a:cubicBezTo>
                <a:cubicBezTo>
                  <a:pt x="2863" y="8"/>
                  <a:pt x="2829" y="1"/>
                  <a:pt x="279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07" name="Google Shape;12307;p86"/>
          <p:cNvSpPr/>
          <p:nvPr/>
        </p:nvSpPr>
        <p:spPr>
          <a:xfrm>
            <a:off x="289787" y="4379093"/>
            <a:ext cx="50865" cy="83105"/>
          </a:xfrm>
          <a:custGeom>
            <a:rect b="b" l="l" r="r" t="t"/>
            <a:pathLst>
              <a:path extrusionOk="0" h="4462" w="2731">
                <a:moveTo>
                  <a:pt x="2475" y="0"/>
                </a:moveTo>
                <a:cubicBezTo>
                  <a:pt x="2423" y="0"/>
                  <a:pt x="2372" y="9"/>
                  <a:pt x="2321" y="26"/>
                </a:cubicBezTo>
                <a:cubicBezTo>
                  <a:pt x="2253" y="94"/>
                  <a:pt x="2150" y="196"/>
                  <a:pt x="2116" y="265"/>
                </a:cubicBezTo>
                <a:cubicBezTo>
                  <a:pt x="1434" y="1391"/>
                  <a:pt x="786" y="2483"/>
                  <a:pt x="137" y="3609"/>
                </a:cubicBezTo>
                <a:cubicBezTo>
                  <a:pt x="69" y="3745"/>
                  <a:pt x="1" y="3848"/>
                  <a:pt x="1" y="3984"/>
                </a:cubicBezTo>
                <a:cubicBezTo>
                  <a:pt x="1" y="4291"/>
                  <a:pt x="103" y="4462"/>
                  <a:pt x="274" y="4462"/>
                </a:cubicBezTo>
                <a:cubicBezTo>
                  <a:pt x="478" y="4462"/>
                  <a:pt x="547" y="4291"/>
                  <a:pt x="581" y="4121"/>
                </a:cubicBezTo>
                <a:cubicBezTo>
                  <a:pt x="615" y="3916"/>
                  <a:pt x="683" y="3745"/>
                  <a:pt x="786" y="3575"/>
                </a:cubicBezTo>
                <a:cubicBezTo>
                  <a:pt x="1366" y="2551"/>
                  <a:pt x="1980" y="1561"/>
                  <a:pt x="2560" y="538"/>
                </a:cubicBezTo>
                <a:cubicBezTo>
                  <a:pt x="2628" y="469"/>
                  <a:pt x="2696" y="401"/>
                  <a:pt x="2696" y="299"/>
                </a:cubicBezTo>
                <a:cubicBezTo>
                  <a:pt x="2731" y="196"/>
                  <a:pt x="2696" y="94"/>
                  <a:pt x="2628" y="26"/>
                </a:cubicBezTo>
                <a:cubicBezTo>
                  <a:pt x="2577" y="9"/>
                  <a:pt x="2526" y="0"/>
                  <a:pt x="247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08" name="Google Shape;12308;p86"/>
          <p:cNvSpPr/>
          <p:nvPr/>
        </p:nvSpPr>
        <p:spPr>
          <a:xfrm>
            <a:off x="177299" y="4263271"/>
            <a:ext cx="51498" cy="84576"/>
          </a:xfrm>
          <a:custGeom>
            <a:rect b="b" l="l" r="r" t="t"/>
            <a:pathLst>
              <a:path extrusionOk="0" h="4541" w="2765">
                <a:moveTo>
                  <a:pt x="2560" y="0"/>
                </a:moveTo>
                <a:cubicBezTo>
                  <a:pt x="2458" y="103"/>
                  <a:pt x="2355" y="205"/>
                  <a:pt x="2287" y="307"/>
                </a:cubicBezTo>
                <a:cubicBezTo>
                  <a:pt x="2117" y="580"/>
                  <a:pt x="2014" y="853"/>
                  <a:pt x="1844" y="1126"/>
                </a:cubicBezTo>
                <a:cubicBezTo>
                  <a:pt x="1298" y="2116"/>
                  <a:pt x="718" y="3105"/>
                  <a:pt x="137" y="4129"/>
                </a:cubicBezTo>
                <a:cubicBezTo>
                  <a:pt x="69" y="4266"/>
                  <a:pt x="1" y="4402"/>
                  <a:pt x="172" y="4505"/>
                </a:cubicBezTo>
                <a:cubicBezTo>
                  <a:pt x="220" y="4529"/>
                  <a:pt x="273" y="4540"/>
                  <a:pt x="323" y="4540"/>
                </a:cubicBezTo>
                <a:cubicBezTo>
                  <a:pt x="416" y="4540"/>
                  <a:pt x="503" y="4502"/>
                  <a:pt x="547" y="4436"/>
                </a:cubicBezTo>
                <a:cubicBezTo>
                  <a:pt x="683" y="4300"/>
                  <a:pt x="820" y="4163"/>
                  <a:pt x="888" y="3993"/>
                </a:cubicBezTo>
                <a:cubicBezTo>
                  <a:pt x="1502" y="2901"/>
                  <a:pt x="2082" y="1809"/>
                  <a:pt x="2663" y="683"/>
                </a:cubicBezTo>
                <a:cubicBezTo>
                  <a:pt x="2731" y="580"/>
                  <a:pt x="2765" y="478"/>
                  <a:pt x="2765" y="342"/>
                </a:cubicBezTo>
                <a:cubicBezTo>
                  <a:pt x="2765" y="273"/>
                  <a:pt x="2663" y="171"/>
                  <a:pt x="256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09" name="Google Shape;12309;p86"/>
          <p:cNvSpPr/>
          <p:nvPr/>
        </p:nvSpPr>
        <p:spPr>
          <a:xfrm>
            <a:off x="183035" y="4718120"/>
            <a:ext cx="47047" cy="70086"/>
          </a:xfrm>
          <a:custGeom>
            <a:rect b="b" l="l" r="r" t="t"/>
            <a:pathLst>
              <a:path extrusionOk="0" h="3763" w="2526">
                <a:moveTo>
                  <a:pt x="2345" y="0"/>
                </a:moveTo>
                <a:cubicBezTo>
                  <a:pt x="2273" y="0"/>
                  <a:pt x="2171" y="56"/>
                  <a:pt x="2116" y="112"/>
                </a:cubicBezTo>
                <a:cubicBezTo>
                  <a:pt x="2047" y="214"/>
                  <a:pt x="1979" y="282"/>
                  <a:pt x="1945" y="385"/>
                </a:cubicBezTo>
                <a:cubicBezTo>
                  <a:pt x="1467" y="1408"/>
                  <a:pt x="853" y="2364"/>
                  <a:pt x="102" y="3217"/>
                </a:cubicBezTo>
                <a:cubicBezTo>
                  <a:pt x="68" y="3285"/>
                  <a:pt x="0" y="3388"/>
                  <a:pt x="0" y="3456"/>
                </a:cubicBezTo>
                <a:cubicBezTo>
                  <a:pt x="34" y="3558"/>
                  <a:pt x="102" y="3661"/>
                  <a:pt x="171" y="3763"/>
                </a:cubicBezTo>
                <a:cubicBezTo>
                  <a:pt x="307" y="3695"/>
                  <a:pt x="410" y="3626"/>
                  <a:pt x="546" y="3558"/>
                </a:cubicBezTo>
                <a:cubicBezTo>
                  <a:pt x="683" y="3422"/>
                  <a:pt x="853" y="3285"/>
                  <a:pt x="956" y="3115"/>
                </a:cubicBezTo>
                <a:cubicBezTo>
                  <a:pt x="1467" y="2262"/>
                  <a:pt x="1979" y="1408"/>
                  <a:pt x="2457" y="555"/>
                </a:cubicBezTo>
                <a:cubicBezTo>
                  <a:pt x="2491" y="453"/>
                  <a:pt x="2525" y="385"/>
                  <a:pt x="2525" y="282"/>
                </a:cubicBezTo>
                <a:cubicBezTo>
                  <a:pt x="2525" y="180"/>
                  <a:pt x="2457" y="78"/>
                  <a:pt x="2389" y="9"/>
                </a:cubicBezTo>
                <a:cubicBezTo>
                  <a:pt x="2376" y="3"/>
                  <a:pt x="2361" y="0"/>
                  <a:pt x="234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10" name="Google Shape;12310;p86"/>
          <p:cNvSpPr/>
          <p:nvPr/>
        </p:nvSpPr>
        <p:spPr>
          <a:xfrm>
            <a:off x="345714" y="4243158"/>
            <a:ext cx="48313" cy="67255"/>
          </a:xfrm>
          <a:custGeom>
            <a:rect b="b" l="l" r="r" t="t"/>
            <a:pathLst>
              <a:path extrusionOk="0" h="3611" w="2594">
                <a:moveTo>
                  <a:pt x="2320" y="0"/>
                </a:moveTo>
                <a:cubicBezTo>
                  <a:pt x="2254" y="0"/>
                  <a:pt x="2190" y="17"/>
                  <a:pt x="2150" y="57"/>
                </a:cubicBezTo>
                <a:cubicBezTo>
                  <a:pt x="1980" y="193"/>
                  <a:pt x="1877" y="364"/>
                  <a:pt x="1775" y="534"/>
                </a:cubicBezTo>
                <a:cubicBezTo>
                  <a:pt x="1195" y="1422"/>
                  <a:pt x="615" y="2343"/>
                  <a:pt x="69" y="3298"/>
                </a:cubicBezTo>
                <a:cubicBezTo>
                  <a:pt x="1" y="3367"/>
                  <a:pt x="35" y="3537"/>
                  <a:pt x="69" y="3571"/>
                </a:cubicBezTo>
                <a:cubicBezTo>
                  <a:pt x="128" y="3591"/>
                  <a:pt x="198" y="3611"/>
                  <a:pt x="267" y="3611"/>
                </a:cubicBezTo>
                <a:cubicBezTo>
                  <a:pt x="317" y="3611"/>
                  <a:pt x="367" y="3600"/>
                  <a:pt x="410" y="3571"/>
                </a:cubicBezTo>
                <a:cubicBezTo>
                  <a:pt x="581" y="3469"/>
                  <a:pt x="751" y="3298"/>
                  <a:pt x="854" y="3128"/>
                </a:cubicBezTo>
                <a:cubicBezTo>
                  <a:pt x="1297" y="2172"/>
                  <a:pt x="1809" y="1319"/>
                  <a:pt x="2423" y="466"/>
                </a:cubicBezTo>
                <a:cubicBezTo>
                  <a:pt x="2492" y="398"/>
                  <a:pt x="2526" y="295"/>
                  <a:pt x="2594" y="193"/>
                </a:cubicBezTo>
                <a:cubicBezTo>
                  <a:pt x="2526" y="125"/>
                  <a:pt x="2492" y="22"/>
                  <a:pt x="2457" y="22"/>
                </a:cubicBezTo>
                <a:cubicBezTo>
                  <a:pt x="2415" y="8"/>
                  <a:pt x="2367" y="0"/>
                  <a:pt x="232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11" name="Google Shape;12311;p86"/>
          <p:cNvSpPr/>
          <p:nvPr/>
        </p:nvSpPr>
        <p:spPr>
          <a:xfrm>
            <a:off x="43227" y="4412224"/>
            <a:ext cx="57849" cy="62077"/>
          </a:xfrm>
          <a:custGeom>
            <a:rect b="b" l="l" r="r" t="t"/>
            <a:pathLst>
              <a:path extrusionOk="0" h="3333" w="3106">
                <a:moveTo>
                  <a:pt x="2886" y="0"/>
                </a:moveTo>
                <a:cubicBezTo>
                  <a:pt x="2857" y="0"/>
                  <a:pt x="2827" y="7"/>
                  <a:pt x="2798" y="21"/>
                </a:cubicBezTo>
                <a:cubicBezTo>
                  <a:pt x="2696" y="55"/>
                  <a:pt x="2627" y="124"/>
                  <a:pt x="2559" y="192"/>
                </a:cubicBezTo>
                <a:cubicBezTo>
                  <a:pt x="2354" y="431"/>
                  <a:pt x="2184" y="635"/>
                  <a:pt x="2013" y="840"/>
                </a:cubicBezTo>
                <a:lnTo>
                  <a:pt x="341" y="2751"/>
                </a:lnTo>
                <a:cubicBezTo>
                  <a:pt x="205" y="2888"/>
                  <a:pt x="0" y="3024"/>
                  <a:pt x="205" y="3263"/>
                </a:cubicBezTo>
                <a:cubicBezTo>
                  <a:pt x="252" y="3310"/>
                  <a:pt x="302" y="3332"/>
                  <a:pt x="359" y="3332"/>
                </a:cubicBezTo>
                <a:cubicBezTo>
                  <a:pt x="466" y="3332"/>
                  <a:pt x="594" y="3249"/>
                  <a:pt x="751" y="3092"/>
                </a:cubicBezTo>
                <a:lnTo>
                  <a:pt x="785" y="3058"/>
                </a:lnTo>
                <a:lnTo>
                  <a:pt x="3003" y="465"/>
                </a:lnTo>
                <a:cubicBezTo>
                  <a:pt x="3037" y="397"/>
                  <a:pt x="3071" y="328"/>
                  <a:pt x="3105" y="260"/>
                </a:cubicBezTo>
                <a:cubicBezTo>
                  <a:pt x="3105" y="98"/>
                  <a:pt x="2998" y="0"/>
                  <a:pt x="28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12" name="Google Shape;12312;p86"/>
          <p:cNvSpPr/>
          <p:nvPr/>
        </p:nvSpPr>
        <p:spPr>
          <a:xfrm>
            <a:off x="174133" y="4435858"/>
            <a:ext cx="43229" cy="64480"/>
          </a:xfrm>
          <a:custGeom>
            <a:rect b="b" l="l" r="r" t="t"/>
            <a:pathLst>
              <a:path extrusionOk="0" h="3462" w="2321">
                <a:moveTo>
                  <a:pt x="2128" y="1"/>
                </a:moveTo>
                <a:cubicBezTo>
                  <a:pt x="2056" y="1"/>
                  <a:pt x="1984" y="25"/>
                  <a:pt x="1911" y="49"/>
                </a:cubicBezTo>
                <a:cubicBezTo>
                  <a:pt x="1843" y="83"/>
                  <a:pt x="1809" y="151"/>
                  <a:pt x="1775" y="219"/>
                </a:cubicBezTo>
                <a:cubicBezTo>
                  <a:pt x="1263" y="1073"/>
                  <a:pt x="751" y="1926"/>
                  <a:pt x="239" y="2779"/>
                </a:cubicBezTo>
                <a:cubicBezTo>
                  <a:pt x="137" y="2881"/>
                  <a:pt x="103" y="2983"/>
                  <a:pt x="34" y="3120"/>
                </a:cubicBezTo>
                <a:cubicBezTo>
                  <a:pt x="0" y="3291"/>
                  <a:pt x="103" y="3461"/>
                  <a:pt x="342" y="3461"/>
                </a:cubicBezTo>
                <a:cubicBezTo>
                  <a:pt x="444" y="3393"/>
                  <a:pt x="546" y="3291"/>
                  <a:pt x="615" y="3188"/>
                </a:cubicBezTo>
                <a:cubicBezTo>
                  <a:pt x="1126" y="2301"/>
                  <a:pt x="1672" y="1448"/>
                  <a:pt x="2184" y="561"/>
                </a:cubicBezTo>
                <a:cubicBezTo>
                  <a:pt x="2252" y="458"/>
                  <a:pt x="2287" y="390"/>
                  <a:pt x="2321" y="288"/>
                </a:cubicBezTo>
                <a:cubicBezTo>
                  <a:pt x="2321" y="185"/>
                  <a:pt x="2287" y="83"/>
                  <a:pt x="2218" y="15"/>
                </a:cubicBezTo>
                <a:cubicBezTo>
                  <a:pt x="2188" y="5"/>
                  <a:pt x="2158" y="1"/>
                  <a:pt x="21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13" name="Google Shape;12313;p86"/>
          <p:cNvSpPr/>
          <p:nvPr/>
        </p:nvSpPr>
        <p:spPr>
          <a:xfrm>
            <a:off x="45126" y="4500930"/>
            <a:ext cx="42595" cy="64089"/>
          </a:xfrm>
          <a:custGeom>
            <a:rect b="b" l="l" r="r" t="t"/>
            <a:pathLst>
              <a:path extrusionOk="0" h="3441" w="2287">
                <a:moveTo>
                  <a:pt x="2063" y="1"/>
                </a:moveTo>
                <a:cubicBezTo>
                  <a:pt x="2025" y="1"/>
                  <a:pt x="1985" y="12"/>
                  <a:pt x="1945" y="35"/>
                </a:cubicBezTo>
                <a:cubicBezTo>
                  <a:pt x="1843" y="70"/>
                  <a:pt x="1741" y="172"/>
                  <a:pt x="1672" y="274"/>
                </a:cubicBezTo>
                <a:cubicBezTo>
                  <a:pt x="1229" y="957"/>
                  <a:pt x="785" y="1639"/>
                  <a:pt x="342" y="2356"/>
                </a:cubicBezTo>
                <a:cubicBezTo>
                  <a:pt x="205" y="2595"/>
                  <a:pt x="103" y="2834"/>
                  <a:pt x="34" y="3072"/>
                </a:cubicBezTo>
                <a:cubicBezTo>
                  <a:pt x="0" y="3209"/>
                  <a:pt x="0" y="3345"/>
                  <a:pt x="171" y="3414"/>
                </a:cubicBezTo>
                <a:cubicBezTo>
                  <a:pt x="208" y="3432"/>
                  <a:pt x="247" y="3440"/>
                  <a:pt x="285" y="3440"/>
                </a:cubicBezTo>
                <a:cubicBezTo>
                  <a:pt x="392" y="3440"/>
                  <a:pt x="496" y="3377"/>
                  <a:pt x="546" y="3277"/>
                </a:cubicBezTo>
                <a:cubicBezTo>
                  <a:pt x="615" y="3175"/>
                  <a:pt x="649" y="3072"/>
                  <a:pt x="683" y="2970"/>
                </a:cubicBezTo>
                <a:cubicBezTo>
                  <a:pt x="819" y="2663"/>
                  <a:pt x="956" y="2356"/>
                  <a:pt x="1126" y="2083"/>
                </a:cubicBezTo>
                <a:cubicBezTo>
                  <a:pt x="1434" y="1537"/>
                  <a:pt x="1775" y="1059"/>
                  <a:pt x="2116" y="547"/>
                </a:cubicBezTo>
                <a:cubicBezTo>
                  <a:pt x="2184" y="445"/>
                  <a:pt x="2252" y="308"/>
                  <a:pt x="2287" y="274"/>
                </a:cubicBezTo>
                <a:cubicBezTo>
                  <a:pt x="2287" y="117"/>
                  <a:pt x="2186" y="1"/>
                  <a:pt x="206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14" name="Google Shape;12314;p86"/>
          <p:cNvSpPr/>
          <p:nvPr/>
        </p:nvSpPr>
        <p:spPr>
          <a:xfrm>
            <a:off x="257381" y="4072620"/>
            <a:ext cx="43229" cy="56266"/>
          </a:xfrm>
          <a:custGeom>
            <a:rect b="b" l="l" r="r" t="t"/>
            <a:pathLst>
              <a:path extrusionOk="0" h="3021" w="2321">
                <a:moveTo>
                  <a:pt x="2150" y="0"/>
                </a:moveTo>
                <a:cubicBezTo>
                  <a:pt x="2082" y="0"/>
                  <a:pt x="1980" y="0"/>
                  <a:pt x="1911" y="34"/>
                </a:cubicBezTo>
                <a:cubicBezTo>
                  <a:pt x="1809" y="103"/>
                  <a:pt x="1741" y="205"/>
                  <a:pt x="1707" y="307"/>
                </a:cubicBezTo>
                <a:cubicBezTo>
                  <a:pt x="1263" y="1126"/>
                  <a:pt x="717" y="1877"/>
                  <a:pt x="69" y="2594"/>
                </a:cubicBezTo>
                <a:cubicBezTo>
                  <a:pt x="69" y="2594"/>
                  <a:pt x="35" y="2628"/>
                  <a:pt x="35" y="2662"/>
                </a:cubicBezTo>
                <a:cubicBezTo>
                  <a:pt x="35" y="2764"/>
                  <a:pt x="0" y="2901"/>
                  <a:pt x="35" y="2969"/>
                </a:cubicBezTo>
                <a:cubicBezTo>
                  <a:pt x="103" y="3003"/>
                  <a:pt x="163" y="3020"/>
                  <a:pt x="222" y="3020"/>
                </a:cubicBezTo>
                <a:cubicBezTo>
                  <a:pt x="282" y="3020"/>
                  <a:pt x="342" y="3003"/>
                  <a:pt x="410" y="2969"/>
                </a:cubicBezTo>
                <a:cubicBezTo>
                  <a:pt x="581" y="2867"/>
                  <a:pt x="717" y="2730"/>
                  <a:pt x="819" y="2560"/>
                </a:cubicBezTo>
                <a:cubicBezTo>
                  <a:pt x="1297" y="1843"/>
                  <a:pt x="1775" y="1126"/>
                  <a:pt x="2218" y="410"/>
                </a:cubicBezTo>
                <a:cubicBezTo>
                  <a:pt x="2253" y="342"/>
                  <a:pt x="2287" y="273"/>
                  <a:pt x="2321" y="205"/>
                </a:cubicBezTo>
                <a:cubicBezTo>
                  <a:pt x="2253" y="137"/>
                  <a:pt x="2218" y="34"/>
                  <a:pt x="215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15" name="Google Shape;12315;p86"/>
          <p:cNvSpPr/>
          <p:nvPr/>
        </p:nvSpPr>
        <p:spPr>
          <a:xfrm>
            <a:off x="130908" y="4384959"/>
            <a:ext cx="43881" cy="53733"/>
          </a:xfrm>
          <a:custGeom>
            <a:rect b="b" l="l" r="r" t="t"/>
            <a:pathLst>
              <a:path extrusionOk="0" h="2885" w="2356">
                <a:moveTo>
                  <a:pt x="2117" y="1"/>
                </a:moveTo>
                <a:cubicBezTo>
                  <a:pt x="2065" y="1"/>
                  <a:pt x="2014" y="18"/>
                  <a:pt x="1980" y="52"/>
                </a:cubicBezTo>
                <a:cubicBezTo>
                  <a:pt x="1878" y="52"/>
                  <a:pt x="1844" y="154"/>
                  <a:pt x="1775" y="223"/>
                </a:cubicBezTo>
                <a:cubicBezTo>
                  <a:pt x="1195" y="973"/>
                  <a:pt x="820" y="1826"/>
                  <a:pt x="69" y="2441"/>
                </a:cubicBezTo>
                <a:cubicBezTo>
                  <a:pt x="35" y="2475"/>
                  <a:pt x="1" y="2577"/>
                  <a:pt x="1" y="2577"/>
                </a:cubicBezTo>
                <a:cubicBezTo>
                  <a:pt x="35" y="2680"/>
                  <a:pt x="103" y="2782"/>
                  <a:pt x="137" y="2884"/>
                </a:cubicBezTo>
                <a:cubicBezTo>
                  <a:pt x="274" y="2850"/>
                  <a:pt x="376" y="2816"/>
                  <a:pt x="479" y="2748"/>
                </a:cubicBezTo>
                <a:cubicBezTo>
                  <a:pt x="683" y="2577"/>
                  <a:pt x="922" y="2372"/>
                  <a:pt x="1093" y="2134"/>
                </a:cubicBezTo>
                <a:cubicBezTo>
                  <a:pt x="1502" y="1588"/>
                  <a:pt x="1844" y="1042"/>
                  <a:pt x="2219" y="496"/>
                </a:cubicBezTo>
                <a:cubicBezTo>
                  <a:pt x="2287" y="427"/>
                  <a:pt x="2321" y="359"/>
                  <a:pt x="2355" y="257"/>
                </a:cubicBezTo>
                <a:cubicBezTo>
                  <a:pt x="2355" y="189"/>
                  <a:pt x="2321" y="52"/>
                  <a:pt x="2253" y="52"/>
                </a:cubicBezTo>
                <a:cubicBezTo>
                  <a:pt x="2219" y="18"/>
                  <a:pt x="2168" y="1"/>
                  <a:pt x="211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16" name="Google Shape;12316;p86"/>
          <p:cNvSpPr/>
          <p:nvPr/>
        </p:nvSpPr>
        <p:spPr>
          <a:xfrm>
            <a:off x="134725" y="4281448"/>
            <a:ext cx="38796" cy="55558"/>
          </a:xfrm>
          <a:custGeom>
            <a:rect b="b" l="l" r="r" t="t"/>
            <a:pathLst>
              <a:path extrusionOk="0" h="2983" w="2083">
                <a:moveTo>
                  <a:pt x="1864" y="0"/>
                </a:moveTo>
                <a:cubicBezTo>
                  <a:pt x="1791" y="0"/>
                  <a:pt x="1723" y="32"/>
                  <a:pt x="1673" y="82"/>
                </a:cubicBezTo>
                <a:cubicBezTo>
                  <a:pt x="1605" y="116"/>
                  <a:pt x="1536" y="219"/>
                  <a:pt x="1502" y="287"/>
                </a:cubicBezTo>
                <a:cubicBezTo>
                  <a:pt x="1059" y="1038"/>
                  <a:pt x="751" y="1891"/>
                  <a:pt x="69" y="2539"/>
                </a:cubicBezTo>
                <a:cubicBezTo>
                  <a:pt x="35" y="2573"/>
                  <a:pt x="1" y="2607"/>
                  <a:pt x="1" y="2675"/>
                </a:cubicBezTo>
                <a:cubicBezTo>
                  <a:pt x="35" y="2778"/>
                  <a:pt x="103" y="2880"/>
                  <a:pt x="171" y="2983"/>
                </a:cubicBezTo>
                <a:cubicBezTo>
                  <a:pt x="274" y="2948"/>
                  <a:pt x="376" y="2880"/>
                  <a:pt x="478" y="2846"/>
                </a:cubicBezTo>
                <a:cubicBezTo>
                  <a:pt x="683" y="2675"/>
                  <a:pt x="820" y="2505"/>
                  <a:pt x="990" y="2300"/>
                </a:cubicBezTo>
                <a:cubicBezTo>
                  <a:pt x="1332" y="1686"/>
                  <a:pt x="1673" y="1072"/>
                  <a:pt x="2014" y="457"/>
                </a:cubicBezTo>
                <a:cubicBezTo>
                  <a:pt x="2048" y="389"/>
                  <a:pt x="2082" y="321"/>
                  <a:pt x="2082" y="253"/>
                </a:cubicBezTo>
                <a:cubicBezTo>
                  <a:pt x="2082" y="150"/>
                  <a:pt x="2014" y="48"/>
                  <a:pt x="1946" y="14"/>
                </a:cubicBezTo>
                <a:cubicBezTo>
                  <a:pt x="1918" y="5"/>
                  <a:pt x="1891" y="0"/>
                  <a:pt x="186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17" name="Google Shape;12317;p86"/>
          <p:cNvSpPr/>
          <p:nvPr/>
        </p:nvSpPr>
        <p:spPr>
          <a:xfrm>
            <a:off x="42575" y="5006919"/>
            <a:ext cx="38796" cy="57738"/>
          </a:xfrm>
          <a:custGeom>
            <a:rect b="b" l="l" r="r" t="t"/>
            <a:pathLst>
              <a:path extrusionOk="0" h="3100" w="2083">
                <a:moveTo>
                  <a:pt x="1733" y="0"/>
                </a:moveTo>
                <a:cubicBezTo>
                  <a:pt x="1636" y="0"/>
                  <a:pt x="1551" y="93"/>
                  <a:pt x="1434" y="233"/>
                </a:cubicBezTo>
                <a:lnTo>
                  <a:pt x="1400" y="267"/>
                </a:lnTo>
                <a:cubicBezTo>
                  <a:pt x="956" y="950"/>
                  <a:pt x="547" y="1632"/>
                  <a:pt x="103" y="2349"/>
                </a:cubicBezTo>
                <a:cubicBezTo>
                  <a:pt x="1" y="2588"/>
                  <a:pt x="1" y="2861"/>
                  <a:pt x="69" y="3100"/>
                </a:cubicBezTo>
                <a:cubicBezTo>
                  <a:pt x="308" y="2997"/>
                  <a:pt x="513" y="2792"/>
                  <a:pt x="615" y="2554"/>
                </a:cubicBezTo>
                <a:cubicBezTo>
                  <a:pt x="786" y="2281"/>
                  <a:pt x="888" y="2008"/>
                  <a:pt x="1059" y="1769"/>
                </a:cubicBezTo>
                <a:cubicBezTo>
                  <a:pt x="1298" y="1325"/>
                  <a:pt x="1605" y="916"/>
                  <a:pt x="1878" y="472"/>
                </a:cubicBezTo>
                <a:cubicBezTo>
                  <a:pt x="1946" y="336"/>
                  <a:pt x="2082" y="199"/>
                  <a:pt x="1878" y="63"/>
                </a:cubicBezTo>
                <a:cubicBezTo>
                  <a:pt x="1824" y="20"/>
                  <a:pt x="1777" y="0"/>
                  <a:pt x="173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18" name="Google Shape;12318;p86"/>
          <p:cNvSpPr/>
          <p:nvPr/>
        </p:nvSpPr>
        <p:spPr>
          <a:xfrm>
            <a:off x="170949" y="4211795"/>
            <a:ext cx="41329" cy="55950"/>
          </a:xfrm>
          <a:custGeom>
            <a:rect b="b" l="l" r="r" t="t"/>
            <a:pathLst>
              <a:path extrusionOk="0" h="3004" w="2219">
                <a:moveTo>
                  <a:pt x="1877" y="0"/>
                </a:moveTo>
                <a:cubicBezTo>
                  <a:pt x="1775" y="34"/>
                  <a:pt x="1741" y="69"/>
                  <a:pt x="1673" y="137"/>
                </a:cubicBezTo>
                <a:cubicBezTo>
                  <a:pt x="1161" y="853"/>
                  <a:pt x="649" y="1536"/>
                  <a:pt x="137" y="2287"/>
                </a:cubicBezTo>
                <a:cubicBezTo>
                  <a:pt x="35" y="2389"/>
                  <a:pt x="1" y="2525"/>
                  <a:pt x="1" y="2662"/>
                </a:cubicBezTo>
                <a:cubicBezTo>
                  <a:pt x="1" y="2730"/>
                  <a:pt x="103" y="2833"/>
                  <a:pt x="205" y="3003"/>
                </a:cubicBezTo>
                <a:cubicBezTo>
                  <a:pt x="342" y="2901"/>
                  <a:pt x="444" y="2764"/>
                  <a:pt x="547" y="2628"/>
                </a:cubicBezTo>
                <a:cubicBezTo>
                  <a:pt x="956" y="1911"/>
                  <a:pt x="1434" y="1229"/>
                  <a:pt x="1980" y="580"/>
                </a:cubicBezTo>
                <a:cubicBezTo>
                  <a:pt x="2048" y="512"/>
                  <a:pt x="2150" y="410"/>
                  <a:pt x="2185" y="307"/>
                </a:cubicBezTo>
                <a:cubicBezTo>
                  <a:pt x="2219" y="205"/>
                  <a:pt x="2185" y="103"/>
                  <a:pt x="2116" y="69"/>
                </a:cubicBezTo>
                <a:cubicBezTo>
                  <a:pt x="2048" y="0"/>
                  <a:pt x="1946" y="0"/>
                  <a:pt x="187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19" name="Google Shape;12319;p86"/>
          <p:cNvSpPr/>
          <p:nvPr/>
        </p:nvSpPr>
        <p:spPr>
          <a:xfrm>
            <a:off x="133459" y="4810177"/>
            <a:ext cx="40062" cy="49952"/>
          </a:xfrm>
          <a:custGeom>
            <a:rect b="b" l="l" r="r" t="t"/>
            <a:pathLst>
              <a:path extrusionOk="0" h="2682" w="2151">
                <a:moveTo>
                  <a:pt x="1925" y="0"/>
                </a:moveTo>
                <a:cubicBezTo>
                  <a:pt x="1854" y="0"/>
                  <a:pt x="1789" y="24"/>
                  <a:pt x="1741" y="48"/>
                </a:cubicBezTo>
                <a:cubicBezTo>
                  <a:pt x="1638" y="117"/>
                  <a:pt x="1570" y="253"/>
                  <a:pt x="1502" y="355"/>
                </a:cubicBezTo>
                <a:cubicBezTo>
                  <a:pt x="1092" y="1038"/>
                  <a:pt x="649" y="1686"/>
                  <a:pt x="103" y="2232"/>
                </a:cubicBezTo>
                <a:cubicBezTo>
                  <a:pt x="69" y="2266"/>
                  <a:pt x="35" y="2301"/>
                  <a:pt x="35" y="2335"/>
                </a:cubicBezTo>
                <a:cubicBezTo>
                  <a:pt x="35" y="2403"/>
                  <a:pt x="0" y="2574"/>
                  <a:pt x="69" y="2642"/>
                </a:cubicBezTo>
                <a:cubicBezTo>
                  <a:pt x="108" y="2661"/>
                  <a:pt x="159" y="2681"/>
                  <a:pt x="214" y="2681"/>
                </a:cubicBezTo>
                <a:cubicBezTo>
                  <a:pt x="255" y="2681"/>
                  <a:pt x="298" y="2671"/>
                  <a:pt x="342" y="2642"/>
                </a:cubicBezTo>
                <a:cubicBezTo>
                  <a:pt x="546" y="2539"/>
                  <a:pt x="717" y="2403"/>
                  <a:pt x="854" y="2232"/>
                </a:cubicBezTo>
                <a:cubicBezTo>
                  <a:pt x="1263" y="1618"/>
                  <a:pt x="1638" y="1004"/>
                  <a:pt x="2048" y="424"/>
                </a:cubicBezTo>
                <a:cubicBezTo>
                  <a:pt x="2082" y="321"/>
                  <a:pt x="2116" y="253"/>
                  <a:pt x="2150" y="185"/>
                </a:cubicBezTo>
                <a:cubicBezTo>
                  <a:pt x="2082" y="117"/>
                  <a:pt x="2082" y="48"/>
                  <a:pt x="2014" y="14"/>
                </a:cubicBezTo>
                <a:cubicBezTo>
                  <a:pt x="1984" y="4"/>
                  <a:pt x="1954" y="0"/>
                  <a:pt x="19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20" name="Google Shape;12320;p86"/>
          <p:cNvSpPr/>
          <p:nvPr/>
        </p:nvSpPr>
        <p:spPr>
          <a:xfrm>
            <a:off x="56133" y="4910113"/>
            <a:ext cx="39224" cy="49729"/>
          </a:xfrm>
          <a:custGeom>
            <a:rect b="b" l="l" r="r" t="t"/>
            <a:pathLst>
              <a:path extrusionOk="0" h="2670" w="2106">
                <a:moveTo>
                  <a:pt x="1900" y="0"/>
                </a:moveTo>
                <a:cubicBezTo>
                  <a:pt x="1848" y="0"/>
                  <a:pt x="1789" y="20"/>
                  <a:pt x="1730" y="40"/>
                </a:cubicBezTo>
                <a:cubicBezTo>
                  <a:pt x="1627" y="108"/>
                  <a:pt x="1559" y="176"/>
                  <a:pt x="1525" y="279"/>
                </a:cubicBezTo>
                <a:cubicBezTo>
                  <a:pt x="1286" y="586"/>
                  <a:pt x="1047" y="893"/>
                  <a:pt x="843" y="1200"/>
                </a:cubicBezTo>
                <a:cubicBezTo>
                  <a:pt x="638" y="1507"/>
                  <a:pt x="433" y="1916"/>
                  <a:pt x="194" y="2258"/>
                </a:cubicBezTo>
                <a:cubicBezTo>
                  <a:pt x="0" y="2387"/>
                  <a:pt x="113" y="2670"/>
                  <a:pt x="328" y="2670"/>
                </a:cubicBezTo>
                <a:cubicBezTo>
                  <a:pt x="340" y="2670"/>
                  <a:pt x="352" y="2669"/>
                  <a:pt x="365" y="2667"/>
                </a:cubicBezTo>
                <a:cubicBezTo>
                  <a:pt x="467" y="2633"/>
                  <a:pt x="535" y="2565"/>
                  <a:pt x="604" y="2531"/>
                </a:cubicBezTo>
                <a:cubicBezTo>
                  <a:pt x="706" y="2394"/>
                  <a:pt x="808" y="2292"/>
                  <a:pt x="877" y="2155"/>
                </a:cubicBezTo>
                <a:cubicBezTo>
                  <a:pt x="1252" y="1575"/>
                  <a:pt x="1627" y="1029"/>
                  <a:pt x="2003" y="449"/>
                </a:cubicBezTo>
                <a:cubicBezTo>
                  <a:pt x="2037" y="415"/>
                  <a:pt x="2105" y="347"/>
                  <a:pt x="2105" y="313"/>
                </a:cubicBezTo>
                <a:cubicBezTo>
                  <a:pt x="2105" y="244"/>
                  <a:pt x="2105" y="74"/>
                  <a:pt x="2003" y="40"/>
                </a:cubicBezTo>
                <a:cubicBezTo>
                  <a:pt x="1974" y="11"/>
                  <a:pt x="1939" y="0"/>
                  <a:pt x="19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21" name="Google Shape;12321;p86"/>
          <p:cNvSpPr/>
          <p:nvPr/>
        </p:nvSpPr>
        <p:spPr>
          <a:xfrm>
            <a:off x="209723" y="4776673"/>
            <a:ext cx="34959" cy="50306"/>
          </a:xfrm>
          <a:custGeom>
            <a:rect b="b" l="l" r="r" t="t"/>
            <a:pathLst>
              <a:path extrusionOk="0" h="2701" w="1877">
                <a:moveTo>
                  <a:pt x="1615" y="1"/>
                </a:moveTo>
                <a:cubicBezTo>
                  <a:pt x="1394" y="1"/>
                  <a:pt x="1358" y="188"/>
                  <a:pt x="1263" y="346"/>
                </a:cubicBezTo>
                <a:cubicBezTo>
                  <a:pt x="887" y="994"/>
                  <a:pt x="751" y="1779"/>
                  <a:pt x="68" y="2291"/>
                </a:cubicBezTo>
                <a:cubicBezTo>
                  <a:pt x="0" y="2359"/>
                  <a:pt x="0" y="2462"/>
                  <a:pt x="34" y="2530"/>
                </a:cubicBezTo>
                <a:cubicBezTo>
                  <a:pt x="34" y="2598"/>
                  <a:pt x="171" y="2632"/>
                  <a:pt x="239" y="2700"/>
                </a:cubicBezTo>
                <a:cubicBezTo>
                  <a:pt x="341" y="2666"/>
                  <a:pt x="444" y="2598"/>
                  <a:pt x="546" y="2530"/>
                </a:cubicBezTo>
                <a:cubicBezTo>
                  <a:pt x="751" y="2359"/>
                  <a:pt x="922" y="2154"/>
                  <a:pt x="1058" y="1950"/>
                </a:cubicBezTo>
                <a:cubicBezTo>
                  <a:pt x="1297" y="1472"/>
                  <a:pt x="1536" y="994"/>
                  <a:pt x="1741" y="517"/>
                </a:cubicBezTo>
                <a:cubicBezTo>
                  <a:pt x="1877" y="244"/>
                  <a:pt x="1843" y="73"/>
                  <a:pt x="1672" y="5"/>
                </a:cubicBezTo>
                <a:cubicBezTo>
                  <a:pt x="1652" y="2"/>
                  <a:pt x="1633" y="1"/>
                  <a:pt x="1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22" name="Google Shape;12322;p86"/>
          <p:cNvSpPr/>
          <p:nvPr/>
        </p:nvSpPr>
        <p:spPr>
          <a:xfrm>
            <a:off x="170949" y="4515568"/>
            <a:ext cx="37511" cy="45613"/>
          </a:xfrm>
          <a:custGeom>
            <a:rect b="b" l="l" r="r" t="t"/>
            <a:pathLst>
              <a:path extrusionOk="0" h="2449" w="2014">
                <a:moveTo>
                  <a:pt x="1843" y="0"/>
                </a:moveTo>
                <a:cubicBezTo>
                  <a:pt x="1707" y="0"/>
                  <a:pt x="1605" y="68"/>
                  <a:pt x="1502" y="137"/>
                </a:cubicBezTo>
                <a:cubicBezTo>
                  <a:pt x="1024" y="785"/>
                  <a:pt x="513" y="1433"/>
                  <a:pt x="35" y="2082"/>
                </a:cubicBezTo>
                <a:cubicBezTo>
                  <a:pt x="1" y="2184"/>
                  <a:pt x="1" y="2321"/>
                  <a:pt x="35" y="2423"/>
                </a:cubicBezTo>
                <a:cubicBezTo>
                  <a:pt x="86" y="2440"/>
                  <a:pt x="146" y="2448"/>
                  <a:pt x="205" y="2448"/>
                </a:cubicBezTo>
                <a:cubicBezTo>
                  <a:pt x="265" y="2448"/>
                  <a:pt x="325" y="2440"/>
                  <a:pt x="376" y="2423"/>
                </a:cubicBezTo>
                <a:cubicBezTo>
                  <a:pt x="547" y="2286"/>
                  <a:pt x="683" y="2150"/>
                  <a:pt x="820" y="1979"/>
                </a:cubicBezTo>
                <a:cubicBezTo>
                  <a:pt x="1195" y="1467"/>
                  <a:pt x="1536" y="956"/>
                  <a:pt x="1877" y="444"/>
                </a:cubicBezTo>
                <a:cubicBezTo>
                  <a:pt x="1946" y="376"/>
                  <a:pt x="1980" y="273"/>
                  <a:pt x="2014" y="205"/>
                </a:cubicBezTo>
                <a:cubicBezTo>
                  <a:pt x="1946" y="103"/>
                  <a:pt x="1877" y="0"/>
                  <a:pt x="18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23" name="Google Shape;12323;p86"/>
          <p:cNvSpPr/>
          <p:nvPr/>
        </p:nvSpPr>
        <p:spPr>
          <a:xfrm>
            <a:off x="242129" y="4488601"/>
            <a:ext cx="31793" cy="46525"/>
          </a:xfrm>
          <a:custGeom>
            <a:rect b="b" l="l" r="r" t="t"/>
            <a:pathLst>
              <a:path extrusionOk="0" h="2498" w="1707">
                <a:moveTo>
                  <a:pt x="1447" y="1"/>
                </a:moveTo>
                <a:cubicBezTo>
                  <a:pt x="1377" y="1"/>
                  <a:pt x="1311" y="25"/>
                  <a:pt x="1263" y="49"/>
                </a:cubicBezTo>
                <a:cubicBezTo>
                  <a:pt x="1195" y="151"/>
                  <a:pt x="1127" y="220"/>
                  <a:pt x="1092" y="322"/>
                </a:cubicBezTo>
                <a:cubicBezTo>
                  <a:pt x="854" y="766"/>
                  <a:pt x="649" y="1175"/>
                  <a:pt x="410" y="1585"/>
                </a:cubicBezTo>
                <a:cubicBezTo>
                  <a:pt x="308" y="1755"/>
                  <a:pt x="171" y="1926"/>
                  <a:pt x="69" y="2096"/>
                </a:cubicBezTo>
                <a:cubicBezTo>
                  <a:pt x="1" y="2199"/>
                  <a:pt x="1" y="2335"/>
                  <a:pt x="69" y="2438"/>
                </a:cubicBezTo>
                <a:cubicBezTo>
                  <a:pt x="109" y="2478"/>
                  <a:pt x="165" y="2497"/>
                  <a:pt x="225" y="2497"/>
                </a:cubicBezTo>
                <a:cubicBezTo>
                  <a:pt x="317" y="2497"/>
                  <a:pt x="416" y="2452"/>
                  <a:pt x="478" y="2369"/>
                </a:cubicBezTo>
                <a:cubicBezTo>
                  <a:pt x="581" y="2301"/>
                  <a:pt x="649" y="2199"/>
                  <a:pt x="751" y="2062"/>
                </a:cubicBezTo>
                <a:cubicBezTo>
                  <a:pt x="1024" y="1516"/>
                  <a:pt x="1331" y="936"/>
                  <a:pt x="1638" y="390"/>
                </a:cubicBezTo>
                <a:cubicBezTo>
                  <a:pt x="1673" y="322"/>
                  <a:pt x="1673" y="254"/>
                  <a:pt x="1707" y="186"/>
                </a:cubicBezTo>
                <a:cubicBezTo>
                  <a:pt x="1638" y="117"/>
                  <a:pt x="1604" y="49"/>
                  <a:pt x="1536" y="15"/>
                </a:cubicBezTo>
                <a:cubicBezTo>
                  <a:pt x="1506" y="5"/>
                  <a:pt x="1476" y="1"/>
                  <a:pt x="144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24" name="Google Shape;12324;p86"/>
          <p:cNvSpPr/>
          <p:nvPr/>
        </p:nvSpPr>
        <p:spPr>
          <a:xfrm>
            <a:off x="136644" y="4437832"/>
            <a:ext cx="40677" cy="39615"/>
          </a:xfrm>
          <a:custGeom>
            <a:rect b="b" l="l" r="r" t="t"/>
            <a:pathLst>
              <a:path extrusionOk="0" h="2127" w="2184">
                <a:moveTo>
                  <a:pt x="1867" y="0"/>
                </a:moveTo>
                <a:cubicBezTo>
                  <a:pt x="1725" y="0"/>
                  <a:pt x="1640" y="145"/>
                  <a:pt x="1536" y="250"/>
                </a:cubicBezTo>
                <a:cubicBezTo>
                  <a:pt x="1160" y="796"/>
                  <a:pt x="717" y="1274"/>
                  <a:pt x="205" y="1683"/>
                </a:cubicBezTo>
                <a:cubicBezTo>
                  <a:pt x="171" y="1717"/>
                  <a:pt x="102" y="1751"/>
                  <a:pt x="68" y="1820"/>
                </a:cubicBezTo>
                <a:cubicBezTo>
                  <a:pt x="0" y="1956"/>
                  <a:pt x="68" y="2127"/>
                  <a:pt x="341" y="2127"/>
                </a:cubicBezTo>
                <a:cubicBezTo>
                  <a:pt x="478" y="2093"/>
                  <a:pt x="614" y="1990"/>
                  <a:pt x="717" y="1922"/>
                </a:cubicBezTo>
                <a:cubicBezTo>
                  <a:pt x="1160" y="1478"/>
                  <a:pt x="1570" y="1001"/>
                  <a:pt x="1945" y="523"/>
                </a:cubicBezTo>
                <a:cubicBezTo>
                  <a:pt x="2184" y="284"/>
                  <a:pt x="2184" y="113"/>
                  <a:pt x="2013" y="45"/>
                </a:cubicBezTo>
                <a:cubicBezTo>
                  <a:pt x="1958" y="14"/>
                  <a:pt x="1910" y="0"/>
                  <a:pt x="18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25" name="Google Shape;12325;p86"/>
          <p:cNvSpPr/>
          <p:nvPr/>
        </p:nvSpPr>
        <p:spPr>
          <a:xfrm>
            <a:off x="67996" y="4831800"/>
            <a:ext cx="33078" cy="42223"/>
          </a:xfrm>
          <a:custGeom>
            <a:rect b="b" l="l" r="r" t="t"/>
            <a:pathLst>
              <a:path extrusionOk="0" h="2267" w="1776">
                <a:moveTo>
                  <a:pt x="1551" y="0"/>
                </a:moveTo>
                <a:cubicBezTo>
                  <a:pt x="1468" y="0"/>
                  <a:pt x="1382" y="32"/>
                  <a:pt x="1332" y="82"/>
                </a:cubicBezTo>
                <a:cubicBezTo>
                  <a:pt x="1161" y="286"/>
                  <a:pt x="990" y="491"/>
                  <a:pt x="820" y="764"/>
                </a:cubicBezTo>
                <a:cubicBezTo>
                  <a:pt x="581" y="1105"/>
                  <a:pt x="342" y="1481"/>
                  <a:pt x="103" y="1856"/>
                </a:cubicBezTo>
                <a:cubicBezTo>
                  <a:pt x="35" y="1993"/>
                  <a:pt x="1" y="2129"/>
                  <a:pt x="137" y="2231"/>
                </a:cubicBezTo>
                <a:cubicBezTo>
                  <a:pt x="186" y="2256"/>
                  <a:pt x="238" y="2267"/>
                  <a:pt x="291" y="2267"/>
                </a:cubicBezTo>
                <a:cubicBezTo>
                  <a:pt x="386" y="2267"/>
                  <a:pt x="481" y="2229"/>
                  <a:pt x="547" y="2163"/>
                </a:cubicBezTo>
                <a:cubicBezTo>
                  <a:pt x="615" y="2095"/>
                  <a:pt x="649" y="2027"/>
                  <a:pt x="717" y="1924"/>
                </a:cubicBezTo>
                <a:cubicBezTo>
                  <a:pt x="1024" y="1447"/>
                  <a:pt x="1332" y="969"/>
                  <a:pt x="1639" y="457"/>
                </a:cubicBezTo>
                <a:cubicBezTo>
                  <a:pt x="1707" y="389"/>
                  <a:pt x="1741" y="286"/>
                  <a:pt x="1775" y="184"/>
                </a:cubicBezTo>
                <a:cubicBezTo>
                  <a:pt x="1741" y="116"/>
                  <a:pt x="1673" y="13"/>
                  <a:pt x="1639" y="13"/>
                </a:cubicBezTo>
                <a:cubicBezTo>
                  <a:pt x="1611" y="4"/>
                  <a:pt x="1581" y="0"/>
                  <a:pt x="155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26" name="Google Shape;12326;p86"/>
          <p:cNvSpPr/>
          <p:nvPr/>
        </p:nvSpPr>
        <p:spPr>
          <a:xfrm>
            <a:off x="306958" y="4324581"/>
            <a:ext cx="31793" cy="44830"/>
          </a:xfrm>
          <a:custGeom>
            <a:rect b="b" l="l" r="r" t="t"/>
            <a:pathLst>
              <a:path extrusionOk="0" h="2407" w="1707">
                <a:moveTo>
                  <a:pt x="1366" y="0"/>
                </a:moveTo>
                <a:cubicBezTo>
                  <a:pt x="1265" y="0"/>
                  <a:pt x="1169" y="90"/>
                  <a:pt x="1058" y="223"/>
                </a:cubicBezTo>
                <a:cubicBezTo>
                  <a:pt x="1024" y="257"/>
                  <a:pt x="990" y="291"/>
                  <a:pt x="956" y="325"/>
                </a:cubicBezTo>
                <a:cubicBezTo>
                  <a:pt x="683" y="803"/>
                  <a:pt x="375" y="1247"/>
                  <a:pt x="102" y="1724"/>
                </a:cubicBezTo>
                <a:cubicBezTo>
                  <a:pt x="34" y="1793"/>
                  <a:pt x="0" y="1895"/>
                  <a:pt x="0" y="2031"/>
                </a:cubicBezTo>
                <a:cubicBezTo>
                  <a:pt x="34" y="2168"/>
                  <a:pt x="102" y="2270"/>
                  <a:pt x="205" y="2407"/>
                </a:cubicBezTo>
                <a:cubicBezTo>
                  <a:pt x="341" y="2270"/>
                  <a:pt x="444" y="2168"/>
                  <a:pt x="546" y="2031"/>
                </a:cubicBezTo>
                <a:cubicBezTo>
                  <a:pt x="853" y="1520"/>
                  <a:pt x="1160" y="1008"/>
                  <a:pt x="1467" y="564"/>
                </a:cubicBezTo>
                <a:cubicBezTo>
                  <a:pt x="1604" y="394"/>
                  <a:pt x="1706" y="257"/>
                  <a:pt x="1536" y="86"/>
                </a:cubicBezTo>
                <a:cubicBezTo>
                  <a:pt x="1476" y="27"/>
                  <a:pt x="1420" y="0"/>
                  <a:pt x="136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27" name="Google Shape;12327;p86"/>
          <p:cNvSpPr/>
          <p:nvPr/>
        </p:nvSpPr>
        <p:spPr>
          <a:xfrm>
            <a:off x="237044" y="4149108"/>
            <a:ext cx="29893" cy="39187"/>
          </a:xfrm>
          <a:custGeom>
            <a:rect b="b" l="l" r="r" t="t"/>
            <a:pathLst>
              <a:path extrusionOk="0" h="2104" w="1605">
                <a:moveTo>
                  <a:pt x="1296" y="1"/>
                </a:moveTo>
                <a:cubicBezTo>
                  <a:pt x="1184" y="1"/>
                  <a:pt x="1104" y="86"/>
                  <a:pt x="1024" y="193"/>
                </a:cubicBezTo>
                <a:cubicBezTo>
                  <a:pt x="785" y="739"/>
                  <a:pt x="512" y="1251"/>
                  <a:pt x="137" y="1728"/>
                </a:cubicBezTo>
                <a:cubicBezTo>
                  <a:pt x="1" y="1865"/>
                  <a:pt x="103" y="2070"/>
                  <a:pt x="376" y="2104"/>
                </a:cubicBezTo>
                <a:cubicBezTo>
                  <a:pt x="546" y="2036"/>
                  <a:pt x="717" y="1899"/>
                  <a:pt x="819" y="1728"/>
                </a:cubicBezTo>
                <a:cubicBezTo>
                  <a:pt x="1058" y="1285"/>
                  <a:pt x="1297" y="841"/>
                  <a:pt x="1502" y="398"/>
                </a:cubicBezTo>
                <a:cubicBezTo>
                  <a:pt x="1570" y="227"/>
                  <a:pt x="1604" y="90"/>
                  <a:pt x="1400" y="22"/>
                </a:cubicBezTo>
                <a:cubicBezTo>
                  <a:pt x="1362" y="7"/>
                  <a:pt x="1328" y="1"/>
                  <a:pt x="129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28" name="Google Shape;12328;p86"/>
          <p:cNvSpPr/>
          <p:nvPr/>
        </p:nvSpPr>
        <p:spPr>
          <a:xfrm>
            <a:off x="84516" y="4356558"/>
            <a:ext cx="27360" cy="36375"/>
          </a:xfrm>
          <a:custGeom>
            <a:rect b="b" l="l" r="r" t="t"/>
            <a:pathLst>
              <a:path extrusionOk="0" h="1953" w="1469">
                <a:moveTo>
                  <a:pt x="1226" y="1"/>
                </a:moveTo>
                <a:cubicBezTo>
                  <a:pt x="1215" y="1"/>
                  <a:pt x="1205" y="3"/>
                  <a:pt x="1195" y="7"/>
                </a:cubicBezTo>
                <a:cubicBezTo>
                  <a:pt x="1093" y="41"/>
                  <a:pt x="991" y="76"/>
                  <a:pt x="956" y="178"/>
                </a:cubicBezTo>
                <a:cubicBezTo>
                  <a:pt x="752" y="690"/>
                  <a:pt x="479" y="1168"/>
                  <a:pt x="137" y="1611"/>
                </a:cubicBezTo>
                <a:cubicBezTo>
                  <a:pt x="1" y="1714"/>
                  <a:pt x="69" y="1918"/>
                  <a:pt x="240" y="1952"/>
                </a:cubicBezTo>
                <a:cubicBezTo>
                  <a:pt x="376" y="1952"/>
                  <a:pt x="479" y="1918"/>
                  <a:pt x="547" y="1850"/>
                </a:cubicBezTo>
                <a:cubicBezTo>
                  <a:pt x="752" y="1645"/>
                  <a:pt x="888" y="1441"/>
                  <a:pt x="1059" y="1202"/>
                </a:cubicBezTo>
                <a:cubicBezTo>
                  <a:pt x="1195" y="895"/>
                  <a:pt x="1332" y="587"/>
                  <a:pt x="1468" y="314"/>
                </a:cubicBezTo>
                <a:cubicBezTo>
                  <a:pt x="1434" y="212"/>
                  <a:pt x="1434" y="144"/>
                  <a:pt x="1400" y="110"/>
                </a:cubicBezTo>
                <a:cubicBezTo>
                  <a:pt x="1371" y="80"/>
                  <a:pt x="1291" y="1"/>
                  <a:pt x="122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29" name="Google Shape;12329;p86"/>
          <p:cNvSpPr/>
          <p:nvPr/>
        </p:nvSpPr>
        <p:spPr>
          <a:xfrm>
            <a:off x="354616" y="4317690"/>
            <a:ext cx="29241" cy="32929"/>
          </a:xfrm>
          <a:custGeom>
            <a:rect b="b" l="l" r="r" t="t"/>
            <a:pathLst>
              <a:path extrusionOk="0" h="1768" w="1570">
                <a:moveTo>
                  <a:pt x="1323" y="0"/>
                </a:moveTo>
                <a:cubicBezTo>
                  <a:pt x="1248" y="0"/>
                  <a:pt x="1178" y="38"/>
                  <a:pt x="1126" y="115"/>
                </a:cubicBezTo>
                <a:cubicBezTo>
                  <a:pt x="819" y="593"/>
                  <a:pt x="444" y="1037"/>
                  <a:pt x="34" y="1446"/>
                </a:cubicBezTo>
                <a:cubicBezTo>
                  <a:pt x="0" y="1514"/>
                  <a:pt x="0" y="1617"/>
                  <a:pt x="34" y="1719"/>
                </a:cubicBezTo>
                <a:cubicBezTo>
                  <a:pt x="107" y="1743"/>
                  <a:pt x="179" y="1767"/>
                  <a:pt x="252" y="1767"/>
                </a:cubicBezTo>
                <a:cubicBezTo>
                  <a:pt x="282" y="1767"/>
                  <a:pt x="312" y="1763"/>
                  <a:pt x="342" y="1753"/>
                </a:cubicBezTo>
                <a:cubicBezTo>
                  <a:pt x="444" y="1719"/>
                  <a:pt x="546" y="1651"/>
                  <a:pt x="615" y="1583"/>
                </a:cubicBezTo>
                <a:cubicBezTo>
                  <a:pt x="922" y="1173"/>
                  <a:pt x="1229" y="764"/>
                  <a:pt x="1536" y="388"/>
                </a:cubicBezTo>
                <a:cubicBezTo>
                  <a:pt x="1536" y="320"/>
                  <a:pt x="1570" y="252"/>
                  <a:pt x="1570" y="183"/>
                </a:cubicBezTo>
                <a:cubicBezTo>
                  <a:pt x="1536" y="115"/>
                  <a:pt x="1468" y="13"/>
                  <a:pt x="1399" y="13"/>
                </a:cubicBezTo>
                <a:cubicBezTo>
                  <a:pt x="1374" y="4"/>
                  <a:pt x="1348" y="0"/>
                  <a:pt x="13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30" name="Google Shape;12330;p86"/>
          <p:cNvSpPr/>
          <p:nvPr/>
        </p:nvSpPr>
        <p:spPr>
          <a:xfrm>
            <a:off x="53377" y="4637889"/>
            <a:ext cx="27248" cy="33804"/>
          </a:xfrm>
          <a:custGeom>
            <a:rect b="b" l="l" r="r" t="t"/>
            <a:pathLst>
              <a:path extrusionOk="0" h="1815" w="1463">
                <a:moveTo>
                  <a:pt x="1217" y="0"/>
                </a:moveTo>
                <a:cubicBezTo>
                  <a:pt x="1187" y="0"/>
                  <a:pt x="1157" y="6"/>
                  <a:pt x="1127" y="18"/>
                </a:cubicBezTo>
                <a:cubicBezTo>
                  <a:pt x="991" y="120"/>
                  <a:pt x="888" y="223"/>
                  <a:pt x="786" y="325"/>
                </a:cubicBezTo>
                <a:cubicBezTo>
                  <a:pt x="513" y="700"/>
                  <a:pt x="274" y="1110"/>
                  <a:pt x="35" y="1485"/>
                </a:cubicBezTo>
                <a:cubicBezTo>
                  <a:pt x="1" y="1553"/>
                  <a:pt x="1" y="1724"/>
                  <a:pt x="35" y="1758"/>
                </a:cubicBezTo>
                <a:cubicBezTo>
                  <a:pt x="95" y="1798"/>
                  <a:pt x="167" y="1815"/>
                  <a:pt x="236" y="1815"/>
                </a:cubicBezTo>
                <a:cubicBezTo>
                  <a:pt x="286" y="1815"/>
                  <a:pt x="334" y="1806"/>
                  <a:pt x="376" y="1792"/>
                </a:cubicBezTo>
                <a:cubicBezTo>
                  <a:pt x="547" y="1656"/>
                  <a:pt x="683" y="1485"/>
                  <a:pt x="786" y="1315"/>
                </a:cubicBezTo>
                <a:cubicBezTo>
                  <a:pt x="991" y="1042"/>
                  <a:pt x="1161" y="734"/>
                  <a:pt x="1332" y="427"/>
                </a:cubicBezTo>
                <a:cubicBezTo>
                  <a:pt x="1400" y="393"/>
                  <a:pt x="1434" y="325"/>
                  <a:pt x="1434" y="291"/>
                </a:cubicBezTo>
                <a:cubicBezTo>
                  <a:pt x="1462" y="122"/>
                  <a:pt x="1352" y="0"/>
                  <a:pt x="121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31" name="Google Shape;12331;p86"/>
          <p:cNvSpPr/>
          <p:nvPr/>
        </p:nvSpPr>
        <p:spPr>
          <a:xfrm>
            <a:off x="315208" y="4239116"/>
            <a:ext cx="22909" cy="24641"/>
          </a:xfrm>
          <a:custGeom>
            <a:rect b="b" l="l" r="r" t="t"/>
            <a:pathLst>
              <a:path extrusionOk="0" h="1323" w="1230">
                <a:moveTo>
                  <a:pt x="1024" y="1"/>
                </a:moveTo>
                <a:cubicBezTo>
                  <a:pt x="922" y="1"/>
                  <a:pt x="820" y="35"/>
                  <a:pt x="751" y="103"/>
                </a:cubicBezTo>
                <a:cubicBezTo>
                  <a:pt x="547" y="342"/>
                  <a:pt x="342" y="649"/>
                  <a:pt x="137" y="888"/>
                </a:cubicBezTo>
                <a:cubicBezTo>
                  <a:pt x="69" y="1024"/>
                  <a:pt x="1" y="1161"/>
                  <a:pt x="137" y="1263"/>
                </a:cubicBezTo>
                <a:cubicBezTo>
                  <a:pt x="191" y="1304"/>
                  <a:pt x="255" y="1323"/>
                  <a:pt x="318" y="1323"/>
                </a:cubicBezTo>
                <a:cubicBezTo>
                  <a:pt x="414" y="1323"/>
                  <a:pt x="505" y="1278"/>
                  <a:pt x="547" y="1195"/>
                </a:cubicBezTo>
                <a:cubicBezTo>
                  <a:pt x="785" y="922"/>
                  <a:pt x="990" y="615"/>
                  <a:pt x="1161" y="342"/>
                </a:cubicBezTo>
                <a:cubicBezTo>
                  <a:pt x="1195" y="274"/>
                  <a:pt x="1195" y="239"/>
                  <a:pt x="1229" y="171"/>
                </a:cubicBezTo>
                <a:cubicBezTo>
                  <a:pt x="1161" y="137"/>
                  <a:pt x="1093" y="35"/>
                  <a:pt x="102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32" name="Google Shape;12332;p86"/>
          <p:cNvSpPr/>
          <p:nvPr/>
        </p:nvSpPr>
        <p:spPr>
          <a:xfrm>
            <a:off x="217974" y="4608985"/>
            <a:ext cx="24175" cy="23095"/>
          </a:xfrm>
          <a:custGeom>
            <a:rect b="b" l="l" r="r" t="t"/>
            <a:pathLst>
              <a:path extrusionOk="0" h="1240" w="1298">
                <a:moveTo>
                  <a:pt x="1093" y="0"/>
                </a:moveTo>
                <a:cubicBezTo>
                  <a:pt x="990" y="0"/>
                  <a:pt x="888" y="34"/>
                  <a:pt x="820" y="103"/>
                </a:cubicBezTo>
                <a:cubicBezTo>
                  <a:pt x="581" y="341"/>
                  <a:pt x="376" y="580"/>
                  <a:pt x="171" y="819"/>
                </a:cubicBezTo>
                <a:cubicBezTo>
                  <a:pt x="69" y="922"/>
                  <a:pt x="1" y="1058"/>
                  <a:pt x="137" y="1160"/>
                </a:cubicBezTo>
                <a:cubicBezTo>
                  <a:pt x="195" y="1218"/>
                  <a:pt x="253" y="1239"/>
                  <a:pt x="308" y="1239"/>
                </a:cubicBezTo>
                <a:cubicBezTo>
                  <a:pt x="383" y="1239"/>
                  <a:pt x="454" y="1200"/>
                  <a:pt x="513" y="1160"/>
                </a:cubicBezTo>
                <a:cubicBezTo>
                  <a:pt x="683" y="1024"/>
                  <a:pt x="854" y="887"/>
                  <a:pt x="990" y="717"/>
                </a:cubicBezTo>
                <a:cubicBezTo>
                  <a:pt x="1127" y="580"/>
                  <a:pt x="1229" y="410"/>
                  <a:pt x="1298" y="239"/>
                </a:cubicBezTo>
                <a:cubicBezTo>
                  <a:pt x="1229" y="137"/>
                  <a:pt x="1195" y="34"/>
                  <a:pt x="109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33" name="Google Shape;12333;p86"/>
          <p:cNvSpPr/>
          <p:nvPr/>
        </p:nvSpPr>
        <p:spPr>
          <a:xfrm>
            <a:off x="140443" y="4670778"/>
            <a:ext cx="19724" cy="22201"/>
          </a:xfrm>
          <a:custGeom>
            <a:rect b="b" l="l" r="r" t="t"/>
            <a:pathLst>
              <a:path extrusionOk="0" h="1192" w="1059">
                <a:moveTo>
                  <a:pt x="734" y="1"/>
                </a:moveTo>
                <a:cubicBezTo>
                  <a:pt x="692" y="1"/>
                  <a:pt x="649" y="9"/>
                  <a:pt x="615" y="26"/>
                </a:cubicBezTo>
                <a:cubicBezTo>
                  <a:pt x="547" y="95"/>
                  <a:pt x="444" y="197"/>
                  <a:pt x="376" y="299"/>
                </a:cubicBezTo>
                <a:cubicBezTo>
                  <a:pt x="274" y="436"/>
                  <a:pt x="171" y="606"/>
                  <a:pt x="69" y="743"/>
                </a:cubicBezTo>
                <a:cubicBezTo>
                  <a:pt x="35" y="845"/>
                  <a:pt x="1" y="982"/>
                  <a:pt x="35" y="1084"/>
                </a:cubicBezTo>
                <a:cubicBezTo>
                  <a:pt x="90" y="1157"/>
                  <a:pt x="164" y="1191"/>
                  <a:pt x="237" y="1191"/>
                </a:cubicBezTo>
                <a:cubicBezTo>
                  <a:pt x="301" y="1191"/>
                  <a:pt x="363" y="1166"/>
                  <a:pt x="410" y="1118"/>
                </a:cubicBezTo>
                <a:cubicBezTo>
                  <a:pt x="649" y="845"/>
                  <a:pt x="854" y="572"/>
                  <a:pt x="1059" y="265"/>
                </a:cubicBezTo>
                <a:cubicBezTo>
                  <a:pt x="956" y="163"/>
                  <a:pt x="922" y="60"/>
                  <a:pt x="854" y="26"/>
                </a:cubicBezTo>
                <a:cubicBezTo>
                  <a:pt x="820" y="9"/>
                  <a:pt x="777" y="1"/>
                  <a:pt x="73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34" name="Google Shape;12334;p86"/>
          <p:cNvSpPr/>
          <p:nvPr/>
        </p:nvSpPr>
        <p:spPr>
          <a:xfrm>
            <a:off x="343181" y="4446846"/>
            <a:ext cx="9536" cy="14081"/>
          </a:xfrm>
          <a:custGeom>
            <a:rect b="b" l="l" r="r" t="t"/>
            <a:pathLst>
              <a:path extrusionOk="0" h="756" w="512">
                <a:moveTo>
                  <a:pt x="231" y="1"/>
                </a:moveTo>
                <a:cubicBezTo>
                  <a:pt x="86" y="1"/>
                  <a:pt x="0" y="165"/>
                  <a:pt x="0" y="414"/>
                </a:cubicBezTo>
                <a:cubicBezTo>
                  <a:pt x="0" y="653"/>
                  <a:pt x="68" y="756"/>
                  <a:pt x="239" y="756"/>
                </a:cubicBezTo>
                <a:cubicBezTo>
                  <a:pt x="410" y="756"/>
                  <a:pt x="512" y="619"/>
                  <a:pt x="512" y="346"/>
                </a:cubicBezTo>
                <a:cubicBezTo>
                  <a:pt x="512" y="39"/>
                  <a:pt x="444" y="5"/>
                  <a:pt x="273" y="5"/>
                </a:cubicBezTo>
                <a:cubicBezTo>
                  <a:pt x="259" y="2"/>
                  <a:pt x="244" y="1"/>
                  <a:pt x="23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35" name="Google Shape;12335;p86"/>
          <p:cNvSpPr/>
          <p:nvPr/>
        </p:nvSpPr>
        <p:spPr>
          <a:xfrm>
            <a:off x="1914133" y="4636920"/>
            <a:ext cx="152539" cy="137322"/>
          </a:xfrm>
          <a:custGeom>
            <a:rect b="b" l="l" r="r" t="t"/>
            <a:pathLst>
              <a:path extrusionOk="0" h="7373" w="8190">
                <a:moveTo>
                  <a:pt x="7987" y="0"/>
                </a:moveTo>
                <a:cubicBezTo>
                  <a:pt x="7903" y="0"/>
                  <a:pt x="7808" y="47"/>
                  <a:pt x="7712" y="104"/>
                </a:cubicBezTo>
                <a:cubicBezTo>
                  <a:pt x="7610" y="172"/>
                  <a:pt x="7507" y="241"/>
                  <a:pt x="7439" y="343"/>
                </a:cubicBezTo>
                <a:lnTo>
                  <a:pt x="273" y="6724"/>
                </a:lnTo>
                <a:cubicBezTo>
                  <a:pt x="171" y="6792"/>
                  <a:pt x="103" y="6895"/>
                  <a:pt x="34" y="6997"/>
                </a:cubicBezTo>
                <a:cubicBezTo>
                  <a:pt x="0" y="7099"/>
                  <a:pt x="0" y="7168"/>
                  <a:pt x="34" y="7270"/>
                </a:cubicBezTo>
                <a:cubicBezTo>
                  <a:pt x="68" y="7304"/>
                  <a:pt x="137" y="7338"/>
                  <a:pt x="239" y="7372"/>
                </a:cubicBezTo>
                <a:cubicBezTo>
                  <a:pt x="376" y="7270"/>
                  <a:pt x="478" y="7202"/>
                  <a:pt x="614" y="7099"/>
                </a:cubicBezTo>
                <a:lnTo>
                  <a:pt x="7951" y="616"/>
                </a:lnTo>
                <a:cubicBezTo>
                  <a:pt x="8019" y="548"/>
                  <a:pt x="8087" y="514"/>
                  <a:pt x="8121" y="479"/>
                </a:cubicBezTo>
                <a:cubicBezTo>
                  <a:pt x="8156" y="343"/>
                  <a:pt x="8190" y="206"/>
                  <a:pt x="8156" y="104"/>
                </a:cubicBezTo>
                <a:cubicBezTo>
                  <a:pt x="8111" y="29"/>
                  <a:pt x="8052" y="0"/>
                  <a:pt x="798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36" name="Google Shape;12336;p86"/>
          <p:cNvSpPr/>
          <p:nvPr/>
        </p:nvSpPr>
        <p:spPr>
          <a:xfrm>
            <a:off x="2167695" y="4216489"/>
            <a:ext cx="137918" cy="148162"/>
          </a:xfrm>
          <a:custGeom>
            <a:rect b="b" l="l" r="r" t="t"/>
            <a:pathLst>
              <a:path extrusionOk="0" h="7955" w="7405">
                <a:moveTo>
                  <a:pt x="7169" y="0"/>
                </a:moveTo>
                <a:cubicBezTo>
                  <a:pt x="7135" y="0"/>
                  <a:pt x="7099" y="7"/>
                  <a:pt x="7064" y="21"/>
                </a:cubicBezTo>
                <a:cubicBezTo>
                  <a:pt x="6961" y="90"/>
                  <a:pt x="6859" y="192"/>
                  <a:pt x="6791" y="260"/>
                </a:cubicBezTo>
                <a:cubicBezTo>
                  <a:pt x="6177" y="943"/>
                  <a:pt x="5562" y="1625"/>
                  <a:pt x="4914" y="2273"/>
                </a:cubicBezTo>
                <a:cubicBezTo>
                  <a:pt x="3378" y="3911"/>
                  <a:pt x="1775" y="5515"/>
                  <a:pt x="342" y="7290"/>
                </a:cubicBezTo>
                <a:cubicBezTo>
                  <a:pt x="273" y="7358"/>
                  <a:pt x="205" y="7460"/>
                  <a:pt x="137" y="7528"/>
                </a:cubicBezTo>
                <a:cubicBezTo>
                  <a:pt x="69" y="7665"/>
                  <a:pt x="0" y="7801"/>
                  <a:pt x="137" y="7904"/>
                </a:cubicBezTo>
                <a:cubicBezTo>
                  <a:pt x="184" y="7939"/>
                  <a:pt x="236" y="7954"/>
                  <a:pt x="289" y="7954"/>
                </a:cubicBezTo>
                <a:cubicBezTo>
                  <a:pt x="388" y="7954"/>
                  <a:pt x="491" y="7902"/>
                  <a:pt x="580" y="7835"/>
                </a:cubicBezTo>
                <a:cubicBezTo>
                  <a:pt x="683" y="7733"/>
                  <a:pt x="751" y="7631"/>
                  <a:pt x="853" y="7528"/>
                </a:cubicBezTo>
                <a:lnTo>
                  <a:pt x="4846" y="3161"/>
                </a:lnTo>
                <a:cubicBezTo>
                  <a:pt x="5631" y="2308"/>
                  <a:pt x="6415" y="1454"/>
                  <a:pt x="7200" y="567"/>
                </a:cubicBezTo>
                <a:cubicBezTo>
                  <a:pt x="7269" y="465"/>
                  <a:pt x="7337" y="363"/>
                  <a:pt x="7405" y="260"/>
                </a:cubicBezTo>
                <a:cubicBezTo>
                  <a:pt x="7405" y="98"/>
                  <a:pt x="7298" y="0"/>
                  <a:pt x="71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37" name="Google Shape;12337;p86"/>
          <p:cNvSpPr/>
          <p:nvPr/>
        </p:nvSpPr>
        <p:spPr>
          <a:xfrm>
            <a:off x="2266830" y="4208350"/>
            <a:ext cx="129518" cy="130990"/>
          </a:xfrm>
          <a:custGeom>
            <a:rect b="b" l="l" r="r" t="t"/>
            <a:pathLst>
              <a:path extrusionOk="0" h="7033" w="6954">
                <a:moveTo>
                  <a:pt x="6685" y="0"/>
                </a:moveTo>
                <a:cubicBezTo>
                  <a:pt x="6640" y="0"/>
                  <a:pt x="6594" y="15"/>
                  <a:pt x="6552" y="49"/>
                </a:cubicBezTo>
                <a:cubicBezTo>
                  <a:pt x="6416" y="151"/>
                  <a:pt x="6279" y="254"/>
                  <a:pt x="6177" y="390"/>
                </a:cubicBezTo>
                <a:lnTo>
                  <a:pt x="205" y="6600"/>
                </a:lnTo>
                <a:cubicBezTo>
                  <a:pt x="103" y="6737"/>
                  <a:pt x="0" y="6839"/>
                  <a:pt x="137" y="6976"/>
                </a:cubicBezTo>
                <a:cubicBezTo>
                  <a:pt x="197" y="7016"/>
                  <a:pt x="269" y="7032"/>
                  <a:pt x="345" y="7032"/>
                </a:cubicBezTo>
                <a:cubicBezTo>
                  <a:pt x="399" y="7032"/>
                  <a:pt x="456" y="7024"/>
                  <a:pt x="512" y="7010"/>
                </a:cubicBezTo>
                <a:cubicBezTo>
                  <a:pt x="717" y="6873"/>
                  <a:pt x="956" y="6703"/>
                  <a:pt x="1127" y="6498"/>
                </a:cubicBezTo>
                <a:cubicBezTo>
                  <a:pt x="3003" y="4519"/>
                  <a:pt x="4880" y="2540"/>
                  <a:pt x="6757" y="527"/>
                </a:cubicBezTo>
                <a:cubicBezTo>
                  <a:pt x="6825" y="458"/>
                  <a:pt x="6859" y="390"/>
                  <a:pt x="6927" y="322"/>
                </a:cubicBezTo>
                <a:cubicBezTo>
                  <a:pt x="6953" y="142"/>
                  <a:pt x="6824" y="0"/>
                  <a:pt x="668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38" name="Google Shape;12338;p86"/>
          <p:cNvSpPr/>
          <p:nvPr/>
        </p:nvSpPr>
        <p:spPr>
          <a:xfrm>
            <a:off x="1751436" y="4588797"/>
            <a:ext cx="132852" cy="119349"/>
          </a:xfrm>
          <a:custGeom>
            <a:rect b="b" l="l" r="r" t="t"/>
            <a:pathLst>
              <a:path extrusionOk="0" h="6408" w="7133">
                <a:moveTo>
                  <a:pt x="6906" y="1"/>
                </a:moveTo>
                <a:cubicBezTo>
                  <a:pt x="6859" y="1"/>
                  <a:pt x="6808" y="9"/>
                  <a:pt x="6757" y="26"/>
                </a:cubicBezTo>
                <a:cubicBezTo>
                  <a:pt x="6689" y="26"/>
                  <a:pt x="6621" y="129"/>
                  <a:pt x="6586" y="163"/>
                </a:cubicBezTo>
                <a:lnTo>
                  <a:pt x="308" y="5827"/>
                </a:lnTo>
                <a:cubicBezTo>
                  <a:pt x="205" y="5896"/>
                  <a:pt x="103" y="5998"/>
                  <a:pt x="35" y="6100"/>
                </a:cubicBezTo>
                <a:cubicBezTo>
                  <a:pt x="1" y="6237"/>
                  <a:pt x="69" y="6407"/>
                  <a:pt x="308" y="6407"/>
                </a:cubicBezTo>
                <a:cubicBezTo>
                  <a:pt x="410" y="6339"/>
                  <a:pt x="513" y="6305"/>
                  <a:pt x="615" y="6237"/>
                </a:cubicBezTo>
                <a:cubicBezTo>
                  <a:pt x="1161" y="5759"/>
                  <a:pt x="1673" y="5316"/>
                  <a:pt x="2185" y="4838"/>
                </a:cubicBezTo>
                <a:lnTo>
                  <a:pt x="6791" y="641"/>
                </a:lnTo>
                <a:cubicBezTo>
                  <a:pt x="6894" y="538"/>
                  <a:pt x="6996" y="436"/>
                  <a:pt x="7098" y="299"/>
                </a:cubicBezTo>
                <a:cubicBezTo>
                  <a:pt x="7132" y="197"/>
                  <a:pt x="7098" y="95"/>
                  <a:pt x="7030" y="26"/>
                </a:cubicBezTo>
                <a:cubicBezTo>
                  <a:pt x="6996" y="9"/>
                  <a:pt x="6953" y="1"/>
                  <a:pt x="690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39" name="Google Shape;12339;p86"/>
          <p:cNvSpPr/>
          <p:nvPr/>
        </p:nvSpPr>
        <p:spPr>
          <a:xfrm>
            <a:off x="1856306" y="4549854"/>
            <a:ext cx="120765" cy="122571"/>
          </a:xfrm>
          <a:custGeom>
            <a:rect b="b" l="l" r="r" t="t"/>
            <a:pathLst>
              <a:path extrusionOk="0" h="6581" w="6484">
                <a:moveTo>
                  <a:pt x="6233" y="1"/>
                </a:moveTo>
                <a:cubicBezTo>
                  <a:pt x="6191" y="1"/>
                  <a:pt x="6149" y="11"/>
                  <a:pt x="6108" y="36"/>
                </a:cubicBezTo>
                <a:cubicBezTo>
                  <a:pt x="6040" y="70"/>
                  <a:pt x="5972" y="138"/>
                  <a:pt x="5903" y="207"/>
                </a:cubicBezTo>
                <a:cubicBezTo>
                  <a:pt x="5016" y="1094"/>
                  <a:pt x="4129" y="1981"/>
                  <a:pt x="3242" y="2868"/>
                </a:cubicBezTo>
                <a:cubicBezTo>
                  <a:pt x="2286" y="3858"/>
                  <a:pt x="1331" y="4813"/>
                  <a:pt x="375" y="5803"/>
                </a:cubicBezTo>
                <a:cubicBezTo>
                  <a:pt x="273" y="5905"/>
                  <a:pt x="171" y="6042"/>
                  <a:pt x="102" y="6178"/>
                </a:cubicBezTo>
                <a:cubicBezTo>
                  <a:pt x="0" y="6315"/>
                  <a:pt x="68" y="6485"/>
                  <a:pt x="205" y="6553"/>
                </a:cubicBezTo>
                <a:cubicBezTo>
                  <a:pt x="250" y="6572"/>
                  <a:pt x="291" y="6580"/>
                  <a:pt x="329" y="6580"/>
                </a:cubicBezTo>
                <a:cubicBezTo>
                  <a:pt x="430" y="6580"/>
                  <a:pt x="505" y="6517"/>
                  <a:pt x="580" y="6417"/>
                </a:cubicBezTo>
                <a:cubicBezTo>
                  <a:pt x="785" y="6212"/>
                  <a:pt x="990" y="5973"/>
                  <a:pt x="1194" y="5734"/>
                </a:cubicBezTo>
                <a:lnTo>
                  <a:pt x="5801" y="1060"/>
                </a:lnTo>
                <a:cubicBezTo>
                  <a:pt x="5972" y="855"/>
                  <a:pt x="6142" y="684"/>
                  <a:pt x="6347" y="480"/>
                </a:cubicBezTo>
                <a:cubicBezTo>
                  <a:pt x="6381" y="411"/>
                  <a:pt x="6415" y="343"/>
                  <a:pt x="6483" y="241"/>
                </a:cubicBezTo>
                <a:cubicBezTo>
                  <a:pt x="6483" y="111"/>
                  <a:pt x="6365" y="1"/>
                  <a:pt x="623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40" name="Google Shape;12340;p86"/>
          <p:cNvSpPr/>
          <p:nvPr/>
        </p:nvSpPr>
        <p:spPr>
          <a:xfrm>
            <a:off x="2121304" y="4425075"/>
            <a:ext cx="132200" cy="114022"/>
          </a:xfrm>
          <a:custGeom>
            <a:rect b="b" l="l" r="r" t="t"/>
            <a:pathLst>
              <a:path extrusionOk="0" h="6122" w="7098">
                <a:moveTo>
                  <a:pt x="6839" y="0"/>
                </a:moveTo>
                <a:cubicBezTo>
                  <a:pt x="6812" y="0"/>
                  <a:pt x="6784" y="5"/>
                  <a:pt x="6757" y="14"/>
                </a:cubicBezTo>
                <a:cubicBezTo>
                  <a:pt x="6688" y="14"/>
                  <a:pt x="6620" y="116"/>
                  <a:pt x="6552" y="184"/>
                </a:cubicBezTo>
                <a:lnTo>
                  <a:pt x="5733" y="901"/>
                </a:lnTo>
                <a:lnTo>
                  <a:pt x="273" y="5610"/>
                </a:lnTo>
                <a:cubicBezTo>
                  <a:pt x="205" y="5644"/>
                  <a:pt x="137" y="5712"/>
                  <a:pt x="103" y="5815"/>
                </a:cubicBezTo>
                <a:cubicBezTo>
                  <a:pt x="0" y="5951"/>
                  <a:pt x="137" y="6122"/>
                  <a:pt x="342" y="6122"/>
                </a:cubicBezTo>
                <a:cubicBezTo>
                  <a:pt x="410" y="6122"/>
                  <a:pt x="478" y="6088"/>
                  <a:pt x="546" y="6053"/>
                </a:cubicBezTo>
                <a:cubicBezTo>
                  <a:pt x="751" y="5883"/>
                  <a:pt x="922" y="5746"/>
                  <a:pt x="1092" y="5610"/>
                </a:cubicBezTo>
                <a:cubicBezTo>
                  <a:pt x="1945" y="4859"/>
                  <a:pt x="2798" y="4074"/>
                  <a:pt x="3651" y="3358"/>
                </a:cubicBezTo>
                <a:cubicBezTo>
                  <a:pt x="4675" y="2436"/>
                  <a:pt x="5699" y="1583"/>
                  <a:pt x="6688" y="696"/>
                </a:cubicBezTo>
                <a:cubicBezTo>
                  <a:pt x="6825" y="594"/>
                  <a:pt x="6961" y="457"/>
                  <a:pt x="7064" y="321"/>
                </a:cubicBezTo>
                <a:cubicBezTo>
                  <a:pt x="7098" y="218"/>
                  <a:pt x="7098" y="150"/>
                  <a:pt x="7064" y="82"/>
                </a:cubicBezTo>
                <a:cubicBezTo>
                  <a:pt x="6989" y="32"/>
                  <a:pt x="6914" y="0"/>
                  <a:pt x="683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41" name="Google Shape;12341;p86"/>
          <p:cNvSpPr/>
          <p:nvPr/>
        </p:nvSpPr>
        <p:spPr>
          <a:xfrm>
            <a:off x="2213454" y="4314971"/>
            <a:ext cx="123949" cy="116723"/>
          </a:xfrm>
          <a:custGeom>
            <a:rect b="b" l="l" r="r" t="t"/>
            <a:pathLst>
              <a:path extrusionOk="0" h="6267" w="6655">
                <a:moveTo>
                  <a:pt x="6424" y="1"/>
                </a:moveTo>
                <a:cubicBezTo>
                  <a:pt x="6357" y="1"/>
                  <a:pt x="6284" y="36"/>
                  <a:pt x="6211" y="91"/>
                </a:cubicBezTo>
                <a:cubicBezTo>
                  <a:pt x="6108" y="159"/>
                  <a:pt x="6108" y="193"/>
                  <a:pt x="6074" y="261"/>
                </a:cubicBezTo>
                <a:cubicBezTo>
                  <a:pt x="5801" y="534"/>
                  <a:pt x="5528" y="807"/>
                  <a:pt x="5221" y="1080"/>
                </a:cubicBezTo>
                <a:cubicBezTo>
                  <a:pt x="4163" y="2036"/>
                  <a:pt x="3105" y="3025"/>
                  <a:pt x="2013" y="4015"/>
                </a:cubicBezTo>
                <a:cubicBezTo>
                  <a:pt x="1433" y="4527"/>
                  <a:pt x="887" y="5107"/>
                  <a:pt x="307" y="5653"/>
                </a:cubicBezTo>
                <a:cubicBezTo>
                  <a:pt x="205" y="5755"/>
                  <a:pt x="137" y="5857"/>
                  <a:pt x="68" y="5994"/>
                </a:cubicBezTo>
                <a:cubicBezTo>
                  <a:pt x="0" y="6130"/>
                  <a:pt x="137" y="6267"/>
                  <a:pt x="341" y="6267"/>
                </a:cubicBezTo>
                <a:cubicBezTo>
                  <a:pt x="478" y="6199"/>
                  <a:pt x="580" y="6130"/>
                  <a:pt x="683" y="6062"/>
                </a:cubicBezTo>
                <a:lnTo>
                  <a:pt x="2935" y="3947"/>
                </a:lnTo>
                <a:cubicBezTo>
                  <a:pt x="3993" y="2923"/>
                  <a:pt x="5050" y="1933"/>
                  <a:pt x="6108" y="944"/>
                </a:cubicBezTo>
                <a:cubicBezTo>
                  <a:pt x="6279" y="773"/>
                  <a:pt x="6449" y="602"/>
                  <a:pt x="6586" y="398"/>
                </a:cubicBezTo>
                <a:cubicBezTo>
                  <a:pt x="6654" y="295"/>
                  <a:pt x="6654" y="159"/>
                  <a:pt x="6586" y="91"/>
                </a:cubicBezTo>
                <a:cubicBezTo>
                  <a:pt x="6538" y="27"/>
                  <a:pt x="6483" y="1"/>
                  <a:pt x="642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42" name="Google Shape;12342;p86"/>
          <p:cNvSpPr/>
          <p:nvPr/>
        </p:nvSpPr>
        <p:spPr>
          <a:xfrm>
            <a:off x="1915399" y="4250086"/>
            <a:ext cx="109962" cy="114879"/>
          </a:xfrm>
          <a:custGeom>
            <a:rect b="b" l="l" r="r" t="t"/>
            <a:pathLst>
              <a:path extrusionOk="0" h="6168" w="5904">
                <a:moveTo>
                  <a:pt x="5652" y="0"/>
                </a:moveTo>
                <a:cubicBezTo>
                  <a:pt x="5605" y="0"/>
                  <a:pt x="5563" y="9"/>
                  <a:pt x="5528" y="26"/>
                </a:cubicBezTo>
                <a:cubicBezTo>
                  <a:pt x="5460" y="60"/>
                  <a:pt x="5392" y="128"/>
                  <a:pt x="5324" y="196"/>
                </a:cubicBezTo>
                <a:cubicBezTo>
                  <a:pt x="4266" y="1391"/>
                  <a:pt x="3208" y="2619"/>
                  <a:pt x="2082" y="3779"/>
                </a:cubicBezTo>
                <a:cubicBezTo>
                  <a:pt x="1502" y="4428"/>
                  <a:pt x="819" y="5042"/>
                  <a:pt x="205" y="5656"/>
                </a:cubicBezTo>
                <a:cubicBezTo>
                  <a:pt x="171" y="5724"/>
                  <a:pt x="103" y="5724"/>
                  <a:pt x="69" y="5793"/>
                </a:cubicBezTo>
                <a:cubicBezTo>
                  <a:pt x="69" y="5827"/>
                  <a:pt x="0" y="6031"/>
                  <a:pt x="35" y="6100"/>
                </a:cubicBezTo>
                <a:cubicBezTo>
                  <a:pt x="103" y="6168"/>
                  <a:pt x="273" y="6168"/>
                  <a:pt x="376" y="6168"/>
                </a:cubicBezTo>
                <a:cubicBezTo>
                  <a:pt x="478" y="6134"/>
                  <a:pt x="546" y="6100"/>
                  <a:pt x="615" y="6031"/>
                </a:cubicBezTo>
                <a:cubicBezTo>
                  <a:pt x="888" y="5793"/>
                  <a:pt x="1161" y="5554"/>
                  <a:pt x="1434" y="5315"/>
                </a:cubicBezTo>
                <a:cubicBezTo>
                  <a:pt x="2116" y="4598"/>
                  <a:pt x="2764" y="3848"/>
                  <a:pt x="3447" y="3131"/>
                </a:cubicBezTo>
                <a:cubicBezTo>
                  <a:pt x="4163" y="2312"/>
                  <a:pt x="4880" y="1493"/>
                  <a:pt x="5631" y="640"/>
                </a:cubicBezTo>
                <a:cubicBezTo>
                  <a:pt x="5733" y="538"/>
                  <a:pt x="5801" y="367"/>
                  <a:pt x="5904" y="231"/>
                </a:cubicBezTo>
                <a:cubicBezTo>
                  <a:pt x="5870" y="128"/>
                  <a:pt x="5835" y="60"/>
                  <a:pt x="5801" y="26"/>
                </a:cubicBezTo>
                <a:cubicBezTo>
                  <a:pt x="5750" y="9"/>
                  <a:pt x="5699" y="0"/>
                  <a:pt x="565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43" name="Google Shape;12343;p86"/>
          <p:cNvSpPr/>
          <p:nvPr/>
        </p:nvSpPr>
        <p:spPr>
          <a:xfrm>
            <a:off x="850939" y="4397605"/>
            <a:ext cx="112961" cy="104803"/>
          </a:xfrm>
          <a:custGeom>
            <a:rect b="b" l="l" r="r" t="t"/>
            <a:pathLst>
              <a:path extrusionOk="0" h="5627" w="6065">
                <a:moveTo>
                  <a:pt x="5816" y="1"/>
                </a:moveTo>
                <a:cubicBezTo>
                  <a:pt x="5765" y="1"/>
                  <a:pt x="5712" y="17"/>
                  <a:pt x="5665" y="55"/>
                </a:cubicBezTo>
                <a:cubicBezTo>
                  <a:pt x="5460" y="192"/>
                  <a:pt x="5289" y="328"/>
                  <a:pt x="5119" y="499"/>
                </a:cubicBezTo>
                <a:cubicBezTo>
                  <a:pt x="3447" y="2069"/>
                  <a:pt x="1945" y="3809"/>
                  <a:pt x="103" y="5208"/>
                </a:cubicBezTo>
                <a:cubicBezTo>
                  <a:pt x="0" y="5276"/>
                  <a:pt x="0" y="5413"/>
                  <a:pt x="34" y="5515"/>
                </a:cubicBezTo>
                <a:cubicBezTo>
                  <a:pt x="90" y="5571"/>
                  <a:pt x="169" y="5627"/>
                  <a:pt x="270" y="5627"/>
                </a:cubicBezTo>
                <a:cubicBezTo>
                  <a:pt x="293" y="5627"/>
                  <a:pt x="317" y="5624"/>
                  <a:pt x="342" y="5618"/>
                </a:cubicBezTo>
                <a:cubicBezTo>
                  <a:pt x="512" y="5583"/>
                  <a:pt x="649" y="5515"/>
                  <a:pt x="785" y="5413"/>
                </a:cubicBezTo>
                <a:cubicBezTo>
                  <a:pt x="1058" y="5208"/>
                  <a:pt x="1297" y="5003"/>
                  <a:pt x="1502" y="4799"/>
                </a:cubicBezTo>
                <a:lnTo>
                  <a:pt x="5904" y="465"/>
                </a:lnTo>
                <a:cubicBezTo>
                  <a:pt x="5938" y="397"/>
                  <a:pt x="6006" y="328"/>
                  <a:pt x="6040" y="260"/>
                </a:cubicBezTo>
                <a:cubicBezTo>
                  <a:pt x="6065" y="113"/>
                  <a:pt x="5948" y="1"/>
                  <a:pt x="58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44" name="Google Shape;12344;p86"/>
          <p:cNvSpPr/>
          <p:nvPr/>
        </p:nvSpPr>
        <p:spPr>
          <a:xfrm>
            <a:off x="1942720" y="4530802"/>
            <a:ext cx="102978" cy="108081"/>
          </a:xfrm>
          <a:custGeom>
            <a:rect b="b" l="l" r="r" t="t"/>
            <a:pathLst>
              <a:path extrusionOk="0" h="5803" w="5529">
                <a:moveTo>
                  <a:pt x="5305" y="0"/>
                </a:moveTo>
                <a:cubicBezTo>
                  <a:pt x="5267" y="0"/>
                  <a:pt x="5227" y="11"/>
                  <a:pt x="5187" y="35"/>
                </a:cubicBezTo>
                <a:cubicBezTo>
                  <a:pt x="5051" y="103"/>
                  <a:pt x="4983" y="172"/>
                  <a:pt x="4880" y="274"/>
                </a:cubicBezTo>
                <a:cubicBezTo>
                  <a:pt x="4300" y="922"/>
                  <a:pt x="3754" y="1537"/>
                  <a:pt x="3174" y="2219"/>
                </a:cubicBezTo>
                <a:cubicBezTo>
                  <a:pt x="2253" y="3311"/>
                  <a:pt x="1263" y="4335"/>
                  <a:pt x="240" y="5324"/>
                </a:cubicBezTo>
                <a:cubicBezTo>
                  <a:pt x="103" y="5427"/>
                  <a:pt x="1" y="5563"/>
                  <a:pt x="137" y="5700"/>
                </a:cubicBezTo>
                <a:cubicBezTo>
                  <a:pt x="188" y="5768"/>
                  <a:pt x="265" y="5802"/>
                  <a:pt x="346" y="5802"/>
                </a:cubicBezTo>
                <a:cubicBezTo>
                  <a:pt x="427" y="5802"/>
                  <a:pt x="513" y="5768"/>
                  <a:pt x="581" y="5700"/>
                </a:cubicBezTo>
                <a:cubicBezTo>
                  <a:pt x="820" y="5529"/>
                  <a:pt x="1024" y="5358"/>
                  <a:pt x="1263" y="5154"/>
                </a:cubicBezTo>
                <a:cubicBezTo>
                  <a:pt x="2628" y="3584"/>
                  <a:pt x="3993" y="2048"/>
                  <a:pt x="5358" y="479"/>
                </a:cubicBezTo>
                <a:cubicBezTo>
                  <a:pt x="5426" y="411"/>
                  <a:pt x="5460" y="342"/>
                  <a:pt x="5529" y="274"/>
                </a:cubicBezTo>
                <a:cubicBezTo>
                  <a:pt x="5529" y="117"/>
                  <a:pt x="5429" y="0"/>
                  <a:pt x="530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45" name="Google Shape;12345;p86"/>
          <p:cNvSpPr/>
          <p:nvPr/>
        </p:nvSpPr>
        <p:spPr>
          <a:xfrm>
            <a:off x="2320205" y="4014681"/>
            <a:ext cx="99811" cy="98638"/>
          </a:xfrm>
          <a:custGeom>
            <a:rect b="b" l="l" r="r" t="t"/>
            <a:pathLst>
              <a:path extrusionOk="0" h="5296" w="5359">
                <a:moveTo>
                  <a:pt x="5086" y="1"/>
                </a:moveTo>
                <a:cubicBezTo>
                  <a:pt x="5040" y="1"/>
                  <a:pt x="4993" y="14"/>
                  <a:pt x="4949" y="40"/>
                </a:cubicBezTo>
                <a:cubicBezTo>
                  <a:pt x="4812" y="143"/>
                  <a:pt x="4676" y="245"/>
                  <a:pt x="4573" y="381"/>
                </a:cubicBezTo>
                <a:cubicBezTo>
                  <a:pt x="3311" y="1678"/>
                  <a:pt x="2048" y="3009"/>
                  <a:pt x="820" y="4306"/>
                </a:cubicBezTo>
                <a:cubicBezTo>
                  <a:pt x="649" y="4476"/>
                  <a:pt x="444" y="4613"/>
                  <a:pt x="274" y="4715"/>
                </a:cubicBezTo>
                <a:cubicBezTo>
                  <a:pt x="69" y="4852"/>
                  <a:pt x="1" y="5056"/>
                  <a:pt x="103" y="5193"/>
                </a:cubicBezTo>
                <a:cubicBezTo>
                  <a:pt x="171" y="5261"/>
                  <a:pt x="257" y="5295"/>
                  <a:pt x="342" y="5295"/>
                </a:cubicBezTo>
                <a:cubicBezTo>
                  <a:pt x="427" y="5295"/>
                  <a:pt x="513" y="5261"/>
                  <a:pt x="581" y="5193"/>
                </a:cubicBezTo>
                <a:cubicBezTo>
                  <a:pt x="820" y="4988"/>
                  <a:pt x="1059" y="4783"/>
                  <a:pt x="1263" y="4579"/>
                </a:cubicBezTo>
                <a:cubicBezTo>
                  <a:pt x="2389" y="3418"/>
                  <a:pt x="3515" y="2292"/>
                  <a:pt x="4607" y="1132"/>
                </a:cubicBezTo>
                <a:cubicBezTo>
                  <a:pt x="4812" y="927"/>
                  <a:pt x="4983" y="757"/>
                  <a:pt x="5188" y="518"/>
                </a:cubicBezTo>
                <a:cubicBezTo>
                  <a:pt x="5256" y="450"/>
                  <a:pt x="5290" y="347"/>
                  <a:pt x="5358" y="279"/>
                </a:cubicBezTo>
                <a:cubicBezTo>
                  <a:pt x="5333" y="103"/>
                  <a:pt x="5215" y="1"/>
                  <a:pt x="50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46" name="Google Shape;12346;p86"/>
          <p:cNvSpPr/>
          <p:nvPr/>
        </p:nvSpPr>
        <p:spPr>
          <a:xfrm>
            <a:off x="734001" y="4126200"/>
            <a:ext cx="83906" cy="107857"/>
          </a:xfrm>
          <a:custGeom>
            <a:rect b="b" l="l" r="r" t="t"/>
            <a:pathLst>
              <a:path extrusionOk="0" h="5791" w="4505">
                <a:moveTo>
                  <a:pt x="4231" y="0"/>
                </a:moveTo>
                <a:cubicBezTo>
                  <a:pt x="4136" y="0"/>
                  <a:pt x="4065" y="89"/>
                  <a:pt x="3993" y="160"/>
                </a:cubicBezTo>
                <a:cubicBezTo>
                  <a:pt x="3891" y="263"/>
                  <a:pt x="3788" y="365"/>
                  <a:pt x="3720" y="467"/>
                </a:cubicBezTo>
                <a:lnTo>
                  <a:pt x="581" y="4733"/>
                </a:lnTo>
                <a:cubicBezTo>
                  <a:pt x="410" y="4972"/>
                  <a:pt x="205" y="5176"/>
                  <a:pt x="35" y="5381"/>
                </a:cubicBezTo>
                <a:cubicBezTo>
                  <a:pt x="1" y="5484"/>
                  <a:pt x="1" y="5586"/>
                  <a:pt x="35" y="5688"/>
                </a:cubicBezTo>
                <a:cubicBezTo>
                  <a:pt x="35" y="5722"/>
                  <a:pt x="171" y="5756"/>
                  <a:pt x="240" y="5791"/>
                </a:cubicBezTo>
                <a:cubicBezTo>
                  <a:pt x="342" y="5756"/>
                  <a:pt x="444" y="5688"/>
                  <a:pt x="547" y="5620"/>
                </a:cubicBezTo>
                <a:cubicBezTo>
                  <a:pt x="717" y="5449"/>
                  <a:pt x="888" y="5245"/>
                  <a:pt x="1059" y="5040"/>
                </a:cubicBezTo>
                <a:cubicBezTo>
                  <a:pt x="2116" y="3573"/>
                  <a:pt x="3208" y="2105"/>
                  <a:pt x="4266" y="638"/>
                </a:cubicBezTo>
                <a:cubicBezTo>
                  <a:pt x="4300" y="570"/>
                  <a:pt x="4300" y="502"/>
                  <a:pt x="4368" y="433"/>
                </a:cubicBezTo>
                <a:cubicBezTo>
                  <a:pt x="4471" y="297"/>
                  <a:pt x="4505" y="160"/>
                  <a:pt x="4368" y="58"/>
                </a:cubicBezTo>
                <a:cubicBezTo>
                  <a:pt x="4317" y="17"/>
                  <a:pt x="4272" y="0"/>
                  <a:pt x="42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47" name="Google Shape;12347;p86"/>
          <p:cNvSpPr/>
          <p:nvPr/>
        </p:nvSpPr>
        <p:spPr>
          <a:xfrm>
            <a:off x="1923016" y="4324581"/>
            <a:ext cx="99178" cy="93572"/>
          </a:xfrm>
          <a:custGeom>
            <a:rect b="b" l="l" r="r" t="t"/>
            <a:pathLst>
              <a:path extrusionOk="0" h="5024" w="5325">
                <a:moveTo>
                  <a:pt x="5105" y="0"/>
                </a:moveTo>
                <a:cubicBezTo>
                  <a:pt x="5077" y="0"/>
                  <a:pt x="5048" y="6"/>
                  <a:pt x="5017" y="18"/>
                </a:cubicBezTo>
                <a:cubicBezTo>
                  <a:pt x="4881" y="86"/>
                  <a:pt x="4778" y="155"/>
                  <a:pt x="4676" y="257"/>
                </a:cubicBezTo>
                <a:lnTo>
                  <a:pt x="240" y="4522"/>
                </a:lnTo>
                <a:cubicBezTo>
                  <a:pt x="103" y="4659"/>
                  <a:pt x="1" y="4795"/>
                  <a:pt x="137" y="4932"/>
                </a:cubicBezTo>
                <a:cubicBezTo>
                  <a:pt x="204" y="4998"/>
                  <a:pt x="270" y="5023"/>
                  <a:pt x="334" y="5023"/>
                </a:cubicBezTo>
                <a:cubicBezTo>
                  <a:pt x="435" y="5023"/>
                  <a:pt x="532" y="4961"/>
                  <a:pt x="615" y="4898"/>
                </a:cubicBezTo>
                <a:cubicBezTo>
                  <a:pt x="922" y="4625"/>
                  <a:pt x="1263" y="4386"/>
                  <a:pt x="1536" y="4113"/>
                </a:cubicBezTo>
                <a:cubicBezTo>
                  <a:pt x="2765" y="2919"/>
                  <a:pt x="3959" y="1690"/>
                  <a:pt x="5154" y="462"/>
                </a:cubicBezTo>
                <a:cubicBezTo>
                  <a:pt x="5222" y="394"/>
                  <a:pt x="5256" y="325"/>
                  <a:pt x="5324" y="257"/>
                </a:cubicBezTo>
                <a:cubicBezTo>
                  <a:pt x="5324" y="117"/>
                  <a:pt x="5232" y="0"/>
                  <a:pt x="510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48" name="Google Shape;12348;p86"/>
          <p:cNvSpPr/>
          <p:nvPr/>
        </p:nvSpPr>
        <p:spPr>
          <a:xfrm>
            <a:off x="2184848" y="4504282"/>
            <a:ext cx="90275" cy="93926"/>
          </a:xfrm>
          <a:custGeom>
            <a:rect b="b" l="l" r="r" t="t"/>
            <a:pathLst>
              <a:path extrusionOk="0" h="5043" w="4847">
                <a:moveTo>
                  <a:pt x="4620" y="0"/>
                </a:moveTo>
                <a:cubicBezTo>
                  <a:pt x="4573" y="0"/>
                  <a:pt x="4522" y="9"/>
                  <a:pt x="4471" y="26"/>
                </a:cubicBezTo>
                <a:cubicBezTo>
                  <a:pt x="4402" y="94"/>
                  <a:pt x="4334" y="163"/>
                  <a:pt x="4266" y="265"/>
                </a:cubicBezTo>
                <a:cubicBezTo>
                  <a:pt x="4095" y="470"/>
                  <a:pt x="3925" y="743"/>
                  <a:pt x="3720" y="947"/>
                </a:cubicBezTo>
                <a:cubicBezTo>
                  <a:pt x="2628" y="2039"/>
                  <a:pt x="1536" y="3131"/>
                  <a:pt x="444" y="4257"/>
                </a:cubicBezTo>
                <a:cubicBezTo>
                  <a:pt x="308" y="4394"/>
                  <a:pt x="171" y="4530"/>
                  <a:pt x="69" y="4701"/>
                </a:cubicBezTo>
                <a:cubicBezTo>
                  <a:pt x="1" y="4872"/>
                  <a:pt x="137" y="5042"/>
                  <a:pt x="342" y="5042"/>
                </a:cubicBezTo>
                <a:cubicBezTo>
                  <a:pt x="410" y="5008"/>
                  <a:pt x="478" y="4940"/>
                  <a:pt x="512" y="4906"/>
                </a:cubicBezTo>
                <a:cubicBezTo>
                  <a:pt x="1639" y="3780"/>
                  <a:pt x="2799" y="2688"/>
                  <a:pt x="3891" y="1562"/>
                </a:cubicBezTo>
                <a:cubicBezTo>
                  <a:pt x="4198" y="1254"/>
                  <a:pt x="4437" y="947"/>
                  <a:pt x="4710" y="606"/>
                </a:cubicBezTo>
                <a:cubicBezTo>
                  <a:pt x="4778" y="504"/>
                  <a:pt x="4846" y="367"/>
                  <a:pt x="4846" y="231"/>
                </a:cubicBezTo>
                <a:cubicBezTo>
                  <a:pt x="4846" y="163"/>
                  <a:pt x="4812" y="60"/>
                  <a:pt x="4744" y="26"/>
                </a:cubicBezTo>
                <a:cubicBezTo>
                  <a:pt x="4710" y="9"/>
                  <a:pt x="4667" y="0"/>
                  <a:pt x="462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49" name="Google Shape;12349;p86"/>
          <p:cNvSpPr/>
          <p:nvPr/>
        </p:nvSpPr>
        <p:spPr>
          <a:xfrm>
            <a:off x="2167695" y="4466513"/>
            <a:ext cx="99160" cy="84334"/>
          </a:xfrm>
          <a:custGeom>
            <a:rect b="b" l="l" r="r" t="t"/>
            <a:pathLst>
              <a:path extrusionOk="0" h="4528" w="5324">
                <a:moveTo>
                  <a:pt x="5102" y="0"/>
                </a:moveTo>
                <a:cubicBezTo>
                  <a:pt x="5085" y="0"/>
                  <a:pt x="5068" y="2"/>
                  <a:pt x="5051" y="7"/>
                </a:cubicBezTo>
                <a:cubicBezTo>
                  <a:pt x="4948" y="41"/>
                  <a:pt x="4846" y="109"/>
                  <a:pt x="4778" y="177"/>
                </a:cubicBezTo>
                <a:cubicBezTo>
                  <a:pt x="4402" y="484"/>
                  <a:pt x="4061" y="757"/>
                  <a:pt x="3720" y="1030"/>
                </a:cubicBezTo>
                <a:lnTo>
                  <a:pt x="444" y="3828"/>
                </a:lnTo>
                <a:cubicBezTo>
                  <a:pt x="342" y="3931"/>
                  <a:pt x="239" y="3999"/>
                  <a:pt x="137" y="4136"/>
                </a:cubicBezTo>
                <a:cubicBezTo>
                  <a:pt x="34" y="4238"/>
                  <a:pt x="0" y="4374"/>
                  <a:pt x="137" y="4477"/>
                </a:cubicBezTo>
                <a:cubicBezTo>
                  <a:pt x="188" y="4511"/>
                  <a:pt x="248" y="4528"/>
                  <a:pt x="307" y="4528"/>
                </a:cubicBezTo>
                <a:cubicBezTo>
                  <a:pt x="367" y="4528"/>
                  <a:pt x="427" y="4511"/>
                  <a:pt x="478" y="4477"/>
                </a:cubicBezTo>
                <a:cubicBezTo>
                  <a:pt x="615" y="4443"/>
                  <a:pt x="717" y="4340"/>
                  <a:pt x="785" y="4272"/>
                </a:cubicBezTo>
                <a:lnTo>
                  <a:pt x="3515" y="1918"/>
                </a:lnTo>
                <a:cubicBezTo>
                  <a:pt x="4027" y="1440"/>
                  <a:pt x="4573" y="996"/>
                  <a:pt x="5119" y="553"/>
                </a:cubicBezTo>
                <a:cubicBezTo>
                  <a:pt x="5187" y="450"/>
                  <a:pt x="5255" y="382"/>
                  <a:pt x="5323" y="280"/>
                </a:cubicBezTo>
                <a:cubicBezTo>
                  <a:pt x="5323" y="101"/>
                  <a:pt x="5219" y="0"/>
                  <a:pt x="510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50" name="Google Shape;12350;p86"/>
          <p:cNvSpPr/>
          <p:nvPr/>
        </p:nvSpPr>
        <p:spPr>
          <a:xfrm>
            <a:off x="1755254" y="4580695"/>
            <a:ext cx="77554" cy="92361"/>
          </a:xfrm>
          <a:custGeom>
            <a:rect b="b" l="l" r="r" t="t"/>
            <a:pathLst>
              <a:path extrusionOk="0" h="4959" w="4164">
                <a:moveTo>
                  <a:pt x="3898" y="0"/>
                </a:moveTo>
                <a:cubicBezTo>
                  <a:pt x="3872" y="0"/>
                  <a:pt x="3846" y="6"/>
                  <a:pt x="3822" y="18"/>
                </a:cubicBezTo>
                <a:cubicBezTo>
                  <a:pt x="3583" y="188"/>
                  <a:pt x="3345" y="393"/>
                  <a:pt x="3174" y="598"/>
                </a:cubicBezTo>
                <a:cubicBezTo>
                  <a:pt x="3037" y="734"/>
                  <a:pt x="3003" y="939"/>
                  <a:pt x="2867" y="1076"/>
                </a:cubicBezTo>
                <a:cubicBezTo>
                  <a:pt x="2048" y="2065"/>
                  <a:pt x="1229" y="3021"/>
                  <a:pt x="410" y="4010"/>
                </a:cubicBezTo>
                <a:cubicBezTo>
                  <a:pt x="273" y="4181"/>
                  <a:pt x="171" y="4386"/>
                  <a:pt x="69" y="4590"/>
                </a:cubicBezTo>
                <a:cubicBezTo>
                  <a:pt x="0" y="4727"/>
                  <a:pt x="69" y="4863"/>
                  <a:pt x="205" y="4932"/>
                </a:cubicBezTo>
                <a:cubicBezTo>
                  <a:pt x="251" y="4950"/>
                  <a:pt x="292" y="4958"/>
                  <a:pt x="329" y="4958"/>
                </a:cubicBezTo>
                <a:cubicBezTo>
                  <a:pt x="431" y="4958"/>
                  <a:pt x="506" y="4895"/>
                  <a:pt x="581" y="4795"/>
                </a:cubicBezTo>
                <a:cubicBezTo>
                  <a:pt x="1127" y="4044"/>
                  <a:pt x="1707" y="3294"/>
                  <a:pt x="2287" y="2577"/>
                </a:cubicBezTo>
                <a:cubicBezTo>
                  <a:pt x="2833" y="1929"/>
                  <a:pt x="3379" y="1280"/>
                  <a:pt x="3925" y="666"/>
                </a:cubicBezTo>
                <a:cubicBezTo>
                  <a:pt x="4027" y="564"/>
                  <a:pt x="4095" y="427"/>
                  <a:pt x="4163" y="325"/>
                </a:cubicBezTo>
                <a:cubicBezTo>
                  <a:pt x="4163" y="128"/>
                  <a:pt x="4024" y="0"/>
                  <a:pt x="389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51" name="Google Shape;12351;p86"/>
          <p:cNvSpPr/>
          <p:nvPr/>
        </p:nvSpPr>
        <p:spPr>
          <a:xfrm>
            <a:off x="828703" y="4333167"/>
            <a:ext cx="84539" cy="93535"/>
          </a:xfrm>
          <a:custGeom>
            <a:rect b="b" l="l" r="r" t="t"/>
            <a:pathLst>
              <a:path extrusionOk="0" h="5022" w="4539">
                <a:moveTo>
                  <a:pt x="4231" y="1"/>
                </a:moveTo>
                <a:cubicBezTo>
                  <a:pt x="4163" y="1"/>
                  <a:pt x="4129" y="35"/>
                  <a:pt x="4061" y="69"/>
                </a:cubicBezTo>
                <a:cubicBezTo>
                  <a:pt x="3958" y="171"/>
                  <a:pt x="3890" y="274"/>
                  <a:pt x="3822" y="342"/>
                </a:cubicBezTo>
                <a:cubicBezTo>
                  <a:pt x="2593" y="1741"/>
                  <a:pt x="1536" y="3243"/>
                  <a:pt x="171" y="4539"/>
                </a:cubicBezTo>
                <a:cubicBezTo>
                  <a:pt x="34" y="4676"/>
                  <a:pt x="0" y="4812"/>
                  <a:pt x="137" y="4949"/>
                </a:cubicBezTo>
                <a:cubicBezTo>
                  <a:pt x="184" y="4996"/>
                  <a:pt x="254" y="5022"/>
                  <a:pt x="325" y="5022"/>
                </a:cubicBezTo>
                <a:cubicBezTo>
                  <a:pt x="407" y="5022"/>
                  <a:pt x="491" y="4988"/>
                  <a:pt x="546" y="4915"/>
                </a:cubicBezTo>
                <a:cubicBezTo>
                  <a:pt x="819" y="4710"/>
                  <a:pt x="1058" y="4471"/>
                  <a:pt x="1263" y="4232"/>
                </a:cubicBezTo>
                <a:cubicBezTo>
                  <a:pt x="2320" y="3004"/>
                  <a:pt x="3344" y="1741"/>
                  <a:pt x="4368" y="479"/>
                </a:cubicBezTo>
                <a:cubicBezTo>
                  <a:pt x="4402" y="410"/>
                  <a:pt x="4470" y="342"/>
                  <a:pt x="4504" y="274"/>
                </a:cubicBezTo>
                <a:cubicBezTo>
                  <a:pt x="4538" y="137"/>
                  <a:pt x="4436" y="1"/>
                  <a:pt x="423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52" name="Google Shape;12352;p86"/>
          <p:cNvSpPr/>
          <p:nvPr/>
        </p:nvSpPr>
        <p:spPr>
          <a:xfrm>
            <a:off x="1894429" y="4657220"/>
            <a:ext cx="96626" cy="78877"/>
          </a:xfrm>
          <a:custGeom>
            <a:rect b="b" l="l" r="r" t="t"/>
            <a:pathLst>
              <a:path extrusionOk="0" h="4235" w="5188">
                <a:moveTo>
                  <a:pt x="4832" y="1"/>
                </a:moveTo>
                <a:cubicBezTo>
                  <a:pt x="4780" y="1"/>
                  <a:pt x="4727" y="12"/>
                  <a:pt x="4675" y="38"/>
                </a:cubicBezTo>
                <a:cubicBezTo>
                  <a:pt x="4505" y="106"/>
                  <a:pt x="4334" y="242"/>
                  <a:pt x="4198" y="379"/>
                </a:cubicBezTo>
                <a:lnTo>
                  <a:pt x="308" y="3621"/>
                </a:lnTo>
                <a:cubicBezTo>
                  <a:pt x="239" y="3689"/>
                  <a:pt x="171" y="3791"/>
                  <a:pt x="103" y="3860"/>
                </a:cubicBezTo>
                <a:cubicBezTo>
                  <a:pt x="0" y="4030"/>
                  <a:pt x="103" y="4235"/>
                  <a:pt x="376" y="4235"/>
                </a:cubicBezTo>
                <a:cubicBezTo>
                  <a:pt x="512" y="4167"/>
                  <a:pt x="615" y="4098"/>
                  <a:pt x="717" y="4030"/>
                </a:cubicBezTo>
                <a:cubicBezTo>
                  <a:pt x="1434" y="3416"/>
                  <a:pt x="2150" y="2768"/>
                  <a:pt x="2901" y="2153"/>
                </a:cubicBezTo>
                <a:cubicBezTo>
                  <a:pt x="3617" y="1573"/>
                  <a:pt x="4163" y="891"/>
                  <a:pt x="4982" y="481"/>
                </a:cubicBezTo>
                <a:cubicBezTo>
                  <a:pt x="5153" y="413"/>
                  <a:pt x="5187" y="208"/>
                  <a:pt x="5085" y="72"/>
                </a:cubicBezTo>
                <a:cubicBezTo>
                  <a:pt x="5000" y="30"/>
                  <a:pt x="4916" y="1"/>
                  <a:pt x="483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53" name="Google Shape;12353;p86"/>
          <p:cNvSpPr/>
          <p:nvPr/>
        </p:nvSpPr>
        <p:spPr>
          <a:xfrm>
            <a:off x="787395" y="3885153"/>
            <a:ext cx="68019" cy="97818"/>
          </a:xfrm>
          <a:custGeom>
            <a:rect b="b" l="l" r="r" t="t"/>
            <a:pathLst>
              <a:path extrusionOk="0" h="5252" w="3652">
                <a:moveTo>
                  <a:pt x="3446" y="0"/>
                </a:moveTo>
                <a:cubicBezTo>
                  <a:pt x="3310" y="0"/>
                  <a:pt x="3208" y="34"/>
                  <a:pt x="3105" y="137"/>
                </a:cubicBezTo>
                <a:cubicBezTo>
                  <a:pt x="2389" y="1228"/>
                  <a:pt x="1672" y="2320"/>
                  <a:pt x="990" y="3446"/>
                </a:cubicBezTo>
                <a:cubicBezTo>
                  <a:pt x="717" y="3856"/>
                  <a:pt x="478" y="4300"/>
                  <a:pt x="205" y="4743"/>
                </a:cubicBezTo>
                <a:cubicBezTo>
                  <a:pt x="137" y="4880"/>
                  <a:pt x="0" y="5084"/>
                  <a:pt x="239" y="5221"/>
                </a:cubicBezTo>
                <a:cubicBezTo>
                  <a:pt x="289" y="5242"/>
                  <a:pt x="333" y="5252"/>
                  <a:pt x="372" y="5252"/>
                </a:cubicBezTo>
                <a:cubicBezTo>
                  <a:pt x="521" y="5252"/>
                  <a:pt x="602" y="5117"/>
                  <a:pt x="683" y="4982"/>
                </a:cubicBezTo>
                <a:cubicBezTo>
                  <a:pt x="751" y="4914"/>
                  <a:pt x="785" y="4846"/>
                  <a:pt x="853" y="4777"/>
                </a:cubicBezTo>
                <a:cubicBezTo>
                  <a:pt x="1229" y="4129"/>
                  <a:pt x="1604" y="3481"/>
                  <a:pt x="2013" y="2832"/>
                </a:cubicBezTo>
                <a:cubicBezTo>
                  <a:pt x="2457" y="2116"/>
                  <a:pt x="2935" y="1399"/>
                  <a:pt x="3412" y="682"/>
                </a:cubicBezTo>
                <a:cubicBezTo>
                  <a:pt x="3481" y="546"/>
                  <a:pt x="3549" y="410"/>
                  <a:pt x="3651" y="239"/>
                </a:cubicBezTo>
                <a:cubicBezTo>
                  <a:pt x="3549" y="137"/>
                  <a:pt x="3515" y="0"/>
                  <a:pt x="344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54" name="Google Shape;12354;p86"/>
          <p:cNvSpPr/>
          <p:nvPr/>
        </p:nvSpPr>
        <p:spPr>
          <a:xfrm>
            <a:off x="941805" y="4451595"/>
            <a:ext cx="82006" cy="85209"/>
          </a:xfrm>
          <a:custGeom>
            <a:rect b="b" l="l" r="r" t="t"/>
            <a:pathLst>
              <a:path extrusionOk="0" h="4575" w="4403">
                <a:moveTo>
                  <a:pt x="4126" y="1"/>
                </a:moveTo>
                <a:cubicBezTo>
                  <a:pt x="4015" y="1"/>
                  <a:pt x="3936" y="80"/>
                  <a:pt x="3857" y="159"/>
                </a:cubicBezTo>
                <a:lnTo>
                  <a:pt x="137" y="4083"/>
                </a:lnTo>
                <a:cubicBezTo>
                  <a:pt x="103" y="4118"/>
                  <a:pt x="35" y="4152"/>
                  <a:pt x="35" y="4220"/>
                </a:cubicBezTo>
                <a:cubicBezTo>
                  <a:pt x="35" y="4254"/>
                  <a:pt x="1" y="4425"/>
                  <a:pt x="35" y="4493"/>
                </a:cubicBezTo>
                <a:cubicBezTo>
                  <a:pt x="85" y="4543"/>
                  <a:pt x="172" y="4575"/>
                  <a:pt x="255" y="4575"/>
                </a:cubicBezTo>
                <a:cubicBezTo>
                  <a:pt x="285" y="4575"/>
                  <a:pt x="315" y="4570"/>
                  <a:pt x="342" y="4561"/>
                </a:cubicBezTo>
                <a:cubicBezTo>
                  <a:pt x="513" y="4459"/>
                  <a:pt x="649" y="4356"/>
                  <a:pt x="786" y="4220"/>
                </a:cubicBezTo>
                <a:cubicBezTo>
                  <a:pt x="1161" y="3845"/>
                  <a:pt x="1537" y="3469"/>
                  <a:pt x="1912" y="3094"/>
                </a:cubicBezTo>
                <a:cubicBezTo>
                  <a:pt x="2628" y="2275"/>
                  <a:pt x="3379" y="1490"/>
                  <a:pt x="4130" y="671"/>
                </a:cubicBezTo>
                <a:cubicBezTo>
                  <a:pt x="4232" y="535"/>
                  <a:pt x="4335" y="398"/>
                  <a:pt x="4403" y="228"/>
                </a:cubicBezTo>
                <a:cubicBezTo>
                  <a:pt x="4335" y="159"/>
                  <a:pt x="4300" y="57"/>
                  <a:pt x="4232" y="23"/>
                </a:cubicBezTo>
                <a:cubicBezTo>
                  <a:pt x="4194" y="7"/>
                  <a:pt x="4159" y="1"/>
                  <a:pt x="412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55" name="Google Shape;12355;p86"/>
          <p:cNvSpPr/>
          <p:nvPr/>
        </p:nvSpPr>
        <p:spPr>
          <a:xfrm>
            <a:off x="654570" y="4109942"/>
            <a:ext cx="62301" cy="95304"/>
          </a:xfrm>
          <a:custGeom>
            <a:rect b="b" l="l" r="r" t="t"/>
            <a:pathLst>
              <a:path extrusionOk="0" h="5117" w="3345">
                <a:moveTo>
                  <a:pt x="3094" y="0"/>
                </a:moveTo>
                <a:cubicBezTo>
                  <a:pt x="3021" y="0"/>
                  <a:pt x="2915" y="50"/>
                  <a:pt x="2833" y="78"/>
                </a:cubicBezTo>
                <a:cubicBezTo>
                  <a:pt x="2764" y="112"/>
                  <a:pt x="2798" y="146"/>
                  <a:pt x="2764" y="214"/>
                </a:cubicBezTo>
                <a:cubicBezTo>
                  <a:pt x="1843" y="1716"/>
                  <a:pt x="1058" y="3320"/>
                  <a:pt x="34" y="4787"/>
                </a:cubicBezTo>
                <a:cubicBezTo>
                  <a:pt x="0" y="4889"/>
                  <a:pt x="0" y="4992"/>
                  <a:pt x="34" y="5060"/>
                </a:cubicBezTo>
                <a:cubicBezTo>
                  <a:pt x="94" y="5100"/>
                  <a:pt x="166" y="5116"/>
                  <a:pt x="236" y="5116"/>
                </a:cubicBezTo>
                <a:cubicBezTo>
                  <a:pt x="285" y="5116"/>
                  <a:pt x="333" y="5108"/>
                  <a:pt x="376" y="5094"/>
                </a:cubicBezTo>
                <a:cubicBezTo>
                  <a:pt x="615" y="4923"/>
                  <a:pt x="785" y="4719"/>
                  <a:pt x="956" y="4480"/>
                </a:cubicBezTo>
                <a:cubicBezTo>
                  <a:pt x="1195" y="4104"/>
                  <a:pt x="1365" y="3729"/>
                  <a:pt x="1570" y="3354"/>
                </a:cubicBezTo>
                <a:cubicBezTo>
                  <a:pt x="2082" y="2432"/>
                  <a:pt x="2594" y="1545"/>
                  <a:pt x="3106" y="658"/>
                </a:cubicBezTo>
                <a:cubicBezTo>
                  <a:pt x="3174" y="521"/>
                  <a:pt x="3242" y="385"/>
                  <a:pt x="3344" y="214"/>
                </a:cubicBezTo>
                <a:cubicBezTo>
                  <a:pt x="3276" y="146"/>
                  <a:pt x="3208" y="10"/>
                  <a:pt x="3140" y="10"/>
                </a:cubicBezTo>
                <a:cubicBezTo>
                  <a:pt x="3127" y="3"/>
                  <a:pt x="3111" y="0"/>
                  <a:pt x="30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56" name="Google Shape;12356;p86"/>
          <p:cNvSpPr/>
          <p:nvPr/>
        </p:nvSpPr>
        <p:spPr>
          <a:xfrm>
            <a:off x="2055841" y="4628391"/>
            <a:ext cx="89624" cy="70216"/>
          </a:xfrm>
          <a:custGeom>
            <a:rect b="b" l="l" r="r" t="t"/>
            <a:pathLst>
              <a:path extrusionOk="0" h="3770" w="4812">
                <a:moveTo>
                  <a:pt x="4614" y="1"/>
                </a:moveTo>
                <a:cubicBezTo>
                  <a:pt x="4535" y="1"/>
                  <a:pt x="4437" y="16"/>
                  <a:pt x="4368" y="16"/>
                </a:cubicBezTo>
                <a:cubicBezTo>
                  <a:pt x="4266" y="16"/>
                  <a:pt x="4266" y="118"/>
                  <a:pt x="4198" y="187"/>
                </a:cubicBezTo>
                <a:cubicBezTo>
                  <a:pt x="3925" y="426"/>
                  <a:pt x="3686" y="699"/>
                  <a:pt x="3345" y="937"/>
                </a:cubicBezTo>
                <a:cubicBezTo>
                  <a:pt x="2355" y="1688"/>
                  <a:pt x="1331" y="2439"/>
                  <a:pt x="308" y="3190"/>
                </a:cubicBezTo>
                <a:cubicBezTo>
                  <a:pt x="205" y="3224"/>
                  <a:pt x="137" y="3292"/>
                  <a:pt x="69" y="3360"/>
                </a:cubicBezTo>
                <a:cubicBezTo>
                  <a:pt x="35" y="3428"/>
                  <a:pt x="1" y="3531"/>
                  <a:pt x="35" y="3599"/>
                </a:cubicBezTo>
                <a:cubicBezTo>
                  <a:pt x="69" y="3667"/>
                  <a:pt x="171" y="3701"/>
                  <a:pt x="240" y="3770"/>
                </a:cubicBezTo>
                <a:cubicBezTo>
                  <a:pt x="342" y="3701"/>
                  <a:pt x="444" y="3667"/>
                  <a:pt x="547" y="3599"/>
                </a:cubicBezTo>
                <a:cubicBezTo>
                  <a:pt x="751" y="3531"/>
                  <a:pt x="922" y="3394"/>
                  <a:pt x="1093" y="3292"/>
                </a:cubicBezTo>
                <a:cubicBezTo>
                  <a:pt x="2082" y="2541"/>
                  <a:pt x="3072" y="1859"/>
                  <a:pt x="4027" y="1108"/>
                </a:cubicBezTo>
                <a:cubicBezTo>
                  <a:pt x="4300" y="869"/>
                  <a:pt x="4539" y="596"/>
                  <a:pt x="4744" y="323"/>
                </a:cubicBezTo>
                <a:cubicBezTo>
                  <a:pt x="4812" y="221"/>
                  <a:pt x="4778" y="84"/>
                  <a:pt x="4710" y="16"/>
                </a:cubicBezTo>
                <a:cubicBezTo>
                  <a:pt x="4687" y="5"/>
                  <a:pt x="4653" y="1"/>
                  <a:pt x="461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57" name="Google Shape;12357;p86"/>
          <p:cNvSpPr/>
          <p:nvPr/>
        </p:nvSpPr>
        <p:spPr>
          <a:xfrm>
            <a:off x="2223623" y="4126536"/>
            <a:ext cx="82639" cy="81261"/>
          </a:xfrm>
          <a:custGeom>
            <a:rect b="b" l="l" r="r" t="t"/>
            <a:pathLst>
              <a:path extrusionOk="0" h="4363" w="4437">
                <a:moveTo>
                  <a:pt x="4197" y="0"/>
                </a:moveTo>
                <a:cubicBezTo>
                  <a:pt x="4152" y="0"/>
                  <a:pt x="4105" y="13"/>
                  <a:pt x="4061" y="40"/>
                </a:cubicBezTo>
                <a:cubicBezTo>
                  <a:pt x="3890" y="142"/>
                  <a:pt x="3754" y="245"/>
                  <a:pt x="3651" y="347"/>
                </a:cubicBezTo>
                <a:cubicBezTo>
                  <a:pt x="2593" y="1439"/>
                  <a:pt x="1502" y="2497"/>
                  <a:pt x="478" y="3589"/>
                </a:cubicBezTo>
                <a:cubicBezTo>
                  <a:pt x="375" y="3691"/>
                  <a:pt x="273" y="3793"/>
                  <a:pt x="205" y="3896"/>
                </a:cubicBezTo>
                <a:cubicBezTo>
                  <a:pt x="102" y="4032"/>
                  <a:pt x="0" y="4203"/>
                  <a:pt x="205" y="4305"/>
                </a:cubicBezTo>
                <a:cubicBezTo>
                  <a:pt x="256" y="4346"/>
                  <a:pt x="301" y="4363"/>
                  <a:pt x="342" y="4363"/>
                </a:cubicBezTo>
                <a:cubicBezTo>
                  <a:pt x="437" y="4363"/>
                  <a:pt x="509" y="4275"/>
                  <a:pt x="580" y="4203"/>
                </a:cubicBezTo>
                <a:cubicBezTo>
                  <a:pt x="921" y="3862"/>
                  <a:pt x="1229" y="3555"/>
                  <a:pt x="1536" y="3248"/>
                </a:cubicBezTo>
                <a:cubicBezTo>
                  <a:pt x="2423" y="2360"/>
                  <a:pt x="3310" y="1473"/>
                  <a:pt x="4163" y="586"/>
                </a:cubicBezTo>
                <a:cubicBezTo>
                  <a:pt x="4266" y="518"/>
                  <a:pt x="4334" y="415"/>
                  <a:pt x="4436" y="279"/>
                </a:cubicBezTo>
                <a:cubicBezTo>
                  <a:pt x="4436" y="102"/>
                  <a:pt x="4324" y="0"/>
                  <a:pt x="419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58" name="Google Shape;12358;p86"/>
          <p:cNvSpPr/>
          <p:nvPr/>
        </p:nvSpPr>
        <p:spPr>
          <a:xfrm>
            <a:off x="2035504" y="4495733"/>
            <a:ext cx="81373" cy="81689"/>
          </a:xfrm>
          <a:custGeom>
            <a:rect b="b" l="l" r="r" t="t"/>
            <a:pathLst>
              <a:path extrusionOk="0" h="4386" w="4369">
                <a:moveTo>
                  <a:pt x="4126" y="1"/>
                </a:moveTo>
                <a:cubicBezTo>
                  <a:pt x="4105" y="1"/>
                  <a:pt x="4083" y="3"/>
                  <a:pt x="4061" y="7"/>
                </a:cubicBezTo>
                <a:cubicBezTo>
                  <a:pt x="3959" y="76"/>
                  <a:pt x="3891" y="144"/>
                  <a:pt x="3822" y="212"/>
                </a:cubicBezTo>
                <a:cubicBezTo>
                  <a:pt x="2696" y="1509"/>
                  <a:pt x="1502" y="2771"/>
                  <a:pt x="240" y="3931"/>
                </a:cubicBezTo>
                <a:cubicBezTo>
                  <a:pt x="103" y="4034"/>
                  <a:pt x="1" y="4170"/>
                  <a:pt x="137" y="4307"/>
                </a:cubicBezTo>
                <a:cubicBezTo>
                  <a:pt x="195" y="4365"/>
                  <a:pt x="259" y="4386"/>
                  <a:pt x="323" y="4386"/>
                </a:cubicBezTo>
                <a:cubicBezTo>
                  <a:pt x="412" y="4386"/>
                  <a:pt x="502" y="4346"/>
                  <a:pt x="581" y="4307"/>
                </a:cubicBezTo>
                <a:cubicBezTo>
                  <a:pt x="683" y="4204"/>
                  <a:pt x="820" y="4136"/>
                  <a:pt x="922" y="4034"/>
                </a:cubicBezTo>
                <a:cubicBezTo>
                  <a:pt x="2116" y="2908"/>
                  <a:pt x="3208" y="1713"/>
                  <a:pt x="4266" y="451"/>
                </a:cubicBezTo>
                <a:cubicBezTo>
                  <a:pt x="4300" y="383"/>
                  <a:pt x="4334" y="314"/>
                  <a:pt x="4368" y="246"/>
                </a:cubicBezTo>
                <a:cubicBezTo>
                  <a:pt x="4368" y="98"/>
                  <a:pt x="4265" y="1"/>
                  <a:pt x="412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59" name="Google Shape;12359;p86"/>
          <p:cNvSpPr/>
          <p:nvPr/>
        </p:nvSpPr>
        <p:spPr>
          <a:xfrm>
            <a:off x="1867871" y="4481784"/>
            <a:ext cx="78057" cy="78355"/>
          </a:xfrm>
          <a:custGeom>
            <a:rect b="b" l="l" r="r" t="t"/>
            <a:pathLst>
              <a:path extrusionOk="0" h="4207" w="4191">
                <a:moveTo>
                  <a:pt x="3996" y="0"/>
                </a:moveTo>
                <a:cubicBezTo>
                  <a:pt x="3928" y="0"/>
                  <a:pt x="3854" y="20"/>
                  <a:pt x="3815" y="40"/>
                </a:cubicBezTo>
                <a:cubicBezTo>
                  <a:pt x="3713" y="74"/>
                  <a:pt x="3644" y="176"/>
                  <a:pt x="3576" y="244"/>
                </a:cubicBezTo>
                <a:lnTo>
                  <a:pt x="334" y="3589"/>
                </a:lnTo>
                <a:cubicBezTo>
                  <a:pt x="232" y="3691"/>
                  <a:pt x="130" y="3759"/>
                  <a:pt x="96" y="3862"/>
                </a:cubicBezTo>
                <a:cubicBezTo>
                  <a:pt x="1" y="4019"/>
                  <a:pt x="111" y="4207"/>
                  <a:pt x="317" y="4207"/>
                </a:cubicBezTo>
                <a:cubicBezTo>
                  <a:pt x="334" y="4207"/>
                  <a:pt x="351" y="4205"/>
                  <a:pt x="369" y="4203"/>
                </a:cubicBezTo>
                <a:cubicBezTo>
                  <a:pt x="505" y="4135"/>
                  <a:pt x="642" y="4032"/>
                  <a:pt x="778" y="3930"/>
                </a:cubicBezTo>
                <a:cubicBezTo>
                  <a:pt x="1870" y="2770"/>
                  <a:pt x="2962" y="1644"/>
                  <a:pt x="4054" y="483"/>
                </a:cubicBezTo>
                <a:cubicBezTo>
                  <a:pt x="4088" y="449"/>
                  <a:pt x="4156" y="415"/>
                  <a:pt x="4156" y="347"/>
                </a:cubicBezTo>
                <a:cubicBezTo>
                  <a:pt x="4156" y="244"/>
                  <a:pt x="4190" y="74"/>
                  <a:pt x="4122" y="40"/>
                </a:cubicBezTo>
                <a:cubicBezTo>
                  <a:pt x="4093" y="11"/>
                  <a:pt x="4046" y="0"/>
                  <a:pt x="399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60" name="Google Shape;12360;p86"/>
          <p:cNvSpPr/>
          <p:nvPr/>
        </p:nvSpPr>
        <p:spPr>
          <a:xfrm>
            <a:off x="707313" y="4230382"/>
            <a:ext cx="67385" cy="81205"/>
          </a:xfrm>
          <a:custGeom>
            <a:rect b="b" l="l" r="r" t="t"/>
            <a:pathLst>
              <a:path extrusionOk="0" h="4360" w="3618">
                <a:moveTo>
                  <a:pt x="3345" y="0"/>
                </a:moveTo>
                <a:cubicBezTo>
                  <a:pt x="3302" y="0"/>
                  <a:pt x="3259" y="9"/>
                  <a:pt x="3208" y="26"/>
                </a:cubicBezTo>
                <a:cubicBezTo>
                  <a:pt x="3106" y="128"/>
                  <a:pt x="2969" y="231"/>
                  <a:pt x="2901" y="367"/>
                </a:cubicBezTo>
                <a:lnTo>
                  <a:pt x="69" y="3950"/>
                </a:lnTo>
                <a:cubicBezTo>
                  <a:pt x="69" y="3984"/>
                  <a:pt x="1" y="3984"/>
                  <a:pt x="1" y="4018"/>
                </a:cubicBezTo>
                <a:cubicBezTo>
                  <a:pt x="1" y="4053"/>
                  <a:pt x="1" y="4223"/>
                  <a:pt x="35" y="4257"/>
                </a:cubicBezTo>
                <a:cubicBezTo>
                  <a:pt x="103" y="4326"/>
                  <a:pt x="205" y="4360"/>
                  <a:pt x="308" y="4360"/>
                </a:cubicBezTo>
                <a:cubicBezTo>
                  <a:pt x="410" y="4326"/>
                  <a:pt x="512" y="4257"/>
                  <a:pt x="581" y="4189"/>
                </a:cubicBezTo>
                <a:cubicBezTo>
                  <a:pt x="751" y="4018"/>
                  <a:pt x="922" y="3848"/>
                  <a:pt x="1093" y="3643"/>
                </a:cubicBezTo>
                <a:cubicBezTo>
                  <a:pt x="1877" y="2585"/>
                  <a:pt x="2696" y="1562"/>
                  <a:pt x="3481" y="504"/>
                </a:cubicBezTo>
                <a:cubicBezTo>
                  <a:pt x="3549" y="401"/>
                  <a:pt x="3583" y="333"/>
                  <a:pt x="3618" y="231"/>
                </a:cubicBezTo>
                <a:cubicBezTo>
                  <a:pt x="3583" y="162"/>
                  <a:pt x="3549" y="60"/>
                  <a:pt x="3481" y="26"/>
                </a:cubicBezTo>
                <a:cubicBezTo>
                  <a:pt x="3430" y="9"/>
                  <a:pt x="3387" y="0"/>
                  <a:pt x="334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61" name="Google Shape;12361;p86"/>
          <p:cNvSpPr/>
          <p:nvPr/>
        </p:nvSpPr>
        <p:spPr>
          <a:xfrm>
            <a:off x="752438" y="3838351"/>
            <a:ext cx="55316" cy="88841"/>
          </a:xfrm>
          <a:custGeom>
            <a:rect b="b" l="l" r="r" t="t"/>
            <a:pathLst>
              <a:path extrusionOk="0" h="4770" w="2970">
                <a:moveTo>
                  <a:pt x="2696" y="0"/>
                </a:moveTo>
                <a:cubicBezTo>
                  <a:pt x="2585" y="0"/>
                  <a:pt x="2510" y="86"/>
                  <a:pt x="2457" y="193"/>
                </a:cubicBezTo>
                <a:cubicBezTo>
                  <a:pt x="2423" y="261"/>
                  <a:pt x="2423" y="295"/>
                  <a:pt x="2389" y="363"/>
                </a:cubicBezTo>
                <a:cubicBezTo>
                  <a:pt x="1706" y="1762"/>
                  <a:pt x="956" y="3059"/>
                  <a:pt x="69" y="4322"/>
                </a:cubicBezTo>
                <a:cubicBezTo>
                  <a:pt x="0" y="4424"/>
                  <a:pt x="0" y="4560"/>
                  <a:pt x="34" y="4663"/>
                </a:cubicBezTo>
                <a:cubicBezTo>
                  <a:pt x="71" y="4736"/>
                  <a:pt x="147" y="4770"/>
                  <a:pt x="225" y="4770"/>
                </a:cubicBezTo>
                <a:cubicBezTo>
                  <a:pt x="293" y="4770"/>
                  <a:pt x="362" y="4744"/>
                  <a:pt x="410" y="4697"/>
                </a:cubicBezTo>
                <a:cubicBezTo>
                  <a:pt x="615" y="4526"/>
                  <a:pt x="751" y="4356"/>
                  <a:pt x="922" y="4151"/>
                </a:cubicBezTo>
                <a:cubicBezTo>
                  <a:pt x="1536" y="3025"/>
                  <a:pt x="2150" y="1899"/>
                  <a:pt x="2764" y="739"/>
                </a:cubicBezTo>
                <a:cubicBezTo>
                  <a:pt x="2833" y="602"/>
                  <a:pt x="2901" y="466"/>
                  <a:pt x="2969" y="261"/>
                </a:cubicBezTo>
                <a:cubicBezTo>
                  <a:pt x="2935" y="227"/>
                  <a:pt x="2901" y="90"/>
                  <a:pt x="2798" y="22"/>
                </a:cubicBezTo>
                <a:cubicBezTo>
                  <a:pt x="2761" y="7"/>
                  <a:pt x="2727" y="0"/>
                  <a:pt x="269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62" name="Google Shape;12362;p86"/>
          <p:cNvSpPr/>
          <p:nvPr/>
        </p:nvSpPr>
        <p:spPr>
          <a:xfrm>
            <a:off x="2337376" y="3982369"/>
            <a:ext cx="69136" cy="79305"/>
          </a:xfrm>
          <a:custGeom>
            <a:rect b="b" l="l" r="r" t="t"/>
            <a:pathLst>
              <a:path extrusionOk="0" h="4258" w="3712">
                <a:moveTo>
                  <a:pt x="3466" y="0"/>
                </a:moveTo>
                <a:cubicBezTo>
                  <a:pt x="3426" y="0"/>
                  <a:pt x="3384" y="11"/>
                  <a:pt x="3344" y="35"/>
                </a:cubicBezTo>
                <a:cubicBezTo>
                  <a:pt x="3139" y="103"/>
                  <a:pt x="2969" y="240"/>
                  <a:pt x="2832" y="410"/>
                </a:cubicBezTo>
                <a:cubicBezTo>
                  <a:pt x="2491" y="786"/>
                  <a:pt x="2184" y="1195"/>
                  <a:pt x="1877" y="1605"/>
                </a:cubicBezTo>
                <a:lnTo>
                  <a:pt x="137" y="3754"/>
                </a:lnTo>
                <a:cubicBezTo>
                  <a:pt x="103" y="3823"/>
                  <a:pt x="0" y="3891"/>
                  <a:pt x="0" y="3959"/>
                </a:cubicBezTo>
                <a:cubicBezTo>
                  <a:pt x="0" y="4062"/>
                  <a:pt x="0" y="4198"/>
                  <a:pt x="68" y="4232"/>
                </a:cubicBezTo>
                <a:cubicBezTo>
                  <a:pt x="103" y="4249"/>
                  <a:pt x="154" y="4258"/>
                  <a:pt x="205" y="4258"/>
                </a:cubicBezTo>
                <a:cubicBezTo>
                  <a:pt x="256" y="4258"/>
                  <a:pt x="307" y="4249"/>
                  <a:pt x="341" y="4232"/>
                </a:cubicBezTo>
                <a:cubicBezTo>
                  <a:pt x="444" y="4198"/>
                  <a:pt x="478" y="4130"/>
                  <a:pt x="546" y="4062"/>
                </a:cubicBezTo>
                <a:lnTo>
                  <a:pt x="1945" y="2389"/>
                </a:lnTo>
                <a:lnTo>
                  <a:pt x="3549" y="479"/>
                </a:lnTo>
                <a:cubicBezTo>
                  <a:pt x="3617" y="410"/>
                  <a:pt x="3651" y="342"/>
                  <a:pt x="3685" y="274"/>
                </a:cubicBezTo>
                <a:cubicBezTo>
                  <a:pt x="3712" y="117"/>
                  <a:pt x="3598" y="0"/>
                  <a:pt x="346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63" name="Google Shape;12363;p86"/>
          <p:cNvSpPr/>
          <p:nvPr/>
        </p:nvSpPr>
        <p:spPr>
          <a:xfrm>
            <a:off x="2023436" y="4393284"/>
            <a:ext cx="74370" cy="73364"/>
          </a:xfrm>
          <a:custGeom>
            <a:rect b="b" l="l" r="r" t="t"/>
            <a:pathLst>
              <a:path extrusionOk="0" h="3939" w="3993">
                <a:moveTo>
                  <a:pt x="3758" y="1"/>
                </a:moveTo>
                <a:cubicBezTo>
                  <a:pt x="3714" y="1"/>
                  <a:pt x="3667" y="16"/>
                  <a:pt x="3617" y="49"/>
                </a:cubicBezTo>
                <a:cubicBezTo>
                  <a:pt x="3447" y="151"/>
                  <a:pt x="3276" y="287"/>
                  <a:pt x="3140" y="424"/>
                </a:cubicBezTo>
                <a:cubicBezTo>
                  <a:pt x="2150" y="1414"/>
                  <a:pt x="1195" y="2403"/>
                  <a:pt x="205" y="3359"/>
                </a:cubicBezTo>
                <a:cubicBezTo>
                  <a:pt x="137" y="3427"/>
                  <a:pt x="69" y="3461"/>
                  <a:pt x="69" y="3529"/>
                </a:cubicBezTo>
                <a:cubicBezTo>
                  <a:pt x="34" y="3632"/>
                  <a:pt x="0" y="3768"/>
                  <a:pt x="69" y="3836"/>
                </a:cubicBezTo>
                <a:cubicBezTo>
                  <a:pt x="120" y="3905"/>
                  <a:pt x="188" y="3939"/>
                  <a:pt x="256" y="3939"/>
                </a:cubicBezTo>
                <a:cubicBezTo>
                  <a:pt x="325" y="3939"/>
                  <a:pt x="393" y="3905"/>
                  <a:pt x="444" y="3836"/>
                </a:cubicBezTo>
                <a:cubicBezTo>
                  <a:pt x="717" y="3632"/>
                  <a:pt x="956" y="3393"/>
                  <a:pt x="1195" y="3154"/>
                </a:cubicBezTo>
                <a:cubicBezTo>
                  <a:pt x="1911" y="2437"/>
                  <a:pt x="2594" y="1721"/>
                  <a:pt x="3310" y="970"/>
                </a:cubicBezTo>
                <a:cubicBezTo>
                  <a:pt x="3447" y="833"/>
                  <a:pt x="3617" y="731"/>
                  <a:pt x="3754" y="595"/>
                </a:cubicBezTo>
                <a:cubicBezTo>
                  <a:pt x="3856" y="526"/>
                  <a:pt x="3925" y="424"/>
                  <a:pt x="3993" y="356"/>
                </a:cubicBezTo>
                <a:cubicBezTo>
                  <a:pt x="3993" y="149"/>
                  <a:pt x="3895" y="1"/>
                  <a:pt x="37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64" name="Google Shape;12364;p86"/>
          <p:cNvSpPr/>
          <p:nvPr/>
        </p:nvSpPr>
        <p:spPr>
          <a:xfrm>
            <a:off x="2118119" y="4294429"/>
            <a:ext cx="78188" cy="71818"/>
          </a:xfrm>
          <a:custGeom>
            <a:rect b="b" l="l" r="r" t="t"/>
            <a:pathLst>
              <a:path extrusionOk="0" h="3856" w="4198">
                <a:moveTo>
                  <a:pt x="3904" y="0"/>
                </a:moveTo>
                <a:cubicBezTo>
                  <a:pt x="3807" y="0"/>
                  <a:pt x="3705" y="58"/>
                  <a:pt x="3618" y="102"/>
                </a:cubicBezTo>
                <a:cubicBezTo>
                  <a:pt x="3481" y="204"/>
                  <a:pt x="3345" y="341"/>
                  <a:pt x="3242" y="443"/>
                </a:cubicBezTo>
                <a:lnTo>
                  <a:pt x="205" y="3343"/>
                </a:lnTo>
                <a:cubicBezTo>
                  <a:pt x="137" y="3412"/>
                  <a:pt x="103" y="3480"/>
                  <a:pt x="69" y="3548"/>
                </a:cubicBezTo>
                <a:cubicBezTo>
                  <a:pt x="1" y="3685"/>
                  <a:pt x="103" y="3821"/>
                  <a:pt x="342" y="3855"/>
                </a:cubicBezTo>
                <a:cubicBezTo>
                  <a:pt x="478" y="3753"/>
                  <a:pt x="615" y="3650"/>
                  <a:pt x="751" y="3548"/>
                </a:cubicBezTo>
                <a:cubicBezTo>
                  <a:pt x="1809" y="2559"/>
                  <a:pt x="2867" y="1569"/>
                  <a:pt x="3891" y="579"/>
                </a:cubicBezTo>
                <a:lnTo>
                  <a:pt x="3993" y="477"/>
                </a:lnTo>
                <a:cubicBezTo>
                  <a:pt x="4130" y="341"/>
                  <a:pt x="4198" y="204"/>
                  <a:pt x="4061" y="68"/>
                </a:cubicBezTo>
                <a:cubicBezTo>
                  <a:pt x="4012" y="18"/>
                  <a:pt x="3959" y="0"/>
                  <a:pt x="390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65" name="Google Shape;12365;p86"/>
          <p:cNvSpPr/>
          <p:nvPr/>
        </p:nvSpPr>
        <p:spPr>
          <a:xfrm>
            <a:off x="837586" y="3918583"/>
            <a:ext cx="48965" cy="84781"/>
          </a:xfrm>
          <a:custGeom>
            <a:rect b="b" l="l" r="r" t="t"/>
            <a:pathLst>
              <a:path extrusionOk="0" h="4552" w="2629">
                <a:moveTo>
                  <a:pt x="2444" y="0"/>
                </a:moveTo>
                <a:cubicBezTo>
                  <a:pt x="2369" y="0"/>
                  <a:pt x="2294" y="32"/>
                  <a:pt x="2219" y="82"/>
                </a:cubicBezTo>
                <a:cubicBezTo>
                  <a:pt x="2116" y="184"/>
                  <a:pt x="2048" y="287"/>
                  <a:pt x="2014" y="423"/>
                </a:cubicBezTo>
                <a:lnTo>
                  <a:pt x="308" y="3767"/>
                </a:lnTo>
                <a:cubicBezTo>
                  <a:pt x="206" y="3904"/>
                  <a:pt x="137" y="4040"/>
                  <a:pt x="69" y="4211"/>
                </a:cubicBezTo>
                <a:cubicBezTo>
                  <a:pt x="1" y="4381"/>
                  <a:pt x="103" y="4552"/>
                  <a:pt x="376" y="4552"/>
                </a:cubicBezTo>
                <a:cubicBezTo>
                  <a:pt x="444" y="4484"/>
                  <a:pt x="513" y="4450"/>
                  <a:pt x="581" y="4381"/>
                </a:cubicBezTo>
                <a:cubicBezTo>
                  <a:pt x="649" y="4313"/>
                  <a:pt x="717" y="4211"/>
                  <a:pt x="751" y="4108"/>
                </a:cubicBezTo>
                <a:lnTo>
                  <a:pt x="2526" y="525"/>
                </a:lnTo>
                <a:cubicBezTo>
                  <a:pt x="2594" y="457"/>
                  <a:pt x="2628" y="355"/>
                  <a:pt x="2628" y="287"/>
                </a:cubicBezTo>
                <a:cubicBezTo>
                  <a:pt x="2628" y="184"/>
                  <a:pt x="2594" y="82"/>
                  <a:pt x="2526" y="14"/>
                </a:cubicBezTo>
                <a:cubicBezTo>
                  <a:pt x="2498" y="4"/>
                  <a:pt x="2471" y="0"/>
                  <a:pt x="24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66" name="Google Shape;12366;p86"/>
          <p:cNvSpPr/>
          <p:nvPr/>
        </p:nvSpPr>
        <p:spPr>
          <a:xfrm>
            <a:off x="805814" y="3820566"/>
            <a:ext cx="52131" cy="82658"/>
          </a:xfrm>
          <a:custGeom>
            <a:rect b="b" l="l" r="r" t="t"/>
            <a:pathLst>
              <a:path extrusionOk="0" h="4438" w="2799">
                <a:moveTo>
                  <a:pt x="2563" y="1"/>
                </a:moveTo>
                <a:cubicBezTo>
                  <a:pt x="2529" y="1"/>
                  <a:pt x="2493" y="7"/>
                  <a:pt x="2457" y="22"/>
                </a:cubicBezTo>
                <a:cubicBezTo>
                  <a:pt x="2355" y="90"/>
                  <a:pt x="2253" y="158"/>
                  <a:pt x="2185" y="295"/>
                </a:cubicBezTo>
                <a:cubicBezTo>
                  <a:pt x="1366" y="1421"/>
                  <a:pt x="683" y="2649"/>
                  <a:pt x="69" y="3912"/>
                </a:cubicBezTo>
                <a:cubicBezTo>
                  <a:pt x="35" y="3980"/>
                  <a:pt x="1" y="4082"/>
                  <a:pt x="1" y="4185"/>
                </a:cubicBezTo>
                <a:cubicBezTo>
                  <a:pt x="1" y="4287"/>
                  <a:pt x="35" y="4355"/>
                  <a:pt x="137" y="4423"/>
                </a:cubicBezTo>
                <a:cubicBezTo>
                  <a:pt x="167" y="4433"/>
                  <a:pt x="197" y="4438"/>
                  <a:pt x="226" y="4438"/>
                </a:cubicBezTo>
                <a:cubicBezTo>
                  <a:pt x="297" y="4438"/>
                  <a:pt x="362" y="4413"/>
                  <a:pt x="410" y="4389"/>
                </a:cubicBezTo>
                <a:cubicBezTo>
                  <a:pt x="512" y="4287"/>
                  <a:pt x="581" y="4185"/>
                  <a:pt x="615" y="4082"/>
                </a:cubicBezTo>
                <a:cubicBezTo>
                  <a:pt x="1195" y="2820"/>
                  <a:pt x="1877" y="1625"/>
                  <a:pt x="2662" y="499"/>
                </a:cubicBezTo>
                <a:cubicBezTo>
                  <a:pt x="2696" y="431"/>
                  <a:pt x="2765" y="329"/>
                  <a:pt x="2799" y="260"/>
                </a:cubicBezTo>
                <a:cubicBezTo>
                  <a:pt x="2799" y="98"/>
                  <a:pt x="2692" y="1"/>
                  <a:pt x="256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67" name="Google Shape;12367;p86"/>
          <p:cNvSpPr/>
          <p:nvPr/>
        </p:nvSpPr>
        <p:spPr>
          <a:xfrm>
            <a:off x="906867" y="4343223"/>
            <a:ext cx="56583" cy="73066"/>
          </a:xfrm>
          <a:custGeom>
            <a:rect b="b" l="l" r="r" t="t"/>
            <a:pathLst>
              <a:path extrusionOk="0" h="3923" w="3038">
                <a:moveTo>
                  <a:pt x="2756" y="0"/>
                </a:moveTo>
                <a:cubicBezTo>
                  <a:pt x="2669" y="0"/>
                  <a:pt x="2584" y="84"/>
                  <a:pt x="2525" y="143"/>
                </a:cubicBezTo>
                <a:cubicBezTo>
                  <a:pt x="2389" y="280"/>
                  <a:pt x="2321" y="450"/>
                  <a:pt x="2184" y="621"/>
                </a:cubicBezTo>
                <a:lnTo>
                  <a:pt x="103" y="3419"/>
                </a:lnTo>
                <a:cubicBezTo>
                  <a:pt x="68" y="3453"/>
                  <a:pt x="0" y="3521"/>
                  <a:pt x="0" y="3556"/>
                </a:cubicBezTo>
                <a:cubicBezTo>
                  <a:pt x="0" y="3658"/>
                  <a:pt x="0" y="3829"/>
                  <a:pt x="34" y="3897"/>
                </a:cubicBezTo>
                <a:cubicBezTo>
                  <a:pt x="86" y="3914"/>
                  <a:pt x="145" y="3922"/>
                  <a:pt x="205" y="3922"/>
                </a:cubicBezTo>
                <a:cubicBezTo>
                  <a:pt x="265" y="3922"/>
                  <a:pt x="324" y="3914"/>
                  <a:pt x="376" y="3897"/>
                </a:cubicBezTo>
                <a:cubicBezTo>
                  <a:pt x="512" y="3794"/>
                  <a:pt x="614" y="3692"/>
                  <a:pt x="717" y="3556"/>
                </a:cubicBezTo>
                <a:cubicBezTo>
                  <a:pt x="1433" y="2566"/>
                  <a:pt x="2116" y="1576"/>
                  <a:pt x="2832" y="621"/>
                </a:cubicBezTo>
                <a:cubicBezTo>
                  <a:pt x="2901" y="485"/>
                  <a:pt x="2969" y="382"/>
                  <a:pt x="3037" y="246"/>
                </a:cubicBezTo>
                <a:cubicBezTo>
                  <a:pt x="2969" y="177"/>
                  <a:pt x="2901" y="41"/>
                  <a:pt x="2798" y="7"/>
                </a:cubicBezTo>
                <a:cubicBezTo>
                  <a:pt x="2784" y="2"/>
                  <a:pt x="2770" y="0"/>
                  <a:pt x="27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68" name="Google Shape;12368;p86"/>
          <p:cNvSpPr/>
          <p:nvPr/>
        </p:nvSpPr>
        <p:spPr>
          <a:xfrm>
            <a:off x="2050757" y="4320577"/>
            <a:ext cx="62934" cy="67739"/>
          </a:xfrm>
          <a:custGeom>
            <a:rect b="b" l="l" r="r" t="t"/>
            <a:pathLst>
              <a:path extrusionOk="0" h="3637" w="3379">
                <a:moveTo>
                  <a:pt x="3134" y="0"/>
                </a:moveTo>
                <a:cubicBezTo>
                  <a:pt x="3080" y="0"/>
                  <a:pt x="3023" y="20"/>
                  <a:pt x="2969" y="63"/>
                </a:cubicBezTo>
                <a:cubicBezTo>
                  <a:pt x="2867" y="131"/>
                  <a:pt x="2765" y="267"/>
                  <a:pt x="2662" y="370"/>
                </a:cubicBezTo>
                <a:cubicBezTo>
                  <a:pt x="1741" y="1257"/>
                  <a:pt x="1093" y="2383"/>
                  <a:pt x="103" y="3202"/>
                </a:cubicBezTo>
                <a:cubicBezTo>
                  <a:pt x="35" y="3304"/>
                  <a:pt x="1" y="3407"/>
                  <a:pt x="35" y="3509"/>
                </a:cubicBezTo>
                <a:cubicBezTo>
                  <a:pt x="76" y="3592"/>
                  <a:pt x="155" y="3637"/>
                  <a:pt x="241" y="3637"/>
                </a:cubicBezTo>
                <a:cubicBezTo>
                  <a:pt x="297" y="3637"/>
                  <a:pt x="356" y="3618"/>
                  <a:pt x="410" y="3577"/>
                </a:cubicBezTo>
                <a:cubicBezTo>
                  <a:pt x="649" y="3441"/>
                  <a:pt x="854" y="3270"/>
                  <a:pt x="1058" y="3065"/>
                </a:cubicBezTo>
                <a:cubicBezTo>
                  <a:pt x="1775" y="2212"/>
                  <a:pt x="2492" y="1359"/>
                  <a:pt x="3242" y="472"/>
                </a:cubicBezTo>
                <a:cubicBezTo>
                  <a:pt x="3276" y="404"/>
                  <a:pt x="3311" y="336"/>
                  <a:pt x="3379" y="233"/>
                </a:cubicBezTo>
                <a:cubicBezTo>
                  <a:pt x="3355" y="93"/>
                  <a:pt x="3252" y="0"/>
                  <a:pt x="313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69" name="Google Shape;12369;p86"/>
          <p:cNvSpPr/>
          <p:nvPr/>
        </p:nvSpPr>
        <p:spPr>
          <a:xfrm>
            <a:off x="674908" y="4177714"/>
            <a:ext cx="57216" cy="72433"/>
          </a:xfrm>
          <a:custGeom>
            <a:rect b="b" l="l" r="r" t="t"/>
            <a:pathLst>
              <a:path extrusionOk="0" h="3889" w="3072">
                <a:moveTo>
                  <a:pt x="2866" y="1"/>
                </a:moveTo>
                <a:cubicBezTo>
                  <a:pt x="2834" y="1"/>
                  <a:pt x="2800" y="8"/>
                  <a:pt x="2764" y="22"/>
                </a:cubicBezTo>
                <a:cubicBezTo>
                  <a:pt x="2662" y="56"/>
                  <a:pt x="2560" y="124"/>
                  <a:pt x="2525" y="227"/>
                </a:cubicBezTo>
                <a:cubicBezTo>
                  <a:pt x="1741" y="1250"/>
                  <a:pt x="956" y="2274"/>
                  <a:pt x="205" y="3298"/>
                </a:cubicBezTo>
                <a:cubicBezTo>
                  <a:pt x="0" y="3605"/>
                  <a:pt x="0" y="3775"/>
                  <a:pt x="171" y="3844"/>
                </a:cubicBezTo>
                <a:cubicBezTo>
                  <a:pt x="226" y="3875"/>
                  <a:pt x="275" y="3888"/>
                  <a:pt x="320" y="3888"/>
                </a:cubicBezTo>
                <a:cubicBezTo>
                  <a:pt x="470" y="3888"/>
                  <a:pt x="570" y="3736"/>
                  <a:pt x="649" y="3605"/>
                </a:cubicBezTo>
                <a:cubicBezTo>
                  <a:pt x="1433" y="2581"/>
                  <a:pt x="2184" y="1557"/>
                  <a:pt x="2969" y="500"/>
                </a:cubicBezTo>
                <a:cubicBezTo>
                  <a:pt x="3003" y="431"/>
                  <a:pt x="3037" y="363"/>
                  <a:pt x="3071" y="261"/>
                </a:cubicBezTo>
                <a:cubicBezTo>
                  <a:pt x="3071" y="99"/>
                  <a:pt x="2986" y="1"/>
                  <a:pt x="286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70" name="Google Shape;12370;p86"/>
          <p:cNvSpPr/>
          <p:nvPr/>
        </p:nvSpPr>
        <p:spPr>
          <a:xfrm>
            <a:off x="2343839" y="4249639"/>
            <a:ext cx="63455" cy="67758"/>
          </a:xfrm>
          <a:custGeom>
            <a:rect b="b" l="l" r="r" t="t"/>
            <a:pathLst>
              <a:path extrusionOk="0" h="3638" w="3407">
                <a:moveTo>
                  <a:pt x="3106" y="0"/>
                </a:moveTo>
                <a:cubicBezTo>
                  <a:pt x="2962" y="0"/>
                  <a:pt x="2860" y="127"/>
                  <a:pt x="2758" y="255"/>
                </a:cubicBezTo>
                <a:cubicBezTo>
                  <a:pt x="1905" y="1176"/>
                  <a:pt x="1086" y="2063"/>
                  <a:pt x="267" y="2984"/>
                </a:cubicBezTo>
                <a:cubicBezTo>
                  <a:pt x="165" y="3087"/>
                  <a:pt x="97" y="3223"/>
                  <a:pt x="63" y="3360"/>
                </a:cubicBezTo>
                <a:cubicBezTo>
                  <a:pt x="0" y="3484"/>
                  <a:pt x="108" y="3637"/>
                  <a:pt x="309" y="3637"/>
                </a:cubicBezTo>
                <a:cubicBezTo>
                  <a:pt x="329" y="3637"/>
                  <a:pt x="349" y="3636"/>
                  <a:pt x="370" y="3633"/>
                </a:cubicBezTo>
                <a:cubicBezTo>
                  <a:pt x="438" y="3564"/>
                  <a:pt x="574" y="3462"/>
                  <a:pt x="677" y="3360"/>
                </a:cubicBezTo>
                <a:cubicBezTo>
                  <a:pt x="1496" y="2404"/>
                  <a:pt x="2315" y="1483"/>
                  <a:pt x="3134" y="562"/>
                </a:cubicBezTo>
                <a:cubicBezTo>
                  <a:pt x="3373" y="323"/>
                  <a:pt x="3407" y="152"/>
                  <a:pt x="3270" y="50"/>
                </a:cubicBezTo>
                <a:cubicBezTo>
                  <a:pt x="3209" y="15"/>
                  <a:pt x="3155" y="0"/>
                  <a:pt x="310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71" name="Google Shape;12371;p86"/>
          <p:cNvSpPr/>
          <p:nvPr/>
        </p:nvSpPr>
        <p:spPr>
          <a:xfrm>
            <a:off x="2036137" y="4573115"/>
            <a:ext cx="68670" cy="57738"/>
          </a:xfrm>
          <a:custGeom>
            <a:rect b="b" l="l" r="r" t="t"/>
            <a:pathLst>
              <a:path extrusionOk="0" h="3100" w="3687">
                <a:moveTo>
                  <a:pt x="3400" y="0"/>
                </a:moveTo>
                <a:cubicBezTo>
                  <a:pt x="3371" y="0"/>
                  <a:pt x="3341" y="5"/>
                  <a:pt x="3311" y="15"/>
                </a:cubicBezTo>
                <a:cubicBezTo>
                  <a:pt x="3174" y="49"/>
                  <a:pt x="3004" y="118"/>
                  <a:pt x="2901" y="254"/>
                </a:cubicBezTo>
                <a:cubicBezTo>
                  <a:pt x="2014" y="1005"/>
                  <a:pt x="1127" y="1756"/>
                  <a:pt x="240" y="2540"/>
                </a:cubicBezTo>
                <a:cubicBezTo>
                  <a:pt x="171" y="2609"/>
                  <a:pt x="103" y="2677"/>
                  <a:pt x="69" y="2779"/>
                </a:cubicBezTo>
                <a:cubicBezTo>
                  <a:pt x="1" y="2848"/>
                  <a:pt x="1" y="2950"/>
                  <a:pt x="69" y="3018"/>
                </a:cubicBezTo>
                <a:cubicBezTo>
                  <a:pt x="119" y="3068"/>
                  <a:pt x="206" y="3100"/>
                  <a:pt x="302" y="3100"/>
                </a:cubicBezTo>
                <a:cubicBezTo>
                  <a:pt x="337" y="3100"/>
                  <a:pt x="374" y="3096"/>
                  <a:pt x="410" y="3086"/>
                </a:cubicBezTo>
                <a:cubicBezTo>
                  <a:pt x="547" y="3018"/>
                  <a:pt x="683" y="2916"/>
                  <a:pt x="786" y="2813"/>
                </a:cubicBezTo>
                <a:cubicBezTo>
                  <a:pt x="1536" y="2131"/>
                  <a:pt x="2287" y="1449"/>
                  <a:pt x="3038" y="800"/>
                </a:cubicBezTo>
                <a:cubicBezTo>
                  <a:pt x="3174" y="698"/>
                  <a:pt x="3311" y="630"/>
                  <a:pt x="3447" y="561"/>
                </a:cubicBezTo>
                <a:cubicBezTo>
                  <a:pt x="3550" y="493"/>
                  <a:pt x="3618" y="425"/>
                  <a:pt x="3686" y="391"/>
                </a:cubicBezTo>
                <a:cubicBezTo>
                  <a:pt x="3686" y="158"/>
                  <a:pt x="3563" y="0"/>
                  <a:pt x="34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72" name="Google Shape;12372;p86"/>
          <p:cNvSpPr/>
          <p:nvPr/>
        </p:nvSpPr>
        <p:spPr>
          <a:xfrm>
            <a:off x="1900146" y="4418855"/>
            <a:ext cx="64852" cy="61779"/>
          </a:xfrm>
          <a:custGeom>
            <a:rect b="b" l="l" r="r" t="t"/>
            <a:pathLst>
              <a:path extrusionOk="0" h="3317" w="3482">
                <a:moveTo>
                  <a:pt x="3259" y="0"/>
                </a:moveTo>
                <a:cubicBezTo>
                  <a:pt x="3218" y="0"/>
                  <a:pt x="3176" y="13"/>
                  <a:pt x="3140" y="41"/>
                </a:cubicBezTo>
                <a:cubicBezTo>
                  <a:pt x="2935" y="143"/>
                  <a:pt x="2764" y="314"/>
                  <a:pt x="2628" y="450"/>
                </a:cubicBezTo>
                <a:cubicBezTo>
                  <a:pt x="1809" y="1235"/>
                  <a:pt x="1127" y="2190"/>
                  <a:pt x="137" y="2839"/>
                </a:cubicBezTo>
                <a:cubicBezTo>
                  <a:pt x="103" y="2873"/>
                  <a:pt x="35" y="2907"/>
                  <a:pt x="35" y="2941"/>
                </a:cubicBezTo>
                <a:cubicBezTo>
                  <a:pt x="35" y="2975"/>
                  <a:pt x="1" y="3146"/>
                  <a:pt x="35" y="3180"/>
                </a:cubicBezTo>
                <a:cubicBezTo>
                  <a:pt x="103" y="3248"/>
                  <a:pt x="171" y="3282"/>
                  <a:pt x="273" y="3316"/>
                </a:cubicBezTo>
                <a:cubicBezTo>
                  <a:pt x="376" y="3282"/>
                  <a:pt x="478" y="3248"/>
                  <a:pt x="581" y="3180"/>
                </a:cubicBezTo>
                <a:cubicBezTo>
                  <a:pt x="854" y="2975"/>
                  <a:pt x="1092" y="2770"/>
                  <a:pt x="1331" y="2566"/>
                </a:cubicBezTo>
                <a:cubicBezTo>
                  <a:pt x="2014" y="1883"/>
                  <a:pt x="2662" y="1167"/>
                  <a:pt x="3345" y="484"/>
                </a:cubicBezTo>
                <a:cubicBezTo>
                  <a:pt x="3379" y="416"/>
                  <a:pt x="3447" y="314"/>
                  <a:pt x="3481" y="245"/>
                </a:cubicBezTo>
                <a:cubicBezTo>
                  <a:pt x="3481" y="95"/>
                  <a:pt x="3371" y="0"/>
                  <a:pt x="325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73" name="Google Shape;12373;p86"/>
          <p:cNvSpPr/>
          <p:nvPr/>
        </p:nvSpPr>
        <p:spPr>
          <a:xfrm>
            <a:off x="800097" y="4132588"/>
            <a:ext cx="48947" cy="73513"/>
          </a:xfrm>
          <a:custGeom>
            <a:rect b="b" l="l" r="r" t="t"/>
            <a:pathLst>
              <a:path extrusionOk="0" h="3947" w="2628">
                <a:moveTo>
                  <a:pt x="2341" y="0"/>
                </a:moveTo>
                <a:cubicBezTo>
                  <a:pt x="2221" y="0"/>
                  <a:pt x="2162" y="86"/>
                  <a:pt x="2082" y="193"/>
                </a:cubicBezTo>
                <a:cubicBezTo>
                  <a:pt x="1434" y="1216"/>
                  <a:pt x="785" y="2274"/>
                  <a:pt x="103" y="3332"/>
                </a:cubicBezTo>
                <a:cubicBezTo>
                  <a:pt x="69" y="3400"/>
                  <a:pt x="1" y="3503"/>
                  <a:pt x="35" y="3571"/>
                </a:cubicBezTo>
                <a:cubicBezTo>
                  <a:pt x="69" y="3707"/>
                  <a:pt x="137" y="3810"/>
                  <a:pt x="239" y="3946"/>
                </a:cubicBezTo>
                <a:cubicBezTo>
                  <a:pt x="376" y="3810"/>
                  <a:pt x="512" y="3673"/>
                  <a:pt x="649" y="3537"/>
                </a:cubicBezTo>
                <a:cubicBezTo>
                  <a:pt x="1229" y="2581"/>
                  <a:pt x="1809" y="1592"/>
                  <a:pt x="2423" y="636"/>
                </a:cubicBezTo>
                <a:cubicBezTo>
                  <a:pt x="2457" y="568"/>
                  <a:pt x="2492" y="500"/>
                  <a:pt x="2560" y="397"/>
                </a:cubicBezTo>
                <a:cubicBezTo>
                  <a:pt x="2628" y="261"/>
                  <a:pt x="2628" y="90"/>
                  <a:pt x="2457" y="22"/>
                </a:cubicBezTo>
                <a:cubicBezTo>
                  <a:pt x="2413" y="7"/>
                  <a:pt x="2374" y="0"/>
                  <a:pt x="23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74" name="Google Shape;12374;p86"/>
          <p:cNvSpPr/>
          <p:nvPr/>
        </p:nvSpPr>
        <p:spPr>
          <a:xfrm>
            <a:off x="2138456" y="4406768"/>
            <a:ext cx="64219" cy="59656"/>
          </a:xfrm>
          <a:custGeom>
            <a:rect b="b" l="l" r="r" t="t"/>
            <a:pathLst>
              <a:path extrusionOk="0" h="3203" w="3448">
                <a:moveTo>
                  <a:pt x="3237" y="0"/>
                </a:moveTo>
                <a:cubicBezTo>
                  <a:pt x="3227" y="0"/>
                  <a:pt x="3218" y="2"/>
                  <a:pt x="3208" y="7"/>
                </a:cubicBezTo>
                <a:cubicBezTo>
                  <a:pt x="3072" y="7"/>
                  <a:pt x="2969" y="41"/>
                  <a:pt x="2867" y="109"/>
                </a:cubicBezTo>
                <a:cubicBezTo>
                  <a:pt x="2014" y="928"/>
                  <a:pt x="1161" y="1747"/>
                  <a:pt x="274" y="2600"/>
                </a:cubicBezTo>
                <a:cubicBezTo>
                  <a:pt x="171" y="2669"/>
                  <a:pt x="103" y="2771"/>
                  <a:pt x="35" y="2873"/>
                </a:cubicBezTo>
                <a:cubicBezTo>
                  <a:pt x="1" y="2976"/>
                  <a:pt x="35" y="3078"/>
                  <a:pt x="103" y="3146"/>
                </a:cubicBezTo>
                <a:cubicBezTo>
                  <a:pt x="143" y="3186"/>
                  <a:pt x="195" y="3203"/>
                  <a:pt x="251" y="3203"/>
                </a:cubicBezTo>
                <a:cubicBezTo>
                  <a:pt x="291" y="3203"/>
                  <a:pt x="334" y="3195"/>
                  <a:pt x="376" y="3181"/>
                </a:cubicBezTo>
                <a:cubicBezTo>
                  <a:pt x="478" y="3146"/>
                  <a:pt x="581" y="3078"/>
                  <a:pt x="649" y="2976"/>
                </a:cubicBezTo>
                <a:cubicBezTo>
                  <a:pt x="1058" y="2566"/>
                  <a:pt x="1536" y="2157"/>
                  <a:pt x="1980" y="1747"/>
                </a:cubicBezTo>
                <a:cubicBezTo>
                  <a:pt x="2389" y="1304"/>
                  <a:pt x="2765" y="963"/>
                  <a:pt x="3140" y="553"/>
                </a:cubicBezTo>
                <a:cubicBezTo>
                  <a:pt x="3242" y="417"/>
                  <a:pt x="3345" y="280"/>
                  <a:pt x="3447" y="109"/>
                </a:cubicBezTo>
                <a:cubicBezTo>
                  <a:pt x="3359" y="80"/>
                  <a:pt x="3296" y="0"/>
                  <a:pt x="323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75" name="Google Shape;12375;p86"/>
          <p:cNvSpPr/>
          <p:nvPr/>
        </p:nvSpPr>
        <p:spPr>
          <a:xfrm>
            <a:off x="1961791" y="4407271"/>
            <a:ext cx="62301" cy="61928"/>
          </a:xfrm>
          <a:custGeom>
            <a:rect b="b" l="l" r="r" t="t"/>
            <a:pathLst>
              <a:path extrusionOk="0" h="3325" w="3345">
                <a:moveTo>
                  <a:pt x="3155" y="0"/>
                </a:moveTo>
                <a:cubicBezTo>
                  <a:pt x="3097" y="0"/>
                  <a:pt x="3007" y="24"/>
                  <a:pt x="2935" y="48"/>
                </a:cubicBezTo>
                <a:cubicBezTo>
                  <a:pt x="2833" y="82"/>
                  <a:pt x="2833" y="151"/>
                  <a:pt x="2799" y="185"/>
                </a:cubicBezTo>
                <a:lnTo>
                  <a:pt x="308" y="2744"/>
                </a:lnTo>
                <a:cubicBezTo>
                  <a:pt x="205" y="2812"/>
                  <a:pt x="137" y="2915"/>
                  <a:pt x="69" y="2983"/>
                </a:cubicBezTo>
                <a:cubicBezTo>
                  <a:pt x="0" y="3154"/>
                  <a:pt x="103" y="3290"/>
                  <a:pt x="376" y="3324"/>
                </a:cubicBezTo>
                <a:cubicBezTo>
                  <a:pt x="512" y="3256"/>
                  <a:pt x="615" y="3188"/>
                  <a:pt x="751" y="3085"/>
                </a:cubicBezTo>
                <a:cubicBezTo>
                  <a:pt x="1570" y="2232"/>
                  <a:pt x="2355" y="1413"/>
                  <a:pt x="3140" y="560"/>
                </a:cubicBezTo>
                <a:cubicBezTo>
                  <a:pt x="3242" y="492"/>
                  <a:pt x="3276" y="390"/>
                  <a:pt x="3310" y="287"/>
                </a:cubicBezTo>
                <a:cubicBezTo>
                  <a:pt x="3344" y="185"/>
                  <a:pt x="3310" y="82"/>
                  <a:pt x="3208" y="14"/>
                </a:cubicBezTo>
                <a:cubicBezTo>
                  <a:pt x="3198" y="4"/>
                  <a:pt x="3179" y="0"/>
                  <a:pt x="315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76" name="Google Shape;12376;p86"/>
          <p:cNvSpPr/>
          <p:nvPr/>
        </p:nvSpPr>
        <p:spPr>
          <a:xfrm>
            <a:off x="2297969" y="4205687"/>
            <a:ext cx="57216" cy="61891"/>
          </a:xfrm>
          <a:custGeom>
            <a:rect b="b" l="l" r="r" t="t"/>
            <a:pathLst>
              <a:path extrusionOk="0" h="3323" w="3072">
                <a:moveTo>
                  <a:pt x="2822" y="0"/>
                </a:moveTo>
                <a:cubicBezTo>
                  <a:pt x="2790" y="0"/>
                  <a:pt x="2759" y="7"/>
                  <a:pt x="2730" y="21"/>
                </a:cubicBezTo>
                <a:cubicBezTo>
                  <a:pt x="2594" y="89"/>
                  <a:pt x="2457" y="192"/>
                  <a:pt x="2355" y="294"/>
                </a:cubicBezTo>
                <a:cubicBezTo>
                  <a:pt x="1502" y="1079"/>
                  <a:pt x="751" y="1932"/>
                  <a:pt x="69" y="2853"/>
                </a:cubicBezTo>
                <a:cubicBezTo>
                  <a:pt x="35" y="2888"/>
                  <a:pt x="1" y="2956"/>
                  <a:pt x="1" y="2990"/>
                </a:cubicBezTo>
                <a:cubicBezTo>
                  <a:pt x="1" y="3092"/>
                  <a:pt x="1" y="3229"/>
                  <a:pt x="35" y="3297"/>
                </a:cubicBezTo>
                <a:cubicBezTo>
                  <a:pt x="86" y="3314"/>
                  <a:pt x="146" y="3323"/>
                  <a:pt x="205" y="3323"/>
                </a:cubicBezTo>
                <a:cubicBezTo>
                  <a:pt x="265" y="3323"/>
                  <a:pt x="325" y="3314"/>
                  <a:pt x="376" y="3297"/>
                </a:cubicBezTo>
                <a:cubicBezTo>
                  <a:pt x="478" y="3195"/>
                  <a:pt x="615" y="3092"/>
                  <a:pt x="683" y="2956"/>
                </a:cubicBezTo>
                <a:cubicBezTo>
                  <a:pt x="1365" y="2034"/>
                  <a:pt x="2116" y="1216"/>
                  <a:pt x="2935" y="431"/>
                </a:cubicBezTo>
                <a:cubicBezTo>
                  <a:pt x="3003" y="397"/>
                  <a:pt x="3037" y="328"/>
                  <a:pt x="3072" y="260"/>
                </a:cubicBezTo>
                <a:cubicBezTo>
                  <a:pt x="3072" y="98"/>
                  <a:pt x="2943" y="0"/>
                  <a:pt x="282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77" name="Google Shape;12377;p86"/>
          <p:cNvSpPr/>
          <p:nvPr/>
        </p:nvSpPr>
        <p:spPr>
          <a:xfrm>
            <a:off x="741003" y="3926609"/>
            <a:ext cx="47680" cy="69453"/>
          </a:xfrm>
          <a:custGeom>
            <a:rect b="b" l="l" r="r" t="t"/>
            <a:pathLst>
              <a:path extrusionOk="0" h="3729" w="2560">
                <a:moveTo>
                  <a:pt x="2286" y="1"/>
                </a:moveTo>
                <a:cubicBezTo>
                  <a:pt x="2244" y="1"/>
                  <a:pt x="2201" y="9"/>
                  <a:pt x="2150" y="26"/>
                </a:cubicBezTo>
                <a:cubicBezTo>
                  <a:pt x="2082" y="94"/>
                  <a:pt x="2013" y="163"/>
                  <a:pt x="1945" y="265"/>
                </a:cubicBezTo>
                <a:cubicBezTo>
                  <a:pt x="1740" y="606"/>
                  <a:pt x="1536" y="947"/>
                  <a:pt x="1331" y="1289"/>
                </a:cubicBezTo>
                <a:cubicBezTo>
                  <a:pt x="921" y="1971"/>
                  <a:pt x="512" y="2654"/>
                  <a:pt x="102" y="3336"/>
                </a:cubicBezTo>
                <a:cubicBezTo>
                  <a:pt x="34" y="3473"/>
                  <a:pt x="0" y="3609"/>
                  <a:pt x="137" y="3677"/>
                </a:cubicBezTo>
                <a:cubicBezTo>
                  <a:pt x="188" y="3711"/>
                  <a:pt x="247" y="3729"/>
                  <a:pt x="307" y="3729"/>
                </a:cubicBezTo>
                <a:cubicBezTo>
                  <a:pt x="367" y="3729"/>
                  <a:pt x="427" y="3711"/>
                  <a:pt x="478" y="3677"/>
                </a:cubicBezTo>
                <a:cubicBezTo>
                  <a:pt x="648" y="3507"/>
                  <a:pt x="819" y="3336"/>
                  <a:pt x="956" y="3131"/>
                </a:cubicBezTo>
                <a:cubicBezTo>
                  <a:pt x="1467" y="2278"/>
                  <a:pt x="1945" y="1357"/>
                  <a:pt x="2423" y="504"/>
                </a:cubicBezTo>
                <a:cubicBezTo>
                  <a:pt x="2491" y="402"/>
                  <a:pt x="2525" y="299"/>
                  <a:pt x="2559" y="197"/>
                </a:cubicBezTo>
                <a:cubicBezTo>
                  <a:pt x="2525" y="129"/>
                  <a:pt x="2491" y="26"/>
                  <a:pt x="2423" y="26"/>
                </a:cubicBezTo>
                <a:cubicBezTo>
                  <a:pt x="2372" y="9"/>
                  <a:pt x="2329" y="1"/>
                  <a:pt x="22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78" name="Google Shape;12378;p86"/>
          <p:cNvSpPr/>
          <p:nvPr/>
        </p:nvSpPr>
        <p:spPr>
          <a:xfrm>
            <a:off x="824885" y="4176801"/>
            <a:ext cx="52131" cy="67422"/>
          </a:xfrm>
          <a:custGeom>
            <a:rect b="b" l="l" r="r" t="t"/>
            <a:pathLst>
              <a:path extrusionOk="0" h="3620" w="2799">
                <a:moveTo>
                  <a:pt x="2461" y="1"/>
                </a:moveTo>
                <a:cubicBezTo>
                  <a:pt x="2339" y="1"/>
                  <a:pt x="2262" y="104"/>
                  <a:pt x="2184" y="207"/>
                </a:cubicBezTo>
                <a:cubicBezTo>
                  <a:pt x="2014" y="446"/>
                  <a:pt x="1877" y="719"/>
                  <a:pt x="1672" y="958"/>
                </a:cubicBezTo>
                <a:cubicBezTo>
                  <a:pt x="1126" y="1675"/>
                  <a:pt x="751" y="2528"/>
                  <a:pt x="69" y="3176"/>
                </a:cubicBezTo>
                <a:cubicBezTo>
                  <a:pt x="34" y="3244"/>
                  <a:pt x="0" y="3381"/>
                  <a:pt x="34" y="3449"/>
                </a:cubicBezTo>
                <a:cubicBezTo>
                  <a:pt x="69" y="3517"/>
                  <a:pt x="171" y="3551"/>
                  <a:pt x="273" y="3620"/>
                </a:cubicBezTo>
                <a:cubicBezTo>
                  <a:pt x="376" y="3551"/>
                  <a:pt x="478" y="3517"/>
                  <a:pt x="546" y="3449"/>
                </a:cubicBezTo>
                <a:cubicBezTo>
                  <a:pt x="717" y="3278"/>
                  <a:pt x="888" y="3108"/>
                  <a:pt x="1024" y="2937"/>
                </a:cubicBezTo>
                <a:cubicBezTo>
                  <a:pt x="1570" y="2152"/>
                  <a:pt x="2082" y="1367"/>
                  <a:pt x="2594" y="549"/>
                </a:cubicBezTo>
                <a:cubicBezTo>
                  <a:pt x="2628" y="514"/>
                  <a:pt x="2628" y="480"/>
                  <a:pt x="2662" y="446"/>
                </a:cubicBezTo>
                <a:cubicBezTo>
                  <a:pt x="2730" y="276"/>
                  <a:pt x="2798" y="105"/>
                  <a:pt x="2594" y="37"/>
                </a:cubicBezTo>
                <a:cubicBezTo>
                  <a:pt x="2544" y="12"/>
                  <a:pt x="2500" y="1"/>
                  <a:pt x="24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79" name="Google Shape;12379;p86"/>
          <p:cNvSpPr/>
          <p:nvPr/>
        </p:nvSpPr>
        <p:spPr>
          <a:xfrm>
            <a:off x="951973" y="4405110"/>
            <a:ext cx="64852" cy="54553"/>
          </a:xfrm>
          <a:custGeom>
            <a:rect b="b" l="l" r="r" t="t"/>
            <a:pathLst>
              <a:path extrusionOk="0" h="2929" w="3482">
                <a:moveTo>
                  <a:pt x="3124" y="0"/>
                </a:moveTo>
                <a:cubicBezTo>
                  <a:pt x="3067" y="0"/>
                  <a:pt x="3013" y="19"/>
                  <a:pt x="2970" y="62"/>
                </a:cubicBezTo>
                <a:cubicBezTo>
                  <a:pt x="2867" y="130"/>
                  <a:pt x="2765" y="198"/>
                  <a:pt x="2663" y="301"/>
                </a:cubicBezTo>
                <a:lnTo>
                  <a:pt x="274" y="2382"/>
                </a:lnTo>
                <a:cubicBezTo>
                  <a:pt x="206" y="2451"/>
                  <a:pt x="137" y="2519"/>
                  <a:pt x="103" y="2587"/>
                </a:cubicBezTo>
                <a:cubicBezTo>
                  <a:pt x="1" y="2758"/>
                  <a:pt x="103" y="2928"/>
                  <a:pt x="376" y="2928"/>
                </a:cubicBezTo>
                <a:cubicBezTo>
                  <a:pt x="513" y="2860"/>
                  <a:pt x="615" y="2792"/>
                  <a:pt x="718" y="2689"/>
                </a:cubicBezTo>
                <a:cubicBezTo>
                  <a:pt x="1229" y="2246"/>
                  <a:pt x="1741" y="1768"/>
                  <a:pt x="2253" y="1325"/>
                </a:cubicBezTo>
                <a:cubicBezTo>
                  <a:pt x="2594" y="1017"/>
                  <a:pt x="2936" y="744"/>
                  <a:pt x="3277" y="437"/>
                </a:cubicBezTo>
                <a:cubicBezTo>
                  <a:pt x="3379" y="335"/>
                  <a:pt x="3481" y="233"/>
                  <a:pt x="3345" y="96"/>
                </a:cubicBezTo>
                <a:cubicBezTo>
                  <a:pt x="3286" y="37"/>
                  <a:pt x="3203" y="0"/>
                  <a:pt x="31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80" name="Google Shape;12380;p86"/>
          <p:cNvSpPr/>
          <p:nvPr/>
        </p:nvSpPr>
        <p:spPr>
          <a:xfrm>
            <a:off x="2248392" y="4082211"/>
            <a:ext cx="61667" cy="57160"/>
          </a:xfrm>
          <a:custGeom>
            <a:rect b="b" l="l" r="r" t="t"/>
            <a:pathLst>
              <a:path extrusionOk="0" h="3069" w="3311">
                <a:moveTo>
                  <a:pt x="2986" y="1"/>
                </a:moveTo>
                <a:cubicBezTo>
                  <a:pt x="2843" y="1"/>
                  <a:pt x="2762" y="136"/>
                  <a:pt x="2663" y="236"/>
                </a:cubicBezTo>
                <a:lnTo>
                  <a:pt x="308" y="2488"/>
                </a:lnTo>
                <a:cubicBezTo>
                  <a:pt x="206" y="2556"/>
                  <a:pt x="137" y="2625"/>
                  <a:pt x="69" y="2727"/>
                </a:cubicBezTo>
                <a:cubicBezTo>
                  <a:pt x="1" y="2898"/>
                  <a:pt x="103" y="3068"/>
                  <a:pt x="342" y="3068"/>
                </a:cubicBezTo>
                <a:cubicBezTo>
                  <a:pt x="410" y="3000"/>
                  <a:pt x="513" y="2966"/>
                  <a:pt x="581" y="2898"/>
                </a:cubicBezTo>
                <a:cubicBezTo>
                  <a:pt x="1400" y="2147"/>
                  <a:pt x="2253" y="1362"/>
                  <a:pt x="3072" y="577"/>
                </a:cubicBezTo>
                <a:cubicBezTo>
                  <a:pt x="3311" y="338"/>
                  <a:pt x="3311" y="168"/>
                  <a:pt x="3174" y="65"/>
                </a:cubicBezTo>
                <a:cubicBezTo>
                  <a:pt x="3101" y="19"/>
                  <a:pt x="3039" y="1"/>
                  <a:pt x="29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81" name="Google Shape;12381;p86"/>
          <p:cNvSpPr/>
          <p:nvPr/>
        </p:nvSpPr>
        <p:spPr>
          <a:xfrm>
            <a:off x="741637" y="4070869"/>
            <a:ext cx="48313" cy="60978"/>
          </a:xfrm>
          <a:custGeom>
            <a:rect b="b" l="l" r="r" t="t"/>
            <a:pathLst>
              <a:path extrusionOk="0" h="3274" w="2594">
                <a:moveTo>
                  <a:pt x="2304" y="1"/>
                </a:moveTo>
                <a:cubicBezTo>
                  <a:pt x="2252" y="1"/>
                  <a:pt x="2201" y="9"/>
                  <a:pt x="2150" y="26"/>
                </a:cubicBezTo>
                <a:cubicBezTo>
                  <a:pt x="2082" y="60"/>
                  <a:pt x="2048" y="163"/>
                  <a:pt x="2013" y="197"/>
                </a:cubicBezTo>
                <a:cubicBezTo>
                  <a:pt x="1365" y="1118"/>
                  <a:pt x="717" y="2005"/>
                  <a:pt x="68" y="2892"/>
                </a:cubicBezTo>
                <a:cubicBezTo>
                  <a:pt x="0" y="2995"/>
                  <a:pt x="34" y="3131"/>
                  <a:pt x="103" y="3234"/>
                </a:cubicBezTo>
                <a:cubicBezTo>
                  <a:pt x="142" y="3253"/>
                  <a:pt x="204" y="3273"/>
                  <a:pt x="269" y="3273"/>
                </a:cubicBezTo>
                <a:cubicBezTo>
                  <a:pt x="317" y="3273"/>
                  <a:pt x="366" y="3263"/>
                  <a:pt x="410" y="3234"/>
                </a:cubicBezTo>
                <a:cubicBezTo>
                  <a:pt x="580" y="3131"/>
                  <a:pt x="717" y="3029"/>
                  <a:pt x="819" y="2858"/>
                </a:cubicBezTo>
                <a:cubicBezTo>
                  <a:pt x="1365" y="2108"/>
                  <a:pt x="1911" y="1357"/>
                  <a:pt x="2423" y="572"/>
                </a:cubicBezTo>
                <a:cubicBezTo>
                  <a:pt x="2491" y="470"/>
                  <a:pt x="2559" y="333"/>
                  <a:pt x="2594" y="231"/>
                </a:cubicBezTo>
                <a:cubicBezTo>
                  <a:pt x="2559" y="163"/>
                  <a:pt x="2525" y="26"/>
                  <a:pt x="2457" y="26"/>
                </a:cubicBezTo>
                <a:cubicBezTo>
                  <a:pt x="2406" y="9"/>
                  <a:pt x="2355" y="1"/>
                  <a:pt x="23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82" name="Google Shape;12382;p86"/>
          <p:cNvSpPr/>
          <p:nvPr/>
        </p:nvSpPr>
        <p:spPr>
          <a:xfrm>
            <a:off x="763873" y="4337841"/>
            <a:ext cx="49598" cy="60811"/>
          </a:xfrm>
          <a:custGeom>
            <a:rect b="b" l="l" r="r" t="t"/>
            <a:pathLst>
              <a:path extrusionOk="0" h="3265" w="2663">
                <a:moveTo>
                  <a:pt x="2467" y="0"/>
                </a:moveTo>
                <a:cubicBezTo>
                  <a:pt x="2407" y="0"/>
                  <a:pt x="2347" y="17"/>
                  <a:pt x="2287" y="57"/>
                </a:cubicBezTo>
                <a:cubicBezTo>
                  <a:pt x="2184" y="91"/>
                  <a:pt x="2116" y="193"/>
                  <a:pt x="2082" y="296"/>
                </a:cubicBezTo>
                <a:cubicBezTo>
                  <a:pt x="1707" y="705"/>
                  <a:pt x="1365" y="1183"/>
                  <a:pt x="1024" y="1627"/>
                </a:cubicBezTo>
                <a:cubicBezTo>
                  <a:pt x="649" y="2070"/>
                  <a:pt x="376" y="2411"/>
                  <a:pt x="69" y="2821"/>
                </a:cubicBezTo>
                <a:cubicBezTo>
                  <a:pt x="1" y="2889"/>
                  <a:pt x="1" y="3026"/>
                  <a:pt x="1" y="3128"/>
                </a:cubicBezTo>
                <a:cubicBezTo>
                  <a:pt x="1" y="3196"/>
                  <a:pt x="137" y="3230"/>
                  <a:pt x="205" y="3264"/>
                </a:cubicBezTo>
                <a:cubicBezTo>
                  <a:pt x="308" y="3230"/>
                  <a:pt x="410" y="3196"/>
                  <a:pt x="478" y="3128"/>
                </a:cubicBezTo>
                <a:cubicBezTo>
                  <a:pt x="615" y="3026"/>
                  <a:pt x="717" y="2923"/>
                  <a:pt x="819" y="2821"/>
                </a:cubicBezTo>
                <a:cubicBezTo>
                  <a:pt x="1365" y="2070"/>
                  <a:pt x="1946" y="1285"/>
                  <a:pt x="2526" y="535"/>
                </a:cubicBezTo>
                <a:cubicBezTo>
                  <a:pt x="2594" y="466"/>
                  <a:pt x="2628" y="398"/>
                  <a:pt x="2662" y="296"/>
                </a:cubicBezTo>
                <a:cubicBezTo>
                  <a:pt x="2662" y="193"/>
                  <a:pt x="2628" y="91"/>
                  <a:pt x="2594" y="23"/>
                </a:cubicBezTo>
                <a:cubicBezTo>
                  <a:pt x="2551" y="9"/>
                  <a:pt x="2509" y="0"/>
                  <a:pt x="24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83" name="Google Shape;12383;p86"/>
          <p:cNvSpPr/>
          <p:nvPr/>
        </p:nvSpPr>
        <p:spPr>
          <a:xfrm>
            <a:off x="1818798" y="4504468"/>
            <a:ext cx="54050" cy="53212"/>
          </a:xfrm>
          <a:custGeom>
            <a:rect b="b" l="l" r="r" t="t"/>
            <a:pathLst>
              <a:path extrusionOk="0" h="2857" w="2902">
                <a:moveTo>
                  <a:pt x="2618" y="1"/>
                </a:moveTo>
                <a:cubicBezTo>
                  <a:pt x="2588" y="1"/>
                  <a:pt x="2558" y="5"/>
                  <a:pt x="2526" y="16"/>
                </a:cubicBezTo>
                <a:cubicBezTo>
                  <a:pt x="2423" y="84"/>
                  <a:pt x="2287" y="153"/>
                  <a:pt x="2185" y="289"/>
                </a:cubicBezTo>
                <a:cubicBezTo>
                  <a:pt x="1502" y="937"/>
                  <a:pt x="854" y="1654"/>
                  <a:pt x="205" y="2336"/>
                </a:cubicBezTo>
                <a:lnTo>
                  <a:pt x="137" y="2405"/>
                </a:lnTo>
                <a:cubicBezTo>
                  <a:pt x="69" y="2541"/>
                  <a:pt x="1" y="2678"/>
                  <a:pt x="137" y="2780"/>
                </a:cubicBezTo>
                <a:cubicBezTo>
                  <a:pt x="188" y="2831"/>
                  <a:pt x="257" y="2857"/>
                  <a:pt x="325" y="2857"/>
                </a:cubicBezTo>
                <a:cubicBezTo>
                  <a:pt x="393" y="2857"/>
                  <a:pt x="461" y="2831"/>
                  <a:pt x="513" y="2780"/>
                </a:cubicBezTo>
                <a:cubicBezTo>
                  <a:pt x="649" y="2678"/>
                  <a:pt x="786" y="2575"/>
                  <a:pt x="888" y="2439"/>
                </a:cubicBezTo>
                <a:cubicBezTo>
                  <a:pt x="1263" y="1995"/>
                  <a:pt x="1605" y="1620"/>
                  <a:pt x="1980" y="1210"/>
                </a:cubicBezTo>
                <a:cubicBezTo>
                  <a:pt x="2082" y="1108"/>
                  <a:pt x="2219" y="1040"/>
                  <a:pt x="2355" y="972"/>
                </a:cubicBezTo>
                <a:cubicBezTo>
                  <a:pt x="2731" y="835"/>
                  <a:pt x="2731" y="494"/>
                  <a:pt x="2901" y="289"/>
                </a:cubicBezTo>
                <a:cubicBezTo>
                  <a:pt x="2901" y="145"/>
                  <a:pt x="2779" y="1"/>
                  <a:pt x="261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84" name="Google Shape;12384;p86"/>
          <p:cNvSpPr/>
          <p:nvPr/>
        </p:nvSpPr>
        <p:spPr>
          <a:xfrm>
            <a:off x="1030156" y="4452228"/>
            <a:ext cx="50846" cy="59861"/>
          </a:xfrm>
          <a:custGeom>
            <a:rect b="b" l="l" r="r" t="t"/>
            <a:pathLst>
              <a:path extrusionOk="0" h="3214" w="2730">
                <a:moveTo>
                  <a:pt x="2438" y="1"/>
                </a:moveTo>
                <a:cubicBezTo>
                  <a:pt x="2343" y="1"/>
                  <a:pt x="2263" y="80"/>
                  <a:pt x="2184" y="159"/>
                </a:cubicBezTo>
                <a:cubicBezTo>
                  <a:pt x="1501" y="1013"/>
                  <a:pt x="819" y="1831"/>
                  <a:pt x="137" y="2685"/>
                </a:cubicBezTo>
                <a:cubicBezTo>
                  <a:pt x="102" y="2719"/>
                  <a:pt x="0" y="2787"/>
                  <a:pt x="0" y="2855"/>
                </a:cubicBezTo>
                <a:cubicBezTo>
                  <a:pt x="0" y="2958"/>
                  <a:pt x="34" y="3094"/>
                  <a:pt x="102" y="3162"/>
                </a:cubicBezTo>
                <a:cubicBezTo>
                  <a:pt x="120" y="3196"/>
                  <a:pt x="171" y="3213"/>
                  <a:pt x="230" y="3213"/>
                </a:cubicBezTo>
                <a:cubicBezTo>
                  <a:pt x="290" y="3213"/>
                  <a:pt x="358" y="3196"/>
                  <a:pt x="410" y="3162"/>
                </a:cubicBezTo>
                <a:cubicBezTo>
                  <a:pt x="478" y="3128"/>
                  <a:pt x="512" y="3094"/>
                  <a:pt x="580" y="3026"/>
                </a:cubicBezTo>
                <a:cubicBezTo>
                  <a:pt x="1228" y="2173"/>
                  <a:pt x="1911" y="1354"/>
                  <a:pt x="2559" y="535"/>
                </a:cubicBezTo>
                <a:cubicBezTo>
                  <a:pt x="2628" y="432"/>
                  <a:pt x="2662" y="330"/>
                  <a:pt x="2730" y="228"/>
                </a:cubicBezTo>
                <a:cubicBezTo>
                  <a:pt x="2662" y="159"/>
                  <a:pt x="2593" y="57"/>
                  <a:pt x="2525" y="23"/>
                </a:cubicBezTo>
                <a:cubicBezTo>
                  <a:pt x="2494" y="8"/>
                  <a:pt x="2465" y="1"/>
                  <a:pt x="243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85" name="Google Shape;12385;p86"/>
          <p:cNvSpPr/>
          <p:nvPr/>
        </p:nvSpPr>
        <p:spPr>
          <a:xfrm>
            <a:off x="996466" y="4543820"/>
            <a:ext cx="54031" cy="53584"/>
          </a:xfrm>
          <a:custGeom>
            <a:rect b="b" l="l" r="r" t="t"/>
            <a:pathLst>
              <a:path extrusionOk="0" h="2877" w="2901">
                <a:moveTo>
                  <a:pt x="2682" y="1"/>
                </a:moveTo>
                <a:cubicBezTo>
                  <a:pt x="2654" y="1"/>
                  <a:pt x="2625" y="6"/>
                  <a:pt x="2594" y="19"/>
                </a:cubicBezTo>
                <a:cubicBezTo>
                  <a:pt x="2492" y="53"/>
                  <a:pt x="2389" y="121"/>
                  <a:pt x="2287" y="223"/>
                </a:cubicBezTo>
                <a:cubicBezTo>
                  <a:pt x="1707" y="769"/>
                  <a:pt x="1127" y="1349"/>
                  <a:pt x="547" y="1930"/>
                </a:cubicBezTo>
                <a:cubicBezTo>
                  <a:pt x="376" y="2100"/>
                  <a:pt x="205" y="2271"/>
                  <a:pt x="69" y="2476"/>
                </a:cubicBezTo>
                <a:cubicBezTo>
                  <a:pt x="35" y="2544"/>
                  <a:pt x="1" y="2680"/>
                  <a:pt x="69" y="2783"/>
                </a:cubicBezTo>
                <a:cubicBezTo>
                  <a:pt x="103" y="2851"/>
                  <a:pt x="163" y="2876"/>
                  <a:pt x="231" y="2876"/>
                </a:cubicBezTo>
                <a:cubicBezTo>
                  <a:pt x="299" y="2876"/>
                  <a:pt x="376" y="2851"/>
                  <a:pt x="444" y="2817"/>
                </a:cubicBezTo>
                <a:cubicBezTo>
                  <a:pt x="547" y="2714"/>
                  <a:pt x="615" y="2646"/>
                  <a:pt x="717" y="2544"/>
                </a:cubicBezTo>
                <a:cubicBezTo>
                  <a:pt x="1400" y="1861"/>
                  <a:pt x="2082" y="1179"/>
                  <a:pt x="2765" y="462"/>
                </a:cubicBezTo>
                <a:cubicBezTo>
                  <a:pt x="2799" y="394"/>
                  <a:pt x="2867" y="326"/>
                  <a:pt x="2901" y="258"/>
                </a:cubicBezTo>
                <a:cubicBezTo>
                  <a:pt x="2901" y="118"/>
                  <a:pt x="2809" y="1"/>
                  <a:pt x="268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86" name="Google Shape;12386;p86"/>
          <p:cNvSpPr/>
          <p:nvPr/>
        </p:nvSpPr>
        <p:spPr>
          <a:xfrm>
            <a:off x="2160693" y="4223938"/>
            <a:ext cx="59768" cy="51424"/>
          </a:xfrm>
          <a:custGeom>
            <a:rect b="b" l="l" r="r" t="t"/>
            <a:pathLst>
              <a:path extrusionOk="0" h="2761" w="3209">
                <a:moveTo>
                  <a:pt x="2892" y="0"/>
                </a:moveTo>
                <a:cubicBezTo>
                  <a:pt x="2743" y="0"/>
                  <a:pt x="2626" y="136"/>
                  <a:pt x="2526" y="236"/>
                </a:cubicBezTo>
                <a:cubicBezTo>
                  <a:pt x="1775" y="884"/>
                  <a:pt x="1059" y="1532"/>
                  <a:pt x="308" y="2215"/>
                </a:cubicBezTo>
                <a:cubicBezTo>
                  <a:pt x="240" y="2283"/>
                  <a:pt x="137" y="2351"/>
                  <a:pt x="103" y="2454"/>
                </a:cubicBezTo>
                <a:cubicBezTo>
                  <a:pt x="1" y="2590"/>
                  <a:pt x="172" y="2761"/>
                  <a:pt x="376" y="2761"/>
                </a:cubicBezTo>
                <a:cubicBezTo>
                  <a:pt x="445" y="2726"/>
                  <a:pt x="513" y="2658"/>
                  <a:pt x="581" y="2624"/>
                </a:cubicBezTo>
                <a:cubicBezTo>
                  <a:pt x="1366" y="1942"/>
                  <a:pt x="2151" y="1259"/>
                  <a:pt x="2936" y="577"/>
                </a:cubicBezTo>
                <a:cubicBezTo>
                  <a:pt x="3174" y="338"/>
                  <a:pt x="3209" y="167"/>
                  <a:pt x="3072" y="65"/>
                </a:cubicBezTo>
                <a:cubicBezTo>
                  <a:pt x="3007" y="19"/>
                  <a:pt x="2948" y="0"/>
                  <a:pt x="289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87" name="Google Shape;12387;p86"/>
          <p:cNvSpPr/>
          <p:nvPr/>
        </p:nvSpPr>
        <p:spPr>
          <a:xfrm>
            <a:off x="2099067" y="4565200"/>
            <a:ext cx="57216" cy="54608"/>
          </a:xfrm>
          <a:custGeom>
            <a:rect b="b" l="l" r="r" t="t"/>
            <a:pathLst>
              <a:path extrusionOk="0" h="2932" w="3072">
                <a:moveTo>
                  <a:pt x="2749" y="1"/>
                </a:moveTo>
                <a:cubicBezTo>
                  <a:pt x="2658" y="1"/>
                  <a:pt x="2582" y="76"/>
                  <a:pt x="2491" y="167"/>
                </a:cubicBezTo>
                <a:lnTo>
                  <a:pt x="307" y="2317"/>
                </a:lnTo>
                <a:cubicBezTo>
                  <a:pt x="205" y="2385"/>
                  <a:pt x="137" y="2488"/>
                  <a:pt x="68" y="2590"/>
                </a:cubicBezTo>
                <a:cubicBezTo>
                  <a:pt x="0" y="2761"/>
                  <a:pt x="137" y="2931"/>
                  <a:pt x="375" y="2931"/>
                </a:cubicBezTo>
                <a:cubicBezTo>
                  <a:pt x="478" y="2897"/>
                  <a:pt x="546" y="2829"/>
                  <a:pt x="648" y="2727"/>
                </a:cubicBezTo>
                <a:cubicBezTo>
                  <a:pt x="1365" y="2044"/>
                  <a:pt x="2082" y="1328"/>
                  <a:pt x="2798" y="611"/>
                </a:cubicBezTo>
                <a:cubicBezTo>
                  <a:pt x="2832" y="577"/>
                  <a:pt x="2866" y="509"/>
                  <a:pt x="2900" y="474"/>
                </a:cubicBezTo>
                <a:cubicBezTo>
                  <a:pt x="3003" y="338"/>
                  <a:pt x="3071" y="201"/>
                  <a:pt x="2900" y="65"/>
                </a:cubicBezTo>
                <a:cubicBezTo>
                  <a:pt x="2844" y="19"/>
                  <a:pt x="2794" y="1"/>
                  <a:pt x="274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88" name="Google Shape;12388;p86"/>
          <p:cNvSpPr/>
          <p:nvPr/>
        </p:nvSpPr>
        <p:spPr>
          <a:xfrm>
            <a:off x="667905" y="3966204"/>
            <a:ext cx="38796" cy="63213"/>
          </a:xfrm>
          <a:custGeom>
            <a:rect b="b" l="l" r="r" t="t"/>
            <a:pathLst>
              <a:path extrusionOk="0" h="3394" w="2083">
                <a:moveTo>
                  <a:pt x="1791" y="0"/>
                </a:moveTo>
                <a:cubicBezTo>
                  <a:pt x="1652" y="0"/>
                  <a:pt x="1594" y="140"/>
                  <a:pt x="1536" y="255"/>
                </a:cubicBezTo>
                <a:cubicBezTo>
                  <a:pt x="1127" y="1074"/>
                  <a:pt x="683" y="1893"/>
                  <a:pt x="274" y="2677"/>
                </a:cubicBezTo>
                <a:cubicBezTo>
                  <a:pt x="206" y="2814"/>
                  <a:pt x="103" y="2950"/>
                  <a:pt x="35" y="3087"/>
                </a:cubicBezTo>
                <a:cubicBezTo>
                  <a:pt x="1" y="3223"/>
                  <a:pt x="103" y="3394"/>
                  <a:pt x="308" y="3394"/>
                </a:cubicBezTo>
                <a:cubicBezTo>
                  <a:pt x="376" y="3394"/>
                  <a:pt x="445" y="3326"/>
                  <a:pt x="513" y="3292"/>
                </a:cubicBezTo>
                <a:cubicBezTo>
                  <a:pt x="615" y="3189"/>
                  <a:pt x="683" y="3053"/>
                  <a:pt x="752" y="2950"/>
                </a:cubicBezTo>
                <a:cubicBezTo>
                  <a:pt x="1127" y="2234"/>
                  <a:pt x="1468" y="1551"/>
                  <a:pt x="1844" y="835"/>
                </a:cubicBezTo>
                <a:cubicBezTo>
                  <a:pt x="1912" y="698"/>
                  <a:pt x="1946" y="562"/>
                  <a:pt x="2014" y="425"/>
                </a:cubicBezTo>
                <a:cubicBezTo>
                  <a:pt x="2082" y="255"/>
                  <a:pt x="2082" y="84"/>
                  <a:pt x="1878" y="16"/>
                </a:cubicBezTo>
                <a:cubicBezTo>
                  <a:pt x="1846" y="5"/>
                  <a:pt x="1817" y="0"/>
                  <a:pt x="17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89" name="Google Shape;12389;p86"/>
          <p:cNvSpPr/>
          <p:nvPr/>
        </p:nvSpPr>
        <p:spPr>
          <a:xfrm>
            <a:off x="1855654" y="4670983"/>
            <a:ext cx="54050" cy="53044"/>
          </a:xfrm>
          <a:custGeom>
            <a:rect b="b" l="l" r="r" t="t"/>
            <a:pathLst>
              <a:path extrusionOk="0" h="2848" w="2902">
                <a:moveTo>
                  <a:pt x="2606" y="0"/>
                </a:moveTo>
                <a:cubicBezTo>
                  <a:pt x="2507" y="0"/>
                  <a:pt x="2424" y="61"/>
                  <a:pt x="2355" y="152"/>
                </a:cubicBezTo>
                <a:cubicBezTo>
                  <a:pt x="2151" y="357"/>
                  <a:pt x="1946" y="561"/>
                  <a:pt x="1741" y="766"/>
                </a:cubicBezTo>
                <a:lnTo>
                  <a:pt x="308" y="2233"/>
                </a:lnTo>
                <a:cubicBezTo>
                  <a:pt x="240" y="2302"/>
                  <a:pt x="137" y="2404"/>
                  <a:pt x="103" y="2506"/>
                </a:cubicBezTo>
                <a:cubicBezTo>
                  <a:pt x="1" y="2677"/>
                  <a:pt x="137" y="2848"/>
                  <a:pt x="410" y="2848"/>
                </a:cubicBezTo>
                <a:cubicBezTo>
                  <a:pt x="513" y="2779"/>
                  <a:pt x="615" y="2677"/>
                  <a:pt x="717" y="2575"/>
                </a:cubicBezTo>
                <a:cubicBezTo>
                  <a:pt x="1332" y="1960"/>
                  <a:pt x="1946" y="1312"/>
                  <a:pt x="2560" y="698"/>
                </a:cubicBezTo>
                <a:cubicBezTo>
                  <a:pt x="2662" y="595"/>
                  <a:pt x="2731" y="493"/>
                  <a:pt x="2799" y="425"/>
                </a:cubicBezTo>
                <a:cubicBezTo>
                  <a:pt x="2901" y="288"/>
                  <a:pt x="2867" y="118"/>
                  <a:pt x="2765" y="49"/>
                </a:cubicBezTo>
                <a:cubicBezTo>
                  <a:pt x="2708" y="15"/>
                  <a:pt x="2655" y="0"/>
                  <a:pt x="260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90" name="Google Shape;12390;p86"/>
          <p:cNvSpPr/>
          <p:nvPr/>
        </p:nvSpPr>
        <p:spPr>
          <a:xfrm>
            <a:off x="2306349" y="3999279"/>
            <a:ext cx="54553" cy="50567"/>
          </a:xfrm>
          <a:custGeom>
            <a:rect b="b" l="l" r="r" t="t"/>
            <a:pathLst>
              <a:path extrusionOk="0" h="2715" w="2929">
                <a:moveTo>
                  <a:pt x="2643" y="0"/>
                </a:moveTo>
                <a:cubicBezTo>
                  <a:pt x="2613" y="0"/>
                  <a:pt x="2583" y="4"/>
                  <a:pt x="2553" y="14"/>
                </a:cubicBezTo>
                <a:cubicBezTo>
                  <a:pt x="2451" y="82"/>
                  <a:pt x="2383" y="151"/>
                  <a:pt x="2314" y="219"/>
                </a:cubicBezTo>
                <a:lnTo>
                  <a:pt x="301" y="2130"/>
                </a:lnTo>
                <a:cubicBezTo>
                  <a:pt x="233" y="2198"/>
                  <a:pt x="131" y="2300"/>
                  <a:pt x="62" y="2403"/>
                </a:cubicBezTo>
                <a:cubicBezTo>
                  <a:pt x="0" y="2559"/>
                  <a:pt x="108" y="2714"/>
                  <a:pt x="283" y="2714"/>
                </a:cubicBezTo>
                <a:cubicBezTo>
                  <a:pt x="300" y="2714"/>
                  <a:pt x="318" y="2713"/>
                  <a:pt x="335" y="2710"/>
                </a:cubicBezTo>
                <a:cubicBezTo>
                  <a:pt x="438" y="2676"/>
                  <a:pt x="506" y="2608"/>
                  <a:pt x="574" y="2573"/>
                </a:cubicBezTo>
                <a:lnTo>
                  <a:pt x="2690" y="594"/>
                </a:lnTo>
                <a:cubicBezTo>
                  <a:pt x="2758" y="526"/>
                  <a:pt x="2826" y="424"/>
                  <a:pt x="2895" y="321"/>
                </a:cubicBezTo>
                <a:cubicBezTo>
                  <a:pt x="2929" y="253"/>
                  <a:pt x="2895" y="151"/>
                  <a:pt x="2860" y="48"/>
                </a:cubicBezTo>
                <a:cubicBezTo>
                  <a:pt x="2788" y="24"/>
                  <a:pt x="2716" y="0"/>
                  <a:pt x="264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91" name="Google Shape;12391;p86"/>
          <p:cNvSpPr/>
          <p:nvPr/>
        </p:nvSpPr>
        <p:spPr>
          <a:xfrm>
            <a:off x="2081896" y="4412280"/>
            <a:ext cx="48201" cy="50828"/>
          </a:xfrm>
          <a:custGeom>
            <a:rect b="b" l="l" r="r" t="t"/>
            <a:pathLst>
              <a:path extrusionOk="0" h="2729" w="2588">
                <a:moveTo>
                  <a:pt x="2342" y="0"/>
                </a:moveTo>
                <a:cubicBezTo>
                  <a:pt x="2313" y="0"/>
                  <a:pt x="2283" y="6"/>
                  <a:pt x="2253" y="18"/>
                </a:cubicBezTo>
                <a:cubicBezTo>
                  <a:pt x="2150" y="86"/>
                  <a:pt x="2048" y="155"/>
                  <a:pt x="1980" y="257"/>
                </a:cubicBezTo>
                <a:cubicBezTo>
                  <a:pt x="1366" y="905"/>
                  <a:pt x="786" y="1554"/>
                  <a:pt x="171" y="2168"/>
                </a:cubicBezTo>
                <a:cubicBezTo>
                  <a:pt x="103" y="2236"/>
                  <a:pt x="35" y="2304"/>
                  <a:pt x="1" y="2407"/>
                </a:cubicBezTo>
                <a:cubicBezTo>
                  <a:pt x="1" y="2509"/>
                  <a:pt x="1" y="2577"/>
                  <a:pt x="69" y="2680"/>
                </a:cubicBezTo>
                <a:cubicBezTo>
                  <a:pt x="117" y="2704"/>
                  <a:pt x="200" y="2728"/>
                  <a:pt x="268" y="2728"/>
                </a:cubicBezTo>
                <a:cubicBezTo>
                  <a:pt x="296" y="2728"/>
                  <a:pt x="322" y="2724"/>
                  <a:pt x="342" y="2714"/>
                </a:cubicBezTo>
                <a:cubicBezTo>
                  <a:pt x="478" y="2646"/>
                  <a:pt x="547" y="2577"/>
                  <a:pt x="649" y="2475"/>
                </a:cubicBezTo>
                <a:cubicBezTo>
                  <a:pt x="1229" y="1827"/>
                  <a:pt x="1843" y="1178"/>
                  <a:pt x="2423" y="530"/>
                </a:cubicBezTo>
                <a:cubicBezTo>
                  <a:pt x="2458" y="462"/>
                  <a:pt x="2526" y="359"/>
                  <a:pt x="2560" y="291"/>
                </a:cubicBezTo>
                <a:cubicBezTo>
                  <a:pt x="2588" y="123"/>
                  <a:pt x="2477" y="0"/>
                  <a:pt x="23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92" name="Google Shape;12392;p86"/>
          <p:cNvSpPr/>
          <p:nvPr/>
        </p:nvSpPr>
        <p:spPr>
          <a:xfrm>
            <a:off x="1862657" y="4403881"/>
            <a:ext cx="45780" cy="53174"/>
          </a:xfrm>
          <a:custGeom>
            <a:rect b="b" l="l" r="r" t="t"/>
            <a:pathLst>
              <a:path extrusionOk="0" h="2855" w="2458">
                <a:moveTo>
                  <a:pt x="2205" y="0"/>
                </a:moveTo>
                <a:cubicBezTo>
                  <a:pt x="2159" y="0"/>
                  <a:pt x="2116" y="9"/>
                  <a:pt x="2082" y="26"/>
                </a:cubicBezTo>
                <a:cubicBezTo>
                  <a:pt x="2014" y="60"/>
                  <a:pt x="1945" y="94"/>
                  <a:pt x="1911" y="162"/>
                </a:cubicBezTo>
                <a:cubicBezTo>
                  <a:pt x="1331" y="879"/>
                  <a:pt x="785" y="1595"/>
                  <a:pt x="205" y="2312"/>
                </a:cubicBezTo>
                <a:cubicBezTo>
                  <a:pt x="0" y="2585"/>
                  <a:pt x="0" y="2721"/>
                  <a:pt x="137" y="2824"/>
                </a:cubicBezTo>
                <a:cubicBezTo>
                  <a:pt x="176" y="2844"/>
                  <a:pt x="219" y="2855"/>
                  <a:pt x="265" y="2855"/>
                </a:cubicBezTo>
                <a:cubicBezTo>
                  <a:pt x="375" y="2855"/>
                  <a:pt x="503" y="2788"/>
                  <a:pt x="649" y="2619"/>
                </a:cubicBezTo>
                <a:cubicBezTo>
                  <a:pt x="1195" y="1902"/>
                  <a:pt x="1775" y="1186"/>
                  <a:pt x="2321" y="469"/>
                </a:cubicBezTo>
                <a:cubicBezTo>
                  <a:pt x="2355" y="367"/>
                  <a:pt x="2423" y="299"/>
                  <a:pt x="2457" y="196"/>
                </a:cubicBezTo>
                <a:cubicBezTo>
                  <a:pt x="2423" y="128"/>
                  <a:pt x="2389" y="26"/>
                  <a:pt x="2355" y="26"/>
                </a:cubicBezTo>
                <a:cubicBezTo>
                  <a:pt x="2304" y="9"/>
                  <a:pt x="2252" y="0"/>
                  <a:pt x="220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93" name="Google Shape;12393;p86"/>
          <p:cNvSpPr/>
          <p:nvPr/>
        </p:nvSpPr>
        <p:spPr>
          <a:xfrm>
            <a:off x="2364698" y="3888542"/>
            <a:ext cx="48313" cy="50008"/>
          </a:xfrm>
          <a:custGeom>
            <a:rect b="b" l="l" r="r" t="t"/>
            <a:pathLst>
              <a:path extrusionOk="0" h="2685" w="2594">
                <a:moveTo>
                  <a:pt x="2324" y="0"/>
                </a:moveTo>
                <a:cubicBezTo>
                  <a:pt x="2275" y="0"/>
                  <a:pt x="2227" y="9"/>
                  <a:pt x="2184" y="23"/>
                </a:cubicBezTo>
                <a:cubicBezTo>
                  <a:pt x="2048" y="125"/>
                  <a:pt x="1911" y="228"/>
                  <a:pt x="1809" y="364"/>
                </a:cubicBezTo>
                <a:cubicBezTo>
                  <a:pt x="1263" y="944"/>
                  <a:pt x="717" y="1558"/>
                  <a:pt x="171" y="2138"/>
                </a:cubicBezTo>
                <a:cubicBezTo>
                  <a:pt x="137" y="2207"/>
                  <a:pt x="35" y="2241"/>
                  <a:pt x="0" y="2309"/>
                </a:cubicBezTo>
                <a:cubicBezTo>
                  <a:pt x="0" y="2377"/>
                  <a:pt x="0" y="2480"/>
                  <a:pt x="0" y="2548"/>
                </a:cubicBezTo>
                <a:cubicBezTo>
                  <a:pt x="0" y="2616"/>
                  <a:pt x="103" y="2616"/>
                  <a:pt x="205" y="2684"/>
                </a:cubicBezTo>
                <a:cubicBezTo>
                  <a:pt x="308" y="2650"/>
                  <a:pt x="410" y="2582"/>
                  <a:pt x="478" y="2514"/>
                </a:cubicBezTo>
                <a:cubicBezTo>
                  <a:pt x="1161" y="1797"/>
                  <a:pt x="1843" y="1081"/>
                  <a:pt x="2526" y="364"/>
                </a:cubicBezTo>
                <a:cubicBezTo>
                  <a:pt x="2594" y="262"/>
                  <a:pt x="2594" y="125"/>
                  <a:pt x="2526" y="57"/>
                </a:cubicBezTo>
                <a:cubicBezTo>
                  <a:pt x="2466" y="17"/>
                  <a:pt x="2394" y="0"/>
                  <a:pt x="23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94" name="Google Shape;12394;p86"/>
          <p:cNvSpPr/>
          <p:nvPr/>
        </p:nvSpPr>
        <p:spPr>
          <a:xfrm>
            <a:off x="2222337" y="4208052"/>
            <a:ext cx="48332" cy="47606"/>
          </a:xfrm>
          <a:custGeom>
            <a:rect b="b" l="l" r="r" t="t"/>
            <a:pathLst>
              <a:path extrusionOk="0" h="2556" w="2595">
                <a:moveTo>
                  <a:pt x="2238" y="1"/>
                </a:moveTo>
                <a:cubicBezTo>
                  <a:pt x="2094" y="1"/>
                  <a:pt x="2012" y="144"/>
                  <a:pt x="1912" y="270"/>
                </a:cubicBezTo>
                <a:cubicBezTo>
                  <a:pt x="1366" y="850"/>
                  <a:pt x="820" y="1430"/>
                  <a:pt x="240" y="2010"/>
                </a:cubicBezTo>
                <a:cubicBezTo>
                  <a:pt x="171" y="2078"/>
                  <a:pt x="103" y="2146"/>
                  <a:pt x="69" y="2249"/>
                </a:cubicBezTo>
                <a:cubicBezTo>
                  <a:pt x="1" y="2419"/>
                  <a:pt x="137" y="2556"/>
                  <a:pt x="342" y="2556"/>
                </a:cubicBezTo>
                <a:cubicBezTo>
                  <a:pt x="444" y="2522"/>
                  <a:pt x="513" y="2488"/>
                  <a:pt x="581" y="2419"/>
                </a:cubicBezTo>
                <a:cubicBezTo>
                  <a:pt x="1195" y="1805"/>
                  <a:pt x="1775" y="1191"/>
                  <a:pt x="2355" y="577"/>
                </a:cubicBezTo>
                <a:cubicBezTo>
                  <a:pt x="2560" y="338"/>
                  <a:pt x="2594" y="133"/>
                  <a:pt x="2424" y="65"/>
                </a:cubicBezTo>
                <a:cubicBezTo>
                  <a:pt x="2351" y="19"/>
                  <a:pt x="2291" y="1"/>
                  <a:pt x="223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95" name="Google Shape;12395;p86"/>
          <p:cNvSpPr/>
          <p:nvPr/>
        </p:nvSpPr>
        <p:spPr>
          <a:xfrm>
            <a:off x="1996748" y="4493946"/>
            <a:ext cx="46413" cy="49803"/>
          </a:xfrm>
          <a:custGeom>
            <a:rect b="b" l="l" r="r" t="t"/>
            <a:pathLst>
              <a:path extrusionOk="0" h="2674" w="2492">
                <a:moveTo>
                  <a:pt x="2267" y="0"/>
                </a:moveTo>
                <a:cubicBezTo>
                  <a:pt x="2230" y="0"/>
                  <a:pt x="2190" y="11"/>
                  <a:pt x="2150" y="35"/>
                </a:cubicBezTo>
                <a:cubicBezTo>
                  <a:pt x="2048" y="69"/>
                  <a:pt x="1979" y="137"/>
                  <a:pt x="1945" y="206"/>
                </a:cubicBezTo>
                <a:lnTo>
                  <a:pt x="273" y="2082"/>
                </a:lnTo>
                <a:cubicBezTo>
                  <a:pt x="205" y="2151"/>
                  <a:pt x="171" y="2219"/>
                  <a:pt x="103" y="2287"/>
                </a:cubicBezTo>
                <a:cubicBezTo>
                  <a:pt x="34" y="2424"/>
                  <a:pt x="0" y="2560"/>
                  <a:pt x="137" y="2628"/>
                </a:cubicBezTo>
                <a:cubicBezTo>
                  <a:pt x="194" y="2663"/>
                  <a:pt x="239" y="2674"/>
                  <a:pt x="278" y="2674"/>
                </a:cubicBezTo>
                <a:cubicBezTo>
                  <a:pt x="357" y="2674"/>
                  <a:pt x="410" y="2628"/>
                  <a:pt x="478" y="2628"/>
                </a:cubicBezTo>
                <a:cubicBezTo>
                  <a:pt x="614" y="2594"/>
                  <a:pt x="580" y="2526"/>
                  <a:pt x="649" y="2492"/>
                </a:cubicBezTo>
                <a:cubicBezTo>
                  <a:pt x="1195" y="1844"/>
                  <a:pt x="1775" y="1161"/>
                  <a:pt x="2355" y="513"/>
                </a:cubicBezTo>
                <a:cubicBezTo>
                  <a:pt x="2389" y="410"/>
                  <a:pt x="2423" y="342"/>
                  <a:pt x="2491" y="274"/>
                </a:cubicBezTo>
                <a:cubicBezTo>
                  <a:pt x="2491" y="117"/>
                  <a:pt x="2391" y="0"/>
                  <a:pt x="226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96" name="Google Shape;12396;p86"/>
          <p:cNvSpPr/>
          <p:nvPr/>
        </p:nvSpPr>
        <p:spPr>
          <a:xfrm>
            <a:off x="756889" y="4260888"/>
            <a:ext cx="38144" cy="51126"/>
          </a:xfrm>
          <a:custGeom>
            <a:rect b="b" l="l" r="r" t="t"/>
            <a:pathLst>
              <a:path extrusionOk="0" h="2745" w="2048">
                <a:moveTo>
                  <a:pt x="1796" y="0"/>
                </a:moveTo>
                <a:cubicBezTo>
                  <a:pt x="1749" y="0"/>
                  <a:pt x="1706" y="9"/>
                  <a:pt x="1672" y="26"/>
                </a:cubicBezTo>
                <a:cubicBezTo>
                  <a:pt x="1570" y="94"/>
                  <a:pt x="1502" y="162"/>
                  <a:pt x="1433" y="299"/>
                </a:cubicBezTo>
                <a:cubicBezTo>
                  <a:pt x="1092" y="777"/>
                  <a:pt x="751" y="1288"/>
                  <a:pt x="410" y="1800"/>
                </a:cubicBezTo>
                <a:cubicBezTo>
                  <a:pt x="273" y="2005"/>
                  <a:pt x="137" y="2176"/>
                  <a:pt x="34" y="2380"/>
                </a:cubicBezTo>
                <a:cubicBezTo>
                  <a:pt x="0" y="2483"/>
                  <a:pt x="34" y="2619"/>
                  <a:pt x="103" y="2722"/>
                </a:cubicBezTo>
                <a:cubicBezTo>
                  <a:pt x="145" y="2736"/>
                  <a:pt x="193" y="2744"/>
                  <a:pt x="242" y="2744"/>
                </a:cubicBezTo>
                <a:cubicBezTo>
                  <a:pt x="312" y="2744"/>
                  <a:pt x="384" y="2727"/>
                  <a:pt x="444" y="2688"/>
                </a:cubicBezTo>
                <a:cubicBezTo>
                  <a:pt x="546" y="2619"/>
                  <a:pt x="649" y="2483"/>
                  <a:pt x="717" y="2380"/>
                </a:cubicBezTo>
                <a:cubicBezTo>
                  <a:pt x="1126" y="1732"/>
                  <a:pt x="1536" y="1084"/>
                  <a:pt x="1945" y="435"/>
                </a:cubicBezTo>
                <a:cubicBezTo>
                  <a:pt x="1979" y="367"/>
                  <a:pt x="2013" y="265"/>
                  <a:pt x="2048" y="197"/>
                </a:cubicBezTo>
                <a:cubicBezTo>
                  <a:pt x="2013" y="128"/>
                  <a:pt x="1979" y="26"/>
                  <a:pt x="1945" y="26"/>
                </a:cubicBezTo>
                <a:cubicBezTo>
                  <a:pt x="1894" y="9"/>
                  <a:pt x="1843" y="0"/>
                  <a:pt x="179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97" name="Google Shape;12397;p86"/>
          <p:cNvSpPr/>
          <p:nvPr/>
        </p:nvSpPr>
        <p:spPr>
          <a:xfrm>
            <a:off x="2191199" y="4345887"/>
            <a:ext cx="43881" cy="39411"/>
          </a:xfrm>
          <a:custGeom>
            <a:rect b="b" l="l" r="r" t="t"/>
            <a:pathLst>
              <a:path extrusionOk="0" h="2116" w="2356">
                <a:moveTo>
                  <a:pt x="1980" y="0"/>
                </a:moveTo>
                <a:cubicBezTo>
                  <a:pt x="1912" y="34"/>
                  <a:pt x="1843" y="69"/>
                  <a:pt x="1809" y="137"/>
                </a:cubicBezTo>
                <a:cubicBezTo>
                  <a:pt x="1298" y="580"/>
                  <a:pt x="786" y="1058"/>
                  <a:pt x="308" y="1502"/>
                </a:cubicBezTo>
                <a:cubicBezTo>
                  <a:pt x="206" y="1604"/>
                  <a:pt x="137" y="1706"/>
                  <a:pt x="69" y="1809"/>
                </a:cubicBezTo>
                <a:cubicBezTo>
                  <a:pt x="1" y="1979"/>
                  <a:pt x="103" y="2116"/>
                  <a:pt x="342" y="2116"/>
                </a:cubicBezTo>
                <a:cubicBezTo>
                  <a:pt x="444" y="2082"/>
                  <a:pt x="513" y="2014"/>
                  <a:pt x="615" y="1945"/>
                </a:cubicBezTo>
                <a:cubicBezTo>
                  <a:pt x="820" y="1741"/>
                  <a:pt x="1025" y="1536"/>
                  <a:pt x="1229" y="1331"/>
                </a:cubicBezTo>
                <a:cubicBezTo>
                  <a:pt x="1298" y="1229"/>
                  <a:pt x="1400" y="1160"/>
                  <a:pt x="1536" y="1092"/>
                </a:cubicBezTo>
                <a:cubicBezTo>
                  <a:pt x="1980" y="990"/>
                  <a:pt x="2082" y="580"/>
                  <a:pt x="2321" y="307"/>
                </a:cubicBezTo>
                <a:cubicBezTo>
                  <a:pt x="2355" y="239"/>
                  <a:pt x="2321" y="137"/>
                  <a:pt x="2287" y="69"/>
                </a:cubicBezTo>
                <a:cubicBezTo>
                  <a:pt x="2185" y="0"/>
                  <a:pt x="2082" y="0"/>
                  <a:pt x="19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98" name="Google Shape;12398;p86"/>
          <p:cNvSpPr/>
          <p:nvPr/>
        </p:nvSpPr>
        <p:spPr>
          <a:xfrm>
            <a:off x="943090" y="4627702"/>
            <a:ext cx="44383" cy="41273"/>
          </a:xfrm>
          <a:custGeom>
            <a:rect b="b" l="l" r="r" t="t"/>
            <a:pathLst>
              <a:path extrusionOk="0" h="2216" w="2383">
                <a:moveTo>
                  <a:pt x="2107" y="1"/>
                </a:moveTo>
                <a:cubicBezTo>
                  <a:pt x="2076" y="1"/>
                  <a:pt x="2044" y="7"/>
                  <a:pt x="2013" y="19"/>
                </a:cubicBezTo>
                <a:cubicBezTo>
                  <a:pt x="1877" y="87"/>
                  <a:pt x="1775" y="155"/>
                  <a:pt x="1672" y="258"/>
                </a:cubicBezTo>
                <a:cubicBezTo>
                  <a:pt x="1229" y="736"/>
                  <a:pt x="785" y="1179"/>
                  <a:pt x="341" y="1657"/>
                </a:cubicBezTo>
                <a:cubicBezTo>
                  <a:pt x="205" y="1827"/>
                  <a:pt x="0" y="1964"/>
                  <a:pt x="239" y="2169"/>
                </a:cubicBezTo>
                <a:cubicBezTo>
                  <a:pt x="271" y="2200"/>
                  <a:pt x="312" y="2216"/>
                  <a:pt x="361" y="2216"/>
                </a:cubicBezTo>
                <a:cubicBezTo>
                  <a:pt x="468" y="2216"/>
                  <a:pt x="610" y="2139"/>
                  <a:pt x="751" y="1998"/>
                </a:cubicBezTo>
                <a:cubicBezTo>
                  <a:pt x="751" y="1964"/>
                  <a:pt x="785" y="1964"/>
                  <a:pt x="785" y="1964"/>
                </a:cubicBezTo>
                <a:lnTo>
                  <a:pt x="2184" y="497"/>
                </a:lnTo>
                <a:cubicBezTo>
                  <a:pt x="2252" y="394"/>
                  <a:pt x="2286" y="326"/>
                  <a:pt x="2355" y="258"/>
                </a:cubicBezTo>
                <a:cubicBezTo>
                  <a:pt x="2383" y="118"/>
                  <a:pt x="2250" y="1"/>
                  <a:pt x="210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99" name="Google Shape;12399;p86"/>
          <p:cNvSpPr/>
          <p:nvPr/>
        </p:nvSpPr>
        <p:spPr>
          <a:xfrm>
            <a:off x="632334" y="4118229"/>
            <a:ext cx="34326" cy="39560"/>
          </a:xfrm>
          <a:custGeom>
            <a:rect b="b" l="l" r="r" t="t"/>
            <a:pathLst>
              <a:path extrusionOk="0" h="2124" w="1843">
                <a:moveTo>
                  <a:pt x="1550" y="1"/>
                </a:moveTo>
                <a:cubicBezTo>
                  <a:pt x="1444" y="1"/>
                  <a:pt x="1336" y="81"/>
                  <a:pt x="1263" y="179"/>
                </a:cubicBezTo>
                <a:cubicBezTo>
                  <a:pt x="1194" y="213"/>
                  <a:pt x="1126" y="315"/>
                  <a:pt x="1092" y="384"/>
                </a:cubicBezTo>
                <a:cubicBezTo>
                  <a:pt x="751" y="827"/>
                  <a:pt x="444" y="1271"/>
                  <a:pt x="137" y="1714"/>
                </a:cubicBezTo>
                <a:cubicBezTo>
                  <a:pt x="0" y="1919"/>
                  <a:pt x="102" y="2124"/>
                  <a:pt x="375" y="2124"/>
                </a:cubicBezTo>
                <a:cubicBezTo>
                  <a:pt x="478" y="2056"/>
                  <a:pt x="580" y="1953"/>
                  <a:pt x="683" y="1851"/>
                </a:cubicBezTo>
                <a:cubicBezTo>
                  <a:pt x="1024" y="1407"/>
                  <a:pt x="1365" y="930"/>
                  <a:pt x="1672" y="452"/>
                </a:cubicBezTo>
                <a:cubicBezTo>
                  <a:pt x="1774" y="315"/>
                  <a:pt x="1843" y="145"/>
                  <a:pt x="1672" y="42"/>
                </a:cubicBezTo>
                <a:cubicBezTo>
                  <a:pt x="1633" y="13"/>
                  <a:pt x="1592" y="1"/>
                  <a:pt x="1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00" name="Google Shape;12400;p86"/>
          <p:cNvSpPr/>
          <p:nvPr/>
        </p:nvSpPr>
        <p:spPr>
          <a:xfrm>
            <a:off x="2291618" y="4139703"/>
            <a:ext cx="36878" cy="32072"/>
          </a:xfrm>
          <a:custGeom>
            <a:rect b="b" l="l" r="r" t="t"/>
            <a:pathLst>
              <a:path extrusionOk="0" h="1722" w="1980">
                <a:moveTo>
                  <a:pt x="1815" y="0"/>
                </a:moveTo>
                <a:cubicBezTo>
                  <a:pt x="1737" y="0"/>
                  <a:pt x="1638" y="15"/>
                  <a:pt x="1570" y="15"/>
                </a:cubicBezTo>
                <a:cubicBezTo>
                  <a:pt x="1468" y="15"/>
                  <a:pt x="1468" y="118"/>
                  <a:pt x="1399" y="186"/>
                </a:cubicBezTo>
                <a:lnTo>
                  <a:pt x="205" y="1210"/>
                </a:lnTo>
                <a:cubicBezTo>
                  <a:pt x="137" y="1278"/>
                  <a:pt x="69" y="1346"/>
                  <a:pt x="34" y="1414"/>
                </a:cubicBezTo>
                <a:cubicBezTo>
                  <a:pt x="0" y="1585"/>
                  <a:pt x="103" y="1722"/>
                  <a:pt x="342" y="1722"/>
                </a:cubicBezTo>
                <a:cubicBezTo>
                  <a:pt x="478" y="1653"/>
                  <a:pt x="580" y="1619"/>
                  <a:pt x="649" y="1551"/>
                </a:cubicBezTo>
                <a:cubicBezTo>
                  <a:pt x="990" y="1244"/>
                  <a:pt x="1331" y="937"/>
                  <a:pt x="1672" y="630"/>
                </a:cubicBezTo>
                <a:cubicBezTo>
                  <a:pt x="1775" y="561"/>
                  <a:pt x="1877" y="459"/>
                  <a:pt x="1945" y="322"/>
                </a:cubicBezTo>
                <a:cubicBezTo>
                  <a:pt x="1979" y="254"/>
                  <a:pt x="1979" y="84"/>
                  <a:pt x="1911" y="15"/>
                </a:cubicBezTo>
                <a:cubicBezTo>
                  <a:pt x="1888" y="4"/>
                  <a:pt x="1854" y="0"/>
                  <a:pt x="181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01" name="Google Shape;12401;p86"/>
          <p:cNvSpPr/>
          <p:nvPr/>
        </p:nvSpPr>
        <p:spPr>
          <a:xfrm>
            <a:off x="819242" y="4075525"/>
            <a:ext cx="29167" cy="37846"/>
          </a:xfrm>
          <a:custGeom>
            <a:rect b="b" l="l" r="r" t="t"/>
            <a:pathLst>
              <a:path extrusionOk="0" h="2032" w="1566">
                <a:moveTo>
                  <a:pt x="1374" y="1"/>
                </a:moveTo>
                <a:cubicBezTo>
                  <a:pt x="1301" y="1"/>
                  <a:pt x="1229" y="25"/>
                  <a:pt x="1156" y="49"/>
                </a:cubicBezTo>
                <a:cubicBezTo>
                  <a:pt x="1088" y="117"/>
                  <a:pt x="1054" y="220"/>
                  <a:pt x="986" y="322"/>
                </a:cubicBezTo>
                <a:cubicBezTo>
                  <a:pt x="781" y="663"/>
                  <a:pt x="576" y="1039"/>
                  <a:pt x="337" y="1380"/>
                </a:cubicBezTo>
                <a:cubicBezTo>
                  <a:pt x="269" y="1482"/>
                  <a:pt x="167" y="1585"/>
                  <a:pt x="64" y="1687"/>
                </a:cubicBezTo>
                <a:cubicBezTo>
                  <a:pt x="1" y="1815"/>
                  <a:pt x="86" y="2032"/>
                  <a:pt x="264" y="2032"/>
                </a:cubicBezTo>
                <a:cubicBezTo>
                  <a:pt x="277" y="2032"/>
                  <a:pt x="290" y="2030"/>
                  <a:pt x="303" y="2028"/>
                </a:cubicBezTo>
                <a:cubicBezTo>
                  <a:pt x="372" y="2028"/>
                  <a:pt x="440" y="1994"/>
                  <a:pt x="508" y="1960"/>
                </a:cubicBezTo>
                <a:cubicBezTo>
                  <a:pt x="986" y="1482"/>
                  <a:pt x="1361" y="902"/>
                  <a:pt x="1566" y="254"/>
                </a:cubicBezTo>
                <a:cubicBezTo>
                  <a:pt x="1566" y="254"/>
                  <a:pt x="1566" y="254"/>
                  <a:pt x="1566" y="220"/>
                </a:cubicBezTo>
                <a:cubicBezTo>
                  <a:pt x="1532" y="151"/>
                  <a:pt x="1498" y="15"/>
                  <a:pt x="1464" y="15"/>
                </a:cubicBezTo>
                <a:cubicBezTo>
                  <a:pt x="1434" y="5"/>
                  <a:pt x="1404" y="1"/>
                  <a:pt x="137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02" name="Google Shape;12402;p86"/>
          <p:cNvSpPr/>
          <p:nvPr/>
        </p:nvSpPr>
        <p:spPr>
          <a:xfrm>
            <a:off x="686343" y="4044796"/>
            <a:ext cx="23542" cy="33339"/>
          </a:xfrm>
          <a:custGeom>
            <a:rect b="b" l="l" r="r" t="t"/>
            <a:pathLst>
              <a:path extrusionOk="0" h="1790" w="1264">
                <a:moveTo>
                  <a:pt x="984" y="0"/>
                </a:moveTo>
                <a:cubicBezTo>
                  <a:pt x="888" y="0"/>
                  <a:pt x="801" y="64"/>
                  <a:pt x="751" y="164"/>
                </a:cubicBezTo>
                <a:cubicBezTo>
                  <a:pt x="512" y="607"/>
                  <a:pt x="273" y="1017"/>
                  <a:pt x="35" y="1460"/>
                </a:cubicBezTo>
                <a:cubicBezTo>
                  <a:pt x="1" y="1563"/>
                  <a:pt x="1" y="1665"/>
                  <a:pt x="69" y="1767"/>
                </a:cubicBezTo>
                <a:cubicBezTo>
                  <a:pt x="125" y="1781"/>
                  <a:pt x="176" y="1790"/>
                  <a:pt x="223" y="1790"/>
                </a:cubicBezTo>
                <a:cubicBezTo>
                  <a:pt x="290" y="1790"/>
                  <a:pt x="350" y="1773"/>
                  <a:pt x="410" y="1733"/>
                </a:cubicBezTo>
                <a:cubicBezTo>
                  <a:pt x="888" y="1358"/>
                  <a:pt x="1024" y="778"/>
                  <a:pt x="1263" y="266"/>
                </a:cubicBezTo>
                <a:cubicBezTo>
                  <a:pt x="1195" y="198"/>
                  <a:pt x="1161" y="61"/>
                  <a:pt x="1092" y="27"/>
                </a:cubicBezTo>
                <a:cubicBezTo>
                  <a:pt x="1056" y="9"/>
                  <a:pt x="1019" y="0"/>
                  <a:pt x="98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03" name="Google Shape;12403;p86"/>
          <p:cNvSpPr/>
          <p:nvPr/>
        </p:nvSpPr>
        <p:spPr>
          <a:xfrm>
            <a:off x="617081" y="4075786"/>
            <a:ext cx="23523" cy="33488"/>
          </a:xfrm>
          <a:custGeom>
            <a:rect b="b" l="l" r="r" t="t"/>
            <a:pathLst>
              <a:path extrusionOk="0" h="1798" w="1263">
                <a:moveTo>
                  <a:pt x="1092" y="1"/>
                </a:moveTo>
                <a:cubicBezTo>
                  <a:pt x="990" y="1"/>
                  <a:pt x="887" y="35"/>
                  <a:pt x="819" y="103"/>
                </a:cubicBezTo>
                <a:cubicBezTo>
                  <a:pt x="546" y="547"/>
                  <a:pt x="307" y="956"/>
                  <a:pt x="102" y="1400"/>
                </a:cubicBezTo>
                <a:cubicBezTo>
                  <a:pt x="0" y="1536"/>
                  <a:pt x="0" y="1707"/>
                  <a:pt x="205" y="1775"/>
                </a:cubicBezTo>
                <a:cubicBezTo>
                  <a:pt x="242" y="1790"/>
                  <a:pt x="276" y="1797"/>
                  <a:pt x="308" y="1797"/>
                </a:cubicBezTo>
                <a:cubicBezTo>
                  <a:pt x="420" y="1797"/>
                  <a:pt x="500" y="1711"/>
                  <a:pt x="580" y="1605"/>
                </a:cubicBezTo>
                <a:lnTo>
                  <a:pt x="1194" y="479"/>
                </a:lnTo>
                <a:cubicBezTo>
                  <a:pt x="1229" y="376"/>
                  <a:pt x="1263" y="308"/>
                  <a:pt x="1263" y="206"/>
                </a:cubicBezTo>
                <a:cubicBezTo>
                  <a:pt x="1229" y="172"/>
                  <a:pt x="1160" y="35"/>
                  <a:pt x="109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04" name="Google Shape;12404;p86"/>
          <p:cNvSpPr/>
          <p:nvPr/>
        </p:nvSpPr>
        <p:spPr>
          <a:xfrm>
            <a:off x="965327" y="4372817"/>
            <a:ext cx="31160" cy="26261"/>
          </a:xfrm>
          <a:custGeom>
            <a:rect b="b" l="l" r="r" t="t"/>
            <a:pathLst>
              <a:path extrusionOk="0" h="1410" w="1673">
                <a:moveTo>
                  <a:pt x="1456" y="0"/>
                </a:moveTo>
                <a:cubicBezTo>
                  <a:pt x="1425" y="0"/>
                  <a:pt x="1395" y="7"/>
                  <a:pt x="1365" y="22"/>
                </a:cubicBezTo>
                <a:cubicBezTo>
                  <a:pt x="1263" y="56"/>
                  <a:pt x="1161" y="124"/>
                  <a:pt x="1092" y="192"/>
                </a:cubicBezTo>
                <a:cubicBezTo>
                  <a:pt x="819" y="431"/>
                  <a:pt x="581" y="670"/>
                  <a:pt x="308" y="909"/>
                </a:cubicBezTo>
                <a:cubicBezTo>
                  <a:pt x="171" y="1011"/>
                  <a:pt x="1" y="1114"/>
                  <a:pt x="137" y="1318"/>
                </a:cubicBezTo>
                <a:cubicBezTo>
                  <a:pt x="190" y="1384"/>
                  <a:pt x="248" y="1410"/>
                  <a:pt x="307" y="1410"/>
                </a:cubicBezTo>
                <a:cubicBezTo>
                  <a:pt x="401" y="1410"/>
                  <a:pt x="497" y="1347"/>
                  <a:pt x="581" y="1284"/>
                </a:cubicBezTo>
                <a:cubicBezTo>
                  <a:pt x="649" y="1284"/>
                  <a:pt x="683" y="1250"/>
                  <a:pt x="717" y="1216"/>
                </a:cubicBezTo>
                <a:cubicBezTo>
                  <a:pt x="1024" y="943"/>
                  <a:pt x="1297" y="670"/>
                  <a:pt x="1570" y="363"/>
                </a:cubicBezTo>
                <a:cubicBezTo>
                  <a:pt x="1604" y="329"/>
                  <a:pt x="1638" y="260"/>
                  <a:pt x="1673" y="226"/>
                </a:cubicBezTo>
                <a:cubicBezTo>
                  <a:pt x="1673" y="92"/>
                  <a:pt x="1567" y="0"/>
                  <a:pt x="14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05" name="Google Shape;12405;p86"/>
          <p:cNvSpPr/>
          <p:nvPr/>
        </p:nvSpPr>
        <p:spPr>
          <a:xfrm>
            <a:off x="801363" y="4025818"/>
            <a:ext cx="22276" cy="29204"/>
          </a:xfrm>
          <a:custGeom>
            <a:rect b="b" l="l" r="r" t="t"/>
            <a:pathLst>
              <a:path extrusionOk="0" h="1568" w="1196">
                <a:moveTo>
                  <a:pt x="917" y="1"/>
                </a:moveTo>
                <a:cubicBezTo>
                  <a:pt x="821" y="1"/>
                  <a:pt x="710" y="93"/>
                  <a:pt x="683" y="227"/>
                </a:cubicBezTo>
                <a:cubicBezTo>
                  <a:pt x="683" y="261"/>
                  <a:pt x="683" y="261"/>
                  <a:pt x="683" y="295"/>
                </a:cubicBezTo>
                <a:cubicBezTo>
                  <a:pt x="615" y="671"/>
                  <a:pt x="410" y="1012"/>
                  <a:pt x="103" y="1217"/>
                </a:cubicBezTo>
                <a:cubicBezTo>
                  <a:pt x="35" y="1251"/>
                  <a:pt x="35" y="1387"/>
                  <a:pt x="1" y="1490"/>
                </a:cubicBezTo>
                <a:cubicBezTo>
                  <a:pt x="84" y="1517"/>
                  <a:pt x="189" y="1567"/>
                  <a:pt x="280" y="1567"/>
                </a:cubicBezTo>
                <a:cubicBezTo>
                  <a:pt x="302" y="1567"/>
                  <a:pt x="322" y="1564"/>
                  <a:pt x="342" y="1558"/>
                </a:cubicBezTo>
                <a:cubicBezTo>
                  <a:pt x="479" y="1524"/>
                  <a:pt x="615" y="1421"/>
                  <a:pt x="717" y="1319"/>
                </a:cubicBezTo>
                <a:cubicBezTo>
                  <a:pt x="990" y="1012"/>
                  <a:pt x="1161" y="637"/>
                  <a:pt x="1195" y="261"/>
                </a:cubicBezTo>
                <a:cubicBezTo>
                  <a:pt x="1161" y="193"/>
                  <a:pt x="1093" y="56"/>
                  <a:pt x="990" y="22"/>
                </a:cubicBezTo>
                <a:cubicBezTo>
                  <a:pt x="968" y="8"/>
                  <a:pt x="943" y="1"/>
                  <a:pt x="91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06" name="Google Shape;12406;p86"/>
          <p:cNvSpPr/>
          <p:nvPr/>
        </p:nvSpPr>
        <p:spPr>
          <a:xfrm>
            <a:off x="1912848" y="4553355"/>
            <a:ext cx="26727" cy="26038"/>
          </a:xfrm>
          <a:custGeom>
            <a:rect b="b" l="l" r="r" t="t"/>
            <a:pathLst>
              <a:path extrusionOk="0" h="1398" w="1435">
                <a:moveTo>
                  <a:pt x="1215" y="1"/>
                </a:moveTo>
                <a:cubicBezTo>
                  <a:pt x="1187" y="1"/>
                  <a:pt x="1158" y="6"/>
                  <a:pt x="1127" y="19"/>
                </a:cubicBezTo>
                <a:cubicBezTo>
                  <a:pt x="1059" y="19"/>
                  <a:pt x="1025" y="53"/>
                  <a:pt x="991" y="87"/>
                </a:cubicBezTo>
                <a:cubicBezTo>
                  <a:pt x="683" y="394"/>
                  <a:pt x="342" y="735"/>
                  <a:pt x="69" y="1110"/>
                </a:cubicBezTo>
                <a:cubicBezTo>
                  <a:pt x="1" y="1179"/>
                  <a:pt x="1" y="1247"/>
                  <a:pt x="69" y="1349"/>
                </a:cubicBezTo>
                <a:cubicBezTo>
                  <a:pt x="117" y="1373"/>
                  <a:pt x="200" y="1398"/>
                  <a:pt x="280" y="1398"/>
                </a:cubicBezTo>
                <a:cubicBezTo>
                  <a:pt x="313" y="1398"/>
                  <a:pt x="346" y="1393"/>
                  <a:pt x="376" y="1383"/>
                </a:cubicBezTo>
                <a:cubicBezTo>
                  <a:pt x="410" y="1383"/>
                  <a:pt x="479" y="1383"/>
                  <a:pt x="513" y="1349"/>
                </a:cubicBezTo>
                <a:lnTo>
                  <a:pt x="1400" y="326"/>
                </a:lnTo>
                <a:cubicBezTo>
                  <a:pt x="1434" y="326"/>
                  <a:pt x="1434" y="292"/>
                  <a:pt x="1434" y="257"/>
                </a:cubicBezTo>
                <a:cubicBezTo>
                  <a:pt x="1434" y="118"/>
                  <a:pt x="1342" y="1"/>
                  <a:pt x="12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07" name="Google Shape;12407;p86"/>
          <p:cNvSpPr/>
          <p:nvPr/>
        </p:nvSpPr>
        <p:spPr>
          <a:xfrm>
            <a:off x="735267" y="4044889"/>
            <a:ext cx="19724" cy="26746"/>
          </a:xfrm>
          <a:custGeom>
            <a:rect b="b" l="l" r="r" t="t"/>
            <a:pathLst>
              <a:path extrusionOk="0" h="1436" w="1059">
                <a:moveTo>
                  <a:pt x="779" y="0"/>
                </a:moveTo>
                <a:cubicBezTo>
                  <a:pt x="682" y="0"/>
                  <a:pt x="566" y="86"/>
                  <a:pt x="513" y="193"/>
                </a:cubicBezTo>
                <a:cubicBezTo>
                  <a:pt x="479" y="568"/>
                  <a:pt x="308" y="875"/>
                  <a:pt x="35" y="1148"/>
                </a:cubicBezTo>
                <a:cubicBezTo>
                  <a:pt x="1" y="1182"/>
                  <a:pt x="35" y="1319"/>
                  <a:pt x="69" y="1387"/>
                </a:cubicBezTo>
                <a:cubicBezTo>
                  <a:pt x="117" y="1411"/>
                  <a:pt x="183" y="1435"/>
                  <a:pt x="241" y="1435"/>
                </a:cubicBezTo>
                <a:cubicBezTo>
                  <a:pt x="265" y="1435"/>
                  <a:pt x="288" y="1431"/>
                  <a:pt x="308" y="1421"/>
                </a:cubicBezTo>
                <a:cubicBezTo>
                  <a:pt x="513" y="1353"/>
                  <a:pt x="649" y="1216"/>
                  <a:pt x="786" y="1046"/>
                </a:cubicBezTo>
                <a:cubicBezTo>
                  <a:pt x="922" y="773"/>
                  <a:pt x="991" y="534"/>
                  <a:pt x="1059" y="261"/>
                </a:cubicBezTo>
                <a:cubicBezTo>
                  <a:pt x="991" y="193"/>
                  <a:pt x="956" y="56"/>
                  <a:pt x="854" y="22"/>
                </a:cubicBezTo>
                <a:cubicBezTo>
                  <a:pt x="832" y="7"/>
                  <a:pt x="806" y="0"/>
                  <a:pt x="77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08" name="Google Shape;12408;p86"/>
          <p:cNvSpPr/>
          <p:nvPr/>
        </p:nvSpPr>
        <p:spPr>
          <a:xfrm>
            <a:off x="918935" y="4477966"/>
            <a:ext cx="25442" cy="15943"/>
          </a:xfrm>
          <a:custGeom>
            <a:rect b="b" l="l" r="r" t="t"/>
            <a:pathLst>
              <a:path extrusionOk="0" h="856" w="1366">
                <a:moveTo>
                  <a:pt x="1052" y="1"/>
                </a:moveTo>
                <a:cubicBezTo>
                  <a:pt x="1032" y="1"/>
                  <a:pt x="1011" y="2"/>
                  <a:pt x="990" y="6"/>
                </a:cubicBezTo>
                <a:cubicBezTo>
                  <a:pt x="683" y="6"/>
                  <a:pt x="376" y="176"/>
                  <a:pt x="137" y="449"/>
                </a:cubicBezTo>
                <a:cubicBezTo>
                  <a:pt x="69" y="552"/>
                  <a:pt x="1" y="688"/>
                  <a:pt x="137" y="791"/>
                </a:cubicBezTo>
                <a:cubicBezTo>
                  <a:pt x="214" y="837"/>
                  <a:pt x="277" y="855"/>
                  <a:pt x="333" y="855"/>
                </a:cubicBezTo>
                <a:cubicBezTo>
                  <a:pt x="400" y="855"/>
                  <a:pt x="456" y="828"/>
                  <a:pt x="512" y="791"/>
                </a:cubicBezTo>
                <a:cubicBezTo>
                  <a:pt x="717" y="654"/>
                  <a:pt x="956" y="586"/>
                  <a:pt x="1127" y="484"/>
                </a:cubicBezTo>
                <a:cubicBezTo>
                  <a:pt x="1229" y="415"/>
                  <a:pt x="1297" y="347"/>
                  <a:pt x="1365" y="313"/>
                </a:cubicBezTo>
                <a:cubicBezTo>
                  <a:pt x="1365" y="129"/>
                  <a:pt x="1228" y="1"/>
                  <a:pt x="10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09" name="Google Shape;12409;p86"/>
          <p:cNvSpPr/>
          <p:nvPr/>
        </p:nvSpPr>
        <p:spPr>
          <a:xfrm>
            <a:off x="686976" y="4280014"/>
            <a:ext cx="13373" cy="16949"/>
          </a:xfrm>
          <a:custGeom>
            <a:rect b="b" l="l" r="r" t="t"/>
            <a:pathLst>
              <a:path extrusionOk="0" h="910" w="718">
                <a:moveTo>
                  <a:pt x="407" y="1"/>
                </a:moveTo>
                <a:cubicBezTo>
                  <a:pt x="319" y="1"/>
                  <a:pt x="225" y="87"/>
                  <a:pt x="171" y="193"/>
                </a:cubicBezTo>
                <a:cubicBezTo>
                  <a:pt x="103" y="330"/>
                  <a:pt x="35" y="466"/>
                  <a:pt x="1" y="603"/>
                </a:cubicBezTo>
                <a:cubicBezTo>
                  <a:pt x="35" y="705"/>
                  <a:pt x="69" y="807"/>
                  <a:pt x="103" y="910"/>
                </a:cubicBezTo>
                <a:cubicBezTo>
                  <a:pt x="239" y="876"/>
                  <a:pt x="376" y="876"/>
                  <a:pt x="444" y="807"/>
                </a:cubicBezTo>
                <a:cubicBezTo>
                  <a:pt x="547" y="637"/>
                  <a:pt x="649" y="466"/>
                  <a:pt x="717" y="296"/>
                </a:cubicBezTo>
                <a:cubicBezTo>
                  <a:pt x="649" y="193"/>
                  <a:pt x="581" y="57"/>
                  <a:pt x="478" y="23"/>
                </a:cubicBezTo>
                <a:cubicBezTo>
                  <a:pt x="456" y="8"/>
                  <a:pt x="432" y="1"/>
                  <a:pt x="40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10" name="Google Shape;12410;p86"/>
          <p:cNvSpPr/>
          <p:nvPr/>
        </p:nvSpPr>
        <p:spPr>
          <a:xfrm>
            <a:off x="1979577" y="4501246"/>
            <a:ext cx="13373" cy="9648"/>
          </a:xfrm>
          <a:custGeom>
            <a:rect b="b" l="l" r="r" t="t"/>
            <a:pathLst>
              <a:path extrusionOk="0" h="518" w="718">
                <a:moveTo>
                  <a:pt x="382" y="1"/>
                </a:moveTo>
                <a:cubicBezTo>
                  <a:pt x="346" y="1"/>
                  <a:pt x="310" y="6"/>
                  <a:pt x="274" y="18"/>
                </a:cubicBezTo>
                <a:cubicBezTo>
                  <a:pt x="103" y="18"/>
                  <a:pt x="1" y="155"/>
                  <a:pt x="35" y="291"/>
                </a:cubicBezTo>
                <a:cubicBezTo>
                  <a:pt x="62" y="426"/>
                  <a:pt x="173" y="518"/>
                  <a:pt x="286" y="518"/>
                </a:cubicBezTo>
                <a:cubicBezTo>
                  <a:pt x="316" y="518"/>
                  <a:pt x="347" y="511"/>
                  <a:pt x="376" y="496"/>
                </a:cubicBezTo>
                <a:cubicBezTo>
                  <a:pt x="513" y="462"/>
                  <a:pt x="615" y="394"/>
                  <a:pt x="717" y="291"/>
                </a:cubicBezTo>
                <a:cubicBezTo>
                  <a:pt x="689" y="123"/>
                  <a:pt x="546" y="1"/>
                  <a:pt x="38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11" name="Google Shape;12411;p86"/>
          <p:cNvSpPr/>
          <p:nvPr/>
        </p:nvSpPr>
        <p:spPr>
          <a:xfrm>
            <a:off x="767114" y="4011534"/>
            <a:ext cx="9480" cy="11529"/>
          </a:xfrm>
          <a:custGeom>
            <a:rect b="b" l="l" r="r" t="t"/>
            <a:pathLst>
              <a:path extrusionOk="0" h="619" w="509">
                <a:moveTo>
                  <a:pt x="260" y="0"/>
                </a:moveTo>
                <a:cubicBezTo>
                  <a:pt x="111" y="0"/>
                  <a:pt x="0" y="153"/>
                  <a:pt x="31" y="278"/>
                </a:cubicBezTo>
                <a:cubicBezTo>
                  <a:pt x="65" y="380"/>
                  <a:pt x="168" y="448"/>
                  <a:pt x="270" y="619"/>
                </a:cubicBezTo>
                <a:cubicBezTo>
                  <a:pt x="372" y="482"/>
                  <a:pt x="441" y="346"/>
                  <a:pt x="509" y="209"/>
                </a:cubicBezTo>
                <a:cubicBezTo>
                  <a:pt x="509" y="107"/>
                  <a:pt x="372" y="5"/>
                  <a:pt x="304" y="5"/>
                </a:cubicBezTo>
                <a:cubicBezTo>
                  <a:pt x="289" y="2"/>
                  <a:pt x="275" y="0"/>
                  <a:pt x="26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12" name="Google Shape;12412;p86"/>
          <p:cNvSpPr/>
          <p:nvPr/>
        </p:nvSpPr>
        <p:spPr>
          <a:xfrm>
            <a:off x="1298971" y="4118118"/>
            <a:ext cx="190683" cy="197835"/>
          </a:xfrm>
          <a:custGeom>
            <a:rect b="b" l="l" r="r" t="t"/>
            <a:pathLst>
              <a:path extrusionOk="0" h="10622" w="10238">
                <a:moveTo>
                  <a:pt x="9828" y="1"/>
                </a:moveTo>
                <a:cubicBezTo>
                  <a:pt x="9741" y="1"/>
                  <a:pt x="9673" y="32"/>
                  <a:pt x="9623" y="82"/>
                </a:cubicBezTo>
                <a:cubicBezTo>
                  <a:pt x="9555" y="117"/>
                  <a:pt x="9452" y="219"/>
                  <a:pt x="9486" y="287"/>
                </a:cubicBezTo>
                <a:cubicBezTo>
                  <a:pt x="9520" y="424"/>
                  <a:pt x="9555" y="560"/>
                  <a:pt x="9623" y="697"/>
                </a:cubicBezTo>
                <a:lnTo>
                  <a:pt x="3071" y="7590"/>
                </a:lnTo>
                <a:cubicBezTo>
                  <a:pt x="2896" y="7414"/>
                  <a:pt x="2802" y="7329"/>
                  <a:pt x="2705" y="7329"/>
                </a:cubicBezTo>
                <a:cubicBezTo>
                  <a:pt x="2614" y="7329"/>
                  <a:pt x="2521" y="7406"/>
                  <a:pt x="2355" y="7555"/>
                </a:cubicBezTo>
                <a:cubicBezTo>
                  <a:pt x="1570" y="8272"/>
                  <a:pt x="853" y="9091"/>
                  <a:pt x="239" y="9944"/>
                </a:cubicBezTo>
                <a:cubicBezTo>
                  <a:pt x="137" y="10046"/>
                  <a:pt x="68" y="10183"/>
                  <a:pt x="34" y="10285"/>
                </a:cubicBezTo>
                <a:cubicBezTo>
                  <a:pt x="0" y="10422"/>
                  <a:pt x="34" y="10524"/>
                  <a:pt x="102" y="10592"/>
                </a:cubicBezTo>
                <a:cubicBezTo>
                  <a:pt x="124" y="10614"/>
                  <a:pt x="155" y="10622"/>
                  <a:pt x="189" y="10622"/>
                </a:cubicBezTo>
                <a:cubicBezTo>
                  <a:pt x="267" y="10622"/>
                  <a:pt x="363" y="10582"/>
                  <a:pt x="410" y="10558"/>
                </a:cubicBezTo>
                <a:cubicBezTo>
                  <a:pt x="512" y="10490"/>
                  <a:pt x="546" y="10422"/>
                  <a:pt x="580" y="10319"/>
                </a:cubicBezTo>
                <a:cubicBezTo>
                  <a:pt x="1263" y="9398"/>
                  <a:pt x="2013" y="8579"/>
                  <a:pt x="2832" y="7828"/>
                </a:cubicBezTo>
                <a:cubicBezTo>
                  <a:pt x="3016" y="8012"/>
                  <a:pt x="3131" y="8107"/>
                  <a:pt x="3240" y="8107"/>
                </a:cubicBezTo>
                <a:cubicBezTo>
                  <a:pt x="3334" y="8107"/>
                  <a:pt x="3423" y="8038"/>
                  <a:pt x="3549" y="7897"/>
                </a:cubicBezTo>
                <a:lnTo>
                  <a:pt x="3617" y="7828"/>
                </a:lnTo>
                <a:lnTo>
                  <a:pt x="9964" y="1106"/>
                </a:lnTo>
                <a:cubicBezTo>
                  <a:pt x="10032" y="1038"/>
                  <a:pt x="10101" y="970"/>
                  <a:pt x="10169" y="867"/>
                </a:cubicBezTo>
                <a:cubicBezTo>
                  <a:pt x="10203" y="765"/>
                  <a:pt x="10237" y="628"/>
                  <a:pt x="10169" y="594"/>
                </a:cubicBezTo>
                <a:cubicBezTo>
                  <a:pt x="10066" y="492"/>
                  <a:pt x="10032" y="355"/>
                  <a:pt x="10032" y="219"/>
                </a:cubicBezTo>
                <a:cubicBezTo>
                  <a:pt x="10032" y="151"/>
                  <a:pt x="9964" y="14"/>
                  <a:pt x="9930" y="14"/>
                </a:cubicBezTo>
                <a:cubicBezTo>
                  <a:pt x="9893" y="5"/>
                  <a:pt x="9859" y="1"/>
                  <a:pt x="982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13" name="Google Shape;12413;p86"/>
          <p:cNvSpPr/>
          <p:nvPr/>
        </p:nvSpPr>
        <p:spPr>
          <a:xfrm>
            <a:off x="1485805" y="4272155"/>
            <a:ext cx="71203" cy="87575"/>
          </a:xfrm>
          <a:custGeom>
            <a:rect b="b" l="l" r="r" t="t"/>
            <a:pathLst>
              <a:path extrusionOk="0" h="4702" w="3823">
                <a:moveTo>
                  <a:pt x="3515" y="1"/>
                </a:moveTo>
                <a:cubicBezTo>
                  <a:pt x="3413" y="69"/>
                  <a:pt x="3344" y="103"/>
                  <a:pt x="3310" y="172"/>
                </a:cubicBezTo>
                <a:cubicBezTo>
                  <a:pt x="3071" y="479"/>
                  <a:pt x="2867" y="752"/>
                  <a:pt x="2628" y="1059"/>
                </a:cubicBezTo>
                <a:cubicBezTo>
                  <a:pt x="1843" y="2014"/>
                  <a:pt x="1058" y="3004"/>
                  <a:pt x="273" y="3959"/>
                </a:cubicBezTo>
                <a:cubicBezTo>
                  <a:pt x="171" y="4096"/>
                  <a:pt x="69" y="4266"/>
                  <a:pt x="34" y="4437"/>
                </a:cubicBezTo>
                <a:cubicBezTo>
                  <a:pt x="0" y="4505"/>
                  <a:pt x="34" y="4608"/>
                  <a:pt x="103" y="4676"/>
                </a:cubicBezTo>
                <a:cubicBezTo>
                  <a:pt x="154" y="4693"/>
                  <a:pt x="205" y="4701"/>
                  <a:pt x="256" y="4701"/>
                </a:cubicBezTo>
                <a:cubicBezTo>
                  <a:pt x="307" y="4701"/>
                  <a:pt x="359" y="4693"/>
                  <a:pt x="410" y="4676"/>
                </a:cubicBezTo>
                <a:cubicBezTo>
                  <a:pt x="512" y="4608"/>
                  <a:pt x="546" y="4505"/>
                  <a:pt x="614" y="4437"/>
                </a:cubicBezTo>
                <a:cubicBezTo>
                  <a:pt x="819" y="4164"/>
                  <a:pt x="1024" y="3891"/>
                  <a:pt x="1229" y="3618"/>
                </a:cubicBezTo>
                <a:cubicBezTo>
                  <a:pt x="1979" y="2663"/>
                  <a:pt x="2730" y="1741"/>
                  <a:pt x="3481" y="820"/>
                </a:cubicBezTo>
                <a:cubicBezTo>
                  <a:pt x="3617" y="683"/>
                  <a:pt x="3686" y="513"/>
                  <a:pt x="3788" y="342"/>
                </a:cubicBezTo>
                <a:cubicBezTo>
                  <a:pt x="3822" y="206"/>
                  <a:pt x="3720" y="35"/>
                  <a:pt x="35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14" name="Google Shape;12414;p86"/>
          <p:cNvSpPr/>
          <p:nvPr/>
        </p:nvSpPr>
        <p:spPr>
          <a:xfrm>
            <a:off x="1464835" y="4134227"/>
            <a:ext cx="76269" cy="77592"/>
          </a:xfrm>
          <a:custGeom>
            <a:rect b="b" l="l" r="r" t="t"/>
            <a:pathLst>
              <a:path extrusionOk="0" h="4166" w="4095">
                <a:moveTo>
                  <a:pt x="3716" y="0"/>
                </a:moveTo>
                <a:cubicBezTo>
                  <a:pt x="3622" y="0"/>
                  <a:pt x="3507" y="78"/>
                  <a:pt x="3344" y="241"/>
                </a:cubicBezTo>
                <a:cubicBezTo>
                  <a:pt x="2491" y="1060"/>
                  <a:pt x="1672" y="1845"/>
                  <a:pt x="887" y="2664"/>
                </a:cubicBezTo>
                <a:cubicBezTo>
                  <a:pt x="614" y="2937"/>
                  <a:pt x="376" y="3210"/>
                  <a:pt x="137" y="3517"/>
                </a:cubicBezTo>
                <a:cubicBezTo>
                  <a:pt x="68" y="3619"/>
                  <a:pt x="0" y="3722"/>
                  <a:pt x="0" y="3858"/>
                </a:cubicBezTo>
                <a:cubicBezTo>
                  <a:pt x="0" y="3926"/>
                  <a:pt x="103" y="4029"/>
                  <a:pt x="171" y="4165"/>
                </a:cubicBezTo>
                <a:cubicBezTo>
                  <a:pt x="341" y="4063"/>
                  <a:pt x="478" y="3961"/>
                  <a:pt x="614" y="3824"/>
                </a:cubicBezTo>
                <a:cubicBezTo>
                  <a:pt x="1638" y="2766"/>
                  <a:pt x="2696" y="1674"/>
                  <a:pt x="3720" y="582"/>
                </a:cubicBezTo>
                <a:cubicBezTo>
                  <a:pt x="3856" y="446"/>
                  <a:pt x="4095" y="309"/>
                  <a:pt x="3890" y="105"/>
                </a:cubicBezTo>
                <a:cubicBezTo>
                  <a:pt x="3835" y="36"/>
                  <a:pt x="3780" y="0"/>
                  <a:pt x="371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15" name="Google Shape;12415;p86"/>
          <p:cNvSpPr/>
          <p:nvPr/>
        </p:nvSpPr>
        <p:spPr>
          <a:xfrm>
            <a:off x="1340279" y="4333222"/>
            <a:ext cx="74370" cy="63530"/>
          </a:xfrm>
          <a:custGeom>
            <a:rect b="b" l="l" r="r" t="t"/>
            <a:pathLst>
              <a:path extrusionOk="0" h="3411" w="3993">
                <a:moveTo>
                  <a:pt x="3641" y="0"/>
                </a:moveTo>
                <a:cubicBezTo>
                  <a:pt x="3542" y="0"/>
                  <a:pt x="3468" y="67"/>
                  <a:pt x="3378" y="134"/>
                </a:cubicBezTo>
                <a:cubicBezTo>
                  <a:pt x="2355" y="1022"/>
                  <a:pt x="1331" y="1909"/>
                  <a:pt x="341" y="2796"/>
                </a:cubicBezTo>
                <a:cubicBezTo>
                  <a:pt x="239" y="2898"/>
                  <a:pt x="137" y="2967"/>
                  <a:pt x="102" y="3103"/>
                </a:cubicBezTo>
                <a:cubicBezTo>
                  <a:pt x="0" y="3240"/>
                  <a:pt x="137" y="3410"/>
                  <a:pt x="375" y="3410"/>
                </a:cubicBezTo>
                <a:cubicBezTo>
                  <a:pt x="478" y="3342"/>
                  <a:pt x="580" y="3274"/>
                  <a:pt x="648" y="3205"/>
                </a:cubicBezTo>
                <a:cubicBezTo>
                  <a:pt x="1502" y="2489"/>
                  <a:pt x="2355" y="1772"/>
                  <a:pt x="3208" y="1056"/>
                </a:cubicBezTo>
                <a:cubicBezTo>
                  <a:pt x="3447" y="885"/>
                  <a:pt x="3651" y="680"/>
                  <a:pt x="3822" y="476"/>
                </a:cubicBezTo>
                <a:cubicBezTo>
                  <a:pt x="3958" y="339"/>
                  <a:pt x="3993" y="168"/>
                  <a:pt x="3822" y="66"/>
                </a:cubicBezTo>
                <a:cubicBezTo>
                  <a:pt x="3751" y="19"/>
                  <a:pt x="3693" y="0"/>
                  <a:pt x="36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16" name="Google Shape;12416;p86"/>
          <p:cNvSpPr/>
          <p:nvPr/>
        </p:nvSpPr>
        <p:spPr>
          <a:xfrm>
            <a:off x="1433062" y="4436752"/>
            <a:ext cx="66100" cy="66119"/>
          </a:xfrm>
          <a:custGeom>
            <a:rect b="b" l="l" r="r" t="t"/>
            <a:pathLst>
              <a:path extrusionOk="0" h="3550" w="3549">
                <a:moveTo>
                  <a:pt x="3208" y="1"/>
                </a:moveTo>
                <a:cubicBezTo>
                  <a:pt x="3071" y="69"/>
                  <a:pt x="2935" y="171"/>
                  <a:pt x="2832" y="308"/>
                </a:cubicBezTo>
                <a:cubicBezTo>
                  <a:pt x="2013" y="1161"/>
                  <a:pt x="1194" y="2014"/>
                  <a:pt x="375" y="2901"/>
                </a:cubicBezTo>
                <a:cubicBezTo>
                  <a:pt x="273" y="2970"/>
                  <a:pt x="205" y="3072"/>
                  <a:pt x="102" y="3208"/>
                </a:cubicBezTo>
                <a:cubicBezTo>
                  <a:pt x="0" y="3379"/>
                  <a:pt x="102" y="3550"/>
                  <a:pt x="410" y="3550"/>
                </a:cubicBezTo>
                <a:cubicBezTo>
                  <a:pt x="546" y="3447"/>
                  <a:pt x="683" y="3345"/>
                  <a:pt x="819" y="3243"/>
                </a:cubicBezTo>
                <a:cubicBezTo>
                  <a:pt x="1672" y="2321"/>
                  <a:pt x="2525" y="1400"/>
                  <a:pt x="3378" y="479"/>
                </a:cubicBezTo>
                <a:cubicBezTo>
                  <a:pt x="3412" y="444"/>
                  <a:pt x="3481" y="376"/>
                  <a:pt x="3515" y="308"/>
                </a:cubicBezTo>
                <a:cubicBezTo>
                  <a:pt x="3515" y="240"/>
                  <a:pt x="3549" y="103"/>
                  <a:pt x="3515" y="69"/>
                </a:cubicBezTo>
                <a:cubicBezTo>
                  <a:pt x="3412" y="1"/>
                  <a:pt x="3310" y="1"/>
                  <a:pt x="320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17" name="Google Shape;12417;p86"/>
          <p:cNvSpPr/>
          <p:nvPr/>
        </p:nvSpPr>
        <p:spPr>
          <a:xfrm>
            <a:off x="1506775" y="4058503"/>
            <a:ext cx="61034" cy="71334"/>
          </a:xfrm>
          <a:custGeom>
            <a:rect b="b" l="l" r="r" t="t"/>
            <a:pathLst>
              <a:path extrusionOk="0" h="3830" w="3277">
                <a:moveTo>
                  <a:pt x="2975" y="0"/>
                </a:moveTo>
                <a:cubicBezTo>
                  <a:pt x="2874" y="0"/>
                  <a:pt x="2794" y="80"/>
                  <a:pt x="2696" y="178"/>
                </a:cubicBezTo>
                <a:cubicBezTo>
                  <a:pt x="1843" y="1202"/>
                  <a:pt x="990" y="2260"/>
                  <a:pt x="137" y="3283"/>
                </a:cubicBezTo>
                <a:cubicBezTo>
                  <a:pt x="103" y="3352"/>
                  <a:pt x="0" y="3420"/>
                  <a:pt x="0" y="3488"/>
                </a:cubicBezTo>
                <a:cubicBezTo>
                  <a:pt x="34" y="3625"/>
                  <a:pt x="103" y="3727"/>
                  <a:pt x="171" y="3829"/>
                </a:cubicBezTo>
                <a:cubicBezTo>
                  <a:pt x="410" y="3761"/>
                  <a:pt x="615" y="3625"/>
                  <a:pt x="751" y="3420"/>
                </a:cubicBezTo>
                <a:cubicBezTo>
                  <a:pt x="1468" y="2533"/>
                  <a:pt x="2184" y="1646"/>
                  <a:pt x="2867" y="758"/>
                </a:cubicBezTo>
                <a:cubicBezTo>
                  <a:pt x="2969" y="656"/>
                  <a:pt x="3037" y="554"/>
                  <a:pt x="3106" y="417"/>
                </a:cubicBezTo>
                <a:cubicBezTo>
                  <a:pt x="3242" y="281"/>
                  <a:pt x="3276" y="110"/>
                  <a:pt x="3106" y="42"/>
                </a:cubicBezTo>
                <a:cubicBezTo>
                  <a:pt x="3057" y="13"/>
                  <a:pt x="3014" y="0"/>
                  <a:pt x="297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18" name="Google Shape;12418;p86"/>
          <p:cNvSpPr/>
          <p:nvPr/>
        </p:nvSpPr>
        <p:spPr>
          <a:xfrm>
            <a:off x="1397472" y="4108210"/>
            <a:ext cx="58483" cy="70663"/>
          </a:xfrm>
          <a:custGeom>
            <a:rect b="b" l="l" r="r" t="t"/>
            <a:pathLst>
              <a:path extrusionOk="0" h="3794" w="3140">
                <a:moveTo>
                  <a:pt x="2969" y="0"/>
                </a:moveTo>
                <a:cubicBezTo>
                  <a:pt x="2832" y="103"/>
                  <a:pt x="2730" y="171"/>
                  <a:pt x="2628" y="273"/>
                </a:cubicBezTo>
                <a:cubicBezTo>
                  <a:pt x="2457" y="444"/>
                  <a:pt x="2321" y="649"/>
                  <a:pt x="2150" y="819"/>
                </a:cubicBezTo>
                <a:cubicBezTo>
                  <a:pt x="1536" y="1570"/>
                  <a:pt x="922" y="2286"/>
                  <a:pt x="307" y="3037"/>
                </a:cubicBezTo>
                <a:cubicBezTo>
                  <a:pt x="171" y="3174"/>
                  <a:pt x="103" y="3310"/>
                  <a:pt x="34" y="3481"/>
                </a:cubicBezTo>
                <a:cubicBezTo>
                  <a:pt x="0" y="3549"/>
                  <a:pt x="68" y="3686"/>
                  <a:pt x="137" y="3754"/>
                </a:cubicBezTo>
                <a:cubicBezTo>
                  <a:pt x="180" y="3783"/>
                  <a:pt x="223" y="3793"/>
                  <a:pt x="264" y="3793"/>
                </a:cubicBezTo>
                <a:cubicBezTo>
                  <a:pt x="319" y="3793"/>
                  <a:pt x="370" y="3773"/>
                  <a:pt x="410" y="3754"/>
                </a:cubicBezTo>
                <a:cubicBezTo>
                  <a:pt x="478" y="3720"/>
                  <a:pt x="546" y="3651"/>
                  <a:pt x="580" y="3583"/>
                </a:cubicBezTo>
                <a:cubicBezTo>
                  <a:pt x="1365" y="2628"/>
                  <a:pt x="2150" y="1672"/>
                  <a:pt x="2969" y="683"/>
                </a:cubicBezTo>
                <a:cubicBezTo>
                  <a:pt x="3037" y="580"/>
                  <a:pt x="3105" y="478"/>
                  <a:pt x="3140" y="341"/>
                </a:cubicBezTo>
                <a:cubicBezTo>
                  <a:pt x="3140" y="239"/>
                  <a:pt x="3037" y="171"/>
                  <a:pt x="29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19" name="Google Shape;12419;p86"/>
          <p:cNvSpPr/>
          <p:nvPr/>
        </p:nvSpPr>
        <p:spPr>
          <a:xfrm>
            <a:off x="1557786" y="3920948"/>
            <a:ext cx="59581" cy="66603"/>
          </a:xfrm>
          <a:custGeom>
            <a:rect b="b" l="l" r="r" t="t"/>
            <a:pathLst>
              <a:path extrusionOk="0" h="3576" w="3199">
                <a:moveTo>
                  <a:pt x="2956" y="1"/>
                </a:moveTo>
                <a:cubicBezTo>
                  <a:pt x="2902" y="1"/>
                  <a:pt x="2846" y="9"/>
                  <a:pt x="2789" y="23"/>
                </a:cubicBezTo>
                <a:cubicBezTo>
                  <a:pt x="2687" y="57"/>
                  <a:pt x="2619" y="125"/>
                  <a:pt x="2550" y="228"/>
                </a:cubicBezTo>
                <a:cubicBezTo>
                  <a:pt x="1902" y="1013"/>
                  <a:pt x="1220" y="1763"/>
                  <a:pt x="571" y="2548"/>
                </a:cubicBezTo>
                <a:cubicBezTo>
                  <a:pt x="401" y="2753"/>
                  <a:pt x="264" y="2958"/>
                  <a:pt x="128" y="3196"/>
                </a:cubicBezTo>
                <a:cubicBezTo>
                  <a:pt x="0" y="3356"/>
                  <a:pt x="141" y="3575"/>
                  <a:pt x="327" y="3575"/>
                </a:cubicBezTo>
                <a:cubicBezTo>
                  <a:pt x="340" y="3575"/>
                  <a:pt x="353" y="3574"/>
                  <a:pt x="367" y="3572"/>
                </a:cubicBezTo>
                <a:cubicBezTo>
                  <a:pt x="605" y="3538"/>
                  <a:pt x="708" y="3333"/>
                  <a:pt x="810" y="3196"/>
                </a:cubicBezTo>
                <a:cubicBezTo>
                  <a:pt x="1493" y="2343"/>
                  <a:pt x="2175" y="1490"/>
                  <a:pt x="2858" y="671"/>
                </a:cubicBezTo>
                <a:cubicBezTo>
                  <a:pt x="2926" y="569"/>
                  <a:pt x="3096" y="501"/>
                  <a:pt x="3165" y="364"/>
                </a:cubicBezTo>
                <a:cubicBezTo>
                  <a:pt x="3199" y="296"/>
                  <a:pt x="3199" y="160"/>
                  <a:pt x="3165" y="57"/>
                </a:cubicBezTo>
                <a:cubicBezTo>
                  <a:pt x="3105" y="17"/>
                  <a:pt x="3033" y="1"/>
                  <a:pt x="295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20" name="Google Shape;12420;p86"/>
          <p:cNvSpPr/>
          <p:nvPr/>
        </p:nvSpPr>
        <p:spPr>
          <a:xfrm>
            <a:off x="1618611" y="3958139"/>
            <a:ext cx="60922" cy="62804"/>
          </a:xfrm>
          <a:custGeom>
            <a:rect b="b" l="l" r="r" t="t"/>
            <a:pathLst>
              <a:path extrusionOk="0" h="3372" w="3271">
                <a:moveTo>
                  <a:pt x="2962" y="1"/>
                </a:moveTo>
                <a:cubicBezTo>
                  <a:pt x="2943" y="1"/>
                  <a:pt x="2922" y="2"/>
                  <a:pt x="2901" y="5"/>
                </a:cubicBezTo>
                <a:cubicBezTo>
                  <a:pt x="2799" y="73"/>
                  <a:pt x="2697" y="142"/>
                  <a:pt x="2628" y="244"/>
                </a:cubicBezTo>
                <a:lnTo>
                  <a:pt x="308" y="2667"/>
                </a:lnTo>
                <a:cubicBezTo>
                  <a:pt x="206" y="2769"/>
                  <a:pt x="103" y="2837"/>
                  <a:pt x="69" y="2974"/>
                </a:cubicBezTo>
                <a:cubicBezTo>
                  <a:pt x="1" y="3042"/>
                  <a:pt x="1" y="3179"/>
                  <a:pt x="69" y="3281"/>
                </a:cubicBezTo>
                <a:cubicBezTo>
                  <a:pt x="101" y="3344"/>
                  <a:pt x="155" y="3371"/>
                  <a:pt x="217" y="3371"/>
                </a:cubicBezTo>
                <a:cubicBezTo>
                  <a:pt x="289" y="3371"/>
                  <a:pt x="372" y="3336"/>
                  <a:pt x="445" y="3281"/>
                </a:cubicBezTo>
                <a:cubicBezTo>
                  <a:pt x="513" y="3213"/>
                  <a:pt x="615" y="3110"/>
                  <a:pt x="718" y="3042"/>
                </a:cubicBezTo>
                <a:cubicBezTo>
                  <a:pt x="1468" y="2189"/>
                  <a:pt x="2253" y="1370"/>
                  <a:pt x="3004" y="551"/>
                </a:cubicBezTo>
                <a:cubicBezTo>
                  <a:pt x="3106" y="483"/>
                  <a:pt x="3140" y="381"/>
                  <a:pt x="3209" y="278"/>
                </a:cubicBezTo>
                <a:cubicBezTo>
                  <a:pt x="3271" y="154"/>
                  <a:pt x="3163" y="1"/>
                  <a:pt x="296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21" name="Google Shape;12421;p86"/>
          <p:cNvSpPr/>
          <p:nvPr/>
        </p:nvSpPr>
        <p:spPr>
          <a:xfrm>
            <a:off x="1452115" y="4015743"/>
            <a:ext cx="57849" cy="61984"/>
          </a:xfrm>
          <a:custGeom>
            <a:rect b="b" l="l" r="r" t="t"/>
            <a:pathLst>
              <a:path extrusionOk="0" h="3328" w="3106">
                <a:moveTo>
                  <a:pt x="2884" y="0"/>
                </a:moveTo>
                <a:cubicBezTo>
                  <a:pt x="2842" y="0"/>
                  <a:pt x="2799" y="17"/>
                  <a:pt x="2765" y="52"/>
                </a:cubicBezTo>
                <a:cubicBezTo>
                  <a:pt x="2662" y="86"/>
                  <a:pt x="2594" y="154"/>
                  <a:pt x="2560" y="222"/>
                </a:cubicBezTo>
                <a:lnTo>
                  <a:pt x="206" y="2781"/>
                </a:lnTo>
                <a:cubicBezTo>
                  <a:pt x="137" y="2850"/>
                  <a:pt x="103" y="2918"/>
                  <a:pt x="69" y="3020"/>
                </a:cubicBezTo>
                <a:cubicBezTo>
                  <a:pt x="1" y="3191"/>
                  <a:pt x="137" y="3327"/>
                  <a:pt x="376" y="3327"/>
                </a:cubicBezTo>
                <a:cubicBezTo>
                  <a:pt x="547" y="3225"/>
                  <a:pt x="649" y="3123"/>
                  <a:pt x="786" y="2986"/>
                </a:cubicBezTo>
                <a:cubicBezTo>
                  <a:pt x="1502" y="2201"/>
                  <a:pt x="2219" y="1382"/>
                  <a:pt x="2935" y="563"/>
                </a:cubicBezTo>
                <a:cubicBezTo>
                  <a:pt x="3004" y="461"/>
                  <a:pt x="3072" y="359"/>
                  <a:pt x="3106" y="256"/>
                </a:cubicBezTo>
                <a:cubicBezTo>
                  <a:pt x="3106" y="188"/>
                  <a:pt x="3072" y="86"/>
                  <a:pt x="3004" y="52"/>
                </a:cubicBezTo>
                <a:cubicBezTo>
                  <a:pt x="2969" y="17"/>
                  <a:pt x="2927" y="0"/>
                  <a:pt x="288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22" name="Google Shape;12422;p86"/>
          <p:cNvSpPr/>
          <p:nvPr/>
        </p:nvSpPr>
        <p:spPr>
          <a:xfrm>
            <a:off x="1513759" y="4369390"/>
            <a:ext cx="59768" cy="62394"/>
          </a:xfrm>
          <a:custGeom>
            <a:rect b="b" l="l" r="r" t="t"/>
            <a:pathLst>
              <a:path extrusionOk="0" h="3350" w="3209">
                <a:moveTo>
                  <a:pt x="3004" y="1"/>
                </a:moveTo>
                <a:cubicBezTo>
                  <a:pt x="2867" y="1"/>
                  <a:pt x="2765" y="69"/>
                  <a:pt x="2662" y="137"/>
                </a:cubicBezTo>
                <a:cubicBezTo>
                  <a:pt x="1877" y="990"/>
                  <a:pt x="1059" y="1843"/>
                  <a:pt x="274" y="2731"/>
                </a:cubicBezTo>
                <a:cubicBezTo>
                  <a:pt x="1" y="3038"/>
                  <a:pt x="1" y="3174"/>
                  <a:pt x="205" y="3311"/>
                </a:cubicBezTo>
                <a:cubicBezTo>
                  <a:pt x="249" y="3337"/>
                  <a:pt x="288" y="3350"/>
                  <a:pt x="327" y="3350"/>
                </a:cubicBezTo>
                <a:cubicBezTo>
                  <a:pt x="439" y="3350"/>
                  <a:pt x="548" y="3241"/>
                  <a:pt x="751" y="3038"/>
                </a:cubicBezTo>
                <a:cubicBezTo>
                  <a:pt x="1161" y="2526"/>
                  <a:pt x="1639" y="2014"/>
                  <a:pt x="2082" y="1502"/>
                </a:cubicBezTo>
                <a:cubicBezTo>
                  <a:pt x="2355" y="1195"/>
                  <a:pt x="2662" y="888"/>
                  <a:pt x="2969" y="547"/>
                </a:cubicBezTo>
                <a:cubicBezTo>
                  <a:pt x="3038" y="444"/>
                  <a:pt x="3140" y="342"/>
                  <a:pt x="3208" y="206"/>
                </a:cubicBezTo>
                <a:cubicBezTo>
                  <a:pt x="3106" y="137"/>
                  <a:pt x="3072" y="1"/>
                  <a:pt x="30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23" name="Google Shape;12423;p86"/>
          <p:cNvSpPr/>
          <p:nvPr/>
        </p:nvSpPr>
        <p:spPr>
          <a:xfrm>
            <a:off x="1501691" y="4019374"/>
            <a:ext cx="46414" cy="67571"/>
          </a:xfrm>
          <a:custGeom>
            <a:rect b="b" l="l" r="r" t="t"/>
            <a:pathLst>
              <a:path extrusionOk="0" h="3628" w="2492">
                <a:moveTo>
                  <a:pt x="2216" y="1"/>
                </a:moveTo>
                <a:cubicBezTo>
                  <a:pt x="2118" y="1"/>
                  <a:pt x="2030" y="71"/>
                  <a:pt x="1979" y="198"/>
                </a:cubicBezTo>
                <a:lnTo>
                  <a:pt x="137" y="3064"/>
                </a:lnTo>
                <a:cubicBezTo>
                  <a:pt x="69" y="3132"/>
                  <a:pt x="34" y="3235"/>
                  <a:pt x="0" y="3337"/>
                </a:cubicBezTo>
                <a:cubicBezTo>
                  <a:pt x="0" y="3405"/>
                  <a:pt x="34" y="3508"/>
                  <a:pt x="103" y="3576"/>
                </a:cubicBezTo>
                <a:cubicBezTo>
                  <a:pt x="154" y="3610"/>
                  <a:pt x="205" y="3627"/>
                  <a:pt x="256" y="3627"/>
                </a:cubicBezTo>
                <a:cubicBezTo>
                  <a:pt x="307" y="3627"/>
                  <a:pt x="359" y="3610"/>
                  <a:pt x="410" y="3576"/>
                </a:cubicBezTo>
                <a:cubicBezTo>
                  <a:pt x="478" y="3508"/>
                  <a:pt x="580" y="3405"/>
                  <a:pt x="615" y="3303"/>
                </a:cubicBezTo>
                <a:cubicBezTo>
                  <a:pt x="922" y="2825"/>
                  <a:pt x="1229" y="2313"/>
                  <a:pt x="1536" y="1836"/>
                </a:cubicBezTo>
                <a:cubicBezTo>
                  <a:pt x="1809" y="1426"/>
                  <a:pt x="2082" y="1017"/>
                  <a:pt x="2321" y="607"/>
                </a:cubicBezTo>
                <a:cubicBezTo>
                  <a:pt x="2389" y="505"/>
                  <a:pt x="2423" y="368"/>
                  <a:pt x="2491" y="232"/>
                </a:cubicBezTo>
                <a:cubicBezTo>
                  <a:pt x="2457" y="164"/>
                  <a:pt x="2389" y="61"/>
                  <a:pt x="2321" y="27"/>
                </a:cubicBezTo>
                <a:cubicBezTo>
                  <a:pt x="2285" y="9"/>
                  <a:pt x="2250" y="1"/>
                  <a:pt x="22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24" name="Google Shape;12424;p86"/>
          <p:cNvSpPr/>
          <p:nvPr/>
        </p:nvSpPr>
        <p:spPr>
          <a:xfrm>
            <a:off x="1647850" y="3827680"/>
            <a:ext cx="52131" cy="64480"/>
          </a:xfrm>
          <a:custGeom>
            <a:rect b="b" l="l" r="r" t="t"/>
            <a:pathLst>
              <a:path extrusionOk="0" h="3462" w="2799">
                <a:moveTo>
                  <a:pt x="2607" y="1"/>
                </a:moveTo>
                <a:cubicBezTo>
                  <a:pt x="2537" y="1"/>
                  <a:pt x="2472" y="25"/>
                  <a:pt x="2423" y="49"/>
                </a:cubicBezTo>
                <a:cubicBezTo>
                  <a:pt x="2355" y="49"/>
                  <a:pt x="2355" y="117"/>
                  <a:pt x="2287" y="186"/>
                </a:cubicBezTo>
                <a:lnTo>
                  <a:pt x="410" y="2711"/>
                </a:lnTo>
                <a:cubicBezTo>
                  <a:pt x="274" y="2847"/>
                  <a:pt x="171" y="2984"/>
                  <a:pt x="103" y="3120"/>
                </a:cubicBezTo>
                <a:cubicBezTo>
                  <a:pt x="1" y="3291"/>
                  <a:pt x="103" y="3461"/>
                  <a:pt x="410" y="3461"/>
                </a:cubicBezTo>
                <a:cubicBezTo>
                  <a:pt x="547" y="3359"/>
                  <a:pt x="683" y="3223"/>
                  <a:pt x="785" y="3120"/>
                </a:cubicBezTo>
                <a:cubicBezTo>
                  <a:pt x="1400" y="2267"/>
                  <a:pt x="2048" y="1414"/>
                  <a:pt x="2662" y="561"/>
                </a:cubicBezTo>
                <a:cubicBezTo>
                  <a:pt x="2731" y="459"/>
                  <a:pt x="2765" y="356"/>
                  <a:pt x="2799" y="220"/>
                </a:cubicBezTo>
                <a:cubicBezTo>
                  <a:pt x="2799" y="151"/>
                  <a:pt x="2765" y="49"/>
                  <a:pt x="2696" y="15"/>
                </a:cubicBezTo>
                <a:cubicBezTo>
                  <a:pt x="2666" y="5"/>
                  <a:pt x="2636" y="1"/>
                  <a:pt x="260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25" name="Google Shape;12425;p86"/>
          <p:cNvSpPr/>
          <p:nvPr/>
        </p:nvSpPr>
        <p:spPr>
          <a:xfrm>
            <a:off x="1332643" y="4281225"/>
            <a:ext cx="55950" cy="61500"/>
          </a:xfrm>
          <a:custGeom>
            <a:rect b="b" l="l" r="r" t="t"/>
            <a:pathLst>
              <a:path extrusionOk="0" h="3302" w="3004">
                <a:moveTo>
                  <a:pt x="2679" y="0"/>
                </a:moveTo>
                <a:cubicBezTo>
                  <a:pt x="2589" y="0"/>
                  <a:pt x="2506" y="46"/>
                  <a:pt x="2423" y="128"/>
                </a:cubicBezTo>
                <a:cubicBezTo>
                  <a:pt x="2219" y="333"/>
                  <a:pt x="2014" y="504"/>
                  <a:pt x="1843" y="708"/>
                </a:cubicBezTo>
                <a:cubicBezTo>
                  <a:pt x="1263" y="1357"/>
                  <a:pt x="717" y="2005"/>
                  <a:pt x="137" y="2687"/>
                </a:cubicBezTo>
                <a:cubicBezTo>
                  <a:pt x="69" y="2756"/>
                  <a:pt x="1" y="2824"/>
                  <a:pt x="1" y="2892"/>
                </a:cubicBezTo>
                <a:cubicBezTo>
                  <a:pt x="35" y="3063"/>
                  <a:pt x="103" y="3165"/>
                  <a:pt x="171" y="3302"/>
                </a:cubicBezTo>
                <a:cubicBezTo>
                  <a:pt x="376" y="3131"/>
                  <a:pt x="478" y="3029"/>
                  <a:pt x="615" y="2892"/>
                </a:cubicBezTo>
                <a:lnTo>
                  <a:pt x="2423" y="913"/>
                </a:lnTo>
                <a:cubicBezTo>
                  <a:pt x="2560" y="742"/>
                  <a:pt x="2730" y="606"/>
                  <a:pt x="2867" y="435"/>
                </a:cubicBezTo>
                <a:cubicBezTo>
                  <a:pt x="2969" y="265"/>
                  <a:pt x="3003" y="196"/>
                  <a:pt x="2867" y="60"/>
                </a:cubicBezTo>
                <a:cubicBezTo>
                  <a:pt x="2800" y="20"/>
                  <a:pt x="2738" y="0"/>
                  <a:pt x="267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26" name="Google Shape;12426;p86"/>
          <p:cNvSpPr/>
          <p:nvPr/>
        </p:nvSpPr>
        <p:spPr>
          <a:xfrm>
            <a:off x="1503591" y="4225577"/>
            <a:ext cx="61034" cy="52969"/>
          </a:xfrm>
          <a:custGeom>
            <a:rect b="b" l="l" r="r" t="t"/>
            <a:pathLst>
              <a:path extrusionOk="0" h="2844" w="3277">
                <a:moveTo>
                  <a:pt x="3084" y="0"/>
                </a:moveTo>
                <a:cubicBezTo>
                  <a:pt x="3002" y="0"/>
                  <a:pt x="2912" y="40"/>
                  <a:pt x="2833" y="79"/>
                </a:cubicBezTo>
                <a:cubicBezTo>
                  <a:pt x="2731" y="182"/>
                  <a:pt x="2696" y="216"/>
                  <a:pt x="2628" y="284"/>
                </a:cubicBezTo>
                <a:lnTo>
                  <a:pt x="342" y="2297"/>
                </a:lnTo>
                <a:cubicBezTo>
                  <a:pt x="274" y="2366"/>
                  <a:pt x="171" y="2434"/>
                  <a:pt x="103" y="2536"/>
                </a:cubicBezTo>
                <a:cubicBezTo>
                  <a:pt x="1" y="2673"/>
                  <a:pt x="137" y="2843"/>
                  <a:pt x="342" y="2843"/>
                </a:cubicBezTo>
                <a:cubicBezTo>
                  <a:pt x="444" y="2809"/>
                  <a:pt x="513" y="2775"/>
                  <a:pt x="615" y="2707"/>
                </a:cubicBezTo>
                <a:cubicBezTo>
                  <a:pt x="1400" y="2024"/>
                  <a:pt x="2219" y="1342"/>
                  <a:pt x="3004" y="659"/>
                </a:cubicBezTo>
                <a:cubicBezTo>
                  <a:pt x="3106" y="591"/>
                  <a:pt x="3174" y="523"/>
                  <a:pt x="3242" y="420"/>
                </a:cubicBezTo>
                <a:cubicBezTo>
                  <a:pt x="3277" y="318"/>
                  <a:pt x="3277" y="182"/>
                  <a:pt x="3242" y="79"/>
                </a:cubicBezTo>
                <a:cubicBezTo>
                  <a:pt x="3199" y="22"/>
                  <a:pt x="3144" y="0"/>
                  <a:pt x="308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27" name="Google Shape;12427;p86"/>
          <p:cNvSpPr/>
          <p:nvPr/>
        </p:nvSpPr>
        <p:spPr>
          <a:xfrm>
            <a:off x="1624980" y="3904503"/>
            <a:ext cx="51386" cy="58203"/>
          </a:xfrm>
          <a:custGeom>
            <a:rect b="b" l="l" r="r" t="t"/>
            <a:pathLst>
              <a:path extrusionOk="0" h="3125" w="2759">
                <a:moveTo>
                  <a:pt x="2483" y="1"/>
                </a:moveTo>
                <a:cubicBezTo>
                  <a:pt x="2451" y="1"/>
                  <a:pt x="2420" y="7"/>
                  <a:pt x="2389" y="19"/>
                </a:cubicBezTo>
                <a:cubicBezTo>
                  <a:pt x="2286" y="87"/>
                  <a:pt x="2184" y="155"/>
                  <a:pt x="2116" y="258"/>
                </a:cubicBezTo>
                <a:cubicBezTo>
                  <a:pt x="1468" y="1043"/>
                  <a:pt x="853" y="1827"/>
                  <a:pt x="205" y="2612"/>
                </a:cubicBezTo>
                <a:cubicBezTo>
                  <a:pt x="171" y="2646"/>
                  <a:pt x="137" y="2715"/>
                  <a:pt x="103" y="2783"/>
                </a:cubicBezTo>
                <a:cubicBezTo>
                  <a:pt x="34" y="2885"/>
                  <a:pt x="0" y="3056"/>
                  <a:pt x="171" y="3124"/>
                </a:cubicBezTo>
                <a:cubicBezTo>
                  <a:pt x="273" y="3124"/>
                  <a:pt x="376" y="3124"/>
                  <a:pt x="478" y="3056"/>
                </a:cubicBezTo>
                <a:cubicBezTo>
                  <a:pt x="580" y="2988"/>
                  <a:pt x="649" y="2919"/>
                  <a:pt x="717" y="2817"/>
                </a:cubicBezTo>
                <a:cubicBezTo>
                  <a:pt x="1331" y="2066"/>
                  <a:pt x="1979" y="1281"/>
                  <a:pt x="2594" y="497"/>
                </a:cubicBezTo>
                <a:cubicBezTo>
                  <a:pt x="2662" y="428"/>
                  <a:pt x="2696" y="326"/>
                  <a:pt x="2730" y="258"/>
                </a:cubicBezTo>
                <a:cubicBezTo>
                  <a:pt x="2758" y="118"/>
                  <a:pt x="2625" y="1"/>
                  <a:pt x="248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28" name="Google Shape;12428;p86"/>
          <p:cNvSpPr/>
          <p:nvPr/>
        </p:nvSpPr>
        <p:spPr>
          <a:xfrm>
            <a:off x="1459117" y="4370880"/>
            <a:ext cx="54031" cy="53193"/>
          </a:xfrm>
          <a:custGeom>
            <a:rect b="b" l="l" r="r" t="t"/>
            <a:pathLst>
              <a:path extrusionOk="0" h="2856" w="2901">
                <a:moveTo>
                  <a:pt x="2646" y="1"/>
                </a:moveTo>
                <a:cubicBezTo>
                  <a:pt x="2598" y="1"/>
                  <a:pt x="2548" y="9"/>
                  <a:pt x="2491" y="23"/>
                </a:cubicBezTo>
                <a:cubicBezTo>
                  <a:pt x="2389" y="57"/>
                  <a:pt x="2320" y="126"/>
                  <a:pt x="2252" y="228"/>
                </a:cubicBezTo>
                <a:cubicBezTo>
                  <a:pt x="2116" y="364"/>
                  <a:pt x="1979" y="501"/>
                  <a:pt x="1809" y="637"/>
                </a:cubicBezTo>
                <a:cubicBezTo>
                  <a:pt x="1297" y="1183"/>
                  <a:pt x="785" y="1729"/>
                  <a:pt x="273" y="2275"/>
                </a:cubicBezTo>
                <a:cubicBezTo>
                  <a:pt x="205" y="2344"/>
                  <a:pt x="102" y="2446"/>
                  <a:pt x="68" y="2548"/>
                </a:cubicBezTo>
                <a:cubicBezTo>
                  <a:pt x="0" y="2719"/>
                  <a:pt x="137" y="2855"/>
                  <a:pt x="375" y="2855"/>
                </a:cubicBezTo>
                <a:cubicBezTo>
                  <a:pt x="478" y="2787"/>
                  <a:pt x="580" y="2719"/>
                  <a:pt x="683" y="2617"/>
                </a:cubicBezTo>
                <a:cubicBezTo>
                  <a:pt x="1365" y="1900"/>
                  <a:pt x="2047" y="1183"/>
                  <a:pt x="2764" y="501"/>
                </a:cubicBezTo>
                <a:cubicBezTo>
                  <a:pt x="2764" y="467"/>
                  <a:pt x="2832" y="433"/>
                  <a:pt x="2832" y="399"/>
                </a:cubicBezTo>
                <a:cubicBezTo>
                  <a:pt x="2832" y="262"/>
                  <a:pt x="2901" y="126"/>
                  <a:pt x="2832" y="57"/>
                </a:cubicBezTo>
                <a:cubicBezTo>
                  <a:pt x="2772" y="17"/>
                  <a:pt x="2712" y="1"/>
                  <a:pt x="264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29" name="Google Shape;12429;p86"/>
          <p:cNvSpPr/>
          <p:nvPr/>
        </p:nvSpPr>
        <p:spPr>
          <a:xfrm>
            <a:off x="1396839" y="4263420"/>
            <a:ext cx="45128" cy="52280"/>
          </a:xfrm>
          <a:custGeom>
            <a:rect b="b" l="l" r="r" t="t"/>
            <a:pathLst>
              <a:path extrusionOk="0" h="2807" w="2423">
                <a:moveTo>
                  <a:pt x="2184" y="1"/>
                </a:moveTo>
                <a:cubicBezTo>
                  <a:pt x="2141" y="1"/>
                  <a:pt x="2099" y="9"/>
                  <a:pt x="2047" y="26"/>
                </a:cubicBezTo>
                <a:cubicBezTo>
                  <a:pt x="1979" y="61"/>
                  <a:pt x="1945" y="129"/>
                  <a:pt x="1911" y="197"/>
                </a:cubicBezTo>
                <a:cubicBezTo>
                  <a:pt x="1331" y="879"/>
                  <a:pt x="785" y="1562"/>
                  <a:pt x="239" y="2244"/>
                </a:cubicBezTo>
                <a:cubicBezTo>
                  <a:pt x="34" y="2517"/>
                  <a:pt x="0" y="2654"/>
                  <a:pt x="137" y="2756"/>
                </a:cubicBezTo>
                <a:cubicBezTo>
                  <a:pt x="199" y="2792"/>
                  <a:pt x="256" y="2806"/>
                  <a:pt x="309" y="2806"/>
                </a:cubicBezTo>
                <a:cubicBezTo>
                  <a:pt x="459" y="2806"/>
                  <a:pt x="573" y="2687"/>
                  <a:pt x="648" y="2586"/>
                </a:cubicBezTo>
                <a:cubicBezTo>
                  <a:pt x="1194" y="1903"/>
                  <a:pt x="1740" y="1221"/>
                  <a:pt x="2286" y="504"/>
                </a:cubicBezTo>
                <a:cubicBezTo>
                  <a:pt x="2355" y="436"/>
                  <a:pt x="2389" y="334"/>
                  <a:pt x="2423" y="231"/>
                </a:cubicBezTo>
                <a:cubicBezTo>
                  <a:pt x="2389" y="129"/>
                  <a:pt x="2389" y="61"/>
                  <a:pt x="2320" y="26"/>
                </a:cubicBezTo>
                <a:cubicBezTo>
                  <a:pt x="2269" y="9"/>
                  <a:pt x="2227" y="1"/>
                  <a:pt x="218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30" name="Google Shape;12430;p86"/>
          <p:cNvSpPr/>
          <p:nvPr/>
        </p:nvSpPr>
        <p:spPr>
          <a:xfrm>
            <a:off x="1478169" y="4471672"/>
            <a:ext cx="45780" cy="51535"/>
          </a:xfrm>
          <a:custGeom>
            <a:rect b="b" l="l" r="r" t="t"/>
            <a:pathLst>
              <a:path extrusionOk="0" h="2767" w="2458">
                <a:moveTo>
                  <a:pt x="2171" y="1"/>
                </a:moveTo>
                <a:cubicBezTo>
                  <a:pt x="2065" y="1"/>
                  <a:pt x="1988" y="96"/>
                  <a:pt x="1912" y="173"/>
                </a:cubicBezTo>
                <a:cubicBezTo>
                  <a:pt x="1366" y="856"/>
                  <a:pt x="820" y="1538"/>
                  <a:pt x="274" y="2187"/>
                </a:cubicBezTo>
                <a:cubicBezTo>
                  <a:pt x="206" y="2289"/>
                  <a:pt x="137" y="2357"/>
                  <a:pt x="69" y="2460"/>
                </a:cubicBezTo>
                <a:cubicBezTo>
                  <a:pt x="1" y="2630"/>
                  <a:pt x="137" y="2767"/>
                  <a:pt x="376" y="2767"/>
                </a:cubicBezTo>
                <a:cubicBezTo>
                  <a:pt x="513" y="2664"/>
                  <a:pt x="649" y="2528"/>
                  <a:pt x="752" y="2425"/>
                </a:cubicBezTo>
                <a:cubicBezTo>
                  <a:pt x="1263" y="1811"/>
                  <a:pt x="1741" y="1197"/>
                  <a:pt x="2253" y="583"/>
                </a:cubicBezTo>
                <a:cubicBezTo>
                  <a:pt x="2287" y="549"/>
                  <a:pt x="2321" y="480"/>
                  <a:pt x="2355" y="446"/>
                </a:cubicBezTo>
                <a:cubicBezTo>
                  <a:pt x="2389" y="276"/>
                  <a:pt x="2458" y="139"/>
                  <a:pt x="2287" y="37"/>
                </a:cubicBezTo>
                <a:cubicBezTo>
                  <a:pt x="2244" y="11"/>
                  <a:pt x="2206" y="1"/>
                  <a:pt x="217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31" name="Google Shape;12431;p86"/>
          <p:cNvSpPr/>
          <p:nvPr/>
        </p:nvSpPr>
        <p:spPr>
          <a:xfrm>
            <a:off x="1411440" y="4378460"/>
            <a:ext cx="39429" cy="45594"/>
          </a:xfrm>
          <a:custGeom>
            <a:rect b="b" l="l" r="r" t="t"/>
            <a:pathLst>
              <a:path extrusionOk="0" h="2448" w="2117">
                <a:moveTo>
                  <a:pt x="1865" y="0"/>
                </a:moveTo>
                <a:cubicBezTo>
                  <a:pt x="1818" y="0"/>
                  <a:pt x="1775" y="9"/>
                  <a:pt x="1741" y="26"/>
                </a:cubicBezTo>
                <a:cubicBezTo>
                  <a:pt x="1639" y="94"/>
                  <a:pt x="1571" y="162"/>
                  <a:pt x="1536" y="265"/>
                </a:cubicBezTo>
                <a:lnTo>
                  <a:pt x="342" y="1834"/>
                </a:lnTo>
                <a:cubicBezTo>
                  <a:pt x="240" y="2005"/>
                  <a:pt x="1" y="2141"/>
                  <a:pt x="172" y="2380"/>
                </a:cubicBezTo>
                <a:cubicBezTo>
                  <a:pt x="216" y="2424"/>
                  <a:pt x="271" y="2447"/>
                  <a:pt x="332" y="2447"/>
                </a:cubicBezTo>
                <a:cubicBezTo>
                  <a:pt x="459" y="2447"/>
                  <a:pt x="613" y="2349"/>
                  <a:pt x="752" y="2141"/>
                </a:cubicBezTo>
                <a:cubicBezTo>
                  <a:pt x="1195" y="1595"/>
                  <a:pt x="1605" y="1015"/>
                  <a:pt x="2014" y="435"/>
                </a:cubicBezTo>
                <a:cubicBezTo>
                  <a:pt x="2048" y="367"/>
                  <a:pt x="2082" y="265"/>
                  <a:pt x="2117" y="196"/>
                </a:cubicBezTo>
                <a:cubicBezTo>
                  <a:pt x="2082" y="128"/>
                  <a:pt x="2048" y="26"/>
                  <a:pt x="2014" y="26"/>
                </a:cubicBezTo>
                <a:cubicBezTo>
                  <a:pt x="1963" y="9"/>
                  <a:pt x="1912" y="0"/>
                  <a:pt x="186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32" name="Google Shape;12432;p86"/>
          <p:cNvSpPr/>
          <p:nvPr/>
        </p:nvSpPr>
        <p:spPr>
          <a:xfrm>
            <a:off x="1583673" y="4334452"/>
            <a:ext cx="36877" cy="38405"/>
          </a:xfrm>
          <a:custGeom>
            <a:rect b="b" l="l" r="r" t="t"/>
            <a:pathLst>
              <a:path extrusionOk="0" h="2062" w="1980">
                <a:moveTo>
                  <a:pt x="1706" y="0"/>
                </a:moveTo>
                <a:cubicBezTo>
                  <a:pt x="1570" y="68"/>
                  <a:pt x="1399" y="171"/>
                  <a:pt x="1297" y="273"/>
                </a:cubicBezTo>
                <a:cubicBezTo>
                  <a:pt x="853" y="751"/>
                  <a:pt x="478" y="1228"/>
                  <a:pt x="68" y="1672"/>
                </a:cubicBezTo>
                <a:cubicBezTo>
                  <a:pt x="34" y="1706"/>
                  <a:pt x="0" y="1740"/>
                  <a:pt x="0" y="1774"/>
                </a:cubicBezTo>
                <a:cubicBezTo>
                  <a:pt x="0" y="1774"/>
                  <a:pt x="0" y="1979"/>
                  <a:pt x="34" y="2013"/>
                </a:cubicBezTo>
                <a:cubicBezTo>
                  <a:pt x="107" y="2037"/>
                  <a:pt x="179" y="2062"/>
                  <a:pt x="252" y="2062"/>
                </a:cubicBezTo>
                <a:cubicBezTo>
                  <a:pt x="281" y="2062"/>
                  <a:pt x="311" y="2057"/>
                  <a:pt x="341" y="2047"/>
                </a:cubicBezTo>
                <a:cubicBezTo>
                  <a:pt x="410" y="2013"/>
                  <a:pt x="512" y="1945"/>
                  <a:pt x="546" y="1877"/>
                </a:cubicBezTo>
                <a:cubicBezTo>
                  <a:pt x="1024" y="1467"/>
                  <a:pt x="1263" y="819"/>
                  <a:pt x="1911" y="512"/>
                </a:cubicBezTo>
                <a:cubicBezTo>
                  <a:pt x="1979" y="478"/>
                  <a:pt x="1979" y="273"/>
                  <a:pt x="1979" y="171"/>
                </a:cubicBezTo>
                <a:cubicBezTo>
                  <a:pt x="1945" y="68"/>
                  <a:pt x="1809" y="68"/>
                  <a:pt x="170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33" name="Google Shape;12433;p86"/>
          <p:cNvSpPr/>
          <p:nvPr/>
        </p:nvSpPr>
        <p:spPr>
          <a:xfrm>
            <a:off x="1413358" y="4231499"/>
            <a:ext cx="28608" cy="31793"/>
          </a:xfrm>
          <a:custGeom>
            <a:rect b="b" l="l" r="r" t="t"/>
            <a:pathLst>
              <a:path extrusionOk="0" h="1707" w="1536">
                <a:moveTo>
                  <a:pt x="1365" y="0"/>
                </a:moveTo>
                <a:cubicBezTo>
                  <a:pt x="1229" y="0"/>
                  <a:pt x="1126" y="68"/>
                  <a:pt x="1024" y="137"/>
                </a:cubicBezTo>
                <a:cubicBezTo>
                  <a:pt x="785" y="580"/>
                  <a:pt x="444" y="990"/>
                  <a:pt x="69" y="1331"/>
                </a:cubicBezTo>
                <a:cubicBezTo>
                  <a:pt x="0" y="1399"/>
                  <a:pt x="0" y="1502"/>
                  <a:pt x="34" y="1570"/>
                </a:cubicBezTo>
                <a:cubicBezTo>
                  <a:pt x="103" y="1638"/>
                  <a:pt x="239" y="1706"/>
                  <a:pt x="307" y="1706"/>
                </a:cubicBezTo>
                <a:cubicBezTo>
                  <a:pt x="478" y="1638"/>
                  <a:pt x="614" y="1570"/>
                  <a:pt x="717" y="1433"/>
                </a:cubicBezTo>
                <a:cubicBezTo>
                  <a:pt x="990" y="1092"/>
                  <a:pt x="1229" y="751"/>
                  <a:pt x="1468" y="375"/>
                </a:cubicBezTo>
                <a:cubicBezTo>
                  <a:pt x="1502" y="307"/>
                  <a:pt x="1502" y="239"/>
                  <a:pt x="1536" y="171"/>
                </a:cubicBezTo>
                <a:cubicBezTo>
                  <a:pt x="1468" y="137"/>
                  <a:pt x="1399" y="0"/>
                  <a:pt x="136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34" name="Google Shape;12434;p86"/>
          <p:cNvSpPr/>
          <p:nvPr/>
        </p:nvSpPr>
        <p:spPr>
          <a:xfrm>
            <a:off x="1528379" y="4339201"/>
            <a:ext cx="30526" cy="28291"/>
          </a:xfrm>
          <a:custGeom>
            <a:rect b="b" l="l" r="r" t="t"/>
            <a:pathLst>
              <a:path extrusionOk="0" h="1519" w="1639">
                <a:moveTo>
                  <a:pt x="1388" y="0"/>
                </a:moveTo>
                <a:cubicBezTo>
                  <a:pt x="1359" y="0"/>
                  <a:pt x="1328" y="6"/>
                  <a:pt x="1297" y="18"/>
                </a:cubicBezTo>
                <a:cubicBezTo>
                  <a:pt x="1195" y="86"/>
                  <a:pt x="1092" y="189"/>
                  <a:pt x="1024" y="257"/>
                </a:cubicBezTo>
                <a:cubicBezTo>
                  <a:pt x="785" y="496"/>
                  <a:pt x="546" y="769"/>
                  <a:pt x="308" y="1008"/>
                </a:cubicBezTo>
                <a:cubicBezTo>
                  <a:pt x="171" y="1110"/>
                  <a:pt x="1" y="1212"/>
                  <a:pt x="137" y="1417"/>
                </a:cubicBezTo>
                <a:cubicBezTo>
                  <a:pt x="194" y="1489"/>
                  <a:pt x="258" y="1518"/>
                  <a:pt x="327" y="1518"/>
                </a:cubicBezTo>
                <a:cubicBezTo>
                  <a:pt x="423" y="1518"/>
                  <a:pt x="530" y="1462"/>
                  <a:pt x="649" y="1383"/>
                </a:cubicBezTo>
                <a:cubicBezTo>
                  <a:pt x="717" y="1315"/>
                  <a:pt x="785" y="1281"/>
                  <a:pt x="819" y="1212"/>
                </a:cubicBezTo>
                <a:cubicBezTo>
                  <a:pt x="1058" y="973"/>
                  <a:pt x="1297" y="735"/>
                  <a:pt x="1536" y="462"/>
                </a:cubicBezTo>
                <a:cubicBezTo>
                  <a:pt x="1570" y="428"/>
                  <a:pt x="1604" y="359"/>
                  <a:pt x="1638" y="257"/>
                </a:cubicBezTo>
                <a:cubicBezTo>
                  <a:pt x="1638" y="117"/>
                  <a:pt x="1524" y="0"/>
                  <a:pt x="138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35" name="Google Shape;12435;p86"/>
          <p:cNvSpPr/>
          <p:nvPr/>
        </p:nvSpPr>
        <p:spPr>
          <a:xfrm>
            <a:off x="1577955" y="4001570"/>
            <a:ext cx="21493" cy="18327"/>
          </a:xfrm>
          <a:custGeom>
            <a:rect b="b" l="l" r="r" t="t"/>
            <a:pathLst>
              <a:path extrusionOk="0" h="984" w="1154">
                <a:moveTo>
                  <a:pt x="882" y="0"/>
                </a:moveTo>
                <a:cubicBezTo>
                  <a:pt x="850" y="0"/>
                  <a:pt x="817" y="9"/>
                  <a:pt x="785" y="28"/>
                </a:cubicBezTo>
                <a:cubicBezTo>
                  <a:pt x="546" y="232"/>
                  <a:pt x="307" y="437"/>
                  <a:pt x="102" y="676"/>
                </a:cubicBezTo>
                <a:cubicBezTo>
                  <a:pt x="0" y="813"/>
                  <a:pt x="137" y="983"/>
                  <a:pt x="307" y="983"/>
                </a:cubicBezTo>
                <a:cubicBezTo>
                  <a:pt x="648" y="813"/>
                  <a:pt x="921" y="574"/>
                  <a:pt x="1126" y="301"/>
                </a:cubicBezTo>
                <a:cubicBezTo>
                  <a:pt x="1154" y="162"/>
                  <a:pt x="1023" y="0"/>
                  <a:pt x="88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36" name="Google Shape;12436;p86"/>
          <p:cNvSpPr/>
          <p:nvPr/>
        </p:nvSpPr>
        <p:spPr>
          <a:xfrm>
            <a:off x="2479085" y="3703832"/>
            <a:ext cx="1536767" cy="1411123"/>
          </a:xfrm>
          <a:custGeom>
            <a:rect b="b" l="l" r="r" t="t"/>
            <a:pathLst>
              <a:path extrusionOk="0" h="75765" w="82511">
                <a:moveTo>
                  <a:pt x="37522" y="0"/>
                </a:moveTo>
                <a:cubicBezTo>
                  <a:pt x="37084" y="0"/>
                  <a:pt x="36669" y="206"/>
                  <a:pt x="36307" y="625"/>
                </a:cubicBezTo>
                <a:cubicBezTo>
                  <a:pt x="35830" y="1137"/>
                  <a:pt x="35420" y="1717"/>
                  <a:pt x="35079" y="2297"/>
                </a:cubicBezTo>
                <a:cubicBezTo>
                  <a:pt x="34226" y="3696"/>
                  <a:pt x="33475" y="5129"/>
                  <a:pt x="32861" y="6665"/>
                </a:cubicBezTo>
                <a:cubicBezTo>
                  <a:pt x="32725" y="7006"/>
                  <a:pt x="32554" y="7347"/>
                  <a:pt x="32383" y="7689"/>
                </a:cubicBezTo>
                <a:cubicBezTo>
                  <a:pt x="31735" y="9122"/>
                  <a:pt x="30609" y="10248"/>
                  <a:pt x="29176" y="10862"/>
                </a:cubicBezTo>
                <a:cubicBezTo>
                  <a:pt x="28357" y="11237"/>
                  <a:pt x="27538" y="11545"/>
                  <a:pt x="26685" y="11852"/>
                </a:cubicBezTo>
                <a:cubicBezTo>
                  <a:pt x="25968" y="12125"/>
                  <a:pt x="25218" y="12364"/>
                  <a:pt x="24501" y="12671"/>
                </a:cubicBezTo>
                <a:cubicBezTo>
                  <a:pt x="24091" y="12807"/>
                  <a:pt x="23716" y="13012"/>
                  <a:pt x="23341" y="13217"/>
                </a:cubicBezTo>
                <a:cubicBezTo>
                  <a:pt x="22351" y="13694"/>
                  <a:pt x="21669" y="14616"/>
                  <a:pt x="21498" y="15673"/>
                </a:cubicBezTo>
                <a:cubicBezTo>
                  <a:pt x="21396" y="16117"/>
                  <a:pt x="21327" y="16561"/>
                  <a:pt x="21293" y="17004"/>
                </a:cubicBezTo>
                <a:cubicBezTo>
                  <a:pt x="21225" y="18096"/>
                  <a:pt x="20952" y="19154"/>
                  <a:pt x="20543" y="20178"/>
                </a:cubicBezTo>
                <a:cubicBezTo>
                  <a:pt x="19519" y="22737"/>
                  <a:pt x="18427" y="25228"/>
                  <a:pt x="17130" y="27685"/>
                </a:cubicBezTo>
                <a:cubicBezTo>
                  <a:pt x="16721" y="28538"/>
                  <a:pt x="15595" y="30688"/>
                  <a:pt x="15595" y="30722"/>
                </a:cubicBezTo>
                <a:cubicBezTo>
                  <a:pt x="15492" y="30858"/>
                  <a:pt x="15151" y="31541"/>
                  <a:pt x="15117" y="31643"/>
                </a:cubicBezTo>
                <a:cubicBezTo>
                  <a:pt x="14162" y="33417"/>
                  <a:pt x="13172" y="35226"/>
                  <a:pt x="12046" y="37035"/>
                </a:cubicBezTo>
                <a:cubicBezTo>
                  <a:pt x="12046" y="37034"/>
                  <a:pt x="12045" y="37034"/>
                  <a:pt x="12045" y="37034"/>
                </a:cubicBezTo>
                <a:cubicBezTo>
                  <a:pt x="11875" y="37034"/>
                  <a:pt x="2010" y="51679"/>
                  <a:pt x="956" y="53175"/>
                </a:cubicBezTo>
                <a:cubicBezTo>
                  <a:pt x="820" y="53311"/>
                  <a:pt x="683" y="53448"/>
                  <a:pt x="512" y="53550"/>
                </a:cubicBezTo>
                <a:cubicBezTo>
                  <a:pt x="239" y="53687"/>
                  <a:pt x="69" y="53960"/>
                  <a:pt x="1" y="54267"/>
                </a:cubicBezTo>
                <a:cubicBezTo>
                  <a:pt x="1" y="54437"/>
                  <a:pt x="1" y="54608"/>
                  <a:pt x="205" y="54642"/>
                </a:cubicBezTo>
                <a:cubicBezTo>
                  <a:pt x="342" y="54642"/>
                  <a:pt x="478" y="54608"/>
                  <a:pt x="581" y="54506"/>
                </a:cubicBezTo>
                <a:cubicBezTo>
                  <a:pt x="888" y="54198"/>
                  <a:pt x="1161" y="53823"/>
                  <a:pt x="1434" y="53482"/>
                </a:cubicBezTo>
                <a:cubicBezTo>
                  <a:pt x="2457" y="52015"/>
                  <a:pt x="3481" y="50547"/>
                  <a:pt x="4505" y="49080"/>
                </a:cubicBezTo>
                <a:cubicBezTo>
                  <a:pt x="4846" y="48602"/>
                  <a:pt x="5187" y="48125"/>
                  <a:pt x="5563" y="47647"/>
                </a:cubicBezTo>
                <a:cubicBezTo>
                  <a:pt x="9862" y="41914"/>
                  <a:pt x="13684" y="35772"/>
                  <a:pt x="16926" y="29391"/>
                </a:cubicBezTo>
                <a:cubicBezTo>
                  <a:pt x="18393" y="26456"/>
                  <a:pt x="19826" y="23522"/>
                  <a:pt x="21020" y="20485"/>
                </a:cubicBezTo>
                <a:cubicBezTo>
                  <a:pt x="21532" y="19359"/>
                  <a:pt x="21805" y="18164"/>
                  <a:pt x="21908" y="16970"/>
                </a:cubicBezTo>
                <a:cubicBezTo>
                  <a:pt x="21942" y="16458"/>
                  <a:pt x="22044" y="15981"/>
                  <a:pt x="22146" y="15537"/>
                </a:cubicBezTo>
                <a:cubicBezTo>
                  <a:pt x="22317" y="14752"/>
                  <a:pt x="22829" y="14104"/>
                  <a:pt x="23511" y="13763"/>
                </a:cubicBezTo>
                <a:cubicBezTo>
                  <a:pt x="24057" y="13455"/>
                  <a:pt x="24637" y="13182"/>
                  <a:pt x="25218" y="12944"/>
                </a:cubicBezTo>
                <a:cubicBezTo>
                  <a:pt x="26139" y="12602"/>
                  <a:pt x="27060" y="12329"/>
                  <a:pt x="27947" y="11954"/>
                </a:cubicBezTo>
                <a:cubicBezTo>
                  <a:pt x="28732" y="11647"/>
                  <a:pt x="29483" y="11306"/>
                  <a:pt x="30234" y="10896"/>
                </a:cubicBezTo>
                <a:cubicBezTo>
                  <a:pt x="31360" y="10282"/>
                  <a:pt x="32247" y="9327"/>
                  <a:pt x="32793" y="8166"/>
                </a:cubicBezTo>
                <a:cubicBezTo>
                  <a:pt x="33271" y="7177"/>
                  <a:pt x="33714" y="6187"/>
                  <a:pt x="34158" y="5198"/>
                </a:cubicBezTo>
                <a:cubicBezTo>
                  <a:pt x="34772" y="3833"/>
                  <a:pt x="35523" y="2536"/>
                  <a:pt x="36444" y="1308"/>
                </a:cubicBezTo>
                <a:cubicBezTo>
                  <a:pt x="36615" y="1035"/>
                  <a:pt x="36888" y="796"/>
                  <a:pt x="37195" y="625"/>
                </a:cubicBezTo>
                <a:lnTo>
                  <a:pt x="37195" y="625"/>
                </a:lnTo>
                <a:cubicBezTo>
                  <a:pt x="37195" y="830"/>
                  <a:pt x="37161" y="1001"/>
                  <a:pt x="37126" y="1171"/>
                </a:cubicBezTo>
                <a:cubicBezTo>
                  <a:pt x="37024" y="3799"/>
                  <a:pt x="36444" y="6324"/>
                  <a:pt x="35932" y="8883"/>
                </a:cubicBezTo>
                <a:cubicBezTo>
                  <a:pt x="35830" y="9327"/>
                  <a:pt x="35762" y="9736"/>
                  <a:pt x="35693" y="10180"/>
                </a:cubicBezTo>
                <a:cubicBezTo>
                  <a:pt x="35591" y="10828"/>
                  <a:pt x="35693" y="11476"/>
                  <a:pt x="35932" y="12091"/>
                </a:cubicBezTo>
                <a:cubicBezTo>
                  <a:pt x="36205" y="12636"/>
                  <a:pt x="36478" y="13217"/>
                  <a:pt x="36785" y="13763"/>
                </a:cubicBezTo>
                <a:cubicBezTo>
                  <a:pt x="37399" y="14752"/>
                  <a:pt x="37945" y="15810"/>
                  <a:pt x="38389" y="16868"/>
                </a:cubicBezTo>
                <a:cubicBezTo>
                  <a:pt x="38628" y="17380"/>
                  <a:pt x="38662" y="17960"/>
                  <a:pt x="38457" y="18472"/>
                </a:cubicBezTo>
                <a:cubicBezTo>
                  <a:pt x="38184" y="19188"/>
                  <a:pt x="37775" y="19905"/>
                  <a:pt x="37263" y="20519"/>
                </a:cubicBezTo>
                <a:cubicBezTo>
                  <a:pt x="36853" y="21031"/>
                  <a:pt x="36376" y="21543"/>
                  <a:pt x="36000" y="22089"/>
                </a:cubicBezTo>
                <a:cubicBezTo>
                  <a:pt x="35454" y="22805"/>
                  <a:pt x="34977" y="23556"/>
                  <a:pt x="34533" y="24307"/>
                </a:cubicBezTo>
                <a:cubicBezTo>
                  <a:pt x="34021" y="25126"/>
                  <a:pt x="33919" y="26081"/>
                  <a:pt x="34226" y="26968"/>
                </a:cubicBezTo>
                <a:cubicBezTo>
                  <a:pt x="34397" y="27480"/>
                  <a:pt x="34533" y="28026"/>
                  <a:pt x="34704" y="28538"/>
                </a:cubicBezTo>
                <a:cubicBezTo>
                  <a:pt x="34840" y="28981"/>
                  <a:pt x="34806" y="29493"/>
                  <a:pt x="34533" y="29903"/>
                </a:cubicBezTo>
                <a:cubicBezTo>
                  <a:pt x="34124" y="30653"/>
                  <a:pt x="33612" y="31336"/>
                  <a:pt x="32998" y="31950"/>
                </a:cubicBezTo>
                <a:cubicBezTo>
                  <a:pt x="31871" y="33042"/>
                  <a:pt x="30643" y="34066"/>
                  <a:pt x="29346" y="34953"/>
                </a:cubicBezTo>
                <a:cubicBezTo>
                  <a:pt x="28493" y="35499"/>
                  <a:pt x="27708" y="36147"/>
                  <a:pt x="27026" y="36864"/>
                </a:cubicBezTo>
                <a:cubicBezTo>
                  <a:pt x="26207" y="37615"/>
                  <a:pt x="25900" y="38741"/>
                  <a:pt x="26207" y="39764"/>
                </a:cubicBezTo>
                <a:cubicBezTo>
                  <a:pt x="26309" y="40276"/>
                  <a:pt x="26378" y="40788"/>
                  <a:pt x="26514" y="41300"/>
                </a:cubicBezTo>
                <a:cubicBezTo>
                  <a:pt x="26617" y="41778"/>
                  <a:pt x="26514" y="42255"/>
                  <a:pt x="26207" y="42665"/>
                </a:cubicBezTo>
                <a:cubicBezTo>
                  <a:pt x="25320" y="43893"/>
                  <a:pt x="24364" y="45088"/>
                  <a:pt x="23341" y="46248"/>
                </a:cubicBezTo>
                <a:cubicBezTo>
                  <a:pt x="22658" y="47033"/>
                  <a:pt x="21976" y="47852"/>
                  <a:pt x="21259" y="48670"/>
                </a:cubicBezTo>
                <a:cubicBezTo>
                  <a:pt x="20406" y="49728"/>
                  <a:pt x="19997" y="51093"/>
                  <a:pt x="20201" y="52458"/>
                </a:cubicBezTo>
                <a:cubicBezTo>
                  <a:pt x="20372" y="53584"/>
                  <a:pt x="20645" y="54676"/>
                  <a:pt x="20986" y="55768"/>
                </a:cubicBezTo>
                <a:cubicBezTo>
                  <a:pt x="21396" y="56997"/>
                  <a:pt x="21737" y="58259"/>
                  <a:pt x="21942" y="59556"/>
                </a:cubicBezTo>
                <a:cubicBezTo>
                  <a:pt x="22044" y="60102"/>
                  <a:pt x="22146" y="60648"/>
                  <a:pt x="22181" y="61194"/>
                </a:cubicBezTo>
                <a:cubicBezTo>
                  <a:pt x="22181" y="61569"/>
                  <a:pt x="22146" y="61944"/>
                  <a:pt x="22078" y="62320"/>
                </a:cubicBezTo>
                <a:cubicBezTo>
                  <a:pt x="22010" y="62490"/>
                  <a:pt x="21839" y="62661"/>
                  <a:pt x="21703" y="62797"/>
                </a:cubicBezTo>
                <a:cubicBezTo>
                  <a:pt x="21669" y="62832"/>
                  <a:pt x="21635" y="62832"/>
                  <a:pt x="21600" y="62866"/>
                </a:cubicBezTo>
                <a:cubicBezTo>
                  <a:pt x="21464" y="62968"/>
                  <a:pt x="21396" y="63070"/>
                  <a:pt x="21464" y="63207"/>
                </a:cubicBezTo>
                <a:cubicBezTo>
                  <a:pt x="21509" y="63298"/>
                  <a:pt x="21600" y="63343"/>
                  <a:pt x="21697" y="63343"/>
                </a:cubicBezTo>
                <a:cubicBezTo>
                  <a:pt x="21745" y="63343"/>
                  <a:pt x="21794" y="63332"/>
                  <a:pt x="21839" y="63309"/>
                </a:cubicBezTo>
                <a:cubicBezTo>
                  <a:pt x="22181" y="63207"/>
                  <a:pt x="22454" y="62968"/>
                  <a:pt x="22556" y="62627"/>
                </a:cubicBezTo>
                <a:cubicBezTo>
                  <a:pt x="22761" y="62149"/>
                  <a:pt x="22829" y="61603"/>
                  <a:pt x="22761" y="61091"/>
                </a:cubicBezTo>
                <a:cubicBezTo>
                  <a:pt x="22692" y="60614"/>
                  <a:pt x="22590" y="60136"/>
                  <a:pt x="22556" y="59658"/>
                </a:cubicBezTo>
                <a:cubicBezTo>
                  <a:pt x="22317" y="58293"/>
                  <a:pt x="21976" y="56962"/>
                  <a:pt x="21566" y="55666"/>
                </a:cubicBezTo>
                <a:cubicBezTo>
                  <a:pt x="21293" y="54642"/>
                  <a:pt x="21020" y="53652"/>
                  <a:pt x="20816" y="52629"/>
                </a:cubicBezTo>
                <a:cubicBezTo>
                  <a:pt x="20645" y="51707"/>
                  <a:pt x="20747" y="50752"/>
                  <a:pt x="21157" y="49865"/>
                </a:cubicBezTo>
                <a:cubicBezTo>
                  <a:pt x="21293" y="49592"/>
                  <a:pt x="21464" y="49319"/>
                  <a:pt x="21669" y="49080"/>
                </a:cubicBezTo>
                <a:cubicBezTo>
                  <a:pt x="22556" y="48022"/>
                  <a:pt x="23443" y="46998"/>
                  <a:pt x="24330" y="45975"/>
                </a:cubicBezTo>
                <a:cubicBezTo>
                  <a:pt x="25115" y="44985"/>
                  <a:pt x="25866" y="43962"/>
                  <a:pt x="26651" y="42972"/>
                </a:cubicBezTo>
                <a:cubicBezTo>
                  <a:pt x="27060" y="42494"/>
                  <a:pt x="27231" y="41812"/>
                  <a:pt x="27060" y="41198"/>
                </a:cubicBezTo>
                <a:cubicBezTo>
                  <a:pt x="26924" y="40583"/>
                  <a:pt x="26821" y="39935"/>
                  <a:pt x="26719" y="39321"/>
                </a:cubicBezTo>
                <a:cubicBezTo>
                  <a:pt x="26582" y="38672"/>
                  <a:pt x="26753" y="37956"/>
                  <a:pt x="27231" y="37478"/>
                </a:cubicBezTo>
                <a:cubicBezTo>
                  <a:pt x="27811" y="36796"/>
                  <a:pt x="28493" y="36181"/>
                  <a:pt x="29244" y="35670"/>
                </a:cubicBezTo>
                <a:cubicBezTo>
                  <a:pt x="30507" y="34817"/>
                  <a:pt x="31701" y="33895"/>
                  <a:pt x="32827" y="32871"/>
                </a:cubicBezTo>
                <a:cubicBezTo>
                  <a:pt x="33578" y="32223"/>
                  <a:pt x="34226" y="31438"/>
                  <a:pt x="34772" y="30619"/>
                </a:cubicBezTo>
                <a:cubicBezTo>
                  <a:pt x="34977" y="30278"/>
                  <a:pt x="35147" y="29903"/>
                  <a:pt x="35386" y="29493"/>
                </a:cubicBezTo>
                <a:cubicBezTo>
                  <a:pt x="35454" y="29562"/>
                  <a:pt x="35523" y="29664"/>
                  <a:pt x="35625" y="29732"/>
                </a:cubicBezTo>
                <a:cubicBezTo>
                  <a:pt x="36307" y="30653"/>
                  <a:pt x="37024" y="31609"/>
                  <a:pt x="37707" y="32564"/>
                </a:cubicBezTo>
                <a:cubicBezTo>
                  <a:pt x="37859" y="32768"/>
                  <a:pt x="37974" y="32876"/>
                  <a:pt x="38093" y="32876"/>
                </a:cubicBezTo>
                <a:cubicBezTo>
                  <a:pt x="38133" y="32876"/>
                  <a:pt x="38175" y="32864"/>
                  <a:pt x="38218" y="32837"/>
                </a:cubicBezTo>
                <a:cubicBezTo>
                  <a:pt x="38423" y="32667"/>
                  <a:pt x="38321" y="32462"/>
                  <a:pt x="38218" y="32291"/>
                </a:cubicBezTo>
                <a:cubicBezTo>
                  <a:pt x="38082" y="32053"/>
                  <a:pt x="37911" y="31814"/>
                  <a:pt x="37775" y="31609"/>
                </a:cubicBezTo>
                <a:cubicBezTo>
                  <a:pt x="37161" y="30858"/>
                  <a:pt x="36580" y="30108"/>
                  <a:pt x="35966" y="29357"/>
                </a:cubicBezTo>
                <a:cubicBezTo>
                  <a:pt x="35898" y="29254"/>
                  <a:pt x="35830" y="29152"/>
                  <a:pt x="35727" y="29084"/>
                </a:cubicBezTo>
                <a:cubicBezTo>
                  <a:pt x="35352" y="28947"/>
                  <a:pt x="35352" y="28674"/>
                  <a:pt x="35250" y="28367"/>
                </a:cubicBezTo>
                <a:cubicBezTo>
                  <a:pt x="35113" y="27821"/>
                  <a:pt x="34943" y="27309"/>
                  <a:pt x="34772" y="26763"/>
                </a:cubicBezTo>
                <a:cubicBezTo>
                  <a:pt x="34567" y="26115"/>
                  <a:pt x="34601" y="25433"/>
                  <a:pt x="34943" y="24853"/>
                </a:cubicBezTo>
                <a:cubicBezTo>
                  <a:pt x="35011" y="24955"/>
                  <a:pt x="35079" y="25023"/>
                  <a:pt x="35113" y="25091"/>
                </a:cubicBezTo>
                <a:cubicBezTo>
                  <a:pt x="36069" y="26388"/>
                  <a:pt x="37024" y="27685"/>
                  <a:pt x="38014" y="28981"/>
                </a:cubicBezTo>
                <a:cubicBezTo>
                  <a:pt x="38082" y="29118"/>
                  <a:pt x="38218" y="29220"/>
                  <a:pt x="38355" y="29289"/>
                </a:cubicBezTo>
                <a:cubicBezTo>
                  <a:pt x="38406" y="29323"/>
                  <a:pt x="38457" y="29340"/>
                  <a:pt x="38508" y="29340"/>
                </a:cubicBezTo>
                <a:cubicBezTo>
                  <a:pt x="38560" y="29340"/>
                  <a:pt x="38611" y="29323"/>
                  <a:pt x="38662" y="29289"/>
                </a:cubicBezTo>
                <a:cubicBezTo>
                  <a:pt x="38730" y="29254"/>
                  <a:pt x="38730" y="29118"/>
                  <a:pt x="38730" y="29016"/>
                </a:cubicBezTo>
                <a:cubicBezTo>
                  <a:pt x="38730" y="28913"/>
                  <a:pt x="38662" y="28913"/>
                  <a:pt x="38628" y="28879"/>
                </a:cubicBezTo>
                <a:cubicBezTo>
                  <a:pt x="37775" y="27787"/>
                  <a:pt x="36922" y="26695"/>
                  <a:pt x="36103" y="25603"/>
                </a:cubicBezTo>
                <a:cubicBezTo>
                  <a:pt x="35864" y="25296"/>
                  <a:pt x="35693" y="24955"/>
                  <a:pt x="35454" y="24648"/>
                </a:cubicBezTo>
                <a:cubicBezTo>
                  <a:pt x="35386" y="24545"/>
                  <a:pt x="35284" y="24443"/>
                  <a:pt x="35181" y="24341"/>
                </a:cubicBezTo>
                <a:cubicBezTo>
                  <a:pt x="35625" y="23522"/>
                  <a:pt x="36171" y="22737"/>
                  <a:pt x="36751" y="22020"/>
                </a:cubicBezTo>
                <a:cubicBezTo>
                  <a:pt x="37195" y="21474"/>
                  <a:pt x="37672" y="20963"/>
                  <a:pt x="38082" y="20417"/>
                </a:cubicBezTo>
                <a:cubicBezTo>
                  <a:pt x="38560" y="19802"/>
                  <a:pt x="38901" y="19120"/>
                  <a:pt x="39106" y="18369"/>
                </a:cubicBezTo>
                <a:cubicBezTo>
                  <a:pt x="39276" y="17891"/>
                  <a:pt x="39242" y="17345"/>
                  <a:pt x="39037" y="16868"/>
                </a:cubicBezTo>
                <a:cubicBezTo>
                  <a:pt x="38560" y="15878"/>
                  <a:pt x="38048" y="14889"/>
                  <a:pt x="37536" y="13899"/>
                </a:cubicBezTo>
                <a:cubicBezTo>
                  <a:pt x="37399" y="13592"/>
                  <a:pt x="37195" y="13285"/>
                  <a:pt x="37024" y="12978"/>
                </a:cubicBezTo>
                <a:cubicBezTo>
                  <a:pt x="36342" y="11920"/>
                  <a:pt x="36137" y="10657"/>
                  <a:pt x="36410" y="9463"/>
                </a:cubicBezTo>
                <a:cubicBezTo>
                  <a:pt x="36751" y="8030"/>
                  <a:pt x="37024" y="6563"/>
                  <a:pt x="37263" y="5095"/>
                </a:cubicBezTo>
                <a:cubicBezTo>
                  <a:pt x="37468" y="3969"/>
                  <a:pt x="37536" y="2843"/>
                  <a:pt x="37672" y="1683"/>
                </a:cubicBezTo>
                <a:cubicBezTo>
                  <a:pt x="37707" y="1342"/>
                  <a:pt x="37775" y="1001"/>
                  <a:pt x="37809" y="625"/>
                </a:cubicBezTo>
                <a:cubicBezTo>
                  <a:pt x="38116" y="659"/>
                  <a:pt x="38389" y="796"/>
                  <a:pt x="38560" y="1035"/>
                </a:cubicBezTo>
                <a:cubicBezTo>
                  <a:pt x="39720" y="1956"/>
                  <a:pt x="40709" y="3048"/>
                  <a:pt x="41631" y="4208"/>
                </a:cubicBezTo>
                <a:cubicBezTo>
                  <a:pt x="43064" y="6187"/>
                  <a:pt x="44531" y="8132"/>
                  <a:pt x="45896" y="10111"/>
                </a:cubicBezTo>
                <a:cubicBezTo>
                  <a:pt x="48114" y="13353"/>
                  <a:pt x="50332" y="16629"/>
                  <a:pt x="52516" y="19871"/>
                </a:cubicBezTo>
                <a:cubicBezTo>
                  <a:pt x="52687" y="20109"/>
                  <a:pt x="52857" y="20382"/>
                  <a:pt x="53028" y="20655"/>
                </a:cubicBezTo>
                <a:cubicBezTo>
                  <a:pt x="52925" y="20826"/>
                  <a:pt x="52789" y="20997"/>
                  <a:pt x="52652" y="21167"/>
                </a:cubicBezTo>
                <a:cubicBezTo>
                  <a:pt x="52038" y="22089"/>
                  <a:pt x="51526" y="23044"/>
                  <a:pt x="51151" y="24102"/>
                </a:cubicBezTo>
                <a:cubicBezTo>
                  <a:pt x="50571" y="25569"/>
                  <a:pt x="50059" y="27036"/>
                  <a:pt x="49650" y="28572"/>
                </a:cubicBezTo>
                <a:cubicBezTo>
                  <a:pt x="49104" y="30381"/>
                  <a:pt x="48353" y="32087"/>
                  <a:pt x="47329" y="33656"/>
                </a:cubicBezTo>
                <a:cubicBezTo>
                  <a:pt x="47261" y="33725"/>
                  <a:pt x="47227" y="33793"/>
                  <a:pt x="47124" y="33929"/>
                </a:cubicBezTo>
                <a:cubicBezTo>
                  <a:pt x="46954" y="33656"/>
                  <a:pt x="46817" y="33452"/>
                  <a:pt x="46647" y="33213"/>
                </a:cubicBezTo>
                <a:cubicBezTo>
                  <a:pt x="46340" y="32803"/>
                  <a:pt x="46033" y="32360"/>
                  <a:pt x="45725" y="31950"/>
                </a:cubicBezTo>
                <a:cubicBezTo>
                  <a:pt x="45691" y="31848"/>
                  <a:pt x="45623" y="31780"/>
                  <a:pt x="45555" y="31745"/>
                </a:cubicBezTo>
                <a:cubicBezTo>
                  <a:pt x="45506" y="31696"/>
                  <a:pt x="45451" y="31676"/>
                  <a:pt x="45399" y="31676"/>
                </a:cubicBezTo>
                <a:cubicBezTo>
                  <a:pt x="45270" y="31676"/>
                  <a:pt x="45155" y="31804"/>
                  <a:pt x="45179" y="31950"/>
                </a:cubicBezTo>
                <a:cubicBezTo>
                  <a:pt x="45179" y="32053"/>
                  <a:pt x="45248" y="32155"/>
                  <a:pt x="45316" y="32223"/>
                </a:cubicBezTo>
                <a:lnTo>
                  <a:pt x="46544" y="34032"/>
                </a:lnTo>
                <a:cubicBezTo>
                  <a:pt x="46613" y="34134"/>
                  <a:pt x="46715" y="34271"/>
                  <a:pt x="46852" y="34407"/>
                </a:cubicBezTo>
                <a:lnTo>
                  <a:pt x="46067" y="35397"/>
                </a:lnTo>
                <a:cubicBezTo>
                  <a:pt x="45794" y="35089"/>
                  <a:pt x="45521" y="34851"/>
                  <a:pt x="45282" y="34578"/>
                </a:cubicBezTo>
                <a:cubicBezTo>
                  <a:pt x="44019" y="33144"/>
                  <a:pt x="42723" y="31711"/>
                  <a:pt x="41460" y="30278"/>
                </a:cubicBezTo>
                <a:cubicBezTo>
                  <a:pt x="41187" y="30005"/>
                  <a:pt x="40948" y="29732"/>
                  <a:pt x="40675" y="29493"/>
                </a:cubicBezTo>
                <a:cubicBezTo>
                  <a:pt x="40607" y="29391"/>
                  <a:pt x="40505" y="29323"/>
                  <a:pt x="40402" y="29289"/>
                </a:cubicBezTo>
                <a:cubicBezTo>
                  <a:pt x="40300" y="29289"/>
                  <a:pt x="40198" y="29323"/>
                  <a:pt x="40129" y="29391"/>
                </a:cubicBezTo>
                <a:cubicBezTo>
                  <a:pt x="40061" y="29425"/>
                  <a:pt x="40095" y="29562"/>
                  <a:pt x="40095" y="29664"/>
                </a:cubicBezTo>
                <a:cubicBezTo>
                  <a:pt x="40095" y="29766"/>
                  <a:pt x="40129" y="29732"/>
                  <a:pt x="40163" y="29766"/>
                </a:cubicBezTo>
                <a:cubicBezTo>
                  <a:pt x="41528" y="31268"/>
                  <a:pt x="42859" y="32735"/>
                  <a:pt x="44224" y="34236"/>
                </a:cubicBezTo>
                <a:cubicBezTo>
                  <a:pt x="44702" y="34748"/>
                  <a:pt x="45179" y="35260"/>
                  <a:pt x="45691" y="35772"/>
                </a:cubicBezTo>
                <a:cubicBezTo>
                  <a:pt x="44975" y="36591"/>
                  <a:pt x="44224" y="37410"/>
                  <a:pt x="43473" y="38229"/>
                </a:cubicBezTo>
                <a:lnTo>
                  <a:pt x="41392" y="35738"/>
                </a:lnTo>
                <a:cubicBezTo>
                  <a:pt x="41085" y="35397"/>
                  <a:pt x="40778" y="35021"/>
                  <a:pt x="40505" y="34646"/>
                </a:cubicBezTo>
                <a:cubicBezTo>
                  <a:pt x="40436" y="34578"/>
                  <a:pt x="40436" y="34544"/>
                  <a:pt x="40368" y="34475"/>
                </a:cubicBezTo>
                <a:cubicBezTo>
                  <a:pt x="40343" y="34451"/>
                  <a:pt x="40230" y="34355"/>
                  <a:pt x="40130" y="34355"/>
                </a:cubicBezTo>
                <a:cubicBezTo>
                  <a:pt x="40092" y="34355"/>
                  <a:pt x="40055" y="34369"/>
                  <a:pt x="40027" y="34407"/>
                </a:cubicBezTo>
                <a:cubicBezTo>
                  <a:pt x="39925" y="34509"/>
                  <a:pt x="39925" y="34612"/>
                  <a:pt x="39959" y="34748"/>
                </a:cubicBezTo>
                <a:cubicBezTo>
                  <a:pt x="40027" y="34953"/>
                  <a:pt x="40163" y="35158"/>
                  <a:pt x="40334" y="35328"/>
                </a:cubicBezTo>
                <a:cubicBezTo>
                  <a:pt x="40709" y="35806"/>
                  <a:pt x="41153" y="36284"/>
                  <a:pt x="41562" y="36762"/>
                </a:cubicBezTo>
                <a:cubicBezTo>
                  <a:pt x="41972" y="37239"/>
                  <a:pt x="42347" y="37717"/>
                  <a:pt x="42757" y="38161"/>
                </a:cubicBezTo>
                <a:cubicBezTo>
                  <a:pt x="42893" y="38297"/>
                  <a:pt x="43030" y="38434"/>
                  <a:pt x="43166" y="38570"/>
                </a:cubicBezTo>
                <a:cubicBezTo>
                  <a:pt x="42552" y="39355"/>
                  <a:pt x="41938" y="40140"/>
                  <a:pt x="41289" y="40993"/>
                </a:cubicBezTo>
                <a:cubicBezTo>
                  <a:pt x="41051" y="40686"/>
                  <a:pt x="40846" y="40413"/>
                  <a:pt x="40607" y="40140"/>
                </a:cubicBezTo>
                <a:cubicBezTo>
                  <a:pt x="39959" y="39423"/>
                  <a:pt x="39310" y="38672"/>
                  <a:pt x="38628" y="37956"/>
                </a:cubicBezTo>
                <a:cubicBezTo>
                  <a:pt x="38560" y="37853"/>
                  <a:pt x="38457" y="37751"/>
                  <a:pt x="38321" y="37683"/>
                </a:cubicBezTo>
                <a:cubicBezTo>
                  <a:pt x="38258" y="37651"/>
                  <a:pt x="38187" y="37627"/>
                  <a:pt x="38123" y="37627"/>
                </a:cubicBezTo>
                <a:cubicBezTo>
                  <a:pt x="38048" y="37627"/>
                  <a:pt x="37982" y="37660"/>
                  <a:pt x="37945" y="37751"/>
                </a:cubicBezTo>
                <a:cubicBezTo>
                  <a:pt x="37911" y="37853"/>
                  <a:pt x="37945" y="37956"/>
                  <a:pt x="38014" y="38058"/>
                </a:cubicBezTo>
                <a:cubicBezTo>
                  <a:pt x="38116" y="38195"/>
                  <a:pt x="38321" y="38331"/>
                  <a:pt x="38423" y="38468"/>
                </a:cubicBezTo>
                <a:cubicBezTo>
                  <a:pt x="39276" y="39457"/>
                  <a:pt x="40129" y="40447"/>
                  <a:pt x="40982" y="41471"/>
                </a:cubicBezTo>
                <a:cubicBezTo>
                  <a:pt x="40334" y="42426"/>
                  <a:pt x="39720" y="43347"/>
                  <a:pt x="39071" y="44269"/>
                </a:cubicBezTo>
                <a:cubicBezTo>
                  <a:pt x="38525" y="43689"/>
                  <a:pt x="38014" y="43143"/>
                  <a:pt x="37468" y="42631"/>
                </a:cubicBezTo>
                <a:cubicBezTo>
                  <a:pt x="37229" y="42358"/>
                  <a:pt x="36990" y="42153"/>
                  <a:pt x="36751" y="41914"/>
                </a:cubicBezTo>
                <a:cubicBezTo>
                  <a:pt x="36683" y="41846"/>
                  <a:pt x="36615" y="41778"/>
                  <a:pt x="36512" y="41743"/>
                </a:cubicBezTo>
                <a:cubicBezTo>
                  <a:pt x="36452" y="41704"/>
                  <a:pt x="36381" y="41687"/>
                  <a:pt x="36304" y="41687"/>
                </a:cubicBezTo>
                <a:cubicBezTo>
                  <a:pt x="36250" y="41687"/>
                  <a:pt x="36193" y="41695"/>
                  <a:pt x="36137" y="41709"/>
                </a:cubicBezTo>
                <a:cubicBezTo>
                  <a:pt x="36035" y="41709"/>
                  <a:pt x="35966" y="41880"/>
                  <a:pt x="35966" y="41982"/>
                </a:cubicBezTo>
                <a:cubicBezTo>
                  <a:pt x="35966" y="42085"/>
                  <a:pt x="36069" y="42221"/>
                  <a:pt x="36239" y="42289"/>
                </a:cubicBezTo>
                <a:cubicBezTo>
                  <a:pt x="36376" y="42324"/>
                  <a:pt x="36546" y="42426"/>
                  <a:pt x="36649" y="42528"/>
                </a:cubicBezTo>
                <a:cubicBezTo>
                  <a:pt x="37263" y="43143"/>
                  <a:pt x="37843" y="43757"/>
                  <a:pt x="38423" y="44371"/>
                </a:cubicBezTo>
                <a:cubicBezTo>
                  <a:pt x="38525" y="44507"/>
                  <a:pt x="38662" y="44610"/>
                  <a:pt x="38764" y="44712"/>
                </a:cubicBezTo>
                <a:lnTo>
                  <a:pt x="37945" y="46009"/>
                </a:lnTo>
                <a:lnTo>
                  <a:pt x="37092" y="45326"/>
                </a:lnTo>
                <a:cubicBezTo>
                  <a:pt x="36990" y="45224"/>
                  <a:pt x="36853" y="45156"/>
                  <a:pt x="36717" y="45088"/>
                </a:cubicBezTo>
                <a:cubicBezTo>
                  <a:pt x="36674" y="45059"/>
                  <a:pt x="36624" y="45048"/>
                  <a:pt x="36574" y="45048"/>
                </a:cubicBezTo>
                <a:cubicBezTo>
                  <a:pt x="36505" y="45048"/>
                  <a:pt x="36435" y="45068"/>
                  <a:pt x="36376" y="45088"/>
                </a:cubicBezTo>
                <a:cubicBezTo>
                  <a:pt x="36239" y="45190"/>
                  <a:pt x="36273" y="45361"/>
                  <a:pt x="36410" y="45463"/>
                </a:cubicBezTo>
                <a:cubicBezTo>
                  <a:pt x="36512" y="45565"/>
                  <a:pt x="36751" y="45736"/>
                  <a:pt x="36922" y="45872"/>
                </a:cubicBezTo>
                <a:cubicBezTo>
                  <a:pt x="37161" y="46043"/>
                  <a:pt x="37399" y="46248"/>
                  <a:pt x="37707" y="46452"/>
                </a:cubicBezTo>
                <a:lnTo>
                  <a:pt x="36615" y="48261"/>
                </a:lnTo>
                <a:cubicBezTo>
                  <a:pt x="35830" y="47579"/>
                  <a:pt x="35113" y="46930"/>
                  <a:pt x="34362" y="46282"/>
                </a:cubicBezTo>
                <a:cubicBezTo>
                  <a:pt x="33748" y="45736"/>
                  <a:pt x="33066" y="45224"/>
                  <a:pt x="32452" y="44712"/>
                </a:cubicBezTo>
                <a:cubicBezTo>
                  <a:pt x="32383" y="44644"/>
                  <a:pt x="32315" y="44610"/>
                  <a:pt x="32247" y="44542"/>
                </a:cubicBezTo>
                <a:cubicBezTo>
                  <a:pt x="32134" y="44429"/>
                  <a:pt x="32021" y="44378"/>
                  <a:pt x="31926" y="44378"/>
                </a:cubicBezTo>
                <a:cubicBezTo>
                  <a:pt x="31848" y="44378"/>
                  <a:pt x="31781" y="44412"/>
                  <a:pt x="31735" y="44473"/>
                </a:cubicBezTo>
                <a:cubicBezTo>
                  <a:pt x="31564" y="44712"/>
                  <a:pt x="31735" y="44849"/>
                  <a:pt x="31906" y="44985"/>
                </a:cubicBezTo>
                <a:cubicBezTo>
                  <a:pt x="32622" y="45565"/>
                  <a:pt x="33373" y="46145"/>
                  <a:pt x="34089" y="46760"/>
                </a:cubicBezTo>
                <a:cubicBezTo>
                  <a:pt x="34704" y="47271"/>
                  <a:pt x="35318" y="47817"/>
                  <a:pt x="35932" y="48363"/>
                </a:cubicBezTo>
                <a:cubicBezTo>
                  <a:pt x="36035" y="48466"/>
                  <a:pt x="36171" y="48602"/>
                  <a:pt x="36307" y="48739"/>
                </a:cubicBezTo>
                <a:lnTo>
                  <a:pt x="35386" y="50070"/>
                </a:lnTo>
                <a:cubicBezTo>
                  <a:pt x="35216" y="50308"/>
                  <a:pt x="35045" y="50547"/>
                  <a:pt x="34874" y="50820"/>
                </a:cubicBezTo>
                <a:cubicBezTo>
                  <a:pt x="34806" y="50888"/>
                  <a:pt x="34772" y="51025"/>
                  <a:pt x="34772" y="51127"/>
                </a:cubicBezTo>
                <a:cubicBezTo>
                  <a:pt x="34772" y="51230"/>
                  <a:pt x="34874" y="51332"/>
                  <a:pt x="34977" y="51400"/>
                </a:cubicBezTo>
                <a:cubicBezTo>
                  <a:pt x="34983" y="51407"/>
                  <a:pt x="34994" y="51409"/>
                  <a:pt x="35008" y="51409"/>
                </a:cubicBezTo>
                <a:cubicBezTo>
                  <a:pt x="35070" y="51409"/>
                  <a:pt x="35194" y="51354"/>
                  <a:pt x="35250" y="51298"/>
                </a:cubicBezTo>
                <a:cubicBezTo>
                  <a:pt x="35318" y="51161"/>
                  <a:pt x="35386" y="51059"/>
                  <a:pt x="35454" y="50957"/>
                </a:cubicBezTo>
                <a:cubicBezTo>
                  <a:pt x="36649" y="49285"/>
                  <a:pt x="37672" y="47544"/>
                  <a:pt x="38764" y="45838"/>
                </a:cubicBezTo>
                <a:cubicBezTo>
                  <a:pt x="39549" y="44576"/>
                  <a:pt x="40436" y="43313"/>
                  <a:pt x="41221" y="42119"/>
                </a:cubicBezTo>
                <a:cubicBezTo>
                  <a:pt x="41380" y="42119"/>
                  <a:pt x="41525" y="42134"/>
                  <a:pt x="41633" y="42134"/>
                </a:cubicBezTo>
                <a:cubicBezTo>
                  <a:pt x="41688" y="42134"/>
                  <a:pt x="41733" y="42130"/>
                  <a:pt x="41767" y="42119"/>
                </a:cubicBezTo>
                <a:cubicBezTo>
                  <a:pt x="42006" y="41914"/>
                  <a:pt x="41767" y="41675"/>
                  <a:pt x="41699" y="41436"/>
                </a:cubicBezTo>
                <a:cubicBezTo>
                  <a:pt x="42143" y="40822"/>
                  <a:pt x="42586" y="40140"/>
                  <a:pt x="43098" y="39560"/>
                </a:cubicBezTo>
                <a:cubicBezTo>
                  <a:pt x="44122" y="38365"/>
                  <a:pt x="45179" y="37205"/>
                  <a:pt x="46237" y="36045"/>
                </a:cubicBezTo>
                <a:cubicBezTo>
                  <a:pt x="46579" y="35670"/>
                  <a:pt x="46920" y="35260"/>
                  <a:pt x="47193" y="34817"/>
                </a:cubicBezTo>
                <a:cubicBezTo>
                  <a:pt x="48660" y="32769"/>
                  <a:pt x="49718" y="30483"/>
                  <a:pt x="50366" y="28060"/>
                </a:cubicBezTo>
                <a:cubicBezTo>
                  <a:pt x="50844" y="26286"/>
                  <a:pt x="51492" y="24580"/>
                  <a:pt x="52277" y="22942"/>
                </a:cubicBezTo>
                <a:cubicBezTo>
                  <a:pt x="52550" y="22362"/>
                  <a:pt x="52891" y="21816"/>
                  <a:pt x="53198" y="21338"/>
                </a:cubicBezTo>
                <a:cubicBezTo>
                  <a:pt x="53308" y="21338"/>
                  <a:pt x="53406" y="21343"/>
                  <a:pt x="53491" y="21343"/>
                </a:cubicBezTo>
                <a:cubicBezTo>
                  <a:pt x="53619" y="21343"/>
                  <a:pt x="53717" y="21331"/>
                  <a:pt x="53778" y="21270"/>
                </a:cubicBezTo>
                <a:cubicBezTo>
                  <a:pt x="53881" y="21201"/>
                  <a:pt x="53778" y="20997"/>
                  <a:pt x="53778" y="20758"/>
                </a:cubicBezTo>
                <a:cubicBezTo>
                  <a:pt x="53993" y="20624"/>
                  <a:pt x="54250" y="20532"/>
                  <a:pt x="54499" y="20532"/>
                </a:cubicBezTo>
                <a:cubicBezTo>
                  <a:pt x="54567" y="20532"/>
                  <a:pt x="54634" y="20538"/>
                  <a:pt x="54700" y="20553"/>
                </a:cubicBezTo>
                <a:cubicBezTo>
                  <a:pt x="55246" y="20587"/>
                  <a:pt x="55792" y="20655"/>
                  <a:pt x="56338" y="20792"/>
                </a:cubicBezTo>
                <a:cubicBezTo>
                  <a:pt x="57498" y="21031"/>
                  <a:pt x="58658" y="21304"/>
                  <a:pt x="59818" y="21577"/>
                </a:cubicBezTo>
                <a:cubicBezTo>
                  <a:pt x="60159" y="21645"/>
                  <a:pt x="60467" y="21679"/>
                  <a:pt x="60774" y="21713"/>
                </a:cubicBezTo>
                <a:cubicBezTo>
                  <a:pt x="60848" y="21722"/>
                  <a:pt x="60921" y="21727"/>
                  <a:pt x="60994" y="21727"/>
                </a:cubicBezTo>
                <a:cubicBezTo>
                  <a:pt x="61730" y="21727"/>
                  <a:pt x="62402" y="21267"/>
                  <a:pt x="62650" y="20553"/>
                </a:cubicBezTo>
                <a:cubicBezTo>
                  <a:pt x="62889" y="19939"/>
                  <a:pt x="63060" y="19325"/>
                  <a:pt x="63231" y="18676"/>
                </a:cubicBezTo>
                <a:cubicBezTo>
                  <a:pt x="63538" y="17687"/>
                  <a:pt x="63811" y="16663"/>
                  <a:pt x="64118" y="15708"/>
                </a:cubicBezTo>
                <a:cubicBezTo>
                  <a:pt x="64357" y="15093"/>
                  <a:pt x="64630" y="14479"/>
                  <a:pt x="64971" y="13899"/>
                </a:cubicBezTo>
                <a:cubicBezTo>
                  <a:pt x="65028" y="13644"/>
                  <a:pt x="65249" y="13506"/>
                  <a:pt x="65479" y="13506"/>
                </a:cubicBezTo>
                <a:cubicBezTo>
                  <a:pt x="65526" y="13506"/>
                  <a:pt x="65573" y="13512"/>
                  <a:pt x="65619" y="13524"/>
                </a:cubicBezTo>
                <a:cubicBezTo>
                  <a:pt x="65995" y="14684"/>
                  <a:pt x="66336" y="15810"/>
                  <a:pt x="66677" y="16936"/>
                </a:cubicBezTo>
                <a:cubicBezTo>
                  <a:pt x="67052" y="18369"/>
                  <a:pt x="67291" y="19836"/>
                  <a:pt x="67428" y="21304"/>
                </a:cubicBezTo>
                <a:cubicBezTo>
                  <a:pt x="67496" y="22020"/>
                  <a:pt x="67291" y="22703"/>
                  <a:pt x="66813" y="23249"/>
                </a:cubicBezTo>
                <a:cubicBezTo>
                  <a:pt x="66165" y="24068"/>
                  <a:pt x="65380" y="24784"/>
                  <a:pt x="64493" y="25330"/>
                </a:cubicBezTo>
                <a:cubicBezTo>
                  <a:pt x="63777" y="25808"/>
                  <a:pt x="63026" y="26183"/>
                  <a:pt x="62275" y="26627"/>
                </a:cubicBezTo>
                <a:cubicBezTo>
                  <a:pt x="61866" y="26866"/>
                  <a:pt x="61388" y="27036"/>
                  <a:pt x="60978" y="27275"/>
                </a:cubicBezTo>
                <a:cubicBezTo>
                  <a:pt x="60467" y="27548"/>
                  <a:pt x="60364" y="27924"/>
                  <a:pt x="60671" y="28401"/>
                </a:cubicBezTo>
                <a:cubicBezTo>
                  <a:pt x="60910" y="28708"/>
                  <a:pt x="61183" y="29016"/>
                  <a:pt x="61456" y="29289"/>
                </a:cubicBezTo>
                <a:cubicBezTo>
                  <a:pt x="62309" y="30142"/>
                  <a:pt x="62923" y="31234"/>
                  <a:pt x="63265" y="32394"/>
                </a:cubicBezTo>
                <a:cubicBezTo>
                  <a:pt x="63504" y="33486"/>
                  <a:pt x="63708" y="34578"/>
                  <a:pt x="63811" y="35704"/>
                </a:cubicBezTo>
                <a:cubicBezTo>
                  <a:pt x="63845" y="36625"/>
                  <a:pt x="63606" y="37512"/>
                  <a:pt x="63162" y="38297"/>
                </a:cubicBezTo>
                <a:cubicBezTo>
                  <a:pt x="62958" y="38741"/>
                  <a:pt x="62753" y="39150"/>
                  <a:pt x="62548" y="39594"/>
                </a:cubicBezTo>
                <a:cubicBezTo>
                  <a:pt x="62207" y="40208"/>
                  <a:pt x="62377" y="40959"/>
                  <a:pt x="62958" y="41368"/>
                </a:cubicBezTo>
                <a:cubicBezTo>
                  <a:pt x="63504" y="41846"/>
                  <a:pt x="64186" y="42119"/>
                  <a:pt x="64937" y="42153"/>
                </a:cubicBezTo>
                <a:cubicBezTo>
                  <a:pt x="65619" y="42255"/>
                  <a:pt x="66268" y="42358"/>
                  <a:pt x="66916" y="42528"/>
                </a:cubicBezTo>
                <a:cubicBezTo>
                  <a:pt x="67940" y="42767"/>
                  <a:pt x="68793" y="43552"/>
                  <a:pt x="69134" y="44542"/>
                </a:cubicBezTo>
                <a:cubicBezTo>
                  <a:pt x="69407" y="45292"/>
                  <a:pt x="69782" y="45975"/>
                  <a:pt x="69782" y="46760"/>
                </a:cubicBezTo>
                <a:cubicBezTo>
                  <a:pt x="69748" y="47783"/>
                  <a:pt x="69782" y="48807"/>
                  <a:pt x="69646" y="49831"/>
                </a:cubicBezTo>
                <a:cubicBezTo>
                  <a:pt x="69441" y="51605"/>
                  <a:pt x="69134" y="53414"/>
                  <a:pt x="68895" y="55188"/>
                </a:cubicBezTo>
                <a:cubicBezTo>
                  <a:pt x="68656" y="56280"/>
                  <a:pt x="68929" y="57440"/>
                  <a:pt x="69612" y="58327"/>
                </a:cubicBezTo>
                <a:cubicBezTo>
                  <a:pt x="70669" y="59726"/>
                  <a:pt x="71727" y="61091"/>
                  <a:pt x="72819" y="62456"/>
                </a:cubicBezTo>
                <a:cubicBezTo>
                  <a:pt x="75856" y="66346"/>
                  <a:pt x="78722" y="70373"/>
                  <a:pt x="81350" y="74536"/>
                </a:cubicBezTo>
                <a:cubicBezTo>
                  <a:pt x="81452" y="74672"/>
                  <a:pt x="81486" y="74809"/>
                  <a:pt x="81555" y="74945"/>
                </a:cubicBezTo>
                <a:cubicBezTo>
                  <a:pt x="81623" y="75218"/>
                  <a:pt x="81691" y="75491"/>
                  <a:pt x="81759" y="75764"/>
                </a:cubicBezTo>
                <a:lnTo>
                  <a:pt x="82476" y="75764"/>
                </a:lnTo>
                <a:cubicBezTo>
                  <a:pt x="82510" y="75423"/>
                  <a:pt x="82408" y="75048"/>
                  <a:pt x="82203" y="74741"/>
                </a:cubicBezTo>
                <a:cubicBezTo>
                  <a:pt x="79098" y="69793"/>
                  <a:pt x="75685" y="65050"/>
                  <a:pt x="72000" y="60511"/>
                </a:cubicBezTo>
                <a:cubicBezTo>
                  <a:pt x="71352" y="59726"/>
                  <a:pt x="70772" y="58907"/>
                  <a:pt x="70158" y="58088"/>
                </a:cubicBezTo>
                <a:cubicBezTo>
                  <a:pt x="69509" y="57270"/>
                  <a:pt x="69270" y="56212"/>
                  <a:pt x="69475" y="55188"/>
                </a:cubicBezTo>
                <a:cubicBezTo>
                  <a:pt x="69680" y="53891"/>
                  <a:pt x="69885" y="52629"/>
                  <a:pt x="70055" y="51332"/>
                </a:cubicBezTo>
                <a:cubicBezTo>
                  <a:pt x="70328" y="49694"/>
                  <a:pt x="70431" y="48022"/>
                  <a:pt x="70328" y="46384"/>
                </a:cubicBezTo>
                <a:cubicBezTo>
                  <a:pt x="70294" y="46077"/>
                  <a:pt x="70260" y="45804"/>
                  <a:pt x="70158" y="45531"/>
                </a:cubicBezTo>
                <a:cubicBezTo>
                  <a:pt x="69953" y="44917"/>
                  <a:pt x="69714" y="44337"/>
                  <a:pt x="69441" y="43757"/>
                </a:cubicBezTo>
                <a:cubicBezTo>
                  <a:pt x="69100" y="43108"/>
                  <a:pt x="68554" y="42562"/>
                  <a:pt x="67871" y="42255"/>
                </a:cubicBezTo>
                <a:cubicBezTo>
                  <a:pt x="67155" y="41914"/>
                  <a:pt x="66404" y="41709"/>
                  <a:pt x="65619" y="41641"/>
                </a:cubicBezTo>
                <a:cubicBezTo>
                  <a:pt x="65210" y="41607"/>
                  <a:pt x="64834" y="41573"/>
                  <a:pt x="64459" y="41471"/>
                </a:cubicBezTo>
                <a:cubicBezTo>
                  <a:pt x="64050" y="41334"/>
                  <a:pt x="63708" y="41163"/>
                  <a:pt x="63401" y="40925"/>
                </a:cubicBezTo>
                <a:cubicBezTo>
                  <a:pt x="62992" y="40686"/>
                  <a:pt x="62855" y="40140"/>
                  <a:pt x="63094" y="39730"/>
                </a:cubicBezTo>
                <a:cubicBezTo>
                  <a:pt x="63231" y="39389"/>
                  <a:pt x="63435" y="39082"/>
                  <a:pt x="63572" y="38741"/>
                </a:cubicBezTo>
                <a:cubicBezTo>
                  <a:pt x="63777" y="38263"/>
                  <a:pt x="64015" y="37785"/>
                  <a:pt x="64152" y="37307"/>
                </a:cubicBezTo>
                <a:cubicBezTo>
                  <a:pt x="64391" y="36591"/>
                  <a:pt x="64459" y="35840"/>
                  <a:pt x="64357" y="35089"/>
                </a:cubicBezTo>
                <a:cubicBezTo>
                  <a:pt x="64220" y="34271"/>
                  <a:pt x="64118" y="33486"/>
                  <a:pt x="63947" y="32667"/>
                </a:cubicBezTo>
                <a:cubicBezTo>
                  <a:pt x="63640" y="31268"/>
                  <a:pt x="62923" y="29937"/>
                  <a:pt x="61900" y="28879"/>
                </a:cubicBezTo>
                <a:cubicBezTo>
                  <a:pt x="61695" y="28674"/>
                  <a:pt x="61490" y="28470"/>
                  <a:pt x="61286" y="28197"/>
                </a:cubicBezTo>
                <a:cubicBezTo>
                  <a:pt x="61013" y="27890"/>
                  <a:pt x="61047" y="27821"/>
                  <a:pt x="61422" y="27617"/>
                </a:cubicBezTo>
                <a:cubicBezTo>
                  <a:pt x="61763" y="27412"/>
                  <a:pt x="62207" y="27207"/>
                  <a:pt x="62616" y="27036"/>
                </a:cubicBezTo>
                <a:cubicBezTo>
                  <a:pt x="64425" y="26217"/>
                  <a:pt x="66029" y="25023"/>
                  <a:pt x="67325" y="23522"/>
                </a:cubicBezTo>
                <a:cubicBezTo>
                  <a:pt x="67940" y="22703"/>
                  <a:pt x="68178" y="21645"/>
                  <a:pt x="67974" y="20621"/>
                </a:cubicBezTo>
                <a:cubicBezTo>
                  <a:pt x="67701" y="18540"/>
                  <a:pt x="67223" y="16492"/>
                  <a:pt x="66506" y="14513"/>
                </a:cubicBezTo>
                <a:cubicBezTo>
                  <a:pt x="66438" y="14377"/>
                  <a:pt x="66404" y="14240"/>
                  <a:pt x="66336" y="14001"/>
                </a:cubicBezTo>
                <a:lnTo>
                  <a:pt x="66336" y="14001"/>
                </a:lnTo>
                <a:cubicBezTo>
                  <a:pt x="66472" y="14036"/>
                  <a:pt x="66575" y="14104"/>
                  <a:pt x="66677" y="14172"/>
                </a:cubicBezTo>
                <a:cubicBezTo>
                  <a:pt x="67086" y="14616"/>
                  <a:pt x="67530" y="15025"/>
                  <a:pt x="67905" y="15503"/>
                </a:cubicBezTo>
                <a:cubicBezTo>
                  <a:pt x="70533" y="18745"/>
                  <a:pt x="73126" y="21986"/>
                  <a:pt x="75344" y="25501"/>
                </a:cubicBezTo>
                <a:cubicBezTo>
                  <a:pt x="77460" y="28811"/>
                  <a:pt x="79507" y="32155"/>
                  <a:pt x="81384" y="35567"/>
                </a:cubicBezTo>
                <a:cubicBezTo>
                  <a:pt x="81657" y="36045"/>
                  <a:pt x="81896" y="36489"/>
                  <a:pt x="82169" y="36966"/>
                </a:cubicBezTo>
                <a:cubicBezTo>
                  <a:pt x="82237" y="37069"/>
                  <a:pt x="82305" y="37137"/>
                  <a:pt x="82442" y="37307"/>
                </a:cubicBezTo>
                <a:cubicBezTo>
                  <a:pt x="82510" y="36932"/>
                  <a:pt x="82476" y="36523"/>
                  <a:pt x="82339" y="36147"/>
                </a:cubicBezTo>
                <a:cubicBezTo>
                  <a:pt x="79917" y="31745"/>
                  <a:pt x="77357" y="27412"/>
                  <a:pt x="74525" y="23215"/>
                </a:cubicBezTo>
                <a:cubicBezTo>
                  <a:pt x="72376" y="20144"/>
                  <a:pt x="70089" y="17209"/>
                  <a:pt x="67667" y="14411"/>
                </a:cubicBezTo>
                <a:cubicBezTo>
                  <a:pt x="67359" y="14070"/>
                  <a:pt x="67052" y="13763"/>
                  <a:pt x="66711" y="13490"/>
                </a:cubicBezTo>
                <a:cubicBezTo>
                  <a:pt x="66472" y="13285"/>
                  <a:pt x="66199" y="13148"/>
                  <a:pt x="65892" y="13046"/>
                </a:cubicBezTo>
                <a:cubicBezTo>
                  <a:pt x="65753" y="12976"/>
                  <a:pt x="65602" y="12942"/>
                  <a:pt x="65453" y="12942"/>
                </a:cubicBezTo>
                <a:cubicBezTo>
                  <a:pt x="65162" y="12942"/>
                  <a:pt x="64878" y="13071"/>
                  <a:pt x="64698" y="13319"/>
                </a:cubicBezTo>
                <a:cubicBezTo>
                  <a:pt x="64459" y="13592"/>
                  <a:pt x="64288" y="13899"/>
                  <a:pt x="64118" y="14206"/>
                </a:cubicBezTo>
                <a:cubicBezTo>
                  <a:pt x="63674" y="15196"/>
                  <a:pt x="63333" y="16219"/>
                  <a:pt x="63060" y="17243"/>
                </a:cubicBezTo>
                <a:cubicBezTo>
                  <a:pt x="62821" y="18096"/>
                  <a:pt x="62548" y="18983"/>
                  <a:pt x="62309" y="19871"/>
                </a:cubicBezTo>
                <a:cubicBezTo>
                  <a:pt x="62275" y="19973"/>
                  <a:pt x="62241" y="20075"/>
                  <a:pt x="62207" y="20178"/>
                </a:cubicBezTo>
                <a:cubicBezTo>
                  <a:pt x="61950" y="20864"/>
                  <a:pt x="61573" y="21167"/>
                  <a:pt x="60915" y="21167"/>
                </a:cubicBezTo>
                <a:cubicBezTo>
                  <a:pt x="60788" y="21167"/>
                  <a:pt x="60650" y="21155"/>
                  <a:pt x="60501" y="21133"/>
                </a:cubicBezTo>
                <a:cubicBezTo>
                  <a:pt x="59579" y="20997"/>
                  <a:pt x="58760" y="20758"/>
                  <a:pt x="57873" y="20587"/>
                </a:cubicBezTo>
                <a:cubicBezTo>
                  <a:pt x="57123" y="20417"/>
                  <a:pt x="56372" y="20246"/>
                  <a:pt x="55621" y="20075"/>
                </a:cubicBezTo>
                <a:cubicBezTo>
                  <a:pt x="55373" y="20004"/>
                  <a:pt x="55116" y="19970"/>
                  <a:pt x="54858" y="19970"/>
                </a:cubicBezTo>
                <a:cubicBezTo>
                  <a:pt x="54373" y="19970"/>
                  <a:pt x="53883" y="20091"/>
                  <a:pt x="53437" y="20314"/>
                </a:cubicBezTo>
                <a:cubicBezTo>
                  <a:pt x="53335" y="20212"/>
                  <a:pt x="53267" y="20109"/>
                  <a:pt x="53198" y="19973"/>
                </a:cubicBezTo>
                <a:cubicBezTo>
                  <a:pt x="50093" y="15162"/>
                  <a:pt x="46783" y="10453"/>
                  <a:pt x="43439" y="5778"/>
                </a:cubicBezTo>
                <a:cubicBezTo>
                  <a:pt x="42279" y="4072"/>
                  <a:pt x="40948" y="2502"/>
                  <a:pt x="39447" y="1103"/>
                </a:cubicBezTo>
                <a:cubicBezTo>
                  <a:pt x="39174" y="864"/>
                  <a:pt x="38867" y="625"/>
                  <a:pt x="38594" y="386"/>
                </a:cubicBezTo>
                <a:cubicBezTo>
                  <a:pt x="38232" y="130"/>
                  <a:pt x="37869" y="0"/>
                  <a:pt x="3752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37" name="Google Shape;12437;p86"/>
          <p:cNvSpPr/>
          <p:nvPr/>
        </p:nvSpPr>
        <p:spPr>
          <a:xfrm>
            <a:off x="3853667" y="4650925"/>
            <a:ext cx="98526" cy="137061"/>
          </a:xfrm>
          <a:custGeom>
            <a:rect b="b" l="l" r="r" t="t"/>
            <a:pathLst>
              <a:path extrusionOk="0" h="7359" w="5290">
                <a:moveTo>
                  <a:pt x="171" y="0"/>
                </a:moveTo>
                <a:cubicBezTo>
                  <a:pt x="103" y="34"/>
                  <a:pt x="69" y="137"/>
                  <a:pt x="1" y="205"/>
                </a:cubicBezTo>
                <a:cubicBezTo>
                  <a:pt x="69" y="307"/>
                  <a:pt x="103" y="376"/>
                  <a:pt x="137" y="444"/>
                </a:cubicBezTo>
                <a:cubicBezTo>
                  <a:pt x="1331" y="2287"/>
                  <a:pt x="2526" y="4129"/>
                  <a:pt x="3720" y="5972"/>
                </a:cubicBezTo>
                <a:cubicBezTo>
                  <a:pt x="3891" y="6279"/>
                  <a:pt x="4095" y="6586"/>
                  <a:pt x="4334" y="6859"/>
                </a:cubicBezTo>
                <a:cubicBezTo>
                  <a:pt x="4505" y="7030"/>
                  <a:pt x="4676" y="7166"/>
                  <a:pt x="4880" y="7303"/>
                </a:cubicBezTo>
                <a:cubicBezTo>
                  <a:pt x="4928" y="7334"/>
                  <a:pt x="4997" y="7359"/>
                  <a:pt x="5065" y="7359"/>
                </a:cubicBezTo>
                <a:cubicBezTo>
                  <a:pt x="5143" y="7359"/>
                  <a:pt x="5219" y="7326"/>
                  <a:pt x="5256" y="7234"/>
                </a:cubicBezTo>
                <a:cubicBezTo>
                  <a:pt x="5290" y="7132"/>
                  <a:pt x="5256" y="7030"/>
                  <a:pt x="5187" y="6927"/>
                </a:cubicBezTo>
                <a:cubicBezTo>
                  <a:pt x="4437" y="6279"/>
                  <a:pt x="4061" y="5426"/>
                  <a:pt x="3549" y="4607"/>
                </a:cubicBezTo>
                <a:cubicBezTo>
                  <a:pt x="2628" y="3276"/>
                  <a:pt x="1741" y="1911"/>
                  <a:pt x="854" y="546"/>
                </a:cubicBezTo>
                <a:cubicBezTo>
                  <a:pt x="751" y="376"/>
                  <a:pt x="581" y="205"/>
                  <a:pt x="444" y="69"/>
                </a:cubicBezTo>
                <a:cubicBezTo>
                  <a:pt x="376" y="0"/>
                  <a:pt x="274" y="0"/>
                  <a:pt x="17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38" name="Google Shape;12438;p86"/>
          <p:cNvSpPr/>
          <p:nvPr/>
        </p:nvSpPr>
        <p:spPr>
          <a:xfrm>
            <a:off x="3907695" y="4556112"/>
            <a:ext cx="66752" cy="112793"/>
          </a:xfrm>
          <a:custGeom>
            <a:rect b="b" l="l" r="r" t="t"/>
            <a:pathLst>
              <a:path extrusionOk="0" h="6056" w="3584">
                <a:moveTo>
                  <a:pt x="239" y="0"/>
                </a:moveTo>
                <a:cubicBezTo>
                  <a:pt x="226" y="0"/>
                  <a:pt x="214" y="2"/>
                  <a:pt x="205" y="7"/>
                </a:cubicBezTo>
                <a:cubicBezTo>
                  <a:pt x="103" y="41"/>
                  <a:pt x="68" y="144"/>
                  <a:pt x="0" y="212"/>
                </a:cubicBezTo>
                <a:cubicBezTo>
                  <a:pt x="34" y="348"/>
                  <a:pt x="103" y="519"/>
                  <a:pt x="171" y="655"/>
                </a:cubicBezTo>
                <a:cubicBezTo>
                  <a:pt x="444" y="1133"/>
                  <a:pt x="683" y="1645"/>
                  <a:pt x="990" y="2123"/>
                </a:cubicBezTo>
                <a:cubicBezTo>
                  <a:pt x="1536" y="3112"/>
                  <a:pt x="2082" y="4102"/>
                  <a:pt x="2662" y="5125"/>
                </a:cubicBezTo>
                <a:cubicBezTo>
                  <a:pt x="2764" y="5364"/>
                  <a:pt x="2866" y="5603"/>
                  <a:pt x="2969" y="5842"/>
                </a:cubicBezTo>
                <a:cubicBezTo>
                  <a:pt x="3026" y="5984"/>
                  <a:pt x="3154" y="6055"/>
                  <a:pt x="3294" y="6055"/>
                </a:cubicBezTo>
                <a:cubicBezTo>
                  <a:pt x="3321" y="6055"/>
                  <a:pt x="3350" y="6053"/>
                  <a:pt x="3378" y="6047"/>
                </a:cubicBezTo>
                <a:cubicBezTo>
                  <a:pt x="3515" y="6013"/>
                  <a:pt x="3583" y="5842"/>
                  <a:pt x="3549" y="5706"/>
                </a:cubicBezTo>
                <a:cubicBezTo>
                  <a:pt x="3481" y="5535"/>
                  <a:pt x="3447" y="5398"/>
                  <a:pt x="3344" y="5262"/>
                </a:cubicBezTo>
                <a:cubicBezTo>
                  <a:pt x="2696" y="4068"/>
                  <a:pt x="2013" y="2873"/>
                  <a:pt x="1331" y="1679"/>
                </a:cubicBezTo>
                <a:cubicBezTo>
                  <a:pt x="1058" y="1201"/>
                  <a:pt x="819" y="724"/>
                  <a:pt x="580" y="246"/>
                </a:cubicBezTo>
                <a:cubicBezTo>
                  <a:pt x="546" y="212"/>
                  <a:pt x="512" y="144"/>
                  <a:pt x="478" y="109"/>
                </a:cubicBezTo>
                <a:cubicBezTo>
                  <a:pt x="449" y="80"/>
                  <a:pt x="318" y="0"/>
                  <a:pt x="23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39" name="Google Shape;12439;p86"/>
          <p:cNvSpPr/>
          <p:nvPr/>
        </p:nvSpPr>
        <p:spPr>
          <a:xfrm>
            <a:off x="3880355" y="4845693"/>
            <a:ext cx="76288" cy="86774"/>
          </a:xfrm>
          <a:custGeom>
            <a:rect b="b" l="l" r="r" t="t"/>
            <a:pathLst>
              <a:path extrusionOk="0" h="4659" w="4096">
                <a:moveTo>
                  <a:pt x="201" y="0"/>
                </a:moveTo>
                <a:cubicBezTo>
                  <a:pt x="93" y="0"/>
                  <a:pt x="1" y="117"/>
                  <a:pt x="1" y="257"/>
                </a:cubicBezTo>
                <a:cubicBezTo>
                  <a:pt x="35" y="325"/>
                  <a:pt x="69" y="394"/>
                  <a:pt x="103" y="462"/>
                </a:cubicBezTo>
                <a:cubicBezTo>
                  <a:pt x="990" y="1588"/>
                  <a:pt x="1878" y="2680"/>
                  <a:pt x="2765" y="3772"/>
                </a:cubicBezTo>
                <a:cubicBezTo>
                  <a:pt x="2970" y="4011"/>
                  <a:pt x="3208" y="4249"/>
                  <a:pt x="3447" y="4454"/>
                </a:cubicBezTo>
                <a:cubicBezTo>
                  <a:pt x="3516" y="4557"/>
                  <a:pt x="3652" y="4625"/>
                  <a:pt x="3754" y="4659"/>
                </a:cubicBezTo>
                <a:cubicBezTo>
                  <a:pt x="3857" y="4659"/>
                  <a:pt x="3959" y="4625"/>
                  <a:pt x="4062" y="4557"/>
                </a:cubicBezTo>
                <a:cubicBezTo>
                  <a:pt x="4096" y="4522"/>
                  <a:pt x="4062" y="4386"/>
                  <a:pt x="4062" y="4284"/>
                </a:cubicBezTo>
                <a:cubicBezTo>
                  <a:pt x="4062" y="4284"/>
                  <a:pt x="4062" y="4284"/>
                  <a:pt x="4027" y="4249"/>
                </a:cubicBezTo>
                <a:cubicBezTo>
                  <a:pt x="2867" y="3260"/>
                  <a:pt x="2116" y="1929"/>
                  <a:pt x="1093" y="803"/>
                </a:cubicBezTo>
                <a:cubicBezTo>
                  <a:pt x="888" y="598"/>
                  <a:pt x="717" y="394"/>
                  <a:pt x="547" y="189"/>
                </a:cubicBezTo>
                <a:cubicBezTo>
                  <a:pt x="479" y="121"/>
                  <a:pt x="376" y="52"/>
                  <a:pt x="274" y="18"/>
                </a:cubicBezTo>
                <a:cubicBezTo>
                  <a:pt x="249" y="6"/>
                  <a:pt x="225" y="0"/>
                  <a:pt x="20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40" name="Google Shape;12440;p86"/>
          <p:cNvSpPr/>
          <p:nvPr/>
        </p:nvSpPr>
        <p:spPr>
          <a:xfrm>
            <a:off x="3763435" y="4286495"/>
            <a:ext cx="58482" cy="92454"/>
          </a:xfrm>
          <a:custGeom>
            <a:rect b="b" l="l" r="r" t="t"/>
            <a:pathLst>
              <a:path extrusionOk="0" h="4964" w="3140">
                <a:moveTo>
                  <a:pt x="271" y="1"/>
                </a:moveTo>
                <a:cubicBezTo>
                  <a:pt x="228" y="1"/>
                  <a:pt x="182" y="16"/>
                  <a:pt x="137" y="50"/>
                </a:cubicBezTo>
                <a:cubicBezTo>
                  <a:pt x="0" y="186"/>
                  <a:pt x="68" y="255"/>
                  <a:pt x="68" y="357"/>
                </a:cubicBezTo>
                <a:cubicBezTo>
                  <a:pt x="68" y="494"/>
                  <a:pt x="137" y="494"/>
                  <a:pt x="137" y="528"/>
                </a:cubicBezTo>
                <a:lnTo>
                  <a:pt x="2355" y="4486"/>
                </a:lnTo>
                <a:cubicBezTo>
                  <a:pt x="2457" y="4725"/>
                  <a:pt x="2662" y="4895"/>
                  <a:pt x="2935" y="4964"/>
                </a:cubicBezTo>
                <a:cubicBezTo>
                  <a:pt x="2969" y="4930"/>
                  <a:pt x="3105" y="4895"/>
                  <a:pt x="3105" y="4827"/>
                </a:cubicBezTo>
                <a:cubicBezTo>
                  <a:pt x="3140" y="4725"/>
                  <a:pt x="3140" y="4622"/>
                  <a:pt x="3071" y="4554"/>
                </a:cubicBezTo>
                <a:cubicBezTo>
                  <a:pt x="2901" y="4213"/>
                  <a:pt x="2730" y="3906"/>
                  <a:pt x="2525" y="3599"/>
                </a:cubicBezTo>
                <a:lnTo>
                  <a:pt x="649" y="357"/>
                </a:lnTo>
                <a:cubicBezTo>
                  <a:pt x="614" y="289"/>
                  <a:pt x="546" y="221"/>
                  <a:pt x="478" y="152"/>
                </a:cubicBezTo>
                <a:cubicBezTo>
                  <a:pt x="432" y="61"/>
                  <a:pt x="357" y="1"/>
                  <a:pt x="27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41" name="Google Shape;12441;p86"/>
          <p:cNvSpPr/>
          <p:nvPr/>
        </p:nvSpPr>
        <p:spPr>
          <a:xfrm>
            <a:off x="3764068" y="4205817"/>
            <a:ext cx="66752" cy="89232"/>
          </a:xfrm>
          <a:custGeom>
            <a:rect b="b" l="l" r="r" t="t"/>
            <a:pathLst>
              <a:path extrusionOk="0" h="4791" w="3584">
                <a:moveTo>
                  <a:pt x="227" y="0"/>
                </a:moveTo>
                <a:cubicBezTo>
                  <a:pt x="197" y="0"/>
                  <a:pt x="167" y="4"/>
                  <a:pt x="137" y="14"/>
                </a:cubicBezTo>
                <a:cubicBezTo>
                  <a:pt x="103" y="14"/>
                  <a:pt x="69" y="151"/>
                  <a:pt x="0" y="219"/>
                </a:cubicBezTo>
                <a:cubicBezTo>
                  <a:pt x="34" y="321"/>
                  <a:pt x="103" y="458"/>
                  <a:pt x="171" y="560"/>
                </a:cubicBezTo>
                <a:cubicBezTo>
                  <a:pt x="853" y="1686"/>
                  <a:pt x="1570" y="2812"/>
                  <a:pt x="2287" y="3938"/>
                </a:cubicBezTo>
                <a:cubicBezTo>
                  <a:pt x="2491" y="4211"/>
                  <a:pt x="2696" y="4450"/>
                  <a:pt x="2969" y="4655"/>
                </a:cubicBezTo>
                <a:cubicBezTo>
                  <a:pt x="3028" y="4734"/>
                  <a:pt x="3111" y="4790"/>
                  <a:pt x="3203" y="4790"/>
                </a:cubicBezTo>
                <a:cubicBezTo>
                  <a:pt x="3269" y="4790"/>
                  <a:pt x="3341" y="4761"/>
                  <a:pt x="3413" y="4689"/>
                </a:cubicBezTo>
                <a:cubicBezTo>
                  <a:pt x="3583" y="4553"/>
                  <a:pt x="3481" y="4416"/>
                  <a:pt x="3344" y="4314"/>
                </a:cubicBezTo>
                <a:cubicBezTo>
                  <a:pt x="2218" y="3119"/>
                  <a:pt x="1502" y="1686"/>
                  <a:pt x="615" y="321"/>
                </a:cubicBezTo>
                <a:cubicBezTo>
                  <a:pt x="580" y="219"/>
                  <a:pt x="512" y="151"/>
                  <a:pt x="444" y="48"/>
                </a:cubicBezTo>
                <a:cubicBezTo>
                  <a:pt x="372" y="24"/>
                  <a:pt x="299" y="0"/>
                  <a:pt x="22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42" name="Google Shape;12442;p86"/>
          <p:cNvSpPr/>
          <p:nvPr/>
        </p:nvSpPr>
        <p:spPr>
          <a:xfrm>
            <a:off x="3893708" y="4481151"/>
            <a:ext cx="61034" cy="88450"/>
          </a:xfrm>
          <a:custGeom>
            <a:rect b="b" l="l" r="r" t="t"/>
            <a:pathLst>
              <a:path extrusionOk="0" h="4749" w="3277">
                <a:moveTo>
                  <a:pt x="344" y="1"/>
                </a:moveTo>
                <a:cubicBezTo>
                  <a:pt x="309" y="1"/>
                  <a:pt x="274" y="13"/>
                  <a:pt x="239" y="40"/>
                </a:cubicBezTo>
                <a:cubicBezTo>
                  <a:pt x="0" y="244"/>
                  <a:pt x="171" y="415"/>
                  <a:pt x="273" y="586"/>
                </a:cubicBezTo>
                <a:cubicBezTo>
                  <a:pt x="1024" y="1814"/>
                  <a:pt x="1775" y="3042"/>
                  <a:pt x="2560" y="4271"/>
                </a:cubicBezTo>
                <a:cubicBezTo>
                  <a:pt x="2696" y="4442"/>
                  <a:pt x="2867" y="4578"/>
                  <a:pt x="3037" y="4749"/>
                </a:cubicBezTo>
                <a:cubicBezTo>
                  <a:pt x="3140" y="4612"/>
                  <a:pt x="3208" y="4510"/>
                  <a:pt x="3276" y="4373"/>
                </a:cubicBezTo>
                <a:cubicBezTo>
                  <a:pt x="3276" y="4305"/>
                  <a:pt x="3208" y="4203"/>
                  <a:pt x="3174" y="4100"/>
                </a:cubicBezTo>
                <a:lnTo>
                  <a:pt x="751" y="381"/>
                </a:lnTo>
                <a:lnTo>
                  <a:pt x="683" y="313"/>
                </a:lnTo>
                <a:cubicBezTo>
                  <a:pt x="556" y="109"/>
                  <a:pt x="448" y="1"/>
                  <a:pt x="3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43" name="Google Shape;12443;p86"/>
          <p:cNvSpPr/>
          <p:nvPr/>
        </p:nvSpPr>
        <p:spPr>
          <a:xfrm>
            <a:off x="3785672" y="4378813"/>
            <a:ext cx="50735" cy="90443"/>
          </a:xfrm>
          <a:custGeom>
            <a:rect b="b" l="l" r="r" t="t"/>
            <a:pathLst>
              <a:path extrusionOk="0" h="4856" w="2724">
                <a:moveTo>
                  <a:pt x="269" y="0"/>
                </a:moveTo>
                <a:cubicBezTo>
                  <a:pt x="249" y="0"/>
                  <a:pt x="228" y="2"/>
                  <a:pt x="205" y="7"/>
                </a:cubicBezTo>
                <a:cubicBezTo>
                  <a:pt x="35" y="75"/>
                  <a:pt x="1" y="246"/>
                  <a:pt x="69" y="382"/>
                </a:cubicBezTo>
                <a:cubicBezTo>
                  <a:pt x="171" y="621"/>
                  <a:pt x="274" y="860"/>
                  <a:pt x="376" y="1099"/>
                </a:cubicBezTo>
                <a:cubicBezTo>
                  <a:pt x="854" y="2122"/>
                  <a:pt x="1331" y="3180"/>
                  <a:pt x="1809" y="4204"/>
                </a:cubicBezTo>
                <a:cubicBezTo>
                  <a:pt x="1877" y="4374"/>
                  <a:pt x="2014" y="4545"/>
                  <a:pt x="2116" y="4682"/>
                </a:cubicBezTo>
                <a:cubicBezTo>
                  <a:pt x="2184" y="4750"/>
                  <a:pt x="2287" y="4818"/>
                  <a:pt x="2355" y="4852"/>
                </a:cubicBezTo>
                <a:cubicBezTo>
                  <a:pt x="2371" y="4854"/>
                  <a:pt x="2386" y="4855"/>
                  <a:pt x="2400" y="4855"/>
                </a:cubicBezTo>
                <a:cubicBezTo>
                  <a:pt x="2611" y="4855"/>
                  <a:pt x="2724" y="4634"/>
                  <a:pt x="2628" y="4443"/>
                </a:cubicBezTo>
                <a:lnTo>
                  <a:pt x="1024" y="1201"/>
                </a:lnTo>
                <a:lnTo>
                  <a:pt x="547" y="211"/>
                </a:lnTo>
                <a:cubicBezTo>
                  <a:pt x="487" y="93"/>
                  <a:pt x="402" y="0"/>
                  <a:pt x="2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44" name="Google Shape;12444;p86"/>
          <p:cNvSpPr/>
          <p:nvPr/>
        </p:nvSpPr>
        <p:spPr>
          <a:xfrm>
            <a:off x="3943918" y="4707486"/>
            <a:ext cx="60382" cy="84930"/>
          </a:xfrm>
          <a:custGeom>
            <a:rect b="b" l="l" r="r" t="t"/>
            <a:pathLst>
              <a:path extrusionOk="0" h="4560" w="3242">
                <a:moveTo>
                  <a:pt x="341" y="0"/>
                </a:moveTo>
                <a:cubicBezTo>
                  <a:pt x="103" y="0"/>
                  <a:pt x="0" y="103"/>
                  <a:pt x="34" y="273"/>
                </a:cubicBezTo>
                <a:cubicBezTo>
                  <a:pt x="103" y="410"/>
                  <a:pt x="171" y="546"/>
                  <a:pt x="239" y="649"/>
                </a:cubicBezTo>
                <a:cubicBezTo>
                  <a:pt x="785" y="1433"/>
                  <a:pt x="1365" y="2218"/>
                  <a:pt x="1877" y="3003"/>
                </a:cubicBezTo>
                <a:cubicBezTo>
                  <a:pt x="2116" y="3379"/>
                  <a:pt x="2321" y="3754"/>
                  <a:pt x="2559" y="4163"/>
                </a:cubicBezTo>
                <a:cubicBezTo>
                  <a:pt x="2559" y="4163"/>
                  <a:pt x="2559" y="4197"/>
                  <a:pt x="2594" y="4232"/>
                </a:cubicBezTo>
                <a:cubicBezTo>
                  <a:pt x="2703" y="4450"/>
                  <a:pt x="2812" y="4559"/>
                  <a:pt x="2939" y="4559"/>
                </a:cubicBezTo>
                <a:cubicBezTo>
                  <a:pt x="2970" y="4559"/>
                  <a:pt x="3003" y="4552"/>
                  <a:pt x="3037" y="4539"/>
                </a:cubicBezTo>
                <a:cubicBezTo>
                  <a:pt x="3242" y="4402"/>
                  <a:pt x="3208" y="4197"/>
                  <a:pt x="3105" y="4061"/>
                </a:cubicBezTo>
                <a:cubicBezTo>
                  <a:pt x="2935" y="3686"/>
                  <a:pt x="2764" y="3344"/>
                  <a:pt x="2559" y="3003"/>
                </a:cubicBezTo>
                <a:cubicBezTo>
                  <a:pt x="1911" y="2082"/>
                  <a:pt x="1229" y="1161"/>
                  <a:pt x="580" y="239"/>
                </a:cubicBezTo>
                <a:cubicBezTo>
                  <a:pt x="512" y="137"/>
                  <a:pt x="444" y="69"/>
                  <a:pt x="3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45" name="Google Shape;12445;p86"/>
          <p:cNvSpPr/>
          <p:nvPr/>
        </p:nvSpPr>
        <p:spPr>
          <a:xfrm>
            <a:off x="3832697" y="4535495"/>
            <a:ext cx="57216" cy="83049"/>
          </a:xfrm>
          <a:custGeom>
            <a:rect b="b" l="l" r="r" t="t"/>
            <a:pathLst>
              <a:path extrusionOk="0" h="4459" w="3072">
                <a:moveTo>
                  <a:pt x="274" y="0"/>
                </a:moveTo>
                <a:cubicBezTo>
                  <a:pt x="243" y="0"/>
                  <a:pt x="209" y="7"/>
                  <a:pt x="171" y="22"/>
                </a:cubicBezTo>
                <a:cubicBezTo>
                  <a:pt x="1" y="90"/>
                  <a:pt x="1" y="227"/>
                  <a:pt x="69" y="363"/>
                </a:cubicBezTo>
                <a:cubicBezTo>
                  <a:pt x="103" y="500"/>
                  <a:pt x="137" y="602"/>
                  <a:pt x="205" y="705"/>
                </a:cubicBezTo>
                <a:cubicBezTo>
                  <a:pt x="956" y="1865"/>
                  <a:pt x="1673" y="3025"/>
                  <a:pt x="2423" y="4185"/>
                </a:cubicBezTo>
                <a:cubicBezTo>
                  <a:pt x="2526" y="4287"/>
                  <a:pt x="2594" y="4390"/>
                  <a:pt x="2696" y="4458"/>
                </a:cubicBezTo>
                <a:cubicBezTo>
                  <a:pt x="2935" y="4458"/>
                  <a:pt x="3072" y="4322"/>
                  <a:pt x="3003" y="4151"/>
                </a:cubicBezTo>
                <a:cubicBezTo>
                  <a:pt x="2901" y="3946"/>
                  <a:pt x="2799" y="3742"/>
                  <a:pt x="2662" y="3537"/>
                </a:cubicBezTo>
                <a:cubicBezTo>
                  <a:pt x="2150" y="2752"/>
                  <a:pt x="1639" y="1967"/>
                  <a:pt x="1127" y="1182"/>
                </a:cubicBezTo>
                <a:cubicBezTo>
                  <a:pt x="888" y="841"/>
                  <a:pt x="717" y="534"/>
                  <a:pt x="512" y="193"/>
                </a:cubicBezTo>
                <a:cubicBezTo>
                  <a:pt x="459" y="86"/>
                  <a:pt x="385" y="0"/>
                  <a:pt x="27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46" name="Google Shape;12446;p86"/>
          <p:cNvSpPr/>
          <p:nvPr/>
        </p:nvSpPr>
        <p:spPr>
          <a:xfrm>
            <a:off x="3718310" y="4351828"/>
            <a:ext cx="50865" cy="82416"/>
          </a:xfrm>
          <a:custGeom>
            <a:rect b="b" l="l" r="r" t="t"/>
            <a:pathLst>
              <a:path extrusionOk="0" h="4425" w="2731">
                <a:moveTo>
                  <a:pt x="213" y="0"/>
                </a:moveTo>
                <a:cubicBezTo>
                  <a:pt x="171" y="0"/>
                  <a:pt x="131" y="8"/>
                  <a:pt x="103" y="23"/>
                </a:cubicBezTo>
                <a:cubicBezTo>
                  <a:pt x="35" y="91"/>
                  <a:pt x="0" y="193"/>
                  <a:pt x="0" y="295"/>
                </a:cubicBezTo>
                <a:cubicBezTo>
                  <a:pt x="0" y="364"/>
                  <a:pt x="103" y="432"/>
                  <a:pt x="137" y="500"/>
                </a:cubicBezTo>
                <a:cubicBezTo>
                  <a:pt x="751" y="1524"/>
                  <a:pt x="1331" y="2548"/>
                  <a:pt x="1946" y="3537"/>
                </a:cubicBezTo>
                <a:cubicBezTo>
                  <a:pt x="2048" y="3708"/>
                  <a:pt x="2116" y="3913"/>
                  <a:pt x="2150" y="4083"/>
                </a:cubicBezTo>
                <a:cubicBezTo>
                  <a:pt x="2184" y="4254"/>
                  <a:pt x="2184" y="4424"/>
                  <a:pt x="2423" y="4424"/>
                </a:cubicBezTo>
                <a:cubicBezTo>
                  <a:pt x="2662" y="4424"/>
                  <a:pt x="2730" y="4254"/>
                  <a:pt x="2730" y="3981"/>
                </a:cubicBezTo>
                <a:cubicBezTo>
                  <a:pt x="2696" y="3844"/>
                  <a:pt x="2662" y="3742"/>
                  <a:pt x="2594" y="3605"/>
                </a:cubicBezTo>
                <a:cubicBezTo>
                  <a:pt x="1946" y="2479"/>
                  <a:pt x="1263" y="1387"/>
                  <a:pt x="615" y="261"/>
                </a:cubicBezTo>
                <a:cubicBezTo>
                  <a:pt x="546" y="193"/>
                  <a:pt x="478" y="91"/>
                  <a:pt x="376" y="57"/>
                </a:cubicBezTo>
                <a:cubicBezTo>
                  <a:pt x="336" y="17"/>
                  <a:pt x="272" y="0"/>
                  <a:pt x="21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47" name="Google Shape;12447;p86"/>
          <p:cNvSpPr/>
          <p:nvPr/>
        </p:nvSpPr>
        <p:spPr>
          <a:xfrm>
            <a:off x="3829531" y="4235932"/>
            <a:ext cx="51479" cy="83943"/>
          </a:xfrm>
          <a:custGeom>
            <a:rect b="b" l="l" r="r" t="t"/>
            <a:pathLst>
              <a:path extrusionOk="0" h="4507" w="2764">
                <a:moveTo>
                  <a:pt x="205" y="1"/>
                </a:moveTo>
                <a:cubicBezTo>
                  <a:pt x="102" y="137"/>
                  <a:pt x="0" y="240"/>
                  <a:pt x="0" y="308"/>
                </a:cubicBezTo>
                <a:cubicBezTo>
                  <a:pt x="0" y="445"/>
                  <a:pt x="34" y="547"/>
                  <a:pt x="102" y="649"/>
                </a:cubicBezTo>
                <a:cubicBezTo>
                  <a:pt x="682" y="1775"/>
                  <a:pt x="1263" y="2867"/>
                  <a:pt x="1843" y="3959"/>
                </a:cubicBezTo>
                <a:cubicBezTo>
                  <a:pt x="1945" y="4130"/>
                  <a:pt x="2047" y="4266"/>
                  <a:pt x="2184" y="4403"/>
                </a:cubicBezTo>
                <a:cubicBezTo>
                  <a:pt x="2250" y="4469"/>
                  <a:pt x="2345" y="4507"/>
                  <a:pt x="2431" y="4507"/>
                </a:cubicBezTo>
                <a:cubicBezTo>
                  <a:pt x="2478" y="4507"/>
                  <a:pt x="2523" y="4495"/>
                  <a:pt x="2559" y="4471"/>
                </a:cubicBezTo>
                <a:cubicBezTo>
                  <a:pt x="2764" y="4369"/>
                  <a:pt x="2696" y="4232"/>
                  <a:pt x="2593" y="4062"/>
                </a:cubicBezTo>
                <a:cubicBezTo>
                  <a:pt x="2047" y="3072"/>
                  <a:pt x="1467" y="2082"/>
                  <a:pt x="887" y="1093"/>
                </a:cubicBezTo>
                <a:cubicBezTo>
                  <a:pt x="751" y="820"/>
                  <a:pt x="614" y="547"/>
                  <a:pt x="478" y="274"/>
                </a:cubicBezTo>
                <a:cubicBezTo>
                  <a:pt x="375" y="172"/>
                  <a:pt x="307" y="69"/>
                  <a:pt x="20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48" name="Google Shape;12448;p86"/>
          <p:cNvSpPr/>
          <p:nvPr/>
        </p:nvSpPr>
        <p:spPr>
          <a:xfrm>
            <a:off x="3827613" y="4690333"/>
            <a:ext cx="47680" cy="69918"/>
          </a:xfrm>
          <a:custGeom>
            <a:rect b="b" l="l" r="r" t="t"/>
            <a:pathLst>
              <a:path extrusionOk="0" h="3754" w="2560">
                <a:moveTo>
                  <a:pt x="171" y="0"/>
                </a:moveTo>
                <a:cubicBezTo>
                  <a:pt x="69" y="68"/>
                  <a:pt x="35" y="171"/>
                  <a:pt x="1" y="307"/>
                </a:cubicBezTo>
                <a:cubicBezTo>
                  <a:pt x="1" y="375"/>
                  <a:pt x="35" y="478"/>
                  <a:pt x="103" y="546"/>
                </a:cubicBezTo>
                <a:cubicBezTo>
                  <a:pt x="581" y="1399"/>
                  <a:pt x="1058" y="2252"/>
                  <a:pt x="1570" y="3105"/>
                </a:cubicBezTo>
                <a:cubicBezTo>
                  <a:pt x="1707" y="3276"/>
                  <a:pt x="1843" y="3446"/>
                  <a:pt x="2014" y="3583"/>
                </a:cubicBezTo>
                <a:cubicBezTo>
                  <a:pt x="2116" y="3651"/>
                  <a:pt x="2253" y="3719"/>
                  <a:pt x="2355" y="3754"/>
                </a:cubicBezTo>
                <a:cubicBezTo>
                  <a:pt x="2423" y="3651"/>
                  <a:pt x="2526" y="3583"/>
                  <a:pt x="2560" y="3481"/>
                </a:cubicBezTo>
                <a:cubicBezTo>
                  <a:pt x="2560" y="3378"/>
                  <a:pt x="2492" y="3310"/>
                  <a:pt x="2423" y="3242"/>
                </a:cubicBezTo>
                <a:cubicBezTo>
                  <a:pt x="1707" y="2354"/>
                  <a:pt x="1093" y="1433"/>
                  <a:pt x="581" y="409"/>
                </a:cubicBezTo>
                <a:cubicBezTo>
                  <a:pt x="547" y="307"/>
                  <a:pt x="512" y="205"/>
                  <a:pt x="444" y="136"/>
                </a:cubicBezTo>
                <a:cubicBezTo>
                  <a:pt x="376" y="68"/>
                  <a:pt x="205" y="0"/>
                  <a:pt x="17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49" name="Google Shape;12449;p86"/>
          <p:cNvSpPr/>
          <p:nvPr/>
        </p:nvSpPr>
        <p:spPr>
          <a:xfrm>
            <a:off x="3664301" y="4215613"/>
            <a:ext cx="48313" cy="67162"/>
          </a:xfrm>
          <a:custGeom>
            <a:rect b="b" l="l" r="r" t="t"/>
            <a:pathLst>
              <a:path extrusionOk="0" h="3606" w="2594">
                <a:moveTo>
                  <a:pt x="137" y="0"/>
                </a:moveTo>
                <a:cubicBezTo>
                  <a:pt x="68" y="0"/>
                  <a:pt x="34" y="137"/>
                  <a:pt x="0" y="205"/>
                </a:cubicBezTo>
                <a:cubicBezTo>
                  <a:pt x="34" y="307"/>
                  <a:pt x="102" y="375"/>
                  <a:pt x="137" y="478"/>
                </a:cubicBezTo>
                <a:cubicBezTo>
                  <a:pt x="751" y="1297"/>
                  <a:pt x="1297" y="2184"/>
                  <a:pt x="1740" y="3105"/>
                </a:cubicBezTo>
                <a:cubicBezTo>
                  <a:pt x="1843" y="3310"/>
                  <a:pt x="1979" y="3446"/>
                  <a:pt x="2150" y="3583"/>
                </a:cubicBezTo>
                <a:cubicBezTo>
                  <a:pt x="2192" y="3597"/>
                  <a:pt x="2240" y="3605"/>
                  <a:pt x="2292" y="3605"/>
                </a:cubicBezTo>
                <a:cubicBezTo>
                  <a:pt x="2365" y="3605"/>
                  <a:pt x="2445" y="3589"/>
                  <a:pt x="2525" y="3549"/>
                </a:cubicBezTo>
                <a:cubicBezTo>
                  <a:pt x="2559" y="3515"/>
                  <a:pt x="2593" y="3344"/>
                  <a:pt x="2525" y="3276"/>
                </a:cubicBezTo>
                <a:cubicBezTo>
                  <a:pt x="1945" y="2355"/>
                  <a:pt x="1365" y="1433"/>
                  <a:pt x="819" y="512"/>
                </a:cubicBezTo>
                <a:cubicBezTo>
                  <a:pt x="717" y="341"/>
                  <a:pt x="580" y="171"/>
                  <a:pt x="444" y="34"/>
                </a:cubicBezTo>
                <a:cubicBezTo>
                  <a:pt x="341" y="0"/>
                  <a:pt x="239" y="0"/>
                  <a:pt x="13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50" name="Google Shape;12450;p86"/>
          <p:cNvSpPr/>
          <p:nvPr/>
        </p:nvSpPr>
        <p:spPr>
          <a:xfrm>
            <a:off x="3840966" y="4408164"/>
            <a:ext cx="43229" cy="64834"/>
          </a:xfrm>
          <a:custGeom>
            <a:rect b="b" l="l" r="r" t="t"/>
            <a:pathLst>
              <a:path extrusionOk="0" h="3481" w="2321">
                <a:moveTo>
                  <a:pt x="103" y="0"/>
                </a:moveTo>
                <a:cubicBezTo>
                  <a:pt x="34" y="69"/>
                  <a:pt x="0" y="171"/>
                  <a:pt x="0" y="273"/>
                </a:cubicBezTo>
                <a:cubicBezTo>
                  <a:pt x="34" y="376"/>
                  <a:pt x="68" y="478"/>
                  <a:pt x="137" y="546"/>
                </a:cubicBezTo>
                <a:cubicBezTo>
                  <a:pt x="683" y="1434"/>
                  <a:pt x="1195" y="2321"/>
                  <a:pt x="1706" y="3174"/>
                </a:cubicBezTo>
                <a:cubicBezTo>
                  <a:pt x="1775" y="3276"/>
                  <a:pt x="1877" y="3379"/>
                  <a:pt x="1979" y="3481"/>
                </a:cubicBezTo>
                <a:cubicBezTo>
                  <a:pt x="2218" y="3447"/>
                  <a:pt x="2321" y="3276"/>
                  <a:pt x="2286" y="3140"/>
                </a:cubicBezTo>
                <a:cubicBezTo>
                  <a:pt x="2218" y="3003"/>
                  <a:pt x="2184" y="2867"/>
                  <a:pt x="2116" y="2764"/>
                </a:cubicBezTo>
                <a:cubicBezTo>
                  <a:pt x="1604" y="1911"/>
                  <a:pt x="1058" y="1058"/>
                  <a:pt x="546" y="239"/>
                </a:cubicBezTo>
                <a:cubicBezTo>
                  <a:pt x="512" y="171"/>
                  <a:pt x="478" y="69"/>
                  <a:pt x="410" y="69"/>
                </a:cubicBezTo>
                <a:cubicBezTo>
                  <a:pt x="307" y="0"/>
                  <a:pt x="205" y="0"/>
                  <a:pt x="10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51" name="Google Shape;12451;p86"/>
          <p:cNvSpPr/>
          <p:nvPr/>
        </p:nvSpPr>
        <p:spPr>
          <a:xfrm>
            <a:off x="3757718" y="4045019"/>
            <a:ext cx="43229" cy="56061"/>
          </a:xfrm>
          <a:custGeom>
            <a:rect b="b" l="l" r="r" t="t"/>
            <a:pathLst>
              <a:path extrusionOk="0" h="3010" w="2321">
                <a:moveTo>
                  <a:pt x="238" y="1"/>
                </a:moveTo>
                <a:cubicBezTo>
                  <a:pt x="214" y="1"/>
                  <a:pt x="191" y="5"/>
                  <a:pt x="171" y="15"/>
                </a:cubicBezTo>
                <a:cubicBezTo>
                  <a:pt x="68" y="49"/>
                  <a:pt x="34" y="152"/>
                  <a:pt x="0" y="220"/>
                </a:cubicBezTo>
                <a:cubicBezTo>
                  <a:pt x="34" y="288"/>
                  <a:pt x="34" y="356"/>
                  <a:pt x="68" y="425"/>
                </a:cubicBezTo>
                <a:cubicBezTo>
                  <a:pt x="546" y="1141"/>
                  <a:pt x="1024" y="1858"/>
                  <a:pt x="1502" y="2540"/>
                </a:cubicBezTo>
                <a:cubicBezTo>
                  <a:pt x="1604" y="2711"/>
                  <a:pt x="1740" y="2847"/>
                  <a:pt x="1911" y="2984"/>
                </a:cubicBezTo>
                <a:cubicBezTo>
                  <a:pt x="1962" y="3001"/>
                  <a:pt x="2022" y="3009"/>
                  <a:pt x="2082" y="3009"/>
                </a:cubicBezTo>
                <a:cubicBezTo>
                  <a:pt x="2141" y="3009"/>
                  <a:pt x="2201" y="3001"/>
                  <a:pt x="2252" y="2984"/>
                </a:cubicBezTo>
                <a:cubicBezTo>
                  <a:pt x="2320" y="2916"/>
                  <a:pt x="2286" y="2745"/>
                  <a:pt x="2286" y="2643"/>
                </a:cubicBezTo>
                <a:cubicBezTo>
                  <a:pt x="2320" y="2643"/>
                  <a:pt x="2252" y="2608"/>
                  <a:pt x="2218" y="2574"/>
                </a:cubicBezTo>
                <a:cubicBezTo>
                  <a:pt x="1604" y="1892"/>
                  <a:pt x="1058" y="1107"/>
                  <a:pt x="614" y="288"/>
                </a:cubicBezTo>
                <a:cubicBezTo>
                  <a:pt x="546" y="220"/>
                  <a:pt x="478" y="117"/>
                  <a:pt x="410" y="49"/>
                </a:cubicBezTo>
                <a:cubicBezTo>
                  <a:pt x="361" y="25"/>
                  <a:pt x="296" y="1"/>
                  <a:pt x="23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52" name="Google Shape;12452;p86"/>
          <p:cNvSpPr/>
          <p:nvPr/>
        </p:nvSpPr>
        <p:spPr>
          <a:xfrm>
            <a:off x="3883540" y="4357489"/>
            <a:ext cx="43862" cy="53864"/>
          </a:xfrm>
          <a:custGeom>
            <a:rect b="b" l="l" r="r" t="t"/>
            <a:pathLst>
              <a:path extrusionOk="0" h="2892" w="2355">
                <a:moveTo>
                  <a:pt x="239" y="0"/>
                </a:moveTo>
                <a:cubicBezTo>
                  <a:pt x="188" y="0"/>
                  <a:pt x="137" y="9"/>
                  <a:pt x="103" y="26"/>
                </a:cubicBezTo>
                <a:cubicBezTo>
                  <a:pt x="35" y="60"/>
                  <a:pt x="0" y="196"/>
                  <a:pt x="0" y="264"/>
                </a:cubicBezTo>
                <a:cubicBezTo>
                  <a:pt x="35" y="367"/>
                  <a:pt x="69" y="435"/>
                  <a:pt x="137" y="503"/>
                </a:cubicBezTo>
                <a:cubicBezTo>
                  <a:pt x="512" y="1049"/>
                  <a:pt x="854" y="1595"/>
                  <a:pt x="1263" y="2141"/>
                </a:cubicBezTo>
                <a:cubicBezTo>
                  <a:pt x="1434" y="2346"/>
                  <a:pt x="1638" y="2551"/>
                  <a:pt x="1877" y="2755"/>
                </a:cubicBezTo>
                <a:cubicBezTo>
                  <a:pt x="1980" y="2824"/>
                  <a:pt x="2082" y="2858"/>
                  <a:pt x="2184" y="2892"/>
                </a:cubicBezTo>
                <a:cubicBezTo>
                  <a:pt x="2253" y="2755"/>
                  <a:pt x="2321" y="2653"/>
                  <a:pt x="2355" y="2551"/>
                </a:cubicBezTo>
                <a:cubicBezTo>
                  <a:pt x="2355" y="2517"/>
                  <a:pt x="2321" y="2482"/>
                  <a:pt x="2287" y="2448"/>
                </a:cubicBezTo>
                <a:cubicBezTo>
                  <a:pt x="1536" y="1834"/>
                  <a:pt x="1161" y="947"/>
                  <a:pt x="581" y="230"/>
                </a:cubicBezTo>
                <a:cubicBezTo>
                  <a:pt x="512" y="162"/>
                  <a:pt x="478" y="60"/>
                  <a:pt x="376" y="26"/>
                </a:cubicBezTo>
                <a:cubicBezTo>
                  <a:pt x="342" y="9"/>
                  <a:pt x="291" y="0"/>
                  <a:pt x="23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53" name="Google Shape;12453;p86"/>
          <p:cNvSpPr/>
          <p:nvPr/>
        </p:nvSpPr>
        <p:spPr>
          <a:xfrm>
            <a:off x="3884806" y="4253494"/>
            <a:ext cx="38796" cy="55558"/>
          </a:xfrm>
          <a:custGeom>
            <a:rect b="b" l="l" r="r" t="t"/>
            <a:pathLst>
              <a:path extrusionOk="0" h="2983" w="2083">
                <a:moveTo>
                  <a:pt x="219" y="0"/>
                </a:moveTo>
                <a:cubicBezTo>
                  <a:pt x="192" y="0"/>
                  <a:pt x="165" y="4"/>
                  <a:pt x="137" y="13"/>
                </a:cubicBezTo>
                <a:cubicBezTo>
                  <a:pt x="69" y="48"/>
                  <a:pt x="1" y="184"/>
                  <a:pt x="1" y="252"/>
                </a:cubicBezTo>
                <a:cubicBezTo>
                  <a:pt x="1" y="355"/>
                  <a:pt x="35" y="423"/>
                  <a:pt x="69" y="491"/>
                </a:cubicBezTo>
                <a:cubicBezTo>
                  <a:pt x="410" y="1105"/>
                  <a:pt x="751" y="1720"/>
                  <a:pt x="1093" y="2300"/>
                </a:cubicBezTo>
                <a:cubicBezTo>
                  <a:pt x="1263" y="2504"/>
                  <a:pt x="1400" y="2675"/>
                  <a:pt x="1605" y="2846"/>
                </a:cubicBezTo>
                <a:cubicBezTo>
                  <a:pt x="1707" y="2914"/>
                  <a:pt x="1809" y="2948"/>
                  <a:pt x="1912" y="2982"/>
                </a:cubicBezTo>
                <a:cubicBezTo>
                  <a:pt x="1980" y="2880"/>
                  <a:pt x="2014" y="2777"/>
                  <a:pt x="2082" y="2709"/>
                </a:cubicBezTo>
                <a:cubicBezTo>
                  <a:pt x="2082" y="2641"/>
                  <a:pt x="2048" y="2573"/>
                  <a:pt x="2014" y="2539"/>
                </a:cubicBezTo>
                <a:cubicBezTo>
                  <a:pt x="1332" y="1890"/>
                  <a:pt x="1024" y="1071"/>
                  <a:pt x="581" y="321"/>
                </a:cubicBezTo>
                <a:cubicBezTo>
                  <a:pt x="547" y="218"/>
                  <a:pt x="478" y="150"/>
                  <a:pt x="410" y="82"/>
                </a:cubicBezTo>
                <a:cubicBezTo>
                  <a:pt x="360" y="32"/>
                  <a:pt x="292" y="0"/>
                  <a:pt x="2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54" name="Google Shape;12454;p86"/>
          <p:cNvSpPr/>
          <p:nvPr/>
        </p:nvSpPr>
        <p:spPr>
          <a:xfrm>
            <a:off x="3846683" y="4183562"/>
            <a:ext cx="41329" cy="55577"/>
          </a:xfrm>
          <a:custGeom>
            <a:rect b="b" l="l" r="r" t="t"/>
            <a:pathLst>
              <a:path extrusionOk="0" h="2984" w="2219">
                <a:moveTo>
                  <a:pt x="252" y="1"/>
                </a:moveTo>
                <a:cubicBezTo>
                  <a:pt x="182" y="1"/>
                  <a:pt x="117" y="25"/>
                  <a:pt x="69" y="49"/>
                </a:cubicBezTo>
                <a:cubicBezTo>
                  <a:pt x="0" y="117"/>
                  <a:pt x="0" y="186"/>
                  <a:pt x="0" y="288"/>
                </a:cubicBezTo>
                <a:cubicBezTo>
                  <a:pt x="69" y="390"/>
                  <a:pt x="137" y="493"/>
                  <a:pt x="205" y="595"/>
                </a:cubicBezTo>
                <a:cubicBezTo>
                  <a:pt x="751" y="1209"/>
                  <a:pt x="1229" y="1892"/>
                  <a:pt x="1638" y="2608"/>
                </a:cubicBezTo>
                <a:cubicBezTo>
                  <a:pt x="1741" y="2745"/>
                  <a:pt x="1877" y="2881"/>
                  <a:pt x="2014" y="2984"/>
                </a:cubicBezTo>
                <a:cubicBezTo>
                  <a:pt x="2116" y="2813"/>
                  <a:pt x="2218" y="2745"/>
                  <a:pt x="2218" y="2642"/>
                </a:cubicBezTo>
                <a:cubicBezTo>
                  <a:pt x="2184" y="2506"/>
                  <a:pt x="2150" y="2369"/>
                  <a:pt x="2082" y="2267"/>
                </a:cubicBezTo>
                <a:cubicBezTo>
                  <a:pt x="1536" y="1585"/>
                  <a:pt x="1024" y="868"/>
                  <a:pt x="512" y="151"/>
                </a:cubicBezTo>
                <a:cubicBezTo>
                  <a:pt x="478" y="83"/>
                  <a:pt x="410" y="49"/>
                  <a:pt x="342" y="15"/>
                </a:cubicBezTo>
                <a:cubicBezTo>
                  <a:pt x="312" y="5"/>
                  <a:pt x="282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55" name="Google Shape;12455;p86"/>
          <p:cNvSpPr/>
          <p:nvPr/>
        </p:nvSpPr>
        <p:spPr>
          <a:xfrm>
            <a:off x="3884806" y="4782633"/>
            <a:ext cx="40062" cy="49840"/>
          </a:xfrm>
          <a:custGeom>
            <a:rect b="b" l="l" r="r" t="t"/>
            <a:pathLst>
              <a:path extrusionOk="0" h="2676" w="2151">
                <a:moveTo>
                  <a:pt x="287" y="0"/>
                </a:moveTo>
                <a:cubicBezTo>
                  <a:pt x="240" y="0"/>
                  <a:pt x="188" y="9"/>
                  <a:pt x="137" y="26"/>
                </a:cubicBezTo>
                <a:cubicBezTo>
                  <a:pt x="69" y="26"/>
                  <a:pt x="35" y="128"/>
                  <a:pt x="1" y="162"/>
                </a:cubicBezTo>
                <a:cubicBezTo>
                  <a:pt x="35" y="231"/>
                  <a:pt x="69" y="333"/>
                  <a:pt x="103" y="401"/>
                </a:cubicBezTo>
                <a:cubicBezTo>
                  <a:pt x="513" y="1016"/>
                  <a:pt x="888" y="1630"/>
                  <a:pt x="1297" y="2210"/>
                </a:cubicBezTo>
                <a:cubicBezTo>
                  <a:pt x="1434" y="2380"/>
                  <a:pt x="1605" y="2517"/>
                  <a:pt x="1809" y="2653"/>
                </a:cubicBezTo>
                <a:cubicBezTo>
                  <a:pt x="1852" y="2668"/>
                  <a:pt x="1894" y="2676"/>
                  <a:pt x="1934" y="2676"/>
                </a:cubicBezTo>
                <a:cubicBezTo>
                  <a:pt x="1991" y="2676"/>
                  <a:pt x="2042" y="2659"/>
                  <a:pt x="2082" y="2619"/>
                </a:cubicBezTo>
                <a:cubicBezTo>
                  <a:pt x="2150" y="2551"/>
                  <a:pt x="2116" y="2449"/>
                  <a:pt x="2116" y="2346"/>
                </a:cubicBezTo>
                <a:cubicBezTo>
                  <a:pt x="2116" y="2244"/>
                  <a:pt x="2082" y="2244"/>
                  <a:pt x="2048" y="2244"/>
                </a:cubicBezTo>
                <a:cubicBezTo>
                  <a:pt x="1502" y="1664"/>
                  <a:pt x="1059" y="1016"/>
                  <a:pt x="649" y="367"/>
                </a:cubicBezTo>
                <a:cubicBezTo>
                  <a:pt x="581" y="231"/>
                  <a:pt x="513" y="128"/>
                  <a:pt x="410" y="26"/>
                </a:cubicBezTo>
                <a:cubicBezTo>
                  <a:pt x="376" y="9"/>
                  <a:pt x="333" y="0"/>
                  <a:pt x="28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56" name="Google Shape;12456;p86"/>
          <p:cNvSpPr/>
          <p:nvPr/>
        </p:nvSpPr>
        <p:spPr>
          <a:xfrm>
            <a:off x="3813626" y="4749203"/>
            <a:ext cx="34978" cy="49822"/>
          </a:xfrm>
          <a:custGeom>
            <a:rect b="b" l="l" r="r" t="t"/>
            <a:pathLst>
              <a:path extrusionOk="0" h="2675" w="1878">
                <a:moveTo>
                  <a:pt x="318" y="0"/>
                </a:moveTo>
                <a:cubicBezTo>
                  <a:pt x="295" y="0"/>
                  <a:pt x="269" y="4"/>
                  <a:pt x="240" y="12"/>
                </a:cubicBezTo>
                <a:cubicBezTo>
                  <a:pt x="35" y="47"/>
                  <a:pt x="1" y="217"/>
                  <a:pt x="137" y="524"/>
                </a:cubicBezTo>
                <a:cubicBezTo>
                  <a:pt x="342" y="1002"/>
                  <a:pt x="581" y="1480"/>
                  <a:pt x="820" y="1923"/>
                </a:cubicBezTo>
                <a:cubicBezTo>
                  <a:pt x="956" y="2162"/>
                  <a:pt x="1127" y="2333"/>
                  <a:pt x="1332" y="2503"/>
                </a:cubicBezTo>
                <a:cubicBezTo>
                  <a:pt x="1434" y="2572"/>
                  <a:pt x="1536" y="2640"/>
                  <a:pt x="1639" y="2674"/>
                </a:cubicBezTo>
                <a:cubicBezTo>
                  <a:pt x="1741" y="2606"/>
                  <a:pt x="1844" y="2572"/>
                  <a:pt x="1878" y="2503"/>
                </a:cubicBezTo>
                <a:cubicBezTo>
                  <a:pt x="1878" y="2435"/>
                  <a:pt x="1878" y="2333"/>
                  <a:pt x="1809" y="2265"/>
                </a:cubicBezTo>
                <a:cubicBezTo>
                  <a:pt x="1161" y="1787"/>
                  <a:pt x="956" y="1002"/>
                  <a:pt x="615" y="320"/>
                </a:cubicBezTo>
                <a:cubicBezTo>
                  <a:pt x="525" y="200"/>
                  <a:pt x="488" y="0"/>
                  <a:pt x="31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57" name="Google Shape;12457;p86"/>
          <p:cNvSpPr/>
          <p:nvPr/>
        </p:nvSpPr>
        <p:spPr>
          <a:xfrm>
            <a:off x="3849216" y="4488228"/>
            <a:ext cx="38163" cy="45464"/>
          </a:xfrm>
          <a:custGeom>
            <a:rect b="b" l="l" r="r" t="t"/>
            <a:pathLst>
              <a:path extrusionOk="0" h="2441" w="2049">
                <a:moveTo>
                  <a:pt x="206" y="1"/>
                </a:moveTo>
                <a:cubicBezTo>
                  <a:pt x="137" y="1"/>
                  <a:pt x="69" y="103"/>
                  <a:pt x="1" y="171"/>
                </a:cubicBezTo>
                <a:cubicBezTo>
                  <a:pt x="69" y="274"/>
                  <a:pt x="103" y="376"/>
                  <a:pt x="137" y="444"/>
                </a:cubicBezTo>
                <a:cubicBezTo>
                  <a:pt x="513" y="956"/>
                  <a:pt x="854" y="1468"/>
                  <a:pt x="1229" y="1980"/>
                </a:cubicBezTo>
                <a:cubicBezTo>
                  <a:pt x="1332" y="2151"/>
                  <a:pt x="1468" y="2287"/>
                  <a:pt x="1639" y="2389"/>
                </a:cubicBezTo>
                <a:cubicBezTo>
                  <a:pt x="1690" y="2424"/>
                  <a:pt x="1750" y="2441"/>
                  <a:pt x="1809" y="2441"/>
                </a:cubicBezTo>
                <a:cubicBezTo>
                  <a:pt x="1869" y="2441"/>
                  <a:pt x="1929" y="2424"/>
                  <a:pt x="1980" y="2389"/>
                </a:cubicBezTo>
                <a:cubicBezTo>
                  <a:pt x="2048" y="2321"/>
                  <a:pt x="2048" y="2185"/>
                  <a:pt x="2014" y="2082"/>
                </a:cubicBezTo>
                <a:cubicBezTo>
                  <a:pt x="1536" y="1434"/>
                  <a:pt x="1025" y="786"/>
                  <a:pt x="547" y="137"/>
                </a:cubicBezTo>
                <a:cubicBezTo>
                  <a:pt x="444" y="69"/>
                  <a:pt x="308" y="1"/>
                  <a:pt x="20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58" name="Google Shape;12458;p86"/>
          <p:cNvSpPr/>
          <p:nvPr/>
        </p:nvSpPr>
        <p:spPr>
          <a:xfrm>
            <a:off x="3784406" y="4460907"/>
            <a:ext cx="31160" cy="46302"/>
          </a:xfrm>
          <a:custGeom>
            <a:rect b="b" l="l" r="r" t="t"/>
            <a:pathLst>
              <a:path extrusionOk="0" h="2486" w="1673">
                <a:moveTo>
                  <a:pt x="171" y="1"/>
                </a:moveTo>
                <a:cubicBezTo>
                  <a:pt x="103" y="35"/>
                  <a:pt x="34" y="137"/>
                  <a:pt x="0" y="205"/>
                </a:cubicBezTo>
                <a:cubicBezTo>
                  <a:pt x="0" y="239"/>
                  <a:pt x="34" y="308"/>
                  <a:pt x="69" y="376"/>
                </a:cubicBezTo>
                <a:cubicBezTo>
                  <a:pt x="376" y="956"/>
                  <a:pt x="683" y="1502"/>
                  <a:pt x="990" y="2082"/>
                </a:cubicBezTo>
                <a:cubicBezTo>
                  <a:pt x="1058" y="2184"/>
                  <a:pt x="1126" y="2287"/>
                  <a:pt x="1229" y="2389"/>
                </a:cubicBezTo>
                <a:cubicBezTo>
                  <a:pt x="1288" y="2449"/>
                  <a:pt x="1371" y="2485"/>
                  <a:pt x="1456" y="2485"/>
                </a:cubicBezTo>
                <a:cubicBezTo>
                  <a:pt x="1518" y="2485"/>
                  <a:pt x="1581" y="2466"/>
                  <a:pt x="1638" y="2423"/>
                </a:cubicBezTo>
                <a:cubicBezTo>
                  <a:pt x="1672" y="2321"/>
                  <a:pt x="1672" y="2184"/>
                  <a:pt x="1638" y="2116"/>
                </a:cubicBezTo>
                <a:cubicBezTo>
                  <a:pt x="1536" y="1911"/>
                  <a:pt x="1365" y="1741"/>
                  <a:pt x="1263" y="1570"/>
                </a:cubicBezTo>
                <a:cubicBezTo>
                  <a:pt x="1024" y="1161"/>
                  <a:pt x="853" y="751"/>
                  <a:pt x="615" y="342"/>
                </a:cubicBezTo>
                <a:cubicBezTo>
                  <a:pt x="546" y="239"/>
                  <a:pt x="512" y="137"/>
                  <a:pt x="410" y="69"/>
                </a:cubicBezTo>
                <a:cubicBezTo>
                  <a:pt x="342" y="1"/>
                  <a:pt x="239" y="1"/>
                  <a:pt x="17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59" name="Google Shape;12459;p86"/>
          <p:cNvSpPr/>
          <p:nvPr/>
        </p:nvSpPr>
        <p:spPr>
          <a:xfrm>
            <a:off x="3732930" y="4141770"/>
            <a:ext cx="29241" cy="45519"/>
          </a:xfrm>
          <a:custGeom>
            <a:rect b="b" l="l" r="r" t="t"/>
            <a:pathLst>
              <a:path extrusionOk="0" h="2444" w="1570">
                <a:moveTo>
                  <a:pt x="190" y="1"/>
                </a:moveTo>
                <a:cubicBezTo>
                  <a:pt x="128" y="1"/>
                  <a:pt x="64" y="13"/>
                  <a:pt x="0" y="41"/>
                </a:cubicBezTo>
                <a:cubicBezTo>
                  <a:pt x="0" y="143"/>
                  <a:pt x="34" y="246"/>
                  <a:pt x="69" y="348"/>
                </a:cubicBezTo>
                <a:cubicBezTo>
                  <a:pt x="342" y="928"/>
                  <a:pt x="649" y="1508"/>
                  <a:pt x="956" y="2088"/>
                </a:cubicBezTo>
                <a:cubicBezTo>
                  <a:pt x="990" y="2191"/>
                  <a:pt x="1058" y="2293"/>
                  <a:pt x="1161" y="2395"/>
                </a:cubicBezTo>
                <a:cubicBezTo>
                  <a:pt x="1233" y="2420"/>
                  <a:pt x="1305" y="2444"/>
                  <a:pt x="1378" y="2444"/>
                </a:cubicBezTo>
                <a:cubicBezTo>
                  <a:pt x="1408" y="2444"/>
                  <a:pt x="1438" y="2439"/>
                  <a:pt x="1468" y="2430"/>
                </a:cubicBezTo>
                <a:cubicBezTo>
                  <a:pt x="1536" y="2361"/>
                  <a:pt x="1570" y="2259"/>
                  <a:pt x="1570" y="2157"/>
                </a:cubicBezTo>
                <a:cubicBezTo>
                  <a:pt x="1536" y="2054"/>
                  <a:pt x="1502" y="1952"/>
                  <a:pt x="1433" y="1884"/>
                </a:cubicBezTo>
                <a:lnTo>
                  <a:pt x="580" y="246"/>
                </a:lnTo>
                <a:cubicBezTo>
                  <a:pt x="505" y="96"/>
                  <a:pt x="357" y="1"/>
                  <a:pt x="19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60" name="Google Shape;12460;p86"/>
          <p:cNvSpPr/>
          <p:nvPr/>
        </p:nvSpPr>
        <p:spPr>
          <a:xfrm>
            <a:off x="3880988" y="4409878"/>
            <a:ext cx="40696" cy="40249"/>
          </a:xfrm>
          <a:custGeom>
            <a:rect b="b" l="l" r="r" t="t"/>
            <a:pathLst>
              <a:path extrusionOk="0" h="2161" w="2185">
                <a:moveTo>
                  <a:pt x="330" y="0"/>
                </a:moveTo>
                <a:cubicBezTo>
                  <a:pt x="286" y="0"/>
                  <a:pt x="234" y="14"/>
                  <a:pt x="172" y="45"/>
                </a:cubicBezTo>
                <a:cubicBezTo>
                  <a:pt x="1" y="113"/>
                  <a:pt x="1" y="284"/>
                  <a:pt x="240" y="557"/>
                </a:cubicBezTo>
                <a:cubicBezTo>
                  <a:pt x="615" y="1034"/>
                  <a:pt x="1025" y="1478"/>
                  <a:pt x="1468" y="1922"/>
                </a:cubicBezTo>
                <a:cubicBezTo>
                  <a:pt x="1571" y="2024"/>
                  <a:pt x="1707" y="2092"/>
                  <a:pt x="1844" y="2160"/>
                </a:cubicBezTo>
                <a:cubicBezTo>
                  <a:pt x="2117" y="2160"/>
                  <a:pt x="2185" y="1956"/>
                  <a:pt x="2117" y="1819"/>
                </a:cubicBezTo>
                <a:cubicBezTo>
                  <a:pt x="2082" y="1785"/>
                  <a:pt x="2014" y="1717"/>
                  <a:pt x="1980" y="1683"/>
                </a:cubicBezTo>
                <a:cubicBezTo>
                  <a:pt x="1468" y="1273"/>
                  <a:pt x="1025" y="796"/>
                  <a:pt x="649" y="284"/>
                </a:cubicBezTo>
                <a:cubicBezTo>
                  <a:pt x="544" y="152"/>
                  <a:pt x="479" y="0"/>
                  <a:pt x="33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61" name="Google Shape;12461;p86"/>
          <p:cNvSpPr/>
          <p:nvPr/>
        </p:nvSpPr>
        <p:spPr>
          <a:xfrm>
            <a:off x="3720210" y="4297316"/>
            <a:ext cx="31160" cy="44141"/>
          </a:xfrm>
          <a:custGeom>
            <a:rect b="b" l="l" r="r" t="t"/>
            <a:pathLst>
              <a:path extrusionOk="0" h="2370" w="1673">
                <a:moveTo>
                  <a:pt x="263" y="1"/>
                </a:moveTo>
                <a:cubicBezTo>
                  <a:pt x="214" y="1"/>
                  <a:pt x="170" y="16"/>
                  <a:pt x="137" y="49"/>
                </a:cubicBezTo>
                <a:cubicBezTo>
                  <a:pt x="1" y="186"/>
                  <a:pt x="103" y="356"/>
                  <a:pt x="206" y="527"/>
                </a:cubicBezTo>
                <a:cubicBezTo>
                  <a:pt x="547" y="1004"/>
                  <a:pt x="820" y="1516"/>
                  <a:pt x="1127" y="1994"/>
                </a:cubicBezTo>
                <a:cubicBezTo>
                  <a:pt x="1229" y="2131"/>
                  <a:pt x="1332" y="2267"/>
                  <a:pt x="1468" y="2369"/>
                </a:cubicBezTo>
                <a:cubicBezTo>
                  <a:pt x="1571" y="2267"/>
                  <a:pt x="1639" y="2131"/>
                  <a:pt x="1673" y="1994"/>
                </a:cubicBezTo>
                <a:cubicBezTo>
                  <a:pt x="1673" y="1892"/>
                  <a:pt x="1639" y="1789"/>
                  <a:pt x="1571" y="1687"/>
                </a:cubicBezTo>
                <a:cubicBezTo>
                  <a:pt x="1298" y="1243"/>
                  <a:pt x="990" y="766"/>
                  <a:pt x="717" y="322"/>
                </a:cubicBezTo>
                <a:cubicBezTo>
                  <a:pt x="683" y="254"/>
                  <a:pt x="649" y="220"/>
                  <a:pt x="615" y="186"/>
                </a:cubicBezTo>
                <a:cubicBezTo>
                  <a:pt x="499" y="70"/>
                  <a:pt x="367" y="1"/>
                  <a:pt x="26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62" name="Google Shape;12462;p86"/>
          <p:cNvSpPr/>
          <p:nvPr/>
        </p:nvSpPr>
        <p:spPr>
          <a:xfrm>
            <a:off x="3791390" y="4121209"/>
            <a:ext cx="30526" cy="39131"/>
          </a:xfrm>
          <a:custGeom>
            <a:rect b="b" l="l" r="r" t="t"/>
            <a:pathLst>
              <a:path extrusionOk="0" h="2101" w="1639">
                <a:moveTo>
                  <a:pt x="305" y="1"/>
                </a:moveTo>
                <a:cubicBezTo>
                  <a:pt x="276" y="1"/>
                  <a:pt x="243" y="6"/>
                  <a:pt x="205" y="19"/>
                </a:cubicBezTo>
                <a:cubicBezTo>
                  <a:pt x="1" y="87"/>
                  <a:pt x="35" y="258"/>
                  <a:pt x="103" y="394"/>
                </a:cubicBezTo>
                <a:cubicBezTo>
                  <a:pt x="308" y="838"/>
                  <a:pt x="512" y="1315"/>
                  <a:pt x="785" y="1725"/>
                </a:cubicBezTo>
                <a:cubicBezTo>
                  <a:pt x="888" y="1930"/>
                  <a:pt x="1058" y="2066"/>
                  <a:pt x="1229" y="2100"/>
                </a:cubicBezTo>
                <a:cubicBezTo>
                  <a:pt x="1502" y="2100"/>
                  <a:pt x="1639" y="1896"/>
                  <a:pt x="1468" y="1759"/>
                </a:cubicBezTo>
                <a:cubicBezTo>
                  <a:pt x="1093" y="1281"/>
                  <a:pt x="820" y="770"/>
                  <a:pt x="581" y="224"/>
                </a:cubicBezTo>
                <a:cubicBezTo>
                  <a:pt x="497" y="112"/>
                  <a:pt x="436" y="1"/>
                  <a:pt x="30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63" name="Google Shape;12463;p86"/>
          <p:cNvSpPr/>
          <p:nvPr/>
        </p:nvSpPr>
        <p:spPr>
          <a:xfrm>
            <a:off x="3946451" y="4328715"/>
            <a:ext cx="27342" cy="36505"/>
          </a:xfrm>
          <a:custGeom>
            <a:rect b="b" l="l" r="r" t="t"/>
            <a:pathLst>
              <a:path extrusionOk="0" h="1960" w="1468">
                <a:moveTo>
                  <a:pt x="274" y="1"/>
                </a:moveTo>
                <a:cubicBezTo>
                  <a:pt x="205" y="1"/>
                  <a:pt x="137" y="69"/>
                  <a:pt x="69" y="103"/>
                </a:cubicBezTo>
                <a:cubicBezTo>
                  <a:pt x="35" y="172"/>
                  <a:pt x="35" y="206"/>
                  <a:pt x="1" y="308"/>
                </a:cubicBezTo>
                <a:cubicBezTo>
                  <a:pt x="137" y="615"/>
                  <a:pt x="240" y="922"/>
                  <a:pt x="444" y="1195"/>
                </a:cubicBezTo>
                <a:cubicBezTo>
                  <a:pt x="581" y="1434"/>
                  <a:pt x="717" y="1673"/>
                  <a:pt x="922" y="1878"/>
                </a:cubicBezTo>
                <a:cubicBezTo>
                  <a:pt x="972" y="1928"/>
                  <a:pt x="1040" y="1959"/>
                  <a:pt x="1127" y="1959"/>
                </a:cubicBezTo>
                <a:cubicBezTo>
                  <a:pt x="1158" y="1959"/>
                  <a:pt x="1193" y="1955"/>
                  <a:pt x="1229" y="1946"/>
                </a:cubicBezTo>
                <a:cubicBezTo>
                  <a:pt x="1400" y="1946"/>
                  <a:pt x="1468" y="1707"/>
                  <a:pt x="1331" y="1605"/>
                </a:cubicBezTo>
                <a:cubicBezTo>
                  <a:pt x="990" y="1195"/>
                  <a:pt x="683" y="683"/>
                  <a:pt x="513" y="172"/>
                </a:cubicBezTo>
                <a:cubicBezTo>
                  <a:pt x="444" y="103"/>
                  <a:pt x="342" y="35"/>
                  <a:pt x="27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64" name="Google Shape;12464;p86"/>
          <p:cNvSpPr/>
          <p:nvPr/>
        </p:nvSpPr>
        <p:spPr>
          <a:xfrm>
            <a:off x="3674470" y="4289959"/>
            <a:ext cx="29241" cy="32854"/>
          </a:xfrm>
          <a:custGeom>
            <a:rect b="b" l="l" r="r" t="t"/>
            <a:pathLst>
              <a:path extrusionOk="0" h="1764" w="1570">
                <a:moveTo>
                  <a:pt x="171" y="0"/>
                </a:moveTo>
                <a:cubicBezTo>
                  <a:pt x="102" y="0"/>
                  <a:pt x="68" y="103"/>
                  <a:pt x="0" y="171"/>
                </a:cubicBezTo>
                <a:cubicBezTo>
                  <a:pt x="0" y="239"/>
                  <a:pt x="34" y="308"/>
                  <a:pt x="68" y="376"/>
                </a:cubicBezTo>
                <a:cubicBezTo>
                  <a:pt x="341" y="785"/>
                  <a:pt x="648" y="1195"/>
                  <a:pt x="955" y="1570"/>
                </a:cubicBezTo>
                <a:cubicBezTo>
                  <a:pt x="1024" y="1672"/>
                  <a:pt x="1126" y="1741"/>
                  <a:pt x="1228" y="1741"/>
                </a:cubicBezTo>
                <a:cubicBezTo>
                  <a:pt x="1271" y="1755"/>
                  <a:pt x="1313" y="1763"/>
                  <a:pt x="1356" y="1763"/>
                </a:cubicBezTo>
                <a:cubicBezTo>
                  <a:pt x="1416" y="1763"/>
                  <a:pt x="1476" y="1747"/>
                  <a:pt x="1536" y="1707"/>
                </a:cubicBezTo>
                <a:cubicBezTo>
                  <a:pt x="1570" y="1604"/>
                  <a:pt x="1570" y="1502"/>
                  <a:pt x="1536" y="1434"/>
                </a:cubicBezTo>
                <a:cubicBezTo>
                  <a:pt x="1126" y="1024"/>
                  <a:pt x="751" y="581"/>
                  <a:pt x="444" y="103"/>
                </a:cubicBezTo>
                <a:cubicBezTo>
                  <a:pt x="375" y="35"/>
                  <a:pt x="273" y="0"/>
                  <a:pt x="17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65" name="Google Shape;12465;p86"/>
          <p:cNvSpPr/>
          <p:nvPr/>
        </p:nvSpPr>
        <p:spPr>
          <a:xfrm>
            <a:off x="3720210" y="4211535"/>
            <a:ext cx="22909" cy="24864"/>
          </a:xfrm>
          <a:custGeom>
            <a:rect b="b" l="l" r="r" t="t"/>
            <a:pathLst>
              <a:path extrusionOk="0" h="1335" w="1230">
                <a:moveTo>
                  <a:pt x="288" y="1"/>
                </a:moveTo>
                <a:cubicBezTo>
                  <a:pt x="260" y="1"/>
                  <a:pt x="233" y="5"/>
                  <a:pt x="206" y="14"/>
                </a:cubicBezTo>
                <a:cubicBezTo>
                  <a:pt x="137" y="14"/>
                  <a:pt x="69" y="117"/>
                  <a:pt x="1" y="185"/>
                </a:cubicBezTo>
                <a:cubicBezTo>
                  <a:pt x="35" y="219"/>
                  <a:pt x="35" y="287"/>
                  <a:pt x="69" y="321"/>
                </a:cubicBezTo>
                <a:cubicBezTo>
                  <a:pt x="274" y="629"/>
                  <a:pt x="444" y="902"/>
                  <a:pt x="683" y="1174"/>
                </a:cubicBezTo>
                <a:cubicBezTo>
                  <a:pt x="726" y="1281"/>
                  <a:pt x="822" y="1334"/>
                  <a:pt x="921" y="1334"/>
                </a:cubicBezTo>
                <a:cubicBezTo>
                  <a:pt x="981" y="1334"/>
                  <a:pt x="1042" y="1315"/>
                  <a:pt x="1093" y="1277"/>
                </a:cubicBezTo>
                <a:cubicBezTo>
                  <a:pt x="1229" y="1140"/>
                  <a:pt x="1195" y="1004"/>
                  <a:pt x="1093" y="902"/>
                </a:cubicBezTo>
                <a:cubicBezTo>
                  <a:pt x="888" y="629"/>
                  <a:pt x="717" y="356"/>
                  <a:pt x="513" y="83"/>
                </a:cubicBezTo>
                <a:cubicBezTo>
                  <a:pt x="438" y="33"/>
                  <a:pt x="363" y="1"/>
                  <a:pt x="28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66" name="Google Shape;12466;p86"/>
          <p:cNvSpPr/>
          <p:nvPr/>
        </p:nvSpPr>
        <p:spPr>
          <a:xfrm>
            <a:off x="3816178" y="4581012"/>
            <a:ext cx="24175" cy="23058"/>
          </a:xfrm>
          <a:custGeom>
            <a:rect b="b" l="l" r="r" t="t"/>
            <a:pathLst>
              <a:path extrusionOk="0" h="1238" w="1298">
                <a:moveTo>
                  <a:pt x="205" y="1"/>
                </a:moveTo>
                <a:cubicBezTo>
                  <a:pt x="137" y="35"/>
                  <a:pt x="69" y="171"/>
                  <a:pt x="0" y="240"/>
                </a:cubicBezTo>
                <a:cubicBezTo>
                  <a:pt x="69" y="410"/>
                  <a:pt x="171" y="581"/>
                  <a:pt x="308" y="717"/>
                </a:cubicBezTo>
                <a:cubicBezTo>
                  <a:pt x="444" y="888"/>
                  <a:pt x="615" y="1025"/>
                  <a:pt x="785" y="1161"/>
                </a:cubicBezTo>
                <a:cubicBezTo>
                  <a:pt x="836" y="1212"/>
                  <a:pt x="905" y="1238"/>
                  <a:pt x="973" y="1238"/>
                </a:cubicBezTo>
                <a:cubicBezTo>
                  <a:pt x="1041" y="1238"/>
                  <a:pt x="1109" y="1212"/>
                  <a:pt x="1161" y="1161"/>
                </a:cubicBezTo>
                <a:cubicBezTo>
                  <a:pt x="1297" y="1025"/>
                  <a:pt x="1229" y="922"/>
                  <a:pt x="1126" y="820"/>
                </a:cubicBezTo>
                <a:cubicBezTo>
                  <a:pt x="888" y="581"/>
                  <a:pt x="683" y="308"/>
                  <a:pt x="478" y="69"/>
                </a:cubicBezTo>
                <a:cubicBezTo>
                  <a:pt x="410" y="35"/>
                  <a:pt x="308" y="1"/>
                  <a:pt x="20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67" name="Google Shape;12467;p86"/>
          <p:cNvSpPr/>
          <p:nvPr/>
        </p:nvSpPr>
        <p:spPr>
          <a:xfrm>
            <a:off x="3898793" y="4643457"/>
            <a:ext cx="19091" cy="22108"/>
          </a:xfrm>
          <a:custGeom>
            <a:rect b="b" l="l" r="r" t="t"/>
            <a:pathLst>
              <a:path extrusionOk="0" h="1187" w="1025">
                <a:moveTo>
                  <a:pt x="290" y="0"/>
                </a:moveTo>
                <a:cubicBezTo>
                  <a:pt x="248" y="0"/>
                  <a:pt x="205" y="9"/>
                  <a:pt x="171" y="26"/>
                </a:cubicBezTo>
                <a:cubicBezTo>
                  <a:pt x="103" y="60"/>
                  <a:pt x="69" y="163"/>
                  <a:pt x="0" y="265"/>
                </a:cubicBezTo>
                <a:cubicBezTo>
                  <a:pt x="205" y="538"/>
                  <a:pt x="376" y="845"/>
                  <a:pt x="615" y="1084"/>
                </a:cubicBezTo>
                <a:cubicBezTo>
                  <a:pt x="666" y="1152"/>
                  <a:pt x="734" y="1186"/>
                  <a:pt x="802" y="1186"/>
                </a:cubicBezTo>
                <a:cubicBezTo>
                  <a:pt x="871" y="1186"/>
                  <a:pt x="939" y="1152"/>
                  <a:pt x="990" y="1084"/>
                </a:cubicBezTo>
                <a:cubicBezTo>
                  <a:pt x="1024" y="981"/>
                  <a:pt x="990" y="879"/>
                  <a:pt x="956" y="777"/>
                </a:cubicBezTo>
                <a:cubicBezTo>
                  <a:pt x="854" y="606"/>
                  <a:pt x="751" y="470"/>
                  <a:pt x="649" y="333"/>
                </a:cubicBezTo>
                <a:cubicBezTo>
                  <a:pt x="581" y="231"/>
                  <a:pt x="478" y="128"/>
                  <a:pt x="410" y="26"/>
                </a:cubicBezTo>
                <a:cubicBezTo>
                  <a:pt x="376" y="9"/>
                  <a:pt x="333" y="0"/>
                  <a:pt x="2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68" name="Google Shape;12468;p86"/>
          <p:cNvSpPr/>
          <p:nvPr/>
        </p:nvSpPr>
        <p:spPr>
          <a:xfrm>
            <a:off x="3705608" y="4418966"/>
            <a:ext cx="10169" cy="14639"/>
          </a:xfrm>
          <a:custGeom>
            <a:rect b="b" l="l" r="r" t="t"/>
            <a:pathLst>
              <a:path extrusionOk="0" h="786" w="546">
                <a:moveTo>
                  <a:pt x="239" y="0"/>
                </a:moveTo>
                <a:cubicBezTo>
                  <a:pt x="68" y="35"/>
                  <a:pt x="0" y="137"/>
                  <a:pt x="0" y="342"/>
                </a:cubicBezTo>
                <a:cubicBezTo>
                  <a:pt x="0" y="581"/>
                  <a:pt x="102" y="751"/>
                  <a:pt x="273" y="785"/>
                </a:cubicBezTo>
                <a:cubicBezTo>
                  <a:pt x="444" y="785"/>
                  <a:pt x="546" y="649"/>
                  <a:pt x="512" y="410"/>
                </a:cubicBezTo>
                <a:cubicBezTo>
                  <a:pt x="512" y="171"/>
                  <a:pt x="410" y="0"/>
                  <a:pt x="23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69" name="Google Shape;12469;p86"/>
          <p:cNvSpPr/>
          <p:nvPr/>
        </p:nvSpPr>
        <p:spPr>
          <a:xfrm>
            <a:off x="3094432" y="4369650"/>
            <a:ext cx="112961" cy="105268"/>
          </a:xfrm>
          <a:custGeom>
            <a:rect b="b" l="l" r="r" t="t"/>
            <a:pathLst>
              <a:path extrusionOk="0" h="5652" w="6065">
                <a:moveTo>
                  <a:pt x="249" y="0"/>
                </a:moveTo>
                <a:cubicBezTo>
                  <a:pt x="117" y="0"/>
                  <a:pt x="0" y="112"/>
                  <a:pt x="25" y="260"/>
                </a:cubicBezTo>
                <a:cubicBezTo>
                  <a:pt x="59" y="362"/>
                  <a:pt x="127" y="430"/>
                  <a:pt x="161" y="499"/>
                </a:cubicBezTo>
                <a:lnTo>
                  <a:pt x="4563" y="4798"/>
                </a:lnTo>
                <a:cubicBezTo>
                  <a:pt x="4768" y="5003"/>
                  <a:pt x="5007" y="5208"/>
                  <a:pt x="5280" y="5412"/>
                </a:cubicBezTo>
                <a:cubicBezTo>
                  <a:pt x="5416" y="5515"/>
                  <a:pt x="5553" y="5583"/>
                  <a:pt x="5723" y="5651"/>
                </a:cubicBezTo>
                <a:cubicBezTo>
                  <a:pt x="5860" y="5651"/>
                  <a:pt x="5962" y="5617"/>
                  <a:pt x="6065" y="5515"/>
                </a:cubicBezTo>
                <a:cubicBezTo>
                  <a:pt x="6065" y="5412"/>
                  <a:pt x="6065" y="5310"/>
                  <a:pt x="5962" y="5242"/>
                </a:cubicBezTo>
                <a:cubicBezTo>
                  <a:pt x="4120" y="3843"/>
                  <a:pt x="2618" y="2068"/>
                  <a:pt x="946" y="499"/>
                </a:cubicBezTo>
                <a:cubicBezTo>
                  <a:pt x="776" y="362"/>
                  <a:pt x="605" y="192"/>
                  <a:pt x="400" y="55"/>
                </a:cubicBezTo>
                <a:cubicBezTo>
                  <a:pt x="353" y="17"/>
                  <a:pt x="300" y="0"/>
                  <a:pt x="2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70" name="Google Shape;12470;p86"/>
          <p:cNvSpPr/>
          <p:nvPr/>
        </p:nvSpPr>
        <p:spPr>
          <a:xfrm>
            <a:off x="3241057" y="4098525"/>
            <a:ext cx="83906" cy="107578"/>
          </a:xfrm>
          <a:custGeom>
            <a:rect b="b" l="l" r="r" t="t"/>
            <a:pathLst>
              <a:path extrusionOk="0" h="5776" w="4505">
                <a:moveTo>
                  <a:pt x="271" y="0"/>
                </a:moveTo>
                <a:cubicBezTo>
                  <a:pt x="231" y="0"/>
                  <a:pt x="187" y="13"/>
                  <a:pt x="137" y="43"/>
                </a:cubicBezTo>
                <a:cubicBezTo>
                  <a:pt x="0" y="145"/>
                  <a:pt x="34" y="281"/>
                  <a:pt x="102" y="418"/>
                </a:cubicBezTo>
                <a:cubicBezTo>
                  <a:pt x="171" y="486"/>
                  <a:pt x="205" y="554"/>
                  <a:pt x="273" y="623"/>
                </a:cubicBezTo>
                <a:cubicBezTo>
                  <a:pt x="1331" y="2090"/>
                  <a:pt x="2389" y="3557"/>
                  <a:pt x="3447" y="5024"/>
                </a:cubicBezTo>
                <a:cubicBezTo>
                  <a:pt x="3617" y="5229"/>
                  <a:pt x="3788" y="5434"/>
                  <a:pt x="3958" y="5605"/>
                </a:cubicBezTo>
                <a:cubicBezTo>
                  <a:pt x="4061" y="5673"/>
                  <a:pt x="4163" y="5741"/>
                  <a:pt x="4265" y="5775"/>
                </a:cubicBezTo>
                <a:cubicBezTo>
                  <a:pt x="4334" y="5741"/>
                  <a:pt x="4436" y="5707"/>
                  <a:pt x="4470" y="5673"/>
                </a:cubicBezTo>
                <a:cubicBezTo>
                  <a:pt x="4504" y="5570"/>
                  <a:pt x="4504" y="5468"/>
                  <a:pt x="4470" y="5366"/>
                </a:cubicBezTo>
                <a:cubicBezTo>
                  <a:pt x="4300" y="5161"/>
                  <a:pt x="4095" y="4956"/>
                  <a:pt x="3924" y="4717"/>
                </a:cubicBezTo>
                <a:lnTo>
                  <a:pt x="785" y="452"/>
                </a:lnTo>
                <a:cubicBezTo>
                  <a:pt x="683" y="350"/>
                  <a:pt x="614" y="247"/>
                  <a:pt x="512" y="145"/>
                </a:cubicBezTo>
                <a:cubicBezTo>
                  <a:pt x="440" y="72"/>
                  <a:pt x="367" y="0"/>
                  <a:pt x="27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71" name="Google Shape;12471;p86"/>
          <p:cNvSpPr/>
          <p:nvPr/>
        </p:nvSpPr>
        <p:spPr>
          <a:xfrm>
            <a:off x="3145089" y="4305212"/>
            <a:ext cx="84539" cy="93796"/>
          </a:xfrm>
          <a:custGeom>
            <a:rect b="b" l="l" r="r" t="t"/>
            <a:pathLst>
              <a:path extrusionOk="0" h="5036" w="4539">
                <a:moveTo>
                  <a:pt x="308" y="0"/>
                </a:moveTo>
                <a:cubicBezTo>
                  <a:pt x="137" y="0"/>
                  <a:pt x="1" y="137"/>
                  <a:pt x="35" y="273"/>
                </a:cubicBezTo>
                <a:cubicBezTo>
                  <a:pt x="69" y="376"/>
                  <a:pt x="137" y="444"/>
                  <a:pt x="171" y="512"/>
                </a:cubicBezTo>
                <a:cubicBezTo>
                  <a:pt x="1229" y="1775"/>
                  <a:pt x="2253" y="3003"/>
                  <a:pt x="3276" y="4266"/>
                </a:cubicBezTo>
                <a:cubicBezTo>
                  <a:pt x="3481" y="4505"/>
                  <a:pt x="3720" y="4709"/>
                  <a:pt x="3993" y="4914"/>
                </a:cubicBezTo>
                <a:cubicBezTo>
                  <a:pt x="4050" y="4991"/>
                  <a:pt x="4140" y="5035"/>
                  <a:pt x="4226" y="5035"/>
                </a:cubicBezTo>
                <a:cubicBezTo>
                  <a:pt x="4293" y="5035"/>
                  <a:pt x="4358" y="5008"/>
                  <a:pt x="4402" y="4948"/>
                </a:cubicBezTo>
                <a:cubicBezTo>
                  <a:pt x="4539" y="4812"/>
                  <a:pt x="4505" y="4675"/>
                  <a:pt x="4368" y="4573"/>
                </a:cubicBezTo>
                <a:cubicBezTo>
                  <a:pt x="3037" y="3276"/>
                  <a:pt x="1980" y="1741"/>
                  <a:pt x="717" y="376"/>
                </a:cubicBezTo>
                <a:cubicBezTo>
                  <a:pt x="649" y="273"/>
                  <a:pt x="581" y="171"/>
                  <a:pt x="478" y="103"/>
                </a:cubicBezTo>
                <a:cubicBezTo>
                  <a:pt x="410" y="69"/>
                  <a:pt x="376" y="35"/>
                  <a:pt x="3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72" name="Google Shape;12472;p86"/>
          <p:cNvSpPr/>
          <p:nvPr/>
        </p:nvSpPr>
        <p:spPr>
          <a:xfrm>
            <a:off x="3202916" y="3857180"/>
            <a:ext cx="67385" cy="98098"/>
          </a:xfrm>
          <a:custGeom>
            <a:rect b="b" l="l" r="r" t="t"/>
            <a:pathLst>
              <a:path extrusionOk="0" h="5267" w="3618">
                <a:moveTo>
                  <a:pt x="205" y="1"/>
                </a:moveTo>
                <a:cubicBezTo>
                  <a:pt x="137" y="1"/>
                  <a:pt x="69" y="137"/>
                  <a:pt x="1" y="239"/>
                </a:cubicBezTo>
                <a:cubicBezTo>
                  <a:pt x="103" y="410"/>
                  <a:pt x="137" y="581"/>
                  <a:pt x="240" y="717"/>
                </a:cubicBezTo>
                <a:cubicBezTo>
                  <a:pt x="717" y="1434"/>
                  <a:pt x="1161" y="2150"/>
                  <a:pt x="1639" y="2867"/>
                </a:cubicBezTo>
                <a:cubicBezTo>
                  <a:pt x="2048" y="3481"/>
                  <a:pt x="2423" y="4130"/>
                  <a:pt x="2799" y="4778"/>
                </a:cubicBezTo>
                <a:cubicBezTo>
                  <a:pt x="2833" y="4846"/>
                  <a:pt x="2901" y="4948"/>
                  <a:pt x="2935" y="5017"/>
                </a:cubicBezTo>
                <a:cubicBezTo>
                  <a:pt x="3014" y="5121"/>
                  <a:pt x="3113" y="5266"/>
                  <a:pt x="3262" y="5266"/>
                </a:cubicBezTo>
                <a:cubicBezTo>
                  <a:pt x="3308" y="5266"/>
                  <a:pt x="3358" y="5253"/>
                  <a:pt x="3413" y="5221"/>
                </a:cubicBezTo>
                <a:cubicBezTo>
                  <a:pt x="3618" y="5119"/>
                  <a:pt x="3515" y="4914"/>
                  <a:pt x="3413" y="4744"/>
                </a:cubicBezTo>
                <a:cubicBezTo>
                  <a:pt x="3208" y="4300"/>
                  <a:pt x="2935" y="3891"/>
                  <a:pt x="2662" y="3447"/>
                </a:cubicBezTo>
                <a:cubicBezTo>
                  <a:pt x="1946" y="2355"/>
                  <a:pt x="1263" y="1229"/>
                  <a:pt x="547" y="137"/>
                </a:cubicBezTo>
                <a:cubicBezTo>
                  <a:pt x="444" y="35"/>
                  <a:pt x="342" y="1"/>
                  <a:pt x="20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73" name="Google Shape;12473;p86"/>
          <p:cNvSpPr/>
          <p:nvPr/>
        </p:nvSpPr>
        <p:spPr>
          <a:xfrm>
            <a:off x="3034520" y="4424274"/>
            <a:ext cx="81987" cy="84949"/>
          </a:xfrm>
          <a:custGeom>
            <a:rect b="b" l="l" r="r" t="t"/>
            <a:pathLst>
              <a:path extrusionOk="0" h="4561" w="4402">
                <a:moveTo>
                  <a:pt x="292" y="0"/>
                </a:moveTo>
                <a:cubicBezTo>
                  <a:pt x="265" y="0"/>
                  <a:pt x="236" y="7"/>
                  <a:pt x="205" y="23"/>
                </a:cubicBezTo>
                <a:cubicBezTo>
                  <a:pt x="102" y="57"/>
                  <a:pt x="68" y="159"/>
                  <a:pt x="0" y="227"/>
                </a:cubicBezTo>
                <a:cubicBezTo>
                  <a:pt x="102" y="364"/>
                  <a:pt x="171" y="534"/>
                  <a:pt x="307" y="671"/>
                </a:cubicBezTo>
                <a:cubicBezTo>
                  <a:pt x="1024" y="1456"/>
                  <a:pt x="1775" y="2275"/>
                  <a:pt x="2525" y="3094"/>
                </a:cubicBezTo>
                <a:cubicBezTo>
                  <a:pt x="2866" y="3469"/>
                  <a:pt x="3242" y="3844"/>
                  <a:pt x="3617" y="4220"/>
                </a:cubicBezTo>
                <a:cubicBezTo>
                  <a:pt x="3754" y="4356"/>
                  <a:pt x="3890" y="4459"/>
                  <a:pt x="4061" y="4561"/>
                </a:cubicBezTo>
                <a:cubicBezTo>
                  <a:pt x="4163" y="4561"/>
                  <a:pt x="4265" y="4561"/>
                  <a:pt x="4368" y="4493"/>
                </a:cubicBezTo>
                <a:cubicBezTo>
                  <a:pt x="4402" y="4424"/>
                  <a:pt x="4402" y="4288"/>
                  <a:pt x="4368" y="4220"/>
                </a:cubicBezTo>
                <a:cubicBezTo>
                  <a:pt x="4334" y="4117"/>
                  <a:pt x="4300" y="4117"/>
                  <a:pt x="4231" y="4083"/>
                </a:cubicBezTo>
                <a:cubicBezTo>
                  <a:pt x="3003" y="2787"/>
                  <a:pt x="1775" y="1490"/>
                  <a:pt x="546" y="159"/>
                </a:cubicBezTo>
                <a:cubicBezTo>
                  <a:pt x="467" y="80"/>
                  <a:pt x="387" y="0"/>
                  <a:pt x="29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74" name="Google Shape;12474;p86"/>
          <p:cNvSpPr/>
          <p:nvPr/>
        </p:nvSpPr>
        <p:spPr>
          <a:xfrm>
            <a:off x="3342091" y="4082025"/>
            <a:ext cx="62301" cy="95732"/>
          </a:xfrm>
          <a:custGeom>
            <a:rect b="b" l="l" r="r" t="t"/>
            <a:pathLst>
              <a:path extrusionOk="0" h="5140" w="3345">
                <a:moveTo>
                  <a:pt x="219" y="0"/>
                </a:moveTo>
                <a:cubicBezTo>
                  <a:pt x="202" y="0"/>
                  <a:pt x="186" y="2"/>
                  <a:pt x="171" y="7"/>
                </a:cubicBezTo>
                <a:cubicBezTo>
                  <a:pt x="103" y="7"/>
                  <a:pt x="69" y="144"/>
                  <a:pt x="1" y="212"/>
                </a:cubicBezTo>
                <a:cubicBezTo>
                  <a:pt x="69" y="383"/>
                  <a:pt x="137" y="519"/>
                  <a:pt x="205" y="656"/>
                </a:cubicBezTo>
                <a:cubicBezTo>
                  <a:pt x="717" y="1543"/>
                  <a:pt x="1229" y="2464"/>
                  <a:pt x="1741" y="3351"/>
                </a:cubicBezTo>
                <a:cubicBezTo>
                  <a:pt x="1946" y="3727"/>
                  <a:pt x="2116" y="4102"/>
                  <a:pt x="2355" y="4477"/>
                </a:cubicBezTo>
                <a:cubicBezTo>
                  <a:pt x="2526" y="4716"/>
                  <a:pt x="2696" y="4921"/>
                  <a:pt x="2935" y="5126"/>
                </a:cubicBezTo>
                <a:cubicBezTo>
                  <a:pt x="2954" y="5135"/>
                  <a:pt x="2979" y="5139"/>
                  <a:pt x="3009" y="5139"/>
                </a:cubicBezTo>
                <a:cubicBezTo>
                  <a:pt x="3090" y="5139"/>
                  <a:pt x="3202" y="5107"/>
                  <a:pt x="3276" y="5057"/>
                </a:cubicBezTo>
                <a:cubicBezTo>
                  <a:pt x="3345" y="5023"/>
                  <a:pt x="3311" y="4853"/>
                  <a:pt x="3276" y="4784"/>
                </a:cubicBezTo>
                <a:cubicBezTo>
                  <a:pt x="2253" y="3317"/>
                  <a:pt x="1468" y="1713"/>
                  <a:pt x="547" y="212"/>
                </a:cubicBezTo>
                <a:cubicBezTo>
                  <a:pt x="513" y="144"/>
                  <a:pt x="513" y="110"/>
                  <a:pt x="478" y="75"/>
                </a:cubicBezTo>
                <a:cubicBezTo>
                  <a:pt x="449" y="75"/>
                  <a:pt x="320" y="0"/>
                  <a:pt x="2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75" name="Google Shape;12475;p86"/>
          <p:cNvSpPr/>
          <p:nvPr/>
        </p:nvSpPr>
        <p:spPr>
          <a:xfrm>
            <a:off x="3283631" y="4202577"/>
            <a:ext cx="67385" cy="81056"/>
          </a:xfrm>
          <a:custGeom>
            <a:rect b="b" l="l" r="r" t="t"/>
            <a:pathLst>
              <a:path extrusionOk="0" h="4352" w="3618">
                <a:moveTo>
                  <a:pt x="273" y="1"/>
                </a:moveTo>
                <a:cubicBezTo>
                  <a:pt x="231" y="1"/>
                  <a:pt x="188" y="18"/>
                  <a:pt x="137" y="52"/>
                </a:cubicBezTo>
                <a:cubicBezTo>
                  <a:pt x="69" y="86"/>
                  <a:pt x="34" y="188"/>
                  <a:pt x="0" y="256"/>
                </a:cubicBezTo>
                <a:cubicBezTo>
                  <a:pt x="34" y="325"/>
                  <a:pt x="69" y="427"/>
                  <a:pt x="137" y="495"/>
                </a:cubicBezTo>
                <a:cubicBezTo>
                  <a:pt x="922" y="1553"/>
                  <a:pt x="1741" y="2611"/>
                  <a:pt x="2525" y="3669"/>
                </a:cubicBezTo>
                <a:cubicBezTo>
                  <a:pt x="2696" y="3839"/>
                  <a:pt x="2867" y="4044"/>
                  <a:pt x="3037" y="4215"/>
                </a:cubicBezTo>
                <a:cubicBezTo>
                  <a:pt x="3106" y="4283"/>
                  <a:pt x="3208" y="4317"/>
                  <a:pt x="3310" y="4351"/>
                </a:cubicBezTo>
                <a:cubicBezTo>
                  <a:pt x="3413" y="4351"/>
                  <a:pt x="3515" y="4351"/>
                  <a:pt x="3583" y="4283"/>
                </a:cubicBezTo>
                <a:cubicBezTo>
                  <a:pt x="3617" y="4215"/>
                  <a:pt x="3583" y="4112"/>
                  <a:pt x="3583" y="4044"/>
                </a:cubicBezTo>
                <a:cubicBezTo>
                  <a:pt x="3604" y="3983"/>
                  <a:pt x="3600" y="3970"/>
                  <a:pt x="3586" y="3970"/>
                </a:cubicBezTo>
                <a:cubicBezTo>
                  <a:pt x="3576" y="3970"/>
                  <a:pt x="3563" y="3976"/>
                  <a:pt x="3549" y="3976"/>
                </a:cubicBezTo>
                <a:cubicBezTo>
                  <a:pt x="2628" y="2747"/>
                  <a:pt x="1672" y="1553"/>
                  <a:pt x="717" y="359"/>
                </a:cubicBezTo>
                <a:cubicBezTo>
                  <a:pt x="649" y="256"/>
                  <a:pt x="512" y="120"/>
                  <a:pt x="410" y="52"/>
                </a:cubicBezTo>
                <a:cubicBezTo>
                  <a:pt x="359" y="18"/>
                  <a:pt x="316" y="1"/>
                  <a:pt x="27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76" name="Google Shape;12476;p86"/>
          <p:cNvSpPr/>
          <p:nvPr/>
        </p:nvSpPr>
        <p:spPr>
          <a:xfrm>
            <a:off x="3250574" y="3810751"/>
            <a:ext cx="55316" cy="88879"/>
          </a:xfrm>
          <a:custGeom>
            <a:rect b="b" l="l" r="r" t="t"/>
            <a:pathLst>
              <a:path extrusionOk="0" h="4772" w="2970">
                <a:moveTo>
                  <a:pt x="287" y="0"/>
                </a:moveTo>
                <a:cubicBezTo>
                  <a:pt x="253" y="0"/>
                  <a:pt x="214" y="11"/>
                  <a:pt x="172" y="37"/>
                </a:cubicBezTo>
                <a:cubicBezTo>
                  <a:pt x="69" y="71"/>
                  <a:pt x="35" y="207"/>
                  <a:pt x="1" y="276"/>
                </a:cubicBezTo>
                <a:cubicBezTo>
                  <a:pt x="69" y="480"/>
                  <a:pt x="137" y="617"/>
                  <a:pt x="206" y="753"/>
                </a:cubicBezTo>
                <a:cubicBezTo>
                  <a:pt x="820" y="1879"/>
                  <a:pt x="1434" y="3005"/>
                  <a:pt x="2082" y="4166"/>
                </a:cubicBezTo>
                <a:cubicBezTo>
                  <a:pt x="2185" y="4370"/>
                  <a:pt x="2355" y="4541"/>
                  <a:pt x="2560" y="4712"/>
                </a:cubicBezTo>
                <a:cubicBezTo>
                  <a:pt x="2601" y="4752"/>
                  <a:pt x="2657" y="4771"/>
                  <a:pt x="2714" y="4771"/>
                </a:cubicBezTo>
                <a:cubicBezTo>
                  <a:pt x="2803" y="4771"/>
                  <a:pt x="2894" y="4726"/>
                  <a:pt x="2936" y="4643"/>
                </a:cubicBezTo>
                <a:cubicBezTo>
                  <a:pt x="2970" y="4541"/>
                  <a:pt x="2970" y="4439"/>
                  <a:pt x="2901" y="4336"/>
                </a:cubicBezTo>
                <a:cubicBezTo>
                  <a:pt x="2014" y="3074"/>
                  <a:pt x="1229" y="1743"/>
                  <a:pt x="581" y="344"/>
                </a:cubicBezTo>
                <a:cubicBezTo>
                  <a:pt x="547" y="310"/>
                  <a:pt x="547" y="241"/>
                  <a:pt x="513" y="173"/>
                </a:cubicBezTo>
                <a:cubicBezTo>
                  <a:pt x="462" y="96"/>
                  <a:pt x="391" y="0"/>
                  <a:pt x="28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77" name="Google Shape;12477;p86"/>
          <p:cNvSpPr/>
          <p:nvPr/>
        </p:nvSpPr>
        <p:spPr>
          <a:xfrm>
            <a:off x="3171777" y="3891243"/>
            <a:ext cx="49598" cy="84166"/>
          </a:xfrm>
          <a:custGeom>
            <a:rect b="b" l="l" r="r" t="t"/>
            <a:pathLst>
              <a:path extrusionOk="0" h="4519" w="2663">
                <a:moveTo>
                  <a:pt x="185" y="1"/>
                </a:moveTo>
                <a:cubicBezTo>
                  <a:pt x="158" y="1"/>
                  <a:pt x="130" y="5"/>
                  <a:pt x="103" y="14"/>
                </a:cubicBezTo>
                <a:cubicBezTo>
                  <a:pt x="35" y="48"/>
                  <a:pt x="1" y="151"/>
                  <a:pt x="1" y="253"/>
                </a:cubicBezTo>
                <a:cubicBezTo>
                  <a:pt x="1" y="355"/>
                  <a:pt x="35" y="424"/>
                  <a:pt x="103" y="526"/>
                </a:cubicBezTo>
                <a:lnTo>
                  <a:pt x="1877" y="4109"/>
                </a:lnTo>
                <a:cubicBezTo>
                  <a:pt x="1946" y="4211"/>
                  <a:pt x="1980" y="4280"/>
                  <a:pt x="2048" y="4382"/>
                </a:cubicBezTo>
                <a:cubicBezTo>
                  <a:pt x="2116" y="4450"/>
                  <a:pt x="2185" y="4484"/>
                  <a:pt x="2287" y="4519"/>
                </a:cubicBezTo>
                <a:cubicBezTo>
                  <a:pt x="2526" y="4519"/>
                  <a:pt x="2662" y="4382"/>
                  <a:pt x="2560" y="4177"/>
                </a:cubicBezTo>
                <a:cubicBezTo>
                  <a:pt x="2492" y="4041"/>
                  <a:pt x="2423" y="3870"/>
                  <a:pt x="2355" y="3734"/>
                </a:cubicBezTo>
                <a:lnTo>
                  <a:pt x="649" y="424"/>
                </a:lnTo>
                <a:cubicBezTo>
                  <a:pt x="581" y="287"/>
                  <a:pt x="513" y="151"/>
                  <a:pt x="410" y="83"/>
                </a:cubicBezTo>
                <a:cubicBezTo>
                  <a:pt x="335" y="33"/>
                  <a:pt x="260" y="1"/>
                  <a:pt x="1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78" name="Google Shape;12478;p86"/>
          <p:cNvSpPr/>
          <p:nvPr/>
        </p:nvSpPr>
        <p:spPr>
          <a:xfrm>
            <a:off x="3200383" y="3792891"/>
            <a:ext cx="52131" cy="82993"/>
          </a:xfrm>
          <a:custGeom>
            <a:rect b="b" l="l" r="r" t="t"/>
            <a:pathLst>
              <a:path extrusionOk="0" h="4456" w="2799">
                <a:moveTo>
                  <a:pt x="225" y="1"/>
                </a:moveTo>
                <a:cubicBezTo>
                  <a:pt x="112" y="1"/>
                  <a:pt x="0" y="103"/>
                  <a:pt x="0" y="279"/>
                </a:cubicBezTo>
                <a:cubicBezTo>
                  <a:pt x="34" y="347"/>
                  <a:pt x="103" y="416"/>
                  <a:pt x="137" y="518"/>
                </a:cubicBezTo>
                <a:cubicBezTo>
                  <a:pt x="922" y="1644"/>
                  <a:pt x="1604" y="2838"/>
                  <a:pt x="2184" y="4101"/>
                </a:cubicBezTo>
                <a:cubicBezTo>
                  <a:pt x="2218" y="4203"/>
                  <a:pt x="2286" y="4306"/>
                  <a:pt x="2355" y="4374"/>
                </a:cubicBezTo>
                <a:cubicBezTo>
                  <a:pt x="2430" y="4424"/>
                  <a:pt x="2505" y="4456"/>
                  <a:pt x="2580" y="4456"/>
                </a:cubicBezTo>
                <a:cubicBezTo>
                  <a:pt x="2607" y="4456"/>
                  <a:pt x="2634" y="4451"/>
                  <a:pt x="2662" y="4442"/>
                </a:cubicBezTo>
                <a:cubicBezTo>
                  <a:pt x="2764" y="4374"/>
                  <a:pt x="2798" y="4306"/>
                  <a:pt x="2798" y="4203"/>
                </a:cubicBezTo>
                <a:cubicBezTo>
                  <a:pt x="2798" y="4101"/>
                  <a:pt x="2764" y="3999"/>
                  <a:pt x="2730" y="3930"/>
                </a:cubicBezTo>
                <a:cubicBezTo>
                  <a:pt x="2116" y="2668"/>
                  <a:pt x="1433" y="1439"/>
                  <a:pt x="614" y="279"/>
                </a:cubicBezTo>
                <a:cubicBezTo>
                  <a:pt x="546" y="177"/>
                  <a:pt x="444" y="109"/>
                  <a:pt x="341" y="40"/>
                </a:cubicBezTo>
                <a:cubicBezTo>
                  <a:pt x="306" y="14"/>
                  <a:pt x="265" y="1"/>
                  <a:pt x="2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79" name="Google Shape;12479;p86"/>
          <p:cNvSpPr/>
          <p:nvPr/>
        </p:nvSpPr>
        <p:spPr>
          <a:xfrm>
            <a:off x="3094879" y="4315381"/>
            <a:ext cx="56583" cy="72786"/>
          </a:xfrm>
          <a:custGeom>
            <a:rect b="b" l="l" r="r" t="t"/>
            <a:pathLst>
              <a:path extrusionOk="0" h="3908" w="3038">
                <a:moveTo>
                  <a:pt x="240" y="0"/>
                </a:moveTo>
                <a:cubicBezTo>
                  <a:pt x="137" y="34"/>
                  <a:pt x="69" y="171"/>
                  <a:pt x="1" y="239"/>
                </a:cubicBezTo>
                <a:cubicBezTo>
                  <a:pt x="69" y="376"/>
                  <a:pt x="137" y="478"/>
                  <a:pt x="206" y="615"/>
                </a:cubicBezTo>
                <a:cubicBezTo>
                  <a:pt x="922" y="1570"/>
                  <a:pt x="1605" y="2560"/>
                  <a:pt x="2321" y="3549"/>
                </a:cubicBezTo>
                <a:cubicBezTo>
                  <a:pt x="2424" y="3686"/>
                  <a:pt x="2526" y="3788"/>
                  <a:pt x="2662" y="3856"/>
                </a:cubicBezTo>
                <a:cubicBezTo>
                  <a:pt x="2714" y="3890"/>
                  <a:pt x="2765" y="3907"/>
                  <a:pt x="2820" y="3907"/>
                </a:cubicBezTo>
                <a:cubicBezTo>
                  <a:pt x="2876" y="3907"/>
                  <a:pt x="2935" y="3890"/>
                  <a:pt x="3004" y="3856"/>
                </a:cubicBezTo>
                <a:cubicBezTo>
                  <a:pt x="3038" y="3822"/>
                  <a:pt x="3038" y="3652"/>
                  <a:pt x="3038" y="3549"/>
                </a:cubicBezTo>
                <a:cubicBezTo>
                  <a:pt x="3038" y="3447"/>
                  <a:pt x="2970" y="3447"/>
                  <a:pt x="2935" y="3413"/>
                </a:cubicBezTo>
                <a:lnTo>
                  <a:pt x="854" y="580"/>
                </a:lnTo>
                <a:cubicBezTo>
                  <a:pt x="717" y="444"/>
                  <a:pt x="649" y="273"/>
                  <a:pt x="513" y="137"/>
                </a:cubicBezTo>
                <a:cubicBezTo>
                  <a:pt x="444" y="34"/>
                  <a:pt x="342" y="0"/>
                  <a:pt x="24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80" name="Google Shape;12480;p86"/>
          <p:cNvSpPr/>
          <p:nvPr/>
        </p:nvSpPr>
        <p:spPr>
          <a:xfrm>
            <a:off x="3325702" y="4149760"/>
            <a:ext cx="58352" cy="72731"/>
          </a:xfrm>
          <a:custGeom>
            <a:rect b="b" l="l" r="r" t="t"/>
            <a:pathLst>
              <a:path extrusionOk="0" h="3905" w="3133">
                <a:moveTo>
                  <a:pt x="232" y="1"/>
                </a:moveTo>
                <a:cubicBezTo>
                  <a:pt x="103" y="1"/>
                  <a:pt x="0" y="104"/>
                  <a:pt x="28" y="294"/>
                </a:cubicBezTo>
                <a:cubicBezTo>
                  <a:pt x="62" y="363"/>
                  <a:pt x="96" y="431"/>
                  <a:pt x="164" y="533"/>
                </a:cubicBezTo>
                <a:cubicBezTo>
                  <a:pt x="915" y="1557"/>
                  <a:pt x="1700" y="2581"/>
                  <a:pt x="2450" y="3638"/>
                </a:cubicBezTo>
                <a:cubicBezTo>
                  <a:pt x="2533" y="3749"/>
                  <a:pt x="2639" y="3905"/>
                  <a:pt x="2822" y="3905"/>
                </a:cubicBezTo>
                <a:cubicBezTo>
                  <a:pt x="2864" y="3905"/>
                  <a:pt x="2911" y="3897"/>
                  <a:pt x="2962" y="3877"/>
                </a:cubicBezTo>
                <a:cubicBezTo>
                  <a:pt x="3133" y="3775"/>
                  <a:pt x="3133" y="3604"/>
                  <a:pt x="2894" y="3331"/>
                </a:cubicBezTo>
                <a:cubicBezTo>
                  <a:pt x="2143" y="2273"/>
                  <a:pt x="1358" y="1250"/>
                  <a:pt x="574" y="226"/>
                </a:cubicBezTo>
                <a:cubicBezTo>
                  <a:pt x="505" y="158"/>
                  <a:pt x="437" y="90"/>
                  <a:pt x="335" y="21"/>
                </a:cubicBezTo>
                <a:cubicBezTo>
                  <a:pt x="300" y="7"/>
                  <a:pt x="265" y="1"/>
                  <a:pt x="23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81" name="Google Shape;12481;p86"/>
          <p:cNvSpPr/>
          <p:nvPr/>
        </p:nvSpPr>
        <p:spPr>
          <a:xfrm>
            <a:off x="3209267" y="4105007"/>
            <a:ext cx="48332" cy="73755"/>
          </a:xfrm>
          <a:custGeom>
            <a:rect b="b" l="l" r="r" t="t"/>
            <a:pathLst>
              <a:path extrusionOk="0" h="3960" w="2595">
                <a:moveTo>
                  <a:pt x="300" y="0"/>
                </a:moveTo>
                <a:cubicBezTo>
                  <a:pt x="270" y="0"/>
                  <a:pt x="239" y="11"/>
                  <a:pt x="206" y="36"/>
                </a:cubicBezTo>
                <a:cubicBezTo>
                  <a:pt x="1" y="104"/>
                  <a:pt x="1" y="240"/>
                  <a:pt x="69" y="411"/>
                </a:cubicBezTo>
                <a:cubicBezTo>
                  <a:pt x="137" y="479"/>
                  <a:pt x="172" y="548"/>
                  <a:pt x="240" y="650"/>
                </a:cubicBezTo>
                <a:cubicBezTo>
                  <a:pt x="820" y="1605"/>
                  <a:pt x="1400" y="2561"/>
                  <a:pt x="1980" y="3516"/>
                </a:cubicBezTo>
                <a:cubicBezTo>
                  <a:pt x="2117" y="3653"/>
                  <a:pt x="2253" y="3823"/>
                  <a:pt x="2390" y="3960"/>
                </a:cubicBezTo>
                <a:cubicBezTo>
                  <a:pt x="2492" y="3823"/>
                  <a:pt x="2560" y="3721"/>
                  <a:pt x="2594" y="3585"/>
                </a:cubicBezTo>
                <a:cubicBezTo>
                  <a:pt x="2594" y="3516"/>
                  <a:pt x="2560" y="3414"/>
                  <a:pt x="2526" y="3312"/>
                </a:cubicBezTo>
                <a:cubicBezTo>
                  <a:pt x="1844" y="2288"/>
                  <a:pt x="1195" y="1230"/>
                  <a:pt x="547" y="206"/>
                </a:cubicBezTo>
                <a:cubicBezTo>
                  <a:pt x="470" y="103"/>
                  <a:pt x="392" y="0"/>
                  <a:pt x="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82" name="Google Shape;12482;p86"/>
          <p:cNvSpPr/>
          <p:nvPr/>
        </p:nvSpPr>
        <p:spPr>
          <a:xfrm>
            <a:off x="3269645" y="3898655"/>
            <a:ext cx="47680" cy="69602"/>
          </a:xfrm>
          <a:custGeom>
            <a:rect b="b" l="l" r="r" t="t"/>
            <a:pathLst>
              <a:path extrusionOk="0" h="3737" w="2560">
                <a:moveTo>
                  <a:pt x="261" y="0"/>
                </a:moveTo>
                <a:cubicBezTo>
                  <a:pt x="214" y="0"/>
                  <a:pt x="171" y="9"/>
                  <a:pt x="137" y="26"/>
                </a:cubicBezTo>
                <a:cubicBezTo>
                  <a:pt x="69" y="26"/>
                  <a:pt x="35" y="128"/>
                  <a:pt x="1" y="196"/>
                </a:cubicBezTo>
                <a:cubicBezTo>
                  <a:pt x="35" y="299"/>
                  <a:pt x="69" y="401"/>
                  <a:pt x="137" y="503"/>
                </a:cubicBezTo>
                <a:cubicBezTo>
                  <a:pt x="615" y="1391"/>
                  <a:pt x="1093" y="2278"/>
                  <a:pt x="1604" y="3131"/>
                </a:cubicBezTo>
                <a:cubicBezTo>
                  <a:pt x="1741" y="3336"/>
                  <a:pt x="1912" y="3540"/>
                  <a:pt x="2082" y="3711"/>
                </a:cubicBezTo>
                <a:cubicBezTo>
                  <a:pt x="2133" y="3728"/>
                  <a:pt x="2193" y="3737"/>
                  <a:pt x="2253" y="3737"/>
                </a:cubicBezTo>
                <a:cubicBezTo>
                  <a:pt x="2312" y="3737"/>
                  <a:pt x="2372" y="3728"/>
                  <a:pt x="2423" y="3711"/>
                </a:cubicBezTo>
                <a:cubicBezTo>
                  <a:pt x="2560" y="3609"/>
                  <a:pt x="2526" y="3472"/>
                  <a:pt x="2457" y="3336"/>
                </a:cubicBezTo>
                <a:cubicBezTo>
                  <a:pt x="2048" y="2653"/>
                  <a:pt x="1639" y="1971"/>
                  <a:pt x="1229" y="1322"/>
                </a:cubicBezTo>
                <a:cubicBezTo>
                  <a:pt x="990" y="981"/>
                  <a:pt x="820" y="606"/>
                  <a:pt x="615" y="299"/>
                </a:cubicBezTo>
                <a:cubicBezTo>
                  <a:pt x="547" y="196"/>
                  <a:pt x="478" y="94"/>
                  <a:pt x="410" y="26"/>
                </a:cubicBezTo>
                <a:cubicBezTo>
                  <a:pt x="359" y="9"/>
                  <a:pt x="308" y="0"/>
                  <a:pt x="26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83" name="Google Shape;12483;p86"/>
          <p:cNvSpPr/>
          <p:nvPr/>
        </p:nvSpPr>
        <p:spPr>
          <a:xfrm>
            <a:off x="3181946" y="4148847"/>
            <a:ext cx="51498" cy="67422"/>
          </a:xfrm>
          <a:custGeom>
            <a:rect b="b" l="l" r="r" t="t"/>
            <a:pathLst>
              <a:path extrusionOk="0" h="3620" w="2765">
                <a:moveTo>
                  <a:pt x="304" y="0"/>
                </a:moveTo>
                <a:cubicBezTo>
                  <a:pt x="265" y="0"/>
                  <a:pt x="221" y="11"/>
                  <a:pt x="171" y="36"/>
                </a:cubicBezTo>
                <a:cubicBezTo>
                  <a:pt x="1" y="139"/>
                  <a:pt x="35" y="309"/>
                  <a:pt x="103" y="446"/>
                </a:cubicBezTo>
                <a:cubicBezTo>
                  <a:pt x="137" y="514"/>
                  <a:pt x="137" y="548"/>
                  <a:pt x="171" y="582"/>
                </a:cubicBezTo>
                <a:cubicBezTo>
                  <a:pt x="683" y="1367"/>
                  <a:pt x="1195" y="2152"/>
                  <a:pt x="1741" y="2937"/>
                </a:cubicBezTo>
                <a:cubicBezTo>
                  <a:pt x="1877" y="3141"/>
                  <a:pt x="2014" y="3312"/>
                  <a:pt x="2219" y="3449"/>
                </a:cubicBezTo>
                <a:cubicBezTo>
                  <a:pt x="2287" y="3517"/>
                  <a:pt x="2389" y="3585"/>
                  <a:pt x="2492" y="3619"/>
                </a:cubicBezTo>
                <a:cubicBezTo>
                  <a:pt x="2594" y="3585"/>
                  <a:pt x="2696" y="3517"/>
                  <a:pt x="2730" y="3483"/>
                </a:cubicBezTo>
                <a:cubicBezTo>
                  <a:pt x="2765" y="3380"/>
                  <a:pt x="2730" y="3278"/>
                  <a:pt x="2696" y="3176"/>
                </a:cubicBezTo>
                <a:cubicBezTo>
                  <a:pt x="1980" y="2527"/>
                  <a:pt x="1639" y="1674"/>
                  <a:pt x="1093" y="958"/>
                </a:cubicBezTo>
                <a:cubicBezTo>
                  <a:pt x="888" y="753"/>
                  <a:pt x="717" y="446"/>
                  <a:pt x="547" y="207"/>
                </a:cubicBezTo>
                <a:cubicBezTo>
                  <a:pt x="495" y="104"/>
                  <a:pt x="424" y="0"/>
                  <a:pt x="30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84" name="Google Shape;12484;p86"/>
          <p:cNvSpPr/>
          <p:nvPr/>
        </p:nvSpPr>
        <p:spPr>
          <a:xfrm>
            <a:off x="3042137" y="4377491"/>
            <a:ext cx="64200" cy="54199"/>
          </a:xfrm>
          <a:custGeom>
            <a:rect b="b" l="l" r="r" t="t"/>
            <a:pathLst>
              <a:path extrusionOk="0" h="2910" w="3447">
                <a:moveTo>
                  <a:pt x="291" y="1"/>
                </a:moveTo>
                <a:cubicBezTo>
                  <a:pt x="222" y="1"/>
                  <a:pt x="154" y="26"/>
                  <a:pt x="103" y="78"/>
                </a:cubicBezTo>
                <a:cubicBezTo>
                  <a:pt x="1" y="214"/>
                  <a:pt x="69" y="351"/>
                  <a:pt x="171" y="453"/>
                </a:cubicBezTo>
                <a:cubicBezTo>
                  <a:pt x="512" y="726"/>
                  <a:pt x="854" y="1033"/>
                  <a:pt x="1195" y="1306"/>
                </a:cubicBezTo>
                <a:cubicBezTo>
                  <a:pt x="1707" y="1784"/>
                  <a:pt x="2219" y="2227"/>
                  <a:pt x="2730" y="2671"/>
                </a:cubicBezTo>
                <a:cubicBezTo>
                  <a:pt x="2833" y="2773"/>
                  <a:pt x="2935" y="2842"/>
                  <a:pt x="3072" y="2910"/>
                </a:cubicBezTo>
                <a:cubicBezTo>
                  <a:pt x="3345" y="2910"/>
                  <a:pt x="3447" y="2739"/>
                  <a:pt x="3379" y="2569"/>
                </a:cubicBezTo>
                <a:cubicBezTo>
                  <a:pt x="3311" y="2500"/>
                  <a:pt x="3242" y="2432"/>
                  <a:pt x="3174" y="2364"/>
                </a:cubicBezTo>
                <a:lnTo>
                  <a:pt x="785" y="282"/>
                </a:lnTo>
                <a:cubicBezTo>
                  <a:pt x="683" y="214"/>
                  <a:pt x="581" y="112"/>
                  <a:pt x="478" y="78"/>
                </a:cubicBezTo>
                <a:cubicBezTo>
                  <a:pt x="427" y="26"/>
                  <a:pt x="359" y="1"/>
                  <a:pt x="2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85" name="Google Shape;12485;p86"/>
          <p:cNvSpPr/>
          <p:nvPr/>
        </p:nvSpPr>
        <p:spPr>
          <a:xfrm>
            <a:off x="3268378" y="4042971"/>
            <a:ext cx="47680" cy="61220"/>
          </a:xfrm>
          <a:custGeom>
            <a:rect b="b" l="l" r="r" t="t"/>
            <a:pathLst>
              <a:path extrusionOk="0" h="3287" w="2560">
                <a:moveTo>
                  <a:pt x="264" y="0"/>
                </a:moveTo>
                <a:cubicBezTo>
                  <a:pt x="222" y="0"/>
                  <a:pt x="179" y="9"/>
                  <a:pt x="137" y="23"/>
                </a:cubicBezTo>
                <a:cubicBezTo>
                  <a:pt x="69" y="57"/>
                  <a:pt x="35" y="159"/>
                  <a:pt x="0" y="227"/>
                </a:cubicBezTo>
                <a:cubicBezTo>
                  <a:pt x="35" y="364"/>
                  <a:pt x="103" y="466"/>
                  <a:pt x="171" y="569"/>
                </a:cubicBezTo>
                <a:cubicBezTo>
                  <a:pt x="683" y="1353"/>
                  <a:pt x="1229" y="2104"/>
                  <a:pt x="1775" y="2855"/>
                </a:cubicBezTo>
                <a:cubicBezTo>
                  <a:pt x="1877" y="3026"/>
                  <a:pt x="2014" y="3162"/>
                  <a:pt x="2150" y="3264"/>
                </a:cubicBezTo>
                <a:cubicBezTo>
                  <a:pt x="2207" y="3279"/>
                  <a:pt x="2257" y="3287"/>
                  <a:pt x="2305" y="3287"/>
                </a:cubicBezTo>
                <a:cubicBezTo>
                  <a:pt x="2371" y="3287"/>
                  <a:pt x="2431" y="3270"/>
                  <a:pt x="2491" y="3230"/>
                </a:cubicBezTo>
                <a:cubicBezTo>
                  <a:pt x="2560" y="3128"/>
                  <a:pt x="2560" y="2991"/>
                  <a:pt x="2491" y="2889"/>
                </a:cubicBezTo>
                <a:cubicBezTo>
                  <a:pt x="1843" y="2002"/>
                  <a:pt x="1229" y="1115"/>
                  <a:pt x="546" y="227"/>
                </a:cubicBezTo>
                <a:cubicBezTo>
                  <a:pt x="546" y="159"/>
                  <a:pt x="512" y="57"/>
                  <a:pt x="444" y="57"/>
                </a:cubicBezTo>
                <a:cubicBezTo>
                  <a:pt x="384" y="17"/>
                  <a:pt x="324" y="0"/>
                  <a:pt x="26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86" name="Google Shape;12486;p86"/>
          <p:cNvSpPr/>
          <p:nvPr/>
        </p:nvSpPr>
        <p:spPr>
          <a:xfrm>
            <a:off x="3244857" y="4310445"/>
            <a:ext cx="49598" cy="60885"/>
          </a:xfrm>
          <a:custGeom>
            <a:rect b="b" l="l" r="r" t="t"/>
            <a:pathLst>
              <a:path extrusionOk="0" h="3269" w="2663">
                <a:moveTo>
                  <a:pt x="223" y="1"/>
                </a:moveTo>
                <a:cubicBezTo>
                  <a:pt x="171" y="1"/>
                  <a:pt x="120" y="9"/>
                  <a:pt x="69" y="27"/>
                </a:cubicBezTo>
                <a:cubicBezTo>
                  <a:pt x="1" y="95"/>
                  <a:pt x="1" y="197"/>
                  <a:pt x="1" y="299"/>
                </a:cubicBezTo>
                <a:cubicBezTo>
                  <a:pt x="35" y="368"/>
                  <a:pt x="69" y="470"/>
                  <a:pt x="137" y="538"/>
                </a:cubicBezTo>
                <a:lnTo>
                  <a:pt x="1843" y="2790"/>
                </a:lnTo>
                <a:cubicBezTo>
                  <a:pt x="1946" y="2927"/>
                  <a:pt x="2048" y="3029"/>
                  <a:pt x="2185" y="3132"/>
                </a:cubicBezTo>
                <a:cubicBezTo>
                  <a:pt x="2253" y="3166"/>
                  <a:pt x="2355" y="3234"/>
                  <a:pt x="2458" y="3268"/>
                </a:cubicBezTo>
                <a:cubicBezTo>
                  <a:pt x="2526" y="3200"/>
                  <a:pt x="2662" y="3166"/>
                  <a:pt x="2662" y="3098"/>
                </a:cubicBezTo>
                <a:cubicBezTo>
                  <a:pt x="2662" y="2995"/>
                  <a:pt x="2662" y="2893"/>
                  <a:pt x="2594" y="2790"/>
                </a:cubicBezTo>
                <a:cubicBezTo>
                  <a:pt x="2287" y="2381"/>
                  <a:pt x="1946" y="2006"/>
                  <a:pt x="1639" y="1596"/>
                </a:cubicBezTo>
                <a:cubicBezTo>
                  <a:pt x="1332" y="1221"/>
                  <a:pt x="956" y="709"/>
                  <a:pt x="581" y="265"/>
                </a:cubicBezTo>
                <a:cubicBezTo>
                  <a:pt x="547" y="163"/>
                  <a:pt x="479" y="95"/>
                  <a:pt x="376" y="27"/>
                </a:cubicBezTo>
                <a:cubicBezTo>
                  <a:pt x="325" y="9"/>
                  <a:pt x="274" y="1"/>
                  <a:pt x="22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87" name="Google Shape;12487;p86"/>
          <p:cNvSpPr/>
          <p:nvPr/>
        </p:nvSpPr>
        <p:spPr>
          <a:xfrm>
            <a:off x="2977959" y="4424274"/>
            <a:ext cx="50213" cy="59824"/>
          </a:xfrm>
          <a:custGeom>
            <a:rect b="b" l="l" r="r" t="t"/>
            <a:pathLst>
              <a:path extrusionOk="0" h="3212" w="2696">
                <a:moveTo>
                  <a:pt x="242" y="0"/>
                </a:moveTo>
                <a:cubicBezTo>
                  <a:pt x="210" y="0"/>
                  <a:pt x="175" y="7"/>
                  <a:pt x="137" y="23"/>
                </a:cubicBezTo>
                <a:cubicBezTo>
                  <a:pt x="68" y="57"/>
                  <a:pt x="34" y="159"/>
                  <a:pt x="0" y="227"/>
                </a:cubicBezTo>
                <a:cubicBezTo>
                  <a:pt x="34" y="330"/>
                  <a:pt x="68" y="432"/>
                  <a:pt x="137" y="534"/>
                </a:cubicBezTo>
                <a:cubicBezTo>
                  <a:pt x="819" y="1387"/>
                  <a:pt x="1467" y="2206"/>
                  <a:pt x="2116" y="3025"/>
                </a:cubicBezTo>
                <a:cubicBezTo>
                  <a:pt x="2184" y="3094"/>
                  <a:pt x="2218" y="3128"/>
                  <a:pt x="2321" y="3196"/>
                </a:cubicBezTo>
                <a:cubicBezTo>
                  <a:pt x="2366" y="3196"/>
                  <a:pt x="2457" y="3211"/>
                  <a:pt x="2523" y="3211"/>
                </a:cubicBezTo>
                <a:cubicBezTo>
                  <a:pt x="2556" y="3211"/>
                  <a:pt x="2582" y="3207"/>
                  <a:pt x="2594" y="3196"/>
                </a:cubicBezTo>
                <a:cubicBezTo>
                  <a:pt x="2662" y="3094"/>
                  <a:pt x="2696" y="2991"/>
                  <a:pt x="2696" y="2855"/>
                </a:cubicBezTo>
                <a:cubicBezTo>
                  <a:pt x="2696" y="2821"/>
                  <a:pt x="2594" y="2752"/>
                  <a:pt x="2559" y="2684"/>
                </a:cubicBezTo>
                <a:cubicBezTo>
                  <a:pt x="1877" y="1831"/>
                  <a:pt x="1194" y="1012"/>
                  <a:pt x="512" y="159"/>
                </a:cubicBezTo>
                <a:cubicBezTo>
                  <a:pt x="433" y="80"/>
                  <a:pt x="353" y="0"/>
                  <a:pt x="2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88" name="Google Shape;12488;p86"/>
          <p:cNvSpPr/>
          <p:nvPr/>
        </p:nvSpPr>
        <p:spPr>
          <a:xfrm>
            <a:off x="3007813" y="4515233"/>
            <a:ext cx="54050" cy="53826"/>
          </a:xfrm>
          <a:custGeom>
            <a:rect b="b" l="l" r="r" t="t"/>
            <a:pathLst>
              <a:path extrusionOk="0" h="2890" w="2902">
                <a:moveTo>
                  <a:pt x="232" y="0"/>
                </a:moveTo>
                <a:cubicBezTo>
                  <a:pt x="116" y="0"/>
                  <a:pt x="1" y="117"/>
                  <a:pt x="1" y="257"/>
                </a:cubicBezTo>
                <a:cubicBezTo>
                  <a:pt x="35" y="359"/>
                  <a:pt x="103" y="428"/>
                  <a:pt x="137" y="496"/>
                </a:cubicBezTo>
                <a:cubicBezTo>
                  <a:pt x="820" y="1178"/>
                  <a:pt x="1502" y="1895"/>
                  <a:pt x="2185" y="2577"/>
                </a:cubicBezTo>
                <a:cubicBezTo>
                  <a:pt x="2287" y="2680"/>
                  <a:pt x="2355" y="2748"/>
                  <a:pt x="2458" y="2816"/>
                </a:cubicBezTo>
                <a:cubicBezTo>
                  <a:pt x="2521" y="2864"/>
                  <a:pt x="2592" y="2889"/>
                  <a:pt x="2656" y="2889"/>
                </a:cubicBezTo>
                <a:cubicBezTo>
                  <a:pt x="2731" y="2889"/>
                  <a:pt x="2797" y="2855"/>
                  <a:pt x="2833" y="2782"/>
                </a:cubicBezTo>
                <a:cubicBezTo>
                  <a:pt x="2901" y="2680"/>
                  <a:pt x="2867" y="2577"/>
                  <a:pt x="2833" y="2475"/>
                </a:cubicBezTo>
                <a:cubicBezTo>
                  <a:pt x="2663" y="2304"/>
                  <a:pt x="2526" y="2134"/>
                  <a:pt x="2355" y="1963"/>
                </a:cubicBezTo>
                <a:cubicBezTo>
                  <a:pt x="1775" y="1383"/>
                  <a:pt x="1195" y="803"/>
                  <a:pt x="615" y="223"/>
                </a:cubicBezTo>
                <a:cubicBezTo>
                  <a:pt x="513" y="155"/>
                  <a:pt x="410" y="86"/>
                  <a:pt x="308" y="18"/>
                </a:cubicBezTo>
                <a:cubicBezTo>
                  <a:pt x="283" y="6"/>
                  <a:pt x="258" y="0"/>
                  <a:pt x="23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89" name="Google Shape;12489;p86"/>
          <p:cNvSpPr/>
          <p:nvPr/>
        </p:nvSpPr>
        <p:spPr>
          <a:xfrm>
            <a:off x="3351627" y="3938435"/>
            <a:ext cx="38777" cy="63660"/>
          </a:xfrm>
          <a:custGeom>
            <a:rect b="b" l="l" r="r" t="t"/>
            <a:pathLst>
              <a:path extrusionOk="0" h="3418" w="2082">
                <a:moveTo>
                  <a:pt x="256" y="1"/>
                </a:moveTo>
                <a:cubicBezTo>
                  <a:pt x="240" y="1"/>
                  <a:pt x="223" y="2"/>
                  <a:pt x="205" y="5"/>
                </a:cubicBezTo>
                <a:cubicBezTo>
                  <a:pt x="1" y="74"/>
                  <a:pt x="1" y="244"/>
                  <a:pt x="69" y="449"/>
                </a:cubicBezTo>
                <a:cubicBezTo>
                  <a:pt x="137" y="654"/>
                  <a:pt x="171" y="722"/>
                  <a:pt x="239" y="858"/>
                </a:cubicBezTo>
                <a:cubicBezTo>
                  <a:pt x="581" y="1541"/>
                  <a:pt x="956" y="2257"/>
                  <a:pt x="1331" y="2940"/>
                </a:cubicBezTo>
                <a:cubicBezTo>
                  <a:pt x="1365" y="3076"/>
                  <a:pt x="1468" y="3179"/>
                  <a:pt x="1570" y="3281"/>
                </a:cubicBezTo>
                <a:cubicBezTo>
                  <a:pt x="1604" y="3349"/>
                  <a:pt x="1673" y="3384"/>
                  <a:pt x="1775" y="3418"/>
                </a:cubicBezTo>
                <a:cubicBezTo>
                  <a:pt x="1980" y="3418"/>
                  <a:pt x="2082" y="3247"/>
                  <a:pt x="2014" y="3076"/>
                </a:cubicBezTo>
                <a:cubicBezTo>
                  <a:pt x="1946" y="2940"/>
                  <a:pt x="1877" y="2803"/>
                  <a:pt x="1809" y="2701"/>
                </a:cubicBezTo>
                <a:cubicBezTo>
                  <a:pt x="1400" y="1882"/>
                  <a:pt x="956" y="1063"/>
                  <a:pt x="546" y="278"/>
                </a:cubicBezTo>
                <a:cubicBezTo>
                  <a:pt x="484" y="154"/>
                  <a:pt x="422" y="1"/>
                  <a:pt x="25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90" name="Google Shape;12490;p86"/>
          <p:cNvSpPr/>
          <p:nvPr/>
        </p:nvSpPr>
        <p:spPr>
          <a:xfrm>
            <a:off x="3263294" y="4232915"/>
            <a:ext cx="38144" cy="51442"/>
          </a:xfrm>
          <a:custGeom>
            <a:rect b="b" l="l" r="r" t="t"/>
            <a:pathLst>
              <a:path extrusionOk="0" h="2762" w="2048">
                <a:moveTo>
                  <a:pt x="252" y="1"/>
                </a:moveTo>
                <a:cubicBezTo>
                  <a:pt x="205" y="1"/>
                  <a:pt x="154" y="9"/>
                  <a:pt x="103" y="26"/>
                </a:cubicBezTo>
                <a:cubicBezTo>
                  <a:pt x="69" y="61"/>
                  <a:pt x="35" y="129"/>
                  <a:pt x="0" y="197"/>
                </a:cubicBezTo>
                <a:cubicBezTo>
                  <a:pt x="35" y="299"/>
                  <a:pt x="69" y="402"/>
                  <a:pt x="103" y="470"/>
                </a:cubicBezTo>
                <a:cubicBezTo>
                  <a:pt x="546" y="1118"/>
                  <a:pt x="922" y="1733"/>
                  <a:pt x="1331" y="2381"/>
                </a:cubicBezTo>
                <a:cubicBezTo>
                  <a:pt x="1399" y="2517"/>
                  <a:pt x="1502" y="2620"/>
                  <a:pt x="1604" y="2722"/>
                </a:cubicBezTo>
                <a:cubicBezTo>
                  <a:pt x="1663" y="2742"/>
                  <a:pt x="1734" y="2762"/>
                  <a:pt x="1802" y="2762"/>
                </a:cubicBezTo>
                <a:cubicBezTo>
                  <a:pt x="1853" y="2762"/>
                  <a:pt x="1902" y="2751"/>
                  <a:pt x="1945" y="2722"/>
                </a:cubicBezTo>
                <a:cubicBezTo>
                  <a:pt x="2014" y="2654"/>
                  <a:pt x="2048" y="2517"/>
                  <a:pt x="2014" y="2415"/>
                </a:cubicBezTo>
                <a:cubicBezTo>
                  <a:pt x="1911" y="2210"/>
                  <a:pt x="1775" y="2040"/>
                  <a:pt x="1638" y="1835"/>
                </a:cubicBezTo>
                <a:cubicBezTo>
                  <a:pt x="1297" y="1357"/>
                  <a:pt x="956" y="811"/>
                  <a:pt x="615" y="299"/>
                </a:cubicBezTo>
                <a:cubicBezTo>
                  <a:pt x="546" y="197"/>
                  <a:pt x="478" y="95"/>
                  <a:pt x="376" y="26"/>
                </a:cubicBezTo>
                <a:cubicBezTo>
                  <a:pt x="342" y="9"/>
                  <a:pt x="299" y="1"/>
                  <a:pt x="2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91" name="Google Shape;12491;p86"/>
          <p:cNvSpPr/>
          <p:nvPr/>
        </p:nvSpPr>
        <p:spPr>
          <a:xfrm>
            <a:off x="3071376" y="4600064"/>
            <a:ext cx="43862" cy="41571"/>
          </a:xfrm>
          <a:custGeom>
            <a:rect b="b" l="l" r="r" t="t"/>
            <a:pathLst>
              <a:path extrusionOk="0" h="2232" w="2355">
                <a:moveTo>
                  <a:pt x="253" y="1"/>
                </a:moveTo>
                <a:cubicBezTo>
                  <a:pt x="120" y="1"/>
                  <a:pt x="0" y="118"/>
                  <a:pt x="0" y="275"/>
                </a:cubicBezTo>
                <a:cubicBezTo>
                  <a:pt x="68" y="343"/>
                  <a:pt x="137" y="411"/>
                  <a:pt x="171" y="479"/>
                </a:cubicBezTo>
                <a:cubicBezTo>
                  <a:pt x="649" y="957"/>
                  <a:pt x="1126" y="1469"/>
                  <a:pt x="1604" y="1947"/>
                </a:cubicBezTo>
                <a:cubicBezTo>
                  <a:pt x="1604" y="1947"/>
                  <a:pt x="1604" y="1981"/>
                  <a:pt x="1604" y="1981"/>
                </a:cubicBezTo>
                <a:cubicBezTo>
                  <a:pt x="1771" y="2148"/>
                  <a:pt x="1905" y="2231"/>
                  <a:pt x="2017" y="2231"/>
                </a:cubicBezTo>
                <a:cubicBezTo>
                  <a:pt x="2065" y="2231"/>
                  <a:pt x="2109" y="2216"/>
                  <a:pt x="2150" y="2185"/>
                </a:cubicBezTo>
                <a:cubicBezTo>
                  <a:pt x="2355" y="1947"/>
                  <a:pt x="2184" y="1810"/>
                  <a:pt x="2048" y="1674"/>
                </a:cubicBezTo>
                <a:cubicBezTo>
                  <a:pt x="1604" y="1196"/>
                  <a:pt x="1160" y="718"/>
                  <a:pt x="717" y="275"/>
                </a:cubicBezTo>
                <a:cubicBezTo>
                  <a:pt x="614" y="172"/>
                  <a:pt x="478" y="70"/>
                  <a:pt x="376" y="36"/>
                </a:cubicBezTo>
                <a:cubicBezTo>
                  <a:pt x="336" y="12"/>
                  <a:pt x="294" y="1"/>
                  <a:pt x="25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92" name="Google Shape;12492;p86"/>
          <p:cNvSpPr/>
          <p:nvPr/>
        </p:nvSpPr>
        <p:spPr>
          <a:xfrm>
            <a:off x="3391034" y="4090480"/>
            <a:ext cx="34959" cy="39988"/>
          </a:xfrm>
          <a:custGeom>
            <a:rect b="b" l="l" r="r" t="t"/>
            <a:pathLst>
              <a:path extrusionOk="0" h="2147" w="1877">
                <a:moveTo>
                  <a:pt x="331" y="1"/>
                </a:moveTo>
                <a:cubicBezTo>
                  <a:pt x="281" y="1"/>
                  <a:pt x="228" y="20"/>
                  <a:pt x="171" y="65"/>
                </a:cubicBezTo>
                <a:cubicBezTo>
                  <a:pt x="0" y="167"/>
                  <a:pt x="68" y="304"/>
                  <a:pt x="171" y="440"/>
                </a:cubicBezTo>
                <a:cubicBezTo>
                  <a:pt x="512" y="918"/>
                  <a:pt x="819" y="1396"/>
                  <a:pt x="1160" y="1874"/>
                </a:cubicBezTo>
                <a:cubicBezTo>
                  <a:pt x="1263" y="1976"/>
                  <a:pt x="1365" y="2044"/>
                  <a:pt x="1502" y="2147"/>
                </a:cubicBezTo>
                <a:cubicBezTo>
                  <a:pt x="1775" y="2112"/>
                  <a:pt x="1877" y="1942"/>
                  <a:pt x="1706" y="1703"/>
                </a:cubicBezTo>
                <a:cubicBezTo>
                  <a:pt x="1399" y="1259"/>
                  <a:pt x="1092" y="816"/>
                  <a:pt x="751" y="372"/>
                </a:cubicBezTo>
                <a:cubicBezTo>
                  <a:pt x="717" y="304"/>
                  <a:pt x="648" y="236"/>
                  <a:pt x="614" y="167"/>
                </a:cubicBezTo>
                <a:cubicBezTo>
                  <a:pt x="523" y="76"/>
                  <a:pt x="432" y="1"/>
                  <a:pt x="33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93" name="Google Shape;12493;p86"/>
          <p:cNvSpPr/>
          <p:nvPr/>
        </p:nvSpPr>
        <p:spPr>
          <a:xfrm>
            <a:off x="3209918" y="4047832"/>
            <a:ext cx="29874" cy="38144"/>
          </a:xfrm>
          <a:custGeom>
            <a:rect b="b" l="l" r="r" t="t"/>
            <a:pathLst>
              <a:path extrusionOk="0" h="2048" w="1604">
                <a:moveTo>
                  <a:pt x="102" y="1"/>
                </a:moveTo>
                <a:cubicBezTo>
                  <a:pt x="68" y="35"/>
                  <a:pt x="34" y="137"/>
                  <a:pt x="0" y="239"/>
                </a:cubicBezTo>
                <a:cubicBezTo>
                  <a:pt x="0" y="239"/>
                  <a:pt x="0" y="274"/>
                  <a:pt x="0" y="274"/>
                </a:cubicBezTo>
                <a:cubicBezTo>
                  <a:pt x="205" y="922"/>
                  <a:pt x="580" y="1502"/>
                  <a:pt x="1092" y="1946"/>
                </a:cubicBezTo>
                <a:cubicBezTo>
                  <a:pt x="1126" y="1980"/>
                  <a:pt x="1194" y="2014"/>
                  <a:pt x="1263" y="2048"/>
                </a:cubicBezTo>
                <a:cubicBezTo>
                  <a:pt x="1467" y="2048"/>
                  <a:pt x="1604" y="1843"/>
                  <a:pt x="1501" y="1707"/>
                </a:cubicBezTo>
                <a:cubicBezTo>
                  <a:pt x="1365" y="1536"/>
                  <a:pt x="1297" y="1502"/>
                  <a:pt x="1228" y="1365"/>
                </a:cubicBezTo>
                <a:cubicBezTo>
                  <a:pt x="990" y="1024"/>
                  <a:pt x="785" y="683"/>
                  <a:pt x="580" y="342"/>
                </a:cubicBezTo>
                <a:cubicBezTo>
                  <a:pt x="512" y="239"/>
                  <a:pt x="512" y="103"/>
                  <a:pt x="410" y="69"/>
                </a:cubicBezTo>
                <a:cubicBezTo>
                  <a:pt x="307" y="1"/>
                  <a:pt x="205" y="1"/>
                  <a:pt x="10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94" name="Google Shape;12494;p86"/>
          <p:cNvSpPr/>
          <p:nvPr/>
        </p:nvSpPr>
        <p:spPr>
          <a:xfrm>
            <a:off x="3347809" y="4016916"/>
            <a:ext cx="23542" cy="33115"/>
          </a:xfrm>
          <a:custGeom>
            <a:rect b="b" l="l" r="r" t="t"/>
            <a:pathLst>
              <a:path extrusionOk="0" h="1778" w="1264">
                <a:moveTo>
                  <a:pt x="274" y="1"/>
                </a:moveTo>
                <a:cubicBezTo>
                  <a:pt x="243" y="1"/>
                  <a:pt x="209" y="8"/>
                  <a:pt x="171" y="23"/>
                </a:cubicBezTo>
                <a:cubicBezTo>
                  <a:pt x="137" y="57"/>
                  <a:pt x="69" y="159"/>
                  <a:pt x="1" y="261"/>
                </a:cubicBezTo>
                <a:cubicBezTo>
                  <a:pt x="240" y="773"/>
                  <a:pt x="410" y="1319"/>
                  <a:pt x="854" y="1729"/>
                </a:cubicBezTo>
                <a:cubicBezTo>
                  <a:pt x="926" y="1753"/>
                  <a:pt x="1016" y="1777"/>
                  <a:pt x="1098" y="1777"/>
                </a:cubicBezTo>
                <a:cubicBezTo>
                  <a:pt x="1132" y="1777"/>
                  <a:pt x="1165" y="1773"/>
                  <a:pt x="1195" y="1763"/>
                </a:cubicBezTo>
                <a:cubicBezTo>
                  <a:pt x="1263" y="1661"/>
                  <a:pt x="1263" y="1558"/>
                  <a:pt x="1229" y="1456"/>
                </a:cubicBezTo>
                <a:cubicBezTo>
                  <a:pt x="1024" y="1012"/>
                  <a:pt x="751" y="603"/>
                  <a:pt x="513" y="193"/>
                </a:cubicBezTo>
                <a:cubicBezTo>
                  <a:pt x="459" y="87"/>
                  <a:pt x="385" y="1"/>
                  <a:pt x="27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95" name="Google Shape;12495;p86"/>
          <p:cNvSpPr/>
          <p:nvPr/>
        </p:nvSpPr>
        <p:spPr>
          <a:xfrm>
            <a:off x="3417722" y="4047832"/>
            <a:ext cx="23523" cy="33469"/>
          </a:xfrm>
          <a:custGeom>
            <a:rect b="b" l="l" r="r" t="t"/>
            <a:pathLst>
              <a:path extrusionOk="0" h="1797" w="1263">
                <a:moveTo>
                  <a:pt x="171" y="1"/>
                </a:moveTo>
                <a:cubicBezTo>
                  <a:pt x="103" y="35"/>
                  <a:pt x="34" y="171"/>
                  <a:pt x="0" y="205"/>
                </a:cubicBezTo>
                <a:cubicBezTo>
                  <a:pt x="0" y="308"/>
                  <a:pt x="34" y="376"/>
                  <a:pt x="69" y="478"/>
                </a:cubicBezTo>
                <a:lnTo>
                  <a:pt x="683" y="1604"/>
                </a:lnTo>
                <a:cubicBezTo>
                  <a:pt x="763" y="1711"/>
                  <a:pt x="843" y="1797"/>
                  <a:pt x="955" y="1797"/>
                </a:cubicBezTo>
                <a:cubicBezTo>
                  <a:pt x="987" y="1797"/>
                  <a:pt x="1021" y="1790"/>
                  <a:pt x="1058" y="1775"/>
                </a:cubicBezTo>
                <a:cubicBezTo>
                  <a:pt x="1263" y="1707"/>
                  <a:pt x="1263" y="1536"/>
                  <a:pt x="1160" y="1400"/>
                </a:cubicBezTo>
                <a:cubicBezTo>
                  <a:pt x="956" y="956"/>
                  <a:pt x="717" y="547"/>
                  <a:pt x="444" y="103"/>
                </a:cubicBezTo>
                <a:cubicBezTo>
                  <a:pt x="376" y="35"/>
                  <a:pt x="273" y="1"/>
                  <a:pt x="17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96" name="Google Shape;12496;p86"/>
          <p:cNvSpPr/>
          <p:nvPr/>
        </p:nvSpPr>
        <p:spPr>
          <a:xfrm>
            <a:off x="3061841" y="4344844"/>
            <a:ext cx="31160" cy="26038"/>
          </a:xfrm>
          <a:custGeom>
            <a:rect b="b" l="l" r="r" t="t"/>
            <a:pathLst>
              <a:path extrusionOk="0" h="1398" w="1673">
                <a:moveTo>
                  <a:pt x="217" y="1"/>
                </a:moveTo>
                <a:cubicBezTo>
                  <a:pt x="106" y="1"/>
                  <a:pt x="0" y="93"/>
                  <a:pt x="0" y="227"/>
                </a:cubicBezTo>
                <a:cubicBezTo>
                  <a:pt x="35" y="295"/>
                  <a:pt x="35" y="329"/>
                  <a:pt x="103" y="398"/>
                </a:cubicBezTo>
                <a:cubicBezTo>
                  <a:pt x="376" y="670"/>
                  <a:pt x="683" y="943"/>
                  <a:pt x="956" y="1251"/>
                </a:cubicBezTo>
                <a:cubicBezTo>
                  <a:pt x="990" y="1285"/>
                  <a:pt x="1024" y="1285"/>
                  <a:pt x="1092" y="1319"/>
                </a:cubicBezTo>
                <a:cubicBezTo>
                  <a:pt x="1171" y="1358"/>
                  <a:pt x="1273" y="1398"/>
                  <a:pt x="1371" y="1398"/>
                </a:cubicBezTo>
                <a:cubicBezTo>
                  <a:pt x="1442" y="1398"/>
                  <a:pt x="1512" y="1377"/>
                  <a:pt x="1570" y="1319"/>
                </a:cubicBezTo>
                <a:cubicBezTo>
                  <a:pt x="1672" y="1148"/>
                  <a:pt x="1536" y="1012"/>
                  <a:pt x="1399" y="909"/>
                </a:cubicBezTo>
                <a:cubicBezTo>
                  <a:pt x="1092" y="670"/>
                  <a:pt x="853" y="432"/>
                  <a:pt x="580" y="193"/>
                </a:cubicBezTo>
                <a:cubicBezTo>
                  <a:pt x="512" y="125"/>
                  <a:pt x="410" y="56"/>
                  <a:pt x="308" y="22"/>
                </a:cubicBezTo>
                <a:cubicBezTo>
                  <a:pt x="278" y="8"/>
                  <a:pt x="248" y="1"/>
                  <a:pt x="21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97" name="Google Shape;12497;p86"/>
          <p:cNvSpPr/>
          <p:nvPr/>
        </p:nvSpPr>
        <p:spPr>
          <a:xfrm>
            <a:off x="3234688" y="3997920"/>
            <a:ext cx="22276" cy="29763"/>
          </a:xfrm>
          <a:custGeom>
            <a:rect b="b" l="l" r="r" t="t"/>
            <a:pathLst>
              <a:path extrusionOk="0" h="1598" w="1196">
                <a:moveTo>
                  <a:pt x="324" y="1"/>
                </a:moveTo>
                <a:cubicBezTo>
                  <a:pt x="299" y="1"/>
                  <a:pt x="271" y="6"/>
                  <a:pt x="240" y="19"/>
                </a:cubicBezTo>
                <a:cubicBezTo>
                  <a:pt x="69" y="53"/>
                  <a:pt x="69" y="190"/>
                  <a:pt x="1" y="258"/>
                </a:cubicBezTo>
                <a:cubicBezTo>
                  <a:pt x="69" y="633"/>
                  <a:pt x="206" y="1009"/>
                  <a:pt x="479" y="1316"/>
                </a:cubicBezTo>
                <a:cubicBezTo>
                  <a:pt x="581" y="1452"/>
                  <a:pt x="717" y="1520"/>
                  <a:pt x="854" y="1589"/>
                </a:cubicBezTo>
                <a:cubicBezTo>
                  <a:pt x="873" y="1595"/>
                  <a:pt x="894" y="1598"/>
                  <a:pt x="916" y="1598"/>
                </a:cubicBezTo>
                <a:cubicBezTo>
                  <a:pt x="1007" y="1598"/>
                  <a:pt x="1112" y="1548"/>
                  <a:pt x="1195" y="1520"/>
                </a:cubicBezTo>
                <a:cubicBezTo>
                  <a:pt x="1195" y="1418"/>
                  <a:pt x="1195" y="1281"/>
                  <a:pt x="1127" y="1213"/>
                </a:cubicBezTo>
                <a:cubicBezTo>
                  <a:pt x="786" y="1009"/>
                  <a:pt x="581" y="667"/>
                  <a:pt x="547" y="326"/>
                </a:cubicBezTo>
                <a:cubicBezTo>
                  <a:pt x="513" y="292"/>
                  <a:pt x="513" y="258"/>
                  <a:pt x="547" y="224"/>
                </a:cubicBezTo>
                <a:cubicBezTo>
                  <a:pt x="491" y="112"/>
                  <a:pt x="435" y="1"/>
                  <a:pt x="32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98" name="Google Shape;12498;p86"/>
          <p:cNvSpPr/>
          <p:nvPr/>
        </p:nvSpPr>
        <p:spPr>
          <a:xfrm>
            <a:off x="3303335" y="4016991"/>
            <a:ext cx="19705" cy="27043"/>
          </a:xfrm>
          <a:custGeom>
            <a:rect b="b" l="l" r="r" t="t"/>
            <a:pathLst>
              <a:path extrusionOk="0" h="1452" w="1058">
                <a:moveTo>
                  <a:pt x="292" y="0"/>
                </a:moveTo>
                <a:cubicBezTo>
                  <a:pt x="265" y="0"/>
                  <a:pt x="236" y="6"/>
                  <a:pt x="205" y="19"/>
                </a:cubicBezTo>
                <a:cubicBezTo>
                  <a:pt x="68" y="87"/>
                  <a:pt x="68" y="189"/>
                  <a:pt x="0" y="257"/>
                </a:cubicBezTo>
                <a:cubicBezTo>
                  <a:pt x="68" y="530"/>
                  <a:pt x="137" y="803"/>
                  <a:pt x="273" y="1042"/>
                </a:cubicBezTo>
                <a:cubicBezTo>
                  <a:pt x="410" y="1213"/>
                  <a:pt x="546" y="1349"/>
                  <a:pt x="751" y="1452"/>
                </a:cubicBezTo>
                <a:cubicBezTo>
                  <a:pt x="819" y="1452"/>
                  <a:pt x="921" y="1452"/>
                  <a:pt x="990" y="1384"/>
                </a:cubicBezTo>
                <a:cubicBezTo>
                  <a:pt x="1058" y="1349"/>
                  <a:pt x="1058" y="1179"/>
                  <a:pt x="1024" y="1145"/>
                </a:cubicBezTo>
                <a:cubicBezTo>
                  <a:pt x="751" y="906"/>
                  <a:pt x="580" y="565"/>
                  <a:pt x="546" y="223"/>
                </a:cubicBezTo>
                <a:cubicBezTo>
                  <a:pt x="490" y="112"/>
                  <a:pt x="412" y="0"/>
                  <a:pt x="29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99" name="Google Shape;12499;p86"/>
          <p:cNvSpPr/>
          <p:nvPr/>
        </p:nvSpPr>
        <p:spPr>
          <a:xfrm>
            <a:off x="3114025" y="4450012"/>
            <a:ext cx="25367" cy="16986"/>
          </a:xfrm>
          <a:custGeom>
            <a:rect b="b" l="l" r="r" t="t"/>
            <a:pathLst>
              <a:path extrusionOk="0" h="912" w="1362">
                <a:moveTo>
                  <a:pt x="310" y="0"/>
                </a:moveTo>
                <a:cubicBezTo>
                  <a:pt x="134" y="0"/>
                  <a:pt x="0" y="129"/>
                  <a:pt x="31" y="313"/>
                </a:cubicBezTo>
                <a:cubicBezTo>
                  <a:pt x="65" y="381"/>
                  <a:pt x="133" y="449"/>
                  <a:pt x="235" y="483"/>
                </a:cubicBezTo>
                <a:cubicBezTo>
                  <a:pt x="440" y="586"/>
                  <a:pt x="645" y="688"/>
                  <a:pt x="850" y="790"/>
                </a:cubicBezTo>
                <a:cubicBezTo>
                  <a:pt x="945" y="867"/>
                  <a:pt x="1009" y="911"/>
                  <a:pt x="1070" y="911"/>
                </a:cubicBezTo>
                <a:cubicBezTo>
                  <a:pt x="1118" y="911"/>
                  <a:pt x="1165" y="884"/>
                  <a:pt x="1225" y="824"/>
                </a:cubicBezTo>
                <a:cubicBezTo>
                  <a:pt x="1361" y="722"/>
                  <a:pt x="1293" y="586"/>
                  <a:pt x="1225" y="483"/>
                </a:cubicBezTo>
                <a:cubicBezTo>
                  <a:pt x="1020" y="210"/>
                  <a:pt x="713" y="40"/>
                  <a:pt x="372" y="5"/>
                </a:cubicBezTo>
                <a:cubicBezTo>
                  <a:pt x="351" y="2"/>
                  <a:pt x="330" y="0"/>
                  <a:pt x="3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00" name="Google Shape;12500;p86"/>
          <p:cNvSpPr/>
          <p:nvPr/>
        </p:nvSpPr>
        <p:spPr>
          <a:xfrm>
            <a:off x="3357977" y="4252060"/>
            <a:ext cx="13373" cy="16949"/>
          </a:xfrm>
          <a:custGeom>
            <a:rect b="b" l="l" r="r" t="t"/>
            <a:pathLst>
              <a:path extrusionOk="0" h="910" w="718">
                <a:moveTo>
                  <a:pt x="324" y="0"/>
                </a:moveTo>
                <a:cubicBezTo>
                  <a:pt x="298" y="0"/>
                  <a:pt x="270" y="7"/>
                  <a:pt x="240" y="22"/>
                </a:cubicBezTo>
                <a:cubicBezTo>
                  <a:pt x="137" y="56"/>
                  <a:pt x="69" y="193"/>
                  <a:pt x="1" y="295"/>
                </a:cubicBezTo>
                <a:cubicBezTo>
                  <a:pt x="69" y="466"/>
                  <a:pt x="171" y="636"/>
                  <a:pt x="274" y="807"/>
                </a:cubicBezTo>
                <a:cubicBezTo>
                  <a:pt x="342" y="875"/>
                  <a:pt x="513" y="875"/>
                  <a:pt x="615" y="909"/>
                </a:cubicBezTo>
                <a:cubicBezTo>
                  <a:pt x="649" y="841"/>
                  <a:pt x="683" y="739"/>
                  <a:pt x="717" y="602"/>
                </a:cubicBezTo>
                <a:cubicBezTo>
                  <a:pt x="683" y="466"/>
                  <a:pt x="615" y="329"/>
                  <a:pt x="547" y="193"/>
                </a:cubicBezTo>
                <a:cubicBezTo>
                  <a:pt x="493" y="86"/>
                  <a:pt x="419" y="0"/>
                  <a:pt x="3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01" name="Google Shape;12501;p86"/>
          <p:cNvSpPr/>
          <p:nvPr/>
        </p:nvSpPr>
        <p:spPr>
          <a:xfrm>
            <a:off x="3281713" y="3983542"/>
            <a:ext cx="9499" cy="11566"/>
          </a:xfrm>
          <a:custGeom>
            <a:rect b="b" l="l" r="r" t="t"/>
            <a:pathLst>
              <a:path extrusionOk="0" h="621" w="510">
                <a:moveTo>
                  <a:pt x="258" y="1"/>
                </a:moveTo>
                <a:cubicBezTo>
                  <a:pt x="241" y="1"/>
                  <a:pt x="224" y="3"/>
                  <a:pt x="206" y="6"/>
                </a:cubicBezTo>
                <a:cubicBezTo>
                  <a:pt x="137" y="6"/>
                  <a:pt x="1" y="143"/>
                  <a:pt x="1" y="177"/>
                </a:cubicBezTo>
                <a:cubicBezTo>
                  <a:pt x="69" y="347"/>
                  <a:pt x="137" y="484"/>
                  <a:pt x="240" y="620"/>
                </a:cubicBezTo>
                <a:cubicBezTo>
                  <a:pt x="342" y="450"/>
                  <a:pt x="445" y="347"/>
                  <a:pt x="479" y="279"/>
                </a:cubicBezTo>
                <a:cubicBezTo>
                  <a:pt x="509" y="126"/>
                  <a:pt x="403" y="1"/>
                  <a:pt x="2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02" name="Google Shape;12502;p86"/>
          <p:cNvSpPr/>
          <p:nvPr/>
        </p:nvSpPr>
        <p:spPr>
          <a:xfrm>
            <a:off x="2836866" y="2096711"/>
            <a:ext cx="154457" cy="305841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03" name="Google Shape;12503;p86"/>
          <p:cNvSpPr/>
          <p:nvPr/>
        </p:nvSpPr>
        <p:spPr>
          <a:xfrm>
            <a:off x="414976" y="2191627"/>
            <a:ext cx="154457" cy="305711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04" name="Google Shape;12504;p86"/>
          <p:cNvSpPr/>
          <p:nvPr/>
        </p:nvSpPr>
        <p:spPr>
          <a:xfrm>
            <a:off x="2566833" y="707057"/>
            <a:ext cx="89624" cy="148069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05" name="Google Shape;12505;p86"/>
          <p:cNvSpPr/>
          <p:nvPr/>
        </p:nvSpPr>
        <p:spPr>
          <a:xfrm>
            <a:off x="1145176" y="2293993"/>
            <a:ext cx="89624" cy="148069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06" name="Google Shape;12506;p86"/>
          <p:cNvSpPr/>
          <p:nvPr/>
        </p:nvSpPr>
        <p:spPr>
          <a:xfrm>
            <a:off x="2624611" y="4722888"/>
            <a:ext cx="369278" cy="418299"/>
          </a:xfrm>
          <a:custGeom>
            <a:rect b="b" l="l" r="r" t="t"/>
            <a:pathLst>
              <a:path extrusionOk="0" h="22459" w="19827">
                <a:moveTo>
                  <a:pt x="9453" y="2279"/>
                </a:moveTo>
                <a:cubicBezTo>
                  <a:pt x="9112" y="2927"/>
                  <a:pt x="8702" y="3541"/>
                  <a:pt x="8190" y="4087"/>
                </a:cubicBezTo>
                <a:lnTo>
                  <a:pt x="8020" y="3916"/>
                </a:lnTo>
                <a:cubicBezTo>
                  <a:pt x="8429" y="3302"/>
                  <a:pt x="8907" y="2756"/>
                  <a:pt x="9453" y="2279"/>
                </a:cubicBezTo>
                <a:close/>
                <a:moveTo>
                  <a:pt x="12183" y="5827"/>
                </a:moveTo>
                <a:lnTo>
                  <a:pt x="12899" y="6817"/>
                </a:lnTo>
                <a:cubicBezTo>
                  <a:pt x="12831" y="6953"/>
                  <a:pt x="12797" y="7056"/>
                  <a:pt x="12763" y="7158"/>
                </a:cubicBezTo>
                <a:cubicBezTo>
                  <a:pt x="12524" y="7158"/>
                  <a:pt x="12387" y="7022"/>
                  <a:pt x="12353" y="6749"/>
                </a:cubicBezTo>
                <a:cubicBezTo>
                  <a:pt x="12285" y="6442"/>
                  <a:pt x="12217" y="6134"/>
                  <a:pt x="12183" y="5827"/>
                </a:cubicBezTo>
                <a:close/>
                <a:moveTo>
                  <a:pt x="6416" y="7533"/>
                </a:moveTo>
                <a:lnTo>
                  <a:pt x="6416" y="7602"/>
                </a:lnTo>
                <a:lnTo>
                  <a:pt x="6143" y="7704"/>
                </a:lnTo>
                <a:lnTo>
                  <a:pt x="6416" y="7533"/>
                </a:lnTo>
                <a:close/>
                <a:moveTo>
                  <a:pt x="10920" y="6783"/>
                </a:moveTo>
                <a:cubicBezTo>
                  <a:pt x="11057" y="7226"/>
                  <a:pt x="11193" y="7670"/>
                  <a:pt x="11330" y="8148"/>
                </a:cubicBezTo>
                <a:cubicBezTo>
                  <a:pt x="11022" y="7875"/>
                  <a:pt x="10886" y="7499"/>
                  <a:pt x="10886" y="6817"/>
                </a:cubicBezTo>
                <a:lnTo>
                  <a:pt x="10920" y="6783"/>
                </a:lnTo>
                <a:close/>
                <a:moveTo>
                  <a:pt x="14878" y="8079"/>
                </a:moveTo>
                <a:lnTo>
                  <a:pt x="15220" y="8284"/>
                </a:lnTo>
                <a:cubicBezTo>
                  <a:pt x="15168" y="8310"/>
                  <a:pt x="15126" y="8320"/>
                  <a:pt x="15089" y="8320"/>
                </a:cubicBezTo>
                <a:cubicBezTo>
                  <a:pt x="14979" y="8320"/>
                  <a:pt x="14921" y="8224"/>
                  <a:pt x="14844" y="8148"/>
                </a:cubicBezTo>
                <a:lnTo>
                  <a:pt x="14878" y="8079"/>
                </a:lnTo>
                <a:close/>
                <a:moveTo>
                  <a:pt x="6143" y="7704"/>
                </a:moveTo>
                <a:lnTo>
                  <a:pt x="6143" y="7704"/>
                </a:lnTo>
                <a:cubicBezTo>
                  <a:pt x="6109" y="7738"/>
                  <a:pt x="6075" y="7806"/>
                  <a:pt x="6075" y="7806"/>
                </a:cubicBezTo>
                <a:cubicBezTo>
                  <a:pt x="5699" y="7977"/>
                  <a:pt x="5324" y="8182"/>
                  <a:pt x="4949" y="8352"/>
                </a:cubicBezTo>
                <a:cubicBezTo>
                  <a:pt x="4901" y="8384"/>
                  <a:pt x="4846" y="8408"/>
                  <a:pt x="4791" y="8408"/>
                </a:cubicBezTo>
                <a:cubicBezTo>
                  <a:pt x="4727" y="8408"/>
                  <a:pt x="4662" y="8376"/>
                  <a:pt x="4607" y="8284"/>
                </a:cubicBezTo>
                <a:lnTo>
                  <a:pt x="6143" y="7704"/>
                </a:lnTo>
                <a:close/>
                <a:moveTo>
                  <a:pt x="7269" y="8318"/>
                </a:moveTo>
                <a:lnTo>
                  <a:pt x="7337" y="8387"/>
                </a:lnTo>
                <a:cubicBezTo>
                  <a:pt x="7201" y="8625"/>
                  <a:pt x="7098" y="8830"/>
                  <a:pt x="6962" y="9137"/>
                </a:cubicBezTo>
                <a:lnTo>
                  <a:pt x="6859" y="8591"/>
                </a:lnTo>
                <a:lnTo>
                  <a:pt x="7269" y="8318"/>
                </a:lnTo>
                <a:close/>
                <a:moveTo>
                  <a:pt x="11910" y="3507"/>
                </a:moveTo>
                <a:cubicBezTo>
                  <a:pt x="12729" y="4804"/>
                  <a:pt x="13684" y="5964"/>
                  <a:pt x="14503" y="7295"/>
                </a:cubicBezTo>
                <a:cubicBezTo>
                  <a:pt x="14481" y="7297"/>
                  <a:pt x="14458" y="7298"/>
                  <a:pt x="14436" y="7298"/>
                </a:cubicBezTo>
                <a:cubicBezTo>
                  <a:pt x="14152" y="7298"/>
                  <a:pt x="13884" y="7102"/>
                  <a:pt x="13821" y="6817"/>
                </a:cubicBezTo>
                <a:cubicBezTo>
                  <a:pt x="13752" y="6612"/>
                  <a:pt x="13684" y="6407"/>
                  <a:pt x="13582" y="6203"/>
                </a:cubicBezTo>
                <a:cubicBezTo>
                  <a:pt x="13552" y="6144"/>
                  <a:pt x="13497" y="6059"/>
                  <a:pt x="13439" y="6059"/>
                </a:cubicBezTo>
                <a:cubicBezTo>
                  <a:pt x="13430" y="6059"/>
                  <a:pt x="13420" y="6062"/>
                  <a:pt x="13411" y="6066"/>
                </a:cubicBezTo>
                <a:cubicBezTo>
                  <a:pt x="13343" y="6066"/>
                  <a:pt x="13275" y="6203"/>
                  <a:pt x="13240" y="6271"/>
                </a:cubicBezTo>
                <a:cubicBezTo>
                  <a:pt x="13240" y="6407"/>
                  <a:pt x="13240" y="6510"/>
                  <a:pt x="13275" y="6612"/>
                </a:cubicBezTo>
                <a:cubicBezTo>
                  <a:pt x="13548" y="7431"/>
                  <a:pt x="14059" y="8182"/>
                  <a:pt x="14776" y="8728"/>
                </a:cubicBezTo>
                <a:lnTo>
                  <a:pt x="14844" y="8796"/>
                </a:lnTo>
                <a:cubicBezTo>
                  <a:pt x="14968" y="8865"/>
                  <a:pt x="15047" y="8906"/>
                  <a:pt x="15109" y="8906"/>
                </a:cubicBezTo>
                <a:cubicBezTo>
                  <a:pt x="15201" y="8906"/>
                  <a:pt x="15254" y="8816"/>
                  <a:pt x="15356" y="8591"/>
                </a:cubicBezTo>
                <a:lnTo>
                  <a:pt x="15493" y="8796"/>
                </a:lnTo>
                <a:cubicBezTo>
                  <a:pt x="15254" y="8898"/>
                  <a:pt x="15186" y="9069"/>
                  <a:pt x="15288" y="9376"/>
                </a:cubicBezTo>
                <a:cubicBezTo>
                  <a:pt x="15261" y="9381"/>
                  <a:pt x="15235" y="9383"/>
                  <a:pt x="15209" y="9383"/>
                </a:cubicBezTo>
                <a:cubicBezTo>
                  <a:pt x="15031" y="9383"/>
                  <a:pt x="14861" y="9286"/>
                  <a:pt x="14742" y="9137"/>
                </a:cubicBezTo>
                <a:cubicBezTo>
                  <a:pt x="14196" y="8625"/>
                  <a:pt x="13718" y="8011"/>
                  <a:pt x="13309" y="7363"/>
                </a:cubicBezTo>
                <a:cubicBezTo>
                  <a:pt x="13138" y="7192"/>
                  <a:pt x="13104" y="6953"/>
                  <a:pt x="13206" y="6749"/>
                </a:cubicBezTo>
                <a:cubicBezTo>
                  <a:pt x="13240" y="6680"/>
                  <a:pt x="13206" y="6510"/>
                  <a:pt x="13138" y="6407"/>
                </a:cubicBezTo>
                <a:cubicBezTo>
                  <a:pt x="13036" y="6237"/>
                  <a:pt x="12899" y="6032"/>
                  <a:pt x="12763" y="5861"/>
                </a:cubicBezTo>
                <a:cubicBezTo>
                  <a:pt x="12353" y="5247"/>
                  <a:pt x="12080" y="4599"/>
                  <a:pt x="11876" y="3882"/>
                </a:cubicBezTo>
                <a:cubicBezTo>
                  <a:pt x="11876" y="3780"/>
                  <a:pt x="11841" y="3678"/>
                  <a:pt x="11841" y="3575"/>
                </a:cubicBezTo>
                <a:lnTo>
                  <a:pt x="11910" y="3507"/>
                </a:lnTo>
                <a:close/>
                <a:moveTo>
                  <a:pt x="15731" y="9103"/>
                </a:moveTo>
                <a:lnTo>
                  <a:pt x="16039" y="9581"/>
                </a:lnTo>
                <a:cubicBezTo>
                  <a:pt x="15800" y="9479"/>
                  <a:pt x="15800" y="9479"/>
                  <a:pt x="15731" y="9103"/>
                </a:cubicBezTo>
                <a:close/>
                <a:moveTo>
                  <a:pt x="10647" y="3575"/>
                </a:moveTo>
                <a:cubicBezTo>
                  <a:pt x="10681" y="4019"/>
                  <a:pt x="10681" y="4394"/>
                  <a:pt x="10715" y="4872"/>
                </a:cubicBezTo>
                <a:cubicBezTo>
                  <a:pt x="10442" y="4906"/>
                  <a:pt x="10442" y="5179"/>
                  <a:pt x="10442" y="5452"/>
                </a:cubicBezTo>
                <a:cubicBezTo>
                  <a:pt x="10408" y="6134"/>
                  <a:pt x="10442" y="6817"/>
                  <a:pt x="10545" y="7499"/>
                </a:cubicBezTo>
                <a:cubicBezTo>
                  <a:pt x="10579" y="7602"/>
                  <a:pt x="10579" y="7670"/>
                  <a:pt x="10545" y="7772"/>
                </a:cubicBezTo>
                <a:cubicBezTo>
                  <a:pt x="10408" y="8352"/>
                  <a:pt x="10442" y="9001"/>
                  <a:pt x="10613" y="9581"/>
                </a:cubicBezTo>
                <a:cubicBezTo>
                  <a:pt x="10681" y="10059"/>
                  <a:pt x="10647" y="10536"/>
                  <a:pt x="10545" y="11014"/>
                </a:cubicBezTo>
                <a:cubicBezTo>
                  <a:pt x="10545" y="11082"/>
                  <a:pt x="10477" y="11151"/>
                  <a:pt x="10442" y="11219"/>
                </a:cubicBezTo>
                <a:cubicBezTo>
                  <a:pt x="10283" y="11095"/>
                  <a:pt x="10206" y="11035"/>
                  <a:pt x="10141" y="11035"/>
                </a:cubicBezTo>
                <a:cubicBezTo>
                  <a:pt x="10080" y="11035"/>
                  <a:pt x="10029" y="11086"/>
                  <a:pt x="9931" y="11185"/>
                </a:cubicBezTo>
                <a:cubicBezTo>
                  <a:pt x="9828" y="10878"/>
                  <a:pt x="9760" y="10570"/>
                  <a:pt x="9794" y="10263"/>
                </a:cubicBezTo>
                <a:cubicBezTo>
                  <a:pt x="9862" y="9376"/>
                  <a:pt x="9931" y="8489"/>
                  <a:pt x="10033" y="7636"/>
                </a:cubicBezTo>
                <a:cubicBezTo>
                  <a:pt x="10101" y="7056"/>
                  <a:pt x="10204" y="6510"/>
                  <a:pt x="10272" y="5930"/>
                </a:cubicBezTo>
                <a:cubicBezTo>
                  <a:pt x="10306" y="5657"/>
                  <a:pt x="10306" y="5452"/>
                  <a:pt x="10101" y="5350"/>
                </a:cubicBezTo>
                <a:cubicBezTo>
                  <a:pt x="10272" y="4735"/>
                  <a:pt x="10408" y="4155"/>
                  <a:pt x="10579" y="3575"/>
                </a:cubicBezTo>
                <a:close/>
                <a:moveTo>
                  <a:pt x="9248" y="10673"/>
                </a:moveTo>
                <a:lnTo>
                  <a:pt x="9316" y="10707"/>
                </a:lnTo>
                <a:cubicBezTo>
                  <a:pt x="9316" y="11014"/>
                  <a:pt x="9316" y="11287"/>
                  <a:pt x="9248" y="11628"/>
                </a:cubicBezTo>
                <a:lnTo>
                  <a:pt x="9248" y="10673"/>
                </a:lnTo>
                <a:close/>
                <a:moveTo>
                  <a:pt x="12592" y="7738"/>
                </a:moveTo>
                <a:lnTo>
                  <a:pt x="12592" y="7738"/>
                </a:lnTo>
                <a:cubicBezTo>
                  <a:pt x="13070" y="7841"/>
                  <a:pt x="13070" y="7806"/>
                  <a:pt x="13582" y="8625"/>
                </a:cubicBezTo>
                <a:cubicBezTo>
                  <a:pt x="13548" y="8660"/>
                  <a:pt x="13513" y="8660"/>
                  <a:pt x="13479" y="8694"/>
                </a:cubicBezTo>
                <a:cubicBezTo>
                  <a:pt x="13309" y="8830"/>
                  <a:pt x="13309" y="9001"/>
                  <a:pt x="13479" y="9103"/>
                </a:cubicBezTo>
                <a:cubicBezTo>
                  <a:pt x="13616" y="9240"/>
                  <a:pt x="13786" y="9342"/>
                  <a:pt x="13957" y="9444"/>
                </a:cubicBezTo>
                <a:cubicBezTo>
                  <a:pt x="14128" y="9547"/>
                  <a:pt x="14332" y="9615"/>
                  <a:pt x="14537" y="9717"/>
                </a:cubicBezTo>
                <a:cubicBezTo>
                  <a:pt x="14981" y="9922"/>
                  <a:pt x="15356" y="10297"/>
                  <a:pt x="15493" y="10775"/>
                </a:cubicBezTo>
                <a:cubicBezTo>
                  <a:pt x="15595" y="11048"/>
                  <a:pt x="15697" y="11287"/>
                  <a:pt x="15834" y="11560"/>
                </a:cubicBezTo>
                <a:cubicBezTo>
                  <a:pt x="15643" y="11442"/>
                  <a:pt x="15534" y="11376"/>
                  <a:pt x="15464" y="11376"/>
                </a:cubicBezTo>
                <a:cubicBezTo>
                  <a:pt x="15371" y="11376"/>
                  <a:pt x="15346" y="11493"/>
                  <a:pt x="15288" y="11765"/>
                </a:cubicBezTo>
                <a:lnTo>
                  <a:pt x="14947" y="11935"/>
                </a:lnTo>
                <a:cubicBezTo>
                  <a:pt x="14810" y="11458"/>
                  <a:pt x="14708" y="10980"/>
                  <a:pt x="14571" y="10536"/>
                </a:cubicBezTo>
                <a:cubicBezTo>
                  <a:pt x="14537" y="10434"/>
                  <a:pt x="14503" y="10332"/>
                  <a:pt x="14469" y="10229"/>
                </a:cubicBezTo>
                <a:cubicBezTo>
                  <a:pt x="14435" y="10127"/>
                  <a:pt x="14332" y="10093"/>
                  <a:pt x="14264" y="10093"/>
                </a:cubicBezTo>
                <a:cubicBezTo>
                  <a:pt x="14196" y="10093"/>
                  <a:pt x="14128" y="10263"/>
                  <a:pt x="14128" y="10332"/>
                </a:cubicBezTo>
                <a:cubicBezTo>
                  <a:pt x="14162" y="10536"/>
                  <a:pt x="14196" y="10741"/>
                  <a:pt x="14230" y="10912"/>
                </a:cubicBezTo>
                <a:cubicBezTo>
                  <a:pt x="14264" y="10980"/>
                  <a:pt x="14264" y="11014"/>
                  <a:pt x="14264" y="11151"/>
                </a:cubicBezTo>
                <a:cubicBezTo>
                  <a:pt x="14025" y="10946"/>
                  <a:pt x="13855" y="10639"/>
                  <a:pt x="13786" y="10297"/>
                </a:cubicBezTo>
                <a:cubicBezTo>
                  <a:pt x="13724" y="10088"/>
                  <a:pt x="13699" y="10007"/>
                  <a:pt x="13619" y="10007"/>
                </a:cubicBezTo>
                <a:cubicBezTo>
                  <a:pt x="13569" y="10007"/>
                  <a:pt x="13496" y="10040"/>
                  <a:pt x="13377" y="10093"/>
                </a:cubicBezTo>
                <a:cubicBezTo>
                  <a:pt x="13036" y="9308"/>
                  <a:pt x="12797" y="8523"/>
                  <a:pt x="12592" y="7738"/>
                </a:cubicBezTo>
                <a:close/>
                <a:moveTo>
                  <a:pt x="9896" y="11492"/>
                </a:moveTo>
                <a:cubicBezTo>
                  <a:pt x="9828" y="11731"/>
                  <a:pt x="9794" y="11935"/>
                  <a:pt x="9726" y="12208"/>
                </a:cubicBezTo>
                <a:cubicBezTo>
                  <a:pt x="9658" y="11662"/>
                  <a:pt x="9658" y="11662"/>
                  <a:pt x="9862" y="11492"/>
                </a:cubicBezTo>
                <a:close/>
                <a:moveTo>
                  <a:pt x="5426" y="12072"/>
                </a:moveTo>
                <a:lnTo>
                  <a:pt x="5460" y="12140"/>
                </a:lnTo>
                <a:lnTo>
                  <a:pt x="5256" y="12515"/>
                </a:lnTo>
                <a:lnTo>
                  <a:pt x="5085" y="12379"/>
                </a:lnTo>
                <a:lnTo>
                  <a:pt x="5426" y="12072"/>
                </a:lnTo>
                <a:close/>
                <a:moveTo>
                  <a:pt x="8668" y="9240"/>
                </a:moveTo>
                <a:cubicBezTo>
                  <a:pt x="8600" y="9649"/>
                  <a:pt x="8497" y="10059"/>
                  <a:pt x="8395" y="10468"/>
                </a:cubicBezTo>
                <a:cubicBezTo>
                  <a:pt x="8327" y="10878"/>
                  <a:pt x="8224" y="11253"/>
                  <a:pt x="8020" y="11628"/>
                </a:cubicBezTo>
                <a:cubicBezTo>
                  <a:pt x="7781" y="11901"/>
                  <a:pt x="7815" y="12447"/>
                  <a:pt x="7405" y="12618"/>
                </a:cubicBezTo>
                <a:cubicBezTo>
                  <a:pt x="7376" y="12500"/>
                  <a:pt x="7372" y="12256"/>
                  <a:pt x="7241" y="12256"/>
                </a:cubicBezTo>
                <a:cubicBezTo>
                  <a:pt x="7219" y="12256"/>
                  <a:pt x="7195" y="12262"/>
                  <a:pt x="7167" y="12277"/>
                </a:cubicBezTo>
                <a:cubicBezTo>
                  <a:pt x="7064" y="12345"/>
                  <a:pt x="6962" y="12481"/>
                  <a:pt x="6859" y="12618"/>
                </a:cubicBezTo>
                <a:lnTo>
                  <a:pt x="6791" y="12584"/>
                </a:lnTo>
                <a:lnTo>
                  <a:pt x="7576" y="11048"/>
                </a:lnTo>
                <a:cubicBezTo>
                  <a:pt x="7576" y="11014"/>
                  <a:pt x="7610" y="10946"/>
                  <a:pt x="7644" y="10946"/>
                </a:cubicBezTo>
                <a:cubicBezTo>
                  <a:pt x="8054" y="10741"/>
                  <a:pt x="8190" y="10195"/>
                  <a:pt x="8395" y="9751"/>
                </a:cubicBezTo>
                <a:cubicBezTo>
                  <a:pt x="8463" y="9581"/>
                  <a:pt x="8566" y="9410"/>
                  <a:pt x="8668" y="9240"/>
                </a:cubicBezTo>
                <a:close/>
                <a:moveTo>
                  <a:pt x="7030" y="10980"/>
                </a:moveTo>
                <a:lnTo>
                  <a:pt x="7064" y="11048"/>
                </a:lnTo>
                <a:lnTo>
                  <a:pt x="6211" y="12686"/>
                </a:lnTo>
                <a:lnTo>
                  <a:pt x="5904" y="12311"/>
                </a:lnTo>
                <a:cubicBezTo>
                  <a:pt x="6006" y="12038"/>
                  <a:pt x="6109" y="11731"/>
                  <a:pt x="6416" y="11628"/>
                </a:cubicBezTo>
                <a:cubicBezTo>
                  <a:pt x="6552" y="11594"/>
                  <a:pt x="6621" y="11424"/>
                  <a:pt x="6723" y="11321"/>
                </a:cubicBezTo>
                <a:cubicBezTo>
                  <a:pt x="6825" y="11219"/>
                  <a:pt x="6928" y="11116"/>
                  <a:pt x="7030" y="10980"/>
                </a:cubicBezTo>
                <a:close/>
                <a:moveTo>
                  <a:pt x="15731" y="13027"/>
                </a:moveTo>
                <a:cubicBezTo>
                  <a:pt x="15834" y="13300"/>
                  <a:pt x="15936" y="13573"/>
                  <a:pt x="16039" y="13846"/>
                </a:cubicBezTo>
                <a:lnTo>
                  <a:pt x="15970" y="13880"/>
                </a:lnTo>
                <a:cubicBezTo>
                  <a:pt x="15868" y="13607"/>
                  <a:pt x="15766" y="13369"/>
                  <a:pt x="15663" y="13096"/>
                </a:cubicBezTo>
                <a:lnTo>
                  <a:pt x="15731" y="13027"/>
                </a:lnTo>
                <a:close/>
                <a:moveTo>
                  <a:pt x="4676" y="13471"/>
                </a:moveTo>
                <a:lnTo>
                  <a:pt x="4676" y="13471"/>
                </a:lnTo>
                <a:cubicBezTo>
                  <a:pt x="4573" y="13846"/>
                  <a:pt x="4403" y="14187"/>
                  <a:pt x="4061" y="14187"/>
                </a:cubicBezTo>
                <a:lnTo>
                  <a:pt x="4676" y="13471"/>
                </a:lnTo>
                <a:close/>
                <a:moveTo>
                  <a:pt x="5972" y="13198"/>
                </a:moveTo>
                <a:cubicBezTo>
                  <a:pt x="5631" y="14426"/>
                  <a:pt x="4846" y="14836"/>
                  <a:pt x="4198" y="15382"/>
                </a:cubicBezTo>
                <a:lnTo>
                  <a:pt x="4130" y="15279"/>
                </a:lnTo>
                <a:lnTo>
                  <a:pt x="5938" y="13198"/>
                </a:lnTo>
                <a:close/>
                <a:moveTo>
                  <a:pt x="11398" y="12379"/>
                </a:moveTo>
                <a:cubicBezTo>
                  <a:pt x="11603" y="12618"/>
                  <a:pt x="11773" y="12959"/>
                  <a:pt x="11773" y="13300"/>
                </a:cubicBezTo>
                <a:cubicBezTo>
                  <a:pt x="11841" y="14051"/>
                  <a:pt x="11944" y="14802"/>
                  <a:pt x="12046" y="15552"/>
                </a:cubicBezTo>
                <a:cubicBezTo>
                  <a:pt x="12080" y="15723"/>
                  <a:pt x="12114" y="15860"/>
                  <a:pt x="12149" y="15996"/>
                </a:cubicBezTo>
                <a:cubicBezTo>
                  <a:pt x="11705" y="15552"/>
                  <a:pt x="11432" y="14938"/>
                  <a:pt x="11398" y="14324"/>
                </a:cubicBezTo>
                <a:cubicBezTo>
                  <a:pt x="11330" y="13676"/>
                  <a:pt x="11159" y="13061"/>
                  <a:pt x="11398" y="12379"/>
                </a:cubicBezTo>
                <a:close/>
                <a:moveTo>
                  <a:pt x="4778" y="15928"/>
                </a:moveTo>
                <a:lnTo>
                  <a:pt x="4812" y="15996"/>
                </a:lnTo>
                <a:lnTo>
                  <a:pt x="4846" y="15996"/>
                </a:lnTo>
                <a:cubicBezTo>
                  <a:pt x="4710" y="16269"/>
                  <a:pt x="4607" y="16508"/>
                  <a:pt x="4471" y="16849"/>
                </a:cubicBezTo>
                <a:cubicBezTo>
                  <a:pt x="4403" y="16644"/>
                  <a:pt x="4369" y="16508"/>
                  <a:pt x="4334" y="16303"/>
                </a:cubicBezTo>
                <a:lnTo>
                  <a:pt x="4778" y="15928"/>
                </a:lnTo>
                <a:close/>
                <a:moveTo>
                  <a:pt x="7064" y="13027"/>
                </a:moveTo>
                <a:lnTo>
                  <a:pt x="7542" y="13266"/>
                </a:lnTo>
                <a:cubicBezTo>
                  <a:pt x="7371" y="13676"/>
                  <a:pt x="7235" y="14051"/>
                  <a:pt x="7098" y="14426"/>
                </a:cubicBezTo>
                <a:cubicBezTo>
                  <a:pt x="7063" y="14419"/>
                  <a:pt x="7028" y="14415"/>
                  <a:pt x="6992" y="14415"/>
                </a:cubicBezTo>
                <a:cubicBezTo>
                  <a:pt x="6716" y="14415"/>
                  <a:pt x="6434" y="14644"/>
                  <a:pt x="6314" y="15006"/>
                </a:cubicBezTo>
                <a:cubicBezTo>
                  <a:pt x="6041" y="15689"/>
                  <a:pt x="5631" y="16269"/>
                  <a:pt x="5153" y="16781"/>
                </a:cubicBezTo>
                <a:cubicBezTo>
                  <a:pt x="5085" y="16815"/>
                  <a:pt x="5051" y="16849"/>
                  <a:pt x="4983" y="16917"/>
                </a:cubicBezTo>
                <a:cubicBezTo>
                  <a:pt x="5187" y="16201"/>
                  <a:pt x="5495" y="15484"/>
                  <a:pt x="5836" y="14802"/>
                </a:cubicBezTo>
                <a:cubicBezTo>
                  <a:pt x="6245" y="14187"/>
                  <a:pt x="6655" y="13607"/>
                  <a:pt x="7064" y="13027"/>
                </a:cubicBezTo>
                <a:close/>
                <a:moveTo>
                  <a:pt x="15970" y="16474"/>
                </a:moveTo>
                <a:cubicBezTo>
                  <a:pt x="16175" y="16474"/>
                  <a:pt x="16346" y="16644"/>
                  <a:pt x="16414" y="16849"/>
                </a:cubicBezTo>
                <a:cubicBezTo>
                  <a:pt x="16585" y="17190"/>
                  <a:pt x="16789" y="17532"/>
                  <a:pt x="16926" y="17839"/>
                </a:cubicBezTo>
                <a:cubicBezTo>
                  <a:pt x="16482" y="17497"/>
                  <a:pt x="16107" y="17020"/>
                  <a:pt x="15970" y="16474"/>
                </a:cubicBezTo>
                <a:close/>
                <a:moveTo>
                  <a:pt x="10818" y="8455"/>
                </a:moveTo>
                <a:lnTo>
                  <a:pt x="11057" y="8694"/>
                </a:lnTo>
                <a:cubicBezTo>
                  <a:pt x="11159" y="8796"/>
                  <a:pt x="11227" y="8933"/>
                  <a:pt x="11330" y="8933"/>
                </a:cubicBezTo>
                <a:cubicBezTo>
                  <a:pt x="11671" y="8967"/>
                  <a:pt x="11739" y="9342"/>
                  <a:pt x="11876" y="9649"/>
                </a:cubicBezTo>
                <a:cubicBezTo>
                  <a:pt x="12114" y="10195"/>
                  <a:pt x="12387" y="10775"/>
                  <a:pt x="12660" y="11321"/>
                </a:cubicBezTo>
                <a:cubicBezTo>
                  <a:pt x="13002" y="11969"/>
                  <a:pt x="13411" y="12481"/>
                  <a:pt x="13991" y="12584"/>
                </a:cubicBezTo>
                <a:cubicBezTo>
                  <a:pt x="14298" y="13471"/>
                  <a:pt x="14640" y="14290"/>
                  <a:pt x="14947" y="15177"/>
                </a:cubicBezTo>
                <a:cubicBezTo>
                  <a:pt x="14878" y="15109"/>
                  <a:pt x="14810" y="15075"/>
                  <a:pt x="14776" y="15006"/>
                </a:cubicBezTo>
                <a:cubicBezTo>
                  <a:pt x="14367" y="14426"/>
                  <a:pt x="14025" y="13812"/>
                  <a:pt x="13786" y="13164"/>
                </a:cubicBezTo>
                <a:cubicBezTo>
                  <a:pt x="13752" y="13027"/>
                  <a:pt x="13718" y="12925"/>
                  <a:pt x="13650" y="12823"/>
                </a:cubicBezTo>
                <a:cubicBezTo>
                  <a:pt x="13621" y="12764"/>
                  <a:pt x="13566" y="12679"/>
                  <a:pt x="13463" y="12679"/>
                </a:cubicBezTo>
                <a:cubicBezTo>
                  <a:pt x="13447" y="12679"/>
                  <a:pt x="13430" y="12681"/>
                  <a:pt x="13411" y="12686"/>
                </a:cubicBezTo>
                <a:cubicBezTo>
                  <a:pt x="13309" y="12754"/>
                  <a:pt x="13275" y="12891"/>
                  <a:pt x="13343" y="13061"/>
                </a:cubicBezTo>
                <a:cubicBezTo>
                  <a:pt x="13343" y="13096"/>
                  <a:pt x="13343" y="13130"/>
                  <a:pt x="13377" y="13164"/>
                </a:cubicBezTo>
                <a:cubicBezTo>
                  <a:pt x="13616" y="13949"/>
                  <a:pt x="13957" y="14665"/>
                  <a:pt x="14435" y="15314"/>
                </a:cubicBezTo>
                <a:cubicBezTo>
                  <a:pt x="14640" y="15587"/>
                  <a:pt x="14844" y="15825"/>
                  <a:pt x="15117" y="16030"/>
                </a:cubicBezTo>
                <a:cubicBezTo>
                  <a:pt x="15458" y="16371"/>
                  <a:pt x="15663" y="16815"/>
                  <a:pt x="15663" y="17259"/>
                </a:cubicBezTo>
                <a:cubicBezTo>
                  <a:pt x="15697" y="17463"/>
                  <a:pt x="15731" y="17668"/>
                  <a:pt x="15800" y="17839"/>
                </a:cubicBezTo>
                <a:cubicBezTo>
                  <a:pt x="15772" y="17841"/>
                  <a:pt x="15745" y="17842"/>
                  <a:pt x="15718" y="17842"/>
                </a:cubicBezTo>
                <a:cubicBezTo>
                  <a:pt x="15371" y="17842"/>
                  <a:pt x="15037" y="17646"/>
                  <a:pt x="14878" y="17361"/>
                </a:cubicBezTo>
                <a:cubicBezTo>
                  <a:pt x="14742" y="17156"/>
                  <a:pt x="14605" y="16951"/>
                  <a:pt x="14537" y="16713"/>
                </a:cubicBezTo>
                <a:cubicBezTo>
                  <a:pt x="14447" y="16460"/>
                  <a:pt x="14386" y="16332"/>
                  <a:pt x="14307" y="16332"/>
                </a:cubicBezTo>
                <a:cubicBezTo>
                  <a:pt x="14237" y="16332"/>
                  <a:pt x="14154" y="16435"/>
                  <a:pt x="14025" y="16644"/>
                </a:cubicBezTo>
                <a:cubicBezTo>
                  <a:pt x="13718" y="16337"/>
                  <a:pt x="13513" y="15962"/>
                  <a:pt x="13411" y="15552"/>
                </a:cubicBezTo>
                <a:cubicBezTo>
                  <a:pt x="13309" y="15109"/>
                  <a:pt x="13206" y="14699"/>
                  <a:pt x="13138" y="14256"/>
                </a:cubicBezTo>
                <a:cubicBezTo>
                  <a:pt x="13107" y="14098"/>
                  <a:pt x="13075" y="13911"/>
                  <a:pt x="12935" y="13911"/>
                </a:cubicBezTo>
                <a:cubicBezTo>
                  <a:pt x="12924" y="13911"/>
                  <a:pt x="12912" y="13912"/>
                  <a:pt x="12899" y="13915"/>
                </a:cubicBezTo>
                <a:cubicBezTo>
                  <a:pt x="12729" y="13915"/>
                  <a:pt x="12729" y="14085"/>
                  <a:pt x="12729" y="14256"/>
                </a:cubicBezTo>
                <a:lnTo>
                  <a:pt x="12729" y="14426"/>
                </a:lnTo>
                <a:cubicBezTo>
                  <a:pt x="12524" y="14392"/>
                  <a:pt x="12456" y="14153"/>
                  <a:pt x="12387" y="13983"/>
                </a:cubicBezTo>
                <a:cubicBezTo>
                  <a:pt x="12285" y="13778"/>
                  <a:pt x="12217" y="13607"/>
                  <a:pt x="12149" y="13437"/>
                </a:cubicBezTo>
                <a:lnTo>
                  <a:pt x="12183" y="13369"/>
                </a:lnTo>
                <a:lnTo>
                  <a:pt x="12524" y="13539"/>
                </a:lnTo>
                <a:cubicBezTo>
                  <a:pt x="12569" y="13562"/>
                  <a:pt x="12615" y="13573"/>
                  <a:pt x="12657" y="13573"/>
                </a:cubicBezTo>
                <a:cubicBezTo>
                  <a:pt x="12740" y="13573"/>
                  <a:pt x="12808" y="13528"/>
                  <a:pt x="12831" y="13437"/>
                </a:cubicBezTo>
                <a:cubicBezTo>
                  <a:pt x="12899" y="13266"/>
                  <a:pt x="12797" y="13164"/>
                  <a:pt x="12695" y="13096"/>
                </a:cubicBezTo>
                <a:lnTo>
                  <a:pt x="12626" y="13027"/>
                </a:lnTo>
                <a:cubicBezTo>
                  <a:pt x="11910" y="12584"/>
                  <a:pt x="11603" y="11799"/>
                  <a:pt x="11330" y="10912"/>
                </a:cubicBezTo>
                <a:cubicBezTo>
                  <a:pt x="11227" y="10639"/>
                  <a:pt x="11295" y="10366"/>
                  <a:pt x="11466" y="10161"/>
                </a:cubicBezTo>
                <a:lnTo>
                  <a:pt x="11637" y="10673"/>
                </a:lnTo>
                <a:cubicBezTo>
                  <a:pt x="11841" y="11321"/>
                  <a:pt x="12183" y="11935"/>
                  <a:pt x="12626" y="12481"/>
                </a:cubicBezTo>
                <a:cubicBezTo>
                  <a:pt x="12770" y="12604"/>
                  <a:pt x="12876" y="12666"/>
                  <a:pt x="12953" y="12666"/>
                </a:cubicBezTo>
                <a:cubicBezTo>
                  <a:pt x="13004" y="12666"/>
                  <a:pt x="13043" y="12638"/>
                  <a:pt x="13070" y="12584"/>
                </a:cubicBezTo>
                <a:cubicBezTo>
                  <a:pt x="13206" y="12345"/>
                  <a:pt x="13036" y="12208"/>
                  <a:pt x="12933" y="12072"/>
                </a:cubicBezTo>
                <a:cubicBezTo>
                  <a:pt x="12387" y="11389"/>
                  <a:pt x="11978" y="10605"/>
                  <a:pt x="11773" y="9751"/>
                </a:cubicBezTo>
                <a:cubicBezTo>
                  <a:pt x="11773" y="9649"/>
                  <a:pt x="11705" y="9581"/>
                  <a:pt x="11705" y="9513"/>
                </a:cubicBezTo>
                <a:cubicBezTo>
                  <a:pt x="11675" y="9364"/>
                  <a:pt x="11594" y="9267"/>
                  <a:pt x="11506" y="9267"/>
                </a:cubicBezTo>
                <a:cubicBezTo>
                  <a:pt x="11493" y="9267"/>
                  <a:pt x="11479" y="9269"/>
                  <a:pt x="11466" y="9274"/>
                </a:cubicBezTo>
                <a:cubicBezTo>
                  <a:pt x="11330" y="9308"/>
                  <a:pt x="11330" y="9479"/>
                  <a:pt x="11330" y="9615"/>
                </a:cubicBezTo>
                <a:lnTo>
                  <a:pt x="11330" y="9854"/>
                </a:lnTo>
                <a:lnTo>
                  <a:pt x="11159" y="9820"/>
                </a:lnTo>
                <a:cubicBezTo>
                  <a:pt x="11193" y="9649"/>
                  <a:pt x="11193" y="9513"/>
                  <a:pt x="11193" y="9342"/>
                </a:cubicBezTo>
                <a:cubicBezTo>
                  <a:pt x="11159" y="9206"/>
                  <a:pt x="11022" y="9137"/>
                  <a:pt x="10920" y="9035"/>
                </a:cubicBezTo>
                <a:cubicBezTo>
                  <a:pt x="10886" y="8898"/>
                  <a:pt x="10852" y="8728"/>
                  <a:pt x="10818" y="8455"/>
                </a:cubicBezTo>
                <a:close/>
                <a:moveTo>
                  <a:pt x="3993" y="16610"/>
                </a:moveTo>
                <a:cubicBezTo>
                  <a:pt x="3993" y="16917"/>
                  <a:pt x="3925" y="17122"/>
                  <a:pt x="3754" y="17259"/>
                </a:cubicBezTo>
                <a:cubicBezTo>
                  <a:pt x="3311" y="17532"/>
                  <a:pt x="2867" y="17805"/>
                  <a:pt x="2458" y="18078"/>
                </a:cubicBezTo>
                <a:lnTo>
                  <a:pt x="2389" y="18009"/>
                </a:lnTo>
                <a:cubicBezTo>
                  <a:pt x="2423" y="17941"/>
                  <a:pt x="2423" y="17839"/>
                  <a:pt x="2458" y="17805"/>
                </a:cubicBezTo>
                <a:cubicBezTo>
                  <a:pt x="2969" y="17395"/>
                  <a:pt x="3481" y="17054"/>
                  <a:pt x="3993" y="16610"/>
                </a:cubicBezTo>
                <a:close/>
                <a:moveTo>
                  <a:pt x="4846" y="18146"/>
                </a:moveTo>
                <a:cubicBezTo>
                  <a:pt x="4607" y="18896"/>
                  <a:pt x="4061" y="19169"/>
                  <a:pt x="3584" y="19613"/>
                </a:cubicBezTo>
                <a:cubicBezTo>
                  <a:pt x="3584" y="19306"/>
                  <a:pt x="3584" y="19272"/>
                  <a:pt x="3754" y="19101"/>
                </a:cubicBezTo>
                <a:cubicBezTo>
                  <a:pt x="4096" y="18794"/>
                  <a:pt x="4471" y="18487"/>
                  <a:pt x="4846" y="18146"/>
                </a:cubicBezTo>
                <a:close/>
                <a:moveTo>
                  <a:pt x="9077" y="14665"/>
                </a:moveTo>
                <a:cubicBezTo>
                  <a:pt x="9112" y="15450"/>
                  <a:pt x="9248" y="16167"/>
                  <a:pt x="9009" y="16917"/>
                </a:cubicBezTo>
                <a:cubicBezTo>
                  <a:pt x="9043" y="16781"/>
                  <a:pt x="9043" y="16678"/>
                  <a:pt x="9009" y="16542"/>
                </a:cubicBezTo>
                <a:cubicBezTo>
                  <a:pt x="8975" y="16440"/>
                  <a:pt x="8975" y="16337"/>
                  <a:pt x="8839" y="16303"/>
                </a:cubicBezTo>
                <a:cubicBezTo>
                  <a:pt x="8824" y="16294"/>
                  <a:pt x="8810" y="16289"/>
                  <a:pt x="8796" y="16289"/>
                </a:cubicBezTo>
                <a:cubicBezTo>
                  <a:pt x="8710" y="16289"/>
                  <a:pt x="8634" y="16454"/>
                  <a:pt x="8634" y="16542"/>
                </a:cubicBezTo>
                <a:lnTo>
                  <a:pt x="8634" y="16883"/>
                </a:lnTo>
                <a:cubicBezTo>
                  <a:pt x="8634" y="17054"/>
                  <a:pt x="8634" y="17259"/>
                  <a:pt x="8429" y="17361"/>
                </a:cubicBezTo>
                <a:cubicBezTo>
                  <a:pt x="8361" y="17395"/>
                  <a:pt x="8361" y="17600"/>
                  <a:pt x="8327" y="17736"/>
                </a:cubicBezTo>
                <a:cubicBezTo>
                  <a:pt x="8190" y="18282"/>
                  <a:pt x="8054" y="18862"/>
                  <a:pt x="7917" y="19442"/>
                </a:cubicBezTo>
                <a:cubicBezTo>
                  <a:pt x="7790" y="19430"/>
                  <a:pt x="7664" y="19408"/>
                  <a:pt x="7544" y="19408"/>
                </a:cubicBezTo>
                <a:cubicBezTo>
                  <a:pt x="7341" y="19408"/>
                  <a:pt x="7159" y="19471"/>
                  <a:pt x="7030" y="19750"/>
                </a:cubicBezTo>
                <a:cubicBezTo>
                  <a:pt x="7064" y="19101"/>
                  <a:pt x="7064" y="18453"/>
                  <a:pt x="7508" y="18009"/>
                </a:cubicBezTo>
                <a:cubicBezTo>
                  <a:pt x="7576" y="17907"/>
                  <a:pt x="7644" y="17805"/>
                  <a:pt x="7678" y="17702"/>
                </a:cubicBezTo>
                <a:cubicBezTo>
                  <a:pt x="7713" y="17600"/>
                  <a:pt x="7713" y="17497"/>
                  <a:pt x="7644" y="17395"/>
                </a:cubicBezTo>
                <a:cubicBezTo>
                  <a:pt x="7610" y="17361"/>
                  <a:pt x="7568" y="17344"/>
                  <a:pt x="7525" y="17344"/>
                </a:cubicBezTo>
                <a:cubicBezTo>
                  <a:pt x="7482" y="17344"/>
                  <a:pt x="7440" y="17361"/>
                  <a:pt x="7405" y="17395"/>
                </a:cubicBezTo>
                <a:cubicBezTo>
                  <a:pt x="7303" y="17497"/>
                  <a:pt x="7201" y="17634"/>
                  <a:pt x="7098" y="17770"/>
                </a:cubicBezTo>
                <a:lnTo>
                  <a:pt x="7040" y="17683"/>
                </a:lnTo>
                <a:lnTo>
                  <a:pt x="7040" y="17683"/>
                </a:lnTo>
                <a:cubicBezTo>
                  <a:pt x="7412" y="16973"/>
                  <a:pt x="7749" y="16297"/>
                  <a:pt x="8054" y="15621"/>
                </a:cubicBezTo>
                <a:lnTo>
                  <a:pt x="8054" y="15621"/>
                </a:lnTo>
                <a:cubicBezTo>
                  <a:pt x="8122" y="15996"/>
                  <a:pt x="8020" y="16405"/>
                  <a:pt x="7781" y="16713"/>
                </a:cubicBezTo>
                <a:lnTo>
                  <a:pt x="7713" y="16815"/>
                </a:lnTo>
                <a:cubicBezTo>
                  <a:pt x="7610" y="16917"/>
                  <a:pt x="7576" y="17054"/>
                  <a:pt x="7678" y="17190"/>
                </a:cubicBezTo>
                <a:cubicBezTo>
                  <a:pt x="7713" y="17259"/>
                  <a:pt x="7755" y="17284"/>
                  <a:pt x="7802" y="17284"/>
                </a:cubicBezTo>
                <a:cubicBezTo>
                  <a:pt x="7849" y="17284"/>
                  <a:pt x="7900" y="17259"/>
                  <a:pt x="7951" y="17224"/>
                </a:cubicBezTo>
                <a:cubicBezTo>
                  <a:pt x="8190" y="17054"/>
                  <a:pt x="8361" y="16781"/>
                  <a:pt x="8395" y="16508"/>
                </a:cubicBezTo>
                <a:cubicBezTo>
                  <a:pt x="8463" y="16303"/>
                  <a:pt x="8532" y="16064"/>
                  <a:pt x="8532" y="15825"/>
                </a:cubicBezTo>
                <a:cubicBezTo>
                  <a:pt x="8532" y="15382"/>
                  <a:pt x="8736" y="14972"/>
                  <a:pt x="9077" y="14665"/>
                </a:cubicBezTo>
                <a:close/>
                <a:moveTo>
                  <a:pt x="2526" y="20125"/>
                </a:moveTo>
                <a:lnTo>
                  <a:pt x="2526" y="20193"/>
                </a:lnTo>
                <a:lnTo>
                  <a:pt x="2355" y="20330"/>
                </a:lnTo>
                <a:lnTo>
                  <a:pt x="2355" y="20261"/>
                </a:lnTo>
                <a:lnTo>
                  <a:pt x="2526" y="20125"/>
                </a:lnTo>
                <a:close/>
                <a:moveTo>
                  <a:pt x="9692" y="6373"/>
                </a:moveTo>
                <a:lnTo>
                  <a:pt x="9692" y="6373"/>
                </a:lnTo>
                <a:cubicBezTo>
                  <a:pt x="9760" y="6715"/>
                  <a:pt x="9760" y="6817"/>
                  <a:pt x="9623" y="6988"/>
                </a:cubicBezTo>
                <a:cubicBezTo>
                  <a:pt x="9487" y="7124"/>
                  <a:pt x="9419" y="7329"/>
                  <a:pt x="9453" y="7533"/>
                </a:cubicBezTo>
                <a:cubicBezTo>
                  <a:pt x="9419" y="8148"/>
                  <a:pt x="9385" y="8796"/>
                  <a:pt x="9350" y="9444"/>
                </a:cubicBezTo>
                <a:cubicBezTo>
                  <a:pt x="9385" y="9751"/>
                  <a:pt x="9248" y="10024"/>
                  <a:pt x="9077" y="10263"/>
                </a:cubicBezTo>
                <a:cubicBezTo>
                  <a:pt x="8873" y="10468"/>
                  <a:pt x="8804" y="10741"/>
                  <a:pt x="8839" y="11014"/>
                </a:cubicBezTo>
                <a:lnTo>
                  <a:pt x="8839" y="11935"/>
                </a:lnTo>
                <a:cubicBezTo>
                  <a:pt x="8634" y="12004"/>
                  <a:pt x="8566" y="12208"/>
                  <a:pt x="8566" y="12481"/>
                </a:cubicBezTo>
                <a:cubicBezTo>
                  <a:pt x="8497" y="13061"/>
                  <a:pt x="8429" y="13607"/>
                  <a:pt x="8361" y="14187"/>
                </a:cubicBezTo>
                <a:cubicBezTo>
                  <a:pt x="8361" y="14358"/>
                  <a:pt x="8293" y="14495"/>
                  <a:pt x="8190" y="14597"/>
                </a:cubicBezTo>
                <a:cubicBezTo>
                  <a:pt x="8088" y="14733"/>
                  <a:pt x="7986" y="14870"/>
                  <a:pt x="7917" y="15006"/>
                </a:cubicBezTo>
                <a:cubicBezTo>
                  <a:pt x="7678" y="15450"/>
                  <a:pt x="7474" y="15928"/>
                  <a:pt x="7201" y="16337"/>
                </a:cubicBezTo>
                <a:cubicBezTo>
                  <a:pt x="6962" y="16781"/>
                  <a:pt x="6723" y="17190"/>
                  <a:pt x="6518" y="17634"/>
                </a:cubicBezTo>
                <a:cubicBezTo>
                  <a:pt x="6314" y="18078"/>
                  <a:pt x="6075" y="18521"/>
                  <a:pt x="5802" y="18931"/>
                </a:cubicBezTo>
                <a:cubicBezTo>
                  <a:pt x="5460" y="19442"/>
                  <a:pt x="5017" y="19920"/>
                  <a:pt x="4573" y="20330"/>
                </a:cubicBezTo>
                <a:cubicBezTo>
                  <a:pt x="4573" y="19988"/>
                  <a:pt x="4880" y="19818"/>
                  <a:pt x="4710" y="19545"/>
                </a:cubicBezTo>
                <a:cubicBezTo>
                  <a:pt x="5017" y="18896"/>
                  <a:pt x="5324" y="18316"/>
                  <a:pt x="5631" y="17702"/>
                </a:cubicBezTo>
                <a:cubicBezTo>
                  <a:pt x="5699" y="17497"/>
                  <a:pt x="5836" y="17327"/>
                  <a:pt x="6006" y="17224"/>
                </a:cubicBezTo>
                <a:cubicBezTo>
                  <a:pt x="6314" y="16986"/>
                  <a:pt x="6587" y="16644"/>
                  <a:pt x="6757" y="16269"/>
                </a:cubicBezTo>
                <a:cubicBezTo>
                  <a:pt x="7337" y="15177"/>
                  <a:pt x="7781" y="14017"/>
                  <a:pt x="8088" y="12823"/>
                </a:cubicBezTo>
                <a:cubicBezTo>
                  <a:pt x="8122" y="12686"/>
                  <a:pt x="8156" y="12584"/>
                  <a:pt x="8190" y="12447"/>
                </a:cubicBezTo>
                <a:cubicBezTo>
                  <a:pt x="8668" y="11287"/>
                  <a:pt x="8975" y="10059"/>
                  <a:pt x="9146" y="8796"/>
                </a:cubicBezTo>
                <a:cubicBezTo>
                  <a:pt x="9282" y="8455"/>
                  <a:pt x="9248" y="8079"/>
                  <a:pt x="9077" y="7772"/>
                </a:cubicBezTo>
                <a:cubicBezTo>
                  <a:pt x="9214" y="7261"/>
                  <a:pt x="9419" y="6783"/>
                  <a:pt x="9692" y="6373"/>
                </a:cubicBezTo>
                <a:close/>
                <a:moveTo>
                  <a:pt x="6552" y="19374"/>
                </a:moveTo>
                <a:lnTo>
                  <a:pt x="6552" y="19374"/>
                </a:lnTo>
                <a:cubicBezTo>
                  <a:pt x="6621" y="19613"/>
                  <a:pt x="6621" y="19886"/>
                  <a:pt x="6518" y="20125"/>
                </a:cubicBezTo>
                <a:cubicBezTo>
                  <a:pt x="6416" y="20296"/>
                  <a:pt x="6416" y="20534"/>
                  <a:pt x="6552" y="20705"/>
                </a:cubicBezTo>
                <a:cubicBezTo>
                  <a:pt x="6552" y="20705"/>
                  <a:pt x="6518" y="20739"/>
                  <a:pt x="6518" y="20807"/>
                </a:cubicBezTo>
                <a:lnTo>
                  <a:pt x="6143" y="20569"/>
                </a:lnTo>
                <a:lnTo>
                  <a:pt x="6552" y="19374"/>
                </a:lnTo>
                <a:close/>
                <a:moveTo>
                  <a:pt x="9623" y="19408"/>
                </a:moveTo>
                <a:lnTo>
                  <a:pt x="9623" y="19408"/>
                </a:lnTo>
                <a:cubicBezTo>
                  <a:pt x="9931" y="19852"/>
                  <a:pt x="10033" y="20432"/>
                  <a:pt x="9862" y="20944"/>
                </a:cubicBezTo>
                <a:cubicBezTo>
                  <a:pt x="9623" y="20466"/>
                  <a:pt x="9555" y="19920"/>
                  <a:pt x="9623" y="19408"/>
                </a:cubicBezTo>
                <a:close/>
                <a:moveTo>
                  <a:pt x="4300" y="19681"/>
                </a:moveTo>
                <a:lnTo>
                  <a:pt x="4334" y="19750"/>
                </a:lnTo>
                <a:cubicBezTo>
                  <a:pt x="4096" y="20159"/>
                  <a:pt x="3857" y="20603"/>
                  <a:pt x="3618" y="21012"/>
                </a:cubicBezTo>
                <a:cubicBezTo>
                  <a:pt x="3550" y="21080"/>
                  <a:pt x="3447" y="21114"/>
                  <a:pt x="3345" y="21183"/>
                </a:cubicBezTo>
                <a:lnTo>
                  <a:pt x="3345" y="20364"/>
                </a:lnTo>
                <a:lnTo>
                  <a:pt x="4300" y="19681"/>
                </a:lnTo>
                <a:close/>
                <a:moveTo>
                  <a:pt x="12422" y="15041"/>
                </a:moveTo>
                <a:cubicBezTo>
                  <a:pt x="12524" y="15245"/>
                  <a:pt x="12626" y="15450"/>
                  <a:pt x="12763" y="15621"/>
                </a:cubicBezTo>
                <a:cubicBezTo>
                  <a:pt x="13138" y="16337"/>
                  <a:pt x="13479" y="17020"/>
                  <a:pt x="13889" y="17668"/>
                </a:cubicBezTo>
                <a:cubicBezTo>
                  <a:pt x="14059" y="17941"/>
                  <a:pt x="14264" y="18180"/>
                  <a:pt x="14503" y="18385"/>
                </a:cubicBezTo>
                <a:cubicBezTo>
                  <a:pt x="14674" y="18521"/>
                  <a:pt x="14878" y="18623"/>
                  <a:pt x="15049" y="18726"/>
                </a:cubicBezTo>
                <a:cubicBezTo>
                  <a:pt x="15322" y="19681"/>
                  <a:pt x="15595" y="20773"/>
                  <a:pt x="15868" y="21831"/>
                </a:cubicBezTo>
                <a:lnTo>
                  <a:pt x="15827" y="21852"/>
                </a:lnTo>
                <a:lnTo>
                  <a:pt x="15827" y="21852"/>
                </a:lnTo>
                <a:cubicBezTo>
                  <a:pt x="15591" y="21413"/>
                  <a:pt x="15388" y="20973"/>
                  <a:pt x="15151" y="20500"/>
                </a:cubicBezTo>
                <a:cubicBezTo>
                  <a:pt x="15117" y="20330"/>
                  <a:pt x="15083" y="20159"/>
                  <a:pt x="15083" y="19988"/>
                </a:cubicBezTo>
                <a:cubicBezTo>
                  <a:pt x="15049" y="19818"/>
                  <a:pt x="15083" y="19647"/>
                  <a:pt x="14913" y="19613"/>
                </a:cubicBezTo>
                <a:cubicBezTo>
                  <a:pt x="14708" y="19579"/>
                  <a:pt x="14674" y="19374"/>
                  <a:pt x="14640" y="19238"/>
                </a:cubicBezTo>
                <a:cubicBezTo>
                  <a:pt x="14608" y="19082"/>
                  <a:pt x="14520" y="18926"/>
                  <a:pt x="14453" y="18926"/>
                </a:cubicBezTo>
                <a:cubicBezTo>
                  <a:pt x="14447" y="18926"/>
                  <a:pt x="14441" y="18928"/>
                  <a:pt x="14435" y="18931"/>
                </a:cubicBezTo>
                <a:cubicBezTo>
                  <a:pt x="14332" y="18931"/>
                  <a:pt x="14264" y="19101"/>
                  <a:pt x="14162" y="19204"/>
                </a:cubicBezTo>
                <a:cubicBezTo>
                  <a:pt x="13650" y="18999"/>
                  <a:pt x="13411" y="18589"/>
                  <a:pt x="13548" y="17873"/>
                </a:cubicBezTo>
                <a:cubicBezTo>
                  <a:pt x="13582" y="17702"/>
                  <a:pt x="13582" y="17566"/>
                  <a:pt x="13445" y="17497"/>
                </a:cubicBezTo>
                <a:cubicBezTo>
                  <a:pt x="13420" y="17485"/>
                  <a:pt x="13397" y="17479"/>
                  <a:pt x="13377" y="17479"/>
                </a:cubicBezTo>
                <a:cubicBezTo>
                  <a:pt x="13284" y="17479"/>
                  <a:pt x="13228" y="17591"/>
                  <a:pt x="13172" y="17702"/>
                </a:cubicBezTo>
                <a:cubicBezTo>
                  <a:pt x="13138" y="17770"/>
                  <a:pt x="13104" y="17873"/>
                  <a:pt x="13104" y="17941"/>
                </a:cubicBezTo>
                <a:lnTo>
                  <a:pt x="12763" y="17327"/>
                </a:lnTo>
                <a:cubicBezTo>
                  <a:pt x="12831" y="17327"/>
                  <a:pt x="12933" y="17327"/>
                  <a:pt x="13002" y="17293"/>
                </a:cubicBezTo>
                <a:cubicBezTo>
                  <a:pt x="13138" y="17224"/>
                  <a:pt x="13172" y="17054"/>
                  <a:pt x="13104" y="16917"/>
                </a:cubicBezTo>
                <a:cubicBezTo>
                  <a:pt x="13036" y="16781"/>
                  <a:pt x="12968" y="16678"/>
                  <a:pt x="12899" y="16576"/>
                </a:cubicBezTo>
                <a:cubicBezTo>
                  <a:pt x="12626" y="16098"/>
                  <a:pt x="12456" y="15587"/>
                  <a:pt x="12422" y="15041"/>
                </a:cubicBezTo>
                <a:close/>
                <a:moveTo>
                  <a:pt x="11413" y="0"/>
                </a:moveTo>
                <a:cubicBezTo>
                  <a:pt x="11385" y="0"/>
                  <a:pt x="11356" y="9"/>
                  <a:pt x="11330" y="26"/>
                </a:cubicBezTo>
                <a:cubicBezTo>
                  <a:pt x="10988" y="265"/>
                  <a:pt x="10852" y="675"/>
                  <a:pt x="11022" y="1050"/>
                </a:cubicBezTo>
                <a:cubicBezTo>
                  <a:pt x="11125" y="1357"/>
                  <a:pt x="11261" y="1630"/>
                  <a:pt x="11330" y="1903"/>
                </a:cubicBezTo>
                <a:cubicBezTo>
                  <a:pt x="11432" y="2142"/>
                  <a:pt x="11534" y="2381"/>
                  <a:pt x="11330" y="2654"/>
                </a:cubicBezTo>
                <a:cubicBezTo>
                  <a:pt x="11261" y="2756"/>
                  <a:pt x="11261" y="2893"/>
                  <a:pt x="11261" y="2995"/>
                </a:cubicBezTo>
                <a:cubicBezTo>
                  <a:pt x="11261" y="3200"/>
                  <a:pt x="11295" y="3439"/>
                  <a:pt x="11330" y="3643"/>
                </a:cubicBezTo>
                <a:cubicBezTo>
                  <a:pt x="11500" y="4633"/>
                  <a:pt x="11705" y="5657"/>
                  <a:pt x="11910" y="6646"/>
                </a:cubicBezTo>
                <a:cubicBezTo>
                  <a:pt x="11671" y="6953"/>
                  <a:pt x="11671" y="7090"/>
                  <a:pt x="11841" y="7192"/>
                </a:cubicBezTo>
                <a:cubicBezTo>
                  <a:pt x="12251" y="7499"/>
                  <a:pt x="12217" y="8045"/>
                  <a:pt x="12353" y="8489"/>
                </a:cubicBezTo>
                <a:cubicBezTo>
                  <a:pt x="12285" y="9103"/>
                  <a:pt x="12558" y="9547"/>
                  <a:pt x="12729" y="10059"/>
                </a:cubicBezTo>
                <a:cubicBezTo>
                  <a:pt x="12797" y="10229"/>
                  <a:pt x="12865" y="10366"/>
                  <a:pt x="12968" y="10605"/>
                </a:cubicBezTo>
                <a:cubicBezTo>
                  <a:pt x="12592" y="10263"/>
                  <a:pt x="11603" y="7772"/>
                  <a:pt x="11364" y="6680"/>
                </a:cubicBezTo>
                <a:cubicBezTo>
                  <a:pt x="11705" y="6442"/>
                  <a:pt x="11705" y="6442"/>
                  <a:pt x="11500" y="6032"/>
                </a:cubicBezTo>
                <a:cubicBezTo>
                  <a:pt x="11295" y="5623"/>
                  <a:pt x="11159" y="5145"/>
                  <a:pt x="11125" y="4667"/>
                </a:cubicBezTo>
                <a:cubicBezTo>
                  <a:pt x="11091" y="3814"/>
                  <a:pt x="11091" y="2927"/>
                  <a:pt x="11057" y="2040"/>
                </a:cubicBezTo>
                <a:cubicBezTo>
                  <a:pt x="11057" y="1835"/>
                  <a:pt x="11125" y="1528"/>
                  <a:pt x="10920" y="1494"/>
                </a:cubicBezTo>
                <a:cubicBezTo>
                  <a:pt x="10908" y="1492"/>
                  <a:pt x="10897" y="1491"/>
                  <a:pt x="10887" y="1491"/>
                </a:cubicBezTo>
                <a:cubicBezTo>
                  <a:pt x="10715" y="1491"/>
                  <a:pt x="10711" y="1744"/>
                  <a:pt x="10647" y="1937"/>
                </a:cubicBezTo>
                <a:cubicBezTo>
                  <a:pt x="10306" y="2995"/>
                  <a:pt x="9999" y="4087"/>
                  <a:pt x="9623" y="5145"/>
                </a:cubicBezTo>
                <a:cubicBezTo>
                  <a:pt x="9282" y="6203"/>
                  <a:pt x="8839" y="7192"/>
                  <a:pt x="8429" y="8284"/>
                </a:cubicBezTo>
                <a:cubicBezTo>
                  <a:pt x="8387" y="8263"/>
                  <a:pt x="8349" y="8254"/>
                  <a:pt x="8315" y="8254"/>
                </a:cubicBezTo>
                <a:cubicBezTo>
                  <a:pt x="8182" y="8254"/>
                  <a:pt x="8101" y="8395"/>
                  <a:pt x="8020" y="8557"/>
                </a:cubicBezTo>
                <a:cubicBezTo>
                  <a:pt x="7849" y="8898"/>
                  <a:pt x="7644" y="9240"/>
                  <a:pt x="7440" y="9581"/>
                </a:cubicBezTo>
                <a:cubicBezTo>
                  <a:pt x="7269" y="9820"/>
                  <a:pt x="7098" y="10024"/>
                  <a:pt x="6962" y="10263"/>
                </a:cubicBezTo>
                <a:cubicBezTo>
                  <a:pt x="7303" y="9376"/>
                  <a:pt x="7713" y="8523"/>
                  <a:pt x="8122" y="7670"/>
                </a:cubicBezTo>
                <a:cubicBezTo>
                  <a:pt x="8122" y="7636"/>
                  <a:pt x="8156" y="7568"/>
                  <a:pt x="8190" y="7533"/>
                </a:cubicBezTo>
                <a:cubicBezTo>
                  <a:pt x="8634" y="6885"/>
                  <a:pt x="8975" y="6169"/>
                  <a:pt x="9214" y="5452"/>
                </a:cubicBezTo>
                <a:cubicBezTo>
                  <a:pt x="9282" y="5179"/>
                  <a:pt x="9350" y="4940"/>
                  <a:pt x="9350" y="4667"/>
                </a:cubicBezTo>
                <a:cubicBezTo>
                  <a:pt x="9385" y="4565"/>
                  <a:pt x="9385" y="4428"/>
                  <a:pt x="9350" y="4326"/>
                </a:cubicBezTo>
                <a:cubicBezTo>
                  <a:pt x="9316" y="4224"/>
                  <a:pt x="9214" y="4189"/>
                  <a:pt x="9112" y="4121"/>
                </a:cubicBezTo>
                <a:cubicBezTo>
                  <a:pt x="9214" y="3882"/>
                  <a:pt x="9316" y="3643"/>
                  <a:pt x="9419" y="3405"/>
                </a:cubicBezTo>
                <a:cubicBezTo>
                  <a:pt x="9555" y="3132"/>
                  <a:pt x="9726" y="2756"/>
                  <a:pt x="9794" y="2517"/>
                </a:cubicBezTo>
                <a:cubicBezTo>
                  <a:pt x="9896" y="2279"/>
                  <a:pt x="9896" y="2040"/>
                  <a:pt x="9658" y="1903"/>
                </a:cubicBezTo>
                <a:cubicBezTo>
                  <a:pt x="9794" y="1562"/>
                  <a:pt x="9931" y="1221"/>
                  <a:pt x="10101" y="914"/>
                </a:cubicBezTo>
                <a:cubicBezTo>
                  <a:pt x="10135" y="743"/>
                  <a:pt x="10238" y="538"/>
                  <a:pt x="10135" y="402"/>
                </a:cubicBezTo>
                <a:cubicBezTo>
                  <a:pt x="10104" y="360"/>
                  <a:pt x="10073" y="341"/>
                  <a:pt x="10039" y="341"/>
                </a:cubicBezTo>
                <a:cubicBezTo>
                  <a:pt x="9964" y="341"/>
                  <a:pt x="9878" y="441"/>
                  <a:pt x="9760" y="606"/>
                </a:cubicBezTo>
                <a:cubicBezTo>
                  <a:pt x="9726" y="675"/>
                  <a:pt x="9692" y="709"/>
                  <a:pt x="9692" y="777"/>
                </a:cubicBezTo>
                <a:cubicBezTo>
                  <a:pt x="9316" y="1357"/>
                  <a:pt x="8907" y="1937"/>
                  <a:pt x="8497" y="2483"/>
                </a:cubicBezTo>
                <a:cubicBezTo>
                  <a:pt x="7781" y="3234"/>
                  <a:pt x="6996" y="3951"/>
                  <a:pt x="6143" y="4531"/>
                </a:cubicBezTo>
                <a:cubicBezTo>
                  <a:pt x="5953" y="4721"/>
                  <a:pt x="5676" y="4824"/>
                  <a:pt x="5399" y="4824"/>
                </a:cubicBezTo>
                <a:cubicBezTo>
                  <a:pt x="5328" y="4824"/>
                  <a:pt x="5257" y="4818"/>
                  <a:pt x="5187" y="4804"/>
                </a:cubicBezTo>
                <a:cubicBezTo>
                  <a:pt x="5158" y="4789"/>
                  <a:pt x="5128" y="4782"/>
                  <a:pt x="5099" y="4782"/>
                </a:cubicBezTo>
                <a:cubicBezTo>
                  <a:pt x="4999" y="4782"/>
                  <a:pt x="4922" y="4868"/>
                  <a:pt x="4949" y="4974"/>
                </a:cubicBezTo>
                <a:cubicBezTo>
                  <a:pt x="4949" y="5077"/>
                  <a:pt x="5017" y="5213"/>
                  <a:pt x="5119" y="5281"/>
                </a:cubicBezTo>
                <a:cubicBezTo>
                  <a:pt x="5222" y="5350"/>
                  <a:pt x="5358" y="5384"/>
                  <a:pt x="5495" y="5418"/>
                </a:cubicBezTo>
                <a:cubicBezTo>
                  <a:pt x="5141" y="5480"/>
                  <a:pt x="4799" y="5632"/>
                  <a:pt x="4455" y="5632"/>
                </a:cubicBezTo>
                <a:cubicBezTo>
                  <a:pt x="4235" y="5632"/>
                  <a:pt x="4015" y="5570"/>
                  <a:pt x="3788" y="5384"/>
                </a:cubicBezTo>
                <a:cubicBezTo>
                  <a:pt x="3762" y="5358"/>
                  <a:pt x="3731" y="5347"/>
                  <a:pt x="3699" y="5347"/>
                </a:cubicBezTo>
                <a:cubicBezTo>
                  <a:pt x="3647" y="5347"/>
                  <a:pt x="3592" y="5376"/>
                  <a:pt x="3550" y="5418"/>
                </a:cubicBezTo>
                <a:cubicBezTo>
                  <a:pt x="3447" y="5520"/>
                  <a:pt x="3481" y="5691"/>
                  <a:pt x="3584" y="5793"/>
                </a:cubicBezTo>
                <a:cubicBezTo>
                  <a:pt x="3686" y="5930"/>
                  <a:pt x="3823" y="6032"/>
                  <a:pt x="3993" y="6100"/>
                </a:cubicBezTo>
                <a:cubicBezTo>
                  <a:pt x="4186" y="6124"/>
                  <a:pt x="4396" y="6149"/>
                  <a:pt x="4599" y="6149"/>
                </a:cubicBezTo>
                <a:cubicBezTo>
                  <a:pt x="4683" y="6149"/>
                  <a:pt x="4766" y="6144"/>
                  <a:pt x="4846" y="6134"/>
                </a:cubicBezTo>
                <a:cubicBezTo>
                  <a:pt x="4937" y="6134"/>
                  <a:pt x="5028" y="6119"/>
                  <a:pt x="5109" y="6119"/>
                </a:cubicBezTo>
                <a:cubicBezTo>
                  <a:pt x="5150" y="6119"/>
                  <a:pt x="5187" y="6123"/>
                  <a:pt x="5222" y="6134"/>
                </a:cubicBezTo>
                <a:cubicBezTo>
                  <a:pt x="5281" y="6182"/>
                  <a:pt x="5339" y="6200"/>
                  <a:pt x="5397" y="6200"/>
                </a:cubicBezTo>
                <a:cubicBezTo>
                  <a:pt x="5506" y="6200"/>
                  <a:pt x="5610" y="6133"/>
                  <a:pt x="5699" y="6066"/>
                </a:cubicBezTo>
                <a:cubicBezTo>
                  <a:pt x="5938" y="5930"/>
                  <a:pt x="6211" y="5827"/>
                  <a:pt x="6450" y="5691"/>
                </a:cubicBezTo>
                <a:lnTo>
                  <a:pt x="6450" y="5691"/>
                </a:lnTo>
                <a:cubicBezTo>
                  <a:pt x="6450" y="5827"/>
                  <a:pt x="6416" y="5896"/>
                  <a:pt x="6382" y="5896"/>
                </a:cubicBezTo>
                <a:lnTo>
                  <a:pt x="5870" y="6134"/>
                </a:lnTo>
                <a:cubicBezTo>
                  <a:pt x="5733" y="6169"/>
                  <a:pt x="5665" y="6305"/>
                  <a:pt x="5699" y="6442"/>
                </a:cubicBezTo>
                <a:cubicBezTo>
                  <a:pt x="5726" y="6574"/>
                  <a:pt x="5793" y="6624"/>
                  <a:pt x="5870" y="6624"/>
                </a:cubicBezTo>
                <a:cubicBezTo>
                  <a:pt x="5892" y="6624"/>
                  <a:pt x="5915" y="6620"/>
                  <a:pt x="5938" y="6612"/>
                </a:cubicBezTo>
                <a:cubicBezTo>
                  <a:pt x="6143" y="6578"/>
                  <a:pt x="6314" y="6510"/>
                  <a:pt x="6484" y="6442"/>
                </a:cubicBezTo>
                <a:cubicBezTo>
                  <a:pt x="6825" y="6169"/>
                  <a:pt x="7167" y="5861"/>
                  <a:pt x="7508" y="5588"/>
                </a:cubicBezTo>
                <a:cubicBezTo>
                  <a:pt x="7747" y="5350"/>
                  <a:pt x="7951" y="5111"/>
                  <a:pt x="8156" y="4872"/>
                </a:cubicBezTo>
                <a:lnTo>
                  <a:pt x="8156" y="4872"/>
                </a:lnTo>
                <a:cubicBezTo>
                  <a:pt x="7883" y="5418"/>
                  <a:pt x="7713" y="6032"/>
                  <a:pt x="7235" y="6373"/>
                </a:cubicBezTo>
                <a:cubicBezTo>
                  <a:pt x="6518" y="6885"/>
                  <a:pt x="5768" y="7295"/>
                  <a:pt x="4983" y="7568"/>
                </a:cubicBezTo>
                <a:cubicBezTo>
                  <a:pt x="4922" y="7616"/>
                  <a:pt x="4853" y="7639"/>
                  <a:pt x="4785" y="7639"/>
                </a:cubicBezTo>
                <a:cubicBezTo>
                  <a:pt x="4660" y="7639"/>
                  <a:pt x="4537" y="7563"/>
                  <a:pt x="4471" y="7431"/>
                </a:cubicBezTo>
                <a:cubicBezTo>
                  <a:pt x="4431" y="7411"/>
                  <a:pt x="4381" y="7392"/>
                  <a:pt x="4332" y="7392"/>
                </a:cubicBezTo>
                <a:cubicBezTo>
                  <a:pt x="4296" y="7392"/>
                  <a:pt x="4261" y="7402"/>
                  <a:pt x="4232" y="7431"/>
                </a:cubicBezTo>
                <a:cubicBezTo>
                  <a:pt x="4198" y="7499"/>
                  <a:pt x="4164" y="7636"/>
                  <a:pt x="4164" y="7738"/>
                </a:cubicBezTo>
                <a:cubicBezTo>
                  <a:pt x="4198" y="7841"/>
                  <a:pt x="4266" y="7943"/>
                  <a:pt x="4334" y="8045"/>
                </a:cubicBezTo>
                <a:cubicBezTo>
                  <a:pt x="4266" y="8387"/>
                  <a:pt x="4232" y="8660"/>
                  <a:pt x="4232" y="8898"/>
                </a:cubicBezTo>
                <a:cubicBezTo>
                  <a:pt x="4232" y="8967"/>
                  <a:pt x="4300" y="9069"/>
                  <a:pt x="4369" y="9103"/>
                </a:cubicBezTo>
                <a:cubicBezTo>
                  <a:pt x="4471" y="9103"/>
                  <a:pt x="4539" y="9137"/>
                  <a:pt x="4641" y="9137"/>
                </a:cubicBezTo>
                <a:cubicBezTo>
                  <a:pt x="5222" y="9103"/>
                  <a:pt x="5768" y="8864"/>
                  <a:pt x="6211" y="8489"/>
                </a:cubicBezTo>
                <a:cubicBezTo>
                  <a:pt x="6348" y="8421"/>
                  <a:pt x="6450" y="8318"/>
                  <a:pt x="6587" y="8216"/>
                </a:cubicBezTo>
                <a:lnTo>
                  <a:pt x="6723" y="8523"/>
                </a:lnTo>
                <a:cubicBezTo>
                  <a:pt x="6450" y="8728"/>
                  <a:pt x="6211" y="8967"/>
                  <a:pt x="5938" y="9137"/>
                </a:cubicBezTo>
                <a:cubicBezTo>
                  <a:pt x="4949" y="9820"/>
                  <a:pt x="3857" y="10366"/>
                  <a:pt x="2765" y="10809"/>
                </a:cubicBezTo>
                <a:cubicBezTo>
                  <a:pt x="2662" y="10809"/>
                  <a:pt x="2594" y="10843"/>
                  <a:pt x="2560" y="10878"/>
                </a:cubicBezTo>
                <a:cubicBezTo>
                  <a:pt x="2458" y="10980"/>
                  <a:pt x="2287" y="11082"/>
                  <a:pt x="2253" y="11219"/>
                </a:cubicBezTo>
                <a:cubicBezTo>
                  <a:pt x="2219" y="11424"/>
                  <a:pt x="2423" y="11492"/>
                  <a:pt x="2526" y="11594"/>
                </a:cubicBezTo>
                <a:cubicBezTo>
                  <a:pt x="2662" y="11662"/>
                  <a:pt x="2799" y="11731"/>
                  <a:pt x="2969" y="11765"/>
                </a:cubicBezTo>
                <a:cubicBezTo>
                  <a:pt x="2901" y="11799"/>
                  <a:pt x="2833" y="11833"/>
                  <a:pt x="2765" y="11867"/>
                </a:cubicBezTo>
                <a:cubicBezTo>
                  <a:pt x="2631" y="11886"/>
                  <a:pt x="2497" y="11959"/>
                  <a:pt x="2369" y="11959"/>
                </a:cubicBezTo>
                <a:cubicBezTo>
                  <a:pt x="2269" y="11959"/>
                  <a:pt x="2172" y="11915"/>
                  <a:pt x="2082" y="11765"/>
                </a:cubicBezTo>
                <a:cubicBezTo>
                  <a:pt x="2053" y="11736"/>
                  <a:pt x="2024" y="11723"/>
                  <a:pt x="1996" y="11723"/>
                </a:cubicBezTo>
                <a:cubicBezTo>
                  <a:pt x="1925" y="11723"/>
                  <a:pt x="1858" y="11803"/>
                  <a:pt x="1809" y="11901"/>
                </a:cubicBezTo>
                <a:cubicBezTo>
                  <a:pt x="1741" y="12140"/>
                  <a:pt x="1843" y="12379"/>
                  <a:pt x="2014" y="12481"/>
                </a:cubicBezTo>
                <a:cubicBezTo>
                  <a:pt x="2111" y="12505"/>
                  <a:pt x="2207" y="12530"/>
                  <a:pt x="2304" y="12530"/>
                </a:cubicBezTo>
                <a:cubicBezTo>
                  <a:pt x="2344" y="12530"/>
                  <a:pt x="2384" y="12525"/>
                  <a:pt x="2423" y="12515"/>
                </a:cubicBezTo>
                <a:cubicBezTo>
                  <a:pt x="3311" y="12277"/>
                  <a:pt x="4164" y="11901"/>
                  <a:pt x="4914" y="11355"/>
                </a:cubicBezTo>
                <a:cubicBezTo>
                  <a:pt x="5290" y="11151"/>
                  <a:pt x="5563" y="10843"/>
                  <a:pt x="5802" y="10502"/>
                </a:cubicBezTo>
                <a:cubicBezTo>
                  <a:pt x="6041" y="10161"/>
                  <a:pt x="6348" y="9854"/>
                  <a:pt x="6689" y="9581"/>
                </a:cubicBezTo>
                <a:lnTo>
                  <a:pt x="6689" y="9581"/>
                </a:lnTo>
                <a:cubicBezTo>
                  <a:pt x="6450" y="10059"/>
                  <a:pt x="6177" y="10502"/>
                  <a:pt x="5870" y="10946"/>
                </a:cubicBezTo>
                <a:cubicBezTo>
                  <a:pt x="5768" y="11048"/>
                  <a:pt x="5631" y="11116"/>
                  <a:pt x="5495" y="11219"/>
                </a:cubicBezTo>
                <a:cubicBezTo>
                  <a:pt x="5426" y="11287"/>
                  <a:pt x="5358" y="11389"/>
                  <a:pt x="5290" y="11458"/>
                </a:cubicBezTo>
                <a:cubicBezTo>
                  <a:pt x="5256" y="11526"/>
                  <a:pt x="5222" y="11628"/>
                  <a:pt x="5119" y="11697"/>
                </a:cubicBezTo>
                <a:cubicBezTo>
                  <a:pt x="4471" y="12140"/>
                  <a:pt x="3788" y="12584"/>
                  <a:pt x="3140" y="12993"/>
                </a:cubicBezTo>
                <a:cubicBezTo>
                  <a:pt x="3089" y="13044"/>
                  <a:pt x="3012" y="13070"/>
                  <a:pt x="2935" y="13070"/>
                </a:cubicBezTo>
                <a:cubicBezTo>
                  <a:pt x="2859" y="13070"/>
                  <a:pt x="2782" y="13044"/>
                  <a:pt x="2731" y="12993"/>
                </a:cubicBezTo>
                <a:cubicBezTo>
                  <a:pt x="2702" y="12964"/>
                  <a:pt x="2655" y="12954"/>
                  <a:pt x="2610" y="12954"/>
                </a:cubicBezTo>
                <a:cubicBezTo>
                  <a:pt x="2549" y="12954"/>
                  <a:pt x="2492" y="12973"/>
                  <a:pt x="2492" y="12993"/>
                </a:cubicBezTo>
                <a:cubicBezTo>
                  <a:pt x="2458" y="13130"/>
                  <a:pt x="2458" y="13266"/>
                  <a:pt x="2492" y="13369"/>
                </a:cubicBezTo>
                <a:cubicBezTo>
                  <a:pt x="2541" y="13542"/>
                  <a:pt x="2717" y="13662"/>
                  <a:pt x="2901" y="13662"/>
                </a:cubicBezTo>
                <a:cubicBezTo>
                  <a:pt x="2970" y="13662"/>
                  <a:pt x="3041" y="13645"/>
                  <a:pt x="3106" y="13607"/>
                </a:cubicBezTo>
                <a:cubicBezTo>
                  <a:pt x="3345" y="13505"/>
                  <a:pt x="3618" y="13369"/>
                  <a:pt x="3857" y="13198"/>
                </a:cubicBezTo>
                <a:cubicBezTo>
                  <a:pt x="4130" y="13061"/>
                  <a:pt x="4369" y="12891"/>
                  <a:pt x="4607" y="12720"/>
                </a:cubicBezTo>
                <a:lnTo>
                  <a:pt x="4607" y="12720"/>
                </a:lnTo>
                <a:cubicBezTo>
                  <a:pt x="4607" y="12788"/>
                  <a:pt x="4607" y="12857"/>
                  <a:pt x="4573" y="12891"/>
                </a:cubicBezTo>
                <a:cubicBezTo>
                  <a:pt x="3857" y="13710"/>
                  <a:pt x="3004" y="14426"/>
                  <a:pt x="2116" y="15041"/>
                </a:cubicBezTo>
                <a:cubicBezTo>
                  <a:pt x="2048" y="15075"/>
                  <a:pt x="1980" y="15075"/>
                  <a:pt x="1912" y="15075"/>
                </a:cubicBezTo>
                <a:cubicBezTo>
                  <a:pt x="1707" y="15075"/>
                  <a:pt x="1605" y="15109"/>
                  <a:pt x="1605" y="15314"/>
                </a:cubicBezTo>
                <a:cubicBezTo>
                  <a:pt x="1605" y="15532"/>
                  <a:pt x="1719" y="15693"/>
                  <a:pt x="1869" y="15693"/>
                </a:cubicBezTo>
                <a:cubicBezTo>
                  <a:pt x="1883" y="15693"/>
                  <a:pt x="1897" y="15692"/>
                  <a:pt x="1912" y="15689"/>
                </a:cubicBezTo>
                <a:cubicBezTo>
                  <a:pt x="2048" y="15655"/>
                  <a:pt x="2185" y="15621"/>
                  <a:pt x="2287" y="15552"/>
                </a:cubicBezTo>
                <a:cubicBezTo>
                  <a:pt x="2765" y="15177"/>
                  <a:pt x="3242" y="14802"/>
                  <a:pt x="3720" y="14426"/>
                </a:cubicBezTo>
                <a:cubicBezTo>
                  <a:pt x="3823" y="14324"/>
                  <a:pt x="3925" y="14256"/>
                  <a:pt x="4061" y="14187"/>
                </a:cubicBezTo>
                <a:lnTo>
                  <a:pt x="4061" y="14187"/>
                </a:lnTo>
                <a:cubicBezTo>
                  <a:pt x="4027" y="14256"/>
                  <a:pt x="3993" y="14290"/>
                  <a:pt x="3993" y="14358"/>
                </a:cubicBezTo>
                <a:cubicBezTo>
                  <a:pt x="4027" y="14768"/>
                  <a:pt x="3754" y="14938"/>
                  <a:pt x="3550" y="15143"/>
                </a:cubicBezTo>
                <a:cubicBezTo>
                  <a:pt x="3242" y="15450"/>
                  <a:pt x="2901" y="15723"/>
                  <a:pt x="2492" y="15928"/>
                </a:cubicBezTo>
                <a:cubicBezTo>
                  <a:pt x="2423" y="15996"/>
                  <a:pt x="2355" y="16064"/>
                  <a:pt x="2321" y="16201"/>
                </a:cubicBezTo>
                <a:cubicBezTo>
                  <a:pt x="2321" y="16303"/>
                  <a:pt x="2423" y="16440"/>
                  <a:pt x="2560" y="16440"/>
                </a:cubicBezTo>
                <a:lnTo>
                  <a:pt x="2799" y="16440"/>
                </a:lnTo>
                <a:cubicBezTo>
                  <a:pt x="2287" y="17088"/>
                  <a:pt x="1809" y="17702"/>
                  <a:pt x="1127" y="17873"/>
                </a:cubicBezTo>
                <a:cubicBezTo>
                  <a:pt x="1024" y="17907"/>
                  <a:pt x="922" y="17941"/>
                  <a:pt x="854" y="17975"/>
                </a:cubicBezTo>
                <a:cubicBezTo>
                  <a:pt x="513" y="18146"/>
                  <a:pt x="478" y="18248"/>
                  <a:pt x="683" y="18658"/>
                </a:cubicBezTo>
                <a:lnTo>
                  <a:pt x="581" y="18658"/>
                </a:lnTo>
                <a:cubicBezTo>
                  <a:pt x="531" y="18633"/>
                  <a:pt x="486" y="18617"/>
                  <a:pt x="446" y="18617"/>
                </a:cubicBezTo>
                <a:cubicBezTo>
                  <a:pt x="379" y="18617"/>
                  <a:pt x="329" y="18664"/>
                  <a:pt x="308" y="18794"/>
                </a:cubicBezTo>
                <a:cubicBezTo>
                  <a:pt x="240" y="18931"/>
                  <a:pt x="308" y="19101"/>
                  <a:pt x="444" y="19204"/>
                </a:cubicBezTo>
                <a:cubicBezTo>
                  <a:pt x="513" y="19238"/>
                  <a:pt x="581" y="19272"/>
                  <a:pt x="649" y="19272"/>
                </a:cubicBezTo>
                <a:cubicBezTo>
                  <a:pt x="922" y="19272"/>
                  <a:pt x="1161" y="19238"/>
                  <a:pt x="1434" y="19238"/>
                </a:cubicBezTo>
                <a:cubicBezTo>
                  <a:pt x="1366" y="19306"/>
                  <a:pt x="1332" y="19408"/>
                  <a:pt x="1263" y="19477"/>
                </a:cubicBezTo>
                <a:lnTo>
                  <a:pt x="171" y="20807"/>
                </a:lnTo>
                <a:cubicBezTo>
                  <a:pt x="69" y="20910"/>
                  <a:pt x="1" y="21046"/>
                  <a:pt x="103" y="21217"/>
                </a:cubicBezTo>
                <a:cubicBezTo>
                  <a:pt x="146" y="21303"/>
                  <a:pt x="196" y="21335"/>
                  <a:pt x="246" y="21335"/>
                </a:cubicBezTo>
                <a:cubicBezTo>
                  <a:pt x="315" y="21335"/>
                  <a:pt x="385" y="21276"/>
                  <a:pt x="444" y="21217"/>
                </a:cubicBezTo>
                <a:lnTo>
                  <a:pt x="513" y="21149"/>
                </a:lnTo>
                <a:cubicBezTo>
                  <a:pt x="1127" y="20466"/>
                  <a:pt x="1673" y="19715"/>
                  <a:pt x="2151" y="18931"/>
                </a:cubicBezTo>
                <a:cubicBezTo>
                  <a:pt x="2185" y="18828"/>
                  <a:pt x="2219" y="18760"/>
                  <a:pt x="2287" y="18726"/>
                </a:cubicBezTo>
                <a:cubicBezTo>
                  <a:pt x="2696" y="18453"/>
                  <a:pt x="3106" y="18214"/>
                  <a:pt x="3584" y="17941"/>
                </a:cubicBezTo>
                <a:lnTo>
                  <a:pt x="3584" y="17941"/>
                </a:lnTo>
                <a:cubicBezTo>
                  <a:pt x="3550" y="18351"/>
                  <a:pt x="3379" y="18726"/>
                  <a:pt x="3072" y="18999"/>
                </a:cubicBezTo>
                <a:cubicBezTo>
                  <a:pt x="2799" y="19169"/>
                  <a:pt x="2560" y="19408"/>
                  <a:pt x="2287" y="19613"/>
                </a:cubicBezTo>
                <a:cubicBezTo>
                  <a:pt x="1946" y="19784"/>
                  <a:pt x="1741" y="20193"/>
                  <a:pt x="1809" y="20603"/>
                </a:cubicBezTo>
                <a:cubicBezTo>
                  <a:pt x="1707" y="20466"/>
                  <a:pt x="1707" y="20500"/>
                  <a:pt x="1605" y="20398"/>
                </a:cubicBezTo>
                <a:cubicBezTo>
                  <a:pt x="1562" y="20314"/>
                  <a:pt x="1494" y="20255"/>
                  <a:pt x="1432" y="20255"/>
                </a:cubicBezTo>
                <a:cubicBezTo>
                  <a:pt x="1394" y="20255"/>
                  <a:pt x="1358" y="20278"/>
                  <a:pt x="1332" y="20330"/>
                </a:cubicBezTo>
                <a:cubicBezTo>
                  <a:pt x="1263" y="20466"/>
                  <a:pt x="1263" y="20603"/>
                  <a:pt x="1297" y="20705"/>
                </a:cubicBezTo>
                <a:cubicBezTo>
                  <a:pt x="1332" y="20910"/>
                  <a:pt x="1502" y="21080"/>
                  <a:pt x="1707" y="21080"/>
                </a:cubicBezTo>
                <a:lnTo>
                  <a:pt x="2048" y="21080"/>
                </a:lnTo>
                <a:cubicBezTo>
                  <a:pt x="1741" y="21524"/>
                  <a:pt x="1502" y="21933"/>
                  <a:pt x="1195" y="22377"/>
                </a:cubicBezTo>
                <a:cubicBezTo>
                  <a:pt x="1304" y="22413"/>
                  <a:pt x="1404" y="22437"/>
                  <a:pt x="1495" y="22437"/>
                </a:cubicBezTo>
                <a:cubicBezTo>
                  <a:pt x="1663" y="22437"/>
                  <a:pt x="1801" y="22359"/>
                  <a:pt x="1912" y="22138"/>
                </a:cubicBezTo>
                <a:cubicBezTo>
                  <a:pt x="2151" y="21695"/>
                  <a:pt x="2423" y="21285"/>
                  <a:pt x="2696" y="20876"/>
                </a:cubicBezTo>
                <a:cubicBezTo>
                  <a:pt x="2759" y="20782"/>
                  <a:pt x="2821" y="20632"/>
                  <a:pt x="2961" y="20632"/>
                </a:cubicBezTo>
                <a:cubicBezTo>
                  <a:pt x="2974" y="20632"/>
                  <a:pt x="2988" y="20634"/>
                  <a:pt x="3004" y="20637"/>
                </a:cubicBezTo>
                <a:cubicBezTo>
                  <a:pt x="2799" y="21422"/>
                  <a:pt x="2287" y="21865"/>
                  <a:pt x="1878" y="22411"/>
                </a:cubicBezTo>
                <a:cubicBezTo>
                  <a:pt x="2037" y="22411"/>
                  <a:pt x="2166" y="22457"/>
                  <a:pt x="2264" y="22457"/>
                </a:cubicBezTo>
                <a:cubicBezTo>
                  <a:pt x="2314" y="22457"/>
                  <a:pt x="2355" y="22445"/>
                  <a:pt x="2389" y="22411"/>
                </a:cubicBezTo>
                <a:cubicBezTo>
                  <a:pt x="2594" y="22275"/>
                  <a:pt x="2799" y="22070"/>
                  <a:pt x="2935" y="21899"/>
                </a:cubicBezTo>
                <a:lnTo>
                  <a:pt x="3004" y="21933"/>
                </a:lnTo>
                <a:lnTo>
                  <a:pt x="2696" y="22445"/>
                </a:lnTo>
                <a:lnTo>
                  <a:pt x="3345" y="22445"/>
                </a:lnTo>
                <a:cubicBezTo>
                  <a:pt x="3823" y="22377"/>
                  <a:pt x="4198" y="21933"/>
                  <a:pt x="4164" y="21422"/>
                </a:cubicBezTo>
                <a:lnTo>
                  <a:pt x="5187" y="20432"/>
                </a:lnTo>
                <a:cubicBezTo>
                  <a:pt x="5209" y="20628"/>
                  <a:pt x="5287" y="20713"/>
                  <a:pt x="5402" y="20713"/>
                </a:cubicBezTo>
                <a:cubicBezTo>
                  <a:pt x="5468" y="20713"/>
                  <a:pt x="5545" y="20686"/>
                  <a:pt x="5631" y="20637"/>
                </a:cubicBezTo>
                <a:lnTo>
                  <a:pt x="5631" y="20637"/>
                </a:lnTo>
                <a:lnTo>
                  <a:pt x="5153" y="21797"/>
                </a:lnTo>
                <a:cubicBezTo>
                  <a:pt x="5119" y="21695"/>
                  <a:pt x="5051" y="21558"/>
                  <a:pt x="4983" y="21456"/>
                </a:cubicBezTo>
                <a:cubicBezTo>
                  <a:pt x="4940" y="21399"/>
                  <a:pt x="4891" y="21371"/>
                  <a:pt x="4847" y="21371"/>
                </a:cubicBezTo>
                <a:cubicBezTo>
                  <a:pt x="4784" y="21371"/>
                  <a:pt x="4730" y="21425"/>
                  <a:pt x="4710" y="21524"/>
                </a:cubicBezTo>
                <a:cubicBezTo>
                  <a:pt x="4607" y="21831"/>
                  <a:pt x="4539" y="22138"/>
                  <a:pt x="4471" y="22445"/>
                </a:cubicBezTo>
                <a:lnTo>
                  <a:pt x="5392" y="22445"/>
                </a:lnTo>
                <a:cubicBezTo>
                  <a:pt x="5529" y="22036"/>
                  <a:pt x="5768" y="21729"/>
                  <a:pt x="6109" y="21490"/>
                </a:cubicBezTo>
                <a:lnTo>
                  <a:pt x="6109" y="21490"/>
                </a:lnTo>
                <a:cubicBezTo>
                  <a:pt x="6006" y="21695"/>
                  <a:pt x="6041" y="21933"/>
                  <a:pt x="6211" y="22070"/>
                </a:cubicBezTo>
                <a:lnTo>
                  <a:pt x="6143" y="22411"/>
                </a:lnTo>
                <a:cubicBezTo>
                  <a:pt x="6215" y="22443"/>
                  <a:pt x="6279" y="22458"/>
                  <a:pt x="6338" y="22458"/>
                </a:cubicBezTo>
                <a:cubicBezTo>
                  <a:pt x="6528" y="22458"/>
                  <a:pt x="6653" y="22297"/>
                  <a:pt x="6757" y="22036"/>
                </a:cubicBezTo>
                <a:cubicBezTo>
                  <a:pt x="6859" y="21797"/>
                  <a:pt x="6996" y="21558"/>
                  <a:pt x="7132" y="21353"/>
                </a:cubicBezTo>
                <a:cubicBezTo>
                  <a:pt x="7167" y="21251"/>
                  <a:pt x="7235" y="21183"/>
                  <a:pt x="7303" y="21114"/>
                </a:cubicBezTo>
                <a:cubicBezTo>
                  <a:pt x="7474" y="21012"/>
                  <a:pt x="7678" y="20910"/>
                  <a:pt x="7917" y="20807"/>
                </a:cubicBezTo>
                <a:lnTo>
                  <a:pt x="7917" y="20807"/>
                </a:lnTo>
                <a:cubicBezTo>
                  <a:pt x="7644" y="21353"/>
                  <a:pt x="7405" y="21865"/>
                  <a:pt x="7132" y="22411"/>
                </a:cubicBezTo>
                <a:lnTo>
                  <a:pt x="7883" y="22411"/>
                </a:lnTo>
                <a:lnTo>
                  <a:pt x="8429" y="20944"/>
                </a:lnTo>
                <a:lnTo>
                  <a:pt x="8463" y="20978"/>
                </a:lnTo>
                <a:cubicBezTo>
                  <a:pt x="8429" y="21456"/>
                  <a:pt x="8395" y="21933"/>
                  <a:pt x="8327" y="22411"/>
                </a:cubicBezTo>
                <a:lnTo>
                  <a:pt x="8736" y="22411"/>
                </a:lnTo>
                <a:cubicBezTo>
                  <a:pt x="8804" y="21797"/>
                  <a:pt x="8873" y="21217"/>
                  <a:pt x="8907" y="20637"/>
                </a:cubicBezTo>
                <a:cubicBezTo>
                  <a:pt x="8941" y="20500"/>
                  <a:pt x="8941" y="20398"/>
                  <a:pt x="8907" y="20261"/>
                </a:cubicBezTo>
                <a:cubicBezTo>
                  <a:pt x="8839" y="20159"/>
                  <a:pt x="8736" y="20125"/>
                  <a:pt x="8668" y="20091"/>
                </a:cubicBezTo>
                <a:cubicBezTo>
                  <a:pt x="8804" y="19204"/>
                  <a:pt x="8907" y="18351"/>
                  <a:pt x="9043" y="17463"/>
                </a:cubicBezTo>
                <a:lnTo>
                  <a:pt x="9282" y="17497"/>
                </a:lnTo>
                <a:cubicBezTo>
                  <a:pt x="9248" y="17634"/>
                  <a:pt x="9214" y="17770"/>
                  <a:pt x="9214" y="17907"/>
                </a:cubicBezTo>
                <a:cubicBezTo>
                  <a:pt x="9214" y="18521"/>
                  <a:pt x="9214" y="19135"/>
                  <a:pt x="9248" y="19750"/>
                </a:cubicBezTo>
                <a:cubicBezTo>
                  <a:pt x="9282" y="20125"/>
                  <a:pt x="9316" y="20534"/>
                  <a:pt x="9385" y="20910"/>
                </a:cubicBezTo>
                <a:cubicBezTo>
                  <a:pt x="9419" y="21046"/>
                  <a:pt x="9487" y="21183"/>
                  <a:pt x="9555" y="21285"/>
                </a:cubicBezTo>
                <a:cubicBezTo>
                  <a:pt x="9589" y="21319"/>
                  <a:pt x="9641" y="21328"/>
                  <a:pt x="9700" y="21328"/>
                </a:cubicBezTo>
                <a:cubicBezTo>
                  <a:pt x="9760" y="21328"/>
                  <a:pt x="9828" y="21319"/>
                  <a:pt x="9896" y="21319"/>
                </a:cubicBezTo>
                <a:cubicBezTo>
                  <a:pt x="9896" y="21695"/>
                  <a:pt x="9931" y="22036"/>
                  <a:pt x="9931" y="22411"/>
                </a:cubicBezTo>
                <a:lnTo>
                  <a:pt x="10306" y="22411"/>
                </a:lnTo>
                <a:lnTo>
                  <a:pt x="10306" y="21387"/>
                </a:lnTo>
                <a:cubicBezTo>
                  <a:pt x="10374" y="21797"/>
                  <a:pt x="10442" y="22104"/>
                  <a:pt x="10511" y="22411"/>
                </a:cubicBezTo>
                <a:lnTo>
                  <a:pt x="11295" y="22411"/>
                </a:lnTo>
                <a:cubicBezTo>
                  <a:pt x="11193" y="22172"/>
                  <a:pt x="11091" y="22002"/>
                  <a:pt x="11022" y="21797"/>
                </a:cubicBezTo>
                <a:cubicBezTo>
                  <a:pt x="10750" y="21319"/>
                  <a:pt x="10613" y="20739"/>
                  <a:pt x="10613" y="20193"/>
                </a:cubicBezTo>
                <a:cubicBezTo>
                  <a:pt x="10613" y="19988"/>
                  <a:pt x="10647" y="19818"/>
                  <a:pt x="10647" y="19613"/>
                </a:cubicBezTo>
                <a:cubicBezTo>
                  <a:pt x="10671" y="19420"/>
                  <a:pt x="10627" y="19329"/>
                  <a:pt x="10526" y="19329"/>
                </a:cubicBezTo>
                <a:cubicBezTo>
                  <a:pt x="10485" y="19329"/>
                  <a:pt x="10434" y="19344"/>
                  <a:pt x="10374" y="19374"/>
                </a:cubicBezTo>
                <a:cubicBezTo>
                  <a:pt x="10306" y="19408"/>
                  <a:pt x="10272" y="19442"/>
                  <a:pt x="10238" y="19477"/>
                </a:cubicBezTo>
                <a:cubicBezTo>
                  <a:pt x="10169" y="19306"/>
                  <a:pt x="10101" y="19135"/>
                  <a:pt x="10067" y="18999"/>
                </a:cubicBezTo>
                <a:cubicBezTo>
                  <a:pt x="9760" y="17668"/>
                  <a:pt x="9658" y="16303"/>
                  <a:pt x="9828" y="14972"/>
                </a:cubicBezTo>
                <a:cubicBezTo>
                  <a:pt x="9931" y="13983"/>
                  <a:pt x="10101" y="13027"/>
                  <a:pt x="10238" y="12038"/>
                </a:cubicBezTo>
                <a:cubicBezTo>
                  <a:pt x="10272" y="11935"/>
                  <a:pt x="10306" y="11833"/>
                  <a:pt x="10340" y="11731"/>
                </a:cubicBezTo>
                <a:cubicBezTo>
                  <a:pt x="10408" y="12345"/>
                  <a:pt x="10477" y="12857"/>
                  <a:pt x="10511" y="13403"/>
                </a:cubicBezTo>
                <a:cubicBezTo>
                  <a:pt x="10579" y="13676"/>
                  <a:pt x="10545" y="13949"/>
                  <a:pt x="10511" y="14222"/>
                </a:cubicBezTo>
                <a:cubicBezTo>
                  <a:pt x="10408" y="14495"/>
                  <a:pt x="10340" y="14768"/>
                  <a:pt x="10340" y="15041"/>
                </a:cubicBezTo>
                <a:cubicBezTo>
                  <a:pt x="10374" y="15621"/>
                  <a:pt x="10374" y="16201"/>
                  <a:pt x="10408" y="16781"/>
                </a:cubicBezTo>
                <a:cubicBezTo>
                  <a:pt x="10408" y="17327"/>
                  <a:pt x="10545" y="17839"/>
                  <a:pt x="10750" y="18351"/>
                </a:cubicBezTo>
                <a:cubicBezTo>
                  <a:pt x="10784" y="18487"/>
                  <a:pt x="10818" y="18623"/>
                  <a:pt x="10818" y="18760"/>
                </a:cubicBezTo>
                <a:cubicBezTo>
                  <a:pt x="10954" y="19579"/>
                  <a:pt x="11057" y="20432"/>
                  <a:pt x="11193" y="21251"/>
                </a:cubicBezTo>
                <a:cubicBezTo>
                  <a:pt x="11261" y="21558"/>
                  <a:pt x="11330" y="21865"/>
                  <a:pt x="11466" y="22172"/>
                </a:cubicBezTo>
                <a:cubicBezTo>
                  <a:pt x="11500" y="22275"/>
                  <a:pt x="11603" y="22411"/>
                  <a:pt x="11671" y="22411"/>
                </a:cubicBezTo>
                <a:cubicBezTo>
                  <a:pt x="11790" y="22428"/>
                  <a:pt x="11910" y="22437"/>
                  <a:pt x="12029" y="22437"/>
                </a:cubicBezTo>
                <a:cubicBezTo>
                  <a:pt x="12149" y="22437"/>
                  <a:pt x="12268" y="22428"/>
                  <a:pt x="12387" y="22411"/>
                </a:cubicBezTo>
                <a:cubicBezTo>
                  <a:pt x="12251" y="21660"/>
                  <a:pt x="12114" y="20978"/>
                  <a:pt x="11978" y="20261"/>
                </a:cubicBezTo>
                <a:cubicBezTo>
                  <a:pt x="11944" y="20193"/>
                  <a:pt x="11841" y="20091"/>
                  <a:pt x="11807" y="20091"/>
                </a:cubicBezTo>
                <a:cubicBezTo>
                  <a:pt x="11739" y="20125"/>
                  <a:pt x="11671" y="20193"/>
                  <a:pt x="11637" y="20296"/>
                </a:cubicBezTo>
                <a:cubicBezTo>
                  <a:pt x="11603" y="20432"/>
                  <a:pt x="11603" y="20603"/>
                  <a:pt x="11637" y="20739"/>
                </a:cubicBezTo>
                <a:cubicBezTo>
                  <a:pt x="11705" y="21080"/>
                  <a:pt x="11773" y="21456"/>
                  <a:pt x="11841" y="21797"/>
                </a:cubicBezTo>
                <a:cubicBezTo>
                  <a:pt x="11500" y="20910"/>
                  <a:pt x="11295" y="20023"/>
                  <a:pt x="11227" y="19067"/>
                </a:cubicBezTo>
                <a:cubicBezTo>
                  <a:pt x="11261" y="19067"/>
                  <a:pt x="11295" y="19033"/>
                  <a:pt x="11295" y="19033"/>
                </a:cubicBezTo>
                <a:cubicBezTo>
                  <a:pt x="11432" y="19033"/>
                  <a:pt x="11568" y="19033"/>
                  <a:pt x="11568" y="18862"/>
                </a:cubicBezTo>
                <a:cubicBezTo>
                  <a:pt x="11568" y="18726"/>
                  <a:pt x="11500" y="18589"/>
                  <a:pt x="11432" y="18521"/>
                </a:cubicBezTo>
                <a:cubicBezTo>
                  <a:pt x="11295" y="18385"/>
                  <a:pt x="11193" y="18180"/>
                  <a:pt x="11159" y="17975"/>
                </a:cubicBezTo>
                <a:cubicBezTo>
                  <a:pt x="11159" y="17941"/>
                  <a:pt x="11091" y="17907"/>
                  <a:pt x="11091" y="17839"/>
                </a:cubicBezTo>
                <a:cubicBezTo>
                  <a:pt x="11022" y="17736"/>
                  <a:pt x="10954" y="17634"/>
                  <a:pt x="10920" y="17497"/>
                </a:cubicBezTo>
                <a:cubicBezTo>
                  <a:pt x="10818" y="16986"/>
                  <a:pt x="10784" y="16440"/>
                  <a:pt x="10715" y="15894"/>
                </a:cubicBezTo>
                <a:lnTo>
                  <a:pt x="10784" y="15860"/>
                </a:lnTo>
                <a:cubicBezTo>
                  <a:pt x="10886" y="16269"/>
                  <a:pt x="10988" y="16678"/>
                  <a:pt x="11091" y="17054"/>
                </a:cubicBezTo>
                <a:cubicBezTo>
                  <a:pt x="11295" y="17873"/>
                  <a:pt x="11637" y="18555"/>
                  <a:pt x="12285" y="18794"/>
                </a:cubicBezTo>
                <a:cubicBezTo>
                  <a:pt x="12319" y="19886"/>
                  <a:pt x="12490" y="20978"/>
                  <a:pt x="12865" y="22002"/>
                </a:cubicBezTo>
                <a:cubicBezTo>
                  <a:pt x="12978" y="22339"/>
                  <a:pt x="13031" y="22454"/>
                  <a:pt x="13171" y="22454"/>
                </a:cubicBezTo>
                <a:cubicBezTo>
                  <a:pt x="13244" y="22454"/>
                  <a:pt x="13340" y="22424"/>
                  <a:pt x="13479" y="22377"/>
                </a:cubicBezTo>
                <a:cubicBezTo>
                  <a:pt x="13036" y="21353"/>
                  <a:pt x="12763" y="20296"/>
                  <a:pt x="12695" y="19204"/>
                </a:cubicBezTo>
                <a:cubicBezTo>
                  <a:pt x="12695" y="18828"/>
                  <a:pt x="12558" y="18487"/>
                  <a:pt x="12285" y="18248"/>
                </a:cubicBezTo>
                <a:cubicBezTo>
                  <a:pt x="11705" y="17770"/>
                  <a:pt x="11500" y="17020"/>
                  <a:pt x="11330" y="16269"/>
                </a:cubicBezTo>
                <a:lnTo>
                  <a:pt x="11330" y="16269"/>
                </a:lnTo>
                <a:lnTo>
                  <a:pt x="12183" y="16951"/>
                </a:lnTo>
                <a:cubicBezTo>
                  <a:pt x="12353" y="17088"/>
                  <a:pt x="12387" y="17293"/>
                  <a:pt x="12285" y="17497"/>
                </a:cubicBezTo>
                <a:cubicBezTo>
                  <a:pt x="12251" y="17634"/>
                  <a:pt x="12251" y="17770"/>
                  <a:pt x="12353" y="17907"/>
                </a:cubicBezTo>
                <a:cubicBezTo>
                  <a:pt x="12524" y="18248"/>
                  <a:pt x="12695" y="18589"/>
                  <a:pt x="12933" y="18931"/>
                </a:cubicBezTo>
                <a:cubicBezTo>
                  <a:pt x="13206" y="19340"/>
                  <a:pt x="13377" y="19818"/>
                  <a:pt x="13411" y="20296"/>
                </a:cubicBezTo>
                <a:cubicBezTo>
                  <a:pt x="13513" y="21012"/>
                  <a:pt x="13684" y="21729"/>
                  <a:pt x="13923" y="22411"/>
                </a:cubicBezTo>
                <a:lnTo>
                  <a:pt x="14844" y="22411"/>
                </a:lnTo>
                <a:cubicBezTo>
                  <a:pt x="14947" y="22411"/>
                  <a:pt x="14981" y="22343"/>
                  <a:pt x="14981" y="22206"/>
                </a:cubicBezTo>
                <a:cubicBezTo>
                  <a:pt x="14947" y="22138"/>
                  <a:pt x="14878" y="22070"/>
                  <a:pt x="14844" y="21968"/>
                </a:cubicBezTo>
                <a:cubicBezTo>
                  <a:pt x="14605" y="21285"/>
                  <a:pt x="14401" y="20569"/>
                  <a:pt x="14298" y="19852"/>
                </a:cubicBezTo>
                <a:lnTo>
                  <a:pt x="14298" y="19852"/>
                </a:lnTo>
                <a:cubicBezTo>
                  <a:pt x="14401" y="19886"/>
                  <a:pt x="14469" y="19886"/>
                  <a:pt x="14469" y="19920"/>
                </a:cubicBezTo>
                <a:cubicBezTo>
                  <a:pt x="14640" y="20193"/>
                  <a:pt x="14742" y="20500"/>
                  <a:pt x="14810" y="20841"/>
                </a:cubicBezTo>
                <a:cubicBezTo>
                  <a:pt x="14844" y="21285"/>
                  <a:pt x="14913" y="21763"/>
                  <a:pt x="14981" y="22206"/>
                </a:cubicBezTo>
                <a:cubicBezTo>
                  <a:pt x="15070" y="22362"/>
                  <a:pt x="15173" y="22416"/>
                  <a:pt x="15291" y="22416"/>
                </a:cubicBezTo>
                <a:cubicBezTo>
                  <a:pt x="15354" y="22416"/>
                  <a:pt x="15421" y="22401"/>
                  <a:pt x="15493" y="22377"/>
                </a:cubicBezTo>
                <a:lnTo>
                  <a:pt x="15493" y="22104"/>
                </a:lnTo>
                <a:cubicBezTo>
                  <a:pt x="15552" y="22313"/>
                  <a:pt x="15743" y="22418"/>
                  <a:pt x="15949" y="22418"/>
                </a:cubicBezTo>
                <a:cubicBezTo>
                  <a:pt x="15979" y="22418"/>
                  <a:pt x="16009" y="22415"/>
                  <a:pt x="16039" y="22411"/>
                </a:cubicBezTo>
                <a:cubicBezTo>
                  <a:pt x="16346" y="22411"/>
                  <a:pt x="16687" y="22411"/>
                  <a:pt x="16994" y="22377"/>
                </a:cubicBezTo>
                <a:lnTo>
                  <a:pt x="16653" y="21729"/>
                </a:lnTo>
                <a:lnTo>
                  <a:pt x="16653" y="21729"/>
                </a:lnTo>
                <a:cubicBezTo>
                  <a:pt x="16929" y="21977"/>
                  <a:pt x="17116" y="22427"/>
                  <a:pt x="17484" y="22427"/>
                </a:cubicBezTo>
                <a:cubicBezTo>
                  <a:pt x="17571" y="22427"/>
                  <a:pt x="17668" y="22402"/>
                  <a:pt x="17779" y="22343"/>
                </a:cubicBezTo>
                <a:lnTo>
                  <a:pt x="17642" y="22138"/>
                </a:lnTo>
                <a:cubicBezTo>
                  <a:pt x="17301" y="21660"/>
                  <a:pt x="16960" y="21183"/>
                  <a:pt x="16619" y="20705"/>
                </a:cubicBezTo>
                <a:cubicBezTo>
                  <a:pt x="16448" y="20398"/>
                  <a:pt x="16277" y="20057"/>
                  <a:pt x="16141" y="19715"/>
                </a:cubicBezTo>
                <a:cubicBezTo>
                  <a:pt x="16107" y="19647"/>
                  <a:pt x="16073" y="19545"/>
                  <a:pt x="16039" y="19545"/>
                </a:cubicBezTo>
                <a:cubicBezTo>
                  <a:pt x="15697" y="19408"/>
                  <a:pt x="15663" y="19067"/>
                  <a:pt x="15561" y="18726"/>
                </a:cubicBezTo>
                <a:cubicBezTo>
                  <a:pt x="15663" y="18658"/>
                  <a:pt x="15731" y="18589"/>
                  <a:pt x="15834" y="18521"/>
                </a:cubicBezTo>
                <a:cubicBezTo>
                  <a:pt x="15940" y="18398"/>
                  <a:pt x="16027" y="18329"/>
                  <a:pt x="16106" y="18329"/>
                </a:cubicBezTo>
                <a:cubicBezTo>
                  <a:pt x="16180" y="18329"/>
                  <a:pt x="16246" y="18389"/>
                  <a:pt x="16312" y="18521"/>
                </a:cubicBezTo>
                <a:cubicBezTo>
                  <a:pt x="16516" y="18862"/>
                  <a:pt x="16721" y="19238"/>
                  <a:pt x="16960" y="19579"/>
                </a:cubicBezTo>
                <a:cubicBezTo>
                  <a:pt x="17233" y="20057"/>
                  <a:pt x="17506" y="20534"/>
                  <a:pt x="17779" y="20944"/>
                </a:cubicBezTo>
                <a:cubicBezTo>
                  <a:pt x="18086" y="21353"/>
                  <a:pt x="18461" y="21626"/>
                  <a:pt x="18939" y="21797"/>
                </a:cubicBezTo>
                <a:cubicBezTo>
                  <a:pt x="18991" y="21808"/>
                  <a:pt x="19044" y="21814"/>
                  <a:pt x="19097" y="21814"/>
                </a:cubicBezTo>
                <a:cubicBezTo>
                  <a:pt x="19357" y="21814"/>
                  <a:pt x="19616" y="21677"/>
                  <a:pt x="19758" y="21422"/>
                </a:cubicBezTo>
                <a:cubicBezTo>
                  <a:pt x="19792" y="21285"/>
                  <a:pt x="19826" y="21149"/>
                  <a:pt x="19826" y="21012"/>
                </a:cubicBezTo>
                <a:cubicBezTo>
                  <a:pt x="19826" y="20944"/>
                  <a:pt x="19792" y="20876"/>
                  <a:pt x="19724" y="20807"/>
                </a:cubicBezTo>
                <a:cubicBezTo>
                  <a:pt x="19656" y="20807"/>
                  <a:pt x="19553" y="20841"/>
                  <a:pt x="19519" y="20876"/>
                </a:cubicBezTo>
                <a:cubicBezTo>
                  <a:pt x="19451" y="20944"/>
                  <a:pt x="19417" y="21046"/>
                  <a:pt x="19383" y="21114"/>
                </a:cubicBezTo>
                <a:cubicBezTo>
                  <a:pt x="18768" y="20978"/>
                  <a:pt x="17301" y="19374"/>
                  <a:pt x="16926" y="18453"/>
                </a:cubicBezTo>
                <a:lnTo>
                  <a:pt x="16926" y="18453"/>
                </a:lnTo>
                <a:cubicBezTo>
                  <a:pt x="17062" y="18589"/>
                  <a:pt x="17233" y="18726"/>
                  <a:pt x="17404" y="18862"/>
                </a:cubicBezTo>
                <a:cubicBezTo>
                  <a:pt x="17443" y="18886"/>
                  <a:pt x="17480" y="18897"/>
                  <a:pt x="17514" y="18897"/>
                </a:cubicBezTo>
                <a:cubicBezTo>
                  <a:pt x="17628" y="18897"/>
                  <a:pt x="17703" y="18773"/>
                  <a:pt x="17676" y="18589"/>
                </a:cubicBezTo>
                <a:cubicBezTo>
                  <a:pt x="17642" y="18487"/>
                  <a:pt x="17642" y="18419"/>
                  <a:pt x="17608" y="18316"/>
                </a:cubicBezTo>
                <a:lnTo>
                  <a:pt x="17608" y="18316"/>
                </a:lnTo>
                <a:cubicBezTo>
                  <a:pt x="17779" y="18419"/>
                  <a:pt x="17949" y="18487"/>
                  <a:pt x="18154" y="18555"/>
                </a:cubicBezTo>
                <a:cubicBezTo>
                  <a:pt x="18197" y="18569"/>
                  <a:pt x="18245" y="18578"/>
                  <a:pt x="18297" y="18578"/>
                </a:cubicBezTo>
                <a:cubicBezTo>
                  <a:pt x="18370" y="18578"/>
                  <a:pt x="18450" y="18561"/>
                  <a:pt x="18530" y="18521"/>
                </a:cubicBezTo>
                <a:cubicBezTo>
                  <a:pt x="18598" y="18453"/>
                  <a:pt x="18666" y="18351"/>
                  <a:pt x="18666" y="18248"/>
                </a:cubicBezTo>
                <a:cubicBezTo>
                  <a:pt x="18666" y="18180"/>
                  <a:pt x="18530" y="18043"/>
                  <a:pt x="18461" y="18043"/>
                </a:cubicBezTo>
                <a:cubicBezTo>
                  <a:pt x="18222" y="18043"/>
                  <a:pt x="17984" y="17941"/>
                  <a:pt x="17847" y="17702"/>
                </a:cubicBezTo>
                <a:cubicBezTo>
                  <a:pt x="17506" y="17293"/>
                  <a:pt x="17131" y="16849"/>
                  <a:pt x="16789" y="16440"/>
                </a:cubicBezTo>
                <a:cubicBezTo>
                  <a:pt x="16892" y="15962"/>
                  <a:pt x="16926" y="15894"/>
                  <a:pt x="16653" y="15860"/>
                </a:cubicBezTo>
                <a:cubicBezTo>
                  <a:pt x="16380" y="15791"/>
                  <a:pt x="16209" y="15587"/>
                  <a:pt x="16073" y="15314"/>
                </a:cubicBezTo>
                <a:cubicBezTo>
                  <a:pt x="16004" y="15143"/>
                  <a:pt x="15902" y="14972"/>
                  <a:pt x="15834" y="14802"/>
                </a:cubicBezTo>
                <a:cubicBezTo>
                  <a:pt x="15779" y="14599"/>
                  <a:pt x="15743" y="14506"/>
                  <a:pt x="15679" y="14506"/>
                </a:cubicBezTo>
                <a:cubicBezTo>
                  <a:pt x="15625" y="14506"/>
                  <a:pt x="15550" y="14574"/>
                  <a:pt x="15424" y="14699"/>
                </a:cubicBezTo>
                <a:lnTo>
                  <a:pt x="15390" y="14699"/>
                </a:lnTo>
                <a:cubicBezTo>
                  <a:pt x="14947" y="13983"/>
                  <a:pt x="14674" y="13164"/>
                  <a:pt x="14537" y="12311"/>
                </a:cubicBezTo>
                <a:cubicBezTo>
                  <a:pt x="14742" y="12311"/>
                  <a:pt x="14776" y="12481"/>
                  <a:pt x="14844" y="12652"/>
                </a:cubicBezTo>
                <a:cubicBezTo>
                  <a:pt x="14981" y="13027"/>
                  <a:pt x="15117" y="13369"/>
                  <a:pt x="15288" y="13710"/>
                </a:cubicBezTo>
                <a:cubicBezTo>
                  <a:pt x="15595" y="14256"/>
                  <a:pt x="15936" y="14699"/>
                  <a:pt x="16482" y="14699"/>
                </a:cubicBezTo>
                <a:cubicBezTo>
                  <a:pt x="16619" y="15041"/>
                  <a:pt x="16755" y="15382"/>
                  <a:pt x="16926" y="15689"/>
                </a:cubicBezTo>
                <a:cubicBezTo>
                  <a:pt x="17131" y="16098"/>
                  <a:pt x="17335" y="16474"/>
                  <a:pt x="17608" y="16849"/>
                </a:cubicBezTo>
                <a:cubicBezTo>
                  <a:pt x="17745" y="17020"/>
                  <a:pt x="17915" y="17156"/>
                  <a:pt x="18120" y="17259"/>
                </a:cubicBezTo>
                <a:cubicBezTo>
                  <a:pt x="18151" y="17279"/>
                  <a:pt x="18185" y="17291"/>
                  <a:pt x="18219" y="17291"/>
                </a:cubicBezTo>
                <a:cubicBezTo>
                  <a:pt x="18296" y="17291"/>
                  <a:pt x="18369" y="17231"/>
                  <a:pt x="18393" y="17088"/>
                </a:cubicBezTo>
                <a:cubicBezTo>
                  <a:pt x="18427" y="16986"/>
                  <a:pt x="18359" y="16815"/>
                  <a:pt x="18257" y="16781"/>
                </a:cubicBezTo>
                <a:cubicBezTo>
                  <a:pt x="17984" y="16610"/>
                  <a:pt x="17745" y="16371"/>
                  <a:pt x="17642" y="16064"/>
                </a:cubicBezTo>
                <a:cubicBezTo>
                  <a:pt x="17438" y="15689"/>
                  <a:pt x="17233" y="15279"/>
                  <a:pt x="17028" y="14836"/>
                </a:cubicBezTo>
                <a:cubicBezTo>
                  <a:pt x="16994" y="14768"/>
                  <a:pt x="16960" y="14631"/>
                  <a:pt x="16892" y="14460"/>
                </a:cubicBezTo>
                <a:lnTo>
                  <a:pt x="16892" y="14460"/>
                </a:lnTo>
                <a:cubicBezTo>
                  <a:pt x="17096" y="14597"/>
                  <a:pt x="17199" y="14665"/>
                  <a:pt x="17301" y="14733"/>
                </a:cubicBezTo>
                <a:cubicBezTo>
                  <a:pt x="17438" y="14836"/>
                  <a:pt x="17608" y="14904"/>
                  <a:pt x="17745" y="14972"/>
                </a:cubicBezTo>
                <a:cubicBezTo>
                  <a:pt x="17758" y="14977"/>
                  <a:pt x="17773" y="14979"/>
                  <a:pt x="17789" y="14979"/>
                </a:cubicBezTo>
                <a:cubicBezTo>
                  <a:pt x="17889" y="14979"/>
                  <a:pt x="18013" y="14890"/>
                  <a:pt x="17984" y="14802"/>
                </a:cubicBezTo>
                <a:cubicBezTo>
                  <a:pt x="17984" y="14665"/>
                  <a:pt x="17949" y="14563"/>
                  <a:pt x="17881" y="14495"/>
                </a:cubicBezTo>
                <a:cubicBezTo>
                  <a:pt x="17711" y="14358"/>
                  <a:pt x="17540" y="14290"/>
                  <a:pt x="17369" y="14153"/>
                </a:cubicBezTo>
                <a:cubicBezTo>
                  <a:pt x="16858" y="13846"/>
                  <a:pt x="16482" y="13403"/>
                  <a:pt x="16243" y="12891"/>
                </a:cubicBezTo>
                <a:cubicBezTo>
                  <a:pt x="16346" y="12686"/>
                  <a:pt x="16448" y="12481"/>
                  <a:pt x="16209" y="12379"/>
                </a:cubicBezTo>
                <a:cubicBezTo>
                  <a:pt x="15970" y="12277"/>
                  <a:pt x="16004" y="12072"/>
                  <a:pt x="16004" y="11731"/>
                </a:cubicBezTo>
                <a:lnTo>
                  <a:pt x="16004" y="11731"/>
                </a:lnTo>
                <a:cubicBezTo>
                  <a:pt x="16141" y="11935"/>
                  <a:pt x="16209" y="12038"/>
                  <a:pt x="16277" y="12174"/>
                </a:cubicBezTo>
                <a:cubicBezTo>
                  <a:pt x="16550" y="12652"/>
                  <a:pt x="16858" y="13164"/>
                  <a:pt x="17165" y="13642"/>
                </a:cubicBezTo>
                <a:cubicBezTo>
                  <a:pt x="17267" y="13812"/>
                  <a:pt x="17404" y="13949"/>
                  <a:pt x="17540" y="14051"/>
                </a:cubicBezTo>
                <a:cubicBezTo>
                  <a:pt x="17676" y="14153"/>
                  <a:pt x="17813" y="14187"/>
                  <a:pt x="17984" y="14187"/>
                </a:cubicBezTo>
                <a:cubicBezTo>
                  <a:pt x="18018" y="14187"/>
                  <a:pt x="18120" y="14051"/>
                  <a:pt x="18154" y="13949"/>
                </a:cubicBezTo>
                <a:cubicBezTo>
                  <a:pt x="18120" y="13846"/>
                  <a:pt x="18086" y="13778"/>
                  <a:pt x="18018" y="13710"/>
                </a:cubicBezTo>
                <a:cubicBezTo>
                  <a:pt x="17711" y="13642"/>
                  <a:pt x="17540" y="13403"/>
                  <a:pt x="17369" y="13130"/>
                </a:cubicBezTo>
                <a:cubicBezTo>
                  <a:pt x="16789" y="12277"/>
                  <a:pt x="16277" y="11355"/>
                  <a:pt x="15834" y="10400"/>
                </a:cubicBezTo>
                <a:cubicBezTo>
                  <a:pt x="15834" y="10332"/>
                  <a:pt x="15800" y="10263"/>
                  <a:pt x="15800" y="10161"/>
                </a:cubicBezTo>
                <a:lnTo>
                  <a:pt x="15800" y="10161"/>
                </a:lnTo>
                <a:cubicBezTo>
                  <a:pt x="16141" y="10605"/>
                  <a:pt x="16448" y="10980"/>
                  <a:pt x="16755" y="11321"/>
                </a:cubicBezTo>
                <a:cubicBezTo>
                  <a:pt x="16994" y="11560"/>
                  <a:pt x="17233" y="11765"/>
                  <a:pt x="17506" y="11935"/>
                </a:cubicBezTo>
                <a:cubicBezTo>
                  <a:pt x="17631" y="11985"/>
                  <a:pt x="17774" y="12017"/>
                  <a:pt x="17909" y="12017"/>
                </a:cubicBezTo>
                <a:cubicBezTo>
                  <a:pt x="17958" y="12017"/>
                  <a:pt x="18006" y="12013"/>
                  <a:pt x="18052" y="12004"/>
                </a:cubicBezTo>
                <a:cubicBezTo>
                  <a:pt x="18188" y="11969"/>
                  <a:pt x="18257" y="11833"/>
                  <a:pt x="18222" y="11697"/>
                </a:cubicBezTo>
                <a:cubicBezTo>
                  <a:pt x="18154" y="11594"/>
                  <a:pt x="18086" y="11526"/>
                  <a:pt x="18018" y="11492"/>
                </a:cubicBezTo>
                <a:cubicBezTo>
                  <a:pt x="17967" y="11475"/>
                  <a:pt x="17907" y="11475"/>
                  <a:pt x="17847" y="11475"/>
                </a:cubicBezTo>
                <a:cubicBezTo>
                  <a:pt x="17787" y="11475"/>
                  <a:pt x="17728" y="11475"/>
                  <a:pt x="17676" y="11458"/>
                </a:cubicBezTo>
                <a:cubicBezTo>
                  <a:pt x="17199" y="11116"/>
                  <a:pt x="16755" y="10707"/>
                  <a:pt x="16482" y="10195"/>
                </a:cubicBezTo>
                <a:lnTo>
                  <a:pt x="16482" y="10195"/>
                </a:lnTo>
                <a:cubicBezTo>
                  <a:pt x="16585" y="10229"/>
                  <a:pt x="16687" y="10297"/>
                  <a:pt x="16789" y="10366"/>
                </a:cubicBezTo>
                <a:cubicBezTo>
                  <a:pt x="17028" y="10570"/>
                  <a:pt x="17301" y="10775"/>
                  <a:pt x="17574" y="10946"/>
                </a:cubicBezTo>
                <a:cubicBezTo>
                  <a:pt x="17611" y="10955"/>
                  <a:pt x="17650" y="10959"/>
                  <a:pt x="17691" y="10959"/>
                </a:cubicBezTo>
                <a:cubicBezTo>
                  <a:pt x="17802" y="10959"/>
                  <a:pt x="17927" y="10928"/>
                  <a:pt x="18052" y="10878"/>
                </a:cubicBezTo>
                <a:cubicBezTo>
                  <a:pt x="18188" y="10809"/>
                  <a:pt x="18222" y="10673"/>
                  <a:pt x="18188" y="10536"/>
                </a:cubicBezTo>
                <a:cubicBezTo>
                  <a:pt x="18140" y="10440"/>
                  <a:pt x="18109" y="10343"/>
                  <a:pt x="18022" y="10343"/>
                </a:cubicBezTo>
                <a:cubicBezTo>
                  <a:pt x="17987" y="10343"/>
                  <a:pt x="17941" y="10360"/>
                  <a:pt x="17881" y="10400"/>
                </a:cubicBezTo>
                <a:cubicBezTo>
                  <a:pt x="17826" y="10427"/>
                  <a:pt x="17776" y="10440"/>
                  <a:pt x="17729" y="10440"/>
                </a:cubicBezTo>
                <a:cubicBezTo>
                  <a:pt x="17601" y="10440"/>
                  <a:pt x="17494" y="10345"/>
                  <a:pt x="17369" y="10195"/>
                </a:cubicBezTo>
                <a:lnTo>
                  <a:pt x="17369" y="10195"/>
                </a:lnTo>
                <a:cubicBezTo>
                  <a:pt x="17506" y="10229"/>
                  <a:pt x="17642" y="10263"/>
                  <a:pt x="17779" y="10263"/>
                </a:cubicBezTo>
                <a:cubicBezTo>
                  <a:pt x="17847" y="10280"/>
                  <a:pt x="17924" y="10289"/>
                  <a:pt x="18001" y="10289"/>
                </a:cubicBezTo>
                <a:cubicBezTo>
                  <a:pt x="18077" y="10289"/>
                  <a:pt x="18154" y="10280"/>
                  <a:pt x="18222" y="10263"/>
                </a:cubicBezTo>
                <a:cubicBezTo>
                  <a:pt x="18427" y="10229"/>
                  <a:pt x="18530" y="10059"/>
                  <a:pt x="18530" y="9922"/>
                </a:cubicBezTo>
                <a:cubicBezTo>
                  <a:pt x="18530" y="9792"/>
                  <a:pt x="18470" y="9682"/>
                  <a:pt x="18321" y="9682"/>
                </a:cubicBezTo>
                <a:cubicBezTo>
                  <a:pt x="18275" y="9682"/>
                  <a:pt x="18219" y="9693"/>
                  <a:pt x="18154" y="9717"/>
                </a:cubicBezTo>
                <a:cubicBezTo>
                  <a:pt x="18079" y="9739"/>
                  <a:pt x="18003" y="9750"/>
                  <a:pt x="17928" y="9750"/>
                </a:cubicBezTo>
                <a:cubicBezTo>
                  <a:pt x="17768" y="9750"/>
                  <a:pt x="17612" y="9697"/>
                  <a:pt x="17472" y="9581"/>
                </a:cubicBezTo>
                <a:cubicBezTo>
                  <a:pt x="17506" y="9479"/>
                  <a:pt x="17540" y="9376"/>
                  <a:pt x="17574" y="9274"/>
                </a:cubicBezTo>
                <a:cubicBezTo>
                  <a:pt x="17574" y="9171"/>
                  <a:pt x="17540" y="9001"/>
                  <a:pt x="17472" y="8967"/>
                </a:cubicBezTo>
                <a:cubicBezTo>
                  <a:pt x="17453" y="8958"/>
                  <a:pt x="17433" y="8953"/>
                  <a:pt x="17411" y="8953"/>
                </a:cubicBezTo>
                <a:cubicBezTo>
                  <a:pt x="17351" y="8953"/>
                  <a:pt x="17283" y="8985"/>
                  <a:pt x="17233" y="9035"/>
                </a:cubicBezTo>
                <a:cubicBezTo>
                  <a:pt x="17165" y="9137"/>
                  <a:pt x="17096" y="9206"/>
                  <a:pt x="17062" y="9308"/>
                </a:cubicBezTo>
                <a:cubicBezTo>
                  <a:pt x="16653" y="9103"/>
                  <a:pt x="16312" y="8762"/>
                  <a:pt x="16039" y="8387"/>
                </a:cubicBezTo>
                <a:lnTo>
                  <a:pt x="16039" y="8387"/>
                </a:lnTo>
                <a:cubicBezTo>
                  <a:pt x="16141" y="8421"/>
                  <a:pt x="16209" y="8421"/>
                  <a:pt x="16312" y="8455"/>
                </a:cubicBezTo>
                <a:cubicBezTo>
                  <a:pt x="16585" y="8489"/>
                  <a:pt x="16858" y="8489"/>
                  <a:pt x="17131" y="8489"/>
                </a:cubicBezTo>
                <a:cubicBezTo>
                  <a:pt x="17506" y="8352"/>
                  <a:pt x="17779" y="8011"/>
                  <a:pt x="17779" y="7636"/>
                </a:cubicBezTo>
                <a:cubicBezTo>
                  <a:pt x="17779" y="7499"/>
                  <a:pt x="17745" y="7397"/>
                  <a:pt x="17676" y="7329"/>
                </a:cubicBezTo>
                <a:cubicBezTo>
                  <a:pt x="17669" y="7325"/>
                  <a:pt x="17661" y="7323"/>
                  <a:pt x="17652" y="7323"/>
                </a:cubicBezTo>
                <a:cubicBezTo>
                  <a:pt x="17580" y="7323"/>
                  <a:pt x="17468" y="7435"/>
                  <a:pt x="17438" y="7465"/>
                </a:cubicBezTo>
                <a:cubicBezTo>
                  <a:pt x="17404" y="7465"/>
                  <a:pt x="17404" y="7533"/>
                  <a:pt x="17404" y="7568"/>
                </a:cubicBezTo>
                <a:cubicBezTo>
                  <a:pt x="17340" y="7821"/>
                  <a:pt x="17101" y="8015"/>
                  <a:pt x="16849" y="8015"/>
                </a:cubicBezTo>
                <a:cubicBezTo>
                  <a:pt x="16829" y="8015"/>
                  <a:pt x="16809" y="8014"/>
                  <a:pt x="16789" y="8011"/>
                </a:cubicBezTo>
                <a:cubicBezTo>
                  <a:pt x="16653" y="7977"/>
                  <a:pt x="16516" y="7977"/>
                  <a:pt x="16380" y="7943"/>
                </a:cubicBezTo>
                <a:cubicBezTo>
                  <a:pt x="16380" y="7636"/>
                  <a:pt x="16175" y="7568"/>
                  <a:pt x="16004" y="7431"/>
                </a:cubicBezTo>
                <a:cubicBezTo>
                  <a:pt x="15561" y="7158"/>
                  <a:pt x="15151" y="6817"/>
                  <a:pt x="14708" y="6510"/>
                </a:cubicBezTo>
                <a:cubicBezTo>
                  <a:pt x="14605" y="6373"/>
                  <a:pt x="14503" y="6237"/>
                  <a:pt x="14435" y="6100"/>
                </a:cubicBezTo>
                <a:cubicBezTo>
                  <a:pt x="14571" y="6066"/>
                  <a:pt x="14742" y="6066"/>
                  <a:pt x="14913" y="6032"/>
                </a:cubicBezTo>
                <a:cubicBezTo>
                  <a:pt x="15049" y="5998"/>
                  <a:pt x="15220" y="5964"/>
                  <a:pt x="15220" y="5691"/>
                </a:cubicBezTo>
                <a:cubicBezTo>
                  <a:pt x="15197" y="5509"/>
                  <a:pt x="15113" y="5479"/>
                  <a:pt x="15020" y="5479"/>
                </a:cubicBezTo>
                <a:cubicBezTo>
                  <a:pt x="14973" y="5479"/>
                  <a:pt x="14924" y="5486"/>
                  <a:pt x="14878" y="5486"/>
                </a:cubicBezTo>
                <a:cubicBezTo>
                  <a:pt x="14839" y="5490"/>
                  <a:pt x="14800" y="5493"/>
                  <a:pt x="14760" y="5493"/>
                </a:cubicBezTo>
                <a:cubicBezTo>
                  <a:pt x="14487" y="5493"/>
                  <a:pt x="14204" y="5392"/>
                  <a:pt x="14025" y="5213"/>
                </a:cubicBezTo>
                <a:cubicBezTo>
                  <a:pt x="13957" y="5179"/>
                  <a:pt x="13855" y="5077"/>
                  <a:pt x="13855" y="5008"/>
                </a:cubicBezTo>
                <a:cubicBezTo>
                  <a:pt x="13889" y="4838"/>
                  <a:pt x="13786" y="4667"/>
                  <a:pt x="13616" y="4565"/>
                </a:cubicBezTo>
                <a:cubicBezTo>
                  <a:pt x="13172" y="4258"/>
                  <a:pt x="12831" y="3848"/>
                  <a:pt x="12592" y="3370"/>
                </a:cubicBezTo>
                <a:cubicBezTo>
                  <a:pt x="12012" y="2415"/>
                  <a:pt x="11637" y="1323"/>
                  <a:pt x="11568" y="197"/>
                </a:cubicBezTo>
                <a:cubicBezTo>
                  <a:pt x="11568" y="70"/>
                  <a:pt x="11493" y="0"/>
                  <a:pt x="1141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07" name="Google Shape;12507;p86"/>
          <p:cNvSpPr/>
          <p:nvPr/>
        </p:nvSpPr>
        <p:spPr>
          <a:xfrm>
            <a:off x="71814" y="4723875"/>
            <a:ext cx="368626" cy="418671"/>
          </a:xfrm>
          <a:custGeom>
            <a:rect b="b" l="l" r="r" t="t"/>
            <a:pathLst>
              <a:path extrusionOk="0" h="22479" w="19792">
                <a:moveTo>
                  <a:pt x="9453" y="2226"/>
                </a:moveTo>
                <a:lnTo>
                  <a:pt x="9453" y="2226"/>
                </a:lnTo>
                <a:cubicBezTo>
                  <a:pt x="9111" y="2874"/>
                  <a:pt x="8702" y="3488"/>
                  <a:pt x="8190" y="4034"/>
                </a:cubicBezTo>
                <a:lnTo>
                  <a:pt x="8054" y="3863"/>
                </a:lnTo>
                <a:cubicBezTo>
                  <a:pt x="8429" y="3249"/>
                  <a:pt x="8907" y="2703"/>
                  <a:pt x="9453" y="2226"/>
                </a:cubicBezTo>
                <a:close/>
                <a:moveTo>
                  <a:pt x="12217" y="5774"/>
                </a:moveTo>
                <a:lnTo>
                  <a:pt x="12217" y="5774"/>
                </a:lnTo>
                <a:cubicBezTo>
                  <a:pt x="12455" y="6116"/>
                  <a:pt x="12694" y="6423"/>
                  <a:pt x="12933" y="6764"/>
                </a:cubicBezTo>
                <a:cubicBezTo>
                  <a:pt x="12865" y="6900"/>
                  <a:pt x="12831" y="7003"/>
                  <a:pt x="12797" y="7105"/>
                </a:cubicBezTo>
                <a:lnTo>
                  <a:pt x="12763" y="7105"/>
                </a:lnTo>
                <a:cubicBezTo>
                  <a:pt x="12558" y="7105"/>
                  <a:pt x="12421" y="6969"/>
                  <a:pt x="12387" y="6696"/>
                </a:cubicBezTo>
                <a:cubicBezTo>
                  <a:pt x="12285" y="6389"/>
                  <a:pt x="12251" y="6081"/>
                  <a:pt x="12217" y="5774"/>
                </a:cubicBezTo>
                <a:close/>
                <a:moveTo>
                  <a:pt x="6416" y="7480"/>
                </a:moveTo>
                <a:lnTo>
                  <a:pt x="6416" y="7549"/>
                </a:lnTo>
                <a:lnTo>
                  <a:pt x="6143" y="7651"/>
                </a:lnTo>
                <a:lnTo>
                  <a:pt x="6416" y="7480"/>
                </a:lnTo>
                <a:close/>
                <a:moveTo>
                  <a:pt x="10920" y="6730"/>
                </a:moveTo>
                <a:cubicBezTo>
                  <a:pt x="11056" y="7173"/>
                  <a:pt x="11193" y="7617"/>
                  <a:pt x="11329" y="8095"/>
                </a:cubicBezTo>
                <a:cubicBezTo>
                  <a:pt x="11022" y="7822"/>
                  <a:pt x="10920" y="7446"/>
                  <a:pt x="10920" y="6764"/>
                </a:cubicBezTo>
                <a:lnTo>
                  <a:pt x="10920" y="6730"/>
                </a:lnTo>
                <a:close/>
                <a:moveTo>
                  <a:pt x="14878" y="8026"/>
                </a:moveTo>
                <a:lnTo>
                  <a:pt x="15254" y="8231"/>
                </a:lnTo>
                <a:cubicBezTo>
                  <a:pt x="15194" y="8257"/>
                  <a:pt x="15145" y="8267"/>
                  <a:pt x="15103" y="8267"/>
                </a:cubicBezTo>
                <a:cubicBezTo>
                  <a:pt x="14978" y="8267"/>
                  <a:pt x="14921" y="8171"/>
                  <a:pt x="14844" y="8095"/>
                </a:cubicBezTo>
                <a:lnTo>
                  <a:pt x="14878" y="8026"/>
                </a:lnTo>
                <a:close/>
                <a:moveTo>
                  <a:pt x="6143" y="7651"/>
                </a:moveTo>
                <a:lnTo>
                  <a:pt x="6143" y="7651"/>
                </a:lnTo>
                <a:cubicBezTo>
                  <a:pt x="6109" y="7685"/>
                  <a:pt x="6109" y="7753"/>
                  <a:pt x="6109" y="7753"/>
                </a:cubicBezTo>
                <a:cubicBezTo>
                  <a:pt x="5699" y="7924"/>
                  <a:pt x="5324" y="8129"/>
                  <a:pt x="4948" y="8299"/>
                </a:cubicBezTo>
                <a:cubicBezTo>
                  <a:pt x="4901" y="8331"/>
                  <a:pt x="4846" y="8355"/>
                  <a:pt x="4794" y="8355"/>
                </a:cubicBezTo>
                <a:cubicBezTo>
                  <a:pt x="4734" y="8355"/>
                  <a:pt x="4678" y="8323"/>
                  <a:pt x="4641" y="8231"/>
                </a:cubicBezTo>
                <a:lnTo>
                  <a:pt x="6143" y="7651"/>
                </a:lnTo>
                <a:close/>
                <a:moveTo>
                  <a:pt x="7269" y="8265"/>
                </a:moveTo>
                <a:lnTo>
                  <a:pt x="7337" y="8334"/>
                </a:lnTo>
                <a:lnTo>
                  <a:pt x="6962" y="9084"/>
                </a:lnTo>
                <a:cubicBezTo>
                  <a:pt x="6893" y="8811"/>
                  <a:pt x="6859" y="8675"/>
                  <a:pt x="6859" y="8538"/>
                </a:cubicBezTo>
                <a:lnTo>
                  <a:pt x="7269" y="8265"/>
                </a:lnTo>
                <a:close/>
                <a:moveTo>
                  <a:pt x="11909" y="3454"/>
                </a:moveTo>
                <a:cubicBezTo>
                  <a:pt x="12728" y="4751"/>
                  <a:pt x="13650" y="5911"/>
                  <a:pt x="14537" y="7242"/>
                </a:cubicBezTo>
                <a:cubicBezTo>
                  <a:pt x="14515" y="7244"/>
                  <a:pt x="14492" y="7245"/>
                  <a:pt x="14470" y="7245"/>
                </a:cubicBezTo>
                <a:cubicBezTo>
                  <a:pt x="14186" y="7245"/>
                  <a:pt x="13918" y="7049"/>
                  <a:pt x="13854" y="6764"/>
                </a:cubicBezTo>
                <a:cubicBezTo>
                  <a:pt x="13786" y="6559"/>
                  <a:pt x="13718" y="6354"/>
                  <a:pt x="13616" y="6150"/>
                </a:cubicBezTo>
                <a:cubicBezTo>
                  <a:pt x="13582" y="6081"/>
                  <a:pt x="13479" y="6013"/>
                  <a:pt x="13411" y="6013"/>
                </a:cubicBezTo>
                <a:cubicBezTo>
                  <a:pt x="13343" y="6047"/>
                  <a:pt x="13274" y="6150"/>
                  <a:pt x="13274" y="6252"/>
                </a:cubicBezTo>
                <a:cubicBezTo>
                  <a:pt x="13240" y="6354"/>
                  <a:pt x="13274" y="6457"/>
                  <a:pt x="13309" y="6559"/>
                </a:cubicBezTo>
                <a:cubicBezTo>
                  <a:pt x="13582" y="7378"/>
                  <a:pt x="14093" y="8129"/>
                  <a:pt x="14776" y="8675"/>
                </a:cubicBezTo>
                <a:cubicBezTo>
                  <a:pt x="14810" y="8709"/>
                  <a:pt x="14844" y="8743"/>
                  <a:pt x="14878" y="8743"/>
                </a:cubicBezTo>
                <a:cubicBezTo>
                  <a:pt x="14988" y="8812"/>
                  <a:pt x="15065" y="8853"/>
                  <a:pt x="15128" y="8853"/>
                </a:cubicBezTo>
                <a:cubicBezTo>
                  <a:pt x="15223" y="8853"/>
                  <a:pt x="15288" y="8763"/>
                  <a:pt x="15390" y="8538"/>
                </a:cubicBezTo>
                <a:lnTo>
                  <a:pt x="15527" y="8743"/>
                </a:lnTo>
                <a:cubicBezTo>
                  <a:pt x="15288" y="8845"/>
                  <a:pt x="15219" y="9050"/>
                  <a:pt x="15322" y="9357"/>
                </a:cubicBezTo>
                <a:cubicBezTo>
                  <a:pt x="15083" y="9357"/>
                  <a:pt x="14878" y="9255"/>
                  <a:pt x="14776" y="9118"/>
                </a:cubicBezTo>
                <a:cubicBezTo>
                  <a:pt x="14196" y="8572"/>
                  <a:pt x="13718" y="7958"/>
                  <a:pt x="13309" y="7310"/>
                </a:cubicBezTo>
                <a:cubicBezTo>
                  <a:pt x="13138" y="7139"/>
                  <a:pt x="13104" y="6900"/>
                  <a:pt x="13240" y="6696"/>
                </a:cubicBezTo>
                <a:cubicBezTo>
                  <a:pt x="13240" y="6593"/>
                  <a:pt x="13206" y="6457"/>
                  <a:pt x="13138" y="6354"/>
                </a:cubicBezTo>
                <a:cubicBezTo>
                  <a:pt x="13036" y="6184"/>
                  <a:pt x="12899" y="5979"/>
                  <a:pt x="12763" y="5808"/>
                </a:cubicBezTo>
                <a:cubicBezTo>
                  <a:pt x="12353" y="5194"/>
                  <a:pt x="12080" y="4546"/>
                  <a:pt x="11909" y="3829"/>
                </a:cubicBezTo>
                <a:cubicBezTo>
                  <a:pt x="11875" y="3727"/>
                  <a:pt x="11841" y="3625"/>
                  <a:pt x="11841" y="3522"/>
                </a:cubicBezTo>
                <a:lnTo>
                  <a:pt x="11909" y="3454"/>
                </a:lnTo>
                <a:close/>
                <a:moveTo>
                  <a:pt x="15731" y="9084"/>
                </a:moveTo>
                <a:lnTo>
                  <a:pt x="16072" y="9562"/>
                </a:lnTo>
                <a:cubicBezTo>
                  <a:pt x="15834" y="9460"/>
                  <a:pt x="15834" y="9460"/>
                  <a:pt x="15731" y="9084"/>
                </a:cubicBezTo>
                <a:close/>
                <a:moveTo>
                  <a:pt x="10613" y="3522"/>
                </a:moveTo>
                <a:cubicBezTo>
                  <a:pt x="10647" y="3966"/>
                  <a:pt x="10681" y="4341"/>
                  <a:pt x="10715" y="4819"/>
                </a:cubicBezTo>
                <a:cubicBezTo>
                  <a:pt x="10442" y="4853"/>
                  <a:pt x="10408" y="5126"/>
                  <a:pt x="10408" y="5399"/>
                </a:cubicBezTo>
                <a:cubicBezTo>
                  <a:pt x="10374" y="6081"/>
                  <a:pt x="10408" y="6764"/>
                  <a:pt x="10545" y="7446"/>
                </a:cubicBezTo>
                <a:cubicBezTo>
                  <a:pt x="10579" y="7549"/>
                  <a:pt x="10579" y="7617"/>
                  <a:pt x="10579" y="7719"/>
                </a:cubicBezTo>
                <a:cubicBezTo>
                  <a:pt x="10408" y="8334"/>
                  <a:pt x="10442" y="8948"/>
                  <a:pt x="10613" y="9528"/>
                </a:cubicBezTo>
                <a:cubicBezTo>
                  <a:pt x="10681" y="10006"/>
                  <a:pt x="10647" y="10483"/>
                  <a:pt x="10545" y="10961"/>
                </a:cubicBezTo>
                <a:cubicBezTo>
                  <a:pt x="10510" y="11029"/>
                  <a:pt x="10476" y="11098"/>
                  <a:pt x="10442" y="11166"/>
                </a:cubicBezTo>
                <a:cubicBezTo>
                  <a:pt x="10300" y="11042"/>
                  <a:pt x="10232" y="10982"/>
                  <a:pt x="10166" y="10982"/>
                </a:cubicBezTo>
                <a:cubicBezTo>
                  <a:pt x="10105" y="10982"/>
                  <a:pt x="10045" y="11033"/>
                  <a:pt x="9930" y="11132"/>
                </a:cubicBezTo>
                <a:cubicBezTo>
                  <a:pt x="9794" y="10825"/>
                  <a:pt x="9760" y="10483"/>
                  <a:pt x="9794" y="10176"/>
                </a:cubicBezTo>
                <a:cubicBezTo>
                  <a:pt x="9862" y="9289"/>
                  <a:pt x="9930" y="8436"/>
                  <a:pt x="10033" y="7583"/>
                </a:cubicBezTo>
                <a:cubicBezTo>
                  <a:pt x="10067" y="7003"/>
                  <a:pt x="10169" y="6423"/>
                  <a:pt x="10272" y="5877"/>
                </a:cubicBezTo>
                <a:cubicBezTo>
                  <a:pt x="10306" y="5604"/>
                  <a:pt x="10306" y="5365"/>
                  <a:pt x="10101" y="5262"/>
                </a:cubicBezTo>
                <a:lnTo>
                  <a:pt x="10545" y="3522"/>
                </a:lnTo>
                <a:close/>
                <a:moveTo>
                  <a:pt x="9282" y="10620"/>
                </a:moveTo>
                <a:lnTo>
                  <a:pt x="9316" y="10654"/>
                </a:lnTo>
                <a:lnTo>
                  <a:pt x="9350" y="10654"/>
                </a:lnTo>
                <a:cubicBezTo>
                  <a:pt x="9316" y="10961"/>
                  <a:pt x="9316" y="11234"/>
                  <a:pt x="9282" y="11575"/>
                </a:cubicBezTo>
                <a:lnTo>
                  <a:pt x="9282" y="10620"/>
                </a:lnTo>
                <a:close/>
                <a:moveTo>
                  <a:pt x="12626" y="7685"/>
                </a:moveTo>
                <a:cubicBezTo>
                  <a:pt x="13070" y="7788"/>
                  <a:pt x="13104" y="7753"/>
                  <a:pt x="13616" y="8572"/>
                </a:cubicBezTo>
                <a:cubicBezTo>
                  <a:pt x="13582" y="8607"/>
                  <a:pt x="13547" y="8607"/>
                  <a:pt x="13513" y="8641"/>
                </a:cubicBezTo>
                <a:cubicBezTo>
                  <a:pt x="13343" y="8777"/>
                  <a:pt x="13343" y="8948"/>
                  <a:pt x="13513" y="9084"/>
                </a:cubicBezTo>
                <a:cubicBezTo>
                  <a:pt x="13650" y="9187"/>
                  <a:pt x="13820" y="9289"/>
                  <a:pt x="13991" y="9391"/>
                </a:cubicBezTo>
                <a:cubicBezTo>
                  <a:pt x="14196" y="9494"/>
                  <a:pt x="14366" y="9562"/>
                  <a:pt x="14571" y="9664"/>
                </a:cubicBezTo>
                <a:cubicBezTo>
                  <a:pt x="15049" y="9869"/>
                  <a:pt x="15390" y="10244"/>
                  <a:pt x="15561" y="10722"/>
                </a:cubicBezTo>
                <a:cubicBezTo>
                  <a:pt x="15629" y="10995"/>
                  <a:pt x="15765" y="11234"/>
                  <a:pt x="15868" y="11507"/>
                </a:cubicBezTo>
                <a:cubicBezTo>
                  <a:pt x="15691" y="11389"/>
                  <a:pt x="15585" y="11323"/>
                  <a:pt x="15512" y="11323"/>
                </a:cubicBezTo>
                <a:cubicBezTo>
                  <a:pt x="15416" y="11323"/>
                  <a:pt x="15380" y="11440"/>
                  <a:pt x="15322" y="11712"/>
                </a:cubicBezTo>
                <a:lnTo>
                  <a:pt x="15015" y="11882"/>
                </a:lnTo>
                <a:cubicBezTo>
                  <a:pt x="14878" y="11405"/>
                  <a:pt x="14742" y="10927"/>
                  <a:pt x="14605" y="10483"/>
                </a:cubicBezTo>
                <a:cubicBezTo>
                  <a:pt x="14605" y="10381"/>
                  <a:pt x="14571" y="10279"/>
                  <a:pt x="14537" y="10176"/>
                </a:cubicBezTo>
                <a:cubicBezTo>
                  <a:pt x="14469" y="10074"/>
                  <a:pt x="14400" y="10040"/>
                  <a:pt x="14298" y="10040"/>
                </a:cubicBezTo>
                <a:cubicBezTo>
                  <a:pt x="14264" y="10040"/>
                  <a:pt x="14196" y="10210"/>
                  <a:pt x="14196" y="10279"/>
                </a:cubicBezTo>
                <a:cubicBezTo>
                  <a:pt x="14196" y="10483"/>
                  <a:pt x="14264" y="10688"/>
                  <a:pt x="14298" y="10859"/>
                </a:cubicBezTo>
                <a:cubicBezTo>
                  <a:pt x="14332" y="10927"/>
                  <a:pt x="14332" y="10995"/>
                  <a:pt x="14332" y="11098"/>
                </a:cubicBezTo>
                <a:cubicBezTo>
                  <a:pt x="14059" y="10893"/>
                  <a:pt x="13889" y="10586"/>
                  <a:pt x="13820" y="10244"/>
                </a:cubicBezTo>
                <a:cubicBezTo>
                  <a:pt x="13758" y="10035"/>
                  <a:pt x="13733" y="9954"/>
                  <a:pt x="13653" y="9954"/>
                </a:cubicBezTo>
                <a:cubicBezTo>
                  <a:pt x="13603" y="9954"/>
                  <a:pt x="13530" y="9987"/>
                  <a:pt x="13411" y="10040"/>
                </a:cubicBezTo>
                <a:cubicBezTo>
                  <a:pt x="13070" y="9255"/>
                  <a:pt x="12797" y="8470"/>
                  <a:pt x="12592" y="7685"/>
                </a:cubicBezTo>
                <a:close/>
                <a:moveTo>
                  <a:pt x="9896" y="11439"/>
                </a:moveTo>
                <a:lnTo>
                  <a:pt x="9896" y="11439"/>
                </a:lnTo>
                <a:cubicBezTo>
                  <a:pt x="9828" y="11678"/>
                  <a:pt x="9794" y="11882"/>
                  <a:pt x="9760" y="12155"/>
                </a:cubicBezTo>
                <a:cubicBezTo>
                  <a:pt x="9657" y="11609"/>
                  <a:pt x="9657" y="11609"/>
                  <a:pt x="9896" y="11439"/>
                </a:cubicBezTo>
                <a:close/>
                <a:moveTo>
                  <a:pt x="5426" y="12053"/>
                </a:moveTo>
                <a:lnTo>
                  <a:pt x="5460" y="12087"/>
                </a:lnTo>
                <a:lnTo>
                  <a:pt x="5460" y="12087"/>
                </a:lnTo>
                <a:cubicBezTo>
                  <a:pt x="5426" y="12224"/>
                  <a:pt x="5358" y="12326"/>
                  <a:pt x="5290" y="12497"/>
                </a:cubicBezTo>
                <a:lnTo>
                  <a:pt x="5119" y="12326"/>
                </a:lnTo>
                <a:lnTo>
                  <a:pt x="5426" y="12053"/>
                </a:lnTo>
                <a:close/>
                <a:moveTo>
                  <a:pt x="8702" y="9187"/>
                </a:moveTo>
                <a:cubicBezTo>
                  <a:pt x="8600" y="9596"/>
                  <a:pt x="8497" y="10006"/>
                  <a:pt x="8395" y="10415"/>
                </a:cubicBezTo>
                <a:cubicBezTo>
                  <a:pt x="8327" y="10825"/>
                  <a:pt x="8224" y="11200"/>
                  <a:pt x="8019" y="11575"/>
                </a:cubicBezTo>
                <a:cubicBezTo>
                  <a:pt x="7781" y="11848"/>
                  <a:pt x="7815" y="12394"/>
                  <a:pt x="7439" y="12565"/>
                </a:cubicBezTo>
                <a:cubicBezTo>
                  <a:pt x="7381" y="12447"/>
                  <a:pt x="7372" y="12203"/>
                  <a:pt x="7262" y="12203"/>
                </a:cubicBezTo>
                <a:cubicBezTo>
                  <a:pt x="7245" y="12203"/>
                  <a:pt x="7224" y="12209"/>
                  <a:pt x="7200" y="12224"/>
                </a:cubicBezTo>
                <a:cubicBezTo>
                  <a:pt x="7064" y="12292"/>
                  <a:pt x="6962" y="12428"/>
                  <a:pt x="6859" y="12565"/>
                </a:cubicBezTo>
                <a:lnTo>
                  <a:pt x="6791" y="12531"/>
                </a:lnTo>
                <a:cubicBezTo>
                  <a:pt x="7064" y="11985"/>
                  <a:pt x="7303" y="11473"/>
                  <a:pt x="7576" y="10995"/>
                </a:cubicBezTo>
                <a:cubicBezTo>
                  <a:pt x="7576" y="10961"/>
                  <a:pt x="7610" y="10893"/>
                  <a:pt x="7644" y="10893"/>
                </a:cubicBezTo>
                <a:cubicBezTo>
                  <a:pt x="8088" y="10688"/>
                  <a:pt x="8190" y="10142"/>
                  <a:pt x="8429" y="9698"/>
                </a:cubicBezTo>
                <a:cubicBezTo>
                  <a:pt x="8463" y="9528"/>
                  <a:pt x="8565" y="9357"/>
                  <a:pt x="8702" y="9187"/>
                </a:cubicBezTo>
                <a:close/>
                <a:moveTo>
                  <a:pt x="7030" y="10927"/>
                </a:moveTo>
                <a:lnTo>
                  <a:pt x="7064" y="10995"/>
                </a:lnTo>
                <a:lnTo>
                  <a:pt x="6211" y="12633"/>
                </a:lnTo>
                <a:lnTo>
                  <a:pt x="5904" y="12258"/>
                </a:lnTo>
                <a:cubicBezTo>
                  <a:pt x="6006" y="11985"/>
                  <a:pt x="6109" y="11678"/>
                  <a:pt x="6450" y="11575"/>
                </a:cubicBezTo>
                <a:cubicBezTo>
                  <a:pt x="6552" y="11541"/>
                  <a:pt x="6655" y="11371"/>
                  <a:pt x="6723" y="11268"/>
                </a:cubicBezTo>
                <a:cubicBezTo>
                  <a:pt x="6825" y="11166"/>
                  <a:pt x="6928" y="11063"/>
                  <a:pt x="7030" y="10927"/>
                </a:cubicBezTo>
                <a:close/>
                <a:moveTo>
                  <a:pt x="15765" y="12974"/>
                </a:moveTo>
                <a:lnTo>
                  <a:pt x="16072" y="13793"/>
                </a:lnTo>
                <a:lnTo>
                  <a:pt x="15970" y="13827"/>
                </a:lnTo>
                <a:lnTo>
                  <a:pt x="15663" y="13043"/>
                </a:lnTo>
                <a:lnTo>
                  <a:pt x="15765" y="12974"/>
                </a:lnTo>
                <a:close/>
                <a:moveTo>
                  <a:pt x="4710" y="13418"/>
                </a:moveTo>
                <a:lnTo>
                  <a:pt x="4710" y="13418"/>
                </a:lnTo>
                <a:cubicBezTo>
                  <a:pt x="4573" y="13793"/>
                  <a:pt x="4437" y="14134"/>
                  <a:pt x="4061" y="14134"/>
                </a:cubicBezTo>
                <a:lnTo>
                  <a:pt x="4710" y="13418"/>
                </a:lnTo>
                <a:close/>
                <a:moveTo>
                  <a:pt x="5972" y="13145"/>
                </a:moveTo>
                <a:lnTo>
                  <a:pt x="5972" y="13145"/>
                </a:lnTo>
                <a:cubicBezTo>
                  <a:pt x="5631" y="14373"/>
                  <a:pt x="4880" y="14783"/>
                  <a:pt x="4198" y="15329"/>
                </a:cubicBezTo>
                <a:lnTo>
                  <a:pt x="4129" y="15226"/>
                </a:lnTo>
                <a:lnTo>
                  <a:pt x="5972" y="13145"/>
                </a:lnTo>
                <a:close/>
                <a:moveTo>
                  <a:pt x="11398" y="12326"/>
                </a:moveTo>
                <a:cubicBezTo>
                  <a:pt x="11636" y="12565"/>
                  <a:pt x="11773" y="12906"/>
                  <a:pt x="11773" y="13247"/>
                </a:cubicBezTo>
                <a:cubicBezTo>
                  <a:pt x="11841" y="13998"/>
                  <a:pt x="11978" y="14749"/>
                  <a:pt x="12080" y="15499"/>
                </a:cubicBezTo>
                <a:cubicBezTo>
                  <a:pt x="12080" y="15670"/>
                  <a:pt x="12148" y="15807"/>
                  <a:pt x="12148" y="15943"/>
                </a:cubicBezTo>
                <a:cubicBezTo>
                  <a:pt x="11705" y="15465"/>
                  <a:pt x="11466" y="14885"/>
                  <a:pt x="11398" y="14271"/>
                </a:cubicBezTo>
                <a:cubicBezTo>
                  <a:pt x="11329" y="13623"/>
                  <a:pt x="11159" y="13008"/>
                  <a:pt x="11398" y="12326"/>
                </a:cubicBezTo>
                <a:close/>
                <a:moveTo>
                  <a:pt x="4778" y="15875"/>
                </a:moveTo>
                <a:lnTo>
                  <a:pt x="4812" y="15943"/>
                </a:lnTo>
                <a:lnTo>
                  <a:pt x="4846" y="15943"/>
                </a:lnTo>
                <a:cubicBezTo>
                  <a:pt x="4710" y="16216"/>
                  <a:pt x="4607" y="16455"/>
                  <a:pt x="4471" y="16796"/>
                </a:cubicBezTo>
                <a:cubicBezTo>
                  <a:pt x="4402" y="16591"/>
                  <a:pt x="4368" y="16455"/>
                  <a:pt x="4334" y="16250"/>
                </a:cubicBezTo>
                <a:cubicBezTo>
                  <a:pt x="4471" y="16148"/>
                  <a:pt x="4641" y="16011"/>
                  <a:pt x="4778" y="15875"/>
                </a:cubicBezTo>
                <a:close/>
                <a:moveTo>
                  <a:pt x="7064" y="12974"/>
                </a:moveTo>
                <a:lnTo>
                  <a:pt x="7542" y="13213"/>
                </a:lnTo>
                <a:cubicBezTo>
                  <a:pt x="7371" y="13623"/>
                  <a:pt x="7235" y="13998"/>
                  <a:pt x="7098" y="14373"/>
                </a:cubicBezTo>
                <a:cubicBezTo>
                  <a:pt x="7063" y="14366"/>
                  <a:pt x="7028" y="14362"/>
                  <a:pt x="6992" y="14362"/>
                </a:cubicBezTo>
                <a:cubicBezTo>
                  <a:pt x="6716" y="14362"/>
                  <a:pt x="6434" y="14591"/>
                  <a:pt x="6313" y="14953"/>
                </a:cubicBezTo>
                <a:cubicBezTo>
                  <a:pt x="6040" y="15636"/>
                  <a:pt x="5665" y="16216"/>
                  <a:pt x="5153" y="16728"/>
                </a:cubicBezTo>
                <a:cubicBezTo>
                  <a:pt x="5085" y="16762"/>
                  <a:pt x="5051" y="16796"/>
                  <a:pt x="4983" y="16864"/>
                </a:cubicBezTo>
                <a:cubicBezTo>
                  <a:pt x="5187" y="16148"/>
                  <a:pt x="5494" y="15431"/>
                  <a:pt x="5836" y="14749"/>
                </a:cubicBezTo>
                <a:cubicBezTo>
                  <a:pt x="6245" y="14134"/>
                  <a:pt x="6655" y="13554"/>
                  <a:pt x="7064" y="12974"/>
                </a:cubicBezTo>
                <a:close/>
                <a:moveTo>
                  <a:pt x="15970" y="16421"/>
                </a:moveTo>
                <a:cubicBezTo>
                  <a:pt x="16175" y="16421"/>
                  <a:pt x="16345" y="16591"/>
                  <a:pt x="16414" y="16796"/>
                </a:cubicBezTo>
                <a:cubicBezTo>
                  <a:pt x="16584" y="17137"/>
                  <a:pt x="16755" y="17479"/>
                  <a:pt x="16926" y="17786"/>
                </a:cubicBezTo>
                <a:cubicBezTo>
                  <a:pt x="16482" y="17444"/>
                  <a:pt x="16107" y="16967"/>
                  <a:pt x="15970" y="16421"/>
                </a:cubicBezTo>
                <a:close/>
                <a:moveTo>
                  <a:pt x="10852" y="8402"/>
                </a:moveTo>
                <a:lnTo>
                  <a:pt x="11091" y="8641"/>
                </a:lnTo>
                <a:cubicBezTo>
                  <a:pt x="11159" y="8743"/>
                  <a:pt x="11261" y="8880"/>
                  <a:pt x="11364" y="8880"/>
                </a:cubicBezTo>
                <a:cubicBezTo>
                  <a:pt x="11705" y="8914"/>
                  <a:pt x="11773" y="9289"/>
                  <a:pt x="11909" y="9596"/>
                </a:cubicBezTo>
                <a:cubicBezTo>
                  <a:pt x="12148" y="10142"/>
                  <a:pt x="12387" y="10722"/>
                  <a:pt x="12694" y="11268"/>
                </a:cubicBezTo>
                <a:cubicBezTo>
                  <a:pt x="13001" y="11916"/>
                  <a:pt x="13411" y="12428"/>
                  <a:pt x="13991" y="12531"/>
                </a:cubicBezTo>
                <a:lnTo>
                  <a:pt x="14946" y="15124"/>
                </a:lnTo>
                <a:cubicBezTo>
                  <a:pt x="14878" y="15056"/>
                  <a:pt x="14810" y="15022"/>
                  <a:pt x="14776" y="14953"/>
                </a:cubicBezTo>
                <a:cubicBezTo>
                  <a:pt x="14366" y="14373"/>
                  <a:pt x="14059" y="13759"/>
                  <a:pt x="13786" y="13111"/>
                </a:cubicBezTo>
                <a:cubicBezTo>
                  <a:pt x="13752" y="12974"/>
                  <a:pt x="13718" y="12872"/>
                  <a:pt x="13650" y="12770"/>
                </a:cubicBezTo>
                <a:cubicBezTo>
                  <a:pt x="13620" y="12711"/>
                  <a:pt x="13565" y="12626"/>
                  <a:pt x="13485" y="12626"/>
                </a:cubicBezTo>
                <a:cubicBezTo>
                  <a:pt x="13472" y="12626"/>
                  <a:pt x="13459" y="12628"/>
                  <a:pt x="13445" y="12633"/>
                </a:cubicBezTo>
                <a:cubicBezTo>
                  <a:pt x="13309" y="12701"/>
                  <a:pt x="13309" y="12838"/>
                  <a:pt x="13343" y="13008"/>
                </a:cubicBezTo>
                <a:cubicBezTo>
                  <a:pt x="13343" y="13043"/>
                  <a:pt x="13343" y="13077"/>
                  <a:pt x="13377" y="13111"/>
                </a:cubicBezTo>
                <a:cubicBezTo>
                  <a:pt x="13616" y="13896"/>
                  <a:pt x="13991" y="14612"/>
                  <a:pt x="14435" y="15261"/>
                </a:cubicBezTo>
                <a:cubicBezTo>
                  <a:pt x="14639" y="15534"/>
                  <a:pt x="14878" y="15772"/>
                  <a:pt x="15117" y="15977"/>
                </a:cubicBezTo>
                <a:cubicBezTo>
                  <a:pt x="15458" y="16318"/>
                  <a:pt x="15663" y="16762"/>
                  <a:pt x="15663" y="17206"/>
                </a:cubicBezTo>
                <a:cubicBezTo>
                  <a:pt x="15697" y="17410"/>
                  <a:pt x="15731" y="17615"/>
                  <a:pt x="15800" y="17786"/>
                </a:cubicBezTo>
                <a:cubicBezTo>
                  <a:pt x="15772" y="17788"/>
                  <a:pt x="15745" y="17789"/>
                  <a:pt x="15718" y="17789"/>
                </a:cubicBezTo>
                <a:cubicBezTo>
                  <a:pt x="15375" y="17789"/>
                  <a:pt x="15068" y="17593"/>
                  <a:pt x="14878" y="17308"/>
                </a:cubicBezTo>
                <a:cubicBezTo>
                  <a:pt x="14742" y="17103"/>
                  <a:pt x="14605" y="16898"/>
                  <a:pt x="14537" y="16660"/>
                </a:cubicBezTo>
                <a:cubicBezTo>
                  <a:pt x="14447" y="16407"/>
                  <a:pt x="14385" y="16279"/>
                  <a:pt x="14307" y="16279"/>
                </a:cubicBezTo>
                <a:cubicBezTo>
                  <a:pt x="14237" y="16279"/>
                  <a:pt x="14154" y="16382"/>
                  <a:pt x="14025" y="16591"/>
                </a:cubicBezTo>
                <a:cubicBezTo>
                  <a:pt x="13718" y="16284"/>
                  <a:pt x="13513" y="15909"/>
                  <a:pt x="13411" y="15499"/>
                </a:cubicBezTo>
                <a:cubicBezTo>
                  <a:pt x="13343" y="15056"/>
                  <a:pt x="13240" y="14646"/>
                  <a:pt x="13138" y="14203"/>
                </a:cubicBezTo>
                <a:cubicBezTo>
                  <a:pt x="13106" y="14045"/>
                  <a:pt x="13104" y="13858"/>
                  <a:pt x="12942" y="13858"/>
                </a:cubicBezTo>
                <a:cubicBezTo>
                  <a:pt x="12928" y="13858"/>
                  <a:pt x="12914" y="13859"/>
                  <a:pt x="12899" y="13862"/>
                </a:cubicBezTo>
                <a:cubicBezTo>
                  <a:pt x="12728" y="13862"/>
                  <a:pt x="12728" y="14032"/>
                  <a:pt x="12728" y="14203"/>
                </a:cubicBezTo>
                <a:cubicBezTo>
                  <a:pt x="12728" y="14271"/>
                  <a:pt x="12728" y="14305"/>
                  <a:pt x="12728" y="14373"/>
                </a:cubicBezTo>
                <a:cubicBezTo>
                  <a:pt x="12524" y="14339"/>
                  <a:pt x="12455" y="14100"/>
                  <a:pt x="12387" y="13930"/>
                </a:cubicBezTo>
                <a:cubicBezTo>
                  <a:pt x="12285" y="13725"/>
                  <a:pt x="12217" y="13554"/>
                  <a:pt x="12148" y="13384"/>
                </a:cubicBezTo>
                <a:lnTo>
                  <a:pt x="12182" y="13316"/>
                </a:lnTo>
                <a:lnTo>
                  <a:pt x="12558" y="13486"/>
                </a:lnTo>
                <a:cubicBezTo>
                  <a:pt x="12592" y="13509"/>
                  <a:pt x="12630" y="13520"/>
                  <a:pt x="12667" y="13520"/>
                </a:cubicBezTo>
                <a:cubicBezTo>
                  <a:pt x="12740" y="13520"/>
                  <a:pt x="12808" y="13475"/>
                  <a:pt x="12831" y="13384"/>
                </a:cubicBezTo>
                <a:cubicBezTo>
                  <a:pt x="12899" y="13213"/>
                  <a:pt x="12797" y="13111"/>
                  <a:pt x="12728" y="13043"/>
                </a:cubicBezTo>
                <a:cubicBezTo>
                  <a:pt x="12694" y="13008"/>
                  <a:pt x="12660" y="12974"/>
                  <a:pt x="12626" y="12974"/>
                </a:cubicBezTo>
                <a:cubicBezTo>
                  <a:pt x="11944" y="12531"/>
                  <a:pt x="11602" y="11746"/>
                  <a:pt x="11329" y="10859"/>
                </a:cubicBezTo>
                <a:cubicBezTo>
                  <a:pt x="11227" y="10586"/>
                  <a:pt x="11295" y="10313"/>
                  <a:pt x="11466" y="10108"/>
                </a:cubicBezTo>
                <a:cubicBezTo>
                  <a:pt x="11534" y="10279"/>
                  <a:pt x="11602" y="10449"/>
                  <a:pt x="11671" y="10620"/>
                </a:cubicBezTo>
                <a:cubicBezTo>
                  <a:pt x="11909" y="11302"/>
                  <a:pt x="12251" y="11916"/>
                  <a:pt x="12694" y="12428"/>
                </a:cubicBezTo>
                <a:cubicBezTo>
                  <a:pt x="12814" y="12568"/>
                  <a:pt x="12898" y="12637"/>
                  <a:pt x="12968" y="12637"/>
                </a:cubicBezTo>
                <a:cubicBezTo>
                  <a:pt x="13018" y="12637"/>
                  <a:pt x="13061" y="12602"/>
                  <a:pt x="13104" y="12531"/>
                </a:cubicBezTo>
                <a:cubicBezTo>
                  <a:pt x="13240" y="12292"/>
                  <a:pt x="13070" y="12155"/>
                  <a:pt x="12967" y="12053"/>
                </a:cubicBezTo>
                <a:cubicBezTo>
                  <a:pt x="12421" y="11336"/>
                  <a:pt x="12012" y="10552"/>
                  <a:pt x="11807" y="9698"/>
                </a:cubicBezTo>
                <a:cubicBezTo>
                  <a:pt x="11773" y="9596"/>
                  <a:pt x="11739" y="9528"/>
                  <a:pt x="11739" y="9460"/>
                </a:cubicBezTo>
                <a:cubicBezTo>
                  <a:pt x="11709" y="9311"/>
                  <a:pt x="11628" y="9214"/>
                  <a:pt x="11517" y="9214"/>
                </a:cubicBezTo>
                <a:cubicBezTo>
                  <a:pt x="11501" y="9214"/>
                  <a:pt x="11484" y="9216"/>
                  <a:pt x="11466" y="9221"/>
                </a:cubicBezTo>
                <a:cubicBezTo>
                  <a:pt x="11364" y="9255"/>
                  <a:pt x="11364" y="9426"/>
                  <a:pt x="11364" y="9562"/>
                </a:cubicBezTo>
                <a:lnTo>
                  <a:pt x="11364" y="9801"/>
                </a:lnTo>
                <a:lnTo>
                  <a:pt x="11193" y="9767"/>
                </a:lnTo>
                <a:cubicBezTo>
                  <a:pt x="11227" y="9596"/>
                  <a:pt x="11227" y="9460"/>
                  <a:pt x="11227" y="9289"/>
                </a:cubicBezTo>
                <a:cubicBezTo>
                  <a:pt x="11193" y="9153"/>
                  <a:pt x="11056" y="9084"/>
                  <a:pt x="10920" y="8982"/>
                </a:cubicBezTo>
                <a:cubicBezTo>
                  <a:pt x="10920" y="8845"/>
                  <a:pt x="10886" y="8675"/>
                  <a:pt x="10852" y="8402"/>
                </a:cubicBezTo>
                <a:close/>
                <a:moveTo>
                  <a:pt x="4027" y="16557"/>
                </a:moveTo>
                <a:cubicBezTo>
                  <a:pt x="4027" y="16796"/>
                  <a:pt x="3925" y="17035"/>
                  <a:pt x="3754" y="17206"/>
                </a:cubicBezTo>
                <a:cubicBezTo>
                  <a:pt x="3345" y="17479"/>
                  <a:pt x="2867" y="17752"/>
                  <a:pt x="2457" y="18025"/>
                </a:cubicBezTo>
                <a:lnTo>
                  <a:pt x="2389" y="17956"/>
                </a:lnTo>
                <a:cubicBezTo>
                  <a:pt x="2423" y="17888"/>
                  <a:pt x="2423" y="17786"/>
                  <a:pt x="2457" y="17752"/>
                </a:cubicBezTo>
                <a:cubicBezTo>
                  <a:pt x="2969" y="17342"/>
                  <a:pt x="3481" y="17001"/>
                  <a:pt x="3993" y="16557"/>
                </a:cubicBezTo>
                <a:close/>
                <a:moveTo>
                  <a:pt x="4880" y="18093"/>
                </a:moveTo>
                <a:cubicBezTo>
                  <a:pt x="4607" y="18843"/>
                  <a:pt x="4061" y="19116"/>
                  <a:pt x="3618" y="19560"/>
                </a:cubicBezTo>
                <a:cubicBezTo>
                  <a:pt x="3583" y="19253"/>
                  <a:pt x="3618" y="19219"/>
                  <a:pt x="3754" y="19048"/>
                </a:cubicBezTo>
                <a:cubicBezTo>
                  <a:pt x="4129" y="18741"/>
                  <a:pt x="4505" y="18434"/>
                  <a:pt x="4880" y="18093"/>
                </a:cubicBezTo>
                <a:close/>
                <a:moveTo>
                  <a:pt x="9077" y="14612"/>
                </a:moveTo>
                <a:cubicBezTo>
                  <a:pt x="9146" y="15397"/>
                  <a:pt x="9282" y="16114"/>
                  <a:pt x="9043" y="16864"/>
                </a:cubicBezTo>
                <a:cubicBezTo>
                  <a:pt x="9043" y="16728"/>
                  <a:pt x="9043" y="16625"/>
                  <a:pt x="9043" y="16489"/>
                </a:cubicBezTo>
                <a:cubicBezTo>
                  <a:pt x="9009" y="16387"/>
                  <a:pt x="9009" y="16284"/>
                  <a:pt x="8873" y="16250"/>
                </a:cubicBezTo>
                <a:cubicBezTo>
                  <a:pt x="8854" y="16241"/>
                  <a:pt x="8837" y="16236"/>
                  <a:pt x="8822" y="16236"/>
                </a:cubicBezTo>
                <a:cubicBezTo>
                  <a:pt x="8727" y="16236"/>
                  <a:pt x="8697" y="16401"/>
                  <a:pt x="8668" y="16489"/>
                </a:cubicBezTo>
                <a:cubicBezTo>
                  <a:pt x="8634" y="16591"/>
                  <a:pt x="8634" y="16694"/>
                  <a:pt x="8634" y="16830"/>
                </a:cubicBezTo>
                <a:cubicBezTo>
                  <a:pt x="8634" y="17001"/>
                  <a:pt x="8634" y="17206"/>
                  <a:pt x="8463" y="17308"/>
                </a:cubicBezTo>
                <a:cubicBezTo>
                  <a:pt x="8361" y="17342"/>
                  <a:pt x="8361" y="17547"/>
                  <a:pt x="8327" y="17683"/>
                </a:cubicBezTo>
                <a:cubicBezTo>
                  <a:pt x="8190" y="18229"/>
                  <a:pt x="8054" y="18809"/>
                  <a:pt x="7917" y="19389"/>
                </a:cubicBezTo>
                <a:cubicBezTo>
                  <a:pt x="7790" y="19377"/>
                  <a:pt x="7663" y="19355"/>
                  <a:pt x="7544" y="19355"/>
                </a:cubicBezTo>
                <a:cubicBezTo>
                  <a:pt x="7341" y="19355"/>
                  <a:pt x="7159" y="19418"/>
                  <a:pt x="7030" y="19697"/>
                </a:cubicBezTo>
                <a:cubicBezTo>
                  <a:pt x="7064" y="19048"/>
                  <a:pt x="7064" y="18400"/>
                  <a:pt x="7508" y="17956"/>
                </a:cubicBezTo>
                <a:cubicBezTo>
                  <a:pt x="7576" y="17854"/>
                  <a:pt x="7644" y="17752"/>
                  <a:pt x="7678" y="17649"/>
                </a:cubicBezTo>
                <a:cubicBezTo>
                  <a:pt x="7712" y="17547"/>
                  <a:pt x="7712" y="17444"/>
                  <a:pt x="7644" y="17342"/>
                </a:cubicBezTo>
                <a:cubicBezTo>
                  <a:pt x="7627" y="17308"/>
                  <a:pt x="7584" y="17291"/>
                  <a:pt x="7537" y="17291"/>
                </a:cubicBezTo>
                <a:cubicBezTo>
                  <a:pt x="7491" y="17291"/>
                  <a:pt x="7439" y="17308"/>
                  <a:pt x="7405" y="17342"/>
                </a:cubicBezTo>
                <a:cubicBezTo>
                  <a:pt x="7303" y="17444"/>
                  <a:pt x="7200" y="17581"/>
                  <a:pt x="7098" y="17717"/>
                </a:cubicBezTo>
                <a:lnTo>
                  <a:pt x="7030" y="17615"/>
                </a:lnTo>
                <a:lnTo>
                  <a:pt x="8088" y="15568"/>
                </a:lnTo>
                <a:lnTo>
                  <a:pt x="8088" y="15568"/>
                </a:lnTo>
                <a:cubicBezTo>
                  <a:pt x="8156" y="15943"/>
                  <a:pt x="8054" y="16352"/>
                  <a:pt x="7815" y="16660"/>
                </a:cubicBezTo>
                <a:lnTo>
                  <a:pt x="7746" y="16762"/>
                </a:lnTo>
                <a:cubicBezTo>
                  <a:pt x="7610" y="16864"/>
                  <a:pt x="7610" y="17001"/>
                  <a:pt x="7678" y="17137"/>
                </a:cubicBezTo>
                <a:cubicBezTo>
                  <a:pt x="7729" y="17206"/>
                  <a:pt x="7781" y="17231"/>
                  <a:pt x="7832" y="17231"/>
                </a:cubicBezTo>
                <a:cubicBezTo>
                  <a:pt x="7883" y="17231"/>
                  <a:pt x="7934" y="17206"/>
                  <a:pt x="7985" y="17171"/>
                </a:cubicBezTo>
                <a:cubicBezTo>
                  <a:pt x="8224" y="17001"/>
                  <a:pt x="8361" y="16728"/>
                  <a:pt x="8429" y="16455"/>
                </a:cubicBezTo>
                <a:cubicBezTo>
                  <a:pt x="8497" y="16250"/>
                  <a:pt x="8531" y="16011"/>
                  <a:pt x="8565" y="15772"/>
                </a:cubicBezTo>
                <a:cubicBezTo>
                  <a:pt x="8565" y="15329"/>
                  <a:pt x="8736" y="14919"/>
                  <a:pt x="9077" y="14612"/>
                </a:cubicBezTo>
                <a:close/>
                <a:moveTo>
                  <a:pt x="2526" y="20072"/>
                </a:moveTo>
                <a:lnTo>
                  <a:pt x="2560" y="20140"/>
                </a:lnTo>
                <a:lnTo>
                  <a:pt x="2389" y="20277"/>
                </a:lnTo>
                <a:lnTo>
                  <a:pt x="2355" y="20208"/>
                </a:lnTo>
                <a:lnTo>
                  <a:pt x="2526" y="20072"/>
                </a:lnTo>
                <a:close/>
                <a:moveTo>
                  <a:pt x="9726" y="6320"/>
                </a:moveTo>
                <a:lnTo>
                  <a:pt x="9726" y="6320"/>
                </a:lnTo>
                <a:cubicBezTo>
                  <a:pt x="9760" y="6662"/>
                  <a:pt x="9760" y="6764"/>
                  <a:pt x="9623" y="6935"/>
                </a:cubicBezTo>
                <a:cubicBezTo>
                  <a:pt x="9521" y="7071"/>
                  <a:pt x="9453" y="7276"/>
                  <a:pt x="9487" y="7480"/>
                </a:cubicBezTo>
                <a:cubicBezTo>
                  <a:pt x="9453" y="8095"/>
                  <a:pt x="9418" y="8743"/>
                  <a:pt x="9384" y="9391"/>
                </a:cubicBezTo>
                <a:cubicBezTo>
                  <a:pt x="9384" y="9698"/>
                  <a:pt x="9282" y="9971"/>
                  <a:pt x="9077" y="10210"/>
                </a:cubicBezTo>
                <a:cubicBezTo>
                  <a:pt x="8907" y="10415"/>
                  <a:pt x="8838" y="10688"/>
                  <a:pt x="8873" y="10961"/>
                </a:cubicBezTo>
                <a:lnTo>
                  <a:pt x="8873" y="11882"/>
                </a:lnTo>
                <a:cubicBezTo>
                  <a:pt x="8668" y="11951"/>
                  <a:pt x="8600" y="12155"/>
                  <a:pt x="8565" y="12428"/>
                </a:cubicBezTo>
                <a:cubicBezTo>
                  <a:pt x="8531" y="13008"/>
                  <a:pt x="8463" y="13554"/>
                  <a:pt x="8395" y="14134"/>
                </a:cubicBezTo>
                <a:cubicBezTo>
                  <a:pt x="8395" y="14305"/>
                  <a:pt x="8327" y="14442"/>
                  <a:pt x="8224" y="14544"/>
                </a:cubicBezTo>
                <a:cubicBezTo>
                  <a:pt x="8122" y="14680"/>
                  <a:pt x="8019" y="14817"/>
                  <a:pt x="7951" y="14953"/>
                </a:cubicBezTo>
                <a:cubicBezTo>
                  <a:pt x="7712" y="15397"/>
                  <a:pt x="7473" y="15875"/>
                  <a:pt x="7235" y="16284"/>
                </a:cubicBezTo>
                <a:cubicBezTo>
                  <a:pt x="6962" y="16728"/>
                  <a:pt x="6723" y="17137"/>
                  <a:pt x="6518" y="17581"/>
                </a:cubicBezTo>
                <a:cubicBezTo>
                  <a:pt x="6313" y="18025"/>
                  <a:pt x="6074" y="18468"/>
                  <a:pt x="5801" y="18878"/>
                </a:cubicBezTo>
                <a:cubicBezTo>
                  <a:pt x="5460" y="19389"/>
                  <a:pt x="5051" y="19867"/>
                  <a:pt x="4573" y="20277"/>
                </a:cubicBezTo>
                <a:cubicBezTo>
                  <a:pt x="4607" y="19935"/>
                  <a:pt x="4914" y="19765"/>
                  <a:pt x="4744" y="19492"/>
                </a:cubicBezTo>
                <a:cubicBezTo>
                  <a:pt x="5051" y="18843"/>
                  <a:pt x="5358" y="18263"/>
                  <a:pt x="5631" y="17649"/>
                </a:cubicBezTo>
                <a:cubicBezTo>
                  <a:pt x="5733" y="17444"/>
                  <a:pt x="5836" y="17274"/>
                  <a:pt x="6006" y="17171"/>
                </a:cubicBezTo>
                <a:cubicBezTo>
                  <a:pt x="6347" y="16933"/>
                  <a:pt x="6586" y="16591"/>
                  <a:pt x="6757" y="16216"/>
                </a:cubicBezTo>
                <a:cubicBezTo>
                  <a:pt x="7337" y="15124"/>
                  <a:pt x="7781" y="13964"/>
                  <a:pt x="8088" y="12770"/>
                </a:cubicBezTo>
                <a:cubicBezTo>
                  <a:pt x="8122" y="12633"/>
                  <a:pt x="8156" y="12531"/>
                  <a:pt x="8190" y="12394"/>
                </a:cubicBezTo>
                <a:cubicBezTo>
                  <a:pt x="8668" y="11234"/>
                  <a:pt x="8975" y="10006"/>
                  <a:pt x="9180" y="8743"/>
                </a:cubicBezTo>
                <a:cubicBezTo>
                  <a:pt x="9282" y="8402"/>
                  <a:pt x="9248" y="8026"/>
                  <a:pt x="9077" y="7719"/>
                </a:cubicBezTo>
                <a:cubicBezTo>
                  <a:pt x="9248" y="7208"/>
                  <a:pt x="9453" y="6730"/>
                  <a:pt x="9726" y="6320"/>
                </a:cubicBezTo>
                <a:close/>
                <a:moveTo>
                  <a:pt x="6586" y="19287"/>
                </a:moveTo>
                <a:cubicBezTo>
                  <a:pt x="6655" y="19526"/>
                  <a:pt x="6655" y="19799"/>
                  <a:pt x="6552" y="20038"/>
                </a:cubicBezTo>
                <a:cubicBezTo>
                  <a:pt x="6450" y="20208"/>
                  <a:pt x="6450" y="20447"/>
                  <a:pt x="6586" y="20618"/>
                </a:cubicBezTo>
                <a:cubicBezTo>
                  <a:pt x="6552" y="20652"/>
                  <a:pt x="6552" y="20720"/>
                  <a:pt x="6518" y="20754"/>
                </a:cubicBezTo>
                <a:lnTo>
                  <a:pt x="6143" y="20481"/>
                </a:lnTo>
                <a:cubicBezTo>
                  <a:pt x="6279" y="20072"/>
                  <a:pt x="6416" y="19697"/>
                  <a:pt x="6586" y="19287"/>
                </a:cubicBezTo>
                <a:close/>
                <a:moveTo>
                  <a:pt x="9623" y="19355"/>
                </a:moveTo>
                <a:cubicBezTo>
                  <a:pt x="9964" y="19799"/>
                  <a:pt x="10033" y="20379"/>
                  <a:pt x="9862" y="20891"/>
                </a:cubicBezTo>
                <a:cubicBezTo>
                  <a:pt x="9657" y="20413"/>
                  <a:pt x="9555" y="19867"/>
                  <a:pt x="9623" y="19355"/>
                </a:cubicBezTo>
                <a:close/>
                <a:moveTo>
                  <a:pt x="4300" y="19628"/>
                </a:moveTo>
                <a:lnTo>
                  <a:pt x="4334" y="19697"/>
                </a:lnTo>
                <a:cubicBezTo>
                  <a:pt x="4095" y="20106"/>
                  <a:pt x="3856" y="20550"/>
                  <a:pt x="3618" y="20959"/>
                </a:cubicBezTo>
                <a:cubicBezTo>
                  <a:pt x="3549" y="21027"/>
                  <a:pt x="3447" y="21061"/>
                  <a:pt x="3345" y="21130"/>
                </a:cubicBezTo>
                <a:lnTo>
                  <a:pt x="3345" y="20311"/>
                </a:lnTo>
                <a:lnTo>
                  <a:pt x="4300" y="19628"/>
                </a:lnTo>
                <a:close/>
                <a:moveTo>
                  <a:pt x="12455" y="14988"/>
                </a:moveTo>
                <a:cubicBezTo>
                  <a:pt x="12558" y="15192"/>
                  <a:pt x="12660" y="15397"/>
                  <a:pt x="12763" y="15602"/>
                </a:cubicBezTo>
                <a:cubicBezTo>
                  <a:pt x="13138" y="16284"/>
                  <a:pt x="13513" y="16967"/>
                  <a:pt x="13923" y="17649"/>
                </a:cubicBezTo>
                <a:cubicBezTo>
                  <a:pt x="14093" y="17888"/>
                  <a:pt x="14298" y="18127"/>
                  <a:pt x="14503" y="18332"/>
                </a:cubicBezTo>
                <a:cubicBezTo>
                  <a:pt x="14673" y="18468"/>
                  <a:pt x="14878" y="18570"/>
                  <a:pt x="15049" y="18673"/>
                </a:cubicBezTo>
                <a:cubicBezTo>
                  <a:pt x="15322" y="19628"/>
                  <a:pt x="15595" y="20720"/>
                  <a:pt x="15868" y="21778"/>
                </a:cubicBezTo>
                <a:lnTo>
                  <a:pt x="15834" y="21812"/>
                </a:lnTo>
                <a:cubicBezTo>
                  <a:pt x="15629" y="21369"/>
                  <a:pt x="15390" y="20925"/>
                  <a:pt x="15185" y="20481"/>
                </a:cubicBezTo>
                <a:cubicBezTo>
                  <a:pt x="15117" y="20277"/>
                  <a:pt x="15083" y="20106"/>
                  <a:pt x="15083" y="19935"/>
                </a:cubicBezTo>
                <a:cubicBezTo>
                  <a:pt x="15083" y="19765"/>
                  <a:pt x="15117" y="19594"/>
                  <a:pt x="14912" y="19560"/>
                </a:cubicBezTo>
                <a:cubicBezTo>
                  <a:pt x="14742" y="19526"/>
                  <a:pt x="14708" y="19321"/>
                  <a:pt x="14673" y="19185"/>
                </a:cubicBezTo>
                <a:cubicBezTo>
                  <a:pt x="14642" y="19058"/>
                  <a:pt x="14552" y="18874"/>
                  <a:pt x="14458" y="18874"/>
                </a:cubicBezTo>
                <a:cubicBezTo>
                  <a:pt x="14450" y="18874"/>
                  <a:pt x="14442" y="18875"/>
                  <a:pt x="14435" y="18878"/>
                </a:cubicBezTo>
                <a:cubicBezTo>
                  <a:pt x="14366" y="18912"/>
                  <a:pt x="14264" y="19048"/>
                  <a:pt x="14162" y="19151"/>
                </a:cubicBezTo>
                <a:cubicBezTo>
                  <a:pt x="13650" y="18980"/>
                  <a:pt x="13445" y="18536"/>
                  <a:pt x="13547" y="17854"/>
                </a:cubicBezTo>
                <a:cubicBezTo>
                  <a:pt x="13582" y="17683"/>
                  <a:pt x="13616" y="17513"/>
                  <a:pt x="13479" y="17444"/>
                </a:cubicBezTo>
                <a:cubicBezTo>
                  <a:pt x="13448" y="17432"/>
                  <a:pt x="13420" y="17426"/>
                  <a:pt x="13395" y="17426"/>
                </a:cubicBezTo>
                <a:cubicBezTo>
                  <a:pt x="13283" y="17426"/>
                  <a:pt x="13228" y="17538"/>
                  <a:pt x="13172" y="17649"/>
                </a:cubicBezTo>
                <a:cubicBezTo>
                  <a:pt x="13172" y="17717"/>
                  <a:pt x="13138" y="17786"/>
                  <a:pt x="13104" y="17922"/>
                </a:cubicBezTo>
                <a:lnTo>
                  <a:pt x="12797" y="17308"/>
                </a:lnTo>
                <a:cubicBezTo>
                  <a:pt x="12865" y="17274"/>
                  <a:pt x="12933" y="17274"/>
                  <a:pt x="13001" y="17240"/>
                </a:cubicBezTo>
                <a:cubicBezTo>
                  <a:pt x="13138" y="17171"/>
                  <a:pt x="13206" y="17001"/>
                  <a:pt x="13104" y="16864"/>
                </a:cubicBezTo>
                <a:cubicBezTo>
                  <a:pt x="13070" y="16762"/>
                  <a:pt x="13001" y="16625"/>
                  <a:pt x="12933" y="16523"/>
                </a:cubicBezTo>
                <a:cubicBezTo>
                  <a:pt x="12626" y="16080"/>
                  <a:pt x="12455" y="15534"/>
                  <a:pt x="12455" y="14988"/>
                </a:cubicBezTo>
                <a:close/>
                <a:moveTo>
                  <a:pt x="11418" y="1"/>
                </a:moveTo>
                <a:cubicBezTo>
                  <a:pt x="11388" y="1"/>
                  <a:pt x="11358" y="13"/>
                  <a:pt x="11329" y="42"/>
                </a:cubicBezTo>
                <a:cubicBezTo>
                  <a:pt x="10988" y="246"/>
                  <a:pt x="10852" y="690"/>
                  <a:pt x="11022" y="1065"/>
                </a:cubicBezTo>
                <a:cubicBezTo>
                  <a:pt x="11125" y="1338"/>
                  <a:pt x="11227" y="1645"/>
                  <a:pt x="11329" y="1918"/>
                </a:cubicBezTo>
                <a:cubicBezTo>
                  <a:pt x="11432" y="2157"/>
                  <a:pt x="11568" y="2396"/>
                  <a:pt x="11329" y="2635"/>
                </a:cubicBezTo>
                <a:cubicBezTo>
                  <a:pt x="11261" y="2771"/>
                  <a:pt x="11261" y="2874"/>
                  <a:pt x="11261" y="3010"/>
                </a:cubicBezTo>
                <a:cubicBezTo>
                  <a:pt x="11261" y="3215"/>
                  <a:pt x="11295" y="3420"/>
                  <a:pt x="11329" y="3625"/>
                </a:cubicBezTo>
                <a:cubicBezTo>
                  <a:pt x="11534" y="4614"/>
                  <a:pt x="11705" y="5638"/>
                  <a:pt x="11909" y="6627"/>
                </a:cubicBezTo>
                <a:cubicBezTo>
                  <a:pt x="11705" y="6935"/>
                  <a:pt x="11671" y="7071"/>
                  <a:pt x="11841" y="7173"/>
                </a:cubicBezTo>
                <a:cubicBezTo>
                  <a:pt x="12285" y="7480"/>
                  <a:pt x="12217" y="8026"/>
                  <a:pt x="12387" y="8470"/>
                </a:cubicBezTo>
                <a:cubicBezTo>
                  <a:pt x="12285" y="9084"/>
                  <a:pt x="12558" y="9528"/>
                  <a:pt x="12728" y="10040"/>
                </a:cubicBezTo>
                <a:cubicBezTo>
                  <a:pt x="12797" y="10210"/>
                  <a:pt x="12865" y="10347"/>
                  <a:pt x="12967" y="10586"/>
                </a:cubicBezTo>
                <a:cubicBezTo>
                  <a:pt x="12592" y="10244"/>
                  <a:pt x="11602" y="7753"/>
                  <a:pt x="11364" y="6662"/>
                </a:cubicBezTo>
                <a:cubicBezTo>
                  <a:pt x="11705" y="6423"/>
                  <a:pt x="11705" y="6423"/>
                  <a:pt x="11500" y="6013"/>
                </a:cubicBezTo>
                <a:cubicBezTo>
                  <a:pt x="11295" y="5604"/>
                  <a:pt x="11159" y="5126"/>
                  <a:pt x="11159" y="4648"/>
                </a:cubicBezTo>
                <a:cubicBezTo>
                  <a:pt x="11125" y="3795"/>
                  <a:pt x="11091" y="2908"/>
                  <a:pt x="11091" y="2021"/>
                </a:cubicBezTo>
                <a:cubicBezTo>
                  <a:pt x="11091" y="1816"/>
                  <a:pt x="11159" y="1509"/>
                  <a:pt x="10920" y="1475"/>
                </a:cubicBezTo>
                <a:cubicBezTo>
                  <a:pt x="10908" y="1473"/>
                  <a:pt x="10897" y="1472"/>
                  <a:pt x="10887" y="1472"/>
                </a:cubicBezTo>
                <a:cubicBezTo>
                  <a:pt x="10715" y="1472"/>
                  <a:pt x="10711" y="1725"/>
                  <a:pt x="10647" y="1918"/>
                </a:cubicBezTo>
                <a:cubicBezTo>
                  <a:pt x="10340" y="2976"/>
                  <a:pt x="9999" y="4068"/>
                  <a:pt x="9657" y="5126"/>
                </a:cubicBezTo>
                <a:cubicBezTo>
                  <a:pt x="9282" y="6184"/>
                  <a:pt x="8873" y="7173"/>
                  <a:pt x="8429" y="8265"/>
                </a:cubicBezTo>
                <a:cubicBezTo>
                  <a:pt x="8394" y="8244"/>
                  <a:pt x="8362" y="8235"/>
                  <a:pt x="8331" y="8235"/>
                </a:cubicBezTo>
                <a:cubicBezTo>
                  <a:pt x="8215" y="8235"/>
                  <a:pt x="8128" y="8376"/>
                  <a:pt x="8019" y="8538"/>
                </a:cubicBezTo>
                <a:cubicBezTo>
                  <a:pt x="7883" y="8880"/>
                  <a:pt x="7644" y="9221"/>
                  <a:pt x="7439" y="9562"/>
                </a:cubicBezTo>
                <a:cubicBezTo>
                  <a:pt x="7303" y="9801"/>
                  <a:pt x="7132" y="10006"/>
                  <a:pt x="6962" y="10244"/>
                </a:cubicBezTo>
                <a:cubicBezTo>
                  <a:pt x="7337" y="9357"/>
                  <a:pt x="7712" y="8504"/>
                  <a:pt x="8122" y="7651"/>
                </a:cubicBezTo>
                <a:cubicBezTo>
                  <a:pt x="8156" y="7617"/>
                  <a:pt x="8156" y="7549"/>
                  <a:pt x="8224" y="7515"/>
                </a:cubicBezTo>
                <a:cubicBezTo>
                  <a:pt x="8634" y="6866"/>
                  <a:pt x="9009" y="6150"/>
                  <a:pt x="9248" y="5433"/>
                </a:cubicBezTo>
                <a:cubicBezTo>
                  <a:pt x="9282" y="5160"/>
                  <a:pt x="9350" y="4921"/>
                  <a:pt x="9350" y="4648"/>
                </a:cubicBezTo>
                <a:cubicBezTo>
                  <a:pt x="9384" y="4546"/>
                  <a:pt x="9384" y="4409"/>
                  <a:pt x="9350" y="4307"/>
                </a:cubicBezTo>
                <a:cubicBezTo>
                  <a:pt x="9316" y="4205"/>
                  <a:pt x="9214" y="4171"/>
                  <a:pt x="9111" y="4102"/>
                </a:cubicBezTo>
                <a:cubicBezTo>
                  <a:pt x="9214" y="3863"/>
                  <a:pt x="9350" y="3625"/>
                  <a:pt x="9418" y="3386"/>
                </a:cubicBezTo>
                <a:cubicBezTo>
                  <a:pt x="9555" y="3079"/>
                  <a:pt x="9726" y="2737"/>
                  <a:pt x="9828" y="2499"/>
                </a:cubicBezTo>
                <a:cubicBezTo>
                  <a:pt x="9896" y="2260"/>
                  <a:pt x="9896" y="1987"/>
                  <a:pt x="9657" y="1884"/>
                </a:cubicBezTo>
                <a:lnTo>
                  <a:pt x="10101" y="895"/>
                </a:lnTo>
                <a:cubicBezTo>
                  <a:pt x="10169" y="724"/>
                  <a:pt x="10237" y="519"/>
                  <a:pt x="10135" y="383"/>
                </a:cubicBezTo>
                <a:cubicBezTo>
                  <a:pt x="10114" y="341"/>
                  <a:pt x="10087" y="322"/>
                  <a:pt x="10054" y="322"/>
                </a:cubicBezTo>
                <a:cubicBezTo>
                  <a:pt x="9980" y="322"/>
                  <a:pt x="9878" y="422"/>
                  <a:pt x="9760" y="588"/>
                </a:cubicBezTo>
                <a:cubicBezTo>
                  <a:pt x="9726" y="656"/>
                  <a:pt x="9726" y="690"/>
                  <a:pt x="9691" y="758"/>
                </a:cubicBezTo>
                <a:cubicBezTo>
                  <a:pt x="9316" y="1338"/>
                  <a:pt x="8907" y="1918"/>
                  <a:pt x="8497" y="2464"/>
                </a:cubicBezTo>
                <a:cubicBezTo>
                  <a:pt x="7815" y="3215"/>
                  <a:pt x="7030" y="3932"/>
                  <a:pt x="6143" y="4512"/>
                </a:cubicBezTo>
                <a:cubicBezTo>
                  <a:pt x="5953" y="4702"/>
                  <a:pt x="5676" y="4806"/>
                  <a:pt x="5399" y="4806"/>
                </a:cubicBezTo>
                <a:cubicBezTo>
                  <a:pt x="5328" y="4806"/>
                  <a:pt x="5257" y="4799"/>
                  <a:pt x="5187" y="4785"/>
                </a:cubicBezTo>
                <a:cubicBezTo>
                  <a:pt x="5157" y="4770"/>
                  <a:pt x="5127" y="4763"/>
                  <a:pt x="5099" y="4763"/>
                </a:cubicBezTo>
                <a:cubicBezTo>
                  <a:pt x="4999" y="4763"/>
                  <a:pt x="4922" y="4849"/>
                  <a:pt x="4948" y="4955"/>
                </a:cubicBezTo>
                <a:cubicBezTo>
                  <a:pt x="4948" y="5058"/>
                  <a:pt x="5017" y="5194"/>
                  <a:pt x="5119" y="5262"/>
                </a:cubicBezTo>
                <a:cubicBezTo>
                  <a:pt x="5221" y="5331"/>
                  <a:pt x="5358" y="5365"/>
                  <a:pt x="5494" y="5399"/>
                </a:cubicBezTo>
                <a:cubicBezTo>
                  <a:pt x="5140" y="5461"/>
                  <a:pt x="4799" y="5613"/>
                  <a:pt x="4463" y="5613"/>
                </a:cubicBezTo>
                <a:cubicBezTo>
                  <a:pt x="4248" y="5613"/>
                  <a:pt x="4035" y="5551"/>
                  <a:pt x="3822" y="5365"/>
                </a:cubicBezTo>
                <a:cubicBezTo>
                  <a:pt x="3783" y="5339"/>
                  <a:pt x="3744" y="5328"/>
                  <a:pt x="3707" y="5328"/>
                </a:cubicBezTo>
                <a:cubicBezTo>
                  <a:pt x="3647" y="5328"/>
                  <a:pt x="3592" y="5357"/>
                  <a:pt x="3549" y="5399"/>
                </a:cubicBezTo>
                <a:cubicBezTo>
                  <a:pt x="3447" y="5501"/>
                  <a:pt x="3481" y="5672"/>
                  <a:pt x="3583" y="5774"/>
                </a:cubicBezTo>
                <a:cubicBezTo>
                  <a:pt x="3686" y="5911"/>
                  <a:pt x="3822" y="6013"/>
                  <a:pt x="3993" y="6081"/>
                </a:cubicBezTo>
                <a:cubicBezTo>
                  <a:pt x="4210" y="6106"/>
                  <a:pt x="4410" y="6130"/>
                  <a:pt x="4605" y="6130"/>
                </a:cubicBezTo>
                <a:cubicBezTo>
                  <a:pt x="4686" y="6130"/>
                  <a:pt x="4766" y="6126"/>
                  <a:pt x="4846" y="6116"/>
                </a:cubicBezTo>
                <a:cubicBezTo>
                  <a:pt x="4937" y="6116"/>
                  <a:pt x="5028" y="6100"/>
                  <a:pt x="5109" y="6100"/>
                </a:cubicBezTo>
                <a:cubicBezTo>
                  <a:pt x="5149" y="6100"/>
                  <a:pt x="5187" y="6104"/>
                  <a:pt x="5221" y="6116"/>
                </a:cubicBezTo>
                <a:cubicBezTo>
                  <a:pt x="5292" y="6163"/>
                  <a:pt x="5355" y="6181"/>
                  <a:pt x="5413" y="6181"/>
                </a:cubicBezTo>
                <a:cubicBezTo>
                  <a:pt x="5524" y="6181"/>
                  <a:pt x="5622" y="6114"/>
                  <a:pt x="5733" y="6047"/>
                </a:cubicBezTo>
                <a:cubicBezTo>
                  <a:pt x="5972" y="5911"/>
                  <a:pt x="6211" y="5808"/>
                  <a:pt x="6450" y="5672"/>
                </a:cubicBezTo>
                <a:lnTo>
                  <a:pt x="6450" y="5672"/>
                </a:lnTo>
                <a:cubicBezTo>
                  <a:pt x="6450" y="5808"/>
                  <a:pt x="6416" y="5877"/>
                  <a:pt x="6382" y="5877"/>
                </a:cubicBezTo>
                <a:lnTo>
                  <a:pt x="5870" y="6116"/>
                </a:lnTo>
                <a:cubicBezTo>
                  <a:pt x="5733" y="6150"/>
                  <a:pt x="5665" y="6286"/>
                  <a:pt x="5699" y="6423"/>
                </a:cubicBezTo>
                <a:cubicBezTo>
                  <a:pt x="5726" y="6555"/>
                  <a:pt x="5793" y="6605"/>
                  <a:pt x="5886" y="6605"/>
                </a:cubicBezTo>
                <a:cubicBezTo>
                  <a:pt x="5912" y="6605"/>
                  <a:pt x="5941" y="6601"/>
                  <a:pt x="5972" y="6593"/>
                </a:cubicBezTo>
                <a:cubicBezTo>
                  <a:pt x="6143" y="6559"/>
                  <a:pt x="6347" y="6491"/>
                  <a:pt x="6518" y="6423"/>
                </a:cubicBezTo>
                <a:cubicBezTo>
                  <a:pt x="6859" y="6150"/>
                  <a:pt x="7166" y="5843"/>
                  <a:pt x="7508" y="5570"/>
                </a:cubicBezTo>
                <a:cubicBezTo>
                  <a:pt x="7746" y="5331"/>
                  <a:pt x="7951" y="5092"/>
                  <a:pt x="8156" y="4853"/>
                </a:cubicBezTo>
                <a:lnTo>
                  <a:pt x="8156" y="4853"/>
                </a:lnTo>
                <a:cubicBezTo>
                  <a:pt x="7883" y="5399"/>
                  <a:pt x="7712" y="6013"/>
                  <a:pt x="7235" y="6354"/>
                </a:cubicBezTo>
                <a:cubicBezTo>
                  <a:pt x="6552" y="6866"/>
                  <a:pt x="5801" y="7276"/>
                  <a:pt x="5017" y="7549"/>
                </a:cubicBezTo>
                <a:cubicBezTo>
                  <a:pt x="4944" y="7597"/>
                  <a:pt x="4867" y="7620"/>
                  <a:pt x="4794" y="7620"/>
                </a:cubicBezTo>
                <a:cubicBezTo>
                  <a:pt x="4660" y="7620"/>
                  <a:pt x="4537" y="7544"/>
                  <a:pt x="4471" y="7412"/>
                </a:cubicBezTo>
                <a:cubicBezTo>
                  <a:pt x="4431" y="7393"/>
                  <a:pt x="4392" y="7373"/>
                  <a:pt x="4352" y="7373"/>
                </a:cubicBezTo>
                <a:cubicBezTo>
                  <a:pt x="4324" y="7373"/>
                  <a:pt x="4295" y="7383"/>
                  <a:pt x="4266" y="7412"/>
                </a:cubicBezTo>
                <a:cubicBezTo>
                  <a:pt x="4198" y="7480"/>
                  <a:pt x="4164" y="7617"/>
                  <a:pt x="4198" y="7719"/>
                </a:cubicBezTo>
                <a:cubicBezTo>
                  <a:pt x="4232" y="7822"/>
                  <a:pt x="4266" y="7924"/>
                  <a:pt x="4334" y="8026"/>
                </a:cubicBezTo>
                <a:cubicBezTo>
                  <a:pt x="4300" y="8368"/>
                  <a:pt x="4232" y="8641"/>
                  <a:pt x="4232" y="8880"/>
                </a:cubicBezTo>
                <a:cubicBezTo>
                  <a:pt x="4232" y="8948"/>
                  <a:pt x="4334" y="9050"/>
                  <a:pt x="4368" y="9084"/>
                </a:cubicBezTo>
                <a:cubicBezTo>
                  <a:pt x="4471" y="9084"/>
                  <a:pt x="4573" y="9118"/>
                  <a:pt x="4675" y="9118"/>
                </a:cubicBezTo>
                <a:cubicBezTo>
                  <a:pt x="5255" y="9050"/>
                  <a:pt x="5801" y="8845"/>
                  <a:pt x="6245" y="8470"/>
                </a:cubicBezTo>
                <a:cubicBezTo>
                  <a:pt x="6347" y="8368"/>
                  <a:pt x="6484" y="8265"/>
                  <a:pt x="6620" y="8197"/>
                </a:cubicBezTo>
                <a:lnTo>
                  <a:pt x="6723" y="8470"/>
                </a:lnTo>
                <a:cubicBezTo>
                  <a:pt x="6484" y="8709"/>
                  <a:pt x="6211" y="8914"/>
                  <a:pt x="5938" y="9118"/>
                </a:cubicBezTo>
                <a:cubicBezTo>
                  <a:pt x="4948" y="9767"/>
                  <a:pt x="3891" y="10313"/>
                  <a:pt x="2765" y="10756"/>
                </a:cubicBezTo>
                <a:cubicBezTo>
                  <a:pt x="2696" y="10756"/>
                  <a:pt x="2628" y="10790"/>
                  <a:pt x="2560" y="10825"/>
                </a:cubicBezTo>
                <a:cubicBezTo>
                  <a:pt x="2457" y="10927"/>
                  <a:pt x="2321" y="11029"/>
                  <a:pt x="2287" y="11166"/>
                </a:cubicBezTo>
                <a:cubicBezTo>
                  <a:pt x="2253" y="11371"/>
                  <a:pt x="2457" y="11439"/>
                  <a:pt x="2560" y="11541"/>
                </a:cubicBezTo>
                <a:cubicBezTo>
                  <a:pt x="2696" y="11609"/>
                  <a:pt x="2833" y="11644"/>
                  <a:pt x="3003" y="11712"/>
                </a:cubicBezTo>
                <a:cubicBezTo>
                  <a:pt x="2935" y="11746"/>
                  <a:pt x="2867" y="11780"/>
                  <a:pt x="2799" y="11780"/>
                </a:cubicBezTo>
                <a:cubicBezTo>
                  <a:pt x="2661" y="11819"/>
                  <a:pt x="2524" y="11903"/>
                  <a:pt x="2387" y="11903"/>
                </a:cubicBezTo>
                <a:cubicBezTo>
                  <a:pt x="2285" y="11903"/>
                  <a:pt x="2184" y="11857"/>
                  <a:pt x="2082" y="11712"/>
                </a:cubicBezTo>
                <a:cubicBezTo>
                  <a:pt x="2063" y="11683"/>
                  <a:pt x="2038" y="11670"/>
                  <a:pt x="2011" y="11670"/>
                </a:cubicBezTo>
                <a:cubicBezTo>
                  <a:pt x="1945" y="11670"/>
                  <a:pt x="1868" y="11750"/>
                  <a:pt x="1843" y="11848"/>
                </a:cubicBezTo>
                <a:cubicBezTo>
                  <a:pt x="1775" y="12087"/>
                  <a:pt x="1843" y="12326"/>
                  <a:pt x="2048" y="12428"/>
                </a:cubicBezTo>
                <a:cubicBezTo>
                  <a:pt x="2144" y="12452"/>
                  <a:pt x="2241" y="12477"/>
                  <a:pt x="2337" y="12477"/>
                </a:cubicBezTo>
                <a:cubicBezTo>
                  <a:pt x="2377" y="12477"/>
                  <a:pt x="2417" y="12472"/>
                  <a:pt x="2457" y="12462"/>
                </a:cubicBezTo>
                <a:cubicBezTo>
                  <a:pt x="3345" y="12224"/>
                  <a:pt x="4198" y="11814"/>
                  <a:pt x="4948" y="11302"/>
                </a:cubicBezTo>
                <a:cubicBezTo>
                  <a:pt x="5290" y="11098"/>
                  <a:pt x="5597" y="10790"/>
                  <a:pt x="5801" y="10449"/>
                </a:cubicBezTo>
                <a:cubicBezTo>
                  <a:pt x="6040" y="10108"/>
                  <a:pt x="6347" y="9801"/>
                  <a:pt x="6689" y="9528"/>
                </a:cubicBezTo>
                <a:lnTo>
                  <a:pt x="6689" y="9528"/>
                </a:lnTo>
                <a:cubicBezTo>
                  <a:pt x="6484" y="10006"/>
                  <a:pt x="6211" y="10449"/>
                  <a:pt x="5904" y="10893"/>
                </a:cubicBezTo>
                <a:cubicBezTo>
                  <a:pt x="5801" y="10995"/>
                  <a:pt x="5665" y="11063"/>
                  <a:pt x="5528" y="11166"/>
                </a:cubicBezTo>
                <a:cubicBezTo>
                  <a:pt x="5460" y="11234"/>
                  <a:pt x="5392" y="11336"/>
                  <a:pt x="5324" y="11405"/>
                </a:cubicBezTo>
                <a:cubicBezTo>
                  <a:pt x="5290" y="11473"/>
                  <a:pt x="5221" y="11575"/>
                  <a:pt x="5153" y="11644"/>
                </a:cubicBezTo>
                <a:cubicBezTo>
                  <a:pt x="4505" y="12087"/>
                  <a:pt x="3822" y="12531"/>
                  <a:pt x="3174" y="12940"/>
                </a:cubicBezTo>
                <a:cubicBezTo>
                  <a:pt x="3106" y="13008"/>
                  <a:pt x="3029" y="13043"/>
                  <a:pt x="2952" y="13043"/>
                </a:cubicBezTo>
                <a:cubicBezTo>
                  <a:pt x="2875" y="13043"/>
                  <a:pt x="2799" y="13008"/>
                  <a:pt x="2730" y="12940"/>
                </a:cubicBezTo>
                <a:cubicBezTo>
                  <a:pt x="2716" y="12911"/>
                  <a:pt x="2671" y="12901"/>
                  <a:pt x="2624" y="12901"/>
                </a:cubicBezTo>
                <a:cubicBezTo>
                  <a:pt x="2560" y="12901"/>
                  <a:pt x="2492" y="12920"/>
                  <a:pt x="2492" y="12940"/>
                </a:cubicBezTo>
                <a:cubicBezTo>
                  <a:pt x="2457" y="13077"/>
                  <a:pt x="2457" y="13213"/>
                  <a:pt x="2492" y="13316"/>
                </a:cubicBezTo>
                <a:cubicBezTo>
                  <a:pt x="2541" y="13489"/>
                  <a:pt x="2717" y="13609"/>
                  <a:pt x="2901" y="13609"/>
                </a:cubicBezTo>
                <a:cubicBezTo>
                  <a:pt x="2970" y="13609"/>
                  <a:pt x="3040" y="13592"/>
                  <a:pt x="3106" y="13554"/>
                </a:cubicBezTo>
                <a:cubicBezTo>
                  <a:pt x="3345" y="13452"/>
                  <a:pt x="3618" y="13316"/>
                  <a:pt x="3856" y="13145"/>
                </a:cubicBezTo>
                <a:cubicBezTo>
                  <a:pt x="4129" y="13008"/>
                  <a:pt x="4368" y="12838"/>
                  <a:pt x="4641" y="12667"/>
                </a:cubicBezTo>
                <a:lnTo>
                  <a:pt x="4641" y="12667"/>
                </a:lnTo>
                <a:cubicBezTo>
                  <a:pt x="4641" y="12735"/>
                  <a:pt x="4607" y="12804"/>
                  <a:pt x="4573" y="12838"/>
                </a:cubicBezTo>
                <a:cubicBezTo>
                  <a:pt x="3856" y="13657"/>
                  <a:pt x="3037" y="14373"/>
                  <a:pt x="2116" y="14988"/>
                </a:cubicBezTo>
                <a:cubicBezTo>
                  <a:pt x="2048" y="15022"/>
                  <a:pt x="1980" y="15022"/>
                  <a:pt x="1911" y="15022"/>
                </a:cubicBezTo>
                <a:cubicBezTo>
                  <a:pt x="1707" y="15022"/>
                  <a:pt x="1604" y="15056"/>
                  <a:pt x="1604" y="15261"/>
                </a:cubicBezTo>
                <a:cubicBezTo>
                  <a:pt x="1604" y="15479"/>
                  <a:pt x="1718" y="15640"/>
                  <a:pt x="1868" y="15640"/>
                </a:cubicBezTo>
                <a:cubicBezTo>
                  <a:pt x="1882" y="15640"/>
                  <a:pt x="1897" y="15639"/>
                  <a:pt x="1911" y="15636"/>
                </a:cubicBezTo>
                <a:cubicBezTo>
                  <a:pt x="2048" y="15602"/>
                  <a:pt x="2184" y="15568"/>
                  <a:pt x="2287" y="15499"/>
                </a:cubicBezTo>
                <a:cubicBezTo>
                  <a:pt x="2765" y="15124"/>
                  <a:pt x="3242" y="14749"/>
                  <a:pt x="3720" y="14373"/>
                </a:cubicBezTo>
                <a:cubicBezTo>
                  <a:pt x="3822" y="14271"/>
                  <a:pt x="3959" y="14203"/>
                  <a:pt x="4061" y="14134"/>
                </a:cubicBezTo>
                <a:lnTo>
                  <a:pt x="4061" y="14134"/>
                </a:lnTo>
                <a:cubicBezTo>
                  <a:pt x="4061" y="14203"/>
                  <a:pt x="4027" y="14237"/>
                  <a:pt x="4027" y="14305"/>
                </a:cubicBezTo>
                <a:cubicBezTo>
                  <a:pt x="4061" y="14715"/>
                  <a:pt x="3788" y="14885"/>
                  <a:pt x="3583" y="15090"/>
                </a:cubicBezTo>
                <a:cubicBezTo>
                  <a:pt x="3276" y="15431"/>
                  <a:pt x="2935" y="15704"/>
                  <a:pt x="2526" y="15909"/>
                </a:cubicBezTo>
                <a:cubicBezTo>
                  <a:pt x="2423" y="15977"/>
                  <a:pt x="2355" y="16080"/>
                  <a:pt x="2355" y="16182"/>
                </a:cubicBezTo>
                <a:cubicBezTo>
                  <a:pt x="2321" y="16318"/>
                  <a:pt x="2423" y="16421"/>
                  <a:pt x="2560" y="16421"/>
                </a:cubicBezTo>
                <a:lnTo>
                  <a:pt x="2799" y="16421"/>
                </a:lnTo>
                <a:cubicBezTo>
                  <a:pt x="2287" y="17103"/>
                  <a:pt x="1843" y="17683"/>
                  <a:pt x="1127" y="17854"/>
                </a:cubicBezTo>
                <a:cubicBezTo>
                  <a:pt x="1058" y="17888"/>
                  <a:pt x="956" y="17922"/>
                  <a:pt x="854" y="17990"/>
                </a:cubicBezTo>
                <a:cubicBezTo>
                  <a:pt x="512" y="18127"/>
                  <a:pt x="512" y="18229"/>
                  <a:pt x="717" y="18639"/>
                </a:cubicBezTo>
                <a:lnTo>
                  <a:pt x="615" y="18639"/>
                </a:lnTo>
                <a:cubicBezTo>
                  <a:pt x="565" y="18614"/>
                  <a:pt x="519" y="18598"/>
                  <a:pt x="479" y="18598"/>
                </a:cubicBezTo>
                <a:cubicBezTo>
                  <a:pt x="408" y="18598"/>
                  <a:pt x="351" y="18645"/>
                  <a:pt x="308" y="18775"/>
                </a:cubicBezTo>
                <a:cubicBezTo>
                  <a:pt x="274" y="18946"/>
                  <a:pt x="342" y="19116"/>
                  <a:pt x="478" y="19185"/>
                </a:cubicBezTo>
                <a:cubicBezTo>
                  <a:pt x="512" y="19253"/>
                  <a:pt x="581" y="19253"/>
                  <a:pt x="683" y="19287"/>
                </a:cubicBezTo>
                <a:cubicBezTo>
                  <a:pt x="922" y="19253"/>
                  <a:pt x="1195" y="19219"/>
                  <a:pt x="1468" y="19219"/>
                </a:cubicBezTo>
                <a:cubicBezTo>
                  <a:pt x="1400" y="19287"/>
                  <a:pt x="1331" y="19389"/>
                  <a:pt x="1263" y="19458"/>
                </a:cubicBezTo>
                <a:lnTo>
                  <a:pt x="205" y="20788"/>
                </a:lnTo>
                <a:cubicBezTo>
                  <a:pt x="103" y="20891"/>
                  <a:pt x="1" y="21027"/>
                  <a:pt x="103" y="21198"/>
                </a:cubicBezTo>
                <a:cubicBezTo>
                  <a:pt x="161" y="21285"/>
                  <a:pt x="212" y="21316"/>
                  <a:pt x="263" y="21316"/>
                </a:cubicBezTo>
                <a:cubicBezTo>
                  <a:pt x="332" y="21316"/>
                  <a:pt x="399" y="21257"/>
                  <a:pt x="478" y="21198"/>
                </a:cubicBezTo>
                <a:lnTo>
                  <a:pt x="512" y="21164"/>
                </a:lnTo>
                <a:cubicBezTo>
                  <a:pt x="1161" y="20447"/>
                  <a:pt x="1707" y="19697"/>
                  <a:pt x="2150" y="18912"/>
                </a:cubicBezTo>
                <a:cubicBezTo>
                  <a:pt x="2184" y="18843"/>
                  <a:pt x="2253" y="18741"/>
                  <a:pt x="2321" y="18707"/>
                </a:cubicBezTo>
                <a:cubicBezTo>
                  <a:pt x="2696" y="18468"/>
                  <a:pt x="3106" y="18229"/>
                  <a:pt x="3583" y="17956"/>
                </a:cubicBezTo>
                <a:lnTo>
                  <a:pt x="3583" y="17956"/>
                </a:lnTo>
                <a:cubicBezTo>
                  <a:pt x="3549" y="18332"/>
                  <a:pt x="3379" y="18707"/>
                  <a:pt x="3072" y="18980"/>
                </a:cubicBezTo>
                <a:cubicBezTo>
                  <a:pt x="2799" y="19185"/>
                  <a:pt x="2560" y="19389"/>
                  <a:pt x="2321" y="19594"/>
                </a:cubicBezTo>
                <a:cubicBezTo>
                  <a:pt x="1946" y="19765"/>
                  <a:pt x="1707" y="20174"/>
                  <a:pt x="1775" y="20584"/>
                </a:cubicBezTo>
                <a:lnTo>
                  <a:pt x="1604" y="20379"/>
                </a:lnTo>
                <a:cubicBezTo>
                  <a:pt x="1537" y="20312"/>
                  <a:pt x="1470" y="20245"/>
                  <a:pt x="1413" y="20245"/>
                </a:cubicBezTo>
                <a:cubicBezTo>
                  <a:pt x="1383" y="20245"/>
                  <a:pt x="1355" y="20264"/>
                  <a:pt x="1331" y="20311"/>
                </a:cubicBezTo>
                <a:cubicBezTo>
                  <a:pt x="1263" y="20447"/>
                  <a:pt x="1263" y="20584"/>
                  <a:pt x="1297" y="20686"/>
                </a:cubicBezTo>
                <a:cubicBezTo>
                  <a:pt x="1331" y="20891"/>
                  <a:pt x="1502" y="21061"/>
                  <a:pt x="1707" y="21061"/>
                </a:cubicBezTo>
                <a:lnTo>
                  <a:pt x="2014" y="21061"/>
                </a:lnTo>
                <a:lnTo>
                  <a:pt x="1161" y="22358"/>
                </a:lnTo>
                <a:cubicBezTo>
                  <a:pt x="1269" y="22394"/>
                  <a:pt x="1370" y="22418"/>
                  <a:pt x="1463" y="22418"/>
                </a:cubicBezTo>
                <a:cubicBezTo>
                  <a:pt x="1633" y="22418"/>
                  <a:pt x="1779" y="22340"/>
                  <a:pt x="1911" y="22119"/>
                </a:cubicBezTo>
                <a:cubicBezTo>
                  <a:pt x="2150" y="21676"/>
                  <a:pt x="2423" y="21300"/>
                  <a:pt x="2662" y="20857"/>
                </a:cubicBezTo>
                <a:cubicBezTo>
                  <a:pt x="2723" y="20765"/>
                  <a:pt x="2784" y="20647"/>
                  <a:pt x="2918" y="20647"/>
                </a:cubicBezTo>
                <a:cubicBezTo>
                  <a:pt x="2934" y="20647"/>
                  <a:pt x="2951" y="20648"/>
                  <a:pt x="2969" y="20652"/>
                </a:cubicBezTo>
                <a:cubicBezTo>
                  <a:pt x="2799" y="21403"/>
                  <a:pt x="2287" y="21846"/>
                  <a:pt x="1843" y="22426"/>
                </a:cubicBezTo>
                <a:cubicBezTo>
                  <a:pt x="2002" y="22426"/>
                  <a:pt x="2131" y="22457"/>
                  <a:pt x="2240" y="22457"/>
                </a:cubicBezTo>
                <a:cubicBezTo>
                  <a:pt x="2294" y="22457"/>
                  <a:pt x="2344" y="22449"/>
                  <a:pt x="2389" y="22426"/>
                </a:cubicBezTo>
                <a:cubicBezTo>
                  <a:pt x="2594" y="22256"/>
                  <a:pt x="2765" y="22051"/>
                  <a:pt x="2935" y="21880"/>
                </a:cubicBezTo>
                <a:lnTo>
                  <a:pt x="2969" y="21915"/>
                </a:lnTo>
                <a:cubicBezTo>
                  <a:pt x="2867" y="22051"/>
                  <a:pt x="2799" y="22222"/>
                  <a:pt x="2662" y="22426"/>
                </a:cubicBezTo>
                <a:lnTo>
                  <a:pt x="3310" y="22426"/>
                </a:lnTo>
                <a:cubicBezTo>
                  <a:pt x="3822" y="22358"/>
                  <a:pt x="4164" y="21915"/>
                  <a:pt x="4129" y="21403"/>
                </a:cubicBezTo>
                <a:lnTo>
                  <a:pt x="5153" y="20413"/>
                </a:lnTo>
                <a:cubicBezTo>
                  <a:pt x="5175" y="20609"/>
                  <a:pt x="5252" y="20694"/>
                  <a:pt x="5377" y="20694"/>
                </a:cubicBezTo>
                <a:cubicBezTo>
                  <a:pt x="5447" y="20694"/>
                  <a:pt x="5532" y="20667"/>
                  <a:pt x="5631" y="20618"/>
                </a:cubicBezTo>
                <a:lnTo>
                  <a:pt x="5631" y="20618"/>
                </a:lnTo>
                <a:lnTo>
                  <a:pt x="5153" y="21812"/>
                </a:lnTo>
                <a:cubicBezTo>
                  <a:pt x="5085" y="21710"/>
                  <a:pt x="5051" y="21573"/>
                  <a:pt x="4983" y="21471"/>
                </a:cubicBezTo>
                <a:cubicBezTo>
                  <a:pt x="4942" y="21431"/>
                  <a:pt x="4896" y="21411"/>
                  <a:pt x="4852" y="21411"/>
                </a:cubicBezTo>
                <a:cubicBezTo>
                  <a:pt x="4783" y="21411"/>
                  <a:pt x="4717" y="21457"/>
                  <a:pt x="4675" y="21539"/>
                </a:cubicBezTo>
                <a:cubicBezTo>
                  <a:pt x="4607" y="21846"/>
                  <a:pt x="4505" y="22153"/>
                  <a:pt x="4437" y="22461"/>
                </a:cubicBezTo>
                <a:lnTo>
                  <a:pt x="5358" y="22461"/>
                </a:lnTo>
                <a:cubicBezTo>
                  <a:pt x="5494" y="22051"/>
                  <a:pt x="5733" y="21744"/>
                  <a:pt x="6074" y="21539"/>
                </a:cubicBezTo>
                <a:lnTo>
                  <a:pt x="6074" y="21539"/>
                </a:lnTo>
                <a:cubicBezTo>
                  <a:pt x="5972" y="21710"/>
                  <a:pt x="6006" y="21949"/>
                  <a:pt x="6177" y="22085"/>
                </a:cubicBezTo>
                <a:lnTo>
                  <a:pt x="6109" y="22426"/>
                </a:lnTo>
                <a:cubicBezTo>
                  <a:pt x="6187" y="22461"/>
                  <a:pt x="6256" y="22478"/>
                  <a:pt x="6318" y="22478"/>
                </a:cubicBezTo>
                <a:cubicBezTo>
                  <a:pt x="6500" y="22478"/>
                  <a:pt x="6621" y="22331"/>
                  <a:pt x="6723" y="22051"/>
                </a:cubicBezTo>
                <a:cubicBezTo>
                  <a:pt x="6825" y="21812"/>
                  <a:pt x="6962" y="21573"/>
                  <a:pt x="7064" y="21369"/>
                </a:cubicBezTo>
                <a:cubicBezTo>
                  <a:pt x="7132" y="21266"/>
                  <a:pt x="7166" y="21198"/>
                  <a:pt x="7269" y="21130"/>
                </a:cubicBezTo>
                <a:cubicBezTo>
                  <a:pt x="7439" y="21027"/>
                  <a:pt x="7644" y="20925"/>
                  <a:pt x="7883" y="20823"/>
                </a:cubicBezTo>
                <a:lnTo>
                  <a:pt x="7883" y="20823"/>
                </a:lnTo>
                <a:lnTo>
                  <a:pt x="7098" y="22461"/>
                </a:lnTo>
                <a:lnTo>
                  <a:pt x="7849" y="22461"/>
                </a:lnTo>
                <a:cubicBezTo>
                  <a:pt x="8019" y="21949"/>
                  <a:pt x="8224" y="21437"/>
                  <a:pt x="8395" y="20959"/>
                </a:cubicBezTo>
                <a:lnTo>
                  <a:pt x="8429" y="20993"/>
                </a:lnTo>
                <a:cubicBezTo>
                  <a:pt x="8395" y="21471"/>
                  <a:pt x="8327" y="21949"/>
                  <a:pt x="8292" y="22426"/>
                </a:cubicBezTo>
                <a:lnTo>
                  <a:pt x="8702" y="22426"/>
                </a:lnTo>
                <a:cubicBezTo>
                  <a:pt x="8770" y="21812"/>
                  <a:pt x="8838" y="21232"/>
                  <a:pt x="8873" y="20652"/>
                </a:cubicBezTo>
                <a:cubicBezTo>
                  <a:pt x="8907" y="20516"/>
                  <a:pt x="8907" y="20413"/>
                  <a:pt x="8873" y="20277"/>
                </a:cubicBezTo>
                <a:cubicBezTo>
                  <a:pt x="8838" y="20208"/>
                  <a:pt x="8702" y="20140"/>
                  <a:pt x="8668" y="20106"/>
                </a:cubicBezTo>
                <a:cubicBezTo>
                  <a:pt x="8770" y="19219"/>
                  <a:pt x="8907" y="18366"/>
                  <a:pt x="9009" y="17479"/>
                </a:cubicBezTo>
                <a:lnTo>
                  <a:pt x="9248" y="17513"/>
                </a:lnTo>
                <a:cubicBezTo>
                  <a:pt x="9214" y="17649"/>
                  <a:pt x="9214" y="17786"/>
                  <a:pt x="9180" y="17956"/>
                </a:cubicBezTo>
                <a:cubicBezTo>
                  <a:pt x="9180" y="18536"/>
                  <a:pt x="9180" y="19151"/>
                  <a:pt x="9214" y="19765"/>
                </a:cubicBezTo>
                <a:cubicBezTo>
                  <a:pt x="9248" y="20140"/>
                  <a:pt x="9282" y="20550"/>
                  <a:pt x="9384" y="20925"/>
                </a:cubicBezTo>
                <a:cubicBezTo>
                  <a:pt x="9384" y="21061"/>
                  <a:pt x="9453" y="21198"/>
                  <a:pt x="9555" y="21300"/>
                </a:cubicBezTo>
                <a:cubicBezTo>
                  <a:pt x="9623" y="21369"/>
                  <a:pt x="9760" y="21369"/>
                  <a:pt x="9862" y="21369"/>
                </a:cubicBezTo>
                <a:cubicBezTo>
                  <a:pt x="9896" y="21710"/>
                  <a:pt x="9930" y="22051"/>
                  <a:pt x="9930" y="22426"/>
                </a:cubicBezTo>
                <a:lnTo>
                  <a:pt x="10306" y="22426"/>
                </a:lnTo>
                <a:lnTo>
                  <a:pt x="10306" y="21403"/>
                </a:lnTo>
                <a:cubicBezTo>
                  <a:pt x="10374" y="21812"/>
                  <a:pt x="10442" y="22119"/>
                  <a:pt x="10476" y="22426"/>
                </a:cubicBezTo>
                <a:lnTo>
                  <a:pt x="11295" y="22426"/>
                </a:lnTo>
                <a:cubicBezTo>
                  <a:pt x="11193" y="22188"/>
                  <a:pt x="11125" y="22017"/>
                  <a:pt x="11022" y="21846"/>
                </a:cubicBezTo>
                <a:cubicBezTo>
                  <a:pt x="10749" y="21334"/>
                  <a:pt x="10613" y="20754"/>
                  <a:pt x="10647" y="20208"/>
                </a:cubicBezTo>
                <a:cubicBezTo>
                  <a:pt x="10613" y="20004"/>
                  <a:pt x="10647" y="19833"/>
                  <a:pt x="10647" y="19628"/>
                </a:cubicBezTo>
                <a:cubicBezTo>
                  <a:pt x="10671" y="19435"/>
                  <a:pt x="10627" y="19344"/>
                  <a:pt x="10526" y="19344"/>
                </a:cubicBezTo>
                <a:cubicBezTo>
                  <a:pt x="10485" y="19344"/>
                  <a:pt x="10434" y="19360"/>
                  <a:pt x="10374" y="19389"/>
                </a:cubicBezTo>
                <a:cubicBezTo>
                  <a:pt x="10340" y="19424"/>
                  <a:pt x="10272" y="19458"/>
                  <a:pt x="10237" y="19492"/>
                </a:cubicBezTo>
                <a:cubicBezTo>
                  <a:pt x="10169" y="19321"/>
                  <a:pt x="10101" y="19185"/>
                  <a:pt x="10067" y="19014"/>
                </a:cubicBezTo>
                <a:cubicBezTo>
                  <a:pt x="9760" y="17683"/>
                  <a:pt x="9657" y="16318"/>
                  <a:pt x="9828" y="14988"/>
                </a:cubicBezTo>
                <a:cubicBezTo>
                  <a:pt x="9896" y="13998"/>
                  <a:pt x="10067" y="13043"/>
                  <a:pt x="10203" y="12087"/>
                </a:cubicBezTo>
                <a:cubicBezTo>
                  <a:pt x="10237" y="11951"/>
                  <a:pt x="10272" y="11848"/>
                  <a:pt x="10306" y="11746"/>
                </a:cubicBezTo>
                <a:cubicBezTo>
                  <a:pt x="10374" y="12360"/>
                  <a:pt x="10442" y="12872"/>
                  <a:pt x="10510" y="13418"/>
                </a:cubicBezTo>
                <a:cubicBezTo>
                  <a:pt x="10545" y="13691"/>
                  <a:pt x="10545" y="13964"/>
                  <a:pt x="10476" y="14237"/>
                </a:cubicBezTo>
                <a:cubicBezTo>
                  <a:pt x="10374" y="14510"/>
                  <a:pt x="10340" y="14783"/>
                  <a:pt x="10340" y="15056"/>
                </a:cubicBezTo>
                <a:cubicBezTo>
                  <a:pt x="10340" y="15636"/>
                  <a:pt x="10340" y="16216"/>
                  <a:pt x="10374" y="16796"/>
                </a:cubicBezTo>
                <a:cubicBezTo>
                  <a:pt x="10408" y="17342"/>
                  <a:pt x="10510" y="17854"/>
                  <a:pt x="10715" y="18366"/>
                </a:cubicBezTo>
                <a:cubicBezTo>
                  <a:pt x="10749" y="18502"/>
                  <a:pt x="10783" y="18639"/>
                  <a:pt x="10818" y="18775"/>
                </a:cubicBezTo>
                <a:cubicBezTo>
                  <a:pt x="10920" y="19628"/>
                  <a:pt x="11022" y="20447"/>
                  <a:pt x="11159" y="21266"/>
                </a:cubicBezTo>
                <a:cubicBezTo>
                  <a:pt x="11227" y="21573"/>
                  <a:pt x="11329" y="21880"/>
                  <a:pt x="11466" y="22188"/>
                </a:cubicBezTo>
                <a:cubicBezTo>
                  <a:pt x="11500" y="22290"/>
                  <a:pt x="11568" y="22426"/>
                  <a:pt x="11636" y="22426"/>
                </a:cubicBezTo>
                <a:cubicBezTo>
                  <a:pt x="11756" y="22443"/>
                  <a:pt x="11884" y="22452"/>
                  <a:pt x="12012" y="22452"/>
                </a:cubicBezTo>
                <a:cubicBezTo>
                  <a:pt x="12140" y="22452"/>
                  <a:pt x="12268" y="22443"/>
                  <a:pt x="12387" y="22426"/>
                </a:cubicBezTo>
                <a:cubicBezTo>
                  <a:pt x="12217" y="21676"/>
                  <a:pt x="12080" y="20993"/>
                  <a:pt x="11944" y="20277"/>
                </a:cubicBezTo>
                <a:cubicBezTo>
                  <a:pt x="11944" y="20208"/>
                  <a:pt x="11841" y="20106"/>
                  <a:pt x="11807" y="20106"/>
                </a:cubicBezTo>
                <a:cubicBezTo>
                  <a:pt x="11705" y="20140"/>
                  <a:pt x="11636" y="20208"/>
                  <a:pt x="11602" y="20311"/>
                </a:cubicBezTo>
                <a:cubicBezTo>
                  <a:pt x="11568" y="20447"/>
                  <a:pt x="11602" y="20618"/>
                  <a:pt x="11636" y="20754"/>
                </a:cubicBezTo>
                <a:cubicBezTo>
                  <a:pt x="11671" y="21130"/>
                  <a:pt x="11739" y="21471"/>
                  <a:pt x="11807" y="21812"/>
                </a:cubicBezTo>
                <a:cubicBezTo>
                  <a:pt x="11466" y="20959"/>
                  <a:pt x="11261" y="20038"/>
                  <a:pt x="11193" y="19082"/>
                </a:cubicBezTo>
                <a:lnTo>
                  <a:pt x="11295" y="19048"/>
                </a:lnTo>
                <a:cubicBezTo>
                  <a:pt x="11398" y="19048"/>
                  <a:pt x="11534" y="19048"/>
                  <a:pt x="11534" y="18878"/>
                </a:cubicBezTo>
                <a:cubicBezTo>
                  <a:pt x="11534" y="18741"/>
                  <a:pt x="11500" y="18639"/>
                  <a:pt x="11432" y="18536"/>
                </a:cubicBezTo>
                <a:cubicBezTo>
                  <a:pt x="11261" y="18400"/>
                  <a:pt x="11159" y="18195"/>
                  <a:pt x="11159" y="17990"/>
                </a:cubicBezTo>
                <a:cubicBezTo>
                  <a:pt x="11159" y="17956"/>
                  <a:pt x="11091" y="17922"/>
                  <a:pt x="11056" y="17854"/>
                </a:cubicBezTo>
                <a:cubicBezTo>
                  <a:pt x="10988" y="17752"/>
                  <a:pt x="10920" y="17649"/>
                  <a:pt x="10886" y="17513"/>
                </a:cubicBezTo>
                <a:cubicBezTo>
                  <a:pt x="10818" y="17001"/>
                  <a:pt x="10749" y="16455"/>
                  <a:pt x="10681" y="15909"/>
                </a:cubicBezTo>
                <a:lnTo>
                  <a:pt x="10749" y="15909"/>
                </a:lnTo>
                <a:cubicBezTo>
                  <a:pt x="10852" y="16284"/>
                  <a:pt x="10954" y="16694"/>
                  <a:pt x="11056" y="17069"/>
                </a:cubicBezTo>
                <a:cubicBezTo>
                  <a:pt x="11295" y="17888"/>
                  <a:pt x="11602" y="18570"/>
                  <a:pt x="12285" y="18809"/>
                </a:cubicBezTo>
                <a:cubicBezTo>
                  <a:pt x="12285" y="19901"/>
                  <a:pt x="12490" y="20993"/>
                  <a:pt x="12831" y="22051"/>
                </a:cubicBezTo>
                <a:cubicBezTo>
                  <a:pt x="12942" y="22362"/>
                  <a:pt x="12995" y="22471"/>
                  <a:pt x="13142" y="22471"/>
                </a:cubicBezTo>
                <a:cubicBezTo>
                  <a:pt x="13220" y="22471"/>
                  <a:pt x="13325" y="22440"/>
                  <a:pt x="13479" y="22392"/>
                </a:cubicBezTo>
                <a:cubicBezTo>
                  <a:pt x="13036" y="21403"/>
                  <a:pt x="12763" y="20311"/>
                  <a:pt x="12660" y="19219"/>
                </a:cubicBezTo>
                <a:cubicBezTo>
                  <a:pt x="12694" y="18843"/>
                  <a:pt x="12524" y="18502"/>
                  <a:pt x="12251" y="18263"/>
                </a:cubicBezTo>
                <a:cubicBezTo>
                  <a:pt x="11671" y="17786"/>
                  <a:pt x="11500" y="17035"/>
                  <a:pt x="11295" y="16284"/>
                </a:cubicBezTo>
                <a:lnTo>
                  <a:pt x="11295" y="16284"/>
                </a:lnTo>
                <a:cubicBezTo>
                  <a:pt x="11568" y="16523"/>
                  <a:pt x="11875" y="16762"/>
                  <a:pt x="12148" y="16967"/>
                </a:cubicBezTo>
                <a:cubicBezTo>
                  <a:pt x="12319" y="17103"/>
                  <a:pt x="12353" y="17342"/>
                  <a:pt x="12251" y="17513"/>
                </a:cubicBezTo>
                <a:cubicBezTo>
                  <a:pt x="12217" y="17649"/>
                  <a:pt x="12251" y="17820"/>
                  <a:pt x="12319" y="17922"/>
                </a:cubicBezTo>
                <a:cubicBezTo>
                  <a:pt x="12490" y="18298"/>
                  <a:pt x="12660" y="18605"/>
                  <a:pt x="12899" y="18946"/>
                </a:cubicBezTo>
                <a:cubicBezTo>
                  <a:pt x="13172" y="19355"/>
                  <a:pt x="13343" y="19833"/>
                  <a:pt x="13411" y="20311"/>
                </a:cubicBezTo>
                <a:cubicBezTo>
                  <a:pt x="13479" y="21027"/>
                  <a:pt x="13650" y="21744"/>
                  <a:pt x="13889" y="22461"/>
                </a:cubicBezTo>
                <a:lnTo>
                  <a:pt x="14810" y="22461"/>
                </a:lnTo>
                <a:cubicBezTo>
                  <a:pt x="14912" y="22461"/>
                  <a:pt x="14946" y="22358"/>
                  <a:pt x="14946" y="22256"/>
                </a:cubicBezTo>
                <a:cubicBezTo>
                  <a:pt x="14912" y="22153"/>
                  <a:pt x="14844" y="22085"/>
                  <a:pt x="14810" y="21983"/>
                </a:cubicBezTo>
                <a:cubicBezTo>
                  <a:pt x="14537" y="21300"/>
                  <a:pt x="14366" y="20584"/>
                  <a:pt x="14264" y="19867"/>
                </a:cubicBezTo>
                <a:lnTo>
                  <a:pt x="14264" y="19867"/>
                </a:lnTo>
                <a:cubicBezTo>
                  <a:pt x="14366" y="19901"/>
                  <a:pt x="14435" y="19901"/>
                  <a:pt x="14435" y="19935"/>
                </a:cubicBezTo>
                <a:cubicBezTo>
                  <a:pt x="14605" y="20208"/>
                  <a:pt x="14708" y="20550"/>
                  <a:pt x="14776" y="20857"/>
                </a:cubicBezTo>
                <a:cubicBezTo>
                  <a:pt x="14810" y="21334"/>
                  <a:pt x="14878" y="21778"/>
                  <a:pt x="14946" y="22222"/>
                </a:cubicBezTo>
                <a:cubicBezTo>
                  <a:pt x="15035" y="22377"/>
                  <a:pt x="15139" y="22432"/>
                  <a:pt x="15257" y="22432"/>
                </a:cubicBezTo>
                <a:cubicBezTo>
                  <a:pt x="15320" y="22432"/>
                  <a:pt x="15387" y="22416"/>
                  <a:pt x="15458" y="22392"/>
                </a:cubicBezTo>
                <a:lnTo>
                  <a:pt x="15458" y="22119"/>
                </a:lnTo>
                <a:cubicBezTo>
                  <a:pt x="15515" y="22317"/>
                  <a:pt x="15687" y="22444"/>
                  <a:pt x="15880" y="22444"/>
                </a:cubicBezTo>
                <a:cubicBezTo>
                  <a:pt x="15921" y="22444"/>
                  <a:pt x="15963" y="22438"/>
                  <a:pt x="16004" y="22426"/>
                </a:cubicBezTo>
                <a:cubicBezTo>
                  <a:pt x="16311" y="22426"/>
                  <a:pt x="16653" y="22426"/>
                  <a:pt x="16960" y="22392"/>
                </a:cubicBezTo>
                <a:cubicBezTo>
                  <a:pt x="16823" y="22153"/>
                  <a:pt x="16721" y="21949"/>
                  <a:pt x="16618" y="21744"/>
                </a:cubicBezTo>
                <a:lnTo>
                  <a:pt x="16618" y="21744"/>
                </a:lnTo>
                <a:cubicBezTo>
                  <a:pt x="16895" y="21992"/>
                  <a:pt x="17081" y="22442"/>
                  <a:pt x="17450" y="22442"/>
                </a:cubicBezTo>
                <a:cubicBezTo>
                  <a:pt x="17537" y="22442"/>
                  <a:pt x="17634" y="22417"/>
                  <a:pt x="17745" y="22358"/>
                </a:cubicBezTo>
                <a:cubicBezTo>
                  <a:pt x="17710" y="22290"/>
                  <a:pt x="17642" y="22222"/>
                  <a:pt x="17608" y="22188"/>
                </a:cubicBezTo>
                <a:cubicBezTo>
                  <a:pt x="17267" y="21676"/>
                  <a:pt x="16926" y="21232"/>
                  <a:pt x="16584" y="20720"/>
                </a:cubicBezTo>
                <a:cubicBezTo>
                  <a:pt x="16414" y="20413"/>
                  <a:pt x="16277" y="20072"/>
                  <a:pt x="16107" y="19731"/>
                </a:cubicBezTo>
                <a:cubicBezTo>
                  <a:pt x="16072" y="19662"/>
                  <a:pt x="16038" y="19560"/>
                  <a:pt x="16004" y="19560"/>
                </a:cubicBezTo>
                <a:cubicBezTo>
                  <a:pt x="15663" y="19424"/>
                  <a:pt x="15629" y="19082"/>
                  <a:pt x="15527" y="18741"/>
                </a:cubicBezTo>
                <a:cubicBezTo>
                  <a:pt x="15629" y="18673"/>
                  <a:pt x="15697" y="18605"/>
                  <a:pt x="15800" y="18536"/>
                </a:cubicBezTo>
                <a:cubicBezTo>
                  <a:pt x="15905" y="18413"/>
                  <a:pt x="15993" y="18344"/>
                  <a:pt x="16072" y="18344"/>
                </a:cubicBezTo>
                <a:cubicBezTo>
                  <a:pt x="16145" y="18344"/>
                  <a:pt x="16211" y="18404"/>
                  <a:pt x="16277" y="18536"/>
                </a:cubicBezTo>
                <a:cubicBezTo>
                  <a:pt x="16482" y="18878"/>
                  <a:pt x="16721" y="19253"/>
                  <a:pt x="16926" y="19628"/>
                </a:cubicBezTo>
                <a:cubicBezTo>
                  <a:pt x="17199" y="20072"/>
                  <a:pt x="17472" y="20550"/>
                  <a:pt x="17745" y="20959"/>
                </a:cubicBezTo>
                <a:cubicBezTo>
                  <a:pt x="18017" y="21369"/>
                  <a:pt x="18427" y="21642"/>
                  <a:pt x="18905" y="21812"/>
                </a:cubicBezTo>
                <a:cubicBezTo>
                  <a:pt x="18957" y="21824"/>
                  <a:pt x="19010" y="21829"/>
                  <a:pt x="19062" y="21829"/>
                </a:cubicBezTo>
                <a:cubicBezTo>
                  <a:pt x="19322" y="21829"/>
                  <a:pt x="19582" y="21692"/>
                  <a:pt x="19724" y="21437"/>
                </a:cubicBezTo>
                <a:cubicBezTo>
                  <a:pt x="19758" y="21300"/>
                  <a:pt x="19792" y="21164"/>
                  <a:pt x="19792" y="21061"/>
                </a:cubicBezTo>
                <a:cubicBezTo>
                  <a:pt x="19792" y="20959"/>
                  <a:pt x="19758" y="20891"/>
                  <a:pt x="19690" y="20857"/>
                </a:cubicBezTo>
                <a:cubicBezTo>
                  <a:pt x="19670" y="20847"/>
                  <a:pt x="19647" y="20843"/>
                  <a:pt x="19623" y="20843"/>
                </a:cubicBezTo>
                <a:cubicBezTo>
                  <a:pt x="19567" y="20843"/>
                  <a:pt x="19509" y="20867"/>
                  <a:pt x="19485" y="20891"/>
                </a:cubicBezTo>
                <a:cubicBezTo>
                  <a:pt x="19417" y="20993"/>
                  <a:pt x="19382" y="21061"/>
                  <a:pt x="19348" y="21164"/>
                </a:cubicBezTo>
                <a:cubicBezTo>
                  <a:pt x="18734" y="21027"/>
                  <a:pt x="17267" y="19389"/>
                  <a:pt x="16891" y="18468"/>
                </a:cubicBezTo>
                <a:lnTo>
                  <a:pt x="16891" y="18468"/>
                </a:lnTo>
                <a:cubicBezTo>
                  <a:pt x="17062" y="18639"/>
                  <a:pt x="17199" y="18775"/>
                  <a:pt x="17369" y="18878"/>
                </a:cubicBezTo>
                <a:cubicBezTo>
                  <a:pt x="17415" y="18914"/>
                  <a:pt x="17458" y="18931"/>
                  <a:pt x="17496" y="18931"/>
                </a:cubicBezTo>
                <a:cubicBezTo>
                  <a:pt x="17601" y="18931"/>
                  <a:pt x="17667" y="18804"/>
                  <a:pt x="17642" y="18605"/>
                </a:cubicBezTo>
                <a:cubicBezTo>
                  <a:pt x="17642" y="18502"/>
                  <a:pt x="17608" y="18434"/>
                  <a:pt x="17574" y="18366"/>
                </a:cubicBezTo>
                <a:lnTo>
                  <a:pt x="17574" y="18366"/>
                </a:lnTo>
                <a:cubicBezTo>
                  <a:pt x="17745" y="18434"/>
                  <a:pt x="17915" y="18536"/>
                  <a:pt x="18120" y="18605"/>
                </a:cubicBezTo>
                <a:cubicBezTo>
                  <a:pt x="18150" y="18615"/>
                  <a:pt x="18183" y="18619"/>
                  <a:pt x="18218" y="18619"/>
                </a:cubicBezTo>
                <a:cubicBezTo>
                  <a:pt x="18302" y="18619"/>
                  <a:pt x="18399" y="18595"/>
                  <a:pt x="18495" y="18570"/>
                </a:cubicBezTo>
                <a:cubicBezTo>
                  <a:pt x="18563" y="18502"/>
                  <a:pt x="18632" y="18400"/>
                  <a:pt x="18632" y="18298"/>
                </a:cubicBezTo>
                <a:cubicBezTo>
                  <a:pt x="18632" y="18195"/>
                  <a:pt x="18495" y="18093"/>
                  <a:pt x="18461" y="18093"/>
                </a:cubicBezTo>
                <a:cubicBezTo>
                  <a:pt x="18188" y="18093"/>
                  <a:pt x="17949" y="17956"/>
                  <a:pt x="17847" y="17752"/>
                </a:cubicBezTo>
                <a:cubicBezTo>
                  <a:pt x="17472" y="17308"/>
                  <a:pt x="17096" y="16898"/>
                  <a:pt x="16755" y="16455"/>
                </a:cubicBezTo>
                <a:cubicBezTo>
                  <a:pt x="16857" y="15977"/>
                  <a:pt x="16891" y="15943"/>
                  <a:pt x="16618" y="15875"/>
                </a:cubicBezTo>
                <a:cubicBezTo>
                  <a:pt x="16345" y="15841"/>
                  <a:pt x="16175" y="15602"/>
                  <a:pt x="16038" y="15329"/>
                </a:cubicBezTo>
                <a:cubicBezTo>
                  <a:pt x="15970" y="15192"/>
                  <a:pt x="15868" y="14988"/>
                  <a:pt x="15800" y="14817"/>
                </a:cubicBezTo>
                <a:cubicBezTo>
                  <a:pt x="15744" y="14614"/>
                  <a:pt x="15709" y="14521"/>
                  <a:pt x="15645" y="14521"/>
                </a:cubicBezTo>
                <a:cubicBezTo>
                  <a:pt x="15591" y="14521"/>
                  <a:pt x="15516" y="14589"/>
                  <a:pt x="15390" y="14715"/>
                </a:cubicBezTo>
                <a:lnTo>
                  <a:pt x="15356" y="14715"/>
                </a:lnTo>
                <a:cubicBezTo>
                  <a:pt x="14912" y="13998"/>
                  <a:pt x="14639" y="13179"/>
                  <a:pt x="14503" y="12360"/>
                </a:cubicBezTo>
                <a:cubicBezTo>
                  <a:pt x="14521" y="12357"/>
                  <a:pt x="14537" y="12356"/>
                  <a:pt x="14553" y="12356"/>
                </a:cubicBezTo>
                <a:cubicBezTo>
                  <a:pt x="14714" y="12356"/>
                  <a:pt x="14748" y="12511"/>
                  <a:pt x="14810" y="12667"/>
                </a:cubicBezTo>
                <a:cubicBezTo>
                  <a:pt x="14946" y="13043"/>
                  <a:pt x="15083" y="13384"/>
                  <a:pt x="15254" y="13759"/>
                </a:cubicBezTo>
                <a:cubicBezTo>
                  <a:pt x="15561" y="14271"/>
                  <a:pt x="15902" y="14715"/>
                  <a:pt x="16448" y="14715"/>
                </a:cubicBezTo>
                <a:cubicBezTo>
                  <a:pt x="16584" y="15056"/>
                  <a:pt x="16721" y="15397"/>
                  <a:pt x="16891" y="15704"/>
                </a:cubicBezTo>
                <a:cubicBezTo>
                  <a:pt x="17096" y="16114"/>
                  <a:pt x="17301" y="16489"/>
                  <a:pt x="17574" y="16864"/>
                </a:cubicBezTo>
                <a:cubicBezTo>
                  <a:pt x="17710" y="17035"/>
                  <a:pt x="17881" y="17206"/>
                  <a:pt x="18086" y="17308"/>
                </a:cubicBezTo>
                <a:cubicBezTo>
                  <a:pt x="18112" y="17326"/>
                  <a:pt x="18141" y="17334"/>
                  <a:pt x="18170" y="17334"/>
                </a:cubicBezTo>
                <a:cubicBezTo>
                  <a:pt x="18252" y="17334"/>
                  <a:pt x="18333" y="17264"/>
                  <a:pt x="18359" y="17137"/>
                </a:cubicBezTo>
                <a:cubicBezTo>
                  <a:pt x="18393" y="17001"/>
                  <a:pt x="18325" y="16864"/>
                  <a:pt x="18222" y="16796"/>
                </a:cubicBezTo>
                <a:cubicBezTo>
                  <a:pt x="17949" y="16625"/>
                  <a:pt x="17710" y="16387"/>
                  <a:pt x="17608" y="16114"/>
                </a:cubicBezTo>
                <a:cubicBezTo>
                  <a:pt x="17403" y="15704"/>
                  <a:pt x="17199" y="15295"/>
                  <a:pt x="16994" y="14885"/>
                </a:cubicBezTo>
                <a:cubicBezTo>
                  <a:pt x="16926" y="14749"/>
                  <a:pt x="16891" y="14612"/>
                  <a:pt x="16857" y="14510"/>
                </a:cubicBezTo>
                <a:lnTo>
                  <a:pt x="16857" y="14510"/>
                </a:lnTo>
                <a:cubicBezTo>
                  <a:pt x="17062" y="14612"/>
                  <a:pt x="17164" y="14715"/>
                  <a:pt x="17301" y="14783"/>
                </a:cubicBezTo>
                <a:cubicBezTo>
                  <a:pt x="17437" y="14851"/>
                  <a:pt x="17574" y="14919"/>
                  <a:pt x="17710" y="14988"/>
                </a:cubicBezTo>
                <a:cubicBezTo>
                  <a:pt x="17740" y="15003"/>
                  <a:pt x="17770" y="15009"/>
                  <a:pt x="17798" y="15009"/>
                </a:cubicBezTo>
                <a:cubicBezTo>
                  <a:pt x="17899" y="15009"/>
                  <a:pt x="17976" y="14924"/>
                  <a:pt x="17949" y="14817"/>
                </a:cubicBezTo>
                <a:cubicBezTo>
                  <a:pt x="17949" y="14715"/>
                  <a:pt x="17915" y="14612"/>
                  <a:pt x="17847" y="14510"/>
                </a:cubicBezTo>
                <a:cubicBezTo>
                  <a:pt x="17676" y="14373"/>
                  <a:pt x="17506" y="14305"/>
                  <a:pt x="17335" y="14169"/>
                </a:cubicBezTo>
                <a:cubicBezTo>
                  <a:pt x="16857" y="13862"/>
                  <a:pt x="16448" y="13418"/>
                  <a:pt x="16209" y="12906"/>
                </a:cubicBezTo>
                <a:cubicBezTo>
                  <a:pt x="16311" y="12701"/>
                  <a:pt x="16414" y="12497"/>
                  <a:pt x="16175" y="12394"/>
                </a:cubicBezTo>
                <a:cubicBezTo>
                  <a:pt x="15936" y="12292"/>
                  <a:pt x="16004" y="12087"/>
                  <a:pt x="16004" y="11780"/>
                </a:cubicBezTo>
                <a:lnTo>
                  <a:pt x="16004" y="11780"/>
                </a:lnTo>
                <a:cubicBezTo>
                  <a:pt x="16107" y="11951"/>
                  <a:pt x="16175" y="12087"/>
                  <a:pt x="16243" y="12189"/>
                </a:cubicBezTo>
                <a:cubicBezTo>
                  <a:pt x="16550" y="12701"/>
                  <a:pt x="16823" y="13179"/>
                  <a:pt x="17130" y="13657"/>
                </a:cubicBezTo>
                <a:cubicBezTo>
                  <a:pt x="17233" y="13827"/>
                  <a:pt x="17369" y="13964"/>
                  <a:pt x="17506" y="14100"/>
                </a:cubicBezTo>
                <a:cubicBezTo>
                  <a:pt x="17642" y="14169"/>
                  <a:pt x="17779" y="14203"/>
                  <a:pt x="17949" y="14203"/>
                </a:cubicBezTo>
                <a:cubicBezTo>
                  <a:pt x="18017" y="14203"/>
                  <a:pt x="18120" y="14066"/>
                  <a:pt x="18120" y="13964"/>
                </a:cubicBezTo>
                <a:cubicBezTo>
                  <a:pt x="18120" y="13896"/>
                  <a:pt x="18052" y="13793"/>
                  <a:pt x="17983" y="13759"/>
                </a:cubicBezTo>
                <a:cubicBezTo>
                  <a:pt x="17710" y="13691"/>
                  <a:pt x="17540" y="13418"/>
                  <a:pt x="17335" y="13179"/>
                </a:cubicBezTo>
                <a:cubicBezTo>
                  <a:pt x="16755" y="12292"/>
                  <a:pt x="16243" y="11371"/>
                  <a:pt x="15834" y="10449"/>
                </a:cubicBezTo>
                <a:cubicBezTo>
                  <a:pt x="15800" y="10347"/>
                  <a:pt x="15765" y="10279"/>
                  <a:pt x="15765" y="10210"/>
                </a:cubicBezTo>
                <a:lnTo>
                  <a:pt x="15765" y="10210"/>
                </a:lnTo>
                <a:cubicBezTo>
                  <a:pt x="16107" y="10620"/>
                  <a:pt x="16414" y="10995"/>
                  <a:pt x="16755" y="11336"/>
                </a:cubicBezTo>
                <a:cubicBezTo>
                  <a:pt x="16960" y="11575"/>
                  <a:pt x="17233" y="11814"/>
                  <a:pt x="17506" y="11985"/>
                </a:cubicBezTo>
                <a:cubicBezTo>
                  <a:pt x="17606" y="12025"/>
                  <a:pt x="17706" y="12041"/>
                  <a:pt x="17805" y="12041"/>
                </a:cubicBezTo>
                <a:cubicBezTo>
                  <a:pt x="17876" y="12041"/>
                  <a:pt x="17947" y="12033"/>
                  <a:pt x="18017" y="12019"/>
                </a:cubicBezTo>
                <a:cubicBezTo>
                  <a:pt x="18154" y="12019"/>
                  <a:pt x="18222" y="11848"/>
                  <a:pt x="18188" y="11746"/>
                </a:cubicBezTo>
                <a:cubicBezTo>
                  <a:pt x="18154" y="11644"/>
                  <a:pt x="18086" y="11575"/>
                  <a:pt x="17983" y="11541"/>
                </a:cubicBezTo>
                <a:cubicBezTo>
                  <a:pt x="17932" y="11507"/>
                  <a:pt x="17872" y="11507"/>
                  <a:pt x="17817" y="11507"/>
                </a:cubicBezTo>
                <a:cubicBezTo>
                  <a:pt x="17762" y="11507"/>
                  <a:pt x="17710" y="11507"/>
                  <a:pt x="17676" y="11473"/>
                </a:cubicBezTo>
                <a:cubicBezTo>
                  <a:pt x="17164" y="11166"/>
                  <a:pt x="16755" y="10722"/>
                  <a:pt x="16448" y="10210"/>
                </a:cubicBezTo>
                <a:lnTo>
                  <a:pt x="16448" y="10210"/>
                </a:lnTo>
                <a:cubicBezTo>
                  <a:pt x="16584" y="10244"/>
                  <a:pt x="16687" y="10313"/>
                  <a:pt x="16755" y="10381"/>
                </a:cubicBezTo>
                <a:cubicBezTo>
                  <a:pt x="17028" y="10586"/>
                  <a:pt x="17301" y="10756"/>
                  <a:pt x="17574" y="10927"/>
                </a:cubicBezTo>
                <a:cubicBezTo>
                  <a:pt x="17645" y="10941"/>
                  <a:pt x="17715" y="10949"/>
                  <a:pt x="17783" y="10949"/>
                </a:cubicBezTo>
                <a:cubicBezTo>
                  <a:pt x="17880" y="10949"/>
                  <a:pt x="17972" y="10933"/>
                  <a:pt x="18052" y="10893"/>
                </a:cubicBezTo>
                <a:cubicBezTo>
                  <a:pt x="18188" y="10825"/>
                  <a:pt x="18222" y="10688"/>
                  <a:pt x="18188" y="10552"/>
                </a:cubicBezTo>
                <a:cubicBezTo>
                  <a:pt x="18139" y="10428"/>
                  <a:pt x="18107" y="10340"/>
                  <a:pt x="18016" y="10340"/>
                </a:cubicBezTo>
                <a:cubicBezTo>
                  <a:pt x="17981" y="10340"/>
                  <a:pt x="17937" y="10353"/>
                  <a:pt x="17881" y="10381"/>
                </a:cubicBezTo>
                <a:cubicBezTo>
                  <a:pt x="17835" y="10408"/>
                  <a:pt x="17790" y="10421"/>
                  <a:pt x="17744" y="10421"/>
                </a:cubicBezTo>
                <a:cubicBezTo>
                  <a:pt x="17619" y="10421"/>
                  <a:pt x="17494" y="10326"/>
                  <a:pt x="17369" y="10176"/>
                </a:cubicBezTo>
                <a:lnTo>
                  <a:pt x="17369" y="10176"/>
                </a:lnTo>
                <a:cubicBezTo>
                  <a:pt x="17506" y="10244"/>
                  <a:pt x="17642" y="10244"/>
                  <a:pt x="17779" y="10279"/>
                </a:cubicBezTo>
                <a:cubicBezTo>
                  <a:pt x="17915" y="10279"/>
                  <a:pt x="18086" y="10279"/>
                  <a:pt x="18222" y="10244"/>
                </a:cubicBezTo>
                <a:cubicBezTo>
                  <a:pt x="18461" y="10210"/>
                  <a:pt x="18563" y="10074"/>
                  <a:pt x="18529" y="9903"/>
                </a:cubicBezTo>
                <a:cubicBezTo>
                  <a:pt x="18529" y="9800"/>
                  <a:pt x="18471" y="9697"/>
                  <a:pt x="18324" y="9697"/>
                </a:cubicBezTo>
                <a:cubicBezTo>
                  <a:pt x="18277" y="9697"/>
                  <a:pt x="18221" y="9708"/>
                  <a:pt x="18154" y="9733"/>
                </a:cubicBezTo>
                <a:cubicBezTo>
                  <a:pt x="18090" y="9751"/>
                  <a:pt x="18026" y="9759"/>
                  <a:pt x="17963" y="9759"/>
                </a:cubicBezTo>
                <a:cubicBezTo>
                  <a:pt x="17790" y="9759"/>
                  <a:pt x="17621" y="9696"/>
                  <a:pt x="17472" y="9596"/>
                </a:cubicBezTo>
                <a:cubicBezTo>
                  <a:pt x="17540" y="9494"/>
                  <a:pt x="17540" y="9391"/>
                  <a:pt x="17574" y="9289"/>
                </a:cubicBezTo>
                <a:cubicBezTo>
                  <a:pt x="17574" y="9153"/>
                  <a:pt x="17540" y="9050"/>
                  <a:pt x="17472" y="8982"/>
                </a:cubicBezTo>
                <a:cubicBezTo>
                  <a:pt x="17462" y="8962"/>
                  <a:pt x="17443" y="8954"/>
                  <a:pt x="17419" y="8954"/>
                </a:cubicBezTo>
                <a:cubicBezTo>
                  <a:pt x="17363" y="8954"/>
                  <a:pt x="17281" y="9002"/>
                  <a:pt x="17233" y="9050"/>
                </a:cubicBezTo>
                <a:cubicBezTo>
                  <a:pt x="17164" y="9118"/>
                  <a:pt x="17096" y="9221"/>
                  <a:pt x="17062" y="9323"/>
                </a:cubicBezTo>
                <a:cubicBezTo>
                  <a:pt x="16653" y="9084"/>
                  <a:pt x="16311" y="8777"/>
                  <a:pt x="16072" y="8402"/>
                </a:cubicBezTo>
                <a:cubicBezTo>
                  <a:pt x="16141" y="8402"/>
                  <a:pt x="16243" y="8436"/>
                  <a:pt x="16311" y="8436"/>
                </a:cubicBezTo>
                <a:cubicBezTo>
                  <a:pt x="16504" y="8460"/>
                  <a:pt x="16697" y="8484"/>
                  <a:pt x="16890" y="8484"/>
                </a:cubicBezTo>
                <a:cubicBezTo>
                  <a:pt x="16970" y="8484"/>
                  <a:pt x="17050" y="8480"/>
                  <a:pt x="17130" y="8470"/>
                </a:cubicBezTo>
                <a:cubicBezTo>
                  <a:pt x="17506" y="8368"/>
                  <a:pt x="17779" y="8026"/>
                  <a:pt x="17813" y="7617"/>
                </a:cubicBezTo>
                <a:cubicBezTo>
                  <a:pt x="17813" y="7515"/>
                  <a:pt x="17745" y="7412"/>
                  <a:pt x="17676" y="7310"/>
                </a:cubicBezTo>
                <a:cubicBezTo>
                  <a:pt x="17642" y="7310"/>
                  <a:pt x="17506" y="7446"/>
                  <a:pt x="17437" y="7446"/>
                </a:cubicBezTo>
                <a:cubicBezTo>
                  <a:pt x="17403" y="7480"/>
                  <a:pt x="17403" y="7549"/>
                  <a:pt x="17403" y="7583"/>
                </a:cubicBezTo>
                <a:cubicBezTo>
                  <a:pt x="17341" y="7833"/>
                  <a:pt x="17136" y="7997"/>
                  <a:pt x="16892" y="7997"/>
                </a:cubicBezTo>
                <a:cubicBezTo>
                  <a:pt x="16869" y="7997"/>
                  <a:pt x="16846" y="7995"/>
                  <a:pt x="16823" y="7992"/>
                </a:cubicBezTo>
                <a:cubicBezTo>
                  <a:pt x="16653" y="7992"/>
                  <a:pt x="16516" y="7958"/>
                  <a:pt x="16380" y="7924"/>
                </a:cubicBezTo>
                <a:cubicBezTo>
                  <a:pt x="16380" y="7617"/>
                  <a:pt x="16175" y="7549"/>
                  <a:pt x="16004" y="7446"/>
                </a:cubicBezTo>
                <a:cubicBezTo>
                  <a:pt x="15595" y="7139"/>
                  <a:pt x="15151" y="6832"/>
                  <a:pt x="14742" y="6491"/>
                </a:cubicBezTo>
                <a:cubicBezTo>
                  <a:pt x="14605" y="6389"/>
                  <a:pt x="14503" y="6252"/>
                  <a:pt x="14435" y="6081"/>
                </a:cubicBezTo>
                <a:cubicBezTo>
                  <a:pt x="14571" y="6081"/>
                  <a:pt x="14742" y="6047"/>
                  <a:pt x="14912" y="6013"/>
                </a:cubicBezTo>
                <a:cubicBezTo>
                  <a:pt x="15049" y="5979"/>
                  <a:pt x="15219" y="5979"/>
                  <a:pt x="15219" y="5706"/>
                </a:cubicBezTo>
                <a:cubicBezTo>
                  <a:pt x="15197" y="5524"/>
                  <a:pt x="15113" y="5494"/>
                  <a:pt x="15020" y="5494"/>
                </a:cubicBezTo>
                <a:cubicBezTo>
                  <a:pt x="14973" y="5494"/>
                  <a:pt x="14924" y="5501"/>
                  <a:pt x="14878" y="5501"/>
                </a:cubicBezTo>
                <a:cubicBezTo>
                  <a:pt x="14839" y="5506"/>
                  <a:pt x="14800" y="5508"/>
                  <a:pt x="14761" y="5508"/>
                </a:cubicBezTo>
                <a:cubicBezTo>
                  <a:pt x="14494" y="5508"/>
                  <a:pt x="14234" y="5407"/>
                  <a:pt x="14025" y="5228"/>
                </a:cubicBezTo>
                <a:cubicBezTo>
                  <a:pt x="13957" y="5194"/>
                  <a:pt x="13854" y="5092"/>
                  <a:pt x="13854" y="5024"/>
                </a:cubicBezTo>
                <a:cubicBezTo>
                  <a:pt x="13889" y="4819"/>
                  <a:pt x="13786" y="4648"/>
                  <a:pt x="13616" y="4580"/>
                </a:cubicBezTo>
                <a:cubicBezTo>
                  <a:pt x="13172" y="4273"/>
                  <a:pt x="12831" y="3863"/>
                  <a:pt x="12592" y="3352"/>
                </a:cubicBezTo>
                <a:cubicBezTo>
                  <a:pt x="12012" y="2396"/>
                  <a:pt x="11671" y="1338"/>
                  <a:pt x="11568" y="212"/>
                </a:cubicBezTo>
                <a:cubicBezTo>
                  <a:pt x="11568" y="89"/>
                  <a:pt x="11497" y="1"/>
                  <a:pt x="1141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08" name="Google Shape;12508;p86"/>
          <p:cNvSpPr/>
          <p:nvPr/>
        </p:nvSpPr>
        <p:spPr>
          <a:xfrm>
            <a:off x="496958" y="4570564"/>
            <a:ext cx="958424" cy="572570"/>
          </a:xfrm>
          <a:custGeom>
            <a:rect b="b" l="l" r="r" t="t"/>
            <a:pathLst>
              <a:path extrusionOk="0" h="30742" w="51459">
                <a:moveTo>
                  <a:pt x="34329" y="5510"/>
                </a:moveTo>
                <a:lnTo>
                  <a:pt x="34329" y="5510"/>
                </a:lnTo>
                <a:cubicBezTo>
                  <a:pt x="34465" y="5646"/>
                  <a:pt x="34465" y="5749"/>
                  <a:pt x="34226" y="5749"/>
                </a:cubicBezTo>
                <a:cubicBezTo>
                  <a:pt x="34260" y="5646"/>
                  <a:pt x="34294" y="5578"/>
                  <a:pt x="34329" y="5510"/>
                </a:cubicBezTo>
                <a:close/>
                <a:moveTo>
                  <a:pt x="38969" y="5510"/>
                </a:moveTo>
                <a:lnTo>
                  <a:pt x="38969" y="5510"/>
                </a:lnTo>
                <a:cubicBezTo>
                  <a:pt x="39276" y="5714"/>
                  <a:pt x="39515" y="5953"/>
                  <a:pt x="39686" y="6260"/>
                </a:cubicBezTo>
                <a:lnTo>
                  <a:pt x="39618" y="6329"/>
                </a:lnTo>
                <a:lnTo>
                  <a:pt x="38969" y="5510"/>
                </a:lnTo>
                <a:close/>
                <a:moveTo>
                  <a:pt x="34772" y="2404"/>
                </a:moveTo>
                <a:lnTo>
                  <a:pt x="34772" y="5100"/>
                </a:lnTo>
                <a:cubicBezTo>
                  <a:pt x="34533" y="5100"/>
                  <a:pt x="34294" y="5134"/>
                  <a:pt x="34056" y="5203"/>
                </a:cubicBezTo>
                <a:cubicBezTo>
                  <a:pt x="33987" y="5203"/>
                  <a:pt x="33885" y="5373"/>
                  <a:pt x="33851" y="5476"/>
                </a:cubicBezTo>
                <a:cubicBezTo>
                  <a:pt x="33407" y="6158"/>
                  <a:pt x="32895" y="6806"/>
                  <a:pt x="32384" y="7421"/>
                </a:cubicBezTo>
                <a:lnTo>
                  <a:pt x="32076" y="7284"/>
                </a:lnTo>
                <a:cubicBezTo>
                  <a:pt x="32076" y="7250"/>
                  <a:pt x="32111" y="7216"/>
                  <a:pt x="32111" y="7182"/>
                </a:cubicBezTo>
                <a:lnTo>
                  <a:pt x="33373" y="5851"/>
                </a:lnTo>
                <a:cubicBezTo>
                  <a:pt x="33510" y="5680"/>
                  <a:pt x="33646" y="5544"/>
                  <a:pt x="33476" y="5305"/>
                </a:cubicBezTo>
                <a:cubicBezTo>
                  <a:pt x="33441" y="5271"/>
                  <a:pt x="33441" y="5134"/>
                  <a:pt x="33476" y="5100"/>
                </a:cubicBezTo>
                <a:cubicBezTo>
                  <a:pt x="33612" y="4827"/>
                  <a:pt x="33749" y="4588"/>
                  <a:pt x="33953" y="4418"/>
                </a:cubicBezTo>
                <a:cubicBezTo>
                  <a:pt x="34192" y="4213"/>
                  <a:pt x="34363" y="3906"/>
                  <a:pt x="34397" y="3565"/>
                </a:cubicBezTo>
                <a:cubicBezTo>
                  <a:pt x="34431" y="3155"/>
                  <a:pt x="34567" y="2780"/>
                  <a:pt x="34772" y="2404"/>
                </a:cubicBezTo>
                <a:close/>
                <a:moveTo>
                  <a:pt x="36888" y="5271"/>
                </a:moveTo>
                <a:cubicBezTo>
                  <a:pt x="37229" y="5885"/>
                  <a:pt x="37570" y="6499"/>
                  <a:pt x="37946" y="7113"/>
                </a:cubicBezTo>
                <a:lnTo>
                  <a:pt x="37673" y="7489"/>
                </a:lnTo>
                <a:cubicBezTo>
                  <a:pt x="37400" y="6738"/>
                  <a:pt x="37127" y="6022"/>
                  <a:pt x="36854" y="5305"/>
                </a:cubicBezTo>
                <a:lnTo>
                  <a:pt x="36888" y="5271"/>
                </a:lnTo>
                <a:close/>
                <a:moveTo>
                  <a:pt x="36615" y="2916"/>
                </a:moveTo>
                <a:cubicBezTo>
                  <a:pt x="37707" y="4588"/>
                  <a:pt x="38696" y="6329"/>
                  <a:pt x="40232" y="7625"/>
                </a:cubicBezTo>
                <a:cubicBezTo>
                  <a:pt x="39822" y="7421"/>
                  <a:pt x="39413" y="7113"/>
                  <a:pt x="39106" y="6772"/>
                </a:cubicBezTo>
                <a:cubicBezTo>
                  <a:pt x="39038" y="6704"/>
                  <a:pt x="38969" y="6636"/>
                  <a:pt x="38901" y="6567"/>
                </a:cubicBezTo>
                <a:cubicBezTo>
                  <a:pt x="38853" y="6543"/>
                  <a:pt x="38753" y="6519"/>
                  <a:pt x="38687" y="6519"/>
                </a:cubicBezTo>
                <a:cubicBezTo>
                  <a:pt x="38660" y="6519"/>
                  <a:pt x="38638" y="6523"/>
                  <a:pt x="38628" y="6533"/>
                </a:cubicBezTo>
                <a:cubicBezTo>
                  <a:pt x="38594" y="6602"/>
                  <a:pt x="38560" y="6704"/>
                  <a:pt x="38560" y="6806"/>
                </a:cubicBezTo>
                <a:cubicBezTo>
                  <a:pt x="38560" y="6875"/>
                  <a:pt x="38628" y="6943"/>
                  <a:pt x="38628" y="7011"/>
                </a:cubicBezTo>
                <a:cubicBezTo>
                  <a:pt x="38526" y="6943"/>
                  <a:pt x="38458" y="6840"/>
                  <a:pt x="38355" y="6738"/>
                </a:cubicBezTo>
                <a:cubicBezTo>
                  <a:pt x="37604" y="5612"/>
                  <a:pt x="36990" y="4349"/>
                  <a:pt x="36615" y="3019"/>
                </a:cubicBezTo>
                <a:cubicBezTo>
                  <a:pt x="36615" y="2985"/>
                  <a:pt x="36615" y="2950"/>
                  <a:pt x="36615" y="2916"/>
                </a:cubicBezTo>
                <a:close/>
                <a:moveTo>
                  <a:pt x="31974" y="6329"/>
                </a:moveTo>
                <a:lnTo>
                  <a:pt x="32042" y="6431"/>
                </a:lnTo>
                <a:cubicBezTo>
                  <a:pt x="32008" y="6738"/>
                  <a:pt x="31735" y="6909"/>
                  <a:pt x="31462" y="7079"/>
                </a:cubicBezTo>
                <a:cubicBezTo>
                  <a:pt x="31258" y="7216"/>
                  <a:pt x="30985" y="7352"/>
                  <a:pt x="30746" y="7455"/>
                </a:cubicBezTo>
                <a:cubicBezTo>
                  <a:pt x="30336" y="7659"/>
                  <a:pt x="29893" y="7830"/>
                  <a:pt x="29449" y="7967"/>
                </a:cubicBezTo>
                <a:lnTo>
                  <a:pt x="31974" y="6329"/>
                </a:lnTo>
                <a:close/>
                <a:moveTo>
                  <a:pt x="40880" y="8001"/>
                </a:moveTo>
                <a:lnTo>
                  <a:pt x="41187" y="8171"/>
                </a:lnTo>
                <a:lnTo>
                  <a:pt x="41153" y="8240"/>
                </a:lnTo>
                <a:lnTo>
                  <a:pt x="40846" y="8069"/>
                </a:lnTo>
                <a:cubicBezTo>
                  <a:pt x="40846" y="8035"/>
                  <a:pt x="40846" y="8035"/>
                  <a:pt x="40880" y="8001"/>
                </a:cubicBezTo>
                <a:close/>
                <a:moveTo>
                  <a:pt x="15527" y="7250"/>
                </a:moveTo>
                <a:lnTo>
                  <a:pt x="16107" y="8103"/>
                </a:lnTo>
                <a:cubicBezTo>
                  <a:pt x="16039" y="8274"/>
                  <a:pt x="16005" y="8444"/>
                  <a:pt x="15902" y="8649"/>
                </a:cubicBezTo>
                <a:cubicBezTo>
                  <a:pt x="15697" y="8205"/>
                  <a:pt x="15561" y="7728"/>
                  <a:pt x="15527" y="7250"/>
                </a:cubicBezTo>
                <a:close/>
                <a:moveTo>
                  <a:pt x="38048" y="8103"/>
                </a:moveTo>
                <a:lnTo>
                  <a:pt x="38867" y="9366"/>
                </a:lnTo>
                <a:cubicBezTo>
                  <a:pt x="38867" y="9400"/>
                  <a:pt x="38833" y="9434"/>
                  <a:pt x="38833" y="9502"/>
                </a:cubicBezTo>
                <a:cubicBezTo>
                  <a:pt x="38458" y="9093"/>
                  <a:pt x="38219" y="8615"/>
                  <a:pt x="38048" y="8103"/>
                </a:cubicBezTo>
                <a:close/>
                <a:moveTo>
                  <a:pt x="16448" y="8547"/>
                </a:moveTo>
                <a:cubicBezTo>
                  <a:pt x="16858" y="8785"/>
                  <a:pt x="17131" y="9195"/>
                  <a:pt x="17267" y="9673"/>
                </a:cubicBezTo>
                <a:cubicBezTo>
                  <a:pt x="16755" y="9536"/>
                  <a:pt x="16414" y="9058"/>
                  <a:pt x="16448" y="8547"/>
                </a:cubicBezTo>
                <a:close/>
                <a:moveTo>
                  <a:pt x="36058" y="5701"/>
                </a:moveTo>
                <a:lnTo>
                  <a:pt x="36058" y="5701"/>
                </a:lnTo>
                <a:cubicBezTo>
                  <a:pt x="36252" y="6160"/>
                  <a:pt x="36417" y="6620"/>
                  <a:pt x="36581" y="7079"/>
                </a:cubicBezTo>
                <a:cubicBezTo>
                  <a:pt x="36581" y="7113"/>
                  <a:pt x="36581" y="7182"/>
                  <a:pt x="36581" y="7182"/>
                </a:cubicBezTo>
                <a:cubicBezTo>
                  <a:pt x="36308" y="8137"/>
                  <a:pt x="36137" y="9127"/>
                  <a:pt x="36137" y="10116"/>
                </a:cubicBezTo>
                <a:cubicBezTo>
                  <a:pt x="36137" y="10116"/>
                  <a:pt x="36103" y="10116"/>
                  <a:pt x="36035" y="10150"/>
                </a:cubicBezTo>
                <a:cubicBezTo>
                  <a:pt x="36001" y="9639"/>
                  <a:pt x="35932" y="9127"/>
                  <a:pt x="35932" y="8581"/>
                </a:cubicBezTo>
                <a:cubicBezTo>
                  <a:pt x="35830" y="7967"/>
                  <a:pt x="35898" y="7318"/>
                  <a:pt x="36137" y="6738"/>
                </a:cubicBezTo>
                <a:cubicBezTo>
                  <a:pt x="36171" y="6670"/>
                  <a:pt x="36171" y="6602"/>
                  <a:pt x="36137" y="6533"/>
                </a:cubicBezTo>
                <a:cubicBezTo>
                  <a:pt x="35973" y="6172"/>
                  <a:pt x="35967" y="6159"/>
                  <a:pt x="36058" y="5701"/>
                </a:cubicBezTo>
                <a:close/>
                <a:moveTo>
                  <a:pt x="17881" y="9434"/>
                </a:moveTo>
                <a:cubicBezTo>
                  <a:pt x="18461" y="9917"/>
                  <a:pt x="19224" y="10187"/>
                  <a:pt x="19996" y="10187"/>
                </a:cubicBezTo>
                <a:cubicBezTo>
                  <a:pt x="20042" y="10187"/>
                  <a:pt x="20088" y="10186"/>
                  <a:pt x="20133" y="10185"/>
                </a:cubicBezTo>
                <a:lnTo>
                  <a:pt x="20133" y="10185"/>
                </a:lnTo>
                <a:cubicBezTo>
                  <a:pt x="20031" y="10355"/>
                  <a:pt x="19826" y="10492"/>
                  <a:pt x="19622" y="10492"/>
                </a:cubicBezTo>
                <a:cubicBezTo>
                  <a:pt x="19280" y="10492"/>
                  <a:pt x="18973" y="10423"/>
                  <a:pt x="18666" y="10287"/>
                </a:cubicBezTo>
                <a:cubicBezTo>
                  <a:pt x="18359" y="10048"/>
                  <a:pt x="18052" y="9809"/>
                  <a:pt x="17813" y="9536"/>
                </a:cubicBezTo>
                <a:lnTo>
                  <a:pt x="17881" y="9434"/>
                </a:lnTo>
                <a:close/>
                <a:moveTo>
                  <a:pt x="11876" y="9400"/>
                </a:moveTo>
                <a:lnTo>
                  <a:pt x="11876" y="9400"/>
                </a:lnTo>
                <a:cubicBezTo>
                  <a:pt x="11466" y="9980"/>
                  <a:pt x="10954" y="10492"/>
                  <a:pt x="10340" y="10867"/>
                </a:cubicBezTo>
                <a:lnTo>
                  <a:pt x="9931" y="10492"/>
                </a:lnTo>
                <a:lnTo>
                  <a:pt x="11125" y="9502"/>
                </a:lnTo>
                <a:cubicBezTo>
                  <a:pt x="11159" y="9502"/>
                  <a:pt x="11193" y="9468"/>
                  <a:pt x="11261" y="9468"/>
                </a:cubicBezTo>
                <a:lnTo>
                  <a:pt x="11876" y="9400"/>
                </a:lnTo>
                <a:close/>
                <a:moveTo>
                  <a:pt x="14981" y="10628"/>
                </a:moveTo>
                <a:lnTo>
                  <a:pt x="15322" y="11276"/>
                </a:lnTo>
                <a:lnTo>
                  <a:pt x="15083" y="11379"/>
                </a:lnTo>
                <a:cubicBezTo>
                  <a:pt x="15015" y="11140"/>
                  <a:pt x="14947" y="10901"/>
                  <a:pt x="14913" y="10662"/>
                </a:cubicBezTo>
                <a:lnTo>
                  <a:pt x="14981" y="10628"/>
                </a:lnTo>
                <a:close/>
                <a:moveTo>
                  <a:pt x="14913" y="8001"/>
                </a:moveTo>
                <a:cubicBezTo>
                  <a:pt x="15151" y="8410"/>
                  <a:pt x="15390" y="8785"/>
                  <a:pt x="15629" y="9195"/>
                </a:cubicBezTo>
                <a:cubicBezTo>
                  <a:pt x="15834" y="9536"/>
                  <a:pt x="15936" y="9946"/>
                  <a:pt x="15902" y="10389"/>
                </a:cubicBezTo>
                <a:cubicBezTo>
                  <a:pt x="15902" y="10731"/>
                  <a:pt x="15936" y="11072"/>
                  <a:pt x="16039" y="11447"/>
                </a:cubicBezTo>
                <a:cubicBezTo>
                  <a:pt x="15800" y="10969"/>
                  <a:pt x="15663" y="10492"/>
                  <a:pt x="15561" y="9980"/>
                </a:cubicBezTo>
                <a:cubicBezTo>
                  <a:pt x="15561" y="9946"/>
                  <a:pt x="15561" y="9877"/>
                  <a:pt x="15561" y="9809"/>
                </a:cubicBezTo>
                <a:cubicBezTo>
                  <a:pt x="15527" y="9707"/>
                  <a:pt x="15493" y="9570"/>
                  <a:pt x="15390" y="9536"/>
                </a:cubicBezTo>
                <a:cubicBezTo>
                  <a:pt x="15381" y="9531"/>
                  <a:pt x="15370" y="9529"/>
                  <a:pt x="15358" y="9529"/>
                </a:cubicBezTo>
                <a:cubicBezTo>
                  <a:pt x="15285" y="9529"/>
                  <a:pt x="15171" y="9609"/>
                  <a:pt x="15083" y="9639"/>
                </a:cubicBezTo>
                <a:cubicBezTo>
                  <a:pt x="14640" y="9195"/>
                  <a:pt x="14708" y="8615"/>
                  <a:pt x="14810" y="8035"/>
                </a:cubicBezTo>
                <a:lnTo>
                  <a:pt x="14913" y="8001"/>
                </a:lnTo>
                <a:close/>
                <a:moveTo>
                  <a:pt x="12353" y="10150"/>
                </a:moveTo>
                <a:lnTo>
                  <a:pt x="12353" y="10150"/>
                </a:lnTo>
                <a:cubicBezTo>
                  <a:pt x="12012" y="10833"/>
                  <a:pt x="11569" y="11481"/>
                  <a:pt x="11057" y="12095"/>
                </a:cubicBezTo>
                <a:lnTo>
                  <a:pt x="10818" y="11788"/>
                </a:lnTo>
                <a:cubicBezTo>
                  <a:pt x="11330" y="11242"/>
                  <a:pt x="11842" y="10696"/>
                  <a:pt x="12353" y="10150"/>
                </a:cubicBezTo>
                <a:close/>
                <a:moveTo>
                  <a:pt x="38696" y="10082"/>
                </a:moveTo>
                <a:cubicBezTo>
                  <a:pt x="38799" y="10219"/>
                  <a:pt x="38901" y="10389"/>
                  <a:pt x="39003" y="10560"/>
                </a:cubicBezTo>
                <a:cubicBezTo>
                  <a:pt x="39208" y="11003"/>
                  <a:pt x="39379" y="11481"/>
                  <a:pt x="39549" y="11959"/>
                </a:cubicBezTo>
                <a:cubicBezTo>
                  <a:pt x="39584" y="12027"/>
                  <a:pt x="39618" y="12130"/>
                  <a:pt x="39618" y="12232"/>
                </a:cubicBezTo>
                <a:cubicBezTo>
                  <a:pt x="38901" y="11754"/>
                  <a:pt x="38560" y="10935"/>
                  <a:pt x="38696" y="10082"/>
                </a:cubicBezTo>
                <a:close/>
                <a:moveTo>
                  <a:pt x="36820" y="7932"/>
                </a:moveTo>
                <a:lnTo>
                  <a:pt x="36820" y="7932"/>
                </a:lnTo>
                <a:cubicBezTo>
                  <a:pt x="37161" y="8308"/>
                  <a:pt x="37434" y="8717"/>
                  <a:pt x="37604" y="9195"/>
                </a:cubicBezTo>
                <a:cubicBezTo>
                  <a:pt x="37707" y="9707"/>
                  <a:pt x="37877" y="10185"/>
                  <a:pt x="37980" y="10662"/>
                </a:cubicBezTo>
                <a:cubicBezTo>
                  <a:pt x="38048" y="10765"/>
                  <a:pt x="38082" y="10867"/>
                  <a:pt x="38082" y="11003"/>
                </a:cubicBezTo>
                <a:cubicBezTo>
                  <a:pt x="38185" y="11925"/>
                  <a:pt x="38287" y="12812"/>
                  <a:pt x="38355" y="13802"/>
                </a:cubicBezTo>
                <a:lnTo>
                  <a:pt x="38389" y="13802"/>
                </a:lnTo>
                <a:cubicBezTo>
                  <a:pt x="38355" y="13802"/>
                  <a:pt x="38317" y="13805"/>
                  <a:pt x="38278" y="13805"/>
                </a:cubicBezTo>
                <a:cubicBezTo>
                  <a:pt x="38200" y="13805"/>
                  <a:pt x="38116" y="13790"/>
                  <a:pt x="38048" y="13699"/>
                </a:cubicBezTo>
                <a:cubicBezTo>
                  <a:pt x="37980" y="13563"/>
                  <a:pt x="37809" y="13358"/>
                  <a:pt x="37980" y="13187"/>
                </a:cubicBezTo>
                <a:cubicBezTo>
                  <a:pt x="38082" y="13085"/>
                  <a:pt x="38082" y="12914"/>
                  <a:pt x="37980" y="12812"/>
                </a:cubicBezTo>
                <a:cubicBezTo>
                  <a:pt x="37366" y="12198"/>
                  <a:pt x="37263" y="11447"/>
                  <a:pt x="37127" y="10662"/>
                </a:cubicBezTo>
                <a:cubicBezTo>
                  <a:pt x="37024" y="9775"/>
                  <a:pt x="36922" y="8888"/>
                  <a:pt x="36820" y="7932"/>
                </a:cubicBezTo>
                <a:close/>
                <a:moveTo>
                  <a:pt x="40812" y="11515"/>
                </a:moveTo>
                <a:lnTo>
                  <a:pt x="40812" y="11515"/>
                </a:lnTo>
                <a:cubicBezTo>
                  <a:pt x="41119" y="11754"/>
                  <a:pt x="41563" y="12164"/>
                  <a:pt x="42006" y="12539"/>
                </a:cubicBezTo>
                <a:cubicBezTo>
                  <a:pt x="42040" y="12573"/>
                  <a:pt x="42040" y="12607"/>
                  <a:pt x="42075" y="12641"/>
                </a:cubicBezTo>
                <a:cubicBezTo>
                  <a:pt x="42245" y="13085"/>
                  <a:pt x="42416" y="13563"/>
                  <a:pt x="42586" y="14006"/>
                </a:cubicBezTo>
                <a:cubicBezTo>
                  <a:pt x="42040" y="13665"/>
                  <a:pt x="41085" y="12232"/>
                  <a:pt x="40812" y="11515"/>
                </a:cubicBezTo>
                <a:close/>
                <a:moveTo>
                  <a:pt x="40027" y="13119"/>
                </a:moveTo>
                <a:lnTo>
                  <a:pt x="39993" y="13153"/>
                </a:lnTo>
                <a:cubicBezTo>
                  <a:pt x="40130" y="13392"/>
                  <a:pt x="40266" y="13631"/>
                  <a:pt x="40403" y="13836"/>
                </a:cubicBezTo>
                <a:cubicBezTo>
                  <a:pt x="40471" y="14006"/>
                  <a:pt x="40403" y="14040"/>
                  <a:pt x="40232" y="14075"/>
                </a:cubicBezTo>
                <a:lnTo>
                  <a:pt x="39925" y="13153"/>
                </a:lnTo>
                <a:lnTo>
                  <a:pt x="40027" y="13119"/>
                </a:lnTo>
                <a:close/>
                <a:moveTo>
                  <a:pt x="12251" y="13836"/>
                </a:moveTo>
                <a:cubicBezTo>
                  <a:pt x="12285" y="13904"/>
                  <a:pt x="12319" y="13938"/>
                  <a:pt x="12319" y="13972"/>
                </a:cubicBezTo>
                <a:cubicBezTo>
                  <a:pt x="12285" y="14040"/>
                  <a:pt x="12251" y="14143"/>
                  <a:pt x="12217" y="14211"/>
                </a:cubicBezTo>
                <a:lnTo>
                  <a:pt x="12149" y="14177"/>
                </a:lnTo>
                <a:cubicBezTo>
                  <a:pt x="12183" y="14075"/>
                  <a:pt x="12217" y="14006"/>
                  <a:pt x="12251" y="13836"/>
                </a:cubicBezTo>
                <a:close/>
                <a:moveTo>
                  <a:pt x="38526" y="14177"/>
                </a:moveTo>
                <a:cubicBezTo>
                  <a:pt x="38560" y="14245"/>
                  <a:pt x="38594" y="14313"/>
                  <a:pt x="38628" y="14416"/>
                </a:cubicBezTo>
                <a:lnTo>
                  <a:pt x="38526" y="14450"/>
                </a:lnTo>
                <a:lnTo>
                  <a:pt x="38458" y="14177"/>
                </a:lnTo>
                <a:close/>
                <a:moveTo>
                  <a:pt x="15015" y="14211"/>
                </a:moveTo>
                <a:lnTo>
                  <a:pt x="15288" y="14621"/>
                </a:lnTo>
                <a:cubicBezTo>
                  <a:pt x="14947" y="14621"/>
                  <a:pt x="14913" y="14484"/>
                  <a:pt x="15015" y="14211"/>
                </a:cubicBezTo>
                <a:close/>
                <a:moveTo>
                  <a:pt x="15663" y="11993"/>
                </a:moveTo>
                <a:lnTo>
                  <a:pt x="15663" y="11993"/>
                </a:lnTo>
                <a:cubicBezTo>
                  <a:pt x="16039" y="12573"/>
                  <a:pt x="16585" y="13017"/>
                  <a:pt x="16721" y="13733"/>
                </a:cubicBezTo>
                <a:cubicBezTo>
                  <a:pt x="16789" y="14040"/>
                  <a:pt x="16926" y="14348"/>
                  <a:pt x="17028" y="14621"/>
                </a:cubicBezTo>
                <a:cubicBezTo>
                  <a:pt x="16926" y="14586"/>
                  <a:pt x="16824" y="14586"/>
                  <a:pt x="16824" y="14552"/>
                </a:cubicBezTo>
                <a:cubicBezTo>
                  <a:pt x="16243" y="13802"/>
                  <a:pt x="15834" y="12914"/>
                  <a:pt x="15663" y="11993"/>
                </a:cubicBezTo>
                <a:close/>
                <a:moveTo>
                  <a:pt x="16585" y="11174"/>
                </a:moveTo>
                <a:cubicBezTo>
                  <a:pt x="16926" y="11686"/>
                  <a:pt x="17335" y="12130"/>
                  <a:pt x="17847" y="12539"/>
                </a:cubicBezTo>
                <a:cubicBezTo>
                  <a:pt x="17950" y="12641"/>
                  <a:pt x="18052" y="12744"/>
                  <a:pt x="18120" y="12880"/>
                </a:cubicBezTo>
                <a:cubicBezTo>
                  <a:pt x="18427" y="13392"/>
                  <a:pt x="18734" y="13904"/>
                  <a:pt x="19041" y="14416"/>
                </a:cubicBezTo>
                <a:cubicBezTo>
                  <a:pt x="19041" y="14484"/>
                  <a:pt x="19076" y="14552"/>
                  <a:pt x="19076" y="14621"/>
                </a:cubicBezTo>
                <a:cubicBezTo>
                  <a:pt x="18871" y="14416"/>
                  <a:pt x="18769" y="14313"/>
                  <a:pt x="18632" y="14177"/>
                </a:cubicBezTo>
                <a:cubicBezTo>
                  <a:pt x="18018" y="13529"/>
                  <a:pt x="17472" y="12812"/>
                  <a:pt x="16994" y="12061"/>
                </a:cubicBezTo>
                <a:cubicBezTo>
                  <a:pt x="16960" y="11959"/>
                  <a:pt x="16789" y="11891"/>
                  <a:pt x="16619" y="11754"/>
                </a:cubicBezTo>
                <a:cubicBezTo>
                  <a:pt x="16585" y="11618"/>
                  <a:pt x="16516" y="11379"/>
                  <a:pt x="16482" y="11174"/>
                </a:cubicBezTo>
                <a:close/>
                <a:moveTo>
                  <a:pt x="28084" y="13767"/>
                </a:moveTo>
                <a:cubicBezTo>
                  <a:pt x="27845" y="14109"/>
                  <a:pt x="27504" y="14416"/>
                  <a:pt x="27163" y="14621"/>
                </a:cubicBezTo>
                <a:cubicBezTo>
                  <a:pt x="27368" y="14245"/>
                  <a:pt x="27709" y="13972"/>
                  <a:pt x="28084" y="13767"/>
                </a:cubicBezTo>
                <a:close/>
                <a:moveTo>
                  <a:pt x="9692" y="13597"/>
                </a:moveTo>
                <a:lnTo>
                  <a:pt x="9692" y="13597"/>
                </a:lnTo>
                <a:cubicBezTo>
                  <a:pt x="9385" y="14109"/>
                  <a:pt x="8907" y="14518"/>
                  <a:pt x="8361" y="14723"/>
                </a:cubicBezTo>
                <a:lnTo>
                  <a:pt x="9692" y="13597"/>
                </a:lnTo>
                <a:close/>
                <a:moveTo>
                  <a:pt x="11807" y="12300"/>
                </a:moveTo>
                <a:cubicBezTo>
                  <a:pt x="11364" y="13358"/>
                  <a:pt x="10784" y="14348"/>
                  <a:pt x="10067" y="15269"/>
                </a:cubicBezTo>
                <a:lnTo>
                  <a:pt x="9999" y="15235"/>
                </a:lnTo>
                <a:cubicBezTo>
                  <a:pt x="10170" y="15030"/>
                  <a:pt x="10306" y="14825"/>
                  <a:pt x="10442" y="14586"/>
                </a:cubicBezTo>
                <a:cubicBezTo>
                  <a:pt x="10579" y="14382"/>
                  <a:pt x="10715" y="14177"/>
                  <a:pt x="10852" y="13904"/>
                </a:cubicBezTo>
                <a:cubicBezTo>
                  <a:pt x="10954" y="13631"/>
                  <a:pt x="10954" y="13631"/>
                  <a:pt x="10681" y="13358"/>
                </a:cubicBezTo>
                <a:cubicBezTo>
                  <a:pt x="10954" y="13017"/>
                  <a:pt x="11227" y="12676"/>
                  <a:pt x="11534" y="12334"/>
                </a:cubicBezTo>
                <a:cubicBezTo>
                  <a:pt x="11569" y="12300"/>
                  <a:pt x="11637" y="12300"/>
                  <a:pt x="11807" y="12300"/>
                </a:cubicBezTo>
                <a:close/>
                <a:moveTo>
                  <a:pt x="37468" y="13631"/>
                </a:moveTo>
                <a:lnTo>
                  <a:pt x="37468" y="13631"/>
                </a:lnTo>
                <a:cubicBezTo>
                  <a:pt x="37673" y="14211"/>
                  <a:pt x="38185" y="14586"/>
                  <a:pt x="38014" y="15269"/>
                </a:cubicBezTo>
                <a:lnTo>
                  <a:pt x="37980" y="15269"/>
                </a:lnTo>
                <a:cubicBezTo>
                  <a:pt x="37434" y="14928"/>
                  <a:pt x="37195" y="14211"/>
                  <a:pt x="37468" y="13631"/>
                </a:cubicBezTo>
                <a:close/>
                <a:moveTo>
                  <a:pt x="35352" y="13665"/>
                </a:moveTo>
                <a:cubicBezTo>
                  <a:pt x="35542" y="13828"/>
                  <a:pt x="35646" y="14056"/>
                  <a:pt x="35853" y="14056"/>
                </a:cubicBezTo>
                <a:cubicBezTo>
                  <a:pt x="35906" y="14056"/>
                  <a:pt x="35965" y="14041"/>
                  <a:pt x="36035" y="14006"/>
                </a:cubicBezTo>
                <a:cubicBezTo>
                  <a:pt x="36069" y="14552"/>
                  <a:pt x="36103" y="15030"/>
                  <a:pt x="36137" y="15542"/>
                </a:cubicBezTo>
                <a:lnTo>
                  <a:pt x="36069" y="15576"/>
                </a:lnTo>
                <a:cubicBezTo>
                  <a:pt x="35762" y="14962"/>
                  <a:pt x="35523" y="14348"/>
                  <a:pt x="35352" y="13665"/>
                </a:cubicBezTo>
                <a:close/>
                <a:moveTo>
                  <a:pt x="14469" y="13563"/>
                </a:moveTo>
                <a:lnTo>
                  <a:pt x="14469" y="14859"/>
                </a:lnTo>
                <a:cubicBezTo>
                  <a:pt x="14435" y="14962"/>
                  <a:pt x="14401" y="15064"/>
                  <a:pt x="14333" y="15167"/>
                </a:cubicBezTo>
                <a:cubicBezTo>
                  <a:pt x="14196" y="15303"/>
                  <a:pt x="14025" y="15440"/>
                  <a:pt x="13889" y="15610"/>
                </a:cubicBezTo>
                <a:lnTo>
                  <a:pt x="13787" y="15542"/>
                </a:lnTo>
                <a:lnTo>
                  <a:pt x="13821" y="15542"/>
                </a:lnTo>
                <a:cubicBezTo>
                  <a:pt x="13889" y="14859"/>
                  <a:pt x="14264" y="14245"/>
                  <a:pt x="14469" y="13563"/>
                </a:cubicBezTo>
                <a:close/>
                <a:moveTo>
                  <a:pt x="39754" y="10526"/>
                </a:moveTo>
                <a:lnTo>
                  <a:pt x="39754" y="10526"/>
                </a:lnTo>
                <a:cubicBezTo>
                  <a:pt x="39993" y="11072"/>
                  <a:pt x="40437" y="11584"/>
                  <a:pt x="40573" y="12232"/>
                </a:cubicBezTo>
                <a:cubicBezTo>
                  <a:pt x="40607" y="12368"/>
                  <a:pt x="40675" y="12505"/>
                  <a:pt x="40778" y="12641"/>
                </a:cubicBezTo>
                <a:cubicBezTo>
                  <a:pt x="41153" y="13256"/>
                  <a:pt x="41494" y="13836"/>
                  <a:pt x="41836" y="14416"/>
                </a:cubicBezTo>
                <a:cubicBezTo>
                  <a:pt x="41733" y="14518"/>
                  <a:pt x="41563" y="14586"/>
                  <a:pt x="41529" y="14689"/>
                </a:cubicBezTo>
                <a:cubicBezTo>
                  <a:pt x="41460" y="14859"/>
                  <a:pt x="41460" y="15030"/>
                  <a:pt x="41529" y="15201"/>
                </a:cubicBezTo>
                <a:cubicBezTo>
                  <a:pt x="41563" y="15371"/>
                  <a:pt x="41631" y="15542"/>
                  <a:pt x="41665" y="15747"/>
                </a:cubicBezTo>
                <a:cubicBezTo>
                  <a:pt x="41324" y="15371"/>
                  <a:pt x="41051" y="14962"/>
                  <a:pt x="40812" y="14484"/>
                </a:cubicBezTo>
                <a:cubicBezTo>
                  <a:pt x="41153" y="14245"/>
                  <a:pt x="41153" y="14245"/>
                  <a:pt x="40983" y="13938"/>
                </a:cubicBezTo>
                <a:cubicBezTo>
                  <a:pt x="40914" y="13767"/>
                  <a:pt x="40812" y="13597"/>
                  <a:pt x="40710" y="13426"/>
                </a:cubicBezTo>
                <a:cubicBezTo>
                  <a:pt x="40675" y="13358"/>
                  <a:pt x="40641" y="13256"/>
                  <a:pt x="40641" y="13187"/>
                </a:cubicBezTo>
                <a:cubicBezTo>
                  <a:pt x="40778" y="12949"/>
                  <a:pt x="40607" y="12744"/>
                  <a:pt x="40505" y="12573"/>
                </a:cubicBezTo>
                <a:cubicBezTo>
                  <a:pt x="40061" y="11993"/>
                  <a:pt x="39822" y="11276"/>
                  <a:pt x="39754" y="10526"/>
                </a:cubicBezTo>
                <a:close/>
                <a:moveTo>
                  <a:pt x="10067" y="14109"/>
                </a:moveTo>
                <a:lnTo>
                  <a:pt x="10170" y="14177"/>
                </a:lnTo>
                <a:lnTo>
                  <a:pt x="8736" y="16156"/>
                </a:lnTo>
                <a:lnTo>
                  <a:pt x="8668" y="16122"/>
                </a:lnTo>
                <a:cubicBezTo>
                  <a:pt x="8770" y="15917"/>
                  <a:pt x="8839" y="15712"/>
                  <a:pt x="8907" y="15542"/>
                </a:cubicBezTo>
                <a:cubicBezTo>
                  <a:pt x="9043" y="14825"/>
                  <a:pt x="9658" y="14552"/>
                  <a:pt x="10067" y="14109"/>
                </a:cubicBezTo>
                <a:close/>
                <a:moveTo>
                  <a:pt x="41221" y="15985"/>
                </a:moveTo>
                <a:cubicBezTo>
                  <a:pt x="41256" y="16054"/>
                  <a:pt x="41290" y="16156"/>
                  <a:pt x="41358" y="16224"/>
                </a:cubicBezTo>
                <a:lnTo>
                  <a:pt x="41153" y="16020"/>
                </a:lnTo>
                <a:lnTo>
                  <a:pt x="41221" y="15985"/>
                </a:lnTo>
                <a:close/>
                <a:moveTo>
                  <a:pt x="17779" y="13904"/>
                </a:moveTo>
                <a:cubicBezTo>
                  <a:pt x="17950" y="14279"/>
                  <a:pt x="18188" y="14689"/>
                  <a:pt x="18393" y="15064"/>
                </a:cubicBezTo>
                <a:cubicBezTo>
                  <a:pt x="18769" y="15474"/>
                  <a:pt x="19144" y="15849"/>
                  <a:pt x="19553" y="16258"/>
                </a:cubicBezTo>
                <a:cubicBezTo>
                  <a:pt x="19076" y="16088"/>
                  <a:pt x="18666" y="15747"/>
                  <a:pt x="18393" y="15303"/>
                </a:cubicBezTo>
                <a:cubicBezTo>
                  <a:pt x="18359" y="15235"/>
                  <a:pt x="18393" y="15132"/>
                  <a:pt x="18393" y="15064"/>
                </a:cubicBezTo>
                <a:cubicBezTo>
                  <a:pt x="18331" y="15014"/>
                  <a:pt x="18259" y="14992"/>
                  <a:pt x="18188" y="14992"/>
                </a:cubicBezTo>
                <a:cubicBezTo>
                  <a:pt x="18066" y="14992"/>
                  <a:pt x="17946" y="15059"/>
                  <a:pt x="17881" y="15167"/>
                </a:cubicBezTo>
                <a:lnTo>
                  <a:pt x="17301" y="14006"/>
                </a:lnTo>
                <a:lnTo>
                  <a:pt x="17779" y="13904"/>
                </a:lnTo>
                <a:close/>
                <a:moveTo>
                  <a:pt x="14264" y="9536"/>
                </a:moveTo>
                <a:cubicBezTo>
                  <a:pt x="14298" y="9673"/>
                  <a:pt x="14333" y="9843"/>
                  <a:pt x="14333" y="10014"/>
                </a:cubicBezTo>
                <a:cubicBezTo>
                  <a:pt x="14333" y="10901"/>
                  <a:pt x="14640" y="11720"/>
                  <a:pt x="15151" y="12437"/>
                </a:cubicBezTo>
                <a:cubicBezTo>
                  <a:pt x="15186" y="12505"/>
                  <a:pt x="15220" y="12573"/>
                  <a:pt x="15220" y="12641"/>
                </a:cubicBezTo>
                <a:cubicBezTo>
                  <a:pt x="15390" y="13256"/>
                  <a:pt x="15595" y="13870"/>
                  <a:pt x="15902" y="14450"/>
                </a:cubicBezTo>
                <a:cubicBezTo>
                  <a:pt x="15936" y="14484"/>
                  <a:pt x="15936" y="14518"/>
                  <a:pt x="15902" y="14586"/>
                </a:cubicBezTo>
                <a:cubicBezTo>
                  <a:pt x="15527" y="14075"/>
                  <a:pt x="15083" y="13631"/>
                  <a:pt x="14947" y="12983"/>
                </a:cubicBezTo>
                <a:cubicBezTo>
                  <a:pt x="14913" y="12914"/>
                  <a:pt x="14913" y="12812"/>
                  <a:pt x="14878" y="12812"/>
                </a:cubicBezTo>
                <a:cubicBezTo>
                  <a:pt x="14708" y="12710"/>
                  <a:pt x="14606" y="12539"/>
                  <a:pt x="14571" y="12368"/>
                </a:cubicBezTo>
                <a:cubicBezTo>
                  <a:pt x="14571" y="12300"/>
                  <a:pt x="14435" y="12232"/>
                  <a:pt x="14401" y="12232"/>
                </a:cubicBezTo>
                <a:cubicBezTo>
                  <a:pt x="14298" y="12232"/>
                  <a:pt x="14230" y="12300"/>
                  <a:pt x="14162" y="12368"/>
                </a:cubicBezTo>
                <a:cubicBezTo>
                  <a:pt x="14128" y="12403"/>
                  <a:pt x="14128" y="12471"/>
                  <a:pt x="14128" y="12539"/>
                </a:cubicBezTo>
                <a:cubicBezTo>
                  <a:pt x="14025" y="13051"/>
                  <a:pt x="13889" y="13563"/>
                  <a:pt x="13752" y="14040"/>
                </a:cubicBezTo>
                <a:cubicBezTo>
                  <a:pt x="13718" y="14245"/>
                  <a:pt x="13650" y="14450"/>
                  <a:pt x="13411" y="14518"/>
                </a:cubicBezTo>
                <a:cubicBezTo>
                  <a:pt x="13377" y="14552"/>
                  <a:pt x="13309" y="14621"/>
                  <a:pt x="13309" y="14689"/>
                </a:cubicBezTo>
                <a:cubicBezTo>
                  <a:pt x="13172" y="15132"/>
                  <a:pt x="12933" y="15542"/>
                  <a:pt x="12592" y="15849"/>
                </a:cubicBezTo>
                <a:cubicBezTo>
                  <a:pt x="12285" y="16224"/>
                  <a:pt x="11944" y="16566"/>
                  <a:pt x="11569" y="16839"/>
                </a:cubicBezTo>
                <a:cubicBezTo>
                  <a:pt x="11603" y="16736"/>
                  <a:pt x="11637" y="16634"/>
                  <a:pt x="11671" y="16566"/>
                </a:cubicBezTo>
                <a:cubicBezTo>
                  <a:pt x="11842" y="16190"/>
                  <a:pt x="12012" y="15849"/>
                  <a:pt x="12149" y="15474"/>
                </a:cubicBezTo>
                <a:cubicBezTo>
                  <a:pt x="12251" y="15337"/>
                  <a:pt x="12353" y="15235"/>
                  <a:pt x="12456" y="15132"/>
                </a:cubicBezTo>
                <a:cubicBezTo>
                  <a:pt x="12763" y="14928"/>
                  <a:pt x="13002" y="14655"/>
                  <a:pt x="13172" y="14348"/>
                </a:cubicBezTo>
                <a:cubicBezTo>
                  <a:pt x="13514" y="13699"/>
                  <a:pt x="13752" y="13017"/>
                  <a:pt x="14025" y="12334"/>
                </a:cubicBezTo>
                <a:cubicBezTo>
                  <a:pt x="14060" y="12198"/>
                  <a:pt x="14060" y="12061"/>
                  <a:pt x="13889" y="11993"/>
                </a:cubicBezTo>
                <a:cubicBezTo>
                  <a:pt x="13858" y="11981"/>
                  <a:pt x="13830" y="11975"/>
                  <a:pt x="13805" y="11975"/>
                </a:cubicBezTo>
                <a:cubicBezTo>
                  <a:pt x="13693" y="11975"/>
                  <a:pt x="13638" y="12086"/>
                  <a:pt x="13582" y="12198"/>
                </a:cubicBezTo>
                <a:cubicBezTo>
                  <a:pt x="13411" y="12607"/>
                  <a:pt x="13241" y="13051"/>
                  <a:pt x="13070" y="13460"/>
                </a:cubicBezTo>
                <a:cubicBezTo>
                  <a:pt x="13036" y="13631"/>
                  <a:pt x="12933" y="13802"/>
                  <a:pt x="12831" y="14040"/>
                </a:cubicBezTo>
                <a:cubicBezTo>
                  <a:pt x="12729" y="13767"/>
                  <a:pt x="12729" y="13494"/>
                  <a:pt x="12899" y="13256"/>
                </a:cubicBezTo>
                <a:cubicBezTo>
                  <a:pt x="13070" y="12914"/>
                  <a:pt x="13206" y="12539"/>
                  <a:pt x="13309" y="12198"/>
                </a:cubicBezTo>
                <a:cubicBezTo>
                  <a:pt x="13582" y="11413"/>
                  <a:pt x="13821" y="10662"/>
                  <a:pt x="14060" y="9877"/>
                </a:cubicBezTo>
                <a:cubicBezTo>
                  <a:pt x="14094" y="9741"/>
                  <a:pt x="14162" y="9604"/>
                  <a:pt x="14264" y="9536"/>
                </a:cubicBezTo>
                <a:close/>
                <a:moveTo>
                  <a:pt x="41358" y="16224"/>
                </a:moveTo>
                <a:lnTo>
                  <a:pt x="41358" y="16224"/>
                </a:lnTo>
                <a:cubicBezTo>
                  <a:pt x="41631" y="16429"/>
                  <a:pt x="41904" y="16668"/>
                  <a:pt x="42109" y="16941"/>
                </a:cubicBezTo>
                <a:cubicBezTo>
                  <a:pt x="41767" y="16804"/>
                  <a:pt x="41494" y="16566"/>
                  <a:pt x="41358" y="16224"/>
                </a:cubicBezTo>
                <a:close/>
                <a:moveTo>
                  <a:pt x="38693" y="15125"/>
                </a:moveTo>
                <a:cubicBezTo>
                  <a:pt x="39065" y="15125"/>
                  <a:pt x="39149" y="15232"/>
                  <a:pt x="39208" y="15644"/>
                </a:cubicBezTo>
                <a:lnTo>
                  <a:pt x="39413" y="17214"/>
                </a:lnTo>
                <a:cubicBezTo>
                  <a:pt x="38867" y="16668"/>
                  <a:pt x="38526" y="15917"/>
                  <a:pt x="38492" y="15132"/>
                </a:cubicBezTo>
                <a:cubicBezTo>
                  <a:pt x="38567" y="15128"/>
                  <a:pt x="38634" y="15125"/>
                  <a:pt x="38693" y="15125"/>
                </a:cubicBezTo>
                <a:close/>
                <a:moveTo>
                  <a:pt x="34226" y="17214"/>
                </a:moveTo>
                <a:lnTo>
                  <a:pt x="33919" y="17760"/>
                </a:lnTo>
                <a:cubicBezTo>
                  <a:pt x="33851" y="17350"/>
                  <a:pt x="33851" y="17316"/>
                  <a:pt x="34226" y="17214"/>
                </a:cubicBezTo>
                <a:close/>
                <a:moveTo>
                  <a:pt x="39925" y="16839"/>
                </a:moveTo>
                <a:lnTo>
                  <a:pt x="40471" y="17760"/>
                </a:lnTo>
                <a:lnTo>
                  <a:pt x="40198" y="18374"/>
                </a:lnTo>
                <a:cubicBezTo>
                  <a:pt x="40061" y="17828"/>
                  <a:pt x="39959" y="17350"/>
                  <a:pt x="39857" y="16873"/>
                </a:cubicBezTo>
                <a:lnTo>
                  <a:pt x="39925" y="16839"/>
                </a:lnTo>
                <a:close/>
                <a:moveTo>
                  <a:pt x="9944" y="18322"/>
                </a:moveTo>
                <a:cubicBezTo>
                  <a:pt x="10058" y="18322"/>
                  <a:pt x="10119" y="18444"/>
                  <a:pt x="10204" y="18613"/>
                </a:cubicBezTo>
                <a:lnTo>
                  <a:pt x="9726" y="18852"/>
                </a:lnTo>
                <a:cubicBezTo>
                  <a:pt x="9692" y="18613"/>
                  <a:pt x="9692" y="18442"/>
                  <a:pt x="9862" y="18340"/>
                </a:cubicBezTo>
                <a:cubicBezTo>
                  <a:pt x="9893" y="18328"/>
                  <a:pt x="9920" y="18322"/>
                  <a:pt x="9944" y="18322"/>
                </a:cubicBezTo>
                <a:close/>
                <a:moveTo>
                  <a:pt x="14878" y="18340"/>
                </a:moveTo>
                <a:lnTo>
                  <a:pt x="14878" y="18340"/>
                </a:lnTo>
                <a:cubicBezTo>
                  <a:pt x="15083" y="18511"/>
                  <a:pt x="14981" y="18715"/>
                  <a:pt x="15083" y="18920"/>
                </a:cubicBezTo>
                <a:lnTo>
                  <a:pt x="15049" y="18920"/>
                </a:lnTo>
                <a:cubicBezTo>
                  <a:pt x="14810" y="18784"/>
                  <a:pt x="14810" y="18784"/>
                  <a:pt x="14878" y="18340"/>
                </a:cubicBezTo>
                <a:close/>
                <a:moveTo>
                  <a:pt x="26958" y="17965"/>
                </a:moveTo>
                <a:lnTo>
                  <a:pt x="27060" y="18067"/>
                </a:lnTo>
                <a:lnTo>
                  <a:pt x="25832" y="19022"/>
                </a:lnTo>
                <a:lnTo>
                  <a:pt x="25559" y="18749"/>
                </a:lnTo>
                <a:lnTo>
                  <a:pt x="26958" y="17965"/>
                </a:lnTo>
                <a:close/>
                <a:moveTo>
                  <a:pt x="38730" y="12095"/>
                </a:moveTo>
                <a:cubicBezTo>
                  <a:pt x="38867" y="12266"/>
                  <a:pt x="39038" y="12403"/>
                  <a:pt x="39174" y="12539"/>
                </a:cubicBezTo>
                <a:cubicBezTo>
                  <a:pt x="39345" y="12710"/>
                  <a:pt x="39447" y="12914"/>
                  <a:pt x="39447" y="13119"/>
                </a:cubicBezTo>
                <a:cubicBezTo>
                  <a:pt x="39720" y="14348"/>
                  <a:pt x="40232" y="15542"/>
                  <a:pt x="40948" y="16566"/>
                </a:cubicBezTo>
                <a:cubicBezTo>
                  <a:pt x="41187" y="16907"/>
                  <a:pt x="41494" y="17180"/>
                  <a:pt x="41802" y="17453"/>
                </a:cubicBezTo>
                <a:cubicBezTo>
                  <a:pt x="41938" y="17555"/>
                  <a:pt x="42109" y="17623"/>
                  <a:pt x="42279" y="17692"/>
                </a:cubicBezTo>
                <a:cubicBezTo>
                  <a:pt x="42313" y="17794"/>
                  <a:pt x="42382" y="18033"/>
                  <a:pt x="42450" y="18238"/>
                </a:cubicBezTo>
                <a:lnTo>
                  <a:pt x="42348" y="18272"/>
                </a:lnTo>
                <a:cubicBezTo>
                  <a:pt x="42313" y="18169"/>
                  <a:pt x="42245" y="18067"/>
                  <a:pt x="42177" y="17999"/>
                </a:cubicBezTo>
                <a:cubicBezTo>
                  <a:pt x="42121" y="17943"/>
                  <a:pt x="42020" y="17887"/>
                  <a:pt x="41948" y="17887"/>
                </a:cubicBezTo>
                <a:cubicBezTo>
                  <a:pt x="41931" y="17887"/>
                  <a:pt x="41916" y="17890"/>
                  <a:pt x="41904" y="17896"/>
                </a:cubicBezTo>
                <a:cubicBezTo>
                  <a:pt x="41836" y="17930"/>
                  <a:pt x="41802" y="18033"/>
                  <a:pt x="41802" y="18135"/>
                </a:cubicBezTo>
                <a:cubicBezTo>
                  <a:pt x="41836" y="18306"/>
                  <a:pt x="41938" y="18476"/>
                  <a:pt x="42006" y="18647"/>
                </a:cubicBezTo>
                <a:cubicBezTo>
                  <a:pt x="42075" y="18784"/>
                  <a:pt x="42177" y="18920"/>
                  <a:pt x="42245" y="19057"/>
                </a:cubicBezTo>
                <a:lnTo>
                  <a:pt x="42177" y="19125"/>
                </a:lnTo>
                <a:cubicBezTo>
                  <a:pt x="41392" y="18374"/>
                  <a:pt x="40744" y="17487"/>
                  <a:pt x="40266" y="16497"/>
                </a:cubicBezTo>
                <a:cubicBezTo>
                  <a:pt x="40191" y="16328"/>
                  <a:pt x="40147" y="16252"/>
                  <a:pt x="40065" y="16252"/>
                </a:cubicBezTo>
                <a:cubicBezTo>
                  <a:pt x="39999" y="16252"/>
                  <a:pt x="39908" y="16303"/>
                  <a:pt x="39754" y="16395"/>
                </a:cubicBezTo>
                <a:cubicBezTo>
                  <a:pt x="39754" y="16020"/>
                  <a:pt x="39481" y="15678"/>
                  <a:pt x="39754" y="15303"/>
                </a:cubicBezTo>
                <a:cubicBezTo>
                  <a:pt x="39754" y="15235"/>
                  <a:pt x="39754" y="15167"/>
                  <a:pt x="39720" y="15132"/>
                </a:cubicBezTo>
                <a:cubicBezTo>
                  <a:pt x="39515" y="14996"/>
                  <a:pt x="39515" y="14791"/>
                  <a:pt x="39481" y="14621"/>
                </a:cubicBezTo>
                <a:cubicBezTo>
                  <a:pt x="39447" y="14279"/>
                  <a:pt x="39447" y="14279"/>
                  <a:pt x="39003" y="14143"/>
                </a:cubicBezTo>
                <a:cubicBezTo>
                  <a:pt x="38901" y="13494"/>
                  <a:pt x="38765" y="12812"/>
                  <a:pt x="38628" y="12130"/>
                </a:cubicBezTo>
                <a:lnTo>
                  <a:pt x="38730" y="12095"/>
                </a:lnTo>
                <a:close/>
                <a:moveTo>
                  <a:pt x="15834" y="15201"/>
                </a:moveTo>
                <a:lnTo>
                  <a:pt x="16892" y="16258"/>
                </a:lnTo>
                <a:cubicBezTo>
                  <a:pt x="16926" y="16327"/>
                  <a:pt x="16994" y="16395"/>
                  <a:pt x="17028" y="16463"/>
                </a:cubicBezTo>
                <a:cubicBezTo>
                  <a:pt x="17209" y="16674"/>
                  <a:pt x="17389" y="16885"/>
                  <a:pt x="17687" y="16885"/>
                </a:cubicBezTo>
                <a:cubicBezTo>
                  <a:pt x="17723" y="16885"/>
                  <a:pt x="17760" y="16881"/>
                  <a:pt x="17800" y="16875"/>
                </a:cubicBezTo>
                <a:lnTo>
                  <a:pt x="17800" y="16875"/>
                </a:lnTo>
                <a:cubicBezTo>
                  <a:pt x="17677" y="17214"/>
                  <a:pt x="17686" y="17229"/>
                  <a:pt x="17950" y="17658"/>
                </a:cubicBezTo>
                <a:cubicBezTo>
                  <a:pt x="17847" y="17589"/>
                  <a:pt x="17779" y="17555"/>
                  <a:pt x="17677" y="17453"/>
                </a:cubicBezTo>
                <a:cubicBezTo>
                  <a:pt x="17593" y="17390"/>
                  <a:pt x="17509" y="17327"/>
                  <a:pt x="17426" y="17327"/>
                </a:cubicBezTo>
                <a:cubicBezTo>
                  <a:pt x="17373" y="17327"/>
                  <a:pt x="17320" y="17353"/>
                  <a:pt x="17267" y="17419"/>
                </a:cubicBezTo>
                <a:cubicBezTo>
                  <a:pt x="17131" y="17589"/>
                  <a:pt x="17267" y="17692"/>
                  <a:pt x="17369" y="17794"/>
                </a:cubicBezTo>
                <a:lnTo>
                  <a:pt x="18188" y="18476"/>
                </a:lnTo>
                <a:cubicBezTo>
                  <a:pt x="18359" y="18613"/>
                  <a:pt x="18530" y="18749"/>
                  <a:pt x="18496" y="19022"/>
                </a:cubicBezTo>
                <a:cubicBezTo>
                  <a:pt x="18496" y="19125"/>
                  <a:pt x="18564" y="19227"/>
                  <a:pt x="18564" y="19364"/>
                </a:cubicBezTo>
                <a:cubicBezTo>
                  <a:pt x="18393" y="19125"/>
                  <a:pt x="18257" y="18920"/>
                  <a:pt x="18086" y="18715"/>
                </a:cubicBezTo>
                <a:cubicBezTo>
                  <a:pt x="17963" y="18531"/>
                  <a:pt x="17914" y="18457"/>
                  <a:pt x="17813" y="18457"/>
                </a:cubicBezTo>
                <a:cubicBezTo>
                  <a:pt x="17746" y="18457"/>
                  <a:pt x="17656" y="18490"/>
                  <a:pt x="17506" y="18545"/>
                </a:cubicBezTo>
                <a:cubicBezTo>
                  <a:pt x="17362" y="18286"/>
                  <a:pt x="17316" y="17883"/>
                  <a:pt x="16939" y="17883"/>
                </a:cubicBezTo>
                <a:cubicBezTo>
                  <a:pt x="16868" y="17883"/>
                  <a:pt x="16785" y="17898"/>
                  <a:pt x="16687" y="17930"/>
                </a:cubicBezTo>
                <a:cubicBezTo>
                  <a:pt x="16278" y="17077"/>
                  <a:pt x="15936" y="16190"/>
                  <a:pt x="15766" y="15269"/>
                </a:cubicBezTo>
                <a:lnTo>
                  <a:pt x="15834" y="15201"/>
                </a:lnTo>
                <a:close/>
                <a:moveTo>
                  <a:pt x="8907" y="16702"/>
                </a:moveTo>
                <a:lnTo>
                  <a:pt x="8907" y="16702"/>
                </a:lnTo>
                <a:cubicBezTo>
                  <a:pt x="8497" y="17692"/>
                  <a:pt x="7917" y="18579"/>
                  <a:pt x="7201" y="19364"/>
                </a:cubicBezTo>
                <a:cubicBezTo>
                  <a:pt x="7133" y="19432"/>
                  <a:pt x="7030" y="19500"/>
                  <a:pt x="6962" y="19568"/>
                </a:cubicBezTo>
                <a:lnTo>
                  <a:pt x="6860" y="19466"/>
                </a:lnTo>
                <a:cubicBezTo>
                  <a:pt x="6996" y="19295"/>
                  <a:pt x="7167" y="19091"/>
                  <a:pt x="7303" y="18920"/>
                </a:cubicBezTo>
                <a:cubicBezTo>
                  <a:pt x="7440" y="18715"/>
                  <a:pt x="7542" y="18545"/>
                  <a:pt x="7303" y="18340"/>
                </a:cubicBezTo>
                <a:cubicBezTo>
                  <a:pt x="7849" y="17999"/>
                  <a:pt x="8293" y="17555"/>
                  <a:pt x="8634" y="17009"/>
                </a:cubicBezTo>
                <a:cubicBezTo>
                  <a:pt x="8736" y="16907"/>
                  <a:pt x="8839" y="16804"/>
                  <a:pt x="8907" y="16702"/>
                </a:cubicBezTo>
                <a:close/>
                <a:moveTo>
                  <a:pt x="29347" y="18408"/>
                </a:moveTo>
                <a:lnTo>
                  <a:pt x="29347" y="18408"/>
                </a:lnTo>
                <a:cubicBezTo>
                  <a:pt x="29142" y="19159"/>
                  <a:pt x="29005" y="19364"/>
                  <a:pt x="28630" y="19568"/>
                </a:cubicBezTo>
                <a:cubicBezTo>
                  <a:pt x="28869" y="19159"/>
                  <a:pt x="28835" y="18681"/>
                  <a:pt x="29347" y="18408"/>
                </a:cubicBezTo>
                <a:close/>
                <a:moveTo>
                  <a:pt x="9760" y="19398"/>
                </a:moveTo>
                <a:cubicBezTo>
                  <a:pt x="9658" y="19534"/>
                  <a:pt x="9555" y="19671"/>
                  <a:pt x="9487" y="19841"/>
                </a:cubicBezTo>
                <a:lnTo>
                  <a:pt x="9487" y="19807"/>
                </a:lnTo>
                <a:cubicBezTo>
                  <a:pt x="9487" y="19603"/>
                  <a:pt x="9487" y="19432"/>
                  <a:pt x="9760" y="19398"/>
                </a:cubicBezTo>
                <a:close/>
                <a:moveTo>
                  <a:pt x="19349" y="19432"/>
                </a:moveTo>
                <a:lnTo>
                  <a:pt x="19349" y="19432"/>
                </a:lnTo>
                <a:cubicBezTo>
                  <a:pt x="19724" y="19603"/>
                  <a:pt x="20065" y="19841"/>
                  <a:pt x="20372" y="20148"/>
                </a:cubicBezTo>
                <a:cubicBezTo>
                  <a:pt x="20338" y="20285"/>
                  <a:pt x="20304" y="20387"/>
                  <a:pt x="20270" y="20524"/>
                </a:cubicBezTo>
                <a:cubicBezTo>
                  <a:pt x="19895" y="20217"/>
                  <a:pt x="19587" y="19841"/>
                  <a:pt x="19349" y="19432"/>
                </a:cubicBezTo>
                <a:close/>
                <a:moveTo>
                  <a:pt x="16585" y="18886"/>
                </a:moveTo>
                <a:lnTo>
                  <a:pt x="16585" y="18886"/>
                </a:lnTo>
                <a:cubicBezTo>
                  <a:pt x="16858" y="18988"/>
                  <a:pt x="17062" y="19227"/>
                  <a:pt x="17096" y="19534"/>
                </a:cubicBezTo>
                <a:cubicBezTo>
                  <a:pt x="17199" y="19978"/>
                  <a:pt x="17335" y="20353"/>
                  <a:pt x="17472" y="20797"/>
                </a:cubicBezTo>
                <a:lnTo>
                  <a:pt x="17404" y="20831"/>
                </a:lnTo>
                <a:cubicBezTo>
                  <a:pt x="17267" y="20490"/>
                  <a:pt x="17131" y="20148"/>
                  <a:pt x="17028" y="19841"/>
                </a:cubicBezTo>
                <a:cubicBezTo>
                  <a:pt x="16892" y="19534"/>
                  <a:pt x="16721" y="19227"/>
                  <a:pt x="16585" y="18886"/>
                </a:cubicBezTo>
                <a:close/>
                <a:moveTo>
                  <a:pt x="8668" y="19841"/>
                </a:moveTo>
                <a:cubicBezTo>
                  <a:pt x="8975" y="20217"/>
                  <a:pt x="8600" y="20729"/>
                  <a:pt x="7952" y="20865"/>
                </a:cubicBezTo>
                <a:lnTo>
                  <a:pt x="8668" y="19841"/>
                </a:lnTo>
                <a:close/>
                <a:moveTo>
                  <a:pt x="31872" y="13563"/>
                </a:moveTo>
                <a:lnTo>
                  <a:pt x="32384" y="13733"/>
                </a:lnTo>
                <a:cubicBezTo>
                  <a:pt x="32349" y="13836"/>
                  <a:pt x="32349" y="13938"/>
                  <a:pt x="32315" y="14075"/>
                </a:cubicBezTo>
                <a:cubicBezTo>
                  <a:pt x="31974" y="15303"/>
                  <a:pt x="31496" y="16463"/>
                  <a:pt x="30882" y="17589"/>
                </a:cubicBezTo>
                <a:cubicBezTo>
                  <a:pt x="30780" y="17726"/>
                  <a:pt x="30677" y="17896"/>
                  <a:pt x="30575" y="18033"/>
                </a:cubicBezTo>
                <a:cubicBezTo>
                  <a:pt x="30461" y="18175"/>
                  <a:pt x="30300" y="18246"/>
                  <a:pt x="30131" y="18246"/>
                </a:cubicBezTo>
                <a:cubicBezTo>
                  <a:pt x="30097" y="18246"/>
                  <a:pt x="30063" y="18243"/>
                  <a:pt x="30029" y="18238"/>
                </a:cubicBezTo>
                <a:lnTo>
                  <a:pt x="30166" y="17862"/>
                </a:lnTo>
                <a:cubicBezTo>
                  <a:pt x="30404" y="17385"/>
                  <a:pt x="30575" y="16873"/>
                  <a:pt x="30677" y="16361"/>
                </a:cubicBezTo>
                <a:cubicBezTo>
                  <a:pt x="30677" y="16293"/>
                  <a:pt x="30746" y="16224"/>
                  <a:pt x="30814" y="16156"/>
                </a:cubicBezTo>
                <a:cubicBezTo>
                  <a:pt x="31053" y="15849"/>
                  <a:pt x="31326" y="15542"/>
                  <a:pt x="31599" y="15269"/>
                </a:cubicBezTo>
                <a:cubicBezTo>
                  <a:pt x="31701" y="15132"/>
                  <a:pt x="31804" y="15064"/>
                  <a:pt x="31701" y="14894"/>
                </a:cubicBezTo>
                <a:cubicBezTo>
                  <a:pt x="31641" y="14818"/>
                  <a:pt x="31581" y="14790"/>
                  <a:pt x="31521" y="14790"/>
                </a:cubicBezTo>
                <a:cubicBezTo>
                  <a:pt x="31444" y="14790"/>
                  <a:pt x="31368" y="14836"/>
                  <a:pt x="31292" y="14894"/>
                </a:cubicBezTo>
                <a:cubicBezTo>
                  <a:pt x="31155" y="15030"/>
                  <a:pt x="31053" y="15167"/>
                  <a:pt x="30916" y="15269"/>
                </a:cubicBezTo>
                <a:cubicBezTo>
                  <a:pt x="30677" y="15508"/>
                  <a:pt x="30541" y="15917"/>
                  <a:pt x="30131" y="15985"/>
                </a:cubicBezTo>
                <a:cubicBezTo>
                  <a:pt x="30097" y="16020"/>
                  <a:pt x="30063" y="16122"/>
                  <a:pt x="30029" y="16156"/>
                </a:cubicBezTo>
                <a:cubicBezTo>
                  <a:pt x="29858" y="16566"/>
                  <a:pt x="29688" y="16941"/>
                  <a:pt x="29483" y="17385"/>
                </a:cubicBezTo>
                <a:cubicBezTo>
                  <a:pt x="29415" y="17316"/>
                  <a:pt x="29347" y="17248"/>
                  <a:pt x="29244" y="17180"/>
                </a:cubicBezTo>
                <a:cubicBezTo>
                  <a:pt x="29205" y="17160"/>
                  <a:pt x="29168" y="17149"/>
                  <a:pt x="29134" y="17149"/>
                </a:cubicBezTo>
                <a:cubicBezTo>
                  <a:pt x="29051" y="17149"/>
                  <a:pt x="28986" y="17215"/>
                  <a:pt x="28937" y="17385"/>
                </a:cubicBezTo>
                <a:cubicBezTo>
                  <a:pt x="28869" y="17623"/>
                  <a:pt x="28801" y="17862"/>
                  <a:pt x="28732" y="18101"/>
                </a:cubicBezTo>
                <a:cubicBezTo>
                  <a:pt x="28596" y="18545"/>
                  <a:pt x="28357" y="18954"/>
                  <a:pt x="28084" y="19295"/>
                </a:cubicBezTo>
                <a:cubicBezTo>
                  <a:pt x="27504" y="19944"/>
                  <a:pt x="26890" y="20558"/>
                  <a:pt x="26241" y="21104"/>
                </a:cubicBezTo>
                <a:cubicBezTo>
                  <a:pt x="26378" y="20626"/>
                  <a:pt x="26617" y="20148"/>
                  <a:pt x="26958" y="19773"/>
                </a:cubicBezTo>
                <a:cubicBezTo>
                  <a:pt x="27402" y="19261"/>
                  <a:pt x="27879" y="18749"/>
                  <a:pt x="28357" y="18238"/>
                </a:cubicBezTo>
                <a:cubicBezTo>
                  <a:pt x="28391" y="18203"/>
                  <a:pt x="28425" y="18135"/>
                  <a:pt x="28459" y="18067"/>
                </a:cubicBezTo>
                <a:cubicBezTo>
                  <a:pt x="28528" y="17930"/>
                  <a:pt x="28630" y="17760"/>
                  <a:pt x="28596" y="17658"/>
                </a:cubicBezTo>
                <a:cubicBezTo>
                  <a:pt x="28562" y="17538"/>
                  <a:pt x="28494" y="17512"/>
                  <a:pt x="28413" y="17512"/>
                </a:cubicBezTo>
                <a:cubicBezTo>
                  <a:pt x="28352" y="17512"/>
                  <a:pt x="28284" y="17527"/>
                  <a:pt x="28218" y="17527"/>
                </a:cubicBezTo>
                <a:cubicBezTo>
                  <a:pt x="28196" y="17527"/>
                  <a:pt x="28174" y="17525"/>
                  <a:pt x="28152" y="17521"/>
                </a:cubicBezTo>
                <a:cubicBezTo>
                  <a:pt x="28323" y="17350"/>
                  <a:pt x="28459" y="17180"/>
                  <a:pt x="28596" y="17043"/>
                </a:cubicBezTo>
                <a:cubicBezTo>
                  <a:pt x="28664" y="16907"/>
                  <a:pt x="28767" y="16839"/>
                  <a:pt x="28869" y="16770"/>
                </a:cubicBezTo>
                <a:cubicBezTo>
                  <a:pt x="29381" y="16531"/>
                  <a:pt x="29824" y="16156"/>
                  <a:pt x="30131" y="15712"/>
                </a:cubicBezTo>
                <a:cubicBezTo>
                  <a:pt x="30507" y="15201"/>
                  <a:pt x="30882" y="14723"/>
                  <a:pt x="31292" y="14211"/>
                </a:cubicBezTo>
                <a:cubicBezTo>
                  <a:pt x="31462" y="13972"/>
                  <a:pt x="31701" y="13767"/>
                  <a:pt x="31872" y="13563"/>
                </a:cubicBezTo>
                <a:close/>
                <a:moveTo>
                  <a:pt x="42698" y="20142"/>
                </a:moveTo>
                <a:cubicBezTo>
                  <a:pt x="42868" y="20142"/>
                  <a:pt x="43009" y="20239"/>
                  <a:pt x="43098" y="20387"/>
                </a:cubicBezTo>
                <a:lnTo>
                  <a:pt x="43815" y="21684"/>
                </a:lnTo>
                <a:lnTo>
                  <a:pt x="43747" y="21752"/>
                </a:lnTo>
                <a:lnTo>
                  <a:pt x="42621" y="20148"/>
                </a:lnTo>
                <a:cubicBezTo>
                  <a:pt x="42647" y="20144"/>
                  <a:pt x="42673" y="20142"/>
                  <a:pt x="42698" y="20142"/>
                </a:cubicBezTo>
                <a:close/>
                <a:moveTo>
                  <a:pt x="30882" y="21343"/>
                </a:moveTo>
                <a:lnTo>
                  <a:pt x="30985" y="21411"/>
                </a:lnTo>
                <a:lnTo>
                  <a:pt x="30780" y="21786"/>
                </a:lnTo>
                <a:lnTo>
                  <a:pt x="30712" y="21752"/>
                </a:lnTo>
                <a:lnTo>
                  <a:pt x="30882" y="21343"/>
                </a:lnTo>
                <a:close/>
                <a:moveTo>
                  <a:pt x="28459" y="19978"/>
                </a:moveTo>
                <a:cubicBezTo>
                  <a:pt x="28664" y="20046"/>
                  <a:pt x="28630" y="20148"/>
                  <a:pt x="28562" y="20285"/>
                </a:cubicBezTo>
                <a:cubicBezTo>
                  <a:pt x="28221" y="20831"/>
                  <a:pt x="27879" y="21377"/>
                  <a:pt x="27538" y="21889"/>
                </a:cubicBezTo>
                <a:lnTo>
                  <a:pt x="27436" y="21855"/>
                </a:lnTo>
                <a:lnTo>
                  <a:pt x="28459" y="19978"/>
                </a:lnTo>
                <a:close/>
                <a:moveTo>
                  <a:pt x="32213" y="21206"/>
                </a:moveTo>
                <a:lnTo>
                  <a:pt x="31906" y="21923"/>
                </a:lnTo>
                <a:lnTo>
                  <a:pt x="31462" y="21548"/>
                </a:lnTo>
                <a:cubicBezTo>
                  <a:pt x="31496" y="21479"/>
                  <a:pt x="31531" y="21377"/>
                  <a:pt x="31599" y="21275"/>
                </a:cubicBezTo>
                <a:lnTo>
                  <a:pt x="32213" y="21206"/>
                </a:lnTo>
                <a:close/>
                <a:moveTo>
                  <a:pt x="38389" y="16804"/>
                </a:moveTo>
                <a:cubicBezTo>
                  <a:pt x="38594" y="17077"/>
                  <a:pt x="38765" y="17316"/>
                  <a:pt x="38969" y="17555"/>
                </a:cubicBezTo>
                <a:cubicBezTo>
                  <a:pt x="39056" y="17664"/>
                  <a:pt x="39144" y="17745"/>
                  <a:pt x="39257" y="17745"/>
                </a:cubicBezTo>
                <a:cubicBezTo>
                  <a:pt x="39322" y="17745"/>
                  <a:pt x="39395" y="17719"/>
                  <a:pt x="39481" y="17658"/>
                </a:cubicBezTo>
                <a:cubicBezTo>
                  <a:pt x="39549" y="17930"/>
                  <a:pt x="39618" y="18135"/>
                  <a:pt x="39686" y="18374"/>
                </a:cubicBezTo>
                <a:cubicBezTo>
                  <a:pt x="39754" y="18681"/>
                  <a:pt x="39925" y="18954"/>
                  <a:pt x="40164" y="19227"/>
                </a:cubicBezTo>
                <a:cubicBezTo>
                  <a:pt x="40232" y="19261"/>
                  <a:pt x="40266" y="19364"/>
                  <a:pt x="40266" y="19466"/>
                </a:cubicBezTo>
                <a:cubicBezTo>
                  <a:pt x="40334" y="19841"/>
                  <a:pt x="40368" y="20183"/>
                  <a:pt x="40403" y="20660"/>
                </a:cubicBezTo>
                <a:cubicBezTo>
                  <a:pt x="40437" y="21104"/>
                  <a:pt x="40437" y="21582"/>
                  <a:pt x="40471" y="22025"/>
                </a:cubicBezTo>
                <a:cubicBezTo>
                  <a:pt x="40232" y="21923"/>
                  <a:pt x="40232" y="21923"/>
                  <a:pt x="40164" y="21650"/>
                </a:cubicBezTo>
                <a:cubicBezTo>
                  <a:pt x="39925" y="20797"/>
                  <a:pt x="39754" y="19944"/>
                  <a:pt x="39686" y="19091"/>
                </a:cubicBezTo>
                <a:cubicBezTo>
                  <a:pt x="39686" y="18920"/>
                  <a:pt x="39686" y="18784"/>
                  <a:pt x="39652" y="18613"/>
                </a:cubicBezTo>
                <a:cubicBezTo>
                  <a:pt x="39618" y="18545"/>
                  <a:pt x="39481" y="18476"/>
                  <a:pt x="39413" y="18408"/>
                </a:cubicBezTo>
                <a:cubicBezTo>
                  <a:pt x="39345" y="18511"/>
                  <a:pt x="39242" y="18579"/>
                  <a:pt x="39242" y="18647"/>
                </a:cubicBezTo>
                <a:cubicBezTo>
                  <a:pt x="39210" y="18909"/>
                  <a:pt x="39240" y="19139"/>
                  <a:pt x="39242" y="19398"/>
                </a:cubicBezTo>
                <a:lnTo>
                  <a:pt x="39242" y="19398"/>
                </a:lnTo>
                <a:cubicBezTo>
                  <a:pt x="38662" y="18988"/>
                  <a:pt x="38253" y="18545"/>
                  <a:pt x="38287" y="17896"/>
                </a:cubicBezTo>
                <a:cubicBezTo>
                  <a:pt x="38321" y="17555"/>
                  <a:pt x="38355" y="17214"/>
                  <a:pt x="38389" y="16804"/>
                </a:cubicBezTo>
                <a:close/>
                <a:moveTo>
                  <a:pt x="38185" y="21718"/>
                </a:moveTo>
                <a:cubicBezTo>
                  <a:pt x="38389" y="21889"/>
                  <a:pt x="38492" y="21991"/>
                  <a:pt x="38321" y="22162"/>
                </a:cubicBezTo>
                <a:lnTo>
                  <a:pt x="38185" y="21718"/>
                </a:lnTo>
                <a:close/>
                <a:moveTo>
                  <a:pt x="11773" y="13563"/>
                </a:moveTo>
                <a:lnTo>
                  <a:pt x="11773" y="13563"/>
                </a:lnTo>
                <a:cubicBezTo>
                  <a:pt x="11705" y="13836"/>
                  <a:pt x="11671" y="14143"/>
                  <a:pt x="11569" y="14450"/>
                </a:cubicBezTo>
                <a:cubicBezTo>
                  <a:pt x="11466" y="14723"/>
                  <a:pt x="11398" y="15030"/>
                  <a:pt x="11261" y="15337"/>
                </a:cubicBezTo>
                <a:cubicBezTo>
                  <a:pt x="11125" y="15678"/>
                  <a:pt x="11125" y="15678"/>
                  <a:pt x="11466" y="15883"/>
                </a:cubicBezTo>
                <a:cubicBezTo>
                  <a:pt x="11227" y="16395"/>
                  <a:pt x="10954" y="16941"/>
                  <a:pt x="10681" y="17453"/>
                </a:cubicBezTo>
                <a:cubicBezTo>
                  <a:pt x="10589" y="17667"/>
                  <a:pt x="10360" y="17799"/>
                  <a:pt x="10116" y="17799"/>
                </a:cubicBezTo>
                <a:cubicBezTo>
                  <a:pt x="10089" y="17799"/>
                  <a:pt x="10061" y="17797"/>
                  <a:pt x="10033" y="17794"/>
                </a:cubicBezTo>
                <a:cubicBezTo>
                  <a:pt x="10101" y="17623"/>
                  <a:pt x="10170" y="17487"/>
                  <a:pt x="10204" y="17350"/>
                </a:cubicBezTo>
                <a:cubicBezTo>
                  <a:pt x="10340" y="17043"/>
                  <a:pt x="10511" y="16702"/>
                  <a:pt x="10647" y="16361"/>
                </a:cubicBezTo>
                <a:cubicBezTo>
                  <a:pt x="10750" y="16190"/>
                  <a:pt x="10784" y="16020"/>
                  <a:pt x="10988" y="15951"/>
                </a:cubicBezTo>
                <a:cubicBezTo>
                  <a:pt x="11091" y="15883"/>
                  <a:pt x="11125" y="15712"/>
                  <a:pt x="11057" y="15644"/>
                </a:cubicBezTo>
                <a:cubicBezTo>
                  <a:pt x="10988" y="15553"/>
                  <a:pt x="10905" y="15508"/>
                  <a:pt x="10817" y="15508"/>
                </a:cubicBezTo>
                <a:cubicBezTo>
                  <a:pt x="10772" y="15508"/>
                  <a:pt x="10727" y="15519"/>
                  <a:pt x="10681" y="15542"/>
                </a:cubicBezTo>
                <a:cubicBezTo>
                  <a:pt x="10579" y="15644"/>
                  <a:pt x="10477" y="15747"/>
                  <a:pt x="10408" y="15849"/>
                </a:cubicBezTo>
                <a:cubicBezTo>
                  <a:pt x="10272" y="16088"/>
                  <a:pt x="10170" y="16327"/>
                  <a:pt x="10067" y="16531"/>
                </a:cubicBezTo>
                <a:cubicBezTo>
                  <a:pt x="9931" y="16566"/>
                  <a:pt x="9760" y="16600"/>
                  <a:pt x="9624" y="16634"/>
                </a:cubicBezTo>
                <a:cubicBezTo>
                  <a:pt x="9589" y="16668"/>
                  <a:pt x="9555" y="16804"/>
                  <a:pt x="9521" y="16907"/>
                </a:cubicBezTo>
                <a:cubicBezTo>
                  <a:pt x="8907" y="18238"/>
                  <a:pt x="8190" y="19500"/>
                  <a:pt x="7371" y="20694"/>
                </a:cubicBezTo>
                <a:cubicBezTo>
                  <a:pt x="6996" y="21275"/>
                  <a:pt x="6484" y="21718"/>
                  <a:pt x="5870" y="21991"/>
                </a:cubicBezTo>
                <a:cubicBezTo>
                  <a:pt x="5870" y="21786"/>
                  <a:pt x="5972" y="21616"/>
                  <a:pt x="6143" y="21513"/>
                </a:cubicBezTo>
                <a:cubicBezTo>
                  <a:pt x="6245" y="21445"/>
                  <a:pt x="6314" y="21411"/>
                  <a:pt x="6416" y="21309"/>
                </a:cubicBezTo>
                <a:cubicBezTo>
                  <a:pt x="6518" y="21206"/>
                  <a:pt x="6655" y="21070"/>
                  <a:pt x="6518" y="20933"/>
                </a:cubicBezTo>
                <a:cubicBezTo>
                  <a:pt x="6473" y="20858"/>
                  <a:pt x="6422" y="20829"/>
                  <a:pt x="6369" y="20829"/>
                </a:cubicBezTo>
                <a:cubicBezTo>
                  <a:pt x="6302" y="20829"/>
                  <a:pt x="6234" y="20876"/>
                  <a:pt x="6177" y="20933"/>
                </a:cubicBezTo>
                <a:cubicBezTo>
                  <a:pt x="5836" y="21138"/>
                  <a:pt x="5563" y="21343"/>
                  <a:pt x="5222" y="21548"/>
                </a:cubicBezTo>
                <a:cubicBezTo>
                  <a:pt x="4846" y="21718"/>
                  <a:pt x="4505" y="21957"/>
                  <a:pt x="4130" y="22162"/>
                </a:cubicBezTo>
                <a:cubicBezTo>
                  <a:pt x="4096" y="22179"/>
                  <a:pt x="4061" y="22187"/>
                  <a:pt x="4027" y="22187"/>
                </a:cubicBezTo>
                <a:cubicBezTo>
                  <a:pt x="3993" y="22187"/>
                  <a:pt x="3959" y="22179"/>
                  <a:pt x="3925" y="22162"/>
                </a:cubicBezTo>
                <a:lnTo>
                  <a:pt x="6211" y="20524"/>
                </a:lnTo>
                <a:cubicBezTo>
                  <a:pt x="6279" y="20490"/>
                  <a:pt x="6314" y="20456"/>
                  <a:pt x="6382" y="20456"/>
                </a:cubicBezTo>
                <a:cubicBezTo>
                  <a:pt x="6928" y="20319"/>
                  <a:pt x="7371" y="19978"/>
                  <a:pt x="7713" y="19500"/>
                </a:cubicBezTo>
                <a:cubicBezTo>
                  <a:pt x="8327" y="18784"/>
                  <a:pt x="8873" y="17965"/>
                  <a:pt x="9316" y="17112"/>
                </a:cubicBezTo>
                <a:cubicBezTo>
                  <a:pt x="9385" y="17009"/>
                  <a:pt x="9453" y="16941"/>
                  <a:pt x="9521" y="16873"/>
                </a:cubicBezTo>
                <a:cubicBezTo>
                  <a:pt x="9521" y="16736"/>
                  <a:pt x="9521" y="16566"/>
                  <a:pt x="9521" y="16429"/>
                </a:cubicBezTo>
                <a:cubicBezTo>
                  <a:pt x="10613" y="15747"/>
                  <a:pt x="11125" y="14586"/>
                  <a:pt x="11773" y="13563"/>
                </a:cubicBezTo>
                <a:close/>
                <a:moveTo>
                  <a:pt x="15527" y="21786"/>
                </a:moveTo>
                <a:cubicBezTo>
                  <a:pt x="15629" y="21957"/>
                  <a:pt x="15697" y="22059"/>
                  <a:pt x="15800" y="22230"/>
                </a:cubicBezTo>
                <a:lnTo>
                  <a:pt x="15527" y="22230"/>
                </a:lnTo>
                <a:lnTo>
                  <a:pt x="15527" y="21786"/>
                </a:lnTo>
                <a:close/>
                <a:moveTo>
                  <a:pt x="34738" y="13631"/>
                </a:moveTo>
                <a:cubicBezTo>
                  <a:pt x="35182" y="14586"/>
                  <a:pt x="35250" y="15678"/>
                  <a:pt x="36205" y="16429"/>
                </a:cubicBezTo>
                <a:cubicBezTo>
                  <a:pt x="36274" y="17248"/>
                  <a:pt x="36478" y="18033"/>
                  <a:pt x="36785" y="18784"/>
                </a:cubicBezTo>
                <a:cubicBezTo>
                  <a:pt x="36683" y="18852"/>
                  <a:pt x="36547" y="18920"/>
                  <a:pt x="36478" y="19022"/>
                </a:cubicBezTo>
                <a:cubicBezTo>
                  <a:pt x="36444" y="19159"/>
                  <a:pt x="36410" y="19295"/>
                  <a:pt x="36444" y="19432"/>
                </a:cubicBezTo>
                <a:lnTo>
                  <a:pt x="36444" y="20421"/>
                </a:lnTo>
                <a:lnTo>
                  <a:pt x="36342" y="20421"/>
                </a:lnTo>
                <a:cubicBezTo>
                  <a:pt x="36308" y="20353"/>
                  <a:pt x="36308" y="20251"/>
                  <a:pt x="36274" y="20183"/>
                </a:cubicBezTo>
                <a:cubicBezTo>
                  <a:pt x="36137" y="19534"/>
                  <a:pt x="36035" y="18886"/>
                  <a:pt x="35898" y="18238"/>
                </a:cubicBezTo>
                <a:cubicBezTo>
                  <a:pt x="35898" y="18033"/>
                  <a:pt x="35898" y="17828"/>
                  <a:pt x="35932" y="17658"/>
                </a:cubicBezTo>
                <a:cubicBezTo>
                  <a:pt x="35967" y="17521"/>
                  <a:pt x="35898" y="17385"/>
                  <a:pt x="35762" y="17385"/>
                </a:cubicBezTo>
                <a:cubicBezTo>
                  <a:pt x="35659" y="17385"/>
                  <a:pt x="35591" y="17453"/>
                  <a:pt x="35523" y="17555"/>
                </a:cubicBezTo>
                <a:cubicBezTo>
                  <a:pt x="35489" y="17658"/>
                  <a:pt x="35455" y="17794"/>
                  <a:pt x="35455" y="17896"/>
                </a:cubicBezTo>
                <a:cubicBezTo>
                  <a:pt x="35455" y="18715"/>
                  <a:pt x="35489" y="19500"/>
                  <a:pt x="35591" y="20319"/>
                </a:cubicBezTo>
                <a:cubicBezTo>
                  <a:pt x="35659" y="20899"/>
                  <a:pt x="35386" y="21343"/>
                  <a:pt x="35182" y="21855"/>
                </a:cubicBezTo>
                <a:cubicBezTo>
                  <a:pt x="34977" y="21582"/>
                  <a:pt x="35216" y="21104"/>
                  <a:pt x="34670" y="21104"/>
                </a:cubicBezTo>
                <a:cubicBezTo>
                  <a:pt x="34772" y="20524"/>
                  <a:pt x="34875" y="19978"/>
                  <a:pt x="34977" y="19432"/>
                </a:cubicBezTo>
                <a:cubicBezTo>
                  <a:pt x="35011" y="19261"/>
                  <a:pt x="35079" y="19022"/>
                  <a:pt x="35113" y="18818"/>
                </a:cubicBezTo>
                <a:cubicBezTo>
                  <a:pt x="35113" y="18715"/>
                  <a:pt x="35113" y="18647"/>
                  <a:pt x="35113" y="18545"/>
                </a:cubicBezTo>
                <a:cubicBezTo>
                  <a:pt x="35079" y="18476"/>
                  <a:pt x="34977" y="18374"/>
                  <a:pt x="34909" y="18374"/>
                </a:cubicBezTo>
                <a:cubicBezTo>
                  <a:pt x="34899" y="18369"/>
                  <a:pt x="34889" y="18367"/>
                  <a:pt x="34879" y="18367"/>
                </a:cubicBezTo>
                <a:cubicBezTo>
                  <a:pt x="34814" y="18367"/>
                  <a:pt x="34733" y="18452"/>
                  <a:pt x="34704" y="18511"/>
                </a:cubicBezTo>
                <a:cubicBezTo>
                  <a:pt x="34670" y="18613"/>
                  <a:pt x="34636" y="18749"/>
                  <a:pt x="34636" y="18886"/>
                </a:cubicBezTo>
                <a:cubicBezTo>
                  <a:pt x="34397" y="20012"/>
                  <a:pt x="34158" y="21172"/>
                  <a:pt x="33885" y="22332"/>
                </a:cubicBezTo>
                <a:cubicBezTo>
                  <a:pt x="33919" y="22025"/>
                  <a:pt x="33953" y="21718"/>
                  <a:pt x="33987" y="21411"/>
                </a:cubicBezTo>
                <a:cubicBezTo>
                  <a:pt x="34124" y="20524"/>
                  <a:pt x="34226" y="19637"/>
                  <a:pt x="34363" y="18784"/>
                </a:cubicBezTo>
                <a:cubicBezTo>
                  <a:pt x="34397" y="18681"/>
                  <a:pt x="34363" y="18511"/>
                  <a:pt x="34431" y="18442"/>
                </a:cubicBezTo>
                <a:cubicBezTo>
                  <a:pt x="34602" y="18135"/>
                  <a:pt x="34704" y="17794"/>
                  <a:pt x="34670" y="17419"/>
                </a:cubicBezTo>
                <a:cubicBezTo>
                  <a:pt x="34704" y="17282"/>
                  <a:pt x="34738" y="17146"/>
                  <a:pt x="34840" y="17043"/>
                </a:cubicBezTo>
                <a:cubicBezTo>
                  <a:pt x="34875" y="17180"/>
                  <a:pt x="34909" y="17316"/>
                  <a:pt x="34943" y="17453"/>
                </a:cubicBezTo>
                <a:cubicBezTo>
                  <a:pt x="35011" y="17521"/>
                  <a:pt x="35079" y="17555"/>
                  <a:pt x="35182" y="17555"/>
                </a:cubicBezTo>
                <a:cubicBezTo>
                  <a:pt x="35216" y="17555"/>
                  <a:pt x="35318" y="17453"/>
                  <a:pt x="35318" y="17385"/>
                </a:cubicBezTo>
                <a:cubicBezTo>
                  <a:pt x="35318" y="16975"/>
                  <a:pt x="35318" y="16531"/>
                  <a:pt x="35250" y="16122"/>
                </a:cubicBezTo>
                <a:cubicBezTo>
                  <a:pt x="35250" y="16054"/>
                  <a:pt x="35079" y="15951"/>
                  <a:pt x="35045" y="15917"/>
                </a:cubicBezTo>
                <a:cubicBezTo>
                  <a:pt x="35011" y="15917"/>
                  <a:pt x="34875" y="16020"/>
                  <a:pt x="34875" y="16088"/>
                </a:cubicBezTo>
                <a:cubicBezTo>
                  <a:pt x="34840" y="16224"/>
                  <a:pt x="34840" y="16361"/>
                  <a:pt x="34840" y="16497"/>
                </a:cubicBezTo>
                <a:lnTo>
                  <a:pt x="34738" y="16497"/>
                </a:lnTo>
                <a:lnTo>
                  <a:pt x="34738" y="13631"/>
                </a:lnTo>
                <a:close/>
                <a:moveTo>
                  <a:pt x="40744" y="18238"/>
                </a:moveTo>
                <a:cubicBezTo>
                  <a:pt x="40948" y="18476"/>
                  <a:pt x="41119" y="18715"/>
                  <a:pt x="41290" y="18920"/>
                </a:cubicBezTo>
                <a:lnTo>
                  <a:pt x="41870" y="19568"/>
                </a:lnTo>
                <a:cubicBezTo>
                  <a:pt x="41597" y="19773"/>
                  <a:pt x="41665" y="20012"/>
                  <a:pt x="41767" y="20251"/>
                </a:cubicBezTo>
                <a:cubicBezTo>
                  <a:pt x="42075" y="20865"/>
                  <a:pt x="42382" y="21513"/>
                  <a:pt x="42723" y="22162"/>
                </a:cubicBezTo>
                <a:cubicBezTo>
                  <a:pt x="42757" y="22230"/>
                  <a:pt x="42825" y="22332"/>
                  <a:pt x="42859" y="22435"/>
                </a:cubicBezTo>
                <a:lnTo>
                  <a:pt x="42791" y="22469"/>
                </a:lnTo>
                <a:cubicBezTo>
                  <a:pt x="42552" y="22264"/>
                  <a:pt x="42279" y="22094"/>
                  <a:pt x="42040" y="21923"/>
                </a:cubicBezTo>
                <a:cubicBezTo>
                  <a:pt x="41802" y="21718"/>
                  <a:pt x="41665" y="21377"/>
                  <a:pt x="41699" y="21036"/>
                </a:cubicBezTo>
                <a:cubicBezTo>
                  <a:pt x="41665" y="20865"/>
                  <a:pt x="41699" y="20729"/>
                  <a:pt x="41699" y="20592"/>
                </a:cubicBezTo>
                <a:cubicBezTo>
                  <a:pt x="41699" y="20421"/>
                  <a:pt x="41699" y="20285"/>
                  <a:pt x="41529" y="20251"/>
                </a:cubicBezTo>
                <a:cubicBezTo>
                  <a:pt x="41358" y="20251"/>
                  <a:pt x="41290" y="20421"/>
                  <a:pt x="41256" y="20558"/>
                </a:cubicBezTo>
                <a:cubicBezTo>
                  <a:pt x="41221" y="20660"/>
                  <a:pt x="41221" y="20831"/>
                  <a:pt x="41221" y="20899"/>
                </a:cubicBezTo>
                <a:lnTo>
                  <a:pt x="41221" y="21206"/>
                </a:lnTo>
                <a:cubicBezTo>
                  <a:pt x="41185" y="21225"/>
                  <a:pt x="41153" y="21233"/>
                  <a:pt x="41126" y="21233"/>
                </a:cubicBezTo>
                <a:cubicBezTo>
                  <a:pt x="41051" y="21233"/>
                  <a:pt x="41008" y="21170"/>
                  <a:pt x="40983" y="21070"/>
                </a:cubicBezTo>
                <a:cubicBezTo>
                  <a:pt x="40914" y="20831"/>
                  <a:pt x="40880" y="20558"/>
                  <a:pt x="40846" y="20319"/>
                </a:cubicBezTo>
                <a:cubicBezTo>
                  <a:pt x="40744" y="19637"/>
                  <a:pt x="40710" y="18920"/>
                  <a:pt x="40744" y="18238"/>
                </a:cubicBezTo>
                <a:close/>
                <a:moveTo>
                  <a:pt x="15083" y="15132"/>
                </a:moveTo>
                <a:cubicBezTo>
                  <a:pt x="15083" y="15337"/>
                  <a:pt x="15117" y="15542"/>
                  <a:pt x="15186" y="15712"/>
                </a:cubicBezTo>
                <a:cubicBezTo>
                  <a:pt x="15322" y="16190"/>
                  <a:pt x="15459" y="16668"/>
                  <a:pt x="15595" y="17112"/>
                </a:cubicBezTo>
                <a:cubicBezTo>
                  <a:pt x="15732" y="17419"/>
                  <a:pt x="15800" y="17726"/>
                  <a:pt x="15800" y="18067"/>
                </a:cubicBezTo>
                <a:cubicBezTo>
                  <a:pt x="15800" y="18238"/>
                  <a:pt x="15834" y="18408"/>
                  <a:pt x="15936" y="18579"/>
                </a:cubicBezTo>
                <a:cubicBezTo>
                  <a:pt x="16104" y="19047"/>
                  <a:pt x="16271" y="19516"/>
                  <a:pt x="16471" y="20049"/>
                </a:cubicBezTo>
                <a:lnTo>
                  <a:pt x="16471" y="20049"/>
                </a:lnTo>
                <a:cubicBezTo>
                  <a:pt x="16171" y="20122"/>
                  <a:pt x="16006" y="20425"/>
                  <a:pt x="16107" y="20729"/>
                </a:cubicBezTo>
                <a:cubicBezTo>
                  <a:pt x="16175" y="21002"/>
                  <a:pt x="16243" y="21309"/>
                  <a:pt x="16346" y="21582"/>
                </a:cubicBezTo>
                <a:cubicBezTo>
                  <a:pt x="16448" y="21889"/>
                  <a:pt x="16585" y="22196"/>
                  <a:pt x="16687" y="22537"/>
                </a:cubicBezTo>
                <a:cubicBezTo>
                  <a:pt x="16346" y="22230"/>
                  <a:pt x="16141" y="21855"/>
                  <a:pt x="16073" y="21411"/>
                </a:cubicBezTo>
                <a:cubicBezTo>
                  <a:pt x="15868" y="20694"/>
                  <a:pt x="15732" y="19944"/>
                  <a:pt x="15561" y="19193"/>
                </a:cubicBezTo>
                <a:cubicBezTo>
                  <a:pt x="15493" y="18988"/>
                  <a:pt x="15459" y="18749"/>
                  <a:pt x="15424" y="18545"/>
                </a:cubicBezTo>
                <a:cubicBezTo>
                  <a:pt x="15390" y="17555"/>
                  <a:pt x="14913" y="16600"/>
                  <a:pt x="14981" y="15576"/>
                </a:cubicBezTo>
                <a:cubicBezTo>
                  <a:pt x="14947" y="15405"/>
                  <a:pt x="14981" y="15269"/>
                  <a:pt x="15083" y="15132"/>
                </a:cubicBezTo>
                <a:close/>
                <a:moveTo>
                  <a:pt x="8122" y="21923"/>
                </a:moveTo>
                <a:cubicBezTo>
                  <a:pt x="8054" y="22366"/>
                  <a:pt x="7542" y="22264"/>
                  <a:pt x="7371" y="22639"/>
                </a:cubicBezTo>
                <a:cubicBezTo>
                  <a:pt x="7576" y="22025"/>
                  <a:pt x="7679" y="21923"/>
                  <a:pt x="8122" y="21923"/>
                </a:cubicBezTo>
                <a:close/>
                <a:moveTo>
                  <a:pt x="43098" y="21684"/>
                </a:moveTo>
                <a:lnTo>
                  <a:pt x="44088" y="22878"/>
                </a:lnTo>
                <a:cubicBezTo>
                  <a:pt x="43610" y="22605"/>
                  <a:pt x="43269" y="22196"/>
                  <a:pt x="43098" y="21684"/>
                </a:cubicBezTo>
                <a:close/>
                <a:moveTo>
                  <a:pt x="17745" y="19910"/>
                </a:moveTo>
                <a:cubicBezTo>
                  <a:pt x="17813" y="20012"/>
                  <a:pt x="17881" y="20114"/>
                  <a:pt x="17950" y="20217"/>
                </a:cubicBezTo>
                <a:cubicBezTo>
                  <a:pt x="18325" y="20660"/>
                  <a:pt x="18666" y="21104"/>
                  <a:pt x="19041" y="21582"/>
                </a:cubicBezTo>
                <a:cubicBezTo>
                  <a:pt x="19144" y="21650"/>
                  <a:pt x="19178" y="21786"/>
                  <a:pt x="19212" y="21923"/>
                </a:cubicBezTo>
                <a:cubicBezTo>
                  <a:pt x="19212" y="22094"/>
                  <a:pt x="19280" y="22230"/>
                  <a:pt x="19383" y="22332"/>
                </a:cubicBezTo>
                <a:cubicBezTo>
                  <a:pt x="19519" y="22537"/>
                  <a:pt x="19656" y="22742"/>
                  <a:pt x="19792" y="22912"/>
                </a:cubicBezTo>
                <a:lnTo>
                  <a:pt x="19519" y="23015"/>
                </a:lnTo>
                <a:cubicBezTo>
                  <a:pt x="19485" y="23015"/>
                  <a:pt x="19451" y="22981"/>
                  <a:pt x="19451" y="22981"/>
                </a:cubicBezTo>
                <a:cubicBezTo>
                  <a:pt x="19280" y="22401"/>
                  <a:pt x="18837" y="22025"/>
                  <a:pt x="18666" y="21445"/>
                </a:cubicBezTo>
                <a:cubicBezTo>
                  <a:pt x="18666" y="21377"/>
                  <a:pt x="18530" y="21275"/>
                  <a:pt x="18496" y="21275"/>
                </a:cubicBezTo>
                <a:cubicBezTo>
                  <a:pt x="18257" y="21275"/>
                  <a:pt x="18154" y="21104"/>
                  <a:pt x="18086" y="20933"/>
                </a:cubicBezTo>
                <a:cubicBezTo>
                  <a:pt x="17950" y="20592"/>
                  <a:pt x="17813" y="20285"/>
                  <a:pt x="17677" y="19944"/>
                </a:cubicBezTo>
                <a:lnTo>
                  <a:pt x="17745" y="19910"/>
                </a:lnTo>
                <a:close/>
                <a:moveTo>
                  <a:pt x="28127" y="17622"/>
                </a:moveTo>
                <a:cubicBezTo>
                  <a:pt x="28099" y="17725"/>
                  <a:pt x="28067" y="17828"/>
                  <a:pt x="28016" y="17930"/>
                </a:cubicBezTo>
                <a:cubicBezTo>
                  <a:pt x="27879" y="18135"/>
                  <a:pt x="27709" y="18340"/>
                  <a:pt x="27538" y="18511"/>
                </a:cubicBezTo>
                <a:cubicBezTo>
                  <a:pt x="26890" y="19125"/>
                  <a:pt x="26207" y="19739"/>
                  <a:pt x="25559" y="20353"/>
                </a:cubicBezTo>
                <a:cubicBezTo>
                  <a:pt x="25354" y="20524"/>
                  <a:pt x="25115" y="20660"/>
                  <a:pt x="24911" y="20797"/>
                </a:cubicBezTo>
                <a:cubicBezTo>
                  <a:pt x="24774" y="20865"/>
                  <a:pt x="24672" y="20899"/>
                  <a:pt x="24740" y="21070"/>
                </a:cubicBezTo>
                <a:cubicBezTo>
                  <a:pt x="24766" y="21202"/>
                  <a:pt x="24834" y="21252"/>
                  <a:pt x="24942" y="21252"/>
                </a:cubicBezTo>
                <a:cubicBezTo>
                  <a:pt x="24974" y="21252"/>
                  <a:pt x="25009" y="21248"/>
                  <a:pt x="25047" y="21240"/>
                </a:cubicBezTo>
                <a:cubicBezTo>
                  <a:pt x="25252" y="21172"/>
                  <a:pt x="25423" y="21104"/>
                  <a:pt x="25593" y="21036"/>
                </a:cubicBezTo>
                <a:lnTo>
                  <a:pt x="25593" y="21036"/>
                </a:lnTo>
                <a:cubicBezTo>
                  <a:pt x="25150" y="21752"/>
                  <a:pt x="24706" y="22503"/>
                  <a:pt x="23853" y="22810"/>
                </a:cubicBezTo>
                <a:cubicBezTo>
                  <a:pt x="23785" y="22844"/>
                  <a:pt x="23716" y="22844"/>
                  <a:pt x="23682" y="22878"/>
                </a:cubicBezTo>
                <a:cubicBezTo>
                  <a:pt x="23533" y="23003"/>
                  <a:pt x="23393" y="23050"/>
                  <a:pt x="23260" y="23050"/>
                </a:cubicBezTo>
                <a:cubicBezTo>
                  <a:pt x="23029" y="23050"/>
                  <a:pt x="22820" y="22906"/>
                  <a:pt x="22624" y="22776"/>
                </a:cubicBezTo>
                <a:cubicBezTo>
                  <a:pt x="22454" y="22639"/>
                  <a:pt x="22283" y="22503"/>
                  <a:pt x="22147" y="22332"/>
                </a:cubicBezTo>
                <a:cubicBezTo>
                  <a:pt x="21976" y="22196"/>
                  <a:pt x="21908" y="21957"/>
                  <a:pt x="22044" y="21821"/>
                </a:cubicBezTo>
                <a:lnTo>
                  <a:pt x="22044" y="21821"/>
                </a:lnTo>
                <a:lnTo>
                  <a:pt x="22420" y="21855"/>
                </a:lnTo>
                <a:cubicBezTo>
                  <a:pt x="22469" y="21855"/>
                  <a:pt x="22523" y="21864"/>
                  <a:pt x="22576" y="21864"/>
                </a:cubicBezTo>
                <a:cubicBezTo>
                  <a:pt x="22667" y="21864"/>
                  <a:pt x="22752" y="21836"/>
                  <a:pt x="22795" y="21684"/>
                </a:cubicBezTo>
                <a:cubicBezTo>
                  <a:pt x="22829" y="21479"/>
                  <a:pt x="22659" y="21445"/>
                  <a:pt x="22488" y="21377"/>
                </a:cubicBezTo>
                <a:cubicBezTo>
                  <a:pt x="22044" y="21240"/>
                  <a:pt x="21635" y="21138"/>
                  <a:pt x="21191" y="21002"/>
                </a:cubicBezTo>
                <a:cubicBezTo>
                  <a:pt x="20952" y="20933"/>
                  <a:pt x="20782" y="20729"/>
                  <a:pt x="20816" y="20490"/>
                </a:cubicBezTo>
                <a:lnTo>
                  <a:pt x="20816" y="20490"/>
                </a:lnTo>
                <a:lnTo>
                  <a:pt x="21157" y="20592"/>
                </a:lnTo>
                <a:cubicBezTo>
                  <a:pt x="21288" y="20636"/>
                  <a:pt x="21419" y="20693"/>
                  <a:pt x="21550" y="20693"/>
                </a:cubicBezTo>
                <a:cubicBezTo>
                  <a:pt x="21624" y="20693"/>
                  <a:pt x="21698" y="20675"/>
                  <a:pt x="21771" y="20626"/>
                </a:cubicBezTo>
                <a:cubicBezTo>
                  <a:pt x="21791" y="20616"/>
                  <a:pt x="21817" y="20612"/>
                  <a:pt x="21845" y="20612"/>
                </a:cubicBezTo>
                <a:cubicBezTo>
                  <a:pt x="21914" y="20612"/>
                  <a:pt x="21996" y="20636"/>
                  <a:pt x="22044" y="20660"/>
                </a:cubicBezTo>
                <a:cubicBezTo>
                  <a:pt x="22317" y="20763"/>
                  <a:pt x="22556" y="20899"/>
                  <a:pt x="22829" y="21002"/>
                </a:cubicBezTo>
                <a:cubicBezTo>
                  <a:pt x="22863" y="21013"/>
                  <a:pt x="22901" y="21021"/>
                  <a:pt x="22939" y="21021"/>
                </a:cubicBezTo>
                <a:cubicBezTo>
                  <a:pt x="23015" y="21021"/>
                  <a:pt x="23091" y="20990"/>
                  <a:pt x="23136" y="20899"/>
                </a:cubicBezTo>
                <a:cubicBezTo>
                  <a:pt x="23205" y="20797"/>
                  <a:pt x="23136" y="20626"/>
                  <a:pt x="23034" y="20592"/>
                </a:cubicBezTo>
                <a:cubicBezTo>
                  <a:pt x="22829" y="20490"/>
                  <a:pt x="22659" y="20387"/>
                  <a:pt x="22488" y="20285"/>
                </a:cubicBezTo>
                <a:cubicBezTo>
                  <a:pt x="22897" y="20012"/>
                  <a:pt x="23341" y="19773"/>
                  <a:pt x="23785" y="19568"/>
                </a:cubicBezTo>
                <a:cubicBezTo>
                  <a:pt x="24262" y="19364"/>
                  <a:pt x="24706" y="19125"/>
                  <a:pt x="25184" y="18886"/>
                </a:cubicBezTo>
                <a:cubicBezTo>
                  <a:pt x="25218" y="18988"/>
                  <a:pt x="25218" y="19057"/>
                  <a:pt x="25252" y="19125"/>
                </a:cubicBezTo>
                <a:cubicBezTo>
                  <a:pt x="25302" y="19351"/>
                  <a:pt x="25519" y="19485"/>
                  <a:pt x="25739" y="19485"/>
                </a:cubicBezTo>
                <a:cubicBezTo>
                  <a:pt x="25818" y="19485"/>
                  <a:pt x="25897" y="19468"/>
                  <a:pt x="25968" y="19432"/>
                </a:cubicBezTo>
                <a:cubicBezTo>
                  <a:pt x="26139" y="19364"/>
                  <a:pt x="26276" y="19261"/>
                  <a:pt x="26412" y="19159"/>
                </a:cubicBezTo>
                <a:cubicBezTo>
                  <a:pt x="27026" y="18681"/>
                  <a:pt x="27572" y="18135"/>
                  <a:pt x="28118" y="17623"/>
                </a:cubicBezTo>
                <a:cubicBezTo>
                  <a:pt x="28121" y="17623"/>
                  <a:pt x="28124" y="17623"/>
                  <a:pt x="28127" y="17622"/>
                </a:cubicBezTo>
                <a:close/>
                <a:moveTo>
                  <a:pt x="27504" y="20626"/>
                </a:moveTo>
                <a:cubicBezTo>
                  <a:pt x="27197" y="21275"/>
                  <a:pt x="26890" y="21889"/>
                  <a:pt x="26276" y="22196"/>
                </a:cubicBezTo>
                <a:cubicBezTo>
                  <a:pt x="25866" y="22708"/>
                  <a:pt x="25252" y="22878"/>
                  <a:pt x="24706" y="23117"/>
                </a:cubicBezTo>
                <a:lnTo>
                  <a:pt x="27504" y="20626"/>
                </a:lnTo>
                <a:close/>
                <a:moveTo>
                  <a:pt x="11193" y="21718"/>
                </a:moveTo>
                <a:lnTo>
                  <a:pt x="11193" y="21718"/>
                </a:lnTo>
                <a:cubicBezTo>
                  <a:pt x="10988" y="22196"/>
                  <a:pt x="10715" y="22674"/>
                  <a:pt x="10340" y="23083"/>
                </a:cubicBezTo>
                <a:cubicBezTo>
                  <a:pt x="10156" y="23298"/>
                  <a:pt x="9890" y="23429"/>
                  <a:pt x="9615" y="23429"/>
                </a:cubicBezTo>
                <a:cubicBezTo>
                  <a:pt x="9584" y="23429"/>
                  <a:pt x="9553" y="23428"/>
                  <a:pt x="9521" y="23424"/>
                </a:cubicBezTo>
                <a:lnTo>
                  <a:pt x="9521" y="23424"/>
                </a:lnTo>
                <a:cubicBezTo>
                  <a:pt x="9521" y="23424"/>
                  <a:pt x="9521" y="23424"/>
                  <a:pt x="9521" y="23424"/>
                </a:cubicBezTo>
                <a:cubicBezTo>
                  <a:pt x="9658" y="23322"/>
                  <a:pt x="9794" y="23220"/>
                  <a:pt x="9897" y="23117"/>
                </a:cubicBezTo>
                <a:cubicBezTo>
                  <a:pt x="10340" y="22639"/>
                  <a:pt x="10750" y="22162"/>
                  <a:pt x="11193" y="21718"/>
                </a:cubicBezTo>
                <a:close/>
                <a:moveTo>
                  <a:pt x="34533" y="21718"/>
                </a:moveTo>
                <a:lnTo>
                  <a:pt x="34533" y="21718"/>
                </a:lnTo>
                <a:cubicBezTo>
                  <a:pt x="34839" y="22296"/>
                  <a:pt x="34739" y="22976"/>
                  <a:pt x="34333" y="23454"/>
                </a:cubicBezTo>
                <a:lnTo>
                  <a:pt x="34333" y="23454"/>
                </a:lnTo>
                <a:cubicBezTo>
                  <a:pt x="34400" y="22822"/>
                  <a:pt x="34466" y="22287"/>
                  <a:pt x="34533" y="21718"/>
                </a:cubicBezTo>
                <a:close/>
                <a:moveTo>
                  <a:pt x="18837" y="23117"/>
                </a:moveTo>
                <a:lnTo>
                  <a:pt x="18837" y="23117"/>
                </a:lnTo>
                <a:cubicBezTo>
                  <a:pt x="19178" y="23322"/>
                  <a:pt x="19246" y="23493"/>
                  <a:pt x="19144" y="23766"/>
                </a:cubicBezTo>
                <a:cubicBezTo>
                  <a:pt x="19007" y="23527"/>
                  <a:pt x="18905" y="23322"/>
                  <a:pt x="18837" y="23117"/>
                </a:cubicBezTo>
                <a:close/>
                <a:moveTo>
                  <a:pt x="30025" y="18743"/>
                </a:moveTo>
                <a:cubicBezTo>
                  <a:pt x="30302" y="18743"/>
                  <a:pt x="30502" y="18921"/>
                  <a:pt x="30746" y="19057"/>
                </a:cubicBezTo>
                <a:cubicBezTo>
                  <a:pt x="30473" y="20183"/>
                  <a:pt x="30029" y="21240"/>
                  <a:pt x="29483" y="22230"/>
                </a:cubicBezTo>
                <a:cubicBezTo>
                  <a:pt x="29517" y="22128"/>
                  <a:pt x="29551" y="21991"/>
                  <a:pt x="29586" y="21855"/>
                </a:cubicBezTo>
                <a:lnTo>
                  <a:pt x="30336" y="19568"/>
                </a:lnTo>
                <a:cubicBezTo>
                  <a:pt x="30370" y="19466"/>
                  <a:pt x="30370" y="19364"/>
                  <a:pt x="30370" y="19295"/>
                </a:cubicBezTo>
                <a:cubicBezTo>
                  <a:pt x="30336" y="19193"/>
                  <a:pt x="30268" y="19091"/>
                  <a:pt x="30234" y="19022"/>
                </a:cubicBezTo>
                <a:cubicBezTo>
                  <a:pt x="30131" y="19057"/>
                  <a:pt x="30029" y="19125"/>
                  <a:pt x="29961" y="19193"/>
                </a:cubicBezTo>
                <a:cubicBezTo>
                  <a:pt x="29927" y="19261"/>
                  <a:pt x="29893" y="19364"/>
                  <a:pt x="29893" y="19466"/>
                </a:cubicBezTo>
                <a:cubicBezTo>
                  <a:pt x="29620" y="20217"/>
                  <a:pt x="29381" y="21002"/>
                  <a:pt x="29108" y="21752"/>
                </a:cubicBezTo>
                <a:cubicBezTo>
                  <a:pt x="29074" y="21889"/>
                  <a:pt x="29005" y="21991"/>
                  <a:pt x="28937" y="22196"/>
                </a:cubicBezTo>
                <a:cubicBezTo>
                  <a:pt x="28903" y="22059"/>
                  <a:pt x="28903" y="21991"/>
                  <a:pt x="28835" y="21923"/>
                </a:cubicBezTo>
                <a:cubicBezTo>
                  <a:pt x="28780" y="21895"/>
                  <a:pt x="28702" y="21845"/>
                  <a:pt x="28638" y="21845"/>
                </a:cubicBezTo>
                <a:cubicBezTo>
                  <a:pt x="28623" y="21845"/>
                  <a:pt x="28609" y="21848"/>
                  <a:pt x="28596" y="21855"/>
                </a:cubicBezTo>
                <a:cubicBezTo>
                  <a:pt x="28494" y="21889"/>
                  <a:pt x="28459" y="21957"/>
                  <a:pt x="28425" y="22059"/>
                </a:cubicBezTo>
                <a:cubicBezTo>
                  <a:pt x="28391" y="22298"/>
                  <a:pt x="28391" y="22571"/>
                  <a:pt x="28391" y="22810"/>
                </a:cubicBezTo>
                <a:cubicBezTo>
                  <a:pt x="28391" y="23049"/>
                  <a:pt x="28186" y="23288"/>
                  <a:pt x="27948" y="23322"/>
                </a:cubicBezTo>
                <a:cubicBezTo>
                  <a:pt x="27982" y="23185"/>
                  <a:pt x="27982" y="23151"/>
                  <a:pt x="28016" y="22981"/>
                </a:cubicBezTo>
                <a:cubicBezTo>
                  <a:pt x="28050" y="22844"/>
                  <a:pt x="28016" y="22708"/>
                  <a:pt x="27845" y="22674"/>
                </a:cubicBezTo>
                <a:cubicBezTo>
                  <a:pt x="27823" y="22669"/>
                  <a:pt x="27803" y="22667"/>
                  <a:pt x="27785" y="22667"/>
                </a:cubicBezTo>
                <a:cubicBezTo>
                  <a:pt x="27665" y="22667"/>
                  <a:pt x="27632" y="22760"/>
                  <a:pt x="27572" y="22878"/>
                </a:cubicBezTo>
                <a:cubicBezTo>
                  <a:pt x="27436" y="23288"/>
                  <a:pt x="27129" y="23663"/>
                  <a:pt x="26719" y="23834"/>
                </a:cubicBezTo>
                <a:cubicBezTo>
                  <a:pt x="26787" y="23766"/>
                  <a:pt x="26822" y="23663"/>
                  <a:pt x="26890" y="23595"/>
                </a:cubicBezTo>
                <a:cubicBezTo>
                  <a:pt x="27606" y="22537"/>
                  <a:pt x="28391" y="21513"/>
                  <a:pt x="29074" y="20456"/>
                </a:cubicBezTo>
                <a:cubicBezTo>
                  <a:pt x="29313" y="20080"/>
                  <a:pt x="29483" y="19671"/>
                  <a:pt x="29620" y="19261"/>
                </a:cubicBezTo>
                <a:cubicBezTo>
                  <a:pt x="29688" y="19091"/>
                  <a:pt x="29756" y="18920"/>
                  <a:pt x="29790" y="18784"/>
                </a:cubicBezTo>
                <a:cubicBezTo>
                  <a:pt x="29875" y="18755"/>
                  <a:pt x="29953" y="18743"/>
                  <a:pt x="30025" y="18743"/>
                </a:cubicBezTo>
                <a:close/>
                <a:moveTo>
                  <a:pt x="7098" y="21923"/>
                </a:moveTo>
                <a:lnTo>
                  <a:pt x="7098" y="21923"/>
                </a:lnTo>
                <a:cubicBezTo>
                  <a:pt x="6416" y="22708"/>
                  <a:pt x="5631" y="23458"/>
                  <a:pt x="4812" y="24141"/>
                </a:cubicBezTo>
                <a:lnTo>
                  <a:pt x="4744" y="24039"/>
                </a:lnTo>
                <a:lnTo>
                  <a:pt x="5017" y="23731"/>
                </a:lnTo>
                <a:cubicBezTo>
                  <a:pt x="5222" y="23458"/>
                  <a:pt x="5426" y="23185"/>
                  <a:pt x="5631" y="22912"/>
                </a:cubicBezTo>
                <a:cubicBezTo>
                  <a:pt x="5802" y="22605"/>
                  <a:pt x="6075" y="22366"/>
                  <a:pt x="6416" y="22230"/>
                </a:cubicBezTo>
                <a:cubicBezTo>
                  <a:pt x="6655" y="22128"/>
                  <a:pt x="6860" y="22025"/>
                  <a:pt x="7098" y="21923"/>
                </a:cubicBezTo>
                <a:close/>
                <a:moveTo>
                  <a:pt x="16619" y="20421"/>
                </a:moveTo>
                <a:lnTo>
                  <a:pt x="16619" y="20421"/>
                </a:lnTo>
                <a:cubicBezTo>
                  <a:pt x="16721" y="20558"/>
                  <a:pt x="16789" y="20694"/>
                  <a:pt x="16824" y="20797"/>
                </a:cubicBezTo>
                <a:cubicBezTo>
                  <a:pt x="17028" y="21275"/>
                  <a:pt x="17233" y="21752"/>
                  <a:pt x="17438" y="22196"/>
                </a:cubicBezTo>
                <a:cubicBezTo>
                  <a:pt x="17642" y="22605"/>
                  <a:pt x="17847" y="23015"/>
                  <a:pt x="18120" y="23424"/>
                </a:cubicBezTo>
                <a:cubicBezTo>
                  <a:pt x="18291" y="23697"/>
                  <a:pt x="18496" y="23970"/>
                  <a:pt x="18734" y="24209"/>
                </a:cubicBezTo>
                <a:cubicBezTo>
                  <a:pt x="18530" y="24209"/>
                  <a:pt x="18393" y="24107"/>
                  <a:pt x="18291" y="23970"/>
                </a:cubicBezTo>
                <a:cubicBezTo>
                  <a:pt x="18086" y="23766"/>
                  <a:pt x="17915" y="23527"/>
                  <a:pt x="17745" y="23322"/>
                </a:cubicBezTo>
                <a:cubicBezTo>
                  <a:pt x="17267" y="22605"/>
                  <a:pt x="16926" y="21855"/>
                  <a:pt x="16653" y="21070"/>
                </a:cubicBezTo>
                <a:cubicBezTo>
                  <a:pt x="16551" y="20865"/>
                  <a:pt x="16551" y="20626"/>
                  <a:pt x="16619" y="20421"/>
                </a:cubicBezTo>
                <a:close/>
                <a:moveTo>
                  <a:pt x="7508" y="23151"/>
                </a:moveTo>
                <a:lnTo>
                  <a:pt x="7781" y="23356"/>
                </a:lnTo>
                <a:lnTo>
                  <a:pt x="6825" y="24243"/>
                </a:lnTo>
                <a:lnTo>
                  <a:pt x="6723" y="24175"/>
                </a:lnTo>
                <a:cubicBezTo>
                  <a:pt x="6962" y="23800"/>
                  <a:pt x="7235" y="23458"/>
                  <a:pt x="7508" y="23151"/>
                </a:cubicBezTo>
                <a:close/>
                <a:moveTo>
                  <a:pt x="13172" y="16975"/>
                </a:moveTo>
                <a:lnTo>
                  <a:pt x="13275" y="17009"/>
                </a:lnTo>
                <a:cubicBezTo>
                  <a:pt x="13241" y="17521"/>
                  <a:pt x="13172" y="18033"/>
                  <a:pt x="13206" y="18545"/>
                </a:cubicBezTo>
                <a:cubicBezTo>
                  <a:pt x="13206" y="18920"/>
                  <a:pt x="13036" y="19227"/>
                  <a:pt x="12729" y="19398"/>
                </a:cubicBezTo>
                <a:cubicBezTo>
                  <a:pt x="12763" y="19227"/>
                  <a:pt x="12763" y="19057"/>
                  <a:pt x="12763" y="18886"/>
                </a:cubicBezTo>
                <a:cubicBezTo>
                  <a:pt x="12763" y="18784"/>
                  <a:pt x="12695" y="18715"/>
                  <a:pt x="12592" y="18681"/>
                </a:cubicBezTo>
                <a:cubicBezTo>
                  <a:pt x="12490" y="18681"/>
                  <a:pt x="12422" y="18749"/>
                  <a:pt x="12353" y="18818"/>
                </a:cubicBezTo>
                <a:cubicBezTo>
                  <a:pt x="12217" y="19159"/>
                  <a:pt x="12115" y="19466"/>
                  <a:pt x="12012" y="19807"/>
                </a:cubicBezTo>
                <a:cubicBezTo>
                  <a:pt x="11978" y="19978"/>
                  <a:pt x="11842" y="20114"/>
                  <a:pt x="11671" y="20183"/>
                </a:cubicBezTo>
                <a:cubicBezTo>
                  <a:pt x="11500" y="20217"/>
                  <a:pt x="11364" y="20285"/>
                  <a:pt x="11227" y="20387"/>
                </a:cubicBezTo>
                <a:cubicBezTo>
                  <a:pt x="11159" y="20456"/>
                  <a:pt x="11091" y="20558"/>
                  <a:pt x="11091" y="20694"/>
                </a:cubicBezTo>
                <a:cubicBezTo>
                  <a:pt x="11091" y="20799"/>
                  <a:pt x="11190" y="20843"/>
                  <a:pt x="11298" y="20843"/>
                </a:cubicBezTo>
                <a:cubicBezTo>
                  <a:pt x="11332" y="20843"/>
                  <a:pt x="11366" y="20839"/>
                  <a:pt x="11398" y="20831"/>
                </a:cubicBezTo>
                <a:lnTo>
                  <a:pt x="11671" y="20763"/>
                </a:lnTo>
                <a:lnTo>
                  <a:pt x="11671" y="20763"/>
                </a:lnTo>
                <a:cubicBezTo>
                  <a:pt x="11603" y="20899"/>
                  <a:pt x="11569" y="21036"/>
                  <a:pt x="11534" y="21172"/>
                </a:cubicBezTo>
                <a:cubicBezTo>
                  <a:pt x="11432" y="21138"/>
                  <a:pt x="11330" y="21104"/>
                  <a:pt x="11227" y="21104"/>
                </a:cubicBezTo>
                <a:cubicBezTo>
                  <a:pt x="11125" y="21138"/>
                  <a:pt x="11057" y="21206"/>
                  <a:pt x="10988" y="21275"/>
                </a:cubicBezTo>
                <a:cubicBezTo>
                  <a:pt x="10784" y="21513"/>
                  <a:pt x="10579" y="21752"/>
                  <a:pt x="10340" y="21957"/>
                </a:cubicBezTo>
                <a:cubicBezTo>
                  <a:pt x="10340" y="21889"/>
                  <a:pt x="10374" y="21821"/>
                  <a:pt x="10408" y="21752"/>
                </a:cubicBezTo>
                <a:cubicBezTo>
                  <a:pt x="10545" y="21548"/>
                  <a:pt x="10647" y="21377"/>
                  <a:pt x="10818" y="21104"/>
                </a:cubicBezTo>
                <a:cubicBezTo>
                  <a:pt x="10988" y="20831"/>
                  <a:pt x="11023" y="20660"/>
                  <a:pt x="10886" y="20592"/>
                </a:cubicBezTo>
                <a:cubicBezTo>
                  <a:pt x="10841" y="20573"/>
                  <a:pt x="10801" y="20564"/>
                  <a:pt x="10765" y="20564"/>
                </a:cubicBezTo>
                <a:cubicBezTo>
                  <a:pt x="10609" y="20564"/>
                  <a:pt x="10526" y="20720"/>
                  <a:pt x="10442" y="20831"/>
                </a:cubicBezTo>
                <a:cubicBezTo>
                  <a:pt x="9999" y="21513"/>
                  <a:pt x="9521" y="22230"/>
                  <a:pt x="9043" y="22912"/>
                </a:cubicBezTo>
                <a:cubicBezTo>
                  <a:pt x="8941" y="23049"/>
                  <a:pt x="8839" y="23185"/>
                  <a:pt x="8702" y="23322"/>
                </a:cubicBezTo>
                <a:cubicBezTo>
                  <a:pt x="8532" y="23493"/>
                  <a:pt x="8361" y="23595"/>
                  <a:pt x="8463" y="23868"/>
                </a:cubicBezTo>
                <a:lnTo>
                  <a:pt x="7371" y="24482"/>
                </a:lnTo>
                <a:lnTo>
                  <a:pt x="7337" y="24482"/>
                </a:lnTo>
                <a:cubicBezTo>
                  <a:pt x="7474" y="24346"/>
                  <a:pt x="7576" y="24243"/>
                  <a:pt x="7679" y="24141"/>
                </a:cubicBezTo>
                <a:cubicBezTo>
                  <a:pt x="8054" y="23731"/>
                  <a:pt x="8429" y="23356"/>
                  <a:pt x="8805" y="22912"/>
                </a:cubicBezTo>
                <a:cubicBezTo>
                  <a:pt x="8873" y="22844"/>
                  <a:pt x="8941" y="22776"/>
                  <a:pt x="8975" y="22708"/>
                </a:cubicBezTo>
                <a:cubicBezTo>
                  <a:pt x="9078" y="22639"/>
                  <a:pt x="9078" y="22469"/>
                  <a:pt x="8975" y="22366"/>
                </a:cubicBezTo>
                <a:cubicBezTo>
                  <a:pt x="8929" y="22320"/>
                  <a:pt x="8876" y="22302"/>
                  <a:pt x="8822" y="22302"/>
                </a:cubicBezTo>
                <a:cubicBezTo>
                  <a:pt x="8757" y="22302"/>
                  <a:pt x="8690" y="22329"/>
                  <a:pt x="8634" y="22366"/>
                </a:cubicBezTo>
                <a:cubicBezTo>
                  <a:pt x="8600" y="22401"/>
                  <a:pt x="8532" y="22435"/>
                  <a:pt x="8497" y="22469"/>
                </a:cubicBezTo>
                <a:cubicBezTo>
                  <a:pt x="8566" y="22025"/>
                  <a:pt x="8736" y="21616"/>
                  <a:pt x="8907" y="21240"/>
                </a:cubicBezTo>
                <a:cubicBezTo>
                  <a:pt x="9180" y="20899"/>
                  <a:pt x="9487" y="20558"/>
                  <a:pt x="9828" y="20285"/>
                </a:cubicBezTo>
                <a:cubicBezTo>
                  <a:pt x="10238" y="19944"/>
                  <a:pt x="10647" y="19637"/>
                  <a:pt x="11057" y="19295"/>
                </a:cubicBezTo>
                <a:cubicBezTo>
                  <a:pt x="11125" y="19193"/>
                  <a:pt x="11227" y="19125"/>
                  <a:pt x="11296" y="19022"/>
                </a:cubicBezTo>
                <a:cubicBezTo>
                  <a:pt x="11398" y="18920"/>
                  <a:pt x="11398" y="18784"/>
                  <a:pt x="11296" y="18681"/>
                </a:cubicBezTo>
                <a:cubicBezTo>
                  <a:pt x="11256" y="18655"/>
                  <a:pt x="11217" y="18644"/>
                  <a:pt x="11178" y="18644"/>
                </a:cubicBezTo>
                <a:cubicBezTo>
                  <a:pt x="11115" y="18644"/>
                  <a:pt x="11052" y="18673"/>
                  <a:pt x="10988" y="18715"/>
                </a:cubicBezTo>
                <a:lnTo>
                  <a:pt x="10477" y="19227"/>
                </a:lnTo>
                <a:cubicBezTo>
                  <a:pt x="10511" y="18988"/>
                  <a:pt x="10511" y="18988"/>
                  <a:pt x="10750" y="18818"/>
                </a:cubicBezTo>
                <a:cubicBezTo>
                  <a:pt x="10886" y="18681"/>
                  <a:pt x="11057" y="18579"/>
                  <a:pt x="11261" y="18545"/>
                </a:cubicBezTo>
                <a:cubicBezTo>
                  <a:pt x="11432" y="18511"/>
                  <a:pt x="11603" y="18408"/>
                  <a:pt x="11773" y="18306"/>
                </a:cubicBezTo>
                <a:lnTo>
                  <a:pt x="11773" y="18306"/>
                </a:lnTo>
                <a:cubicBezTo>
                  <a:pt x="11637" y="18886"/>
                  <a:pt x="11569" y="19398"/>
                  <a:pt x="11091" y="19739"/>
                </a:cubicBezTo>
                <a:lnTo>
                  <a:pt x="11057" y="19773"/>
                </a:lnTo>
                <a:cubicBezTo>
                  <a:pt x="10954" y="19841"/>
                  <a:pt x="10852" y="19978"/>
                  <a:pt x="10954" y="20114"/>
                </a:cubicBezTo>
                <a:cubicBezTo>
                  <a:pt x="11006" y="20183"/>
                  <a:pt x="11074" y="20208"/>
                  <a:pt x="11142" y="20208"/>
                </a:cubicBezTo>
                <a:cubicBezTo>
                  <a:pt x="11210" y="20208"/>
                  <a:pt x="11279" y="20183"/>
                  <a:pt x="11330" y="20148"/>
                </a:cubicBezTo>
                <a:cubicBezTo>
                  <a:pt x="11637" y="19978"/>
                  <a:pt x="11876" y="19671"/>
                  <a:pt x="11978" y="19364"/>
                </a:cubicBezTo>
                <a:cubicBezTo>
                  <a:pt x="12115" y="18988"/>
                  <a:pt x="12217" y="18613"/>
                  <a:pt x="12285" y="18238"/>
                </a:cubicBezTo>
                <a:cubicBezTo>
                  <a:pt x="12319" y="17862"/>
                  <a:pt x="12524" y="17555"/>
                  <a:pt x="12797" y="17316"/>
                </a:cubicBezTo>
                <a:cubicBezTo>
                  <a:pt x="12933" y="17214"/>
                  <a:pt x="13036" y="17112"/>
                  <a:pt x="13172" y="16975"/>
                </a:cubicBezTo>
                <a:close/>
                <a:moveTo>
                  <a:pt x="18632" y="20217"/>
                </a:moveTo>
                <a:cubicBezTo>
                  <a:pt x="18700" y="20285"/>
                  <a:pt x="18769" y="20353"/>
                  <a:pt x="18837" y="20421"/>
                </a:cubicBezTo>
                <a:cubicBezTo>
                  <a:pt x="19314" y="21002"/>
                  <a:pt x="19895" y="21513"/>
                  <a:pt x="20543" y="21923"/>
                </a:cubicBezTo>
                <a:cubicBezTo>
                  <a:pt x="20884" y="22162"/>
                  <a:pt x="21225" y="22401"/>
                  <a:pt x="21532" y="22708"/>
                </a:cubicBezTo>
                <a:cubicBezTo>
                  <a:pt x="21635" y="22810"/>
                  <a:pt x="21669" y="23015"/>
                  <a:pt x="21737" y="23185"/>
                </a:cubicBezTo>
                <a:cubicBezTo>
                  <a:pt x="21669" y="23220"/>
                  <a:pt x="21601" y="23254"/>
                  <a:pt x="21498" y="23288"/>
                </a:cubicBezTo>
                <a:cubicBezTo>
                  <a:pt x="21362" y="23424"/>
                  <a:pt x="21328" y="23629"/>
                  <a:pt x="21498" y="23663"/>
                </a:cubicBezTo>
                <a:cubicBezTo>
                  <a:pt x="22044" y="23766"/>
                  <a:pt x="22044" y="24277"/>
                  <a:pt x="22249" y="24619"/>
                </a:cubicBezTo>
                <a:cubicBezTo>
                  <a:pt x="21430" y="24073"/>
                  <a:pt x="20748" y="23390"/>
                  <a:pt x="20133" y="22605"/>
                </a:cubicBezTo>
                <a:cubicBezTo>
                  <a:pt x="20202" y="22503"/>
                  <a:pt x="20304" y="22366"/>
                  <a:pt x="20304" y="22264"/>
                </a:cubicBezTo>
                <a:cubicBezTo>
                  <a:pt x="20236" y="22162"/>
                  <a:pt x="20168" y="22025"/>
                  <a:pt x="20065" y="21923"/>
                </a:cubicBezTo>
                <a:cubicBezTo>
                  <a:pt x="19690" y="21513"/>
                  <a:pt x="19280" y="21104"/>
                  <a:pt x="18905" y="20694"/>
                </a:cubicBezTo>
                <a:cubicBezTo>
                  <a:pt x="18803" y="20558"/>
                  <a:pt x="18700" y="20387"/>
                  <a:pt x="18632" y="20217"/>
                </a:cubicBezTo>
                <a:close/>
                <a:moveTo>
                  <a:pt x="41392" y="21957"/>
                </a:moveTo>
                <a:cubicBezTo>
                  <a:pt x="41631" y="22981"/>
                  <a:pt x="42040" y="23970"/>
                  <a:pt x="42586" y="24892"/>
                </a:cubicBezTo>
                <a:cubicBezTo>
                  <a:pt x="42479" y="24959"/>
                  <a:pt x="42414" y="24999"/>
                  <a:pt x="42352" y="24999"/>
                </a:cubicBezTo>
                <a:cubicBezTo>
                  <a:pt x="42256" y="24999"/>
                  <a:pt x="42166" y="24902"/>
                  <a:pt x="41938" y="24653"/>
                </a:cubicBezTo>
                <a:cubicBezTo>
                  <a:pt x="42075" y="24448"/>
                  <a:pt x="42040" y="24175"/>
                  <a:pt x="41836" y="24073"/>
                </a:cubicBezTo>
                <a:cubicBezTo>
                  <a:pt x="41699" y="23936"/>
                  <a:pt x="41597" y="23800"/>
                  <a:pt x="41529" y="23629"/>
                </a:cubicBezTo>
                <a:cubicBezTo>
                  <a:pt x="41358" y="23185"/>
                  <a:pt x="41187" y="22708"/>
                  <a:pt x="41017" y="22230"/>
                </a:cubicBezTo>
                <a:lnTo>
                  <a:pt x="41392" y="21957"/>
                </a:lnTo>
                <a:close/>
                <a:moveTo>
                  <a:pt x="42348" y="22708"/>
                </a:moveTo>
                <a:lnTo>
                  <a:pt x="42348" y="22708"/>
                </a:lnTo>
                <a:cubicBezTo>
                  <a:pt x="42552" y="22844"/>
                  <a:pt x="42723" y="22947"/>
                  <a:pt x="42893" y="23049"/>
                </a:cubicBezTo>
                <a:cubicBezTo>
                  <a:pt x="42962" y="23117"/>
                  <a:pt x="42996" y="23185"/>
                  <a:pt x="43030" y="23254"/>
                </a:cubicBezTo>
                <a:cubicBezTo>
                  <a:pt x="43098" y="23458"/>
                  <a:pt x="43166" y="23663"/>
                  <a:pt x="43235" y="23834"/>
                </a:cubicBezTo>
                <a:cubicBezTo>
                  <a:pt x="43439" y="24243"/>
                  <a:pt x="43644" y="24653"/>
                  <a:pt x="43849" y="25062"/>
                </a:cubicBezTo>
                <a:lnTo>
                  <a:pt x="43747" y="25130"/>
                </a:lnTo>
                <a:cubicBezTo>
                  <a:pt x="42996" y="24516"/>
                  <a:pt x="42655" y="23663"/>
                  <a:pt x="42348" y="22708"/>
                </a:cubicBezTo>
                <a:close/>
                <a:moveTo>
                  <a:pt x="15493" y="22674"/>
                </a:moveTo>
                <a:cubicBezTo>
                  <a:pt x="16175" y="23151"/>
                  <a:pt x="16482" y="24004"/>
                  <a:pt x="16346" y="24823"/>
                </a:cubicBezTo>
                <a:lnTo>
                  <a:pt x="16312" y="24857"/>
                </a:lnTo>
                <a:cubicBezTo>
                  <a:pt x="16231" y="24840"/>
                  <a:pt x="16172" y="24826"/>
                  <a:pt x="16124" y="24826"/>
                </a:cubicBezTo>
                <a:cubicBezTo>
                  <a:pt x="15988" y="24826"/>
                  <a:pt x="15942" y="24932"/>
                  <a:pt x="15766" y="25335"/>
                </a:cubicBezTo>
                <a:cubicBezTo>
                  <a:pt x="15356" y="24482"/>
                  <a:pt x="15561" y="23595"/>
                  <a:pt x="15493" y="22674"/>
                </a:cubicBezTo>
                <a:close/>
                <a:moveTo>
                  <a:pt x="29756" y="23015"/>
                </a:moveTo>
                <a:lnTo>
                  <a:pt x="29756" y="23015"/>
                </a:lnTo>
                <a:cubicBezTo>
                  <a:pt x="29722" y="23322"/>
                  <a:pt x="29551" y="23561"/>
                  <a:pt x="29244" y="23629"/>
                </a:cubicBezTo>
                <a:lnTo>
                  <a:pt x="29176" y="23663"/>
                </a:lnTo>
                <a:cubicBezTo>
                  <a:pt x="29040" y="23731"/>
                  <a:pt x="28869" y="23766"/>
                  <a:pt x="28869" y="24004"/>
                </a:cubicBezTo>
                <a:cubicBezTo>
                  <a:pt x="28903" y="24243"/>
                  <a:pt x="29108" y="24141"/>
                  <a:pt x="29313" y="24209"/>
                </a:cubicBezTo>
                <a:cubicBezTo>
                  <a:pt x="29244" y="24346"/>
                  <a:pt x="29176" y="24516"/>
                  <a:pt x="29142" y="24653"/>
                </a:cubicBezTo>
                <a:cubicBezTo>
                  <a:pt x="28801" y="24653"/>
                  <a:pt x="28801" y="24653"/>
                  <a:pt x="28596" y="24926"/>
                </a:cubicBezTo>
                <a:cubicBezTo>
                  <a:pt x="28528" y="25062"/>
                  <a:pt x="28459" y="25165"/>
                  <a:pt x="28391" y="25301"/>
                </a:cubicBezTo>
                <a:cubicBezTo>
                  <a:pt x="28357" y="25335"/>
                  <a:pt x="28323" y="25369"/>
                  <a:pt x="28289" y="25403"/>
                </a:cubicBezTo>
                <a:lnTo>
                  <a:pt x="28221" y="25403"/>
                </a:lnTo>
                <a:cubicBezTo>
                  <a:pt x="28391" y="24789"/>
                  <a:pt x="28562" y="24175"/>
                  <a:pt x="28732" y="23663"/>
                </a:cubicBezTo>
                <a:lnTo>
                  <a:pt x="29756" y="23015"/>
                </a:lnTo>
                <a:close/>
                <a:moveTo>
                  <a:pt x="32793" y="25130"/>
                </a:moveTo>
                <a:lnTo>
                  <a:pt x="32861" y="25165"/>
                </a:lnTo>
                <a:cubicBezTo>
                  <a:pt x="32861" y="25233"/>
                  <a:pt x="32827" y="25335"/>
                  <a:pt x="32793" y="25403"/>
                </a:cubicBezTo>
                <a:lnTo>
                  <a:pt x="32725" y="25403"/>
                </a:lnTo>
                <a:cubicBezTo>
                  <a:pt x="32759" y="25301"/>
                  <a:pt x="32793" y="25233"/>
                  <a:pt x="32793" y="25130"/>
                </a:cubicBezTo>
                <a:close/>
                <a:moveTo>
                  <a:pt x="27333" y="22196"/>
                </a:moveTo>
                <a:lnTo>
                  <a:pt x="27333" y="22196"/>
                </a:lnTo>
                <a:cubicBezTo>
                  <a:pt x="26890" y="22810"/>
                  <a:pt x="26412" y="23356"/>
                  <a:pt x="26003" y="23936"/>
                </a:cubicBezTo>
                <a:cubicBezTo>
                  <a:pt x="25559" y="24550"/>
                  <a:pt x="24945" y="24926"/>
                  <a:pt x="24399" y="25438"/>
                </a:cubicBezTo>
                <a:cubicBezTo>
                  <a:pt x="24092" y="25165"/>
                  <a:pt x="23853" y="24960"/>
                  <a:pt x="23580" y="24721"/>
                </a:cubicBezTo>
                <a:cubicBezTo>
                  <a:pt x="23375" y="24619"/>
                  <a:pt x="23273" y="24414"/>
                  <a:pt x="23239" y="24175"/>
                </a:cubicBezTo>
                <a:cubicBezTo>
                  <a:pt x="23239" y="24039"/>
                  <a:pt x="22932" y="23868"/>
                  <a:pt x="22829" y="23731"/>
                </a:cubicBezTo>
                <a:cubicBezTo>
                  <a:pt x="22693" y="23629"/>
                  <a:pt x="22556" y="23527"/>
                  <a:pt x="22386" y="23424"/>
                </a:cubicBezTo>
                <a:lnTo>
                  <a:pt x="22454" y="23322"/>
                </a:lnTo>
                <a:lnTo>
                  <a:pt x="22659" y="23458"/>
                </a:lnTo>
                <a:cubicBezTo>
                  <a:pt x="23000" y="23663"/>
                  <a:pt x="23307" y="23868"/>
                  <a:pt x="23648" y="24073"/>
                </a:cubicBezTo>
                <a:cubicBezTo>
                  <a:pt x="23855" y="24155"/>
                  <a:pt x="24074" y="24200"/>
                  <a:pt x="24290" y="24200"/>
                </a:cubicBezTo>
                <a:cubicBezTo>
                  <a:pt x="24431" y="24200"/>
                  <a:pt x="24571" y="24181"/>
                  <a:pt x="24706" y="24141"/>
                </a:cubicBezTo>
                <a:cubicBezTo>
                  <a:pt x="25013" y="24039"/>
                  <a:pt x="25047" y="23970"/>
                  <a:pt x="24979" y="23629"/>
                </a:cubicBezTo>
                <a:lnTo>
                  <a:pt x="27333" y="22196"/>
                </a:lnTo>
                <a:close/>
                <a:moveTo>
                  <a:pt x="33783" y="18954"/>
                </a:moveTo>
                <a:lnTo>
                  <a:pt x="33885" y="18988"/>
                </a:lnTo>
                <a:cubicBezTo>
                  <a:pt x="33851" y="19807"/>
                  <a:pt x="33714" y="20592"/>
                  <a:pt x="33441" y="21377"/>
                </a:cubicBezTo>
                <a:cubicBezTo>
                  <a:pt x="33407" y="21513"/>
                  <a:pt x="33339" y="21616"/>
                  <a:pt x="33271" y="21752"/>
                </a:cubicBezTo>
                <a:cubicBezTo>
                  <a:pt x="33066" y="22059"/>
                  <a:pt x="33066" y="22059"/>
                  <a:pt x="33373" y="22332"/>
                </a:cubicBezTo>
                <a:cubicBezTo>
                  <a:pt x="33066" y="23458"/>
                  <a:pt x="32588" y="24516"/>
                  <a:pt x="31974" y="25540"/>
                </a:cubicBezTo>
                <a:cubicBezTo>
                  <a:pt x="32111" y="24823"/>
                  <a:pt x="32213" y="24107"/>
                  <a:pt x="32315" y="23356"/>
                </a:cubicBezTo>
                <a:cubicBezTo>
                  <a:pt x="32384" y="22878"/>
                  <a:pt x="32384" y="22401"/>
                  <a:pt x="32452" y="21923"/>
                </a:cubicBezTo>
                <a:cubicBezTo>
                  <a:pt x="32486" y="21582"/>
                  <a:pt x="32657" y="21275"/>
                  <a:pt x="32895" y="21036"/>
                </a:cubicBezTo>
                <a:cubicBezTo>
                  <a:pt x="33066" y="20865"/>
                  <a:pt x="33203" y="20660"/>
                  <a:pt x="33305" y="20456"/>
                </a:cubicBezTo>
                <a:cubicBezTo>
                  <a:pt x="33407" y="20183"/>
                  <a:pt x="33441" y="19841"/>
                  <a:pt x="33544" y="19534"/>
                </a:cubicBezTo>
                <a:cubicBezTo>
                  <a:pt x="33612" y="19330"/>
                  <a:pt x="33680" y="19159"/>
                  <a:pt x="33783" y="18954"/>
                </a:cubicBezTo>
                <a:close/>
                <a:moveTo>
                  <a:pt x="8122" y="24653"/>
                </a:moveTo>
                <a:lnTo>
                  <a:pt x="7269" y="25711"/>
                </a:lnTo>
                <a:lnTo>
                  <a:pt x="7201" y="25676"/>
                </a:lnTo>
                <a:cubicBezTo>
                  <a:pt x="7337" y="25369"/>
                  <a:pt x="7474" y="25062"/>
                  <a:pt x="7644" y="24755"/>
                </a:cubicBezTo>
                <a:lnTo>
                  <a:pt x="8122" y="24653"/>
                </a:lnTo>
                <a:close/>
                <a:moveTo>
                  <a:pt x="20236" y="23527"/>
                </a:moveTo>
                <a:lnTo>
                  <a:pt x="22113" y="25233"/>
                </a:lnTo>
                <a:cubicBezTo>
                  <a:pt x="22147" y="25403"/>
                  <a:pt x="22181" y="25642"/>
                  <a:pt x="22215" y="25881"/>
                </a:cubicBezTo>
                <a:cubicBezTo>
                  <a:pt x="21805" y="25642"/>
                  <a:pt x="20918" y="24584"/>
                  <a:pt x="20236" y="23527"/>
                </a:cubicBezTo>
                <a:close/>
                <a:moveTo>
                  <a:pt x="13070" y="19807"/>
                </a:moveTo>
                <a:cubicBezTo>
                  <a:pt x="13070" y="20046"/>
                  <a:pt x="13036" y="20319"/>
                  <a:pt x="12933" y="20558"/>
                </a:cubicBezTo>
                <a:cubicBezTo>
                  <a:pt x="12865" y="20694"/>
                  <a:pt x="12831" y="20831"/>
                  <a:pt x="12763" y="20967"/>
                </a:cubicBezTo>
                <a:cubicBezTo>
                  <a:pt x="12763" y="21070"/>
                  <a:pt x="12797" y="21172"/>
                  <a:pt x="12865" y="21275"/>
                </a:cubicBezTo>
                <a:cubicBezTo>
                  <a:pt x="12895" y="21305"/>
                  <a:pt x="12928" y="21317"/>
                  <a:pt x="12961" y="21317"/>
                </a:cubicBezTo>
                <a:cubicBezTo>
                  <a:pt x="13042" y="21317"/>
                  <a:pt x="13124" y="21245"/>
                  <a:pt x="13172" y="21172"/>
                </a:cubicBezTo>
                <a:cubicBezTo>
                  <a:pt x="13241" y="21070"/>
                  <a:pt x="13275" y="20967"/>
                  <a:pt x="13343" y="20899"/>
                </a:cubicBezTo>
                <a:lnTo>
                  <a:pt x="13343" y="20899"/>
                </a:lnTo>
                <a:cubicBezTo>
                  <a:pt x="13275" y="21309"/>
                  <a:pt x="13172" y="21718"/>
                  <a:pt x="13002" y="22094"/>
                </a:cubicBezTo>
                <a:lnTo>
                  <a:pt x="12490" y="22025"/>
                </a:lnTo>
                <a:cubicBezTo>
                  <a:pt x="12524" y="21957"/>
                  <a:pt x="12524" y="21889"/>
                  <a:pt x="12490" y="21821"/>
                </a:cubicBezTo>
                <a:cubicBezTo>
                  <a:pt x="12456" y="21718"/>
                  <a:pt x="12456" y="21650"/>
                  <a:pt x="12319" y="21582"/>
                </a:cubicBezTo>
                <a:cubicBezTo>
                  <a:pt x="12297" y="21576"/>
                  <a:pt x="12277" y="21573"/>
                  <a:pt x="12258" y="21573"/>
                </a:cubicBezTo>
                <a:cubicBezTo>
                  <a:pt x="12162" y="21573"/>
                  <a:pt x="12109" y="21649"/>
                  <a:pt x="12080" y="21821"/>
                </a:cubicBezTo>
                <a:cubicBezTo>
                  <a:pt x="12046" y="21991"/>
                  <a:pt x="12012" y="22196"/>
                  <a:pt x="11978" y="22366"/>
                </a:cubicBezTo>
                <a:cubicBezTo>
                  <a:pt x="11910" y="22537"/>
                  <a:pt x="11876" y="22708"/>
                  <a:pt x="11807" y="22878"/>
                </a:cubicBezTo>
                <a:cubicBezTo>
                  <a:pt x="11739" y="22895"/>
                  <a:pt x="11671" y="22895"/>
                  <a:pt x="11611" y="22895"/>
                </a:cubicBezTo>
                <a:cubicBezTo>
                  <a:pt x="11551" y="22895"/>
                  <a:pt x="11500" y="22895"/>
                  <a:pt x="11466" y="22912"/>
                </a:cubicBezTo>
                <a:cubicBezTo>
                  <a:pt x="11364" y="23015"/>
                  <a:pt x="11296" y="23117"/>
                  <a:pt x="11296" y="23254"/>
                </a:cubicBezTo>
                <a:cubicBezTo>
                  <a:pt x="11193" y="23561"/>
                  <a:pt x="11091" y="23902"/>
                  <a:pt x="10988" y="24243"/>
                </a:cubicBezTo>
                <a:cubicBezTo>
                  <a:pt x="10920" y="24482"/>
                  <a:pt x="10784" y="24721"/>
                  <a:pt x="10613" y="24892"/>
                </a:cubicBezTo>
                <a:cubicBezTo>
                  <a:pt x="10477" y="25062"/>
                  <a:pt x="10374" y="25233"/>
                  <a:pt x="10306" y="25403"/>
                </a:cubicBezTo>
                <a:cubicBezTo>
                  <a:pt x="10170" y="25676"/>
                  <a:pt x="9965" y="25881"/>
                  <a:pt x="9692" y="25984"/>
                </a:cubicBezTo>
                <a:cubicBezTo>
                  <a:pt x="9692" y="25881"/>
                  <a:pt x="9726" y="25779"/>
                  <a:pt x="9726" y="25676"/>
                </a:cubicBezTo>
                <a:cubicBezTo>
                  <a:pt x="9965" y="25096"/>
                  <a:pt x="10204" y="24482"/>
                  <a:pt x="10442" y="23868"/>
                </a:cubicBezTo>
                <a:cubicBezTo>
                  <a:pt x="10477" y="23766"/>
                  <a:pt x="10511" y="23663"/>
                  <a:pt x="10579" y="23561"/>
                </a:cubicBezTo>
                <a:cubicBezTo>
                  <a:pt x="11227" y="22912"/>
                  <a:pt x="11705" y="22128"/>
                  <a:pt x="12012" y="21240"/>
                </a:cubicBezTo>
                <a:cubicBezTo>
                  <a:pt x="12046" y="21138"/>
                  <a:pt x="12080" y="21070"/>
                  <a:pt x="12115" y="20933"/>
                </a:cubicBezTo>
                <a:cubicBezTo>
                  <a:pt x="12251" y="20456"/>
                  <a:pt x="12592" y="20046"/>
                  <a:pt x="13070" y="19807"/>
                </a:cubicBezTo>
                <a:close/>
                <a:moveTo>
                  <a:pt x="41733" y="25267"/>
                </a:moveTo>
                <a:lnTo>
                  <a:pt x="41733" y="25267"/>
                </a:lnTo>
                <a:cubicBezTo>
                  <a:pt x="42279" y="25472"/>
                  <a:pt x="42279" y="25472"/>
                  <a:pt x="42177" y="25984"/>
                </a:cubicBezTo>
                <a:lnTo>
                  <a:pt x="41733" y="25267"/>
                </a:lnTo>
                <a:close/>
                <a:moveTo>
                  <a:pt x="5768" y="24004"/>
                </a:moveTo>
                <a:lnTo>
                  <a:pt x="5768" y="24004"/>
                </a:lnTo>
                <a:cubicBezTo>
                  <a:pt x="5436" y="24867"/>
                  <a:pt x="4718" y="25439"/>
                  <a:pt x="3988" y="26034"/>
                </a:cubicBezTo>
                <a:lnTo>
                  <a:pt x="3988" y="26034"/>
                </a:lnTo>
                <a:cubicBezTo>
                  <a:pt x="4054" y="25930"/>
                  <a:pt x="4139" y="25863"/>
                  <a:pt x="4198" y="25745"/>
                </a:cubicBezTo>
                <a:cubicBezTo>
                  <a:pt x="4403" y="25472"/>
                  <a:pt x="4403" y="25472"/>
                  <a:pt x="4232" y="25165"/>
                </a:cubicBezTo>
                <a:cubicBezTo>
                  <a:pt x="4505" y="24960"/>
                  <a:pt x="4812" y="24789"/>
                  <a:pt x="5051" y="24584"/>
                </a:cubicBezTo>
                <a:cubicBezTo>
                  <a:pt x="5290" y="24380"/>
                  <a:pt x="5529" y="24175"/>
                  <a:pt x="5768" y="24004"/>
                </a:cubicBezTo>
                <a:close/>
                <a:moveTo>
                  <a:pt x="7201" y="24619"/>
                </a:moveTo>
                <a:cubicBezTo>
                  <a:pt x="6962" y="25165"/>
                  <a:pt x="6689" y="25711"/>
                  <a:pt x="6348" y="26222"/>
                </a:cubicBezTo>
                <a:cubicBezTo>
                  <a:pt x="6348" y="26120"/>
                  <a:pt x="6279" y="25984"/>
                  <a:pt x="6348" y="25881"/>
                </a:cubicBezTo>
                <a:cubicBezTo>
                  <a:pt x="6621" y="25506"/>
                  <a:pt x="6587" y="24892"/>
                  <a:pt x="7201" y="24619"/>
                </a:cubicBezTo>
                <a:close/>
                <a:moveTo>
                  <a:pt x="15800" y="25847"/>
                </a:moveTo>
                <a:lnTo>
                  <a:pt x="15800" y="26257"/>
                </a:lnTo>
                <a:lnTo>
                  <a:pt x="15732" y="26291"/>
                </a:lnTo>
                <a:lnTo>
                  <a:pt x="15527" y="25881"/>
                </a:lnTo>
                <a:lnTo>
                  <a:pt x="15800" y="25847"/>
                </a:lnTo>
                <a:close/>
                <a:moveTo>
                  <a:pt x="38730" y="24107"/>
                </a:moveTo>
                <a:lnTo>
                  <a:pt x="39871" y="24563"/>
                </a:lnTo>
                <a:lnTo>
                  <a:pt x="39871" y="24563"/>
                </a:lnTo>
                <a:cubicBezTo>
                  <a:pt x="39580" y="24645"/>
                  <a:pt x="39551" y="24871"/>
                  <a:pt x="39584" y="25096"/>
                </a:cubicBezTo>
                <a:cubicBezTo>
                  <a:pt x="39618" y="25506"/>
                  <a:pt x="39686" y="25915"/>
                  <a:pt x="39754" y="26291"/>
                </a:cubicBezTo>
                <a:cubicBezTo>
                  <a:pt x="39754" y="26461"/>
                  <a:pt x="39822" y="26598"/>
                  <a:pt x="39822" y="26768"/>
                </a:cubicBezTo>
                <a:cubicBezTo>
                  <a:pt x="39481" y="26393"/>
                  <a:pt x="39174" y="26018"/>
                  <a:pt x="38935" y="25574"/>
                </a:cubicBezTo>
                <a:cubicBezTo>
                  <a:pt x="38628" y="25096"/>
                  <a:pt x="38765" y="24584"/>
                  <a:pt x="38730" y="24107"/>
                </a:cubicBezTo>
                <a:close/>
                <a:moveTo>
                  <a:pt x="3481" y="26461"/>
                </a:moveTo>
                <a:lnTo>
                  <a:pt x="3550" y="26530"/>
                </a:lnTo>
                <a:lnTo>
                  <a:pt x="3243" y="26802"/>
                </a:lnTo>
                <a:lnTo>
                  <a:pt x="3481" y="26461"/>
                </a:lnTo>
                <a:close/>
                <a:moveTo>
                  <a:pt x="45930" y="26393"/>
                </a:moveTo>
                <a:lnTo>
                  <a:pt x="46306" y="26564"/>
                </a:lnTo>
                <a:cubicBezTo>
                  <a:pt x="46374" y="26734"/>
                  <a:pt x="46408" y="26871"/>
                  <a:pt x="46442" y="27041"/>
                </a:cubicBezTo>
                <a:lnTo>
                  <a:pt x="46374" y="27075"/>
                </a:lnTo>
                <a:cubicBezTo>
                  <a:pt x="46203" y="26871"/>
                  <a:pt x="46067" y="26666"/>
                  <a:pt x="45896" y="26461"/>
                </a:cubicBezTo>
                <a:lnTo>
                  <a:pt x="45930" y="26393"/>
                </a:lnTo>
                <a:close/>
                <a:moveTo>
                  <a:pt x="30773" y="22912"/>
                </a:moveTo>
                <a:cubicBezTo>
                  <a:pt x="30674" y="23413"/>
                  <a:pt x="30607" y="23913"/>
                  <a:pt x="30507" y="24380"/>
                </a:cubicBezTo>
                <a:lnTo>
                  <a:pt x="30029" y="24687"/>
                </a:lnTo>
                <a:cubicBezTo>
                  <a:pt x="29858" y="24789"/>
                  <a:pt x="29756" y="24926"/>
                  <a:pt x="29927" y="25130"/>
                </a:cubicBezTo>
                <a:cubicBezTo>
                  <a:pt x="29961" y="25165"/>
                  <a:pt x="29995" y="25199"/>
                  <a:pt x="29995" y="25267"/>
                </a:cubicBezTo>
                <a:cubicBezTo>
                  <a:pt x="29858" y="25813"/>
                  <a:pt x="29893" y="26461"/>
                  <a:pt x="29347" y="26871"/>
                </a:cubicBezTo>
                <a:cubicBezTo>
                  <a:pt x="29275" y="26799"/>
                  <a:pt x="29204" y="26711"/>
                  <a:pt x="29109" y="26711"/>
                </a:cubicBezTo>
                <a:cubicBezTo>
                  <a:pt x="29068" y="26711"/>
                  <a:pt x="29023" y="26727"/>
                  <a:pt x="28971" y="26768"/>
                </a:cubicBezTo>
                <a:cubicBezTo>
                  <a:pt x="28835" y="26905"/>
                  <a:pt x="28698" y="27041"/>
                  <a:pt x="28596" y="27178"/>
                </a:cubicBezTo>
                <a:cubicBezTo>
                  <a:pt x="28528" y="27041"/>
                  <a:pt x="28562" y="26837"/>
                  <a:pt x="28664" y="26700"/>
                </a:cubicBezTo>
                <a:cubicBezTo>
                  <a:pt x="29108" y="26018"/>
                  <a:pt x="29483" y="25301"/>
                  <a:pt x="29722" y="24516"/>
                </a:cubicBezTo>
                <a:cubicBezTo>
                  <a:pt x="29858" y="24073"/>
                  <a:pt x="30097" y="23663"/>
                  <a:pt x="30404" y="23322"/>
                </a:cubicBezTo>
                <a:cubicBezTo>
                  <a:pt x="30507" y="23185"/>
                  <a:pt x="30609" y="23049"/>
                  <a:pt x="30712" y="22912"/>
                </a:cubicBezTo>
                <a:close/>
                <a:moveTo>
                  <a:pt x="6279" y="26427"/>
                </a:moveTo>
                <a:lnTo>
                  <a:pt x="6279" y="26427"/>
                </a:lnTo>
                <a:cubicBezTo>
                  <a:pt x="6177" y="26905"/>
                  <a:pt x="5802" y="26973"/>
                  <a:pt x="5563" y="27212"/>
                </a:cubicBezTo>
                <a:cubicBezTo>
                  <a:pt x="5699" y="26871"/>
                  <a:pt x="5699" y="26837"/>
                  <a:pt x="6245" y="26461"/>
                </a:cubicBezTo>
                <a:lnTo>
                  <a:pt x="6279" y="26427"/>
                </a:lnTo>
                <a:close/>
                <a:moveTo>
                  <a:pt x="18427" y="24823"/>
                </a:moveTo>
                <a:lnTo>
                  <a:pt x="18427" y="24823"/>
                </a:lnTo>
                <a:cubicBezTo>
                  <a:pt x="18496" y="25096"/>
                  <a:pt x="18564" y="25369"/>
                  <a:pt x="18666" y="25642"/>
                </a:cubicBezTo>
                <a:cubicBezTo>
                  <a:pt x="18905" y="26222"/>
                  <a:pt x="19110" y="26768"/>
                  <a:pt x="19314" y="27348"/>
                </a:cubicBezTo>
                <a:cubicBezTo>
                  <a:pt x="19246" y="27280"/>
                  <a:pt x="19212" y="27212"/>
                  <a:pt x="19144" y="27110"/>
                </a:cubicBezTo>
                <a:cubicBezTo>
                  <a:pt x="18905" y="26564"/>
                  <a:pt x="18666" y="25984"/>
                  <a:pt x="18461" y="25403"/>
                </a:cubicBezTo>
                <a:cubicBezTo>
                  <a:pt x="18427" y="25199"/>
                  <a:pt x="18427" y="24994"/>
                  <a:pt x="18427" y="24823"/>
                </a:cubicBezTo>
                <a:close/>
                <a:moveTo>
                  <a:pt x="22693" y="25431"/>
                </a:moveTo>
                <a:cubicBezTo>
                  <a:pt x="22923" y="25431"/>
                  <a:pt x="23124" y="25532"/>
                  <a:pt x="23273" y="25711"/>
                </a:cubicBezTo>
                <a:cubicBezTo>
                  <a:pt x="23512" y="25984"/>
                  <a:pt x="23785" y="26222"/>
                  <a:pt x="24058" y="26461"/>
                </a:cubicBezTo>
                <a:cubicBezTo>
                  <a:pt x="24331" y="26700"/>
                  <a:pt x="24604" y="26905"/>
                  <a:pt x="24945" y="27178"/>
                </a:cubicBezTo>
                <a:lnTo>
                  <a:pt x="24604" y="27451"/>
                </a:lnTo>
                <a:cubicBezTo>
                  <a:pt x="24262" y="27314"/>
                  <a:pt x="23921" y="27178"/>
                  <a:pt x="23614" y="27075"/>
                </a:cubicBezTo>
                <a:cubicBezTo>
                  <a:pt x="23409" y="27007"/>
                  <a:pt x="23205" y="26837"/>
                  <a:pt x="23136" y="26632"/>
                </a:cubicBezTo>
                <a:cubicBezTo>
                  <a:pt x="23000" y="26359"/>
                  <a:pt x="22863" y="26120"/>
                  <a:pt x="22727" y="25847"/>
                </a:cubicBezTo>
                <a:cubicBezTo>
                  <a:pt x="22693" y="25711"/>
                  <a:pt x="22624" y="25574"/>
                  <a:pt x="22590" y="25438"/>
                </a:cubicBezTo>
                <a:cubicBezTo>
                  <a:pt x="22625" y="25433"/>
                  <a:pt x="22659" y="25431"/>
                  <a:pt x="22693" y="25431"/>
                </a:cubicBezTo>
                <a:close/>
                <a:moveTo>
                  <a:pt x="29210" y="27144"/>
                </a:moveTo>
                <a:cubicBezTo>
                  <a:pt x="29278" y="27417"/>
                  <a:pt x="29142" y="27451"/>
                  <a:pt x="28971" y="27451"/>
                </a:cubicBezTo>
                <a:lnTo>
                  <a:pt x="29210" y="27144"/>
                </a:lnTo>
                <a:close/>
                <a:moveTo>
                  <a:pt x="5938" y="25438"/>
                </a:moveTo>
                <a:cubicBezTo>
                  <a:pt x="5836" y="26154"/>
                  <a:pt x="5017" y="26973"/>
                  <a:pt x="3720" y="27587"/>
                </a:cubicBezTo>
                <a:cubicBezTo>
                  <a:pt x="3925" y="27246"/>
                  <a:pt x="4164" y="27007"/>
                  <a:pt x="4130" y="26700"/>
                </a:cubicBezTo>
                <a:cubicBezTo>
                  <a:pt x="4300" y="26530"/>
                  <a:pt x="4539" y="26325"/>
                  <a:pt x="4744" y="26154"/>
                </a:cubicBezTo>
                <a:cubicBezTo>
                  <a:pt x="4846" y="26052"/>
                  <a:pt x="5017" y="26018"/>
                  <a:pt x="5085" y="25881"/>
                </a:cubicBezTo>
                <a:cubicBezTo>
                  <a:pt x="5290" y="25608"/>
                  <a:pt x="5597" y="25438"/>
                  <a:pt x="5938" y="25438"/>
                </a:cubicBezTo>
                <a:close/>
                <a:moveTo>
                  <a:pt x="19041" y="24721"/>
                </a:moveTo>
                <a:cubicBezTo>
                  <a:pt x="19314" y="24960"/>
                  <a:pt x="19622" y="25165"/>
                  <a:pt x="19724" y="25472"/>
                </a:cubicBezTo>
                <a:cubicBezTo>
                  <a:pt x="19826" y="25779"/>
                  <a:pt x="20065" y="26052"/>
                  <a:pt x="19963" y="26427"/>
                </a:cubicBezTo>
                <a:cubicBezTo>
                  <a:pt x="19963" y="26495"/>
                  <a:pt x="20031" y="26632"/>
                  <a:pt x="20099" y="26734"/>
                </a:cubicBezTo>
                <a:cubicBezTo>
                  <a:pt x="20270" y="27041"/>
                  <a:pt x="20475" y="27280"/>
                  <a:pt x="20645" y="27587"/>
                </a:cubicBezTo>
                <a:cubicBezTo>
                  <a:pt x="19929" y="26973"/>
                  <a:pt x="18905" y="25233"/>
                  <a:pt x="18939" y="24721"/>
                </a:cubicBezTo>
                <a:close/>
                <a:moveTo>
                  <a:pt x="35796" y="21718"/>
                </a:moveTo>
                <a:cubicBezTo>
                  <a:pt x="35932" y="22025"/>
                  <a:pt x="36035" y="22298"/>
                  <a:pt x="36205" y="22537"/>
                </a:cubicBezTo>
                <a:cubicBezTo>
                  <a:pt x="36274" y="22674"/>
                  <a:pt x="36376" y="22810"/>
                  <a:pt x="36478" y="22912"/>
                </a:cubicBezTo>
                <a:cubicBezTo>
                  <a:pt x="36683" y="23083"/>
                  <a:pt x="36854" y="23322"/>
                  <a:pt x="36922" y="23595"/>
                </a:cubicBezTo>
                <a:cubicBezTo>
                  <a:pt x="36854" y="23834"/>
                  <a:pt x="36785" y="24004"/>
                  <a:pt x="36717" y="24175"/>
                </a:cubicBezTo>
                <a:cubicBezTo>
                  <a:pt x="36717" y="24209"/>
                  <a:pt x="36717" y="24312"/>
                  <a:pt x="36683" y="24312"/>
                </a:cubicBezTo>
                <a:cubicBezTo>
                  <a:pt x="36342" y="24516"/>
                  <a:pt x="36547" y="24721"/>
                  <a:pt x="36649" y="24960"/>
                </a:cubicBezTo>
                <a:cubicBezTo>
                  <a:pt x="36683" y="25028"/>
                  <a:pt x="36717" y="25096"/>
                  <a:pt x="36717" y="25165"/>
                </a:cubicBezTo>
                <a:cubicBezTo>
                  <a:pt x="36820" y="25915"/>
                  <a:pt x="36922" y="26666"/>
                  <a:pt x="36990" y="27417"/>
                </a:cubicBezTo>
                <a:lnTo>
                  <a:pt x="36649" y="27656"/>
                </a:lnTo>
                <a:cubicBezTo>
                  <a:pt x="36512" y="27348"/>
                  <a:pt x="36410" y="27075"/>
                  <a:pt x="36342" y="26768"/>
                </a:cubicBezTo>
                <a:cubicBezTo>
                  <a:pt x="36137" y="25984"/>
                  <a:pt x="35967" y="25199"/>
                  <a:pt x="35796" y="24414"/>
                </a:cubicBezTo>
                <a:cubicBezTo>
                  <a:pt x="35796" y="24209"/>
                  <a:pt x="35728" y="24039"/>
                  <a:pt x="35591" y="23902"/>
                </a:cubicBezTo>
                <a:cubicBezTo>
                  <a:pt x="35489" y="23800"/>
                  <a:pt x="35455" y="23697"/>
                  <a:pt x="35455" y="23595"/>
                </a:cubicBezTo>
                <a:cubicBezTo>
                  <a:pt x="35386" y="23390"/>
                  <a:pt x="35352" y="23220"/>
                  <a:pt x="35318" y="23015"/>
                </a:cubicBezTo>
                <a:cubicBezTo>
                  <a:pt x="35284" y="22912"/>
                  <a:pt x="35284" y="22810"/>
                  <a:pt x="35318" y="22708"/>
                </a:cubicBezTo>
                <a:cubicBezTo>
                  <a:pt x="35455" y="22401"/>
                  <a:pt x="35591" y="22094"/>
                  <a:pt x="35762" y="21718"/>
                </a:cubicBezTo>
                <a:close/>
                <a:moveTo>
                  <a:pt x="31769" y="23322"/>
                </a:moveTo>
                <a:lnTo>
                  <a:pt x="31906" y="23356"/>
                </a:lnTo>
                <a:lnTo>
                  <a:pt x="31872" y="23356"/>
                </a:lnTo>
                <a:cubicBezTo>
                  <a:pt x="31565" y="24823"/>
                  <a:pt x="31462" y="26359"/>
                  <a:pt x="30814" y="27826"/>
                </a:cubicBezTo>
                <a:lnTo>
                  <a:pt x="30370" y="27519"/>
                </a:lnTo>
                <a:lnTo>
                  <a:pt x="30916" y="26257"/>
                </a:lnTo>
                <a:cubicBezTo>
                  <a:pt x="31189" y="25608"/>
                  <a:pt x="31394" y="24892"/>
                  <a:pt x="31462" y="24175"/>
                </a:cubicBezTo>
                <a:cubicBezTo>
                  <a:pt x="31531" y="23868"/>
                  <a:pt x="31633" y="23595"/>
                  <a:pt x="31769" y="23322"/>
                </a:cubicBezTo>
                <a:close/>
                <a:moveTo>
                  <a:pt x="21805" y="26564"/>
                </a:moveTo>
                <a:cubicBezTo>
                  <a:pt x="22147" y="26802"/>
                  <a:pt x="22556" y="27007"/>
                  <a:pt x="22863" y="27280"/>
                </a:cubicBezTo>
                <a:cubicBezTo>
                  <a:pt x="23034" y="27451"/>
                  <a:pt x="23170" y="27656"/>
                  <a:pt x="23273" y="27894"/>
                </a:cubicBezTo>
                <a:cubicBezTo>
                  <a:pt x="23273" y="27929"/>
                  <a:pt x="23205" y="27997"/>
                  <a:pt x="23205" y="28065"/>
                </a:cubicBezTo>
                <a:cubicBezTo>
                  <a:pt x="22590" y="27690"/>
                  <a:pt x="22113" y="27178"/>
                  <a:pt x="21771" y="26564"/>
                </a:cubicBezTo>
                <a:close/>
                <a:moveTo>
                  <a:pt x="14196" y="26530"/>
                </a:moveTo>
                <a:lnTo>
                  <a:pt x="14196" y="26530"/>
                </a:lnTo>
                <a:cubicBezTo>
                  <a:pt x="14367" y="27075"/>
                  <a:pt x="14401" y="27690"/>
                  <a:pt x="14298" y="28236"/>
                </a:cubicBezTo>
                <a:cubicBezTo>
                  <a:pt x="14094" y="27690"/>
                  <a:pt x="14060" y="27110"/>
                  <a:pt x="14196" y="26530"/>
                </a:cubicBezTo>
                <a:close/>
                <a:moveTo>
                  <a:pt x="16789" y="24312"/>
                </a:moveTo>
                <a:cubicBezTo>
                  <a:pt x="17062" y="24414"/>
                  <a:pt x="17233" y="24619"/>
                  <a:pt x="17267" y="24892"/>
                </a:cubicBezTo>
                <a:cubicBezTo>
                  <a:pt x="17404" y="26052"/>
                  <a:pt x="17779" y="27144"/>
                  <a:pt x="18359" y="28133"/>
                </a:cubicBezTo>
                <a:cubicBezTo>
                  <a:pt x="18359" y="28202"/>
                  <a:pt x="18359" y="28236"/>
                  <a:pt x="18359" y="28304"/>
                </a:cubicBezTo>
                <a:cubicBezTo>
                  <a:pt x="18223" y="28167"/>
                  <a:pt x="18120" y="27997"/>
                  <a:pt x="18018" y="27860"/>
                </a:cubicBezTo>
                <a:cubicBezTo>
                  <a:pt x="17540" y="27075"/>
                  <a:pt x="17233" y="26188"/>
                  <a:pt x="17165" y="25267"/>
                </a:cubicBezTo>
                <a:cubicBezTo>
                  <a:pt x="17165" y="25028"/>
                  <a:pt x="16994" y="24994"/>
                  <a:pt x="16824" y="24926"/>
                </a:cubicBezTo>
                <a:lnTo>
                  <a:pt x="16858" y="24926"/>
                </a:lnTo>
                <a:cubicBezTo>
                  <a:pt x="16824" y="24721"/>
                  <a:pt x="16824" y="24550"/>
                  <a:pt x="16789" y="24312"/>
                </a:cubicBezTo>
                <a:close/>
                <a:moveTo>
                  <a:pt x="11842" y="27178"/>
                </a:moveTo>
                <a:lnTo>
                  <a:pt x="11842" y="27178"/>
                </a:lnTo>
                <a:cubicBezTo>
                  <a:pt x="12012" y="27724"/>
                  <a:pt x="11842" y="28031"/>
                  <a:pt x="11125" y="28372"/>
                </a:cubicBezTo>
                <a:lnTo>
                  <a:pt x="11842" y="27178"/>
                </a:lnTo>
                <a:close/>
                <a:moveTo>
                  <a:pt x="28016" y="27246"/>
                </a:moveTo>
                <a:cubicBezTo>
                  <a:pt x="28118" y="27792"/>
                  <a:pt x="27777" y="28065"/>
                  <a:pt x="27368" y="28406"/>
                </a:cubicBezTo>
                <a:cubicBezTo>
                  <a:pt x="27538" y="27997"/>
                  <a:pt x="27641" y="27656"/>
                  <a:pt x="27811" y="27348"/>
                </a:cubicBezTo>
                <a:cubicBezTo>
                  <a:pt x="27811" y="27314"/>
                  <a:pt x="27948" y="27280"/>
                  <a:pt x="28016" y="27246"/>
                </a:cubicBezTo>
                <a:close/>
                <a:moveTo>
                  <a:pt x="12319" y="22878"/>
                </a:moveTo>
                <a:lnTo>
                  <a:pt x="12422" y="22912"/>
                </a:lnTo>
                <a:cubicBezTo>
                  <a:pt x="12217" y="23902"/>
                  <a:pt x="12285" y="24960"/>
                  <a:pt x="11705" y="25881"/>
                </a:cubicBezTo>
                <a:cubicBezTo>
                  <a:pt x="11637" y="25949"/>
                  <a:pt x="11637" y="26018"/>
                  <a:pt x="11637" y="26086"/>
                </a:cubicBezTo>
                <a:cubicBezTo>
                  <a:pt x="11739" y="26564"/>
                  <a:pt x="11398" y="26837"/>
                  <a:pt x="11261" y="27212"/>
                </a:cubicBezTo>
                <a:cubicBezTo>
                  <a:pt x="11227" y="27246"/>
                  <a:pt x="11193" y="27280"/>
                  <a:pt x="11159" y="27280"/>
                </a:cubicBezTo>
                <a:cubicBezTo>
                  <a:pt x="11138" y="27278"/>
                  <a:pt x="11118" y="27278"/>
                  <a:pt x="11099" y="27278"/>
                </a:cubicBezTo>
                <a:cubicBezTo>
                  <a:pt x="10753" y="27278"/>
                  <a:pt x="10782" y="27566"/>
                  <a:pt x="10750" y="27792"/>
                </a:cubicBezTo>
                <a:cubicBezTo>
                  <a:pt x="10715" y="28133"/>
                  <a:pt x="10477" y="28304"/>
                  <a:pt x="10135" y="28475"/>
                </a:cubicBezTo>
                <a:cubicBezTo>
                  <a:pt x="10204" y="28270"/>
                  <a:pt x="10306" y="28133"/>
                  <a:pt x="10272" y="28031"/>
                </a:cubicBezTo>
                <a:cubicBezTo>
                  <a:pt x="10238" y="27929"/>
                  <a:pt x="10067" y="27860"/>
                  <a:pt x="9897" y="27792"/>
                </a:cubicBezTo>
                <a:cubicBezTo>
                  <a:pt x="9931" y="27758"/>
                  <a:pt x="9931" y="27690"/>
                  <a:pt x="9965" y="27656"/>
                </a:cubicBezTo>
                <a:cubicBezTo>
                  <a:pt x="10272" y="27348"/>
                  <a:pt x="10477" y="27007"/>
                  <a:pt x="10613" y="26598"/>
                </a:cubicBezTo>
                <a:cubicBezTo>
                  <a:pt x="10920" y="25676"/>
                  <a:pt x="11330" y="24755"/>
                  <a:pt x="11842" y="23902"/>
                </a:cubicBezTo>
                <a:cubicBezTo>
                  <a:pt x="12012" y="23595"/>
                  <a:pt x="12149" y="23220"/>
                  <a:pt x="12319" y="22878"/>
                </a:cubicBezTo>
                <a:close/>
                <a:moveTo>
                  <a:pt x="35591" y="26495"/>
                </a:moveTo>
                <a:lnTo>
                  <a:pt x="36274" y="28645"/>
                </a:lnTo>
                <a:lnTo>
                  <a:pt x="36205" y="28713"/>
                </a:lnTo>
                <a:cubicBezTo>
                  <a:pt x="36110" y="28490"/>
                  <a:pt x="36074" y="28267"/>
                  <a:pt x="35790" y="28267"/>
                </a:cubicBezTo>
                <a:cubicBezTo>
                  <a:pt x="35770" y="28267"/>
                  <a:pt x="35750" y="28268"/>
                  <a:pt x="35728" y="28270"/>
                </a:cubicBezTo>
                <a:cubicBezTo>
                  <a:pt x="35659" y="27656"/>
                  <a:pt x="35591" y="27075"/>
                  <a:pt x="35523" y="26495"/>
                </a:cubicBezTo>
                <a:close/>
                <a:moveTo>
                  <a:pt x="33203" y="27929"/>
                </a:moveTo>
                <a:lnTo>
                  <a:pt x="33203" y="27929"/>
                </a:lnTo>
                <a:cubicBezTo>
                  <a:pt x="33168" y="28270"/>
                  <a:pt x="32998" y="28611"/>
                  <a:pt x="32759" y="28884"/>
                </a:cubicBezTo>
                <a:lnTo>
                  <a:pt x="32725" y="28884"/>
                </a:lnTo>
                <a:cubicBezTo>
                  <a:pt x="32793" y="28304"/>
                  <a:pt x="32793" y="28304"/>
                  <a:pt x="33203" y="27929"/>
                </a:cubicBezTo>
                <a:close/>
                <a:moveTo>
                  <a:pt x="3891" y="28816"/>
                </a:moveTo>
                <a:lnTo>
                  <a:pt x="3925" y="28850"/>
                </a:lnTo>
                <a:lnTo>
                  <a:pt x="3550" y="29055"/>
                </a:lnTo>
                <a:lnTo>
                  <a:pt x="3516" y="28918"/>
                </a:lnTo>
                <a:lnTo>
                  <a:pt x="3891" y="28816"/>
                </a:lnTo>
                <a:close/>
                <a:moveTo>
                  <a:pt x="27845" y="23493"/>
                </a:moveTo>
                <a:lnTo>
                  <a:pt x="28152" y="23834"/>
                </a:lnTo>
                <a:cubicBezTo>
                  <a:pt x="28152" y="23936"/>
                  <a:pt x="28118" y="24004"/>
                  <a:pt x="28118" y="24107"/>
                </a:cubicBezTo>
                <a:cubicBezTo>
                  <a:pt x="27845" y="24892"/>
                  <a:pt x="27606" y="25676"/>
                  <a:pt x="27333" y="26427"/>
                </a:cubicBezTo>
                <a:cubicBezTo>
                  <a:pt x="27265" y="26632"/>
                  <a:pt x="27197" y="26802"/>
                  <a:pt x="27060" y="26939"/>
                </a:cubicBezTo>
                <a:cubicBezTo>
                  <a:pt x="26480" y="27621"/>
                  <a:pt x="25900" y="28270"/>
                  <a:pt x="25286" y="28918"/>
                </a:cubicBezTo>
                <a:cubicBezTo>
                  <a:pt x="25218" y="28986"/>
                  <a:pt x="25150" y="29055"/>
                  <a:pt x="25081" y="29089"/>
                </a:cubicBezTo>
                <a:cubicBezTo>
                  <a:pt x="24706" y="28850"/>
                  <a:pt x="24399" y="28509"/>
                  <a:pt x="24160" y="28133"/>
                </a:cubicBezTo>
                <a:cubicBezTo>
                  <a:pt x="24638" y="28065"/>
                  <a:pt x="25115" y="27792"/>
                  <a:pt x="25423" y="27383"/>
                </a:cubicBezTo>
                <a:cubicBezTo>
                  <a:pt x="25593" y="27451"/>
                  <a:pt x="25832" y="27553"/>
                  <a:pt x="25968" y="27621"/>
                </a:cubicBezTo>
                <a:cubicBezTo>
                  <a:pt x="26024" y="27635"/>
                  <a:pt x="26080" y="27649"/>
                  <a:pt x="26131" y="27649"/>
                </a:cubicBezTo>
                <a:cubicBezTo>
                  <a:pt x="26205" y="27649"/>
                  <a:pt x="26269" y="27620"/>
                  <a:pt x="26310" y="27519"/>
                </a:cubicBezTo>
                <a:cubicBezTo>
                  <a:pt x="26378" y="27383"/>
                  <a:pt x="26276" y="27280"/>
                  <a:pt x="26173" y="27212"/>
                </a:cubicBezTo>
                <a:lnTo>
                  <a:pt x="25798" y="27007"/>
                </a:lnTo>
                <a:cubicBezTo>
                  <a:pt x="25900" y="26871"/>
                  <a:pt x="25968" y="26802"/>
                  <a:pt x="26037" y="26700"/>
                </a:cubicBezTo>
                <a:cubicBezTo>
                  <a:pt x="26344" y="26222"/>
                  <a:pt x="26651" y="25779"/>
                  <a:pt x="26958" y="25301"/>
                </a:cubicBezTo>
                <a:cubicBezTo>
                  <a:pt x="26992" y="25267"/>
                  <a:pt x="27060" y="25233"/>
                  <a:pt x="27060" y="25130"/>
                </a:cubicBezTo>
                <a:cubicBezTo>
                  <a:pt x="27060" y="25028"/>
                  <a:pt x="27026" y="24892"/>
                  <a:pt x="26958" y="24857"/>
                </a:cubicBezTo>
                <a:cubicBezTo>
                  <a:pt x="26931" y="24848"/>
                  <a:pt x="26903" y="24844"/>
                  <a:pt x="26876" y="24844"/>
                </a:cubicBezTo>
                <a:cubicBezTo>
                  <a:pt x="26803" y="24844"/>
                  <a:pt x="26735" y="24876"/>
                  <a:pt x="26685" y="24926"/>
                </a:cubicBezTo>
                <a:cubicBezTo>
                  <a:pt x="26583" y="25028"/>
                  <a:pt x="26514" y="25165"/>
                  <a:pt x="26446" y="25301"/>
                </a:cubicBezTo>
                <a:cubicBezTo>
                  <a:pt x="26139" y="25813"/>
                  <a:pt x="25764" y="26291"/>
                  <a:pt x="25388" y="26734"/>
                </a:cubicBezTo>
                <a:cubicBezTo>
                  <a:pt x="25047" y="26632"/>
                  <a:pt x="24774" y="26427"/>
                  <a:pt x="24569" y="26154"/>
                </a:cubicBezTo>
                <a:lnTo>
                  <a:pt x="24569" y="26154"/>
                </a:lnTo>
                <a:lnTo>
                  <a:pt x="24808" y="26257"/>
                </a:lnTo>
                <a:cubicBezTo>
                  <a:pt x="24911" y="26325"/>
                  <a:pt x="25013" y="26359"/>
                  <a:pt x="25115" y="26427"/>
                </a:cubicBezTo>
                <a:cubicBezTo>
                  <a:pt x="25184" y="26427"/>
                  <a:pt x="25354" y="26393"/>
                  <a:pt x="25388" y="26325"/>
                </a:cubicBezTo>
                <a:cubicBezTo>
                  <a:pt x="25423" y="26222"/>
                  <a:pt x="25388" y="26120"/>
                  <a:pt x="25354" y="26052"/>
                </a:cubicBezTo>
                <a:cubicBezTo>
                  <a:pt x="25218" y="25915"/>
                  <a:pt x="25047" y="25813"/>
                  <a:pt x="24911" y="25745"/>
                </a:cubicBezTo>
                <a:cubicBezTo>
                  <a:pt x="25457" y="25369"/>
                  <a:pt x="25968" y="25028"/>
                  <a:pt x="26480" y="24687"/>
                </a:cubicBezTo>
                <a:cubicBezTo>
                  <a:pt x="26992" y="24380"/>
                  <a:pt x="27470" y="23970"/>
                  <a:pt x="27845" y="23493"/>
                </a:cubicBezTo>
                <a:close/>
                <a:moveTo>
                  <a:pt x="26651" y="28611"/>
                </a:moveTo>
                <a:lnTo>
                  <a:pt x="26651" y="28611"/>
                </a:lnTo>
                <a:cubicBezTo>
                  <a:pt x="26583" y="28816"/>
                  <a:pt x="26412" y="29020"/>
                  <a:pt x="26207" y="29123"/>
                </a:cubicBezTo>
                <a:lnTo>
                  <a:pt x="25730" y="29225"/>
                </a:lnTo>
                <a:cubicBezTo>
                  <a:pt x="25900" y="28952"/>
                  <a:pt x="25900" y="28952"/>
                  <a:pt x="26651" y="28611"/>
                </a:cubicBezTo>
                <a:close/>
                <a:moveTo>
                  <a:pt x="14435" y="15712"/>
                </a:moveTo>
                <a:lnTo>
                  <a:pt x="14537" y="15747"/>
                </a:lnTo>
                <a:lnTo>
                  <a:pt x="14537" y="16395"/>
                </a:lnTo>
                <a:cubicBezTo>
                  <a:pt x="14435" y="17623"/>
                  <a:pt x="14367" y="18852"/>
                  <a:pt x="14367" y="20080"/>
                </a:cubicBezTo>
                <a:cubicBezTo>
                  <a:pt x="14367" y="20421"/>
                  <a:pt x="14401" y="20763"/>
                  <a:pt x="14435" y="21070"/>
                </a:cubicBezTo>
                <a:cubicBezTo>
                  <a:pt x="14435" y="21206"/>
                  <a:pt x="14469" y="21343"/>
                  <a:pt x="14537" y="21377"/>
                </a:cubicBezTo>
                <a:cubicBezTo>
                  <a:pt x="14810" y="21548"/>
                  <a:pt x="14708" y="21821"/>
                  <a:pt x="14708" y="22059"/>
                </a:cubicBezTo>
                <a:cubicBezTo>
                  <a:pt x="14674" y="23151"/>
                  <a:pt x="14742" y="24209"/>
                  <a:pt x="14913" y="25301"/>
                </a:cubicBezTo>
                <a:cubicBezTo>
                  <a:pt x="14981" y="25574"/>
                  <a:pt x="15049" y="25881"/>
                  <a:pt x="15151" y="26154"/>
                </a:cubicBezTo>
                <a:cubicBezTo>
                  <a:pt x="15288" y="26427"/>
                  <a:pt x="15459" y="26666"/>
                  <a:pt x="15663" y="26871"/>
                </a:cubicBezTo>
                <a:cubicBezTo>
                  <a:pt x="15834" y="26973"/>
                  <a:pt x="15902" y="27144"/>
                  <a:pt x="15936" y="27348"/>
                </a:cubicBezTo>
                <a:cubicBezTo>
                  <a:pt x="15902" y="27485"/>
                  <a:pt x="15936" y="27587"/>
                  <a:pt x="15970" y="27724"/>
                </a:cubicBezTo>
                <a:cubicBezTo>
                  <a:pt x="16039" y="27997"/>
                  <a:pt x="15902" y="28304"/>
                  <a:pt x="15629" y="28440"/>
                </a:cubicBezTo>
                <a:cubicBezTo>
                  <a:pt x="15527" y="28509"/>
                  <a:pt x="15459" y="28679"/>
                  <a:pt x="15493" y="28850"/>
                </a:cubicBezTo>
                <a:cubicBezTo>
                  <a:pt x="15527" y="29123"/>
                  <a:pt x="15561" y="29396"/>
                  <a:pt x="15629" y="29703"/>
                </a:cubicBezTo>
                <a:cubicBezTo>
                  <a:pt x="15475" y="29780"/>
                  <a:pt x="15364" y="29814"/>
                  <a:pt x="15280" y="29814"/>
                </a:cubicBezTo>
                <a:cubicBezTo>
                  <a:pt x="15104" y="29814"/>
                  <a:pt x="15050" y="29661"/>
                  <a:pt x="14981" y="29430"/>
                </a:cubicBezTo>
                <a:cubicBezTo>
                  <a:pt x="14913" y="29089"/>
                  <a:pt x="14844" y="28748"/>
                  <a:pt x="14810" y="28406"/>
                </a:cubicBezTo>
                <a:cubicBezTo>
                  <a:pt x="14878" y="28372"/>
                  <a:pt x="14913" y="28338"/>
                  <a:pt x="14913" y="28338"/>
                </a:cubicBezTo>
                <a:cubicBezTo>
                  <a:pt x="14981" y="28338"/>
                  <a:pt x="15058" y="28364"/>
                  <a:pt x="15130" y="28364"/>
                </a:cubicBezTo>
                <a:cubicBezTo>
                  <a:pt x="15203" y="28364"/>
                  <a:pt x="15271" y="28338"/>
                  <a:pt x="15322" y="28236"/>
                </a:cubicBezTo>
                <a:cubicBezTo>
                  <a:pt x="15424" y="28065"/>
                  <a:pt x="15288" y="27997"/>
                  <a:pt x="15151" y="27894"/>
                </a:cubicBezTo>
                <a:cubicBezTo>
                  <a:pt x="14947" y="27656"/>
                  <a:pt x="14844" y="27383"/>
                  <a:pt x="14878" y="27075"/>
                </a:cubicBezTo>
                <a:cubicBezTo>
                  <a:pt x="14878" y="26905"/>
                  <a:pt x="14913" y="26734"/>
                  <a:pt x="14947" y="26564"/>
                </a:cubicBezTo>
                <a:cubicBezTo>
                  <a:pt x="14981" y="26359"/>
                  <a:pt x="14981" y="26222"/>
                  <a:pt x="14776" y="26154"/>
                </a:cubicBezTo>
                <a:cubicBezTo>
                  <a:pt x="14708" y="26120"/>
                  <a:pt x="14640" y="26052"/>
                  <a:pt x="14640" y="25949"/>
                </a:cubicBezTo>
                <a:cubicBezTo>
                  <a:pt x="14606" y="25847"/>
                  <a:pt x="14606" y="25745"/>
                  <a:pt x="14606" y="25642"/>
                </a:cubicBezTo>
                <a:lnTo>
                  <a:pt x="14333" y="22605"/>
                </a:lnTo>
                <a:cubicBezTo>
                  <a:pt x="14333" y="22537"/>
                  <a:pt x="14333" y="22435"/>
                  <a:pt x="14264" y="22401"/>
                </a:cubicBezTo>
                <a:cubicBezTo>
                  <a:pt x="14025" y="22196"/>
                  <a:pt x="14094" y="21957"/>
                  <a:pt x="14128" y="21718"/>
                </a:cubicBezTo>
                <a:cubicBezTo>
                  <a:pt x="14162" y="21479"/>
                  <a:pt x="14128" y="21309"/>
                  <a:pt x="13821" y="21275"/>
                </a:cubicBezTo>
                <a:lnTo>
                  <a:pt x="14128" y="20012"/>
                </a:lnTo>
                <a:cubicBezTo>
                  <a:pt x="14162" y="19910"/>
                  <a:pt x="14162" y="19841"/>
                  <a:pt x="14196" y="19671"/>
                </a:cubicBezTo>
                <a:cubicBezTo>
                  <a:pt x="14196" y="19534"/>
                  <a:pt x="14196" y="19364"/>
                  <a:pt x="14025" y="19330"/>
                </a:cubicBezTo>
                <a:cubicBezTo>
                  <a:pt x="14010" y="19327"/>
                  <a:pt x="13996" y="19325"/>
                  <a:pt x="13982" y="19325"/>
                </a:cubicBezTo>
                <a:cubicBezTo>
                  <a:pt x="13843" y="19325"/>
                  <a:pt x="13784" y="19475"/>
                  <a:pt x="13752" y="19568"/>
                </a:cubicBezTo>
                <a:cubicBezTo>
                  <a:pt x="13718" y="19705"/>
                  <a:pt x="13684" y="19841"/>
                  <a:pt x="13650" y="19978"/>
                </a:cubicBezTo>
                <a:lnTo>
                  <a:pt x="13616" y="19944"/>
                </a:lnTo>
                <a:cubicBezTo>
                  <a:pt x="13616" y="19773"/>
                  <a:pt x="13616" y="19568"/>
                  <a:pt x="13650" y="19364"/>
                </a:cubicBezTo>
                <a:cubicBezTo>
                  <a:pt x="13650" y="19159"/>
                  <a:pt x="13718" y="18954"/>
                  <a:pt x="13855" y="18784"/>
                </a:cubicBezTo>
                <a:cubicBezTo>
                  <a:pt x="13991" y="18579"/>
                  <a:pt x="14128" y="18340"/>
                  <a:pt x="14264" y="18135"/>
                </a:cubicBezTo>
                <a:cubicBezTo>
                  <a:pt x="14333" y="18033"/>
                  <a:pt x="14367" y="17965"/>
                  <a:pt x="14367" y="17862"/>
                </a:cubicBezTo>
                <a:cubicBezTo>
                  <a:pt x="14367" y="17760"/>
                  <a:pt x="14298" y="17658"/>
                  <a:pt x="14230" y="17589"/>
                </a:cubicBezTo>
                <a:cubicBezTo>
                  <a:pt x="14224" y="17583"/>
                  <a:pt x="14214" y="17580"/>
                  <a:pt x="14202" y="17580"/>
                </a:cubicBezTo>
                <a:cubicBezTo>
                  <a:pt x="14148" y="17580"/>
                  <a:pt x="14047" y="17636"/>
                  <a:pt x="13991" y="17692"/>
                </a:cubicBezTo>
                <a:cubicBezTo>
                  <a:pt x="13923" y="17828"/>
                  <a:pt x="13821" y="17930"/>
                  <a:pt x="13718" y="18033"/>
                </a:cubicBezTo>
                <a:cubicBezTo>
                  <a:pt x="13718" y="17828"/>
                  <a:pt x="13718" y="17692"/>
                  <a:pt x="13752" y="17453"/>
                </a:cubicBezTo>
                <a:cubicBezTo>
                  <a:pt x="13787" y="17214"/>
                  <a:pt x="13787" y="16975"/>
                  <a:pt x="13787" y="16736"/>
                </a:cubicBezTo>
                <a:cubicBezTo>
                  <a:pt x="13752" y="16497"/>
                  <a:pt x="13855" y="16293"/>
                  <a:pt x="14025" y="16156"/>
                </a:cubicBezTo>
                <a:cubicBezTo>
                  <a:pt x="14162" y="16020"/>
                  <a:pt x="14298" y="15849"/>
                  <a:pt x="14435" y="15712"/>
                </a:cubicBezTo>
                <a:close/>
                <a:moveTo>
                  <a:pt x="4130" y="27963"/>
                </a:moveTo>
                <a:lnTo>
                  <a:pt x="4198" y="28031"/>
                </a:lnTo>
                <a:lnTo>
                  <a:pt x="4164" y="28031"/>
                </a:lnTo>
                <a:cubicBezTo>
                  <a:pt x="4061" y="28133"/>
                  <a:pt x="3959" y="28202"/>
                  <a:pt x="3823" y="28304"/>
                </a:cubicBezTo>
                <a:cubicBezTo>
                  <a:pt x="3481" y="28440"/>
                  <a:pt x="3208" y="28679"/>
                  <a:pt x="2970" y="28986"/>
                </a:cubicBezTo>
                <a:cubicBezTo>
                  <a:pt x="2731" y="29293"/>
                  <a:pt x="2389" y="29532"/>
                  <a:pt x="2014" y="29669"/>
                </a:cubicBezTo>
                <a:cubicBezTo>
                  <a:pt x="1639" y="29771"/>
                  <a:pt x="1263" y="29874"/>
                  <a:pt x="854" y="30010"/>
                </a:cubicBezTo>
                <a:lnTo>
                  <a:pt x="820" y="29874"/>
                </a:lnTo>
                <a:cubicBezTo>
                  <a:pt x="956" y="29771"/>
                  <a:pt x="1093" y="29669"/>
                  <a:pt x="1229" y="29566"/>
                </a:cubicBezTo>
                <a:cubicBezTo>
                  <a:pt x="2185" y="29020"/>
                  <a:pt x="3106" y="28509"/>
                  <a:pt x="4061" y="27963"/>
                </a:cubicBezTo>
                <a:close/>
                <a:moveTo>
                  <a:pt x="20398" y="25228"/>
                </a:moveTo>
                <a:cubicBezTo>
                  <a:pt x="20462" y="25228"/>
                  <a:pt x="20507" y="25280"/>
                  <a:pt x="20543" y="25369"/>
                </a:cubicBezTo>
                <a:cubicBezTo>
                  <a:pt x="20816" y="25642"/>
                  <a:pt x="21089" y="25881"/>
                  <a:pt x="21362" y="26188"/>
                </a:cubicBezTo>
                <a:cubicBezTo>
                  <a:pt x="21123" y="26393"/>
                  <a:pt x="21225" y="26632"/>
                  <a:pt x="21362" y="26837"/>
                </a:cubicBezTo>
                <a:cubicBezTo>
                  <a:pt x="21840" y="27724"/>
                  <a:pt x="22522" y="28440"/>
                  <a:pt x="23341" y="29020"/>
                </a:cubicBezTo>
                <a:cubicBezTo>
                  <a:pt x="23716" y="29328"/>
                  <a:pt x="23989" y="29703"/>
                  <a:pt x="24194" y="30147"/>
                </a:cubicBezTo>
                <a:cubicBezTo>
                  <a:pt x="23887" y="30010"/>
                  <a:pt x="23682" y="29942"/>
                  <a:pt x="23580" y="29669"/>
                </a:cubicBezTo>
                <a:cubicBezTo>
                  <a:pt x="23512" y="29566"/>
                  <a:pt x="23409" y="29464"/>
                  <a:pt x="23273" y="29430"/>
                </a:cubicBezTo>
                <a:cubicBezTo>
                  <a:pt x="22829" y="29225"/>
                  <a:pt x="22454" y="28918"/>
                  <a:pt x="22147" y="28543"/>
                </a:cubicBezTo>
                <a:cubicBezTo>
                  <a:pt x="22078" y="28475"/>
                  <a:pt x="22010" y="28372"/>
                  <a:pt x="21976" y="28304"/>
                </a:cubicBezTo>
                <a:cubicBezTo>
                  <a:pt x="21874" y="28133"/>
                  <a:pt x="21771" y="27997"/>
                  <a:pt x="21635" y="27860"/>
                </a:cubicBezTo>
                <a:cubicBezTo>
                  <a:pt x="21464" y="27690"/>
                  <a:pt x="21294" y="27485"/>
                  <a:pt x="21123" y="27280"/>
                </a:cubicBezTo>
                <a:cubicBezTo>
                  <a:pt x="20782" y="26666"/>
                  <a:pt x="20475" y="26018"/>
                  <a:pt x="20168" y="25403"/>
                </a:cubicBezTo>
                <a:lnTo>
                  <a:pt x="20168" y="25369"/>
                </a:lnTo>
                <a:cubicBezTo>
                  <a:pt x="20265" y="25272"/>
                  <a:pt x="20340" y="25228"/>
                  <a:pt x="20398" y="25228"/>
                </a:cubicBezTo>
                <a:close/>
                <a:moveTo>
                  <a:pt x="27470" y="29020"/>
                </a:moveTo>
                <a:lnTo>
                  <a:pt x="27470" y="29020"/>
                </a:lnTo>
                <a:cubicBezTo>
                  <a:pt x="27333" y="29464"/>
                  <a:pt x="27299" y="29976"/>
                  <a:pt x="26753" y="30181"/>
                </a:cubicBezTo>
                <a:lnTo>
                  <a:pt x="26344" y="29771"/>
                </a:lnTo>
                <a:lnTo>
                  <a:pt x="27470" y="29020"/>
                </a:lnTo>
                <a:close/>
                <a:moveTo>
                  <a:pt x="18052" y="28748"/>
                </a:moveTo>
                <a:lnTo>
                  <a:pt x="18666" y="29123"/>
                </a:lnTo>
                <a:lnTo>
                  <a:pt x="18905" y="30249"/>
                </a:lnTo>
                <a:cubicBezTo>
                  <a:pt x="18530" y="29805"/>
                  <a:pt x="18257" y="29293"/>
                  <a:pt x="18052" y="28748"/>
                </a:cubicBezTo>
                <a:close/>
                <a:moveTo>
                  <a:pt x="5085" y="30010"/>
                </a:moveTo>
                <a:lnTo>
                  <a:pt x="5188" y="30044"/>
                </a:lnTo>
                <a:lnTo>
                  <a:pt x="4915" y="30317"/>
                </a:lnTo>
                <a:lnTo>
                  <a:pt x="5085" y="30010"/>
                </a:lnTo>
                <a:close/>
                <a:moveTo>
                  <a:pt x="35418" y="1"/>
                </a:moveTo>
                <a:cubicBezTo>
                  <a:pt x="35375" y="1"/>
                  <a:pt x="35330" y="16"/>
                  <a:pt x="35284" y="50"/>
                </a:cubicBezTo>
                <a:cubicBezTo>
                  <a:pt x="35148" y="118"/>
                  <a:pt x="35182" y="255"/>
                  <a:pt x="35250" y="357"/>
                </a:cubicBezTo>
                <a:lnTo>
                  <a:pt x="35318" y="528"/>
                </a:lnTo>
                <a:cubicBezTo>
                  <a:pt x="35591" y="1074"/>
                  <a:pt x="35864" y="1620"/>
                  <a:pt x="36171" y="2200"/>
                </a:cubicBezTo>
                <a:cubicBezTo>
                  <a:pt x="35932" y="2370"/>
                  <a:pt x="35967" y="2609"/>
                  <a:pt x="36035" y="2848"/>
                </a:cubicBezTo>
                <a:cubicBezTo>
                  <a:pt x="36205" y="3360"/>
                  <a:pt x="36376" y="3872"/>
                  <a:pt x="36547" y="4384"/>
                </a:cubicBezTo>
                <a:lnTo>
                  <a:pt x="36240" y="4657"/>
                </a:lnTo>
                <a:lnTo>
                  <a:pt x="35967" y="4486"/>
                </a:lnTo>
                <a:cubicBezTo>
                  <a:pt x="35932" y="3804"/>
                  <a:pt x="35898" y="3155"/>
                  <a:pt x="35864" y="2473"/>
                </a:cubicBezTo>
                <a:cubicBezTo>
                  <a:pt x="35864" y="2336"/>
                  <a:pt x="35830" y="2200"/>
                  <a:pt x="35796" y="2063"/>
                </a:cubicBezTo>
                <a:cubicBezTo>
                  <a:pt x="35746" y="1963"/>
                  <a:pt x="35678" y="1900"/>
                  <a:pt x="35591" y="1900"/>
                </a:cubicBezTo>
                <a:cubicBezTo>
                  <a:pt x="35559" y="1900"/>
                  <a:pt x="35525" y="1908"/>
                  <a:pt x="35489" y="1927"/>
                </a:cubicBezTo>
                <a:cubicBezTo>
                  <a:pt x="35421" y="1995"/>
                  <a:pt x="35386" y="2097"/>
                  <a:pt x="35386" y="2200"/>
                </a:cubicBezTo>
                <a:cubicBezTo>
                  <a:pt x="35386" y="2370"/>
                  <a:pt x="35421" y="2541"/>
                  <a:pt x="35421" y="2712"/>
                </a:cubicBezTo>
                <a:cubicBezTo>
                  <a:pt x="35455" y="4008"/>
                  <a:pt x="35455" y="5339"/>
                  <a:pt x="35455" y="6670"/>
                </a:cubicBezTo>
                <a:cubicBezTo>
                  <a:pt x="35455" y="6738"/>
                  <a:pt x="35421" y="6840"/>
                  <a:pt x="35421" y="6943"/>
                </a:cubicBezTo>
                <a:cubicBezTo>
                  <a:pt x="35352" y="6499"/>
                  <a:pt x="35318" y="6090"/>
                  <a:pt x="35284" y="5646"/>
                </a:cubicBezTo>
                <a:cubicBezTo>
                  <a:pt x="35284" y="4486"/>
                  <a:pt x="35284" y="3326"/>
                  <a:pt x="35250" y="2166"/>
                </a:cubicBezTo>
                <a:cubicBezTo>
                  <a:pt x="35216" y="1893"/>
                  <a:pt x="35148" y="1654"/>
                  <a:pt x="35079" y="1415"/>
                </a:cubicBezTo>
                <a:cubicBezTo>
                  <a:pt x="35113" y="1313"/>
                  <a:pt x="35148" y="1210"/>
                  <a:pt x="35182" y="1074"/>
                </a:cubicBezTo>
                <a:cubicBezTo>
                  <a:pt x="35182" y="1005"/>
                  <a:pt x="35148" y="937"/>
                  <a:pt x="35079" y="869"/>
                </a:cubicBezTo>
                <a:cubicBezTo>
                  <a:pt x="35011" y="869"/>
                  <a:pt x="34909" y="869"/>
                  <a:pt x="34840" y="937"/>
                </a:cubicBezTo>
                <a:cubicBezTo>
                  <a:pt x="34738" y="1040"/>
                  <a:pt x="34670" y="1176"/>
                  <a:pt x="34636" y="1278"/>
                </a:cubicBezTo>
                <a:cubicBezTo>
                  <a:pt x="34294" y="2302"/>
                  <a:pt x="33783" y="3258"/>
                  <a:pt x="33373" y="4247"/>
                </a:cubicBezTo>
                <a:cubicBezTo>
                  <a:pt x="33305" y="4418"/>
                  <a:pt x="33237" y="4554"/>
                  <a:pt x="33134" y="4691"/>
                </a:cubicBezTo>
                <a:cubicBezTo>
                  <a:pt x="32554" y="5339"/>
                  <a:pt x="31838" y="5851"/>
                  <a:pt x="31053" y="6260"/>
                </a:cubicBezTo>
                <a:cubicBezTo>
                  <a:pt x="30131" y="6567"/>
                  <a:pt x="29176" y="6840"/>
                  <a:pt x="28221" y="7079"/>
                </a:cubicBezTo>
                <a:cubicBezTo>
                  <a:pt x="28145" y="7129"/>
                  <a:pt x="28066" y="7152"/>
                  <a:pt x="27990" y="7152"/>
                </a:cubicBezTo>
                <a:cubicBezTo>
                  <a:pt x="27859" y="7152"/>
                  <a:pt x="27739" y="7085"/>
                  <a:pt x="27675" y="6977"/>
                </a:cubicBezTo>
                <a:cubicBezTo>
                  <a:pt x="27627" y="6917"/>
                  <a:pt x="27570" y="6891"/>
                  <a:pt x="27516" y="6891"/>
                </a:cubicBezTo>
                <a:cubicBezTo>
                  <a:pt x="27415" y="6891"/>
                  <a:pt x="27321" y="6981"/>
                  <a:pt x="27299" y="7113"/>
                </a:cubicBezTo>
                <a:cubicBezTo>
                  <a:pt x="27231" y="7352"/>
                  <a:pt x="27436" y="7591"/>
                  <a:pt x="27675" y="7625"/>
                </a:cubicBezTo>
                <a:cubicBezTo>
                  <a:pt x="27913" y="7625"/>
                  <a:pt x="28152" y="7591"/>
                  <a:pt x="28391" y="7557"/>
                </a:cubicBezTo>
                <a:cubicBezTo>
                  <a:pt x="28562" y="7523"/>
                  <a:pt x="28732" y="7489"/>
                  <a:pt x="28903" y="7455"/>
                </a:cubicBezTo>
                <a:lnTo>
                  <a:pt x="28937" y="7523"/>
                </a:lnTo>
                <a:cubicBezTo>
                  <a:pt x="28664" y="7625"/>
                  <a:pt x="28357" y="7728"/>
                  <a:pt x="28084" y="7864"/>
                </a:cubicBezTo>
                <a:cubicBezTo>
                  <a:pt x="27982" y="7898"/>
                  <a:pt x="27845" y="7932"/>
                  <a:pt x="27777" y="8035"/>
                </a:cubicBezTo>
                <a:cubicBezTo>
                  <a:pt x="27743" y="8137"/>
                  <a:pt x="27777" y="8274"/>
                  <a:pt x="27777" y="8478"/>
                </a:cubicBezTo>
                <a:cubicBezTo>
                  <a:pt x="27675" y="8444"/>
                  <a:pt x="27572" y="8410"/>
                  <a:pt x="27470" y="8342"/>
                </a:cubicBezTo>
                <a:cubicBezTo>
                  <a:pt x="27403" y="8275"/>
                  <a:pt x="27337" y="8223"/>
                  <a:pt x="27260" y="8223"/>
                </a:cubicBezTo>
                <a:cubicBezTo>
                  <a:pt x="27220" y="8223"/>
                  <a:pt x="27176" y="8238"/>
                  <a:pt x="27129" y="8274"/>
                </a:cubicBezTo>
                <a:cubicBezTo>
                  <a:pt x="26992" y="8376"/>
                  <a:pt x="26992" y="8581"/>
                  <a:pt x="27095" y="8717"/>
                </a:cubicBezTo>
                <a:cubicBezTo>
                  <a:pt x="27203" y="8879"/>
                  <a:pt x="27375" y="8977"/>
                  <a:pt x="27560" y="8977"/>
                </a:cubicBezTo>
                <a:cubicBezTo>
                  <a:pt x="27609" y="8977"/>
                  <a:pt x="27659" y="8970"/>
                  <a:pt x="27709" y="8956"/>
                </a:cubicBezTo>
                <a:cubicBezTo>
                  <a:pt x="28050" y="8854"/>
                  <a:pt x="28391" y="8751"/>
                  <a:pt x="28767" y="8683"/>
                </a:cubicBezTo>
                <a:lnTo>
                  <a:pt x="29142" y="8547"/>
                </a:lnTo>
                <a:lnTo>
                  <a:pt x="29142" y="8547"/>
                </a:lnTo>
                <a:cubicBezTo>
                  <a:pt x="28732" y="8854"/>
                  <a:pt x="28289" y="9127"/>
                  <a:pt x="27845" y="9400"/>
                </a:cubicBezTo>
                <a:cubicBezTo>
                  <a:pt x="27641" y="9536"/>
                  <a:pt x="27402" y="9639"/>
                  <a:pt x="27163" y="9639"/>
                </a:cubicBezTo>
                <a:cubicBezTo>
                  <a:pt x="27026" y="9639"/>
                  <a:pt x="26890" y="9741"/>
                  <a:pt x="26924" y="9877"/>
                </a:cubicBezTo>
                <a:cubicBezTo>
                  <a:pt x="26958" y="9980"/>
                  <a:pt x="27026" y="10082"/>
                  <a:pt x="27163" y="10116"/>
                </a:cubicBezTo>
                <a:cubicBezTo>
                  <a:pt x="27368" y="10116"/>
                  <a:pt x="27572" y="10116"/>
                  <a:pt x="27743" y="10048"/>
                </a:cubicBezTo>
                <a:cubicBezTo>
                  <a:pt x="28289" y="9809"/>
                  <a:pt x="28835" y="9570"/>
                  <a:pt x="29381" y="9263"/>
                </a:cubicBezTo>
                <a:cubicBezTo>
                  <a:pt x="29893" y="8990"/>
                  <a:pt x="30404" y="8683"/>
                  <a:pt x="30916" y="8376"/>
                </a:cubicBezTo>
                <a:cubicBezTo>
                  <a:pt x="30983" y="8598"/>
                  <a:pt x="31049" y="8690"/>
                  <a:pt x="31181" y="8690"/>
                </a:cubicBezTo>
                <a:cubicBezTo>
                  <a:pt x="31252" y="8690"/>
                  <a:pt x="31343" y="8663"/>
                  <a:pt x="31462" y="8615"/>
                </a:cubicBezTo>
                <a:cubicBezTo>
                  <a:pt x="31633" y="8513"/>
                  <a:pt x="31804" y="8410"/>
                  <a:pt x="31940" y="8308"/>
                </a:cubicBezTo>
                <a:cubicBezTo>
                  <a:pt x="32418" y="7932"/>
                  <a:pt x="32827" y="7523"/>
                  <a:pt x="33203" y="7045"/>
                </a:cubicBezTo>
                <a:lnTo>
                  <a:pt x="33441" y="6704"/>
                </a:lnTo>
                <a:cubicBezTo>
                  <a:pt x="33476" y="6738"/>
                  <a:pt x="33476" y="6806"/>
                  <a:pt x="33441" y="6840"/>
                </a:cubicBezTo>
                <a:cubicBezTo>
                  <a:pt x="33168" y="7318"/>
                  <a:pt x="32861" y="7830"/>
                  <a:pt x="32554" y="8342"/>
                </a:cubicBezTo>
                <a:cubicBezTo>
                  <a:pt x="32145" y="8854"/>
                  <a:pt x="31667" y="9331"/>
                  <a:pt x="31155" y="9707"/>
                </a:cubicBezTo>
                <a:lnTo>
                  <a:pt x="31121" y="9707"/>
                </a:lnTo>
                <a:cubicBezTo>
                  <a:pt x="31087" y="9570"/>
                  <a:pt x="31019" y="9434"/>
                  <a:pt x="30950" y="9297"/>
                </a:cubicBezTo>
                <a:cubicBezTo>
                  <a:pt x="30882" y="9229"/>
                  <a:pt x="30814" y="9195"/>
                  <a:pt x="30712" y="9195"/>
                </a:cubicBezTo>
                <a:cubicBezTo>
                  <a:pt x="30507" y="9400"/>
                  <a:pt x="30234" y="9468"/>
                  <a:pt x="30029" y="9741"/>
                </a:cubicBezTo>
                <a:cubicBezTo>
                  <a:pt x="29688" y="10219"/>
                  <a:pt x="29313" y="10628"/>
                  <a:pt x="28903" y="11038"/>
                </a:cubicBezTo>
                <a:lnTo>
                  <a:pt x="28835" y="11038"/>
                </a:lnTo>
                <a:cubicBezTo>
                  <a:pt x="28817" y="11034"/>
                  <a:pt x="28800" y="11032"/>
                  <a:pt x="28783" y="11032"/>
                </a:cubicBezTo>
                <a:cubicBezTo>
                  <a:pt x="28643" y="11032"/>
                  <a:pt x="28555" y="11154"/>
                  <a:pt x="28494" y="11276"/>
                </a:cubicBezTo>
                <a:cubicBezTo>
                  <a:pt x="28152" y="11788"/>
                  <a:pt x="27675" y="12198"/>
                  <a:pt x="27163" y="12505"/>
                </a:cubicBezTo>
                <a:cubicBezTo>
                  <a:pt x="27060" y="12539"/>
                  <a:pt x="26958" y="12676"/>
                  <a:pt x="26958" y="12744"/>
                </a:cubicBezTo>
                <a:cubicBezTo>
                  <a:pt x="26992" y="12983"/>
                  <a:pt x="26856" y="13085"/>
                  <a:pt x="26719" y="13187"/>
                </a:cubicBezTo>
                <a:cubicBezTo>
                  <a:pt x="26480" y="13494"/>
                  <a:pt x="26139" y="13699"/>
                  <a:pt x="25798" y="13870"/>
                </a:cubicBezTo>
                <a:cubicBezTo>
                  <a:pt x="25695" y="13904"/>
                  <a:pt x="25627" y="13972"/>
                  <a:pt x="25627" y="14075"/>
                </a:cubicBezTo>
                <a:cubicBezTo>
                  <a:pt x="25598" y="14193"/>
                  <a:pt x="25697" y="14286"/>
                  <a:pt x="25813" y="14286"/>
                </a:cubicBezTo>
                <a:cubicBezTo>
                  <a:pt x="25830" y="14286"/>
                  <a:pt x="25848" y="14284"/>
                  <a:pt x="25866" y="14279"/>
                </a:cubicBezTo>
                <a:cubicBezTo>
                  <a:pt x="26105" y="14245"/>
                  <a:pt x="26310" y="14143"/>
                  <a:pt x="26514" y="14040"/>
                </a:cubicBezTo>
                <a:cubicBezTo>
                  <a:pt x="26856" y="13733"/>
                  <a:pt x="27197" y="13392"/>
                  <a:pt x="27504" y="13085"/>
                </a:cubicBezTo>
                <a:cubicBezTo>
                  <a:pt x="27811" y="12778"/>
                  <a:pt x="28118" y="12471"/>
                  <a:pt x="28425" y="12198"/>
                </a:cubicBezTo>
                <a:cubicBezTo>
                  <a:pt x="28459" y="12130"/>
                  <a:pt x="28528" y="12095"/>
                  <a:pt x="28596" y="12095"/>
                </a:cubicBezTo>
                <a:cubicBezTo>
                  <a:pt x="28016" y="12846"/>
                  <a:pt x="27402" y="13563"/>
                  <a:pt x="26685" y="14177"/>
                </a:cubicBezTo>
                <a:cubicBezTo>
                  <a:pt x="26583" y="14245"/>
                  <a:pt x="26480" y="14313"/>
                  <a:pt x="26344" y="14313"/>
                </a:cubicBezTo>
                <a:cubicBezTo>
                  <a:pt x="26207" y="14313"/>
                  <a:pt x="26105" y="14450"/>
                  <a:pt x="26105" y="14586"/>
                </a:cubicBezTo>
                <a:cubicBezTo>
                  <a:pt x="26037" y="14928"/>
                  <a:pt x="26514" y="14859"/>
                  <a:pt x="26514" y="15167"/>
                </a:cubicBezTo>
                <a:cubicBezTo>
                  <a:pt x="26514" y="15201"/>
                  <a:pt x="26651" y="15269"/>
                  <a:pt x="26719" y="15269"/>
                </a:cubicBezTo>
                <a:cubicBezTo>
                  <a:pt x="26822" y="15235"/>
                  <a:pt x="26924" y="15235"/>
                  <a:pt x="27026" y="15167"/>
                </a:cubicBezTo>
                <a:cubicBezTo>
                  <a:pt x="27299" y="14996"/>
                  <a:pt x="27572" y="14825"/>
                  <a:pt x="27845" y="14621"/>
                </a:cubicBezTo>
                <a:cubicBezTo>
                  <a:pt x="28050" y="14450"/>
                  <a:pt x="28221" y="14245"/>
                  <a:pt x="28425" y="14040"/>
                </a:cubicBezTo>
                <a:cubicBezTo>
                  <a:pt x="28562" y="13836"/>
                  <a:pt x="28767" y="13733"/>
                  <a:pt x="29005" y="13733"/>
                </a:cubicBezTo>
                <a:cubicBezTo>
                  <a:pt x="28767" y="14040"/>
                  <a:pt x="28630" y="14348"/>
                  <a:pt x="28289" y="14484"/>
                </a:cubicBezTo>
                <a:cubicBezTo>
                  <a:pt x="28221" y="14552"/>
                  <a:pt x="28152" y="14655"/>
                  <a:pt x="28118" y="14757"/>
                </a:cubicBezTo>
                <a:cubicBezTo>
                  <a:pt x="28050" y="14859"/>
                  <a:pt x="28016" y="14962"/>
                  <a:pt x="27948" y="15064"/>
                </a:cubicBezTo>
                <a:cubicBezTo>
                  <a:pt x="27811" y="15235"/>
                  <a:pt x="27675" y="15405"/>
                  <a:pt x="27504" y="15542"/>
                </a:cubicBezTo>
                <a:cubicBezTo>
                  <a:pt x="27197" y="15917"/>
                  <a:pt x="26787" y="16224"/>
                  <a:pt x="26344" y="16395"/>
                </a:cubicBezTo>
                <a:cubicBezTo>
                  <a:pt x="26241" y="16429"/>
                  <a:pt x="26173" y="16497"/>
                  <a:pt x="26139" y="16566"/>
                </a:cubicBezTo>
                <a:cubicBezTo>
                  <a:pt x="26139" y="16770"/>
                  <a:pt x="26037" y="16804"/>
                  <a:pt x="25866" y="16907"/>
                </a:cubicBezTo>
                <a:cubicBezTo>
                  <a:pt x="25695" y="17009"/>
                  <a:pt x="25491" y="17112"/>
                  <a:pt x="25320" y="17180"/>
                </a:cubicBezTo>
                <a:cubicBezTo>
                  <a:pt x="25184" y="17282"/>
                  <a:pt x="24979" y="17350"/>
                  <a:pt x="25047" y="17589"/>
                </a:cubicBezTo>
                <a:cubicBezTo>
                  <a:pt x="25084" y="17662"/>
                  <a:pt x="25140" y="17696"/>
                  <a:pt x="25226" y="17696"/>
                </a:cubicBezTo>
                <a:cubicBezTo>
                  <a:pt x="25301" y="17696"/>
                  <a:pt x="25398" y="17671"/>
                  <a:pt x="25525" y="17623"/>
                </a:cubicBezTo>
                <a:cubicBezTo>
                  <a:pt x="26344" y="17248"/>
                  <a:pt x="27095" y="16736"/>
                  <a:pt x="27709" y="16088"/>
                </a:cubicBezTo>
                <a:cubicBezTo>
                  <a:pt x="28323" y="15474"/>
                  <a:pt x="28971" y="14859"/>
                  <a:pt x="29517" y="14177"/>
                </a:cubicBezTo>
                <a:cubicBezTo>
                  <a:pt x="30302" y="13256"/>
                  <a:pt x="30950" y="12300"/>
                  <a:pt x="31667" y="11345"/>
                </a:cubicBezTo>
                <a:cubicBezTo>
                  <a:pt x="31735" y="11242"/>
                  <a:pt x="31769" y="11106"/>
                  <a:pt x="31667" y="11038"/>
                </a:cubicBezTo>
                <a:cubicBezTo>
                  <a:pt x="31616" y="11021"/>
                  <a:pt x="31565" y="11012"/>
                  <a:pt x="31513" y="11012"/>
                </a:cubicBezTo>
                <a:cubicBezTo>
                  <a:pt x="31462" y="11012"/>
                  <a:pt x="31411" y="11021"/>
                  <a:pt x="31360" y="11038"/>
                </a:cubicBezTo>
                <a:cubicBezTo>
                  <a:pt x="31258" y="11140"/>
                  <a:pt x="31189" y="11208"/>
                  <a:pt x="31121" y="11311"/>
                </a:cubicBezTo>
                <a:cubicBezTo>
                  <a:pt x="30882" y="11652"/>
                  <a:pt x="30643" y="11993"/>
                  <a:pt x="30404" y="12334"/>
                </a:cubicBezTo>
                <a:cubicBezTo>
                  <a:pt x="30370" y="12437"/>
                  <a:pt x="30302" y="12505"/>
                  <a:pt x="30268" y="12573"/>
                </a:cubicBezTo>
                <a:lnTo>
                  <a:pt x="30166" y="12505"/>
                </a:lnTo>
                <a:cubicBezTo>
                  <a:pt x="30200" y="12403"/>
                  <a:pt x="30234" y="12334"/>
                  <a:pt x="30268" y="12266"/>
                </a:cubicBezTo>
                <a:cubicBezTo>
                  <a:pt x="30473" y="11993"/>
                  <a:pt x="30643" y="11754"/>
                  <a:pt x="30848" y="11481"/>
                </a:cubicBezTo>
                <a:cubicBezTo>
                  <a:pt x="31019" y="11345"/>
                  <a:pt x="31053" y="11106"/>
                  <a:pt x="30985" y="10901"/>
                </a:cubicBezTo>
                <a:cubicBezTo>
                  <a:pt x="31394" y="10731"/>
                  <a:pt x="31769" y="10423"/>
                  <a:pt x="32008" y="10014"/>
                </a:cubicBezTo>
                <a:cubicBezTo>
                  <a:pt x="32384" y="9502"/>
                  <a:pt x="32793" y="9024"/>
                  <a:pt x="33168" y="8513"/>
                </a:cubicBezTo>
                <a:cubicBezTo>
                  <a:pt x="33237" y="8444"/>
                  <a:pt x="33271" y="8342"/>
                  <a:pt x="33305" y="8240"/>
                </a:cubicBezTo>
                <a:cubicBezTo>
                  <a:pt x="33407" y="7694"/>
                  <a:pt x="33783" y="7352"/>
                  <a:pt x="34056" y="6909"/>
                </a:cubicBezTo>
                <a:cubicBezTo>
                  <a:pt x="34056" y="6977"/>
                  <a:pt x="34056" y="7045"/>
                  <a:pt x="34056" y="7113"/>
                </a:cubicBezTo>
                <a:cubicBezTo>
                  <a:pt x="33680" y="8376"/>
                  <a:pt x="33032" y="9536"/>
                  <a:pt x="32111" y="10526"/>
                </a:cubicBezTo>
                <a:cubicBezTo>
                  <a:pt x="31906" y="10731"/>
                  <a:pt x="31872" y="10867"/>
                  <a:pt x="32008" y="10969"/>
                </a:cubicBezTo>
                <a:cubicBezTo>
                  <a:pt x="32075" y="11025"/>
                  <a:pt x="32127" y="11048"/>
                  <a:pt x="32173" y="11048"/>
                </a:cubicBezTo>
                <a:cubicBezTo>
                  <a:pt x="32268" y="11048"/>
                  <a:pt x="32337" y="10948"/>
                  <a:pt x="32452" y="10833"/>
                </a:cubicBezTo>
                <a:cubicBezTo>
                  <a:pt x="32622" y="10662"/>
                  <a:pt x="32793" y="10492"/>
                  <a:pt x="32964" y="10321"/>
                </a:cubicBezTo>
                <a:lnTo>
                  <a:pt x="32964" y="10321"/>
                </a:lnTo>
                <a:cubicBezTo>
                  <a:pt x="32998" y="10423"/>
                  <a:pt x="32964" y="10560"/>
                  <a:pt x="32930" y="10628"/>
                </a:cubicBezTo>
                <a:cubicBezTo>
                  <a:pt x="32554" y="11481"/>
                  <a:pt x="32076" y="12266"/>
                  <a:pt x="31531" y="12983"/>
                </a:cubicBezTo>
                <a:cubicBezTo>
                  <a:pt x="31394" y="13187"/>
                  <a:pt x="31155" y="13290"/>
                  <a:pt x="30950" y="13324"/>
                </a:cubicBezTo>
                <a:cubicBezTo>
                  <a:pt x="30677" y="13324"/>
                  <a:pt x="30643" y="13426"/>
                  <a:pt x="30541" y="13597"/>
                </a:cubicBezTo>
                <a:cubicBezTo>
                  <a:pt x="30370" y="13972"/>
                  <a:pt x="30166" y="14313"/>
                  <a:pt x="29961" y="14655"/>
                </a:cubicBezTo>
                <a:cubicBezTo>
                  <a:pt x="29858" y="14894"/>
                  <a:pt x="29688" y="15030"/>
                  <a:pt x="29449" y="15098"/>
                </a:cubicBezTo>
                <a:cubicBezTo>
                  <a:pt x="29313" y="15098"/>
                  <a:pt x="29210" y="15201"/>
                  <a:pt x="29210" y="15337"/>
                </a:cubicBezTo>
                <a:cubicBezTo>
                  <a:pt x="29176" y="15644"/>
                  <a:pt x="29108" y="15712"/>
                  <a:pt x="28835" y="15712"/>
                </a:cubicBezTo>
                <a:cubicBezTo>
                  <a:pt x="28698" y="15712"/>
                  <a:pt x="28596" y="15747"/>
                  <a:pt x="28528" y="15849"/>
                </a:cubicBezTo>
                <a:cubicBezTo>
                  <a:pt x="28425" y="15917"/>
                  <a:pt x="28357" y="15985"/>
                  <a:pt x="28255" y="15985"/>
                </a:cubicBezTo>
                <a:cubicBezTo>
                  <a:pt x="28118" y="16054"/>
                  <a:pt x="27948" y="16088"/>
                  <a:pt x="27948" y="16258"/>
                </a:cubicBezTo>
                <a:cubicBezTo>
                  <a:pt x="27948" y="16429"/>
                  <a:pt x="28118" y="16463"/>
                  <a:pt x="28255" y="16497"/>
                </a:cubicBezTo>
                <a:cubicBezTo>
                  <a:pt x="28255" y="16497"/>
                  <a:pt x="28255" y="16531"/>
                  <a:pt x="28289" y="16634"/>
                </a:cubicBezTo>
                <a:cubicBezTo>
                  <a:pt x="28221" y="16702"/>
                  <a:pt x="28084" y="16839"/>
                  <a:pt x="28016" y="16839"/>
                </a:cubicBezTo>
                <a:cubicBezTo>
                  <a:pt x="27977" y="16826"/>
                  <a:pt x="27941" y="16820"/>
                  <a:pt x="27909" y="16820"/>
                </a:cubicBezTo>
                <a:cubicBezTo>
                  <a:pt x="27771" y="16820"/>
                  <a:pt x="27683" y="16920"/>
                  <a:pt x="27572" y="16975"/>
                </a:cubicBezTo>
                <a:cubicBezTo>
                  <a:pt x="27299" y="17180"/>
                  <a:pt x="27060" y="17350"/>
                  <a:pt x="26787" y="17487"/>
                </a:cubicBezTo>
                <a:cubicBezTo>
                  <a:pt x="25627" y="18101"/>
                  <a:pt x="24433" y="18681"/>
                  <a:pt x="23273" y="19261"/>
                </a:cubicBezTo>
                <a:cubicBezTo>
                  <a:pt x="23000" y="19364"/>
                  <a:pt x="22727" y="19466"/>
                  <a:pt x="22454" y="19568"/>
                </a:cubicBezTo>
                <a:cubicBezTo>
                  <a:pt x="22386" y="19603"/>
                  <a:pt x="22283" y="19603"/>
                  <a:pt x="22181" y="19603"/>
                </a:cubicBezTo>
                <a:cubicBezTo>
                  <a:pt x="21464" y="19432"/>
                  <a:pt x="20816" y="19091"/>
                  <a:pt x="20236" y="18647"/>
                </a:cubicBezTo>
                <a:cubicBezTo>
                  <a:pt x="20441" y="18306"/>
                  <a:pt x="20441" y="18203"/>
                  <a:pt x="20065" y="18135"/>
                </a:cubicBezTo>
                <a:cubicBezTo>
                  <a:pt x="19178" y="17896"/>
                  <a:pt x="18632" y="17248"/>
                  <a:pt x="18120" y="16531"/>
                </a:cubicBezTo>
                <a:lnTo>
                  <a:pt x="18291" y="16293"/>
                </a:lnTo>
                <a:lnTo>
                  <a:pt x="18769" y="16634"/>
                </a:lnTo>
                <a:cubicBezTo>
                  <a:pt x="19178" y="16941"/>
                  <a:pt x="19622" y="17248"/>
                  <a:pt x="20031" y="17487"/>
                </a:cubicBezTo>
                <a:cubicBezTo>
                  <a:pt x="20418" y="17760"/>
                  <a:pt x="20880" y="17896"/>
                  <a:pt x="21348" y="17896"/>
                </a:cubicBezTo>
                <a:cubicBezTo>
                  <a:pt x="21582" y="17896"/>
                  <a:pt x="21817" y="17862"/>
                  <a:pt x="22044" y="17794"/>
                </a:cubicBezTo>
                <a:cubicBezTo>
                  <a:pt x="22113" y="17760"/>
                  <a:pt x="22215" y="17692"/>
                  <a:pt x="22215" y="17623"/>
                </a:cubicBezTo>
                <a:cubicBezTo>
                  <a:pt x="22215" y="17521"/>
                  <a:pt x="22147" y="17453"/>
                  <a:pt x="22078" y="17385"/>
                </a:cubicBezTo>
                <a:cubicBezTo>
                  <a:pt x="21976" y="17316"/>
                  <a:pt x="21874" y="17282"/>
                  <a:pt x="21771" y="17248"/>
                </a:cubicBezTo>
                <a:cubicBezTo>
                  <a:pt x="21532" y="17214"/>
                  <a:pt x="21328" y="17077"/>
                  <a:pt x="21123" y="16907"/>
                </a:cubicBezTo>
                <a:cubicBezTo>
                  <a:pt x="21532" y="16804"/>
                  <a:pt x="21567" y="16702"/>
                  <a:pt x="21328" y="16429"/>
                </a:cubicBezTo>
                <a:cubicBezTo>
                  <a:pt x="21259" y="16395"/>
                  <a:pt x="21225" y="16361"/>
                  <a:pt x="21191" y="16327"/>
                </a:cubicBezTo>
                <a:cubicBezTo>
                  <a:pt x="20679" y="15883"/>
                  <a:pt x="20270" y="15405"/>
                  <a:pt x="19895" y="14825"/>
                </a:cubicBezTo>
                <a:cubicBezTo>
                  <a:pt x="19860" y="14791"/>
                  <a:pt x="19860" y="14723"/>
                  <a:pt x="19826" y="14655"/>
                </a:cubicBezTo>
                <a:lnTo>
                  <a:pt x="19895" y="14621"/>
                </a:lnTo>
                <a:lnTo>
                  <a:pt x="20168" y="14928"/>
                </a:lnTo>
                <a:cubicBezTo>
                  <a:pt x="20645" y="15405"/>
                  <a:pt x="21225" y="15781"/>
                  <a:pt x="21840" y="15985"/>
                </a:cubicBezTo>
                <a:cubicBezTo>
                  <a:pt x="21903" y="16017"/>
                  <a:pt x="21973" y="16041"/>
                  <a:pt x="22038" y="16041"/>
                </a:cubicBezTo>
                <a:cubicBezTo>
                  <a:pt x="22112" y="16041"/>
                  <a:pt x="22178" y="16009"/>
                  <a:pt x="22215" y="15917"/>
                </a:cubicBezTo>
                <a:cubicBezTo>
                  <a:pt x="22283" y="15747"/>
                  <a:pt x="22249" y="15678"/>
                  <a:pt x="22044" y="15576"/>
                </a:cubicBezTo>
                <a:cubicBezTo>
                  <a:pt x="21874" y="15474"/>
                  <a:pt x="21669" y="15405"/>
                  <a:pt x="21498" y="15303"/>
                </a:cubicBezTo>
                <a:cubicBezTo>
                  <a:pt x="21123" y="15132"/>
                  <a:pt x="20816" y="14928"/>
                  <a:pt x="20543" y="14621"/>
                </a:cubicBezTo>
                <a:cubicBezTo>
                  <a:pt x="20645" y="14484"/>
                  <a:pt x="20782" y="14382"/>
                  <a:pt x="20816" y="14279"/>
                </a:cubicBezTo>
                <a:cubicBezTo>
                  <a:pt x="20850" y="14109"/>
                  <a:pt x="20645" y="14075"/>
                  <a:pt x="20509" y="13972"/>
                </a:cubicBezTo>
                <a:cubicBezTo>
                  <a:pt x="20304" y="13870"/>
                  <a:pt x="20065" y="13767"/>
                  <a:pt x="19860" y="13631"/>
                </a:cubicBezTo>
                <a:cubicBezTo>
                  <a:pt x="19724" y="13529"/>
                  <a:pt x="19656" y="13392"/>
                  <a:pt x="19519" y="13324"/>
                </a:cubicBezTo>
                <a:cubicBezTo>
                  <a:pt x="19144" y="13119"/>
                  <a:pt x="18769" y="12812"/>
                  <a:pt x="18461" y="12471"/>
                </a:cubicBezTo>
                <a:cubicBezTo>
                  <a:pt x="18427" y="12437"/>
                  <a:pt x="18427" y="12368"/>
                  <a:pt x="18359" y="12232"/>
                </a:cubicBezTo>
                <a:lnTo>
                  <a:pt x="18359" y="12232"/>
                </a:lnTo>
                <a:cubicBezTo>
                  <a:pt x="18973" y="12573"/>
                  <a:pt x="19519" y="12846"/>
                  <a:pt x="20065" y="13119"/>
                </a:cubicBezTo>
                <a:cubicBezTo>
                  <a:pt x="20146" y="13160"/>
                  <a:pt x="20216" y="13213"/>
                  <a:pt x="20287" y="13213"/>
                </a:cubicBezTo>
                <a:cubicBezTo>
                  <a:pt x="20336" y="13213"/>
                  <a:pt x="20385" y="13188"/>
                  <a:pt x="20441" y="13119"/>
                </a:cubicBezTo>
                <a:cubicBezTo>
                  <a:pt x="20543" y="12983"/>
                  <a:pt x="20509" y="12880"/>
                  <a:pt x="20304" y="12744"/>
                </a:cubicBezTo>
                <a:cubicBezTo>
                  <a:pt x="20133" y="12607"/>
                  <a:pt x="19929" y="12505"/>
                  <a:pt x="19758" y="12403"/>
                </a:cubicBezTo>
                <a:cubicBezTo>
                  <a:pt x="19178" y="12061"/>
                  <a:pt x="18598" y="11754"/>
                  <a:pt x="18052" y="11413"/>
                </a:cubicBezTo>
                <a:cubicBezTo>
                  <a:pt x="17608" y="11072"/>
                  <a:pt x="17301" y="10628"/>
                  <a:pt x="17131" y="10116"/>
                </a:cubicBezTo>
                <a:lnTo>
                  <a:pt x="17131" y="10116"/>
                </a:lnTo>
                <a:cubicBezTo>
                  <a:pt x="17404" y="10287"/>
                  <a:pt x="17677" y="10423"/>
                  <a:pt x="17984" y="10560"/>
                </a:cubicBezTo>
                <a:cubicBezTo>
                  <a:pt x="18257" y="10662"/>
                  <a:pt x="18530" y="10833"/>
                  <a:pt x="18803" y="11038"/>
                </a:cubicBezTo>
                <a:cubicBezTo>
                  <a:pt x="19349" y="11447"/>
                  <a:pt x="19963" y="11822"/>
                  <a:pt x="20577" y="12198"/>
                </a:cubicBezTo>
                <a:cubicBezTo>
                  <a:pt x="20632" y="12234"/>
                  <a:pt x="20696" y="12271"/>
                  <a:pt x="20760" y="12271"/>
                </a:cubicBezTo>
                <a:cubicBezTo>
                  <a:pt x="20816" y="12271"/>
                  <a:pt x="20871" y="12243"/>
                  <a:pt x="20918" y="12164"/>
                </a:cubicBezTo>
                <a:cubicBezTo>
                  <a:pt x="21021" y="11993"/>
                  <a:pt x="20918" y="11891"/>
                  <a:pt x="20816" y="11822"/>
                </a:cubicBezTo>
                <a:cubicBezTo>
                  <a:pt x="20611" y="11686"/>
                  <a:pt x="20304" y="11481"/>
                  <a:pt x="20133" y="11379"/>
                </a:cubicBezTo>
                <a:cubicBezTo>
                  <a:pt x="19963" y="11276"/>
                  <a:pt x="19792" y="11174"/>
                  <a:pt x="19656" y="11072"/>
                </a:cubicBezTo>
                <a:cubicBezTo>
                  <a:pt x="19929" y="10935"/>
                  <a:pt x="20202" y="10765"/>
                  <a:pt x="20441" y="10594"/>
                </a:cubicBezTo>
                <a:cubicBezTo>
                  <a:pt x="20543" y="10492"/>
                  <a:pt x="20611" y="10355"/>
                  <a:pt x="20611" y="10219"/>
                </a:cubicBezTo>
                <a:cubicBezTo>
                  <a:pt x="20611" y="10185"/>
                  <a:pt x="20406" y="10048"/>
                  <a:pt x="20406" y="10048"/>
                </a:cubicBezTo>
                <a:cubicBezTo>
                  <a:pt x="20372" y="10014"/>
                  <a:pt x="20338" y="10014"/>
                  <a:pt x="20338" y="9980"/>
                </a:cubicBezTo>
                <a:cubicBezTo>
                  <a:pt x="20270" y="9707"/>
                  <a:pt x="20031" y="9707"/>
                  <a:pt x="19792" y="9707"/>
                </a:cubicBezTo>
                <a:cubicBezTo>
                  <a:pt x="19076" y="9639"/>
                  <a:pt x="18359" y="9297"/>
                  <a:pt x="17881" y="8751"/>
                </a:cubicBezTo>
                <a:cubicBezTo>
                  <a:pt x="17131" y="8035"/>
                  <a:pt x="16551" y="7148"/>
                  <a:pt x="16141" y="6192"/>
                </a:cubicBezTo>
                <a:cubicBezTo>
                  <a:pt x="16085" y="6081"/>
                  <a:pt x="16030" y="5969"/>
                  <a:pt x="15918" y="5969"/>
                </a:cubicBezTo>
                <a:cubicBezTo>
                  <a:pt x="15893" y="5969"/>
                  <a:pt x="15865" y="5975"/>
                  <a:pt x="15834" y="5987"/>
                </a:cubicBezTo>
                <a:cubicBezTo>
                  <a:pt x="15697" y="6022"/>
                  <a:pt x="15697" y="6192"/>
                  <a:pt x="15732" y="6329"/>
                </a:cubicBezTo>
                <a:cubicBezTo>
                  <a:pt x="15732" y="6431"/>
                  <a:pt x="15766" y="6567"/>
                  <a:pt x="15800" y="6670"/>
                </a:cubicBezTo>
                <a:cubicBezTo>
                  <a:pt x="15288" y="5987"/>
                  <a:pt x="14913" y="5237"/>
                  <a:pt x="14674" y="4418"/>
                </a:cubicBezTo>
                <a:cubicBezTo>
                  <a:pt x="14640" y="4281"/>
                  <a:pt x="14606" y="4179"/>
                  <a:pt x="14435" y="4179"/>
                </a:cubicBezTo>
                <a:cubicBezTo>
                  <a:pt x="14264" y="4179"/>
                  <a:pt x="14230" y="4315"/>
                  <a:pt x="14230" y="4486"/>
                </a:cubicBezTo>
                <a:cubicBezTo>
                  <a:pt x="14230" y="4588"/>
                  <a:pt x="14264" y="4691"/>
                  <a:pt x="14298" y="4793"/>
                </a:cubicBezTo>
                <a:cubicBezTo>
                  <a:pt x="14401" y="5066"/>
                  <a:pt x="14503" y="5339"/>
                  <a:pt x="14606" y="5578"/>
                </a:cubicBezTo>
                <a:cubicBezTo>
                  <a:pt x="14844" y="5987"/>
                  <a:pt x="15049" y="6363"/>
                  <a:pt x="15254" y="6806"/>
                </a:cubicBezTo>
                <a:lnTo>
                  <a:pt x="14947" y="6977"/>
                </a:lnTo>
                <a:cubicBezTo>
                  <a:pt x="14913" y="6875"/>
                  <a:pt x="14844" y="6772"/>
                  <a:pt x="14810" y="6670"/>
                </a:cubicBezTo>
                <a:cubicBezTo>
                  <a:pt x="14742" y="6602"/>
                  <a:pt x="14674" y="6499"/>
                  <a:pt x="14571" y="6465"/>
                </a:cubicBezTo>
                <a:cubicBezTo>
                  <a:pt x="14557" y="6461"/>
                  <a:pt x="14543" y="6460"/>
                  <a:pt x="14531" y="6460"/>
                </a:cubicBezTo>
                <a:cubicBezTo>
                  <a:pt x="14427" y="6460"/>
                  <a:pt x="14393" y="6578"/>
                  <a:pt x="14333" y="6670"/>
                </a:cubicBezTo>
                <a:lnTo>
                  <a:pt x="14537" y="7216"/>
                </a:lnTo>
                <a:cubicBezTo>
                  <a:pt x="14435" y="7455"/>
                  <a:pt x="14367" y="7659"/>
                  <a:pt x="14333" y="7864"/>
                </a:cubicBezTo>
                <a:cubicBezTo>
                  <a:pt x="14298" y="7967"/>
                  <a:pt x="14298" y="8035"/>
                  <a:pt x="14264" y="8103"/>
                </a:cubicBezTo>
                <a:cubicBezTo>
                  <a:pt x="14060" y="8615"/>
                  <a:pt x="13821" y="9093"/>
                  <a:pt x="13582" y="9604"/>
                </a:cubicBezTo>
                <a:lnTo>
                  <a:pt x="13343" y="9502"/>
                </a:lnTo>
                <a:cubicBezTo>
                  <a:pt x="13479" y="9161"/>
                  <a:pt x="13582" y="8854"/>
                  <a:pt x="13684" y="8547"/>
                </a:cubicBezTo>
                <a:cubicBezTo>
                  <a:pt x="13923" y="7932"/>
                  <a:pt x="14128" y="7318"/>
                  <a:pt x="14333" y="6670"/>
                </a:cubicBezTo>
                <a:cubicBezTo>
                  <a:pt x="14196" y="6670"/>
                  <a:pt x="14128" y="6567"/>
                  <a:pt x="14128" y="6431"/>
                </a:cubicBezTo>
                <a:cubicBezTo>
                  <a:pt x="14128" y="6329"/>
                  <a:pt x="14060" y="6226"/>
                  <a:pt x="13991" y="6158"/>
                </a:cubicBezTo>
                <a:cubicBezTo>
                  <a:pt x="13966" y="6145"/>
                  <a:pt x="13941" y="6140"/>
                  <a:pt x="13918" y="6140"/>
                </a:cubicBezTo>
                <a:cubicBezTo>
                  <a:pt x="13819" y="6140"/>
                  <a:pt x="13746" y="6245"/>
                  <a:pt x="13718" y="6329"/>
                </a:cubicBezTo>
                <a:lnTo>
                  <a:pt x="13650" y="6431"/>
                </a:lnTo>
                <a:cubicBezTo>
                  <a:pt x="13275" y="6943"/>
                  <a:pt x="12933" y="7421"/>
                  <a:pt x="12592" y="7898"/>
                </a:cubicBezTo>
                <a:cubicBezTo>
                  <a:pt x="12490" y="8001"/>
                  <a:pt x="12422" y="8069"/>
                  <a:pt x="12319" y="8171"/>
                </a:cubicBezTo>
                <a:cubicBezTo>
                  <a:pt x="12115" y="8035"/>
                  <a:pt x="12183" y="7932"/>
                  <a:pt x="12285" y="7796"/>
                </a:cubicBezTo>
                <a:cubicBezTo>
                  <a:pt x="12558" y="7455"/>
                  <a:pt x="12865" y="7113"/>
                  <a:pt x="13138" y="6738"/>
                </a:cubicBezTo>
                <a:cubicBezTo>
                  <a:pt x="13275" y="6533"/>
                  <a:pt x="13445" y="6295"/>
                  <a:pt x="13548" y="6056"/>
                </a:cubicBezTo>
                <a:cubicBezTo>
                  <a:pt x="13684" y="5783"/>
                  <a:pt x="13787" y="5510"/>
                  <a:pt x="13855" y="5237"/>
                </a:cubicBezTo>
                <a:cubicBezTo>
                  <a:pt x="13923" y="5134"/>
                  <a:pt x="13957" y="4998"/>
                  <a:pt x="13957" y="4827"/>
                </a:cubicBezTo>
                <a:cubicBezTo>
                  <a:pt x="13923" y="4759"/>
                  <a:pt x="13855" y="4657"/>
                  <a:pt x="13752" y="4622"/>
                </a:cubicBezTo>
                <a:cubicBezTo>
                  <a:pt x="13748" y="4618"/>
                  <a:pt x="13741" y="4616"/>
                  <a:pt x="13733" y="4616"/>
                </a:cubicBezTo>
                <a:cubicBezTo>
                  <a:pt x="13682" y="4616"/>
                  <a:pt x="13572" y="4695"/>
                  <a:pt x="13514" y="4725"/>
                </a:cubicBezTo>
                <a:cubicBezTo>
                  <a:pt x="13479" y="4793"/>
                  <a:pt x="13479" y="4861"/>
                  <a:pt x="13445" y="4930"/>
                </a:cubicBezTo>
                <a:cubicBezTo>
                  <a:pt x="13241" y="5237"/>
                  <a:pt x="13070" y="5612"/>
                  <a:pt x="12660" y="5612"/>
                </a:cubicBezTo>
                <a:cubicBezTo>
                  <a:pt x="12626" y="5646"/>
                  <a:pt x="12592" y="5646"/>
                  <a:pt x="12558" y="5646"/>
                </a:cubicBezTo>
                <a:cubicBezTo>
                  <a:pt x="12388" y="5749"/>
                  <a:pt x="12388" y="5851"/>
                  <a:pt x="12490" y="6022"/>
                </a:cubicBezTo>
                <a:cubicBezTo>
                  <a:pt x="12524" y="6090"/>
                  <a:pt x="12592" y="6124"/>
                  <a:pt x="12626" y="6192"/>
                </a:cubicBezTo>
                <a:cubicBezTo>
                  <a:pt x="12149" y="6806"/>
                  <a:pt x="11705" y="7386"/>
                  <a:pt x="11227" y="7967"/>
                </a:cubicBezTo>
                <a:cubicBezTo>
                  <a:pt x="10579" y="8785"/>
                  <a:pt x="9692" y="9434"/>
                  <a:pt x="8702" y="9775"/>
                </a:cubicBezTo>
                <a:lnTo>
                  <a:pt x="8566" y="9843"/>
                </a:lnTo>
                <a:cubicBezTo>
                  <a:pt x="8429" y="9912"/>
                  <a:pt x="8327" y="10014"/>
                  <a:pt x="8395" y="10185"/>
                </a:cubicBezTo>
                <a:cubicBezTo>
                  <a:pt x="8418" y="10276"/>
                  <a:pt x="8486" y="10306"/>
                  <a:pt x="8570" y="10306"/>
                </a:cubicBezTo>
                <a:cubicBezTo>
                  <a:pt x="8611" y="10306"/>
                  <a:pt x="8657" y="10298"/>
                  <a:pt x="8702" y="10287"/>
                </a:cubicBezTo>
                <a:cubicBezTo>
                  <a:pt x="8770" y="10287"/>
                  <a:pt x="8873" y="10253"/>
                  <a:pt x="8941" y="10219"/>
                </a:cubicBezTo>
                <a:lnTo>
                  <a:pt x="9521" y="10014"/>
                </a:lnTo>
                <a:lnTo>
                  <a:pt x="9555" y="10082"/>
                </a:lnTo>
                <a:cubicBezTo>
                  <a:pt x="9453" y="10185"/>
                  <a:pt x="9316" y="10253"/>
                  <a:pt x="9214" y="10355"/>
                </a:cubicBezTo>
                <a:cubicBezTo>
                  <a:pt x="8873" y="10560"/>
                  <a:pt x="8532" y="10799"/>
                  <a:pt x="8224" y="11038"/>
                </a:cubicBezTo>
                <a:cubicBezTo>
                  <a:pt x="7986" y="11140"/>
                  <a:pt x="7883" y="11379"/>
                  <a:pt x="7986" y="11618"/>
                </a:cubicBezTo>
                <a:cubicBezTo>
                  <a:pt x="7716" y="11780"/>
                  <a:pt x="7382" y="11878"/>
                  <a:pt x="7051" y="11878"/>
                </a:cubicBezTo>
                <a:cubicBezTo>
                  <a:pt x="6964" y="11878"/>
                  <a:pt x="6877" y="11871"/>
                  <a:pt x="6791" y="11857"/>
                </a:cubicBezTo>
                <a:cubicBezTo>
                  <a:pt x="6757" y="11857"/>
                  <a:pt x="6723" y="11854"/>
                  <a:pt x="6690" y="11854"/>
                </a:cubicBezTo>
                <a:cubicBezTo>
                  <a:pt x="6591" y="11854"/>
                  <a:pt x="6501" y="11874"/>
                  <a:pt x="6450" y="12027"/>
                </a:cubicBezTo>
                <a:cubicBezTo>
                  <a:pt x="6416" y="12198"/>
                  <a:pt x="6552" y="12334"/>
                  <a:pt x="6723" y="12334"/>
                </a:cubicBezTo>
                <a:cubicBezTo>
                  <a:pt x="6996" y="12334"/>
                  <a:pt x="7269" y="12334"/>
                  <a:pt x="7542" y="12300"/>
                </a:cubicBezTo>
                <a:cubicBezTo>
                  <a:pt x="7644" y="12300"/>
                  <a:pt x="7781" y="12266"/>
                  <a:pt x="7883" y="12198"/>
                </a:cubicBezTo>
                <a:lnTo>
                  <a:pt x="7917" y="12300"/>
                </a:lnTo>
                <a:lnTo>
                  <a:pt x="6928" y="12641"/>
                </a:lnTo>
                <a:cubicBezTo>
                  <a:pt x="6791" y="12676"/>
                  <a:pt x="6655" y="12710"/>
                  <a:pt x="6518" y="12778"/>
                </a:cubicBezTo>
                <a:cubicBezTo>
                  <a:pt x="6450" y="12812"/>
                  <a:pt x="6382" y="12914"/>
                  <a:pt x="6382" y="12983"/>
                </a:cubicBezTo>
                <a:cubicBezTo>
                  <a:pt x="6416" y="13051"/>
                  <a:pt x="6518" y="13119"/>
                  <a:pt x="6587" y="13153"/>
                </a:cubicBezTo>
                <a:cubicBezTo>
                  <a:pt x="6621" y="13170"/>
                  <a:pt x="6663" y="13179"/>
                  <a:pt x="6706" y="13179"/>
                </a:cubicBezTo>
                <a:cubicBezTo>
                  <a:pt x="6749" y="13179"/>
                  <a:pt x="6791" y="13170"/>
                  <a:pt x="6825" y="13153"/>
                </a:cubicBezTo>
                <a:cubicBezTo>
                  <a:pt x="7337" y="13085"/>
                  <a:pt x="7815" y="12914"/>
                  <a:pt x="8259" y="12676"/>
                </a:cubicBezTo>
                <a:cubicBezTo>
                  <a:pt x="8395" y="12607"/>
                  <a:pt x="8600" y="12607"/>
                  <a:pt x="8770" y="12539"/>
                </a:cubicBezTo>
                <a:cubicBezTo>
                  <a:pt x="9214" y="12403"/>
                  <a:pt x="9658" y="12266"/>
                  <a:pt x="10067" y="12095"/>
                </a:cubicBezTo>
                <a:cubicBezTo>
                  <a:pt x="10204" y="12027"/>
                  <a:pt x="10340" y="11993"/>
                  <a:pt x="10477" y="11959"/>
                </a:cubicBezTo>
                <a:lnTo>
                  <a:pt x="10477" y="11959"/>
                </a:lnTo>
                <a:cubicBezTo>
                  <a:pt x="10477" y="12027"/>
                  <a:pt x="10442" y="12095"/>
                  <a:pt x="10408" y="12130"/>
                </a:cubicBezTo>
                <a:cubicBezTo>
                  <a:pt x="10340" y="12232"/>
                  <a:pt x="10272" y="12300"/>
                  <a:pt x="10204" y="12403"/>
                </a:cubicBezTo>
                <a:cubicBezTo>
                  <a:pt x="9419" y="13119"/>
                  <a:pt x="8702" y="13972"/>
                  <a:pt x="7713" y="14450"/>
                </a:cubicBezTo>
                <a:cubicBezTo>
                  <a:pt x="7303" y="14791"/>
                  <a:pt x="6791" y="14996"/>
                  <a:pt x="6279" y="14996"/>
                </a:cubicBezTo>
                <a:cubicBezTo>
                  <a:pt x="5972" y="15030"/>
                  <a:pt x="5938" y="15132"/>
                  <a:pt x="6041" y="15508"/>
                </a:cubicBezTo>
                <a:cubicBezTo>
                  <a:pt x="5597" y="15712"/>
                  <a:pt x="5153" y="15917"/>
                  <a:pt x="4744" y="16088"/>
                </a:cubicBezTo>
                <a:cubicBezTo>
                  <a:pt x="4710" y="16111"/>
                  <a:pt x="4676" y="16118"/>
                  <a:pt x="4642" y="16118"/>
                </a:cubicBezTo>
                <a:cubicBezTo>
                  <a:pt x="4573" y="16118"/>
                  <a:pt x="4505" y="16088"/>
                  <a:pt x="4437" y="16088"/>
                </a:cubicBezTo>
                <a:cubicBezTo>
                  <a:pt x="4334" y="16088"/>
                  <a:pt x="4232" y="16122"/>
                  <a:pt x="4130" y="16156"/>
                </a:cubicBezTo>
                <a:cubicBezTo>
                  <a:pt x="4027" y="16258"/>
                  <a:pt x="3993" y="16429"/>
                  <a:pt x="4096" y="16531"/>
                </a:cubicBezTo>
                <a:cubicBezTo>
                  <a:pt x="4165" y="16647"/>
                  <a:pt x="4282" y="16716"/>
                  <a:pt x="4414" y="16716"/>
                </a:cubicBezTo>
                <a:cubicBezTo>
                  <a:pt x="4476" y="16716"/>
                  <a:pt x="4542" y="16701"/>
                  <a:pt x="4607" y="16668"/>
                </a:cubicBezTo>
                <a:cubicBezTo>
                  <a:pt x="4949" y="16566"/>
                  <a:pt x="5290" y="16429"/>
                  <a:pt x="5631" y="16258"/>
                </a:cubicBezTo>
                <a:cubicBezTo>
                  <a:pt x="6245" y="15951"/>
                  <a:pt x="6860" y="15610"/>
                  <a:pt x="7440" y="15269"/>
                </a:cubicBezTo>
                <a:cubicBezTo>
                  <a:pt x="7533" y="15222"/>
                  <a:pt x="7620" y="15182"/>
                  <a:pt x="7696" y="15182"/>
                </a:cubicBezTo>
                <a:cubicBezTo>
                  <a:pt x="7786" y="15182"/>
                  <a:pt x="7862" y="15239"/>
                  <a:pt x="7917" y="15405"/>
                </a:cubicBezTo>
                <a:cubicBezTo>
                  <a:pt x="7610" y="15712"/>
                  <a:pt x="7235" y="15985"/>
                  <a:pt x="6860" y="16224"/>
                </a:cubicBezTo>
                <a:cubicBezTo>
                  <a:pt x="5870" y="16668"/>
                  <a:pt x="4846" y="17077"/>
                  <a:pt x="3857" y="17487"/>
                </a:cubicBezTo>
                <a:cubicBezTo>
                  <a:pt x="3720" y="17521"/>
                  <a:pt x="3618" y="17589"/>
                  <a:pt x="3516" y="17658"/>
                </a:cubicBezTo>
                <a:cubicBezTo>
                  <a:pt x="3345" y="17794"/>
                  <a:pt x="3447" y="18033"/>
                  <a:pt x="3652" y="18033"/>
                </a:cubicBezTo>
                <a:cubicBezTo>
                  <a:pt x="3754" y="18033"/>
                  <a:pt x="3891" y="17999"/>
                  <a:pt x="3993" y="17965"/>
                </a:cubicBezTo>
                <a:lnTo>
                  <a:pt x="4949" y="17589"/>
                </a:lnTo>
                <a:cubicBezTo>
                  <a:pt x="5024" y="17740"/>
                  <a:pt x="5131" y="17787"/>
                  <a:pt x="5240" y="17787"/>
                </a:cubicBezTo>
                <a:cubicBezTo>
                  <a:pt x="5328" y="17787"/>
                  <a:pt x="5418" y="17756"/>
                  <a:pt x="5495" y="17726"/>
                </a:cubicBezTo>
                <a:cubicBezTo>
                  <a:pt x="5699" y="17658"/>
                  <a:pt x="5904" y="17555"/>
                  <a:pt x="6075" y="17419"/>
                </a:cubicBezTo>
                <a:cubicBezTo>
                  <a:pt x="6723" y="16941"/>
                  <a:pt x="7337" y="16463"/>
                  <a:pt x="7952" y="15985"/>
                </a:cubicBezTo>
                <a:lnTo>
                  <a:pt x="8224" y="15781"/>
                </a:lnTo>
                <a:lnTo>
                  <a:pt x="8224" y="15781"/>
                </a:lnTo>
                <a:cubicBezTo>
                  <a:pt x="7952" y="16361"/>
                  <a:pt x="7576" y="16907"/>
                  <a:pt x="7133" y="17350"/>
                </a:cubicBezTo>
                <a:cubicBezTo>
                  <a:pt x="6689" y="17692"/>
                  <a:pt x="6245" y="17999"/>
                  <a:pt x="5802" y="18306"/>
                </a:cubicBezTo>
                <a:cubicBezTo>
                  <a:pt x="5324" y="18613"/>
                  <a:pt x="4846" y="18852"/>
                  <a:pt x="4403" y="19125"/>
                </a:cubicBezTo>
                <a:cubicBezTo>
                  <a:pt x="3891" y="19364"/>
                  <a:pt x="3379" y="19500"/>
                  <a:pt x="2833" y="19568"/>
                </a:cubicBezTo>
                <a:cubicBezTo>
                  <a:pt x="2662" y="19603"/>
                  <a:pt x="2526" y="19603"/>
                  <a:pt x="2560" y="19807"/>
                </a:cubicBezTo>
                <a:cubicBezTo>
                  <a:pt x="2560" y="20012"/>
                  <a:pt x="2731" y="20012"/>
                  <a:pt x="2867" y="20012"/>
                </a:cubicBezTo>
                <a:cubicBezTo>
                  <a:pt x="2970" y="19995"/>
                  <a:pt x="3072" y="19986"/>
                  <a:pt x="3174" y="19986"/>
                </a:cubicBezTo>
                <a:cubicBezTo>
                  <a:pt x="3277" y="19986"/>
                  <a:pt x="3379" y="19995"/>
                  <a:pt x="3481" y="20012"/>
                </a:cubicBezTo>
                <a:cubicBezTo>
                  <a:pt x="3581" y="20024"/>
                  <a:pt x="3681" y="20032"/>
                  <a:pt x="3779" y="20032"/>
                </a:cubicBezTo>
                <a:cubicBezTo>
                  <a:pt x="3950" y="20032"/>
                  <a:pt x="4115" y="20009"/>
                  <a:pt x="4266" y="19944"/>
                </a:cubicBezTo>
                <a:cubicBezTo>
                  <a:pt x="4369" y="19910"/>
                  <a:pt x="4505" y="19876"/>
                  <a:pt x="4607" y="19841"/>
                </a:cubicBezTo>
                <a:cubicBezTo>
                  <a:pt x="4632" y="20112"/>
                  <a:pt x="4692" y="20240"/>
                  <a:pt x="4838" y="20240"/>
                </a:cubicBezTo>
                <a:cubicBezTo>
                  <a:pt x="4895" y="20240"/>
                  <a:pt x="4965" y="20221"/>
                  <a:pt x="5051" y="20183"/>
                </a:cubicBezTo>
                <a:cubicBezTo>
                  <a:pt x="5290" y="20114"/>
                  <a:pt x="5495" y="19978"/>
                  <a:pt x="5665" y="19841"/>
                </a:cubicBezTo>
                <a:cubicBezTo>
                  <a:pt x="5972" y="19534"/>
                  <a:pt x="6279" y="19227"/>
                  <a:pt x="6587" y="18920"/>
                </a:cubicBezTo>
                <a:lnTo>
                  <a:pt x="6825" y="18647"/>
                </a:lnTo>
                <a:lnTo>
                  <a:pt x="6825" y="18647"/>
                </a:lnTo>
                <a:cubicBezTo>
                  <a:pt x="6825" y="18784"/>
                  <a:pt x="6757" y="18886"/>
                  <a:pt x="6689" y="18988"/>
                </a:cubicBezTo>
                <a:cubicBezTo>
                  <a:pt x="6007" y="19637"/>
                  <a:pt x="5324" y="20319"/>
                  <a:pt x="4607" y="20967"/>
                </a:cubicBezTo>
                <a:cubicBezTo>
                  <a:pt x="4471" y="21070"/>
                  <a:pt x="4334" y="21172"/>
                  <a:pt x="4164" y="21240"/>
                </a:cubicBezTo>
                <a:cubicBezTo>
                  <a:pt x="3789" y="21411"/>
                  <a:pt x="3413" y="21548"/>
                  <a:pt x="3072" y="21718"/>
                </a:cubicBezTo>
                <a:cubicBezTo>
                  <a:pt x="2935" y="21752"/>
                  <a:pt x="2799" y="21855"/>
                  <a:pt x="2731" y="21957"/>
                </a:cubicBezTo>
                <a:cubicBezTo>
                  <a:pt x="2662" y="22025"/>
                  <a:pt x="2697" y="22162"/>
                  <a:pt x="2697" y="22298"/>
                </a:cubicBezTo>
                <a:cubicBezTo>
                  <a:pt x="2583" y="22389"/>
                  <a:pt x="2439" y="22435"/>
                  <a:pt x="2295" y="22435"/>
                </a:cubicBezTo>
                <a:cubicBezTo>
                  <a:pt x="2223" y="22435"/>
                  <a:pt x="2151" y="22423"/>
                  <a:pt x="2082" y="22401"/>
                </a:cubicBezTo>
                <a:cubicBezTo>
                  <a:pt x="1980" y="22401"/>
                  <a:pt x="1878" y="22435"/>
                  <a:pt x="1809" y="22503"/>
                </a:cubicBezTo>
                <a:cubicBezTo>
                  <a:pt x="1775" y="22639"/>
                  <a:pt x="1809" y="22742"/>
                  <a:pt x="1878" y="22810"/>
                </a:cubicBezTo>
                <a:cubicBezTo>
                  <a:pt x="1946" y="22912"/>
                  <a:pt x="2048" y="22981"/>
                  <a:pt x="2151" y="23015"/>
                </a:cubicBezTo>
                <a:cubicBezTo>
                  <a:pt x="1946" y="23049"/>
                  <a:pt x="1775" y="23083"/>
                  <a:pt x="1605" y="23117"/>
                </a:cubicBezTo>
                <a:cubicBezTo>
                  <a:pt x="1536" y="23117"/>
                  <a:pt x="1434" y="23254"/>
                  <a:pt x="1434" y="23288"/>
                </a:cubicBezTo>
                <a:cubicBezTo>
                  <a:pt x="1468" y="23390"/>
                  <a:pt x="1502" y="23493"/>
                  <a:pt x="1605" y="23527"/>
                </a:cubicBezTo>
                <a:cubicBezTo>
                  <a:pt x="1673" y="23561"/>
                  <a:pt x="1775" y="23561"/>
                  <a:pt x="1843" y="23561"/>
                </a:cubicBezTo>
                <a:cubicBezTo>
                  <a:pt x="2185" y="23493"/>
                  <a:pt x="2526" y="23424"/>
                  <a:pt x="2867" y="23322"/>
                </a:cubicBezTo>
                <a:cubicBezTo>
                  <a:pt x="3413" y="23083"/>
                  <a:pt x="3925" y="22810"/>
                  <a:pt x="4471" y="22537"/>
                </a:cubicBezTo>
                <a:lnTo>
                  <a:pt x="4710" y="22435"/>
                </a:lnTo>
                <a:lnTo>
                  <a:pt x="4710" y="22435"/>
                </a:lnTo>
                <a:cubicBezTo>
                  <a:pt x="4164" y="22947"/>
                  <a:pt x="3584" y="23356"/>
                  <a:pt x="2935" y="23731"/>
                </a:cubicBezTo>
                <a:cubicBezTo>
                  <a:pt x="2458" y="24004"/>
                  <a:pt x="1912" y="24175"/>
                  <a:pt x="1366" y="24243"/>
                </a:cubicBezTo>
                <a:cubicBezTo>
                  <a:pt x="1229" y="24243"/>
                  <a:pt x="1093" y="24277"/>
                  <a:pt x="990" y="24346"/>
                </a:cubicBezTo>
                <a:cubicBezTo>
                  <a:pt x="888" y="24380"/>
                  <a:pt x="854" y="24482"/>
                  <a:pt x="854" y="24584"/>
                </a:cubicBezTo>
                <a:cubicBezTo>
                  <a:pt x="854" y="24619"/>
                  <a:pt x="956" y="24721"/>
                  <a:pt x="1025" y="24721"/>
                </a:cubicBezTo>
                <a:cubicBezTo>
                  <a:pt x="1059" y="24738"/>
                  <a:pt x="1101" y="24747"/>
                  <a:pt x="1148" y="24747"/>
                </a:cubicBezTo>
                <a:cubicBezTo>
                  <a:pt x="1195" y="24747"/>
                  <a:pt x="1246" y="24738"/>
                  <a:pt x="1298" y="24721"/>
                </a:cubicBezTo>
                <a:cubicBezTo>
                  <a:pt x="1843" y="24721"/>
                  <a:pt x="2389" y="24584"/>
                  <a:pt x="2833" y="24312"/>
                </a:cubicBezTo>
                <a:cubicBezTo>
                  <a:pt x="3481" y="23902"/>
                  <a:pt x="4130" y="23458"/>
                  <a:pt x="4744" y="23049"/>
                </a:cubicBezTo>
                <a:cubicBezTo>
                  <a:pt x="4846" y="22981"/>
                  <a:pt x="4949" y="22878"/>
                  <a:pt x="5085" y="22810"/>
                </a:cubicBezTo>
                <a:lnTo>
                  <a:pt x="5085" y="22810"/>
                </a:lnTo>
                <a:cubicBezTo>
                  <a:pt x="4744" y="23322"/>
                  <a:pt x="4369" y="23800"/>
                  <a:pt x="3891" y="24209"/>
                </a:cubicBezTo>
                <a:cubicBezTo>
                  <a:pt x="3516" y="24516"/>
                  <a:pt x="3072" y="24721"/>
                  <a:pt x="2560" y="24755"/>
                </a:cubicBezTo>
                <a:cubicBezTo>
                  <a:pt x="2540" y="24745"/>
                  <a:pt x="2517" y="24741"/>
                  <a:pt x="2492" y="24741"/>
                </a:cubicBezTo>
                <a:cubicBezTo>
                  <a:pt x="2432" y="24741"/>
                  <a:pt x="2359" y="24765"/>
                  <a:pt x="2287" y="24789"/>
                </a:cubicBezTo>
                <a:cubicBezTo>
                  <a:pt x="2185" y="24823"/>
                  <a:pt x="2151" y="24892"/>
                  <a:pt x="2116" y="24960"/>
                </a:cubicBezTo>
                <a:cubicBezTo>
                  <a:pt x="2116" y="25062"/>
                  <a:pt x="2185" y="25130"/>
                  <a:pt x="2253" y="25165"/>
                </a:cubicBezTo>
                <a:cubicBezTo>
                  <a:pt x="2389" y="25233"/>
                  <a:pt x="2526" y="25267"/>
                  <a:pt x="2662" y="25301"/>
                </a:cubicBezTo>
                <a:cubicBezTo>
                  <a:pt x="1980" y="25608"/>
                  <a:pt x="1434" y="25881"/>
                  <a:pt x="854" y="26154"/>
                </a:cubicBezTo>
                <a:cubicBezTo>
                  <a:pt x="840" y="26161"/>
                  <a:pt x="825" y="26164"/>
                  <a:pt x="809" y="26164"/>
                </a:cubicBezTo>
                <a:cubicBezTo>
                  <a:pt x="745" y="26164"/>
                  <a:pt x="663" y="26120"/>
                  <a:pt x="581" y="26120"/>
                </a:cubicBezTo>
                <a:cubicBezTo>
                  <a:pt x="539" y="26106"/>
                  <a:pt x="500" y="26099"/>
                  <a:pt x="465" y="26099"/>
                </a:cubicBezTo>
                <a:cubicBezTo>
                  <a:pt x="326" y="26099"/>
                  <a:pt x="240" y="26203"/>
                  <a:pt x="240" y="26393"/>
                </a:cubicBezTo>
                <a:cubicBezTo>
                  <a:pt x="240" y="26580"/>
                  <a:pt x="411" y="26739"/>
                  <a:pt x="622" y="26739"/>
                </a:cubicBezTo>
                <a:cubicBezTo>
                  <a:pt x="642" y="26739"/>
                  <a:pt x="663" y="26737"/>
                  <a:pt x="683" y="26734"/>
                </a:cubicBezTo>
                <a:cubicBezTo>
                  <a:pt x="854" y="26700"/>
                  <a:pt x="990" y="26632"/>
                  <a:pt x="1127" y="26564"/>
                </a:cubicBezTo>
                <a:cubicBezTo>
                  <a:pt x="1843" y="26188"/>
                  <a:pt x="2526" y="25847"/>
                  <a:pt x="3208" y="25472"/>
                </a:cubicBezTo>
                <a:cubicBezTo>
                  <a:pt x="3339" y="25397"/>
                  <a:pt x="3450" y="25342"/>
                  <a:pt x="3562" y="25342"/>
                </a:cubicBezTo>
                <a:cubicBezTo>
                  <a:pt x="3655" y="25342"/>
                  <a:pt x="3749" y="25379"/>
                  <a:pt x="3857" y="25472"/>
                </a:cubicBezTo>
                <a:cubicBezTo>
                  <a:pt x="3857" y="25472"/>
                  <a:pt x="3857" y="25506"/>
                  <a:pt x="3823" y="25540"/>
                </a:cubicBezTo>
                <a:cubicBezTo>
                  <a:pt x="3106" y="26291"/>
                  <a:pt x="2287" y="26973"/>
                  <a:pt x="1400" y="27519"/>
                </a:cubicBezTo>
                <a:cubicBezTo>
                  <a:pt x="1332" y="27553"/>
                  <a:pt x="1229" y="27587"/>
                  <a:pt x="1161" y="27587"/>
                </a:cubicBezTo>
                <a:cubicBezTo>
                  <a:pt x="888" y="27587"/>
                  <a:pt x="786" y="27656"/>
                  <a:pt x="786" y="27826"/>
                </a:cubicBezTo>
                <a:cubicBezTo>
                  <a:pt x="786" y="28031"/>
                  <a:pt x="922" y="28133"/>
                  <a:pt x="1127" y="28167"/>
                </a:cubicBezTo>
                <a:cubicBezTo>
                  <a:pt x="1241" y="28190"/>
                  <a:pt x="1354" y="28202"/>
                  <a:pt x="1466" y="28202"/>
                </a:cubicBezTo>
                <a:cubicBezTo>
                  <a:pt x="1688" y="28202"/>
                  <a:pt x="1900" y="28156"/>
                  <a:pt x="2082" y="28065"/>
                </a:cubicBezTo>
                <a:cubicBezTo>
                  <a:pt x="2321" y="27963"/>
                  <a:pt x="2526" y="27894"/>
                  <a:pt x="2731" y="27792"/>
                </a:cubicBezTo>
                <a:lnTo>
                  <a:pt x="2731" y="27792"/>
                </a:lnTo>
                <a:cubicBezTo>
                  <a:pt x="2662" y="27894"/>
                  <a:pt x="2594" y="27997"/>
                  <a:pt x="2492" y="28065"/>
                </a:cubicBezTo>
                <a:lnTo>
                  <a:pt x="1332" y="28918"/>
                </a:lnTo>
                <a:cubicBezTo>
                  <a:pt x="990" y="29191"/>
                  <a:pt x="615" y="29362"/>
                  <a:pt x="206" y="29430"/>
                </a:cubicBezTo>
                <a:cubicBezTo>
                  <a:pt x="137" y="29430"/>
                  <a:pt x="1" y="29566"/>
                  <a:pt x="1" y="29601"/>
                </a:cubicBezTo>
                <a:cubicBezTo>
                  <a:pt x="1" y="29805"/>
                  <a:pt x="69" y="29976"/>
                  <a:pt x="137" y="30147"/>
                </a:cubicBezTo>
                <a:cubicBezTo>
                  <a:pt x="240" y="30351"/>
                  <a:pt x="410" y="30590"/>
                  <a:pt x="581" y="30624"/>
                </a:cubicBezTo>
                <a:cubicBezTo>
                  <a:pt x="700" y="30651"/>
                  <a:pt x="829" y="30667"/>
                  <a:pt x="961" y="30667"/>
                </a:cubicBezTo>
                <a:cubicBezTo>
                  <a:pt x="1169" y="30667"/>
                  <a:pt x="1382" y="30626"/>
                  <a:pt x="1571" y="30522"/>
                </a:cubicBezTo>
                <a:cubicBezTo>
                  <a:pt x="2253" y="30181"/>
                  <a:pt x="2901" y="29874"/>
                  <a:pt x="3584" y="29532"/>
                </a:cubicBezTo>
                <a:cubicBezTo>
                  <a:pt x="3857" y="29396"/>
                  <a:pt x="4164" y="29259"/>
                  <a:pt x="4437" y="29123"/>
                </a:cubicBezTo>
                <a:cubicBezTo>
                  <a:pt x="4573" y="29055"/>
                  <a:pt x="4710" y="28952"/>
                  <a:pt x="4812" y="28884"/>
                </a:cubicBezTo>
                <a:cubicBezTo>
                  <a:pt x="4949" y="28782"/>
                  <a:pt x="5051" y="28679"/>
                  <a:pt x="4949" y="28543"/>
                </a:cubicBezTo>
                <a:cubicBezTo>
                  <a:pt x="4898" y="28475"/>
                  <a:pt x="4838" y="28449"/>
                  <a:pt x="4774" y="28449"/>
                </a:cubicBezTo>
                <a:cubicBezTo>
                  <a:pt x="4710" y="28449"/>
                  <a:pt x="4642" y="28475"/>
                  <a:pt x="4573" y="28509"/>
                </a:cubicBezTo>
                <a:lnTo>
                  <a:pt x="4232" y="28713"/>
                </a:lnTo>
                <a:lnTo>
                  <a:pt x="5426" y="27383"/>
                </a:lnTo>
                <a:lnTo>
                  <a:pt x="5665" y="27724"/>
                </a:lnTo>
                <a:cubicBezTo>
                  <a:pt x="5563" y="27894"/>
                  <a:pt x="5426" y="28065"/>
                  <a:pt x="5563" y="28304"/>
                </a:cubicBezTo>
                <a:cubicBezTo>
                  <a:pt x="5597" y="28338"/>
                  <a:pt x="5529" y="28475"/>
                  <a:pt x="5495" y="28543"/>
                </a:cubicBezTo>
                <a:cubicBezTo>
                  <a:pt x="5085" y="29293"/>
                  <a:pt x="4505" y="29942"/>
                  <a:pt x="3789" y="30385"/>
                </a:cubicBezTo>
                <a:cubicBezTo>
                  <a:pt x="3686" y="30454"/>
                  <a:pt x="3618" y="30522"/>
                  <a:pt x="3447" y="30658"/>
                </a:cubicBezTo>
                <a:lnTo>
                  <a:pt x="3857" y="30658"/>
                </a:lnTo>
                <a:cubicBezTo>
                  <a:pt x="3959" y="30658"/>
                  <a:pt x="4061" y="30663"/>
                  <a:pt x="4161" y="30663"/>
                </a:cubicBezTo>
                <a:cubicBezTo>
                  <a:pt x="4460" y="30663"/>
                  <a:pt x="4735" y="30624"/>
                  <a:pt x="4915" y="30317"/>
                </a:cubicBezTo>
                <a:lnTo>
                  <a:pt x="4915" y="30317"/>
                </a:lnTo>
                <a:lnTo>
                  <a:pt x="4812" y="30624"/>
                </a:lnTo>
                <a:cubicBezTo>
                  <a:pt x="4882" y="30650"/>
                  <a:pt x="4954" y="30663"/>
                  <a:pt x="5025" y="30663"/>
                </a:cubicBezTo>
                <a:cubicBezTo>
                  <a:pt x="5231" y="30663"/>
                  <a:pt x="5427" y="30555"/>
                  <a:pt x="5529" y="30351"/>
                </a:cubicBezTo>
                <a:cubicBezTo>
                  <a:pt x="5768" y="29976"/>
                  <a:pt x="6041" y="29635"/>
                  <a:pt x="6279" y="29293"/>
                </a:cubicBezTo>
                <a:cubicBezTo>
                  <a:pt x="6348" y="29191"/>
                  <a:pt x="6416" y="29089"/>
                  <a:pt x="6416" y="28952"/>
                </a:cubicBezTo>
                <a:cubicBezTo>
                  <a:pt x="6416" y="28748"/>
                  <a:pt x="6552" y="28645"/>
                  <a:pt x="6655" y="28543"/>
                </a:cubicBezTo>
                <a:cubicBezTo>
                  <a:pt x="6928" y="28236"/>
                  <a:pt x="7235" y="27963"/>
                  <a:pt x="7474" y="27690"/>
                </a:cubicBezTo>
                <a:cubicBezTo>
                  <a:pt x="7713" y="27383"/>
                  <a:pt x="7644" y="27280"/>
                  <a:pt x="7269" y="27144"/>
                </a:cubicBezTo>
                <a:cubicBezTo>
                  <a:pt x="7337" y="27007"/>
                  <a:pt x="7406" y="26871"/>
                  <a:pt x="7474" y="26734"/>
                </a:cubicBezTo>
                <a:cubicBezTo>
                  <a:pt x="7849" y="26018"/>
                  <a:pt x="8293" y="25301"/>
                  <a:pt x="8702" y="24584"/>
                </a:cubicBezTo>
                <a:cubicBezTo>
                  <a:pt x="8941" y="24209"/>
                  <a:pt x="9214" y="23902"/>
                  <a:pt x="9487" y="23561"/>
                </a:cubicBezTo>
                <a:cubicBezTo>
                  <a:pt x="9487" y="23503"/>
                  <a:pt x="9511" y="23470"/>
                  <a:pt x="9519" y="23440"/>
                </a:cubicBezTo>
                <a:lnTo>
                  <a:pt x="9519" y="23440"/>
                </a:lnTo>
                <a:cubicBezTo>
                  <a:pt x="9489" y="23672"/>
                  <a:pt x="9527" y="23869"/>
                  <a:pt x="9794" y="23936"/>
                </a:cubicBezTo>
                <a:cubicBezTo>
                  <a:pt x="9487" y="24482"/>
                  <a:pt x="9180" y="24994"/>
                  <a:pt x="8941" y="25540"/>
                </a:cubicBezTo>
                <a:cubicBezTo>
                  <a:pt x="8702" y="26086"/>
                  <a:pt x="8259" y="26530"/>
                  <a:pt x="8156" y="27144"/>
                </a:cubicBezTo>
                <a:cubicBezTo>
                  <a:pt x="8156" y="27178"/>
                  <a:pt x="8054" y="27212"/>
                  <a:pt x="8020" y="27246"/>
                </a:cubicBezTo>
                <a:cubicBezTo>
                  <a:pt x="7781" y="27451"/>
                  <a:pt x="7781" y="27485"/>
                  <a:pt x="8054" y="27690"/>
                </a:cubicBezTo>
                <a:cubicBezTo>
                  <a:pt x="8088" y="27690"/>
                  <a:pt x="8122" y="27724"/>
                  <a:pt x="8156" y="27724"/>
                </a:cubicBezTo>
                <a:lnTo>
                  <a:pt x="8020" y="27997"/>
                </a:lnTo>
                <a:cubicBezTo>
                  <a:pt x="7610" y="27997"/>
                  <a:pt x="7576" y="28031"/>
                  <a:pt x="7474" y="28372"/>
                </a:cubicBezTo>
                <a:cubicBezTo>
                  <a:pt x="7371" y="28645"/>
                  <a:pt x="7303" y="28884"/>
                  <a:pt x="7269" y="29157"/>
                </a:cubicBezTo>
                <a:cubicBezTo>
                  <a:pt x="7201" y="29328"/>
                  <a:pt x="7167" y="29498"/>
                  <a:pt x="6928" y="29532"/>
                </a:cubicBezTo>
                <a:cubicBezTo>
                  <a:pt x="6860" y="29566"/>
                  <a:pt x="6757" y="29669"/>
                  <a:pt x="6757" y="29737"/>
                </a:cubicBezTo>
                <a:cubicBezTo>
                  <a:pt x="6791" y="29976"/>
                  <a:pt x="6587" y="30112"/>
                  <a:pt x="6450" y="30283"/>
                </a:cubicBezTo>
                <a:lnTo>
                  <a:pt x="6279" y="30590"/>
                </a:lnTo>
                <a:lnTo>
                  <a:pt x="6314" y="30658"/>
                </a:lnTo>
                <a:cubicBezTo>
                  <a:pt x="6484" y="30590"/>
                  <a:pt x="6689" y="30556"/>
                  <a:pt x="6860" y="30556"/>
                </a:cubicBezTo>
                <a:cubicBezTo>
                  <a:pt x="7064" y="30556"/>
                  <a:pt x="7269" y="30590"/>
                  <a:pt x="7440" y="30658"/>
                </a:cubicBezTo>
                <a:cubicBezTo>
                  <a:pt x="7508" y="30385"/>
                  <a:pt x="7508" y="30181"/>
                  <a:pt x="7576" y="29976"/>
                </a:cubicBezTo>
                <a:cubicBezTo>
                  <a:pt x="7610" y="29874"/>
                  <a:pt x="7679" y="29771"/>
                  <a:pt x="7781" y="29669"/>
                </a:cubicBezTo>
                <a:cubicBezTo>
                  <a:pt x="8327" y="29362"/>
                  <a:pt x="8566" y="28782"/>
                  <a:pt x="8941" y="28304"/>
                </a:cubicBezTo>
                <a:cubicBezTo>
                  <a:pt x="9078" y="28133"/>
                  <a:pt x="9009" y="28031"/>
                  <a:pt x="8805" y="27963"/>
                </a:cubicBezTo>
                <a:cubicBezTo>
                  <a:pt x="8736" y="27929"/>
                  <a:pt x="8668" y="27929"/>
                  <a:pt x="8566" y="27929"/>
                </a:cubicBezTo>
                <a:lnTo>
                  <a:pt x="9419" y="26393"/>
                </a:lnTo>
                <a:lnTo>
                  <a:pt x="9828" y="26495"/>
                </a:lnTo>
                <a:cubicBezTo>
                  <a:pt x="9555" y="27314"/>
                  <a:pt x="9316" y="28133"/>
                  <a:pt x="9043" y="28952"/>
                </a:cubicBezTo>
                <a:cubicBezTo>
                  <a:pt x="8975" y="29191"/>
                  <a:pt x="8873" y="29430"/>
                  <a:pt x="8736" y="29635"/>
                </a:cubicBezTo>
                <a:cubicBezTo>
                  <a:pt x="8497" y="29942"/>
                  <a:pt x="8224" y="30249"/>
                  <a:pt x="7952" y="30624"/>
                </a:cubicBezTo>
                <a:cubicBezTo>
                  <a:pt x="8088" y="30624"/>
                  <a:pt x="8240" y="30655"/>
                  <a:pt x="8356" y="30655"/>
                </a:cubicBezTo>
                <a:cubicBezTo>
                  <a:pt x="8414" y="30655"/>
                  <a:pt x="8463" y="30647"/>
                  <a:pt x="8497" y="30624"/>
                </a:cubicBezTo>
                <a:cubicBezTo>
                  <a:pt x="8702" y="30420"/>
                  <a:pt x="8907" y="30215"/>
                  <a:pt x="9078" y="29976"/>
                </a:cubicBezTo>
                <a:lnTo>
                  <a:pt x="9146" y="29976"/>
                </a:lnTo>
                <a:cubicBezTo>
                  <a:pt x="9216" y="29982"/>
                  <a:pt x="9275" y="29986"/>
                  <a:pt x="9323" y="29986"/>
                </a:cubicBezTo>
                <a:cubicBezTo>
                  <a:pt x="9530" y="29986"/>
                  <a:pt x="9542" y="29912"/>
                  <a:pt x="9487" y="29635"/>
                </a:cubicBezTo>
                <a:cubicBezTo>
                  <a:pt x="9453" y="29532"/>
                  <a:pt x="9487" y="29430"/>
                  <a:pt x="9521" y="29362"/>
                </a:cubicBezTo>
                <a:cubicBezTo>
                  <a:pt x="9589" y="29225"/>
                  <a:pt x="9692" y="29089"/>
                  <a:pt x="9794" y="28986"/>
                </a:cubicBezTo>
                <a:lnTo>
                  <a:pt x="10204" y="29089"/>
                </a:lnTo>
                <a:cubicBezTo>
                  <a:pt x="10067" y="29635"/>
                  <a:pt x="9794" y="30078"/>
                  <a:pt x="9658" y="30624"/>
                </a:cubicBezTo>
                <a:lnTo>
                  <a:pt x="10101" y="30624"/>
                </a:lnTo>
                <a:lnTo>
                  <a:pt x="10272" y="30283"/>
                </a:lnTo>
                <a:cubicBezTo>
                  <a:pt x="10306" y="30420"/>
                  <a:pt x="10306" y="30522"/>
                  <a:pt x="10306" y="30658"/>
                </a:cubicBezTo>
                <a:lnTo>
                  <a:pt x="10750" y="30624"/>
                </a:lnTo>
                <a:cubicBezTo>
                  <a:pt x="10852" y="30044"/>
                  <a:pt x="10920" y="29532"/>
                  <a:pt x="10988" y="29020"/>
                </a:cubicBezTo>
                <a:lnTo>
                  <a:pt x="11637" y="28748"/>
                </a:lnTo>
                <a:lnTo>
                  <a:pt x="11637" y="28748"/>
                </a:lnTo>
                <a:cubicBezTo>
                  <a:pt x="11671" y="28952"/>
                  <a:pt x="11637" y="29191"/>
                  <a:pt x="11500" y="29396"/>
                </a:cubicBezTo>
                <a:cubicBezTo>
                  <a:pt x="11398" y="29532"/>
                  <a:pt x="11296" y="29635"/>
                  <a:pt x="11193" y="29737"/>
                </a:cubicBezTo>
                <a:cubicBezTo>
                  <a:pt x="11057" y="29976"/>
                  <a:pt x="11159" y="30112"/>
                  <a:pt x="11432" y="30112"/>
                </a:cubicBezTo>
                <a:lnTo>
                  <a:pt x="11569" y="30112"/>
                </a:lnTo>
                <a:cubicBezTo>
                  <a:pt x="11569" y="30283"/>
                  <a:pt x="11603" y="30454"/>
                  <a:pt x="11603" y="30658"/>
                </a:cubicBezTo>
                <a:lnTo>
                  <a:pt x="11978" y="30624"/>
                </a:lnTo>
                <a:cubicBezTo>
                  <a:pt x="12080" y="29839"/>
                  <a:pt x="12217" y="29089"/>
                  <a:pt x="12285" y="28372"/>
                </a:cubicBezTo>
                <a:cubicBezTo>
                  <a:pt x="12319" y="27826"/>
                  <a:pt x="12695" y="27485"/>
                  <a:pt x="12968" y="27075"/>
                </a:cubicBezTo>
                <a:cubicBezTo>
                  <a:pt x="13002" y="27178"/>
                  <a:pt x="13036" y="27246"/>
                  <a:pt x="13036" y="27348"/>
                </a:cubicBezTo>
                <a:lnTo>
                  <a:pt x="13070" y="27929"/>
                </a:lnTo>
                <a:cubicBezTo>
                  <a:pt x="13070" y="28065"/>
                  <a:pt x="13138" y="28167"/>
                  <a:pt x="13275" y="28167"/>
                </a:cubicBezTo>
                <a:cubicBezTo>
                  <a:pt x="13411" y="28167"/>
                  <a:pt x="13479" y="28031"/>
                  <a:pt x="13479" y="27894"/>
                </a:cubicBezTo>
                <a:lnTo>
                  <a:pt x="13479" y="27587"/>
                </a:lnTo>
                <a:lnTo>
                  <a:pt x="13582" y="25642"/>
                </a:lnTo>
                <a:cubicBezTo>
                  <a:pt x="13582" y="25540"/>
                  <a:pt x="13582" y="25438"/>
                  <a:pt x="13582" y="25335"/>
                </a:cubicBezTo>
                <a:cubicBezTo>
                  <a:pt x="13548" y="25267"/>
                  <a:pt x="13479" y="25199"/>
                  <a:pt x="13377" y="25165"/>
                </a:cubicBezTo>
                <a:cubicBezTo>
                  <a:pt x="13343" y="25165"/>
                  <a:pt x="13241" y="25233"/>
                  <a:pt x="13206" y="25301"/>
                </a:cubicBezTo>
                <a:cubicBezTo>
                  <a:pt x="13172" y="25369"/>
                  <a:pt x="13138" y="25472"/>
                  <a:pt x="13138" y="25574"/>
                </a:cubicBezTo>
                <a:cubicBezTo>
                  <a:pt x="13002" y="26052"/>
                  <a:pt x="12763" y="26495"/>
                  <a:pt x="12490" y="26871"/>
                </a:cubicBezTo>
                <a:lnTo>
                  <a:pt x="12285" y="26257"/>
                </a:lnTo>
                <a:cubicBezTo>
                  <a:pt x="12319" y="26154"/>
                  <a:pt x="12388" y="25984"/>
                  <a:pt x="12422" y="25847"/>
                </a:cubicBezTo>
                <a:cubicBezTo>
                  <a:pt x="12626" y="25335"/>
                  <a:pt x="12797" y="24823"/>
                  <a:pt x="12933" y="24312"/>
                </a:cubicBezTo>
                <a:cubicBezTo>
                  <a:pt x="13070" y="23936"/>
                  <a:pt x="13070" y="23561"/>
                  <a:pt x="12899" y="23220"/>
                </a:cubicBezTo>
                <a:cubicBezTo>
                  <a:pt x="12865" y="23083"/>
                  <a:pt x="12899" y="22981"/>
                  <a:pt x="12968" y="22878"/>
                </a:cubicBezTo>
                <a:cubicBezTo>
                  <a:pt x="13172" y="22605"/>
                  <a:pt x="13411" y="22366"/>
                  <a:pt x="13582" y="22162"/>
                </a:cubicBezTo>
                <a:lnTo>
                  <a:pt x="13582" y="23083"/>
                </a:lnTo>
                <a:cubicBezTo>
                  <a:pt x="13548" y="23697"/>
                  <a:pt x="13684" y="24277"/>
                  <a:pt x="13957" y="24823"/>
                </a:cubicBezTo>
                <a:cubicBezTo>
                  <a:pt x="13991" y="24960"/>
                  <a:pt x="13991" y="25130"/>
                  <a:pt x="13957" y="25267"/>
                </a:cubicBezTo>
                <a:cubicBezTo>
                  <a:pt x="13855" y="25506"/>
                  <a:pt x="13787" y="25779"/>
                  <a:pt x="13718" y="26052"/>
                </a:cubicBezTo>
                <a:cubicBezTo>
                  <a:pt x="13684" y="26700"/>
                  <a:pt x="13650" y="27314"/>
                  <a:pt x="13684" y="27963"/>
                </a:cubicBezTo>
                <a:cubicBezTo>
                  <a:pt x="13684" y="28645"/>
                  <a:pt x="13855" y="29362"/>
                  <a:pt x="14230" y="29942"/>
                </a:cubicBezTo>
                <a:cubicBezTo>
                  <a:pt x="14264" y="30044"/>
                  <a:pt x="14298" y="30147"/>
                  <a:pt x="14333" y="30249"/>
                </a:cubicBezTo>
                <a:cubicBezTo>
                  <a:pt x="14333" y="30385"/>
                  <a:pt x="14367" y="30488"/>
                  <a:pt x="14401" y="30624"/>
                </a:cubicBezTo>
                <a:lnTo>
                  <a:pt x="15015" y="30624"/>
                </a:lnTo>
                <a:lnTo>
                  <a:pt x="15049" y="30420"/>
                </a:lnTo>
                <a:lnTo>
                  <a:pt x="15732" y="30181"/>
                </a:lnTo>
                <a:lnTo>
                  <a:pt x="15936" y="30624"/>
                </a:lnTo>
                <a:lnTo>
                  <a:pt x="16789" y="30624"/>
                </a:lnTo>
                <a:cubicBezTo>
                  <a:pt x="16585" y="30215"/>
                  <a:pt x="16448" y="29737"/>
                  <a:pt x="16380" y="29293"/>
                </a:cubicBezTo>
                <a:lnTo>
                  <a:pt x="16380" y="29293"/>
                </a:lnTo>
                <a:cubicBezTo>
                  <a:pt x="16994" y="29566"/>
                  <a:pt x="16926" y="30181"/>
                  <a:pt x="17165" y="30624"/>
                </a:cubicBezTo>
                <a:lnTo>
                  <a:pt x="17881" y="30624"/>
                </a:lnTo>
                <a:cubicBezTo>
                  <a:pt x="17847" y="30522"/>
                  <a:pt x="17779" y="30420"/>
                  <a:pt x="17711" y="30317"/>
                </a:cubicBezTo>
                <a:cubicBezTo>
                  <a:pt x="17540" y="30147"/>
                  <a:pt x="17404" y="29874"/>
                  <a:pt x="17369" y="29601"/>
                </a:cubicBezTo>
                <a:cubicBezTo>
                  <a:pt x="17301" y="29464"/>
                  <a:pt x="17267" y="29293"/>
                  <a:pt x="17165" y="29157"/>
                </a:cubicBezTo>
                <a:cubicBezTo>
                  <a:pt x="17131" y="29055"/>
                  <a:pt x="17096" y="28952"/>
                  <a:pt x="17062" y="28850"/>
                </a:cubicBezTo>
                <a:cubicBezTo>
                  <a:pt x="16926" y="28440"/>
                  <a:pt x="16824" y="28065"/>
                  <a:pt x="16721" y="27656"/>
                </a:cubicBezTo>
                <a:cubicBezTo>
                  <a:pt x="16653" y="27417"/>
                  <a:pt x="16687" y="27144"/>
                  <a:pt x="16448" y="26939"/>
                </a:cubicBezTo>
                <a:cubicBezTo>
                  <a:pt x="16346" y="26871"/>
                  <a:pt x="16312" y="26768"/>
                  <a:pt x="16312" y="26632"/>
                </a:cubicBezTo>
                <a:cubicBezTo>
                  <a:pt x="16243" y="26154"/>
                  <a:pt x="16243" y="25642"/>
                  <a:pt x="16380" y="25165"/>
                </a:cubicBezTo>
                <a:cubicBezTo>
                  <a:pt x="16414" y="25335"/>
                  <a:pt x="16448" y="25506"/>
                  <a:pt x="16482" y="25676"/>
                </a:cubicBezTo>
                <a:cubicBezTo>
                  <a:pt x="16619" y="26154"/>
                  <a:pt x="16755" y="26632"/>
                  <a:pt x="16926" y="27144"/>
                </a:cubicBezTo>
                <a:cubicBezTo>
                  <a:pt x="16960" y="27246"/>
                  <a:pt x="17028" y="27417"/>
                  <a:pt x="17096" y="27451"/>
                </a:cubicBezTo>
                <a:cubicBezTo>
                  <a:pt x="17438" y="27621"/>
                  <a:pt x="17472" y="27929"/>
                  <a:pt x="17642" y="28202"/>
                </a:cubicBezTo>
                <a:cubicBezTo>
                  <a:pt x="17472" y="28475"/>
                  <a:pt x="17472" y="28475"/>
                  <a:pt x="17574" y="28782"/>
                </a:cubicBezTo>
                <a:cubicBezTo>
                  <a:pt x="17642" y="28986"/>
                  <a:pt x="17711" y="29157"/>
                  <a:pt x="17813" y="29362"/>
                </a:cubicBezTo>
                <a:cubicBezTo>
                  <a:pt x="18018" y="29737"/>
                  <a:pt x="18223" y="30112"/>
                  <a:pt x="18461" y="30454"/>
                </a:cubicBezTo>
                <a:cubicBezTo>
                  <a:pt x="18521" y="30542"/>
                  <a:pt x="18682" y="30631"/>
                  <a:pt x="18769" y="30631"/>
                </a:cubicBezTo>
                <a:cubicBezTo>
                  <a:pt x="18782" y="30631"/>
                  <a:pt x="18793" y="30629"/>
                  <a:pt x="18803" y="30624"/>
                </a:cubicBezTo>
                <a:cubicBezTo>
                  <a:pt x="18860" y="30590"/>
                  <a:pt x="18916" y="30579"/>
                  <a:pt x="18973" y="30579"/>
                </a:cubicBezTo>
                <a:cubicBezTo>
                  <a:pt x="19087" y="30579"/>
                  <a:pt x="19201" y="30624"/>
                  <a:pt x="19314" y="30624"/>
                </a:cubicBezTo>
                <a:lnTo>
                  <a:pt x="19587" y="30624"/>
                </a:lnTo>
                <a:cubicBezTo>
                  <a:pt x="19383" y="30147"/>
                  <a:pt x="19212" y="29669"/>
                  <a:pt x="19144" y="29157"/>
                </a:cubicBezTo>
                <a:lnTo>
                  <a:pt x="19144" y="29157"/>
                </a:lnTo>
                <a:cubicBezTo>
                  <a:pt x="19280" y="29259"/>
                  <a:pt x="19349" y="29293"/>
                  <a:pt x="19451" y="29328"/>
                </a:cubicBezTo>
                <a:cubicBezTo>
                  <a:pt x="19541" y="29395"/>
                  <a:pt x="19630" y="29477"/>
                  <a:pt x="19739" y="29477"/>
                </a:cubicBezTo>
                <a:cubicBezTo>
                  <a:pt x="19796" y="29477"/>
                  <a:pt x="19858" y="29454"/>
                  <a:pt x="19929" y="29396"/>
                </a:cubicBezTo>
                <a:cubicBezTo>
                  <a:pt x="20031" y="29259"/>
                  <a:pt x="19963" y="29157"/>
                  <a:pt x="19724" y="28952"/>
                </a:cubicBezTo>
                <a:lnTo>
                  <a:pt x="19690" y="28918"/>
                </a:lnTo>
                <a:cubicBezTo>
                  <a:pt x="19246" y="28577"/>
                  <a:pt x="18905" y="28133"/>
                  <a:pt x="18632" y="27656"/>
                </a:cubicBezTo>
                <a:cubicBezTo>
                  <a:pt x="18120" y="26666"/>
                  <a:pt x="17779" y="25608"/>
                  <a:pt x="17677" y="24482"/>
                </a:cubicBezTo>
                <a:cubicBezTo>
                  <a:pt x="17642" y="24277"/>
                  <a:pt x="17642" y="24107"/>
                  <a:pt x="17335" y="24073"/>
                </a:cubicBezTo>
                <a:cubicBezTo>
                  <a:pt x="17028" y="23936"/>
                  <a:pt x="16824" y="23595"/>
                  <a:pt x="16824" y="23254"/>
                </a:cubicBezTo>
                <a:lnTo>
                  <a:pt x="16824" y="23254"/>
                </a:lnTo>
                <a:cubicBezTo>
                  <a:pt x="17165" y="23322"/>
                  <a:pt x="17165" y="23322"/>
                  <a:pt x="17335" y="23595"/>
                </a:cubicBezTo>
                <a:cubicBezTo>
                  <a:pt x="17574" y="24004"/>
                  <a:pt x="17915" y="24346"/>
                  <a:pt x="18325" y="24619"/>
                </a:cubicBezTo>
                <a:cubicBezTo>
                  <a:pt x="18393" y="24653"/>
                  <a:pt x="18393" y="24755"/>
                  <a:pt x="18427" y="24823"/>
                </a:cubicBezTo>
                <a:lnTo>
                  <a:pt x="18291" y="24755"/>
                </a:lnTo>
                <a:cubicBezTo>
                  <a:pt x="18231" y="24738"/>
                  <a:pt x="18180" y="24730"/>
                  <a:pt x="18136" y="24730"/>
                </a:cubicBezTo>
                <a:cubicBezTo>
                  <a:pt x="18005" y="24730"/>
                  <a:pt x="17941" y="24806"/>
                  <a:pt x="17915" y="24960"/>
                </a:cubicBezTo>
                <a:cubicBezTo>
                  <a:pt x="17915" y="25028"/>
                  <a:pt x="17915" y="25096"/>
                  <a:pt x="17915" y="25165"/>
                </a:cubicBezTo>
                <a:cubicBezTo>
                  <a:pt x="18120" y="26154"/>
                  <a:pt x="18496" y="27075"/>
                  <a:pt x="19041" y="27894"/>
                </a:cubicBezTo>
                <a:cubicBezTo>
                  <a:pt x="19212" y="28099"/>
                  <a:pt x="19451" y="28304"/>
                  <a:pt x="19690" y="28440"/>
                </a:cubicBezTo>
                <a:cubicBezTo>
                  <a:pt x="20031" y="28645"/>
                  <a:pt x="20270" y="28884"/>
                  <a:pt x="20168" y="29293"/>
                </a:cubicBezTo>
                <a:cubicBezTo>
                  <a:pt x="20168" y="29396"/>
                  <a:pt x="20168" y="29498"/>
                  <a:pt x="20236" y="29566"/>
                </a:cubicBezTo>
                <a:cubicBezTo>
                  <a:pt x="20372" y="29839"/>
                  <a:pt x="20543" y="30147"/>
                  <a:pt x="20714" y="30420"/>
                </a:cubicBezTo>
                <a:cubicBezTo>
                  <a:pt x="20816" y="30590"/>
                  <a:pt x="20987" y="30658"/>
                  <a:pt x="21157" y="30658"/>
                </a:cubicBezTo>
                <a:lnTo>
                  <a:pt x="22283" y="30658"/>
                </a:lnTo>
                <a:cubicBezTo>
                  <a:pt x="22386" y="30624"/>
                  <a:pt x="22488" y="30624"/>
                  <a:pt x="22590" y="30590"/>
                </a:cubicBezTo>
                <a:cubicBezTo>
                  <a:pt x="22010" y="30044"/>
                  <a:pt x="21362" y="29703"/>
                  <a:pt x="21021" y="28986"/>
                </a:cubicBezTo>
                <a:lnTo>
                  <a:pt x="21021" y="28986"/>
                </a:lnTo>
                <a:cubicBezTo>
                  <a:pt x="21304" y="29115"/>
                  <a:pt x="21548" y="29399"/>
                  <a:pt x="21827" y="29399"/>
                </a:cubicBezTo>
                <a:cubicBezTo>
                  <a:pt x="21918" y="29399"/>
                  <a:pt x="22012" y="29369"/>
                  <a:pt x="22113" y="29293"/>
                </a:cubicBezTo>
                <a:lnTo>
                  <a:pt x="22966" y="29976"/>
                </a:lnTo>
                <a:cubicBezTo>
                  <a:pt x="22932" y="30215"/>
                  <a:pt x="22966" y="30454"/>
                  <a:pt x="23102" y="30624"/>
                </a:cubicBezTo>
                <a:lnTo>
                  <a:pt x="23512" y="30624"/>
                </a:lnTo>
                <a:cubicBezTo>
                  <a:pt x="23477" y="30522"/>
                  <a:pt x="23477" y="30420"/>
                  <a:pt x="23477" y="30249"/>
                </a:cubicBezTo>
                <a:lnTo>
                  <a:pt x="23477" y="30249"/>
                </a:lnTo>
                <a:cubicBezTo>
                  <a:pt x="23855" y="30579"/>
                  <a:pt x="24249" y="30649"/>
                  <a:pt x="24648" y="30649"/>
                </a:cubicBezTo>
                <a:cubicBezTo>
                  <a:pt x="24826" y="30649"/>
                  <a:pt x="25005" y="30635"/>
                  <a:pt x="25184" y="30624"/>
                </a:cubicBezTo>
                <a:lnTo>
                  <a:pt x="24774" y="30078"/>
                </a:lnTo>
                <a:cubicBezTo>
                  <a:pt x="24857" y="29995"/>
                  <a:pt x="24918" y="29889"/>
                  <a:pt x="25029" y="29889"/>
                </a:cubicBezTo>
                <a:cubicBezTo>
                  <a:pt x="25055" y="29889"/>
                  <a:pt x="25083" y="29895"/>
                  <a:pt x="25115" y="29908"/>
                </a:cubicBezTo>
                <a:lnTo>
                  <a:pt x="26344" y="30420"/>
                </a:lnTo>
                <a:lnTo>
                  <a:pt x="26105" y="30624"/>
                </a:lnTo>
                <a:lnTo>
                  <a:pt x="27299" y="30624"/>
                </a:lnTo>
                <a:cubicBezTo>
                  <a:pt x="27470" y="30385"/>
                  <a:pt x="27641" y="30215"/>
                  <a:pt x="27777" y="30010"/>
                </a:cubicBezTo>
                <a:cubicBezTo>
                  <a:pt x="27811" y="29908"/>
                  <a:pt x="27845" y="29771"/>
                  <a:pt x="27879" y="29669"/>
                </a:cubicBezTo>
                <a:lnTo>
                  <a:pt x="27879" y="29464"/>
                </a:lnTo>
                <a:cubicBezTo>
                  <a:pt x="28050" y="28986"/>
                  <a:pt x="28221" y="28509"/>
                  <a:pt x="28425" y="28065"/>
                </a:cubicBezTo>
                <a:lnTo>
                  <a:pt x="29176" y="28065"/>
                </a:lnTo>
                <a:cubicBezTo>
                  <a:pt x="29005" y="28645"/>
                  <a:pt x="28937" y="28713"/>
                  <a:pt x="28425" y="28850"/>
                </a:cubicBezTo>
                <a:cubicBezTo>
                  <a:pt x="28323" y="28884"/>
                  <a:pt x="28255" y="28952"/>
                  <a:pt x="28221" y="29055"/>
                </a:cubicBezTo>
                <a:cubicBezTo>
                  <a:pt x="28152" y="29191"/>
                  <a:pt x="28289" y="29259"/>
                  <a:pt x="28425" y="29293"/>
                </a:cubicBezTo>
                <a:cubicBezTo>
                  <a:pt x="28562" y="29328"/>
                  <a:pt x="28732" y="29328"/>
                  <a:pt x="28903" y="29328"/>
                </a:cubicBezTo>
                <a:lnTo>
                  <a:pt x="28528" y="29703"/>
                </a:lnTo>
                <a:cubicBezTo>
                  <a:pt x="28459" y="29805"/>
                  <a:pt x="28323" y="29874"/>
                  <a:pt x="28289" y="29976"/>
                </a:cubicBezTo>
                <a:cubicBezTo>
                  <a:pt x="28289" y="30078"/>
                  <a:pt x="28391" y="30215"/>
                  <a:pt x="28459" y="30317"/>
                </a:cubicBezTo>
                <a:lnTo>
                  <a:pt x="28289" y="30624"/>
                </a:lnTo>
                <a:cubicBezTo>
                  <a:pt x="28370" y="30660"/>
                  <a:pt x="28453" y="30677"/>
                  <a:pt x="28533" y="30677"/>
                </a:cubicBezTo>
                <a:cubicBezTo>
                  <a:pt x="28759" y="30677"/>
                  <a:pt x="28964" y="30544"/>
                  <a:pt x="29040" y="30317"/>
                </a:cubicBezTo>
                <a:cubicBezTo>
                  <a:pt x="29347" y="29805"/>
                  <a:pt x="29620" y="29293"/>
                  <a:pt x="29790" y="28748"/>
                </a:cubicBezTo>
                <a:cubicBezTo>
                  <a:pt x="29858" y="28406"/>
                  <a:pt x="30029" y="28133"/>
                  <a:pt x="30234" y="27894"/>
                </a:cubicBezTo>
                <a:lnTo>
                  <a:pt x="30234" y="27894"/>
                </a:lnTo>
                <a:cubicBezTo>
                  <a:pt x="30166" y="28850"/>
                  <a:pt x="29927" y="29771"/>
                  <a:pt x="29517" y="30658"/>
                </a:cubicBezTo>
                <a:lnTo>
                  <a:pt x="30370" y="30658"/>
                </a:lnTo>
                <a:cubicBezTo>
                  <a:pt x="30473" y="30454"/>
                  <a:pt x="30575" y="30283"/>
                  <a:pt x="30643" y="30078"/>
                </a:cubicBezTo>
                <a:cubicBezTo>
                  <a:pt x="31019" y="29293"/>
                  <a:pt x="31360" y="28509"/>
                  <a:pt x="31701" y="27724"/>
                </a:cubicBezTo>
                <a:cubicBezTo>
                  <a:pt x="31838" y="27451"/>
                  <a:pt x="31940" y="27178"/>
                  <a:pt x="31974" y="26871"/>
                </a:cubicBezTo>
                <a:cubicBezTo>
                  <a:pt x="32042" y="26495"/>
                  <a:pt x="32213" y="26154"/>
                  <a:pt x="32486" y="25847"/>
                </a:cubicBezTo>
                <a:cubicBezTo>
                  <a:pt x="32486" y="25847"/>
                  <a:pt x="32520" y="25847"/>
                  <a:pt x="32554" y="25813"/>
                </a:cubicBezTo>
                <a:lnTo>
                  <a:pt x="32759" y="25984"/>
                </a:lnTo>
                <a:cubicBezTo>
                  <a:pt x="32691" y="26495"/>
                  <a:pt x="32486" y="26973"/>
                  <a:pt x="32179" y="27383"/>
                </a:cubicBezTo>
                <a:cubicBezTo>
                  <a:pt x="32111" y="27417"/>
                  <a:pt x="32042" y="27485"/>
                  <a:pt x="32008" y="27553"/>
                </a:cubicBezTo>
                <a:cubicBezTo>
                  <a:pt x="31906" y="27724"/>
                  <a:pt x="31974" y="27860"/>
                  <a:pt x="32145" y="27929"/>
                </a:cubicBezTo>
                <a:lnTo>
                  <a:pt x="32349" y="27929"/>
                </a:lnTo>
                <a:cubicBezTo>
                  <a:pt x="32349" y="28884"/>
                  <a:pt x="31974" y="29737"/>
                  <a:pt x="31769" y="30658"/>
                </a:cubicBezTo>
                <a:lnTo>
                  <a:pt x="32247" y="30658"/>
                </a:lnTo>
                <a:cubicBezTo>
                  <a:pt x="32384" y="30249"/>
                  <a:pt x="32486" y="29874"/>
                  <a:pt x="32554" y="29601"/>
                </a:cubicBezTo>
                <a:cubicBezTo>
                  <a:pt x="32759" y="29498"/>
                  <a:pt x="32930" y="29396"/>
                  <a:pt x="33100" y="29259"/>
                </a:cubicBezTo>
                <a:cubicBezTo>
                  <a:pt x="33305" y="28986"/>
                  <a:pt x="33476" y="28713"/>
                  <a:pt x="33612" y="28406"/>
                </a:cubicBezTo>
                <a:cubicBezTo>
                  <a:pt x="33953" y="27280"/>
                  <a:pt x="34192" y="26086"/>
                  <a:pt x="34226" y="24892"/>
                </a:cubicBezTo>
                <a:cubicBezTo>
                  <a:pt x="34226" y="24823"/>
                  <a:pt x="34226" y="24755"/>
                  <a:pt x="34260" y="24687"/>
                </a:cubicBezTo>
                <a:cubicBezTo>
                  <a:pt x="34431" y="24380"/>
                  <a:pt x="34636" y="24073"/>
                  <a:pt x="34875" y="23697"/>
                </a:cubicBezTo>
                <a:cubicBezTo>
                  <a:pt x="34977" y="24073"/>
                  <a:pt x="35079" y="24380"/>
                  <a:pt x="35182" y="24687"/>
                </a:cubicBezTo>
                <a:cubicBezTo>
                  <a:pt x="34977" y="24823"/>
                  <a:pt x="34977" y="25028"/>
                  <a:pt x="34977" y="25233"/>
                </a:cubicBezTo>
                <a:cubicBezTo>
                  <a:pt x="35011" y="25676"/>
                  <a:pt x="35011" y="26086"/>
                  <a:pt x="35079" y="26530"/>
                </a:cubicBezTo>
                <a:cubicBezTo>
                  <a:pt x="35148" y="27144"/>
                  <a:pt x="35216" y="27724"/>
                  <a:pt x="35284" y="28338"/>
                </a:cubicBezTo>
                <a:cubicBezTo>
                  <a:pt x="35318" y="28577"/>
                  <a:pt x="35386" y="28850"/>
                  <a:pt x="35728" y="28850"/>
                </a:cubicBezTo>
                <a:cubicBezTo>
                  <a:pt x="35625" y="29464"/>
                  <a:pt x="35557" y="30044"/>
                  <a:pt x="35489" y="30658"/>
                </a:cubicBezTo>
                <a:lnTo>
                  <a:pt x="36001" y="30658"/>
                </a:lnTo>
                <a:cubicBezTo>
                  <a:pt x="36069" y="30078"/>
                  <a:pt x="36137" y="29566"/>
                  <a:pt x="36205" y="29020"/>
                </a:cubicBezTo>
                <a:cubicBezTo>
                  <a:pt x="36376" y="29259"/>
                  <a:pt x="36512" y="29532"/>
                  <a:pt x="36649" y="29805"/>
                </a:cubicBezTo>
                <a:lnTo>
                  <a:pt x="37024" y="30658"/>
                </a:lnTo>
                <a:lnTo>
                  <a:pt x="37946" y="30658"/>
                </a:lnTo>
                <a:cubicBezTo>
                  <a:pt x="37468" y="29669"/>
                  <a:pt x="37127" y="28304"/>
                  <a:pt x="37229" y="27826"/>
                </a:cubicBezTo>
                <a:lnTo>
                  <a:pt x="37229" y="27826"/>
                </a:lnTo>
                <a:cubicBezTo>
                  <a:pt x="37366" y="28031"/>
                  <a:pt x="37502" y="28270"/>
                  <a:pt x="37604" y="28406"/>
                </a:cubicBezTo>
                <a:cubicBezTo>
                  <a:pt x="37678" y="28504"/>
                  <a:pt x="37769" y="28584"/>
                  <a:pt x="37864" y="28584"/>
                </a:cubicBezTo>
                <a:cubicBezTo>
                  <a:pt x="37902" y="28584"/>
                  <a:pt x="37941" y="28572"/>
                  <a:pt x="37980" y="28543"/>
                </a:cubicBezTo>
                <a:cubicBezTo>
                  <a:pt x="38150" y="28440"/>
                  <a:pt x="38048" y="28304"/>
                  <a:pt x="37980" y="28167"/>
                </a:cubicBezTo>
                <a:cubicBezTo>
                  <a:pt x="37946" y="28099"/>
                  <a:pt x="37912" y="28031"/>
                  <a:pt x="37877" y="27963"/>
                </a:cubicBezTo>
                <a:cubicBezTo>
                  <a:pt x="37570" y="27485"/>
                  <a:pt x="37400" y="26939"/>
                  <a:pt x="37331" y="26393"/>
                </a:cubicBezTo>
                <a:cubicBezTo>
                  <a:pt x="37297" y="26291"/>
                  <a:pt x="37297" y="26222"/>
                  <a:pt x="37331" y="26120"/>
                </a:cubicBezTo>
                <a:cubicBezTo>
                  <a:pt x="37639" y="26495"/>
                  <a:pt x="37877" y="26905"/>
                  <a:pt x="38185" y="27280"/>
                </a:cubicBezTo>
                <a:cubicBezTo>
                  <a:pt x="38355" y="27485"/>
                  <a:pt x="38458" y="27792"/>
                  <a:pt x="38423" y="28065"/>
                </a:cubicBezTo>
                <a:cubicBezTo>
                  <a:pt x="38423" y="28270"/>
                  <a:pt x="38458" y="28440"/>
                  <a:pt x="38492" y="28611"/>
                </a:cubicBezTo>
                <a:lnTo>
                  <a:pt x="38492" y="29225"/>
                </a:lnTo>
                <a:cubicBezTo>
                  <a:pt x="38458" y="29703"/>
                  <a:pt x="38526" y="30181"/>
                  <a:pt x="38662" y="30624"/>
                </a:cubicBezTo>
                <a:lnTo>
                  <a:pt x="39379" y="30624"/>
                </a:lnTo>
                <a:cubicBezTo>
                  <a:pt x="39208" y="29874"/>
                  <a:pt x="39072" y="29191"/>
                  <a:pt x="38901" y="28475"/>
                </a:cubicBezTo>
                <a:lnTo>
                  <a:pt x="39003" y="28440"/>
                </a:lnTo>
                <a:cubicBezTo>
                  <a:pt x="39276" y="28645"/>
                  <a:pt x="39481" y="28918"/>
                  <a:pt x="39549" y="29259"/>
                </a:cubicBezTo>
                <a:cubicBezTo>
                  <a:pt x="39652" y="29737"/>
                  <a:pt x="39857" y="30181"/>
                  <a:pt x="39993" y="30658"/>
                </a:cubicBezTo>
                <a:lnTo>
                  <a:pt x="40471" y="30658"/>
                </a:lnTo>
                <a:lnTo>
                  <a:pt x="40061" y="29328"/>
                </a:lnTo>
                <a:cubicBezTo>
                  <a:pt x="40164" y="29225"/>
                  <a:pt x="40266" y="29055"/>
                  <a:pt x="40232" y="28986"/>
                </a:cubicBezTo>
                <a:cubicBezTo>
                  <a:pt x="40061" y="28748"/>
                  <a:pt x="39822" y="28611"/>
                  <a:pt x="39788" y="28304"/>
                </a:cubicBezTo>
                <a:cubicBezTo>
                  <a:pt x="39788" y="28270"/>
                  <a:pt x="39686" y="28236"/>
                  <a:pt x="39652" y="28236"/>
                </a:cubicBezTo>
                <a:cubicBezTo>
                  <a:pt x="39634" y="28239"/>
                  <a:pt x="39617" y="28240"/>
                  <a:pt x="39600" y="28240"/>
                </a:cubicBezTo>
                <a:cubicBezTo>
                  <a:pt x="39429" y="28240"/>
                  <a:pt x="39339" y="28087"/>
                  <a:pt x="39276" y="27963"/>
                </a:cubicBezTo>
                <a:cubicBezTo>
                  <a:pt x="38594" y="27075"/>
                  <a:pt x="37980" y="26154"/>
                  <a:pt x="37331" y="25233"/>
                </a:cubicBezTo>
                <a:cubicBezTo>
                  <a:pt x="37127" y="24960"/>
                  <a:pt x="37058" y="24584"/>
                  <a:pt x="37161" y="24243"/>
                </a:cubicBezTo>
                <a:lnTo>
                  <a:pt x="37161" y="24243"/>
                </a:lnTo>
                <a:cubicBezTo>
                  <a:pt x="37229" y="24277"/>
                  <a:pt x="37263" y="24277"/>
                  <a:pt x="37263" y="24277"/>
                </a:cubicBezTo>
                <a:cubicBezTo>
                  <a:pt x="37322" y="24317"/>
                  <a:pt x="37404" y="24356"/>
                  <a:pt x="37476" y="24356"/>
                </a:cubicBezTo>
                <a:cubicBezTo>
                  <a:pt x="37528" y="24356"/>
                  <a:pt x="37576" y="24335"/>
                  <a:pt x="37604" y="24277"/>
                </a:cubicBezTo>
                <a:cubicBezTo>
                  <a:pt x="37673" y="24175"/>
                  <a:pt x="37673" y="24039"/>
                  <a:pt x="37604" y="23936"/>
                </a:cubicBezTo>
                <a:cubicBezTo>
                  <a:pt x="37536" y="23697"/>
                  <a:pt x="37400" y="23493"/>
                  <a:pt x="37297" y="23254"/>
                </a:cubicBezTo>
                <a:lnTo>
                  <a:pt x="37639" y="23254"/>
                </a:lnTo>
                <a:cubicBezTo>
                  <a:pt x="37707" y="23220"/>
                  <a:pt x="37775" y="23185"/>
                  <a:pt x="37809" y="23117"/>
                </a:cubicBezTo>
                <a:cubicBezTo>
                  <a:pt x="37809" y="23015"/>
                  <a:pt x="37809" y="22947"/>
                  <a:pt x="37741" y="22878"/>
                </a:cubicBezTo>
                <a:cubicBezTo>
                  <a:pt x="37707" y="22844"/>
                  <a:pt x="37639" y="22810"/>
                  <a:pt x="37570" y="22776"/>
                </a:cubicBezTo>
                <a:cubicBezTo>
                  <a:pt x="37195" y="22639"/>
                  <a:pt x="36956" y="22264"/>
                  <a:pt x="36956" y="21889"/>
                </a:cubicBezTo>
                <a:cubicBezTo>
                  <a:pt x="36956" y="21070"/>
                  <a:pt x="36888" y="20251"/>
                  <a:pt x="36888" y="19432"/>
                </a:cubicBezTo>
                <a:cubicBezTo>
                  <a:pt x="36888" y="19330"/>
                  <a:pt x="36922" y="19227"/>
                  <a:pt x="36922" y="19125"/>
                </a:cubicBezTo>
                <a:cubicBezTo>
                  <a:pt x="37024" y="19227"/>
                  <a:pt x="37093" y="19330"/>
                  <a:pt x="37161" y="19364"/>
                </a:cubicBezTo>
                <a:cubicBezTo>
                  <a:pt x="37212" y="19381"/>
                  <a:pt x="37263" y="19389"/>
                  <a:pt x="37314" y="19389"/>
                </a:cubicBezTo>
                <a:cubicBezTo>
                  <a:pt x="37366" y="19389"/>
                  <a:pt x="37417" y="19381"/>
                  <a:pt x="37468" y="19364"/>
                </a:cubicBezTo>
                <a:cubicBezTo>
                  <a:pt x="37502" y="19364"/>
                  <a:pt x="37502" y="19193"/>
                  <a:pt x="37502" y="19125"/>
                </a:cubicBezTo>
                <a:cubicBezTo>
                  <a:pt x="37468" y="19022"/>
                  <a:pt x="37434" y="18954"/>
                  <a:pt x="37400" y="18852"/>
                </a:cubicBezTo>
                <a:cubicBezTo>
                  <a:pt x="37297" y="18681"/>
                  <a:pt x="37195" y="18511"/>
                  <a:pt x="37093" y="18272"/>
                </a:cubicBezTo>
                <a:lnTo>
                  <a:pt x="37093" y="18272"/>
                </a:lnTo>
                <a:cubicBezTo>
                  <a:pt x="37238" y="18313"/>
                  <a:pt x="37358" y="18380"/>
                  <a:pt x="37460" y="18380"/>
                </a:cubicBezTo>
                <a:cubicBezTo>
                  <a:pt x="37526" y="18380"/>
                  <a:pt x="37585" y="18352"/>
                  <a:pt x="37639" y="18272"/>
                </a:cubicBezTo>
                <a:cubicBezTo>
                  <a:pt x="37741" y="18101"/>
                  <a:pt x="37570" y="17965"/>
                  <a:pt x="37468" y="17862"/>
                </a:cubicBezTo>
                <a:cubicBezTo>
                  <a:pt x="37161" y="17589"/>
                  <a:pt x="36990" y="17214"/>
                  <a:pt x="36888" y="16804"/>
                </a:cubicBezTo>
                <a:cubicBezTo>
                  <a:pt x="36615" y="15849"/>
                  <a:pt x="36547" y="14859"/>
                  <a:pt x="36649" y="13904"/>
                </a:cubicBezTo>
                <a:cubicBezTo>
                  <a:pt x="36649" y="13802"/>
                  <a:pt x="36649" y="13733"/>
                  <a:pt x="36649" y="13631"/>
                </a:cubicBezTo>
                <a:cubicBezTo>
                  <a:pt x="36649" y="13563"/>
                  <a:pt x="36581" y="13494"/>
                  <a:pt x="36512" y="13426"/>
                </a:cubicBezTo>
                <a:cubicBezTo>
                  <a:pt x="36444" y="13426"/>
                  <a:pt x="36342" y="13460"/>
                  <a:pt x="36308" y="13529"/>
                </a:cubicBezTo>
                <a:cubicBezTo>
                  <a:pt x="36205" y="13631"/>
                  <a:pt x="36137" y="13733"/>
                  <a:pt x="36069" y="13870"/>
                </a:cubicBezTo>
                <a:cubicBezTo>
                  <a:pt x="35932" y="13529"/>
                  <a:pt x="35762" y="13290"/>
                  <a:pt x="35659" y="13017"/>
                </a:cubicBezTo>
                <a:cubicBezTo>
                  <a:pt x="35523" y="12744"/>
                  <a:pt x="35455" y="12471"/>
                  <a:pt x="35386" y="12164"/>
                </a:cubicBezTo>
                <a:cubicBezTo>
                  <a:pt x="35148" y="10969"/>
                  <a:pt x="35011" y="9775"/>
                  <a:pt x="34943" y="8547"/>
                </a:cubicBezTo>
                <a:cubicBezTo>
                  <a:pt x="34943" y="8410"/>
                  <a:pt x="34943" y="8274"/>
                  <a:pt x="34909" y="8137"/>
                </a:cubicBezTo>
                <a:cubicBezTo>
                  <a:pt x="34875" y="8035"/>
                  <a:pt x="34772" y="8001"/>
                  <a:pt x="34704" y="7967"/>
                </a:cubicBezTo>
                <a:cubicBezTo>
                  <a:pt x="34636" y="7967"/>
                  <a:pt x="34533" y="8069"/>
                  <a:pt x="34533" y="8137"/>
                </a:cubicBezTo>
                <a:cubicBezTo>
                  <a:pt x="34499" y="8240"/>
                  <a:pt x="34499" y="8342"/>
                  <a:pt x="34499" y="8444"/>
                </a:cubicBezTo>
                <a:cubicBezTo>
                  <a:pt x="34533" y="9297"/>
                  <a:pt x="34567" y="10150"/>
                  <a:pt x="34602" y="11003"/>
                </a:cubicBezTo>
                <a:cubicBezTo>
                  <a:pt x="34602" y="11106"/>
                  <a:pt x="34602" y="11242"/>
                  <a:pt x="34533" y="11276"/>
                </a:cubicBezTo>
                <a:cubicBezTo>
                  <a:pt x="34363" y="11447"/>
                  <a:pt x="34431" y="11652"/>
                  <a:pt x="34465" y="11822"/>
                </a:cubicBezTo>
                <a:cubicBezTo>
                  <a:pt x="34499" y="11959"/>
                  <a:pt x="34499" y="12130"/>
                  <a:pt x="34533" y="12368"/>
                </a:cubicBezTo>
                <a:cubicBezTo>
                  <a:pt x="34260" y="12437"/>
                  <a:pt x="34294" y="12676"/>
                  <a:pt x="34294" y="12914"/>
                </a:cubicBezTo>
                <a:lnTo>
                  <a:pt x="34294" y="13870"/>
                </a:lnTo>
                <a:lnTo>
                  <a:pt x="34294" y="15440"/>
                </a:lnTo>
                <a:cubicBezTo>
                  <a:pt x="34192" y="15303"/>
                  <a:pt x="34158" y="15132"/>
                  <a:pt x="34158" y="14996"/>
                </a:cubicBezTo>
                <a:cubicBezTo>
                  <a:pt x="34158" y="14586"/>
                  <a:pt x="34124" y="14143"/>
                  <a:pt x="34090" y="13802"/>
                </a:cubicBezTo>
                <a:cubicBezTo>
                  <a:pt x="34068" y="13567"/>
                  <a:pt x="34034" y="13479"/>
                  <a:pt x="33928" y="13479"/>
                </a:cubicBezTo>
                <a:cubicBezTo>
                  <a:pt x="33864" y="13479"/>
                  <a:pt x="33775" y="13511"/>
                  <a:pt x="33646" y="13563"/>
                </a:cubicBezTo>
                <a:cubicBezTo>
                  <a:pt x="33646" y="14006"/>
                  <a:pt x="33714" y="14484"/>
                  <a:pt x="33714" y="14962"/>
                </a:cubicBezTo>
                <a:cubicBezTo>
                  <a:pt x="33714" y="15132"/>
                  <a:pt x="33749" y="15303"/>
                  <a:pt x="33578" y="15405"/>
                </a:cubicBezTo>
                <a:cubicBezTo>
                  <a:pt x="33510" y="15474"/>
                  <a:pt x="33476" y="15576"/>
                  <a:pt x="33476" y="15678"/>
                </a:cubicBezTo>
                <a:cubicBezTo>
                  <a:pt x="33441" y="16361"/>
                  <a:pt x="33441" y="17043"/>
                  <a:pt x="33407" y="17726"/>
                </a:cubicBezTo>
                <a:cubicBezTo>
                  <a:pt x="33066" y="17760"/>
                  <a:pt x="32998" y="17965"/>
                  <a:pt x="32930" y="18238"/>
                </a:cubicBezTo>
                <a:cubicBezTo>
                  <a:pt x="32827" y="18749"/>
                  <a:pt x="32657" y="19227"/>
                  <a:pt x="32486" y="19705"/>
                </a:cubicBezTo>
                <a:cubicBezTo>
                  <a:pt x="32418" y="19910"/>
                  <a:pt x="32281" y="20080"/>
                  <a:pt x="32111" y="20183"/>
                </a:cubicBezTo>
                <a:cubicBezTo>
                  <a:pt x="32281" y="19637"/>
                  <a:pt x="32384" y="19057"/>
                  <a:pt x="32554" y="18545"/>
                </a:cubicBezTo>
                <a:cubicBezTo>
                  <a:pt x="32691" y="18033"/>
                  <a:pt x="32895" y="17521"/>
                  <a:pt x="33066" y="17009"/>
                </a:cubicBezTo>
                <a:cubicBezTo>
                  <a:pt x="33168" y="16702"/>
                  <a:pt x="33203" y="16361"/>
                  <a:pt x="33168" y="16054"/>
                </a:cubicBezTo>
                <a:cubicBezTo>
                  <a:pt x="33168" y="15985"/>
                  <a:pt x="33168" y="15883"/>
                  <a:pt x="33203" y="15815"/>
                </a:cubicBezTo>
                <a:cubicBezTo>
                  <a:pt x="33271" y="15610"/>
                  <a:pt x="33305" y="15405"/>
                  <a:pt x="33373" y="15235"/>
                </a:cubicBezTo>
                <a:cubicBezTo>
                  <a:pt x="33441" y="14928"/>
                  <a:pt x="33407" y="14825"/>
                  <a:pt x="33271" y="14791"/>
                </a:cubicBezTo>
                <a:cubicBezTo>
                  <a:pt x="33250" y="14788"/>
                  <a:pt x="33230" y="14787"/>
                  <a:pt x="33212" y="14787"/>
                </a:cubicBezTo>
                <a:cubicBezTo>
                  <a:pt x="33020" y="14787"/>
                  <a:pt x="32961" y="14943"/>
                  <a:pt x="32930" y="15098"/>
                </a:cubicBezTo>
                <a:cubicBezTo>
                  <a:pt x="32759" y="15678"/>
                  <a:pt x="32588" y="16293"/>
                  <a:pt x="32384" y="16873"/>
                </a:cubicBezTo>
                <a:cubicBezTo>
                  <a:pt x="32042" y="17862"/>
                  <a:pt x="31701" y="18852"/>
                  <a:pt x="31360" y="19807"/>
                </a:cubicBezTo>
                <a:cubicBezTo>
                  <a:pt x="31292" y="20046"/>
                  <a:pt x="31121" y="20251"/>
                  <a:pt x="30916" y="20387"/>
                </a:cubicBezTo>
                <a:cubicBezTo>
                  <a:pt x="30985" y="19739"/>
                  <a:pt x="31360" y="19193"/>
                  <a:pt x="31189" y="18545"/>
                </a:cubicBezTo>
                <a:cubicBezTo>
                  <a:pt x="31735" y="17828"/>
                  <a:pt x="32145" y="17009"/>
                  <a:pt x="32384" y="16122"/>
                </a:cubicBezTo>
                <a:cubicBezTo>
                  <a:pt x="32588" y="15610"/>
                  <a:pt x="32759" y="15030"/>
                  <a:pt x="32930" y="14484"/>
                </a:cubicBezTo>
                <a:cubicBezTo>
                  <a:pt x="32964" y="14279"/>
                  <a:pt x="32998" y="14075"/>
                  <a:pt x="32998" y="13870"/>
                </a:cubicBezTo>
                <a:cubicBezTo>
                  <a:pt x="32930" y="13802"/>
                  <a:pt x="32861" y="13767"/>
                  <a:pt x="32861" y="13699"/>
                </a:cubicBezTo>
                <a:cubicBezTo>
                  <a:pt x="32827" y="13529"/>
                  <a:pt x="32827" y="13324"/>
                  <a:pt x="32793" y="13119"/>
                </a:cubicBezTo>
                <a:cubicBezTo>
                  <a:pt x="32930" y="12334"/>
                  <a:pt x="33203" y="11584"/>
                  <a:pt x="33578" y="10867"/>
                </a:cubicBezTo>
                <a:cubicBezTo>
                  <a:pt x="33646" y="10833"/>
                  <a:pt x="33646" y="10731"/>
                  <a:pt x="33646" y="10696"/>
                </a:cubicBezTo>
                <a:cubicBezTo>
                  <a:pt x="33441" y="10321"/>
                  <a:pt x="33680" y="9946"/>
                  <a:pt x="33714" y="9604"/>
                </a:cubicBezTo>
                <a:cubicBezTo>
                  <a:pt x="33714" y="9400"/>
                  <a:pt x="33783" y="9161"/>
                  <a:pt x="33851" y="8956"/>
                </a:cubicBezTo>
                <a:cubicBezTo>
                  <a:pt x="34226" y="8205"/>
                  <a:pt x="34499" y="7421"/>
                  <a:pt x="34704" y="6636"/>
                </a:cubicBezTo>
                <a:cubicBezTo>
                  <a:pt x="34738" y="6533"/>
                  <a:pt x="34772" y="6431"/>
                  <a:pt x="34840" y="6260"/>
                </a:cubicBezTo>
                <a:cubicBezTo>
                  <a:pt x="34875" y="6567"/>
                  <a:pt x="34909" y="6840"/>
                  <a:pt x="34977" y="7113"/>
                </a:cubicBezTo>
                <a:cubicBezTo>
                  <a:pt x="35113" y="7659"/>
                  <a:pt x="35182" y="8205"/>
                  <a:pt x="35113" y="8751"/>
                </a:cubicBezTo>
                <a:cubicBezTo>
                  <a:pt x="35148" y="8888"/>
                  <a:pt x="35148" y="9024"/>
                  <a:pt x="35148" y="9195"/>
                </a:cubicBezTo>
                <a:cubicBezTo>
                  <a:pt x="35148" y="9502"/>
                  <a:pt x="35284" y="9775"/>
                  <a:pt x="35455" y="10048"/>
                </a:cubicBezTo>
                <a:cubicBezTo>
                  <a:pt x="35523" y="10150"/>
                  <a:pt x="35591" y="10287"/>
                  <a:pt x="35625" y="10423"/>
                </a:cubicBezTo>
                <a:cubicBezTo>
                  <a:pt x="35796" y="10969"/>
                  <a:pt x="35898" y="11549"/>
                  <a:pt x="36069" y="12061"/>
                </a:cubicBezTo>
                <a:cubicBezTo>
                  <a:pt x="36171" y="12471"/>
                  <a:pt x="36410" y="12846"/>
                  <a:pt x="36717" y="13119"/>
                </a:cubicBezTo>
                <a:cubicBezTo>
                  <a:pt x="36922" y="13256"/>
                  <a:pt x="36990" y="13494"/>
                  <a:pt x="36922" y="13733"/>
                </a:cubicBezTo>
                <a:cubicBezTo>
                  <a:pt x="36751" y="14586"/>
                  <a:pt x="37195" y="15474"/>
                  <a:pt x="37980" y="15815"/>
                </a:cubicBezTo>
                <a:cubicBezTo>
                  <a:pt x="38082" y="15849"/>
                  <a:pt x="38150" y="15917"/>
                  <a:pt x="38219" y="16020"/>
                </a:cubicBezTo>
                <a:lnTo>
                  <a:pt x="37946" y="16361"/>
                </a:lnTo>
                <a:cubicBezTo>
                  <a:pt x="37877" y="16293"/>
                  <a:pt x="37775" y="16156"/>
                  <a:pt x="37707" y="16156"/>
                </a:cubicBezTo>
                <a:cubicBezTo>
                  <a:pt x="37536" y="16156"/>
                  <a:pt x="37468" y="16293"/>
                  <a:pt x="37468" y="16429"/>
                </a:cubicBezTo>
                <a:cubicBezTo>
                  <a:pt x="37468" y="16600"/>
                  <a:pt x="37468" y="16736"/>
                  <a:pt x="37468" y="16873"/>
                </a:cubicBezTo>
                <a:cubicBezTo>
                  <a:pt x="37536" y="17282"/>
                  <a:pt x="37639" y="17658"/>
                  <a:pt x="37741" y="18033"/>
                </a:cubicBezTo>
                <a:cubicBezTo>
                  <a:pt x="37741" y="18169"/>
                  <a:pt x="37775" y="18306"/>
                  <a:pt x="37775" y="18408"/>
                </a:cubicBezTo>
                <a:lnTo>
                  <a:pt x="37775" y="20080"/>
                </a:lnTo>
                <a:cubicBezTo>
                  <a:pt x="37468" y="20148"/>
                  <a:pt x="37434" y="20353"/>
                  <a:pt x="37434" y="20592"/>
                </a:cubicBezTo>
                <a:cubicBezTo>
                  <a:pt x="37434" y="20763"/>
                  <a:pt x="37434" y="20899"/>
                  <a:pt x="37468" y="21070"/>
                </a:cubicBezTo>
                <a:cubicBezTo>
                  <a:pt x="37673" y="21684"/>
                  <a:pt x="37843" y="22264"/>
                  <a:pt x="38082" y="22844"/>
                </a:cubicBezTo>
                <a:cubicBezTo>
                  <a:pt x="38253" y="23220"/>
                  <a:pt x="38321" y="23595"/>
                  <a:pt x="38219" y="24004"/>
                </a:cubicBezTo>
                <a:cubicBezTo>
                  <a:pt x="37809" y="24107"/>
                  <a:pt x="37775" y="24175"/>
                  <a:pt x="37912" y="24584"/>
                </a:cubicBezTo>
                <a:cubicBezTo>
                  <a:pt x="37946" y="24687"/>
                  <a:pt x="37980" y="24789"/>
                  <a:pt x="38048" y="24857"/>
                </a:cubicBezTo>
                <a:cubicBezTo>
                  <a:pt x="38219" y="25233"/>
                  <a:pt x="38355" y="25642"/>
                  <a:pt x="38389" y="26052"/>
                </a:cubicBezTo>
                <a:cubicBezTo>
                  <a:pt x="38458" y="26632"/>
                  <a:pt x="38765" y="27178"/>
                  <a:pt x="39208" y="27587"/>
                </a:cubicBezTo>
                <a:cubicBezTo>
                  <a:pt x="39311" y="27690"/>
                  <a:pt x="39413" y="27758"/>
                  <a:pt x="39584" y="27792"/>
                </a:cubicBezTo>
                <a:cubicBezTo>
                  <a:pt x="39652" y="27792"/>
                  <a:pt x="39788" y="27690"/>
                  <a:pt x="39925" y="27587"/>
                </a:cubicBezTo>
                <a:cubicBezTo>
                  <a:pt x="40232" y="28645"/>
                  <a:pt x="40607" y="29669"/>
                  <a:pt x="41085" y="30658"/>
                </a:cubicBezTo>
                <a:lnTo>
                  <a:pt x="41563" y="30658"/>
                </a:lnTo>
                <a:lnTo>
                  <a:pt x="40607" y="28304"/>
                </a:lnTo>
                <a:lnTo>
                  <a:pt x="41119" y="28065"/>
                </a:lnTo>
                <a:cubicBezTo>
                  <a:pt x="41256" y="28713"/>
                  <a:pt x="41597" y="29191"/>
                  <a:pt x="41631" y="29874"/>
                </a:cubicBezTo>
                <a:cubicBezTo>
                  <a:pt x="41690" y="30465"/>
                  <a:pt x="41878" y="30672"/>
                  <a:pt x="42371" y="30672"/>
                </a:cubicBezTo>
                <a:cubicBezTo>
                  <a:pt x="42447" y="30672"/>
                  <a:pt x="42530" y="30667"/>
                  <a:pt x="42621" y="30658"/>
                </a:cubicBezTo>
                <a:lnTo>
                  <a:pt x="42689" y="30624"/>
                </a:lnTo>
                <a:cubicBezTo>
                  <a:pt x="42552" y="30351"/>
                  <a:pt x="42450" y="30078"/>
                  <a:pt x="42313" y="29839"/>
                </a:cubicBezTo>
                <a:cubicBezTo>
                  <a:pt x="42109" y="29498"/>
                  <a:pt x="42040" y="29157"/>
                  <a:pt x="42040" y="28782"/>
                </a:cubicBezTo>
                <a:cubicBezTo>
                  <a:pt x="42006" y="28406"/>
                  <a:pt x="42006" y="28065"/>
                  <a:pt x="41938" y="27724"/>
                </a:cubicBezTo>
                <a:cubicBezTo>
                  <a:pt x="41914" y="27504"/>
                  <a:pt x="41872" y="27406"/>
                  <a:pt x="41737" y="27406"/>
                </a:cubicBezTo>
                <a:cubicBezTo>
                  <a:pt x="41684" y="27406"/>
                  <a:pt x="41616" y="27422"/>
                  <a:pt x="41529" y="27451"/>
                </a:cubicBezTo>
                <a:cubicBezTo>
                  <a:pt x="41392" y="27485"/>
                  <a:pt x="41290" y="27519"/>
                  <a:pt x="41153" y="27553"/>
                </a:cubicBezTo>
                <a:cubicBezTo>
                  <a:pt x="41045" y="27601"/>
                  <a:pt x="40955" y="27628"/>
                  <a:pt x="40877" y="27628"/>
                </a:cubicBezTo>
                <a:cubicBezTo>
                  <a:pt x="40735" y="27628"/>
                  <a:pt x="40640" y="27536"/>
                  <a:pt x="40573" y="27314"/>
                </a:cubicBezTo>
                <a:cubicBezTo>
                  <a:pt x="40403" y="26734"/>
                  <a:pt x="40232" y="26154"/>
                  <a:pt x="40061" y="25574"/>
                </a:cubicBezTo>
                <a:cubicBezTo>
                  <a:pt x="40061" y="25369"/>
                  <a:pt x="40027" y="25199"/>
                  <a:pt x="40061" y="25028"/>
                </a:cubicBezTo>
                <a:cubicBezTo>
                  <a:pt x="40130" y="25096"/>
                  <a:pt x="40232" y="25199"/>
                  <a:pt x="40266" y="25335"/>
                </a:cubicBezTo>
                <a:cubicBezTo>
                  <a:pt x="40505" y="25711"/>
                  <a:pt x="40710" y="26086"/>
                  <a:pt x="40948" y="26461"/>
                </a:cubicBezTo>
                <a:cubicBezTo>
                  <a:pt x="41085" y="26700"/>
                  <a:pt x="41256" y="26905"/>
                  <a:pt x="41426" y="27110"/>
                </a:cubicBezTo>
                <a:cubicBezTo>
                  <a:pt x="41493" y="27176"/>
                  <a:pt x="41574" y="27228"/>
                  <a:pt x="41660" y="27228"/>
                </a:cubicBezTo>
                <a:cubicBezTo>
                  <a:pt x="41706" y="27228"/>
                  <a:pt x="41754" y="27214"/>
                  <a:pt x="41802" y="27178"/>
                </a:cubicBezTo>
                <a:cubicBezTo>
                  <a:pt x="41938" y="27041"/>
                  <a:pt x="41870" y="26939"/>
                  <a:pt x="41802" y="26802"/>
                </a:cubicBezTo>
                <a:cubicBezTo>
                  <a:pt x="41767" y="26768"/>
                  <a:pt x="41699" y="26734"/>
                  <a:pt x="41699" y="26666"/>
                </a:cubicBezTo>
                <a:cubicBezTo>
                  <a:pt x="41392" y="26222"/>
                  <a:pt x="41085" y="25813"/>
                  <a:pt x="40846" y="25335"/>
                </a:cubicBezTo>
                <a:cubicBezTo>
                  <a:pt x="40505" y="24721"/>
                  <a:pt x="40198" y="24073"/>
                  <a:pt x="39891" y="23458"/>
                </a:cubicBezTo>
                <a:cubicBezTo>
                  <a:pt x="39857" y="23356"/>
                  <a:pt x="39822" y="23288"/>
                  <a:pt x="39754" y="23185"/>
                </a:cubicBezTo>
                <a:cubicBezTo>
                  <a:pt x="39686" y="23151"/>
                  <a:pt x="39618" y="23117"/>
                  <a:pt x="39549" y="23117"/>
                </a:cubicBezTo>
                <a:cubicBezTo>
                  <a:pt x="39481" y="23151"/>
                  <a:pt x="39413" y="23254"/>
                  <a:pt x="39379" y="23322"/>
                </a:cubicBezTo>
                <a:cubicBezTo>
                  <a:pt x="39413" y="23424"/>
                  <a:pt x="39447" y="23527"/>
                  <a:pt x="39481" y="23629"/>
                </a:cubicBezTo>
                <a:cubicBezTo>
                  <a:pt x="39515" y="23731"/>
                  <a:pt x="39515" y="23800"/>
                  <a:pt x="39549" y="23902"/>
                </a:cubicBezTo>
                <a:cubicBezTo>
                  <a:pt x="39038" y="23766"/>
                  <a:pt x="38730" y="23288"/>
                  <a:pt x="38799" y="22776"/>
                </a:cubicBezTo>
                <a:cubicBezTo>
                  <a:pt x="38799" y="22605"/>
                  <a:pt x="38833" y="22435"/>
                  <a:pt x="38867" y="22264"/>
                </a:cubicBezTo>
                <a:cubicBezTo>
                  <a:pt x="38969" y="21991"/>
                  <a:pt x="38901" y="21684"/>
                  <a:pt x="38696" y="21479"/>
                </a:cubicBezTo>
                <a:cubicBezTo>
                  <a:pt x="38287" y="20831"/>
                  <a:pt x="38150" y="20046"/>
                  <a:pt x="38321" y="19330"/>
                </a:cubicBezTo>
                <a:lnTo>
                  <a:pt x="38321" y="19330"/>
                </a:lnTo>
                <a:cubicBezTo>
                  <a:pt x="38628" y="19466"/>
                  <a:pt x="38799" y="19773"/>
                  <a:pt x="38867" y="20080"/>
                </a:cubicBezTo>
                <a:cubicBezTo>
                  <a:pt x="39072" y="21138"/>
                  <a:pt x="39413" y="22128"/>
                  <a:pt x="39925" y="23083"/>
                </a:cubicBezTo>
                <a:cubicBezTo>
                  <a:pt x="40505" y="24209"/>
                  <a:pt x="41153" y="25301"/>
                  <a:pt x="41802" y="26393"/>
                </a:cubicBezTo>
                <a:cubicBezTo>
                  <a:pt x="41938" y="26666"/>
                  <a:pt x="42143" y="26871"/>
                  <a:pt x="42313" y="27110"/>
                </a:cubicBezTo>
                <a:cubicBezTo>
                  <a:pt x="42416" y="27212"/>
                  <a:pt x="42484" y="27348"/>
                  <a:pt x="42518" y="27519"/>
                </a:cubicBezTo>
                <a:cubicBezTo>
                  <a:pt x="42484" y="28509"/>
                  <a:pt x="42825" y="29362"/>
                  <a:pt x="43132" y="30249"/>
                </a:cubicBezTo>
                <a:cubicBezTo>
                  <a:pt x="43201" y="30385"/>
                  <a:pt x="43235" y="30522"/>
                  <a:pt x="43303" y="30658"/>
                </a:cubicBezTo>
                <a:lnTo>
                  <a:pt x="43815" y="30658"/>
                </a:lnTo>
                <a:cubicBezTo>
                  <a:pt x="43781" y="30522"/>
                  <a:pt x="43747" y="30454"/>
                  <a:pt x="43712" y="30317"/>
                </a:cubicBezTo>
                <a:lnTo>
                  <a:pt x="43712" y="30317"/>
                </a:lnTo>
                <a:cubicBezTo>
                  <a:pt x="43917" y="30454"/>
                  <a:pt x="44122" y="30556"/>
                  <a:pt x="44258" y="30624"/>
                </a:cubicBezTo>
                <a:cubicBezTo>
                  <a:pt x="44322" y="30656"/>
                  <a:pt x="44385" y="30680"/>
                  <a:pt x="44445" y="30680"/>
                </a:cubicBezTo>
                <a:cubicBezTo>
                  <a:pt x="44514" y="30680"/>
                  <a:pt x="44579" y="30648"/>
                  <a:pt x="44634" y="30556"/>
                </a:cubicBezTo>
                <a:cubicBezTo>
                  <a:pt x="44702" y="30420"/>
                  <a:pt x="44600" y="30317"/>
                  <a:pt x="44497" y="30215"/>
                </a:cubicBezTo>
                <a:cubicBezTo>
                  <a:pt x="44293" y="30078"/>
                  <a:pt x="44088" y="29942"/>
                  <a:pt x="43951" y="29737"/>
                </a:cubicBezTo>
                <a:cubicBezTo>
                  <a:pt x="43439" y="29020"/>
                  <a:pt x="43166" y="28167"/>
                  <a:pt x="43098" y="27314"/>
                </a:cubicBezTo>
                <a:cubicBezTo>
                  <a:pt x="43098" y="27212"/>
                  <a:pt x="43064" y="27144"/>
                  <a:pt x="42996" y="27075"/>
                </a:cubicBezTo>
                <a:cubicBezTo>
                  <a:pt x="42757" y="26632"/>
                  <a:pt x="42655" y="26120"/>
                  <a:pt x="42689" y="25642"/>
                </a:cubicBezTo>
                <a:cubicBezTo>
                  <a:pt x="42723" y="25506"/>
                  <a:pt x="42757" y="25369"/>
                  <a:pt x="42791" y="25233"/>
                </a:cubicBezTo>
                <a:lnTo>
                  <a:pt x="43474" y="25608"/>
                </a:lnTo>
                <a:cubicBezTo>
                  <a:pt x="43405" y="25711"/>
                  <a:pt x="43405" y="25847"/>
                  <a:pt x="43371" y="25984"/>
                </a:cubicBezTo>
                <a:cubicBezTo>
                  <a:pt x="43303" y="26837"/>
                  <a:pt x="43337" y="27724"/>
                  <a:pt x="43508" y="28577"/>
                </a:cubicBezTo>
                <a:cubicBezTo>
                  <a:pt x="43610" y="29055"/>
                  <a:pt x="43883" y="29464"/>
                  <a:pt x="44224" y="29805"/>
                </a:cubicBezTo>
                <a:cubicBezTo>
                  <a:pt x="44344" y="29901"/>
                  <a:pt x="44463" y="30013"/>
                  <a:pt x="44606" y="30013"/>
                </a:cubicBezTo>
                <a:cubicBezTo>
                  <a:pt x="44668" y="30013"/>
                  <a:pt x="44733" y="29993"/>
                  <a:pt x="44804" y="29942"/>
                </a:cubicBezTo>
                <a:lnTo>
                  <a:pt x="44873" y="29976"/>
                </a:lnTo>
                <a:cubicBezTo>
                  <a:pt x="44941" y="30112"/>
                  <a:pt x="45009" y="30249"/>
                  <a:pt x="45077" y="30385"/>
                </a:cubicBezTo>
                <a:cubicBezTo>
                  <a:pt x="45210" y="30606"/>
                  <a:pt x="45256" y="30684"/>
                  <a:pt x="45402" y="30684"/>
                </a:cubicBezTo>
                <a:cubicBezTo>
                  <a:pt x="45482" y="30684"/>
                  <a:pt x="45591" y="30661"/>
                  <a:pt x="45760" y="30624"/>
                </a:cubicBezTo>
                <a:cubicBezTo>
                  <a:pt x="45521" y="30249"/>
                  <a:pt x="45316" y="29805"/>
                  <a:pt x="45214" y="29362"/>
                </a:cubicBezTo>
                <a:lnTo>
                  <a:pt x="45214" y="29362"/>
                </a:lnTo>
                <a:cubicBezTo>
                  <a:pt x="45487" y="29703"/>
                  <a:pt x="45760" y="30044"/>
                  <a:pt x="45999" y="30420"/>
                </a:cubicBezTo>
                <a:cubicBezTo>
                  <a:pt x="46101" y="30522"/>
                  <a:pt x="46169" y="30658"/>
                  <a:pt x="46272" y="30658"/>
                </a:cubicBezTo>
                <a:cubicBezTo>
                  <a:pt x="46391" y="30675"/>
                  <a:pt x="46511" y="30684"/>
                  <a:pt x="46634" y="30684"/>
                </a:cubicBezTo>
                <a:cubicBezTo>
                  <a:pt x="46758" y="30684"/>
                  <a:pt x="46886" y="30675"/>
                  <a:pt x="47022" y="30658"/>
                </a:cubicBezTo>
                <a:cubicBezTo>
                  <a:pt x="46818" y="30420"/>
                  <a:pt x="46613" y="30181"/>
                  <a:pt x="46408" y="30010"/>
                </a:cubicBezTo>
                <a:cubicBezTo>
                  <a:pt x="46203" y="29839"/>
                  <a:pt x="46067" y="29601"/>
                  <a:pt x="45999" y="29328"/>
                </a:cubicBezTo>
                <a:cubicBezTo>
                  <a:pt x="45968" y="29172"/>
                  <a:pt x="45936" y="29016"/>
                  <a:pt x="45724" y="29016"/>
                </a:cubicBezTo>
                <a:cubicBezTo>
                  <a:pt x="45703" y="29016"/>
                  <a:pt x="45681" y="29018"/>
                  <a:pt x="45657" y="29020"/>
                </a:cubicBezTo>
                <a:cubicBezTo>
                  <a:pt x="45645" y="29027"/>
                  <a:pt x="45634" y="29029"/>
                  <a:pt x="45624" y="29029"/>
                </a:cubicBezTo>
                <a:cubicBezTo>
                  <a:pt x="45575" y="29029"/>
                  <a:pt x="45537" y="28968"/>
                  <a:pt x="45453" y="28884"/>
                </a:cubicBezTo>
                <a:cubicBezTo>
                  <a:pt x="45350" y="28816"/>
                  <a:pt x="45248" y="28713"/>
                  <a:pt x="45180" y="28679"/>
                </a:cubicBezTo>
                <a:cubicBezTo>
                  <a:pt x="45077" y="28679"/>
                  <a:pt x="44941" y="28748"/>
                  <a:pt x="44804" y="28782"/>
                </a:cubicBezTo>
                <a:cubicBezTo>
                  <a:pt x="44634" y="28338"/>
                  <a:pt x="44497" y="27894"/>
                  <a:pt x="44361" y="27451"/>
                </a:cubicBezTo>
                <a:cubicBezTo>
                  <a:pt x="44327" y="27314"/>
                  <a:pt x="44293" y="27212"/>
                  <a:pt x="44122" y="27212"/>
                </a:cubicBezTo>
                <a:cubicBezTo>
                  <a:pt x="43951" y="27212"/>
                  <a:pt x="43917" y="27348"/>
                  <a:pt x="43917" y="27519"/>
                </a:cubicBezTo>
                <a:cubicBezTo>
                  <a:pt x="43917" y="27656"/>
                  <a:pt x="43951" y="27792"/>
                  <a:pt x="43985" y="27929"/>
                </a:cubicBezTo>
                <a:cubicBezTo>
                  <a:pt x="44156" y="28270"/>
                  <a:pt x="44293" y="28645"/>
                  <a:pt x="44429" y="28986"/>
                </a:cubicBezTo>
                <a:cubicBezTo>
                  <a:pt x="44463" y="29089"/>
                  <a:pt x="44497" y="29191"/>
                  <a:pt x="44566" y="29396"/>
                </a:cubicBezTo>
                <a:cubicBezTo>
                  <a:pt x="44224" y="29123"/>
                  <a:pt x="44020" y="28748"/>
                  <a:pt x="43951" y="28304"/>
                </a:cubicBezTo>
                <a:cubicBezTo>
                  <a:pt x="43815" y="27485"/>
                  <a:pt x="43781" y="26632"/>
                  <a:pt x="43849" y="25779"/>
                </a:cubicBezTo>
                <a:cubicBezTo>
                  <a:pt x="43849" y="25608"/>
                  <a:pt x="43951" y="25608"/>
                  <a:pt x="44088" y="25608"/>
                </a:cubicBezTo>
                <a:cubicBezTo>
                  <a:pt x="44156" y="25745"/>
                  <a:pt x="44224" y="25847"/>
                  <a:pt x="44293" y="25984"/>
                </a:cubicBezTo>
                <a:cubicBezTo>
                  <a:pt x="44566" y="26461"/>
                  <a:pt x="44873" y="26939"/>
                  <a:pt x="45180" y="27417"/>
                </a:cubicBezTo>
                <a:cubicBezTo>
                  <a:pt x="45350" y="27621"/>
                  <a:pt x="45521" y="27792"/>
                  <a:pt x="45726" y="27929"/>
                </a:cubicBezTo>
                <a:cubicBezTo>
                  <a:pt x="45896" y="28065"/>
                  <a:pt x="46067" y="28167"/>
                  <a:pt x="46203" y="28304"/>
                </a:cubicBezTo>
                <a:cubicBezTo>
                  <a:pt x="46886" y="29020"/>
                  <a:pt x="47534" y="29737"/>
                  <a:pt x="48183" y="30454"/>
                </a:cubicBezTo>
                <a:cubicBezTo>
                  <a:pt x="48348" y="30619"/>
                  <a:pt x="48580" y="30720"/>
                  <a:pt x="48820" y="30720"/>
                </a:cubicBezTo>
                <a:cubicBezTo>
                  <a:pt x="48926" y="30720"/>
                  <a:pt x="49034" y="30700"/>
                  <a:pt x="49138" y="30658"/>
                </a:cubicBezTo>
                <a:lnTo>
                  <a:pt x="48012" y="29532"/>
                </a:lnTo>
                <a:lnTo>
                  <a:pt x="48012" y="29532"/>
                </a:lnTo>
                <a:cubicBezTo>
                  <a:pt x="48490" y="29601"/>
                  <a:pt x="48933" y="29839"/>
                  <a:pt x="49275" y="30181"/>
                </a:cubicBezTo>
                <a:cubicBezTo>
                  <a:pt x="49567" y="30562"/>
                  <a:pt x="50011" y="30741"/>
                  <a:pt x="50455" y="30741"/>
                </a:cubicBezTo>
                <a:cubicBezTo>
                  <a:pt x="50528" y="30741"/>
                  <a:pt x="50601" y="30736"/>
                  <a:pt x="50674" y="30727"/>
                </a:cubicBezTo>
                <a:cubicBezTo>
                  <a:pt x="50725" y="30710"/>
                  <a:pt x="50767" y="30701"/>
                  <a:pt x="50810" y="30701"/>
                </a:cubicBezTo>
                <a:cubicBezTo>
                  <a:pt x="50853" y="30701"/>
                  <a:pt x="50895" y="30710"/>
                  <a:pt x="50947" y="30727"/>
                </a:cubicBezTo>
                <a:cubicBezTo>
                  <a:pt x="50947" y="30693"/>
                  <a:pt x="50981" y="30693"/>
                  <a:pt x="51015" y="30658"/>
                </a:cubicBezTo>
                <a:lnTo>
                  <a:pt x="50947" y="30590"/>
                </a:lnTo>
                <a:cubicBezTo>
                  <a:pt x="51083" y="30454"/>
                  <a:pt x="51220" y="30317"/>
                  <a:pt x="51356" y="30147"/>
                </a:cubicBezTo>
                <a:cubicBezTo>
                  <a:pt x="51458" y="30044"/>
                  <a:pt x="51458" y="29908"/>
                  <a:pt x="51322" y="29839"/>
                </a:cubicBezTo>
                <a:cubicBezTo>
                  <a:pt x="51279" y="29811"/>
                  <a:pt x="51235" y="29800"/>
                  <a:pt x="51195" y="29800"/>
                </a:cubicBezTo>
                <a:cubicBezTo>
                  <a:pt x="51139" y="29800"/>
                  <a:pt x="51088" y="29820"/>
                  <a:pt x="51049" y="29839"/>
                </a:cubicBezTo>
                <a:cubicBezTo>
                  <a:pt x="50964" y="29959"/>
                  <a:pt x="50870" y="30002"/>
                  <a:pt x="50776" y="30002"/>
                </a:cubicBezTo>
                <a:cubicBezTo>
                  <a:pt x="50682" y="30002"/>
                  <a:pt x="50588" y="29959"/>
                  <a:pt x="50503" y="29908"/>
                </a:cubicBezTo>
                <a:cubicBezTo>
                  <a:pt x="50298" y="29839"/>
                  <a:pt x="50128" y="29737"/>
                  <a:pt x="49991" y="29635"/>
                </a:cubicBezTo>
                <a:cubicBezTo>
                  <a:pt x="48899" y="28918"/>
                  <a:pt x="47910" y="28065"/>
                  <a:pt x="47057" y="27110"/>
                </a:cubicBezTo>
                <a:cubicBezTo>
                  <a:pt x="46954" y="27007"/>
                  <a:pt x="46886" y="26871"/>
                  <a:pt x="46852" y="26700"/>
                </a:cubicBezTo>
                <a:cubicBezTo>
                  <a:pt x="46784" y="26427"/>
                  <a:pt x="46579" y="26154"/>
                  <a:pt x="46306" y="26052"/>
                </a:cubicBezTo>
                <a:cubicBezTo>
                  <a:pt x="45384" y="25676"/>
                  <a:pt x="44634" y="24960"/>
                  <a:pt x="44258" y="24039"/>
                </a:cubicBezTo>
                <a:cubicBezTo>
                  <a:pt x="44208" y="23889"/>
                  <a:pt x="44122" y="23794"/>
                  <a:pt x="43999" y="23794"/>
                </a:cubicBezTo>
                <a:cubicBezTo>
                  <a:pt x="43954" y="23794"/>
                  <a:pt x="43904" y="23806"/>
                  <a:pt x="43849" y="23834"/>
                </a:cubicBezTo>
                <a:cubicBezTo>
                  <a:pt x="43835" y="23834"/>
                  <a:pt x="43816" y="23839"/>
                  <a:pt x="43798" y="23839"/>
                </a:cubicBezTo>
                <a:cubicBezTo>
                  <a:pt x="43771" y="23839"/>
                  <a:pt x="43747" y="23827"/>
                  <a:pt x="43747" y="23766"/>
                </a:cubicBezTo>
                <a:cubicBezTo>
                  <a:pt x="43712" y="23697"/>
                  <a:pt x="43678" y="23595"/>
                  <a:pt x="43610" y="23458"/>
                </a:cubicBezTo>
                <a:cubicBezTo>
                  <a:pt x="43871" y="23458"/>
                  <a:pt x="44116" y="23591"/>
                  <a:pt x="44355" y="23591"/>
                </a:cubicBezTo>
                <a:cubicBezTo>
                  <a:pt x="44460" y="23591"/>
                  <a:pt x="44564" y="23565"/>
                  <a:pt x="44668" y="23493"/>
                </a:cubicBezTo>
                <a:cubicBezTo>
                  <a:pt x="45111" y="23868"/>
                  <a:pt x="45521" y="24209"/>
                  <a:pt x="45930" y="24619"/>
                </a:cubicBezTo>
                <a:cubicBezTo>
                  <a:pt x="46272" y="24926"/>
                  <a:pt x="46647" y="25199"/>
                  <a:pt x="47091" y="25403"/>
                </a:cubicBezTo>
                <a:cubicBezTo>
                  <a:pt x="47147" y="25432"/>
                  <a:pt x="47215" y="25448"/>
                  <a:pt x="47283" y="25448"/>
                </a:cubicBezTo>
                <a:cubicBezTo>
                  <a:pt x="47379" y="25448"/>
                  <a:pt x="47474" y="25415"/>
                  <a:pt x="47534" y="25335"/>
                </a:cubicBezTo>
                <a:cubicBezTo>
                  <a:pt x="47607" y="25311"/>
                  <a:pt x="47679" y="25287"/>
                  <a:pt x="47751" y="25287"/>
                </a:cubicBezTo>
                <a:cubicBezTo>
                  <a:pt x="47781" y="25287"/>
                  <a:pt x="47811" y="25291"/>
                  <a:pt x="47841" y="25301"/>
                </a:cubicBezTo>
                <a:cubicBezTo>
                  <a:pt x="48012" y="25301"/>
                  <a:pt x="48183" y="25369"/>
                  <a:pt x="48353" y="25403"/>
                </a:cubicBezTo>
                <a:cubicBezTo>
                  <a:pt x="48490" y="25403"/>
                  <a:pt x="48626" y="25403"/>
                  <a:pt x="48660" y="25233"/>
                </a:cubicBezTo>
                <a:cubicBezTo>
                  <a:pt x="48729" y="25062"/>
                  <a:pt x="48592" y="24994"/>
                  <a:pt x="48456" y="24960"/>
                </a:cubicBezTo>
                <a:cubicBezTo>
                  <a:pt x="48183" y="24892"/>
                  <a:pt x="47944" y="24823"/>
                  <a:pt x="47671" y="24755"/>
                </a:cubicBezTo>
                <a:cubicBezTo>
                  <a:pt x="46852" y="24619"/>
                  <a:pt x="46101" y="24175"/>
                  <a:pt x="45623" y="23493"/>
                </a:cubicBezTo>
                <a:cubicBezTo>
                  <a:pt x="45419" y="23185"/>
                  <a:pt x="45180" y="22912"/>
                  <a:pt x="45009" y="22639"/>
                </a:cubicBezTo>
                <a:cubicBezTo>
                  <a:pt x="44941" y="22571"/>
                  <a:pt x="44941" y="22503"/>
                  <a:pt x="44839" y="22366"/>
                </a:cubicBezTo>
                <a:lnTo>
                  <a:pt x="44839" y="22366"/>
                </a:lnTo>
                <a:cubicBezTo>
                  <a:pt x="45077" y="22571"/>
                  <a:pt x="45316" y="22776"/>
                  <a:pt x="45589" y="22981"/>
                </a:cubicBezTo>
                <a:cubicBezTo>
                  <a:pt x="45930" y="23185"/>
                  <a:pt x="46272" y="23356"/>
                  <a:pt x="46647" y="23493"/>
                </a:cubicBezTo>
                <a:cubicBezTo>
                  <a:pt x="46693" y="23527"/>
                  <a:pt x="46742" y="23542"/>
                  <a:pt x="46789" y="23542"/>
                </a:cubicBezTo>
                <a:cubicBezTo>
                  <a:pt x="46882" y="23542"/>
                  <a:pt x="46966" y="23481"/>
                  <a:pt x="46988" y="23390"/>
                </a:cubicBezTo>
                <a:cubicBezTo>
                  <a:pt x="47057" y="23220"/>
                  <a:pt x="46920" y="23117"/>
                  <a:pt x="46818" y="23083"/>
                </a:cubicBezTo>
                <a:cubicBezTo>
                  <a:pt x="46749" y="23049"/>
                  <a:pt x="46681" y="23015"/>
                  <a:pt x="46613" y="22981"/>
                </a:cubicBezTo>
                <a:cubicBezTo>
                  <a:pt x="46238" y="22776"/>
                  <a:pt x="45896" y="22571"/>
                  <a:pt x="45555" y="22298"/>
                </a:cubicBezTo>
                <a:cubicBezTo>
                  <a:pt x="44429" y="21275"/>
                  <a:pt x="43474" y="20148"/>
                  <a:pt x="43098" y="18647"/>
                </a:cubicBezTo>
                <a:cubicBezTo>
                  <a:pt x="42996" y="18374"/>
                  <a:pt x="42893" y="18101"/>
                  <a:pt x="42791" y="17828"/>
                </a:cubicBezTo>
                <a:cubicBezTo>
                  <a:pt x="42757" y="17692"/>
                  <a:pt x="42723" y="17555"/>
                  <a:pt x="42689" y="17419"/>
                </a:cubicBezTo>
                <a:lnTo>
                  <a:pt x="42689" y="17419"/>
                </a:lnTo>
                <a:cubicBezTo>
                  <a:pt x="42962" y="17692"/>
                  <a:pt x="43201" y="18033"/>
                  <a:pt x="43439" y="18340"/>
                </a:cubicBezTo>
                <a:cubicBezTo>
                  <a:pt x="43985" y="18988"/>
                  <a:pt x="44566" y="19671"/>
                  <a:pt x="45111" y="20319"/>
                </a:cubicBezTo>
                <a:cubicBezTo>
                  <a:pt x="45248" y="20490"/>
                  <a:pt x="45384" y="20592"/>
                  <a:pt x="45555" y="20729"/>
                </a:cubicBezTo>
                <a:cubicBezTo>
                  <a:pt x="45805" y="20978"/>
                  <a:pt x="46169" y="21142"/>
                  <a:pt x="46569" y="21142"/>
                </a:cubicBezTo>
                <a:cubicBezTo>
                  <a:pt x="46606" y="21142"/>
                  <a:pt x="46643" y="21141"/>
                  <a:pt x="46681" y="21138"/>
                </a:cubicBezTo>
                <a:cubicBezTo>
                  <a:pt x="46954" y="21138"/>
                  <a:pt x="47261" y="21172"/>
                  <a:pt x="47568" y="21240"/>
                </a:cubicBezTo>
                <a:cubicBezTo>
                  <a:pt x="47705" y="21240"/>
                  <a:pt x="47807" y="21104"/>
                  <a:pt x="47807" y="21036"/>
                </a:cubicBezTo>
                <a:cubicBezTo>
                  <a:pt x="47807" y="20933"/>
                  <a:pt x="47671" y="20831"/>
                  <a:pt x="47637" y="20797"/>
                </a:cubicBezTo>
                <a:cubicBezTo>
                  <a:pt x="47602" y="20763"/>
                  <a:pt x="47534" y="20763"/>
                  <a:pt x="47466" y="20763"/>
                </a:cubicBezTo>
                <a:cubicBezTo>
                  <a:pt x="46681" y="20626"/>
                  <a:pt x="45999" y="20217"/>
                  <a:pt x="45555" y="19534"/>
                </a:cubicBezTo>
                <a:cubicBezTo>
                  <a:pt x="45043" y="18852"/>
                  <a:pt x="44566" y="18169"/>
                  <a:pt x="44122" y="17453"/>
                </a:cubicBezTo>
                <a:cubicBezTo>
                  <a:pt x="43985" y="17214"/>
                  <a:pt x="43883" y="16941"/>
                  <a:pt x="43849" y="16668"/>
                </a:cubicBezTo>
                <a:cubicBezTo>
                  <a:pt x="43781" y="16531"/>
                  <a:pt x="43747" y="16429"/>
                  <a:pt x="43576" y="16429"/>
                </a:cubicBezTo>
                <a:cubicBezTo>
                  <a:pt x="43508" y="16395"/>
                  <a:pt x="43439" y="16395"/>
                  <a:pt x="43371" y="16327"/>
                </a:cubicBezTo>
                <a:cubicBezTo>
                  <a:pt x="43312" y="16307"/>
                  <a:pt x="43261" y="16296"/>
                  <a:pt x="43218" y="16296"/>
                </a:cubicBezTo>
                <a:cubicBezTo>
                  <a:pt x="43113" y="16296"/>
                  <a:pt x="43054" y="16362"/>
                  <a:pt x="43030" y="16531"/>
                </a:cubicBezTo>
                <a:cubicBezTo>
                  <a:pt x="43030" y="16600"/>
                  <a:pt x="43030" y="16668"/>
                  <a:pt x="43030" y="16736"/>
                </a:cubicBezTo>
                <a:cubicBezTo>
                  <a:pt x="42621" y="16293"/>
                  <a:pt x="42279" y="15781"/>
                  <a:pt x="42006" y="15269"/>
                </a:cubicBezTo>
                <a:cubicBezTo>
                  <a:pt x="41972" y="15201"/>
                  <a:pt x="41938" y="15098"/>
                  <a:pt x="41904" y="15030"/>
                </a:cubicBezTo>
                <a:cubicBezTo>
                  <a:pt x="41904" y="14928"/>
                  <a:pt x="41904" y="14825"/>
                  <a:pt x="41904" y="14689"/>
                </a:cubicBezTo>
                <a:cubicBezTo>
                  <a:pt x="42245" y="14996"/>
                  <a:pt x="42586" y="15235"/>
                  <a:pt x="42928" y="15474"/>
                </a:cubicBezTo>
                <a:cubicBezTo>
                  <a:pt x="43405" y="15678"/>
                  <a:pt x="43849" y="15985"/>
                  <a:pt x="44190" y="16395"/>
                </a:cubicBezTo>
                <a:cubicBezTo>
                  <a:pt x="44395" y="16600"/>
                  <a:pt x="44668" y="16804"/>
                  <a:pt x="44941" y="16941"/>
                </a:cubicBezTo>
                <a:cubicBezTo>
                  <a:pt x="44968" y="16950"/>
                  <a:pt x="44996" y="16954"/>
                  <a:pt x="45023" y="16954"/>
                </a:cubicBezTo>
                <a:cubicBezTo>
                  <a:pt x="45098" y="16954"/>
                  <a:pt x="45173" y="16923"/>
                  <a:pt x="45248" y="16873"/>
                </a:cubicBezTo>
                <a:cubicBezTo>
                  <a:pt x="45282" y="16839"/>
                  <a:pt x="45248" y="16702"/>
                  <a:pt x="45248" y="16634"/>
                </a:cubicBezTo>
                <a:cubicBezTo>
                  <a:pt x="45214" y="16566"/>
                  <a:pt x="45146" y="16463"/>
                  <a:pt x="45180" y="16429"/>
                </a:cubicBezTo>
                <a:cubicBezTo>
                  <a:pt x="45282" y="16190"/>
                  <a:pt x="45111" y="16088"/>
                  <a:pt x="44975" y="15985"/>
                </a:cubicBezTo>
                <a:cubicBezTo>
                  <a:pt x="44839" y="15917"/>
                  <a:pt x="44702" y="15815"/>
                  <a:pt x="44566" y="15747"/>
                </a:cubicBezTo>
                <a:cubicBezTo>
                  <a:pt x="44190" y="15576"/>
                  <a:pt x="43849" y="15269"/>
                  <a:pt x="43678" y="14894"/>
                </a:cubicBezTo>
                <a:cubicBezTo>
                  <a:pt x="43439" y="14484"/>
                  <a:pt x="43201" y="14109"/>
                  <a:pt x="42962" y="13665"/>
                </a:cubicBezTo>
                <a:cubicBezTo>
                  <a:pt x="42928" y="13563"/>
                  <a:pt x="42893" y="13460"/>
                  <a:pt x="42859" y="13358"/>
                </a:cubicBezTo>
                <a:lnTo>
                  <a:pt x="42859" y="13358"/>
                </a:lnTo>
                <a:cubicBezTo>
                  <a:pt x="43269" y="13597"/>
                  <a:pt x="43644" y="13870"/>
                  <a:pt x="44054" y="14109"/>
                </a:cubicBezTo>
                <a:cubicBezTo>
                  <a:pt x="44284" y="14262"/>
                  <a:pt x="44553" y="14339"/>
                  <a:pt x="44831" y="14339"/>
                </a:cubicBezTo>
                <a:cubicBezTo>
                  <a:pt x="44924" y="14339"/>
                  <a:pt x="45018" y="14331"/>
                  <a:pt x="45111" y="14313"/>
                </a:cubicBezTo>
                <a:cubicBezTo>
                  <a:pt x="45282" y="14279"/>
                  <a:pt x="45419" y="14245"/>
                  <a:pt x="45589" y="14143"/>
                </a:cubicBezTo>
                <a:cubicBezTo>
                  <a:pt x="45623" y="14075"/>
                  <a:pt x="45657" y="14006"/>
                  <a:pt x="45623" y="13938"/>
                </a:cubicBezTo>
                <a:cubicBezTo>
                  <a:pt x="45589" y="13870"/>
                  <a:pt x="45487" y="13802"/>
                  <a:pt x="45453" y="13802"/>
                </a:cubicBezTo>
                <a:cubicBezTo>
                  <a:pt x="45430" y="13790"/>
                  <a:pt x="45407" y="13786"/>
                  <a:pt x="45386" y="13786"/>
                </a:cubicBezTo>
                <a:cubicBezTo>
                  <a:pt x="45343" y="13786"/>
                  <a:pt x="45305" y="13802"/>
                  <a:pt x="45282" y="13802"/>
                </a:cubicBezTo>
                <a:cubicBezTo>
                  <a:pt x="45166" y="13833"/>
                  <a:pt x="45046" y="13849"/>
                  <a:pt x="44928" y="13849"/>
                </a:cubicBezTo>
                <a:cubicBezTo>
                  <a:pt x="44663" y="13849"/>
                  <a:pt x="44402" y="13772"/>
                  <a:pt x="44190" y="13631"/>
                </a:cubicBezTo>
                <a:cubicBezTo>
                  <a:pt x="43815" y="13358"/>
                  <a:pt x="43439" y="13085"/>
                  <a:pt x="43064" y="12812"/>
                </a:cubicBezTo>
                <a:cubicBezTo>
                  <a:pt x="42893" y="12676"/>
                  <a:pt x="42689" y="12573"/>
                  <a:pt x="42655" y="12300"/>
                </a:cubicBezTo>
                <a:cubicBezTo>
                  <a:pt x="42655" y="12232"/>
                  <a:pt x="42518" y="12130"/>
                  <a:pt x="42416" y="12130"/>
                </a:cubicBezTo>
                <a:cubicBezTo>
                  <a:pt x="42109" y="12061"/>
                  <a:pt x="41972" y="11822"/>
                  <a:pt x="41836" y="11618"/>
                </a:cubicBezTo>
                <a:lnTo>
                  <a:pt x="41836" y="11618"/>
                </a:lnTo>
                <a:cubicBezTo>
                  <a:pt x="41938" y="11652"/>
                  <a:pt x="42075" y="11720"/>
                  <a:pt x="42177" y="11788"/>
                </a:cubicBezTo>
                <a:cubicBezTo>
                  <a:pt x="42655" y="12027"/>
                  <a:pt x="43098" y="12232"/>
                  <a:pt x="43576" y="12437"/>
                </a:cubicBezTo>
                <a:cubicBezTo>
                  <a:pt x="43684" y="12477"/>
                  <a:pt x="43797" y="12496"/>
                  <a:pt x="43911" y="12496"/>
                </a:cubicBezTo>
                <a:cubicBezTo>
                  <a:pt x="44086" y="12496"/>
                  <a:pt x="44264" y="12451"/>
                  <a:pt x="44429" y="12368"/>
                </a:cubicBezTo>
                <a:cubicBezTo>
                  <a:pt x="44566" y="12300"/>
                  <a:pt x="44668" y="12232"/>
                  <a:pt x="44600" y="12061"/>
                </a:cubicBezTo>
                <a:cubicBezTo>
                  <a:pt x="44576" y="11943"/>
                  <a:pt x="44487" y="11907"/>
                  <a:pt x="44390" y="11907"/>
                </a:cubicBezTo>
                <a:cubicBezTo>
                  <a:pt x="44346" y="11907"/>
                  <a:pt x="44301" y="11914"/>
                  <a:pt x="44258" y="11925"/>
                </a:cubicBezTo>
                <a:cubicBezTo>
                  <a:pt x="44130" y="11976"/>
                  <a:pt x="44011" y="11997"/>
                  <a:pt x="43896" y="11997"/>
                </a:cubicBezTo>
                <a:cubicBezTo>
                  <a:pt x="43552" y="11997"/>
                  <a:pt x="43252" y="11805"/>
                  <a:pt x="42893" y="11652"/>
                </a:cubicBezTo>
                <a:cubicBezTo>
                  <a:pt x="43235" y="11584"/>
                  <a:pt x="43508" y="11515"/>
                  <a:pt x="43747" y="11447"/>
                </a:cubicBezTo>
                <a:cubicBezTo>
                  <a:pt x="43917" y="11379"/>
                  <a:pt x="44054" y="11276"/>
                  <a:pt x="43985" y="11106"/>
                </a:cubicBezTo>
                <a:cubicBezTo>
                  <a:pt x="43944" y="11001"/>
                  <a:pt x="43876" y="10961"/>
                  <a:pt x="43799" y="10961"/>
                </a:cubicBezTo>
                <a:cubicBezTo>
                  <a:pt x="43750" y="10961"/>
                  <a:pt x="43697" y="10977"/>
                  <a:pt x="43644" y="11003"/>
                </a:cubicBezTo>
                <a:cubicBezTo>
                  <a:pt x="43455" y="11059"/>
                  <a:pt x="43266" y="11086"/>
                  <a:pt x="43081" y="11086"/>
                </a:cubicBezTo>
                <a:cubicBezTo>
                  <a:pt x="42697" y="11086"/>
                  <a:pt x="42328" y="10972"/>
                  <a:pt x="42006" y="10765"/>
                </a:cubicBezTo>
                <a:cubicBezTo>
                  <a:pt x="41085" y="10287"/>
                  <a:pt x="40266" y="9673"/>
                  <a:pt x="39549" y="8922"/>
                </a:cubicBezTo>
                <a:cubicBezTo>
                  <a:pt x="39447" y="8820"/>
                  <a:pt x="39311" y="8717"/>
                  <a:pt x="39140" y="8615"/>
                </a:cubicBezTo>
                <a:cubicBezTo>
                  <a:pt x="38765" y="8410"/>
                  <a:pt x="38526" y="8069"/>
                  <a:pt x="38423" y="7625"/>
                </a:cubicBezTo>
                <a:lnTo>
                  <a:pt x="38423" y="7625"/>
                </a:lnTo>
                <a:cubicBezTo>
                  <a:pt x="38662" y="7830"/>
                  <a:pt x="38901" y="8035"/>
                  <a:pt x="39174" y="8240"/>
                </a:cubicBezTo>
                <a:cubicBezTo>
                  <a:pt x="39276" y="8308"/>
                  <a:pt x="39379" y="8376"/>
                  <a:pt x="39515" y="8444"/>
                </a:cubicBezTo>
                <a:cubicBezTo>
                  <a:pt x="39618" y="8444"/>
                  <a:pt x="39788" y="8410"/>
                  <a:pt x="39788" y="8376"/>
                </a:cubicBezTo>
                <a:cubicBezTo>
                  <a:pt x="39822" y="8274"/>
                  <a:pt x="39788" y="8171"/>
                  <a:pt x="39754" y="8069"/>
                </a:cubicBezTo>
                <a:cubicBezTo>
                  <a:pt x="39652" y="7967"/>
                  <a:pt x="39515" y="7864"/>
                  <a:pt x="39413" y="7796"/>
                </a:cubicBezTo>
                <a:cubicBezTo>
                  <a:pt x="39072" y="7591"/>
                  <a:pt x="38833" y="7318"/>
                  <a:pt x="38628" y="7011"/>
                </a:cubicBezTo>
                <a:lnTo>
                  <a:pt x="38628" y="7011"/>
                </a:lnTo>
                <a:cubicBezTo>
                  <a:pt x="38696" y="7045"/>
                  <a:pt x="38799" y="7113"/>
                  <a:pt x="38867" y="7182"/>
                </a:cubicBezTo>
                <a:cubicBezTo>
                  <a:pt x="39993" y="8376"/>
                  <a:pt x="41494" y="9093"/>
                  <a:pt x="43098" y="9297"/>
                </a:cubicBezTo>
                <a:cubicBezTo>
                  <a:pt x="43154" y="9307"/>
                  <a:pt x="43209" y="9312"/>
                  <a:pt x="43264" y="9312"/>
                </a:cubicBezTo>
                <a:cubicBezTo>
                  <a:pt x="43581" y="9312"/>
                  <a:pt x="43879" y="9150"/>
                  <a:pt x="44054" y="8888"/>
                </a:cubicBezTo>
                <a:cubicBezTo>
                  <a:pt x="44088" y="8785"/>
                  <a:pt x="44088" y="8683"/>
                  <a:pt x="44020" y="8581"/>
                </a:cubicBezTo>
                <a:cubicBezTo>
                  <a:pt x="43985" y="8564"/>
                  <a:pt x="43943" y="8555"/>
                  <a:pt x="43896" y="8555"/>
                </a:cubicBezTo>
                <a:cubicBezTo>
                  <a:pt x="43849" y="8555"/>
                  <a:pt x="43798" y="8564"/>
                  <a:pt x="43747" y="8581"/>
                </a:cubicBezTo>
                <a:cubicBezTo>
                  <a:pt x="43602" y="8757"/>
                  <a:pt x="43443" y="8820"/>
                  <a:pt x="43279" y="8820"/>
                </a:cubicBezTo>
                <a:cubicBezTo>
                  <a:pt x="43094" y="8820"/>
                  <a:pt x="42904" y="8740"/>
                  <a:pt x="42723" y="8649"/>
                </a:cubicBezTo>
                <a:cubicBezTo>
                  <a:pt x="41938" y="8240"/>
                  <a:pt x="41256" y="7694"/>
                  <a:pt x="40710" y="7011"/>
                </a:cubicBezTo>
                <a:lnTo>
                  <a:pt x="40710" y="6909"/>
                </a:lnTo>
                <a:lnTo>
                  <a:pt x="41119" y="7045"/>
                </a:lnTo>
                <a:cubicBezTo>
                  <a:pt x="41358" y="7113"/>
                  <a:pt x="41631" y="7216"/>
                  <a:pt x="41904" y="7284"/>
                </a:cubicBezTo>
                <a:cubicBezTo>
                  <a:pt x="42006" y="7284"/>
                  <a:pt x="42109" y="7250"/>
                  <a:pt x="42177" y="7182"/>
                </a:cubicBezTo>
                <a:cubicBezTo>
                  <a:pt x="42245" y="7045"/>
                  <a:pt x="42143" y="6943"/>
                  <a:pt x="42040" y="6875"/>
                </a:cubicBezTo>
                <a:cubicBezTo>
                  <a:pt x="41938" y="6806"/>
                  <a:pt x="41836" y="6806"/>
                  <a:pt x="41733" y="6738"/>
                </a:cubicBezTo>
                <a:cubicBezTo>
                  <a:pt x="41426" y="6636"/>
                  <a:pt x="41153" y="6533"/>
                  <a:pt x="40880" y="6397"/>
                </a:cubicBezTo>
                <a:cubicBezTo>
                  <a:pt x="40573" y="6226"/>
                  <a:pt x="40198" y="6124"/>
                  <a:pt x="40095" y="5714"/>
                </a:cubicBezTo>
                <a:cubicBezTo>
                  <a:pt x="40061" y="5680"/>
                  <a:pt x="39959" y="5646"/>
                  <a:pt x="39891" y="5612"/>
                </a:cubicBezTo>
                <a:cubicBezTo>
                  <a:pt x="39822" y="5544"/>
                  <a:pt x="39720" y="5544"/>
                  <a:pt x="39686" y="5476"/>
                </a:cubicBezTo>
                <a:cubicBezTo>
                  <a:pt x="38935" y="4725"/>
                  <a:pt x="38355" y="3838"/>
                  <a:pt x="37912" y="2882"/>
                </a:cubicBezTo>
                <a:cubicBezTo>
                  <a:pt x="37877" y="2780"/>
                  <a:pt x="37809" y="2712"/>
                  <a:pt x="37707" y="2712"/>
                </a:cubicBezTo>
                <a:cubicBezTo>
                  <a:pt x="37689" y="2708"/>
                  <a:pt x="37672" y="2706"/>
                  <a:pt x="37657" y="2706"/>
                </a:cubicBezTo>
                <a:cubicBezTo>
                  <a:pt x="37529" y="2706"/>
                  <a:pt x="37502" y="2828"/>
                  <a:pt x="37502" y="2950"/>
                </a:cubicBezTo>
                <a:cubicBezTo>
                  <a:pt x="37536" y="3121"/>
                  <a:pt x="37570" y="3258"/>
                  <a:pt x="37604" y="3531"/>
                </a:cubicBezTo>
                <a:cubicBezTo>
                  <a:pt x="37536" y="3428"/>
                  <a:pt x="37468" y="3360"/>
                  <a:pt x="37434" y="3292"/>
                </a:cubicBezTo>
                <a:lnTo>
                  <a:pt x="35830" y="562"/>
                </a:lnTo>
                <a:cubicBezTo>
                  <a:pt x="35762" y="425"/>
                  <a:pt x="35694" y="289"/>
                  <a:pt x="35625" y="152"/>
                </a:cubicBezTo>
                <a:cubicBezTo>
                  <a:pt x="35580" y="61"/>
                  <a:pt x="35504" y="1"/>
                  <a:pt x="3541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09" name="Google Shape;12509;p86"/>
          <p:cNvSpPr/>
          <p:nvPr/>
        </p:nvSpPr>
        <p:spPr>
          <a:xfrm>
            <a:off x="1020621" y="4570731"/>
            <a:ext cx="128401" cy="122515"/>
          </a:xfrm>
          <a:custGeom>
            <a:rect b="b" l="l" r="r" t="t"/>
            <a:pathLst>
              <a:path extrusionOk="0" h="6578" w="6894">
                <a:moveTo>
                  <a:pt x="6691" y="0"/>
                </a:moveTo>
                <a:cubicBezTo>
                  <a:pt x="6618" y="0"/>
                  <a:pt x="6508" y="84"/>
                  <a:pt x="6449" y="143"/>
                </a:cubicBezTo>
                <a:cubicBezTo>
                  <a:pt x="6415" y="212"/>
                  <a:pt x="6415" y="280"/>
                  <a:pt x="6347" y="382"/>
                </a:cubicBezTo>
                <a:cubicBezTo>
                  <a:pt x="6211" y="621"/>
                  <a:pt x="6074" y="860"/>
                  <a:pt x="5938" y="1065"/>
                </a:cubicBezTo>
                <a:cubicBezTo>
                  <a:pt x="5835" y="928"/>
                  <a:pt x="5767" y="792"/>
                  <a:pt x="5665" y="758"/>
                </a:cubicBezTo>
                <a:cubicBezTo>
                  <a:pt x="5650" y="755"/>
                  <a:pt x="5635" y="753"/>
                  <a:pt x="5622" y="753"/>
                </a:cubicBezTo>
                <a:cubicBezTo>
                  <a:pt x="5488" y="753"/>
                  <a:pt x="5454" y="903"/>
                  <a:pt x="5392" y="996"/>
                </a:cubicBezTo>
                <a:cubicBezTo>
                  <a:pt x="5255" y="1269"/>
                  <a:pt x="5050" y="1474"/>
                  <a:pt x="4846" y="1679"/>
                </a:cubicBezTo>
                <a:cubicBezTo>
                  <a:pt x="3686" y="2532"/>
                  <a:pt x="2457" y="3214"/>
                  <a:pt x="1126" y="3760"/>
                </a:cubicBezTo>
                <a:cubicBezTo>
                  <a:pt x="990" y="3812"/>
                  <a:pt x="853" y="3837"/>
                  <a:pt x="717" y="3837"/>
                </a:cubicBezTo>
                <a:cubicBezTo>
                  <a:pt x="580" y="3837"/>
                  <a:pt x="444" y="3812"/>
                  <a:pt x="307" y="3760"/>
                </a:cubicBezTo>
                <a:cubicBezTo>
                  <a:pt x="265" y="3746"/>
                  <a:pt x="223" y="3738"/>
                  <a:pt x="183" y="3738"/>
                </a:cubicBezTo>
                <a:cubicBezTo>
                  <a:pt x="126" y="3738"/>
                  <a:pt x="74" y="3755"/>
                  <a:pt x="34" y="3795"/>
                </a:cubicBezTo>
                <a:cubicBezTo>
                  <a:pt x="0" y="3897"/>
                  <a:pt x="0" y="3999"/>
                  <a:pt x="68" y="4102"/>
                </a:cubicBezTo>
                <a:cubicBezTo>
                  <a:pt x="239" y="4238"/>
                  <a:pt x="444" y="4306"/>
                  <a:pt x="649" y="4340"/>
                </a:cubicBezTo>
                <a:cubicBezTo>
                  <a:pt x="922" y="4306"/>
                  <a:pt x="1160" y="4238"/>
                  <a:pt x="1433" y="4136"/>
                </a:cubicBezTo>
                <a:cubicBezTo>
                  <a:pt x="2594" y="3692"/>
                  <a:pt x="3686" y="3078"/>
                  <a:pt x="4709" y="2361"/>
                </a:cubicBezTo>
                <a:lnTo>
                  <a:pt x="5050" y="2122"/>
                </a:lnTo>
                <a:lnTo>
                  <a:pt x="5050" y="2122"/>
                </a:lnTo>
                <a:cubicBezTo>
                  <a:pt x="4641" y="2737"/>
                  <a:pt x="4129" y="3317"/>
                  <a:pt x="3583" y="3829"/>
                </a:cubicBezTo>
                <a:cubicBezTo>
                  <a:pt x="3481" y="3897"/>
                  <a:pt x="3413" y="3931"/>
                  <a:pt x="3344" y="3999"/>
                </a:cubicBezTo>
                <a:cubicBezTo>
                  <a:pt x="2525" y="4375"/>
                  <a:pt x="1740" y="4784"/>
                  <a:pt x="956" y="5159"/>
                </a:cubicBezTo>
                <a:cubicBezTo>
                  <a:pt x="848" y="5213"/>
                  <a:pt x="749" y="5258"/>
                  <a:pt x="650" y="5258"/>
                </a:cubicBezTo>
                <a:cubicBezTo>
                  <a:pt x="562" y="5258"/>
                  <a:pt x="472" y="5222"/>
                  <a:pt x="376" y="5125"/>
                </a:cubicBezTo>
                <a:cubicBezTo>
                  <a:pt x="341" y="5108"/>
                  <a:pt x="299" y="5100"/>
                  <a:pt x="256" y="5100"/>
                </a:cubicBezTo>
                <a:cubicBezTo>
                  <a:pt x="213" y="5100"/>
                  <a:pt x="171" y="5108"/>
                  <a:pt x="137" y="5125"/>
                </a:cubicBezTo>
                <a:cubicBezTo>
                  <a:pt x="68" y="5194"/>
                  <a:pt x="34" y="5330"/>
                  <a:pt x="68" y="5432"/>
                </a:cubicBezTo>
                <a:cubicBezTo>
                  <a:pt x="100" y="5619"/>
                  <a:pt x="302" y="5778"/>
                  <a:pt x="519" y="5778"/>
                </a:cubicBezTo>
                <a:cubicBezTo>
                  <a:pt x="539" y="5778"/>
                  <a:pt x="560" y="5777"/>
                  <a:pt x="580" y="5774"/>
                </a:cubicBezTo>
                <a:cubicBezTo>
                  <a:pt x="751" y="5740"/>
                  <a:pt x="956" y="5705"/>
                  <a:pt x="1126" y="5637"/>
                </a:cubicBezTo>
                <a:cubicBezTo>
                  <a:pt x="1502" y="5432"/>
                  <a:pt x="1911" y="5262"/>
                  <a:pt x="2286" y="5125"/>
                </a:cubicBezTo>
                <a:cubicBezTo>
                  <a:pt x="2798" y="4955"/>
                  <a:pt x="3242" y="4716"/>
                  <a:pt x="3651" y="4409"/>
                </a:cubicBezTo>
                <a:cubicBezTo>
                  <a:pt x="3754" y="4340"/>
                  <a:pt x="3856" y="4272"/>
                  <a:pt x="3958" y="4204"/>
                </a:cubicBezTo>
                <a:lnTo>
                  <a:pt x="3958" y="4204"/>
                </a:lnTo>
                <a:cubicBezTo>
                  <a:pt x="3481" y="4886"/>
                  <a:pt x="2867" y="5432"/>
                  <a:pt x="2150" y="5842"/>
                </a:cubicBezTo>
                <a:cubicBezTo>
                  <a:pt x="1979" y="5944"/>
                  <a:pt x="1740" y="6047"/>
                  <a:pt x="1604" y="6115"/>
                </a:cubicBezTo>
                <a:cubicBezTo>
                  <a:pt x="1468" y="6217"/>
                  <a:pt x="1399" y="6320"/>
                  <a:pt x="1468" y="6456"/>
                </a:cubicBezTo>
                <a:cubicBezTo>
                  <a:pt x="1513" y="6547"/>
                  <a:pt x="1589" y="6577"/>
                  <a:pt x="1665" y="6577"/>
                </a:cubicBezTo>
                <a:cubicBezTo>
                  <a:pt x="1703" y="6577"/>
                  <a:pt x="1740" y="6570"/>
                  <a:pt x="1775" y="6558"/>
                </a:cubicBezTo>
                <a:lnTo>
                  <a:pt x="1979" y="6456"/>
                </a:lnTo>
                <a:cubicBezTo>
                  <a:pt x="2491" y="6251"/>
                  <a:pt x="2969" y="5944"/>
                  <a:pt x="3378" y="5569"/>
                </a:cubicBezTo>
                <a:cubicBezTo>
                  <a:pt x="3924" y="5091"/>
                  <a:pt x="4436" y="4579"/>
                  <a:pt x="4948" y="4033"/>
                </a:cubicBezTo>
                <a:cubicBezTo>
                  <a:pt x="5119" y="3863"/>
                  <a:pt x="5323" y="3726"/>
                  <a:pt x="5255" y="3419"/>
                </a:cubicBezTo>
                <a:cubicBezTo>
                  <a:pt x="5255" y="3351"/>
                  <a:pt x="5323" y="3249"/>
                  <a:pt x="5392" y="3146"/>
                </a:cubicBezTo>
                <a:cubicBezTo>
                  <a:pt x="5528" y="2941"/>
                  <a:pt x="5699" y="2737"/>
                  <a:pt x="5801" y="2498"/>
                </a:cubicBezTo>
                <a:cubicBezTo>
                  <a:pt x="5904" y="2395"/>
                  <a:pt x="5938" y="2293"/>
                  <a:pt x="5938" y="2157"/>
                </a:cubicBezTo>
                <a:cubicBezTo>
                  <a:pt x="5904" y="2020"/>
                  <a:pt x="5938" y="1850"/>
                  <a:pt x="6040" y="1747"/>
                </a:cubicBezTo>
                <a:cubicBezTo>
                  <a:pt x="6279" y="1406"/>
                  <a:pt x="6484" y="1065"/>
                  <a:pt x="6688" y="723"/>
                </a:cubicBezTo>
                <a:cubicBezTo>
                  <a:pt x="6757" y="587"/>
                  <a:pt x="6825" y="450"/>
                  <a:pt x="6859" y="280"/>
                </a:cubicBezTo>
                <a:cubicBezTo>
                  <a:pt x="6893" y="177"/>
                  <a:pt x="6893" y="7"/>
                  <a:pt x="6722" y="7"/>
                </a:cubicBezTo>
                <a:cubicBezTo>
                  <a:pt x="6713" y="2"/>
                  <a:pt x="6703" y="0"/>
                  <a:pt x="66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10" name="Google Shape;12510;p86"/>
          <p:cNvSpPr/>
          <p:nvPr/>
        </p:nvSpPr>
        <p:spPr>
          <a:xfrm>
            <a:off x="580858" y="4814256"/>
            <a:ext cx="76903" cy="40044"/>
          </a:xfrm>
          <a:custGeom>
            <a:rect b="b" l="l" r="r" t="t"/>
            <a:pathLst>
              <a:path extrusionOk="0" h="2150" w="4129">
                <a:moveTo>
                  <a:pt x="3855" y="1"/>
                </a:moveTo>
                <a:cubicBezTo>
                  <a:pt x="3778" y="1"/>
                  <a:pt x="3705" y="59"/>
                  <a:pt x="3617" y="102"/>
                </a:cubicBezTo>
                <a:cubicBezTo>
                  <a:pt x="2730" y="717"/>
                  <a:pt x="1774" y="1228"/>
                  <a:pt x="751" y="1604"/>
                </a:cubicBezTo>
                <a:cubicBezTo>
                  <a:pt x="683" y="1604"/>
                  <a:pt x="614" y="1638"/>
                  <a:pt x="546" y="1638"/>
                </a:cubicBezTo>
                <a:cubicBezTo>
                  <a:pt x="137" y="1638"/>
                  <a:pt x="0" y="1774"/>
                  <a:pt x="102" y="1945"/>
                </a:cubicBezTo>
                <a:cubicBezTo>
                  <a:pt x="171" y="2047"/>
                  <a:pt x="307" y="2150"/>
                  <a:pt x="444" y="2150"/>
                </a:cubicBezTo>
                <a:cubicBezTo>
                  <a:pt x="614" y="2150"/>
                  <a:pt x="785" y="2116"/>
                  <a:pt x="956" y="2047"/>
                </a:cubicBezTo>
                <a:cubicBezTo>
                  <a:pt x="1809" y="1638"/>
                  <a:pt x="2628" y="1194"/>
                  <a:pt x="3481" y="785"/>
                </a:cubicBezTo>
                <a:cubicBezTo>
                  <a:pt x="3651" y="682"/>
                  <a:pt x="3788" y="546"/>
                  <a:pt x="3924" y="444"/>
                </a:cubicBezTo>
                <a:cubicBezTo>
                  <a:pt x="4027" y="341"/>
                  <a:pt x="4129" y="205"/>
                  <a:pt x="3992" y="68"/>
                </a:cubicBezTo>
                <a:cubicBezTo>
                  <a:pt x="3943" y="19"/>
                  <a:pt x="3899" y="1"/>
                  <a:pt x="385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11" name="Google Shape;12511;p86"/>
          <p:cNvSpPr/>
          <p:nvPr/>
        </p:nvSpPr>
        <p:spPr>
          <a:xfrm>
            <a:off x="1110219" y="4778666"/>
            <a:ext cx="21624" cy="51498"/>
          </a:xfrm>
          <a:custGeom>
            <a:rect b="b" l="l" r="r" t="t"/>
            <a:pathLst>
              <a:path extrusionOk="0" h="2765" w="1161">
                <a:moveTo>
                  <a:pt x="956" y="0"/>
                </a:moveTo>
                <a:cubicBezTo>
                  <a:pt x="922" y="0"/>
                  <a:pt x="820" y="68"/>
                  <a:pt x="785" y="102"/>
                </a:cubicBezTo>
                <a:cubicBezTo>
                  <a:pt x="717" y="171"/>
                  <a:pt x="717" y="273"/>
                  <a:pt x="683" y="341"/>
                </a:cubicBezTo>
                <a:cubicBezTo>
                  <a:pt x="615" y="751"/>
                  <a:pt x="547" y="1160"/>
                  <a:pt x="444" y="1570"/>
                </a:cubicBezTo>
                <a:cubicBezTo>
                  <a:pt x="376" y="1809"/>
                  <a:pt x="239" y="2082"/>
                  <a:pt x="137" y="2320"/>
                </a:cubicBezTo>
                <a:cubicBezTo>
                  <a:pt x="104" y="2451"/>
                  <a:pt x="72" y="2583"/>
                  <a:pt x="39" y="2744"/>
                </a:cubicBezTo>
                <a:lnTo>
                  <a:pt x="39" y="2744"/>
                </a:lnTo>
                <a:cubicBezTo>
                  <a:pt x="26" y="2740"/>
                  <a:pt x="14" y="2735"/>
                  <a:pt x="1" y="2730"/>
                </a:cubicBezTo>
                <a:lnTo>
                  <a:pt x="1" y="2730"/>
                </a:lnTo>
                <a:lnTo>
                  <a:pt x="35" y="2764"/>
                </a:lnTo>
                <a:cubicBezTo>
                  <a:pt x="36" y="2757"/>
                  <a:pt x="37" y="2750"/>
                  <a:pt x="39" y="2744"/>
                </a:cubicBezTo>
                <a:lnTo>
                  <a:pt x="39" y="2744"/>
                </a:lnTo>
                <a:cubicBezTo>
                  <a:pt x="83" y="2758"/>
                  <a:pt x="124" y="2764"/>
                  <a:pt x="162" y="2764"/>
                </a:cubicBezTo>
                <a:cubicBezTo>
                  <a:pt x="392" y="2764"/>
                  <a:pt x="514" y="2535"/>
                  <a:pt x="683" y="2423"/>
                </a:cubicBezTo>
                <a:cubicBezTo>
                  <a:pt x="820" y="1809"/>
                  <a:pt x="990" y="1160"/>
                  <a:pt x="1127" y="512"/>
                </a:cubicBezTo>
                <a:cubicBezTo>
                  <a:pt x="1127" y="410"/>
                  <a:pt x="1161" y="307"/>
                  <a:pt x="1127" y="205"/>
                </a:cubicBezTo>
                <a:cubicBezTo>
                  <a:pt x="1127" y="102"/>
                  <a:pt x="1058" y="34"/>
                  <a:pt x="9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12" name="Google Shape;12512;p86"/>
          <p:cNvSpPr/>
          <p:nvPr/>
        </p:nvSpPr>
        <p:spPr>
          <a:xfrm>
            <a:off x="3037686" y="4412075"/>
            <a:ext cx="959057" cy="731422"/>
          </a:xfrm>
          <a:custGeom>
            <a:rect b="b" l="l" r="r" t="t"/>
            <a:pathLst>
              <a:path extrusionOk="0" h="39271" w="51493">
                <a:moveTo>
                  <a:pt x="17165" y="7024"/>
                </a:moveTo>
                <a:lnTo>
                  <a:pt x="17233" y="7366"/>
                </a:lnTo>
                <a:lnTo>
                  <a:pt x="17233" y="7400"/>
                </a:lnTo>
                <a:cubicBezTo>
                  <a:pt x="16994" y="7366"/>
                  <a:pt x="17028" y="7229"/>
                  <a:pt x="17165" y="7024"/>
                </a:cubicBezTo>
                <a:close/>
                <a:moveTo>
                  <a:pt x="12490" y="7093"/>
                </a:moveTo>
                <a:lnTo>
                  <a:pt x="11841" y="8082"/>
                </a:lnTo>
                <a:lnTo>
                  <a:pt x="11773" y="8014"/>
                </a:lnTo>
                <a:cubicBezTo>
                  <a:pt x="11944" y="7639"/>
                  <a:pt x="12183" y="7332"/>
                  <a:pt x="12490" y="7093"/>
                </a:cubicBezTo>
                <a:close/>
                <a:moveTo>
                  <a:pt x="16687" y="3066"/>
                </a:moveTo>
                <a:cubicBezTo>
                  <a:pt x="16892" y="3544"/>
                  <a:pt x="17028" y="4056"/>
                  <a:pt x="17096" y="4568"/>
                </a:cubicBezTo>
                <a:cubicBezTo>
                  <a:pt x="17096" y="4943"/>
                  <a:pt x="17267" y="5318"/>
                  <a:pt x="17506" y="5625"/>
                </a:cubicBezTo>
                <a:cubicBezTo>
                  <a:pt x="17711" y="5898"/>
                  <a:pt x="17881" y="6171"/>
                  <a:pt x="17984" y="6478"/>
                </a:cubicBezTo>
                <a:cubicBezTo>
                  <a:pt x="18018" y="6581"/>
                  <a:pt x="18018" y="6683"/>
                  <a:pt x="18018" y="6786"/>
                </a:cubicBezTo>
                <a:cubicBezTo>
                  <a:pt x="17813" y="7059"/>
                  <a:pt x="17949" y="7263"/>
                  <a:pt x="18120" y="7468"/>
                </a:cubicBezTo>
                <a:lnTo>
                  <a:pt x="19348" y="9174"/>
                </a:lnTo>
                <a:cubicBezTo>
                  <a:pt x="19383" y="9208"/>
                  <a:pt x="19383" y="9277"/>
                  <a:pt x="19417" y="9311"/>
                </a:cubicBezTo>
                <a:lnTo>
                  <a:pt x="19110" y="9481"/>
                </a:lnTo>
                <a:cubicBezTo>
                  <a:pt x="18530" y="8696"/>
                  <a:pt x="18052" y="7843"/>
                  <a:pt x="17642" y="6990"/>
                </a:cubicBezTo>
                <a:cubicBezTo>
                  <a:pt x="17574" y="6854"/>
                  <a:pt x="17506" y="6683"/>
                  <a:pt x="17403" y="6649"/>
                </a:cubicBezTo>
                <a:cubicBezTo>
                  <a:pt x="17165" y="6581"/>
                  <a:pt x="16926" y="6547"/>
                  <a:pt x="16687" y="6547"/>
                </a:cubicBezTo>
                <a:lnTo>
                  <a:pt x="16687" y="3066"/>
                </a:lnTo>
                <a:close/>
                <a:moveTo>
                  <a:pt x="14571" y="6751"/>
                </a:moveTo>
                <a:lnTo>
                  <a:pt x="14605" y="6786"/>
                </a:lnTo>
                <a:cubicBezTo>
                  <a:pt x="14367" y="7707"/>
                  <a:pt x="14059" y="8628"/>
                  <a:pt x="13786" y="9584"/>
                </a:cubicBezTo>
                <a:lnTo>
                  <a:pt x="13513" y="9106"/>
                </a:lnTo>
                <a:cubicBezTo>
                  <a:pt x="13889" y="8287"/>
                  <a:pt x="14230" y="7536"/>
                  <a:pt x="14571" y="6751"/>
                </a:cubicBezTo>
                <a:close/>
                <a:moveTo>
                  <a:pt x="14878" y="3680"/>
                </a:moveTo>
                <a:cubicBezTo>
                  <a:pt x="14878" y="3749"/>
                  <a:pt x="14878" y="3783"/>
                  <a:pt x="14878" y="3851"/>
                </a:cubicBezTo>
                <a:cubicBezTo>
                  <a:pt x="14503" y="5489"/>
                  <a:pt x="13923" y="7093"/>
                  <a:pt x="13138" y="8594"/>
                </a:cubicBezTo>
                <a:cubicBezTo>
                  <a:pt x="13048" y="8714"/>
                  <a:pt x="12984" y="8808"/>
                  <a:pt x="12901" y="8898"/>
                </a:cubicBezTo>
                <a:lnTo>
                  <a:pt x="12901" y="8898"/>
                </a:lnTo>
                <a:cubicBezTo>
                  <a:pt x="12907" y="8815"/>
                  <a:pt x="12933" y="8752"/>
                  <a:pt x="12933" y="8662"/>
                </a:cubicBezTo>
                <a:cubicBezTo>
                  <a:pt x="12933" y="8560"/>
                  <a:pt x="12899" y="8423"/>
                  <a:pt x="12865" y="8321"/>
                </a:cubicBezTo>
                <a:cubicBezTo>
                  <a:pt x="12856" y="8312"/>
                  <a:pt x="12837" y="8308"/>
                  <a:pt x="12813" y="8308"/>
                </a:cubicBezTo>
                <a:cubicBezTo>
                  <a:pt x="12747" y="8308"/>
                  <a:pt x="12642" y="8339"/>
                  <a:pt x="12592" y="8389"/>
                </a:cubicBezTo>
                <a:cubicBezTo>
                  <a:pt x="12524" y="8458"/>
                  <a:pt x="12456" y="8560"/>
                  <a:pt x="12387" y="8628"/>
                </a:cubicBezTo>
                <a:cubicBezTo>
                  <a:pt x="12080" y="9072"/>
                  <a:pt x="11705" y="9447"/>
                  <a:pt x="11261" y="9720"/>
                </a:cubicBezTo>
                <a:cubicBezTo>
                  <a:pt x="12797" y="8048"/>
                  <a:pt x="13786" y="5830"/>
                  <a:pt x="14878" y="3680"/>
                </a:cubicBezTo>
                <a:close/>
                <a:moveTo>
                  <a:pt x="19519" y="8116"/>
                </a:moveTo>
                <a:lnTo>
                  <a:pt x="22044" y="10164"/>
                </a:lnTo>
                <a:cubicBezTo>
                  <a:pt x="21566" y="9993"/>
                  <a:pt x="21157" y="9788"/>
                  <a:pt x="20748" y="9515"/>
                </a:cubicBezTo>
                <a:cubicBezTo>
                  <a:pt x="20475" y="9379"/>
                  <a:pt x="20236" y="9242"/>
                  <a:pt x="19997" y="9072"/>
                </a:cubicBezTo>
                <a:cubicBezTo>
                  <a:pt x="19690" y="8867"/>
                  <a:pt x="19485" y="8560"/>
                  <a:pt x="19417" y="8219"/>
                </a:cubicBezTo>
                <a:lnTo>
                  <a:pt x="19519" y="8116"/>
                </a:lnTo>
                <a:close/>
                <a:moveTo>
                  <a:pt x="10613" y="10266"/>
                </a:moveTo>
                <a:cubicBezTo>
                  <a:pt x="10613" y="10300"/>
                  <a:pt x="10613" y="10300"/>
                  <a:pt x="10613" y="10334"/>
                </a:cubicBezTo>
                <a:cubicBezTo>
                  <a:pt x="10545" y="10437"/>
                  <a:pt x="10442" y="10505"/>
                  <a:pt x="10340" y="10573"/>
                </a:cubicBezTo>
                <a:lnTo>
                  <a:pt x="10306" y="10505"/>
                </a:lnTo>
                <a:lnTo>
                  <a:pt x="10613" y="10266"/>
                </a:lnTo>
                <a:close/>
                <a:moveTo>
                  <a:pt x="35932" y="9277"/>
                </a:moveTo>
                <a:lnTo>
                  <a:pt x="35932" y="9277"/>
                </a:lnTo>
                <a:cubicBezTo>
                  <a:pt x="35898" y="9891"/>
                  <a:pt x="35762" y="10505"/>
                  <a:pt x="35557" y="11051"/>
                </a:cubicBezTo>
                <a:lnTo>
                  <a:pt x="35557" y="11085"/>
                </a:lnTo>
                <a:cubicBezTo>
                  <a:pt x="35489" y="10812"/>
                  <a:pt x="35420" y="10607"/>
                  <a:pt x="35352" y="10369"/>
                </a:cubicBezTo>
                <a:lnTo>
                  <a:pt x="35932" y="9277"/>
                </a:lnTo>
                <a:close/>
                <a:moveTo>
                  <a:pt x="13411" y="10369"/>
                </a:moveTo>
                <a:lnTo>
                  <a:pt x="13411" y="10369"/>
                </a:lnTo>
                <a:cubicBezTo>
                  <a:pt x="13275" y="10983"/>
                  <a:pt x="13002" y="11597"/>
                  <a:pt x="12660" y="12143"/>
                </a:cubicBezTo>
                <a:cubicBezTo>
                  <a:pt x="12592" y="12041"/>
                  <a:pt x="12592" y="11972"/>
                  <a:pt x="12592" y="11972"/>
                </a:cubicBezTo>
                <a:lnTo>
                  <a:pt x="13411" y="10369"/>
                </a:lnTo>
                <a:close/>
                <a:moveTo>
                  <a:pt x="35011" y="10914"/>
                </a:moveTo>
                <a:lnTo>
                  <a:pt x="35011" y="10914"/>
                </a:lnTo>
                <a:cubicBezTo>
                  <a:pt x="35077" y="11513"/>
                  <a:pt x="34755" y="12047"/>
                  <a:pt x="34234" y="12295"/>
                </a:cubicBezTo>
                <a:lnTo>
                  <a:pt x="34234" y="12295"/>
                </a:lnTo>
                <a:cubicBezTo>
                  <a:pt x="34314" y="11769"/>
                  <a:pt x="34615" y="11278"/>
                  <a:pt x="35011" y="10914"/>
                </a:cubicBezTo>
                <a:close/>
                <a:moveTo>
                  <a:pt x="15424" y="7195"/>
                </a:moveTo>
                <a:cubicBezTo>
                  <a:pt x="15527" y="7570"/>
                  <a:pt x="15493" y="7980"/>
                  <a:pt x="15356" y="8355"/>
                </a:cubicBezTo>
                <a:cubicBezTo>
                  <a:pt x="15322" y="8423"/>
                  <a:pt x="15322" y="8492"/>
                  <a:pt x="15356" y="8594"/>
                </a:cubicBezTo>
                <a:cubicBezTo>
                  <a:pt x="15595" y="9345"/>
                  <a:pt x="15663" y="10164"/>
                  <a:pt x="15561" y="10983"/>
                </a:cubicBezTo>
                <a:cubicBezTo>
                  <a:pt x="15527" y="11631"/>
                  <a:pt x="15493" y="12279"/>
                  <a:pt x="15424" y="12996"/>
                </a:cubicBezTo>
                <a:cubicBezTo>
                  <a:pt x="15390" y="12894"/>
                  <a:pt x="15356" y="12894"/>
                  <a:pt x="15356" y="12894"/>
                </a:cubicBezTo>
                <a:cubicBezTo>
                  <a:pt x="15322" y="11665"/>
                  <a:pt x="15185" y="10403"/>
                  <a:pt x="14878" y="9174"/>
                </a:cubicBezTo>
                <a:cubicBezTo>
                  <a:pt x="14878" y="9140"/>
                  <a:pt x="14878" y="9072"/>
                  <a:pt x="14912" y="9038"/>
                </a:cubicBezTo>
                <a:lnTo>
                  <a:pt x="14912" y="9072"/>
                </a:lnTo>
                <a:cubicBezTo>
                  <a:pt x="15083" y="8458"/>
                  <a:pt x="15254" y="7843"/>
                  <a:pt x="15424" y="7195"/>
                </a:cubicBezTo>
                <a:close/>
                <a:moveTo>
                  <a:pt x="33578" y="12075"/>
                </a:moveTo>
                <a:lnTo>
                  <a:pt x="33646" y="12211"/>
                </a:lnTo>
                <a:cubicBezTo>
                  <a:pt x="33407" y="12552"/>
                  <a:pt x="33100" y="12859"/>
                  <a:pt x="32793" y="13167"/>
                </a:cubicBezTo>
                <a:cubicBezTo>
                  <a:pt x="32520" y="13337"/>
                  <a:pt x="32179" y="13405"/>
                  <a:pt x="31838" y="13405"/>
                </a:cubicBezTo>
                <a:cubicBezTo>
                  <a:pt x="31820" y="13409"/>
                  <a:pt x="31803" y="13411"/>
                  <a:pt x="31785" y="13411"/>
                </a:cubicBezTo>
                <a:cubicBezTo>
                  <a:pt x="31626" y="13411"/>
                  <a:pt x="31448" y="13276"/>
                  <a:pt x="31326" y="13030"/>
                </a:cubicBezTo>
                <a:lnTo>
                  <a:pt x="31326" y="13030"/>
                </a:lnTo>
                <a:cubicBezTo>
                  <a:pt x="31365" y="13032"/>
                  <a:pt x="31403" y="13032"/>
                  <a:pt x="31442" y="13032"/>
                </a:cubicBezTo>
                <a:cubicBezTo>
                  <a:pt x="32253" y="13032"/>
                  <a:pt x="33024" y="12693"/>
                  <a:pt x="33578" y="12075"/>
                </a:cubicBezTo>
                <a:close/>
                <a:moveTo>
                  <a:pt x="39618" y="12041"/>
                </a:moveTo>
                <a:lnTo>
                  <a:pt x="39618" y="12041"/>
                </a:lnTo>
                <a:cubicBezTo>
                  <a:pt x="39822" y="12075"/>
                  <a:pt x="40027" y="12075"/>
                  <a:pt x="40232" y="12109"/>
                </a:cubicBezTo>
                <a:cubicBezTo>
                  <a:pt x="40266" y="12109"/>
                  <a:pt x="40300" y="12143"/>
                  <a:pt x="40334" y="12177"/>
                </a:cubicBezTo>
                <a:lnTo>
                  <a:pt x="41528" y="13405"/>
                </a:lnTo>
                <a:lnTo>
                  <a:pt x="41119" y="13883"/>
                </a:lnTo>
                <a:lnTo>
                  <a:pt x="41119" y="13917"/>
                </a:lnTo>
                <a:cubicBezTo>
                  <a:pt x="40573" y="13337"/>
                  <a:pt x="39959" y="12859"/>
                  <a:pt x="39618" y="12041"/>
                </a:cubicBezTo>
                <a:close/>
                <a:moveTo>
                  <a:pt x="36581" y="10198"/>
                </a:moveTo>
                <a:lnTo>
                  <a:pt x="36683" y="10232"/>
                </a:lnTo>
                <a:cubicBezTo>
                  <a:pt x="36785" y="10983"/>
                  <a:pt x="36819" y="11699"/>
                  <a:pt x="36410" y="12314"/>
                </a:cubicBezTo>
                <a:cubicBezTo>
                  <a:pt x="36319" y="12253"/>
                  <a:pt x="36200" y="12138"/>
                  <a:pt x="36103" y="12138"/>
                </a:cubicBezTo>
                <a:cubicBezTo>
                  <a:pt x="36091" y="12138"/>
                  <a:pt x="36080" y="12139"/>
                  <a:pt x="36069" y="12143"/>
                </a:cubicBezTo>
                <a:cubicBezTo>
                  <a:pt x="36001" y="12177"/>
                  <a:pt x="35966" y="12382"/>
                  <a:pt x="35932" y="12518"/>
                </a:cubicBezTo>
                <a:cubicBezTo>
                  <a:pt x="35898" y="12587"/>
                  <a:pt x="35898" y="12655"/>
                  <a:pt x="35898" y="12723"/>
                </a:cubicBezTo>
                <a:lnTo>
                  <a:pt x="35898" y="12791"/>
                </a:lnTo>
                <a:cubicBezTo>
                  <a:pt x="35796" y="13405"/>
                  <a:pt x="35659" y="13986"/>
                  <a:pt x="35455" y="14566"/>
                </a:cubicBezTo>
                <a:cubicBezTo>
                  <a:pt x="35523" y="14122"/>
                  <a:pt x="35591" y="13678"/>
                  <a:pt x="35591" y="13235"/>
                </a:cubicBezTo>
                <a:cubicBezTo>
                  <a:pt x="35557" y="12723"/>
                  <a:pt x="35659" y="12211"/>
                  <a:pt x="35864" y="11733"/>
                </a:cubicBezTo>
                <a:cubicBezTo>
                  <a:pt x="36069" y="11187"/>
                  <a:pt x="36342" y="10710"/>
                  <a:pt x="36581" y="10198"/>
                </a:cubicBezTo>
                <a:close/>
                <a:moveTo>
                  <a:pt x="36581" y="13610"/>
                </a:moveTo>
                <a:lnTo>
                  <a:pt x="36581" y="13644"/>
                </a:lnTo>
                <a:cubicBezTo>
                  <a:pt x="36512" y="13951"/>
                  <a:pt x="36444" y="14224"/>
                  <a:pt x="36376" y="14566"/>
                </a:cubicBezTo>
                <a:lnTo>
                  <a:pt x="36171" y="14429"/>
                </a:lnTo>
                <a:lnTo>
                  <a:pt x="36512" y="13610"/>
                </a:lnTo>
                <a:close/>
                <a:moveTo>
                  <a:pt x="39106" y="12962"/>
                </a:moveTo>
                <a:lnTo>
                  <a:pt x="40675" y="15077"/>
                </a:lnTo>
                <a:lnTo>
                  <a:pt x="40437" y="15453"/>
                </a:lnTo>
                <a:cubicBezTo>
                  <a:pt x="39891" y="14668"/>
                  <a:pt x="39447" y="13849"/>
                  <a:pt x="39106" y="12962"/>
                </a:cubicBezTo>
                <a:close/>
                <a:moveTo>
                  <a:pt x="12797" y="12894"/>
                </a:moveTo>
                <a:lnTo>
                  <a:pt x="12797" y="12894"/>
                </a:lnTo>
                <a:cubicBezTo>
                  <a:pt x="13002" y="13849"/>
                  <a:pt x="12456" y="15180"/>
                  <a:pt x="11841" y="15623"/>
                </a:cubicBezTo>
                <a:cubicBezTo>
                  <a:pt x="11876" y="15487"/>
                  <a:pt x="11910" y="15385"/>
                  <a:pt x="11910" y="15282"/>
                </a:cubicBezTo>
                <a:cubicBezTo>
                  <a:pt x="12114" y="14668"/>
                  <a:pt x="12285" y="14088"/>
                  <a:pt x="12490" y="13474"/>
                </a:cubicBezTo>
                <a:cubicBezTo>
                  <a:pt x="12558" y="13269"/>
                  <a:pt x="12660" y="13064"/>
                  <a:pt x="12797" y="12894"/>
                </a:cubicBezTo>
                <a:close/>
                <a:moveTo>
                  <a:pt x="14640" y="10198"/>
                </a:moveTo>
                <a:lnTo>
                  <a:pt x="14640" y="10198"/>
                </a:lnTo>
                <a:cubicBezTo>
                  <a:pt x="14537" y="11426"/>
                  <a:pt x="14469" y="12552"/>
                  <a:pt x="14332" y="13678"/>
                </a:cubicBezTo>
                <a:cubicBezTo>
                  <a:pt x="14230" y="14668"/>
                  <a:pt x="14094" y="15658"/>
                  <a:pt x="13513" y="16408"/>
                </a:cubicBezTo>
                <a:cubicBezTo>
                  <a:pt x="13411" y="16545"/>
                  <a:pt x="13411" y="16750"/>
                  <a:pt x="13513" y="16886"/>
                </a:cubicBezTo>
                <a:cubicBezTo>
                  <a:pt x="13616" y="17091"/>
                  <a:pt x="13582" y="17364"/>
                  <a:pt x="13411" y="17534"/>
                </a:cubicBezTo>
                <a:cubicBezTo>
                  <a:pt x="13343" y="17637"/>
                  <a:pt x="13172" y="17637"/>
                  <a:pt x="13104" y="17671"/>
                </a:cubicBezTo>
                <a:cubicBezTo>
                  <a:pt x="13206" y="16442"/>
                  <a:pt x="13275" y="15248"/>
                  <a:pt x="13377" y="14088"/>
                </a:cubicBezTo>
                <a:cubicBezTo>
                  <a:pt x="13411" y="13951"/>
                  <a:pt x="13445" y="13815"/>
                  <a:pt x="13479" y="13678"/>
                </a:cubicBezTo>
                <a:cubicBezTo>
                  <a:pt x="13616" y="13064"/>
                  <a:pt x="13752" y="12416"/>
                  <a:pt x="13855" y="11802"/>
                </a:cubicBezTo>
                <a:cubicBezTo>
                  <a:pt x="14025" y="11222"/>
                  <a:pt x="14298" y="10676"/>
                  <a:pt x="14640" y="10198"/>
                </a:cubicBezTo>
                <a:close/>
                <a:moveTo>
                  <a:pt x="10647" y="14702"/>
                </a:moveTo>
                <a:cubicBezTo>
                  <a:pt x="10408" y="15658"/>
                  <a:pt x="9419" y="17466"/>
                  <a:pt x="8907" y="17876"/>
                </a:cubicBezTo>
                <a:cubicBezTo>
                  <a:pt x="9077" y="17330"/>
                  <a:pt x="9248" y="16750"/>
                  <a:pt x="9419" y="16169"/>
                </a:cubicBezTo>
                <a:cubicBezTo>
                  <a:pt x="9419" y="16135"/>
                  <a:pt x="9453" y="16067"/>
                  <a:pt x="9487" y="16033"/>
                </a:cubicBezTo>
                <a:lnTo>
                  <a:pt x="10647" y="14702"/>
                </a:lnTo>
                <a:close/>
                <a:moveTo>
                  <a:pt x="11466" y="16784"/>
                </a:moveTo>
                <a:lnTo>
                  <a:pt x="11534" y="16852"/>
                </a:lnTo>
                <a:cubicBezTo>
                  <a:pt x="11466" y="17227"/>
                  <a:pt x="11364" y="17603"/>
                  <a:pt x="11261" y="18012"/>
                </a:cubicBezTo>
                <a:cubicBezTo>
                  <a:pt x="11091" y="17978"/>
                  <a:pt x="10988" y="17910"/>
                  <a:pt x="11091" y="17705"/>
                </a:cubicBezTo>
                <a:lnTo>
                  <a:pt x="11057" y="17705"/>
                </a:lnTo>
                <a:cubicBezTo>
                  <a:pt x="11193" y="17398"/>
                  <a:pt x="11330" y="17091"/>
                  <a:pt x="11466" y="16784"/>
                </a:cubicBezTo>
                <a:close/>
                <a:moveTo>
                  <a:pt x="39208" y="17671"/>
                </a:moveTo>
                <a:cubicBezTo>
                  <a:pt x="39276" y="17876"/>
                  <a:pt x="39276" y="18012"/>
                  <a:pt x="39310" y="18183"/>
                </a:cubicBezTo>
                <a:lnTo>
                  <a:pt x="39242" y="18217"/>
                </a:lnTo>
                <a:cubicBezTo>
                  <a:pt x="39208" y="18114"/>
                  <a:pt x="39174" y="17978"/>
                  <a:pt x="39174" y="17876"/>
                </a:cubicBezTo>
                <a:cubicBezTo>
                  <a:pt x="39140" y="17841"/>
                  <a:pt x="39174" y="17807"/>
                  <a:pt x="39208" y="17705"/>
                </a:cubicBezTo>
                <a:lnTo>
                  <a:pt x="39208" y="17671"/>
                </a:lnTo>
                <a:close/>
                <a:moveTo>
                  <a:pt x="12967" y="18149"/>
                </a:moveTo>
                <a:lnTo>
                  <a:pt x="13000" y="18182"/>
                </a:lnTo>
                <a:lnTo>
                  <a:pt x="13000" y="18182"/>
                </a:lnTo>
                <a:cubicBezTo>
                  <a:pt x="12994" y="18273"/>
                  <a:pt x="12964" y="18368"/>
                  <a:pt x="12933" y="18490"/>
                </a:cubicBezTo>
                <a:lnTo>
                  <a:pt x="12865" y="18456"/>
                </a:lnTo>
                <a:cubicBezTo>
                  <a:pt x="12899" y="18353"/>
                  <a:pt x="12933" y="18251"/>
                  <a:pt x="12967" y="18149"/>
                </a:cubicBezTo>
                <a:close/>
                <a:moveTo>
                  <a:pt x="35011" y="14259"/>
                </a:moveTo>
                <a:cubicBezTo>
                  <a:pt x="34943" y="14566"/>
                  <a:pt x="34909" y="14839"/>
                  <a:pt x="34874" y="15009"/>
                </a:cubicBezTo>
                <a:cubicBezTo>
                  <a:pt x="34704" y="15180"/>
                  <a:pt x="34533" y="15248"/>
                  <a:pt x="34465" y="15385"/>
                </a:cubicBezTo>
                <a:cubicBezTo>
                  <a:pt x="34021" y="16340"/>
                  <a:pt x="33475" y="17261"/>
                  <a:pt x="32827" y="18114"/>
                </a:cubicBezTo>
                <a:cubicBezTo>
                  <a:pt x="32725" y="18285"/>
                  <a:pt x="32588" y="18422"/>
                  <a:pt x="32418" y="18660"/>
                </a:cubicBezTo>
                <a:cubicBezTo>
                  <a:pt x="32418" y="18558"/>
                  <a:pt x="32418" y="18490"/>
                  <a:pt x="32452" y="18422"/>
                </a:cubicBezTo>
                <a:cubicBezTo>
                  <a:pt x="32759" y="17739"/>
                  <a:pt x="33032" y="17091"/>
                  <a:pt x="33339" y="16442"/>
                </a:cubicBezTo>
                <a:cubicBezTo>
                  <a:pt x="33441" y="16272"/>
                  <a:pt x="33510" y="16135"/>
                  <a:pt x="33646" y="16033"/>
                </a:cubicBezTo>
                <a:cubicBezTo>
                  <a:pt x="34158" y="15487"/>
                  <a:pt x="34567" y="14907"/>
                  <a:pt x="34909" y="14259"/>
                </a:cubicBezTo>
                <a:close/>
                <a:moveTo>
                  <a:pt x="23409" y="17603"/>
                </a:moveTo>
                <a:cubicBezTo>
                  <a:pt x="23819" y="17876"/>
                  <a:pt x="24126" y="18251"/>
                  <a:pt x="24330" y="18695"/>
                </a:cubicBezTo>
                <a:cubicBezTo>
                  <a:pt x="23921" y="18422"/>
                  <a:pt x="23614" y="18046"/>
                  <a:pt x="23409" y="17603"/>
                </a:cubicBezTo>
                <a:close/>
                <a:moveTo>
                  <a:pt x="35796" y="15350"/>
                </a:moveTo>
                <a:lnTo>
                  <a:pt x="35796" y="15350"/>
                </a:lnTo>
                <a:cubicBezTo>
                  <a:pt x="35659" y="16477"/>
                  <a:pt x="35250" y="17603"/>
                  <a:pt x="34670" y="18592"/>
                </a:cubicBezTo>
                <a:cubicBezTo>
                  <a:pt x="34636" y="18660"/>
                  <a:pt x="34567" y="18626"/>
                  <a:pt x="34431" y="18695"/>
                </a:cubicBezTo>
                <a:cubicBezTo>
                  <a:pt x="34567" y="18285"/>
                  <a:pt x="34670" y="17910"/>
                  <a:pt x="34772" y="17534"/>
                </a:cubicBezTo>
                <a:cubicBezTo>
                  <a:pt x="34909" y="16647"/>
                  <a:pt x="35420" y="16067"/>
                  <a:pt x="35796" y="15350"/>
                </a:cubicBezTo>
                <a:close/>
                <a:moveTo>
                  <a:pt x="36444" y="18183"/>
                </a:moveTo>
                <a:lnTo>
                  <a:pt x="36444" y="18183"/>
                </a:lnTo>
                <a:cubicBezTo>
                  <a:pt x="36546" y="18524"/>
                  <a:pt x="36512" y="18695"/>
                  <a:pt x="36205" y="18695"/>
                </a:cubicBezTo>
                <a:lnTo>
                  <a:pt x="36444" y="18183"/>
                </a:lnTo>
                <a:close/>
                <a:moveTo>
                  <a:pt x="41801" y="17398"/>
                </a:moveTo>
                <a:lnTo>
                  <a:pt x="43132" y="18831"/>
                </a:lnTo>
                <a:cubicBezTo>
                  <a:pt x="42518" y="18524"/>
                  <a:pt x="42040" y="18012"/>
                  <a:pt x="41801" y="17398"/>
                </a:cubicBezTo>
                <a:close/>
                <a:moveTo>
                  <a:pt x="33680" y="17773"/>
                </a:moveTo>
                <a:lnTo>
                  <a:pt x="34158" y="17910"/>
                </a:lnTo>
                <a:lnTo>
                  <a:pt x="33578" y="19377"/>
                </a:lnTo>
                <a:cubicBezTo>
                  <a:pt x="33480" y="19221"/>
                  <a:pt x="33383" y="19165"/>
                  <a:pt x="33285" y="19165"/>
                </a:cubicBezTo>
                <a:cubicBezTo>
                  <a:pt x="33218" y="19165"/>
                  <a:pt x="33151" y="19192"/>
                  <a:pt x="33084" y="19230"/>
                </a:cubicBezTo>
                <a:lnTo>
                  <a:pt x="33084" y="19230"/>
                </a:lnTo>
                <a:lnTo>
                  <a:pt x="33680" y="17773"/>
                </a:lnTo>
                <a:close/>
                <a:moveTo>
                  <a:pt x="14025" y="17398"/>
                </a:moveTo>
                <a:lnTo>
                  <a:pt x="14025" y="17398"/>
                </a:lnTo>
                <a:cubicBezTo>
                  <a:pt x="14230" y="18353"/>
                  <a:pt x="14025" y="19104"/>
                  <a:pt x="13479" y="19548"/>
                </a:cubicBezTo>
                <a:cubicBezTo>
                  <a:pt x="13309" y="18660"/>
                  <a:pt x="13821" y="18149"/>
                  <a:pt x="14025" y="17398"/>
                </a:cubicBezTo>
                <a:close/>
                <a:moveTo>
                  <a:pt x="39686" y="15760"/>
                </a:moveTo>
                <a:lnTo>
                  <a:pt x="39686" y="15760"/>
                </a:lnTo>
                <a:cubicBezTo>
                  <a:pt x="39754" y="15777"/>
                  <a:pt x="39814" y="15777"/>
                  <a:pt x="39861" y="15777"/>
                </a:cubicBezTo>
                <a:cubicBezTo>
                  <a:pt x="39908" y="15777"/>
                  <a:pt x="39942" y="15777"/>
                  <a:pt x="39959" y="15794"/>
                </a:cubicBezTo>
                <a:cubicBezTo>
                  <a:pt x="40232" y="16238"/>
                  <a:pt x="40505" y="16681"/>
                  <a:pt x="40812" y="17125"/>
                </a:cubicBezTo>
                <a:cubicBezTo>
                  <a:pt x="40505" y="17432"/>
                  <a:pt x="40505" y="17534"/>
                  <a:pt x="40641" y="17807"/>
                </a:cubicBezTo>
                <a:cubicBezTo>
                  <a:pt x="40744" y="18080"/>
                  <a:pt x="40880" y="18387"/>
                  <a:pt x="41051" y="18660"/>
                </a:cubicBezTo>
                <a:cubicBezTo>
                  <a:pt x="41187" y="18933"/>
                  <a:pt x="41324" y="19206"/>
                  <a:pt x="41460" y="19479"/>
                </a:cubicBezTo>
                <a:lnTo>
                  <a:pt x="41392" y="19548"/>
                </a:lnTo>
                <a:cubicBezTo>
                  <a:pt x="40675" y="18353"/>
                  <a:pt x="40095" y="17091"/>
                  <a:pt x="39686" y="15760"/>
                </a:cubicBezTo>
                <a:close/>
                <a:moveTo>
                  <a:pt x="16141" y="17466"/>
                </a:moveTo>
                <a:cubicBezTo>
                  <a:pt x="16004" y="18319"/>
                  <a:pt x="15766" y="19104"/>
                  <a:pt x="15458" y="19889"/>
                </a:cubicBezTo>
                <a:lnTo>
                  <a:pt x="15356" y="19855"/>
                </a:lnTo>
                <a:cubicBezTo>
                  <a:pt x="15390" y="19241"/>
                  <a:pt x="15424" y="18592"/>
                  <a:pt x="15458" y="17876"/>
                </a:cubicBezTo>
                <a:cubicBezTo>
                  <a:pt x="15540" y="17949"/>
                  <a:pt x="15608" y="17980"/>
                  <a:pt x="15668" y="17980"/>
                </a:cubicBezTo>
                <a:cubicBezTo>
                  <a:pt x="15857" y="17980"/>
                  <a:pt x="15959" y="17674"/>
                  <a:pt x="16141" y="17466"/>
                </a:cubicBezTo>
                <a:close/>
                <a:moveTo>
                  <a:pt x="36990" y="17330"/>
                </a:moveTo>
                <a:cubicBezTo>
                  <a:pt x="37195" y="18183"/>
                  <a:pt x="37570" y="19002"/>
                  <a:pt x="37638" y="19923"/>
                </a:cubicBezTo>
                <a:lnTo>
                  <a:pt x="37536" y="19957"/>
                </a:lnTo>
                <a:cubicBezTo>
                  <a:pt x="37400" y="19786"/>
                  <a:pt x="37263" y="19582"/>
                  <a:pt x="37127" y="19411"/>
                </a:cubicBezTo>
                <a:cubicBezTo>
                  <a:pt x="37024" y="19275"/>
                  <a:pt x="36990" y="19138"/>
                  <a:pt x="36990" y="18968"/>
                </a:cubicBezTo>
                <a:lnTo>
                  <a:pt x="36990" y="17330"/>
                </a:lnTo>
                <a:close/>
                <a:moveTo>
                  <a:pt x="11739" y="13440"/>
                </a:moveTo>
                <a:cubicBezTo>
                  <a:pt x="11705" y="14361"/>
                  <a:pt x="11432" y="15248"/>
                  <a:pt x="10988" y="16067"/>
                </a:cubicBezTo>
                <a:cubicBezTo>
                  <a:pt x="10818" y="16272"/>
                  <a:pt x="10749" y="16545"/>
                  <a:pt x="10852" y="16818"/>
                </a:cubicBezTo>
                <a:cubicBezTo>
                  <a:pt x="10852" y="16886"/>
                  <a:pt x="10818" y="17023"/>
                  <a:pt x="10784" y="17091"/>
                </a:cubicBezTo>
                <a:cubicBezTo>
                  <a:pt x="10681" y="17330"/>
                  <a:pt x="10579" y="17534"/>
                  <a:pt x="10511" y="17773"/>
                </a:cubicBezTo>
                <a:cubicBezTo>
                  <a:pt x="10340" y="18149"/>
                  <a:pt x="10340" y="18183"/>
                  <a:pt x="10681" y="18490"/>
                </a:cubicBezTo>
                <a:cubicBezTo>
                  <a:pt x="10476" y="19036"/>
                  <a:pt x="10169" y="19582"/>
                  <a:pt x="9828" y="20059"/>
                </a:cubicBezTo>
                <a:cubicBezTo>
                  <a:pt x="9862" y="19821"/>
                  <a:pt x="9931" y="19616"/>
                  <a:pt x="9999" y="19377"/>
                </a:cubicBezTo>
                <a:cubicBezTo>
                  <a:pt x="10033" y="19172"/>
                  <a:pt x="10033" y="18968"/>
                  <a:pt x="9999" y="18763"/>
                </a:cubicBezTo>
                <a:cubicBezTo>
                  <a:pt x="9965" y="18592"/>
                  <a:pt x="9794" y="18524"/>
                  <a:pt x="9658" y="18387"/>
                </a:cubicBezTo>
                <a:cubicBezTo>
                  <a:pt x="10033" y="17637"/>
                  <a:pt x="10374" y="16886"/>
                  <a:pt x="10749" y="16135"/>
                </a:cubicBezTo>
                <a:cubicBezTo>
                  <a:pt x="10818" y="15965"/>
                  <a:pt x="10886" y="15794"/>
                  <a:pt x="10920" y="15623"/>
                </a:cubicBezTo>
                <a:cubicBezTo>
                  <a:pt x="11057" y="14805"/>
                  <a:pt x="11466" y="14190"/>
                  <a:pt x="11739" y="13440"/>
                </a:cubicBezTo>
                <a:close/>
                <a:moveTo>
                  <a:pt x="41392" y="18046"/>
                </a:moveTo>
                <a:cubicBezTo>
                  <a:pt x="41801" y="18626"/>
                  <a:pt x="42416" y="18968"/>
                  <a:pt x="42552" y="19821"/>
                </a:cubicBezTo>
                <a:lnTo>
                  <a:pt x="42552" y="19855"/>
                </a:lnTo>
                <a:cubicBezTo>
                  <a:pt x="42620" y="20094"/>
                  <a:pt x="42723" y="20332"/>
                  <a:pt x="42825" y="20571"/>
                </a:cubicBezTo>
                <a:lnTo>
                  <a:pt x="42723" y="20640"/>
                </a:lnTo>
                <a:lnTo>
                  <a:pt x="41324" y="18114"/>
                </a:lnTo>
                <a:lnTo>
                  <a:pt x="41392" y="18046"/>
                </a:lnTo>
                <a:close/>
                <a:moveTo>
                  <a:pt x="10272" y="20401"/>
                </a:moveTo>
                <a:lnTo>
                  <a:pt x="10340" y="20503"/>
                </a:lnTo>
                <a:lnTo>
                  <a:pt x="10101" y="20742"/>
                </a:lnTo>
                <a:cubicBezTo>
                  <a:pt x="10169" y="20640"/>
                  <a:pt x="10204" y="20537"/>
                  <a:pt x="10272" y="20401"/>
                </a:cubicBezTo>
                <a:close/>
                <a:moveTo>
                  <a:pt x="33066" y="19275"/>
                </a:moveTo>
                <a:cubicBezTo>
                  <a:pt x="33066" y="19366"/>
                  <a:pt x="33066" y="19457"/>
                  <a:pt x="33066" y="19548"/>
                </a:cubicBezTo>
                <a:cubicBezTo>
                  <a:pt x="32827" y="20094"/>
                  <a:pt x="32418" y="20503"/>
                  <a:pt x="31906" y="20776"/>
                </a:cubicBezTo>
                <a:lnTo>
                  <a:pt x="33066" y="19275"/>
                </a:lnTo>
                <a:close/>
                <a:moveTo>
                  <a:pt x="37229" y="12245"/>
                </a:moveTo>
                <a:cubicBezTo>
                  <a:pt x="37331" y="12348"/>
                  <a:pt x="37400" y="12518"/>
                  <a:pt x="37434" y="12689"/>
                </a:cubicBezTo>
                <a:cubicBezTo>
                  <a:pt x="37673" y="13678"/>
                  <a:pt x="37911" y="14668"/>
                  <a:pt x="38184" y="15623"/>
                </a:cubicBezTo>
                <a:cubicBezTo>
                  <a:pt x="38287" y="16101"/>
                  <a:pt x="38423" y="16545"/>
                  <a:pt x="38594" y="16988"/>
                </a:cubicBezTo>
                <a:cubicBezTo>
                  <a:pt x="38764" y="17295"/>
                  <a:pt x="38764" y="17671"/>
                  <a:pt x="38662" y="17978"/>
                </a:cubicBezTo>
                <a:cubicBezTo>
                  <a:pt x="38560" y="17705"/>
                  <a:pt x="38457" y="17500"/>
                  <a:pt x="38389" y="17261"/>
                </a:cubicBezTo>
                <a:cubicBezTo>
                  <a:pt x="38219" y="16750"/>
                  <a:pt x="38082" y="16204"/>
                  <a:pt x="37911" y="15658"/>
                </a:cubicBezTo>
                <a:cubicBezTo>
                  <a:pt x="37850" y="15505"/>
                  <a:pt x="37762" y="15379"/>
                  <a:pt x="37646" y="15379"/>
                </a:cubicBezTo>
                <a:cubicBezTo>
                  <a:pt x="37632" y="15379"/>
                  <a:pt x="37619" y="15381"/>
                  <a:pt x="37604" y="15385"/>
                </a:cubicBezTo>
                <a:cubicBezTo>
                  <a:pt x="37434" y="15453"/>
                  <a:pt x="37434" y="15623"/>
                  <a:pt x="37468" y="15828"/>
                </a:cubicBezTo>
                <a:cubicBezTo>
                  <a:pt x="37741" y="16681"/>
                  <a:pt x="37980" y="17568"/>
                  <a:pt x="38321" y="18387"/>
                </a:cubicBezTo>
                <a:cubicBezTo>
                  <a:pt x="38492" y="18763"/>
                  <a:pt x="38730" y="19104"/>
                  <a:pt x="39003" y="19411"/>
                </a:cubicBezTo>
                <a:cubicBezTo>
                  <a:pt x="39140" y="19513"/>
                  <a:pt x="39276" y="19684"/>
                  <a:pt x="39345" y="19855"/>
                </a:cubicBezTo>
                <a:cubicBezTo>
                  <a:pt x="39481" y="20298"/>
                  <a:pt x="39652" y="20776"/>
                  <a:pt x="39788" y="21220"/>
                </a:cubicBezTo>
                <a:cubicBezTo>
                  <a:pt x="39856" y="21322"/>
                  <a:pt x="39856" y="21459"/>
                  <a:pt x="39891" y="21595"/>
                </a:cubicBezTo>
                <a:cubicBezTo>
                  <a:pt x="39515" y="21186"/>
                  <a:pt x="39174" y="20776"/>
                  <a:pt x="38901" y="20298"/>
                </a:cubicBezTo>
                <a:cubicBezTo>
                  <a:pt x="38560" y="19889"/>
                  <a:pt x="38287" y="19377"/>
                  <a:pt x="38184" y="18831"/>
                </a:cubicBezTo>
                <a:cubicBezTo>
                  <a:pt x="38150" y="18763"/>
                  <a:pt x="38116" y="18626"/>
                  <a:pt x="38082" y="18626"/>
                </a:cubicBezTo>
                <a:cubicBezTo>
                  <a:pt x="37809" y="18524"/>
                  <a:pt x="37775" y="18251"/>
                  <a:pt x="37741" y="18012"/>
                </a:cubicBezTo>
                <a:cubicBezTo>
                  <a:pt x="37604" y="17364"/>
                  <a:pt x="37468" y="16715"/>
                  <a:pt x="37331" y="16067"/>
                </a:cubicBezTo>
                <a:cubicBezTo>
                  <a:pt x="37331" y="15999"/>
                  <a:pt x="37365" y="15931"/>
                  <a:pt x="37297" y="15862"/>
                </a:cubicBezTo>
                <a:cubicBezTo>
                  <a:pt x="37263" y="15760"/>
                  <a:pt x="37161" y="15692"/>
                  <a:pt x="37092" y="15658"/>
                </a:cubicBezTo>
                <a:cubicBezTo>
                  <a:pt x="37024" y="15658"/>
                  <a:pt x="36922" y="15760"/>
                  <a:pt x="36922" y="15828"/>
                </a:cubicBezTo>
                <a:cubicBezTo>
                  <a:pt x="36888" y="16067"/>
                  <a:pt x="36785" y="16272"/>
                  <a:pt x="36615" y="16442"/>
                </a:cubicBezTo>
                <a:cubicBezTo>
                  <a:pt x="36546" y="16477"/>
                  <a:pt x="36546" y="16579"/>
                  <a:pt x="36546" y="16647"/>
                </a:cubicBezTo>
                <a:cubicBezTo>
                  <a:pt x="36376" y="17364"/>
                  <a:pt x="36035" y="18080"/>
                  <a:pt x="35557" y="18660"/>
                </a:cubicBezTo>
                <a:cubicBezTo>
                  <a:pt x="35557" y="18626"/>
                  <a:pt x="35557" y="18558"/>
                  <a:pt x="35557" y="18524"/>
                </a:cubicBezTo>
                <a:cubicBezTo>
                  <a:pt x="35898" y="17773"/>
                  <a:pt x="36103" y="16988"/>
                  <a:pt x="36239" y="16204"/>
                </a:cubicBezTo>
                <a:cubicBezTo>
                  <a:pt x="36274" y="16101"/>
                  <a:pt x="36308" y="16033"/>
                  <a:pt x="36342" y="15965"/>
                </a:cubicBezTo>
                <a:cubicBezTo>
                  <a:pt x="36888" y="15009"/>
                  <a:pt x="37161" y="13917"/>
                  <a:pt x="37161" y="12825"/>
                </a:cubicBezTo>
                <a:cubicBezTo>
                  <a:pt x="37195" y="12655"/>
                  <a:pt x="37229" y="12416"/>
                  <a:pt x="37229" y="12245"/>
                </a:cubicBezTo>
                <a:close/>
                <a:moveTo>
                  <a:pt x="10101" y="20742"/>
                </a:moveTo>
                <a:lnTo>
                  <a:pt x="10101" y="20742"/>
                </a:lnTo>
                <a:cubicBezTo>
                  <a:pt x="9999" y="21151"/>
                  <a:pt x="9726" y="21459"/>
                  <a:pt x="9350" y="21629"/>
                </a:cubicBezTo>
                <a:cubicBezTo>
                  <a:pt x="9555" y="21288"/>
                  <a:pt x="9828" y="21015"/>
                  <a:pt x="10101" y="20742"/>
                </a:cubicBezTo>
                <a:close/>
                <a:moveTo>
                  <a:pt x="12967" y="19309"/>
                </a:moveTo>
                <a:cubicBezTo>
                  <a:pt x="12899" y="20332"/>
                  <a:pt x="12694" y="21288"/>
                  <a:pt x="12046" y="22004"/>
                </a:cubicBezTo>
                <a:lnTo>
                  <a:pt x="12285" y="19957"/>
                </a:lnTo>
                <a:cubicBezTo>
                  <a:pt x="12353" y="19377"/>
                  <a:pt x="12456" y="19309"/>
                  <a:pt x="12967" y="19309"/>
                </a:cubicBezTo>
                <a:close/>
                <a:moveTo>
                  <a:pt x="17267" y="22004"/>
                </a:moveTo>
                <a:lnTo>
                  <a:pt x="17267" y="22004"/>
                </a:lnTo>
                <a:cubicBezTo>
                  <a:pt x="17642" y="22141"/>
                  <a:pt x="17642" y="22175"/>
                  <a:pt x="17574" y="22721"/>
                </a:cubicBezTo>
                <a:lnTo>
                  <a:pt x="17267" y="22004"/>
                </a:lnTo>
                <a:close/>
                <a:moveTo>
                  <a:pt x="39686" y="17330"/>
                </a:moveTo>
                <a:cubicBezTo>
                  <a:pt x="40334" y="18660"/>
                  <a:pt x="40846" y="20128"/>
                  <a:pt x="41972" y="20981"/>
                </a:cubicBezTo>
                <a:cubicBezTo>
                  <a:pt x="41945" y="21145"/>
                  <a:pt x="41939" y="21310"/>
                  <a:pt x="41920" y="21475"/>
                </a:cubicBezTo>
                <a:lnTo>
                  <a:pt x="41920" y="21475"/>
                </a:lnTo>
                <a:cubicBezTo>
                  <a:pt x="41901" y="21361"/>
                  <a:pt x="41890" y="21247"/>
                  <a:pt x="41836" y="21220"/>
                </a:cubicBezTo>
                <a:cubicBezTo>
                  <a:pt x="41699" y="21151"/>
                  <a:pt x="41563" y="21117"/>
                  <a:pt x="41392" y="21117"/>
                </a:cubicBezTo>
                <a:cubicBezTo>
                  <a:pt x="41290" y="20810"/>
                  <a:pt x="41187" y="20503"/>
                  <a:pt x="41051" y="20230"/>
                </a:cubicBezTo>
                <a:cubicBezTo>
                  <a:pt x="40982" y="20059"/>
                  <a:pt x="40880" y="19957"/>
                  <a:pt x="40778" y="19821"/>
                </a:cubicBezTo>
                <a:cubicBezTo>
                  <a:pt x="40734" y="19788"/>
                  <a:pt x="40690" y="19773"/>
                  <a:pt x="40649" y="19773"/>
                </a:cubicBezTo>
                <a:cubicBezTo>
                  <a:pt x="40561" y="19773"/>
                  <a:pt x="40483" y="19841"/>
                  <a:pt x="40437" y="19957"/>
                </a:cubicBezTo>
                <a:cubicBezTo>
                  <a:pt x="40334" y="20128"/>
                  <a:pt x="40334" y="20298"/>
                  <a:pt x="40471" y="20367"/>
                </a:cubicBezTo>
                <a:cubicBezTo>
                  <a:pt x="40641" y="20503"/>
                  <a:pt x="40778" y="20674"/>
                  <a:pt x="40812" y="20878"/>
                </a:cubicBezTo>
                <a:cubicBezTo>
                  <a:pt x="40948" y="21288"/>
                  <a:pt x="41119" y="21731"/>
                  <a:pt x="41255" y="22141"/>
                </a:cubicBezTo>
                <a:cubicBezTo>
                  <a:pt x="41324" y="22312"/>
                  <a:pt x="41358" y="22482"/>
                  <a:pt x="41426" y="22721"/>
                </a:cubicBezTo>
                <a:cubicBezTo>
                  <a:pt x="41406" y="22724"/>
                  <a:pt x="41386" y="22725"/>
                  <a:pt x="41366" y="22725"/>
                </a:cubicBezTo>
                <a:cubicBezTo>
                  <a:pt x="41109" y="22725"/>
                  <a:pt x="40841" y="22530"/>
                  <a:pt x="40778" y="22277"/>
                </a:cubicBezTo>
                <a:lnTo>
                  <a:pt x="39993" y="20298"/>
                </a:lnTo>
                <a:cubicBezTo>
                  <a:pt x="40334" y="20025"/>
                  <a:pt x="40334" y="20025"/>
                  <a:pt x="40198" y="19582"/>
                </a:cubicBezTo>
                <a:cubicBezTo>
                  <a:pt x="40061" y="19206"/>
                  <a:pt x="39959" y="18831"/>
                  <a:pt x="39891" y="18456"/>
                </a:cubicBezTo>
                <a:cubicBezTo>
                  <a:pt x="39822" y="18080"/>
                  <a:pt x="39754" y="17705"/>
                  <a:pt x="39686" y="17330"/>
                </a:cubicBezTo>
                <a:close/>
                <a:moveTo>
                  <a:pt x="11534" y="21527"/>
                </a:moveTo>
                <a:lnTo>
                  <a:pt x="11637" y="21561"/>
                </a:lnTo>
                <a:cubicBezTo>
                  <a:pt x="11500" y="22175"/>
                  <a:pt x="11398" y="22789"/>
                  <a:pt x="11261" y="23472"/>
                </a:cubicBezTo>
                <a:lnTo>
                  <a:pt x="11022" y="22653"/>
                </a:lnTo>
                <a:lnTo>
                  <a:pt x="11534" y="21527"/>
                </a:lnTo>
                <a:close/>
                <a:moveTo>
                  <a:pt x="41497" y="23394"/>
                </a:moveTo>
                <a:cubicBezTo>
                  <a:pt x="41526" y="23394"/>
                  <a:pt x="41559" y="23407"/>
                  <a:pt x="41597" y="23438"/>
                </a:cubicBezTo>
                <a:cubicBezTo>
                  <a:pt x="41767" y="23540"/>
                  <a:pt x="41801" y="23779"/>
                  <a:pt x="41767" y="24086"/>
                </a:cubicBezTo>
                <a:lnTo>
                  <a:pt x="41290" y="23745"/>
                </a:lnTo>
                <a:cubicBezTo>
                  <a:pt x="41343" y="23559"/>
                  <a:pt x="41396" y="23394"/>
                  <a:pt x="41497" y="23394"/>
                </a:cubicBezTo>
                <a:close/>
                <a:moveTo>
                  <a:pt x="36615" y="23438"/>
                </a:moveTo>
                <a:lnTo>
                  <a:pt x="36615" y="23438"/>
                </a:lnTo>
                <a:cubicBezTo>
                  <a:pt x="36649" y="24018"/>
                  <a:pt x="36649" y="24018"/>
                  <a:pt x="36410" y="24188"/>
                </a:cubicBezTo>
                <a:cubicBezTo>
                  <a:pt x="36512" y="23915"/>
                  <a:pt x="36444" y="23642"/>
                  <a:pt x="36615" y="23438"/>
                </a:cubicBezTo>
                <a:close/>
                <a:moveTo>
                  <a:pt x="24501" y="22960"/>
                </a:moveTo>
                <a:lnTo>
                  <a:pt x="25968" y="23950"/>
                </a:lnTo>
                <a:lnTo>
                  <a:pt x="25661" y="24291"/>
                </a:lnTo>
                <a:lnTo>
                  <a:pt x="24433" y="23096"/>
                </a:lnTo>
                <a:lnTo>
                  <a:pt x="24501" y="22960"/>
                </a:lnTo>
                <a:close/>
                <a:moveTo>
                  <a:pt x="12729" y="15487"/>
                </a:moveTo>
                <a:lnTo>
                  <a:pt x="12831" y="15555"/>
                </a:lnTo>
                <a:lnTo>
                  <a:pt x="12456" y="18114"/>
                </a:lnTo>
                <a:cubicBezTo>
                  <a:pt x="12046" y="18319"/>
                  <a:pt x="12046" y="18319"/>
                  <a:pt x="11978" y="18729"/>
                </a:cubicBezTo>
                <a:cubicBezTo>
                  <a:pt x="11978" y="18968"/>
                  <a:pt x="11910" y="19206"/>
                  <a:pt x="11739" y="19377"/>
                </a:cubicBezTo>
                <a:cubicBezTo>
                  <a:pt x="11705" y="19445"/>
                  <a:pt x="11671" y="19513"/>
                  <a:pt x="11705" y="19616"/>
                </a:cubicBezTo>
                <a:cubicBezTo>
                  <a:pt x="11978" y="20094"/>
                  <a:pt x="11705" y="20503"/>
                  <a:pt x="11705" y="20981"/>
                </a:cubicBezTo>
                <a:cubicBezTo>
                  <a:pt x="11557" y="20877"/>
                  <a:pt x="11467" y="20819"/>
                  <a:pt x="11401" y="20819"/>
                </a:cubicBezTo>
                <a:cubicBezTo>
                  <a:pt x="11315" y="20819"/>
                  <a:pt x="11270" y="20919"/>
                  <a:pt x="11193" y="21151"/>
                </a:cubicBezTo>
                <a:lnTo>
                  <a:pt x="11193" y="21117"/>
                </a:lnTo>
                <a:cubicBezTo>
                  <a:pt x="10715" y="22312"/>
                  <a:pt x="10067" y="23438"/>
                  <a:pt x="9282" y="24461"/>
                </a:cubicBezTo>
                <a:lnTo>
                  <a:pt x="9214" y="24393"/>
                </a:lnTo>
                <a:cubicBezTo>
                  <a:pt x="9282" y="24222"/>
                  <a:pt x="9385" y="24052"/>
                  <a:pt x="9453" y="23847"/>
                </a:cubicBezTo>
                <a:cubicBezTo>
                  <a:pt x="9521" y="23642"/>
                  <a:pt x="9589" y="23438"/>
                  <a:pt x="9658" y="23233"/>
                </a:cubicBezTo>
                <a:cubicBezTo>
                  <a:pt x="9658" y="23096"/>
                  <a:pt x="9623" y="22994"/>
                  <a:pt x="9521" y="22892"/>
                </a:cubicBezTo>
                <a:cubicBezTo>
                  <a:pt x="9516" y="22887"/>
                  <a:pt x="9510" y="22885"/>
                  <a:pt x="9502" y="22885"/>
                </a:cubicBezTo>
                <a:cubicBezTo>
                  <a:pt x="9451" y="22885"/>
                  <a:pt x="9341" y="22969"/>
                  <a:pt x="9282" y="23028"/>
                </a:cubicBezTo>
                <a:cubicBezTo>
                  <a:pt x="9214" y="23131"/>
                  <a:pt x="9146" y="23267"/>
                  <a:pt x="9112" y="23369"/>
                </a:cubicBezTo>
                <a:lnTo>
                  <a:pt x="9009" y="23335"/>
                </a:lnTo>
                <a:cubicBezTo>
                  <a:pt x="9077" y="23062"/>
                  <a:pt x="9146" y="22789"/>
                  <a:pt x="9180" y="22619"/>
                </a:cubicBezTo>
                <a:cubicBezTo>
                  <a:pt x="9350" y="22550"/>
                  <a:pt x="9521" y="22448"/>
                  <a:pt x="9658" y="22346"/>
                </a:cubicBezTo>
                <a:cubicBezTo>
                  <a:pt x="9965" y="22004"/>
                  <a:pt x="10272" y="21629"/>
                  <a:pt x="10511" y="21220"/>
                </a:cubicBezTo>
                <a:cubicBezTo>
                  <a:pt x="11261" y="19855"/>
                  <a:pt x="11739" y="18353"/>
                  <a:pt x="12012" y="16818"/>
                </a:cubicBezTo>
                <a:cubicBezTo>
                  <a:pt x="12012" y="16545"/>
                  <a:pt x="12114" y="16306"/>
                  <a:pt x="12251" y="16101"/>
                </a:cubicBezTo>
                <a:cubicBezTo>
                  <a:pt x="12422" y="15896"/>
                  <a:pt x="12592" y="15692"/>
                  <a:pt x="12729" y="15487"/>
                </a:cubicBezTo>
                <a:close/>
                <a:moveTo>
                  <a:pt x="35659" y="19445"/>
                </a:moveTo>
                <a:lnTo>
                  <a:pt x="35728" y="19513"/>
                </a:lnTo>
                <a:cubicBezTo>
                  <a:pt x="35523" y="20674"/>
                  <a:pt x="35216" y="21800"/>
                  <a:pt x="34772" y="22926"/>
                </a:cubicBezTo>
                <a:cubicBezTo>
                  <a:pt x="34671" y="22881"/>
                  <a:pt x="34585" y="22861"/>
                  <a:pt x="34512" y="22861"/>
                </a:cubicBezTo>
                <a:cubicBezTo>
                  <a:pt x="34143" y="22861"/>
                  <a:pt x="34096" y="23369"/>
                  <a:pt x="33953" y="23711"/>
                </a:cubicBezTo>
                <a:cubicBezTo>
                  <a:pt x="33802" y="23642"/>
                  <a:pt x="33717" y="23601"/>
                  <a:pt x="33654" y="23601"/>
                </a:cubicBezTo>
                <a:cubicBezTo>
                  <a:pt x="33561" y="23601"/>
                  <a:pt x="33516" y="23691"/>
                  <a:pt x="33373" y="23915"/>
                </a:cubicBezTo>
                <a:cubicBezTo>
                  <a:pt x="33237" y="24222"/>
                  <a:pt x="33066" y="24495"/>
                  <a:pt x="32895" y="24768"/>
                </a:cubicBezTo>
                <a:cubicBezTo>
                  <a:pt x="32895" y="24598"/>
                  <a:pt x="32964" y="24427"/>
                  <a:pt x="32964" y="24325"/>
                </a:cubicBezTo>
                <a:cubicBezTo>
                  <a:pt x="32964" y="24052"/>
                  <a:pt x="33066" y="23779"/>
                  <a:pt x="33305" y="23642"/>
                </a:cubicBezTo>
                <a:cubicBezTo>
                  <a:pt x="33578" y="23335"/>
                  <a:pt x="33817" y="23062"/>
                  <a:pt x="34090" y="22789"/>
                </a:cubicBezTo>
                <a:cubicBezTo>
                  <a:pt x="34192" y="22653"/>
                  <a:pt x="34328" y="22482"/>
                  <a:pt x="34192" y="22277"/>
                </a:cubicBezTo>
                <a:cubicBezTo>
                  <a:pt x="34156" y="22206"/>
                  <a:pt x="34107" y="22180"/>
                  <a:pt x="34057" y="22180"/>
                </a:cubicBezTo>
                <a:cubicBezTo>
                  <a:pt x="33963" y="22180"/>
                  <a:pt x="33861" y="22267"/>
                  <a:pt x="33817" y="22312"/>
                </a:cubicBezTo>
                <a:cubicBezTo>
                  <a:pt x="33714" y="22414"/>
                  <a:pt x="33612" y="22482"/>
                  <a:pt x="33544" y="22585"/>
                </a:cubicBezTo>
                <a:lnTo>
                  <a:pt x="33544" y="22550"/>
                </a:lnTo>
                <a:cubicBezTo>
                  <a:pt x="33817" y="22004"/>
                  <a:pt x="33817" y="22004"/>
                  <a:pt x="33646" y="21527"/>
                </a:cubicBezTo>
                <a:lnTo>
                  <a:pt x="33646" y="21527"/>
                </a:lnTo>
                <a:cubicBezTo>
                  <a:pt x="33685" y="21533"/>
                  <a:pt x="33722" y="21536"/>
                  <a:pt x="33758" y="21536"/>
                </a:cubicBezTo>
                <a:cubicBezTo>
                  <a:pt x="34089" y="21536"/>
                  <a:pt x="34246" y="21262"/>
                  <a:pt x="34431" y="21015"/>
                </a:cubicBezTo>
                <a:cubicBezTo>
                  <a:pt x="34499" y="20913"/>
                  <a:pt x="34533" y="20810"/>
                  <a:pt x="34601" y="20742"/>
                </a:cubicBezTo>
                <a:cubicBezTo>
                  <a:pt x="34943" y="20298"/>
                  <a:pt x="35284" y="19855"/>
                  <a:pt x="35659" y="19445"/>
                </a:cubicBezTo>
                <a:close/>
                <a:moveTo>
                  <a:pt x="42586" y="21356"/>
                </a:moveTo>
                <a:cubicBezTo>
                  <a:pt x="42655" y="21493"/>
                  <a:pt x="42757" y="21595"/>
                  <a:pt x="42859" y="21731"/>
                </a:cubicBezTo>
                <a:cubicBezTo>
                  <a:pt x="43166" y="22380"/>
                  <a:pt x="43644" y="22960"/>
                  <a:pt x="44190" y="23438"/>
                </a:cubicBezTo>
                <a:cubicBezTo>
                  <a:pt x="43951" y="23711"/>
                  <a:pt x="44054" y="23915"/>
                  <a:pt x="44190" y="24154"/>
                </a:cubicBezTo>
                <a:cubicBezTo>
                  <a:pt x="44327" y="24393"/>
                  <a:pt x="44463" y="24666"/>
                  <a:pt x="44634" y="24905"/>
                </a:cubicBezTo>
                <a:lnTo>
                  <a:pt x="44531" y="24973"/>
                </a:lnTo>
                <a:cubicBezTo>
                  <a:pt x="44463" y="24905"/>
                  <a:pt x="44361" y="24803"/>
                  <a:pt x="44292" y="24734"/>
                </a:cubicBezTo>
                <a:cubicBezTo>
                  <a:pt x="43542" y="23677"/>
                  <a:pt x="42962" y="22550"/>
                  <a:pt x="42586" y="21356"/>
                </a:cubicBezTo>
                <a:close/>
                <a:moveTo>
                  <a:pt x="22112" y="23540"/>
                </a:moveTo>
                <a:lnTo>
                  <a:pt x="22112" y="23540"/>
                </a:lnTo>
                <a:cubicBezTo>
                  <a:pt x="22624" y="23881"/>
                  <a:pt x="22590" y="24495"/>
                  <a:pt x="22863" y="25041"/>
                </a:cubicBezTo>
                <a:cubicBezTo>
                  <a:pt x="22454" y="24768"/>
                  <a:pt x="22317" y="24461"/>
                  <a:pt x="22112" y="23540"/>
                </a:cubicBezTo>
                <a:close/>
                <a:moveTo>
                  <a:pt x="41733" y="24768"/>
                </a:moveTo>
                <a:lnTo>
                  <a:pt x="41733" y="24768"/>
                </a:lnTo>
                <a:cubicBezTo>
                  <a:pt x="42006" y="24837"/>
                  <a:pt x="41972" y="25076"/>
                  <a:pt x="42006" y="25314"/>
                </a:cubicBezTo>
                <a:lnTo>
                  <a:pt x="41733" y="24768"/>
                </a:lnTo>
                <a:close/>
                <a:moveTo>
                  <a:pt x="32110" y="24837"/>
                </a:moveTo>
                <a:lnTo>
                  <a:pt x="32110" y="24837"/>
                </a:lnTo>
                <a:cubicBezTo>
                  <a:pt x="31872" y="25349"/>
                  <a:pt x="31565" y="25826"/>
                  <a:pt x="31189" y="26236"/>
                </a:cubicBezTo>
                <a:cubicBezTo>
                  <a:pt x="31155" y="26031"/>
                  <a:pt x="31121" y="25895"/>
                  <a:pt x="31087" y="25758"/>
                </a:cubicBezTo>
                <a:cubicBezTo>
                  <a:pt x="31428" y="25451"/>
                  <a:pt x="31701" y="25007"/>
                  <a:pt x="32110" y="24837"/>
                </a:cubicBezTo>
                <a:close/>
                <a:moveTo>
                  <a:pt x="34909" y="24154"/>
                </a:moveTo>
                <a:lnTo>
                  <a:pt x="34909" y="24154"/>
                </a:lnTo>
                <a:cubicBezTo>
                  <a:pt x="34772" y="24564"/>
                  <a:pt x="34601" y="24939"/>
                  <a:pt x="34465" y="25349"/>
                </a:cubicBezTo>
                <a:cubicBezTo>
                  <a:pt x="34328" y="25758"/>
                  <a:pt x="34192" y="26202"/>
                  <a:pt x="34056" y="26611"/>
                </a:cubicBezTo>
                <a:lnTo>
                  <a:pt x="33987" y="26577"/>
                </a:lnTo>
                <a:cubicBezTo>
                  <a:pt x="34124" y="26031"/>
                  <a:pt x="34260" y="25519"/>
                  <a:pt x="34363" y="24973"/>
                </a:cubicBezTo>
                <a:cubicBezTo>
                  <a:pt x="34397" y="24598"/>
                  <a:pt x="34601" y="24291"/>
                  <a:pt x="34909" y="24154"/>
                </a:cubicBezTo>
                <a:close/>
                <a:moveTo>
                  <a:pt x="42791" y="25349"/>
                </a:moveTo>
                <a:lnTo>
                  <a:pt x="42791" y="25349"/>
                </a:lnTo>
                <a:cubicBezTo>
                  <a:pt x="43030" y="25758"/>
                  <a:pt x="43269" y="26168"/>
                  <a:pt x="43542" y="26611"/>
                </a:cubicBezTo>
                <a:cubicBezTo>
                  <a:pt x="42893" y="26475"/>
                  <a:pt x="42518" y="25826"/>
                  <a:pt x="42791" y="25349"/>
                </a:cubicBezTo>
                <a:close/>
                <a:moveTo>
                  <a:pt x="19587" y="17295"/>
                </a:moveTo>
                <a:cubicBezTo>
                  <a:pt x="19758" y="17568"/>
                  <a:pt x="19997" y="17841"/>
                  <a:pt x="20167" y="18149"/>
                </a:cubicBezTo>
                <a:cubicBezTo>
                  <a:pt x="20577" y="18763"/>
                  <a:pt x="20952" y="19411"/>
                  <a:pt x="21328" y="20025"/>
                </a:cubicBezTo>
                <a:cubicBezTo>
                  <a:pt x="21601" y="20571"/>
                  <a:pt x="22044" y="21049"/>
                  <a:pt x="22590" y="21390"/>
                </a:cubicBezTo>
                <a:cubicBezTo>
                  <a:pt x="22693" y="21493"/>
                  <a:pt x="22795" y="21595"/>
                  <a:pt x="22863" y="21731"/>
                </a:cubicBezTo>
                <a:cubicBezTo>
                  <a:pt x="23000" y="21970"/>
                  <a:pt x="23170" y="22175"/>
                  <a:pt x="23307" y="22380"/>
                </a:cubicBezTo>
                <a:cubicBezTo>
                  <a:pt x="23289" y="22384"/>
                  <a:pt x="23270" y="22386"/>
                  <a:pt x="23250" y="22386"/>
                </a:cubicBezTo>
                <a:cubicBezTo>
                  <a:pt x="23197" y="22386"/>
                  <a:pt x="23137" y="22375"/>
                  <a:pt x="23080" y="22375"/>
                </a:cubicBezTo>
                <a:cubicBezTo>
                  <a:pt x="22986" y="22375"/>
                  <a:pt x="22900" y="22403"/>
                  <a:pt x="22863" y="22550"/>
                </a:cubicBezTo>
                <a:cubicBezTo>
                  <a:pt x="22863" y="22721"/>
                  <a:pt x="22931" y="22926"/>
                  <a:pt x="23000" y="23062"/>
                </a:cubicBezTo>
                <a:cubicBezTo>
                  <a:pt x="23034" y="23165"/>
                  <a:pt x="23068" y="23233"/>
                  <a:pt x="23102" y="23301"/>
                </a:cubicBezTo>
                <a:cubicBezTo>
                  <a:pt x="23580" y="23950"/>
                  <a:pt x="24057" y="24598"/>
                  <a:pt x="24535" y="25246"/>
                </a:cubicBezTo>
                <a:cubicBezTo>
                  <a:pt x="24842" y="25758"/>
                  <a:pt x="25081" y="26338"/>
                  <a:pt x="25218" y="26952"/>
                </a:cubicBezTo>
                <a:cubicBezTo>
                  <a:pt x="24569" y="26236"/>
                  <a:pt x="23955" y="25451"/>
                  <a:pt x="23409" y="24632"/>
                </a:cubicBezTo>
                <a:cubicBezTo>
                  <a:pt x="23102" y="24188"/>
                  <a:pt x="22863" y="23677"/>
                  <a:pt x="22761" y="23131"/>
                </a:cubicBezTo>
                <a:cubicBezTo>
                  <a:pt x="22658" y="22823"/>
                  <a:pt x="22590" y="22482"/>
                  <a:pt x="22522" y="22209"/>
                </a:cubicBezTo>
                <a:cubicBezTo>
                  <a:pt x="22474" y="22016"/>
                  <a:pt x="22425" y="21925"/>
                  <a:pt x="22340" y="21925"/>
                </a:cubicBezTo>
                <a:cubicBezTo>
                  <a:pt x="22306" y="21925"/>
                  <a:pt x="22265" y="21941"/>
                  <a:pt x="22215" y="21970"/>
                </a:cubicBezTo>
                <a:cubicBezTo>
                  <a:pt x="22147" y="22004"/>
                  <a:pt x="22112" y="22073"/>
                  <a:pt x="22010" y="22209"/>
                </a:cubicBezTo>
                <a:cubicBezTo>
                  <a:pt x="21805" y="21629"/>
                  <a:pt x="21601" y="21151"/>
                  <a:pt x="21430" y="20640"/>
                </a:cubicBezTo>
                <a:cubicBezTo>
                  <a:pt x="21396" y="20571"/>
                  <a:pt x="21362" y="20435"/>
                  <a:pt x="21328" y="20435"/>
                </a:cubicBezTo>
                <a:cubicBezTo>
                  <a:pt x="20918" y="20332"/>
                  <a:pt x="20816" y="19821"/>
                  <a:pt x="20543" y="19513"/>
                </a:cubicBezTo>
                <a:cubicBezTo>
                  <a:pt x="20406" y="19377"/>
                  <a:pt x="20304" y="19172"/>
                  <a:pt x="20167" y="19036"/>
                </a:cubicBezTo>
                <a:cubicBezTo>
                  <a:pt x="20091" y="18978"/>
                  <a:pt x="20015" y="18932"/>
                  <a:pt x="19938" y="18932"/>
                </a:cubicBezTo>
                <a:cubicBezTo>
                  <a:pt x="19878" y="18932"/>
                  <a:pt x="19818" y="18961"/>
                  <a:pt x="19758" y="19036"/>
                </a:cubicBezTo>
                <a:cubicBezTo>
                  <a:pt x="19656" y="19206"/>
                  <a:pt x="19792" y="19343"/>
                  <a:pt x="19860" y="19479"/>
                </a:cubicBezTo>
                <a:cubicBezTo>
                  <a:pt x="20167" y="19855"/>
                  <a:pt x="20406" y="20230"/>
                  <a:pt x="20679" y="20640"/>
                </a:cubicBezTo>
                <a:cubicBezTo>
                  <a:pt x="20713" y="20708"/>
                  <a:pt x="20782" y="20810"/>
                  <a:pt x="20782" y="20878"/>
                </a:cubicBezTo>
                <a:cubicBezTo>
                  <a:pt x="20918" y="21527"/>
                  <a:pt x="21089" y="22175"/>
                  <a:pt x="21328" y="22789"/>
                </a:cubicBezTo>
                <a:cubicBezTo>
                  <a:pt x="21362" y="22926"/>
                  <a:pt x="21396" y="23096"/>
                  <a:pt x="21464" y="23301"/>
                </a:cubicBezTo>
                <a:cubicBezTo>
                  <a:pt x="21225" y="23301"/>
                  <a:pt x="20986" y="23199"/>
                  <a:pt x="20918" y="22994"/>
                </a:cubicBezTo>
                <a:cubicBezTo>
                  <a:pt x="20782" y="22823"/>
                  <a:pt x="20679" y="22619"/>
                  <a:pt x="20577" y="22448"/>
                </a:cubicBezTo>
                <a:cubicBezTo>
                  <a:pt x="19963" y="20981"/>
                  <a:pt x="19485" y="19479"/>
                  <a:pt x="19144" y="17944"/>
                </a:cubicBezTo>
                <a:cubicBezTo>
                  <a:pt x="19110" y="17807"/>
                  <a:pt x="19110" y="17637"/>
                  <a:pt x="19110" y="17500"/>
                </a:cubicBezTo>
                <a:lnTo>
                  <a:pt x="19587" y="17295"/>
                </a:lnTo>
                <a:close/>
                <a:moveTo>
                  <a:pt x="8775" y="25753"/>
                </a:moveTo>
                <a:cubicBezTo>
                  <a:pt x="8796" y="25753"/>
                  <a:pt x="8817" y="25755"/>
                  <a:pt x="8839" y="25758"/>
                </a:cubicBezTo>
                <a:cubicBezTo>
                  <a:pt x="8463" y="26475"/>
                  <a:pt x="8088" y="27123"/>
                  <a:pt x="7713" y="27771"/>
                </a:cubicBezTo>
                <a:lnTo>
                  <a:pt x="7644" y="27703"/>
                </a:lnTo>
                <a:lnTo>
                  <a:pt x="8361" y="26065"/>
                </a:lnTo>
                <a:cubicBezTo>
                  <a:pt x="8422" y="25882"/>
                  <a:pt x="8593" y="25753"/>
                  <a:pt x="8775" y="25753"/>
                </a:cubicBezTo>
                <a:close/>
                <a:moveTo>
                  <a:pt x="20577" y="27259"/>
                </a:moveTo>
                <a:lnTo>
                  <a:pt x="20782" y="27771"/>
                </a:lnTo>
                <a:lnTo>
                  <a:pt x="20713" y="27840"/>
                </a:lnTo>
                <a:lnTo>
                  <a:pt x="20475" y="27362"/>
                </a:lnTo>
                <a:lnTo>
                  <a:pt x="20577" y="27259"/>
                </a:lnTo>
                <a:close/>
                <a:moveTo>
                  <a:pt x="19280" y="27123"/>
                </a:moveTo>
                <a:lnTo>
                  <a:pt x="19894" y="27157"/>
                </a:lnTo>
                <a:cubicBezTo>
                  <a:pt x="19929" y="27328"/>
                  <a:pt x="19963" y="27464"/>
                  <a:pt x="19997" y="27567"/>
                </a:cubicBezTo>
                <a:lnTo>
                  <a:pt x="19553" y="28010"/>
                </a:lnTo>
                <a:lnTo>
                  <a:pt x="19280" y="27123"/>
                </a:lnTo>
                <a:close/>
                <a:moveTo>
                  <a:pt x="23000" y="25519"/>
                </a:moveTo>
                <a:lnTo>
                  <a:pt x="24023" y="27942"/>
                </a:lnTo>
                <a:lnTo>
                  <a:pt x="23921" y="28010"/>
                </a:lnTo>
                <a:cubicBezTo>
                  <a:pt x="23580" y="27328"/>
                  <a:pt x="23239" y="26611"/>
                  <a:pt x="22897" y="25929"/>
                </a:cubicBezTo>
                <a:cubicBezTo>
                  <a:pt x="22829" y="25758"/>
                  <a:pt x="22795" y="25622"/>
                  <a:pt x="23000" y="25519"/>
                </a:cubicBezTo>
                <a:close/>
                <a:moveTo>
                  <a:pt x="13104" y="21459"/>
                </a:moveTo>
                <a:cubicBezTo>
                  <a:pt x="13104" y="22004"/>
                  <a:pt x="13172" y="22448"/>
                  <a:pt x="13172" y="22858"/>
                </a:cubicBezTo>
                <a:cubicBezTo>
                  <a:pt x="13206" y="23608"/>
                  <a:pt x="12831" y="24359"/>
                  <a:pt x="12217" y="24803"/>
                </a:cubicBezTo>
                <a:cubicBezTo>
                  <a:pt x="12251" y="24393"/>
                  <a:pt x="12251" y="24120"/>
                  <a:pt x="12251" y="23847"/>
                </a:cubicBezTo>
                <a:cubicBezTo>
                  <a:pt x="12251" y="23711"/>
                  <a:pt x="12114" y="23642"/>
                  <a:pt x="12046" y="23540"/>
                </a:cubicBezTo>
                <a:cubicBezTo>
                  <a:pt x="11978" y="23608"/>
                  <a:pt x="11876" y="23677"/>
                  <a:pt x="11841" y="23779"/>
                </a:cubicBezTo>
                <a:cubicBezTo>
                  <a:pt x="11807" y="23984"/>
                  <a:pt x="11773" y="24154"/>
                  <a:pt x="11773" y="24359"/>
                </a:cubicBezTo>
                <a:cubicBezTo>
                  <a:pt x="11705" y="25451"/>
                  <a:pt x="11568" y="26577"/>
                  <a:pt x="11330" y="27635"/>
                </a:cubicBezTo>
                <a:cubicBezTo>
                  <a:pt x="11227" y="28010"/>
                  <a:pt x="11227" y="28010"/>
                  <a:pt x="10988" y="28147"/>
                </a:cubicBezTo>
                <a:cubicBezTo>
                  <a:pt x="11022" y="27567"/>
                  <a:pt x="11057" y="26986"/>
                  <a:pt x="11091" y="26372"/>
                </a:cubicBezTo>
                <a:cubicBezTo>
                  <a:pt x="11091" y="25860"/>
                  <a:pt x="11159" y="25383"/>
                  <a:pt x="11193" y="24871"/>
                </a:cubicBezTo>
                <a:cubicBezTo>
                  <a:pt x="11193" y="24734"/>
                  <a:pt x="11261" y="24632"/>
                  <a:pt x="11330" y="24564"/>
                </a:cubicBezTo>
                <a:cubicBezTo>
                  <a:pt x="11534" y="24222"/>
                  <a:pt x="11705" y="23847"/>
                  <a:pt x="11807" y="23438"/>
                </a:cubicBezTo>
                <a:cubicBezTo>
                  <a:pt x="11876" y="23165"/>
                  <a:pt x="11910" y="22892"/>
                  <a:pt x="11978" y="22550"/>
                </a:cubicBezTo>
                <a:cubicBezTo>
                  <a:pt x="12068" y="22640"/>
                  <a:pt x="12148" y="22677"/>
                  <a:pt x="12218" y="22677"/>
                </a:cubicBezTo>
                <a:cubicBezTo>
                  <a:pt x="12335" y="22677"/>
                  <a:pt x="12426" y="22576"/>
                  <a:pt x="12490" y="22448"/>
                </a:cubicBezTo>
                <a:cubicBezTo>
                  <a:pt x="12694" y="22141"/>
                  <a:pt x="12865" y="21834"/>
                  <a:pt x="13104" y="21459"/>
                </a:cubicBezTo>
                <a:close/>
                <a:moveTo>
                  <a:pt x="41970" y="21647"/>
                </a:moveTo>
                <a:cubicBezTo>
                  <a:pt x="42038" y="21711"/>
                  <a:pt x="42090" y="21789"/>
                  <a:pt x="42143" y="21868"/>
                </a:cubicBezTo>
                <a:cubicBezTo>
                  <a:pt x="42586" y="22926"/>
                  <a:pt x="43132" y="23950"/>
                  <a:pt x="43746" y="24939"/>
                </a:cubicBezTo>
                <a:cubicBezTo>
                  <a:pt x="44019" y="25485"/>
                  <a:pt x="44497" y="25929"/>
                  <a:pt x="45077" y="26133"/>
                </a:cubicBezTo>
                <a:cubicBezTo>
                  <a:pt x="45145" y="26168"/>
                  <a:pt x="45180" y="26202"/>
                  <a:pt x="45248" y="26236"/>
                </a:cubicBezTo>
                <a:lnTo>
                  <a:pt x="47534" y="28249"/>
                </a:lnTo>
                <a:cubicBezTo>
                  <a:pt x="47500" y="28266"/>
                  <a:pt x="47466" y="28275"/>
                  <a:pt x="47432" y="28275"/>
                </a:cubicBezTo>
                <a:cubicBezTo>
                  <a:pt x="47398" y="28275"/>
                  <a:pt x="47363" y="28266"/>
                  <a:pt x="47329" y="28249"/>
                </a:cubicBezTo>
                <a:cubicBezTo>
                  <a:pt x="46988" y="28010"/>
                  <a:pt x="46579" y="27703"/>
                  <a:pt x="46237" y="27464"/>
                </a:cubicBezTo>
                <a:cubicBezTo>
                  <a:pt x="45930" y="27225"/>
                  <a:pt x="45623" y="26952"/>
                  <a:pt x="45316" y="26679"/>
                </a:cubicBezTo>
                <a:cubicBezTo>
                  <a:pt x="45233" y="26638"/>
                  <a:pt x="45163" y="26571"/>
                  <a:pt x="45090" y="26571"/>
                </a:cubicBezTo>
                <a:cubicBezTo>
                  <a:pt x="45043" y="26571"/>
                  <a:pt x="44994" y="26599"/>
                  <a:pt x="44941" y="26679"/>
                </a:cubicBezTo>
                <a:cubicBezTo>
                  <a:pt x="44804" y="26884"/>
                  <a:pt x="44941" y="27055"/>
                  <a:pt x="45043" y="27157"/>
                </a:cubicBezTo>
                <a:cubicBezTo>
                  <a:pt x="45145" y="27259"/>
                  <a:pt x="45214" y="27328"/>
                  <a:pt x="45316" y="27430"/>
                </a:cubicBezTo>
                <a:cubicBezTo>
                  <a:pt x="45521" y="27567"/>
                  <a:pt x="45623" y="27805"/>
                  <a:pt x="45589" y="28044"/>
                </a:cubicBezTo>
                <a:cubicBezTo>
                  <a:pt x="44975" y="27635"/>
                  <a:pt x="44429" y="27089"/>
                  <a:pt x="44122" y="26406"/>
                </a:cubicBezTo>
                <a:cubicBezTo>
                  <a:pt x="43283" y="24864"/>
                  <a:pt x="42577" y="23288"/>
                  <a:pt x="41970" y="21647"/>
                </a:cubicBezTo>
                <a:close/>
                <a:moveTo>
                  <a:pt x="13309" y="27737"/>
                </a:moveTo>
                <a:lnTo>
                  <a:pt x="13309" y="27737"/>
                </a:lnTo>
                <a:cubicBezTo>
                  <a:pt x="13240" y="27976"/>
                  <a:pt x="13206" y="28147"/>
                  <a:pt x="13172" y="28317"/>
                </a:cubicBezTo>
                <a:cubicBezTo>
                  <a:pt x="12967" y="28044"/>
                  <a:pt x="13104" y="27942"/>
                  <a:pt x="13309" y="27737"/>
                </a:cubicBezTo>
                <a:close/>
                <a:moveTo>
                  <a:pt x="35932" y="27805"/>
                </a:moveTo>
                <a:lnTo>
                  <a:pt x="35932" y="28386"/>
                </a:lnTo>
                <a:lnTo>
                  <a:pt x="35659" y="28386"/>
                </a:lnTo>
                <a:lnTo>
                  <a:pt x="35932" y="27805"/>
                </a:lnTo>
                <a:close/>
                <a:moveTo>
                  <a:pt x="16721" y="17398"/>
                </a:moveTo>
                <a:lnTo>
                  <a:pt x="16721" y="21015"/>
                </a:lnTo>
                <a:cubicBezTo>
                  <a:pt x="16721" y="21049"/>
                  <a:pt x="16721" y="21049"/>
                  <a:pt x="16721" y="21049"/>
                </a:cubicBezTo>
                <a:lnTo>
                  <a:pt x="16653" y="21049"/>
                </a:lnTo>
                <a:cubicBezTo>
                  <a:pt x="16653" y="20878"/>
                  <a:pt x="16619" y="20708"/>
                  <a:pt x="16585" y="20537"/>
                </a:cubicBezTo>
                <a:cubicBezTo>
                  <a:pt x="16585" y="20435"/>
                  <a:pt x="16482" y="20298"/>
                  <a:pt x="16414" y="20298"/>
                </a:cubicBezTo>
                <a:cubicBezTo>
                  <a:pt x="16312" y="20332"/>
                  <a:pt x="16243" y="20435"/>
                  <a:pt x="16209" y="20537"/>
                </a:cubicBezTo>
                <a:cubicBezTo>
                  <a:pt x="16175" y="21083"/>
                  <a:pt x="16141" y="21629"/>
                  <a:pt x="16141" y="22175"/>
                </a:cubicBezTo>
                <a:cubicBezTo>
                  <a:pt x="16141" y="22243"/>
                  <a:pt x="16243" y="22380"/>
                  <a:pt x="16277" y="22380"/>
                </a:cubicBezTo>
                <a:cubicBezTo>
                  <a:pt x="16380" y="22380"/>
                  <a:pt x="16482" y="22346"/>
                  <a:pt x="16516" y="22243"/>
                </a:cubicBezTo>
                <a:cubicBezTo>
                  <a:pt x="16550" y="22073"/>
                  <a:pt x="16619" y="21936"/>
                  <a:pt x="16619" y="21766"/>
                </a:cubicBezTo>
                <a:cubicBezTo>
                  <a:pt x="16721" y="21902"/>
                  <a:pt x="16755" y="22073"/>
                  <a:pt x="16789" y="22209"/>
                </a:cubicBezTo>
                <a:cubicBezTo>
                  <a:pt x="16755" y="22687"/>
                  <a:pt x="16858" y="23131"/>
                  <a:pt x="17062" y="23540"/>
                </a:cubicBezTo>
                <a:cubicBezTo>
                  <a:pt x="17096" y="23677"/>
                  <a:pt x="17096" y="23813"/>
                  <a:pt x="17096" y="23950"/>
                </a:cubicBezTo>
                <a:cubicBezTo>
                  <a:pt x="17233" y="25076"/>
                  <a:pt x="17369" y="26202"/>
                  <a:pt x="17472" y="27328"/>
                </a:cubicBezTo>
                <a:cubicBezTo>
                  <a:pt x="17540" y="27703"/>
                  <a:pt x="17540" y="28113"/>
                  <a:pt x="17574" y="28488"/>
                </a:cubicBezTo>
                <a:cubicBezTo>
                  <a:pt x="17301" y="27021"/>
                  <a:pt x="17062" y="25553"/>
                  <a:pt x="16823" y="24086"/>
                </a:cubicBezTo>
                <a:cubicBezTo>
                  <a:pt x="16823" y="23950"/>
                  <a:pt x="16789" y="23779"/>
                  <a:pt x="16755" y="23642"/>
                </a:cubicBezTo>
                <a:cubicBezTo>
                  <a:pt x="16721" y="23540"/>
                  <a:pt x="16619" y="23438"/>
                  <a:pt x="16550" y="23438"/>
                </a:cubicBezTo>
                <a:cubicBezTo>
                  <a:pt x="16482" y="23438"/>
                  <a:pt x="16414" y="23574"/>
                  <a:pt x="16380" y="23677"/>
                </a:cubicBezTo>
                <a:cubicBezTo>
                  <a:pt x="16346" y="23779"/>
                  <a:pt x="16346" y="23915"/>
                  <a:pt x="16380" y="24018"/>
                </a:cubicBezTo>
                <a:cubicBezTo>
                  <a:pt x="16414" y="24291"/>
                  <a:pt x="16448" y="24564"/>
                  <a:pt x="16482" y="24803"/>
                </a:cubicBezTo>
                <a:cubicBezTo>
                  <a:pt x="16585" y="25519"/>
                  <a:pt x="16687" y="26202"/>
                  <a:pt x="16789" y="26952"/>
                </a:cubicBezTo>
                <a:cubicBezTo>
                  <a:pt x="16243" y="26952"/>
                  <a:pt x="16482" y="27567"/>
                  <a:pt x="16277" y="27908"/>
                </a:cubicBezTo>
                <a:cubicBezTo>
                  <a:pt x="16073" y="27259"/>
                  <a:pt x="15800" y="26713"/>
                  <a:pt x="15868" y="25929"/>
                </a:cubicBezTo>
                <a:cubicBezTo>
                  <a:pt x="16004" y="24939"/>
                  <a:pt x="15970" y="23881"/>
                  <a:pt x="16004" y="22858"/>
                </a:cubicBezTo>
                <a:cubicBezTo>
                  <a:pt x="16004" y="22721"/>
                  <a:pt x="16004" y="22550"/>
                  <a:pt x="15936" y="22414"/>
                </a:cubicBezTo>
                <a:cubicBezTo>
                  <a:pt x="15902" y="22312"/>
                  <a:pt x="15868" y="22209"/>
                  <a:pt x="15697" y="22175"/>
                </a:cubicBezTo>
                <a:cubicBezTo>
                  <a:pt x="15561" y="22175"/>
                  <a:pt x="15527" y="22346"/>
                  <a:pt x="15527" y="22550"/>
                </a:cubicBezTo>
                <a:cubicBezTo>
                  <a:pt x="15561" y="22789"/>
                  <a:pt x="15561" y="23028"/>
                  <a:pt x="15561" y="23267"/>
                </a:cubicBezTo>
                <a:cubicBezTo>
                  <a:pt x="15458" y="24120"/>
                  <a:pt x="15322" y="24905"/>
                  <a:pt x="15185" y="25758"/>
                </a:cubicBezTo>
                <a:cubicBezTo>
                  <a:pt x="15185" y="25860"/>
                  <a:pt x="15151" y="25963"/>
                  <a:pt x="15117" y="26065"/>
                </a:cubicBezTo>
                <a:lnTo>
                  <a:pt x="15049" y="26065"/>
                </a:lnTo>
                <a:lnTo>
                  <a:pt x="15049" y="24837"/>
                </a:lnTo>
                <a:cubicBezTo>
                  <a:pt x="15049" y="24632"/>
                  <a:pt x="15015" y="24461"/>
                  <a:pt x="14981" y="24291"/>
                </a:cubicBezTo>
                <a:cubicBezTo>
                  <a:pt x="14912" y="24188"/>
                  <a:pt x="14776" y="24120"/>
                  <a:pt x="14674" y="24018"/>
                </a:cubicBezTo>
                <a:cubicBezTo>
                  <a:pt x="15015" y="23028"/>
                  <a:pt x="15220" y="22039"/>
                  <a:pt x="15254" y="21015"/>
                </a:cubicBezTo>
                <a:cubicBezTo>
                  <a:pt x="16243" y="20059"/>
                  <a:pt x="16312" y="18660"/>
                  <a:pt x="16721" y="17398"/>
                </a:cubicBezTo>
                <a:close/>
                <a:moveTo>
                  <a:pt x="10715" y="23233"/>
                </a:moveTo>
                <a:lnTo>
                  <a:pt x="10715" y="23233"/>
                </a:lnTo>
                <a:cubicBezTo>
                  <a:pt x="10749" y="24120"/>
                  <a:pt x="10715" y="25007"/>
                  <a:pt x="10647" y="25895"/>
                </a:cubicBezTo>
                <a:cubicBezTo>
                  <a:pt x="10579" y="26236"/>
                  <a:pt x="10545" y="26577"/>
                  <a:pt x="10476" y="26884"/>
                </a:cubicBezTo>
                <a:cubicBezTo>
                  <a:pt x="10452" y="26981"/>
                  <a:pt x="10411" y="27077"/>
                  <a:pt x="10329" y="27077"/>
                </a:cubicBezTo>
                <a:cubicBezTo>
                  <a:pt x="10295" y="27077"/>
                  <a:pt x="10253" y="27061"/>
                  <a:pt x="10204" y="27021"/>
                </a:cubicBezTo>
                <a:cubicBezTo>
                  <a:pt x="10204" y="26918"/>
                  <a:pt x="10238" y="26816"/>
                  <a:pt x="10204" y="26679"/>
                </a:cubicBezTo>
                <a:cubicBezTo>
                  <a:pt x="10204" y="26509"/>
                  <a:pt x="10204" y="26372"/>
                  <a:pt x="10204" y="26202"/>
                </a:cubicBezTo>
                <a:cubicBezTo>
                  <a:pt x="10172" y="26015"/>
                  <a:pt x="10141" y="25856"/>
                  <a:pt x="9980" y="25856"/>
                </a:cubicBezTo>
                <a:cubicBezTo>
                  <a:pt x="9965" y="25856"/>
                  <a:pt x="9948" y="25857"/>
                  <a:pt x="9931" y="25860"/>
                </a:cubicBezTo>
                <a:cubicBezTo>
                  <a:pt x="9760" y="25860"/>
                  <a:pt x="9726" y="26065"/>
                  <a:pt x="9760" y="26236"/>
                </a:cubicBezTo>
                <a:cubicBezTo>
                  <a:pt x="9760" y="26440"/>
                  <a:pt x="9760" y="26645"/>
                  <a:pt x="9760" y="26816"/>
                </a:cubicBezTo>
                <a:cubicBezTo>
                  <a:pt x="9794" y="27225"/>
                  <a:pt x="9692" y="27635"/>
                  <a:pt x="9453" y="27976"/>
                </a:cubicBezTo>
                <a:cubicBezTo>
                  <a:pt x="9180" y="28249"/>
                  <a:pt x="8941" y="28454"/>
                  <a:pt x="8668" y="28658"/>
                </a:cubicBezTo>
                <a:lnTo>
                  <a:pt x="8600" y="28590"/>
                </a:lnTo>
                <a:cubicBezTo>
                  <a:pt x="8668" y="28488"/>
                  <a:pt x="8702" y="28351"/>
                  <a:pt x="8770" y="28249"/>
                </a:cubicBezTo>
                <a:cubicBezTo>
                  <a:pt x="9077" y="27430"/>
                  <a:pt x="9385" y="26611"/>
                  <a:pt x="9692" y="25792"/>
                </a:cubicBezTo>
                <a:cubicBezTo>
                  <a:pt x="9862" y="25519"/>
                  <a:pt x="9794" y="25178"/>
                  <a:pt x="9589" y="24939"/>
                </a:cubicBezTo>
                <a:cubicBezTo>
                  <a:pt x="9794" y="24632"/>
                  <a:pt x="9999" y="24325"/>
                  <a:pt x="10169" y="24086"/>
                </a:cubicBezTo>
                <a:cubicBezTo>
                  <a:pt x="10340" y="23847"/>
                  <a:pt x="10511" y="23608"/>
                  <a:pt x="10715" y="23233"/>
                </a:cubicBezTo>
                <a:close/>
                <a:moveTo>
                  <a:pt x="36376" y="19309"/>
                </a:moveTo>
                <a:cubicBezTo>
                  <a:pt x="36444" y="19479"/>
                  <a:pt x="36478" y="19684"/>
                  <a:pt x="36478" y="19855"/>
                </a:cubicBezTo>
                <a:cubicBezTo>
                  <a:pt x="36546" y="21186"/>
                  <a:pt x="36069" y="22380"/>
                  <a:pt x="36035" y="23711"/>
                </a:cubicBezTo>
                <a:cubicBezTo>
                  <a:pt x="36001" y="23984"/>
                  <a:pt x="35966" y="24257"/>
                  <a:pt x="35898" y="24530"/>
                </a:cubicBezTo>
                <a:cubicBezTo>
                  <a:pt x="35728" y="25485"/>
                  <a:pt x="35591" y="26406"/>
                  <a:pt x="35386" y="27362"/>
                </a:cubicBezTo>
                <a:cubicBezTo>
                  <a:pt x="35318" y="27874"/>
                  <a:pt x="35113" y="28386"/>
                  <a:pt x="34772" y="28795"/>
                </a:cubicBezTo>
                <a:cubicBezTo>
                  <a:pt x="34874" y="28351"/>
                  <a:pt x="35011" y="27976"/>
                  <a:pt x="35113" y="27567"/>
                </a:cubicBezTo>
                <a:cubicBezTo>
                  <a:pt x="35216" y="27191"/>
                  <a:pt x="35284" y="26850"/>
                  <a:pt x="35318" y="26475"/>
                </a:cubicBezTo>
                <a:cubicBezTo>
                  <a:pt x="35386" y="26099"/>
                  <a:pt x="35318" y="25758"/>
                  <a:pt x="34977" y="25622"/>
                </a:cubicBezTo>
                <a:cubicBezTo>
                  <a:pt x="35182" y="24939"/>
                  <a:pt x="35386" y="24325"/>
                  <a:pt x="35557" y="23711"/>
                </a:cubicBezTo>
                <a:cubicBezTo>
                  <a:pt x="35625" y="23506"/>
                  <a:pt x="35659" y="23301"/>
                  <a:pt x="35693" y="23062"/>
                </a:cubicBezTo>
                <a:cubicBezTo>
                  <a:pt x="35659" y="22653"/>
                  <a:pt x="35728" y="22243"/>
                  <a:pt x="35864" y="21868"/>
                </a:cubicBezTo>
                <a:cubicBezTo>
                  <a:pt x="36035" y="21288"/>
                  <a:pt x="36171" y="20674"/>
                  <a:pt x="36274" y="20094"/>
                </a:cubicBezTo>
                <a:cubicBezTo>
                  <a:pt x="36342" y="19855"/>
                  <a:pt x="36342" y="19616"/>
                  <a:pt x="36376" y="19309"/>
                </a:cubicBezTo>
                <a:close/>
                <a:moveTo>
                  <a:pt x="43337" y="28010"/>
                </a:moveTo>
                <a:cubicBezTo>
                  <a:pt x="43781" y="28010"/>
                  <a:pt x="43883" y="28147"/>
                  <a:pt x="44088" y="28897"/>
                </a:cubicBezTo>
                <a:cubicBezTo>
                  <a:pt x="43917" y="28454"/>
                  <a:pt x="43405" y="28590"/>
                  <a:pt x="43337" y="28010"/>
                </a:cubicBezTo>
                <a:close/>
                <a:moveTo>
                  <a:pt x="8395" y="27703"/>
                </a:moveTo>
                <a:lnTo>
                  <a:pt x="8395" y="27703"/>
                </a:lnTo>
                <a:cubicBezTo>
                  <a:pt x="8224" y="28317"/>
                  <a:pt x="7883" y="28863"/>
                  <a:pt x="7371" y="29273"/>
                </a:cubicBezTo>
                <a:lnTo>
                  <a:pt x="8395" y="27703"/>
                </a:lnTo>
                <a:close/>
                <a:moveTo>
                  <a:pt x="33714" y="25417"/>
                </a:moveTo>
                <a:lnTo>
                  <a:pt x="33783" y="25485"/>
                </a:lnTo>
                <a:cubicBezTo>
                  <a:pt x="33646" y="25895"/>
                  <a:pt x="33510" y="26338"/>
                  <a:pt x="33373" y="26748"/>
                </a:cubicBezTo>
                <a:cubicBezTo>
                  <a:pt x="33305" y="26986"/>
                  <a:pt x="33237" y="27191"/>
                  <a:pt x="32998" y="27191"/>
                </a:cubicBezTo>
                <a:cubicBezTo>
                  <a:pt x="32929" y="27191"/>
                  <a:pt x="32827" y="27328"/>
                  <a:pt x="32793" y="27430"/>
                </a:cubicBezTo>
                <a:cubicBezTo>
                  <a:pt x="32622" y="28147"/>
                  <a:pt x="32179" y="28658"/>
                  <a:pt x="32008" y="29375"/>
                </a:cubicBezTo>
                <a:cubicBezTo>
                  <a:pt x="32008" y="29409"/>
                  <a:pt x="31974" y="29409"/>
                  <a:pt x="31940" y="29443"/>
                </a:cubicBezTo>
                <a:lnTo>
                  <a:pt x="31667" y="29307"/>
                </a:lnTo>
                <a:cubicBezTo>
                  <a:pt x="31803" y="29034"/>
                  <a:pt x="31974" y="28829"/>
                  <a:pt x="32076" y="28556"/>
                </a:cubicBezTo>
                <a:cubicBezTo>
                  <a:pt x="32179" y="28420"/>
                  <a:pt x="32247" y="28215"/>
                  <a:pt x="32247" y="28044"/>
                </a:cubicBezTo>
                <a:cubicBezTo>
                  <a:pt x="32281" y="27874"/>
                  <a:pt x="32315" y="27737"/>
                  <a:pt x="32418" y="27601"/>
                </a:cubicBezTo>
                <a:cubicBezTo>
                  <a:pt x="32793" y="27021"/>
                  <a:pt x="33134" y="26440"/>
                  <a:pt x="33510" y="25860"/>
                </a:cubicBezTo>
                <a:cubicBezTo>
                  <a:pt x="33578" y="25690"/>
                  <a:pt x="33646" y="25553"/>
                  <a:pt x="33714" y="25417"/>
                </a:cubicBezTo>
                <a:close/>
                <a:moveTo>
                  <a:pt x="23333" y="22515"/>
                </a:moveTo>
                <a:lnTo>
                  <a:pt x="23333" y="22515"/>
                </a:lnTo>
                <a:cubicBezTo>
                  <a:pt x="23336" y="22516"/>
                  <a:pt x="23338" y="22516"/>
                  <a:pt x="23341" y="22516"/>
                </a:cubicBezTo>
                <a:cubicBezTo>
                  <a:pt x="23921" y="23199"/>
                  <a:pt x="24467" y="23847"/>
                  <a:pt x="25047" y="24461"/>
                </a:cubicBezTo>
                <a:cubicBezTo>
                  <a:pt x="25184" y="24598"/>
                  <a:pt x="25320" y="24734"/>
                  <a:pt x="25525" y="24803"/>
                </a:cubicBezTo>
                <a:cubicBezTo>
                  <a:pt x="25611" y="24851"/>
                  <a:pt x="25693" y="24874"/>
                  <a:pt x="25768" y="24874"/>
                </a:cubicBezTo>
                <a:cubicBezTo>
                  <a:pt x="25959" y="24874"/>
                  <a:pt x="26109" y="24721"/>
                  <a:pt x="26207" y="24427"/>
                </a:cubicBezTo>
                <a:cubicBezTo>
                  <a:pt x="26241" y="24325"/>
                  <a:pt x="26241" y="24257"/>
                  <a:pt x="26275" y="24154"/>
                </a:cubicBezTo>
                <a:cubicBezTo>
                  <a:pt x="26753" y="24427"/>
                  <a:pt x="27197" y="24734"/>
                  <a:pt x="27675" y="25007"/>
                </a:cubicBezTo>
                <a:cubicBezTo>
                  <a:pt x="28118" y="25280"/>
                  <a:pt x="28562" y="25587"/>
                  <a:pt x="29005" y="25929"/>
                </a:cubicBezTo>
                <a:cubicBezTo>
                  <a:pt x="28835" y="26031"/>
                  <a:pt x="28630" y="26168"/>
                  <a:pt x="28425" y="26304"/>
                </a:cubicBezTo>
                <a:cubicBezTo>
                  <a:pt x="28289" y="26372"/>
                  <a:pt x="28255" y="26577"/>
                  <a:pt x="28323" y="26713"/>
                </a:cubicBezTo>
                <a:cubicBezTo>
                  <a:pt x="28365" y="26818"/>
                  <a:pt x="28432" y="26858"/>
                  <a:pt x="28509" y="26858"/>
                </a:cubicBezTo>
                <a:cubicBezTo>
                  <a:pt x="28558" y="26858"/>
                  <a:pt x="28611" y="26842"/>
                  <a:pt x="28664" y="26816"/>
                </a:cubicBezTo>
                <a:cubicBezTo>
                  <a:pt x="28903" y="26679"/>
                  <a:pt x="29176" y="26543"/>
                  <a:pt x="29415" y="26406"/>
                </a:cubicBezTo>
                <a:cubicBezTo>
                  <a:pt x="29490" y="26356"/>
                  <a:pt x="29565" y="26325"/>
                  <a:pt x="29626" y="26325"/>
                </a:cubicBezTo>
                <a:cubicBezTo>
                  <a:pt x="29649" y="26325"/>
                  <a:pt x="29669" y="26329"/>
                  <a:pt x="29688" y="26338"/>
                </a:cubicBezTo>
                <a:cubicBezTo>
                  <a:pt x="29772" y="26410"/>
                  <a:pt x="29847" y="26436"/>
                  <a:pt x="29919" y="26436"/>
                </a:cubicBezTo>
                <a:cubicBezTo>
                  <a:pt x="30051" y="26436"/>
                  <a:pt x="30169" y="26348"/>
                  <a:pt x="30302" y="26304"/>
                </a:cubicBezTo>
                <a:lnTo>
                  <a:pt x="30643" y="26168"/>
                </a:lnTo>
                <a:lnTo>
                  <a:pt x="30643" y="26168"/>
                </a:lnTo>
                <a:cubicBezTo>
                  <a:pt x="30677" y="26440"/>
                  <a:pt x="30541" y="26713"/>
                  <a:pt x="30268" y="26816"/>
                </a:cubicBezTo>
                <a:cubicBezTo>
                  <a:pt x="29824" y="26986"/>
                  <a:pt x="29415" y="27157"/>
                  <a:pt x="28971" y="27294"/>
                </a:cubicBezTo>
                <a:cubicBezTo>
                  <a:pt x="28801" y="27362"/>
                  <a:pt x="28630" y="27464"/>
                  <a:pt x="28664" y="27703"/>
                </a:cubicBezTo>
                <a:cubicBezTo>
                  <a:pt x="28714" y="27876"/>
                  <a:pt x="28817" y="27924"/>
                  <a:pt x="28922" y="27924"/>
                </a:cubicBezTo>
                <a:cubicBezTo>
                  <a:pt x="28962" y="27924"/>
                  <a:pt x="29002" y="27917"/>
                  <a:pt x="29039" y="27908"/>
                </a:cubicBezTo>
                <a:lnTo>
                  <a:pt x="29415" y="27840"/>
                </a:lnTo>
                <a:lnTo>
                  <a:pt x="29415" y="27840"/>
                </a:lnTo>
                <a:cubicBezTo>
                  <a:pt x="29551" y="28078"/>
                  <a:pt x="29517" y="28351"/>
                  <a:pt x="29312" y="28522"/>
                </a:cubicBezTo>
                <a:cubicBezTo>
                  <a:pt x="29176" y="28727"/>
                  <a:pt x="29005" y="28897"/>
                  <a:pt x="28835" y="29102"/>
                </a:cubicBezTo>
                <a:cubicBezTo>
                  <a:pt x="28640" y="29275"/>
                  <a:pt x="28431" y="29462"/>
                  <a:pt x="28209" y="29462"/>
                </a:cubicBezTo>
                <a:cubicBezTo>
                  <a:pt x="28081" y="29462"/>
                  <a:pt x="27948" y="29401"/>
                  <a:pt x="27811" y="29239"/>
                </a:cubicBezTo>
                <a:cubicBezTo>
                  <a:pt x="27743" y="29204"/>
                  <a:pt x="27675" y="29170"/>
                  <a:pt x="27606" y="29136"/>
                </a:cubicBezTo>
                <a:cubicBezTo>
                  <a:pt x="26753" y="28727"/>
                  <a:pt x="26310" y="27771"/>
                  <a:pt x="25866" y="26884"/>
                </a:cubicBezTo>
                <a:lnTo>
                  <a:pt x="25866" y="26884"/>
                </a:lnTo>
                <a:cubicBezTo>
                  <a:pt x="26071" y="26952"/>
                  <a:pt x="26207" y="27055"/>
                  <a:pt x="26412" y="27123"/>
                </a:cubicBezTo>
                <a:cubicBezTo>
                  <a:pt x="26441" y="27138"/>
                  <a:pt x="26473" y="27144"/>
                  <a:pt x="26506" y="27144"/>
                </a:cubicBezTo>
                <a:cubicBezTo>
                  <a:pt x="26627" y="27144"/>
                  <a:pt x="26753" y="27052"/>
                  <a:pt x="26753" y="26918"/>
                </a:cubicBezTo>
                <a:cubicBezTo>
                  <a:pt x="26787" y="26713"/>
                  <a:pt x="26685" y="26645"/>
                  <a:pt x="26548" y="26543"/>
                </a:cubicBezTo>
                <a:cubicBezTo>
                  <a:pt x="26344" y="26372"/>
                  <a:pt x="26105" y="26202"/>
                  <a:pt x="25900" y="25997"/>
                </a:cubicBezTo>
                <a:cubicBezTo>
                  <a:pt x="25252" y="25212"/>
                  <a:pt x="24569" y="24427"/>
                  <a:pt x="23921" y="23642"/>
                </a:cubicBezTo>
                <a:cubicBezTo>
                  <a:pt x="23750" y="23404"/>
                  <a:pt x="23580" y="23165"/>
                  <a:pt x="23443" y="22926"/>
                </a:cubicBezTo>
                <a:cubicBezTo>
                  <a:pt x="23392" y="22798"/>
                  <a:pt x="23360" y="22652"/>
                  <a:pt x="23333" y="22515"/>
                </a:cubicBezTo>
                <a:close/>
                <a:moveTo>
                  <a:pt x="23989" y="26372"/>
                </a:moveTo>
                <a:lnTo>
                  <a:pt x="23989" y="26372"/>
                </a:lnTo>
                <a:cubicBezTo>
                  <a:pt x="24911" y="27430"/>
                  <a:pt x="25866" y="28488"/>
                  <a:pt x="26787" y="29546"/>
                </a:cubicBezTo>
                <a:cubicBezTo>
                  <a:pt x="26241" y="29204"/>
                  <a:pt x="25627" y="29000"/>
                  <a:pt x="25218" y="28351"/>
                </a:cubicBezTo>
                <a:cubicBezTo>
                  <a:pt x="24569" y="27976"/>
                  <a:pt x="24262" y="27191"/>
                  <a:pt x="23989" y="26372"/>
                </a:cubicBezTo>
                <a:close/>
                <a:moveTo>
                  <a:pt x="16926" y="27771"/>
                </a:moveTo>
                <a:cubicBezTo>
                  <a:pt x="16994" y="28488"/>
                  <a:pt x="17096" y="29204"/>
                  <a:pt x="17130" y="29989"/>
                </a:cubicBezTo>
                <a:cubicBezTo>
                  <a:pt x="16721" y="29341"/>
                  <a:pt x="16619" y="28488"/>
                  <a:pt x="16926" y="27771"/>
                </a:cubicBezTo>
                <a:close/>
                <a:moveTo>
                  <a:pt x="40334" y="27805"/>
                </a:moveTo>
                <a:lnTo>
                  <a:pt x="40334" y="27805"/>
                </a:lnTo>
                <a:cubicBezTo>
                  <a:pt x="40778" y="28386"/>
                  <a:pt x="41187" y="29000"/>
                  <a:pt x="41631" y="29614"/>
                </a:cubicBezTo>
                <a:cubicBezTo>
                  <a:pt x="41733" y="29750"/>
                  <a:pt x="41870" y="29887"/>
                  <a:pt x="41972" y="29989"/>
                </a:cubicBezTo>
                <a:cubicBezTo>
                  <a:pt x="41973" y="29992"/>
                  <a:pt x="41975" y="29995"/>
                  <a:pt x="41976" y="29998"/>
                </a:cubicBezTo>
                <a:lnTo>
                  <a:pt x="41976" y="29998"/>
                </a:lnTo>
                <a:cubicBezTo>
                  <a:pt x="41931" y="30008"/>
                  <a:pt x="41888" y="30013"/>
                  <a:pt x="41846" y="30013"/>
                </a:cubicBezTo>
                <a:cubicBezTo>
                  <a:pt x="41578" y="30013"/>
                  <a:pt x="41359" y="29809"/>
                  <a:pt x="41187" y="29580"/>
                </a:cubicBezTo>
                <a:cubicBezTo>
                  <a:pt x="40812" y="29034"/>
                  <a:pt x="40539" y="28454"/>
                  <a:pt x="40334" y="27805"/>
                </a:cubicBezTo>
                <a:close/>
                <a:moveTo>
                  <a:pt x="32656" y="29546"/>
                </a:moveTo>
                <a:lnTo>
                  <a:pt x="32349" y="30399"/>
                </a:lnTo>
                <a:cubicBezTo>
                  <a:pt x="32213" y="30058"/>
                  <a:pt x="32349" y="29682"/>
                  <a:pt x="32656" y="29546"/>
                </a:cubicBezTo>
                <a:close/>
                <a:moveTo>
                  <a:pt x="21386" y="23902"/>
                </a:moveTo>
                <a:cubicBezTo>
                  <a:pt x="21470" y="23902"/>
                  <a:pt x="21563" y="23926"/>
                  <a:pt x="21669" y="23984"/>
                </a:cubicBezTo>
                <a:cubicBezTo>
                  <a:pt x="21703" y="24154"/>
                  <a:pt x="21771" y="24359"/>
                  <a:pt x="21839" y="24564"/>
                </a:cubicBezTo>
                <a:cubicBezTo>
                  <a:pt x="21976" y="25110"/>
                  <a:pt x="22147" y="25622"/>
                  <a:pt x="22351" y="26099"/>
                </a:cubicBezTo>
                <a:cubicBezTo>
                  <a:pt x="23068" y="27464"/>
                  <a:pt x="23819" y="28761"/>
                  <a:pt x="24569" y="30092"/>
                </a:cubicBezTo>
                <a:cubicBezTo>
                  <a:pt x="24603" y="30228"/>
                  <a:pt x="24672" y="30331"/>
                  <a:pt x="24706" y="30433"/>
                </a:cubicBezTo>
                <a:cubicBezTo>
                  <a:pt x="24296" y="30126"/>
                  <a:pt x="23989" y="29716"/>
                  <a:pt x="23853" y="29204"/>
                </a:cubicBezTo>
                <a:cubicBezTo>
                  <a:pt x="23824" y="29060"/>
                  <a:pt x="23795" y="28916"/>
                  <a:pt x="23684" y="28916"/>
                </a:cubicBezTo>
                <a:cubicBezTo>
                  <a:pt x="23663" y="28916"/>
                  <a:pt x="23640" y="28921"/>
                  <a:pt x="23614" y="28931"/>
                </a:cubicBezTo>
                <a:cubicBezTo>
                  <a:pt x="23443" y="29000"/>
                  <a:pt x="23409" y="29170"/>
                  <a:pt x="23443" y="29375"/>
                </a:cubicBezTo>
                <a:cubicBezTo>
                  <a:pt x="23443" y="29512"/>
                  <a:pt x="23477" y="29614"/>
                  <a:pt x="23511" y="29785"/>
                </a:cubicBezTo>
                <a:cubicBezTo>
                  <a:pt x="23239" y="29682"/>
                  <a:pt x="23034" y="29409"/>
                  <a:pt x="23068" y="29136"/>
                </a:cubicBezTo>
                <a:cubicBezTo>
                  <a:pt x="23068" y="28829"/>
                  <a:pt x="23034" y="28488"/>
                  <a:pt x="23000" y="28181"/>
                </a:cubicBezTo>
                <a:cubicBezTo>
                  <a:pt x="23000" y="28078"/>
                  <a:pt x="22931" y="27976"/>
                  <a:pt x="22863" y="27908"/>
                </a:cubicBezTo>
                <a:cubicBezTo>
                  <a:pt x="22851" y="27902"/>
                  <a:pt x="22837" y="27899"/>
                  <a:pt x="22823" y="27899"/>
                </a:cubicBezTo>
                <a:cubicBezTo>
                  <a:pt x="22758" y="27899"/>
                  <a:pt x="22680" y="27954"/>
                  <a:pt x="22624" y="28010"/>
                </a:cubicBezTo>
                <a:cubicBezTo>
                  <a:pt x="22590" y="28078"/>
                  <a:pt x="22590" y="28181"/>
                  <a:pt x="22556" y="28351"/>
                </a:cubicBezTo>
                <a:cubicBezTo>
                  <a:pt x="22454" y="28113"/>
                  <a:pt x="22385" y="27942"/>
                  <a:pt x="22351" y="27771"/>
                </a:cubicBezTo>
                <a:cubicBezTo>
                  <a:pt x="22078" y="26816"/>
                  <a:pt x="21839" y="25826"/>
                  <a:pt x="21601" y="24871"/>
                </a:cubicBezTo>
                <a:cubicBezTo>
                  <a:pt x="21566" y="24734"/>
                  <a:pt x="21532" y="24632"/>
                  <a:pt x="21498" y="24495"/>
                </a:cubicBezTo>
                <a:cubicBezTo>
                  <a:pt x="21430" y="24427"/>
                  <a:pt x="21362" y="24359"/>
                  <a:pt x="21259" y="24291"/>
                </a:cubicBezTo>
                <a:cubicBezTo>
                  <a:pt x="21191" y="24393"/>
                  <a:pt x="21123" y="24495"/>
                  <a:pt x="21089" y="24632"/>
                </a:cubicBezTo>
                <a:cubicBezTo>
                  <a:pt x="21089" y="24734"/>
                  <a:pt x="21123" y="24871"/>
                  <a:pt x="21157" y="25007"/>
                </a:cubicBezTo>
                <a:lnTo>
                  <a:pt x="21874" y="27908"/>
                </a:lnTo>
                <a:cubicBezTo>
                  <a:pt x="21908" y="28078"/>
                  <a:pt x="21942" y="28215"/>
                  <a:pt x="21976" y="28386"/>
                </a:cubicBezTo>
                <a:cubicBezTo>
                  <a:pt x="21396" y="27089"/>
                  <a:pt x="20986" y="25724"/>
                  <a:pt x="20713" y="24325"/>
                </a:cubicBezTo>
                <a:cubicBezTo>
                  <a:pt x="20947" y="24143"/>
                  <a:pt x="21121" y="23902"/>
                  <a:pt x="21386" y="23902"/>
                </a:cubicBezTo>
                <a:close/>
                <a:moveTo>
                  <a:pt x="44361" y="28010"/>
                </a:moveTo>
                <a:lnTo>
                  <a:pt x="44361" y="28010"/>
                </a:lnTo>
                <a:cubicBezTo>
                  <a:pt x="44600" y="28113"/>
                  <a:pt x="44804" y="28283"/>
                  <a:pt x="45043" y="28420"/>
                </a:cubicBezTo>
                <a:cubicBezTo>
                  <a:pt x="45384" y="28590"/>
                  <a:pt x="45691" y="28897"/>
                  <a:pt x="45828" y="29273"/>
                </a:cubicBezTo>
                <a:cubicBezTo>
                  <a:pt x="46033" y="29614"/>
                  <a:pt x="46237" y="29955"/>
                  <a:pt x="46476" y="30296"/>
                </a:cubicBezTo>
                <a:lnTo>
                  <a:pt x="46715" y="30706"/>
                </a:lnTo>
                <a:lnTo>
                  <a:pt x="46647" y="30808"/>
                </a:lnTo>
                <a:cubicBezTo>
                  <a:pt x="45794" y="29955"/>
                  <a:pt x="45043" y="29000"/>
                  <a:pt x="44361" y="28010"/>
                </a:cubicBezTo>
                <a:close/>
                <a:moveTo>
                  <a:pt x="34840" y="26065"/>
                </a:moveTo>
                <a:cubicBezTo>
                  <a:pt x="34909" y="26372"/>
                  <a:pt x="34909" y="26645"/>
                  <a:pt x="34806" y="26918"/>
                </a:cubicBezTo>
                <a:cubicBezTo>
                  <a:pt x="34533" y="27908"/>
                  <a:pt x="34192" y="28863"/>
                  <a:pt x="33714" y="29785"/>
                </a:cubicBezTo>
                <a:cubicBezTo>
                  <a:pt x="33578" y="30092"/>
                  <a:pt x="33373" y="30365"/>
                  <a:pt x="33202" y="30638"/>
                </a:cubicBezTo>
                <a:cubicBezTo>
                  <a:pt x="33100" y="30808"/>
                  <a:pt x="32929" y="30911"/>
                  <a:pt x="32759" y="30945"/>
                </a:cubicBezTo>
                <a:cubicBezTo>
                  <a:pt x="32964" y="30604"/>
                  <a:pt x="33168" y="30262"/>
                  <a:pt x="33373" y="29921"/>
                </a:cubicBezTo>
                <a:cubicBezTo>
                  <a:pt x="33578" y="29409"/>
                  <a:pt x="33783" y="28966"/>
                  <a:pt x="34021" y="28386"/>
                </a:cubicBezTo>
                <a:cubicBezTo>
                  <a:pt x="34226" y="27805"/>
                  <a:pt x="34431" y="27191"/>
                  <a:pt x="34636" y="26577"/>
                </a:cubicBezTo>
                <a:cubicBezTo>
                  <a:pt x="34670" y="26440"/>
                  <a:pt x="34738" y="26304"/>
                  <a:pt x="34840" y="26065"/>
                </a:cubicBezTo>
                <a:close/>
                <a:moveTo>
                  <a:pt x="43951" y="29580"/>
                </a:moveTo>
                <a:cubicBezTo>
                  <a:pt x="44258" y="29989"/>
                  <a:pt x="44531" y="30433"/>
                  <a:pt x="44770" y="30876"/>
                </a:cubicBezTo>
                <a:lnTo>
                  <a:pt x="44668" y="30979"/>
                </a:lnTo>
                <a:lnTo>
                  <a:pt x="43712" y="29819"/>
                </a:lnTo>
                <a:lnTo>
                  <a:pt x="43951" y="29580"/>
                </a:lnTo>
                <a:close/>
                <a:moveTo>
                  <a:pt x="38321" y="21697"/>
                </a:moveTo>
                <a:cubicBezTo>
                  <a:pt x="38423" y="21868"/>
                  <a:pt x="38560" y="22004"/>
                  <a:pt x="38662" y="22141"/>
                </a:cubicBezTo>
                <a:cubicBezTo>
                  <a:pt x="38969" y="22448"/>
                  <a:pt x="39140" y="22858"/>
                  <a:pt x="39208" y="23301"/>
                </a:cubicBezTo>
                <a:cubicBezTo>
                  <a:pt x="39242" y="23779"/>
                  <a:pt x="39345" y="24257"/>
                  <a:pt x="39481" y="24734"/>
                </a:cubicBezTo>
                <a:cubicBezTo>
                  <a:pt x="39583" y="25144"/>
                  <a:pt x="39822" y="25485"/>
                  <a:pt x="40129" y="25724"/>
                </a:cubicBezTo>
                <a:cubicBezTo>
                  <a:pt x="40201" y="25778"/>
                  <a:pt x="40273" y="25822"/>
                  <a:pt x="40340" y="25822"/>
                </a:cubicBezTo>
                <a:cubicBezTo>
                  <a:pt x="40400" y="25822"/>
                  <a:pt x="40456" y="25787"/>
                  <a:pt x="40505" y="25690"/>
                </a:cubicBezTo>
                <a:cubicBezTo>
                  <a:pt x="40607" y="25519"/>
                  <a:pt x="40539" y="25383"/>
                  <a:pt x="40402" y="25246"/>
                </a:cubicBezTo>
                <a:lnTo>
                  <a:pt x="40368" y="25212"/>
                </a:lnTo>
                <a:cubicBezTo>
                  <a:pt x="39891" y="24803"/>
                  <a:pt x="39822" y="24120"/>
                  <a:pt x="39686" y="23404"/>
                </a:cubicBezTo>
                <a:lnTo>
                  <a:pt x="39686" y="23404"/>
                </a:lnTo>
                <a:cubicBezTo>
                  <a:pt x="39891" y="23540"/>
                  <a:pt x="39993" y="23677"/>
                  <a:pt x="40232" y="23711"/>
                </a:cubicBezTo>
                <a:cubicBezTo>
                  <a:pt x="40437" y="23745"/>
                  <a:pt x="40573" y="23915"/>
                  <a:pt x="40710" y="24052"/>
                </a:cubicBezTo>
                <a:cubicBezTo>
                  <a:pt x="40982" y="24291"/>
                  <a:pt x="40948" y="24291"/>
                  <a:pt x="41017" y="24564"/>
                </a:cubicBezTo>
                <a:lnTo>
                  <a:pt x="40471" y="23950"/>
                </a:lnTo>
                <a:cubicBezTo>
                  <a:pt x="40404" y="23883"/>
                  <a:pt x="40337" y="23831"/>
                  <a:pt x="40271" y="23831"/>
                </a:cubicBezTo>
                <a:cubicBezTo>
                  <a:pt x="40235" y="23831"/>
                  <a:pt x="40199" y="23846"/>
                  <a:pt x="40164" y="23881"/>
                </a:cubicBezTo>
                <a:cubicBezTo>
                  <a:pt x="40061" y="24018"/>
                  <a:pt x="40061" y="24188"/>
                  <a:pt x="40164" y="24325"/>
                </a:cubicBezTo>
                <a:cubicBezTo>
                  <a:pt x="40232" y="24427"/>
                  <a:pt x="40300" y="24564"/>
                  <a:pt x="40402" y="24666"/>
                </a:cubicBezTo>
                <a:cubicBezTo>
                  <a:pt x="40812" y="25076"/>
                  <a:pt x="41221" y="25519"/>
                  <a:pt x="41631" y="25929"/>
                </a:cubicBezTo>
                <a:cubicBezTo>
                  <a:pt x="41972" y="26304"/>
                  <a:pt x="42279" y="26713"/>
                  <a:pt x="42552" y="27157"/>
                </a:cubicBezTo>
                <a:cubicBezTo>
                  <a:pt x="42757" y="27635"/>
                  <a:pt x="42893" y="28181"/>
                  <a:pt x="42996" y="28693"/>
                </a:cubicBezTo>
                <a:cubicBezTo>
                  <a:pt x="42962" y="28658"/>
                  <a:pt x="42893" y="28624"/>
                  <a:pt x="42859" y="28590"/>
                </a:cubicBezTo>
                <a:cubicBezTo>
                  <a:pt x="42780" y="28551"/>
                  <a:pt x="42713" y="28511"/>
                  <a:pt x="42650" y="28511"/>
                </a:cubicBezTo>
                <a:cubicBezTo>
                  <a:pt x="42605" y="28511"/>
                  <a:pt x="42561" y="28533"/>
                  <a:pt x="42518" y="28590"/>
                </a:cubicBezTo>
                <a:cubicBezTo>
                  <a:pt x="42416" y="28727"/>
                  <a:pt x="42450" y="28897"/>
                  <a:pt x="42518" y="29034"/>
                </a:cubicBezTo>
                <a:cubicBezTo>
                  <a:pt x="42586" y="29102"/>
                  <a:pt x="42620" y="29204"/>
                  <a:pt x="42689" y="29273"/>
                </a:cubicBezTo>
                <a:cubicBezTo>
                  <a:pt x="43064" y="29785"/>
                  <a:pt x="43439" y="30331"/>
                  <a:pt x="43815" y="30842"/>
                </a:cubicBezTo>
                <a:cubicBezTo>
                  <a:pt x="43917" y="30979"/>
                  <a:pt x="44054" y="31115"/>
                  <a:pt x="44156" y="31252"/>
                </a:cubicBezTo>
                <a:lnTo>
                  <a:pt x="44122" y="31286"/>
                </a:lnTo>
                <a:lnTo>
                  <a:pt x="43030" y="30501"/>
                </a:lnTo>
                <a:cubicBezTo>
                  <a:pt x="43166" y="30160"/>
                  <a:pt x="42962" y="29989"/>
                  <a:pt x="42791" y="29785"/>
                </a:cubicBezTo>
                <a:cubicBezTo>
                  <a:pt x="42655" y="29648"/>
                  <a:pt x="42552" y="29443"/>
                  <a:pt x="42450" y="29273"/>
                </a:cubicBezTo>
                <a:cubicBezTo>
                  <a:pt x="41972" y="28386"/>
                  <a:pt x="41528" y="27498"/>
                  <a:pt x="41051" y="26645"/>
                </a:cubicBezTo>
                <a:cubicBezTo>
                  <a:pt x="40969" y="26482"/>
                  <a:pt x="40888" y="26298"/>
                  <a:pt x="40755" y="26298"/>
                </a:cubicBezTo>
                <a:cubicBezTo>
                  <a:pt x="40721" y="26298"/>
                  <a:pt x="40683" y="26310"/>
                  <a:pt x="40641" y="26338"/>
                </a:cubicBezTo>
                <a:cubicBezTo>
                  <a:pt x="40471" y="26406"/>
                  <a:pt x="40505" y="26611"/>
                  <a:pt x="40675" y="26986"/>
                </a:cubicBezTo>
                <a:cubicBezTo>
                  <a:pt x="40812" y="27259"/>
                  <a:pt x="40982" y="27532"/>
                  <a:pt x="41119" y="27840"/>
                </a:cubicBezTo>
                <a:cubicBezTo>
                  <a:pt x="41153" y="27908"/>
                  <a:pt x="41153" y="27976"/>
                  <a:pt x="41187" y="28044"/>
                </a:cubicBezTo>
                <a:cubicBezTo>
                  <a:pt x="40948" y="27805"/>
                  <a:pt x="40710" y="27498"/>
                  <a:pt x="40539" y="27191"/>
                </a:cubicBezTo>
                <a:cubicBezTo>
                  <a:pt x="40471" y="27089"/>
                  <a:pt x="40368" y="26986"/>
                  <a:pt x="40266" y="26952"/>
                </a:cubicBezTo>
                <a:cubicBezTo>
                  <a:pt x="40256" y="26948"/>
                  <a:pt x="40246" y="26945"/>
                  <a:pt x="40235" y="26945"/>
                </a:cubicBezTo>
                <a:cubicBezTo>
                  <a:pt x="40168" y="26945"/>
                  <a:pt x="40076" y="27025"/>
                  <a:pt x="39959" y="27055"/>
                </a:cubicBezTo>
                <a:cubicBezTo>
                  <a:pt x="39925" y="26884"/>
                  <a:pt x="39891" y="26713"/>
                  <a:pt x="39856" y="26509"/>
                </a:cubicBezTo>
                <a:lnTo>
                  <a:pt x="39856" y="26509"/>
                </a:lnTo>
                <a:lnTo>
                  <a:pt x="40129" y="26611"/>
                </a:lnTo>
                <a:cubicBezTo>
                  <a:pt x="40160" y="26619"/>
                  <a:pt x="40192" y="26623"/>
                  <a:pt x="40224" y="26623"/>
                </a:cubicBezTo>
                <a:cubicBezTo>
                  <a:pt x="40334" y="26623"/>
                  <a:pt x="40437" y="26573"/>
                  <a:pt x="40437" y="26440"/>
                </a:cubicBezTo>
                <a:cubicBezTo>
                  <a:pt x="40437" y="26304"/>
                  <a:pt x="40368" y="26168"/>
                  <a:pt x="40266" y="26065"/>
                </a:cubicBezTo>
                <a:cubicBezTo>
                  <a:pt x="40164" y="25929"/>
                  <a:pt x="39993" y="25826"/>
                  <a:pt x="39856" y="25758"/>
                </a:cubicBezTo>
                <a:cubicBezTo>
                  <a:pt x="39652" y="25690"/>
                  <a:pt x="39515" y="25485"/>
                  <a:pt x="39515" y="25280"/>
                </a:cubicBezTo>
                <a:cubicBezTo>
                  <a:pt x="39379" y="24871"/>
                  <a:pt x="39276" y="24495"/>
                  <a:pt x="39140" y="24052"/>
                </a:cubicBezTo>
                <a:cubicBezTo>
                  <a:pt x="39106" y="23950"/>
                  <a:pt x="39003" y="23847"/>
                  <a:pt x="38901" y="23847"/>
                </a:cubicBezTo>
                <a:cubicBezTo>
                  <a:pt x="38833" y="23881"/>
                  <a:pt x="38730" y="24018"/>
                  <a:pt x="38730" y="24154"/>
                </a:cubicBezTo>
                <a:cubicBezTo>
                  <a:pt x="38730" y="24359"/>
                  <a:pt x="38764" y="24564"/>
                  <a:pt x="38799" y="24803"/>
                </a:cubicBezTo>
                <a:cubicBezTo>
                  <a:pt x="38457" y="24530"/>
                  <a:pt x="38287" y="24120"/>
                  <a:pt x="38287" y="23711"/>
                </a:cubicBezTo>
                <a:cubicBezTo>
                  <a:pt x="38287" y="23062"/>
                  <a:pt x="38253" y="22414"/>
                  <a:pt x="38219" y="21766"/>
                </a:cubicBezTo>
                <a:lnTo>
                  <a:pt x="38321" y="21697"/>
                </a:lnTo>
                <a:close/>
                <a:moveTo>
                  <a:pt x="32861" y="25792"/>
                </a:moveTo>
                <a:cubicBezTo>
                  <a:pt x="32793" y="26031"/>
                  <a:pt x="32691" y="26236"/>
                  <a:pt x="32588" y="26406"/>
                </a:cubicBezTo>
                <a:cubicBezTo>
                  <a:pt x="32179" y="26952"/>
                  <a:pt x="31803" y="27464"/>
                  <a:pt x="31428" y="28010"/>
                </a:cubicBezTo>
                <a:cubicBezTo>
                  <a:pt x="31292" y="28113"/>
                  <a:pt x="31223" y="28283"/>
                  <a:pt x="31189" y="28420"/>
                </a:cubicBezTo>
                <a:cubicBezTo>
                  <a:pt x="31189" y="28556"/>
                  <a:pt x="31292" y="28693"/>
                  <a:pt x="31326" y="28863"/>
                </a:cubicBezTo>
                <a:cubicBezTo>
                  <a:pt x="30711" y="29819"/>
                  <a:pt x="30097" y="30774"/>
                  <a:pt x="29244" y="31422"/>
                </a:cubicBezTo>
                <a:cubicBezTo>
                  <a:pt x="29449" y="30979"/>
                  <a:pt x="29449" y="30365"/>
                  <a:pt x="29961" y="30194"/>
                </a:cubicBezTo>
                <a:cubicBezTo>
                  <a:pt x="30131" y="30160"/>
                  <a:pt x="30131" y="29887"/>
                  <a:pt x="29961" y="29750"/>
                </a:cubicBezTo>
                <a:cubicBezTo>
                  <a:pt x="29893" y="29682"/>
                  <a:pt x="29824" y="29648"/>
                  <a:pt x="29722" y="29614"/>
                </a:cubicBezTo>
                <a:cubicBezTo>
                  <a:pt x="29790" y="29375"/>
                  <a:pt x="29858" y="29170"/>
                  <a:pt x="29961" y="28966"/>
                </a:cubicBezTo>
                <a:cubicBezTo>
                  <a:pt x="30268" y="28624"/>
                  <a:pt x="30575" y="28283"/>
                  <a:pt x="30950" y="28010"/>
                </a:cubicBezTo>
                <a:cubicBezTo>
                  <a:pt x="31599" y="27430"/>
                  <a:pt x="32179" y="26782"/>
                  <a:pt x="32656" y="26065"/>
                </a:cubicBezTo>
                <a:cubicBezTo>
                  <a:pt x="32725" y="25963"/>
                  <a:pt x="32793" y="25895"/>
                  <a:pt x="32861" y="25792"/>
                </a:cubicBezTo>
                <a:close/>
                <a:moveTo>
                  <a:pt x="10101" y="28078"/>
                </a:moveTo>
                <a:lnTo>
                  <a:pt x="10442" y="28386"/>
                </a:lnTo>
                <a:cubicBezTo>
                  <a:pt x="10272" y="29000"/>
                  <a:pt x="10101" y="29614"/>
                  <a:pt x="9931" y="30194"/>
                </a:cubicBezTo>
                <a:cubicBezTo>
                  <a:pt x="9862" y="30399"/>
                  <a:pt x="9794" y="30604"/>
                  <a:pt x="9658" y="30774"/>
                </a:cubicBezTo>
                <a:cubicBezTo>
                  <a:pt x="9419" y="30945"/>
                  <a:pt x="9385" y="31286"/>
                  <a:pt x="9555" y="31491"/>
                </a:cubicBezTo>
                <a:cubicBezTo>
                  <a:pt x="9329" y="31819"/>
                  <a:pt x="9239" y="31950"/>
                  <a:pt x="9144" y="31950"/>
                </a:cubicBezTo>
                <a:cubicBezTo>
                  <a:pt x="9081" y="31950"/>
                  <a:pt x="9016" y="31893"/>
                  <a:pt x="8907" y="31798"/>
                </a:cubicBezTo>
                <a:cubicBezTo>
                  <a:pt x="9487" y="30672"/>
                  <a:pt x="9760" y="29375"/>
                  <a:pt x="10101" y="28078"/>
                </a:cubicBezTo>
                <a:close/>
                <a:moveTo>
                  <a:pt x="9146" y="29000"/>
                </a:moveTo>
                <a:cubicBezTo>
                  <a:pt x="8839" y="30262"/>
                  <a:pt x="8463" y="31320"/>
                  <a:pt x="7713" y="32105"/>
                </a:cubicBezTo>
                <a:lnTo>
                  <a:pt x="7644" y="32037"/>
                </a:lnTo>
                <a:cubicBezTo>
                  <a:pt x="7849" y="31491"/>
                  <a:pt x="8054" y="30979"/>
                  <a:pt x="8224" y="30433"/>
                </a:cubicBezTo>
                <a:cubicBezTo>
                  <a:pt x="8327" y="30228"/>
                  <a:pt x="8361" y="29955"/>
                  <a:pt x="8429" y="29716"/>
                </a:cubicBezTo>
                <a:cubicBezTo>
                  <a:pt x="8463" y="29614"/>
                  <a:pt x="8531" y="29512"/>
                  <a:pt x="8600" y="29443"/>
                </a:cubicBezTo>
                <a:cubicBezTo>
                  <a:pt x="8736" y="29307"/>
                  <a:pt x="8907" y="29170"/>
                  <a:pt x="9146" y="29000"/>
                </a:cubicBezTo>
                <a:close/>
                <a:moveTo>
                  <a:pt x="36001" y="28966"/>
                </a:moveTo>
                <a:lnTo>
                  <a:pt x="36001" y="28966"/>
                </a:lnTo>
                <a:cubicBezTo>
                  <a:pt x="35898" y="30126"/>
                  <a:pt x="36137" y="31252"/>
                  <a:pt x="35728" y="32344"/>
                </a:cubicBezTo>
                <a:lnTo>
                  <a:pt x="35693" y="32378"/>
                </a:lnTo>
                <a:cubicBezTo>
                  <a:pt x="35498" y="31820"/>
                  <a:pt x="35463" y="31718"/>
                  <a:pt x="35288" y="31718"/>
                </a:cubicBezTo>
                <a:cubicBezTo>
                  <a:pt x="35249" y="31718"/>
                  <a:pt x="35204" y="31723"/>
                  <a:pt x="35147" y="31730"/>
                </a:cubicBezTo>
                <a:cubicBezTo>
                  <a:pt x="35045" y="30604"/>
                  <a:pt x="35250" y="29716"/>
                  <a:pt x="36001" y="28966"/>
                </a:cubicBezTo>
                <a:close/>
                <a:moveTo>
                  <a:pt x="18666" y="32139"/>
                </a:moveTo>
                <a:cubicBezTo>
                  <a:pt x="18700" y="32241"/>
                  <a:pt x="18734" y="32378"/>
                  <a:pt x="18734" y="32480"/>
                </a:cubicBezTo>
                <a:lnTo>
                  <a:pt x="18700" y="32480"/>
                </a:lnTo>
                <a:lnTo>
                  <a:pt x="18700" y="32446"/>
                </a:lnTo>
                <a:cubicBezTo>
                  <a:pt x="18666" y="32344"/>
                  <a:pt x="18632" y="32241"/>
                  <a:pt x="18598" y="32173"/>
                </a:cubicBezTo>
                <a:lnTo>
                  <a:pt x="18666" y="32139"/>
                </a:lnTo>
                <a:close/>
                <a:moveTo>
                  <a:pt x="21737" y="29409"/>
                </a:moveTo>
                <a:lnTo>
                  <a:pt x="22795" y="30228"/>
                </a:lnTo>
                <a:lnTo>
                  <a:pt x="22761" y="30228"/>
                </a:lnTo>
                <a:cubicBezTo>
                  <a:pt x="22897" y="30876"/>
                  <a:pt x="23068" y="31661"/>
                  <a:pt x="23273" y="32446"/>
                </a:cubicBezTo>
                <a:lnTo>
                  <a:pt x="23204" y="32480"/>
                </a:lnTo>
                <a:cubicBezTo>
                  <a:pt x="23170" y="32412"/>
                  <a:pt x="23136" y="32378"/>
                  <a:pt x="23102" y="32310"/>
                </a:cubicBezTo>
                <a:cubicBezTo>
                  <a:pt x="23034" y="32173"/>
                  <a:pt x="22966" y="32037"/>
                  <a:pt x="22897" y="31866"/>
                </a:cubicBezTo>
                <a:cubicBezTo>
                  <a:pt x="22693" y="31491"/>
                  <a:pt x="22693" y="31491"/>
                  <a:pt x="22351" y="31491"/>
                </a:cubicBezTo>
                <a:cubicBezTo>
                  <a:pt x="22317" y="31320"/>
                  <a:pt x="22249" y="31115"/>
                  <a:pt x="22181" y="30911"/>
                </a:cubicBezTo>
                <a:cubicBezTo>
                  <a:pt x="22351" y="30842"/>
                  <a:pt x="22556" y="30979"/>
                  <a:pt x="22624" y="30672"/>
                </a:cubicBezTo>
                <a:cubicBezTo>
                  <a:pt x="22658" y="30365"/>
                  <a:pt x="22454" y="30331"/>
                  <a:pt x="22317" y="30262"/>
                </a:cubicBezTo>
                <a:lnTo>
                  <a:pt x="22249" y="30194"/>
                </a:lnTo>
                <a:cubicBezTo>
                  <a:pt x="21942" y="30058"/>
                  <a:pt x="21737" y="29750"/>
                  <a:pt x="21737" y="29409"/>
                </a:cubicBezTo>
                <a:close/>
                <a:moveTo>
                  <a:pt x="24160" y="28317"/>
                </a:moveTo>
                <a:lnTo>
                  <a:pt x="26514" y="30194"/>
                </a:lnTo>
                <a:cubicBezTo>
                  <a:pt x="26412" y="30604"/>
                  <a:pt x="26446" y="30672"/>
                  <a:pt x="26787" y="30808"/>
                </a:cubicBezTo>
                <a:cubicBezTo>
                  <a:pt x="26929" y="30879"/>
                  <a:pt x="27078" y="30915"/>
                  <a:pt x="27224" y="30915"/>
                </a:cubicBezTo>
                <a:cubicBezTo>
                  <a:pt x="27429" y="30915"/>
                  <a:pt x="27632" y="30845"/>
                  <a:pt x="27811" y="30706"/>
                </a:cubicBezTo>
                <a:cubicBezTo>
                  <a:pt x="28152" y="30501"/>
                  <a:pt x="28493" y="30228"/>
                  <a:pt x="28801" y="29955"/>
                </a:cubicBezTo>
                <a:lnTo>
                  <a:pt x="29039" y="29785"/>
                </a:lnTo>
                <a:lnTo>
                  <a:pt x="29108" y="29887"/>
                </a:lnTo>
                <a:cubicBezTo>
                  <a:pt x="28937" y="30058"/>
                  <a:pt x="28801" y="30160"/>
                  <a:pt x="28630" y="30331"/>
                </a:cubicBezTo>
                <a:cubicBezTo>
                  <a:pt x="28493" y="30501"/>
                  <a:pt x="28220" y="30672"/>
                  <a:pt x="28220" y="30876"/>
                </a:cubicBezTo>
                <a:cubicBezTo>
                  <a:pt x="28220" y="31149"/>
                  <a:pt x="28084" y="31388"/>
                  <a:pt x="27879" y="31593"/>
                </a:cubicBezTo>
                <a:cubicBezTo>
                  <a:pt x="27640" y="31866"/>
                  <a:pt x="27367" y="32139"/>
                  <a:pt x="27094" y="32480"/>
                </a:cubicBezTo>
                <a:cubicBezTo>
                  <a:pt x="26548" y="31798"/>
                  <a:pt x="25934" y="31320"/>
                  <a:pt x="25491" y="30569"/>
                </a:cubicBezTo>
                <a:cubicBezTo>
                  <a:pt x="25081" y="29819"/>
                  <a:pt x="24569" y="29136"/>
                  <a:pt x="24160" y="28317"/>
                </a:cubicBezTo>
                <a:close/>
                <a:moveTo>
                  <a:pt x="17676" y="24222"/>
                </a:moveTo>
                <a:cubicBezTo>
                  <a:pt x="17779" y="24461"/>
                  <a:pt x="17847" y="24700"/>
                  <a:pt x="17915" y="24973"/>
                </a:cubicBezTo>
                <a:cubicBezTo>
                  <a:pt x="18018" y="25349"/>
                  <a:pt x="18052" y="25758"/>
                  <a:pt x="18154" y="26133"/>
                </a:cubicBezTo>
                <a:cubicBezTo>
                  <a:pt x="18257" y="26406"/>
                  <a:pt x="18393" y="26645"/>
                  <a:pt x="18564" y="26850"/>
                </a:cubicBezTo>
                <a:cubicBezTo>
                  <a:pt x="18803" y="27191"/>
                  <a:pt x="18973" y="27601"/>
                  <a:pt x="18973" y="28010"/>
                </a:cubicBezTo>
                <a:cubicBezTo>
                  <a:pt x="19076" y="28624"/>
                  <a:pt x="19076" y="29239"/>
                  <a:pt x="19144" y="29853"/>
                </a:cubicBezTo>
                <a:cubicBezTo>
                  <a:pt x="19212" y="30774"/>
                  <a:pt x="19348" y="31695"/>
                  <a:pt x="19485" y="32617"/>
                </a:cubicBezTo>
                <a:cubicBezTo>
                  <a:pt x="18871" y="31286"/>
                  <a:pt x="18393" y="29921"/>
                  <a:pt x="18086" y="28522"/>
                </a:cubicBezTo>
                <a:cubicBezTo>
                  <a:pt x="18393" y="28181"/>
                  <a:pt x="18393" y="28181"/>
                  <a:pt x="18188" y="27771"/>
                </a:cubicBezTo>
                <a:cubicBezTo>
                  <a:pt x="18120" y="27635"/>
                  <a:pt x="18052" y="27464"/>
                  <a:pt x="17984" y="27328"/>
                </a:cubicBezTo>
                <a:lnTo>
                  <a:pt x="18018" y="27328"/>
                </a:lnTo>
                <a:cubicBezTo>
                  <a:pt x="17779" y="26304"/>
                  <a:pt x="17608" y="25280"/>
                  <a:pt x="17574" y="24257"/>
                </a:cubicBezTo>
                <a:lnTo>
                  <a:pt x="17676" y="24222"/>
                </a:lnTo>
                <a:close/>
                <a:moveTo>
                  <a:pt x="43337" y="31491"/>
                </a:moveTo>
                <a:lnTo>
                  <a:pt x="43849" y="31627"/>
                </a:lnTo>
                <a:cubicBezTo>
                  <a:pt x="43985" y="32037"/>
                  <a:pt x="44122" y="32412"/>
                  <a:pt x="44258" y="32787"/>
                </a:cubicBezTo>
                <a:lnTo>
                  <a:pt x="44190" y="32856"/>
                </a:lnTo>
                <a:lnTo>
                  <a:pt x="43337" y="31491"/>
                </a:lnTo>
                <a:close/>
                <a:moveTo>
                  <a:pt x="31223" y="30058"/>
                </a:moveTo>
                <a:cubicBezTo>
                  <a:pt x="30575" y="31422"/>
                  <a:pt x="29688" y="32787"/>
                  <a:pt x="29244" y="33060"/>
                </a:cubicBezTo>
                <a:cubicBezTo>
                  <a:pt x="29312" y="32753"/>
                  <a:pt x="29347" y="32446"/>
                  <a:pt x="29347" y="32241"/>
                </a:cubicBezTo>
                <a:lnTo>
                  <a:pt x="31223" y="30058"/>
                </a:lnTo>
                <a:close/>
                <a:moveTo>
                  <a:pt x="9760" y="32276"/>
                </a:moveTo>
                <a:lnTo>
                  <a:pt x="9350" y="33197"/>
                </a:lnTo>
                <a:cubicBezTo>
                  <a:pt x="9214" y="32514"/>
                  <a:pt x="9214" y="32514"/>
                  <a:pt x="9760" y="32276"/>
                </a:cubicBezTo>
                <a:close/>
                <a:moveTo>
                  <a:pt x="38423" y="25280"/>
                </a:moveTo>
                <a:cubicBezTo>
                  <a:pt x="38901" y="25656"/>
                  <a:pt x="39242" y="26202"/>
                  <a:pt x="39345" y="26850"/>
                </a:cubicBezTo>
                <a:cubicBezTo>
                  <a:pt x="39379" y="26952"/>
                  <a:pt x="39447" y="27089"/>
                  <a:pt x="39481" y="27225"/>
                </a:cubicBezTo>
                <a:cubicBezTo>
                  <a:pt x="39754" y="28283"/>
                  <a:pt x="40232" y="29307"/>
                  <a:pt x="40880" y="30194"/>
                </a:cubicBezTo>
                <a:cubicBezTo>
                  <a:pt x="40948" y="30296"/>
                  <a:pt x="41017" y="30433"/>
                  <a:pt x="41051" y="30569"/>
                </a:cubicBezTo>
                <a:cubicBezTo>
                  <a:pt x="41255" y="31320"/>
                  <a:pt x="41494" y="32105"/>
                  <a:pt x="41733" y="32890"/>
                </a:cubicBezTo>
                <a:cubicBezTo>
                  <a:pt x="41767" y="32992"/>
                  <a:pt x="41767" y="33094"/>
                  <a:pt x="41801" y="33265"/>
                </a:cubicBezTo>
                <a:cubicBezTo>
                  <a:pt x="41494" y="33094"/>
                  <a:pt x="41255" y="32856"/>
                  <a:pt x="41187" y="32514"/>
                </a:cubicBezTo>
                <a:cubicBezTo>
                  <a:pt x="41119" y="32276"/>
                  <a:pt x="41017" y="32071"/>
                  <a:pt x="40880" y="31900"/>
                </a:cubicBezTo>
                <a:cubicBezTo>
                  <a:pt x="40675" y="31627"/>
                  <a:pt x="40539" y="31354"/>
                  <a:pt x="40505" y="31047"/>
                </a:cubicBezTo>
                <a:cubicBezTo>
                  <a:pt x="40402" y="30604"/>
                  <a:pt x="40300" y="30194"/>
                  <a:pt x="40198" y="29750"/>
                </a:cubicBezTo>
                <a:cubicBezTo>
                  <a:pt x="40164" y="29580"/>
                  <a:pt x="40129" y="29443"/>
                  <a:pt x="40027" y="29341"/>
                </a:cubicBezTo>
                <a:cubicBezTo>
                  <a:pt x="39986" y="29280"/>
                  <a:pt x="39908" y="29267"/>
                  <a:pt x="39823" y="29267"/>
                </a:cubicBezTo>
                <a:cubicBezTo>
                  <a:pt x="39766" y="29267"/>
                  <a:pt x="39706" y="29273"/>
                  <a:pt x="39652" y="29273"/>
                </a:cubicBezTo>
                <a:cubicBezTo>
                  <a:pt x="39618" y="29068"/>
                  <a:pt x="39549" y="28863"/>
                  <a:pt x="39515" y="28624"/>
                </a:cubicBezTo>
                <a:cubicBezTo>
                  <a:pt x="39447" y="28386"/>
                  <a:pt x="39447" y="28147"/>
                  <a:pt x="39379" y="27908"/>
                </a:cubicBezTo>
                <a:cubicBezTo>
                  <a:pt x="39379" y="27764"/>
                  <a:pt x="39330" y="27619"/>
                  <a:pt x="39212" y="27619"/>
                </a:cubicBezTo>
                <a:cubicBezTo>
                  <a:pt x="39190" y="27619"/>
                  <a:pt x="39166" y="27624"/>
                  <a:pt x="39140" y="27635"/>
                </a:cubicBezTo>
                <a:cubicBezTo>
                  <a:pt x="39072" y="27635"/>
                  <a:pt x="39003" y="27805"/>
                  <a:pt x="38969" y="27908"/>
                </a:cubicBezTo>
                <a:cubicBezTo>
                  <a:pt x="38969" y="28010"/>
                  <a:pt x="38969" y="28113"/>
                  <a:pt x="38969" y="28181"/>
                </a:cubicBezTo>
                <a:lnTo>
                  <a:pt x="38457" y="28249"/>
                </a:lnTo>
                <a:cubicBezTo>
                  <a:pt x="38287" y="27771"/>
                  <a:pt x="38150" y="27225"/>
                  <a:pt x="38116" y="26713"/>
                </a:cubicBezTo>
                <a:lnTo>
                  <a:pt x="38116" y="26713"/>
                </a:lnTo>
                <a:cubicBezTo>
                  <a:pt x="38184" y="26816"/>
                  <a:pt x="38253" y="26952"/>
                  <a:pt x="38287" y="27055"/>
                </a:cubicBezTo>
                <a:cubicBezTo>
                  <a:pt x="38360" y="27153"/>
                  <a:pt x="38433" y="27233"/>
                  <a:pt x="38519" y="27233"/>
                </a:cubicBezTo>
                <a:cubicBezTo>
                  <a:pt x="38553" y="27233"/>
                  <a:pt x="38589" y="27220"/>
                  <a:pt x="38628" y="27191"/>
                </a:cubicBezTo>
                <a:cubicBezTo>
                  <a:pt x="38696" y="27055"/>
                  <a:pt x="38730" y="26952"/>
                  <a:pt x="38696" y="26816"/>
                </a:cubicBezTo>
                <a:cubicBezTo>
                  <a:pt x="38662" y="26611"/>
                  <a:pt x="38594" y="26440"/>
                  <a:pt x="38560" y="26270"/>
                </a:cubicBezTo>
                <a:cubicBezTo>
                  <a:pt x="38457" y="25963"/>
                  <a:pt x="38389" y="25622"/>
                  <a:pt x="38423" y="25280"/>
                </a:cubicBezTo>
                <a:close/>
                <a:moveTo>
                  <a:pt x="45657" y="30638"/>
                </a:moveTo>
                <a:lnTo>
                  <a:pt x="45657" y="30638"/>
                </a:lnTo>
                <a:cubicBezTo>
                  <a:pt x="45930" y="30876"/>
                  <a:pt x="46135" y="31149"/>
                  <a:pt x="46408" y="31388"/>
                </a:cubicBezTo>
                <a:cubicBezTo>
                  <a:pt x="46681" y="31661"/>
                  <a:pt x="46954" y="31900"/>
                  <a:pt x="47193" y="32139"/>
                </a:cubicBezTo>
                <a:cubicBezTo>
                  <a:pt x="47056" y="32549"/>
                  <a:pt x="47056" y="32549"/>
                  <a:pt x="47261" y="32890"/>
                </a:cubicBezTo>
                <a:cubicBezTo>
                  <a:pt x="47329" y="33026"/>
                  <a:pt x="47432" y="33163"/>
                  <a:pt x="47500" y="33299"/>
                </a:cubicBezTo>
                <a:cubicBezTo>
                  <a:pt x="46783" y="32549"/>
                  <a:pt x="46033" y="31798"/>
                  <a:pt x="45657" y="30638"/>
                </a:cubicBezTo>
                <a:close/>
                <a:moveTo>
                  <a:pt x="44327" y="31457"/>
                </a:moveTo>
                <a:lnTo>
                  <a:pt x="44327" y="31457"/>
                </a:lnTo>
                <a:cubicBezTo>
                  <a:pt x="44907" y="31832"/>
                  <a:pt x="44873" y="32583"/>
                  <a:pt x="45180" y="33094"/>
                </a:cubicBezTo>
                <a:cubicBezTo>
                  <a:pt x="45214" y="33197"/>
                  <a:pt x="45145" y="33367"/>
                  <a:pt x="45145" y="33470"/>
                </a:cubicBezTo>
                <a:cubicBezTo>
                  <a:pt x="44804" y="32822"/>
                  <a:pt x="44531" y="32139"/>
                  <a:pt x="44327" y="31457"/>
                </a:cubicBezTo>
                <a:close/>
                <a:moveTo>
                  <a:pt x="35659" y="32992"/>
                </a:moveTo>
                <a:lnTo>
                  <a:pt x="35932" y="33026"/>
                </a:lnTo>
                <a:lnTo>
                  <a:pt x="35728" y="33572"/>
                </a:lnTo>
                <a:lnTo>
                  <a:pt x="35659" y="33538"/>
                </a:lnTo>
                <a:lnTo>
                  <a:pt x="35659" y="32992"/>
                </a:lnTo>
                <a:close/>
                <a:moveTo>
                  <a:pt x="12763" y="30774"/>
                </a:moveTo>
                <a:lnTo>
                  <a:pt x="12763" y="30774"/>
                </a:lnTo>
                <a:cubicBezTo>
                  <a:pt x="12729" y="31422"/>
                  <a:pt x="12865" y="32071"/>
                  <a:pt x="12558" y="32651"/>
                </a:cubicBezTo>
                <a:cubicBezTo>
                  <a:pt x="12319" y="33197"/>
                  <a:pt x="12012" y="33709"/>
                  <a:pt x="11671" y="34186"/>
                </a:cubicBezTo>
                <a:cubicBezTo>
                  <a:pt x="11671" y="33948"/>
                  <a:pt x="11739" y="33777"/>
                  <a:pt x="11739" y="33606"/>
                </a:cubicBezTo>
                <a:cubicBezTo>
                  <a:pt x="11807" y="33094"/>
                  <a:pt x="11876" y="32583"/>
                  <a:pt x="11910" y="32071"/>
                </a:cubicBezTo>
                <a:cubicBezTo>
                  <a:pt x="11910" y="31764"/>
                  <a:pt x="11910" y="31457"/>
                  <a:pt x="11568" y="31388"/>
                </a:cubicBezTo>
                <a:lnTo>
                  <a:pt x="12763" y="30774"/>
                </a:lnTo>
                <a:close/>
                <a:moveTo>
                  <a:pt x="47978" y="33811"/>
                </a:moveTo>
                <a:lnTo>
                  <a:pt x="48251" y="34221"/>
                </a:lnTo>
                <a:lnTo>
                  <a:pt x="47909" y="33879"/>
                </a:lnTo>
                <a:lnTo>
                  <a:pt x="47978" y="33811"/>
                </a:lnTo>
                <a:close/>
                <a:moveTo>
                  <a:pt x="5529" y="33675"/>
                </a:moveTo>
                <a:lnTo>
                  <a:pt x="5597" y="33743"/>
                </a:lnTo>
                <a:cubicBezTo>
                  <a:pt x="5426" y="34016"/>
                  <a:pt x="5256" y="34289"/>
                  <a:pt x="5085" y="34562"/>
                </a:cubicBezTo>
                <a:lnTo>
                  <a:pt x="5051" y="34494"/>
                </a:lnTo>
                <a:cubicBezTo>
                  <a:pt x="5085" y="34323"/>
                  <a:pt x="5119" y="34118"/>
                  <a:pt x="5153" y="33879"/>
                </a:cubicBezTo>
                <a:lnTo>
                  <a:pt x="5529" y="33675"/>
                </a:lnTo>
                <a:close/>
                <a:moveTo>
                  <a:pt x="20782" y="29239"/>
                </a:moveTo>
                <a:cubicBezTo>
                  <a:pt x="20850" y="29443"/>
                  <a:pt x="20952" y="29614"/>
                  <a:pt x="21089" y="29785"/>
                </a:cubicBezTo>
                <a:cubicBezTo>
                  <a:pt x="21396" y="30228"/>
                  <a:pt x="21635" y="30740"/>
                  <a:pt x="21737" y="31286"/>
                </a:cubicBezTo>
                <a:cubicBezTo>
                  <a:pt x="21976" y="32241"/>
                  <a:pt x="22351" y="33197"/>
                  <a:pt x="22829" y="34084"/>
                </a:cubicBezTo>
                <a:cubicBezTo>
                  <a:pt x="22931" y="34289"/>
                  <a:pt x="22931" y="34494"/>
                  <a:pt x="22863" y="34732"/>
                </a:cubicBezTo>
                <a:cubicBezTo>
                  <a:pt x="22761" y="34528"/>
                  <a:pt x="22658" y="34357"/>
                  <a:pt x="22522" y="34186"/>
                </a:cubicBezTo>
                <a:cubicBezTo>
                  <a:pt x="22471" y="34135"/>
                  <a:pt x="22423" y="34115"/>
                  <a:pt x="22378" y="34115"/>
                </a:cubicBezTo>
                <a:cubicBezTo>
                  <a:pt x="22273" y="34115"/>
                  <a:pt x="22184" y="34227"/>
                  <a:pt x="22112" y="34323"/>
                </a:cubicBezTo>
                <a:cubicBezTo>
                  <a:pt x="21601" y="33777"/>
                  <a:pt x="21601" y="32992"/>
                  <a:pt x="21498" y="32276"/>
                </a:cubicBezTo>
                <a:cubicBezTo>
                  <a:pt x="21464" y="32207"/>
                  <a:pt x="21498" y="32139"/>
                  <a:pt x="21532" y="32105"/>
                </a:cubicBezTo>
                <a:cubicBezTo>
                  <a:pt x="21703" y="31934"/>
                  <a:pt x="21669" y="31661"/>
                  <a:pt x="21464" y="31525"/>
                </a:cubicBezTo>
                <a:lnTo>
                  <a:pt x="20952" y="31115"/>
                </a:lnTo>
                <a:cubicBezTo>
                  <a:pt x="20884" y="30569"/>
                  <a:pt x="20782" y="29921"/>
                  <a:pt x="20679" y="29273"/>
                </a:cubicBezTo>
                <a:lnTo>
                  <a:pt x="20782" y="29239"/>
                </a:lnTo>
                <a:close/>
                <a:moveTo>
                  <a:pt x="45214" y="33743"/>
                </a:moveTo>
                <a:cubicBezTo>
                  <a:pt x="45760" y="34289"/>
                  <a:pt x="45760" y="34289"/>
                  <a:pt x="45896" y="34732"/>
                </a:cubicBezTo>
                <a:cubicBezTo>
                  <a:pt x="45657" y="34459"/>
                  <a:pt x="45316" y="34391"/>
                  <a:pt x="45214" y="33743"/>
                </a:cubicBezTo>
                <a:close/>
                <a:moveTo>
                  <a:pt x="33045" y="31984"/>
                </a:moveTo>
                <a:cubicBezTo>
                  <a:pt x="33042" y="32157"/>
                  <a:pt x="33020" y="32326"/>
                  <a:pt x="32998" y="32480"/>
                </a:cubicBezTo>
                <a:cubicBezTo>
                  <a:pt x="32793" y="33231"/>
                  <a:pt x="32554" y="33948"/>
                  <a:pt x="32315" y="34698"/>
                </a:cubicBezTo>
                <a:cubicBezTo>
                  <a:pt x="32247" y="34801"/>
                  <a:pt x="32213" y="34903"/>
                  <a:pt x="32145" y="35005"/>
                </a:cubicBezTo>
                <a:cubicBezTo>
                  <a:pt x="32349" y="34255"/>
                  <a:pt x="32588" y="33538"/>
                  <a:pt x="32793" y="32822"/>
                </a:cubicBezTo>
                <a:cubicBezTo>
                  <a:pt x="32875" y="32546"/>
                  <a:pt x="32936" y="32249"/>
                  <a:pt x="33045" y="31984"/>
                </a:cubicBezTo>
                <a:close/>
                <a:moveTo>
                  <a:pt x="22249" y="34698"/>
                </a:moveTo>
                <a:lnTo>
                  <a:pt x="22522" y="35074"/>
                </a:lnTo>
                <a:cubicBezTo>
                  <a:pt x="22351" y="35074"/>
                  <a:pt x="22215" y="35005"/>
                  <a:pt x="22249" y="34698"/>
                </a:cubicBezTo>
                <a:close/>
                <a:moveTo>
                  <a:pt x="28819" y="32475"/>
                </a:moveTo>
                <a:cubicBezTo>
                  <a:pt x="28847" y="32475"/>
                  <a:pt x="28875" y="32477"/>
                  <a:pt x="28903" y="32480"/>
                </a:cubicBezTo>
                <a:cubicBezTo>
                  <a:pt x="28835" y="32685"/>
                  <a:pt x="28835" y="32856"/>
                  <a:pt x="28766" y="33026"/>
                </a:cubicBezTo>
                <a:cubicBezTo>
                  <a:pt x="28630" y="33367"/>
                  <a:pt x="28493" y="33709"/>
                  <a:pt x="28357" y="34016"/>
                </a:cubicBezTo>
                <a:cubicBezTo>
                  <a:pt x="28289" y="34255"/>
                  <a:pt x="28118" y="34459"/>
                  <a:pt x="27879" y="34562"/>
                </a:cubicBezTo>
                <a:cubicBezTo>
                  <a:pt x="27572" y="34698"/>
                  <a:pt x="27265" y="34869"/>
                  <a:pt x="26890" y="35074"/>
                </a:cubicBezTo>
                <a:cubicBezTo>
                  <a:pt x="26821" y="34971"/>
                  <a:pt x="26685" y="34869"/>
                  <a:pt x="26548" y="34698"/>
                </a:cubicBezTo>
                <a:cubicBezTo>
                  <a:pt x="26890" y="34357"/>
                  <a:pt x="27163" y="34084"/>
                  <a:pt x="27436" y="33811"/>
                </a:cubicBezTo>
                <a:cubicBezTo>
                  <a:pt x="27709" y="33504"/>
                  <a:pt x="27982" y="33163"/>
                  <a:pt x="28220" y="32822"/>
                </a:cubicBezTo>
                <a:cubicBezTo>
                  <a:pt x="28343" y="32607"/>
                  <a:pt x="28576" y="32475"/>
                  <a:pt x="28819" y="32475"/>
                </a:cubicBezTo>
                <a:close/>
                <a:moveTo>
                  <a:pt x="45521" y="32446"/>
                </a:moveTo>
                <a:cubicBezTo>
                  <a:pt x="45896" y="32446"/>
                  <a:pt x="46237" y="32685"/>
                  <a:pt x="46374" y="33026"/>
                </a:cubicBezTo>
                <a:cubicBezTo>
                  <a:pt x="46476" y="33163"/>
                  <a:pt x="46647" y="33231"/>
                  <a:pt x="46749" y="33367"/>
                </a:cubicBezTo>
                <a:cubicBezTo>
                  <a:pt x="46954" y="33572"/>
                  <a:pt x="47159" y="33811"/>
                  <a:pt x="47363" y="34050"/>
                </a:cubicBezTo>
                <a:lnTo>
                  <a:pt x="47363" y="34084"/>
                </a:lnTo>
                <a:cubicBezTo>
                  <a:pt x="47295" y="34528"/>
                  <a:pt x="47534" y="34801"/>
                  <a:pt x="47739" y="35176"/>
                </a:cubicBezTo>
                <a:cubicBezTo>
                  <a:pt x="46476" y="34391"/>
                  <a:pt x="45657" y="33402"/>
                  <a:pt x="45521" y="32446"/>
                </a:cubicBezTo>
                <a:close/>
                <a:moveTo>
                  <a:pt x="32461" y="31578"/>
                </a:moveTo>
                <a:cubicBezTo>
                  <a:pt x="32493" y="31578"/>
                  <a:pt x="32531" y="31593"/>
                  <a:pt x="32554" y="31593"/>
                </a:cubicBezTo>
                <a:lnTo>
                  <a:pt x="32520" y="31627"/>
                </a:lnTo>
                <a:cubicBezTo>
                  <a:pt x="32588" y="32207"/>
                  <a:pt x="31565" y="34459"/>
                  <a:pt x="30848" y="35244"/>
                </a:cubicBezTo>
                <a:cubicBezTo>
                  <a:pt x="31019" y="34869"/>
                  <a:pt x="31189" y="34528"/>
                  <a:pt x="31360" y="34186"/>
                </a:cubicBezTo>
                <a:cubicBezTo>
                  <a:pt x="31428" y="34050"/>
                  <a:pt x="31530" y="33879"/>
                  <a:pt x="31496" y="33743"/>
                </a:cubicBezTo>
                <a:cubicBezTo>
                  <a:pt x="31394" y="33299"/>
                  <a:pt x="31633" y="32992"/>
                  <a:pt x="31735" y="32549"/>
                </a:cubicBezTo>
                <a:cubicBezTo>
                  <a:pt x="31872" y="32105"/>
                  <a:pt x="32179" y="31900"/>
                  <a:pt x="32418" y="31593"/>
                </a:cubicBezTo>
                <a:cubicBezTo>
                  <a:pt x="32429" y="31582"/>
                  <a:pt x="32444" y="31578"/>
                  <a:pt x="32461" y="31578"/>
                </a:cubicBezTo>
                <a:close/>
                <a:moveTo>
                  <a:pt x="15697" y="27771"/>
                </a:moveTo>
                <a:cubicBezTo>
                  <a:pt x="15868" y="28249"/>
                  <a:pt x="16039" y="28624"/>
                  <a:pt x="16175" y="29068"/>
                </a:cubicBezTo>
                <a:cubicBezTo>
                  <a:pt x="16209" y="29204"/>
                  <a:pt x="16209" y="29341"/>
                  <a:pt x="16175" y="29477"/>
                </a:cubicBezTo>
                <a:cubicBezTo>
                  <a:pt x="16175" y="29716"/>
                  <a:pt x="16107" y="29921"/>
                  <a:pt x="16039" y="30160"/>
                </a:cubicBezTo>
                <a:cubicBezTo>
                  <a:pt x="16039" y="30331"/>
                  <a:pt x="16004" y="30467"/>
                  <a:pt x="15902" y="30604"/>
                </a:cubicBezTo>
                <a:cubicBezTo>
                  <a:pt x="15766" y="30774"/>
                  <a:pt x="15697" y="31013"/>
                  <a:pt x="15697" y="31252"/>
                </a:cubicBezTo>
                <a:cubicBezTo>
                  <a:pt x="15527" y="32241"/>
                  <a:pt x="15356" y="33231"/>
                  <a:pt x="15185" y="34221"/>
                </a:cubicBezTo>
                <a:cubicBezTo>
                  <a:pt x="15083" y="34630"/>
                  <a:pt x="14947" y="34971"/>
                  <a:pt x="14844" y="35347"/>
                </a:cubicBezTo>
                <a:lnTo>
                  <a:pt x="14503" y="35074"/>
                </a:lnTo>
                <a:cubicBezTo>
                  <a:pt x="14571" y="34084"/>
                  <a:pt x="14674" y="33129"/>
                  <a:pt x="14776" y="32207"/>
                </a:cubicBezTo>
                <a:cubicBezTo>
                  <a:pt x="14776" y="32105"/>
                  <a:pt x="14810" y="32003"/>
                  <a:pt x="14844" y="31900"/>
                </a:cubicBezTo>
                <a:cubicBezTo>
                  <a:pt x="14981" y="31627"/>
                  <a:pt x="15151" y="31354"/>
                  <a:pt x="14810" y="31115"/>
                </a:cubicBezTo>
                <a:cubicBezTo>
                  <a:pt x="14776" y="31081"/>
                  <a:pt x="14776" y="30979"/>
                  <a:pt x="14776" y="30911"/>
                </a:cubicBezTo>
                <a:lnTo>
                  <a:pt x="14571" y="30194"/>
                </a:lnTo>
                <a:cubicBezTo>
                  <a:pt x="14640" y="29853"/>
                  <a:pt x="14776" y="29546"/>
                  <a:pt x="15015" y="29307"/>
                </a:cubicBezTo>
                <a:cubicBezTo>
                  <a:pt x="15117" y="29170"/>
                  <a:pt x="15220" y="29000"/>
                  <a:pt x="15288" y="28829"/>
                </a:cubicBezTo>
                <a:cubicBezTo>
                  <a:pt x="15424" y="28488"/>
                  <a:pt x="15527" y="28147"/>
                  <a:pt x="15697" y="27771"/>
                </a:cubicBezTo>
                <a:close/>
                <a:moveTo>
                  <a:pt x="19724" y="29785"/>
                </a:moveTo>
                <a:cubicBezTo>
                  <a:pt x="19860" y="30126"/>
                  <a:pt x="19963" y="30501"/>
                  <a:pt x="20031" y="30876"/>
                </a:cubicBezTo>
                <a:cubicBezTo>
                  <a:pt x="20099" y="31764"/>
                  <a:pt x="20270" y="32651"/>
                  <a:pt x="20577" y="33504"/>
                </a:cubicBezTo>
                <a:cubicBezTo>
                  <a:pt x="20782" y="34050"/>
                  <a:pt x="20952" y="34596"/>
                  <a:pt x="21123" y="35108"/>
                </a:cubicBezTo>
                <a:lnTo>
                  <a:pt x="20679" y="35483"/>
                </a:lnTo>
                <a:lnTo>
                  <a:pt x="20645" y="35483"/>
                </a:lnTo>
                <a:cubicBezTo>
                  <a:pt x="19997" y="33709"/>
                  <a:pt x="19929" y="31730"/>
                  <a:pt x="19587" y="29819"/>
                </a:cubicBezTo>
                <a:lnTo>
                  <a:pt x="19724" y="29785"/>
                </a:lnTo>
                <a:close/>
                <a:moveTo>
                  <a:pt x="29654" y="33948"/>
                </a:moveTo>
                <a:cubicBezTo>
                  <a:pt x="29381" y="34698"/>
                  <a:pt x="28869" y="35381"/>
                  <a:pt x="28220" y="35858"/>
                </a:cubicBezTo>
                <a:cubicBezTo>
                  <a:pt x="28186" y="35790"/>
                  <a:pt x="28186" y="35688"/>
                  <a:pt x="28186" y="35654"/>
                </a:cubicBezTo>
                <a:cubicBezTo>
                  <a:pt x="28255" y="35381"/>
                  <a:pt x="28425" y="35108"/>
                  <a:pt x="28596" y="34869"/>
                </a:cubicBezTo>
                <a:cubicBezTo>
                  <a:pt x="28937" y="34528"/>
                  <a:pt x="29278" y="34221"/>
                  <a:pt x="29654" y="33948"/>
                </a:cubicBezTo>
                <a:close/>
                <a:moveTo>
                  <a:pt x="37297" y="33913"/>
                </a:moveTo>
                <a:lnTo>
                  <a:pt x="37297" y="33913"/>
                </a:lnTo>
                <a:cubicBezTo>
                  <a:pt x="37400" y="34630"/>
                  <a:pt x="37365" y="35381"/>
                  <a:pt x="37195" y="36097"/>
                </a:cubicBezTo>
                <a:cubicBezTo>
                  <a:pt x="37058" y="35347"/>
                  <a:pt x="37092" y="34630"/>
                  <a:pt x="37297" y="33913"/>
                </a:cubicBezTo>
                <a:close/>
                <a:moveTo>
                  <a:pt x="34670" y="31081"/>
                </a:moveTo>
                <a:lnTo>
                  <a:pt x="34670" y="31115"/>
                </a:lnTo>
                <a:cubicBezTo>
                  <a:pt x="34670" y="31388"/>
                  <a:pt x="34636" y="31593"/>
                  <a:pt x="34636" y="31866"/>
                </a:cubicBezTo>
                <a:cubicBezTo>
                  <a:pt x="34499" y="31934"/>
                  <a:pt x="34294" y="32003"/>
                  <a:pt x="34294" y="32276"/>
                </a:cubicBezTo>
                <a:cubicBezTo>
                  <a:pt x="34226" y="33436"/>
                  <a:pt x="33953" y="34562"/>
                  <a:pt x="33441" y="35585"/>
                </a:cubicBezTo>
                <a:cubicBezTo>
                  <a:pt x="33339" y="35790"/>
                  <a:pt x="33237" y="35961"/>
                  <a:pt x="33134" y="36166"/>
                </a:cubicBezTo>
                <a:cubicBezTo>
                  <a:pt x="33100" y="36097"/>
                  <a:pt x="33100" y="36029"/>
                  <a:pt x="33134" y="35961"/>
                </a:cubicBezTo>
                <a:cubicBezTo>
                  <a:pt x="33714" y="34664"/>
                  <a:pt x="34056" y="33265"/>
                  <a:pt x="34226" y="31832"/>
                </a:cubicBezTo>
                <a:cubicBezTo>
                  <a:pt x="34226" y="31525"/>
                  <a:pt x="34397" y="31252"/>
                  <a:pt x="34670" y="31081"/>
                </a:cubicBezTo>
                <a:close/>
                <a:moveTo>
                  <a:pt x="23477" y="34801"/>
                </a:moveTo>
                <a:cubicBezTo>
                  <a:pt x="23546" y="34869"/>
                  <a:pt x="23682" y="34869"/>
                  <a:pt x="23716" y="34937"/>
                </a:cubicBezTo>
                <a:cubicBezTo>
                  <a:pt x="23819" y="35347"/>
                  <a:pt x="23955" y="35756"/>
                  <a:pt x="24126" y="36268"/>
                </a:cubicBezTo>
                <a:cubicBezTo>
                  <a:pt x="23648" y="35927"/>
                  <a:pt x="23409" y="35381"/>
                  <a:pt x="23477" y="34801"/>
                </a:cubicBezTo>
                <a:close/>
                <a:moveTo>
                  <a:pt x="39618" y="34732"/>
                </a:moveTo>
                <a:lnTo>
                  <a:pt x="39618" y="34732"/>
                </a:lnTo>
                <a:cubicBezTo>
                  <a:pt x="39856" y="35244"/>
                  <a:pt x="40061" y="35688"/>
                  <a:pt x="40368" y="36268"/>
                </a:cubicBezTo>
                <a:cubicBezTo>
                  <a:pt x="39652" y="35790"/>
                  <a:pt x="39481" y="35415"/>
                  <a:pt x="39618" y="34732"/>
                </a:cubicBezTo>
                <a:close/>
                <a:moveTo>
                  <a:pt x="39140" y="29273"/>
                </a:moveTo>
                <a:cubicBezTo>
                  <a:pt x="39310" y="29716"/>
                  <a:pt x="39447" y="30160"/>
                  <a:pt x="39652" y="30604"/>
                </a:cubicBezTo>
                <a:cubicBezTo>
                  <a:pt x="40129" y="31695"/>
                  <a:pt x="40539" y="32856"/>
                  <a:pt x="40846" y="34016"/>
                </a:cubicBezTo>
                <a:cubicBezTo>
                  <a:pt x="40948" y="34494"/>
                  <a:pt x="41187" y="34971"/>
                  <a:pt x="41494" y="35347"/>
                </a:cubicBezTo>
                <a:cubicBezTo>
                  <a:pt x="41528" y="35415"/>
                  <a:pt x="41528" y="35449"/>
                  <a:pt x="41563" y="35517"/>
                </a:cubicBezTo>
                <a:cubicBezTo>
                  <a:pt x="41392" y="35654"/>
                  <a:pt x="41221" y="35688"/>
                  <a:pt x="41187" y="35824"/>
                </a:cubicBezTo>
                <a:cubicBezTo>
                  <a:pt x="41153" y="35961"/>
                  <a:pt x="41255" y="36166"/>
                  <a:pt x="41324" y="36439"/>
                </a:cubicBezTo>
                <a:cubicBezTo>
                  <a:pt x="40982" y="36234"/>
                  <a:pt x="40744" y="35927"/>
                  <a:pt x="40710" y="35551"/>
                </a:cubicBezTo>
                <a:cubicBezTo>
                  <a:pt x="40675" y="35244"/>
                  <a:pt x="40675" y="34869"/>
                  <a:pt x="40300" y="34869"/>
                </a:cubicBezTo>
                <a:cubicBezTo>
                  <a:pt x="40266" y="34869"/>
                  <a:pt x="40232" y="34835"/>
                  <a:pt x="40232" y="34767"/>
                </a:cubicBezTo>
                <a:cubicBezTo>
                  <a:pt x="40061" y="34323"/>
                  <a:pt x="39720" y="33948"/>
                  <a:pt x="39822" y="33367"/>
                </a:cubicBezTo>
                <a:cubicBezTo>
                  <a:pt x="39822" y="33265"/>
                  <a:pt x="39822" y="33163"/>
                  <a:pt x="39754" y="33094"/>
                </a:cubicBezTo>
                <a:lnTo>
                  <a:pt x="39754" y="33060"/>
                </a:lnTo>
                <a:cubicBezTo>
                  <a:pt x="39174" y="31900"/>
                  <a:pt x="39276" y="30535"/>
                  <a:pt x="39037" y="29341"/>
                </a:cubicBezTo>
                <a:lnTo>
                  <a:pt x="39140" y="29273"/>
                </a:lnTo>
                <a:close/>
                <a:moveTo>
                  <a:pt x="15970" y="33845"/>
                </a:moveTo>
                <a:cubicBezTo>
                  <a:pt x="15902" y="34596"/>
                  <a:pt x="15834" y="35347"/>
                  <a:pt x="15731" y="36131"/>
                </a:cubicBezTo>
                <a:cubicBezTo>
                  <a:pt x="15702" y="36125"/>
                  <a:pt x="15675" y="36122"/>
                  <a:pt x="15649" y="36122"/>
                </a:cubicBezTo>
                <a:cubicBezTo>
                  <a:pt x="15411" y="36122"/>
                  <a:pt x="15350" y="36396"/>
                  <a:pt x="15288" y="36643"/>
                </a:cubicBezTo>
                <a:lnTo>
                  <a:pt x="15220" y="36609"/>
                </a:lnTo>
                <a:lnTo>
                  <a:pt x="15868" y="33845"/>
                </a:lnTo>
                <a:close/>
                <a:moveTo>
                  <a:pt x="18291" y="35688"/>
                </a:moveTo>
                <a:lnTo>
                  <a:pt x="18291" y="35688"/>
                </a:lnTo>
                <a:cubicBezTo>
                  <a:pt x="18666" y="36166"/>
                  <a:pt x="18666" y="36166"/>
                  <a:pt x="18734" y="36882"/>
                </a:cubicBezTo>
                <a:cubicBezTo>
                  <a:pt x="18495" y="36541"/>
                  <a:pt x="18325" y="36131"/>
                  <a:pt x="18291" y="35688"/>
                </a:cubicBezTo>
                <a:close/>
                <a:moveTo>
                  <a:pt x="47568" y="36780"/>
                </a:moveTo>
                <a:lnTo>
                  <a:pt x="47978" y="36950"/>
                </a:lnTo>
                <a:lnTo>
                  <a:pt x="47909" y="37087"/>
                </a:lnTo>
                <a:lnTo>
                  <a:pt x="47534" y="36848"/>
                </a:lnTo>
                <a:lnTo>
                  <a:pt x="47568" y="36780"/>
                </a:lnTo>
                <a:close/>
                <a:moveTo>
                  <a:pt x="23682" y="29989"/>
                </a:moveTo>
                <a:cubicBezTo>
                  <a:pt x="24023" y="30569"/>
                  <a:pt x="24467" y="31115"/>
                  <a:pt x="25013" y="31525"/>
                </a:cubicBezTo>
                <a:cubicBezTo>
                  <a:pt x="25525" y="31968"/>
                  <a:pt x="26037" y="32412"/>
                  <a:pt x="26583" y="32856"/>
                </a:cubicBezTo>
                <a:cubicBezTo>
                  <a:pt x="26446" y="32992"/>
                  <a:pt x="26275" y="33129"/>
                  <a:pt x="26173" y="33265"/>
                </a:cubicBezTo>
                <a:cubicBezTo>
                  <a:pt x="26105" y="33402"/>
                  <a:pt x="26071" y="33538"/>
                  <a:pt x="26105" y="33640"/>
                </a:cubicBezTo>
                <a:cubicBezTo>
                  <a:pt x="26156" y="33717"/>
                  <a:pt x="26226" y="33756"/>
                  <a:pt x="26302" y="33756"/>
                </a:cubicBezTo>
                <a:cubicBezTo>
                  <a:pt x="26327" y="33756"/>
                  <a:pt x="26352" y="33751"/>
                  <a:pt x="26378" y="33743"/>
                </a:cubicBezTo>
                <a:cubicBezTo>
                  <a:pt x="26514" y="33709"/>
                  <a:pt x="26583" y="33640"/>
                  <a:pt x="26685" y="33538"/>
                </a:cubicBezTo>
                <a:lnTo>
                  <a:pt x="26924" y="33402"/>
                </a:lnTo>
                <a:lnTo>
                  <a:pt x="26924" y="33402"/>
                </a:lnTo>
                <a:cubicBezTo>
                  <a:pt x="26753" y="33709"/>
                  <a:pt x="26480" y="33982"/>
                  <a:pt x="26139" y="34152"/>
                </a:cubicBezTo>
                <a:cubicBezTo>
                  <a:pt x="25695" y="33572"/>
                  <a:pt x="25354" y="32992"/>
                  <a:pt x="25047" y="32344"/>
                </a:cubicBezTo>
                <a:cubicBezTo>
                  <a:pt x="24979" y="32173"/>
                  <a:pt x="24911" y="32003"/>
                  <a:pt x="24808" y="31832"/>
                </a:cubicBezTo>
                <a:cubicBezTo>
                  <a:pt x="24758" y="31782"/>
                  <a:pt x="24672" y="31750"/>
                  <a:pt x="24602" y="31750"/>
                </a:cubicBezTo>
                <a:cubicBezTo>
                  <a:pt x="24577" y="31750"/>
                  <a:pt x="24553" y="31755"/>
                  <a:pt x="24535" y="31764"/>
                </a:cubicBezTo>
                <a:cubicBezTo>
                  <a:pt x="24467" y="31798"/>
                  <a:pt x="24433" y="31968"/>
                  <a:pt x="24433" y="32105"/>
                </a:cubicBezTo>
                <a:cubicBezTo>
                  <a:pt x="24467" y="32207"/>
                  <a:pt x="24501" y="32276"/>
                  <a:pt x="24535" y="32344"/>
                </a:cubicBezTo>
                <a:lnTo>
                  <a:pt x="25457" y="34084"/>
                </a:lnTo>
                <a:cubicBezTo>
                  <a:pt x="25525" y="34221"/>
                  <a:pt x="25593" y="34357"/>
                  <a:pt x="25695" y="34494"/>
                </a:cubicBezTo>
                <a:lnTo>
                  <a:pt x="25354" y="34767"/>
                </a:lnTo>
                <a:cubicBezTo>
                  <a:pt x="25184" y="34835"/>
                  <a:pt x="25115" y="35005"/>
                  <a:pt x="25184" y="35176"/>
                </a:cubicBezTo>
                <a:cubicBezTo>
                  <a:pt x="25224" y="35296"/>
                  <a:pt x="25275" y="35346"/>
                  <a:pt x="25345" y="35346"/>
                </a:cubicBezTo>
                <a:cubicBezTo>
                  <a:pt x="25395" y="35346"/>
                  <a:pt x="25454" y="35321"/>
                  <a:pt x="25525" y="35278"/>
                </a:cubicBezTo>
                <a:cubicBezTo>
                  <a:pt x="25729" y="35210"/>
                  <a:pt x="25900" y="35074"/>
                  <a:pt x="26071" y="34971"/>
                </a:cubicBezTo>
                <a:cubicBezTo>
                  <a:pt x="26446" y="35415"/>
                  <a:pt x="26787" y="35893"/>
                  <a:pt x="27367" y="35961"/>
                </a:cubicBezTo>
                <a:cubicBezTo>
                  <a:pt x="27129" y="36439"/>
                  <a:pt x="26787" y="36848"/>
                  <a:pt x="26412" y="37155"/>
                </a:cubicBezTo>
                <a:cubicBezTo>
                  <a:pt x="26344" y="37087"/>
                  <a:pt x="26275" y="37019"/>
                  <a:pt x="26207" y="36950"/>
                </a:cubicBezTo>
                <a:cubicBezTo>
                  <a:pt x="25627" y="36097"/>
                  <a:pt x="25013" y="35278"/>
                  <a:pt x="24433" y="34425"/>
                </a:cubicBezTo>
                <a:cubicBezTo>
                  <a:pt x="24296" y="34221"/>
                  <a:pt x="24228" y="34016"/>
                  <a:pt x="24160" y="33777"/>
                </a:cubicBezTo>
                <a:cubicBezTo>
                  <a:pt x="23887" y="32787"/>
                  <a:pt x="23648" y="31764"/>
                  <a:pt x="23375" y="30774"/>
                </a:cubicBezTo>
                <a:cubicBezTo>
                  <a:pt x="23341" y="30672"/>
                  <a:pt x="23341" y="30535"/>
                  <a:pt x="23341" y="30433"/>
                </a:cubicBezTo>
                <a:lnTo>
                  <a:pt x="23682" y="29989"/>
                </a:lnTo>
                <a:close/>
                <a:moveTo>
                  <a:pt x="24842" y="36575"/>
                </a:moveTo>
                <a:cubicBezTo>
                  <a:pt x="25593" y="36985"/>
                  <a:pt x="25593" y="36985"/>
                  <a:pt x="25729" y="37360"/>
                </a:cubicBezTo>
                <a:lnTo>
                  <a:pt x="25286" y="37223"/>
                </a:lnTo>
                <a:cubicBezTo>
                  <a:pt x="25047" y="37053"/>
                  <a:pt x="24911" y="36848"/>
                  <a:pt x="24842" y="36575"/>
                </a:cubicBezTo>
                <a:close/>
                <a:moveTo>
                  <a:pt x="37058" y="20128"/>
                </a:moveTo>
                <a:cubicBezTo>
                  <a:pt x="37195" y="20332"/>
                  <a:pt x="37331" y="20503"/>
                  <a:pt x="37468" y="20674"/>
                </a:cubicBezTo>
                <a:cubicBezTo>
                  <a:pt x="37638" y="20878"/>
                  <a:pt x="37741" y="21151"/>
                  <a:pt x="37741" y="21424"/>
                </a:cubicBezTo>
                <a:cubicBezTo>
                  <a:pt x="37707" y="21731"/>
                  <a:pt x="37741" y="22073"/>
                  <a:pt x="37741" y="22312"/>
                </a:cubicBezTo>
                <a:cubicBezTo>
                  <a:pt x="37775" y="22585"/>
                  <a:pt x="37775" y="22823"/>
                  <a:pt x="37775" y="23062"/>
                </a:cubicBezTo>
                <a:cubicBezTo>
                  <a:pt x="37673" y="22926"/>
                  <a:pt x="37570" y="22789"/>
                  <a:pt x="37502" y="22653"/>
                </a:cubicBezTo>
                <a:cubicBezTo>
                  <a:pt x="37443" y="22594"/>
                  <a:pt x="37333" y="22510"/>
                  <a:pt x="37282" y="22510"/>
                </a:cubicBezTo>
                <a:cubicBezTo>
                  <a:pt x="37274" y="22510"/>
                  <a:pt x="37268" y="22512"/>
                  <a:pt x="37263" y="22516"/>
                </a:cubicBezTo>
                <a:cubicBezTo>
                  <a:pt x="37195" y="22619"/>
                  <a:pt x="37127" y="22721"/>
                  <a:pt x="37127" y="22858"/>
                </a:cubicBezTo>
                <a:cubicBezTo>
                  <a:pt x="37127" y="22960"/>
                  <a:pt x="37161" y="23062"/>
                  <a:pt x="37229" y="23165"/>
                </a:cubicBezTo>
                <a:cubicBezTo>
                  <a:pt x="37365" y="23472"/>
                  <a:pt x="37502" y="23745"/>
                  <a:pt x="37638" y="24018"/>
                </a:cubicBezTo>
                <a:cubicBezTo>
                  <a:pt x="37775" y="24257"/>
                  <a:pt x="37843" y="24495"/>
                  <a:pt x="37843" y="24768"/>
                </a:cubicBezTo>
                <a:cubicBezTo>
                  <a:pt x="37843" y="25007"/>
                  <a:pt x="37877" y="25246"/>
                  <a:pt x="37911" y="25519"/>
                </a:cubicBezTo>
                <a:lnTo>
                  <a:pt x="37843" y="25553"/>
                </a:lnTo>
                <a:cubicBezTo>
                  <a:pt x="37809" y="25349"/>
                  <a:pt x="37775" y="25212"/>
                  <a:pt x="37741" y="25041"/>
                </a:cubicBezTo>
                <a:cubicBezTo>
                  <a:pt x="37710" y="24858"/>
                  <a:pt x="37652" y="24729"/>
                  <a:pt x="37517" y="24729"/>
                </a:cubicBezTo>
                <a:cubicBezTo>
                  <a:pt x="37502" y="24729"/>
                  <a:pt x="37485" y="24731"/>
                  <a:pt x="37468" y="24734"/>
                </a:cubicBezTo>
                <a:cubicBezTo>
                  <a:pt x="37297" y="24768"/>
                  <a:pt x="37297" y="25007"/>
                  <a:pt x="37297" y="25144"/>
                </a:cubicBezTo>
                <a:cubicBezTo>
                  <a:pt x="37331" y="25314"/>
                  <a:pt x="37365" y="25451"/>
                  <a:pt x="37365" y="25587"/>
                </a:cubicBezTo>
                <a:cubicBezTo>
                  <a:pt x="37468" y="26099"/>
                  <a:pt x="37570" y="26645"/>
                  <a:pt x="37673" y="27225"/>
                </a:cubicBezTo>
                <a:cubicBezTo>
                  <a:pt x="37365" y="27259"/>
                  <a:pt x="37331" y="27464"/>
                  <a:pt x="37365" y="27771"/>
                </a:cubicBezTo>
                <a:cubicBezTo>
                  <a:pt x="37400" y="28078"/>
                  <a:pt x="37468" y="28420"/>
                  <a:pt x="37229" y="28658"/>
                </a:cubicBezTo>
                <a:cubicBezTo>
                  <a:pt x="37161" y="28693"/>
                  <a:pt x="37161" y="28795"/>
                  <a:pt x="37161" y="28897"/>
                </a:cubicBezTo>
                <a:cubicBezTo>
                  <a:pt x="37092" y="30194"/>
                  <a:pt x="36990" y="31491"/>
                  <a:pt x="36888" y="32787"/>
                </a:cubicBezTo>
                <a:cubicBezTo>
                  <a:pt x="36888" y="32924"/>
                  <a:pt x="36888" y="33060"/>
                  <a:pt x="36854" y="33197"/>
                </a:cubicBezTo>
                <a:cubicBezTo>
                  <a:pt x="36819" y="33299"/>
                  <a:pt x="36785" y="33436"/>
                  <a:pt x="36717" y="33436"/>
                </a:cubicBezTo>
                <a:cubicBezTo>
                  <a:pt x="36512" y="33538"/>
                  <a:pt x="36512" y="33709"/>
                  <a:pt x="36546" y="33948"/>
                </a:cubicBezTo>
                <a:cubicBezTo>
                  <a:pt x="36581" y="34186"/>
                  <a:pt x="36615" y="34391"/>
                  <a:pt x="36615" y="34630"/>
                </a:cubicBezTo>
                <a:cubicBezTo>
                  <a:pt x="36649" y="35005"/>
                  <a:pt x="36546" y="35347"/>
                  <a:pt x="36342" y="35654"/>
                </a:cubicBezTo>
                <a:cubicBezTo>
                  <a:pt x="36239" y="35790"/>
                  <a:pt x="36069" y="35893"/>
                  <a:pt x="36171" y="36131"/>
                </a:cubicBezTo>
                <a:cubicBezTo>
                  <a:pt x="36222" y="36251"/>
                  <a:pt x="36291" y="36285"/>
                  <a:pt x="36363" y="36285"/>
                </a:cubicBezTo>
                <a:cubicBezTo>
                  <a:pt x="36436" y="36285"/>
                  <a:pt x="36512" y="36251"/>
                  <a:pt x="36581" y="36234"/>
                </a:cubicBezTo>
                <a:cubicBezTo>
                  <a:pt x="36615" y="36234"/>
                  <a:pt x="36615" y="36268"/>
                  <a:pt x="36683" y="36302"/>
                </a:cubicBezTo>
                <a:cubicBezTo>
                  <a:pt x="36649" y="36746"/>
                  <a:pt x="36615" y="37223"/>
                  <a:pt x="36512" y="37633"/>
                </a:cubicBezTo>
                <a:cubicBezTo>
                  <a:pt x="36466" y="37913"/>
                  <a:pt x="36403" y="38129"/>
                  <a:pt x="36227" y="38129"/>
                </a:cubicBezTo>
                <a:cubicBezTo>
                  <a:pt x="36145" y="38129"/>
                  <a:pt x="36039" y="38082"/>
                  <a:pt x="35898" y="37974"/>
                </a:cubicBezTo>
                <a:cubicBezTo>
                  <a:pt x="35932" y="37599"/>
                  <a:pt x="35966" y="37258"/>
                  <a:pt x="36001" y="36882"/>
                </a:cubicBezTo>
                <a:cubicBezTo>
                  <a:pt x="36035" y="36677"/>
                  <a:pt x="36001" y="36507"/>
                  <a:pt x="35864" y="36370"/>
                </a:cubicBezTo>
                <a:cubicBezTo>
                  <a:pt x="35591" y="36131"/>
                  <a:pt x="35455" y="35790"/>
                  <a:pt x="35557" y="35449"/>
                </a:cubicBezTo>
                <a:cubicBezTo>
                  <a:pt x="35557" y="35278"/>
                  <a:pt x="35591" y="35142"/>
                  <a:pt x="35591" y="34971"/>
                </a:cubicBezTo>
                <a:cubicBezTo>
                  <a:pt x="35591" y="34732"/>
                  <a:pt x="35659" y="34528"/>
                  <a:pt x="35830" y="34357"/>
                </a:cubicBezTo>
                <a:cubicBezTo>
                  <a:pt x="36035" y="34084"/>
                  <a:pt x="36205" y="33777"/>
                  <a:pt x="36342" y="33470"/>
                </a:cubicBezTo>
                <a:cubicBezTo>
                  <a:pt x="36444" y="33094"/>
                  <a:pt x="36512" y="32719"/>
                  <a:pt x="36581" y="32344"/>
                </a:cubicBezTo>
                <a:cubicBezTo>
                  <a:pt x="36751" y="30979"/>
                  <a:pt x="36819" y="29614"/>
                  <a:pt x="36785" y="28215"/>
                </a:cubicBezTo>
                <a:cubicBezTo>
                  <a:pt x="36785" y="27908"/>
                  <a:pt x="36717" y="27601"/>
                  <a:pt x="36990" y="27362"/>
                </a:cubicBezTo>
                <a:cubicBezTo>
                  <a:pt x="37058" y="27328"/>
                  <a:pt x="37058" y="27123"/>
                  <a:pt x="37058" y="26986"/>
                </a:cubicBezTo>
                <a:cubicBezTo>
                  <a:pt x="37092" y="26543"/>
                  <a:pt x="37161" y="26133"/>
                  <a:pt x="37161" y="25690"/>
                </a:cubicBezTo>
                <a:cubicBezTo>
                  <a:pt x="37161" y="24154"/>
                  <a:pt x="37058" y="22585"/>
                  <a:pt x="36956" y="21015"/>
                </a:cubicBezTo>
                <a:lnTo>
                  <a:pt x="36956" y="20162"/>
                </a:lnTo>
                <a:lnTo>
                  <a:pt x="37058" y="20128"/>
                </a:lnTo>
                <a:close/>
                <a:moveTo>
                  <a:pt x="47432" y="35756"/>
                </a:moveTo>
                <a:cubicBezTo>
                  <a:pt x="48387" y="36404"/>
                  <a:pt x="49309" y="37087"/>
                  <a:pt x="50230" y="37769"/>
                </a:cubicBezTo>
                <a:cubicBezTo>
                  <a:pt x="50400" y="37906"/>
                  <a:pt x="50537" y="38042"/>
                  <a:pt x="50708" y="38179"/>
                </a:cubicBezTo>
                <a:lnTo>
                  <a:pt x="50639" y="38315"/>
                </a:lnTo>
                <a:cubicBezTo>
                  <a:pt x="50264" y="38179"/>
                  <a:pt x="49889" y="38042"/>
                  <a:pt x="49513" y="37906"/>
                </a:cubicBezTo>
                <a:cubicBezTo>
                  <a:pt x="49070" y="37735"/>
                  <a:pt x="48763" y="37428"/>
                  <a:pt x="48524" y="37053"/>
                </a:cubicBezTo>
                <a:cubicBezTo>
                  <a:pt x="48319" y="36677"/>
                  <a:pt x="48012" y="36370"/>
                  <a:pt x="47671" y="36166"/>
                </a:cubicBezTo>
                <a:cubicBezTo>
                  <a:pt x="47534" y="36063"/>
                  <a:pt x="47432" y="35927"/>
                  <a:pt x="47295" y="35824"/>
                </a:cubicBezTo>
                <a:lnTo>
                  <a:pt x="47363" y="35756"/>
                </a:lnTo>
                <a:close/>
                <a:moveTo>
                  <a:pt x="31074" y="32224"/>
                </a:moveTo>
                <a:cubicBezTo>
                  <a:pt x="31138" y="32224"/>
                  <a:pt x="31206" y="32276"/>
                  <a:pt x="31292" y="32412"/>
                </a:cubicBezTo>
                <a:cubicBezTo>
                  <a:pt x="30984" y="33197"/>
                  <a:pt x="30677" y="34016"/>
                  <a:pt x="30336" y="34801"/>
                </a:cubicBezTo>
                <a:cubicBezTo>
                  <a:pt x="30200" y="35074"/>
                  <a:pt x="29995" y="35312"/>
                  <a:pt x="29790" y="35551"/>
                </a:cubicBezTo>
                <a:cubicBezTo>
                  <a:pt x="29688" y="35722"/>
                  <a:pt x="29551" y="35927"/>
                  <a:pt x="29483" y="36131"/>
                </a:cubicBezTo>
                <a:cubicBezTo>
                  <a:pt x="29415" y="36234"/>
                  <a:pt x="29381" y="36336"/>
                  <a:pt x="29312" y="36439"/>
                </a:cubicBezTo>
                <a:cubicBezTo>
                  <a:pt x="29039" y="36882"/>
                  <a:pt x="28630" y="37258"/>
                  <a:pt x="28186" y="37530"/>
                </a:cubicBezTo>
                <a:cubicBezTo>
                  <a:pt x="28050" y="37599"/>
                  <a:pt x="27913" y="37735"/>
                  <a:pt x="27879" y="37872"/>
                </a:cubicBezTo>
                <a:cubicBezTo>
                  <a:pt x="27777" y="38213"/>
                  <a:pt x="27538" y="38281"/>
                  <a:pt x="27265" y="38452"/>
                </a:cubicBezTo>
                <a:cubicBezTo>
                  <a:pt x="27436" y="37940"/>
                  <a:pt x="27709" y="37428"/>
                  <a:pt x="28118" y="37019"/>
                </a:cubicBezTo>
                <a:cubicBezTo>
                  <a:pt x="28937" y="36234"/>
                  <a:pt x="29620" y="35312"/>
                  <a:pt x="30097" y="34255"/>
                </a:cubicBezTo>
                <a:cubicBezTo>
                  <a:pt x="30234" y="33948"/>
                  <a:pt x="30336" y="33675"/>
                  <a:pt x="30097" y="33402"/>
                </a:cubicBezTo>
                <a:cubicBezTo>
                  <a:pt x="30370" y="33026"/>
                  <a:pt x="30643" y="32685"/>
                  <a:pt x="30882" y="32344"/>
                </a:cubicBezTo>
                <a:cubicBezTo>
                  <a:pt x="30950" y="32276"/>
                  <a:pt x="31010" y="32224"/>
                  <a:pt x="31074" y="32224"/>
                </a:cubicBezTo>
                <a:close/>
                <a:moveTo>
                  <a:pt x="24023" y="37019"/>
                </a:moveTo>
                <a:lnTo>
                  <a:pt x="25149" y="38042"/>
                </a:lnTo>
                <a:lnTo>
                  <a:pt x="24740" y="38520"/>
                </a:lnTo>
                <a:cubicBezTo>
                  <a:pt x="24228" y="38247"/>
                  <a:pt x="24160" y="37633"/>
                  <a:pt x="24023" y="37019"/>
                </a:cubicBezTo>
                <a:close/>
                <a:moveTo>
                  <a:pt x="33441" y="36712"/>
                </a:moveTo>
                <a:lnTo>
                  <a:pt x="33441" y="36746"/>
                </a:lnTo>
                <a:cubicBezTo>
                  <a:pt x="33237" y="37394"/>
                  <a:pt x="32964" y="38042"/>
                  <a:pt x="32554" y="38657"/>
                </a:cubicBezTo>
                <a:lnTo>
                  <a:pt x="32827" y="37189"/>
                </a:lnTo>
                <a:lnTo>
                  <a:pt x="33441" y="36712"/>
                </a:lnTo>
                <a:close/>
                <a:moveTo>
                  <a:pt x="46442" y="38349"/>
                </a:moveTo>
                <a:cubicBezTo>
                  <a:pt x="46470" y="38461"/>
                  <a:pt x="46520" y="38572"/>
                  <a:pt x="46557" y="38683"/>
                </a:cubicBezTo>
                <a:lnTo>
                  <a:pt x="46557" y="38683"/>
                </a:lnTo>
                <a:cubicBezTo>
                  <a:pt x="46483" y="38583"/>
                  <a:pt x="46422" y="38500"/>
                  <a:pt x="46340" y="38418"/>
                </a:cubicBezTo>
                <a:lnTo>
                  <a:pt x="46442" y="38349"/>
                </a:lnTo>
                <a:close/>
                <a:moveTo>
                  <a:pt x="16086" y="0"/>
                </a:moveTo>
                <a:cubicBezTo>
                  <a:pt x="16007" y="0"/>
                  <a:pt x="15937" y="84"/>
                  <a:pt x="15868" y="200"/>
                </a:cubicBezTo>
                <a:cubicBezTo>
                  <a:pt x="15800" y="370"/>
                  <a:pt x="15731" y="541"/>
                  <a:pt x="15663" y="712"/>
                </a:cubicBezTo>
                <a:lnTo>
                  <a:pt x="14059" y="4192"/>
                </a:lnTo>
                <a:cubicBezTo>
                  <a:pt x="14025" y="4260"/>
                  <a:pt x="13991" y="4329"/>
                  <a:pt x="13889" y="4499"/>
                </a:cubicBezTo>
                <a:cubicBezTo>
                  <a:pt x="13923" y="4192"/>
                  <a:pt x="13957" y="3953"/>
                  <a:pt x="13991" y="3783"/>
                </a:cubicBezTo>
                <a:cubicBezTo>
                  <a:pt x="13991" y="3612"/>
                  <a:pt x="13957" y="3442"/>
                  <a:pt x="13821" y="3442"/>
                </a:cubicBezTo>
                <a:cubicBezTo>
                  <a:pt x="13684" y="3510"/>
                  <a:pt x="13616" y="3578"/>
                  <a:pt x="13582" y="3680"/>
                </a:cubicBezTo>
                <a:cubicBezTo>
                  <a:pt x="13206" y="4977"/>
                  <a:pt x="12490" y="6001"/>
                  <a:pt x="11807" y="6990"/>
                </a:cubicBezTo>
                <a:cubicBezTo>
                  <a:pt x="11773" y="7093"/>
                  <a:pt x="11671" y="7093"/>
                  <a:pt x="11603" y="7161"/>
                </a:cubicBezTo>
                <a:cubicBezTo>
                  <a:pt x="11534" y="7195"/>
                  <a:pt x="11398" y="7263"/>
                  <a:pt x="11398" y="7332"/>
                </a:cubicBezTo>
                <a:cubicBezTo>
                  <a:pt x="11295" y="7809"/>
                  <a:pt x="10920" y="7980"/>
                  <a:pt x="10613" y="8185"/>
                </a:cubicBezTo>
                <a:cubicBezTo>
                  <a:pt x="10340" y="8355"/>
                  <a:pt x="10067" y="8492"/>
                  <a:pt x="9760" y="8594"/>
                </a:cubicBezTo>
                <a:cubicBezTo>
                  <a:pt x="9658" y="8662"/>
                  <a:pt x="9555" y="8696"/>
                  <a:pt x="9453" y="8765"/>
                </a:cubicBezTo>
                <a:cubicBezTo>
                  <a:pt x="9180" y="8901"/>
                  <a:pt x="9282" y="9311"/>
                  <a:pt x="9589" y="9311"/>
                </a:cubicBezTo>
                <a:cubicBezTo>
                  <a:pt x="9862" y="9208"/>
                  <a:pt x="10135" y="9106"/>
                  <a:pt x="10408" y="8969"/>
                </a:cubicBezTo>
                <a:lnTo>
                  <a:pt x="10784" y="8799"/>
                </a:lnTo>
                <a:cubicBezTo>
                  <a:pt x="10784" y="8867"/>
                  <a:pt x="10784" y="8901"/>
                  <a:pt x="10784" y="8935"/>
                </a:cubicBezTo>
                <a:cubicBezTo>
                  <a:pt x="10272" y="9788"/>
                  <a:pt x="9589" y="10505"/>
                  <a:pt x="8770" y="11051"/>
                </a:cubicBezTo>
                <a:cubicBezTo>
                  <a:pt x="8591" y="11158"/>
                  <a:pt x="8403" y="11256"/>
                  <a:pt x="8220" y="11256"/>
                </a:cubicBezTo>
                <a:cubicBezTo>
                  <a:pt x="8054" y="11256"/>
                  <a:pt x="7893" y="11176"/>
                  <a:pt x="7747" y="10949"/>
                </a:cubicBezTo>
                <a:cubicBezTo>
                  <a:pt x="7695" y="10914"/>
                  <a:pt x="7644" y="10897"/>
                  <a:pt x="7597" y="10897"/>
                </a:cubicBezTo>
                <a:cubicBezTo>
                  <a:pt x="7550" y="10897"/>
                  <a:pt x="7508" y="10914"/>
                  <a:pt x="7474" y="10949"/>
                </a:cubicBezTo>
                <a:cubicBezTo>
                  <a:pt x="7405" y="11051"/>
                  <a:pt x="7405" y="11187"/>
                  <a:pt x="7440" y="11324"/>
                </a:cubicBezTo>
                <a:cubicBezTo>
                  <a:pt x="7560" y="11656"/>
                  <a:pt x="7895" y="11882"/>
                  <a:pt x="8254" y="11882"/>
                </a:cubicBezTo>
                <a:cubicBezTo>
                  <a:pt x="8301" y="11882"/>
                  <a:pt x="8348" y="11878"/>
                  <a:pt x="8395" y="11870"/>
                </a:cubicBezTo>
                <a:cubicBezTo>
                  <a:pt x="10067" y="11665"/>
                  <a:pt x="11432" y="10607"/>
                  <a:pt x="12626" y="9174"/>
                </a:cubicBezTo>
                <a:cubicBezTo>
                  <a:pt x="12683" y="9088"/>
                  <a:pt x="12765" y="9027"/>
                  <a:pt x="12850" y="8969"/>
                </a:cubicBezTo>
                <a:lnTo>
                  <a:pt x="12850" y="8969"/>
                </a:lnTo>
                <a:cubicBezTo>
                  <a:pt x="12678" y="9331"/>
                  <a:pt x="12412" y="9660"/>
                  <a:pt x="12114" y="9925"/>
                </a:cubicBezTo>
                <a:cubicBezTo>
                  <a:pt x="11978" y="10061"/>
                  <a:pt x="11841" y="10164"/>
                  <a:pt x="11739" y="10300"/>
                </a:cubicBezTo>
                <a:cubicBezTo>
                  <a:pt x="11705" y="10403"/>
                  <a:pt x="11671" y="10539"/>
                  <a:pt x="11705" y="10676"/>
                </a:cubicBezTo>
                <a:cubicBezTo>
                  <a:pt x="11730" y="10726"/>
                  <a:pt x="11828" y="10757"/>
                  <a:pt x="11906" y="10757"/>
                </a:cubicBezTo>
                <a:cubicBezTo>
                  <a:pt x="11934" y="10757"/>
                  <a:pt x="11960" y="10753"/>
                  <a:pt x="11978" y="10744"/>
                </a:cubicBezTo>
                <a:cubicBezTo>
                  <a:pt x="12114" y="10676"/>
                  <a:pt x="12217" y="10607"/>
                  <a:pt x="12319" y="10505"/>
                </a:cubicBezTo>
                <a:cubicBezTo>
                  <a:pt x="12592" y="10232"/>
                  <a:pt x="12831" y="9993"/>
                  <a:pt x="13070" y="9720"/>
                </a:cubicBezTo>
                <a:lnTo>
                  <a:pt x="13070" y="9720"/>
                </a:lnTo>
                <a:cubicBezTo>
                  <a:pt x="13002" y="10232"/>
                  <a:pt x="12729" y="10676"/>
                  <a:pt x="12353" y="10983"/>
                </a:cubicBezTo>
                <a:cubicBezTo>
                  <a:pt x="12183" y="11085"/>
                  <a:pt x="12080" y="11222"/>
                  <a:pt x="11944" y="11392"/>
                </a:cubicBezTo>
                <a:cubicBezTo>
                  <a:pt x="11261" y="12279"/>
                  <a:pt x="10442" y="13064"/>
                  <a:pt x="9487" y="13713"/>
                </a:cubicBezTo>
                <a:cubicBezTo>
                  <a:pt x="9138" y="13968"/>
                  <a:pt x="8789" y="14145"/>
                  <a:pt x="8418" y="14145"/>
                </a:cubicBezTo>
                <a:cubicBezTo>
                  <a:pt x="8245" y="14145"/>
                  <a:pt x="8068" y="14107"/>
                  <a:pt x="7883" y="14020"/>
                </a:cubicBezTo>
                <a:cubicBezTo>
                  <a:pt x="7833" y="13995"/>
                  <a:pt x="7779" y="13979"/>
                  <a:pt x="7726" y="13979"/>
                </a:cubicBezTo>
                <a:cubicBezTo>
                  <a:pt x="7635" y="13979"/>
                  <a:pt x="7551" y="14026"/>
                  <a:pt x="7508" y="14156"/>
                </a:cubicBezTo>
                <a:cubicBezTo>
                  <a:pt x="7440" y="14327"/>
                  <a:pt x="7542" y="14532"/>
                  <a:pt x="7747" y="14566"/>
                </a:cubicBezTo>
                <a:cubicBezTo>
                  <a:pt x="8020" y="14668"/>
                  <a:pt x="8293" y="14736"/>
                  <a:pt x="8600" y="14839"/>
                </a:cubicBezTo>
                <a:cubicBezTo>
                  <a:pt x="8235" y="15047"/>
                  <a:pt x="7931" y="15295"/>
                  <a:pt x="7579" y="15295"/>
                </a:cubicBezTo>
                <a:cubicBezTo>
                  <a:pt x="7470" y="15295"/>
                  <a:pt x="7356" y="15271"/>
                  <a:pt x="7235" y="15214"/>
                </a:cubicBezTo>
                <a:cubicBezTo>
                  <a:pt x="7185" y="15189"/>
                  <a:pt x="7135" y="15173"/>
                  <a:pt x="7088" y="15173"/>
                </a:cubicBezTo>
                <a:cubicBezTo>
                  <a:pt x="7008" y="15173"/>
                  <a:pt x="6937" y="15221"/>
                  <a:pt x="6894" y="15350"/>
                </a:cubicBezTo>
                <a:cubicBezTo>
                  <a:pt x="6825" y="15521"/>
                  <a:pt x="6928" y="15726"/>
                  <a:pt x="7098" y="15794"/>
                </a:cubicBezTo>
                <a:cubicBezTo>
                  <a:pt x="7230" y="15907"/>
                  <a:pt x="7382" y="15957"/>
                  <a:pt x="7543" y="15957"/>
                </a:cubicBezTo>
                <a:cubicBezTo>
                  <a:pt x="7675" y="15957"/>
                  <a:pt x="7813" y="15924"/>
                  <a:pt x="7951" y="15862"/>
                </a:cubicBezTo>
                <a:cubicBezTo>
                  <a:pt x="8395" y="15623"/>
                  <a:pt x="8873" y="15316"/>
                  <a:pt x="9316" y="15043"/>
                </a:cubicBezTo>
                <a:cubicBezTo>
                  <a:pt x="9453" y="14975"/>
                  <a:pt x="9555" y="14873"/>
                  <a:pt x="9692" y="14805"/>
                </a:cubicBezTo>
                <a:lnTo>
                  <a:pt x="9692" y="14805"/>
                </a:lnTo>
                <a:cubicBezTo>
                  <a:pt x="9521" y="15077"/>
                  <a:pt x="9385" y="15385"/>
                  <a:pt x="9077" y="15453"/>
                </a:cubicBezTo>
                <a:cubicBezTo>
                  <a:pt x="9009" y="15487"/>
                  <a:pt x="8839" y="15623"/>
                  <a:pt x="8839" y="15692"/>
                </a:cubicBezTo>
                <a:cubicBezTo>
                  <a:pt x="8804" y="15965"/>
                  <a:pt x="8668" y="16204"/>
                  <a:pt x="8463" y="16340"/>
                </a:cubicBezTo>
                <a:cubicBezTo>
                  <a:pt x="8088" y="16715"/>
                  <a:pt x="7713" y="17057"/>
                  <a:pt x="7303" y="17398"/>
                </a:cubicBezTo>
                <a:cubicBezTo>
                  <a:pt x="7110" y="17591"/>
                  <a:pt x="6848" y="17682"/>
                  <a:pt x="6578" y="17682"/>
                </a:cubicBezTo>
                <a:cubicBezTo>
                  <a:pt x="6467" y="17682"/>
                  <a:pt x="6355" y="17667"/>
                  <a:pt x="6245" y="17637"/>
                </a:cubicBezTo>
                <a:cubicBezTo>
                  <a:pt x="6197" y="17613"/>
                  <a:pt x="6149" y="17588"/>
                  <a:pt x="6113" y="17588"/>
                </a:cubicBezTo>
                <a:cubicBezTo>
                  <a:pt x="6098" y="17588"/>
                  <a:pt x="6085" y="17593"/>
                  <a:pt x="6075" y="17603"/>
                </a:cubicBezTo>
                <a:cubicBezTo>
                  <a:pt x="5972" y="17637"/>
                  <a:pt x="5938" y="17705"/>
                  <a:pt x="5904" y="17773"/>
                </a:cubicBezTo>
                <a:cubicBezTo>
                  <a:pt x="5870" y="17876"/>
                  <a:pt x="5870" y="17978"/>
                  <a:pt x="5938" y="18046"/>
                </a:cubicBezTo>
                <a:cubicBezTo>
                  <a:pt x="6075" y="18149"/>
                  <a:pt x="6211" y="18251"/>
                  <a:pt x="6348" y="18285"/>
                </a:cubicBezTo>
                <a:cubicBezTo>
                  <a:pt x="6430" y="18299"/>
                  <a:pt x="6510" y="18306"/>
                  <a:pt x="6589" y="18306"/>
                </a:cubicBezTo>
                <a:cubicBezTo>
                  <a:pt x="6904" y="18306"/>
                  <a:pt x="7194" y="18196"/>
                  <a:pt x="7440" y="17978"/>
                </a:cubicBezTo>
                <a:cubicBezTo>
                  <a:pt x="7815" y="17705"/>
                  <a:pt x="8224" y="17364"/>
                  <a:pt x="8634" y="17023"/>
                </a:cubicBezTo>
                <a:lnTo>
                  <a:pt x="8634" y="17023"/>
                </a:lnTo>
                <a:cubicBezTo>
                  <a:pt x="8600" y="17159"/>
                  <a:pt x="8566" y="17330"/>
                  <a:pt x="8531" y="17466"/>
                </a:cubicBezTo>
                <a:cubicBezTo>
                  <a:pt x="8293" y="17978"/>
                  <a:pt x="8054" y="18490"/>
                  <a:pt x="7815" y="19036"/>
                </a:cubicBezTo>
                <a:cubicBezTo>
                  <a:pt x="7644" y="19479"/>
                  <a:pt x="7337" y="19855"/>
                  <a:pt x="6928" y="20094"/>
                </a:cubicBezTo>
                <a:cubicBezTo>
                  <a:pt x="6791" y="20196"/>
                  <a:pt x="6655" y="20298"/>
                  <a:pt x="6484" y="20401"/>
                </a:cubicBezTo>
                <a:cubicBezTo>
                  <a:pt x="6279" y="20469"/>
                  <a:pt x="6211" y="20742"/>
                  <a:pt x="6313" y="20947"/>
                </a:cubicBezTo>
                <a:cubicBezTo>
                  <a:pt x="6348" y="20981"/>
                  <a:pt x="6279" y="21083"/>
                  <a:pt x="6245" y="21186"/>
                </a:cubicBezTo>
                <a:cubicBezTo>
                  <a:pt x="6245" y="21322"/>
                  <a:pt x="6211" y="21493"/>
                  <a:pt x="6245" y="21527"/>
                </a:cubicBezTo>
                <a:cubicBezTo>
                  <a:pt x="6295" y="21577"/>
                  <a:pt x="6382" y="21608"/>
                  <a:pt x="6465" y="21608"/>
                </a:cubicBezTo>
                <a:cubicBezTo>
                  <a:pt x="6495" y="21608"/>
                  <a:pt x="6525" y="21604"/>
                  <a:pt x="6552" y="21595"/>
                </a:cubicBezTo>
                <a:cubicBezTo>
                  <a:pt x="6825" y="21424"/>
                  <a:pt x="7098" y="21186"/>
                  <a:pt x="7303" y="20878"/>
                </a:cubicBezTo>
                <a:cubicBezTo>
                  <a:pt x="7610" y="20401"/>
                  <a:pt x="8054" y="20025"/>
                  <a:pt x="8566" y="19752"/>
                </a:cubicBezTo>
                <a:cubicBezTo>
                  <a:pt x="8907" y="19445"/>
                  <a:pt x="9248" y="19104"/>
                  <a:pt x="9555" y="18729"/>
                </a:cubicBezTo>
                <a:cubicBezTo>
                  <a:pt x="9589" y="18899"/>
                  <a:pt x="9589" y="19036"/>
                  <a:pt x="9555" y="19172"/>
                </a:cubicBezTo>
                <a:cubicBezTo>
                  <a:pt x="9555" y="19275"/>
                  <a:pt x="9521" y="19377"/>
                  <a:pt x="9487" y="19479"/>
                </a:cubicBezTo>
                <a:cubicBezTo>
                  <a:pt x="9214" y="20128"/>
                  <a:pt x="8873" y="20776"/>
                  <a:pt x="8463" y="21356"/>
                </a:cubicBezTo>
                <a:cubicBezTo>
                  <a:pt x="8429" y="21254"/>
                  <a:pt x="8429" y="21186"/>
                  <a:pt x="8429" y="21083"/>
                </a:cubicBezTo>
                <a:cubicBezTo>
                  <a:pt x="8406" y="20876"/>
                  <a:pt x="8367" y="20777"/>
                  <a:pt x="8282" y="20777"/>
                </a:cubicBezTo>
                <a:cubicBezTo>
                  <a:pt x="8241" y="20777"/>
                  <a:pt x="8188" y="20800"/>
                  <a:pt x="8122" y="20844"/>
                </a:cubicBezTo>
                <a:cubicBezTo>
                  <a:pt x="8020" y="20878"/>
                  <a:pt x="7951" y="20947"/>
                  <a:pt x="7883" y="20947"/>
                </a:cubicBezTo>
                <a:cubicBezTo>
                  <a:pt x="7713" y="20981"/>
                  <a:pt x="7678" y="21083"/>
                  <a:pt x="7610" y="21288"/>
                </a:cubicBezTo>
                <a:cubicBezTo>
                  <a:pt x="7576" y="21629"/>
                  <a:pt x="7474" y="21970"/>
                  <a:pt x="7337" y="22277"/>
                </a:cubicBezTo>
                <a:cubicBezTo>
                  <a:pt x="6894" y="23165"/>
                  <a:pt x="6416" y="24086"/>
                  <a:pt x="5904" y="24939"/>
                </a:cubicBezTo>
                <a:cubicBezTo>
                  <a:pt x="5529" y="25724"/>
                  <a:pt x="4846" y="26270"/>
                  <a:pt x="3993" y="26475"/>
                </a:cubicBezTo>
                <a:cubicBezTo>
                  <a:pt x="3959" y="26475"/>
                  <a:pt x="3933" y="26466"/>
                  <a:pt x="3908" y="26466"/>
                </a:cubicBezTo>
                <a:cubicBezTo>
                  <a:pt x="3882" y="26466"/>
                  <a:pt x="3857" y="26475"/>
                  <a:pt x="3823" y="26509"/>
                </a:cubicBezTo>
                <a:cubicBezTo>
                  <a:pt x="3754" y="26611"/>
                  <a:pt x="3652" y="26713"/>
                  <a:pt x="3652" y="26816"/>
                </a:cubicBezTo>
                <a:cubicBezTo>
                  <a:pt x="3621" y="26969"/>
                  <a:pt x="3728" y="27094"/>
                  <a:pt x="3848" y="27094"/>
                </a:cubicBezTo>
                <a:cubicBezTo>
                  <a:pt x="3862" y="27094"/>
                  <a:pt x="3877" y="27092"/>
                  <a:pt x="3891" y="27089"/>
                </a:cubicBezTo>
                <a:cubicBezTo>
                  <a:pt x="4198" y="27021"/>
                  <a:pt x="4505" y="26986"/>
                  <a:pt x="4812" y="26986"/>
                </a:cubicBezTo>
                <a:cubicBezTo>
                  <a:pt x="4851" y="26992"/>
                  <a:pt x="4889" y="26995"/>
                  <a:pt x="4926" y="26995"/>
                </a:cubicBezTo>
                <a:cubicBezTo>
                  <a:pt x="5315" y="26995"/>
                  <a:pt x="5624" y="26687"/>
                  <a:pt x="5904" y="26406"/>
                </a:cubicBezTo>
                <a:cubicBezTo>
                  <a:pt x="6075" y="26270"/>
                  <a:pt x="6211" y="26099"/>
                  <a:pt x="6348" y="25929"/>
                </a:cubicBezTo>
                <a:cubicBezTo>
                  <a:pt x="6928" y="25076"/>
                  <a:pt x="7508" y="24222"/>
                  <a:pt x="8054" y="23369"/>
                </a:cubicBezTo>
                <a:cubicBezTo>
                  <a:pt x="8293" y="22994"/>
                  <a:pt x="8497" y="22585"/>
                  <a:pt x="8804" y="22209"/>
                </a:cubicBezTo>
                <a:lnTo>
                  <a:pt x="8804" y="22209"/>
                </a:lnTo>
                <a:cubicBezTo>
                  <a:pt x="8770" y="22380"/>
                  <a:pt x="8736" y="22550"/>
                  <a:pt x="8668" y="22721"/>
                </a:cubicBezTo>
                <a:cubicBezTo>
                  <a:pt x="8600" y="23062"/>
                  <a:pt x="8463" y="23404"/>
                  <a:pt x="8395" y="23779"/>
                </a:cubicBezTo>
                <a:cubicBezTo>
                  <a:pt x="8020" y="25519"/>
                  <a:pt x="7132" y="27123"/>
                  <a:pt x="5938" y="28454"/>
                </a:cubicBezTo>
                <a:cubicBezTo>
                  <a:pt x="5597" y="28761"/>
                  <a:pt x="5256" y="29068"/>
                  <a:pt x="4880" y="29307"/>
                </a:cubicBezTo>
                <a:cubicBezTo>
                  <a:pt x="4812" y="29375"/>
                  <a:pt x="4744" y="29409"/>
                  <a:pt x="4676" y="29443"/>
                </a:cubicBezTo>
                <a:cubicBezTo>
                  <a:pt x="4505" y="29512"/>
                  <a:pt x="4437" y="29648"/>
                  <a:pt x="4471" y="29819"/>
                </a:cubicBezTo>
                <a:cubicBezTo>
                  <a:pt x="4518" y="29961"/>
                  <a:pt x="4616" y="30021"/>
                  <a:pt x="4705" y="30021"/>
                </a:cubicBezTo>
                <a:cubicBezTo>
                  <a:pt x="4744" y="30021"/>
                  <a:pt x="4781" y="30010"/>
                  <a:pt x="4812" y="29989"/>
                </a:cubicBezTo>
                <a:cubicBezTo>
                  <a:pt x="5187" y="29785"/>
                  <a:pt x="5563" y="29546"/>
                  <a:pt x="5904" y="29307"/>
                </a:cubicBezTo>
                <a:cubicBezTo>
                  <a:pt x="6143" y="29034"/>
                  <a:pt x="6416" y="28795"/>
                  <a:pt x="6621" y="28488"/>
                </a:cubicBezTo>
                <a:lnTo>
                  <a:pt x="6621" y="28488"/>
                </a:lnTo>
                <a:cubicBezTo>
                  <a:pt x="6552" y="28693"/>
                  <a:pt x="6552" y="28795"/>
                  <a:pt x="6484" y="28863"/>
                </a:cubicBezTo>
                <a:cubicBezTo>
                  <a:pt x="6313" y="29239"/>
                  <a:pt x="6075" y="29580"/>
                  <a:pt x="5870" y="29955"/>
                </a:cubicBezTo>
                <a:cubicBezTo>
                  <a:pt x="5460" y="30740"/>
                  <a:pt x="4710" y="31354"/>
                  <a:pt x="3823" y="31559"/>
                </a:cubicBezTo>
                <a:cubicBezTo>
                  <a:pt x="3550" y="31661"/>
                  <a:pt x="3311" y="31695"/>
                  <a:pt x="3038" y="31798"/>
                </a:cubicBezTo>
                <a:cubicBezTo>
                  <a:pt x="2867" y="31832"/>
                  <a:pt x="2765" y="32003"/>
                  <a:pt x="2799" y="32173"/>
                </a:cubicBezTo>
                <a:cubicBezTo>
                  <a:pt x="2867" y="32378"/>
                  <a:pt x="3004" y="32378"/>
                  <a:pt x="3140" y="32378"/>
                </a:cubicBezTo>
                <a:cubicBezTo>
                  <a:pt x="3311" y="32310"/>
                  <a:pt x="3481" y="32276"/>
                  <a:pt x="3652" y="32241"/>
                </a:cubicBezTo>
                <a:cubicBezTo>
                  <a:pt x="3679" y="32232"/>
                  <a:pt x="3707" y="32228"/>
                  <a:pt x="3734" y="32228"/>
                </a:cubicBezTo>
                <a:cubicBezTo>
                  <a:pt x="3809" y="32228"/>
                  <a:pt x="3884" y="32260"/>
                  <a:pt x="3959" y="32310"/>
                </a:cubicBezTo>
                <a:cubicBezTo>
                  <a:pt x="4032" y="32401"/>
                  <a:pt x="4106" y="32434"/>
                  <a:pt x="4184" y="32434"/>
                </a:cubicBezTo>
                <a:cubicBezTo>
                  <a:pt x="4252" y="32434"/>
                  <a:pt x="4324" y="32410"/>
                  <a:pt x="4403" y="32378"/>
                </a:cubicBezTo>
                <a:cubicBezTo>
                  <a:pt x="4846" y="32105"/>
                  <a:pt x="5256" y="31764"/>
                  <a:pt x="5563" y="31354"/>
                </a:cubicBezTo>
                <a:cubicBezTo>
                  <a:pt x="5972" y="30876"/>
                  <a:pt x="6382" y="30433"/>
                  <a:pt x="6825" y="29921"/>
                </a:cubicBezTo>
                <a:cubicBezTo>
                  <a:pt x="6931" y="30016"/>
                  <a:pt x="7034" y="30049"/>
                  <a:pt x="7137" y="30049"/>
                </a:cubicBezTo>
                <a:cubicBezTo>
                  <a:pt x="7367" y="30049"/>
                  <a:pt x="7601" y="29887"/>
                  <a:pt x="7883" y="29887"/>
                </a:cubicBezTo>
                <a:cubicBezTo>
                  <a:pt x="7815" y="30058"/>
                  <a:pt x="7781" y="30194"/>
                  <a:pt x="7747" y="30296"/>
                </a:cubicBezTo>
                <a:cubicBezTo>
                  <a:pt x="7713" y="30331"/>
                  <a:pt x="7644" y="30365"/>
                  <a:pt x="7644" y="30365"/>
                </a:cubicBezTo>
                <a:cubicBezTo>
                  <a:pt x="7592" y="30338"/>
                  <a:pt x="7544" y="30326"/>
                  <a:pt x="7501" y="30326"/>
                </a:cubicBezTo>
                <a:cubicBezTo>
                  <a:pt x="7374" y="30326"/>
                  <a:pt x="7286" y="30434"/>
                  <a:pt x="7235" y="30638"/>
                </a:cubicBezTo>
                <a:cubicBezTo>
                  <a:pt x="6928" y="31730"/>
                  <a:pt x="6177" y="32651"/>
                  <a:pt x="5187" y="33197"/>
                </a:cubicBezTo>
                <a:cubicBezTo>
                  <a:pt x="4880" y="33367"/>
                  <a:pt x="4676" y="33709"/>
                  <a:pt x="4641" y="34050"/>
                </a:cubicBezTo>
                <a:cubicBezTo>
                  <a:pt x="4573" y="34221"/>
                  <a:pt x="4505" y="34391"/>
                  <a:pt x="4437" y="34562"/>
                </a:cubicBezTo>
                <a:cubicBezTo>
                  <a:pt x="3584" y="35756"/>
                  <a:pt x="2628" y="36814"/>
                  <a:pt x="1502" y="37769"/>
                </a:cubicBezTo>
                <a:cubicBezTo>
                  <a:pt x="1332" y="37906"/>
                  <a:pt x="1161" y="38008"/>
                  <a:pt x="990" y="38145"/>
                </a:cubicBezTo>
                <a:cubicBezTo>
                  <a:pt x="909" y="38194"/>
                  <a:pt x="820" y="38235"/>
                  <a:pt x="730" y="38235"/>
                </a:cubicBezTo>
                <a:cubicBezTo>
                  <a:pt x="632" y="38235"/>
                  <a:pt x="534" y="38185"/>
                  <a:pt x="444" y="38042"/>
                </a:cubicBezTo>
                <a:cubicBezTo>
                  <a:pt x="404" y="38002"/>
                  <a:pt x="341" y="37986"/>
                  <a:pt x="282" y="37986"/>
                </a:cubicBezTo>
                <a:cubicBezTo>
                  <a:pt x="240" y="37986"/>
                  <a:pt x="200" y="37994"/>
                  <a:pt x="171" y="38008"/>
                </a:cubicBezTo>
                <a:cubicBezTo>
                  <a:pt x="35" y="38111"/>
                  <a:pt x="1" y="38315"/>
                  <a:pt x="103" y="38452"/>
                </a:cubicBezTo>
                <a:cubicBezTo>
                  <a:pt x="240" y="38622"/>
                  <a:pt x="376" y="38793"/>
                  <a:pt x="547" y="38964"/>
                </a:cubicBezTo>
                <a:cubicBezTo>
                  <a:pt x="547" y="38964"/>
                  <a:pt x="478" y="39066"/>
                  <a:pt x="478" y="39066"/>
                </a:cubicBezTo>
                <a:cubicBezTo>
                  <a:pt x="513" y="39100"/>
                  <a:pt x="478" y="39134"/>
                  <a:pt x="547" y="39134"/>
                </a:cubicBezTo>
                <a:lnTo>
                  <a:pt x="786" y="39134"/>
                </a:lnTo>
                <a:cubicBezTo>
                  <a:pt x="879" y="39156"/>
                  <a:pt x="969" y="39167"/>
                  <a:pt x="1057" y="39167"/>
                </a:cubicBezTo>
                <a:cubicBezTo>
                  <a:pt x="1517" y="39167"/>
                  <a:pt x="1904" y="38881"/>
                  <a:pt x="2219" y="38452"/>
                </a:cubicBezTo>
                <a:cubicBezTo>
                  <a:pt x="2526" y="38042"/>
                  <a:pt x="2969" y="37735"/>
                  <a:pt x="3481" y="37633"/>
                </a:cubicBezTo>
                <a:lnTo>
                  <a:pt x="3481" y="37633"/>
                </a:lnTo>
                <a:lnTo>
                  <a:pt x="2355" y="39066"/>
                </a:lnTo>
                <a:cubicBezTo>
                  <a:pt x="2457" y="39117"/>
                  <a:pt x="2564" y="39140"/>
                  <a:pt x="2671" y="39140"/>
                </a:cubicBezTo>
                <a:cubicBezTo>
                  <a:pt x="2922" y="39140"/>
                  <a:pt x="3167" y="39009"/>
                  <a:pt x="3311" y="38793"/>
                </a:cubicBezTo>
                <a:cubicBezTo>
                  <a:pt x="3925" y="37872"/>
                  <a:pt x="4607" y="36950"/>
                  <a:pt x="5290" y="36063"/>
                </a:cubicBezTo>
                <a:cubicBezTo>
                  <a:pt x="5426" y="35893"/>
                  <a:pt x="5597" y="35756"/>
                  <a:pt x="5768" y="35585"/>
                </a:cubicBezTo>
                <a:cubicBezTo>
                  <a:pt x="5972" y="35381"/>
                  <a:pt x="6143" y="35176"/>
                  <a:pt x="6279" y="34937"/>
                </a:cubicBezTo>
                <a:cubicBezTo>
                  <a:pt x="6621" y="34323"/>
                  <a:pt x="6894" y="33709"/>
                  <a:pt x="7201" y="33094"/>
                </a:cubicBezTo>
                <a:cubicBezTo>
                  <a:pt x="7269" y="32958"/>
                  <a:pt x="7337" y="32787"/>
                  <a:pt x="7405" y="32651"/>
                </a:cubicBezTo>
                <a:cubicBezTo>
                  <a:pt x="7435" y="32644"/>
                  <a:pt x="7463" y="32639"/>
                  <a:pt x="7488" y="32639"/>
                </a:cubicBezTo>
                <a:cubicBezTo>
                  <a:pt x="7581" y="32639"/>
                  <a:pt x="7644" y="32695"/>
                  <a:pt x="7644" y="32856"/>
                </a:cubicBezTo>
                <a:cubicBezTo>
                  <a:pt x="7713" y="33913"/>
                  <a:pt x="7678" y="35005"/>
                  <a:pt x="7542" y="36063"/>
                </a:cubicBezTo>
                <a:cubicBezTo>
                  <a:pt x="7474" y="36575"/>
                  <a:pt x="7269" y="37087"/>
                  <a:pt x="6928" y="37462"/>
                </a:cubicBezTo>
                <a:cubicBezTo>
                  <a:pt x="6996" y="37223"/>
                  <a:pt x="7030" y="37087"/>
                  <a:pt x="7064" y="36950"/>
                </a:cubicBezTo>
                <a:cubicBezTo>
                  <a:pt x="7201" y="36473"/>
                  <a:pt x="7337" y="36029"/>
                  <a:pt x="7474" y="35585"/>
                </a:cubicBezTo>
                <a:cubicBezTo>
                  <a:pt x="7508" y="35415"/>
                  <a:pt x="7542" y="35244"/>
                  <a:pt x="7542" y="35074"/>
                </a:cubicBezTo>
                <a:cubicBezTo>
                  <a:pt x="7576" y="34903"/>
                  <a:pt x="7508" y="34698"/>
                  <a:pt x="7337" y="34698"/>
                </a:cubicBezTo>
                <a:cubicBezTo>
                  <a:pt x="7201" y="34698"/>
                  <a:pt x="7167" y="34835"/>
                  <a:pt x="7098" y="35005"/>
                </a:cubicBezTo>
                <a:cubicBezTo>
                  <a:pt x="6962" y="35585"/>
                  <a:pt x="6825" y="36131"/>
                  <a:pt x="6655" y="36712"/>
                </a:cubicBezTo>
                <a:cubicBezTo>
                  <a:pt x="6537" y="36653"/>
                  <a:pt x="6444" y="36568"/>
                  <a:pt x="6356" y="36568"/>
                </a:cubicBezTo>
                <a:cubicBezTo>
                  <a:pt x="6341" y="36568"/>
                  <a:pt x="6327" y="36570"/>
                  <a:pt x="6313" y="36575"/>
                </a:cubicBezTo>
                <a:cubicBezTo>
                  <a:pt x="6177" y="36609"/>
                  <a:pt x="6075" y="36780"/>
                  <a:pt x="6006" y="36848"/>
                </a:cubicBezTo>
                <a:cubicBezTo>
                  <a:pt x="5938" y="36916"/>
                  <a:pt x="5870" y="37019"/>
                  <a:pt x="5802" y="37019"/>
                </a:cubicBezTo>
                <a:cubicBezTo>
                  <a:pt x="5770" y="37010"/>
                  <a:pt x="5741" y="37005"/>
                  <a:pt x="5715" y="37005"/>
                </a:cubicBezTo>
                <a:cubicBezTo>
                  <a:pt x="5545" y="37005"/>
                  <a:pt x="5490" y="37187"/>
                  <a:pt x="5460" y="37394"/>
                </a:cubicBezTo>
                <a:cubicBezTo>
                  <a:pt x="5426" y="37735"/>
                  <a:pt x="5290" y="38008"/>
                  <a:pt x="5051" y="38247"/>
                </a:cubicBezTo>
                <a:cubicBezTo>
                  <a:pt x="4812" y="38520"/>
                  <a:pt x="4607" y="38793"/>
                  <a:pt x="4437" y="39100"/>
                </a:cubicBezTo>
                <a:cubicBezTo>
                  <a:pt x="4573" y="39117"/>
                  <a:pt x="4701" y="39126"/>
                  <a:pt x="4829" y="39126"/>
                </a:cubicBezTo>
                <a:cubicBezTo>
                  <a:pt x="4957" y="39126"/>
                  <a:pt x="5085" y="39117"/>
                  <a:pt x="5222" y="39100"/>
                </a:cubicBezTo>
                <a:cubicBezTo>
                  <a:pt x="5290" y="39100"/>
                  <a:pt x="5392" y="38930"/>
                  <a:pt x="5460" y="38793"/>
                </a:cubicBezTo>
                <a:cubicBezTo>
                  <a:pt x="5699" y="38349"/>
                  <a:pt x="5972" y="37906"/>
                  <a:pt x="6245" y="37462"/>
                </a:cubicBezTo>
                <a:lnTo>
                  <a:pt x="6245" y="37462"/>
                </a:lnTo>
                <a:cubicBezTo>
                  <a:pt x="6143" y="38008"/>
                  <a:pt x="5938" y="38554"/>
                  <a:pt x="5699" y="39066"/>
                </a:cubicBezTo>
                <a:cubicBezTo>
                  <a:pt x="5859" y="39112"/>
                  <a:pt x="5965" y="39138"/>
                  <a:pt x="6043" y="39138"/>
                </a:cubicBezTo>
                <a:cubicBezTo>
                  <a:pt x="6200" y="39138"/>
                  <a:pt x="6245" y="39032"/>
                  <a:pt x="6382" y="38759"/>
                </a:cubicBezTo>
                <a:cubicBezTo>
                  <a:pt x="6450" y="38588"/>
                  <a:pt x="6518" y="38418"/>
                  <a:pt x="6621" y="38247"/>
                </a:cubicBezTo>
                <a:cubicBezTo>
                  <a:pt x="6621" y="38213"/>
                  <a:pt x="6655" y="38213"/>
                  <a:pt x="6655" y="38213"/>
                </a:cubicBezTo>
                <a:cubicBezTo>
                  <a:pt x="6723" y="38262"/>
                  <a:pt x="6786" y="38283"/>
                  <a:pt x="6845" y="38283"/>
                </a:cubicBezTo>
                <a:cubicBezTo>
                  <a:pt x="6992" y="38283"/>
                  <a:pt x="7113" y="38154"/>
                  <a:pt x="7235" y="38008"/>
                </a:cubicBezTo>
                <a:cubicBezTo>
                  <a:pt x="7610" y="37565"/>
                  <a:pt x="7849" y="37019"/>
                  <a:pt x="7951" y="36439"/>
                </a:cubicBezTo>
                <a:cubicBezTo>
                  <a:pt x="8122" y="35347"/>
                  <a:pt x="8190" y="34221"/>
                  <a:pt x="8088" y="33129"/>
                </a:cubicBezTo>
                <a:cubicBezTo>
                  <a:pt x="8088" y="32958"/>
                  <a:pt x="8054" y="32822"/>
                  <a:pt x="8020" y="32685"/>
                </a:cubicBezTo>
                <a:lnTo>
                  <a:pt x="8702" y="32173"/>
                </a:lnTo>
                <a:cubicBezTo>
                  <a:pt x="8770" y="32344"/>
                  <a:pt x="8804" y="32514"/>
                  <a:pt x="8804" y="32719"/>
                </a:cubicBezTo>
                <a:cubicBezTo>
                  <a:pt x="8839" y="33333"/>
                  <a:pt x="8736" y="33948"/>
                  <a:pt x="8497" y="34528"/>
                </a:cubicBezTo>
                <a:cubicBezTo>
                  <a:pt x="8463" y="34630"/>
                  <a:pt x="8429" y="34732"/>
                  <a:pt x="8395" y="34835"/>
                </a:cubicBezTo>
                <a:cubicBezTo>
                  <a:pt x="8361" y="35927"/>
                  <a:pt x="8054" y="36985"/>
                  <a:pt x="7542" y="37940"/>
                </a:cubicBezTo>
                <a:cubicBezTo>
                  <a:pt x="7405" y="38179"/>
                  <a:pt x="7235" y="38384"/>
                  <a:pt x="7030" y="38554"/>
                </a:cubicBezTo>
                <a:cubicBezTo>
                  <a:pt x="6894" y="38657"/>
                  <a:pt x="6791" y="38793"/>
                  <a:pt x="6894" y="38998"/>
                </a:cubicBezTo>
                <a:cubicBezTo>
                  <a:pt x="6933" y="39097"/>
                  <a:pt x="6985" y="39150"/>
                  <a:pt x="7054" y="39150"/>
                </a:cubicBezTo>
                <a:cubicBezTo>
                  <a:pt x="7104" y="39150"/>
                  <a:pt x="7164" y="39123"/>
                  <a:pt x="7235" y="39066"/>
                </a:cubicBezTo>
                <a:cubicBezTo>
                  <a:pt x="7405" y="38930"/>
                  <a:pt x="7576" y="38793"/>
                  <a:pt x="7781" y="38657"/>
                </a:cubicBezTo>
                <a:lnTo>
                  <a:pt x="7781" y="38657"/>
                </a:lnTo>
                <a:cubicBezTo>
                  <a:pt x="7747" y="38793"/>
                  <a:pt x="7747" y="38930"/>
                  <a:pt x="7713" y="39066"/>
                </a:cubicBezTo>
                <a:lnTo>
                  <a:pt x="8190" y="39066"/>
                </a:lnTo>
                <a:cubicBezTo>
                  <a:pt x="8259" y="38930"/>
                  <a:pt x="8327" y="38759"/>
                  <a:pt x="8361" y="38554"/>
                </a:cubicBezTo>
                <a:cubicBezTo>
                  <a:pt x="8668" y="37428"/>
                  <a:pt x="9009" y="36302"/>
                  <a:pt x="8975" y="35074"/>
                </a:cubicBezTo>
                <a:cubicBezTo>
                  <a:pt x="9009" y="34869"/>
                  <a:pt x="9077" y="34698"/>
                  <a:pt x="9180" y="34528"/>
                </a:cubicBezTo>
                <a:cubicBezTo>
                  <a:pt x="9350" y="34221"/>
                  <a:pt x="9589" y="33982"/>
                  <a:pt x="9726" y="33640"/>
                </a:cubicBezTo>
                <a:cubicBezTo>
                  <a:pt x="10374" y="32241"/>
                  <a:pt x="10988" y="30808"/>
                  <a:pt x="11603" y="29375"/>
                </a:cubicBezTo>
                <a:cubicBezTo>
                  <a:pt x="12080" y="28181"/>
                  <a:pt x="12456" y="26884"/>
                  <a:pt x="12660" y="25587"/>
                </a:cubicBezTo>
                <a:cubicBezTo>
                  <a:pt x="12660" y="25212"/>
                  <a:pt x="12865" y="24871"/>
                  <a:pt x="13172" y="24598"/>
                </a:cubicBezTo>
                <a:lnTo>
                  <a:pt x="13172" y="24598"/>
                </a:lnTo>
                <a:cubicBezTo>
                  <a:pt x="13377" y="25553"/>
                  <a:pt x="13240" y="26509"/>
                  <a:pt x="12831" y="27362"/>
                </a:cubicBezTo>
                <a:cubicBezTo>
                  <a:pt x="12592" y="27669"/>
                  <a:pt x="12524" y="28044"/>
                  <a:pt x="12626" y="28386"/>
                </a:cubicBezTo>
                <a:cubicBezTo>
                  <a:pt x="12694" y="28590"/>
                  <a:pt x="12694" y="28795"/>
                  <a:pt x="12694" y="29000"/>
                </a:cubicBezTo>
                <a:cubicBezTo>
                  <a:pt x="12797" y="29614"/>
                  <a:pt x="12490" y="30194"/>
                  <a:pt x="11944" y="30467"/>
                </a:cubicBezTo>
                <a:cubicBezTo>
                  <a:pt x="11978" y="30331"/>
                  <a:pt x="12012" y="30228"/>
                  <a:pt x="12012" y="30126"/>
                </a:cubicBezTo>
                <a:cubicBezTo>
                  <a:pt x="12080" y="29989"/>
                  <a:pt x="12114" y="29853"/>
                  <a:pt x="12114" y="29716"/>
                </a:cubicBezTo>
                <a:cubicBezTo>
                  <a:pt x="12114" y="29614"/>
                  <a:pt x="12046" y="29512"/>
                  <a:pt x="11978" y="29443"/>
                </a:cubicBezTo>
                <a:cubicBezTo>
                  <a:pt x="11910" y="29443"/>
                  <a:pt x="11807" y="29477"/>
                  <a:pt x="11739" y="29546"/>
                </a:cubicBezTo>
                <a:cubicBezTo>
                  <a:pt x="11705" y="29648"/>
                  <a:pt x="11637" y="29785"/>
                  <a:pt x="11637" y="29887"/>
                </a:cubicBezTo>
                <a:cubicBezTo>
                  <a:pt x="11295" y="30706"/>
                  <a:pt x="11022" y="31525"/>
                  <a:pt x="10681" y="32310"/>
                </a:cubicBezTo>
                <a:cubicBezTo>
                  <a:pt x="10408" y="32890"/>
                  <a:pt x="10101" y="33436"/>
                  <a:pt x="9828" y="34016"/>
                </a:cubicBezTo>
                <a:cubicBezTo>
                  <a:pt x="9794" y="34084"/>
                  <a:pt x="9760" y="34118"/>
                  <a:pt x="9726" y="34186"/>
                </a:cubicBezTo>
                <a:cubicBezTo>
                  <a:pt x="9623" y="34323"/>
                  <a:pt x="9521" y="34459"/>
                  <a:pt x="9692" y="34664"/>
                </a:cubicBezTo>
                <a:cubicBezTo>
                  <a:pt x="9749" y="34721"/>
                  <a:pt x="9798" y="34744"/>
                  <a:pt x="9842" y="34744"/>
                </a:cubicBezTo>
                <a:cubicBezTo>
                  <a:pt x="9931" y="34744"/>
                  <a:pt x="9999" y="34653"/>
                  <a:pt x="10067" y="34562"/>
                </a:cubicBezTo>
                <a:cubicBezTo>
                  <a:pt x="10272" y="34289"/>
                  <a:pt x="10408" y="34050"/>
                  <a:pt x="10579" y="33743"/>
                </a:cubicBezTo>
                <a:cubicBezTo>
                  <a:pt x="10818" y="33265"/>
                  <a:pt x="11022" y="32787"/>
                  <a:pt x="11227" y="32276"/>
                </a:cubicBezTo>
                <a:cubicBezTo>
                  <a:pt x="11295" y="32139"/>
                  <a:pt x="11364" y="32003"/>
                  <a:pt x="11466" y="31900"/>
                </a:cubicBezTo>
                <a:lnTo>
                  <a:pt x="11466" y="31900"/>
                </a:lnTo>
                <a:cubicBezTo>
                  <a:pt x="11500" y="32139"/>
                  <a:pt x="11466" y="32378"/>
                  <a:pt x="11432" y="32583"/>
                </a:cubicBezTo>
                <a:cubicBezTo>
                  <a:pt x="11295" y="33333"/>
                  <a:pt x="11125" y="34084"/>
                  <a:pt x="10954" y="34835"/>
                </a:cubicBezTo>
                <a:cubicBezTo>
                  <a:pt x="10863" y="35108"/>
                  <a:pt x="10772" y="35229"/>
                  <a:pt x="10631" y="35229"/>
                </a:cubicBezTo>
                <a:cubicBezTo>
                  <a:pt x="10560" y="35229"/>
                  <a:pt x="10476" y="35199"/>
                  <a:pt x="10374" y="35142"/>
                </a:cubicBezTo>
                <a:cubicBezTo>
                  <a:pt x="10238" y="35074"/>
                  <a:pt x="10135" y="35040"/>
                  <a:pt x="9999" y="35005"/>
                </a:cubicBezTo>
                <a:cubicBezTo>
                  <a:pt x="9919" y="34976"/>
                  <a:pt x="9855" y="34957"/>
                  <a:pt x="9802" y="34957"/>
                </a:cubicBezTo>
                <a:cubicBezTo>
                  <a:pt x="9672" y="34957"/>
                  <a:pt x="9614" y="35066"/>
                  <a:pt x="9589" y="35381"/>
                </a:cubicBezTo>
                <a:cubicBezTo>
                  <a:pt x="9521" y="35790"/>
                  <a:pt x="9487" y="36268"/>
                  <a:pt x="9487" y="36677"/>
                </a:cubicBezTo>
                <a:cubicBezTo>
                  <a:pt x="9487" y="37155"/>
                  <a:pt x="9385" y="37633"/>
                  <a:pt x="9214" y="38076"/>
                </a:cubicBezTo>
                <a:cubicBezTo>
                  <a:pt x="9077" y="38384"/>
                  <a:pt x="8975" y="38725"/>
                  <a:pt x="8839" y="39032"/>
                </a:cubicBezTo>
                <a:cubicBezTo>
                  <a:pt x="8839" y="39066"/>
                  <a:pt x="8873" y="39066"/>
                  <a:pt x="8907" y="39100"/>
                </a:cubicBezTo>
                <a:cubicBezTo>
                  <a:pt x="8986" y="39108"/>
                  <a:pt x="9059" y="39112"/>
                  <a:pt x="9126" y="39112"/>
                </a:cubicBezTo>
                <a:cubicBezTo>
                  <a:pt x="9642" y="39112"/>
                  <a:pt x="9836" y="38865"/>
                  <a:pt x="9896" y="38111"/>
                </a:cubicBezTo>
                <a:cubicBezTo>
                  <a:pt x="9931" y="37292"/>
                  <a:pt x="10272" y="36643"/>
                  <a:pt x="10408" y="35824"/>
                </a:cubicBezTo>
                <a:lnTo>
                  <a:pt x="10920" y="36097"/>
                </a:lnTo>
                <a:cubicBezTo>
                  <a:pt x="10579" y="37087"/>
                  <a:pt x="10272" y="38076"/>
                  <a:pt x="9965" y="39066"/>
                </a:cubicBezTo>
                <a:lnTo>
                  <a:pt x="10442" y="39066"/>
                </a:lnTo>
                <a:cubicBezTo>
                  <a:pt x="10920" y="37803"/>
                  <a:pt x="11295" y="36507"/>
                  <a:pt x="11603" y="35176"/>
                </a:cubicBezTo>
                <a:cubicBezTo>
                  <a:pt x="11739" y="35312"/>
                  <a:pt x="11841" y="35449"/>
                  <a:pt x="11944" y="35449"/>
                </a:cubicBezTo>
                <a:cubicBezTo>
                  <a:pt x="12114" y="35381"/>
                  <a:pt x="12251" y="35312"/>
                  <a:pt x="12319" y="35176"/>
                </a:cubicBezTo>
                <a:cubicBezTo>
                  <a:pt x="12797" y="34630"/>
                  <a:pt x="13070" y="33948"/>
                  <a:pt x="13138" y="33231"/>
                </a:cubicBezTo>
                <a:cubicBezTo>
                  <a:pt x="13172" y="32719"/>
                  <a:pt x="13309" y="32207"/>
                  <a:pt x="13479" y="31730"/>
                </a:cubicBezTo>
                <a:cubicBezTo>
                  <a:pt x="13548" y="31627"/>
                  <a:pt x="13582" y="31491"/>
                  <a:pt x="13582" y="31388"/>
                </a:cubicBezTo>
                <a:cubicBezTo>
                  <a:pt x="13718" y="30876"/>
                  <a:pt x="13684" y="30774"/>
                  <a:pt x="13275" y="30638"/>
                </a:cubicBezTo>
                <a:cubicBezTo>
                  <a:pt x="13206" y="30126"/>
                  <a:pt x="13240" y="29614"/>
                  <a:pt x="13411" y="29136"/>
                </a:cubicBezTo>
                <a:cubicBezTo>
                  <a:pt x="13650" y="28420"/>
                  <a:pt x="13821" y="27669"/>
                  <a:pt x="14025" y="26884"/>
                </a:cubicBezTo>
                <a:cubicBezTo>
                  <a:pt x="14059" y="26679"/>
                  <a:pt x="14094" y="26475"/>
                  <a:pt x="14094" y="26270"/>
                </a:cubicBezTo>
                <a:cubicBezTo>
                  <a:pt x="14094" y="25963"/>
                  <a:pt x="14059" y="25690"/>
                  <a:pt x="13718" y="25656"/>
                </a:cubicBezTo>
                <a:lnTo>
                  <a:pt x="13718" y="23506"/>
                </a:lnTo>
                <a:cubicBezTo>
                  <a:pt x="13718" y="23369"/>
                  <a:pt x="13752" y="23199"/>
                  <a:pt x="13786" y="23028"/>
                </a:cubicBezTo>
                <a:cubicBezTo>
                  <a:pt x="13855" y="22550"/>
                  <a:pt x="13957" y="22039"/>
                  <a:pt x="14025" y="21527"/>
                </a:cubicBezTo>
                <a:cubicBezTo>
                  <a:pt x="14059" y="21356"/>
                  <a:pt x="14059" y="21186"/>
                  <a:pt x="14059" y="21015"/>
                </a:cubicBezTo>
                <a:cubicBezTo>
                  <a:pt x="14059" y="20810"/>
                  <a:pt x="13991" y="20640"/>
                  <a:pt x="13821" y="20640"/>
                </a:cubicBezTo>
                <a:cubicBezTo>
                  <a:pt x="13752" y="20640"/>
                  <a:pt x="13650" y="20810"/>
                  <a:pt x="13548" y="20878"/>
                </a:cubicBezTo>
                <a:lnTo>
                  <a:pt x="13309" y="20469"/>
                </a:lnTo>
                <a:cubicBezTo>
                  <a:pt x="13377" y="20367"/>
                  <a:pt x="13445" y="20298"/>
                  <a:pt x="13548" y="20196"/>
                </a:cubicBezTo>
                <a:cubicBezTo>
                  <a:pt x="14401" y="19650"/>
                  <a:pt x="14742" y="18763"/>
                  <a:pt x="14605" y="17568"/>
                </a:cubicBezTo>
                <a:cubicBezTo>
                  <a:pt x="14537" y="17295"/>
                  <a:pt x="14605" y="16988"/>
                  <a:pt x="14810" y="16784"/>
                </a:cubicBezTo>
                <a:cubicBezTo>
                  <a:pt x="15151" y="16408"/>
                  <a:pt x="15356" y="15931"/>
                  <a:pt x="15458" y="15453"/>
                </a:cubicBezTo>
                <a:cubicBezTo>
                  <a:pt x="15629" y="14770"/>
                  <a:pt x="15731" y="14054"/>
                  <a:pt x="15902" y="13337"/>
                </a:cubicBezTo>
                <a:cubicBezTo>
                  <a:pt x="15936" y="13167"/>
                  <a:pt x="15970" y="12996"/>
                  <a:pt x="16073" y="12825"/>
                </a:cubicBezTo>
                <a:cubicBezTo>
                  <a:pt x="16277" y="12518"/>
                  <a:pt x="16380" y="12143"/>
                  <a:pt x="16380" y="11768"/>
                </a:cubicBezTo>
                <a:lnTo>
                  <a:pt x="16380" y="11222"/>
                </a:lnTo>
                <a:cubicBezTo>
                  <a:pt x="16346" y="10539"/>
                  <a:pt x="16380" y="9823"/>
                  <a:pt x="16550" y="9140"/>
                </a:cubicBezTo>
                <a:cubicBezTo>
                  <a:pt x="16619" y="8799"/>
                  <a:pt x="16653" y="8423"/>
                  <a:pt x="16653" y="8048"/>
                </a:cubicBezTo>
                <a:cubicBezTo>
                  <a:pt x="16721" y="8253"/>
                  <a:pt x="16755" y="8389"/>
                  <a:pt x="16789" y="8492"/>
                </a:cubicBezTo>
                <a:cubicBezTo>
                  <a:pt x="16994" y="9515"/>
                  <a:pt x="17301" y="10539"/>
                  <a:pt x="17642" y="11495"/>
                </a:cubicBezTo>
                <a:cubicBezTo>
                  <a:pt x="17711" y="11768"/>
                  <a:pt x="17779" y="12041"/>
                  <a:pt x="17813" y="12314"/>
                </a:cubicBezTo>
                <a:cubicBezTo>
                  <a:pt x="17847" y="12757"/>
                  <a:pt x="18086" y="13201"/>
                  <a:pt x="17881" y="13678"/>
                </a:cubicBezTo>
                <a:cubicBezTo>
                  <a:pt x="17881" y="13781"/>
                  <a:pt x="17881" y="13849"/>
                  <a:pt x="17915" y="13951"/>
                </a:cubicBezTo>
                <a:cubicBezTo>
                  <a:pt x="18325" y="14839"/>
                  <a:pt x="18598" y="15828"/>
                  <a:pt x="18734" y="16784"/>
                </a:cubicBezTo>
                <a:cubicBezTo>
                  <a:pt x="18700" y="17057"/>
                  <a:pt x="18700" y="17295"/>
                  <a:pt x="18632" y="17534"/>
                </a:cubicBezTo>
                <a:cubicBezTo>
                  <a:pt x="18632" y="17637"/>
                  <a:pt x="18564" y="17705"/>
                  <a:pt x="18530" y="17773"/>
                </a:cubicBezTo>
                <a:lnTo>
                  <a:pt x="18530" y="17773"/>
                </a:lnTo>
                <a:cubicBezTo>
                  <a:pt x="18530" y="17762"/>
                  <a:pt x="18530" y="17751"/>
                  <a:pt x="18530" y="17739"/>
                </a:cubicBezTo>
                <a:lnTo>
                  <a:pt x="18530" y="17773"/>
                </a:lnTo>
                <a:cubicBezTo>
                  <a:pt x="18530" y="17773"/>
                  <a:pt x="18530" y="17773"/>
                  <a:pt x="18530" y="17773"/>
                </a:cubicBezTo>
                <a:lnTo>
                  <a:pt x="18530" y="17773"/>
                </a:lnTo>
                <a:cubicBezTo>
                  <a:pt x="18530" y="18032"/>
                  <a:pt x="18531" y="18262"/>
                  <a:pt x="18564" y="18524"/>
                </a:cubicBezTo>
                <a:cubicBezTo>
                  <a:pt x="18734" y="19241"/>
                  <a:pt x="18905" y="19957"/>
                  <a:pt x="19110" y="20640"/>
                </a:cubicBezTo>
                <a:cubicBezTo>
                  <a:pt x="19348" y="21731"/>
                  <a:pt x="19758" y="22755"/>
                  <a:pt x="20304" y="23711"/>
                </a:cubicBezTo>
                <a:cubicBezTo>
                  <a:pt x="20133" y="24530"/>
                  <a:pt x="20543" y="25246"/>
                  <a:pt x="20611" y="26065"/>
                </a:cubicBezTo>
                <a:cubicBezTo>
                  <a:pt x="20372" y="25895"/>
                  <a:pt x="20202" y="25622"/>
                  <a:pt x="20167" y="25349"/>
                </a:cubicBezTo>
                <a:cubicBezTo>
                  <a:pt x="19826" y="24086"/>
                  <a:pt x="19451" y="22858"/>
                  <a:pt x="19110" y="21595"/>
                </a:cubicBezTo>
                <a:cubicBezTo>
                  <a:pt x="18905" y="20844"/>
                  <a:pt x="18768" y="20059"/>
                  <a:pt x="18598" y="19309"/>
                </a:cubicBezTo>
                <a:cubicBezTo>
                  <a:pt x="18535" y="19119"/>
                  <a:pt x="18501" y="18930"/>
                  <a:pt x="18306" y="18930"/>
                </a:cubicBezTo>
                <a:cubicBezTo>
                  <a:pt x="18291" y="18930"/>
                  <a:pt x="18274" y="18931"/>
                  <a:pt x="18257" y="18933"/>
                </a:cubicBezTo>
                <a:cubicBezTo>
                  <a:pt x="18120" y="18968"/>
                  <a:pt x="18086" y="19104"/>
                  <a:pt x="18154" y="19445"/>
                </a:cubicBezTo>
                <a:cubicBezTo>
                  <a:pt x="18188" y="19718"/>
                  <a:pt x="18257" y="19957"/>
                  <a:pt x="18325" y="20230"/>
                </a:cubicBezTo>
                <a:cubicBezTo>
                  <a:pt x="18325" y="20332"/>
                  <a:pt x="18359" y="20435"/>
                  <a:pt x="18359" y="20537"/>
                </a:cubicBezTo>
                <a:cubicBezTo>
                  <a:pt x="18291" y="20947"/>
                  <a:pt x="18325" y="21356"/>
                  <a:pt x="18461" y="21731"/>
                </a:cubicBezTo>
                <a:cubicBezTo>
                  <a:pt x="18632" y="22380"/>
                  <a:pt x="18803" y="22960"/>
                  <a:pt x="18973" y="23677"/>
                </a:cubicBezTo>
                <a:cubicBezTo>
                  <a:pt x="19144" y="24393"/>
                  <a:pt x="19246" y="25110"/>
                  <a:pt x="19383" y="25826"/>
                </a:cubicBezTo>
                <a:cubicBezTo>
                  <a:pt x="19212" y="25656"/>
                  <a:pt x="19076" y="25451"/>
                  <a:pt x="19007" y="25212"/>
                </a:cubicBezTo>
                <a:cubicBezTo>
                  <a:pt x="18837" y="24598"/>
                  <a:pt x="18666" y="23950"/>
                  <a:pt x="18564" y="23335"/>
                </a:cubicBezTo>
                <a:cubicBezTo>
                  <a:pt x="18530" y="22994"/>
                  <a:pt x="18427" y="22721"/>
                  <a:pt x="18086" y="22687"/>
                </a:cubicBezTo>
                <a:cubicBezTo>
                  <a:pt x="18086" y="21800"/>
                  <a:pt x="18052" y="20913"/>
                  <a:pt x="18018" y="20059"/>
                </a:cubicBezTo>
                <a:cubicBezTo>
                  <a:pt x="18018" y="19957"/>
                  <a:pt x="17984" y="19821"/>
                  <a:pt x="17949" y="19718"/>
                </a:cubicBezTo>
                <a:cubicBezTo>
                  <a:pt x="17813" y="19548"/>
                  <a:pt x="17779" y="19343"/>
                  <a:pt x="17813" y="19138"/>
                </a:cubicBezTo>
                <a:cubicBezTo>
                  <a:pt x="17813" y="18558"/>
                  <a:pt x="17847" y="17944"/>
                  <a:pt x="17881" y="17330"/>
                </a:cubicBezTo>
                <a:cubicBezTo>
                  <a:pt x="17741" y="17266"/>
                  <a:pt x="17648" y="17226"/>
                  <a:pt x="17584" y="17226"/>
                </a:cubicBezTo>
                <a:cubicBezTo>
                  <a:pt x="17476" y="17226"/>
                  <a:pt x="17446" y="17338"/>
                  <a:pt x="17403" y="17637"/>
                </a:cubicBezTo>
                <a:cubicBezTo>
                  <a:pt x="17369" y="18149"/>
                  <a:pt x="17369" y="18660"/>
                  <a:pt x="17335" y="19172"/>
                </a:cubicBezTo>
                <a:cubicBezTo>
                  <a:pt x="17335" y="19377"/>
                  <a:pt x="17301" y="19582"/>
                  <a:pt x="17233" y="19752"/>
                </a:cubicBezTo>
                <a:lnTo>
                  <a:pt x="17199" y="17773"/>
                </a:lnTo>
                <a:lnTo>
                  <a:pt x="17199" y="16545"/>
                </a:lnTo>
                <a:cubicBezTo>
                  <a:pt x="17199" y="16272"/>
                  <a:pt x="17267" y="15931"/>
                  <a:pt x="16960" y="15828"/>
                </a:cubicBezTo>
                <a:cubicBezTo>
                  <a:pt x="16994" y="15555"/>
                  <a:pt x="17028" y="15385"/>
                  <a:pt x="17062" y="15146"/>
                </a:cubicBezTo>
                <a:cubicBezTo>
                  <a:pt x="17096" y="14873"/>
                  <a:pt x="17165" y="14668"/>
                  <a:pt x="16960" y="14463"/>
                </a:cubicBezTo>
                <a:cubicBezTo>
                  <a:pt x="16892" y="14361"/>
                  <a:pt x="16892" y="14259"/>
                  <a:pt x="16892" y="14122"/>
                </a:cubicBezTo>
                <a:cubicBezTo>
                  <a:pt x="16926" y="13030"/>
                  <a:pt x="16960" y="11938"/>
                  <a:pt x="16994" y="10846"/>
                </a:cubicBezTo>
                <a:cubicBezTo>
                  <a:pt x="17028" y="10710"/>
                  <a:pt x="16994" y="10539"/>
                  <a:pt x="16994" y="10403"/>
                </a:cubicBezTo>
                <a:cubicBezTo>
                  <a:pt x="16960" y="10334"/>
                  <a:pt x="16858" y="10232"/>
                  <a:pt x="16823" y="10232"/>
                </a:cubicBezTo>
                <a:cubicBezTo>
                  <a:pt x="16721" y="10232"/>
                  <a:pt x="16653" y="10300"/>
                  <a:pt x="16619" y="10403"/>
                </a:cubicBezTo>
                <a:cubicBezTo>
                  <a:pt x="16550" y="10573"/>
                  <a:pt x="16550" y="10744"/>
                  <a:pt x="16550" y="10914"/>
                </a:cubicBezTo>
                <a:cubicBezTo>
                  <a:pt x="16516" y="12484"/>
                  <a:pt x="16380" y="14020"/>
                  <a:pt x="16141" y="15555"/>
                </a:cubicBezTo>
                <a:cubicBezTo>
                  <a:pt x="16073" y="15931"/>
                  <a:pt x="15970" y="16272"/>
                  <a:pt x="15868" y="16613"/>
                </a:cubicBezTo>
                <a:cubicBezTo>
                  <a:pt x="15766" y="16988"/>
                  <a:pt x="15595" y="17295"/>
                  <a:pt x="15424" y="17671"/>
                </a:cubicBezTo>
                <a:cubicBezTo>
                  <a:pt x="15390" y="17534"/>
                  <a:pt x="15288" y="17398"/>
                  <a:pt x="15220" y="17261"/>
                </a:cubicBezTo>
                <a:cubicBezTo>
                  <a:pt x="15164" y="17206"/>
                  <a:pt x="15085" y="17150"/>
                  <a:pt x="15040" y="17150"/>
                </a:cubicBezTo>
                <a:cubicBezTo>
                  <a:pt x="15030" y="17150"/>
                  <a:pt x="15021" y="17153"/>
                  <a:pt x="15015" y="17159"/>
                </a:cubicBezTo>
                <a:cubicBezTo>
                  <a:pt x="14912" y="17227"/>
                  <a:pt x="14878" y="17330"/>
                  <a:pt x="14844" y="17432"/>
                </a:cubicBezTo>
                <a:cubicBezTo>
                  <a:pt x="14844" y="17534"/>
                  <a:pt x="14844" y="17637"/>
                  <a:pt x="14844" y="17739"/>
                </a:cubicBezTo>
                <a:cubicBezTo>
                  <a:pt x="14947" y="18968"/>
                  <a:pt x="14878" y="20230"/>
                  <a:pt x="14605" y="21459"/>
                </a:cubicBezTo>
                <a:cubicBezTo>
                  <a:pt x="14537" y="21936"/>
                  <a:pt x="14332" y="22414"/>
                  <a:pt x="14025" y="22789"/>
                </a:cubicBezTo>
                <a:cubicBezTo>
                  <a:pt x="13923" y="22926"/>
                  <a:pt x="13752" y="23062"/>
                  <a:pt x="13855" y="23335"/>
                </a:cubicBezTo>
                <a:cubicBezTo>
                  <a:pt x="13905" y="23436"/>
                  <a:pt x="13960" y="23471"/>
                  <a:pt x="14021" y="23471"/>
                </a:cubicBezTo>
                <a:cubicBezTo>
                  <a:pt x="14126" y="23471"/>
                  <a:pt x="14250" y="23366"/>
                  <a:pt x="14401" y="23301"/>
                </a:cubicBezTo>
                <a:lnTo>
                  <a:pt x="14401" y="23301"/>
                </a:lnTo>
                <a:cubicBezTo>
                  <a:pt x="14298" y="23608"/>
                  <a:pt x="14196" y="23847"/>
                  <a:pt x="14094" y="24052"/>
                </a:cubicBezTo>
                <a:cubicBezTo>
                  <a:pt x="14059" y="24188"/>
                  <a:pt x="13991" y="24291"/>
                  <a:pt x="13991" y="24393"/>
                </a:cubicBezTo>
                <a:cubicBezTo>
                  <a:pt x="13957" y="24495"/>
                  <a:pt x="13991" y="24700"/>
                  <a:pt x="14025" y="24734"/>
                </a:cubicBezTo>
                <a:cubicBezTo>
                  <a:pt x="14076" y="24751"/>
                  <a:pt x="14128" y="24760"/>
                  <a:pt x="14179" y="24760"/>
                </a:cubicBezTo>
                <a:cubicBezTo>
                  <a:pt x="14230" y="24760"/>
                  <a:pt x="14281" y="24751"/>
                  <a:pt x="14332" y="24734"/>
                </a:cubicBezTo>
                <a:cubicBezTo>
                  <a:pt x="14401" y="24666"/>
                  <a:pt x="14469" y="24564"/>
                  <a:pt x="14571" y="24393"/>
                </a:cubicBezTo>
                <a:cubicBezTo>
                  <a:pt x="14571" y="24530"/>
                  <a:pt x="14605" y="24666"/>
                  <a:pt x="14605" y="24803"/>
                </a:cubicBezTo>
                <a:cubicBezTo>
                  <a:pt x="14571" y="25826"/>
                  <a:pt x="14537" y="26884"/>
                  <a:pt x="14537" y="27908"/>
                </a:cubicBezTo>
                <a:cubicBezTo>
                  <a:pt x="14571" y="28386"/>
                  <a:pt x="14332" y="28829"/>
                  <a:pt x="13923" y="29068"/>
                </a:cubicBezTo>
                <a:cubicBezTo>
                  <a:pt x="13855" y="29102"/>
                  <a:pt x="13786" y="29136"/>
                  <a:pt x="13752" y="29204"/>
                </a:cubicBezTo>
                <a:cubicBezTo>
                  <a:pt x="13684" y="29273"/>
                  <a:pt x="13650" y="29375"/>
                  <a:pt x="13684" y="29477"/>
                </a:cubicBezTo>
                <a:cubicBezTo>
                  <a:pt x="13718" y="29580"/>
                  <a:pt x="13752" y="29648"/>
                  <a:pt x="13855" y="29648"/>
                </a:cubicBezTo>
                <a:cubicBezTo>
                  <a:pt x="13906" y="29665"/>
                  <a:pt x="13966" y="29674"/>
                  <a:pt x="14025" y="29674"/>
                </a:cubicBezTo>
                <a:cubicBezTo>
                  <a:pt x="14085" y="29674"/>
                  <a:pt x="14145" y="29665"/>
                  <a:pt x="14196" y="29648"/>
                </a:cubicBezTo>
                <a:lnTo>
                  <a:pt x="14196" y="29648"/>
                </a:lnTo>
                <a:cubicBezTo>
                  <a:pt x="14094" y="29989"/>
                  <a:pt x="13957" y="30262"/>
                  <a:pt x="13889" y="30535"/>
                </a:cubicBezTo>
                <a:cubicBezTo>
                  <a:pt x="13821" y="30672"/>
                  <a:pt x="13821" y="30842"/>
                  <a:pt x="13855" y="30979"/>
                </a:cubicBezTo>
                <a:cubicBezTo>
                  <a:pt x="13898" y="31065"/>
                  <a:pt x="13947" y="31097"/>
                  <a:pt x="14000" y="31097"/>
                </a:cubicBezTo>
                <a:cubicBezTo>
                  <a:pt x="14072" y="31097"/>
                  <a:pt x="14151" y="31038"/>
                  <a:pt x="14230" y="30979"/>
                </a:cubicBezTo>
                <a:cubicBezTo>
                  <a:pt x="14230" y="30945"/>
                  <a:pt x="14264" y="30945"/>
                  <a:pt x="14332" y="30945"/>
                </a:cubicBezTo>
                <a:cubicBezTo>
                  <a:pt x="14401" y="31354"/>
                  <a:pt x="14332" y="31798"/>
                  <a:pt x="14162" y="32173"/>
                </a:cubicBezTo>
                <a:cubicBezTo>
                  <a:pt x="13479" y="33333"/>
                  <a:pt x="12865" y="34528"/>
                  <a:pt x="12217" y="35688"/>
                </a:cubicBezTo>
                <a:cubicBezTo>
                  <a:pt x="12122" y="35846"/>
                  <a:pt x="12057" y="36033"/>
                  <a:pt x="11858" y="36033"/>
                </a:cubicBezTo>
                <a:cubicBezTo>
                  <a:pt x="11842" y="36033"/>
                  <a:pt x="11825" y="36032"/>
                  <a:pt x="11807" y="36029"/>
                </a:cubicBezTo>
                <a:cubicBezTo>
                  <a:pt x="11773" y="36029"/>
                  <a:pt x="11705" y="36063"/>
                  <a:pt x="11671" y="36097"/>
                </a:cubicBezTo>
                <a:cubicBezTo>
                  <a:pt x="11637" y="36473"/>
                  <a:pt x="11398" y="36677"/>
                  <a:pt x="11261" y="36985"/>
                </a:cubicBezTo>
                <a:cubicBezTo>
                  <a:pt x="11227" y="37053"/>
                  <a:pt x="11330" y="37258"/>
                  <a:pt x="11432" y="37428"/>
                </a:cubicBezTo>
                <a:cubicBezTo>
                  <a:pt x="11295" y="37974"/>
                  <a:pt x="11159" y="38520"/>
                  <a:pt x="11022" y="39134"/>
                </a:cubicBezTo>
                <a:lnTo>
                  <a:pt x="11500" y="39134"/>
                </a:lnTo>
                <a:cubicBezTo>
                  <a:pt x="11637" y="38520"/>
                  <a:pt x="11807" y="37940"/>
                  <a:pt x="11910" y="37326"/>
                </a:cubicBezTo>
                <a:cubicBezTo>
                  <a:pt x="11978" y="36950"/>
                  <a:pt x="12183" y="36575"/>
                  <a:pt x="12490" y="36302"/>
                </a:cubicBezTo>
                <a:lnTo>
                  <a:pt x="12558" y="36336"/>
                </a:lnTo>
                <a:cubicBezTo>
                  <a:pt x="12422" y="37223"/>
                  <a:pt x="12251" y="38145"/>
                  <a:pt x="12114" y="39100"/>
                </a:cubicBezTo>
                <a:lnTo>
                  <a:pt x="12831" y="39100"/>
                </a:lnTo>
                <a:cubicBezTo>
                  <a:pt x="12967" y="38520"/>
                  <a:pt x="13002" y="37906"/>
                  <a:pt x="13002" y="37292"/>
                </a:cubicBezTo>
                <a:lnTo>
                  <a:pt x="13002" y="36507"/>
                </a:lnTo>
                <a:cubicBezTo>
                  <a:pt x="13036" y="36302"/>
                  <a:pt x="13036" y="36063"/>
                  <a:pt x="13036" y="35824"/>
                </a:cubicBezTo>
                <a:cubicBezTo>
                  <a:pt x="13002" y="35483"/>
                  <a:pt x="13104" y="35108"/>
                  <a:pt x="13309" y="34835"/>
                </a:cubicBezTo>
                <a:cubicBezTo>
                  <a:pt x="13582" y="34323"/>
                  <a:pt x="13821" y="33845"/>
                  <a:pt x="14162" y="33333"/>
                </a:cubicBezTo>
                <a:cubicBezTo>
                  <a:pt x="14162" y="33470"/>
                  <a:pt x="14162" y="33572"/>
                  <a:pt x="14162" y="33675"/>
                </a:cubicBezTo>
                <a:cubicBezTo>
                  <a:pt x="14094" y="34391"/>
                  <a:pt x="13889" y="35074"/>
                  <a:pt x="13616" y="35722"/>
                </a:cubicBezTo>
                <a:cubicBezTo>
                  <a:pt x="13548" y="35790"/>
                  <a:pt x="13513" y="35858"/>
                  <a:pt x="13479" y="35927"/>
                </a:cubicBezTo>
                <a:cubicBezTo>
                  <a:pt x="13411" y="36097"/>
                  <a:pt x="13343" y="36302"/>
                  <a:pt x="13513" y="36439"/>
                </a:cubicBezTo>
                <a:cubicBezTo>
                  <a:pt x="13566" y="36480"/>
                  <a:pt x="13611" y="36500"/>
                  <a:pt x="13653" y="36500"/>
                </a:cubicBezTo>
                <a:cubicBezTo>
                  <a:pt x="13747" y="36500"/>
                  <a:pt x="13818" y="36400"/>
                  <a:pt x="13889" y="36234"/>
                </a:cubicBezTo>
                <a:cubicBezTo>
                  <a:pt x="14025" y="36029"/>
                  <a:pt x="14128" y="35790"/>
                  <a:pt x="14264" y="35517"/>
                </a:cubicBezTo>
                <a:lnTo>
                  <a:pt x="14264" y="35517"/>
                </a:lnTo>
                <a:cubicBezTo>
                  <a:pt x="14367" y="36131"/>
                  <a:pt x="14025" y="37872"/>
                  <a:pt x="13548" y="39134"/>
                </a:cubicBezTo>
                <a:lnTo>
                  <a:pt x="14469" y="39134"/>
                </a:lnTo>
                <a:lnTo>
                  <a:pt x="14878" y="38042"/>
                </a:lnTo>
                <a:cubicBezTo>
                  <a:pt x="14981" y="37701"/>
                  <a:pt x="15117" y="37360"/>
                  <a:pt x="15288" y="37053"/>
                </a:cubicBezTo>
                <a:cubicBezTo>
                  <a:pt x="15356" y="37735"/>
                  <a:pt x="15424" y="38384"/>
                  <a:pt x="15493" y="39100"/>
                </a:cubicBezTo>
                <a:lnTo>
                  <a:pt x="15970" y="39100"/>
                </a:lnTo>
                <a:cubicBezTo>
                  <a:pt x="15902" y="38349"/>
                  <a:pt x="15834" y="37599"/>
                  <a:pt x="15731" y="36814"/>
                </a:cubicBezTo>
                <a:cubicBezTo>
                  <a:pt x="16073" y="36780"/>
                  <a:pt x="16141" y="36473"/>
                  <a:pt x="16175" y="36166"/>
                </a:cubicBezTo>
                <a:cubicBezTo>
                  <a:pt x="16243" y="35381"/>
                  <a:pt x="16312" y="34630"/>
                  <a:pt x="16380" y="33845"/>
                </a:cubicBezTo>
                <a:cubicBezTo>
                  <a:pt x="16448" y="33299"/>
                  <a:pt x="16448" y="32753"/>
                  <a:pt x="16482" y="32207"/>
                </a:cubicBezTo>
                <a:cubicBezTo>
                  <a:pt x="16550" y="31968"/>
                  <a:pt x="16448" y="31695"/>
                  <a:pt x="16277" y="31525"/>
                </a:cubicBezTo>
                <a:cubicBezTo>
                  <a:pt x="16380" y="31081"/>
                  <a:pt x="16482" y="30706"/>
                  <a:pt x="16585" y="30228"/>
                </a:cubicBezTo>
                <a:cubicBezTo>
                  <a:pt x="16789" y="30706"/>
                  <a:pt x="16994" y="31081"/>
                  <a:pt x="17199" y="31525"/>
                </a:cubicBezTo>
                <a:cubicBezTo>
                  <a:pt x="17199" y="31593"/>
                  <a:pt x="17233" y="31695"/>
                  <a:pt x="17233" y="31764"/>
                </a:cubicBezTo>
                <a:cubicBezTo>
                  <a:pt x="17267" y="33265"/>
                  <a:pt x="17472" y="34767"/>
                  <a:pt x="17847" y="36234"/>
                </a:cubicBezTo>
                <a:cubicBezTo>
                  <a:pt x="17949" y="36643"/>
                  <a:pt x="18120" y="36985"/>
                  <a:pt x="18359" y="37326"/>
                </a:cubicBezTo>
                <a:cubicBezTo>
                  <a:pt x="18461" y="37496"/>
                  <a:pt x="18666" y="37565"/>
                  <a:pt x="18905" y="37769"/>
                </a:cubicBezTo>
                <a:cubicBezTo>
                  <a:pt x="18973" y="38111"/>
                  <a:pt x="19076" y="38588"/>
                  <a:pt x="19212" y="39100"/>
                </a:cubicBezTo>
                <a:lnTo>
                  <a:pt x="19690" y="39100"/>
                </a:lnTo>
                <a:cubicBezTo>
                  <a:pt x="19485" y="37940"/>
                  <a:pt x="19110" y="36848"/>
                  <a:pt x="19110" y="35620"/>
                </a:cubicBezTo>
                <a:lnTo>
                  <a:pt x="19280" y="35620"/>
                </a:lnTo>
                <a:cubicBezTo>
                  <a:pt x="19485" y="35551"/>
                  <a:pt x="19519" y="35381"/>
                  <a:pt x="19451" y="35176"/>
                </a:cubicBezTo>
                <a:cubicBezTo>
                  <a:pt x="19417" y="35074"/>
                  <a:pt x="19348" y="35005"/>
                  <a:pt x="19280" y="34937"/>
                </a:cubicBezTo>
                <a:cubicBezTo>
                  <a:pt x="18973" y="34391"/>
                  <a:pt x="18768" y="33811"/>
                  <a:pt x="18700" y="33163"/>
                </a:cubicBezTo>
                <a:lnTo>
                  <a:pt x="18905" y="32958"/>
                </a:lnTo>
                <a:cubicBezTo>
                  <a:pt x="18939" y="32958"/>
                  <a:pt x="18973" y="32958"/>
                  <a:pt x="18973" y="32992"/>
                </a:cubicBezTo>
                <a:cubicBezTo>
                  <a:pt x="19246" y="33402"/>
                  <a:pt x="19417" y="33845"/>
                  <a:pt x="19451" y="34289"/>
                </a:cubicBezTo>
                <a:cubicBezTo>
                  <a:pt x="19519" y="34664"/>
                  <a:pt x="19621" y="35040"/>
                  <a:pt x="19758" y="35415"/>
                </a:cubicBezTo>
                <a:cubicBezTo>
                  <a:pt x="20099" y="36404"/>
                  <a:pt x="20440" y="37394"/>
                  <a:pt x="20782" y="38384"/>
                </a:cubicBezTo>
                <a:cubicBezTo>
                  <a:pt x="20884" y="38622"/>
                  <a:pt x="20986" y="38861"/>
                  <a:pt x="21089" y="39100"/>
                </a:cubicBezTo>
                <a:lnTo>
                  <a:pt x="21942" y="39100"/>
                </a:lnTo>
                <a:cubicBezTo>
                  <a:pt x="21532" y="37974"/>
                  <a:pt x="21259" y="36814"/>
                  <a:pt x="21191" y="35620"/>
                </a:cubicBezTo>
                <a:lnTo>
                  <a:pt x="21191" y="35620"/>
                </a:lnTo>
                <a:cubicBezTo>
                  <a:pt x="21430" y="35927"/>
                  <a:pt x="21601" y="36302"/>
                  <a:pt x="21669" y="36677"/>
                </a:cubicBezTo>
                <a:cubicBezTo>
                  <a:pt x="21839" y="37360"/>
                  <a:pt x="22078" y="38042"/>
                  <a:pt x="22385" y="38691"/>
                </a:cubicBezTo>
                <a:cubicBezTo>
                  <a:pt x="22536" y="38967"/>
                  <a:pt x="22687" y="39132"/>
                  <a:pt x="22906" y="39132"/>
                </a:cubicBezTo>
                <a:cubicBezTo>
                  <a:pt x="22984" y="39132"/>
                  <a:pt x="23071" y="39111"/>
                  <a:pt x="23170" y="39066"/>
                </a:cubicBezTo>
                <a:lnTo>
                  <a:pt x="23000" y="38691"/>
                </a:lnTo>
                <a:cubicBezTo>
                  <a:pt x="23068" y="38554"/>
                  <a:pt x="23136" y="38418"/>
                  <a:pt x="23170" y="38247"/>
                </a:cubicBezTo>
                <a:cubicBezTo>
                  <a:pt x="23136" y="38145"/>
                  <a:pt x="23000" y="38042"/>
                  <a:pt x="22897" y="37940"/>
                </a:cubicBezTo>
                <a:lnTo>
                  <a:pt x="22556" y="37462"/>
                </a:lnTo>
                <a:cubicBezTo>
                  <a:pt x="22727" y="37462"/>
                  <a:pt x="22863" y="37428"/>
                  <a:pt x="23034" y="37394"/>
                </a:cubicBezTo>
                <a:cubicBezTo>
                  <a:pt x="23170" y="37394"/>
                  <a:pt x="23273" y="37223"/>
                  <a:pt x="23239" y="37087"/>
                </a:cubicBezTo>
                <a:cubicBezTo>
                  <a:pt x="23204" y="36985"/>
                  <a:pt x="23136" y="36882"/>
                  <a:pt x="23034" y="36814"/>
                </a:cubicBezTo>
                <a:cubicBezTo>
                  <a:pt x="22522" y="36643"/>
                  <a:pt x="22454" y="36575"/>
                  <a:pt x="22283" y="35824"/>
                </a:cubicBezTo>
                <a:lnTo>
                  <a:pt x="23034" y="35824"/>
                </a:lnTo>
                <a:cubicBezTo>
                  <a:pt x="23204" y="36404"/>
                  <a:pt x="23409" y="37019"/>
                  <a:pt x="23580" y="37633"/>
                </a:cubicBezTo>
                <a:cubicBezTo>
                  <a:pt x="23614" y="37701"/>
                  <a:pt x="23580" y="37803"/>
                  <a:pt x="23580" y="37872"/>
                </a:cubicBezTo>
                <a:cubicBezTo>
                  <a:pt x="23580" y="38042"/>
                  <a:pt x="23648" y="38179"/>
                  <a:pt x="23682" y="38315"/>
                </a:cubicBezTo>
                <a:cubicBezTo>
                  <a:pt x="23819" y="38554"/>
                  <a:pt x="23989" y="38793"/>
                  <a:pt x="24160" y="39134"/>
                </a:cubicBezTo>
                <a:lnTo>
                  <a:pt x="25354" y="39134"/>
                </a:lnTo>
                <a:lnTo>
                  <a:pt x="25115" y="38827"/>
                </a:lnTo>
                <a:lnTo>
                  <a:pt x="26344" y="38213"/>
                </a:lnTo>
                <a:cubicBezTo>
                  <a:pt x="26370" y="38202"/>
                  <a:pt x="26395" y="38197"/>
                  <a:pt x="26417" y="38197"/>
                </a:cubicBezTo>
                <a:cubicBezTo>
                  <a:pt x="26537" y="38197"/>
                  <a:pt x="26599" y="38337"/>
                  <a:pt x="26685" y="38452"/>
                </a:cubicBezTo>
                <a:lnTo>
                  <a:pt x="26275" y="39134"/>
                </a:lnTo>
                <a:cubicBezTo>
                  <a:pt x="26457" y="39145"/>
                  <a:pt x="26638" y="39162"/>
                  <a:pt x="26819" y="39162"/>
                </a:cubicBezTo>
                <a:cubicBezTo>
                  <a:pt x="27215" y="39162"/>
                  <a:pt x="27606" y="39079"/>
                  <a:pt x="27982" y="38657"/>
                </a:cubicBezTo>
                <a:lnTo>
                  <a:pt x="27982" y="38657"/>
                </a:lnTo>
                <a:cubicBezTo>
                  <a:pt x="27947" y="38861"/>
                  <a:pt x="27947" y="38998"/>
                  <a:pt x="27947" y="39134"/>
                </a:cubicBezTo>
                <a:lnTo>
                  <a:pt x="28357" y="39134"/>
                </a:lnTo>
                <a:cubicBezTo>
                  <a:pt x="28493" y="38895"/>
                  <a:pt x="28528" y="38588"/>
                  <a:pt x="28493" y="38315"/>
                </a:cubicBezTo>
                <a:lnTo>
                  <a:pt x="29347" y="37428"/>
                </a:lnTo>
                <a:cubicBezTo>
                  <a:pt x="29455" y="37520"/>
                  <a:pt x="29553" y="37557"/>
                  <a:pt x="29646" y="37557"/>
                </a:cubicBezTo>
                <a:cubicBezTo>
                  <a:pt x="29930" y="37557"/>
                  <a:pt x="30155" y="37207"/>
                  <a:pt x="30438" y="37053"/>
                </a:cubicBezTo>
                <a:lnTo>
                  <a:pt x="30438" y="37053"/>
                </a:lnTo>
                <a:cubicBezTo>
                  <a:pt x="30097" y="37940"/>
                  <a:pt x="29449" y="38384"/>
                  <a:pt x="28869" y="39066"/>
                </a:cubicBezTo>
                <a:cubicBezTo>
                  <a:pt x="28971" y="39100"/>
                  <a:pt x="29074" y="39134"/>
                  <a:pt x="29176" y="39134"/>
                </a:cubicBezTo>
                <a:lnTo>
                  <a:pt x="30302" y="39134"/>
                </a:lnTo>
                <a:cubicBezTo>
                  <a:pt x="30328" y="39139"/>
                  <a:pt x="30353" y="39141"/>
                  <a:pt x="30378" y="39141"/>
                </a:cubicBezTo>
                <a:cubicBezTo>
                  <a:pt x="30548" y="39141"/>
                  <a:pt x="30686" y="39040"/>
                  <a:pt x="30746" y="38861"/>
                </a:cubicBezTo>
                <a:cubicBezTo>
                  <a:pt x="30916" y="38520"/>
                  <a:pt x="31087" y="38145"/>
                  <a:pt x="31223" y="37769"/>
                </a:cubicBezTo>
                <a:cubicBezTo>
                  <a:pt x="31292" y="37667"/>
                  <a:pt x="31292" y="37530"/>
                  <a:pt x="31292" y="37428"/>
                </a:cubicBezTo>
                <a:cubicBezTo>
                  <a:pt x="31189" y="36985"/>
                  <a:pt x="31394" y="36541"/>
                  <a:pt x="31769" y="36336"/>
                </a:cubicBezTo>
                <a:cubicBezTo>
                  <a:pt x="32042" y="36166"/>
                  <a:pt x="32247" y="35927"/>
                  <a:pt x="32418" y="35620"/>
                </a:cubicBezTo>
                <a:cubicBezTo>
                  <a:pt x="32964" y="34562"/>
                  <a:pt x="33373" y="33402"/>
                  <a:pt x="33544" y="32173"/>
                </a:cubicBezTo>
                <a:cubicBezTo>
                  <a:pt x="33544" y="32105"/>
                  <a:pt x="33544" y="32003"/>
                  <a:pt x="33544" y="31900"/>
                </a:cubicBezTo>
                <a:cubicBezTo>
                  <a:pt x="33518" y="31697"/>
                  <a:pt x="33455" y="31588"/>
                  <a:pt x="33326" y="31588"/>
                </a:cubicBezTo>
                <a:cubicBezTo>
                  <a:pt x="33290" y="31588"/>
                  <a:pt x="33249" y="31597"/>
                  <a:pt x="33202" y="31614"/>
                </a:cubicBezTo>
                <a:lnTo>
                  <a:pt x="33202" y="31614"/>
                </a:lnTo>
                <a:cubicBezTo>
                  <a:pt x="33214" y="31589"/>
                  <a:pt x="33225" y="31570"/>
                  <a:pt x="33237" y="31559"/>
                </a:cubicBezTo>
                <a:cubicBezTo>
                  <a:pt x="33680" y="31184"/>
                  <a:pt x="34021" y="30740"/>
                  <a:pt x="34260" y="30228"/>
                </a:cubicBezTo>
                <a:cubicBezTo>
                  <a:pt x="34431" y="29887"/>
                  <a:pt x="34431" y="29887"/>
                  <a:pt x="34772" y="29785"/>
                </a:cubicBezTo>
                <a:lnTo>
                  <a:pt x="34772" y="29785"/>
                </a:lnTo>
                <a:cubicBezTo>
                  <a:pt x="34772" y="30228"/>
                  <a:pt x="34499" y="30774"/>
                  <a:pt x="34226" y="30842"/>
                </a:cubicBezTo>
                <a:cubicBezTo>
                  <a:pt x="33953" y="30911"/>
                  <a:pt x="33953" y="31115"/>
                  <a:pt x="33919" y="31388"/>
                </a:cubicBezTo>
                <a:cubicBezTo>
                  <a:pt x="33817" y="32787"/>
                  <a:pt x="33475" y="34152"/>
                  <a:pt x="32929" y="35415"/>
                </a:cubicBezTo>
                <a:cubicBezTo>
                  <a:pt x="32691" y="36029"/>
                  <a:pt x="32349" y="36575"/>
                  <a:pt x="31872" y="37053"/>
                </a:cubicBezTo>
                <a:lnTo>
                  <a:pt x="31838" y="37087"/>
                </a:lnTo>
                <a:cubicBezTo>
                  <a:pt x="31599" y="37326"/>
                  <a:pt x="31565" y="37496"/>
                  <a:pt x="31667" y="37633"/>
                </a:cubicBezTo>
                <a:cubicBezTo>
                  <a:pt x="31725" y="37714"/>
                  <a:pt x="31783" y="37744"/>
                  <a:pt x="31840" y="37744"/>
                </a:cubicBezTo>
                <a:cubicBezTo>
                  <a:pt x="31950" y="37744"/>
                  <a:pt x="32055" y="37632"/>
                  <a:pt x="32145" y="37565"/>
                </a:cubicBezTo>
                <a:cubicBezTo>
                  <a:pt x="32213" y="37496"/>
                  <a:pt x="32315" y="37462"/>
                  <a:pt x="32452" y="37360"/>
                </a:cubicBezTo>
                <a:lnTo>
                  <a:pt x="32452" y="37360"/>
                </a:lnTo>
                <a:cubicBezTo>
                  <a:pt x="32349" y="38008"/>
                  <a:pt x="32213" y="38622"/>
                  <a:pt x="31974" y="39203"/>
                </a:cubicBezTo>
                <a:cubicBezTo>
                  <a:pt x="32076" y="39237"/>
                  <a:pt x="32179" y="39237"/>
                  <a:pt x="32281" y="39237"/>
                </a:cubicBezTo>
                <a:cubicBezTo>
                  <a:pt x="32395" y="39237"/>
                  <a:pt x="32493" y="39176"/>
                  <a:pt x="32607" y="39176"/>
                </a:cubicBezTo>
                <a:cubicBezTo>
                  <a:pt x="32664" y="39176"/>
                  <a:pt x="32725" y="39191"/>
                  <a:pt x="32793" y="39237"/>
                </a:cubicBezTo>
                <a:cubicBezTo>
                  <a:pt x="32800" y="39240"/>
                  <a:pt x="32809" y="39242"/>
                  <a:pt x="32819" y="39242"/>
                </a:cubicBezTo>
                <a:cubicBezTo>
                  <a:pt x="32903" y="39242"/>
                  <a:pt x="33073" y="39120"/>
                  <a:pt x="33134" y="38998"/>
                </a:cubicBezTo>
                <a:cubicBezTo>
                  <a:pt x="33339" y="38554"/>
                  <a:pt x="33578" y="38076"/>
                  <a:pt x="33783" y="37599"/>
                </a:cubicBezTo>
                <a:cubicBezTo>
                  <a:pt x="33851" y="37360"/>
                  <a:pt x="33953" y="37121"/>
                  <a:pt x="34021" y="36848"/>
                </a:cubicBezTo>
                <a:cubicBezTo>
                  <a:pt x="34124" y="36507"/>
                  <a:pt x="34124" y="36507"/>
                  <a:pt x="33919" y="36131"/>
                </a:cubicBezTo>
                <a:cubicBezTo>
                  <a:pt x="34090" y="35790"/>
                  <a:pt x="34158" y="35381"/>
                  <a:pt x="34465" y="35176"/>
                </a:cubicBezTo>
                <a:cubicBezTo>
                  <a:pt x="34567" y="35108"/>
                  <a:pt x="34636" y="34937"/>
                  <a:pt x="34670" y="34767"/>
                </a:cubicBezTo>
                <a:cubicBezTo>
                  <a:pt x="34806" y="34152"/>
                  <a:pt x="34943" y="33538"/>
                  <a:pt x="35079" y="32890"/>
                </a:cubicBezTo>
                <a:cubicBezTo>
                  <a:pt x="35147" y="32685"/>
                  <a:pt x="35147" y="32446"/>
                  <a:pt x="35216" y="32241"/>
                </a:cubicBezTo>
                <a:cubicBezTo>
                  <a:pt x="35318" y="32890"/>
                  <a:pt x="35352" y="33504"/>
                  <a:pt x="35250" y="34152"/>
                </a:cubicBezTo>
                <a:cubicBezTo>
                  <a:pt x="35250" y="34289"/>
                  <a:pt x="35216" y="34425"/>
                  <a:pt x="35147" y="34528"/>
                </a:cubicBezTo>
                <a:cubicBezTo>
                  <a:pt x="34909" y="34767"/>
                  <a:pt x="34909" y="35108"/>
                  <a:pt x="34840" y="35415"/>
                </a:cubicBezTo>
                <a:cubicBezTo>
                  <a:pt x="34738" y="35927"/>
                  <a:pt x="34636" y="36439"/>
                  <a:pt x="34533" y="36950"/>
                </a:cubicBezTo>
                <a:cubicBezTo>
                  <a:pt x="34499" y="37087"/>
                  <a:pt x="34431" y="37223"/>
                  <a:pt x="34397" y="37360"/>
                </a:cubicBezTo>
                <a:cubicBezTo>
                  <a:pt x="34328" y="37530"/>
                  <a:pt x="34260" y="37735"/>
                  <a:pt x="34226" y="37940"/>
                </a:cubicBezTo>
                <a:cubicBezTo>
                  <a:pt x="34192" y="38281"/>
                  <a:pt x="34056" y="38588"/>
                  <a:pt x="33851" y="38861"/>
                </a:cubicBezTo>
                <a:cubicBezTo>
                  <a:pt x="33783" y="38964"/>
                  <a:pt x="33748" y="39100"/>
                  <a:pt x="33714" y="39203"/>
                </a:cubicBezTo>
                <a:lnTo>
                  <a:pt x="34397" y="39203"/>
                </a:lnTo>
                <a:cubicBezTo>
                  <a:pt x="34670" y="38657"/>
                  <a:pt x="34601" y="37872"/>
                  <a:pt x="35182" y="37496"/>
                </a:cubicBezTo>
                <a:lnTo>
                  <a:pt x="35182" y="37496"/>
                </a:lnTo>
                <a:cubicBezTo>
                  <a:pt x="35147" y="38111"/>
                  <a:pt x="35011" y="38657"/>
                  <a:pt x="34806" y="39203"/>
                </a:cubicBezTo>
                <a:lnTo>
                  <a:pt x="35659" y="39203"/>
                </a:lnTo>
                <a:cubicBezTo>
                  <a:pt x="35728" y="39066"/>
                  <a:pt x="35762" y="38895"/>
                  <a:pt x="35830" y="38691"/>
                </a:cubicBezTo>
                <a:lnTo>
                  <a:pt x="36512" y="38964"/>
                </a:lnTo>
                <a:lnTo>
                  <a:pt x="36546" y="39237"/>
                </a:lnTo>
                <a:lnTo>
                  <a:pt x="37161" y="39237"/>
                </a:lnTo>
                <a:cubicBezTo>
                  <a:pt x="37195" y="39066"/>
                  <a:pt x="37195" y="38930"/>
                  <a:pt x="37229" y="38793"/>
                </a:cubicBezTo>
                <a:cubicBezTo>
                  <a:pt x="37263" y="38657"/>
                  <a:pt x="37297" y="38520"/>
                  <a:pt x="37331" y="38384"/>
                </a:cubicBezTo>
                <a:cubicBezTo>
                  <a:pt x="37707" y="37599"/>
                  <a:pt x="37877" y="36712"/>
                  <a:pt x="37877" y="35858"/>
                </a:cubicBezTo>
                <a:cubicBezTo>
                  <a:pt x="37911" y="35040"/>
                  <a:pt x="37877" y="34221"/>
                  <a:pt x="37809" y="33402"/>
                </a:cubicBezTo>
                <a:cubicBezTo>
                  <a:pt x="37775" y="33060"/>
                  <a:pt x="37707" y="32719"/>
                  <a:pt x="37604" y="32378"/>
                </a:cubicBezTo>
                <a:cubicBezTo>
                  <a:pt x="37570" y="32207"/>
                  <a:pt x="37570" y="32037"/>
                  <a:pt x="37604" y="31832"/>
                </a:cubicBezTo>
                <a:cubicBezTo>
                  <a:pt x="37877" y="31149"/>
                  <a:pt x="38014" y="30399"/>
                  <a:pt x="37980" y="29614"/>
                </a:cubicBezTo>
                <a:lnTo>
                  <a:pt x="37980" y="28454"/>
                </a:lnTo>
                <a:cubicBezTo>
                  <a:pt x="38150" y="28693"/>
                  <a:pt x="38389" y="29000"/>
                  <a:pt x="38594" y="29341"/>
                </a:cubicBezTo>
                <a:cubicBezTo>
                  <a:pt x="38662" y="29477"/>
                  <a:pt x="38696" y="29614"/>
                  <a:pt x="38662" y="29785"/>
                </a:cubicBezTo>
                <a:cubicBezTo>
                  <a:pt x="38492" y="30228"/>
                  <a:pt x="38492" y="30706"/>
                  <a:pt x="38628" y="31184"/>
                </a:cubicBezTo>
                <a:cubicBezTo>
                  <a:pt x="38764" y="31832"/>
                  <a:pt x="38935" y="32480"/>
                  <a:pt x="39106" y="33129"/>
                </a:cubicBezTo>
                <a:cubicBezTo>
                  <a:pt x="39174" y="33333"/>
                  <a:pt x="39242" y="33538"/>
                  <a:pt x="39276" y="33675"/>
                </a:cubicBezTo>
                <a:cubicBezTo>
                  <a:pt x="39208" y="33948"/>
                  <a:pt x="39140" y="34152"/>
                  <a:pt x="39072" y="34459"/>
                </a:cubicBezTo>
                <a:cubicBezTo>
                  <a:pt x="38764" y="33913"/>
                  <a:pt x="38560" y="33367"/>
                  <a:pt x="38423" y="32753"/>
                </a:cubicBezTo>
                <a:cubicBezTo>
                  <a:pt x="38423" y="32651"/>
                  <a:pt x="38389" y="32549"/>
                  <a:pt x="38355" y="32412"/>
                </a:cubicBezTo>
                <a:cubicBezTo>
                  <a:pt x="38321" y="32344"/>
                  <a:pt x="38219" y="32276"/>
                  <a:pt x="38150" y="32276"/>
                </a:cubicBezTo>
                <a:cubicBezTo>
                  <a:pt x="38082" y="32310"/>
                  <a:pt x="38014" y="32412"/>
                  <a:pt x="37980" y="32480"/>
                </a:cubicBezTo>
                <a:cubicBezTo>
                  <a:pt x="37980" y="32617"/>
                  <a:pt x="37980" y="32753"/>
                  <a:pt x="37980" y="32856"/>
                </a:cubicBezTo>
                <a:cubicBezTo>
                  <a:pt x="38014" y="33709"/>
                  <a:pt x="38048" y="34528"/>
                  <a:pt x="38048" y="35347"/>
                </a:cubicBezTo>
                <a:cubicBezTo>
                  <a:pt x="38048" y="35483"/>
                  <a:pt x="38048" y="35585"/>
                  <a:pt x="38048" y="35790"/>
                </a:cubicBezTo>
                <a:cubicBezTo>
                  <a:pt x="38048" y="35961"/>
                  <a:pt x="38116" y="36097"/>
                  <a:pt x="38287" y="36097"/>
                </a:cubicBezTo>
                <a:cubicBezTo>
                  <a:pt x="38301" y="36101"/>
                  <a:pt x="38314" y="36103"/>
                  <a:pt x="38327" y="36103"/>
                </a:cubicBezTo>
                <a:cubicBezTo>
                  <a:pt x="38437" y="36103"/>
                  <a:pt x="38492" y="35974"/>
                  <a:pt x="38492" y="35790"/>
                </a:cubicBezTo>
                <a:cubicBezTo>
                  <a:pt x="38526" y="35551"/>
                  <a:pt x="38526" y="35312"/>
                  <a:pt x="38526" y="35074"/>
                </a:cubicBezTo>
                <a:cubicBezTo>
                  <a:pt x="38526" y="34937"/>
                  <a:pt x="38560" y="34835"/>
                  <a:pt x="38560" y="34732"/>
                </a:cubicBezTo>
                <a:cubicBezTo>
                  <a:pt x="38833" y="35244"/>
                  <a:pt x="39208" y="35654"/>
                  <a:pt x="39276" y="36336"/>
                </a:cubicBezTo>
                <a:cubicBezTo>
                  <a:pt x="39345" y="37292"/>
                  <a:pt x="39447" y="38213"/>
                  <a:pt x="39549" y="39237"/>
                </a:cubicBezTo>
                <a:lnTo>
                  <a:pt x="39925" y="39271"/>
                </a:lnTo>
                <a:cubicBezTo>
                  <a:pt x="39959" y="38998"/>
                  <a:pt x="39993" y="38793"/>
                  <a:pt x="39993" y="38554"/>
                </a:cubicBezTo>
                <a:cubicBezTo>
                  <a:pt x="40027" y="38588"/>
                  <a:pt x="40095" y="38588"/>
                  <a:pt x="40129" y="38588"/>
                </a:cubicBezTo>
                <a:cubicBezTo>
                  <a:pt x="40402" y="38588"/>
                  <a:pt x="40471" y="38384"/>
                  <a:pt x="40334" y="38111"/>
                </a:cubicBezTo>
                <a:cubicBezTo>
                  <a:pt x="40266" y="37940"/>
                  <a:pt x="40129" y="37803"/>
                  <a:pt x="40061" y="37667"/>
                </a:cubicBezTo>
                <a:cubicBezTo>
                  <a:pt x="39925" y="37394"/>
                  <a:pt x="39856" y="37087"/>
                  <a:pt x="39891" y="36814"/>
                </a:cubicBezTo>
                <a:lnTo>
                  <a:pt x="39891" y="36814"/>
                </a:lnTo>
                <a:lnTo>
                  <a:pt x="40539" y="37155"/>
                </a:lnTo>
                <a:cubicBezTo>
                  <a:pt x="40641" y="37803"/>
                  <a:pt x="40710" y="38486"/>
                  <a:pt x="40812" y="39203"/>
                </a:cubicBezTo>
                <a:lnTo>
                  <a:pt x="41221" y="39237"/>
                </a:lnTo>
                <a:cubicBezTo>
                  <a:pt x="41255" y="39100"/>
                  <a:pt x="41255" y="38964"/>
                  <a:pt x="41255" y="38759"/>
                </a:cubicBezTo>
                <a:cubicBezTo>
                  <a:pt x="41358" y="38930"/>
                  <a:pt x="41392" y="39066"/>
                  <a:pt x="41460" y="39203"/>
                </a:cubicBezTo>
                <a:lnTo>
                  <a:pt x="41904" y="39203"/>
                </a:lnTo>
                <a:cubicBezTo>
                  <a:pt x="41767" y="38520"/>
                  <a:pt x="41494" y="37940"/>
                  <a:pt x="41358" y="37223"/>
                </a:cubicBezTo>
                <a:lnTo>
                  <a:pt x="41767" y="37121"/>
                </a:lnTo>
                <a:cubicBezTo>
                  <a:pt x="41870" y="37258"/>
                  <a:pt x="41938" y="37428"/>
                  <a:pt x="42006" y="37599"/>
                </a:cubicBezTo>
                <a:cubicBezTo>
                  <a:pt x="42074" y="37701"/>
                  <a:pt x="42074" y="37803"/>
                  <a:pt x="42074" y="37940"/>
                </a:cubicBezTo>
                <a:cubicBezTo>
                  <a:pt x="42018" y="38306"/>
                  <a:pt x="42008" y="38393"/>
                  <a:pt x="42218" y="38393"/>
                </a:cubicBezTo>
                <a:cubicBezTo>
                  <a:pt x="42262" y="38393"/>
                  <a:pt x="42316" y="38390"/>
                  <a:pt x="42382" y="38384"/>
                </a:cubicBezTo>
                <a:lnTo>
                  <a:pt x="42450" y="38384"/>
                </a:lnTo>
                <a:cubicBezTo>
                  <a:pt x="42620" y="38691"/>
                  <a:pt x="42825" y="38964"/>
                  <a:pt x="43064" y="39203"/>
                </a:cubicBezTo>
                <a:cubicBezTo>
                  <a:pt x="43098" y="39225"/>
                  <a:pt x="43144" y="39233"/>
                  <a:pt x="43198" y="39233"/>
                </a:cubicBezTo>
                <a:cubicBezTo>
                  <a:pt x="43307" y="39233"/>
                  <a:pt x="43451" y="39203"/>
                  <a:pt x="43610" y="39203"/>
                </a:cubicBezTo>
                <a:cubicBezTo>
                  <a:pt x="43303" y="38725"/>
                  <a:pt x="43030" y="38349"/>
                  <a:pt x="42825" y="37906"/>
                </a:cubicBezTo>
                <a:cubicBezTo>
                  <a:pt x="42689" y="37667"/>
                  <a:pt x="42586" y="37360"/>
                  <a:pt x="42484" y="37053"/>
                </a:cubicBezTo>
                <a:cubicBezTo>
                  <a:pt x="42211" y="36029"/>
                  <a:pt x="41972" y="34971"/>
                  <a:pt x="41699" y="33913"/>
                </a:cubicBezTo>
                <a:lnTo>
                  <a:pt x="42109" y="33777"/>
                </a:lnTo>
                <a:cubicBezTo>
                  <a:pt x="42382" y="34425"/>
                  <a:pt x="42655" y="35074"/>
                  <a:pt x="42962" y="35756"/>
                </a:cubicBezTo>
                <a:lnTo>
                  <a:pt x="42757" y="35756"/>
                </a:lnTo>
                <a:cubicBezTo>
                  <a:pt x="42518" y="35858"/>
                  <a:pt x="42450" y="35995"/>
                  <a:pt x="42586" y="36234"/>
                </a:cubicBezTo>
                <a:cubicBezTo>
                  <a:pt x="42996" y="36814"/>
                  <a:pt x="43200" y="37599"/>
                  <a:pt x="43781" y="37974"/>
                </a:cubicBezTo>
                <a:cubicBezTo>
                  <a:pt x="43883" y="38111"/>
                  <a:pt x="43951" y="38247"/>
                  <a:pt x="43951" y="38384"/>
                </a:cubicBezTo>
                <a:cubicBezTo>
                  <a:pt x="44019" y="38622"/>
                  <a:pt x="44054" y="38895"/>
                  <a:pt x="44088" y="39237"/>
                </a:cubicBezTo>
                <a:cubicBezTo>
                  <a:pt x="44292" y="39168"/>
                  <a:pt x="44463" y="39134"/>
                  <a:pt x="44668" y="39134"/>
                </a:cubicBezTo>
                <a:cubicBezTo>
                  <a:pt x="44838" y="39134"/>
                  <a:pt x="45043" y="39203"/>
                  <a:pt x="45214" y="39237"/>
                </a:cubicBezTo>
                <a:lnTo>
                  <a:pt x="45248" y="39134"/>
                </a:lnTo>
                <a:lnTo>
                  <a:pt x="45077" y="38793"/>
                </a:lnTo>
                <a:cubicBezTo>
                  <a:pt x="44941" y="38554"/>
                  <a:pt x="44736" y="38384"/>
                  <a:pt x="44770" y="38076"/>
                </a:cubicBezTo>
                <a:cubicBezTo>
                  <a:pt x="44770" y="37974"/>
                  <a:pt x="44668" y="37838"/>
                  <a:pt x="44600" y="37838"/>
                </a:cubicBezTo>
                <a:cubicBezTo>
                  <a:pt x="44361" y="37735"/>
                  <a:pt x="44327" y="37565"/>
                  <a:pt x="44258" y="37326"/>
                </a:cubicBezTo>
                <a:cubicBezTo>
                  <a:pt x="44224" y="36985"/>
                  <a:pt x="44156" y="36677"/>
                  <a:pt x="44054" y="36336"/>
                </a:cubicBezTo>
                <a:cubicBezTo>
                  <a:pt x="43951" y="35893"/>
                  <a:pt x="43917" y="35858"/>
                  <a:pt x="43473" y="35858"/>
                </a:cubicBezTo>
                <a:cubicBezTo>
                  <a:pt x="43473" y="35756"/>
                  <a:pt x="43405" y="35654"/>
                  <a:pt x="43371" y="35517"/>
                </a:cubicBezTo>
                <a:cubicBezTo>
                  <a:pt x="43405" y="35483"/>
                  <a:pt x="43439" y="35483"/>
                  <a:pt x="43473" y="35449"/>
                </a:cubicBezTo>
                <a:cubicBezTo>
                  <a:pt x="43746" y="35210"/>
                  <a:pt x="43746" y="35142"/>
                  <a:pt x="43508" y="34869"/>
                </a:cubicBezTo>
                <a:cubicBezTo>
                  <a:pt x="43473" y="34835"/>
                  <a:pt x="43371" y="34801"/>
                  <a:pt x="43371" y="34767"/>
                </a:cubicBezTo>
                <a:cubicBezTo>
                  <a:pt x="43269" y="33982"/>
                  <a:pt x="42825" y="33436"/>
                  <a:pt x="42586" y="32719"/>
                </a:cubicBezTo>
                <a:cubicBezTo>
                  <a:pt x="42347" y="32037"/>
                  <a:pt x="42040" y="31388"/>
                  <a:pt x="41733" y="30672"/>
                </a:cubicBezTo>
                <a:cubicBezTo>
                  <a:pt x="41976" y="30581"/>
                  <a:pt x="42003" y="30355"/>
                  <a:pt x="42006" y="30090"/>
                </a:cubicBezTo>
                <a:lnTo>
                  <a:pt x="42006" y="30090"/>
                </a:lnTo>
                <a:cubicBezTo>
                  <a:pt x="42014" y="30125"/>
                  <a:pt x="42023" y="30159"/>
                  <a:pt x="42040" y="30194"/>
                </a:cubicBezTo>
                <a:cubicBezTo>
                  <a:pt x="42313" y="30638"/>
                  <a:pt x="42586" y="31013"/>
                  <a:pt x="42825" y="31491"/>
                </a:cubicBezTo>
                <a:cubicBezTo>
                  <a:pt x="43235" y="32378"/>
                  <a:pt x="43644" y="33333"/>
                  <a:pt x="44054" y="34255"/>
                </a:cubicBezTo>
                <a:cubicBezTo>
                  <a:pt x="44122" y="34391"/>
                  <a:pt x="44190" y="34596"/>
                  <a:pt x="44258" y="34767"/>
                </a:cubicBezTo>
                <a:cubicBezTo>
                  <a:pt x="43849" y="34937"/>
                  <a:pt x="43815" y="35074"/>
                  <a:pt x="44054" y="35449"/>
                </a:cubicBezTo>
                <a:cubicBezTo>
                  <a:pt x="44292" y="35824"/>
                  <a:pt x="44600" y="36166"/>
                  <a:pt x="44873" y="36507"/>
                </a:cubicBezTo>
                <a:cubicBezTo>
                  <a:pt x="45009" y="36643"/>
                  <a:pt x="45077" y="36848"/>
                  <a:pt x="45077" y="37053"/>
                </a:cubicBezTo>
                <a:cubicBezTo>
                  <a:pt x="45111" y="37189"/>
                  <a:pt x="45180" y="37326"/>
                  <a:pt x="45248" y="37462"/>
                </a:cubicBezTo>
                <a:cubicBezTo>
                  <a:pt x="45487" y="37906"/>
                  <a:pt x="45760" y="38349"/>
                  <a:pt x="45999" y="38827"/>
                </a:cubicBezTo>
                <a:cubicBezTo>
                  <a:pt x="46125" y="39080"/>
                  <a:pt x="46270" y="39221"/>
                  <a:pt x="46476" y="39221"/>
                </a:cubicBezTo>
                <a:cubicBezTo>
                  <a:pt x="46548" y="39221"/>
                  <a:pt x="46627" y="39204"/>
                  <a:pt x="46715" y="39168"/>
                </a:cubicBezTo>
                <a:cubicBezTo>
                  <a:pt x="46693" y="39079"/>
                  <a:pt x="46685" y="38975"/>
                  <a:pt x="46663" y="38885"/>
                </a:cubicBezTo>
                <a:lnTo>
                  <a:pt x="46663" y="38885"/>
                </a:lnTo>
                <a:cubicBezTo>
                  <a:pt x="46866" y="39140"/>
                  <a:pt x="47126" y="39172"/>
                  <a:pt x="47399" y="39172"/>
                </a:cubicBezTo>
                <a:cubicBezTo>
                  <a:pt x="47489" y="39172"/>
                  <a:pt x="47580" y="39168"/>
                  <a:pt x="47671" y="39168"/>
                </a:cubicBezTo>
                <a:lnTo>
                  <a:pt x="48080" y="39168"/>
                </a:lnTo>
                <a:cubicBezTo>
                  <a:pt x="47909" y="38998"/>
                  <a:pt x="47841" y="38930"/>
                  <a:pt x="47739" y="38827"/>
                </a:cubicBezTo>
                <a:cubicBezTo>
                  <a:pt x="46988" y="38213"/>
                  <a:pt x="46408" y="37394"/>
                  <a:pt x="46033" y="36507"/>
                </a:cubicBezTo>
                <a:cubicBezTo>
                  <a:pt x="45999" y="36404"/>
                  <a:pt x="45930" y="36234"/>
                  <a:pt x="45964" y="36166"/>
                </a:cubicBezTo>
                <a:cubicBezTo>
                  <a:pt x="46101" y="35893"/>
                  <a:pt x="45964" y="35654"/>
                  <a:pt x="45862" y="35449"/>
                </a:cubicBezTo>
                <a:lnTo>
                  <a:pt x="46101" y="35040"/>
                </a:lnTo>
                <a:lnTo>
                  <a:pt x="47295" y="36746"/>
                </a:lnTo>
                <a:lnTo>
                  <a:pt x="46920" y="36473"/>
                </a:lnTo>
                <a:cubicBezTo>
                  <a:pt x="46852" y="36421"/>
                  <a:pt x="46783" y="36387"/>
                  <a:pt x="46719" y="36387"/>
                </a:cubicBezTo>
                <a:cubicBezTo>
                  <a:pt x="46655" y="36387"/>
                  <a:pt x="46596" y="36421"/>
                  <a:pt x="46545" y="36507"/>
                </a:cubicBezTo>
                <a:cubicBezTo>
                  <a:pt x="46476" y="36643"/>
                  <a:pt x="46545" y="36848"/>
                  <a:pt x="46681" y="36916"/>
                </a:cubicBezTo>
                <a:cubicBezTo>
                  <a:pt x="46818" y="37053"/>
                  <a:pt x="46920" y="37155"/>
                  <a:pt x="47056" y="37258"/>
                </a:cubicBezTo>
                <a:cubicBezTo>
                  <a:pt x="47329" y="37428"/>
                  <a:pt x="47636" y="37599"/>
                  <a:pt x="47909" y="37769"/>
                </a:cubicBezTo>
                <a:cubicBezTo>
                  <a:pt x="48592" y="38179"/>
                  <a:pt x="49274" y="38622"/>
                  <a:pt x="49923" y="39032"/>
                </a:cubicBezTo>
                <a:cubicBezTo>
                  <a:pt x="50120" y="39163"/>
                  <a:pt x="50345" y="39224"/>
                  <a:pt x="50571" y="39224"/>
                </a:cubicBezTo>
                <a:cubicBezTo>
                  <a:pt x="50697" y="39224"/>
                  <a:pt x="50824" y="39205"/>
                  <a:pt x="50946" y="39168"/>
                </a:cubicBezTo>
                <a:cubicBezTo>
                  <a:pt x="51083" y="39100"/>
                  <a:pt x="51254" y="38793"/>
                  <a:pt x="51356" y="38554"/>
                </a:cubicBezTo>
                <a:cubicBezTo>
                  <a:pt x="51458" y="38349"/>
                  <a:pt x="51492" y="38111"/>
                  <a:pt x="51492" y="37872"/>
                </a:cubicBezTo>
                <a:cubicBezTo>
                  <a:pt x="51492" y="37803"/>
                  <a:pt x="51356" y="37633"/>
                  <a:pt x="51288" y="37633"/>
                </a:cubicBezTo>
                <a:cubicBezTo>
                  <a:pt x="50878" y="37530"/>
                  <a:pt x="50469" y="37292"/>
                  <a:pt x="50196" y="36950"/>
                </a:cubicBezTo>
                <a:cubicBezTo>
                  <a:pt x="49786" y="36609"/>
                  <a:pt x="49411" y="36234"/>
                  <a:pt x="49036" y="35858"/>
                </a:cubicBezTo>
                <a:cubicBezTo>
                  <a:pt x="48933" y="35756"/>
                  <a:pt x="48831" y="35654"/>
                  <a:pt x="48763" y="35517"/>
                </a:cubicBezTo>
                <a:lnTo>
                  <a:pt x="48763" y="35517"/>
                </a:lnTo>
                <a:cubicBezTo>
                  <a:pt x="48967" y="35620"/>
                  <a:pt x="49206" y="35722"/>
                  <a:pt x="49411" y="35858"/>
                </a:cubicBezTo>
                <a:cubicBezTo>
                  <a:pt x="49601" y="36001"/>
                  <a:pt x="49841" y="36061"/>
                  <a:pt x="50073" y="36061"/>
                </a:cubicBezTo>
                <a:cubicBezTo>
                  <a:pt x="50174" y="36061"/>
                  <a:pt x="50273" y="36050"/>
                  <a:pt x="50366" y="36029"/>
                </a:cubicBezTo>
                <a:cubicBezTo>
                  <a:pt x="50571" y="35995"/>
                  <a:pt x="50708" y="35790"/>
                  <a:pt x="50708" y="35585"/>
                </a:cubicBezTo>
                <a:cubicBezTo>
                  <a:pt x="50708" y="35347"/>
                  <a:pt x="50605" y="35278"/>
                  <a:pt x="50332" y="35278"/>
                </a:cubicBezTo>
                <a:cubicBezTo>
                  <a:pt x="50264" y="35278"/>
                  <a:pt x="50196" y="35244"/>
                  <a:pt x="50127" y="35210"/>
                </a:cubicBezTo>
                <a:cubicBezTo>
                  <a:pt x="49206" y="34459"/>
                  <a:pt x="48387" y="33572"/>
                  <a:pt x="47671" y="32651"/>
                </a:cubicBezTo>
                <a:cubicBezTo>
                  <a:pt x="47671" y="32617"/>
                  <a:pt x="47636" y="32583"/>
                  <a:pt x="47636" y="32549"/>
                </a:cubicBezTo>
                <a:cubicBezTo>
                  <a:pt x="47737" y="32448"/>
                  <a:pt x="47831" y="32408"/>
                  <a:pt x="47925" y="32408"/>
                </a:cubicBezTo>
                <a:cubicBezTo>
                  <a:pt x="48054" y="32408"/>
                  <a:pt x="48181" y="32484"/>
                  <a:pt x="48319" y="32583"/>
                </a:cubicBezTo>
                <a:cubicBezTo>
                  <a:pt x="48967" y="33060"/>
                  <a:pt x="49684" y="33538"/>
                  <a:pt x="50366" y="33948"/>
                </a:cubicBezTo>
                <a:cubicBezTo>
                  <a:pt x="50503" y="34050"/>
                  <a:pt x="50673" y="34118"/>
                  <a:pt x="50844" y="34152"/>
                </a:cubicBezTo>
                <a:cubicBezTo>
                  <a:pt x="50871" y="34161"/>
                  <a:pt x="50898" y="34166"/>
                  <a:pt x="50924" y="34166"/>
                </a:cubicBezTo>
                <a:cubicBezTo>
                  <a:pt x="51099" y="34166"/>
                  <a:pt x="51254" y="33980"/>
                  <a:pt x="51254" y="33743"/>
                </a:cubicBezTo>
                <a:cubicBezTo>
                  <a:pt x="51254" y="33496"/>
                  <a:pt x="51187" y="33381"/>
                  <a:pt x="51037" y="33381"/>
                </a:cubicBezTo>
                <a:cubicBezTo>
                  <a:pt x="51001" y="33381"/>
                  <a:pt x="50959" y="33388"/>
                  <a:pt x="50912" y="33402"/>
                </a:cubicBezTo>
                <a:cubicBezTo>
                  <a:pt x="50864" y="33426"/>
                  <a:pt x="50782" y="33450"/>
                  <a:pt x="50713" y="33450"/>
                </a:cubicBezTo>
                <a:cubicBezTo>
                  <a:pt x="50685" y="33450"/>
                  <a:pt x="50659" y="33446"/>
                  <a:pt x="50639" y="33436"/>
                </a:cubicBezTo>
                <a:cubicBezTo>
                  <a:pt x="50059" y="33094"/>
                  <a:pt x="49513" y="32753"/>
                  <a:pt x="48865" y="32344"/>
                </a:cubicBezTo>
                <a:cubicBezTo>
                  <a:pt x="49001" y="32310"/>
                  <a:pt x="49138" y="32241"/>
                  <a:pt x="49240" y="32173"/>
                </a:cubicBezTo>
                <a:cubicBezTo>
                  <a:pt x="49343" y="32105"/>
                  <a:pt x="49377" y="32037"/>
                  <a:pt x="49411" y="31900"/>
                </a:cubicBezTo>
                <a:cubicBezTo>
                  <a:pt x="49377" y="31832"/>
                  <a:pt x="49309" y="31730"/>
                  <a:pt x="49206" y="31661"/>
                </a:cubicBezTo>
                <a:cubicBezTo>
                  <a:pt x="49138" y="31627"/>
                  <a:pt x="49036" y="31627"/>
                  <a:pt x="48933" y="31627"/>
                </a:cubicBezTo>
                <a:cubicBezTo>
                  <a:pt x="48421" y="31593"/>
                  <a:pt x="47944" y="31354"/>
                  <a:pt x="47602" y="30945"/>
                </a:cubicBezTo>
                <a:cubicBezTo>
                  <a:pt x="47125" y="30433"/>
                  <a:pt x="46715" y="29853"/>
                  <a:pt x="46408" y="29204"/>
                </a:cubicBezTo>
                <a:lnTo>
                  <a:pt x="46408" y="29204"/>
                </a:lnTo>
                <a:cubicBezTo>
                  <a:pt x="46510" y="29307"/>
                  <a:pt x="46613" y="29409"/>
                  <a:pt x="46715" y="29512"/>
                </a:cubicBezTo>
                <a:cubicBezTo>
                  <a:pt x="47363" y="30058"/>
                  <a:pt x="47978" y="30604"/>
                  <a:pt x="48626" y="31115"/>
                </a:cubicBezTo>
                <a:cubicBezTo>
                  <a:pt x="49070" y="31457"/>
                  <a:pt x="49616" y="31627"/>
                  <a:pt x="50162" y="31661"/>
                </a:cubicBezTo>
                <a:cubicBezTo>
                  <a:pt x="50213" y="31678"/>
                  <a:pt x="50264" y="31687"/>
                  <a:pt x="50315" y="31687"/>
                </a:cubicBezTo>
                <a:cubicBezTo>
                  <a:pt x="50366" y="31687"/>
                  <a:pt x="50418" y="31678"/>
                  <a:pt x="50469" y="31661"/>
                </a:cubicBezTo>
                <a:cubicBezTo>
                  <a:pt x="50537" y="31627"/>
                  <a:pt x="50605" y="31559"/>
                  <a:pt x="50639" y="31457"/>
                </a:cubicBezTo>
                <a:cubicBezTo>
                  <a:pt x="50639" y="31354"/>
                  <a:pt x="50571" y="31252"/>
                  <a:pt x="50503" y="31149"/>
                </a:cubicBezTo>
                <a:cubicBezTo>
                  <a:pt x="50400" y="31081"/>
                  <a:pt x="50264" y="31047"/>
                  <a:pt x="50093" y="31047"/>
                </a:cubicBezTo>
                <a:cubicBezTo>
                  <a:pt x="49547" y="30979"/>
                  <a:pt x="49036" y="30740"/>
                  <a:pt x="48592" y="30399"/>
                </a:cubicBezTo>
                <a:cubicBezTo>
                  <a:pt x="47909" y="29921"/>
                  <a:pt x="47329" y="29375"/>
                  <a:pt x="46783" y="28727"/>
                </a:cubicBezTo>
                <a:lnTo>
                  <a:pt x="46783" y="28727"/>
                </a:lnTo>
                <a:lnTo>
                  <a:pt x="47056" y="28863"/>
                </a:lnTo>
                <a:cubicBezTo>
                  <a:pt x="47602" y="29204"/>
                  <a:pt x="48114" y="29580"/>
                  <a:pt x="48660" y="29887"/>
                </a:cubicBezTo>
                <a:cubicBezTo>
                  <a:pt x="48967" y="30023"/>
                  <a:pt x="49309" y="30126"/>
                  <a:pt x="49650" y="30160"/>
                </a:cubicBezTo>
                <a:cubicBezTo>
                  <a:pt x="49692" y="30174"/>
                  <a:pt x="49729" y="30182"/>
                  <a:pt x="49762" y="30182"/>
                </a:cubicBezTo>
                <a:cubicBezTo>
                  <a:pt x="49809" y="30182"/>
                  <a:pt x="49849" y="30166"/>
                  <a:pt x="49889" y="30126"/>
                </a:cubicBezTo>
                <a:cubicBezTo>
                  <a:pt x="49991" y="30058"/>
                  <a:pt x="50059" y="29955"/>
                  <a:pt x="50093" y="29853"/>
                </a:cubicBezTo>
                <a:cubicBezTo>
                  <a:pt x="50093" y="29785"/>
                  <a:pt x="49991" y="29614"/>
                  <a:pt x="49923" y="29614"/>
                </a:cubicBezTo>
                <a:cubicBezTo>
                  <a:pt x="49752" y="29546"/>
                  <a:pt x="49581" y="29512"/>
                  <a:pt x="49377" y="29512"/>
                </a:cubicBezTo>
                <a:cubicBezTo>
                  <a:pt x="49479" y="29409"/>
                  <a:pt x="49581" y="29341"/>
                  <a:pt x="49650" y="29239"/>
                </a:cubicBezTo>
                <a:cubicBezTo>
                  <a:pt x="49718" y="29102"/>
                  <a:pt x="49718" y="28966"/>
                  <a:pt x="49718" y="28863"/>
                </a:cubicBezTo>
                <a:cubicBezTo>
                  <a:pt x="49662" y="28779"/>
                  <a:pt x="49583" y="28718"/>
                  <a:pt x="49499" y="28718"/>
                </a:cubicBezTo>
                <a:cubicBezTo>
                  <a:pt x="49481" y="28718"/>
                  <a:pt x="49463" y="28721"/>
                  <a:pt x="49445" y="28727"/>
                </a:cubicBezTo>
                <a:cubicBezTo>
                  <a:pt x="49392" y="28744"/>
                  <a:pt x="49337" y="28753"/>
                  <a:pt x="49281" y="28753"/>
                </a:cubicBezTo>
                <a:cubicBezTo>
                  <a:pt x="49121" y="28753"/>
                  <a:pt x="48957" y="28683"/>
                  <a:pt x="48831" y="28556"/>
                </a:cubicBezTo>
                <a:cubicBezTo>
                  <a:pt x="48831" y="28420"/>
                  <a:pt x="48831" y="28283"/>
                  <a:pt x="48797" y="28147"/>
                </a:cubicBezTo>
                <a:cubicBezTo>
                  <a:pt x="48694" y="28010"/>
                  <a:pt x="48592" y="27908"/>
                  <a:pt x="48455" y="27840"/>
                </a:cubicBezTo>
                <a:cubicBezTo>
                  <a:pt x="48080" y="27635"/>
                  <a:pt x="47705" y="27464"/>
                  <a:pt x="47363" y="27225"/>
                </a:cubicBezTo>
                <a:cubicBezTo>
                  <a:pt x="47193" y="27157"/>
                  <a:pt x="47022" y="27021"/>
                  <a:pt x="46886" y="26884"/>
                </a:cubicBezTo>
                <a:cubicBezTo>
                  <a:pt x="46203" y="26065"/>
                  <a:pt x="45521" y="25212"/>
                  <a:pt x="44838" y="24359"/>
                </a:cubicBezTo>
                <a:cubicBezTo>
                  <a:pt x="44736" y="24222"/>
                  <a:pt x="44702" y="24086"/>
                  <a:pt x="44668" y="23950"/>
                </a:cubicBezTo>
                <a:lnTo>
                  <a:pt x="44668" y="23950"/>
                </a:lnTo>
                <a:cubicBezTo>
                  <a:pt x="44770" y="24052"/>
                  <a:pt x="44838" y="24188"/>
                  <a:pt x="44941" y="24291"/>
                </a:cubicBezTo>
                <a:cubicBezTo>
                  <a:pt x="45248" y="24666"/>
                  <a:pt x="45521" y="25076"/>
                  <a:pt x="45862" y="25451"/>
                </a:cubicBezTo>
                <a:cubicBezTo>
                  <a:pt x="46033" y="25622"/>
                  <a:pt x="46237" y="25792"/>
                  <a:pt x="46442" y="25895"/>
                </a:cubicBezTo>
                <a:cubicBezTo>
                  <a:pt x="46542" y="25944"/>
                  <a:pt x="46621" y="25971"/>
                  <a:pt x="46683" y="25971"/>
                </a:cubicBezTo>
                <a:cubicBezTo>
                  <a:pt x="46834" y="25971"/>
                  <a:pt x="46886" y="25814"/>
                  <a:pt x="46886" y="25451"/>
                </a:cubicBezTo>
                <a:cubicBezTo>
                  <a:pt x="47022" y="25485"/>
                  <a:pt x="47125" y="25553"/>
                  <a:pt x="47261" y="25587"/>
                </a:cubicBezTo>
                <a:cubicBezTo>
                  <a:pt x="47415" y="25654"/>
                  <a:pt x="47584" y="25691"/>
                  <a:pt x="47748" y="25691"/>
                </a:cubicBezTo>
                <a:cubicBezTo>
                  <a:pt x="47838" y="25691"/>
                  <a:pt x="47927" y="25680"/>
                  <a:pt x="48012" y="25656"/>
                </a:cubicBezTo>
                <a:cubicBezTo>
                  <a:pt x="48114" y="25639"/>
                  <a:pt x="48217" y="25630"/>
                  <a:pt x="48319" y="25630"/>
                </a:cubicBezTo>
                <a:cubicBezTo>
                  <a:pt x="48421" y="25630"/>
                  <a:pt x="48524" y="25639"/>
                  <a:pt x="48626" y="25656"/>
                </a:cubicBezTo>
                <a:cubicBezTo>
                  <a:pt x="48797" y="25656"/>
                  <a:pt x="48933" y="25622"/>
                  <a:pt x="48967" y="25417"/>
                </a:cubicBezTo>
                <a:cubicBezTo>
                  <a:pt x="48967" y="25178"/>
                  <a:pt x="48831" y="25144"/>
                  <a:pt x="48694" y="25076"/>
                </a:cubicBezTo>
                <a:cubicBezTo>
                  <a:pt x="48148" y="24939"/>
                  <a:pt x="47568" y="24871"/>
                  <a:pt x="47125" y="24530"/>
                </a:cubicBezTo>
                <a:cubicBezTo>
                  <a:pt x="46647" y="24154"/>
                  <a:pt x="46169" y="23847"/>
                  <a:pt x="45726" y="23472"/>
                </a:cubicBezTo>
                <a:cubicBezTo>
                  <a:pt x="45248" y="23096"/>
                  <a:pt x="44804" y="22687"/>
                  <a:pt x="44361" y="22243"/>
                </a:cubicBezTo>
                <a:cubicBezTo>
                  <a:pt x="43883" y="21663"/>
                  <a:pt x="43508" y="20981"/>
                  <a:pt x="43269" y="20264"/>
                </a:cubicBezTo>
                <a:lnTo>
                  <a:pt x="43269" y="20264"/>
                </a:lnTo>
                <a:lnTo>
                  <a:pt x="43542" y="20537"/>
                </a:lnTo>
                <a:cubicBezTo>
                  <a:pt x="44156" y="21151"/>
                  <a:pt x="44770" y="21766"/>
                  <a:pt x="45384" y="22346"/>
                </a:cubicBezTo>
                <a:cubicBezTo>
                  <a:pt x="45589" y="22516"/>
                  <a:pt x="45760" y="22653"/>
                  <a:pt x="45999" y="22755"/>
                </a:cubicBezTo>
                <a:cubicBezTo>
                  <a:pt x="46069" y="22797"/>
                  <a:pt x="46151" y="22828"/>
                  <a:pt x="46232" y="22828"/>
                </a:cubicBezTo>
                <a:cubicBezTo>
                  <a:pt x="46348" y="22828"/>
                  <a:pt x="46464" y="22765"/>
                  <a:pt x="46545" y="22585"/>
                </a:cubicBezTo>
                <a:lnTo>
                  <a:pt x="47500" y="23062"/>
                </a:lnTo>
                <a:cubicBezTo>
                  <a:pt x="47602" y="23131"/>
                  <a:pt x="47739" y="23165"/>
                  <a:pt x="47841" y="23165"/>
                </a:cubicBezTo>
                <a:cubicBezTo>
                  <a:pt x="47944" y="23131"/>
                  <a:pt x="48012" y="23062"/>
                  <a:pt x="48046" y="22960"/>
                </a:cubicBezTo>
                <a:cubicBezTo>
                  <a:pt x="48080" y="22858"/>
                  <a:pt x="48046" y="22755"/>
                  <a:pt x="47978" y="22653"/>
                </a:cubicBezTo>
                <a:cubicBezTo>
                  <a:pt x="47875" y="22585"/>
                  <a:pt x="47773" y="22516"/>
                  <a:pt x="47636" y="22448"/>
                </a:cubicBezTo>
                <a:cubicBezTo>
                  <a:pt x="46647" y="21902"/>
                  <a:pt x="45623" y="21424"/>
                  <a:pt x="44634" y="20810"/>
                </a:cubicBezTo>
                <a:cubicBezTo>
                  <a:pt x="44224" y="20503"/>
                  <a:pt x="43883" y="20128"/>
                  <a:pt x="43576" y="19752"/>
                </a:cubicBezTo>
                <a:cubicBezTo>
                  <a:pt x="43632" y="19545"/>
                  <a:pt x="43710" y="19473"/>
                  <a:pt x="43802" y="19473"/>
                </a:cubicBezTo>
                <a:cubicBezTo>
                  <a:pt x="43877" y="19473"/>
                  <a:pt x="43962" y="19521"/>
                  <a:pt x="44054" y="19582"/>
                </a:cubicBezTo>
                <a:cubicBezTo>
                  <a:pt x="44634" y="20025"/>
                  <a:pt x="45248" y="20469"/>
                  <a:pt x="45862" y="20878"/>
                </a:cubicBezTo>
                <a:cubicBezTo>
                  <a:pt x="46203" y="21083"/>
                  <a:pt x="46545" y="21254"/>
                  <a:pt x="46886" y="21424"/>
                </a:cubicBezTo>
                <a:cubicBezTo>
                  <a:pt x="46950" y="21467"/>
                  <a:pt x="47018" y="21487"/>
                  <a:pt x="47082" y="21487"/>
                </a:cubicBezTo>
                <a:cubicBezTo>
                  <a:pt x="47224" y="21487"/>
                  <a:pt x="47351" y="21394"/>
                  <a:pt x="47398" y="21254"/>
                </a:cubicBezTo>
                <a:cubicBezTo>
                  <a:pt x="47500" y="21117"/>
                  <a:pt x="47466" y="20913"/>
                  <a:pt x="47363" y="20776"/>
                </a:cubicBezTo>
                <a:cubicBezTo>
                  <a:pt x="47295" y="20674"/>
                  <a:pt x="47193" y="20674"/>
                  <a:pt x="47091" y="20674"/>
                </a:cubicBezTo>
                <a:cubicBezTo>
                  <a:pt x="47022" y="20674"/>
                  <a:pt x="46939" y="20704"/>
                  <a:pt x="46871" y="20704"/>
                </a:cubicBezTo>
                <a:cubicBezTo>
                  <a:pt x="46836" y="20704"/>
                  <a:pt x="46806" y="20696"/>
                  <a:pt x="46783" y="20674"/>
                </a:cubicBezTo>
                <a:cubicBezTo>
                  <a:pt x="46306" y="20435"/>
                  <a:pt x="45896" y="20196"/>
                  <a:pt x="45453" y="19923"/>
                </a:cubicBezTo>
                <a:cubicBezTo>
                  <a:pt x="45555" y="19445"/>
                  <a:pt x="45521" y="19309"/>
                  <a:pt x="45214" y="19275"/>
                </a:cubicBezTo>
                <a:cubicBezTo>
                  <a:pt x="44668" y="19275"/>
                  <a:pt x="44122" y="19002"/>
                  <a:pt x="43781" y="18558"/>
                </a:cubicBezTo>
                <a:cubicBezTo>
                  <a:pt x="42791" y="17978"/>
                  <a:pt x="42074" y="16886"/>
                  <a:pt x="41290" y="15965"/>
                </a:cubicBezTo>
                <a:cubicBezTo>
                  <a:pt x="41221" y="15862"/>
                  <a:pt x="41153" y="15760"/>
                  <a:pt x="41085" y="15623"/>
                </a:cubicBezTo>
                <a:cubicBezTo>
                  <a:pt x="41051" y="15555"/>
                  <a:pt x="41017" y="15487"/>
                  <a:pt x="41017" y="15419"/>
                </a:cubicBezTo>
                <a:lnTo>
                  <a:pt x="41017" y="15419"/>
                </a:lnTo>
                <a:cubicBezTo>
                  <a:pt x="41153" y="15453"/>
                  <a:pt x="41290" y="15521"/>
                  <a:pt x="41426" y="15589"/>
                </a:cubicBezTo>
                <a:cubicBezTo>
                  <a:pt x="41836" y="15794"/>
                  <a:pt x="42245" y="15999"/>
                  <a:pt x="42689" y="16135"/>
                </a:cubicBezTo>
                <a:cubicBezTo>
                  <a:pt x="42859" y="16238"/>
                  <a:pt x="43064" y="16238"/>
                  <a:pt x="43235" y="16340"/>
                </a:cubicBezTo>
                <a:cubicBezTo>
                  <a:pt x="43644" y="16647"/>
                  <a:pt x="44122" y="16852"/>
                  <a:pt x="44634" y="16954"/>
                </a:cubicBezTo>
                <a:cubicBezTo>
                  <a:pt x="44702" y="16954"/>
                  <a:pt x="44755" y="16969"/>
                  <a:pt x="44803" y="16969"/>
                </a:cubicBezTo>
                <a:cubicBezTo>
                  <a:pt x="44827" y="16969"/>
                  <a:pt x="44850" y="16966"/>
                  <a:pt x="44873" y="16954"/>
                </a:cubicBezTo>
                <a:cubicBezTo>
                  <a:pt x="44975" y="16920"/>
                  <a:pt x="45043" y="16818"/>
                  <a:pt x="45077" y="16750"/>
                </a:cubicBezTo>
                <a:cubicBezTo>
                  <a:pt x="45077" y="16613"/>
                  <a:pt x="45043" y="16511"/>
                  <a:pt x="44975" y="16442"/>
                </a:cubicBezTo>
                <a:cubicBezTo>
                  <a:pt x="44838" y="16374"/>
                  <a:pt x="44668" y="16306"/>
                  <a:pt x="44531" y="16272"/>
                </a:cubicBezTo>
                <a:cubicBezTo>
                  <a:pt x="44224" y="16135"/>
                  <a:pt x="43883" y="15999"/>
                  <a:pt x="43576" y="15862"/>
                </a:cubicBezTo>
                <a:lnTo>
                  <a:pt x="43576" y="15726"/>
                </a:lnTo>
                <a:cubicBezTo>
                  <a:pt x="43712" y="15794"/>
                  <a:pt x="43815" y="15828"/>
                  <a:pt x="43951" y="15862"/>
                </a:cubicBezTo>
                <a:cubicBezTo>
                  <a:pt x="44224" y="15896"/>
                  <a:pt x="44497" y="15896"/>
                  <a:pt x="44770" y="15896"/>
                </a:cubicBezTo>
                <a:cubicBezTo>
                  <a:pt x="44941" y="15862"/>
                  <a:pt x="45077" y="15658"/>
                  <a:pt x="45009" y="15487"/>
                </a:cubicBezTo>
                <a:cubicBezTo>
                  <a:pt x="44984" y="15314"/>
                  <a:pt x="44888" y="15266"/>
                  <a:pt x="44784" y="15266"/>
                </a:cubicBezTo>
                <a:cubicBezTo>
                  <a:pt x="44745" y="15266"/>
                  <a:pt x="44705" y="15273"/>
                  <a:pt x="44668" y="15282"/>
                </a:cubicBezTo>
                <a:cubicBezTo>
                  <a:pt x="44587" y="15296"/>
                  <a:pt x="44506" y="15302"/>
                  <a:pt x="44424" y="15302"/>
                </a:cubicBezTo>
                <a:cubicBezTo>
                  <a:pt x="44090" y="15302"/>
                  <a:pt x="43754" y="15188"/>
                  <a:pt x="43508" y="14941"/>
                </a:cubicBezTo>
                <a:cubicBezTo>
                  <a:pt x="43576" y="14668"/>
                  <a:pt x="43473" y="14395"/>
                  <a:pt x="43269" y="14224"/>
                </a:cubicBezTo>
                <a:cubicBezTo>
                  <a:pt x="42927" y="13917"/>
                  <a:pt x="42586" y="13644"/>
                  <a:pt x="42279" y="13371"/>
                </a:cubicBezTo>
                <a:cubicBezTo>
                  <a:pt x="42143" y="13235"/>
                  <a:pt x="42040" y="13132"/>
                  <a:pt x="41904" y="13030"/>
                </a:cubicBezTo>
                <a:lnTo>
                  <a:pt x="41972" y="12928"/>
                </a:lnTo>
                <a:lnTo>
                  <a:pt x="42552" y="13201"/>
                </a:lnTo>
                <a:cubicBezTo>
                  <a:pt x="42620" y="13235"/>
                  <a:pt x="42689" y="13269"/>
                  <a:pt x="42791" y="13303"/>
                </a:cubicBezTo>
                <a:cubicBezTo>
                  <a:pt x="42821" y="13313"/>
                  <a:pt x="42853" y="13320"/>
                  <a:pt x="42886" y="13320"/>
                </a:cubicBezTo>
                <a:cubicBezTo>
                  <a:pt x="42967" y="13320"/>
                  <a:pt x="43050" y="13278"/>
                  <a:pt x="43098" y="13132"/>
                </a:cubicBezTo>
                <a:cubicBezTo>
                  <a:pt x="43166" y="12962"/>
                  <a:pt x="43098" y="12791"/>
                  <a:pt x="42927" y="12723"/>
                </a:cubicBezTo>
                <a:cubicBezTo>
                  <a:pt x="42859" y="12689"/>
                  <a:pt x="42825" y="12655"/>
                  <a:pt x="42757" y="12655"/>
                </a:cubicBezTo>
                <a:cubicBezTo>
                  <a:pt x="41733" y="12109"/>
                  <a:pt x="40846" y="11324"/>
                  <a:pt x="40232" y="10300"/>
                </a:cubicBezTo>
                <a:cubicBezTo>
                  <a:pt x="39754" y="9584"/>
                  <a:pt x="39310" y="8799"/>
                  <a:pt x="38867" y="8014"/>
                </a:cubicBezTo>
                <a:cubicBezTo>
                  <a:pt x="38901" y="7946"/>
                  <a:pt x="38969" y="7912"/>
                  <a:pt x="39003" y="7843"/>
                </a:cubicBezTo>
                <a:cubicBezTo>
                  <a:pt x="39106" y="7639"/>
                  <a:pt x="39072" y="7468"/>
                  <a:pt x="38901" y="7366"/>
                </a:cubicBezTo>
                <a:cubicBezTo>
                  <a:pt x="38901" y="7332"/>
                  <a:pt x="38867" y="7332"/>
                  <a:pt x="38833" y="7332"/>
                </a:cubicBezTo>
                <a:cubicBezTo>
                  <a:pt x="38389" y="7263"/>
                  <a:pt x="38219" y="6854"/>
                  <a:pt x="38048" y="6410"/>
                </a:cubicBezTo>
                <a:cubicBezTo>
                  <a:pt x="38014" y="6342"/>
                  <a:pt x="37980" y="6274"/>
                  <a:pt x="37946" y="6171"/>
                </a:cubicBezTo>
                <a:cubicBezTo>
                  <a:pt x="37887" y="6112"/>
                  <a:pt x="37802" y="6028"/>
                  <a:pt x="37758" y="6028"/>
                </a:cubicBezTo>
                <a:cubicBezTo>
                  <a:pt x="37751" y="6028"/>
                  <a:pt x="37745" y="6030"/>
                  <a:pt x="37741" y="6035"/>
                </a:cubicBezTo>
                <a:cubicBezTo>
                  <a:pt x="37604" y="6103"/>
                  <a:pt x="37536" y="6205"/>
                  <a:pt x="37536" y="6308"/>
                </a:cubicBezTo>
                <a:cubicBezTo>
                  <a:pt x="37536" y="6478"/>
                  <a:pt x="37570" y="6683"/>
                  <a:pt x="37604" y="6820"/>
                </a:cubicBezTo>
                <a:cubicBezTo>
                  <a:pt x="37707" y="7195"/>
                  <a:pt x="37809" y="7536"/>
                  <a:pt x="37911" y="7878"/>
                </a:cubicBezTo>
                <a:cubicBezTo>
                  <a:pt x="38048" y="8185"/>
                  <a:pt x="38184" y="8458"/>
                  <a:pt x="38355" y="8765"/>
                </a:cubicBezTo>
                <a:cubicBezTo>
                  <a:pt x="38628" y="9208"/>
                  <a:pt x="38901" y="9686"/>
                  <a:pt x="39208" y="10130"/>
                </a:cubicBezTo>
                <a:cubicBezTo>
                  <a:pt x="39310" y="10266"/>
                  <a:pt x="39345" y="10403"/>
                  <a:pt x="39140" y="10573"/>
                </a:cubicBezTo>
                <a:cubicBezTo>
                  <a:pt x="39072" y="10471"/>
                  <a:pt x="38969" y="10334"/>
                  <a:pt x="38901" y="10198"/>
                </a:cubicBezTo>
                <a:cubicBezTo>
                  <a:pt x="38526" y="9584"/>
                  <a:pt x="38184" y="8969"/>
                  <a:pt x="37843" y="8355"/>
                </a:cubicBezTo>
                <a:cubicBezTo>
                  <a:pt x="37809" y="8321"/>
                  <a:pt x="37809" y="8253"/>
                  <a:pt x="37775" y="8219"/>
                </a:cubicBezTo>
                <a:cubicBezTo>
                  <a:pt x="37721" y="8111"/>
                  <a:pt x="37668" y="7983"/>
                  <a:pt x="37581" y="7983"/>
                </a:cubicBezTo>
                <a:cubicBezTo>
                  <a:pt x="37557" y="7983"/>
                  <a:pt x="37531" y="7992"/>
                  <a:pt x="37502" y="8014"/>
                </a:cubicBezTo>
                <a:cubicBezTo>
                  <a:pt x="37400" y="8116"/>
                  <a:pt x="37331" y="8219"/>
                  <a:pt x="37331" y="8355"/>
                </a:cubicBezTo>
                <a:cubicBezTo>
                  <a:pt x="37331" y="8560"/>
                  <a:pt x="37263" y="8628"/>
                  <a:pt x="37127" y="8662"/>
                </a:cubicBezTo>
                <a:cubicBezTo>
                  <a:pt x="37365" y="9481"/>
                  <a:pt x="37570" y="10266"/>
                  <a:pt x="37775" y="11051"/>
                </a:cubicBezTo>
                <a:cubicBezTo>
                  <a:pt x="37877" y="11460"/>
                  <a:pt x="38014" y="11836"/>
                  <a:pt x="38150" y="12245"/>
                </a:cubicBezTo>
                <a:lnTo>
                  <a:pt x="37877" y="12382"/>
                </a:lnTo>
                <a:cubicBezTo>
                  <a:pt x="37638" y="11733"/>
                  <a:pt x="37434" y="11119"/>
                  <a:pt x="37195" y="10505"/>
                </a:cubicBezTo>
                <a:cubicBezTo>
                  <a:pt x="37161" y="10403"/>
                  <a:pt x="37195" y="10266"/>
                  <a:pt x="37161" y="10198"/>
                </a:cubicBezTo>
                <a:cubicBezTo>
                  <a:pt x="37092" y="9891"/>
                  <a:pt x="37024" y="9652"/>
                  <a:pt x="36956" y="9345"/>
                </a:cubicBezTo>
                <a:lnTo>
                  <a:pt x="37127" y="8662"/>
                </a:lnTo>
                <a:cubicBezTo>
                  <a:pt x="37097" y="8545"/>
                  <a:pt x="37068" y="8376"/>
                  <a:pt x="36950" y="8376"/>
                </a:cubicBezTo>
                <a:cubicBezTo>
                  <a:pt x="36932" y="8376"/>
                  <a:pt x="36911" y="8380"/>
                  <a:pt x="36888" y="8389"/>
                </a:cubicBezTo>
                <a:cubicBezTo>
                  <a:pt x="36819" y="8423"/>
                  <a:pt x="36751" y="8560"/>
                  <a:pt x="36683" y="8662"/>
                </a:cubicBezTo>
                <a:cubicBezTo>
                  <a:pt x="36615" y="8765"/>
                  <a:pt x="36581" y="8901"/>
                  <a:pt x="36512" y="9038"/>
                </a:cubicBezTo>
                <a:lnTo>
                  <a:pt x="36239" y="8799"/>
                </a:lnTo>
                <a:cubicBezTo>
                  <a:pt x="36444" y="8253"/>
                  <a:pt x="36649" y="7741"/>
                  <a:pt x="36854" y="7229"/>
                </a:cubicBezTo>
                <a:cubicBezTo>
                  <a:pt x="36990" y="6922"/>
                  <a:pt x="37092" y="6581"/>
                  <a:pt x="37195" y="6274"/>
                </a:cubicBezTo>
                <a:cubicBezTo>
                  <a:pt x="37229" y="6137"/>
                  <a:pt x="37263" y="5967"/>
                  <a:pt x="37263" y="5830"/>
                </a:cubicBezTo>
                <a:cubicBezTo>
                  <a:pt x="37263" y="5625"/>
                  <a:pt x="37195" y="5455"/>
                  <a:pt x="37024" y="5455"/>
                </a:cubicBezTo>
                <a:cubicBezTo>
                  <a:pt x="36888" y="5455"/>
                  <a:pt x="36854" y="5591"/>
                  <a:pt x="36819" y="5762"/>
                </a:cubicBezTo>
                <a:cubicBezTo>
                  <a:pt x="36581" y="6751"/>
                  <a:pt x="36205" y="7707"/>
                  <a:pt x="35693" y="8560"/>
                </a:cubicBezTo>
                <a:cubicBezTo>
                  <a:pt x="35728" y="8423"/>
                  <a:pt x="35728" y="8287"/>
                  <a:pt x="35762" y="8116"/>
                </a:cubicBezTo>
                <a:cubicBezTo>
                  <a:pt x="35796" y="7946"/>
                  <a:pt x="35796" y="7775"/>
                  <a:pt x="35625" y="7707"/>
                </a:cubicBezTo>
                <a:cubicBezTo>
                  <a:pt x="35599" y="7696"/>
                  <a:pt x="35575" y="7691"/>
                  <a:pt x="35553" y="7691"/>
                </a:cubicBezTo>
                <a:cubicBezTo>
                  <a:pt x="35434" y="7691"/>
                  <a:pt x="35381" y="7836"/>
                  <a:pt x="35352" y="7980"/>
                </a:cubicBezTo>
                <a:cubicBezTo>
                  <a:pt x="34977" y="9174"/>
                  <a:pt x="34397" y="10266"/>
                  <a:pt x="33612" y="11256"/>
                </a:cubicBezTo>
                <a:cubicBezTo>
                  <a:pt x="33168" y="11904"/>
                  <a:pt x="32452" y="12348"/>
                  <a:pt x="31667" y="12450"/>
                </a:cubicBezTo>
                <a:cubicBezTo>
                  <a:pt x="31463" y="12484"/>
                  <a:pt x="31226" y="12450"/>
                  <a:pt x="31156" y="12852"/>
                </a:cubicBezTo>
                <a:lnTo>
                  <a:pt x="31156" y="12852"/>
                </a:lnTo>
                <a:cubicBezTo>
                  <a:pt x="31149" y="12854"/>
                  <a:pt x="31130" y="12865"/>
                  <a:pt x="31087" y="12894"/>
                </a:cubicBezTo>
                <a:cubicBezTo>
                  <a:pt x="31019" y="12996"/>
                  <a:pt x="30882" y="13064"/>
                  <a:pt x="30882" y="13132"/>
                </a:cubicBezTo>
                <a:cubicBezTo>
                  <a:pt x="30882" y="13303"/>
                  <a:pt x="30916" y="13474"/>
                  <a:pt x="31019" y="13610"/>
                </a:cubicBezTo>
                <a:cubicBezTo>
                  <a:pt x="31292" y="13815"/>
                  <a:pt x="31565" y="14020"/>
                  <a:pt x="31838" y="14259"/>
                </a:cubicBezTo>
                <a:cubicBezTo>
                  <a:pt x="31701" y="14361"/>
                  <a:pt x="31565" y="14429"/>
                  <a:pt x="31326" y="14634"/>
                </a:cubicBezTo>
                <a:cubicBezTo>
                  <a:pt x="31087" y="14805"/>
                  <a:pt x="30882" y="14975"/>
                  <a:pt x="30677" y="15180"/>
                </a:cubicBezTo>
                <a:cubicBezTo>
                  <a:pt x="30541" y="15282"/>
                  <a:pt x="30507" y="15453"/>
                  <a:pt x="30575" y="15589"/>
                </a:cubicBezTo>
                <a:cubicBezTo>
                  <a:pt x="30611" y="15697"/>
                  <a:pt x="30676" y="15739"/>
                  <a:pt x="30744" y="15739"/>
                </a:cubicBezTo>
                <a:cubicBezTo>
                  <a:pt x="30804" y="15739"/>
                  <a:pt x="30868" y="15706"/>
                  <a:pt x="30916" y="15658"/>
                </a:cubicBezTo>
                <a:cubicBezTo>
                  <a:pt x="31530" y="15146"/>
                  <a:pt x="32110" y="14702"/>
                  <a:pt x="32691" y="14156"/>
                </a:cubicBezTo>
                <a:cubicBezTo>
                  <a:pt x="32929" y="13917"/>
                  <a:pt x="33202" y="13713"/>
                  <a:pt x="33510" y="13542"/>
                </a:cubicBezTo>
                <a:cubicBezTo>
                  <a:pt x="33783" y="13405"/>
                  <a:pt x="34056" y="13201"/>
                  <a:pt x="34363" y="13030"/>
                </a:cubicBezTo>
                <a:lnTo>
                  <a:pt x="34363" y="13030"/>
                </a:lnTo>
                <a:cubicBezTo>
                  <a:pt x="34226" y="13644"/>
                  <a:pt x="33885" y="14224"/>
                  <a:pt x="33441" y="14668"/>
                </a:cubicBezTo>
                <a:cubicBezTo>
                  <a:pt x="32895" y="15146"/>
                  <a:pt x="32315" y="15521"/>
                  <a:pt x="31735" y="15965"/>
                </a:cubicBezTo>
                <a:cubicBezTo>
                  <a:pt x="31530" y="16101"/>
                  <a:pt x="31360" y="16238"/>
                  <a:pt x="31155" y="16374"/>
                </a:cubicBezTo>
                <a:cubicBezTo>
                  <a:pt x="31019" y="16477"/>
                  <a:pt x="30950" y="16715"/>
                  <a:pt x="31053" y="16886"/>
                </a:cubicBezTo>
                <a:cubicBezTo>
                  <a:pt x="31094" y="16955"/>
                  <a:pt x="31141" y="16979"/>
                  <a:pt x="31191" y="16979"/>
                </a:cubicBezTo>
                <a:cubicBezTo>
                  <a:pt x="31265" y="16979"/>
                  <a:pt x="31347" y="16927"/>
                  <a:pt x="31428" y="16886"/>
                </a:cubicBezTo>
                <a:cubicBezTo>
                  <a:pt x="31974" y="16511"/>
                  <a:pt x="32520" y="16169"/>
                  <a:pt x="33100" y="15760"/>
                </a:cubicBezTo>
                <a:lnTo>
                  <a:pt x="33100" y="15760"/>
                </a:lnTo>
                <a:cubicBezTo>
                  <a:pt x="33100" y="15862"/>
                  <a:pt x="33066" y="15931"/>
                  <a:pt x="32998" y="16033"/>
                </a:cubicBezTo>
                <a:cubicBezTo>
                  <a:pt x="32725" y="16442"/>
                  <a:pt x="32383" y="16818"/>
                  <a:pt x="31940" y="17125"/>
                </a:cubicBezTo>
                <a:cubicBezTo>
                  <a:pt x="31838" y="17193"/>
                  <a:pt x="31735" y="17398"/>
                  <a:pt x="31633" y="17500"/>
                </a:cubicBezTo>
                <a:cubicBezTo>
                  <a:pt x="31394" y="17671"/>
                  <a:pt x="31189" y="17807"/>
                  <a:pt x="30984" y="17978"/>
                </a:cubicBezTo>
                <a:cubicBezTo>
                  <a:pt x="30848" y="18046"/>
                  <a:pt x="30643" y="18114"/>
                  <a:pt x="30677" y="18353"/>
                </a:cubicBezTo>
                <a:cubicBezTo>
                  <a:pt x="30711" y="18490"/>
                  <a:pt x="30848" y="18592"/>
                  <a:pt x="30950" y="18763"/>
                </a:cubicBezTo>
                <a:cubicBezTo>
                  <a:pt x="30711" y="19138"/>
                  <a:pt x="30370" y="19411"/>
                  <a:pt x="29995" y="19650"/>
                </a:cubicBezTo>
                <a:cubicBezTo>
                  <a:pt x="29790" y="19752"/>
                  <a:pt x="29620" y="19855"/>
                  <a:pt x="29415" y="19991"/>
                </a:cubicBezTo>
                <a:cubicBezTo>
                  <a:pt x="29278" y="20059"/>
                  <a:pt x="29210" y="20264"/>
                  <a:pt x="29278" y="20401"/>
                </a:cubicBezTo>
                <a:cubicBezTo>
                  <a:pt x="29318" y="20521"/>
                  <a:pt x="29382" y="20570"/>
                  <a:pt x="29455" y="20570"/>
                </a:cubicBezTo>
                <a:cubicBezTo>
                  <a:pt x="29506" y="20570"/>
                  <a:pt x="29563" y="20545"/>
                  <a:pt x="29620" y="20503"/>
                </a:cubicBezTo>
                <a:cubicBezTo>
                  <a:pt x="30302" y="20196"/>
                  <a:pt x="30882" y="19752"/>
                  <a:pt x="31292" y="19172"/>
                </a:cubicBezTo>
                <a:lnTo>
                  <a:pt x="31599" y="18729"/>
                </a:lnTo>
                <a:lnTo>
                  <a:pt x="31667" y="18797"/>
                </a:lnTo>
                <a:cubicBezTo>
                  <a:pt x="31633" y="18865"/>
                  <a:pt x="31633" y="18968"/>
                  <a:pt x="31599" y="19036"/>
                </a:cubicBezTo>
                <a:cubicBezTo>
                  <a:pt x="31223" y="19718"/>
                  <a:pt x="30780" y="20332"/>
                  <a:pt x="30268" y="20913"/>
                </a:cubicBezTo>
                <a:cubicBezTo>
                  <a:pt x="30234" y="20947"/>
                  <a:pt x="30165" y="20981"/>
                  <a:pt x="30131" y="21049"/>
                </a:cubicBezTo>
                <a:cubicBezTo>
                  <a:pt x="29893" y="21356"/>
                  <a:pt x="29927" y="21493"/>
                  <a:pt x="30302" y="21629"/>
                </a:cubicBezTo>
                <a:cubicBezTo>
                  <a:pt x="30131" y="21834"/>
                  <a:pt x="29927" y="22004"/>
                  <a:pt x="29654" y="22073"/>
                </a:cubicBezTo>
                <a:cubicBezTo>
                  <a:pt x="29551" y="22107"/>
                  <a:pt x="29449" y="22175"/>
                  <a:pt x="29347" y="22243"/>
                </a:cubicBezTo>
                <a:cubicBezTo>
                  <a:pt x="29278" y="22312"/>
                  <a:pt x="29244" y="22414"/>
                  <a:pt x="29244" y="22550"/>
                </a:cubicBezTo>
                <a:cubicBezTo>
                  <a:pt x="29244" y="22619"/>
                  <a:pt x="29312" y="22721"/>
                  <a:pt x="29415" y="22755"/>
                </a:cubicBezTo>
                <a:cubicBezTo>
                  <a:pt x="29646" y="22847"/>
                  <a:pt x="29888" y="22893"/>
                  <a:pt x="30128" y="22893"/>
                </a:cubicBezTo>
                <a:cubicBezTo>
                  <a:pt x="30597" y="22893"/>
                  <a:pt x="31055" y="22719"/>
                  <a:pt x="31394" y="22380"/>
                </a:cubicBezTo>
                <a:cubicBezTo>
                  <a:pt x="31872" y="22039"/>
                  <a:pt x="32247" y="21663"/>
                  <a:pt x="32691" y="21288"/>
                </a:cubicBezTo>
                <a:cubicBezTo>
                  <a:pt x="32861" y="21151"/>
                  <a:pt x="32998" y="21015"/>
                  <a:pt x="33168" y="20844"/>
                </a:cubicBezTo>
                <a:cubicBezTo>
                  <a:pt x="33237" y="20947"/>
                  <a:pt x="33271" y="21015"/>
                  <a:pt x="33339" y="21117"/>
                </a:cubicBezTo>
                <a:cubicBezTo>
                  <a:pt x="32827" y="22073"/>
                  <a:pt x="32281" y="22892"/>
                  <a:pt x="31394" y="23165"/>
                </a:cubicBezTo>
                <a:cubicBezTo>
                  <a:pt x="31019" y="23267"/>
                  <a:pt x="30984" y="23404"/>
                  <a:pt x="31223" y="23847"/>
                </a:cubicBezTo>
                <a:cubicBezTo>
                  <a:pt x="30677" y="24393"/>
                  <a:pt x="29995" y="24803"/>
                  <a:pt x="29278" y="25041"/>
                </a:cubicBezTo>
                <a:cubicBezTo>
                  <a:pt x="29248" y="25051"/>
                  <a:pt x="29218" y="25056"/>
                  <a:pt x="29188" y="25056"/>
                </a:cubicBezTo>
                <a:cubicBezTo>
                  <a:pt x="29116" y="25056"/>
                  <a:pt x="29044" y="25031"/>
                  <a:pt x="28971" y="25007"/>
                </a:cubicBezTo>
                <a:cubicBezTo>
                  <a:pt x="28698" y="24871"/>
                  <a:pt x="28425" y="24768"/>
                  <a:pt x="28186" y="24598"/>
                </a:cubicBezTo>
                <a:cubicBezTo>
                  <a:pt x="26992" y="23881"/>
                  <a:pt x="25832" y="23131"/>
                  <a:pt x="24672" y="22380"/>
                </a:cubicBezTo>
                <a:cubicBezTo>
                  <a:pt x="24399" y="22175"/>
                  <a:pt x="24126" y="21936"/>
                  <a:pt x="23887" y="21731"/>
                </a:cubicBezTo>
                <a:cubicBezTo>
                  <a:pt x="23765" y="21609"/>
                  <a:pt x="23670" y="21487"/>
                  <a:pt x="23505" y="21487"/>
                </a:cubicBezTo>
                <a:cubicBezTo>
                  <a:pt x="23485" y="21487"/>
                  <a:pt x="23465" y="21489"/>
                  <a:pt x="23443" y="21493"/>
                </a:cubicBezTo>
                <a:cubicBezTo>
                  <a:pt x="23435" y="21495"/>
                  <a:pt x="23428" y="21496"/>
                  <a:pt x="23420" y="21496"/>
                </a:cubicBezTo>
                <a:cubicBezTo>
                  <a:pt x="23326" y="21496"/>
                  <a:pt x="23233" y="21317"/>
                  <a:pt x="23170" y="21254"/>
                </a:cubicBezTo>
                <a:cubicBezTo>
                  <a:pt x="23204" y="21151"/>
                  <a:pt x="23204" y="21117"/>
                  <a:pt x="23204" y="21117"/>
                </a:cubicBezTo>
                <a:cubicBezTo>
                  <a:pt x="23341" y="21049"/>
                  <a:pt x="23511" y="21015"/>
                  <a:pt x="23511" y="20776"/>
                </a:cubicBezTo>
                <a:cubicBezTo>
                  <a:pt x="23477" y="20571"/>
                  <a:pt x="23341" y="20537"/>
                  <a:pt x="23204" y="20469"/>
                </a:cubicBezTo>
                <a:cubicBezTo>
                  <a:pt x="23102" y="20401"/>
                  <a:pt x="23000" y="20332"/>
                  <a:pt x="22931" y="20264"/>
                </a:cubicBezTo>
                <a:cubicBezTo>
                  <a:pt x="22875" y="20151"/>
                  <a:pt x="22771" y="20085"/>
                  <a:pt x="22679" y="20085"/>
                </a:cubicBezTo>
                <a:cubicBezTo>
                  <a:pt x="22660" y="20085"/>
                  <a:pt x="22642" y="20088"/>
                  <a:pt x="22624" y="20094"/>
                </a:cubicBezTo>
                <a:cubicBezTo>
                  <a:pt x="22592" y="20098"/>
                  <a:pt x="22563" y="20100"/>
                  <a:pt x="22536" y="20100"/>
                </a:cubicBezTo>
                <a:cubicBezTo>
                  <a:pt x="22329" y="20100"/>
                  <a:pt x="22249" y="19978"/>
                  <a:pt x="22249" y="19616"/>
                </a:cubicBezTo>
                <a:cubicBezTo>
                  <a:pt x="22215" y="19411"/>
                  <a:pt x="22147" y="19309"/>
                  <a:pt x="22010" y="19309"/>
                </a:cubicBezTo>
                <a:cubicBezTo>
                  <a:pt x="21737" y="19241"/>
                  <a:pt x="21601" y="19002"/>
                  <a:pt x="21498" y="18729"/>
                </a:cubicBezTo>
                <a:cubicBezTo>
                  <a:pt x="21293" y="18285"/>
                  <a:pt x="21089" y="17841"/>
                  <a:pt x="20918" y="17398"/>
                </a:cubicBezTo>
                <a:cubicBezTo>
                  <a:pt x="20825" y="17211"/>
                  <a:pt x="20731" y="17052"/>
                  <a:pt x="20560" y="17052"/>
                </a:cubicBezTo>
                <a:cubicBezTo>
                  <a:pt x="20543" y="17052"/>
                  <a:pt x="20526" y="17054"/>
                  <a:pt x="20509" y="17057"/>
                </a:cubicBezTo>
                <a:cubicBezTo>
                  <a:pt x="20304" y="17057"/>
                  <a:pt x="20065" y="16852"/>
                  <a:pt x="19929" y="16613"/>
                </a:cubicBezTo>
                <a:cubicBezTo>
                  <a:pt x="19383" y="15658"/>
                  <a:pt x="18905" y="14668"/>
                  <a:pt x="18530" y="13644"/>
                </a:cubicBezTo>
                <a:cubicBezTo>
                  <a:pt x="18461" y="13508"/>
                  <a:pt x="18461" y="13371"/>
                  <a:pt x="18495" y="13235"/>
                </a:cubicBezTo>
                <a:lnTo>
                  <a:pt x="18495" y="13235"/>
                </a:lnTo>
                <a:cubicBezTo>
                  <a:pt x="18666" y="13474"/>
                  <a:pt x="18871" y="13747"/>
                  <a:pt x="18973" y="13883"/>
                </a:cubicBezTo>
                <a:cubicBezTo>
                  <a:pt x="19069" y="14003"/>
                  <a:pt x="19165" y="14139"/>
                  <a:pt x="19284" y="14139"/>
                </a:cubicBezTo>
                <a:cubicBezTo>
                  <a:pt x="19335" y="14139"/>
                  <a:pt x="19390" y="14115"/>
                  <a:pt x="19451" y="14054"/>
                </a:cubicBezTo>
                <a:cubicBezTo>
                  <a:pt x="19587" y="13951"/>
                  <a:pt x="19553" y="13747"/>
                  <a:pt x="19348" y="13474"/>
                </a:cubicBezTo>
                <a:cubicBezTo>
                  <a:pt x="18393" y="12177"/>
                  <a:pt x="17711" y="10710"/>
                  <a:pt x="17335" y="9174"/>
                </a:cubicBezTo>
                <a:cubicBezTo>
                  <a:pt x="17335" y="9072"/>
                  <a:pt x="17335" y="9004"/>
                  <a:pt x="17335" y="8901"/>
                </a:cubicBezTo>
                <a:cubicBezTo>
                  <a:pt x="17608" y="9447"/>
                  <a:pt x="17984" y="9925"/>
                  <a:pt x="18086" y="10607"/>
                </a:cubicBezTo>
                <a:cubicBezTo>
                  <a:pt x="18120" y="10744"/>
                  <a:pt x="18154" y="10846"/>
                  <a:pt x="18257" y="10983"/>
                </a:cubicBezTo>
                <a:cubicBezTo>
                  <a:pt x="18632" y="11597"/>
                  <a:pt x="19007" y="12245"/>
                  <a:pt x="19383" y="12859"/>
                </a:cubicBezTo>
                <a:cubicBezTo>
                  <a:pt x="19587" y="13337"/>
                  <a:pt x="19963" y="13747"/>
                  <a:pt x="20406" y="14020"/>
                </a:cubicBezTo>
                <a:cubicBezTo>
                  <a:pt x="20338" y="14259"/>
                  <a:pt x="20372" y="14532"/>
                  <a:pt x="20543" y="14736"/>
                </a:cubicBezTo>
                <a:cubicBezTo>
                  <a:pt x="20748" y="15077"/>
                  <a:pt x="20918" y="15385"/>
                  <a:pt x="21123" y="15726"/>
                </a:cubicBezTo>
                <a:cubicBezTo>
                  <a:pt x="21157" y="15828"/>
                  <a:pt x="21191" y="15931"/>
                  <a:pt x="21225" y="16033"/>
                </a:cubicBezTo>
                <a:lnTo>
                  <a:pt x="21123" y="16135"/>
                </a:lnTo>
                <a:cubicBezTo>
                  <a:pt x="21089" y="16033"/>
                  <a:pt x="21055" y="15931"/>
                  <a:pt x="20986" y="15828"/>
                </a:cubicBezTo>
                <a:cubicBezTo>
                  <a:pt x="20748" y="15385"/>
                  <a:pt x="20509" y="14975"/>
                  <a:pt x="20270" y="14532"/>
                </a:cubicBezTo>
                <a:cubicBezTo>
                  <a:pt x="20202" y="14395"/>
                  <a:pt x="20133" y="14293"/>
                  <a:pt x="20031" y="14190"/>
                </a:cubicBezTo>
                <a:cubicBezTo>
                  <a:pt x="19980" y="14156"/>
                  <a:pt x="19929" y="14139"/>
                  <a:pt x="19877" y="14139"/>
                </a:cubicBezTo>
                <a:cubicBezTo>
                  <a:pt x="19826" y="14139"/>
                  <a:pt x="19775" y="14156"/>
                  <a:pt x="19724" y="14190"/>
                </a:cubicBezTo>
                <a:cubicBezTo>
                  <a:pt x="19621" y="14293"/>
                  <a:pt x="19656" y="14429"/>
                  <a:pt x="19724" y="14566"/>
                </a:cubicBezTo>
                <a:cubicBezTo>
                  <a:pt x="20440" y="15760"/>
                  <a:pt x="21123" y="17023"/>
                  <a:pt x="21874" y="18183"/>
                </a:cubicBezTo>
                <a:cubicBezTo>
                  <a:pt x="22420" y="19036"/>
                  <a:pt x="23068" y="19821"/>
                  <a:pt x="23682" y="20640"/>
                </a:cubicBezTo>
                <a:cubicBezTo>
                  <a:pt x="24262" y="21424"/>
                  <a:pt x="25013" y="22073"/>
                  <a:pt x="25866" y="22585"/>
                </a:cubicBezTo>
                <a:cubicBezTo>
                  <a:pt x="26002" y="22670"/>
                  <a:pt x="26105" y="22713"/>
                  <a:pt x="26182" y="22713"/>
                </a:cubicBezTo>
                <a:cubicBezTo>
                  <a:pt x="26258" y="22713"/>
                  <a:pt x="26310" y="22670"/>
                  <a:pt x="26344" y="22585"/>
                </a:cubicBezTo>
                <a:cubicBezTo>
                  <a:pt x="26412" y="22277"/>
                  <a:pt x="26241" y="22209"/>
                  <a:pt x="26071" y="22073"/>
                </a:cubicBezTo>
                <a:cubicBezTo>
                  <a:pt x="25900" y="21936"/>
                  <a:pt x="25695" y="21800"/>
                  <a:pt x="25525" y="21663"/>
                </a:cubicBezTo>
                <a:cubicBezTo>
                  <a:pt x="25354" y="21595"/>
                  <a:pt x="25252" y="21424"/>
                  <a:pt x="25252" y="21254"/>
                </a:cubicBezTo>
                <a:cubicBezTo>
                  <a:pt x="25218" y="21151"/>
                  <a:pt x="25149" y="21049"/>
                  <a:pt x="25047" y="21015"/>
                </a:cubicBezTo>
                <a:cubicBezTo>
                  <a:pt x="24569" y="20776"/>
                  <a:pt x="24160" y="20401"/>
                  <a:pt x="23887" y="19957"/>
                </a:cubicBezTo>
                <a:cubicBezTo>
                  <a:pt x="23716" y="19752"/>
                  <a:pt x="23580" y="19548"/>
                  <a:pt x="23443" y="19309"/>
                </a:cubicBezTo>
                <a:cubicBezTo>
                  <a:pt x="23375" y="19206"/>
                  <a:pt x="23341" y="19070"/>
                  <a:pt x="23273" y="18933"/>
                </a:cubicBezTo>
                <a:cubicBezTo>
                  <a:pt x="23239" y="18797"/>
                  <a:pt x="23170" y="18660"/>
                  <a:pt x="23102" y="18592"/>
                </a:cubicBezTo>
                <a:cubicBezTo>
                  <a:pt x="22795" y="18319"/>
                  <a:pt x="22556" y="17978"/>
                  <a:pt x="22385" y="17603"/>
                </a:cubicBezTo>
                <a:lnTo>
                  <a:pt x="22385" y="17603"/>
                </a:lnTo>
                <a:cubicBezTo>
                  <a:pt x="22658" y="17637"/>
                  <a:pt x="22863" y="17773"/>
                  <a:pt x="23000" y="18012"/>
                </a:cubicBezTo>
                <a:cubicBezTo>
                  <a:pt x="23136" y="18285"/>
                  <a:pt x="23341" y="18524"/>
                  <a:pt x="23546" y="18763"/>
                </a:cubicBezTo>
                <a:cubicBezTo>
                  <a:pt x="23819" y="19002"/>
                  <a:pt x="24092" y="19241"/>
                  <a:pt x="24399" y="19479"/>
                </a:cubicBezTo>
                <a:cubicBezTo>
                  <a:pt x="24467" y="19513"/>
                  <a:pt x="24569" y="19548"/>
                  <a:pt x="24672" y="19582"/>
                </a:cubicBezTo>
                <a:cubicBezTo>
                  <a:pt x="24740" y="19582"/>
                  <a:pt x="24876" y="19513"/>
                  <a:pt x="24876" y="19445"/>
                </a:cubicBezTo>
                <a:cubicBezTo>
                  <a:pt x="24876" y="19070"/>
                  <a:pt x="25354" y="19138"/>
                  <a:pt x="25286" y="18729"/>
                </a:cubicBezTo>
                <a:cubicBezTo>
                  <a:pt x="25286" y="18524"/>
                  <a:pt x="25218" y="18387"/>
                  <a:pt x="25047" y="18387"/>
                </a:cubicBezTo>
                <a:cubicBezTo>
                  <a:pt x="24911" y="18353"/>
                  <a:pt x="24808" y="18285"/>
                  <a:pt x="24706" y="18183"/>
                </a:cubicBezTo>
                <a:cubicBezTo>
                  <a:pt x="23989" y="17364"/>
                  <a:pt x="23341" y="16477"/>
                  <a:pt x="22795" y="15521"/>
                </a:cubicBezTo>
                <a:lnTo>
                  <a:pt x="22795" y="15521"/>
                </a:lnTo>
                <a:cubicBezTo>
                  <a:pt x="22863" y="15555"/>
                  <a:pt x="22931" y="15589"/>
                  <a:pt x="22966" y="15658"/>
                </a:cubicBezTo>
                <a:cubicBezTo>
                  <a:pt x="23273" y="16033"/>
                  <a:pt x="23546" y="16408"/>
                  <a:pt x="23887" y="16784"/>
                </a:cubicBezTo>
                <a:cubicBezTo>
                  <a:pt x="24228" y="17193"/>
                  <a:pt x="24535" y="17637"/>
                  <a:pt x="24876" y="18012"/>
                </a:cubicBezTo>
                <a:cubicBezTo>
                  <a:pt x="25081" y="18149"/>
                  <a:pt x="25286" y="18285"/>
                  <a:pt x="25525" y="18319"/>
                </a:cubicBezTo>
                <a:cubicBezTo>
                  <a:pt x="25549" y="18331"/>
                  <a:pt x="25573" y="18337"/>
                  <a:pt x="25595" y="18337"/>
                </a:cubicBezTo>
                <a:cubicBezTo>
                  <a:pt x="25695" y="18337"/>
                  <a:pt x="25764" y="18220"/>
                  <a:pt x="25764" y="18080"/>
                </a:cubicBezTo>
                <a:cubicBezTo>
                  <a:pt x="25764" y="17944"/>
                  <a:pt x="25695" y="17841"/>
                  <a:pt x="25593" y="17773"/>
                </a:cubicBezTo>
                <a:cubicBezTo>
                  <a:pt x="25218" y="17568"/>
                  <a:pt x="24911" y="17295"/>
                  <a:pt x="24672" y="16920"/>
                </a:cubicBezTo>
                <a:cubicBezTo>
                  <a:pt x="24501" y="16784"/>
                  <a:pt x="24399" y="16579"/>
                  <a:pt x="24433" y="16340"/>
                </a:cubicBezTo>
                <a:cubicBezTo>
                  <a:pt x="24433" y="16204"/>
                  <a:pt x="24365" y="16101"/>
                  <a:pt x="24262" y="16033"/>
                </a:cubicBezTo>
                <a:cubicBezTo>
                  <a:pt x="23682" y="15623"/>
                  <a:pt x="23273" y="15077"/>
                  <a:pt x="22966" y="14463"/>
                </a:cubicBezTo>
                <a:cubicBezTo>
                  <a:pt x="22863" y="14293"/>
                  <a:pt x="22795" y="14156"/>
                  <a:pt x="22590" y="14156"/>
                </a:cubicBezTo>
                <a:cubicBezTo>
                  <a:pt x="22590" y="14156"/>
                  <a:pt x="22522" y="14156"/>
                  <a:pt x="22522" y="14122"/>
                </a:cubicBezTo>
                <a:cubicBezTo>
                  <a:pt x="22112" y="13610"/>
                  <a:pt x="21737" y="13064"/>
                  <a:pt x="21396" y="12518"/>
                </a:cubicBezTo>
                <a:cubicBezTo>
                  <a:pt x="21225" y="12177"/>
                  <a:pt x="20918" y="12075"/>
                  <a:pt x="20748" y="11802"/>
                </a:cubicBezTo>
                <a:cubicBezTo>
                  <a:pt x="20743" y="11797"/>
                  <a:pt x="20736" y="11795"/>
                  <a:pt x="20726" y="11795"/>
                </a:cubicBezTo>
                <a:cubicBezTo>
                  <a:pt x="20669" y="11795"/>
                  <a:pt x="20533" y="11879"/>
                  <a:pt x="20475" y="11938"/>
                </a:cubicBezTo>
                <a:cubicBezTo>
                  <a:pt x="20406" y="12109"/>
                  <a:pt x="20372" y="12279"/>
                  <a:pt x="20338" y="12484"/>
                </a:cubicBezTo>
                <a:lnTo>
                  <a:pt x="20270" y="12484"/>
                </a:lnTo>
                <a:cubicBezTo>
                  <a:pt x="19826" y="11904"/>
                  <a:pt x="19246" y="11426"/>
                  <a:pt x="18905" y="10710"/>
                </a:cubicBezTo>
                <a:cubicBezTo>
                  <a:pt x="18598" y="10061"/>
                  <a:pt x="18291" y="9447"/>
                  <a:pt x="17984" y="8799"/>
                </a:cubicBezTo>
                <a:cubicBezTo>
                  <a:pt x="17949" y="8731"/>
                  <a:pt x="17949" y="8662"/>
                  <a:pt x="17984" y="8628"/>
                </a:cubicBezTo>
                <a:cubicBezTo>
                  <a:pt x="18086" y="8765"/>
                  <a:pt x="18154" y="8901"/>
                  <a:pt x="18257" y="9038"/>
                </a:cubicBezTo>
                <a:cubicBezTo>
                  <a:pt x="18598" y="9652"/>
                  <a:pt x="19007" y="10198"/>
                  <a:pt x="19485" y="10676"/>
                </a:cubicBezTo>
                <a:cubicBezTo>
                  <a:pt x="19656" y="10812"/>
                  <a:pt x="19826" y="10949"/>
                  <a:pt x="19997" y="11051"/>
                </a:cubicBezTo>
                <a:cubicBezTo>
                  <a:pt x="20119" y="11124"/>
                  <a:pt x="20207" y="11163"/>
                  <a:pt x="20275" y="11163"/>
                </a:cubicBezTo>
                <a:cubicBezTo>
                  <a:pt x="20396" y="11163"/>
                  <a:pt x="20455" y="11040"/>
                  <a:pt x="20543" y="10778"/>
                </a:cubicBezTo>
                <a:cubicBezTo>
                  <a:pt x="21055" y="11153"/>
                  <a:pt x="21532" y="11563"/>
                  <a:pt x="22078" y="11904"/>
                </a:cubicBezTo>
                <a:cubicBezTo>
                  <a:pt x="22590" y="12279"/>
                  <a:pt x="23136" y="12587"/>
                  <a:pt x="23682" y="12894"/>
                </a:cubicBezTo>
                <a:cubicBezTo>
                  <a:pt x="23832" y="12944"/>
                  <a:pt x="23982" y="12975"/>
                  <a:pt x="24132" y="12975"/>
                </a:cubicBezTo>
                <a:cubicBezTo>
                  <a:pt x="24187" y="12975"/>
                  <a:pt x="24241" y="12971"/>
                  <a:pt x="24296" y="12962"/>
                </a:cubicBezTo>
                <a:cubicBezTo>
                  <a:pt x="24365" y="12962"/>
                  <a:pt x="24535" y="12791"/>
                  <a:pt x="24535" y="12655"/>
                </a:cubicBezTo>
                <a:cubicBezTo>
                  <a:pt x="24569" y="12518"/>
                  <a:pt x="24433" y="12382"/>
                  <a:pt x="24296" y="12382"/>
                </a:cubicBezTo>
                <a:cubicBezTo>
                  <a:pt x="24023" y="12382"/>
                  <a:pt x="23784" y="12245"/>
                  <a:pt x="23614" y="12075"/>
                </a:cubicBezTo>
                <a:cubicBezTo>
                  <a:pt x="23136" y="11733"/>
                  <a:pt x="22693" y="11392"/>
                  <a:pt x="22283" y="10983"/>
                </a:cubicBezTo>
                <a:lnTo>
                  <a:pt x="22283" y="10983"/>
                </a:lnTo>
                <a:cubicBezTo>
                  <a:pt x="22420" y="11051"/>
                  <a:pt x="22556" y="11119"/>
                  <a:pt x="22693" y="11153"/>
                </a:cubicBezTo>
                <a:cubicBezTo>
                  <a:pt x="23034" y="11290"/>
                  <a:pt x="23375" y="11392"/>
                  <a:pt x="23716" y="11495"/>
                </a:cubicBezTo>
                <a:cubicBezTo>
                  <a:pt x="23778" y="11518"/>
                  <a:pt x="23839" y="11529"/>
                  <a:pt x="23898" y="11529"/>
                </a:cubicBezTo>
                <a:cubicBezTo>
                  <a:pt x="24102" y="11529"/>
                  <a:pt x="24278" y="11399"/>
                  <a:pt x="24330" y="11187"/>
                </a:cubicBezTo>
                <a:cubicBezTo>
                  <a:pt x="24433" y="11051"/>
                  <a:pt x="24433" y="10812"/>
                  <a:pt x="24296" y="10676"/>
                </a:cubicBezTo>
                <a:cubicBezTo>
                  <a:pt x="24261" y="10628"/>
                  <a:pt x="24226" y="10610"/>
                  <a:pt x="24190" y="10610"/>
                </a:cubicBezTo>
                <a:cubicBezTo>
                  <a:pt x="24123" y="10610"/>
                  <a:pt x="24056" y="10677"/>
                  <a:pt x="23989" y="10744"/>
                </a:cubicBezTo>
                <a:cubicBezTo>
                  <a:pt x="23887" y="10812"/>
                  <a:pt x="23750" y="10880"/>
                  <a:pt x="23648" y="10914"/>
                </a:cubicBezTo>
                <a:cubicBezTo>
                  <a:pt x="23682" y="10744"/>
                  <a:pt x="23682" y="10539"/>
                  <a:pt x="23648" y="10369"/>
                </a:cubicBezTo>
                <a:cubicBezTo>
                  <a:pt x="23614" y="10266"/>
                  <a:pt x="23443" y="10198"/>
                  <a:pt x="23341" y="10130"/>
                </a:cubicBezTo>
                <a:cubicBezTo>
                  <a:pt x="23068" y="9959"/>
                  <a:pt x="22761" y="9857"/>
                  <a:pt x="22488" y="9720"/>
                </a:cubicBezTo>
                <a:lnTo>
                  <a:pt x="22522" y="9584"/>
                </a:lnTo>
                <a:cubicBezTo>
                  <a:pt x="22693" y="9652"/>
                  <a:pt x="22863" y="9720"/>
                  <a:pt x="23068" y="9754"/>
                </a:cubicBezTo>
                <a:cubicBezTo>
                  <a:pt x="23273" y="9788"/>
                  <a:pt x="23511" y="9823"/>
                  <a:pt x="23750" y="9823"/>
                </a:cubicBezTo>
                <a:cubicBezTo>
                  <a:pt x="24023" y="9788"/>
                  <a:pt x="24194" y="9515"/>
                  <a:pt x="24126" y="9174"/>
                </a:cubicBezTo>
                <a:cubicBezTo>
                  <a:pt x="24103" y="9017"/>
                  <a:pt x="24007" y="8904"/>
                  <a:pt x="23914" y="8904"/>
                </a:cubicBezTo>
                <a:cubicBezTo>
                  <a:pt x="23866" y="8904"/>
                  <a:pt x="23819" y="8934"/>
                  <a:pt x="23784" y="9004"/>
                </a:cubicBezTo>
                <a:cubicBezTo>
                  <a:pt x="23687" y="9160"/>
                  <a:pt x="23578" y="9215"/>
                  <a:pt x="23465" y="9215"/>
                </a:cubicBezTo>
                <a:cubicBezTo>
                  <a:pt x="23380" y="9215"/>
                  <a:pt x="23292" y="9184"/>
                  <a:pt x="23204" y="9140"/>
                </a:cubicBezTo>
                <a:cubicBezTo>
                  <a:pt x="22283" y="8833"/>
                  <a:pt x="21362" y="8423"/>
                  <a:pt x="20440" y="7980"/>
                </a:cubicBezTo>
                <a:cubicBezTo>
                  <a:pt x="19621" y="7468"/>
                  <a:pt x="18939" y="6786"/>
                  <a:pt x="18393" y="6001"/>
                </a:cubicBezTo>
                <a:cubicBezTo>
                  <a:pt x="18257" y="5830"/>
                  <a:pt x="18188" y="5625"/>
                  <a:pt x="18154" y="5421"/>
                </a:cubicBezTo>
                <a:cubicBezTo>
                  <a:pt x="17745" y="4158"/>
                  <a:pt x="17233" y="2930"/>
                  <a:pt x="16858" y="1667"/>
                </a:cubicBezTo>
                <a:cubicBezTo>
                  <a:pt x="16823" y="1496"/>
                  <a:pt x="16755" y="1326"/>
                  <a:pt x="16653" y="1189"/>
                </a:cubicBezTo>
                <a:cubicBezTo>
                  <a:pt x="16585" y="1121"/>
                  <a:pt x="16516" y="1121"/>
                  <a:pt x="16414" y="1121"/>
                </a:cubicBezTo>
                <a:cubicBezTo>
                  <a:pt x="16346" y="1189"/>
                  <a:pt x="16312" y="1292"/>
                  <a:pt x="16312" y="1394"/>
                </a:cubicBezTo>
                <a:cubicBezTo>
                  <a:pt x="16346" y="1531"/>
                  <a:pt x="16380" y="1667"/>
                  <a:pt x="16414" y="1804"/>
                </a:cubicBezTo>
                <a:cubicBezTo>
                  <a:pt x="16346" y="2111"/>
                  <a:pt x="16277" y="2452"/>
                  <a:pt x="16243" y="2759"/>
                </a:cubicBezTo>
                <a:cubicBezTo>
                  <a:pt x="16243" y="4226"/>
                  <a:pt x="16209" y="5728"/>
                  <a:pt x="16209" y="7229"/>
                </a:cubicBezTo>
                <a:cubicBezTo>
                  <a:pt x="16209" y="7775"/>
                  <a:pt x="16141" y="8321"/>
                  <a:pt x="16073" y="8867"/>
                </a:cubicBezTo>
                <a:cubicBezTo>
                  <a:pt x="16073" y="8731"/>
                  <a:pt x="16039" y="8628"/>
                  <a:pt x="16039" y="8492"/>
                </a:cubicBezTo>
                <a:cubicBezTo>
                  <a:pt x="16039" y="6820"/>
                  <a:pt x="16073" y="5148"/>
                  <a:pt x="16073" y="3476"/>
                </a:cubicBezTo>
                <a:cubicBezTo>
                  <a:pt x="16073" y="3271"/>
                  <a:pt x="16141" y="3032"/>
                  <a:pt x="16141" y="2827"/>
                </a:cubicBezTo>
                <a:cubicBezTo>
                  <a:pt x="16141" y="2725"/>
                  <a:pt x="16073" y="2588"/>
                  <a:pt x="16004" y="2486"/>
                </a:cubicBezTo>
                <a:cubicBezTo>
                  <a:pt x="15976" y="2458"/>
                  <a:pt x="15945" y="2445"/>
                  <a:pt x="15915" y="2445"/>
                </a:cubicBezTo>
                <a:cubicBezTo>
                  <a:pt x="15835" y="2445"/>
                  <a:pt x="15756" y="2533"/>
                  <a:pt x="15731" y="2657"/>
                </a:cubicBezTo>
                <a:cubicBezTo>
                  <a:pt x="15663" y="2827"/>
                  <a:pt x="15629" y="2998"/>
                  <a:pt x="15629" y="3169"/>
                </a:cubicBezTo>
                <a:cubicBezTo>
                  <a:pt x="15595" y="4022"/>
                  <a:pt x="15561" y="4875"/>
                  <a:pt x="15527" y="5728"/>
                </a:cubicBezTo>
                <a:lnTo>
                  <a:pt x="15288" y="5933"/>
                </a:lnTo>
                <a:lnTo>
                  <a:pt x="14947" y="5625"/>
                </a:lnTo>
                <a:cubicBezTo>
                  <a:pt x="15117" y="4977"/>
                  <a:pt x="15288" y="4329"/>
                  <a:pt x="15458" y="3646"/>
                </a:cubicBezTo>
                <a:cubicBezTo>
                  <a:pt x="15561" y="3373"/>
                  <a:pt x="15527" y="3032"/>
                  <a:pt x="15322" y="2793"/>
                </a:cubicBezTo>
                <a:cubicBezTo>
                  <a:pt x="15595" y="2077"/>
                  <a:pt x="15902" y="1394"/>
                  <a:pt x="16175" y="678"/>
                </a:cubicBezTo>
                <a:lnTo>
                  <a:pt x="16243" y="473"/>
                </a:lnTo>
                <a:cubicBezTo>
                  <a:pt x="16312" y="336"/>
                  <a:pt x="16380" y="166"/>
                  <a:pt x="16209" y="63"/>
                </a:cubicBezTo>
                <a:cubicBezTo>
                  <a:pt x="16165" y="19"/>
                  <a:pt x="16125" y="0"/>
                  <a:pt x="160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13" name="Google Shape;12513;p86"/>
          <p:cNvSpPr/>
          <p:nvPr/>
        </p:nvSpPr>
        <p:spPr>
          <a:xfrm>
            <a:off x="3344009" y="4412504"/>
            <a:ext cx="128382" cy="156115"/>
          </a:xfrm>
          <a:custGeom>
            <a:rect b="b" l="l" r="r" t="t"/>
            <a:pathLst>
              <a:path extrusionOk="0" h="8382" w="6893">
                <a:moveTo>
                  <a:pt x="204" y="1"/>
                </a:moveTo>
                <a:cubicBezTo>
                  <a:pt x="193" y="1"/>
                  <a:pt x="182" y="3"/>
                  <a:pt x="171" y="6"/>
                </a:cubicBezTo>
                <a:cubicBezTo>
                  <a:pt x="34" y="6"/>
                  <a:pt x="0" y="211"/>
                  <a:pt x="34" y="382"/>
                </a:cubicBezTo>
                <a:cubicBezTo>
                  <a:pt x="68" y="552"/>
                  <a:pt x="137" y="757"/>
                  <a:pt x="205" y="928"/>
                </a:cubicBezTo>
                <a:cubicBezTo>
                  <a:pt x="410" y="1337"/>
                  <a:pt x="648" y="1781"/>
                  <a:pt x="853" y="2190"/>
                </a:cubicBezTo>
                <a:cubicBezTo>
                  <a:pt x="955" y="2361"/>
                  <a:pt x="1024" y="2531"/>
                  <a:pt x="990" y="2736"/>
                </a:cubicBezTo>
                <a:cubicBezTo>
                  <a:pt x="990" y="2873"/>
                  <a:pt x="1024" y="3009"/>
                  <a:pt x="1092" y="3146"/>
                </a:cubicBezTo>
                <a:cubicBezTo>
                  <a:pt x="1228" y="3453"/>
                  <a:pt x="1365" y="3726"/>
                  <a:pt x="1501" y="3999"/>
                </a:cubicBezTo>
                <a:cubicBezTo>
                  <a:pt x="1570" y="4101"/>
                  <a:pt x="1638" y="4237"/>
                  <a:pt x="1638" y="4340"/>
                </a:cubicBezTo>
                <a:cubicBezTo>
                  <a:pt x="1604" y="4613"/>
                  <a:pt x="1706" y="4920"/>
                  <a:pt x="1945" y="5125"/>
                </a:cubicBezTo>
                <a:cubicBezTo>
                  <a:pt x="2457" y="5807"/>
                  <a:pt x="3003" y="6455"/>
                  <a:pt x="3515" y="7104"/>
                </a:cubicBezTo>
                <a:cubicBezTo>
                  <a:pt x="3924" y="7547"/>
                  <a:pt x="4402" y="7923"/>
                  <a:pt x="4914" y="8230"/>
                </a:cubicBezTo>
                <a:lnTo>
                  <a:pt x="5118" y="8332"/>
                </a:lnTo>
                <a:cubicBezTo>
                  <a:pt x="5153" y="8366"/>
                  <a:pt x="5194" y="8382"/>
                  <a:pt x="5236" y="8382"/>
                </a:cubicBezTo>
                <a:cubicBezTo>
                  <a:pt x="5319" y="8382"/>
                  <a:pt x="5403" y="8321"/>
                  <a:pt x="5426" y="8230"/>
                </a:cubicBezTo>
                <a:cubicBezTo>
                  <a:pt x="5528" y="8059"/>
                  <a:pt x="5460" y="7889"/>
                  <a:pt x="5289" y="7786"/>
                </a:cubicBezTo>
                <a:cubicBezTo>
                  <a:pt x="5118" y="7650"/>
                  <a:pt x="4914" y="7547"/>
                  <a:pt x="4743" y="7411"/>
                </a:cubicBezTo>
                <a:cubicBezTo>
                  <a:pt x="3992" y="6899"/>
                  <a:pt x="3378" y="6182"/>
                  <a:pt x="2969" y="5364"/>
                </a:cubicBezTo>
                <a:lnTo>
                  <a:pt x="2969" y="5364"/>
                </a:lnTo>
                <a:cubicBezTo>
                  <a:pt x="3071" y="5432"/>
                  <a:pt x="3173" y="5534"/>
                  <a:pt x="3276" y="5637"/>
                </a:cubicBezTo>
                <a:cubicBezTo>
                  <a:pt x="3617" y="6012"/>
                  <a:pt x="4095" y="6319"/>
                  <a:pt x="4607" y="6524"/>
                </a:cubicBezTo>
                <a:cubicBezTo>
                  <a:pt x="5016" y="6728"/>
                  <a:pt x="5391" y="6933"/>
                  <a:pt x="5767" y="7172"/>
                </a:cubicBezTo>
                <a:cubicBezTo>
                  <a:pt x="5972" y="7274"/>
                  <a:pt x="6142" y="7343"/>
                  <a:pt x="6347" y="7377"/>
                </a:cubicBezTo>
                <a:cubicBezTo>
                  <a:pt x="6586" y="7377"/>
                  <a:pt x="6825" y="7172"/>
                  <a:pt x="6859" y="6933"/>
                </a:cubicBezTo>
                <a:cubicBezTo>
                  <a:pt x="6859" y="6797"/>
                  <a:pt x="6859" y="6660"/>
                  <a:pt x="6791" y="6558"/>
                </a:cubicBezTo>
                <a:cubicBezTo>
                  <a:pt x="6776" y="6529"/>
                  <a:pt x="6737" y="6518"/>
                  <a:pt x="6692" y="6518"/>
                </a:cubicBezTo>
                <a:cubicBezTo>
                  <a:pt x="6630" y="6518"/>
                  <a:pt x="6557" y="6538"/>
                  <a:pt x="6518" y="6558"/>
                </a:cubicBezTo>
                <a:cubicBezTo>
                  <a:pt x="6439" y="6683"/>
                  <a:pt x="6353" y="6729"/>
                  <a:pt x="6267" y="6729"/>
                </a:cubicBezTo>
                <a:cubicBezTo>
                  <a:pt x="6166" y="6729"/>
                  <a:pt x="6064" y="6666"/>
                  <a:pt x="5972" y="6592"/>
                </a:cubicBezTo>
                <a:cubicBezTo>
                  <a:pt x="5153" y="6114"/>
                  <a:pt x="4368" y="5602"/>
                  <a:pt x="3583" y="5091"/>
                </a:cubicBezTo>
                <a:cubicBezTo>
                  <a:pt x="3481" y="5056"/>
                  <a:pt x="3412" y="4988"/>
                  <a:pt x="3344" y="4886"/>
                </a:cubicBezTo>
                <a:cubicBezTo>
                  <a:pt x="2764" y="4237"/>
                  <a:pt x="2252" y="3487"/>
                  <a:pt x="1843" y="2702"/>
                </a:cubicBezTo>
                <a:lnTo>
                  <a:pt x="1843" y="2702"/>
                </a:lnTo>
                <a:lnTo>
                  <a:pt x="2218" y="3009"/>
                </a:lnTo>
                <a:cubicBezTo>
                  <a:pt x="3208" y="3896"/>
                  <a:pt x="4300" y="4681"/>
                  <a:pt x="5494" y="5295"/>
                </a:cubicBezTo>
                <a:cubicBezTo>
                  <a:pt x="5733" y="5432"/>
                  <a:pt x="6006" y="5500"/>
                  <a:pt x="6279" y="5534"/>
                </a:cubicBezTo>
                <a:cubicBezTo>
                  <a:pt x="6483" y="5500"/>
                  <a:pt x="6688" y="5398"/>
                  <a:pt x="6825" y="5227"/>
                </a:cubicBezTo>
                <a:cubicBezTo>
                  <a:pt x="6893" y="5125"/>
                  <a:pt x="6893" y="4988"/>
                  <a:pt x="6859" y="4886"/>
                </a:cubicBezTo>
                <a:cubicBezTo>
                  <a:pt x="6808" y="4809"/>
                  <a:pt x="6737" y="4771"/>
                  <a:pt x="6662" y="4771"/>
                </a:cubicBezTo>
                <a:cubicBezTo>
                  <a:pt x="6637" y="4771"/>
                  <a:pt x="6611" y="4775"/>
                  <a:pt x="6586" y="4783"/>
                </a:cubicBezTo>
                <a:cubicBezTo>
                  <a:pt x="6466" y="4869"/>
                  <a:pt x="6330" y="4911"/>
                  <a:pt x="6193" y="4911"/>
                </a:cubicBezTo>
                <a:cubicBezTo>
                  <a:pt x="6057" y="4911"/>
                  <a:pt x="5920" y="4869"/>
                  <a:pt x="5801" y="4783"/>
                </a:cubicBezTo>
                <a:cubicBezTo>
                  <a:pt x="4436" y="4101"/>
                  <a:pt x="3173" y="3214"/>
                  <a:pt x="2047" y="2122"/>
                </a:cubicBezTo>
                <a:cubicBezTo>
                  <a:pt x="1843" y="1883"/>
                  <a:pt x="1638" y="1610"/>
                  <a:pt x="1536" y="1269"/>
                </a:cubicBezTo>
                <a:cubicBezTo>
                  <a:pt x="1446" y="1149"/>
                  <a:pt x="1435" y="950"/>
                  <a:pt x="1317" y="950"/>
                </a:cubicBezTo>
                <a:cubicBezTo>
                  <a:pt x="1301" y="950"/>
                  <a:pt x="1283" y="953"/>
                  <a:pt x="1263" y="962"/>
                </a:cubicBezTo>
                <a:cubicBezTo>
                  <a:pt x="1160" y="1030"/>
                  <a:pt x="1092" y="1201"/>
                  <a:pt x="955" y="1371"/>
                </a:cubicBezTo>
                <a:lnTo>
                  <a:pt x="546" y="484"/>
                </a:lnTo>
                <a:cubicBezTo>
                  <a:pt x="512" y="382"/>
                  <a:pt x="512" y="245"/>
                  <a:pt x="444" y="177"/>
                </a:cubicBezTo>
                <a:cubicBezTo>
                  <a:pt x="383" y="116"/>
                  <a:pt x="295" y="1"/>
                  <a:pt x="2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14" name="Google Shape;12514;p86"/>
          <p:cNvSpPr/>
          <p:nvPr/>
        </p:nvSpPr>
        <p:spPr>
          <a:xfrm>
            <a:off x="3835882" y="4723614"/>
            <a:ext cx="76921" cy="51256"/>
          </a:xfrm>
          <a:custGeom>
            <a:rect b="b" l="l" r="r" t="t"/>
            <a:pathLst>
              <a:path extrusionOk="0" h="2752" w="4130">
                <a:moveTo>
                  <a:pt x="254" y="0"/>
                </a:moveTo>
                <a:cubicBezTo>
                  <a:pt x="205" y="0"/>
                  <a:pt x="154" y="26"/>
                  <a:pt x="103" y="90"/>
                </a:cubicBezTo>
                <a:cubicBezTo>
                  <a:pt x="0" y="226"/>
                  <a:pt x="34" y="431"/>
                  <a:pt x="171" y="533"/>
                </a:cubicBezTo>
                <a:cubicBezTo>
                  <a:pt x="307" y="704"/>
                  <a:pt x="478" y="875"/>
                  <a:pt x="614" y="1011"/>
                </a:cubicBezTo>
                <a:cubicBezTo>
                  <a:pt x="1468" y="1557"/>
                  <a:pt x="2321" y="2069"/>
                  <a:pt x="3140" y="2615"/>
                </a:cubicBezTo>
                <a:cubicBezTo>
                  <a:pt x="3310" y="2717"/>
                  <a:pt x="3481" y="2751"/>
                  <a:pt x="3686" y="2751"/>
                </a:cubicBezTo>
                <a:cubicBezTo>
                  <a:pt x="3822" y="2717"/>
                  <a:pt x="3924" y="2615"/>
                  <a:pt x="3993" y="2513"/>
                </a:cubicBezTo>
                <a:cubicBezTo>
                  <a:pt x="4129" y="2240"/>
                  <a:pt x="3959" y="2103"/>
                  <a:pt x="3583" y="2103"/>
                </a:cubicBezTo>
                <a:cubicBezTo>
                  <a:pt x="3481" y="2103"/>
                  <a:pt x="3413" y="2069"/>
                  <a:pt x="3344" y="2035"/>
                </a:cubicBezTo>
                <a:cubicBezTo>
                  <a:pt x="2286" y="1557"/>
                  <a:pt x="1331" y="909"/>
                  <a:pt x="478" y="158"/>
                </a:cubicBezTo>
                <a:cubicBezTo>
                  <a:pt x="414" y="73"/>
                  <a:pt x="336" y="0"/>
                  <a:pt x="2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15" name="Google Shape;12515;p86"/>
          <p:cNvSpPr/>
          <p:nvPr/>
        </p:nvSpPr>
        <p:spPr>
          <a:xfrm>
            <a:off x="3354811" y="5061449"/>
            <a:ext cx="14621" cy="78840"/>
          </a:xfrm>
          <a:custGeom>
            <a:rect b="b" l="l" r="r" t="t"/>
            <a:pathLst>
              <a:path extrusionOk="0" h="4233" w="785">
                <a:moveTo>
                  <a:pt x="205" y="1"/>
                </a:moveTo>
                <a:cubicBezTo>
                  <a:pt x="34" y="1"/>
                  <a:pt x="0" y="206"/>
                  <a:pt x="0" y="376"/>
                </a:cubicBezTo>
                <a:cubicBezTo>
                  <a:pt x="0" y="1059"/>
                  <a:pt x="0" y="1741"/>
                  <a:pt x="34" y="2424"/>
                </a:cubicBezTo>
                <a:cubicBezTo>
                  <a:pt x="68" y="3038"/>
                  <a:pt x="68" y="3618"/>
                  <a:pt x="102" y="4232"/>
                </a:cubicBezTo>
                <a:lnTo>
                  <a:pt x="785" y="4232"/>
                </a:lnTo>
                <a:cubicBezTo>
                  <a:pt x="717" y="3584"/>
                  <a:pt x="683" y="2970"/>
                  <a:pt x="614" y="2321"/>
                </a:cubicBezTo>
                <a:cubicBezTo>
                  <a:pt x="614" y="2117"/>
                  <a:pt x="614" y="1912"/>
                  <a:pt x="614" y="1707"/>
                </a:cubicBezTo>
                <a:cubicBezTo>
                  <a:pt x="614" y="1400"/>
                  <a:pt x="717" y="1161"/>
                  <a:pt x="478" y="922"/>
                </a:cubicBezTo>
                <a:cubicBezTo>
                  <a:pt x="410" y="820"/>
                  <a:pt x="444" y="547"/>
                  <a:pt x="444" y="376"/>
                </a:cubicBezTo>
                <a:cubicBezTo>
                  <a:pt x="410" y="172"/>
                  <a:pt x="375" y="1"/>
                  <a:pt x="20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16" name="Google Shape;12516;p86"/>
          <p:cNvSpPr/>
          <p:nvPr/>
        </p:nvSpPr>
        <p:spPr>
          <a:xfrm>
            <a:off x="3361795" y="4678116"/>
            <a:ext cx="20990" cy="66361"/>
          </a:xfrm>
          <a:custGeom>
            <a:rect b="b" l="l" r="r" t="t"/>
            <a:pathLst>
              <a:path extrusionOk="0" h="3563" w="1127">
                <a:moveTo>
                  <a:pt x="201" y="1"/>
                </a:moveTo>
                <a:cubicBezTo>
                  <a:pt x="190" y="1"/>
                  <a:pt x="180" y="3"/>
                  <a:pt x="171" y="8"/>
                </a:cubicBezTo>
                <a:cubicBezTo>
                  <a:pt x="69" y="42"/>
                  <a:pt x="35" y="144"/>
                  <a:pt x="0" y="247"/>
                </a:cubicBezTo>
                <a:cubicBezTo>
                  <a:pt x="0" y="383"/>
                  <a:pt x="0" y="520"/>
                  <a:pt x="35" y="656"/>
                </a:cubicBezTo>
                <a:cubicBezTo>
                  <a:pt x="171" y="1475"/>
                  <a:pt x="308" y="2294"/>
                  <a:pt x="444" y="3079"/>
                </a:cubicBezTo>
                <a:cubicBezTo>
                  <a:pt x="615" y="3250"/>
                  <a:pt x="738" y="3563"/>
                  <a:pt x="973" y="3563"/>
                </a:cubicBezTo>
                <a:cubicBezTo>
                  <a:pt x="1019" y="3563"/>
                  <a:pt x="1070" y="3551"/>
                  <a:pt x="1127" y="3522"/>
                </a:cubicBezTo>
                <a:lnTo>
                  <a:pt x="1092" y="3488"/>
                </a:lnTo>
                <a:cubicBezTo>
                  <a:pt x="1058" y="3318"/>
                  <a:pt x="1058" y="3147"/>
                  <a:pt x="990" y="2976"/>
                </a:cubicBezTo>
                <a:cubicBezTo>
                  <a:pt x="922" y="2635"/>
                  <a:pt x="785" y="2328"/>
                  <a:pt x="717" y="1987"/>
                </a:cubicBezTo>
                <a:cubicBezTo>
                  <a:pt x="615" y="1475"/>
                  <a:pt x="546" y="963"/>
                  <a:pt x="444" y="451"/>
                </a:cubicBezTo>
                <a:cubicBezTo>
                  <a:pt x="444" y="315"/>
                  <a:pt x="410" y="247"/>
                  <a:pt x="376" y="144"/>
                </a:cubicBezTo>
                <a:cubicBezTo>
                  <a:pt x="346" y="85"/>
                  <a:pt x="266" y="1"/>
                  <a:pt x="20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17" name="Google Shape;12517;p86"/>
          <p:cNvSpPr/>
          <p:nvPr/>
        </p:nvSpPr>
        <p:spPr>
          <a:xfrm>
            <a:off x="1921486" y="2768074"/>
            <a:ext cx="43" cy="43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518" name="Google Shape;12518;p86"/>
          <p:cNvGrpSpPr/>
          <p:nvPr/>
        </p:nvGrpSpPr>
        <p:grpSpPr>
          <a:xfrm>
            <a:off x="1170598" y="1401597"/>
            <a:ext cx="1838008" cy="1809419"/>
            <a:chOff x="1170598" y="1401597"/>
            <a:chExt cx="1838008" cy="1809419"/>
          </a:xfrm>
        </p:grpSpPr>
        <p:sp>
          <p:nvSpPr>
            <p:cNvPr id="12519" name="Google Shape;12519;p86"/>
            <p:cNvSpPr/>
            <p:nvPr/>
          </p:nvSpPr>
          <p:spPr>
            <a:xfrm>
              <a:off x="1170598" y="1401597"/>
              <a:ext cx="1838008" cy="1809419"/>
            </a:xfrm>
            <a:custGeom>
              <a:rect b="b" l="l" r="r" t="t"/>
              <a:pathLst>
                <a:path extrusionOk="0" h="97150" w="98685">
                  <a:moveTo>
                    <a:pt x="51526" y="4027"/>
                  </a:moveTo>
                  <a:cubicBezTo>
                    <a:pt x="51628" y="4062"/>
                    <a:pt x="51663" y="4164"/>
                    <a:pt x="51697" y="4266"/>
                  </a:cubicBezTo>
                  <a:lnTo>
                    <a:pt x="51731" y="4266"/>
                  </a:lnTo>
                  <a:cubicBezTo>
                    <a:pt x="51765" y="4437"/>
                    <a:pt x="51628" y="4573"/>
                    <a:pt x="51458" y="4573"/>
                  </a:cubicBezTo>
                  <a:cubicBezTo>
                    <a:pt x="51390" y="4573"/>
                    <a:pt x="51287" y="4437"/>
                    <a:pt x="51151" y="4300"/>
                  </a:cubicBezTo>
                  <a:cubicBezTo>
                    <a:pt x="51253" y="4198"/>
                    <a:pt x="51390" y="4096"/>
                    <a:pt x="51526" y="4027"/>
                  </a:cubicBezTo>
                  <a:close/>
                  <a:moveTo>
                    <a:pt x="53676" y="4062"/>
                  </a:moveTo>
                  <a:cubicBezTo>
                    <a:pt x="53846" y="4062"/>
                    <a:pt x="53983" y="4096"/>
                    <a:pt x="54119" y="4096"/>
                  </a:cubicBezTo>
                  <a:cubicBezTo>
                    <a:pt x="55484" y="4232"/>
                    <a:pt x="56815" y="4676"/>
                    <a:pt x="58009" y="5426"/>
                  </a:cubicBezTo>
                  <a:cubicBezTo>
                    <a:pt x="58487" y="5734"/>
                    <a:pt x="58965" y="6075"/>
                    <a:pt x="59374" y="6484"/>
                  </a:cubicBezTo>
                  <a:cubicBezTo>
                    <a:pt x="59477" y="6518"/>
                    <a:pt x="59511" y="6587"/>
                    <a:pt x="59545" y="6689"/>
                  </a:cubicBezTo>
                  <a:cubicBezTo>
                    <a:pt x="59579" y="6791"/>
                    <a:pt x="59545" y="6928"/>
                    <a:pt x="59477" y="7030"/>
                  </a:cubicBezTo>
                  <a:cubicBezTo>
                    <a:pt x="59460" y="7047"/>
                    <a:pt x="59408" y="7056"/>
                    <a:pt x="59353" y="7056"/>
                  </a:cubicBezTo>
                  <a:cubicBezTo>
                    <a:pt x="59298" y="7056"/>
                    <a:pt x="59238" y="7047"/>
                    <a:pt x="59204" y="7030"/>
                  </a:cubicBezTo>
                  <a:cubicBezTo>
                    <a:pt x="59101" y="6962"/>
                    <a:pt x="59033" y="6894"/>
                    <a:pt x="58965" y="6791"/>
                  </a:cubicBezTo>
                  <a:cubicBezTo>
                    <a:pt x="57532" y="5563"/>
                    <a:pt x="55791" y="4778"/>
                    <a:pt x="53915" y="4573"/>
                  </a:cubicBezTo>
                  <a:cubicBezTo>
                    <a:pt x="53812" y="4573"/>
                    <a:pt x="53744" y="4573"/>
                    <a:pt x="53642" y="4539"/>
                  </a:cubicBezTo>
                  <a:cubicBezTo>
                    <a:pt x="53471" y="4539"/>
                    <a:pt x="53300" y="4505"/>
                    <a:pt x="53300" y="4300"/>
                  </a:cubicBezTo>
                  <a:cubicBezTo>
                    <a:pt x="53335" y="4096"/>
                    <a:pt x="53505" y="4062"/>
                    <a:pt x="53676" y="4062"/>
                  </a:cubicBezTo>
                  <a:close/>
                  <a:moveTo>
                    <a:pt x="60990" y="7895"/>
                  </a:moveTo>
                  <a:cubicBezTo>
                    <a:pt x="61030" y="7895"/>
                    <a:pt x="61072" y="7903"/>
                    <a:pt x="61115" y="7917"/>
                  </a:cubicBezTo>
                  <a:cubicBezTo>
                    <a:pt x="61251" y="7952"/>
                    <a:pt x="61353" y="8020"/>
                    <a:pt x="61422" y="8122"/>
                  </a:cubicBezTo>
                  <a:cubicBezTo>
                    <a:pt x="61797" y="8566"/>
                    <a:pt x="62172" y="8975"/>
                    <a:pt x="62548" y="9419"/>
                  </a:cubicBezTo>
                  <a:cubicBezTo>
                    <a:pt x="62616" y="9487"/>
                    <a:pt x="62684" y="9590"/>
                    <a:pt x="62753" y="9692"/>
                  </a:cubicBezTo>
                  <a:cubicBezTo>
                    <a:pt x="62753" y="9882"/>
                    <a:pt x="62644" y="9986"/>
                    <a:pt x="62514" y="9986"/>
                  </a:cubicBezTo>
                  <a:cubicBezTo>
                    <a:pt x="62481" y="9986"/>
                    <a:pt x="62446" y="9979"/>
                    <a:pt x="62411" y="9965"/>
                  </a:cubicBezTo>
                  <a:cubicBezTo>
                    <a:pt x="62309" y="9897"/>
                    <a:pt x="62241" y="9828"/>
                    <a:pt x="62172" y="9726"/>
                  </a:cubicBezTo>
                  <a:lnTo>
                    <a:pt x="60944" y="8361"/>
                  </a:lnTo>
                  <a:cubicBezTo>
                    <a:pt x="60910" y="8327"/>
                    <a:pt x="60842" y="8293"/>
                    <a:pt x="60842" y="8259"/>
                  </a:cubicBezTo>
                  <a:cubicBezTo>
                    <a:pt x="60842" y="8190"/>
                    <a:pt x="60773" y="8020"/>
                    <a:pt x="60842" y="7952"/>
                  </a:cubicBezTo>
                  <a:cubicBezTo>
                    <a:pt x="60882" y="7912"/>
                    <a:pt x="60933" y="7895"/>
                    <a:pt x="60990" y="7895"/>
                  </a:cubicBezTo>
                  <a:close/>
                  <a:moveTo>
                    <a:pt x="63092" y="11389"/>
                  </a:moveTo>
                  <a:cubicBezTo>
                    <a:pt x="63115" y="11389"/>
                    <a:pt x="63139" y="11392"/>
                    <a:pt x="63162" y="11398"/>
                  </a:cubicBezTo>
                  <a:cubicBezTo>
                    <a:pt x="63264" y="11432"/>
                    <a:pt x="63333" y="11535"/>
                    <a:pt x="63469" y="11671"/>
                  </a:cubicBezTo>
                  <a:cubicBezTo>
                    <a:pt x="63298" y="11773"/>
                    <a:pt x="63196" y="11876"/>
                    <a:pt x="63094" y="11876"/>
                  </a:cubicBezTo>
                  <a:cubicBezTo>
                    <a:pt x="62957" y="11876"/>
                    <a:pt x="62855" y="11739"/>
                    <a:pt x="62889" y="11569"/>
                  </a:cubicBezTo>
                  <a:cubicBezTo>
                    <a:pt x="62889" y="11456"/>
                    <a:pt x="62983" y="11389"/>
                    <a:pt x="63092" y="11389"/>
                  </a:cubicBezTo>
                  <a:close/>
                  <a:moveTo>
                    <a:pt x="47453" y="567"/>
                  </a:moveTo>
                  <a:cubicBezTo>
                    <a:pt x="48321" y="567"/>
                    <a:pt x="49190" y="591"/>
                    <a:pt x="50059" y="615"/>
                  </a:cubicBezTo>
                  <a:cubicBezTo>
                    <a:pt x="52857" y="786"/>
                    <a:pt x="55553" y="1502"/>
                    <a:pt x="58044" y="2765"/>
                  </a:cubicBezTo>
                  <a:cubicBezTo>
                    <a:pt x="59204" y="3277"/>
                    <a:pt x="60330" y="3857"/>
                    <a:pt x="61388" y="4505"/>
                  </a:cubicBezTo>
                  <a:cubicBezTo>
                    <a:pt x="63367" y="5699"/>
                    <a:pt x="64971" y="7440"/>
                    <a:pt x="65994" y="9521"/>
                  </a:cubicBezTo>
                  <a:cubicBezTo>
                    <a:pt x="66506" y="10545"/>
                    <a:pt x="66779" y="11637"/>
                    <a:pt x="66813" y="12763"/>
                  </a:cubicBezTo>
                  <a:cubicBezTo>
                    <a:pt x="66813" y="13036"/>
                    <a:pt x="66847" y="13309"/>
                    <a:pt x="66881" y="13684"/>
                  </a:cubicBezTo>
                  <a:lnTo>
                    <a:pt x="65312" y="13309"/>
                  </a:lnTo>
                  <a:cubicBezTo>
                    <a:pt x="65073" y="12490"/>
                    <a:pt x="64834" y="11671"/>
                    <a:pt x="64629" y="10852"/>
                  </a:cubicBezTo>
                  <a:cubicBezTo>
                    <a:pt x="64322" y="9692"/>
                    <a:pt x="63879" y="8600"/>
                    <a:pt x="63230" y="7610"/>
                  </a:cubicBezTo>
                  <a:cubicBezTo>
                    <a:pt x="62889" y="7099"/>
                    <a:pt x="62480" y="6621"/>
                    <a:pt x="62036" y="6211"/>
                  </a:cubicBezTo>
                  <a:cubicBezTo>
                    <a:pt x="60910" y="5188"/>
                    <a:pt x="59647" y="4403"/>
                    <a:pt x="58282" y="3857"/>
                  </a:cubicBezTo>
                  <a:cubicBezTo>
                    <a:pt x="56576" y="3174"/>
                    <a:pt x="54836" y="2628"/>
                    <a:pt x="53027" y="2219"/>
                  </a:cubicBezTo>
                  <a:cubicBezTo>
                    <a:pt x="51843" y="1950"/>
                    <a:pt x="50631" y="1813"/>
                    <a:pt x="49415" y="1813"/>
                  </a:cubicBezTo>
                  <a:cubicBezTo>
                    <a:pt x="48318" y="1813"/>
                    <a:pt x="47219" y="1924"/>
                    <a:pt x="46135" y="2151"/>
                  </a:cubicBezTo>
                  <a:cubicBezTo>
                    <a:pt x="44326" y="2526"/>
                    <a:pt x="42449" y="2936"/>
                    <a:pt x="40641" y="3481"/>
                  </a:cubicBezTo>
                  <a:cubicBezTo>
                    <a:pt x="38866" y="3959"/>
                    <a:pt x="37297" y="4949"/>
                    <a:pt x="36034" y="6314"/>
                  </a:cubicBezTo>
                  <a:cubicBezTo>
                    <a:pt x="35010" y="7474"/>
                    <a:pt x="33953" y="8600"/>
                    <a:pt x="32929" y="9726"/>
                  </a:cubicBezTo>
                  <a:cubicBezTo>
                    <a:pt x="32247" y="10477"/>
                    <a:pt x="31666" y="11330"/>
                    <a:pt x="31223" y="12217"/>
                  </a:cubicBezTo>
                  <a:cubicBezTo>
                    <a:pt x="31189" y="12353"/>
                    <a:pt x="31086" y="12422"/>
                    <a:pt x="30984" y="12490"/>
                  </a:cubicBezTo>
                  <a:cubicBezTo>
                    <a:pt x="30472" y="12626"/>
                    <a:pt x="29926" y="12763"/>
                    <a:pt x="29312" y="12899"/>
                  </a:cubicBezTo>
                  <a:cubicBezTo>
                    <a:pt x="29483" y="12729"/>
                    <a:pt x="29517" y="12626"/>
                    <a:pt x="29585" y="12490"/>
                  </a:cubicBezTo>
                  <a:cubicBezTo>
                    <a:pt x="30165" y="11671"/>
                    <a:pt x="30711" y="10852"/>
                    <a:pt x="31257" y="10033"/>
                  </a:cubicBezTo>
                  <a:cubicBezTo>
                    <a:pt x="31974" y="9044"/>
                    <a:pt x="32724" y="8122"/>
                    <a:pt x="33577" y="7269"/>
                  </a:cubicBezTo>
                  <a:cubicBezTo>
                    <a:pt x="34806" y="5870"/>
                    <a:pt x="36205" y="4608"/>
                    <a:pt x="37672" y="3481"/>
                  </a:cubicBezTo>
                  <a:cubicBezTo>
                    <a:pt x="40197" y="1639"/>
                    <a:pt x="43234" y="649"/>
                    <a:pt x="46373" y="581"/>
                  </a:cubicBezTo>
                  <a:cubicBezTo>
                    <a:pt x="46733" y="571"/>
                    <a:pt x="47093" y="567"/>
                    <a:pt x="47453" y="567"/>
                  </a:cubicBezTo>
                  <a:close/>
                  <a:moveTo>
                    <a:pt x="18904" y="19042"/>
                  </a:moveTo>
                  <a:cubicBezTo>
                    <a:pt x="19314" y="19485"/>
                    <a:pt x="19348" y="20168"/>
                    <a:pt x="18973" y="20645"/>
                  </a:cubicBezTo>
                  <a:cubicBezTo>
                    <a:pt x="18582" y="21166"/>
                    <a:pt x="17974" y="21501"/>
                    <a:pt x="17326" y="21501"/>
                  </a:cubicBezTo>
                  <a:cubicBezTo>
                    <a:pt x="17295" y="21501"/>
                    <a:pt x="17264" y="21500"/>
                    <a:pt x="17232" y="21498"/>
                  </a:cubicBezTo>
                  <a:cubicBezTo>
                    <a:pt x="16925" y="21498"/>
                    <a:pt x="16789" y="21362"/>
                    <a:pt x="16550" y="21055"/>
                  </a:cubicBezTo>
                  <a:lnTo>
                    <a:pt x="18904" y="19042"/>
                  </a:lnTo>
                  <a:close/>
                  <a:moveTo>
                    <a:pt x="80802" y="24768"/>
                  </a:moveTo>
                  <a:cubicBezTo>
                    <a:pt x="80834" y="24768"/>
                    <a:pt x="80869" y="24770"/>
                    <a:pt x="80906" y="24774"/>
                  </a:cubicBezTo>
                  <a:cubicBezTo>
                    <a:pt x="81213" y="24843"/>
                    <a:pt x="81452" y="25013"/>
                    <a:pt x="81588" y="25252"/>
                  </a:cubicBezTo>
                  <a:cubicBezTo>
                    <a:pt x="81896" y="25730"/>
                    <a:pt x="82203" y="26173"/>
                    <a:pt x="82544" y="26685"/>
                  </a:cubicBezTo>
                  <a:cubicBezTo>
                    <a:pt x="81623" y="26685"/>
                    <a:pt x="80769" y="26071"/>
                    <a:pt x="80496" y="25184"/>
                  </a:cubicBezTo>
                  <a:cubicBezTo>
                    <a:pt x="80436" y="24883"/>
                    <a:pt x="80561" y="24768"/>
                    <a:pt x="80802" y="24768"/>
                  </a:cubicBezTo>
                  <a:close/>
                  <a:moveTo>
                    <a:pt x="44599" y="28391"/>
                  </a:moveTo>
                  <a:cubicBezTo>
                    <a:pt x="44701" y="28937"/>
                    <a:pt x="44770" y="29449"/>
                    <a:pt x="44872" y="30029"/>
                  </a:cubicBezTo>
                  <a:cubicBezTo>
                    <a:pt x="44701" y="30063"/>
                    <a:pt x="44531" y="30097"/>
                    <a:pt x="44360" y="30097"/>
                  </a:cubicBezTo>
                  <a:cubicBezTo>
                    <a:pt x="43507" y="30132"/>
                    <a:pt x="42654" y="30166"/>
                    <a:pt x="41801" y="30200"/>
                  </a:cubicBezTo>
                  <a:cubicBezTo>
                    <a:pt x="41767" y="30217"/>
                    <a:pt x="41724" y="30225"/>
                    <a:pt x="41677" y="30225"/>
                  </a:cubicBezTo>
                  <a:cubicBezTo>
                    <a:pt x="41630" y="30225"/>
                    <a:pt x="41579" y="30217"/>
                    <a:pt x="41528" y="30200"/>
                  </a:cubicBezTo>
                  <a:cubicBezTo>
                    <a:pt x="40914" y="29927"/>
                    <a:pt x="40368" y="29483"/>
                    <a:pt x="39992" y="28937"/>
                  </a:cubicBezTo>
                  <a:cubicBezTo>
                    <a:pt x="40607" y="28835"/>
                    <a:pt x="41153" y="28733"/>
                    <a:pt x="41699" y="28698"/>
                  </a:cubicBezTo>
                  <a:cubicBezTo>
                    <a:pt x="41801" y="28698"/>
                    <a:pt x="41869" y="28767"/>
                    <a:pt x="41972" y="28767"/>
                  </a:cubicBezTo>
                  <a:cubicBezTo>
                    <a:pt x="42023" y="28767"/>
                    <a:pt x="42091" y="28775"/>
                    <a:pt x="42151" y="28775"/>
                  </a:cubicBezTo>
                  <a:cubicBezTo>
                    <a:pt x="42210" y="28775"/>
                    <a:pt x="42262" y="28767"/>
                    <a:pt x="42279" y="28733"/>
                  </a:cubicBezTo>
                  <a:cubicBezTo>
                    <a:pt x="42449" y="28528"/>
                    <a:pt x="42722" y="28562"/>
                    <a:pt x="42961" y="28528"/>
                  </a:cubicBezTo>
                  <a:lnTo>
                    <a:pt x="44599" y="28391"/>
                  </a:lnTo>
                  <a:close/>
                  <a:moveTo>
                    <a:pt x="44075" y="11881"/>
                  </a:moveTo>
                  <a:cubicBezTo>
                    <a:pt x="45393" y="11881"/>
                    <a:pt x="46727" y="11920"/>
                    <a:pt x="48045" y="11944"/>
                  </a:cubicBezTo>
                  <a:cubicBezTo>
                    <a:pt x="50673" y="11978"/>
                    <a:pt x="53300" y="12115"/>
                    <a:pt x="55894" y="12353"/>
                  </a:cubicBezTo>
                  <a:cubicBezTo>
                    <a:pt x="58726" y="12626"/>
                    <a:pt x="61558" y="13070"/>
                    <a:pt x="64356" y="13684"/>
                  </a:cubicBezTo>
                  <a:cubicBezTo>
                    <a:pt x="65755" y="13957"/>
                    <a:pt x="67154" y="14367"/>
                    <a:pt x="68519" y="14844"/>
                  </a:cubicBezTo>
                  <a:cubicBezTo>
                    <a:pt x="68895" y="15015"/>
                    <a:pt x="69270" y="15220"/>
                    <a:pt x="69645" y="15425"/>
                  </a:cubicBezTo>
                  <a:cubicBezTo>
                    <a:pt x="69748" y="15493"/>
                    <a:pt x="69850" y="15527"/>
                    <a:pt x="69987" y="15561"/>
                  </a:cubicBezTo>
                  <a:cubicBezTo>
                    <a:pt x="70123" y="15561"/>
                    <a:pt x="70260" y="15595"/>
                    <a:pt x="70396" y="15629"/>
                  </a:cubicBezTo>
                  <a:cubicBezTo>
                    <a:pt x="72205" y="16653"/>
                    <a:pt x="73979" y="17745"/>
                    <a:pt x="75685" y="18939"/>
                  </a:cubicBezTo>
                  <a:cubicBezTo>
                    <a:pt x="77528" y="20407"/>
                    <a:pt x="79200" y="22113"/>
                    <a:pt x="80633" y="23989"/>
                  </a:cubicBezTo>
                  <a:cubicBezTo>
                    <a:pt x="80667" y="24024"/>
                    <a:pt x="80701" y="24092"/>
                    <a:pt x="80735" y="24160"/>
                  </a:cubicBezTo>
                  <a:cubicBezTo>
                    <a:pt x="80701" y="24194"/>
                    <a:pt x="80701" y="24228"/>
                    <a:pt x="80667" y="24228"/>
                  </a:cubicBezTo>
                  <a:cubicBezTo>
                    <a:pt x="79985" y="24365"/>
                    <a:pt x="79848" y="24945"/>
                    <a:pt x="80087" y="25525"/>
                  </a:cubicBezTo>
                  <a:cubicBezTo>
                    <a:pt x="80462" y="26549"/>
                    <a:pt x="81418" y="27231"/>
                    <a:pt x="82510" y="27265"/>
                  </a:cubicBezTo>
                  <a:cubicBezTo>
                    <a:pt x="82783" y="27265"/>
                    <a:pt x="83056" y="27402"/>
                    <a:pt x="83158" y="27675"/>
                  </a:cubicBezTo>
                  <a:cubicBezTo>
                    <a:pt x="83499" y="28425"/>
                    <a:pt x="83875" y="29142"/>
                    <a:pt x="84216" y="29859"/>
                  </a:cubicBezTo>
                  <a:cubicBezTo>
                    <a:pt x="84250" y="29995"/>
                    <a:pt x="84318" y="30132"/>
                    <a:pt x="84352" y="30268"/>
                  </a:cubicBezTo>
                  <a:cubicBezTo>
                    <a:pt x="84148" y="30132"/>
                    <a:pt x="84045" y="30097"/>
                    <a:pt x="83943" y="30029"/>
                  </a:cubicBezTo>
                  <a:lnTo>
                    <a:pt x="81418" y="28118"/>
                  </a:lnTo>
                  <a:cubicBezTo>
                    <a:pt x="78722" y="26139"/>
                    <a:pt x="75753" y="24535"/>
                    <a:pt x="72648" y="23273"/>
                  </a:cubicBezTo>
                  <a:cubicBezTo>
                    <a:pt x="69338" y="21874"/>
                    <a:pt x="65858" y="20850"/>
                    <a:pt x="62309" y="20168"/>
                  </a:cubicBezTo>
                  <a:cubicBezTo>
                    <a:pt x="57020" y="19178"/>
                    <a:pt x="51663" y="18598"/>
                    <a:pt x="46305" y="18427"/>
                  </a:cubicBezTo>
                  <a:cubicBezTo>
                    <a:pt x="45562" y="18405"/>
                    <a:pt x="44819" y="18394"/>
                    <a:pt x="44077" y="18394"/>
                  </a:cubicBezTo>
                  <a:cubicBezTo>
                    <a:pt x="39198" y="18394"/>
                    <a:pt x="34349" y="18879"/>
                    <a:pt x="29551" y="19826"/>
                  </a:cubicBezTo>
                  <a:cubicBezTo>
                    <a:pt x="26309" y="20407"/>
                    <a:pt x="23136" y="21225"/>
                    <a:pt x="19996" y="22249"/>
                  </a:cubicBezTo>
                  <a:cubicBezTo>
                    <a:pt x="17778" y="23000"/>
                    <a:pt x="15629" y="23955"/>
                    <a:pt x="13615" y="25150"/>
                  </a:cubicBezTo>
                  <a:cubicBezTo>
                    <a:pt x="13206" y="25389"/>
                    <a:pt x="12831" y="25661"/>
                    <a:pt x="12455" y="25900"/>
                  </a:cubicBezTo>
                  <a:cubicBezTo>
                    <a:pt x="13479" y="24297"/>
                    <a:pt x="14741" y="22795"/>
                    <a:pt x="16140" y="21498"/>
                  </a:cubicBezTo>
                  <a:cubicBezTo>
                    <a:pt x="16472" y="21851"/>
                    <a:pt x="16929" y="22027"/>
                    <a:pt x="17390" y="22027"/>
                  </a:cubicBezTo>
                  <a:cubicBezTo>
                    <a:pt x="17688" y="22027"/>
                    <a:pt x="17988" y="21953"/>
                    <a:pt x="18256" y="21806"/>
                  </a:cubicBezTo>
                  <a:cubicBezTo>
                    <a:pt x="19075" y="21533"/>
                    <a:pt x="19689" y="20816"/>
                    <a:pt x="19792" y="19963"/>
                  </a:cubicBezTo>
                  <a:cubicBezTo>
                    <a:pt x="19860" y="19485"/>
                    <a:pt x="19655" y="19042"/>
                    <a:pt x="19314" y="18803"/>
                  </a:cubicBezTo>
                  <a:cubicBezTo>
                    <a:pt x="19450" y="18666"/>
                    <a:pt x="19587" y="18564"/>
                    <a:pt x="19723" y="18462"/>
                  </a:cubicBezTo>
                  <a:cubicBezTo>
                    <a:pt x="21191" y="17404"/>
                    <a:pt x="22760" y="16482"/>
                    <a:pt x="24432" y="15698"/>
                  </a:cubicBezTo>
                  <a:cubicBezTo>
                    <a:pt x="25593" y="15117"/>
                    <a:pt x="26787" y="14571"/>
                    <a:pt x="28015" y="13991"/>
                  </a:cubicBezTo>
                  <a:cubicBezTo>
                    <a:pt x="28186" y="13923"/>
                    <a:pt x="28391" y="13889"/>
                    <a:pt x="28595" y="13855"/>
                  </a:cubicBezTo>
                  <a:cubicBezTo>
                    <a:pt x="28664" y="13855"/>
                    <a:pt x="28800" y="13821"/>
                    <a:pt x="28834" y="13787"/>
                  </a:cubicBezTo>
                  <a:cubicBezTo>
                    <a:pt x="28971" y="13514"/>
                    <a:pt x="29210" y="13514"/>
                    <a:pt x="29448" y="13445"/>
                  </a:cubicBezTo>
                  <a:cubicBezTo>
                    <a:pt x="31803" y="12797"/>
                    <a:pt x="34226" y="12422"/>
                    <a:pt x="36648" y="12251"/>
                  </a:cubicBezTo>
                  <a:cubicBezTo>
                    <a:pt x="38559" y="12080"/>
                    <a:pt x="40436" y="11944"/>
                    <a:pt x="42313" y="11910"/>
                  </a:cubicBezTo>
                  <a:cubicBezTo>
                    <a:pt x="42895" y="11889"/>
                    <a:pt x="43483" y="11881"/>
                    <a:pt x="44075" y="11881"/>
                  </a:cubicBezTo>
                  <a:close/>
                  <a:moveTo>
                    <a:pt x="47512" y="28289"/>
                  </a:moveTo>
                  <a:cubicBezTo>
                    <a:pt x="48310" y="28289"/>
                    <a:pt x="49103" y="28323"/>
                    <a:pt x="49888" y="28391"/>
                  </a:cubicBezTo>
                  <a:cubicBezTo>
                    <a:pt x="49649" y="29040"/>
                    <a:pt x="49410" y="29688"/>
                    <a:pt x="49172" y="30336"/>
                  </a:cubicBezTo>
                  <a:lnTo>
                    <a:pt x="45384" y="29893"/>
                  </a:lnTo>
                  <a:lnTo>
                    <a:pt x="45111" y="28391"/>
                  </a:lnTo>
                  <a:cubicBezTo>
                    <a:pt x="45913" y="28323"/>
                    <a:pt x="46715" y="28289"/>
                    <a:pt x="47512" y="28289"/>
                  </a:cubicBezTo>
                  <a:close/>
                  <a:moveTo>
                    <a:pt x="50468" y="28289"/>
                  </a:moveTo>
                  <a:cubicBezTo>
                    <a:pt x="51048" y="28289"/>
                    <a:pt x="51663" y="28323"/>
                    <a:pt x="52243" y="28391"/>
                  </a:cubicBezTo>
                  <a:cubicBezTo>
                    <a:pt x="52447" y="28443"/>
                    <a:pt x="52652" y="28468"/>
                    <a:pt x="52857" y="28468"/>
                  </a:cubicBezTo>
                  <a:cubicBezTo>
                    <a:pt x="53062" y="28468"/>
                    <a:pt x="53266" y="28443"/>
                    <a:pt x="53471" y="28391"/>
                  </a:cubicBezTo>
                  <a:cubicBezTo>
                    <a:pt x="53536" y="28354"/>
                    <a:pt x="53611" y="28340"/>
                    <a:pt x="53693" y="28340"/>
                  </a:cubicBezTo>
                  <a:cubicBezTo>
                    <a:pt x="53914" y="28340"/>
                    <a:pt x="54187" y="28444"/>
                    <a:pt x="54461" y="28494"/>
                  </a:cubicBezTo>
                  <a:cubicBezTo>
                    <a:pt x="53983" y="29517"/>
                    <a:pt x="53266" y="30234"/>
                    <a:pt x="52652" y="31053"/>
                  </a:cubicBezTo>
                  <a:lnTo>
                    <a:pt x="49683" y="30439"/>
                  </a:lnTo>
                  <a:lnTo>
                    <a:pt x="50468" y="28289"/>
                  </a:lnTo>
                  <a:close/>
                  <a:moveTo>
                    <a:pt x="39549" y="28937"/>
                  </a:moveTo>
                  <a:cubicBezTo>
                    <a:pt x="39685" y="29552"/>
                    <a:pt x="40231" y="29893"/>
                    <a:pt x="40641" y="30336"/>
                  </a:cubicBezTo>
                  <a:cubicBezTo>
                    <a:pt x="40538" y="30370"/>
                    <a:pt x="40470" y="30405"/>
                    <a:pt x="40368" y="30439"/>
                  </a:cubicBezTo>
                  <a:cubicBezTo>
                    <a:pt x="39481" y="30643"/>
                    <a:pt x="38559" y="30848"/>
                    <a:pt x="37638" y="31053"/>
                  </a:cubicBezTo>
                  <a:cubicBezTo>
                    <a:pt x="37584" y="31075"/>
                    <a:pt x="37527" y="31086"/>
                    <a:pt x="37469" y="31086"/>
                  </a:cubicBezTo>
                  <a:cubicBezTo>
                    <a:pt x="37345" y="31086"/>
                    <a:pt x="37219" y="31033"/>
                    <a:pt x="37126" y="30916"/>
                  </a:cubicBezTo>
                  <a:cubicBezTo>
                    <a:pt x="36785" y="30507"/>
                    <a:pt x="36410" y="30132"/>
                    <a:pt x="35966" y="29654"/>
                  </a:cubicBezTo>
                  <a:cubicBezTo>
                    <a:pt x="37160" y="29347"/>
                    <a:pt x="38355" y="29108"/>
                    <a:pt x="39549" y="28937"/>
                  </a:cubicBezTo>
                  <a:close/>
                  <a:moveTo>
                    <a:pt x="55109" y="28630"/>
                  </a:moveTo>
                  <a:cubicBezTo>
                    <a:pt x="56303" y="28835"/>
                    <a:pt x="57498" y="29176"/>
                    <a:pt x="58658" y="29688"/>
                  </a:cubicBezTo>
                  <a:cubicBezTo>
                    <a:pt x="58419" y="29825"/>
                    <a:pt x="58282" y="29961"/>
                    <a:pt x="58112" y="30097"/>
                  </a:cubicBezTo>
                  <a:cubicBezTo>
                    <a:pt x="57498" y="30541"/>
                    <a:pt x="56883" y="30951"/>
                    <a:pt x="56269" y="31394"/>
                  </a:cubicBezTo>
                  <a:cubicBezTo>
                    <a:pt x="55996" y="31531"/>
                    <a:pt x="55791" y="31770"/>
                    <a:pt x="55655" y="32077"/>
                  </a:cubicBezTo>
                  <a:lnTo>
                    <a:pt x="53266" y="31258"/>
                  </a:lnTo>
                  <a:lnTo>
                    <a:pt x="55109" y="28630"/>
                  </a:lnTo>
                  <a:close/>
                  <a:moveTo>
                    <a:pt x="35659" y="29756"/>
                  </a:moveTo>
                  <a:cubicBezTo>
                    <a:pt x="35761" y="30439"/>
                    <a:pt x="36375" y="30780"/>
                    <a:pt x="36751" y="31326"/>
                  </a:cubicBezTo>
                  <a:cubicBezTo>
                    <a:pt x="36000" y="31735"/>
                    <a:pt x="35147" y="32043"/>
                    <a:pt x="34533" y="32759"/>
                  </a:cubicBezTo>
                  <a:lnTo>
                    <a:pt x="31325" y="31872"/>
                  </a:lnTo>
                  <a:cubicBezTo>
                    <a:pt x="31564" y="31667"/>
                    <a:pt x="31803" y="31462"/>
                    <a:pt x="32042" y="31292"/>
                  </a:cubicBezTo>
                  <a:cubicBezTo>
                    <a:pt x="32622" y="30985"/>
                    <a:pt x="33202" y="30678"/>
                    <a:pt x="33748" y="30405"/>
                  </a:cubicBezTo>
                  <a:cubicBezTo>
                    <a:pt x="33848" y="30325"/>
                    <a:pt x="33960" y="30292"/>
                    <a:pt x="34076" y="30292"/>
                  </a:cubicBezTo>
                  <a:cubicBezTo>
                    <a:pt x="34158" y="30292"/>
                    <a:pt x="34243" y="30308"/>
                    <a:pt x="34328" y="30336"/>
                  </a:cubicBezTo>
                  <a:cubicBezTo>
                    <a:pt x="34355" y="30346"/>
                    <a:pt x="34383" y="30350"/>
                    <a:pt x="34410" y="30350"/>
                  </a:cubicBezTo>
                  <a:cubicBezTo>
                    <a:pt x="34483" y="30350"/>
                    <a:pt x="34551" y="30318"/>
                    <a:pt x="34601" y="30268"/>
                  </a:cubicBezTo>
                  <a:cubicBezTo>
                    <a:pt x="34840" y="29825"/>
                    <a:pt x="35283" y="29927"/>
                    <a:pt x="35659" y="29756"/>
                  </a:cubicBezTo>
                  <a:close/>
                  <a:moveTo>
                    <a:pt x="59204" y="29893"/>
                  </a:moveTo>
                  <a:cubicBezTo>
                    <a:pt x="60432" y="30439"/>
                    <a:pt x="61592" y="31189"/>
                    <a:pt x="62582" y="32145"/>
                  </a:cubicBezTo>
                  <a:cubicBezTo>
                    <a:pt x="61695" y="32350"/>
                    <a:pt x="60910" y="32520"/>
                    <a:pt x="60125" y="32725"/>
                  </a:cubicBezTo>
                  <a:cubicBezTo>
                    <a:pt x="59306" y="32896"/>
                    <a:pt x="58521" y="33100"/>
                    <a:pt x="57736" y="33339"/>
                  </a:cubicBezTo>
                  <a:lnTo>
                    <a:pt x="56133" y="32247"/>
                  </a:lnTo>
                  <a:cubicBezTo>
                    <a:pt x="56269" y="32077"/>
                    <a:pt x="56406" y="31940"/>
                    <a:pt x="56576" y="31804"/>
                  </a:cubicBezTo>
                  <a:cubicBezTo>
                    <a:pt x="57429" y="31155"/>
                    <a:pt x="58317" y="30507"/>
                    <a:pt x="59204" y="29893"/>
                  </a:cubicBezTo>
                  <a:close/>
                  <a:moveTo>
                    <a:pt x="42821" y="18953"/>
                  </a:moveTo>
                  <a:cubicBezTo>
                    <a:pt x="43301" y="18953"/>
                    <a:pt x="43780" y="18960"/>
                    <a:pt x="44258" y="18973"/>
                  </a:cubicBezTo>
                  <a:cubicBezTo>
                    <a:pt x="46715" y="19007"/>
                    <a:pt x="49172" y="19110"/>
                    <a:pt x="51628" y="19280"/>
                  </a:cubicBezTo>
                  <a:cubicBezTo>
                    <a:pt x="55518" y="19588"/>
                    <a:pt x="59340" y="20099"/>
                    <a:pt x="63162" y="20918"/>
                  </a:cubicBezTo>
                  <a:cubicBezTo>
                    <a:pt x="64288" y="21123"/>
                    <a:pt x="65414" y="21430"/>
                    <a:pt x="66506" y="21703"/>
                  </a:cubicBezTo>
                  <a:cubicBezTo>
                    <a:pt x="66574" y="21703"/>
                    <a:pt x="66643" y="21771"/>
                    <a:pt x="66677" y="21771"/>
                  </a:cubicBezTo>
                  <a:cubicBezTo>
                    <a:pt x="66574" y="21976"/>
                    <a:pt x="66472" y="22147"/>
                    <a:pt x="66404" y="22352"/>
                  </a:cubicBezTo>
                  <a:cubicBezTo>
                    <a:pt x="66301" y="22659"/>
                    <a:pt x="66097" y="22932"/>
                    <a:pt x="65858" y="23171"/>
                  </a:cubicBezTo>
                  <a:cubicBezTo>
                    <a:pt x="65755" y="23273"/>
                    <a:pt x="65687" y="23409"/>
                    <a:pt x="65789" y="23546"/>
                  </a:cubicBezTo>
                  <a:cubicBezTo>
                    <a:pt x="65833" y="23604"/>
                    <a:pt x="65888" y="23625"/>
                    <a:pt x="65946" y="23625"/>
                  </a:cubicBezTo>
                  <a:cubicBezTo>
                    <a:pt x="66024" y="23625"/>
                    <a:pt x="66106" y="23585"/>
                    <a:pt x="66165" y="23546"/>
                  </a:cubicBezTo>
                  <a:cubicBezTo>
                    <a:pt x="66233" y="23512"/>
                    <a:pt x="66267" y="23478"/>
                    <a:pt x="66301" y="23443"/>
                  </a:cubicBezTo>
                  <a:cubicBezTo>
                    <a:pt x="66745" y="23034"/>
                    <a:pt x="66984" y="22420"/>
                    <a:pt x="66916" y="21806"/>
                  </a:cubicBezTo>
                  <a:lnTo>
                    <a:pt x="66916" y="21806"/>
                  </a:lnTo>
                  <a:cubicBezTo>
                    <a:pt x="67359" y="21942"/>
                    <a:pt x="67734" y="22044"/>
                    <a:pt x="68110" y="22147"/>
                  </a:cubicBezTo>
                  <a:cubicBezTo>
                    <a:pt x="71556" y="23239"/>
                    <a:pt x="74866" y="24672"/>
                    <a:pt x="77971" y="26480"/>
                  </a:cubicBezTo>
                  <a:cubicBezTo>
                    <a:pt x="79166" y="27197"/>
                    <a:pt x="80292" y="28016"/>
                    <a:pt x="81452" y="28801"/>
                  </a:cubicBezTo>
                  <a:cubicBezTo>
                    <a:pt x="82237" y="29347"/>
                    <a:pt x="83022" y="29961"/>
                    <a:pt x="83806" y="30541"/>
                  </a:cubicBezTo>
                  <a:cubicBezTo>
                    <a:pt x="84011" y="30678"/>
                    <a:pt x="84182" y="30916"/>
                    <a:pt x="84250" y="31155"/>
                  </a:cubicBezTo>
                  <a:cubicBezTo>
                    <a:pt x="78278" y="34568"/>
                    <a:pt x="71625" y="36103"/>
                    <a:pt x="64459" y="36274"/>
                  </a:cubicBezTo>
                  <a:cubicBezTo>
                    <a:pt x="64493" y="36103"/>
                    <a:pt x="64493" y="35933"/>
                    <a:pt x="64527" y="35830"/>
                  </a:cubicBezTo>
                  <a:cubicBezTo>
                    <a:pt x="64698" y="35079"/>
                    <a:pt x="64595" y="34295"/>
                    <a:pt x="64254" y="33612"/>
                  </a:cubicBezTo>
                  <a:cubicBezTo>
                    <a:pt x="64049" y="33237"/>
                    <a:pt x="63810" y="32861"/>
                    <a:pt x="63606" y="32486"/>
                  </a:cubicBezTo>
                  <a:lnTo>
                    <a:pt x="63367" y="32077"/>
                  </a:lnTo>
                  <a:cubicBezTo>
                    <a:pt x="63333" y="32077"/>
                    <a:pt x="63264" y="32077"/>
                    <a:pt x="63264" y="32008"/>
                  </a:cubicBezTo>
                  <a:cubicBezTo>
                    <a:pt x="62036" y="30746"/>
                    <a:pt x="60535" y="29790"/>
                    <a:pt x="58897" y="29142"/>
                  </a:cubicBezTo>
                  <a:lnTo>
                    <a:pt x="58419" y="28937"/>
                  </a:lnTo>
                  <a:cubicBezTo>
                    <a:pt x="58487" y="28835"/>
                    <a:pt x="58555" y="28733"/>
                    <a:pt x="58658" y="28664"/>
                  </a:cubicBezTo>
                  <a:cubicBezTo>
                    <a:pt x="60364" y="27095"/>
                    <a:pt x="61592" y="25252"/>
                    <a:pt x="62718" y="23273"/>
                  </a:cubicBezTo>
                  <a:cubicBezTo>
                    <a:pt x="63026" y="22761"/>
                    <a:pt x="63298" y="22249"/>
                    <a:pt x="63571" y="21737"/>
                  </a:cubicBezTo>
                  <a:cubicBezTo>
                    <a:pt x="63810" y="21328"/>
                    <a:pt x="63810" y="21225"/>
                    <a:pt x="63640" y="21123"/>
                  </a:cubicBezTo>
                  <a:cubicBezTo>
                    <a:pt x="63598" y="21098"/>
                    <a:pt x="63558" y="21085"/>
                    <a:pt x="63519" y="21085"/>
                  </a:cubicBezTo>
                  <a:cubicBezTo>
                    <a:pt x="63398" y="21085"/>
                    <a:pt x="63282" y="21207"/>
                    <a:pt x="63128" y="21464"/>
                  </a:cubicBezTo>
                  <a:cubicBezTo>
                    <a:pt x="62411" y="22659"/>
                    <a:pt x="61661" y="23853"/>
                    <a:pt x="60910" y="25081"/>
                  </a:cubicBezTo>
                  <a:cubicBezTo>
                    <a:pt x="60125" y="26242"/>
                    <a:pt x="59238" y="27299"/>
                    <a:pt x="58248" y="28255"/>
                  </a:cubicBezTo>
                  <a:cubicBezTo>
                    <a:pt x="58061" y="28513"/>
                    <a:pt x="57776" y="28642"/>
                    <a:pt x="57484" y="28642"/>
                  </a:cubicBezTo>
                  <a:cubicBezTo>
                    <a:pt x="57351" y="28642"/>
                    <a:pt x="57216" y="28615"/>
                    <a:pt x="57088" y="28562"/>
                  </a:cubicBezTo>
                  <a:cubicBezTo>
                    <a:pt x="55860" y="28187"/>
                    <a:pt x="54597" y="27914"/>
                    <a:pt x="53300" y="27777"/>
                  </a:cubicBezTo>
                  <a:cubicBezTo>
                    <a:pt x="52993" y="27777"/>
                    <a:pt x="52686" y="27811"/>
                    <a:pt x="52379" y="27845"/>
                  </a:cubicBezTo>
                  <a:cubicBezTo>
                    <a:pt x="52311" y="27879"/>
                    <a:pt x="52243" y="27879"/>
                    <a:pt x="52174" y="27879"/>
                  </a:cubicBezTo>
                  <a:lnTo>
                    <a:pt x="50195" y="27777"/>
                  </a:lnTo>
                  <a:lnTo>
                    <a:pt x="50195" y="27436"/>
                  </a:lnTo>
                  <a:cubicBezTo>
                    <a:pt x="50298" y="25832"/>
                    <a:pt x="50400" y="24262"/>
                    <a:pt x="50502" y="22659"/>
                  </a:cubicBezTo>
                  <a:cubicBezTo>
                    <a:pt x="50571" y="21840"/>
                    <a:pt x="50673" y="21021"/>
                    <a:pt x="50775" y="20202"/>
                  </a:cubicBezTo>
                  <a:cubicBezTo>
                    <a:pt x="50809" y="20031"/>
                    <a:pt x="50809" y="19826"/>
                    <a:pt x="50809" y="19656"/>
                  </a:cubicBezTo>
                  <a:cubicBezTo>
                    <a:pt x="50809" y="19553"/>
                    <a:pt x="50741" y="19451"/>
                    <a:pt x="50639" y="19383"/>
                  </a:cubicBezTo>
                  <a:cubicBezTo>
                    <a:pt x="50608" y="19370"/>
                    <a:pt x="50579" y="19365"/>
                    <a:pt x="50552" y="19365"/>
                  </a:cubicBezTo>
                  <a:cubicBezTo>
                    <a:pt x="50434" y="19365"/>
                    <a:pt x="50366" y="19476"/>
                    <a:pt x="50366" y="19588"/>
                  </a:cubicBezTo>
                  <a:cubicBezTo>
                    <a:pt x="50263" y="20065"/>
                    <a:pt x="50161" y="20509"/>
                    <a:pt x="50127" y="20987"/>
                  </a:cubicBezTo>
                  <a:cubicBezTo>
                    <a:pt x="49956" y="23136"/>
                    <a:pt x="49820" y="25286"/>
                    <a:pt x="49649" y="27470"/>
                  </a:cubicBezTo>
                  <a:cubicBezTo>
                    <a:pt x="49649" y="27538"/>
                    <a:pt x="49649" y="27607"/>
                    <a:pt x="49683" y="27709"/>
                  </a:cubicBezTo>
                  <a:cubicBezTo>
                    <a:pt x="49581" y="27709"/>
                    <a:pt x="49479" y="27743"/>
                    <a:pt x="49376" y="27743"/>
                  </a:cubicBezTo>
                  <a:cubicBezTo>
                    <a:pt x="48784" y="27717"/>
                    <a:pt x="48189" y="27704"/>
                    <a:pt x="47593" y="27704"/>
                  </a:cubicBezTo>
                  <a:cubicBezTo>
                    <a:pt x="45855" y="27704"/>
                    <a:pt x="44109" y="27813"/>
                    <a:pt x="42381" y="28016"/>
                  </a:cubicBezTo>
                  <a:cubicBezTo>
                    <a:pt x="42359" y="28020"/>
                    <a:pt x="42336" y="28023"/>
                    <a:pt x="42314" y="28023"/>
                  </a:cubicBezTo>
                  <a:cubicBezTo>
                    <a:pt x="42159" y="28023"/>
                    <a:pt x="41992" y="27926"/>
                    <a:pt x="41903" y="27777"/>
                  </a:cubicBezTo>
                  <a:cubicBezTo>
                    <a:pt x="40777" y="26105"/>
                    <a:pt x="39754" y="24297"/>
                    <a:pt x="38935" y="22454"/>
                  </a:cubicBezTo>
                  <a:cubicBezTo>
                    <a:pt x="38559" y="21567"/>
                    <a:pt x="38320" y="20611"/>
                    <a:pt x="38013" y="19724"/>
                  </a:cubicBezTo>
                  <a:cubicBezTo>
                    <a:pt x="38013" y="19656"/>
                    <a:pt x="38013" y="19588"/>
                    <a:pt x="37979" y="19588"/>
                  </a:cubicBezTo>
                  <a:cubicBezTo>
                    <a:pt x="37979" y="19553"/>
                    <a:pt x="37809" y="19383"/>
                    <a:pt x="37774" y="19383"/>
                  </a:cubicBezTo>
                  <a:cubicBezTo>
                    <a:pt x="37672" y="19451"/>
                    <a:pt x="37570" y="19519"/>
                    <a:pt x="37536" y="19622"/>
                  </a:cubicBezTo>
                  <a:cubicBezTo>
                    <a:pt x="37501" y="19792"/>
                    <a:pt x="37501" y="19929"/>
                    <a:pt x="37570" y="20065"/>
                  </a:cubicBezTo>
                  <a:cubicBezTo>
                    <a:pt x="37911" y="21055"/>
                    <a:pt x="38184" y="22044"/>
                    <a:pt x="38593" y="23000"/>
                  </a:cubicBezTo>
                  <a:cubicBezTo>
                    <a:pt x="39276" y="24604"/>
                    <a:pt x="40163" y="26139"/>
                    <a:pt x="41153" y="27572"/>
                  </a:cubicBezTo>
                  <a:cubicBezTo>
                    <a:pt x="41255" y="27743"/>
                    <a:pt x="41357" y="27914"/>
                    <a:pt x="41460" y="28118"/>
                  </a:cubicBezTo>
                  <a:lnTo>
                    <a:pt x="38662" y="28562"/>
                  </a:lnTo>
                  <a:cubicBezTo>
                    <a:pt x="37228" y="28767"/>
                    <a:pt x="35864" y="29108"/>
                    <a:pt x="34499" y="29552"/>
                  </a:cubicBezTo>
                  <a:cubicBezTo>
                    <a:pt x="34422" y="29582"/>
                    <a:pt x="34338" y="29599"/>
                    <a:pt x="34254" y="29599"/>
                  </a:cubicBezTo>
                  <a:cubicBezTo>
                    <a:pt x="34151" y="29599"/>
                    <a:pt x="34047" y="29574"/>
                    <a:pt x="33953" y="29517"/>
                  </a:cubicBezTo>
                  <a:cubicBezTo>
                    <a:pt x="31257" y="27948"/>
                    <a:pt x="28698" y="26105"/>
                    <a:pt x="26343" y="24058"/>
                  </a:cubicBezTo>
                  <a:cubicBezTo>
                    <a:pt x="25797" y="23546"/>
                    <a:pt x="25285" y="22966"/>
                    <a:pt x="24910" y="22352"/>
                  </a:cubicBezTo>
                  <a:cubicBezTo>
                    <a:pt x="24808" y="22215"/>
                    <a:pt x="24705" y="22079"/>
                    <a:pt x="24603" y="21976"/>
                  </a:cubicBezTo>
                  <a:cubicBezTo>
                    <a:pt x="24569" y="21959"/>
                    <a:pt x="24526" y="21951"/>
                    <a:pt x="24484" y="21951"/>
                  </a:cubicBezTo>
                  <a:cubicBezTo>
                    <a:pt x="24441" y="21951"/>
                    <a:pt x="24398" y="21959"/>
                    <a:pt x="24364" y="21976"/>
                  </a:cubicBezTo>
                  <a:cubicBezTo>
                    <a:pt x="24296" y="22044"/>
                    <a:pt x="24228" y="22147"/>
                    <a:pt x="24262" y="22249"/>
                  </a:cubicBezTo>
                  <a:cubicBezTo>
                    <a:pt x="24262" y="22352"/>
                    <a:pt x="24330" y="22420"/>
                    <a:pt x="24364" y="22488"/>
                  </a:cubicBezTo>
                  <a:cubicBezTo>
                    <a:pt x="24944" y="23409"/>
                    <a:pt x="25661" y="24228"/>
                    <a:pt x="26480" y="24911"/>
                  </a:cubicBezTo>
                  <a:cubicBezTo>
                    <a:pt x="28527" y="26651"/>
                    <a:pt x="30677" y="28187"/>
                    <a:pt x="32997" y="29552"/>
                  </a:cubicBezTo>
                  <a:lnTo>
                    <a:pt x="33509" y="29893"/>
                  </a:lnTo>
                  <a:lnTo>
                    <a:pt x="32997" y="30132"/>
                  </a:lnTo>
                  <a:cubicBezTo>
                    <a:pt x="32178" y="30507"/>
                    <a:pt x="31428" y="31019"/>
                    <a:pt x="30779" y="31667"/>
                  </a:cubicBezTo>
                  <a:cubicBezTo>
                    <a:pt x="30267" y="32111"/>
                    <a:pt x="29926" y="32725"/>
                    <a:pt x="29756" y="33373"/>
                  </a:cubicBezTo>
                  <a:cubicBezTo>
                    <a:pt x="29687" y="33851"/>
                    <a:pt x="29653" y="34295"/>
                    <a:pt x="29653" y="34772"/>
                  </a:cubicBezTo>
                  <a:cubicBezTo>
                    <a:pt x="29551" y="34772"/>
                    <a:pt x="29380" y="34772"/>
                    <a:pt x="29210" y="34738"/>
                  </a:cubicBezTo>
                  <a:cubicBezTo>
                    <a:pt x="27879" y="34602"/>
                    <a:pt x="26548" y="34499"/>
                    <a:pt x="25217" y="34329"/>
                  </a:cubicBezTo>
                  <a:cubicBezTo>
                    <a:pt x="21737" y="33851"/>
                    <a:pt x="18324" y="33203"/>
                    <a:pt x="15151" y="31906"/>
                  </a:cubicBezTo>
                  <a:cubicBezTo>
                    <a:pt x="13581" y="31292"/>
                    <a:pt x="12114" y="30473"/>
                    <a:pt x="10783" y="29483"/>
                  </a:cubicBezTo>
                  <a:cubicBezTo>
                    <a:pt x="10647" y="29381"/>
                    <a:pt x="10510" y="29279"/>
                    <a:pt x="10374" y="29142"/>
                  </a:cubicBezTo>
                  <a:cubicBezTo>
                    <a:pt x="10578" y="28630"/>
                    <a:pt x="10920" y="28152"/>
                    <a:pt x="11363" y="27811"/>
                  </a:cubicBezTo>
                  <a:cubicBezTo>
                    <a:pt x="11534" y="27675"/>
                    <a:pt x="11773" y="27538"/>
                    <a:pt x="11704" y="27231"/>
                  </a:cubicBezTo>
                  <a:cubicBezTo>
                    <a:pt x="11704" y="27163"/>
                    <a:pt x="11841" y="27026"/>
                    <a:pt x="11943" y="26958"/>
                  </a:cubicBezTo>
                  <a:cubicBezTo>
                    <a:pt x="12967" y="26173"/>
                    <a:pt x="14059" y="25457"/>
                    <a:pt x="15219" y="24877"/>
                  </a:cubicBezTo>
                  <a:cubicBezTo>
                    <a:pt x="17949" y="23478"/>
                    <a:pt x="20849" y="22386"/>
                    <a:pt x="23818" y="21669"/>
                  </a:cubicBezTo>
                  <a:cubicBezTo>
                    <a:pt x="28152" y="20509"/>
                    <a:pt x="32588" y="19724"/>
                    <a:pt x="37058" y="19280"/>
                  </a:cubicBezTo>
                  <a:cubicBezTo>
                    <a:pt x="38969" y="19062"/>
                    <a:pt x="40901" y="18953"/>
                    <a:pt x="42821" y="18953"/>
                  </a:cubicBezTo>
                  <a:close/>
                  <a:moveTo>
                    <a:pt x="30950" y="32281"/>
                  </a:moveTo>
                  <a:lnTo>
                    <a:pt x="34430" y="33271"/>
                  </a:lnTo>
                  <a:cubicBezTo>
                    <a:pt x="34396" y="33442"/>
                    <a:pt x="34328" y="33578"/>
                    <a:pt x="34294" y="33715"/>
                  </a:cubicBezTo>
                  <a:cubicBezTo>
                    <a:pt x="34294" y="33783"/>
                    <a:pt x="34192" y="33817"/>
                    <a:pt x="34157" y="33851"/>
                  </a:cubicBezTo>
                  <a:cubicBezTo>
                    <a:pt x="33919" y="34261"/>
                    <a:pt x="33475" y="34499"/>
                    <a:pt x="32997" y="34534"/>
                  </a:cubicBezTo>
                  <a:cubicBezTo>
                    <a:pt x="32315" y="34602"/>
                    <a:pt x="31632" y="34738"/>
                    <a:pt x="30950" y="34841"/>
                  </a:cubicBezTo>
                  <a:cubicBezTo>
                    <a:pt x="30779" y="34841"/>
                    <a:pt x="30677" y="34943"/>
                    <a:pt x="30677" y="35079"/>
                  </a:cubicBezTo>
                  <a:cubicBezTo>
                    <a:pt x="30745" y="35182"/>
                    <a:pt x="30813" y="35250"/>
                    <a:pt x="30916" y="35284"/>
                  </a:cubicBezTo>
                  <a:cubicBezTo>
                    <a:pt x="31018" y="35301"/>
                    <a:pt x="31112" y="35310"/>
                    <a:pt x="31202" y="35310"/>
                  </a:cubicBezTo>
                  <a:cubicBezTo>
                    <a:pt x="31291" y="35310"/>
                    <a:pt x="31376" y="35301"/>
                    <a:pt x="31462" y="35284"/>
                  </a:cubicBezTo>
                  <a:cubicBezTo>
                    <a:pt x="32008" y="35216"/>
                    <a:pt x="32554" y="35148"/>
                    <a:pt x="33168" y="35045"/>
                  </a:cubicBezTo>
                  <a:lnTo>
                    <a:pt x="33168" y="35045"/>
                  </a:lnTo>
                  <a:lnTo>
                    <a:pt x="32076" y="36922"/>
                  </a:lnTo>
                  <a:cubicBezTo>
                    <a:pt x="31632" y="36683"/>
                    <a:pt x="31257" y="36308"/>
                    <a:pt x="30984" y="35898"/>
                  </a:cubicBezTo>
                  <a:cubicBezTo>
                    <a:pt x="30711" y="35523"/>
                    <a:pt x="30506" y="35114"/>
                    <a:pt x="30370" y="34704"/>
                  </a:cubicBezTo>
                  <a:cubicBezTo>
                    <a:pt x="30029" y="33817"/>
                    <a:pt x="30336" y="33066"/>
                    <a:pt x="30950" y="32281"/>
                  </a:cubicBezTo>
                  <a:close/>
                  <a:moveTo>
                    <a:pt x="64385" y="36919"/>
                  </a:moveTo>
                  <a:lnTo>
                    <a:pt x="64385" y="36919"/>
                  </a:lnTo>
                  <a:cubicBezTo>
                    <a:pt x="64375" y="36920"/>
                    <a:pt x="64366" y="36921"/>
                    <a:pt x="64356" y="36922"/>
                  </a:cubicBezTo>
                  <a:lnTo>
                    <a:pt x="64390" y="36922"/>
                  </a:lnTo>
                  <a:cubicBezTo>
                    <a:pt x="64389" y="36921"/>
                    <a:pt x="64387" y="36920"/>
                    <a:pt x="64385" y="36919"/>
                  </a:cubicBezTo>
                  <a:close/>
                  <a:moveTo>
                    <a:pt x="62957" y="32657"/>
                  </a:moveTo>
                  <a:cubicBezTo>
                    <a:pt x="64288" y="34226"/>
                    <a:pt x="64322" y="35864"/>
                    <a:pt x="63401" y="36990"/>
                  </a:cubicBezTo>
                  <a:cubicBezTo>
                    <a:pt x="63162" y="36888"/>
                    <a:pt x="62923" y="36717"/>
                    <a:pt x="62650" y="36615"/>
                  </a:cubicBezTo>
                  <a:cubicBezTo>
                    <a:pt x="61490" y="36137"/>
                    <a:pt x="60330" y="35625"/>
                    <a:pt x="59135" y="35148"/>
                  </a:cubicBezTo>
                  <a:cubicBezTo>
                    <a:pt x="58794" y="35011"/>
                    <a:pt x="58521" y="34875"/>
                    <a:pt x="58555" y="34465"/>
                  </a:cubicBezTo>
                  <a:cubicBezTo>
                    <a:pt x="58555" y="34295"/>
                    <a:pt x="58419" y="34158"/>
                    <a:pt x="58317" y="33988"/>
                  </a:cubicBezTo>
                  <a:cubicBezTo>
                    <a:pt x="58214" y="33919"/>
                    <a:pt x="58112" y="33817"/>
                    <a:pt x="58009" y="33715"/>
                  </a:cubicBezTo>
                  <a:lnTo>
                    <a:pt x="62957" y="32657"/>
                  </a:lnTo>
                  <a:close/>
                  <a:moveTo>
                    <a:pt x="58658" y="35489"/>
                  </a:moveTo>
                  <a:lnTo>
                    <a:pt x="63094" y="37366"/>
                  </a:lnTo>
                  <a:cubicBezTo>
                    <a:pt x="62343" y="38321"/>
                    <a:pt x="61285" y="38765"/>
                    <a:pt x="60227" y="39311"/>
                  </a:cubicBezTo>
                  <a:cubicBezTo>
                    <a:pt x="59408" y="38185"/>
                    <a:pt x="58862" y="36854"/>
                    <a:pt x="58658" y="35489"/>
                  </a:cubicBezTo>
                  <a:close/>
                  <a:moveTo>
                    <a:pt x="84830" y="31497"/>
                  </a:moveTo>
                  <a:cubicBezTo>
                    <a:pt x="84864" y="31770"/>
                    <a:pt x="84864" y="32008"/>
                    <a:pt x="84864" y="32247"/>
                  </a:cubicBezTo>
                  <a:cubicBezTo>
                    <a:pt x="84421" y="35387"/>
                    <a:pt x="82783" y="38253"/>
                    <a:pt x="80292" y="40232"/>
                  </a:cubicBezTo>
                  <a:cubicBezTo>
                    <a:pt x="79029" y="41256"/>
                    <a:pt x="77664" y="42109"/>
                    <a:pt x="76231" y="42791"/>
                  </a:cubicBezTo>
                  <a:cubicBezTo>
                    <a:pt x="75344" y="43235"/>
                    <a:pt x="74423" y="43610"/>
                    <a:pt x="73535" y="44020"/>
                  </a:cubicBezTo>
                  <a:cubicBezTo>
                    <a:pt x="73302" y="44136"/>
                    <a:pt x="73037" y="44189"/>
                    <a:pt x="72784" y="44189"/>
                  </a:cubicBezTo>
                  <a:cubicBezTo>
                    <a:pt x="72666" y="44189"/>
                    <a:pt x="72551" y="44178"/>
                    <a:pt x="72443" y="44156"/>
                  </a:cubicBezTo>
                  <a:cubicBezTo>
                    <a:pt x="70737" y="43849"/>
                    <a:pt x="69065" y="43474"/>
                    <a:pt x="67427" y="42996"/>
                  </a:cubicBezTo>
                  <a:cubicBezTo>
                    <a:pt x="66062" y="42552"/>
                    <a:pt x="64766" y="42006"/>
                    <a:pt x="63503" y="41324"/>
                  </a:cubicBezTo>
                  <a:cubicBezTo>
                    <a:pt x="62753" y="40915"/>
                    <a:pt x="61934" y="40471"/>
                    <a:pt x="61183" y="40061"/>
                  </a:cubicBezTo>
                  <a:cubicBezTo>
                    <a:pt x="61012" y="39959"/>
                    <a:pt x="60876" y="39857"/>
                    <a:pt x="60671" y="39720"/>
                  </a:cubicBezTo>
                  <a:cubicBezTo>
                    <a:pt x="60773" y="39652"/>
                    <a:pt x="60876" y="39584"/>
                    <a:pt x="60978" y="39550"/>
                  </a:cubicBezTo>
                  <a:cubicBezTo>
                    <a:pt x="62241" y="39038"/>
                    <a:pt x="63298" y="38185"/>
                    <a:pt x="64049" y="37059"/>
                  </a:cubicBezTo>
                  <a:cubicBezTo>
                    <a:pt x="64100" y="36982"/>
                    <a:pt x="64152" y="36886"/>
                    <a:pt x="64260" y="36886"/>
                  </a:cubicBezTo>
                  <a:cubicBezTo>
                    <a:pt x="64295" y="36886"/>
                    <a:pt x="64336" y="36896"/>
                    <a:pt x="64385" y="36919"/>
                  </a:cubicBezTo>
                  <a:lnTo>
                    <a:pt x="64385" y="36919"/>
                  </a:lnTo>
                  <a:cubicBezTo>
                    <a:pt x="64752" y="36885"/>
                    <a:pt x="65151" y="36819"/>
                    <a:pt x="65516" y="36786"/>
                  </a:cubicBezTo>
                  <a:cubicBezTo>
                    <a:pt x="68212" y="36683"/>
                    <a:pt x="70874" y="36376"/>
                    <a:pt x="73501" y="35830"/>
                  </a:cubicBezTo>
                  <a:cubicBezTo>
                    <a:pt x="76163" y="35284"/>
                    <a:pt x="78756" y="34431"/>
                    <a:pt x="81247" y="33305"/>
                  </a:cubicBezTo>
                  <a:cubicBezTo>
                    <a:pt x="82271" y="32793"/>
                    <a:pt x="83295" y="32247"/>
                    <a:pt x="84352" y="31735"/>
                  </a:cubicBezTo>
                  <a:lnTo>
                    <a:pt x="84830" y="31497"/>
                  </a:lnTo>
                  <a:close/>
                  <a:moveTo>
                    <a:pt x="10135" y="29654"/>
                  </a:moveTo>
                  <a:cubicBezTo>
                    <a:pt x="10203" y="29688"/>
                    <a:pt x="10237" y="29722"/>
                    <a:pt x="10305" y="29756"/>
                  </a:cubicBezTo>
                  <a:cubicBezTo>
                    <a:pt x="12387" y="31360"/>
                    <a:pt x="14741" y="32520"/>
                    <a:pt x="17267" y="33237"/>
                  </a:cubicBezTo>
                  <a:cubicBezTo>
                    <a:pt x="19587" y="33919"/>
                    <a:pt x="21941" y="34431"/>
                    <a:pt x="24364" y="34738"/>
                  </a:cubicBezTo>
                  <a:cubicBezTo>
                    <a:pt x="26070" y="34977"/>
                    <a:pt x="27776" y="35114"/>
                    <a:pt x="29483" y="35284"/>
                  </a:cubicBezTo>
                  <a:lnTo>
                    <a:pt x="29994" y="35352"/>
                  </a:lnTo>
                  <a:cubicBezTo>
                    <a:pt x="30438" y="36206"/>
                    <a:pt x="31086" y="36956"/>
                    <a:pt x="31871" y="37502"/>
                  </a:cubicBezTo>
                  <a:cubicBezTo>
                    <a:pt x="31393" y="38662"/>
                    <a:pt x="31120" y="39891"/>
                    <a:pt x="31018" y="41153"/>
                  </a:cubicBezTo>
                  <a:cubicBezTo>
                    <a:pt x="30916" y="41188"/>
                    <a:pt x="30813" y="41256"/>
                    <a:pt x="30711" y="41256"/>
                  </a:cubicBezTo>
                  <a:cubicBezTo>
                    <a:pt x="29380" y="41631"/>
                    <a:pt x="28049" y="41904"/>
                    <a:pt x="26684" y="42075"/>
                  </a:cubicBezTo>
                  <a:cubicBezTo>
                    <a:pt x="26514" y="42075"/>
                    <a:pt x="26343" y="42109"/>
                    <a:pt x="26173" y="42177"/>
                  </a:cubicBezTo>
                  <a:cubicBezTo>
                    <a:pt x="26036" y="42245"/>
                    <a:pt x="25968" y="42314"/>
                    <a:pt x="25934" y="42450"/>
                  </a:cubicBezTo>
                  <a:cubicBezTo>
                    <a:pt x="25934" y="42621"/>
                    <a:pt x="26070" y="42655"/>
                    <a:pt x="26241" y="42655"/>
                  </a:cubicBezTo>
                  <a:cubicBezTo>
                    <a:pt x="26684" y="42621"/>
                    <a:pt x="27060" y="42587"/>
                    <a:pt x="27469" y="42518"/>
                  </a:cubicBezTo>
                  <a:cubicBezTo>
                    <a:pt x="28459" y="42314"/>
                    <a:pt x="29414" y="42109"/>
                    <a:pt x="30404" y="41904"/>
                  </a:cubicBezTo>
                  <a:lnTo>
                    <a:pt x="30950" y="41802"/>
                  </a:lnTo>
                  <a:lnTo>
                    <a:pt x="30950" y="41802"/>
                  </a:lnTo>
                  <a:cubicBezTo>
                    <a:pt x="30984" y="42348"/>
                    <a:pt x="30882" y="42894"/>
                    <a:pt x="30711" y="43440"/>
                  </a:cubicBezTo>
                  <a:cubicBezTo>
                    <a:pt x="30677" y="43542"/>
                    <a:pt x="30574" y="43610"/>
                    <a:pt x="30438" y="43678"/>
                  </a:cubicBezTo>
                  <a:cubicBezTo>
                    <a:pt x="28971" y="44293"/>
                    <a:pt x="27435" y="44805"/>
                    <a:pt x="25900" y="45180"/>
                  </a:cubicBezTo>
                  <a:cubicBezTo>
                    <a:pt x="25558" y="45248"/>
                    <a:pt x="25217" y="45282"/>
                    <a:pt x="24842" y="45282"/>
                  </a:cubicBezTo>
                  <a:cubicBezTo>
                    <a:pt x="24739" y="45282"/>
                    <a:pt x="24603" y="45282"/>
                    <a:pt x="24535" y="45351"/>
                  </a:cubicBezTo>
                  <a:cubicBezTo>
                    <a:pt x="24460" y="45407"/>
                    <a:pt x="24364" y="45432"/>
                    <a:pt x="24264" y="45432"/>
                  </a:cubicBezTo>
                  <a:cubicBezTo>
                    <a:pt x="24183" y="45432"/>
                    <a:pt x="24100" y="45415"/>
                    <a:pt x="24023" y="45385"/>
                  </a:cubicBezTo>
                  <a:cubicBezTo>
                    <a:pt x="20303" y="44088"/>
                    <a:pt x="16891" y="42143"/>
                    <a:pt x="13888" y="39584"/>
                  </a:cubicBezTo>
                  <a:cubicBezTo>
                    <a:pt x="12319" y="38287"/>
                    <a:pt x="11056" y="36581"/>
                    <a:pt x="10271" y="34704"/>
                  </a:cubicBezTo>
                  <a:cubicBezTo>
                    <a:pt x="9725" y="33407"/>
                    <a:pt x="9555" y="31974"/>
                    <a:pt x="9794" y="30609"/>
                  </a:cubicBezTo>
                  <a:cubicBezTo>
                    <a:pt x="9862" y="30370"/>
                    <a:pt x="9930" y="30132"/>
                    <a:pt x="9998" y="29893"/>
                  </a:cubicBezTo>
                  <a:cubicBezTo>
                    <a:pt x="10032" y="29790"/>
                    <a:pt x="10067" y="29722"/>
                    <a:pt x="10135" y="29654"/>
                  </a:cubicBezTo>
                  <a:close/>
                  <a:moveTo>
                    <a:pt x="62480" y="41392"/>
                  </a:moveTo>
                  <a:lnTo>
                    <a:pt x="62480" y="41392"/>
                  </a:lnTo>
                  <a:cubicBezTo>
                    <a:pt x="62582" y="41460"/>
                    <a:pt x="62684" y="41495"/>
                    <a:pt x="62787" y="41563"/>
                  </a:cubicBezTo>
                  <a:cubicBezTo>
                    <a:pt x="65175" y="42860"/>
                    <a:pt x="67734" y="43781"/>
                    <a:pt x="70362" y="44293"/>
                  </a:cubicBezTo>
                  <a:lnTo>
                    <a:pt x="71761" y="44600"/>
                  </a:lnTo>
                  <a:lnTo>
                    <a:pt x="71795" y="44736"/>
                  </a:lnTo>
                  <a:lnTo>
                    <a:pt x="66847" y="46306"/>
                  </a:lnTo>
                  <a:cubicBezTo>
                    <a:pt x="66404" y="45282"/>
                    <a:pt x="65755" y="44361"/>
                    <a:pt x="64936" y="43610"/>
                  </a:cubicBezTo>
                  <a:cubicBezTo>
                    <a:pt x="64117" y="42860"/>
                    <a:pt x="63264" y="42177"/>
                    <a:pt x="62480" y="41392"/>
                  </a:cubicBezTo>
                  <a:close/>
                  <a:moveTo>
                    <a:pt x="30438" y="44327"/>
                  </a:moveTo>
                  <a:lnTo>
                    <a:pt x="30438" y="44327"/>
                  </a:lnTo>
                  <a:cubicBezTo>
                    <a:pt x="30063" y="45248"/>
                    <a:pt x="29585" y="46101"/>
                    <a:pt x="29005" y="46886"/>
                  </a:cubicBezTo>
                  <a:lnTo>
                    <a:pt x="25524" y="45896"/>
                  </a:lnTo>
                  <a:lnTo>
                    <a:pt x="30438" y="44327"/>
                  </a:lnTo>
                  <a:close/>
                  <a:moveTo>
                    <a:pt x="46544" y="1"/>
                  </a:moveTo>
                  <a:cubicBezTo>
                    <a:pt x="43234" y="35"/>
                    <a:pt x="40061" y="1093"/>
                    <a:pt x="37399" y="3038"/>
                  </a:cubicBezTo>
                  <a:cubicBezTo>
                    <a:pt x="35864" y="4164"/>
                    <a:pt x="34465" y="5461"/>
                    <a:pt x="33168" y="6894"/>
                  </a:cubicBezTo>
                  <a:cubicBezTo>
                    <a:pt x="31974" y="8156"/>
                    <a:pt x="30882" y="9521"/>
                    <a:pt x="29960" y="11023"/>
                  </a:cubicBezTo>
                  <a:cubicBezTo>
                    <a:pt x="29551" y="11637"/>
                    <a:pt x="29141" y="12251"/>
                    <a:pt x="28732" y="12865"/>
                  </a:cubicBezTo>
                  <a:cubicBezTo>
                    <a:pt x="28664" y="13002"/>
                    <a:pt x="28561" y="13104"/>
                    <a:pt x="28425" y="13172"/>
                  </a:cubicBezTo>
                  <a:cubicBezTo>
                    <a:pt x="27606" y="13480"/>
                    <a:pt x="26787" y="13855"/>
                    <a:pt x="26070" y="14298"/>
                  </a:cubicBezTo>
                  <a:cubicBezTo>
                    <a:pt x="25388" y="14674"/>
                    <a:pt x="24671" y="14981"/>
                    <a:pt x="23989" y="15322"/>
                  </a:cubicBezTo>
                  <a:cubicBezTo>
                    <a:pt x="20952" y="16755"/>
                    <a:pt x="18188" y="18735"/>
                    <a:pt x="15765" y="21089"/>
                  </a:cubicBezTo>
                  <a:cubicBezTo>
                    <a:pt x="14161" y="22625"/>
                    <a:pt x="12728" y="24297"/>
                    <a:pt x="11500" y="26139"/>
                  </a:cubicBezTo>
                  <a:cubicBezTo>
                    <a:pt x="11193" y="26719"/>
                    <a:pt x="10783" y="27231"/>
                    <a:pt x="10271" y="27675"/>
                  </a:cubicBezTo>
                  <a:cubicBezTo>
                    <a:pt x="10203" y="27743"/>
                    <a:pt x="10135" y="27811"/>
                    <a:pt x="10101" y="27879"/>
                  </a:cubicBezTo>
                  <a:cubicBezTo>
                    <a:pt x="10032" y="27982"/>
                    <a:pt x="9998" y="28118"/>
                    <a:pt x="10032" y="28187"/>
                  </a:cubicBezTo>
                  <a:cubicBezTo>
                    <a:pt x="10135" y="28391"/>
                    <a:pt x="10032" y="28494"/>
                    <a:pt x="9964" y="28664"/>
                  </a:cubicBezTo>
                  <a:cubicBezTo>
                    <a:pt x="9521" y="29415"/>
                    <a:pt x="9213" y="30234"/>
                    <a:pt x="9111" y="31087"/>
                  </a:cubicBezTo>
                  <a:cubicBezTo>
                    <a:pt x="8975" y="32384"/>
                    <a:pt x="9179" y="33715"/>
                    <a:pt x="9691" y="34943"/>
                  </a:cubicBezTo>
                  <a:cubicBezTo>
                    <a:pt x="10544" y="36922"/>
                    <a:pt x="11841" y="38662"/>
                    <a:pt x="13513" y="40061"/>
                  </a:cubicBezTo>
                  <a:cubicBezTo>
                    <a:pt x="16140" y="42279"/>
                    <a:pt x="19109" y="44054"/>
                    <a:pt x="22317" y="45351"/>
                  </a:cubicBezTo>
                  <a:cubicBezTo>
                    <a:pt x="24296" y="46067"/>
                    <a:pt x="26275" y="46715"/>
                    <a:pt x="28288" y="47261"/>
                  </a:cubicBezTo>
                  <a:cubicBezTo>
                    <a:pt x="28425" y="47296"/>
                    <a:pt x="28527" y="47330"/>
                    <a:pt x="28629" y="47398"/>
                  </a:cubicBezTo>
                  <a:cubicBezTo>
                    <a:pt x="28015" y="48183"/>
                    <a:pt x="27401" y="48968"/>
                    <a:pt x="26787" y="49718"/>
                  </a:cubicBezTo>
                  <a:cubicBezTo>
                    <a:pt x="25593" y="51083"/>
                    <a:pt x="24501" y="52482"/>
                    <a:pt x="23511" y="53984"/>
                  </a:cubicBezTo>
                  <a:cubicBezTo>
                    <a:pt x="22965" y="54803"/>
                    <a:pt x="22556" y="55656"/>
                    <a:pt x="22248" y="56577"/>
                  </a:cubicBezTo>
                  <a:cubicBezTo>
                    <a:pt x="21941" y="57805"/>
                    <a:pt x="21771" y="59034"/>
                    <a:pt x="21771" y="60296"/>
                  </a:cubicBezTo>
                  <a:cubicBezTo>
                    <a:pt x="21737" y="61764"/>
                    <a:pt x="21703" y="63231"/>
                    <a:pt x="21703" y="64698"/>
                  </a:cubicBezTo>
                  <a:cubicBezTo>
                    <a:pt x="21703" y="66439"/>
                    <a:pt x="20986" y="68111"/>
                    <a:pt x="19757" y="69305"/>
                  </a:cubicBezTo>
                  <a:cubicBezTo>
                    <a:pt x="19109" y="69919"/>
                    <a:pt x="18427" y="70533"/>
                    <a:pt x="17744" y="71148"/>
                  </a:cubicBezTo>
                  <a:cubicBezTo>
                    <a:pt x="16584" y="72171"/>
                    <a:pt x="15356" y="73195"/>
                    <a:pt x="14230" y="74253"/>
                  </a:cubicBezTo>
                  <a:cubicBezTo>
                    <a:pt x="12592" y="75720"/>
                    <a:pt x="11397" y="77563"/>
                    <a:pt x="10715" y="79644"/>
                  </a:cubicBezTo>
                  <a:cubicBezTo>
                    <a:pt x="10340" y="80804"/>
                    <a:pt x="9998" y="81965"/>
                    <a:pt x="9657" y="83091"/>
                  </a:cubicBezTo>
                  <a:cubicBezTo>
                    <a:pt x="9111" y="85104"/>
                    <a:pt x="8122" y="86947"/>
                    <a:pt x="6722" y="88482"/>
                  </a:cubicBezTo>
                  <a:cubicBezTo>
                    <a:pt x="6040" y="89233"/>
                    <a:pt x="5460" y="89984"/>
                    <a:pt x="4777" y="90734"/>
                  </a:cubicBezTo>
                  <a:cubicBezTo>
                    <a:pt x="3583" y="92133"/>
                    <a:pt x="2355" y="93498"/>
                    <a:pt x="1195" y="94931"/>
                  </a:cubicBezTo>
                  <a:cubicBezTo>
                    <a:pt x="785" y="95443"/>
                    <a:pt x="444" y="95989"/>
                    <a:pt x="103" y="96535"/>
                  </a:cubicBezTo>
                  <a:cubicBezTo>
                    <a:pt x="34" y="96638"/>
                    <a:pt x="0" y="96774"/>
                    <a:pt x="0" y="96911"/>
                  </a:cubicBezTo>
                  <a:cubicBezTo>
                    <a:pt x="34" y="97013"/>
                    <a:pt x="103" y="97081"/>
                    <a:pt x="171" y="97149"/>
                  </a:cubicBezTo>
                  <a:cubicBezTo>
                    <a:pt x="307" y="97149"/>
                    <a:pt x="410" y="97115"/>
                    <a:pt x="512" y="97047"/>
                  </a:cubicBezTo>
                  <a:cubicBezTo>
                    <a:pt x="546" y="97013"/>
                    <a:pt x="580" y="96945"/>
                    <a:pt x="614" y="96876"/>
                  </a:cubicBezTo>
                  <a:cubicBezTo>
                    <a:pt x="1160" y="95853"/>
                    <a:pt x="1843" y="94897"/>
                    <a:pt x="2662" y="94078"/>
                  </a:cubicBezTo>
                  <a:cubicBezTo>
                    <a:pt x="4334" y="92133"/>
                    <a:pt x="6006" y="90222"/>
                    <a:pt x="7678" y="88277"/>
                  </a:cubicBezTo>
                  <a:cubicBezTo>
                    <a:pt x="8565" y="87254"/>
                    <a:pt x="9248" y="86094"/>
                    <a:pt x="9691" y="84831"/>
                  </a:cubicBezTo>
                  <a:cubicBezTo>
                    <a:pt x="10169" y="83500"/>
                    <a:pt x="10578" y="82169"/>
                    <a:pt x="10954" y="80839"/>
                  </a:cubicBezTo>
                  <a:cubicBezTo>
                    <a:pt x="11602" y="78416"/>
                    <a:pt x="12899" y="76266"/>
                    <a:pt x="14741" y="74594"/>
                  </a:cubicBezTo>
                  <a:cubicBezTo>
                    <a:pt x="15867" y="73536"/>
                    <a:pt x="17062" y="72513"/>
                    <a:pt x="18256" y="71489"/>
                  </a:cubicBezTo>
                  <a:cubicBezTo>
                    <a:pt x="19212" y="70704"/>
                    <a:pt x="20099" y="69817"/>
                    <a:pt x="20918" y="68895"/>
                  </a:cubicBezTo>
                  <a:cubicBezTo>
                    <a:pt x="21600" y="68077"/>
                    <a:pt x="22044" y="67087"/>
                    <a:pt x="22180" y="66029"/>
                  </a:cubicBezTo>
                  <a:cubicBezTo>
                    <a:pt x="22283" y="65108"/>
                    <a:pt x="22317" y="64221"/>
                    <a:pt x="22351" y="63299"/>
                  </a:cubicBezTo>
                  <a:cubicBezTo>
                    <a:pt x="22419" y="61764"/>
                    <a:pt x="22453" y="60194"/>
                    <a:pt x="22521" y="58659"/>
                  </a:cubicBezTo>
                  <a:cubicBezTo>
                    <a:pt x="22624" y="57021"/>
                    <a:pt x="23170" y="55485"/>
                    <a:pt x="24125" y="54154"/>
                  </a:cubicBezTo>
                  <a:cubicBezTo>
                    <a:pt x="24705" y="53335"/>
                    <a:pt x="25285" y="52516"/>
                    <a:pt x="25900" y="51697"/>
                  </a:cubicBezTo>
                  <a:cubicBezTo>
                    <a:pt x="26992" y="50333"/>
                    <a:pt x="28118" y="49002"/>
                    <a:pt x="29210" y="47637"/>
                  </a:cubicBezTo>
                  <a:cubicBezTo>
                    <a:pt x="29210" y="47603"/>
                    <a:pt x="29278" y="47569"/>
                    <a:pt x="29312" y="47534"/>
                  </a:cubicBezTo>
                  <a:lnTo>
                    <a:pt x="30336" y="47773"/>
                  </a:lnTo>
                  <a:lnTo>
                    <a:pt x="30540" y="47296"/>
                  </a:lnTo>
                  <a:lnTo>
                    <a:pt x="29687" y="47023"/>
                  </a:lnTo>
                  <a:cubicBezTo>
                    <a:pt x="29687" y="46988"/>
                    <a:pt x="29687" y="46954"/>
                    <a:pt x="29687" y="46920"/>
                  </a:cubicBezTo>
                  <a:cubicBezTo>
                    <a:pt x="29721" y="46886"/>
                    <a:pt x="29756" y="46818"/>
                    <a:pt x="29790" y="46750"/>
                  </a:cubicBezTo>
                  <a:cubicBezTo>
                    <a:pt x="30984" y="45043"/>
                    <a:pt x="31666" y="42996"/>
                    <a:pt x="31666" y="40880"/>
                  </a:cubicBezTo>
                  <a:cubicBezTo>
                    <a:pt x="31701" y="39857"/>
                    <a:pt x="31905" y="38833"/>
                    <a:pt x="32315" y="37878"/>
                  </a:cubicBezTo>
                  <a:lnTo>
                    <a:pt x="32690" y="37946"/>
                  </a:lnTo>
                  <a:lnTo>
                    <a:pt x="32895" y="37536"/>
                  </a:lnTo>
                  <a:lnTo>
                    <a:pt x="32622" y="37263"/>
                  </a:lnTo>
                  <a:cubicBezTo>
                    <a:pt x="32622" y="37229"/>
                    <a:pt x="32622" y="37195"/>
                    <a:pt x="32622" y="37161"/>
                  </a:cubicBezTo>
                  <a:cubicBezTo>
                    <a:pt x="32656" y="37024"/>
                    <a:pt x="32724" y="36922"/>
                    <a:pt x="32758" y="36820"/>
                  </a:cubicBezTo>
                  <a:cubicBezTo>
                    <a:pt x="33304" y="35694"/>
                    <a:pt x="34055" y="34670"/>
                    <a:pt x="34942" y="33749"/>
                  </a:cubicBezTo>
                  <a:cubicBezTo>
                    <a:pt x="35181" y="33510"/>
                    <a:pt x="35352" y="33237"/>
                    <a:pt x="35079" y="32896"/>
                  </a:cubicBezTo>
                  <a:cubicBezTo>
                    <a:pt x="35352" y="32691"/>
                    <a:pt x="35556" y="32554"/>
                    <a:pt x="35795" y="32418"/>
                  </a:cubicBezTo>
                  <a:cubicBezTo>
                    <a:pt x="36512" y="31974"/>
                    <a:pt x="37263" y="31633"/>
                    <a:pt x="38082" y="31462"/>
                  </a:cubicBezTo>
                  <a:cubicBezTo>
                    <a:pt x="38935" y="31258"/>
                    <a:pt x="39822" y="31019"/>
                    <a:pt x="40709" y="30882"/>
                  </a:cubicBezTo>
                  <a:cubicBezTo>
                    <a:pt x="41744" y="30675"/>
                    <a:pt x="42811" y="30561"/>
                    <a:pt x="43887" y="30561"/>
                  </a:cubicBezTo>
                  <a:cubicBezTo>
                    <a:pt x="44407" y="30561"/>
                    <a:pt x="44930" y="30588"/>
                    <a:pt x="45452" y="30643"/>
                  </a:cubicBezTo>
                  <a:cubicBezTo>
                    <a:pt x="45482" y="30653"/>
                    <a:pt x="45512" y="30658"/>
                    <a:pt x="45542" y="30658"/>
                  </a:cubicBezTo>
                  <a:cubicBezTo>
                    <a:pt x="45614" y="30658"/>
                    <a:pt x="45687" y="30633"/>
                    <a:pt x="45759" y="30609"/>
                  </a:cubicBezTo>
                  <a:cubicBezTo>
                    <a:pt x="45882" y="30536"/>
                    <a:pt x="46005" y="30480"/>
                    <a:pt x="46141" y="30480"/>
                  </a:cubicBezTo>
                  <a:cubicBezTo>
                    <a:pt x="46194" y="30480"/>
                    <a:pt x="46248" y="30488"/>
                    <a:pt x="46305" y="30507"/>
                  </a:cubicBezTo>
                  <a:cubicBezTo>
                    <a:pt x="46988" y="30575"/>
                    <a:pt x="47704" y="30643"/>
                    <a:pt x="48387" y="30746"/>
                  </a:cubicBezTo>
                  <a:cubicBezTo>
                    <a:pt x="50707" y="31053"/>
                    <a:pt x="52993" y="31633"/>
                    <a:pt x="55211" y="32486"/>
                  </a:cubicBezTo>
                  <a:cubicBezTo>
                    <a:pt x="55757" y="32725"/>
                    <a:pt x="56303" y="32998"/>
                    <a:pt x="56781" y="33305"/>
                  </a:cubicBezTo>
                  <a:cubicBezTo>
                    <a:pt x="57088" y="33510"/>
                    <a:pt x="57361" y="33749"/>
                    <a:pt x="57566" y="34022"/>
                  </a:cubicBezTo>
                  <a:cubicBezTo>
                    <a:pt x="58078" y="34636"/>
                    <a:pt x="57975" y="35148"/>
                    <a:pt x="57327" y="35591"/>
                  </a:cubicBezTo>
                  <a:cubicBezTo>
                    <a:pt x="57156" y="35694"/>
                    <a:pt x="56952" y="35796"/>
                    <a:pt x="56747" y="35933"/>
                  </a:cubicBezTo>
                  <a:lnTo>
                    <a:pt x="57088" y="36342"/>
                  </a:lnTo>
                  <a:cubicBezTo>
                    <a:pt x="57293" y="36240"/>
                    <a:pt x="57463" y="36171"/>
                    <a:pt x="57634" y="36069"/>
                  </a:cubicBezTo>
                  <a:cubicBezTo>
                    <a:pt x="57771" y="35967"/>
                    <a:pt x="57941" y="35864"/>
                    <a:pt x="58112" y="35728"/>
                  </a:cubicBezTo>
                  <a:cubicBezTo>
                    <a:pt x="58146" y="35830"/>
                    <a:pt x="58180" y="35898"/>
                    <a:pt x="58180" y="35967"/>
                  </a:cubicBezTo>
                  <a:cubicBezTo>
                    <a:pt x="58590" y="38151"/>
                    <a:pt x="59784" y="40096"/>
                    <a:pt x="61524" y="41426"/>
                  </a:cubicBezTo>
                  <a:cubicBezTo>
                    <a:pt x="62343" y="42075"/>
                    <a:pt x="63128" y="42723"/>
                    <a:pt x="63913" y="43406"/>
                  </a:cubicBezTo>
                  <a:cubicBezTo>
                    <a:pt x="64902" y="44190"/>
                    <a:pt x="65687" y="45214"/>
                    <a:pt x="66233" y="46340"/>
                  </a:cubicBezTo>
                  <a:cubicBezTo>
                    <a:pt x="66028" y="46579"/>
                    <a:pt x="66028" y="46818"/>
                    <a:pt x="66199" y="46988"/>
                  </a:cubicBezTo>
                  <a:lnTo>
                    <a:pt x="66540" y="46988"/>
                  </a:lnTo>
                  <a:cubicBezTo>
                    <a:pt x="66574" y="47091"/>
                    <a:pt x="66643" y="47227"/>
                    <a:pt x="66677" y="47330"/>
                  </a:cubicBezTo>
                  <a:cubicBezTo>
                    <a:pt x="66950" y="48149"/>
                    <a:pt x="67257" y="48968"/>
                    <a:pt x="67496" y="49787"/>
                  </a:cubicBezTo>
                  <a:cubicBezTo>
                    <a:pt x="67871" y="51254"/>
                    <a:pt x="68349" y="52721"/>
                    <a:pt x="68895" y="54154"/>
                  </a:cubicBezTo>
                  <a:cubicBezTo>
                    <a:pt x="69441" y="55417"/>
                    <a:pt x="70225" y="56543"/>
                    <a:pt x="71249" y="57464"/>
                  </a:cubicBezTo>
                  <a:cubicBezTo>
                    <a:pt x="73365" y="59409"/>
                    <a:pt x="74969" y="61900"/>
                    <a:pt x="75890" y="64664"/>
                  </a:cubicBezTo>
                  <a:cubicBezTo>
                    <a:pt x="76333" y="65927"/>
                    <a:pt x="76675" y="67223"/>
                    <a:pt x="77016" y="68486"/>
                  </a:cubicBezTo>
                  <a:cubicBezTo>
                    <a:pt x="77425" y="70056"/>
                    <a:pt x="77971" y="71591"/>
                    <a:pt x="78654" y="73024"/>
                  </a:cubicBezTo>
                  <a:cubicBezTo>
                    <a:pt x="79268" y="74321"/>
                    <a:pt x="80189" y="75481"/>
                    <a:pt x="81350" y="76334"/>
                  </a:cubicBezTo>
                  <a:cubicBezTo>
                    <a:pt x="82134" y="76880"/>
                    <a:pt x="82919" y="77358"/>
                    <a:pt x="83772" y="77802"/>
                  </a:cubicBezTo>
                  <a:cubicBezTo>
                    <a:pt x="84694" y="78348"/>
                    <a:pt x="85683" y="78825"/>
                    <a:pt x="86639" y="79371"/>
                  </a:cubicBezTo>
                  <a:cubicBezTo>
                    <a:pt x="87696" y="79951"/>
                    <a:pt x="88550" y="80839"/>
                    <a:pt x="89130" y="81896"/>
                  </a:cubicBezTo>
                  <a:cubicBezTo>
                    <a:pt x="89607" y="82715"/>
                    <a:pt x="89949" y="83568"/>
                    <a:pt x="90222" y="84490"/>
                  </a:cubicBezTo>
                  <a:cubicBezTo>
                    <a:pt x="90563" y="85616"/>
                    <a:pt x="90870" y="86742"/>
                    <a:pt x="91245" y="87902"/>
                  </a:cubicBezTo>
                  <a:cubicBezTo>
                    <a:pt x="91962" y="90359"/>
                    <a:pt x="93497" y="92509"/>
                    <a:pt x="95545" y="94044"/>
                  </a:cubicBezTo>
                  <a:cubicBezTo>
                    <a:pt x="95954" y="94385"/>
                    <a:pt x="96364" y="94761"/>
                    <a:pt x="96773" y="95136"/>
                  </a:cubicBezTo>
                  <a:cubicBezTo>
                    <a:pt x="97319" y="95716"/>
                    <a:pt x="97797" y="96330"/>
                    <a:pt x="98240" y="97013"/>
                  </a:cubicBezTo>
                  <a:cubicBezTo>
                    <a:pt x="98377" y="96876"/>
                    <a:pt x="98513" y="96740"/>
                    <a:pt x="98684" y="96603"/>
                  </a:cubicBezTo>
                  <a:cubicBezTo>
                    <a:pt x="97967" y="95477"/>
                    <a:pt x="97046" y="94454"/>
                    <a:pt x="95988" y="93635"/>
                  </a:cubicBezTo>
                  <a:cubicBezTo>
                    <a:pt x="95681" y="93396"/>
                    <a:pt x="95374" y="93123"/>
                    <a:pt x="95067" y="92884"/>
                  </a:cubicBezTo>
                  <a:cubicBezTo>
                    <a:pt x="94112" y="92031"/>
                    <a:pt x="93293" y="91007"/>
                    <a:pt x="92713" y="89847"/>
                  </a:cubicBezTo>
                  <a:cubicBezTo>
                    <a:pt x="92235" y="88857"/>
                    <a:pt x="91825" y="87834"/>
                    <a:pt x="91518" y="86776"/>
                  </a:cubicBezTo>
                  <a:cubicBezTo>
                    <a:pt x="91143" y="85582"/>
                    <a:pt x="90836" y="84387"/>
                    <a:pt x="90426" y="83227"/>
                  </a:cubicBezTo>
                  <a:cubicBezTo>
                    <a:pt x="89744" y="81146"/>
                    <a:pt x="88242" y="79440"/>
                    <a:pt x="86297" y="78484"/>
                  </a:cubicBezTo>
                  <a:cubicBezTo>
                    <a:pt x="85751" y="78211"/>
                    <a:pt x="85240" y="77904"/>
                    <a:pt x="84728" y="77631"/>
                  </a:cubicBezTo>
                  <a:lnTo>
                    <a:pt x="83124" y="76812"/>
                  </a:lnTo>
                  <a:cubicBezTo>
                    <a:pt x="81588" y="76027"/>
                    <a:pt x="80292" y="74765"/>
                    <a:pt x="79473" y="73263"/>
                  </a:cubicBezTo>
                  <a:cubicBezTo>
                    <a:pt x="79132" y="72615"/>
                    <a:pt x="78824" y="71932"/>
                    <a:pt x="78551" y="71250"/>
                  </a:cubicBezTo>
                  <a:cubicBezTo>
                    <a:pt x="78006" y="69578"/>
                    <a:pt x="77494" y="67906"/>
                    <a:pt x="77050" y="66234"/>
                  </a:cubicBezTo>
                  <a:cubicBezTo>
                    <a:pt x="76129" y="62617"/>
                    <a:pt x="74184" y="59341"/>
                    <a:pt x="71420" y="56850"/>
                  </a:cubicBezTo>
                  <a:cubicBezTo>
                    <a:pt x="70635" y="56168"/>
                    <a:pt x="70021" y="55280"/>
                    <a:pt x="69645" y="54325"/>
                  </a:cubicBezTo>
                  <a:cubicBezTo>
                    <a:pt x="69270" y="53506"/>
                    <a:pt x="68963" y="52653"/>
                    <a:pt x="68690" y="51800"/>
                  </a:cubicBezTo>
                  <a:cubicBezTo>
                    <a:pt x="68144" y="50196"/>
                    <a:pt x="67666" y="48558"/>
                    <a:pt x="67154" y="46954"/>
                  </a:cubicBezTo>
                  <a:cubicBezTo>
                    <a:pt x="67154" y="46886"/>
                    <a:pt x="67154" y="46818"/>
                    <a:pt x="67154" y="46784"/>
                  </a:cubicBezTo>
                  <a:lnTo>
                    <a:pt x="67734" y="46579"/>
                  </a:lnTo>
                  <a:lnTo>
                    <a:pt x="72409" y="45078"/>
                  </a:lnTo>
                  <a:cubicBezTo>
                    <a:pt x="72716" y="44907"/>
                    <a:pt x="73024" y="44839"/>
                    <a:pt x="73365" y="44839"/>
                  </a:cubicBezTo>
                  <a:cubicBezTo>
                    <a:pt x="73433" y="44839"/>
                    <a:pt x="73501" y="44770"/>
                    <a:pt x="73570" y="44736"/>
                  </a:cubicBezTo>
                  <a:cubicBezTo>
                    <a:pt x="73740" y="44600"/>
                    <a:pt x="73945" y="44497"/>
                    <a:pt x="74150" y="44395"/>
                  </a:cubicBezTo>
                  <a:cubicBezTo>
                    <a:pt x="74934" y="44020"/>
                    <a:pt x="75719" y="43713"/>
                    <a:pt x="76470" y="43337"/>
                  </a:cubicBezTo>
                  <a:cubicBezTo>
                    <a:pt x="77903" y="42621"/>
                    <a:pt x="79268" y="41802"/>
                    <a:pt x="80531" y="40812"/>
                  </a:cubicBezTo>
                  <a:cubicBezTo>
                    <a:pt x="83090" y="38799"/>
                    <a:pt x="84830" y="35898"/>
                    <a:pt x="85376" y="32691"/>
                  </a:cubicBezTo>
                  <a:cubicBezTo>
                    <a:pt x="85478" y="32213"/>
                    <a:pt x="85444" y="31701"/>
                    <a:pt x="85308" y="31258"/>
                  </a:cubicBezTo>
                  <a:cubicBezTo>
                    <a:pt x="84864" y="29859"/>
                    <a:pt x="84284" y="28528"/>
                    <a:pt x="83533" y="27265"/>
                  </a:cubicBezTo>
                  <a:cubicBezTo>
                    <a:pt x="82783" y="26003"/>
                    <a:pt x="81964" y="24774"/>
                    <a:pt x="81042" y="23614"/>
                  </a:cubicBezTo>
                  <a:cubicBezTo>
                    <a:pt x="79268" y="21328"/>
                    <a:pt x="77289" y="19246"/>
                    <a:pt x="74866" y="17677"/>
                  </a:cubicBezTo>
                  <a:cubicBezTo>
                    <a:pt x="73706" y="16926"/>
                    <a:pt x="72512" y="16278"/>
                    <a:pt x="71352" y="15561"/>
                  </a:cubicBezTo>
                  <a:cubicBezTo>
                    <a:pt x="70396" y="14981"/>
                    <a:pt x="69372" y="14503"/>
                    <a:pt x="68315" y="14162"/>
                  </a:cubicBezTo>
                  <a:cubicBezTo>
                    <a:pt x="68042" y="14060"/>
                    <a:pt x="67769" y="13957"/>
                    <a:pt x="67461" y="13855"/>
                  </a:cubicBezTo>
                  <a:cubicBezTo>
                    <a:pt x="67427" y="13480"/>
                    <a:pt x="67393" y="13138"/>
                    <a:pt x="67393" y="12797"/>
                  </a:cubicBezTo>
                  <a:cubicBezTo>
                    <a:pt x="67325" y="11569"/>
                    <a:pt x="67018" y="10340"/>
                    <a:pt x="66506" y="9248"/>
                  </a:cubicBezTo>
                  <a:cubicBezTo>
                    <a:pt x="65414" y="7099"/>
                    <a:pt x="63776" y="5324"/>
                    <a:pt x="61729" y="4096"/>
                  </a:cubicBezTo>
                  <a:cubicBezTo>
                    <a:pt x="60432" y="3311"/>
                    <a:pt x="59135" y="2628"/>
                    <a:pt x="57805" y="2014"/>
                  </a:cubicBezTo>
                  <a:cubicBezTo>
                    <a:pt x="55348" y="854"/>
                    <a:pt x="52686" y="172"/>
                    <a:pt x="49991" y="69"/>
                  </a:cubicBezTo>
                  <a:cubicBezTo>
                    <a:pt x="48830" y="35"/>
                    <a:pt x="47670" y="1"/>
                    <a:pt x="465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0" name="Google Shape;12520;p86"/>
            <p:cNvSpPr/>
            <p:nvPr/>
          </p:nvSpPr>
          <p:spPr>
            <a:xfrm>
              <a:off x="2134005" y="2146418"/>
              <a:ext cx="34978" cy="21624"/>
            </a:xfrm>
            <a:custGeom>
              <a:rect b="b" l="l" r="r" t="t"/>
              <a:pathLst>
                <a:path extrusionOk="0" h="1161" w="1878">
                  <a:moveTo>
                    <a:pt x="1878" y="0"/>
                  </a:moveTo>
                  <a:lnTo>
                    <a:pt x="1366" y="68"/>
                  </a:lnTo>
                  <a:lnTo>
                    <a:pt x="1366" y="512"/>
                  </a:lnTo>
                  <a:lnTo>
                    <a:pt x="1" y="649"/>
                  </a:lnTo>
                  <a:cubicBezTo>
                    <a:pt x="69" y="853"/>
                    <a:pt x="103" y="1024"/>
                    <a:pt x="171" y="1160"/>
                  </a:cubicBezTo>
                  <a:lnTo>
                    <a:pt x="1673" y="1058"/>
                  </a:lnTo>
                  <a:cubicBezTo>
                    <a:pt x="1741" y="717"/>
                    <a:pt x="1809" y="376"/>
                    <a:pt x="1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1" name="Google Shape;12521;p86"/>
            <p:cNvSpPr/>
            <p:nvPr/>
          </p:nvSpPr>
          <p:spPr>
            <a:xfrm>
              <a:off x="1874092" y="2138149"/>
              <a:ext cx="39429" cy="19724"/>
            </a:xfrm>
            <a:custGeom>
              <a:rect b="b" l="l" r="r" t="t"/>
              <a:pathLst>
                <a:path extrusionOk="0" h="1059" w="2117">
                  <a:moveTo>
                    <a:pt x="171" y="1"/>
                  </a:moveTo>
                  <a:cubicBezTo>
                    <a:pt x="137" y="69"/>
                    <a:pt x="69" y="137"/>
                    <a:pt x="35" y="205"/>
                  </a:cubicBezTo>
                  <a:cubicBezTo>
                    <a:pt x="35" y="274"/>
                    <a:pt x="0" y="342"/>
                    <a:pt x="0" y="444"/>
                  </a:cubicBezTo>
                  <a:lnTo>
                    <a:pt x="2082" y="1058"/>
                  </a:lnTo>
                  <a:cubicBezTo>
                    <a:pt x="2116" y="820"/>
                    <a:pt x="2116" y="683"/>
                    <a:pt x="2116" y="581"/>
                  </a:cubicBezTo>
                  <a:cubicBezTo>
                    <a:pt x="1434" y="444"/>
                    <a:pt x="888" y="35"/>
                    <a:pt x="1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2" name="Google Shape;12522;p86"/>
            <p:cNvSpPr/>
            <p:nvPr/>
          </p:nvSpPr>
          <p:spPr>
            <a:xfrm>
              <a:off x="2050124" y="2159604"/>
              <a:ext cx="32426" cy="11603"/>
            </a:xfrm>
            <a:custGeom>
              <a:rect b="b" l="l" r="r" t="t"/>
              <a:pathLst>
                <a:path extrusionOk="0" h="623" w="1741">
                  <a:moveTo>
                    <a:pt x="854" y="0"/>
                  </a:moveTo>
                  <a:cubicBezTo>
                    <a:pt x="564" y="0"/>
                    <a:pt x="274" y="60"/>
                    <a:pt x="1" y="179"/>
                  </a:cubicBezTo>
                  <a:lnTo>
                    <a:pt x="1" y="623"/>
                  </a:lnTo>
                  <a:lnTo>
                    <a:pt x="1741" y="623"/>
                  </a:lnTo>
                  <a:cubicBezTo>
                    <a:pt x="1741" y="384"/>
                    <a:pt x="1707" y="248"/>
                    <a:pt x="1707" y="179"/>
                  </a:cubicBezTo>
                  <a:cubicBezTo>
                    <a:pt x="1434" y="60"/>
                    <a:pt x="1144" y="0"/>
                    <a:pt x="8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3" name="Google Shape;12523;p86"/>
            <p:cNvSpPr/>
            <p:nvPr/>
          </p:nvSpPr>
          <p:spPr>
            <a:xfrm>
              <a:off x="1825800" y="2123529"/>
              <a:ext cx="36244" cy="19091"/>
            </a:xfrm>
            <a:custGeom>
              <a:rect b="b" l="l" r="r" t="t"/>
              <a:pathLst>
                <a:path extrusionOk="0" h="1025" w="1946">
                  <a:moveTo>
                    <a:pt x="307" y="1"/>
                  </a:moveTo>
                  <a:lnTo>
                    <a:pt x="0" y="478"/>
                  </a:lnTo>
                  <a:lnTo>
                    <a:pt x="1672" y="1024"/>
                  </a:lnTo>
                  <a:cubicBezTo>
                    <a:pt x="1775" y="854"/>
                    <a:pt x="1843" y="717"/>
                    <a:pt x="1945" y="547"/>
                  </a:cubicBezTo>
                  <a:lnTo>
                    <a:pt x="3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4" name="Google Shape;12524;p86"/>
            <p:cNvSpPr/>
            <p:nvPr/>
          </p:nvSpPr>
          <p:spPr>
            <a:xfrm>
              <a:off x="2195016" y="2076504"/>
              <a:ext cx="32426" cy="23542"/>
            </a:xfrm>
            <a:custGeom>
              <a:rect b="b" l="l" r="r" t="t"/>
              <a:pathLst>
                <a:path extrusionOk="0" h="1264" w="1741">
                  <a:moveTo>
                    <a:pt x="922" y="1"/>
                  </a:moveTo>
                  <a:lnTo>
                    <a:pt x="1" y="205"/>
                  </a:lnTo>
                  <a:lnTo>
                    <a:pt x="205" y="683"/>
                  </a:lnTo>
                  <a:lnTo>
                    <a:pt x="922" y="581"/>
                  </a:lnTo>
                  <a:cubicBezTo>
                    <a:pt x="990" y="888"/>
                    <a:pt x="1195" y="1127"/>
                    <a:pt x="1502" y="1263"/>
                  </a:cubicBezTo>
                  <a:lnTo>
                    <a:pt x="1741" y="956"/>
                  </a:lnTo>
                  <a:lnTo>
                    <a:pt x="92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86"/>
            <p:cNvSpPr/>
            <p:nvPr/>
          </p:nvSpPr>
          <p:spPr>
            <a:xfrm>
              <a:off x="1870274" y="2310363"/>
              <a:ext cx="33711" cy="14006"/>
            </a:xfrm>
            <a:custGeom>
              <a:rect b="b" l="l" r="r" t="t"/>
              <a:pathLst>
                <a:path extrusionOk="0" h="752" w="1810">
                  <a:moveTo>
                    <a:pt x="35" y="1"/>
                  </a:moveTo>
                  <a:cubicBezTo>
                    <a:pt x="35" y="172"/>
                    <a:pt x="1" y="308"/>
                    <a:pt x="1" y="513"/>
                  </a:cubicBezTo>
                  <a:lnTo>
                    <a:pt x="1639" y="752"/>
                  </a:lnTo>
                  <a:cubicBezTo>
                    <a:pt x="1707" y="581"/>
                    <a:pt x="1741" y="445"/>
                    <a:pt x="1809" y="240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86"/>
            <p:cNvSpPr/>
            <p:nvPr/>
          </p:nvSpPr>
          <p:spPr>
            <a:xfrm>
              <a:off x="1964976" y="2155301"/>
              <a:ext cx="36878" cy="13373"/>
            </a:xfrm>
            <a:custGeom>
              <a:rect b="b" l="l" r="r" t="t"/>
              <a:pathLst>
                <a:path extrusionOk="0" h="718" w="1980">
                  <a:moveTo>
                    <a:pt x="68" y="1"/>
                  </a:moveTo>
                  <a:cubicBezTo>
                    <a:pt x="34" y="172"/>
                    <a:pt x="34" y="308"/>
                    <a:pt x="0" y="513"/>
                  </a:cubicBezTo>
                  <a:lnTo>
                    <a:pt x="1877" y="718"/>
                  </a:lnTo>
                  <a:cubicBezTo>
                    <a:pt x="1911" y="581"/>
                    <a:pt x="1945" y="445"/>
                    <a:pt x="1979" y="308"/>
                  </a:cubicBezTo>
                  <a:cubicBezTo>
                    <a:pt x="1672" y="274"/>
                    <a:pt x="1331" y="274"/>
                    <a:pt x="1024" y="240"/>
                  </a:cubicBezTo>
                  <a:cubicBezTo>
                    <a:pt x="717" y="172"/>
                    <a:pt x="410" y="69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7" name="Google Shape;12527;p86"/>
            <p:cNvSpPr/>
            <p:nvPr/>
          </p:nvSpPr>
          <p:spPr>
            <a:xfrm>
              <a:off x="1789577" y="2295129"/>
              <a:ext cx="27975" cy="14621"/>
            </a:xfrm>
            <a:custGeom>
              <a:rect b="b" l="l" r="r" t="t"/>
              <a:pathLst>
                <a:path extrusionOk="0" h="785" w="1502">
                  <a:moveTo>
                    <a:pt x="205" y="0"/>
                  </a:moveTo>
                  <a:lnTo>
                    <a:pt x="0" y="512"/>
                  </a:lnTo>
                  <a:lnTo>
                    <a:pt x="1399" y="785"/>
                  </a:lnTo>
                  <a:cubicBezTo>
                    <a:pt x="1433" y="580"/>
                    <a:pt x="1467" y="444"/>
                    <a:pt x="1502" y="273"/>
                  </a:cubicBezTo>
                  <a:lnTo>
                    <a:pt x="20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8" name="Google Shape;12528;p86"/>
            <p:cNvSpPr/>
            <p:nvPr/>
          </p:nvSpPr>
          <p:spPr>
            <a:xfrm>
              <a:off x="1831518" y="2303379"/>
              <a:ext cx="23523" cy="14006"/>
            </a:xfrm>
            <a:custGeom>
              <a:rect b="b" l="l" r="r" t="t"/>
              <a:pathLst>
                <a:path extrusionOk="0" h="752" w="1263">
                  <a:moveTo>
                    <a:pt x="137" y="1"/>
                  </a:moveTo>
                  <a:cubicBezTo>
                    <a:pt x="68" y="171"/>
                    <a:pt x="34" y="308"/>
                    <a:pt x="0" y="512"/>
                  </a:cubicBezTo>
                  <a:lnTo>
                    <a:pt x="1195" y="751"/>
                  </a:lnTo>
                  <a:cubicBezTo>
                    <a:pt x="1229" y="547"/>
                    <a:pt x="1229" y="410"/>
                    <a:pt x="1263" y="205"/>
                  </a:cubicBezTo>
                  <a:lnTo>
                    <a:pt x="1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9" name="Google Shape;12529;p86"/>
            <p:cNvSpPr/>
            <p:nvPr/>
          </p:nvSpPr>
          <p:spPr>
            <a:xfrm>
              <a:off x="2210269" y="2147684"/>
              <a:ext cx="24808" cy="13373"/>
            </a:xfrm>
            <a:custGeom>
              <a:rect b="b" l="l" r="r" t="t"/>
              <a:pathLst>
                <a:path extrusionOk="0" h="718" w="1332">
                  <a:moveTo>
                    <a:pt x="1161" y="0"/>
                  </a:moveTo>
                  <a:lnTo>
                    <a:pt x="1" y="171"/>
                  </a:lnTo>
                  <a:cubicBezTo>
                    <a:pt x="69" y="376"/>
                    <a:pt x="103" y="512"/>
                    <a:pt x="171" y="717"/>
                  </a:cubicBezTo>
                  <a:lnTo>
                    <a:pt x="1331" y="512"/>
                  </a:lnTo>
                  <a:cubicBezTo>
                    <a:pt x="1263" y="308"/>
                    <a:pt x="1229" y="171"/>
                    <a:pt x="1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86"/>
            <p:cNvSpPr/>
            <p:nvPr/>
          </p:nvSpPr>
          <p:spPr>
            <a:xfrm>
              <a:off x="1751436" y="2286227"/>
              <a:ext cx="25442" cy="14639"/>
            </a:xfrm>
            <a:custGeom>
              <a:rect b="b" l="l" r="r" t="t"/>
              <a:pathLst>
                <a:path extrusionOk="0" h="786" w="1366">
                  <a:moveTo>
                    <a:pt x="171" y="0"/>
                  </a:moveTo>
                  <a:lnTo>
                    <a:pt x="1" y="512"/>
                  </a:lnTo>
                  <a:lnTo>
                    <a:pt x="1195" y="785"/>
                  </a:lnTo>
                  <a:lnTo>
                    <a:pt x="1366" y="273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86"/>
            <p:cNvSpPr/>
            <p:nvPr/>
          </p:nvSpPr>
          <p:spPr>
            <a:xfrm>
              <a:off x="2006283" y="2322450"/>
              <a:ext cx="23523" cy="10188"/>
            </a:xfrm>
            <a:custGeom>
              <a:rect b="b" l="l" r="r" t="t"/>
              <a:pathLst>
                <a:path extrusionOk="0" h="547" w="1263">
                  <a:moveTo>
                    <a:pt x="0" y="0"/>
                  </a:moveTo>
                  <a:cubicBezTo>
                    <a:pt x="34" y="205"/>
                    <a:pt x="68" y="342"/>
                    <a:pt x="68" y="478"/>
                  </a:cubicBezTo>
                  <a:lnTo>
                    <a:pt x="1263" y="546"/>
                  </a:lnTo>
                  <a:lnTo>
                    <a:pt x="1263" y="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86"/>
            <p:cNvSpPr/>
            <p:nvPr/>
          </p:nvSpPr>
          <p:spPr>
            <a:xfrm>
              <a:off x="2053308" y="2091757"/>
              <a:ext cx="25442" cy="8288"/>
            </a:xfrm>
            <a:custGeom>
              <a:rect b="b" l="l" r="r" t="t"/>
              <a:pathLst>
                <a:path extrusionOk="0" h="445" w="1366">
                  <a:moveTo>
                    <a:pt x="0" y="1"/>
                  </a:moveTo>
                  <a:cubicBezTo>
                    <a:pt x="0" y="137"/>
                    <a:pt x="0" y="239"/>
                    <a:pt x="0" y="376"/>
                  </a:cubicBezTo>
                  <a:lnTo>
                    <a:pt x="1365" y="444"/>
                  </a:lnTo>
                  <a:cubicBezTo>
                    <a:pt x="1331" y="308"/>
                    <a:pt x="1331" y="137"/>
                    <a:pt x="1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3" name="Google Shape;12533;p86"/>
            <p:cNvSpPr/>
            <p:nvPr/>
          </p:nvSpPr>
          <p:spPr>
            <a:xfrm>
              <a:off x="1792743" y="2108910"/>
              <a:ext cx="23542" cy="17191"/>
            </a:xfrm>
            <a:custGeom>
              <a:rect b="b" l="l" r="r" t="t"/>
              <a:pathLst>
                <a:path extrusionOk="0" h="923" w="1264">
                  <a:moveTo>
                    <a:pt x="240" y="1"/>
                  </a:moveTo>
                  <a:cubicBezTo>
                    <a:pt x="137" y="172"/>
                    <a:pt x="69" y="308"/>
                    <a:pt x="1" y="479"/>
                  </a:cubicBezTo>
                  <a:lnTo>
                    <a:pt x="956" y="922"/>
                  </a:lnTo>
                  <a:lnTo>
                    <a:pt x="1263" y="479"/>
                  </a:lnTo>
                  <a:lnTo>
                    <a:pt x="24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4" name="Google Shape;12534;p86"/>
            <p:cNvSpPr/>
            <p:nvPr/>
          </p:nvSpPr>
          <p:spPr>
            <a:xfrm>
              <a:off x="2113035" y="2319265"/>
              <a:ext cx="21624" cy="11454"/>
            </a:xfrm>
            <a:custGeom>
              <a:rect b="b" l="l" r="r" t="t"/>
              <a:pathLst>
                <a:path extrusionOk="0" h="615" w="1161">
                  <a:moveTo>
                    <a:pt x="1127" y="1"/>
                  </a:moveTo>
                  <a:lnTo>
                    <a:pt x="1" y="103"/>
                  </a:lnTo>
                  <a:lnTo>
                    <a:pt x="137" y="615"/>
                  </a:lnTo>
                  <a:lnTo>
                    <a:pt x="1161" y="513"/>
                  </a:lnTo>
                  <a:cubicBezTo>
                    <a:pt x="1161" y="342"/>
                    <a:pt x="1127" y="205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86"/>
            <p:cNvSpPr/>
            <p:nvPr/>
          </p:nvSpPr>
          <p:spPr>
            <a:xfrm>
              <a:off x="2213454" y="2306564"/>
              <a:ext cx="22890" cy="13354"/>
            </a:xfrm>
            <a:custGeom>
              <a:rect b="b" l="l" r="r" t="t"/>
              <a:pathLst>
                <a:path extrusionOk="0" h="717" w="1229">
                  <a:moveTo>
                    <a:pt x="1092" y="0"/>
                  </a:moveTo>
                  <a:lnTo>
                    <a:pt x="0" y="205"/>
                  </a:lnTo>
                  <a:cubicBezTo>
                    <a:pt x="68" y="376"/>
                    <a:pt x="103" y="546"/>
                    <a:pt x="137" y="717"/>
                  </a:cubicBezTo>
                  <a:lnTo>
                    <a:pt x="1229" y="546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86"/>
            <p:cNvSpPr/>
            <p:nvPr/>
          </p:nvSpPr>
          <p:spPr>
            <a:xfrm>
              <a:off x="2097782" y="2159753"/>
              <a:ext cx="22276" cy="10821"/>
            </a:xfrm>
            <a:custGeom>
              <a:rect b="b" l="l" r="r" t="t"/>
              <a:pathLst>
                <a:path extrusionOk="0" h="581" w="1196">
                  <a:moveTo>
                    <a:pt x="1059" y="1"/>
                  </a:moveTo>
                  <a:lnTo>
                    <a:pt x="1" y="35"/>
                  </a:lnTo>
                  <a:cubicBezTo>
                    <a:pt x="35" y="240"/>
                    <a:pt x="35" y="376"/>
                    <a:pt x="69" y="581"/>
                  </a:cubicBezTo>
                  <a:lnTo>
                    <a:pt x="1195" y="513"/>
                  </a:lnTo>
                  <a:cubicBezTo>
                    <a:pt x="1161" y="308"/>
                    <a:pt x="1093" y="171"/>
                    <a:pt x="10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7" name="Google Shape;12537;p86"/>
            <p:cNvSpPr/>
            <p:nvPr/>
          </p:nvSpPr>
          <p:spPr>
            <a:xfrm>
              <a:off x="2093331" y="2089857"/>
              <a:ext cx="20990" cy="11454"/>
            </a:xfrm>
            <a:custGeom>
              <a:rect b="b" l="l" r="r" t="t"/>
              <a:pathLst>
                <a:path extrusionOk="0" h="615" w="1127">
                  <a:moveTo>
                    <a:pt x="1093" y="0"/>
                  </a:moveTo>
                  <a:lnTo>
                    <a:pt x="1" y="68"/>
                  </a:lnTo>
                  <a:cubicBezTo>
                    <a:pt x="35" y="273"/>
                    <a:pt x="35" y="410"/>
                    <a:pt x="69" y="614"/>
                  </a:cubicBezTo>
                  <a:lnTo>
                    <a:pt x="1127" y="546"/>
                  </a:lnTo>
                  <a:cubicBezTo>
                    <a:pt x="1093" y="376"/>
                    <a:pt x="1093" y="205"/>
                    <a:pt x="10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8" name="Google Shape;12538;p86"/>
            <p:cNvSpPr/>
            <p:nvPr/>
          </p:nvSpPr>
          <p:spPr>
            <a:xfrm>
              <a:off x="1929386" y="2150217"/>
              <a:ext cx="20357" cy="12740"/>
            </a:xfrm>
            <a:custGeom>
              <a:rect b="b" l="l" r="r" t="t"/>
              <a:pathLst>
                <a:path extrusionOk="0" h="684" w="1093">
                  <a:moveTo>
                    <a:pt x="103" y="1"/>
                  </a:moveTo>
                  <a:cubicBezTo>
                    <a:pt x="34" y="172"/>
                    <a:pt x="34" y="308"/>
                    <a:pt x="0" y="513"/>
                  </a:cubicBezTo>
                  <a:lnTo>
                    <a:pt x="1058" y="683"/>
                  </a:lnTo>
                  <a:lnTo>
                    <a:pt x="1092" y="137"/>
                  </a:lnTo>
                  <a:lnTo>
                    <a:pt x="10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86"/>
            <p:cNvSpPr/>
            <p:nvPr/>
          </p:nvSpPr>
          <p:spPr>
            <a:xfrm>
              <a:off x="1912215" y="2078422"/>
              <a:ext cx="24808" cy="11454"/>
            </a:xfrm>
            <a:custGeom>
              <a:rect b="b" l="l" r="r" t="t"/>
              <a:pathLst>
                <a:path extrusionOk="0" h="615" w="1332">
                  <a:moveTo>
                    <a:pt x="206" y="0"/>
                  </a:moveTo>
                  <a:lnTo>
                    <a:pt x="1" y="444"/>
                  </a:lnTo>
                  <a:lnTo>
                    <a:pt x="1263" y="614"/>
                  </a:lnTo>
                  <a:cubicBezTo>
                    <a:pt x="1298" y="478"/>
                    <a:pt x="1298" y="341"/>
                    <a:pt x="1332" y="205"/>
                  </a:cubicBezTo>
                  <a:lnTo>
                    <a:pt x="20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86"/>
            <p:cNvSpPr/>
            <p:nvPr/>
          </p:nvSpPr>
          <p:spPr>
            <a:xfrm>
              <a:off x="2078078" y="2322450"/>
              <a:ext cx="20357" cy="10411"/>
            </a:xfrm>
            <a:custGeom>
              <a:rect b="b" l="l" r="r" t="t"/>
              <a:pathLst>
                <a:path extrusionOk="0" h="559" w="1093">
                  <a:moveTo>
                    <a:pt x="991" y="0"/>
                  </a:moveTo>
                  <a:lnTo>
                    <a:pt x="1" y="34"/>
                  </a:lnTo>
                  <a:cubicBezTo>
                    <a:pt x="1" y="205"/>
                    <a:pt x="35" y="342"/>
                    <a:pt x="35" y="546"/>
                  </a:cubicBezTo>
                  <a:cubicBezTo>
                    <a:pt x="124" y="554"/>
                    <a:pt x="210" y="559"/>
                    <a:pt x="296" y="559"/>
                  </a:cubicBezTo>
                  <a:cubicBezTo>
                    <a:pt x="572" y="559"/>
                    <a:pt x="832" y="514"/>
                    <a:pt x="1093" y="410"/>
                  </a:cubicBezTo>
                  <a:lnTo>
                    <a:pt x="9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86"/>
            <p:cNvSpPr/>
            <p:nvPr/>
          </p:nvSpPr>
          <p:spPr>
            <a:xfrm>
              <a:off x="2160060" y="2082855"/>
              <a:ext cx="22909" cy="12106"/>
            </a:xfrm>
            <a:custGeom>
              <a:rect b="b" l="l" r="r" t="t"/>
              <a:pathLst>
                <a:path extrusionOk="0" h="650" w="1230">
                  <a:moveTo>
                    <a:pt x="1093" y="1"/>
                  </a:moveTo>
                  <a:lnTo>
                    <a:pt x="1" y="172"/>
                  </a:lnTo>
                  <a:lnTo>
                    <a:pt x="376" y="649"/>
                  </a:lnTo>
                  <a:lnTo>
                    <a:pt x="1229" y="513"/>
                  </a:lnTo>
                  <a:cubicBezTo>
                    <a:pt x="1161" y="308"/>
                    <a:pt x="1127" y="172"/>
                    <a:pt x="10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2" name="Google Shape;12542;p86"/>
            <p:cNvSpPr/>
            <p:nvPr/>
          </p:nvSpPr>
          <p:spPr>
            <a:xfrm>
              <a:off x="2278898" y="2295129"/>
              <a:ext cx="20990" cy="13354"/>
            </a:xfrm>
            <a:custGeom>
              <a:rect b="b" l="l" r="r" t="t"/>
              <a:pathLst>
                <a:path extrusionOk="0" h="717" w="1127">
                  <a:moveTo>
                    <a:pt x="922" y="0"/>
                  </a:moveTo>
                  <a:lnTo>
                    <a:pt x="1" y="205"/>
                  </a:lnTo>
                  <a:lnTo>
                    <a:pt x="137" y="717"/>
                  </a:lnTo>
                  <a:lnTo>
                    <a:pt x="1127" y="478"/>
                  </a:lnTo>
                  <a:cubicBezTo>
                    <a:pt x="1059" y="307"/>
                    <a:pt x="990" y="171"/>
                    <a:pt x="9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3" name="Google Shape;12543;p86"/>
            <p:cNvSpPr/>
            <p:nvPr/>
          </p:nvSpPr>
          <p:spPr>
            <a:xfrm>
              <a:off x="1981495" y="2088572"/>
              <a:ext cx="26001" cy="7767"/>
            </a:xfrm>
            <a:custGeom>
              <a:rect b="b" l="l" r="r" t="t"/>
              <a:pathLst>
                <a:path extrusionOk="0" h="417" w="1396">
                  <a:moveTo>
                    <a:pt x="68" y="1"/>
                  </a:moveTo>
                  <a:cubicBezTo>
                    <a:pt x="34" y="137"/>
                    <a:pt x="0" y="274"/>
                    <a:pt x="0" y="342"/>
                  </a:cubicBezTo>
                  <a:cubicBezTo>
                    <a:pt x="376" y="376"/>
                    <a:pt x="717" y="376"/>
                    <a:pt x="1092" y="410"/>
                  </a:cubicBezTo>
                  <a:cubicBezTo>
                    <a:pt x="1122" y="415"/>
                    <a:pt x="1148" y="417"/>
                    <a:pt x="1173" y="417"/>
                  </a:cubicBezTo>
                  <a:cubicBezTo>
                    <a:pt x="1346" y="417"/>
                    <a:pt x="1395" y="309"/>
                    <a:pt x="1365" y="69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4" name="Google Shape;12544;p86"/>
            <p:cNvSpPr/>
            <p:nvPr/>
          </p:nvSpPr>
          <p:spPr>
            <a:xfrm>
              <a:off x="2129554" y="2087306"/>
              <a:ext cx="18457" cy="12106"/>
            </a:xfrm>
            <a:custGeom>
              <a:rect b="b" l="l" r="r" t="t"/>
              <a:pathLst>
                <a:path extrusionOk="0" h="650" w="991">
                  <a:moveTo>
                    <a:pt x="956" y="1"/>
                  </a:moveTo>
                  <a:lnTo>
                    <a:pt x="1" y="103"/>
                  </a:lnTo>
                  <a:cubicBezTo>
                    <a:pt x="35" y="308"/>
                    <a:pt x="35" y="444"/>
                    <a:pt x="35" y="649"/>
                  </a:cubicBezTo>
                  <a:lnTo>
                    <a:pt x="990" y="547"/>
                  </a:lnTo>
                  <a:cubicBezTo>
                    <a:pt x="990" y="342"/>
                    <a:pt x="956" y="205"/>
                    <a:pt x="9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5" name="Google Shape;12545;p86"/>
            <p:cNvSpPr/>
            <p:nvPr/>
          </p:nvSpPr>
          <p:spPr>
            <a:xfrm>
              <a:off x="2149891" y="2316099"/>
              <a:ext cx="19091" cy="11454"/>
            </a:xfrm>
            <a:custGeom>
              <a:rect b="b" l="l" r="r" t="t"/>
              <a:pathLst>
                <a:path extrusionOk="0" h="615" w="1025">
                  <a:moveTo>
                    <a:pt x="922" y="0"/>
                  </a:moveTo>
                  <a:lnTo>
                    <a:pt x="1" y="102"/>
                  </a:lnTo>
                  <a:cubicBezTo>
                    <a:pt x="35" y="307"/>
                    <a:pt x="69" y="444"/>
                    <a:pt x="103" y="614"/>
                  </a:cubicBezTo>
                  <a:lnTo>
                    <a:pt x="1025" y="512"/>
                  </a:lnTo>
                  <a:cubicBezTo>
                    <a:pt x="990" y="307"/>
                    <a:pt x="956" y="171"/>
                    <a:pt x="9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6" name="Google Shape;12546;p86"/>
            <p:cNvSpPr/>
            <p:nvPr/>
          </p:nvSpPr>
          <p:spPr>
            <a:xfrm>
              <a:off x="2017085" y="2159753"/>
              <a:ext cx="16539" cy="10188"/>
            </a:xfrm>
            <a:custGeom>
              <a:rect b="b" l="l" r="r" t="t"/>
              <a:pathLst>
                <a:path extrusionOk="0" h="547" w="888">
                  <a:moveTo>
                    <a:pt x="68" y="1"/>
                  </a:moveTo>
                  <a:cubicBezTo>
                    <a:pt x="34" y="171"/>
                    <a:pt x="34" y="342"/>
                    <a:pt x="0" y="513"/>
                  </a:cubicBezTo>
                  <a:lnTo>
                    <a:pt x="887" y="547"/>
                  </a:lnTo>
                  <a:cubicBezTo>
                    <a:pt x="853" y="376"/>
                    <a:pt x="853" y="206"/>
                    <a:pt x="853" y="69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7" name="Google Shape;12547;p86"/>
            <p:cNvSpPr/>
            <p:nvPr/>
          </p:nvSpPr>
          <p:spPr>
            <a:xfrm>
              <a:off x="2311955" y="2288126"/>
              <a:ext cx="19072" cy="13373"/>
            </a:xfrm>
            <a:custGeom>
              <a:rect b="b" l="l" r="r" t="t"/>
              <a:pathLst>
                <a:path extrusionOk="0" h="718" w="1024">
                  <a:moveTo>
                    <a:pt x="853" y="1"/>
                  </a:moveTo>
                  <a:lnTo>
                    <a:pt x="0" y="205"/>
                  </a:lnTo>
                  <a:cubicBezTo>
                    <a:pt x="103" y="376"/>
                    <a:pt x="137" y="547"/>
                    <a:pt x="239" y="717"/>
                  </a:cubicBezTo>
                  <a:lnTo>
                    <a:pt x="1024" y="478"/>
                  </a:lnTo>
                  <a:cubicBezTo>
                    <a:pt x="956" y="308"/>
                    <a:pt x="922" y="171"/>
                    <a:pt x="8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8" name="Google Shape;12548;p86"/>
            <p:cNvSpPr/>
            <p:nvPr/>
          </p:nvSpPr>
          <p:spPr>
            <a:xfrm>
              <a:off x="1827067" y="2044732"/>
              <a:ext cx="20357" cy="15272"/>
            </a:xfrm>
            <a:custGeom>
              <a:rect b="b" l="l" r="r" t="t"/>
              <a:pathLst>
                <a:path extrusionOk="0" h="820" w="1093">
                  <a:moveTo>
                    <a:pt x="444" y="1"/>
                  </a:moveTo>
                  <a:lnTo>
                    <a:pt x="0" y="342"/>
                  </a:lnTo>
                  <a:lnTo>
                    <a:pt x="649" y="819"/>
                  </a:lnTo>
                  <a:lnTo>
                    <a:pt x="1092" y="478"/>
                  </a:lnTo>
                  <a:lnTo>
                    <a:pt x="44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86"/>
            <p:cNvSpPr/>
            <p:nvPr/>
          </p:nvSpPr>
          <p:spPr>
            <a:xfrm>
              <a:off x="2343094" y="2279876"/>
              <a:ext cx="17806" cy="13354"/>
            </a:xfrm>
            <a:custGeom>
              <a:rect b="b" l="l" r="r" t="t"/>
              <a:pathLst>
                <a:path extrusionOk="0" h="717" w="956">
                  <a:moveTo>
                    <a:pt x="785" y="0"/>
                  </a:moveTo>
                  <a:lnTo>
                    <a:pt x="0" y="205"/>
                  </a:lnTo>
                  <a:cubicBezTo>
                    <a:pt x="69" y="375"/>
                    <a:pt x="137" y="546"/>
                    <a:pt x="205" y="717"/>
                  </a:cubicBezTo>
                  <a:lnTo>
                    <a:pt x="956" y="512"/>
                  </a:lnTo>
                  <a:cubicBezTo>
                    <a:pt x="887" y="341"/>
                    <a:pt x="853" y="171"/>
                    <a:pt x="7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86"/>
            <p:cNvSpPr/>
            <p:nvPr/>
          </p:nvSpPr>
          <p:spPr>
            <a:xfrm>
              <a:off x="2022169" y="2091124"/>
              <a:ext cx="13987" cy="9555"/>
            </a:xfrm>
            <a:custGeom>
              <a:rect b="b" l="l" r="r" t="t"/>
              <a:pathLst>
                <a:path extrusionOk="0" h="513" w="751">
                  <a:moveTo>
                    <a:pt x="68" y="0"/>
                  </a:moveTo>
                  <a:cubicBezTo>
                    <a:pt x="34" y="171"/>
                    <a:pt x="0" y="308"/>
                    <a:pt x="0" y="478"/>
                  </a:cubicBezTo>
                  <a:lnTo>
                    <a:pt x="751" y="512"/>
                  </a:lnTo>
                  <a:cubicBezTo>
                    <a:pt x="751" y="342"/>
                    <a:pt x="751" y="205"/>
                    <a:pt x="751" y="35"/>
                  </a:cubicBezTo>
                  <a:lnTo>
                    <a:pt x="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1" name="Google Shape;12551;p86"/>
            <p:cNvSpPr/>
            <p:nvPr/>
          </p:nvSpPr>
          <p:spPr>
            <a:xfrm>
              <a:off x="1947805" y="2319898"/>
              <a:ext cx="15272" cy="9555"/>
            </a:xfrm>
            <a:custGeom>
              <a:rect b="b" l="l" r="r" t="t"/>
              <a:pathLst>
                <a:path extrusionOk="0" h="513" w="820">
                  <a:moveTo>
                    <a:pt x="1" y="1"/>
                  </a:moveTo>
                  <a:lnTo>
                    <a:pt x="1" y="1"/>
                  </a:lnTo>
                  <a:cubicBezTo>
                    <a:pt x="35" y="171"/>
                    <a:pt x="35" y="308"/>
                    <a:pt x="69" y="479"/>
                  </a:cubicBezTo>
                  <a:lnTo>
                    <a:pt x="820" y="513"/>
                  </a:lnTo>
                  <a:cubicBezTo>
                    <a:pt x="786" y="342"/>
                    <a:pt x="751" y="171"/>
                    <a:pt x="751" y="3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86"/>
            <p:cNvSpPr/>
            <p:nvPr/>
          </p:nvSpPr>
          <p:spPr>
            <a:xfrm>
              <a:off x="2249677" y="2302113"/>
              <a:ext cx="15906" cy="12088"/>
            </a:xfrm>
            <a:custGeom>
              <a:rect b="b" l="l" r="r" t="t"/>
              <a:pathLst>
                <a:path extrusionOk="0" h="649" w="854">
                  <a:moveTo>
                    <a:pt x="717" y="0"/>
                  </a:moveTo>
                  <a:lnTo>
                    <a:pt x="0" y="137"/>
                  </a:lnTo>
                  <a:cubicBezTo>
                    <a:pt x="34" y="307"/>
                    <a:pt x="103" y="444"/>
                    <a:pt x="137" y="649"/>
                  </a:cubicBezTo>
                  <a:lnTo>
                    <a:pt x="853" y="512"/>
                  </a:lnTo>
                  <a:cubicBezTo>
                    <a:pt x="819" y="307"/>
                    <a:pt x="785" y="171"/>
                    <a:pt x="7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3" name="Google Shape;12553;p86"/>
            <p:cNvSpPr/>
            <p:nvPr/>
          </p:nvSpPr>
          <p:spPr>
            <a:xfrm>
              <a:off x="2046306" y="2323716"/>
              <a:ext cx="16539" cy="9555"/>
            </a:xfrm>
            <a:custGeom>
              <a:rect b="b" l="l" r="r" t="t"/>
              <a:pathLst>
                <a:path extrusionOk="0" h="513" w="888">
                  <a:moveTo>
                    <a:pt x="1" y="1"/>
                  </a:moveTo>
                  <a:cubicBezTo>
                    <a:pt x="35" y="171"/>
                    <a:pt x="35" y="308"/>
                    <a:pt x="35" y="512"/>
                  </a:cubicBezTo>
                  <a:lnTo>
                    <a:pt x="888" y="512"/>
                  </a:lnTo>
                  <a:cubicBezTo>
                    <a:pt x="854" y="308"/>
                    <a:pt x="820" y="171"/>
                    <a:pt x="7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86"/>
            <p:cNvSpPr/>
            <p:nvPr/>
          </p:nvSpPr>
          <p:spPr>
            <a:xfrm>
              <a:off x="1951622" y="2085406"/>
              <a:ext cx="15272" cy="10188"/>
            </a:xfrm>
            <a:custGeom>
              <a:rect b="b" l="l" r="r" t="t"/>
              <a:pathLst>
                <a:path extrusionOk="0" h="547" w="820">
                  <a:moveTo>
                    <a:pt x="103" y="0"/>
                  </a:moveTo>
                  <a:cubicBezTo>
                    <a:pt x="69" y="137"/>
                    <a:pt x="35" y="273"/>
                    <a:pt x="0" y="478"/>
                  </a:cubicBezTo>
                  <a:lnTo>
                    <a:pt x="683" y="546"/>
                  </a:lnTo>
                  <a:cubicBezTo>
                    <a:pt x="751" y="376"/>
                    <a:pt x="751" y="205"/>
                    <a:pt x="819" y="35"/>
                  </a:cubicBezTo>
                  <a:lnTo>
                    <a:pt x="1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86"/>
            <p:cNvSpPr/>
            <p:nvPr/>
          </p:nvSpPr>
          <p:spPr>
            <a:xfrm>
              <a:off x="2182948" y="2312281"/>
              <a:ext cx="15906" cy="11454"/>
            </a:xfrm>
            <a:custGeom>
              <a:rect b="b" l="l" r="r" t="t"/>
              <a:pathLst>
                <a:path extrusionOk="0" h="615" w="854">
                  <a:moveTo>
                    <a:pt x="819" y="0"/>
                  </a:moveTo>
                  <a:lnTo>
                    <a:pt x="0" y="103"/>
                  </a:lnTo>
                  <a:cubicBezTo>
                    <a:pt x="68" y="307"/>
                    <a:pt x="103" y="444"/>
                    <a:pt x="137" y="615"/>
                  </a:cubicBezTo>
                  <a:lnTo>
                    <a:pt x="853" y="512"/>
                  </a:lnTo>
                  <a:cubicBezTo>
                    <a:pt x="853" y="342"/>
                    <a:pt x="853" y="205"/>
                    <a:pt x="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86"/>
            <p:cNvSpPr/>
            <p:nvPr/>
          </p:nvSpPr>
          <p:spPr>
            <a:xfrm>
              <a:off x="1917932" y="2316732"/>
              <a:ext cx="14639" cy="10188"/>
            </a:xfrm>
            <a:custGeom>
              <a:rect b="b" l="l" r="r" t="t"/>
              <a:pathLst>
                <a:path extrusionOk="0" h="547" w="786">
                  <a:moveTo>
                    <a:pt x="103" y="0"/>
                  </a:moveTo>
                  <a:cubicBezTo>
                    <a:pt x="69" y="171"/>
                    <a:pt x="35" y="307"/>
                    <a:pt x="1" y="512"/>
                  </a:cubicBezTo>
                  <a:lnTo>
                    <a:pt x="786" y="546"/>
                  </a:lnTo>
                  <a:cubicBezTo>
                    <a:pt x="752" y="341"/>
                    <a:pt x="752" y="205"/>
                    <a:pt x="752" y="34"/>
                  </a:cubicBezTo>
                  <a:lnTo>
                    <a:pt x="1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86"/>
            <p:cNvSpPr/>
            <p:nvPr/>
          </p:nvSpPr>
          <p:spPr>
            <a:xfrm>
              <a:off x="2181682" y="2152769"/>
              <a:ext cx="15906" cy="11454"/>
            </a:xfrm>
            <a:custGeom>
              <a:rect b="b" l="l" r="r" t="t"/>
              <a:pathLst>
                <a:path extrusionOk="0" h="615" w="854">
                  <a:moveTo>
                    <a:pt x="648" y="0"/>
                  </a:moveTo>
                  <a:lnTo>
                    <a:pt x="102" y="69"/>
                  </a:lnTo>
                  <a:cubicBezTo>
                    <a:pt x="68" y="239"/>
                    <a:pt x="34" y="410"/>
                    <a:pt x="0" y="615"/>
                  </a:cubicBezTo>
                  <a:lnTo>
                    <a:pt x="853" y="512"/>
                  </a:lnTo>
                  <a:cubicBezTo>
                    <a:pt x="785" y="342"/>
                    <a:pt x="717" y="171"/>
                    <a:pt x="6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86"/>
            <p:cNvSpPr/>
            <p:nvPr/>
          </p:nvSpPr>
          <p:spPr>
            <a:xfrm>
              <a:off x="1882994" y="2072053"/>
              <a:ext cx="17172" cy="11473"/>
            </a:xfrm>
            <a:custGeom>
              <a:rect b="b" l="l" r="r" t="t"/>
              <a:pathLst>
                <a:path extrusionOk="0" h="616" w="922">
                  <a:moveTo>
                    <a:pt x="273" y="1"/>
                  </a:moveTo>
                  <a:cubicBezTo>
                    <a:pt x="205" y="137"/>
                    <a:pt x="103" y="274"/>
                    <a:pt x="0" y="444"/>
                  </a:cubicBezTo>
                  <a:lnTo>
                    <a:pt x="683" y="615"/>
                  </a:lnTo>
                  <a:cubicBezTo>
                    <a:pt x="785" y="444"/>
                    <a:pt x="853" y="308"/>
                    <a:pt x="922" y="171"/>
                  </a:cubicBezTo>
                  <a:cubicBezTo>
                    <a:pt x="819" y="137"/>
                    <a:pt x="785" y="103"/>
                    <a:pt x="683" y="69"/>
                  </a:cubicBezTo>
                  <a:cubicBezTo>
                    <a:pt x="546" y="35"/>
                    <a:pt x="444" y="35"/>
                    <a:pt x="2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9" name="Google Shape;12559;p86"/>
            <p:cNvSpPr/>
            <p:nvPr/>
          </p:nvSpPr>
          <p:spPr>
            <a:xfrm>
              <a:off x="1856306" y="2062294"/>
              <a:ext cx="16539" cy="12330"/>
            </a:xfrm>
            <a:custGeom>
              <a:rect b="b" l="l" r="r" t="t"/>
              <a:pathLst>
                <a:path extrusionOk="0" h="662" w="888">
                  <a:moveTo>
                    <a:pt x="332" y="0"/>
                  </a:moveTo>
                  <a:cubicBezTo>
                    <a:pt x="200" y="0"/>
                    <a:pt x="100" y="86"/>
                    <a:pt x="0" y="286"/>
                  </a:cubicBezTo>
                  <a:lnTo>
                    <a:pt x="648" y="661"/>
                  </a:lnTo>
                  <a:lnTo>
                    <a:pt x="887" y="252"/>
                  </a:lnTo>
                  <a:cubicBezTo>
                    <a:pt x="643" y="95"/>
                    <a:pt x="470" y="0"/>
                    <a:pt x="3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0" name="Google Shape;12560;p86"/>
            <p:cNvSpPr/>
            <p:nvPr/>
          </p:nvSpPr>
          <p:spPr>
            <a:xfrm>
              <a:off x="1978310" y="2321183"/>
              <a:ext cx="12088" cy="10188"/>
            </a:xfrm>
            <a:custGeom>
              <a:rect b="b" l="l" r="r" t="t"/>
              <a:pathLst>
                <a:path extrusionOk="0" h="547" w="649">
                  <a:moveTo>
                    <a:pt x="1" y="0"/>
                  </a:moveTo>
                  <a:lnTo>
                    <a:pt x="1" y="0"/>
                  </a:lnTo>
                  <a:cubicBezTo>
                    <a:pt x="35" y="205"/>
                    <a:pt x="35" y="341"/>
                    <a:pt x="69" y="512"/>
                  </a:cubicBezTo>
                  <a:lnTo>
                    <a:pt x="649" y="546"/>
                  </a:lnTo>
                  <a:cubicBezTo>
                    <a:pt x="649" y="375"/>
                    <a:pt x="649" y="239"/>
                    <a:pt x="649" y="6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1" name="Google Shape;12561;p86"/>
            <p:cNvSpPr/>
            <p:nvPr/>
          </p:nvSpPr>
          <p:spPr>
            <a:xfrm>
              <a:off x="2373600" y="2272873"/>
              <a:ext cx="13987" cy="12740"/>
            </a:xfrm>
            <a:custGeom>
              <a:rect b="b" l="l" r="r" t="t"/>
              <a:pathLst>
                <a:path extrusionOk="0" h="684" w="751">
                  <a:moveTo>
                    <a:pt x="580" y="1"/>
                  </a:moveTo>
                  <a:lnTo>
                    <a:pt x="0" y="171"/>
                  </a:lnTo>
                  <a:lnTo>
                    <a:pt x="171" y="683"/>
                  </a:lnTo>
                  <a:lnTo>
                    <a:pt x="751" y="478"/>
                  </a:lnTo>
                  <a:cubicBezTo>
                    <a:pt x="683" y="308"/>
                    <a:pt x="648" y="171"/>
                    <a:pt x="5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86"/>
            <p:cNvSpPr/>
            <p:nvPr/>
          </p:nvSpPr>
          <p:spPr>
            <a:xfrm>
              <a:off x="1987846" y="2111461"/>
              <a:ext cx="12088" cy="11454"/>
            </a:xfrm>
            <a:custGeom>
              <a:rect b="b" l="l" r="r" t="t"/>
              <a:pathLst>
                <a:path extrusionOk="0" h="615" w="649">
                  <a:moveTo>
                    <a:pt x="137" y="0"/>
                  </a:moveTo>
                  <a:cubicBezTo>
                    <a:pt x="103" y="205"/>
                    <a:pt x="69" y="376"/>
                    <a:pt x="0" y="581"/>
                  </a:cubicBezTo>
                  <a:lnTo>
                    <a:pt x="546" y="615"/>
                  </a:lnTo>
                  <a:lnTo>
                    <a:pt x="649" y="35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86"/>
            <p:cNvSpPr/>
            <p:nvPr/>
          </p:nvSpPr>
          <p:spPr>
            <a:xfrm>
              <a:off x="1830233" y="2079149"/>
              <a:ext cx="17824" cy="10095"/>
            </a:xfrm>
            <a:custGeom>
              <a:rect b="b" l="l" r="r" t="t"/>
              <a:pathLst>
                <a:path extrusionOk="0" h="542" w="957">
                  <a:moveTo>
                    <a:pt x="547" y="1"/>
                  </a:moveTo>
                  <a:cubicBezTo>
                    <a:pt x="406" y="1"/>
                    <a:pt x="267" y="93"/>
                    <a:pt x="1" y="302"/>
                  </a:cubicBezTo>
                  <a:lnTo>
                    <a:pt x="479" y="541"/>
                  </a:lnTo>
                  <a:lnTo>
                    <a:pt x="956" y="166"/>
                  </a:lnTo>
                  <a:cubicBezTo>
                    <a:pt x="775" y="60"/>
                    <a:pt x="660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86"/>
            <p:cNvSpPr/>
            <p:nvPr/>
          </p:nvSpPr>
          <p:spPr>
            <a:xfrm>
              <a:off x="2233791" y="2103825"/>
              <a:ext cx="13354" cy="13373"/>
            </a:xfrm>
            <a:custGeom>
              <a:rect b="b" l="l" r="r" t="t"/>
              <a:pathLst>
                <a:path extrusionOk="0" h="718" w="717">
                  <a:moveTo>
                    <a:pt x="341" y="1"/>
                  </a:moveTo>
                  <a:lnTo>
                    <a:pt x="0" y="376"/>
                  </a:lnTo>
                  <a:lnTo>
                    <a:pt x="444" y="718"/>
                  </a:lnTo>
                  <a:cubicBezTo>
                    <a:pt x="546" y="581"/>
                    <a:pt x="648" y="445"/>
                    <a:pt x="717" y="308"/>
                  </a:cubicBezTo>
                  <a:lnTo>
                    <a:pt x="34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5" name="Google Shape;12565;p86"/>
            <p:cNvSpPr/>
            <p:nvPr/>
          </p:nvSpPr>
          <p:spPr>
            <a:xfrm>
              <a:off x="1909682" y="2101926"/>
              <a:ext cx="12721" cy="9145"/>
            </a:xfrm>
            <a:custGeom>
              <a:rect b="b" l="l" r="r" t="t"/>
              <a:pathLst>
                <a:path extrusionOk="0" h="491" w="683">
                  <a:moveTo>
                    <a:pt x="205" y="1"/>
                  </a:moveTo>
                  <a:cubicBezTo>
                    <a:pt x="137" y="171"/>
                    <a:pt x="69" y="274"/>
                    <a:pt x="0" y="410"/>
                  </a:cubicBezTo>
                  <a:cubicBezTo>
                    <a:pt x="183" y="459"/>
                    <a:pt x="300" y="490"/>
                    <a:pt x="384" y="490"/>
                  </a:cubicBezTo>
                  <a:cubicBezTo>
                    <a:pt x="534" y="490"/>
                    <a:pt x="573" y="388"/>
                    <a:pt x="683" y="103"/>
                  </a:cubicBezTo>
                  <a:lnTo>
                    <a:pt x="20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6" name="Google Shape;12566;p86"/>
            <p:cNvSpPr/>
            <p:nvPr/>
          </p:nvSpPr>
          <p:spPr>
            <a:xfrm>
              <a:off x="2254761" y="2119730"/>
              <a:ext cx="12088" cy="12088"/>
            </a:xfrm>
            <a:custGeom>
              <a:rect b="b" l="l" r="r" t="t"/>
              <a:pathLst>
                <a:path extrusionOk="0" h="649" w="649">
                  <a:moveTo>
                    <a:pt x="307" y="0"/>
                  </a:moveTo>
                  <a:lnTo>
                    <a:pt x="0" y="375"/>
                  </a:lnTo>
                  <a:lnTo>
                    <a:pt x="341" y="648"/>
                  </a:lnTo>
                  <a:lnTo>
                    <a:pt x="648" y="239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86"/>
            <p:cNvSpPr/>
            <p:nvPr/>
          </p:nvSpPr>
          <p:spPr>
            <a:xfrm>
              <a:off x="1984028" y="2137870"/>
              <a:ext cx="9555" cy="7133"/>
            </a:xfrm>
            <a:custGeom>
              <a:rect b="b" l="l" r="r" t="t"/>
              <a:pathLst>
                <a:path extrusionOk="0" h="383" w="513">
                  <a:moveTo>
                    <a:pt x="173" y="0"/>
                  </a:moveTo>
                  <a:cubicBezTo>
                    <a:pt x="59" y="0"/>
                    <a:pt x="43" y="89"/>
                    <a:pt x="1" y="323"/>
                  </a:cubicBezTo>
                  <a:cubicBezTo>
                    <a:pt x="170" y="359"/>
                    <a:pt x="279" y="382"/>
                    <a:pt x="351" y="382"/>
                  </a:cubicBezTo>
                  <a:cubicBezTo>
                    <a:pt x="483" y="382"/>
                    <a:pt x="491" y="304"/>
                    <a:pt x="513" y="84"/>
                  </a:cubicBezTo>
                  <a:cubicBezTo>
                    <a:pt x="346" y="32"/>
                    <a:pt x="242" y="0"/>
                    <a:pt x="1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86"/>
            <p:cNvSpPr/>
            <p:nvPr/>
          </p:nvSpPr>
          <p:spPr>
            <a:xfrm>
              <a:off x="2248392" y="2144313"/>
              <a:ext cx="10188" cy="10374"/>
            </a:xfrm>
            <a:custGeom>
              <a:rect b="b" l="l" r="r" t="t"/>
              <a:pathLst>
                <a:path extrusionOk="0" h="557" w="547">
                  <a:moveTo>
                    <a:pt x="256" y="1"/>
                  </a:moveTo>
                  <a:cubicBezTo>
                    <a:pt x="197" y="1"/>
                    <a:pt x="120" y="32"/>
                    <a:pt x="1" y="79"/>
                  </a:cubicBezTo>
                  <a:cubicBezTo>
                    <a:pt x="35" y="216"/>
                    <a:pt x="103" y="386"/>
                    <a:pt x="172" y="557"/>
                  </a:cubicBezTo>
                  <a:lnTo>
                    <a:pt x="547" y="420"/>
                  </a:lnTo>
                  <a:cubicBezTo>
                    <a:pt x="413" y="109"/>
                    <a:pt x="367" y="1"/>
                    <a:pt x="2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9" name="Google Shape;12569;p86"/>
            <p:cNvSpPr/>
            <p:nvPr/>
          </p:nvSpPr>
          <p:spPr>
            <a:xfrm>
              <a:off x="1898880" y="2124628"/>
              <a:ext cx="11454" cy="7376"/>
            </a:xfrm>
            <a:custGeom>
              <a:rect b="b" l="l" r="r" t="t"/>
              <a:pathLst>
                <a:path extrusionOk="0" h="396" w="615">
                  <a:moveTo>
                    <a:pt x="248" y="0"/>
                  </a:moveTo>
                  <a:cubicBezTo>
                    <a:pt x="142" y="0"/>
                    <a:pt x="100" y="83"/>
                    <a:pt x="0" y="283"/>
                  </a:cubicBezTo>
                  <a:cubicBezTo>
                    <a:pt x="184" y="354"/>
                    <a:pt x="292" y="395"/>
                    <a:pt x="367" y="395"/>
                  </a:cubicBezTo>
                  <a:cubicBezTo>
                    <a:pt x="473" y="395"/>
                    <a:pt x="515" y="312"/>
                    <a:pt x="614" y="112"/>
                  </a:cubicBezTo>
                  <a:cubicBezTo>
                    <a:pt x="431" y="42"/>
                    <a:pt x="323" y="0"/>
                    <a:pt x="2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0" name="Google Shape;12570;p86"/>
            <p:cNvSpPr/>
            <p:nvPr/>
          </p:nvSpPr>
          <p:spPr>
            <a:xfrm>
              <a:off x="2059026" y="2115018"/>
              <a:ext cx="8903" cy="7264"/>
            </a:xfrm>
            <a:custGeom>
              <a:rect b="b" l="l" r="r" t="t"/>
              <a:pathLst>
                <a:path extrusionOk="0" h="390" w="478">
                  <a:moveTo>
                    <a:pt x="255" y="1"/>
                  </a:moveTo>
                  <a:cubicBezTo>
                    <a:pt x="190" y="1"/>
                    <a:pt x="107" y="7"/>
                    <a:pt x="0" y="14"/>
                  </a:cubicBezTo>
                  <a:lnTo>
                    <a:pt x="0" y="355"/>
                  </a:lnTo>
                  <a:lnTo>
                    <a:pt x="478" y="390"/>
                  </a:lnTo>
                  <a:cubicBezTo>
                    <a:pt x="478" y="72"/>
                    <a:pt x="478" y="1"/>
                    <a:pt x="2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1" name="Google Shape;12571;p86"/>
            <p:cNvSpPr/>
            <p:nvPr/>
          </p:nvSpPr>
          <p:spPr>
            <a:xfrm>
              <a:off x="2272547" y="2136883"/>
              <a:ext cx="7655" cy="11454"/>
            </a:xfrm>
            <a:custGeom>
              <a:rect b="b" l="l" r="r" t="t"/>
              <a:pathLst>
                <a:path extrusionOk="0" h="615" w="411">
                  <a:moveTo>
                    <a:pt x="239" y="0"/>
                  </a:moveTo>
                  <a:cubicBezTo>
                    <a:pt x="171" y="103"/>
                    <a:pt x="69" y="239"/>
                    <a:pt x="35" y="376"/>
                  </a:cubicBezTo>
                  <a:cubicBezTo>
                    <a:pt x="1" y="410"/>
                    <a:pt x="137" y="512"/>
                    <a:pt x="205" y="615"/>
                  </a:cubicBezTo>
                  <a:cubicBezTo>
                    <a:pt x="239" y="546"/>
                    <a:pt x="376" y="512"/>
                    <a:pt x="376" y="444"/>
                  </a:cubicBezTo>
                  <a:cubicBezTo>
                    <a:pt x="410" y="307"/>
                    <a:pt x="410" y="171"/>
                    <a:pt x="376" y="34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2" name="Google Shape;12572;p86"/>
            <p:cNvSpPr/>
            <p:nvPr/>
          </p:nvSpPr>
          <p:spPr>
            <a:xfrm>
              <a:off x="1811814" y="2095091"/>
              <a:ext cx="12721" cy="6593"/>
            </a:xfrm>
            <a:custGeom>
              <a:rect b="b" l="l" r="r" t="t"/>
              <a:pathLst>
                <a:path extrusionOk="0" h="354" w="683">
                  <a:moveTo>
                    <a:pt x="251" y="0"/>
                  </a:moveTo>
                  <a:cubicBezTo>
                    <a:pt x="173" y="0"/>
                    <a:pt x="113" y="68"/>
                    <a:pt x="0" y="197"/>
                  </a:cubicBezTo>
                  <a:cubicBezTo>
                    <a:pt x="140" y="244"/>
                    <a:pt x="280" y="354"/>
                    <a:pt x="442" y="354"/>
                  </a:cubicBezTo>
                  <a:cubicBezTo>
                    <a:pt x="517" y="354"/>
                    <a:pt x="596" y="330"/>
                    <a:pt x="683" y="265"/>
                  </a:cubicBezTo>
                  <a:cubicBezTo>
                    <a:pt x="449" y="85"/>
                    <a:pt x="338" y="0"/>
                    <a:pt x="2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86"/>
            <p:cNvSpPr/>
            <p:nvPr/>
          </p:nvSpPr>
          <p:spPr>
            <a:xfrm>
              <a:off x="2153709" y="2103825"/>
              <a:ext cx="8288" cy="6388"/>
            </a:xfrm>
            <a:custGeom>
              <a:rect b="b" l="l" r="r" t="t"/>
              <a:pathLst>
                <a:path extrusionOk="0" h="343" w="445">
                  <a:moveTo>
                    <a:pt x="1" y="1"/>
                  </a:moveTo>
                  <a:cubicBezTo>
                    <a:pt x="1" y="342"/>
                    <a:pt x="1" y="342"/>
                    <a:pt x="444" y="342"/>
                  </a:cubicBezTo>
                  <a:cubicBezTo>
                    <a:pt x="444" y="1"/>
                    <a:pt x="444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86"/>
            <p:cNvSpPr/>
            <p:nvPr/>
          </p:nvSpPr>
          <p:spPr>
            <a:xfrm>
              <a:off x="2059026" y="2137423"/>
              <a:ext cx="10188" cy="6035"/>
            </a:xfrm>
            <a:custGeom>
              <a:rect b="b" l="l" r="r" t="t"/>
              <a:pathLst>
                <a:path extrusionOk="0" h="324" w="547">
                  <a:moveTo>
                    <a:pt x="208" y="1"/>
                  </a:moveTo>
                  <a:cubicBezTo>
                    <a:pt x="143" y="1"/>
                    <a:pt x="73" y="5"/>
                    <a:pt x="0" y="5"/>
                  </a:cubicBezTo>
                  <a:cubicBezTo>
                    <a:pt x="46" y="278"/>
                    <a:pt x="167" y="324"/>
                    <a:pt x="314" y="324"/>
                  </a:cubicBezTo>
                  <a:cubicBezTo>
                    <a:pt x="387" y="324"/>
                    <a:pt x="467" y="313"/>
                    <a:pt x="546" y="313"/>
                  </a:cubicBezTo>
                  <a:cubicBezTo>
                    <a:pt x="521" y="37"/>
                    <a:pt x="386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5" name="Google Shape;12575;p86"/>
            <p:cNvSpPr/>
            <p:nvPr/>
          </p:nvSpPr>
          <p:spPr>
            <a:xfrm>
              <a:off x="2155609" y="2126416"/>
              <a:ext cx="10188" cy="6035"/>
            </a:xfrm>
            <a:custGeom>
              <a:rect b="b" l="l" r="r" t="t"/>
              <a:pathLst>
                <a:path extrusionOk="0" h="324" w="547">
                  <a:moveTo>
                    <a:pt x="236" y="0"/>
                  </a:moveTo>
                  <a:cubicBezTo>
                    <a:pt x="179" y="0"/>
                    <a:pt x="104" y="7"/>
                    <a:pt x="1" y="16"/>
                  </a:cubicBezTo>
                  <a:cubicBezTo>
                    <a:pt x="1" y="119"/>
                    <a:pt x="35" y="187"/>
                    <a:pt x="69" y="323"/>
                  </a:cubicBezTo>
                  <a:lnTo>
                    <a:pt x="547" y="221"/>
                  </a:lnTo>
                  <a:cubicBezTo>
                    <a:pt x="423" y="48"/>
                    <a:pt x="389" y="0"/>
                    <a:pt x="2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6" name="Google Shape;12576;p86"/>
            <p:cNvSpPr/>
            <p:nvPr/>
          </p:nvSpPr>
          <p:spPr>
            <a:xfrm>
              <a:off x="2351344" y="1868067"/>
              <a:ext cx="215473" cy="136484"/>
            </a:xfrm>
            <a:custGeom>
              <a:rect b="b" l="l" r="r" t="t"/>
              <a:pathLst>
                <a:path extrusionOk="0" h="7328" w="11569">
                  <a:moveTo>
                    <a:pt x="11227" y="0"/>
                  </a:moveTo>
                  <a:cubicBezTo>
                    <a:pt x="11159" y="34"/>
                    <a:pt x="11091" y="69"/>
                    <a:pt x="11057" y="137"/>
                  </a:cubicBezTo>
                  <a:cubicBezTo>
                    <a:pt x="10443" y="649"/>
                    <a:pt x="9794" y="1195"/>
                    <a:pt x="9146" y="1706"/>
                  </a:cubicBezTo>
                  <a:cubicBezTo>
                    <a:pt x="7098" y="3310"/>
                    <a:pt x="4915" y="4709"/>
                    <a:pt x="2594" y="5904"/>
                  </a:cubicBezTo>
                  <a:cubicBezTo>
                    <a:pt x="1878" y="6245"/>
                    <a:pt x="1093" y="6484"/>
                    <a:pt x="342" y="6791"/>
                  </a:cubicBezTo>
                  <a:cubicBezTo>
                    <a:pt x="206" y="6859"/>
                    <a:pt x="103" y="6961"/>
                    <a:pt x="1" y="7064"/>
                  </a:cubicBezTo>
                  <a:cubicBezTo>
                    <a:pt x="109" y="7237"/>
                    <a:pt x="285" y="7327"/>
                    <a:pt x="470" y="7327"/>
                  </a:cubicBezTo>
                  <a:cubicBezTo>
                    <a:pt x="576" y="7327"/>
                    <a:pt x="686" y="7297"/>
                    <a:pt x="786" y="7234"/>
                  </a:cubicBezTo>
                  <a:cubicBezTo>
                    <a:pt x="1639" y="6893"/>
                    <a:pt x="2560" y="6552"/>
                    <a:pt x="3345" y="6108"/>
                  </a:cubicBezTo>
                  <a:cubicBezTo>
                    <a:pt x="4607" y="5426"/>
                    <a:pt x="5802" y="4675"/>
                    <a:pt x="7030" y="3924"/>
                  </a:cubicBezTo>
                  <a:cubicBezTo>
                    <a:pt x="8532" y="2935"/>
                    <a:pt x="9965" y="1843"/>
                    <a:pt x="11261" y="649"/>
                  </a:cubicBezTo>
                  <a:cubicBezTo>
                    <a:pt x="11364" y="546"/>
                    <a:pt x="11466" y="444"/>
                    <a:pt x="11534" y="342"/>
                  </a:cubicBezTo>
                  <a:cubicBezTo>
                    <a:pt x="11569" y="239"/>
                    <a:pt x="11569" y="137"/>
                    <a:pt x="11500" y="34"/>
                  </a:cubicBezTo>
                  <a:cubicBezTo>
                    <a:pt x="11466" y="0"/>
                    <a:pt x="11330" y="0"/>
                    <a:pt x="1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7" name="Google Shape;12577;p86"/>
            <p:cNvSpPr/>
            <p:nvPr/>
          </p:nvSpPr>
          <p:spPr>
            <a:xfrm>
              <a:off x="1419076" y="1930810"/>
              <a:ext cx="204018" cy="89549"/>
            </a:xfrm>
            <a:custGeom>
              <a:rect b="b" l="l" r="r" t="t"/>
              <a:pathLst>
                <a:path extrusionOk="0" h="4808" w="10954">
                  <a:moveTo>
                    <a:pt x="325" y="1"/>
                  </a:moveTo>
                  <a:cubicBezTo>
                    <a:pt x="256" y="1"/>
                    <a:pt x="188" y="27"/>
                    <a:pt x="137" y="78"/>
                  </a:cubicBezTo>
                  <a:cubicBezTo>
                    <a:pt x="0" y="214"/>
                    <a:pt x="69" y="351"/>
                    <a:pt x="205" y="487"/>
                  </a:cubicBezTo>
                  <a:cubicBezTo>
                    <a:pt x="580" y="828"/>
                    <a:pt x="990" y="1136"/>
                    <a:pt x="1468" y="1340"/>
                  </a:cubicBezTo>
                  <a:cubicBezTo>
                    <a:pt x="2491" y="1784"/>
                    <a:pt x="3481" y="2296"/>
                    <a:pt x="4470" y="2739"/>
                  </a:cubicBezTo>
                  <a:cubicBezTo>
                    <a:pt x="5392" y="3115"/>
                    <a:pt x="6313" y="3490"/>
                    <a:pt x="7234" y="3797"/>
                  </a:cubicBezTo>
                  <a:cubicBezTo>
                    <a:pt x="8326" y="4172"/>
                    <a:pt x="9487" y="4480"/>
                    <a:pt x="10613" y="4787"/>
                  </a:cubicBezTo>
                  <a:cubicBezTo>
                    <a:pt x="10647" y="4801"/>
                    <a:pt x="10681" y="4807"/>
                    <a:pt x="10712" y="4807"/>
                  </a:cubicBezTo>
                  <a:cubicBezTo>
                    <a:pt x="10835" y="4807"/>
                    <a:pt x="10927" y="4704"/>
                    <a:pt x="10954" y="4514"/>
                  </a:cubicBezTo>
                  <a:cubicBezTo>
                    <a:pt x="10920" y="4377"/>
                    <a:pt x="10817" y="4275"/>
                    <a:pt x="10749" y="4207"/>
                  </a:cubicBezTo>
                  <a:cubicBezTo>
                    <a:pt x="10613" y="4138"/>
                    <a:pt x="10442" y="4070"/>
                    <a:pt x="10306" y="4036"/>
                  </a:cubicBezTo>
                  <a:cubicBezTo>
                    <a:pt x="8736" y="3695"/>
                    <a:pt x="7200" y="3251"/>
                    <a:pt x="5699" y="2671"/>
                  </a:cubicBezTo>
                  <a:cubicBezTo>
                    <a:pt x="4948" y="2330"/>
                    <a:pt x="4163" y="1989"/>
                    <a:pt x="3447" y="1613"/>
                  </a:cubicBezTo>
                  <a:cubicBezTo>
                    <a:pt x="2457" y="1101"/>
                    <a:pt x="1331" y="863"/>
                    <a:pt x="512" y="78"/>
                  </a:cubicBezTo>
                  <a:cubicBezTo>
                    <a:pt x="461" y="27"/>
                    <a:pt x="393" y="1"/>
                    <a:pt x="3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8" name="Google Shape;12578;p86"/>
            <p:cNvSpPr/>
            <p:nvPr/>
          </p:nvSpPr>
          <p:spPr>
            <a:xfrm>
              <a:off x="2334192" y="1877025"/>
              <a:ext cx="148106" cy="96794"/>
            </a:xfrm>
            <a:custGeom>
              <a:rect b="b" l="l" r="r" t="t"/>
              <a:pathLst>
                <a:path extrusionOk="0" h="5197" w="7952">
                  <a:moveTo>
                    <a:pt x="7636" y="1"/>
                  </a:moveTo>
                  <a:cubicBezTo>
                    <a:pt x="7593" y="1"/>
                    <a:pt x="7550" y="10"/>
                    <a:pt x="7508" y="31"/>
                  </a:cubicBezTo>
                  <a:cubicBezTo>
                    <a:pt x="7235" y="168"/>
                    <a:pt x="6996" y="304"/>
                    <a:pt x="6757" y="475"/>
                  </a:cubicBezTo>
                  <a:cubicBezTo>
                    <a:pt x="5426" y="1396"/>
                    <a:pt x="4095" y="2351"/>
                    <a:pt x="2730" y="3273"/>
                  </a:cubicBezTo>
                  <a:cubicBezTo>
                    <a:pt x="1980" y="3785"/>
                    <a:pt x="1195" y="4194"/>
                    <a:pt x="410" y="4672"/>
                  </a:cubicBezTo>
                  <a:cubicBezTo>
                    <a:pt x="239" y="4740"/>
                    <a:pt x="1" y="4808"/>
                    <a:pt x="137" y="5047"/>
                  </a:cubicBezTo>
                  <a:cubicBezTo>
                    <a:pt x="185" y="5160"/>
                    <a:pt x="257" y="5197"/>
                    <a:pt x="337" y="5197"/>
                  </a:cubicBezTo>
                  <a:cubicBezTo>
                    <a:pt x="425" y="5197"/>
                    <a:pt x="525" y="5151"/>
                    <a:pt x="615" y="5115"/>
                  </a:cubicBezTo>
                  <a:cubicBezTo>
                    <a:pt x="717" y="5081"/>
                    <a:pt x="819" y="5047"/>
                    <a:pt x="922" y="4979"/>
                  </a:cubicBezTo>
                  <a:cubicBezTo>
                    <a:pt x="1434" y="4706"/>
                    <a:pt x="1980" y="4467"/>
                    <a:pt x="2457" y="4126"/>
                  </a:cubicBezTo>
                  <a:cubicBezTo>
                    <a:pt x="4232" y="2932"/>
                    <a:pt x="6006" y="1737"/>
                    <a:pt x="7746" y="509"/>
                  </a:cubicBezTo>
                  <a:cubicBezTo>
                    <a:pt x="7815" y="441"/>
                    <a:pt x="7883" y="372"/>
                    <a:pt x="7951" y="304"/>
                  </a:cubicBezTo>
                  <a:cubicBezTo>
                    <a:pt x="7951" y="142"/>
                    <a:pt x="7801" y="1"/>
                    <a:pt x="76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9" name="Google Shape;12579;p86"/>
            <p:cNvSpPr/>
            <p:nvPr/>
          </p:nvSpPr>
          <p:spPr>
            <a:xfrm>
              <a:off x="1831518" y="1778449"/>
              <a:ext cx="70551" cy="118231"/>
            </a:xfrm>
            <a:custGeom>
              <a:rect b="b" l="l" r="r" t="t"/>
              <a:pathLst>
                <a:path extrusionOk="0" h="6348" w="3788">
                  <a:moveTo>
                    <a:pt x="239" y="1"/>
                  </a:moveTo>
                  <a:cubicBezTo>
                    <a:pt x="171" y="1"/>
                    <a:pt x="68" y="137"/>
                    <a:pt x="0" y="206"/>
                  </a:cubicBezTo>
                  <a:cubicBezTo>
                    <a:pt x="68" y="547"/>
                    <a:pt x="137" y="854"/>
                    <a:pt x="239" y="1195"/>
                  </a:cubicBezTo>
                  <a:cubicBezTo>
                    <a:pt x="751" y="2628"/>
                    <a:pt x="1433" y="3993"/>
                    <a:pt x="2252" y="5290"/>
                  </a:cubicBezTo>
                  <a:cubicBezTo>
                    <a:pt x="2423" y="5529"/>
                    <a:pt x="2628" y="5768"/>
                    <a:pt x="2832" y="5972"/>
                  </a:cubicBezTo>
                  <a:cubicBezTo>
                    <a:pt x="3037" y="6143"/>
                    <a:pt x="3242" y="6280"/>
                    <a:pt x="3447" y="6348"/>
                  </a:cubicBezTo>
                  <a:cubicBezTo>
                    <a:pt x="3549" y="6348"/>
                    <a:pt x="3686" y="6314"/>
                    <a:pt x="3754" y="6245"/>
                  </a:cubicBezTo>
                  <a:cubicBezTo>
                    <a:pt x="3788" y="6177"/>
                    <a:pt x="3720" y="5972"/>
                    <a:pt x="3720" y="5938"/>
                  </a:cubicBezTo>
                  <a:cubicBezTo>
                    <a:pt x="3686" y="5904"/>
                    <a:pt x="3651" y="5904"/>
                    <a:pt x="3583" y="5870"/>
                  </a:cubicBezTo>
                  <a:cubicBezTo>
                    <a:pt x="3105" y="5563"/>
                    <a:pt x="2730" y="5119"/>
                    <a:pt x="2491" y="4608"/>
                  </a:cubicBezTo>
                  <a:cubicBezTo>
                    <a:pt x="1911" y="3516"/>
                    <a:pt x="1365" y="2424"/>
                    <a:pt x="853" y="1298"/>
                  </a:cubicBezTo>
                  <a:cubicBezTo>
                    <a:pt x="683" y="956"/>
                    <a:pt x="614" y="547"/>
                    <a:pt x="512" y="172"/>
                  </a:cubicBezTo>
                  <a:cubicBezTo>
                    <a:pt x="444" y="69"/>
                    <a:pt x="341" y="1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0" name="Google Shape;12580;p86"/>
            <p:cNvSpPr/>
            <p:nvPr/>
          </p:nvSpPr>
          <p:spPr>
            <a:xfrm>
              <a:off x="1578719" y="1819701"/>
              <a:ext cx="99662" cy="85712"/>
            </a:xfrm>
            <a:custGeom>
              <a:rect b="b" l="l" r="r" t="t"/>
              <a:pathLst>
                <a:path extrusionOk="0" h="4602" w="5351">
                  <a:moveTo>
                    <a:pt x="283" y="0"/>
                  </a:moveTo>
                  <a:cubicBezTo>
                    <a:pt x="81" y="0"/>
                    <a:pt x="1" y="187"/>
                    <a:pt x="96" y="345"/>
                  </a:cubicBezTo>
                  <a:cubicBezTo>
                    <a:pt x="198" y="550"/>
                    <a:pt x="334" y="721"/>
                    <a:pt x="505" y="857"/>
                  </a:cubicBezTo>
                  <a:cubicBezTo>
                    <a:pt x="1768" y="2188"/>
                    <a:pt x="3167" y="3382"/>
                    <a:pt x="4668" y="4440"/>
                  </a:cubicBezTo>
                  <a:cubicBezTo>
                    <a:pt x="4736" y="4474"/>
                    <a:pt x="4805" y="4508"/>
                    <a:pt x="4873" y="4542"/>
                  </a:cubicBezTo>
                  <a:cubicBezTo>
                    <a:pt x="4927" y="4583"/>
                    <a:pt x="4986" y="4602"/>
                    <a:pt x="5042" y="4602"/>
                  </a:cubicBezTo>
                  <a:cubicBezTo>
                    <a:pt x="5128" y="4602"/>
                    <a:pt x="5207" y="4557"/>
                    <a:pt x="5248" y="4474"/>
                  </a:cubicBezTo>
                  <a:cubicBezTo>
                    <a:pt x="5351" y="4372"/>
                    <a:pt x="5316" y="4201"/>
                    <a:pt x="5180" y="4133"/>
                  </a:cubicBezTo>
                  <a:cubicBezTo>
                    <a:pt x="5112" y="4065"/>
                    <a:pt x="5043" y="3996"/>
                    <a:pt x="4941" y="3928"/>
                  </a:cubicBezTo>
                  <a:cubicBezTo>
                    <a:pt x="3337" y="2836"/>
                    <a:pt x="1870" y="1574"/>
                    <a:pt x="573" y="140"/>
                  </a:cubicBezTo>
                  <a:cubicBezTo>
                    <a:pt x="505" y="106"/>
                    <a:pt x="403" y="38"/>
                    <a:pt x="334" y="4"/>
                  </a:cubicBezTo>
                  <a:cubicBezTo>
                    <a:pt x="317" y="1"/>
                    <a:pt x="300" y="0"/>
                    <a:pt x="2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1" name="Google Shape;12581;p86"/>
            <p:cNvSpPr/>
            <p:nvPr/>
          </p:nvSpPr>
          <p:spPr>
            <a:xfrm>
              <a:off x="2259846" y="1798451"/>
              <a:ext cx="66100" cy="97595"/>
            </a:xfrm>
            <a:custGeom>
              <a:rect b="b" l="l" r="r" t="t"/>
              <a:pathLst>
                <a:path extrusionOk="0" h="5240" w="3549">
                  <a:moveTo>
                    <a:pt x="3271" y="0"/>
                  </a:moveTo>
                  <a:cubicBezTo>
                    <a:pt x="3171" y="0"/>
                    <a:pt x="3093" y="106"/>
                    <a:pt x="3037" y="189"/>
                  </a:cubicBezTo>
                  <a:cubicBezTo>
                    <a:pt x="3003" y="224"/>
                    <a:pt x="2969" y="258"/>
                    <a:pt x="2969" y="292"/>
                  </a:cubicBezTo>
                  <a:cubicBezTo>
                    <a:pt x="2423" y="1247"/>
                    <a:pt x="1843" y="2203"/>
                    <a:pt x="1229" y="3124"/>
                  </a:cubicBezTo>
                  <a:cubicBezTo>
                    <a:pt x="887" y="3704"/>
                    <a:pt x="512" y="4250"/>
                    <a:pt x="137" y="4796"/>
                  </a:cubicBezTo>
                  <a:cubicBezTo>
                    <a:pt x="0" y="4967"/>
                    <a:pt x="103" y="5240"/>
                    <a:pt x="341" y="5240"/>
                  </a:cubicBezTo>
                  <a:cubicBezTo>
                    <a:pt x="410" y="5206"/>
                    <a:pt x="512" y="5171"/>
                    <a:pt x="580" y="5103"/>
                  </a:cubicBezTo>
                  <a:cubicBezTo>
                    <a:pt x="683" y="5035"/>
                    <a:pt x="785" y="4933"/>
                    <a:pt x="853" y="4796"/>
                  </a:cubicBezTo>
                  <a:cubicBezTo>
                    <a:pt x="1672" y="3465"/>
                    <a:pt x="2491" y="2100"/>
                    <a:pt x="3310" y="735"/>
                  </a:cubicBezTo>
                  <a:cubicBezTo>
                    <a:pt x="3378" y="633"/>
                    <a:pt x="3412" y="531"/>
                    <a:pt x="3481" y="428"/>
                  </a:cubicBezTo>
                  <a:cubicBezTo>
                    <a:pt x="3549" y="258"/>
                    <a:pt x="3515" y="87"/>
                    <a:pt x="3344" y="19"/>
                  </a:cubicBezTo>
                  <a:cubicBezTo>
                    <a:pt x="3319" y="6"/>
                    <a:pt x="3294" y="0"/>
                    <a:pt x="32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2" name="Google Shape;12582;p86"/>
            <p:cNvSpPr/>
            <p:nvPr/>
          </p:nvSpPr>
          <p:spPr>
            <a:xfrm>
              <a:off x="2067909" y="1765748"/>
              <a:ext cx="15272" cy="82639"/>
            </a:xfrm>
            <a:custGeom>
              <a:rect b="b" l="l" r="r" t="t"/>
              <a:pathLst>
                <a:path extrusionOk="0" h="4437" w="820">
                  <a:moveTo>
                    <a:pt x="649" y="0"/>
                  </a:moveTo>
                  <a:cubicBezTo>
                    <a:pt x="547" y="0"/>
                    <a:pt x="445" y="35"/>
                    <a:pt x="376" y="103"/>
                  </a:cubicBezTo>
                  <a:cubicBezTo>
                    <a:pt x="342" y="239"/>
                    <a:pt x="274" y="410"/>
                    <a:pt x="274" y="546"/>
                  </a:cubicBezTo>
                  <a:cubicBezTo>
                    <a:pt x="206" y="1195"/>
                    <a:pt x="103" y="1877"/>
                    <a:pt x="35" y="2526"/>
                  </a:cubicBezTo>
                  <a:lnTo>
                    <a:pt x="69" y="2526"/>
                  </a:lnTo>
                  <a:cubicBezTo>
                    <a:pt x="35" y="2901"/>
                    <a:pt x="1" y="3276"/>
                    <a:pt x="1" y="3652"/>
                  </a:cubicBezTo>
                  <a:cubicBezTo>
                    <a:pt x="35" y="3856"/>
                    <a:pt x="103" y="4095"/>
                    <a:pt x="240" y="4300"/>
                  </a:cubicBezTo>
                  <a:cubicBezTo>
                    <a:pt x="308" y="4402"/>
                    <a:pt x="445" y="4436"/>
                    <a:pt x="581" y="4436"/>
                  </a:cubicBezTo>
                  <a:cubicBezTo>
                    <a:pt x="752" y="4368"/>
                    <a:pt x="718" y="4232"/>
                    <a:pt x="683" y="4061"/>
                  </a:cubicBezTo>
                  <a:cubicBezTo>
                    <a:pt x="581" y="3754"/>
                    <a:pt x="547" y="3447"/>
                    <a:pt x="547" y="3140"/>
                  </a:cubicBezTo>
                  <a:cubicBezTo>
                    <a:pt x="615" y="2287"/>
                    <a:pt x="718" y="1434"/>
                    <a:pt x="786" y="581"/>
                  </a:cubicBezTo>
                  <a:cubicBezTo>
                    <a:pt x="820" y="444"/>
                    <a:pt x="820" y="342"/>
                    <a:pt x="820" y="205"/>
                  </a:cubicBezTo>
                  <a:cubicBezTo>
                    <a:pt x="820" y="103"/>
                    <a:pt x="752" y="35"/>
                    <a:pt x="6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3" name="Google Shape;12583;p86"/>
            <p:cNvSpPr/>
            <p:nvPr/>
          </p:nvSpPr>
          <p:spPr>
            <a:xfrm>
              <a:off x="2123203" y="1868067"/>
              <a:ext cx="13373" cy="45147"/>
            </a:xfrm>
            <a:custGeom>
              <a:rect b="b" l="l" r="r" t="t"/>
              <a:pathLst>
                <a:path extrusionOk="0" h="2424" w="718">
                  <a:moveTo>
                    <a:pt x="513" y="0"/>
                  </a:moveTo>
                  <a:cubicBezTo>
                    <a:pt x="410" y="34"/>
                    <a:pt x="308" y="69"/>
                    <a:pt x="240" y="137"/>
                  </a:cubicBezTo>
                  <a:cubicBezTo>
                    <a:pt x="205" y="205"/>
                    <a:pt x="205" y="273"/>
                    <a:pt x="205" y="342"/>
                  </a:cubicBezTo>
                  <a:cubicBezTo>
                    <a:pt x="137" y="751"/>
                    <a:pt x="103" y="1195"/>
                    <a:pt x="35" y="1604"/>
                  </a:cubicBezTo>
                  <a:lnTo>
                    <a:pt x="1" y="1638"/>
                  </a:lnTo>
                  <a:cubicBezTo>
                    <a:pt x="1" y="1809"/>
                    <a:pt x="1" y="2014"/>
                    <a:pt x="1" y="2184"/>
                  </a:cubicBezTo>
                  <a:cubicBezTo>
                    <a:pt x="35" y="2287"/>
                    <a:pt x="103" y="2355"/>
                    <a:pt x="205" y="2423"/>
                  </a:cubicBezTo>
                  <a:cubicBezTo>
                    <a:pt x="274" y="2423"/>
                    <a:pt x="410" y="2287"/>
                    <a:pt x="444" y="2252"/>
                  </a:cubicBezTo>
                  <a:cubicBezTo>
                    <a:pt x="513" y="2218"/>
                    <a:pt x="513" y="2150"/>
                    <a:pt x="513" y="2082"/>
                  </a:cubicBezTo>
                  <a:cubicBezTo>
                    <a:pt x="547" y="1570"/>
                    <a:pt x="615" y="1092"/>
                    <a:pt x="683" y="580"/>
                  </a:cubicBezTo>
                  <a:cubicBezTo>
                    <a:pt x="717" y="444"/>
                    <a:pt x="717" y="307"/>
                    <a:pt x="683" y="171"/>
                  </a:cubicBezTo>
                  <a:cubicBezTo>
                    <a:pt x="649" y="103"/>
                    <a:pt x="547" y="0"/>
                    <a:pt x="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4" name="Google Shape;12584;p86"/>
            <p:cNvSpPr/>
            <p:nvPr/>
          </p:nvSpPr>
          <p:spPr>
            <a:xfrm>
              <a:off x="2388201" y="1692072"/>
              <a:ext cx="87724" cy="76884"/>
            </a:xfrm>
            <a:custGeom>
              <a:rect b="b" l="l" r="r" t="t"/>
              <a:pathLst>
                <a:path extrusionOk="0" h="4128" w="4710">
                  <a:moveTo>
                    <a:pt x="1933" y="529"/>
                  </a:moveTo>
                  <a:cubicBezTo>
                    <a:pt x="2109" y="529"/>
                    <a:pt x="2287" y="567"/>
                    <a:pt x="2458" y="647"/>
                  </a:cubicBezTo>
                  <a:cubicBezTo>
                    <a:pt x="2936" y="920"/>
                    <a:pt x="3379" y="1261"/>
                    <a:pt x="3789" y="1636"/>
                  </a:cubicBezTo>
                  <a:cubicBezTo>
                    <a:pt x="4198" y="1943"/>
                    <a:pt x="4300" y="2523"/>
                    <a:pt x="4028" y="2967"/>
                  </a:cubicBezTo>
                  <a:cubicBezTo>
                    <a:pt x="3816" y="3360"/>
                    <a:pt x="3416" y="3593"/>
                    <a:pt x="2971" y="3593"/>
                  </a:cubicBezTo>
                  <a:cubicBezTo>
                    <a:pt x="2915" y="3593"/>
                    <a:pt x="2857" y="3589"/>
                    <a:pt x="2799" y="3581"/>
                  </a:cubicBezTo>
                  <a:cubicBezTo>
                    <a:pt x="2014" y="3410"/>
                    <a:pt x="1298" y="2899"/>
                    <a:pt x="854" y="2216"/>
                  </a:cubicBezTo>
                  <a:cubicBezTo>
                    <a:pt x="581" y="1841"/>
                    <a:pt x="649" y="1295"/>
                    <a:pt x="991" y="954"/>
                  </a:cubicBezTo>
                  <a:cubicBezTo>
                    <a:pt x="1241" y="681"/>
                    <a:pt x="1582" y="529"/>
                    <a:pt x="1933" y="529"/>
                  </a:cubicBezTo>
                  <a:close/>
                  <a:moveTo>
                    <a:pt x="1888" y="1"/>
                  </a:moveTo>
                  <a:cubicBezTo>
                    <a:pt x="1309" y="1"/>
                    <a:pt x="744" y="295"/>
                    <a:pt x="410" y="783"/>
                  </a:cubicBezTo>
                  <a:cubicBezTo>
                    <a:pt x="1" y="1363"/>
                    <a:pt x="69" y="2182"/>
                    <a:pt x="547" y="2728"/>
                  </a:cubicBezTo>
                  <a:cubicBezTo>
                    <a:pt x="1025" y="3342"/>
                    <a:pt x="1639" y="3786"/>
                    <a:pt x="2390" y="4025"/>
                  </a:cubicBezTo>
                  <a:cubicBezTo>
                    <a:pt x="2616" y="4094"/>
                    <a:pt x="2838" y="4127"/>
                    <a:pt x="3050" y="4127"/>
                  </a:cubicBezTo>
                  <a:cubicBezTo>
                    <a:pt x="3984" y="4127"/>
                    <a:pt x="4710" y="3478"/>
                    <a:pt x="4710" y="2421"/>
                  </a:cubicBezTo>
                  <a:cubicBezTo>
                    <a:pt x="4710" y="2046"/>
                    <a:pt x="4608" y="1704"/>
                    <a:pt x="4369" y="1431"/>
                  </a:cubicBezTo>
                  <a:cubicBezTo>
                    <a:pt x="3857" y="817"/>
                    <a:pt x="3209" y="339"/>
                    <a:pt x="2458" y="101"/>
                  </a:cubicBezTo>
                  <a:cubicBezTo>
                    <a:pt x="2272" y="33"/>
                    <a:pt x="2079" y="1"/>
                    <a:pt x="1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5" name="Google Shape;12585;p86"/>
            <p:cNvSpPr/>
            <p:nvPr/>
          </p:nvSpPr>
          <p:spPr>
            <a:xfrm>
              <a:off x="1787026" y="1659294"/>
              <a:ext cx="84539" cy="74463"/>
            </a:xfrm>
            <a:custGeom>
              <a:rect b="b" l="l" r="r" t="t"/>
              <a:pathLst>
                <a:path extrusionOk="0" h="3998" w="4539">
                  <a:moveTo>
                    <a:pt x="2208" y="631"/>
                  </a:moveTo>
                  <a:cubicBezTo>
                    <a:pt x="2369" y="631"/>
                    <a:pt x="2530" y="668"/>
                    <a:pt x="2662" y="734"/>
                  </a:cubicBezTo>
                  <a:cubicBezTo>
                    <a:pt x="2969" y="871"/>
                    <a:pt x="3242" y="1042"/>
                    <a:pt x="3481" y="1246"/>
                  </a:cubicBezTo>
                  <a:cubicBezTo>
                    <a:pt x="3788" y="1451"/>
                    <a:pt x="3925" y="1861"/>
                    <a:pt x="3788" y="2202"/>
                  </a:cubicBezTo>
                  <a:cubicBezTo>
                    <a:pt x="3618" y="2918"/>
                    <a:pt x="3003" y="3430"/>
                    <a:pt x="2253" y="3430"/>
                  </a:cubicBezTo>
                  <a:cubicBezTo>
                    <a:pt x="2184" y="3447"/>
                    <a:pt x="2125" y="3456"/>
                    <a:pt x="2065" y="3456"/>
                  </a:cubicBezTo>
                  <a:cubicBezTo>
                    <a:pt x="2005" y="3456"/>
                    <a:pt x="1946" y="3447"/>
                    <a:pt x="1877" y="3430"/>
                  </a:cubicBezTo>
                  <a:lnTo>
                    <a:pt x="1877" y="3464"/>
                  </a:lnTo>
                  <a:cubicBezTo>
                    <a:pt x="1468" y="3464"/>
                    <a:pt x="1058" y="3260"/>
                    <a:pt x="820" y="2918"/>
                  </a:cubicBezTo>
                  <a:cubicBezTo>
                    <a:pt x="512" y="2543"/>
                    <a:pt x="512" y="2031"/>
                    <a:pt x="751" y="1656"/>
                  </a:cubicBezTo>
                  <a:cubicBezTo>
                    <a:pt x="990" y="1178"/>
                    <a:pt x="1434" y="803"/>
                    <a:pt x="1946" y="666"/>
                  </a:cubicBezTo>
                  <a:cubicBezTo>
                    <a:pt x="2030" y="642"/>
                    <a:pt x="2119" y="631"/>
                    <a:pt x="2208" y="631"/>
                  </a:cubicBezTo>
                  <a:close/>
                  <a:moveTo>
                    <a:pt x="2219" y="1"/>
                  </a:moveTo>
                  <a:cubicBezTo>
                    <a:pt x="2116" y="1"/>
                    <a:pt x="2014" y="18"/>
                    <a:pt x="1911" y="52"/>
                  </a:cubicBezTo>
                  <a:cubicBezTo>
                    <a:pt x="1127" y="325"/>
                    <a:pt x="478" y="905"/>
                    <a:pt x="171" y="1656"/>
                  </a:cubicBezTo>
                  <a:cubicBezTo>
                    <a:pt x="1" y="1997"/>
                    <a:pt x="1" y="2372"/>
                    <a:pt x="103" y="2714"/>
                  </a:cubicBezTo>
                  <a:cubicBezTo>
                    <a:pt x="334" y="3474"/>
                    <a:pt x="1014" y="3978"/>
                    <a:pt x="1800" y="3978"/>
                  </a:cubicBezTo>
                  <a:cubicBezTo>
                    <a:pt x="1826" y="3978"/>
                    <a:pt x="1852" y="3977"/>
                    <a:pt x="1877" y="3976"/>
                  </a:cubicBezTo>
                  <a:cubicBezTo>
                    <a:pt x="1979" y="3990"/>
                    <a:pt x="2080" y="3997"/>
                    <a:pt x="2180" y="3997"/>
                  </a:cubicBezTo>
                  <a:cubicBezTo>
                    <a:pt x="3057" y="3997"/>
                    <a:pt x="3864" y="3476"/>
                    <a:pt x="4232" y="2680"/>
                  </a:cubicBezTo>
                  <a:cubicBezTo>
                    <a:pt x="4539" y="2099"/>
                    <a:pt x="4437" y="1417"/>
                    <a:pt x="4027" y="973"/>
                  </a:cubicBezTo>
                  <a:cubicBezTo>
                    <a:pt x="3584" y="530"/>
                    <a:pt x="3072" y="223"/>
                    <a:pt x="2526" y="52"/>
                  </a:cubicBezTo>
                  <a:cubicBezTo>
                    <a:pt x="2423" y="18"/>
                    <a:pt x="2321" y="1"/>
                    <a:pt x="2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86"/>
            <p:cNvSpPr/>
            <p:nvPr/>
          </p:nvSpPr>
          <p:spPr>
            <a:xfrm>
              <a:off x="2193750" y="1655961"/>
              <a:ext cx="85004" cy="73010"/>
            </a:xfrm>
            <a:custGeom>
              <a:rect b="b" l="l" r="r" t="t"/>
              <a:pathLst>
                <a:path extrusionOk="0" h="3920" w="4564">
                  <a:moveTo>
                    <a:pt x="2361" y="712"/>
                  </a:moveTo>
                  <a:cubicBezTo>
                    <a:pt x="2619" y="712"/>
                    <a:pt x="2867" y="774"/>
                    <a:pt x="3071" y="913"/>
                  </a:cubicBezTo>
                  <a:cubicBezTo>
                    <a:pt x="3856" y="1357"/>
                    <a:pt x="3993" y="2449"/>
                    <a:pt x="3310" y="3029"/>
                  </a:cubicBezTo>
                  <a:cubicBezTo>
                    <a:pt x="3056" y="3255"/>
                    <a:pt x="2755" y="3388"/>
                    <a:pt x="2426" y="3388"/>
                  </a:cubicBezTo>
                  <a:cubicBezTo>
                    <a:pt x="2358" y="3388"/>
                    <a:pt x="2289" y="3382"/>
                    <a:pt x="2218" y="3370"/>
                  </a:cubicBezTo>
                  <a:cubicBezTo>
                    <a:pt x="1672" y="3302"/>
                    <a:pt x="1195" y="2995"/>
                    <a:pt x="888" y="2551"/>
                  </a:cubicBezTo>
                  <a:cubicBezTo>
                    <a:pt x="580" y="2210"/>
                    <a:pt x="580" y="1732"/>
                    <a:pt x="888" y="1425"/>
                  </a:cubicBezTo>
                  <a:cubicBezTo>
                    <a:pt x="1191" y="1005"/>
                    <a:pt x="1800" y="712"/>
                    <a:pt x="2361" y="712"/>
                  </a:cubicBezTo>
                  <a:close/>
                  <a:moveTo>
                    <a:pt x="2777" y="1"/>
                  </a:moveTo>
                  <a:cubicBezTo>
                    <a:pt x="2692" y="1"/>
                    <a:pt x="2606" y="20"/>
                    <a:pt x="2525" y="60"/>
                  </a:cubicBezTo>
                  <a:cubicBezTo>
                    <a:pt x="2321" y="129"/>
                    <a:pt x="2116" y="197"/>
                    <a:pt x="1877" y="231"/>
                  </a:cubicBezTo>
                  <a:cubicBezTo>
                    <a:pt x="1297" y="333"/>
                    <a:pt x="751" y="640"/>
                    <a:pt x="410" y="1152"/>
                  </a:cubicBezTo>
                  <a:cubicBezTo>
                    <a:pt x="0" y="1630"/>
                    <a:pt x="0" y="2313"/>
                    <a:pt x="376" y="2790"/>
                  </a:cubicBezTo>
                  <a:cubicBezTo>
                    <a:pt x="785" y="3404"/>
                    <a:pt x="1434" y="3814"/>
                    <a:pt x="2184" y="3916"/>
                  </a:cubicBezTo>
                  <a:cubicBezTo>
                    <a:pt x="2223" y="3918"/>
                    <a:pt x="2262" y="3919"/>
                    <a:pt x="2300" y="3919"/>
                  </a:cubicBezTo>
                  <a:cubicBezTo>
                    <a:pt x="3700" y="3919"/>
                    <a:pt x="4564" y="2724"/>
                    <a:pt x="4232" y="1562"/>
                  </a:cubicBezTo>
                  <a:cubicBezTo>
                    <a:pt x="4027" y="982"/>
                    <a:pt x="3652" y="470"/>
                    <a:pt x="3140" y="129"/>
                  </a:cubicBezTo>
                  <a:cubicBezTo>
                    <a:pt x="3036" y="46"/>
                    <a:pt x="2908" y="1"/>
                    <a:pt x="27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7" name="Google Shape;12587;p86"/>
            <p:cNvSpPr/>
            <p:nvPr/>
          </p:nvSpPr>
          <p:spPr>
            <a:xfrm>
              <a:off x="1988591" y="1644302"/>
              <a:ext cx="86346" cy="71930"/>
            </a:xfrm>
            <a:custGeom>
              <a:rect b="b" l="l" r="r" t="t"/>
              <a:pathLst>
                <a:path extrusionOk="0" h="3862" w="4636">
                  <a:moveTo>
                    <a:pt x="2025" y="501"/>
                  </a:moveTo>
                  <a:cubicBezTo>
                    <a:pt x="2087" y="501"/>
                    <a:pt x="2150" y="506"/>
                    <a:pt x="2213" y="516"/>
                  </a:cubicBezTo>
                  <a:cubicBezTo>
                    <a:pt x="2793" y="550"/>
                    <a:pt x="3339" y="823"/>
                    <a:pt x="3680" y="1301"/>
                  </a:cubicBezTo>
                  <a:cubicBezTo>
                    <a:pt x="3953" y="1608"/>
                    <a:pt x="3987" y="2085"/>
                    <a:pt x="3782" y="2427"/>
                  </a:cubicBezTo>
                  <a:cubicBezTo>
                    <a:pt x="3434" y="3007"/>
                    <a:pt x="2832" y="3319"/>
                    <a:pt x="2215" y="3319"/>
                  </a:cubicBezTo>
                  <a:cubicBezTo>
                    <a:pt x="1925" y="3319"/>
                    <a:pt x="1632" y="3251"/>
                    <a:pt x="1360" y="3109"/>
                  </a:cubicBezTo>
                  <a:cubicBezTo>
                    <a:pt x="814" y="2768"/>
                    <a:pt x="575" y="2120"/>
                    <a:pt x="779" y="1505"/>
                  </a:cubicBezTo>
                  <a:cubicBezTo>
                    <a:pt x="903" y="920"/>
                    <a:pt x="1444" y="501"/>
                    <a:pt x="2025" y="501"/>
                  </a:cubicBezTo>
                  <a:close/>
                  <a:moveTo>
                    <a:pt x="2069" y="1"/>
                  </a:moveTo>
                  <a:cubicBezTo>
                    <a:pt x="894" y="1"/>
                    <a:pt x="1" y="1063"/>
                    <a:pt x="199" y="2222"/>
                  </a:cubicBezTo>
                  <a:cubicBezTo>
                    <a:pt x="336" y="3212"/>
                    <a:pt x="1052" y="3792"/>
                    <a:pt x="2315" y="3860"/>
                  </a:cubicBezTo>
                  <a:cubicBezTo>
                    <a:pt x="2345" y="3861"/>
                    <a:pt x="2376" y="3862"/>
                    <a:pt x="2406" y="3862"/>
                  </a:cubicBezTo>
                  <a:cubicBezTo>
                    <a:pt x="3157" y="3862"/>
                    <a:pt x="3865" y="3458"/>
                    <a:pt x="4226" y="2802"/>
                  </a:cubicBezTo>
                  <a:cubicBezTo>
                    <a:pt x="4635" y="2188"/>
                    <a:pt x="4567" y="1335"/>
                    <a:pt x="3987" y="823"/>
                  </a:cubicBezTo>
                  <a:cubicBezTo>
                    <a:pt x="3543" y="311"/>
                    <a:pt x="2861" y="4"/>
                    <a:pt x="2178" y="4"/>
                  </a:cubicBezTo>
                  <a:cubicBezTo>
                    <a:pt x="2142" y="2"/>
                    <a:pt x="2105" y="1"/>
                    <a:pt x="2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8" name="Google Shape;12588;p86"/>
            <p:cNvSpPr/>
            <p:nvPr/>
          </p:nvSpPr>
          <p:spPr>
            <a:xfrm>
              <a:off x="1603377" y="1688217"/>
              <a:ext cx="91523" cy="71948"/>
            </a:xfrm>
            <a:custGeom>
              <a:rect b="b" l="l" r="r" t="t"/>
              <a:pathLst>
                <a:path extrusionOk="0" h="3863" w="4914">
                  <a:moveTo>
                    <a:pt x="3310" y="478"/>
                  </a:moveTo>
                  <a:cubicBezTo>
                    <a:pt x="3310" y="785"/>
                    <a:pt x="3412" y="888"/>
                    <a:pt x="3719" y="956"/>
                  </a:cubicBezTo>
                  <a:cubicBezTo>
                    <a:pt x="4129" y="1024"/>
                    <a:pt x="4334" y="1672"/>
                    <a:pt x="4129" y="2116"/>
                  </a:cubicBezTo>
                  <a:cubicBezTo>
                    <a:pt x="3686" y="2854"/>
                    <a:pt x="2887" y="3311"/>
                    <a:pt x="2039" y="3311"/>
                  </a:cubicBezTo>
                  <a:cubicBezTo>
                    <a:pt x="1906" y="3311"/>
                    <a:pt x="1772" y="3299"/>
                    <a:pt x="1638" y="3276"/>
                  </a:cubicBezTo>
                  <a:cubicBezTo>
                    <a:pt x="1092" y="3208"/>
                    <a:pt x="785" y="2662"/>
                    <a:pt x="1024" y="2184"/>
                  </a:cubicBezTo>
                  <a:cubicBezTo>
                    <a:pt x="1467" y="1297"/>
                    <a:pt x="2320" y="649"/>
                    <a:pt x="3310" y="478"/>
                  </a:cubicBezTo>
                  <a:close/>
                  <a:moveTo>
                    <a:pt x="3310" y="0"/>
                  </a:moveTo>
                  <a:cubicBezTo>
                    <a:pt x="3139" y="0"/>
                    <a:pt x="2969" y="35"/>
                    <a:pt x="2798" y="103"/>
                  </a:cubicBezTo>
                  <a:cubicBezTo>
                    <a:pt x="1945" y="342"/>
                    <a:pt x="1228" y="888"/>
                    <a:pt x="717" y="1604"/>
                  </a:cubicBezTo>
                  <a:cubicBezTo>
                    <a:pt x="0" y="2628"/>
                    <a:pt x="546" y="3754"/>
                    <a:pt x="1809" y="3856"/>
                  </a:cubicBezTo>
                  <a:cubicBezTo>
                    <a:pt x="1870" y="3860"/>
                    <a:pt x="1931" y="3862"/>
                    <a:pt x="1992" y="3862"/>
                  </a:cubicBezTo>
                  <a:cubicBezTo>
                    <a:pt x="3014" y="3862"/>
                    <a:pt x="3959" y="3327"/>
                    <a:pt x="4538" y="2457"/>
                  </a:cubicBezTo>
                  <a:cubicBezTo>
                    <a:pt x="4914" y="1911"/>
                    <a:pt x="4846" y="1195"/>
                    <a:pt x="4368" y="717"/>
                  </a:cubicBezTo>
                  <a:cubicBezTo>
                    <a:pt x="4129" y="478"/>
                    <a:pt x="3754" y="410"/>
                    <a:pt x="3583" y="69"/>
                  </a:cubicBezTo>
                  <a:cubicBezTo>
                    <a:pt x="3549" y="0"/>
                    <a:pt x="3412" y="0"/>
                    <a:pt x="3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86"/>
            <p:cNvSpPr/>
            <p:nvPr/>
          </p:nvSpPr>
          <p:spPr>
            <a:xfrm>
              <a:off x="2557882" y="1788078"/>
              <a:ext cx="62953" cy="57551"/>
            </a:xfrm>
            <a:custGeom>
              <a:rect b="b" l="l" r="r" t="t"/>
              <a:pathLst>
                <a:path extrusionOk="0" h="3090" w="3380">
                  <a:moveTo>
                    <a:pt x="1656" y="516"/>
                  </a:moveTo>
                  <a:cubicBezTo>
                    <a:pt x="1869" y="516"/>
                    <a:pt x="2082" y="593"/>
                    <a:pt x="2253" y="746"/>
                  </a:cubicBezTo>
                  <a:cubicBezTo>
                    <a:pt x="2560" y="1054"/>
                    <a:pt x="2765" y="1497"/>
                    <a:pt x="2799" y="1941"/>
                  </a:cubicBezTo>
                  <a:cubicBezTo>
                    <a:pt x="2799" y="2292"/>
                    <a:pt x="2523" y="2542"/>
                    <a:pt x="2187" y="2542"/>
                  </a:cubicBezTo>
                  <a:cubicBezTo>
                    <a:pt x="2130" y="2542"/>
                    <a:pt x="2073" y="2536"/>
                    <a:pt x="2014" y="2521"/>
                  </a:cubicBezTo>
                  <a:cubicBezTo>
                    <a:pt x="1639" y="2419"/>
                    <a:pt x="1263" y="2214"/>
                    <a:pt x="990" y="1907"/>
                  </a:cubicBezTo>
                  <a:cubicBezTo>
                    <a:pt x="649" y="1600"/>
                    <a:pt x="683" y="1054"/>
                    <a:pt x="1059" y="746"/>
                  </a:cubicBezTo>
                  <a:cubicBezTo>
                    <a:pt x="1229" y="593"/>
                    <a:pt x="1443" y="516"/>
                    <a:pt x="1656" y="516"/>
                  </a:cubicBezTo>
                  <a:close/>
                  <a:moveTo>
                    <a:pt x="1641" y="0"/>
                  </a:moveTo>
                  <a:cubicBezTo>
                    <a:pt x="1227" y="0"/>
                    <a:pt x="820" y="176"/>
                    <a:pt x="547" y="508"/>
                  </a:cubicBezTo>
                  <a:cubicBezTo>
                    <a:pt x="1" y="1122"/>
                    <a:pt x="137" y="2043"/>
                    <a:pt x="786" y="2453"/>
                  </a:cubicBezTo>
                  <a:cubicBezTo>
                    <a:pt x="1127" y="2726"/>
                    <a:pt x="1502" y="2896"/>
                    <a:pt x="1912" y="3033"/>
                  </a:cubicBezTo>
                  <a:cubicBezTo>
                    <a:pt x="2028" y="3071"/>
                    <a:pt x="2145" y="3089"/>
                    <a:pt x="2259" y="3089"/>
                  </a:cubicBezTo>
                  <a:cubicBezTo>
                    <a:pt x="2852" y="3089"/>
                    <a:pt x="3379" y="2604"/>
                    <a:pt x="3379" y="1975"/>
                  </a:cubicBezTo>
                  <a:cubicBezTo>
                    <a:pt x="3311" y="1327"/>
                    <a:pt x="3038" y="712"/>
                    <a:pt x="2526" y="303"/>
                  </a:cubicBezTo>
                  <a:cubicBezTo>
                    <a:pt x="2263" y="98"/>
                    <a:pt x="1950" y="0"/>
                    <a:pt x="16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86"/>
            <p:cNvSpPr/>
            <p:nvPr/>
          </p:nvSpPr>
          <p:spPr>
            <a:xfrm>
              <a:off x="1380934" y="1990071"/>
              <a:ext cx="144940" cy="55316"/>
            </a:xfrm>
            <a:custGeom>
              <a:rect b="b" l="l" r="r" t="t"/>
              <a:pathLst>
                <a:path extrusionOk="0" h="2970" w="7782">
                  <a:moveTo>
                    <a:pt x="342" y="1"/>
                  </a:moveTo>
                  <a:cubicBezTo>
                    <a:pt x="240" y="1"/>
                    <a:pt x="103" y="1"/>
                    <a:pt x="35" y="69"/>
                  </a:cubicBezTo>
                  <a:cubicBezTo>
                    <a:pt x="1" y="137"/>
                    <a:pt x="1" y="274"/>
                    <a:pt x="35" y="342"/>
                  </a:cubicBezTo>
                  <a:cubicBezTo>
                    <a:pt x="103" y="445"/>
                    <a:pt x="206" y="513"/>
                    <a:pt x="308" y="547"/>
                  </a:cubicBezTo>
                  <a:cubicBezTo>
                    <a:pt x="615" y="786"/>
                    <a:pt x="956" y="956"/>
                    <a:pt x="1332" y="1093"/>
                  </a:cubicBezTo>
                  <a:cubicBezTo>
                    <a:pt x="2492" y="1536"/>
                    <a:pt x="3652" y="1946"/>
                    <a:pt x="4846" y="2321"/>
                  </a:cubicBezTo>
                  <a:cubicBezTo>
                    <a:pt x="5631" y="2594"/>
                    <a:pt x="6484" y="2765"/>
                    <a:pt x="7337" y="2970"/>
                  </a:cubicBezTo>
                  <a:cubicBezTo>
                    <a:pt x="7440" y="2901"/>
                    <a:pt x="7645" y="2867"/>
                    <a:pt x="7679" y="2765"/>
                  </a:cubicBezTo>
                  <a:cubicBezTo>
                    <a:pt x="7781" y="2560"/>
                    <a:pt x="7576" y="2458"/>
                    <a:pt x="7406" y="2424"/>
                  </a:cubicBezTo>
                  <a:cubicBezTo>
                    <a:pt x="7303" y="2390"/>
                    <a:pt x="7235" y="2355"/>
                    <a:pt x="7133" y="2355"/>
                  </a:cubicBezTo>
                  <a:cubicBezTo>
                    <a:pt x="6211" y="2117"/>
                    <a:pt x="5290" y="1912"/>
                    <a:pt x="4369" y="1639"/>
                  </a:cubicBezTo>
                  <a:cubicBezTo>
                    <a:pt x="3004" y="1195"/>
                    <a:pt x="1605" y="820"/>
                    <a:pt x="410" y="35"/>
                  </a:cubicBezTo>
                  <a:cubicBezTo>
                    <a:pt x="410" y="35"/>
                    <a:pt x="376" y="1"/>
                    <a:pt x="3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1" name="Google Shape;12591;p86"/>
            <p:cNvSpPr/>
            <p:nvPr/>
          </p:nvSpPr>
          <p:spPr>
            <a:xfrm>
              <a:off x="1588757" y="2066708"/>
              <a:ext cx="132200" cy="20618"/>
            </a:xfrm>
            <a:custGeom>
              <a:rect b="b" l="l" r="r" t="t"/>
              <a:pathLst>
                <a:path extrusionOk="0" h="1107" w="7098">
                  <a:moveTo>
                    <a:pt x="321" y="1"/>
                  </a:moveTo>
                  <a:cubicBezTo>
                    <a:pt x="296" y="1"/>
                    <a:pt x="269" y="5"/>
                    <a:pt x="239" y="15"/>
                  </a:cubicBezTo>
                  <a:cubicBezTo>
                    <a:pt x="137" y="49"/>
                    <a:pt x="0" y="117"/>
                    <a:pt x="0" y="185"/>
                  </a:cubicBezTo>
                  <a:cubicBezTo>
                    <a:pt x="0" y="288"/>
                    <a:pt x="34" y="390"/>
                    <a:pt x="137" y="458"/>
                  </a:cubicBezTo>
                  <a:cubicBezTo>
                    <a:pt x="273" y="493"/>
                    <a:pt x="410" y="527"/>
                    <a:pt x="546" y="561"/>
                  </a:cubicBezTo>
                  <a:lnTo>
                    <a:pt x="4231" y="1039"/>
                  </a:lnTo>
                  <a:cubicBezTo>
                    <a:pt x="4675" y="1073"/>
                    <a:pt x="5255" y="1107"/>
                    <a:pt x="5835" y="1107"/>
                  </a:cubicBezTo>
                  <a:cubicBezTo>
                    <a:pt x="6176" y="1107"/>
                    <a:pt x="6484" y="1039"/>
                    <a:pt x="6791" y="902"/>
                  </a:cubicBezTo>
                  <a:cubicBezTo>
                    <a:pt x="6961" y="868"/>
                    <a:pt x="7098" y="697"/>
                    <a:pt x="6995" y="527"/>
                  </a:cubicBezTo>
                  <a:cubicBezTo>
                    <a:pt x="6959" y="435"/>
                    <a:pt x="6893" y="402"/>
                    <a:pt x="6813" y="402"/>
                  </a:cubicBezTo>
                  <a:cubicBezTo>
                    <a:pt x="6744" y="402"/>
                    <a:pt x="6665" y="427"/>
                    <a:pt x="6586" y="458"/>
                  </a:cubicBezTo>
                  <a:cubicBezTo>
                    <a:pt x="6340" y="532"/>
                    <a:pt x="6076" y="588"/>
                    <a:pt x="5821" y="588"/>
                  </a:cubicBezTo>
                  <a:cubicBezTo>
                    <a:pt x="5721" y="588"/>
                    <a:pt x="5623" y="580"/>
                    <a:pt x="5528" y="561"/>
                  </a:cubicBezTo>
                  <a:lnTo>
                    <a:pt x="478" y="49"/>
                  </a:lnTo>
                  <a:cubicBezTo>
                    <a:pt x="430" y="25"/>
                    <a:pt x="381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86"/>
            <p:cNvSpPr/>
            <p:nvPr/>
          </p:nvSpPr>
          <p:spPr>
            <a:xfrm>
              <a:off x="1400005" y="2029479"/>
              <a:ext cx="113147" cy="32426"/>
            </a:xfrm>
            <a:custGeom>
              <a:rect b="b" l="l" r="r" t="t"/>
              <a:pathLst>
                <a:path extrusionOk="0" h="1741" w="6075">
                  <a:moveTo>
                    <a:pt x="316" y="1"/>
                  </a:moveTo>
                  <a:cubicBezTo>
                    <a:pt x="248" y="1"/>
                    <a:pt x="188" y="35"/>
                    <a:pt x="137" y="137"/>
                  </a:cubicBezTo>
                  <a:cubicBezTo>
                    <a:pt x="1" y="342"/>
                    <a:pt x="171" y="444"/>
                    <a:pt x="342" y="512"/>
                  </a:cubicBezTo>
                  <a:cubicBezTo>
                    <a:pt x="410" y="547"/>
                    <a:pt x="478" y="581"/>
                    <a:pt x="547" y="615"/>
                  </a:cubicBezTo>
                  <a:cubicBezTo>
                    <a:pt x="2116" y="1058"/>
                    <a:pt x="3686" y="1434"/>
                    <a:pt x="5290" y="1707"/>
                  </a:cubicBezTo>
                  <a:cubicBezTo>
                    <a:pt x="5460" y="1707"/>
                    <a:pt x="5665" y="1741"/>
                    <a:pt x="5836" y="1741"/>
                  </a:cubicBezTo>
                  <a:cubicBezTo>
                    <a:pt x="5938" y="1707"/>
                    <a:pt x="6075" y="1604"/>
                    <a:pt x="6075" y="1570"/>
                  </a:cubicBezTo>
                  <a:cubicBezTo>
                    <a:pt x="6075" y="1434"/>
                    <a:pt x="6006" y="1331"/>
                    <a:pt x="5904" y="1297"/>
                  </a:cubicBezTo>
                  <a:cubicBezTo>
                    <a:pt x="5733" y="1229"/>
                    <a:pt x="5563" y="1195"/>
                    <a:pt x="5392" y="1161"/>
                  </a:cubicBezTo>
                  <a:cubicBezTo>
                    <a:pt x="4266" y="956"/>
                    <a:pt x="3140" y="717"/>
                    <a:pt x="2014" y="478"/>
                  </a:cubicBezTo>
                  <a:cubicBezTo>
                    <a:pt x="1536" y="376"/>
                    <a:pt x="1024" y="205"/>
                    <a:pt x="547" y="69"/>
                  </a:cubicBezTo>
                  <a:cubicBezTo>
                    <a:pt x="461" y="35"/>
                    <a:pt x="385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86"/>
            <p:cNvSpPr/>
            <p:nvPr/>
          </p:nvSpPr>
          <p:spPr>
            <a:xfrm>
              <a:off x="2367882" y="2083656"/>
              <a:ext cx="197034" cy="18793"/>
            </a:xfrm>
            <a:custGeom>
              <a:rect b="b" l="l" r="r" t="t"/>
              <a:pathLst>
                <a:path extrusionOk="0" h="1009" w="10579">
                  <a:moveTo>
                    <a:pt x="10028" y="1"/>
                  </a:moveTo>
                  <a:cubicBezTo>
                    <a:pt x="9955" y="1"/>
                    <a:pt x="9879" y="9"/>
                    <a:pt x="9793" y="26"/>
                  </a:cubicBezTo>
                  <a:cubicBezTo>
                    <a:pt x="8838" y="94"/>
                    <a:pt x="7917" y="197"/>
                    <a:pt x="6961" y="265"/>
                  </a:cubicBezTo>
                  <a:cubicBezTo>
                    <a:pt x="5656" y="367"/>
                    <a:pt x="4351" y="469"/>
                    <a:pt x="3039" y="469"/>
                  </a:cubicBezTo>
                  <a:cubicBezTo>
                    <a:pt x="2155" y="469"/>
                    <a:pt x="1268" y="423"/>
                    <a:pt x="375" y="299"/>
                  </a:cubicBezTo>
                  <a:lnTo>
                    <a:pt x="102" y="299"/>
                  </a:lnTo>
                  <a:cubicBezTo>
                    <a:pt x="0" y="709"/>
                    <a:pt x="34" y="743"/>
                    <a:pt x="410" y="811"/>
                  </a:cubicBezTo>
                  <a:lnTo>
                    <a:pt x="717" y="845"/>
                  </a:lnTo>
                  <a:cubicBezTo>
                    <a:pt x="1641" y="945"/>
                    <a:pt x="2565" y="1008"/>
                    <a:pt x="3489" y="1008"/>
                  </a:cubicBezTo>
                  <a:cubicBezTo>
                    <a:pt x="3828" y="1008"/>
                    <a:pt x="4166" y="1000"/>
                    <a:pt x="4504" y="982"/>
                  </a:cubicBezTo>
                  <a:cubicBezTo>
                    <a:pt x="6142" y="879"/>
                    <a:pt x="7712" y="743"/>
                    <a:pt x="9316" y="606"/>
                  </a:cubicBezTo>
                  <a:cubicBezTo>
                    <a:pt x="9657" y="572"/>
                    <a:pt x="9964" y="572"/>
                    <a:pt x="10305" y="504"/>
                  </a:cubicBezTo>
                  <a:cubicBezTo>
                    <a:pt x="10476" y="504"/>
                    <a:pt x="10578" y="401"/>
                    <a:pt x="10510" y="231"/>
                  </a:cubicBezTo>
                  <a:cubicBezTo>
                    <a:pt x="10442" y="129"/>
                    <a:pt x="10339" y="60"/>
                    <a:pt x="10237" y="26"/>
                  </a:cubicBezTo>
                  <a:cubicBezTo>
                    <a:pt x="10169" y="9"/>
                    <a:pt x="10100" y="1"/>
                    <a:pt x="10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4" name="Google Shape;12594;p86"/>
            <p:cNvSpPr/>
            <p:nvPr/>
          </p:nvSpPr>
          <p:spPr>
            <a:xfrm>
              <a:off x="2656383" y="2016200"/>
              <a:ext cx="73755" cy="36170"/>
            </a:xfrm>
            <a:custGeom>
              <a:rect b="b" l="l" r="r" t="t"/>
              <a:pathLst>
                <a:path extrusionOk="0" h="1942" w="3960">
                  <a:moveTo>
                    <a:pt x="3643" y="1"/>
                  </a:moveTo>
                  <a:cubicBezTo>
                    <a:pt x="3538" y="1"/>
                    <a:pt x="3405" y="43"/>
                    <a:pt x="3243" y="133"/>
                  </a:cubicBezTo>
                  <a:cubicBezTo>
                    <a:pt x="2390" y="748"/>
                    <a:pt x="1434" y="1157"/>
                    <a:pt x="410" y="1396"/>
                  </a:cubicBezTo>
                  <a:cubicBezTo>
                    <a:pt x="376" y="1396"/>
                    <a:pt x="308" y="1396"/>
                    <a:pt x="274" y="1430"/>
                  </a:cubicBezTo>
                  <a:cubicBezTo>
                    <a:pt x="137" y="1464"/>
                    <a:pt x="1" y="1567"/>
                    <a:pt x="69" y="1737"/>
                  </a:cubicBezTo>
                  <a:cubicBezTo>
                    <a:pt x="103" y="1840"/>
                    <a:pt x="240" y="1874"/>
                    <a:pt x="308" y="1942"/>
                  </a:cubicBezTo>
                  <a:cubicBezTo>
                    <a:pt x="547" y="1908"/>
                    <a:pt x="683" y="1874"/>
                    <a:pt x="854" y="1840"/>
                  </a:cubicBezTo>
                  <a:cubicBezTo>
                    <a:pt x="1809" y="1567"/>
                    <a:pt x="2731" y="1157"/>
                    <a:pt x="3584" y="577"/>
                  </a:cubicBezTo>
                  <a:cubicBezTo>
                    <a:pt x="3754" y="475"/>
                    <a:pt x="3959" y="372"/>
                    <a:pt x="3857" y="99"/>
                  </a:cubicBezTo>
                  <a:cubicBezTo>
                    <a:pt x="3808" y="35"/>
                    <a:pt x="3737" y="1"/>
                    <a:pt x="3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5" name="Google Shape;12595;p86"/>
            <p:cNvSpPr/>
            <p:nvPr/>
          </p:nvSpPr>
          <p:spPr>
            <a:xfrm>
              <a:off x="2326575" y="2131798"/>
              <a:ext cx="57849" cy="33171"/>
            </a:xfrm>
            <a:custGeom>
              <a:rect b="b" l="l" r="r" t="t"/>
              <a:pathLst>
                <a:path extrusionOk="0" h="1781" w="3106">
                  <a:moveTo>
                    <a:pt x="239" y="0"/>
                  </a:moveTo>
                  <a:cubicBezTo>
                    <a:pt x="171" y="34"/>
                    <a:pt x="68" y="69"/>
                    <a:pt x="34" y="137"/>
                  </a:cubicBezTo>
                  <a:cubicBezTo>
                    <a:pt x="0" y="239"/>
                    <a:pt x="34" y="307"/>
                    <a:pt x="102" y="376"/>
                  </a:cubicBezTo>
                  <a:cubicBezTo>
                    <a:pt x="205" y="478"/>
                    <a:pt x="341" y="546"/>
                    <a:pt x="478" y="615"/>
                  </a:cubicBezTo>
                  <a:cubicBezTo>
                    <a:pt x="1194" y="1024"/>
                    <a:pt x="2047" y="1195"/>
                    <a:pt x="2730" y="1741"/>
                  </a:cubicBezTo>
                  <a:cubicBezTo>
                    <a:pt x="2750" y="1760"/>
                    <a:pt x="2826" y="1780"/>
                    <a:pt x="2894" y="1780"/>
                  </a:cubicBezTo>
                  <a:cubicBezTo>
                    <a:pt x="2944" y="1780"/>
                    <a:pt x="2988" y="1769"/>
                    <a:pt x="3003" y="1741"/>
                  </a:cubicBezTo>
                  <a:cubicBezTo>
                    <a:pt x="3071" y="1638"/>
                    <a:pt x="3105" y="1468"/>
                    <a:pt x="3037" y="1399"/>
                  </a:cubicBezTo>
                  <a:cubicBezTo>
                    <a:pt x="2832" y="1195"/>
                    <a:pt x="2593" y="1024"/>
                    <a:pt x="2355" y="888"/>
                  </a:cubicBezTo>
                  <a:cubicBezTo>
                    <a:pt x="1740" y="615"/>
                    <a:pt x="1160" y="342"/>
                    <a:pt x="546" y="103"/>
                  </a:cubicBezTo>
                  <a:cubicBezTo>
                    <a:pt x="444" y="69"/>
                    <a:pt x="341" y="34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86"/>
            <p:cNvSpPr/>
            <p:nvPr/>
          </p:nvSpPr>
          <p:spPr>
            <a:xfrm>
              <a:off x="1776876" y="2703121"/>
              <a:ext cx="506702" cy="447197"/>
            </a:xfrm>
            <a:custGeom>
              <a:rect b="b" l="l" r="r" t="t"/>
              <a:pathLst>
                <a:path extrusionOk="0" h="10341" w="11717">
                  <a:moveTo>
                    <a:pt x="3599" y="1249"/>
                  </a:moveTo>
                  <a:cubicBezTo>
                    <a:pt x="3610" y="1249"/>
                    <a:pt x="3618" y="1252"/>
                    <a:pt x="3618" y="1264"/>
                  </a:cubicBezTo>
                  <a:cubicBezTo>
                    <a:pt x="3618" y="1400"/>
                    <a:pt x="3515" y="1468"/>
                    <a:pt x="3379" y="1503"/>
                  </a:cubicBezTo>
                  <a:cubicBezTo>
                    <a:pt x="3447" y="1434"/>
                    <a:pt x="3413" y="1400"/>
                    <a:pt x="3447" y="1366"/>
                  </a:cubicBezTo>
                  <a:lnTo>
                    <a:pt x="3515" y="1264"/>
                  </a:lnTo>
                  <a:cubicBezTo>
                    <a:pt x="3538" y="1264"/>
                    <a:pt x="3576" y="1249"/>
                    <a:pt x="3599" y="1249"/>
                  </a:cubicBezTo>
                  <a:close/>
                  <a:moveTo>
                    <a:pt x="3379" y="1503"/>
                  </a:moveTo>
                  <a:lnTo>
                    <a:pt x="3379" y="1503"/>
                  </a:lnTo>
                  <a:cubicBezTo>
                    <a:pt x="3413" y="1571"/>
                    <a:pt x="3345" y="1605"/>
                    <a:pt x="3310" y="1673"/>
                  </a:cubicBezTo>
                  <a:cubicBezTo>
                    <a:pt x="3242" y="1776"/>
                    <a:pt x="3174" y="1912"/>
                    <a:pt x="3038" y="1912"/>
                  </a:cubicBezTo>
                  <a:lnTo>
                    <a:pt x="3072" y="1776"/>
                  </a:lnTo>
                  <a:cubicBezTo>
                    <a:pt x="3100" y="1776"/>
                    <a:pt x="3129" y="1752"/>
                    <a:pt x="3137" y="1704"/>
                  </a:cubicBezTo>
                  <a:lnTo>
                    <a:pt x="3137" y="1704"/>
                  </a:lnTo>
                  <a:lnTo>
                    <a:pt x="3140" y="1707"/>
                  </a:lnTo>
                  <a:cubicBezTo>
                    <a:pt x="3194" y="1707"/>
                    <a:pt x="3227" y="1664"/>
                    <a:pt x="3256" y="1664"/>
                  </a:cubicBezTo>
                  <a:cubicBezTo>
                    <a:pt x="3263" y="1664"/>
                    <a:pt x="3270" y="1666"/>
                    <a:pt x="3276" y="1673"/>
                  </a:cubicBezTo>
                  <a:cubicBezTo>
                    <a:pt x="3276" y="1571"/>
                    <a:pt x="3310" y="1537"/>
                    <a:pt x="3379" y="1503"/>
                  </a:cubicBezTo>
                  <a:close/>
                  <a:moveTo>
                    <a:pt x="3003" y="1912"/>
                  </a:moveTo>
                  <a:cubicBezTo>
                    <a:pt x="3003" y="1980"/>
                    <a:pt x="3003" y="2014"/>
                    <a:pt x="2935" y="2014"/>
                  </a:cubicBezTo>
                  <a:lnTo>
                    <a:pt x="2901" y="2014"/>
                  </a:lnTo>
                  <a:cubicBezTo>
                    <a:pt x="2923" y="2079"/>
                    <a:pt x="2931" y="2103"/>
                    <a:pt x="2907" y="2103"/>
                  </a:cubicBezTo>
                  <a:cubicBezTo>
                    <a:pt x="2894" y="2103"/>
                    <a:pt x="2870" y="2095"/>
                    <a:pt x="2833" y="2083"/>
                  </a:cubicBezTo>
                  <a:lnTo>
                    <a:pt x="2833" y="2083"/>
                  </a:lnTo>
                  <a:cubicBezTo>
                    <a:pt x="2867" y="2117"/>
                    <a:pt x="2867" y="2151"/>
                    <a:pt x="2833" y="2151"/>
                  </a:cubicBezTo>
                  <a:lnTo>
                    <a:pt x="2799" y="2151"/>
                  </a:lnTo>
                  <a:lnTo>
                    <a:pt x="2833" y="2083"/>
                  </a:lnTo>
                  <a:lnTo>
                    <a:pt x="2901" y="2014"/>
                  </a:lnTo>
                  <a:cubicBezTo>
                    <a:pt x="2901" y="1946"/>
                    <a:pt x="2935" y="1946"/>
                    <a:pt x="3003" y="1912"/>
                  </a:cubicBezTo>
                  <a:close/>
                  <a:moveTo>
                    <a:pt x="2667" y="2273"/>
                  </a:moveTo>
                  <a:cubicBezTo>
                    <a:pt x="2676" y="2273"/>
                    <a:pt x="2686" y="2277"/>
                    <a:pt x="2696" y="2287"/>
                  </a:cubicBezTo>
                  <a:cubicBezTo>
                    <a:pt x="2696" y="2287"/>
                    <a:pt x="2696" y="2322"/>
                    <a:pt x="2696" y="2322"/>
                  </a:cubicBezTo>
                  <a:cubicBezTo>
                    <a:pt x="2696" y="2356"/>
                    <a:pt x="2662" y="2390"/>
                    <a:pt x="2628" y="2424"/>
                  </a:cubicBezTo>
                  <a:cubicBezTo>
                    <a:pt x="2594" y="2390"/>
                    <a:pt x="2628" y="2356"/>
                    <a:pt x="2628" y="2322"/>
                  </a:cubicBezTo>
                  <a:cubicBezTo>
                    <a:pt x="2628" y="2297"/>
                    <a:pt x="2645" y="2273"/>
                    <a:pt x="2667" y="2273"/>
                  </a:cubicBezTo>
                  <a:close/>
                  <a:moveTo>
                    <a:pt x="3549" y="3857"/>
                  </a:moveTo>
                  <a:lnTo>
                    <a:pt x="3549" y="3857"/>
                  </a:lnTo>
                  <a:cubicBezTo>
                    <a:pt x="3549" y="3857"/>
                    <a:pt x="3549" y="3872"/>
                    <a:pt x="3559" y="3891"/>
                  </a:cubicBezTo>
                  <a:lnTo>
                    <a:pt x="3559" y="3891"/>
                  </a:lnTo>
                  <a:cubicBezTo>
                    <a:pt x="3553" y="3881"/>
                    <a:pt x="3549" y="3869"/>
                    <a:pt x="3549" y="3857"/>
                  </a:cubicBezTo>
                  <a:close/>
                  <a:moveTo>
                    <a:pt x="6928" y="6587"/>
                  </a:moveTo>
                  <a:cubicBezTo>
                    <a:pt x="6962" y="6587"/>
                    <a:pt x="7030" y="6621"/>
                    <a:pt x="7064" y="6655"/>
                  </a:cubicBezTo>
                  <a:lnTo>
                    <a:pt x="7064" y="6723"/>
                  </a:lnTo>
                  <a:cubicBezTo>
                    <a:pt x="7064" y="6723"/>
                    <a:pt x="7030" y="6758"/>
                    <a:pt x="7030" y="6758"/>
                  </a:cubicBezTo>
                  <a:cubicBezTo>
                    <a:pt x="6996" y="6775"/>
                    <a:pt x="6953" y="6783"/>
                    <a:pt x="6910" y="6783"/>
                  </a:cubicBezTo>
                  <a:cubicBezTo>
                    <a:pt x="6868" y="6783"/>
                    <a:pt x="6825" y="6775"/>
                    <a:pt x="6791" y="6758"/>
                  </a:cubicBezTo>
                  <a:cubicBezTo>
                    <a:pt x="6757" y="6758"/>
                    <a:pt x="6723" y="6689"/>
                    <a:pt x="6723" y="6655"/>
                  </a:cubicBezTo>
                  <a:cubicBezTo>
                    <a:pt x="6757" y="6655"/>
                    <a:pt x="6791" y="6621"/>
                    <a:pt x="6825" y="6587"/>
                  </a:cubicBezTo>
                  <a:close/>
                  <a:moveTo>
                    <a:pt x="6321" y="0"/>
                  </a:moveTo>
                  <a:cubicBezTo>
                    <a:pt x="6275" y="0"/>
                    <a:pt x="6226" y="11"/>
                    <a:pt x="6177" y="35"/>
                  </a:cubicBezTo>
                  <a:cubicBezTo>
                    <a:pt x="6006" y="69"/>
                    <a:pt x="5836" y="172"/>
                    <a:pt x="5665" y="240"/>
                  </a:cubicBezTo>
                  <a:cubicBezTo>
                    <a:pt x="5597" y="274"/>
                    <a:pt x="5494" y="308"/>
                    <a:pt x="5392" y="342"/>
                  </a:cubicBezTo>
                  <a:cubicBezTo>
                    <a:pt x="5085" y="411"/>
                    <a:pt x="4778" y="547"/>
                    <a:pt x="4471" y="615"/>
                  </a:cubicBezTo>
                  <a:cubicBezTo>
                    <a:pt x="4164" y="684"/>
                    <a:pt x="3891" y="923"/>
                    <a:pt x="3583" y="1025"/>
                  </a:cubicBezTo>
                  <a:cubicBezTo>
                    <a:pt x="3515" y="1025"/>
                    <a:pt x="3481" y="1127"/>
                    <a:pt x="3447" y="1196"/>
                  </a:cubicBezTo>
                  <a:cubicBezTo>
                    <a:pt x="3379" y="1196"/>
                    <a:pt x="3345" y="1230"/>
                    <a:pt x="3345" y="1298"/>
                  </a:cubicBezTo>
                  <a:cubicBezTo>
                    <a:pt x="3242" y="1366"/>
                    <a:pt x="3140" y="1468"/>
                    <a:pt x="3072" y="1605"/>
                  </a:cubicBezTo>
                  <a:lnTo>
                    <a:pt x="3003" y="1707"/>
                  </a:lnTo>
                  <a:cubicBezTo>
                    <a:pt x="2799" y="1878"/>
                    <a:pt x="2628" y="2014"/>
                    <a:pt x="2423" y="2185"/>
                  </a:cubicBezTo>
                  <a:cubicBezTo>
                    <a:pt x="2406" y="2219"/>
                    <a:pt x="2372" y="2236"/>
                    <a:pt x="2338" y="2236"/>
                  </a:cubicBezTo>
                  <a:cubicBezTo>
                    <a:pt x="2304" y="2236"/>
                    <a:pt x="2270" y="2219"/>
                    <a:pt x="2253" y="2185"/>
                  </a:cubicBezTo>
                  <a:cubicBezTo>
                    <a:pt x="2184" y="2117"/>
                    <a:pt x="2082" y="2049"/>
                    <a:pt x="2150" y="1980"/>
                  </a:cubicBezTo>
                  <a:cubicBezTo>
                    <a:pt x="2253" y="1844"/>
                    <a:pt x="2253" y="1673"/>
                    <a:pt x="2184" y="1537"/>
                  </a:cubicBezTo>
                  <a:cubicBezTo>
                    <a:pt x="2150" y="1366"/>
                    <a:pt x="2014" y="1196"/>
                    <a:pt x="1843" y="1127"/>
                  </a:cubicBezTo>
                  <a:cubicBezTo>
                    <a:pt x="1809" y="1093"/>
                    <a:pt x="1775" y="1059"/>
                    <a:pt x="1741" y="991"/>
                  </a:cubicBezTo>
                  <a:cubicBezTo>
                    <a:pt x="1673" y="888"/>
                    <a:pt x="1604" y="786"/>
                    <a:pt x="1741" y="684"/>
                  </a:cubicBezTo>
                  <a:cubicBezTo>
                    <a:pt x="1775" y="650"/>
                    <a:pt x="1775" y="581"/>
                    <a:pt x="1741" y="547"/>
                  </a:cubicBezTo>
                  <a:cubicBezTo>
                    <a:pt x="1717" y="523"/>
                    <a:pt x="1693" y="499"/>
                    <a:pt x="1656" y="499"/>
                  </a:cubicBezTo>
                  <a:cubicBezTo>
                    <a:pt x="1641" y="499"/>
                    <a:pt x="1624" y="503"/>
                    <a:pt x="1604" y="513"/>
                  </a:cubicBezTo>
                  <a:cubicBezTo>
                    <a:pt x="1519" y="547"/>
                    <a:pt x="1425" y="547"/>
                    <a:pt x="1331" y="547"/>
                  </a:cubicBezTo>
                  <a:cubicBezTo>
                    <a:pt x="1238" y="547"/>
                    <a:pt x="1144" y="547"/>
                    <a:pt x="1058" y="581"/>
                  </a:cubicBezTo>
                  <a:cubicBezTo>
                    <a:pt x="983" y="631"/>
                    <a:pt x="890" y="663"/>
                    <a:pt x="792" y="663"/>
                  </a:cubicBezTo>
                  <a:cubicBezTo>
                    <a:pt x="756" y="663"/>
                    <a:pt x="720" y="659"/>
                    <a:pt x="683" y="650"/>
                  </a:cubicBezTo>
                  <a:cubicBezTo>
                    <a:pt x="674" y="640"/>
                    <a:pt x="662" y="636"/>
                    <a:pt x="650" y="636"/>
                  </a:cubicBezTo>
                  <a:cubicBezTo>
                    <a:pt x="615" y="636"/>
                    <a:pt x="572" y="668"/>
                    <a:pt x="547" y="718"/>
                  </a:cubicBezTo>
                  <a:cubicBezTo>
                    <a:pt x="410" y="888"/>
                    <a:pt x="239" y="1059"/>
                    <a:pt x="274" y="1332"/>
                  </a:cubicBezTo>
                  <a:cubicBezTo>
                    <a:pt x="308" y="1366"/>
                    <a:pt x="308" y="1400"/>
                    <a:pt x="274" y="1434"/>
                  </a:cubicBezTo>
                  <a:cubicBezTo>
                    <a:pt x="171" y="1741"/>
                    <a:pt x="274" y="2083"/>
                    <a:pt x="547" y="2219"/>
                  </a:cubicBezTo>
                  <a:cubicBezTo>
                    <a:pt x="615" y="2287"/>
                    <a:pt x="683" y="2322"/>
                    <a:pt x="751" y="2390"/>
                  </a:cubicBezTo>
                  <a:cubicBezTo>
                    <a:pt x="820" y="2424"/>
                    <a:pt x="888" y="2458"/>
                    <a:pt x="956" y="2458"/>
                  </a:cubicBezTo>
                  <a:cubicBezTo>
                    <a:pt x="993" y="2449"/>
                    <a:pt x="1027" y="2445"/>
                    <a:pt x="1060" y="2445"/>
                  </a:cubicBezTo>
                  <a:cubicBezTo>
                    <a:pt x="1267" y="2445"/>
                    <a:pt x="1389" y="2618"/>
                    <a:pt x="1536" y="2765"/>
                  </a:cubicBezTo>
                  <a:cubicBezTo>
                    <a:pt x="1570" y="2799"/>
                    <a:pt x="1570" y="2868"/>
                    <a:pt x="1536" y="2902"/>
                  </a:cubicBezTo>
                  <a:cubicBezTo>
                    <a:pt x="1468" y="3004"/>
                    <a:pt x="1400" y="3072"/>
                    <a:pt x="1331" y="3141"/>
                  </a:cubicBezTo>
                  <a:cubicBezTo>
                    <a:pt x="1092" y="3448"/>
                    <a:pt x="888" y="3755"/>
                    <a:pt x="717" y="4096"/>
                  </a:cubicBezTo>
                  <a:cubicBezTo>
                    <a:pt x="615" y="4198"/>
                    <a:pt x="581" y="4369"/>
                    <a:pt x="547" y="4505"/>
                  </a:cubicBezTo>
                  <a:cubicBezTo>
                    <a:pt x="478" y="4881"/>
                    <a:pt x="410" y="5256"/>
                    <a:pt x="376" y="5632"/>
                  </a:cubicBezTo>
                  <a:cubicBezTo>
                    <a:pt x="308" y="5870"/>
                    <a:pt x="308" y="6143"/>
                    <a:pt x="376" y="6382"/>
                  </a:cubicBezTo>
                  <a:cubicBezTo>
                    <a:pt x="410" y="6485"/>
                    <a:pt x="376" y="6587"/>
                    <a:pt x="308" y="6689"/>
                  </a:cubicBezTo>
                  <a:cubicBezTo>
                    <a:pt x="239" y="6758"/>
                    <a:pt x="171" y="6826"/>
                    <a:pt x="137" y="6928"/>
                  </a:cubicBezTo>
                  <a:cubicBezTo>
                    <a:pt x="1" y="7099"/>
                    <a:pt x="1" y="7304"/>
                    <a:pt x="137" y="7474"/>
                  </a:cubicBezTo>
                  <a:cubicBezTo>
                    <a:pt x="171" y="7542"/>
                    <a:pt x="171" y="7645"/>
                    <a:pt x="308" y="7645"/>
                  </a:cubicBezTo>
                  <a:cubicBezTo>
                    <a:pt x="410" y="7645"/>
                    <a:pt x="444" y="7542"/>
                    <a:pt x="478" y="7474"/>
                  </a:cubicBezTo>
                  <a:cubicBezTo>
                    <a:pt x="512" y="7372"/>
                    <a:pt x="512" y="7338"/>
                    <a:pt x="512" y="7304"/>
                  </a:cubicBezTo>
                  <a:cubicBezTo>
                    <a:pt x="529" y="7269"/>
                    <a:pt x="555" y="7252"/>
                    <a:pt x="581" y="7252"/>
                  </a:cubicBezTo>
                  <a:cubicBezTo>
                    <a:pt x="606" y="7252"/>
                    <a:pt x="632" y="7269"/>
                    <a:pt x="649" y="7304"/>
                  </a:cubicBezTo>
                  <a:cubicBezTo>
                    <a:pt x="696" y="7327"/>
                    <a:pt x="743" y="7367"/>
                    <a:pt x="801" y="7367"/>
                  </a:cubicBezTo>
                  <a:cubicBezTo>
                    <a:pt x="828" y="7367"/>
                    <a:pt x="856" y="7359"/>
                    <a:pt x="888" y="7338"/>
                  </a:cubicBezTo>
                  <a:cubicBezTo>
                    <a:pt x="956" y="7269"/>
                    <a:pt x="956" y="7167"/>
                    <a:pt x="956" y="7099"/>
                  </a:cubicBezTo>
                  <a:cubicBezTo>
                    <a:pt x="956" y="7065"/>
                    <a:pt x="922" y="6996"/>
                    <a:pt x="922" y="6962"/>
                  </a:cubicBezTo>
                  <a:cubicBezTo>
                    <a:pt x="854" y="6826"/>
                    <a:pt x="854" y="6655"/>
                    <a:pt x="854" y="6519"/>
                  </a:cubicBezTo>
                  <a:cubicBezTo>
                    <a:pt x="888" y="6109"/>
                    <a:pt x="956" y="5734"/>
                    <a:pt x="990" y="5324"/>
                  </a:cubicBezTo>
                  <a:cubicBezTo>
                    <a:pt x="990" y="5256"/>
                    <a:pt x="990" y="5120"/>
                    <a:pt x="1058" y="5051"/>
                  </a:cubicBezTo>
                  <a:cubicBezTo>
                    <a:pt x="1081" y="5029"/>
                    <a:pt x="1104" y="5021"/>
                    <a:pt x="1127" y="5021"/>
                  </a:cubicBezTo>
                  <a:cubicBezTo>
                    <a:pt x="1172" y="5021"/>
                    <a:pt x="1218" y="5051"/>
                    <a:pt x="1263" y="5051"/>
                  </a:cubicBezTo>
                  <a:lnTo>
                    <a:pt x="1331" y="5051"/>
                  </a:lnTo>
                  <a:cubicBezTo>
                    <a:pt x="1434" y="4915"/>
                    <a:pt x="1604" y="4847"/>
                    <a:pt x="1673" y="4676"/>
                  </a:cubicBezTo>
                  <a:cubicBezTo>
                    <a:pt x="1741" y="4574"/>
                    <a:pt x="1809" y="4471"/>
                    <a:pt x="1877" y="4403"/>
                  </a:cubicBezTo>
                  <a:cubicBezTo>
                    <a:pt x="2116" y="4676"/>
                    <a:pt x="2321" y="4949"/>
                    <a:pt x="2457" y="5256"/>
                  </a:cubicBezTo>
                  <a:cubicBezTo>
                    <a:pt x="2628" y="5529"/>
                    <a:pt x="2765" y="5836"/>
                    <a:pt x="2935" y="6143"/>
                  </a:cubicBezTo>
                  <a:cubicBezTo>
                    <a:pt x="3038" y="6450"/>
                    <a:pt x="3174" y="6758"/>
                    <a:pt x="3310" y="7031"/>
                  </a:cubicBezTo>
                  <a:cubicBezTo>
                    <a:pt x="3481" y="6928"/>
                    <a:pt x="3549" y="6723"/>
                    <a:pt x="3754" y="6621"/>
                  </a:cubicBezTo>
                  <a:cubicBezTo>
                    <a:pt x="3822" y="6723"/>
                    <a:pt x="3856" y="6826"/>
                    <a:pt x="3891" y="6894"/>
                  </a:cubicBezTo>
                  <a:cubicBezTo>
                    <a:pt x="3993" y="7235"/>
                    <a:pt x="4300" y="7440"/>
                    <a:pt x="4641" y="7440"/>
                  </a:cubicBezTo>
                  <a:cubicBezTo>
                    <a:pt x="5017" y="7440"/>
                    <a:pt x="5392" y="7474"/>
                    <a:pt x="5733" y="7577"/>
                  </a:cubicBezTo>
                  <a:cubicBezTo>
                    <a:pt x="5782" y="7585"/>
                    <a:pt x="5830" y="7589"/>
                    <a:pt x="5878" y="7589"/>
                  </a:cubicBezTo>
                  <a:cubicBezTo>
                    <a:pt x="6033" y="7589"/>
                    <a:pt x="6183" y="7544"/>
                    <a:pt x="6313" y="7440"/>
                  </a:cubicBezTo>
                  <a:cubicBezTo>
                    <a:pt x="6330" y="7432"/>
                    <a:pt x="6350" y="7427"/>
                    <a:pt x="6369" y="7427"/>
                  </a:cubicBezTo>
                  <a:cubicBezTo>
                    <a:pt x="6426" y="7427"/>
                    <a:pt x="6484" y="7466"/>
                    <a:pt x="6484" y="7542"/>
                  </a:cubicBezTo>
                  <a:cubicBezTo>
                    <a:pt x="6484" y="7986"/>
                    <a:pt x="6518" y="8464"/>
                    <a:pt x="6586" y="8907"/>
                  </a:cubicBezTo>
                  <a:cubicBezTo>
                    <a:pt x="6620" y="8941"/>
                    <a:pt x="6620" y="8976"/>
                    <a:pt x="6586" y="9010"/>
                  </a:cubicBezTo>
                  <a:cubicBezTo>
                    <a:pt x="6586" y="9010"/>
                    <a:pt x="6552" y="9044"/>
                    <a:pt x="6552" y="9044"/>
                  </a:cubicBezTo>
                  <a:cubicBezTo>
                    <a:pt x="6416" y="9044"/>
                    <a:pt x="6416" y="9180"/>
                    <a:pt x="6382" y="9283"/>
                  </a:cubicBezTo>
                  <a:cubicBezTo>
                    <a:pt x="6382" y="9487"/>
                    <a:pt x="6382" y="9726"/>
                    <a:pt x="6382" y="9965"/>
                  </a:cubicBezTo>
                  <a:cubicBezTo>
                    <a:pt x="6382" y="10068"/>
                    <a:pt x="6450" y="10170"/>
                    <a:pt x="6552" y="10204"/>
                  </a:cubicBezTo>
                  <a:cubicBezTo>
                    <a:pt x="6859" y="10272"/>
                    <a:pt x="7132" y="10341"/>
                    <a:pt x="7439" y="10341"/>
                  </a:cubicBezTo>
                  <a:cubicBezTo>
                    <a:pt x="7610" y="10341"/>
                    <a:pt x="7678" y="10238"/>
                    <a:pt x="7644" y="10102"/>
                  </a:cubicBezTo>
                  <a:cubicBezTo>
                    <a:pt x="7610" y="9965"/>
                    <a:pt x="7542" y="9863"/>
                    <a:pt x="7405" y="9863"/>
                  </a:cubicBezTo>
                  <a:cubicBezTo>
                    <a:pt x="7303" y="9829"/>
                    <a:pt x="7235" y="9795"/>
                    <a:pt x="7132" y="9760"/>
                  </a:cubicBezTo>
                  <a:cubicBezTo>
                    <a:pt x="7098" y="9760"/>
                    <a:pt x="7030" y="9658"/>
                    <a:pt x="7030" y="9624"/>
                  </a:cubicBezTo>
                  <a:cubicBezTo>
                    <a:pt x="7098" y="9385"/>
                    <a:pt x="7030" y="9146"/>
                    <a:pt x="7098" y="8907"/>
                  </a:cubicBezTo>
                  <a:cubicBezTo>
                    <a:pt x="7303" y="8327"/>
                    <a:pt x="7405" y="7713"/>
                    <a:pt x="7405" y="7099"/>
                  </a:cubicBezTo>
                  <a:cubicBezTo>
                    <a:pt x="7439" y="7031"/>
                    <a:pt x="7439" y="6928"/>
                    <a:pt x="7405" y="6860"/>
                  </a:cubicBezTo>
                  <a:cubicBezTo>
                    <a:pt x="7405" y="6689"/>
                    <a:pt x="7303" y="6587"/>
                    <a:pt x="7166" y="6519"/>
                  </a:cubicBezTo>
                  <a:cubicBezTo>
                    <a:pt x="7098" y="6485"/>
                    <a:pt x="6996" y="6485"/>
                    <a:pt x="6928" y="6450"/>
                  </a:cubicBezTo>
                  <a:cubicBezTo>
                    <a:pt x="6825" y="6450"/>
                    <a:pt x="6723" y="6416"/>
                    <a:pt x="6689" y="6348"/>
                  </a:cubicBezTo>
                  <a:cubicBezTo>
                    <a:pt x="6620" y="6143"/>
                    <a:pt x="6484" y="6143"/>
                    <a:pt x="6313" y="6109"/>
                  </a:cubicBezTo>
                  <a:cubicBezTo>
                    <a:pt x="6177" y="6041"/>
                    <a:pt x="6006" y="6075"/>
                    <a:pt x="5904" y="5870"/>
                  </a:cubicBezTo>
                  <a:lnTo>
                    <a:pt x="6689" y="5597"/>
                  </a:lnTo>
                  <a:cubicBezTo>
                    <a:pt x="6757" y="5563"/>
                    <a:pt x="6859" y="5529"/>
                    <a:pt x="6859" y="5461"/>
                  </a:cubicBezTo>
                  <a:cubicBezTo>
                    <a:pt x="6893" y="5359"/>
                    <a:pt x="6996" y="5256"/>
                    <a:pt x="7132" y="5256"/>
                  </a:cubicBezTo>
                  <a:cubicBezTo>
                    <a:pt x="7235" y="5256"/>
                    <a:pt x="7371" y="5222"/>
                    <a:pt x="7508" y="5188"/>
                  </a:cubicBezTo>
                  <a:cubicBezTo>
                    <a:pt x="7559" y="5179"/>
                    <a:pt x="7610" y="5175"/>
                    <a:pt x="7661" y="5175"/>
                  </a:cubicBezTo>
                  <a:cubicBezTo>
                    <a:pt x="7813" y="5175"/>
                    <a:pt x="7960" y="5214"/>
                    <a:pt x="8088" y="5290"/>
                  </a:cubicBezTo>
                  <a:cubicBezTo>
                    <a:pt x="8292" y="5427"/>
                    <a:pt x="8497" y="5529"/>
                    <a:pt x="8702" y="5597"/>
                  </a:cubicBezTo>
                  <a:cubicBezTo>
                    <a:pt x="8941" y="5666"/>
                    <a:pt x="9180" y="5768"/>
                    <a:pt x="9453" y="5870"/>
                  </a:cubicBezTo>
                  <a:cubicBezTo>
                    <a:pt x="9521" y="5870"/>
                    <a:pt x="9555" y="5939"/>
                    <a:pt x="9589" y="6007"/>
                  </a:cubicBezTo>
                  <a:cubicBezTo>
                    <a:pt x="9623" y="6075"/>
                    <a:pt x="9657" y="6109"/>
                    <a:pt x="9692" y="6143"/>
                  </a:cubicBezTo>
                  <a:cubicBezTo>
                    <a:pt x="10067" y="6280"/>
                    <a:pt x="10408" y="6485"/>
                    <a:pt x="10715" y="6723"/>
                  </a:cubicBezTo>
                  <a:cubicBezTo>
                    <a:pt x="10740" y="6736"/>
                    <a:pt x="10770" y="6744"/>
                    <a:pt x="10801" y="6744"/>
                  </a:cubicBezTo>
                  <a:cubicBezTo>
                    <a:pt x="10854" y="6744"/>
                    <a:pt x="10911" y="6720"/>
                    <a:pt x="10954" y="6655"/>
                  </a:cubicBezTo>
                  <a:cubicBezTo>
                    <a:pt x="11193" y="6348"/>
                    <a:pt x="11398" y="6041"/>
                    <a:pt x="11602" y="5700"/>
                  </a:cubicBezTo>
                  <a:cubicBezTo>
                    <a:pt x="11717" y="5643"/>
                    <a:pt x="11639" y="5513"/>
                    <a:pt x="11551" y="5513"/>
                  </a:cubicBezTo>
                  <a:cubicBezTo>
                    <a:pt x="11534" y="5513"/>
                    <a:pt x="11517" y="5518"/>
                    <a:pt x="11500" y="5529"/>
                  </a:cubicBezTo>
                  <a:cubicBezTo>
                    <a:pt x="11469" y="5523"/>
                    <a:pt x="11439" y="5520"/>
                    <a:pt x="11409" y="5520"/>
                  </a:cubicBezTo>
                  <a:cubicBezTo>
                    <a:pt x="11279" y="5520"/>
                    <a:pt x="11168" y="5576"/>
                    <a:pt x="11056" y="5632"/>
                  </a:cubicBezTo>
                  <a:cubicBezTo>
                    <a:pt x="10811" y="5807"/>
                    <a:pt x="10700" y="5883"/>
                    <a:pt x="10595" y="5883"/>
                  </a:cubicBezTo>
                  <a:cubicBezTo>
                    <a:pt x="10496" y="5883"/>
                    <a:pt x="10402" y="5816"/>
                    <a:pt x="10203" y="5700"/>
                  </a:cubicBezTo>
                  <a:cubicBezTo>
                    <a:pt x="9930" y="5495"/>
                    <a:pt x="9623" y="5359"/>
                    <a:pt x="9350" y="5120"/>
                  </a:cubicBezTo>
                  <a:cubicBezTo>
                    <a:pt x="9111" y="4915"/>
                    <a:pt x="8804" y="4710"/>
                    <a:pt x="8497" y="4505"/>
                  </a:cubicBezTo>
                  <a:cubicBezTo>
                    <a:pt x="8463" y="4437"/>
                    <a:pt x="8395" y="4369"/>
                    <a:pt x="8292" y="4369"/>
                  </a:cubicBezTo>
                  <a:cubicBezTo>
                    <a:pt x="8258" y="4335"/>
                    <a:pt x="8190" y="4301"/>
                    <a:pt x="8122" y="4267"/>
                  </a:cubicBezTo>
                  <a:cubicBezTo>
                    <a:pt x="7974" y="4244"/>
                    <a:pt x="7826" y="4232"/>
                    <a:pt x="7678" y="4232"/>
                  </a:cubicBezTo>
                  <a:cubicBezTo>
                    <a:pt x="7383" y="4232"/>
                    <a:pt x="7087" y="4278"/>
                    <a:pt x="6791" y="4369"/>
                  </a:cubicBezTo>
                  <a:cubicBezTo>
                    <a:pt x="6705" y="4391"/>
                    <a:pt x="6619" y="4453"/>
                    <a:pt x="6532" y="4453"/>
                  </a:cubicBezTo>
                  <a:cubicBezTo>
                    <a:pt x="6482" y="4453"/>
                    <a:pt x="6432" y="4432"/>
                    <a:pt x="6382" y="4369"/>
                  </a:cubicBezTo>
                  <a:cubicBezTo>
                    <a:pt x="6370" y="4358"/>
                    <a:pt x="6355" y="4354"/>
                    <a:pt x="6337" y="4354"/>
                  </a:cubicBezTo>
                  <a:cubicBezTo>
                    <a:pt x="6302" y="4354"/>
                    <a:pt x="6256" y="4369"/>
                    <a:pt x="6211" y="4369"/>
                  </a:cubicBezTo>
                  <a:cubicBezTo>
                    <a:pt x="6040" y="4403"/>
                    <a:pt x="5870" y="4437"/>
                    <a:pt x="5699" y="4471"/>
                  </a:cubicBezTo>
                  <a:cubicBezTo>
                    <a:pt x="5653" y="4490"/>
                    <a:pt x="5605" y="4498"/>
                    <a:pt x="5557" y="4498"/>
                  </a:cubicBezTo>
                  <a:cubicBezTo>
                    <a:pt x="5424" y="4498"/>
                    <a:pt x="5287" y="4435"/>
                    <a:pt x="5187" y="4335"/>
                  </a:cubicBezTo>
                  <a:cubicBezTo>
                    <a:pt x="4778" y="3925"/>
                    <a:pt x="4300" y="3516"/>
                    <a:pt x="3856" y="3072"/>
                  </a:cubicBezTo>
                  <a:cubicBezTo>
                    <a:pt x="3754" y="2970"/>
                    <a:pt x="3583" y="2902"/>
                    <a:pt x="3549" y="2731"/>
                  </a:cubicBezTo>
                  <a:cubicBezTo>
                    <a:pt x="3515" y="2595"/>
                    <a:pt x="3720" y="2458"/>
                    <a:pt x="3822" y="2322"/>
                  </a:cubicBezTo>
                  <a:cubicBezTo>
                    <a:pt x="3959" y="2117"/>
                    <a:pt x="4061" y="1878"/>
                    <a:pt x="4232" y="1707"/>
                  </a:cubicBezTo>
                  <a:cubicBezTo>
                    <a:pt x="4300" y="1605"/>
                    <a:pt x="4164" y="1468"/>
                    <a:pt x="4232" y="1366"/>
                  </a:cubicBezTo>
                  <a:cubicBezTo>
                    <a:pt x="4471" y="1298"/>
                    <a:pt x="4675" y="1196"/>
                    <a:pt x="4880" y="1059"/>
                  </a:cubicBezTo>
                  <a:cubicBezTo>
                    <a:pt x="4914" y="1025"/>
                    <a:pt x="4983" y="1025"/>
                    <a:pt x="5051" y="991"/>
                  </a:cubicBezTo>
                  <a:cubicBezTo>
                    <a:pt x="5166" y="895"/>
                    <a:pt x="5314" y="853"/>
                    <a:pt x="5464" y="853"/>
                  </a:cubicBezTo>
                  <a:cubicBezTo>
                    <a:pt x="5580" y="853"/>
                    <a:pt x="5697" y="878"/>
                    <a:pt x="5801" y="923"/>
                  </a:cubicBezTo>
                  <a:cubicBezTo>
                    <a:pt x="5828" y="940"/>
                    <a:pt x="5852" y="949"/>
                    <a:pt x="5875" y="949"/>
                  </a:cubicBezTo>
                  <a:cubicBezTo>
                    <a:pt x="5939" y="949"/>
                    <a:pt x="5990" y="878"/>
                    <a:pt x="6040" y="752"/>
                  </a:cubicBezTo>
                  <a:cubicBezTo>
                    <a:pt x="6061" y="647"/>
                    <a:pt x="6095" y="607"/>
                    <a:pt x="6149" y="607"/>
                  </a:cubicBezTo>
                  <a:cubicBezTo>
                    <a:pt x="6184" y="607"/>
                    <a:pt x="6226" y="623"/>
                    <a:pt x="6279" y="650"/>
                  </a:cubicBezTo>
                  <a:cubicBezTo>
                    <a:pt x="6313" y="650"/>
                    <a:pt x="6313" y="684"/>
                    <a:pt x="6347" y="684"/>
                  </a:cubicBezTo>
                  <a:cubicBezTo>
                    <a:pt x="6382" y="718"/>
                    <a:pt x="6416" y="735"/>
                    <a:pt x="6450" y="735"/>
                  </a:cubicBezTo>
                  <a:cubicBezTo>
                    <a:pt x="6484" y="735"/>
                    <a:pt x="6518" y="718"/>
                    <a:pt x="6552" y="684"/>
                  </a:cubicBezTo>
                  <a:cubicBezTo>
                    <a:pt x="6689" y="581"/>
                    <a:pt x="6689" y="615"/>
                    <a:pt x="6620" y="377"/>
                  </a:cubicBezTo>
                  <a:lnTo>
                    <a:pt x="6620" y="240"/>
                  </a:lnTo>
                  <a:cubicBezTo>
                    <a:pt x="6594" y="110"/>
                    <a:pt x="6470" y="0"/>
                    <a:pt x="6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97" name="Google Shape;12597;p86"/>
          <p:cNvSpPr/>
          <p:nvPr/>
        </p:nvSpPr>
        <p:spPr>
          <a:xfrm>
            <a:off x="1922956" y="2766604"/>
            <a:ext cx="43" cy="43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98" name="Google Shape;12598;p86"/>
          <p:cNvSpPr/>
          <p:nvPr/>
        </p:nvSpPr>
        <p:spPr>
          <a:xfrm>
            <a:off x="1918545" y="2775469"/>
            <a:ext cx="43" cy="43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99" name="Google Shape;12599;p86"/>
          <p:cNvSpPr/>
          <p:nvPr/>
        </p:nvSpPr>
        <p:spPr>
          <a:xfrm>
            <a:off x="445239" y="914204"/>
            <a:ext cx="94336" cy="96291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00" name="Google Shape;12600;p86"/>
          <p:cNvSpPr/>
          <p:nvPr/>
        </p:nvSpPr>
        <p:spPr>
          <a:xfrm>
            <a:off x="3474916" y="445203"/>
            <a:ext cx="101059" cy="102121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01" name="Google Shape;12601;p86"/>
          <p:cNvSpPr/>
          <p:nvPr/>
        </p:nvSpPr>
        <p:spPr>
          <a:xfrm>
            <a:off x="3749654" y="1380135"/>
            <a:ext cx="101506" cy="102586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02" name="Google Shape;12602;p86"/>
          <p:cNvSpPr/>
          <p:nvPr/>
        </p:nvSpPr>
        <p:spPr>
          <a:xfrm>
            <a:off x="3436141" y="607435"/>
            <a:ext cx="24808" cy="20469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03" name="Google Shape;12603;p86"/>
          <p:cNvSpPr/>
          <p:nvPr/>
        </p:nvSpPr>
        <p:spPr>
          <a:xfrm>
            <a:off x="610078" y="1128452"/>
            <a:ext cx="24809" cy="20450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04" name="Google Shape;12604;p86"/>
          <p:cNvSpPr/>
          <p:nvPr/>
        </p:nvSpPr>
        <p:spPr>
          <a:xfrm>
            <a:off x="690794" y="1053435"/>
            <a:ext cx="22890" cy="18625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05" name="Google Shape;12605;p86"/>
          <p:cNvSpPr/>
          <p:nvPr/>
        </p:nvSpPr>
        <p:spPr>
          <a:xfrm>
            <a:off x="1278001" y="2545023"/>
            <a:ext cx="22890" cy="1894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06" name="Google Shape;12606;p86"/>
          <p:cNvSpPr/>
          <p:nvPr/>
        </p:nvSpPr>
        <p:spPr>
          <a:xfrm>
            <a:off x="885896" y="1586615"/>
            <a:ext cx="22890" cy="18625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07" name="Google Shape;12607;p86"/>
          <p:cNvSpPr/>
          <p:nvPr/>
        </p:nvSpPr>
        <p:spPr>
          <a:xfrm>
            <a:off x="433413" y="3879417"/>
            <a:ext cx="19724" cy="21791"/>
          </a:xfrm>
          <a:custGeom>
            <a:rect b="b" l="l" r="r" t="t"/>
            <a:pathLst>
              <a:path extrusionOk="0" h="1170" w="1059">
                <a:moveTo>
                  <a:pt x="462" y="1"/>
                </a:moveTo>
                <a:cubicBezTo>
                  <a:pt x="353" y="1"/>
                  <a:pt x="239" y="46"/>
                  <a:pt x="171" y="137"/>
                </a:cubicBezTo>
                <a:cubicBezTo>
                  <a:pt x="69" y="240"/>
                  <a:pt x="1" y="376"/>
                  <a:pt x="35" y="513"/>
                </a:cubicBezTo>
                <a:lnTo>
                  <a:pt x="35" y="649"/>
                </a:lnTo>
                <a:cubicBezTo>
                  <a:pt x="69" y="922"/>
                  <a:pt x="274" y="1127"/>
                  <a:pt x="512" y="1161"/>
                </a:cubicBezTo>
                <a:cubicBezTo>
                  <a:pt x="537" y="1167"/>
                  <a:pt x="561" y="1170"/>
                  <a:pt x="585" y="1170"/>
                </a:cubicBezTo>
                <a:cubicBezTo>
                  <a:pt x="695" y="1170"/>
                  <a:pt x="797" y="1109"/>
                  <a:pt x="854" y="1025"/>
                </a:cubicBezTo>
                <a:cubicBezTo>
                  <a:pt x="922" y="922"/>
                  <a:pt x="990" y="820"/>
                  <a:pt x="1024" y="718"/>
                </a:cubicBezTo>
                <a:cubicBezTo>
                  <a:pt x="1058" y="615"/>
                  <a:pt x="1058" y="547"/>
                  <a:pt x="1024" y="445"/>
                </a:cubicBezTo>
                <a:cubicBezTo>
                  <a:pt x="956" y="274"/>
                  <a:pt x="785" y="137"/>
                  <a:pt x="615" y="35"/>
                </a:cubicBezTo>
                <a:cubicBezTo>
                  <a:pt x="569" y="12"/>
                  <a:pt x="516" y="1"/>
                  <a:pt x="46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08" name="Google Shape;12608;p86"/>
          <p:cNvSpPr/>
          <p:nvPr/>
        </p:nvSpPr>
        <p:spPr>
          <a:xfrm>
            <a:off x="312675" y="3494277"/>
            <a:ext cx="19072" cy="21829"/>
          </a:xfrm>
          <a:custGeom>
            <a:rect b="b" l="l" r="r" t="t"/>
            <a:pathLst>
              <a:path extrusionOk="0" h="1172" w="1024">
                <a:moveTo>
                  <a:pt x="435" y="1"/>
                </a:moveTo>
                <a:cubicBezTo>
                  <a:pt x="327" y="1"/>
                  <a:pt x="225" y="39"/>
                  <a:pt x="137" y="105"/>
                </a:cubicBezTo>
                <a:cubicBezTo>
                  <a:pt x="34" y="241"/>
                  <a:pt x="0" y="378"/>
                  <a:pt x="0" y="514"/>
                </a:cubicBezTo>
                <a:lnTo>
                  <a:pt x="0" y="651"/>
                </a:lnTo>
                <a:cubicBezTo>
                  <a:pt x="34" y="924"/>
                  <a:pt x="239" y="1128"/>
                  <a:pt x="512" y="1162"/>
                </a:cubicBezTo>
                <a:cubicBezTo>
                  <a:pt x="536" y="1169"/>
                  <a:pt x="560" y="1171"/>
                  <a:pt x="584" y="1171"/>
                </a:cubicBezTo>
                <a:cubicBezTo>
                  <a:pt x="695" y="1171"/>
                  <a:pt x="797" y="1110"/>
                  <a:pt x="853" y="1026"/>
                </a:cubicBezTo>
                <a:cubicBezTo>
                  <a:pt x="921" y="924"/>
                  <a:pt x="956" y="821"/>
                  <a:pt x="990" y="719"/>
                </a:cubicBezTo>
                <a:cubicBezTo>
                  <a:pt x="1024" y="617"/>
                  <a:pt x="1024" y="548"/>
                  <a:pt x="990" y="446"/>
                </a:cubicBezTo>
                <a:cubicBezTo>
                  <a:pt x="921" y="275"/>
                  <a:pt x="785" y="139"/>
                  <a:pt x="614" y="36"/>
                </a:cubicBezTo>
                <a:cubicBezTo>
                  <a:pt x="554" y="12"/>
                  <a:pt x="494" y="1"/>
                  <a:pt x="43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09" name="Google Shape;12609;p86"/>
          <p:cNvSpPr/>
          <p:nvPr/>
        </p:nvSpPr>
        <p:spPr>
          <a:xfrm>
            <a:off x="3576602" y="1418724"/>
            <a:ext cx="23523" cy="18048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10" name="Google Shape;12610;p86"/>
          <p:cNvSpPr/>
          <p:nvPr/>
        </p:nvSpPr>
        <p:spPr>
          <a:xfrm>
            <a:off x="1085431" y="3803581"/>
            <a:ext cx="23542" cy="18029"/>
          </a:xfrm>
          <a:custGeom>
            <a:rect b="b" l="l" r="r" t="t"/>
            <a:pathLst>
              <a:path extrusionOk="0" h="968" w="1264">
                <a:moveTo>
                  <a:pt x="637" y="0"/>
                </a:moveTo>
                <a:cubicBezTo>
                  <a:pt x="440" y="0"/>
                  <a:pt x="246" y="84"/>
                  <a:pt x="103" y="251"/>
                </a:cubicBezTo>
                <a:cubicBezTo>
                  <a:pt x="1" y="388"/>
                  <a:pt x="1" y="558"/>
                  <a:pt x="103" y="661"/>
                </a:cubicBezTo>
                <a:cubicBezTo>
                  <a:pt x="240" y="831"/>
                  <a:pt x="410" y="934"/>
                  <a:pt x="615" y="968"/>
                </a:cubicBezTo>
                <a:cubicBezTo>
                  <a:pt x="751" y="968"/>
                  <a:pt x="888" y="934"/>
                  <a:pt x="990" y="831"/>
                </a:cubicBezTo>
                <a:cubicBezTo>
                  <a:pt x="1263" y="592"/>
                  <a:pt x="1195" y="217"/>
                  <a:pt x="888" y="46"/>
                </a:cubicBezTo>
                <a:cubicBezTo>
                  <a:pt x="806" y="16"/>
                  <a:pt x="721" y="0"/>
                  <a:pt x="63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11" name="Google Shape;12611;p86"/>
          <p:cNvSpPr/>
          <p:nvPr/>
        </p:nvSpPr>
        <p:spPr>
          <a:xfrm>
            <a:off x="378119" y="804323"/>
            <a:ext cx="23542" cy="1797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12" name="Google Shape;12612;p86"/>
          <p:cNvSpPr/>
          <p:nvPr/>
        </p:nvSpPr>
        <p:spPr>
          <a:xfrm>
            <a:off x="3227071" y="416690"/>
            <a:ext cx="22257" cy="18998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13" name="Google Shape;12613;p86"/>
          <p:cNvSpPr/>
          <p:nvPr/>
        </p:nvSpPr>
        <p:spPr>
          <a:xfrm>
            <a:off x="3111399" y="2810505"/>
            <a:ext cx="18457" cy="24399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14" name="Google Shape;12614;p86"/>
          <p:cNvSpPr/>
          <p:nvPr/>
        </p:nvSpPr>
        <p:spPr>
          <a:xfrm>
            <a:off x="3096164" y="1404719"/>
            <a:ext cx="21624" cy="2024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15" name="Google Shape;12615;p86"/>
          <p:cNvSpPr/>
          <p:nvPr/>
        </p:nvSpPr>
        <p:spPr>
          <a:xfrm>
            <a:off x="1255746" y="4143111"/>
            <a:ext cx="20990" cy="20264"/>
          </a:xfrm>
          <a:custGeom>
            <a:rect b="b" l="l" r="r" t="t"/>
            <a:pathLst>
              <a:path extrusionOk="0" h="1088" w="1127">
                <a:moveTo>
                  <a:pt x="519" y="0"/>
                </a:moveTo>
                <a:cubicBezTo>
                  <a:pt x="442" y="0"/>
                  <a:pt x="368" y="23"/>
                  <a:pt x="308" y="71"/>
                </a:cubicBezTo>
                <a:cubicBezTo>
                  <a:pt x="103" y="208"/>
                  <a:pt x="1" y="412"/>
                  <a:pt x="35" y="651"/>
                </a:cubicBezTo>
                <a:cubicBezTo>
                  <a:pt x="119" y="904"/>
                  <a:pt x="388" y="1087"/>
                  <a:pt x="671" y="1087"/>
                </a:cubicBezTo>
                <a:cubicBezTo>
                  <a:pt x="732" y="1087"/>
                  <a:pt x="793" y="1079"/>
                  <a:pt x="854" y="1061"/>
                </a:cubicBezTo>
                <a:cubicBezTo>
                  <a:pt x="990" y="1027"/>
                  <a:pt x="1093" y="890"/>
                  <a:pt x="1093" y="754"/>
                </a:cubicBezTo>
                <a:cubicBezTo>
                  <a:pt x="1127" y="549"/>
                  <a:pt x="1059" y="344"/>
                  <a:pt x="922" y="208"/>
                </a:cubicBezTo>
                <a:cubicBezTo>
                  <a:pt x="812" y="76"/>
                  <a:pt x="65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16" name="Google Shape;12616;p86"/>
          <p:cNvSpPr/>
          <p:nvPr/>
        </p:nvSpPr>
        <p:spPr>
          <a:xfrm>
            <a:off x="3303335" y="345733"/>
            <a:ext cx="22890" cy="17843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17" name="Google Shape;12617;p86"/>
          <p:cNvSpPr/>
          <p:nvPr/>
        </p:nvSpPr>
        <p:spPr>
          <a:xfrm>
            <a:off x="2838151" y="1737663"/>
            <a:ext cx="18439" cy="24157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18" name="Google Shape;12618;p86"/>
          <p:cNvSpPr/>
          <p:nvPr/>
        </p:nvSpPr>
        <p:spPr>
          <a:xfrm>
            <a:off x="2822898" y="1454898"/>
            <a:ext cx="20990" cy="20301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19" name="Google Shape;12619;p86"/>
          <p:cNvSpPr/>
          <p:nvPr/>
        </p:nvSpPr>
        <p:spPr>
          <a:xfrm>
            <a:off x="1605276" y="1454898"/>
            <a:ext cx="22890" cy="18364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20" name="Google Shape;12620;p86"/>
          <p:cNvSpPr/>
          <p:nvPr/>
        </p:nvSpPr>
        <p:spPr>
          <a:xfrm>
            <a:off x="1682174" y="1383588"/>
            <a:ext cx="22890" cy="18029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21" name="Google Shape;12621;p86"/>
          <p:cNvSpPr/>
          <p:nvPr/>
        </p:nvSpPr>
        <p:spPr>
          <a:xfrm>
            <a:off x="1201737" y="1369583"/>
            <a:ext cx="20990" cy="19873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22" name="Google Shape;12622;p86"/>
          <p:cNvSpPr/>
          <p:nvPr/>
        </p:nvSpPr>
        <p:spPr>
          <a:xfrm>
            <a:off x="767058" y="229836"/>
            <a:ext cx="25442" cy="16409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23" name="Google Shape;12623;p86"/>
          <p:cNvSpPr/>
          <p:nvPr/>
        </p:nvSpPr>
        <p:spPr>
          <a:xfrm>
            <a:off x="486156" y="193575"/>
            <a:ext cx="22276" cy="1974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24" name="Google Shape;12624;p86"/>
          <p:cNvSpPr/>
          <p:nvPr/>
        </p:nvSpPr>
        <p:spPr>
          <a:xfrm>
            <a:off x="282170" y="581173"/>
            <a:ext cx="24157" cy="21568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25" name="Google Shape;12625;p86"/>
          <p:cNvSpPr/>
          <p:nvPr/>
        </p:nvSpPr>
        <p:spPr>
          <a:xfrm>
            <a:off x="107404" y="358451"/>
            <a:ext cx="22890" cy="18737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26" name="Google Shape;12626;p86"/>
          <p:cNvSpPr/>
          <p:nvPr/>
        </p:nvSpPr>
        <p:spPr>
          <a:xfrm>
            <a:off x="2706641" y="927953"/>
            <a:ext cx="17172" cy="24417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27" name="Google Shape;12627;p86"/>
          <p:cNvSpPr/>
          <p:nvPr/>
        </p:nvSpPr>
        <p:spPr>
          <a:xfrm>
            <a:off x="2756218" y="649975"/>
            <a:ext cx="20357" cy="2074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28" name="Google Shape;12628;p86"/>
          <p:cNvSpPr/>
          <p:nvPr/>
        </p:nvSpPr>
        <p:spPr>
          <a:xfrm>
            <a:off x="2858518" y="676421"/>
            <a:ext cx="18997" cy="20115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29" name="Google Shape;12629;p86"/>
          <p:cNvSpPr/>
          <p:nvPr/>
        </p:nvSpPr>
        <p:spPr>
          <a:xfrm>
            <a:off x="3387217" y="3775086"/>
            <a:ext cx="25442" cy="18085"/>
          </a:xfrm>
          <a:custGeom>
            <a:rect b="b" l="l" r="r" t="t"/>
            <a:pathLst>
              <a:path extrusionOk="0" h="971" w="1366">
                <a:moveTo>
                  <a:pt x="873" y="0"/>
                </a:moveTo>
                <a:cubicBezTo>
                  <a:pt x="613" y="0"/>
                  <a:pt x="379" y="97"/>
                  <a:pt x="171" y="246"/>
                </a:cubicBezTo>
                <a:cubicBezTo>
                  <a:pt x="35" y="382"/>
                  <a:pt x="0" y="587"/>
                  <a:pt x="103" y="757"/>
                </a:cubicBezTo>
                <a:cubicBezTo>
                  <a:pt x="160" y="900"/>
                  <a:pt x="288" y="971"/>
                  <a:pt x="427" y="971"/>
                </a:cubicBezTo>
                <a:cubicBezTo>
                  <a:pt x="455" y="971"/>
                  <a:pt x="484" y="968"/>
                  <a:pt x="512" y="962"/>
                </a:cubicBezTo>
                <a:cubicBezTo>
                  <a:pt x="717" y="928"/>
                  <a:pt x="888" y="894"/>
                  <a:pt x="1092" y="792"/>
                </a:cubicBezTo>
                <a:cubicBezTo>
                  <a:pt x="1263" y="723"/>
                  <a:pt x="1365" y="519"/>
                  <a:pt x="1331" y="314"/>
                </a:cubicBezTo>
                <a:cubicBezTo>
                  <a:pt x="1297" y="143"/>
                  <a:pt x="1161" y="7"/>
                  <a:pt x="990" y="7"/>
                </a:cubicBezTo>
                <a:cubicBezTo>
                  <a:pt x="950" y="2"/>
                  <a:pt x="911" y="0"/>
                  <a:pt x="8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30" name="Google Shape;12630;p86"/>
          <p:cNvSpPr/>
          <p:nvPr/>
        </p:nvSpPr>
        <p:spPr>
          <a:xfrm>
            <a:off x="3669385" y="3729607"/>
            <a:ext cx="22890" cy="20823"/>
          </a:xfrm>
          <a:custGeom>
            <a:rect b="b" l="l" r="r" t="t"/>
            <a:pathLst>
              <a:path extrusionOk="0" h="1118" w="1229">
                <a:moveTo>
                  <a:pt x="655" y="0"/>
                </a:moveTo>
                <a:cubicBezTo>
                  <a:pt x="597" y="0"/>
                  <a:pt x="537" y="9"/>
                  <a:pt x="478" y="26"/>
                </a:cubicBezTo>
                <a:cubicBezTo>
                  <a:pt x="171" y="162"/>
                  <a:pt x="0" y="572"/>
                  <a:pt x="137" y="879"/>
                </a:cubicBezTo>
                <a:cubicBezTo>
                  <a:pt x="205" y="1016"/>
                  <a:pt x="341" y="1118"/>
                  <a:pt x="512" y="1118"/>
                </a:cubicBezTo>
                <a:cubicBezTo>
                  <a:pt x="717" y="1118"/>
                  <a:pt x="921" y="1016"/>
                  <a:pt x="1058" y="879"/>
                </a:cubicBezTo>
                <a:cubicBezTo>
                  <a:pt x="1228" y="674"/>
                  <a:pt x="1228" y="401"/>
                  <a:pt x="1092" y="231"/>
                </a:cubicBezTo>
                <a:cubicBezTo>
                  <a:pt x="990" y="77"/>
                  <a:pt x="830" y="0"/>
                  <a:pt x="65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31" name="Google Shape;12631;p86"/>
          <p:cNvSpPr/>
          <p:nvPr/>
        </p:nvSpPr>
        <p:spPr>
          <a:xfrm>
            <a:off x="2798743" y="3870682"/>
            <a:ext cx="22890" cy="20320"/>
          </a:xfrm>
          <a:custGeom>
            <a:rect b="b" l="l" r="r" t="t"/>
            <a:pathLst>
              <a:path extrusionOk="0" h="1091" w="1229">
                <a:moveTo>
                  <a:pt x="675" y="0"/>
                </a:moveTo>
                <a:cubicBezTo>
                  <a:pt x="620" y="0"/>
                  <a:pt x="565" y="9"/>
                  <a:pt x="512" y="26"/>
                </a:cubicBezTo>
                <a:cubicBezTo>
                  <a:pt x="171" y="163"/>
                  <a:pt x="0" y="538"/>
                  <a:pt x="137" y="879"/>
                </a:cubicBezTo>
                <a:cubicBezTo>
                  <a:pt x="196" y="998"/>
                  <a:pt x="307" y="1091"/>
                  <a:pt x="447" y="1091"/>
                </a:cubicBezTo>
                <a:cubicBezTo>
                  <a:pt x="468" y="1091"/>
                  <a:pt x="490" y="1089"/>
                  <a:pt x="512" y="1084"/>
                </a:cubicBezTo>
                <a:cubicBezTo>
                  <a:pt x="717" y="1084"/>
                  <a:pt x="922" y="1016"/>
                  <a:pt x="1024" y="845"/>
                </a:cubicBezTo>
                <a:cubicBezTo>
                  <a:pt x="1195" y="675"/>
                  <a:pt x="1229" y="402"/>
                  <a:pt x="1092" y="197"/>
                </a:cubicBezTo>
                <a:cubicBezTo>
                  <a:pt x="991" y="70"/>
                  <a:pt x="834" y="0"/>
                  <a:pt x="67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32" name="Google Shape;12632;p86"/>
          <p:cNvSpPr/>
          <p:nvPr/>
        </p:nvSpPr>
        <p:spPr>
          <a:xfrm>
            <a:off x="3679535" y="3834943"/>
            <a:ext cx="20357" cy="19240"/>
          </a:xfrm>
          <a:custGeom>
            <a:rect b="b" l="l" r="r" t="t"/>
            <a:pathLst>
              <a:path extrusionOk="0" h="1033" w="1093">
                <a:moveTo>
                  <a:pt x="683" y="0"/>
                </a:moveTo>
                <a:cubicBezTo>
                  <a:pt x="479" y="0"/>
                  <a:pt x="308" y="69"/>
                  <a:pt x="172" y="205"/>
                </a:cubicBezTo>
                <a:cubicBezTo>
                  <a:pt x="35" y="307"/>
                  <a:pt x="1" y="444"/>
                  <a:pt x="1" y="615"/>
                </a:cubicBezTo>
                <a:cubicBezTo>
                  <a:pt x="28" y="855"/>
                  <a:pt x="243" y="1033"/>
                  <a:pt x="483" y="1033"/>
                </a:cubicBezTo>
                <a:cubicBezTo>
                  <a:pt x="549" y="1033"/>
                  <a:pt x="617" y="1019"/>
                  <a:pt x="683" y="990"/>
                </a:cubicBezTo>
                <a:cubicBezTo>
                  <a:pt x="956" y="853"/>
                  <a:pt x="1093" y="546"/>
                  <a:pt x="1025" y="273"/>
                </a:cubicBezTo>
                <a:cubicBezTo>
                  <a:pt x="991" y="103"/>
                  <a:pt x="854" y="0"/>
                  <a:pt x="68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33" name="Google Shape;12633;p86"/>
          <p:cNvSpPr/>
          <p:nvPr/>
        </p:nvSpPr>
        <p:spPr>
          <a:xfrm>
            <a:off x="3614091" y="2067852"/>
            <a:ext cx="21624" cy="21456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34" name="Google Shape;12634;p86"/>
          <p:cNvSpPr/>
          <p:nvPr/>
        </p:nvSpPr>
        <p:spPr>
          <a:xfrm>
            <a:off x="3769786" y="705526"/>
            <a:ext cx="24808" cy="18848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35" name="Google Shape;12635;p86"/>
          <p:cNvSpPr/>
          <p:nvPr/>
        </p:nvSpPr>
        <p:spPr>
          <a:xfrm>
            <a:off x="3863836" y="412313"/>
            <a:ext cx="24808" cy="20488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36" name="Google Shape;12636;p86"/>
          <p:cNvSpPr/>
          <p:nvPr/>
        </p:nvSpPr>
        <p:spPr>
          <a:xfrm>
            <a:off x="3662383" y="212685"/>
            <a:ext cx="23542" cy="1881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37" name="Google Shape;12637;p86"/>
          <p:cNvSpPr/>
          <p:nvPr/>
        </p:nvSpPr>
        <p:spPr>
          <a:xfrm>
            <a:off x="253564" y="1007174"/>
            <a:ext cx="23542" cy="17843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38" name="Google Shape;12638;p86"/>
          <p:cNvSpPr/>
          <p:nvPr/>
        </p:nvSpPr>
        <p:spPr>
          <a:xfrm>
            <a:off x="135992" y="1502119"/>
            <a:ext cx="22909" cy="22238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39" name="Google Shape;12639;p86"/>
          <p:cNvSpPr/>
          <p:nvPr/>
        </p:nvSpPr>
        <p:spPr>
          <a:xfrm>
            <a:off x="291705" y="1261127"/>
            <a:ext cx="21624" cy="21363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40" name="Google Shape;12640;p86"/>
          <p:cNvSpPr/>
          <p:nvPr/>
        </p:nvSpPr>
        <p:spPr>
          <a:xfrm>
            <a:off x="2737732" y="4139759"/>
            <a:ext cx="23542" cy="18029"/>
          </a:xfrm>
          <a:custGeom>
            <a:rect b="b" l="l" r="r" t="t"/>
            <a:pathLst>
              <a:path extrusionOk="0" h="968" w="1264">
                <a:moveTo>
                  <a:pt x="637" y="0"/>
                </a:moveTo>
                <a:cubicBezTo>
                  <a:pt x="440" y="0"/>
                  <a:pt x="246" y="84"/>
                  <a:pt x="103" y="251"/>
                </a:cubicBezTo>
                <a:cubicBezTo>
                  <a:pt x="1" y="388"/>
                  <a:pt x="1" y="558"/>
                  <a:pt x="103" y="661"/>
                </a:cubicBezTo>
                <a:cubicBezTo>
                  <a:pt x="240" y="831"/>
                  <a:pt x="410" y="934"/>
                  <a:pt x="615" y="968"/>
                </a:cubicBezTo>
                <a:cubicBezTo>
                  <a:pt x="751" y="968"/>
                  <a:pt x="888" y="934"/>
                  <a:pt x="990" y="831"/>
                </a:cubicBezTo>
                <a:cubicBezTo>
                  <a:pt x="1263" y="592"/>
                  <a:pt x="1195" y="217"/>
                  <a:pt x="888" y="47"/>
                </a:cubicBezTo>
                <a:cubicBezTo>
                  <a:pt x="806" y="16"/>
                  <a:pt x="721" y="0"/>
                  <a:pt x="63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41" name="Google Shape;12641;p86"/>
          <p:cNvSpPr/>
          <p:nvPr/>
        </p:nvSpPr>
        <p:spPr>
          <a:xfrm>
            <a:off x="1132456" y="3067885"/>
            <a:ext cx="18457" cy="24399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42" name="Google Shape;12642;p86"/>
          <p:cNvSpPr/>
          <p:nvPr/>
        </p:nvSpPr>
        <p:spPr>
          <a:xfrm>
            <a:off x="1117855" y="2785474"/>
            <a:ext cx="20990" cy="2024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43" name="Google Shape;12643;p86"/>
          <p:cNvSpPr/>
          <p:nvPr/>
        </p:nvSpPr>
        <p:spPr>
          <a:xfrm>
            <a:off x="2081896" y="3848427"/>
            <a:ext cx="22909" cy="22275"/>
          </a:xfrm>
          <a:custGeom>
            <a:rect b="b" l="l" r="r" t="t"/>
            <a:pathLst>
              <a:path extrusionOk="0" h="1196" w="1230">
                <a:moveTo>
                  <a:pt x="819" y="0"/>
                </a:moveTo>
                <a:cubicBezTo>
                  <a:pt x="775" y="0"/>
                  <a:pt x="729" y="9"/>
                  <a:pt x="683" y="27"/>
                </a:cubicBezTo>
                <a:cubicBezTo>
                  <a:pt x="410" y="129"/>
                  <a:pt x="205" y="368"/>
                  <a:pt x="69" y="641"/>
                </a:cubicBezTo>
                <a:cubicBezTo>
                  <a:pt x="1" y="812"/>
                  <a:pt x="69" y="982"/>
                  <a:pt x="205" y="1119"/>
                </a:cubicBezTo>
                <a:cubicBezTo>
                  <a:pt x="274" y="1170"/>
                  <a:pt x="359" y="1196"/>
                  <a:pt x="444" y="1196"/>
                </a:cubicBezTo>
                <a:cubicBezTo>
                  <a:pt x="530" y="1196"/>
                  <a:pt x="615" y="1170"/>
                  <a:pt x="683" y="1119"/>
                </a:cubicBezTo>
                <a:cubicBezTo>
                  <a:pt x="854" y="982"/>
                  <a:pt x="990" y="846"/>
                  <a:pt x="1127" y="709"/>
                </a:cubicBezTo>
                <a:cubicBezTo>
                  <a:pt x="1229" y="539"/>
                  <a:pt x="1229" y="334"/>
                  <a:pt x="1127" y="164"/>
                </a:cubicBezTo>
                <a:cubicBezTo>
                  <a:pt x="1052" y="64"/>
                  <a:pt x="940" y="0"/>
                  <a:pt x="8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44" name="Google Shape;12644;p86"/>
          <p:cNvSpPr/>
          <p:nvPr/>
        </p:nvSpPr>
        <p:spPr>
          <a:xfrm>
            <a:off x="1264015" y="3859918"/>
            <a:ext cx="21624" cy="21307"/>
          </a:xfrm>
          <a:custGeom>
            <a:rect b="b" l="l" r="r" t="t"/>
            <a:pathLst>
              <a:path extrusionOk="0" h="1144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00"/>
                  <a:pt x="34" y="809"/>
                  <a:pt x="307" y="1048"/>
                </a:cubicBezTo>
                <a:cubicBezTo>
                  <a:pt x="367" y="1107"/>
                  <a:pt x="449" y="1144"/>
                  <a:pt x="535" y="1144"/>
                </a:cubicBezTo>
                <a:cubicBezTo>
                  <a:pt x="597" y="1144"/>
                  <a:pt x="660" y="1125"/>
                  <a:pt x="717" y="1082"/>
                </a:cubicBezTo>
                <a:cubicBezTo>
                  <a:pt x="922" y="1014"/>
                  <a:pt x="1058" y="843"/>
                  <a:pt x="1092" y="638"/>
                </a:cubicBezTo>
                <a:cubicBezTo>
                  <a:pt x="1161" y="400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45" name="Google Shape;12645;p86"/>
          <p:cNvSpPr/>
          <p:nvPr/>
        </p:nvSpPr>
        <p:spPr>
          <a:xfrm>
            <a:off x="1516586" y="4428150"/>
            <a:ext cx="959057" cy="731422"/>
          </a:xfrm>
          <a:custGeom>
            <a:rect b="b" l="l" r="r" t="t"/>
            <a:pathLst>
              <a:path extrusionOk="0" h="39271" w="51493">
                <a:moveTo>
                  <a:pt x="17165" y="7024"/>
                </a:moveTo>
                <a:lnTo>
                  <a:pt x="17233" y="7366"/>
                </a:lnTo>
                <a:lnTo>
                  <a:pt x="17233" y="7400"/>
                </a:lnTo>
                <a:cubicBezTo>
                  <a:pt x="16994" y="7366"/>
                  <a:pt x="17028" y="7229"/>
                  <a:pt x="17165" y="7024"/>
                </a:cubicBezTo>
                <a:close/>
                <a:moveTo>
                  <a:pt x="12490" y="7093"/>
                </a:moveTo>
                <a:lnTo>
                  <a:pt x="11841" y="8082"/>
                </a:lnTo>
                <a:lnTo>
                  <a:pt x="11773" y="8014"/>
                </a:lnTo>
                <a:cubicBezTo>
                  <a:pt x="11944" y="7639"/>
                  <a:pt x="12183" y="7332"/>
                  <a:pt x="12490" y="7093"/>
                </a:cubicBezTo>
                <a:close/>
                <a:moveTo>
                  <a:pt x="16687" y="3066"/>
                </a:moveTo>
                <a:cubicBezTo>
                  <a:pt x="16892" y="3544"/>
                  <a:pt x="17028" y="4056"/>
                  <a:pt x="17096" y="4568"/>
                </a:cubicBezTo>
                <a:cubicBezTo>
                  <a:pt x="17096" y="4943"/>
                  <a:pt x="17267" y="5318"/>
                  <a:pt x="17506" y="5625"/>
                </a:cubicBezTo>
                <a:cubicBezTo>
                  <a:pt x="17711" y="5898"/>
                  <a:pt x="17881" y="6171"/>
                  <a:pt x="17984" y="6478"/>
                </a:cubicBezTo>
                <a:cubicBezTo>
                  <a:pt x="18018" y="6581"/>
                  <a:pt x="18018" y="6683"/>
                  <a:pt x="18018" y="6786"/>
                </a:cubicBezTo>
                <a:cubicBezTo>
                  <a:pt x="17813" y="7059"/>
                  <a:pt x="17949" y="7263"/>
                  <a:pt x="18120" y="7468"/>
                </a:cubicBezTo>
                <a:lnTo>
                  <a:pt x="19348" y="9174"/>
                </a:lnTo>
                <a:cubicBezTo>
                  <a:pt x="19383" y="9208"/>
                  <a:pt x="19383" y="9277"/>
                  <a:pt x="19417" y="9311"/>
                </a:cubicBezTo>
                <a:lnTo>
                  <a:pt x="19110" y="9481"/>
                </a:lnTo>
                <a:cubicBezTo>
                  <a:pt x="18530" y="8696"/>
                  <a:pt x="18052" y="7843"/>
                  <a:pt x="17642" y="6990"/>
                </a:cubicBezTo>
                <a:cubicBezTo>
                  <a:pt x="17574" y="6854"/>
                  <a:pt x="17506" y="6683"/>
                  <a:pt x="17403" y="6649"/>
                </a:cubicBezTo>
                <a:cubicBezTo>
                  <a:pt x="17165" y="6581"/>
                  <a:pt x="16926" y="6547"/>
                  <a:pt x="16687" y="6547"/>
                </a:cubicBezTo>
                <a:lnTo>
                  <a:pt x="16687" y="3066"/>
                </a:lnTo>
                <a:close/>
                <a:moveTo>
                  <a:pt x="14571" y="6751"/>
                </a:moveTo>
                <a:lnTo>
                  <a:pt x="14605" y="6786"/>
                </a:lnTo>
                <a:cubicBezTo>
                  <a:pt x="14367" y="7707"/>
                  <a:pt x="14059" y="8628"/>
                  <a:pt x="13786" y="9584"/>
                </a:cubicBezTo>
                <a:lnTo>
                  <a:pt x="13513" y="9106"/>
                </a:lnTo>
                <a:cubicBezTo>
                  <a:pt x="13889" y="8287"/>
                  <a:pt x="14230" y="7536"/>
                  <a:pt x="14571" y="6751"/>
                </a:cubicBezTo>
                <a:close/>
                <a:moveTo>
                  <a:pt x="14878" y="3680"/>
                </a:moveTo>
                <a:cubicBezTo>
                  <a:pt x="14878" y="3749"/>
                  <a:pt x="14878" y="3783"/>
                  <a:pt x="14878" y="3851"/>
                </a:cubicBezTo>
                <a:cubicBezTo>
                  <a:pt x="14503" y="5489"/>
                  <a:pt x="13923" y="7093"/>
                  <a:pt x="13138" y="8594"/>
                </a:cubicBezTo>
                <a:cubicBezTo>
                  <a:pt x="13048" y="8714"/>
                  <a:pt x="12984" y="8808"/>
                  <a:pt x="12901" y="8898"/>
                </a:cubicBezTo>
                <a:lnTo>
                  <a:pt x="12901" y="8898"/>
                </a:lnTo>
                <a:cubicBezTo>
                  <a:pt x="12907" y="8815"/>
                  <a:pt x="12933" y="8752"/>
                  <a:pt x="12933" y="8662"/>
                </a:cubicBezTo>
                <a:cubicBezTo>
                  <a:pt x="12933" y="8560"/>
                  <a:pt x="12899" y="8423"/>
                  <a:pt x="12865" y="8321"/>
                </a:cubicBezTo>
                <a:cubicBezTo>
                  <a:pt x="12856" y="8312"/>
                  <a:pt x="12837" y="8308"/>
                  <a:pt x="12813" y="8308"/>
                </a:cubicBezTo>
                <a:cubicBezTo>
                  <a:pt x="12747" y="8308"/>
                  <a:pt x="12642" y="8339"/>
                  <a:pt x="12592" y="8389"/>
                </a:cubicBezTo>
                <a:cubicBezTo>
                  <a:pt x="12524" y="8458"/>
                  <a:pt x="12456" y="8560"/>
                  <a:pt x="12387" y="8628"/>
                </a:cubicBezTo>
                <a:cubicBezTo>
                  <a:pt x="12080" y="9072"/>
                  <a:pt x="11705" y="9447"/>
                  <a:pt x="11261" y="9720"/>
                </a:cubicBezTo>
                <a:cubicBezTo>
                  <a:pt x="12797" y="8048"/>
                  <a:pt x="13786" y="5830"/>
                  <a:pt x="14878" y="3680"/>
                </a:cubicBezTo>
                <a:close/>
                <a:moveTo>
                  <a:pt x="19519" y="8116"/>
                </a:moveTo>
                <a:lnTo>
                  <a:pt x="22044" y="10164"/>
                </a:lnTo>
                <a:cubicBezTo>
                  <a:pt x="21566" y="9993"/>
                  <a:pt x="21157" y="9788"/>
                  <a:pt x="20748" y="9515"/>
                </a:cubicBezTo>
                <a:cubicBezTo>
                  <a:pt x="20475" y="9379"/>
                  <a:pt x="20236" y="9242"/>
                  <a:pt x="19997" y="9072"/>
                </a:cubicBezTo>
                <a:cubicBezTo>
                  <a:pt x="19690" y="8867"/>
                  <a:pt x="19485" y="8560"/>
                  <a:pt x="19417" y="8219"/>
                </a:cubicBezTo>
                <a:lnTo>
                  <a:pt x="19519" y="8116"/>
                </a:lnTo>
                <a:close/>
                <a:moveTo>
                  <a:pt x="10613" y="10266"/>
                </a:moveTo>
                <a:cubicBezTo>
                  <a:pt x="10613" y="10300"/>
                  <a:pt x="10613" y="10300"/>
                  <a:pt x="10613" y="10334"/>
                </a:cubicBezTo>
                <a:cubicBezTo>
                  <a:pt x="10545" y="10437"/>
                  <a:pt x="10442" y="10505"/>
                  <a:pt x="10340" y="10573"/>
                </a:cubicBezTo>
                <a:lnTo>
                  <a:pt x="10306" y="10505"/>
                </a:lnTo>
                <a:lnTo>
                  <a:pt x="10613" y="10266"/>
                </a:lnTo>
                <a:close/>
                <a:moveTo>
                  <a:pt x="35932" y="9277"/>
                </a:moveTo>
                <a:lnTo>
                  <a:pt x="35932" y="9277"/>
                </a:lnTo>
                <a:cubicBezTo>
                  <a:pt x="35898" y="9891"/>
                  <a:pt x="35762" y="10505"/>
                  <a:pt x="35557" y="11051"/>
                </a:cubicBezTo>
                <a:lnTo>
                  <a:pt x="35557" y="11085"/>
                </a:lnTo>
                <a:cubicBezTo>
                  <a:pt x="35489" y="10812"/>
                  <a:pt x="35420" y="10607"/>
                  <a:pt x="35352" y="10369"/>
                </a:cubicBezTo>
                <a:lnTo>
                  <a:pt x="35932" y="9277"/>
                </a:lnTo>
                <a:close/>
                <a:moveTo>
                  <a:pt x="13411" y="10369"/>
                </a:moveTo>
                <a:lnTo>
                  <a:pt x="13411" y="10369"/>
                </a:lnTo>
                <a:cubicBezTo>
                  <a:pt x="13275" y="10983"/>
                  <a:pt x="13002" y="11597"/>
                  <a:pt x="12660" y="12143"/>
                </a:cubicBezTo>
                <a:cubicBezTo>
                  <a:pt x="12592" y="12041"/>
                  <a:pt x="12592" y="11972"/>
                  <a:pt x="12592" y="11972"/>
                </a:cubicBezTo>
                <a:lnTo>
                  <a:pt x="13411" y="10369"/>
                </a:lnTo>
                <a:close/>
                <a:moveTo>
                  <a:pt x="35011" y="10914"/>
                </a:moveTo>
                <a:lnTo>
                  <a:pt x="35011" y="10914"/>
                </a:lnTo>
                <a:cubicBezTo>
                  <a:pt x="35077" y="11513"/>
                  <a:pt x="34755" y="12047"/>
                  <a:pt x="34234" y="12295"/>
                </a:cubicBezTo>
                <a:lnTo>
                  <a:pt x="34234" y="12295"/>
                </a:lnTo>
                <a:cubicBezTo>
                  <a:pt x="34314" y="11769"/>
                  <a:pt x="34615" y="11278"/>
                  <a:pt x="35011" y="10914"/>
                </a:cubicBezTo>
                <a:close/>
                <a:moveTo>
                  <a:pt x="15424" y="7195"/>
                </a:moveTo>
                <a:cubicBezTo>
                  <a:pt x="15527" y="7570"/>
                  <a:pt x="15493" y="7980"/>
                  <a:pt x="15356" y="8355"/>
                </a:cubicBezTo>
                <a:cubicBezTo>
                  <a:pt x="15322" y="8423"/>
                  <a:pt x="15322" y="8492"/>
                  <a:pt x="15356" y="8594"/>
                </a:cubicBezTo>
                <a:cubicBezTo>
                  <a:pt x="15595" y="9345"/>
                  <a:pt x="15663" y="10164"/>
                  <a:pt x="15561" y="10983"/>
                </a:cubicBezTo>
                <a:cubicBezTo>
                  <a:pt x="15527" y="11631"/>
                  <a:pt x="15493" y="12279"/>
                  <a:pt x="15424" y="12996"/>
                </a:cubicBezTo>
                <a:cubicBezTo>
                  <a:pt x="15390" y="12894"/>
                  <a:pt x="15356" y="12894"/>
                  <a:pt x="15356" y="12894"/>
                </a:cubicBezTo>
                <a:cubicBezTo>
                  <a:pt x="15322" y="11665"/>
                  <a:pt x="15185" y="10403"/>
                  <a:pt x="14878" y="9174"/>
                </a:cubicBezTo>
                <a:cubicBezTo>
                  <a:pt x="14878" y="9140"/>
                  <a:pt x="14878" y="9072"/>
                  <a:pt x="14912" y="9038"/>
                </a:cubicBezTo>
                <a:lnTo>
                  <a:pt x="14912" y="9072"/>
                </a:lnTo>
                <a:cubicBezTo>
                  <a:pt x="15083" y="8458"/>
                  <a:pt x="15254" y="7843"/>
                  <a:pt x="15424" y="7195"/>
                </a:cubicBezTo>
                <a:close/>
                <a:moveTo>
                  <a:pt x="33578" y="12075"/>
                </a:moveTo>
                <a:lnTo>
                  <a:pt x="33646" y="12211"/>
                </a:lnTo>
                <a:cubicBezTo>
                  <a:pt x="33407" y="12552"/>
                  <a:pt x="33100" y="12859"/>
                  <a:pt x="32793" y="13167"/>
                </a:cubicBezTo>
                <a:cubicBezTo>
                  <a:pt x="32520" y="13337"/>
                  <a:pt x="32179" y="13405"/>
                  <a:pt x="31838" y="13405"/>
                </a:cubicBezTo>
                <a:cubicBezTo>
                  <a:pt x="31820" y="13409"/>
                  <a:pt x="31803" y="13411"/>
                  <a:pt x="31785" y="13411"/>
                </a:cubicBezTo>
                <a:cubicBezTo>
                  <a:pt x="31626" y="13411"/>
                  <a:pt x="31448" y="13276"/>
                  <a:pt x="31326" y="13030"/>
                </a:cubicBezTo>
                <a:lnTo>
                  <a:pt x="31326" y="13030"/>
                </a:lnTo>
                <a:cubicBezTo>
                  <a:pt x="31365" y="13032"/>
                  <a:pt x="31403" y="13032"/>
                  <a:pt x="31442" y="13032"/>
                </a:cubicBezTo>
                <a:cubicBezTo>
                  <a:pt x="32253" y="13032"/>
                  <a:pt x="33024" y="12693"/>
                  <a:pt x="33578" y="12075"/>
                </a:cubicBezTo>
                <a:close/>
                <a:moveTo>
                  <a:pt x="39618" y="12041"/>
                </a:moveTo>
                <a:lnTo>
                  <a:pt x="39618" y="12041"/>
                </a:lnTo>
                <a:cubicBezTo>
                  <a:pt x="39822" y="12075"/>
                  <a:pt x="40027" y="12075"/>
                  <a:pt x="40232" y="12109"/>
                </a:cubicBezTo>
                <a:cubicBezTo>
                  <a:pt x="40266" y="12109"/>
                  <a:pt x="40300" y="12143"/>
                  <a:pt x="40334" y="12177"/>
                </a:cubicBezTo>
                <a:lnTo>
                  <a:pt x="41528" y="13405"/>
                </a:lnTo>
                <a:lnTo>
                  <a:pt x="41119" y="13883"/>
                </a:lnTo>
                <a:lnTo>
                  <a:pt x="41119" y="13917"/>
                </a:lnTo>
                <a:cubicBezTo>
                  <a:pt x="40573" y="13337"/>
                  <a:pt x="39959" y="12859"/>
                  <a:pt x="39618" y="12041"/>
                </a:cubicBezTo>
                <a:close/>
                <a:moveTo>
                  <a:pt x="36581" y="10198"/>
                </a:moveTo>
                <a:lnTo>
                  <a:pt x="36683" y="10232"/>
                </a:lnTo>
                <a:cubicBezTo>
                  <a:pt x="36785" y="10983"/>
                  <a:pt x="36819" y="11699"/>
                  <a:pt x="36410" y="12314"/>
                </a:cubicBezTo>
                <a:cubicBezTo>
                  <a:pt x="36319" y="12253"/>
                  <a:pt x="36200" y="12138"/>
                  <a:pt x="36103" y="12138"/>
                </a:cubicBezTo>
                <a:cubicBezTo>
                  <a:pt x="36091" y="12138"/>
                  <a:pt x="36080" y="12139"/>
                  <a:pt x="36069" y="12143"/>
                </a:cubicBezTo>
                <a:cubicBezTo>
                  <a:pt x="36001" y="12177"/>
                  <a:pt x="35966" y="12382"/>
                  <a:pt x="35932" y="12518"/>
                </a:cubicBezTo>
                <a:cubicBezTo>
                  <a:pt x="35898" y="12587"/>
                  <a:pt x="35898" y="12655"/>
                  <a:pt x="35898" y="12723"/>
                </a:cubicBezTo>
                <a:lnTo>
                  <a:pt x="35898" y="12791"/>
                </a:lnTo>
                <a:cubicBezTo>
                  <a:pt x="35796" y="13405"/>
                  <a:pt x="35659" y="13986"/>
                  <a:pt x="35455" y="14566"/>
                </a:cubicBezTo>
                <a:cubicBezTo>
                  <a:pt x="35523" y="14122"/>
                  <a:pt x="35591" y="13678"/>
                  <a:pt x="35591" y="13235"/>
                </a:cubicBezTo>
                <a:cubicBezTo>
                  <a:pt x="35557" y="12723"/>
                  <a:pt x="35659" y="12211"/>
                  <a:pt x="35864" y="11733"/>
                </a:cubicBezTo>
                <a:cubicBezTo>
                  <a:pt x="36069" y="11187"/>
                  <a:pt x="36342" y="10710"/>
                  <a:pt x="36581" y="10198"/>
                </a:cubicBezTo>
                <a:close/>
                <a:moveTo>
                  <a:pt x="36581" y="13610"/>
                </a:moveTo>
                <a:lnTo>
                  <a:pt x="36581" y="13644"/>
                </a:lnTo>
                <a:cubicBezTo>
                  <a:pt x="36512" y="13951"/>
                  <a:pt x="36444" y="14224"/>
                  <a:pt x="36376" y="14566"/>
                </a:cubicBezTo>
                <a:lnTo>
                  <a:pt x="36171" y="14429"/>
                </a:lnTo>
                <a:lnTo>
                  <a:pt x="36512" y="13610"/>
                </a:lnTo>
                <a:close/>
                <a:moveTo>
                  <a:pt x="39106" y="12962"/>
                </a:moveTo>
                <a:lnTo>
                  <a:pt x="40675" y="15077"/>
                </a:lnTo>
                <a:lnTo>
                  <a:pt x="40437" y="15453"/>
                </a:lnTo>
                <a:cubicBezTo>
                  <a:pt x="39891" y="14668"/>
                  <a:pt x="39447" y="13849"/>
                  <a:pt x="39106" y="12962"/>
                </a:cubicBezTo>
                <a:close/>
                <a:moveTo>
                  <a:pt x="12797" y="12894"/>
                </a:moveTo>
                <a:lnTo>
                  <a:pt x="12797" y="12894"/>
                </a:lnTo>
                <a:cubicBezTo>
                  <a:pt x="13002" y="13849"/>
                  <a:pt x="12456" y="15180"/>
                  <a:pt x="11841" y="15623"/>
                </a:cubicBezTo>
                <a:cubicBezTo>
                  <a:pt x="11876" y="15487"/>
                  <a:pt x="11910" y="15385"/>
                  <a:pt x="11910" y="15282"/>
                </a:cubicBezTo>
                <a:cubicBezTo>
                  <a:pt x="12114" y="14668"/>
                  <a:pt x="12285" y="14088"/>
                  <a:pt x="12490" y="13474"/>
                </a:cubicBezTo>
                <a:cubicBezTo>
                  <a:pt x="12558" y="13269"/>
                  <a:pt x="12660" y="13064"/>
                  <a:pt x="12797" y="12894"/>
                </a:cubicBezTo>
                <a:close/>
                <a:moveTo>
                  <a:pt x="14640" y="10198"/>
                </a:moveTo>
                <a:lnTo>
                  <a:pt x="14640" y="10198"/>
                </a:lnTo>
                <a:cubicBezTo>
                  <a:pt x="14537" y="11426"/>
                  <a:pt x="14469" y="12552"/>
                  <a:pt x="14332" y="13678"/>
                </a:cubicBezTo>
                <a:cubicBezTo>
                  <a:pt x="14230" y="14668"/>
                  <a:pt x="14094" y="15658"/>
                  <a:pt x="13513" y="16408"/>
                </a:cubicBezTo>
                <a:cubicBezTo>
                  <a:pt x="13411" y="16545"/>
                  <a:pt x="13411" y="16750"/>
                  <a:pt x="13513" y="16886"/>
                </a:cubicBezTo>
                <a:cubicBezTo>
                  <a:pt x="13616" y="17091"/>
                  <a:pt x="13582" y="17364"/>
                  <a:pt x="13411" y="17534"/>
                </a:cubicBezTo>
                <a:cubicBezTo>
                  <a:pt x="13343" y="17637"/>
                  <a:pt x="13172" y="17637"/>
                  <a:pt x="13104" y="17671"/>
                </a:cubicBezTo>
                <a:cubicBezTo>
                  <a:pt x="13206" y="16442"/>
                  <a:pt x="13275" y="15248"/>
                  <a:pt x="13377" y="14088"/>
                </a:cubicBezTo>
                <a:cubicBezTo>
                  <a:pt x="13411" y="13951"/>
                  <a:pt x="13445" y="13815"/>
                  <a:pt x="13479" y="13678"/>
                </a:cubicBezTo>
                <a:cubicBezTo>
                  <a:pt x="13616" y="13064"/>
                  <a:pt x="13752" y="12416"/>
                  <a:pt x="13855" y="11802"/>
                </a:cubicBezTo>
                <a:cubicBezTo>
                  <a:pt x="14025" y="11222"/>
                  <a:pt x="14298" y="10676"/>
                  <a:pt x="14640" y="10198"/>
                </a:cubicBezTo>
                <a:close/>
                <a:moveTo>
                  <a:pt x="10647" y="14702"/>
                </a:moveTo>
                <a:cubicBezTo>
                  <a:pt x="10408" y="15658"/>
                  <a:pt x="9419" y="17466"/>
                  <a:pt x="8907" y="17876"/>
                </a:cubicBezTo>
                <a:cubicBezTo>
                  <a:pt x="9077" y="17330"/>
                  <a:pt x="9248" y="16750"/>
                  <a:pt x="9419" y="16169"/>
                </a:cubicBezTo>
                <a:cubicBezTo>
                  <a:pt x="9419" y="16135"/>
                  <a:pt x="9453" y="16067"/>
                  <a:pt x="9487" y="16033"/>
                </a:cubicBezTo>
                <a:lnTo>
                  <a:pt x="10647" y="14702"/>
                </a:lnTo>
                <a:close/>
                <a:moveTo>
                  <a:pt x="11466" y="16784"/>
                </a:moveTo>
                <a:lnTo>
                  <a:pt x="11534" y="16852"/>
                </a:lnTo>
                <a:cubicBezTo>
                  <a:pt x="11466" y="17227"/>
                  <a:pt x="11364" y="17603"/>
                  <a:pt x="11261" y="18012"/>
                </a:cubicBezTo>
                <a:cubicBezTo>
                  <a:pt x="11091" y="17978"/>
                  <a:pt x="10988" y="17910"/>
                  <a:pt x="11091" y="17705"/>
                </a:cubicBezTo>
                <a:lnTo>
                  <a:pt x="11057" y="17705"/>
                </a:lnTo>
                <a:cubicBezTo>
                  <a:pt x="11193" y="17398"/>
                  <a:pt x="11330" y="17091"/>
                  <a:pt x="11466" y="16784"/>
                </a:cubicBezTo>
                <a:close/>
                <a:moveTo>
                  <a:pt x="39208" y="17671"/>
                </a:moveTo>
                <a:cubicBezTo>
                  <a:pt x="39276" y="17876"/>
                  <a:pt x="39276" y="18012"/>
                  <a:pt x="39310" y="18183"/>
                </a:cubicBezTo>
                <a:lnTo>
                  <a:pt x="39242" y="18217"/>
                </a:lnTo>
                <a:cubicBezTo>
                  <a:pt x="39208" y="18114"/>
                  <a:pt x="39174" y="17978"/>
                  <a:pt x="39174" y="17876"/>
                </a:cubicBezTo>
                <a:cubicBezTo>
                  <a:pt x="39140" y="17841"/>
                  <a:pt x="39174" y="17807"/>
                  <a:pt x="39208" y="17705"/>
                </a:cubicBezTo>
                <a:lnTo>
                  <a:pt x="39208" y="17671"/>
                </a:lnTo>
                <a:close/>
                <a:moveTo>
                  <a:pt x="12967" y="18149"/>
                </a:moveTo>
                <a:lnTo>
                  <a:pt x="13000" y="18182"/>
                </a:lnTo>
                <a:lnTo>
                  <a:pt x="13000" y="18182"/>
                </a:lnTo>
                <a:cubicBezTo>
                  <a:pt x="12994" y="18273"/>
                  <a:pt x="12964" y="18368"/>
                  <a:pt x="12933" y="18490"/>
                </a:cubicBezTo>
                <a:lnTo>
                  <a:pt x="12865" y="18456"/>
                </a:lnTo>
                <a:cubicBezTo>
                  <a:pt x="12899" y="18353"/>
                  <a:pt x="12933" y="18251"/>
                  <a:pt x="12967" y="18149"/>
                </a:cubicBezTo>
                <a:close/>
                <a:moveTo>
                  <a:pt x="35011" y="14259"/>
                </a:moveTo>
                <a:cubicBezTo>
                  <a:pt x="34943" y="14566"/>
                  <a:pt x="34909" y="14839"/>
                  <a:pt x="34874" y="15009"/>
                </a:cubicBezTo>
                <a:cubicBezTo>
                  <a:pt x="34704" y="15180"/>
                  <a:pt x="34533" y="15248"/>
                  <a:pt x="34465" y="15385"/>
                </a:cubicBezTo>
                <a:cubicBezTo>
                  <a:pt x="34021" y="16340"/>
                  <a:pt x="33475" y="17261"/>
                  <a:pt x="32827" y="18114"/>
                </a:cubicBezTo>
                <a:cubicBezTo>
                  <a:pt x="32725" y="18285"/>
                  <a:pt x="32588" y="18422"/>
                  <a:pt x="32418" y="18660"/>
                </a:cubicBezTo>
                <a:cubicBezTo>
                  <a:pt x="32418" y="18558"/>
                  <a:pt x="32418" y="18490"/>
                  <a:pt x="32452" y="18422"/>
                </a:cubicBezTo>
                <a:cubicBezTo>
                  <a:pt x="32759" y="17739"/>
                  <a:pt x="33032" y="17091"/>
                  <a:pt x="33339" y="16442"/>
                </a:cubicBezTo>
                <a:cubicBezTo>
                  <a:pt x="33441" y="16272"/>
                  <a:pt x="33510" y="16135"/>
                  <a:pt x="33646" y="16033"/>
                </a:cubicBezTo>
                <a:cubicBezTo>
                  <a:pt x="34158" y="15487"/>
                  <a:pt x="34567" y="14907"/>
                  <a:pt x="34909" y="14259"/>
                </a:cubicBezTo>
                <a:close/>
                <a:moveTo>
                  <a:pt x="23409" y="17603"/>
                </a:moveTo>
                <a:cubicBezTo>
                  <a:pt x="23819" y="17876"/>
                  <a:pt x="24126" y="18251"/>
                  <a:pt x="24330" y="18695"/>
                </a:cubicBezTo>
                <a:cubicBezTo>
                  <a:pt x="23921" y="18422"/>
                  <a:pt x="23614" y="18046"/>
                  <a:pt x="23409" y="17603"/>
                </a:cubicBezTo>
                <a:close/>
                <a:moveTo>
                  <a:pt x="35796" y="15350"/>
                </a:moveTo>
                <a:lnTo>
                  <a:pt x="35796" y="15350"/>
                </a:lnTo>
                <a:cubicBezTo>
                  <a:pt x="35659" y="16477"/>
                  <a:pt x="35250" y="17603"/>
                  <a:pt x="34670" y="18592"/>
                </a:cubicBezTo>
                <a:cubicBezTo>
                  <a:pt x="34636" y="18660"/>
                  <a:pt x="34567" y="18626"/>
                  <a:pt x="34431" y="18695"/>
                </a:cubicBezTo>
                <a:cubicBezTo>
                  <a:pt x="34567" y="18285"/>
                  <a:pt x="34670" y="17910"/>
                  <a:pt x="34772" y="17534"/>
                </a:cubicBezTo>
                <a:cubicBezTo>
                  <a:pt x="34909" y="16647"/>
                  <a:pt x="35420" y="16067"/>
                  <a:pt x="35796" y="15350"/>
                </a:cubicBezTo>
                <a:close/>
                <a:moveTo>
                  <a:pt x="36444" y="18183"/>
                </a:moveTo>
                <a:lnTo>
                  <a:pt x="36444" y="18183"/>
                </a:lnTo>
                <a:cubicBezTo>
                  <a:pt x="36546" y="18524"/>
                  <a:pt x="36512" y="18695"/>
                  <a:pt x="36205" y="18695"/>
                </a:cubicBezTo>
                <a:lnTo>
                  <a:pt x="36444" y="18183"/>
                </a:lnTo>
                <a:close/>
                <a:moveTo>
                  <a:pt x="41801" y="17398"/>
                </a:moveTo>
                <a:lnTo>
                  <a:pt x="43132" y="18831"/>
                </a:lnTo>
                <a:cubicBezTo>
                  <a:pt x="42518" y="18524"/>
                  <a:pt x="42040" y="18012"/>
                  <a:pt x="41801" y="17398"/>
                </a:cubicBezTo>
                <a:close/>
                <a:moveTo>
                  <a:pt x="33680" y="17773"/>
                </a:moveTo>
                <a:lnTo>
                  <a:pt x="34158" y="17910"/>
                </a:lnTo>
                <a:lnTo>
                  <a:pt x="33578" y="19377"/>
                </a:lnTo>
                <a:cubicBezTo>
                  <a:pt x="33480" y="19221"/>
                  <a:pt x="33383" y="19165"/>
                  <a:pt x="33285" y="19165"/>
                </a:cubicBezTo>
                <a:cubicBezTo>
                  <a:pt x="33218" y="19165"/>
                  <a:pt x="33151" y="19192"/>
                  <a:pt x="33084" y="19230"/>
                </a:cubicBezTo>
                <a:lnTo>
                  <a:pt x="33084" y="19230"/>
                </a:lnTo>
                <a:lnTo>
                  <a:pt x="33680" y="17773"/>
                </a:lnTo>
                <a:close/>
                <a:moveTo>
                  <a:pt x="14025" y="17398"/>
                </a:moveTo>
                <a:lnTo>
                  <a:pt x="14025" y="17398"/>
                </a:lnTo>
                <a:cubicBezTo>
                  <a:pt x="14230" y="18353"/>
                  <a:pt x="14025" y="19104"/>
                  <a:pt x="13479" y="19548"/>
                </a:cubicBezTo>
                <a:cubicBezTo>
                  <a:pt x="13309" y="18660"/>
                  <a:pt x="13821" y="18149"/>
                  <a:pt x="14025" y="17398"/>
                </a:cubicBezTo>
                <a:close/>
                <a:moveTo>
                  <a:pt x="39686" y="15760"/>
                </a:moveTo>
                <a:lnTo>
                  <a:pt x="39686" y="15760"/>
                </a:lnTo>
                <a:cubicBezTo>
                  <a:pt x="39754" y="15777"/>
                  <a:pt x="39814" y="15777"/>
                  <a:pt x="39861" y="15777"/>
                </a:cubicBezTo>
                <a:cubicBezTo>
                  <a:pt x="39908" y="15777"/>
                  <a:pt x="39942" y="15777"/>
                  <a:pt x="39959" y="15794"/>
                </a:cubicBezTo>
                <a:cubicBezTo>
                  <a:pt x="40232" y="16238"/>
                  <a:pt x="40505" y="16681"/>
                  <a:pt x="40812" y="17125"/>
                </a:cubicBezTo>
                <a:cubicBezTo>
                  <a:pt x="40505" y="17432"/>
                  <a:pt x="40505" y="17534"/>
                  <a:pt x="40641" y="17807"/>
                </a:cubicBezTo>
                <a:cubicBezTo>
                  <a:pt x="40744" y="18080"/>
                  <a:pt x="40880" y="18387"/>
                  <a:pt x="41051" y="18660"/>
                </a:cubicBezTo>
                <a:cubicBezTo>
                  <a:pt x="41187" y="18933"/>
                  <a:pt x="41324" y="19206"/>
                  <a:pt x="41460" y="19479"/>
                </a:cubicBezTo>
                <a:lnTo>
                  <a:pt x="41392" y="19548"/>
                </a:lnTo>
                <a:cubicBezTo>
                  <a:pt x="40675" y="18353"/>
                  <a:pt x="40095" y="17091"/>
                  <a:pt x="39686" y="15760"/>
                </a:cubicBezTo>
                <a:close/>
                <a:moveTo>
                  <a:pt x="16141" y="17466"/>
                </a:moveTo>
                <a:cubicBezTo>
                  <a:pt x="16004" y="18319"/>
                  <a:pt x="15766" y="19104"/>
                  <a:pt x="15458" y="19889"/>
                </a:cubicBezTo>
                <a:lnTo>
                  <a:pt x="15356" y="19855"/>
                </a:lnTo>
                <a:cubicBezTo>
                  <a:pt x="15390" y="19241"/>
                  <a:pt x="15424" y="18592"/>
                  <a:pt x="15458" y="17876"/>
                </a:cubicBezTo>
                <a:cubicBezTo>
                  <a:pt x="15540" y="17949"/>
                  <a:pt x="15608" y="17980"/>
                  <a:pt x="15668" y="17980"/>
                </a:cubicBezTo>
                <a:cubicBezTo>
                  <a:pt x="15857" y="17980"/>
                  <a:pt x="15959" y="17674"/>
                  <a:pt x="16141" y="17466"/>
                </a:cubicBezTo>
                <a:close/>
                <a:moveTo>
                  <a:pt x="36990" y="17330"/>
                </a:moveTo>
                <a:cubicBezTo>
                  <a:pt x="37195" y="18183"/>
                  <a:pt x="37570" y="19002"/>
                  <a:pt x="37638" y="19923"/>
                </a:cubicBezTo>
                <a:lnTo>
                  <a:pt x="37536" y="19957"/>
                </a:lnTo>
                <a:cubicBezTo>
                  <a:pt x="37400" y="19786"/>
                  <a:pt x="37263" y="19582"/>
                  <a:pt x="37127" y="19411"/>
                </a:cubicBezTo>
                <a:cubicBezTo>
                  <a:pt x="37024" y="19275"/>
                  <a:pt x="36990" y="19138"/>
                  <a:pt x="36990" y="18968"/>
                </a:cubicBezTo>
                <a:lnTo>
                  <a:pt x="36990" y="17330"/>
                </a:lnTo>
                <a:close/>
                <a:moveTo>
                  <a:pt x="11739" y="13440"/>
                </a:moveTo>
                <a:cubicBezTo>
                  <a:pt x="11705" y="14361"/>
                  <a:pt x="11432" y="15248"/>
                  <a:pt x="10988" y="16067"/>
                </a:cubicBezTo>
                <a:cubicBezTo>
                  <a:pt x="10818" y="16272"/>
                  <a:pt x="10749" y="16545"/>
                  <a:pt x="10852" y="16818"/>
                </a:cubicBezTo>
                <a:cubicBezTo>
                  <a:pt x="10852" y="16886"/>
                  <a:pt x="10818" y="17023"/>
                  <a:pt x="10784" y="17091"/>
                </a:cubicBezTo>
                <a:cubicBezTo>
                  <a:pt x="10681" y="17330"/>
                  <a:pt x="10579" y="17534"/>
                  <a:pt x="10511" y="17773"/>
                </a:cubicBezTo>
                <a:cubicBezTo>
                  <a:pt x="10340" y="18149"/>
                  <a:pt x="10340" y="18183"/>
                  <a:pt x="10681" y="18490"/>
                </a:cubicBezTo>
                <a:cubicBezTo>
                  <a:pt x="10476" y="19036"/>
                  <a:pt x="10169" y="19582"/>
                  <a:pt x="9828" y="20059"/>
                </a:cubicBezTo>
                <a:cubicBezTo>
                  <a:pt x="9862" y="19821"/>
                  <a:pt x="9931" y="19616"/>
                  <a:pt x="9999" y="19377"/>
                </a:cubicBezTo>
                <a:cubicBezTo>
                  <a:pt x="10033" y="19172"/>
                  <a:pt x="10033" y="18968"/>
                  <a:pt x="9999" y="18763"/>
                </a:cubicBezTo>
                <a:cubicBezTo>
                  <a:pt x="9965" y="18592"/>
                  <a:pt x="9794" y="18524"/>
                  <a:pt x="9658" y="18387"/>
                </a:cubicBezTo>
                <a:cubicBezTo>
                  <a:pt x="10033" y="17637"/>
                  <a:pt x="10374" y="16886"/>
                  <a:pt x="10749" y="16135"/>
                </a:cubicBezTo>
                <a:cubicBezTo>
                  <a:pt x="10818" y="15965"/>
                  <a:pt x="10886" y="15794"/>
                  <a:pt x="10920" y="15623"/>
                </a:cubicBezTo>
                <a:cubicBezTo>
                  <a:pt x="11057" y="14805"/>
                  <a:pt x="11466" y="14190"/>
                  <a:pt x="11739" y="13440"/>
                </a:cubicBezTo>
                <a:close/>
                <a:moveTo>
                  <a:pt x="41392" y="18046"/>
                </a:moveTo>
                <a:cubicBezTo>
                  <a:pt x="41801" y="18626"/>
                  <a:pt x="42416" y="18968"/>
                  <a:pt x="42552" y="19821"/>
                </a:cubicBezTo>
                <a:lnTo>
                  <a:pt x="42552" y="19855"/>
                </a:lnTo>
                <a:cubicBezTo>
                  <a:pt x="42620" y="20094"/>
                  <a:pt x="42723" y="20332"/>
                  <a:pt x="42825" y="20571"/>
                </a:cubicBezTo>
                <a:lnTo>
                  <a:pt x="42723" y="20640"/>
                </a:lnTo>
                <a:lnTo>
                  <a:pt x="41324" y="18114"/>
                </a:lnTo>
                <a:lnTo>
                  <a:pt x="41392" y="18046"/>
                </a:lnTo>
                <a:close/>
                <a:moveTo>
                  <a:pt x="10272" y="20401"/>
                </a:moveTo>
                <a:lnTo>
                  <a:pt x="10340" y="20503"/>
                </a:lnTo>
                <a:lnTo>
                  <a:pt x="10101" y="20742"/>
                </a:lnTo>
                <a:cubicBezTo>
                  <a:pt x="10169" y="20640"/>
                  <a:pt x="10204" y="20537"/>
                  <a:pt x="10272" y="20401"/>
                </a:cubicBezTo>
                <a:close/>
                <a:moveTo>
                  <a:pt x="33066" y="19275"/>
                </a:moveTo>
                <a:cubicBezTo>
                  <a:pt x="33066" y="19366"/>
                  <a:pt x="33066" y="19457"/>
                  <a:pt x="33066" y="19548"/>
                </a:cubicBezTo>
                <a:cubicBezTo>
                  <a:pt x="32827" y="20094"/>
                  <a:pt x="32418" y="20503"/>
                  <a:pt x="31906" y="20776"/>
                </a:cubicBezTo>
                <a:lnTo>
                  <a:pt x="33066" y="19275"/>
                </a:lnTo>
                <a:close/>
                <a:moveTo>
                  <a:pt x="37229" y="12245"/>
                </a:moveTo>
                <a:cubicBezTo>
                  <a:pt x="37331" y="12348"/>
                  <a:pt x="37400" y="12518"/>
                  <a:pt x="37434" y="12689"/>
                </a:cubicBezTo>
                <a:cubicBezTo>
                  <a:pt x="37673" y="13678"/>
                  <a:pt x="37911" y="14668"/>
                  <a:pt x="38184" y="15623"/>
                </a:cubicBezTo>
                <a:cubicBezTo>
                  <a:pt x="38287" y="16101"/>
                  <a:pt x="38423" y="16545"/>
                  <a:pt x="38594" y="16988"/>
                </a:cubicBezTo>
                <a:cubicBezTo>
                  <a:pt x="38764" y="17295"/>
                  <a:pt x="38764" y="17671"/>
                  <a:pt x="38662" y="17978"/>
                </a:cubicBezTo>
                <a:cubicBezTo>
                  <a:pt x="38560" y="17705"/>
                  <a:pt x="38457" y="17500"/>
                  <a:pt x="38389" y="17261"/>
                </a:cubicBezTo>
                <a:cubicBezTo>
                  <a:pt x="38219" y="16750"/>
                  <a:pt x="38082" y="16204"/>
                  <a:pt x="37911" y="15658"/>
                </a:cubicBezTo>
                <a:cubicBezTo>
                  <a:pt x="37850" y="15505"/>
                  <a:pt x="37762" y="15379"/>
                  <a:pt x="37646" y="15379"/>
                </a:cubicBezTo>
                <a:cubicBezTo>
                  <a:pt x="37632" y="15379"/>
                  <a:pt x="37619" y="15381"/>
                  <a:pt x="37604" y="15385"/>
                </a:cubicBezTo>
                <a:cubicBezTo>
                  <a:pt x="37434" y="15453"/>
                  <a:pt x="37434" y="15623"/>
                  <a:pt x="37468" y="15828"/>
                </a:cubicBezTo>
                <a:cubicBezTo>
                  <a:pt x="37741" y="16681"/>
                  <a:pt x="37980" y="17568"/>
                  <a:pt x="38321" y="18387"/>
                </a:cubicBezTo>
                <a:cubicBezTo>
                  <a:pt x="38492" y="18763"/>
                  <a:pt x="38730" y="19104"/>
                  <a:pt x="39003" y="19411"/>
                </a:cubicBezTo>
                <a:cubicBezTo>
                  <a:pt x="39140" y="19513"/>
                  <a:pt x="39276" y="19684"/>
                  <a:pt x="39345" y="19855"/>
                </a:cubicBezTo>
                <a:cubicBezTo>
                  <a:pt x="39481" y="20298"/>
                  <a:pt x="39652" y="20776"/>
                  <a:pt x="39788" y="21220"/>
                </a:cubicBezTo>
                <a:cubicBezTo>
                  <a:pt x="39856" y="21322"/>
                  <a:pt x="39856" y="21459"/>
                  <a:pt x="39891" y="21595"/>
                </a:cubicBezTo>
                <a:cubicBezTo>
                  <a:pt x="39515" y="21186"/>
                  <a:pt x="39174" y="20776"/>
                  <a:pt x="38901" y="20298"/>
                </a:cubicBezTo>
                <a:cubicBezTo>
                  <a:pt x="38560" y="19889"/>
                  <a:pt x="38287" y="19377"/>
                  <a:pt x="38184" y="18831"/>
                </a:cubicBezTo>
                <a:cubicBezTo>
                  <a:pt x="38150" y="18763"/>
                  <a:pt x="38116" y="18626"/>
                  <a:pt x="38082" y="18626"/>
                </a:cubicBezTo>
                <a:cubicBezTo>
                  <a:pt x="37809" y="18524"/>
                  <a:pt x="37775" y="18251"/>
                  <a:pt x="37741" y="18012"/>
                </a:cubicBezTo>
                <a:cubicBezTo>
                  <a:pt x="37604" y="17364"/>
                  <a:pt x="37468" y="16715"/>
                  <a:pt x="37331" y="16067"/>
                </a:cubicBezTo>
                <a:cubicBezTo>
                  <a:pt x="37331" y="15999"/>
                  <a:pt x="37365" y="15931"/>
                  <a:pt x="37297" y="15862"/>
                </a:cubicBezTo>
                <a:cubicBezTo>
                  <a:pt x="37263" y="15760"/>
                  <a:pt x="37161" y="15692"/>
                  <a:pt x="37092" y="15658"/>
                </a:cubicBezTo>
                <a:cubicBezTo>
                  <a:pt x="37024" y="15658"/>
                  <a:pt x="36922" y="15760"/>
                  <a:pt x="36922" y="15828"/>
                </a:cubicBezTo>
                <a:cubicBezTo>
                  <a:pt x="36888" y="16067"/>
                  <a:pt x="36785" y="16272"/>
                  <a:pt x="36615" y="16442"/>
                </a:cubicBezTo>
                <a:cubicBezTo>
                  <a:pt x="36546" y="16477"/>
                  <a:pt x="36546" y="16579"/>
                  <a:pt x="36546" y="16647"/>
                </a:cubicBezTo>
                <a:cubicBezTo>
                  <a:pt x="36376" y="17364"/>
                  <a:pt x="36035" y="18080"/>
                  <a:pt x="35557" y="18660"/>
                </a:cubicBezTo>
                <a:cubicBezTo>
                  <a:pt x="35557" y="18626"/>
                  <a:pt x="35557" y="18558"/>
                  <a:pt x="35557" y="18524"/>
                </a:cubicBezTo>
                <a:cubicBezTo>
                  <a:pt x="35898" y="17773"/>
                  <a:pt x="36103" y="16988"/>
                  <a:pt x="36239" y="16204"/>
                </a:cubicBezTo>
                <a:cubicBezTo>
                  <a:pt x="36274" y="16101"/>
                  <a:pt x="36308" y="16033"/>
                  <a:pt x="36342" y="15965"/>
                </a:cubicBezTo>
                <a:cubicBezTo>
                  <a:pt x="36888" y="15009"/>
                  <a:pt x="37161" y="13917"/>
                  <a:pt x="37161" y="12825"/>
                </a:cubicBezTo>
                <a:cubicBezTo>
                  <a:pt x="37195" y="12655"/>
                  <a:pt x="37229" y="12416"/>
                  <a:pt x="37229" y="12245"/>
                </a:cubicBezTo>
                <a:close/>
                <a:moveTo>
                  <a:pt x="10101" y="20742"/>
                </a:moveTo>
                <a:lnTo>
                  <a:pt x="10101" y="20742"/>
                </a:lnTo>
                <a:cubicBezTo>
                  <a:pt x="9999" y="21151"/>
                  <a:pt x="9726" y="21459"/>
                  <a:pt x="9350" y="21629"/>
                </a:cubicBezTo>
                <a:cubicBezTo>
                  <a:pt x="9555" y="21288"/>
                  <a:pt x="9828" y="21015"/>
                  <a:pt x="10101" y="20742"/>
                </a:cubicBezTo>
                <a:close/>
                <a:moveTo>
                  <a:pt x="12967" y="19309"/>
                </a:moveTo>
                <a:cubicBezTo>
                  <a:pt x="12899" y="20332"/>
                  <a:pt x="12694" y="21288"/>
                  <a:pt x="12046" y="22004"/>
                </a:cubicBezTo>
                <a:lnTo>
                  <a:pt x="12285" y="19957"/>
                </a:lnTo>
                <a:cubicBezTo>
                  <a:pt x="12353" y="19377"/>
                  <a:pt x="12456" y="19309"/>
                  <a:pt x="12967" y="19309"/>
                </a:cubicBezTo>
                <a:close/>
                <a:moveTo>
                  <a:pt x="17267" y="22004"/>
                </a:moveTo>
                <a:lnTo>
                  <a:pt x="17267" y="22004"/>
                </a:lnTo>
                <a:cubicBezTo>
                  <a:pt x="17642" y="22141"/>
                  <a:pt x="17642" y="22175"/>
                  <a:pt x="17574" y="22721"/>
                </a:cubicBezTo>
                <a:lnTo>
                  <a:pt x="17267" y="22004"/>
                </a:lnTo>
                <a:close/>
                <a:moveTo>
                  <a:pt x="39686" y="17330"/>
                </a:moveTo>
                <a:cubicBezTo>
                  <a:pt x="40334" y="18660"/>
                  <a:pt x="40846" y="20128"/>
                  <a:pt x="41972" y="20981"/>
                </a:cubicBezTo>
                <a:cubicBezTo>
                  <a:pt x="41945" y="21145"/>
                  <a:pt x="41939" y="21310"/>
                  <a:pt x="41920" y="21475"/>
                </a:cubicBezTo>
                <a:lnTo>
                  <a:pt x="41920" y="21475"/>
                </a:lnTo>
                <a:cubicBezTo>
                  <a:pt x="41901" y="21361"/>
                  <a:pt x="41890" y="21247"/>
                  <a:pt x="41836" y="21220"/>
                </a:cubicBezTo>
                <a:cubicBezTo>
                  <a:pt x="41699" y="21151"/>
                  <a:pt x="41563" y="21117"/>
                  <a:pt x="41392" y="21117"/>
                </a:cubicBezTo>
                <a:cubicBezTo>
                  <a:pt x="41290" y="20810"/>
                  <a:pt x="41187" y="20503"/>
                  <a:pt x="41051" y="20230"/>
                </a:cubicBezTo>
                <a:cubicBezTo>
                  <a:pt x="40982" y="20059"/>
                  <a:pt x="40880" y="19957"/>
                  <a:pt x="40778" y="19821"/>
                </a:cubicBezTo>
                <a:cubicBezTo>
                  <a:pt x="40734" y="19788"/>
                  <a:pt x="40690" y="19773"/>
                  <a:pt x="40649" y="19773"/>
                </a:cubicBezTo>
                <a:cubicBezTo>
                  <a:pt x="40561" y="19773"/>
                  <a:pt x="40483" y="19841"/>
                  <a:pt x="40437" y="19957"/>
                </a:cubicBezTo>
                <a:cubicBezTo>
                  <a:pt x="40334" y="20128"/>
                  <a:pt x="40334" y="20298"/>
                  <a:pt x="40471" y="20367"/>
                </a:cubicBezTo>
                <a:cubicBezTo>
                  <a:pt x="40641" y="20503"/>
                  <a:pt x="40778" y="20674"/>
                  <a:pt x="40812" y="20878"/>
                </a:cubicBezTo>
                <a:cubicBezTo>
                  <a:pt x="40948" y="21288"/>
                  <a:pt x="41119" y="21731"/>
                  <a:pt x="41255" y="22141"/>
                </a:cubicBezTo>
                <a:cubicBezTo>
                  <a:pt x="41324" y="22312"/>
                  <a:pt x="41358" y="22482"/>
                  <a:pt x="41426" y="22721"/>
                </a:cubicBezTo>
                <a:cubicBezTo>
                  <a:pt x="41406" y="22724"/>
                  <a:pt x="41386" y="22725"/>
                  <a:pt x="41366" y="22725"/>
                </a:cubicBezTo>
                <a:cubicBezTo>
                  <a:pt x="41109" y="22725"/>
                  <a:pt x="40841" y="22530"/>
                  <a:pt x="40778" y="22277"/>
                </a:cubicBezTo>
                <a:lnTo>
                  <a:pt x="39993" y="20298"/>
                </a:lnTo>
                <a:cubicBezTo>
                  <a:pt x="40334" y="20025"/>
                  <a:pt x="40334" y="20025"/>
                  <a:pt x="40198" y="19582"/>
                </a:cubicBezTo>
                <a:cubicBezTo>
                  <a:pt x="40061" y="19206"/>
                  <a:pt x="39959" y="18831"/>
                  <a:pt x="39891" y="18456"/>
                </a:cubicBezTo>
                <a:cubicBezTo>
                  <a:pt x="39822" y="18080"/>
                  <a:pt x="39754" y="17705"/>
                  <a:pt x="39686" y="17330"/>
                </a:cubicBezTo>
                <a:close/>
                <a:moveTo>
                  <a:pt x="11534" y="21527"/>
                </a:moveTo>
                <a:lnTo>
                  <a:pt x="11637" y="21561"/>
                </a:lnTo>
                <a:cubicBezTo>
                  <a:pt x="11500" y="22175"/>
                  <a:pt x="11398" y="22789"/>
                  <a:pt x="11261" y="23472"/>
                </a:cubicBezTo>
                <a:lnTo>
                  <a:pt x="11022" y="22653"/>
                </a:lnTo>
                <a:lnTo>
                  <a:pt x="11534" y="21527"/>
                </a:lnTo>
                <a:close/>
                <a:moveTo>
                  <a:pt x="41497" y="23394"/>
                </a:moveTo>
                <a:cubicBezTo>
                  <a:pt x="41526" y="23394"/>
                  <a:pt x="41559" y="23407"/>
                  <a:pt x="41597" y="23438"/>
                </a:cubicBezTo>
                <a:cubicBezTo>
                  <a:pt x="41767" y="23540"/>
                  <a:pt x="41801" y="23779"/>
                  <a:pt x="41767" y="24086"/>
                </a:cubicBezTo>
                <a:lnTo>
                  <a:pt x="41290" y="23745"/>
                </a:lnTo>
                <a:cubicBezTo>
                  <a:pt x="41343" y="23559"/>
                  <a:pt x="41396" y="23394"/>
                  <a:pt x="41497" y="23394"/>
                </a:cubicBezTo>
                <a:close/>
                <a:moveTo>
                  <a:pt x="36615" y="23438"/>
                </a:moveTo>
                <a:lnTo>
                  <a:pt x="36615" y="23438"/>
                </a:lnTo>
                <a:cubicBezTo>
                  <a:pt x="36649" y="24018"/>
                  <a:pt x="36649" y="24018"/>
                  <a:pt x="36410" y="24188"/>
                </a:cubicBezTo>
                <a:cubicBezTo>
                  <a:pt x="36512" y="23915"/>
                  <a:pt x="36444" y="23642"/>
                  <a:pt x="36615" y="23438"/>
                </a:cubicBezTo>
                <a:close/>
                <a:moveTo>
                  <a:pt x="24501" y="22960"/>
                </a:moveTo>
                <a:lnTo>
                  <a:pt x="25968" y="23950"/>
                </a:lnTo>
                <a:lnTo>
                  <a:pt x="25661" y="24291"/>
                </a:lnTo>
                <a:lnTo>
                  <a:pt x="24433" y="23096"/>
                </a:lnTo>
                <a:lnTo>
                  <a:pt x="24501" y="22960"/>
                </a:lnTo>
                <a:close/>
                <a:moveTo>
                  <a:pt x="12729" y="15487"/>
                </a:moveTo>
                <a:lnTo>
                  <a:pt x="12831" y="15555"/>
                </a:lnTo>
                <a:lnTo>
                  <a:pt x="12456" y="18114"/>
                </a:lnTo>
                <a:cubicBezTo>
                  <a:pt x="12046" y="18319"/>
                  <a:pt x="12046" y="18319"/>
                  <a:pt x="11978" y="18729"/>
                </a:cubicBezTo>
                <a:cubicBezTo>
                  <a:pt x="11978" y="18968"/>
                  <a:pt x="11910" y="19206"/>
                  <a:pt x="11739" y="19377"/>
                </a:cubicBezTo>
                <a:cubicBezTo>
                  <a:pt x="11705" y="19445"/>
                  <a:pt x="11671" y="19513"/>
                  <a:pt x="11705" y="19616"/>
                </a:cubicBezTo>
                <a:cubicBezTo>
                  <a:pt x="11978" y="20094"/>
                  <a:pt x="11705" y="20503"/>
                  <a:pt x="11705" y="20981"/>
                </a:cubicBezTo>
                <a:cubicBezTo>
                  <a:pt x="11557" y="20877"/>
                  <a:pt x="11467" y="20819"/>
                  <a:pt x="11401" y="20819"/>
                </a:cubicBezTo>
                <a:cubicBezTo>
                  <a:pt x="11315" y="20819"/>
                  <a:pt x="11270" y="20919"/>
                  <a:pt x="11193" y="21151"/>
                </a:cubicBezTo>
                <a:lnTo>
                  <a:pt x="11193" y="21117"/>
                </a:lnTo>
                <a:cubicBezTo>
                  <a:pt x="10715" y="22312"/>
                  <a:pt x="10067" y="23438"/>
                  <a:pt x="9282" y="24461"/>
                </a:cubicBezTo>
                <a:lnTo>
                  <a:pt x="9214" y="24393"/>
                </a:lnTo>
                <a:cubicBezTo>
                  <a:pt x="9282" y="24222"/>
                  <a:pt x="9385" y="24052"/>
                  <a:pt x="9453" y="23847"/>
                </a:cubicBezTo>
                <a:cubicBezTo>
                  <a:pt x="9521" y="23642"/>
                  <a:pt x="9589" y="23438"/>
                  <a:pt x="9658" y="23233"/>
                </a:cubicBezTo>
                <a:cubicBezTo>
                  <a:pt x="9658" y="23096"/>
                  <a:pt x="9623" y="22994"/>
                  <a:pt x="9521" y="22892"/>
                </a:cubicBezTo>
                <a:cubicBezTo>
                  <a:pt x="9516" y="22887"/>
                  <a:pt x="9510" y="22885"/>
                  <a:pt x="9502" y="22885"/>
                </a:cubicBezTo>
                <a:cubicBezTo>
                  <a:pt x="9451" y="22885"/>
                  <a:pt x="9341" y="22969"/>
                  <a:pt x="9282" y="23028"/>
                </a:cubicBezTo>
                <a:cubicBezTo>
                  <a:pt x="9214" y="23131"/>
                  <a:pt x="9146" y="23267"/>
                  <a:pt x="9112" y="23369"/>
                </a:cubicBezTo>
                <a:lnTo>
                  <a:pt x="9009" y="23335"/>
                </a:lnTo>
                <a:cubicBezTo>
                  <a:pt x="9077" y="23062"/>
                  <a:pt x="9146" y="22789"/>
                  <a:pt x="9180" y="22619"/>
                </a:cubicBezTo>
                <a:cubicBezTo>
                  <a:pt x="9350" y="22550"/>
                  <a:pt x="9521" y="22448"/>
                  <a:pt x="9658" y="22346"/>
                </a:cubicBezTo>
                <a:cubicBezTo>
                  <a:pt x="9965" y="22004"/>
                  <a:pt x="10272" y="21629"/>
                  <a:pt x="10511" y="21220"/>
                </a:cubicBezTo>
                <a:cubicBezTo>
                  <a:pt x="11261" y="19855"/>
                  <a:pt x="11739" y="18353"/>
                  <a:pt x="12012" y="16818"/>
                </a:cubicBezTo>
                <a:cubicBezTo>
                  <a:pt x="12012" y="16545"/>
                  <a:pt x="12114" y="16306"/>
                  <a:pt x="12251" y="16101"/>
                </a:cubicBezTo>
                <a:cubicBezTo>
                  <a:pt x="12422" y="15896"/>
                  <a:pt x="12592" y="15692"/>
                  <a:pt x="12729" y="15487"/>
                </a:cubicBezTo>
                <a:close/>
                <a:moveTo>
                  <a:pt x="35659" y="19445"/>
                </a:moveTo>
                <a:lnTo>
                  <a:pt x="35728" y="19513"/>
                </a:lnTo>
                <a:cubicBezTo>
                  <a:pt x="35523" y="20674"/>
                  <a:pt x="35216" y="21800"/>
                  <a:pt x="34772" y="22926"/>
                </a:cubicBezTo>
                <a:cubicBezTo>
                  <a:pt x="34671" y="22881"/>
                  <a:pt x="34585" y="22861"/>
                  <a:pt x="34512" y="22861"/>
                </a:cubicBezTo>
                <a:cubicBezTo>
                  <a:pt x="34143" y="22861"/>
                  <a:pt x="34096" y="23369"/>
                  <a:pt x="33953" y="23711"/>
                </a:cubicBezTo>
                <a:cubicBezTo>
                  <a:pt x="33802" y="23642"/>
                  <a:pt x="33717" y="23601"/>
                  <a:pt x="33654" y="23601"/>
                </a:cubicBezTo>
                <a:cubicBezTo>
                  <a:pt x="33561" y="23601"/>
                  <a:pt x="33516" y="23691"/>
                  <a:pt x="33373" y="23915"/>
                </a:cubicBezTo>
                <a:cubicBezTo>
                  <a:pt x="33237" y="24222"/>
                  <a:pt x="33066" y="24495"/>
                  <a:pt x="32895" y="24768"/>
                </a:cubicBezTo>
                <a:cubicBezTo>
                  <a:pt x="32895" y="24598"/>
                  <a:pt x="32964" y="24427"/>
                  <a:pt x="32964" y="24325"/>
                </a:cubicBezTo>
                <a:cubicBezTo>
                  <a:pt x="32964" y="24052"/>
                  <a:pt x="33066" y="23779"/>
                  <a:pt x="33305" y="23642"/>
                </a:cubicBezTo>
                <a:cubicBezTo>
                  <a:pt x="33578" y="23335"/>
                  <a:pt x="33817" y="23062"/>
                  <a:pt x="34090" y="22789"/>
                </a:cubicBezTo>
                <a:cubicBezTo>
                  <a:pt x="34192" y="22653"/>
                  <a:pt x="34328" y="22482"/>
                  <a:pt x="34192" y="22277"/>
                </a:cubicBezTo>
                <a:cubicBezTo>
                  <a:pt x="34156" y="22206"/>
                  <a:pt x="34107" y="22180"/>
                  <a:pt x="34057" y="22180"/>
                </a:cubicBezTo>
                <a:cubicBezTo>
                  <a:pt x="33963" y="22180"/>
                  <a:pt x="33861" y="22267"/>
                  <a:pt x="33817" y="22312"/>
                </a:cubicBezTo>
                <a:cubicBezTo>
                  <a:pt x="33714" y="22414"/>
                  <a:pt x="33612" y="22482"/>
                  <a:pt x="33544" y="22585"/>
                </a:cubicBezTo>
                <a:lnTo>
                  <a:pt x="33544" y="22550"/>
                </a:lnTo>
                <a:cubicBezTo>
                  <a:pt x="33817" y="22004"/>
                  <a:pt x="33817" y="22004"/>
                  <a:pt x="33646" y="21527"/>
                </a:cubicBezTo>
                <a:lnTo>
                  <a:pt x="33646" y="21527"/>
                </a:lnTo>
                <a:cubicBezTo>
                  <a:pt x="33685" y="21533"/>
                  <a:pt x="33722" y="21536"/>
                  <a:pt x="33758" y="21536"/>
                </a:cubicBezTo>
                <a:cubicBezTo>
                  <a:pt x="34089" y="21536"/>
                  <a:pt x="34246" y="21262"/>
                  <a:pt x="34431" y="21015"/>
                </a:cubicBezTo>
                <a:cubicBezTo>
                  <a:pt x="34499" y="20913"/>
                  <a:pt x="34533" y="20810"/>
                  <a:pt x="34601" y="20742"/>
                </a:cubicBezTo>
                <a:cubicBezTo>
                  <a:pt x="34943" y="20298"/>
                  <a:pt x="35284" y="19855"/>
                  <a:pt x="35659" y="19445"/>
                </a:cubicBezTo>
                <a:close/>
                <a:moveTo>
                  <a:pt x="42586" y="21356"/>
                </a:moveTo>
                <a:cubicBezTo>
                  <a:pt x="42655" y="21493"/>
                  <a:pt x="42757" y="21595"/>
                  <a:pt x="42859" y="21731"/>
                </a:cubicBezTo>
                <a:cubicBezTo>
                  <a:pt x="43166" y="22380"/>
                  <a:pt x="43644" y="22960"/>
                  <a:pt x="44190" y="23438"/>
                </a:cubicBezTo>
                <a:cubicBezTo>
                  <a:pt x="43951" y="23711"/>
                  <a:pt x="44054" y="23915"/>
                  <a:pt x="44190" y="24154"/>
                </a:cubicBezTo>
                <a:cubicBezTo>
                  <a:pt x="44327" y="24393"/>
                  <a:pt x="44463" y="24666"/>
                  <a:pt x="44634" y="24905"/>
                </a:cubicBezTo>
                <a:lnTo>
                  <a:pt x="44531" y="24973"/>
                </a:lnTo>
                <a:cubicBezTo>
                  <a:pt x="44463" y="24905"/>
                  <a:pt x="44361" y="24803"/>
                  <a:pt x="44292" y="24734"/>
                </a:cubicBezTo>
                <a:cubicBezTo>
                  <a:pt x="43542" y="23677"/>
                  <a:pt x="42962" y="22550"/>
                  <a:pt x="42586" y="21356"/>
                </a:cubicBezTo>
                <a:close/>
                <a:moveTo>
                  <a:pt x="22112" y="23540"/>
                </a:moveTo>
                <a:lnTo>
                  <a:pt x="22112" y="23540"/>
                </a:lnTo>
                <a:cubicBezTo>
                  <a:pt x="22624" y="23881"/>
                  <a:pt x="22590" y="24495"/>
                  <a:pt x="22863" y="25041"/>
                </a:cubicBezTo>
                <a:cubicBezTo>
                  <a:pt x="22454" y="24768"/>
                  <a:pt x="22317" y="24461"/>
                  <a:pt x="22112" y="23540"/>
                </a:cubicBezTo>
                <a:close/>
                <a:moveTo>
                  <a:pt x="41733" y="24768"/>
                </a:moveTo>
                <a:lnTo>
                  <a:pt x="41733" y="24768"/>
                </a:lnTo>
                <a:cubicBezTo>
                  <a:pt x="42006" y="24837"/>
                  <a:pt x="41972" y="25076"/>
                  <a:pt x="42006" y="25314"/>
                </a:cubicBezTo>
                <a:lnTo>
                  <a:pt x="41733" y="24768"/>
                </a:lnTo>
                <a:close/>
                <a:moveTo>
                  <a:pt x="32110" y="24837"/>
                </a:moveTo>
                <a:lnTo>
                  <a:pt x="32110" y="24837"/>
                </a:lnTo>
                <a:cubicBezTo>
                  <a:pt x="31872" y="25349"/>
                  <a:pt x="31565" y="25826"/>
                  <a:pt x="31189" y="26236"/>
                </a:cubicBezTo>
                <a:cubicBezTo>
                  <a:pt x="31155" y="26031"/>
                  <a:pt x="31121" y="25895"/>
                  <a:pt x="31087" y="25758"/>
                </a:cubicBezTo>
                <a:cubicBezTo>
                  <a:pt x="31428" y="25451"/>
                  <a:pt x="31701" y="25007"/>
                  <a:pt x="32110" y="24837"/>
                </a:cubicBezTo>
                <a:close/>
                <a:moveTo>
                  <a:pt x="34909" y="24154"/>
                </a:moveTo>
                <a:lnTo>
                  <a:pt x="34909" y="24154"/>
                </a:lnTo>
                <a:cubicBezTo>
                  <a:pt x="34772" y="24564"/>
                  <a:pt x="34601" y="24939"/>
                  <a:pt x="34465" y="25349"/>
                </a:cubicBezTo>
                <a:cubicBezTo>
                  <a:pt x="34328" y="25758"/>
                  <a:pt x="34192" y="26202"/>
                  <a:pt x="34056" y="26611"/>
                </a:cubicBezTo>
                <a:lnTo>
                  <a:pt x="33987" y="26577"/>
                </a:lnTo>
                <a:cubicBezTo>
                  <a:pt x="34124" y="26031"/>
                  <a:pt x="34260" y="25519"/>
                  <a:pt x="34363" y="24973"/>
                </a:cubicBezTo>
                <a:cubicBezTo>
                  <a:pt x="34397" y="24598"/>
                  <a:pt x="34601" y="24291"/>
                  <a:pt x="34909" y="24154"/>
                </a:cubicBezTo>
                <a:close/>
                <a:moveTo>
                  <a:pt x="42791" y="25349"/>
                </a:moveTo>
                <a:lnTo>
                  <a:pt x="42791" y="25349"/>
                </a:lnTo>
                <a:cubicBezTo>
                  <a:pt x="43030" y="25758"/>
                  <a:pt x="43269" y="26168"/>
                  <a:pt x="43542" y="26611"/>
                </a:cubicBezTo>
                <a:cubicBezTo>
                  <a:pt x="42893" y="26475"/>
                  <a:pt x="42518" y="25826"/>
                  <a:pt x="42791" y="25349"/>
                </a:cubicBezTo>
                <a:close/>
                <a:moveTo>
                  <a:pt x="19587" y="17295"/>
                </a:moveTo>
                <a:cubicBezTo>
                  <a:pt x="19758" y="17568"/>
                  <a:pt x="19997" y="17841"/>
                  <a:pt x="20167" y="18149"/>
                </a:cubicBezTo>
                <a:cubicBezTo>
                  <a:pt x="20577" y="18763"/>
                  <a:pt x="20952" y="19411"/>
                  <a:pt x="21328" y="20025"/>
                </a:cubicBezTo>
                <a:cubicBezTo>
                  <a:pt x="21601" y="20571"/>
                  <a:pt x="22044" y="21049"/>
                  <a:pt x="22590" y="21390"/>
                </a:cubicBezTo>
                <a:cubicBezTo>
                  <a:pt x="22693" y="21493"/>
                  <a:pt x="22795" y="21595"/>
                  <a:pt x="22863" y="21731"/>
                </a:cubicBezTo>
                <a:cubicBezTo>
                  <a:pt x="23000" y="21970"/>
                  <a:pt x="23170" y="22175"/>
                  <a:pt x="23307" y="22380"/>
                </a:cubicBezTo>
                <a:cubicBezTo>
                  <a:pt x="23289" y="22384"/>
                  <a:pt x="23270" y="22386"/>
                  <a:pt x="23250" y="22386"/>
                </a:cubicBezTo>
                <a:cubicBezTo>
                  <a:pt x="23197" y="22386"/>
                  <a:pt x="23137" y="22375"/>
                  <a:pt x="23080" y="22375"/>
                </a:cubicBezTo>
                <a:cubicBezTo>
                  <a:pt x="22986" y="22375"/>
                  <a:pt x="22900" y="22403"/>
                  <a:pt x="22863" y="22550"/>
                </a:cubicBezTo>
                <a:cubicBezTo>
                  <a:pt x="22863" y="22721"/>
                  <a:pt x="22931" y="22926"/>
                  <a:pt x="23000" y="23062"/>
                </a:cubicBezTo>
                <a:cubicBezTo>
                  <a:pt x="23034" y="23165"/>
                  <a:pt x="23068" y="23233"/>
                  <a:pt x="23102" y="23301"/>
                </a:cubicBezTo>
                <a:cubicBezTo>
                  <a:pt x="23580" y="23950"/>
                  <a:pt x="24057" y="24598"/>
                  <a:pt x="24535" y="25246"/>
                </a:cubicBezTo>
                <a:cubicBezTo>
                  <a:pt x="24842" y="25758"/>
                  <a:pt x="25081" y="26338"/>
                  <a:pt x="25218" y="26952"/>
                </a:cubicBezTo>
                <a:cubicBezTo>
                  <a:pt x="24569" y="26236"/>
                  <a:pt x="23955" y="25451"/>
                  <a:pt x="23409" y="24632"/>
                </a:cubicBezTo>
                <a:cubicBezTo>
                  <a:pt x="23102" y="24188"/>
                  <a:pt x="22863" y="23677"/>
                  <a:pt x="22761" y="23131"/>
                </a:cubicBezTo>
                <a:cubicBezTo>
                  <a:pt x="22658" y="22823"/>
                  <a:pt x="22590" y="22482"/>
                  <a:pt x="22522" y="22209"/>
                </a:cubicBezTo>
                <a:cubicBezTo>
                  <a:pt x="22474" y="22016"/>
                  <a:pt x="22425" y="21925"/>
                  <a:pt x="22340" y="21925"/>
                </a:cubicBezTo>
                <a:cubicBezTo>
                  <a:pt x="22306" y="21925"/>
                  <a:pt x="22265" y="21941"/>
                  <a:pt x="22215" y="21970"/>
                </a:cubicBezTo>
                <a:cubicBezTo>
                  <a:pt x="22147" y="22004"/>
                  <a:pt x="22112" y="22073"/>
                  <a:pt x="22010" y="22209"/>
                </a:cubicBezTo>
                <a:cubicBezTo>
                  <a:pt x="21805" y="21629"/>
                  <a:pt x="21601" y="21151"/>
                  <a:pt x="21430" y="20640"/>
                </a:cubicBezTo>
                <a:cubicBezTo>
                  <a:pt x="21396" y="20571"/>
                  <a:pt x="21362" y="20435"/>
                  <a:pt x="21328" y="20435"/>
                </a:cubicBezTo>
                <a:cubicBezTo>
                  <a:pt x="20918" y="20332"/>
                  <a:pt x="20816" y="19821"/>
                  <a:pt x="20543" y="19513"/>
                </a:cubicBezTo>
                <a:cubicBezTo>
                  <a:pt x="20406" y="19377"/>
                  <a:pt x="20304" y="19172"/>
                  <a:pt x="20167" y="19036"/>
                </a:cubicBezTo>
                <a:cubicBezTo>
                  <a:pt x="20091" y="18978"/>
                  <a:pt x="20015" y="18932"/>
                  <a:pt x="19938" y="18932"/>
                </a:cubicBezTo>
                <a:cubicBezTo>
                  <a:pt x="19878" y="18932"/>
                  <a:pt x="19818" y="18961"/>
                  <a:pt x="19758" y="19036"/>
                </a:cubicBezTo>
                <a:cubicBezTo>
                  <a:pt x="19656" y="19206"/>
                  <a:pt x="19792" y="19343"/>
                  <a:pt x="19860" y="19479"/>
                </a:cubicBezTo>
                <a:cubicBezTo>
                  <a:pt x="20167" y="19855"/>
                  <a:pt x="20406" y="20230"/>
                  <a:pt x="20679" y="20640"/>
                </a:cubicBezTo>
                <a:cubicBezTo>
                  <a:pt x="20713" y="20708"/>
                  <a:pt x="20782" y="20810"/>
                  <a:pt x="20782" y="20878"/>
                </a:cubicBezTo>
                <a:cubicBezTo>
                  <a:pt x="20918" y="21527"/>
                  <a:pt x="21089" y="22175"/>
                  <a:pt x="21328" y="22789"/>
                </a:cubicBezTo>
                <a:cubicBezTo>
                  <a:pt x="21362" y="22926"/>
                  <a:pt x="21396" y="23096"/>
                  <a:pt x="21464" y="23301"/>
                </a:cubicBezTo>
                <a:cubicBezTo>
                  <a:pt x="21225" y="23301"/>
                  <a:pt x="20986" y="23199"/>
                  <a:pt x="20918" y="22994"/>
                </a:cubicBezTo>
                <a:cubicBezTo>
                  <a:pt x="20782" y="22823"/>
                  <a:pt x="20679" y="22619"/>
                  <a:pt x="20577" y="22448"/>
                </a:cubicBezTo>
                <a:cubicBezTo>
                  <a:pt x="19963" y="20981"/>
                  <a:pt x="19485" y="19479"/>
                  <a:pt x="19144" y="17944"/>
                </a:cubicBezTo>
                <a:cubicBezTo>
                  <a:pt x="19110" y="17807"/>
                  <a:pt x="19110" y="17637"/>
                  <a:pt x="19110" y="17500"/>
                </a:cubicBezTo>
                <a:lnTo>
                  <a:pt x="19587" y="17295"/>
                </a:lnTo>
                <a:close/>
                <a:moveTo>
                  <a:pt x="8775" y="25753"/>
                </a:moveTo>
                <a:cubicBezTo>
                  <a:pt x="8796" y="25753"/>
                  <a:pt x="8817" y="25755"/>
                  <a:pt x="8839" y="25758"/>
                </a:cubicBezTo>
                <a:cubicBezTo>
                  <a:pt x="8463" y="26475"/>
                  <a:pt x="8088" y="27123"/>
                  <a:pt x="7713" y="27771"/>
                </a:cubicBezTo>
                <a:lnTo>
                  <a:pt x="7644" y="27703"/>
                </a:lnTo>
                <a:lnTo>
                  <a:pt x="8361" y="26065"/>
                </a:lnTo>
                <a:cubicBezTo>
                  <a:pt x="8422" y="25882"/>
                  <a:pt x="8593" y="25753"/>
                  <a:pt x="8775" y="25753"/>
                </a:cubicBezTo>
                <a:close/>
                <a:moveTo>
                  <a:pt x="20577" y="27259"/>
                </a:moveTo>
                <a:lnTo>
                  <a:pt x="20782" y="27771"/>
                </a:lnTo>
                <a:lnTo>
                  <a:pt x="20713" y="27840"/>
                </a:lnTo>
                <a:lnTo>
                  <a:pt x="20475" y="27362"/>
                </a:lnTo>
                <a:lnTo>
                  <a:pt x="20577" y="27259"/>
                </a:lnTo>
                <a:close/>
                <a:moveTo>
                  <a:pt x="19280" y="27123"/>
                </a:moveTo>
                <a:lnTo>
                  <a:pt x="19894" y="27157"/>
                </a:lnTo>
                <a:cubicBezTo>
                  <a:pt x="19929" y="27328"/>
                  <a:pt x="19963" y="27464"/>
                  <a:pt x="19997" y="27567"/>
                </a:cubicBezTo>
                <a:lnTo>
                  <a:pt x="19553" y="28010"/>
                </a:lnTo>
                <a:lnTo>
                  <a:pt x="19280" y="27123"/>
                </a:lnTo>
                <a:close/>
                <a:moveTo>
                  <a:pt x="23000" y="25519"/>
                </a:moveTo>
                <a:lnTo>
                  <a:pt x="24023" y="27942"/>
                </a:lnTo>
                <a:lnTo>
                  <a:pt x="23921" y="28010"/>
                </a:lnTo>
                <a:cubicBezTo>
                  <a:pt x="23580" y="27328"/>
                  <a:pt x="23239" y="26611"/>
                  <a:pt x="22897" y="25929"/>
                </a:cubicBezTo>
                <a:cubicBezTo>
                  <a:pt x="22829" y="25758"/>
                  <a:pt x="22795" y="25622"/>
                  <a:pt x="23000" y="25519"/>
                </a:cubicBezTo>
                <a:close/>
                <a:moveTo>
                  <a:pt x="13104" y="21459"/>
                </a:moveTo>
                <a:cubicBezTo>
                  <a:pt x="13104" y="22004"/>
                  <a:pt x="13172" y="22448"/>
                  <a:pt x="13172" y="22858"/>
                </a:cubicBezTo>
                <a:cubicBezTo>
                  <a:pt x="13206" y="23608"/>
                  <a:pt x="12831" y="24359"/>
                  <a:pt x="12217" y="24803"/>
                </a:cubicBezTo>
                <a:cubicBezTo>
                  <a:pt x="12251" y="24393"/>
                  <a:pt x="12251" y="24120"/>
                  <a:pt x="12251" y="23847"/>
                </a:cubicBezTo>
                <a:cubicBezTo>
                  <a:pt x="12251" y="23711"/>
                  <a:pt x="12114" y="23642"/>
                  <a:pt x="12046" y="23540"/>
                </a:cubicBezTo>
                <a:cubicBezTo>
                  <a:pt x="11978" y="23608"/>
                  <a:pt x="11876" y="23677"/>
                  <a:pt x="11841" y="23779"/>
                </a:cubicBezTo>
                <a:cubicBezTo>
                  <a:pt x="11807" y="23984"/>
                  <a:pt x="11773" y="24154"/>
                  <a:pt x="11773" y="24359"/>
                </a:cubicBezTo>
                <a:cubicBezTo>
                  <a:pt x="11705" y="25451"/>
                  <a:pt x="11568" y="26577"/>
                  <a:pt x="11330" y="27635"/>
                </a:cubicBezTo>
                <a:cubicBezTo>
                  <a:pt x="11227" y="28010"/>
                  <a:pt x="11227" y="28010"/>
                  <a:pt x="10988" y="28147"/>
                </a:cubicBezTo>
                <a:cubicBezTo>
                  <a:pt x="11022" y="27567"/>
                  <a:pt x="11057" y="26986"/>
                  <a:pt x="11091" y="26372"/>
                </a:cubicBezTo>
                <a:cubicBezTo>
                  <a:pt x="11091" y="25860"/>
                  <a:pt x="11159" y="25383"/>
                  <a:pt x="11193" y="24871"/>
                </a:cubicBezTo>
                <a:cubicBezTo>
                  <a:pt x="11193" y="24734"/>
                  <a:pt x="11261" y="24632"/>
                  <a:pt x="11330" y="24564"/>
                </a:cubicBezTo>
                <a:cubicBezTo>
                  <a:pt x="11534" y="24222"/>
                  <a:pt x="11705" y="23847"/>
                  <a:pt x="11807" y="23438"/>
                </a:cubicBezTo>
                <a:cubicBezTo>
                  <a:pt x="11876" y="23165"/>
                  <a:pt x="11910" y="22892"/>
                  <a:pt x="11978" y="22550"/>
                </a:cubicBezTo>
                <a:cubicBezTo>
                  <a:pt x="12068" y="22640"/>
                  <a:pt x="12148" y="22677"/>
                  <a:pt x="12218" y="22677"/>
                </a:cubicBezTo>
                <a:cubicBezTo>
                  <a:pt x="12335" y="22677"/>
                  <a:pt x="12426" y="22576"/>
                  <a:pt x="12490" y="22448"/>
                </a:cubicBezTo>
                <a:cubicBezTo>
                  <a:pt x="12694" y="22141"/>
                  <a:pt x="12865" y="21834"/>
                  <a:pt x="13104" y="21459"/>
                </a:cubicBezTo>
                <a:close/>
                <a:moveTo>
                  <a:pt x="41970" y="21647"/>
                </a:moveTo>
                <a:cubicBezTo>
                  <a:pt x="42038" y="21711"/>
                  <a:pt x="42090" y="21789"/>
                  <a:pt x="42143" y="21868"/>
                </a:cubicBezTo>
                <a:cubicBezTo>
                  <a:pt x="42586" y="22926"/>
                  <a:pt x="43132" y="23950"/>
                  <a:pt x="43746" y="24939"/>
                </a:cubicBezTo>
                <a:cubicBezTo>
                  <a:pt x="44019" y="25485"/>
                  <a:pt x="44497" y="25929"/>
                  <a:pt x="45077" y="26133"/>
                </a:cubicBezTo>
                <a:cubicBezTo>
                  <a:pt x="45145" y="26168"/>
                  <a:pt x="45180" y="26202"/>
                  <a:pt x="45248" y="26236"/>
                </a:cubicBezTo>
                <a:lnTo>
                  <a:pt x="47534" y="28249"/>
                </a:lnTo>
                <a:cubicBezTo>
                  <a:pt x="47500" y="28266"/>
                  <a:pt x="47466" y="28275"/>
                  <a:pt x="47432" y="28275"/>
                </a:cubicBezTo>
                <a:cubicBezTo>
                  <a:pt x="47398" y="28275"/>
                  <a:pt x="47363" y="28266"/>
                  <a:pt x="47329" y="28249"/>
                </a:cubicBezTo>
                <a:cubicBezTo>
                  <a:pt x="46988" y="28010"/>
                  <a:pt x="46579" y="27703"/>
                  <a:pt x="46237" y="27464"/>
                </a:cubicBezTo>
                <a:cubicBezTo>
                  <a:pt x="45930" y="27225"/>
                  <a:pt x="45623" y="26952"/>
                  <a:pt x="45316" y="26679"/>
                </a:cubicBezTo>
                <a:cubicBezTo>
                  <a:pt x="45233" y="26638"/>
                  <a:pt x="45163" y="26571"/>
                  <a:pt x="45090" y="26571"/>
                </a:cubicBezTo>
                <a:cubicBezTo>
                  <a:pt x="45043" y="26571"/>
                  <a:pt x="44994" y="26599"/>
                  <a:pt x="44941" y="26679"/>
                </a:cubicBezTo>
                <a:cubicBezTo>
                  <a:pt x="44804" y="26884"/>
                  <a:pt x="44941" y="27055"/>
                  <a:pt x="45043" y="27157"/>
                </a:cubicBezTo>
                <a:cubicBezTo>
                  <a:pt x="45145" y="27259"/>
                  <a:pt x="45214" y="27328"/>
                  <a:pt x="45316" y="27430"/>
                </a:cubicBezTo>
                <a:cubicBezTo>
                  <a:pt x="45521" y="27567"/>
                  <a:pt x="45623" y="27805"/>
                  <a:pt x="45589" y="28044"/>
                </a:cubicBezTo>
                <a:cubicBezTo>
                  <a:pt x="44975" y="27635"/>
                  <a:pt x="44429" y="27089"/>
                  <a:pt x="44122" y="26406"/>
                </a:cubicBezTo>
                <a:cubicBezTo>
                  <a:pt x="43283" y="24864"/>
                  <a:pt x="42577" y="23288"/>
                  <a:pt x="41970" y="21647"/>
                </a:cubicBezTo>
                <a:close/>
                <a:moveTo>
                  <a:pt x="13309" y="27737"/>
                </a:moveTo>
                <a:lnTo>
                  <a:pt x="13309" y="27737"/>
                </a:lnTo>
                <a:cubicBezTo>
                  <a:pt x="13240" y="27976"/>
                  <a:pt x="13206" y="28147"/>
                  <a:pt x="13172" y="28317"/>
                </a:cubicBezTo>
                <a:cubicBezTo>
                  <a:pt x="12967" y="28044"/>
                  <a:pt x="13104" y="27942"/>
                  <a:pt x="13309" y="27737"/>
                </a:cubicBezTo>
                <a:close/>
                <a:moveTo>
                  <a:pt x="35932" y="27805"/>
                </a:moveTo>
                <a:lnTo>
                  <a:pt x="35932" y="28386"/>
                </a:lnTo>
                <a:lnTo>
                  <a:pt x="35659" y="28386"/>
                </a:lnTo>
                <a:lnTo>
                  <a:pt x="35932" y="27805"/>
                </a:lnTo>
                <a:close/>
                <a:moveTo>
                  <a:pt x="16721" y="17398"/>
                </a:moveTo>
                <a:lnTo>
                  <a:pt x="16721" y="21015"/>
                </a:lnTo>
                <a:cubicBezTo>
                  <a:pt x="16721" y="21049"/>
                  <a:pt x="16721" y="21049"/>
                  <a:pt x="16721" y="21049"/>
                </a:cubicBezTo>
                <a:lnTo>
                  <a:pt x="16653" y="21049"/>
                </a:lnTo>
                <a:cubicBezTo>
                  <a:pt x="16653" y="20878"/>
                  <a:pt x="16619" y="20708"/>
                  <a:pt x="16585" y="20537"/>
                </a:cubicBezTo>
                <a:cubicBezTo>
                  <a:pt x="16585" y="20435"/>
                  <a:pt x="16482" y="20298"/>
                  <a:pt x="16414" y="20298"/>
                </a:cubicBezTo>
                <a:cubicBezTo>
                  <a:pt x="16312" y="20332"/>
                  <a:pt x="16243" y="20435"/>
                  <a:pt x="16209" y="20537"/>
                </a:cubicBezTo>
                <a:cubicBezTo>
                  <a:pt x="16175" y="21083"/>
                  <a:pt x="16141" y="21629"/>
                  <a:pt x="16141" y="22175"/>
                </a:cubicBezTo>
                <a:cubicBezTo>
                  <a:pt x="16141" y="22243"/>
                  <a:pt x="16243" y="22380"/>
                  <a:pt x="16277" y="22380"/>
                </a:cubicBezTo>
                <a:cubicBezTo>
                  <a:pt x="16380" y="22380"/>
                  <a:pt x="16482" y="22346"/>
                  <a:pt x="16516" y="22243"/>
                </a:cubicBezTo>
                <a:cubicBezTo>
                  <a:pt x="16550" y="22073"/>
                  <a:pt x="16619" y="21936"/>
                  <a:pt x="16619" y="21766"/>
                </a:cubicBezTo>
                <a:cubicBezTo>
                  <a:pt x="16721" y="21902"/>
                  <a:pt x="16755" y="22073"/>
                  <a:pt x="16789" y="22209"/>
                </a:cubicBezTo>
                <a:cubicBezTo>
                  <a:pt x="16755" y="22687"/>
                  <a:pt x="16858" y="23131"/>
                  <a:pt x="17062" y="23540"/>
                </a:cubicBezTo>
                <a:cubicBezTo>
                  <a:pt x="17096" y="23677"/>
                  <a:pt x="17096" y="23813"/>
                  <a:pt x="17096" y="23950"/>
                </a:cubicBezTo>
                <a:cubicBezTo>
                  <a:pt x="17233" y="25076"/>
                  <a:pt x="17369" y="26202"/>
                  <a:pt x="17472" y="27328"/>
                </a:cubicBezTo>
                <a:cubicBezTo>
                  <a:pt x="17540" y="27703"/>
                  <a:pt x="17540" y="28113"/>
                  <a:pt x="17574" y="28488"/>
                </a:cubicBezTo>
                <a:cubicBezTo>
                  <a:pt x="17301" y="27021"/>
                  <a:pt x="17062" y="25553"/>
                  <a:pt x="16823" y="24086"/>
                </a:cubicBezTo>
                <a:cubicBezTo>
                  <a:pt x="16823" y="23950"/>
                  <a:pt x="16789" y="23779"/>
                  <a:pt x="16755" y="23642"/>
                </a:cubicBezTo>
                <a:cubicBezTo>
                  <a:pt x="16721" y="23540"/>
                  <a:pt x="16619" y="23438"/>
                  <a:pt x="16550" y="23438"/>
                </a:cubicBezTo>
                <a:cubicBezTo>
                  <a:pt x="16482" y="23438"/>
                  <a:pt x="16414" y="23574"/>
                  <a:pt x="16380" y="23677"/>
                </a:cubicBezTo>
                <a:cubicBezTo>
                  <a:pt x="16346" y="23779"/>
                  <a:pt x="16346" y="23915"/>
                  <a:pt x="16380" y="24018"/>
                </a:cubicBezTo>
                <a:cubicBezTo>
                  <a:pt x="16414" y="24291"/>
                  <a:pt x="16448" y="24564"/>
                  <a:pt x="16482" y="24803"/>
                </a:cubicBezTo>
                <a:cubicBezTo>
                  <a:pt x="16585" y="25519"/>
                  <a:pt x="16687" y="26202"/>
                  <a:pt x="16789" y="26952"/>
                </a:cubicBezTo>
                <a:cubicBezTo>
                  <a:pt x="16243" y="26952"/>
                  <a:pt x="16482" y="27567"/>
                  <a:pt x="16277" y="27908"/>
                </a:cubicBezTo>
                <a:cubicBezTo>
                  <a:pt x="16073" y="27259"/>
                  <a:pt x="15800" y="26713"/>
                  <a:pt x="15868" y="25929"/>
                </a:cubicBezTo>
                <a:cubicBezTo>
                  <a:pt x="16004" y="24939"/>
                  <a:pt x="15970" y="23881"/>
                  <a:pt x="16004" y="22858"/>
                </a:cubicBezTo>
                <a:cubicBezTo>
                  <a:pt x="16004" y="22721"/>
                  <a:pt x="16004" y="22550"/>
                  <a:pt x="15936" y="22414"/>
                </a:cubicBezTo>
                <a:cubicBezTo>
                  <a:pt x="15902" y="22312"/>
                  <a:pt x="15868" y="22209"/>
                  <a:pt x="15697" y="22175"/>
                </a:cubicBezTo>
                <a:cubicBezTo>
                  <a:pt x="15561" y="22175"/>
                  <a:pt x="15527" y="22346"/>
                  <a:pt x="15527" y="22550"/>
                </a:cubicBezTo>
                <a:cubicBezTo>
                  <a:pt x="15561" y="22789"/>
                  <a:pt x="15561" y="23028"/>
                  <a:pt x="15561" y="23267"/>
                </a:cubicBezTo>
                <a:cubicBezTo>
                  <a:pt x="15458" y="24120"/>
                  <a:pt x="15322" y="24905"/>
                  <a:pt x="15185" y="25758"/>
                </a:cubicBezTo>
                <a:cubicBezTo>
                  <a:pt x="15185" y="25860"/>
                  <a:pt x="15151" y="25963"/>
                  <a:pt x="15117" y="26065"/>
                </a:cubicBezTo>
                <a:lnTo>
                  <a:pt x="15049" y="26065"/>
                </a:lnTo>
                <a:lnTo>
                  <a:pt x="15049" y="24837"/>
                </a:lnTo>
                <a:cubicBezTo>
                  <a:pt x="15049" y="24632"/>
                  <a:pt x="15015" y="24461"/>
                  <a:pt x="14981" y="24291"/>
                </a:cubicBezTo>
                <a:cubicBezTo>
                  <a:pt x="14912" y="24188"/>
                  <a:pt x="14776" y="24120"/>
                  <a:pt x="14674" y="24018"/>
                </a:cubicBezTo>
                <a:cubicBezTo>
                  <a:pt x="15015" y="23028"/>
                  <a:pt x="15220" y="22039"/>
                  <a:pt x="15254" y="21015"/>
                </a:cubicBezTo>
                <a:cubicBezTo>
                  <a:pt x="16243" y="20059"/>
                  <a:pt x="16312" y="18660"/>
                  <a:pt x="16721" y="17398"/>
                </a:cubicBezTo>
                <a:close/>
                <a:moveTo>
                  <a:pt x="10715" y="23233"/>
                </a:moveTo>
                <a:lnTo>
                  <a:pt x="10715" y="23233"/>
                </a:lnTo>
                <a:cubicBezTo>
                  <a:pt x="10749" y="24120"/>
                  <a:pt x="10715" y="25007"/>
                  <a:pt x="10647" y="25895"/>
                </a:cubicBezTo>
                <a:cubicBezTo>
                  <a:pt x="10579" y="26236"/>
                  <a:pt x="10545" y="26577"/>
                  <a:pt x="10476" y="26884"/>
                </a:cubicBezTo>
                <a:cubicBezTo>
                  <a:pt x="10452" y="26981"/>
                  <a:pt x="10411" y="27077"/>
                  <a:pt x="10329" y="27077"/>
                </a:cubicBezTo>
                <a:cubicBezTo>
                  <a:pt x="10295" y="27077"/>
                  <a:pt x="10253" y="27061"/>
                  <a:pt x="10204" y="27021"/>
                </a:cubicBezTo>
                <a:cubicBezTo>
                  <a:pt x="10204" y="26918"/>
                  <a:pt x="10238" y="26816"/>
                  <a:pt x="10204" y="26679"/>
                </a:cubicBezTo>
                <a:cubicBezTo>
                  <a:pt x="10204" y="26509"/>
                  <a:pt x="10204" y="26372"/>
                  <a:pt x="10204" y="26202"/>
                </a:cubicBezTo>
                <a:cubicBezTo>
                  <a:pt x="10172" y="26015"/>
                  <a:pt x="10141" y="25856"/>
                  <a:pt x="9980" y="25856"/>
                </a:cubicBezTo>
                <a:cubicBezTo>
                  <a:pt x="9965" y="25856"/>
                  <a:pt x="9948" y="25857"/>
                  <a:pt x="9931" y="25860"/>
                </a:cubicBezTo>
                <a:cubicBezTo>
                  <a:pt x="9760" y="25860"/>
                  <a:pt x="9726" y="26065"/>
                  <a:pt x="9760" y="26236"/>
                </a:cubicBezTo>
                <a:cubicBezTo>
                  <a:pt x="9760" y="26440"/>
                  <a:pt x="9760" y="26645"/>
                  <a:pt x="9760" y="26816"/>
                </a:cubicBezTo>
                <a:cubicBezTo>
                  <a:pt x="9794" y="27225"/>
                  <a:pt x="9692" y="27635"/>
                  <a:pt x="9453" y="27976"/>
                </a:cubicBezTo>
                <a:cubicBezTo>
                  <a:pt x="9180" y="28249"/>
                  <a:pt x="8941" y="28454"/>
                  <a:pt x="8668" y="28658"/>
                </a:cubicBezTo>
                <a:lnTo>
                  <a:pt x="8600" y="28590"/>
                </a:lnTo>
                <a:cubicBezTo>
                  <a:pt x="8668" y="28488"/>
                  <a:pt x="8702" y="28351"/>
                  <a:pt x="8770" y="28249"/>
                </a:cubicBezTo>
                <a:cubicBezTo>
                  <a:pt x="9077" y="27430"/>
                  <a:pt x="9385" y="26611"/>
                  <a:pt x="9692" y="25792"/>
                </a:cubicBezTo>
                <a:cubicBezTo>
                  <a:pt x="9862" y="25519"/>
                  <a:pt x="9794" y="25178"/>
                  <a:pt x="9589" y="24939"/>
                </a:cubicBezTo>
                <a:cubicBezTo>
                  <a:pt x="9794" y="24632"/>
                  <a:pt x="9999" y="24325"/>
                  <a:pt x="10169" y="24086"/>
                </a:cubicBezTo>
                <a:cubicBezTo>
                  <a:pt x="10340" y="23847"/>
                  <a:pt x="10511" y="23608"/>
                  <a:pt x="10715" y="23233"/>
                </a:cubicBezTo>
                <a:close/>
                <a:moveTo>
                  <a:pt x="36376" y="19309"/>
                </a:moveTo>
                <a:cubicBezTo>
                  <a:pt x="36444" y="19479"/>
                  <a:pt x="36478" y="19684"/>
                  <a:pt x="36478" y="19855"/>
                </a:cubicBezTo>
                <a:cubicBezTo>
                  <a:pt x="36546" y="21186"/>
                  <a:pt x="36069" y="22380"/>
                  <a:pt x="36035" y="23711"/>
                </a:cubicBezTo>
                <a:cubicBezTo>
                  <a:pt x="36001" y="23984"/>
                  <a:pt x="35966" y="24257"/>
                  <a:pt x="35898" y="24530"/>
                </a:cubicBezTo>
                <a:cubicBezTo>
                  <a:pt x="35728" y="25485"/>
                  <a:pt x="35591" y="26406"/>
                  <a:pt x="35386" y="27362"/>
                </a:cubicBezTo>
                <a:cubicBezTo>
                  <a:pt x="35318" y="27874"/>
                  <a:pt x="35113" y="28386"/>
                  <a:pt x="34772" y="28795"/>
                </a:cubicBezTo>
                <a:cubicBezTo>
                  <a:pt x="34874" y="28351"/>
                  <a:pt x="35011" y="27976"/>
                  <a:pt x="35113" y="27567"/>
                </a:cubicBezTo>
                <a:cubicBezTo>
                  <a:pt x="35216" y="27191"/>
                  <a:pt x="35284" y="26850"/>
                  <a:pt x="35318" y="26475"/>
                </a:cubicBezTo>
                <a:cubicBezTo>
                  <a:pt x="35386" y="26099"/>
                  <a:pt x="35318" y="25758"/>
                  <a:pt x="34977" y="25622"/>
                </a:cubicBezTo>
                <a:cubicBezTo>
                  <a:pt x="35182" y="24939"/>
                  <a:pt x="35386" y="24325"/>
                  <a:pt x="35557" y="23711"/>
                </a:cubicBezTo>
                <a:cubicBezTo>
                  <a:pt x="35625" y="23506"/>
                  <a:pt x="35659" y="23301"/>
                  <a:pt x="35693" y="23062"/>
                </a:cubicBezTo>
                <a:cubicBezTo>
                  <a:pt x="35659" y="22653"/>
                  <a:pt x="35728" y="22243"/>
                  <a:pt x="35864" y="21868"/>
                </a:cubicBezTo>
                <a:cubicBezTo>
                  <a:pt x="36035" y="21288"/>
                  <a:pt x="36171" y="20674"/>
                  <a:pt x="36274" y="20094"/>
                </a:cubicBezTo>
                <a:cubicBezTo>
                  <a:pt x="36342" y="19855"/>
                  <a:pt x="36342" y="19616"/>
                  <a:pt x="36376" y="19309"/>
                </a:cubicBezTo>
                <a:close/>
                <a:moveTo>
                  <a:pt x="43337" y="28010"/>
                </a:moveTo>
                <a:cubicBezTo>
                  <a:pt x="43781" y="28010"/>
                  <a:pt x="43883" y="28147"/>
                  <a:pt x="44088" y="28897"/>
                </a:cubicBezTo>
                <a:cubicBezTo>
                  <a:pt x="43917" y="28454"/>
                  <a:pt x="43405" y="28590"/>
                  <a:pt x="43337" y="28010"/>
                </a:cubicBezTo>
                <a:close/>
                <a:moveTo>
                  <a:pt x="8395" y="27703"/>
                </a:moveTo>
                <a:lnTo>
                  <a:pt x="8395" y="27703"/>
                </a:lnTo>
                <a:cubicBezTo>
                  <a:pt x="8224" y="28317"/>
                  <a:pt x="7883" y="28863"/>
                  <a:pt x="7371" y="29273"/>
                </a:cubicBezTo>
                <a:lnTo>
                  <a:pt x="8395" y="27703"/>
                </a:lnTo>
                <a:close/>
                <a:moveTo>
                  <a:pt x="33714" y="25417"/>
                </a:moveTo>
                <a:lnTo>
                  <a:pt x="33783" y="25485"/>
                </a:lnTo>
                <a:cubicBezTo>
                  <a:pt x="33646" y="25895"/>
                  <a:pt x="33510" y="26338"/>
                  <a:pt x="33373" y="26748"/>
                </a:cubicBezTo>
                <a:cubicBezTo>
                  <a:pt x="33305" y="26986"/>
                  <a:pt x="33237" y="27191"/>
                  <a:pt x="32998" y="27191"/>
                </a:cubicBezTo>
                <a:cubicBezTo>
                  <a:pt x="32929" y="27191"/>
                  <a:pt x="32827" y="27328"/>
                  <a:pt x="32793" y="27430"/>
                </a:cubicBezTo>
                <a:cubicBezTo>
                  <a:pt x="32622" y="28147"/>
                  <a:pt x="32179" y="28658"/>
                  <a:pt x="32008" y="29375"/>
                </a:cubicBezTo>
                <a:cubicBezTo>
                  <a:pt x="32008" y="29409"/>
                  <a:pt x="31974" y="29409"/>
                  <a:pt x="31940" y="29443"/>
                </a:cubicBezTo>
                <a:lnTo>
                  <a:pt x="31667" y="29307"/>
                </a:lnTo>
                <a:cubicBezTo>
                  <a:pt x="31803" y="29034"/>
                  <a:pt x="31974" y="28829"/>
                  <a:pt x="32076" y="28556"/>
                </a:cubicBezTo>
                <a:cubicBezTo>
                  <a:pt x="32179" y="28420"/>
                  <a:pt x="32247" y="28215"/>
                  <a:pt x="32247" y="28044"/>
                </a:cubicBezTo>
                <a:cubicBezTo>
                  <a:pt x="32281" y="27874"/>
                  <a:pt x="32315" y="27737"/>
                  <a:pt x="32418" y="27601"/>
                </a:cubicBezTo>
                <a:cubicBezTo>
                  <a:pt x="32793" y="27021"/>
                  <a:pt x="33134" y="26440"/>
                  <a:pt x="33510" y="25860"/>
                </a:cubicBezTo>
                <a:cubicBezTo>
                  <a:pt x="33578" y="25690"/>
                  <a:pt x="33646" y="25553"/>
                  <a:pt x="33714" y="25417"/>
                </a:cubicBezTo>
                <a:close/>
                <a:moveTo>
                  <a:pt x="23333" y="22515"/>
                </a:moveTo>
                <a:lnTo>
                  <a:pt x="23333" y="22515"/>
                </a:lnTo>
                <a:cubicBezTo>
                  <a:pt x="23336" y="22516"/>
                  <a:pt x="23338" y="22516"/>
                  <a:pt x="23341" y="22516"/>
                </a:cubicBezTo>
                <a:cubicBezTo>
                  <a:pt x="23921" y="23199"/>
                  <a:pt x="24467" y="23847"/>
                  <a:pt x="25047" y="24461"/>
                </a:cubicBezTo>
                <a:cubicBezTo>
                  <a:pt x="25184" y="24598"/>
                  <a:pt x="25320" y="24734"/>
                  <a:pt x="25525" y="24803"/>
                </a:cubicBezTo>
                <a:cubicBezTo>
                  <a:pt x="25611" y="24851"/>
                  <a:pt x="25693" y="24874"/>
                  <a:pt x="25768" y="24874"/>
                </a:cubicBezTo>
                <a:cubicBezTo>
                  <a:pt x="25959" y="24874"/>
                  <a:pt x="26109" y="24721"/>
                  <a:pt x="26207" y="24427"/>
                </a:cubicBezTo>
                <a:cubicBezTo>
                  <a:pt x="26241" y="24325"/>
                  <a:pt x="26241" y="24257"/>
                  <a:pt x="26275" y="24154"/>
                </a:cubicBezTo>
                <a:cubicBezTo>
                  <a:pt x="26753" y="24427"/>
                  <a:pt x="27197" y="24734"/>
                  <a:pt x="27675" y="25007"/>
                </a:cubicBezTo>
                <a:cubicBezTo>
                  <a:pt x="28118" y="25280"/>
                  <a:pt x="28562" y="25587"/>
                  <a:pt x="29005" y="25929"/>
                </a:cubicBezTo>
                <a:cubicBezTo>
                  <a:pt x="28835" y="26031"/>
                  <a:pt x="28630" y="26168"/>
                  <a:pt x="28425" y="26304"/>
                </a:cubicBezTo>
                <a:cubicBezTo>
                  <a:pt x="28289" y="26372"/>
                  <a:pt x="28255" y="26577"/>
                  <a:pt x="28323" y="26713"/>
                </a:cubicBezTo>
                <a:cubicBezTo>
                  <a:pt x="28365" y="26818"/>
                  <a:pt x="28432" y="26858"/>
                  <a:pt x="28509" y="26858"/>
                </a:cubicBezTo>
                <a:cubicBezTo>
                  <a:pt x="28558" y="26858"/>
                  <a:pt x="28611" y="26842"/>
                  <a:pt x="28664" y="26816"/>
                </a:cubicBezTo>
                <a:cubicBezTo>
                  <a:pt x="28903" y="26679"/>
                  <a:pt x="29176" y="26543"/>
                  <a:pt x="29415" y="26406"/>
                </a:cubicBezTo>
                <a:cubicBezTo>
                  <a:pt x="29490" y="26356"/>
                  <a:pt x="29565" y="26325"/>
                  <a:pt x="29626" y="26325"/>
                </a:cubicBezTo>
                <a:cubicBezTo>
                  <a:pt x="29649" y="26325"/>
                  <a:pt x="29669" y="26329"/>
                  <a:pt x="29688" y="26338"/>
                </a:cubicBezTo>
                <a:cubicBezTo>
                  <a:pt x="29772" y="26410"/>
                  <a:pt x="29847" y="26436"/>
                  <a:pt x="29919" y="26436"/>
                </a:cubicBezTo>
                <a:cubicBezTo>
                  <a:pt x="30051" y="26436"/>
                  <a:pt x="30169" y="26348"/>
                  <a:pt x="30302" y="26304"/>
                </a:cubicBezTo>
                <a:lnTo>
                  <a:pt x="30643" y="26168"/>
                </a:lnTo>
                <a:lnTo>
                  <a:pt x="30643" y="26168"/>
                </a:lnTo>
                <a:cubicBezTo>
                  <a:pt x="30677" y="26440"/>
                  <a:pt x="30541" y="26713"/>
                  <a:pt x="30268" y="26816"/>
                </a:cubicBezTo>
                <a:cubicBezTo>
                  <a:pt x="29824" y="26986"/>
                  <a:pt x="29415" y="27157"/>
                  <a:pt x="28971" y="27294"/>
                </a:cubicBezTo>
                <a:cubicBezTo>
                  <a:pt x="28801" y="27362"/>
                  <a:pt x="28630" y="27464"/>
                  <a:pt x="28664" y="27703"/>
                </a:cubicBezTo>
                <a:cubicBezTo>
                  <a:pt x="28714" y="27876"/>
                  <a:pt x="28817" y="27924"/>
                  <a:pt x="28922" y="27924"/>
                </a:cubicBezTo>
                <a:cubicBezTo>
                  <a:pt x="28962" y="27924"/>
                  <a:pt x="29002" y="27917"/>
                  <a:pt x="29039" y="27908"/>
                </a:cubicBezTo>
                <a:lnTo>
                  <a:pt x="29415" y="27840"/>
                </a:lnTo>
                <a:lnTo>
                  <a:pt x="29415" y="27840"/>
                </a:lnTo>
                <a:cubicBezTo>
                  <a:pt x="29551" y="28078"/>
                  <a:pt x="29517" y="28351"/>
                  <a:pt x="29312" y="28522"/>
                </a:cubicBezTo>
                <a:cubicBezTo>
                  <a:pt x="29176" y="28727"/>
                  <a:pt x="29005" y="28897"/>
                  <a:pt x="28835" y="29102"/>
                </a:cubicBezTo>
                <a:cubicBezTo>
                  <a:pt x="28640" y="29275"/>
                  <a:pt x="28431" y="29462"/>
                  <a:pt x="28209" y="29462"/>
                </a:cubicBezTo>
                <a:cubicBezTo>
                  <a:pt x="28081" y="29462"/>
                  <a:pt x="27948" y="29401"/>
                  <a:pt x="27811" y="29239"/>
                </a:cubicBezTo>
                <a:cubicBezTo>
                  <a:pt x="27743" y="29204"/>
                  <a:pt x="27675" y="29170"/>
                  <a:pt x="27606" y="29136"/>
                </a:cubicBezTo>
                <a:cubicBezTo>
                  <a:pt x="26753" y="28727"/>
                  <a:pt x="26310" y="27771"/>
                  <a:pt x="25866" y="26884"/>
                </a:cubicBezTo>
                <a:lnTo>
                  <a:pt x="25866" y="26884"/>
                </a:lnTo>
                <a:cubicBezTo>
                  <a:pt x="26071" y="26952"/>
                  <a:pt x="26207" y="27055"/>
                  <a:pt x="26412" y="27123"/>
                </a:cubicBezTo>
                <a:cubicBezTo>
                  <a:pt x="26441" y="27138"/>
                  <a:pt x="26473" y="27144"/>
                  <a:pt x="26506" y="27144"/>
                </a:cubicBezTo>
                <a:cubicBezTo>
                  <a:pt x="26627" y="27144"/>
                  <a:pt x="26753" y="27052"/>
                  <a:pt x="26753" y="26918"/>
                </a:cubicBezTo>
                <a:cubicBezTo>
                  <a:pt x="26787" y="26713"/>
                  <a:pt x="26685" y="26645"/>
                  <a:pt x="26548" y="26543"/>
                </a:cubicBezTo>
                <a:cubicBezTo>
                  <a:pt x="26344" y="26372"/>
                  <a:pt x="26105" y="26202"/>
                  <a:pt x="25900" y="25997"/>
                </a:cubicBezTo>
                <a:cubicBezTo>
                  <a:pt x="25252" y="25212"/>
                  <a:pt x="24569" y="24427"/>
                  <a:pt x="23921" y="23642"/>
                </a:cubicBezTo>
                <a:cubicBezTo>
                  <a:pt x="23750" y="23404"/>
                  <a:pt x="23580" y="23165"/>
                  <a:pt x="23443" y="22926"/>
                </a:cubicBezTo>
                <a:cubicBezTo>
                  <a:pt x="23392" y="22798"/>
                  <a:pt x="23360" y="22652"/>
                  <a:pt x="23333" y="22515"/>
                </a:cubicBezTo>
                <a:close/>
                <a:moveTo>
                  <a:pt x="23989" y="26372"/>
                </a:moveTo>
                <a:lnTo>
                  <a:pt x="23989" y="26372"/>
                </a:lnTo>
                <a:cubicBezTo>
                  <a:pt x="24911" y="27430"/>
                  <a:pt x="25866" y="28488"/>
                  <a:pt x="26787" y="29546"/>
                </a:cubicBezTo>
                <a:cubicBezTo>
                  <a:pt x="26241" y="29204"/>
                  <a:pt x="25627" y="29000"/>
                  <a:pt x="25218" y="28351"/>
                </a:cubicBezTo>
                <a:cubicBezTo>
                  <a:pt x="24569" y="27976"/>
                  <a:pt x="24262" y="27191"/>
                  <a:pt x="23989" y="26372"/>
                </a:cubicBezTo>
                <a:close/>
                <a:moveTo>
                  <a:pt x="16926" y="27771"/>
                </a:moveTo>
                <a:cubicBezTo>
                  <a:pt x="16994" y="28488"/>
                  <a:pt x="17096" y="29204"/>
                  <a:pt x="17130" y="29989"/>
                </a:cubicBezTo>
                <a:cubicBezTo>
                  <a:pt x="16721" y="29341"/>
                  <a:pt x="16619" y="28488"/>
                  <a:pt x="16926" y="27771"/>
                </a:cubicBezTo>
                <a:close/>
                <a:moveTo>
                  <a:pt x="40334" y="27805"/>
                </a:moveTo>
                <a:lnTo>
                  <a:pt x="40334" y="27805"/>
                </a:lnTo>
                <a:cubicBezTo>
                  <a:pt x="40778" y="28386"/>
                  <a:pt x="41187" y="29000"/>
                  <a:pt x="41631" y="29614"/>
                </a:cubicBezTo>
                <a:cubicBezTo>
                  <a:pt x="41733" y="29750"/>
                  <a:pt x="41870" y="29887"/>
                  <a:pt x="41972" y="29989"/>
                </a:cubicBezTo>
                <a:cubicBezTo>
                  <a:pt x="41973" y="29992"/>
                  <a:pt x="41975" y="29995"/>
                  <a:pt x="41976" y="29998"/>
                </a:cubicBezTo>
                <a:lnTo>
                  <a:pt x="41976" y="29998"/>
                </a:lnTo>
                <a:cubicBezTo>
                  <a:pt x="41931" y="30008"/>
                  <a:pt x="41888" y="30013"/>
                  <a:pt x="41846" y="30013"/>
                </a:cubicBezTo>
                <a:cubicBezTo>
                  <a:pt x="41578" y="30013"/>
                  <a:pt x="41359" y="29809"/>
                  <a:pt x="41187" y="29580"/>
                </a:cubicBezTo>
                <a:cubicBezTo>
                  <a:pt x="40812" y="29034"/>
                  <a:pt x="40539" y="28454"/>
                  <a:pt x="40334" y="27805"/>
                </a:cubicBezTo>
                <a:close/>
                <a:moveTo>
                  <a:pt x="32656" y="29546"/>
                </a:moveTo>
                <a:lnTo>
                  <a:pt x="32349" y="30399"/>
                </a:lnTo>
                <a:cubicBezTo>
                  <a:pt x="32213" y="30058"/>
                  <a:pt x="32349" y="29682"/>
                  <a:pt x="32656" y="29546"/>
                </a:cubicBezTo>
                <a:close/>
                <a:moveTo>
                  <a:pt x="21386" y="23902"/>
                </a:moveTo>
                <a:cubicBezTo>
                  <a:pt x="21470" y="23902"/>
                  <a:pt x="21563" y="23926"/>
                  <a:pt x="21669" y="23984"/>
                </a:cubicBezTo>
                <a:cubicBezTo>
                  <a:pt x="21703" y="24154"/>
                  <a:pt x="21771" y="24359"/>
                  <a:pt x="21839" y="24564"/>
                </a:cubicBezTo>
                <a:cubicBezTo>
                  <a:pt x="21976" y="25110"/>
                  <a:pt x="22147" y="25622"/>
                  <a:pt x="22351" y="26099"/>
                </a:cubicBezTo>
                <a:cubicBezTo>
                  <a:pt x="23068" y="27464"/>
                  <a:pt x="23819" y="28761"/>
                  <a:pt x="24569" y="30092"/>
                </a:cubicBezTo>
                <a:cubicBezTo>
                  <a:pt x="24603" y="30228"/>
                  <a:pt x="24672" y="30331"/>
                  <a:pt x="24706" y="30433"/>
                </a:cubicBezTo>
                <a:cubicBezTo>
                  <a:pt x="24296" y="30126"/>
                  <a:pt x="23989" y="29716"/>
                  <a:pt x="23853" y="29204"/>
                </a:cubicBezTo>
                <a:cubicBezTo>
                  <a:pt x="23824" y="29060"/>
                  <a:pt x="23795" y="28916"/>
                  <a:pt x="23684" y="28916"/>
                </a:cubicBezTo>
                <a:cubicBezTo>
                  <a:pt x="23663" y="28916"/>
                  <a:pt x="23640" y="28921"/>
                  <a:pt x="23614" y="28931"/>
                </a:cubicBezTo>
                <a:cubicBezTo>
                  <a:pt x="23443" y="29000"/>
                  <a:pt x="23409" y="29170"/>
                  <a:pt x="23443" y="29375"/>
                </a:cubicBezTo>
                <a:cubicBezTo>
                  <a:pt x="23443" y="29512"/>
                  <a:pt x="23477" y="29614"/>
                  <a:pt x="23511" y="29785"/>
                </a:cubicBezTo>
                <a:cubicBezTo>
                  <a:pt x="23239" y="29682"/>
                  <a:pt x="23034" y="29409"/>
                  <a:pt x="23068" y="29136"/>
                </a:cubicBezTo>
                <a:cubicBezTo>
                  <a:pt x="23068" y="28829"/>
                  <a:pt x="23034" y="28488"/>
                  <a:pt x="23000" y="28181"/>
                </a:cubicBezTo>
                <a:cubicBezTo>
                  <a:pt x="23000" y="28078"/>
                  <a:pt x="22931" y="27976"/>
                  <a:pt x="22863" y="27908"/>
                </a:cubicBezTo>
                <a:cubicBezTo>
                  <a:pt x="22851" y="27902"/>
                  <a:pt x="22837" y="27899"/>
                  <a:pt x="22823" y="27899"/>
                </a:cubicBezTo>
                <a:cubicBezTo>
                  <a:pt x="22758" y="27899"/>
                  <a:pt x="22680" y="27954"/>
                  <a:pt x="22624" y="28010"/>
                </a:cubicBezTo>
                <a:cubicBezTo>
                  <a:pt x="22590" y="28078"/>
                  <a:pt x="22590" y="28181"/>
                  <a:pt x="22556" y="28351"/>
                </a:cubicBezTo>
                <a:cubicBezTo>
                  <a:pt x="22454" y="28113"/>
                  <a:pt x="22385" y="27942"/>
                  <a:pt x="22351" y="27771"/>
                </a:cubicBezTo>
                <a:cubicBezTo>
                  <a:pt x="22078" y="26816"/>
                  <a:pt x="21839" y="25826"/>
                  <a:pt x="21601" y="24871"/>
                </a:cubicBezTo>
                <a:cubicBezTo>
                  <a:pt x="21566" y="24734"/>
                  <a:pt x="21532" y="24632"/>
                  <a:pt x="21498" y="24495"/>
                </a:cubicBezTo>
                <a:cubicBezTo>
                  <a:pt x="21430" y="24427"/>
                  <a:pt x="21362" y="24359"/>
                  <a:pt x="21259" y="24291"/>
                </a:cubicBezTo>
                <a:cubicBezTo>
                  <a:pt x="21191" y="24393"/>
                  <a:pt x="21123" y="24495"/>
                  <a:pt x="21089" y="24632"/>
                </a:cubicBezTo>
                <a:cubicBezTo>
                  <a:pt x="21089" y="24734"/>
                  <a:pt x="21123" y="24871"/>
                  <a:pt x="21157" y="25007"/>
                </a:cubicBezTo>
                <a:lnTo>
                  <a:pt x="21874" y="27908"/>
                </a:lnTo>
                <a:cubicBezTo>
                  <a:pt x="21908" y="28078"/>
                  <a:pt x="21942" y="28215"/>
                  <a:pt x="21976" y="28386"/>
                </a:cubicBezTo>
                <a:cubicBezTo>
                  <a:pt x="21396" y="27089"/>
                  <a:pt x="20986" y="25724"/>
                  <a:pt x="20713" y="24325"/>
                </a:cubicBezTo>
                <a:cubicBezTo>
                  <a:pt x="20947" y="24143"/>
                  <a:pt x="21121" y="23902"/>
                  <a:pt x="21386" y="23902"/>
                </a:cubicBezTo>
                <a:close/>
                <a:moveTo>
                  <a:pt x="44361" y="28010"/>
                </a:moveTo>
                <a:lnTo>
                  <a:pt x="44361" y="28010"/>
                </a:lnTo>
                <a:cubicBezTo>
                  <a:pt x="44600" y="28113"/>
                  <a:pt x="44804" y="28283"/>
                  <a:pt x="45043" y="28420"/>
                </a:cubicBezTo>
                <a:cubicBezTo>
                  <a:pt x="45384" y="28590"/>
                  <a:pt x="45691" y="28897"/>
                  <a:pt x="45828" y="29273"/>
                </a:cubicBezTo>
                <a:cubicBezTo>
                  <a:pt x="46033" y="29614"/>
                  <a:pt x="46237" y="29955"/>
                  <a:pt x="46476" y="30296"/>
                </a:cubicBezTo>
                <a:lnTo>
                  <a:pt x="46715" y="30706"/>
                </a:lnTo>
                <a:lnTo>
                  <a:pt x="46647" y="30808"/>
                </a:lnTo>
                <a:cubicBezTo>
                  <a:pt x="45794" y="29955"/>
                  <a:pt x="45043" y="29000"/>
                  <a:pt x="44361" y="28010"/>
                </a:cubicBezTo>
                <a:close/>
                <a:moveTo>
                  <a:pt x="34840" y="26065"/>
                </a:moveTo>
                <a:cubicBezTo>
                  <a:pt x="34909" y="26372"/>
                  <a:pt x="34909" y="26645"/>
                  <a:pt x="34806" y="26918"/>
                </a:cubicBezTo>
                <a:cubicBezTo>
                  <a:pt x="34533" y="27908"/>
                  <a:pt x="34192" y="28863"/>
                  <a:pt x="33714" y="29785"/>
                </a:cubicBezTo>
                <a:cubicBezTo>
                  <a:pt x="33578" y="30092"/>
                  <a:pt x="33373" y="30365"/>
                  <a:pt x="33202" y="30638"/>
                </a:cubicBezTo>
                <a:cubicBezTo>
                  <a:pt x="33100" y="30808"/>
                  <a:pt x="32929" y="30911"/>
                  <a:pt x="32759" y="30945"/>
                </a:cubicBezTo>
                <a:cubicBezTo>
                  <a:pt x="32964" y="30604"/>
                  <a:pt x="33168" y="30262"/>
                  <a:pt x="33373" y="29921"/>
                </a:cubicBezTo>
                <a:cubicBezTo>
                  <a:pt x="33578" y="29409"/>
                  <a:pt x="33783" y="28966"/>
                  <a:pt x="34021" y="28386"/>
                </a:cubicBezTo>
                <a:cubicBezTo>
                  <a:pt x="34226" y="27805"/>
                  <a:pt x="34431" y="27191"/>
                  <a:pt x="34636" y="26577"/>
                </a:cubicBezTo>
                <a:cubicBezTo>
                  <a:pt x="34670" y="26440"/>
                  <a:pt x="34738" y="26304"/>
                  <a:pt x="34840" y="26065"/>
                </a:cubicBezTo>
                <a:close/>
                <a:moveTo>
                  <a:pt x="43951" y="29580"/>
                </a:moveTo>
                <a:cubicBezTo>
                  <a:pt x="44258" y="29989"/>
                  <a:pt x="44531" y="30433"/>
                  <a:pt x="44770" y="30876"/>
                </a:cubicBezTo>
                <a:lnTo>
                  <a:pt x="44668" y="30979"/>
                </a:lnTo>
                <a:lnTo>
                  <a:pt x="43712" y="29819"/>
                </a:lnTo>
                <a:lnTo>
                  <a:pt x="43951" y="29580"/>
                </a:lnTo>
                <a:close/>
                <a:moveTo>
                  <a:pt x="38321" y="21697"/>
                </a:moveTo>
                <a:cubicBezTo>
                  <a:pt x="38423" y="21868"/>
                  <a:pt x="38560" y="22004"/>
                  <a:pt x="38662" y="22141"/>
                </a:cubicBezTo>
                <a:cubicBezTo>
                  <a:pt x="38969" y="22448"/>
                  <a:pt x="39140" y="22858"/>
                  <a:pt x="39208" y="23301"/>
                </a:cubicBezTo>
                <a:cubicBezTo>
                  <a:pt x="39242" y="23779"/>
                  <a:pt x="39345" y="24257"/>
                  <a:pt x="39481" y="24734"/>
                </a:cubicBezTo>
                <a:cubicBezTo>
                  <a:pt x="39583" y="25144"/>
                  <a:pt x="39822" y="25485"/>
                  <a:pt x="40129" y="25724"/>
                </a:cubicBezTo>
                <a:cubicBezTo>
                  <a:pt x="40201" y="25778"/>
                  <a:pt x="40273" y="25822"/>
                  <a:pt x="40340" y="25822"/>
                </a:cubicBezTo>
                <a:cubicBezTo>
                  <a:pt x="40400" y="25822"/>
                  <a:pt x="40456" y="25787"/>
                  <a:pt x="40505" y="25690"/>
                </a:cubicBezTo>
                <a:cubicBezTo>
                  <a:pt x="40607" y="25519"/>
                  <a:pt x="40539" y="25383"/>
                  <a:pt x="40402" y="25246"/>
                </a:cubicBezTo>
                <a:lnTo>
                  <a:pt x="40368" y="25212"/>
                </a:lnTo>
                <a:cubicBezTo>
                  <a:pt x="39891" y="24803"/>
                  <a:pt x="39822" y="24120"/>
                  <a:pt x="39686" y="23404"/>
                </a:cubicBezTo>
                <a:lnTo>
                  <a:pt x="39686" y="23404"/>
                </a:lnTo>
                <a:cubicBezTo>
                  <a:pt x="39891" y="23540"/>
                  <a:pt x="39993" y="23677"/>
                  <a:pt x="40232" y="23711"/>
                </a:cubicBezTo>
                <a:cubicBezTo>
                  <a:pt x="40437" y="23745"/>
                  <a:pt x="40573" y="23915"/>
                  <a:pt x="40710" y="24052"/>
                </a:cubicBezTo>
                <a:cubicBezTo>
                  <a:pt x="40982" y="24291"/>
                  <a:pt x="40948" y="24291"/>
                  <a:pt x="41017" y="24564"/>
                </a:cubicBezTo>
                <a:lnTo>
                  <a:pt x="40471" y="23950"/>
                </a:lnTo>
                <a:cubicBezTo>
                  <a:pt x="40404" y="23883"/>
                  <a:pt x="40337" y="23831"/>
                  <a:pt x="40271" y="23831"/>
                </a:cubicBezTo>
                <a:cubicBezTo>
                  <a:pt x="40235" y="23831"/>
                  <a:pt x="40199" y="23846"/>
                  <a:pt x="40164" y="23881"/>
                </a:cubicBezTo>
                <a:cubicBezTo>
                  <a:pt x="40061" y="24018"/>
                  <a:pt x="40061" y="24188"/>
                  <a:pt x="40164" y="24325"/>
                </a:cubicBezTo>
                <a:cubicBezTo>
                  <a:pt x="40232" y="24427"/>
                  <a:pt x="40300" y="24564"/>
                  <a:pt x="40402" y="24666"/>
                </a:cubicBezTo>
                <a:cubicBezTo>
                  <a:pt x="40812" y="25076"/>
                  <a:pt x="41221" y="25519"/>
                  <a:pt x="41631" y="25929"/>
                </a:cubicBezTo>
                <a:cubicBezTo>
                  <a:pt x="41972" y="26304"/>
                  <a:pt x="42279" y="26713"/>
                  <a:pt x="42552" y="27157"/>
                </a:cubicBezTo>
                <a:cubicBezTo>
                  <a:pt x="42757" y="27635"/>
                  <a:pt x="42893" y="28181"/>
                  <a:pt x="42996" y="28693"/>
                </a:cubicBezTo>
                <a:cubicBezTo>
                  <a:pt x="42962" y="28658"/>
                  <a:pt x="42893" y="28624"/>
                  <a:pt x="42859" y="28590"/>
                </a:cubicBezTo>
                <a:cubicBezTo>
                  <a:pt x="42780" y="28551"/>
                  <a:pt x="42713" y="28511"/>
                  <a:pt x="42650" y="28511"/>
                </a:cubicBezTo>
                <a:cubicBezTo>
                  <a:pt x="42605" y="28511"/>
                  <a:pt x="42561" y="28533"/>
                  <a:pt x="42518" y="28590"/>
                </a:cubicBezTo>
                <a:cubicBezTo>
                  <a:pt x="42416" y="28727"/>
                  <a:pt x="42450" y="28897"/>
                  <a:pt x="42518" y="29034"/>
                </a:cubicBezTo>
                <a:cubicBezTo>
                  <a:pt x="42586" y="29102"/>
                  <a:pt x="42620" y="29204"/>
                  <a:pt x="42689" y="29273"/>
                </a:cubicBezTo>
                <a:cubicBezTo>
                  <a:pt x="43064" y="29785"/>
                  <a:pt x="43439" y="30331"/>
                  <a:pt x="43815" y="30842"/>
                </a:cubicBezTo>
                <a:cubicBezTo>
                  <a:pt x="43917" y="30979"/>
                  <a:pt x="44054" y="31115"/>
                  <a:pt x="44156" y="31252"/>
                </a:cubicBezTo>
                <a:lnTo>
                  <a:pt x="44122" y="31286"/>
                </a:lnTo>
                <a:lnTo>
                  <a:pt x="43030" y="30501"/>
                </a:lnTo>
                <a:cubicBezTo>
                  <a:pt x="43166" y="30160"/>
                  <a:pt x="42962" y="29989"/>
                  <a:pt x="42791" y="29785"/>
                </a:cubicBezTo>
                <a:cubicBezTo>
                  <a:pt x="42655" y="29648"/>
                  <a:pt x="42552" y="29443"/>
                  <a:pt x="42450" y="29273"/>
                </a:cubicBezTo>
                <a:cubicBezTo>
                  <a:pt x="41972" y="28386"/>
                  <a:pt x="41528" y="27498"/>
                  <a:pt x="41051" y="26645"/>
                </a:cubicBezTo>
                <a:cubicBezTo>
                  <a:pt x="40969" y="26482"/>
                  <a:pt x="40888" y="26298"/>
                  <a:pt x="40755" y="26298"/>
                </a:cubicBezTo>
                <a:cubicBezTo>
                  <a:pt x="40721" y="26298"/>
                  <a:pt x="40683" y="26310"/>
                  <a:pt x="40641" y="26338"/>
                </a:cubicBezTo>
                <a:cubicBezTo>
                  <a:pt x="40471" y="26406"/>
                  <a:pt x="40505" y="26611"/>
                  <a:pt x="40675" y="26986"/>
                </a:cubicBezTo>
                <a:cubicBezTo>
                  <a:pt x="40812" y="27259"/>
                  <a:pt x="40982" y="27532"/>
                  <a:pt x="41119" y="27840"/>
                </a:cubicBezTo>
                <a:cubicBezTo>
                  <a:pt x="41153" y="27908"/>
                  <a:pt x="41153" y="27976"/>
                  <a:pt x="41187" y="28044"/>
                </a:cubicBezTo>
                <a:cubicBezTo>
                  <a:pt x="40948" y="27805"/>
                  <a:pt x="40710" y="27498"/>
                  <a:pt x="40539" y="27191"/>
                </a:cubicBezTo>
                <a:cubicBezTo>
                  <a:pt x="40471" y="27089"/>
                  <a:pt x="40368" y="26986"/>
                  <a:pt x="40266" y="26952"/>
                </a:cubicBezTo>
                <a:cubicBezTo>
                  <a:pt x="40256" y="26948"/>
                  <a:pt x="40246" y="26945"/>
                  <a:pt x="40235" y="26945"/>
                </a:cubicBezTo>
                <a:cubicBezTo>
                  <a:pt x="40168" y="26945"/>
                  <a:pt x="40076" y="27025"/>
                  <a:pt x="39959" y="27055"/>
                </a:cubicBezTo>
                <a:cubicBezTo>
                  <a:pt x="39925" y="26884"/>
                  <a:pt x="39891" y="26713"/>
                  <a:pt x="39856" y="26509"/>
                </a:cubicBezTo>
                <a:lnTo>
                  <a:pt x="39856" y="26509"/>
                </a:lnTo>
                <a:lnTo>
                  <a:pt x="40129" y="26611"/>
                </a:lnTo>
                <a:cubicBezTo>
                  <a:pt x="40160" y="26619"/>
                  <a:pt x="40192" y="26623"/>
                  <a:pt x="40224" y="26623"/>
                </a:cubicBezTo>
                <a:cubicBezTo>
                  <a:pt x="40334" y="26623"/>
                  <a:pt x="40437" y="26573"/>
                  <a:pt x="40437" y="26440"/>
                </a:cubicBezTo>
                <a:cubicBezTo>
                  <a:pt x="40437" y="26304"/>
                  <a:pt x="40368" y="26168"/>
                  <a:pt x="40266" y="26065"/>
                </a:cubicBezTo>
                <a:cubicBezTo>
                  <a:pt x="40164" y="25929"/>
                  <a:pt x="39993" y="25826"/>
                  <a:pt x="39856" y="25758"/>
                </a:cubicBezTo>
                <a:cubicBezTo>
                  <a:pt x="39652" y="25690"/>
                  <a:pt x="39515" y="25485"/>
                  <a:pt x="39515" y="25280"/>
                </a:cubicBezTo>
                <a:cubicBezTo>
                  <a:pt x="39379" y="24871"/>
                  <a:pt x="39276" y="24495"/>
                  <a:pt x="39140" y="24052"/>
                </a:cubicBezTo>
                <a:cubicBezTo>
                  <a:pt x="39106" y="23950"/>
                  <a:pt x="39003" y="23847"/>
                  <a:pt x="38901" y="23847"/>
                </a:cubicBezTo>
                <a:cubicBezTo>
                  <a:pt x="38833" y="23881"/>
                  <a:pt x="38730" y="24018"/>
                  <a:pt x="38730" y="24154"/>
                </a:cubicBezTo>
                <a:cubicBezTo>
                  <a:pt x="38730" y="24359"/>
                  <a:pt x="38764" y="24564"/>
                  <a:pt x="38799" y="24803"/>
                </a:cubicBezTo>
                <a:cubicBezTo>
                  <a:pt x="38457" y="24530"/>
                  <a:pt x="38287" y="24120"/>
                  <a:pt x="38287" y="23711"/>
                </a:cubicBezTo>
                <a:cubicBezTo>
                  <a:pt x="38287" y="23062"/>
                  <a:pt x="38253" y="22414"/>
                  <a:pt x="38219" y="21766"/>
                </a:cubicBezTo>
                <a:lnTo>
                  <a:pt x="38321" y="21697"/>
                </a:lnTo>
                <a:close/>
                <a:moveTo>
                  <a:pt x="32861" y="25792"/>
                </a:moveTo>
                <a:cubicBezTo>
                  <a:pt x="32793" y="26031"/>
                  <a:pt x="32691" y="26236"/>
                  <a:pt x="32588" y="26406"/>
                </a:cubicBezTo>
                <a:cubicBezTo>
                  <a:pt x="32179" y="26952"/>
                  <a:pt x="31803" y="27464"/>
                  <a:pt x="31428" y="28010"/>
                </a:cubicBezTo>
                <a:cubicBezTo>
                  <a:pt x="31292" y="28113"/>
                  <a:pt x="31223" y="28283"/>
                  <a:pt x="31189" y="28420"/>
                </a:cubicBezTo>
                <a:cubicBezTo>
                  <a:pt x="31189" y="28556"/>
                  <a:pt x="31292" y="28693"/>
                  <a:pt x="31326" y="28863"/>
                </a:cubicBezTo>
                <a:cubicBezTo>
                  <a:pt x="30711" y="29819"/>
                  <a:pt x="30097" y="30774"/>
                  <a:pt x="29244" y="31422"/>
                </a:cubicBezTo>
                <a:cubicBezTo>
                  <a:pt x="29449" y="30979"/>
                  <a:pt x="29449" y="30365"/>
                  <a:pt x="29961" y="30194"/>
                </a:cubicBezTo>
                <a:cubicBezTo>
                  <a:pt x="30131" y="30160"/>
                  <a:pt x="30131" y="29887"/>
                  <a:pt x="29961" y="29750"/>
                </a:cubicBezTo>
                <a:cubicBezTo>
                  <a:pt x="29893" y="29682"/>
                  <a:pt x="29824" y="29648"/>
                  <a:pt x="29722" y="29614"/>
                </a:cubicBezTo>
                <a:cubicBezTo>
                  <a:pt x="29790" y="29375"/>
                  <a:pt x="29858" y="29170"/>
                  <a:pt x="29961" y="28966"/>
                </a:cubicBezTo>
                <a:cubicBezTo>
                  <a:pt x="30268" y="28624"/>
                  <a:pt x="30575" y="28283"/>
                  <a:pt x="30950" y="28010"/>
                </a:cubicBezTo>
                <a:cubicBezTo>
                  <a:pt x="31599" y="27430"/>
                  <a:pt x="32179" y="26782"/>
                  <a:pt x="32656" y="26065"/>
                </a:cubicBezTo>
                <a:cubicBezTo>
                  <a:pt x="32725" y="25963"/>
                  <a:pt x="32793" y="25895"/>
                  <a:pt x="32861" y="25792"/>
                </a:cubicBezTo>
                <a:close/>
                <a:moveTo>
                  <a:pt x="10101" y="28078"/>
                </a:moveTo>
                <a:lnTo>
                  <a:pt x="10442" y="28386"/>
                </a:lnTo>
                <a:cubicBezTo>
                  <a:pt x="10272" y="29000"/>
                  <a:pt x="10101" y="29614"/>
                  <a:pt x="9931" y="30194"/>
                </a:cubicBezTo>
                <a:cubicBezTo>
                  <a:pt x="9862" y="30399"/>
                  <a:pt x="9794" y="30604"/>
                  <a:pt x="9658" y="30774"/>
                </a:cubicBezTo>
                <a:cubicBezTo>
                  <a:pt x="9419" y="30945"/>
                  <a:pt x="9385" y="31286"/>
                  <a:pt x="9555" y="31491"/>
                </a:cubicBezTo>
                <a:cubicBezTo>
                  <a:pt x="9329" y="31819"/>
                  <a:pt x="9239" y="31950"/>
                  <a:pt x="9144" y="31950"/>
                </a:cubicBezTo>
                <a:cubicBezTo>
                  <a:pt x="9081" y="31950"/>
                  <a:pt x="9016" y="31893"/>
                  <a:pt x="8907" y="31798"/>
                </a:cubicBezTo>
                <a:cubicBezTo>
                  <a:pt x="9487" y="30672"/>
                  <a:pt x="9760" y="29375"/>
                  <a:pt x="10101" y="28078"/>
                </a:cubicBezTo>
                <a:close/>
                <a:moveTo>
                  <a:pt x="9146" y="29000"/>
                </a:moveTo>
                <a:cubicBezTo>
                  <a:pt x="8839" y="30262"/>
                  <a:pt x="8463" y="31320"/>
                  <a:pt x="7713" y="32105"/>
                </a:cubicBezTo>
                <a:lnTo>
                  <a:pt x="7644" y="32037"/>
                </a:lnTo>
                <a:cubicBezTo>
                  <a:pt x="7849" y="31491"/>
                  <a:pt x="8054" y="30979"/>
                  <a:pt x="8224" y="30433"/>
                </a:cubicBezTo>
                <a:cubicBezTo>
                  <a:pt x="8327" y="30228"/>
                  <a:pt x="8361" y="29955"/>
                  <a:pt x="8429" y="29716"/>
                </a:cubicBezTo>
                <a:cubicBezTo>
                  <a:pt x="8463" y="29614"/>
                  <a:pt x="8531" y="29512"/>
                  <a:pt x="8600" y="29443"/>
                </a:cubicBezTo>
                <a:cubicBezTo>
                  <a:pt x="8736" y="29307"/>
                  <a:pt x="8907" y="29170"/>
                  <a:pt x="9146" y="29000"/>
                </a:cubicBezTo>
                <a:close/>
                <a:moveTo>
                  <a:pt x="36001" y="28966"/>
                </a:moveTo>
                <a:lnTo>
                  <a:pt x="36001" y="28966"/>
                </a:lnTo>
                <a:cubicBezTo>
                  <a:pt x="35898" y="30126"/>
                  <a:pt x="36137" y="31252"/>
                  <a:pt x="35728" y="32344"/>
                </a:cubicBezTo>
                <a:lnTo>
                  <a:pt x="35693" y="32378"/>
                </a:lnTo>
                <a:cubicBezTo>
                  <a:pt x="35498" y="31820"/>
                  <a:pt x="35463" y="31718"/>
                  <a:pt x="35288" y="31718"/>
                </a:cubicBezTo>
                <a:cubicBezTo>
                  <a:pt x="35249" y="31718"/>
                  <a:pt x="35204" y="31723"/>
                  <a:pt x="35147" y="31730"/>
                </a:cubicBezTo>
                <a:cubicBezTo>
                  <a:pt x="35045" y="30604"/>
                  <a:pt x="35250" y="29716"/>
                  <a:pt x="36001" y="28966"/>
                </a:cubicBezTo>
                <a:close/>
                <a:moveTo>
                  <a:pt x="18666" y="32139"/>
                </a:moveTo>
                <a:cubicBezTo>
                  <a:pt x="18700" y="32241"/>
                  <a:pt x="18734" y="32378"/>
                  <a:pt x="18734" y="32480"/>
                </a:cubicBezTo>
                <a:lnTo>
                  <a:pt x="18700" y="32480"/>
                </a:lnTo>
                <a:lnTo>
                  <a:pt x="18700" y="32446"/>
                </a:lnTo>
                <a:cubicBezTo>
                  <a:pt x="18666" y="32344"/>
                  <a:pt x="18632" y="32241"/>
                  <a:pt x="18598" y="32173"/>
                </a:cubicBezTo>
                <a:lnTo>
                  <a:pt x="18666" y="32139"/>
                </a:lnTo>
                <a:close/>
                <a:moveTo>
                  <a:pt x="21737" y="29409"/>
                </a:moveTo>
                <a:lnTo>
                  <a:pt x="22795" y="30228"/>
                </a:lnTo>
                <a:lnTo>
                  <a:pt x="22761" y="30228"/>
                </a:lnTo>
                <a:cubicBezTo>
                  <a:pt x="22897" y="30876"/>
                  <a:pt x="23068" y="31661"/>
                  <a:pt x="23273" y="32446"/>
                </a:cubicBezTo>
                <a:lnTo>
                  <a:pt x="23204" y="32480"/>
                </a:lnTo>
                <a:cubicBezTo>
                  <a:pt x="23170" y="32412"/>
                  <a:pt x="23136" y="32378"/>
                  <a:pt x="23102" y="32310"/>
                </a:cubicBezTo>
                <a:cubicBezTo>
                  <a:pt x="23034" y="32173"/>
                  <a:pt x="22966" y="32037"/>
                  <a:pt x="22897" y="31866"/>
                </a:cubicBezTo>
                <a:cubicBezTo>
                  <a:pt x="22693" y="31491"/>
                  <a:pt x="22693" y="31491"/>
                  <a:pt x="22351" y="31491"/>
                </a:cubicBezTo>
                <a:cubicBezTo>
                  <a:pt x="22317" y="31320"/>
                  <a:pt x="22249" y="31115"/>
                  <a:pt x="22181" y="30911"/>
                </a:cubicBezTo>
                <a:cubicBezTo>
                  <a:pt x="22351" y="30842"/>
                  <a:pt x="22556" y="30979"/>
                  <a:pt x="22624" y="30672"/>
                </a:cubicBezTo>
                <a:cubicBezTo>
                  <a:pt x="22658" y="30365"/>
                  <a:pt x="22454" y="30331"/>
                  <a:pt x="22317" y="30262"/>
                </a:cubicBezTo>
                <a:lnTo>
                  <a:pt x="22249" y="30194"/>
                </a:lnTo>
                <a:cubicBezTo>
                  <a:pt x="21942" y="30058"/>
                  <a:pt x="21737" y="29750"/>
                  <a:pt x="21737" y="29409"/>
                </a:cubicBezTo>
                <a:close/>
                <a:moveTo>
                  <a:pt x="24160" y="28317"/>
                </a:moveTo>
                <a:lnTo>
                  <a:pt x="26514" y="30194"/>
                </a:lnTo>
                <a:cubicBezTo>
                  <a:pt x="26412" y="30604"/>
                  <a:pt x="26446" y="30672"/>
                  <a:pt x="26787" y="30808"/>
                </a:cubicBezTo>
                <a:cubicBezTo>
                  <a:pt x="26929" y="30879"/>
                  <a:pt x="27078" y="30915"/>
                  <a:pt x="27224" y="30915"/>
                </a:cubicBezTo>
                <a:cubicBezTo>
                  <a:pt x="27429" y="30915"/>
                  <a:pt x="27632" y="30845"/>
                  <a:pt x="27811" y="30706"/>
                </a:cubicBezTo>
                <a:cubicBezTo>
                  <a:pt x="28152" y="30501"/>
                  <a:pt x="28493" y="30228"/>
                  <a:pt x="28801" y="29955"/>
                </a:cubicBezTo>
                <a:lnTo>
                  <a:pt x="29039" y="29785"/>
                </a:lnTo>
                <a:lnTo>
                  <a:pt x="29108" y="29887"/>
                </a:lnTo>
                <a:cubicBezTo>
                  <a:pt x="28937" y="30058"/>
                  <a:pt x="28801" y="30160"/>
                  <a:pt x="28630" y="30331"/>
                </a:cubicBezTo>
                <a:cubicBezTo>
                  <a:pt x="28493" y="30501"/>
                  <a:pt x="28220" y="30672"/>
                  <a:pt x="28220" y="30876"/>
                </a:cubicBezTo>
                <a:cubicBezTo>
                  <a:pt x="28220" y="31149"/>
                  <a:pt x="28084" y="31388"/>
                  <a:pt x="27879" y="31593"/>
                </a:cubicBezTo>
                <a:cubicBezTo>
                  <a:pt x="27640" y="31866"/>
                  <a:pt x="27367" y="32139"/>
                  <a:pt x="27094" y="32480"/>
                </a:cubicBezTo>
                <a:cubicBezTo>
                  <a:pt x="26548" y="31798"/>
                  <a:pt x="25934" y="31320"/>
                  <a:pt x="25491" y="30569"/>
                </a:cubicBezTo>
                <a:cubicBezTo>
                  <a:pt x="25081" y="29819"/>
                  <a:pt x="24569" y="29136"/>
                  <a:pt x="24160" y="28317"/>
                </a:cubicBezTo>
                <a:close/>
                <a:moveTo>
                  <a:pt x="17676" y="24222"/>
                </a:moveTo>
                <a:cubicBezTo>
                  <a:pt x="17779" y="24461"/>
                  <a:pt x="17847" y="24700"/>
                  <a:pt x="17915" y="24973"/>
                </a:cubicBezTo>
                <a:cubicBezTo>
                  <a:pt x="18018" y="25349"/>
                  <a:pt x="18052" y="25758"/>
                  <a:pt x="18154" y="26133"/>
                </a:cubicBezTo>
                <a:cubicBezTo>
                  <a:pt x="18257" y="26406"/>
                  <a:pt x="18393" y="26645"/>
                  <a:pt x="18564" y="26850"/>
                </a:cubicBezTo>
                <a:cubicBezTo>
                  <a:pt x="18803" y="27191"/>
                  <a:pt x="18973" y="27601"/>
                  <a:pt x="18973" y="28010"/>
                </a:cubicBezTo>
                <a:cubicBezTo>
                  <a:pt x="19076" y="28624"/>
                  <a:pt x="19076" y="29239"/>
                  <a:pt x="19144" y="29853"/>
                </a:cubicBezTo>
                <a:cubicBezTo>
                  <a:pt x="19212" y="30774"/>
                  <a:pt x="19348" y="31695"/>
                  <a:pt x="19485" y="32617"/>
                </a:cubicBezTo>
                <a:cubicBezTo>
                  <a:pt x="18871" y="31286"/>
                  <a:pt x="18393" y="29921"/>
                  <a:pt x="18086" y="28522"/>
                </a:cubicBezTo>
                <a:cubicBezTo>
                  <a:pt x="18393" y="28181"/>
                  <a:pt x="18393" y="28181"/>
                  <a:pt x="18188" y="27771"/>
                </a:cubicBezTo>
                <a:cubicBezTo>
                  <a:pt x="18120" y="27635"/>
                  <a:pt x="18052" y="27464"/>
                  <a:pt x="17984" y="27328"/>
                </a:cubicBezTo>
                <a:lnTo>
                  <a:pt x="18018" y="27328"/>
                </a:lnTo>
                <a:cubicBezTo>
                  <a:pt x="17779" y="26304"/>
                  <a:pt x="17608" y="25280"/>
                  <a:pt x="17574" y="24257"/>
                </a:cubicBezTo>
                <a:lnTo>
                  <a:pt x="17676" y="24222"/>
                </a:lnTo>
                <a:close/>
                <a:moveTo>
                  <a:pt x="43337" y="31491"/>
                </a:moveTo>
                <a:lnTo>
                  <a:pt x="43849" y="31627"/>
                </a:lnTo>
                <a:cubicBezTo>
                  <a:pt x="43985" y="32037"/>
                  <a:pt x="44122" y="32412"/>
                  <a:pt x="44258" y="32787"/>
                </a:cubicBezTo>
                <a:lnTo>
                  <a:pt x="44190" y="32856"/>
                </a:lnTo>
                <a:lnTo>
                  <a:pt x="43337" y="31491"/>
                </a:lnTo>
                <a:close/>
                <a:moveTo>
                  <a:pt x="31223" y="30058"/>
                </a:moveTo>
                <a:cubicBezTo>
                  <a:pt x="30575" y="31422"/>
                  <a:pt x="29688" y="32787"/>
                  <a:pt x="29244" y="33060"/>
                </a:cubicBezTo>
                <a:cubicBezTo>
                  <a:pt x="29312" y="32753"/>
                  <a:pt x="29347" y="32446"/>
                  <a:pt x="29347" y="32241"/>
                </a:cubicBezTo>
                <a:lnTo>
                  <a:pt x="31223" y="30058"/>
                </a:lnTo>
                <a:close/>
                <a:moveTo>
                  <a:pt x="9760" y="32276"/>
                </a:moveTo>
                <a:lnTo>
                  <a:pt x="9350" y="33197"/>
                </a:lnTo>
                <a:cubicBezTo>
                  <a:pt x="9214" y="32514"/>
                  <a:pt x="9214" y="32514"/>
                  <a:pt x="9760" y="32276"/>
                </a:cubicBezTo>
                <a:close/>
                <a:moveTo>
                  <a:pt x="38423" y="25280"/>
                </a:moveTo>
                <a:cubicBezTo>
                  <a:pt x="38901" y="25656"/>
                  <a:pt x="39242" y="26202"/>
                  <a:pt x="39345" y="26850"/>
                </a:cubicBezTo>
                <a:cubicBezTo>
                  <a:pt x="39379" y="26952"/>
                  <a:pt x="39447" y="27089"/>
                  <a:pt x="39481" y="27225"/>
                </a:cubicBezTo>
                <a:cubicBezTo>
                  <a:pt x="39754" y="28283"/>
                  <a:pt x="40232" y="29307"/>
                  <a:pt x="40880" y="30194"/>
                </a:cubicBezTo>
                <a:cubicBezTo>
                  <a:pt x="40948" y="30296"/>
                  <a:pt x="41017" y="30433"/>
                  <a:pt x="41051" y="30569"/>
                </a:cubicBezTo>
                <a:cubicBezTo>
                  <a:pt x="41255" y="31320"/>
                  <a:pt x="41494" y="32105"/>
                  <a:pt x="41733" y="32890"/>
                </a:cubicBezTo>
                <a:cubicBezTo>
                  <a:pt x="41767" y="32992"/>
                  <a:pt x="41767" y="33094"/>
                  <a:pt x="41801" y="33265"/>
                </a:cubicBezTo>
                <a:cubicBezTo>
                  <a:pt x="41494" y="33094"/>
                  <a:pt x="41255" y="32856"/>
                  <a:pt x="41187" y="32514"/>
                </a:cubicBezTo>
                <a:cubicBezTo>
                  <a:pt x="41119" y="32276"/>
                  <a:pt x="41017" y="32071"/>
                  <a:pt x="40880" y="31900"/>
                </a:cubicBezTo>
                <a:cubicBezTo>
                  <a:pt x="40675" y="31627"/>
                  <a:pt x="40539" y="31354"/>
                  <a:pt x="40505" y="31047"/>
                </a:cubicBezTo>
                <a:cubicBezTo>
                  <a:pt x="40402" y="30604"/>
                  <a:pt x="40300" y="30194"/>
                  <a:pt x="40198" y="29750"/>
                </a:cubicBezTo>
                <a:cubicBezTo>
                  <a:pt x="40164" y="29580"/>
                  <a:pt x="40129" y="29443"/>
                  <a:pt x="40027" y="29341"/>
                </a:cubicBezTo>
                <a:cubicBezTo>
                  <a:pt x="39986" y="29280"/>
                  <a:pt x="39908" y="29267"/>
                  <a:pt x="39823" y="29267"/>
                </a:cubicBezTo>
                <a:cubicBezTo>
                  <a:pt x="39766" y="29267"/>
                  <a:pt x="39706" y="29273"/>
                  <a:pt x="39652" y="29273"/>
                </a:cubicBezTo>
                <a:cubicBezTo>
                  <a:pt x="39618" y="29068"/>
                  <a:pt x="39549" y="28863"/>
                  <a:pt x="39515" y="28624"/>
                </a:cubicBezTo>
                <a:cubicBezTo>
                  <a:pt x="39447" y="28386"/>
                  <a:pt x="39447" y="28147"/>
                  <a:pt x="39379" y="27908"/>
                </a:cubicBezTo>
                <a:cubicBezTo>
                  <a:pt x="39379" y="27764"/>
                  <a:pt x="39330" y="27619"/>
                  <a:pt x="39212" y="27619"/>
                </a:cubicBezTo>
                <a:cubicBezTo>
                  <a:pt x="39190" y="27619"/>
                  <a:pt x="39166" y="27624"/>
                  <a:pt x="39140" y="27635"/>
                </a:cubicBezTo>
                <a:cubicBezTo>
                  <a:pt x="39072" y="27635"/>
                  <a:pt x="39003" y="27805"/>
                  <a:pt x="38969" y="27908"/>
                </a:cubicBezTo>
                <a:cubicBezTo>
                  <a:pt x="38969" y="28010"/>
                  <a:pt x="38969" y="28113"/>
                  <a:pt x="38969" y="28181"/>
                </a:cubicBezTo>
                <a:lnTo>
                  <a:pt x="38457" y="28249"/>
                </a:lnTo>
                <a:cubicBezTo>
                  <a:pt x="38287" y="27771"/>
                  <a:pt x="38150" y="27225"/>
                  <a:pt x="38116" y="26713"/>
                </a:cubicBezTo>
                <a:lnTo>
                  <a:pt x="38116" y="26713"/>
                </a:lnTo>
                <a:cubicBezTo>
                  <a:pt x="38184" y="26816"/>
                  <a:pt x="38253" y="26952"/>
                  <a:pt x="38287" y="27055"/>
                </a:cubicBezTo>
                <a:cubicBezTo>
                  <a:pt x="38360" y="27153"/>
                  <a:pt x="38433" y="27233"/>
                  <a:pt x="38519" y="27233"/>
                </a:cubicBezTo>
                <a:cubicBezTo>
                  <a:pt x="38553" y="27233"/>
                  <a:pt x="38589" y="27220"/>
                  <a:pt x="38628" y="27191"/>
                </a:cubicBezTo>
                <a:cubicBezTo>
                  <a:pt x="38696" y="27055"/>
                  <a:pt x="38730" y="26952"/>
                  <a:pt x="38696" y="26816"/>
                </a:cubicBezTo>
                <a:cubicBezTo>
                  <a:pt x="38662" y="26611"/>
                  <a:pt x="38594" y="26440"/>
                  <a:pt x="38560" y="26270"/>
                </a:cubicBezTo>
                <a:cubicBezTo>
                  <a:pt x="38457" y="25963"/>
                  <a:pt x="38389" y="25622"/>
                  <a:pt x="38423" y="25280"/>
                </a:cubicBezTo>
                <a:close/>
                <a:moveTo>
                  <a:pt x="45657" y="30638"/>
                </a:moveTo>
                <a:lnTo>
                  <a:pt x="45657" y="30638"/>
                </a:lnTo>
                <a:cubicBezTo>
                  <a:pt x="45930" y="30876"/>
                  <a:pt x="46135" y="31149"/>
                  <a:pt x="46408" y="31388"/>
                </a:cubicBezTo>
                <a:cubicBezTo>
                  <a:pt x="46681" y="31661"/>
                  <a:pt x="46954" y="31900"/>
                  <a:pt x="47193" y="32139"/>
                </a:cubicBezTo>
                <a:cubicBezTo>
                  <a:pt x="47056" y="32549"/>
                  <a:pt x="47056" y="32549"/>
                  <a:pt x="47261" y="32890"/>
                </a:cubicBezTo>
                <a:cubicBezTo>
                  <a:pt x="47329" y="33026"/>
                  <a:pt x="47432" y="33163"/>
                  <a:pt x="47500" y="33299"/>
                </a:cubicBezTo>
                <a:cubicBezTo>
                  <a:pt x="46783" y="32549"/>
                  <a:pt x="46033" y="31798"/>
                  <a:pt x="45657" y="30638"/>
                </a:cubicBezTo>
                <a:close/>
                <a:moveTo>
                  <a:pt x="44327" y="31457"/>
                </a:moveTo>
                <a:lnTo>
                  <a:pt x="44327" y="31457"/>
                </a:lnTo>
                <a:cubicBezTo>
                  <a:pt x="44907" y="31832"/>
                  <a:pt x="44873" y="32583"/>
                  <a:pt x="45180" y="33094"/>
                </a:cubicBezTo>
                <a:cubicBezTo>
                  <a:pt x="45214" y="33197"/>
                  <a:pt x="45145" y="33367"/>
                  <a:pt x="45145" y="33470"/>
                </a:cubicBezTo>
                <a:cubicBezTo>
                  <a:pt x="44804" y="32822"/>
                  <a:pt x="44531" y="32139"/>
                  <a:pt x="44327" y="31457"/>
                </a:cubicBezTo>
                <a:close/>
                <a:moveTo>
                  <a:pt x="35659" y="32992"/>
                </a:moveTo>
                <a:lnTo>
                  <a:pt x="35932" y="33026"/>
                </a:lnTo>
                <a:lnTo>
                  <a:pt x="35728" y="33572"/>
                </a:lnTo>
                <a:lnTo>
                  <a:pt x="35659" y="33538"/>
                </a:lnTo>
                <a:lnTo>
                  <a:pt x="35659" y="32992"/>
                </a:lnTo>
                <a:close/>
                <a:moveTo>
                  <a:pt x="12763" y="30774"/>
                </a:moveTo>
                <a:lnTo>
                  <a:pt x="12763" y="30774"/>
                </a:lnTo>
                <a:cubicBezTo>
                  <a:pt x="12729" y="31422"/>
                  <a:pt x="12865" y="32071"/>
                  <a:pt x="12558" y="32651"/>
                </a:cubicBezTo>
                <a:cubicBezTo>
                  <a:pt x="12319" y="33197"/>
                  <a:pt x="12012" y="33709"/>
                  <a:pt x="11671" y="34186"/>
                </a:cubicBezTo>
                <a:cubicBezTo>
                  <a:pt x="11671" y="33948"/>
                  <a:pt x="11739" y="33777"/>
                  <a:pt x="11739" y="33606"/>
                </a:cubicBezTo>
                <a:cubicBezTo>
                  <a:pt x="11807" y="33094"/>
                  <a:pt x="11876" y="32583"/>
                  <a:pt x="11910" y="32071"/>
                </a:cubicBezTo>
                <a:cubicBezTo>
                  <a:pt x="11910" y="31764"/>
                  <a:pt x="11910" y="31457"/>
                  <a:pt x="11568" y="31388"/>
                </a:cubicBezTo>
                <a:lnTo>
                  <a:pt x="12763" y="30774"/>
                </a:lnTo>
                <a:close/>
                <a:moveTo>
                  <a:pt x="47978" y="33811"/>
                </a:moveTo>
                <a:lnTo>
                  <a:pt x="48251" y="34221"/>
                </a:lnTo>
                <a:lnTo>
                  <a:pt x="47909" y="33879"/>
                </a:lnTo>
                <a:lnTo>
                  <a:pt x="47978" y="33811"/>
                </a:lnTo>
                <a:close/>
                <a:moveTo>
                  <a:pt x="5529" y="33675"/>
                </a:moveTo>
                <a:lnTo>
                  <a:pt x="5597" y="33743"/>
                </a:lnTo>
                <a:cubicBezTo>
                  <a:pt x="5426" y="34016"/>
                  <a:pt x="5256" y="34289"/>
                  <a:pt x="5085" y="34562"/>
                </a:cubicBezTo>
                <a:lnTo>
                  <a:pt x="5051" y="34494"/>
                </a:lnTo>
                <a:cubicBezTo>
                  <a:pt x="5085" y="34323"/>
                  <a:pt x="5119" y="34118"/>
                  <a:pt x="5153" y="33879"/>
                </a:cubicBezTo>
                <a:lnTo>
                  <a:pt x="5529" y="33675"/>
                </a:lnTo>
                <a:close/>
                <a:moveTo>
                  <a:pt x="20782" y="29239"/>
                </a:moveTo>
                <a:cubicBezTo>
                  <a:pt x="20850" y="29443"/>
                  <a:pt x="20952" y="29614"/>
                  <a:pt x="21089" y="29785"/>
                </a:cubicBezTo>
                <a:cubicBezTo>
                  <a:pt x="21396" y="30228"/>
                  <a:pt x="21635" y="30740"/>
                  <a:pt x="21737" y="31286"/>
                </a:cubicBezTo>
                <a:cubicBezTo>
                  <a:pt x="21976" y="32241"/>
                  <a:pt x="22351" y="33197"/>
                  <a:pt x="22829" y="34084"/>
                </a:cubicBezTo>
                <a:cubicBezTo>
                  <a:pt x="22931" y="34289"/>
                  <a:pt x="22931" y="34494"/>
                  <a:pt x="22863" y="34732"/>
                </a:cubicBezTo>
                <a:cubicBezTo>
                  <a:pt x="22761" y="34528"/>
                  <a:pt x="22658" y="34357"/>
                  <a:pt x="22522" y="34186"/>
                </a:cubicBezTo>
                <a:cubicBezTo>
                  <a:pt x="22471" y="34135"/>
                  <a:pt x="22423" y="34115"/>
                  <a:pt x="22378" y="34115"/>
                </a:cubicBezTo>
                <a:cubicBezTo>
                  <a:pt x="22273" y="34115"/>
                  <a:pt x="22184" y="34227"/>
                  <a:pt x="22112" y="34323"/>
                </a:cubicBezTo>
                <a:cubicBezTo>
                  <a:pt x="21601" y="33777"/>
                  <a:pt x="21601" y="32992"/>
                  <a:pt x="21498" y="32276"/>
                </a:cubicBezTo>
                <a:cubicBezTo>
                  <a:pt x="21464" y="32207"/>
                  <a:pt x="21498" y="32139"/>
                  <a:pt x="21532" y="32105"/>
                </a:cubicBezTo>
                <a:cubicBezTo>
                  <a:pt x="21703" y="31934"/>
                  <a:pt x="21669" y="31661"/>
                  <a:pt x="21464" y="31525"/>
                </a:cubicBezTo>
                <a:lnTo>
                  <a:pt x="20952" y="31115"/>
                </a:lnTo>
                <a:cubicBezTo>
                  <a:pt x="20884" y="30569"/>
                  <a:pt x="20782" y="29921"/>
                  <a:pt x="20679" y="29273"/>
                </a:cubicBezTo>
                <a:lnTo>
                  <a:pt x="20782" y="29239"/>
                </a:lnTo>
                <a:close/>
                <a:moveTo>
                  <a:pt x="45214" y="33743"/>
                </a:moveTo>
                <a:cubicBezTo>
                  <a:pt x="45760" y="34289"/>
                  <a:pt x="45760" y="34289"/>
                  <a:pt x="45896" y="34732"/>
                </a:cubicBezTo>
                <a:cubicBezTo>
                  <a:pt x="45657" y="34459"/>
                  <a:pt x="45316" y="34391"/>
                  <a:pt x="45214" y="33743"/>
                </a:cubicBezTo>
                <a:close/>
                <a:moveTo>
                  <a:pt x="33045" y="31984"/>
                </a:moveTo>
                <a:cubicBezTo>
                  <a:pt x="33042" y="32157"/>
                  <a:pt x="33020" y="32326"/>
                  <a:pt x="32998" y="32480"/>
                </a:cubicBezTo>
                <a:cubicBezTo>
                  <a:pt x="32793" y="33231"/>
                  <a:pt x="32554" y="33948"/>
                  <a:pt x="32315" y="34698"/>
                </a:cubicBezTo>
                <a:cubicBezTo>
                  <a:pt x="32247" y="34801"/>
                  <a:pt x="32213" y="34903"/>
                  <a:pt x="32145" y="35005"/>
                </a:cubicBezTo>
                <a:cubicBezTo>
                  <a:pt x="32349" y="34255"/>
                  <a:pt x="32588" y="33538"/>
                  <a:pt x="32793" y="32822"/>
                </a:cubicBezTo>
                <a:cubicBezTo>
                  <a:pt x="32875" y="32546"/>
                  <a:pt x="32936" y="32249"/>
                  <a:pt x="33045" y="31984"/>
                </a:cubicBezTo>
                <a:close/>
                <a:moveTo>
                  <a:pt x="22249" y="34698"/>
                </a:moveTo>
                <a:lnTo>
                  <a:pt x="22522" y="35074"/>
                </a:lnTo>
                <a:cubicBezTo>
                  <a:pt x="22351" y="35074"/>
                  <a:pt x="22215" y="35005"/>
                  <a:pt x="22249" y="34698"/>
                </a:cubicBezTo>
                <a:close/>
                <a:moveTo>
                  <a:pt x="28819" y="32475"/>
                </a:moveTo>
                <a:cubicBezTo>
                  <a:pt x="28847" y="32475"/>
                  <a:pt x="28875" y="32477"/>
                  <a:pt x="28903" y="32480"/>
                </a:cubicBezTo>
                <a:cubicBezTo>
                  <a:pt x="28835" y="32685"/>
                  <a:pt x="28835" y="32856"/>
                  <a:pt x="28766" y="33026"/>
                </a:cubicBezTo>
                <a:cubicBezTo>
                  <a:pt x="28630" y="33367"/>
                  <a:pt x="28493" y="33709"/>
                  <a:pt x="28357" y="34016"/>
                </a:cubicBezTo>
                <a:cubicBezTo>
                  <a:pt x="28289" y="34255"/>
                  <a:pt x="28118" y="34459"/>
                  <a:pt x="27879" y="34562"/>
                </a:cubicBezTo>
                <a:cubicBezTo>
                  <a:pt x="27572" y="34698"/>
                  <a:pt x="27265" y="34869"/>
                  <a:pt x="26890" y="35074"/>
                </a:cubicBezTo>
                <a:cubicBezTo>
                  <a:pt x="26821" y="34971"/>
                  <a:pt x="26685" y="34869"/>
                  <a:pt x="26548" y="34698"/>
                </a:cubicBezTo>
                <a:cubicBezTo>
                  <a:pt x="26890" y="34357"/>
                  <a:pt x="27163" y="34084"/>
                  <a:pt x="27436" y="33811"/>
                </a:cubicBezTo>
                <a:cubicBezTo>
                  <a:pt x="27709" y="33504"/>
                  <a:pt x="27982" y="33163"/>
                  <a:pt x="28220" y="32822"/>
                </a:cubicBezTo>
                <a:cubicBezTo>
                  <a:pt x="28343" y="32607"/>
                  <a:pt x="28576" y="32475"/>
                  <a:pt x="28819" y="32475"/>
                </a:cubicBezTo>
                <a:close/>
                <a:moveTo>
                  <a:pt x="45521" y="32446"/>
                </a:moveTo>
                <a:cubicBezTo>
                  <a:pt x="45896" y="32446"/>
                  <a:pt x="46237" y="32685"/>
                  <a:pt x="46374" y="33026"/>
                </a:cubicBezTo>
                <a:cubicBezTo>
                  <a:pt x="46476" y="33163"/>
                  <a:pt x="46647" y="33231"/>
                  <a:pt x="46749" y="33367"/>
                </a:cubicBezTo>
                <a:cubicBezTo>
                  <a:pt x="46954" y="33572"/>
                  <a:pt x="47159" y="33811"/>
                  <a:pt x="47363" y="34050"/>
                </a:cubicBezTo>
                <a:lnTo>
                  <a:pt x="47363" y="34084"/>
                </a:lnTo>
                <a:cubicBezTo>
                  <a:pt x="47295" y="34528"/>
                  <a:pt x="47534" y="34801"/>
                  <a:pt x="47739" y="35176"/>
                </a:cubicBezTo>
                <a:cubicBezTo>
                  <a:pt x="46476" y="34391"/>
                  <a:pt x="45657" y="33402"/>
                  <a:pt x="45521" y="32446"/>
                </a:cubicBezTo>
                <a:close/>
                <a:moveTo>
                  <a:pt x="32461" y="31578"/>
                </a:moveTo>
                <a:cubicBezTo>
                  <a:pt x="32493" y="31578"/>
                  <a:pt x="32531" y="31593"/>
                  <a:pt x="32554" y="31593"/>
                </a:cubicBezTo>
                <a:lnTo>
                  <a:pt x="32520" y="31627"/>
                </a:lnTo>
                <a:cubicBezTo>
                  <a:pt x="32588" y="32207"/>
                  <a:pt x="31565" y="34459"/>
                  <a:pt x="30848" y="35244"/>
                </a:cubicBezTo>
                <a:cubicBezTo>
                  <a:pt x="31019" y="34869"/>
                  <a:pt x="31189" y="34528"/>
                  <a:pt x="31360" y="34186"/>
                </a:cubicBezTo>
                <a:cubicBezTo>
                  <a:pt x="31428" y="34050"/>
                  <a:pt x="31530" y="33879"/>
                  <a:pt x="31496" y="33743"/>
                </a:cubicBezTo>
                <a:cubicBezTo>
                  <a:pt x="31394" y="33299"/>
                  <a:pt x="31633" y="32992"/>
                  <a:pt x="31735" y="32549"/>
                </a:cubicBezTo>
                <a:cubicBezTo>
                  <a:pt x="31872" y="32105"/>
                  <a:pt x="32179" y="31900"/>
                  <a:pt x="32418" y="31593"/>
                </a:cubicBezTo>
                <a:cubicBezTo>
                  <a:pt x="32429" y="31582"/>
                  <a:pt x="32444" y="31578"/>
                  <a:pt x="32461" y="31578"/>
                </a:cubicBezTo>
                <a:close/>
                <a:moveTo>
                  <a:pt x="15697" y="27771"/>
                </a:moveTo>
                <a:cubicBezTo>
                  <a:pt x="15868" y="28249"/>
                  <a:pt x="16039" y="28624"/>
                  <a:pt x="16175" y="29068"/>
                </a:cubicBezTo>
                <a:cubicBezTo>
                  <a:pt x="16209" y="29204"/>
                  <a:pt x="16209" y="29341"/>
                  <a:pt x="16175" y="29477"/>
                </a:cubicBezTo>
                <a:cubicBezTo>
                  <a:pt x="16175" y="29716"/>
                  <a:pt x="16107" y="29921"/>
                  <a:pt x="16039" y="30160"/>
                </a:cubicBezTo>
                <a:cubicBezTo>
                  <a:pt x="16039" y="30331"/>
                  <a:pt x="16004" y="30467"/>
                  <a:pt x="15902" y="30604"/>
                </a:cubicBezTo>
                <a:cubicBezTo>
                  <a:pt x="15766" y="30774"/>
                  <a:pt x="15697" y="31013"/>
                  <a:pt x="15697" y="31252"/>
                </a:cubicBezTo>
                <a:cubicBezTo>
                  <a:pt x="15527" y="32241"/>
                  <a:pt x="15356" y="33231"/>
                  <a:pt x="15185" y="34221"/>
                </a:cubicBezTo>
                <a:cubicBezTo>
                  <a:pt x="15083" y="34630"/>
                  <a:pt x="14947" y="34971"/>
                  <a:pt x="14844" y="35347"/>
                </a:cubicBezTo>
                <a:lnTo>
                  <a:pt x="14503" y="35074"/>
                </a:lnTo>
                <a:cubicBezTo>
                  <a:pt x="14571" y="34084"/>
                  <a:pt x="14674" y="33129"/>
                  <a:pt x="14776" y="32207"/>
                </a:cubicBezTo>
                <a:cubicBezTo>
                  <a:pt x="14776" y="32105"/>
                  <a:pt x="14810" y="32003"/>
                  <a:pt x="14844" y="31900"/>
                </a:cubicBezTo>
                <a:cubicBezTo>
                  <a:pt x="14981" y="31627"/>
                  <a:pt x="15151" y="31354"/>
                  <a:pt x="14810" y="31115"/>
                </a:cubicBezTo>
                <a:cubicBezTo>
                  <a:pt x="14776" y="31081"/>
                  <a:pt x="14776" y="30979"/>
                  <a:pt x="14776" y="30911"/>
                </a:cubicBezTo>
                <a:lnTo>
                  <a:pt x="14571" y="30194"/>
                </a:lnTo>
                <a:cubicBezTo>
                  <a:pt x="14640" y="29853"/>
                  <a:pt x="14776" y="29546"/>
                  <a:pt x="15015" y="29307"/>
                </a:cubicBezTo>
                <a:cubicBezTo>
                  <a:pt x="15117" y="29170"/>
                  <a:pt x="15220" y="29000"/>
                  <a:pt x="15288" y="28829"/>
                </a:cubicBezTo>
                <a:cubicBezTo>
                  <a:pt x="15424" y="28488"/>
                  <a:pt x="15527" y="28147"/>
                  <a:pt x="15697" y="27771"/>
                </a:cubicBezTo>
                <a:close/>
                <a:moveTo>
                  <a:pt x="19724" y="29785"/>
                </a:moveTo>
                <a:cubicBezTo>
                  <a:pt x="19860" y="30126"/>
                  <a:pt x="19963" y="30501"/>
                  <a:pt x="20031" y="30876"/>
                </a:cubicBezTo>
                <a:cubicBezTo>
                  <a:pt x="20099" y="31764"/>
                  <a:pt x="20270" y="32651"/>
                  <a:pt x="20577" y="33504"/>
                </a:cubicBezTo>
                <a:cubicBezTo>
                  <a:pt x="20782" y="34050"/>
                  <a:pt x="20952" y="34596"/>
                  <a:pt x="21123" y="35108"/>
                </a:cubicBezTo>
                <a:lnTo>
                  <a:pt x="20679" y="35483"/>
                </a:lnTo>
                <a:lnTo>
                  <a:pt x="20645" y="35483"/>
                </a:lnTo>
                <a:cubicBezTo>
                  <a:pt x="19997" y="33709"/>
                  <a:pt x="19929" y="31730"/>
                  <a:pt x="19587" y="29819"/>
                </a:cubicBezTo>
                <a:lnTo>
                  <a:pt x="19724" y="29785"/>
                </a:lnTo>
                <a:close/>
                <a:moveTo>
                  <a:pt x="29654" y="33948"/>
                </a:moveTo>
                <a:cubicBezTo>
                  <a:pt x="29381" y="34698"/>
                  <a:pt x="28869" y="35381"/>
                  <a:pt x="28220" y="35858"/>
                </a:cubicBezTo>
                <a:cubicBezTo>
                  <a:pt x="28186" y="35790"/>
                  <a:pt x="28186" y="35688"/>
                  <a:pt x="28186" y="35654"/>
                </a:cubicBezTo>
                <a:cubicBezTo>
                  <a:pt x="28255" y="35381"/>
                  <a:pt x="28425" y="35108"/>
                  <a:pt x="28596" y="34869"/>
                </a:cubicBezTo>
                <a:cubicBezTo>
                  <a:pt x="28937" y="34528"/>
                  <a:pt x="29278" y="34221"/>
                  <a:pt x="29654" y="33948"/>
                </a:cubicBezTo>
                <a:close/>
                <a:moveTo>
                  <a:pt x="37297" y="33913"/>
                </a:moveTo>
                <a:lnTo>
                  <a:pt x="37297" y="33913"/>
                </a:lnTo>
                <a:cubicBezTo>
                  <a:pt x="37400" y="34630"/>
                  <a:pt x="37365" y="35381"/>
                  <a:pt x="37195" y="36097"/>
                </a:cubicBezTo>
                <a:cubicBezTo>
                  <a:pt x="37058" y="35347"/>
                  <a:pt x="37092" y="34630"/>
                  <a:pt x="37297" y="33913"/>
                </a:cubicBezTo>
                <a:close/>
                <a:moveTo>
                  <a:pt x="34670" y="31081"/>
                </a:moveTo>
                <a:lnTo>
                  <a:pt x="34670" y="31115"/>
                </a:lnTo>
                <a:cubicBezTo>
                  <a:pt x="34670" y="31388"/>
                  <a:pt x="34636" y="31593"/>
                  <a:pt x="34636" y="31866"/>
                </a:cubicBezTo>
                <a:cubicBezTo>
                  <a:pt x="34499" y="31934"/>
                  <a:pt x="34294" y="32003"/>
                  <a:pt x="34294" y="32276"/>
                </a:cubicBezTo>
                <a:cubicBezTo>
                  <a:pt x="34226" y="33436"/>
                  <a:pt x="33953" y="34562"/>
                  <a:pt x="33441" y="35585"/>
                </a:cubicBezTo>
                <a:cubicBezTo>
                  <a:pt x="33339" y="35790"/>
                  <a:pt x="33237" y="35961"/>
                  <a:pt x="33134" y="36166"/>
                </a:cubicBezTo>
                <a:cubicBezTo>
                  <a:pt x="33100" y="36097"/>
                  <a:pt x="33100" y="36029"/>
                  <a:pt x="33134" y="35961"/>
                </a:cubicBezTo>
                <a:cubicBezTo>
                  <a:pt x="33714" y="34664"/>
                  <a:pt x="34056" y="33265"/>
                  <a:pt x="34226" y="31832"/>
                </a:cubicBezTo>
                <a:cubicBezTo>
                  <a:pt x="34226" y="31525"/>
                  <a:pt x="34397" y="31252"/>
                  <a:pt x="34670" y="31081"/>
                </a:cubicBezTo>
                <a:close/>
                <a:moveTo>
                  <a:pt x="23477" y="34801"/>
                </a:moveTo>
                <a:cubicBezTo>
                  <a:pt x="23546" y="34869"/>
                  <a:pt x="23682" y="34869"/>
                  <a:pt x="23716" y="34937"/>
                </a:cubicBezTo>
                <a:cubicBezTo>
                  <a:pt x="23819" y="35347"/>
                  <a:pt x="23955" y="35756"/>
                  <a:pt x="24126" y="36268"/>
                </a:cubicBezTo>
                <a:cubicBezTo>
                  <a:pt x="23648" y="35927"/>
                  <a:pt x="23409" y="35381"/>
                  <a:pt x="23477" y="34801"/>
                </a:cubicBezTo>
                <a:close/>
                <a:moveTo>
                  <a:pt x="39618" y="34732"/>
                </a:moveTo>
                <a:lnTo>
                  <a:pt x="39618" y="34732"/>
                </a:lnTo>
                <a:cubicBezTo>
                  <a:pt x="39856" y="35244"/>
                  <a:pt x="40061" y="35688"/>
                  <a:pt x="40368" y="36268"/>
                </a:cubicBezTo>
                <a:cubicBezTo>
                  <a:pt x="39652" y="35790"/>
                  <a:pt x="39481" y="35415"/>
                  <a:pt x="39618" y="34732"/>
                </a:cubicBezTo>
                <a:close/>
                <a:moveTo>
                  <a:pt x="39140" y="29273"/>
                </a:moveTo>
                <a:cubicBezTo>
                  <a:pt x="39310" y="29716"/>
                  <a:pt x="39447" y="30160"/>
                  <a:pt x="39652" y="30604"/>
                </a:cubicBezTo>
                <a:cubicBezTo>
                  <a:pt x="40129" y="31695"/>
                  <a:pt x="40539" y="32856"/>
                  <a:pt x="40846" y="34016"/>
                </a:cubicBezTo>
                <a:cubicBezTo>
                  <a:pt x="40948" y="34494"/>
                  <a:pt x="41187" y="34971"/>
                  <a:pt x="41494" y="35347"/>
                </a:cubicBezTo>
                <a:cubicBezTo>
                  <a:pt x="41528" y="35415"/>
                  <a:pt x="41528" y="35449"/>
                  <a:pt x="41563" y="35517"/>
                </a:cubicBezTo>
                <a:cubicBezTo>
                  <a:pt x="41392" y="35654"/>
                  <a:pt x="41221" y="35688"/>
                  <a:pt x="41187" y="35824"/>
                </a:cubicBezTo>
                <a:cubicBezTo>
                  <a:pt x="41153" y="35961"/>
                  <a:pt x="41255" y="36166"/>
                  <a:pt x="41324" y="36439"/>
                </a:cubicBezTo>
                <a:cubicBezTo>
                  <a:pt x="40982" y="36234"/>
                  <a:pt x="40744" y="35927"/>
                  <a:pt x="40710" y="35551"/>
                </a:cubicBezTo>
                <a:cubicBezTo>
                  <a:pt x="40675" y="35244"/>
                  <a:pt x="40675" y="34869"/>
                  <a:pt x="40300" y="34869"/>
                </a:cubicBezTo>
                <a:cubicBezTo>
                  <a:pt x="40266" y="34869"/>
                  <a:pt x="40232" y="34835"/>
                  <a:pt x="40232" y="34767"/>
                </a:cubicBezTo>
                <a:cubicBezTo>
                  <a:pt x="40061" y="34323"/>
                  <a:pt x="39720" y="33948"/>
                  <a:pt x="39822" y="33367"/>
                </a:cubicBezTo>
                <a:cubicBezTo>
                  <a:pt x="39822" y="33265"/>
                  <a:pt x="39822" y="33163"/>
                  <a:pt x="39754" y="33094"/>
                </a:cubicBezTo>
                <a:lnTo>
                  <a:pt x="39754" y="33060"/>
                </a:lnTo>
                <a:cubicBezTo>
                  <a:pt x="39174" y="31900"/>
                  <a:pt x="39276" y="30535"/>
                  <a:pt x="39037" y="29341"/>
                </a:cubicBezTo>
                <a:lnTo>
                  <a:pt x="39140" y="29273"/>
                </a:lnTo>
                <a:close/>
                <a:moveTo>
                  <a:pt x="15970" y="33845"/>
                </a:moveTo>
                <a:cubicBezTo>
                  <a:pt x="15902" y="34596"/>
                  <a:pt x="15834" y="35347"/>
                  <a:pt x="15731" y="36131"/>
                </a:cubicBezTo>
                <a:cubicBezTo>
                  <a:pt x="15702" y="36125"/>
                  <a:pt x="15675" y="36122"/>
                  <a:pt x="15649" y="36122"/>
                </a:cubicBezTo>
                <a:cubicBezTo>
                  <a:pt x="15411" y="36122"/>
                  <a:pt x="15350" y="36396"/>
                  <a:pt x="15288" y="36643"/>
                </a:cubicBezTo>
                <a:lnTo>
                  <a:pt x="15220" y="36609"/>
                </a:lnTo>
                <a:lnTo>
                  <a:pt x="15868" y="33845"/>
                </a:lnTo>
                <a:close/>
                <a:moveTo>
                  <a:pt x="18291" y="35688"/>
                </a:moveTo>
                <a:lnTo>
                  <a:pt x="18291" y="35688"/>
                </a:lnTo>
                <a:cubicBezTo>
                  <a:pt x="18666" y="36166"/>
                  <a:pt x="18666" y="36166"/>
                  <a:pt x="18734" y="36882"/>
                </a:cubicBezTo>
                <a:cubicBezTo>
                  <a:pt x="18495" y="36541"/>
                  <a:pt x="18325" y="36131"/>
                  <a:pt x="18291" y="35688"/>
                </a:cubicBezTo>
                <a:close/>
                <a:moveTo>
                  <a:pt x="47568" y="36780"/>
                </a:moveTo>
                <a:lnTo>
                  <a:pt x="47978" y="36950"/>
                </a:lnTo>
                <a:lnTo>
                  <a:pt x="47909" y="37087"/>
                </a:lnTo>
                <a:lnTo>
                  <a:pt x="47534" y="36848"/>
                </a:lnTo>
                <a:lnTo>
                  <a:pt x="47568" y="36780"/>
                </a:lnTo>
                <a:close/>
                <a:moveTo>
                  <a:pt x="23682" y="29989"/>
                </a:moveTo>
                <a:cubicBezTo>
                  <a:pt x="24023" y="30569"/>
                  <a:pt x="24467" y="31115"/>
                  <a:pt x="25013" y="31525"/>
                </a:cubicBezTo>
                <a:cubicBezTo>
                  <a:pt x="25525" y="31968"/>
                  <a:pt x="26037" y="32412"/>
                  <a:pt x="26583" y="32856"/>
                </a:cubicBezTo>
                <a:cubicBezTo>
                  <a:pt x="26446" y="32992"/>
                  <a:pt x="26275" y="33129"/>
                  <a:pt x="26173" y="33265"/>
                </a:cubicBezTo>
                <a:cubicBezTo>
                  <a:pt x="26105" y="33402"/>
                  <a:pt x="26071" y="33538"/>
                  <a:pt x="26105" y="33640"/>
                </a:cubicBezTo>
                <a:cubicBezTo>
                  <a:pt x="26156" y="33717"/>
                  <a:pt x="26226" y="33756"/>
                  <a:pt x="26302" y="33756"/>
                </a:cubicBezTo>
                <a:cubicBezTo>
                  <a:pt x="26327" y="33756"/>
                  <a:pt x="26352" y="33751"/>
                  <a:pt x="26378" y="33743"/>
                </a:cubicBezTo>
                <a:cubicBezTo>
                  <a:pt x="26514" y="33709"/>
                  <a:pt x="26583" y="33640"/>
                  <a:pt x="26685" y="33538"/>
                </a:cubicBezTo>
                <a:lnTo>
                  <a:pt x="26924" y="33402"/>
                </a:lnTo>
                <a:lnTo>
                  <a:pt x="26924" y="33402"/>
                </a:lnTo>
                <a:cubicBezTo>
                  <a:pt x="26753" y="33709"/>
                  <a:pt x="26480" y="33982"/>
                  <a:pt x="26139" y="34152"/>
                </a:cubicBezTo>
                <a:cubicBezTo>
                  <a:pt x="25695" y="33572"/>
                  <a:pt x="25354" y="32992"/>
                  <a:pt x="25047" y="32344"/>
                </a:cubicBezTo>
                <a:cubicBezTo>
                  <a:pt x="24979" y="32173"/>
                  <a:pt x="24911" y="32003"/>
                  <a:pt x="24808" y="31832"/>
                </a:cubicBezTo>
                <a:cubicBezTo>
                  <a:pt x="24758" y="31782"/>
                  <a:pt x="24672" y="31750"/>
                  <a:pt x="24602" y="31750"/>
                </a:cubicBezTo>
                <a:cubicBezTo>
                  <a:pt x="24577" y="31750"/>
                  <a:pt x="24553" y="31755"/>
                  <a:pt x="24535" y="31764"/>
                </a:cubicBezTo>
                <a:cubicBezTo>
                  <a:pt x="24467" y="31798"/>
                  <a:pt x="24433" y="31968"/>
                  <a:pt x="24433" y="32105"/>
                </a:cubicBezTo>
                <a:cubicBezTo>
                  <a:pt x="24467" y="32207"/>
                  <a:pt x="24501" y="32276"/>
                  <a:pt x="24535" y="32344"/>
                </a:cubicBezTo>
                <a:lnTo>
                  <a:pt x="25457" y="34084"/>
                </a:lnTo>
                <a:cubicBezTo>
                  <a:pt x="25525" y="34221"/>
                  <a:pt x="25593" y="34357"/>
                  <a:pt x="25695" y="34494"/>
                </a:cubicBezTo>
                <a:lnTo>
                  <a:pt x="25354" y="34767"/>
                </a:lnTo>
                <a:cubicBezTo>
                  <a:pt x="25184" y="34835"/>
                  <a:pt x="25115" y="35005"/>
                  <a:pt x="25184" y="35176"/>
                </a:cubicBezTo>
                <a:cubicBezTo>
                  <a:pt x="25224" y="35296"/>
                  <a:pt x="25275" y="35346"/>
                  <a:pt x="25345" y="35346"/>
                </a:cubicBezTo>
                <a:cubicBezTo>
                  <a:pt x="25395" y="35346"/>
                  <a:pt x="25454" y="35321"/>
                  <a:pt x="25525" y="35278"/>
                </a:cubicBezTo>
                <a:cubicBezTo>
                  <a:pt x="25729" y="35210"/>
                  <a:pt x="25900" y="35074"/>
                  <a:pt x="26071" y="34971"/>
                </a:cubicBezTo>
                <a:cubicBezTo>
                  <a:pt x="26446" y="35415"/>
                  <a:pt x="26787" y="35893"/>
                  <a:pt x="27367" y="35961"/>
                </a:cubicBezTo>
                <a:cubicBezTo>
                  <a:pt x="27129" y="36439"/>
                  <a:pt x="26787" y="36848"/>
                  <a:pt x="26412" y="37155"/>
                </a:cubicBezTo>
                <a:cubicBezTo>
                  <a:pt x="26344" y="37087"/>
                  <a:pt x="26275" y="37019"/>
                  <a:pt x="26207" y="36950"/>
                </a:cubicBezTo>
                <a:cubicBezTo>
                  <a:pt x="25627" y="36097"/>
                  <a:pt x="25013" y="35278"/>
                  <a:pt x="24433" y="34425"/>
                </a:cubicBezTo>
                <a:cubicBezTo>
                  <a:pt x="24296" y="34221"/>
                  <a:pt x="24228" y="34016"/>
                  <a:pt x="24160" y="33777"/>
                </a:cubicBezTo>
                <a:cubicBezTo>
                  <a:pt x="23887" y="32787"/>
                  <a:pt x="23648" y="31764"/>
                  <a:pt x="23375" y="30774"/>
                </a:cubicBezTo>
                <a:cubicBezTo>
                  <a:pt x="23341" y="30672"/>
                  <a:pt x="23341" y="30535"/>
                  <a:pt x="23341" y="30433"/>
                </a:cubicBezTo>
                <a:lnTo>
                  <a:pt x="23682" y="29989"/>
                </a:lnTo>
                <a:close/>
                <a:moveTo>
                  <a:pt x="24842" y="36575"/>
                </a:moveTo>
                <a:cubicBezTo>
                  <a:pt x="25593" y="36985"/>
                  <a:pt x="25593" y="36985"/>
                  <a:pt x="25729" y="37360"/>
                </a:cubicBezTo>
                <a:lnTo>
                  <a:pt x="25286" y="37223"/>
                </a:lnTo>
                <a:cubicBezTo>
                  <a:pt x="25047" y="37053"/>
                  <a:pt x="24911" y="36848"/>
                  <a:pt x="24842" y="36575"/>
                </a:cubicBezTo>
                <a:close/>
                <a:moveTo>
                  <a:pt x="37058" y="20128"/>
                </a:moveTo>
                <a:cubicBezTo>
                  <a:pt x="37195" y="20332"/>
                  <a:pt x="37331" y="20503"/>
                  <a:pt x="37468" y="20674"/>
                </a:cubicBezTo>
                <a:cubicBezTo>
                  <a:pt x="37638" y="20878"/>
                  <a:pt x="37741" y="21151"/>
                  <a:pt x="37741" y="21424"/>
                </a:cubicBezTo>
                <a:cubicBezTo>
                  <a:pt x="37707" y="21731"/>
                  <a:pt x="37741" y="22073"/>
                  <a:pt x="37741" y="22312"/>
                </a:cubicBezTo>
                <a:cubicBezTo>
                  <a:pt x="37775" y="22585"/>
                  <a:pt x="37775" y="22823"/>
                  <a:pt x="37775" y="23062"/>
                </a:cubicBezTo>
                <a:cubicBezTo>
                  <a:pt x="37673" y="22926"/>
                  <a:pt x="37570" y="22789"/>
                  <a:pt x="37502" y="22653"/>
                </a:cubicBezTo>
                <a:cubicBezTo>
                  <a:pt x="37443" y="22594"/>
                  <a:pt x="37333" y="22510"/>
                  <a:pt x="37282" y="22510"/>
                </a:cubicBezTo>
                <a:cubicBezTo>
                  <a:pt x="37274" y="22510"/>
                  <a:pt x="37268" y="22512"/>
                  <a:pt x="37263" y="22516"/>
                </a:cubicBezTo>
                <a:cubicBezTo>
                  <a:pt x="37195" y="22619"/>
                  <a:pt x="37127" y="22721"/>
                  <a:pt x="37127" y="22858"/>
                </a:cubicBezTo>
                <a:cubicBezTo>
                  <a:pt x="37127" y="22960"/>
                  <a:pt x="37161" y="23062"/>
                  <a:pt x="37229" y="23165"/>
                </a:cubicBezTo>
                <a:cubicBezTo>
                  <a:pt x="37365" y="23472"/>
                  <a:pt x="37502" y="23745"/>
                  <a:pt x="37638" y="24018"/>
                </a:cubicBezTo>
                <a:cubicBezTo>
                  <a:pt x="37775" y="24257"/>
                  <a:pt x="37843" y="24495"/>
                  <a:pt x="37843" y="24768"/>
                </a:cubicBezTo>
                <a:cubicBezTo>
                  <a:pt x="37843" y="25007"/>
                  <a:pt x="37877" y="25246"/>
                  <a:pt x="37911" y="25519"/>
                </a:cubicBezTo>
                <a:lnTo>
                  <a:pt x="37843" y="25553"/>
                </a:lnTo>
                <a:cubicBezTo>
                  <a:pt x="37809" y="25349"/>
                  <a:pt x="37775" y="25212"/>
                  <a:pt x="37741" y="25041"/>
                </a:cubicBezTo>
                <a:cubicBezTo>
                  <a:pt x="37710" y="24858"/>
                  <a:pt x="37652" y="24729"/>
                  <a:pt x="37517" y="24729"/>
                </a:cubicBezTo>
                <a:cubicBezTo>
                  <a:pt x="37502" y="24729"/>
                  <a:pt x="37485" y="24731"/>
                  <a:pt x="37468" y="24734"/>
                </a:cubicBezTo>
                <a:cubicBezTo>
                  <a:pt x="37297" y="24768"/>
                  <a:pt x="37297" y="25007"/>
                  <a:pt x="37297" y="25144"/>
                </a:cubicBezTo>
                <a:cubicBezTo>
                  <a:pt x="37331" y="25314"/>
                  <a:pt x="37365" y="25451"/>
                  <a:pt x="37365" y="25587"/>
                </a:cubicBezTo>
                <a:cubicBezTo>
                  <a:pt x="37468" y="26099"/>
                  <a:pt x="37570" y="26645"/>
                  <a:pt x="37673" y="27225"/>
                </a:cubicBezTo>
                <a:cubicBezTo>
                  <a:pt x="37365" y="27259"/>
                  <a:pt x="37331" y="27464"/>
                  <a:pt x="37365" y="27771"/>
                </a:cubicBezTo>
                <a:cubicBezTo>
                  <a:pt x="37400" y="28078"/>
                  <a:pt x="37468" y="28420"/>
                  <a:pt x="37229" y="28658"/>
                </a:cubicBezTo>
                <a:cubicBezTo>
                  <a:pt x="37161" y="28693"/>
                  <a:pt x="37161" y="28795"/>
                  <a:pt x="37161" y="28897"/>
                </a:cubicBezTo>
                <a:cubicBezTo>
                  <a:pt x="37092" y="30194"/>
                  <a:pt x="36990" y="31491"/>
                  <a:pt x="36888" y="32787"/>
                </a:cubicBezTo>
                <a:cubicBezTo>
                  <a:pt x="36888" y="32924"/>
                  <a:pt x="36888" y="33060"/>
                  <a:pt x="36854" y="33197"/>
                </a:cubicBezTo>
                <a:cubicBezTo>
                  <a:pt x="36819" y="33299"/>
                  <a:pt x="36785" y="33436"/>
                  <a:pt x="36717" y="33436"/>
                </a:cubicBezTo>
                <a:cubicBezTo>
                  <a:pt x="36512" y="33538"/>
                  <a:pt x="36512" y="33709"/>
                  <a:pt x="36546" y="33948"/>
                </a:cubicBezTo>
                <a:cubicBezTo>
                  <a:pt x="36581" y="34186"/>
                  <a:pt x="36615" y="34391"/>
                  <a:pt x="36615" y="34630"/>
                </a:cubicBezTo>
                <a:cubicBezTo>
                  <a:pt x="36649" y="35005"/>
                  <a:pt x="36546" y="35347"/>
                  <a:pt x="36342" y="35654"/>
                </a:cubicBezTo>
                <a:cubicBezTo>
                  <a:pt x="36239" y="35790"/>
                  <a:pt x="36069" y="35893"/>
                  <a:pt x="36171" y="36131"/>
                </a:cubicBezTo>
                <a:cubicBezTo>
                  <a:pt x="36222" y="36251"/>
                  <a:pt x="36291" y="36285"/>
                  <a:pt x="36363" y="36285"/>
                </a:cubicBezTo>
                <a:cubicBezTo>
                  <a:pt x="36436" y="36285"/>
                  <a:pt x="36512" y="36251"/>
                  <a:pt x="36581" y="36234"/>
                </a:cubicBezTo>
                <a:cubicBezTo>
                  <a:pt x="36615" y="36234"/>
                  <a:pt x="36615" y="36268"/>
                  <a:pt x="36683" y="36302"/>
                </a:cubicBezTo>
                <a:cubicBezTo>
                  <a:pt x="36649" y="36746"/>
                  <a:pt x="36615" y="37223"/>
                  <a:pt x="36512" y="37633"/>
                </a:cubicBezTo>
                <a:cubicBezTo>
                  <a:pt x="36466" y="37913"/>
                  <a:pt x="36403" y="38129"/>
                  <a:pt x="36227" y="38129"/>
                </a:cubicBezTo>
                <a:cubicBezTo>
                  <a:pt x="36145" y="38129"/>
                  <a:pt x="36039" y="38082"/>
                  <a:pt x="35898" y="37974"/>
                </a:cubicBezTo>
                <a:cubicBezTo>
                  <a:pt x="35932" y="37599"/>
                  <a:pt x="35966" y="37258"/>
                  <a:pt x="36001" y="36882"/>
                </a:cubicBezTo>
                <a:cubicBezTo>
                  <a:pt x="36035" y="36677"/>
                  <a:pt x="36001" y="36507"/>
                  <a:pt x="35864" y="36370"/>
                </a:cubicBezTo>
                <a:cubicBezTo>
                  <a:pt x="35591" y="36131"/>
                  <a:pt x="35455" y="35790"/>
                  <a:pt x="35557" y="35449"/>
                </a:cubicBezTo>
                <a:cubicBezTo>
                  <a:pt x="35557" y="35278"/>
                  <a:pt x="35591" y="35142"/>
                  <a:pt x="35591" y="34971"/>
                </a:cubicBezTo>
                <a:cubicBezTo>
                  <a:pt x="35591" y="34732"/>
                  <a:pt x="35659" y="34528"/>
                  <a:pt x="35830" y="34357"/>
                </a:cubicBezTo>
                <a:cubicBezTo>
                  <a:pt x="36035" y="34084"/>
                  <a:pt x="36205" y="33777"/>
                  <a:pt x="36342" y="33470"/>
                </a:cubicBezTo>
                <a:cubicBezTo>
                  <a:pt x="36444" y="33094"/>
                  <a:pt x="36512" y="32719"/>
                  <a:pt x="36581" y="32344"/>
                </a:cubicBezTo>
                <a:cubicBezTo>
                  <a:pt x="36751" y="30979"/>
                  <a:pt x="36819" y="29614"/>
                  <a:pt x="36785" y="28215"/>
                </a:cubicBezTo>
                <a:cubicBezTo>
                  <a:pt x="36785" y="27908"/>
                  <a:pt x="36717" y="27601"/>
                  <a:pt x="36990" y="27362"/>
                </a:cubicBezTo>
                <a:cubicBezTo>
                  <a:pt x="37058" y="27328"/>
                  <a:pt x="37058" y="27123"/>
                  <a:pt x="37058" y="26986"/>
                </a:cubicBezTo>
                <a:cubicBezTo>
                  <a:pt x="37092" y="26543"/>
                  <a:pt x="37161" y="26133"/>
                  <a:pt x="37161" y="25690"/>
                </a:cubicBezTo>
                <a:cubicBezTo>
                  <a:pt x="37161" y="24154"/>
                  <a:pt x="37058" y="22585"/>
                  <a:pt x="36956" y="21015"/>
                </a:cubicBezTo>
                <a:lnTo>
                  <a:pt x="36956" y="20162"/>
                </a:lnTo>
                <a:lnTo>
                  <a:pt x="37058" y="20128"/>
                </a:lnTo>
                <a:close/>
                <a:moveTo>
                  <a:pt x="47432" y="35756"/>
                </a:moveTo>
                <a:cubicBezTo>
                  <a:pt x="48387" y="36404"/>
                  <a:pt x="49309" y="37087"/>
                  <a:pt x="50230" y="37769"/>
                </a:cubicBezTo>
                <a:cubicBezTo>
                  <a:pt x="50400" y="37906"/>
                  <a:pt x="50537" y="38042"/>
                  <a:pt x="50708" y="38179"/>
                </a:cubicBezTo>
                <a:lnTo>
                  <a:pt x="50639" y="38315"/>
                </a:lnTo>
                <a:cubicBezTo>
                  <a:pt x="50264" y="38179"/>
                  <a:pt x="49889" y="38042"/>
                  <a:pt x="49513" y="37906"/>
                </a:cubicBezTo>
                <a:cubicBezTo>
                  <a:pt x="49070" y="37735"/>
                  <a:pt x="48763" y="37428"/>
                  <a:pt x="48524" y="37053"/>
                </a:cubicBezTo>
                <a:cubicBezTo>
                  <a:pt x="48319" y="36677"/>
                  <a:pt x="48012" y="36370"/>
                  <a:pt x="47671" y="36166"/>
                </a:cubicBezTo>
                <a:cubicBezTo>
                  <a:pt x="47534" y="36063"/>
                  <a:pt x="47432" y="35927"/>
                  <a:pt x="47295" y="35824"/>
                </a:cubicBezTo>
                <a:lnTo>
                  <a:pt x="47363" y="35756"/>
                </a:lnTo>
                <a:close/>
                <a:moveTo>
                  <a:pt x="31074" y="32224"/>
                </a:moveTo>
                <a:cubicBezTo>
                  <a:pt x="31138" y="32224"/>
                  <a:pt x="31206" y="32276"/>
                  <a:pt x="31292" y="32412"/>
                </a:cubicBezTo>
                <a:cubicBezTo>
                  <a:pt x="30984" y="33197"/>
                  <a:pt x="30677" y="34016"/>
                  <a:pt x="30336" y="34801"/>
                </a:cubicBezTo>
                <a:cubicBezTo>
                  <a:pt x="30200" y="35074"/>
                  <a:pt x="29995" y="35312"/>
                  <a:pt x="29790" y="35551"/>
                </a:cubicBezTo>
                <a:cubicBezTo>
                  <a:pt x="29688" y="35722"/>
                  <a:pt x="29551" y="35927"/>
                  <a:pt x="29483" y="36131"/>
                </a:cubicBezTo>
                <a:cubicBezTo>
                  <a:pt x="29415" y="36234"/>
                  <a:pt x="29381" y="36336"/>
                  <a:pt x="29312" y="36439"/>
                </a:cubicBezTo>
                <a:cubicBezTo>
                  <a:pt x="29039" y="36882"/>
                  <a:pt x="28630" y="37258"/>
                  <a:pt x="28186" y="37530"/>
                </a:cubicBezTo>
                <a:cubicBezTo>
                  <a:pt x="28050" y="37599"/>
                  <a:pt x="27913" y="37735"/>
                  <a:pt x="27879" y="37872"/>
                </a:cubicBezTo>
                <a:cubicBezTo>
                  <a:pt x="27777" y="38213"/>
                  <a:pt x="27538" y="38281"/>
                  <a:pt x="27265" y="38452"/>
                </a:cubicBezTo>
                <a:cubicBezTo>
                  <a:pt x="27436" y="37940"/>
                  <a:pt x="27709" y="37428"/>
                  <a:pt x="28118" y="37019"/>
                </a:cubicBezTo>
                <a:cubicBezTo>
                  <a:pt x="28937" y="36234"/>
                  <a:pt x="29620" y="35312"/>
                  <a:pt x="30097" y="34255"/>
                </a:cubicBezTo>
                <a:cubicBezTo>
                  <a:pt x="30234" y="33948"/>
                  <a:pt x="30336" y="33675"/>
                  <a:pt x="30097" y="33402"/>
                </a:cubicBezTo>
                <a:cubicBezTo>
                  <a:pt x="30370" y="33026"/>
                  <a:pt x="30643" y="32685"/>
                  <a:pt x="30882" y="32344"/>
                </a:cubicBezTo>
                <a:cubicBezTo>
                  <a:pt x="30950" y="32276"/>
                  <a:pt x="31010" y="32224"/>
                  <a:pt x="31074" y="32224"/>
                </a:cubicBezTo>
                <a:close/>
                <a:moveTo>
                  <a:pt x="24023" y="37019"/>
                </a:moveTo>
                <a:lnTo>
                  <a:pt x="25149" y="38042"/>
                </a:lnTo>
                <a:lnTo>
                  <a:pt x="24740" y="38520"/>
                </a:lnTo>
                <a:cubicBezTo>
                  <a:pt x="24228" y="38247"/>
                  <a:pt x="24160" y="37633"/>
                  <a:pt x="24023" y="37019"/>
                </a:cubicBezTo>
                <a:close/>
                <a:moveTo>
                  <a:pt x="33441" y="36712"/>
                </a:moveTo>
                <a:lnTo>
                  <a:pt x="33441" y="36746"/>
                </a:lnTo>
                <a:cubicBezTo>
                  <a:pt x="33237" y="37394"/>
                  <a:pt x="32964" y="38042"/>
                  <a:pt x="32554" y="38657"/>
                </a:cubicBezTo>
                <a:lnTo>
                  <a:pt x="32827" y="37189"/>
                </a:lnTo>
                <a:lnTo>
                  <a:pt x="33441" y="36712"/>
                </a:lnTo>
                <a:close/>
                <a:moveTo>
                  <a:pt x="46442" y="38349"/>
                </a:moveTo>
                <a:cubicBezTo>
                  <a:pt x="46470" y="38461"/>
                  <a:pt x="46520" y="38572"/>
                  <a:pt x="46557" y="38683"/>
                </a:cubicBezTo>
                <a:lnTo>
                  <a:pt x="46557" y="38683"/>
                </a:lnTo>
                <a:cubicBezTo>
                  <a:pt x="46483" y="38583"/>
                  <a:pt x="46422" y="38500"/>
                  <a:pt x="46340" y="38418"/>
                </a:cubicBezTo>
                <a:lnTo>
                  <a:pt x="46442" y="38349"/>
                </a:lnTo>
                <a:close/>
                <a:moveTo>
                  <a:pt x="16086" y="0"/>
                </a:moveTo>
                <a:cubicBezTo>
                  <a:pt x="16007" y="0"/>
                  <a:pt x="15937" y="84"/>
                  <a:pt x="15868" y="200"/>
                </a:cubicBezTo>
                <a:cubicBezTo>
                  <a:pt x="15800" y="370"/>
                  <a:pt x="15731" y="541"/>
                  <a:pt x="15663" y="712"/>
                </a:cubicBezTo>
                <a:lnTo>
                  <a:pt x="14059" y="4192"/>
                </a:lnTo>
                <a:cubicBezTo>
                  <a:pt x="14025" y="4260"/>
                  <a:pt x="13991" y="4329"/>
                  <a:pt x="13889" y="4499"/>
                </a:cubicBezTo>
                <a:cubicBezTo>
                  <a:pt x="13923" y="4192"/>
                  <a:pt x="13957" y="3953"/>
                  <a:pt x="13991" y="3783"/>
                </a:cubicBezTo>
                <a:cubicBezTo>
                  <a:pt x="13991" y="3612"/>
                  <a:pt x="13957" y="3442"/>
                  <a:pt x="13821" y="3442"/>
                </a:cubicBezTo>
                <a:cubicBezTo>
                  <a:pt x="13684" y="3510"/>
                  <a:pt x="13616" y="3578"/>
                  <a:pt x="13582" y="3680"/>
                </a:cubicBezTo>
                <a:cubicBezTo>
                  <a:pt x="13206" y="4977"/>
                  <a:pt x="12490" y="6001"/>
                  <a:pt x="11807" y="6990"/>
                </a:cubicBezTo>
                <a:cubicBezTo>
                  <a:pt x="11773" y="7093"/>
                  <a:pt x="11671" y="7093"/>
                  <a:pt x="11603" y="7161"/>
                </a:cubicBezTo>
                <a:cubicBezTo>
                  <a:pt x="11534" y="7195"/>
                  <a:pt x="11398" y="7263"/>
                  <a:pt x="11398" y="7332"/>
                </a:cubicBezTo>
                <a:cubicBezTo>
                  <a:pt x="11295" y="7809"/>
                  <a:pt x="10920" y="7980"/>
                  <a:pt x="10613" y="8185"/>
                </a:cubicBezTo>
                <a:cubicBezTo>
                  <a:pt x="10340" y="8355"/>
                  <a:pt x="10067" y="8492"/>
                  <a:pt x="9760" y="8594"/>
                </a:cubicBezTo>
                <a:cubicBezTo>
                  <a:pt x="9658" y="8662"/>
                  <a:pt x="9555" y="8696"/>
                  <a:pt x="9453" y="8765"/>
                </a:cubicBezTo>
                <a:cubicBezTo>
                  <a:pt x="9180" y="8901"/>
                  <a:pt x="9282" y="9311"/>
                  <a:pt x="9589" y="9311"/>
                </a:cubicBezTo>
                <a:cubicBezTo>
                  <a:pt x="9862" y="9208"/>
                  <a:pt x="10135" y="9106"/>
                  <a:pt x="10408" y="8969"/>
                </a:cubicBezTo>
                <a:lnTo>
                  <a:pt x="10784" y="8799"/>
                </a:lnTo>
                <a:cubicBezTo>
                  <a:pt x="10784" y="8867"/>
                  <a:pt x="10784" y="8901"/>
                  <a:pt x="10784" y="8935"/>
                </a:cubicBezTo>
                <a:cubicBezTo>
                  <a:pt x="10272" y="9788"/>
                  <a:pt x="9589" y="10505"/>
                  <a:pt x="8770" y="11051"/>
                </a:cubicBezTo>
                <a:cubicBezTo>
                  <a:pt x="8591" y="11158"/>
                  <a:pt x="8403" y="11256"/>
                  <a:pt x="8220" y="11256"/>
                </a:cubicBezTo>
                <a:cubicBezTo>
                  <a:pt x="8054" y="11256"/>
                  <a:pt x="7893" y="11176"/>
                  <a:pt x="7747" y="10949"/>
                </a:cubicBezTo>
                <a:cubicBezTo>
                  <a:pt x="7695" y="10914"/>
                  <a:pt x="7644" y="10897"/>
                  <a:pt x="7597" y="10897"/>
                </a:cubicBezTo>
                <a:cubicBezTo>
                  <a:pt x="7550" y="10897"/>
                  <a:pt x="7508" y="10914"/>
                  <a:pt x="7474" y="10949"/>
                </a:cubicBezTo>
                <a:cubicBezTo>
                  <a:pt x="7405" y="11051"/>
                  <a:pt x="7405" y="11187"/>
                  <a:pt x="7440" y="11324"/>
                </a:cubicBezTo>
                <a:cubicBezTo>
                  <a:pt x="7560" y="11656"/>
                  <a:pt x="7895" y="11882"/>
                  <a:pt x="8254" y="11882"/>
                </a:cubicBezTo>
                <a:cubicBezTo>
                  <a:pt x="8301" y="11882"/>
                  <a:pt x="8348" y="11878"/>
                  <a:pt x="8395" y="11870"/>
                </a:cubicBezTo>
                <a:cubicBezTo>
                  <a:pt x="10067" y="11665"/>
                  <a:pt x="11432" y="10607"/>
                  <a:pt x="12626" y="9174"/>
                </a:cubicBezTo>
                <a:cubicBezTo>
                  <a:pt x="12683" y="9088"/>
                  <a:pt x="12765" y="9027"/>
                  <a:pt x="12850" y="8969"/>
                </a:cubicBezTo>
                <a:lnTo>
                  <a:pt x="12850" y="8969"/>
                </a:lnTo>
                <a:cubicBezTo>
                  <a:pt x="12678" y="9331"/>
                  <a:pt x="12412" y="9660"/>
                  <a:pt x="12114" y="9925"/>
                </a:cubicBezTo>
                <a:cubicBezTo>
                  <a:pt x="11978" y="10061"/>
                  <a:pt x="11841" y="10164"/>
                  <a:pt x="11739" y="10300"/>
                </a:cubicBezTo>
                <a:cubicBezTo>
                  <a:pt x="11705" y="10403"/>
                  <a:pt x="11671" y="10539"/>
                  <a:pt x="11705" y="10676"/>
                </a:cubicBezTo>
                <a:cubicBezTo>
                  <a:pt x="11730" y="10726"/>
                  <a:pt x="11828" y="10757"/>
                  <a:pt x="11906" y="10757"/>
                </a:cubicBezTo>
                <a:cubicBezTo>
                  <a:pt x="11934" y="10757"/>
                  <a:pt x="11960" y="10753"/>
                  <a:pt x="11978" y="10744"/>
                </a:cubicBezTo>
                <a:cubicBezTo>
                  <a:pt x="12114" y="10676"/>
                  <a:pt x="12217" y="10607"/>
                  <a:pt x="12319" y="10505"/>
                </a:cubicBezTo>
                <a:cubicBezTo>
                  <a:pt x="12592" y="10232"/>
                  <a:pt x="12831" y="9993"/>
                  <a:pt x="13070" y="9720"/>
                </a:cubicBezTo>
                <a:lnTo>
                  <a:pt x="13070" y="9720"/>
                </a:lnTo>
                <a:cubicBezTo>
                  <a:pt x="13002" y="10232"/>
                  <a:pt x="12729" y="10676"/>
                  <a:pt x="12353" y="10983"/>
                </a:cubicBezTo>
                <a:cubicBezTo>
                  <a:pt x="12183" y="11085"/>
                  <a:pt x="12080" y="11222"/>
                  <a:pt x="11944" y="11392"/>
                </a:cubicBezTo>
                <a:cubicBezTo>
                  <a:pt x="11261" y="12279"/>
                  <a:pt x="10442" y="13064"/>
                  <a:pt x="9487" y="13713"/>
                </a:cubicBezTo>
                <a:cubicBezTo>
                  <a:pt x="9138" y="13968"/>
                  <a:pt x="8789" y="14145"/>
                  <a:pt x="8418" y="14145"/>
                </a:cubicBezTo>
                <a:cubicBezTo>
                  <a:pt x="8245" y="14145"/>
                  <a:pt x="8068" y="14107"/>
                  <a:pt x="7883" y="14020"/>
                </a:cubicBezTo>
                <a:cubicBezTo>
                  <a:pt x="7833" y="13995"/>
                  <a:pt x="7779" y="13979"/>
                  <a:pt x="7726" y="13979"/>
                </a:cubicBezTo>
                <a:cubicBezTo>
                  <a:pt x="7635" y="13979"/>
                  <a:pt x="7551" y="14026"/>
                  <a:pt x="7508" y="14156"/>
                </a:cubicBezTo>
                <a:cubicBezTo>
                  <a:pt x="7440" y="14327"/>
                  <a:pt x="7542" y="14532"/>
                  <a:pt x="7747" y="14566"/>
                </a:cubicBezTo>
                <a:cubicBezTo>
                  <a:pt x="8020" y="14668"/>
                  <a:pt x="8293" y="14736"/>
                  <a:pt x="8600" y="14839"/>
                </a:cubicBezTo>
                <a:cubicBezTo>
                  <a:pt x="8235" y="15047"/>
                  <a:pt x="7931" y="15295"/>
                  <a:pt x="7579" y="15295"/>
                </a:cubicBezTo>
                <a:cubicBezTo>
                  <a:pt x="7470" y="15295"/>
                  <a:pt x="7356" y="15271"/>
                  <a:pt x="7235" y="15214"/>
                </a:cubicBezTo>
                <a:cubicBezTo>
                  <a:pt x="7185" y="15189"/>
                  <a:pt x="7135" y="15173"/>
                  <a:pt x="7088" y="15173"/>
                </a:cubicBezTo>
                <a:cubicBezTo>
                  <a:pt x="7008" y="15173"/>
                  <a:pt x="6937" y="15221"/>
                  <a:pt x="6894" y="15350"/>
                </a:cubicBezTo>
                <a:cubicBezTo>
                  <a:pt x="6825" y="15521"/>
                  <a:pt x="6928" y="15726"/>
                  <a:pt x="7098" y="15794"/>
                </a:cubicBezTo>
                <a:cubicBezTo>
                  <a:pt x="7230" y="15907"/>
                  <a:pt x="7382" y="15957"/>
                  <a:pt x="7543" y="15957"/>
                </a:cubicBezTo>
                <a:cubicBezTo>
                  <a:pt x="7675" y="15957"/>
                  <a:pt x="7813" y="15924"/>
                  <a:pt x="7951" y="15862"/>
                </a:cubicBezTo>
                <a:cubicBezTo>
                  <a:pt x="8395" y="15623"/>
                  <a:pt x="8873" y="15316"/>
                  <a:pt x="9316" y="15043"/>
                </a:cubicBezTo>
                <a:cubicBezTo>
                  <a:pt x="9453" y="14975"/>
                  <a:pt x="9555" y="14873"/>
                  <a:pt x="9692" y="14805"/>
                </a:cubicBezTo>
                <a:lnTo>
                  <a:pt x="9692" y="14805"/>
                </a:lnTo>
                <a:cubicBezTo>
                  <a:pt x="9521" y="15077"/>
                  <a:pt x="9385" y="15385"/>
                  <a:pt x="9077" y="15453"/>
                </a:cubicBezTo>
                <a:cubicBezTo>
                  <a:pt x="9009" y="15487"/>
                  <a:pt x="8839" y="15623"/>
                  <a:pt x="8839" y="15692"/>
                </a:cubicBezTo>
                <a:cubicBezTo>
                  <a:pt x="8804" y="15965"/>
                  <a:pt x="8668" y="16204"/>
                  <a:pt x="8463" y="16340"/>
                </a:cubicBezTo>
                <a:cubicBezTo>
                  <a:pt x="8088" y="16715"/>
                  <a:pt x="7713" y="17057"/>
                  <a:pt x="7303" y="17398"/>
                </a:cubicBezTo>
                <a:cubicBezTo>
                  <a:pt x="7110" y="17591"/>
                  <a:pt x="6848" y="17682"/>
                  <a:pt x="6578" y="17682"/>
                </a:cubicBezTo>
                <a:cubicBezTo>
                  <a:pt x="6467" y="17682"/>
                  <a:pt x="6355" y="17667"/>
                  <a:pt x="6245" y="17637"/>
                </a:cubicBezTo>
                <a:cubicBezTo>
                  <a:pt x="6197" y="17613"/>
                  <a:pt x="6149" y="17588"/>
                  <a:pt x="6113" y="17588"/>
                </a:cubicBezTo>
                <a:cubicBezTo>
                  <a:pt x="6098" y="17588"/>
                  <a:pt x="6085" y="17593"/>
                  <a:pt x="6075" y="17603"/>
                </a:cubicBezTo>
                <a:cubicBezTo>
                  <a:pt x="5972" y="17637"/>
                  <a:pt x="5938" y="17705"/>
                  <a:pt x="5904" y="17773"/>
                </a:cubicBezTo>
                <a:cubicBezTo>
                  <a:pt x="5870" y="17876"/>
                  <a:pt x="5870" y="17978"/>
                  <a:pt x="5938" y="18046"/>
                </a:cubicBezTo>
                <a:cubicBezTo>
                  <a:pt x="6075" y="18149"/>
                  <a:pt x="6211" y="18251"/>
                  <a:pt x="6348" y="18285"/>
                </a:cubicBezTo>
                <a:cubicBezTo>
                  <a:pt x="6430" y="18299"/>
                  <a:pt x="6510" y="18306"/>
                  <a:pt x="6589" y="18306"/>
                </a:cubicBezTo>
                <a:cubicBezTo>
                  <a:pt x="6904" y="18306"/>
                  <a:pt x="7194" y="18196"/>
                  <a:pt x="7440" y="17978"/>
                </a:cubicBezTo>
                <a:cubicBezTo>
                  <a:pt x="7815" y="17705"/>
                  <a:pt x="8224" y="17364"/>
                  <a:pt x="8634" y="17023"/>
                </a:cubicBezTo>
                <a:lnTo>
                  <a:pt x="8634" y="17023"/>
                </a:lnTo>
                <a:cubicBezTo>
                  <a:pt x="8600" y="17159"/>
                  <a:pt x="8566" y="17330"/>
                  <a:pt x="8531" y="17466"/>
                </a:cubicBezTo>
                <a:cubicBezTo>
                  <a:pt x="8293" y="17978"/>
                  <a:pt x="8054" y="18490"/>
                  <a:pt x="7815" y="19036"/>
                </a:cubicBezTo>
                <a:cubicBezTo>
                  <a:pt x="7644" y="19479"/>
                  <a:pt x="7337" y="19855"/>
                  <a:pt x="6928" y="20094"/>
                </a:cubicBezTo>
                <a:cubicBezTo>
                  <a:pt x="6791" y="20196"/>
                  <a:pt x="6655" y="20298"/>
                  <a:pt x="6484" y="20401"/>
                </a:cubicBezTo>
                <a:cubicBezTo>
                  <a:pt x="6279" y="20469"/>
                  <a:pt x="6211" y="20742"/>
                  <a:pt x="6313" y="20947"/>
                </a:cubicBezTo>
                <a:cubicBezTo>
                  <a:pt x="6348" y="20981"/>
                  <a:pt x="6279" y="21083"/>
                  <a:pt x="6245" y="21186"/>
                </a:cubicBezTo>
                <a:cubicBezTo>
                  <a:pt x="6245" y="21322"/>
                  <a:pt x="6211" y="21493"/>
                  <a:pt x="6245" y="21527"/>
                </a:cubicBezTo>
                <a:cubicBezTo>
                  <a:pt x="6295" y="21577"/>
                  <a:pt x="6382" y="21608"/>
                  <a:pt x="6465" y="21608"/>
                </a:cubicBezTo>
                <a:cubicBezTo>
                  <a:pt x="6495" y="21608"/>
                  <a:pt x="6525" y="21604"/>
                  <a:pt x="6552" y="21595"/>
                </a:cubicBezTo>
                <a:cubicBezTo>
                  <a:pt x="6825" y="21424"/>
                  <a:pt x="7098" y="21186"/>
                  <a:pt x="7303" y="20878"/>
                </a:cubicBezTo>
                <a:cubicBezTo>
                  <a:pt x="7610" y="20401"/>
                  <a:pt x="8054" y="20025"/>
                  <a:pt x="8566" y="19752"/>
                </a:cubicBezTo>
                <a:cubicBezTo>
                  <a:pt x="8907" y="19445"/>
                  <a:pt x="9248" y="19104"/>
                  <a:pt x="9555" y="18729"/>
                </a:cubicBezTo>
                <a:cubicBezTo>
                  <a:pt x="9589" y="18899"/>
                  <a:pt x="9589" y="19036"/>
                  <a:pt x="9555" y="19172"/>
                </a:cubicBezTo>
                <a:cubicBezTo>
                  <a:pt x="9555" y="19275"/>
                  <a:pt x="9521" y="19377"/>
                  <a:pt x="9487" y="19479"/>
                </a:cubicBezTo>
                <a:cubicBezTo>
                  <a:pt x="9214" y="20128"/>
                  <a:pt x="8873" y="20776"/>
                  <a:pt x="8463" y="21356"/>
                </a:cubicBezTo>
                <a:cubicBezTo>
                  <a:pt x="8429" y="21254"/>
                  <a:pt x="8429" y="21186"/>
                  <a:pt x="8429" y="21083"/>
                </a:cubicBezTo>
                <a:cubicBezTo>
                  <a:pt x="8406" y="20876"/>
                  <a:pt x="8367" y="20777"/>
                  <a:pt x="8282" y="20777"/>
                </a:cubicBezTo>
                <a:cubicBezTo>
                  <a:pt x="8241" y="20777"/>
                  <a:pt x="8188" y="20800"/>
                  <a:pt x="8122" y="20844"/>
                </a:cubicBezTo>
                <a:cubicBezTo>
                  <a:pt x="8020" y="20878"/>
                  <a:pt x="7951" y="20947"/>
                  <a:pt x="7883" y="20947"/>
                </a:cubicBezTo>
                <a:cubicBezTo>
                  <a:pt x="7713" y="20981"/>
                  <a:pt x="7678" y="21083"/>
                  <a:pt x="7610" y="21288"/>
                </a:cubicBezTo>
                <a:cubicBezTo>
                  <a:pt x="7576" y="21629"/>
                  <a:pt x="7474" y="21970"/>
                  <a:pt x="7337" y="22277"/>
                </a:cubicBezTo>
                <a:cubicBezTo>
                  <a:pt x="6894" y="23165"/>
                  <a:pt x="6416" y="24086"/>
                  <a:pt x="5904" y="24939"/>
                </a:cubicBezTo>
                <a:cubicBezTo>
                  <a:pt x="5529" y="25724"/>
                  <a:pt x="4846" y="26270"/>
                  <a:pt x="3993" y="26475"/>
                </a:cubicBezTo>
                <a:cubicBezTo>
                  <a:pt x="3959" y="26475"/>
                  <a:pt x="3933" y="26466"/>
                  <a:pt x="3908" y="26466"/>
                </a:cubicBezTo>
                <a:cubicBezTo>
                  <a:pt x="3882" y="26466"/>
                  <a:pt x="3857" y="26475"/>
                  <a:pt x="3823" y="26509"/>
                </a:cubicBezTo>
                <a:cubicBezTo>
                  <a:pt x="3754" y="26611"/>
                  <a:pt x="3652" y="26713"/>
                  <a:pt x="3652" y="26816"/>
                </a:cubicBezTo>
                <a:cubicBezTo>
                  <a:pt x="3621" y="26969"/>
                  <a:pt x="3728" y="27094"/>
                  <a:pt x="3848" y="27094"/>
                </a:cubicBezTo>
                <a:cubicBezTo>
                  <a:pt x="3862" y="27094"/>
                  <a:pt x="3877" y="27092"/>
                  <a:pt x="3891" y="27089"/>
                </a:cubicBezTo>
                <a:cubicBezTo>
                  <a:pt x="4198" y="27021"/>
                  <a:pt x="4505" y="26986"/>
                  <a:pt x="4812" y="26986"/>
                </a:cubicBezTo>
                <a:cubicBezTo>
                  <a:pt x="4851" y="26992"/>
                  <a:pt x="4889" y="26995"/>
                  <a:pt x="4926" y="26995"/>
                </a:cubicBezTo>
                <a:cubicBezTo>
                  <a:pt x="5315" y="26995"/>
                  <a:pt x="5624" y="26687"/>
                  <a:pt x="5904" y="26406"/>
                </a:cubicBezTo>
                <a:cubicBezTo>
                  <a:pt x="6075" y="26270"/>
                  <a:pt x="6211" y="26099"/>
                  <a:pt x="6348" y="25929"/>
                </a:cubicBezTo>
                <a:cubicBezTo>
                  <a:pt x="6928" y="25076"/>
                  <a:pt x="7508" y="24222"/>
                  <a:pt x="8054" y="23369"/>
                </a:cubicBezTo>
                <a:cubicBezTo>
                  <a:pt x="8293" y="22994"/>
                  <a:pt x="8497" y="22585"/>
                  <a:pt x="8804" y="22209"/>
                </a:cubicBezTo>
                <a:lnTo>
                  <a:pt x="8804" y="22209"/>
                </a:lnTo>
                <a:cubicBezTo>
                  <a:pt x="8770" y="22380"/>
                  <a:pt x="8736" y="22550"/>
                  <a:pt x="8668" y="22721"/>
                </a:cubicBezTo>
                <a:cubicBezTo>
                  <a:pt x="8600" y="23062"/>
                  <a:pt x="8463" y="23404"/>
                  <a:pt x="8395" y="23779"/>
                </a:cubicBezTo>
                <a:cubicBezTo>
                  <a:pt x="8020" y="25519"/>
                  <a:pt x="7132" y="27123"/>
                  <a:pt x="5938" y="28454"/>
                </a:cubicBezTo>
                <a:cubicBezTo>
                  <a:pt x="5597" y="28761"/>
                  <a:pt x="5256" y="29068"/>
                  <a:pt x="4880" y="29307"/>
                </a:cubicBezTo>
                <a:cubicBezTo>
                  <a:pt x="4812" y="29375"/>
                  <a:pt x="4744" y="29409"/>
                  <a:pt x="4676" y="29443"/>
                </a:cubicBezTo>
                <a:cubicBezTo>
                  <a:pt x="4505" y="29512"/>
                  <a:pt x="4437" y="29648"/>
                  <a:pt x="4471" y="29819"/>
                </a:cubicBezTo>
                <a:cubicBezTo>
                  <a:pt x="4518" y="29961"/>
                  <a:pt x="4616" y="30021"/>
                  <a:pt x="4705" y="30021"/>
                </a:cubicBezTo>
                <a:cubicBezTo>
                  <a:pt x="4744" y="30021"/>
                  <a:pt x="4781" y="30010"/>
                  <a:pt x="4812" y="29989"/>
                </a:cubicBezTo>
                <a:cubicBezTo>
                  <a:pt x="5187" y="29785"/>
                  <a:pt x="5563" y="29546"/>
                  <a:pt x="5904" y="29307"/>
                </a:cubicBezTo>
                <a:cubicBezTo>
                  <a:pt x="6143" y="29034"/>
                  <a:pt x="6416" y="28795"/>
                  <a:pt x="6621" y="28488"/>
                </a:cubicBezTo>
                <a:lnTo>
                  <a:pt x="6621" y="28488"/>
                </a:lnTo>
                <a:cubicBezTo>
                  <a:pt x="6552" y="28693"/>
                  <a:pt x="6552" y="28795"/>
                  <a:pt x="6484" y="28863"/>
                </a:cubicBezTo>
                <a:cubicBezTo>
                  <a:pt x="6313" y="29239"/>
                  <a:pt x="6075" y="29580"/>
                  <a:pt x="5870" y="29955"/>
                </a:cubicBezTo>
                <a:cubicBezTo>
                  <a:pt x="5460" y="30740"/>
                  <a:pt x="4710" y="31354"/>
                  <a:pt x="3823" y="31559"/>
                </a:cubicBezTo>
                <a:cubicBezTo>
                  <a:pt x="3550" y="31661"/>
                  <a:pt x="3311" y="31695"/>
                  <a:pt x="3038" y="31798"/>
                </a:cubicBezTo>
                <a:cubicBezTo>
                  <a:pt x="2867" y="31832"/>
                  <a:pt x="2765" y="32003"/>
                  <a:pt x="2799" y="32173"/>
                </a:cubicBezTo>
                <a:cubicBezTo>
                  <a:pt x="2867" y="32378"/>
                  <a:pt x="3004" y="32378"/>
                  <a:pt x="3140" y="32378"/>
                </a:cubicBezTo>
                <a:cubicBezTo>
                  <a:pt x="3311" y="32310"/>
                  <a:pt x="3481" y="32276"/>
                  <a:pt x="3652" y="32241"/>
                </a:cubicBezTo>
                <a:cubicBezTo>
                  <a:pt x="3679" y="32232"/>
                  <a:pt x="3707" y="32228"/>
                  <a:pt x="3734" y="32228"/>
                </a:cubicBezTo>
                <a:cubicBezTo>
                  <a:pt x="3809" y="32228"/>
                  <a:pt x="3884" y="32260"/>
                  <a:pt x="3959" y="32310"/>
                </a:cubicBezTo>
                <a:cubicBezTo>
                  <a:pt x="4032" y="32401"/>
                  <a:pt x="4106" y="32434"/>
                  <a:pt x="4184" y="32434"/>
                </a:cubicBezTo>
                <a:cubicBezTo>
                  <a:pt x="4252" y="32434"/>
                  <a:pt x="4324" y="32410"/>
                  <a:pt x="4403" y="32378"/>
                </a:cubicBezTo>
                <a:cubicBezTo>
                  <a:pt x="4846" y="32105"/>
                  <a:pt x="5256" y="31764"/>
                  <a:pt x="5563" y="31354"/>
                </a:cubicBezTo>
                <a:cubicBezTo>
                  <a:pt x="5972" y="30876"/>
                  <a:pt x="6382" y="30433"/>
                  <a:pt x="6825" y="29921"/>
                </a:cubicBezTo>
                <a:cubicBezTo>
                  <a:pt x="6931" y="30016"/>
                  <a:pt x="7034" y="30049"/>
                  <a:pt x="7137" y="30049"/>
                </a:cubicBezTo>
                <a:cubicBezTo>
                  <a:pt x="7367" y="30049"/>
                  <a:pt x="7601" y="29887"/>
                  <a:pt x="7883" y="29887"/>
                </a:cubicBezTo>
                <a:cubicBezTo>
                  <a:pt x="7815" y="30058"/>
                  <a:pt x="7781" y="30194"/>
                  <a:pt x="7747" y="30296"/>
                </a:cubicBezTo>
                <a:cubicBezTo>
                  <a:pt x="7713" y="30331"/>
                  <a:pt x="7644" y="30365"/>
                  <a:pt x="7644" y="30365"/>
                </a:cubicBezTo>
                <a:cubicBezTo>
                  <a:pt x="7592" y="30338"/>
                  <a:pt x="7544" y="30326"/>
                  <a:pt x="7501" y="30326"/>
                </a:cubicBezTo>
                <a:cubicBezTo>
                  <a:pt x="7374" y="30326"/>
                  <a:pt x="7286" y="30434"/>
                  <a:pt x="7235" y="30638"/>
                </a:cubicBezTo>
                <a:cubicBezTo>
                  <a:pt x="6928" y="31730"/>
                  <a:pt x="6177" y="32651"/>
                  <a:pt x="5187" y="33197"/>
                </a:cubicBezTo>
                <a:cubicBezTo>
                  <a:pt x="4880" y="33367"/>
                  <a:pt x="4676" y="33709"/>
                  <a:pt x="4641" y="34050"/>
                </a:cubicBezTo>
                <a:cubicBezTo>
                  <a:pt x="4573" y="34221"/>
                  <a:pt x="4505" y="34391"/>
                  <a:pt x="4437" y="34562"/>
                </a:cubicBezTo>
                <a:cubicBezTo>
                  <a:pt x="3584" y="35756"/>
                  <a:pt x="2628" y="36814"/>
                  <a:pt x="1502" y="37769"/>
                </a:cubicBezTo>
                <a:cubicBezTo>
                  <a:pt x="1332" y="37906"/>
                  <a:pt x="1161" y="38008"/>
                  <a:pt x="990" y="38145"/>
                </a:cubicBezTo>
                <a:cubicBezTo>
                  <a:pt x="909" y="38194"/>
                  <a:pt x="820" y="38235"/>
                  <a:pt x="730" y="38235"/>
                </a:cubicBezTo>
                <a:cubicBezTo>
                  <a:pt x="632" y="38235"/>
                  <a:pt x="534" y="38185"/>
                  <a:pt x="444" y="38042"/>
                </a:cubicBezTo>
                <a:cubicBezTo>
                  <a:pt x="404" y="38002"/>
                  <a:pt x="341" y="37986"/>
                  <a:pt x="282" y="37986"/>
                </a:cubicBezTo>
                <a:cubicBezTo>
                  <a:pt x="240" y="37986"/>
                  <a:pt x="200" y="37994"/>
                  <a:pt x="171" y="38008"/>
                </a:cubicBezTo>
                <a:cubicBezTo>
                  <a:pt x="35" y="38111"/>
                  <a:pt x="1" y="38315"/>
                  <a:pt x="103" y="38452"/>
                </a:cubicBezTo>
                <a:cubicBezTo>
                  <a:pt x="240" y="38622"/>
                  <a:pt x="376" y="38793"/>
                  <a:pt x="547" y="38964"/>
                </a:cubicBezTo>
                <a:cubicBezTo>
                  <a:pt x="547" y="38964"/>
                  <a:pt x="478" y="39066"/>
                  <a:pt x="478" y="39066"/>
                </a:cubicBezTo>
                <a:cubicBezTo>
                  <a:pt x="513" y="39100"/>
                  <a:pt x="478" y="39134"/>
                  <a:pt x="547" y="39134"/>
                </a:cubicBezTo>
                <a:lnTo>
                  <a:pt x="786" y="39134"/>
                </a:lnTo>
                <a:cubicBezTo>
                  <a:pt x="879" y="39156"/>
                  <a:pt x="969" y="39167"/>
                  <a:pt x="1057" y="39167"/>
                </a:cubicBezTo>
                <a:cubicBezTo>
                  <a:pt x="1517" y="39167"/>
                  <a:pt x="1904" y="38881"/>
                  <a:pt x="2219" y="38452"/>
                </a:cubicBezTo>
                <a:cubicBezTo>
                  <a:pt x="2526" y="38042"/>
                  <a:pt x="2969" y="37735"/>
                  <a:pt x="3481" y="37633"/>
                </a:cubicBezTo>
                <a:lnTo>
                  <a:pt x="3481" y="37633"/>
                </a:lnTo>
                <a:lnTo>
                  <a:pt x="2355" y="39066"/>
                </a:lnTo>
                <a:cubicBezTo>
                  <a:pt x="2457" y="39117"/>
                  <a:pt x="2564" y="39140"/>
                  <a:pt x="2671" y="39140"/>
                </a:cubicBezTo>
                <a:cubicBezTo>
                  <a:pt x="2922" y="39140"/>
                  <a:pt x="3167" y="39009"/>
                  <a:pt x="3311" y="38793"/>
                </a:cubicBezTo>
                <a:cubicBezTo>
                  <a:pt x="3925" y="37872"/>
                  <a:pt x="4607" y="36950"/>
                  <a:pt x="5290" y="36063"/>
                </a:cubicBezTo>
                <a:cubicBezTo>
                  <a:pt x="5426" y="35893"/>
                  <a:pt x="5597" y="35756"/>
                  <a:pt x="5768" y="35585"/>
                </a:cubicBezTo>
                <a:cubicBezTo>
                  <a:pt x="5972" y="35381"/>
                  <a:pt x="6143" y="35176"/>
                  <a:pt x="6279" y="34937"/>
                </a:cubicBezTo>
                <a:cubicBezTo>
                  <a:pt x="6621" y="34323"/>
                  <a:pt x="6894" y="33709"/>
                  <a:pt x="7201" y="33094"/>
                </a:cubicBezTo>
                <a:cubicBezTo>
                  <a:pt x="7269" y="32958"/>
                  <a:pt x="7337" y="32787"/>
                  <a:pt x="7405" y="32651"/>
                </a:cubicBezTo>
                <a:cubicBezTo>
                  <a:pt x="7435" y="32644"/>
                  <a:pt x="7463" y="32639"/>
                  <a:pt x="7488" y="32639"/>
                </a:cubicBezTo>
                <a:cubicBezTo>
                  <a:pt x="7581" y="32639"/>
                  <a:pt x="7644" y="32695"/>
                  <a:pt x="7644" y="32856"/>
                </a:cubicBezTo>
                <a:cubicBezTo>
                  <a:pt x="7713" y="33913"/>
                  <a:pt x="7678" y="35005"/>
                  <a:pt x="7542" y="36063"/>
                </a:cubicBezTo>
                <a:cubicBezTo>
                  <a:pt x="7474" y="36575"/>
                  <a:pt x="7269" y="37087"/>
                  <a:pt x="6928" y="37462"/>
                </a:cubicBezTo>
                <a:cubicBezTo>
                  <a:pt x="6996" y="37223"/>
                  <a:pt x="7030" y="37087"/>
                  <a:pt x="7064" y="36950"/>
                </a:cubicBezTo>
                <a:cubicBezTo>
                  <a:pt x="7201" y="36473"/>
                  <a:pt x="7337" y="36029"/>
                  <a:pt x="7474" y="35585"/>
                </a:cubicBezTo>
                <a:cubicBezTo>
                  <a:pt x="7508" y="35415"/>
                  <a:pt x="7542" y="35244"/>
                  <a:pt x="7542" y="35074"/>
                </a:cubicBezTo>
                <a:cubicBezTo>
                  <a:pt x="7576" y="34903"/>
                  <a:pt x="7508" y="34698"/>
                  <a:pt x="7337" y="34698"/>
                </a:cubicBezTo>
                <a:cubicBezTo>
                  <a:pt x="7201" y="34698"/>
                  <a:pt x="7167" y="34835"/>
                  <a:pt x="7098" y="35005"/>
                </a:cubicBezTo>
                <a:cubicBezTo>
                  <a:pt x="6962" y="35585"/>
                  <a:pt x="6825" y="36131"/>
                  <a:pt x="6655" y="36712"/>
                </a:cubicBezTo>
                <a:cubicBezTo>
                  <a:pt x="6537" y="36653"/>
                  <a:pt x="6444" y="36568"/>
                  <a:pt x="6356" y="36568"/>
                </a:cubicBezTo>
                <a:cubicBezTo>
                  <a:pt x="6341" y="36568"/>
                  <a:pt x="6327" y="36570"/>
                  <a:pt x="6313" y="36575"/>
                </a:cubicBezTo>
                <a:cubicBezTo>
                  <a:pt x="6177" y="36609"/>
                  <a:pt x="6075" y="36780"/>
                  <a:pt x="6006" y="36848"/>
                </a:cubicBezTo>
                <a:cubicBezTo>
                  <a:pt x="5938" y="36916"/>
                  <a:pt x="5870" y="37019"/>
                  <a:pt x="5802" y="37019"/>
                </a:cubicBezTo>
                <a:cubicBezTo>
                  <a:pt x="5770" y="37010"/>
                  <a:pt x="5741" y="37005"/>
                  <a:pt x="5715" y="37005"/>
                </a:cubicBezTo>
                <a:cubicBezTo>
                  <a:pt x="5545" y="37005"/>
                  <a:pt x="5490" y="37187"/>
                  <a:pt x="5460" y="37394"/>
                </a:cubicBezTo>
                <a:cubicBezTo>
                  <a:pt x="5426" y="37735"/>
                  <a:pt x="5290" y="38008"/>
                  <a:pt x="5051" y="38247"/>
                </a:cubicBezTo>
                <a:cubicBezTo>
                  <a:pt x="4812" y="38520"/>
                  <a:pt x="4607" y="38793"/>
                  <a:pt x="4437" y="39100"/>
                </a:cubicBezTo>
                <a:cubicBezTo>
                  <a:pt x="4573" y="39117"/>
                  <a:pt x="4701" y="39126"/>
                  <a:pt x="4829" y="39126"/>
                </a:cubicBezTo>
                <a:cubicBezTo>
                  <a:pt x="4957" y="39126"/>
                  <a:pt x="5085" y="39117"/>
                  <a:pt x="5222" y="39100"/>
                </a:cubicBezTo>
                <a:cubicBezTo>
                  <a:pt x="5290" y="39100"/>
                  <a:pt x="5392" y="38930"/>
                  <a:pt x="5460" y="38793"/>
                </a:cubicBezTo>
                <a:cubicBezTo>
                  <a:pt x="5699" y="38349"/>
                  <a:pt x="5972" y="37906"/>
                  <a:pt x="6245" y="37462"/>
                </a:cubicBezTo>
                <a:lnTo>
                  <a:pt x="6245" y="37462"/>
                </a:lnTo>
                <a:cubicBezTo>
                  <a:pt x="6143" y="38008"/>
                  <a:pt x="5938" y="38554"/>
                  <a:pt x="5699" y="39066"/>
                </a:cubicBezTo>
                <a:cubicBezTo>
                  <a:pt x="5859" y="39112"/>
                  <a:pt x="5965" y="39138"/>
                  <a:pt x="6043" y="39138"/>
                </a:cubicBezTo>
                <a:cubicBezTo>
                  <a:pt x="6200" y="39138"/>
                  <a:pt x="6245" y="39032"/>
                  <a:pt x="6382" y="38759"/>
                </a:cubicBezTo>
                <a:cubicBezTo>
                  <a:pt x="6450" y="38588"/>
                  <a:pt x="6518" y="38418"/>
                  <a:pt x="6621" y="38247"/>
                </a:cubicBezTo>
                <a:cubicBezTo>
                  <a:pt x="6621" y="38213"/>
                  <a:pt x="6655" y="38213"/>
                  <a:pt x="6655" y="38213"/>
                </a:cubicBezTo>
                <a:cubicBezTo>
                  <a:pt x="6723" y="38262"/>
                  <a:pt x="6786" y="38283"/>
                  <a:pt x="6845" y="38283"/>
                </a:cubicBezTo>
                <a:cubicBezTo>
                  <a:pt x="6992" y="38283"/>
                  <a:pt x="7113" y="38154"/>
                  <a:pt x="7235" y="38008"/>
                </a:cubicBezTo>
                <a:cubicBezTo>
                  <a:pt x="7610" y="37565"/>
                  <a:pt x="7849" y="37019"/>
                  <a:pt x="7951" y="36439"/>
                </a:cubicBezTo>
                <a:cubicBezTo>
                  <a:pt x="8122" y="35347"/>
                  <a:pt x="8190" y="34221"/>
                  <a:pt x="8088" y="33129"/>
                </a:cubicBezTo>
                <a:cubicBezTo>
                  <a:pt x="8088" y="32958"/>
                  <a:pt x="8054" y="32822"/>
                  <a:pt x="8020" y="32685"/>
                </a:cubicBezTo>
                <a:lnTo>
                  <a:pt x="8702" y="32173"/>
                </a:lnTo>
                <a:cubicBezTo>
                  <a:pt x="8770" y="32344"/>
                  <a:pt x="8804" y="32514"/>
                  <a:pt x="8804" y="32719"/>
                </a:cubicBezTo>
                <a:cubicBezTo>
                  <a:pt x="8839" y="33333"/>
                  <a:pt x="8736" y="33948"/>
                  <a:pt x="8497" y="34528"/>
                </a:cubicBezTo>
                <a:cubicBezTo>
                  <a:pt x="8463" y="34630"/>
                  <a:pt x="8429" y="34732"/>
                  <a:pt x="8395" y="34835"/>
                </a:cubicBezTo>
                <a:cubicBezTo>
                  <a:pt x="8361" y="35927"/>
                  <a:pt x="8054" y="36985"/>
                  <a:pt x="7542" y="37940"/>
                </a:cubicBezTo>
                <a:cubicBezTo>
                  <a:pt x="7405" y="38179"/>
                  <a:pt x="7235" y="38384"/>
                  <a:pt x="7030" y="38554"/>
                </a:cubicBezTo>
                <a:cubicBezTo>
                  <a:pt x="6894" y="38657"/>
                  <a:pt x="6791" y="38793"/>
                  <a:pt x="6894" y="38998"/>
                </a:cubicBezTo>
                <a:cubicBezTo>
                  <a:pt x="6933" y="39097"/>
                  <a:pt x="6985" y="39150"/>
                  <a:pt x="7054" y="39150"/>
                </a:cubicBezTo>
                <a:cubicBezTo>
                  <a:pt x="7104" y="39150"/>
                  <a:pt x="7164" y="39123"/>
                  <a:pt x="7235" y="39066"/>
                </a:cubicBezTo>
                <a:cubicBezTo>
                  <a:pt x="7405" y="38930"/>
                  <a:pt x="7576" y="38793"/>
                  <a:pt x="7781" y="38657"/>
                </a:cubicBezTo>
                <a:lnTo>
                  <a:pt x="7781" y="38657"/>
                </a:lnTo>
                <a:cubicBezTo>
                  <a:pt x="7747" y="38793"/>
                  <a:pt x="7747" y="38930"/>
                  <a:pt x="7713" y="39066"/>
                </a:cubicBezTo>
                <a:lnTo>
                  <a:pt x="8190" y="39066"/>
                </a:lnTo>
                <a:cubicBezTo>
                  <a:pt x="8259" y="38930"/>
                  <a:pt x="8327" y="38759"/>
                  <a:pt x="8361" y="38554"/>
                </a:cubicBezTo>
                <a:cubicBezTo>
                  <a:pt x="8668" y="37428"/>
                  <a:pt x="9009" y="36302"/>
                  <a:pt x="8975" y="35074"/>
                </a:cubicBezTo>
                <a:cubicBezTo>
                  <a:pt x="9009" y="34869"/>
                  <a:pt x="9077" y="34698"/>
                  <a:pt x="9180" y="34528"/>
                </a:cubicBezTo>
                <a:cubicBezTo>
                  <a:pt x="9350" y="34221"/>
                  <a:pt x="9589" y="33982"/>
                  <a:pt x="9726" y="33640"/>
                </a:cubicBezTo>
                <a:cubicBezTo>
                  <a:pt x="10374" y="32241"/>
                  <a:pt x="10988" y="30808"/>
                  <a:pt x="11603" y="29375"/>
                </a:cubicBezTo>
                <a:cubicBezTo>
                  <a:pt x="12080" y="28181"/>
                  <a:pt x="12456" y="26884"/>
                  <a:pt x="12660" y="25587"/>
                </a:cubicBezTo>
                <a:cubicBezTo>
                  <a:pt x="12660" y="25212"/>
                  <a:pt x="12865" y="24871"/>
                  <a:pt x="13172" y="24598"/>
                </a:cubicBezTo>
                <a:lnTo>
                  <a:pt x="13172" y="24598"/>
                </a:lnTo>
                <a:cubicBezTo>
                  <a:pt x="13377" y="25553"/>
                  <a:pt x="13240" y="26509"/>
                  <a:pt x="12831" y="27362"/>
                </a:cubicBezTo>
                <a:cubicBezTo>
                  <a:pt x="12592" y="27669"/>
                  <a:pt x="12524" y="28044"/>
                  <a:pt x="12626" y="28386"/>
                </a:cubicBezTo>
                <a:cubicBezTo>
                  <a:pt x="12694" y="28590"/>
                  <a:pt x="12694" y="28795"/>
                  <a:pt x="12694" y="29000"/>
                </a:cubicBezTo>
                <a:cubicBezTo>
                  <a:pt x="12797" y="29614"/>
                  <a:pt x="12490" y="30194"/>
                  <a:pt x="11944" y="30467"/>
                </a:cubicBezTo>
                <a:cubicBezTo>
                  <a:pt x="11978" y="30331"/>
                  <a:pt x="12012" y="30228"/>
                  <a:pt x="12012" y="30126"/>
                </a:cubicBezTo>
                <a:cubicBezTo>
                  <a:pt x="12080" y="29989"/>
                  <a:pt x="12114" y="29853"/>
                  <a:pt x="12114" y="29716"/>
                </a:cubicBezTo>
                <a:cubicBezTo>
                  <a:pt x="12114" y="29614"/>
                  <a:pt x="12046" y="29512"/>
                  <a:pt x="11978" y="29443"/>
                </a:cubicBezTo>
                <a:cubicBezTo>
                  <a:pt x="11910" y="29443"/>
                  <a:pt x="11807" y="29477"/>
                  <a:pt x="11739" y="29546"/>
                </a:cubicBezTo>
                <a:cubicBezTo>
                  <a:pt x="11705" y="29648"/>
                  <a:pt x="11637" y="29785"/>
                  <a:pt x="11637" y="29887"/>
                </a:cubicBezTo>
                <a:cubicBezTo>
                  <a:pt x="11295" y="30706"/>
                  <a:pt x="11022" y="31525"/>
                  <a:pt x="10681" y="32310"/>
                </a:cubicBezTo>
                <a:cubicBezTo>
                  <a:pt x="10408" y="32890"/>
                  <a:pt x="10101" y="33436"/>
                  <a:pt x="9828" y="34016"/>
                </a:cubicBezTo>
                <a:cubicBezTo>
                  <a:pt x="9794" y="34084"/>
                  <a:pt x="9760" y="34118"/>
                  <a:pt x="9726" y="34186"/>
                </a:cubicBezTo>
                <a:cubicBezTo>
                  <a:pt x="9623" y="34323"/>
                  <a:pt x="9521" y="34459"/>
                  <a:pt x="9692" y="34664"/>
                </a:cubicBezTo>
                <a:cubicBezTo>
                  <a:pt x="9749" y="34721"/>
                  <a:pt x="9798" y="34744"/>
                  <a:pt x="9842" y="34744"/>
                </a:cubicBezTo>
                <a:cubicBezTo>
                  <a:pt x="9931" y="34744"/>
                  <a:pt x="9999" y="34653"/>
                  <a:pt x="10067" y="34562"/>
                </a:cubicBezTo>
                <a:cubicBezTo>
                  <a:pt x="10272" y="34289"/>
                  <a:pt x="10408" y="34050"/>
                  <a:pt x="10579" y="33743"/>
                </a:cubicBezTo>
                <a:cubicBezTo>
                  <a:pt x="10818" y="33265"/>
                  <a:pt x="11022" y="32787"/>
                  <a:pt x="11227" y="32276"/>
                </a:cubicBezTo>
                <a:cubicBezTo>
                  <a:pt x="11295" y="32139"/>
                  <a:pt x="11364" y="32003"/>
                  <a:pt x="11466" y="31900"/>
                </a:cubicBezTo>
                <a:lnTo>
                  <a:pt x="11466" y="31900"/>
                </a:lnTo>
                <a:cubicBezTo>
                  <a:pt x="11500" y="32139"/>
                  <a:pt x="11466" y="32378"/>
                  <a:pt x="11432" y="32583"/>
                </a:cubicBezTo>
                <a:cubicBezTo>
                  <a:pt x="11295" y="33333"/>
                  <a:pt x="11125" y="34084"/>
                  <a:pt x="10954" y="34835"/>
                </a:cubicBezTo>
                <a:cubicBezTo>
                  <a:pt x="10863" y="35108"/>
                  <a:pt x="10772" y="35229"/>
                  <a:pt x="10631" y="35229"/>
                </a:cubicBezTo>
                <a:cubicBezTo>
                  <a:pt x="10560" y="35229"/>
                  <a:pt x="10476" y="35199"/>
                  <a:pt x="10374" y="35142"/>
                </a:cubicBezTo>
                <a:cubicBezTo>
                  <a:pt x="10238" y="35074"/>
                  <a:pt x="10135" y="35040"/>
                  <a:pt x="9999" y="35005"/>
                </a:cubicBezTo>
                <a:cubicBezTo>
                  <a:pt x="9919" y="34976"/>
                  <a:pt x="9855" y="34957"/>
                  <a:pt x="9802" y="34957"/>
                </a:cubicBezTo>
                <a:cubicBezTo>
                  <a:pt x="9672" y="34957"/>
                  <a:pt x="9614" y="35066"/>
                  <a:pt x="9589" y="35381"/>
                </a:cubicBezTo>
                <a:cubicBezTo>
                  <a:pt x="9521" y="35790"/>
                  <a:pt x="9487" y="36268"/>
                  <a:pt x="9487" y="36677"/>
                </a:cubicBezTo>
                <a:cubicBezTo>
                  <a:pt x="9487" y="37155"/>
                  <a:pt x="9385" y="37633"/>
                  <a:pt x="9214" y="38076"/>
                </a:cubicBezTo>
                <a:cubicBezTo>
                  <a:pt x="9077" y="38384"/>
                  <a:pt x="8975" y="38725"/>
                  <a:pt x="8839" y="39032"/>
                </a:cubicBezTo>
                <a:cubicBezTo>
                  <a:pt x="8839" y="39066"/>
                  <a:pt x="8873" y="39066"/>
                  <a:pt x="8907" y="39100"/>
                </a:cubicBezTo>
                <a:cubicBezTo>
                  <a:pt x="8986" y="39108"/>
                  <a:pt x="9059" y="39112"/>
                  <a:pt x="9126" y="39112"/>
                </a:cubicBezTo>
                <a:cubicBezTo>
                  <a:pt x="9642" y="39112"/>
                  <a:pt x="9836" y="38865"/>
                  <a:pt x="9896" y="38111"/>
                </a:cubicBezTo>
                <a:cubicBezTo>
                  <a:pt x="9931" y="37292"/>
                  <a:pt x="10272" y="36643"/>
                  <a:pt x="10408" y="35824"/>
                </a:cubicBezTo>
                <a:lnTo>
                  <a:pt x="10920" y="36097"/>
                </a:lnTo>
                <a:cubicBezTo>
                  <a:pt x="10579" y="37087"/>
                  <a:pt x="10272" y="38076"/>
                  <a:pt x="9965" y="39066"/>
                </a:cubicBezTo>
                <a:lnTo>
                  <a:pt x="10442" y="39066"/>
                </a:lnTo>
                <a:cubicBezTo>
                  <a:pt x="10920" y="37803"/>
                  <a:pt x="11295" y="36507"/>
                  <a:pt x="11603" y="35176"/>
                </a:cubicBezTo>
                <a:cubicBezTo>
                  <a:pt x="11739" y="35312"/>
                  <a:pt x="11841" y="35449"/>
                  <a:pt x="11944" y="35449"/>
                </a:cubicBezTo>
                <a:cubicBezTo>
                  <a:pt x="12114" y="35381"/>
                  <a:pt x="12251" y="35312"/>
                  <a:pt x="12319" y="35176"/>
                </a:cubicBezTo>
                <a:cubicBezTo>
                  <a:pt x="12797" y="34630"/>
                  <a:pt x="13070" y="33948"/>
                  <a:pt x="13138" y="33231"/>
                </a:cubicBezTo>
                <a:cubicBezTo>
                  <a:pt x="13172" y="32719"/>
                  <a:pt x="13309" y="32207"/>
                  <a:pt x="13479" y="31730"/>
                </a:cubicBezTo>
                <a:cubicBezTo>
                  <a:pt x="13548" y="31627"/>
                  <a:pt x="13582" y="31491"/>
                  <a:pt x="13582" y="31388"/>
                </a:cubicBezTo>
                <a:cubicBezTo>
                  <a:pt x="13718" y="30876"/>
                  <a:pt x="13684" y="30774"/>
                  <a:pt x="13275" y="30638"/>
                </a:cubicBezTo>
                <a:cubicBezTo>
                  <a:pt x="13206" y="30126"/>
                  <a:pt x="13240" y="29614"/>
                  <a:pt x="13411" y="29136"/>
                </a:cubicBezTo>
                <a:cubicBezTo>
                  <a:pt x="13650" y="28420"/>
                  <a:pt x="13821" y="27669"/>
                  <a:pt x="14025" y="26884"/>
                </a:cubicBezTo>
                <a:cubicBezTo>
                  <a:pt x="14059" y="26679"/>
                  <a:pt x="14094" y="26475"/>
                  <a:pt x="14094" y="26270"/>
                </a:cubicBezTo>
                <a:cubicBezTo>
                  <a:pt x="14094" y="25963"/>
                  <a:pt x="14059" y="25690"/>
                  <a:pt x="13718" y="25656"/>
                </a:cubicBezTo>
                <a:lnTo>
                  <a:pt x="13718" y="23506"/>
                </a:lnTo>
                <a:cubicBezTo>
                  <a:pt x="13718" y="23369"/>
                  <a:pt x="13752" y="23199"/>
                  <a:pt x="13786" y="23028"/>
                </a:cubicBezTo>
                <a:cubicBezTo>
                  <a:pt x="13855" y="22550"/>
                  <a:pt x="13957" y="22039"/>
                  <a:pt x="14025" y="21527"/>
                </a:cubicBezTo>
                <a:cubicBezTo>
                  <a:pt x="14059" y="21356"/>
                  <a:pt x="14059" y="21186"/>
                  <a:pt x="14059" y="21015"/>
                </a:cubicBezTo>
                <a:cubicBezTo>
                  <a:pt x="14059" y="20810"/>
                  <a:pt x="13991" y="20640"/>
                  <a:pt x="13821" y="20640"/>
                </a:cubicBezTo>
                <a:cubicBezTo>
                  <a:pt x="13752" y="20640"/>
                  <a:pt x="13650" y="20810"/>
                  <a:pt x="13548" y="20878"/>
                </a:cubicBezTo>
                <a:lnTo>
                  <a:pt x="13309" y="20469"/>
                </a:lnTo>
                <a:cubicBezTo>
                  <a:pt x="13377" y="20367"/>
                  <a:pt x="13445" y="20298"/>
                  <a:pt x="13548" y="20196"/>
                </a:cubicBezTo>
                <a:cubicBezTo>
                  <a:pt x="14401" y="19650"/>
                  <a:pt x="14742" y="18763"/>
                  <a:pt x="14605" y="17568"/>
                </a:cubicBezTo>
                <a:cubicBezTo>
                  <a:pt x="14537" y="17295"/>
                  <a:pt x="14605" y="16988"/>
                  <a:pt x="14810" y="16784"/>
                </a:cubicBezTo>
                <a:cubicBezTo>
                  <a:pt x="15151" y="16408"/>
                  <a:pt x="15356" y="15931"/>
                  <a:pt x="15458" y="15453"/>
                </a:cubicBezTo>
                <a:cubicBezTo>
                  <a:pt x="15629" y="14770"/>
                  <a:pt x="15731" y="14054"/>
                  <a:pt x="15902" y="13337"/>
                </a:cubicBezTo>
                <a:cubicBezTo>
                  <a:pt x="15936" y="13167"/>
                  <a:pt x="15970" y="12996"/>
                  <a:pt x="16073" y="12825"/>
                </a:cubicBezTo>
                <a:cubicBezTo>
                  <a:pt x="16277" y="12518"/>
                  <a:pt x="16380" y="12143"/>
                  <a:pt x="16380" y="11768"/>
                </a:cubicBezTo>
                <a:lnTo>
                  <a:pt x="16380" y="11222"/>
                </a:lnTo>
                <a:cubicBezTo>
                  <a:pt x="16346" y="10539"/>
                  <a:pt x="16380" y="9823"/>
                  <a:pt x="16550" y="9140"/>
                </a:cubicBezTo>
                <a:cubicBezTo>
                  <a:pt x="16619" y="8799"/>
                  <a:pt x="16653" y="8423"/>
                  <a:pt x="16653" y="8048"/>
                </a:cubicBezTo>
                <a:cubicBezTo>
                  <a:pt x="16721" y="8253"/>
                  <a:pt x="16755" y="8389"/>
                  <a:pt x="16789" y="8492"/>
                </a:cubicBezTo>
                <a:cubicBezTo>
                  <a:pt x="16994" y="9515"/>
                  <a:pt x="17301" y="10539"/>
                  <a:pt x="17642" y="11495"/>
                </a:cubicBezTo>
                <a:cubicBezTo>
                  <a:pt x="17711" y="11768"/>
                  <a:pt x="17779" y="12041"/>
                  <a:pt x="17813" y="12314"/>
                </a:cubicBezTo>
                <a:cubicBezTo>
                  <a:pt x="17847" y="12757"/>
                  <a:pt x="18086" y="13201"/>
                  <a:pt x="17881" y="13678"/>
                </a:cubicBezTo>
                <a:cubicBezTo>
                  <a:pt x="17881" y="13781"/>
                  <a:pt x="17881" y="13849"/>
                  <a:pt x="17915" y="13951"/>
                </a:cubicBezTo>
                <a:cubicBezTo>
                  <a:pt x="18325" y="14839"/>
                  <a:pt x="18598" y="15828"/>
                  <a:pt x="18734" y="16784"/>
                </a:cubicBezTo>
                <a:cubicBezTo>
                  <a:pt x="18700" y="17057"/>
                  <a:pt x="18700" y="17295"/>
                  <a:pt x="18632" y="17534"/>
                </a:cubicBezTo>
                <a:cubicBezTo>
                  <a:pt x="18632" y="17637"/>
                  <a:pt x="18564" y="17705"/>
                  <a:pt x="18530" y="17773"/>
                </a:cubicBezTo>
                <a:lnTo>
                  <a:pt x="18530" y="17773"/>
                </a:lnTo>
                <a:cubicBezTo>
                  <a:pt x="18530" y="17762"/>
                  <a:pt x="18530" y="17751"/>
                  <a:pt x="18530" y="17739"/>
                </a:cubicBezTo>
                <a:lnTo>
                  <a:pt x="18530" y="17773"/>
                </a:lnTo>
                <a:cubicBezTo>
                  <a:pt x="18530" y="17773"/>
                  <a:pt x="18530" y="17773"/>
                  <a:pt x="18530" y="17773"/>
                </a:cubicBezTo>
                <a:lnTo>
                  <a:pt x="18530" y="17773"/>
                </a:lnTo>
                <a:cubicBezTo>
                  <a:pt x="18530" y="18032"/>
                  <a:pt x="18531" y="18262"/>
                  <a:pt x="18564" y="18524"/>
                </a:cubicBezTo>
                <a:cubicBezTo>
                  <a:pt x="18734" y="19241"/>
                  <a:pt x="18905" y="19957"/>
                  <a:pt x="19110" y="20640"/>
                </a:cubicBezTo>
                <a:cubicBezTo>
                  <a:pt x="19348" y="21731"/>
                  <a:pt x="19758" y="22755"/>
                  <a:pt x="20304" y="23711"/>
                </a:cubicBezTo>
                <a:cubicBezTo>
                  <a:pt x="20133" y="24530"/>
                  <a:pt x="20543" y="25246"/>
                  <a:pt x="20611" y="26065"/>
                </a:cubicBezTo>
                <a:cubicBezTo>
                  <a:pt x="20372" y="25895"/>
                  <a:pt x="20202" y="25622"/>
                  <a:pt x="20167" y="25349"/>
                </a:cubicBezTo>
                <a:cubicBezTo>
                  <a:pt x="19826" y="24086"/>
                  <a:pt x="19451" y="22858"/>
                  <a:pt x="19110" y="21595"/>
                </a:cubicBezTo>
                <a:cubicBezTo>
                  <a:pt x="18905" y="20844"/>
                  <a:pt x="18768" y="20059"/>
                  <a:pt x="18598" y="19309"/>
                </a:cubicBezTo>
                <a:cubicBezTo>
                  <a:pt x="18535" y="19119"/>
                  <a:pt x="18501" y="18930"/>
                  <a:pt x="18306" y="18930"/>
                </a:cubicBezTo>
                <a:cubicBezTo>
                  <a:pt x="18291" y="18930"/>
                  <a:pt x="18274" y="18931"/>
                  <a:pt x="18257" y="18933"/>
                </a:cubicBezTo>
                <a:cubicBezTo>
                  <a:pt x="18120" y="18968"/>
                  <a:pt x="18086" y="19104"/>
                  <a:pt x="18154" y="19445"/>
                </a:cubicBezTo>
                <a:cubicBezTo>
                  <a:pt x="18188" y="19718"/>
                  <a:pt x="18257" y="19957"/>
                  <a:pt x="18325" y="20230"/>
                </a:cubicBezTo>
                <a:cubicBezTo>
                  <a:pt x="18325" y="20332"/>
                  <a:pt x="18359" y="20435"/>
                  <a:pt x="18359" y="20537"/>
                </a:cubicBezTo>
                <a:cubicBezTo>
                  <a:pt x="18291" y="20947"/>
                  <a:pt x="18325" y="21356"/>
                  <a:pt x="18461" y="21731"/>
                </a:cubicBezTo>
                <a:cubicBezTo>
                  <a:pt x="18632" y="22380"/>
                  <a:pt x="18803" y="22960"/>
                  <a:pt x="18973" y="23677"/>
                </a:cubicBezTo>
                <a:cubicBezTo>
                  <a:pt x="19144" y="24393"/>
                  <a:pt x="19246" y="25110"/>
                  <a:pt x="19383" y="25826"/>
                </a:cubicBezTo>
                <a:cubicBezTo>
                  <a:pt x="19212" y="25656"/>
                  <a:pt x="19076" y="25451"/>
                  <a:pt x="19007" y="25212"/>
                </a:cubicBezTo>
                <a:cubicBezTo>
                  <a:pt x="18837" y="24598"/>
                  <a:pt x="18666" y="23950"/>
                  <a:pt x="18564" y="23335"/>
                </a:cubicBezTo>
                <a:cubicBezTo>
                  <a:pt x="18530" y="22994"/>
                  <a:pt x="18427" y="22721"/>
                  <a:pt x="18086" y="22687"/>
                </a:cubicBezTo>
                <a:cubicBezTo>
                  <a:pt x="18086" y="21800"/>
                  <a:pt x="18052" y="20913"/>
                  <a:pt x="18018" y="20059"/>
                </a:cubicBezTo>
                <a:cubicBezTo>
                  <a:pt x="18018" y="19957"/>
                  <a:pt x="17984" y="19821"/>
                  <a:pt x="17949" y="19718"/>
                </a:cubicBezTo>
                <a:cubicBezTo>
                  <a:pt x="17813" y="19548"/>
                  <a:pt x="17779" y="19343"/>
                  <a:pt x="17813" y="19138"/>
                </a:cubicBezTo>
                <a:cubicBezTo>
                  <a:pt x="17813" y="18558"/>
                  <a:pt x="17847" y="17944"/>
                  <a:pt x="17881" y="17330"/>
                </a:cubicBezTo>
                <a:cubicBezTo>
                  <a:pt x="17741" y="17266"/>
                  <a:pt x="17648" y="17226"/>
                  <a:pt x="17584" y="17226"/>
                </a:cubicBezTo>
                <a:cubicBezTo>
                  <a:pt x="17476" y="17226"/>
                  <a:pt x="17446" y="17338"/>
                  <a:pt x="17403" y="17637"/>
                </a:cubicBezTo>
                <a:cubicBezTo>
                  <a:pt x="17369" y="18149"/>
                  <a:pt x="17369" y="18660"/>
                  <a:pt x="17335" y="19172"/>
                </a:cubicBezTo>
                <a:cubicBezTo>
                  <a:pt x="17335" y="19377"/>
                  <a:pt x="17301" y="19582"/>
                  <a:pt x="17233" y="19752"/>
                </a:cubicBezTo>
                <a:lnTo>
                  <a:pt x="17199" y="17773"/>
                </a:lnTo>
                <a:lnTo>
                  <a:pt x="17199" y="16545"/>
                </a:lnTo>
                <a:cubicBezTo>
                  <a:pt x="17199" y="16272"/>
                  <a:pt x="17267" y="15931"/>
                  <a:pt x="16960" y="15828"/>
                </a:cubicBezTo>
                <a:cubicBezTo>
                  <a:pt x="16994" y="15555"/>
                  <a:pt x="17028" y="15385"/>
                  <a:pt x="17062" y="15146"/>
                </a:cubicBezTo>
                <a:cubicBezTo>
                  <a:pt x="17096" y="14873"/>
                  <a:pt x="17165" y="14668"/>
                  <a:pt x="16960" y="14463"/>
                </a:cubicBezTo>
                <a:cubicBezTo>
                  <a:pt x="16892" y="14361"/>
                  <a:pt x="16892" y="14259"/>
                  <a:pt x="16892" y="14122"/>
                </a:cubicBezTo>
                <a:cubicBezTo>
                  <a:pt x="16926" y="13030"/>
                  <a:pt x="16960" y="11938"/>
                  <a:pt x="16994" y="10846"/>
                </a:cubicBezTo>
                <a:cubicBezTo>
                  <a:pt x="17028" y="10710"/>
                  <a:pt x="16994" y="10539"/>
                  <a:pt x="16994" y="10403"/>
                </a:cubicBezTo>
                <a:cubicBezTo>
                  <a:pt x="16960" y="10334"/>
                  <a:pt x="16858" y="10232"/>
                  <a:pt x="16823" y="10232"/>
                </a:cubicBezTo>
                <a:cubicBezTo>
                  <a:pt x="16721" y="10232"/>
                  <a:pt x="16653" y="10300"/>
                  <a:pt x="16619" y="10403"/>
                </a:cubicBezTo>
                <a:cubicBezTo>
                  <a:pt x="16550" y="10573"/>
                  <a:pt x="16550" y="10744"/>
                  <a:pt x="16550" y="10914"/>
                </a:cubicBezTo>
                <a:cubicBezTo>
                  <a:pt x="16516" y="12484"/>
                  <a:pt x="16380" y="14020"/>
                  <a:pt x="16141" y="15555"/>
                </a:cubicBezTo>
                <a:cubicBezTo>
                  <a:pt x="16073" y="15931"/>
                  <a:pt x="15970" y="16272"/>
                  <a:pt x="15868" y="16613"/>
                </a:cubicBezTo>
                <a:cubicBezTo>
                  <a:pt x="15766" y="16988"/>
                  <a:pt x="15595" y="17295"/>
                  <a:pt x="15424" y="17671"/>
                </a:cubicBezTo>
                <a:cubicBezTo>
                  <a:pt x="15390" y="17534"/>
                  <a:pt x="15288" y="17398"/>
                  <a:pt x="15220" y="17261"/>
                </a:cubicBezTo>
                <a:cubicBezTo>
                  <a:pt x="15164" y="17206"/>
                  <a:pt x="15085" y="17150"/>
                  <a:pt x="15040" y="17150"/>
                </a:cubicBezTo>
                <a:cubicBezTo>
                  <a:pt x="15030" y="17150"/>
                  <a:pt x="15021" y="17153"/>
                  <a:pt x="15015" y="17159"/>
                </a:cubicBezTo>
                <a:cubicBezTo>
                  <a:pt x="14912" y="17227"/>
                  <a:pt x="14878" y="17330"/>
                  <a:pt x="14844" y="17432"/>
                </a:cubicBezTo>
                <a:cubicBezTo>
                  <a:pt x="14844" y="17534"/>
                  <a:pt x="14844" y="17637"/>
                  <a:pt x="14844" y="17739"/>
                </a:cubicBezTo>
                <a:cubicBezTo>
                  <a:pt x="14947" y="18968"/>
                  <a:pt x="14878" y="20230"/>
                  <a:pt x="14605" y="21459"/>
                </a:cubicBezTo>
                <a:cubicBezTo>
                  <a:pt x="14537" y="21936"/>
                  <a:pt x="14332" y="22414"/>
                  <a:pt x="14025" y="22789"/>
                </a:cubicBezTo>
                <a:cubicBezTo>
                  <a:pt x="13923" y="22926"/>
                  <a:pt x="13752" y="23062"/>
                  <a:pt x="13855" y="23335"/>
                </a:cubicBezTo>
                <a:cubicBezTo>
                  <a:pt x="13905" y="23436"/>
                  <a:pt x="13960" y="23471"/>
                  <a:pt x="14021" y="23471"/>
                </a:cubicBezTo>
                <a:cubicBezTo>
                  <a:pt x="14126" y="23471"/>
                  <a:pt x="14250" y="23366"/>
                  <a:pt x="14401" y="23301"/>
                </a:cubicBezTo>
                <a:lnTo>
                  <a:pt x="14401" y="23301"/>
                </a:lnTo>
                <a:cubicBezTo>
                  <a:pt x="14298" y="23608"/>
                  <a:pt x="14196" y="23847"/>
                  <a:pt x="14094" y="24052"/>
                </a:cubicBezTo>
                <a:cubicBezTo>
                  <a:pt x="14059" y="24188"/>
                  <a:pt x="13991" y="24291"/>
                  <a:pt x="13991" y="24393"/>
                </a:cubicBezTo>
                <a:cubicBezTo>
                  <a:pt x="13957" y="24495"/>
                  <a:pt x="13991" y="24700"/>
                  <a:pt x="14025" y="24734"/>
                </a:cubicBezTo>
                <a:cubicBezTo>
                  <a:pt x="14076" y="24751"/>
                  <a:pt x="14128" y="24760"/>
                  <a:pt x="14179" y="24760"/>
                </a:cubicBezTo>
                <a:cubicBezTo>
                  <a:pt x="14230" y="24760"/>
                  <a:pt x="14281" y="24751"/>
                  <a:pt x="14332" y="24734"/>
                </a:cubicBezTo>
                <a:cubicBezTo>
                  <a:pt x="14401" y="24666"/>
                  <a:pt x="14469" y="24564"/>
                  <a:pt x="14571" y="24393"/>
                </a:cubicBezTo>
                <a:cubicBezTo>
                  <a:pt x="14571" y="24530"/>
                  <a:pt x="14605" y="24666"/>
                  <a:pt x="14605" y="24803"/>
                </a:cubicBezTo>
                <a:cubicBezTo>
                  <a:pt x="14571" y="25826"/>
                  <a:pt x="14537" y="26884"/>
                  <a:pt x="14537" y="27908"/>
                </a:cubicBezTo>
                <a:cubicBezTo>
                  <a:pt x="14571" y="28386"/>
                  <a:pt x="14332" y="28829"/>
                  <a:pt x="13923" y="29068"/>
                </a:cubicBezTo>
                <a:cubicBezTo>
                  <a:pt x="13855" y="29102"/>
                  <a:pt x="13786" y="29136"/>
                  <a:pt x="13752" y="29204"/>
                </a:cubicBezTo>
                <a:cubicBezTo>
                  <a:pt x="13684" y="29273"/>
                  <a:pt x="13650" y="29375"/>
                  <a:pt x="13684" y="29477"/>
                </a:cubicBezTo>
                <a:cubicBezTo>
                  <a:pt x="13718" y="29580"/>
                  <a:pt x="13752" y="29648"/>
                  <a:pt x="13855" y="29648"/>
                </a:cubicBezTo>
                <a:cubicBezTo>
                  <a:pt x="13906" y="29665"/>
                  <a:pt x="13966" y="29674"/>
                  <a:pt x="14025" y="29674"/>
                </a:cubicBezTo>
                <a:cubicBezTo>
                  <a:pt x="14085" y="29674"/>
                  <a:pt x="14145" y="29665"/>
                  <a:pt x="14196" y="29648"/>
                </a:cubicBezTo>
                <a:lnTo>
                  <a:pt x="14196" y="29648"/>
                </a:lnTo>
                <a:cubicBezTo>
                  <a:pt x="14094" y="29989"/>
                  <a:pt x="13957" y="30262"/>
                  <a:pt x="13889" y="30535"/>
                </a:cubicBezTo>
                <a:cubicBezTo>
                  <a:pt x="13821" y="30672"/>
                  <a:pt x="13821" y="30842"/>
                  <a:pt x="13855" y="30979"/>
                </a:cubicBezTo>
                <a:cubicBezTo>
                  <a:pt x="13898" y="31065"/>
                  <a:pt x="13947" y="31097"/>
                  <a:pt x="14000" y="31097"/>
                </a:cubicBezTo>
                <a:cubicBezTo>
                  <a:pt x="14072" y="31097"/>
                  <a:pt x="14151" y="31038"/>
                  <a:pt x="14230" y="30979"/>
                </a:cubicBezTo>
                <a:cubicBezTo>
                  <a:pt x="14230" y="30945"/>
                  <a:pt x="14264" y="30945"/>
                  <a:pt x="14332" y="30945"/>
                </a:cubicBezTo>
                <a:cubicBezTo>
                  <a:pt x="14401" y="31354"/>
                  <a:pt x="14332" y="31798"/>
                  <a:pt x="14162" y="32173"/>
                </a:cubicBezTo>
                <a:cubicBezTo>
                  <a:pt x="13479" y="33333"/>
                  <a:pt x="12865" y="34528"/>
                  <a:pt x="12217" y="35688"/>
                </a:cubicBezTo>
                <a:cubicBezTo>
                  <a:pt x="12122" y="35846"/>
                  <a:pt x="12057" y="36033"/>
                  <a:pt x="11858" y="36033"/>
                </a:cubicBezTo>
                <a:cubicBezTo>
                  <a:pt x="11842" y="36033"/>
                  <a:pt x="11825" y="36032"/>
                  <a:pt x="11807" y="36029"/>
                </a:cubicBezTo>
                <a:cubicBezTo>
                  <a:pt x="11773" y="36029"/>
                  <a:pt x="11705" y="36063"/>
                  <a:pt x="11671" y="36097"/>
                </a:cubicBezTo>
                <a:cubicBezTo>
                  <a:pt x="11637" y="36473"/>
                  <a:pt x="11398" y="36677"/>
                  <a:pt x="11261" y="36985"/>
                </a:cubicBezTo>
                <a:cubicBezTo>
                  <a:pt x="11227" y="37053"/>
                  <a:pt x="11330" y="37258"/>
                  <a:pt x="11432" y="37428"/>
                </a:cubicBezTo>
                <a:cubicBezTo>
                  <a:pt x="11295" y="37974"/>
                  <a:pt x="11159" y="38520"/>
                  <a:pt x="11022" y="39134"/>
                </a:cubicBezTo>
                <a:lnTo>
                  <a:pt x="11500" y="39134"/>
                </a:lnTo>
                <a:cubicBezTo>
                  <a:pt x="11637" y="38520"/>
                  <a:pt x="11807" y="37940"/>
                  <a:pt x="11910" y="37326"/>
                </a:cubicBezTo>
                <a:cubicBezTo>
                  <a:pt x="11978" y="36950"/>
                  <a:pt x="12183" y="36575"/>
                  <a:pt x="12490" y="36302"/>
                </a:cubicBezTo>
                <a:lnTo>
                  <a:pt x="12558" y="36336"/>
                </a:lnTo>
                <a:cubicBezTo>
                  <a:pt x="12422" y="37223"/>
                  <a:pt x="12251" y="38145"/>
                  <a:pt x="12114" y="39100"/>
                </a:cubicBezTo>
                <a:lnTo>
                  <a:pt x="12831" y="39100"/>
                </a:lnTo>
                <a:cubicBezTo>
                  <a:pt x="12967" y="38520"/>
                  <a:pt x="13002" y="37906"/>
                  <a:pt x="13002" y="37292"/>
                </a:cubicBezTo>
                <a:lnTo>
                  <a:pt x="13002" y="36507"/>
                </a:lnTo>
                <a:cubicBezTo>
                  <a:pt x="13036" y="36302"/>
                  <a:pt x="13036" y="36063"/>
                  <a:pt x="13036" y="35824"/>
                </a:cubicBezTo>
                <a:cubicBezTo>
                  <a:pt x="13002" y="35483"/>
                  <a:pt x="13104" y="35108"/>
                  <a:pt x="13309" y="34835"/>
                </a:cubicBezTo>
                <a:cubicBezTo>
                  <a:pt x="13582" y="34323"/>
                  <a:pt x="13821" y="33845"/>
                  <a:pt x="14162" y="33333"/>
                </a:cubicBezTo>
                <a:cubicBezTo>
                  <a:pt x="14162" y="33470"/>
                  <a:pt x="14162" y="33572"/>
                  <a:pt x="14162" y="33675"/>
                </a:cubicBezTo>
                <a:cubicBezTo>
                  <a:pt x="14094" y="34391"/>
                  <a:pt x="13889" y="35074"/>
                  <a:pt x="13616" y="35722"/>
                </a:cubicBezTo>
                <a:cubicBezTo>
                  <a:pt x="13548" y="35790"/>
                  <a:pt x="13513" y="35858"/>
                  <a:pt x="13479" y="35927"/>
                </a:cubicBezTo>
                <a:cubicBezTo>
                  <a:pt x="13411" y="36097"/>
                  <a:pt x="13343" y="36302"/>
                  <a:pt x="13513" y="36439"/>
                </a:cubicBezTo>
                <a:cubicBezTo>
                  <a:pt x="13566" y="36480"/>
                  <a:pt x="13611" y="36500"/>
                  <a:pt x="13653" y="36500"/>
                </a:cubicBezTo>
                <a:cubicBezTo>
                  <a:pt x="13747" y="36500"/>
                  <a:pt x="13818" y="36400"/>
                  <a:pt x="13889" y="36234"/>
                </a:cubicBezTo>
                <a:cubicBezTo>
                  <a:pt x="14025" y="36029"/>
                  <a:pt x="14128" y="35790"/>
                  <a:pt x="14264" y="35517"/>
                </a:cubicBezTo>
                <a:lnTo>
                  <a:pt x="14264" y="35517"/>
                </a:lnTo>
                <a:cubicBezTo>
                  <a:pt x="14367" y="36131"/>
                  <a:pt x="14025" y="37872"/>
                  <a:pt x="13548" y="39134"/>
                </a:cubicBezTo>
                <a:lnTo>
                  <a:pt x="14469" y="39134"/>
                </a:lnTo>
                <a:lnTo>
                  <a:pt x="14878" y="38042"/>
                </a:lnTo>
                <a:cubicBezTo>
                  <a:pt x="14981" y="37701"/>
                  <a:pt x="15117" y="37360"/>
                  <a:pt x="15288" y="37053"/>
                </a:cubicBezTo>
                <a:cubicBezTo>
                  <a:pt x="15356" y="37735"/>
                  <a:pt x="15424" y="38384"/>
                  <a:pt x="15493" y="39100"/>
                </a:cubicBezTo>
                <a:lnTo>
                  <a:pt x="15970" y="39100"/>
                </a:lnTo>
                <a:cubicBezTo>
                  <a:pt x="15902" y="38349"/>
                  <a:pt x="15834" y="37599"/>
                  <a:pt x="15731" y="36814"/>
                </a:cubicBezTo>
                <a:cubicBezTo>
                  <a:pt x="16073" y="36780"/>
                  <a:pt x="16141" y="36473"/>
                  <a:pt x="16175" y="36166"/>
                </a:cubicBezTo>
                <a:cubicBezTo>
                  <a:pt x="16243" y="35381"/>
                  <a:pt x="16312" y="34630"/>
                  <a:pt x="16380" y="33845"/>
                </a:cubicBezTo>
                <a:cubicBezTo>
                  <a:pt x="16448" y="33299"/>
                  <a:pt x="16448" y="32753"/>
                  <a:pt x="16482" y="32207"/>
                </a:cubicBezTo>
                <a:cubicBezTo>
                  <a:pt x="16550" y="31968"/>
                  <a:pt x="16448" y="31695"/>
                  <a:pt x="16277" y="31525"/>
                </a:cubicBezTo>
                <a:cubicBezTo>
                  <a:pt x="16380" y="31081"/>
                  <a:pt x="16482" y="30706"/>
                  <a:pt x="16585" y="30228"/>
                </a:cubicBezTo>
                <a:cubicBezTo>
                  <a:pt x="16789" y="30706"/>
                  <a:pt x="16994" y="31081"/>
                  <a:pt x="17199" y="31525"/>
                </a:cubicBezTo>
                <a:cubicBezTo>
                  <a:pt x="17199" y="31593"/>
                  <a:pt x="17233" y="31695"/>
                  <a:pt x="17233" y="31764"/>
                </a:cubicBezTo>
                <a:cubicBezTo>
                  <a:pt x="17267" y="33265"/>
                  <a:pt x="17472" y="34767"/>
                  <a:pt x="17847" y="36234"/>
                </a:cubicBezTo>
                <a:cubicBezTo>
                  <a:pt x="17949" y="36643"/>
                  <a:pt x="18120" y="36985"/>
                  <a:pt x="18359" y="37326"/>
                </a:cubicBezTo>
                <a:cubicBezTo>
                  <a:pt x="18461" y="37496"/>
                  <a:pt x="18666" y="37565"/>
                  <a:pt x="18905" y="37769"/>
                </a:cubicBezTo>
                <a:cubicBezTo>
                  <a:pt x="18973" y="38111"/>
                  <a:pt x="19076" y="38588"/>
                  <a:pt x="19212" y="39100"/>
                </a:cubicBezTo>
                <a:lnTo>
                  <a:pt x="19690" y="39100"/>
                </a:lnTo>
                <a:cubicBezTo>
                  <a:pt x="19485" y="37940"/>
                  <a:pt x="19110" y="36848"/>
                  <a:pt x="19110" y="35620"/>
                </a:cubicBezTo>
                <a:lnTo>
                  <a:pt x="19280" y="35620"/>
                </a:lnTo>
                <a:cubicBezTo>
                  <a:pt x="19485" y="35551"/>
                  <a:pt x="19519" y="35381"/>
                  <a:pt x="19451" y="35176"/>
                </a:cubicBezTo>
                <a:cubicBezTo>
                  <a:pt x="19417" y="35074"/>
                  <a:pt x="19348" y="35005"/>
                  <a:pt x="19280" y="34937"/>
                </a:cubicBezTo>
                <a:cubicBezTo>
                  <a:pt x="18973" y="34391"/>
                  <a:pt x="18768" y="33811"/>
                  <a:pt x="18700" y="33163"/>
                </a:cubicBezTo>
                <a:lnTo>
                  <a:pt x="18905" y="32958"/>
                </a:lnTo>
                <a:cubicBezTo>
                  <a:pt x="18939" y="32958"/>
                  <a:pt x="18973" y="32958"/>
                  <a:pt x="18973" y="32992"/>
                </a:cubicBezTo>
                <a:cubicBezTo>
                  <a:pt x="19246" y="33402"/>
                  <a:pt x="19417" y="33845"/>
                  <a:pt x="19451" y="34289"/>
                </a:cubicBezTo>
                <a:cubicBezTo>
                  <a:pt x="19519" y="34664"/>
                  <a:pt x="19621" y="35040"/>
                  <a:pt x="19758" y="35415"/>
                </a:cubicBezTo>
                <a:cubicBezTo>
                  <a:pt x="20099" y="36404"/>
                  <a:pt x="20440" y="37394"/>
                  <a:pt x="20782" y="38384"/>
                </a:cubicBezTo>
                <a:cubicBezTo>
                  <a:pt x="20884" y="38622"/>
                  <a:pt x="20986" y="38861"/>
                  <a:pt x="21089" y="39100"/>
                </a:cubicBezTo>
                <a:lnTo>
                  <a:pt x="21942" y="39100"/>
                </a:lnTo>
                <a:cubicBezTo>
                  <a:pt x="21532" y="37974"/>
                  <a:pt x="21259" y="36814"/>
                  <a:pt x="21191" y="35620"/>
                </a:cubicBezTo>
                <a:lnTo>
                  <a:pt x="21191" y="35620"/>
                </a:lnTo>
                <a:cubicBezTo>
                  <a:pt x="21430" y="35927"/>
                  <a:pt x="21601" y="36302"/>
                  <a:pt x="21669" y="36677"/>
                </a:cubicBezTo>
                <a:cubicBezTo>
                  <a:pt x="21839" y="37360"/>
                  <a:pt x="22078" y="38042"/>
                  <a:pt x="22385" y="38691"/>
                </a:cubicBezTo>
                <a:cubicBezTo>
                  <a:pt x="22536" y="38967"/>
                  <a:pt x="22687" y="39132"/>
                  <a:pt x="22906" y="39132"/>
                </a:cubicBezTo>
                <a:cubicBezTo>
                  <a:pt x="22984" y="39132"/>
                  <a:pt x="23071" y="39111"/>
                  <a:pt x="23170" y="39066"/>
                </a:cubicBezTo>
                <a:lnTo>
                  <a:pt x="23000" y="38691"/>
                </a:lnTo>
                <a:cubicBezTo>
                  <a:pt x="23068" y="38554"/>
                  <a:pt x="23136" y="38418"/>
                  <a:pt x="23170" y="38247"/>
                </a:cubicBezTo>
                <a:cubicBezTo>
                  <a:pt x="23136" y="38145"/>
                  <a:pt x="23000" y="38042"/>
                  <a:pt x="22897" y="37940"/>
                </a:cubicBezTo>
                <a:lnTo>
                  <a:pt x="22556" y="37462"/>
                </a:lnTo>
                <a:cubicBezTo>
                  <a:pt x="22727" y="37462"/>
                  <a:pt x="22863" y="37428"/>
                  <a:pt x="23034" y="37394"/>
                </a:cubicBezTo>
                <a:cubicBezTo>
                  <a:pt x="23170" y="37394"/>
                  <a:pt x="23273" y="37223"/>
                  <a:pt x="23239" y="37087"/>
                </a:cubicBezTo>
                <a:cubicBezTo>
                  <a:pt x="23204" y="36985"/>
                  <a:pt x="23136" y="36882"/>
                  <a:pt x="23034" y="36814"/>
                </a:cubicBezTo>
                <a:cubicBezTo>
                  <a:pt x="22522" y="36643"/>
                  <a:pt x="22454" y="36575"/>
                  <a:pt x="22283" y="35824"/>
                </a:cubicBezTo>
                <a:lnTo>
                  <a:pt x="23034" y="35824"/>
                </a:lnTo>
                <a:cubicBezTo>
                  <a:pt x="23204" y="36404"/>
                  <a:pt x="23409" y="37019"/>
                  <a:pt x="23580" y="37633"/>
                </a:cubicBezTo>
                <a:cubicBezTo>
                  <a:pt x="23614" y="37701"/>
                  <a:pt x="23580" y="37803"/>
                  <a:pt x="23580" y="37872"/>
                </a:cubicBezTo>
                <a:cubicBezTo>
                  <a:pt x="23580" y="38042"/>
                  <a:pt x="23648" y="38179"/>
                  <a:pt x="23682" y="38315"/>
                </a:cubicBezTo>
                <a:cubicBezTo>
                  <a:pt x="23819" y="38554"/>
                  <a:pt x="23989" y="38793"/>
                  <a:pt x="24160" y="39134"/>
                </a:cubicBezTo>
                <a:lnTo>
                  <a:pt x="25354" y="39134"/>
                </a:lnTo>
                <a:lnTo>
                  <a:pt x="25115" y="38827"/>
                </a:lnTo>
                <a:lnTo>
                  <a:pt x="26344" y="38213"/>
                </a:lnTo>
                <a:cubicBezTo>
                  <a:pt x="26370" y="38202"/>
                  <a:pt x="26395" y="38197"/>
                  <a:pt x="26417" y="38197"/>
                </a:cubicBezTo>
                <a:cubicBezTo>
                  <a:pt x="26537" y="38197"/>
                  <a:pt x="26599" y="38337"/>
                  <a:pt x="26685" y="38452"/>
                </a:cubicBezTo>
                <a:lnTo>
                  <a:pt x="26275" y="39134"/>
                </a:lnTo>
                <a:cubicBezTo>
                  <a:pt x="26457" y="39145"/>
                  <a:pt x="26638" y="39162"/>
                  <a:pt x="26819" y="39162"/>
                </a:cubicBezTo>
                <a:cubicBezTo>
                  <a:pt x="27215" y="39162"/>
                  <a:pt x="27606" y="39079"/>
                  <a:pt x="27982" y="38657"/>
                </a:cubicBezTo>
                <a:lnTo>
                  <a:pt x="27982" y="38657"/>
                </a:lnTo>
                <a:cubicBezTo>
                  <a:pt x="27947" y="38861"/>
                  <a:pt x="27947" y="38998"/>
                  <a:pt x="27947" y="39134"/>
                </a:cubicBezTo>
                <a:lnTo>
                  <a:pt x="28357" y="39134"/>
                </a:lnTo>
                <a:cubicBezTo>
                  <a:pt x="28493" y="38895"/>
                  <a:pt x="28528" y="38588"/>
                  <a:pt x="28493" y="38315"/>
                </a:cubicBezTo>
                <a:lnTo>
                  <a:pt x="29347" y="37428"/>
                </a:lnTo>
                <a:cubicBezTo>
                  <a:pt x="29455" y="37520"/>
                  <a:pt x="29553" y="37557"/>
                  <a:pt x="29646" y="37557"/>
                </a:cubicBezTo>
                <a:cubicBezTo>
                  <a:pt x="29930" y="37557"/>
                  <a:pt x="30155" y="37207"/>
                  <a:pt x="30438" y="37053"/>
                </a:cubicBezTo>
                <a:lnTo>
                  <a:pt x="30438" y="37053"/>
                </a:lnTo>
                <a:cubicBezTo>
                  <a:pt x="30097" y="37940"/>
                  <a:pt x="29449" y="38384"/>
                  <a:pt x="28869" y="39066"/>
                </a:cubicBezTo>
                <a:cubicBezTo>
                  <a:pt x="28971" y="39100"/>
                  <a:pt x="29074" y="39134"/>
                  <a:pt x="29176" y="39134"/>
                </a:cubicBezTo>
                <a:lnTo>
                  <a:pt x="30302" y="39134"/>
                </a:lnTo>
                <a:cubicBezTo>
                  <a:pt x="30328" y="39139"/>
                  <a:pt x="30353" y="39141"/>
                  <a:pt x="30378" y="39141"/>
                </a:cubicBezTo>
                <a:cubicBezTo>
                  <a:pt x="30548" y="39141"/>
                  <a:pt x="30686" y="39040"/>
                  <a:pt x="30746" y="38861"/>
                </a:cubicBezTo>
                <a:cubicBezTo>
                  <a:pt x="30916" y="38520"/>
                  <a:pt x="31087" y="38145"/>
                  <a:pt x="31223" y="37769"/>
                </a:cubicBezTo>
                <a:cubicBezTo>
                  <a:pt x="31292" y="37667"/>
                  <a:pt x="31292" y="37530"/>
                  <a:pt x="31292" y="37428"/>
                </a:cubicBezTo>
                <a:cubicBezTo>
                  <a:pt x="31189" y="36985"/>
                  <a:pt x="31394" y="36541"/>
                  <a:pt x="31769" y="36336"/>
                </a:cubicBezTo>
                <a:cubicBezTo>
                  <a:pt x="32042" y="36166"/>
                  <a:pt x="32247" y="35927"/>
                  <a:pt x="32418" y="35620"/>
                </a:cubicBezTo>
                <a:cubicBezTo>
                  <a:pt x="32964" y="34562"/>
                  <a:pt x="33373" y="33402"/>
                  <a:pt x="33544" y="32173"/>
                </a:cubicBezTo>
                <a:cubicBezTo>
                  <a:pt x="33544" y="32105"/>
                  <a:pt x="33544" y="32003"/>
                  <a:pt x="33544" y="31900"/>
                </a:cubicBezTo>
                <a:cubicBezTo>
                  <a:pt x="33518" y="31697"/>
                  <a:pt x="33455" y="31588"/>
                  <a:pt x="33326" y="31588"/>
                </a:cubicBezTo>
                <a:cubicBezTo>
                  <a:pt x="33290" y="31588"/>
                  <a:pt x="33249" y="31597"/>
                  <a:pt x="33202" y="31614"/>
                </a:cubicBezTo>
                <a:lnTo>
                  <a:pt x="33202" y="31614"/>
                </a:lnTo>
                <a:cubicBezTo>
                  <a:pt x="33214" y="31589"/>
                  <a:pt x="33225" y="31570"/>
                  <a:pt x="33237" y="31559"/>
                </a:cubicBezTo>
                <a:cubicBezTo>
                  <a:pt x="33680" y="31184"/>
                  <a:pt x="34021" y="30740"/>
                  <a:pt x="34260" y="30228"/>
                </a:cubicBezTo>
                <a:cubicBezTo>
                  <a:pt x="34431" y="29887"/>
                  <a:pt x="34431" y="29887"/>
                  <a:pt x="34772" y="29785"/>
                </a:cubicBezTo>
                <a:lnTo>
                  <a:pt x="34772" y="29785"/>
                </a:lnTo>
                <a:cubicBezTo>
                  <a:pt x="34772" y="30228"/>
                  <a:pt x="34499" y="30774"/>
                  <a:pt x="34226" y="30842"/>
                </a:cubicBezTo>
                <a:cubicBezTo>
                  <a:pt x="33953" y="30911"/>
                  <a:pt x="33953" y="31115"/>
                  <a:pt x="33919" y="31388"/>
                </a:cubicBezTo>
                <a:cubicBezTo>
                  <a:pt x="33817" y="32787"/>
                  <a:pt x="33475" y="34152"/>
                  <a:pt x="32929" y="35415"/>
                </a:cubicBezTo>
                <a:cubicBezTo>
                  <a:pt x="32691" y="36029"/>
                  <a:pt x="32349" y="36575"/>
                  <a:pt x="31872" y="37053"/>
                </a:cubicBezTo>
                <a:lnTo>
                  <a:pt x="31838" y="37087"/>
                </a:lnTo>
                <a:cubicBezTo>
                  <a:pt x="31599" y="37326"/>
                  <a:pt x="31565" y="37496"/>
                  <a:pt x="31667" y="37633"/>
                </a:cubicBezTo>
                <a:cubicBezTo>
                  <a:pt x="31725" y="37714"/>
                  <a:pt x="31783" y="37744"/>
                  <a:pt x="31840" y="37744"/>
                </a:cubicBezTo>
                <a:cubicBezTo>
                  <a:pt x="31950" y="37744"/>
                  <a:pt x="32055" y="37632"/>
                  <a:pt x="32145" y="37565"/>
                </a:cubicBezTo>
                <a:cubicBezTo>
                  <a:pt x="32213" y="37496"/>
                  <a:pt x="32315" y="37462"/>
                  <a:pt x="32452" y="37360"/>
                </a:cubicBezTo>
                <a:lnTo>
                  <a:pt x="32452" y="37360"/>
                </a:lnTo>
                <a:cubicBezTo>
                  <a:pt x="32349" y="38008"/>
                  <a:pt x="32213" y="38622"/>
                  <a:pt x="31974" y="39203"/>
                </a:cubicBezTo>
                <a:cubicBezTo>
                  <a:pt x="32076" y="39237"/>
                  <a:pt x="32179" y="39237"/>
                  <a:pt x="32281" y="39237"/>
                </a:cubicBezTo>
                <a:cubicBezTo>
                  <a:pt x="32395" y="39237"/>
                  <a:pt x="32493" y="39176"/>
                  <a:pt x="32607" y="39176"/>
                </a:cubicBezTo>
                <a:cubicBezTo>
                  <a:pt x="32664" y="39176"/>
                  <a:pt x="32725" y="39191"/>
                  <a:pt x="32793" y="39237"/>
                </a:cubicBezTo>
                <a:cubicBezTo>
                  <a:pt x="32800" y="39240"/>
                  <a:pt x="32809" y="39242"/>
                  <a:pt x="32819" y="39242"/>
                </a:cubicBezTo>
                <a:cubicBezTo>
                  <a:pt x="32903" y="39242"/>
                  <a:pt x="33073" y="39120"/>
                  <a:pt x="33134" y="38998"/>
                </a:cubicBezTo>
                <a:cubicBezTo>
                  <a:pt x="33339" y="38554"/>
                  <a:pt x="33578" y="38076"/>
                  <a:pt x="33783" y="37599"/>
                </a:cubicBezTo>
                <a:cubicBezTo>
                  <a:pt x="33851" y="37360"/>
                  <a:pt x="33953" y="37121"/>
                  <a:pt x="34021" y="36848"/>
                </a:cubicBezTo>
                <a:cubicBezTo>
                  <a:pt x="34124" y="36507"/>
                  <a:pt x="34124" y="36507"/>
                  <a:pt x="33919" y="36131"/>
                </a:cubicBezTo>
                <a:cubicBezTo>
                  <a:pt x="34090" y="35790"/>
                  <a:pt x="34158" y="35381"/>
                  <a:pt x="34465" y="35176"/>
                </a:cubicBezTo>
                <a:cubicBezTo>
                  <a:pt x="34567" y="35108"/>
                  <a:pt x="34636" y="34937"/>
                  <a:pt x="34670" y="34767"/>
                </a:cubicBezTo>
                <a:cubicBezTo>
                  <a:pt x="34806" y="34152"/>
                  <a:pt x="34943" y="33538"/>
                  <a:pt x="35079" y="32890"/>
                </a:cubicBezTo>
                <a:cubicBezTo>
                  <a:pt x="35147" y="32685"/>
                  <a:pt x="35147" y="32446"/>
                  <a:pt x="35216" y="32241"/>
                </a:cubicBezTo>
                <a:cubicBezTo>
                  <a:pt x="35318" y="32890"/>
                  <a:pt x="35352" y="33504"/>
                  <a:pt x="35250" y="34152"/>
                </a:cubicBezTo>
                <a:cubicBezTo>
                  <a:pt x="35250" y="34289"/>
                  <a:pt x="35216" y="34425"/>
                  <a:pt x="35147" y="34528"/>
                </a:cubicBezTo>
                <a:cubicBezTo>
                  <a:pt x="34909" y="34767"/>
                  <a:pt x="34909" y="35108"/>
                  <a:pt x="34840" y="35415"/>
                </a:cubicBezTo>
                <a:cubicBezTo>
                  <a:pt x="34738" y="35927"/>
                  <a:pt x="34636" y="36439"/>
                  <a:pt x="34533" y="36950"/>
                </a:cubicBezTo>
                <a:cubicBezTo>
                  <a:pt x="34499" y="37087"/>
                  <a:pt x="34431" y="37223"/>
                  <a:pt x="34397" y="37360"/>
                </a:cubicBezTo>
                <a:cubicBezTo>
                  <a:pt x="34328" y="37530"/>
                  <a:pt x="34260" y="37735"/>
                  <a:pt x="34226" y="37940"/>
                </a:cubicBezTo>
                <a:cubicBezTo>
                  <a:pt x="34192" y="38281"/>
                  <a:pt x="34056" y="38588"/>
                  <a:pt x="33851" y="38861"/>
                </a:cubicBezTo>
                <a:cubicBezTo>
                  <a:pt x="33783" y="38964"/>
                  <a:pt x="33748" y="39100"/>
                  <a:pt x="33714" y="39203"/>
                </a:cubicBezTo>
                <a:lnTo>
                  <a:pt x="34397" y="39203"/>
                </a:lnTo>
                <a:cubicBezTo>
                  <a:pt x="34670" y="38657"/>
                  <a:pt x="34601" y="37872"/>
                  <a:pt x="35182" y="37496"/>
                </a:cubicBezTo>
                <a:lnTo>
                  <a:pt x="35182" y="37496"/>
                </a:lnTo>
                <a:cubicBezTo>
                  <a:pt x="35147" y="38111"/>
                  <a:pt x="35011" y="38657"/>
                  <a:pt x="34806" y="39203"/>
                </a:cubicBezTo>
                <a:lnTo>
                  <a:pt x="35659" y="39203"/>
                </a:lnTo>
                <a:cubicBezTo>
                  <a:pt x="35728" y="39066"/>
                  <a:pt x="35762" y="38895"/>
                  <a:pt x="35830" y="38691"/>
                </a:cubicBezTo>
                <a:lnTo>
                  <a:pt x="36512" y="38964"/>
                </a:lnTo>
                <a:lnTo>
                  <a:pt x="36546" y="39237"/>
                </a:lnTo>
                <a:lnTo>
                  <a:pt x="37161" y="39237"/>
                </a:lnTo>
                <a:cubicBezTo>
                  <a:pt x="37195" y="39066"/>
                  <a:pt x="37195" y="38930"/>
                  <a:pt x="37229" y="38793"/>
                </a:cubicBezTo>
                <a:cubicBezTo>
                  <a:pt x="37263" y="38657"/>
                  <a:pt x="37297" y="38520"/>
                  <a:pt x="37331" y="38384"/>
                </a:cubicBezTo>
                <a:cubicBezTo>
                  <a:pt x="37707" y="37599"/>
                  <a:pt x="37877" y="36712"/>
                  <a:pt x="37877" y="35858"/>
                </a:cubicBezTo>
                <a:cubicBezTo>
                  <a:pt x="37911" y="35040"/>
                  <a:pt x="37877" y="34221"/>
                  <a:pt x="37809" y="33402"/>
                </a:cubicBezTo>
                <a:cubicBezTo>
                  <a:pt x="37775" y="33060"/>
                  <a:pt x="37707" y="32719"/>
                  <a:pt x="37604" y="32378"/>
                </a:cubicBezTo>
                <a:cubicBezTo>
                  <a:pt x="37570" y="32207"/>
                  <a:pt x="37570" y="32037"/>
                  <a:pt x="37604" y="31832"/>
                </a:cubicBezTo>
                <a:cubicBezTo>
                  <a:pt x="37877" y="31149"/>
                  <a:pt x="38014" y="30399"/>
                  <a:pt x="37980" y="29614"/>
                </a:cubicBezTo>
                <a:lnTo>
                  <a:pt x="37980" y="28454"/>
                </a:lnTo>
                <a:cubicBezTo>
                  <a:pt x="38150" y="28693"/>
                  <a:pt x="38389" y="29000"/>
                  <a:pt x="38594" y="29341"/>
                </a:cubicBezTo>
                <a:cubicBezTo>
                  <a:pt x="38662" y="29477"/>
                  <a:pt x="38696" y="29614"/>
                  <a:pt x="38662" y="29785"/>
                </a:cubicBezTo>
                <a:cubicBezTo>
                  <a:pt x="38492" y="30228"/>
                  <a:pt x="38492" y="30706"/>
                  <a:pt x="38628" y="31184"/>
                </a:cubicBezTo>
                <a:cubicBezTo>
                  <a:pt x="38764" y="31832"/>
                  <a:pt x="38935" y="32480"/>
                  <a:pt x="39106" y="33129"/>
                </a:cubicBezTo>
                <a:cubicBezTo>
                  <a:pt x="39174" y="33333"/>
                  <a:pt x="39242" y="33538"/>
                  <a:pt x="39276" y="33675"/>
                </a:cubicBezTo>
                <a:cubicBezTo>
                  <a:pt x="39208" y="33948"/>
                  <a:pt x="39140" y="34152"/>
                  <a:pt x="39072" y="34459"/>
                </a:cubicBezTo>
                <a:cubicBezTo>
                  <a:pt x="38764" y="33913"/>
                  <a:pt x="38560" y="33367"/>
                  <a:pt x="38423" y="32753"/>
                </a:cubicBezTo>
                <a:cubicBezTo>
                  <a:pt x="38423" y="32651"/>
                  <a:pt x="38389" y="32549"/>
                  <a:pt x="38355" y="32412"/>
                </a:cubicBezTo>
                <a:cubicBezTo>
                  <a:pt x="38321" y="32344"/>
                  <a:pt x="38219" y="32276"/>
                  <a:pt x="38150" y="32276"/>
                </a:cubicBezTo>
                <a:cubicBezTo>
                  <a:pt x="38082" y="32310"/>
                  <a:pt x="38014" y="32412"/>
                  <a:pt x="37980" y="32480"/>
                </a:cubicBezTo>
                <a:cubicBezTo>
                  <a:pt x="37980" y="32617"/>
                  <a:pt x="37980" y="32753"/>
                  <a:pt x="37980" y="32856"/>
                </a:cubicBezTo>
                <a:cubicBezTo>
                  <a:pt x="38014" y="33709"/>
                  <a:pt x="38048" y="34528"/>
                  <a:pt x="38048" y="35347"/>
                </a:cubicBezTo>
                <a:cubicBezTo>
                  <a:pt x="38048" y="35483"/>
                  <a:pt x="38048" y="35585"/>
                  <a:pt x="38048" y="35790"/>
                </a:cubicBezTo>
                <a:cubicBezTo>
                  <a:pt x="38048" y="35961"/>
                  <a:pt x="38116" y="36097"/>
                  <a:pt x="38287" y="36097"/>
                </a:cubicBezTo>
                <a:cubicBezTo>
                  <a:pt x="38301" y="36101"/>
                  <a:pt x="38314" y="36103"/>
                  <a:pt x="38327" y="36103"/>
                </a:cubicBezTo>
                <a:cubicBezTo>
                  <a:pt x="38437" y="36103"/>
                  <a:pt x="38492" y="35974"/>
                  <a:pt x="38492" y="35790"/>
                </a:cubicBezTo>
                <a:cubicBezTo>
                  <a:pt x="38526" y="35551"/>
                  <a:pt x="38526" y="35312"/>
                  <a:pt x="38526" y="35074"/>
                </a:cubicBezTo>
                <a:cubicBezTo>
                  <a:pt x="38526" y="34937"/>
                  <a:pt x="38560" y="34835"/>
                  <a:pt x="38560" y="34732"/>
                </a:cubicBezTo>
                <a:cubicBezTo>
                  <a:pt x="38833" y="35244"/>
                  <a:pt x="39208" y="35654"/>
                  <a:pt x="39276" y="36336"/>
                </a:cubicBezTo>
                <a:cubicBezTo>
                  <a:pt x="39345" y="37292"/>
                  <a:pt x="39447" y="38213"/>
                  <a:pt x="39549" y="39237"/>
                </a:cubicBezTo>
                <a:lnTo>
                  <a:pt x="39925" y="39271"/>
                </a:lnTo>
                <a:cubicBezTo>
                  <a:pt x="39959" y="38998"/>
                  <a:pt x="39993" y="38793"/>
                  <a:pt x="39993" y="38554"/>
                </a:cubicBezTo>
                <a:cubicBezTo>
                  <a:pt x="40027" y="38588"/>
                  <a:pt x="40095" y="38588"/>
                  <a:pt x="40129" y="38588"/>
                </a:cubicBezTo>
                <a:cubicBezTo>
                  <a:pt x="40402" y="38588"/>
                  <a:pt x="40471" y="38384"/>
                  <a:pt x="40334" y="38111"/>
                </a:cubicBezTo>
                <a:cubicBezTo>
                  <a:pt x="40266" y="37940"/>
                  <a:pt x="40129" y="37803"/>
                  <a:pt x="40061" y="37667"/>
                </a:cubicBezTo>
                <a:cubicBezTo>
                  <a:pt x="39925" y="37394"/>
                  <a:pt x="39856" y="37087"/>
                  <a:pt x="39891" y="36814"/>
                </a:cubicBezTo>
                <a:lnTo>
                  <a:pt x="39891" y="36814"/>
                </a:lnTo>
                <a:lnTo>
                  <a:pt x="40539" y="37155"/>
                </a:lnTo>
                <a:cubicBezTo>
                  <a:pt x="40641" y="37803"/>
                  <a:pt x="40710" y="38486"/>
                  <a:pt x="40812" y="39203"/>
                </a:cubicBezTo>
                <a:lnTo>
                  <a:pt x="41221" y="39237"/>
                </a:lnTo>
                <a:cubicBezTo>
                  <a:pt x="41255" y="39100"/>
                  <a:pt x="41255" y="38964"/>
                  <a:pt x="41255" y="38759"/>
                </a:cubicBezTo>
                <a:cubicBezTo>
                  <a:pt x="41358" y="38930"/>
                  <a:pt x="41392" y="39066"/>
                  <a:pt x="41460" y="39203"/>
                </a:cubicBezTo>
                <a:lnTo>
                  <a:pt x="41904" y="39203"/>
                </a:lnTo>
                <a:cubicBezTo>
                  <a:pt x="41767" y="38520"/>
                  <a:pt x="41494" y="37940"/>
                  <a:pt x="41358" y="37223"/>
                </a:cubicBezTo>
                <a:lnTo>
                  <a:pt x="41767" y="37121"/>
                </a:lnTo>
                <a:cubicBezTo>
                  <a:pt x="41870" y="37258"/>
                  <a:pt x="41938" y="37428"/>
                  <a:pt x="42006" y="37599"/>
                </a:cubicBezTo>
                <a:cubicBezTo>
                  <a:pt x="42074" y="37701"/>
                  <a:pt x="42074" y="37803"/>
                  <a:pt x="42074" y="37940"/>
                </a:cubicBezTo>
                <a:cubicBezTo>
                  <a:pt x="42018" y="38306"/>
                  <a:pt x="42008" y="38393"/>
                  <a:pt x="42218" y="38393"/>
                </a:cubicBezTo>
                <a:cubicBezTo>
                  <a:pt x="42262" y="38393"/>
                  <a:pt x="42316" y="38390"/>
                  <a:pt x="42382" y="38384"/>
                </a:cubicBezTo>
                <a:lnTo>
                  <a:pt x="42450" y="38384"/>
                </a:lnTo>
                <a:cubicBezTo>
                  <a:pt x="42620" y="38691"/>
                  <a:pt x="42825" y="38964"/>
                  <a:pt x="43064" y="39203"/>
                </a:cubicBezTo>
                <a:cubicBezTo>
                  <a:pt x="43098" y="39225"/>
                  <a:pt x="43144" y="39233"/>
                  <a:pt x="43198" y="39233"/>
                </a:cubicBezTo>
                <a:cubicBezTo>
                  <a:pt x="43307" y="39233"/>
                  <a:pt x="43451" y="39203"/>
                  <a:pt x="43610" y="39203"/>
                </a:cubicBezTo>
                <a:cubicBezTo>
                  <a:pt x="43303" y="38725"/>
                  <a:pt x="43030" y="38349"/>
                  <a:pt x="42825" y="37906"/>
                </a:cubicBezTo>
                <a:cubicBezTo>
                  <a:pt x="42689" y="37667"/>
                  <a:pt x="42586" y="37360"/>
                  <a:pt x="42484" y="37053"/>
                </a:cubicBezTo>
                <a:cubicBezTo>
                  <a:pt x="42211" y="36029"/>
                  <a:pt x="41972" y="34971"/>
                  <a:pt x="41699" y="33913"/>
                </a:cubicBezTo>
                <a:lnTo>
                  <a:pt x="42109" y="33777"/>
                </a:lnTo>
                <a:cubicBezTo>
                  <a:pt x="42382" y="34425"/>
                  <a:pt x="42655" y="35074"/>
                  <a:pt x="42962" y="35756"/>
                </a:cubicBezTo>
                <a:lnTo>
                  <a:pt x="42757" y="35756"/>
                </a:lnTo>
                <a:cubicBezTo>
                  <a:pt x="42518" y="35858"/>
                  <a:pt x="42450" y="35995"/>
                  <a:pt x="42586" y="36234"/>
                </a:cubicBezTo>
                <a:cubicBezTo>
                  <a:pt x="42996" y="36814"/>
                  <a:pt x="43200" y="37599"/>
                  <a:pt x="43781" y="37974"/>
                </a:cubicBezTo>
                <a:cubicBezTo>
                  <a:pt x="43883" y="38111"/>
                  <a:pt x="43951" y="38247"/>
                  <a:pt x="43951" y="38384"/>
                </a:cubicBezTo>
                <a:cubicBezTo>
                  <a:pt x="44019" y="38622"/>
                  <a:pt x="44054" y="38895"/>
                  <a:pt x="44088" y="39237"/>
                </a:cubicBezTo>
                <a:cubicBezTo>
                  <a:pt x="44292" y="39168"/>
                  <a:pt x="44463" y="39134"/>
                  <a:pt x="44668" y="39134"/>
                </a:cubicBezTo>
                <a:cubicBezTo>
                  <a:pt x="44838" y="39134"/>
                  <a:pt x="45043" y="39203"/>
                  <a:pt x="45214" y="39237"/>
                </a:cubicBezTo>
                <a:lnTo>
                  <a:pt x="45248" y="39134"/>
                </a:lnTo>
                <a:lnTo>
                  <a:pt x="45077" y="38793"/>
                </a:lnTo>
                <a:cubicBezTo>
                  <a:pt x="44941" y="38554"/>
                  <a:pt x="44736" y="38384"/>
                  <a:pt x="44770" y="38076"/>
                </a:cubicBezTo>
                <a:cubicBezTo>
                  <a:pt x="44770" y="37974"/>
                  <a:pt x="44668" y="37838"/>
                  <a:pt x="44600" y="37838"/>
                </a:cubicBezTo>
                <a:cubicBezTo>
                  <a:pt x="44361" y="37735"/>
                  <a:pt x="44327" y="37565"/>
                  <a:pt x="44258" y="37326"/>
                </a:cubicBezTo>
                <a:cubicBezTo>
                  <a:pt x="44224" y="36985"/>
                  <a:pt x="44156" y="36677"/>
                  <a:pt x="44054" y="36336"/>
                </a:cubicBezTo>
                <a:cubicBezTo>
                  <a:pt x="43951" y="35893"/>
                  <a:pt x="43917" y="35858"/>
                  <a:pt x="43473" y="35858"/>
                </a:cubicBezTo>
                <a:cubicBezTo>
                  <a:pt x="43473" y="35756"/>
                  <a:pt x="43405" y="35654"/>
                  <a:pt x="43371" y="35517"/>
                </a:cubicBezTo>
                <a:cubicBezTo>
                  <a:pt x="43405" y="35483"/>
                  <a:pt x="43439" y="35483"/>
                  <a:pt x="43473" y="35449"/>
                </a:cubicBezTo>
                <a:cubicBezTo>
                  <a:pt x="43746" y="35210"/>
                  <a:pt x="43746" y="35142"/>
                  <a:pt x="43508" y="34869"/>
                </a:cubicBezTo>
                <a:cubicBezTo>
                  <a:pt x="43473" y="34835"/>
                  <a:pt x="43371" y="34801"/>
                  <a:pt x="43371" y="34767"/>
                </a:cubicBezTo>
                <a:cubicBezTo>
                  <a:pt x="43269" y="33982"/>
                  <a:pt x="42825" y="33436"/>
                  <a:pt x="42586" y="32719"/>
                </a:cubicBezTo>
                <a:cubicBezTo>
                  <a:pt x="42347" y="32037"/>
                  <a:pt x="42040" y="31388"/>
                  <a:pt x="41733" y="30672"/>
                </a:cubicBezTo>
                <a:cubicBezTo>
                  <a:pt x="41976" y="30581"/>
                  <a:pt x="42003" y="30355"/>
                  <a:pt x="42006" y="30090"/>
                </a:cubicBezTo>
                <a:lnTo>
                  <a:pt x="42006" y="30090"/>
                </a:lnTo>
                <a:cubicBezTo>
                  <a:pt x="42014" y="30125"/>
                  <a:pt x="42023" y="30159"/>
                  <a:pt x="42040" y="30194"/>
                </a:cubicBezTo>
                <a:cubicBezTo>
                  <a:pt x="42313" y="30638"/>
                  <a:pt x="42586" y="31013"/>
                  <a:pt x="42825" y="31491"/>
                </a:cubicBezTo>
                <a:cubicBezTo>
                  <a:pt x="43235" y="32378"/>
                  <a:pt x="43644" y="33333"/>
                  <a:pt x="44054" y="34255"/>
                </a:cubicBezTo>
                <a:cubicBezTo>
                  <a:pt x="44122" y="34391"/>
                  <a:pt x="44190" y="34596"/>
                  <a:pt x="44258" y="34767"/>
                </a:cubicBezTo>
                <a:cubicBezTo>
                  <a:pt x="43849" y="34937"/>
                  <a:pt x="43815" y="35074"/>
                  <a:pt x="44054" y="35449"/>
                </a:cubicBezTo>
                <a:cubicBezTo>
                  <a:pt x="44292" y="35824"/>
                  <a:pt x="44600" y="36166"/>
                  <a:pt x="44873" y="36507"/>
                </a:cubicBezTo>
                <a:cubicBezTo>
                  <a:pt x="45009" y="36643"/>
                  <a:pt x="45077" y="36848"/>
                  <a:pt x="45077" y="37053"/>
                </a:cubicBezTo>
                <a:cubicBezTo>
                  <a:pt x="45111" y="37189"/>
                  <a:pt x="45180" y="37326"/>
                  <a:pt x="45248" y="37462"/>
                </a:cubicBezTo>
                <a:cubicBezTo>
                  <a:pt x="45487" y="37906"/>
                  <a:pt x="45760" y="38349"/>
                  <a:pt x="45999" y="38827"/>
                </a:cubicBezTo>
                <a:cubicBezTo>
                  <a:pt x="46125" y="39080"/>
                  <a:pt x="46270" y="39221"/>
                  <a:pt x="46476" y="39221"/>
                </a:cubicBezTo>
                <a:cubicBezTo>
                  <a:pt x="46548" y="39221"/>
                  <a:pt x="46627" y="39204"/>
                  <a:pt x="46715" y="39168"/>
                </a:cubicBezTo>
                <a:cubicBezTo>
                  <a:pt x="46693" y="39079"/>
                  <a:pt x="46685" y="38975"/>
                  <a:pt x="46663" y="38885"/>
                </a:cubicBezTo>
                <a:lnTo>
                  <a:pt x="46663" y="38885"/>
                </a:lnTo>
                <a:cubicBezTo>
                  <a:pt x="46866" y="39140"/>
                  <a:pt x="47126" y="39172"/>
                  <a:pt x="47399" y="39172"/>
                </a:cubicBezTo>
                <a:cubicBezTo>
                  <a:pt x="47489" y="39172"/>
                  <a:pt x="47580" y="39168"/>
                  <a:pt x="47671" y="39168"/>
                </a:cubicBezTo>
                <a:lnTo>
                  <a:pt x="48080" y="39168"/>
                </a:lnTo>
                <a:cubicBezTo>
                  <a:pt x="47909" y="38998"/>
                  <a:pt x="47841" y="38930"/>
                  <a:pt x="47739" y="38827"/>
                </a:cubicBezTo>
                <a:cubicBezTo>
                  <a:pt x="46988" y="38213"/>
                  <a:pt x="46408" y="37394"/>
                  <a:pt x="46033" y="36507"/>
                </a:cubicBezTo>
                <a:cubicBezTo>
                  <a:pt x="45999" y="36404"/>
                  <a:pt x="45930" y="36234"/>
                  <a:pt x="45964" y="36166"/>
                </a:cubicBezTo>
                <a:cubicBezTo>
                  <a:pt x="46101" y="35893"/>
                  <a:pt x="45964" y="35654"/>
                  <a:pt x="45862" y="35449"/>
                </a:cubicBezTo>
                <a:lnTo>
                  <a:pt x="46101" y="35040"/>
                </a:lnTo>
                <a:lnTo>
                  <a:pt x="47295" y="36746"/>
                </a:lnTo>
                <a:lnTo>
                  <a:pt x="46920" y="36473"/>
                </a:lnTo>
                <a:cubicBezTo>
                  <a:pt x="46852" y="36421"/>
                  <a:pt x="46783" y="36387"/>
                  <a:pt x="46719" y="36387"/>
                </a:cubicBezTo>
                <a:cubicBezTo>
                  <a:pt x="46655" y="36387"/>
                  <a:pt x="46596" y="36421"/>
                  <a:pt x="46545" y="36507"/>
                </a:cubicBezTo>
                <a:cubicBezTo>
                  <a:pt x="46476" y="36643"/>
                  <a:pt x="46545" y="36848"/>
                  <a:pt x="46681" y="36916"/>
                </a:cubicBezTo>
                <a:cubicBezTo>
                  <a:pt x="46818" y="37053"/>
                  <a:pt x="46920" y="37155"/>
                  <a:pt x="47056" y="37258"/>
                </a:cubicBezTo>
                <a:cubicBezTo>
                  <a:pt x="47329" y="37428"/>
                  <a:pt x="47636" y="37599"/>
                  <a:pt x="47909" y="37769"/>
                </a:cubicBezTo>
                <a:cubicBezTo>
                  <a:pt x="48592" y="38179"/>
                  <a:pt x="49274" y="38622"/>
                  <a:pt x="49923" y="39032"/>
                </a:cubicBezTo>
                <a:cubicBezTo>
                  <a:pt x="50120" y="39163"/>
                  <a:pt x="50345" y="39224"/>
                  <a:pt x="50571" y="39224"/>
                </a:cubicBezTo>
                <a:cubicBezTo>
                  <a:pt x="50697" y="39224"/>
                  <a:pt x="50824" y="39205"/>
                  <a:pt x="50946" y="39168"/>
                </a:cubicBezTo>
                <a:cubicBezTo>
                  <a:pt x="51083" y="39100"/>
                  <a:pt x="51254" y="38793"/>
                  <a:pt x="51356" y="38554"/>
                </a:cubicBezTo>
                <a:cubicBezTo>
                  <a:pt x="51458" y="38349"/>
                  <a:pt x="51492" y="38111"/>
                  <a:pt x="51492" y="37872"/>
                </a:cubicBezTo>
                <a:cubicBezTo>
                  <a:pt x="51492" y="37803"/>
                  <a:pt x="51356" y="37633"/>
                  <a:pt x="51288" y="37633"/>
                </a:cubicBezTo>
                <a:cubicBezTo>
                  <a:pt x="50878" y="37530"/>
                  <a:pt x="50469" y="37292"/>
                  <a:pt x="50196" y="36950"/>
                </a:cubicBezTo>
                <a:cubicBezTo>
                  <a:pt x="49786" y="36609"/>
                  <a:pt x="49411" y="36234"/>
                  <a:pt x="49036" y="35858"/>
                </a:cubicBezTo>
                <a:cubicBezTo>
                  <a:pt x="48933" y="35756"/>
                  <a:pt x="48831" y="35654"/>
                  <a:pt x="48763" y="35517"/>
                </a:cubicBezTo>
                <a:lnTo>
                  <a:pt x="48763" y="35517"/>
                </a:lnTo>
                <a:cubicBezTo>
                  <a:pt x="48967" y="35620"/>
                  <a:pt x="49206" y="35722"/>
                  <a:pt x="49411" y="35858"/>
                </a:cubicBezTo>
                <a:cubicBezTo>
                  <a:pt x="49601" y="36001"/>
                  <a:pt x="49841" y="36061"/>
                  <a:pt x="50073" y="36061"/>
                </a:cubicBezTo>
                <a:cubicBezTo>
                  <a:pt x="50174" y="36061"/>
                  <a:pt x="50273" y="36050"/>
                  <a:pt x="50366" y="36029"/>
                </a:cubicBezTo>
                <a:cubicBezTo>
                  <a:pt x="50571" y="35995"/>
                  <a:pt x="50708" y="35790"/>
                  <a:pt x="50708" y="35585"/>
                </a:cubicBezTo>
                <a:cubicBezTo>
                  <a:pt x="50708" y="35347"/>
                  <a:pt x="50605" y="35278"/>
                  <a:pt x="50332" y="35278"/>
                </a:cubicBezTo>
                <a:cubicBezTo>
                  <a:pt x="50264" y="35278"/>
                  <a:pt x="50196" y="35244"/>
                  <a:pt x="50127" y="35210"/>
                </a:cubicBezTo>
                <a:cubicBezTo>
                  <a:pt x="49206" y="34459"/>
                  <a:pt x="48387" y="33572"/>
                  <a:pt x="47671" y="32651"/>
                </a:cubicBezTo>
                <a:cubicBezTo>
                  <a:pt x="47671" y="32617"/>
                  <a:pt x="47636" y="32583"/>
                  <a:pt x="47636" y="32549"/>
                </a:cubicBezTo>
                <a:cubicBezTo>
                  <a:pt x="47737" y="32448"/>
                  <a:pt x="47831" y="32408"/>
                  <a:pt x="47925" y="32408"/>
                </a:cubicBezTo>
                <a:cubicBezTo>
                  <a:pt x="48054" y="32408"/>
                  <a:pt x="48181" y="32484"/>
                  <a:pt x="48319" y="32583"/>
                </a:cubicBezTo>
                <a:cubicBezTo>
                  <a:pt x="48967" y="33060"/>
                  <a:pt x="49684" y="33538"/>
                  <a:pt x="50366" y="33948"/>
                </a:cubicBezTo>
                <a:cubicBezTo>
                  <a:pt x="50503" y="34050"/>
                  <a:pt x="50673" y="34118"/>
                  <a:pt x="50844" y="34152"/>
                </a:cubicBezTo>
                <a:cubicBezTo>
                  <a:pt x="50871" y="34161"/>
                  <a:pt x="50898" y="34166"/>
                  <a:pt x="50924" y="34166"/>
                </a:cubicBezTo>
                <a:cubicBezTo>
                  <a:pt x="51099" y="34166"/>
                  <a:pt x="51254" y="33980"/>
                  <a:pt x="51254" y="33743"/>
                </a:cubicBezTo>
                <a:cubicBezTo>
                  <a:pt x="51254" y="33496"/>
                  <a:pt x="51187" y="33381"/>
                  <a:pt x="51037" y="33381"/>
                </a:cubicBezTo>
                <a:cubicBezTo>
                  <a:pt x="51001" y="33381"/>
                  <a:pt x="50959" y="33388"/>
                  <a:pt x="50912" y="33402"/>
                </a:cubicBezTo>
                <a:cubicBezTo>
                  <a:pt x="50864" y="33426"/>
                  <a:pt x="50782" y="33450"/>
                  <a:pt x="50713" y="33450"/>
                </a:cubicBezTo>
                <a:cubicBezTo>
                  <a:pt x="50685" y="33450"/>
                  <a:pt x="50659" y="33446"/>
                  <a:pt x="50639" y="33436"/>
                </a:cubicBezTo>
                <a:cubicBezTo>
                  <a:pt x="50059" y="33094"/>
                  <a:pt x="49513" y="32753"/>
                  <a:pt x="48865" y="32344"/>
                </a:cubicBezTo>
                <a:cubicBezTo>
                  <a:pt x="49001" y="32310"/>
                  <a:pt x="49138" y="32241"/>
                  <a:pt x="49240" y="32173"/>
                </a:cubicBezTo>
                <a:cubicBezTo>
                  <a:pt x="49343" y="32105"/>
                  <a:pt x="49377" y="32037"/>
                  <a:pt x="49411" y="31900"/>
                </a:cubicBezTo>
                <a:cubicBezTo>
                  <a:pt x="49377" y="31832"/>
                  <a:pt x="49309" y="31730"/>
                  <a:pt x="49206" y="31661"/>
                </a:cubicBezTo>
                <a:cubicBezTo>
                  <a:pt x="49138" y="31627"/>
                  <a:pt x="49036" y="31627"/>
                  <a:pt x="48933" y="31627"/>
                </a:cubicBezTo>
                <a:cubicBezTo>
                  <a:pt x="48421" y="31593"/>
                  <a:pt x="47944" y="31354"/>
                  <a:pt x="47602" y="30945"/>
                </a:cubicBezTo>
                <a:cubicBezTo>
                  <a:pt x="47125" y="30433"/>
                  <a:pt x="46715" y="29853"/>
                  <a:pt x="46408" y="29204"/>
                </a:cubicBezTo>
                <a:lnTo>
                  <a:pt x="46408" y="29204"/>
                </a:lnTo>
                <a:cubicBezTo>
                  <a:pt x="46510" y="29307"/>
                  <a:pt x="46613" y="29409"/>
                  <a:pt x="46715" y="29512"/>
                </a:cubicBezTo>
                <a:cubicBezTo>
                  <a:pt x="47363" y="30058"/>
                  <a:pt x="47978" y="30604"/>
                  <a:pt x="48626" y="31115"/>
                </a:cubicBezTo>
                <a:cubicBezTo>
                  <a:pt x="49070" y="31457"/>
                  <a:pt x="49616" y="31627"/>
                  <a:pt x="50162" y="31661"/>
                </a:cubicBezTo>
                <a:cubicBezTo>
                  <a:pt x="50213" y="31678"/>
                  <a:pt x="50264" y="31687"/>
                  <a:pt x="50315" y="31687"/>
                </a:cubicBezTo>
                <a:cubicBezTo>
                  <a:pt x="50366" y="31687"/>
                  <a:pt x="50418" y="31678"/>
                  <a:pt x="50469" y="31661"/>
                </a:cubicBezTo>
                <a:cubicBezTo>
                  <a:pt x="50537" y="31627"/>
                  <a:pt x="50605" y="31559"/>
                  <a:pt x="50639" y="31457"/>
                </a:cubicBezTo>
                <a:cubicBezTo>
                  <a:pt x="50639" y="31354"/>
                  <a:pt x="50571" y="31252"/>
                  <a:pt x="50503" y="31149"/>
                </a:cubicBezTo>
                <a:cubicBezTo>
                  <a:pt x="50400" y="31081"/>
                  <a:pt x="50264" y="31047"/>
                  <a:pt x="50093" y="31047"/>
                </a:cubicBezTo>
                <a:cubicBezTo>
                  <a:pt x="49547" y="30979"/>
                  <a:pt x="49036" y="30740"/>
                  <a:pt x="48592" y="30399"/>
                </a:cubicBezTo>
                <a:cubicBezTo>
                  <a:pt x="47909" y="29921"/>
                  <a:pt x="47329" y="29375"/>
                  <a:pt x="46783" y="28727"/>
                </a:cubicBezTo>
                <a:lnTo>
                  <a:pt x="46783" y="28727"/>
                </a:lnTo>
                <a:lnTo>
                  <a:pt x="47056" y="28863"/>
                </a:lnTo>
                <a:cubicBezTo>
                  <a:pt x="47602" y="29204"/>
                  <a:pt x="48114" y="29580"/>
                  <a:pt x="48660" y="29887"/>
                </a:cubicBezTo>
                <a:cubicBezTo>
                  <a:pt x="48967" y="30023"/>
                  <a:pt x="49309" y="30126"/>
                  <a:pt x="49650" y="30160"/>
                </a:cubicBezTo>
                <a:cubicBezTo>
                  <a:pt x="49692" y="30174"/>
                  <a:pt x="49729" y="30182"/>
                  <a:pt x="49762" y="30182"/>
                </a:cubicBezTo>
                <a:cubicBezTo>
                  <a:pt x="49809" y="30182"/>
                  <a:pt x="49849" y="30166"/>
                  <a:pt x="49889" y="30126"/>
                </a:cubicBezTo>
                <a:cubicBezTo>
                  <a:pt x="49991" y="30058"/>
                  <a:pt x="50059" y="29955"/>
                  <a:pt x="50093" y="29853"/>
                </a:cubicBezTo>
                <a:cubicBezTo>
                  <a:pt x="50093" y="29785"/>
                  <a:pt x="49991" y="29614"/>
                  <a:pt x="49923" y="29614"/>
                </a:cubicBezTo>
                <a:cubicBezTo>
                  <a:pt x="49752" y="29546"/>
                  <a:pt x="49581" y="29512"/>
                  <a:pt x="49377" y="29512"/>
                </a:cubicBezTo>
                <a:cubicBezTo>
                  <a:pt x="49479" y="29409"/>
                  <a:pt x="49581" y="29341"/>
                  <a:pt x="49650" y="29239"/>
                </a:cubicBezTo>
                <a:cubicBezTo>
                  <a:pt x="49718" y="29102"/>
                  <a:pt x="49718" y="28966"/>
                  <a:pt x="49718" y="28863"/>
                </a:cubicBezTo>
                <a:cubicBezTo>
                  <a:pt x="49662" y="28779"/>
                  <a:pt x="49583" y="28718"/>
                  <a:pt x="49499" y="28718"/>
                </a:cubicBezTo>
                <a:cubicBezTo>
                  <a:pt x="49481" y="28718"/>
                  <a:pt x="49463" y="28721"/>
                  <a:pt x="49445" y="28727"/>
                </a:cubicBezTo>
                <a:cubicBezTo>
                  <a:pt x="49392" y="28744"/>
                  <a:pt x="49337" y="28753"/>
                  <a:pt x="49281" y="28753"/>
                </a:cubicBezTo>
                <a:cubicBezTo>
                  <a:pt x="49121" y="28753"/>
                  <a:pt x="48957" y="28683"/>
                  <a:pt x="48831" y="28556"/>
                </a:cubicBezTo>
                <a:cubicBezTo>
                  <a:pt x="48831" y="28420"/>
                  <a:pt x="48831" y="28283"/>
                  <a:pt x="48797" y="28147"/>
                </a:cubicBezTo>
                <a:cubicBezTo>
                  <a:pt x="48694" y="28010"/>
                  <a:pt x="48592" y="27908"/>
                  <a:pt x="48455" y="27840"/>
                </a:cubicBezTo>
                <a:cubicBezTo>
                  <a:pt x="48080" y="27635"/>
                  <a:pt x="47705" y="27464"/>
                  <a:pt x="47363" y="27225"/>
                </a:cubicBezTo>
                <a:cubicBezTo>
                  <a:pt x="47193" y="27157"/>
                  <a:pt x="47022" y="27021"/>
                  <a:pt x="46886" y="26884"/>
                </a:cubicBezTo>
                <a:cubicBezTo>
                  <a:pt x="46203" y="26065"/>
                  <a:pt x="45521" y="25212"/>
                  <a:pt x="44838" y="24359"/>
                </a:cubicBezTo>
                <a:cubicBezTo>
                  <a:pt x="44736" y="24222"/>
                  <a:pt x="44702" y="24086"/>
                  <a:pt x="44668" y="23950"/>
                </a:cubicBezTo>
                <a:lnTo>
                  <a:pt x="44668" y="23950"/>
                </a:lnTo>
                <a:cubicBezTo>
                  <a:pt x="44770" y="24052"/>
                  <a:pt x="44838" y="24188"/>
                  <a:pt x="44941" y="24291"/>
                </a:cubicBezTo>
                <a:cubicBezTo>
                  <a:pt x="45248" y="24666"/>
                  <a:pt x="45521" y="25076"/>
                  <a:pt x="45862" y="25451"/>
                </a:cubicBezTo>
                <a:cubicBezTo>
                  <a:pt x="46033" y="25622"/>
                  <a:pt x="46237" y="25792"/>
                  <a:pt x="46442" y="25895"/>
                </a:cubicBezTo>
                <a:cubicBezTo>
                  <a:pt x="46542" y="25944"/>
                  <a:pt x="46621" y="25971"/>
                  <a:pt x="46683" y="25971"/>
                </a:cubicBezTo>
                <a:cubicBezTo>
                  <a:pt x="46834" y="25971"/>
                  <a:pt x="46886" y="25814"/>
                  <a:pt x="46886" y="25451"/>
                </a:cubicBezTo>
                <a:cubicBezTo>
                  <a:pt x="47022" y="25485"/>
                  <a:pt x="47125" y="25553"/>
                  <a:pt x="47261" y="25587"/>
                </a:cubicBezTo>
                <a:cubicBezTo>
                  <a:pt x="47415" y="25654"/>
                  <a:pt x="47584" y="25691"/>
                  <a:pt x="47748" y="25691"/>
                </a:cubicBezTo>
                <a:cubicBezTo>
                  <a:pt x="47838" y="25691"/>
                  <a:pt x="47927" y="25680"/>
                  <a:pt x="48012" y="25656"/>
                </a:cubicBezTo>
                <a:cubicBezTo>
                  <a:pt x="48114" y="25639"/>
                  <a:pt x="48217" y="25630"/>
                  <a:pt x="48319" y="25630"/>
                </a:cubicBezTo>
                <a:cubicBezTo>
                  <a:pt x="48421" y="25630"/>
                  <a:pt x="48524" y="25639"/>
                  <a:pt x="48626" y="25656"/>
                </a:cubicBezTo>
                <a:cubicBezTo>
                  <a:pt x="48797" y="25656"/>
                  <a:pt x="48933" y="25622"/>
                  <a:pt x="48967" y="25417"/>
                </a:cubicBezTo>
                <a:cubicBezTo>
                  <a:pt x="48967" y="25178"/>
                  <a:pt x="48831" y="25144"/>
                  <a:pt x="48694" y="25076"/>
                </a:cubicBezTo>
                <a:cubicBezTo>
                  <a:pt x="48148" y="24939"/>
                  <a:pt x="47568" y="24871"/>
                  <a:pt x="47125" y="24530"/>
                </a:cubicBezTo>
                <a:cubicBezTo>
                  <a:pt x="46647" y="24154"/>
                  <a:pt x="46169" y="23847"/>
                  <a:pt x="45726" y="23472"/>
                </a:cubicBezTo>
                <a:cubicBezTo>
                  <a:pt x="45248" y="23096"/>
                  <a:pt x="44804" y="22687"/>
                  <a:pt x="44361" y="22243"/>
                </a:cubicBezTo>
                <a:cubicBezTo>
                  <a:pt x="43883" y="21663"/>
                  <a:pt x="43508" y="20981"/>
                  <a:pt x="43269" y="20264"/>
                </a:cubicBezTo>
                <a:lnTo>
                  <a:pt x="43269" y="20264"/>
                </a:lnTo>
                <a:lnTo>
                  <a:pt x="43542" y="20537"/>
                </a:lnTo>
                <a:cubicBezTo>
                  <a:pt x="44156" y="21151"/>
                  <a:pt x="44770" y="21766"/>
                  <a:pt x="45384" y="22346"/>
                </a:cubicBezTo>
                <a:cubicBezTo>
                  <a:pt x="45589" y="22516"/>
                  <a:pt x="45760" y="22653"/>
                  <a:pt x="45999" y="22755"/>
                </a:cubicBezTo>
                <a:cubicBezTo>
                  <a:pt x="46069" y="22797"/>
                  <a:pt x="46151" y="22828"/>
                  <a:pt x="46232" y="22828"/>
                </a:cubicBezTo>
                <a:cubicBezTo>
                  <a:pt x="46348" y="22828"/>
                  <a:pt x="46464" y="22765"/>
                  <a:pt x="46545" y="22585"/>
                </a:cubicBezTo>
                <a:lnTo>
                  <a:pt x="47500" y="23062"/>
                </a:lnTo>
                <a:cubicBezTo>
                  <a:pt x="47602" y="23131"/>
                  <a:pt x="47739" y="23165"/>
                  <a:pt x="47841" y="23165"/>
                </a:cubicBezTo>
                <a:cubicBezTo>
                  <a:pt x="47944" y="23131"/>
                  <a:pt x="48012" y="23062"/>
                  <a:pt x="48046" y="22960"/>
                </a:cubicBezTo>
                <a:cubicBezTo>
                  <a:pt x="48080" y="22858"/>
                  <a:pt x="48046" y="22755"/>
                  <a:pt x="47978" y="22653"/>
                </a:cubicBezTo>
                <a:cubicBezTo>
                  <a:pt x="47875" y="22585"/>
                  <a:pt x="47773" y="22516"/>
                  <a:pt x="47636" y="22448"/>
                </a:cubicBezTo>
                <a:cubicBezTo>
                  <a:pt x="46647" y="21902"/>
                  <a:pt x="45623" y="21424"/>
                  <a:pt x="44634" y="20810"/>
                </a:cubicBezTo>
                <a:cubicBezTo>
                  <a:pt x="44224" y="20503"/>
                  <a:pt x="43883" y="20128"/>
                  <a:pt x="43576" y="19752"/>
                </a:cubicBezTo>
                <a:cubicBezTo>
                  <a:pt x="43632" y="19545"/>
                  <a:pt x="43710" y="19473"/>
                  <a:pt x="43802" y="19473"/>
                </a:cubicBezTo>
                <a:cubicBezTo>
                  <a:pt x="43877" y="19473"/>
                  <a:pt x="43962" y="19521"/>
                  <a:pt x="44054" y="19582"/>
                </a:cubicBezTo>
                <a:cubicBezTo>
                  <a:pt x="44634" y="20025"/>
                  <a:pt x="45248" y="20469"/>
                  <a:pt x="45862" y="20878"/>
                </a:cubicBezTo>
                <a:cubicBezTo>
                  <a:pt x="46203" y="21083"/>
                  <a:pt x="46545" y="21254"/>
                  <a:pt x="46886" y="21424"/>
                </a:cubicBezTo>
                <a:cubicBezTo>
                  <a:pt x="46950" y="21467"/>
                  <a:pt x="47018" y="21487"/>
                  <a:pt x="47082" y="21487"/>
                </a:cubicBezTo>
                <a:cubicBezTo>
                  <a:pt x="47224" y="21487"/>
                  <a:pt x="47351" y="21394"/>
                  <a:pt x="47398" y="21254"/>
                </a:cubicBezTo>
                <a:cubicBezTo>
                  <a:pt x="47500" y="21117"/>
                  <a:pt x="47466" y="20913"/>
                  <a:pt x="47363" y="20776"/>
                </a:cubicBezTo>
                <a:cubicBezTo>
                  <a:pt x="47295" y="20674"/>
                  <a:pt x="47193" y="20674"/>
                  <a:pt x="47091" y="20674"/>
                </a:cubicBezTo>
                <a:cubicBezTo>
                  <a:pt x="47022" y="20674"/>
                  <a:pt x="46939" y="20704"/>
                  <a:pt x="46871" y="20704"/>
                </a:cubicBezTo>
                <a:cubicBezTo>
                  <a:pt x="46836" y="20704"/>
                  <a:pt x="46806" y="20696"/>
                  <a:pt x="46783" y="20674"/>
                </a:cubicBezTo>
                <a:cubicBezTo>
                  <a:pt x="46306" y="20435"/>
                  <a:pt x="45896" y="20196"/>
                  <a:pt x="45453" y="19923"/>
                </a:cubicBezTo>
                <a:cubicBezTo>
                  <a:pt x="45555" y="19445"/>
                  <a:pt x="45521" y="19309"/>
                  <a:pt x="45214" y="19275"/>
                </a:cubicBezTo>
                <a:cubicBezTo>
                  <a:pt x="44668" y="19275"/>
                  <a:pt x="44122" y="19002"/>
                  <a:pt x="43781" y="18558"/>
                </a:cubicBezTo>
                <a:cubicBezTo>
                  <a:pt x="42791" y="17978"/>
                  <a:pt x="42074" y="16886"/>
                  <a:pt x="41290" y="15965"/>
                </a:cubicBezTo>
                <a:cubicBezTo>
                  <a:pt x="41221" y="15862"/>
                  <a:pt x="41153" y="15760"/>
                  <a:pt x="41085" y="15623"/>
                </a:cubicBezTo>
                <a:cubicBezTo>
                  <a:pt x="41051" y="15555"/>
                  <a:pt x="41017" y="15487"/>
                  <a:pt x="41017" y="15419"/>
                </a:cubicBezTo>
                <a:lnTo>
                  <a:pt x="41017" y="15419"/>
                </a:lnTo>
                <a:cubicBezTo>
                  <a:pt x="41153" y="15453"/>
                  <a:pt x="41290" y="15521"/>
                  <a:pt x="41426" y="15589"/>
                </a:cubicBezTo>
                <a:cubicBezTo>
                  <a:pt x="41836" y="15794"/>
                  <a:pt x="42245" y="15999"/>
                  <a:pt x="42689" y="16135"/>
                </a:cubicBezTo>
                <a:cubicBezTo>
                  <a:pt x="42859" y="16238"/>
                  <a:pt x="43064" y="16238"/>
                  <a:pt x="43235" y="16340"/>
                </a:cubicBezTo>
                <a:cubicBezTo>
                  <a:pt x="43644" y="16647"/>
                  <a:pt x="44122" y="16852"/>
                  <a:pt x="44634" y="16954"/>
                </a:cubicBezTo>
                <a:cubicBezTo>
                  <a:pt x="44702" y="16954"/>
                  <a:pt x="44755" y="16969"/>
                  <a:pt x="44803" y="16969"/>
                </a:cubicBezTo>
                <a:cubicBezTo>
                  <a:pt x="44827" y="16969"/>
                  <a:pt x="44850" y="16966"/>
                  <a:pt x="44873" y="16954"/>
                </a:cubicBezTo>
                <a:cubicBezTo>
                  <a:pt x="44975" y="16920"/>
                  <a:pt x="45043" y="16818"/>
                  <a:pt x="45077" y="16750"/>
                </a:cubicBezTo>
                <a:cubicBezTo>
                  <a:pt x="45077" y="16613"/>
                  <a:pt x="45043" y="16511"/>
                  <a:pt x="44975" y="16442"/>
                </a:cubicBezTo>
                <a:cubicBezTo>
                  <a:pt x="44838" y="16374"/>
                  <a:pt x="44668" y="16306"/>
                  <a:pt x="44531" y="16272"/>
                </a:cubicBezTo>
                <a:cubicBezTo>
                  <a:pt x="44224" y="16135"/>
                  <a:pt x="43883" y="15999"/>
                  <a:pt x="43576" y="15862"/>
                </a:cubicBezTo>
                <a:lnTo>
                  <a:pt x="43576" y="15726"/>
                </a:lnTo>
                <a:cubicBezTo>
                  <a:pt x="43712" y="15794"/>
                  <a:pt x="43815" y="15828"/>
                  <a:pt x="43951" y="15862"/>
                </a:cubicBezTo>
                <a:cubicBezTo>
                  <a:pt x="44224" y="15896"/>
                  <a:pt x="44497" y="15896"/>
                  <a:pt x="44770" y="15896"/>
                </a:cubicBezTo>
                <a:cubicBezTo>
                  <a:pt x="44941" y="15862"/>
                  <a:pt x="45077" y="15658"/>
                  <a:pt x="45009" y="15487"/>
                </a:cubicBezTo>
                <a:cubicBezTo>
                  <a:pt x="44984" y="15314"/>
                  <a:pt x="44888" y="15266"/>
                  <a:pt x="44784" y="15266"/>
                </a:cubicBezTo>
                <a:cubicBezTo>
                  <a:pt x="44745" y="15266"/>
                  <a:pt x="44705" y="15273"/>
                  <a:pt x="44668" y="15282"/>
                </a:cubicBezTo>
                <a:cubicBezTo>
                  <a:pt x="44587" y="15296"/>
                  <a:pt x="44506" y="15302"/>
                  <a:pt x="44424" y="15302"/>
                </a:cubicBezTo>
                <a:cubicBezTo>
                  <a:pt x="44090" y="15302"/>
                  <a:pt x="43754" y="15188"/>
                  <a:pt x="43508" y="14941"/>
                </a:cubicBezTo>
                <a:cubicBezTo>
                  <a:pt x="43576" y="14668"/>
                  <a:pt x="43473" y="14395"/>
                  <a:pt x="43269" y="14224"/>
                </a:cubicBezTo>
                <a:cubicBezTo>
                  <a:pt x="42927" y="13917"/>
                  <a:pt x="42586" y="13644"/>
                  <a:pt x="42279" y="13371"/>
                </a:cubicBezTo>
                <a:cubicBezTo>
                  <a:pt x="42143" y="13235"/>
                  <a:pt x="42040" y="13132"/>
                  <a:pt x="41904" y="13030"/>
                </a:cubicBezTo>
                <a:lnTo>
                  <a:pt x="41972" y="12928"/>
                </a:lnTo>
                <a:lnTo>
                  <a:pt x="42552" y="13201"/>
                </a:lnTo>
                <a:cubicBezTo>
                  <a:pt x="42620" y="13235"/>
                  <a:pt x="42689" y="13269"/>
                  <a:pt x="42791" y="13303"/>
                </a:cubicBezTo>
                <a:cubicBezTo>
                  <a:pt x="42821" y="13313"/>
                  <a:pt x="42853" y="13320"/>
                  <a:pt x="42886" y="13320"/>
                </a:cubicBezTo>
                <a:cubicBezTo>
                  <a:pt x="42967" y="13320"/>
                  <a:pt x="43050" y="13278"/>
                  <a:pt x="43098" y="13132"/>
                </a:cubicBezTo>
                <a:cubicBezTo>
                  <a:pt x="43166" y="12962"/>
                  <a:pt x="43098" y="12791"/>
                  <a:pt x="42927" y="12723"/>
                </a:cubicBezTo>
                <a:cubicBezTo>
                  <a:pt x="42859" y="12689"/>
                  <a:pt x="42825" y="12655"/>
                  <a:pt x="42757" y="12655"/>
                </a:cubicBezTo>
                <a:cubicBezTo>
                  <a:pt x="41733" y="12109"/>
                  <a:pt x="40846" y="11324"/>
                  <a:pt x="40232" y="10300"/>
                </a:cubicBezTo>
                <a:cubicBezTo>
                  <a:pt x="39754" y="9584"/>
                  <a:pt x="39310" y="8799"/>
                  <a:pt x="38867" y="8014"/>
                </a:cubicBezTo>
                <a:cubicBezTo>
                  <a:pt x="38901" y="7946"/>
                  <a:pt x="38969" y="7912"/>
                  <a:pt x="39003" y="7843"/>
                </a:cubicBezTo>
                <a:cubicBezTo>
                  <a:pt x="39106" y="7639"/>
                  <a:pt x="39072" y="7468"/>
                  <a:pt x="38901" y="7366"/>
                </a:cubicBezTo>
                <a:cubicBezTo>
                  <a:pt x="38901" y="7332"/>
                  <a:pt x="38867" y="7332"/>
                  <a:pt x="38833" y="7332"/>
                </a:cubicBezTo>
                <a:cubicBezTo>
                  <a:pt x="38389" y="7263"/>
                  <a:pt x="38219" y="6854"/>
                  <a:pt x="38048" y="6410"/>
                </a:cubicBezTo>
                <a:cubicBezTo>
                  <a:pt x="38014" y="6342"/>
                  <a:pt x="37980" y="6274"/>
                  <a:pt x="37946" y="6171"/>
                </a:cubicBezTo>
                <a:cubicBezTo>
                  <a:pt x="37887" y="6112"/>
                  <a:pt x="37802" y="6028"/>
                  <a:pt x="37758" y="6028"/>
                </a:cubicBezTo>
                <a:cubicBezTo>
                  <a:pt x="37751" y="6028"/>
                  <a:pt x="37745" y="6030"/>
                  <a:pt x="37741" y="6035"/>
                </a:cubicBezTo>
                <a:cubicBezTo>
                  <a:pt x="37604" y="6103"/>
                  <a:pt x="37536" y="6205"/>
                  <a:pt x="37536" y="6308"/>
                </a:cubicBezTo>
                <a:cubicBezTo>
                  <a:pt x="37536" y="6478"/>
                  <a:pt x="37570" y="6683"/>
                  <a:pt x="37604" y="6820"/>
                </a:cubicBezTo>
                <a:cubicBezTo>
                  <a:pt x="37707" y="7195"/>
                  <a:pt x="37809" y="7536"/>
                  <a:pt x="37911" y="7878"/>
                </a:cubicBezTo>
                <a:cubicBezTo>
                  <a:pt x="38048" y="8185"/>
                  <a:pt x="38184" y="8458"/>
                  <a:pt x="38355" y="8765"/>
                </a:cubicBezTo>
                <a:cubicBezTo>
                  <a:pt x="38628" y="9208"/>
                  <a:pt x="38901" y="9686"/>
                  <a:pt x="39208" y="10130"/>
                </a:cubicBezTo>
                <a:cubicBezTo>
                  <a:pt x="39310" y="10266"/>
                  <a:pt x="39345" y="10403"/>
                  <a:pt x="39140" y="10573"/>
                </a:cubicBezTo>
                <a:cubicBezTo>
                  <a:pt x="39072" y="10471"/>
                  <a:pt x="38969" y="10334"/>
                  <a:pt x="38901" y="10198"/>
                </a:cubicBezTo>
                <a:cubicBezTo>
                  <a:pt x="38526" y="9584"/>
                  <a:pt x="38184" y="8969"/>
                  <a:pt x="37843" y="8355"/>
                </a:cubicBezTo>
                <a:cubicBezTo>
                  <a:pt x="37809" y="8321"/>
                  <a:pt x="37809" y="8253"/>
                  <a:pt x="37775" y="8219"/>
                </a:cubicBezTo>
                <a:cubicBezTo>
                  <a:pt x="37721" y="8111"/>
                  <a:pt x="37668" y="7983"/>
                  <a:pt x="37581" y="7983"/>
                </a:cubicBezTo>
                <a:cubicBezTo>
                  <a:pt x="37557" y="7983"/>
                  <a:pt x="37531" y="7992"/>
                  <a:pt x="37502" y="8014"/>
                </a:cubicBezTo>
                <a:cubicBezTo>
                  <a:pt x="37400" y="8116"/>
                  <a:pt x="37331" y="8219"/>
                  <a:pt x="37331" y="8355"/>
                </a:cubicBezTo>
                <a:cubicBezTo>
                  <a:pt x="37331" y="8560"/>
                  <a:pt x="37263" y="8628"/>
                  <a:pt x="37127" y="8662"/>
                </a:cubicBezTo>
                <a:cubicBezTo>
                  <a:pt x="37365" y="9481"/>
                  <a:pt x="37570" y="10266"/>
                  <a:pt x="37775" y="11051"/>
                </a:cubicBezTo>
                <a:cubicBezTo>
                  <a:pt x="37877" y="11460"/>
                  <a:pt x="38014" y="11836"/>
                  <a:pt x="38150" y="12245"/>
                </a:cubicBezTo>
                <a:lnTo>
                  <a:pt x="37877" y="12382"/>
                </a:lnTo>
                <a:cubicBezTo>
                  <a:pt x="37638" y="11733"/>
                  <a:pt x="37434" y="11119"/>
                  <a:pt x="37195" y="10505"/>
                </a:cubicBezTo>
                <a:cubicBezTo>
                  <a:pt x="37161" y="10403"/>
                  <a:pt x="37195" y="10266"/>
                  <a:pt x="37161" y="10198"/>
                </a:cubicBezTo>
                <a:cubicBezTo>
                  <a:pt x="37092" y="9891"/>
                  <a:pt x="37024" y="9652"/>
                  <a:pt x="36956" y="9345"/>
                </a:cubicBezTo>
                <a:lnTo>
                  <a:pt x="37127" y="8662"/>
                </a:lnTo>
                <a:cubicBezTo>
                  <a:pt x="37097" y="8545"/>
                  <a:pt x="37068" y="8376"/>
                  <a:pt x="36950" y="8376"/>
                </a:cubicBezTo>
                <a:cubicBezTo>
                  <a:pt x="36932" y="8376"/>
                  <a:pt x="36911" y="8380"/>
                  <a:pt x="36888" y="8389"/>
                </a:cubicBezTo>
                <a:cubicBezTo>
                  <a:pt x="36819" y="8423"/>
                  <a:pt x="36751" y="8560"/>
                  <a:pt x="36683" y="8662"/>
                </a:cubicBezTo>
                <a:cubicBezTo>
                  <a:pt x="36615" y="8765"/>
                  <a:pt x="36581" y="8901"/>
                  <a:pt x="36512" y="9038"/>
                </a:cubicBezTo>
                <a:lnTo>
                  <a:pt x="36239" y="8799"/>
                </a:lnTo>
                <a:cubicBezTo>
                  <a:pt x="36444" y="8253"/>
                  <a:pt x="36649" y="7741"/>
                  <a:pt x="36854" y="7229"/>
                </a:cubicBezTo>
                <a:cubicBezTo>
                  <a:pt x="36990" y="6922"/>
                  <a:pt x="37092" y="6581"/>
                  <a:pt x="37195" y="6274"/>
                </a:cubicBezTo>
                <a:cubicBezTo>
                  <a:pt x="37229" y="6137"/>
                  <a:pt x="37263" y="5967"/>
                  <a:pt x="37263" y="5830"/>
                </a:cubicBezTo>
                <a:cubicBezTo>
                  <a:pt x="37263" y="5625"/>
                  <a:pt x="37195" y="5455"/>
                  <a:pt x="37024" y="5455"/>
                </a:cubicBezTo>
                <a:cubicBezTo>
                  <a:pt x="36888" y="5455"/>
                  <a:pt x="36854" y="5591"/>
                  <a:pt x="36819" y="5762"/>
                </a:cubicBezTo>
                <a:cubicBezTo>
                  <a:pt x="36581" y="6751"/>
                  <a:pt x="36205" y="7707"/>
                  <a:pt x="35693" y="8560"/>
                </a:cubicBezTo>
                <a:cubicBezTo>
                  <a:pt x="35728" y="8423"/>
                  <a:pt x="35728" y="8287"/>
                  <a:pt x="35762" y="8116"/>
                </a:cubicBezTo>
                <a:cubicBezTo>
                  <a:pt x="35796" y="7946"/>
                  <a:pt x="35796" y="7775"/>
                  <a:pt x="35625" y="7707"/>
                </a:cubicBezTo>
                <a:cubicBezTo>
                  <a:pt x="35599" y="7696"/>
                  <a:pt x="35575" y="7691"/>
                  <a:pt x="35553" y="7691"/>
                </a:cubicBezTo>
                <a:cubicBezTo>
                  <a:pt x="35434" y="7691"/>
                  <a:pt x="35381" y="7836"/>
                  <a:pt x="35352" y="7980"/>
                </a:cubicBezTo>
                <a:cubicBezTo>
                  <a:pt x="34977" y="9174"/>
                  <a:pt x="34397" y="10266"/>
                  <a:pt x="33612" y="11256"/>
                </a:cubicBezTo>
                <a:cubicBezTo>
                  <a:pt x="33168" y="11904"/>
                  <a:pt x="32452" y="12348"/>
                  <a:pt x="31667" y="12450"/>
                </a:cubicBezTo>
                <a:cubicBezTo>
                  <a:pt x="31463" y="12484"/>
                  <a:pt x="31226" y="12450"/>
                  <a:pt x="31156" y="12852"/>
                </a:cubicBezTo>
                <a:lnTo>
                  <a:pt x="31156" y="12852"/>
                </a:lnTo>
                <a:cubicBezTo>
                  <a:pt x="31149" y="12854"/>
                  <a:pt x="31130" y="12865"/>
                  <a:pt x="31087" y="12894"/>
                </a:cubicBezTo>
                <a:cubicBezTo>
                  <a:pt x="31019" y="12996"/>
                  <a:pt x="30882" y="13064"/>
                  <a:pt x="30882" y="13132"/>
                </a:cubicBezTo>
                <a:cubicBezTo>
                  <a:pt x="30882" y="13303"/>
                  <a:pt x="30916" y="13474"/>
                  <a:pt x="31019" y="13610"/>
                </a:cubicBezTo>
                <a:cubicBezTo>
                  <a:pt x="31292" y="13815"/>
                  <a:pt x="31565" y="14020"/>
                  <a:pt x="31838" y="14259"/>
                </a:cubicBezTo>
                <a:cubicBezTo>
                  <a:pt x="31701" y="14361"/>
                  <a:pt x="31565" y="14429"/>
                  <a:pt x="31326" y="14634"/>
                </a:cubicBezTo>
                <a:cubicBezTo>
                  <a:pt x="31087" y="14805"/>
                  <a:pt x="30882" y="14975"/>
                  <a:pt x="30677" y="15180"/>
                </a:cubicBezTo>
                <a:cubicBezTo>
                  <a:pt x="30541" y="15282"/>
                  <a:pt x="30507" y="15453"/>
                  <a:pt x="30575" y="15589"/>
                </a:cubicBezTo>
                <a:cubicBezTo>
                  <a:pt x="30611" y="15697"/>
                  <a:pt x="30676" y="15739"/>
                  <a:pt x="30744" y="15739"/>
                </a:cubicBezTo>
                <a:cubicBezTo>
                  <a:pt x="30804" y="15739"/>
                  <a:pt x="30868" y="15706"/>
                  <a:pt x="30916" y="15658"/>
                </a:cubicBezTo>
                <a:cubicBezTo>
                  <a:pt x="31530" y="15146"/>
                  <a:pt x="32110" y="14702"/>
                  <a:pt x="32691" y="14156"/>
                </a:cubicBezTo>
                <a:cubicBezTo>
                  <a:pt x="32929" y="13917"/>
                  <a:pt x="33202" y="13713"/>
                  <a:pt x="33510" y="13542"/>
                </a:cubicBezTo>
                <a:cubicBezTo>
                  <a:pt x="33783" y="13405"/>
                  <a:pt x="34056" y="13201"/>
                  <a:pt x="34363" y="13030"/>
                </a:cubicBezTo>
                <a:lnTo>
                  <a:pt x="34363" y="13030"/>
                </a:lnTo>
                <a:cubicBezTo>
                  <a:pt x="34226" y="13644"/>
                  <a:pt x="33885" y="14224"/>
                  <a:pt x="33441" y="14668"/>
                </a:cubicBezTo>
                <a:cubicBezTo>
                  <a:pt x="32895" y="15146"/>
                  <a:pt x="32315" y="15521"/>
                  <a:pt x="31735" y="15965"/>
                </a:cubicBezTo>
                <a:cubicBezTo>
                  <a:pt x="31530" y="16101"/>
                  <a:pt x="31360" y="16238"/>
                  <a:pt x="31155" y="16374"/>
                </a:cubicBezTo>
                <a:cubicBezTo>
                  <a:pt x="31019" y="16477"/>
                  <a:pt x="30950" y="16715"/>
                  <a:pt x="31053" y="16886"/>
                </a:cubicBezTo>
                <a:cubicBezTo>
                  <a:pt x="31094" y="16955"/>
                  <a:pt x="31141" y="16979"/>
                  <a:pt x="31191" y="16979"/>
                </a:cubicBezTo>
                <a:cubicBezTo>
                  <a:pt x="31265" y="16979"/>
                  <a:pt x="31347" y="16927"/>
                  <a:pt x="31428" y="16886"/>
                </a:cubicBezTo>
                <a:cubicBezTo>
                  <a:pt x="31974" y="16511"/>
                  <a:pt x="32520" y="16169"/>
                  <a:pt x="33100" y="15760"/>
                </a:cubicBezTo>
                <a:lnTo>
                  <a:pt x="33100" y="15760"/>
                </a:lnTo>
                <a:cubicBezTo>
                  <a:pt x="33100" y="15862"/>
                  <a:pt x="33066" y="15931"/>
                  <a:pt x="32998" y="16033"/>
                </a:cubicBezTo>
                <a:cubicBezTo>
                  <a:pt x="32725" y="16442"/>
                  <a:pt x="32383" y="16818"/>
                  <a:pt x="31940" y="17125"/>
                </a:cubicBezTo>
                <a:cubicBezTo>
                  <a:pt x="31838" y="17193"/>
                  <a:pt x="31735" y="17398"/>
                  <a:pt x="31633" y="17500"/>
                </a:cubicBezTo>
                <a:cubicBezTo>
                  <a:pt x="31394" y="17671"/>
                  <a:pt x="31189" y="17807"/>
                  <a:pt x="30984" y="17978"/>
                </a:cubicBezTo>
                <a:cubicBezTo>
                  <a:pt x="30848" y="18046"/>
                  <a:pt x="30643" y="18114"/>
                  <a:pt x="30677" y="18353"/>
                </a:cubicBezTo>
                <a:cubicBezTo>
                  <a:pt x="30711" y="18490"/>
                  <a:pt x="30848" y="18592"/>
                  <a:pt x="30950" y="18763"/>
                </a:cubicBezTo>
                <a:cubicBezTo>
                  <a:pt x="30711" y="19138"/>
                  <a:pt x="30370" y="19411"/>
                  <a:pt x="29995" y="19650"/>
                </a:cubicBezTo>
                <a:cubicBezTo>
                  <a:pt x="29790" y="19752"/>
                  <a:pt x="29620" y="19855"/>
                  <a:pt x="29415" y="19991"/>
                </a:cubicBezTo>
                <a:cubicBezTo>
                  <a:pt x="29278" y="20059"/>
                  <a:pt x="29210" y="20264"/>
                  <a:pt x="29278" y="20401"/>
                </a:cubicBezTo>
                <a:cubicBezTo>
                  <a:pt x="29318" y="20521"/>
                  <a:pt x="29382" y="20570"/>
                  <a:pt x="29455" y="20570"/>
                </a:cubicBezTo>
                <a:cubicBezTo>
                  <a:pt x="29506" y="20570"/>
                  <a:pt x="29563" y="20545"/>
                  <a:pt x="29620" y="20503"/>
                </a:cubicBezTo>
                <a:cubicBezTo>
                  <a:pt x="30302" y="20196"/>
                  <a:pt x="30882" y="19752"/>
                  <a:pt x="31292" y="19172"/>
                </a:cubicBezTo>
                <a:lnTo>
                  <a:pt x="31599" y="18729"/>
                </a:lnTo>
                <a:lnTo>
                  <a:pt x="31667" y="18797"/>
                </a:lnTo>
                <a:cubicBezTo>
                  <a:pt x="31633" y="18865"/>
                  <a:pt x="31633" y="18968"/>
                  <a:pt x="31599" y="19036"/>
                </a:cubicBezTo>
                <a:cubicBezTo>
                  <a:pt x="31223" y="19718"/>
                  <a:pt x="30780" y="20332"/>
                  <a:pt x="30268" y="20913"/>
                </a:cubicBezTo>
                <a:cubicBezTo>
                  <a:pt x="30234" y="20947"/>
                  <a:pt x="30165" y="20981"/>
                  <a:pt x="30131" y="21049"/>
                </a:cubicBezTo>
                <a:cubicBezTo>
                  <a:pt x="29893" y="21356"/>
                  <a:pt x="29927" y="21493"/>
                  <a:pt x="30302" y="21629"/>
                </a:cubicBezTo>
                <a:cubicBezTo>
                  <a:pt x="30131" y="21834"/>
                  <a:pt x="29927" y="22004"/>
                  <a:pt x="29654" y="22073"/>
                </a:cubicBezTo>
                <a:cubicBezTo>
                  <a:pt x="29551" y="22107"/>
                  <a:pt x="29449" y="22175"/>
                  <a:pt x="29347" y="22243"/>
                </a:cubicBezTo>
                <a:cubicBezTo>
                  <a:pt x="29278" y="22312"/>
                  <a:pt x="29244" y="22414"/>
                  <a:pt x="29244" y="22550"/>
                </a:cubicBezTo>
                <a:cubicBezTo>
                  <a:pt x="29244" y="22619"/>
                  <a:pt x="29312" y="22721"/>
                  <a:pt x="29415" y="22755"/>
                </a:cubicBezTo>
                <a:cubicBezTo>
                  <a:pt x="29646" y="22847"/>
                  <a:pt x="29888" y="22893"/>
                  <a:pt x="30128" y="22893"/>
                </a:cubicBezTo>
                <a:cubicBezTo>
                  <a:pt x="30597" y="22893"/>
                  <a:pt x="31055" y="22719"/>
                  <a:pt x="31394" y="22380"/>
                </a:cubicBezTo>
                <a:cubicBezTo>
                  <a:pt x="31872" y="22039"/>
                  <a:pt x="32247" y="21663"/>
                  <a:pt x="32691" y="21288"/>
                </a:cubicBezTo>
                <a:cubicBezTo>
                  <a:pt x="32861" y="21151"/>
                  <a:pt x="32998" y="21015"/>
                  <a:pt x="33168" y="20844"/>
                </a:cubicBezTo>
                <a:cubicBezTo>
                  <a:pt x="33237" y="20947"/>
                  <a:pt x="33271" y="21015"/>
                  <a:pt x="33339" y="21117"/>
                </a:cubicBezTo>
                <a:cubicBezTo>
                  <a:pt x="32827" y="22073"/>
                  <a:pt x="32281" y="22892"/>
                  <a:pt x="31394" y="23165"/>
                </a:cubicBezTo>
                <a:cubicBezTo>
                  <a:pt x="31019" y="23267"/>
                  <a:pt x="30984" y="23404"/>
                  <a:pt x="31223" y="23847"/>
                </a:cubicBezTo>
                <a:cubicBezTo>
                  <a:pt x="30677" y="24393"/>
                  <a:pt x="29995" y="24803"/>
                  <a:pt x="29278" y="25041"/>
                </a:cubicBezTo>
                <a:cubicBezTo>
                  <a:pt x="29248" y="25051"/>
                  <a:pt x="29218" y="25056"/>
                  <a:pt x="29188" y="25056"/>
                </a:cubicBezTo>
                <a:cubicBezTo>
                  <a:pt x="29116" y="25056"/>
                  <a:pt x="29044" y="25031"/>
                  <a:pt x="28971" y="25007"/>
                </a:cubicBezTo>
                <a:cubicBezTo>
                  <a:pt x="28698" y="24871"/>
                  <a:pt x="28425" y="24768"/>
                  <a:pt x="28186" y="24598"/>
                </a:cubicBezTo>
                <a:cubicBezTo>
                  <a:pt x="26992" y="23881"/>
                  <a:pt x="25832" y="23131"/>
                  <a:pt x="24672" y="22380"/>
                </a:cubicBezTo>
                <a:cubicBezTo>
                  <a:pt x="24399" y="22175"/>
                  <a:pt x="24126" y="21936"/>
                  <a:pt x="23887" y="21731"/>
                </a:cubicBezTo>
                <a:cubicBezTo>
                  <a:pt x="23765" y="21609"/>
                  <a:pt x="23670" y="21487"/>
                  <a:pt x="23505" y="21487"/>
                </a:cubicBezTo>
                <a:cubicBezTo>
                  <a:pt x="23485" y="21487"/>
                  <a:pt x="23465" y="21489"/>
                  <a:pt x="23443" y="21493"/>
                </a:cubicBezTo>
                <a:cubicBezTo>
                  <a:pt x="23435" y="21495"/>
                  <a:pt x="23428" y="21496"/>
                  <a:pt x="23420" y="21496"/>
                </a:cubicBezTo>
                <a:cubicBezTo>
                  <a:pt x="23326" y="21496"/>
                  <a:pt x="23233" y="21317"/>
                  <a:pt x="23170" y="21254"/>
                </a:cubicBezTo>
                <a:cubicBezTo>
                  <a:pt x="23204" y="21151"/>
                  <a:pt x="23204" y="21117"/>
                  <a:pt x="23204" y="21117"/>
                </a:cubicBezTo>
                <a:cubicBezTo>
                  <a:pt x="23341" y="21049"/>
                  <a:pt x="23511" y="21015"/>
                  <a:pt x="23511" y="20776"/>
                </a:cubicBezTo>
                <a:cubicBezTo>
                  <a:pt x="23477" y="20571"/>
                  <a:pt x="23341" y="20537"/>
                  <a:pt x="23204" y="20469"/>
                </a:cubicBezTo>
                <a:cubicBezTo>
                  <a:pt x="23102" y="20401"/>
                  <a:pt x="23000" y="20332"/>
                  <a:pt x="22931" y="20264"/>
                </a:cubicBezTo>
                <a:cubicBezTo>
                  <a:pt x="22875" y="20151"/>
                  <a:pt x="22771" y="20085"/>
                  <a:pt x="22679" y="20085"/>
                </a:cubicBezTo>
                <a:cubicBezTo>
                  <a:pt x="22660" y="20085"/>
                  <a:pt x="22642" y="20088"/>
                  <a:pt x="22624" y="20094"/>
                </a:cubicBezTo>
                <a:cubicBezTo>
                  <a:pt x="22592" y="20098"/>
                  <a:pt x="22563" y="20100"/>
                  <a:pt x="22536" y="20100"/>
                </a:cubicBezTo>
                <a:cubicBezTo>
                  <a:pt x="22329" y="20100"/>
                  <a:pt x="22249" y="19978"/>
                  <a:pt x="22249" y="19616"/>
                </a:cubicBezTo>
                <a:cubicBezTo>
                  <a:pt x="22215" y="19411"/>
                  <a:pt x="22147" y="19309"/>
                  <a:pt x="22010" y="19309"/>
                </a:cubicBezTo>
                <a:cubicBezTo>
                  <a:pt x="21737" y="19241"/>
                  <a:pt x="21601" y="19002"/>
                  <a:pt x="21498" y="18729"/>
                </a:cubicBezTo>
                <a:cubicBezTo>
                  <a:pt x="21293" y="18285"/>
                  <a:pt x="21089" y="17841"/>
                  <a:pt x="20918" y="17398"/>
                </a:cubicBezTo>
                <a:cubicBezTo>
                  <a:pt x="20825" y="17211"/>
                  <a:pt x="20731" y="17052"/>
                  <a:pt x="20560" y="17052"/>
                </a:cubicBezTo>
                <a:cubicBezTo>
                  <a:pt x="20543" y="17052"/>
                  <a:pt x="20526" y="17054"/>
                  <a:pt x="20509" y="17057"/>
                </a:cubicBezTo>
                <a:cubicBezTo>
                  <a:pt x="20304" y="17057"/>
                  <a:pt x="20065" y="16852"/>
                  <a:pt x="19929" y="16613"/>
                </a:cubicBezTo>
                <a:cubicBezTo>
                  <a:pt x="19383" y="15658"/>
                  <a:pt x="18905" y="14668"/>
                  <a:pt x="18530" y="13644"/>
                </a:cubicBezTo>
                <a:cubicBezTo>
                  <a:pt x="18461" y="13508"/>
                  <a:pt x="18461" y="13371"/>
                  <a:pt x="18495" y="13235"/>
                </a:cubicBezTo>
                <a:lnTo>
                  <a:pt x="18495" y="13235"/>
                </a:lnTo>
                <a:cubicBezTo>
                  <a:pt x="18666" y="13474"/>
                  <a:pt x="18871" y="13747"/>
                  <a:pt x="18973" y="13883"/>
                </a:cubicBezTo>
                <a:cubicBezTo>
                  <a:pt x="19069" y="14003"/>
                  <a:pt x="19165" y="14139"/>
                  <a:pt x="19284" y="14139"/>
                </a:cubicBezTo>
                <a:cubicBezTo>
                  <a:pt x="19335" y="14139"/>
                  <a:pt x="19390" y="14115"/>
                  <a:pt x="19451" y="14054"/>
                </a:cubicBezTo>
                <a:cubicBezTo>
                  <a:pt x="19587" y="13951"/>
                  <a:pt x="19553" y="13747"/>
                  <a:pt x="19348" y="13474"/>
                </a:cubicBezTo>
                <a:cubicBezTo>
                  <a:pt x="18393" y="12177"/>
                  <a:pt x="17711" y="10710"/>
                  <a:pt x="17335" y="9174"/>
                </a:cubicBezTo>
                <a:cubicBezTo>
                  <a:pt x="17335" y="9072"/>
                  <a:pt x="17335" y="9004"/>
                  <a:pt x="17335" y="8901"/>
                </a:cubicBezTo>
                <a:cubicBezTo>
                  <a:pt x="17608" y="9447"/>
                  <a:pt x="17984" y="9925"/>
                  <a:pt x="18086" y="10607"/>
                </a:cubicBezTo>
                <a:cubicBezTo>
                  <a:pt x="18120" y="10744"/>
                  <a:pt x="18154" y="10846"/>
                  <a:pt x="18257" y="10983"/>
                </a:cubicBezTo>
                <a:cubicBezTo>
                  <a:pt x="18632" y="11597"/>
                  <a:pt x="19007" y="12245"/>
                  <a:pt x="19383" y="12859"/>
                </a:cubicBezTo>
                <a:cubicBezTo>
                  <a:pt x="19587" y="13337"/>
                  <a:pt x="19963" y="13747"/>
                  <a:pt x="20406" y="14020"/>
                </a:cubicBezTo>
                <a:cubicBezTo>
                  <a:pt x="20338" y="14259"/>
                  <a:pt x="20372" y="14532"/>
                  <a:pt x="20543" y="14736"/>
                </a:cubicBezTo>
                <a:cubicBezTo>
                  <a:pt x="20748" y="15077"/>
                  <a:pt x="20918" y="15385"/>
                  <a:pt x="21123" y="15726"/>
                </a:cubicBezTo>
                <a:cubicBezTo>
                  <a:pt x="21157" y="15828"/>
                  <a:pt x="21191" y="15931"/>
                  <a:pt x="21225" y="16033"/>
                </a:cubicBezTo>
                <a:lnTo>
                  <a:pt x="21123" y="16135"/>
                </a:lnTo>
                <a:cubicBezTo>
                  <a:pt x="21089" y="16033"/>
                  <a:pt x="21055" y="15931"/>
                  <a:pt x="20986" y="15828"/>
                </a:cubicBezTo>
                <a:cubicBezTo>
                  <a:pt x="20748" y="15385"/>
                  <a:pt x="20509" y="14975"/>
                  <a:pt x="20270" y="14532"/>
                </a:cubicBezTo>
                <a:cubicBezTo>
                  <a:pt x="20202" y="14395"/>
                  <a:pt x="20133" y="14293"/>
                  <a:pt x="20031" y="14190"/>
                </a:cubicBezTo>
                <a:cubicBezTo>
                  <a:pt x="19980" y="14156"/>
                  <a:pt x="19929" y="14139"/>
                  <a:pt x="19877" y="14139"/>
                </a:cubicBezTo>
                <a:cubicBezTo>
                  <a:pt x="19826" y="14139"/>
                  <a:pt x="19775" y="14156"/>
                  <a:pt x="19724" y="14190"/>
                </a:cubicBezTo>
                <a:cubicBezTo>
                  <a:pt x="19621" y="14293"/>
                  <a:pt x="19656" y="14429"/>
                  <a:pt x="19724" y="14566"/>
                </a:cubicBezTo>
                <a:cubicBezTo>
                  <a:pt x="20440" y="15760"/>
                  <a:pt x="21123" y="17023"/>
                  <a:pt x="21874" y="18183"/>
                </a:cubicBezTo>
                <a:cubicBezTo>
                  <a:pt x="22420" y="19036"/>
                  <a:pt x="23068" y="19821"/>
                  <a:pt x="23682" y="20640"/>
                </a:cubicBezTo>
                <a:cubicBezTo>
                  <a:pt x="24262" y="21424"/>
                  <a:pt x="25013" y="22073"/>
                  <a:pt x="25866" y="22585"/>
                </a:cubicBezTo>
                <a:cubicBezTo>
                  <a:pt x="26002" y="22670"/>
                  <a:pt x="26105" y="22713"/>
                  <a:pt x="26182" y="22713"/>
                </a:cubicBezTo>
                <a:cubicBezTo>
                  <a:pt x="26258" y="22713"/>
                  <a:pt x="26310" y="22670"/>
                  <a:pt x="26344" y="22585"/>
                </a:cubicBezTo>
                <a:cubicBezTo>
                  <a:pt x="26412" y="22277"/>
                  <a:pt x="26241" y="22209"/>
                  <a:pt x="26071" y="22073"/>
                </a:cubicBezTo>
                <a:cubicBezTo>
                  <a:pt x="25900" y="21936"/>
                  <a:pt x="25695" y="21800"/>
                  <a:pt x="25525" y="21663"/>
                </a:cubicBezTo>
                <a:cubicBezTo>
                  <a:pt x="25354" y="21595"/>
                  <a:pt x="25252" y="21424"/>
                  <a:pt x="25252" y="21254"/>
                </a:cubicBezTo>
                <a:cubicBezTo>
                  <a:pt x="25218" y="21151"/>
                  <a:pt x="25149" y="21049"/>
                  <a:pt x="25047" y="21015"/>
                </a:cubicBezTo>
                <a:cubicBezTo>
                  <a:pt x="24569" y="20776"/>
                  <a:pt x="24160" y="20401"/>
                  <a:pt x="23887" y="19957"/>
                </a:cubicBezTo>
                <a:cubicBezTo>
                  <a:pt x="23716" y="19752"/>
                  <a:pt x="23580" y="19548"/>
                  <a:pt x="23443" y="19309"/>
                </a:cubicBezTo>
                <a:cubicBezTo>
                  <a:pt x="23375" y="19206"/>
                  <a:pt x="23341" y="19070"/>
                  <a:pt x="23273" y="18933"/>
                </a:cubicBezTo>
                <a:cubicBezTo>
                  <a:pt x="23239" y="18797"/>
                  <a:pt x="23170" y="18660"/>
                  <a:pt x="23102" y="18592"/>
                </a:cubicBezTo>
                <a:cubicBezTo>
                  <a:pt x="22795" y="18319"/>
                  <a:pt x="22556" y="17978"/>
                  <a:pt x="22385" y="17603"/>
                </a:cubicBezTo>
                <a:lnTo>
                  <a:pt x="22385" y="17603"/>
                </a:lnTo>
                <a:cubicBezTo>
                  <a:pt x="22658" y="17637"/>
                  <a:pt x="22863" y="17773"/>
                  <a:pt x="23000" y="18012"/>
                </a:cubicBezTo>
                <a:cubicBezTo>
                  <a:pt x="23136" y="18285"/>
                  <a:pt x="23341" y="18524"/>
                  <a:pt x="23546" y="18763"/>
                </a:cubicBezTo>
                <a:cubicBezTo>
                  <a:pt x="23819" y="19002"/>
                  <a:pt x="24092" y="19241"/>
                  <a:pt x="24399" y="19479"/>
                </a:cubicBezTo>
                <a:cubicBezTo>
                  <a:pt x="24467" y="19513"/>
                  <a:pt x="24569" y="19548"/>
                  <a:pt x="24672" y="19582"/>
                </a:cubicBezTo>
                <a:cubicBezTo>
                  <a:pt x="24740" y="19582"/>
                  <a:pt x="24876" y="19513"/>
                  <a:pt x="24876" y="19445"/>
                </a:cubicBezTo>
                <a:cubicBezTo>
                  <a:pt x="24876" y="19070"/>
                  <a:pt x="25354" y="19138"/>
                  <a:pt x="25286" y="18729"/>
                </a:cubicBezTo>
                <a:cubicBezTo>
                  <a:pt x="25286" y="18524"/>
                  <a:pt x="25218" y="18387"/>
                  <a:pt x="25047" y="18387"/>
                </a:cubicBezTo>
                <a:cubicBezTo>
                  <a:pt x="24911" y="18353"/>
                  <a:pt x="24808" y="18285"/>
                  <a:pt x="24706" y="18183"/>
                </a:cubicBezTo>
                <a:cubicBezTo>
                  <a:pt x="23989" y="17364"/>
                  <a:pt x="23341" y="16477"/>
                  <a:pt x="22795" y="15521"/>
                </a:cubicBezTo>
                <a:lnTo>
                  <a:pt x="22795" y="15521"/>
                </a:lnTo>
                <a:cubicBezTo>
                  <a:pt x="22863" y="15555"/>
                  <a:pt x="22931" y="15589"/>
                  <a:pt x="22966" y="15658"/>
                </a:cubicBezTo>
                <a:cubicBezTo>
                  <a:pt x="23273" y="16033"/>
                  <a:pt x="23546" y="16408"/>
                  <a:pt x="23887" y="16784"/>
                </a:cubicBezTo>
                <a:cubicBezTo>
                  <a:pt x="24228" y="17193"/>
                  <a:pt x="24535" y="17637"/>
                  <a:pt x="24876" y="18012"/>
                </a:cubicBezTo>
                <a:cubicBezTo>
                  <a:pt x="25081" y="18149"/>
                  <a:pt x="25286" y="18285"/>
                  <a:pt x="25525" y="18319"/>
                </a:cubicBezTo>
                <a:cubicBezTo>
                  <a:pt x="25549" y="18331"/>
                  <a:pt x="25573" y="18337"/>
                  <a:pt x="25595" y="18337"/>
                </a:cubicBezTo>
                <a:cubicBezTo>
                  <a:pt x="25695" y="18337"/>
                  <a:pt x="25764" y="18220"/>
                  <a:pt x="25764" y="18080"/>
                </a:cubicBezTo>
                <a:cubicBezTo>
                  <a:pt x="25764" y="17944"/>
                  <a:pt x="25695" y="17841"/>
                  <a:pt x="25593" y="17773"/>
                </a:cubicBezTo>
                <a:cubicBezTo>
                  <a:pt x="25218" y="17568"/>
                  <a:pt x="24911" y="17295"/>
                  <a:pt x="24672" y="16920"/>
                </a:cubicBezTo>
                <a:cubicBezTo>
                  <a:pt x="24501" y="16784"/>
                  <a:pt x="24399" y="16579"/>
                  <a:pt x="24433" y="16340"/>
                </a:cubicBezTo>
                <a:cubicBezTo>
                  <a:pt x="24433" y="16204"/>
                  <a:pt x="24365" y="16101"/>
                  <a:pt x="24262" y="16033"/>
                </a:cubicBezTo>
                <a:cubicBezTo>
                  <a:pt x="23682" y="15623"/>
                  <a:pt x="23273" y="15077"/>
                  <a:pt x="22966" y="14463"/>
                </a:cubicBezTo>
                <a:cubicBezTo>
                  <a:pt x="22863" y="14293"/>
                  <a:pt x="22795" y="14156"/>
                  <a:pt x="22590" y="14156"/>
                </a:cubicBezTo>
                <a:cubicBezTo>
                  <a:pt x="22590" y="14156"/>
                  <a:pt x="22522" y="14156"/>
                  <a:pt x="22522" y="14122"/>
                </a:cubicBezTo>
                <a:cubicBezTo>
                  <a:pt x="22112" y="13610"/>
                  <a:pt x="21737" y="13064"/>
                  <a:pt x="21396" y="12518"/>
                </a:cubicBezTo>
                <a:cubicBezTo>
                  <a:pt x="21225" y="12177"/>
                  <a:pt x="20918" y="12075"/>
                  <a:pt x="20748" y="11802"/>
                </a:cubicBezTo>
                <a:cubicBezTo>
                  <a:pt x="20743" y="11797"/>
                  <a:pt x="20736" y="11795"/>
                  <a:pt x="20726" y="11795"/>
                </a:cubicBezTo>
                <a:cubicBezTo>
                  <a:pt x="20669" y="11795"/>
                  <a:pt x="20533" y="11879"/>
                  <a:pt x="20475" y="11938"/>
                </a:cubicBezTo>
                <a:cubicBezTo>
                  <a:pt x="20406" y="12109"/>
                  <a:pt x="20372" y="12279"/>
                  <a:pt x="20338" y="12484"/>
                </a:cubicBezTo>
                <a:lnTo>
                  <a:pt x="20270" y="12484"/>
                </a:lnTo>
                <a:cubicBezTo>
                  <a:pt x="19826" y="11904"/>
                  <a:pt x="19246" y="11426"/>
                  <a:pt x="18905" y="10710"/>
                </a:cubicBezTo>
                <a:cubicBezTo>
                  <a:pt x="18598" y="10061"/>
                  <a:pt x="18291" y="9447"/>
                  <a:pt x="17984" y="8799"/>
                </a:cubicBezTo>
                <a:cubicBezTo>
                  <a:pt x="17949" y="8731"/>
                  <a:pt x="17949" y="8662"/>
                  <a:pt x="17984" y="8628"/>
                </a:cubicBezTo>
                <a:cubicBezTo>
                  <a:pt x="18086" y="8765"/>
                  <a:pt x="18154" y="8901"/>
                  <a:pt x="18257" y="9038"/>
                </a:cubicBezTo>
                <a:cubicBezTo>
                  <a:pt x="18598" y="9652"/>
                  <a:pt x="19007" y="10198"/>
                  <a:pt x="19485" y="10676"/>
                </a:cubicBezTo>
                <a:cubicBezTo>
                  <a:pt x="19656" y="10812"/>
                  <a:pt x="19826" y="10949"/>
                  <a:pt x="19997" y="11051"/>
                </a:cubicBezTo>
                <a:cubicBezTo>
                  <a:pt x="20119" y="11124"/>
                  <a:pt x="20207" y="11163"/>
                  <a:pt x="20275" y="11163"/>
                </a:cubicBezTo>
                <a:cubicBezTo>
                  <a:pt x="20396" y="11163"/>
                  <a:pt x="20455" y="11040"/>
                  <a:pt x="20543" y="10778"/>
                </a:cubicBezTo>
                <a:cubicBezTo>
                  <a:pt x="21055" y="11153"/>
                  <a:pt x="21532" y="11563"/>
                  <a:pt x="22078" y="11904"/>
                </a:cubicBezTo>
                <a:cubicBezTo>
                  <a:pt x="22590" y="12279"/>
                  <a:pt x="23136" y="12587"/>
                  <a:pt x="23682" y="12894"/>
                </a:cubicBezTo>
                <a:cubicBezTo>
                  <a:pt x="23832" y="12944"/>
                  <a:pt x="23982" y="12975"/>
                  <a:pt x="24132" y="12975"/>
                </a:cubicBezTo>
                <a:cubicBezTo>
                  <a:pt x="24187" y="12975"/>
                  <a:pt x="24241" y="12971"/>
                  <a:pt x="24296" y="12962"/>
                </a:cubicBezTo>
                <a:cubicBezTo>
                  <a:pt x="24365" y="12962"/>
                  <a:pt x="24535" y="12791"/>
                  <a:pt x="24535" y="12655"/>
                </a:cubicBezTo>
                <a:cubicBezTo>
                  <a:pt x="24569" y="12518"/>
                  <a:pt x="24433" y="12382"/>
                  <a:pt x="24296" y="12382"/>
                </a:cubicBezTo>
                <a:cubicBezTo>
                  <a:pt x="24023" y="12382"/>
                  <a:pt x="23784" y="12245"/>
                  <a:pt x="23614" y="12075"/>
                </a:cubicBezTo>
                <a:cubicBezTo>
                  <a:pt x="23136" y="11733"/>
                  <a:pt x="22693" y="11392"/>
                  <a:pt x="22283" y="10983"/>
                </a:cubicBezTo>
                <a:lnTo>
                  <a:pt x="22283" y="10983"/>
                </a:lnTo>
                <a:cubicBezTo>
                  <a:pt x="22420" y="11051"/>
                  <a:pt x="22556" y="11119"/>
                  <a:pt x="22693" y="11153"/>
                </a:cubicBezTo>
                <a:cubicBezTo>
                  <a:pt x="23034" y="11290"/>
                  <a:pt x="23375" y="11392"/>
                  <a:pt x="23716" y="11495"/>
                </a:cubicBezTo>
                <a:cubicBezTo>
                  <a:pt x="23778" y="11518"/>
                  <a:pt x="23839" y="11529"/>
                  <a:pt x="23898" y="11529"/>
                </a:cubicBezTo>
                <a:cubicBezTo>
                  <a:pt x="24102" y="11529"/>
                  <a:pt x="24278" y="11399"/>
                  <a:pt x="24330" y="11187"/>
                </a:cubicBezTo>
                <a:cubicBezTo>
                  <a:pt x="24433" y="11051"/>
                  <a:pt x="24433" y="10812"/>
                  <a:pt x="24296" y="10676"/>
                </a:cubicBezTo>
                <a:cubicBezTo>
                  <a:pt x="24261" y="10628"/>
                  <a:pt x="24226" y="10610"/>
                  <a:pt x="24190" y="10610"/>
                </a:cubicBezTo>
                <a:cubicBezTo>
                  <a:pt x="24123" y="10610"/>
                  <a:pt x="24056" y="10677"/>
                  <a:pt x="23989" y="10744"/>
                </a:cubicBezTo>
                <a:cubicBezTo>
                  <a:pt x="23887" y="10812"/>
                  <a:pt x="23750" y="10880"/>
                  <a:pt x="23648" y="10914"/>
                </a:cubicBezTo>
                <a:cubicBezTo>
                  <a:pt x="23682" y="10744"/>
                  <a:pt x="23682" y="10539"/>
                  <a:pt x="23648" y="10369"/>
                </a:cubicBezTo>
                <a:cubicBezTo>
                  <a:pt x="23614" y="10266"/>
                  <a:pt x="23443" y="10198"/>
                  <a:pt x="23341" y="10130"/>
                </a:cubicBezTo>
                <a:cubicBezTo>
                  <a:pt x="23068" y="9959"/>
                  <a:pt x="22761" y="9857"/>
                  <a:pt x="22488" y="9720"/>
                </a:cubicBezTo>
                <a:lnTo>
                  <a:pt x="22522" y="9584"/>
                </a:lnTo>
                <a:cubicBezTo>
                  <a:pt x="22693" y="9652"/>
                  <a:pt x="22863" y="9720"/>
                  <a:pt x="23068" y="9754"/>
                </a:cubicBezTo>
                <a:cubicBezTo>
                  <a:pt x="23273" y="9788"/>
                  <a:pt x="23511" y="9823"/>
                  <a:pt x="23750" y="9823"/>
                </a:cubicBezTo>
                <a:cubicBezTo>
                  <a:pt x="24023" y="9788"/>
                  <a:pt x="24194" y="9515"/>
                  <a:pt x="24126" y="9174"/>
                </a:cubicBezTo>
                <a:cubicBezTo>
                  <a:pt x="24103" y="9017"/>
                  <a:pt x="24007" y="8904"/>
                  <a:pt x="23914" y="8904"/>
                </a:cubicBezTo>
                <a:cubicBezTo>
                  <a:pt x="23866" y="8904"/>
                  <a:pt x="23819" y="8934"/>
                  <a:pt x="23784" y="9004"/>
                </a:cubicBezTo>
                <a:cubicBezTo>
                  <a:pt x="23687" y="9160"/>
                  <a:pt x="23578" y="9215"/>
                  <a:pt x="23465" y="9215"/>
                </a:cubicBezTo>
                <a:cubicBezTo>
                  <a:pt x="23380" y="9215"/>
                  <a:pt x="23292" y="9184"/>
                  <a:pt x="23204" y="9140"/>
                </a:cubicBezTo>
                <a:cubicBezTo>
                  <a:pt x="22283" y="8833"/>
                  <a:pt x="21362" y="8423"/>
                  <a:pt x="20440" y="7980"/>
                </a:cubicBezTo>
                <a:cubicBezTo>
                  <a:pt x="19621" y="7468"/>
                  <a:pt x="18939" y="6786"/>
                  <a:pt x="18393" y="6001"/>
                </a:cubicBezTo>
                <a:cubicBezTo>
                  <a:pt x="18257" y="5830"/>
                  <a:pt x="18188" y="5625"/>
                  <a:pt x="18154" y="5421"/>
                </a:cubicBezTo>
                <a:cubicBezTo>
                  <a:pt x="17745" y="4158"/>
                  <a:pt x="17233" y="2930"/>
                  <a:pt x="16858" y="1667"/>
                </a:cubicBezTo>
                <a:cubicBezTo>
                  <a:pt x="16823" y="1496"/>
                  <a:pt x="16755" y="1326"/>
                  <a:pt x="16653" y="1189"/>
                </a:cubicBezTo>
                <a:cubicBezTo>
                  <a:pt x="16585" y="1121"/>
                  <a:pt x="16516" y="1121"/>
                  <a:pt x="16414" y="1121"/>
                </a:cubicBezTo>
                <a:cubicBezTo>
                  <a:pt x="16346" y="1189"/>
                  <a:pt x="16312" y="1292"/>
                  <a:pt x="16312" y="1394"/>
                </a:cubicBezTo>
                <a:cubicBezTo>
                  <a:pt x="16346" y="1531"/>
                  <a:pt x="16380" y="1667"/>
                  <a:pt x="16414" y="1804"/>
                </a:cubicBezTo>
                <a:cubicBezTo>
                  <a:pt x="16346" y="2111"/>
                  <a:pt x="16277" y="2452"/>
                  <a:pt x="16243" y="2759"/>
                </a:cubicBezTo>
                <a:cubicBezTo>
                  <a:pt x="16243" y="4226"/>
                  <a:pt x="16209" y="5728"/>
                  <a:pt x="16209" y="7229"/>
                </a:cubicBezTo>
                <a:cubicBezTo>
                  <a:pt x="16209" y="7775"/>
                  <a:pt x="16141" y="8321"/>
                  <a:pt x="16073" y="8867"/>
                </a:cubicBezTo>
                <a:cubicBezTo>
                  <a:pt x="16073" y="8731"/>
                  <a:pt x="16039" y="8628"/>
                  <a:pt x="16039" y="8492"/>
                </a:cubicBezTo>
                <a:cubicBezTo>
                  <a:pt x="16039" y="6820"/>
                  <a:pt x="16073" y="5148"/>
                  <a:pt x="16073" y="3476"/>
                </a:cubicBezTo>
                <a:cubicBezTo>
                  <a:pt x="16073" y="3271"/>
                  <a:pt x="16141" y="3032"/>
                  <a:pt x="16141" y="2827"/>
                </a:cubicBezTo>
                <a:cubicBezTo>
                  <a:pt x="16141" y="2725"/>
                  <a:pt x="16073" y="2588"/>
                  <a:pt x="16004" y="2486"/>
                </a:cubicBezTo>
                <a:cubicBezTo>
                  <a:pt x="15976" y="2458"/>
                  <a:pt x="15945" y="2445"/>
                  <a:pt x="15915" y="2445"/>
                </a:cubicBezTo>
                <a:cubicBezTo>
                  <a:pt x="15835" y="2445"/>
                  <a:pt x="15756" y="2533"/>
                  <a:pt x="15731" y="2657"/>
                </a:cubicBezTo>
                <a:cubicBezTo>
                  <a:pt x="15663" y="2827"/>
                  <a:pt x="15629" y="2998"/>
                  <a:pt x="15629" y="3169"/>
                </a:cubicBezTo>
                <a:cubicBezTo>
                  <a:pt x="15595" y="4022"/>
                  <a:pt x="15561" y="4875"/>
                  <a:pt x="15527" y="5728"/>
                </a:cubicBezTo>
                <a:lnTo>
                  <a:pt x="15288" y="5933"/>
                </a:lnTo>
                <a:lnTo>
                  <a:pt x="14947" y="5625"/>
                </a:lnTo>
                <a:cubicBezTo>
                  <a:pt x="15117" y="4977"/>
                  <a:pt x="15288" y="4329"/>
                  <a:pt x="15458" y="3646"/>
                </a:cubicBezTo>
                <a:cubicBezTo>
                  <a:pt x="15561" y="3373"/>
                  <a:pt x="15527" y="3032"/>
                  <a:pt x="15322" y="2793"/>
                </a:cubicBezTo>
                <a:cubicBezTo>
                  <a:pt x="15595" y="2077"/>
                  <a:pt x="15902" y="1394"/>
                  <a:pt x="16175" y="678"/>
                </a:cubicBezTo>
                <a:lnTo>
                  <a:pt x="16243" y="473"/>
                </a:lnTo>
                <a:cubicBezTo>
                  <a:pt x="16312" y="336"/>
                  <a:pt x="16380" y="166"/>
                  <a:pt x="16209" y="63"/>
                </a:cubicBezTo>
                <a:cubicBezTo>
                  <a:pt x="16165" y="19"/>
                  <a:pt x="16125" y="0"/>
                  <a:pt x="160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>
  <p:cSld name="SECTION_HEADER_2">
    <p:spTree>
      <p:nvGrpSpPr>
        <p:cNvPr id="12646" name="Shape 12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47" name="Google Shape;12647;p87"/>
          <p:cNvSpPr txBox="1"/>
          <p:nvPr>
            <p:ph hasCustomPrompt="1" type="title"/>
          </p:nvPr>
        </p:nvSpPr>
        <p:spPr>
          <a:xfrm>
            <a:off x="2572974" y="1227450"/>
            <a:ext cx="1899000" cy="13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02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2648" name="Google Shape;12648;p87"/>
          <p:cNvSpPr txBox="1"/>
          <p:nvPr>
            <p:ph idx="1" type="subTitle"/>
          </p:nvPr>
        </p:nvSpPr>
        <p:spPr>
          <a:xfrm>
            <a:off x="2572972" y="3215038"/>
            <a:ext cx="4476300" cy="68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2649" name="Google Shape;12649;p87"/>
          <p:cNvSpPr txBox="1"/>
          <p:nvPr>
            <p:ph idx="2" type="title"/>
          </p:nvPr>
        </p:nvSpPr>
        <p:spPr>
          <a:xfrm>
            <a:off x="2572972" y="2479875"/>
            <a:ext cx="4046100" cy="740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3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grpSp>
        <p:nvGrpSpPr>
          <p:cNvPr id="12650" name="Google Shape;12650;p87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2651" name="Google Shape;12651;p87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652" name="Google Shape;12652;p87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653" name="Google Shape;12653;p87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654" name="Google Shape;12654;p87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655" name="Google Shape;12655;p87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656" name="Google Shape;12656;p87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657" name="Google Shape;12657;p87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658" name="Google Shape;12658;p87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659" name="Google Shape;12659;p87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660" name="Google Shape;12660;p87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661" name="Google Shape;12661;p87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662" name="Google Shape;12662;p87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663" name="Google Shape;12663;p87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664" name="Google Shape;12664;p87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665" name="Google Shape;12665;p87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666" name="Google Shape;12666;p87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667" name="Google Shape;12667;p87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668" name="Google Shape;12668;p87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669" name="Google Shape;12669;p87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670" name="Google Shape;12670;p87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671" name="Google Shape;12671;p87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672" name="Google Shape;12672;p87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673" name="Google Shape;12673;p87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674" name="Google Shape;12674;p87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675" name="Google Shape;12675;p87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2676" name="Google Shape;12676;p87"/>
          <p:cNvSpPr/>
          <p:nvPr/>
        </p:nvSpPr>
        <p:spPr>
          <a:xfrm rot="10800000">
            <a:off x="7099862" y="2143562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77" name="Google Shape;12677;p87"/>
          <p:cNvSpPr/>
          <p:nvPr/>
        </p:nvSpPr>
        <p:spPr>
          <a:xfrm rot="10800000">
            <a:off x="8317179" y="1521481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78" name="Google Shape;12678;p87"/>
          <p:cNvSpPr/>
          <p:nvPr/>
        </p:nvSpPr>
        <p:spPr>
          <a:xfrm rot="10800000">
            <a:off x="353989" y="4174930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79" name="Google Shape;12679;p87"/>
          <p:cNvSpPr/>
          <p:nvPr/>
        </p:nvSpPr>
        <p:spPr>
          <a:xfrm rot="10800000">
            <a:off x="5169316" y="4175053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80" name="Google Shape;12680;p87"/>
          <p:cNvSpPr/>
          <p:nvPr/>
        </p:nvSpPr>
        <p:spPr>
          <a:xfrm rot="10800000">
            <a:off x="146188" y="1355863"/>
            <a:ext cx="159037" cy="262748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81" name="Google Shape;12681;p87"/>
          <p:cNvSpPr/>
          <p:nvPr/>
        </p:nvSpPr>
        <p:spPr>
          <a:xfrm rot="10800000">
            <a:off x="7372880" y="297171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82" name="Google Shape;12682;p87"/>
          <p:cNvSpPr/>
          <p:nvPr/>
        </p:nvSpPr>
        <p:spPr>
          <a:xfrm rot="10800000">
            <a:off x="4561941" y="4141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83" name="Google Shape;12683;p87"/>
          <p:cNvSpPr/>
          <p:nvPr/>
        </p:nvSpPr>
        <p:spPr>
          <a:xfrm rot="10800000">
            <a:off x="4559332" y="416727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84" name="Google Shape;12684;p87"/>
          <p:cNvSpPr/>
          <p:nvPr/>
        </p:nvSpPr>
        <p:spPr>
          <a:xfrm rot="10800000">
            <a:off x="4567159" y="400997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85" name="Google Shape;12685;p87"/>
          <p:cNvSpPr/>
          <p:nvPr/>
        </p:nvSpPr>
        <p:spPr>
          <a:xfrm rot="10800000">
            <a:off x="1651024" y="33909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86" name="Google Shape;12686;p87"/>
          <p:cNvSpPr/>
          <p:nvPr/>
        </p:nvSpPr>
        <p:spPr>
          <a:xfrm rot="10800000">
            <a:off x="328880" y="2897829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87" name="Google Shape;12687;p87"/>
          <p:cNvSpPr/>
          <p:nvPr/>
        </p:nvSpPr>
        <p:spPr>
          <a:xfrm rot="10800000">
            <a:off x="1830358" y="4211734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88" name="Google Shape;12688;p87"/>
          <p:cNvSpPr/>
          <p:nvPr/>
        </p:nvSpPr>
        <p:spPr>
          <a:xfrm rot="10800000">
            <a:off x="7745633" y="244125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89" name="Google Shape;12689;p87"/>
          <p:cNvSpPr/>
          <p:nvPr/>
        </p:nvSpPr>
        <p:spPr>
          <a:xfrm rot="10800000">
            <a:off x="6579989" y="4594006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90" name="Google Shape;12690;p87"/>
          <p:cNvSpPr/>
          <p:nvPr/>
        </p:nvSpPr>
        <p:spPr>
          <a:xfrm rot="10800000">
            <a:off x="5663212" y="776368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91" name="Google Shape;12691;p87"/>
          <p:cNvSpPr/>
          <p:nvPr/>
        </p:nvSpPr>
        <p:spPr>
          <a:xfrm rot="10800000">
            <a:off x="6358970" y="2477538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92" name="Google Shape;12692;p87"/>
          <p:cNvSpPr/>
          <p:nvPr/>
        </p:nvSpPr>
        <p:spPr>
          <a:xfrm rot="10800000">
            <a:off x="3217240" y="4519980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93" name="Google Shape;12693;p87"/>
          <p:cNvSpPr/>
          <p:nvPr/>
        </p:nvSpPr>
        <p:spPr>
          <a:xfrm rot="10800000">
            <a:off x="2417858" y="295610"/>
            <a:ext cx="32753" cy="43295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94" name="Google Shape;12694;p87"/>
          <p:cNvSpPr/>
          <p:nvPr/>
        </p:nvSpPr>
        <p:spPr>
          <a:xfrm rot="10800000">
            <a:off x="464879" y="2047285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95" name="Google Shape;12695;p87"/>
          <p:cNvSpPr/>
          <p:nvPr/>
        </p:nvSpPr>
        <p:spPr>
          <a:xfrm rot="10800000">
            <a:off x="3436148" y="142301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96" name="Google Shape;12696;p87"/>
          <p:cNvSpPr/>
          <p:nvPr/>
        </p:nvSpPr>
        <p:spPr>
          <a:xfrm rot="10800000">
            <a:off x="8441762" y="358746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97" name="Google Shape;12697;p87"/>
          <p:cNvSpPr/>
          <p:nvPr/>
        </p:nvSpPr>
        <p:spPr>
          <a:xfrm rot="10800000">
            <a:off x="6721501" y="263625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98" name="Google Shape;12698;p87"/>
          <p:cNvSpPr/>
          <p:nvPr/>
        </p:nvSpPr>
        <p:spPr>
          <a:xfrm rot="10800000">
            <a:off x="6792508" y="1793628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99" name="Google Shape;12699;p87"/>
          <p:cNvSpPr/>
          <p:nvPr/>
        </p:nvSpPr>
        <p:spPr>
          <a:xfrm rot="10800000">
            <a:off x="7632112" y="4736555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00" name="Google Shape;12700;p87"/>
          <p:cNvSpPr/>
          <p:nvPr/>
        </p:nvSpPr>
        <p:spPr>
          <a:xfrm rot="10800000">
            <a:off x="8136169" y="479498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01" name="Google Shape;12701;p87"/>
          <p:cNvSpPr/>
          <p:nvPr/>
        </p:nvSpPr>
        <p:spPr>
          <a:xfrm rot="10800000">
            <a:off x="8807143" y="4504206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02" name="Google Shape;12702;p87"/>
          <p:cNvSpPr/>
          <p:nvPr/>
        </p:nvSpPr>
        <p:spPr>
          <a:xfrm rot="10800000">
            <a:off x="2593974" y="4515183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03" name="Google Shape;12703;p87"/>
          <p:cNvSpPr/>
          <p:nvPr/>
        </p:nvSpPr>
        <p:spPr>
          <a:xfrm rot="10800000">
            <a:off x="4056103" y="4102930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04" name="Google Shape;12704;p87"/>
          <p:cNvSpPr/>
          <p:nvPr/>
        </p:nvSpPr>
        <p:spPr>
          <a:xfrm rot="10800000">
            <a:off x="4271541" y="4645915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05" name="Google Shape;12705;p87"/>
          <p:cNvSpPr/>
          <p:nvPr/>
        </p:nvSpPr>
        <p:spPr>
          <a:xfrm rot="10800000">
            <a:off x="1520252" y="1618602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06" name="Google Shape;12706;p87"/>
          <p:cNvSpPr/>
          <p:nvPr/>
        </p:nvSpPr>
        <p:spPr>
          <a:xfrm rot="10800000">
            <a:off x="538048" y="1128927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07" name="Google Shape;12707;p87"/>
          <p:cNvSpPr/>
          <p:nvPr/>
        </p:nvSpPr>
        <p:spPr>
          <a:xfrm rot="10800000">
            <a:off x="1431158" y="4915124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08" name="Google Shape;12708;p87"/>
          <p:cNvSpPr/>
          <p:nvPr/>
        </p:nvSpPr>
        <p:spPr>
          <a:xfrm rot="10800000">
            <a:off x="8546638" y="3354694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09" name="Google Shape;12709;p87"/>
          <p:cNvSpPr/>
          <p:nvPr/>
        </p:nvSpPr>
        <p:spPr>
          <a:xfrm rot="10800000">
            <a:off x="288233" y="3585382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10" name="Google Shape;12710;p87"/>
          <p:cNvSpPr/>
          <p:nvPr/>
        </p:nvSpPr>
        <p:spPr>
          <a:xfrm rot="10800000">
            <a:off x="8482363" y="2897829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11" name="Google Shape;12711;p87"/>
          <p:cNvSpPr/>
          <p:nvPr/>
        </p:nvSpPr>
        <p:spPr>
          <a:xfrm rot="10800000">
            <a:off x="7436023" y="1677511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12" name="Google Shape;12712;p87"/>
          <p:cNvSpPr/>
          <p:nvPr/>
        </p:nvSpPr>
        <p:spPr>
          <a:xfrm rot="10800000">
            <a:off x="5950749" y="347395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13" name="Google Shape;12713;p87"/>
          <p:cNvSpPr/>
          <p:nvPr/>
        </p:nvSpPr>
        <p:spPr>
          <a:xfrm rot="-6395063">
            <a:off x="4314486" y="761021"/>
            <a:ext cx="432939" cy="1224114"/>
          </a:xfrm>
          <a:custGeom>
            <a:rect b="b" l="l" r="r" t="t"/>
            <a:pathLst>
              <a:path extrusionOk="0" h="21043" w="7443">
                <a:moveTo>
                  <a:pt x="386" y="236"/>
                </a:moveTo>
                <a:lnTo>
                  <a:pt x="386" y="236"/>
                </a:lnTo>
                <a:cubicBezTo>
                  <a:pt x="515" y="284"/>
                  <a:pt x="660" y="300"/>
                  <a:pt x="804" y="332"/>
                </a:cubicBezTo>
                <a:cubicBezTo>
                  <a:pt x="1270" y="429"/>
                  <a:pt x="1769" y="525"/>
                  <a:pt x="2251" y="606"/>
                </a:cubicBezTo>
                <a:cubicBezTo>
                  <a:pt x="3328" y="798"/>
                  <a:pt x="4421" y="975"/>
                  <a:pt x="5514" y="1152"/>
                </a:cubicBezTo>
                <a:cubicBezTo>
                  <a:pt x="5626" y="1168"/>
                  <a:pt x="5787" y="1216"/>
                  <a:pt x="5947" y="1248"/>
                </a:cubicBezTo>
                <a:cubicBezTo>
                  <a:pt x="5867" y="1329"/>
                  <a:pt x="5771" y="1425"/>
                  <a:pt x="5690" y="1506"/>
                </a:cubicBezTo>
                <a:cubicBezTo>
                  <a:pt x="5530" y="1666"/>
                  <a:pt x="5353" y="1843"/>
                  <a:pt x="5176" y="2004"/>
                </a:cubicBezTo>
                <a:cubicBezTo>
                  <a:pt x="4999" y="2181"/>
                  <a:pt x="4871" y="2293"/>
                  <a:pt x="4726" y="2454"/>
                </a:cubicBezTo>
                <a:cubicBezTo>
                  <a:pt x="4646" y="2534"/>
                  <a:pt x="4565" y="2615"/>
                  <a:pt x="4501" y="2711"/>
                </a:cubicBezTo>
                <a:cubicBezTo>
                  <a:pt x="4437" y="2791"/>
                  <a:pt x="4372" y="2872"/>
                  <a:pt x="4340" y="2968"/>
                </a:cubicBezTo>
                <a:cubicBezTo>
                  <a:pt x="4308" y="3000"/>
                  <a:pt x="4340" y="3049"/>
                  <a:pt x="4372" y="3065"/>
                </a:cubicBezTo>
                <a:cubicBezTo>
                  <a:pt x="4517" y="3209"/>
                  <a:pt x="4630" y="3354"/>
                  <a:pt x="4710" y="3531"/>
                </a:cubicBezTo>
                <a:cubicBezTo>
                  <a:pt x="4887" y="3820"/>
                  <a:pt x="5063" y="4093"/>
                  <a:pt x="5224" y="4399"/>
                </a:cubicBezTo>
                <a:cubicBezTo>
                  <a:pt x="5690" y="5299"/>
                  <a:pt x="6060" y="6247"/>
                  <a:pt x="6333" y="7227"/>
                </a:cubicBezTo>
                <a:cubicBezTo>
                  <a:pt x="6719" y="8593"/>
                  <a:pt x="6928" y="10008"/>
                  <a:pt x="6944" y="11422"/>
                </a:cubicBezTo>
                <a:cubicBezTo>
                  <a:pt x="6928" y="12981"/>
                  <a:pt x="6767" y="14540"/>
                  <a:pt x="6462" y="16067"/>
                </a:cubicBezTo>
                <a:lnTo>
                  <a:pt x="6446" y="16067"/>
                </a:lnTo>
                <a:cubicBezTo>
                  <a:pt x="6301" y="16903"/>
                  <a:pt x="6092" y="17722"/>
                  <a:pt x="5803" y="18510"/>
                </a:cubicBezTo>
                <a:cubicBezTo>
                  <a:pt x="5658" y="18912"/>
                  <a:pt x="5481" y="19314"/>
                  <a:pt x="5305" y="19715"/>
                </a:cubicBezTo>
                <a:cubicBezTo>
                  <a:pt x="5224" y="19876"/>
                  <a:pt x="5144" y="20037"/>
                  <a:pt x="5080" y="20198"/>
                </a:cubicBezTo>
                <a:cubicBezTo>
                  <a:pt x="5047" y="20005"/>
                  <a:pt x="5015" y="19812"/>
                  <a:pt x="4983" y="19619"/>
                </a:cubicBezTo>
                <a:cubicBezTo>
                  <a:pt x="4919" y="19249"/>
                  <a:pt x="4822" y="18880"/>
                  <a:pt x="4710" y="18526"/>
                </a:cubicBezTo>
                <a:cubicBezTo>
                  <a:pt x="4517" y="18028"/>
                  <a:pt x="4292" y="17562"/>
                  <a:pt x="4051" y="17096"/>
                </a:cubicBezTo>
                <a:cubicBezTo>
                  <a:pt x="4011" y="17015"/>
                  <a:pt x="3936" y="16979"/>
                  <a:pt x="3857" y="16979"/>
                </a:cubicBezTo>
                <a:cubicBezTo>
                  <a:pt x="3841" y="16979"/>
                  <a:pt x="3825" y="16981"/>
                  <a:pt x="3810" y="16983"/>
                </a:cubicBezTo>
                <a:cubicBezTo>
                  <a:pt x="3617" y="17080"/>
                  <a:pt x="3456" y="17192"/>
                  <a:pt x="3312" y="17353"/>
                </a:cubicBezTo>
                <a:cubicBezTo>
                  <a:pt x="3183" y="17449"/>
                  <a:pt x="3054" y="17562"/>
                  <a:pt x="2926" y="17674"/>
                </a:cubicBezTo>
                <a:cubicBezTo>
                  <a:pt x="2749" y="17803"/>
                  <a:pt x="2556" y="17883"/>
                  <a:pt x="2363" y="17996"/>
                </a:cubicBezTo>
                <a:cubicBezTo>
                  <a:pt x="2187" y="18108"/>
                  <a:pt x="2010" y="18237"/>
                  <a:pt x="1833" y="18365"/>
                </a:cubicBezTo>
                <a:cubicBezTo>
                  <a:pt x="1640" y="18494"/>
                  <a:pt x="1447" y="18590"/>
                  <a:pt x="1238" y="18655"/>
                </a:cubicBezTo>
                <a:cubicBezTo>
                  <a:pt x="1013" y="18735"/>
                  <a:pt x="788" y="18831"/>
                  <a:pt x="563" y="18880"/>
                </a:cubicBezTo>
                <a:cubicBezTo>
                  <a:pt x="1238" y="18285"/>
                  <a:pt x="1737" y="17433"/>
                  <a:pt x="2154" y="16646"/>
                </a:cubicBezTo>
                <a:cubicBezTo>
                  <a:pt x="2621" y="15746"/>
                  <a:pt x="2990" y="14781"/>
                  <a:pt x="3247" y="13801"/>
                </a:cubicBezTo>
                <a:cubicBezTo>
                  <a:pt x="3762" y="11760"/>
                  <a:pt x="3874" y="9638"/>
                  <a:pt x="3617" y="7565"/>
                </a:cubicBezTo>
                <a:cubicBezTo>
                  <a:pt x="3456" y="6424"/>
                  <a:pt x="3199" y="5299"/>
                  <a:pt x="2829" y="4206"/>
                </a:cubicBezTo>
                <a:cubicBezTo>
                  <a:pt x="2799" y="4105"/>
                  <a:pt x="2705" y="4048"/>
                  <a:pt x="2612" y="4048"/>
                </a:cubicBezTo>
                <a:cubicBezTo>
                  <a:pt x="2556" y="4048"/>
                  <a:pt x="2501" y="4068"/>
                  <a:pt x="2460" y="4109"/>
                </a:cubicBezTo>
                <a:cubicBezTo>
                  <a:pt x="1785" y="4849"/>
                  <a:pt x="1045" y="5508"/>
                  <a:pt x="338" y="6199"/>
                </a:cubicBezTo>
                <a:cubicBezTo>
                  <a:pt x="338" y="6038"/>
                  <a:pt x="338" y="5877"/>
                  <a:pt x="354" y="5717"/>
                </a:cubicBezTo>
                <a:cubicBezTo>
                  <a:pt x="386" y="5443"/>
                  <a:pt x="354" y="5154"/>
                  <a:pt x="354" y="4881"/>
                </a:cubicBezTo>
                <a:cubicBezTo>
                  <a:pt x="354" y="4334"/>
                  <a:pt x="354" y="3788"/>
                  <a:pt x="386" y="3257"/>
                </a:cubicBezTo>
                <a:cubicBezTo>
                  <a:pt x="403" y="2261"/>
                  <a:pt x="499" y="1232"/>
                  <a:pt x="386" y="236"/>
                </a:cubicBezTo>
                <a:close/>
                <a:moveTo>
                  <a:pt x="272" y="0"/>
                </a:moveTo>
                <a:cubicBezTo>
                  <a:pt x="255" y="0"/>
                  <a:pt x="239" y="4"/>
                  <a:pt x="226" y="11"/>
                </a:cubicBezTo>
                <a:cubicBezTo>
                  <a:pt x="161" y="11"/>
                  <a:pt x="145" y="91"/>
                  <a:pt x="178" y="139"/>
                </a:cubicBezTo>
                <a:cubicBezTo>
                  <a:pt x="33" y="1168"/>
                  <a:pt x="65" y="2229"/>
                  <a:pt x="33" y="3257"/>
                </a:cubicBezTo>
                <a:cubicBezTo>
                  <a:pt x="17" y="3788"/>
                  <a:pt x="17" y="4318"/>
                  <a:pt x="1" y="4849"/>
                </a:cubicBezTo>
                <a:cubicBezTo>
                  <a:pt x="1" y="5122"/>
                  <a:pt x="1" y="5395"/>
                  <a:pt x="33" y="5684"/>
                </a:cubicBezTo>
                <a:cubicBezTo>
                  <a:pt x="65" y="5958"/>
                  <a:pt x="97" y="6231"/>
                  <a:pt x="97" y="6520"/>
                </a:cubicBezTo>
                <a:cubicBezTo>
                  <a:pt x="97" y="6582"/>
                  <a:pt x="174" y="6654"/>
                  <a:pt x="245" y="6654"/>
                </a:cubicBezTo>
                <a:cubicBezTo>
                  <a:pt x="267" y="6654"/>
                  <a:pt x="288" y="6647"/>
                  <a:pt x="306" y="6633"/>
                </a:cubicBezTo>
                <a:cubicBezTo>
                  <a:pt x="1094" y="6038"/>
                  <a:pt x="1833" y="5395"/>
                  <a:pt x="2524" y="4688"/>
                </a:cubicBezTo>
                <a:cubicBezTo>
                  <a:pt x="3071" y="6488"/>
                  <a:pt x="3328" y="8352"/>
                  <a:pt x="3279" y="10233"/>
                </a:cubicBezTo>
                <a:cubicBezTo>
                  <a:pt x="3263" y="12242"/>
                  <a:pt x="2829" y="14219"/>
                  <a:pt x="1978" y="16035"/>
                </a:cubicBezTo>
                <a:cubicBezTo>
                  <a:pt x="1720" y="16565"/>
                  <a:pt x="1447" y="17064"/>
                  <a:pt x="1126" y="17546"/>
                </a:cubicBezTo>
                <a:cubicBezTo>
                  <a:pt x="788" y="18044"/>
                  <a:pt x="403" y="18494"/>
                  <a:pt x="65" y="18992"/>
                </a:cubicBezTo>
                <a:cubicBezTo>
                  <a:pt x="49" y="19073"/>
                  <a:pt x="81" y="19153"/>
                  <a:pt x="145" y="19201"/>
                </a:cubicBezTo>
                <a:cubicBezTo>
                  <a:pt x="263" y="19227"/>
                  <a:pt x="381" y="19239"/>
                  <a:pt x="498" y="19239"/>
                </a:cubicBezTo>
                <a:cubicBezTo>
                  <a:pt x="748" y="19239"/>
                  <a:pt x="992" y="19182"/>
                  <a:pt x="1222" y="19073"/>
                </a:cubicBezTo>
                <a:cubicBezTo>
                  <a:pt x="1431" y="18992"/>
                  <a:pt x="1592" y="18864"/>
                  <a:pt x="1801" y="18767"/>
                </a:cubicBezTo>
                <a:cubicBezTo>
                  <a:pt x="2010" y="18671"/>
                  <a:pt x="2235" y="18574"/>
                  <a:pt x="2428" y="18446"/>
                </a:cubicBezTo>
                <a:cubicBezTo>
                  <a:pt x="2621" y="18333"/>
                  <a:pt x="2797" y="18205"/>
                  <a:pt x="2958" y="18060"/>
                </a:cubicBezTo>
                <a:cubicBezTo>
                  <a:pt x="3103" y="17948"/>
                  <a:pt x="3279" y="17835"/>
                  <a:pt x="3440" y="17739"/>
                </a:cubicBezTo>
                <a:lnTo>
                  <a:pt x="3794" y="17514"/>
                </a:lnTo>
                <a:cubicBezTo>
                  <a:pt x="3954" y="17883"/>
                  <a:pt x="4115" y="18269"/>
                  <a:pt x="4260" y="18655"/>
                </a:cubicBezTo>
                <a:cubicBezTo>
                  <a:pt x="4388" y="18976"/>
                  <a:pt x="4485" y="19314"/>
                  <a:pt x="4581" y="19651"/>
                </a:cubicBezTo>
                <a:cubicBezTo>
                  <a:pt x="4630" y="19876"/>
                  <a:pt x="4662" y="20101"/>
                  <a:pt x="4694" y="20310"/>
                </a:cubicBezTo>
                <a:cubicBezTo>
                  <a:pt x="4694" y="20535"/>
                  <a:pt x="4742" y="20760"/>
                  <a:pt x="4822" y="20969"/>
                </a:cubicBezTo>
                <a:cubicBezTo>
                  <a:pt x="4858" y="21018"/>
                  <a:pt x="4911" y="21043"/>
                  <a:pt x="4963" y="21043"/>
                </a:cubicBezTo>
                <a:cubicBezTo>
                  <a:pt x="5030" y="21043"/>
                  <a:pt x="5094" y="21002"/>
                  <a:pt x="5112" y="20921"/>
                </a:cubicBezTo>
                <a:lnTo>
                  <a:pt x="5112" y="20905"/>
                </a:lnTo>
                <a:cubicBezTo>
                  <a:pt x="5305" y="20583"/>
                  <a:pt x="5465" y="20262"/>
                  <a:pt x="5594" y="19924"/>
                </a:cubicBezTo>
                <a:cubicBezTo>
                  <a:pt x="5755" y="19603"/>
                  <a:pt x="5899" y="19265"/>
                  <a:pt x="6044" y="18928"/>
                </a:cubicBezTo>
                <a:cubicBezTo>
                  <a:pt x="6333" y="18189"/>
                  <a:pt x="6558" y="17433"/>
                  <a:pt x="6719" y="16662"/>
                </a:cubicBezTo>
                <a:cubicBezTo>
                  <a:pt x="7105" y="15103"/>
                  <a:pt x="7330" y="13495"/>
                  <a:pt x="7378" y="11888"/>
                </a:cubicBezTo>
                <a:cubicBezTo>
                  <a:pt x="7442" y="9301"/>
                  <a:pt x="6831" y="6745"/>
                  <a:pt x="5610" y="4463"/>
                </a:cubicBezTo>
                <a:cubicBezTo>
                  <a:pt x="5337" y="3965"/>
                  <a:pt x="5031" y="3402"/>
                  <a:pt x="4565" y="3049"/>
                </a:cubicBezTo>
                <a:cubicBezTo>
                  <a:pt x="4613" y="2984"/>
                  <a:pt x="4678" y="2920"/>
                  <a:pt x="4742" y="2856"/>
                </a:cubicBezTo>
                <a:cubicBezTo>
                  <a:pt x="4790" y="2791"/>
                  <a:pt x="4887" y="2727"/>
                  <a:pt x="4967" y="2647"/>
                </a:cubicBezTo>
                <a:cubicBezTo>
                  <a:pt x="5128" y="2502"/>
                  <a:pt x="5288" y="2357"/>
                  <a:pt x="5433" y="2197"/>
                </a:cubicBezTo>
                <a:lnTo>
                  <a:pt x="5706" y="1940"/>
                </a:lnTo>
                <a:lnTo>
                  <a:pt x="5931" y="1731"/>
                </a:lnTo>
                <a:cubicBezTo>
                  <a:pt x="6012" y="1650"/>
                  <a:pt x="6108" y="1570"/>
                  <a:pt x="6205" y="1490"/>
                </a:cubicBezTo>
                <a:cubicBezTo>
                  <a:pt x="6301" y="1409"/>
                  <a:pt x="6381" y="1313"/>
                  <a:pt x="6462" y="1200"/>
                </a:cubicBezTo>
                <a:cubicBezTo>
                  <a:pt x="6478" y="1152"/>
                  <a:pt x="6478" y="1088"/>
                  <a:pt x="6462" y="1040"/>
                </a:cubicBezTo>
                <a:cubicBezTo>
                  <a:pt x="6446" y="1023"/>
                  <a:pt x="6446" y="1007"/>
                  <a:pt x="6430" y="991"/>
                </a:cubicBezTo>
                <a:cubicBezTo>
                  <a:pt x="6414" y="991"/>
                  <a:pt x="6349" y="943"/>
                  <a:pt x="6333" y="943"/>
                </a:cubicBezTo>
                <a:cubicBezTo>
                  <a:pt x="6285" y="927"/>
                  <a:pt x="6253" y="911"/>
                  <a:pt x="6205" y="911"/>
                </a:cubicBezTo>
                <a:cubicBezTo>
                  <a:pt x="6044" y="879"/>
                  <a:pt x="5883" y="863"/>
                  <a:pt x="5722" y="831"/>
                </a:cubicBezTo>
                <a:cubicBezTo>
                  <a:pt x="5240" y="766"/>
                  <a:pt x="4758" y="686"/>
                  <a:pt x="4276" y="606"/>
                </a:cubicBezTo>
                <a:cubicBezTo>
                  <a:pt x="3183" y="429"/>
                  <a:pt x="2106" y="252"/>
                  <a:pt x="1013" y="91"/>
                </a:cubicBezTo>
                <a:cubicBezTo>
                  <a:pt x="788" y="59"/>
                  <a:pt x="563" y="43"/>
                  <a:pt x="338" y="27"/>
                </a:cubicBezTo>
                <a:cubicBezTo>
                  <a:pt x="319" y="8"/>
                  <a:pt x="295" y="0"/>
                  <a:pt x="27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14" name="Google Shape;12714;p87"/>
          <p:cNvGrpSpPr/>
          <p:nvPr/>
        </p:nvGrpSpPr>
        <p:grpSpPr>
          <a:xfrm rot="-6299960">
            <a:off x="5087633" y="1901061"/>
            <a:ext cx="388886" cy="602117"/>
            <a:chOff x="6776600" y="878250"/>
            <a:chExt cx="388897" cy="602135"/>
          </a:xfrm>
        </p:grpSpPr>
        <p:sp>
          <p:nvSpPr>
            <p:cNvPr id="12715" name="Google Shape;12715;p87"/>
            <p:cNvSpPr/>
            <p:nvPr/>
          </p:nvSpPr>
          <p:spPr>
            <a:xfrm>
              <a:off x="6798869" y="878250"/>
              <a:ext cx="208521" cy="222309"/>
            </a:xfrm>
            <a:custGeom>
              <a:rect b="b" l="l" r="r" t="t"/>
              <a:pathLst>
                <a:path extrusionOk="0" h="4502" w="4223">
                  <a:moveTo>
                    <a:pt x="1416" y="320"/>
                  </a:moveTo>
                  <a:cubicBezTo>
                    <a:pt x="1510" y="361"/>
                    <a:pt x="1594" y="414"/>
                    <a:pt x="1667" y="487"/>
                  </a:cubicBezTo>
                  <a:cubicBezTo>
                    <a:pt x="1646" y="487"/>
                    <a:pt x="1625" y="498"/>
                    <a:pt x="1615" y="508"/>
                  </a:cubicBezTo>
                  <a:lnTo>
                    <a:pt x="1604" y="487"/>
                  </a:lnTo>
                  <a:cubicBezTo>
                    <a:pt x="1582" y="448"/>
                    <a:pt x="1544" y="429"/>
                    <a:pt x="1505" y="429"/>
                  </a:cubicBezTo>
                  <a:cubicBezTo>
                    <a:pt x="1473" y="429"/>
                    <a:pt x="1440" y="442"/>
                    <a:pt x="1416" y="466"/>
                  </a:cubicBezTo>
                  <a:lnTo>
                    <a:pt x="1416" y="320"/>
                  </a:lnTo>
                  <a:close/>
                  <a:moveTo>
                    <a:pt x="1426" y="844"/>
                  </a:moveTo>
                  <a:cubicBezTo>
                    <a:pt x="1447" y="970"/>
                    <a:pt x="1479" y="1085"/>
                    <a:pt x="1521" y="1211"/>
                  </a:cubicBezTo>
                  <a:lnTo>
                    <a:pt x="1510" y="1211"/>
                  </a:lnTo>
                  <a:cubicBezTo>
                    <a:pt x="1489" y="1190"/>
                    <a:pt x="1458" y="1190"/>
                    <a:pt x="1426" y="1190"/>
                  </a:cubicBezTo>
                  <a:lnTo>
                    <a:pt x="1426" y="844"/>
                  </a:lnTo>
                  <a:close/>
                  <a:moveTo>
                    <a:pt x="3419" y="1756"/>
                  </a:moveTo>
                  <a:cubicBezTo>
                    <a:pt x="3387" y="1809"/>
                    <a:pt x="3356" y="1840"/>
                    <a:pt x="3314" y="1882"/>
                  </a:cubicBezTo>
                  <a:cubicBezTo>
                    <a:pt x="3303" y="1840"/>
                    <a:pt x="3293" y="1798"/>
                    <a:pt x="3282" y="1756"/>
                  </a:cubicBezTo>
                  <a:close/>
                  <a:moveTo>
                    <a:pt x="1112" y="1903"/>
                  </a:moveTo>
                  <a:cubicBezTo>
                    <a:pt x="1112" y="1924"/>
                    <a:pt x="1112" y="1945"/>
                    <a:pt x="1112" y="1966"/>
                  </a:cubicBezTo>
                  <a:cubicBezTo>
                    <a:pt x="1122" y="2018"/>
                    <a:pt x="1133" y="2060"/>
                    <a:pt x="1143" y="2113"/>
                  </a:cubicBezTo>
                  <a:lnTo>
                    <a:pt x="1059" y="2029"/>
                  </a:lnTo>
                  <a:cubicBezTo>
                    <a:pt x="1038" y="2008"/>
                    <a:pt x="1007" y="1997"/>
                    <a:pt x="975" y="1997"/>
                  </a:cubicBezTo>
                  <a:cubicBezTo>
                    <a:pt x="1017" y="1966"/>
                    <a:pt x="1070" y="1934"/>
                    <a:pt x="1112" y="1903"/>
                  </a:cubicBezTo>
                  <a:close/>
                  <a:moveTo>
                    <a:pt x="703" y="2165"/>
                  </a:moveTo>
                  <a:cubicBezTo>
                    <a:pt x="703" y="2197"/>
                    <a:pt x="713" y="2218"/>
                    <a:pt x="713" y="2249"/>
                  </a:cubicBezTo>
                  <a:cubicBezTo>
                    <a:pt x="703" y="2270"/>
                    <a:pt x="692" y="2291"/>
                    <a:pt x="703" y="2312"/>
                  </a:cubicBezTo>
                  <a:cubicBezTo>
                    <a:pt x="703" y="2333"/>
                    <a:pt x="713" y="2343"/>
                    <a:pt x="713" y="2354"/>
                  </a:cubicBezTo>
                  <a:lnTo>
                    <a:pt x="493" y="2322"/>
                  </a:lnTo>
                  <a:cubicBezTo>
                    <a:pt x="566" y="2270"/>
                    <a:pt x="629" y="2218"/>
                    <a:pt x="703" y="2165"/>
                  </a:cubicBezTo>
                  <a:close/>
                  <a:moveTo>
                    <a:pt x="1950" y="833"/>
                  </a:moveTo>
                  <a:lnTo>
                    <a:pt x="1950" y="833"/>
                  </a:lnTo>
                  <a:cubicBezTo>
                    <a:pt x="2108" y="1096"/>
                    <a:pt x="2234" y="1379"/>
                    <a:pt x="2370" y="1599"/>
                  </a:cubicBezTo>
                  <a:cubicBezTo>
                    <a:pt x="2399" y="1642"/>
                    <a:pt x="2443" y="1666"/>
                    <a:pt x="2488" y="1666"/>
                  </a:cubicBezTo>
                  <a:cubicBezTo>
                    <a:pt x="2508" y="1666"/>
                    <a:pt x="2529" y="1661"/>
                    <a:pt x="2548" y="1651"/>
                  </a:cubicBezTo>
                  <a:cubicBezTo>
                    <a:pt x="2557" y="1652"/>
                    <a:pt x="2565" y="1652"/>
                    <a:pt x="2574" y="1652"/>
                  </a:cubicBezTo>
                  <a:cubicBezTo>
                    <a:pt x="2749" y="1652"/>
                    <a:pt x="2974" y="1554"/>
                    <a:pt x="3094" y="1504"/>
                  </a:cubicBezTo>
                  <a:cubicBezTo>
                    <a:pt x="3335" y="1410"/>
                    <a:pt x="3576" y="1295"/>
                    <a:pt x="3817" y="1211"/>
                  </a:cubicBezTo>
                  <a:lnTo>
                    <a:pt x="3817" y="1211"/>
                  </a:lnTo>
                  <a:cubicBezTo>
                    <a:pt x="3775" y="1274"/>
                    <a:pt x="3744" y="1337"/>
                    <a:pt x="3691" y="1410"/>
                  </a:cubicBezTo>
                  <a:cubicBezTo>
                    <a:pt x="3670" y="1374"/>
                    <a:pt x="3629" y="1353"/>
                    <a:pt x="3589" y="1353"/>
                  </a:cubicBezTo>
                  <a:cubicBezTo>
                    <a:pt x="3570" y="1353"/>
                    <a:pt x="3551" y="1358"/>
                    <a:pt x="3534" y="1368"/>
                  </a:cubicBezTo>
                  <a:cubicBezTo>
                    <a:pt x="3335" y="1473"/>
                    <a:pt x="3387" y="1525"/>
                    <a:pt x="3125" y="1525"/>
                  </a:cubicBezTo>
                  <a:cubicBezTo>
                    <a:pt x="3052" y="1525"/>
                    <a:pt x="2999" y="1588"/>
                    <a:pt x="3010" y="1662"/>
                  </a:cubicBezTo>
                  <a:lnTo>
                    <a:pt x="2999" y="1641"/>
                  </a:lnTo>
                  <a:cubicBezTo>
                    <a:pt x="2976" y="1609"/>
                    <a:pt x="2939" y="1593"/>
                    <a:pt x="2902" y="1593"/>
                  </a:cubicBezTo>
                  <a:cubicBezTo>
                    <a:pt x="2855" y="1593"/>
                    <a:pt x="2807" y="1619"/>
                    <a:pt x="2789" y="1672"/>
                  </a:cubicBezTo>
                  <a:cubicBezTo>
                    <a:pt x="2767" y="1653"/>
                    <a:pt x="2742" y="1645"/>
                    <a:pt x="2718" y="1645"/>
                  </a:cubicBezTo>
                  <a:cubicBezTo>
                    <a:pt x="2650" y="1645"/>
                    <a:pt x="2588" y="1710"/>
                    <a:pt x="2611" y="1788"/>
                  </a:cubicBezTo>
                  <a:cubicBezTo>
                    <a:pt x="2674" y="2008"/>
                    <a:pt x="2737" y="2228"/>
                    <a:pt x="2800" y="2448"/>
                  </a:cubicBezTo>
                  <a:cubicBezTo>
                    <a:pt x="2496" y="1924"/>
                    <a:pt x="2234" y="1379"/>
                    <a:pt x="1950" y="833"/>
                  </a:cubicBezTo>
                  <a:close/>
                  <a:moveTo>
                    <a:pt x="1384" y="2322"/>
                  </a:moveTo>
                  <a:cubicBezTo>
                    <a:pt x="1426" y="2375"/>
                    <a:pt x="1468" y="2427"/>
                    <a:pt x="1521" y="2480"/>
                  </a:cubicBezTo>
                  <a:lnTo>
                    <a:pt x="1384" y="2448"/>
                  </a:lnTo>
                  <a:lnTo>
                    <a:pt x="1384" y="2322"/>
                  </a:lnTo>
                  <a:close/>
                  <a:moveTo>
                    <a:pt x="1730" y="2480"/>
                  </a:moveTo>
                  <a:cubicBezTo>
                    <a:pt x="1804" y="2595"/>
                    <a:pt x="1867" y="2710"/>
                    <a:pt x="1930" y="2836"/>
                  </a:cubicBezTo>
                  <a:cubicBezTo>
                    <a:pt x="1888" y="2794"/>
                    <a:pt x="1846" y="2763"/>
                    <a:pt x="1814" y="2721"/>
                  </a:cubicBezTo>
                  <a:cubicBezTo>
                    <a:pt x="1798" y="2700"/>
                    <a:pt x="1772" y="2689"/>
                    <a:pt x="1746" y="2689"/>
                  </a:cubicBezTo>
                  <a:cubicBezTo>
                    <a:pt x="1720" y="2689"/>
                    <a:pt x="1694" y="2700"/>
                    <a:pt x="1678" y="2721"/>
                  </a:cubicBezTo>
                  <a:lnTo>
                    <a:pt x="1667" y="2721"/>
                  </a:lnTo>
                  <a:lnTo>
                    <a:pt x="1667" y="2700"/>
                  </a:lnTo>
                  <a:cubicBezTo>
                    <a:pt x="1699" y="2658"/>
                    <a:pt x="1699" y="2595"/>
                    <a:pt x="1667" y="2543"/>
                  </a:cubicBezTo>
                  <a:cubicBezTo>
                    <a:pt x="1699" y="2532"/>
                    <a:pt x="1720" y="2511"/>
                    <a:pt x="1730" y="2480"/>
                  </a:cubicBezTo>
                  <a:close/>
                  <a:moveTo>
                    <a:pt x="2768" y="2878"/>
                  </a:moveTo>
                  <a:cubicBezTo>
                    <a:pt x="2800" y="2931"/>
                    <a:pt x="2831" y="2983"/>
                    <a:pt x="2863" y="3036"/>
                  </a:cubicBezTo>
                  <a:lnTo>
                    <a:pt x="2768" y="3025"/>
                  </a:lnTo>
                  <a:cubicBezTo>
                    <a:pt x="2779" y="2994"/>
                    <a:pt x="2789" y="2973"/>
                    <a:pt x="2779" y="2941"/>
                  </a:cubicBezTo>
                  <a:cubicBezTo>
                    <a:pt x="2779" y="2920"/>
                    <a:pt x="2779" y="2899"/>
                    <a:pt x="2768" y="2878"/>
                  </a:cubicBezTo>
                  <a:close/>
                  <a:moveTo>
                    <a:pt x="3125" y="2878"/>
                  </a:moveTo>
                  <a:lnTo>
                    <a:pt x="3125" y="2878"/>
                  </a:lnTo>
                  <a:cubicBezTo>
                    <a:pt x="3167" y="2952"/>
                    <a:pt x="3209" y="3015"/>
                    <a:pt x="3251" y="3088"/>
                  </a:cubicBezTo>
                  <a:lnTo>
                    <a:pt x="3135" y="3067"/>
                  </a:lnTo>
                  <a:cubicBezTo>
                    <a:pt x="3135" y="3056"/>
                    <a:pt x="3135" y="3046"/>
                    <a:pt x="3135" y="3036"/>
                  </a:cubicBezTo>
                  <a:cubicBezTo>
                    <a:pt x="3135" y="2983"/>
                    <a:pt x="3135" y="2931"/>
                    <a:pt x="3125" y="2878"/>
                  </a:cubicBezTo>
                  <a:close/>
                  <a:moveTo>
                    <a:pt x="3471" y="2773"/>
                  </a:moveTo>
                  <a:cubicBezTo>
                    <a:pt x="3565" y="2889"/>
                    <a:pt x="3670" y="3015"/>
                    <a:pt x="3754" y="3140"/>
                  </a:cubicBezTo>
                  <a:cubicBezTo>
                    <a:pt x="3681" y="3140"/>
                    <a:pt x="3607" y="3130"/>
                    <a:pt x="3534" y="3119"/>
                  </a:cubicBezTo>
                  <a:cubicBezTo>
                    <a:pt x="3513" y="3004"/>
                    <a:pt x="3492" y="2889"/>
                    <a:pt x="3471" y="2773"/>
                  </a:cubicBezTo>
                  <a:close/>
                  <a:moveTo>
                    <a:pt x="2328" y="3140"/>
                  </a:moveTo>
                  <a:cubicBezTo>
                    <a:pt x="2338" y="3151"/>
                    <a:pt x="2338" y="3161"/>
                    <a:pt x="2349" y="3161"/>
                  </a:cubicBezTo>
                  <a:cubicBezTo>
                    <a:pt x="2223" y="3476"/>
                    <a:pt x="2034" y="3770"/>
                    <a:pt x="1825" y="4021"/>
                  </a:cubicBezTo>
                  <a:lnTo>
                    <a:pt x="1814" y="4021"/>
                  </a:lnTo>
                  <a:cubicBezTo>
                    <a:pt x="1846" y="3979"/>
                    <a:pt x="1846" y="3927"/>
                    <a:pt x="1814" y="3885"/>
                  </a:cubicBezTo>
                  <a:lnTo>
                    <a:pt x="1814" y="3885"/>
                  </a:lnTo>
                  <a:cubicBezTo>
                    <a:pt x="1828" y="3891"/>
                    <a:pt x="1841" y="3894"/>
                    <a:pt x="1854" y="3894"/>
                  </a:cubicBezTo>
                  <a:cubicBezTo>
                    <a:pt x="1928" y="3894"/>
                    <a:pt x="1977" y="3799"/>
                    <a:pt x="1950" y="3728"/>
                  </a:cubicBezTo>
                  <a:cubicBezTo>
                    <a:pt x="1930" y="3696"/>
                    <a:pt x="1919" y="3665"/>
                    <a:pt x="1909" y="3633"/>
                  </a:cubicBezTo>
                  <a:lnTo>
                    <a:pt x="1909" y="3633"/>
                  </a:lnTo>
                  <a:cubicBezTo>
                    <a:pt x="1930" y="3649"/>
                    <a:pt x="1953" y="3657"/>
                    <a:pt x="1975" y="3657"/>
                  </a:cubicBezTo>
                  <a:cubicBezTo>
                    <a:pt x="2038" y="3657"/>
                    <a:pt x="2092" y="3596"/>
                    <a:pt x="2076" y="3518"/>
                  </a:cubicBezTo>
                  <a:cubicBezTo>
                    <a:pt x="2045" y="3403"/>
                    <a:pt x="2013" y="3287"/>
                    <a:pt x="1982" y="3172"/>
                  </a:cubicBezTo>
                  <a:lnTo>
                    <a:pt x="1982" y="3172"/>
                  </a:lnTo>
                  <a:cubicBezTo>
                    <a:pt x="2034" y="3214"/>
                    <a:pt x="2076" y="3245"/>
                    <a:pt x="2118" y="3287"/>
                  </a:cubicBezTo>
                  <a:cubicBezTo>
                    <a:pt x="2140" y="3309"/>
                    <a:pt x="2167" y="3319"/>
                    <a:pt x="2194" y="3319"/>
                  </a:cubicBezTo>
                  <a:cubicBezTo>
                    <a:pt x="2255" y="3319"/>
                    <a:pt x="2314" y="3266"/>
                    <a:pt x="2307" y="3193"/>
                  </a:cubicBezTo>
                  <a:cubicBezTo>
                    <a:pt x="2318" y="3172"/>
                    <a:pt x="2328" y="3161"/>
                    <a:pt x="2328" y="3140"/>
                  </a:cubicBezTo>
                  <a:close/>
                  <a:moveTo>
                    <a:pt x="1278" y="1"/>
                  </a:moveTo>
                  <a:cubicBezTo>
                    <a:pt x="1206" y="1"/>
                    <a:pt x="1143" y="59"/>
                    <a:pt x="1143" y="141"/>
                  </a:cubicBezTo>
                  <a:cubicBezTo>
                    <a:pt x="1154" y="634"/>
                    <a:pt x="1206" y="1148"/>
                    <a:pt x="1258" y="1641"/>
                  </a:cubicBezTo>
                  <a:cubicBezTo>
                    <a:pt x="1258" y="1641"/>
                    <a:pt x="1258" y="1651"/>
                    <a:pt x="1258" y="1651"/>
                  </a:cubicBezTo>
                  <a:cubicBezTo>
                    <a:pt x="1242" y="1650"/>
                    <a:pt x="1225" y="1650"/>
                    <a:pt x="1208" y="1650"/>
                  </a:cubicBezTo>
                  <a:cubicBezTo>
                    <a:pt x="1056" y="1650"/>
                    <a:pt x="899" y="1693"/>
                    <a:pt x="776" y="1788"/>
                  </a:cubicBezTo>
                  <a:cubicBezTo>
                    <a:pt x="524" y="1924"/>
                    <a:pt x="283" y="2092"/>
                    <a:pt x="73" y="2301"/>
                  </a:cubicBezTo>
                  <a:cubicBezTo>
                    <a:pt x="0" y="2375"/>
                    <a:pt x="31" y="2511"/>
                    <a:pt x="136" y="2543"/>
                  </a:cubicBezTo>
                  <a:cubicBezTo>
                    <a:pt x="587" y="2637"/>
                    <a:pt x="1038" y="2668"/>
                    <a:pt x="1489" y="2752"/>
                  </a:cubicBezTo>
                  <a:cubicBezTo>
                    <a:pt x="1531" y="3298"/>
                    <a:pt x="1489" y="3822"/>
                    <a:pt x="1489" y="4367"/>
                  </a:cubicBezTo>
                  <a:cubicBezTo>
                    <a:pt x="1489" y="4446"/>
                    <a:pt x="1555" y="4501"/>
                    <a:pt x="1623" y="4501"/>
                  </a:cubicBezTo>
                  <a:cubicBezTo>
                    <a:pt x="1645" y="4501"/>
                    <a:pt x="1668" y="4496"/>
                    <a:pt x="1688" y="4483"/>
                  </a:cubicBezTo>
                  <a:cubicBezTo>
                    <a:pt x="2150" y="4168"/>
                    <a:pt x="2401" y="3696"/>
                    <a:pt x="2643" y="3214"/>
                  </a:cubicBezTo>
                  <a:cubicBezTo>
                    <a:pt x="3023" y="3304"/>
                    <a:pt x="3420" y="3411"/>
                    <a:pt x="3812" y="3411"/>
                  </a:cubicBezTo>
                  <a:cubicBezTo>
                    <a:pt x="3873" y="3411"/>
                    <a:pt x="3934" y="3408"/>
                    <a:pt x="3995" y="3403"/>
                  </a:cubicBezTo>
                  <a:cubicBezTo>
                    <a:pt x="4100" y="3403"/>
                    <a:pt x="4163" y="3287"/>
                    <a:pt x="4121" y="3203"/>
                  </a:cubicBezTo>
                  <a:cubicBezTo>
                    <a:pt x="3922" y="2836"/>
                    <a:pt x="3618" y="2564"/>
                    <a:pt x="3377" y="2228"/>
                  </a:cubicBezTo>
                  <a:cubicBezTo>
                    <a:pt x="3534" y="2092"/>
                    <a:pt x="3670" y="1934"/>
                    <a:pt x="3786" y="1756"/>
                  </a:cubicBezTo>
                  <a:cubicBezTo>
                    <a:pt x="3964" y="1546"/>
                    <a:pt x="4100" y="1305"/>
                    <a:pt x="4195" y="1043"/>
                  </a:cubicBezTo>
                  <a:cubicBezTo>
                    <a:pt x="4223" y="949"/>
                    <a:pt x="4142" y="872"/>
                    <a:pt x="4057" y="872"/>
                  </a:cubicBezTo>
                  <a:cubicBezTo>
                    <a:pt x="4047" y="872"/>
                    <a:pt x="4037" y="873"/>
                    <a:pt x="4027" y="875"/>
                  </a:cubicBezTo>
                  <a:cubicBezTo>
                    <a:pt x="3723" y="938"/>
                    <a:pt x="3429" y="1054"/>
                    <a:pt x="3167" y="1200"/>
                  </a:cubicBezTo>
                  <a:cubicBezTo>
                    <a:pt x="2999" y="1274"/>
                    <a:pt x="2831" y="1337"/>
                    <a:pt x="2664" y="1389"/>
                  </a:cubicBezTo>
                  <a:cubicBezTo>
                    <a:pt x="2632" y="1400"/>
                    <a:pt x="2611" y="1410"/>
                    <a:pt x="2590" y="1410"/>
                  </a:cubicBezTo>
                  <a:cubicBezTo>
                    <a:pt x="2297" y="886"/>
                    <a:pt x="1971" y="99"/>
                    <a:pt x="1311" y="5"/>
                  </a:cubicBezTo>
                  <a:cubicBezTo>
                    <a:pt x="1300" y="2"/>
                    <a:pt x="1289" y="1"/>
                    <a:pt x="1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87"/>
            <p:cNvSpPr/>
            <p:nvPr/>
          </p:nvSpPr>
          <p:spPr>
            <a:xfrm>
              <a:off x="6776600" y="1074778"/>
              <a:ext cx="388897" cy="405607"/>
            </a:xfrm>
            <a:custGeom>
              <a:rect b="b" l="l" r="r" t="t"/>
              <a:pathLst>
                <a:path extrusionOk="0" h="8214" w="7876">
                  <a:moveTo>
                    <a:pt x="5105" y="1487"/>
                  </a:moveTo>
                  <a:cubicBezTo>
                    <a:pt x="5137" y="1487"/>
                    <a:pt x="5169" y="1487"/>
                    <a:pt x="5201" y="1488"/>
                  </a:cubicBezTo>
                  <a:cubicBezTo>
                    <a:pt x="5149" y="1751"/>
                    <a:pt x="5013" y="1992"/>
                    <a:pt x="4824" y="2180"/>
                  </a:cubicBezTo>
                  <a:cubicBezTo>
                    <a:pt x="4678" y="2327"/>
                    <a:pt x="4463" y="2460"/>
                    <a:pt x="4263" y="2460"/>
                  </a:cubicBezTo>
                  <a:cubicBezTo>
                    <a:pt x="4105" y="2460"/>
                    <a:pt x="3956" y="2376"/>
                    <a:pt x="3859" y="2149"/>
                  </a:cubicBezTo>
                  <a:cubicBezTo>
                    <a:pt x="3744" y="1866"/>
                    <a:pt x="4037" y="1709"/>
                    <a:pt x="4237" y="1625"/>
                  </a:cubicBezTo>
                  <a:cubicBezTo>
                    <a:pt x="4520" y="1530"/>
                    <a:pt x="4812" y="1487"/>
                    <a:pt x="5105" y="1487"/>
                  </a:cubicBezTo>
                  <a:close/>
                  <a:moveTo>
                    <a:pt x="3694" y="4410"/>
                  </a:moveTo>
                  <a:cubicBezTo>
                    <a:pt x="4046" y="4410"/>
                    <a:pt x="4439" y="4586"/>
                    <a:pt x="4656" y="4792"/>
                  </a:cubicBezTo>
                  <a:cubicBezTo>
                    <a:pt x="5096" y="5211"/>
                    <a:pt x="5076" y="5809"/>
                    <a:pt x="4887" y="6333"/>
                  </a:cubicBezTo>
                  <a:cubicBezTo>
                    <a:pt x="4781" y="6346"/>
                    <a:pt x="4671" y="6353"/>
                    <a:pt x="4561" y="6353"/>
                  </a:cubicBezTo>
                  <a:cubicBezTo>
                    <a:pt x="3697" y="6353"/>
                    <a:pt x="2768" y="5941"/>
                    <a:pt x="3010" y="4928"/>
                  </a:cubicBezTo>
                  <a:cubicBezTo>
                    <a:pt x="3103" y="4548"/>
                    <a:pt x="3382" y="4410"/>
                    <a:pt x="3694" y="4410"/>
                  </a:cubicBezTo>
                  <a:close/>
                  <a:moveTo>
                    <a:pt x="3655" y="0"/>
                  </a:moveTo>
                  <a:cubicBezTo>
                    <a:pt x="3569" y="0"/>
                    <a:pt x="3487" y="3"/>
                    <a:pt x="3408" y="10"/>
                  </a:cubicBezTo>
                  <a:cubicBezTo>
                    <a:pt x="3296" y="10"/>
                    <a:pt x="3293" y="188"/>
                    <a:pt x="3399" y="188"/>
                  </a:cubicBezTo>
                  <a:cubicBezTo>
                    <a:pt x="3402" y="188"/>
                    <a:pt x="3405" y="188"/>
                    <a:pt x="3408" y="188"/>
                  </a:cubicBezTo>
                  <a:cubicBezTo>
                    <a:pt x="3428" y="188"/>
                    <a:pt x="3448" y="187"/>
                    <a:pt x="3467" y="187"/>
                  </a:cubicBezTo>
                  <a:cubicBezTo>
                    <a:pt x="3919" y="187"/>
                    <a:pt x="4369" y="303"/>
                    <a:pt x="4761" y="524"/>
                  </a:cubicBezTo>
                  <a:cubicBezTo>
                    <a:pt x="5013" y="660"/>
                    <a:pt x="5180" y="912"/>
                    <a:pt x="5222" y="1195"/>
                  </a:cubicBezTo>
                  <a:cubicBezTo>
                    <a:pt x="5170" y="1192"/>
                    <a:pt x="5118" y="1190"/>
                    <a:pt x="5066" y="1190"/>
                  </a:cubicBezTo>
                  <a:cubicBezTo>
                    <a:pt x="4759" y="1190"/>
                    <a:pt x="4450" y="1242"/>
                    <a:pt x="4163" y="1331"/>
                  </a:cubicBezTo>
                  <a:cubicBezTo>
                    <a:pt x="3167" y="1655"/>
                    <a:pt x="3583" y="2747"/>
                    <a:pt x="4310" y="2747"/>
                  </a:cubicBezTo>
                  <a:cubicBezTo>
                    <a:pt x="4501" y="2747"/>
                    <a:pt x="4714" y="2671"/>
                    <a:pt x="4929" y="2485"/>
                  </a:cubicBezTo>
                  <a:cubicBezTo>
                    <a:pt x="5233" y="2243"/>
                    <a:pt x="5432" y="1897"/>
                    <a:pt x="5495" y="1520"/>
                  </a:cubicBezTo>
                  <a:cubicBezTo>
                    <a:pt x="6544" y="1677"/>
                    <a:pt x="7204" y="2862"/>
                    <a:pt x="7246" y="3837"/>
                  </a:cubicBezTo>
                  <a:cubicBezTo>
                    <a:pt x="7299" y="4980"/>
                    <a:pt x="6386" y="5819"/>
                    <a:pt x="5390" y="6207"/>
                  </a:cubicBezTo>
                  <a:cubicBezTo>
                    <a:pt x="5348" y="6228"/>
                    <a:pt x="5296" y="6249"/>
                    <a:pt x="5243" y="6260"/>
                  </a:cubicBezTo>
                  <a:cubicBezTo>
                    <a:pt x="5401" y="5672"/>
                    <a:pt x="5264" y="5043"/>
                    <a:pt x="4866" y="4582"/>
                  </a:cubicBezTo>
                  <a:cubicBezTo>
                    <a:pt x="4593" y="4264"/>
                    <a:pt x="4200" y="4105"/>
                    <a:pt x="3819" y="4105"/>
                  </a:cubicBezTo>
                  <a:cubicBezTo>
                    <a:pt x="3308" y="4105"/>
                    <a:pt x="2818" y="4393"/>
                    <a:pt x="2674" y="4970"/>
                  </a:cubicBezTo>
                  <a:cubicBezTo>
                    <a:pt x="2416" y="6023"/>
                    <a:pt x="3674" y="6701"/>
                    <a:pt x="4543" y="6701"/>
                  </a:cubicBezTo>
                  <a:cubicBezTo>
                    <a:pt x="4556" y="6701"/>
                    <a:pt x="4570" y="6700"/>
                    <a:pt x="4583" y="6700"/>
                  </a:cubicBezTo>
                  <a:lnTo>
                    <a:pt x="4719" y="6700"/>
                  </a:lnTo>
                  <a:lnTo>
                    <a:pt x="4719" y="6711"/>
                  </a:lnTo>
                  <a:cubicBezTo>
                    <a:pt x="4282" y="7513"/>
                    <a:pt x="3503" y="7876"/>
                    <a:pt x="2661" y="7876"/>
                  </a:cubicBezTo>
                  <a:cubicBezTo>
                    <a:pt x="2513" y="7876"/>
                    <a:pt x="2363" y="7865"/>
                    <a:pt x="2213" y="7843"/>
                  </a:cubicBezTo>
                  <a:cubicBezTo>
                    <a:pt x="1217" y="7686"/>
                    <a:pt x="441" y="7057"/>
                    <a:pt x="472" y="6008"/>
                  </a:cubicBezTo>
                  <a:cubicBezTo>
                    <a:pt x="484" y="5909"/>
                    <a:pt x="407" y="5851"/>
                    <a:pt x="334" y="5851"/>
                  </a:cubicBezTo>
                  <a:cubicBezTo>
                    <a:pt x="275" y="5851"/>
                    <a:pt x="219" y="5887"/>
                    <a:pt x="210" y="5966"/>
                  </a:cubicBezTo>
                  <a:cubicBezTo>
                    <a:pt x="0" y="6962"/>
                    <a:pt x="724" y="7675"/>
                    <a:pt x="1594" y="8011"/>
                  </a:cubicBezTo>
                  <a:cubicBezTo>
                    <a:pt x="1930" y="8147"/>
                    <a:pt x="2282" y="8214"/>
                    <a:pt x="2633" y="8214"/>
                  </a:cubicBezTo>
                  <a:cubicBezTo>
                    <a:pt x="3279" y="8214"/>
                    <a:pt x="3919" y="7988"/>
                    <a:pt x="4436" y="7560"/>
                  </a:cubicBezTo>
                  <a:cubicBezTo>
                    <a:pt x="4719" y="7308"/>
                    <a:pt x="4950" y="6994"/>
                    <a:pt x="5107" y="6648"/>
                  </a:cubicBezTo>
                  <a:cubicBezTo>
                    <a:pt x="5998" y="6427"/>
                    <a:pt x="6764" y="5872"/>
                    <a:pt x="7257" y="5106"/>
                  </a:cubicBezTo>
                  <a:cubicBezTo>
                    <a:pt x="7875" y="4110"/>
                    <a:pt x="7529" y="2768"/>
                    <a:pt x="6816" y="1960"/>
                  </a:cubicBezTo>
                  <a:cubicBezTo>
                    <a:pt x="6470" y="1572"/>
                    <a:pt x="6009" y="1310"/>
                    <a:pt x="5505" y="1226"/>
                  </a:cubicBezTo>
                  <a:cubicBezTo>
                    <a:pt x="5484" y="1058"/>
                    <a:pt x="5422" y="891"/>
                    <a:pt x="5338" y="744"/>
                  </a:cubicBezTo>
                  <a:cubicBezTo>
                    <a:pt x="5033" y="181"/>
                    <a:pt x="4275" y="0"/>
                    <a:pt x="3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17" name="Google Shape;12717;p87"/>
          <p:cNvSpPr/>
          <p:nvPr/>
        </p:nvSpPr>
        <p:spPr>
          <a:xfrm>
            <a:off x="7165497" y="3220275"/>
            <a:ext cx="1183232" cy="1392664"/>
          </a:xfrm>
          <a:custGeom>
            <a:rect b="b" l="l" r="r" t="t"/>
            <a:pathLst>
              <a:path extrusionOk="0" h="76279" w="64808">
                <a:moveTo>
                  <a:pt x="43212" y="863"/>
                </a:moveTo>
                <a:cubicBezTo>
                  <a:pt x="43278" y="863"/>
                  <a:pt x="43347" y="869"/>
                  <a:pt x="43419" y="884"/>
                </a:cubicBezTo>
                <a:cubicBezTo>
                  <a:pt x="45284" y="1248"/>
                  <a:pt x="43141" y="3734"/>
                  <a:pt x="42541" y="4570"/>
                </a:cubicBezTo>
                <a:cubicBezTo>
                  <a:pt x="42155" y="4398"/>
                  <a:pt x="41769" y="4248"/>
                  <a:pt x="41362" y="4098"/>
                </a:cubicBezTo>
                <a:cubicBezTo>
                  <a:pt x="41789" y="3224"/>
                  <a:pt x="41984" y="863"/>
                  <a:pt x="43212" y="863"/>
                </a:cubicBezTo>
                <a:close/>
                <a:moveTo>
                  <a:pt x="43055" y="5963"/>
                </a:moveTo>
                <a:cubicBezTo>
                  <a:pt x="42776" y="6070"/>
                  <a:pt x="42498" y="6220"/>
                  <a:pt x="42262" y="6413"/>
                </a:cubicBezTo>
                <a:cubicBezTo>
                  <a:pt x="41962" y="6391"/>
                  <a:pt x="41640" y="6370"/>
                  <a:pt x="41705" y="6327"/>
                </a:cubicBezTo>
                <a:cubicBezTo>
                  <a:pt x="42069" y="6091"/>
                  <a:pt x="42605" y="6027"/>
                  <a:pt x="43055" y="5963"/>
                </a:cubicBezTo>
                <a:close/>
                <a:moveTo>
                  <a:pt x="43248" y="6370"/>
                </a:moveTo>
                <a:lnTo>
                  <a:pt x="43248" y="6370"/>
                </a:lnTo>
                <a:cubicBezTo>
                  <a:pt x="43226" y="6413"/>
                  <a:pt x="43205" y="6456"/>
                  <a:pt x="43162" y="6498"/>
                </a:cubicBezTo>
                <a:cubicBezTo>
                  <a:pt x="43098" y="6477"/>
                  <a:pt x="43033" y="6477"/>
                  <a:pt x="42991" y="6456"/>
                </a:cubicBezTo>
                <a:cubicBezTo>
                  <a:pt x="43076" y="6434"/>
                  <a:pt x="43162" y="6413"/>
                  <a:pt x="43248" y="6370"/>
                </a:cubicBezTo>
                <a:close/>
                <a:moveTo>
                  <a:pt x="43398" y="5898"/>
                </a:moveTo>
                <a:cubicBezTo>
                  <a:pt x="43801" y="6090"/>
                  <a:pt x="44202" y="6290"/>
                  <a:pt x="44599" y="6499"/>
                </a:cubicBezTo>
                <a:lnTo>
                  <a:pt x="44599" y="6499"/>
                </a:lnTo>
                <a:cubicBezTo>
                  <a:pt x="44199" y="6500"/>
                  <a:pt x="43820" y="6543"/>
                  <a:pt x="43441" y="6627"/>
                </a:cubicBezTo>
                <a:lnTo>
                  <a:pt x="43355" y="6584"/>
                </a:lnTo>
                <a:cubicBezTo>
                  <a:pt x="43441" y="6498"/>
                  <a:pt x="43526" y="6391"/>
                  <a:pt x="43612" y="6306"/>
                </a:cubicBezTo>
                <a:cubicBezTo>
                  <a:pt x="43676" y="6263"/>
                  <a:pt x="43633" y="6156"/>
                  <a:pt x="43548" y="6134"/>
                </a:cubicBezTo>
                <a:cubicBezTo>
                  <a:pt x="43226" y="6198"/>
                  <a:pt x="42926" y="6284"/>
                  <a:pt x="42648" y="6413"/>
                </a:cubicBezTo>
                <a:cubicBezTo>
                  <a:pt x="42883" y="6263"/>
                  <a:pt x="43119" y="6156"/>
                  <a:pt x="43398" y="6091"/>
                </a:cubicBezTo>
                <a:cubicBezTo>
                  <a:pt x="43483" y="6048"/>
                  <a:pt x="43483" y="5941"/>
                  <a:pt x="43398" y="5898"/>
                </a:cubicBezTo>
                <a:close/>
                <a:moveTo>
                  <a:pt x="38185" y="6489"/>
                </a:moveTo>
                <a:cubicBezTo>
                  <a:pt x="38240" y="6489"/>
                  <a:pt x="38305" y="6505"/>
                  <a:pt x="38383" y="6541"/>
                </a:cubicBezTo>
                <a:cubicBezTo>
                  <a:pt x="38512" y="6584"/>
                  <a:pt x="38619" y="6670"/>
                  <a:pt x="38726" y="6756"/>
                </a:cubicBezTo>
                <a:lnTo>
                  <a:pt x="38704" y="6756"/>
                </a:lnTo>
                <a:cubicBezTo>
                  <a:pt x="38659" y="6752"/>
                  <a:pt x="38613" y="6750"/>
                  <a:pt x="38568" y="6750"/>
                </a:cubicBezTo>
                <a:cubicBezTo>
                  <a:pt x="38357" y="6750"/>
                  <a:pt x="38148" y="6788"/>
                  <a:pt x="37954" y="6841"/>
                </a:cubicBezTo>
                <a:cubicBezTo>
                  <a:pt x="37954" y="6647"/>
                  <a:pt x="38016" y="6489"/>
                  <a:pt x="38185" y="6489"/>
                </a:cubicBezTo>
                <a:close/>
                <a:moveTo>
                  <a:pt x="44298" y="6691"/>
                </a:moveTo>
                <a:cubicBezTo>
                  <a:pt x="44148" y="6799"/>
                  <a:pt x="43976" y="6884"/>
                  <a:pt x="43805" y="6991"/>
                </a:cubicBezTo>
                <a:cubicBezTo>
                  <a:pt x="43762" y="6927"/>
                  <a:pt x="43698" y="6841"/>
                  <a:pt x="43655" y="6777"/>
                </a:cubicBezTo>
                <a:lnTo>
                  <a:pt x="43633" y="6777"/>
                </a:lnTo>
                <a:cubicBezTo>
                  <a:pt x="43848" y="6734"/>
                  <a:pt x="44084" y="6691"/>
                  <a:pt x="44298" y="6691"/>
                </a:cubicBezTo>
                <a:close/>
                <a:moveTo>
                  <a:pt x="38112" y="7031"/>
                </a:moveTo>
                <a:cubicBezTo>
                  <a:pt x="38261" y="7031"/>
                  <a:pt x="38140" y="7166"/>
                  <a:pt x="38019" y="7356"/>
                </a:cubicBezTo>
                <a:cubicBezTo>
                  <a:pt x="37997" y="7270"/>
                  <a:pt x="37976" y="7163"/>
                  <a:pt x="37954" y="7056"/>
                </a:cubicBezTo>
                <a:cubicBezTo>
                  <a:pt x="38025" y="7039"/>
                  <a:pt x="38076" y="7031"/>
                  <a:pt x="38112" y="7031"/>
                </a:cubicBezTo>
                <a:close/>
                <a:moveTo>
                  <a:pt x="38790" y="6799"/>
                </a:moveTo>
                <a:cubicBezTo>
                  <a:pt x="38940" y="6927"/>
                  <a:pt x="39090" y="7056"/>
                  <a:pt x="39240" y="7184"/>
                </a:cubicBezTo>
                <a:lnTo>
                  <a:pt x="39262" y="7206"/>
                </a:lnTo>
                <a:lnTo>
                  <a:pt x="39197" y="7206"/>
                </a:lnTo>
                <a:cubicBezTo>
                  <a:pt x="38663" y="7435"/>
                  <a:pt x="38406" y="7525"/>
                  <a:pt x="38315" y="7525"/>
                </a:cubicBezTo>
                <a:cubicBezTo>
                  <a:pt x="38151" y="7525"/>
                  <a:pt x="38528" y="7231"/>
                  <a:pt x="38790" y="6927"/>
                </a:cubicBezTo>
                <a:cubicBezTo>
                  <a:pt x="38812" y="6884"/>
                  <a:pt x="38812" y="6841"/>
                  <a:pt x="38790" y="6799"/>
                </a:cubicBezTo>
                <a:close/>
                <a:moveTo>
                  <a:pt x="39326" y="7249"/>
                </a:moveTo>
                <a:lnTo>
                  <a:pt x="39326" y="7249"/>
                </a:lnTo>
                <a:cubicBezTo>
                  <a:pt x="39583" y="7441"/>
                  <a:pt x="39862" y="7634"/>
                  <a:pt x="40140" y="7763"/>
                </a:cubicBezTo>
                <a:cubicBezTo>
                  <a:pt x="39969" y="7806"/>
                  <a:pt x="39797" y="7870"/>
                  <a:pt x="39647" y="7934"/>
                </a:cubicBezTo>
                <a:cubicBezTo>
                  <a:pt x="39562" y="7977"/>
                  <a:pt x="39497" y="8042"/>
                  <a:pt x="39412" y="8084"/>
                </a:cubicBezTo>
                <a:cubicBezTo>
                  <a:pt x="39412" y="8084"/>
                  <a:pt x="39412" y="8063"/>
                  <a:pt x="39433" y="8063"/>
                </a:cubicBezTo>
                <a:cubicBezTo>
                  <a:pt x="39469" y="7991"/>
                  <a:pt x="39399" y="7903"/>
                  <a:pt x="39324" y="7903"/>
                </a:cubicBezTo>
                <a:cubicBezTo>
                  <a:pt x="39310" y="7903"/>
                  <a:pt x="39296" y="7906"/>
                  <a:pt x="39283" y="7913"/>
                </a:cubicBezTo>
                <a:cubicBezTo>
                  <a:pt x="39090" y="8042"/>
                  <a:pt x="38897" y="8149"/>
                  <a:pt x="38704" y="8277"/>
                </a:cubicBezTo>
                <a:cubicBezTo>
                  <a:pt x="38683" y="8234"/>
                  <a:pt x="38662" y="8192"/>
                  <a:pt x="38640" y="8149"/>
                </a:cubicBezTo>
                <a:cubicBezTo>
                  <a:pt x="38897" y="7934"/>
                  <a:pt x="39133" y="7656"/>
                  <a:pt x="39326" y="7356"/>
                </a:cubicBezTo>
                <a:cubicBezTo>
                  <a:pt x="39347" y="7313"/>
                  <a:pt x="39347" y="7291"/>
                  <a:pt x="39326" y="7249"/>
                </a:cubicBezTo>
                <a:close/>
                <a:moveTo>
                  <a:pt x="40655" y="7999"/>
                </a:moveTo>
                <a:cubicBezTo>
                  <a:pt x="40826" y="8063"/>
                  <a:pt x="40998" y="8127"/>
                  <a:pt x="41169" y="8192"/>
                </a:cubicBezTo>
                <a:cubicBezTo>
                  <a:pt x="40740" y="8363"/>
                  <a:pt x="40312" y="8577"/>
                  <a:pt x="39905" y="8813"/>
                </a:cubicBezTo>
                <a:cubicBezTo>
                  <a:pt x="39883" y="8834"/>
                  <a:pt x="39862" y="8856"/>
                  <a:pt x="39862" y="8877"/>
                </a:cubicBezTo>
                <a:lnTo>
                  <a:pt x="39605" y="8877"/>
                </a:lnTo>
                <a:cubicBezTo>
                  <a:pt x="39990" y="8642"/>
                  <a:pt x="40355" y="8342"/>
                  <a:pt x="40655" y="7999"/>
                </a:cubicBezTo>
                <a:close/>
                <a:moveTo>
                  <a:pt x="34086" y="8584"/>
                </a:moveTo>
                <a:cubicBezTo>
                  <a:pt x="34174" y="8584"/>
                  <a:pt x="34272" y="8589"/>
                  <a:pt x="34375" y="8599"/>
                </a:cubicBezTo>
                <a:cubicBezTo>
                  <a:pt x="34161" y="8706"/>
                  <a:pt x="33947" y="8856"/>
                  <a:pt x="33711" y="8963"/>
                </a:cubicBezTo>
                <a:cubicBezTo>
                  <a:pt x="33690" y="8920"/>
                  <a:pt x="33668" y="8877"/>
                  <a:pt x="33647" y="8834"/>
                </a:cubicBezTo>
                <a:cubicBezTo>
                  <a:pt x="33580" y="8651"/>
                  <a:pt x="33774" y="8584"/>
                  <a:pt x="34086" y="8584"/>
                </a:cubicBezTo>
                <a:close/>
                <a:moveTo>
                  <a:pt x="41148" y="8320"/>
                </a:moveTo>
                <a:lnTo>
                  <a:pt x="41148" y="8320"/>
                </a:lnTo>
                <a:cubicBezTo>
                  <a:pt x="40955" y="8556"/>
                  <a:pt x="40740" y="8749"/>
                  <a:pt x="40547" y="8963"/>
                </a:cubicBezTo>
                <a:cubicBezTo>
                  <a:pt x="40440" y="8920"/>
                  <a:pt x="40333" y="8899"/>
                  <a:pt x="40205" y="8899"/>
                </a:cubicBezTo>
                <a:cubicBezTo>
                  <a:pt x="40547" y="8749"/>
                  <a:pt x="40869" y="8556"/>
                  <a:pt x="41148" y="8320"/>
                </a:cubicBezTo>
                <a:close/>
                <a:moveTo>
                  <a:pt x="41469" y="8277"/>
                </a:moveTo>
                <a:cubicBezTo>
                  <a:pt x="41683" y="8320"/>
                  <a:pt x="41876" y="8363"/>
                  <a:pt x="42090" y="8406"/>
                </a:cubicBezTo>
                <a:cubicBezTo>
                  <a:pt x="41940" y="8470"/>
                  <a:pt x="41812" y="8556"/>
                  <a:pt x="41662" y="8620"/>
                </a:cubicBezTo>
                <a:cubicBezTo>
                  <a:pt x="41405" y="8792"/>
                  <a:pt x="41126" y="8942"/>
                  <a:pt x="40847" y="9070"/>
                </a:cubicBezTo>
                <a:lnTo>
                  <a:pt x="40740" y="9027"/>
                </a:lnTo>
                <a:cubicBezTo>
                  <a:pt x="40783" y="8963"/>
                  <a:pt x="40826" y="8920"/>
                  <a:pt x="40890" y="8856"/>
                </a:cubicBezTo>
                <a:cubicBezTo>
                  <a:pt x="41083" y="8663"/>
                  <a:pt x="41276" y="8470"/>
                  <a:pt x="41469" y="8277"/>
                </a:cubicBezTo>
                <a:close/>
                <a:moveTo>
                  <a:pt x="34590" y="8620"/>
                </a:moveTo>
                <a:cubicBezTo>
                  <a:pt x="34825" y="8642"/>
                  <a:pt x="35083" y="8684"/>
                  <a:pt x="35318" y="8749"/>
                </a:cubicBezTo>
                <a:cubicBezTo>
                  <a:pt x="35061" y="8834"/>
                  <a:pt x="34825" y="8942"/>
                  <a:pt x="34611" y="9070"/>
                </a:cubicBezTo>
                <a:lnTo>
                  <a:pt x="34590" y="9070"/>
                </a:lnTo>
                <a:cubicBezTo>
                  <a:pt x="34393" y="9171"/>
                  <a:pt x="34294" y="9213"/>
                  <a:pt x="34257" y="9213"/>
                </a:cubicBezTo>
                <a:cubicBezTo>
                  <a:pt x="34161" y="9213"/>
                  <a:pt x="34481" y="8932"/>
                  <a:pt x="34590" y="8684"/>
                </a:cubicBezTo>
                <a:cubicBezTo>
                  <a:pt x="34590" y="8663"/>
                  <a:pt x="34590" y="8642"/>
                  <a:pt x="34590" y="8620"/>
                </a:cubicBezTo>
                <a:close/>
                <a:moveTo>
                  <a:pt x="34181" y="8958"/>
                </a:moveTo>
                <a:cubicBezTo>
                  <a:pt x="34230" y="8958"/>
                  <a:pt x="34152" y="9058"/>
                  <a:pt x="33968" y="9242"/>
                </a:cubicBezTo>
                <a:lnTo>
                  <a:pt x="33947" y="9242"/>
                </a:lnTo>
                <a:cubicBezTo>
                  <a:pt x="33904" y="9199"/>
                  <a:pt x="33861" y="9156"/>
                  <a:pt x="33840" y="9134"/>
                </a:cubicBezTo>
                <a:cubicBezTo>
                  <a:pt x="34033" y="9015"/>
                  <a:pt x="34143" y="8958"/>
                  <a:pt x="34181" y="8958"/>
                </a:cubicBezTo>
                <a:close/>
                <a:moveTo>
                  <a:pt x="35490" y="8770"/>
                </a:moveTo>
                <a:lnTo>
                  <a:pt x="35490" y="8770"/>
                </a:lnTo>
                <a:cubicBezTo>
                  <a:pt x="35768" y="8834"/>
                  <a:pt x="35983" y="8877"/>
                  <a:pt x="36133" y="8920"/>
                </a:cubicBezTo>
                <a:cubicBezTo>
                  <a:pt x="35747" y="9092"/>
                  <a:pt x="35361" y="9284"/>
                  <a:pt x="34954" y="9435"/>
                </a:cubicBezTo>
                <a:cubicBezTo>
                  <a:pt x="35168" y="9349"/>
                  <a:pt x="35361" y="9049"/>
                  <a:pt x="35490" y="8856"/>
                </a:cubicBezTo>
                <a:cubicBezTo>
                  <a:pt x="35511" y="8834"/>
                  <a:pt x="35511" y="8792"/>
                  <a:pt x="35490" y="8770"/>
                </a:cubicBezTo>
                <a:close/>
                <a:moveTo>
                  <a:pt x="42369" y="8427"/>
                </a:moveTo>
                <a:lnTo>
                  <a:pt x="42583" y="8470"/>
                </a:lnTo>
                <a:lnTo>
                  <a:pt x="42498" y="8534"/>
                </a:lnTo>
                <a:cubicBezTo>
                  <a:pt x="42176" y="8877"/>
                  <a:pt x="41833" y="9156"/>
                  <a:pt x="41448" y="9435"/>
                </a:cubicBezTo>
                <a:cubicBezTo>
                  <a:pt x="41319" y="9327"/>
                  <a:pt x="41169" y="9242"/>
                  <a:pt x="41019" y="9156"/>
                </a:cubicBezTo>
                <a:cubicBezTo>
                  <a:pt x="41383" y="9006"/>
                  <a:pt x="41726" y="8813"/>
                  <a:pt x="42069" y="8620"/>
                </a:cubicBezTo>
                <a:lnTo>
                  <a:pt x="42090" y="8620"/>
                </a:lnTo>
                <a:cubicBezTo>
                  <a:pt x="42133" y="8599"/>
                  <a:pt x="42262" y="8513"/>
                  <a:pt x="42369" y="8427"/>
                </a:cubicBezTo>
                <a:close/>
                <a:moveTo>
                  <a:pt x="47191" y="7977"/>
                </a:moveTo>
                <a:lnTo>
                  <a:pt x="47191" y="7977"/>
                </a:lnTo>
                <a:cubicBezTo>
                  <a:pt x="47384" y="8106"/>
                  <a:pt x="47555" y="8234"/>
                  <a:pt x="47727" y="8363"/>
                </a:cubicBezTo>
                <a:lnTo>
                  <a:pt x="47705" y="8363"/>
                </a:lnTo>
                <a:cubicBezTo>
                  <a:pt x="46870" y="8684"/>
                  <a:pt x="46077" y="9049"/>
                  <a:pt x="45284" y="9456"/>
                </a:cubicBezTo>
                <a:cubicBezTo>
                  <a:pt x="45927" y="9006"/>
                  <a:pt x="46505" y="8513"/>
                  <a:pt x="47148" y="8106"/>
                </a:cubicBezTo>
                <a:cubicBezTo>
                  <a:pt x="47191" y="8084"/>
                  <a:pt x="47212" y="8020"/>
                  <a:pt x="47191" y="7977"/>
                </a:cubicBezTo>
                <a:close/>
                <a:moveTo>
                  <a:pt x="34739" y="9257"/>
                </a:moveTo>
                <a:cubicBezTo>
                  <a:pt x="34819" y="9257"/>
                  <a:pt x="34795" y="9324"/>
                  <a:pt x="34568" y="9520"/>
                </a:cubicBezTo>
                <a:lnTo>
                  <a:pt x="34547" y="9520"/>
                </a:lnTo>
                <a:cubicBezTo>
                  <a:pt x="34440" y="9499"/>
                  <a:pt x="34354" y="9456"/>
                  <a:pt x="34247" y="9413"/>
                </a:cubicBezTo>
                <a:cubicBezTo>
                  <a:pt x="34447" y="9335"/>
                  <a:pt x="34653" y="9257"/>
                  <a:pt x="34739" y="9257"/>
                </a:cubicBezTo>
                <a:close/>
                <a:moveTo>
                  <a:pt x="40231" y="8032"/>
                </a:moveTo>
                <a:cubicBezTo>
                  <a:pt x="40346" y="8032"/>
                  <a:pt x="40279" y="8152"/>
                  <a:pt x="39797" y="8513"/>
                </a:cubicBezTo>
                <a:cubicBezTo>
                  <a:pt x="39540" y="8727"/>
                  <a:pt x="39240" y="8899"/>
                  <a:pt x="38962" y="9027"/>
                </a:cubicBezTo>
                <a:cubicBezTo>
                  <a:pt x="38597" y="9156"/>
                  <a:pt x="38254" y="9306"/>
                  <a:pt x="37911" y="9499"/>
                </a:cubicBezTo>
                <a:lnTo>
                  <a:pt x="37826" y="9542"/>
                </a:lnTo>
                <a:lnTo>
                  <a:pt x="37783" y="9563"/>
                </a:lnTo>
                <a:cubicBezTo>
                  <a:pt x="38276" y="9284"/>
                  <a:pt x="38747" y="8920"/>
                  <a:pt x="39133" y="8492"/>
                </a:cubicBezTo>
                <a:cubicBezTo>
                  <a:pt x="39176" y="8470"/>
                  <a:pt x="39219" y="8449"/>
                  <a:pt x="39262" y="8427"/>
                </a:cubicBezTo>
                <a:cubicBezTo>
                  <a:pt x="39480" y="8299"/>
                  <a:pt x="40059" y="8032"/>
                  <a:pt x="40231" y="8032"/>
                </a:cubicBezTo>
                <a:close/>
                <a:moveTo>
                  <a:pt x="44693" y="6548"/>
                </a:moveTo>
                <a:cubicBezTo>
                  <a:pt x="45087" y="6757"/>
                  <a:pt x="45478" y="6974"/>
                  <a:pt x="45863" y="7200"/>
                </a:cubicBezTo>
                <a:lnTo>
                  <a:pt x="45863" y="7200"/>
                </a:lnTo>
                <a:cubicBezTo>
                  <a:pt x="45861" y="7200"/>
                  <a:pt x="45858" y="7200"/>
                  <a:pt x="45855" y="7200"/>
                </a:cubicBezTo>
                <a:cubicBezTo>
                  <a:pt x="45844" y="7200"/>
                  <a:pt x="45832" y="7201"/>
                  <a:pt x="45819" y="7206"/>
                </a:cubicBezTo>
                <a:cubicBezTo>
                  <a:pt x="44705" y="7656"/>
                  <a:pt x="43762" y="8427"/>
                  <a:pt x="42733" y="9027"/>
                </a:cubicBezTo>
                <a:cubicBezTo>
                  <a:pt x="42455" y="9199"/>
                  <a:pt x="42133" y="9349"/>
                  <a:pt x="41833" y="9456"/>
                </a:cubicBezTo>
                <a:lnTo>
                  <a:pt x="41598" y="9563"/>
                </a:lnTo>
                <a:lnTo>
                  <a:pt x="41576" y="9563"/>
                </a:lnTo>
                <a:cubicBezTo>
                  <a:pt x="41640" y="9520"/>
                  <a:pt x="41726" y="9477"/>
                  <a:pt x="41812" y="9392"/>
                </a:cubicBezTo>
                <a:cubicBezTo>
                  <a:pt x="42176" y="9134"/>
                  <a:pt x="42519" y="8834"/>
                  <a:pt x="42819" y="8492"/>
                </a:cubicBezTo>
                <a:lnTo>
                  <a:pt x="43119" y="8492"/>
                </a:lnTo>
                <a:cubicBezTo>
                  <a:pt x="43762" y="8470"/>
                  <a:pt x="44126" y="8042"/>
                  <a:pt x="44019" y="7463"/>
                </a:cubicBezTo>
                <a:cubicBezTo>
                  <a:pt x="44362" y="7334"/>
                  <a:pt x="44726" y="7184"/>
                  <a:pt x="45091" y="7034"/>
                </a:cubicBezTo>
                <a:cubicBezTo>
                  <a:pt x="45213" y="7014"/>
                  <a:pt x="45161" y="6840"/>
                  <a:pt x="45046" y="6840"/>
                </a:cubicBezTo>
                <a:cubicBezTo>
                  <a:pt x="45040" y="6840"/>
                  <a:pt x="45033" y="6840"/>
                  <a:pt x="45026" y="6841"/>
                </a:cubicBezTo>
                <a:cubicBezTo>
                  <a:pt x="44684" y="6927"/>
                  <a:pt x="44362" y="7013"/>
                  <a:pt x="44019" y="7120"/>
                </a:cubicBezTo>
                <a:cubicBezTo>
                  <a:pt x="44234" y="6970"/>
                  <a:pt x="44469" y="6820"/>
                  <a:pt x="44684" y="6670"/>
                </a:cubicBezTo>
                <a:cubicBezTo>
                  <a:pt x="44720" y="6634"/>
                  <a:pt x="44715" y="6585"/>
                  <a:pt x="44693" y="6548"/>
                </a:cubicBezTo>
                <a:close/>
                <a:moveTo>
                  <a:pt x="36240" y="9070"/>
                </a:moveTo>
                <a:lnTo>
                  <a:pt x="36240" y="9070"/>
                </a:lnTo>
                <a:cubicBezTo>
                  <a:pt x="35983" y="9284"/>
                  <a:pt x="35768" y="9520"/>
                  <a:pt x="35554" y="9756"/>
                </a:cubicBezTo>
                <a:cubicBezTo>
                  <a:pt x="35361" y="9713"/>
                  <a:pt x="35147" y="9670"/>
                  <a:pt x="34933" y="9627"/>
                </a:cubicBezTo>
                <a:cubicBezTo>
                  <a:pt x="35383" y="9477"/>
                  <a:pt x="35811" y="9284"/>
                  <a:pt x="36240" y="9070"/>
                </a:cubicBezTo>
                <a:close/>
                <a:moveTo>
                  <a:pt x="38777" y="7596"/>
                </a:moveTo>
                <a:cubicBezTo>
                  <a:pt x="38870" y="7596"/>
                  <a:pt x="38893" y="7644"/>
                  <a:pt x="38769" y="7784"/>
                </a:cubicBezTo>
                <a:cubicBezTo>
                  <a:pt x="38490" y="8042"/>
                  <a:pt x="38233" y="8299"/>
                  <a:pt x="37997" y="8599"/>
                </a:cubicBezTo>
                <a:cubicBezTo>
                  <a:pt x="37976" y="8620"/>
                  <a:pt x="37976" y="8684"/>
                  <a:pt x="38019" y="8706"/>
                </a:cubicBezTo>
                <a:cubicBezTo>
                  <a:pt x="37354" y="9156"/>
                  <a:pt x="36626" y="9520"/>
                  <a:pt x="35876" y="9799"/>
                </a:cubicBezTo>
                <a:lnTo>
                  <a:pt x="35811" y="9820"/>
                </a:lnTo>
                <a:lnTo>
                  <a:pt x="35747" y="9799"/>
                </a:lnTo>
                <a:cubicBezTo>
                  <a:pt x="35940" y="9627"/>
                  <a:pt x="36154" y="9477"/>
                  <a:pt x="36390" y="9327"/>
                </a:cubicBezTo>
                <a:cubicBezTo>
                  <a:pt x="36497" y="9242"/>
                  <a:pt x="36561" y="9113"/>
                  <a:pt x="36604" y="8984"/>
                </a:cubicBezTo>
                <a:cubicBezTo>
                  <a:pt x="36660" y="8989"/>
                  <a:pt x="36716" y="8991"/>
                  <a:pt x="36772" y="8991"/>
                </a:cubicBezTo>
                <a:cubicBezTo>
                  <a:pt x="37296" y="8991"/>
                  <a:pt x="37808" y="8804"/>
                  <a:pt x="38040" y="8320"/>
                </a:cubicBezTo>
                <a:lnTo>
                  <a:pt x="38040" y="8299"/>
                </a:lnTo>
                <a:cubicBezTo>
                  <a:pt x="38104" y="8127"/>
                  <a:pt x="38126" y="7956"/>
                  <a:pt x="38104" y="7784"/>
                </a:cubicBezTo>
                <a:cubicBezTo>
                  <a:pt x="38302" y="7718"/>
                  <a:pt x="38629" y="7596"/>
                  <a:pt x="38777" y="7596"/>
                </a:cubicBezTo>
                <a:close/>
                <a:moveTo>
                  <a:pt x="38554" y="8749"/>
                </a:moveTo>
                <a:lnTo>
                  <a:pt x="38554" y="8749"/>
                </a:lnTo>
                <a:cubicBezTo>
                  <a:pt x="38319" y="8942"/>
                  <a:pt x="38019" y="9177"/>
                  <a:pt x="37933" y="9242"/>
                </a:cubicBezTo>
                <a:cubicBezTo>
                  <a:pt x="37569" y="9477"/>
                  <a:pt x="37226" y="9692"/>
                  <a:pt x="36883" y="9906"/>
                </a:cubicBezTo>
                <a:cubicBezTo>
                  <a:pt x="36793" y="9922"/>
                  <a:pt x="36700" y="9929"/>
                  <a:pt x="36606" y="9929"/>
                </a:cubicBezTo>
                <a:cubicBezTo>
                  <a:pt x="36454" y="9929"/>
                  <a:pt x="36300" y="9911"/>
                  <a:pt x="36154" y="9885"/>
                </a:cubicBezTo>
                <a:cubicBezTo>
                  <a:pt x="36926" y="9606"/>
                  <a:pt x="37633" y="9220"/>
                  <a:pt x="38297" y="8770"/>
                </a:cubicBezTo>
                <a:cubicBezTo>
                  <a:pt x="38383" y="8770"/>
                  <a:pt x="38469" y="8770"/>
                  <a:pt x="38554" y="8749"/>
                </a:cubicBezTo>
                <a:close/>
                <a:moveTo>
                  <a:pt x="45924" y="7235"/>
                </a:moveTo>
                <a:cubicBezTo>
                  <a:pt x="46300" y="7457"/>
                  <a:pt x="46672" y="7688"/>
                  <a:pt x="47038" y="7926"/>
                </a:cubicBezTo>
                <a:lnTo>
                  <a:pt x="47038" y="7926"/>
                </a:lnTo>
                <a:cubicBezTo>
                  <a:pt x="45611" y="8694"/>
                  <a:pt x="44247" y="9524"/>
                  <a:pt x="42776" y="10227"/>
                </a:cubicBezTo>
                <a:cubicBezTo>
                  <a:pt x="43891" y="9692"/>
                  <a:pt x="45198" y="8449"/>
                  <a:pt x="46355" y="7656"/>
                </a:cubicBezTo>
                <a:cubicBezTo>
                  <a:pt x="46429" y="7582"/>
                  <a:pt x="46375" y="7476"/>
                  <a:pt x="46290" y="7476"/>
                </a:cubicBezTo>
                <a:cubicBezTo>
                  <a:pt x="46277" y="7476"/>
                  <a:pt x="46263" y="7478"/>
                  <a:pt x="46248" y="7484"/>
                </a:cubicBezTo>
                <a:cubicBezTo>
                  <a:pt x="46077" y="7549"/>
                  <a:pt x="45927" y="7634"/>
                  <a:pt x="45755" y="7741"/>
                </a:cubicBezTo>
                <a:cubicBezTo>
                  <a:pt x="45691" y="7763"/>
                  <a:pt x="45627" y="7806"/>
                  <a:pt x="45584" y="7870"/>
                </a:cubicBezTo>
                <a:cubicBezTo>
                  <a:pt x="45198" y="8106"/>
                  <a:pt x="44834" y="8363"/>
                  <a:pt x="44426" y="8599"/>
                </a:cubicBezTo>
                <a:cubicBezTo>
                  <a:pt x="43633" y="9049"/>
                  <a:pt x="42819" y="9477"/>
                  <a:pt x="42048" y="9970"/>
                </a:cubicBezTo>
                <a:cubicBezTo>
                  <a:pt x="42048" y="9992"/>
                  <a:pt x="42026" y="9992"/>
                  <a:pt x="42026" y="10013"/>
                </a:cubicBezTo>
                <a:cubicBezTo>
                  <a:pt x="41940" y="9885"/>
                  <a:pt x="41833" y="9777"/>
                  <a:pt x="41748" y="9692"/>
                </a:cubicBezTo>
                <a:cubicBezTo>
                  <a:pt x="43248" y="9220"/>
                  <a:pt x="44426" y="7977"/>
                  <a:pt x="45884" y="7399"/>
                </a:cubicBezTo>
                <a:cubicBezTo>
                  <a:pt x="45951" y="7372"/>
                  <a:pt x="45959" y="7285"/>
                  <a:pt x="45924" y="7235"/>
                </a:cubicBezTo>
                <a:close/>
                <a:moveTo>
                  <a:pt x="44662" y="8642"/>
                </a:moveTo>
                <a:lnTo>
                  <a:pt x="44298" y="8942"/>
                </a:lnTo>
                <a:cubicBezTo>
                  <a:pt x="43633" y="9435"/>
                  <a:pt x="42991" y="9949"/>
                  <a:pt x="42326" y="10442"/>
                </a:cubicBezTo>
                <a:cubicBezTo>
                  <a:pt x="42262" y="10335"/>
                  <a:pt x="42198" y="10249"/>
                  <a:pt x="42155" y="10163"/>
                </a:cubicBezTo>
                <a:cubicBezTo>
                  <a:pt x="42969" y="9627"/>
                  <a:pt x="43826" y="9134"/>
                  <a:pt x="44662" y="8642"/>
                </a:cubicBezTo>
                <a:close/>
                <a:moveTo>
                  <a:pt x="44791" y="9413"/>
                </a:moveTo>
                <a:cubicBezTo>
                  <a:pt x="43998" y="9863"/>
                  <a:pt x="43269" y="10420"/>
                  <a:pt x="42626" y="11020"/>
                </a:cubicBezTo>
                <a:cubicBezTo>
                  <a:pt x="42541" y="10870"/>
                  <a:pt x="42476" y="10742"/>
                  <a:pt x="42412" y="10592"/>
                </a:cubicBezTo>
                <a:lnTo>
                  <a:pt x="42433" y="10592"/>
                </a:lnTo>
                <a:cubicBezTo>
                  <a:pt x="43226" y="10249"/>
                  <a:pt x="44019" y="9842"/>
                  <a:pt x="44791" y="9413"/>
                </a:cubicBezTo>
                <a:close/>
                <a:moveTo>
                  <a:pt x="48820" y="9156"/>
                </a:moveTo>
                <a:cubicBezTo>
                  <a:pt x="48970" y="9284"/>
                  <a:pt x="49141" y="9392"/>
                  <a:pt x="49291" y="9520"/>
                </a:cubicBezTo>
                <a:cubicBezTo>
                  <a:pt x="49613" y="9799"/>
                  <a:pt x="49934" y="10056"/>
                  <a:pt x="50256" y="10335"/>
                </a:cubicBezTo>
                <a:cubicBezTo>
                  <a:pt x="49355" y="10613"/>
                  <a:pt x="48477" y="10956"/>
                  <a:pt x="47620" y="11342"/>
                </a:cubicBezTo>
                <a:cubicBezTo>
                  <a:pt x="48198" y="10913"/>
                  <a:pt x="48777" y="10442"/>
                  <a:pt x="49313" y="9949"/>
                </a:cubicBezTo>
                <a:cubicBezTo>
                  <a:pt x="49392" y="9889"/>
                  <a:pt x="49325" y="9775"/>
                  <a:pt x="49246" y="9775"/>
                </a:cubicBezTo>
                <a:cubicBezTo>
                  <a:pt x="49240" y="9775"/>
                  <a:pt x="49233" y="9776"/>
                  <a:pt x="49227" y="9777"/>
                </a:cubicBezTo>
                <a:cubicBezTo>
                  <a:pt x="48284" y="10163"/>
                  <a:pt x="47384" y="10592"/>
                  <a:pt x="46484" y="11020"/>
                </a:cubicBezTo>
                <a:cubicBezTo>
                  <a:pt x="47277" y="10463"/>
                  <a:pt x="48048" y="9885"/>
                  <a:pt x="48777" y="9242"/>
                </a:cubicBezTo>
                <a:cubicBezTo>
                  <a:pt x="48820" y="9220"/>
                  <a:pt x="48820" y="9177"/>
                  <a:pt x="48820" y="9156"/>
                </a:cubicBezTo>
                <a:close/>
                <a:moveTo>
                  <a:pt x="47812" y="8406"/>
                </a:moveTo>
                <a:lnTo>
                  <a:pt x="47812" y="8406"/>
                </a:lnTo>
                <a:cubicBezTo>
                  <a:pt x="48134" y="8620"/>
                  <a:pt x="48434" y="8856"/>
                  <a:pt x="48734" y="9070"/>
                </a:cubicBezTo>
                <a:cubicBezTo>
                  <a:pt x="48713" y="9070"/>
                  <a:pt x="48691" y="9070"/>
                  <a:pt x="48670" y="9092"/>
                </a:cubicBezTo>
                <a:cubicBezTo>
                  <a:pt x="47620" y="9520"/>
                  <a:pt x="46612" y="10035"/>
                  <a:pt x="45605" y="10549"/>
                </a:cubicBezTo>
                <a:cubicBezTo>
                  <a:pt x="45176" y="10785"/>
                  <a:pt x="44748" y="11020"/>
                  <a:pt x="44319" y="11256"/>
                </a:cubicBezTo>
                <a:cubicBezTo>
                  <a:pt x="44138" y="11347"/>
                  <a:pt x="43544" y="11787"/>
                  <a:pt x="43506" y="11787"/>
                </a:cubicBezTo>
                <a:cubicBezTo>
                  <a:pt x="43489" y="11787"/>
                  <a:pt x="43572" y="11708"/>
                  <a:pt x="43826" y="11492"/>
                </a:cubicBezTo>
                <a:cubicBezTo>
                  <a:pt x="45048" y="10485"/>
                  <a:pt x="46912" y="9820"/>
                  <a:pt x="47812" y="8513"/>
                </a:cubicBezTo>
                <a:cubicBezTo>
                  <a:pt x="47834" y="8470"/>
                  <a:pt x="47834" y="8449"/>
                  <a:pt x="47812" y="8406"/>
                </a:cubicBezTo>
                <a:close/>
                <a:moveTo>
                  <a:pt x="47337" y="8687"/>
                </a:moveTo>
                <a:cubicBezTo>
                  <a:pt x="47398" y="8687"/>
                  <a:pt x="47388" y="8739"/>
                  <a:pt x="47255" y="8877"/>
                </a:cubicBezTo>
                <a:cubicBezTo>
                  <a:pt x="46720" y="9435"/>
                  <a:pt x="45841" y="9777"/>
                  <a:pt x="45176" y="10249"/>
                </a:cubicBezTo>
                <a:cubicBezTo>
                  <a:pt x="44426" y="10763"/>
                  <a:pt x="43719" y="11342"/>
                  <a:pt x="43033" y="11942"/>
                </a:cubicBezTo>
                <a:cubicBezTo>
                  <a:pt x="42926" y="11706"/>
                  <a:pt x="42819" y="11449"/>
                  <a:pt x="42712" y="11213"/>
                </a:cubicBezTo>
                <a:cubicBezTo>
                  <a:pt x="43441" y="10742"/>
                  <a:pt x="44212" y="10292"/>
                  <a:pt x="44984" y="9863"/>
                </a:cubicBezTo>
                <a:cubicBezTo>
                  <a:pt x="45369" y="9627"/>
                  <a:pt x="45777" y="9435"/>
                  <a:pt x="46184" y="9220"/>
                </a:cubicBezTo>
                <a:cubicBezTo>
                  <a:pt x="46297" y="9172"/>
                  <a:pt x="47149" y="8687"/>
                  <a:pt x="47337" y="8687"/>
                </a:cubicBezTo>
                <a:close/>
                <a:moveTo>
                  <a:pt x="50406" y="10463"/>
                </a:moveTo>
                <a:cubicBezTo>
                  <a:pt x="50641" y="10699"/>
                  <a:pt x="50898" y="10913"/>
                  <a:pt x="51134" y="11149"/>
                </a:cubicBezTo>
                <a:cubicBezTo>
                  <a:pt x="50448" y="11428"/>
                  <a:pt x="49784" y="11749"/>
                  <a:pt x="49120" y="12070"/>
                </a:cubicBezTo>
                <a:lnTo>
                  <a:pt x="49098" y="12070"/>
                </a:lnTo>
                <a:cubicBezTo>
                  <a:pt x="48713" y="12263"/>
                  <a:pt x="48327" y="12456"/>
                  <a:pt x="47920" y="12649"/>
                </a:cubicBezTo>
                <a:cubicBezTo>
                  <a:pt x="48820" y="12049"/>
                  <a:pt x="49870" y="11428"/>
                  <a:pt x="50406" y="10463"/>
                </a:cubicBezTo>
                <a:close/>
                <a:moveTo>
                  <a:pt x="48327" y="9456"/>
                </a:moveTo>
                <a:cubicBezTo>
                  <a:pt x="47877" y="9649"/>
                  <a:pt x="47298" y="10185"/>
                  <a:pt x="46827" y="10549"/>
                </a:cubicBezTo>
                <a:cubicBezTo>
                  <a:pt x="46162" y="11042"/>
                  <a:pt x="45455" y="11492"/>
                  <a:pt x="44748" y="11920"/>
                </a:cubicBezTo>
                <a:cubicBezTo>
                  <a:pt x="44319" y="12156"/>
                  <a:pt x="43891" y="12413"/>
                  <a:pt x="43462" y="12692"/>
                </a:cubicBezTo>
                <a:cubicBezTo>
                  <a:pt x="43419" y="12628"/>
                  <a:pt x="43376" y="12563"/>
                  <a:pt x="43333" y="12499"/>
                </a:cubicBezTo>
                <a:cubicBezTo>
                  <a:pt x="43269" y="12371"/>
                  <a:pt x="43183" y="12242"/>
                  <a:pt x="43119" y="12113"/>
                </a:cubicBezTo>
                <a:lnTo>
                  <a:pt x="43141" y="12113"/>
                </a:lnTo>
                <a:cubicBezTo>
                  <a:pt x="44298" y="11513"/>
                  <a:pt x="45412" y="10870"/>
                  <a:pt x="46569" y="10292"/>
                </a:cubicBezTo>
                <a:cubicBezTo>
                  <a:pt x="47148" y="9992"/>
                  <a:pt x="47727" y="9713"/>
                  <a:pt x="48327" y="9456"/>
                </a:cubicBezTo>
                <a:close/>
                <a:moveTo>
                  <a:pt x="33761" y="11395"/>
                </a:moveTo>
                <a:cubicBezTo>
                  <a:pt x="34270" y="11395"/>
                  <a:pt x="34769" y="11487"/>
                  <a:pt x="35233" y="11663"/>
                </a:cubicBezTo>
                <a:cubicBezTo>
                  <a:pt x="33218" y="11792"/>
                  <a:pt x="31118" y="12263"/>
                  <a:pt x="29103" y="12713"/>
                </a:cubicBezTo>
                <a:cubicBezTo>
                  <a:pt x="30411" y="12028"/>
                  <a:pt x="31804" y="11599"/>
                  <a:pt x="33240" y="11428"/>
                </a:cubicBezTo>
                <a:cubicBezTo>
                  <a:pt x="33414" y="11406"/>
                  <a:pt x="33588" y="11395"/>
                  <a:pt x="33761" y="11395"/>
                </a:cubicBezTo>
                <a:close/>
                <a:moveTo>
                  <a:pt x="49929" y="10595"/>
                </a:moveTo>
                <a:cubicBezTo>
                  <a:pt x="50060" y="10595"/>
                  <a:pt x="50045" y="10711"/>
                  <a:pt x="49741" y="11042"/>
                </a:cubicBezTo>
                <a:cubicBezTo>
                  <a:pt x="49077" y="11749"/>
                  <a:pt x="48177" y="12242"/>
                  <a:pt x="47362" y="12799"/>
                </a:cubicBezTo>
                <a:cubicBezTo>
                  <a:pt x="46977" y="12628"/>
                  <a:pt x="46548" y="12499"/>
                  <a:pt x="46119" y="12413"/>
                </a:cubicBezTo>
                <a:lnTo>
                  <a:pt x="46205" y="12328"/>
                </a:lnTo>
                <a:lnTo>
                  <a:pt x="46291" y="12285"/>
                </a:lnTo>
                <a:cubicBezTo>
                  <a:pt x="46505" y="12156"/>
                  <a:pt x="46741" y="12028"/>
                  <a:pt x="46998" y="11920"/>
                </a:cubicBezTo>
                <a:cubicBezTo>
                  <a:pt x="47491" y="11685"/>
                  <a:pt x="48005" y="11470"/>
                  <a:pt x="48498" y="11235"/>
                </a:cubicBezTo>
                <a:cubicBezTo>
                  <a:pt x="48675" y="11147"/>
                  <a:pt x="49646" y="10595"/>
                  <a:pt x="49929" y="10595"/>
                </a:cubicBezTo>
                <a:close/>
                <a:moveTo>
                  <a:pt x="48827" y="10126"/>
                </a:moveTo>
                <a:cubicBezTo>
                  <a:pt x="48862" y="10126"/>
                  <a:pt x="48746" y="10224"/>
                  <a:pt x="48477" y="10420"/>
                </a:cubicBezTo>
                <a:cubicBezTo>
                  <a:pt x="48112" y="10720"/>
                  <a:pt x="47770" y="10999"/>
                  <a:pt x="47405" y="11278"/>
                </a:cubicBezTo>
                <a:cubicBezTo>
                  <a:pt x="47062" y="11535"/>
                  <a:pt x="46720" y="11749"/>
                  <a:pt x="46377" y="11985"/>
                </a:cubicBezTo>
                <a:cubicBezTo>
                  <a:pt x="46162" y="12113"/>
                  <a:pt x="45948" y="12263"/>
                  <a:pt x="45734" y="12371"/>
                </a:cubicBezTo>
                <a:cubicBezTo>
                  <a:pt x="45584" y="12371"/>
                  <a:pt x="45412" y="12413"/>
                  <a:pt x="45262" y="12478"/>
                </a:cubicBezTo>
                <a:cubicBezTo>
                  <a:pt x="44769" y="12717"/>
                  <a:pt x="44433" y="13112"/>
                  <a:pt x="44078" y="13112"/>
                </a:cubicBezTo>
                <a:cubicBezTo>
                  <a:pt x="43924" y="13112"/>
                  <a:pt x="43766" y="13037"/>
                  <a:pt x="43591" y="12842"/>
                </a:cubicBezTo>
                <a:lnTo>
                  <a:pt x="43698" y="12778"/>
                </a:lnTo>
                <a:cubicBezTo>
                  <a:pt x="43714" y="12794"/>
                  <a:pt x="43733" y="12802"/>
                  <a:pt x="43755" y="12802"/>
                </a:cubicBezTo>
                <a:cubicBezTo>
                  <a:pt x="43820" y="12802"/>
                  <a:pt x="43908" y="12734"/>
                  <a:pt x="44019" y="12606"/>
                </a:cubicBezTo>
                <a:cubicBezTo>
                  <a:pt x="44298" y="12435"/>
                  <a:pt x="44598" y="12263"/>
                  <a:pt x="44876" y="12070"/>
                </a:cubicBezTo>
                <a:cubicBezTo>
                  <a:pt x="45519" y="11706"/>
                  <a:pt x="46205" y="11363"/>
                  <a:pt x="46870" y="11042"/>
                </a:cubicBezTo>
                <a:cubicBezTo>
                  <a:pt x="47405" y="10785"/>
                  <a:pt x="47962" y="10549"/>
                  <a:pt x="48498" y="10292"/>
                </a:cubicBezTo>
                <a:cubicBezTo>
                  <a:pt x="48691" y="10182"/>
                  <a:pt x="48801" y="10126"/>
                  <a:pt x="48827" y="10126"/>
                </a:cubicBezTo>
                <a:close/>
                <a:moveTo>
                  <a:pt x="50540" y="11653"/>
                </a:moveTo>
                <a:cubicBezTo>
                  <a:pt x="50723" y="11653"/>
                  <a:pt x="50148" y="12117"/>
                  <a:pt x="49784" y="12371"/>
                </a:cubicBezTo>
                <a:cubicBezTo>
                  <a:pt x="49291" y="12692"/>
                  <a:pt x="48820" y="12949"/>
                  <a:pt x="48348" y="13292"/>
                </a:cubicBezTo>
                <a:cubicBezTo>
                  <a:pt x="48134" y="13163"/>
                  <a:pt x="47941" y="13056"/>
                  <a:pt x="47727" y="12949"/>
                </a:cubicBezTo>
                <a:cubicBezTo>
                  <a:pt x="48498" y="12606"/>
                  <a:pt x="49270" y="12221"/>
                  <a:pt x="50020" y="11856"/>
                </a:cubicBezTo>
                <a:cubicBezTo>
                  <a:pt x="50316" y="11711"/>
                  <a:pt x="50475" y="11653"/>
                  <a:pt x="50540" y="11653"/>
                </a:cubicBezTo>
                <a:close/>
                <a:moveTo>
                  <a:pt x="51391" y="12328"/>
                </a:moveTo>
                <a:cubicBezTo>
                  <a:pt x="50770" y="12971"/>
                  <a:pt x="49934" y="13378"/>
                  <a:pt x="49205" y="13935"/>
                </a:cubicBezTo>
                <a:cubicBezTo>
                  <a:pt x="49034" y="13764"/>
                  <a:pt x="48841" y="13614"/>
                  <a:pt x="48648" y="13463"/>
                </a:cubicBezTo>
                <a:lnTo>
                  <a:pt x="48627" y="13463"/>
                </a:lnTo>
                <a:cubicBezTo>
                  <a:pt x="49505" y="13228"/>
                  <a:pt x="50856" y="12863"/>
                  <a:pt x="51391" y="12328"/>
                </a:cubicBezTo>
                <a:close/>
                <a:moveTo>
                  <a:pt x="51263" y="11299"/>
                </a:moveTo>
                <a:cubicBezTo>
                  <a:pt x="51713" y="11728"/>
                  <a:pt x="52141" y="12199"/>
                  <a:pt x="52549" y="12671"/>
                </a:cubicBezTo>
                <a:cubicBezTo>
                  <a:pt x="51499" y="13121"/>
                  <a:pt x="50448" y="13678"/>
                  <a:pt x="49355" y="14064"/>
                </a:cubicBezTo>
                <a:cubicBezTo>
                  <a:pt x="50084" y="13785"/>
                  <a:pt x="51199" y="12821"/>
                  <a:pt x="51820" y="12178"/>
                </a:cubicBezTo>
                <a:cubicBezTo>
                  <a:pt x="51876" y="12121"/>
                  <a:pt x="51834" y="11999"/>
                  <a:pt x="51750" y="11999"/>
                </a:cubicBezTo>
                <a:cubicBezTo>
                  <a:pt x="51738" y="11999"/>
                  <a:pt x="51726" y="12001"/>
                  <a:pt x="51713" y="12006"/>
                </a:cubicBezTo>
                <a:cubicBezTo>
                  <a:pt x="51284" y="12199"/>
                  <a:pt x="50834" y="12371"/>
                  <a:pt x="50384" y="12563"/>
                </a:cubicBezTo>
                <a:cubicBezTo>
                  <a:pt x="49934" y="12756"/>
                  <a:pt x="49527" y="12928"/>
                  <a:pt x="49098" y="13099"/>
                </a:cubicBezTo>
                <a:cubicBezTo>
                  <a:pt x="48908" y="13167"/>
                  <a:pt x="48632" y="13321"/>
                  <a:pt x="48608" y="13321"/>
                </a:cubicBezTo>
                <a:cubicBezTo>
                  <a:pt x="48594" y="13321"/>
                  <a:pt x="48664" y="13270"/>
                  <a:pt x="48884" y="13121"/>
                </a:cubicBezTo>
                <a:cubicBezTo>
                  <a:pt x="49763" y="12563"/>
                  <a:pt x="50641" y="12135"/>
                  <a:pt x="51263" y="11299"/>
                </a:cubicBezTo>
                <a:close/>
                <a:moveTo>
                  <a:pt x="34761" y="11856"/>
                </a:moveTo>
                <a:cubicBezTo>
                  <a:pt x="34311" y="12006"/>
                  <a:pt x="33861" y="12156"/>
                  <a:pt x="33390" y="12263"/>
                </a:cubicBezTo>
                <a:cubicBezTo>
                  <a:pt x="31997" y="12649"/>
                  <a:pt x="30582" y="12842"/>
                  <a:pt x="29211" y="13292"/>
                </a:cubicBezTo>
                <a:cubicBezTo>
                  <a:pt x="28289" y="13592"/>
                  <a:pt x="27410" y="13956"/>
                  <a:pt x="26553" y="14364"/>
                </a:cubicBezTo>
                <a:cubicBezTo>
                  <a:pt x="27153" y="13871"/>
                  <a:pt x="27796" y="13442"/>
                  <a:pt x="28461" y="13056"/>
                </a:cubicBezTo>
                <a:cubicBezTo>
                  <a:pt x="29661" y="12821"/>
                  <a:pt x="30904" y="12628"/>
                  <a:pt x="32104" y="12413"/>
                </a:cubicBezTo>
                <a:cubicBezTo>
                  <a:pt x="32725" y="12306"/>
                  <a:pt x="33325" y="12178"/>
                  <a:pt x="33947" y="12049"/>
                </a:cubicBezTo>
                <a:cubicBezTo>
                  <a:pt x="34225" y="12006"/>
                  <a:pt x="34504" y="11942"/>
                  <a:pt x="34761" y="11856"/>
                </a:cubicBezTo>
                <a:close/>
                <a:moveTo>
                  <a:pt x="52699" y="12821"/>
                </a:moveTo>
                <a:cubicBezTo>
                  <a:pt x="52849" y="13013"/>
                  <a:pt x="53020" y="13206"/>
                  <a:pt x="53170" y="13399"/>
                </a:cubicBezTo>
                <a:cubicBezTo>
                  <a:pt x="52034" y="13849"/>
                  <a:pt x="50877" y="14278"/>
                  <a:pt x="49698" y="14621"/>
                </a:cubicBezTo>
                <a:cubicBezTo>
                  <a:pt x="49634" y="14471"/>
                  <a:pt x="49548" y="14342"/>
                  <a:pt x="49463" y="14214"/>
                </a:cubicBezTo>
                <a:cubicBezTo>
                  <a:pt x="50556" y="13849"/>
                  <a:pt x="51584" y="13271"/>
                  <a:pt x="52677" y="12842"/>
                </a:cubicBezTo>
                <a:cubicBezTo>
                  <a:pt x="52677" y="12842"/>
                  <a:pt x="52677" y="12842"/>
                  <a:pt x="52699" y="12821"/>
                </a:cubicBezTo>
                <a:close/>
                <a:moveTo>
                  <a:pt x="35318" y="11685"/>
                </a:moveTo>
                <a:lnTo>
                  <a:pt x="35318" y="11685"/>
                </a:lnTo>
                <a:cubicBezTo>
                  <a:pt x="35683" y="11835"/>
                  <a:pt x="36026" y="12028"/>
                  <a:pt x="36368" y="12263"/>
                </a:cubicBezTo>
                <a:cubicBezTo>
                  <a:pt x="34804" y="12628"/>
                  <a:pt x="33240" y="12842"/>
                  <a:pt x="31697" y="13206"/>
                </a:cubicBezTo>
                <a:cubicBezTo>
                  <a:pt x="29961" y="13635"/>
                  <a:pt x="28311" y="14278"/>
                  <a:pt x="26575" y="14642"/>
                </a:cubicBezTo>
                <a:cubicBezTo>
                  <a:pt x="26383" y="14683"/>
                  <a:pt x="26269" y="14701"/>
                  <a:pt x="26214" y="14701"/>
                </a:cubicBezTo>
                <a:cubicBezTo>
                  <a:pt x="25867" y="14701"/>
                  <a:pt x="27866" y="13999"/>
                  <a:pt x="27903" y="13999"/>
                </a:cubicBezTo>
                <a:cubicBezTo>
                  <a:pt x="28653" y="13678"/>
                  <a:pt x="29403" y="13442"/>
                  <a:pt x="30175" y="13185"/>
                </a:cubicBezTo>
                <a:cubicBezTo>
                  <a:pt x="31868" y="12671"/>
                  <a:pt x="33604" y="12521"/>
                  <a:pt x="35254" y="11856"/>
                </a:cubicBezTo>
                <a:cubicBezTo>
                  <a:pt x="35340" y="11813"/>
                  <a:pt x="35361" y="11728"/>
                  <a:pt x="35318" y="11685"/>
                </a:cubicBezTo>
                <a:close/>
                <a:moveTo>
                  <a:pt x="51434" y="14278"/>
                </a:moveTo>
                <a:lnTo>
                  <a:pt x="51434" y="14278"/>
                </a:lnTo>
                <a:cubicBezTo>
                  <a:pt x="50898" y="14535"/>
                  <a:pt x="50341" y="14792"/>
                  <a:pt x="49806" y="15071"/>
                </a:cubicBezTo>
                <a:cubicBezTo>
                  <a:pt x="49784" y="14985"/>
                  <a:pt x="49784" y="14899"/>
                  <a:pt x="49763" y="14814"/>
                </a:cubicBezTo>
                <a:cubicBezTo>
                  <a:pt x="50320" y="14642"/>
                  <a:pt x="50877" y="14471"/>
                  <a:pt x="51434" y="14278"/>
                </a:cubicBezTo>
                <a:close/>
                <a:moveTo>
                  <a:pt x="53299" y="13549"/>
                </a:moveTo>
                <a:lnTo>
                  <a:pt x="53577" y="13914"/>
                </a:lnTo>
                <a:cubicBezTo>
                  <a:pt x="53556" y="13892"/>
                  <a:pt x="53534" y="13892"/>
                  <a:pt x="53513" y="13892"/>
                </a:cubicBezTo>
                <a:cubicBezTo>
                  <a:pt x="52270" y="14342"/>
                  <a:pt x="51113" y="15028"/>
                  <a:pt x="49784" y="15307"/>
                </a:cubicBezTo>
                <a:cubicBezTo>
                  <a:pt x="50963" y="14706"/>
                  <a:pt x="52141" y="14171"/>
                  <a:pt x="53299" y="13549"/>
                </a:cubicBezTo>
                <a:close/>
                <a:moveTo>
                  <a:pt x="8016" y="14492"/>
                </a:moveTo>
                <a:cubicBezTo>
                  <a:pt x="8030" y="14789"/>
                  <a:pt x="8066" y="15065"/>
                  <a:pt x="8100" y="15341"/>
                </a:cubicBezTo>
                <a:lnTo>
                  <a:pt x="8100" y="15341"/>
                </a:lnTo>
                <a:cubicBezTo>
                  <a:pt x="8080" y="15308"/>
                  <a:pt x="8042" y="15283"/>
                  <a:pt x="7997" y="15283"/>
                </a:cubicBezTo>
                <a:cubicBezTo>
                  <a:pt x="7989" y="15283"/>
                  <a:pt x="7981" y="15283"/>
                  <a:pt x="7973" y="15285"/>
                </a:cubicBezTo>
                <a:lnTo>
                  <a:pt x="7351" y="15457"/>
                </a:lnTo>
                <a:cubicBezTo>
                  <a:pt x="7566" y="15135"/>
                  <a:pt x="7780" y="14814"/>
                  <a:pt x="8016" y="14492"/>
                </a:cubicBezTo>
                <a:close/>
                <a:moveTo>
                  <a:pt x="34868" y="12799"/>
                </a:moveTo>
                <a:lnTo>
                  <a:pt x="34868" y="12799"/>
                </a:lnTo>
                <a:cubicBezTo>
                  <a:pt x="33240" y="13228"/>
                  <a:pt x="31568" y="13549"/>
                  <a:pt x="29918" y="13999"/>
                </a:cubicBezTo>
                <a:cubicBezTo>
                  <a:pt x="28353" y="14428"/>
                  <a:pt x="26810" y="14964"/>
                  <a:pt x="25289" y="15499"/>
                </a:cubicBezTo>
                <a:cubicBezTo>
                  <a:pt x="25460" y="15307"/>
                  <a:pt x="25653" y="15135"/>
                  <a:pt x="25846" y="14964"/>
                </a:cubicBezTo>
                <a:cubicBezTo>
                  <a:pt x="27710" y="14685"/>
                  <a:pt x="29468" y="14042"/>
                  <a:pt x="31289" y="13528"/>
                </a:cubicBezTo>
                <a:cubicBezTo>
                  <a:pt x="32232" y="13271"/>
                  <a:pt x="33197" y="13078"/>
                  <a:pt x="34183" y="12928"/>
                </a:cubicBezTo>
                <a:cubicBezTo>
                  <a:pt x="34418" y="12885"/>
                  <a:pt x="34633" y="12842"/>
                  <a:pt x="34868" y="12799"/>
                </a:cubicBezTo>
                <a:close/>
                <a:moveTo>
                  <a:pt x="46098" y="14985"/>
                </a:moveTo>
                <a:cubicBezTo>
                  <a:pt x="46291" y="15071"/>
                  <a:pt x="46462" y="15157"/>
                  <a:pt x="46612" y="15285"/>
                </a:cubicBezTo>
                <a:cubicBezTo>
                  <a:pt x="46655" y="15285"/>
                  <a:pt x="46677" y="15307"/>
                  <a:pt x="46698" y="15328"/>
                </a:cubicBezTo>
                <a:lnTo>
                  <a:pt x="46634" y="15328"/>
                </a:lnTo>
                <a:lnTo>
                  <a:pt x="45991" y="15499"/>
                </a:lnTo>
                <a:cubicBezTo>
                  <a:pt x="46034" y="15328"/>
                  <a:pt x="46055" y="15157"/>
                  <a:pt x="46098" y="14985"/>
                </a:cubicBezTo>
                <a:close/>
                <a:moveTo>
                  <a:pt x="46273" y="15572"/>
                </a:moveTo>
                <a:cubicBezTo>
                  <a:pt x="46330" y="15572"/>
                  <a:pt x="46297" y="15624"/>
                  <a:pt x="46077" y="15778"/>
                </a:cubicBezTo>
                <a:lnTo>
                  <a:pt x="45948" y="15692"/>
                </a:lnTo>
                <a:cubicBezTo>
                  <a:pt x="45948" y="15692"/>
                  <a:pt x="45948" y="15671"/>
                  <a:pt x="45948" y="15671"/>
                </a:cubicBezTo>
                <a:cubicBezTo>
                  <a:pt x="46084" y="15619"/>
                  <a:pt x="46219" y="15572"/>
                  <a:pt x="46273" y="15572"/>
                </a:cubicBezTo>
                <a:close/>
                <a:moveTo>
                  <a:pt x="46741" y="15349"/>
                </a:moveTo>
                <a:cubicBezTo>
                  <a:pt x="46870" y="15457"/>
                  <a:pt x="46977" y="15564"/>
                  <a:pt x="47105" y="15671"/>
                </a:cubicBezTo>
                <a:cubicBezTo>
                  <a:pt x="46895" y="15726"/>
                  <a:pt x="46667" y="15810"/>
                  <a:pt x="46567" y="15810"/>
                </a:cubicBezTo>
                <a:cubicBezTo>
                  <a:pt x="46474" y="15810"/>
                  <a:pt x="46493" y="15737"/>
                  <a:pt x="46741" y="15499"/>
                </a:cubicBezTo>
                <a:cubicBezTo>
                  <a:pt x="46784" y="15457"/>
                  <a:pt x="46784" y="15392"/>
                  <a:pt x="46741" y="15349"/>
                </a:cubicBezTo>
                <a:close/>
                <a:moveTo>
                  <a:pt x="7561" y="15618"/>
                </a:moveTo>
                <a:cubicBezTo>
                  <a:pt x="7593" y="15618"/>
                  <a:pt x="7455" y="15683"/>
                  <a:pt x="7094" y="15864"/>
                </a:cubicBezTo>
                <a:cubicBezTo>
                  <a:pt x="7116" y="15821"/>
                  <a:pt x="7158" y="15778"/>
                  <a:pt x="7180" y="15735"/>
                </a:cubicBezTo>
                <a:lnTo>
                  <a:pt x="7201" y="15714"/>
                </a:lnTo>
                <a:cubicBezTo>
                  <a:pt x="7408" y="15657"/>
                  <a:pt x="7536" y="15618"/>
                  <a:pt x="7561" y="15618"/>
                </a:cubicBezTo>
                <a:close/>
                <a:moveTo>
                  <a:pt x="8110" y="15418"/>
                </a:moveTo>
                <a:cubicBezTo>
                  <a:pt x="8120" y="15502"/>
                  <a:pt x="8130" y="15587"/>
                  <a:pt x="8140" y="15672"/>
                </a:cubicBezTo>
                <a:lnTo>
                  <a:pt x="8140" y="15672"/>
                </a:lnTo>
                <a:cubicBezTo>
                  <a:pt x="7905" y="15736"/>
                  <a:pt x="7650" y="15800"/>
                  <a:pt x="7394" y="15885"/>
                </a:cubicBezTo>
                <a:cubicBezTo>
                  <a:pt x="7651" y="15778"/>
                  <a:pt x="7866" y="15628"/>
                  <a:pt x="8080" y="15457"/>
                </a:cubicBezTo>
                <a:cubicBezTo>
                  <a:pt x="8095" y="15445"/>
                  <a:pt x="8105" y="15432"/>
                  <a:pt x="8110" y="15418"/>
                </a:cubicBezTo>
                <a:close/>
                <a:moveTo>
                  <a:pt x="53642" y="13978"/>
                </a:moveTo>
                <a:cubicBezTo>
                  <a:pt x="53770" y="14149"/>
                  <a:pt x="53899" y="14342"/>
                  <a:pt x="54049" y="14514"/>
                </a:cubicBezTo>
                <a:cubicBezTo>
                  <a:pt x="52763" y="14856"/>
                  <a:pt x="51499" y="15264"/>
                  <a:pt x="50277" y="15735"/>
                </a:cubicBezTo>
                <a:lnTo>
                  <a:pt x="49463" y="16057"/>
                </a:lnTo>
                <a:cubicBezTo>
                  <a:pt x="49548" y="15928"/>
                  <a:pt x="49634" y="15799"/>
                  <a:pt x="49698" y="15671"/>
                </a:cubicBezTo>
                <a:cubicBezTo>
                  <a:pt x="49720" y="15607"/>
                  <a:pt x="49720" y="15564"/>
                  <a:pt x="49741" y="15521"/>
                </a:cubicBezTo>
                <a:cubicBezTo>
                  <a:pt x="51091" y="15264"/>
                  <a:pt x="52291" y="14535"/>
                  <a:pt x="53556" y="14085"/>
                </a:cubicBezTo>
                <a:cubicBezTo>
                  <a:pt x="53620" y="14064"/>
                  <a:pt x="53642" y="14021"/>
                  <a:pt x="53642" y="13978"/>
                </a:cubicBezTo>
                <a:close/>
                <a:moveTo>
                  <a:pt x="47362" y="15885"/>
                </a:moveTo>
                <a:cubicBezTo>
                  <a:pt x="47427" y="15949"/>
                  <a:pt x="47491" y="15992"/>
                  <a:pt x="47534" y="16035"/>
                </a:cubicBezTo>
                <a:cubicBezTo>
                  <a:pt x="47477" y="16057"/>
                  <a:pt x="47429" y="16069"/>
                  <a:pt x="47394" y="16069"/>
                </a:cubicBezTo>
                <a:cubicBezTo>
                  <a:pt x="47324" y="16069"/>
                  <a:pt x="47305" y="16021"/>
                  <a:pt x="47362" y="15907"/>
                </a:cubicBezTo>
                <a:lnTo>
                  <a:pt x="47362" y="15885"/>
                </a:lnTo>
                <a:close/>
                <a:moveTo>
                  <a:pt x="46609" y="15928"/>
                </a:moveTo>
                <a:cubicBezTo>
                  <a:pt x="46848" y="15928"/>
                  <a:pt x="47037" y="15981"/>
                  <a:pt x="46870" y="16164"/>
                </a:cubicBezTo>
                <a:cubicBezTo>
                  <a:pt x="46848" y="16164"/>
                  <a:pt x="46848" y="16185"/>
                  <a:pt x="46848" y="16185"/>
                </a:cubicBezTo>
                <a:lnTo>
                  <a:pt x="46762" y="16164"/>
                </a:lnTo>
                <a:cubicBezTo>
                  <a:pt x="46612" y="16099"/>
                  <a:pt x="46462" y="16014"/>
                  <a:pt x="46312" y="15949"/>
                </a:cubicBezTo>
                <a:cubicBezTo>
                  <a:pt x="46406" y="15937"/>
                  <a:pt x="46511" y="15928"/>
                  <a:pt x="46609" y="15928"/>
                </a:cubicBezTo>
                <a:close/>
                <a:moveTo>
                  <a:pt x="47920" y="16314"/>
                </a:moveTo>
                <a:cubicBezTo>
                  <a:pt x="48027" y="16378"/>
                  <a:pt x="48134" y="16421"/>
                  <a:pt x="48241" y="16464"/>
                </a:cubicBezTo>
                <a:cubicBezTo>
                  <a:pt x="48135" y="16479"/>
                  <a:pt x="48018" y="16494"/>
                  <a:pt x="47906" y="16494"/>
                </a:cubicBezTo>
                <a:cubicBezTo>
                  <a:pt x="47859" y="16494"/>
                  <a:pt x="47814" y="16492"/>
                  <a:pt x="47770" y="16485"/>
                </a:cubicBezTo>
                <a:cubicBezTo>
                  <a:pt x="47812" y="16442"/>
                  <a:pt x="47877" y="16378"/>
                  <a:pt x="47920" y="16335"/>
                </a:cubicBezTo>
                <a:lnTo>
                  <a:pt x="47920" y="16314"/>
                </a:lnTo>
                <a:close/>
                <a:moveTo>
                  <a:pt x="47574" y="16198"/>
                </a:moveTo>
                <a:cubicBezTo>
                  <a:pt x="47689" y="16198"/>
                  <a:pt x="47696" y="16268"/>
                  <a:pt x="47491" y="16507"/>
                </a:cubicBezTo>
                <a:cubicBezTo>
                  <a:pt x="47362" y="16442"/>
                  <a:pt x="47212" y="16378"/>
                  <a:pt x="47084" y="16292"/>
                </a:cubicBezTo>
                <a:cubicBezTo>
                  <a:pt x="47285" y="16252"/>
                  <a:pt x="47472" y="16198"/>
                  <a:pt x="47574" y="16198"/>
                </a:cubicBezTo>
                <a:close/>
                <a:moveTo>
                  <a:pt x="36701" y="13232"/>
                </a:moveTo>
                <a:cubicBezTo>
                  <a:pt x="32770" y="15134"/>
                  <a:pt x="28228" y="14971"/>
                  <a:pt x="24239" y="16700"/>
                </a:cubicBezTo>
                <a:lnTo>
                  <a:pt x="24389" y="16464"/>
                </a:lnTo>
                <a:cubicBezTo>
                  <a:pt x="24474" y="16378"/>
                  <a:pt x="24560" y="16292"/>
                  <a:pt x="24646" y="16185"/>
                </a:cubicBezTo>
                <a:cubicBezTo>
                  <a:pt x="25139" y="16142"/>
                  <a:pt x="25610" y="16035"/>
                  <a:pt x="26082" y="15864"/>
                </a:cubicBezTo>
                <a:cubicBezTo>
                  <a:pt x="27218" y="15499"/>
                  <a:pt x="28375" y="15221"/>
                  <a:pt x="29532" y="14942"/>
                </a:cubicBezTo>
                <a:cubicBezTo>
                  <a:pt x="30818" y="14621"/>
                  <a:pt x="32125" y="14321"/>
                  <a:pt x="33411" y="13999"/>
                </a:cubicBezTo>
                <a:cubicBezTo>
                  <a:pt x="34420" y="13726"/>
                  <a:pt x="35799" y="13659"/>
                  <a:pt x="36701" y="13232"/>
                </a:cubicBezTo>
                <a:close/>
                <a:moveTo>
                  <a:pt x="7823" y="15992"/>
                </a:moveTo>
                <a:lnTo>
                  <a:pt x="7823" y="15992"/>
                </a:lnTo>
                <a:cubicBezTo>
                  <a:pt x="7523" y="16121"/>
                  <a:pt x="7244" y="16292"/>
                  <a:pt x="6966" y="16485"/>
                </a:cubicBezTo>
                <a:cubicBezTo>
                  <a:pt x="6837" y="16571"/>
                  <a:pt x="6708" y="16635"/>
                  <a:pt x="6580" y="16721"/>
                </a:cubicBezTo>
                <a:lnTo>
                  <a:pt x="6816" y="16314"/>
                </a:lnTo>
                <a:cubicBezTo>
                  <a:pt x="7137" y="16185"/>
                  <a:pt x="7480" y="16078"/>
                  <a:pt x="7823" y="15992"/>
                </a:cubicBezTo>
                <a:close/>
                <a:moveTo>
                  <a:pt x="36583" y="12435"/>
                </a:moveTo>
                <a:cubicBezTo>
                  <a:pt x="37119" y="12863"/>
                  <a:pt x="37611" y="13335"/>
                  <a:pt x="38061" y="13849"/>
                </a:cubicBezTo>
                <a:cubicBezTo>
                  <a:pt x="35704" y="14171"/>
                  <a:pt x="33411" y="14899"/>
                  <a:pt x="31097" y="15414"/>
                </a:cubicBezTo>
                <a:cubicBezTo>
                  <a:pt x="29789" y="15714"/>
                  <a:pt x="28482" y="15971"/>
                  <a:pt x="27175" y="16207"/>
                </a:cubicBezTo>
                <a:cubicBezTo>
                  <a:pt x="26125" y="16421"/>
                  <a:pt x="25139" y="16935"/>
                  <a:pt x="24089" y="17150"/>
                </a:cubicBezTo>
                <a:lnTo>
                  <a:pt x="23853" y="17192"/>
                </a:lnTo>
                <a:cubicBezTo>
                  <a:pt x="23917" y="17107"/>
                  <a:pt x="23982" y="17021"/>
                  <a:pt x="24046" y="16935"/>
                </a:cubicBezTo>
                <a:cubicBezTo>
                  <a:pt x="24389" y="16785"/>
                  <a:pt x="24774" y="16657"/>
                  <a:pt x="24817" y="16635"/>
                </a:cubicBezTo>
                <a:cubicBezTo>
                  <a:pt x="25353" y="16421"/>
                  <a:pt x="25910" y="16228"/>
                  <a:pt x="26489" y="16057"/>
                </a:cubicBezTo>
                <a:cubicBezTo>
                  <a:pt x="27775" y="15692"/>
                  <a:pt x="29082" y="15435"/>
                  <a:pt x="30411" y="15178"/>
                </a:cubicBezTo>
                <a:cubicBezTo>
                  <a:pt x="32747" y="14728"/>
                  <a:pt x="35083" y="14256"/>
                  <a:pt x="37247" y="13185"/>
                </a:cubicBezTo>
                <a:cubicBezTo>
                  <a:pt x="37347" y="13145"/>
                  <a:pt x="37279" y="13011"/>
                  <a:pt x="37200" y="13011"/>
                </a:cubicBezTo>
                <a:cubicBezTo>
                  <a:pt x="37194" y="13011"/>
                  <a:pt x="37188" y="13012"/>
                  <a:pt x="37183" y="13013"/>
                </a:cubicBezTo>
                <a:cubicBezTo>
                  <a:pt x="35061" y="13335"/>
                  <a:pt x="33004" y="13892"/>
                  <a:pt x="30947" y="14385"/>
                </a:cubicBezTo>
                <a:cubicBezTo>
                  <a:pt x="29789" y="14664"/>
                  <a:pt x="28653" y="14942"/>
                  <a:pt x="27496" y="15221"/>
                </a:cubicBezTo>
                <a:cubicBezTo>
                  <a:pt x="26596" y="15414"/>
                  <a:pt x="25739" y="15821"/>
                  <a:pt x="24817" y="15971"/>
                </a:cubicBezTo>
                <a:lnTo>
                  <a:pt x="24989" y="15778"/>
                </a:lnTo>
                <a:cubicBezTo>
                  <a:pt x="25203" y="15714"/>
                  <a:pt x="25375" y="15671"/>
                  <a:pt x="25353" y="15671"/>
                </a:cubicBezTo>
                <a:cubicBezTo>
                  <a:pt x="25953" y="15457"/>
                  <a:pt x="26553" y="15242"/>
                  <a:pt x="27175" y="15028"/>
                </a:cubicBezTo>
                <a:cubicBezTo>
                  <a:pt x="28246" y="14642"/>
                  <a:pt x="29339" y="14342"/>
                  <a:pt x="30432" y="14064"/>
                </a:cubicBezTo>
                <a:cubicBezTo>
                  <a:pt x="32468" y="13528"/>
                  <a:pt x="34633" y="13228"/>
                  <a:pt x="36583" y="12435"/>
                </a:cubicBezTo>
                <a:close/>
                <a:moveTo>
                  <a:pt x="8187" y="15949"/>
                </a:moveTo>
                <a:cubicBezTo>
                  <a:pt x="8187" y="16057"/>
                  <a:pt x="8187" y="16142"/>
                  <a:pt x="8187" y="16228"/>
                </a:cubicBezTo>
                <a:lnTo>
                  <a:pt x="8209" y="16207"/>
                </a:lnTo>
                <a:cubicBezTo>
                  <a:pt x="8209" y="16335"/>
                  <a:pt x="8209" y="16442"/>
                  <a:pt x="8209" y="16550"/>
                </a:cubicBezTo>
                <a:lnTo>
                  <a:pt x="8166" y="16550"/>
                </a:lnTo>
                <a:cubicBezTo>
                  <a:pt x="7887" y="16614"/>
                  <a:pt x="7630" y="16721"/>
                  <a:pt x="7351" y="16828"/>
                </a:cubicBezTo>
                <a:cubicBezTo>
                  <a:pt x="6987" y="17000"/>
                  <a:pt x="6601" y="17150"/>
                  <a:pt x="6237" y="17321"/>
                </a:cubicBezTo>
                <a:lnTo>
                  <a:pt x="6387" y="17021"/>
                </a:lnTo>
                <a:cubicBezTo>
                  <a:pt x="6987" y="16657"/>
                  <a:pt x="7630" y="16378"/>
                  <a:pt x="8187" y="15949"/>
                </a:cubicBezTo>
                <a:close/>
                <a:moveTo>
                  <a:pt x="53706" y="14814"/>
                </a:moveTo>
                <a:cubicBezTo>
                  <a:pt x="52956" y="15028"/>
                  <a:pt x="51906" y="15757"/>
                  <a:pt x="51091" y="16121"/>
                </a:cubicBezTo>
                <a:cubicBezTo>
                  <a:pt x="50170" y="16507"/>
                  <a:pt x="49270" y="16957"/>
                  <a:pt x="48413" y="17450"/>
                </a:cubicBezTo>
                <a:cubicBezTo>
                  <a:pt x="48284" y="17171"/>
                  <a:pt x="48091" y="16914"/>
                  <a:pt x="47834" y="16742"/>
                </a:cubicBezTo>
                <a:cubicBezTo>
                  <a:pt x="49827" y="16485"/>
                  <a:pt x="51756" y="15328"/>
                  <a:pt x="53706" y="14814"/>
                </a:cubicBezTo>
                <a:close/>
                <a:moveTo>
                  <a:pt x="38233" y="14021"/>
                </a:moveTo>
                <a:cubicBezTo>
                  <a:pt x="38383" y="14192"/>
                  <a:pt x="38554" y="14364"/>
                  <a:pt x="38704" y="14514"/>
                </a:cubicBezTo>
                <a:cubicBezTo>
                  <a:pt x="36090" y="15049"/>
                  <a:pt x="33454" y="15585"/>
                  <a:pt x="30882" y="16292"/>
                </a:cubicBezTo>
                <a:cubicBezTo>
                  <a:pt x="28375" y="16957"/>
                  <a:pt x="25889" y="17707"/>
                  <a:pt x="23317" y="18114"/>
                </a:cubicBezTo>
                <a:cubicBezTo>
                  <a:pt x="23446" y="17857"/>
                  <a:pt x="23574" y="17621"/>
                  <a:pt x="23724" y="17407"/>
                </a:cubicBezTo>
                <a:cubicBezTo>
                  <a:pt x="24367" y="17321"/>
                  <a:pt x="24989" y="17171"/>
                  <a:pt x="25589" y="16957"/>
                </a:cubicBezTo>
                <a:cubicBezTo>
                  <a:pt x="26768" y="16571"/>
                  <a:pt x="27968" y="16271"/>
                  <a:pt x="29189" y="16035"/>
                </a:cubicBezTo>
                <a:cubicBezTo>
                  <a:pt x="32189" y="15414"/>
                  <a:pt x="35190" y="14428"/>
                  <a:pt x="38233" y="14021"/>
                </a:cubicBezTo>
                <a:close/>
                <a:moveTo>
                  <a:pt x="53809" y="15657"/>
                </a:moveTo>
                <a:cubicBezTo>
                  <a:pt x="53343" y="15796"/>
                  <a:pt x="52798" y="16296"/>
                  <a:pt x="52356" y="16507"/>
                </a:cubicBezTo>
                <a:cubicBezTo>
                  <a:pt x="51263" y="17085"/>
                  <a:pt x="50127" y="17600"/>
                  <a:pt x="48970" y="18028"/>
                </a:cubicBezTo>
                <a:lnTo>
                  <a:pt x="48563" y="18157"/>
                </a:lnTo>
                <a:lnTo>
                  <a:pt x="48563" y="18114"/>
                </a:lnTo>
                <a:cubicBezTo>
                  <a:pt x="48563" y="17964"/>
                  <a:pt x="48520" y="17835"/>
                  <a:pt x="48498" y="17707"/>
                </a:cubicBezTo>
                <a:cubicBezTo>
                  <a:pt x="49698" y="17257"/>
                  <a:pt x="50877" y="16721"/>
                  <a:pt x="52056" y="16249"/>
                </a:cubicBezTo>
                <a:cubicBezTo>
                  <a:pt x="52626" y="16017"/>
                  <a:pt x="53218" y="15826"/>
                  <a:pt x="53809" y="15657"/>
                </a:cubicBezTo>
                <a:close/>
                <a:moveTo>
                  <a:pt x="7810" y="16921"/>
                </a:moveTo>
                <a:cubicBezTo>
                  <a:pt x="7911" y="16921"/>
                  <a:pt x="7834" y="17028"/>
                  <a:pt x="7394" y="17342"/>
                </a:cubicBezTo>
                <a:cubicBezTo>
                  <a:pt x="6858" y="17728"/>
                  <a:pt x="6237" y="17985"/>
                  <a:pt x="5701" y="18350"/>
                </a:cubicBezTo>
                <a:cubicBezTo>
                  <a:pt x="5808" y="18093"/>
                  <a:pt x="5937" y="17835"/>
                  <a:pt x="6087" y="17600"/>
                </a:cubicBezTo>
                <a:lnTo>
                  <a:pt x="6087" y="17578"/>
                </a:lnTo>
                <a:cubicBezTo>
                  <a:pt x="6280" y="17514"/>
                  <a:pt x="6473" y="17450"/>
                  <a:pt x="6644" y="17364"/>
                </a:cubicBezTo>
                <a:cubicBezTo>
                  <a:pt x="6929" y="17242"/>
                  <a:pt x="7636" y="16921"/>
                  <a:pt x="7810" y="16921"/>
                </a:cubicBezTo>
                <a:close/>
                <a:moveTo>
                  <a:pt x="8166" y="16871"/>
                </a:moveTo>
                <a:lnTo>
                  <a:pt x="8166" y="16871"/>
                </a:lnTo>
                <a:cubicBezTo>
                  <a:pt x="8101" y="17192"/>
                  <a:pt x="8016" y="17492"/>
                  <a:pt x="7908" y="17793"/>
                </a:cubicBezTo>
                <a:lnTo>
                  <a:pt x="7887" y="17771"/>
                </a:lnTo>
                <a:cubicBezTo>
                  <a:pt x="7587" y="17878"/>
                  <a:pt x="7266" y="17985"/>
                  <a:pt x="6966" y="18114"/>
                </a:cubicBezTo>
                <a:cubicBezTo>
                  <a:pt x="6600" y="18284"/>
                  <a:pt x="6020" y="18509"/>
                  <a:pt x="5884" y="18509"/>
                </a:cubicBezTo>
                <a:cubicBezTo>
                  <a:pt x="5796" y="18509"/>
                  <a:pt x="5892" y="18416"/>
                  <a:pt x="6344" y="18157"/>
                </a:cubicBezTo>
                <a:cubicBezTo>
                  <a:pt x="6987" y="17793"/>
                  <a:pt x="7716" y="17492"/>
                  <a:pt x="8166" y="16871"/>
                </a:cubicBezTo>
                <a:close/>
                <a:moveTo>
                  <a:pt x="39475" y="15335"/>
                </a:moveTo>
                <a:cubicBezTo>
                  <a:pt x="39663" y="15519"/>
                  <a:pt x="39855" y="15696"/>
                  <a:pt x="40052" y="15864"/>
                </a:cubicBezTo>
                <a:lnTo>
                  <a:pt x="40052" y="15864"/>
                </a:lnTo>
                <a:cubicBezTo>
                  <a:pt x="37117" y="16400"/>
                  <a:pt x="34332" y="17493"/>
                  <a:pt x="31482" y="18285"/>
                </a:cubicBezTo>
                <a:cubicBezTo>
                  <a:pt x="31011" y="18414"/>
                  <a:pt x="30561" y="18543"/>
                  <a:pt x="30132" y="18671"/>
                </a:cubicBezTo>
                <a:lnTo>
                  <a:pt x="31161" y="18350"/>
                </a:lnTo>
                <a:cubicBezTo>
                  <a:pt x="33947" y="17471"/>
                  <a:pt x="36754" y="16635"/>
                  <a:pt x="39433" y="15435"/>
                </a:cubicBezTo>
                <a:cubicBezTo>
                  <a:pt x="39483" y="15415"/>
                  <a:pt x="39491" y="15373"/>
                  <a:pt x="39475" y="15335"/>
                </a:cubicBezTo>
                <a:close/>
                <a:moveTo>
                  <a:pt x="54156" y="14664"/>
                </a:moveTo>
                <a:cubicBezTo>
                  <a:pt x="54499" y="15135"/>
                  <a:pt x="54820" y="15628"/>
                  <a:pt x="55120" y="16099"/>
                </a:cubicBezTo>
                <a:cubicBezTo>
                  <a:pt x="53727" y="16614"/>
                  <a:pt x="52356" y="17171"/>
                  <a:pt x="50984" y="17707"/>
                </a:cubicBezTo>
                <a:cubicBezTo>
                  <a:pt x="50277" y="17985"/>
                  <a:pt x="49570" y="18307"/>
                  <a:pt x="48863" y="18564"/>
                </a:cubicBezTo>
                <a:cubicBezTo>
                  <a:pt x="48798" y="18585"/>
                  <a:pt x="48605" y="18650"/>
                  <a:pt x="48391" y="18693"/>
                </a:cubicBezTo>
                <a:cubicBezTo>
                  <a:pt x="48477" y="18585"/>
                  <a:pt x="48520" y="18435"/>
                  <a:pt x="48541" y="18307"/>
                </a:cubicBezTo>
                <a:cubicBezTo>
                  <a:pt x="50513" y="17471"/>
                  <a:pt x="52699" y="16957"/>
                  <a:pt x="54327" y="15499"/>
                </a:cubicBezTo>
                <a:cubicBezTo>
                  <a:pt x="54386" y="15421"/>
                  <a:pt x="54338" y="15325"/>
                  <a:pt x="54247" y="15325"/>
                </a:cubicBezTo>
                <a:cubicBezTo>
                  <a:pt x="54239" y="15325"/>
                  <a:pt x="54230" y="15326"/>
                  <a:pt x="54220" y="15328"/>
                </a:cubicBezTo>
                <a:cubicBezTo>
                  <a:pt x="52614" y="15764"/>
                  <a:pt x="50659" y="16402"/>
                  <a:pt x="49153" y="17208"/>
                </a:cubicBezTo>
                <a:lnTo>
                  <a:pt x="49153" y="17208"/>
                </a:lnTo>
                <a:cubicBezTo>
                  <a:pt x="50797" y="16324"/>
                  <a:pt x="52596" y="15785"/>
                  <a:pt x="54135" y="14706"/>
                </a:cubicBezTo>
                <a:cubicBezTo>
                  <a:pt x="54135" y="14706"/>
                  <a:pt x="54156" y="14685"/>
                  <a:pt x="54156" y="14664"/>
                </a:cubicBezTo>
                <a:close/>
                <a:moveTo>
                  <a:pt x="7744" y="18021"/>
                </a:moveTo>
                <a:cubicBezTo>
                  <a:pt x="7479" y="18127"/>
                  <a:pt x="7232" y="18270"/>
                  <a:pt x="6966" y="18393"/>
                </a:cubicBezTo>
                <a:cubicBezTo>
                  <a:pt x="6323" y="18693"/>
                  <a:pt x="5701" y="18950"/>
                  <a:pt x="5208" y="19400"/>
                </a:cubicBezTo>
                <a:cubicBezTo>
                  <a:pt x="5273" y="19228"/>
                  <a:pt x="5337" y="19057"/>
                  <a:pt x="5423" y="18885"/>
                </a:cubicBezTo>
                <a:lnTo>
                  <a:pt x="5444" y="18885"/>
                </a:lnTo>
                <a:cubicBezTo>
                  <a:pt x="5744" y="18843"/>
                  <a:pt x="6023" y="18757"/>
                  <a:pt x="6323" y="18628"/>
                </a:cubicBezTo>
                <a:cubicBezTo>
                  <a:pt x="6783" y="18419"/>
                  <a:pt x="7263" y="18210"/>
                  <a:pt x="7744" y="18021"/>
                </a:cubicBezTo>
                <a:close/>
                <a:moveTo>
                  <a:pt x="36754" y="15157"/>
                </a:moveTo>
                <a:lnTo>
                  <a:pt x="36754" y="15157"/>
                </a:lnTo>
                <a:cubicBezTo>
                  <a:pt x="35683" y="15435"/>
                  <a:pt x="34590" y="15649"/>
                  <a:pt x="33518" y="15992"/>
                </a:cubicBezTo>
                <a:cubicBezTo>
                  <a:pt x="32018" y="16464"/>
                  <a:pt x="30561" y="17042"/>
                  <a:pt x="29061" y="17535"/>
                </a:cubicBezTo>
                <a:cubicBezTo>
                  <a:pt x="26960" y="18221"/>
                  <a:pt x="24753" y="18564"/>
                  <a:pt x="22781" y="19571"/>
                </a:cubicBezTo>
                <a:cubicBezTo>
                  <a:pt x="22867" y="19143"/>
                  <a:pt x="23017" y="18714"/>
                  <a:pt x="23210" y="18328"/>
                </a:cubicBezTo>
                <a:lnTo>
                  <a:pt x="23231" y="18328"/>
                </a:lnTo>
                <a:cubicBezTo>
                  <a:pt x="25846" y="17943"/>
                  <a:pt x="28396" y="17192"/>
                  <a:pt x="30947" y="16485"/>
                </a:cubicBezTo>
                <a:cubicBezTo>
                  <a:pt x="32382" y="16099"/>
                  <a:pt x="33840" y="15778"/>
                  <a:pt x="35276" y="15478"/>
                </a:cubicBezTo>
                <a:lnTo>
                  <a:pt x="36754" y="15157"/>
                </a:lnTo>
                <a:close/>
                <a:moveTo>
                  <a:pt x="38854" y="14685"/>
                </a:moveTo>
                <a:cubicBezTo>
                  <a:pt x="39035" y="14885"/>
                  <a:pt x="39220" y="15081"/>
                  <a:pt x="39409" y="15270"/>
                </a:cubicBezTo>
                <a:lnTo>
                  <a:pt x="39409" y="15270"/>
                </a:lnTo>
                <a:cubicBezTo>
                  <a:pt x="39397" y="15265"/>
                  <a:pt x="39383" y="15262"/>
                  <a:pt x="39368" y="15262"/>
                </a:cubicBezTo>
                <a:cubicBezTo>
                  <a:pt x="39361" y="15262"/>
                  <a:pt x="39354" y="15262"/>
                  <a:pt x="39347" y="15264"/>
                </a:cubicBezTo>
                <a:cubicBezTo>
                  <a:pt x="36604" y="15671"/>
                  <a:pt x="34011" y="16592"/>
                  <a:pt x="31354" y="17407"/>
                </a:cubicBezTo>
                <a:cubicBezTo>
                  <a:pt x="29854" y="17857"/>
                  <a:pt x="28332" y="18285"/>
                  <a:pt x="26810" y="18693"/>
                </a:cubicBezTo>
                <a:cubicBezTo>
                  <a:pt x="25546" y="19035"/>
                  <a:pt x="23874" y="19207"/>
                  <a:pt x="22760" y="19828"/>
                </a:cubicBezTo>
                <a:cubicBezTo>
                  <a:pt x="25096" y="18478"/>
                  <a:pt x="28096" y="18114"/>
                  <a:pt x="30625" y="17235"/>
                </a:cubicBezTo>
                <a:cubicBezTo>
                  <a:pt x="32061" y="16742"/>
                  <a:pt x="33497" y="16185"/>
                  <a:pt x="34997" y="15799"/>
                </a:cubicBezTo>
                <a:cubicBezTo>
                  <a:pt x="36261" y="15521"/>
                  <a:pt x="37526" y="15178"/>
                  <a:pt x="38790" y="14749"/>
                </a:cubicBezTo>
                <a:cubicBezTo>
                  <a:pt x="38812" y="14728"/>
                  <a:pt x="38833" y="14706"/>
                  <a:pt x="38854" y="14685"/>
                </a:cubicBezTo>
                <a:close/>
                <a:moveTo>
                  <a:pt x="6621" y="19358"/>
                </a:moveTo>
                <a:cubicBezTo>
                  <a:pt x="6641" y="19358"/>
                  <a:pt x="6550" y="19437"/>
                  <a:pt x="6258" y="19657"/>
                </a:cubicBezTo>
                <a:cubicBezTo>
                  <a:pt x="5765" y="19978"/>
                  <a:pt x="5251" y="20278"/>
                  <a:pt x="4715" y="20557"/>
                </a:cubicBezTo>
                <a:cubicBezTo>
                  <a:pt x="4758" y="20450"/>
                  <a:pt x="4780" y="20343"/>
                  <a:pt x="4844" y="20214"/>
                </a:cubicBezTo>
                <a:cubicBezTo>
                  <a:pt x="5165" y="20128"/>
                  <a:pt x="5465" y="20021"/>
                  <a:pt x="5765" y="19871"/>
                </a:cubicBezTo>
                <a:cubicBezTo>
                  <a:pt x="5930" y="19782"/>
                  <a:pt x="6575" y="19358"/>
                  <a:pt x="6621" y="19358"/>
                </a:cubicBezTo>
                <a:close/>
                <a:moveTo>
                  <a:pt x="44769" y="18628"/>
                </a:moveTo>
                <a:cubicBezTo>
                  <a:pt x="43848" y="18993"/>
                  <a:pt x="42948" y="19336"/>
                  <a:pt x="42026" y="19657"/>
                </a:cubicBezTo>
                <a:cubicBezTo>
                  <a:pt x="40976" y="20043"/>
                  <a:pt x="39905" y="20386"/>
                  <a:pt x="38812" y="20686"/>
                </a:cubicBezTo>
                <a:cubicBezTo>
                  <a:pt x="39926" y="20321"/>
                  <a:pt x="41062" y="19936"/>
                  <a:pt x="42155" y="19486"/>
                </a:cubicBezTo>
                <a:cubicBezTo>
                  <a:pt x="43012" y="19143"/>
                  <a:pt x="43912" y="18950"/>
                  <a:pt x="44769" y="18628"/>
                </a:cubicBezTo>
                <a:close/>
                <a:moveTo>
                  <a:pt x="38817" y="15462"/>
                </a:moveTo>
                <a:cubicBezTo>
                  <a:pt x="36176" y="16647"/>
                  <a:pt x="33369" y="17435"/>
                  <a:pt x="30625" y="18285"/>
                </a:cubicBezTo>
                <a:cubicBezTo>
                  <a:pt x="28096" y="19078"/>
                  <a:pt x="25610" y="19957"/>
                  <a:pt x="23060" y="20686"/>
                </a:cubicBezTo>
                <a:cubicBezTo>
                  <a:pt x="23012" y="20681"/>
                  <a:pt x="22968" y="20678"/>
                  <a:pt x="22929" y="20678"/>
                </a:cubicBezTo>
                <a:cubicBezTo>
                  <a:pt x="22793" y="20678"/>
                  <a:pt x="22712" y="20710"/>
                  <a:pt x="22696" y="20793"/>
                </a:cubicBezTo>
                <a:cubicBezTo>
                  <a:pt x="22653" y="20514"/>
                  <a:pt x="22653" y="20236"/>
                  <a:pt x="22696" y="19957"/>
                </a:cubicBezTo>
                <a:cubicBezTo>
                  <a:pt x="25439" y="19250"/>
                  <a:pt x="28182" y="18521"/>
                  <a:pt x="30882" y="17728"/>
                </a:cubicBezTo>
                <a:cubicBezTo>
                  <a:pt x="32339" y="17300"/>
                  <a:pt x="33775" y="16828"/>
                  <a:pt x="35233" y="16378"/>
                </a:cubicBezTo>
                <a:cubicBezTo>
                  <a:pt x="36343" y="16064"/>
                  <a:pt x="37926" y="15852"/>
                  <a:pt x="38817" y="15462"/>
                </a:cubicBezTo>
                <a:close/>
                <a:moveTo>
                  <a:pt x="7716" y="18178"/>
                </a:moveTo>
                <a:cubicBezTo>
                  <a:pt x="7544" y="18585"/>
                  <a:pt x="7373" y="18950"/>
                  <a:pt x="7223" y="19314"/>
                </a:cubicBezTo>
                <a:lnTo>
                  <a:pt x="7244" y="19293"/>
                </a:lnTo>
                <a:lnTo>
                  <a:pt x="7244" y="19293"/>
                </a:lnTo>
                <a:cubicBezTo>
                  <a:pt x="7137" y="19593"/>
                  <a:pt x="7073" y="19914"/>
                  <a:pt x="7094" y="20214"/>
                </a:cubicBezTo>
                <a:cubicBezTo>
                  <a:pt x="6215" y="20407"/>
                  <a:pt x="5380" y="20750"/>
                  <a:pt x="4522" y="21029"/>
                </a:cubicBezTo>
                <a:lnTo>
                  <a:pt x="4522" y="21007"/>
                </a:lnTo>
                <a:cubicBezTo>
                  <a:pt x="5444" y="20621"/>
                  <a:pt x="6387" y="19786"/>
                  <a:pt x="7158" y="19228"/>
                </a:cubicBezTo>
                <a:cubicBezTo>
                  <a:pt x="7254" y="19190"/>
                  <a:pt x="7213" y="19050"/>
                  <a:pt x="7113" y="19050"/>
                </a:cubicBezTo>
                <a:cubicBezTo>
                  <a:pt x="7100" y="19050"/>
                  <a:pt x="7087" y="19052"/>
                  <a:pt x="7073" y="19057"/>
                </a:cubicBezTo>
                <a:cubicBezTo>
                  <a:pt x="6708" y="19164"/>
                  <a:pt x="6344" y="19314"/>
                  <a:pt x="5980" y="19507"/>
                </a:cubicBezTo>
                <a:cubicBezTo>
                  <a:pt x="5680" y="19678"/>
                  <a:pt x="5337" y="19828"/>
                  <a:pt x="5015" y="19957"/>
                </a:cubicBezTo>
                <a:lnTo>
                  <a:pt x="5122" y="19678"/>
                </a:lnTo>
                <a:cubicBezTo>
                  <a:pt x="5358" y="19443"/>
                  <a:pt x="5594" y="19271"/>
                  <a:pt x="5873" y="19121"/>
                </a:cubicBezTo>
                <a:cubicBezTo>
                  <a:pt x="6473" y="18757"/>
                  <a:pt x="7116" y="18543"/>
                  <a:pt x="7716" y="18178"/>
                </a:cubicBezTo>
                <a:close/>
                <a:moveTo>
                  <a:pt x="46205" y="19057"/>
                </a:moveTo>
                <a:lnTo>
                  <a:pt x="46355" y="19143"/>
                </a:lnTo>
                <a:cubicBezTo>
                  <a:pt x="44212" y="20086"/>
                  <a:pt x="41983" y="20686"/>
                  <a:pt x="39776" y="21329"/>
                </a:cubicBezTo>
                <a:cubicBezTo>
                  <a:pt x="40783" y="20986"/>
                  <a:pt x="41812" y="20643"/>
                  <a:pt x="42819" y="20278"/>
                </a:cubicBezTo>
                <a:cubicBezTo>
                  <a:pt x="43483" y="20043"/>
                  <a:pt x="44148" y="19743"/>
                  <a:pt x="44812" y="19507"/>
                </a:cubicBezTo>
                <a:cubicBezTo>
                  <a:pt x="45219" y="19357"/>
                  <a:pt x="45627" y="19228"/>
                  <a:pt x="46034" y="19100"/>
                </a:cubicBezTo>
                <a:lnTo>
                  <a:pt x="46205" y="19057"/>
                </a:lnTo>
                <a:close/>
                <a:moveTo>
                  <a:pt x="42541" y="17428"/>
                </a:moveTo>
                <a:cubicBezTo>
                  <a:pt x="42926" y="17600"/>
                  <a:pt x="43333" y="17793"/>
                  <a:pt x="43719" y="17964"/>
                </a:cubicBezTo>
                <a:lnTo>
                  <a:pt x="43419" y="18007"/>
                </a:lnTo>
                <a:cubicBezTo>
                  <a:pt x="43162" y="18028"/>
                  <a:pt x="42926" y="18093"/>
                  <a:pt x="42669" y="18135"/>
                </a:cubicBezTo>
                <a:cubicBezTo>
                  <a:pt x="40719" y="18478"/>
                  <a:pt x="38854" y="19207"/>
                  <a:pt x="36990" y="19850"/>
                </a:cubicBezTo>
                <a:cubicBezTo>
                  <a:pt x="35404" y="20386"/>
                  <a:pt x="33818" y="20879"/>
                  <a:pt x="32211" y="21371"/>
                </a:cubicBezTo>
                <a:cubicBezTo>
                  <a:pt x="32940" y="21136"/>
                  <a:pt x="33668" y="20879"/>
                  <a:pt x="34397" y="20643"/>
                </a:cubicBezTo>
                <a:cubicBezTo>
                  <a:pt x="37183" y="19764"/>
                  <a:pt x="39905" y="18693"/>
                  <a:pt x="42541" y="17428"/>
                </a:cubicBezTo>
                <a:close/>
                <a:moveTo>
                  <a:pt x="56122" y="19180"/>
                </a:moveTo>
                <a:cubicBezTo>
                  <a:pt x="56166" y="19180"/>
                  <a:pt x="56036" y="19245"/>
                  <a:pt x="55720" y="19378"/>
                </a:cubicBezTo>
                <a:cubicBezTo>
                  <a:pt x="55335" y="19550"/>
                  <a:pt x="54927" y="19721"/>
                  <a:pt x="54499" y="19871"/>
                </a:cubicBezTo>
                <a:cubicBezTo>
                  <a:pt x="53792" y="20150"/>
                  <a:pt x="53063" y="20364"/>
                  <a:pt x="52313" y="20579"/>
                </a:cubicBezTo>
                <a:cubicBezTo>
                  <a:pt x="50963" y="20986"/>
                  <a:pt x="49591" y="21286"/>
                  <a:pt x="48220" y="21586"/>
                </a:cubicBezTo>
                <a:lnTo>
                  <a:pt x="48198" y="21586"/>
                </a:lnTo>
                <a:cubicBezTo>
                  <a:pt x="48091" y="21457"/>
                  <a:pt x="47984" y="21329"/>
                  <a:pt x="47834" y="21221"/>
                </a:cubicBezTo>
                <a:cubicBezTo>
                  <a:pt x="49098" y="20900"/>
                  <a:pt x="50384" y="20686"/>
                  <a:pt x="51670" y="20407"/>
                </a:cubicBezTo>
                <a:cubicBezTo>
                  <a:pt x="53042" y="20128"/>
                  <a:pt x="54349" y="19614"/>
                  <a:pt x="55720" y="19293"/>
                </a:cubicBezTo>
                <a:cubicBezTo>
                  <a:pt x="55953" y="19218"/>
                  <a:pt x="56089" y="19180"/>
                  <a:pt x="56122" y="19180"/>
                </a:cubicBezTo>
                <a:close/>
                <a:moveTo>
                  <a:pt x="39605" y="16078"/>
                </a:moveTo>
                <a:cubicBezTo>
                  <a:pt x="36733" y="17450"/>
                  <a:pt x="33604" y="18243"/>
                  <a:pt x="30604" y="19250"/>
                </a:cubicBezTo>
                <a:cubicBezTo>
                  <a:pt x="29275" y="19678"/>
                  <a:pt x="27989" y="20236"/>
                  <a:pt x="26639" y="20621"/>
                </a:cubicBezTo>
                <a:cubicBezTo>
                  <a:pt x="25396" y="20986"/>
                  <a:pt x="24132" y="21286"/>
                  <a:pt x="22931" y="21800"/>
                </a:cubicBezTo>
                <a:cubicBezTo>
                  <a:pt x="22910" y="21736"/>
                  <a:pt x="22867" y="21671"/>
                  <a:pt x="22846" y="21607"/>
                </a:cubicBezTo>
                <a:cubicBezTo>
                  <a:pt x="22781" y="21414"/>
                  <a:pt x="22739" y="21221"/>
                  <a:pt x="22717" y="21029"/>
                </a:cubicBezTo>
                <a:cubicBezTo>
                  <a:pt x="25503" y="20343"/>
                  <a:pt x="28246" y="19400"/>
                  <a:pt x="31011" y="18607"/>
                </a:cubicBezTo>
                <a:lnTo>
                  <a:pt x="31032" y="18607"/>
                </a:lnTo>
                <a:cubicBezTo>
                  <a:pt x="32468" y="18178"/>
                  <a:pt x="33904" y="17771"/>
                  <a:pt x="35318" y="17321"/>
                </a:cubicBezTo>
                <a:cubicBezTo>
                  <a:pt x="36668" y="16892"/>
                  <a:pt x="38426" y="16635"/>
                  <a:pt x="39605" y="16078"/>
                </a:cubicBezTo>
                <a:close/>
                <a:moveTo>
                  <a:pt x="40183" y="15971"/>
                </a:moveTo>
                <a:cubicBezTo>
                  <a:pt x="40333" y="16099"/>
                  <a:pt x="40505" y="16228"/>
                  <a:pt x="40676" y="16335"/>
                </a:cubicBezTo>
                <a:cubicBezTo>
                  <a:pt x="40719" y="16378"/>
                  <a:pt x="40805" y="16421"/>
                  <a:pt x="40847" y="16464"/>
                </a:cubicBezTo>
                <a:cubicBezTo>
                  <a:pt x="37997" y="17342"/>
                  <a:pt x="35125" y="18178"/>
                  <a:pt x="32275" y="19035"/>
                </a:cubicBezTo>
                <a:cubicBezTo>
                  <a:pt x="29446" y="19850"/>
                  <a:pt x="26682" y="21071"/>
                  <a:pt x="23832" y="21757"/>
                </a:cubicBezTo>
                <a:cubicBezTo>
                  <a:pt x="23480" y="21843"/>
                  <a:pt x="23309" y="21877"/>
                  <a:pt x="23263" y="21877"/>
                </a:cubicBezTo>
                <a:cubicBezTo>
                  <a:pt x="23088" y="21877"/>
                  <a:pt x="24658" y="21392"/>
                  <a:pt x="24946" y="21307"/>
                </a:cubicBezTo>
                <a:cubicBezTo>
                  <a:pt x="25675" y="21093"/>
                  <a:pt x="26403" y="20900"/>
                  <a:pt x="27132" y="20707"/>
                </a:cubicBezTo>
                <a:cubicBezTo>
                  <a:pt x="28632" y="20257"/>
                  <a:pt x="30068" y="19636"/>
                  <a:pt x="31568" y="19143"/>
                </a:cubicBezTo>
                <a:cubicBezTo>
                  <a:pt x="34440" y="18200"/>
                  <a:pt x="37376" y="17364"/>
                  <a:pt x="40140" y="16057"/>
                </a:cubicBezTo>
                <a:cubicBezTo>
                  <a:pt x="40162" y="16035"/>
                  <a:pt x="40183" y="15992"/>
                  <a:pt x="40183" y="15971"/>
                </a:cubicBezTo>
                <a:close/>
                <a:moveTo>
                  <a:pt x="6741" y="20469"/>
                </a:moveTo>
                <a:cubicBezTo>
                  <a:pt x="6840" y="20469"/>
                  <a:pt x="6767" y="20568"/>
                  <a:pt x="6344" y="20857"/>
                </a:cubicBezTo>
                <a:cubicBezTo>
                  <a:pt x="5658" y="21350"/>
                  <a:pt x="4844" y="21607"/>
                  <a:pt x="4158" y="22079"/>
                </a:cubicBezTo>
                <a:cubicBezTo>
                  <a:pt x="4244" y="21821"/>
                  <a:pt x="4330" y="21543"/>
                  <a:pt x="4437" y="21264"/>
                </a:cubicBezTo>
                <a:cubicBezTo>
                  <a:pt x="4801" y="21157"/>
                  <a:pt x="5165" y="21050"/>
                  <a:pt x="5508" y="20921"/>
                </a:cubicBezTo>
                <a:cubicBezTo>
                  <a:pt x="5746" y="20823"/>
                  <a:pt x="6553" y="20469"/>
                  <a:pt x="6741" y="20469"/>
                </a:cubicBezTo>
                <a:close/>
                <a:moveTo>
                  <a:pt x="56660" y="20949"/>
                </a:moveTo>
                <a:cubicBezTo>
                  <a:pt x="56895" y="20949"/>
                  <a:pt x="55311" y="21472"/>
                  <a:pt x="55099" y="21543"/>
                </a:cubicBezTo>
                <a:cubicBezTo>
                  <a:pt x="54563" y="21714"/>
                  <a:pt x="54049" y="21929"/>
                  <a:pt x="53534" y="22186"/>
                </a:cubicBezTo>
                <a:cubicBezTo>
                  <a:pt x="53406" y="22014"/>
                  <a:pt x="53234" y="21864"/>
                  <a:pt x="53084" y="21714"/>
                </a:cubicBezTo>
                <a:cubicBezTo>
                  <a:pt x="54156" y="21564"/>
                  <a:pt x="55185" y="21264"/>
                  <a:pt x="56235" y="21029"/>
                </a:cubicBezTo>
                <a:cubicBezTo>
                  <a:pt x="56478" y="20972"/>
                  <a:pt x="56610" y="20949"/>
                  <a:pt x="56660" y="20949"/>
                </a:cubicBezTo>
                <a:close/>
                <a:moveTo>
                  <a:pt x="56623" y="20247"/>
                </a:moveTo>
                <a:lnTo>
                  <a:pt x="56623" y="20247"/>
                </a:lnTo>
                <a:cubicBezTo>
                  <a:pt x="56625" y="20247"/>
                  <a:pt x="56507" y="20290"/>
                  <a:pt x="56192" y="20407"/>
                </a:cubicBezTo>
                <a:cubicBezTo>
                  <a:pt x="55120" y="20836"/>
                  <a:pt x="53920" y="21136"/>
                  <a:pt x="52784" y="21543"/>
                </a:cubicBezTo>
                <a:cubicBezTo>
                  <a:pt x="52656" y="21457"/>
                  <a:pt x="52527" y="21414"/>
                  <a:pt x="52399" y="21371"/>
                </a:cubicBezTo>
                <a:cubicBezTo>
                  <a:pt x="52292" y="21337"/>
                  <a:pt x="52185" y="21321"/>
                  <a:pt x="52080" y="21321"/>
                </a:cubicBezTo>
                <a:cubicBezTo>
                  <a:pt x="51656" y="21321"/>
                  <a:pt x="51272" y="21585"/>
                  <a:pt x="51134" y="22014"/>
                </a:cubicBezTo>
                <a:lnTo>
                  <a:pt x="51134" y="22036"/>
                </a:lnTo>
                <a:cubicBezTo>
                  <a:pt x="51113" y="21972"/>
                  <a:pt x="51091" y="21950"/>
                  <a:pt x="51027" y="21950"/>
                </a:cubicBezTo>
                <a:cubicBezTo>
                  <a:pt x="50234" y="21972"/>
                  <a:pt x="49420" y="22100"/>
                  <a:pt x="48627" y="22207"/>
                </a:cubicBezTo>
                <a:cubicBezTo>
                  <a:pt x="48605" y="22207"/>
                  <a:pt x="48584" y="22229"/>
                  <a:pt x="48563" y="22229"/>
                </a:cubicBezTo>
                <a:cubicBezTo>
                  <a:pt x="48541" y="22186"/>
                  <a:pt x="48541" y="22164"/>
                  <a:pt x="48520" y="22122"/>
                </a:cubicBezTo>
                <a:cubicBezTo>
                  <a:pt x="48477" y="22036"/>
                  <a:pt x="48434" y="21929"/>
                  <a:pt x="48370" y="21843"/>
                </a:cubicBezTo>
                <a:cubicBezTo>
                  <a:pt x="50491" y="21693"/>
                  <a:pt x="52506" y="20943"/>
                  <a:pt x="54627" y="20664"/>
                </a:cubicBezTo>
                <a:lnTo>
                  <a:pt x="55635" y="20536"/>
                </a:lnTo>
                <a:cubicBezTo>
                  <a:pt x="55894" y="20505"/>
                  <a:pt x="56619" y="20247"/>
                  <a:pt x="56623" y="20247"/>
                </a:cubicBezTo>
                <a:close/>
                <a:moveTo>
                  <a:pt x="7094" y="20471"/>
                </a:moveTo>
                <a:cubicBezTo>
                  <a:pt x="7116" y="20707"/>
                  <a:pt x="7180" y="20921"/>
                  <a:pt x="7266" y="21114"/>
                </a:cubicBezTo>
                <a:cubicBezTo>
                  <a:pt x="6837" y="21200"/>
                  <a:pt x="6430" y="21350"/>
                  <a:pt x="6023" y="21521"/>
                </a:cubicBezTo>
                <a:cubicBezTo>
                  <a:pt x="5765" y="21629"/>
                  <a:pt x="5508" y="21736"/>
                  <a:pt x="5251" y="21864"/>
                </a:cubicBezTo>
                <a:cubicBezTo>
                  <a:pt x="5279" y="21851"/>
                  <a:pt x="5293" y="21845"/>
                  <a:pt x="5295" y="21845"/>
                </a:cubicBezTo>
                <a:cubicBezTo>
                  <a:pt x="5313" y="21845"/>
                  <a:pt x="4303" y="22361"/>
                  <a:pt x="4154" y="22361"/>
                </a:cubicBezTo>
                <a:cubicBezTo>
                  <a:pt x="4112" y="22361"/>
                  <a:pt x="4140" y="22318"/>
                  <a:pt x="4287" y="22207"/>
                </a:cubicBezTo>
                <a:cubicBezTo>
                  <a:pt x="5187" y="21521"/>
                  <a:pt x="6323" y="21307"/>
                  <a:pt x="7094" y="20471"/>
                </a:cubicBezTo>
                <a:close/>
                <a:moveTo>
                  <a:pt x="50376" y="22153"/>
                </a:moveTo>
                <a:cubicBezTo>
                  <a:pt x="50525" y="22153"/>
                  <a:pt x="50534" y="22190"/>
                  <a:pt x="50277" y="22293"/>
                </a:cubicBezTo>
                <a:cubicBezTo>
                  <a:pt x="49763" y="22486"/>
                  <a:pt x="49270" y="22593"/>
                  <a:pt x="48798" y="22829"/>
                </a:cubicBezTo>
                <a:cubicBezTo>
                  <a:pt x="48755" y="22679"/>
                  <a:pt x="48713" y="22529"/>
                  <a:pt x="48648" y="22400"/>
                </a:cubicBezTo>
                <a:cubicBezTo>
                  <a:pt x="48918" y="22355"/>
                  <a:pt x="50028" y="22153"/>
                  <a:pt x="50376" y="22153"/>
                </a:cubicBezTo>
                <a:close/>
                <a:moveTo>
                  <a:pt x="37933" y="17578"/>
                </a:moveTo>
                <a:lnTo>
                  <a:pt x="37397" y="17771"/>
                </a:lnTo>
                <a:cubicBezTo>
                  <a:pt x="35790" y="18414"/>
                  <a:pt x="34183" y="19057"/>
                  <a:pt x="32597" y="19678"/>
                </a:cubicBezTo>
                <a:cubicBezTo>
                  <a:pt x="29661" y="20836"/>
                  <a:pt x="26596" y="21650"/>
                  <a:pt x="23724" y="22893"/>
                </a:cubicBezTo>
                <a:cubicBezTo>
                  <a:pt x="23424" y="22657"/>
                  <a:pt x="23189" y="22357"/>
                  <a:pt x="23017" y="22014"/>
                </a:cubicBezTo>
                <a:cubicBezTo>
                  <a:pt x="24089" y="21993"/>
                  <a:pt x="25096" y="21607"/>
                  <a:pt x="26082" y="21221"/>
                </a:cubicBezTo>
                <a:cubicBezTo>
                  <a:pt x="27518" y="20686"/>
                  <a:pt x="28975" y="20257"/>
                  <a:pt x="30432" y="19807"/>
                </a:cubicBezTo>
                <a:cubicBezTo>
                  <a:pt x="32918" y="18993"/>
                  <a:pt x="35426" y="18328"/>
                  <a:pt x="37933" y="17578"/>
                </a:cubicBezTo>
                <a:close/>
                <a:moveTo>
                  <a:pt x="41062" y="16592"/>
                </a:moveTo>
                <a:cubicBezTo>
                  <a:pt x="41469" y="16828"/>
                  <a:pt x="41876" y="17064"/>
                  <a:pt x="42283" y="17278"/>
                </a:cubicBezTo>
                <a:cubicBezTo>
                  <a:pt x="39583" y="18350"/>
                  <a:pt x="36647" y="18993"/>
                  <a:pt x="33861" y="19850"/>
                </a:cubicBezTo>
                <a:cubicBezTo>
                  <a:pt x="32254" y="20321"/>
                  <a:pt x="30646" y="20771"/>
                  <a:pt x="29039" y="21221"/>
                </a:cubicBezTo>
                <a:cubicBezTo>
                  <a:pt x="27560" y="21629"/>
                  <a:pt x="26210" y="22250"/>
                  <a:pt x="24753" y="22722"/>
                </a:cubicBezTo>
                <a:cubicBezTo>
                  <a:pt x="24406" y="22846"/>
                  <a:pt x="23957" y="23020"/>
                  <a:pt x="23954" y="23020"/>
                </a:cubicBezTo>
                <a:cubicBezTo>
                  <a:pt x="23951" y="23020"/>
                  <a:pt x="24184" y="22928"/>
                  <a:pt x="24860" y="22657"/>
                </a:cubicBezTo>
                <a:cubicBezTo>
                  <a:pt x="25589" y="22357"/>
                  <a:pt x="26317" y="22122"/>
                  <a:pt x="27068" y="21843"/>
                </a:cubicBezTo>
                <a:cubicBezTo>
                  <a:pt x="28611" y="21307"/>
                  <a:pt x="30154" y="20814"/>
                  <a:pt x="31697" y="20236"/>
                </a:cubicBezTo>
                <a:cubicBezTo>
                  <a:pt x="34825" y="19035"/>
                  <a:pt x="37911" y="17728"/>
                  <a:pt x="41062" y="16592"/>
                </a:cubicBezTo>
                <a:close/>
                <a:moveTo>
                  <a:pt x="56924" y="21544"/>
                </a:moveTo>
                <a:cubicBezTo>
                  <a:pt x="57254" y="21544"/>
                  <a:pt x="56002" y="22194"/>
                  <a:pt x="55870" y="22250"/>
                </a:cubicBezTo>
                <a:cubicBezTo>
                  <a:pt x="55313" y="22550"/>
                  <a:pt x="54756" y="22829"/>
                  <a:pt x="54199" y="23086"/>
                </a:cubicBezTo>
                <a:cubicBezTo>
                  <a:pt x="54049" y="22850"/>
                  <a:pt x="53877" y="22614"/>
                  <a:pt x="53706" y="22379"/>
                </a:cubicBezTo>
                <a:cubicBezTo>
                  <a:pt x="54735" y="22272"/>
                  <a:pt x="55678" y="21843"/>
                  <a:pt x="56685" y="21586"/>
                </a:cubicBezTo>
                <a:cubicBezTo>
                  <a:pt x="56801" y="21557"/>
                  <a:pt x="56878" y="21544"/>
                  <a:pt x="56924" y="21544"/>
                </a:cubicBezTo>
                <a:close/>
                <a:moveTo>
                  <a:pt x="51113" y="22100"/>
                </a:moveTo>
                <a:cubicBezTo>
                  <a:pt x="51070" y="22250"/>
                  <a:pt x="51027" y="22400"/>
                  <a:pt x="51027" y="22572"/>
                </a:cubicBezTo>
                <a:cubicBezTo>
                  <a:pt x="51027" y="22657"/>
                  <a:pt x="51027" y="22743"/>
                  <a:pt x="51027" y="22829"/>
                </a:cubicBezTo>
                <a:cubicBezTo>
                  <a:pt x="50894" y="22803"/>
                  <a:pt x="50764" y="22792"/>
                  <a:pt x="50636" y="22792"/>
                </a:cubicBezTo>
                <a:cubicBezTo>
                  <a:pt x="50230" y="22792"/>
                  <a:pt x="49844" y="22902"/>
                  <a:pt x="49420" y="23000"/>
                </a:cubicBezTo>
                <a:cubicBezTo>
                  <a:pt x="49151" y="23065"/>
                  <a:pt x="48999" y="23092"/>
                  <a:pt x="48932" y="23092"/>
                </a:cubicBezTo>
                <a:cubicBezTo>
                  <a:pt x="48665" y="23092"/>
                  <a:pt x="49695" y="22683"/>
                  <a:pt x="49934" y="22614"/>
                </a:cubicBezTo>
                <a:cubicBezTo>
                  <a:pt x="50341" y="22486"/>
                  <a:pt x="50727" y="22336"/>
                  <a:pt x="51091" y="22122"/>
                </a:cubicBezTo>
                <a:lnTo>
                  <a:pt x="51113" y="22100"/>
                </a:lnTo>
                <a:close/>
                <a:moveTo>
                  <a:pt x="57199" y="20193"/>
                </a:moveTo>
                <a:cubicBezTo>
                  <a:pt x="57478" y="20900"/>
                  <a:pt x="57735" y="21629"/>
                  <a:pt x="57971" y="22379"/>
                </a:cubicBezTo>
                <a:cubicBezTo>
                  <a:pt x="57371" y="22507"/>
                  <a:pt x="56749" y="22679"/>
                  <a:pt x="56149" y="22872"/>
                </a:cubicBezTo>
                <a:lnTo>
                  <a:pt x="56149" y="22850"/>
                </a:lnTo>
                <a:cubicBezTo>
                  <a:pt x="55656" y="23000"/>
                  <a:pt x="54735" y="23043"/>
                  <a:pt x="54327" y="23236"/>
                </a:cubicBezTo>
                <a:cubicBezTo>
                  <a:pt x="55399" y="22679"/>
                  <a:pt x="56513" y="22186"/>
                  <a:pt x="57521" y="21479"/>
                </a:cubicBezTo>
                <a:cubicBezTo>
                  <a:pt x="57581" y="21439"/>
                  <a:pt x="57566" y="21305"/>
                  <a:pt x="57494" y="21305"/>
                </a:cubicBezTo>
                <a:cubicBezTo>
                  <a:pt x="57489" y="21305"/>
                  <a:pt x="57483" y="21306"/>
                  <a:pt x="57478" y="21307"/>
                </a:cubicBezTo>
                <a:cubicBezTo>
                  <a:pt x="56342" y="21371"/>
                  <a:pt x="55335" y="21843"/>
                  <a:pt x="54263" y="22100"/>
                </a:cubicBezTo>
                <a:cubicBezTo>
                  <a:pt x="54103" y="22144"/>
                  <a:pt x="54022" y="22163"/>
                  <a:pt x="53999" y="22163"/>
                </a:cubicBezTo>
                <a:cubicBezTo>
                  <a:pt x="53883" y="22163"/>
                  <a:pt x="55405" y="21640"/>
                  <a:pt x="55549" y="21586"/>
                </a:cubicBezTo>
                <a:cubicBezTo>
                  <a:pt x="56128" y="21414"/>
                  <a:pt x="56663" y="21157"/>
                  <a:pt x="57156" y="20857"/>
                </a:cubicBezTo>
                <a:cubicBezTo>
                  <a:pt x="57255" y="20798"/>
                  <a:pt x="57208" y="20683"/>
                  <a:pt x="57115" y="20683"/>
                </a:cubicBezTo>
                <a:cubicBezTo>
                  <a:pt x="57108" y="20683"/>
                  <a:pt x="57100" y="20684"/>
                  <a:pt x="57092" y="20686"/>
                </a:cubicBezTo>
                <a:cubicBezTo>
                  <a:pt x="55742" y="20857"/>
                  <a:pt x="54413" y="21179"/>
                  <a:pt x="53106" y="21607"/>
                </a:cubicBezTo>
                <a:cubicBezTo>
                  <a:pt x="54456" y="21136"/>
                  <a:pt x="55828" y="20814"/>
                  <a:pt x="57135" y="20257"/>
                </a:cubicBezTo>
                <a:cubicBezTo>
                  <a:pt x="57156" y="20236"/>
                  <a:pt x="57178" y="20214"/>
                  <a:pt x="57199" y="20193"/>
                </a:cubicBezTo>
                <a:close/>
                <a:moveTo>
                  <a:pt x="7280" y="21269"/>
                </a:moveTo>
                <a:cubicBezTo>
                  <a:pt x="7315" y="21269"/>
                  <a:pt x="7149" y="21351"/>
                  <a:pt x="6944" y="21479"/>
                </a:cubicBezTo>
                <a:cubicBezTo>
                  <a:pt x="5915" y="22164"/>
                  <a:pt x="4780" y="22593"/>
                  <a:pt x="3794" y="23322"/>
                </a:cubicBezTo>
                <a:cubicBezTo>
                  <a:pt x="3858" y="23086"/>
                  <a:pt x="3922" y="22829"/>
                  <a:pt x="4008" y="22572"/>
                </a:cubicBezTo>
                <a:cubicBezTo>
                  <a:pt x="4458" y="22422"/>
                  <a:pt x="4908" y="22229"/>
                  <a:pt x="5358" y="22036"/>
                </a:cubicBezTo>
                <a:cubicBezTo>
                  <a:pt x="5851" y="21800"/>
                  <a:pt x="6365" y="21586"/>
                  <a:pt x="6880" y="21393"/>
                </a:cubicBezTo>
                <a:cubicBezTo>
                  <a:pt x="7139" y="21306"/>
                  <a:pt x="7256" y="21269"/>
                  <a:pt x="7280" y="21269"/>
                </a:cubicBezTo>
                <a:close/>
                <a:moveTo>
                  <a:pt x="7437" y="21393"/>
                </a:moveTo>
                <a:cubicBezTo>
                  <a:pt x="7566" y="21564"/>
                  <a:pt x="7758" y="21714"/>
                  <a:pt x="7994" y="21779"/>
                </a:cubicBezTo>
                <a:cubicBezTo>
                  <a:pt x="8080" y="21800"/>
                  <a:pt x="8166" y="21821"/>
                  <a:pt x="8230" y="21864"/>
                </a:cubicBezTo>
                <a:cubicBezTo>
                  <a:pt x="6816" y="22100"/>
                  <a:pt x="5573" y="22829"/>
                  <a:pt x="4222" y="23365"/>
                </a:cubicBezTo>
                <a:lnTo>
                  <a:pt x="4244" y="23343"/>
                </a:lnTo>
                <a:lnTo>
                  <a:pt x="4244" y="23343"/>
                </a:lnTo>
                <a:cubicBezTo>
                  <a:pt x="3999" y="23442"/>
                  <a:pt x="3881" y="23480"/>
                  <a:pt x="3844" y="23480"/>
                </a:cubicBezTo>
                <a:cubicBezTo>
                  <a:pt x="3729" y="23480"/>
                  <a:pt x="4404" y="23108"/>
                  <a:pt x="4501" y="23043"/>
                </a:cubicBezTo>
                <a:cubicBezTo>
                  <a:pt x="4844" y="22807"/>
                  <a:pt x="5230" y="22614"/>
                  <a:pt x="5594" y="22422"/>
                </a:cubicBezTo>
                <a:cubicBezTo>
                  <a:pt x="6215" y="22122"/>
                  <a:pt x="6837" y="21779"/>
                  <a:pt x="7437" y="21393"/>
                </a:cubicBezTo>
                <a:close/>
                <a:moveTo>
                  <a:pt x="50306" y="23011"/>
                </a:moveTo>
                <a:cubicBezTo>
                  <a:pt x="50432" y="23011"/>
                  <a:pt x="49649" y="23325"/>
                  <a:pt x="49613" y="23343"/>
                </a:cubicBezTo>
                <a:cubicBezTo>
                  <a:pt x="49398" y="23386"/>
                  <a:pt x="49184" y="23472"/>
                  <a:pt x="48970" y="23557"/>
                </a:cubicBezTo>
                <a:cubicBezTo>
                  <a:pt x="48948" y="23450"/>
                  <a:pt x="48927" y="23365"/>
                  <a:pt x="48905" y="23257"/>
                </a:cubicBezTo>
                <a:cubicBezTo>
                  <a:pt x="49334" y="23236"/>
                  <a:pt x="49741" y="23172"/>
                  <a:pt x="50148" y="23043"/>
                </a:cubicBezTo>
                <a:cubicBezTo>
                  <a:pt x="50234" y="23021"/>
                  <a:pt x="50284" y="23011"/>
                  <a:pt x="50306" y="23011"/>
                </a:cubicBezTo>
                <a:close/>
                <a:moveTo>
                  <a:pt x="40805" y="18007"/>
                </a:moveTo>
                <a:lnTo>
                  <a:pt x="40805" y="18007"/>
                </a:lnTo>
                <a:cubicBezTo>
                  <a:pt x="38876" y="18864"/>
                  <a:pt x="36797" y="19593"/>
                  <a:pt x="34825" y="20278"/>
                </a:cubicBezTo>
                <a:cubicBezTo>
                  <a:pt x="32661" y="21029"/>
                  <a:pt x="30475" y="21693"/>
                  <a:pt x="28332" y="22507"/>
                </a:cubicBezTo>
                <a:lnTo>
                  <a:pt x="26918" y="23043"/>
                </a:lnTo>
                <a:lnTo>
                  <a:pt x="26232" y="23300"/>
                </a:lnTo>
                <a:lnTo>
                  <a:pt x="25975" y="23386"/>
                </a:lnTo>
                <a:cubicBezTo>
                  <a:pt x="25936" y="23383"/>
                  <a:pt x="25901" y="23382"/>
                  <a:pt x="25867" y="23382"/>
                </a:cubicBezTo>
                <a:cubicBezTo>
                  <a:pt x="25639" y="23382"/>
                  <a:pt x="25522" y="23445"/>
                  <a:pt x="25503" y="23557"/>
                </a:cubicBezTo>
                <a:lnTo>
                  <a:pt x="25117" y="23686"/>
                </a:lnTo>
                <a:cubicBezTo>
                  <a:pt x="24710" y="23557"/>
                  <a:pt x="24346" y="23365"/>
                  <a:pt x="24003" y="23107"/>
                </a:cubicBezTo>
                <a:cubicBezTo>
                  <a:pt x="25889" y="22743"/>
                  <a:pt x="27689" y="21800"/>
                  <a:pt x="29575" y="21286"/>
                </a:cubicBezTo>
                <a:lnTo>
                  <a:pt x="29596" y="21286"/>
                </a:lnTo>
                <a:cubicBezTo>
                  <a:pt x="31975" y="20621"/>
                  <a:pt x="34354" y="19914"/>
                  <a:pt x="36711" y="19143"/>
                </a:cubicBezTo>
                <a:cubicBezTo>
                  <a:pt x="37761" y="18800"/>
                  <a:pt x="38854" y="18564"/>
                  <a:pt x="39926" y="18264"/>
                </a:cubicBezTo>
                <a:cubicBezTo>
                  <a:pt x="40226" y="18200"/>
                  <a:pt x="40526" y="18093"/>
                  <a:pt x="40805" y="18007"/>
                </a:cubicBezTo>
                <a:close/>
                <a:moveTo>
                  <a:pt x="51070" y="23022"/>
                </a:moveTo>
                <a:cubicBezTo>
                  <a:pt x="51113" y="23172"/>
                  <a:pt x="51156" y="23343"/>
                  <a:pt x="51220" y="23493"/>
                </a:cubicBezTo>
                <a:cubicBezTo>
                  <a:pt x="50517" y="23617"/>
                  <a:pt x="49813" y="23721"/>
                  <a:pt x="49091" y="23748"/>
                </a:cubicBezTo>
                <a:lnTo>
                  <a:pt x="49091" y="23748"/>
                </a:lnTo>
                <a:cubicBezTo>
                  <a:pt x="49673" y="23711"/>
                  <a:pt x="50558" y="23288"/>
                  <a:pt x="51070" y="23022"/>
                </a:cubicBezTo>
                <a:close/>
                <a:moveTo>
                  <a:pt x="57569" y="22676"/>
                </a:moveTo>
                <a:cubicBezTo>
                  <a:pt x="57654" y="22676"/>
                  <a:pt x="56814" y="22968"/>
                  <a:pt x="56620" y="23064"/>
                </a:cubicBezTo>
                <a:cubicBezTo>
                  <a:pt x="55978" y="23365"/>
                  <a:pt x="55356" y="23686"/>
                  <a:pt x="54735" y="24029"/>
                </a:cubicBezTo>
                <a:lnTo>
                  <a:pt x="54520" y="23665"/>
                </a:lnTo>
                <a:cubicBezTo>
                  <a:pt x="54477" y="23579"/>
                  <a:pt x="54435" y="23493"/>
                  <a:pt x="54392" y="23429"/>
                </a:cubicBezTo>
                <a:cubicBezTo>
                  <a:pt x="55313" y="23279"/>
                  <a:pt x="56235" y="23064"/>
                  <a:pt x="57135" y="22786"/>
                </a:cubicBezTo>
                <a:cubicBezTo>
                  <a:pt x="57414" y="22707"/>
                  <a:pt x="57541" y="22676"/>
                  <a:pt x="57569" y="22676"/>
                </a:cubicBezTo>
                <a:close/>
                <a:moveTo>
                  <a:pt x="41040" y="18757"/>
                </a:moveTo>
                <a:lnTo>
                  <a:pt x="40290" y="19035"/>
                </a:lnTo>
                <a:cubicBezTo>
                  <a:pt x="38640" y="19678"/>
                  <a:pt x="36990" y="20343"/>
                  <a:pt x="35318" y="20943"/>
                </a:cubicBezTo>
                <a:cubicBezTo>
                  <a:pt x="33647" y="21521"/>
                  <a:pt x="31932" y="22036"/>
                  <a:pt x="30261" y="22700"/>
                </a:cubicBezTo>
                <a:cubicBezTo>
                  <a:pt x="29039" y="23214"/>
                  <a:pt x="27710" y="23515"/>
                  <a:pt x="26489" y="24050"/>
                </a:cubicBezTo>
                <a:cubicBezTo>
                  <a:pt x="26125" y="23986"/>
                  <a:pt x="25782" y="23900"/>
                  <a:pt x="25417" y="23793"/>
                </a:cubicBezTo>
                <a:cubicBezTo>
                  <a:pt x="26060" y="23579"/>
                  <a:pt x="26703" y="23343"/>
                  <a:pt x="27346" y="23129"/>
                </a:cubicBezTo>
                <a:cubicBezTo>
                  <a:pt x="28010" y="22893"/>
                  <a:pt x="28696" y="22679"/>
                  <a:pt x="29361" y="22464"/>
                </a:cubicBezTo>
                <a:cubicBezTo>
                  <a:pt x="31761" y="21714"/>
                  <a:pt x="34183" y="20986"/>
                  <a:pt x="36583" y="20193"/>
                </a:cubicBezTo>
                <a:cubicBezTo>
                  <a:pt x="38061" y="19700"/>
                  <a:pt x="39540" y="19164"/>
                  <a:pt x="41040" y="18757"/>
                </a:cubicBezTo>
                <a:close/>
                <a:moveTo>
                  <a:pt x="44105" y="18114"/>
                </a:moveTo>
                <a:lnTo>
                  <a:pt x="44941" y="18478"/>
                </a:lnTo>
                <a:cubicBezTo>
                  <a:pt x="43483" y="18693"/>
                  <a:pt x="42176" y="19293"/>
                  <a:pt x="40805" y="19828"/>
                </a:cubicBezTo>
                <a:lnTo>
                  <a:pt x="40805" y="19807"/>
                </a:lnTo>
                <a:cubicBezTo>
                  <a:pt x="39197" y="20450"/>
                  <a:pt x="37483" y="20900"/>
                  <a:pt x="35854" y="21457"/>
                </a:cubicBezTo>
                <a:cubicBezTo>
                  <a:pt x="35683" y="21521"/>
                  <a:pt x="35533" y="21564"/>
                  <a:pt x="35383" y="21629"/>
                </a:cubicBezTo>
                <a:cubicBezTo>
                  <a:pt x="33582" y="22100"/>
                  <a:pt x="31804" y="22657"/>
                  <a:pt x="30025" y="23236"/>
                </a:cubicBezTo>
                <a:cubicBezTo>
                  <a:pt x="29082" y="23515"/>
                  <a:pt x="28161" y="23793"/>
                  <a:pt x="27218" y="24093"/>
                </a:cubicBezTo>
                <a:cubicBezTo>
                  <a:pt x="27144" y="24115"/>
                  <a:pt x="27107" y="24125"/>
                  <a:pt x="27098" y="24125"/>
                </a:cubicBezTo>
                <a:cubicBezTo>
                  <a:pt x="27043" y="24125"/>
                  <a:pt x="27876" y="23815"/>
                  <a:pt x="27839" y="23815"/>
                </a:cubicBezTo>
                <a:cubicBezTo>
                  <a:pt x="28246" y="23707"/>
                  <a:pt x="28632" y="23600"/>
                  <a:pt x="29018" y="23450"/>
                </a:cubicBezTo>
                <a:cubicBezTo>
                  <a:pt x="32811" y="22122"/>
                  <a:pt x="36561" y="20643"/>
                  <a:pt x="40355" y="19228"/>
                </a:cubicBezTo>
                <a:cubicBezTo>
                  <a:pt x="41126" y="18950"/>
                  <a:pt x="41876" y="18628"/>
                  <a:pt x="42648" y="18371"/>
                </a:cubicBezTo>
                <a:lnTo>
                  <a:pt x="42926" y="18307"/>
                </a:lnTo>
                <a:lnTo>
                  <a:pt x="43141" y="18264"/>
                </a:lnTo>
                <a:cubicBezTo>
                  <a:pt x="43183" y="18264"/>
                  <a:pt x="43248" y="18243"/>
                  <a:pt x="43312" y="18243"/>
                </a:cubicBezTo>
                <a:cubicBezTo>
                  <a:pt x="43569" y="18200"/>
                  <a:pt x="43848" y="18157"/>
                  <a:pt x="44105" y="18114"/>
                </a:cubicBezTo>
                <a:close/>
                <a:moveTo>
                  <a:pt x="58035" y="22572"/>
                </a:moveTo>
                <a:cubicBezTo>
                  <a:pt x="58121" y="22893"/>
                  <a:pt x="58206" y="23214"/>
                  <a:pt x="58292" y="23536"/>
                </a:cubicBezTo>
                <a:lnTo>
                  <a:pt x="58271" y="23536"/>
                </a:lnTo>
                <a:cubicBezTo>
                  <a:pt x="57118" y="23536"/>
                  <a:pt x="56092" y="24004"/>
                  <a:pt x="54940" y="24156"/>
                </a:cubicBezTo>
                <a:lnTo>
                  <a:pt x="54940" y="24156"/>
                </a:lnTo>
                <a:cubicBezTo>
                  <a:pt x="55307" y="24103"/>
                  <a:pt x="55939" y="23620"/>
                  <a:pt x="56278" y="23450"/>
                </a:cubicBezTo>
                <a:cubicBezTo>
                  <a:pt x="56856" y="23150"/>
                  <a:pt x="57456" y="22872"/>
                  <a:pt x="58035" y="22572"/>
                </a:cubicBezTo>
                <a:close/>
                <a:moveTo>
                  <a:pt x="45262" y="18650"/>
                </a:moveTo>
                <a:lnTo>
                  <a:pt x="45948" y="18971"/>
                </a:lnTo>
                <a:cubicBezTo>
                  <a:pt x="44855" y="19293"/>
                  <a:pt x="43805" y="19657"/>
                  <a:pt x="42755" y="20107"/>
                </a:cubicBezTo>
                <a:cubicBezTo>
                  <a:pt x="40869" y="20814"/>
                  <a:pt x="38919" y="21393"/>
                  <a:pt x="37011" y="21993"/>
                </a:cubicBezTo>
                <a:cubicBezTo>
                  <a:pt x="35083" y="22593"/>
                  <a:pt x="33068" y="23172"/>
                  <a:pt x="31097" y="23729"/>
                </a:cubicBezTo>
                <a:cubicBezTo>
                  <a:pt x="30389" y="23922"/>
                  <a:pt x="29211" y="24093"/>
                  <a:pt x="28696" y="24372"/>
                </a:cubicBezTo>
                <a:cubicBezTo>
                  <a:pt x="29511" y="23900"/>
                  <a:pt x="30625" y="23665"/>
                  <a:pt x="31525" y="23343"/>
                </a:cubicBezTo>
                <a:cubicBezTo>
                  <a:pt x="32940" y="22829"/>
                  <a:pt x="34311" y="22250"/>
                  <a:pt x="35747" y="21736"/>
                </a:cubicBezTo>
                <a:cubicBezTo>
                  <a:pt x="38962" y="20900"/>
                  <a:pt x="42155" y="19871"/>
                  <a:pt x="45262" y="18650"/>
                </a:cubicBezTo>
                <a:close/>
                <a:moveTo>
                  <a:pt x="33347" y="22422"/>
                </a:moveTo>
                <a:lnTo>
                  <a:pt x="33347" y="22422"/>
                </a:lnTo>
                <a:cubicBezTo>
                  <a:pt x="32575" y="22722"/>
                  <a:pt x="31804" y="23043"/>
                  <a:pt x="31032" y="23322"/>
                </a:cubicBezTo>
                <a:cubicBezTo>
                  <a:pt x="30154" y="23643"/>
                  <a:pt x="29018" y="23857"/>
                  <a:pt x="28268" y="24436"/>
                </a:cubicBezTo>
                <a:cubicBezTo>
                  <a:pt x="27989" y="24372"/>
                  <a:pt x="27710" y="24307"/>
                  <a:pt x="27432" y="24243"/>
                </a:cubicBezTo>
                <a:cubicBezTo>
                  <a:pt x="28482" y="24050"/>
                  <a:pt x="29554" y="23579"/>
                  <a:pt x="30539" y="23279"/>
                </a:cubicBezTo>
                <a:lnTo>
                  <a:pt x="30561" y="23279"/>
                </a:lnTo>
                <a:cubicBezTo>
                  <a:pt x="31482" y="22979"/>
                  <a:pt x="32404" y="22679"/>
                  <a:pt x="33347" y="22422"/>
                </a:cubicBezTo>
                <a:close/>
                <a:moveTo>
                  <a:pt x="50643" y="23842"/>
                </a:moveTo>
                <a:cubicBezTo>
                  <a:pt x="50790" y="23842"/>
                  <a:pt x="50846" y="23867"/>
                  <a:pt x="50663" y="23943"/>
                </a:cubicBezTo>
                <a:cubicBezTo>
                  <a:pt x="50148" y="24157"/>
                  <a:pt x="49613" y="24243"/>
                  <a:pt x="49120" y="24436"/>
                </a:cubicBezTo>
                <a:cubicBezTo>
                  <a:pt x="49098" y="24286"/>
                  <a:pt x="49077" y="24115"/>
                  <a:pt x="49055" y="23943"/>
                </a:cubicBezTo>
                <a:lnTo>
                  <a:pt x="49055" y="23943"/>
                </a:lnTo>
                <a:cubicBezTo>
                  <a:pt x="49131" y="23949"/>
                  <a:pt x="49208" y="23952"/>
                  <a:pt x="49286" y="23952"/>
                </a:cubicBezTo>
                <a:cubicBezTo>
                  <a:pt x="49474" y="23952"/>
                  <a:pt x="49667" y="23937"/>
                  <a:pt x="49848" y="23922"/>
                </a:cubicBezTo>
                <a:cubicBezTo>
                  <a:pt x="49821" y="23922"/>
                  <a:pt x="50378" y="23842"/>
                  <a:pt x="50643" y="23842"/>
                </a:cubicBezTo>
                <a:close/>
                <a:moveTo>
                  <a:pt x="51349" y="23793"/>
                </a:moveTo>
                <a:cubicBezTo>
                  <a:pt x="51456" y="24029"/>
                  <a:pt x="51606" y="24243"/>
                  <a:pt x="51734" y="24457"/>
                </a:cubicBezTo>
                <a:cubicBezTo>
                  <a:pt x="51220" y="24479"/>
                  <a:pt x="50706" y="24522"/>
                  <a:pt x="50191" y="24586"/>
                </a:cubicBezTo>
                <a:lnTo>
                  <a:pt x="50170" y="24586"/>
                </a:lnTo>
                <a:cubicBezTo>
                  <a:pt x="50010" y="24606"/>
                  <a:pt x="49690" y="24640"/>
                  <a:pt x="49492" y="24640"/>
                </a:cubicBezTo>
                <a:cubicBezTo>
                  <a:pt x="49265" y="24640"/>
                  <a:pt x="49196" y="24596"/>
                  <a:pt x="49698" y="24436"/>
                </a:cubicBezTo>
                <a:cubicBezTo>
                  <a:pt x="50298" y="24243"/>
                  <a:pt x="50856" y="24157"/>
                  <a:pt x="51349" y="23793"/>
                </a:cubicBezTo>
                <a:close/>
                <a:moveTo>
                  <a:pt x="7753" y="22207"/>
                </a:moveTo>
                <a:cubicBezTo>
                  <a:pt x="7915" y="22207"/>
                  <a:pt x="7937" y="22279"/>
                  <a:pt x="7566" y="22507"/>
                </a:cubicBezTo>
                <a:cubicBezTo>
                  <a:pt x="6237" y="23322"/>
                  <a:pt x="4694" y="23686"/>
                  <a:pt x="3472" y="24672"/>
                </a:cubicBezTo>
                <a:cubicBezTo>
                  <a:pt x="3537" y="24372"/>
                  <a:pt x="3601" y="24072"/>
                  <a:pt x="3665" y="23750"/>
                </a:cubicBezTo>
                <a:lnTo>
                  <a:pt x="3687" y="23750"/>
                </a:lnTo>
                <a:cubicBezTo>
                  <a:pt x="4287" y="23557"/>
                  <a:pt x="4887" y="23322"/>
                  <a:pt x="5487" y="23043"/>
                </a:cubicBezTo>
                <a:cubicBezTo>
                  <a:pt x="5980" y="22807"/>
                  <a:pt x="6473" y="22593"/>
                  <a:pt x="6987" y="22379"/>
                </a:cubicBezTo>
                <a:cubicBezTo>
                  <a:pt x="7130" y="22319"/>
                  <a:pt x="7551" y="22207"/>
                  <a:pt x="7753" y="22207"/>
                </a:cubicBezTo>
                <a:close/>
                <a:moveTo>
                  <a:pt x="35297" y="22722"/>
                </a:moveTo>
                <a:cubicBezTo>
                  <a:pt x="34054" y="23129"/>
                  <a:pt x="32811" y="23515"/>
                  <a:pt x="31568" y="23900"/>
                </a:cubicBezTo>
                <a:cubicBezTo>
                  <a:pt x="30818" y="24136"/>
                  <a:pt x="29961" y="24265"/>
                  <a:pt x="29296" y="24758"/>
                </a:cubicBezTo>
                <a:cubicBezTo>
                  <a:pt x="29125" y="24693"/>
                  <a:pt x="28932" y="24629"/>
                  <a:pt x="28761" y="24586"/>
                </a:cubicBezTo>
                <a:cubicBezTo>
                  <a:pt x="30925" y="23986"/>
                  <a:pt x="33090" y="23365"/>
                  <a:pt x="35276" y="22722"/>
                </a:cubicBezTo>
                <a:close/>
                <a:moveTo>
                  <a:pt x="8573" y="22036"/>
                </a:moveTo>
                <a:cubicBezTo>
                  <a:pt x="8766" y="22164"/>
                  <a:pt x="8937" y="22357"/>
                  <a:pt x="9044" y="22572"/>
                </a:cubicBezTo>
                <a:cubicBezTo>
                  <a:pt x="8123" y="22893"/>
                  <a:pt x="7244" y="23257"/>
                  <a:pt x="6365" y="23643"/>
                </a:cubicBezTo>
                <a:lnTo>
                  <a:pt x="6365" y="23622"/>
                </a:lnTo>
                <a:cubicBezTo>
                  <a:pt x="5765" y="23879"/>
                  <a:pt x="5187" y="24136"/>
                  <a:pt x="4608" y="24372"/>
                </a:cubicBezTo>
                <a:cubicBezTo>
                  <a:pt x="4353" y="24479"/>
                  <a:pt x="3743" y="24798"/>
                  <a:pt x="3652" y="24798"/>
                </a:cubicBezTo>
                <a:cubicBezTo>
                  <a:pt x="3598" y="24798"/>
                  <a:pt x="3727" y="24686"/>
                  <a:pt x="4222" y="24350"/>
                </a:cubicBezTo>
                <a:cubicBezTo>
                  <a:pt x="5594" y="23429"/>
                  <a:pt x="7244" y="23086"/>
                  <a:pt x="8573" y="22036"/>
                </a:cubicBezTo>
                <a:close/>
                <a:moveTo>
                  <a:pt x="55249" y="16292"/>
                </a:moveTo>
                <a:cubicBezTo>
                  <a:pt x="55378" y="16507"/>
                  <a:pt x="55506" y="16721"/>
                  <a:pt x="55635" y="16957"/>
                </a:cubicBezTo>
                <a:cubicBezTo>
                  <a:pt x="52034" y="18521"/>
                  <a:pt x="48091" y="19250"/>
                  <a:pt x="44384" y="20536"/>
                </a:cubicBezTo>
                <a:lnTo>
                  <a:pt x="44405" y="20536"/>
                </a:lnTo>
                <a:cubicBezTo>
                  <a:pt x="40655" y="21864"/>
                  <a:pt x="36797" y="23150"/>
                  <a:pt x="32918" y="23986"/>
                </a:cubicBezTo>
                <a:cubicBezTo>
                  <a:pt x="32061" y="24179"/>
                  <a:pt x="31247" y="24565"/>
                  <a:pt x="30389" y="24758"/>
                </a:cubicBezTo>
                <a:cubicBezTo>
                  <a:pt x="30154" y="24822"/>
                  <a:pt x="29918" y="24886"/>
                  <a:pt x="29682" y="24908"/>
                </a:cubicBezTo>
                <a:lnTo>
                  <a:pt x="29618" y="24865"/>
                </a:lnTo>
                <a:cubicBezTo>
                  <a:pt x="29704" y="24758"/>
                  <a:pt x="30818" y="24329"/>
                  <a:pt x="31118" y="24243"/>
                </a:cubicBezTo>
                <a:cubicBezTo>
                  <a:pt x="32897" y="23707"/>
                  <a:pt x="34654" y="23150"/>
                  <a:pt x="36411" y="22572"/>
                </a:cubicBezTo>
                <a:cubicBezTo>
                  <a:pt x="38233" y="21950"/>
                  <a:pt x="40033" y="21457"/>
                  <a:pt x="41898" y="20986"/>
                </a:cubicBezTo>
                <a:cubicBezTo>
                  <a:pt x="43505" y="20536"/>
                  <a:pt x="45069" y="19957"/>
                  <a:pt x="46591" y="19250"/>
                </a:cubicBezTo>
                <a:lnTo>
                  <a:pt x="46762" y="19336"/>
                </a:lnTo>
                <a:cubicBezTo>
                  <a:pt x="46822" y="19370"/>
                  <a:pt x="46889" y="19387"/>
                  <a:pt x="46956" y="19387"/>
                </a:cubicBezTo>
                <a:cubicBezTo>
                  <a:pt x="47056" y="19387"/>
                  <a:pt x="47157" y="19348"/>
                  <a:pt x="47234" y="19271"/>
                </a:cubicBezTo>
                <a:cubicBezTo>
                  <a:pt x="47491" y="19271"/>
                  <a:pt x="47770" y="19186"/>
                  <a:pt x="48005" y="19057"/>
                </a:cubicBezTo>
                <a:cubicBezTo>
                  <a:pt x="50491" y="18500"/>
                  <a:pt x="52892" y="17128"/>
                  <a:pt x="55249" y="16292"/>
                </a:cubicBezTo>
                <a:close/>
                <a:moveTo>
                  <a:pt x="57906" y="23750"/>
                </a:moveTo>
                <a:lnTo>
                  <a:pt x="57906" y="23750"/>
                </a:lnTo>
                <a:cubicBezTo>
                  <a:pt x="57092" y="24286"/>
                  <a:pt x="56149" y="24586"/>
                  <a:pt x="55356" y="25186"/>
                </a:cubicBezTo>
                <a:cubicBezTo>
                  <a:pt x="55206" y="24929"/>
                  <a:pt x="55056" y="24629"/>
                  <a:pt x="54885" y="24350"/>
                </a:cubicBezTo>
                <a:cubicBezTo>
                  <a:pt x="55185" y="24329"/>
                  <a:pt x="55506" y="24286"/>
                  <a:pt x="55806" y="24200"/>
                </a:cubicBezTo>
                <a:cubicBezTo>
                  <a:pt x="56256" y="24115"/>
                  <a:pt x="57585" y="23943"/>
                  <a:pt x="57906" y="23750"/>
                </a:cubicBezTo>
                <a:close/>
                <a:moveTo>
                  <a:pt x="58335" y="23707"/>
                </a:moveTo>
                <a:cubicBezTo>
                  <a:pt x="58399" y="23965"/>
                  <a:pt x="58464" y="24200"/>
                  <a:pt x="58506" y="24457"/>
                </a:cubicBezTo>
                <a:cubicBezTo>
                  <a:pt x="58485" y="24436"/>
                  <a:pt x="58464" y="24436"/>
                  <a:pt x="58421" y="24436"/>
                </a:cubicBezTo>
                <a:cubicBezTo>
                  <a:pt x="57479" y="24671"/>
                  <a:pt x="56623" y="25163"/>
                  <a:pt x="55639" y="25250"/>
                </a:cubicBezTo>
                <a:lnTo>
                  <a:pt x="55639" y="25250"/>
                </a:lnTo>
                <a:cubicBezTo>
                  <a:pt x="55921" y="25222"/>
                  <a:pt x="56686" y="24585"/>
                  <a:pt x="56985" y="24457"/>
                </a:cubicBezTo>
                <a:cubicBezTo>
                  <a:pt x="57435" y="24243"/>
                  <a:pt x="57885" y="23986"/>
                  <a:pt x="58314" y="23729"/>
                </a:cubicBezTo>
                <a:lnTo>
                  <a:pt x="58335" y="23707"/>
                </a:lnTo>
                <a:close/>
                <a:moveTo>
                  <a:pt x="55611" y="18380"/>
                </a:moveTo>
                <a:cubicBezTo>
                  <a:pt x="56338" y="18380"/>
                  <a:pt x="54159" y="18910"/>
                  <a:pt x="53942" y="18950"/>
                </a:cubicBezTo>
                <a:cubicBezTo>
                  <a:pt x="52913" y="19186"/>
                  <a:pt x="51906" y="19528"/>
                  <a:pt x="50898" y="19807"/>
                </a:cubicBezTo>
                <a:cubicBezTo>
                  <a:pt x="48691" y="20428"/>
                  <a:pt x="46441" y="20943"/>
                  <a:pt x="44212" y="21564"/>
                </a:cubicBezTo>
                <a:cubicBezTo>
                  <a:pt x="39840" y="22786"/>
                  <a:pt x="35533" y="24329"/>
                  <a:pt x="31139" y="25486"/>
                </a:cubicBezTo>
                <a:cubicBezTo>
                  <a:pt x="32254" y="24650"/>
                  <a:pt x="33861" y="24457"/>
                  <a:pt x="35168" y="24157"/>
                </a:cubicBezTo>
                <a:cubicBezTo>
                  <a:pt x="37440" y="23622"/>
                  <a:pt x="39626" y="22850"/>
                  <a:pt x="41833" y="22079"/>
                </a:cubicBezTo>
                <a:cubicBezTo>
                  <a:pt x="46141" y="20600"/>
                  <a:pt x="50770" y="18757"/>
                  <a:pt x="55356" y="18393"/>
                </a:cubicBezTo>
                <a:cubicBezTo>
                  <a:pt x="55465" y="18384"/>
                  <a:pt x="55549" y="18380"/>
                  <a:pt x="55611" y="18380"/>
                </a:cubicBezTo>
                <a:close/>
                <a:moveTo>
                  <a:pt x="55720" y="17128"/>
                </a:moveTo>
                <a:cubicBezTo>
                  <a:pt x="56256" y="18093"/>
                  <a:pt x="56728" y="19057"/>
                  <a:pt x="57135" y="20086"/>
                </a:cubicBezTo>
                <a:cubicBezTo>
                  <a:pt x="57113" y="20064"/>
                  <a:pt x="57113" y="20064"/>
                  <a:pt x="57092" y="20064"/>
                </a:cubicBezTo>
                <a:lnTo>
                  <a:pt x="57092" y="20043"/>
                </a:lnTo>
                <a:cubicBezTo>
                  <a:pt x="55613" y="20364"/>
                  <a:pt x="54113" y="20450"/>
                  <a:pt x="52656" y="20793"/>
                </a:cubicBezTo>
                <a:cubicBezTo>
                  <a:pt x="51863" y="20964"/>
                  <a:pt x="51070" y="21179"/>
                  <a:pt x="50256" y="21371"/>
                </a:cubicBezTo>
                <a:cubicBezTo>
                  <a:pt x="49998" y="21414"/>
                  <a:pt x="49720" y="21479"/>
                  <a:pt x="49463" y="21521"/>
                </a:cubicBezTo>
                <a:cubicBezTo>
                  <a:pt x="51927" y="20964"/>
                  <a:pt x="54370" y="20300"/>
                  <a:pt x="56620" y="19164"/>
                </a:cubicBezTo>
                <a:cubicBezTo>
                  <a:pt x="56706" y="19100"/>
                  <a:pt x="56663" y="18971"/>
                  <a:pt x="56578" y="18971"/>
                </a:cubicBezTo>
                <a:cubicBezTo>
                  <a:pt x="55163" y="19143"/>
                  <a:pt x="53877" y="19614"/>
                  <a:pt x="52527" y="20000"/>
                </a:cubicBezTo>
                <a:cubicBezTo>
                  <a:pt x="50920" y="20450"/>
                  <a:pt x="49227" y="20643"/>
                  <a:pt x="47598" y="21071"/>
                </a:cubicBezTo>
                <a:cubicBezTo>
                  <a:pt x="47512" y="21029"/>
                  <a:pt x="47405" y="20986"/>
                  <a:pt x="47298" y="20964"/>
                </a:cubicBezTo>
                <a:cubicBezTo>
                  <a:pt x="48520" y="20643"/>
                  <a:pt x="49741" y="20343"/>
                  <a:pt x="50963" y="20021"/>
                </a:cubicBezTo>
                <a:cubicBezTo>
                  <a:pt x="52677" y="19550"/>
                  <a:pt x="54713" y="19250"/>
                  <a:pt x="56256" y="18371"/>
                </a:cubicBezTo>
                <a:cubicBezTo>
                  <a:pt x="56342" y="18328"/>
                  <a:pt x="56320" y="18200"/>
                  <a:pt x="56213" y="18178"/>
                </a:cubicBezTo>
                <a:cubicBezTo>
                  <a:pt x="56141" y="18177"/>
                  <a:pt x="56069" y="18176"/>
                  <a:pt x="55998" y="18176"/>
                </a:cubicBezTo>
                <a:cubicBezTo>
                  <a:pt x="53951" y="18176"/>
                  <a:pt x="51945" y="18755"/>
                  <a:pt x="49998" y="19314"/>
                </a:cubicBezTo>
                <a:cubicBezTo>
                  <a:pt x="47384" y="20021"/>
                  <a:pt x="44812" y="20857"/>
                  <a:pt x="42262" y="21736"/>
                </a:cubicBezTo>
                <a:cubicBezTo>
                  <a:pt x="39797" y="22572"/>
                  <a:pt x="37354" y="23450"/>
                  <a:pt x="34825" y="24050"/>
                </a:cubicBezTo>
                <a:cubicBezTo>
                  <a:pt x="33475" y="24350"/>
                  <a:pt x="31847" y="24586"/>
                  <a:pt x="30775" y="25550"/>
                </a:cubicBezTo>
                <a:cubicBezTo>
                  <a:pt x="30518" y="25358"/>
                  <a:pt x="30218" y="25186"/>
                  <a:pt x="29918" y="25036"/>
                </a:cubicBezTo>
                <a:cubicBezTo>
                  <a:pt x="30539" y="24950"/>
                  <a:pt x="31118" y="24800"/>
                  <a:pt x="31697" y="24607"/>
                </a:cubicBezTo>
                <a:cubicBezTo>
                  <a:pt x="32940" y="24200"/>
                  <a:pt x="34204" y="23922"/>
                  <a:pt x="35468" y="23579"/>
                </a:cubicBezTo>
                <a:cubicBezTo>
                  <a:pt x="37890" y="22957"/>
                  <a:pt x="40226" y="22100"/>
                  <a:pt x="42583" y="21350"/>
                </a:cubicBezTo>
                <a:cubicBezTo>
                  <a:pt x="44876" y="20643"/>
                  <a:pt x="47105" y="19764"/>
                  <a:pt x="49420" y="19143"/>
                </a:cubicBezTo>
                <a:cubicBezTo>
                  <a:pt x="51563" y="18564"/>
                  <a:pt x="53684" y="18028"/>
                  <a:pt x="55720" y="17128"/>
                </a:cubicBezTo>
                <a:close/>
                <a:moveTo>
                  <a:pt x="51627" y="24543"/>
                </a:moveTo>
                <a:cubicBezTo>
                  <a:pt x="50770" y="24800"/>
                  <a:pt x="49956" y="25143"/>
                  <a:pt x="49184" y="25593"/>
                </a:cubicBezTo>
                <a:cubicBezTo>
                  <a:pt x="49184" y="25336"/>
                  <a:pt x="49163" y="25079"/>
                  <a:pt x="49163" y="24822"/>
                </a:cubicBezTo>
                <a:lnTo>
                  <a:pt x="49163" y="24822"/>
                </a:lnTo>
                <a:cubicBezTo>
                  <a:pt x="49238" y="24824"/>
                  <a:pt x="49314" y="24825"/>
                  <a:pt x="49389" y="24825"/>
                </a:cubicBezTo>
                <a:cubicBezTo>
                  <a:pt x="50142" y="24825"/>
                  <a:pt x="50893" y="24736"/>
                  <a:pt x="51627" y="24543"/>
                </a:cubicBezTo>
                <a:close/>
                <a:moveTo>
                  <a:pt x="51906" y="24672"/>
                </a:moveTo>
                <a:cubicBezTo>
                  <a:pt x="52013" y="24800"/>
                  <a:pt x="52099" y="24929"/>
                  <a:pt x="52206" y="25079"/>
                </a:cubicBezTo>
                <a:cubicBezTo>
                  <a:pt x="51370" y="25186"/>
                  <a:pt x="50556" y="25358"/>
                  <a:pt x="49763" y="25593"/>
                </a:cubicBezTo>
                <a:lnTo>
                  <a:pt x="49741" y="25593"/>
                </a:lnTo>
                <a:cubicBezTo>
                  <a:pt x="49468" y="25668"/>
                  <a:pt x="49335" y="25698"/>
                  <a:pt x="49294" y="25698"/>
                </a:cubicBezTo>
                <a:cubicBezTo>
                  <a:pt x="49171" y="25698"/>
                  <a:pt x="49870" y="25433"/>
                  <a:pt x="50063" y="25336"/>
                </a:cubicBezTo>
                <a:cubicBezTo>
                  <a:pt x="50663" y="25058"/>
                  <a:pt x="51263" y="24843"/>
                  <a:pt x="51906" y="24672"/>
                </a:cubicBezTo>
                <a:close/>
                <a:moveTo>
                  <a:pt x="46355" y="25301"/>
                </a:moveTo>
                <a:lnTo>
                  <a:pt x="44984" y="25786"/>
                </a:lnTo>
                <a:cubicBezTo>
                  <a:pt x="45155" y="25700"/>
                  <a:pt x="45327" y="25636"/>
                  <a:pt x="45498" y="25572"/>
                </a:cubicBezTo>
                <a:cubicBezTo>
                  <a:pt x="45770" y="25467"/>
                  <a:pt x="46063" y="25403"/>
                  <a:pt x="46355" y="25301"/>
                </a:cubicBezTo>
                <a:close/>
                <a:moveTo>
                  <a:pt x="8689" y="22922"/>
                </a:moveTo>
                <a:cubicBezTo>
                  <a:pt x="8808" y="22922"/>
                  <a:pt x="7986" y="23331"/>
                  <a:pt x="7823" y="23429"/>
                </a:cubicBezTo>
                <a:cubicBezTo>
                  <a:pt x="6280" y="24286"/>
                  <a:pt x="4608" y="24758"/>
                  <a:pt x="3237" y="25893"/>
                </a:cubicBezTo>
                <a:cubicBezTo>
                  <a:pt x="3279" y="25615"/>
                  <a:pt x="3322" y="25336"/>
                  <a:pt x="3387" y="25036"/>
                </a:cubicBezTo>
                <a:cubicBezTo>
                  <a:pt x="4287" y="24736"/>
                  <a:pt x="5144" y="24372"/>
                  <a:pt x="6023" y="23986"/>
                </a:cubicBezTo>
                <a:cubicBezTo>
                  <a:pt x="6751" y="23665"/>
                  <a:pt x="7501" y="23343"/>
                  <a:pt x="8251" y="23064"/>
                </a:cubicBezTo>
                <a:cubicBezTo>
                  <a:pt x="8522" y="22962"/>
                  <a:pt x="8652" y="22922"/>
                  <a:pt x="8689" y="22922"/>
                </a:cubicBezTo>
                <a:close/>
                <a:moveTo>
                  <a:pt x="58142" y="24723"/>
                </a:moveTo>
                <a:cubicBezTo>
                  <a:pt x="58302" y="24723"/>
                  <a:pt x="57372" y="25236"/>
                  <a:pt x="57199" y="25358"/>
                </a:cubicBezTo>
                <a:cubicBezTo>
                  <a:pt x="56792" y="25615"/>
                  <a:pt x="56342" y="25850"/>
                  <a:pt x="55913" y="26086"/>
                </a:cubicBezTo>
                <a:cubicBezTo>
                  <a:pt x="55785" y="25872"/>
                  <a:pt x="55635" y="25658"/>
                  <a:pt x="55506" y="25443"/>
                </a:cubicBezTo>
                <a:lnTo>
                  <a:pt x="55506" y="25422"/>
                </a:lnTo>
                <a:cubicBezTo>
                  <a:pt x="56320" y="25422"/>
                  <a:pt x="57071" y="25100"/>
                  <a:pt x="57821" y="24822"/>
                </a:cubicBezTo>
                <a:cubicBezTo>
                  <a:pt x="58006" y="24752"/>
                  <a:pt x="58105" y="24723"/>
                  <a:pt x="58142" y="24723"/>
                </a:cubicBezTo>
                <a:close/>
                <a:moveTo>
                  <a:pt x="52045" y="25300"/>
                </a:moveTo>
                <a:cubicBezTo>
                  <a:pt x="51190" y="25809"/>
                  <a:pt x="50144" y="26023"/>
                  <a:pt x="49184" y="26279"/>
                </a:cubicBezTo>
                <a:lnTo>
                  <a:pt x="49184" y="26065"/>
                </a:lnTo>
                <a:cubicBezTo>
                  <a:pt x="49184" y="26000"/>
                  <a:pt x="49184" y="25958"/>
                  <a:pt x="49184" y="25915"/>
                </a:cubicBezTo>
                <a:cubicBezTo>
                  <a:pt x="49548" y="25829"/>
                  <a:pt x="49913" y="25743"/>
                  <a:pt x="50256" y="25658"/>
                </a:cubicBezTo>
                <a:cubicBezTo>
                  <a:pt x="50723" y="25551"/>
                  <a:pt x="51652" y="25529"/>
                  <a:pt x="52045" y="25300"/>
                </a:cubicBezTo>
                <a:close/>
                <a:moveTo>
                  <a:pt x="52399" y="25336"/>
                </a:moveTo>
                <a:lnTo>
                  <a:pt x="52506" y="25486"/>
                </a:lnTo>
                <a:cubicBezTo>
                  <a:pt x="52613" y="25615"/>
                  <a:pt x="52720" y="25765"/>
                  <a:pt x="52827" y="25936"/>
                </a:cubicBezTo>
                <a:cubicBezTo>
                  <a:pt x="51713" y="26086"/>
                  <a:pt x="50620" y="26408"/>
                  <a:pt x="49484" y="26451"/>
                </a:cubicBezTo>
                <a:lnTo>
                  <a:pt x="49484" y="26472"/>
                </a:lnTo>
                <a:cubicBezTo>
                  <a:pt x="49367" y="26485"/>
                  <a:pt x="49290" y="26492"/>
                  <a:pt x="49252" y="26492"/>
                </a:cubicBezTo>
                <a:cubicBezTo>
                  <a:pt x="49166" y="26492"/>
                  <a:pt x="49290" y="26454"/>
                  <a:pt x="49634" y="26365"/>
                </a:cubicBezTo>
                <a:cubicBezTo>
                  <a:pt x="50063" y="26258"/>
                  <a:pt x="50491" y="26129"/>
                  <a:pt x="50920" y="26000"/>
                </a:cubicBezTo>
                <a:cubicBezTo>
                  <a:pt x="51434" y="25829"/>
                  <a:pt x="51927" y="25615"/>
                  <a:pt x="52399" y="25336"/>
                </a:cubicBezTo>
                <a:close/>
                <a:moveTo>
                  <a:pt x="57982" y="25940"/>
                </a:moveTo>
                <a:cubicBezTo>
                  <a:pt x="58062" y="25940"/>
                  <a:pt x="57451" y="26145"/>
                  <a:pt x="57371" y="26193"/>
                </a:cubicBezTo>
                <a:cubicBezTo>
                  <a:pt x="57049" y="26322"/>
                  <a:pt x="56728" y="26493"/>
                  <a:pt x="56449" y="26686"/>
                </a:cubicBezTo>
                <a:cubicBezTo>
                  <a:pt x="56428" y="26686"/>
                  <a:pt x="56406" y="26708"/>
                  <a:pt x="56406" y="26729"/>
                </a:cubicBezTo>
                <a:lnTo>
                  <a:pt x="56406" y="26708"/>
                </a:lnTo>
                <a:cubicBezTo>
                  <a:pt x="56278" y="26601"/>
                  <a:pt x="56170" y="26472"/>
                  <a:pt x="56085" y="26322"/>
                </a:cubicBezTo>
                <a:cubicBezTo>
                  <a:pt x="56620" y="26279"/>
                  <a:pt x="57135" y="26193"/>
                  <a:pt x="57628" y="26022"/>
                </a:cubicBezTo>
                <a:cubicBezTo>
                  <a:pt x="57853" y="25963"/>
                  <a:pt x="57956" y="25940"/>
                  <a:pt x="57982" y="25940"/>
                </a:cubicBezTo>
                <a:close/>
                <a:moveTo>
                  <a:pt x="52723" y="26165"/>
                </a:moveTo>
                <a:cubicBezTo>
                  <a:pt x="52886" y="26165"/>
                  <a:pt x="52865" y="26222"/>
                  <a:pt x="52356" y="26408"/>
                </a:cubicBezTo>
                <a:cubicBezTo>
                  <a:pt x="51349" y="26772"/>
                  <a:pt x="50127" y="26558"/>
                  <a:pt x="49163" y="27051"/>
                </a:cubicBezTo>
                <a:lnTo>
                  <a:pt x="49163" y="26622"/>
                </a:lnTo>
                <a:cubicBezTo>
                  <a:pt x="49279" y="26627"/>
                  <a:pt x="49395" y="26630"/>
                  <a:pt x="49512" y="26630"/>
                </a:cubicBezTo>
                <a:cubicBezTo>
                  <a:pt x="49888" y="26630"/>
                  <a:pt x="50265" y="26602"/>
                  <a:pt x="50641" y="26536"/>
                </a:cubicBezTo>
                <a:cubicBezTo>
                  <a:pt x="51027" y="26472"/>
                  <a:pt x="51434" y="26365"/>
                  <a:pt x="51820" y="26301"/>
                </a:cubicBezTo>
                <a:cubicBezTo>
                  <a:pt x="51978" y="26264"/>
                  <a:pt x="52510" y="26165"/>
                  <a:pt x="52723" y="26165"/>
                </a:cubicBezTo>
                <a:close/>
                <a:moveTo>
                  <a:pt x="45331" y="22447"/>
                </a:moveTo>
                <a:cubicBezTo>
                  <a:pt x="43154" y="23874"/>
                  <a:pt x="40209" y="24408"/>
                  <a:pt x="37783" y="25336"/>
                </a:cubicBezTo>
                <a:cubicBezTo>
                  <a:pt x="36540" y="25808"/>
                  <a:pt x="35254" y="26215"/>
                  <a:pt x="33947" y="26579"/>
                </a:cubicBezTo>
                <a:cubicBezTo>
                  <a:pt x="33218" y="26772"/>
                  <a:pt x="32511" y="26815"/>
                  <a:pt x="31804" y="27093"/>
                </a:cubicBezTo>
                <a:cubicBezTo>
                  <a:pt x="31762" y="26864"/>
                  <a:pt x="31680" y="26655"/>
                  <a:pt x="31577" y="26447"/>
                </a:cubicBezTo>
                <a:lnTo>
                  <a:pt x="31577" y="26447"/>
                </a:lnTo>
                <a:cubicBezTo>
                  <a:pt x="33718" y="25464"/>
                  <a:pt x="36264" y="25057"/>
                  <a:pt x="38554" y="24522"/>
                </a:cubicBezTo>
                <a:cubicBezTo>
                  <a:pt x="40656" y="24038"/>
                  <a:pt x="43562" y="23596"/>
                  <a:pt x="45331" y="22447"/>
                </a:cubicBezTo>
                <a:close/>
                <a:moveTo>
                  <a:pt x="9130" y="22807"/>
                </a:moveTo>
                <a:cubicBezTo>
                  <a:pt x="9194" y="23193"/>
                  <a:pt x="9173" y="23600"/>
                  <a:pt x="9044" y="23986"/>
                </a:cubicBezTo>
                <a:cubicBezTo>
                  <a:pt x="8980" y="24243"/>
                  <a:pt x="9023" y="24522"/>
                  <a:pt x="9151" y="24758"/>
                </a:cubicBezTo>
                <a:cubicBezTo>
                  <a:pt x="8273" y="25036"/>
                  <a:pt x="7416" y="25379"/>
                  <a:pt x="6601" y="25808"/>
                </a:cubicBezTo>
                <a:lnTo>
                  <a:pt x="6623" y="25786"/>
                </a:lnTo>
                <a:lnTo>
                  <a:pt x="6623" y="25786"/>
                </a:lnTo>
                <a:cubicBezTo>
                  <a:pt x="5873" y="26129"/>
                  <a:pt x="5101" y="26408"/>
                  <a:pt x="4351" y="26708"/>
                </a:cubicBezTo>
                <a:cubicBezTo>
                  <a:pt x="4285" y="26724"/>
                  <a:pt x="3524" y="27145"/>
                  <a:pt x="3475" y="27145"/>
                </a:cubicBezTo>
                <a:cubicBezTo>
                  <a:pt x="3461" y="27145"/>
                  <a:pt x="3511" y="27107"/>
                  <a:pt x="3665" y="27008"/>
                </a:cubicBezTo>
                <a:cubicBezTo>
                  <a:pt x="5358" y="25872"/>
                  <a:pt x="7373" y="25272"/>
                  <a:pt x="8980" y="23965"/>
                </a:cubicBezTo>
                <a:cubicBezTo>
                  <a:pt x="9039" y="23905"/>
                  <a:pt x="8989" y="23791"/>
                  <a:pt x="8896" y="23791"/>
                </a:cubicBezTo>
                <a:cubicBezTo>
                  <a:pt x="8889" y="23791"/>
                  <a:pt x="8881" y="23791"/>
                  <a:pt x="8873" y="23793"/>
                </a:cubicBezTo>
                <a:cubicBezTo>
                  <a:pt x="7994" y="24115"/>
                  <a:pt x="7051" y="24307"/>
                  <a:pt x="6194" y="24672"/>
                </a:cubicBezTo>
                <a:cubicBezTo>
                  <a:pt x="5658" y="24929"/>
                  <a:pt x="5122" y="25186"/>
                  <a:pt x="4587" y="25465"/>
                </a:cubicBezTo>
                <a:cubicBezTo>
                  <a:pt x="4294" y="25604"/>
                  <a:pt x="3511" y="26034"/>
                  <a:pt x="3401" y="26034"/>
                </a:cubicBezTo>
                <a:cubicBezTo>
                  <a:pt x="3342" y="26034"/>
                  <a:pt x="3477" y="25910"/>
                  <a:pt x="3987" y="25550"/>
                </a:cubicBezTo>
                <a:cubicBezTo>
                  <a:pt x="5594" y="24415"/>
                  <a:pt x="7544" y="23986"/>
                  <a:pt x="9130" y="22807"/>
                </a:cubicBezTo>
                <a:close/>
                <a:moveTo>
                  <a:pt x="46505" y="21136"/>
                </a:moveTo>
                <a:lnTo>
                  <a:pt x="46505" y="21136"/>
                </a:lnTo>
                <a:cubicBezTo>
                  <a:pt x="45868" y="21645"/>
                  <a:pt x="45946" y="22660"/>
                  <a:pt x="46115" y="23429"/>
                </a:cubicBezTo>
                <a:lnTo>
                  <a:pt x="46098" y="23429"/>
                </a:lnTo>
                <a:cubicBezTo>
                  <a:pt x="44812" y="23729"/>
                  <a:pt x="43569" y="24136"/>
                  <a:pt x="42348" y="24629"/>
                </a:cubicBezTo>
                <a:cubicBezTo>
                  <a:pt x="41469" y="24886"/>
                  <a:pt x="40590" y="25165"/>
                  <a:pt x="39690" y="25400"/>
                </a:cubicBezTo>
                <a:cubicBezTo>
                  <a:pt x="37244" y="26081"/>
                  <a:pt x="34565" y="27015"/>
                  <a:pt x="32010" y="27197"/>
                </a:cubicBezTo>
                <a:lnTo>
                  <a:pt x="32010" y="27197"/>
                </a:lnTo>
                <a:cubicBezTo>
                  <a:pt x="34287" y="27032"/>
                  <a:pt x="36707" y="25930"/>
                  <a:pt x="38812" y="25143"/>
                </a:cubicBezTo>
                <a:cubicBezTo>
                  <a:pt x="41169" y="24265"/>
                  <a:pt x="43805" y="23707"/>
                  <a:pt x="45905" y="22293"/>
                </a:cubicBezTo>
                <a:cubicBezTo>
                  <a:pt x="45982" y="22236"/>
                  <a:pt x="45956" y="22093"/>
                  <a:pt x="45873" y="22093"/>
                </a:cubicBezTo>
                <a:cubicBezTo>
                  <a:pt x="45863" y="22093"/>
                  <a:pt x="45853" y="22095"/>
                  <a:pt x="45841" y="22100"/>
                </a:cubicBezTo>
                <a:cubicBezTo>
                  <a:pt x="43291" y="23064"/>
                  <a:pt x="40676" y="23836"/>
                  <a:pt x="38019" y="24415"/>
                </a:cubicBezTo>
                <a:cubicBezTo>
                  <a:pt x="35854" y="24929"/>
                  <a:pt x="33497" y="25336"/>
                  <a:pt x="31461" y="26258"/>
                </a:cubicBezTo>
                <a:cubicBezTo>
                  <a:pt x="31332" y="26065"/>
                  <a:pt x="31182" y="25893"/>
                  <a:pt x="31011" y="25722"/>
                </a:cubicBezTo>
                <a:cubicBezTo>
                  <a:pt x="35468" y="24543"/>
                  <a:pt x="39840" y="23000"/>
                  <a:pt x="44276" y="21736"/>
                </a:cubicBezTo>
                <a:cubicBezTo>
                  <a:pt x="45005" y="21543"/>
                  <a:pt x="45755" y="21329"/>
                  <a:pt x="46505" y="21136"/>
                </a:cubicBezTo>
                <a:close/>
                <a:moveTo>
                  <a:pt x="8487" y="24157"/>
                </a:moveTo>
                <a:cubicBezTo>
                  <a:pt x="8273" y="24265"/>
                  <a:pt x="8037" y="24372"/>
                  <a:pt x="7844" y="24522"/>
                </a:cubicBezTo>
                <a:cubicBezTo>
                  <a:pt x="7008" y="25015"/>
                  <a:pt x="6151" y="25465"/>
                  <a:pt x="5315" y="25958"/>
                </a:cubicBezTo>
                <a:cubicBezTo>
                  <a:pt x="4565" y="26408"/>
                  <a:pt x="3751" y="26665"/>
                  <a:pt x="3044" y="27222"/>
                </a:cubicBezTo>
                <a:cubicBezTo>
                  <a:pt x="3087" y="26922"/>
                  <a:pt x="3129" y="26601"/>
                  <a:pt x="3172" y="26279"/>
                </a:cubicBezTo>
                <a:lnTo>
                  <a:pt x="3172" y="26258"/>
                </a:lnTo>
                <a:cubicBezTo>
                  <a:pt x="3965" y="25979"/>
                  <a:pt x="4737" y="25615"/>
                  <a:pt x="5487" y="25229"/>
                </a:cubicBezTo>
                <a:cubicBezTo>
                  <a:pt x="6173" y="24908"/>
                  <a:pt x="6858" y="24650"/>
                  <a:pt x="7587" y="24457"/>
                </a:cubicBezTo>
                <a:cubicBezTo>
                  <a:pt x="7887" y="24350"/>
                  <a:pt x="8187" y="24265"/>
                  <a:pt x="8487" y="24157"/>
                </a:cubicBezTo>
                <a:close/>
                <a:moveTo>
                  <a:pt x="57713" y="26643"/>
                </a:moveTo>
                <a:cubicBezTo>
                  <a:pt x="58078" y="26772"/>
                  <a:pt x="58078" y="26879"/>
                  <a:pt x="57713" y="26965"/>
                </a:cubicBezTo>
                <a:cubicBezTo>
                  <a:pt x="57478" y="27093"/>
                  <a:pt x="57242" y="27179"/>
                  <a:pt x="57006" y="27329"/>
                </a:cubicBezTo>
                <a:lnTo>
                  <a:pt x="57006" y="27308"/>
                </a:lnTo>
                <a:cubicBezTo>
                  <a:pt x="56835" y="27158"/>
                  <a:pt x="56685" y="27008"/>
                  <a:pt x="56535" y="26858"/>
                </a:cubicBezTo>
                <a:cubicBezTo>
                  <a:pt x="56921" y="26815"/>
                  <a:pt x="57328" y="26751"/>
                  <a:pt x="57713" y="26643"/>
                </a:cubicBezTo>
                <a:close/>
                <a:moveTo>
                  <a:pt x="53063" y="26279"/>
                </a:moveTo>
                <a:cubicBezTo>
                  <a:pt x="53234" y="26515"/>
                  <a:pt x="53363" y="26772"/>
                  <a:pt x="53492" y="27029"/>
                </a:cubicBezTo>
                <a:lnTo>
                  <a:pt x="53449" y="27029"/>
                </a:lnTo>
                <a:cubicBezTo>
                  <a:pt x="52699" y="27051"/>
                  <a:pt x="51927" y="27158"/>
                  <a:pt x="51199" y="27329"/>
                </a:cubicBezTo>
                <a:cubicBezTo>
                  <a:pt x="50706" y="27436"/>
                  <a:pt x="50191" y="27501"/>
                  <a:pt x="49698" y="27544"/>
                </a:cubicBezTo>
                <a:cubicBezTo>
                  <a:pt x="49613" y="27554"/>
                  <a:pt x="49527" y="27560"/>
                  <a:pt x="49441" y="27560"/>
                </a:cubicBezTo>
                <a:cubicBezTo>
                  <a:pt x="49355" y="27560"/>
                  <a:pt x="49270" y="27554"/>
                  <a:pt x="49184" y="27544"/>
                </a:cubicBezTo>
                <a:lnTo>
                  <a:pt x="49184" y="27329"/>
                </a:lnTo>
                <a:cubicBezTo>
                  <a:pt x="49420" y="27179"/>
                  <a:pt x="49656" y="27072"/>
                  <a:pt x="49934" y="27008"/>
                </a:cubicBezTo>
                <a:cubicBezTo>
                  <a:pt x="50963" y="26772"/>
                  <a:pt x="52184" y="26922"/>
                  <a:pt x="53063" y="26279"/>
                </a:cubicBezTo>
                <a:close/>
                <a:moveTo>
                  <a:pt x="58093" y="27452"/>
                </a:moveTo>
                <a:cubicBezTo>
                  <a:pt x="58193" y="27452"/>
                  <a:pt x="58266" y="27460"/>
                  <a:pt x="58292" y="27479"/>
                </a:cubicBezTo>
                <a:cubicBezTo>
                  <a:pt x="58164" y="27565"/>
                  <a:pt x="57885" y="27822"/>
                  <a:pt x="57713" y="27972"/>
                </a:cubicBezTo>
                <a:cubicBezTo>
                  <a:pt x="57563" y="27822"/>
                  <a:pt x="57413" y="27672"/>
                  <a:pt x="57242" y="27522"/>
                </a:cubicBezTo>
                <a:cubicBezTo>
                  <a:pt x="57496" y="27492"/>
                  <a:pt x="57863" y="27452"/>
                  <a:pt x="58093" y="27452"/>
                </a:cubicBezTo>
                <a:close/>
                <a:moveTo>
                  <a:pt x="39862" y="25593"/>
                </a:moveTo>
                <a:lnTo>
                  <a:pt x="39862" y="25593"/>
                </a:lnTo>
                <a:cubicBezTo>
                  <a:pt x="39369" y="25786"/>
                  <a:pt x="38854" y="25958"/>
                  <a:pt x="38340" y="26129"/>
                </a:cubicBezTo>
                <a:lnTo>
                  <a:pt x="38319" y="26151"/>
                </a:lnTo>
                <a:cubicBezTo>
                  <a:pt x="36926" y="26601"/>
                  <a:pt x="35511" y="26943"/>
                  <a:pt x="34140" y="27479"/>
                </a:cubicBezTo>
                <a:cubicBezTo>
                  <a:pt x="33368" y="27779"/>
                  <a:pt x="32575" y="27865"/>
                  <a:pt x="31847" y="28229"/>
                </a:cubicBezTo>
                <a:cubicBezTo>
                  <a:pt x="31889" y="27951"/>
                  <a:pt x="31889" y="27672"/>
                  <a:pt x="31868" y="27415"/>
                </a:cubicBezTo>
                <a:cubicBezTo>
                  <a:pt x="34011" y="27372"/>
                  <a:pt x="36304" y="26558"/>
                  <a:pt x="38340" y="26022"/>
                </a:cubicBezTo>
                <a:lnTo>
                  <a:pt x="39862" y="25593"/>
                </a:lnTo>
                <a:close/>
                <a:moveTo>
                  <a:pt x="9012" y="24901"/>
                </a:moveTo>
                <a:cubicBezTo>
                  <a:pt x="9025" y="24901"/>
                  <a:pt x="8910" y="24972"/>
                  <a:pt x="8573" y="25165"/>
                </a:cubicBezTo>
                <a:cubicBezTo>
                  <a:pt x="6730" y="26236"/>
                  <a:pt x="4630" y="27072"/>
                  <a:pt x="2958" y="28422"/>
                </a:cubicBezTo>
                <a:cubicBezTo>
                  <a:pt x="2958" y="28101"/>
                  <a:pt x="2979" y="27801"/>
                  <a:pt x="3022" y="27479"/>
                </a:cubicBezTo>
                <a:lnTo>
                  <a:pt x="3065" y="27479"/>
                </a:lnTo>
                <a:cubicBezTo>
                  <a:pt x="4115" y="27008"/>
                  <a:pt x="5208" y="26622"/>
                  <a:pt x="6280" y="26172"/>
                </a:cubicBezTo>
                <a:cubicBezTo>
                  <a:pt x="6837" y="25936"/>
                  <a:pt x="7394" y="25700"/>
                  <a:pt x="7930" y="25443"/>
                </a:cubicBezTo>
                <a:cubicBezTo>
                  <a:pt x="8099" y="25366"/>
                  <a:pt x="8978" y="24901"/>
                  <a:pt x="9012" y="24901"/>
                </a:cubicBezTo>
                <a:close/>
                <a:moveTo>
                  <a:pt x="9280" y="24993"/>
                </a:moveTo>
                <a:cubicBezTo>
                  <a:pt x="9366" y="25143"/>
                  <a:pt x="9473" y="25293"/>
                  <a:pt x="9623" y="25443"/>
                </a:cubicBezTo>
                <a:cubicBezTo>
                  <a:pt x="9709" y="25529"/>
                  <a:pt x="9773" y="25636"/>
                  <a:pt x="9816" y="25765"/>
                </a:cubicBezTo>
                <a:cubicBezTo>
                  <a:pt x="7544" y="26472"/>
                  <a:pt x="5487" y="27736"/>
                  <a:pt x="3215" y="28444"/>
                </a:cubicBezTo>
                <a:lnTo>
                  <a:pt x="3237" y="28422"/>
                </a:lnTo>
                <a:cubicBezTo>
                  <a:pt x="3687" y="28294"/>
                  <a:pt x="4222" y="27758"/>
                  <a:pt x="4651" y="27522"/>
                </a:cubicBezTo>
                <a:cubicBezTo>
                  <a:pt x="5187" y="27243"/>
                  <a:pt x="5723" y="26986"/>
                  <a:pt x="6237" y="26708"/>
                </a:cubicBezTo>
                <a:cubicBezTo>
                  <a:pt x="7287" y="26172"/>
                  <a:pt x="8273" y="25572"/>
                  <a:pt x="9280" y="24993"/>
                </a:cubicBezTo>
                <a:close/>
                <a:moveTo>
                  <a:pt x="53044" y="27221"/>
                </a:moveTo>
                <a:cubicBezTo>
                  <a:pt x="53338" y="27221"/>
                  <a:pt x="52850" y="27422"/>
                  <a:pt x="52549" y="27565"/>
                </a:cubicBezTo>
                <a:cubicBezTo>
                  <a:pt x="52099" y="27779"/>
                  <a:pt x="51606" y="27951"/>
                  <a:pt x="51134" y="28079"/>
                </a:cubicBezTo>
                <a:cubicBezTo>
                  <a:pt x="50556" y="28251"/>
                  <a:pt x="49977" y="28379"/>
                  <a:pt x="49398" y="28529"/>
                </a:cubicBezTo>
                <a:cubicBezTo>
                  <a:pt x="49270" y="28251"/>
                  <a:pt x="49205" y="27972"/>
                  <a:pt x="49184" y="27694"/>
                </a:cubicBezTo>
                <a:lnTo>
                  <a:pt x="49184" y="27694"/>
                </a:lnTo>
                <a:cubicBezTo>
                  <a:pt x="49379" y="27725"/>
                  <a:pt x="49575" y="27738"/>
                  <a:pt x="49772" y="27738"/>
                </a:cubicBezTo>
                <a:cubicBezTo>
                  <a:pt x="50658" y="27738"/>
                  <a:pt x="51557" y="27466"/>
                  <a:pt x="52399" y="27308"/>
                </a:cubicBezTo>
                <a:cubicBezTo>
                  <a:pt x="52740" y="27246"/>
                  <a:pt x="52941" y="27221"/>
                  <a:pt x="53044" y="27221"/>
                </a:cubicBezTo>
                <a:close/>
                <a:moveTo>
                  <a:pt x="46162" y="23643"/>
                </a:moveTo>
                <a:lnTo>
                  <a:pt x="46141" y="23665"/>
                </a:lnTo>
                <a:lnTo>
                  <a:pt x="46162" y="23665"/>
                </a:lnTo>
                <a:cubicBezTo>
                  <a:pt x="46205" y="23793"/>
                  <a:pt x="46248" y="23900"/>
                  <a:pt x="46269" y="24007"/>
                </a:cubicBezTo>
                <a:cubicBezTo>
                  <a:pt x="46312" y="24115"/>
                  <a:pt x="46377" y="24243"/>
                  <a:pt x="46419" y="24372"/>
                </a:cubicBezTo>
                <a:cubicBezTo>
                  <a:pt x="45841" y="24436"/>
                  <a:pt x="45284" y="24607"/>
                  <a:pt x="44769" y="24865"/>
                </a:cubicBezTo>
                <a:cubicBezTo>
                  <a:pt x="43226" y="25358"/>
                  <a:pt x="41705" y="25936"/>
                  <a:pt x="40119" y="26343"/>
                </a:cubicBezTo>
                <a:cubicBezTo>
                  <a:pt x="38383" y="26772"/>
                  <a:pt x="36518" y="26965"/>
                  <a:pt x="34825" y="27608"/>
                </a:cubicBezTo>
                <a:cubicBezTo>
                  <a:pt x="34140" y="27886"/>
                  <a:pt x="33454" y="28165"/>
                  <a:pt x="32747" y="28379"/>
                </a:cubicBezTo>
                <a:cubicBezTo>
                  <a:pt x="32425" y="28465"/>
                  <a:pt x="32104" y="28508"/>
                  <a:pt x="31804" y="28551"/>
                </a:cubicBezTo>
                <a:lnTo>
                  <a:pt x="31804" y="28465"/>
                </a:lnTo>
                <a:cubicBezTo>
                  <a:pt x="32275" y="28144"/>
                  <a:pt x="32961" y="28015"/>
                  <a:pt x="33518" y="27886"/>
                </a:cubicBezTo>
                <a:cubicBezTo>
                  <a:pt x="36111" y="27201"/>
                  <a:pt x="38619" y="26193"/>
                  <a:pt x="41148" y="25272"/>
                </a:cubicBezTo>
                <a:cubicBezTo>
                  <a:pt x="42841" y="24779"/>
                  <a:pt x="44534" y="24265"/>
                  <a:pt x="46162" y="23643"/>
                </a:cubicBezTo>
                <a:close/>
                <a:moveTo>
                  <a:pt x="58528" y="24565"/>
                </a:moveTo>
                <a:cubicBezTo>
                  <a:pt x="58806" y="25915"/>
                  <a:pt x="58999" y="27286"/>
                  <a:pt x="59064" y="28679"/>
                </a:cubicBezTo>
                <a:cubicBezTo>
                  <a:pt x="58992" y="28693"/>
                  <a:pt x="58934" y="28699"/>
                  <a:pt x="58888" y="28699"/>
                </a:cubicBezTo>
                <a:cubicBezTo>
                  <a:pt x="58562" y="28699"/>
                  <a:pt x="58820" y="28382"/>
                  <a:pt x="58914" y="27951"/>
                </a:cubicBezTo>
                <a:cubicBezTo>
                  <a:pt x="58914" y="27876"/>
                  <a:pt x="58865" y="27818"/>
                  <a:pt x="58810" y="27818"/>
                </a:cubicBezTo>
                <a:cubicBezTo>
                  <a:pt x="58802" y="27818"/>
                  <a:pt x="58793" y="27819"/>
                  <a:pt x="58785" y="27822"/>
                </a:cubicBezTo>
                <a:cubicBezTo>
                  <a:pt x="58713" y="27836"/>
                  <a:pt x="58257" y="28014"/>
                  <a:pt x="58105" y="28014"/>
                </a:cubicBezTo>
                <a:cubicBezTo>
                  <a:pt x="58030" y="28014"/>
                  <a:pt x="58029" y="27971"/>
                  <a:pt x="58185" y="27844"/>
                </a:cubicBezTo>
                <a:cubicBezTo>
                  <a:pt x="58442" y="27694"/>
                  <a:pt x="58635" y="27436"/>
                  <a:pt x="58721" y="27136"/>
                </a:cubicBezTo>
                <a:cubicBezTo>
                  <a:pt x="58721" y="27072"/>
                  <a:pt x="58678" y="27008"/>
                  <a:pt x="58614" y="27008"/>
                </a:cubicBezTo>
                <a:cubicBezTo>
                  <a:pt x="58314" y="27029"/>
                  <a:pt x="58035" y="27072"/>
                  <a:pt x="57735" y="27158"/>
                </a:cubicBezTo>
                <a:lnTo>
                  <a:pt x="57671" y="27179"/>
                </a:lnTo>
                <a:cubicBezTo>
                  <a:pt x="57992" y="27051"/>
                  <a:pt x="58292" y="26836"/>
                  <a:pt x="58528" y="26536"/>
                </a:cubicBezTo>
                <a:cubicBezTo>
                  <a:pt x="58571" y="26472"/>
                  <a:pt x="58506" y="26386"/>
                  <a:pt x="58442" y="26386"/>
                </a:cubicBezTo>
                <a:cubicBezTo>
                  <a:pt x="57971" y="26386"/>
                  <a:pt x="57199" y="26386"/>
                  <a:pt x="56813" y="26665"/>
                </a:cubicBezTo>
                <a:cubicBezTo>
                  <a:pt x="57285" y="26322"/>
                  <a:pt x="57863" y="26215"/>
                  <a:pt x="58335" y="25850"/>
                </a:cubicBezTo>
                <a:cubicBezTo>
                  <a:pt x="58421" y="25786"/>
                  <a:pt x="58335" y="25679"/>
                  <a:pt x="58228" y="25679"/>
                </a:cubicBezTo>
                <a:cubicBezTo>
                  <a:pt x="57885" y="25743"/>
                  <a:pt x="57542" y="25829"/>
                  <a:pt x="57221" y="25936"/>
                </a:cubicBezTo>
                <a:cubicBezTo>
                  <a:pt x="56998" y="25992"/>
                  <a:pt x="56389" y="26200"/>
                  <a:pt x="56250" y="26200"/>
                </a:cubicBezTo>
                <a:cubicBezTo>
                  <a:pt x="56175" y="26200"/>
                  <a:pt x="56238" y="26139"/>
                  <a:pt x="56578" y="25958"/>
                </a:cubicBezTo>
                <a:cubicBezTo>
                  <a:pt x="57285" y="25593"/>
                  <a:pt x="57928" y="25143"/>
                  <a:pt x="58506" y="24607"/>
                </a:cubicBezTo>
                <a:cubicBezTo>
                  <a:pt x="58528" y="24607"/>
                  <a:pt x="58528" y="24586"/>
                  <a:pt x="58528" y="24565"/>
                </a:cubicBezTo>
                <a:close/>
                <a:moveTo>
                  <a:pt x="58288" y="28188"/>
                </a:moveTo>
                <a:cubicBezTo>
                  <a:pt x="58528" y="28188"/>
                  <a:pt x="58604" y="28304"/>
                  <a:pt x="58356" y="28722"/>
                </a:cubicBezTo>
                <a:cubicBezTo>
                  <a:pt x="58271" y="28594"/>
                  <a:pt x="58142" y="28465"/>
                  <a:pt x="58035" y="28315"/>
                </a:cubicBezTo>
                <a:cubicBezTo>
                  <a:pt x="58013" y="28294"/>
                  <a:pt x="57992" y="28251"/>
                  <a:pt x="57949" y="28229"/>
                </a:cubicBezTo>
                <a:cubicBezTo>
                  <a:pt x="58080" y="28205"/>
                  <a:pt x="58196" y="28188"/>
                  <a:pt x="58288" y="28188"/>
                </a:cubicBezTo>
                <a:close/>
                <a:moveTo>
                  <a:pt x="53556" y="27179"/>
                </a:moveTo>
                <a:cubicBezTo>
                  <a:pt x="53577" y="27243"/>
                  <a:pt x="53620" y="27329"/>
                  <a:pt x="53642" y="27393"/>
                </a:cubicBezTo>
                <a:cubicBezTo>
                  <a:pt x="53770" y="27651"/>
                  <a:pt x="53749" y="27972"/>
                  <a:pt x="53599" y="28208"/>
                </a:cubicBezTo>
                <a:lnTo>
                  <a:pt x="53599" y="28229"/>
                </a:lnTo>
                <a:cubicBezTo>
                  <a:pt x="53577" y="28208"/>
                  <a:pt x="53556" y="28186"/>
                  <a:pt x="53513" y="28186"/>
                </a:cubicBezTo>
                <a:cubicBezTo>
                  <a:pt x="52677" y="28315"/>
                  <a:pt x="51841" y="28401"/>
                  <a:pt x="51027" y="28572"/>
                </a:cubicBezTo>
                <a:cubicBezTo>
                  <a:pt x="50556" y="28679"/>
                  <a:pt x="50084" y="28744"/>
                  <a:pt x="49613" y="28765"/>
                </a:cubicBezTo>
                <a:lnTo>
                  <a:pt x="49548" y="28765"/>
                </a:lnTo>
                <a:lnTo>
                  <a:pt x="49484" y="28701"/>
                </a:lnTo>
                <a:cubicBezTo>
                  <a:pt x="49698" y="28636"/>
                  <a:pt x="50020" y="28594"/>
                  <a:pt x="50041" y="28572"/>
                </a:cubicBezTo>
                <a:cubicBezTo>
                  <a:pt x="51263" y="28294"/>
                  <a:pt x="52527" y="27994"/>
                  <a:pt x="53534" y="27201"/>
                </a:cubicBezTo>
                <a:cubicBezTo>
                  <a:pt x="53534" y="27201"/>
                  <a:pt x="53534" y="27179"/>
                  <a:pt x="53556" y="27179"/>
                </a:cubicBezTo>
                <a:close/>
                <a:moveTo>
                  <a:pt x="43719" y="25379"/>
                </a:moveTo>
                <a:lnTo>
                  <a:pt x="43719" y="25379"/>
                </a:lnTo>
                <a:cubicBezTo>
                  <a:pt x="42262" y="26108"/>
                  <a:pt x="40612" y="26386"/>
                  <a:pt x="39047" y="26858"/>
                </a:cubicBezTo>
                <a:cubicBezTo>
                  <a:pt x="37654" y="27265"/>
                  <a:pt x="36261" y="27715"/>
                  <a:pt x="34868" y="28208"/>
                </a:cubicBezTo>
                <a:cubicBezTo>
                  <a:pt x="33797" y="28594"/>
                  <a:pt x="32682" y="28808"/>
                  <a:pt x="31611" y="29194"/>
                </a:cubicBezTo>
                <a:cubicBezTo>
                  <a:pt x="31675" y="29022"/>
                  <a:pt x="31739" y="28851"/>
                  <a:pt x="31761" y="28679"/>
                </a:cubicBezTo>
                <a:cubicBezTo>
                  <a:pt x="31788" y="28680"/>
                  <a:pt x="31815" y="28680"/>
                  <a:pt x="31842" y="28680"/>
                </a:cubicBezTo>
                <a:cubicBezTo>
                  <a:pt x="32669" y="28680"/>
                  <a:pt x="33436" y="28370"/>
                  <a:pt x="34204" y="28079"/>
                </a:cubicBezTo>
                <a:cubicBezTo>
                  <a:pt x="35361" y="27629"/>
                  <a:pt x="36540" y="27286"/>
                  <a:pt x="37761" y="27072"/>
                </a:cubicBezTo>
                <a:cubicBezTo>
                  <a:pt x="39797" y="26622"/>
                  <a:pt x="41748" y="26000"/>
                  <a:pt x="43719" y="25379"/>
                </a:cubicBezTo>
                <a:close/>
                <a:moveTo>
                  <a:pt x="52976" y="28448"/>
                </a:moveTo>
                <a:cubicBezTo>
                  <a:pt x="53128" y="28448"/>
                  <a:pt x="53184" y="28494"/>
                  <a:pt x="52977" y="28636"/>
                </a:cubicBezTo>
                <a:lnTo>
                  <a:pt x="52977" y="28658"/>
                </a:lnTo>
                <a:cubicBezTo>
                  <a:pt x="52613" y="28872"/>
                  <a:pt x="52227" y="29044"/>
                  <a:pt x="51799" y="29108"/>
                </a:cubicBezTo>
                <a:cubicBezTo>
                  <a:pt x="51477" y="29172"/>
                  <a:pt x="51177" y="29194"/>
                  <a:pt x="50856" y="29215"/>
                </a:cubicBezTo>
                <a:cubicBezTo>
                  <a:pt x="50781" y="29228"/>
                  <a:pt x="50705" y="29234"/>
                  <a:pt x="50629" y="29234"/>
                </a:cubicBezTo>
                <a:cubicBezTo>
                  <a:pt x="50315" y="29234"/>
                  <a:pt x="50000" y="29131"/>
                  <a:pt x="49741" y="28958"/>
                </a:cubicBezTo>
                <a:cubicBezTo>
                  <a:pt x="50298" y="28937"/>
                  <a:pt x="50856" y="28851"/>
                  <a:pt x="51413" y="28701"/>
                </a:cubicBezTo>
                <a:cubicBezTo>
                  <a:pt x="51649" y="28658"/>
                  <a:pt x="51906" y="28615"/>
                  <a:pt x="52163" y="28594"/>
                </a:cubicBezTo>
                <a:cubicBezTo>
                  <a:pt x="52176" y="28580"/>
                  <a:pt x="52716" y="28448"/>
                  <a:pt x="52976" y="28448"/>
                </a:cubicBezTo>
                <a:close/>
                <a:moveTo>
                  <a:pt x="46505" y="24543"/>
                </a:moveTo>
                <a:cubicBezTo>
                  <a:pt x="46591" y="24736"/>
                  <a:pt x="46677" y="24950"/>
                  <a:pt x="46762" y="25143"/>
                </a:cubicBezTo>
                <a:cubicBezTo>
                  <a:pt x="45669" y="25186"/>
                  <a:pt x="44662" y="25700"/>
                  <a:pt x="43633" y="26108"/>
                </a:cubicBezTo>
                <a:lnTo>
                  <a:pt x="43633" y="26086"/>
                </a:lnTo>
                <a:cubicBezTo>
                  <a:pt x="42283" y="26622"/>
                  <a:pt x="40826" y="26879"/>
                  <a:pt x="39433" y="27329"/>
                </a:cubicBezTo>
                <a:lnTo>
                  <a:pt x="39004" y="27436"/>
                </a:lnTo>
                <a:cubicBezTo>
                  <a:pt x="37011" y="27929"/>
                  <a:pt x="35083" y="28594"/>
                  <a:pt x="33111" y="29172"/>
                </a:cubicBezTo>
                <a:cubicBezTo>
                  <a:pt x="32597" y="29322"/>
                  <a:pt x="32061" y="29408"/>
                  <a:pt x="31525" y="29429"/>
                </a:cubicBezTo>
                <a:cubicBezTo>
                  <a:pt x="31932" y="29322"/>
                  <a:pt x="32339" y="29194"/>
                  <a:pt x="32725" y="29044"/>
                </a:cubicBezTo>
                <a:cubicBezTo>
                  <a:pt x="33625" y="28808"/>
                  <a:pt x="34504" y="28551"/>
                  <a:pt x="35383" y="28229"/>
                </a:cubicBezTo>
                <a:cubicBezTo>
                  <a:pt x="37397" y="27522"/>
                  <a:pt x="39433" y="26922"/>
                  <a:pt x="41490" y="26386"/>
                </a:cubicBezTo>
                <a:cubicBezTo>
                  <a:pt x="42262" y="26193"/>
                  <a:pt x="43012" y="25936"/>
                  <a:pt x="43719" y="25615"/>
                </a:cubicBezTo>
                <a:cubicBezTo>
                  <a:pt x="44019" y="25443"/>
                  <a:pt x="44341" y="25272"/>
                  <a:pt x="44684" y="25079"/>
                </a:cubicBezTo>
                <a:cubicBezTo>
                  <a:pt x="45284" y="24886"/>
                  <a:pt x="45884" y="24715"/>
                  <a:pt x="46505" y="24543"/>
                </a:cubicBezTo>
                <a:close/>
                <a:moveTo>
                  <a:pt x="58956" y="28915"/>
                </a:moveTo>
                <a:cubicBezTo>
                  <a:pt x="58999" y="28915"/>
                  <a:pt x="58914" y="29237"/>
                  <a:pt x="58828" y="29537"/>
                </a:cubicBezTo>
                <a:cubicBezTo>
                  <a:pt x="58721" y="29344"/>
                  <a:pt x="58614" y="29172"/>
                  <a:pt x="58506" y="29001"/>
                </a:cubicBezTo>
                <a:cubicBezTo>
                  <a:pt x="58656" y="28979"/>
                  <a:pt x="58806" y="28958"/>
                  <a:pt x="58956" y="28915"/>
                </a:cubicBezTo>
                <a:close/>
                <a:moveTo>
                  <a:pt x="9837" y="26000"/>
                </a:moveTo>
                <a:lnTo>
                  <a:pt x="9837" y="26000"/>
                </a:lnTo>
                <a:cubicBezTo>
                  <a:pt x="9773" y="26515"/>
                  <a:pt x="9537" y="26986"/>
                  <a:pt x="9151" y="27329"/>
                </a:cubicBezTo>
                <a:lnTo>
                  <a:pt x="9151" y="27308"/>
                </a:lnTo>
                <a:cubicBezTo>
                  <a:pt x="9139" y="27283"/>
                  <a:pt x="9119" y="27272"/>
                  <a:pt x="9096" y="27272"/>
                </a:cubicBezTo>
                <a:cubicBezTo>
                  <a:pt x="9080" y="27272"/>
                  <a:pt x="9062" y="27277"/>
                  <a:pt x="9044" y="27286"/>
                </a:cubicBezTo>
                <a:cubicBezTo>
                  <a:pt x="8101" y="27672"/>
                  <a:pt x="7266" y="28294"/>
                  <a:pt x="6323" y="28722"/>
                </a:cubicBezTo>
                <a:cubicBezTo>
                  <a:pt x="5615" y="29044"/>
                  <a:pt x="4908" y="29322"/>
                  <a:pt x="4180" y="29579"/>
                </a:cubicBezTo>
                <a:cubicBezTo>
                  <a:pt x="3848" y="29705"/>
                  <a:pt x="3448" y="29892"/>
                  <a:pt x="3351" y="29892"/>
                </a:cubicBezTo>
                <a:cubicBezTo>
                  <a:pt x="3266" y="29892"/>
                  <a:pt x="3411" y="29750"/>
                  <a:pt x="4030" y="29301"/>
                </a:cubicBezTo>
                <a:cubicBezTo>
                  <a:pt x="5851" y="27972"/>
                  <a:pt x="8016" y="27286"/>
                  <a:pt x="9837" y="26000"/>
                </a:cubicBezTo>
                <a:close/>
                <a:moveTo>
                  <a:pt x="9323" y="26129"/>
                </a:moveTo>
                <a:cubicBezTo>
                  <a:pt x="9280" y="26151"/>
                  <a:pt x="9216" y="26193"/>
                  <a:pt x="9151" y="26215"/>
                </a:cubicBezTo>
                <a:cubicBezTo>
                  <a:pt x="8080" y="26879"/>
                  <a:pt x="6880" y="27265"/>
                  <a:pt x="5808" y="27908"/>
                </a:cubicBezTo>
                <a:cubicBezTo>
                  <a:pt x="4780" y="28529"/>
                  <a:pt x="3794" y="29215"/>
                  <a:pt x="2872" y="29965"/>
                </a:cubicBezTo>
                <a:cubicBezTo>
                  <a:pt x="2872" y="29537"/>
                  <a:pt x="2894" y="29129"/>
                  <a:pt x="2915" y="28701"/>
                </a:cubicBezTo>
                <a:cubicBezTo>
                  <a:pt x="4265" y="28379"/>
                  <a:pt x="5444" y="27694"/>
                  <a:pt x="6708" y="27179"/>
                </a:cubicBezTo>
                <a:cubicBezTo>
                  <a:pt x="7116" y="27008"/>
                  <a:pt x="7523" y="26879"/>
                  <a:pt x="7930" y="26686"/>
                </a:cubicBezTo>
                <a:cubicBezTo>
                  <a:pt x="8337" y="26515"/>
                  <a:pt x="8701" y="26365"/>
                  <a:pt x="9087" y="26215"/>
                </a:cubicBezTo>
                <a:lnTo>
                  <a:pt x="9323" y="26129"/>
                </a:lnTo>
                <a:close/>
                <a:moveTo>
                  <a:pt x="59106" y="29422"/>
                </a:moveTo>
                <a:lnTo>
                  <a:pt x="59106" y="29879"/>
                </a:lnTo>
                <a:lnTo>
                  <a:pt x="59106" y="30201"/>
                </a:lnTo>
                <a:cubicBezTo>
                  <a:pt x="59064" y="30072"/>
                  <a:pt x="58999" y="29944"/>
                  <a:pt x="58956" y="29794"/>
                </a:cubicBezTo>
                <a:cubicBezTo>
                  <a:pt x="58995" y="29699"/>
                  <a:pt x="59050" y="29569"/>
                  <a:pt x="59106" y="29422"/>
                </a:cubicBezTo>
                <a:close/>
                <a:moveTo>
                  <a:pt x="37654" y="28015"/>
                </a:moveTo>
                <a:lnTo>
                  <a:pt x="37654" y="28015"/>
                </a:lnTo>
                <a:cubicBezTo>
                  <a:pt x="36626" y="28444"/>
                  <a:pt x="35618" y="28894"/>
                  <a:pt x="34568" y="29279"/>
                </a:cubicBezTo>
                <a:cubicBezTo>
                  <a:pt x="33475" y="29687"/>
                  <a:pt x="32297" y="29815"/>
                  <a:pt x="31247" y="30265"/>
                </a:cubicBezTo>
                <a:cubicBezTo>
                  <a:pt x="31311" y="30051"/>
                  <a:pt x="31397" y="29858"/>
                  <a:pt x="31482" y="29644"/>
                </a:cubicBezTo>
                <a:cubicBezTo>
                  <a:pt x="32511" y="29622"/>
                  <a:pt x="33475" y="29322"/>
                  <a:pt x="34440" y="28979"/>
                </a:cubicBezTo>
                <a:cubicBezTo>
                  <a:pt x="35511" y="28615"/>
                  <a:pt x="36583" y="28294"/>
                  <a:pt x="37654" y="28015"/>
                </a:cubicBezTo>
                <a:close/>
                <a:moveTo>
                  <a:pt x="46870" y="25358"/>
                </a:moveTo>
                <a:cubicBezTo>
                  <a:pt x="46955" y="25529"/>
                  <a:pt x="47041" y="25722"/>
                  <a:pt x="47127" y="25915"/>
                </a:cubicBezTo>
                <a:cubicBezTo>
                  <a:pt x="43226" y="27286"/>
                  <a:pt x="39197" y="28508"/>
                  <a:pt x="35233" y="29515"/>
                </a:cubicBezTo>
                <a:lnTo>
                  <a:pt x="35211" y="29515"/>
                </a:lnTo>
                <a:cubicBezTo>
                  <a:pt x="34375" y="29729"/>
                  <a:pt x="33540" y="29965"/>
                  <a:pt x="32704" y="30222"/>
                </a:cubicBezTo>
                <a:cubicBezTo>
                  <a:pt x="32189" y="30372"/>
                  <a:pt x="31654" y="30480"/>
                  <a:pt x="31118" y="30522"/>
                </a:cubicBezTo>
                <a:lnTo>
                  <a:pt x="31139" y="30458"/>
                </a:lnTo>
                <a:cubicBezTo>
                  <a:pt x="31461" y="30330"/>
                  <a:pt x="31782" y="30222"/>
                  <a:pt x="32104" y="30158"/>
                </a:cubicBezTo>
                <a:cubicBezTo>
                  <a:pt x="33904" y="29687"/>
                  <a:pt x="35661" y="29087"/>
                  <a:pt x="37376" y="28379"/>
                </a:cubicBezTo>
                <a:cubicBezTo>
                  <a:pt x="38340" y="27972"/>
                  <a:pt x="39304" y="27629"/>
                  <a:pt x="40290" y="27308"/>
                </a:cubicBezTo>
                <a:cubicBezTo>
                  <a:pt x="42498" y="26729"/>
                  <a:pt x="44684" y="26108"/>
                  <a:pt x="46870" y="25358"/>
                </a:cubicBezTo>
                <a:close/>
                <a:moveTo>
                  <a:pt x="8487" y="27865"/>
                </a:moveTo>
                <a:cubicBezTo>
                  <a:pt x="8316" y="28036"/>
                  <a:pt x="8209" y="28251"/>
                  <a:pt x="8144" y="28486"/>
                </a:cubicBezTo>
                <a:cubicBezTo>
                  <a:pt x="8101" y="28636"/>
                  <a:pt x="8080" y="28808"/>
                  <a:pt x="8037" y="28958"/>
                </a:cubicBezTo>
                <a:cubicBezTo>
                  <a:pt x="7223" y="29322"/>
                  <a:pt x="6387" y="29601"/>
                  <a:pt x="5573" y="30008"/>
                </a:cubicBezTo>
                <a:cubicBezTo>
                  <a:pt x="5251" y="30179"/>
                  <a:pt x="4908" y="30351"/>
                  <a:pt x="4544" y="30501"/>
                </a:cubicBezTo>
                <a:cubicBezTo>
                  <a:pt x="4563" y="30501"/>
                  <a:pt x="3450" y="30934"/>
                  <a:pt x="3259" y="30934"/>
                </a:cubicBezTo>
                <a:cubicBezTo>
                  <a:pt x="3233" y="30934"/>
                  <a:pt x="3224" y="30926"/>
                  <a:pt x="3237" y="30908"/>
                </a:cubicBezTo>
                <a:cubicBezTo>
                  <a:pt x="3944" y="30137"/>
                  <a:pt x="5273" y="29729"/>
                  <a:pt x="6173" y="29258"/>
                </a:cubicBezTo>
                <a:cubicBezTo>
                  <a:pt x="6987" y="28829"/>
                  <a:pt x="7737" y="28358"/>
                  <a:pt x="8487" y="27865"/>
                </a:cubicBezTo>
                <a:close/>
                <a:moveTo>
                  <a:pt x="8616" y="27544"/>
                </a:moveTo>
                <a:lnTo>
                  <a:pt x="8616" y="27544"/>
                </a:lnTo>
                <a:cubicBezTo>
                  <a:pt x="7501" y="28272"/>
                  <a:pt x="6365" y="28937"/>
                  <a:pt x="5187" y="29537"/>
                </a:cubicBezTo>
                <a:lnTo>
                  <a:pt x="5187" y="29515"/>
                </a:lnTo>
                <a:cubicBezTo>
                  <a:pt x="4351" y="29922"/>
                  <a:pt x="3537" y="30330"/>
                  <a:pt x="2894" y="31015"/>
                </a:cubicBezTo>
                <a:cubicBezTo>
                  <a:pt x="2894" y="30715"/>
                  <a:pt x="2872" y="30437"/>
                  <a:pt x="2872" y="30137"/>
                </a:cubicBezTo>
                <a:lnTo>
                  <a:pt x="2872" y="30137"/>
                </a:lnTo>
                <a:cubicBezTo>
                  <a:pt x="2883" y="30147"/>
                  <a:pt x="2894" y="30153"/>
                  <a:pt x="2904" y="30153"/>
                </a:cubicBezTo>
                <a:cubicBezTo>
                  <a:pt x="2915" y="30153"/>
                  <a:pt x="2926" y="30147"/>
                  <a:pt x="2937" y="30137"/>
                </a:cubicBezTo>
                <a:cubicBezTo>
                  <a:pt x="5037" y="29644"/>
                  <a:pt x="6837" y="28679"/>
                  <a:pt x="8616" y="27544"/>
                </a:cubicBezTo>
                <a:close/>
                <a:moveTo>
                  <a:pt x="47191" y="26108"/>
                </a:moveTo>
                <a:cubicBezTo>
                  <a:pt x="47255" y="26215"/>
                  <a:pt x="47277" y="26343"/>
                  <a:pt x="47320" y="26493"/>
                </a:cubicBezTo>
                <a:cubicBezTo>
                  <a:pt x="47309" y="26483"/>
                  <a:pt x="47298" y="26477"/>
                  <a:pt x="47290" y="26477"/>
                </a:cubicBezTo>
                <a:cubicBezTo>
                  <a:pt x="47282" y="26477"/>
                  <a:pt x="47277" y="26483"/>
                  <a:pt x="47277" y="26493"/>
                </a:cubicBezTo>
                <a:cubicBezTo>
                  <a:pt x="44384" y="27415"/>
                  <a:pt x="41383" y="28122"/>
                  <a:pt x="38447" y="28894"/>
                </a:cubicBezTo>
                <a:cubicBezTo>
                  <a:pt x="35876" y="29579"/>
                  <a:pt x="33261" y="30158"/>
                  <a:pt x="30839" y="31315"/>
                </a:cubicBezTo>
                <a:cubicBezTo>
                  <a:pt x="30904" y="31122"/>
                  <a:pt x="30968" y="30951"/>
                  <a:pt x="31032" y="30758"/>
                </a:cubicBezTo>
                <a:lnTo>
                  <a:pt x="31054" y="30758"/>
                </a:lnTo>
                <a:cubicBezTo>
                  <a:pt x="32061" y="30608"/>
                  <a:pt x="33068" y="30372"/>
                  <a:pt x="34054" y="30029"/>
                </a:cubicBezTo>
                <a:cubicBezTo>
                  <a:pt x="35426" y="29622"/>
                  <a:pt x="36819" y="29322"/>
                  <a:pt x="38190" y="28915"/>
                </a:cubicBezTo>
                <a:cubicBezTo>
                  <a:pt x="41190" y="28036"/>
                  <a:pt x="44255" y="27136"/>
                  <a:pt x="47191" y="26108"/>
                </a:cubicBezTo>
                <a:close/>
                <a:moveTo>
                  <a:pt x="48112" y="31037"/>
                </a:moveTo>
                <a:cubicBezTo>
                  <a:pt x="47598" y="31165"/>
                  <a:pt x="47105" y="31315"/>
                  <a:pt x="46612" y="31465"/>
                </a:cubicBezTo>
                <a:cubicBezTo>
                  <a:pt x="47105" y="31294"/>
                  <a:pt x="47598" y="31165"/>
                  <a:pt x="48112" y="31037"/>
                </a:cubicBezTo>
                <a:close/>
                <a:moveTo>
                  <a:pt x="7908" y="30522"/>
                </a:moveTo>
                <a:cubicBezTo>
                  <a:pt x="7887" y="30946"/>
                  <a:pt x="7824" y="31349"/>
                  <a:pt x="7719" y="31772"/>
                </a:cubicBezTo>
                <a:lnTo>
                  <a:pt x="7719" y="31772"/>
                </a:lnTo>
                <a:cubicBezTo>
                  <a:pt x="7586" y="31821"/>
                  <a:pt x="7509" y="31847"/>
                  <a:pt x="7475" y="31847"/>
                </a:cubicBezTo>
                <a:cubicBezTo>
                  <a:pt x="7409" y="31847"/>
                  <a:pt x="7499" y="31751"/>
                  <a:pt x="7651" y="31530"/>
                </a:cubicBezTo>
                <a:cubicBezTo>
                  <a:pt x="7694" y="31465"/>
                  <a:pt x="7630" y="31401"/>
                  <a:pt x="7566" y="31380"/>
                </a:cubicBezTo>
                <a:cubicBezTo>
                  <a:pt x="7548" y="31378"/>
                  <a:pt x="7529" y="31377"/>
                  <a:pt x="7510" y="31377"/>
                </a:cubicBezTo>
                <a:cubicBezTo>
                  <a:pt x="7211" y="31377"/>
                  <a:pt x="6688" y="31567"/>
                  <a:pt x="6546" y="31567"/>
                </a:cubicBezTo>
                <a:cubicBezTo>
                  <a:pt x="6469" y="31567"/>
                  <a:pt x="6505" y="31511"/>
                  <a:pt x="6751" y="31337"/>
                </a:cubicBezTo>
                <a:cubicBezTo>
                  <a:pt x="7158" y="31080"/>
                  <a:pt x="7544" y="30801"/>
                  <a:pt x="7908" y="30522"/>
                </a:cubicBezTo>
                <a:close/>
                <a:moveTo>
                  <a:pt x="44576" y="31144"/>
                </a:moveTo>
                <a:lnTo>
                  <a:pt x="44576" y="31144"/>
                </a:lnTo>
                <a:cubicBezTo>
                  <a:pt x="43333" y="31551"/>
                  <a:pt x="42069" y="31894"/>
                  <a:pt x="40805" y="32215"/>
                </a:cubicBezTo>
                <a:lnTo>
                  <a:pt x="40805" y="32194"/>
                </a:lnTo>
                <a:cubicBezTo>
                  <a:pt x="41790" y="31937"/>
                  <a:pt x="42798" y="31658"/>
                  <a:pt x="43783" y="31380"/>
                </a:cubicBezTo>
                <a:lnTo>
                  <a:pt x="44576" y="31144"/>
                </a:lnTo>
                <a:close/>
                <a:moveTo>
                  <a:pt x="8016" y="29215"/>
                </a:moveTo>
                <a:lnTo>
                  <a:pt x="8016" y="29215"/>
                </a:lnTo>
                <a:cubicBezTo>
                  <a:pt x="6237" y="30051"/>
                  <a:pt x="4630" y="31208"/>
                  <a:pt x="2958" y="32258"/>
                </a:cubicBezTo>
                <a:cubicBezTo>
                  <a:pt x="2937" y="31915"/>
                  <a:pt x="2915" y="31572"/>
                  <a:pt x="2894" y="31230"/>
                </a:cubicBezTo>
                <a:lnTo>
                  <a:pt x="2937" y="31230"/>
                </a:lnTo>
                <a:cubicBezTo>
                  <a:pt x="3665" y="31080"/>
                  <a:pt x="4351" y="30844"/>
                  <a:pt x="5015" y="30501"/>
                </a:cubicBezTo>
                <a:cubicBezTo>
                  <a:pt x="6001" y="30051"/>
                  <a:pt x="7030" y="29665"/>
                  <a:pt x="8016" y="29215"/>
                </a:cubicBezTo>
                <a:close/>
                <a:moveTo>
                  <a:pt x="6881" y="31738"/>
                </a:moveTo>
                <a:cubicBezTo>
                  <a:pt x="7075" y="31738"/>
                  <a:pt x="7192" y="31782"/>
                  <a:pt x="7051" y="31937"/>
                </a:cubicBezTo>
                <a:cubicBezTo>
                  <a:pt x="6957" y="32012"/>
                  <a:pt x="7012" y="32137"/>
                  <a:pt x="7099" y="32137"/>
                </a:cubicBezTo>
                <a:cubicBezTo>
                  <a:pt x="7111" y="32137"/>
                  <a:pt x="7124" y="32135"/>
                  <a:pt x="7137" y="32130"/>
                </a:cubicBezTo>
                <a:lnTo>
                  <a:pt x="7137" y="32108"/>
                </a:lnTo>
                <a:cubicBezTo>
                  <a:pt x="7308" y="32108"/>
                  <a:pt x="7458" y="32065"/>
                  <a:pt x="7630" y="32023"/>
                </a:cubicBezTo>
                <a:lnTo>
                  <a:pt x="7630" y="32023"/>
                </a:lnTo>
                <a:cubicBezTo>
                  <a:pt x="7542" y="32186"/>
                  <a:pt x="7431" y="32283"/>
                  <a:pt x="7290" y="32283"/>
                </a:cubicBezTo>
                <a:cubicBezTo>
                  <a:pt x="7191" y="32283"/>
                  <a:pt x="7077" y="32236"/>
                  <a:pt x="6944" y="32130"/>
                </a:cubicBezTo>
                <a:cubicBezTo>
                  <a:pt x="6816" y="32023"/>
                  <a:pt x="6687" y="31894"/>
                  <a:pt x="6537" y="31765"/>
                </a:cubicBezTo>
                <a:cubicBezTo>
                  <a:pt x="6655" y="31751"/>
                  <a:pt x="6779" y="31738"/>
                  <a:pt x="6881" y="31738"/>
                </a:cubicBezTo>
                <a:close/>
                <a:moveTo>
                  <a:pt x="7994" y="29387"/>
                </a:moveTo>
                <a:lnTo>
                  <a:pt x="7994" y="29387"/>
                </a:lnTo>
                <a:cubicBezTo>
                  <a:pt x="7973" y="29665"/>
                  <a:pt x="7951" y="29922"/>
                  <a:pt x="7930" y="30179"/>
                </a:cubicBezTo>
                <a:lnTo>
                  <a:pt x="7951" y="30179"/>
                </a:lnTo>
                <a:cubicBezTo>
                  <a:pt x="7137" y="30437"/>
                  <a:pt x="6344" y="30758"/>
                  <a:pt x="5615" y="31165"/>
                </a:cubicBezTo>
                <a:cubicBezTo>
                  <a:pt x="5208" y="31358"/>
                  <a:pt x="4822" y="31572"/>
                  <a:pt x="4437" y="31765"/>
                </a:cubicBezTo>
                <a:cubicBezTo>
                  <a:pt x="4437" y="31765"/>
                  <a:pt x="4437" y="31765"/>
                  <a:pt x="4437" y="31765"/>
                </a:cubicBezTo>
                <a:lnTo>
                  <a:pt x="4437" y="31765"/>
                </a:lnTo>
                <a:cubicBezTo>
                  <a:pt x="4423" y="31765"/>
                  <a:pt x="3349" y="32341"/>
                  <a:pt x="3272" y="32341"/>
                </a:cubicBezTo>
                <a:cubicBezTo>
                  <a:pt x="3247" y="32341"/>
                  <a:pt x="3331" y="32277"/>
                  <a:pt x="3601" y="32108"/>
                </a:cubicBezTo>
                <a:cubicBezTo>
                  <a:pt x="5015" y="31208"/>
                  <a:pt x="6644" y="30394"/>
                  <a:pt x="7994" y="29387"/>
                </a:cubicBezTo>
                <a:close/>
                <a:moveTo>
                  <a:pt x="43762" y="27629"/>
                </a:moveTo>
                <a:cubicBezTo>
                  <a:pt x="41790" y="28272"/>
                  <a:pt x="39797" y="28894"/>
                  <a:pt x="37826" y="29537"/>
                </a:cubicBezTo>
                <a:cubicBezTo>
                  <a:pt x="35340" y="30351"/>
                  <a:pt x="32897" y="31187"/>
                  <a:pt x="30582" y="32430"/>
                </a:cubicBezTo>
                <a:cubicBezTo>
                  <a:pt x="30625" y="32151"/>
                  <a:pt x="30689" y="31851"/>
                  <a:pt x="30754" y="31572"/>
                </a:cubicBezTo>
                <a:lnTo>
                  <a:pt x="30775" y="31551"/>
                </a:lnTo>
                <a:cubicBezTo>
                  <a:pt x="33368" y="30308"/>
                  <a:pt x="36197" y="29708"/>
                  <a:pt x="38962" y="28979"/>
                </a:cubicBezTo>
                <a:cubicBezTo>
                  <a:pt x="40333" y="28615"/>
                  <a:pt x="41683" y="28144"/>
                  <a:pt x="43076" y="27801"/>
                </a:cubicBezTo>
                <a:cubicBezTo>
                  <a:pt x="43312" y="27736"/>
                  <a:pt x="43526" y="27694"/>
                  <a:pt x="43762" y="27629"/>
                </a:cubicBezTo>
                <a:close/>
                <a:moveTo>
                  <a:pt x="47362" y="26643"/>
                </a:moveTo>
                <a:cubicBezTo>
                  <a:pt x="47405" y="26879"/>
                  <a:pt x="47427" y="27115"/>
                  <a:pt x="47427" y="27372"/>
                </a:cubicBezTo>
                <a:cubicBezTo>
                  <a:pt x="47420" y="27365"/>
                  <a:pt x="47412" y="27363"/>
                  <a:pt x="47405" y="27363"/>
                </a:cubicBezTo>
                <a:cubicBezTo>
                  <a:pt x="47391" y="27363"/>
                  <a:pt x="47377" y="27372"/>
                  <a:pt x="47362" y="27372"/>
                </a:cubicBezTo>
                <a:cubicBezTo>
                  <a:pt x="46119" y="27779"/>
                  <a:pt x="44919" y="28272"/>
                  <a:pt x="43698" y="28701"/>
                </a:cubicBezTo>
                <a:cubicBezTo>
                  <a:pt x="42283" y="29215"/>
                  <a:pt x="40783" y="29494"/>
                  <a:pt x="39326" y="29879"/>
                </a:cubicBezTo>
                <a:cubicBezTo>
                  <a:pt x="36540" y="30630"/>
                  <a:pt x="33861" y="31765"/>
                  <a:pt x="31075" y="32451"/>
                </a:cubicBezTo>
                <a:cubicBezTo>
                  <a:pt x="30837" y="32513"/>
                  <a:pt x="30714" y="32538"/>
                  <a:pt x="30670" y="32538"/>
                </a:cubicBezTo>
                <a:cubicBezTo>
                  <a:pt x="30515" y="32538"/>
                  <a:pt x="31320" y="32234"/>
                  <a:pt x="31504" y="32151"/>
                </a:cubicBezTo>
                <a:cubicBezTo>
                  <a:pt x="32361" y="31723"/>
                  <a:pt x="33240" y="31337"/>
                  <a:pt x="34140" y="30994"/>
                </a:cubicBezTo>
                <a:cubicBezTo>
                  <a:pt x="35533" y="30458"/>
                  <a:pt x="36947" y="30029"/>
                  <a:pt x="38362" y="29558"/>
                </a:cubicBezTo>
                <a:cubicBezTo>
                  <a:pt x="41040" y="28679"/>
                  <a:pt x="43741" y="27822"/>
                  <a:pt x="46441" y="26943"/>
                </a:cubicBezTo>
                <a:cubicBezTo>
                  <a:pt x="46484" y="26947"/>
                  <a:pt x="46524" y="26949"/>
                  <a:pt x="46560" y="26949"/>
                </a:cubicBezTo>
                <a:cubicBezTo>
                  <a:pt x="46744" y="26949"/>
                  <a:pt x="46848" y="26904"/>
                  <a:pt x="46848" y="26815"/>
                </a:cubicBezTo>
                <a:lnTo>
                  <a:pt x="47320" y="26665"/>
                </a:lnTo>
                <a:cubicBezTo>
                  <a:pt x="47320" y="26643"/>
                  <a:pt x="47341" y="26643"/>
                  <a:pt x="47362" y="26643"/>
                </a:cubicBezTo>
                <a:close/>
                <a:moveTo>
                  <a:pt x="47448" y="27544"/>
                </a:moveTo>
                <a:cubicBezTo>
                  <a:pt x="47470" y="27886"/>
                  <a:pt x="47448" y="28251"/>
                  <a:pt x="47470" y="28615"/>
                </a:cubicBezTo>
                <a:cubicBezTo>
                  <a:pt x="47362" y="28636"/>
                  <a:pt x="47277" y="28679"/>
                  <a:pt x="47170" y="28722"/>
                </a:cubicBezTo>
                <a:lnTo>
                  <a:pt x="47170" y="28701"/>
                </a:lnTo>
                <a:cubicBezTo>
                  <a:pt x="47084" y="28744"/>
                  <a:pt x="47084" y="28872"/>
                  <a:pt x="47170" y="28894"/>
                </a:cubicBezTo>
                <a:cubicBezTo>
                  <a:pt x="46870" y="29001"/>
                  <a:pt x="46462" y="29129"/>
                  <a:pt x="46377" y="29151"/>
                </a:cubicBezTo>
                <a:cubicBezTo>
                  <a:pt x="45777" y="29279"/>
                  <a:pt x="45219" y="29408"/>
                  <a:pt x="44641" y="29558"/>
                </a:cubicBezTo>
                <a:cubicBezTo>
                  <a:pt x="43033" y="29987"/>
                  <a:pt x="41426" y="30415"/>
                  <a:pt x="39819" y="30865"/>
                </a:cubicBezTo>
                <a:cubicBezTo>
                  <a:pt x="37837" y="31414"/>
                  <a:pt x="35693" y="31898"/>
                  <a:pt x="33671" y="32579"/>
                </a:cubicBezTo>
                <a:lnTo>
                  <a:pt x="33671" y="32579"/>
                </a:lnTo>
                <a:cubicBezTo>
                  <a:pt x="33829" y="32523"/>
                  <a:pt x="33985" y="32466"/>
                  <a:pt x="34140" y="32408"/>
                </a:cubicBezTo>
                <a:cubicBezTo>
                  <a:pt x="35683" y="31830"/>
                  <a:pt x="37204" y="31251"/>
                  <a:pt x="38769" y="30715"/>
                </a:cubicBezTo>
                <a:cubicBezTo>
                  <a:pt x="40247" y="30222"/>
                  <a:pt x="41769" y="29837"/>
                  <a:pt x="43248" y="29322"/>
                </a:cubicBezTo>
                <a:cubicBezTo>
                  <a:pt x="44684" y="28851"/>
                  <a:pt x="46012" y="28101"/>
                  <a:pt x="47427" y="27565"/>
                </a:cubicBezTo>
                <a:cubicBezTo>
                  <a:pt x="47427" y="27565"/>
                  <a:pt x="47448" y="27565"/>
                  <a:pt x="47448" y="27544"/>
                </a:cubicBezTo>
                <a:close/>
                <a:moveTo>
                  <a:pt x="48527" y="31648"/>
                </a:moveTo>
                <a:cubicBezTo>
                  <a:pt x="48544" y="31648"/>
                  <a:pt x="48455" y="31691"/>
                  <a:pt x="48177" y="31808"/>
                </a:cubicBezTo>
                <a:cubicBezTo>
                  <a:pt x="47341" y="32151"/>
                  <a:pt x="46484" y="32408"/>
                  <a:pt x="45605" y="32601"/>
                </a:cubicBezTo>
                <a:lnTo>
                  <a:pt x="45605" y="32580"/>
                </a:lnTo>
                <a:lnTo>
                  <a:pt x="46334" y="32344"/>
                </a:lnTo>
                <a:cubicBezTo>
                  <a:pt x="46784" y="32194"/>
                  <a:pt x="47234" y="32065"/>
                  <a:pt x="47684" y="31937"/>
                </a:cubicBezTo>
                <a:cubicBezTo>
                  <a:pt x="47791" y="31906"/>
                  <a:pt x="48483" y="31648"/>
                  <a:pt x="48527" y="31648"/>
                </a:cubicBezTo>
                <a:close/>
                <a:moveTo>
                  <a:pt x="7686" y="30435"/>
                </a:moveTo>
                <a:cubicBezTo>
                  <a:pt x="7743" y="30435"/>
                  <a:pt x="7641" y="30523"/>
                  <a:pt x="7373" y="30694"/>
                </a:cubicBezTo>
                <a:cubicBezTo>
                  <a:pt x="6987" y="30994"/>
                  <a:pt x="6580" y="31230"/>
                  <a:pt x="6173" y="31530"/>
                </a:cubicBezTo>
                <a:cubicBezTo>
                  <a:pt x="6076" y="31481"/>
                  <a:pt x="5975" y="31459"/>
                  <a:pt x="5876" y="31459"/>
                </a:cubicBezTo>
                <a:cubicBezTo>
                  <a:pt x="5755" y="31459"/>
                  <a:pt x="5636" y="31492"/>
                  <a:pt x="5530" y="31551"/>
                </a:cubicBezTo>
                <a:cubicBezTo>
                  <a:pt x="5187" y="31765"/>
                  <a:pt x="4951" y="32087"/>
                  <a:pt x="4822" y="32451"/>
                </a:cubicBezTo>
                <a:cubicBezTo>
                  <a:pt x="4201" y="32580"/>
                  <a:pt x="3622" y="32794"/>
                  <a:pt x="3044" y="33073"/>
                </a:cubicBezTo>
                <a:cubicBezTo>
                  <a:pt x="3022" y="32901"/>
                  <a:pt x="3001" y="32708"/>
                  <a:pt x="2979" y="32515"/>
                </a:cubicBezTo>
                <a:cubicBezTo>
                  <a:pt x="4072" y="32151"/>
                  <a:pt x="5101" y="31701"/>
                  <a:pt x="6108" y="31122"/>
                </a:cubicBezTo>
                <a:cubicBezTo>
                  <a:pt x="6494" y="30930"/>
                  <a:pt x="6880" y="30758"/>
                  <a:pt x="7287" y="30587"/>
                </a:cubicBezTo>
                <a:cubicBezTo>
                  <a:pt x="7508" y="30485"/>
                  <a:pt x="7642" y="30435"/>
                  <a:pt x="7686" y="30435"/>
                </a:cubicBezTo>
                <a:close/>
                <a:moveTo>
                  <a:pt x="43441" y="29022"/>
                </a:moveTo>
                <a:lnTo>
                  <a:pt x="43441" y="29022"/>
                </a:lnTo>
                <a:cubicBezTo>
                  <a:pt x="43205" y="29108"/>
                  <a:pt x="42991" y="29194"/>
                  <a:pt x="42755" y="29279"/>
                </a:cubicBezTo>
                <a:cubicBezTo>
                  <a:pt x="41276" y="29772"/>
                  <a:pt x="39755" y="30158"/>
                  <a:pt x="38254" y="30672"/>
                </a:cubicBezTo>
                <a:cubicBezTo>
                  <a:pt x="36861" y="31144"/>
                  <a:pt x="35490" y="31701"/>
                  <a:pt x="34097" y="32215"/>
                </a:cubicBezTo>
                <a:cubicBezTo>
                  <a:pt x="32918" y="32644"/>
                  <a:pt x="31718" y="33008"/>
                  <a:pt x="30625" y="33630"/>
                </a:cubicBezTo>
                <a:cubicBezTo>
                  <a:pt x="30582" y="33351"/>
                  <a:pt x="30561" y="33073"/>
                  <a:pt x="30561" y="32794"/>
                </a:cubicBezTo>
                <a:lnTo>
                  <a:pt x="30582" y="32773"/>
                </a:lnTo>
                <a:cubicBezTo>
                  <a:pt x="33411" y="32215"/>
                  <a:pt x="36111" y="30994"/>
                  <a:pt x="38897" y="30222"/>
                </a:cubicBezTo>
                <a:cubicBezTo>
                  <a:pt x="40355" y="29815"/>
                  <a:pt x="41855" y="29515"/>
                  <a:pt x="43291" y="29065"/>
                </a:cubicBezTo>
                <a:lnTo>
                  <a:pt x="43441" y="29022"/>
                </a:lnTo>
                <a:close/>
                <a:moveTo>
                  <a:pt x="32955" y="32830"/>
                </a:moveTo>
                <a:cubicBezTo>
                  <a:pt x="32385" y="33040"/>
                  <a:pt x="31827" y="33269"/>
                  <a:pt x="31289" y="33523"/>
                </a:cubicBezTo>
                <a:lnTo>
                  <a:pt x="30646" y="33823"/>
                </a:lnTo>
                <a:lnTo>
                  <a:pt x="31525" y="33394"/>
                </a:lnTo>
                <a:cubicBezTo>
                  <a:pt x="31984" y="33182"/>
                  <a:pt x="32469" y="33003"/>
                  <a:pt x="32955" y="32830"/>
                </a:cubicBezTo>
                <a:close/>
                <a:moveTo>
                  <a:pt x="4672" y="33073"/>
                </a:moveTo>
                <a:cubicBezTo>
                  <a:pt x="4653" y="33209"/>
                  <a:pt x="4651" y="33328"/>
                  <a:pt x="4635" y="33461"/>
                </a:cubicBezTo>
                <a:lnTo>
                  <a:pt x="4635" y="33461"/>
                </a:lnTo>
                <a:cubicBezTo>
                  <a:pt x="4492" y="33483"/>
                  <a:pt x="4368" y="33525"/>
                  <a:pt x="4244" y="33587"/>
                </a:cubicBezTo>
                <a:cubicBezTo>
                  <a:pt x="4051" y="33694"/>
                  <a:pt x="3858" y="33780"/>
                  <a:pt x="3665" y="33908"/>
                </a:cubicBezTo>
                <a:cubicBezTo>
                  <a:pt x="3494" y="33999"/>
                  <a:pt x="3408" y="34048"/>
                  <a:pt x="3407" y="34048"/>
                </a:cubicBezTo>
                <a:cubicBezTo>
                  <a:pt x="3406" y="34048"/>
                  <a:pt x="3470" y="34010"/>
                  <a:pt x="3601" y="33930"/>
                </a:cubicBezTo>
                <a:cubicBezTo>
                  <a:pt x="3922" y="33630"/>
                  <a:pt x="4287" y="33330"/>
                  <a:pt x="4672" y="33073"/>
                </a:cubicBezTo>
                <a:close/>
                <a:moveTo>
                  <a:pt x="4758" y="32687"/>
                </a:moveTo>
                <a:lnTo>
                  <a:pt x="4758" y="32687"/>
                </a:lnTo>
                <a:cubicBezTo>
                  <a:pt x="4737" y="32730"/>
                  <a:pt x="4737" y="32773"/>
                  <a:pt x="4715" y="32815"/>
                </a:cubicBezTo>
                <a:cubicBezTo>
                  <a:pt x="4608" y="32923"/>
                  <a:pt x="4480" y="33030"/>
                  <a:pt x="4351" y="33115"/>
                </a:cubicBezTo>
                <a:cubicBezTo>
                  <a:pt x="3922" y="33394"/>
                  <a:pt x="3537" y="33737"/>
                  <a:pt x="3194" y="34101"/>
                </a:cubicBezTo>
                <a:cubicBezTo>
                  <a:pt x="3151" y="33844"/>
                  <a:pt x="3108" y="33566"/>
                  <a:pt x="3087" y="33308"/>
                </a:cubicBezTo>
                <a:cubicBezTo>
                  <a:pt x="3472" y="33073"/>
                  <a:pt x="3880" y="32901"/>
                  <a:pt x="4330" y="32794"/>
                </a:cubicBezTo>
                <a:lnTo>
                  <a:pt x="4758" y="32687"/>
                </a:lnTo>
                <a:close/>
                <a:moveTo>
                  <a:pt x="4651" y="33973"/>
                </a:moveTo>
                <a:cubicBezTo>
                  <a:pt x="4651" y="34037"/>
                  <a:pt x="4651" y="34101"/>
                  <a:pt x="4672" y="34144"/>
                </a:cubicBezTo>
                <a:lnTo>
                  <a:pt x="4672" y="34123"/>
                </a:lnTo>
                <a:cubicBezTo>
                  <a:pt x="4694" y="34294"/>
                  <a:pt x="4694" y="34444"/>
                  <a:pt x="4715" y="34594"/>
                </a:cubicBezTo>
                <a:lnTo>
                  <a:pt x="4672" y="34594"/>
                </a:lnTo>
                <a:cubicBezTo>
                  <a:pt x="4480" y="34659"/>
                  <a:pt x="4287" y="34723"/>
                  <a:pt x="4094" y="34809"/>
                </a:cubicBezTo>
                <a:cubicBezTo>
                  <a:pt x="3894" y="34885"/>
                  <a:pt x="3783" y="34916"/>
                  <a:pt x="3731" y="34916"/>
                </a:cubicBezTo>
                <a:cubicBezTo>
                  <a:pt x="3564" y="34916"/>
                  <a:pt x="4001" y="34606"/>
                  <a:pt x="4115" y="34508"/>
                </a:cubicBezTo>
                <a:cubicBezTo>
                  <a:pt x="4308" y="34337"/>
                  <a:pt x="4501" y="34144"/>
                  <a:pt x="4651" y="33973"/>
                </a:cubicBezTo>
                <a:close/>
                <a:moveTo>
                  <a:pt x="47512" y="28979"/>
                </a:moveTo>
                <a:cubicBezTo>
                  <a:pt x="47534" y="29087"/>
                  <a:pt x="47555" y="29172"/>
                  <a:pt x="47577" y="29279"/>
                </a:cubicBezTo>
                <a:cubicBezTo>
                  <a:pt x="46334" y="29901"/>
                  <a:pt x="44962" y="30179"/>
                  <a:pt x="43633" y="30565"/>
                </a:cubicBezTo>
                <a:cubicBezTo>
                  <a:pt x="42026" y="31015"/>
                  <a:pt x="40440" y="31572"/>
                  <a:pt x="38833" y="32044"/>
                </a:cubicBezTo>
                <a:cubicBezTo>
                  <a:pt x="36090" y="32815"/>
                  <a:pt x="33390" y="33780"/>
                  <a:pt x="30775" y="34916"/>
                </a:cubicBezTo>
                <a:cubicBezTo>
                  <a:pt x="30775" y="34616"/>
                  <a:pt x="30732" y="34294"/>
                  <a:pt x="30689" y="33994"/>
                </a:cubicBezTo>
                <a:cubicBezTo>
                  <a:pt x="31182" y="33844"/>
                  <a:pt x="31611" y="33587"/>
                  <a:pt x="32125" y="33394"/>
                </a:cubicBezTo>
                <a:cubicBezTo>
                  <a:pt x="32982" y="33073"/>
                  <a:pt x="33861" y="32815"/>
                  <a:pt x="34740" y="32558"/>
                </a:cubicBezTo>
                <a:cubicBezTo>
                  <a:pt x="36454" y="32087"/>
                  <a:pt x="38169" y="31530"/>
                  <a:pt x="39883" y="31058"/>
                </a:cubicBezTo>
                <a:cubicBezTo>
                  <a:pt x="41640" y="30544"/>
                  <a:pt x="43419" y="30094"/>
                  <a:pt x="45198" y="29622"/>
                </a:cubicBezTo>
                <a:cubicBezTo>
                  <a:pt x="45948" y="29429"/>
                  <a:pt x="46805" y="29365"/>
                  <a:pt x="47491" y="28979"/>
                </a:cubicBezTo>
                <a:close/>
                <a:moveTo>
                  <a:pt x="46827" y="33887"/>
                </a:moveTo>
                <a:cubicBezTo>
                  <a:pt x="45905" y="34273"/>
                  <a:pt x="44984" y="34616"/>
                  <a:pt x="44041" y="34916"/>
                </a:cubicBezTo>
                <a:lnTo>
                  <a:pt x="43826" y="34980"/>
                </a:lnTo>
                <a:cubicBezTo>
                  <a:pt x="43998" y="34916"/>
                  <a:pt x="44148" y="34873"/>
                  <a:pt x="44298" y="34809"/>
                </a:cubicBezTo>
                <a:cubicBezTo>
                  <a:pt x="45134" y="34530"/>
                  <a:pt x="45969" y="34208"/>
                  <a:pt x="46805" y="33887"/>
                </a:cubicBezTo>
                <a:close/>
                <a:moveTo>
                  <a:pt x="47620" y="29451"/>
                </a:moveTo>
                <a:cubicBezTo>
                  <a:pt x="47684" y="29622"/>
                  <a:pt x="47748" y="29772"/>
                  <a:pt x="47834" y="29922"/>
                </a:cubicBezTo>
                <a:cubicBezTo>
                  <a:pt x="45069" y="30908"/>
                  <a:pt x="42219" y="31637"/>
                  <a:pt x="39390" y="32387"/>
                </a:cubicBezTo>
                <a:cubicBezTo>
                  <a:pt x="37933" y="32773"/>
                  <a:pt x="36476" y="33201"/>
                  <a:pt x="35061" y="33716"/>
                </a:cubicBezTo>
                <a:cubicBezTo>
                  <a:pt x="34354" y="33973"/>
                  <a:pt x="33668" y="34230"/>
                  <a:pt x="32982" y="34487"/>
                </a:cubicBezTo>
                <a:cubicBezTo>
                  <a:pt x="32361" y="34723"/>
                  <a:pt x="31589" y="34766"/>
                  <a:pt x="30989" y="35023"/>
                </a:cubicBezTo>
                <a:cubicBezTo>
                  <a:pt x="33861" y="33737"/>
                  <a:pt x="36840" y="32837"/>
                  <a:pt x="39862" y="31937"/>
                </a:cubicBezTo>
                <a:cubicBezTo>
                  <a:pt x="41276" y="31508"/>
                  <a:pt x="42648" y="31037"/>
                  <a:pt x="44062" y="30630"/>
                </a:cubicBezTo>
                <a:cubicBezTo>
                  <a:pt x="45284" y="30287"/>
                  <a:pt x="46505" y="30029"/>
                  <a:pt x="47620" y="29451"/>
                </a:cubicBezTo>
                <a:close/>
                <a:moveTo>
                  <a:pt x="4198" y="33908"/>
                </a:moveTo>
                <a:cubicBezTo>
                  <a:pt x="4277" y="33908"/>
                  <a:pt x="4358" y="33923"/>
                  <a:pt x="4437" y="33951"/>
                </a:cubicBezTo>
                <a:cubicBezTo>
                  <a:pt x="4094" y="34316"/>
                  <a:pt x="3687" y="34594"/>
                  <a:pt x="3387" y="35001"/>
                </a:cubicBezTo>
                <a:cubicBezTo>
                  <a:pt x="3365" y="35001"/>
                  <a:pt x="3365" y="35023"/>
                  <a:pt x="3365" y="35044"/>
                </a:cubicBezTo>
                <a:cubicBezTo>
                  <a:pt x="3324" y="34815"/>
                  <a:pt x="3282" y="34586"/>
                  <a:pt x="3240" y="34357"/>
                </a:cubicBezTo>
                <a:lnTo>
                  <a:pt x="3240" y="34357"/>
                </a:lnTo>
                <a:cubicBezTo>
                  <a:pt x="3432" y="34272"/>
                  <a:pt x="3602" y="34186"/>
                  <a:pt x="3772" y="34080"/>
                </a:cubicBezTo>
                <a:cubicBezTo>
                  <a:pt x="3887" y="33966"/>
                  <a:pt x="4039" y="33908"/>
                  <a:pt x="4198" y="33908"/>
                </a:cubicBezTo>
                <a:close/>
                <a:moveTo>
                  <a:pt x="4737" y="34937"/>
                </a:moveTo>
                <a:cubicBezTo>
                  <a:pt x="4737" y="35173"/>
                  <a:pt x="4715" y="35430"/>
                  <a:pt x="4694" y="35687"/>
                </a:cubicBezTo>
                <a:cubicBezTo>
                  <a:pt x="4540" y="35713"/>
                  <a:pt x="4240" y="35838"/>
                  <a:pt x="4121" y="35838"/>
                </a:cubicBezTo>
                <a:cubicBezTo>
                  <a:pt x="4041" y="35838"/>
                  <a:pt x="4042" y="35782"/>
                  <a:pt x="4222" y="35601"/>
                </a:cubicBezTo>
                <a:cubicBezTo>
                  <a:pt x="4415" y="35409"/>
                  <a:pt x="4587" y="35173"/>
                  <a:pt x="4737" y="34937"/>
                </a:cubicBezTo>
                <a:close/>
                <a:moveTo>
                  <a:pt x="32982" y="34701"/>
                </a:moveTo>
                <a:lnTo>
                  <a:pt x="32982" y="34701"/>
                </a:lnTo>
                <a:cubicBezTo>
                  <a:pt x="32168" y="35066"/>
                  <a:pt x="31397" y="35473"/>
                  <a:pt x="30668" y="35944"/>
                </a:cubicBezTo>
                <a:cubicBezTo>
                  <a:pt x="30711" y="35773"/>
                  <a:pt x="30732" y="35601"/>
                  <a:pt x="30754" y="35430"/>
                </a:cubicBezTo>
                <a:lnTo>
                  <a:pt x="30775" y="35409"/>
                </a:lnTo>
                <a:lnTo>
                  <a:pt x="30775" y="35216"/>
                </a:lnTo>
                <a:cubicBezTo>
                  <a:pt x="31525" y="35130"/>
                  <a:pt x="32254" y="34959"/>
                  <a:pt x="32982" y="34701"/>
                </a:cubicBezTo>
                <a:close/>
                <a:moveTo>
                  <a:pt x="4317" y="34947"/>
                </a:moveTo>
                <a:cubicBezTo>
                  <a:pt x="4438" y="34947"/>
                  <a:pt x="4456" y="35022"/>
                  <a:pt x="4244" y="35259"/>
                </a:cubicBezTo>
                <a:cubicBezTo>
                  <a:pt x="4008" y="35494"/>
                  <a:pt x="3772" y="35773"/>
                  <a:pt x="3579" y="36052"/>
                </a:cubicBezTo>
                <a:cubicBezTo>
                  <a:pt x="3494" y="35730"/>
                  <a:pt x="3429" y="35430"/>
                  <a:pt x="3365" y="35130"/>
                </a:cubicBezTo>
                <a:lnTo>
                  <a:pt x="3365" y="35130"/>
                </a:lnTo>
                <a:cubicBezTo>
                  <a:pt x="3387" y="35151"/>
                  <a:pt x="3408" y="35173"/>
                  <a:pt x="3451" y="35173"/>
                </a:cubicBezTo>
                <a:cubicBezTo>
                  <a:pt x="3650" y="35146"/>
                  <a:pt x="4121" y="34947"/>
                  <a:pt x="4317" y="34947"/>
                </a:cubicBezTo>
                <a:close/>
                <a:moveTo>
                  <a:pt x="47941" y="30094"/>
                </a:moveTo>
                <a:cubicBezTo>
                  <a:pt x="48091" y="30330"/>
                  <a:pt x="48263" y="30565"/>
                  <a:pt x="48413" y="30780"/>
                </a:cubicBezTo>
                <a:cubicBezTo>
                  <a:pt x="46870" y="31101"/>
                  <a:pt x="45412" y="31701"/>
                  <a:pt x="43891" y="32151"/>
                </a:cubicBezTo>
                <a:lnTo>
                  <a:pt x="43569" y="32237"/>
                </a:lnTo>
                <a:cubicBezTo>
                  <a:pt x="40097" y="33073"/>
                  <a:pt x="36647" y="34080"/>
                  <a:pt x="33282" y="35301"/>
                </a:cubicBezTo>
                <a:cubicBezTo>
                  <a:pt x="32490" y="35601"/>
                  <a:pt x="31718" y="36009"/>
                  <a:pt x="30904" y="36309"/>
                </a:cubicBezTo>
                <a:cubicBezTo>
                  <a:pt x="30839" y="36330"/>
                  <a:pt x="30646" y="36416"/>
                  <a:pt x="30475" y="36480"/>
                </a:cubicBezTo>
                <a:cubicBezTo>
                  <a:pt x="30496" y="36394"/>
                  <a:pt x="30539" y="36330"/>
                  <a:pt x="30561" y="36244"/>
                </a:cubicBezTo>
                <a:cubicBezTo>
                  <a:pt x="30882" y="36030"/>
                  <a:pt x="31225" y="35837"/>
                  <a:pt x="31568" y="35644"/>
                </a:cubicBezTo>
                <a:cubicBezTo>
                  <a:pt x="33304" y="34680"/>
                  <a:pt x="35254" y="34080"/>
                  <a:pt x="37140" y="33480"/>
                </a:cubicBezTo>
                <a:cubicBezTo>
                  <a:pt x="40719" y="32323"/>
                  <a:pt x="44512" y="31637"/>
                  <a:pt x="47941" y="30094"/>
                </a:cubicBezTo>
                <a:close/>
                <a:moveTo>
                  <a:pt x="4452" y="35929"/>
                </a:moveTo>
                <a:cubicBezTo>
                  <a:pt x="4553" y="35929"/>
                  <a:pt x="4587" y="35993"/>
                  <a:pt x="4480" y="36180"/>
                </a:cubicBezTo>
                <a:cubicBezTo>
                  <a:pt x="4351" y="36373"/>
                  <a:pt x="4201" y="36566"/>
                  <a:pt x="4051" y="36716"/>
                </a:cubicBezTo>
                <a:cubicBezTo>
                  <a:pt x="3922" y="36887"/>
                  <a:pt x="3880" y="37080"/>
                  <a:pt x="3922" y="37252"/>
                </a:cubicBezTo>
                <a:cubicBezTo>
                  <a:pt x="3815" y="36930"/>
                  <a:pt x="3708" y="36587"/>
                  <a:pt x="3622" y="36244"/>
                </a:cubicBezTo>
                <a:lnTo>
                  <a:pt x="3644" y="36244"/>
                </a:lnTo>
                <a:lnTo>
                  <a:pt x="3665" y="36223"/>
                </a:lnTo>
                <a:cubicBezTo>
                  <a:pt x="3793" y="36180"/>
                  <a:pt x="4253" y="35929"/>
                  <a:pt x="4452" y="35929"/>
                </a:cubicBezTo>
                <a:close/>
                <a:moveTo>
                  <a:pt x="37076" y="34251"/>
                </a:moveTo>
                <a:lnTo>
                  <a:pt x="37076" y="34251"/>
                </a:lnTo>
                <a:cubicBezTo>
                  <a:pt x="34697" y="35130"/>
                  <a:pt x="32297" y="36073"/>
                  <a:pt x="30111" y="37294"/>
                </a:cubicBezTo>
                <a:cubicBezTo>
                  <a:pt x="30111" y="37294"/>
                  <a:pt x="30111" y="37273"/>
                  <a:pt x="30111" y="37252"/>
                </a:cubicBezTo>
                <a:lnTo>
                  <a:pt x="30132" y="37252"/>
                </a:lnTo>
                <a:cubicBezTo>
                  <a:pt x="30218" y="37059"/>
                  <a:pt x="30325" y="36844"/>
                  <a:pt x="30411" y="36652"/>
                </a:cubicBezTo>
                <a:cubicBezTo>
                  <a:pt x="31568" y="36373"/>
                  <a:pt x="32618" y="35773"/>
                  <a:pt x="33754" y="35344"/>
                </a:cubicBezTo>
                <a:cubicBezTo>
                  <a:pt x="34868" y="34937"/>
                  <a:pt x="35961" y="34616"/>
                  <a:pt x="37076" y="34251"/>
                </a:cubicBezTo>
                <a:close/>
                <a:moveTo>
                  <a:pt x="4565" y="36373"/>
                </a:moveTo>
                <a:lnTo>
                  <a:pt x="4565" y="36373"/>
                </a:lnTo>
                <a:cubicBezTo>
                  <a:pt x="4522" y="36502"/>
                  <a:pt x="4480" y="36630"/>
                  <a:pt x="4437" y="36759"/>
                </a:cubicBezTo>
                <a:cubicBezTo>
                  <a:pt x="4330" y="37016"/>
                  <a:pt x="4265" y="37230"/>
                  <a:pt x="4180" y="37445"/>
                </a:cubicBezTo>
                <a:lnTo>
                  <a:pt x="4180" y="37423"/>
                </a:lnTo>
                <a:cubicBezTo>
                  <a:pt x="4051" y="37016"/>
                  <a:pt x="4330" y="36716"/>
                  <a:pt x="4565" y="36373"/>
                </a:cubicBezTo>
                <a:close/>
                <a:moveTo>
                  <a:pt x="48541" y="30951"/>
                </a:moveTo>
                <a:cubicBezTo>
                  <a:pt x="48670" y="31122"/>
                  <a:pt x="48798" y="31294"/>
                  <a:pt x="48905" y="31465"/>
                </a:cubicBezTo>
                <a:cubicBezTo>
                  <a:pt x="46912" y="31808"/>
                  <a:pt x="44962" y="32473"/>
                  <a:pt x="43012" y="33180"/>
                </a:cubicBezTo>
                <a:lnTo>
                  <a:pt x="43012" y="33158"/>
                </a:lnTo>
                <a:lnTo>
                  <a:pt x="42733" y="33244"/>
                </a:lnTo>
                <a:cubicBezTo>
                  <a:pt x="38983" y="34230"/>
                  <a:pt x="35211" y="35280"/>
                  <a:pt x="31739" y="36994"/>
                </a:cubicBezTo>
                <a:cubicBezTo>
                  <a:pt x="31225" y="37230"/>
                  <a:pt x="30711" y="37445"/>
                  <a:pt x="30154" y="37595"/>
                </a:cubicBezTo>
                <a:cubicBezTo>
                  <a:pt x="30068" y="37616"/>
                  <a:pt x="29982" y="37637"/>
                  <a:pt x="29896" y="37659"/>
                </a:cubicBezTo>
                <a:lnTo>
                  <a:pt x="29939" y="37552"/>
                </a:lnTo>
                <a:cubicBezTo>
                  <a:pt x="30154" y="37423"/>
                  <a:pt x="30646" y="37187"/>
                  <a:pt x="30689" y="37166"/>
                </a:cubicBezTo>
                <a:cubicBezTo>
                  <a:pt x="31654" y="36652"/>
                  <a:pt x="32640" y="36223"/>
                  <a:pt x="33668" y="35816"/>
                </a:cubicBezTo>
                <a:cubicBezTo>
                  <a:pt x="35618" y="35044"/>
                  <a:pt x="37590" y="34251"/>
                  <a:pt x="39583" y="33544"/>
                </a:cubicBezTo>
                <a:cubicBezTo>
                  <a:pt x="40290" y="33308"/>
                  <a:pt x="40976" y="33094"/>
                  <a:pt x="41683" y="32901"/>
                </a:cubicBezTo>
                <a:cubicBezTo>
                  <a:pt x="44019" y="32365"/>
                  <a:pt x="46398" y="31937"/>
                  <a:pt x="48541" y="30951"/>
                </a:cubicBezTo>
                <a:close/>
                <a:moveTo>
                  <a:pt x="3987" y="37530"/>
                </a:moveTo>
                <a:cubicBezTo>
                  <a:pt x="4008" y="37595"/>
                  <a:pt x="4051" y="37659"/>
                  <a:pt x="4072" y="37702"/>
                </a:cubicBezTo>
                <a:lnTo>
                  <a:pt x="4072" y="37745"/>
                </a:lnTo>
                <a:cubicBezTo>
                  <a:pt x="4030" y="37680"/>
                  <a:pt x="4008" y="37616"/>
                  <a:pt x="3987" y="37530"/>
                </a:cubicBezTo>
                <a:close/>
                <a:moveTo>
                  <a:pt x="40569" y="34101"/>
                </a:moveTo>
                <a:lnTo>
                  <a:pt x="40569" y="34101"/>
                </a:lnTo>
                <a:cubicBezTo>
                  <a:pt x="39690" y="34423"/>
                  <a:pt x="38833" y="34744"/>
                  <a:pt x="37976" y="35023"/>
                </a:cubicBezTo>
                <a:cubicBezTo>
                  <a:pt x="36368" y="35559"/>
                  <a:pt x="34761" y="36180"/>
                  <a:pt x="33218" y="36909"/>
                </a:cubicBezTo>
                <a:cubicBezTo>
                  <a:pt x="32104" y="37423"/>
                  <a:pt x="30818" y="37530"/>
                  <a:pt x="29725" y="38045"/>
                </a:cubicBezTo>
                <a:cubicBezTo>
                  <a:pt x="29746" y="38002"/>
                  <a:pt x="29789" y="37937"/>
                  <a:pt x="29811" y="37873"/>
                </a:cubicBezTo>
                <a:lnTo>
                  <a:pt x="29832" y="37852"/>
                </a:lnTo>
                <a:cubicBezTo>
                  <a:pt x="30968" y="37659"/>
                  <a:pt x="31997" y="37123"/>
                  <a:pt x="33047" y="36587"/>
                </a:cubicBezTo>
                <a:cubicBezTo>
                  <a:pt x="34911" y="35623"/>
                  <a:pt x="36990" y="35130"/>
                  <a:pt x="39004" y="34551"/>
                </a:cubicBezTo>
                <a:cubicBezTo>
                  <a:pt x="39519" y="34401"/>
                  <a:pt x="40033" y="34251"/>
                  <a:pt x="40569" y="34101"/>
                </a:cubicBezTo>
                <a:close/>
                <a:moveTo>
                  <a:pt x="43655" y="37445"/>
                </a:moveTo>
                <a:cubicBezTo>
                  <a:pt x="43569" y="37552"/>
                  <a:pt x="43505" y="37659"/>
                  <a:pt x="43441" y="37787"/>
                </a:cubicBezTo>
                <a:lnTo>
                  <a:pt x="43441" y="37766"/>
                </a:lnTo>
                <a:cubicBezTo>
                  <a:pt x="42905" y="37980"/>
                  <a:pt x="42369" y="38152"/>
                  <a:pt x="41833" y="38323"/>
                </a:cubicBezTo>
                <a:cubicBezTo>
                  <a:pt x="42433" y="38023"/>
                  <a:pt x="43033" y="37723"/>
                  <a:pt x="43655" y="37445"/>
                </a:cubicBezTo>
                <a:close/>
                <a:moveTo>
                  <a:pt x="49034" y="31680"/>
                </a:moveTo>
                <a:cubicBezTo>
                  <a:pt x="49120" y="31851"/>
                  <a:pt x="49205" y="32023"/>
                  <a:pt x="49270" y="32194"/>
                </a:cubicBezTo>
                <a:lnTo>
                  <a:pt x="48798" y="32323"/>
                </a:lnTo>
                <a:lnTo>
                  <a:pt x="48670" y="32344"/>
                </a:lnTo>
                <a:cubicBezTo>
                  <a:pt x="46184" y="33030"/>
                  <a:pt x="43741" y="33973"/>
                  <a:pt x="41319" y="34916"/>
                </a:cubicBezTo>
                <a:cubicBezTo>
                  <a:pt x="40205" y="35237"/>
                  <a:pt x="39090" y="35559"/>
                  <a:pt x="37954" y="35880"/>
                </a:cubicBezTo>
                <a:cubicBezTo>
                  <a:pt x="35983" y="36459"/>
                  <a:pt x="34033" y="37102"/>
                  <a:pt x="32104" y="37766"/>
                </a:cubicBezTo>
                <a:cubicBezTo>
                  <a:pt x="31675" y="37916"/>
                  <a:pt x="31247" y="38045"/>
                  <a:pt x="30818" y="38173"/>
                </a:cubicBezTo>
                <a:lnTo>
                  <a:pt x="30368" y="38280"/>
                </a:lnTo>
                <a:cubicBezTo>
                  <a:pt x="30271" y="38355"/>
                  <a:pt x="30154" y="38393"/>
                  <a:pt x="30033" y="38393"/>
                </a:cubicBezTo>
                <a:cubicBezTo>
                  <a:pt x="29912" y="38393"/>
                  <a:pt x="29789" y="38355"/>
                  <a:pt x="29682" y="38280"/>
                </a:cubicBezTo>
                <a:cubicBezTo>
                  <a:pt x="30496" y="37787"/>
                  <a:pt x="31589" y="37723"/>
                  <a:pt x="32511" y="37445"/>
                </a:cubicBezTo>
                <a:cubicBezTo>
                  <a:pt x="34225" y="36909"/>
                  <a:pt x="35854" y="35966"/>
                  <a:pt x="37590" y="35366"/>
                </a:cubicBezTo>
                <a:cubicBezTo>
                  <a:pt x="39626" y="34659"/>
                  <a:pt x="41662" y="33994"/>
                  <a:pt x="43698" y="33266"/>
                </a:cubicBezTo>
                <a:lnTo>
                  <a:pt x="44084" y="33137"/>
                </a:lnTo>
                <a:cubicBezTo>
                  <a:pt x="44212" y="33115"/>
                  <a:pt x="44341" y="33073"/>
                  <a:pt x="44469" y="33051"/>
                </a:cubicBezTo>
                <a:cubicBezTo>
                  <a:pt x="46012" y="32687"/>
                  <a:pt x="47577" y="32365"/>
                  <a:pt x="49034" y="31680"/>
                </a:cubicBezTo>
                <a:close/>
                <a:moveTo>
                  <a:pt x="38640" y="35901"/>
                </a:moveTo>
                <a:lnTo>
                  <a:pt x="38233" y="36052"/>
                </a:lnTo>
                <a:cubicBezTo>
                  <a:pt x="36368" y="36673"/>
                  <a:pt x="34568" y="37466"/>
                  <a:pt x="32725" y="38173"/>
                </a:cubicBezTo>
                <a:cubicBezTo>
                  <a:pt x="31504" y="38645"/>
                  <a:pt x="30282" y="39030"/>
                  <a:pt x="29103" y="39630"/>
                </a:cubicBezTo>
                <a:cubicBezTo>
                  <a:pt x="29211" y="39309"/>
                  <a:pt x="29339" y="38966"/>
                  <a:pt x="29468" y="38645"/>
                </a:cubicBezTo>
                <a:lnTo>
                  <a:pt x="29489" y="38623"/>
                </a:lnTo>
                <a:cubicBezTo>
                  <a:pt x="30882" y="38430"/>
                  <a:pt x="32211" y="37937"/>
                  <a:pt x="33540" y="37487"/>
                </a:cubicBezTo>
                <a:cubicBezTo>
                  <a:pt x="35233" y="36909"/>
                  <a:pt x="36926" y="36394"/>
                  <a:pt x="38640" y="35901"/>
                </a:cubicBezTo>
                <a:close/>
                <a:moveTo>
                  <a:pt x="49334" y="32365"/>
                </a:moveTo>
                <a:cubicBezTo>
                  <a:pt x="49377" y="32537"/>
                  <a:pt x="49420" y="32708"/>
                  <a:pt x="49420" y="32880"/>
                </a:cubicBezTo>
                <a:cubicBezTo>
                  <a:pt x="47812" y="33308"/>
                  <a:pt x="46248" y="33844"/>
                  <a:pt x="44705" y="34466"/>
                </a:cubicBezTo>
                <a:cubicBezTo>
                  <a:pt x="42841" y="35151"/>
                  <a:pt x="40955" y="35687"/>
                  <a:pt x="39069" y="36309"/>
                </a:cubicBezTo>
                <a:cubicBezTo>
                  <a:pt x="37333" y="36909"/>
                  <a:pt x="35576" y="37445"/>
                  <a:pt x="33818" y="38045"/>
                </a:cubicBezTo>
                <a:cubicBezTo>
                  <a:pt x="32232" y="38602"/>
                  <a:pt x="30475" y="39030"/>
                  <a:pt x="29018" y="39888"/>
                </a:cubicBezTo>
                <a:cubicBezTo>
                  <a:pt x="30475" y="39030"/>
                  <a:pt x="32147" y="38623"/>
                  <a:pt x="33711" y="38002"/>
                </a:cubicBezTo>
                <a:cubicBezTo>
                  <a:pt x="35533" y="37294"/>
                  <a:pt x="37333" y="36544"/>
                  <a:pt x="39197" y="35923"/>
                </a:cubicBezTo>
                <a:cubicBezTo>
                  <a:pt x="40312" y="35559"/>
                  <a:pt x="41426" y="35130"/>
                  <a:pt x="42541" y="34723"/>
                </a:cubicBezTo>
                <a:cubicBezTo>
                  <a:pt x="43248" y="34487"/>
                  <a:pt x="43955" y="34230"/>
                  <a:pt x="44684" y="33973"/>
                </a:cubicBezTo>
                <a:lnTo>
                  <a:pt x="44705" y="33951"/>
                </a:lnTo>
                <a:cubicBezTo>
                  <a:pt x="45584" y="33608"/>
                  <a:pt x="46484" y="33266"/>
                  <a:pt x="47384" y="32944"/>
                </a:cubicBezTo>
                <a:cubicBezTo>
                  <a:pt x="47491" y="32901"/>
                  <a:pt x="47620" y="32880"/>
                  <a:pt x="47727" y="32837"/>
                </a:cubicBezTo>
                <a:cubicBezTo>
                  <a:pt x="48263" y="32665"/>
                  <a:pt x="48798" y="32515"/>
                  <a:pt x="49334" y="32365"/>
                </a:cubicBezTo>
                <a:close/>
                <a:moveTo>
                  <a:pt x="42155" y="35559"/>
                </a:moveTo>
                <a:lnTo>
                  <a:pt x="42155" y="35559"/>
                </a:lnTo>
                <a:cubicBezTo>
                  <a:pt x="40912" y="36009"/>
                  <a:pt x="39690" y="36523"/>
                  <a:pt x="38469" y="37016"/>
                </a:cubicBezTo>
                <a:cubicBezTo>
                  <a:pt x="35211" y="38323"/>
                  <a:pt x="31739" y="39459"/>
                  <a:pt x="28653" y="41195"/>
                </a:cubicBezTo>
                <a:cubicBezTo>
                  <a:pt x="28718" y="40831"/>
                  <a:pt x="28825" y="40466"/>
                  <a:pt x="28932" y="40102"/>
                </a:cubicBezTo>
                <a:lnTo>
                  <a:pt x="28953" y="40080"/>
                </a:lnTo>
                <a:cubicBezTo>
                  <a:pt x="29361" y="39973"/>
                  <a:pt x="29768" y="39802"/>
                  <a:pt x="30132" y="39609"/>
                </a:cubicBezTo>
                <a:cubicBezTo>
                  <a:pt x="31075" y="39180"/>
                  <a:pt x="32039" y="38816"/>
                  <a:pt x="33025" y="38537"/>
                </a:cubicBezTo>
                <a:cubicBezTo>
                  <a:pt x="34890" y="37916"/>
                  <a:pt x="36776" y="37316"/>
                  <a:pt x="38640" y="36694"/>
                </a:cubicBezTo>
                <a:cubicBezTo>
                  <a:pt x="39819" y="36287"/>
                  <a:pt x="40976" y="35923"/>
                  <a:pt x="42155" y="35559"/>
                </a:cubicBezTo>
                <a:close/>
                <a:moveTo>
                  <a:pt x="49377" y="33137"/>
                </a:moveTo>
                <a:cubicBezTo>
                  <a:pt x="49377" y="33330"/>
                  <a:pt x="49313" y="33523"/>
                  <a:pt x="49248" y="33716"/>
                </a:cubicBezTo>
                <a:cubicBezTo>
                  <a:pt x="47512" y="34294"/>
                  <a:pt x="45841" y="35044"/>
                  <a:pt x="44084" y="35580"/>
                </a:cubicBezTo>
                <a:cubicBezTo>
                  <a:pt x="42176" y="36159"/>
                  <a:pt x="40376" y="37016"/>
                  <a:pt x="38533" y="37766"/>
                </a:cubicBezTo>
                <a:cubicBezTo>
                  <a:pt x="36690" y="38495"/>
                  <a:pt x="34825" y="39223"/>
                  <a:pt x="32961" y="39930"/>
                </a:cubicBezTo>
                <a:cubicBezTo>
                  <a:pt x="31482" y="40488"/>
                  <a:pt x="29961" y="40959"/>
                  <a:pt x="28525" y="41624"/>
                </a:cubicBezTo>
                <a:cubicBezTo>
                  <a:pt x="28525" y="41559"/>
                  <a:pt x="28546" y="41516"/>
                  <a:pt x="28568" y="41452"/>
                </a:cubicBezTo>
                <a:cubicBezTo>
                  <a:pt x="31825" y="39588"/>
                  <a:pt x="35511" y="38409"/>
                  <a:pt x="38983" y="37016"/>
                </a:cubicBezTo>
                <a:cubicBezTo>
                  <a:pt x="40805" y="36244"/>
                  <a:pt x="42648" y="35559"/>
                  <a:pt x="44555" y="34980"/>
                </a:cubicBezTo>
                <a:cubicBezTo>
                  <a:pt x="46077" y="34530"/>
                  <a:pt x="47512" y="33823"/>
                  <a:pt x="49013" y="33266"/>
                </a:cubicBezTo>
                <a:cubicBezTo>
                  <a:pt x="49120" y="33266"/>
                  <a:pt x="49205" y="33244"/>
                  <a:pt x="49227" y="33180"/>
                </a:cubicBezTo>
                <a:lnTo>
                  <a:pt x="49377" y="33137"/>
                </a:lnTo>
                <a:close/>
                <a:moveTo>
                  <a:pt x="49068" y="33907"/>
                </a:moveTo>
                <a:cubicBezTo>
                  <a:pt x="49093" y="33907"/>
                  <a:pt x="49014" y="33968"/>
                  <a:pt x="48777" y="34123"/>
                </a:cubicBezTo>
                <a:cubicBezTo>
                  <a:pt x="47234" y="35130"/>
                  <a:pt x="45262" y="35537"/>
                  <a:pt x="43548" y="36202"/>
                </a:cubicBezTo>
                <a:cubicBezTo>
                  <a:pt x="41705" y="36887"/>
                  <a:pt x="39905" y="37680"/>
                  <a:pt x="38083" y="38430"/>
                </a:cubicBezTo>
                <a:cubicBezTo>
                  <a:pt x="34783" y="39802"/>
                  <a:pt x="31461" y="41023"/>
                  <a:pt x="28332" y="42738"/>
                </a:cubicBezTo>
                <a:cubicBezTo>
                  <a:pt x="28375" y="42438"/>
                  <a:pt x="28439" y="42138"/>
                  <a:pt x="28482" y="41859"/>
                </a:cubicBezTo>
                <a:cubicBezTo>
                  <a:pt x="30089" y="41088"/>
                  <a:pt x="31782" y="40573"/>
                  <a:pt x="33454" y="39952"/>
                </a:cubicBezTo>
                <a:cubicBezTo>
                  <a:pt x="35318" y="39245"/>
                  <a:pt x="37204" y="38495"/>
                  <a:pt x="39047" y="37745"/>
                </a:cubicBezTo>
                <a:cubicBezTo>
                  <a:pt x="40912" y="36994"/>
                  <a:pt x="42712" y="36180"/>
                  <a:pt x="44598" y="35601"/>
                </a:cubicBezTo>
                <a:cubicBezTo>
                  <a:pt x="45541" y="35323"/>
                  <a:pt x="46484" y="35044"/>
                  <a:pt x="47405" y="34701"/>
                </a:cubicBezTo>
                <a:cubicBezTo>
                  <a:pt x="47687" y="34618"/>
                  <a:pt x="48983" y="33907"/>
                  <a:pt x="49068" y="33907"/>
                </a:cubicBezTo>
                <a:close/>
                <a:moveTo>
                  <a:pt x="43312" y="38002"/>
                </a:moveTo>
                <a:lnTo>
                  <a:pt x="43312" y="38002"/>
                </a:lnTo>
                <a:cubicBezTo>
                  <a:pt x="43226" y="38259"/>
                  <a:pt x="43162" y="38516"/>
                  <a:pt x="43141" y="38773"/>
                </a:cubicBezTo>
                <a:cubicBezTo>
                  <a:pt x="43012" y="38838"/>
                  <a:pt x="42883" y="38902"/>
                  <a:pt x="42755" y="38966"/>
                </a:cubicBezTo>
                <a:cubicBezTo>
                  <a:pt x="42733" y="38950"/>
                  <a:pt x="42710" y="38942"/>
                  <a:pt x="42685" y="38942"/>
                </a:cubicBezTo>
                <a:cubicBezTo>
                  <a:pt x="42612" y="38942"/>
                  <a:pt x="42524" y="39010"/>
                  <a:pt x="42412" y="39138"/>
                </a:cubicBezTo>
                <a:cubicBezTo>
                  <a:pt x="41790" y="39438"/>
                  <a:pt x="41148" y="39716"/>
                  <a:pt x="40526" y="39995"/>
                </a:cubicBezTo>
                <a:cubicBezTo>
                  <a:pt x="37869" y="41023"/>
                  <a:pt x="35104" y="41774"/>
                  <a:pt x="32447" y="42759"/>
                </a:cubicBezTo>
                <a:cubicBezTo>
                  <a:pt x="34975" y="41709"/>
                  <a:pt x="37504" y="40531"/>
                  <a:pt x="39926" y="39266"/>
                </a:cubicBezTo>
                <a:cubicBezTo>
                  <a:pt x="40312" y="39073"/>
                  <a:pt x="40697" y="38880"/>
                  <a:pt x="41062" y="38687"/>
                </a:cubicBezTo>
                <a:lnTo>
                  <a:pt x="43205" y="38045"/>
                </a:lnTo>
                <a:lnTo>
                  <a:pt x="43312" y="38002"/>
                </a:lnTo>
                <a:close/>
                <a:moveTo>
                  <a:pt x="48884" y="34273"/>
                </a:moveTo>
                <a:lnTo>
                  <a:pt x="48884" y="34273"/>
                </a:lnTo>
                <a:cubicBezTo>
                  <a:pt x="47812" y="35494"/>
                  <a:pt x="45348" y="35944"/>
                  <a:pt x="44234" y="36844"/>
                </a:cubicBezTo>
                <a:cubicBezTo>
                  <a:pt x="44169" y="36887"/>
                  <a:pt x="44126" y="36930"/>
                  <a:pt x="44084" y="36973"/>
                </a:cubicBezTo>
                <a:lnTo>
                  <a:pt x="43398" y="37294"/>
                </a:lnTo>
                <a:cubicBezTo>
                  <a:pt x="42455" y="37723"/>
                  <a:pt x="41512" y="38195"/>
                  <a:pt x="40612" y="38666"/>
                </a:cubicBezTo>
                <a:cubicBezTo>
                  <a:pt x="39819" y="38902"/>
                  <a:pt x="39047" y="39116"/>
                  <a:pt x="38297" y="39373"/>
                </a:cubicBezTo>
                <a:cubicBezTo>
                  <a:pt x="36368" y="40016"/>
                  <a:pt x="34418" y="40638"/>
                  <a:pt x="32511" y="41323"/>
                </a:cubicBezTo>
                <a:cubicBezTo>
                  <a:pt x="31654" y="41624"/>
                  <a:pt x="30818" y="42009"/>
                  <a:pt x="29982" y="42352"/>
                </a:cubicBezTo>
                <a:cubicBezTo>
                  <a:pt x="29554" y="42524"/>
                  <a:pt x="29146" y="42652"/>
                  <a:pt x="28718" y="42802"/>
                </a:cubicBezTo>
                <a:lnTo>
                  <a:pt x="28332" y="42931"/>
                </a:lnTo>
                <a:cubicBezTo>
                  <a:pt x="28503" y="42866"/>
                  <a:pt x="28653" y="42802"/>
                  <a:pt x="28803" y="42716"/>
                </a:cubicBezTo>
                <a:cubicBezTo>
                  <a:pt x="32339" y="40745"/>
                  <a:pt x="36218" y="39438"/>
                  <a:pt x="39926" y="37895"/>
                </a:cubicBezTo>
                <a:cubicBezTo>
                  <a:pt x="41726" y="37144"/>
                  <a:pt x="43526" y="36394"/>
                  <a:pt x="45369" y="35751"/>
                </a:cubicBezTo>
                <a:cubicBezTo>
                  <a:pt x="46591" y="35323"/>
                  <a:pt x="47791" y="34937"/>
                  <a:pt x="48884" y="34273"/>
                </a:cubicBezTo>
                <a:close/>
                <a:moveTo>
                  <a:pt x="39862" y="39073"/>
                </a:moveTo>
                <a:lnTo>
                  <a:pt x="39862" y="39073"/>
                </a:lnTo>
                <a:cubicBezTo>
                  <a:pt x="39262" y="39395"/>
                  <a:pt x="38662" y="39695"/>
                  <a:pt x="38061" y="39995"/>
                </a:cubicBezTo>
                <a:cubicBezTo>
                  <a:pt x="36283" y="40873"/>
                  <a:pt x="34461" y="41666"/>
                  <a:pt x="32640" y="42459"/>
                </a:cubicBezTo>
                <a:cubicBezTo>
                  <a:pt x="31204" y="43081"/>
                  <a:pt x="29575" y="43467"/>
                  <a:pt x="28203" y="44259"/>
                </a:cubicBezTo>
                <a:cubicBezTo>
                  <a:pt x="28203" y="43852"/>
                  <a:pt x="28268" y="43445"/>
                  <a:pt x="28289" y="43102"/>
                </a:cubicBezTo>
                <a:cubicBezTo>
                  <a:pt x="29768" y="42716"/>
                  <a:pt x="31139" y="42052"/>
                  <a:pt x="32554" y="41516"/>
                </a:cubicBezTo>
                <a:cubicBezTo>
                  <a:pt x="34461" y="40788"/>
                  <a:pt x="36433" y="40209"/>
                  <a:pt x="38340" y="39566"/>
                </a:cubicBezTo>
                <a:cubicBezTo>
                  <a:pt x="38854" y="39373"/>
                  <a:pt x="39369" y="39223"/>
                  <a:pt x="39862" y="39073"/>
                </a:cubicBezTo>
                <a:close/>
                <a:moveTo>
                  <a:pt x="37954" y="41023"/>
                </a:moveTo>
                <a:lnTo>
                  <a:pt x="37954" y="41023"/>
                </a:lnTo>
                <a:cubicBezTo>
                  <a:pt x="36840" y="41473"/>
                  <a:pt x="35747" y="41902"/>
                  <a:pt x="34654" y="42374"/>
                </a:cubicBezTo>
                <a:cubicBezTo>
                  <a:pt x="33068" y="43038"/>
                  <a:pt x="31482" y="43681"/>
                  <a:pt x="29918" y="44345"/>
                </a:cubicBezTo>
                <a:cubicBezTo>
                  <a:pt x="29339" y="44624"/>
                  <a:pt x="28675" y="44860"/>
                  <a:pt x="28225" y="45310"/>
                </a:cubicBezTo>
                <a:cubicBezTo>
                  <a:pt x="28203" y="45074"/>
                  <a:pt x="28182" y="44817"/>
                  <a:pt x="28182" y="44581"/>
                </a:cubicBezTo>
                <a:cubicBezTo>
                  <a:pt x="30754" y="43617"/>
                  <a:pt x="33325" y="42609"/>
                  <a:pt x="35918" y="41688"/>
                </a:cubicBezTo>
                <a:cubicBezTo>
                  <a:pt x="36604" y="41452"/>
                  <a:pt x="37269" y="41238"/>
                  <a:pt x="37954" y="41023"/>
                </a:cubicBezTo>
                <a:close/>
                <a:moveTo>
                  <a:pt x="43098" y="39052"/>
                </a:moveTo>
                <a:lnTo>
                  <a:pt x="43098" y="39416"/>
                </a:lnTo>
                <a:cubicBezTo>
                  <a:pt x="43098" y="39802"/>
                  <a:pt x="43033" y="40188"/>
                  <a:pt x="42905" y="40552"/>
                </a:cubicBezTo>
                <a:cubicBezTo>
                  <a:pt x="42889" y="40521"/>
                  <a:pt x="42850" y="40501"/>
                  <a:pt x="42814" y="40501"/>
                </a:cubicBezTo>
                <a:cubicBezTo>
                  <a:pt x="42801" y="40501"/>
                  <a:pt x="42788" y="40503"/>
                  <a:pt x="42776" y="40509"/>
                </a:cubicBezTo>
                <a:cubicBezTo>
                  <a:pt x="40355" y="41645"/>
                  <a:pt x="37611" y="42266"/>
                  <a:pt x="35061" y="43059"/>
                </a:cubicBezTo>
                <a:cubicBezTo>
                  <a:pt x="33668" y="43488"/>
                  <a:pt x="32211" y="43852"/>
                  <a:pt x="30861" y="44431"/>
                </a:cubicBezTo>
                <a:cubicBezTo>
                  <a:pt x="30432" y="44602"/>
                  <a:pt x="30025" y="44817"/>
                  <a:pt x="29596" y="45010"/>
                </a:cubicBezTo>
                <a:cubicBezTo>
                  <a:pt x="29201" y="45197"/>
                  <a:pt x="28826" y="45364"/>
                  <a:pt x="28432" y="45530"/>
                </a:cubicBezTo>
                <a:lnTo>
                  <a:pt x="28432" y="45530"/>
                </a:lnTo>
                <a:cubicBezTo>
                  <a:pt x="28629" y="45432"/>
                  <a:pt x="28947" y="45045"/>
                  <a:pt x="29189" y="44924"/>
                </a:cubicBezTo>
                <a:cubicBezTo>
                  <a:pt x="31847" y="43617"/>
                  <a:pt x="34697" y="42545"/>
                  <a:pt x="37440" y="41452"/>
                </a:cubicBezTo>
                <a:cubicBezTo>
                  <a:pt x="38683" y="40959"/>
                  <a:pt x="39905" y="40488"/>
                  <a:pt x="41126" y="39973"/>
                </a:cubicBezTo>
                <a:cubicBezTo>
                  <a:pt x="41340" y="39866"/>
                  <a:pt x="41533" y="39780"/>
                  <a:pt x="41748" y="39695"/>
                </a:cubicBezTo>
                <a:cubicBezTo>
                  <a:pt x="42198" y="39502"/>
                  <a:pt x="42669" y="39288"/>
                  <a:pt x="43098" y="39052"/>
                </a:cubicBezTo>
                <a:close/>
                <a:moveTo>
                  <a:pt x="42841" y="40702"/>
                </a:moveTo>
                <a:lnTo>
                  <a:pt x="42841" y="40702"/>
                </a:lnTo>
                <a:cubicBezTo>
                  <a:pt x="42519" y="41538"/>
                  <a:pt x="41833" y="42074"/>
                  <a:pt x="41040" y="42524"/>
                </a:cubicBezTo>
                <a:cubicBezTo>
                  <a:pt x="38833" y="43038"/>
                  <a:pt x="36669" y="43724"/>
                  <a:pt x="34568" y="44581"/>
                </a:cubicBezTo>
                <a:cubicBezTo>
                  <a:pt x="33561" y="45010"/>
                  <a:pt x="32575" y="45502"/>
                  <a:pt x="31568" y="45910"/>
                </a:cubicBezTo>
                <a:cubicBezTo>
                  <a:pt x="30989" y="46145"/>
                  <a:pt x="30389" y="46338"/>
                  <a:pt x="29768" y="46488"/>
                </a:cubicBezTo>
                <a:cubicBezTo>
                  <a:pt x="29621" y="46545"/>
                  <a:pt x="29462" y="46572"/>
                  <a:pt x="29300" y="46572"/>
                </a:cubicBezTo>
                <a:cubicBezTo>
                  <a:pt x="29156" y="46572"/>
                  <a:pt x="29009" y="46550"/>
                  <a:pt x="28868" y="46510"/>
                </a:cubicBezTo>
                <a:cubicBezTo>
                  <a:pt x="29125" y="46360"/>
                  <a:pt x="29403" y="46231"/>
                  <a:pt x="29682" y="46145"/>
                </a:cubicBezTo>
                <a:cubicBezTo>
                  <a:pt x="31847" y="45310"/>
                  <a:pt x="33904" y="44195"/>
                  <a:pt x="36068" y="43338"/>
                </a:cubicBezTo>
                <a:cubicBezTo>
                  <a:pt x="38297" y="42481"/>
                  <a:pt x="40762" y="41838"/>
                  <a:pt x="42841" y="40702"/>
                </a:cubicBezTo>
                <a:close/>
                <a:moveTo>
                  <a:pt x="39154" y="41966"/>
                </a:moveTo>
                <a:lnTo>
                  <a:pt x="39154" y="41966"/>
                </a:lnTo>
                <a:cubicBezTo>
                  <a:pt x="38897" y="42052"/>
                  <a:pt x="38640" y="42138"/>
                  <a:pt x="38404" y="42245"/>
                </a:cubicBezTo>
                <a:cubicBezTo>
                  <a:pt x="37119" y="42738"/>
                  <a:pt x="35833" y="43209"/>
                  <a:pt x="34568" y="43745"/>
                </a:cubicBezTo>
                <a:cubicBezTo>
                  <a:pt x="33197" y="44324"/>
                  <a:pt x="31889" y="44988"/>
                  <a:pt x="30539" y="45610"/>
                </a:cubicBezTo>
                <a:cubicBezTo>
                  <a:pt x="29875" y="45888"/>
                  <a:pt x="29061" y="46060"/>
                  <a:pt x="28503" y="46574"/>
                </a:cubicBezTo>
                <a:cubicBezTo>
                  <a:pt x="28418" y="46317"/>
                  <a:pt x="28332" y="46060"/>
                  <a:pt x="28289" y="45803"/>
                </a:cubicBezTo>
                <a:cubicBezTo>
                  <a:pt x="29339" y="45395"/>
                  <a:pt x="30304" y="44881"/>
                  <a:pt x="31332" y="44452"/>
                </a:cubicBezTo>
                <a:cubicBezTo>
                  <a:pt x="32704" y="43895"/>
                  <a:pt x="34183" y="43552"/>
                  <a:pt x="35597" y="43102"/>
                </a:cubicBezTo>
                <a:cubicBezTo>
                  <a:pt x="36776" y="42738"/>
                  <a:pt x="37954" y="42331"/>
                  <a:pt x="39154" y="41966"/>
                </a:cubicBezTo>
                <a:close/>
                <a:moveTo>
                  <a:pt x="38276" y="43852"/>
                </a:moveTo>
                <a:cubicBezTo>
                  <a:pt x="37269" y="44367"/>
                  <a:pt x="36283" y="44945"/>
                  <a:pt x="35340" y="45588"/>
                </a:cubicBezTo>
                <a:cubicBezTo>
                  <a:pt x="35318" y="45524"/>
                  <a:pt x="35276" y="45502"/>
                  <a:pt x="35211" y="45502"/>
                </a:cubicBezTo>
                <a:cubicBezTo>
                  <a:pt x="33990" y="45824"/>
                  <a:pt x="32790" y="46253"/>
                  <a:pt x="31632" y="46788"/>
                </a:cubicBezTo>
                <a:cubicBezTo>
                  <a:pt x="31332" y="46917"/>
                  <a:pt x="31032" y="47045"/>
                  <a:pt x="30711" y="47174"/>
                </a:cubicBezTo>
                <a:cubicBezTo>
                  <a:pt x="30569" y="47224"/>
                  <a:pt x="30365" y="47261"/>
                  <a:pt x="30235" y="47261"/>
                </a:cubicBezTo>
                <a:cubicBezTo>
                  <a:pt x="30032" y="47261"/>
                  <a:pt x="30009" y="47170"/>
                  <a:pt x="30689" y="46895"/>
                </a:cubicBezTo>
                <a:cubicBezTo>
                  <a:pt x="31311" y="46638"/>
                  <a:pt x="31911" y="46381"/>
                  <a:pt x="32532" y="46103"/>
                </a:cubicBezTo>
                <a:cubicBezTo>
                  <a:pt x="34097" y="45395"/>
                  <a:pt x="35683" y="44731"/>
                  <a:pt x="37311" y="44174"/>
                </a:cubicBezTo>
                <a:cubicBezTo>
                  <a:pt x="37633" y="44045"/>
                  <a:pt x="37954" y="43959"/>
                  <a:pt x="38276" y="43852"/>
                </a:cubicBezTo>
                <a:close/>
                <a:moveTo>
                  <a:pt x="34461" y="46188"/>
                </a:moveTo>
                <a:lnTo>
                  <a:pt x="34461" y="46188"/>
                </a:lnTo>
                <a:cubicBezTo>
                  <a:pt x="33701" y="46752"/>
                  <a:pt x="32812" y="47292"/>
                  <a:pt x="31873" y="47572"/>
                </a:cubicBezTo>
                <a:lnTo>
                  <a:pt x="31873" y="47572"/>
                </a:lnTo>
                <a:cubicBezTo>
                  <a:pt x="31953" y="47530"/>
                  <a:pt x="31944" y="47386"/>
                  <a:pt x="31847" y="47367"/>
                </a:cubicBezTo>
                <a:cubicBezTo>
                  <a:pt x="31847" y="47367"/>
                  <a:pt x="32875" y="46810"/>
                  <a:pt x="32897" y="46810"/>
                </a:cubicBezTo>
                <a:cubicBezTo>
                  <a:pt x="33218" y="46681"/>
                  <a:pt x="33540" y="46574"/>
                  <a:pt x="33861" y="46467"/>
                </a:cubicBezTo>
                <a:cubicBezTo>
                  <a:pt x="34075" y="46381"/>
                  <a:pt x="34268" y="46295"/>
                  <a:pt x="34461" y="46188"/>
                </a:cubicBezTo>
                <a:close/>
                <a:moveTo>
                  <a:pt x="39905" y="43102"/>
                </a:moveTo>
                <a:lnTo>
                  <a:pt x="39412" y="43317"/>
                </a:lnTo>
                <a:cubicBezTo>
                  <a:pt x="38833" y="43509"/>
                  <a:pt x="38233" y="43659"/>
                  <a:pt x="37697" y="43809"/>
                </a:cubicBezTo>
                <a:cubicBezTo>
                  <a:pt x="36497" y="44195"/>
                  <a:pt x="35318" y="44667"/>
                  <a:pt x="34140" y="45160"/>
                </a:cubicBezTo>
                <a:cubicBezTo>
                  <a:pt x="33282" y="45502"/>
                  <a:pt x="32425" y="45931"/>
                  <a:pt x="31589" y="46317"/>
                </a:cubicBezTo>
                <a:cubicBezTo>
                  <a:pt x="30904" y="46638"/>
                  <a:pt x="30089" y="46810"/>
                  <a:pt x="29532" y="47324"/>
                </a:cubicBezTo>
                <a:cubicBezTo>
                  <a:pt x="29489" y="47388"/>
                  <a:pt x="29511" y="47474"/>
                  <a:pt x="29575" y="47496"/>
                </a:cubicBezTo>
                <a:cubicBezTo>
                  <a:pt x="29696" y="47525"/>
                  <a:pt x="29813" y="47537"/>
                  <a:pt x="29929" y="47537"/>
                </a:cubicBezTo>
                <a:cubicBezTo>
                  <a:pt x="30325" y="47537"/>
                  <a:pt x="30698" y="47388"/>
                  <a:pt x="31097" y="47238"/>
                </a:cubicBezTo>
                <a:cubicBezTo>
                  <a:pt x="32061" y="46853"/>
                  <a:pt x="33004" y="46467"/>
                  <a:pt x="33968" y="46081"/>
                </a:cubicBezTo>
                <a:lnTo>
                  <a:pt x="33968" y="46081"/>
                </a:lnTo>
                <a:cubicBezTo>
                  <a:pt x="33967" y="46082"/>
                  <a:pt x="33966" y="46082"/>
                  <a:pt x="33966" y="46082"/>
                </a:cubicBezTo>
                <a:cubicBezTo>
                  <a:pt x="33956" y="46082"/>
                  <a:pt x="34695" y="45767"/>
                  <a:pt x="34804" y="45767"/>
                </a:cubicBezTo>
                <a:cubicBezTo>
                  <a:pt x="34836" y="45767"/>
                  <a:pt x="34813" y="45795"/>
                  <a:pt x="34697" y="45867"/>
                </a:cubicBezTo>
                <a:cubicBezTo>
                  <a:pt x="34204" y="46145"/>
                  <a:pt x="33690" y="46360"/>
                  <a:pt x="33154" y="46510"/>
                </a:cubicBezTo>
                <a:cubicBezTo>
                  <a:pt x="32575" y="46703"/>
                  <a:pt x="32018" y="46938"/>
                  <a:pt x="31589" y="47410"/>
                </a:cubicBezTo>
                <a:cubicBezTo>
                  <a:pt x="31525" y="47474"/>
                  <a:pt x="31568" y="47581"/>
                  <a:pt x="31654" y="47581"/>
                </a:cubicBezTo>
                <a:lnTo>
                  <a:pt x="31841" y="47581"/>
                </a:lnTo>
                <a:cubicBezTo>
                  <a:pt x="31431" y="47701"/>
                  <a:pt x="31011" y="47771"/>
                  <a:pt x="30588" y="47771"/>
                </a:cubicBezTo>
                <a:cubicBezTo>
                  <a:pt x="30408" y="47771"/>
                  <a:pt x="30227" y="47758"/>
                  <a:pt x="30046" y="47731"/>
                </a:cubicBezTo>
                <a:cubicBezTo>
                  <a:pt x="29468" y="47667"/>
                  <a:pt x="28953" y="47324"/>
                  <a:pt x="28675" y="46831"/>
                </a:cubicBezTo>
                <a:cubicBezTo>
                  <a:pt x="30646" y="46638"/>
                  <a:pt x="32425" y="45760"/>
                  <a:pt x="34225" y="44945"/>
                </a:cubicBezTo>
                <a:cubicBezTo>
                  <a:pt x="35361" y="44452"/>
                  <a:pt x="36497" y="44024"/>
                  <a:pt x="37676" y="43681"/>
                </a:cubicBezTo>
                <a:cubicBezTo>
                  <a:pt x="38340" y="43445"/>
                  <a:pt x="39176" y="43317"/>
                  <a:pt x="39905" y="43102"/>
                </a:cubicBezTo>
                <a:close/>
                <a:moveTo>
                  <a:pt x="30873" y="3073"/>
                </a:moveTo>
                <a:cubicBezTo>
                  <a:pt x="34728" y="3073"/>
                  <a:pt x="38586" y="3814"/>
                  <a:pt x="42176" y="5277"/>
                </a:cubicBezTo>
                <a:cubicBezTo>
                  <a:pt x="41705" y="5363"/>
                  <a:pt x="41276" y="5556"/>
                  <a:pt x="40933" y="5877"/>
                </a:cubicBezTo>
                <a:cubicBezTo>
                  <a:pt x="40397" y="6413"/>
                  <a:pt x="41019" y="7077"/>
                  <a:pt x="41533" y="7206"/>
                </a:cubicBezTo>
                <a:cubicBezTo>
                  <a:pt x="41640" y="7227"/>
                  <a:pt x="41748" y="7238"/>
                  <a:pt x="41855" y="7238"/>
                </a:cubicBezTo>
                <a:cubicBezTo>
                  <a:pt x="41962" y="7238"/>
                  <a:pt x="42069" y="7227"/>
                  <a:pt x="42176" y="7206"/>
                </a:cubicBezTo>
                <a:lnTo>
                  <a:pt x="42455" y="7249"/>
                </a:lnTo>
                <a:cubicBezTo>
                  <a:pt x="42522" y="7226"/>
                  <a:pt x="42581" y="7215"/>
                  <a:pt x="42632" y="7215"/>
                </a:cubicBezTo>
                <a:cubicBezTo>
                  <a:pt x="42823" y="7215"/>
                  <a:pt x="42896" y="7373"/>
                  <a:pt x="42862" y="7677"/>
                </a:cubicBezTo>
                <a:cubicBezTo>
                  <a:pt x="42841" y="7678"/>
                  <a:pt x="42820" y="7678"/>
                  <a:pt x="42800" y="7678"/>
                </a:cubicBezTo>
                <a:cubicBezTo>
                  <a:pt x="41913" y="7678"/>
                  <a:pt x="40873" y="7239"/>
                  <a:pt x="40119" y="6820"/>
                </a:cubicBezTo>
                <a:cubicBezTo>
                  <a:pt x="39653" y="6561"/>
                  <a:pt x="38814" y="5596"/>
                  <a:pt x="38101" y="5596"/>
                </a:cubicBezTo>
                <a:cubicBezTo>
                  <a:pt x="37928" y="5596"/>
                  <a:pt x="37762" y="5653"/>
                  <a:pt x="37611" y="5791"/>
                </a:cubicBezTo>
                <a:cubicBezTo>
                  <a:pt x="37311" y="6070"/>
                  <a:pt x="37161" y="6434"/>
                  <a:pt x="37140" y="6820"/>
                </a:cubicBezTo>
                <a:cubicBezTo>
                  <a:pt x="37076" y="7313"/>
                  <a:pt x="37697" y="8149"/>
                  <a:pt x="36797" y="8213"/>
                </a:cubicBezTo>
                <a:cubicBezTo>
                  <a:pt x="36759" y="8215"/>
                  <a:pt x="36721" y="8216"/>
                  <a:pt x="36683" y="8216"/>
                </a:cubicBezTo>
                <a:cubicBezTo>
                  <a:pt x="35878" y="8216"/>
                  <a:pt x="35002" y="7802"/>
                  <a:pt x="34204" y="7720"/>
                </a:cubicBezTo>
                <a:cubicBezTo>
                  <a:pt x="34129" y="7713"/>
                  <a:pt x="34057" y="7709"/>
                  <a:pt x="33989" y="7709"/>
                </a:cubicBezTo>
                <a:cubicBezTo>
                  <a:pt x="32474" y="7709"/>
                  <a:pt x="32568" y="9462"/>
                  <a:pt x="33840" y="10077"/>
                </a:cubicBezTo>
                <a:cubicBezTo>
                  <a:pt x="34783" y="10506"/>
                  <a:pt x="35790" y="10763"/>
                  <a:pt x="36840" y="10806"/>
                </a:cubicBezTo>
                <a:cubicBezTo>
                  <a:pt x="36857" y="10807"/>
                  <a:pt x="36874" y="10807"/>
                  <a:pt x="36891" y="10807"/>
                </a:cubicBezTo>
                <a:cubicBezTo>
                  <a:pt x="37304" y="10807"/>
                  <a:pt x="37733" y="10562"/>
                  <a:pt x="38083" y="10356"/>
                </a:cubicBezTo>
                <a:cubicBezTo>
                  <a:pt x="38701" y="9978"/>
                  <a:pt x="39289" y="9729"/>
                  <a:pt x="39869" y="9729"/>
                </a:cubicBezTo>
                <a:cubicBezTo>
                  <a:pt x="40374" y="9729"/>
                  <a:pt x="40874" y="9918"/>
                  <a:pt x="41383" y="10377"/>
                </a:cubicBezTo>
                <a:cubicBezTo>
                  <a:pt x="42455" y="11342"/>
                  <a:pt x="42348" y="12971"/>
                  <a:pt x="43526" y="13871"/>
                </a:cubicBezTo>
                <a:cubicBezTo>
                  <a:pt x="43712" y="14011"/>
                  <a:pt x="43890" y="14067"/>
                  <a:pt x="44063" y="14067"/>
                </a:cubicBezTo>
                <a:cubicBezTo>
                  <a:pt x="44744" y="14067"/>
                  <a:pt x="45345" y="13196"/>
                  <a:pt x="46034" y="13196"/>
                </a:cubicBezTo>
                <a:cubicBezTo>
                  <a:pt x="46076" y="13196"/>
                  <a:pt x="46119" y="13199"/>
                  <a:pt x="46162" y="13206"/>
                </a:cubicBezTo>
                <a:cubicBezTo>
                  <a:pt x="46762" y="13335"/>
                  <a:pt x="47341" y="13571"/>
                  <a:pt x="47855" y="13914"/>
                </a:cubicBezTo>
                <a:cubicBezTo>
                  <a:pt x="48134" y="14106"/>
                  <a:pt x="48413" y="14321"/>
                  <a:pt x="48648" y="14556"/>
                </a:cubicBezTo>
                <a:cubicBezTo>
                  <a:pt x="48757" y="14684"/>
                  <a:pt x="49253" y="15739"/>
                  <a:pt x="48731" y="15739"/>
                </a:cubicBezTo>
                <a:cubicBezTo>
                  <a:pt x="48638" y="15739"/>
                  <a:pt x="48513" y="15706"/>
                  <a:pt x="48348" y="15628"/>
                </a:cubicBezTo>
                <a:cubicBezTo>
                  <a:pt x="47512" y="15242"/>
                  <a:pt x="47041" y="14214"/>
                  <a:pt x="46034" y="14149"/>
                </a:cubicBezTo>
                <a:cubicBezTo>
                  <a:pt x="46004" y="14148"/>
                  <a:pt x="45975" y="14147"/>
                  <a:pt x="45947" y="14147"/>
                </a:cubicBezTo>
                <a:cubicBezTo>
                  <a:pt x="45222" y="14147"/>
                  <a:pt x="44983" y="14669"/>
                  <a:pt x="44962" y="15349"/>
                </a:cubicBezTo>
                <a:cubicBezTo>
                  <a:pt x="44962" y="16335"/>
                  <a:pt x="46162" y="16742"/>
                  <a:pt x="46891" y="17064"/>
                </a:cubicBezTo>
                <a:lnTo>
                  <a:pt x="47127" y="17192"/>
                </a:lnTo>
                <a:cubicBezTo>
                  <a:pt x="47748" y="17450"/>
                  <a:pt x="47641" y="17878"/>
                  <a:pt x="46848" y="18478"/>
                </a:cubicBezTo>
                <a:cubicBezTo>
                  <a:pt x="45434" y="17750"/>
                  <a:pt x="43955" y="17171"/>
                  <a:pt x="42541" y="16464"/>
                </a:cubicBezTo>
                <a:cubicBezTo>
                  <a:pt x="40912" y="15671"/>
                  <a:pt x="39733" y="14535"/>
                  <a:pt x="38554" y="13163"/>
                </a:cubicBezTo>
                <a:cubicBezTo>
                  <a:pt x="37783" y="12285"/>
                  <a:pt x="36904" y="11342"/>
                  <a:pt x="35768" y="10913"/>
                </a:cubicBezTo>
                <a:cubicBezTo>
                  <a:pt x="35151" y="10690"/>
                  <a:pt x="34518" y="10602"/>
                  <a:pt x="33883" y="10602"/>
                </a:cubicBezTo>
                <a:cubicBezTo>
                  <a:pt x="33174" y="10602"/>
                  <a:pt x="32462" y="10712"/>
                  <a:pt x="31761" y="10870"/>
                </a:cubicBezTo>
                <a:cubicBezTo>
                  <a:pt x="27389" y="11878"/>
                  <a:pt x="19824" y="17235"/>
                  <a:pt x="22396" y="22572"/>
                </a:cubicBezTo>
                <a:cubicBezTo>
                  <a:pt x="23703" y="25272"/>
                  <a:pt x="27732" y="24672"/>
                  <a:pt x="29982" y="25893"/>
                </a:cubicBezTo>
                <a:cubicBezTo>
                  <a:pt x="31804" y="26901"/>
                  <a:pt x="30947" y="28979"/>
                  <a:pt x="30389" y="30480"/>
                </a:cubicBezTo>
                <a:cubicBezTo>
                  <a:pt x="30154" y="31080"/>
                  <a:pt x="29961" y="31701"/>
                  <a:pt x="29832" y="32323"/>
                </a:cubicBezTo>
                <a:cubicBezTo>
                  <a:pt x="29661" y="33223"/>
                  <a:pt x="29939" y="34080"/>
                  <a:pt x="30004" y="34980"/>
                </a:cubicBezTo>
                <a:cubicBezTo>
                  <a:pt x="30111" y="36223"/>
                  <a:pt x="29039" y="37552"/>
                  <a:pt x="28589" y="38709"/>
                </a:cubicBezTo>
                <a:cubicBezTo>
                  <a:pt x="28246" y="39630"/>
                  <a:pt x="27968" y="40595"/>
                  <a:pt x="27775" y="41559"/>
                </a:cubicBezTo>
                <a:cubicBezTo>
                  <a:pt x="27389" y="43231"/>
                  <a:pt x="27132" y="45202"/>
                  <a:pt x="27818" y="46853"/>
                </a:cubicBezTo>
                <a:cubicBezTo>
                  <a:pt x="28341" y="48110"/>
                  <a:pt x="29434" y="48570"/>
                  <a:pt x="30644" y="48570"/>
                </a:cubicBezTo>
                <a:cubicBezTo>
                  <a:pt x="30919" y="48570"/>
                  <a:pt x="31200" y="48546"/>
                  <a:pt x="31482" y="48503"/>
                </a:cubicBezTo>
                <a:cubicBezTo>
                  <a:pt x="32918" y="48267"/>
                  <a:pt x="34161" y="47453"/>
                  <a:pt x="35318" y="46595"/>
                </a:cubicBezTo>
                <a:cubicBezTo>
                  <a:pt x="36926" y="45395"/>
                  <a:pt x="38597" y="44581"/>
                  <a:pt x="40397" y="43745"/>
                </a:cubicBezTo>
                <a:cubicBezTo>
                  <a:pt x="41619" y="43209"/>
                  <a:pt x="42733" y="42588"/>
                  <a:pt x="43483" y="41452"/>
                </a:cubicBezTo>
                <a:cubicBezTo>
                  <a:pt x="44405" y="40102"/>
                  <a:pt x="43419" y="38409"/>
                  <a:pt x="44941" y="37337"/>
                </a:cubicBezTo>
                <a:cubicBezTo>
                  <a:pt x="46548" y="36180"/>
                  <a:pt x="48970" y="36009"/>
                  <a:pt x="49956" y="34101"/>
                </a:cubicBezTo>
                <a:cubicBezTo>
                  <a:pt x="50406" y="33244"/>
                  <a:pt x="50234" y="32258"/>
                  <a:pt x="49806" y="31444"/>
                </a:cubicBezTo>
                <a:cubicBezTo>
                  <a:pt x="49420" y="30715"/>
                  <a:pt x="48734" y="30201"/>
                  <a:pt x="48413" y="29408"/>
                </a:cubicBezTo>
                <a:cubicBezTo>
                  <a:pt x="48070" y="28529"/>
                  <a:pt x="48348" y="27458"/>
                  <a:pt x="48177" y="26536"/>
                </a:cubicBezTo>
                <a:cubicBezTo>
                  <a:pt x="48027" y="25893"/>
                  <a:pt x="47791" y="25293"/>
                  <a:pt x="47491" y="24715"/>
                </a:cubicBezTo>
                <a:cubicBezTo>
                  <a:pt x="47298" y="24286"/>
                  <a:pt x="47105" y="23879"/>
                  <a:pt x="46955" y="23450"/>
                </a:cubicBezTo>
                <a:cubicBezTo>
                  <a:pt x="46934" y="23343"/>
                  <a:pt x="46891" y="23214"/>
                  <a:pt x="46870" y="23107"/>
                </a:cubicBezTo>
                <a:cubicBezTo>
                  <a:pt x="46612" y="22507"/>
                  <a:pt x="46891" y="22207"/>
                  <a:pt x="47705" y="22207"/>
                </a:cubicBezTo>
                <a:cubicBezTo>
                  <a:pt x="48520" y="23472"/>
                  <a:pt x="48413" y="25486"/>
                  <a:pt x="48391" y="26943"/>
                </a:cubicBezTo>
                <a:cubicBezTo>
                  <a:pt x="48370" y="27844"/>
                  <a:pt x="48413" y="28744"/>
                  <a:pt x="49013" y="29451"/>
                </a:cubicBezTo>
                <a:cubicBezTo>
                  <a:pt x="49386" y="29908"/>
                  <a:pt x="49982" y="30034"/>
                  <a:pt x="50584" y="30034"/>
                </a:cubicBezTo>
                <a:cubicBezTo>
                  <a:pt x="51055" y="30034"/>
                  <a:pt x="51530" y="29957"/>
                  <a:pt x="51906" y="29901"/>
                </a:cubicBezTo>
                <a:cubicBezTo>
                  <a:pt x="52784" y="29772"/>
                  <a:pt x="54135" y="29322"/>
                  <a:pt x="54413" y="28379"/>
                </a:cubicBezTo>
                <a:cubicBezTo>
                  <a:pt x="54777" y="27136"/>
                  <a:pt x="53920" y="26022"/>
                  <a:pt x="53213" y="25058"/>
                </a:cubicBezTo>
                <a:cubicBezTo>
                  <a:pt x="52977" y="24736"/>
                  <a:pt x="52742" y="24393"/>
                  <a:pt x="52506" y="24050"/>
                </a:cubicBezTo>
                <a:cubicBezTo>
                  <a:pt x="52399" y="23879"/>
                  <a:pt x="52270" y="23686"/>
                  <a:pt x="52163" y="23493"/>
                </a:cubicBezTo>
                <a:lnTo>
                  <a:pt x="52163" y="23493"/>
                </a:lnTo>
                <a:cubicBezTo>
                  <a:pt x="52166" y="23497"/>
                  <a:pt x="52167" y="23499"/>
                  <a:pt x="52168" y="23499"/>
                </a:cubicBezTo>
                <a:cubicBezTo>
                  <a:pt x="52189" y="23499"/>
                  <a:pt x="51566" y="22120"/>
                  <a:pt x="52059" y="22120"/>
                </a:cubicBezTo>
                <a:cubicBezTo>
                  <a:pt x="52128" y="22120"/>
                  <a:pt x="52218" y="22146"/>
                  <a:pt x="52334" y="22207"/>
                </a:cubicBezTo>
                <a:cubicBezTo>
                  <a:pt x="53492" y="22807"/>
                  <a:pt x="54092" y="24565"/>
                  <a:pt x="54692" y="25636"/>
                </a:cubicBezTo>
                <a:cubicBezTo>
                  <a:pt x="55249" y="26643"/>
                  <a:pt x="55999" y="27544"/>
                  <a:pt x="56878" y="28294"/>
                </a:cubicBezTo>
                <a:cubicBezTo>
                  <a:pt x="58185" y="29451"/>
                  <a:pt x="58571" y="30822"/>
                  <a:pt x="58914" y="32473"/>
                </a:cubicBezTo>
                <a:cubicBezTo>
                  <a:pt x="58914" y="32515"/>
                  <a:pt x="58935" y="32580"/>
                  <a:pt x="58978" y="32623"/>
                </a:cubicBezTo>
                <a:cubicBezTo>
                  <a:pt x="57671" y="44174"/>
                  <a:pt x="48691" y="53475"/>
                  <a:pt x="37269" y="56025"/>
                </a:cubicBezTo>
                <a:cubicBezTo>
                  <a:pt x="35216" y="56487"/>
                  <a:pt x="33139" y="56710"/>
                  <a:pt x="31073" y="56710"/>
                </a:cubicBezTo>
                <a:cubicBezTo>
                  <a:pt x="20587" y="56710"/>
                  <a:pt x="10421" y="50949"/>
                  <a:pt x="5551" y="41388"/>
                </a:cubicBezTo>
                <a:lnTo>
                  <a:pt x="5551" y="41345"/>
                </a:lnTo>
                <a:cubicBezTo>
                  <a:pt x="5187" y="40616"/>
                  <a:pt x="4844" y="39845"/>
                  <a:pt x="4544" y="39073"/>
                </a:cubicBezTo>
                <a:cubicBezTo>
                  <a:pt x="4608" y="39009"/>
                  <a:pt x="4651" y="38923"/>
                  <a:pt x="4651" y="38838"/>
                </a:cubicBezTo>
                <a:cubicBezTo>
                  <a:pt x="4737" y="37873"/>
                  <a:pt x="5208" y="37059"/>
                  <a:pt x="5487" y="36159"/>
                </a:cubicBezTo>
                <a:cubicBezTo>
                  <a:pt x="5680" y="35494"/>
                  <a:pt x="5551" y="34766"/>
                  <a:pt x="5487" y="34101"/>
                </a:cubicBezTo>
                <a:cubicBezTo>
                  <a:pt x="5433" y="33638"/>
                  <a:pt x="5439" y="32361"/>
                  <a:pt x="5898" y="32361"/>
                </a:cubicBezTo>
                <a:cubicBezTo>
                  <a:pt x="5991" y="32361"/>
                  <a:pt x="6103" y="32414"/>
                  <a:pt x="6237" y="32537"/>
                </a:cubicBezTo>
                <a:cubicBezTo>
                  <a:pt x="6451" y="32773"/>
                  <a:pt x="6708" y="32965"/>
                  <a:pt x="6987" y="33073"/>
                </a:cubicBezTo>
                <a:cubicBezTo>
                  <a:pt x="7094" y="33101"/>
                  <a:pt x="7201" y="33115"/>
                  <a:pt x="7306" y="33115"/>
                </a:cubicBezTo>
                <a:cubicBezTo>
                  <a:pt x="7832" y="33115"/>
                  <a:pt x="8305" y="32773"/>
                  <a:pt x="8466" y="32237"/>
                </a:cubicBezTo>
                <a:cubicBezTo>
                  <a:pt x="8616" y="31723"/>
                  <a:pt x="8680" y="31187"/>
                  <a:pt x="8701" y="30630"/>
                </a:cubicBezTo>
                <a:cubicBezTo>
                  <a:pt x="8787" y="29472"/>
                  <a:pt x="8937" y="28722"/>
                  <a:pt x="9773" y="27822"/>
                </a:cubicBezTo>
                <a:cubicBezTo>
                  <a:pt x="10373" y="27179"/>
                  <a:pt x="11059" y="26065"/>
                  <a:pt x="10523" y="25186"/>
                </a:cubicBezTo>
                <a:cubicBezTo>
                  <a:pt x="10266" y="24779"/>
                  <a:pt x="9709" y="24543"/>
                  <a:pt x="9859" y="23986"/>
                </a:cubicBezTo>
                <a:cubicBezTo>
                  <a:pt x="9987" y="23557"/>
                  <a:pt x="10137" y="22936"/>
                  <a:pt x="10009" y="22486"/>
                </a:cubicBezTo>
                <a:cubicBezTo>
                  <a:pt x="9902" y="22014"/>
                  <a:pt x="9623" y="21607"/>
                  <a:pt x="9237" y="21350"/>
                </a:cubicBezTo>
                <a:cubicBezTo>
                  <a:pt x="9066" y="21243"/>
                  <a:pt x="8851" y="21157"/>
                  <a:pt x="8659" y="21093"/>
                </a:cubicBezTo>
                <a:cubicBezTo>
                  <a:pt x="7566" y="20729"/>
                  <a:pt x="8016" y="19400"/>
                  <a:pt x="8337" y="18693"/>
                </a:cubicBezTo>
                <a:cubicBezTo>
                  <a:pt x="8594" y="18071"/>
                  <a:pt x="8959" y="17364"/>
                  <a:pt x="8980" y="16678"/>
                </a:cubicBezTo>
                <a:cubicBezTo>
                  <a:pt x="9023" y="15607"/>
                  <a:pt x="8744" y="14556"/>
                  <a:pt x="8744" y="13506"/>
                </a:cubicBezTo>
                <a:cubicBezTo>
                  <a:pt x="10266" y="11599"/>
                  <a:pt x="12023" y="9906"/>
                  <a:pt x="13973" y="8470"/>
                </a:cubicBezTo>
                <a:cubicBezTo>
                  <a:pt x="18935" y="4850"/>
                  <a:pt x="24902" y="3073"/>
                  <a:pt x="30873" y="3073"/>
                </a:cubicBezTo>
                <a:close/>
                <a:moveTo>
                  <a:pt x="44748" y="2598"/>
                </a:moveTo>
                <a:cubicBezTo>
                  <a:pt x="48177" y="4334"/>
                  <a:pt x="51456" y="6263"/>
                  <a:pt x="54113" y="9092"/>
                </a:cubicBezTo>
                <a:cubicBezTo>
                  <a:pt x="56899" y="12028"/>
                  <a:pt x="58806" y="15692"/>
                  <a:pt x="60328" y="19421"/>
                </a:cubicBezTo>
                <a:cubicBezTo>
                  <a:pt x="63478" y="27093"/>
                  <a:pt x="63050" y="35323"/>
                  <a:pt x="59664" y="42845"/>
                </a:cubicBezTo>
                <a:cubicBezTo>
                  <a:pt x="55870" y="51310"/>
                  <a:pt x="48048" y="56732"/>
                  <a:pt x="39133" y="58704"/>
                </a:cubicBezTo>
                <a:cubicBezTo>
                  <a:pt x="36565" y="59261"/>
                  <a:pt x="33960" y="59523"/>
                  <a:pt x="31352" y="59523"/>
                </a:cubicBezTo>
                <a:cubicBezTo>
                  <a:pt x="31153" y="59523"/>
                  <a:pt x="30953" y="59521"/>
                  <a:pt x="30754" y="59518"/>
                </a:cubicBezTo>
                <a:cubicBezTo>
                  <a:pt x="27346" y="59475"/>
                  <a:pt x="23489" y="59240"/>
                  <a:pt x="20360" y="57782"/>
                </a:cubicBezTo>
                <a:cubicBezTo>
                  <a:pt x="20703" y="57032"/>
                  <a:pt x="20981" y="56304"/>
                  <a:pt x="21174" y="55832"/>
                </a:cubicBezTo>
                <a:cubicBezTo>
                  <a:pt x="24404" y="56923"/>
                  <a:pt x="27777" y="57471"/>
                  <a:pt x="31154" y="57471"/>
                </a:cubicBezTo>
                <a:cubicBezTo>
                  <a:pt x="33020" y="57471"/>
                  <a:pt x="34887" y="57303"/>
                  <a:pt x="36733" y="56968"/>
                </a:cubicBezTo>
                <a:cubicBezTo>
                  <a:pt x="49720" y="54546"/>
                  <a:pt x="59835" y="43188"/>
                  <a:pt x="59921" y="29901"/>
                </a:cubicBezTo>
                <a:cubicBezTo>
                  <a:pt x="59835" y="18907"/>
                  <a:pt x="53042" y="9370"/>
                  <a:pt x="43269" y="4913"/>
                </a:cubicBezTo>
                <a:cubicBezTo>
                  <a:pt x="43698" y="4313"/>
                  <a:pt x="44384" y="3455"/>
                  <a:pt x="44748" y="2598"/>
                </a:cubicBezTo>
                <a:close/>
                <a:moveTo>
                  <a:pt x="19417" y="55146"/>
                </a:moveTo>
                <a:cubicBezTo>
                  <a:pt x="19738" y="55296"/>
                  <a:pt x="20081" y="55425"/>
                  <a:pt x="20445" y="55554"/>
                </a:cubicBezTo>
                <a:cubicBezTo>
                  <a:pt x="19968" y="56656"/>
                  <a:pt x="18640" y="59757"/>
                  <a:pt x="17677" y="59757"/>
                </a:cubicBezTo>
                <a:cubicBezTo>
                  <a:pt x="17516" y="59757"/>
                  <a:pt x="17366" y="59671"/>
                  <a:pt x="17231" y="59475"/>
                </a:cubicBezTo>
                <a:cubicBezTo>
                  <a:pt x="16824" y="58854"/>
                  <a:pt x="17981" y="57375"/>
                  <a:pt x="18302" y="56904"/>
                </a:cubicBezTo>
                <a:cubicBezTo>
                  <a:pt x="18667" y="56346"/>
                  <a:pt x="19160" y="55789"/>
                  <a:pt x="19417" y="55146"/>
                </a:cubicBezTo>
                <a:close/>
                <a:moveTo>
                  <a:pt x="29596" y="60268"/>
                </a:moveTo>
                <a:lnTo>
                  <a:pt x="29918" y="60290"/>
                </a:lnTo>
                <a:cubicBezTo>
                  <a:pt x="30646" y="60311"/>
                  <a:pt x="31375" y="60311"/>
                  <a:pt x="32082" y="60311"/>
                </a:cubicBezTo>
                <a:cubicBezTo>
                  <a:pt x="31204" y="60525"/>
                  <a:pt x="30325" y="60718"/>
                  <a:pt x="29446" y="60868"/>
                </a:cubicBezTo>
                <a:cubicBezTo>
                  <a:pt x="29511" y="60654"/>
                  <a:pt x="29554" y="60461"/>
                  <a:pt x="29596" y="60268"/>
                </a:cubicBezTo>
                <a:close/>
                <a:moveTo>
                  <a:pt x="31275" y="60690"/>
                </a:moveTo>
                <a:cubicBezTo>
                  <a:pt x="30580" y="60961"/>
                  <a:pt x="29885" y="61153"/>
                  <a:pt x="29232" y="61490"/>
                </a:cubicBezTo>
                <a:cubicBezTo>
                  <a:pt x="29275" y="61361"/>
                  <a:pt x="29339" y="61211"/>
                  <a:pt x="29382" y="61083"/>
                </a:cubicBezTo>
                <a:lnTo>
                  <a:pt x="29382" y="61061"/>
                </a:lnTo>
                <a:cubicBezTo>
                  <a:pt x="29918" y="60975"/>
                  <a:pt x="30475" y="60868"/>
                  <a:pt x="31032" y="60761"/>
                </a:cubicBezTo>
                <a:cubicBezTo>
                  <a:pt x="31112" y="60738"/>
                  <a:pt x="31192" y="60716"/>
                  <a:pt x="31275" y="60690"/>
                </a:cubicBezTo>
                <a:close/>
                <a:moveTo>
                  <a:pt x="31840" y="61278"/>
                </a:moveTo>
                <a:cubicBezTo>
                  <a:pt x="30830" y="61766"/>
                  <a:pt x="29768" y="61986"/>
                  <a:pt x="28803" y="62540"/>
                </a:cubicBezTo>
                <a:cubicBezTo>
                  <a:pt x="28889" y="62368"/>
                  <a:pt x="28953" y="62176"/>
                  <a:pt x="29039" y="61983"/>
                </a:cubicBezTo>
                <a:cubicBezTo>
                  <a:pt x="29966" y="61821"/>
                  <a:pt x="31102" y="61622"/>
                  <a:pt x="31840" y="61278"/>
                </a:cubicBezTo>
                <a:close/>
                <a:moveTo>
                  <a:pt x="32473" y="60344"/>
                </a:moveTo>
                <a:cubicBezTo>
                  <a:pt x="32643" y="60770"/>
                  <a:pt x="32812" y="61237"/>
                  <a:pt x="32961" y="61726"/>
                </a:cubicBezTo>
                <a:lnTo>
                  <a:pt x="32918" y="61726"/>
                </a:lnTo>
                <a:cubicBezTo>
                  <a:pt x="31543" y="61895"/>
                  <a:pt x="30251" y="62378"/>
                  <a:pt x="28919" y="62720"/>
                </a:cubicBezTo>
                <a:lnTo>
                  <a:pt x="28919" y="62720"/>
                </a:lnTo>
                <a:cubicBezTo>
                  <a:pt x="29445" y="62577"/>
                  <a:pt x="30086" y="62169"/>
                  <a:pt x="30646" y="61961"/>
                </a:cubicBezTo>
                <a:cubicBezTo>
                  <a:pt x="31247" y="61768"/>
                  <a:pt x="31847" y="61533"/>
                  <a:pt x="32425" y="61254"/>
                </a:cubicBezTo>
                <a:cubicBezTo>
                  <a:pt x="32532" y="61190"/>
                  <a:pt x="32447" y="61061"/>
                  <a:pt x="32361" y="61061"/>
                </a:cubicBezTo>
                <a:cubicBezTo>
                  <a:pt x="31782" y="61147"/>
                  <a:pt x="31225" y="61276"/>
                  <a:pt x="30689" y="61404"/>
                </a:cubicBezTo>
                <a:cubicBezTo>
                  <a:pt x="30261" y="61511"/>
                  <a:pt x="29554" y="61576"/>
                  <a:pt x="29125" y="61768"/>
                </a:cubicBezTo>
                <a:cubicBezTo>
                  <a:pt x="30132" y="61168"/>
                  <a:pt x="31375" y="60997"/>
                  <a:pt x="32425" y="60461"/>
                </a:cubicBezTo>
                <a:cubicBezTo>
                  <a:pt x="32464" y="60442"/>
                  <a:pt x="32486" y="60386"/>
                  <a:pt x="32473" y="60344"/>
                </a:cubicBezTo>
                <a:close/>
                <a:moveTo>
                  <a:pt x="32461" y="61869"/>
                </a:moveTo>
                <a:cubicBezTo>
                  <a:pt x="32481" y="61869"/>
                  <a:pt x="32372" y="61920"/>
                  <a:pt x="32018" y="62068"/>
                </a:cubicBezTo>
                <a:lnTo>
                  <a:pt x="32018" y="62047"/>
                </a:lnTo>
                <a:cubicBezTo>
                  <a:pt x="30796" y="62540"/>
                  <a:pt x="29618" y="63140"/>
                  <a:pt x="28418" y="63740"/>
                </a:cubicBezTo>
                <a:cubicBezTo>
                  <a:pt x="28482" y="63461"/>
                  <a:pt x="28589" y="63204"/>
                  <a:pt x="28675" y="62926"/>
                </a:cubicBezTo>
                <a:cubicBezTo>
                  <a:pt x="29296" y="62797"/>
                  <a:pt x="29918" y="62626"/>
                  <a:pt x="30518" y="62433"/>
                </a:cubicBezTo>
                <a:cubicBezTo>
                  <a:pt x="30925" y="62326"/>
                  <a:pt x="31332" y="62197"/>
                  <a:pt x="31739" y="62090"/>
                </a:cubicBezTo>
                <a:cubicBezTo>
                  <a:pt x="31854" y="62076"/>
                  <a:pt x="32420" y="61869"/>
                  <a:pt x="32461" y="61869"/>
                </a:cubicBezTo>
                <a:close/>
                <a:moveTo>
                  <a:pt x="33004" y="61833"/>
                </a:moveTo>
                <a:cubicBezTo>
                  <a:pt x="33068" y="62026"/>
                  <a:pt x="33132" y="62218"/>
                  <a:pt x="33175" y="62411"/>
                </a:cubicBezTo>
                <a:cubicBezTo>
                  <a:pt x="31697" y="62883"/>
                  <a:pt x="30261" y="63461"/>
                  <a:pt x="28739" y="63826"/>
                </a:cubicBezTo>
                <a:lnTo>
                  <a:pt x="28568" y="63869"/>
                </a:lnTo>
                <a:cubicBezTo>
                  <a:pt x="28653" y="63847"/>
                  <a:pt x="28739" y="63804"/>
                  <a:pt x="28803" y="63761"/>
                </a:cubicBezTo>
                <a:cubicBezTo>
                  <a:pt x="29211" y="63569"/>
                  <a:pt x="29618" y="63376"/>
                  <a:pt x="30025" y="63183"/>
                </a:cubicBezTo>
                <a:cubicBezTo>
                  <a:pt x="30989" y="62711"/>
                  <a:pt x="31954" y="62283"/>
                  <a:pt x="32940" y="61897"/>
                </a:cubicBezTo>
                <a:cubicBezTo>
                  <a:pt x="32961" y="61897"/>
                  <a:pt x="33004" y="61854"/>
                  <a:pt x="33004" y="61833"/>
                </a:cubicBezTo>
                <a:close/>
                <a:moveTo>
                  <a:pt x="31889" y="63076"/>
                </a:moveTo>
                <a:lnTo>
                  <a:pt x="31889" y="63076"/>
                </a:lnTo>
                <a:cubicBezTo>
                  <a:pt x="31439" y="63269"/>
                  <a:pt x="30989" y="63461"/>
                  <a:pt x="30539" y="63633"/>
                </a:cubicBezTo>
                <a:cubicBezTo>
                  <a:pt x="29789" y="63954"/>
                  <a:pt x="29018" y="64254"/>
                  <a:pt x="28268" y="64554"/>
                </a:cubicBezTo>
                <a:cubicBezTo>
                  <a:pt x="28268" y="64404"/>
                  <a:pt x="28289" y="64254"/>
                  <a:pt x="28332" y="64126"/>
                </a:cubicBezTo>
                <a:cubicBezTo>
                  <a:pt x="29532" y="63847"/>
                  <a:pt x="30711" y="63504"/>
                  <a:pt x="31889" y="63076"/>
                </a:cubicBezTo>
                <a:close/>
                <a:moveTo>
                  <a:pt x="33240" y="62626"/>
                </a:moveTo>
                <a:cubicBezTo>
                  <a:pt x="33325" y="62969"/>
                  <a:pt x="33390" y="63269"/>
                  <a:pt x="33454" y="63590"/>
                </a:cubicBezTo>
                <a:lnTo>
                  <a:pt x="33432" y="63590"/>
                </a:lnTo>
                <a:cubicBezTo>
                  <a:pt x="31697" y="64040"/>
                  <a:pt x="30025" y="64704"/>
                  <a:pt x="28225" y="64790"/>
                </a:cubicBezTo>
                <a:lnTo>
                  <a:pt x="28225" y="64769"/>
                </a:lnTo>
                <a:cubicBezTo>
                  <a:pt x="28975" y="64662"/>
                  <a:pt x="29918" y="64104"/>
                  <a:pt x="30582" y="63826"/>
                </a:cubicBezTo>
                <a:cubicBezTo>
                  <a:pt x="31482" y="63461"/>
                  <a:pt x="32361" y="63076"/>
                  <a:pt x="33240" y="62626"/>
                </a:cubicBezTo>
                <a:close/>
                <a:moveTo>
                  <a:pt x="30411" y="64662"/>
                </a:moveTo>
                <a:lnTo>
                  <a:pt x="30411" y="64662"/>
                </a:lnTo>
                <a:cubicBezTo>
                  <a:pt x="29682" y="64876"/>
                  <a:pt x="28953" y="65133"/>
                  <a:pt x="28246" y="65412"/>
                </a:cubicBezTo>
                <a:cubicBezTo>
                  <a:pt x="28225" y="65283"/>
                  <a:pt x="28225" y="65133"/>
                  <a:pt x="28225" y="64983"/>
                </a:cubicBezTo>
                <a:cubicBezTo>
                  <a:pt x="28953" y="64962"/>
                  <a:pt x="29704" y="64833"/>
                  <a:pt x="30411" y="64662"/>
                </a:cubicBezTo>
                <a:close/>
                <a:moveTo>
                  <a:pt x="32813" y="64762"/>
                </a:moveTo>
                <a:cubicBezTo>
                  <a:pt x="33059" y="64762"/>
                  <a:pt x="31948" y="65134"/>
                  <a:pt x="31932" y="65134"/>
                </a:cubicBezTo>
                <a:cubicBezTo>
                  <a:pt x="31931" y="65134"/>
                  <a:pt x="31932" y="65133"/>
                  <a:pt x="31932" y="65133"/>
                </a:cubicBezTo>
                <a:lnTo>
                  <a:pt x="31932" y="65133"/>
                </a:lnTo>
                <a:cubicBezTo>
                  <a:pt x="31482" y="65283"/>
                  <a:pt x="31011" y="65433"/>
                  <a:pt x="30561" y="65540"/>
                </a:cubicBezTo>
                <a:cubicBezTo>
                  <a:pt x="29811" y="65712"/>
                  <a:pt x="29103" y="65926"/>
                  <a:pt x="28396" y="66183"/>
                </a:cubicBezTo>
                <a:cubicBezTo>
                  <a:pt x="28396" y="66140"/>
                  <a:pt x="28396" y="66097"/>
                  <a:pt x="28375" y="66055"/>
                </a:cubicBezTo>
                <a:cubicBezTo>
                  <a:pt x="28353" y="65969"/>
                  <a:pt x="28332" y="65883"/>
                  <a:pt x="28311" y="65776"/>
                </a:cubicBezTo>
                <a:cubicBezTo>
                  <a:pt x="29746" y="65712"/>
                  <a:pt x="31097" y="65112"/>
                  <a:pt x="32490" y="64812"/>
                </a:cubicBezTo>
                <a:cubicBezTo>
                  <a:pt x="32663" y="64777"/>
                  <a:pt x="32764" y="64762"/>
                  <a:pt x="32813" y="64762"/>
                </a:cubicBezTo>
                <a:close/>
                <a:moveTo>
                  <a:pt x="33475" y="63783"/>
                </a:moveTo>
                <a:cubicBezTo>
                  <a:pt x="33561" y="64297"/>
                  <a:pt x="33604" y="64812"/>
                  <a:pt x="33582" y="65326"/>
                </a:cubicBezTo>
                <a:lnTo>
                  <a:pt x="33582" y="65347"/>
                </a:lnTo>
                <a:cubicBezTo>
                  <a:pt x="32747" y="65390"/>
                  <a:pt x="31911" y="65497"/>
                  <a:pt x="31097" y="65712"/>
                </a:cubicBezTo>
                <a:cubicBezTo>
                  <a:pt x="30668" y="65797"/>
                  <a:pt x="30261" y="65905"/>
                  <a:pt x="29832" y="66012"/>
                </a:cubicBezTo>
                <a:cubicBezTo>
                  <a:pt x="29725" y="66033"/>
                  <a:pt x="29146" y="66205"/>
                  <a:pt x="28825" y="66269"/>
                </a:cubicBezTo>
                <a:lnTo>
                  <a:pt x="28739" y="66269"/>
                </a:lnTo>
                <a:lnTo>
                  <a:pt x="28868" y="66226"/>
                </a:lnTo>
                <a:cubicBezTo>
                  <a:pt x="30325" y="65690"/>
                  <a:pt x="31889" y="65562"/>
                  <a:pt x="33240" y="64726"/>
                </a:cubicBezTo>
                <a:cubicBezTo>
                  <a:pt x="33300" y="64666"/>
                  <a:pt x="33285" y="64531"/>
                  <a:pt x="33195" y="64531"/>
                </a:cubicBezTo>
                <a:cubicBezTo>
                  <a:pt x="33189" y="64531"/>
                  <a:pt x="33182" y="64532"/>
                  <a:pt x="33175" y="64533"/>
                </a:cubicBezTo>
                <a:cubicBezTo>
                  <a:pt x="31504" y="64704"/>
                  <a:pt x="29939" y="65497"/>
                  <a:pt x="28268" y="65605"/>
                </a:cubicBezTo>
                <a:cubicBezTo>
                  <a:pt x="29082" y="65519"/>
                  <a:pt x="30068" y="64983"/>
                  <a:pt x="30861" y="64726"/>
                </a:cubicBezTo>
                <a:cubicBezTo>
                  <a:pt x="31739" y="64469"/>
                  <a:pt x="32618" y="64147"/>
                  <a:pt x="33475" y="63783"/>
                </a:cubicBezTo>
                <a:close/>
                <a:moveTo>
                  <a:pt x="33561" y="65562"/>
                </a:moveTo>
                <a:lnTo>
                  <a:pt x="33561" y="65562"/>
                </a:lnTo>
                <a:cubicBezTo>
                  <a:pt x="33540" y="65819"/>
                  <a:pt x="33518" y="66097"/>
                  <a:pt x="33454" y="66376"/>
                </a:cubicBezTo>
                <a:lnTo>
                  <a:pt x="33282" y="66397"/>
                </a:lnTo>
                <a:cubicBezTo>
                  <a:pt x="33304" y="66333"/>
                  <a:pt x="33240" y="66269"/>
                  <a:pt x="33175" y="66269"/>
                </a:cubicBezTo>
                <a:cubicBezTo>
                  <a:pt x="33079" y="66269"/>
                  <a:pt x="32597" y="66233"/>
                  <a:pt x="32334" y="66233"/>
                </a:cubicBezTo>
                <a:cubicBezTo>
                  <a:pt x="32251" y="66233"/>
                  <a:pt x="32190" y="66236"/>
                  <a:pt x="32171" y="66246"/>
                </a:cubicBezTo>
                <a:lnTo>
                  <a:pt x="32171" y="66246"/>
                </a:lnTo>
                <a:cubicBezTo>
                  <a:pt x="32620" y="65990"/>
                  <a:pt x="33112" y="65818"/>
                  <a:pt x="33561" y="65562"/>
                </a:cubicBezTo>
                <a:close/>
                <a:moveTo>
                  <a:pt x="33175" y="65540"/>
                </a:moveTo>
                <a:lnTo>
                  <a:pt x="33175" y="65540"/>
                </a:lnTo>
                <a:cubicBezTo>
                  <a:pt x="32811" y="65583"/>
                  <a:pt x="32039" y="66076"/>
                  <a:pt x="31654" y="66269"/>
                </a:cubicBezTo>
                <a:cubicBezTo>
                  <a:pt x="31589" y="66312"/>
                  <a:pt x="31589" y="66419"/>
                  <a:pt x="31675" y="66462"/>
                </a:cubicBezTo>
                <a:cubicBezTo>
                  <a:pt x="30861" y="66462"/>
                  <a:pt x="30068" y="66376"/>
                  <a:pt x="29253" y="66312"/>
                </a:cubicBezTo>
                <a:cubicBezTo>
                  <a:pt x="29875" y="66205"/>
                  <a:pt x="30518" y="66055"/>
                  <a:pt x="31139" y="65883"/>
                </a:cubicBezTo>
                <a:cubicBezTo>
                  <a:pt x="31804" y="65733"/>
                  <a:pt x="32490" y="65605"/>
                  <a:pt x="33175" y="65540"/>
                </a:cubicBezTo>
                <a:close/>
                <a:moveTo>
                  <a:pt x="29704" y="67148"/>
                </a:moveTo>
                <a:cubicBezTo>
                  <a:pt x="30346" y="67190"/>
                  <a:pt x="30968" y="67255"/>
                  <a:pt x="31611" y="67255"/>
                </a:cubicBezTo>
                <a:cubicBezTo>
                  <a:pt x="29318" y="68048"/>
                  <a:pt x="26918" y="68562"/>
                  <a:pt x="24582" y="69183"/>
                </a:cubicBezTo>
                <a:cubicBezTo>
                  <a:pt x="26317" y="68605"/>
                  <a:pt x="28032" y="67940"/>
                  <a:pt x="29704" y="67148"/>
                </a:cubicBezTo>
                <a:close/>
                <a:moveTo>
                  <a:pt x="42112" y="68819"/>
                </a:moveTo>
                <a:lnTo>
                  <a:pt x="42648" y="68991"/>
                </a:lnTo>
                <a:cubicBezTo>
                  <a:pt x="42069" y="69076"/>
                  <a:pt x="41512" y="69226"/>
                  <a:pt x="40955" y="69398"/>
                </a:cubicBezTo>
                <a:cubicBezTo>
                  <a:pt x="41340" y="69226"/>
                  <a:pt x="41705" y="69033"/>
                  <a:pt x="42069" y="68862"/>
                </a:cubicBezTo>
                <a:cubicBezTo>
                  <a:pt x="42090" y="68841"/>
                  <a:pt x="42112" y="68819"/>
                  <a:pt x="42112" y="68819"/>
                </a:cubicBezTo>
                <a:close/>
                <a:moveTo>
                  <a:pt x="34075" y="67062"/>
                </a:moveTo>
                <a:lnTo>
                  <a:pt x="34268" y="67083"/>
                </a:lnTo>
                <a:cubicBezTo>
                  <a:pt x="31380" y="68312"/>
                  <a:pt x="28355" y="69189"/>
                  <a:pt x="25323" y="70031"/>
                </a:cubicBezTo>
                <a:lnTo>
                  <a:pt x="25323" y="70031"/>
                </a:lnTo>
                <a:cubicBezTo>
                  <a:pt x="27621" y="69268"/>
                  <a:pt x="29879" y="68372"/>
                  <a:pt x="32061" y="67362"/>
                </a:cubicBezTo>
                <a:cubicBezTo>
                  <a:pt x="32211" y="67362"/>
                  <a:pt x="32318" y="67319"/>
                  <a:pt x="32339" y="67255"/>
                </a:cubicBezTo>
                <a:cubicBezTo>
                  <a:pt x="32854" y="67233"/>
                  <a:pt x="33390" y="67190"/>
                  <a:pt x="33904" y="67126"/>
                </a:cubicBezTo>
                <a:cubicBezTo>
                  <a:pt x="33968" y="67105"/>
                  <a:pt x="34033" y="67083"/>
                  <a:pt x="34075" y="67062"/>
                </a:cubicBezTo>
                <a:close/>
                <a:moveTo>
                  <a:pt x="28032" y="66998"/>
                </a:moveTo>
                <a:lnTo>
                  <a:pt x="28289" y="67019"/>
                </a:lnTo>
                <a:cubicBezTo>
                  <a:pt x="26553" y="67533"/>
                  <a:pt x="24860" y="68198"/>
                  <a:pt x="23124" y="68626"/>
                </a:cubicBezTo>
                <a:cubicBezTo>
                  <a:pt x="20638" y="69226"/>
                  <a:pt x="18174" y="69976"/>
                  <a:pt x="15752" y="70834"/>
                </a:cubicBezTo>
                <a:lnTo>
                  <a:pt x="15752" y="70834"/>
                </a:lnTo>
                <a:cubicBezTo>
                  <a:pt x="17767" y="69548"/>
                  <a:pt x="20167" y="68798"/>
                  <a:pt x="22481" y="68219"/>
                </a:cubicBezTo>
                <a:cubicBezTo>
                  <a:pt x="24324" y="67748"/>
                  <a:pt x="26232" y="67555"/>
                  <a:pt x="28032" y="66998"/>
                </a:cubicBezTo>
                <a:close/>
                <a:moveTo>
                  <a:pt x="20381" y="70497"/>
                </a:moveTo>
                <a:lnTo>
                  <a:pt x="20381" y="70497"/>
                </a:lnTo>
                <a:cubicBezTo>
                  <a:pt x="18191" y="71326"/>
                  <a:pt x="16036" y="72258"/>
                  <a:pt x="13802" y="72955"/>
                </a:cubicBezTo>
                <a:lnTo>
                  <a:pt x="13802" y="72955"/>
                </a:lnTo>
                <a:lnTo>
                  <a:pt x="14552" y="72591"/>
                </a:lnTo>
                <a:cubicBezTo>
                  <a:pt x="15388" y="72227"/>
                  <a:pt x="16245" y="71905"/>
                  <a:pt x="17102" y="71584"/>
                </a:cubicBezTo>
                <a:cubicBezTo>
                  <a:pt x="18183" y="71191"/>
                  <a:pt x="19281" y="70834"/>
                  <a:pt x="20381" y="70497"/>
                </a:cubicBezTo>
                <a:close/>
                <a:moveTo>
                  <a:pt x="28868" y="67062"/>
                </a:moveTo>
                <a:lnTo>
                  <a:pt x="29253" y="67105"/>
                </a:lnTo>
                <a:cubicBezTo>
                  <a:pt x="28953" y="67233"/>
                  <a:pt x="28653" y="67405"/>
                  <a:pt x="28396" y="67533"/>
                </a:cubicBezTo>
                <a:cubicBezTo>
                  <a:pt x="23489" y="69698"/>
                  <a:pt x="18110" y="70619"/>
                  <a:pt x="13266" y="72977"/>
                </a:cubicBezTo>
                <a:cubicBezTo>
                  <a:pt x="13695" y="72377"/>
                  <a:pt x="14873" y="71477"/>
                  <a:pt x="15109" y="71305"/>
                </a:cubicBezTo>
                <a:lnTo>
                  <a:pt x="15109" y="71284"/>
                </a:lnTo>
                <a:cubicBezTo>
                  <a:pt x="15195" y="71219"/>
                  <a:pt x="15302" y="71134"/>
                  <a:pt x="15409" y="71069"/>
                </a:cubicBezTo>
                <a:cubicBezTo>
                  <a:pt x="15409" y="71118"/>
                  <a:pt x="15445" y="71142"/>
                  <a:pt x="15482" y="71142"/>
                </a:cubicBezTo>
                <a:cubicBezTo>
                  <a:pt x="15494" y="71142"/>
                  <a:pt x="15506" y="71139"/>
                  <a:pt x="15516" y="71134"/>
                </a:cubicBezTo>
                <a:cubicBezTo>
                  <a:pt x="18345" y="70062"/>
                  <a:pt x="21238" y="69333"/>
                  <a:pt x="24153" y="68583"/>
                </a:cubicBezTo>
                <a:cubicBezTo>
                  <a:pt x="25525" y="68219"/>
                  <a:pt x="26853" y="67705"/>
                  <a:pt x="28225" y="67255"/>
                </a:cubicBezTo>
                <a:cubicBezTo>
                  <a:pt x="28439" y="67190"/>
                  <a:pt x="28653" y="67126"/>
                  <a:pt x="28868" y="67062"/>
                </a:cubicBezTo>
                <a:close/>
                <a:moveTo>
                  <a:pt x="30732" y="67748"/>
                </a:moveTo>
                <a:lnTo>
                  <a:pt x="30732" y="67748"/>
                </a:lnTo>
                <a:cubicBezTo>
                  <a:pt x="27946" y="68991"/>
                  <a:pt x="24989" y="69934"/>
                  <a:pt x="22096" y="70855"/>
                </a:cubicBezTo>
                <a:cubicBezTo>
                  <a:pt x="21131" y="71155"/>
                  <a:pt x="20188" y="71477"/>
                  <a:pt x="19267" y="71777"/>
                </a:cubicBezTo>
                <a:cubicBezTo>
                  <a:pt x="17381" y="72355"/>
                  <a:pt x="15559" y="73041"/>
                  <a:pt x="13759" y="73834"/>
                </a:cubicBezTo>
                <a:cubicBezTo>
                  <a:pt x="13566" y="73748"/>
                  <a:pt x="13395" y="73663"/>
                  <a:pt x="13223" y="73555"/>
                </a:cubicBezTo>
                <a:cubicBezTo>
                  <a:pt x="13159" y="73512"/>
                  <a:pt x="13116" y="73427"/>
                  <a:pt x="13116" y="73341"/>
                </a:cubicBezTo>
                <a:cubicBezTo>
                  <a:pt x="16352" y="72462"/>
                  <a:pt x="19395" y="71005"/>
                  <a:pt x="22589" y="69955"/>
                </a:cubicBezTo>
                <a:cubicBezTo>
                  <a:pt x="24260" y="69398"/>
                  <a:pt x="26017" y="69012"/>
                  <a:pt x="27732" y="68583"/>
                </a:cubicBezTo>
                <a:cubicBezTo>
                  <a:pt x="28503" y="68391"/>
                  <a:pt x="29296" y="68176"/>
                  <a:pt x="30068" y="67962"/>
                </a:cubicBezTo>
                <a:cubicBezTo>
                  <a:pt x="30304" y="67898"/>
                  <a:pt x="30518" y="67833"/>
                  <a:pt x="30732" y="67748"/>
                </a:cubicBezTo>
                <a:close/>
                <a:moveTo>
                  <a:pt x="44962" y="69805"/>
                </a:moveTo>
                <a:cubicBezTo>
                  <a:pt x="45369" y="69955"/>
                  <a:pt x="45819" y="70105"/>
                  <a:pt x="46248" y="70298"/>
                </a:cubicBezTo>
                <a:lnTo>
                  <a:pt x="46269" y="70298"/>
                </a:lnTo>
                <a:cubicBezTo>
                  <a:pt x="43591" y="71048"/>
                  <a:pt x="41062" y="72227"/>
                  <a:pt x="38404" y="72998"/>
                </a:cubicBezTo>
                <a:cubicBezTo>
                  <a:pt x="37247" y="73341"/>
                  <a:pt x="36111" y="73684"/>
                  <a:pt x="34975" y="74048"/>
                </a:cubicBezTo>
                <a:cubicBezTo>
                  <a:pt x="36240" y="73555"/>
                  <a:pt x="37504" y="73041"/>
                  <a:pt x="38769" y="72527"/>
                </a:cubicBezTo>
                <a:cubicBezTo>
                  <a:pt x="40012" y="71991"/>
                  <a:pt x="41169" y="71198"/>
                  <a:pt x="42433" y="70748"/>
                </a:cubicBezTo>
                <a:cubicBezTo>
                  <a:pt x="43291" y="70491"/>
                  <a:pt x="44148" y="70169"/>
                  <a:pt x="44962" y="69805"/>
                </a:cubicBezTo>
                <a:close/>
                <a:moveTo>
                  <a:pt x="34654" y="67148"/>
                </a:moveTo>
                <a:cubicBezTo>
                  <a:pt x="35576" y="67298"/>
                  <a:pt x="36497" y="67469"/>
                  <a:pt x="37397" y="67640"/>
                </a:cubicBezTo>
                <a:cubicBezTo>
                  <a:pt x="36390" y="68048"/>
                  <a:pt x="35383" y="68412"/>
                  <a:pt x="34375" y="68776"/>
                </a:cubicBezTo>
                <a:cubicBezTo>
                  <a:pt x="33690" y="68948"/>
                  <a:pt x="33004" y="69076"/>
                  <a:pt x="32339" y="69226"/>
                </a:cubicBezTo>
                <a:cubicBezTo>
                  <a:pt x="30496" y="69612"/>
                  <a:pt x="28696" y="70234"/>
                  <a:pt x="26918" y="70812"/>
                </a:cubicBezTo>
                <a:cubicBezTo>
                  <a:pt x="23189" y="72012"/>
                  <a:pt x="19524" y="73320"/>
                  <a:pt x="15709" y="74198"/>
                </a:cubicBezTo>
                <a:lnTo>
                  <a:pt x="15709" y="74198"/>
                </a:lnTo>
                <a:cubicBezTo>
                  <a:pt x="17059" y="73877"/>
                  <a:pt x="18967" y="73041"/>
                  <a:pt x="20531" y="72527"/>
                </a:cubicBezTo>
                <a:cubicBezTo>
                  <a:pt x="22246" y="71948"/>
                  <a:pt x="23917" y="71198"/>
                  <a:pt x="25653" y="70619"/>
                </a:cubicBezTo>
                <a:cubicBezTo>
                  <a:pt x="28718" y="69591"/>
                  <a:pt x="31889" y="68841"/>
                  <a:pt x="34654" y="67148"/>
                </a:cubicBezTo>
                <a:close/>
                <a:moveTo>
                  <a:pt x="33282" y="67726"/>
                </a:moveTo>
                <a:lnTo>
                  <a:pt x="33282" y="67726"/>
                </a:lnTo>
                <a:cubicBezTo>
                  <a:pt x="30604" y="69098"/>
                  <a:pt x="27560" y="69741"/>
                  <a:pt x="24753" y="70726"/>
                </a:cubicBezTo>
                <a:cubicBezTo>
                  <a:pt x="23167" y="71284"/>
                  <a:pt x="21624" y="71948"/>
                  <a:pt x="20017" y="72484"/>
                </a:cubicBezTo>
                <a:cubicBezTo>
                  <a:pt x="18410" y="72977"/>
                  <a:pt x="16845" y="73577"/>
                  <a:pt x="15324" y="74263"/>
                </a:cubicBezTo>
                <a:cubicBezTo>
                  <a:pt x="14873" y="74177"/>
                  <a:pt x="14445" y="74070"/>
                  <a:pt x="14038" y="73941"/>
                </a:cubicBezTo>
                <a:cubicBezTo>
                  <a:pt x="16138" y="73062"/>
                  <a:pt x="18281" y="72334"/>
                  <a:pt x="20445" y="71627"/>
                </a:cubicBezTo>
                <a:cubicBezTo>
                  <a:pt x="22053" y="71134"/>
                  <a:pt x="23681" y="70705"/>
                  <a:pt x="25310" y="70255"/>
                </a:cubicBezTo>
                <a:cubicBezTo>
                  <a:pt x="26982" y="69784"/>
                  <a:pt x="28653" y="69312"/>
                  <a:pt x="30304" y="68776"/>
                </a:cubicBezTo>
                <a:cubicBezTo>
                  <a:pt x="31054" y="68541"/>
                  <a:pt x="31782" y="68283"/>
                  <a:pt x="32511" y="68005"/>
                </a:cubicBezTo>
                <a:cubicBezTo>
                  <a:pt x="32768" y="67919"/>
                  <a:pt x="33025" y="67812"/>
                  <a:pt x="33282" y="67726"/>
                </a:cubicBezTo>
                <a:close/>
                <a:moveTo>
                  <a:pt x="49698" y="72612"/>
                </a:moveTo>
                <a:cubicBezTo>
                  <a:pt x="49720" y="72677"/>
                  <a:pt x="49763" y="72741"/>
                  <a:pt x="49806" y="72805"/>
                </a:cubicBezTo>
                <a:lnTo>
                  <a:pt x="49806" y="72784"/>
                </a:lnTo>
                <a:cubicBezTo>
                  <a:pt x="49913" y="72934"/>
                  <a:pt x="49913" y="73084"/>
                  <a:pt x="49870" y="73234"/>
                </a:cubicBezTo>
                <a:lnTo>
                  <a:pt x="49784" y="73234"/>
                </a:lnTo>
                <a:cubicBezTo>
                  <a:pt x="49098" y="73512"/>
                  <a:pt x="48391" y="73791"/>
                  <a:pt x="47705" y="74070"/>
                </a:cubicBezTo>
                <a:cubicBezTo>
                  <a:pt x="47277" y="74198"/>
                  <a:pt x="46870" y="74327"/>
                  <a:pt x="46441" y="74434"/>
                </a:cubicBezTo>
                <a:cubicBezTo>
                  <a:pt x="47577" y="73941"/>
                  <a:pt x="48755" y="73427"/>
                  <a:pt x="49698" y="72612"/>
                </a:cubicBezTo>
                <a:close/>
                <a:moveTo>
                  <a:pt x="49677" y="73470"/>
                </a:moveTo>
                <a:lnTo>
                  <a:pt x="49677" y="73470"/>
                </a:lnTo>
                <a:cubicBezTo>
                  <a:pt x="49227" y="73941"/>
                  <a:pt x="48091" y="74241"/>
                  <a:pt x="47105" y="74455"/>
                </a:cubicBezTo>
                <a:lnTo>
                  <a:pt x="47105" y="74434"/>
                </a:lnTo>
                <a:cubicBezTo>
                  <a:pt x="47984" y="74155"/>
                  <a:pt x="48841" y="73834"/>
                  <a:pt x="49677" y="73470"/>
                </a:cubicBezTo>
                <a:close/>
                <a:moveTo>
                  <a:pt x="32961" y="69291"/>
                </a:moveTo>
                <a:cubicBezTo>
                  <a:pt x="31182" y="69912"/>
                  <a:pt x="29403" y="70512"/>
                  <a:pt x="27625" y="71155"/>
                </a:cubicBezTo>
                <a:cubicBezTo>
                  <a:pt x="24324" y="72355"/>
                  <a:pt x="20895" y="73255"/>
                  <a:pt x="17617" y="74584"/>
                </a:cubicBezTo>
                <a:lnTo>
                  <a:pt x="17595" y="74584"/>
                </a:lnTo>
                <a:cubicBezTo>
                  <a:pt x="17017" y="74520"/>
                  <a:pt x="16459" y="74455"/>
                  <a:pt x="15881" y="74348"/>
                </a:cubicBezTo>
                <a:cubicBezTo>
                  <a:pt x="19803" y="73448"/>
                  <a:pt x="23617" y="72077"/>
                  <a:pt x="27453" y="70834"/>
                </a:cubicBezTo>
                <a:cubicBezTo>
                  <a:pt x="29275" y="70255"/>
                  <a:pt x="31097" y="69698"/>
                  <a:pt x="32961" y="69291"/>
                </a:cubicBezTo>
                <a:close/>
                <a:moveTo>
                  <a:pt x="37783" y="67726"/>
                </a:moveTo>
                <a:cubicBezTo>
                  <a:pt x="38512" y="67876"/>
                  <a:pt x="39219" y="68048"/>
                  <a:pt x="39926" y="68219"/>
                </a:cubicBezTo>
                <a:cubicBezTo>
                  <a:pt x="36497" y="69012"/>
                  <a:pt x="33090" y="69976"/>
                  <a:pt x="29746" y="71134"/>
                </a:cubicBezTo>
                <a:cubicBezTo>
                  <a:pt x="26210" y="72312"/>
                  <a:pt x="22739" y="73705"/>
                  <a:pt x="19031" y="74370"/>
                </a:cubicBezTo>
                <a:cubicBezTo>
                  <a:pt x="18731" y="74391"/>
                  <a:pt x="18410" y="74477"/>
                  <a:pt x="18110" y="74584"/>
                </a:cubicBezTo>
                <a:cubicBezTo>
                  <a:pt x="18560" y="74413"/>
                  <a:pt x="19010" y="74241"/>
                  <a:pt x="19460" y="74091"/>
                </a:cubicBezTo>
                <a:cubicBezTo>
                  <a:pt x="20381" y="73748"/>
                  <a:pt x="21303" y="73470"/>
                  <a:pt x="22224" y="73170"/>
                </a:cubicBezTo>
                <a:cubicBezTo>
                  <a:pt x="24046" y="72591"/>
                  <a:pt x="25867" y="72012"/>
                  <a:pt x="27689" y="71348"/>
                </a:cubicBezTo>
                <a:cubicBezTo>
                  <a:pt x="29382" y="70726"/>
                  <a:pt x="31097" y="70148"/>
                  <a:pt x="32811" y="69569"/>
                </a:cubicBezTo>
                <a:cubicBezTo>
                  <a:pt x="33411" y="69355"/>
                  <a:pt x="34011" y="69119"/>
                  <a:pt x="34611" y="68905"/>
                </a:cubicBezTo>
                <a:cubicBezTo>
                  <a:pt x="35726" y="68648"/>
                  <a:pt x="36776" y="68262"/>
                  <a:pt x="37783" y="67726"/>
                </a:cubicBezTo>
                <a:close/>
                <a:moveTo>
                  <a:pt x="48670" y="71584"/>
                </a:moveTo>
                <a:cubicBezTo>
                  <a:pt x="48991" y="71819"/>
                  <a:pt x="49270" y="72077"/>
                  <a:pt x="49505" y="72377"/>
                </a:cubicBezTo>
                <a:cubicBezTo>
                  <a:pt x="48177" y="72848"/>
                  <a:pt x="46805" y="73255"/>
                  <a:pt x="45455" y="73663"/>
                </a:cubicBezTo>
                <a:cubicBezTo>
                  <a:pt x="44726" y="73898"/>
                  <a:pt x="44019" y="74134"/>
                  <a:pt x="43333" y="74413"/>
                </a:cubicBezTo>
                <a:cubicBezTo>
                  <a:pt x="43119" y="74498"/>
                  <a:pt x="42926" y="74584"/>
                  <a:pt x="42733" y="74670"/>
                </a:cubicBezTo>
                <a:cubicBezTo>
                  <a:pt x="43762" y="74048"/>
                  <a:pt x="44876" y="73555"/>
                  <a:pt x="45969" y="73041"/>
                </a:cubicBezTo>
                <a:cubicBezTo>
                  <a:pt x="46377" y="72848"/>
                  <a:pt x="46762" y="72655"/>
                  <a:pt x="47170" y="72441"/>
                </a:cubicBezTo>
                <a:cubicBezTo>
                  <a:pt x="47684" y="72248"/>
                  <a:pt x="48177" y="71991"/>
                  <a:pt x="48627" y="71669"/>
                </a:cubicBezTo>
                <a:cubicBezTo>
                  <a:pt x="48670" y="71648"/>
                  <a:pt x="48670" y="71627"/>
                  <a:pt x="48670" y="71584"/>
                </a:cubicBezTo>
                <a:close/>
                <a:moveTo>
                  <a:pt x="40355" y="68326"/>
                </a:moveTo>
                <a:cubicBezTo>
                  <a:pt x="40826" y="68455"/>
                  <a:pt x="41319" y="68583"/>
                  <a:pt x="41790" y="68733"/>
                </a:cubicBezTo>
                <a:lnTo>
                  <a:pt x="41812" y="68733"/>
                </a:lnTo>
                <a:cubicBezTo>
                  <a:pt x="38576" y="69526"/>
                  <a:pt x="35383" y="70512"/>
                  <a:pt x="32254" y="71691"/>
                </a:cubicBezTo>
                <a:cubicBezTo>
                  <a:pt x="30711" y="72248"/>
                  <a:pt x="29146" y="72720"/>
                  <a:pt x="27582" y="73127"/>
                </a:cubicBezTo>
                <a:cubicBezTo>
                  <a:pt x="25910" y="73555"/>
                  <a:pt x="24303" y="74220"/>
                  <a:pt x="22631" y="74627"/>
                </a:cubicBezTo>
                <a:cubicBezTo>
                  <a:pt x="22373" y="74690"/>
                  <a:pt x="22238" y="74716"/>
                  <a:pt x="22189" y="74716"/>
                </a:cubicBezTo>
                <a:cubicBezTo>
                  <a:pt x="21989" y="74716"/>
                  <a:pt x="23214" y="74289"/>
                  <a:pt x="23403" y="74220"/>
                </a:cubicBezTo>
                <a:cubicBezTo>
                  <a:pt x="24132" y="73984"/>
                  <a:pt x="24882" y="73791"/>
                  <a:pt x="25632" y="73577"/>
                </a:cubicBezTo>
                <a:cubicBezTo>
                  <a:pt x="27282" y="73127"/>
                  <a:pt x="28932" y="72612"/>
                  <a:pt x="30539" y="71991"/>
                </a:cubicBezTo>
                <a:cubicBezTo>
                  <a:pt x="33797" y="70769"/>
                  <a:pt x="36969" y="69355"/>
                  <a:pt x="40312" y="68326"/>
                </a:cubicBezTo>
                <a:close/>
                <a:moveTo>
                  <a:pt x="37933" y="68905"/>
                </a:moveTo>
                <a:cubicBezTo>
                  <a:pt x="37461" y="69055"/>
                  <a:pt x="36990" y="69248"/>
                  <a:pt x="36518" y="69419"/>
                </a:cubicBezTo>
                <a:cubicBezTo>
                  <a:pt x="34633" y="70126"/>
                  <a:pt x="32811" y="70898"/>
                  <a:pt x="30947" y="71627"/>
                </a:cubicBezTo>
                <a:cubicBezTo>
                  <a:pt x="27753" y="72870"/>
                  <a:pt x="24324" y="73427"/>
                  <a:pt x="21217" y="74841"/>
                </a:cubicBezTo>
                <a:cubicBezTo>
                  <a:pt x="21174" y="74841"/>
                  <a:pt x="21174" y="74884"/>
                  <a:pt x="21153" y="74905"/>
                </a:cubicBezTo>
                <a:lnTo>
                  <a:pt x="20724" y="74863"/>
                </a:lnTo>
                <a:cubicBezTo>
                  <a:pt x="19953" y="74820"/>
                  <a:pt x="19160" y="74755"/>
                  <a:pt x="18388" y="74670"/>
                </a:cubicBezTo>
                <a:lnTo>
                  <a:pt x="18367" y="74670"/>
                </a:lnTo>
                <a:cubicBezTo>
                  <a:pt x="21517" y="74198"/>
                  <a:pt x="24517" y="73170"/>
                  <a:pt x="27518" y="72119"/>
                </a:cubicBezTo>
                <a:cubicBezTo>
                  <a:pt x="30947" y="70919"/>
                  <a:pt x="34418" y="69805"/>
                  <a:pt x="37933" y="68905"/>
                </a:cubicBezTo>
                <a:close/>
                <a:moveTo>
                  <a:pt x="49227" y="72720"/>
                </a:moveTo>
                <a:lnTo>
                  <a:pt x="48948" y="72934"/>
                </a:lnTo>
                <a:cubicBezTo>
                  <a:pt x="48734" y="73062"/>
                  <a:pt x="48520" y="73191"/>
                  <a:pt x="48305" y="73320"/>
                </a:cubicBezTo>
                <a:cubicBezTo>
                  <a:pt x="47427" y="73791"/>
                  <a:pt x="46527" y="74198"/>
                  <a:pt x="45605" y="74584"/>
                </a:cubicBezTo>
                <a:cubicBezTo>
                  <a:pt x="45541" y="74605"/>
                  <a:pt x="45541" y="74670"/>
                  <a:pt x="45562" y="74713"/>
                </a:cubicBezTo>
                <a:cubicBezTo>
                  <a:pt x="44491" y="74863"/>
                  <a:pt x="43419" y="74991"/>
                  <a:pt x="42348" y="75077"/>
                </a:cubicBezTo>
                <a:cubicBezTo>
                  <a:pt x="44191" y="74220"/>
                  <a:pt x="46184" y="73684"/>
                  <a:pt x="48134" y="73084"/>
                </a:cubicBezTo>
                <a:cubicBezTo>
                  <a:pt x="48498" y="72955"/>
                  <a:pt x="48863" y="72827"/>
                  <a:pt x="49227" y="72720"/>
                </a:cubicBezTo>
                <a:close/>
                <a:moveTo>
                  <a:pt x="41579" y="68990"/>
                </a:moveTo>
                <a:cubicBezTo>
                  <a:pt x="41581" y="68990"/>
                  <a:pt x="40583" y="69336"/>
                  <a:pt x="40333" y="69419"/>
                </a:cubicBezTo>
                <a:cubicBezTo>
                  <a:pt x="39454" y="69762"/>
                  <a:pt x="38554" y="70019"/>
                  <a:pt x="37676" y="70319"/>
                </a:cubicBezTo>
                <a:cubicBezTo>
                  <a:pt x="36026" y="70898"/>
                  <a:pt x="34375" y="71562"/>
                  <a:pt x="32725" y="72162"/>
                </a:cubicBezTo>
                <a:cubicBezTo>
                  <a:pt x="29918" y="73212"/>
                  <a:pt x="26853" y="73770"/>
                  <a:pt x="24196" y="75163"/>
                </a:cubicBezTo>
                <a:cubicBezTo>
                  <a:pt x="23409" y="75121"/>
                  <a:pt x="22623" y="75040"/>
                  <a:pt x="21836" y="74976"/>
                </a:cubicBezTo>
                <a:lnTo>
                  <a:pt x="21836" y="74976"/>
                </a:lnTo>
                <a:cubicBezTo>
                  <a:pt x="23029" y="74761"/>
                  <a:pt x="24201" y="74424"/>
                  <a:pt x="25332" y="74005"/>
                </a:cubicBezTo>
                <a:cubicBezTo>
                  <a:pt x="27003" y="73427"/>
                  <a:pt x="28761" y="73041"/>
                  <a:pt x="30454" y="72527"/>
                </a:cubicBezTo>
                <a:cubicBezTo>
                  <a:pt x="33861" y="71455"/>
                  <a:pt x="37161" y="70105"/>
                  <a:pt x="40655" y="69226"/>
                </a:cubicBezTo>
                <a:cubicBezTo>
                  <a:pt x="40955" y="69141"/>
                  <a:pt x="41276" y="69055"/>
                  <a:pt x="41576" y="68991"/>
                </a:cubicBezTo>
                <a:cubicBezTo>
                  <a:pt x="41578" y="68990"/>
                  <a:pt x="41579" y="68990"/>
                  <a:pt x="41579" y="68990"/>
                </a:cubicBezTo>
                <a:close/>
                <a:moveTo>
                  <a:pt x="36540" y="71048"/>
                </a:moveTo>
                <a:lnTo>
                  <a:pt x="36540" y="71048"/>
                </a:lnTo>
                <a:cubicBezTo>
                  <a:pt x="35790" y="71369"/>
                  <a:pt x="35040" y="71669"/>
                  <a:pt x="34290" y="71927"/>
                </a:cubicBezTo>
                <a:cubicBezTo>
                  <a:pt x="32682" y="72505"/>
                  <a:pt x="31054" y="73062"/>
                  <a:pt x="29403" y="73577"/>
                </a:cubicBezTo>
                <a:cubicBezTo>
                  <a:pt x="27839" y="74091"/>
                  <a:pt x="25975" y="74455"/>
                  <a:pt x="24560" y="75184"/>
                </a:cubicBezTo>
                <a:cubicBezTo>
                  <a:pt x="27218" y="73770"/>
                  <a:pt x="30411" y="73234"/>
                  <a:pt x="33218" y="72184"/>
                </a:cubicBezTo>
                <a:lnTo>
                  <a:pt x="33218" y="72205"/>
                </a:lnTo>
                <a:cubicBezTo>
                  <a:pt x="34290" y="71798"/>
                  <a:pt x="35426" y="71434"/>
                  <a:pt x="36540" y="71048"/>
                </a:cubicBezTo>
                <a:close/>
                <a:moveTo>
                  <a:pt x="47555" y="70877"/>
                </a:moveTo>
                <a:cubicBezTo>
                  <a:pt x="47898" y="71069"/>
                  <a:pt x="48220" y="71262"/>
                  <a:pt x="48541" y="71498"/>
                </a:cubicBezTo>
                <a:lnTo>
                  <a:pt x="48563" y="71498"/>
                </a:lnTo>
                <a:cubicBezTo>
                  <a:pt x="47941" y="71841"/>
                  <a:pt x="47298" y="72162"/>
                  <a:pt x="46655" y="72484"/>
                </a:cubicBezTo>
                <a:lnTo>
                  <a:pt x="46462" y="72548"/>
                </a:lnTo>
                <a:cubicBezTo>
                  <a:pt x="45112" y="73062"/>
                  <a:pt x="43741" y="73362"/>
                  <a:pt x="42391" y="73920"/>
                </a:cubicBezTo>
                <a:cubicBezTo>
                  <a:pt x="41640" y="74241"/>
                  <a:pt x="40890" y="74563"/>
                  <a:pt x="40119" y="74841"/>
                </a:cubicBezTo>
                <a:cubicBezTo>
                  <a:pt x="39680" y="75009"/>
                  <a:pt x="39220" y="75135"/>
                  <a:pt x="38760" y="75261"/>
                </a:cubicBezTo>
                <a:lnTo>
                  <a:pt x="38760" y="75261"/>
                </a:lnTo>
                <a:cubicBezTo>
                  <a:pt x="39033" y="75175"/>
                  <a:pt x="39378" y="74814"/>
                  <a:pt x="39605" y="74670"/>
                </a:cubicBezTo>
                <a:cubicBezTo>
                  <a:pt x="42133" y="73127"/>
                  <a:pt x="45134" y="72612"/>
                  <a:pt x="47555" y="70877"/>
                </a:cubicBezTo>
                <a:close/>
                <a:moveTo>
                  <a:pt x="42557" y="69210"/>
                </a:moveTo>
                <a:cubicBezTo>
                  <a:pt x="42006" y="69326"/>
                  <a:pt x="41374" y="69744"/>
                  <a:pt x="40826" y="69976"/>
                </a:cubicBezTo>
                <a:cubicBezTo>
                  <a:pt x="39969" y="70362"/>
                  <a:pt x="39090" y="70705"/>
                  <a:pt x="38190" y="71027"/>
                </a:cubicBezTo>
                <a:cubicBezTo>
                  <a:pt x="36690" y="71584"/>
                  <a:pt x="35147" y="72077"/>
                  <a:pt x="33604" y="72570"/>
                </a:cubicBezTo>
                <a:cubicBezTo>
                  <a:pt x="31139" y="73341"/>
                  <a:pt x="28525" y="73877"/>
                  <a:pt x="26317" y="75291"/>
                </a:cubicBezTo>
                <a:cubicBezTo>
                  <a:pt x="25843" y="75271"/>
                  <a:pt x="25368" y="75250"/>
                  <a:pt x="24894" y="75210"/>
                </a:cubicBezTo>
                <a:lnTo>
                  <a:pt x="24894" y="75210"/>
                </a:lnTo>
                <a:cubicBezTo>
                  <a:pt x="27897" y="74294"/>
                  <a:pt x="30900" y="73335"/>
                  <a:pt x="33861" y="72291"/>
                </a:cubicBezTo>
                <a:cubicBezTo>
                  <a:pt x="36746" y="71287"/>
                  <a:pt x="39566" y="69814"/>
                  <a:pt x="42557" y="69210"/>
                </a:cubicBezTo>
                <a:close/>
                <a:moveTo>
                  <a:pt x="45712" y="72934"/>
                </a:moveTo>
                <a:cubicBezTo>
                  <a:pt x="44384" y="73534"/>
                  <a:pt x="43098" y="74241"/>
                  <a:pt x="41855" y="75013"/>
                </a:cubicBezTo>
                <a:cubicBezTo>
                  <a:pt x="41790" y="75013"/>
                  <a:pt x="41726" y="75056"/>
                  <a:pt x="41705" y="75120"/>
                </a:cubicBezTo>
                <a:lnTo>
                  <a:pt x="41640" y="75163"/>
                </a:lnTo>
                <a:cubicBezTo>
                  <a:pt x="40869" y="75227"/>
                  <a:pt x="40097" y="75270"/>
                  <a:pt x="39326" y="75313"/>
                </a:cubicBezTo>
                <a:cubicBezTo>
                  <a:pt x="40998" y="74798"/>
                  <a:pt x="42562" y="74048"/>
                  <a:pt x="44191" y="73427"/>
                </a:cubicBezTo>
                <a:cubicBezTo>
                  <a:pt x="44705" y="73234"/>
                  <a:pt x="45219" y="73084"/>
                  <a:pt x="45712" y="72934"/>
                </a:cubicBezTo>
                <a:close/>
                <a:moveTo>
                  <a:pt x="43033" y="69119"/>
                </a:moveTo>
                <a:cubicBezTo>
                  <a:pt x="43269" y="69205"/>
                  <a:pt x="43526" y="69291"/>
                  <a:pt x="43762" y="69398"/>
                </a:cubicBezTo>
                <a:lnTo>
                  <a:pt x="44512" y="69655"/>
                </a:lnTo>
                <a:cubicBezTo>
                  <a:pt x="41662" y="70684"/>
                  <a:pt x="38833" y="71798"/>
                  <a:pt x="35876" y="72634"/>
                </a:cubicBezTo>
                <a:cubicBezTo>
                  <a:pt x="34311" y="73084"/>
                  <a:pt x="32725" y="73512"/>
                  <a:pt x="31161" y="74048"/>
                </a:cubicBezTo>
                <a:cubicBezTo>
                  <a:pt x="29811" y="74520"/>
                  <a:pt x="28503" y="75141"/>
                  <a:pt x="27068" y="75334"/>
                </a:cubicBezTo>
                <a:lnTo>
                  <a:pt x="26768" y="75334"/>
                </a:lnTo>
                <a:cubicBezTo>
                  <a:pt x="27089" y="75163"/>
                  <a:pt x="27710" y="74755"/>
                  <a:pt x="27925" y="74648"/>
                </a:cubicBezTo>
                <a:cubicBezTo>
                  <a:pt x="28675" y="74305"/>
                  <a:pt x="29446" y="74027"/>
                  <a:pt x="30218" y="73791"/>
                </a:cubicBezTo>
                <a:cubicBezTo>
                  <a:pt x="31504" y="73384"/>
                  <a:pt x="32832" y="73020"/>
                  <a:pt x="34118" y="72612"/>
                </a:cubicBezTo>
                <a:cubicBezTo>
                  <a:pt x="37161" y="71648"/>
                  <a:pt x="40183" y="70641"/>
                  <a:pt x="43012" y="69119"/>
                </a:cubicBezTo>
                <a:close/>
                <a:moveTo>
                  <a:pt x="46398" y="70362"/>
                </a:moveTo>
                <a:lnTo>
                  <a:pt x="46398" y="70362"/>
                </a:lnTo>
                <a:cubicBezTo>
                  <a:pt x="46698" y="70491"/>
                  <a:pt x="46998" y="70641"/>
                  <a:pt x="47298" y="70769"/>
                </a:cubicBezTo>
                <a:cubicBezTo>
                  <a:pt x="43248" y="72420"/>
                  <a:pt x="39262" y="74370"/>
                  <a:pt x="34975" y="75356"/>
                </a:cubicBezTo>
                <a:cubicBezTo>
                  <a:pt x="34827" y="75389"/>
                  <a:pt x="34716" y="75422"/>
                  <a:pt x="34644" y="75435"/>
                </a:cubicBezTo>
                <a:lnTo>
                  <a:pt x="34644" y="75435"/>
                </a:lnTo>
                <a:cubicBezTo>
                  <a:pt x="34747" y="75394"/>
                  <a:pt x="34847" y="75343"/>
                  <a:pt x="34933" y="75291"/>
                </a:cubicBezTo>
                <a:cubicBezTo>
                  <a:pt x="35597" y="74948"/>
                  <a:pt x="36283" y="74670"/>
                  <a:pt x="36969" y="74391"/>
                </a:cubicBezTo>
                <a:cubicBezTo>
                  <a:pt x="37933" y="74005"/>
                  <a:pt x="38897" y="73620"/>
                  <a:pt x="39840" y="73255"/>
                </a:cubicBezTo>
                <a:cubicBezTo>
                  <a:pt x="42048" y="72398"/>
                  <a:pt x="44212" y="71477"/>
                  <a:pt x="46355" y="70491"/>
                </a:cubicBezTo>
                <a:cubicBezTo>
                  <a:pt x="46398" y="70469"/>
                  <a:pt x="46419" y="70405"/>
                  <a:pt x="46398" y="70362"/>
                </a:cubicBezTo>
                <a:close/>
                <a:moveTo>
                  <a:pt x="47148" y="70919"/>
                </a:moveTo>
                <a:cubicBezTo>
                  <a:pt x="46720" y="71219"/>
                  <a:pt x="46269" y="71477"/>
                  <a:pt x="45798" y="71712"/>
                </a:cubicBezTo>
                <a:cubicBezTo>
                  <a:pt x="44812" y="72184"/>
                  <a:pt x="43826" y="72612"/>
                  <a:pt x="42819" y="72977"/>
                </a:cubicBezTo>
                <a:cubicBezTo>
                  <a:pt x="41212" y="73620"/>
                  <a:pt x="39647" y="74284"/>
                  <a:pt x="38276" y="75334"/>
                </a:cubicBezTo>
                <a:lnTo>
                  <a:pt x="37740" y="75356"/>
                </a:lnTo>
                <a:cubicBezTo>
                  <a:pt x="36990" y="75398"/>
                  <a:pt x="36197" y="75420"/>
                  <a:pt x="35426" y="75441"/>
                </a:cubicBezTo>
                <a:lnTo>
                  <a:pt x="35426" y="75420"/>
                </a:lnTo>
                <a:cubicBezTo>
                  <a:pt x="37119" y="74970"/>
                  <a:pt x="38790" y="74413"/>
                  <a:pt x="40419" y="73748"/>
                </a:cubicBezTo>
                <a:cubicBezTo>
                  <a:pt x="42283" y="73062"/>
                  <a:pt x="44105" y="72462"/>
                  <a:pt x="45884" y="71584"/>
                </a:cubicBezTo>
                <a:cubicBezTo>
                  <a:pt x="46334" y="71412"/>
                  <a:pt x="46741" y="71177"/>
                  <a:pt x="47148" y="70919"/>
                </a:cubicBezTo>
                <a:close/>
                <a:moveTo>
                  <a:pt x="41790" y="70855"/>
                </a:moveTo>
                <a:lnTo>
                  <a:pt x="41790" y="70855"/>
                </a:lnTo>
                <a:cubicBezTo>
                  <a:pt x="41019" y="71198"/>
                  <a:pt x="40269" y="71584"/>
                  <a:pt x="39476" y="71969"/>
                </a:cubicBezTo>
                <a:cubicBezTo>
                  <a:pt x="36647" y="73320"/>
                  <a:pt x="33625" y="74391"/>
                  <a:pt x="30668" y="75463"/>
                </a:cubicBezTo>
                <a:cubicBezTo>
                  <a:pt x="29768" y="75441"/>
                  <a:pt x="28868" y="75420"/>
                  <a:pt x="27989" y="75377"/>
                </a:cubicBezTo>
                <a:cubicBezTo>
                  <a:pt x="28525" y="75248"/>
                  <a:pt x="29061" y="75077"/>
                  <a:pt x="29596" y="74863"/>
                </a:cubicBezTo>
                <a:cubicBezTo>
                  <a:pt x="31054" y="74327"/>
                  <a:pt x="32490" y="73791"/>
                  <a:pt x="33990" y="73384"/>
                </a:cubicBezTo>
                <a:cubicBezTo>
                  <a:pt x="36647" y="72612"/>
                  <a:pt x="39219" y="71777"/>
                  <a:pt x="41790" y="70855"/>
                </a:cubicBezTo>
                <a:close/>
                <a:moveTo>
                  <a:pt x="44769" y="70962"/>
                </a:moveTo>
                <a:lnTo>
                  <a:pt x="43976" y="71327"/>
                </a:lnTo>
                <a:cubicBezTo>
                  <a:pt x="42605" y="71927"/>
                  <a:pt x="41190" y="72484"/>
                  <a:pt x="39797" y="73041"/>
                </a:cubicBezTo>
                <a:cubicBezTo>
                  <a:pt x="37911" y="73770"/>
                  <a:pt x="35983" y="74455"/>
                  <a:pt x="34183" y="75441"/>
                </a:cubicBezTo>
                <a:cubicBezTo>
                  <a:pt x="33218" y="75463"/>
                  <a:pt x="32254" y="75463"/>
                  <a:pt x="31289" y="75463"/>
                </a:cubicBezTo>
                <a:lnTo>
                  <a:pt x="31289" y="75441"/>
                </a:lnTo>
                <a:cubicBezTo>
                  <a:pt x="33497" y="74713"/>
                  <a:pt x="35704" y="74005"/>
                  <a:pt x="37933" y="73341"/>
                </a:cubicBezTo>
                <a:cubicBezTo>
                  <a:pt x="40269" y="72634"/>
                  <a:pt x="42476" y="71777"/>
                  <a:pt x="44769" y="70962"/>
                </a:cubicBezTo>
                <a:close/>
                <a:moveTo>
                  <a:pt x="34590" y="75455"/>
                </a:moveTo>
                <a:lnTo>
                  <a:pt x="34590" y="75463"/>
                </a:lnTo>
                <a:lnTo>
                  <a:pt x="34568" y="75463"/>
                </a:lnTo>
                <a:cubicBezTo>
                  <a:pt x="34575" y="75460"/>
                  <a:pt x="34583" y="75458"/>
                  <a:pt x="34590" y="75455"/>
                </a:cubicBezTo>
                <a:close/>
                <a:moveTo>
                  <a:pt x="43131" y="1"/>
                </a:moveTo>
                <a:cubicBezTo>
                  <a:pt x="41579" y="1"/>
                  <a:pt x="41270" y="2536"/>
                  <a:pt x="40655" y="3712"/>
                </a:cubicBezTo>
                <a:cubicBezTo>
                  <a:pt x="40633" y="3755"/>
                  <a:pt x="40633" y="3798"/>
                  <a:pt x="40633" y="3841"/>
                </a:cubicBezTo>
                <a:cubicBezTo>
                  <a:pt x="37552" y="2779"/>
                  <a:pt x="34340" y="2266"/>
                  <a:pt x="31139" y="2266"/>
                </a:cubicBezTo>
                <a:cubicBezTo>
                  <a:pt x="22650" y="2266"/>
                  <a:pt x="14243" y="5871"/>
                  <a:pt x="8594" y="12392"/>
                </a:cubicBezTo>
                <a:cubicBezTo>
                  <a:pt x="879" y="21264"/>
                  <a:pt x="1" y="34316"/>
                  <a:pt x="6237" y="44217"/>
                </a:cubicBezTo>
                <a:cubicBezTo>
                  <a:pt x="9216" y="48910"/>
                  <a:pt x="13545" y="52617"/>
                  <a:pt x="18667" y="54825"/>
                </a:cubicBezTo>
                <a:cubicBezTo>
                  <a:pt x="18152" y="56111"/>
                  <a:pt x="15109" y="58940"/>
                  <a:pt x="16845" y="60204"/>
                </a:cubicBezTo>
                <a:cubicBezTo>
                  <a:pt x="17173" y="60452"/>
                  <a:pt x="17487" y="60560"/>
                  <a:pt x="17785" y="60560"/>
                </a:cubicBezTo>
                <a:cubicBezTo>
                  <a:pt x="18673" y="60560"/>
                  <a:pt x="19423" y="59597"/>
                  <a:pt x="20017" y="58490"/>
                </a:cubicBezTo>
                <a:cubicBezTo>
                  <a:pt x="22696" y="59733"/>
                  <a:pt x="25825" y="60075"/>
                  <a:pt x="28782" y="60225"/>
                </a:cubicBezTo>
                <a:cubicBezTo>
                  <a:pt x="28311" y="62176"/>
                  <a:pt x="26918" y="64254"/>
                  <a:pt x="27603" y="66269"/>
                </a:cubicBezTo>
                <a:cubicBezTo>
                  <a:pt x="27603" y="66269"/>
                  <a:pt x="27603" y="66290"/>
                  <a:pt x="27625" y="66312"/>
                </a:cubicBezTo>
                <a:cubicBezTo>
                  <a:pt x="25889" y="66826"/>
                  <a:pt x="24046" y="67019"/>
                  <a:pt x="22267" y="67448"/>
                </a:cubicBezTo>
                <a:cubicBezTo>
                  <a:pt x="19717" y="68069"/>
                  <a:pt x="17167" y="68948"/>
                  <a:pt x="14959" y="70426"/>
                </a:cubicBezTo>
                <a:cubicBezTo>
                  <a:pt x="14145" y="70962"/>
                  <a:pt x="11595" y="72634"/>
                  <a:pt x="12409" y="73855"/>
                </a:cubicBezTo>
                <a:cubicBezTo>
                  <a:pt x="13159" y="75034"/>
                  <a:pt x="15581" y="75141"/>
                  <a:pt x="16781" y="75313"/>
                </a:cubicBezTo>
                <a:cubicBezTo>
                  <a:pt x="21603" y="75956"/>
                  <a:pt x="26553" y="76191"/>
                  <a:pt x="31397" y="76256"/>
                </a:cubicBezTo>
                <a:cubicBezTo>
                  <a:pt x="32234" y="76270"/>
                  <a:pt x="33073" y="76278"/>
                  <a:pt x="33914" y="76278"/>
                </a:cubicBezTo>
                <a:cubicBezTo>
                  <a:pt x="38089" y="76278"/>
                  <a:pt x="42295" y="76073"/>
                  <a:pt x="46398" y="75377"/>
                </a:cubicBezTo>
                <a:cubicBezTo>
                  <a:pt x="47641" y="75184"/>
                  <a:pt x="49205" y="74948"/>
                  <a:pt x="50191" y="74091"/>
                </a:cubicBezTo>
                <a:cubicBezTo>
                  <a:pt x="51306" y="73148"/>
                  <a:pt x="50277" y="71884"/>
                  <a:pt x="49420" y="71262"/>
                </a:cubicBezTo>
                <a:cubicBezTo>
                  <a:pt x="45176" y="68133"/>
                  <a:pt x="39347" y="67126"/>
                  <a:pt x="34290" y="66269"/>
                </a:cubicBezTo>
                <a:cubicBezTo>
                  <a:pt x="34611" y="64233"/>
                  <a:pt x="34033" y="62176"/>
                  <a:pt x="33304" y="60268"/>
                </a:cubicBezTo>
                <a:cubicBezTo>
                  <a:pt x="35233" y="60161"/>
                  <a:pt x="37140" y="59925"/>
                  <a:pt x="39004" y="59540"/>
                </a:cubicBezTo>
                <a:cubicBezTo>
                  <a:pt x="43548" y="58618"/>
                  <a:pt x="47834" y="56754"/>
                  <a:pt x="51606" y="54032"/>
                </a:cubicBezTo>
                <a:cubicBezTo>
                  <a:pt x="60435" y="47646"/>
                  <a:pt x="64807" y="35751"/>
                  <a:pt x="62878" y="25100"/>
                </a:cubicBezTo>
                <a:cubicBezTo>
                  <a:pt x="61957" y="20128"/>
                  <a:pt x="59707" y="15135"/>
                  <a:pt x="56749" y="11020"/>
                </a:cubicBezTo>
                <a:cubicBezTo>
                  <a:pt x="53770" y="6841"/>
                  <a:pt x="49634" y="4141"/>
                  <a:pt x="45091" y="1869"/>
                </a:cubicBezTo>
                <a:cubicBezTo>
                  <a:pt x="45048" y="1848"/>
                  <a:pt x="45005" y="1827"/>
                  <a:pt x="44962" y="1827"/>
                </a:cubicBezTo>
                <a:cubicBezTo>
                  <a:pt x="45091" y="1184"/>
                  <a:pt x="44726" y="541"/>
                  <a:pt x="44126" y="284"/>
                </a:cubicBezTo>
                <a:cubicBezTo>
                  <a:pt x="43746" y="87"/>
                  <a:pt x="43418" y="1"/>
                  <a:pt x="4313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18" name="Google Shape;12718;p87"/>
          <p:cNvGrpSpPr/>
          <p:nvPr/>
        </p:nvGrpSpPr>
        <p:grpSpPr>
          <a:xfrm>
            <a:off x="924781" y="2115794"/>
            <a:ext cx="1215733" cy="1165026"/>
            <a:chOff x="1074272" y="2258899"/>
            <a:chExt cx="1066339" cy="1021774"/>
          </a:xfrm>
        </p:grpSpPr>
        <p:sp>
          <p:nvSpPr>
            <p:cNvPr id="12719" name="Google Shape;12719;p87"/>
            <p:cNvSpPr/>
            <p:nvPr/>
          </p:nvSpPr>
          <p:spPr>
            <a:xfrm>
              <a:off x="1074272" y="2258899"/>
              <a:ext cx="1066339" cy="1021774"/>
            </a:xfrm>
            <a:custGeom>
              <a:rect b="b" l="l" r="r" t="t"/>
              <a:pathLst>
                <a:path extrusionOk="0" h="25243" w="26344">
                  <a:moveTo>
                    <a:pt x="869" y="290"/>
                  </a:moveTo>
                  <a:cubicBezTo>
                    <a:pt x="788" y="612"/>
                    <a:pt x="740" y="933"/>
                    <a:pt x="708" y="1271"/>
                  </a:cubicBezTo>
                  <a:cubicBezTo>
                    <a:pt x="676" y="949"/>
                    <a:pt x="676" y="628"/>
                    <a:pt x="708" y="306"/>
                  </a:cubicBezTo>
                  <a:lnTo>
                    <a:pt x="837" y="290"/>
                  </a:lnTo>
                  <a:close/>
                  <a:moveTo>
                    <a:pt x="901" y="6880"/>
                  </a:moveTo>
                  <a:cubicBezTo>
                    <a:pt x="965" y="7973"/>
                    <a:pt x="1046" y="9066"/>
                    <a:pt x="1142" y="10159"/>
                  </a:cubicBezTo>
                  <a:cubicBezTo>
                    <a:pt x="1463" y="13518"/>
                    <a:pt x="1962" y="16861"/>
                    <a:pt x="2669" y="20172"/>
                  </a:cubicBezTo>
                  <a:cubicBezTo>
                    <a:pt x="2846" y="21039"/>
                    <a:pt x="3071" y="21907"/>
                    <a:pt x="3344" y="22743"/>
                  </a:cubicBezTo>
                  <a:cubicBezTo>
                    <a:pt x="3505" y="23225"/>
                    <a:pt x="3681" y="23691"/>
                    <a:pt x="3874" y="24157"/>
                  </a:cubicBezTo>
                  <a:lnTo>
                    <a:pt x="3762" y="24174"/>
                  </a:lnTo>
                  <a:lnTo>
                    <a:pt x="3312" y="24174"/>
                  </a:lnTo>
                  <a:cubicBezTo>
                    <a:pt x="3006" y="24174"/>
                    <a:pt x="2701" y="24174"/>
                    <a:pt x="2396" y="24190"/>
                  </a:cubicBezTo>
                  <a:lnTo>
                    <a:pt x="1447" y="24206"/>
                  </a:lnTo>
                  <a:lnTo>
                    <a:pt x="1351" y="24206"/>
                  </a:lnTo>
                  <a:cubicBezTo>
                    <a:pt x="1351" y="23370"/>
                    <a:pt x="1335" y="22518"/>
                    <a:pt x="1319" y="21682"/>
                  </a:cubicBezTo>
                  <a:cubicBezTo>
                    <a:pt x="1271" y="19866"/>
                    <a:pt x="1222" y="18066"/>
                    <a:pt x="1158" y="16250"/>
                  </a:cubicBezTo>
                  <a:cubicBezTo>
                    <a:pt x="1110" y="14128"/>
                    <a:pt x="1046" y="12023"/>
                    <a:pt x="981" y="9901"/>
                  </a:cubicBezTo>
                  <a:cubicBezTo>
                    <a:pt x="949" y="8889"/>
                    <a:pt x="917" y="7892"/>
                    <a:pt x="901" y="6880"/>
                  </a:cubicBezTo>
                  <a:close/>
                  <a:moveTo>
                    <a:pt x="595" y="322"/>
                  </a:moveTo>
                  <a:lnTo>
                    <a:pt x="595" y="322"/>
                  </a:lnTo>
                  <a:cubicBezTo>
                    <a:pt x="547" y="965"/>
                    <a:pt x="644" y="1624"/>
                    <a:pt x="644" y="2267"/>
                  </a:cubicBezTo>
                  <a:lnTo>
                    <a:pt x="644" y="2637"/>
                  </a:lnTo>
                  <a:cubicBezTo>
                    <a:pt x="644" y="3119"/>
                    <a:pt x="660" y="3617"/>
                    <a:pt x="676" y="4099"/>
                  </a:cubicBezTo>
                  <a:cubicBezTo>
                    <a:pt x="724" y="5787"/>
                    <a:pt x="772" y="7475"/>
                    <a:pt x="821" y="9162"/>
                  </a:cubicBezTo>
                  <a:cubicBezTo>
                    <a:pt x="869" y="11268"/>
                    <a:pt x="933" y="13389"/>
                    <a:pt x="997" y="15495"/>
                  </a:cubicBezTo>
                  <a:cubicBezTo>
                    <a:pt x="1046" y="17375"/>
                    <a:pt x="1110" y="19255"/>
                    <a:pt x="1158" y="21152"/>
                  </a:cubicBezTo>
                  <a:cubicBezTo>
                    <a:pt x="1190" y="22165"/>
                    <a:pt x="1222" y="23177"/>
                    <a:pt x="1271" y="24190"/>
                  </a:cubicBezTo>
                  <a:lnTo>
                    <a:pt x="1271" y="24206"/>
                  </a:lnTo>
                  <a:cubicBezTo>
                    <a:pt x="1142" y="24206"/>
                    <a:pt x="1013" y="24206"/>
                    <a:pt x="885" y="24222"/>
                  </a:cubicBezTo>
                  <a:cubicBezTo>
                    <a:pt x="885" y="23418"/>
                    <a:pt x="885" y="22615"/>
                    <a:pt x="885" y="21811"/>
                  </a:cubicBezTo>
                  <a:cubicBezTo>
                    <a:pt x="853" y="19979"/>
                    <a:pt x="804" y="18146"/>
                    <a:pt x="772" y="16330"/>
                  </a:cubicBezTo>
                  <a:lnTo>
                    <a:pt x="660" y="9950"/>
                  </a:lnTo>
                  <a:cubicBezTo>
                    <a:pt x="628" y="8166"/>
                    <a:pt x="579" y="6382"/>
                    <a:pt x="547" y="4598"/>
                  </a:cubicBezTo>
                  <a:cubicBezTo>
                    <a:pt x="531" y="3617"/>
                    <a:pt x="547" y="2621"/>
                    <a:pt x="483" y="1640"/>
                  </a:cubicBezTo>
                  <a:cubicBezTo>
                    <a:pt x="435" y="1206"/>
                    <a:pt x="435" y="772"/>
                    <a:pt x="451" y="354"/>
                  </a:cubicBezTo>
                  <a:lnTo>
                    <a:pt x="515" y="338"/>
                  </a:lnTo>
                  <a:lnTo>
                    <a:pt x="595" y="322"/>
                  </a:lnTo>
                  <a:close/>
                  <a:moveTo>
                    <a:pt x="338" y="981"/>
                  </a:moveTo>
                  <a:cubicBezTo>
                    <a:pt x="354" y="1415"/>
                    <a:pt x="387" y="1849"/>
                    <a:pt x="403" y="2267"/>
                  </a:cubicBezTo>
                  <a:lnTo>
                    <a:pt x="403" y="2637"/>
                  </a:lnTo>
                  <a:cubicBezTo>
                    <a:pt x="403" y="3119"/>
                    <a:pt x="419" y="3617"/>
                    <a:pt x="419" y="4099"/>
                  </a:cubicBezTo>
                  <a:cubicBezTo>
                    <a:pt x="451" y="5819"/>
                    <a:pt x="483" y="7523"/>
                    <a:pt x="515" y="9210"/>
                  </a:cubicBezTo>
                  <a:cubicBezTo>
                    <a:pt x="547" y="11332"/>
                    <a:pt x="595" y="13453"/>
                    <a:pt x="628" y="15575"/>
                  </a:cubicBezTo>
                  <a:cubicBezTo>
                    <a:pt x="676" y="17471"/>
                    <a:pt x="708" y="19352"/>
                    <a:pt x="740" y="21248"/>
                  </a:cubicBezTo>
                  <a:cubicBezTo>
                    <a:pt x="756" y="22245"/>
                    <a:pt x="772" y="23241"/>
                    <a:pt x="821" y="24222"/>
                  </a:cubicBezTo>
                  <a:cubicBezTo>
                    <a:pt x="740" y="24238"/>
                    <a:pt x="660" y="24254"/>
                    <a:pt x="595" y="24254"/>
                  </a:cubicBezTo>
                  <a:cubicBezTo>
                    <a:pt x="644" y="22711"/>
                    <a:pt x="515" y="21152"/>
                    <a:pt x="451" y="19593"/>
                  </a:cubicBezTo>
                  <a:cubicBezTo>
                    <a:pt x="403" y="18018"/>
                    <a:pt x="419" y="16459"/>
                    <a:pt x="435" y="14884"/>
                  </a:cubicBezTo>
                  <a:cubicBezTo>
                    <a:pt x="451" y="13309"/>
                    <a:pt x="483" y="11734"/>
                    <a:pt x="419" y="10175"/>
                  </a:cubicBezTo>
                  <a:cubicBezTo>
                    <a:pt x="370" y="8600"/>
                    <a:pt x="290" y="7008"/>
                    <a:pt x="258" y="5417"/>
                  </a:cubicBezTo>
                  <a:cubicBezTo>
                    <a:pt x="258" y="4549"/>
                    <a:pt x="258" y="3681"/>
                    <a:pt x="242" y="2814"/>
                  </a:cubicBezTo>
                  <a:cubicBezTo>
                    <a:pt x="242" y="2380"/>
                    <a:pt x="258" y="1962"/>
                    <a:pt x="306" y="1528"/>
                  </a:cubicBezTo>
                  <a:cubicBezTo>
                    <a:pt x="322" y="1351"/>
                    <a:pt x="338" y="1158"/>
                    <a:pt x="338" y="981"/>
                  </a:cubicBezTo>
                  <a:close/>
                  <a:moveTo>
                    <a:pt x="21891" y="5674"/>
                  </a:moveTo>
                  <a:lnTo>
                    <a:pt x="21907" y="5899"/>
                  </a:lnTo>
                  <a:cubicBezTo>
                    <a:pt x="22036" y="7458"/>
                    <a:pt x="22197" y="9017"/>
                    <a:pt x="22438" y="10560"/>
                  </a:cubicBezTo>
                  <a:cubicBezTo>
                    <a:pt x="22888" y="13405"/>
                    <a:pt x="23515" y="16218"/>
                    <a:pt x="24302" y="18982"/>
                  </a:cubicBezTo>
                  <a:cubicBezTo>
                    <a:pt x="24543" y="19850"/>
                    <a:pt x="24816" y="20718"/>
                    <a:pt x="25122" y="21586"/>
                  </a:cubicBezTo>
                  <a:cubicBezTo>
                    <a:pt x="25363" y="22357"/>
                    <a:pt x="25668" y="23113"/>
                    <a:pt x="26006" y="23852"/>
                  </a:cubicBezTo>
                  <a:cubicBezTo>
                    <a:pt x="25813" y="23820"/>
                    <a:pt x="25604" y="23820"/>
                    <a:pt x="25411" y="23820"/>
                  </a:cubicBezTo>
                  <a:cubicBezTo>
                    <a:pt x="25122" y="23836"/>
                    <a:pt x="24816" y="23868"/>
                    <a:pt x="24527" y="23884"/>
                  </a:cubicBezTo>
                  <a:cubicBezTo>
                    <a:pt x="23916" y="23932"/>
                    <a:pt x="23322" y="23981"/>
                    <a:pt x="22711" y="24029"/>
                  </a:cubicBezTo>
                  <a:cubicBezTo>
                    <a:pt x="21248" y="24125"/>
                    <a:pt x="19770" y="24174"/>
                    <a:pt x="18291" y="24254"/>
                  </a:cubicBezTo>
                  <a:lnTo>
                    <a:pt x="8776" y="24736"/>
                  </a:lnTo>
                  <a:cubicBezTo>
                    <a:pt x="7924" y="24784"/>
                    <a:pt x="7057" y="24816"/>
                    <a:pt x="6205" y="24865"/>
                  </a:cubicBezTo>
                  <a:cubicBezTo>
                    <a:pt x="5658" y="24865"/>
                    <a:pt x="5128" y="24929"/>
                    <a:pt x="4597" y="25025"/>
                  </a:cubicBezTo>
                  <a:cubicBezTo>
                    <a:pt x="4260" y="24318"/>
                    <a:pt x="3955" y="23595"/>
                    <a:pt x="3697" y="22840"/>
                  </a:cubicBezTo>
                  <a:cubicBezTo>
                    <a:pt x="3456" y="22116"/>
                    <a:pt x="3263" y="21361"/>
                    <a:pt x="3087" y="20606"/>
                  </a:cubicBezTo>
                  <a:cubicBezTo>
                    <a:pt x="2733" y="19047"/>
                    <a:pt x="2444" y="17471"/>
                    <a:pt x="2187" y="15896"/>
                  </a:cubicBezTo>
                  <a:cubicBezTo>
                    <a:pt x="1672" y="12634"/>
                    <a:pt x="1335" y="9355"/>
                    <a:pt x="1158" y="6060"/>
                  </a:cubicBezTo>
                  <a:lnTo>
                    <a:pt x="1158" y="6060"/>
                  </a:lnTo>
                  <a:cubicBezTo>
                    <a:pt x="1479" y="6092"/>
                    <a:pt x="1817" y="6092"/>
                    <a:pt x="2155" y="6092"/>
                  </a:cubicBezTo>
                  <a:cubicBezTo>
                    <a:pt x="2733" y="6092"/>
                    <a:pt x="3312" y="6076"/>
                    <a:pt x="3890" y="6060"/>
                  </a:cubicBezTo>
                  <a:lnTo>
                    <a:pt x="8230" y="5980"/>
                  </a:lnTo>
                  <a:lnTo>
                    <a:pt x="16957" y="5819"/>
                  </a:lnTo>
                  <a:lnTo>
                    <a:pt x="19416" y="5787"/>
                  </a:lnTo>
                  <a:lnTo>
                    <a:pt x="20622" y="5755"/>
                  </a:lnTo>
                  <a:cubicBezTo>
                    <a:pt x="21039" y="5755"/>
                    <a:pt x="21441" y="5707"/>
                    <a:pt x="21859" y="5674"/>
                  </a:cubicBezTo>
                  <a:close/>
                  <a:moveTo>
                    <a:pt x="19673" y="1"/>
                  </a:moveTo>
                  <a:cubicBezTo>
                    <a:pt x="18958" y="1"/>
                    <a:pt x="18243" y="17"/>
                    <a:pt x="17536" y="17"/>
                  </a:cubicBezTo>
                  <a:lnTo>
                    <a:pt x="2460" y="17"/>
                  </a:lnTo>
                  <a:cubicBezTo>
                    <a:pt x="2331" y="8"/>
                    <a:pt x="2200" y="4"/>
                    <a:pt x="2069" y="4"/>
                  </a:cubicBezTo>
                  <a:cubicBezTo>
                    <a:pt x="1712" y="4"/>
                    <a:pt x="1350" y="34"/>
                    <a:pt x="997" y="81"/>
                  </a:cubicBezTo>
                  <a:cubicBezTo>
                    <a:pt x="989" y="77"/>
                    <a:pt x="980" y="75"/>
                    <a:pt x="972" y="75"/>
                  </a:cubicBezTo>
                  <a:cubicBezTo>
                    <a:pt x="949" y="75"/>
                    <a:pt x="929" y="90"/>
                    <a:pt x="917" y="113"/>
                  </a:cubicBezTo>
                  <a:lnTo>
                    <a:pt x="821" y="113"/>
                  </a:lnTo>
                  <a:cubicBezTo>
                    <a:pt x="756" y="113"/>
                    <a:pt x="708" y="113"/>
                    <a:pt x="644" y="129"/>
                  </a:cubicBezTo>
                  <a:cubicBezTo>
                    <a:pt x="579" y="129"/>
                    <a:pt x="531" y="146"/>
                    <a:pt x="467" y="162"/>
                  </a:cubicBezTo>
                  <a:cubicBezTo>
                    <a:pt x="403" y="162"/>
                    <a:pt x="338" y="194"/>
                    <a:pt x="290" y="242"/>
                  </a:cubicBezTo>
                  <a:cubicBezTo>
                    <a:pt x="258" y="274"/>
                    <a:pt x="274" y="338"/>
                    <a:pt x="322" y="354"/>
                  </a:cubicBezTo>
                  <a:lnTo>
                    <a:pt x="354" y="354"/>
                  </a:lnTo>
                  <a:cubicBezTo>
                    <a:pt x="354" y="483"/>
                    <a:pt x="338" y="596"/>
                    <a:pt x="338" y="724"/>
                  </a:cubicBezTo>
                  <a:cubicBezTo>
                    <a:pt x="338" y="580"/>
                    <a:pt x="306" y="451"/>
                    <a:pt x="274" y="306"/>
                  </a:cubicBezTo>
                  <a:cubicBezTo>
                    <a:pt x="267" y="270"/>
                    <a:pt x="240" y="253"/>
                    <a:pt x="213" y="253"/>
                  </a:cubicBezTo>
                  <a:cubicBezTo>
                    <a:pt x="179" y="253"/>
                    <a:pt x="145" y="278"/>
                    <a:pt x="145" y="322"/>
                  </a:cubicBezTo>
                  <a:cubicBezTo>
                    <a:pt x="145" y="1078"/>
                    <a:pt x="17" y="1817"/>
                    <a:pt x="1" y="2556"/>
                  </a:cubicBezTo>
                  <a:cubicBezTo>
                    <a:pt x="1" y="3312"/>
                    <a:pt x="1" y="4099"/>
                    <a:pt x="1" y="4871"/>
                  </a:cubicBezTo>
                  <a:cubicBezTo>
                    <a:pt x="1" y="6446"/>
                    <a:pt x="49" y="8005"/>
                    <a:pt x="129" y="9580"/>
                  </a:cubicBezTo>
                  <a:cubicBezTo>
                    <a:pt x="258" y="12714"/>
                    <a:pt x="81" y="15864"/>
                    <a:pt x="162" y="19014"/>
                  </a:cubicBezTo>
                  <a:cubicBezTo>
                    <a:pt x="210" y="20766"/>
                    <a:pt x="322" y="22534"/>
                    <a:pt x="403" y="24286"/>
                  </a:cubicBezTo>
                  <a:cubicBezTo>
                    <a:pt x="403" y="24353"/>
                    <a:pt x="447" y="24387"/>
                    <a:pt x="499" y="24387"/>
                  </a:cubicBezTo>
                  <a:cubicBezTo>
                    <a:pt x="510" y="24387"/>
                    <a:pt x="520" y="24385"/>
                    <a:pt x="531" y="24383"/>
                  </a:cubicBezTo>
                  <a:cubicBezTo>
                    <a:pt x="547" y="24399"/>
                    <a:pt x="547" y="24399"/>
                    <a:pt x="563" y="24399"/>
                  </a:cubicBezTo>
                  <a:cubicBezTo>
                    <a:pt x="660" y="24415"/>
                    <a:pt x="756" y="24431"/>
                    <a:pt x="853" y="24447"/>
                  </a:cubicBezTo>
                  <a:lnTo>
                    <a:pt x="885" y="24447"/>
                  </a:lnTo>
                  <a:cubicBezTo>
                    <a:pt x="1078" y="24463"/>
                    <a:pt x="1271" y="24463"/>
                    <a:pt x="1463" y="24463"/>
                  </a:cubicBezTo>
                  <a:lnTo>
                    <a:pt x="2428" y="24463"/>
                  </a:lnTo>
                  <a:cubicBezTo>
                    <a:pt x="2749" y="24463"/>
                    <a:pt x="3038" y="24463"/>
                    <a:pt x="3360" y="24447"/>
                  </a:cubicBezTo>
                  <a:lnTo>
                    <a:pt x="3810" y="24447"/>
                  </a:lnTo>
                  <a:cubicBezTo>
                    <a:pt x="3874" y="24447"/>
                    <a:pt x="3939" y="24447"/>
                    <a:pt x="4003" y="24431"/>
                  </a:cubicBezTo>
                  <a:cubicBezTo>
                    <a:pt x="4131" y="24688"/>
                    <a:pt x="4260" y="24929"/>
                    <a:pt x="4405" y="25170"/>
                  </a:cubicBezTo>
                  <a:cubicBezTo>
                    <a:pt x="4429" y="25218"/>
                    <a:pt x="4473" y="25242"/>
                    <a:pt x="4517" y="25242"/>
                  </a:cubicBezTo>
                  <a:cubicBezTo>
                    <a:pt x="4561" y="25242"/>
                    <a:pt x="4606" y="25218"/>
                    <a:pt x="4630" y="25170"/>
                  </a:cubicBezTo>
                  <a:cubicBezTo>
                    <a:pt x="4863" y="25194"/>
                    <a:pt x="5096" y="25206"/>
                    <a:pt x="5329" y="25206"/>
                  </a:cubicBezTo>
                  <a:cubicBezTo>
                    <a:pt x="5562" y="25206"/>
                    <a:pt x="5795" y="25194"/>
                    <a:pt x="6028" y="25170"/>
                  </a:cubicBezTo>
                  <a:cubicBezTo>
                    <a:pt x="6767" y="25138"/>
                    <a:pt x="7490" y="25106"/>
                    <a:pt x="8214" y="25074"/>
                  </a:cubicBezTo>
                  <a:lnTo>
                    <a:pt x="13003" y="24833"/>
                  </a:lnTo>
                  <a:cubicBezTo>
                    <a:pt x="16137" y="24672"/>
                    <a:pt x="19271" y="24543"/>
                    <a:pt x="22406" y="24350"/>
                  </a:cubicBezTo>
                  <a:cubicBezTo>
                    <a:pt x="23048" y="24318"/>
                    <a:pt x="23691" y="24254"/>
                    <a:pt x="24334" y="24206"/>
                  </a:cubicBezTo>
                  <a:lnTo>
                    <a:pt x="25363" y="24125"/>
                  </a:lnTo>
                  <a:cubicBezTo>
                    <a:pt x="25636" y="24109"/>
                    <a:pt x="25893" y="24061"/>
                    <a:pt x="26166" y="24029"/>
                  </a:cubicBezTo>
                  <a:cubicBezTo>
                    <a:pt x="26231" y="24029"/>
                    <a:pt x="26343" y="23949"/>
                    <a:pt x="26311" y="23852"/>
                  </a:cubicBezTo>
                  <a:cubicBezTo>
                    <a:pt x="26038" y="23129"/>
                    <a:pt x="25749" y="22422"/>
                    <a:pt x="25507" y="21698"/>
                  </a:cubicBezTo>
                  <a:cubicBezTo>
                    <a:pt x="25250" y="20975"/>
                    <a:pt x="25009" y="20188"/>
                    <a:pt x="24784" y="19432"/>
                  </a:cubicBezTo>
                  <a:cubicBezTo>
                    <a:pt x="24334" y="17905"/>
                    <a:pt x="23932" y="16379"/>
                    <a:pt x="23595" y="14836"/>
                  </a:cubicBezTo>
                  <a:cubicBezTo>
                    <a:pt x="23306" y="13534"/>
                    <a:pt x="23048" y="12232"/>
                    <a:pt x="22823" y="10914"/>
                  </a:cubicBezTo>
                  <a:cubicBezTo>
                    <a:pt x="22582" y="9484"/>
                    <a:pt x="22422" y="8053"/>
                    <a:pt x="22277" y="6607"/>
                  </a:cubicBezTo>
                  <a:cubicBezTo>
                    <a:pt x="22181" y="5514"/>
                    <a:pt x="22084" y="4421"/>
                    <a:pt x="21972" y="3344"/>
                  </a:cubicBezTo>
                  <a:cubicBezTo>
                    <a:pt x="21827" y="2299"/>
                    <a:pt x="21811" y="1238"/>
                    <a:pt x="21891" y="194"/>
                  </a:cubicBezTo>
                  <a:cubicBezTo>
                    <a:pt x="21907" y="178"/>
                    <a:pt x="21907" y="162"/>
                    <a:pt x="21891" y="129"/>
                  </a:cubicBezTo>
                  <a:cubicBezTo>
                    <a:pt x="21891" y="97"/>
                    <a:pt x="21859" y="81"/>
                    <a:pt x="21827" y="81"/>
                  </a:cubicBezTo>
                  <a:lnTo>
                    <a:pt x="21811" y="81"/>
                  </a:lnTo>
                  <a:cubicBezTo>
                    <a:pt x="21104" y="17"/>
                    <a:pt x="20388" y="1"/>
                    <a:pt x="19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0" name="Google Shape;12720;p87"/>
            <p:cNvSpPr/>
            <p:nvPr/>
          </p:nvSpPr>
          <p:spPr>
            <a:xfrm>
              <a:off x="1180323" y="2664038"/>
              <a:ext cx="87229" cy="83343"/>
            </a:xfrm>
            <a:custGeom>
              <a:rect b="b" l="l" r="r" t="t"/>
              <a:pathLst>
                <a:path extrusionOk="0" h="2059" w="2155">
                  <a:moveTo>
                    <a:pt x="1042" y="231"/>
                  </a:moveTo>
                  <a:cubicBezTo>
                    <a:pt x="1454" y="231"/>
                    <a:pt x="1888" y="519"/>
                    <a:pt x="1929" y="953"/>
                  </a:cubicBezTo>
                  <a:cubicBezTo>
                    <a:pt x="1977" y="1323"/>
                    <a:pt x="1769" y="1693"/>
                    <a:pt x="1415" y="1837"/>
                  </a:cubicBezTo>
                  <a:cubicBezTo>
                    <a:pt x="1316" y="1879"/>
                    <a:pt x="1212" y="1900"/>
                    <a:pt x="1109" y="1900"/>
                  </a:cubicBezTo>
                  <a:cubicBezTo>
                    <a:pt x="858" y="1900"/>
                    <a:pt x="610" y="1780"/>
                    <a:pt x="451" y="1564"/>
                  </a:cubicBezTo>
                  <a:cubicBezTo>
                    <a:pt x="226" y="1242"/>
                    <a:pt x="226" y="825"/>
                    <a:pt x="451" y="519"/>
                  </a:cubicBezTo>
                  <a:cubicBezTo>
                    <a:pt x="594" y="319"/>
                    <a:pt x="814" y="231"/>
                    <a:pt x="1042" y="231"/>
                  </a:cubicBezTo>
                  <a:close/>
                  <a:moveTo>
                    <a:pt x="1110" y="1"/>
                  </a:moveTo>
                  <a:cubicBezTo>
                    <a:pt x="860" y="1"/>
                    <a:pt x="611" y="93"/>
                    <a:pt x="418" y="278"/>
                  </a:cubicBezTo>
                  <a:cubicBezTo>
                    <a:pt x="81" y="600"/>
                    <a:pt x="1" y="1098"/>
                    <a:pt x="193" y="1516"/>
                  </a:cubicBezTo>
                  <a:cubicBezTo>
                    <a:pt x="379" y="1848"/>
                    <a:pt x="730" y="2059"/>
                    <a:pt x="1100" y="2059"/>
                  </a:cubicBezTo>
                  <a:cubicBezTo>
                    <a:pt x="1178" y="2059"/>
                    <a:pt x="1256" y="2050"/>
                    <a:pt x="1335" y="2030"/>
                  </a:cubicBezTo>
                  <a:cubicBezTo>
                    <a:pt x="1785" y="1918"/>
                    <a:pt x="2106" y="1532"/>
                    <a:pt x="2138" y="1082"/>
                  </a:cubicBezTo>
                  <a:cubicBezTo>
                    <a:pt x="2154" y="776"/>
                    <a:pt x="2026" y="471"/>
                    <a:pt x="1801" y="278"/>
                  </a:cubicBezTo>
                  <a:cubicBezTo>
                    <a:pt x="1608" y="93"/>
                    <a:pt x="1359" y="1"/>
                    <a:pt x="11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1" name="Google Shape;12721;p87"/>
            <p:cNvSpPr/>
            <p:nvPr/>
          </p:nvSpPr>
          <p:spPr>
            <a:xfrm>
              <a:off x="1292243" y="2660638"/>
              <a:ext cx="87189" cy="83141"/>
            </a:xfrm>
            <a:custGeom>
              <a:rect b="b" l="l" r="r" t="t"/>
              <a:pathLst>
                <a:path extrusionOk="0" h="2054" w="2154">
                  <a:moveTo>
                    <a:pt x="1042" y="218"/>
                  </a:moveTo>
                  <a:cubicBezTo>
                    <a:pt x="1453" y="218"/>
                    <a:pt x="1887" y="506"/>
                    <a:pt x="1929" y="941"/>
                  </a:cubicBezTo>
                  <a:cubicBezTo>
                    <a:pt x="1977" y="1310"/>
                    <a:pt x="1768" y="1680"/>
                    <a:pt x="1414" y="1825"/>
                  </a:cubicBezTo>
                  <a:cubicBezTo>
                    <a:pt x="1311" y="1867"/>
                    <a:pt x="1204" y="1887"/>
                    <a:pt x="1098" y="1887"/>
                  </a:cubicBezTo>
                  <a:cubicBezTo>
                    <a:pt x="843" y="1887"/>
                    <a:pt x="598" y="1768"/>
                    <a:pt x="450" y="1551"/>
                  </a:cubicBezTo>
                  <a:cubicBezTo>
                    <a:pt x="225" y="1246"/>
                    <a:pt x="225" y="812"/>
                    <a:pt x="450" y="507"/>
                  </a:cubicBezTo>
                  <a:cubicBezTo>
                    <a:pt x="593" y="306"/>
                    <a:pt x="814" y="218"/>
                    <a:pt x="1042" y="218"/>
                  </a:cubicBezTo>
                  <a:close/>
                  <a:moveTo>
                    <a:pt x="1103" y="1"/>
                  </a:moveTo>
                  <a:cubicBezTo>
                    <a:pt x="856" y="1"/>
                    <a:pt x="611" y="89"/>
                    <a:pt x="418" y="266"/>
                  </a:cubicBezTo>
                  <a:cubicBezTo>
                    <a:pt x="80" y="603"/>
                    <a:pt x="0" y="1101"/>
                    <a:pt x="193" y="1519"/>
                  </a:cubicBezTo>
                  <a:cubicBezTo>
                    <a:pt x="362" y="1844"/>
                    <a:pt x="710" y="2054"/>
                    <a:pt x="1075" y="2054"/>
                  </a:cubicBezTo>
                  <a:cubicBezTo>
                    <a:pt x="1161" y="2054"/>
                    <a:pt x="1248" y="2042"/>
                    <a:pt x="1334" y="2018"/>
                  </a:cubicBezTo>
                  <a:cubicBezTo>
                    <a:pt x="1768" y="1921"/>
                    <a:pt x="2105" y="1535"/>
                    <a:pt x="2138" y="1085"/>
                  </a:cubicBezTo>
                  <a:cubicBezTo>
                    <a:pt x="2154" y="764"/>
                    <a:pt x="2025" y="459"/>
                    <a:pt x="1800" y="266"/>
                  </a:cubicBezTo>
                  <a:cubicBezTo>
                    <a:pt x="1599" y="89"/>
                    <a:pt x="1350" y="1"/>
                    <a:pt x="1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2" name="Google Shape;12722;p87"/>
            <p:cNvSpPr/>
            <p:nvPr/>
          </p:nvSpPr>
          <p:spPr>
            <a:xfrm>
              <a:off x="1403475" y="2656833"/>
              <a:ext cx="87229" cy="83424"/>
            </a:xfrm>
            <a:custGeom>
              <a:rect b="b" l="l" r="r" t="t"/>
              <a:pathLst>
                <a:path extrusionOk="0" h="2061" w="2155">
                  <a:moveTo>
                    <a:pt x="1063" y="227"/>
                  </a:moveTo>
                  <a:cubicBezTo>
                    <a:pt x="1467" y="227"/>
                    <a:pt x="1888" y="507"/>
                    <a:pt x="1929" y="938"/>
                  </a:cubicBezTo>
                  <a:cubicBezTo>
                    <a:pt x="1977" y="1324"/>
                    <a:pt x="1768" y="1678"/>
                    <a:pt x="1415" y="1822"/>
                  </a:cubicBezTo>
                  <a:cubicBezTo>
                    <a:pt x="1316" y="1865"/>
                    <a:pt x="1212" y="1885"/>
                    <a:pt x="1109" y="1885"/>
                  </a:cubicBezTo>
                  <a:cubicBezTo>
                    <a:pt x="858" y="1885"/>
                    <a:pt x="610" y="1765"/>
                    <a:pt x="450" y="1549"/>
                  </a:cubicBezTo>
                  <a:cubicBezTo>
                    <a:pt x="225" y="1244"/>
                    <a:pt x="225" y="826"/>
                    <a:pt x="466" y="520"/>
                  </a:cubicBezTo>
                  <a:cubicBezTo>
                    <a:pt x="612" y="317"/>
                    <a:pt x="835" y="227"/>
                    <a:pt x="1063" y="227"/>
                  </a:cubicBezTo>
                  <a:close/>
                  <a:moveTo>
                    <a:pt x="1112" y="0"/>
                  </a:moveTo>
                  <a:cubicBezTo>
                    <a:pt x="862" y="0"/>
                    <a:pt x="613" y="92"/>
                    <a:pt x="418" y="279"/>
                  </a:cubicBezTo>
                  <a:cubicBezTo>
                    <a:pt x="81" y="601"/>
                    <a:pt x="0" y="1099"/>
                    <a:pt x="193" y="1517"/>
                  </a:cubicBezTo>
                  <a:cubicBezTo>
                    <a:pt x="379" y="1849"/>
                    <a:pt x="730" y="2060"/>
                    <a:pt x="1100" y="2060"/>
                  </a:cubicBezTo>
                  <a:cubicBezTo>
                    <a:pt x="1177" y="2060"/>
                    <a:pt x="1256" y="2051"/>
                    <a:pt x="1334" y="2031"/>
                  </a:cubicBezTo>
                  <a:cubicBezTo>
                    <a:pt x="1784" y="1919"/>
                    <a:pt x="2106" y="1549"/>
                    <a:pt x="2138" y="1083"/>
                  </a:cubicBezTo>
                  <a:cubicBezTo>
                    <a:pt x="2154" y="778"/>
                    <a:pt x="2025" y="472"/>
                    <a:pt x="1800" y="263"/>
                  </a:cubicBezTo>
                  <a:cubicBezTo>
                    <a:pt x="1602" y="88"/>
                    <a:pt x="1356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3" name="Google Shape;12723;p87"/>
            <p:cNvSpPr/>
            <p:nvPr/>
          </p:nvSpPr>
          <p:spPr>
            <a:xfrm>
              <a:off x="1514707" y="2652907"/>
              <a:ext cx="87877" cy="83465"/>
            </a:xfrm>
            <a:custGeom>
              <a:rect b="b" l="l" r="r" t="t"/>
              <a:pathLst>
                <a:path extrusionOk="0" h="2062" w="2171">
                  <a:moveTo>
                    <a:pt x="1045" y="232"/>
                  </a:moveTo>
                  <a:cubicBezTo>
                    <a:pt x="1456" y="232"/>
                    <a:pt x="1888" y="516"/>
                    <a:pt x="1929" y="939"/>
                  </a:cubicBezTo>
                  <a:cubicBezTo>
                    <a:pt x="1978" y="1325"/>
                    <a:pt x="1769" y="1678"/>
                    <a:pt x="1431" y="1823"/>
                  </a:cubicBezTo>
                  <a:cubicBezTo>
                    <a:pt x="1328" y="1865"/>
                    <a:pt x="1221" y="1885"/>
                    <a:pt x="1115" y="1885"/>
                  </a:cubicBezTo>
                  <a:cubicBezTo>
                    <a:pt x="858" y="1885"/>
                    <a:pt x="610" y="1766"/>
                    <a:pt x="451" y="1550"/>
                  </a:cubicBezTo>
                  <a:cubicBezTo>
                    <a:pt x="226" y="1244"/>
                    <a:pt x="226" y="826"/>
                    <a:pt x="451" y="521"/>
                  </a:cubicBezTo>
                  <a:cubicBezTo>
                    <a:pt x="594" y="320"/>
                    <a:pt x="816" y="232"/>
                    <a:pt x="1045" y="232"/>
                  </a:cubicBezTo>
                  <a:close/>
                  <a:moveTo>
                    <a:pt x="1124" y="1"/>
                  </a:moveTo>
                  <a:cubicBezTo>
                    <a:pt x="874" y="1"/>
                    <a:pt x="622" y="93"/>
                    <a:pt x="419" y="280"/>
                  </a:cubicBezTo>
                  <a:cubicBezTo>
                    <a:pt x="97" y="601"/>
                    <a:pt x="1" y="1100"/>
                    <a:pt x="210" y="1517"/>
                  </a:cubicBezTo>
                  <a:cubicBezTo>
                    <a:pt x="381" y="1860"/>
                    <a:pt x="725" y="2062"/>
                    <a:pt x="1091" y="2062"/>
                  </a:cubicBezTo>
                  <a:cubicBezTo>
                    <a:pt x="1172" y="2062"/>
                    <a:pt x="1253" y="2052"/>
                    <a:pt x="1335" y="2032"/>
                  </a:cubicBezTo>
                  <a:cubicBezTo>
                    <a:pt x="1785" y="1919"/>
                    <a:pt x="2106" y="1550"/>
                    <a:pt x="2138" y="1084"/>
                  </a:cubicBezTo>
                  <a:cubicBezTo>
                    <a:pt x="2170" y="778"/>
                    <a:pt x="2042" y="473"/>
                    <a:pt x="1801" y="264"/>
                  </a:cubicBezTo>
                  <a:cubicBezTo>
                    <a:pt x="1610" y="89"/>
                    <a:pt x="1368" y="1"/>
                    <a:pt x="1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87"/>
            <p:cNvSpPr/>
            <p:nvPr/>
          </p:nvSpPr>
          <p:spPr>
            <a:xfrm>
              <a:off x="1626628" y="2648940"/>
              <a:ext cx="87189" cy="83262"/>
            </a:xfrm>
            <a:custGeom>
              <a:rect b="b" l="l" r="r" t="t"/>
              <a:pathLst>
                <a:path extrusionOk="0" h="2057" w="2154">
                  <a:moveTo>
                    <a:pt x="1042" y="234"/>
                  </a:moveTo>
                  <a:cubicBezTo>
                    <a:pt x="1453" y="234"/>
                    <a:pt x="1887" y="522"/>
                    <a:pt x="1929" y="957"/>
                  </a:cubicBezTo>
                  <a:cubicBezTo>
                    <a:pt x="1977" y="1326"/>
                    <a:pt x="1768" y="1696"/>
                    <a:pt x="1415" y="1840"/>
                  </a:cubicBezTo>
                  <a:cubicBezTo>
                    <a:pt x="1321" y="1876"/>
                    <a:pt x="1223" y="1893"/>
                    <a:pt x="1124" y="1893"/>
                  </a:cubicBezTo>
                  <a:cubicBezTo>
                    <a:pt x="868" y="1893"/>
                    <a:pt x="613" y="1776"/>
                    <a:pt x="450" y="1567"/>
                  </a:cubicBezTo>
                  <a:cubicBezTo>
                    <a:pt x="225" y="1246"/>
                    <a:pt x="225" y="828"/>
                    <a:pt x="450" y="523"/>
                  </a:cubicBezTo>
                  <a:cubicBezTo>
                    <a:pt x="593" y="322"/>
                    <a:pt x="814" y="234"/>
                    <a:pt x="1042" y="234"/>
                  </a:cubicBezTo>
                  <a:close/>
                  <a:moveTo>
                    <a:pt x="1103" y="0"/>
                  </a:moveTo>
                  <a:cubicBezTo>
                    <a:pt x="856" y="0"/>
                    <a:pt x="611" y="89"/>
                    <a:pt x="418" y="265"/>
                  </a:cubicBezTo>
                  <a:cubicBezTo>
                    <a:pt x="81" y="587"/>
                    <a:pt x="0" y="1085"/>
                    <a:pt x="193" y="1519"/>
                  </a:cubicBezTo>
                  <a:cubicBezTo>
                    <a:pt x="381" y="1855"/>
                    <a:pt x="739" y="2057"/>
                    <a:pt x="1114" y="2057"/>
                  </a:cubicBezTo>
                  <a:cubicBezTo>
                    <a:pt x="1187" y="2057"/>
                    <a:pt x="1261" y="2049"/>
                    <a:pt x="1334" y="2033"/>
                  </a:cubicBezTo>
                  <a:cubicBezTo>
                    <a:pt x="1784" y="1921"/>
                    <a:pt x="2106" y="1535"/>
                    <a:pt x="2138" y="1085"/>
                  </a:cubicBezTo>
                  <a:cubicBezTo>
                    <a:pt x="2154" y="780"/>
                    <a:pt x="2025" y="474"/>
                    <a:pt x="1800" y="265"/>
                  </a:cubicBezTo>
                  <a:cubicBezTo>
                    <a:pt x="1599" y="89"/>
                    <a:pt x="1350" y="0"/>
                    <a:pt x="1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5" name="Google Shape;12725;p87"/>
            <p:cNvSpPr/>
            <p:nvPr/>
          </p:nvSpPr>
          <p:spPr>
            <a:xfrm>
              <a:off x="1737860" y="2645176"/>
              <a:ext cx="87229" cy="83343"/>
            </a:xfrm>
            <a:custGeom>
              <a:rect b="b" l="l" r="r" t="t"/>
              <a:pathLst>
                <a:path extrusionOk="0" h="2059" w="2155">
                  <a:moveTo>
                    <a:pt x="1058" y="231"/>
                  </a:moveTo>
                  <a:cubicBezTo>
                    <a:pt x="1470" y="231"/>
                    <a:pt x="1904" y="519"/>
                    <a:pt x="1945" y="953"/>
                  </a:cubicBezTo>
                  <a:cubicBezTo>
                    <a:pt x="1993" y="1323"/>
                    <a:pt x="1785" y="1692"/>
                    <a:pt x="1431" y="1837"/>
                  </a:cubicBezTo>
                  <a:cubicBezTo>
                    <a:pt x="1328" y="1879"/>
                    <a:pt x="1220" y="1900"/>
                    <a:pt x="1115" y="1900"/>
                  </a:cubicBezTo>
                  <a:cubicBezTo>
                    <a:pt x="859" y="1900"/>
                    <a:pt x="615" y="1780"/>
                    <a:pt x="467" y="1564"/>
                  </a:cubicBezTo>
                  <a:cubicBezTo>
                    <a:pt x="242" y="1242"/>
                    <a:pt x="242" y="825"/>
                    <a:pt x="467" y="519"/>
                  </a:cubicBezTo>
                  <a:cubicBezTo>
                    <a:pt x="610" y="319"/>
                    <a:pt x="830" y="231"/>
                    <a:pt x="1058" y="231"/>
                  </a:cubicBezTo>
                  <a:close/>
                  <a:moveTo>
                    <a:pt x="1116" y="1"/>
                  </a:moveTo>
                  <a:cubicBezTo>
                    <a:pt x="868" y="1"/>
                    <a:pt x="619" y="93"/>
                    <a:pt x="418" y="278"/>
                  </a:cubicBezTo>
                  <a:cubicBezTo>
                    <a:pt x="97" y="599"/>
                    <a:pt x="1" y="1098"/>
                    <a:pt x="209" y="1516"/>
                  </a:cubicBezTo>
                  <a:cubicBezTo>
                    <a:pt x="382" y="1848"/>
                    <a:pt x="730" y="2059"/>
                    <a:pt x="1100" y="2059"/>
                  </a:cubicBezTo>
                  <a:cubicBezTo>
                    <a:pt x="1178" y="2059"/>
                    <a:pt x="1256" y="2049"/>
                    <a:pt x="1335" y="2030"/>
                  </a:cubicBezTo>
                  <a:cubicBezTo>
                    <a:pt x="1785" y="1917"/>
                    <a:pt x="2106" y="1548"/>
                    <a:pt x="2138" y="1082"/>
                  </a:cubicBezTo>
                  <a:cubicBezTo>
                    <a:pt x="2154" y="776"/>
                    <a:pt x="2042" y="471"/>
                    <a:pt x="1801" y="278"/>
                  </a:cubicBezTo>
                  <a:cubicBezTo>
                    <a:pt x="1608" y="93"/>
                    <a:pt x="1363" y="1"/>
                    <a:pt x="1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6" name="Google Shape;12726;p87"/>
            <p:cNvSpPr/>
            <p:nvPr/>
          </p:nvSpPr>
          <p:spPr>
            <a:xfrm>
              <a:off x="1849740" y="2641775"/>
              <a:ext cx="87229" cy="83505"/>
            </a:xfrm>
            <a:custGeom>
              <a:rect b="b" l="l" r="r" t="t"/>
              <a:pathLst>
                <a:path extrusionOk="0" h="2063" w="2155">
                  <a:moveTo>
                    <a:pt x="1042" y="218"/>
                  </a:moveTo>
                  <a:cubicBezTo>
                    <a:pt x="1454" y="218"/>
                    <a:pt x="1888" y="506"/>
                    <a:pt x="1930" y="941"/>
                  </a:cubicBezTo>
                  <a:cubicBezTo>
                    <a:pt x="1978" y="1310"/>
                    <a:pt x="1769" y="1680"/>
                    <a:pt x="1415" y="1825"/>
                  </a:cubicBezTo>
                  <a:cubicBezTo>
                    <a:pt x="1312" y="1867"/>
                    <a:pt x="1206" y="1887"/>
                    <a:pt x="1102" y="1887"/>
                  </a:cubicBezTo>
                  <a:cubicBezTo>
                    <a:pt x="850" y="1887"/>
                    <a:pt x="610" y="1768"/>
                    <a:pt x="451" y="1551"/>
                  </a:cubicBezTo>
                  <a:cubicBezTo>
                    <a:pt x="226" y="1246"/>
                    <a:pt x="226" y="812"/>
                    <a:pt x="451" y="507"/>
                  </a:cubicBezTo>
                  <a:cubicBezTo>
                    <a:pt x="594" y="306"/>
                    <a:pt x="815" y="218"/>
                    <a:pt x="1042" y="218"/>
                  </a:cubicBezTo>
                  <a:close/>
                  <a:moveTo>
                    <a:pt x="1104" y="0"/>
                  </a:moveTo>
                  <a:cubicBezTo>
                    <a:pt x="857" y="0"/>
                    <a:pt x="612" y="89"/>
                    <a:pt x="419" y="266"/>
                  </a:cubicBezTo>
                  <a:cubicBezTo>
                    <a:pt x="81" y="603"/>
                    <a:pt x="1" y="1101"/>
                    <a:pt x="194" y="1503"/>
                  </a:cubicBezTo>
                  <a:cubicBezTo>
                    <a:pt x="367" y="1849"/>
                    <a:pt x="726" y="2062"/>
                    <a:pt x="1100" y="2062"/>
                  </a:cubicBezTo>
                  <a:cubicBezTo>
                    <a:pt x="1178" y="2062"/>
                    <a:pt x="1257" y="2053"/>
                    <a:pt x="1335" y="2034"/>
                  </a:cubicBezTo>
                  <a:cubicBezTo>
                    <a:pt x="1785" y="1921"/>
                    <a:pt x="2106" y="1535"/>
                    <a:pt x="2139" y="1085"/>
                  </a:cubicBezTo>
                  <a:cubicBezTo>
                    <a:pt x="2155" y="764"/>
                    <a:pt x="2026" y="458"/>
                    <a:pt x="1801" y="266"/>
                  </a:cubicBezTo>
                  <a:cubicBezTo>
                    <a:pt x="1600" y="89"/>
                    <a:pt x="1351" y="0"/>
                    <a:pt x="11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7" name="Google Shape;12727;p87"/>
            <p:cNvSpPr/>
            <p:nvPr/>
          </p:nvSpPr>
          <p:spPr>
            <a:xfrm>
              <a:off x="1195299" y="2790166"/>
              <a:ext cx="87189" cy="83505"/>
            </a:xfrm>
            <a:custGeom>
              <a:rect b="b" l="l" r="r" t="t"/>
              <a:pathLst>
                <a:path extrusionOk="0" h="2063" w="2154">
                  <a:moveTo>
                    <a:pt x="1042" y="233"/>
                  </a:moveTo>
                  <a:cubicBezTo>
                    <a:pt x="1453" y="233"/>
                    <a:pt x="1888" y="521"/>
                    <a:pt x="1929" y="955"/>
                  </a:cubicBezTo>
                  <a:cubicBezTo>
                    <a:pt x="1977" y="1325"/>
                    <a:pt x="1768" y="1695"/>
                    <a:pt x="1415" y="1823"/>
                  </a:cubicBezTo>
                  <a:cubicBezTo>
                    <a:pt x="1311" y="1865"/>
                    <a:pt x="1205" y="1886"/>
                    <a:pt x="1102" y="1886"/>
                  </a:cubicBezTo>
                  <a:cubicBezTo>
                    <a:pt x="850" y="1886"/>
                    <a:pt x="610" y="1766"/>
                    <a:pt x="450" y="1550"/>
                  </a:cubicBezTo>
                  <a:cubicBezTo>
                    <a:pt x="225" y="1244"/>
                    <a:pt x="225" y="827"/>
                    <a:pt x="450" y="521"/>
                  </a:cubicBezTo>
                  <a:cubicBezTo>
                    <a:pt x="593" y="321"/>
                    <a:pt x="814" y="233"/>
                    <a:pt x="1042" y="233"/>
                  </a:cubicBezTo>
                  <a:close/>
                  <a:moveTo>
                    <a:pt x="1111" y="1"/>
                  </a:moveTo>
                  <a:cubicBezTo>
                    <a:pt x="862" y="1"/>
                    <a:pt x="613" y="93"/>
                    <a:pt x="418" y="280"/>
                  </a:cubicBezTo>
                  <a:cubicBezTo>
                    <a:pt x="81" y="602"/>
                    <a:pt x="0" y="1100"/>
                    <a:pt x="193" y="1518"/>
                  </a:cubicBezTo>
                  <a:cubicBezTo>
                    <a:pt x="364" y="1860"/>
                    <a:pt x="719" y="2062"/>
                    <a:pt x="1089" y="2062"/>
                  </a:cubicBezTo>
                  <a:cubicBezTo>
                    <a:pt x="1171" y="2062"/>
                    <a:pt x="1253" y="2052"/>
                    <a:pt x="1334" y="2032"/>
                  </a:cubicBezTo>
                  <a:cubicBezTo>
                    <a:pt x="1768" y="1936"/>
                    <a:pt x="2106" y="1550"/>
                    <a:pt x="2138" y="1084"/>
                  </a:cubicBezTo>
                  <a:cubicBezTo>
                    <a:pt x="2154" y="778"/>
                    <a:pt x="2025" y="473"/>
                    <a:pt x="1800" y="264"/>
                  </a:cubicBezTo>
                  <a:cubicBezTo>
                    <a:pt x="1602" y="89"/>
                    <a:pt x="1356" y="1"/>
                    <a:pt x="1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8" name="Google Shape;12728;p87"/>
            <p:cNvSpPr/>
            <p:nvPr/>
          </p:nvSpPr>
          <p:spPr>
            <a:xfrm>
              <a:off x="1306532" y="2786199"/>
              <a:ext cx="87229" cy="83505"/>
            </a:xfrm>
            <a:custGeom>
              <a:rect b="b" l="l" r="r" t="t"/>
              <a:pathLst>
                <a:path extrusionOk="0" h="2063" w="2155">
                  <a:moveTo>
                    <a:pt x="1049" y="234"/>
                  </a:moveTo>
                  <a:cubicBezTo>
                    <a:pt x="1460" y="234"/>
                    <a:pt x="1888" y="522"/>
                    <a:pt x="1929" y="957"/>
                  </a:cubicBezTo>
                  <a:cubicBezTo>
                    <a:pt x="1977" y="1326"/>
                    <a:pt x="1769" y="1680"/>
                    <a:pt x="1431" y="1841"/>
                  </a:cubicBezTo>
                  <a:cubicBezTo>
                    <a:pt x="1329" y="1878"/>
                    <a:pt x="1223" y="1896"/>
                    <a:pt x="1118" y="1896"/>
                  </a:cubicBezTo>
                  <a:cubicBezTo>
                    <a:pt x="860" y="1896"/>
                    <a:pt x="611" y="1785"/>
                    <a:pt x="451" y="1568"/>
                  </a:cubicBezTo>
                  <a:cubicBezTo>
                    <a:pt x="226" y="1262"/>
                    <a:pt x="226" y="828"/>
                    <a:pt x="451" y="523"/>
                  </a:cubicBezTo>
                  <a:cubicBezTo>
                    <a:pt x="600" y="322"/>
                    <a:pt x="822" y="234"/>
                    <a:pt x="1049" y="234"/>
                  </a:cubicBezTo>
                  <a:close/>
                  <a:moveTo>
                    <a:pt x="1116" y="0"/>
                  </a:moveTo>
                  <a:cubicBezTo>
                    <a:pt x="869" y="0"/>
                    <a:pt x="619" y="89"/>
                    <a:pt x="418" y="266"/>
                  </a:cubicBezTo>
                  <a:cubicBezTo>
                    <a:pt x="97" y="603"/>
                    <a:pt x="1" y="1101"/>
                    <a:pt x="210" y="1519"/>
                  </a:cubicBezTo>
                  <a:cubicBezTo>
                    <a:pt x="382" y="1851"/>
                    <a:pt x="730" y="2063"/>
                    <a:pt x="1100" y="2063"/>
                  </a:cubicBezTo>
                  <a:cubicBezTo>
                    <a:pt x="1178" y="2063"/>
                    <a:pt x="1256" y="2053"/>
                    <a:pt x="1335" y="2034"/>
                  </a:cubicBezTo>
                  <a:cubicBezTo>
                    <a:pt x="1785" y="1921"/>
                    <a:pt x="2106" y="1535"/>
                    <a:pt x="2138" y="1085"/>
                  </a:cubicBezTo>
                  <a:cubicBezTo>
                    <a:pt x="2154" y="780"/>
                    <a:pt x="2042" y="475"/>
                    <a:pt x="1801" y="266"/>
                  </a:cubicBezTo>
                  <a:cubicBezTo>
                    <a:pt x="1608" y="89"/>
                    <a:pt x="1363" y="0"/>
                    <a:pt x="1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9" name="Google Shape;12729;p87"/>
            <p:cNvSpPr/>
            <p:nvPr/>
          </p:nvSpPr>
          <p:spPr>
            <a:xfrm>
              <a:off x="1418452" y="2782961"/>
              <a:ext cx="87189" cy="83262"/>
            </a:xfrm>
            <a:custGeom>
              <a:rect b="b" l="l" r="r" t="t"/>
              <a:pathLst>
                <a:path extrusionOk="0" h="2057" w="2154">
                  <a:moveTo>
                    <a:pt x="1042" y="218"/>
                  </a:moveTo>
                  <a:cubicBezTo>
                    <a:pt x="1453" y="218"/>
                    <a:pt x="1887" y="506"/>
                    <a:pt x="1929" y="940"/>
                  </a:cubicBezTo>
                  <a:cubicBezTo>
                    <a:pt x="1977" y="1310"/>
                    <a:pt x="1768" y="1680"/>
                    <a:pt x="1414" y="1824"/>
                  </a:cubicBezTo>
                  <a:cubicBezTo>
                    <a:pt x="1311" y="1867"/>
                    <a:pt x="1204" y="1887"/>
                    <a:pt x="1098" y="1887"/>
                  </a:cubicBezTo>
                  <a:cubicBezTo>
                    <a:pt x="843" y="1887"/>
                    <a:pt x="598" y="1767"/>
                    <a:pt x="450" y="1551"/>
                  </a:cubicBezTo>
                  <a:cubicBezTo>
                    <a:pt x="225" y="1246"/>
                    <a:pt x="225" y="812"/>
                    <a:pt x="450" y="506"/>
                  </a:cubicBezTo>
                  <a:cubicBezTo>
                    <a:pt x="593" y="306"/>
                    <a:pt x="814" y="218"/>
                    <a:pt x="1042" y="218"/>
                  </a:cubicBezTo>
                  <a:close/>
                  <a:moveTo>
                    <a:pt x="1103" y="0"/>
                  </a:moveTo>
                  <a:cubicBezTo>
                    <a:pt x="856" y="0"/>
                    <a:pt x="611" y="89"/>
                    <a:pt x="418" y="265"/>
                  </a:cubicBezTo>
                  <a:cubicBezTo>
                    <a:pt x="80" y="587"/>
                    <a:pt x="0" y="1085"/>
                    <a:pt x="193" y="1503"/>
                  </a:cubicBezTo>
                  <a:cubicBezTo>
                    <a:pt x="368" y="1853"/>
                    <a:pt x="735" y="2056"/>
                    <a:pt x="1114" y="2056"/>
                  </a:cubicBezTo>
                  <a:cubicBezTo>
                    <a:pt x="1187" y="2056"/>
                    <a:pt x="1261" y="2049"/>
                    <a:pt x="1334" y="2033"/>
                  </a:cubicBezTo>
                  <a:cubicBezTo>
                    <a:pt x="1768" y="1921"/>
                    <a:pt x="2106" y="1535"/>
                    <a:pt x="2138" y="1085"/>
                  </a:cubicBezTo>
                  <a:cubicBezTo>
                    <a:pt x="2154" y="764"/>
                    <a:pt x="2025" y="458"/>
                    <a:pt x="1800" y="265"/>
                  </a:cubicBezTo>
                  <a:cubicBezTo>
                    <a:pt x="1599" y="89"/>
                    <a:pt x="1350" y="0"/>
                    <a:pt x="1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0" name="Google Shape;12730;p87"/>
            <p:cNvSpPr/>
            <p:nvPr/>
          </p:nvSpPr>
          <p:spPr>
            <a:xfrm>
              <a:off x="1529684" y="2779035"/>
              <a:ext cx="87877" cy="83505"/>
            </a:xfrm>
            <a:custGeom>
              <a:rect b="b" l="l" r="r" t="t"/>
              <a:pathLst>
                <a:path extrusionOk="0" h="2063" w="2171">
                  <a:moveTo>
                    <a:pt x="1062" y="223"/>
                  </a:moveTo>
                  <a:cubicBezTo>
                    <a:pt x="1466" y="223"/>
                    <a:pt x="1888" y="510"/>
                    <a:pt x="1929" y="941"/>
                  </a:cubicBezTo>
                  <a:cubicBezTo>
                    <a:pt x="1977" y="1311"/>
                    <a:pt x="1768" y="1680"/>
                    <a:pt x="1431" y="1825"/>
                  </a:cubicBezTo>
                  <a:cubicBezTo>
                    <a:pt x="1328" y="1867"/>
                    <a:pt x="1220" y="1887"/>
                    <a:pt x="1114" y="1887"/>
                  </a:cubicBezTo>
                  <a:cubicBezTo>
                    <a:pt x="858" y="1887"/>
                    <a:pt x="610" y="1768"/>
                    <a:pt x="450" y="1552"/>
                  </a:cubicBezTo>
                  <a:cubicBezTo>
                    <a:pt x="225" y="1246"/>
                    <a:pt x="225" y="828"/>
                    <a:pt x="466" y="523"/>
                  </a:cubicBezTo>
                  <a:cubicBezTo>
                    <a:pt x="612" y="314"/>
                    <a:pt x="834" y="223"/>
                    <a:pt x="1062" y="223"/>
                  </a:cubicBezTo>
                  <a:close/>
                  <a:moveTo>
                    <a:pt x="1103" y="1"/>
                  </a:moveTo>
                  <a:cubicBezTo>
                    <a:pt x="856" y="1"/>
                    <a:pt x="611" y="89"/>
                    <a:pt x="418" y="266"/>
                  </a:cubicBezTo>
                  <a:cubicBezTo>
                    <a:pt x="97" y="603"/>
                    <a:pt x="0" y="1102"/>
                    <a:pt x="209" y="1519"/>
                  </a:cubicBezTo>
                  <a:cubicBezTo>
                    <a:pt x="382" y="1851"/>
                    <a:pt x="730" y="2063"/>
                    <a:pt x="1100" y="2063"/>
                  </a:cubicBezTo>
                  <a:cubicBezTo>
                    <a:pt x="1177" y="2063"/>
                    <a:pt x="1256" y="2053"/>
                    <a:pt x="1334" y="2034"/>
                  </a:cubicBezTo>
                  <a:cubicBezTo>
                    <a:pt x="1784" y="1921"/>
                    <a:pt x="2106" y="1536"/>
                    <a:pt x="2138" y="1086"/>
                  </a:cubicBezTo>
                  <a:cubicBezTo>
                    <a:pt x="2170" y="780"/>
                    <a:pt x="2042" y="475"/>
                    <a:pt x="1800" y="266"/>
                  </a:cubicBezTo>
                  <a:cubicBezTo>
                    <a:pt x="1600" y="89"/>
                    <a:pt x="1350" y="1"/>
                    <a:pt x="1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1" name="Google Shape;12731;p87"/>
            <p:cNvSpPr/>
            <p:nvPr/>
          </p:nvSpPr>
          <p:spPr>
            <a:xfrm>
              <a:off x="1641564" y="2775311"/>
              <a:ext cx="87229" cy="83343"/>
            </a:xfrm>
            <a:custGeom>
              <a:rect b="b" l="l" r="r" t="t"/>
              <a:pathLst>
                <a:path extrusionOk="0" h="2059" w="2155">
                  <a:moveTo>
                    <a:pt x="1054" y="230"/>
                  </a:moveTo>
                  <a:cubicBezTo>
                    <a:pt x="1460" y="230"/>
                    <a:pt x="1888" y="518"/>
                    <a:pt x="1929" y="953"/>
                  </a:cubicBezTo>
                  <a:cubicBezTo>
                    <a:pt x="1978" y="1322"/>
                    <a:pt x="1769" y="1692"/>
                    <a:pt x="1415" y="1820"/>
                  </a:cubicBezTo>
                  <a:lnTo>
                    <a:pt x="1415" y="1837"/>
                  </a:lnTo>
                  <a:cubicBezTo>
                    <a:pt x="1317" y="1879"/>
                    <a:pt x="1213" y="1899"/>
                    <a:pt x="1109" y="1899"/>
                  </a:cubicBezTo>
                  <a:cubicBezTo>
                    <a:pt x="858" y="1899"/>
                    <a:pt x="610" y="1780"/>
                    <a:pt x="451" y="1563"/>
                  </a:cubicBezTo>
                  <a:cubicBezTo>
                    <a:pt x="226" y="1242"/>
                    <a:pt x="226" y="824"/>
                    <a:pt x="467" y="519"/>
                  </a:cubicBezTo>
                  <a:cubicBezTo>
                    <a:pt x="610" y="318"/>
                    <a:pt x="829" y="230"/>
                    <a:pt x="1054" y="230"/>
                  </a:cubicBezTo>
                  <a:close/>
                  <a:moveTo>
                    <a:pt x="1110" y="0"/>
                  </a:moveTo>
                  <a:cubicBezTo>
                    <a:pt x="861" y="0"/>
                    <a:pt x="612" y="93"/>
                    <a:pt x="419" y="278"/>
                  </a:cubicBezTo>
                  <a:cubicBezTo>
                    <a:pt x="97" y="599"/>
                    <a:pt x="1" y="1097"/>
                    <a:pt x="210" y="1515"/>
                  </a:cubicBezTo>
                  <a:cubicBezTo>
                    <a:pt x="382" y="1847"/>
                    <a:pt x="730" y="2058"/>
                    <a:pt x="1100" y="2058"/>
                  </a:cubicBezTo>
                  <a:cubicBezTo>
                    <a:pt x="1178" y="2058"/>
                    <a:pt x="1257" y="2049"/>
                    <a:pt x="1335" y="2029"/>
                  </a:cubicBezTo>
                  <a:cubicBezTo>
                    <a:pt x="1785" y="1917"/>
                    <a:pt x="2106" y="1547"/>
                    <a:pt x="2138" y="1081"/>
                  </a:cubicBezTo>
                  <a:cubicBezTo>
                    <a:pt x="2154" y="776"/>
                    <a:pt x="2042" y="470"/>
                    <a:pt x="1801" y="278"/>
                  </a:cubicBezTo>
                  <a:cubicBezTo>
                    <a:pt x="1608" y="93"/>
                    <a:pt x="1359" y="0"/>
                    <a:pt x="11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2" name="Google Shape;12732;p87"/>
            <p:cNvSpPr/>
            <p:nvPr/>
          </p:nvSpPr>
          <p:spPr>
            <a:xfrm>
              <a:off x="1752836" y="2771222"/>
              <a:ext cx="87189" cy="83303"/>
            </a:xfrm>
            <a:custGeom>
              <a:rect b="b" l="l" r="r" t="t"/>
              <a:pathLst>
                <a:path extrusionOk="0" h="2058" w="2154">
                  <a:moveTo>
                    <a:pt x="1038" y="235"/>
                  </a:moveTo>
                  <a:cubicBezTo>
                    <a:pt x="1446" y="235"/>
                    <a:pt x="1877" y="523"/>
                    <a:pt x="1929" y="957"/>
                  </a:cubicBezTo>
                  <a:cubicBezTo>
                    <a:pt x="1977" y="1327"/>
                    <a:pt x="1768" y="1680"/>
                    <a:pt x="1415" y="1841"/>
                  </a:cubicBezTo>
                  <a:cubicBezTo>
                    <a:pt x="1321" y="1877"/>
                    <a:pt x="1223" y="1894"/>
                    <a:pt x="1124" y="1894"/>
                  </a:cubicBezTo>
                  <a:cubicBezTo>
                    <a:pt x="868" y="1894"/>
                    <a:pt x="613" y="1777"/>
                    <a:pt x="450" y="1568"/>
                  </a:cubicBezTo>
                  <a:cubicBezTo>
                    <a:pt x="225" y="1246"/>
                    <a:pt x="225" y="829"/>
                    <a:pt x="450" y="523"/>
                  </a:cubicBezTo>
                  <a:cubicBezTo>
                    <a:pt x="593" y="323"/>
                    <a:pt x="812" y="235"/>
                    <a:pt x="1038" y="235"/>
                  </a:cubicBezTo>
                  <a:close/>
                  <a:moveTo>
                    <a:pt x="1109" y="1"/>
                  </a:moveTo>
                  <a:cubicBezTo>
                    <a:pt x="860" y="1"/>
                    <a:pt x="611" y="89"/>
                    <a:pt x="418" y="266"/>
                  </a:cubicBezTo>
                  <a:cubicBezTo>
                    <a:pt x="97" y="587"/>
                    <a:pt x="0" y="1086"/>
                    <a:pt x="193" y="1504"/>
                  </a:cubicBezTo>
                  <a:cubicBezTo>
                    <a:pt x="382" y="1854"/>
                    <a:pt x="739" y="2057"/>
                    <a:pt x="1115" y="2057"/>
                  </a:cubicBezTo>
                  <a:cubicBezTo>
                    <a:pt x="1188" y="2057"/>
                    <a:pt x="1261" y="2050"/>
                    <a:pt x="1334" y="2034"/>
                  </a:cubicBezTo>
                  <a:cubicBezTo>
                    <a:pt x="1784" y="1921"/>
                    <a:pt x="2106" y="1536"/>
                    <a:pt x="2138" y="1086"/>
                  </a:cubicBezTo>
                  <a:cubicBezTo>
                    <a:pt x="2154" y="780"/>
                    <a:pt x="2025" y="475"/>
                    <a:pt x="1800" y="266"/>
                  </a:cubicBezTo>
                  <a:cubicBezTo>
                    <a:pt x="1607" y="89"/>
                    <a:pt x="1358" y="1"/>
                    <a:pt x="1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3" name="Google Shape;12733;p87"/>
            <p:cNvSpPr/>
            <p:nvPr/>
          </p:nvSpPr>
          <p:spPr>
            <a:xfrm>
              <a:off x="1864069" y="2767418"/>
              <a:ext cx="87877" cy="83465"/>
            </a:xfrm>
            <a:custGeom>
              <a:rect b="b" l="l" r="r" t="t"/>
              <a:pathLst>
                <a:path extrusionOk="0" h="2062" w="2171">
                  <a:moveTo>
                    <a:pt x="1061" y="231"/>
                  </a:moveTo>
                  <a:cubicBezTo>
                    <a:pt x="1472" y="231"/>
                    <a:pt x="1904" y="515"/>
                    <a:pt x="1945" y="939"/>
                  </a:cubicBezTo>
                  <a:cubicBezTo>
                    <a:pt x="1993" y="1324"/>
                    <a:pt x="1785" y="1694"/>
                    <a:pt x="1431" y="1839"/>
                  </a:cubicBezTo>
                  <a:lnTo>
                    <a:pt x="1431" y="1823"/>
                  </a:lnTo>
                  <a:cubicBezTo>
                    <a:pt x="1328" y="1865"/>
                    <a:pt x="1220" y="1885"/>
                    <a:pt x="1115" y="1885"/>
                  </a:cubicBezTo>
                  <a:cubicBezTo>
                    <a:pt x="858" y="1885"/>
                    <a:pt x="610" y="1766"/>
                    <a:pt x="451" y="1549"/>
                  </a:cubicBezTo>
                  <a:cubicBezTo>
                    <a:pt x="226" y="1244"/>
                    <a:pt x="242" y="826"/>
                    <a:pt x="467" y="521"/>
                  </a:cubicBezTo>
                  <a:cubicBezTo>
                    <a:pt x="610" y="319"/>
                    <a:pt x="832" y="231"/>
                    <a:pt x="1061" y="231"/>
                  </a:cubicBezTo>
                  <a:close/>
                  <a:moveTo>
                    <a:pt x="1126" y="0"/>
                  </a:moveTo>
                  <a:cubicBezTo>
                    <a:pt x="878" y="0"/>
                    <a:pt x="629" y="93"/>
                    <a:pt x="434" y="280"/>
                  </a:cubicBezTo>
                  <a:cubicBezTo>
                    <a:pt x="97" y="601"/>
                    <a:pt x="1" y="1099"/>
                    <a:pt x="209" y="1517"/>
                  </a:cubicBezTo>
                  <a:cubicBezTo>
                    <a:pt x="381" y="1860"/>
                    <a:pt x="735" y="2062"/>
                    <a:pt x="1105" y="2062"/>
                  </a:cubicBezTo>
                  <a:cubicBezTo>
                    <a:pt x="1187" y="2062"/>
                    <a:pt x="1269" y="2052"/>
                    <a:pt x="1351" y="2032"/>
                  </a:cubicBezTo>
                  <a:cubicBezTo>
                    <a:pt x="1785" y="1919"/>
                    <a:pt x="2122" y="1549"/>
                    <a:pt x="2154" y="1083"/>
                  </a:cubicBezTo>
                  <a:cubicBezTo>
                    <a:pt x="2170" y="778"/>
                    <a:pt x="2042" y="473"/>
                    <a:pt x="1801" y="264"/>
                  </a:cubicBezTo>
                  <a:cubicBezTo>
                    <a:pt x="1610" y="89"/>
                    <a:pt x="1368" y="0"/>
                    <a:pt x="1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4" name="Google Shape;12734;p87"/>
            <p:cNvSpPr/>
            <p:nvPr/>
          </p:nvSpPr>
          <p:spPr>
            <a:xfrm>
              <a:off x="1214810" y="2914108"/>
              <a:ext cx="87229" cy="83465"/>
            </a:xfrm>
            <a:custGeom>
              <a:rect b="b" l="l" r="r" t="t"/>
              <a:pathLst>
                <a:path extrusionOk="0" h="2062" w="2155">
                  <a:moveTo>
                    <a:pt x="1068" y="224"/>
                  </a:moveTo>
                  <a:cubicBezTo>
                    <a:pt x="1466" y="224"/>
                    <a:pt x="1878" y="503"/>
                    <a:pt x="1929" y="931"/>
                  </a:cubicBezTo>
                  <a:cubicBezTo>
                    <a:pt x="1993" y="1301"/>
                    <a:pt x="1784" y="1670"/>
                    <a:pt x="1431" y="1815"/>
                  </a:cubicBezTo>
                  <a:lnTo>
                    <a:pt x="1431" y="1831"/>
                  </a:lnTo>
                  <a:cubicBezTo>
                    <a:pt x="1331" y="1874"/>
                    <a:pt x="1226" y="1894"/>
                    <a:pt x="1122" y="1894"/>
                  </a:cubicBezTo>
                  <a:cubicBezTo>
                    <a:pt x="872" y="1894"/>
                    <a:pt x="625" y="1778"/>
                    <a:pt x="467" y="1574"/>
                  </a:cubicBezTo>
                  <a:cubicBezTo>
                    <a:pt x="225" y="1252"/>
                    <a:pt x="225" y="834"/>
                    <a:pt x="467" y="529"/>
                  </a:cubicBezTo>
                  <a:cubicBezTo>
                    <a:pt x="614" y="317"/>
                    <a:pt x="839" y="224"/>
                    <a:pt x="1068" y="224"/>
                  </a:cubicBezTo>
                  <a:close/>
                  <a:moveTo>
                    <a:pt x="1120" y="0"/>
                  </a:moveTo>
                  <a:cubicBezTo>
                    <a:pt x="865" y="0"/>
                    <a:pt x="609" y="97"/>
                    <a:pt x="418" y="288"/>
                  </a:cubicBezTo>
                  <a:cubicBezTo>
                    <a:pt x="81" y="609"/>
                    <a:pt x="0" y="1108"/>
                    <a:pt x="209" y="1526"/>
                  </a:cubicBezTo>
                  <a:cubicBezTo>
                    <a:pt x="390" y="1861"/>
                    <a:pt x="725" y="2061"/>
                    <a:pt x="1083" y="2061"/>
                  </a:cubicBezTo>
                  <a:cubicBezTo>
                    <a:pt x="1172" y="2061"/>
                    <a:pt x="1261" y="2049"/>
                    <a:pt x="1350" y="2024"/>
                  </a:cubicBezTo>
                  <a:cubicBezTo>
                    <a:pt x="1801" y="1911"/>
                    <a:pt x="2106" y="1526"/>
                    <a:pt x="2138" y="1076"/>
                  </a:cubicBezTo>
                  <a:cubicBezTo>
                    <a:pt x="2154" y="770"/>
                    <a:pt x="2026" y="465"/>
                    <a:pt x="1784" y="256"/>
                  </a:cubicBezTo>
                  <a:cubicBezTo>
                    <a:pt x="1598" y="85"/>
                    <a:pt x="1359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5" name="Google Shape;12735;p87"/>
            <p:cNvSpPr/>
            <p:nvPr/>
          </p:nvSpPr>
          <p:spPr>
            <a:xfrm>
              <a:off x="1326689" y="2908482"/>
              <a:ext cx="86581" cy="83586"/>
            </a:xfrm>
            <a:custGeom>
              <a:rect b="b" l="l" r="r" t="t"/>
              <a:pathLst>
                <a:path extrusionOk="0" h="2065" w="2139">
                  <a:moveTo>
                    <a:pt x="1052" y="229"/>
                  </a:moveTo>
                  <a:cubicBezTo>
                    <a:pt x="1456" y="229"/>
                    <a:pt x="1878" y="506"/>
                    <a:pt x="1930" y="925"/>
                  </a:cubicBezTo>
                  <a:cubicBezTo>
                    <a:pt x="1978" y="1311"/>
                    <a:pt x="1785" y="1681"/>
                    <a:pt x="1431" y="1825"/>
                  </a:cubicBezTo>
                  <a:cubicBezTo>
                    <a:pt x="1327" y="1868"/>
                    <a:pt x="1219" y="1888"/>
                    <a:pt x="1112" y="1888"/>
                  </a:cubicBezTo>
                  <a:cubicBezTo>
                    <a:pt x="856" y="1888"/>
                    <a:pt x="610" y="1772"/>
                    <a:pt x="451" y="1568"/>
                  </a:cubicBezTo>
                  <a:cubicBezTo>
                    <a:pt x="226" y="1263"/>
                    <a:pt x="226" y="829"/>
                    <a:pt x="451" y="523"/>
                  </a:cubicBezTo>
                  <a:cubicBezTo>
                    <a:pt x="597" y="319"/>
                    <a:pt x="821" y="229"/>
                    <a:pt x="1052" y="229"/>
                  </a:cubicBezTo>
                  <a:close/>
                  <a:moveTo>
                    <a:pt x="1105" y="1"/>
                  </a:moveTo>
                  <a:cubicBezTo>
                    <a:pt x="852" y="1"/>
                    <a:pt x="600" y="93"/>
                    <a:pt x="403" y="282"/>
                  </a:cubicBezTo>
                  <a:cubicBezTo>
                    <a:pt x="81" y="620"/>
                    <a:pt x="1" y="1118"/>
                    <a:pt x="194" y="1520"/>
                  </a:cubicBezTo>
                  <a:cubicBezTo>
                    <a:pt x="378" y="1862"/>
                    <a:pt x="724" y="2064"/>
                    <a:pt x="1100" y="2064"/>
                  </a:cubicBezTo>
                  <a:cubicBezTo>
                    <a:pt x="1182" y="2064"/>
                    <a:pt x="1267" y="2055"/>
                    <a:pt x="1351" y="2034"/>
                  </a:cubicBezTo>
                  <a:cubicBezTo>
                    <a:pt x="1785" y="1922"/>
                    <a:pt x="2106" y="1536"/>
                    <a:pt x="2122" y="1070"/>
                  </a:cubicBezTo>
                  <a:cubicBezTo>
                    <a:pt x="2138" y="764"/>
                    <a:pt x="2010" y="459"/>
                    <a:pt x="1785" y="250"/>
                  </a:cubicBezTo>
                  <a:cubicBezTo>
                    <a:pt x="1589" y="85"/>
                    <a:pt x="1346" y="1"/>
                    <a:pt x="1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87"/>
            <p:cNvSpPr/>
            <p:nvPr/>
          </p:nvSpPr>
          <p:spPr>
            <a:xfrm>
              <a:off x="1437962" y="2903058"/>
              <a:ext cx="87189" cy="83465"/>
            </a:xfrm>
            <a:custGeom>
              <a:rect b="b" l="l" r="r" t="t"/>
              <a:pathLst>
                <a:path extrusionOk="0" h="2062" w="2154">
                  <a:moveTo>
                    <a:pt x="1055" y="235"/>
                  </a:moveTo>
                  <a:cubicBezTo>
                    <a:pt x="1462" y="235"/>
                    <a:pt x="1888" y="511"/>
                    <a:pt x="1929" y="931"/>
                  </a:cubicBezTo>
                  <a:cubicBezTo>
                    <a:pt x="1993" y="1316"/>
                    <a:pt x="1784" y="1686"/>
                    <a:pt x="1431" y="1831"/>
                  </a:cubicBezTo>
                  <a:cubicBezTo>
                    <a:pt x="1326" y="1873"/>
                    <a:pt x="1218" y="1894"/>
                    <a:pt x="1111" y="1894"/>
                  </a:cubicBezTo>
                  <a:cubicBezTo>
                    <a:pt x="855" y="1894"/>
                    <a:pt x="609" y="1778"/>
                    <a:pt x="450" y="1574"/>
                  </a:cubicBezTo>
                  <a:cubicBezTo>
                    <a:pt x="225" y="1252"/>
                    <a:pt x="225" y="834"/>
                    <a:pt x="450" y="529"/>
                  </a:cubicBezTo>
                  <a:cubicBezTo>
                    <a:pt x="596" y="325"/>
                    <a:pt x="823" y="235"/>
                    <a:pt x="1055" y="235"/>
                  </a:cubicBezTo>
                  <a:close/>
                  <a:moveTo>
                    <a:pt x="1112" y="0"/>
                  </a:moveTo>
                  <a:cubicBezTo>
                    <a:pt x="856" y="0"/>
                    <a:pt x="601" y="97"/>
                    <a:pt x="402" y="288"/>
                  </a:cubicBezTo>
                  <a:cubicBezTo>
                    <a:pt x="81" y="609"/>
                    <a:pt x="0" y="1123"/>
                    <a:pt x="209" y="1525"/>
                  </a:cubicBezTo>
                  <a:cubicBezTo>
                    <a:pt x="377" y="1860"/>
                    <a:pt x="720" y="2061"/>
                    <a:pt x="1082" y="2061"/>
                  </a:cubicBezTo>
                  <a:cubicBezTo>
                    <a:pt x="1171" y="2061"/>
                    <a:pt x="1261" y="2049"/>
                    <a:pt x="1350" y="2024"/>
                  </a:cubicBezTo>
                  <a:cubicBezTo>
                    <a:pt x="1784" y="1911"/>
                    <a:pt x="2106" y="1525"/>
                    <a:pt x="2138" y="1075"/>
                  </a:cubicBezTo>
                  <a:cubicBezTo>
                    <a:pt x="2154" y="770"/>
                    <a:pt x="2025" y="465"/>
                    <a:pt x="1784" y="256"/>
                  </a:cubicBezTo>
                  <a:cubicBezTo>
                    <a:pt x="1590" y="85"/>
                    <a:pt x="1351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87"/>
            <p:cNvSpPr/>
            <p:nvPr/>
          </p:nvSpPr>
          <p:spPr>
            <a:xfrm>
              <a:off x="1549194" y="2897836"/>
              <a:ext cx="87229" cy="83465"/>
            </a:xfrm>
            <a:custGeom>
              <a:rect b="b" l="l" r="r" t="t"/>
              <a:pathLst>
                <a:path extrusionOk="0" h="2062" w="2155">
                  <a:moveTo>
                    <a:pt x="1067" y="235"/>
                  </a:moveTo>
                  <a:cubicBezTo>
                    <a:pt x="1471" y="235"/>
                    <a:pt x="1894" y="511"/>
                    <a:pt x="1945" y="931"/>
                  </a:cubicBezTo>
                  <a:cubicBezTo>
                    <a:pt x="1994" y="1301"/>
                    <a:pt x="1785" y="1670"/>
                    <a:pt x="1431" y="1831"/>
                  </a:cubicBezTo>
                  <a:cubicBezTo>
                    <a:pt x="1331" y="1874"/>
                    <a:pt x="1226" y="1894"/>
                    <a:pt x="1122" y="1894"/>
                  </a:cubicBezTo>
                  <a:cubicBezTo>
                    <a:pt x="872" y="1894"/>
                    <a:pt x="625" y="1778"/>
                    <a:pt x="467" y="1574"/>
                  </a:cubicBezTo>
                  <a:cubicBezTo>
                    <a:pt x="226" y="1252"/>
                    <a:pt x="226" y="835"/>
                    <a:pt x="467" y="529"/>
                  </a:cubicBezTo>
                  <a:cubicBezTo>
                    <a:pt x="613" y="325"/>
                    <a:pt x="837" y="235"/>
                    <a:pt x="1067" y="235"/>
                  </a:cubicBezTo>
                  <a:close/>
                  <a:moveTo>
                    <a:pt x="1122" y="1"/>
                  </a:moveTo>
                  <a:cubicBezTo>
                    <a:pt x="865" y="1"/>
                    <a:pt x="609" y="97"/>
                    <a:pt x="418" y="288"/>
                  </a:cubicBezTo>
                  <a:cubicBezTo>
                    <a:pt x="81" y="610"/>
                    <a:pt x="1" y="1108"/>
                    <a:pt x="209" y="1526"/>
                  </a:cubicBezTo>
                  <a:cubicBezTo>
                    <a:pt x="390" y="1861"/>
                    <a:pt x="726" y="2062"/>
                    <a:pt x="1084" y="2062"/>
                  </a:cubicBezTo>
                  <a:cubicBezTo>
                    <a:pt x="1172" y="2062"/>
                    <a:pt x="1262" y="2049"/>
                    <a:pt x="1351" y="2024"/>
                  </a:cubicBezTo>
                  <a:cubicBezTo>
                    <a:pt x="1801" y="1911"/>
                    <a:pt x="2106" y="1526"/>
                    <a:pt x="2138" y="1076"/>
                  </a:cubicBezTo>
                  <a:cubicBezTo>
                    <a:pt x="2154" y="770"/>
                    <a:pt x="2026" y="465"/>
                    <a:pt x="1801" y="256"/>
                  </a:cubicBezTo>
                  <a:cubicBezTo>
                    <a:pt x="1606" y="85"/>
                    <a:pt x="1363" y="1"/>
                    <a:pt x="1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87"/>
            <p:cNvSpPr/>
            <p:nvPr/>
          </p:nvSpPr>
          <p:spPr>
            <a:xfrm>
              <a:off x="1661074" y="2892614"/>
              <a:ext cx="87229" cy="83222"/>
            </a:xfrm>
            <a:custGeom>
              <a:rect b="b" l="l" r="r" t="t"/>
              <a:pathLst>
                <a:path extrusionOk="0" h="2056" w="2155">
                  <a:moveTo>
                    <a:pt x="1062" y="224"/>
                  </a:moveTo>
                  <a:cubicBezTo>
                    <a:pt x="1467" y="224"/>
                    <a:pt x="1889" y="504"/>
                    <a:pt x="1930" y="931"/>
                  </a:cubicBezTo>
                  <a:cubicBezTo>
                    <a:pt x="1978" y="1301"/>
                    <a:pt x="1785" y="1671"/>
                    <a:pt x="1431" y="1815"/>
                  </a:cubicBezTo>
                  <a:cubicBezTo>
                    <a:pt x="1323" y="1860"/>
                    <a:pt x="1210" y="1881"/>
                    <a:pt x="1099" y="1881"/>
                  </a:cubicBezTo>
                  <a:cubicBezTo>
                    <a:pt x="848" y="1881"/>
                    <a:pt x="607" y="1770"/>
                    <a:pt x="451" y="1558"/>
                  </a:cubicBezTo>
                  <a:cubicBezTo>
                    <a:pt x="226" y="1253"/>
                    <a:pt x="226" y="835"/>
                    <a:pt x="451" y="530"/>
                  </a:cubicBezTo>
                  <a:cubicBezTo>
                    <a:pt x="598" y="318"/>
                    <a:pt x="827" y="224"/>
                    <a:pt x="1062" y="224"/>
                  </a:cubicBezTo>
                  <a:close/>
                  <a:moveTo>
                    <a:pt x="1113" y="1"/>
                  </a:moveTo>
                  <a:cubicBezTo>
                    <a:pt x="857" y="1"/>
                    <a:pt x="602" y="98"/>
                    <a:pt x="403" y="289"/>
                  </a:cubicBezTo>
                  <a:cubicBezTo>
                    <a:pt x="81" y="610"/>
                    <a:pt x="1" y="1108"/>
                    <a:pt x="210" y="1526"/>
                  </a:cubicBezTo>
                  <a:cubicBezTo>
                    <a:pt x="379" y="1865"/>
                    <a:pt x="729" y="2056"/>
                    <a:pt x="1095" y="2056"/>
                  </a:cubicBezTo>
                  <a:cubicBezTo>
                    <a:pt x="1180" y="2056"/>
                    <a:pt x="1266" y="2046"/>
                    <a:pt x="1351" y="2024"/>
                  </a:cubicBezTo>
                  <a:cubicBezTo>
                    <a:pt x="1785" y="1912"/>
                    <a:pt x="2106" y="1526"/>
                    <a:pt x="2123" y="1076"/>
                  </a:cubicBezTo>
                  <a:cubicBezTo>
                    <a:pt x="2155" y="755"/>
                    <a:pt x="2026" y="449"/>
                    <a:pt x="1785" y="256"/>
                  </a:cubicBezTo>
                  <a:cubicBezTo>
                    <a:pt x="1591" y="86"/>
                    <a:pt x="1352" y="1"/>
                    <a:pt x="1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87"/>
            <p:cNvSpPr/>
            <p:nvPr/>
          </p:nvSpPr>
          <p:spPr>
            <a:xfrm>
              <a:off x="1772347" y="2887352"/>
              <a:ext cx="87229" cy="83262"/>
            </a:xfrm>
            <a:custGeom>
              <a:rect b="b" l="l" r="r" t="t"/>
              <a:pathLst>
                <a:path extrusionOk="0" h="2057" w="2155">
                  <a:moveTo>
                    <a:pt x="1055" y="221"/>
                  </a:moveTo>
                  <a:cubicBezTo>
                    <a:pt x="1463" y="221"/>
                    <a:pt x="1888" y="497"/>
                    <a:pt x="1929" y="917"/>
                  </a:cubicBezTo>
                  <a:cubicBezTo>
                    <a:pt x="1993" y="1303"/>
                    <a:pt x="1784" y="1672"/>
                    <a:pt x="1431" y="1817"/>
                  </a:cubicBezTo>
                  <a:cubicBezTo>
                    <a:pt x="1322" y="1861"/>
                    <a:pt x="1210" y="1883"/>
                    <a:pt x="1099" y="1883"/>
                  </a:cubicBezTo>
                  <a:cubicBezTo>
                    <a:pt x="848" y="1883"/>
                    <a:pt x="606" y="1772"/>
                    <a:pt x="450" y="1560"/>
                  </a:cubicBezTo>
                  <a:cubicBezTo>
                    <a:pt x="225" y="1254"/>
                    <a:pt x="225" y="836"/>
                    <a:pt x="450" y="515"/>
                  </a:cubicBezTo>
                  <a:cubicBezTo>
                    <a:pt x="596" y="311"/>
                    <a:pt x="823" y="221"/>
                    <a:pt x="1055" y="221"/>
                  </a:cubicBezTo>
                  <a:close/>
                  <a:moveTo>
                    <a:pt x="1104" y="1"/>
                  </a:moveTo>
                  <a:cubicBezTo>
                    <a:pt x="851" y="1"/>
                    <a:pt x="599" y="93"/>
                    <a:pt x="402" y="274"/>
                  </a:cubicBezTo>
                  <a:cubicBezTo>
                    <a:pt x="81" y="611"/>
                    <a:pt x="0" y="1110"/>
                    <a:pt x="209" y="1528"/>
                  </a:cubicBezTo>
                  <a:cubicBezTo>
                    <a:pt x="380" y="1856"/>
                    <a:pt x="734" y="2056"/>
                    <a:pt x="1104" y="2056"/>
                  </a:cubicBezTo>
                  <a:cubicBezTo>
                    <a:pt x="1186" y="2056"/>
                    <a:pt x="1269" y="2046"/>
                    <a:pt x="1350" y="2026"/>
                  </a:cubicBezTo>
                  <a:cubicBezTo>
                    <a:pt x="1784" y="1913"/>
                    <a:pt x="2106" y="1528"/>
                    <a:pt x="2138" y="1078"/>
                  </a:cubicBezTo>
                  <a:cubicBezTo>
                    <a:pt x="2154" y="756"/>
                    <a:pt x="2025" y="451"/>
                    <a:pt x="1784" y="258"/>
                  </a:cubicBezTo>
                  <a:cubicBezTo>
                    <a:pt x="1588" y="85"/>
                    <a:pt x="1346" y="1"/>
                    <a:pt x="11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0" name="Google Shape;12740;p87"/>
            <p:cNvSpPr/>
            <p:nvPr/>
          </p:nvSpPr>
          <p:spPr>
            <a:xfrm>
              <a:off x="1883579" y="2881564"/>
              <a:ext cx="87229" cy="83465"/>
            </a:xfrm>
            <a:custGeom>
              <a:rect b="b" l="l" r="r" t="t"/>
              <a:pathLst>
                <a:path extrusionOk="0" h="2062" w="2155">
                  <a:moveTo>
                    <a:pt x="1071" y="235"/>
                  </a:moveTo>
                  <a:cubicBezTo>
                    <a:pt x="1479" y="235"/>
                    <a:pt x="1904" y="512"/>
                    <a:pt x="1945" y="931"/>
                  </a:cubicBezTo>
                  <a:cubicBezTo>
                    <a:pt x="2010" y="1317"/>
                    <a:pt x="1801" y="1687"/>
                    <a:pt x="1447" y="1831"/>
                  </a:cubicBezTo>
                  <a:cubicBezTo>
                    <a:pt x="1348" y="1874"/>
                    <a:pt x="1243" y="1894"/>
                    <a:pt x="1138" y="1894"/>
                  </a:cubicBezTo>
                  <a:cubicBezTo>
                    <a:pt x="887" y="1894"/>
                    <a:pt x="637" y="1778"/>
                    <a:pt x="467" y="1574"/>
                  </a:cubicBezTo>
                  <a:cubicBezTo>
                    <a:pt x="242" y="1269"/>
                    <a:pt x="242" y="835"/>
                    <a:pt x="467" y="529"/>
                  </a:cubicBezTo>
                  <a:cubicBezTo>
                    <a:pt x="613" y="325"/>
                    <a:pt x="839" y="235"/>
                    <a:pt x="1071" y="235"/>
                  </a:cubicBezTo>
                  <a:close/>
                  <a:moveTo>
                    <a:pt x="1128" y="1"/>
                  </a:moveTo>
                  <a:cubicBezTo>
                    <a:pt x="873" y="1"/>
                    <a:pt x="618" y="97"/>
                    <a:pt x="419" y="288"/>
                  </a:cubicBezTo>
                  <a:cubicBezTo>
                    <a:pt x="81" y="610"/>
                    <a:pt x="1" y="1108"/>
                    <a:pt x="210" y="1526"/>
                  </a:cubicBezTo>
                  <a:cubicBezTo>
                    <a:pt x="390" y="1861"/>
                    <a:pt x="726" y="2062"/>
                    <a:pt x="1084" y="2062"/>
                  </a:cubicBezTo>
                  <a:cubicBezTo>
                    <a:pt x="1172" y="2062"/>
                    <a:pt x="1262" y="2050"/>
                    <a:pt x="1351" y="2024"/>
                  </a:cubicBezTo>
                  <a:cubicBezTo>
                    <a:pt x="1801" y="1912"/>
                    <a:pt x="2122" y="1526"/>
                    <a:pt x="2138" y="1076"/>
                  </a:cubicBezTo>
                  <a:cubicBezTo>
                    <a:pt x="2154" y="771"/>
                    <a:pt x="2026" y="465"/>
                    <a:pt x="1801" y="256"/>
                  </a:cubicBezTo>
                  <a:cubicBezTo>
                    <a:pt x="1607" y="85"/>
                    <a:pt x="1367" y="1"/>
                    <a:pt x="1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1" name="Google Shape;12741;p87"/>
            <p:cNvSpPr/>
            <p:nvPr/>
          </p:nvSpPr>
          <p:spPr>
            <a:xfrm>
              <a:off x="1243427" y="3030805"/>
              <a:ext cx="87229" cy="83586"/>
            </a:xfrm>
            <a:custGeom>
              <a:rect b="b" l="l" r="r" t="t"/>
              <a:pathLst>
                <a:path extrusionOk="0" h="2065" w="2155">
                  <a:moveTo>
                    <a:pt x="1067" y="229"/>
                  </a:moveTo>
                  <a:cubicBezTo>
                    <a:pt x="1471" y="229"/>
                    <a:pt x="1894" y="505"/>
                    <a:pt x="1945" y="925"/>
                  </a:cubicBezTo>
                  <a:cubicBezTo>
                    <a:pt x="1994" y="1311"/>
                    <a:pt x="1785" y="1680"/>
                    <a:pt x="1431" y="1825"/>
                  </a:cubicBezTo>
                  <a:cubicBezTo>
                    <a:pt x="1332" y="1867"/>
                    <a:pt x="1226" y="1888"/>
                    <a:pt x="1122" y="1888"/>
                  </a:cubicBezTo>
                  <a:cubicBezTo>
                    <a:pt x="872" y="1888"/>
                    <a:pt x="625" y="1772"/>
                    <a:pt x="467" y="1568"/>
                  </a:cubicBezTo>
                  <a:cubicBezTo>
                    <a:pt x="242" y="1262"/>
                    <a:pt x="242" y="828"/>
                    <a:pt x="467" y="523"/>
                  </a:cubicBezTo>
                  <a:cubicBezTo>
                    <a:pt x="613" y="319"/>
                    <a:pt x="837" y="229"/>
                    <a:pt x="1067" y="229"/>
                  </a:cubicBezTo>
                  <a:close/>
                  <a:moveTo>
                    <a:pt x="1120" y="0"/>
                  </a:moveTo>
                  <a:cubicBezTo>
                    <a:pt x="868" y="0"/>
                    <a:pt x="616" y="93"/>
                    <a:pt x="418" y="282"/>
                  </a:cubicBezTo>
                  <a:cubicBezTo>
                    <a:pt x="81" y="619"/>
                    <a:pt x="1" y="1118"/>
                    <a:pt x="210" y="1536"/>
                  </a:cubicBezTo>
                  <a:cubicBezTo>
                    <a:pt x="394" y="1864"/>
                    <a:pt x="739" y="2064"/>
                    <a:pt x="1105" y="2064"/>
                  </a:cubicBezTo>
                  <a:cubicBezTo>
                    <a:pt x="1187" y="2064"/>
                    <a:pt x="1269" y="2054"/>
                    <a:pt x="1351" y="2034"/>
                  </a:cubicBezTo>
                  <a:cubicBezTo>
                    <a:pt x="1801" y="1921"/>
                    <a:pt x="2106" y="1536"/>
                    <a:pt x="2138" y="1069"/>
                  </a:cubicBezTo>
                  <a:cubicBezTo>
                    <a:pt x="2154" y="764"/>
                    <a:pt x="2026" y="459"/>
                    <a:pt x="1801" y="250"/>
                  </a:cubicBezTo>
                  <a:cubicBezTo>
                    <a:pt x="1604" y="85"/>
                    <a:pt x="136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2" name="Google Shape;12742;p87"/>
            <p:cNvSpPr/>
            <p:nvPr/>
          </p:nvSpPr>
          <p:spPr>
            <a:xfrm>
              <a:off x="1355347" y="3025340"/>
              <a:ext cx="87189" cy="83465"/>
            </a:xfrm>
            <a:custGeom>
              <a:rect b="b" l="l" r="r" t="t"/>
              <a:pathLst>
                <a:path extrusionOk="0" h="2062" w="2154">
                  <a:moveTo>
                    <a:pt x="1051" y="235"/>
                  </a:moveTo>
                  <a:cubicBezTo>
                    <a:pt x="1455" y="235"/>
                    <a:pt x="1878" y="512"/>
                    <a:pt x="1929" y="931"/>
                  </a:cubicBezTo>
                  <a:cubicBezTo>
                    <a:pt x="1993" y="1301"/>
                    <a:pt x="1784" y="1671"/>
                    <a:pt x="1430" y="1831"/>
                  </a:cubicBezTo>
                  <a:cubicBezTo>
                    <a:pt x="1326" y="1874"/>
                    <a:pt x="1218" y="1894"/>
                    <a:pt x="1111" y="1894"/>
                  </a:cubicBezTo>
                  <a:cubicBezTo>
                    <a:pt x="855" y="1894"/>
                    <a:pt x="609" y="1778"/>
                    <a:pt x="450" y="1574"/>
                  </a:cubicBezTo>
                  <a:cubicBezTo>
                    <a:pt x="225" y="1253"/>
                    <a:pt x="225" y="835"/>
                    <a:pt x="450" y="529"/>
                  </a:cubicBezTo>
                  <a:cubicBezTo>
                    <a:pt x="596" y="325"/>
                    <a:pt x="820" y="235"/>
                    <a:pt x="1051" y="235"/>
                  </a:cubicBezTo>
                  <a:close/>
                  <a:moveTo>
                    <a:pt x="1112" y="1"/>
                  </a:moveTo>
                  <a:cubicBezTo>
                    <a:pt x="856" y="1"/>
                    <a:pt x="601" y="97"/>
                    <a:pt x="402" y="288"/>
                  </a:cubicBezTo>
                  <a:cubicBezTo>
                    <a:pt x="80" y="610"/>
                    <a:pt x="0" y="1108"/>
                    <a:pt x="209" y="1526"/>
                  </a:cubicBezTo>
                  <a:cubicBezTo>
                    <a:pt x="377" y="1861"/>
                    <a:pt x="720" y="2062"/>
                    <a:pt x="1081" y="2062"/>
                  </a:cubicBezTo>
                  <a:cubicBezTo>
                    <a:pt x="1171" y="2062"/>
                    <a:pt x="1261" y="2050"/>
                    <a:pt x="1350" y="2024"/>
                  </a:cubicBezTo>
                  <a:cubicBezTo>
                    <a:pt x="1784" y="1912"/>
                    <a:pt x="2105" y="1526"/>
                    <a:pt x="2122" y="1076"/>
                  </a:cubicBezTo>
                  <a:cubicBezTo>
                    <a:pt x="2154" y="770"/>
                    <a:pt x="2025" y="465"/>
                    <a:pt x="1784" y="256"/>
                  </a:cubicBezTo>
                  <a:cubicBezTo>
                    <a:pt x="1590" y="85"/>
                    <a:pt x="1351" y="1"/>
                    <a:pt x="1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3" name="Google Shape;12743;p87"/>
            <p:cNvSpPr/>
            <p:nvPr/>
          </p:nvSpPr>
          <p:spPr>
            <a:xfrm>
              <a:off x="1466580" y="3020078"/>
              <a:ext cx="87229" cy="83222"/>
            </a:xfrm>
            <a:custGeom>
              <a:rect b="b" l="l" r="r" t="t"/>
              <a:pathLst>
                <a:path extrusionOk="0" h="2056" w="2155">
                  <a:moveTo>
                    <a:pt x="1066" y="221"/>
                  </a:moveTo>
                  <a:cubicBezTo>
                    <a:pt x="1469" y="221"/>
                    <a:pt x="1888" y="497"/>
                    <a:pt x="1929" y="917"/>
                  </a:cubicBezTo>
                  <a:cubicBezTo>
                    <a:pt x="1993" y="1302"/>
                    <a:pt x="1784" y="1672"/>
                    <a:pt x="1431" y="1817"/>
                  </a:cubicBezTo>
                  <a:cubicBezTo>
                    <a:pt x="1327" y="1861"/>
                    <a:pt x="1218" y="1883"/>
                    <a:pt x="1110" y="1883"/>
                  </a:cubicBezTo>
                  <a:cubicBezTo>
                    <a:pt x="864" y="1883"/>
                    <a:pt x="623" y="1771"/>
                    <a:pt x="466" y="1559"/>
                  </a:cubicBezTo>
                  <a:cubicBezTo>
                    <a:pt x="225" y="1254"/>
                    <a:pt x="225" y="836"/>
                    <a:pt x="466" y="515"/>
                  </a:cubicBezTo>
                  <a:cubicBezTo>
                    <a:pt x="612" y="310"/>
                    <a:pt x="837" y="221"/>
                    <a:pt x="1066" y="221"/>
                  </a:cubicBezTo>
                  <a:close/>
                  <a:moveTo>
                    <a:pt x="1106" y="0"/>
                  </a:moveTo>
                  <a:cubicBezTo>
                    <a:pt x="855" y="0"/>
                    <a:pt x="607" y="93"/>
                    <a:pt x="418" y="274"/>
                  </a:cubicBezTo>
                  <a:cubicBezTo>
                    <a:pt x="81" y="611"/>
                    <a:pt x="0" y="1109"/>
                    <a:pt x="209" y="1527"/>
                  </a:cubicBezTo>
                  <a:cubicBezTo>
                    <a:pt x="393" y="1856"/>
                    <a:pt x="739" y="2056"/>
                    <a:pt x="1105" y="2056"/>
                  </a:cubicBezTo>
                  <a:cubicBezTo>
                    <a:pt x="1186" y="2056"/>
                    <a:pt x="1269" y="2046"/>
                    <a:pt x="1350" y="2026"/>
                  </a:cubicBezTo>
                  <a:cubicBezTo>
                    <a:pt x="1800" y="1913"/>
                    <a:pt x="2106" y="1527"/>
                    <a:pt x="2138" y="1077"/>
                  </a:cubicBezTo>
                  <a:cubicBezTo>
                    <a:pt x="2154" y="756"/>
                    <a:pt x="2025" y="450"/>
                    <a:pt x="1784" y="258"/>
                  </a:cubicBezTo>
                  <a:cubicBezTo>
                    <a:pt x="1588" y="85"/>
                    <a:pt x="1346" y="0"/>
                    <a:pt x="11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4" name="Google Shape;12744;p87"/>
            <p:cNvSpPr/>
            <p:nvPr/>
          </p:nvSpPr>
          <p:spPr>
            <a:xfrm>
              <a:off x="1577812" y="3014776"/>
              <a:ext cx="87229" cy="83343"/>
            </a:xfrm>
            <a:custGeom>
              <a:rect b="b" l="l" r="r" t="t"/>
              <a:pathLst>
                <a:path extrusionOk="0" h="2059" w="2155">
                  <a:moveTo>
                    <a:pt x="1067" y="223"/>
                  </a:moveTo>
                  <a:cubicBezTo>
                    <a:pt x="1472" y="223"/>
                    <a:pt x="1894" y="499"/>
                    <a:pt x="1945" y="919"/>
                  </a:cubicBezTo>
                  <a:cubicBezTo>
                    <a:pt x="1994" y="1305"/>
                    <a:pt x="1785" y="1674"/>
                    <a:pt x="1447" y="1819"/>
                  </a:cubicBezTo>
                  <a:cubicBezTo>
                    <a:pt x="1339" y="1863"/>
                    <a:pt x="1226" y="1885"/>
                    <a:pt x="1115" y="1885"/>
                  </a:cubicBezTo>
                  <a:cubicBezTo>
                    <a:pt x="864" y="1885"/>
                    <a:pt x="623" y="1774"/>
                    <a:pt x="467" y="1562"/>
                  </a:cubicBezTo>
                  <a:cubicBezTo>
                    <a:pt x="242" y="1256"/>
                    <a:pt x="242" y="839"/>
                    <a:pt x="467" y="517"/>
                  </a:cubicBezTo>
                  <a:cubicBezTo>
                    <a:pt x="613" y="313"/>
                    <a:pt x="837" y="223"/>
                    <a:pt x="1067" y="223"/>
                  </a:cubicBezTo>
                  <a:close/>
                  <a:moveTo>
                    <a:pt x="1130" y="1"/>
                  </a:moveTo>
                  <a:cubicBezTo>
                    <a:pt x="874" y="1"/>
                    <a:pt x="618" y="93"/>
                    <a:pt x="419" y="276"/>
                  </a:cubicBezTo>
                  <a:cubicBezTo>
                    <a:pt x="97" y="614"/>
                    <a:pt x="1" y="1112"/>
                    <a:pt x="210" y="1530"/>
                  </a:cubicBezTo>
                  <a:cubicBezTo>
                    <a:pt x="394" y="1859"/>
                    <a:pt x="739" y="2058"/>
                    <a:pt x="1114" y="2058"/>
                  </a:cubicBezTo>
                  <a:cubicBezTo>
                    <a:pt x="1198" y="2058"/>
                    <a:pt x="1282" y="2048"/>
                    <a:pt x="1367" y="2028"/>
                  </a:cubicBezTo>
                  <a:cubicBezTo>
                    <a:pt x="1801" y="1915"/>
                    <a:pt x="2122" y="1530"/>
                    <a:pt x="2138" y="1080"/>
                  </a:cubicBezTo>
                  <a:cubicBezTo>
                    <a:pt x="2154" y="758"/>
                    <a:pt x="2026" y="453"/>
                    <a:pt x="1801" y="244"/>
                  </a:cubicBezTo>
                  <a:cubicBezTo>
                    <a:pt x="1607" y="81"/>
                    <a:pt x="1368" y="1"/>
                    <a:pt x="1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87"/>
            <p:cNvSpPr/>
            <p:nvPr/>
          </p:nvSpPr>
          <p:spPr>
            <a:xfrm>
              <a:off x="1689732" y="3009068"/>
              <a:ext cx="87189" cy="83465"/>
            </a:xfrm>
            <a:custGeom>
              <a:rect b="b" l="l" r="r" t="t"/>
              <a:pathLst>
                <a:path extrusionOk="0" h="2062" w="2154">
                  <a:moveTo>
                    <a:pt x="1051" y="235"/>
                  </a:moveTo>
                  <a:cubicBezTo>
                    <a:pt x="1455" y="235"/>
                    <a:pt x="1878" y="512"/>
                    <a:pt x="1929" y="931"/>
                  </a:cubicBezTo>
                  <a:cubicBezTo>
                    <a:pt x="1993" y="1317"/>
                    <a:pt x="1784" y="1687"/>
                    <a:pt x="1431" y="1831"/>
                  </a:cubicBezTo>
                  <a:cubicBezTo>
                    <a:pt x="1326" y="1874"/>
                    <a:pt x="1218" y="1894"/>
                    <a:pt x="1111" y="1894"/>
                  </a:cubicBezTo>
                  <a:cubicBezTo>
                    <a:pt x="855" y="1894"/>
                    <a:pt x="609" y="1778"/>
                    <a:pt x="450" y="1574"/>
                  </a:cubicBezTo>
                  <a:cubicBezTo>
                    <a:pt x="225" y="1253"/>
                    <a:pt x="225" y="835"/>
                    <a:pt x="450" y="530"/>
                  </a:cubicBezTo>
                  <a:cubicBezTo>
                    <a:pt x="596" y="325"/>
                    <a:pt x="820" y="235"/>
                    <a:pt x="1051" y="235"/>
                  </a:cubicBezTo>
                  <a:close/>
                  <a:moveTo>
                    <a:pt x="1112" y="1"/>
                  </a:moveTo>
                  <a:cubicBezTo>
                    <a:pt x="856" y="1"/>
                    <a:pt x="601" y="98"/>
                    <a:pt x="402" y="289"/>
                  </a:cubicBezTo>
                  <a:cubicBezTo>
                    <a:pt x="81" y="610"/>
                    <a:pt x="0" y="1124"/>
                    <a:pt x="209" y="1526"/>
                  </a:cubicBezTo>
                  <a:cubicBezTo>
                    <a:pt x="377" y="1861"/>
                    <a:pt x="720" y="2062"/>
                    <a:pt x="1082" y="2062"/>
                  </a:cubicBezTo>
                  <a:cubicBezTo>
                    <a:pt x="1171" y="2062"/>
                    <a:pt x="1261" y="2050"/>
                    <a:pt x="1350" y="2024"/>
                  </a:cubicBezTo>
                  <a:cubicBezTo>
                    <a:pt x="1784" y="1912"/>
                    <a:pt x="2106" y="1526"/>
                    <a:pt x="2138" y="1076"/>
                  </a:cubicBezTo>
                  <a:cubicBezTo>
                    <a:pt x="2154" y="771"/>
                    <a:pt x="2025" y="465"/>
                    <a:pt x="1784" y="256"/>
                  </a:cubicBezTo>
                  <a:cubicBezTo>
                    <a:pt x="1590" y="85"/>
                    <a:pt x="1351" y="1"/>
                    <a:pt x="1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6" name="Google Shape;12746;p87"/>
            <p:cNvSpPr/>
            <p:nvPr/>
          </p:nvSpPr>
          <p:spPr>
            <a:xfrm>
              <a:off x="1800964" y="3003806"/>
              <a:ext cx="87229" cy="83222"/>
            </a:xfrm>
            <a:custGeom>
              <a:rect b="b" l="l" r="r" t="t"/>
              <a:pathLst>
                <a:path extrusionOk="0" h="2056" w="2155">
                  <a:moveTo>
                    <a:pt x="1067" y="221"/>
                  </a:moveTo>
                  <a:cubicBezTo>
                    <a:pt x="1471" y="221"/>
                    <a:pt x="1894" y="497"/>
                    <a:pt x="1945" y="917"/>
                  </a:cubicBezTo>
                  <a:cubicBezTo>
                    <a:pt x="1993" y="1302"/>
                    <a:pt x="1785" y="1672"/>
                    <a:pt x="1431" y="1833"/>
                  </a:cubicBezTo>
                  <a:lnTo>
                    <a:pt x="1431" y="1817"/>
                  </a:lnTo>
                  <a:cubicBezTo>
                    <a:pt x="1328" y="1861"/>
                    <a:pt x="1218" y="1883"/>
                    <a:pt x="1110" y="1883"/>
                  </a:cubicBezTo>
                  <a:cubicBezTo>
                    <a:pt x="864" y="1883"/>
                    <a:pt x="623" y="1771"/>
                    <a:pt x="467" y="1560"/>
                  </a:cubicBezTo>
                  <a:cubicBezTo>
                    <a:pt x="226" y="1254"/>
                    <a:pt x="226" y="836"/>
                    <a:pt x="467" y="515"/>
                  </a:cubicBezTo>
                  <a:cubicBezTo>
                    <a:pt x="613" y="311"/>
                    <a:pt x="837" y="221"/>
                    <a:pt x="1067" y="221"/>
                  </a:cubicBezTo>
                  <a:close/>
                  <a:moveTo>
                    <a:pt x="1112" y="0"/>
                  </a:moveTo>
                  <a:cubicBezTo>
                    <a:pt x="859" y="0"/>
                    <a:pt x="607" y="93"/>
                    <a:pt x="418" y="274"/>
                  </a:cubicBezTo>
                  <a:cubicBezTo>
                    <a:pt x="81" y="611"/>
                    <a:pt x="1" y="1110"/>
                    <a:pt x="209" y="1527"/>
                  </a:cubicBezTo>
                  <a:cubicBezTo>
                    <a:pt x="394" y="1856"/>
                    <a:pt x="739" y="2056"/>
                    <a:pt x="1105" y="2056"/>
                  </a:cubicBezTo>
                  <a:cubicBezTo>
                    <a:pt x="1187" y="2056"/>
                    <a:pt x="1269" y="2046"/>
                    <a:pt x="1351" y="2026"/>
                  </a:cubicBezTo>
                  <a:cubicBezTo>
                    <a:pt x="1801" y="1913"/>
                    <a:pt x="2106" y="1527"/>
                    <a:pt x="2138" y="1077"/>
                  </a:cubicBezTo>
                  <a:cubicBezTo>
                    <a:pt x="2154" y="756"/>
                    <a:pt x="2026" y="451"/>
                    <a:pt x="1785" y="258"/>
                  </a:cubicBezTo>
                  <a:cubicBezTo>
                    <a:pt x="1596" y="85"/>
                    <a:pt x="1354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87"/>
            <p:cNvSpPr/>
            <p:nvPr/>
          </p:nvSpPr>
          <p:spPr>
            <a:xfrm>
              <a:off x="1912844" y="2998666"/>
              <a:ext cx="86581" cy="83181"/>
            </a:xfrm>
            <a:custGeom>
              <a:rect b="b" l="l" r="r" t="t"/>
              <a:pathLst>
                <a:path extrusionOk="0" h="2055" w="2139">
                  <a:moveTo>
                    <a:pt x="1058" y="224"/>
                  </a:moveTo>
                  <a:cubicBezTo>
                    <a:pt x="1460" y="224"/>
                    <a:pt x="1879" y="503"/>
                    <a:pt x="1930" y="931"/>
                  </a:cubicBezTo>
                  <a:cubicBezTo>
                    <a:pt x="1978" y="1301"/>
                    <a:pt x="1785" y="1671"/>
                    <a:pt x="1431" y="1815"/>
                  </a:cubicBezTo>
                  <a:cubicBezTo>
                    <a:pt x="1323" y="1860"/>
                    <a:pt x="1210" y="1881"/>
                    <a:pt x="1099" y="1881"/>
                  </a:cubicBezTo>
                  <a:cubicBezTo>
                    <a:pt x="848" y="1881"/>
                    <a:pt x="607" y="1770"/>
                    <a:pt x="451" y="1558"/>
                  </a:cubicBezTo>
                  <a:cubicBezTo>
                    <a:pt x="226" y="1253"/>
                    <a:pt x="226" y="835"/>
                    <a:pt x="451" y="529"/>
                  </a:cubicBezTo>
                  <a:cubicBezTo>
                    <a:pt x="598" y="317"/>
                    <a:pt x="825" y="224"/>
                    <a:pt x="1058" y="224"/>
                  </a:cubicBezTo>
                  <a:close/>
                  <a:moveTo>
                    <a:pt x="1113" y="1"/>
                  </a:moveTo>
                  <a:cubicBezTo>
                    <a:pt x="857" y="1"/>
                    <a:pt x="602" y="97"/>
                    <a:pt x="403" y="288"/>
                  </a:cubicBezTo>
                  <a:cubicBezTo>
                    <a:pt x="81" y="610"/>
                    <a:pt x="1" y="1108"/>
                    <a:pt x="194" y="1526"/>
                  </a:cubicBezTo>
                  <a:cubicBezTo>
                    <a:pt x="378" y="1855"/>
                    <a:pt x="724" y="2054"/>
                    <a:pt x="1099" y="2054"/>
                  </a:cubicBezTo>
                  <a:cubicBezTo>
                    <a:pt x="1182" y="2054"/>
                    <a:pt x="1266" y="2045"/>
                    <a:pt x="1351" y="2024"/>
                  </a:cubicBezTo>
                  <a:cubicBezTo>
                    <a:pt x="1785" y="1912"/>
                    <a:pt x="2106" y="1526"/>
                    <a:pt x="2122" y="1076"/>
                  </a:cubicBezTo>
                  <a:cubicBezTo>
                    <a:pt x="2139" y="754"/>
                    <a:pt x="2010" y="449"/>
                    <a:pt x="1785" y="256"/>
                  </a:cubicBezTo>
                  <a:cubicBezTo>
                    <a:pt x="1591" y="85"/>
                    <a:pt x="1351" y="1"/>
                    <a:pt x="1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87"/>
            <p:cNvSpPr/>
            <p:nvPr/>
          </p:nvSpPr>
          <p:spPr>
            <a:xfrm>
              <a:off x="1273340" y="3139527"/>
              <a:ext cx="87229" cy="83505"/>
            </a:xfrm>
            <a:custGeom>
              <a:rect b="b" l="l" r="r" t="t"/>
              <a:pathLst>
                <a:path extrusionOk="0" h="2063" w="2155">
                  <a:moveTo>
                    <a:pt x="1053" y="228"/>
                  </a:moveTo>
                  <a:cubicBezTo>
                    <a:pt x="1461" y="228"/>
                    <a:pt x="1889" y="508"/>
                    <a:pt x="1930" y="939"/>
                  </a:cubicBezTo>
                  <a:cubicBezTo>
                    <a:pt x="1978" y="1309"/>
                    <a:pt x="1769" y="1678"/>
                    <a:pt x="1431" y="1823"/>
                  </a:cubicBezTo>
                  <a:cubicBezTo>
                    <a:pt x="1327" y="1866"/>
                    <a:pt x="1219" y="1886"/>
                    <a:pt x="1112" y="1886"/>
                  </a:cubicBezTo>
                  <a:cubicBezTo>
                    <a:pt x="856" y="1886"/>
                    <a:pt x="610" y="1770"/>
                    <a:pt x="451" y="1566"/>
                  </a:cubicBezTo>
                  <a:cubicBezTo>
                    <a:pt x="226" y="1260"/>
                    <a:pt x="226" y="826"/>
                    <a:pt x="451" y="521"/>
                  </a:cubicBezTo>
                  <a:cubicBezTo>
                    <a:pt x="596" y="318"/>
                    <a:pt x="821" y="228"/>
                    <a:pt x="1053" y="228"/>
                  </a:cubicBezTo>
                  <a:close/>
                  <a:moveTo>
                    <a:pt x="1096" y="1"/>
                  </a:moveTo>
                  <a:cubicBezTo>
                    <a:pt x="846" y="1"/>
                    <a:pt x="598" y="93"/>
                    <a:pt x="403" y="280"/>
                  </a:cubicBezTo>
                  <a:cubicBezTo>
                    <a:pt x="81" y="617"/>
                    <a:pt x="1" y="1116"/>
                    <a:pt x="210" y="1534"/>
                  </a:cubicBezTo>
                  <a:cubicBezTo>
                    <a:pt x="381" y="1862"/>
                    <a:pt x="735" y="2062"/>
                    <a:pt x="1104" y="2062"/>
                  </a:cubicBezTo>
                  <a:cubicBezTo>
                    <a:pt x="1186" y="2062"/>
                    <a:pt x="1269" y="2052"/>
                    <a:pt x="1351" y="2032"/>
                  </a:cubicBezTo>
                  <a:cubicBezTo>
                    <a:pt x="1785" y="1919"/>
                    <a:pt x="2106" y="1534"/>
                    <a:pt x="2139" y="1084"/>
                  </a:cubicBezTo>
                  <a:cubicBezTo>
                    <a:pt x="2155" y="762"/>
                    <a:pt x="2026" y="457"/>
                    <a:pt x="1785" y="264"/>
                  </a:cubicBezTo>
                  <a:cubicBezTo>
                    <a:pt x="1586" y="89"/>
                    <a:pt x="1340" y="1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9" name="Google Shape;12749;p87"/>
            <p:cNvSpPr/>
            <p:nvPr/>
          </p:nvSpPr>
          <p:spPr>
            <a:xfrm>
              <a:off x="1384613" y="3134629"/>
              <a:ext cx="87189" cy="83181"/>
            </a:xfrm>
            <a:custGeom>
              <a:rect b="b" l="l" r="r" t="t"/>
              <a:pathLst>
                <a:path extrusionOk="0" h="2055" w="2154">
                  <a:moveTo>
                    <a:pt x="1061" y="224"/>
                  </a:moveTo>
                  <a:cubicBezTo>
                    <a:pt x="1467" y="224"/>
                    <a:pt x="1888" y="504"/>
                    <a:pt x="1929" y="931"/>
                  </a:cubicBezTo>
                  <a:cubicBezTo>
                    <a:pt x="1993" y="1301"/>
                    <a:pt x="1784" y="1671"/>
                    <a:pt x="1431" y="1815"/>
                  </a:cubicBezTo>
                  <a:cubicBezTo>
                    <a:pt x="1322" y="1865"/>
                    <a:pt x="1208" y="1888"/>
                    <a:pt x="1097" y="1888"/>
                  </a:cubicBezTo>
                  <a:cubicBezTo>
                    <a:pt x="846" y="1888"/>
                    <a:pt x="606" y="1769"/>
                    <a:pt x="450" y="1558"/>
                  </a:cubicBezTo>
                  <a:cubicBezTo>
                    <a:pt x="225" y="1253"/>
                    <a:pt x="225" y="835"/>
                    <a:pt x="450" y="530"/>
                  </a:cubicBezTo>
                  <a:cubicBezTo>
                    <a:pt x="597" y="318"/>
                    <a:pt x="827" y="224"/>
                    <a:pt x="1061" y="224"/>
                  </a:cubicBezTo>
                  <a:close/>
                  <a:moveTo>
                    <a:pt x="1128" y="1"/>
                  </a:moveTo>
                  <a:cubicBezTo>
                    <a:pt x="873" y="1"/>
                    <a:pt x="617" y="97"/>
                    <a:pt x="418" y="288"/>
                  </a:cubicBezTo>
                  <a:cubicBezTo>
                    <a:pt x="81" y="610"/>
                    <a:pt x="0" y="1108"/>
                    <a:pt x="209" y="1526"/>
                  </a:cubicBezTo>
                  <a:cubicBezTo>
                    <a:pt x="393" y="1855"/>
                    <a:pt x="739" y="2055"/>
                    <a:pt x="1105" y="2055"/>
                  </a:cubicBezTo>
                  <a:cubicBezTo>
                    <a:pt x="1186" y="2055"/>
                    <a:pt x="1269" y="2045"/>
                    <a:pt x="1350" y="2024"/>
                  </a:cubicBezTo>
                  <a:cubicBezTo>
                    <a:pt x="1800" y="1912"/>
                    <a:pt x="2122" y="1526"/>
                    <a:pt x="2138" y="1076"/>
                  </a:cubicBezTo>
                  <a:cubicBezTo>
                    <a:pt x="2154" y="755"/>
                    <a:pt x="2025" y="465"/>
                    <a:pt x="1800" y="256"/>
                  </a:cubicBezTo>
                  <a:cubicBezTo>
                    <a:pt x="1606" y="85"/>
                    <a:pt x="1367" y="1"/>
                    <a:pt x="1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87"/>
            <p:cNvSpPr/>
            <p:nvPr/>
          </p:nvSpPr>
          <p:spPr>
            <a:xfrm>
              <a:off x="1496492" y="3129691"/>
              <a:ext cx="87229" cy="83222"/>
            </a:xfrm>
            <a:custGeom>
              <a:rect b="b" l="l" r="r" t="t"/>
              <a:pathLst>
                <a:path extrusionOk="0" h="2056" w="2155">
                  <a:moveTo>
                    <a:pt x="1051" y="229"/>
                  </a:moveTo>
                  <a:cubicBezTo>
                    <a:pt x="1455" y="229"/>
                    <a:pt x="1878" y="505"/>
                    <a:pt x="1929" y="925"/>
                  </a:cubicBezTo>
                  <a:cubicBezTo>
                    <a:pt x="1978" y="1294"/>
                    <a:pt x="1769" y="1680"/>
                    <a:pt x="1415" y="1825"/>
                  </a:cubicBezTo>
                  <a:cubicBezTo>
                    <a:pt x="1316" y="1867"/>
                    <a:pt x="1210" y="1888"/>
                    <a:pt x="1106" y="1888"/>
                  </a:cubicBezTo>
                  <a:cubicBezTo>
                    <a:pt x="856" y="1888"/>
                    <a:pt x="609" y="1772"/>
                    <a:pt x="451" y="1568"/>
                  </a:cubicBezTo>
                  <a:cubicBezTo>
                    <a:pt x="226" y="1246"/>
                    <a:pt x="226" y="828"/>
                    <a:pt x="451" y="523"/>
                  </a:cubicBezTo>
                  <a:cubicBezTo>
                    <a:pt x="597" y="319"/>
                    <a:pt x="821" y="229"/>
                    <a:pt x="1051" y="229"/>
                  </a:cubicBezTo>
                  <a:close/>
                  <a:moveTo>
                    <a:pt x="1104" y="0"/>
                  </a:moveTo>
                  <a:cubicBezTo>
                    <a:pt x="852" y="0"/>
                    <a:pt x="600" y="93"/>
                    <a:pt x="403" y="282"/>
                  </a:cubicBezTo>
                  <a:cubicBezTo>
                    <a:pt x="81" y="603"/>
                    <a:pt x="1" y="1102"/>
                    <a:pt x="210" y="1519"/>
                  </a:cubicBezTo>
                  <a:cubicBezTo>
                    <a:pt x="377" y="1855"/>
                    <a:pt x="721" y="2055"/>
                    <a:pt x="1082" y="2055"/>
                  </a:cubicBezTo>
                  <a:cubicBezTo>
                    <a:pt x="1171" y="2055"/>
                    <a:pt x="1262" y="2043"/>
                    <a:pt x="1351" y="2018"/>
                  </a:cubicBezTo>
                  <a:cubicBezTo>
                    <a:pt x="1785" y="1905"/>
                    <a:pt x="2106" y="1536"/>
                    <a:pt x="2138" y="1069"/>
                  </a:cubicBezTo>
                  <a:cubicBezTo>
                    <a:pt x="2154" y="764"/>
                    <a:pt x="2026" y="459"/>
                    <a:pt x="1785" y="250"/>
                  </a:cubicBezTo>
                  <a:cubicBezTo>
                    <a:pt x="1588" y="85"/>
                    <a:pt x="1346" y="0"/>
                    <a:pt x="11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87"/>
            <p:cNvSpPr/>
            <p:nvPr/>
          </p:nvSpPr>
          <p:spPr>
            <a:xfrm>
              <a:off x="1607765" y="3124591"/>
              <a:ext cx="87189" cy="83465"/>
            </a:xfrm>
            <a:custGeom>
              <a:rect b="b" l="l" r="r" t="t"/>
              <a:pathLst>
                <a:path extrusionOk="0" h="2062" w="2154">
                  <a:moveTo>
                    <a:pt x="1055" y="226"/>
                  </a:moveTo>
                  <a:cubicBezTo>
                    <a:pt x="1462" y="226"/>
                    <a:pt x="1888" y="503"/>
                    <a:pt x="1929" y="922"/>
                  </a:cubicBezTo>
                  <a:cubicBezTo>
                    <a:pt x="1993" y="1308"/>
                    <a:pt x="1784" y="1678"/>
                    <a:pt x="1430" y="1822"/>
                  </a:cubicBezTo>
                  <a:cubicBezTo>
                    <a:pt x="1326" y="1865"/>
                    <a:pt x="1218" y="1885"/>
                    <a:pt x="1111" y="1885"/>
                  </a:cubicBezTo>
                  <a:cubicBezTo>
                    <a:pt x="855" y="1885"/>
                    <a:pt x="609" y="1769"/>
                    <a:pt x="450" y="1565"/>
                  </a:cubicBezTo>
                  <a:cubicBezTo>
                    <a:pt x="225" y="1260"/>
                    <a:pt x="225" y="826"/>
                    <a:pt x="450" y="520"/>
                  </a:cubicBezTo>
                  <a:cubicBezTo>
                    <a:pt x="596" y="316"/>
                    <a:pt x="822" y="226"/>
                    <a:pt x="1055" y="226"/>
                  </a:cubicBezTo>
                  <a:close/>
                  <a:moveTo>
                    <a:pt x="1103" y="0"/>
                  </a:moveTo>
                  <a:cubicBezTo>
                    <a:pt x="853" y="0"/>
                    <a:pt x="605" y="92"/>
                    <a:pt x="418" y="279"/>
                  </a:cubicBezTo>
                  <a:cubicBezTo>
                    <a:pt x="80" y="617"/>
                    <a:pt x="0" y="1115"/>
                    <a:pt x="209" y="1533"/>
                  </a:cubicBezTo>
                  <a:cubicBezTo>
                    <a:pt x="393" y="1862"/>
                    <a:pt x="739" y="2061"/>
                    <a:pt x="1105" y="2061"/>
                  </a:cubicBezTo>
                  <a:cubicBezTo>
                    <a:pt x="1186" y="2061"/>
                    <a:pt x="1268" y="2052"/>
                    <a:pt x="1350" y="2031"/>
                  </a:cubicBezTo>
                  <a:cubicBezTo>
                    <a:pt x="1784" y="1919"/>
                    <a:pt x="2106" y="1533"/>
                    <a:pt x="2138" y="1083"/>
                  </a:cubicBezTo>
                  <a:cubicBezTo>
                    <a:pt x="2154" y="761"/>
                    <a:pt x="2025" y="456"/>
                    <a:pt x="1784" y="263"/>
                  </a:cubicBezTo>
                  <a:cubicBezTo>
                    <a:pt x="1593" y="88"/>
                    <a:pt x="1348" y="0"/>
                    <a:pt x="1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2" name="Google Shape;12752;p87"/>
            <p:cNvSpPr/>
            <p:nvPr/>
          </p:nvSpPr>
          <p:spPr>
            <a:xfrm>
              <a:off x="1719645" y="3119693"/>
              <a:ext cx="86581" cy="83141"/>
            </a:xfrm>
            <a:custGeom>
              <a:rect b="b" l="l" r="r" t="t"/>
              <a:pathLst>
                <a:path extrusionOk="0" h="2054" w="2139">
                  <a:moveTo>
                    <a:pt x="1057" y="224"/>
                  </a:moveTo>
                  <a:cubicBezTo>
                    <a:pt x="1459" y="224"/>
                    <a:pt x="1878" y="503"/>
                    <a:pt x="1929" y="931"/>
                  </a:cubicBezTo>
                  <a:cubicBezTo>
                    <a:pt x="1977" y="1300"/>
                    <a:pt x="1768" y="1670"/>
                    <a:pt x="1415" y="1831"/>
                  </a:cubicBezTo>
                  <a:cubicBezTo>
                    <a:pt x="1316" y="1873"/>
                    <a:pt x="1212" y="1893"/>
                    <a:pt x="1109" y="1893"/>
                  </a:cubicBezTo>
                  <a:cubicBezTo>
                    <a:pt x="858" y="1893"/>
                    <a:pt x="610" y="1774"/>
                    <a:pt x="451" y="1558"/>
                  </a:cubicBezTo>
                  <a:cubicBezTo>
                    <a:pt x="209" y="1252"/>
                    <a:pt x="209" y="834"/>
                    <a:pt x="451" y="529"/>
                  </a:cubicBezTo>
                  <a:cubicBezTo>
                    <a:pt x="598" y="317"/>
                    <a:pt x="825" y="224"/>
                    <a:pt x="1057" y="224"/>
                  </a:cubicBezTo>
                  <a:close/>
                  <a:moveTo>
                    <a:pt x="1112" y="0"/>
                  </a:moveTo>
                  <a:cubicBezTo>
                    <a:pt x="857" y="0"/>
                    <a:pt x="602" y="97"/>
                    <a:pt x="402" y="288"/>
                  </a:cubicBezTo>
                  <a:cubicBezTo>
                    <a:pt x="81" y="609"/>
                    <a:pt x="0" y="1107"/>
                    <a:pt x="193" y="1525"/>
                  </a:cubicBezTo>
                  <a:cubicBezTo>
                    <a:pt x="378" y="1854"/>
                    <a:pt x="723" y="2054"/>
                    <a:pt x="1089" y="2054"/>
                  </a:cubicBezTo>
                  <a:cubicBezTo>
                    <a:pt x="1171" y="2054"/>
                    <a:pt x="1253" y="2044"/>
                    <a:pt x="1334" y="2024"/>
                  </a:cubicBezTo>
                  <a:cubicBezTo>
                    <a:pt x="1785" y="1911"/>
                    <a:pt x="2106" y="1525"/>
                    <a:pt x="2122" y="1075"/>
                  </a:cubicBezTo>
                  <a:cubicBezTo>
                    <a:pt x="2138" y="770"/>
                    <a:pt x="2010" y="465"/>
                    <a:pt x="1785" y="256"/>
                  </a:cubicBezTo>
                  <a:cubicBezTo>
                    <a:pt x="1590" y="85"/>
                    <a:pt x="1351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3" name="Google Shape;12753;p87"/>
            <p:cNvSpPr/>
            <p:nvPr/>
          </p:nvSpPr>
          <p:spPr>
            <a:xfrm>
              <a:off x="1830877" y="3114715"/>
              <a:ext cx="87229" cy="83222"/>
            </a:xfrm>
            <a:custGeom>
              <a:rect b="b" l="l" r="r" t="t"/>
              <a:pathLst>
                <a:path extrusionOk="0" h="2056" w="2155">
                  <a:moveTo>
                    <a:pt x="1056" y="229"/>
                  </a:moveTo>
                  <a:cubicBezTo>
                    <a:pt x="1463" y="229"/>
                    <a:pt x="1889" y="505"/>
                    <a:pt x="1930" y="925"/>
                  </a:cubicBezTo>
                  <a:cubicBezTo>
                    <a:pt x="1994" y="1295"/>
                    <a:pt x="1785" y="1681"/>
                    <a:pt x="1431" y="1825"/>
                  </a:cubicBezTo>
                  <a:cubicBezTo>
                    <a:pt x="1327" y="1868"/>
                    <a:pt x="1219" y="1888"/>
                    <a:pt x="1112" y="1888"/>
                  </a:cubicBezTo>
                  <a:cubicBezTo>
                    <a:pt x="856" y="1888"/>
                    <a:pt x="610" y="1772"/>
                    <a:pt x="451" y="1568"/>
                  </a:cubicBezTo>
                  <a:cubicBezTo>
                    <a:pt x="226" y="1247"/>
                    <a:pt x="226" y="829"/>
                    <a:pt x="451" y="523"/>
                  </a:cubicBezTo>
                  <a:cubicBezTo>
                    <a:pt x="597" y="319"/>
                    <a:pt x="823" y="229"/>
                    <a:pt x="1056" y="229"/>
                  </a:cubicBezTo>
                  <a:close/>
                  <a:moveTo>
                    <a:pt x="1105" y="1"/>
                  </a:moveTo>
                  <a:cubicBezTo>
                    <a:pt x="852" y="1"/>
                    <a:pt x="600" y="93"/>
                    <a:pt x="403" y="282"/>
                  </a:cubicBezTo>
                  <a:cubicBezTo>
                    <a:pt x="81" y="604"/>
                    <a:pt x="1" y="1102"/>
                    <a:pt x="210" y="1520"/>
                  </a:cubicBezTo>
                  <a:cubicBezTo>
                    <a:pt x="377" y="1855"/>
                    <a:pt x="721" y="2056"/>
                    <a:pt x="1082" y="2056"/>
                  </a:cubicBezTo>
                  <a:cubicBezTo>
                    <a:pt x="1171" y="2056"/>
                    <a:pt x="1262" y="2043"/>
                    <a:pt x="1351" y="2018"/>
                  </a:cubicBezTo>
                  <a:cubicBezTo>
                    <a:pt x="1785" y="1922"/>
                    <a:pt x="2106" y="1536"/>
                    <a:pt x="2138" y="1070"/>
                  </a:cubicBezTo>
                  <a:cubicBezTo>
                    <a:pt x="2155" y="764"/>
                    <a:pt x="2026" y="459"/>
                    <a:pt x="1785" y="250"/>
                  </a:cubicBezTo>
                  <a:cubicBezTo>
                    <a:pt x="1589" y="85"/>
                    <a:pt x="1346" y="1"/>
                    <a:pt x="1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87"/>
            <p:cNvSpPr/>
            <p:nvPr/>
          </p:nvSpPr>
          <p:spPr>
            <a:xfrm>
              <a:off x="1942150" y="3109857"/>
              <a:ext cx="87189" cy="83222"/>
            </a:xfrm>
            <a:custGeom>
              <a:rect b="b" l="l" r="r" t="t"/>
              <a:pathLst>
                <a:path extrusionOk="0" h="2056" w="2154">
                  <a:moveTo>
                    <a:pt x="1055" y="221"/>
                  </a:moveTo>
                  <a:cubicBezTo>
                    <a:pt x="1462" y="221"/>
                    <a:pt x="1888" y="497"/>
                    <a:pt x="1929" y="917"/>
                  </a:cubicBezTo>
                  <a:cubicBezTo>
                    <a:pt x="1993" y="1302"/>
                    <a:pt x="1784" y="1672"/>
                    <a:pt x="1431" y="1817"/>
                  </a:cubicBezTo>
                  <a:cubicBezTo>
                    <a:pt x="1326" y="1859"/>
                    <a:pt x="1219" y="1880"/>
                    <a:pt x="1114" y="1880"/>
                  </a:cubicBezTo>
                  <a:cubicBezTo>
                    <a:pt x="862" y="1880"/>
                    <a:pt x="620" y="1763"/>
                    <a:pt x="450" y="1559"/>
                  </a:cubicBezTo>
                  <a:cubicBezTo>
                    <a:pt x="225" y="1254"/>
                    <a:pt x="225" y="820"/>
                    <a:pt x="450" y="515"/>
                  </a:cubicBezTo>
                  <a:cubicBezTo>
                    <a:pt x="596" y="310"/>
                    <a:pt x="823" y="221"/>
                    <a:pt x="1055" y="221"/>
                  </a:cubicBezTo>
                  <a:close/>
                  <a:moveTo>
                    <a:pt x="1120" y="0"/>
                  </a:moveTo>
                  <a:cubicBezTo>
                    <a:pt x="867" y="0"/>
                    <a:pt x="615" y="93"/>
                    <a:pt x="418" y="274"/>
                  </a:cubicBezTo>
                  <a:cubicBezTo>
                    <a:pt x="81" y="611"/>
                    <a:pt x="0" y="1109"/>
                    <a:pt x="209" y="1511"/>
                  </a:cubicBezTo>
                  <a:cubicBezTo>
                    <a:pt x="393" y="1854"/>
                    <a:pt x="740" y="2056"/>
                    <a:pt x="1106" y="2056"/>
                  </a:cubicBezTo>
                  <a:cubicBezTo>
                    <a:pt x="1187" y="2056"/>
                    <a:pt x="1269" y="2046"/>
                    <a:pt x="1350" y="2026"/>
                  </a:cubicBezTo>
                  <a:cubicBezTo>
                    <a:pt x="1800" y="1913"/>
                    <a:pt x="2106" y="1527"/>
                    <a:pt x="2138" y="1077"/>
                  </a:cubicBezTo>
                  <a:cubicBezTo>
                    <a:pt x="2154" y="756"/>
                    <a:pt x="2025" y="450"/>
                    <a:pt x="1800" y="258"/>
                  </a:cubicBezTo>
                  <a:cubicBezTo>
                    <a:pt x="1604" y="85"/>
                    <a:pt x="136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87"/>
            <p:cNvSpPr/>
            <p:nvPr/>
          </p:nvSpPr>
          <p:spPr>
            <a:xfrm>
              <a:off x="1180325" y="2543475"/>
              <a:ext cx="58250" cy="77775"/>
            </a:xfrm>
            <a:custGeom>
              <a:rect b="b" l="l" r="r" t="t"/>
              <a:pathLst>
                <a:path extrusionOk="0" h="3111" w="2330">
                  <a:moveTo>
                    <a:pt x="1767" y="1"/>
                  </a:moveTo>
                  <a:cubicBezTo>
                    <a:pt x="1502" y="1"/>
                    <a:pt x="1183" y="163"/>
                    <a:pt x="1042" y="314"/>
                  </a:cubicBezTo>
                  <a:cubicBezTo>
                    <a:pt x="709" y="661"/>
                    <a:pt x="738" y="1226"/>
                    <a:pt x="1100" y="1529"/>
                  </a:cubicBezTo>
                  <a:cubicBezTo>
                    <a:pt x="1288" y="1674"/>
                    <a:pt x="1548" y="1718"/>
                    <a:pt x="1693" y="1877"/>
                  </a:cubicBezTo>
                  <a:cubicBezTo>
                    <a:pt x="1794" y="2007"/>
                    <a:pt x="1809" y="2195"/>
                    <a:pt x="1736" y="2340"/>
                  </a:cubicBezTo>
                  <a:cubicBezTo>
                    <a:pt x="1661" y="2491"/>
                    <a:pt x="1508" y="2577"/>
                    <a:pt x="1355" y="2577"/>
                  </a:cubicBezTo>
                  <a:cubicBezTo>
                    <a:pt x="1332" y="2577"/>
                    <a:pt x="1310" y="2575"/>
                    <a:pt x="1288" y="2571"/>
                  </a:cubicBezTo>
                  <a:cubicBezTo>
                    <a:pt x="1187" y="2557"/>
                    <a:pt x="1085" y="2528"/>
                    <a:pt x="998" y="2470"/>
                  </a:cubicBezTo>
                  <a:cubicBezTo>
                    <a:pt x="955" y="2441"/>
                    <a:pt x="912" y="2412"/>
                    <a:pt x="883" y="2369"/>
                  </a:cubicBezTo>
                  <a:lnTo>
                    <a:pt x="839" y="2325"/>
                  </a:lnTo>
                  <a:cubicBezTo>
                    <a:pt x="881" y="2167"/>
                    <a:pt x="716" y="2001"/>
                    <a:pt x="556" y="2001"/>
                  </a:cubicBezTo>
                  <a:cubicBezTo>
                    <a:pt x="497" y="2001"/>
                    <a:pt x="438" y="2024"/>
                    <a:pt x="391" y="2079"/>
                  </a:cubicBezTo>
                  <a:cubicBezTo>
                    <a:pt x="0" y="2571"/>
                    <a:pt x="839" y="3063"/>
                    <a:pt x="1244" y="3107"/>
                  </a:cubicBezTo>
                  <a:cubicBezTo>
                    <a:pt x="1273" y="3109"/>
                    <a:pt x="1301" y="3110"/>
                    <a:pt x="1329" y="3110"/>
                  </a:cubicBezTo>
                  <a:cubicBezTo>
                    <a:pt x="1815" y="3110"/>
                    <a:pt x="2232" y="2761"/>
                    <a:pt x="2301" y="2282"/>
                  </a:cubicBezTo>
                  <a:cubicBezTo>
                    <a:pt x="2330" y="2050"/>
                    <a:pt x="2286" y="1819"/>
                    <a:pt x="2156" y="1616"/>
                  </a:cubicBezTo>
                  <a:cubicBezTo>
                    <a:pt x="1982" y="1385"/>
                    <a:pt x="1722" y="1327"/>
                    <a:pt x="1490" y="1182"/>
                  </a:cubicBezTo>
                  <a:cubicBezTo>
                    <a:pt x="1244" y="1052"/>
                    <a:pt x="1230" y="705"/>
                    <a:pt x="1462" y="546"/>
                  </a:cubicBezTo>
                  <a:cubicBezTo>
                    <a:pt x="1635" y="357"/>
                    <a:pt x="1954" y="386"/>
                    <a:pt x="2113" y="198"/>
                  </a:cubicBezTo>
                  <a:cubicBezTo>
                    <a:pt x="2113" y="184"/>
                    <a:pt x="2113" y="184"/>
                    <a:pt x="2113" y="169"/>
                  </a:cubicBezTo>
                  <a:cubicBezTo>
                    <a:pt x="2037" y="48"/>
                    <a:pt x="1909" y="1"/>
                    <a:pt x="17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6" name="Google Shape;12756;p87"/>
            <p:cNvSpPr/>
            <p:nvPr/>
          </p:nvSpPr>
          <p:spPr>
            <a:xfrm>
              <a:off x="1292250" y="2538050"/>
              <a:ext cx="64625" cy="80175"/>
            </a:xfrm>
            <a:custGeom>
              <a:rect b="b" l="l" r="r" t="t"/>
              <a:pathLst>
                <a:path extrusionOk="0" h="3207" w="2585">
                  <a:moveTo>
                    <a:pt x="722" y="1"/>
                  </a:moveTo>
                  <a:cubicBezTo>
                    <a:pt x="640" y="1"/>
                    <a:pt x="564" y="49"/>
                    <a:pt x="544" y="158"/>
                  </a:cubicBezTo>
                  <a:cubicBezTo>
                    <a:pt x="341" y="1113"/>
                    <a:pt x="139" y="2083"/>
                    <a:pt x="8" y="3052"/>
                  </a:cubicBezTo>
                  <a:cubicBezTo>
                    <a:pt x="0" y="3150"/>
                    <a:pt x="88" y="3206"/>
                    <a:pt x="174" y="3206"/>
                  </a:cubicBezTo>
                  <a:cubicBezTo>
                    <a:pt x="241" y="3206"/>
                    <a:pt x="308" y="3172"/>
                    <a:pt x="327" y="3096"/>
                  </a:cubicBezTo>
                  <a:cubicBezTo>
                    <a:pt x="515" y="2401"/>
                    <a:pt x="660" y="1692"/>
                    <a:pt x="804" y="983"/>
                  </a:cubicBezTo>
                  <a:cubicBezTo>
                    <a:pt x="949" y="1345"/>
                    <a:pt x="1079" y="1707"/>
                    <a:pt x="1209" y="2083"/>
                  </a:cubicBezTo>
                  <a:cubicBezTo>
                    <a:pt x="1251" y="2183"/>
                    <a:pt x="1359" y="2249"/>
                    <a:pt x="1461" y="2249"/>
                  </a:cubicBezTo>
                  <a:cubicBezTo>
                    <a:pt x="1536" y="2249"/>
                    <a:pt x="1607" y="2213"/>
                    <a:pt x="1644" y="2126"/>
                  </a:cubicBezTo>
                  <a:cubicBezTo>
                    <a:pt x="1803" y="1808"/>
                    <a:pt x="1962" y="1504"/>
                    <a:pt x="2121" y="1186"/>
                  </a:cubicBezTo>
                  <a:lnTo>
                    <a:pt x="2121" y="1186"/>
                  </a:lnTo>
                  <a:cubicBezTo>
                    <a:pt x="2121" y="1750"/>
                    <a:pt x="2092" y="2314"/>
                    <a:pt x="2078" y="2879"/>
                  </a:cubicBezTo>
                  <a:cubicBezTo>
                    <a:pt x="2078" y="3031"/>
                    <a:pt x="2197" y="3107"/>
                    <a:pt x="2318" y="3107"/>
                  </a:cubicBezTo>
                  <a:cubicBezTo>
                    <a:pt x="2439" y="3107"/>
                    <a:pt x="2562" y="3031"/>
                    <a:pt x="2570" y="2879"/>
                  </a:cubicBezTo>
                  <a:cubicBezTo>
                    <a:pt x="2584" y="1996"/>
                    <a:pt x="2584" y="1113"/>
                    <a:pt x="2570" y="231"/>
                  </a:cubicBezTo>
                  <a:cubicBezTo>
                    <a:pt x="2552" y="97"/>
                    <a:pt x="2440" y="18"/>
                    <a:pt x="2330" y="18"/>
                  </a:cubicBezTo>
                  <a:cubicBezTo>
                    <a:pt x="2262" y="18"/>
                    <a:pt x="2194" y="49"/>
                    <a:pt x="2150" y="115"/>
                  </a:cubicBezTo>
                  <a:cubicBezTo>
                    <a:pt x="1918" y="564"/>
                    <a:pt x="1701" y="998"/>
                    <a:pt x="1470" y="1446"/>
                  </a:cubicBezTo>
                  <a:cubicBezTo>
                    <a:pt x="1282" y="1012"/>
                    <a:pt x="1123" y="593"/>
                    <a:pt x="949" y="158"/>
                  </a:cubicBezTo>
                  <a:cubicBezTo>
                    <a:pt x="911" y="60"/>
                    <a:pt x="813" y="1"/>
                    <a:pt x="7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7" name="Google Shape;12757;p87"/>
            <p:cNvSpPr/>
            <p:nvPr/>
          </p:nvSpPr>
          <p:spPr>
            <a:xfrm>
              <a:off x="1420375" y="2533975"/>
              <a:ext cx="63325" cy="80150"/>
            </a:xfrm>
            <a:custGeom>
              <a:rect b="b" l="l" r="r" t="t"/>
              <a:pathLst>
                <a:path extrusionOk="0" h="3206" w="2533">
                  <a:moveTo>
                    <a:pt x="1759" y="0"/>
                  </a:moveTo>
                  <a:cubicBezTo>
                    <a:pt x="1574" y="0"/>
                    <a:pt x="1390" y="7"/>
                    <a:pt x="1202" y="22"/>
                  </a:cubicBezTo>
                  <a:cubicBezTo>
                    <a:pt x="1139" y="19"/>
                    <a:pt x="1077" y="18"/>
                    <a:pt x="1015" y="18"/>
                  </a:cubicBezTo>
                  <a:cubicBezTo>
                    <a:pt x="716" y="18"/>
                    <a:pt x="416" y="46"/>
                    <a:pt x="116" y="94"/>
                  </a:cubicBezTo>
                  <a:cubicBezTo>
                    <a:pt x="1" y="123"/>
                    <a:pt x="1" y="297"/>
                    <a:pt x="116" y="340"/>
                  </a:cubicBezTo>
                  <a:cubicBezTo>
                    <a:pt x="420" y="412"/>
                    <a:pt x="724" y="456"/>
                    <a:pt x="1042" y="470"/>
                  </a:cubicBezTo>
                  <a:cubicBezTo>
                    <a:pt x="970" y="933"/>
                    <a:pt x="970" y="1396"/>
                    <a:pt x="927" y="1859"/>
                  </a:cubicBezTo>
                  <a:cubicBezTo>
                    <a:pt x="912" y="2134"/>
                    <a:pt x="883" y="2424"/>
                    <a:pt x="854" y="2699"/>
                  </a:cubicBezTo>
                  <a:cubicBezTo>
                    <a:pt x="840" y="2887"/>
                    <a:pt x="796" y="3191"/>
                    <a:pt x="1071" y="3205"/>
                  </a:cubicBezTo>
                  <a:cubicBezTo>
                    <a:pt x="1077" y="3205"/>
                    <a:pt x="1082" y="3206"/>
                    <a:pt x="1087" y="3206"/>
                  </a:cubicBezTo>
                  <a:cubicBezTo>
                    <a:pt x="1332" y="3206"/>
                    <a:pt x="1332" y="2883"/>
                    <a:pt x="1361" y="2699"/>
                  </a:cubicBezTo>
                  <a:cubicBezTo>
                    <a:pt x="1390" y="2438"/>
                    <a:pt x="1419" y="2163"/>
                    <a:pt x="1448" y="1903"/>
                  </a:cubicBezTo>
                  <a:cubicBezTo>
                    <a:pt x="1491" y="1425"/>
                    <a:pt x="1505" y="962"/>
                    <a:pt x="1476" y="485"/>
                  </a:cubicBezTo>
                  <a:lnTo>
                    <a:pt x="1476" y="485"/>
                  </a:lnTo>
                  <a:cubicBezTo>
                    <a:pt x="1600" y="498"/>
                    <a:pt x="1724" y="505"/>
                    <a:pt x="1848" y="505"/>
                  </a:cubicBezTo>
                  <a:cubicBezTo>
                    <a:pt x="2001" y="505"/>
                    <a:pt x="2156" y="494"/>
                    <a:pt x="2316" y="470"/>
                  </a:cubicBezTo>
                  <a:cubicBezTo>
                    <a:pt x="2533" y="398"/>
                    <a:pt x="2533" y="94"/>
                    <a:pt x="2316" y="22"/>
                  </a:cubicBezTo>
                  <a:cubicBezTo>
                    <a:pt x="2128" y="7"/>
                    <a:pt x="1943" y="0"/>
                    <a:pt x="17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87"/>
            <p:cNvSpPr/>
            <p:nvPr/>
          </p:nvSpPr>
          <p:spPr>
            <a:xfrm>
              <a:off x="1521300" y="2529600"/>
              <a:ext cx="74675" cy="80650"/>
            </a:xfrm>
            <a:custGeom>
              <a:rect b="b" l="l" r="r" t="t"/>
              <a:pathLst>
                <a:path extrusionOk="0" h="3226" w="2987">
                  <a:moveTo>
                    <a:pt x="188" y="0"/>
                  </a:moveTo>
                  <a:cubicBezTo>
                    <a:pt x="111" y="0"/>
                    <a:pt x="29" y="57"/>
                    <a:pt x="29" y="154"/>
                  </a:cubicBezTo>
                  <a:cubicBezTo>
                    <a:pt x="0" y="632"/>
                    <a:pt x="14" y="1124"/>
                    <a:pt x="58" y="1616"/>
                  </a:cubicBezTo>
                  <a:cubicBezTo>
                    <a:pt x="87" y="2079"/>
                    <a:pt x="174" y="2527"/>
                    <a:pt x="333" y="2976"/>
                  </a:cubicBezTo>
                  <a:cubicBezTo>
                    <a:pt x="373" y="3111"/>
                    <a:pt x="503" y="3209"/>
                    <a:pt x="662" y="3209"/>
                  </a:cubicBezTo>
                  <a:cubicBezTo>
                    <a:pt x="673" y="3209"/>
                    <a:pt x="683" y="3208"/>
                    <a:pt x="695" y="3207"/>
                  </a:cubicBezTo>
                  <a:cubicBezTo>
                    <a:pt x="883" y="3164"/>
                    <a:pt x="969" y="2976"/>
                    <a:pt x="1042" y="2802"/>
                  </a:cubicBezTo>
                  <a:cubicBezTo>
                    <a:pt x="1158" y="2527"/>
                    <a:pt x="1273" y="2238"/>
                    <a:pt x="1404" y="1949"/>
                  </a:cubicBezTo>
                  <a:cubicBezTo>
                    <a:pt x="1548" y="2310"/>
                    <a:pt x="1679" y="2701"/>
                    <a:pt x="1823" y="3063"/>
                  </a:cubicBezTo>
                  <a:cubicBezTo>
                    <a:pt x="1859" y="3171"/>
                    <a:pt x="1957" y="3226"/>
                    <a:pt x="2053" y="3226"/>
                  </a:cubicBezTo>
                  <a:cubicBezTo>
                    <a:pt x="2149" y="3226"/>
                    <a:pt x="2243" y="3171"/>
                    <a:pt x="2272" y="3063"/>
                  </a:cubicBezTo>
                  <a:cubicBezTo>
                    <a:pt x="2547" y="2253"/>
                    <a:pt x="2778" y="1413"/>
                    <a:pt x="2952" y="574"/>
                  </a:cubicBezTo>
                  <a:cubicBezTo>
                    <a:pt x="2987" y="409"/>
                    <a:pt x="2844" y="301"/>
                    <a:pt x="2712" y="301"/>
                  </a:cubicBezTo>
                  <a:cubicBezTo>
                    <a:pt x="2624" y="301"/>
                    <a:pt x="2541" y="349"/>
                    <a:pt x="2518" y="458"/>
                  </a:cubicBezTo>
                  <a:cubicBezTo>
                    <a:pt x="2388" y="1109"/>
                    <a:pt x="2228" y="1732"/>
                    <a:pt x="2040" y="2354"/>
                  </a:cubicBezTo>
                  <a:cubicBezTo>
                    <a:pt x="1881" y="1992"/>
                    <a:pt x="1736" y="1659"/>
                    <a:pt x="1606" y="1298"/>
                  </a:cubicBezTo>
                  <a:cubicBezTo>
                    <a:pt x="1570" y="1196"/>
                    <a:pt x="1480" y="1146"/>
                    <a:pt x="1391" y="1146"/>
                  </a:cubicBezTo>
                  <a:cubicBezTo>
                    <a:pt x="1302" y="1146"/>
                    <a:pt x="1215" y="1196"/>
                    <a:pt x="1187" y="1298"/>
                  </a:cubicBezTo>
                  <a:cubicBezTo>
                    <a:pt x="1056" y="1659"/>
                    <a:pt x="912" y="2007"/>
                    <a:pt x="767" y="2354"/>
                  </a:cubicBezTo>
                  <a:lnTo>
                    <a:pt x="680" y="2527"/>
                  </a:lnTo>
                  <a:cubicBezTo>
                    <a:pt x="680" y="2513"/>
                    <a:pt x="666" y="2498"/>
                    <a:pt x="666" y="2470"/>
                  </a:cubicBezTo>
                  <a:cubicBezTo>
                    <a:pt x="637" y="2397"/>
                    <a:pt x="622" y="2310"/>
                    <a:pt x="608" y="2238"/>
                  </a:cubicBezTo>
                  <a:cubicBezTo>
                    <a:pt x="463" y="1529"/>
                    <a:pt x="434" y="806"/>
                    <a:pt x="318" y="111"/>
                  </a:cubicBezTo>
                  <a:cubicBezTo>
                    <a:pt x="306" y="35"/>
                    <a:pt x="248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9" name="Google Shape;12759;p87"/>
            <p:cNvSpPr/>
            <p:nvPr/>
          </p:nvSpPr>
          <p:spPr>
            <a:xfrm>
              <a:off x="1633575" y="2530813"/>
              <a:ext cx="65850" cy="81900"/>
            </a:xfrm>
            <a:custGeom>
              <a:rect b="b" l="l" r="r" t="t"/>
              <a:pathLst>
                <a:path extrusionOk="0" h="3276" w="2634">
                  <a:moveTo>
                    <a:pt x="1587" y="1"/>
                  </a:moveTo>
                  <a:cubicBezTo>
                    <a:pt x="1449" y="1"/>
                    <a:pt x="1310" y="6"/>
                    <a:pt x="1172" y="16"/>
                  </a:cubicBezTo>
                  <a:lnTo>
                    <a:pt x="622" y="16"/>
                  </a:lnTo>
                  <a:cubicBezTo>
                    <a:pt x="592" y="14"/>
                    <a:pt x="561" y="12"/>
                    <a:pt x="531" y="12"/>
                  </a:cubicBezTo>
                  <a:cubicBezTo>
                    <a:pt x="374" y="12"/>
                    <a:pt x="220" y="44"/>
                    <a:pt x="87" y="117"/>
                  </a:cubicBezTo>
                  <a:cubicBezTo>
                    <a:pt x="14" y="161"/>
                    <a:pt x="0" y="276"/>
                    <a:pt x="58" y="334"/>
                  </a:cubicBezTo>
                  <a:cubicBezTo>
                    <a:pt x="234" y="489"/>
                    <a:pt x="527" y="511"/>
                    <a:pt x="792" y="511"/>
                  </a:cubicBezTo>
                  <a:cubicBezTo>
                    <a:pt x="897" y="511"/>
                    <a:pt x="998" y="508"/>
                    <a:pt x="1085" y="508"/>
                  </a:cubicBezTo>
                  <a:lnTo>
                    <a:pt x="1187" y="508"/>
                  </a:lnTo>
                  <a:cubicBezTo>
                    <a:pt x="1158" y="725"/>
                    <a:pt x="1158" y="942"/>
                    <a:pt x="1158" y="1159"/>
                  </a:cubicBezTo>
                  <a:lnTo>
                    <a:pt x="1158" y="1882"/>
                  </a:lnTo>
                  <a:cubicBezTo>
                    <a:pt x="1158" y="2230"/>
                    <a:pt x="1187" y="2577"/>
                    <a:pt x="1172" y="2910"/>
                  </a:cubicBezTo>
                  <a:cubicBezTo>
                    <a:pt x="1172" y="2953"/>
                    <a:pt x="1172" y="2982"/>
                    <a:pt x="1172" y="3026"/>
                  </a:cubicBezTo>
                  <a:cubicBezTo>
                    <a:pt x="1172" y="3192"/>
                    <a:pt x="1299" y="3275"/>
                    <a:pt x="1425" y="3275"/>
                  </a:cubicBezTo>
                  <a:cubicBezTo>
                    <a:pt x="1552" y="3275"/>
                    <a:pt x="1679" y="3192"/>
                    <a:pt x="1679" y="3026"/>
                  </a:cubicBezTo>
                  <a:cubicBezTo>
                    <a:pt x="1679" y="2649"/>
                    <a:pt x="1679" y="2273"/>
                    <a:pt x="1664" y="1882"/>
                  </a:cubicBezTo>
                  <a:cubicBezTo>
                    <a:pt x="1664" y="1651"/>
                    <a:pt x="1650" y="1405"/>
                    <a:pt x="1650" y="1159"/>
                  </a:cubicBezTo>
                  <a:cubicBezTo>
                    <a:pt x="1650" y="956"/>
                    <a:pt x="1650" y="739"/>
                    <a:pt x="1650" y="522"/>
                  </a:cubicBezTo>
                  <a:cubicBezTo>
                    <a:pt x="1768" y="539"/>
                    <a:pt x="1887" y="546"/>
                    <a:pt x="2006" y="546"/>
                  </a:cubicBezTo>
                  <a:cubicBezTo>
                    <a:pt x="2089" y="546"/>
                    <a:pt x="2173" y="543"/>
                    <a:pt x="2257" y="537"/>
                  </a:cubicBezTo>
                  <a:cubicBezTo>
                    <a:pt x="2518" y="508"/>
                    <a:pt x="2634" y="117"/>
                    <a:pt x="2330" y="45"/>
                  </a:cubicBezTo>
                  <a:cubicBezTo>
                    <a:pt x="2087" y="17"/>
                    <a:pt x="1838" y="1"/>
                    <a:pt x="15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0" name="Google Shape;12760;p87"/>
            <p:cNvSpPr/>
            <p:nvPr/>
          </p:nvSpPr>
          <p:spPr>
            <a:xfrm>
              <a:off x="1766525" y="2522975"/>
              <a:ext cx="44875" cy="79500"/>
            </a:xfrm>
            <a:custGeom>
              <a:rect b="b" l="l" r="r" t="t"/>
              <a:pathLst>
                <a:path extrusionOk="0" h="3180" w="1795">
                  <a:moveTo>
                    <a:pt x="1476" y="0"/>
                  </a:moveTo>
                  <a:cubicBezTo>
                    <a:pt x="1042" y="0"/>
                    <a:pt x="623" y="44"/>
                    <a:pt x="203" y="130"/>
                  </a:cubicBezTo>
                  <a:cubicBezTo>
                    <a:pt x="102" y="174"/>
                    <a:pt x="29" y="261"/>
                    <a:pt x="29" y="376"/>
                  </a:cubicBezTo>
                  <a:cubicBezTo>
                    <a:pt x="0" y="825"/>
                    <a:pt x="15" y="1259"/>
                    <a:pt x="29" y="1708"/>
                  </a:cubicBezTo>
                  <a:cubicBezTo>
                    <a:pt x="29" y="1954"/>
                    <a:pt x="44" y="2200"/>
                    <a:pt x="58" y="2446"/>
                  </a:cubicBezTo>
                  <a:cubicBezTo>
                    <a:pt x="73" y="2663"/>
                    <a:pt x="58" y="2952"/>
                    <a:pt x="174" y="3126"/>
                  </a:cubicBezTo>
                  <a:cubicBezTo>
                    <a:pt x="196" y="3162"/>
                    <a:pt x="232" y="3180"/>
                    <a:pt x="268" y="3180"/>
                  </a:cubicBezTo>
                  <a:cubicBezTo>
                    <a:pt x="304" y="3180"/>
                    <a:pt x="341" y="3162"/>
                    <a:pt x="362" y="3126"/>
                  </a:cubicBezTo>
                  <a:cubicBezTo>
                    <a:pt x="478" y="2952"/>
                    <a:pt x="464" y="2663"/>
                    <a:pt x="464" y="2446"/>
                  </a:cubicBezTo>
                  <a:cubicBezTo>
                    <a:pt x="478" y="2243"/>
                    <a:pt x="478" y="1997"/>
                    <a:pt x="478" y="1765"/>
                  </a:cubicBezTo>
                  <a:cubicBezTo>
                    <a:pt x="666" y="1765"/>
                    <a:pt x="854" y="1751"/>
                    <a:pt x="1042" y="1751"/>
                  </a:cubicBezTo>
                  <a:cubicBezTo>
                    <a:pt x="1366" y="1737"/>
                    <a:pt x="1375" y="1229"/>
                    <a:pt x="1068" y="1229"/>
                  </a:cubicBezTo>
                  <a:cubicBezTo>
                    <a:pt x="1060" y="1229"/>
                    <a:pt x="1051" y="1229"/>
                    <a:pt x="1042" y="1230"/>
                  </a:cubicBezTo>
                  <a:cubicBezTo>
                    <a:pt x="854" y="1230"/>
                    <a:pt x="666" y="1245"/>
                    <a:pt x="478" y="1288"/>
                  </a:cubicBezTo>
                  <a:cubicBezTo>
                    <a:pt x="478" y="1056"/>
                    <a:pt x="492" y="825"/>
                    <a:pt x="507" y="593"/>
                  </a:cubicBezTo>
                  <a:cubicBezTo>
                    <a:pt x="825" y="550"/>
                    <a:pt x="1144" y="521"/>
                    <a:pt x="1476" y="521"/>
                  </a:cubicBezTo>
                  <a:cubicBezTo>
                    <a:pt x="1795" y="492"/>
                    <a:pt x="1795" y="29"/>
                    <a:pt x="14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1" name="Google Shape;12761;p87"/>
            <p:cNvSpPr/>
            <p:nvPr/>
          </p:nvSpPr>
          <p:spPr>
            <a:xfrm>
              <a:off x="1867125" y="2517725"/>
              <a:ext cx="52475" cy="81900"/>
            </a:xfrm>
            <a:custGeom>
              <a:rect b="b" l="l" r="r" t="t"/>
              <a:pathLst>
                <a:path extrusionOk="0" h="3276" w="2099">
                  <a:moveTo>
                    <a:pt x="865" y="1"/>
                  </a:moveTo>
                  <a:cubicBezTo>
                    <a:pt x="748" y="1"/>
                    <a:pt x="631" y="28"/>
                    <a:pt x="521" y="87"/>
                  </a:cubicBezTo>
                  <a:cubicBezTo>
                    <a:pt x="58" y="348"/>
                    <a:pt x="0" y="985"/>
                    <a:pt x="405" y="1317"/>
                  </a:cubicBezTo>
                  <a:cubicBezTo>
                    <a:pt x="782" y="1636"/>
                    <a:pt x="1592" y="1636"/>
                    <a:pt x="1534" y="2301"/>
                  </a:cubicBezTo>
                  <a:cubicBezTo>
                    <a:pt x="1518" y="2606"/>
                    <a:pt x="1276" y="2773"/>
                    <a:pt x="1033" y="2773"/>
                  </a:cubicBezTo>
                  <a:cubicBezTo>
                    <a:pt x="838" y="2773"/>
                    <a:pt x="642" y="2664"/>
                    <a:pt x="565" y="2431"/>
                  </a:cubicBezTo>
                  <a:cubicBezTo>
                    <a:pt x="530" y="2311"/>
                    <a:pt x="438" y="2259"/>
                    <a:pt x="346" y="2259"/>
                  </a:cubicBezTo>
                  <a:cubicBezTo>
                    <a:pt x="206" y="2259"/>
                    <a:pt x="64" y="2379"/>
                    <a:pt x="116" y="2562"/>
                  </a:cubicBezTo>
                  <a:cubicBezTo>
                    <a:pt x="229" y="2990"/>
                    <a:pt x="617" y="3276"/>
                    <a:pt x="1040" y="3276"/>
                  </a:cubicBezTo>
                  <a:cubicBezTo>
                    <a:pt x="1103" y="3276"/>
                    <a:pt x="1166" y="3269"/>
                    <a:pt x="1230" y="3256"/>
                  </a:cubicBezTo>
                  <a:cubicBezTo>
                    <a:pt x="1751" y="3141"/>
                    <a:pt x="2098" y="2663"/>
                    <a:pt x="2055" y="2142"/>
                  </a:cubicBezTo>
                  <a:cubicBezTo>
                    <a:pt x="2026" y="1882"/>
                    <a:pt x="1910" y="1636"/>
                    <a:pt x="1722" y="1462"/>
                  </a:cubicBezTo>
                  <a:cubicBezTo>
                    <a:pt x="1505" y="1245"/>
                    <a:pt x="1230" y="1173"/>
                    <a:pt x="955" y="1071"/>
                  </a:cubicBezTo>
                  <a:cubicBezTo>
                    <a:pt x="767" y="999"/>
                    <a:pt x="434" y="710"/>
                    <a:pt x="753" y="550"/>
                  </a:cubicBezTo>
                  <a:cubicBezTo>
                    <a:pt x="808" y="518"/>
                    <a:pt x="863" y="504"/>
                    <a:pt x="916" y="504"/>
                  </a:cubicBezTo>
                  <a:cubicBezTo>
                    <a:pt x="1124" y="504"/>
                    <a:pt x="1309" y="719"/>
                    <a:pt x="1447" y="869"/>
                  </a:cubicBezTo>
                  <a:cubicBezTo>
                    <a:pt x="1486" y="917"/>
                    <a:pt x="1536" y="937"/>
                    <a:pt x="1584" y="937"/>
                  </a:cubicBezTo>
                  <a:cubicBezTo>
                    <a:pt x="1697" y="937"/>
                    <a:pt x="1802" y="827"/>
                    <a:pt x="1751" y="695"/>
                  </a:cubicBezTo>
                  <a:cubicBezTo>
                    <a:pt x="1651" y="305"/>
                    <a:pt x="1258" y="1"/>
                    <a:pt x="8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62" name="Google Shape;12762;p87"/>
          <p:cNvSpPr/>
          <p:nvPr/>
        </p:nvSpPr>
        <p:spPr>
          <a:xfrm rot="-4061316">
            <a:off x="1741788" y="1027634"/>
            <a:ext cx="305281" cy="312848"/>
          </a:xfrm>
          <a:custGeom>
            <a:rect b="b" l="l" r="r" t="t"/>
            <a:pathLst>
              <a:path extrusionOk="0" h="5632" w="5496">
                <a:moveTo>
                  <a:pt x="3849" y="1584"/>
                </a:moveTo>
                <a:lnTo>
                  <a:pt x="3849" y="1584"/>
                </a:lnTo>
                <a:cubicBezTo>
                  <a:pt x="3838" y="1721"/>
                  <a:pt x="3828" y="1867"/>
                  <a:pt x="3817" y="2004"/>
                </a:cubicBezTo>
                <a:cubicBezTo>
                  <a:pt x="3796" y="1962"/>
                  <a:pt x="3775" y="1920"/>
                  <a:pt x="3765" y="1878"/>
                </a:cubicBezTo>
                <a:cubicBezTo>
                  <a:pt x="3754" y="1857"/>
                  <a:pt x="3744" y="1847"/>
                  <a:pt x="3734" y="1836"/>
                </a:cubicBezTo>
                <a:lnTo>
                  <a:pt x="3734" y="1836"/>
                </a:lnTo>
                <a:lnTo>
                  <a:pt x="3744" y="1846"/>
                </a:lnTo>
                <a:cubicBezTo>
                  <a:pt x="3775" y="1752"/>
                  <a:pt x="3817" y="1668"/>
                  <a:pt x="3849" y="1584"/>
                </a:cubicBezTo>
                <a:close/>
                <a:moveTo>
                  <a:pt x="4163" y="787"/>
                </a:moveTo>
                <a:cubicBezTo>
                  <a:pt x="4090" y="1343"/>
                  <a:pt x="4048" y="1899"/>
                  <a:pt x="4037" y="2455"/>
                </a:cubicBezTo>
                <a:cubicBezTo>
                  <a:pt x="4006" y="2402"/>
                  <a:pt x="3985" y="2350"/>
                  <a:pt x="3954" y="2287"/>
                </a:cubicBezTo>
                <a:cubicBezTo>
                  <a:pt x="3964" y="1878"/>
                  <a:pt x="4006" y="1469"/>
                  <a:pt x="4048" y="1060"/>
                </a:cubicBezTo>
                <a:cubicBezTo>
                  <a:pt x="4090" y="965"/>
                  <a:pt x="4121" y="882"/>
                  <a:pt x="4163" y="787"/>
                </a:cubicBezTo>
                <a:close/>
                <a:moveTo>
                  <a:pt x="4384" y="462"/>
                </a:moveTo>
                <a:cubicBezTo>
                  <a:pt x="4404" y="525"/>
                  <a:pt x="4446" y="588"/>
                  <a:pt x="4478" y="651"/>
                </a:cubicBezTo>
                <a:lnTo>
                  <a:pt x="4488" y="651"/>
                </a:lnTo>
                <a:cubicBezTo>
                  <a:pt x="4478" y="714"/>
                  <a:pt x="4467" y="777"/>
                  <a:pt x="4467" y="840"/>
                </a:cubicBezTo>
                <a:cubicBezTo>
                  <a:pt x="4394" y="1333"/>
                  <a:pt x="4310" y="1825"/>
                  <a:pt x="4247" y="2318"/>
                </a:cubicBezTo>
                <a:cubicBezTo>
                  <a:pt x="4226" y="2465"/>
                  <a:pt x="4216" y="2612"/>
                  <a:pt x="4195" y="2759"/>
                </a:cubicBezTo>
                <a:lnTo>
                  <a:pt x="4184" y="2727"/>
                </a:lnTo>
                <a:cubicBezTo>
                  <a:pt x="4205" y="2088"/>
                  <a:pt x="4226" y="1458"/>
                  <a:pt x="4321" y="819"/>
                </a:cubicBezTo>
                <a:cubicBezTo>
                  <a:pt x="4321" y="829"/>
                  <a:pt x="4321" y="840"/>
                  <a:pt x="4321" y="840"/>
                </a:cubicBezTo>
                <a:cubicBezTo>
                  <a:pt x="4331" y="714"/>
                  <a:pt x="4352" y="588"/>
                  <a:pt x="4384" y="462"/>
                </a:cubicBezTo>
                <a:close/>
                <a:moveTo>
                  <a:pt x="4604" y="903"/>
                </a:moveTo>
                <a:lnTo>
                  <a:pt x="4656" y="1018"/>
                </a:lnTo>
                <a:cubicBezTo>
                  <a:pt x="4646" y="1207"/>
                  <a:pt x="4625" y="1385"/>
                  <a:pt x="4604" y="1574"/>
                </a:cubicBezTo>
                <a:cubicBezTo>
                  <a:pt x="4604" y="1563"/>
                  <a:pt x="4604" y="1553"/>
                  <a:pt x="4604" y="1553"/>
                </a:cubicBezTo>
                <a:cubicBezTo>
                  <a:pt x="4530" y="2109"/>
                  <a:pt x="4415" y="2654"/>
                  <a:pt x="4342" y="3210"/>
                </a:cubicBezTo>
                <a:cubicBezTo>
                  <a:pt x="4331" y="3178"/>
                  <a:pt x="4321" y="3136"/>
                  <a:pt x="4310" y="3105"/>
                </a:cubicBezTo>
                <a:cubicBezTo>
                  <a:pt x="4331" y="2811"/>
                  <a:pt x="4363" y="2517"/>
                  <a:pt x="4394" y="2234"/>
                </a:cubicBezTo>
                <a:lnTo>
                  <a:pt x="4404" y="2255"/>
                </a:lnTo>
                <a:cubicBezTo>
                  <a:pt x="4467" y="1804"/>
                  <a:pt x="4530" y="1353"/>
                  <a:pt x="4604" y="903"/>
                </a:cubicBezTo>
                <a:close/>
                <a:moveTo>
                  <a:pt x="5076" y="2171"/>
                </a:moveTo>
                <a:cubicBezTo>
                  <a:pt x="5097" y="2234"/>
                  <a:pt x="5118" y="2297"/>
                  <a:pt x="5128" y="2360"/>
                </a:cubicBezTo>
                <a:cubicBezTo>
                  <a:pt x="5128" y="2392"/>
                  <a:pt x="5149" y="2423"/>
                  <a:pt x="5149" y="2455"/>
                </a:cubicBezTo>
                <a:cubicBezTo>
                  <a:pt x="5107" y="2727"/>
                  <a:pt x="5055" y="3000"/>
                  <a:pt x="5023" y="3283"/>
                </a:cubicBezTo>
                <a:cubicBezTo>
                  <a:pt x="4992" y="3314"/>
                  <a:pt x="4960" y="3346"/>
                  <a:pt x="4929" y="3377"/>
                </a:cubicBezTo>
                <a:cubicBezTo>
                  <a:pt x="4918" y="3388"/>
                  <a:pt x="4908" y="3398"/>
                  <a:pt x="4887" y="3419"/>
                </a:cubicBezTo>
                <a:cubicBezTo>
                  <a:pt x="4897" y="3304"/>
                  <a:pt x="4908" y="3178"/>
                  <a:pt x="4929" y="3063"/>
                </a:cubicBezTo>
                <a:cubicBezTo>
                  <a:pt x="4929" y="3073"/>
                  <a:pt x="4929" y="3073"/>
                  <a:pt x="4929" y="3084"/>
                </a:cubicBezTo>
                <a:cubicBezTo>
                  <a:pt x="4971" y="2780"/>
                  <a:pt x="5023" y="2476"/>
                  <a:pt x="5076" y="2171"/>
                </a:cubicBezTo>
                <a:close/>
                <a:moveTo>
                  <a:pt x="4887" y="1563"/>
                </a:moveTo>
                <a:cubicBezTo>
                  <a:pt x="4918" y="1658"/>
                  <a:pt x="4960" y="1752"/>
                  <a:pt x="4992" y="1846"/>
                </a:cubicBezTo>
                <a:cubicBezTo>
                  <a:pt x="4866" y="2402"/>
                  <a:pt x="4782" y="2968"/>
                  <a:pt x="4730" y="3524"/>
                </a:cubicBezTo>
                <a:lnTo>
                  <a:pt x="4709" y="3545"/>
                </a:lnTo>
                <a:cubicBezTo>
                  <a:pt x="4677" y="3545"/>
                  <a:pt x="4656" y="3556"/>
                  <a:pt x="4646" y="3566"/>
                </a:cubicBezTo>
                <a:cubicBezTo>
                  <a:pt x="4667" y="3189"/>
                  <a:pt x="4709" y="2801"/>
                  <a:pt x="4761" y="2423"/>
                </a:cubicBezTo>
                <a:lnTo>
                  <a:pt x="4761" y="2444"/>
                </a:lnTo>
                <a:cubicBezTo>
                  <a:pt x="4792" y="2150"/>
                  <a:pt x="4845" y="1857"/>
                  <a:pt x="4887" y="1563"/>
                </a:cubicBezTo>
                <a:close/>
                <a:moveTo>
                  <a:pt x="4541" y="2895"/>
                </a:moveTo>
                <a:lnTo>
                  <a:pt x="4541" y="2895"/>
                </a:lnTo>
                <a:cubicBezTo>
                  <a:pt x="4520" y="3147"/>
                  <a:pt x="4499" y="3388"/>
                  <a:pt x="4488" y="3629"/>
                </a:cubicBezTo>
                <a:lnTo>
                  <a:pt x="4457" y="3640"/>
                </a:lnTo>
                <a:cubicBezTo>
                  <a:pt x="4478" y="3451"/>
                  <a:pt x="4488" y="3273"/>
                  <a:pt x="4509" y="3084"/>
                </a:cubicBezTo>
                <a:lnTo>
                  <a:pt x="4520" y="3084"/>
                </a:lnTo>
                <a:cubicBezTo>
                  <a:pt x="4520" y="3021"/>
                  <a:pt x="4530" y="2958"/>
                  <a:pt x="4541" y="2895"/>
                </a:cubicBezTo>
                <a:close/>
                <a:moveTo>
                  <a:pt x="1961" y="4227"/>
                </a:moveTo>
                <a:cubicBezTo>
                  <a:pt x="1972" y="4290"/>
                  <a:pt x="1982" y="4353"/>
                  <a:pt x="1982" y="4416"/>
                </a:cubicBezTo>
                <a:cubicBezTo>
                  <a:pt x="1982" y="4468"/>
                  <a:pt x="1972" y="4510"/>
                  <a:pt x="1961" y="4562"/>
                </a:cubicBezTo>
                <a:lnTo>
                  <a:pt x="1961" y="4227"/>
                </a:lnTo>
                <a:close/>
                <a:moveTo>
                  <a:pt x="430" y="4153"/>
                </a:moveTo>
                <a:cubicBezTo>
                  <a:pt x="430" y="4457"/>
                  <a:pt x="441" y="4762"/>
                  <a:pt x="462" y="5055"/>
                </a:cubicBezTo>
                <a:cubicBezTo>
                  <a:pt x="430" y="5024"/>
                  <a:pt x="399" y="4971"/>
                  <a:pt x="378" y="4929"/>
                </a:cubicBezTo>
                <a:cubicBezTo>
                  <a:pt x="357" y="4887"/>
                  <a:pt x="336" y="4835"/>
                  <a:pt x="325" y="4793"/>
                </a:cubicBezTo>
                <a:cubicBezTo>
                  <a:pt x="315" y="4730"/>
                  <a:pt x="304" y="4667"/>
                  <a:pt x="304" y="4604"/>
                </a:cubicBezTo>
                <a:cubicBezTo>
                  <a:pt x="315" y="4510"/>
                  <a:pt x="325" y="4416"/>
                  <a:pt x="357" y="4332"/>
                </a:cubicBezTo>
                <a:cubicBezTo>
                  <a:pt x="378" y="4269"/>
                  <a:pt x="399" y="4206"/>
                  <a:pt x="430" y="4153"/>
                </a:cubicBezTo>
                <a:close/>
                <a:moveTo>
                  <a:pt x="1793" y="3891"/>
                </a:moveTo>
                <a:cubicBezTo>
                  <a:pt x="1793" y="3902"/>
                  <a:pt x="1804" y="3912"/>
                  <a:pt x="1814" y="3912"/>
                </a:cubicBezTo>
                <a:cubicBezTo>
                  <a:pt x="1825" y="4258"/>
                  <a:pt x="1814" y="4594"/>
                  <a:pt x="1804" y="4940"/>
                </a:cubicBezTo>
                <a:cubicBezTo>
                  <a:pt x="1762" y="4992"/>
                  <a:pt x="1720" y="5045"/>
                  <a:pt x="1668" y="5087"/>
                </a:cubicBezTo>
                <a:cubicBezTo>
                  <a:pt x="1709" y="4699"/>
                  <a:pt x="1762" y="4290"/>
                  <a:pt x="1793" y="3891"/>
                </a:cubicBezTo>
                <a:close/>
                <a:moveTo>
                  <a:pt x="650" y="3818"/>
                </a:moveTo>
                <a:lnTo>
                  <a:pt x="650" y="3818"/>
                </a:lnTo>
                <a:cubicBezTo>
                  <a:pt x="608" y="4269"/>
                  <a:pt x="608" y="4730"/>
                  <a:pt x="629" y="5192"/>
                </a:cubicBezTo>
                <a:cubicBezTo>
                  <a:pt x="598" y="4755"/>
                  <a:pt x="577" y="4328"/>
                  <a:pt x="577" y="3902"/>
                </a:cubicBezTo>
                <a:lnTo>
                  <a:pt x="577" y="3902"/>
                </a:lnTo>
                <a:cubicBezTo>
                  <a:pt x="598" y="3870"/>
                  <a:pt x="619" y="3839"/>
                  <a:pt x="650" y="3818"/>
                </a:cubicBezTo>
                <a:close/>
                <a:moveTo>
                  <a:pt x="1594" y="3629"/>
                </a:moveTo>
                <a:cubicBezTo>
                  <a:pt x="1605" y="3640"/>
                  <a:pt x="1615" y="3650"/>
                  <a:pt x="1626" y="3661"/>
                </a:cubicBezTo>
                <a:cubicBezTo>
                  <a:pt x="1636" y="3661"/>
                  <a:pt x="1647" y="3671"/>
                  <a:pt x="1657" y="3692"/>
                </a:cubicBezTo>
                <a:cubicBezTo>
                  <a:pt x="1615" y="4195"/>
                  <a:pt x="1552" y="4699"/>
                  <a:pt x="1510" y="5212"/>
                </a:cubicBezTo>
                <a:lnTo>
                  <a:pt x="1489" y="5223"/>
                </a:lnTo>
                <a:cubicBezTo>
                  <a:pt x="1510" y="4688"/>
                  <a:pt x="1552" y="4164"/>
                  <a:pt x="1594" y="3629"/>
                </a:cubicBezTo>
                <a:close/>
                <a:moveTo>
                  <a:pt x="892" y="3598"/>
                </a:moveTo>
                <a:lnTo>
                  <a:pt x="892" y="3598"/>
                </a:lnTo>
                <a:cubicBezTo>
                  <a:pt x="850" y="4153"/>
                  <a:pt x="818" y="4720"/>
                  <a:pt x="839" y="5275"/>
                </a:cubicBezTo>
                <a:lnTo>
                  <a:pt x="797" y="5254"/>
                </a:lnTo>
                <a:cubicBezTo>
                  <a:pt x="755" y="4720"/>
                  <a:pt x="766" y="4185"/>
                  <a:pt x="808" y="3650"/>
                </a:cubicBezTo>
                <a:lnTo>
                  <a:pt x="892" y="3598"/>
                </a:lnTo>
                <a:close/>
                <a:moveTo>
                  <a:pt x="1426" y="3849"/>
                </a:moveTo>
                <a:lnTo>
                  <a:pt x="1426" y="3860"/>
                </a:lnTo>
                <a:cubicBezTo>
                  <a:pt x="1384" y="4332"/>
                  <a:pt x="1353" y="4814"/>
                  <a:pt x="1332" y="5286"/>
                </a:cubicBezTo>
                <a:lnTo>
                  <a:pt x="1321" y="5286"/>
                </a:lnTo>
                <a:cubicBezTo>
                  <a:pt x="1342" y="4814"/>
                  <a:pt x="1374" y="4332"/>
                  <a:pt x="1426" y="3849"/>
                </a:cubicBezTo>
                <a:close/>
                <a:moveTo>
                  <a:pt x="1059" y="3514"/>
                </a:moveTo>
                <a:cubicBezTo>
                  <a:pt x="1038" y="4111"/>
                  <a:pt x="996" y="4709"/>
                  <a:pt x="996" y="5317"/>
                </a:cubicBezTo>
                <a:lnTo>
                  <a:pt x="986" y="5317"/>
                </a:lnTo>
                <a:cubicBezTo>
                  <a:pt x="975" y="4709"/>
                  <a:pt x="1007" y="4111"/>
                  <a:pt x="1049" y="3514"/>
                </a:cubicBezTo>
                <a:close/>
                <a:moveTo>
                  <a:pt x="1259" y="3482"/>
                </a:moveTo>
                <a:cubicBezTo>
                  <a:pt x="1280" y="3482"/>
                  <a:pt x="1290" y="3482"/>
                  <a:pt x="1311" y="3493"/>
                </a:cubicBezTo>
                <a:cubicBezTo>
                  <a:pt x="1248" y="4101"/>
                  <a:pt x="1196" y="4709"/>
                  <a:pt x="1175" y="5328"/>
                </a:cubicBezTo>
                <a:lnTo>
                  <a:pt x="1143" y="5317"/>
                </a:lnTo>
                <a:cubicBezTo>
                  <a:pt x="1143" y="4709"/>
                  <a:pt x="1185" y="4090"/>
                  <a:pt x="1217" y="3482"/>
                </a:cubicBezTo>
                <a:close/>
                <a:moveTo>
                  <a:pt x="4342" y="1"/>
                </a:moveTo>
                <a:cubicBezTo>
                  <a:pt x="4300" y="1"/>
                  <a:pt x="4258" y="22"/>
                  <a:pt x="4226" y="64"/>
                </a:cubicBezTo>
                <a:cubicBezTo>
                  <a:pt x="3996" y="389"/>
                  <a:pt x="3828" y="745"/>
                  <a:pt x="3702" y="1133"/>
                </a:cubicBezTo>
                <a:cubicBezTo>
                  <a:pt x="3628" y="1322"/>
                  <a:pt x="3555" y="1511"/>
                  <a:pt x="3471" y="1689"/>
                </a:cubicBezTo>
                <a:cubicBezTo>
                  <a:pt x="3377" y="1899"/>
                  <a:pt x="3282" y="2109"/>
                  <a:pt x="3188" y="2318"/>
                </a:cubicBezTo>
                <a:cubicBezTo>
                  <a:pt x="2884" y="2926"/>
                  <a:pt x="2559" y="3535"/>
                  <a:pt x="2255" y="4153"/>
                </a:cubicBezTo>
                <a:cubicBezTo>
                  <a:pt x="2223" y="3975"/>
                  <a:pt x="2150" y="3818"/>
                  <a:pt x="2035" y="3692"/>
                </a:cubicBezTo>
                <a:lnTo>
                  <a:pt x="2003" y="3661"/>
                </a:lnTo>
                <a:cubicBezTo>
                  <a:pt x="1898" y="3482"/>
                  <a:pt x="1751" y="3335"/>
                  <a:pt x="1563" y="3241"/>
                </a:cubicBezTo>
                <a:cubicBezTo>
                  <a:pt x="1468" y="3199"/>
                  <a:pt x="1363" y="3178"/>
                  <a:pt x="1248" y="3178"/>
                </a:cubicBezTo>
                <a:cubicBezTo>
                  <a:pt x="1164" y="3178"/>
                  <a:pt x="1080" y="3189"/>
                  <a:pt x="996" y="3210"/>
                </a:cubicBezTo>
                <a:cubicBezTo>
                  <a:pt x="818" y="3273"/>
                  <a:pt x="640" y="3377"/>
                  <a:pt x="504" y="3524"/>
                </a:cubicBezTo>
                <a:cubicBezTo>
                  <a:pt x="357" y="3661"/>
                  <a:pt x="241" y="3828"/>
                  <a:pt x="157" y="4007"/>
                </a:cubicBezTo>
                <a:cubicBezTo>
                  <a:pt x="63" y="4195"/>
                  <a:pt x="11" y="4405"/>
                  <a:pt x="11" y="4604"/>
                </a:cubicBezTo>
                <a:cubicBezTo>
                  <a:pt x="0" y="4804"/>
                  <a:pt x="53" y="5003"/>
                  <a:pt x="157" y="5160"/>
                </a:cubicBezTo>
                <a:cubicBezTo>
                  <a:pt x="283" y="5349"/>
                  <a:pt x="472" y="5485"/>
                  <a:pt x="682" y="5548"/>
                </a:cubicBezTo>
                <a:cubicBezTo>
                  <a:pt x="829" y="5600"/>
                  <a:pt x="986" y="5632"/>
                  <a:pt x="1143" y="5632"/>
                </a:cubicBezTo>
                <a:cubicBezTo>
                  <a:pt x="1321" y="5621"/>
                  <a:pt x="1489" y="5580"/>
                  <a:pt x="1647" y="5485"/>
                </a:cubicBezTo>
                <a:cubicBezTo>
                  <a:pt x="1846" y="5370"/>
                  <a:pt x="2003" y="5212"/>
                  <a:pt x="2118" y="5003"/>
                </a:cubicBezTo>
                <a:cubicBezTo>
                  <a:pt x="2171" y="5003"/>
                  <a:pt x="2213" y="4971"/>
                  <a:pt x="2234" y="4919"/>
                </a:cubicBezTo>
                <a:cubicBezTo>
                  <a:pt x="2580" y="4122"/>
                  <a:pt x="2999" y="3346"/>
                  <a:pt x="3398" y="2559"/>
                </a:cubicBezTo>
                <a:cubicBezTo>
                  <a:pt x="3450" y="2444"/>
                  <a:pt x="3513" y="2329"/>
                  <a:pt x="3566" y="2203"/>
                </a:cubicBezTo>
                <a:cubicBezTo>
                  <a:pt x="3649" y="2381"/>
                  <a:pt x="3744" y="2549"/>
                  <a:pt x="3838" y="2717"/>
                </a:cubicBezTo>
                <a:lnTo>
                  <a:pt x="3838" y="2727"/>
                </a:lnTo>
                <a:cubicBezTo>
                  <a:pt x="3922" y="2885"/>
                  <a:pt x="3985" y="3042"/>
                  <a:pt x="4037" y="3220"/>
                </a:cubicBezTo>
                <a:cubicBezTo>
                  <a:pt x="4048" y="3304"/>
                  <a:pt x="4058" y="3388"/>
                  <a:pt x="4058" y="3482"/>
                </a:cubicBezTo>
                <a:cubicBezTo>
                  <a:pt x="4058" y="3556"/>
                  <a:pt x="4037" y="3640"/>
                  <a:pt x="4016" y="3713"/>
                </a:cubicBezTo>
                <a:lnTo>
                  <a:pt x="4006" y="3765"/>
                </a:lnTo>
                <a:cubicBezTo>
                  <a:pt x="3975" y="3839"/>
                  <a:pt x="4006" y="3923"/>
                  <a:pt x="4079" y="3954"/>
                </a:cubicBezTo>
                <a:cubicBezTo>
                  <a:pt x="4100" y="3996"/>
                  <a:pt x="4153" y="4017"/>
                  <a:pt x="4205" y="4017"/>
                </a:cubicBezTo>
                <a:cubicBezTo>
                  <a:pt x="4541" y="3975"/>
                  <a:pt x="4866" y="3839"/>
                  <a:pt x="5128" y="3619"/>
                </a:cubicBezTo>
                <a:cubicBezTo>
                  <a:pt x="5254" y="3503"/>
                  <a:pt x="5348" y="3367"/>
                  <a:pt x="5411" y="3210"/>
                </a:cubicBezTo>
                <a:cubicBezTo>
                  <a:pt x="5474" y="3052"/>
                  <a:pt x="5495" y="2885"/>
                  <a:pt x="5495" y="2717"/>
                </a:cubicBezTo>
                <a:cubicBezTo>
                  <a:pt x="5485" y="2612"/>
                  <a:pt x="5474" y="2497"/>
                  <a:pt x="5443" y="2392"/>
                </a:cubicBezTo>
                <a:cubicBezTo>
                  <a:pt x="5411" y="2245"/>
                  <a:pt x="5380" y="2098"/>
                  <a:pt x="5338" y="1951"/>
                </a:cubicBezTo>
                <a:cubicBezTo>
                  <a:pt x="5243" y="1637"/>
                  <a:pt x="5128" y="1333"/>
                  <a:pt x="5002" y="1039"/>
                </a:cubicBezTo>
                <a:cubicBezTo>
                  <a:pt x="4918" y="840"/>
                  <a:pt x="4834" y="640"/>
                  <a:pt x="4730" y="462"/>
                </a:cubicBezTo>
                <a:cubicBezTo>
                  <a:pt x="4656" y="326"/>
                  <a:pt x="4572" y="190"/>
                  <a:pt x="4467" y="64"/>
                </a:cubicBezTo>
                <a:cubicBezTo>
                  <a:pt x="4446" y="32"/>
                  <a:pt x="4404" y="11"/>
                  <a:pt x="436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63" name="Google Shape;12763;p87"/>
          <p:cNvSpPr/>
          <p:nvPr/>
        </p:nvSpPr>
        <p:spPr>
          <a:xfrm rot="-4061316">
            <a:off x="7373946" y="2050275"/>
            <a:ext cx="56" cy="56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64" name="Google Shape;12764;p87"/>
          <p:cNvSpPr/>
          <p:nvPr/>
        </p:nvSpPr>
        <p:spPr>
          <a:xfrm rot="-4061316">
            <a:off x="7945140" y="641318"/>
            <a:ext cx="56" cy="56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65" name="Google Shape;12765;p87"/>
          <p:cNvSpPr/>
          <p:nvPr/>
        </p:nvSpPr>
        <p:spPr>
          <a:xfrm rot="-4061316">
            <a:off x="2501040" y="1405670"/>
            <a:ext cx="162972" cy="175255"/>
          </a:xfrm>
          <a:custGeom>
            <a:rect b="b" l="l" r="r" t="t"/>
            <a:pathLst>
              <a:path extrusionOk="0" h="3155" w="2934">
                <a:moveTo>
                  <a:pt x="1657" y="504"/>
                </a:moveTo>
                <a:cubicBezTo>
                  <a:pt x="1699" y="713"/>
                  <a:pt x="1752" y="913"/>
                  <a:pt x="1804" y="1122"/>
                </a:cubicBezTo>
                <a:cubicBezTo>
                  <a:pt x="1626" y="1143"/>
                  <a:pt x="1448" y="1164"/>
                  <a:pt x="1280" y="1175"/>
                </a:cubicBezTo>
                <a:cubicBezTo>
                  <a:pt x="1301" y="1122"/>
                  <a:pt x="1332" y="1080"/>
                  <a:pt x="1353" y="1028"/>
                </a:cubicBezTo>
                <a:cubicBezTo>
                  <a:pt x="1458" y="860"/>
                  <a:pt x="1553" y="682"/>
                  <a:pt x="1657" y="504"/>
                </a:cubicBezTo>
                <a:close/>
                <a:moveTo>
                  <a:pt x="2318" y="1363"/>
                </a:moveTo>
                <a:lnTo>
                  <a:pt x="2213" y="1458"/>
                </a:lnTo>
                <a:cubicBezTo>
                  <a:pt x="2203" y="1437"/>
                  <a:pt x="2192" y="1405"/>
                  <a:pt x="2192" y="1374"/>
                </a:cubicBezTo>
                <a:lnTo>
                  <a:pt x="2318" y="1363"/>
                </a:lnTo>
                <a:close/>
                <a:moveTo>
                  <a:pt x="630" y="1458"/>
                </a:moveTo>
                <a:lnTo>
                  <a:pt x="714" y="1479"/>
                </a:lnTo>
                <a:lnTo>
                  <a:pt x="777" y="1479"/>
                </a:lnTo>
                <a:cubicBezTo>
                  <a:pt x="766" y="1500"/>
                  <a:pt x="745" y="1531"/>
                  <a:pt x="735" y="1563"/>
                </a:cubicBezTo>
                <a:lnTo>
                  <a:pt x="630" y="1458"/>
                </a:lnTo>
                <a:close/>
                <a:moveTo>
                  <a:pt x="1878" y="1416"/>
                </a:moveTo>
                <a:cubicBezTo>
                  <a:pt x="1909" y="1500"/>
                  <a:pt x="1941" y="1594"/>
                  <a:pt x="1962" y="1689"/>
                </a:cubicBezTo>
                <a:cubicBezTo>
                  <a:pt x="1794" y="1846"/>
                  <a:pt x="1615" y="1993"/>
                  <a:pt x="1437" y="2139"/>
                </a:cubicBezTo>
                <a:lnTo>
                  <a:pt x="1416" y="2119"/>
                </a:lnTo>
                <a:cubicBezTo>
                  <a:pt x="1259" y="2003"/>
                  <a:pt x="1112" y="1888"/>
                  <a:pt x="976" y="1772"/>
                </a:cubicBezTo>
                <a:cubicBezTo>
                  <a:pt x="1018" y="1678"/>
                  <a:pt x="1060" y="1584"/>
                  <a:pt x="1112" y="1489"/>
                </a:cubicBezTo>
                <a:cubicBezTo>
                  <a:pt x="1207" y="1489"/>
                  <a:pt x="1290" y="1479"/>
                  <a:pt x="1385" y="1468"/>
                </a:cubicBezTo>
                <a:cubicBezTo>
                  <a:pt x="1553" y="1458"/>
                  <a:pt x="1720" y="1437"/>
                  <a:pt x="1878" y="1416"/>
                </a:cubicBezTo>
                <a:close/>
                <a:moveTo>
                  <a:pt x="850" y="2056"/>
                </a:moveTo>
                <a:cubicBezTo>
                  <a:pt x="944" y="2139"/>
                  <a:pt x="1039" y="2213"/>
                  <a:pt x="1144" y="2297"/>
                </a:cubicBezTo>
                <a:lnTo>
                  <a:pt x="1186" y="2328"/>
                </a:lnTo>
                <a:cubicBezTo>
                  <a:pt x="1028" y="2454"/>
                  <a:pt x="850" y="2569"/>
                  <a:pt x="682" y="2685"/>
                </a:cubicBezTo>
                <a:lnTo>
                  <a:pt x="672" y="2685"/>
                </a:lnTo>
                <a:lnTo>
                  <a:pt x="672" y="2664"/>
                </a:lnTo>
                <a:cubicBezTo>
                  <a:pt x="703" y="2454"/>
                  <a:pt x="766" y="2255"/>
                  <a:pt x="850" y="2056"/>
                </a:cubicBezTo>
                <a:close/>
                <a:moveTo>
                  <a:pt x="2056" y="2003"/>
                </a:moveTo>
                <a:cubicBezTo>
                  <a:pt x="2129" y="2234"/>
                  <a:pt x="2192" y="2454"/>
                  <a:pt x="2245" y="2685"/>
                </a:cubicBezTo>
                <a:cubicBezTo>
                  <a:pt x="2056" y="2569"/>
                  <a:pt x="1878" y="2454"/>
                  <a:pt x="1689" y="2328"/>
                </a:cubicBezTo>
                <a:lnTo>
                  <a:pt x="1689" y="2318"/>
                </a:lnTo>
                <a:lnTo>
                  <a:pt x="1752" y="2265"/>
                </a:lnTo>
                <a:cubicBezTo>
                  <a:pt x="1857" y="2181"/>
                  <a:pt x="1962" y="2098"/>
                  <a:pt x="2056" y="2003"/>
                </a:cubicBezTo>
                <a:close/>
                <a:moveTo>
                  <a:pt x="1678" y="0"/>
                </a:moveTo>
                <a:cubicBezTo>
                  <a:pt x="1626" y="0"/>
                  <a:pt x="1574" y="32"/>
                  <a:pt x="1553" y="74"/>
                </a:cubicBezTo>
                <a:cubicBezTo>
                  <a:pt x="1437" y="283"/>
                  <a:pt x="1322" y="483"/>
                  <a:pt x="1196" y="692"/>
                </a:cubicBezTo>
                <a:cubicBezTo>
                  <a:pt x="1102" y="860"/>
                  <a:pt x="1018" y="1017"/>
                  <a:pt x="923" y="1185"/>
                </a:cubicBezTo>
                <a:cubicBezTo>
                  <a:pt x="829" y="1185"/>
                  <a:pt x="735" y="1175"/>
                  <a:pt x="640" y="1164"/>
                </a:cubicBezTo>
                <a:cubicBezTo>
                  <a:pt x="504" y="1143"/>
                  <a:pt x="368" y="1101"/>
                  <a:pt x="231" y="1059"/>
                </a:cubicBezTo>
                <a:cubicBezTo>
                  <a:pt x="205" y="1042"/>
                  <a:pt x="177" y="1034"/>
                  <a:pt x="149" y="1034"/>
                </a:cubicBezTo>
                <a:cubicBezTo>
                  <a:pt x="111" y="1034"/>
                  <a:pt x="73" y="1050"/>
                  <a:pt x="43" y="1080"/>
                </a:cubicBezTo>
                <a:cubicBezTo>
                  <a:pt x="22" y="1112"/>
                  <a:pt x="1" y="1143"/>
                  <a:pt x="1" y="1185"/>
                </a:cubicBezTo>
                <a:cubicBezTo>
                  <a:pt x="1" y="1227"/>
                  <a:pt x="22" y="1269"/>
                  <a:pt x="53" y="1301"/>
                </a:cubicBezTo>
                <a:cubicBezTo>
                  <a:pt x="221" y="1489"/>
                  <a:pt x="410" y="1678"/>
                  <a:pt x="609" y="1856"/>
                </a:cubicBezTo>
                <a:cubicBezTo>
                  <a:pt x="546" y="1982"/>
                  <a:pt x="504" y="2129"/>
                  <a:pt x="451" y="2265"/>
                </a:cubicBezTo>
                <a:cubicBezTo>
                  <a:pt x="378" y="2496"/>
                  <a:pt x="347" y="2737"/>
                  <a:pt x="389" y="2978"/>
                </a:cubicBezTo>
                <a:cubicBezTo>
                  <a:pt x="389" y="3020"/>
                  <a:pt x="420" y="3052"/>
                  <a:pt x="451" y="3073"/>
                </a:cubicBezTo>
                <a:cubicBezTo>
                  <a:pt x="478" y="3083"/>
                  <a:pt x="504" y="3089"/>
                  <a:pt x="530" y="3089"/>
                </a:cubicBezTo>
                <a:cubicBezTo>
                  <a:pt x="556" y="3089"/>
                  <a:pt x="583" y="3083"/>
                  <a:pt x="609" y="3073"/>
                </a:cubicBezTo>
                <a:cubicBezTo>
                  <a:pt x="902" y="2915"/>
                  <a:pt x="1186" y="2727"/>
                  <a:pt x="1448" y="2517"/>
                </a:cubicBezTo>
                <a:cubicBezTo>
                  <a:pt x="1752" y="2737"/>
                  <a:pt x="2077" y="2947"/>
                  <a:pt x="2402" y="3136"/>
                </a:cubicBezTo>
                <a:cubicBezTo>
                  <a:pt x="2426" y="3149"/>
                  <a:pt x="2451" y="3155"/>
                  <a:pt x="2475" y="3155"/>
                </a:cubicBezTo>
                <a:cubicBezTo>
                  <a:pt x="2570" y="3155"/>
                  <a:pt x="2655" y="3068"/>
                  <a:pt x="2622" y="2968"/>
                </a:cubicBezTo>
                <a:cubicBezTo>
                  <a:pt x="2538" y="2569"/>
                  <a:pt x="2423" y="2181"/>
                  <a:pt x="2308" y="1783"/>
                </a:cubicBezTo>
                <a:cubicBezTo>
                  <a:pt x="2486" y="1626"/>
                  <a:pt x="2664" y="1458"/>
                  <a:pt x="2832" y="1301"/>
                </a:cubicBezTo>
                <a:cubicBezTo>
                  <a:pt x="2934" y="1199"/>
                  <a:pt x="2868" y="1038"/>
                  <a:pt x="2739" y="1038"/>
                </a:cubicBezTo>
                <a:cubicBezTo>
                  <a:pt x="2735" y="1038"/>
                  <a:pt x="2731" y="1038"/>
                  <a:pt x="2727" y="1038"/>
                </a:cubicBezTo>
                <a:cubicBezTo>
                  <a:pt x="2517" y="1038"/>
                  <a:pt x="2318" y="1049"/>
                  <a:pt x="2108" y="1080"/>
                </a:cubicBezTo>
                <a:cubicBezTo>
                  <a:pt x="2024" y="787"/>
                  <a:pt x="1962" y="483"/>
                  <a:pt x="1909" y="179"/>
                </a:cubicBezTo>
                <a:cubicBezTo>
                  <a:pt x="1899" y="137"/>
                  <a:pt x="1867" y="105"/>
                  <a:pt x="1836" y="84"/>
                </a:cubicBezTo>
                <a:lnTo>
                  <a:pt x="1815" y="84"/>
                </a:lnTo>
                <a:cubicBezTo>
                  <a:pt x="1804" y="53"/>
                  <a:pt x="1783" y="32"/>
                  <a:pt x="1752" y="21"/>
                </a:cubicBezTo>
                <a:cubicBezTo>
                  <a:pt x="1731" y="11"/>
                  <a:pt x="1710" y="0"/>
                  <a:pt x="167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66" name="Google Shape;12766;p87"/>
          <p:cNvSpPr/>
          <p:nvPr/>
        </p:nvSpPr>
        <p:spPr>
          <a:xfrm rot="-4061316">
            <a:off x="7000518" y="1771742"/>
            <a:ext cx="1222" cy="611"/>
          </a:xfrm>
          <a:custGeom>
            <a:rect b="b" l="l" r="r" t="t"/>
            <a:pathLst>
              <a:path extrusionOk="0" h="11" w="22">
                <a:moveTo>
                  <a:pt x="1" y="0"/>
                </a:moveTo>
                <a:lnTo>
                  <a:pt x="22" y="11"/>
                </a:lnTo>
                <a:lnTo>
                  <a:pt x="1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67" name="Google Shape;12767;p87"/>
          <p:cNvSpPr/>
          <p:nvPr/>
        </p:nvSpPr>
        <p:spPr>
          <a:xfrm rot="-4061316">
            <a:off x="7625083" y="967671"/>
            <a:ext cx="1222" cy="667"/>
          </a:xfrm>
          <a:custGeom>
            <a:rect b="b" l="l" r="r" t="t"/>
            <a:pathLst>
              <a:path extrusionOk="0" h="12" w="22">
                <a:moveTo>
                  <a:pt x="22" y="11"/>
                </a:moveTo>
                <a:lnTo>
                  <a:pt x="22" y="11"/>
                </a:lnTo>
                <a:lnTo>
                  <a:pt x="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68" name="Google Shape;12768;p87"/>
          <p:cNvSpPr/>
          <p:nvPr/>
        </p:nvSpPr>
        <p:spPr>
          <a:xfrm rot="-4061316">
            <a:off x="7049568" y="1155155"/>
            <a:ext cx="667" cy="56"/>
          </a:xfrm>
          <a:custGeom>
            <a:rect b="b" l="l" r="r" t="t"/>
            <a:pathLst>
              <a:path extrusionOk="0" h="1" w="12">
                <a:moveTo>
                  <a:pt x="1" y="1"/>
                </a:moveTo>
                <a:lnTo>
                  <a:pt x="11" y="1"/>
                </a:lnTo>
                <a:lnTo>
                  <a:pt x="1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69" name="Google Shape;12769;p87"/>
          <p:cNvSpPr/>
          <p:nvPr/>
        </p:nvSpPr>
        <p:spPr>
          <a:xfrm rot="-4061316">
            <a:off x="6665725" y="951278"/>
            <a:ext cx="56" cy="56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70" name="Google Shape;12770;p87"/>
          <p:cNvSpPr/>
          <p:nvPr/>
        </p:nvSpPr>
        <p:spPr>
          <a:xfrm rot="-4061316">
            <a:off x="8151191" y="3106899"/>
            <a:ext cx="100816" cy="96765"/>
          </a:xfrm>
          <a:custGeom>
            <a:rect b="b" l="l" r="r" t="t"/>
            <a:pathLst>
              <a:path extrusionOk="0" h="1742" w="1815">
                <a:moveTo>
                  <a:pt x="1385" y="420"/>
                </a:moveTo>
                <a:cubicBezTo>
                  <a:pt x="1395" y="420"/>
                  <a:pt x="1416" y="431"/>
                  <a:pt x="1426" y="431"/>
                </a:cubicBezTo>
                <a:cubicBezTo>
                  <a:pt x="1437" y="441"/>
                  <a:pt x="1437" y="441"/>
                  <a:pt x="1447" y="452"/>
                </a:cubicBezTo>
                <a:lnTo>
                  <a:pt x="1447" y="462"/>
                </a:lnTo>
                <a:cubicBezTo>
                  <a:pt x="1426" y="724"/>
                  <a:pt x="1405" y="976"/>
                  <a:pt x="1385" y="1228"/>
                </a:cubicBezTo>
                <a:cubicBezTo>
                  <a:pt x="1364" y="1259"/>
                  <a:pt x="1332" y="1280"/>
                  <a:pt x="1311" y="1312"/>
                </a:cubicBezTo>
                <a:cubicBezTo>
                  <a:pt x="1332" y="1007"/>
                  <a:pt x="1364" y="714"/>
                  <a:pt x="1385" y="420"/>
                </a:cubicBezTo>
                <a:close/>
                <a:moveTo>
                  <a:pt x="483" y="515"/>
                </a:moveTo>
                <a:cubicBezTo>
                  <a:pt x="462" y="787"/>
                  <a:pt x="441" y="1060"/>
                  <a:pt x="420" y="1333"/>
                </a:cubicBezTo>
                <a:cubicBezTo>
                  <a:pt x="409" y="1322"/>
                  <a:pt x="388" y="1312"/>
                  <a:pt x="378" y="1301"/>
                </a:cubicBezTo>
                <a:cubicBezTo>
                  <a:pt x="357" y="1270"/>
                  <a:pt x="346" y="1238"/>
                  <a:pt x="325" y="1207"/>
                </a:cubicBezTo>
                <a:cubicBezTo>
                  <a:pt x="315" y="1175"/>
                  <a:pt x="304" y="1133"/>
                  <a:pt x="294" y="1102"/>
                </a:cubicBezTo>
                <a:cubicBezTo>
                  <a:pt x="283" y="1049"/>
                  <a:pt x="283" y="997"/>
                  <a:pt x="294" y="945"/>
                </a:cubicBezTo>
                <a:cubicBezTo>
                  <a:pt x="304" y="882"/>
                  <a:pt x="315" y="819"/>
                  <a:pt x="336" y="756"/>
                </a:cubicBezTo>
                <a:cubicBezTo>
                  <a:pt x="367" y="693"/>
                  <a:pt x="399" y="630"/>
                  <a:pt x="441" y="577"/>
                </a:cubicBezTo>
                <a:lnTo>
                  <a:pt x="483" y="515"/>
                </a:lnTo>
                <a:close/>
                <a:moveTo>
                  <a:pt x="692" y="347"/>
                </a:moveTo>
                <a:cubicBezTo>
                  <a:pt x="661" y="703"/>
                  <a:pt x="619" y="1070"/>
                  <a:pt x="588" y="1427"/>
                </a:cubicBezTo>
                <a:lnTo>
                  <a:pt x="577" y="1427"/>
                </a:lnTo>
                <a:lnTo>
                  <a:pt x="546" y="1416"/>
                </a:lnTo>
                <a:cubicBezTo>
                  <a:pt x="577" y="1070"/>
                  <a:pt x="598" y="724"/>
                  <a:pt x="629" y="378"/>
                </a:cubicBezTo>
                <a:lnTo>
                  <a:pt x="692" y="347"/>
                </a:lnTo>
                <a:close/>
                <a:moveTo>
                  <a:pt x="1154" y="305"/>
                </a:moveTo>
                <a:lnTo>
                  <a:pt x="1206" y="315"/>
                </a:lnTo>
                <a:lnTo>
                  <a:pt x="1259" y="347"/>
                </a:lnTo>
                <a:cubicBezTo>
                  <a:pt x="1227" y="703"/>
                  <a:pt x="1196" y="1060"/>
                  <a:pt x="1175" y="1406"/>
                </a:cubicBezTo>
                <a:lnTo>
                  <a:pt x="1154" y="1416"/>
                </a:lnTo>
                <a:cubicBezTo>
                  <a:pt x="1122" y="1437"/>
                  <a:pt x="1091" y="1448"/>
                  <a:pt x="1049" y="1458"/>
                </a:cubicBezTo>
                <a:cubicBezTo>
                  <a:pt x="1080" y="1070"/>
                  <a:pt x="1122" y="682"/>
                  <a:pt x="1154" y="305"/>
                </a:cubicBezTo>
                <a:close/>
                <a:moveTo>
                  <a:pt x="871" y="294"/>
                </a:moveTo>
                <a:cubicBezTo>
                  <a:pt x="839" y="672"/>
                  <a:pt x="787" y="1070"/>
                  <a:pt x="755" y="1469"/>
                </a:cubicBezTo>
                <a:lnTo>
                  <a:pt x="724" y="1469"/>
                </a:lnTo>
                <a:cubicBezTo>
                  <a:pt x="755" y="1081"/>
                  <a:pt x="797" y="682"/>
                  <a:pt x="839" y="294"/>
                </a:cubicBezTo>
                <a:close/>
                <a:moveTo>
                  <a:pt x="1028" y="273"/>
                </a:moveTo>
                <a:cubicBezTo>
                  <a:pt x="986" y="672"/>
                  <a:pt x="944" y="1070"/>
                  <a:pt x="913" y="1469"/>
                </a:cubicBezTo>
                <a:lnTo>
                  <a:pt x="892" y="1469"/>
                </a:lnTo>
                <a:cubicBezTo>
                  <a:pt x="923" y="1070"/>
                  <a:pt x="965" y="672"/>
                  <a:pt x="1007" y="273"/>
                </a:cubicBezTo>
                <a:close/>
                <a:moveTo>
                  <a:pt x="892" y="1"/>
                </a:moveTo>
                <a:cubicBezTo>
                  <a:pt x="797" y="1"/>
                  <a:pt x="692" y="32"/>
                  <a:pt x="598" y="85"/>
                </a:cubicBezTo>
                <a:cubicBezTo>
                  <a:pt x="567" y="95"/>
                  <a:pt x="546" y="106"/>
                  <a:pt x="514" y="127"/>
                </a:cubicBezTo>
                <a:cubicBezTo>
                  <a:pt x="462" y="158"/>
                  <a:pt x="420" y="190"/>
                  <a:pt x="367" y="231"/>
                </a:cubicBezTo>
                <a:cubicBezTo>
                  <a:pt x="231" y="357"/>
                  <a:pt x="126" y="525"/>
                  <a:pt x="74" y="703"/>
                </a:cubicBezTo>
                <a:cubicBezTo>
                  <a:pt x="11" y="871"/>
                  <a:pt x="0" y="1049"/>
                  <a:pt x="53" y="1228"/>
                </a:cubicBezTo>
                <a:cubicBezTo>
                  <a:pt x="105" y="1406"/>
                  <a:pt x="231" y="1553"/>
                  <a:pt x="399" y="1647"/>
                </a:cubicBezTo>
                <a:cubicBezTo>
                  <a:pt x="493" y="1689"/>
                  <a:pt x="609" y="1721"/>
                  <a:pt x="713" y="1731"/>
                </a:cubicBezTo>
                <a:cubicBezTo>
                  <a:pt x="762" y="1738"/>
                  <a:pt x="811" y="1741"/>
                  <a:pt x="860" y="1741"/>
                </a:cubicBezTo>
                <a:cubicBezTo>
                  <a:pt x="958" y="1741"/>
                  <a:pt x="1056" y="1728"/>
                  <a:pt x="1154" y="1700"/>
                </a:cubicBezTo>
                <a:cubicBezTo>
                  <a:pt x="1248" y="1679"/>
                  <a:pt x="1332" y="1626"/>
                  <a:pt x="1416" y="1574"/>
                </a:cubicBezTo>
                <a:lnTo>
                  <a:pt x="1426" y="1574"/>
                </a:lnTo>
                <a:cubicBezTo>
                  <a:pt x="1468" y="1574"/>
                  <a:pt x="1489" y="1542"/>
                  <a:pt x="1500" y="1511"/>
                </a:cubicBezTo>
                <a:lnTo>
                  <a:pt x="1500" y="1500"/>
                </a:lnTo>
                <a:cubicBezTo>
                  <a:pt x="1584" y="1416"/>
                  <a:pt x="1657" y="1312"/>
                  <a:pt x="1710" y="1196"/>
                </a:cubicBezTo>
                <a:cubicBezTo>
                  <a:pt x="1804" y="945"/>
                  <a:pt x="1814" y="661"/>
                  <a:pt x="1710" y="410"/>
                </a:cubicBezTo>
                <a:cubicBezTo>
                  <a:pt x="1689" y="336"/>
                  <a:pt x="1657" y="273"/>
                  <a:pt x="1615" y="210"/>
                </a:cubicBezTo>
                <a:cubicBezTo>
                  <a:pt x="1589" y="167"/>
                  <a:pt x="1548" y="145"/>
                  <a:pt x="1505" y="145"/>
                </a:cubicBezTo>
                <a:cubicBezTo>
                  <a:pt x="1496" y="145"/>
                  <a:pt x="1488" y="146"/>
                  <a:pt x="1479" y="148"/>
                </a:cubicBezTo>
                <a:cubicBezTo>
                  <a:pt x="1322" y="53"/>
                  <a:pt x="1143" y="1"/>
                  <a:pt x="96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71" name="Google Shape;12771;p87"/>
          <p:cNvSpPr/>
          <p:nvPr/>
        </p:nvSpPr>
        <p:spPr>
          <a:xfrm rot="-4061316">
            <a:off x="6847441" y="1059219"/>
            <a:ext cx="56" cy="56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72" name="Google Shape;12772;p87"/>
          <p:cNvSpPr/>
          <p:nvPr/>
        </p:nvSpPr>
        <p:spPr>
          <a:xfrm rot="-4061316">
            <a:off x="6699976" y="1235482"/>
            <a:ext cx="56" cy="1222"/>
          </a:xfrm>
          <a:custGeom>
            <a:rect b="b" l="l" r="r" t="t"/>
            <a:pathLst>
              <a:path extrusionOk="0" h="22" w="1">
                <a:moveTo>
                  <a:pt x="1" y="0"/>
                </a:moveTo>
                <a:lnTo>
                  <a:pt x="1" y="0"/>
                </a:lnTo>
                <a:lnTo>
                  <a:pt x="1" y="2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73" name="Google Shape;12773;p87"/>
          <p:cNvSpPr/>
          <p:nvPr/>
        </p:nvSpPr>
        <p:spPr>
          <a:xfrm rot="-4061316">
            <a:off x="6387745" y="1484487"/>
            <a:ext cx="56" cy="56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74" name="Google Shape;12774;p87"/>
          <p:cNvSpPr/>
          <p:nvPr/>
        </p:nvSpPr>
        <p:spPr>
          <a:xfrm rot="-4061316">
            <a:off x="6411506" y="1463539"/>
            <a:ext cx="53657" cy="59492"/>
          </a:xfrm>
          <a:custGeom>
            <a:rect b="b" l="l" r="r" t="t"/>
            <a:pathLst>
              <a:path extrusionOk="0" h="1071" w="966">
                <a:moveTo>
                  <a:pt x="598" y="294"/>
                </a:moveTo>
                <a:cubicBezTo>
                  <a:pt x="598" y="305"/>
                  <a:pt x="598" y="326"/>
                  <a:pt x="598" y="336"/>
                </a:cubicBezTo>
                <a:cubicBezTo>
                  <a:pt x="630" y="410"/>
                  <a:pt x="651" y="493"/>
                  <a:pt x="661" y="567"/>
                </a:cubicBezTo>
                <a:cubicBezTo>
                  <a:pt x="672" y="619"/>
                  <a:pt x="672" y="672"/>
                  <a:pt x="672" y="724"/>
                </a:cubicBezTo>
                <a:cubicBezTo>
                  <a:pt x="672" y="745"/>
                  <a:pt x="661" y="756"/>
                  <a:pt x="661" y="777"/>
                </a:cubicBezTo>
                <a:lnTo>
                  <a:pt x="651" y="798"/>
                </a:lnTo>
                <a:lnTo>
                  <a:pt x="640" y="808"/>
                </a:lnTo>
                <a:lnTo>
                  <a:pt x="598" y="808"/>
                </a:lnTo>
                <a:cubicBezTo>
                  <a:pt x="577" y="798"/>
                  <a:pt x="567" y="798"/>
                  <a:pt x="546" y="798"/>
                </a:cubicBezTo>
                <a:cubicBezTo>
                  <a:pt x="514" y="777"/>
                  <a:pt x="472" y="766"/>
                  <a:pt x="452" y="745"/>
                </a:cubicBezTo>
                <a:cubicBezTo>
                  <a:pt x="410" y="714"/>
                  <a:pt x="389" y="693"/>
                  <a:pt x="357" y="661"/>
                </a:cubicBezTo>
                <a:cubicBezTo>
                  <a:pt x="336" y="630"/>
                  <a:pt x="326" y="609"/>
                  <a:pt x="305" y="577"/>
                </a:cubicBezTo>
                <a:cubicBezTo>
                  <a:pt x="305" y="556"/>
                  <a:pt x="294" y="546"/>
                  <a:pt x="284" y="525"/>
                </a:cubicBezTo>
                <a:cubicBezTo>
                  <a:pt x="284" y="514"/>
                  <a:pt x="284" y="504"/>
                  <a:pt x="284" y="493"/>
                </a:cubicBezTo>
                <a:cubicBezTo>
                  <a:pt x="284" y="483"/>
                  <a:pt x="284" y="472"/>
                  <a:pt x="284" y="462"/>
                </a:cubicBezTo>
                <a:lnTo>
                  <a:pt x="305" y="441"/>
                </a:lnTo>
                <a:cubicBezTo>
                  <a:pt x="315" y="420"/>
                  <a:pt x="326" y="410"/>
                  <a:pt x="336" y="399"/>
                </a:cubicBezTo>
                <a:cubicBezTo>
                  <a:pt x="368" y="378"/>
                  <a:pt x="399" y="357"/>
                  <a:pt x="420" y="347"/>
                </a:cubicBezTo>
                <a:cubicBezTo>
                  <a:pt x="483" y="326"/>
                  <a:pt x="546" y="305"/>
                  <a:pt x="598" y="294"/>
                </a:cubicBezTo>
                <a:close/>
                <a:moveTo>
                  <a:pt x="745" y="1"/>
                </a:moveTo>
                <a:cubicBezTo>
                  <a:pt x="525" y="11"/>
                  <a:pt x="315" y="95"/>
                  <a:pt x="147" y="231"/>
                </a:cubicBezTo>
                <a:cubicBezTo>
                  <a:pt x="43" y="326"/>
                  <a:pt x="1" y="483"/>
                  <a:pt x="53" y="619"/>
                </a:cubicBezTo>
                <a:cubicBezTo>
                  <a:pt x="85" y="745"/>
                  <a:pt x="168" y="860"/>
                  <a:pt x="273" y="934"/>
                </a:cubicBezTo>
                <a:cubicBezTo>
                  <a:pt x="378" y="1018"/>
                  <a:pt x="504" y="1070"/>
                  <a:pt x="640" y="1070"/>
                </a:cubicBezTo>
                <a:cubicBezTo>
                  <a:pt x="703" y="1070"/>
                  <a:pt x="756" y="1060"/>
                  <a:pt x="808" y="1028"/>
                </a:cubicBezTo>
                <a:cubicBezTo>
                  <a:pt x="871" y="976"/>
                  <a:pt x="913" y="913"/>
                  <a:pt x="934" y="839"/>
                </a:cubicBezTo>
                <a:cubicBezTo>
                  <a:pt x="944" y="798"/>
                  <a:pt x="955" y="766"/>
                  <a:pt x="955" y="724"/>
                </a:cubicBezTo>
                <a:cubicBezTo>
                  <a:pt x="965" y="682"/>
                  <a:pt x="965" y="651"/>
                  <a:pt x="955" y="609"/>
                </a:cubicBezTo>
                <a:cubicBezTo>
                  <a:pt x="944" y="493"/>
                  <a:pt x="923" y="368"/>
                  <a:pt x="881" y="263"/>
                </a:cubicBezTo>
                <a:cubicBezTo>
                  <a:pt x="871" y="242"/>
                  <a:pt x="871" y="231"/>
                  <a:pt x="860" y="210"/>
                </a:cubicBezTo>
                <a:cubicBezTo>
                  <a:pt x="871" y="189"/>
                  <a:pt x="881" y="158"/>
                  <a:pt x="881" y="137"/>
                </a:cubicBezTo>
                <a:cubicBezTo>
                  <a:pt x="881" y="95"/>
                  <a:pt x="860" y="63"/>
                  <a:pt x="840" y="42"/>
                </a:cubicBezTo>
                <a:cubicBezTo>
                  <a:pt x="808" y="22"/>
                  <a:pt x="787" y="1"/>
                  <a:pt x="75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75" name="Google Shape;12775;p87"/>
          <p:cNvSpPr/>
          <p:nvPr/>
        </p:nvSpPr>
        <p:spPr>
          <a:xfrm rot="1345814">
            <a:off x="2096882" y="1292750"/>
            <a:ext cx="67" cy="803"/>
          </a:xfrm>
          <a:custGeom>
            <a:rect b="b" l="l" r="r" t="t"/>
            <a:pathLst>
              <a:path extrusionOk="0" h="12" w="1">
                <a:moveTo>
                  <a:pt x="1" y="1"/>
                </a:moveTo>
                <a:lnTo>
                  <a:pt x="1" y="11"/>
                </a:lnTo>
                <a:lnTo>
                  <a:pt x="1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76" name="Google Shape;12776;p87"/>
          <p:cNvSpPr/>
          <p:nvPr/>
        </p:nvSpPr>
        <p:spPr>
          <a:xfrm rot="1345814">
            <a:off x="1813330" y="1486037"/>
            <a:ext cx="704885" cy="426758"/>
          </a:xfrm>
          <a:custGeom>
            <a:rect b="b" l="l" r="r" t="t"/>
            <a:pathLst>
              <a:path extrusionOk="0" h="6381" w="10540">
                <a:moveTo>
                  <a:pt x="8831" y="2799"/>
                </a:moveTo>
                <a:cubicBezTo>
                  <a:pt x="9043" y="2799"/>
                  <a:pt x="9260" y="2821"/>
                  <a:pt x="9470" y="2865"/>
                </a:cubicBezTo>
                <a:cubicBezTo>
                  <a:pt x="9627" y="2886"/>
                  <a:pt x="9774" y="2938"/>
                  <a:pt x="9921" y="3001"/>
                </a:cubicBezTo>
                <a:cubicBezTo>
                  <a:pt x="9973" y="3033"/>
                  <a:pt x="10036" y="3075"/>
                  <a:pt x="10088" y="3117"/>
                </a:cubicBezTo>
                <a:cubicBezTo>
                  <a:pt x="10109" y="3138"/>
                  <a:pt x="10141" y="3169"/>
                  <a:pt x="10162" y="3201"/>
                </a:cubicBezTo>
                <a:cubicBezTo>
                  <a:pt x="10183" y="3222"/>
                  <a:pt x="10193" y="3253"/>
                  <a:pt x="10204" y="3274"/>
                </a:cubicBezTo>
                <a:cubicBezTo>
                  <a:pt x="10204" y="3305"/>
                  <a:pt x="10214" y="3337"/>
                  <a:pt x="10214" y="3368"/>
                </a:cubicBezTo>
                <a:cubicBezTo>
                  <a:pt x="10225" y="3400"/>
                  <a:pt x="10225" y="3431"/>
                  <a:pt x="10214" y="3463"/>
                </a:cubicBezTo>
                <a:cubicBezTo>
                  <a:pt x="10214" y="3494"/>
                  <a:pt x="10204" y="3515"/>
                  <a:pt x="10183" y="3547"/>
                </a:cubicBezTo>
                <a:cubicBezTo>
                  <a:pt x="10172" y="3589"/>
                  <a:pt x="10141" y="3620"/>
                  <a:pt x="10109" y="3662"/>
                </a:cubicBezTo>
                <a:cubicBezTo>
                  <a:pt x="10057" y="3714"/>
                  <a:pt x="9994" y="3767"/>
                  <a:pt x="9921" y="3819"/>
                </a:cubicBezTo>
                <a:cubicBezTo>
                  <a:pt x="9742" y="3935"/>
                  <a:pt x="9533" y="4018"/>
                  <a:pt x="9323" y="4092"/>
                </a:cubicBezTo>
                <a:cubicBezTo>
                  <a:pt x="9029" y="4186"/>
                  <a:pt x="8725" y="4260"/>
                  <a:pt x="8421" y="4323"/>
                </a:cubicBezTo>
                <a:lnTo>
                  <a:pt x="8400" y="4323"/>
                </a:lnTo>
                <a:cubicBezTo>
                  <a:pt x="8578" y="3840"/>
                  <a:pt x="8641" y="3326"/>
                  <a:pt x="8578" y="2823"/>
                </a:cubicBezTo>
                <a:cubicBezTo>
                  <a:pt x="8620" y="2813"/>
                  <a:pt x="8662" y="2813"/>
                  <a:pt x="8704" y="2802"/>
                </a:cubicBezTo>
                <a:cubicBezTo>
                  <a:pt x="8746" y="2800"/>
                  <a:pt x="8788" y="2799"/>
                  <a:pt x="8831" y="2799"/>
                </a:cubicBezTo>
                <a:close/>
                <a:moveTo>
                  <a:pt x="2633" y="2351"/>
                </a:moveTo>
                <a:cubicBezTo>
                  <a:pt x="2664" y="3054"/>
                  <a:pt x="2716" y="3756"/>
                  <a:pt x="2800" y="4448"/>
                </a:cubicBezTo>
                <a:cubicBezTo>
                  <a:pt x="2748" y="4344"/>
                  <a:pt x="2706" y="4228"/>
                  <a:pt x="2664" y="4113"/>
                </a:cubicBezTo>
                <a:cubicBezTo>
                  <a:pt x="2580" y="3872"/>
                  <a:pt x="2538" y="3620"/>
                  <a:pt x="2517" y="3368"/>
                </a:cubicBezTo>
                <a:cubicBezTo>
                  <a:pt x="2507" y="3117"/>
                  <a:pt x="2517" y="2875"/>
                  <a:pt x="2559" y="2634"/>
                </a:cubicBezTo>
                <a:lnTo>
                  <a:pt x="2570" y="2655"/>
                </a:lnTo>
                <a:lnTo>
                  <a:pt x="2570" y="2624"/>
                </a:lnTo>
                <a:cubicBezTo>
                  <a:pt x="2591" y="2529"/>
                  <a:pt x="2612" y="2446"/>
                  <a:pt x="2633" y="2351"/>
                </a:cubicBezTo>
                <a:close/>
                <a:moveTo>
                  <a:pt x="5373" y="293"/>
                </a:moveTo>
                <a:cubicBezTo>
                  <a:pt x="5581" y="293"/>
                  <a:pt x="5788" y="313"/>
                  <a:pt x="5988" y="348"/>
                </a:cubicBezTo>
                <a:cubicBezTo>
                  <a:pt x="6502" y="453"/>
                  <a:pt x="6974" y="684"/>
                  <a:pt x="7362" y="1040"/>
                </a:cubicBezTo>
                <a:cubicBezTo>
                  <a:pt x="7551" y="1208"/>
                  <a:pt x="7708" y="1397"/>
                  <a:pt x="7855" y="1617"/>
                </a:cubicBezTo>
                <a:cubicBezTo>
                  <a:pt x="7981" y="1816"/>
                  <a:pt x="8085" y="2037"/>
                  <a:pt x="8169" y="2267"/>
                </a:cubicBezTo>
                <a:cubicBezTo>
                  <a:pt x="8243" y="2508"/>
                  <a:pt x="8295" y="2760"/>
                  <a:pt x="8316" y="3012"/>
                </a:cubicBezTo>
                <a:cubicBezTo>
                  <a:pt x="8327" y="3253"/>
                  <a:pt x="8306" y="3484"/>
                  <a:pt x="8264" y="3725"/>
                </a:cubicBezTo>
                <a:cubicBezTo>
                  <a:pt x="8222" y="3945"/>
                  <a:pt x="8148" y="4165"/>
                  <a:pt x="8054" y="4385"/>
                </a:cubicBezTo>
                <a:lnTo>
                  <a:pt x="7876" y="4406"/>
                </a:lnTo>
                <a:cubicBezTo>
                  <a:pt x="7404" y="4480"/>
                  <a:pt x="6932" y="4532"/>
                  <a:pt x="6460" y="4564"/>
                </a:cubicBezTo>
                <a:cubicBezTo>
                  <a:pt x="6198" y="4585"/>
                  <a:pt x="5946" y="4606"/>
                  <a:pt x="5684" y="4627"/>
                </a:cubicBezTo>
                <a:cubicBezTo>
                  <a:pt x="5495" y="4648"/>
                  <a:pt x="5307" y="4669"/>
                  <a:pt x="5128" y="4690"/>
                </a:cubicBezTo>
                <a:cubicBezTo>
                  <a:pt x="5107" y="3242"/>
                  <a:pt x="5170" y="1795"/>
                  <a:pt x="5244" y="348"/>
                </a:cubicBezTo>
                <a:lnTo>
                  <a:pt x="5244" y="296"/>
                </a:lnTo>
                <a:cubicBezTo>
                  <a:pt x="5287" y="294"/>
                  <a:pt x="5330" y="293"/>
                  <a:pt x="5373" y="293"/>
                </a:cubicBezTo>
                <a:close/>
                <a:moveTo>
                  <a:pt x="5097" y="317"/>
                </a:moveTo>
                <a:lnTo>
                  <a:pt x="5097" y="317"/>
                </a:lnTo>
                <a:cubicBezTo>
                  <a:pt x="5013" y="1774"/>
                  <a:pt x="4960" y="3242"/>
                  <a:pt x="4960" y="4700"/>
                </a:cubicBezTo>
                <a:lnTo>
                  <a:pt x="4719" y="4732"/>
                </a:lnTo>
                <a:lnTo>
                  <a:pt x="4719" y="4616"/>
                </a:lnTo>
                <a:cubicBezTo>
                  <a:pt x="4740" y="4385"/>
                  <a:pt x="4740" y="4144"/>
                  <a:pt x="4751" y="3914"/>
                </a:cubicBezTo>
                <a:cubicBezTo>
                  <a:pt x="4761" y="3683"/>
                  <a:pt x="4772" y="3452"/>
                  <a:pt x="4782" y="3232"/>
                </a:cubicBezTo>
                <a:cubicBezTo>
                  <a:pt x="4814" y="2760"/>
                  <a:pt x="4845" y="2299"/>
                  <a:pt x="4866" y="1827"/>
                </a:cubicBezTo>
                <a:cubicBezTo>
                  <a:pt x="4887" y="1376"/>
                  <a:pt x="4877" y="925"/>
                  <a:pt x="4845" y="474"/>
                </a:cubicBezTo>
                <a:lnTo>
                  <a:pt x="4835" y="359"/>
                </a:lnTo>
                <a:cubicBezTo>
                  <a:pt x="4919" y="338"/>
                  <a:pt x="5013" y="327"/>
                  <a:pt x="5097" y="317"/>
                </a:cubicBezTo>
                <a:close/>
                <a:moveTo>
                  <a:pt x="4688" y="390"/>
                </a:moveTo>
                <a:cubicBezTo>
                  <a:pt x="4719" y="810"/>
                  <a:pt x="4730" y="1219"/>
                  <a:pt x="4719" y="1638"/>
                </a:cubicBezTo>
                <a:cubicBezTo>
                  <a:pt x="4709" y="2099"/>
                  <a:pt x="4677" y="2571"/>
                  <a:pt x="4646" y="3033"/>
                </a:cubicBezTo>
                <a:cubicBezTo>
                  <a:pt x="4625" y="3263"/>
                  <a:pt x="4614" y="3494"/>
                  <a:pt x="4604" y="3725"/>
                </a:cubicBezTo>
                <a:cubicBezTo>
                  <a:pt x="4593" y="3956"/>
                  <a:pt x="4583" y="4176"/>
                  <a:pt x="4583" y="4406"/>
                </a:cubicBezTo>
                <a:cubicBezTo>
                  <a:pt x="4583" y="4522"/>
                  <a:pt x="4583" y="4637"/>
                  <a:pt x="4572" y="4753"/>
                </a:cubicBezTo>
                <a:lnTo>
                  <a:pt x="4363" y="4773"/>
                </a:lnTo>
                <a:cubicBezTo>
                  <a:pt x="4352" y="4260"/>
                  <a:pt x="4342" y="3735"/>
                  <a:pt x="4352" y="3222"/>
                </a:cubicBezTo>
                <a:cubicBezTo>
                  <a:pt x="4352" y="2309"/>
                  <a:pt x="4384" y="1376"/>
                  <a:pt x="4478" y="453"/>
                </a:cubicBezTo>
                <a:lnTo>
                  <a:pt x="4531" y="432"/>
                </a:lnTo>
                <a:cubicBezTo>
                  <a:pt x="4583" y="422"/>
                  <a:pt x="4635" y="411"/>
                  <a:pt x="4688" y="390"/>
                </a:cubicBezTo>
                <a:close/>
                <a:moveTo>
                  <a:pt x="4321" y="516"/>
                </a:moveTo>
                <a:lnTo>
                  <a:pt x="4321" y="516"/>
                </a:lnTo>
                <a:cubicBezTo>
                  <a:pt x="4237" y="1407"/>
                  <a:pt x="4205" y="2299"/>
                  <a:pt x="4195" y="3190"/>
                </a:cubicBezTo>
                <a:cubicBezTo>
                  <a:pt x="4195" y="3725"/>
                  <a:pt x="4195" y="4260"/>
                  <a:pt x="4216" y="4794"/>
                </a:cubicBezTo>
                <a:lnTo>
                  <a:pt x="3912" y="4826"/>
                </a:lnTo>
                <a:cubicBezTo>
                  <a:pt x="3880" y="4291"/>
                  <a:pt x="3859" y="3756"/>
                  <a:pt x="3859" y="3222"/>
                </a:cubicBezTo>
                <a:cubicBezTo>
                  <a:pt x="3859" y="2372"/>
                  <a:pt x="3901" y="1523"/>
                  <a:pt x="3985" y="684"/>
                </a:cubicBezTo>
                <a:cubicBezTo>
                  <a:pt x="4101" y="621"/>
                  <a:pt x="4205" y="568"/>
                  <a:pt x="4321" y="516"/>
                </a:cubicBezTo>
                <a:close/>
                <a:moveTo>
                  <a:pt x="3817" y="778"/>
                </a:moveTo>
                <a:lnTo>
                  <a:pt x="3817" y="778"/>
                </a:lnTo>
                <a:cubicBezTo>
                  <a:pt x="3744" y="1596"/>
                  <a:pt x="3702" y="2404"/>
                  <a:pt x="3702" y="3222"/>
                </a:cubicBezTo>
                <a:cubicBezTo>
                  <a:pt x="3702" y="3767"/>
                  <a:pt x="3723" y="4302"/>
                  <a:pt x="3755" y="4847"/>
                </a:cubicBezTo>
                <a:lnTo>
                  <a:pt x="3566" y="4857"/>
                </a:lnTo>
                <a:cubicBezTo>
                  <a:pt x="3513" y="4291"/>
                  <a:pt x="3492" y="3714"/>
                  <a:pt x="3492" y="3138"/>
                </a:cubicBezTo>
                <a:cubicBezTo>
                  <a:pt x="3492" y="2425"/>
                  <a:pt x="3503" y="1711"/>
                  <a:pt x="3524" y="1009"/>
                </a:cubicBezTo>
                <a:cubicBezTo>
                  <a:pt x="3618" y="925"/>
                  <a:pt x="3713" y="852"/>
                  <a:pt x="3817" y="778"/>
                </a:cubicBezTo>
                <a:close/>
                <a:moveTo>
                  <a:pt x="3366" y="1164"/>
                </a:moveTo>
                <a:lnTo>
                  <a:pt x="3366" y="1164"/>
                </a:lnTo>
                <a:cubicBezTo>
                  <a:pt x="3345" y="1864"/>
                  <a:pt x="3325" y="2574"/>
                  <a:pt x="3335" y="3274"/>
                </a:cubicBezTo>
                <a:cubicBezTo>
                  <a:pt x="3335" y="3809"/>
                  <a:pt x="3367" y="4344"/>
                  <a:pt x="3419" y="4868"/>
                </a:cubicBezTo>
                <a:lnTo>
                  <a:pt x="3314" y="4878"/>
                </a:lnTo>
                <a:cubicBezTo>
                  <a:pt x="3230" y="4302"/>
                  <a:pt x="3178" y="3714"/>
                  <a:pt x="3157" y="3127"/>
                </a:cubicBezTo>
                <a:cubicBezTo>
                  <a:pt x="3136" y="2550"/>
                  <a:pt x="3125" y="1974"/>
                  <a:pt x="3146" y="1397"/>
                </a:cubicBezTo>
                <a:cubicBezTo>
                  <a:pt x="3188" y="1344"/>
                  <a:pt x="3230" y="1302"/>
                  <a:pt x="3262" y="1250"/>
                </a:cubicBezTo>
                <a:cubicBezTo>
                  <a:pt x="3300" y="1212"/>
                  <a:pt x="3330" y="1191"/>
                  <a:pt x="3366" y="1164"/>
                </a:cubicBezTo>
                <a:close/>
                <a:moveTo>
                  <a:pt x="2989" y="1617"/>
                </a:moveTo>
                <a:cubicBezTo>
                  <a:pt x="2979" y="2204"/>
                  <a:pt x="2989" y="2792"/>
                  <a:pt x="3021" y="3379"/>
                </a:cubicBezTo>
                <a:cubicBezTo>
                  <a:pt x="3052" y="3882"/>
                  <a:pt x="3094" y="4396"/>
                  <a:pt x="3157" y="4889"/>
                </a:cubicBezTo>
                <a:lnTo>
                  <a:pt x="3083" y="4889"/>
                </a:lnTo>
                <a:cubicBezTo>
                  <a:pt x="3062" y="4857"/>
                  <a:pt x="3041" y="4826"/>
                  <a:pt x="3010" y="4794"/>
                </a:cubicBezTo>
                <a:cubicBezTo>
                  <a:pt x="3000" y="4711"/>
                  <a:pt x="2989" y="4627"/>
                  <a:pt x="2979" y="4553"/>
                </a:cubicBezTo>
                <a:cubicBezTo>
                  <a:pt x="2863" y="3693"/>
                  <a:pt x="2821" y="2844"/>
                  <a:pt x="2790" y="1984"/>
                </a:cubicBezTo>
                <a:cubicBezTo>
                  <a:pt x="2811" y="1953"/>
                  <a:pt x="2821" y="1921"/>
                  <a:pt x="2832" y="1900"/>
                </a:cubicBezTo>
                <a:cubicBezTo>
                  <a:pt x="2874" y="1806"/>
                  <a:pt x="2937" y="1711"/>
                  <a:pt x="2989" y="1617"/>
                </a:cubicBezTo>
                <a:close/>
                <a:moveTo>
                  <a:pt x="2213" y="3138"/>
                </a:moveTo>
                <a:lnTo>
                  <a:pt x="2213" y="3326"/>
                </a:lnTo>
                <a:cubicBezTo>
                  <a:pt x="2234" y="3872"/>
                  <a:pt x="2402" y="4406"/>
                  <a:pt x="2685" y="4878"/>
                </a:cubicBezTo>
                <a:lnTo>
                  <a:pt x="2716" y="4910"/>
                </a:lnTo>
                <a:cubicBezTo>
                  <a:pt x="2633" y="4920"/>
                  <a:pt x="2528" y="4920"/>
                  <a:pt x="2423" y="4920"/>
                </a:cubicBezTo>
                <a:lnTo>
                  <a:pt x="1961" y="4920"/>
                </a:lnTo>
                <a:cubicBezTo>
                  <a:pt x="1657" y="4920"/>
                  <a:pt x="1364" y="4899"/>
                  <a:pt x="1060" y="4847"/>
                </a:cubicBezTo>
                <a:cubicBezTo>
                  <a:pt x="923" y="4826"/>
                  <a:pt x="797" y="4784"/>
                  <a:pt x="672" y="4732"/>
                </a:cubicBezTo>
                <a:cubicBezTo>
                  <a:pt x="609" y="4690"/>
                  <a:pt x="546" y="4658"/>
                  <a:pt x="493" y="4616"/>
                </a:cubicBezTo>
                <a:cubicBezTo>
                  <a:pt x="451" y="4574"/>
                  <a:pt x="420" y="4532"/>
                  <a:pt x="388" y="4480"/>
                </a:cubicBezTo>
                <a:cubicBezTo>
                  <a:pt x="367" y="4438"/>
                  <a:pt x="346" y="4396"/>
                  <a:pt x="325" y="4354"/>
                </a:cubicBezTo>
                <a:cubicBezTo>
                  <a:pt x="315" y="4323"/>
                  <a:pt x="305" y="4281"/>
                  <a:pt x="305" y="4249"/>
                </a:cubicBezTo>
                <a:cubicBezTo>
                  <a:pt x="305" y="4218"/>
                  <a:pt x="305" y="4197"/>
                  <a:pt x="305" y="4165"/>
                </a:cubicBezTo>
                <a:cubicBezTo>
                  <a:pt x="325" y="4071"/>
                  <a:pt x="367" y="3987"/>
                  <a:pt x="441" y="3924"/>
                </a:cubicBezTo>
                <a:cubicBezTo>
                  <a:pt x="514" y="3840"/>
                  <a:pt x="609" y="3767"/>
                  <a:pt x="713" y="3704"/>
                </a:cubicBezTo>
                <a:cubicBezTo>
                  <a:pt x="986" y="3536"/>
                  <a:pt x="1290" y="3400"/>
                  <a:pt x="1594" y="3305"/>
                </a:cubicBezTo>
                <a:cubicBezTo>
                  <a:pt x="1794" y="3242"/>
                  <a:pt x="2003" y="3180"/>
                  <a:pt x="2213" y="3138"/>
                </a:cubicBezTo>
                <a:close/>
                <a:moveTo>
                  <a:pt x="3461" y="5182"/>
                </a:moveTo>
                <a:cubicBezTo>
                  <a:pt x="3461" y="5235"/>
                  <a:pt x="3482" y="5287"/>
                  <a:pt x="3482" y="5340"/>
                </a:cubicBezTo>
                <a:cubicBezTo>
                  <a:pt x="3440" y="5287"/>
                  <a:pt x="3408" y="5256"/>
                  <a:pt x="3367" y="5224"/>
                </a:cubicBezTo>
                <a:lnTo>
                  <a:pt x="3367" y="5182"/>
                </a:lnTo>
                <a:close/>
                <a:moveTo>
                  <a:pt x="3776" y="5141"/>
                </a:moveTo>
                <a:cubicBezTo>
                  <a:pt x="3786" y="5287"/>
                  <a:pt x="3807" y="5445"/>
                  <a:pt x="3828" y="5591"/>
                </a:cubicBezTo>
                <a:cubicBezTo>
                  <a:pt x="3765" y="5549"/>
                  <a:pt x="3702" y="5508"/>
                  <a:pt x="3650" y="5466"/>
                </a:cubicBezTo>
                <a:cubicBezTo>
                  <a:pt x="3639" y="5413"/>
                  <a:pt x="3629" y="5361"/>
                  <a:pt x="3618" y="5308"/>
                </a:cubicBezTo>
                <a:cubicBezTo>
                  <a:pt x="3618" y="5256"/>
                  <a:pt x="3618" y="5203"/>
                  <a:pt x="3608" y="5161"/>
                </a:cubicBezTo>
                <a:lnTo>
                  <a:pt x="3776" y="5141"/>
                </a:lnTo>
                <a:close/>
                <a:moveTo>
                  <a:pt x="4205" y="5099"/>
                </a:moveTo>
                <a:cubicBezTo>
                  <a:pt x="4216" y="5340"/>
                  <a:pt x="4226" y="5591"/>
                  <a:pt x="4237" y="5833"/>
                </a:cubicBezTo>
                <a:cubicBezTo>
                  <a:pt x="4205" y="5812"/>
                  <a:pt x="4164" y="5801"/>
                  <a:pt x="4132" y="5780"/>
                </a:cubicBezTo>
                <a:lnTo>
                  <a:pt x="4090" y="5759"/>
                </a:lnTo>
                <a:lnTo>
                  <a:pt x="3975" y="5696"/>
                </a:lnTo>
                <a:cubicBezTo>
                  <a:pt x="3954" y="5508"/>
                  <a:pt x="3933" y="5319"/>
                  <a:pt x="3912" y="5130"/>
                </a:cubicBezTo>
                <a:lnTo>
                  <a:pt x="4205" y="5099"/>
                </a:lnTo>
                <a:close/>
                <a:moveTo>
                  <a:pt x="4552" y="5057"/>
                </a:moveTo>
                <a:cubicBezTo>
                  <a:pt x="4541" y="5340"/>
                  <a:pt x="4531" y="5623"/>
                  <a:pt x="4531" y="5917"/>
                </a:cubicBezTo>
                <a:lnTo>
                  <a:pt x="4531" y="5948"/>
                </a:lnTo>
                <a:cubicBezTo>
                  <a:pt x="4499" y="5927"/>
                  <a:pt x="4457" y="5906"/>
                  <a:pt x="4405" y="5896"/>
                </a:cubicBezTo>
                <a:lnTo>
                  <a:pt x="4394" y="5896"/>
                </a:lnTo>
                <a:cubicBezTo>
                  <a:pt x="4384" y="5623"/>
                  <a:pt x="4373" y="5350"/>
                  <a:pt x="4363" y="5078"/>
                </a:cubicBezTo>
                <a:lnTo>
                  <a:pt x="4552" y="5057"/>
                </a:lnTo>
                <a:close/>
                <a:moveTo>
                  <a:pt x="4960" y="5015"/>
                </a:moveTo>
                <a:cubicBezTo>
                  <a:pt x="4960" y="5361"/>
                  <a:pt x="4981" y="5707"/>
                  <a:pt x="4992" y="6053"/>
                </a:cubicBezTo>
                <a:cubicBezTo>
                  <a:pt x="4960" y="6042"/>
                  <a:pt x="4908" y="6032"/>
                  <a:pt x="4866" y="6032"/>
                </a:cubicBezTo>
                <a:lnTo>
                  <a:pt x="4845" y="6021"/>
                </a:lnTo>
                <a:cubicBezTo>
                  <a:pt x="4793" y="6011"/>
                  <a:pt x="4740" y="6000"/>
                  <a:pt x="4688" y="5990"/>
                </a:cubicBezTo>
                <a:cubicBezTo>
                  <a:pt x="4688" y="5665"/>
                  <a:pt x="4698" y="5350"/>
                  <a:pt x="4709" y="5036"/>
                </a:cubicBezTo>
                <a:lnTo>
                  <a:pt x="4919" y="5015"/>
                </a:lnTo>
                <a:close/>
                <a:moveTo>
                  <a:pt x="7865" y="4711"/>
                </a:moveTo>
                <a:lnTo>
                  <a:pt x="7865" y="4711"/>
                </a:lnTo>
                <a:cubicBezTo>
                  <a:pt x="7781" y="4857"/>
                  <a:pt x="7687" y="4983"/>
                  <a:pt x="7593" y="5120"/>
                </a:cubicBezTo>
                <a:lnTo>
                  <a:pt x="7572" y="5109"/>
                </a:lnTo>
                <a:cubicBezTo>
                  <a:pt x="7236" y="5487"/>
                  <a:pt x="6806" y="5770"/>
                  <a:pt x="6334" y="5927"/>
                </a:cubicBezTo>
                <a:cubicBezTo>
                  <a:pt x="6093" y="6000"/>
                  <a:pt x="5841" y="6053"/>
                  <a:pt x="5590" y="6074"/>
                </a:cubicBezTo>
                <a:cubicBezTo>
                  <a:pt x="5547" y="6077"/>
                  <a:pt x="5504" y="6078"/>
                  <a:pt x="5461" y="6078"/>
                </a:cubicBezTo>
                <a:cubicBezTo>
                  <a:pt x="5357" y="6078"/>
                  <a:pt x="5253" y="6071"/>
                  <a:pt x="5149" y="6063"/>
                </a:cubicBezTo>
                <a:cubicBezTo>
                  <a:pt x="5128" y="5707"/>
                  <a:pt x="5118" y="5350"/>
                  <a:pt x="5118" y="4994"/>
                </a:cubicBezTo>
                <a:cubicBezTo>
                  <a:pt x="5359" y="4962"/>
                  <a:pt x="5611" y="4931"/>
                  <a:pt x="5852" y="4910"/>
                </a:cubicBezTo>
                <a:cubicBezTo>
                  <a:pt x="6219" y="4889"/>
                  <a:pt x="6586" y="4857"/>
                  <a:pt x="6942" y="4826"/>
                </a:cubicBezTo>
                <a:cubicBezTo>
                  <a:pt x="7247" y="4794"/>
                  <a:pt x="7561" y="4763"/>
                  <a:pt x="7865" y="4711"/>
                </a:cubicBezTo>
                <a:close/>
                <a:moveTo>
                  <a:pt x="5350" y="1"/>
                </a:moveTo>
                <a:cubicBezTo>
                  <a:pt x="5054" y="1"/>
                  <a:pt x="4767" y="52"/>
                  <a:pt x="4489" y="138"/>
                </a:cubicBezTo>
                <a:cubicBezTo>
                  <a:pt x="4153" y="233"/>
                  <a:pt x="3838" y="390"/>
                  <a:pt x="3555" y="589"/>
                </a:cubicBezTo>
                <a:cubicBezTo>
                  <a:pt x="2821" y="1114"/>
                  <a:pt x="2349" y="1932"/>
                  <a:pt x="2245" y="2823"/>
                </a:cubicBezTo>
                <a:cubicBezTo>
                  <a:pt x="2066" y="2865"/>
                  <a:pt x="1898" y="2907"/>
                  <a:pt x="1720" y="2949"/>
                </a:cubicBezTo>
                <a:cubicBezTo>
                  <a:pt x="1469" y="3022"/>
                  <a:pt x="1227" y="3117"/>
                  <a:pt x="986" y="3211"/>
                </a:cubicBezTo>
                <a:cubicBezTo>
                  <a:pt x="755" y="3316"/>
                  <a:pt x="535" y="3442"/>
                  <a:pt x="346" y="3609"/>
                </a:cubicBezTo>
                <a:cubicBezTo>
                  <a:pt x="168" y="3746"/>
                  <a:pt x="42" y="3945"/>
                  <a:pt x="11" y="4176"/>
                </a:cubicBezTo>
                <a:cubicBezTo>
                  <a:pt x="0" y="4281"/>
                  <a:pt x="21" y="4396"/>
                  <a:pt x="74" y="4501"/>
                </a:cubicBezTo>
                <a:cubicBezTo>
                  <a:pt x="95" y="4564"/>
                  <a:pt x="126" y="4616"/>
                  <a:pt x="168" y="4669"/>
                </a:cubicBezTo>
                <a:cubicBezTo>
                  <a:pt x="210" y="4732"/>
                  <a:pt x="252" y="4784"/>
                  <a:pt x="315" y="4836"/>
                </a:cubicBezTo>
                <a:cubicBezTo>
                  <a:pt x="430" y="4931"/>
                  <a:pt x="567" y="5004"/>
                  <a:pt x="703" y="5057"/>
                </a:cubicBezTo>
                <a:cubicBezTo>
                  <a:pt x="860" y="5109"/>
                  <a:pt x="1028" y="5141"/>
                  <a:pt x="1196" y="5161"/>
                </a:cubicBezTo>
                <a:cubicBezTo>
                  <a:pt x="1448" y="5196"/>
                  <a:pt x="1700" y="5217"/>
                  <a:pt x="1952" y="5217"/>
                </a:cubicBezTo>
                <a:cubicBezTo>
                  <a:pt x="2004" y="5217"/>
                  <a:pt x="2056" y="5216"/>
                  <a:pt x="2108" y="5214"/>
                </a:cubicBezTo>
                <a:lnTo>
                  <a:pt x="2716" y="5214"/>
                </a:lnTo>
                <a:lnTo>
                  <a:pt x="2937" y="5203"/>
                </a:lnTo>
                <a:cubicBezTo>
                  <a:pt x="3209" y="5539"/>
                  <a:pt x="3545" y="5812"/>
                  <a:pt x="3922" y="6011"/>
                </a:cubicBezTo>
                <a:lnTo>
                  <a:pt x="3933" y="6011"/>
                </a:lnTo>
                <a:cubicBezTo>
                  <a:pt x="4090" y="6095"/>
                  <a:pt x="4258" y="6168"/>
                  <a:pt x="4426" y="6221"/>
                </a:cubicBezTo>
                <a:cubicBezTo>
                  <a:pt x="4593" y="6273"/>
                  <a:pt x="4772" y="6315"/>
                  <a:pt x="4950" y="6346"/>
                </a:cubicBezTo>
                <a:cubicBezTo>
                  <a:pt x="5095" y="6369"/>
                  <a:pt x="5242" y="6380"/>
                  <a:pt x="5390" y="6380"/>
                </a:cubicBezTo>
                <a:cubicBezTo>
                  <a:pt x="5585" y="6380"/>
                  <a:pt x="5781" y="6361"/>
                  <a:pt x="5978" y="6325"/>
                </a:cubicBezTo>
                <a:cubicBezTo>
                  <a:pt x="6953" y="6158"/>
                  <a:pt x="7802" y="5539"/>
                  <a:pt x="8253" y="4648"/>
                </a:cubicBezTo>
                <a:lnTo>
                  <a:pt x="8452" y="4616"/>
                </a:lnTo>
                <a:cubicBezTo>
                  <a:pt x="8694" y="4574"/>
                  <a:pt x="8935" y="4522"/>
                  <a:pt x="9176" y="4448"/>
                </a:cubicBezTo>
                <a:cubicBezTo>
                  <a:pt x="9396" y="4385"/>
                  <a:pt x="9616" y="4312"/>
                  <a:pt x="9826" y="4218"/>
                </a:cubicBezTo>
                <a:cubicBezTo>
                  <a:pt x="9994" y="4144"/>
                  <a:pt x="10151" y="4050"/>
                  <a:pt x="10288" y="3924"/>
                </a:cubicBezTo>
                <a:cubicBezTo>
                  <a:pt x="10351" y="3861"/>
                  <a:pt x="10403" y="3798"/>
                  <a:pt x="10445" y="3725"/>
                </a:cubicBezTo>
                <a:cubicBezTo>
                  <a:pt x="10487" y="3651"/>
                  <a:pt x="10518" y="3568"/>
                  <a:pt x="10529" y="3484"/>
                </a:cubicBezTo>
                <a:cubicBezTo>
                  <a:pt x="10539" y="3400"/>
                  <a:pt x="10539" y="3316"/>
                  <a:pt x="10518" y="3242"/>
                </a:cubicBezTo>
                <a:cubicBezTo>
                  <a:pt x="10487" y="3117"/>
                  <a:pt x="10424" y="3001"/>
                  <a:pt x="10330" y="2917"/>
                </a:cubicBezTo>
                <a:cubicBezTo>
                  <a:pt x="10099" y="2718"/>
                  <a:pt x="9816" y="2603"/>
                  <a:pt x="9512" y="2561"/>
                </a:cubicBezTo>
                <a:cubicBezTo>
                  <a:pt x="9333" y="2529"/>
                  <a:pt x="9155" y="2508"/>
                  <a:pt x="8977" y="2498"/>
                </a:cubicBezTo>
                <a:lnTo>
                  <a:pt x="8882" y="2498"/>
                </a:lnTo>
                <a:cubicBezTo>
                  <a:pt x="8767" y="2498"/>
                  <a:pt x="8662" y="2508"/>
                  <a:pt x="8547" y="2529"/>
                </a:cubicBezTo>
                <a:cubicBezTo>
                  <a:pt x="8473" y="2162"/>
                  <a:pt x="8327" y="1816"/>
                  <a:pt x="8138" y="1502"/>
                </a:cubicBezTo>
                <a:cubicBezTo>
                  <a:pt x="8043" y="1355"/>
                  <a:pt x="7939" y="1219"/>
                  <a:pt x="7823" y="1082"/>
                </a:cubicBezTo>
                <a:cubicBezTo>
                  <a:pt x="7708" y="946"/>
                  <a:pt x="7582" y="820"/>
                  <a:pt x="7446" y="715"/>
                </a:cubicBezTo>
                <a:cubicBezTo>
                  <a:pt x="7163" y="485"/>
                  <a:pt x="6848" y="306"/>
                  <a:pt x="6512" y="191"/>
                </a:cubicBezTo>
                <a:cubicBezTo>
                  <a:pt x="6188" y="73"/>
                  <a:pt x="5846" y="1"/>
                  <a:pt x="5502" y="1"/>
                </a:cubicBezTo>
                <a:cubicBezTo>
                  <a:pt x="5479" y="1"/>
                  <a:pt x="5456" y="2"/>
                  <a:pt x="5432" y="2"/>
                </a:cubicBezTo>
                <a:cubicBezTo>
                  <a:pt x="5405" y="1"/>
                  <a:pt x="5377" y="1"/>
                  <a:pt x="53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77" name="Google Shape;12777;p87"/>
          <p:cNvSpPr/>
          <p:nvPr/>
        </p:nvSpPr>
        <p:spPr>
          <a:xfrm rot="1345814">
            <a:off x="2390710" y="1585882"/>
            <a:ext cx="11369" cy="7758"/>
          </a:xfrm>
          <a:custGeom>
            <a:rect b="b" l="l" r="r" t="t"/>
            <a:pathLst>
              <a:path extrusionOk="0" h="116" w="170">
                <a:moveTo>
                  <a:pt x="74" y="0"/>
                </a:moveTo>
                <a:cubicBezTo>
                  <a:pt x="32" y="0"/>
                  <a:pt x="0" y="32"/>
                  <a:pt x="0" y="74"/>
                </a:cubicBezTo>
                <a:cubicBezTo>
                  <a:pt x="0" y="104"/>
                  <a:pt x="12" y="115"/>
                  <a:pt x="27" y="115"/>
                </a:cubicBezTo>
                <a:cubicBezTo>
                  <a:pt x="77" y="115"/>
                  <a:pt x="169" y="0"/>
                  <a:pt x="7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2778" name="Google Shape;12778;p8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3012396">
            <a:off x="7060325" y="-422751"/>
            <a:ext cx="1277703" cy="4566733"/>
          </a:xfrm>
          <a:prstGeom prst="rect">
            <a:avLst/>
          </a:prstGeom>
          <a:noFill/>
          <a:ln>
            <a:noFill/>
          </a:ln>
          <a:effectLst>
            <a:outerShdw blurRad="242888" rotWithShape="0" algn="bl">
              <a:srgbClr val="000000">
                <a:alpha val="36000"/>
              </a:srgbClr>
            </a:outerShdw>
          </a:effectLst>
        </p:spPr>
      </p:pic>
    </p:spTree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 1">
  <p:cSld name="ONE_COLUMN_TEXT_2">
    <p:spTree>
      <p:nvGrpSpPr>
        <p:cNvPr id="12779" name="Shape 12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80" name="Google Shape;12780;p88"/>
          <p:cNvSpPr txBox="1"/>
          <p:nvPr>
            <p:ph type="title"/>
          </p:nvPr>
        </p:nvSpPr>
        <p:spPr>
          <a:xfrm>
            <a:off x="714850" y="315550"/>
            <a:ext cx="4957800" cy="117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2781" name="Google Shape;12781;p88"/>
          <p:cNvSpPr txBox="1"/>
          <p:nvPr>
            <p:ph idx="1" type="subTitle"/>
          </p:nvPr>
        </p:nvSpPr>
        <p:spPr>
          <a:xfrm>
            <a:off x="1426475" y="2229300"/>
            <a:ext cx="2597700" cy="133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12782" name="Google Shape;12782;p88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2783" name="Google Shape;12783;p88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784" name="Google Shape;12784;p88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785" name="Google Shape;12785;p88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786" name="Google Shape;12786;p88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787" name="Google Shape;12787;p88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788" name="Google Shape;12788;p88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789" name="Google Shape;12789;p88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790" name="Google Shape;12790;p88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791" name="Google Shape;12791;p88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792" name="Google Shape;12792;p88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793" name="Google Shape;12793;p88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794" name="Google Shape;12794;p88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795" name="Google Shape;12795;p88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796" name="Google Shape;12796;p88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797" name="Google Shape;12797;p88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798" name="Google Shape;12798;p88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799" name="Google Shape;12799;p88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00" name="Google Shape;12800;p88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01" name="Google Shape;12801;p88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02" name="Google Shape;12802;p88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03" name="Google Shape;12803;p88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04" name="Google Shape;12804;p88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05" name="Google Shape;12805;p88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06" name="Google Shape;12806;p88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07" name="Google Shape;12807;p88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2808" name="Google Shape;12808;p88"/>
          <p:cNvSpPr/>
          <p:nvPr/>
        </p:nvSpPr>
        <p:spPr>
          <a:xfrm rot="-3493415">
            <a:off x="-317431" y="2389337"/>
            <a:ext cx="1141662" cy="233622"/>
          </a:xfrm>
          <a:custGeom>
            <a:rect b="b" l="l" r="r" t="t"/>
            <a:pathLst>
              <a:path extrusionOk="0" h="9345" w="45667">
                <a:moveTo>
                  <a:pt x="19527" y="1041"/>
                </a:moveTo>
                <a:cubicBezTo>
                  <a:pt x="19720" y="1041"/>
                  <a:pt x="19930" y="1175"/>
                  <a:pt x="20148" y="1439"/>
                </a:cubicBezTo>
                <a:cubicBezTo>
                  <a:pt x="20548" y="1906"/>
                  <a:pt x="20715" y="2540"/>
                  <a:pt x="20582" y="3140"/>
                </a:cubicBezTo>
                <a:cubicBezTo>
                  <a:pt x="20448" y="4208"/>
                  <a:pt x="20048" y="5175"/>
                  <a:pt x="19381" y="6009"/>
                </a:cubicBezTo>
                <a:cubicBezTo>
                  <a:pt x="19281" y="6126"/>
                  <a:pt x="19206" y="6192"/>
                  <a:pt x="19131" y="6192"/>
                </a:cubicBezTo>
                <a:cubicBezTo>
                  <a:pt x="19056" y="6192"/>
                  <a:pt x="18981" y="6126"/>
                  <a:pt x="18880" y="5976"/>
                </a:cubicBezTo>
                <a:cubicBezTo>
                  <a:pt x="18580" y="5409"/>
                  <a:pt x="18413" y="4775"/>
                  <a:pt x="18413" y="4141"/>
                </a:cubicBezTo>
                <a:cubicBezTo>
                  <a:pt x="18447" y="3274"/>
                  <a:pt x="18614" y="2406"/>
                  <a:pt x="18947" y="1572"/>
                </a:cubicBezTo>
                <a:cubicBezTo>
                  <a:pt x="19107" y="1216"/>
                  <a:pt x="19306" y="1041"/>
                  <a:pt x="19527" y="1041"/>
                </a:cubicBezTo>
                <a:close/>
                <a:moveTo>
                  <a:pt x="4415" y="1583"/>
                </a:moveTo>
                <a:cubicBezTo>
                  <a:pt x="4478" y="1583"/>
                  <a:pt x="4541" y="1590"/>
                  <a:pt x="4604" y="1606"/>
                </a:cubicBezTo>
                <a:cubicBezTo>
                  <a:pt x="5004" y="1673"/>
                  <a:pt x="5304" y="1973"/>
                  <a:pt x="5371" y="2373"/>
                </a:cubicBezTo>
                <a:cubicBezTo>
                  <a:pt x="5671" y="3607"/>
                  <a:pt x="4837" y="5575"/>
                  <a:pt x="3770" y="6142"/>
                </a:cubicBezTo>
                <a:lnTo>
                  <a:pt x="3736" y="6142"/>
                </a:lnTo>
                <a:cubicBezTo>
                  <a:pt x="3671" y="6183"/>
                  <a:pt x="3619" y="6200"/>
                  <a:pt x="3578" y="6200"/>
                </a:cubicBezTo>
                <a:cubicBezTo>
                  <a:pt x="3453" y="6200"/>
                  <a:pt x="3428" y="6043"/>
                  <a:pt x="3403" y="5942"/>
                </a:cubicBezTo>
                <a:cubicBezTo>
                  <a:pt x="3236" y="5375"/>
                  <a:pt x="3136" y="4808"/>
                  <a:pt x="3136" y="4241"/>
                </a:cubicBezTo>
                <a:cubicBezTo>
                  <a:pt x="3169" y="3507"/>
                  <a:pt x="3336" y="2773"/>
                  <a:pt x="3636" y="2106"/>
                </a:cubicBezTo>
                <a:cubicBezTo>
                  <a:pt x="3777" y="1797"/>
                  <a:pt x="4083" y="1583"/>
                  <a:pt x="4415" y="1583"/>
                </a:cubicBezTo>
                <a:close/>
                <a:moveTo>
                  <a:pt x="30000" y="1309"/>
                </a:moveTo>
                <a:cubicBezTo>
                  <a:pt x="30290" y="1309"/>
                  <a:pt x="30597" y="1476"/>
                  <a:pt x="30822" y="1806"/>
                </a:cubicBezTo>
                <a:cubicBezTo>
                  <a:pt x="31089" y="2173"/>
                  <a:pt x="31223" y="2640"/>
                  <a:pt x="31189" y="3140"/>
                </a:cubicBezTo>
                <a:cubicBezTo>
                  <a:pt x="31123" y="4241"/>
                  <a:pt x="30622" y="5308"/>
                  <a:pt x="29822" y="6109"/>
                </a:cubicBezTo>
                <a:cubicBezTo>
                  <a:pt x="29750" y="6181"/>
                  <a:pt x="29690" y="6216"/>
                  <a:pt x="29635" y="6216"/>
                </a:cubicBezTo>
                <a:cubicBezTo>
                  <a:pt x="29562" y="6216"/>
                  <a:pt x="29497" y="6156"/>
                  <a:pt x="29421" y="6042"/>
                </a:cubicBezTo>
                <a:cubicBezTo>
                  <a:pt x="28654" y="4708"/>
                  <a:pt x="28621" y="3107"/>
                  <a:pt x="29321" y="1739"/>
                </a:cubicBezTo>
                <a:cubicBezTo>
                  <a:pt x="29481" y="1451"/>
                  <a:pt x="29733" y="1309"/>
                  <a:pt x="30000" y="1309"/>
                </a:cubicBezTo>
                <a:close/>
                <a:moveTo>
                  <a:pt x="25252" y="605"/>
                </a:moveTo>
                <a:cubicBezTo>
                  <a:pt x="25652" y="605"/>
                  <a:pt x="25885" y="939"/>
                  <a:pt x="26086" y="1239"/>
                </a:cubicBezTo>
                <a:cubicBezTo>
                  <a:pt x="26419" y="1806"/>
                  <a:pt x="26586" y="2440"/>
                  <a:pt x="26619" y="3074"/>
                </a:cubicBezTo>
                <a:cubicBezTo>
                  <a:pt x="26619" y="4208"/>
                  <a:pt x="26152" y="5308"/>
                  <a:pt x="25352" y="6109"/>
                </a:cubicBezTo>
                <a:cubicBezTo>
                  <a:pt x="25218" y="6258"/>
                  <a:pt x="25104" y="6320"/>
                  <a:pt x="25001" y="6320"/>
                </a:cubicBezTo>
                <a:cubicBezTo>
                  <a:pt x="24873" y="6320"/>
                  <a:pt x="24762" y="6224"/>
                  <a:pt x="24651" y="6076"/>
                </a:cubicBezTo>
                <a:cubicBezTo>
                  <a:pt x="24184" y="5509"/>
                  <a:pt x="23951" y="4808"/>
                  <a:pt x="23951" y="4108"/>
                </a:cubicBezTo>
                <a:cubicBezTo>
                  <a:pt x="23951" y="3140"/>
                  <a:pt x="24151" y="2206"/>
                  <a:pt x="24518" y="1339"/>
                </a:cubicBezTo>
                <a:cubicBezTo>
                  <a:pt x="24685" y="1005"/>
                  <a:pt x="24851" y="638"/>
                  <a:pt x="25252" y="605"/>
                </a:cubicBezTo>
                <a:close/>
                <a:moveTo>
                  <a:pt x="38970" y="1972"/>
                </a:moveTo>
                <a:cubicBezTo>
                  <a:pt x="39116" y="1972"/>
                  <a:pt x="39297" y="2052"/>
                  <a:pt x="39529" y="2206"/>
                </a:cubicBezTo>
                <a:cubicBezTo>
                  <a:pt x="39795" y="2373"/>
                  <a:pt x="39962" y="2607"/>
                  <a:pt x="40062" y="2907"/>
                </a:cubicBezTo>
                <a:cubicBezTo>
                  <a:pt x="40463" y="4174"/>
                  <a:pt x="40196" y="5542"/>
                  <a:pt x="39362" y="6576"/>
                </a:cubicBezTo>
                <a:cubicBezTo>
                  <a:pt x="38428" y="5442"/>
                  <a:pt x="38128" y="3974"/>
                  <a:pt x="38494" y="2607"/>
                </a:cubicBezTo>
                <a:cubicBezTo>
                  <a:pt x="38597" y="2176"/>
                  <a:pt x="38737" y="1972"/>
                  <a:pt x="38970" y="1972"/>
                </a:cubicBezTo>
                <a:close/>
                <a:moveTo>
                  <a:pt x="9421" y="1938"/>
                </a:moveTo>
                <a:cubicBezTo>
                  <a:pt x="9438" y="1938"/>
                  <a:pt x="9456" y="1938"/>
                  <a:pt x="9474" y="1939"/>
                </a:cubicBezTo>
                <a:cubicBezTo>
                  <a:pt x="9974" y="2073"/>
                  <a:pt x="10341" y="2473"/>
                  <a:pt x="10408" y="2973"/>
                </a:cubicBezTo>
                <a:cubicBezTo>
                  <a:pt x="10541" y="3874"/>
                  <a:pt x="10208" y="4675"/>
                  <a:pt x="9774" y="5442"/>
                </a:cubicBezTo>
                <a:cubicBezTo>
                  <a:pt x="9540" y="5876"/>
                  <a:pt x="9240" y="6276"/>
                  <a:pt x="8907" y="6643"/>
                </a:cubicBezTo>
                <a:cubicBezTo>
                  <a:pt x="8273" y="5542"/>
                  <a:pt x="8139" y="4241"/>
                  <a:pt x="8573" y="3040"/>
                </a:cubicBezTo>
                <a:lnTo>
                  <a:pt x="8540" y="3040"/>
                </a:lnTo>
                <a:cubicBezTo>
                  <a:pt x="8573" y="2907"/>
                  <a:pt x="8606" y="2807"/>
                  <a:pt x="8673" y="2707"/>
                </a:cubicBezTo>
                <a:cubicBezTo>
                  <a:pt x="8866" y="2384"/>
                  <a:pt x="8935" y="1938"/>
                  <a:pt x="9421" y="1938"/>
                </a:cubicBezTo>
                <a:close/>
                <a:moveTo>
                  <a:pt x="34494" y="2300"/>
                </a:moveTo>
                <a:cubicBezTo>
                  <a:pt x="34658" y="2300"/>
                  <a:pt x="34845" y="2380"/>
                  <a:pt x="35059" y="2540"/>
                </a:cubicBezTo>
                <a:cubicBezTo>
                  <a:pt x="35559" y="2940"/>
                  <a:pt x="35759" y="3607"/>
                  <a:pt x="35592" y="4208"/>
                </a:cubicBezTo>
                <a:cubicBezTo>
                  <a:pt x="35359" y="5208"/>
                  <a:pt x="34859" y="6076"/>
                  <a:pt x="34125" y="6776"/>
                </a:cubicBezTo>
                <a:cubicBezTo>
                  <a:pt x="34032" y="6854"/>
                  <a:pt x="33961" y="6902"/>
                  <a:pt x="33901" y="6902"/>
                </a:cubicBezTo>
                <a:cubicBezTo>
                  <a:pt x="33832" y="6902"/>
                  <a:pt x="33778" y="6837"/>
                  <a:pt x="33724" y="6676"/>
                </a:cubicBezTo>
                <a:cubicBezTo>
                  <a:pt x="33558" y="6209"/>
                  <a:pt x="33458" y="5709"/>
                  <a:pt x="33491" y="5208"/>
                </a:cubicBezTo>
                <a:cubicBezTo>
                  <a:pt x="33458" y="4408"/>
                  <a:pt x="33624" y="3607"/>
                  <a:pt x="33891" y="2840"/>
                </a:cubicBezTo>
                <a:cubicBezTo>
                  <a:pt x="34051" y="2480"/>
                  <a:pt x="34247" y="2300"/>
                  <a:pt x="34494" y="2300"/>
                </a:cubicBezTo>
                <a:close/>
                <a:moveTo>
                  <a:pt x="14201" y="1528"/>
                </a:moveTo>
                <a:cubicBezTo>
                  <a:pt x="14464" y="1528"/>
                  <a:pt x="14746" y="1661"/>
                  <a:pt x="15011" y="1939"/>
                </a:cubicBezTo>
                <a:cubicBezTo>
                  <a:pt x="15411" y="2373"/>
                  <a:pt x="15645" y="2973"/>
                  <a:pt x="15611" y="3941"/>
                </a:cubicBezTo>
                <a:cubicBezTo>
                  <a:pt x="15611" y="4908"/>
                  <a:pt x="15011" y="5876"/>
                  <a:pt x="14277" y="6810"/>
                </a:cubicBezTo>
                <a:cubicBezTo>
                  <a:pt x="14207" y="6894"/>
                  <a:pt x="14148" y="6925"/>
                  <a:pt x="14094" y="6925"/>
                </a:cubicBezTo>
                <a:cubicBezTo>
                  <a:pt x="14020" y="6925"/>
                  <a:pt x="13954" y="6867"/>
                  <a:pt x="13877" y="6810"/>
                </a:cubicBezTo>
                <a:cubicBezTo>
                  <a:pt x="13310" y="6276"/>
                  <a:pt x="12976" y="5542"/>
                  <a:pt x="12943" y="4775"/>
                </a:cubicBezTo>
                <a:cubicBezTo>
                  <a:pt x="12843" y="3941"/>
                  <a:pt x="12976" y="3074"/>
                  <a:pt x="13310" y="2273"/>
                </a:cubicBezTo>
                <a:cubicBezTo>
                  <a:pt x="13504" y="1787"/>
                  <a:pt x="13834" y="1528"/>
                  <a:pt x="14201" y="1528"/>
                </a:cubicBezTo>
                <a:close/>
                <a:moveTo>
                  <a:pt x="25195" y="0"/>
                </a:moveTo>
                <a:cubicBezTo>
                  <a:pt x="24704" y="0"/>
                  <a:pt x="24240" y="309"/>
                  <a:pt x="23951" y="939"/>
                </a:cubicBezTo>
                <a:cubicBezTo>
                  <a:pt x="23017" y="2973"/>
                  <a:pt x="22616" y="4975"/>
                  <a:pt x="24251" y="6943"/>
                </a:cubicBezTo>
                <a:cubicBezTo>
                  <a:pt x="23484" y="7293"/>
                  <a:pt x="22725" y="7493"/>
                  <a:pt x="21966" y="7493"/>
                </a:cubicBezTo>
                <a:cubicBezTo>
                  <a:pt x="21207" y="7493"/>
                  <a:pt x="20448" y="7293"/>
                  <a:pt x="19681" y="6843"/>
                </a:cubicBezTo>
                <a:cubicBezTo>
                  <a:pt x="20482" y="5976"/>
                  <a:pt x="21015" y="4908"/>
                  <a:pt x="21215" y="3741"/>
                </a:cubicBezTo>
                <a:cubicBezTo>
                  <a:pt x="21416" y="2607"/>
                  <a:pt x="21316" y="1539"/>
                  <a:pt x="20315" y="739"/>
                </a:cubicBezTo>
                <a:cubicBezTo>
                  <a:pt x="20032" y="523"/>
                  <a:pt x="19749" y="416"/>
                  <a:pt x="19479" y="416"/>
                </a:cubicBezTo>
                <a:cubicBezTo>
                  <a:pt x="19081" y="416"/>
                  <a:pt x="18712" y="648"/>
                  <a:pt x="18413" y="1105"/>
                </a:cubicBezTo>
                <a:cubicBezTo>
                  <a:pt x="18113" y="1673"/>
                  <a:pt x="17880" y="2306"/>
                  <a:pt x="17813" y="2940"/>
                </a:cubicBezTo>
                <a:cubicBezTo>
                  <a:pt x="17513" y="4241"/>
                  <a:pt x="17546" y="5509"/>
                  <a:pt x="18347" y="6643"/>
                </a:cubicBezTo>
                <a:cubicBezTo>
                  <a:pt x="18480" y="6810"/>
                  <a:pt x="18480" y="6910"/>
                  <a:pt x="18347" y="7043"/>
                </a:cubicBezTo>
                <a:cubicBezTo>
                  <a:pt x="17787" y="7452"/>
                  <a:pt x="16921" y="7778"/>
                  <a:pt x="16082" y="7778"/>
                </a:cubicBezTo>
                <a:cubicBezTo>
                  <a:pt x="15621" y="7778"/>
                  <a:pt x="15168" y="7680"/>
                  <a:pt x="14778" y="7443"/>
                </a:cubicBezTo>
                <a:cubicBezTo>
                  <a:pt x="15445" y="6676"/>
                  <a:pt x="15945" y="5742"/>
                  <a:pt x="16212" y="4741"/>
                </a:cubicBezTo>
                <a:cubicBezTo>
                  <a:pt x="16512" y="3741"/>
                  <a:pt x="16345" y="2707"/>
                  <a:pt x="15745" y="1873"/>
                </a:cubicBezTo>
                <a:cubicBezTo>
                  <a:pt x="15376" y="1288"/>
                  <a:pt x="14752" y="931"/>
                  <a:pt x="14108" y="931"/>
                </a:cubicBezTo>
                <a:cubicBezTo>
                  <a:pt x="14053" y="931"/>
                  <a:pt x="13998" y="933"/>
                  <a:pt x="13944" y="939"/>
                </a:cubicBezTo>
                <a:cubicBezTo>
                  <a:pt x="13210" y="1039"/>
                  <a:pt x="12643" y="1606"/>
                  <a:pt x="12509" y="2306"/>
                </a:cubicBezTo>
                <a:cubicBezTo>
                  <a:pt x="11942" y="4174"/>
                  <a:pt x="11842" y="6009"/>
                  <a:pt x="13410" y="7577"/>
                </a:cubicBezTo>
                <a:cubicBezTo>
                  <a:pt x="12747" y="7917"/>
                  <a:pt x="12094" y="8113"/>
                  <a:pt x="11445" y="8113"/>
                </a:cubicBezTo>
                <a:cubicBezTo>
                  <a:pt x="10886" y="8113"/>
                  <a:pt x="10330" y="7968"/>
                  <a:pt x="9774" y="7643"/>
                </a:cubicBezTo>
                <a:cubicBezTo>
                  <a:pt x="9440" y="7443"/>
                  <a:pt x="9340" y="7310"/>
                  <a:pt x="9641" y="7010"/>
                </a:cubicBezTo>
                <a:cubicBezTo>
                  <a:pt x="10141" y="6443"/>
                  <a:pt x="10541" y="5775"/>
                  <a:pt x="10808" y="5042"/>
                </a:cubicBezTo>
                <a:cubicBezTo>
                  <a:pt x="11142" y="4108"/>
                  <a:pt x="11408" y="3140"/>
                  <a:pt x="10775" y="2173"/>
                </a:cubicBezTo>
                <a:cubicBezTo>
                  <a:pt x="10388" y="1609"/>
                  <a:pt x="9893" y="1325"/>
                  <a:pt x="9412" y="1325"/>
                </a:cubicBezTo>
                <a:cubicBezTo>
                  <a:pt x="8898" y="1325"/>
                  <a:pt x="8400" y="1651"/>
                  <a:pt x="8073" y="2306"/>
                </a:cubicBezTo>
                <a:cubicBezTo>
                  <a:pt x="7339" y="3741"/>
                  <a:pt x="7339" y="5475"/>
                  <a:pt x="8139" y="6910"/>
                </a:cubicBezTo>
                <a:cubicBezTo>
                  <a:pt x="8273" y="7243"/>
                  <a:pt x="8240" y="7343"/>
                  <a:pt x="7973" y="7510"/>
                </a:cubicBezTo>
                <a:cubicBezTo>
                  <a:pt x="7433" y="7891"/>
                  <a:pt x="6879" y="8083"/>
                  <a:pt x="6313" y="8083"/>
                </a:cubicBezTo>
                <a:cubicBezTo>
                  <a:pt x="5689" y="8083"/>
                  <a:pt x="5051" y="7849"/>
                  <a:pt x="4403" y="7377"/>
                </a:cubicBezTo>
                <a:cubicBezTo>
                  <a:pt x="3936" y="7043"/>
                  <a:pt x="3936" y="7043"/>
                  <a:pt x="4370" y="6676"/>
                </a:cubicBezTo>
                <a:cubicBezTo>
                  <a:pt x="5571" y="5709"/>
                  <a:pt x="6238" y="4241"/>
                  <a:pt x="6105" y="2707"/>
                </a:cubicBezTo>
                <a:cubicBezTo>
                  <a:pt x="6138" y="1973"/>
                  <a:pt x="5738" y="1306"/>
                  <a:pt x="5071" y="1039"/>
                </a:cubicBezTo>
                <a:cubicBezTo>
                  <a:pt x="4868" y="954"/>
                  <a:pt x="4659" y="913"/>
                  <a:pt x="4454" y="913"/>
                </a:cubicBezTo>
                <a:cubicBezTo>
                  <a:pt x="4016" y="913"/>
                  <a:pt x="3598" y="1099"/>
                  <a:pt x="3303" y="1439"/>
                </a:cubicBezTo>
                <a:cubicBezTo>
                  <a:pt x="3036" y="1706"/>
                  <a:pt x="2836" y="2073"/>
                  <a:pt x="2769" y="2440"/>
                </a:cubicBezTo>
                <a:cubicBezTo>
                  <a:pt x="2335" y="3707"/>
                  <a:pt x="2335" y="5108"/>
                  <a:pt x="2769" y="6376"/>
                </a:cubicBezTo>
                <a:cubicBezTo>
                  <a:pt x="2802" y="6509"/>
                  <a:pt x="2969" y="6576"/>
                  <a:pt x="2769" y="6743"/>
                </a:cubicBezTo>
                <a:cubicBezTo>
                  <a:pt x="2535" y="6926"/>
                  <a:pt x="2093" y="7018"/>
                  <a:pt x="1651" y="7018"/>
                </a:cubicBezTo>
                <a:cubicBezTo>
                  <a:pt x="1210" y="7018"/>
                  <a:pt x="768" y="6926"/>
                  <a:pt x="534" y="6743"/>
                </a:cubicBezTo>
                <a:cubicBezTo>
                  <a:pt x="456" y="6691"/>
                  <a:pt x="418" y="6536"/>
                  <a:pt x="325" y="6536"/>
                </a:cubicBezTo>
                <a:cubicBezTo>
                  <a:pt x="300" y="6536"/>
                  <a:pt x="270" y="6547"/>
                  <a:pt x="234" y="6576"/>
                </a:cubicBezTo>
                <a:cubicBezTo>
                  <a:pt x="67" y="6643"/>
                  <a:pt x="0" y="6843"/>
                  <a:pt x="0" y="7010"/>
                </a:cubicBezTo>
                <a:cubicBezTo>
                  <a:pt x="34" y="7543"/>
                  <a:pt x="467" y="7643"/>
                  <a:pt x="868" y="7744"/>
                </a:cubicBezTo>
                <a:cubicBezTo>
                  <a:pt x="1107" y="7798"/>
                  <a:pt x="1346" y="7824"/>
                  <a:pt x="1582" y="7824"/>
                </a:cubicBezTo>
                <a:cubicBezTo>
                  <a:pt x="2073" y="7824"/>
                  <a:pt x="2553" y="7712"/>
                  <a:pt x="3002" y="7510"/>
                </a:cubicBezTo>
                <a:cubicBezTo>
                  <a:pt x="3072" y="7454"/>
                  <a:pt x="3159" y="7428"/>
                  <a:pt x="3247" y="7428"/>
                </a:cubicBezTo>
                <a:cubicBezTo>
                  <a:pt x="3369" y="7428"/>
                  <a:pt x="3492" y="7480"/>
                  <a:pt x="3570" y="7577"/>
                </a:cubicBezTo>
                <a:cubicBezTo>
                  <a:pt x="4425" y="8432"/>
                  <a:pt x="5389" y="8840"/>
                  <a:pt x="6337" y="8840"/>
                </a:cubicBezTo>
                <a:cubicBezTo>
                  <a:pt x="7128" y="8840"/>
                  <a:pt x="7909" y="8556"/>
                  <a:pt x="8606" y="8010"/>
                </a:cubicBezTo>
                <a:cubicBezTo>
                  <a:pt x="8673" y="7944"/>
                  <a:pt x="8757" y="7910"/>
                  <a:pt x="8836" y="7910"/>
                </a:cubicBezTo>
                <a:cubicBezTo>
                  <a:pt x="8915" y="7910"/>
                  <a:pt x="8990" y="7944"/>
                  <a:pt x="9040" y="8010"/>
                </a:cubicBezTo>
                <a:cubicBezTo>
                  <a:pt x="9811" y="8608"/>
                  <a:pt x="10616" y="8871"/>
                  <a:pt x="11441" y="8871"/>
                </a:cubicBezTo>
                <a:cubicBezTo>
                  <a:pt x="12043" y="8871"/>
                  <a:pt x="12657" y="8731"/>
                  <a:pt x="13276" y="8477"/>
                </a:cubicBezTo>
                <a:cubicBezTo>
                  <a:pt x="13608" y="8302"/>
                  <a:pt x="13961" y="8218"/>
                  <a:pt x="14311" y="8218"/>
                </a:cubicBezTo>
                <a:cubicBezTo>
                  <a:pt x="14561" y="8218"/>
                  <a:pt x="14808" y="8261"/>
                  <a:pt x="15044" y="8344"/>
                </a:cubicBezTo>
                <a:cubicBezTo>
                  <a:pt x="15451" y="8480"/>
                  <a:pt x="15847" y="8542"/>
                  <a:pt x="16232" y="8542"/>
                </a:cubicBezTo>
                <a:cubicBezTo>
                  <a:pt x="17176" y="8542"/>
                  <a:pt x="18062" y="8169"/>
                  <a:pt x="18914" y="7577"/>
                </a:cubicBezTo>
                <a:cubicBezTo>
                  <a:pt x="18983" y="7507"/>
                  <a:pt x="19053" y="7406"/>
                  <a:pt x="19155" y="7406"/>
                </a:cubicBezTo>
                <a:cubicBezTo>
                  <a:pt x="19201" y="7406"/>
                  <a:pt x="19253" y="7426"/>
                  <a:pt x="19314" y="7477"/>
                </a:cubicBezTo>
                <a:cubicBezTo>
                  <a:pt x="20215" y="7994"/>
                  <a:pt x="21115" y="8236"/>
                  <a:pt x="22020" y="8236"/>
                </a:cubicBezTo>
                <a:cubicBezTo>
                  <a:pt x="22925" y="8236"/>
                  <a:pt x="23834" y="7994"/>
                  <a:pt x="24751" y="7543"/>
                </a:cubicBezTo>
                <a:cubicBezTo>
                  <a:pt x="24818" y="7493"/>
                  <a:pt x="24893" y="7468"/>
                  <a:pt x="24972" y="7468"/>
                </a:cubicBezTo>
                <a:cubicBezTo>
                  <a:pt x="25052" y="7468"/>
                  <a:pt x="25135" y="7493"/>
                  <a:pt x="25218" y="7543"/>
                </a:cubicBezTo>
                <a:cubicBezTo>
                  <a:pt x="25835" y="7860"/>
                  <a:pt x="26511" y="8019"/>
                  <a:pt x="27186" y="8019"/>
                </a:cubicBezTo>
                <a:cubicBezTo>
                  <a:pt x="27862" y="8019"/>
                  <a:pt x="28537" y="7860"/>
                  <a:pt x="29154" y="7543"/>
                </a:cubicBezTo>
                <a:cubicBezTo>
                  <a:pt x="29224" y="7488"/>
                  <a:pt x="29305" y="7461"/>
                  <a:pt x="29386" y="7461"/>
                </a:cubicBezTo>
                <a:cubicBezTo>
                  <a:pt x="29499" y="7461"/>
                  <a:pt x="29610" y="7513"/>
                  <a:pt x="29688" y="7610"/>
                </a:cubicBezTo>
                <a:cubicBezTo>
                  <a:pt x="30287" y="8231"/>
                  <a:pt x="31092" y="8563"/>
                  <a:pt x="31910" y="8563"/>
                </a:cubicBezTo>
                <a:cubicBezTo>
                  <a:pt x="32366" y="8563"/>
                  <a:pt x="32827" y="8459"/>
                  <a:pt x="33257" y="8244"/>
                </a:cubicBezTo>
                <a:cubicBezTo>
                  <a:pt x="33328" y="8197"/>
                  <a:pt x="33408" y="8174"/>
                  <a:pt x="33486" y="8174"/>
                </a:cubicBezTo>
                <a:cubicBezTo>
                  <a:pt x="33630" y="8174"/>
                  <a:pt x="33772" y="8248"/>
                  <a:pt x="33858" y="8377"/>
                </a:cubicBezTo>
                <a:cubicBezTo>
                  <a:pt x="34392" y="9011"/>
                  <a:pt x="35192" y="9345"/>
                  <a:pt x="35993" y="9345"/>
                </a:cubicBezTo>
                <a:cubicBezTo>
                  <a:pt x="37127" y="9278"/>
                  <a:pt x="38194" y="8844"/>
                  <a:pt x="39028" y="8077"/>
                </a:cubicBezTo>
                <a:cubicBezTo>
                  <a:pt x="39149" y="7973"/>
                  <a:pt x="39244" y="7914"/>
                  <a:pt x="39339" y="7914"/>
                </a:cubicBezTo>
                <a:cubicBezTo>
                  <a:pt x="39427" y="7914"/>
                  <a:pt x="39516" y="7965"/>
                  <a:pt x="39629" y="8077"/>
                </a:cubicBezTo>
                <a:cubicBezTo>
                  <a:pt x="40037" y="8418"/>
                  <a:pt x="40539" y="8604"/>
                  <a:pt x="41048" y="8604"/>
                </a:cubicBezTo>
                <a:cubicBezTo>
                  <a:pt x="41288" y="8604"/>
                  <a:pt x="41529" y="8563"/>
                  <a:pt x="41763" y="8477"/>
                </a:cubicBezTo>
                <a:cubicBezTo>
                  <a:pt x="43398" y="8044"/>
                  <a:pt x="44399" y="6810"/>
                  <a:pt x="45299" y="5509"/>
                </a:cubicBezTo>
                <a:cubicBezTo>
                  <a:pt x="45466" y="5242"/>
                  <a:pt x="45666" y="4841"/>
                  <a:pt x="45299" y="4641"/>
                </a:cubicBezTo>
                <a:cubicBezTo>
                  <a:pt x="45230" y="4603"/>
                  <a:pt x="45169" y="4587"/>
                  <a:pt x="45114" y="4587"/>
                </a:cubicBezTo>
                <a:cubicBezTo>
                  <a:pt x="44881" y="4587"/>
                  <a:pt x="44767" y="4886"/>
                  <a:pt x="44632" y="5075"/>
                </a:cubicBezTo>
                <a:cubicBezTo>
                  <a:pt x="43932" y="6076"/>
                  <a:pt x="43164" y="7043"/>
                  <a:pt x="41964" y="7577"/>
                </a:cubicBezTo>
                <a:cubicBezTo>
                  <a:pt x="41688" y="7723"/>
                  <a:pt x="41388" y="7798"/>
                  <a:pt x="41091" y="7798"/>
                </a:cubicBezTo>
                <a:cubicBezTo>
                  <a:pt x="40779" y="7798"/>
                  <a:pt x="40470" y="7715"/>
                  <a:pt x="40196" y="7543"/>
                </a:cubicBezTo>
                <a:cubicBezTo>
                  <a:pt x="39895" y="7343"/>
                  <a:pt x="39829" y="7210"/>
                  <a:pt x="40062" y="6910"/>
                </a:cubicBezTo>
                <a:cubicBezTo>
                  <a:pt x="40629" y="6142"/>
                  <a:pt x="40930" y="5242"/>
                  <a:pt x="40963" y="4308"/>
                </a:cubicBezTo>
                <a:cubicBezTo>
                  <a:pt x="40963" y="3474"/>
                  <a:pt x="40863" y="2640"/>
                  <a:pt x="40229" y="2006"/>
                </a:cubicBezTo>
                <a:cubicBezTo>
                  <a:pt x="39874" y="1592"/>
                  <a:pt x="39361" y="1361"/>
                  <a:pt x="38830" y="1361"/>
                </a:cubicBezTo>
                <a:cubicBezTo>
                  <a:pt x="38763" y="1361"/>
                  <a:pt x="38695" y="1365"/>
                  <a:pt x="38628" y="1372"/>
                </a:cubicBezTo>
                <a:cubicBezTo>
                  <a:pt x="38027" y="1506"/>
                  <a:pt x="37861" y="2073"/>
                  <a:pt x="37727" y="2573"/>
                </a:cubicBezTo>
                <a:cubicBezTo>
                  <a:pt x="37327" y="4108"/>
                  <a:pt x="37627" y="5709"/>
                  <a:pt x="38595" y="6943"/>
                </a:cubicBezTo>
                <a:cubicBezTo>
                  <a:pt x="38761" y="7210"/>
                  <a:pt x="38728" y="7343"/>
                  <a:pt x="38494" y="7510"/>
                </a:cubicBezTo>
                <a:cubicBezTo>
                  <a:pt x="37961" y="7944"/>
                  <a:pt x="37360" y="8244"/>
                  <a:pt x="36727" y="8477"/>
                </a:cubicBezTo>
                <a:cubicBezTo>
                  <a:pt x="36498" y="8561"/>
                  <a:pt x="36260" y="8602"/>
                  <a:pt x="36022" y="8602"/>
                </a:cubicBezTo>
                <a:cubicBezTo>
                  <a:pt x="35496" y="8602"/>
                  <a:pt x="34972" y="8401"/>
                  <a:pt x="34558" y="8010"/>
                </a:cubicBezTo>
                <a:cubicBezTo>
                  <a:pt x="34325" y="7844"/>
                  <a:pt x="34258" y="7710"/>
                  <a:pt x="34525" y="7477"/>
                </a:cubicBezTo>
                <a:cubicBezTo>
                  <a:pt x="35159" y="6910"/>
                  <a:pt x="35659" y="6242"/>
                  <a:pt x="35993" y="5475"/>
                </a:cubicBezTo>
                <a:cubicBezTo>
                  <a:pt x="36393" y="4541"/>
                  <a:pt x="36526" y="3607"/>
                  <a:pt x="35993" y="2673"/>
                </a:cubicBezTo>
                <a:cubicBezTo>
                  <a:pt x="35683" y="2086"/>
                  <a:pt x="35059" y="1699"/>
                  <a:pt x="34384" y="1699"/>
                </a:cubicBezTo>
                <a:cubicBezTo>
                  <a:pt x="34331" y="1699"/>
                  <a:pt x="34278" y="1701"/>
                  <a:pt x="34225" y="1706"/>
                </a:cubicBezTo>
                <a:cubicBezTo>
                  <a:pt x="33524" y="1773"/>
                  <a:pt x="33291" y="2373"/>
                  <a:pt x="33091" y="2940"/>
                </a:cubicBezTo>
                <a:cubicBezTo>
                  <a:pt x="32624" y="4308"/>
                  <a:pt x="32457" y="5709"/>
                  <a:pt x="33024" y="7143"/>
                </a:cubicBezTo>
                <a:cubicBezTo>
                  <a:pt x="33124" y="7410"/>
                  <a:pt x="33091" y="7510"/>
                  <a:pt x="32824" y="7610"/>
                </a:cubicBezTo>
                <a:cubicBezTo>
                  <a:pt x="32522" y="7731"/>
                  <a:pt x="32207" y="7790"/>
                  <a:pt x="31895" y="7790"/>
                </a:cubicBezTo>
                <a:cubicBezTo>
                  <a:pt x="31345" y="7790"/>
                  <a:pt x="30802" y="7605"/>
                  <a:pt x="30355" y="7243"/>
                </a:cubicBezTo>
                <a:cubicBezTo>
                  <a:pt x="30122" y="7076"/>
                  <a:pt x="30055" y="6943"/>
                  <a:pt x="30322" y="6709"/>
                </a:cubicBezTo>
                <a:cubicBezTo>
                  <a:pt x="30522" y="6509"/>
                  <a:pt x="30722" y="6276"/>
                  <a:pt x="30889" y="6042"/>
                </a:cubicBezTo>
                <a:cubicBezTo>
                  <a:pt x="31723" y="4808"/>
                  <a:pt x="32223" y="3440"/>
                  <a:pt x="31590" y="1906"/>
                </a:cubicBezTo>
                <a:cubicBezTo>
                  <a:pt x="31323" y="1172"/>
                  <a:pt x="30622" y="705"/>
                  <a:pt x="29855" y="705"/>
                </a:cubicBezTo>
                <a:cubicBezTo>
                  <a:pt x="29832" y="704"/>
                  <a:pt x="29810" y="704"/>
                  <a:pt x="29788" y="704"/>
                </a:cubicBezTo>
                <a:cubicBezTo>
                  <a:pt x="29161" y="704"/>
                  <a:pt x="28779" y="1158"/>
                  <a:pt x="28521" y="1706"/>
                </a:cubicBezTo>
                <a:cubicBezTo>
                  <a:pt x="28220" y="2340"/>
                  <a:pt x="28054" y="3040"/>
                  <a:pt x="28054" y="3741"/>
                </a:cubicBezTo>
                <a:cubicBezTo>
                  <a:pt x="28020" y="4708"/>
                  <a:pt x="28254" y="5642"/>
                  <a:pt x="28721" y="6476"/>
                </a:cubicBezTo>
                <a:cubicBezTo>
                  <a:pt x="28788" y="6576"/>
                  <a:pt x="29021" y="6743"/>
                  <a:pt x="28721" y="6876"/>
                </a:cubicBezTo>
                <a:cubicBezTo>
                  <a:pt x="28383" y="7045"/>
                  <a:pt x="27739" y="7225"/>
                  <a:pt x="27080" y="7225"/>
                </a:cubicBezTo>
                <a:cubicBezTo>
                  <a:pt x="26568" y="7225"/>
                  <a:pt x="26046" y="7116"/>
                  <a:pt x="25652" y="6810"/>
                </a:cubicBezTo>
                <a:cubicBezTo>
                  <a:pt x="25785" y="6743"/>
                  <a:pt x="25919" y="6643"/>
                  <a:pt x="26019" y="6543"/>
                </a:cubicBezTo>
                <a:cubicBezTo>
                  <a:pt x="27487" y="5008"/>
                  <a:pt x="27687" y="2440"/>
                  <a:pt x="26553" y="839"/>
                </a:cubicBezTo>
                <a:cubicBezTo>
                  <a:pt x="26161" y="284"/>
                  <a:pt x="25665" y="0"/>
                  <a:pt x="2519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09" name="Google Shape;12809;p88"/>
          <p:cNvSpPr/>
          <p:nvPr/>
        </p:nvSpPr>
        <p:spPr>
          <a:xfrm>
            <a:off x="267475" y="4275750"/>
            <a:ext cx="331075" cy="331625"/>
          </a:xfrm>
          <a:custGeom>
            <a:rect b="b" l="l" r="r" t="t"/>
            <a:pathLst>
              <a:path extrusionOk="0" h="13265" w="13243">
                <a:moveTo>
                  <a:pt x="5708" y="750"/>
                </a:moveTo>
                <a:cubicBezTo>
                  <a:pt x="5927" y="750"/>
                  <a:pt x="6144" y="859"/>
                  <a:pt x="6271" y="1077"/>
                </a:cubicBezTo>
                <a:cubicBezTo>
                  <a:pt x="6505" y="1444"/>
                  <a:pt x="6638" y="1878"/>
                  <a:pt x="6605" y="2345"/>
                </a:cubicBezTo>
                <a:cubicBezTo>
                  <a:pt x="6571" y="2679"/>
                  <a:pt x="6505" y="3012"/>
                  <a:pt x="6471" y="3379"/>
                </a:cubicBezTo>
                <a:cubicBezTo>
                  <a:pt x="6438" y="3613"/>
                  <a:pt x="6471" y="3846"/>
                  <a:pt x="6738" y="3913"/>
                </a:cubicBezTo>
                <a:cubicBezTo>
                  <a:pt x="6769" y="3916"/>
                  <a:pt x="6797" y="3918"/>
                  <a:pt x="6824" y="3918"/>
                </a:cubicBezTo>
                <a:cubicBezTo>
                  <a:pt x="7065" y="3918"/>
                  <a:pt x="7179" y="3786"/>
                  <a:pt x="7239" y="3546"/>
                </a:cubicBezTo>
                <a:cubicBezTo>
                  <a:pt x="7505" y="2879"/>
                  <a:pt x="8006" y="2312"/>
                  <a:pt x="8673" y="1978"/>
                </a:cubicBezTo>
                <a:cubicBezTo>
                  <a:pt x="8882" y="1839"/>
                  <a:pt x="9124" y="1780"/>
                  <a:pt x="9376" y="1780"/>
                </a:cubicBezTo>
                <a:cubicBezTo>
                  <a:pt x="9485" y="1780"/>
                  <a:pt x="9596" y="1791"/>
                  <a:pt x="9707" y="1811"/>
                </a:cubicBezTo>
                <a:cubicBezTo>
                  <a:pt x="9940" y="1878"/>
                  <a:pt x="10107" y="2078"/>
                  <a:pt x="10107" y="2278"/>
                </a:cubicBezTo>
                <a:cubicBezTo>
                  <a:pt x="10207" y="3246"/>
                  <a:pt x="9907" y="4180"/>
                  <a:pt x="9273" y="4880"/>
                </a:cubicBezTo>
                <a:cubicBezTo>
                  <a:pt x="9140" y="5047"/>
                  <a:pt x="8873" y="5180"/>
                  <a:pt x="9040" y="5481"/>
                </a:cubicBezTo>
                <a:cubicBezTo>
                  <a:pt x="9128" y="5622"/>
                  <a:pt x="9235" y="5660"/>
                  <a:pt x="9361" y="5660"/>
                </a:cubicBezTo>
                <a:cubicBezTo>
                  <a:pt x="9472" y="5660"/>
                  <a:pt x="9599" y="5630"/>
                  <a:pt x="9740" y="5614"/>
                </a:cubicBezTo>
                <a:cubicBezTo>
                  <a:pt x="9929" y="5574"/>
                  <a:pt x="10125" y="5555"/>
                  <a:pt x="10322" y="5555"/>
                </a:cubicBezTo>
                <a:cubicBezTo>
                  <a:pt x="10786" y="5555"/>
                  <a:pt x="11264" y="5660"/>
                  <a:pt x="11708" y="5848"/>
                </a:cubicBezTo>
                <a:cubicBezTo>
                  <a:pt x="12242" y="6114"/>
                  <a:pt x="12342" y="6381"/>
                  <a:pt x="12142" y="6948"/>
                </a:cubicBezTo>
                <a:cubicBezTo>
                  <a:pt x="11857" y="7832"/>
                  <a:pt x="11011" y="8400"/>
                  <a:pt x="10104" y="8400"/>
                </a:cubicBezTo>
                <a:cubicBezTo>
                  <a:pt x="9951" y="8400"/>
                  <a:pt x="9795" y="8383"/>
                  <a:pt x="9640" y="8349"/>
                </a:cubicBezTo>
                <a:cubicBezTo>
                  <a:pt x="9559" y="8336"/>
                  <a:pt x="9482" y="8322"/>
                  <a:pt x="9412" y="8322"/>
                </a:cubicBezTo>
                <a:cubicBezTo>
                  <a:pt x="9310" y="8322"/>
                  <a:pt x="9219" y="8351"/>
                  <a:pt x="9140" y="8449"/>
                </a:cubicBezTo>
                <a:cubicBezTo>
                  <a:pt x="9006" y="8616"/>
                  <a:pt x="9040" y="8883"/>
                  <a:pt x="9207" y="9016"/>
                </a:cubicBezTo>
                <a:cubicBezTo>
                  <a:pt x="9407" y="9283"/>
                  <a:pt x="9640" y="9550"/>
                  <a:pt x="9840" y="9817"/>
                </a:cubicBezTo>
                <a:cubicBezTo>
                  <a:pt x="10041" y="10084"/>
                  <a:pt x="10174" y="10384"/>
                  <a:pt x="10207" y="10718"/>
                </a:cubicBezTo>
                <a:cubicBezTo>
                  <a:pt x="10241" y="11251"/>
                  <a:pt x="9940" y="11785"/>
                  <a:pt x="9440" y="11985"/>
                </a:cubicBezTo>
                <a:cubicBezTo>
                  <a:pt x="9354" y="12002"/>
                  <a:pt x="9268" y="12011"/>
                  <a:pt x="9184" y="12011"/>
                </a:cubicBezTo>
                <a:cubicBezTo>
                  <a:pt x="8775" y="12011"/>
                  <a:pt x="8394" y="11816"/>
                  <a:pt x="8173" y="11485"/>
                </a:cubicBezTo>
                <a:cubicBezTo>
                  <a:pt x="7939" y="11185"/>
                  <a:pt x="7806" y="10818"/>
                  <a:pt x="7772" y="10451"/>
                </a:cubicBezTo>
                <a:cubicBezTo>
                  <a:pt x="7739" y="10284"/>
                  <a:pt x="7706" y="10084"/>
                  <a:pt x="7672" y="9917"/>
                </a:cubicBezTo>
                <a:cubicBezTo>
                  <a:pt x="7610" y="9763"/>
                  <a:pt x="7549" y="9580"/>
                  <a:pt x="7328" y="9580"/>
                </a:cubicBezTo>
                <a:cubicBezTo>
                  <a:pt x="7311" y="9580"/>
                  <a:pt x="7292" y="9581"/>
                  <a:pt x="7272" y="9584"/>
                </a:cubicBezTo>
                <a:cubicBezTo>
                  <a:pt x="7072" y="9617"/>
                  <a:pt x="6938" y="9784"/>
                  <a:pt x="6938" y="9984"/>
                </a:cubicBezTo>
                <a:cubicBezTo>
                  <a:pt x="6838" y="10451"/>
                  <a:pt x="6705" y="10918"/>
                  <a:pt x="6505" y="11351"/>
                </a:cubicBezTo>
                <a:cubicBezTo>
                  <a:pt x="6438" y="11518"/>
                  <a:pt x="6371" y="11685"/>
                  <a:pt x="6271" y="11818"/>
                </a:cubicBezTo>
                <a:cubicBezTo>
                  <a:pt x="5933" y="12313"/>
                  <a:pt x="5493" y="12584"/>
                  <a:pt x="5046" y="12584"/>
                </a:cubicBezTo>
                <a:cubicBezTo>
                  <a:pt x="4921" y="12584"/>
                  <a:pt x="4794" y="12563"/>
                  <a:pt x="4670" y="12519"/>
                </a:cubicBezTo>
                <a:cubicBezTo>
                  <a:pt x="4103" y="12219"/>
                  <a:pt x="3769" y="11618"/>
                  <a:pt x="3836" y="10985"/>
                </a:cubicBezTo>
                <a:cubicBezTo>
                  <a:pt x="3869" y="10217"/>
                  <a:pt x="4103" y="9517"/>
                  <a:pt x="4570" y="8883"/>
                </a:cubicBezTo>
                <a:cubicBezTo>
                  <a:pt x="4737" y="8716"/>
                  <a:pt x="4737" y="8449"/>
                  <a:pt x="4603" y="8283"/>
                </a:cubicBezTo>
                <a:cubicBezTo>
                  <a:pt x="4530" y="8209"/>
                  <a:pt x="4452" y="8181"/>
                  <a:pt x="4374" y="8181"/>
                </a:cubicBezTo>
                <a:cubicBezTo>
                  <a:pt x="4241" y="8181"/>
                  <a:pt x="4108" y="8265"/>
                  <a:pt x="4003" y="8349"/>
                </a:cubicBezTo>
                <a:cubicBezTo>
                  <a:pt x="3524" y="8688"/>
                  <a:pt x="3022" y="8801"/>
                  <a:pt x="2495" y="8801"/>
                </a:cubicBezTo>
                <a:cubicBezTo>
                  <a:pt x="2141" y="8801"/>
                  <a:pt x="1777" y="8750"/>
                  <a:pt x="1401" y="8683"/>
                </a:cubicBezTo>
                <a:cubicBezTo>
                  <a:pt x="1034" y="8616"/>
                  <a:pt x="967" y="8383"/>
                  <a:pt x="1067" y="8049"/>
                </a:cubicBezTo>
                <a:cubicBezTo>
                  <a:pt x="1401" y="6882"/>
                  <a:pt x="2035" y="6014"/>
                  <a:pt x="3336" y="5848"/>
                </a:cubicBezTo>
                <a:cubicBezTo>
                  <a:pt x="3603" y="5848"/>
                  <a:pt x="3803" y="5647"/>
                  <a:pt x="3836" y="5381"/>
                </a:cubicBezTo>
                <a:cubicBezTo>
                  <a:pt x="3869" y="5114"/>
                  <a:pt x="3636" y="5080"/>
                  <a:pt x="3469" y="4980"/>
                </a:cubicBezTo>
                <a:cubicBezTo>
                  <a:pt x="3036" y="4780"/>
                  <a:pt x="2569" y="4547"/>
                  <a:pt x="2168" y="4346"/>
                </a:cubicBezTo>
                <a:cubicBezTo>
                  <a:pt x="1835" y="4180"/>
                  <a:pt x="1568" y="3879"/>
                  <a:pt x="1501" y="3546"/>
                </a:cubicBezTo>
                <a:cubicBezTo>
                  <a:pt x="1340" y="2822"/>
                  <a:pt x="1589" y="2443"/>
                  <a:pt x="2125" y="2443"/>
                </a:cubicBezTo>
                <a:cubicBezTo>
                  <a:pt x="2256" y="2443"/>
                  <a:pt x="2405" y="2466"/>
                  <a:pt x="2569" y="2512"/>
                </a:cubicBezTo>
                <a:cubicBezTo>
                  <a:pt x="3269" y="2712"/>
                  <a:pt x="3903" y="3046"/>
                  <a:pt x="4103" y="3813"/>
                </a:cubicBezTo>
                <a:cubicBezTo>
                  <a:pt x="4203" y="4246"/>
                  <a:pt x="4603" y="4280"/>
                  <a:pt x="4904" y="4413"/>
                </a:cubicBezTo>
                <a:cubicBezTo>
                  <a:pt x="4928" y="4425"/>
                  <a:pt x="4950" y="4431"/>
                  <a:pt x="4970" y="4431"/>
                </a:cubicBezTo>
                <a:cubicBezTo>
                  <a:pt x="5060" y="4431"/>
                  <a:pt x="5110" y="4322"/>
                  <a:pt x="5137" y="4213"/>
                </a:cubicBezTo>
                <a:cubicBezTo>
                  <a:pt x="5170" y="3980"/>
                  <a:pt x="5104" y="3746"/>
                  <a:pt x="4970" y="3513"/>
                </a:cubicBezTo>
                <a:cubicBezTo>
                  <a:pt x="4637" y="2679"/>
                  <a:pt x="4737" y="1745"/>
                  <a:pt x="5204" y="977"/>
                </a:cubicBezTo>
                <a:cubicBezTo>
                  <a:pt x="5340" y="826"/>
                  <a:pt x="5525" y="750"/>
                  <a:pt x="5708" y="750"/>
                </a:cubicBezTo>
                <a:close/>
                <a:moveTo>
                  <a:pt x="5694" y="1"/>
                </a:moveTo>
                <a:cubicBezTo>
                  <a:pt x="5642" y="1"/>
                  <a:pt x="5590" y="4"/>
                  <a:pt x="5537" y="10"/>
                </a:cubicBezTo>
                <a:cubicBezTo>
                  <a:pt x="5004" y="43"/>
                  <a:pt x="4570" y="377"/>
                  <a:pt x="4403" y="877"/>
                </a:cubicBezTo>
                <a:cubicBezTo>
                  <a:pt x="4203" y="1344"/>
                  <a:pt x="4070" y="1845"/>
                  <a:pt x="4003" y="2378"/>
                </a:cubicBezTo>
                <a:cubicBezTo>
                  <a:pt x="3736" y="2212"/>
                  <a:pt x="3503" y="2078"/>
                  <a:pt x="3269" y="1945"/>
                </a:cubicBezTo>
                <a:cubicBezTo>
                  <a:pt x="2915" y="1756"/>
                  <a:pt x="2543" y="1667"/>
                  <a:pt x="2167" y="1667"/>
                </a:cubicBezTo>
                <a:cubicBezTo>
                  <a:pt x="2012" y="1667"/>
                  <a:pt x="1857" y="1682"/>
                  <a:pt x="1701" y="1711"/>
                </a:cubicBezTo>
                <a:cubicBezTo>
                  <a:pt x="1134" y="1878"/>
                  <a:pt x="734" y="2378"/>
                  <a:pt x="734" y="2979"/>
                </a:cubicBezTo>
                <a:cubicBezTo>
                  <a:pt x="600" y="3646"/>
                  <a:pt x="867" y="4313"/>
                  <a:pt x="1434" y="4713"/>
                </a:cubicBezTo>
                <a:cubicBezTo>
                  <a:pt x="1735" y="4914"/>
                  <a:pt x="2035" y="5080"/>
                  <a:pt x="2368" y="5280"/>
                </a:cubicBezTo>
                <a:cubicBezTo>
                  <a:pt x="1368" y="5747"/>
                  <a:pt x="600" y="6615"/>
                  <a:pt x="334" y="7682"/>
                </a:cubicBezTo>
                <a:cubicBezTo>
                  <a:pt x="0" y="8716"/>
                  <a:pt x="400" y="9317"/>
                  <a:pt x="1468" y="9450"/>
                </a:cubicBezTo>
                <a:cubicBezTo>
                  <a:pt x="1738" y="9480"/>
                  <a:pt x="2014" y="9497"/>
                  <a:pt x="2295" y="9497"/>
                </a:cubicBezTo>
                <a:cubicBezTo>
                  <a:pt x="2638" y="9497"/>
                  <a:pt x="2987" y="9472"/>
                  <a:pt x="3336" y="9417"/>
                </a:cubicBezTo>
                <a:lnTo>
                  <a:pt x="3336" y="9417"/>
                </a:lnTo>
                <a:cubicBezTo>
                  <a:pt x="3136" y="10017"/>
                  <a:pt x="3036" y="10651"/>
                  <a:pt x="3069" y="11318"/>
                </a:cubicBezTo>
                <a:cubicBezTo>
                  <a:pt x="3069" y="12119"/>
                  <a:pt x="3536" y="12853"/>
                  <a:pt x="4303" y="13119"/>
                </a:cubicBezTo>
                <a:cubicBezTo>
                  <a:pt x="4551" y="13219"/>
                  <a:pt x="4787" y="13265"/>
                  <a:pt x="5014" y="13265"/>
                </a:cubicBezTo>
                <a:cubicBezTo>
                  <a:pt x="5548" y="13265"/>
                  <a:pt x="6026" y="13008"/>
                  <a:pt x="6471" y="12586"/>
                </a:cubicBezTo>
                <a:cubicBezTo>
                  <a:pt x="6772" y="12219"/>
                  <a:pt x="7005" y="11852"/>
                  <a:pt x="7205" y="11418"/>
                </a:cubicBezTo>
                <a:cubicBezTo>
                  <a:pt x="7826" y="12254"/>
                  <a:pt x="8533" y="12697"/>
                  <a:pt x="9191" y="12697"/>
                </a:cubicBezTo>
                <a:cubicBezTo>
                  <a:pt x="9451" y="12697"/>
                  <a:pt x="9704" y="12628"/>
                  <a:pt x="9940" y="12486"/>
                </a:cubicBezTo>
                <a:cubicBezTo>
                  <a:pt x="10341" y="12252"/>
                  <a:pt x="10608" y="11885"/>
                  <a:pt x="10774" y="11452"/>
                </a:cubicBezTo>
                <a:cubicBezTo>
                  <a:pt x="11008" y="10651"/>
                  <a:pt x="10841" y="9784"/>
                  <a:pt x="10274" y="9183"/>
                </a:cubicBezTo>
                <a:cubicBezTo>
                  <a:pt x="11341" y="8916"/>
                  <a:pt x="12209" y="8449"/>
                  <a:pt x="12676" y="7449"/>
                </a:cubicBezTo>
                <a:cubicBezTo>
                  <a:pt x="13243" y="6248"/>
                  <a:pt x="12809" y="5314"/>
                  <a:pt x="11475" y="4980"/>
                </a:cubicBezTo>
                <a:cubicBezTo>
                  <a:pt x="11075" y="4880"/>
                  <a:pt x="10674" y="4847"/>
                  <a:pt x="10241" y="4780"/>
                </a:cubicBezTo>
                <a:cubicBezTo>
                  <a:pt x="10574" y="4146"/>
                  <a:pt x="10774" y="3446"/>
                  <a:pt x="10841" y="2745"/>
                </a:cubicBezTo>
                <a:cubicBezTo>
                  <a:pt x="10939" y="1702"/>
                  <a:pt x="10368" y="1010"/>
                  <a:pt x="9346" y="1010"/>
                </a:cubicBezTo>
                <a:cubicBezTo>
                  <a:pt x="9322" y="1010"/>
                  <a:pt x="9298" y="1010"/>
                  <a:pt x="9273" y="1011"/>
                </a:cubicBezTo>
                <a:cubicBezTo>
                  <a:pt x="9040" y="1044"/>
                  <a:pt x="8806" y="1111"/>
                  <a:pt x="8573" y="1178"/>
                </a:cubicBezTo>
                <a:cubicBezTo>
                  <a:pt x="8139" y="1411"/>
                  <a:pt x="7706" y="1678"/>
                  <a:pt x="7305" y="1978"/>
                </a:cubicBezTo>
                <a:cubicBezTo>
                  <a:pt x="7272" y="1544"/>
                  <a:pt x="7138" y="1111"/>
                  <a:pt x="6905" y="744"/>
                </a:cubicBezTo>
                <a:cubicBezTo>
                  <a:pt x="6663" y="290"/>
                  <a:pt x="6201" y="1"/>
                  <a:pt x="569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10" name="Google Shape;12810;p88"/>
          <p:cNvSpPr/>
          <p:nvPr/>
        </p:nvSpPr>
        <p:spPr>
          <a:xfrm>
            <a:off x="380050" y="4401900"/>
            <a:ext cx="84250" cy="90925"/>
          </a:xfrm>
          <a:custGeom>
            <a:rect b="b" l="l" r="r" t="t"/>
            <a:pathLst>
              <a:path extrusionOk="0" h="3637" w="3370">
                <a:moveTo>
                  <a:pt x="1635" y="802"/>
                </a:moveTo>
                <a:cubicBezTo>
                  <a:pt x="2168" y="802"/>
                  <a:pt x="2535" y="1168"/>
                  <a:pt x="2535" y="1769"/>
                </a:cubicBezTo>
                <a:cubicBezTo>
                  <a:pt x="2535" y="2384"/>
                  <a:pt x="2159" y="2905"/>
                  <a:pt x="1649" y="2905"/>
                </a:cubicBezTo>
                <a:cubicBezTo>
                  <a:pt x="1633" y="2905"/>
                  <a:pt x="1617" y="2904"/>
                  <a:pt x="1601" y="2903"/>
                </a:cubicBezTo>
                <a:cubicBezTo>
                  <a:pt x="1068" y="2870"/>
                  <a:pt x="701" y="2403"/>
                  <a:pt x="734" y="1869"/>
                </a:cubicBezTo>
                <a:cubicBezTo>
                  <a:pt x="701" y="1335"/>
                  <a:pt x="1101" y="868"/>
                  <a:pt x="1635" y="802"/>
                </a:cubicBezTo>
                <a:close/>
                <a:moveTo>
                  <a:pt x="1802" y="1"/>
                </a:moveTo>
                <a:cubicBezTo>
                  <a:pt x="834" y="68"/>
                  <a:pt x="34" y="902"/>
                  <a:pt x="67" y="1902"/>
                </a:cubicBezTo>
                <a:cubicBezTo>
                  <a:pt x="0" y="2836"/>
                  <a:pt x="767" y="3637"/>
                  <a:pt x="1701" y="3637"/>
                </a:cubicBezTo>
                <a:cubicBezTo>
                  <a:pt x="2669" y="3570"/>
                  <a:pt x="3369" y="2736"/>
                  <a:pt x="3336" y="1802"/>
                </a:cubicBezTo>
                <a:cubicBezTo>
                  <a:pt x="3336" y="835"/>
                  <a:pt x="2635" y="34"/>
                  <a:pt x="180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11" name="Google Shape;12811;p88"/>
          <p:cNvSpPr/>
          <p:nvPr/>
        </p:nvSpPr>
        <p:spPr>
          <a:xfrm>
            <a:off x="995146" y="3989749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12" name="Google Shape;12812;p88"/>
          <p:cNvSpPr/>
          <p:nvPr/>
        </p:nvSpPr>
        <p:spPr>
          <a:xfrm>
            <a:off x="224070" y="3472095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13" name="Google Shape;12813;p88"/>
          <p:cNvSpPr/>
          <p:nvPr/>
        </p:nvSpPr>
        <p:spPr>
          <a:xfrm>
            <a:off x="4297552" y="2173919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14" name="Google Shape;12814;p88"/>
          <p:cNvSpPr/>
          <p:nvPr/>
        </p:nvSpPr>
        <p:spPr>
          <a:xfrm>
            <a:off x="7562800" y="630065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15" name="Google Shape;12815;p88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16" name="Google Shape;12816;p88"/>
          <p:cNvSpPr/>
          <p:nvPr/>
        </p:nvSpPr>
        <p:spPr>
          <a:xfrm>
            <a:off x="1915508" y="4119128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17" name="Google Shape;12817;p88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18" name="Google Shape;12818;p88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19" name="Google Shape;12819;p88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0" name="Google Shape;12820;p88"/>
          <p:cNvSpPr/>
          <p:nvPr/>
        </p:nvSpPr>
        <p:spPr>
          <a:xfrm>
            <a:off x="349313" y="2833866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1" name="Google Shape;12821;p88"/>
          <p:cNvSpPr/>
          <p:nvPr/>
        </p:nvSpPr>
        <p:spPr>
          <a:xfrm>
            <a:off x="4722396" y="43843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2" name="Google Shape;12822;p88"/>
          <p:cNvSpPr/>
          <p:nvPr/>
        </p:nvSpPr>
        <p:spPr>
          <a:xfrm>
            <a:off x="8484947" y="19025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3" name="Google Shape;12823;p88"/>
          <p:cNvSpPr/>
          <p:nvPr/>
        </p:nvSpPr>
        <p:spPr>
          <a:xfrm>
            <a:off x="7119569" y="734357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4" name="Google Shape;12824;p88"/>
          <p:cNvSpPr/>
          <p:nvPr/>
        </p:nvSpPr>
        <p:spPr>
          <a:xfrm>
            <a:off x="1211644" y="491221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5" name="Google Shape;12825;p88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6" name="Google Shape;12826;p88"/>
          <p:cNvSpPr/>
          <p:nvPr/>
        </p:nvSpPr>
        <p:spPr>
          <a:xfrm>
            <a:off x="3290120" y="4172433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7" name="Google Shape;12827;p88"/>
          <p:cNvSpPr/>
          <p:nvPr/>
        </p:nvSpPr>
        <p:spPr>
          <a:xfrm>
            <a:off x="4085961" y="334092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8" name="Google Shape;12828;p88"/>
          <p:cNvSpPr/>
          <p:nvPr/>
        </p:nvSpPr>
        <p:spPr>
          <a:xfrm>
            <a:off x="8265426" y="355931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9" name="Google Shape;12829;p88"/>
          <p:cNvSpPr/>
          <p:nvPr/>
        </p:nvSpPr>
        <p:spPr>
          <a:xfrm>
            <a:off x="5737215" y="4287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30" name="Google Shape;12830;p88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31" name="Google Shape;12831;p88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32" name="Google Shape;12832;p88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33" name="Google Shape;12833;p88"/>
          <p:cNvSpPr/>
          <p:nvPr/>
        </p:nvSpPr>
        <p:spPr>
          <a:xfrm>
            <a:off x="5040817" y="3304905"/>
            <a:ext cx="37247" cy="36025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34" name="Google Shape;12834;p88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35" name="Google Shape;12835;p88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36" name="Google Shape;12836;p88"/>
          <p:cNvSpPr/>
          <p:nvPr/>
        </p:nvSpPr>
        <p:spPr>
          <a:xfrm>
            <a:off x="4087632" y="4232870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37" name="Google Shape;12837;p88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38" name="Google Shape;12838;p88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39" name="Google Shape;12839;p88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40" name="Google Shape;12840;p88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41" name="Google Shape;12841;p88"/>
          <p:cNvSpPr/>
          <p:nvPr/>
        </p:nvSpPr>
        <p:spPr>
          <a:xfrm>
            <a:off x="5825129" y="1303089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42" name="Google Shape;12842;p88"/>
          <p:cNvSpPr/>
          <p:nvPr/>
        </p:nvSpPr>
        <p:spPr>
          <a:xfrm>
            <a:off x="4901723" y="84266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43" name="Google Shape;12843;p88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44" name="Google Shape;12844;p88"/>
          <p:cNvSpPr/>
          <p:nvPr/>
        </p:nvSpPr>
        <p:spPr>
          <a:xfrm>
            <a:off x="7562802" y="4951125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45" name="Google Shape;12845;p88"/>
          <p:cNvSpPr/>
          <p:nvPr/>
        </p:nvSpPr>
        <p:spPr>
          <a:xfrm>
            <a:off x="8797170" y="113401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46" name="Google Shape;12846;p88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47" name="Google Shape;12847;p88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48" name="Google Shape;12848;p88"/>
          <p:cNvSpPr/>
          <p:nvPr/>
        </p:nvSpPr>
        <p:spPr>
          <a:xfrm>
            <a:off x="6502690" y="264882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49" name="Google Shape;12849;p88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50" name="Google Shape;12850;p88"/>
          <p:cNvSpPr/>
          <p:nvPr/>
        </p:nvSpPr>
        <p:spPr>
          <a:xfrm>
            <a:off x="3934862" y="4948506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51" name="Google Shape;12851;p88"/>
          <p:cNvSpPr/>
          <p:nvPr/>
        </p:nvSpPr>
        <p:spPr>
          <a:xfrm>
            <a:off x="3005954" y="4599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 2">
  <p:cSld name="ONE_COLUMN_TEXT_3">
    <p:spTree>
      <p:nvGrpSpPr>
        <p:cNvPr id="12852" name="Shape 12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53" name="Google Shape;12853;p89"/>
          <p:cNvSpPr txBox="1"/>
          <p:nvPr>
            <p:ph type="title"/>
          </p:nvPr>
        </p:nvSpPr>
        <p:spPr>
          <a:xfrm>
            <a:off x="4392350" y="311853"/>
            <a:ext cx="4036800" cy="125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2854" name="Google Shape;12854;p89"/>
          <p:cNvSpPr txBox="1"/>
          <p:nvPr>
            <p:ph idx="1" type="subTitle"/>
          </p:nvPr>
        </p:nvSpPr>
        <p:spPr>
          <a:xfrm>
            <a:off x="4392350" y="2426241"/>
            <a:ext cx="3832200" cy="80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12855" name="Google Shape;12855;p89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2856" name="Google Shape;12856;p89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57" name="Google Shape;12857;p89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58" name="Google Shape;12858;p89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59" name="Google Shape;12859;p89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60" name="Google Shape;12860;p89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61" name="Google Shape;12861;p89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62" name="Google Shape;12862;p89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63" name="Google Shape;12863;p89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64" name="Google Shape;12864;p89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65" name="Google Shape;12865;p89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66" name="Google Shape;12866;p89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67" name="Google Shape;12867;p89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68" name="Google Shape;12868;p89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69" name="Google Shape;12869;p89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70" name="Google Shape;12870;p89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71" name="Google Shape;12871;p89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72" name="Google Shape;12872;p89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73" name="Google Shape;12873;p89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74" name="Google Shape;12874;p89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75" name="Google Shape;12875;p89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76" name="Google Shape;12876;p89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77" name="Google Shape;12877;p89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78" name="Google Shape;12878;p89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79" name="Google Shape;12879;p89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880" name="Google Shape;12880;p89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2881" name="Google Shape;12881;p89"/>
          <p:cNvSpPr/>
          <p:nvPr/>
        </p:nvSpPr>
        <p:spPr>
          <a:xfrm>
            <a:off x="590646" y="464986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82" name="Google Shape;12882;p89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83" name="Google Shape;12883;p89"/>
          <p:cNvSpPr/>
          <p:nvPr/>
        </p:nvSpPr>
        <p:spPr>
          <a:xfrm>
            <a:off x="3853427" y="1404844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84" name="Google Shape;12884;p89"/>
          <p:cNvSpPr/>
          <p:nvPr/>
        </p:nvSpPr>
        <p:spPr>
          <a:xfrm>
            <a:off x="237500" y="880227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85" name="Google Shape;12885;p89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86" name="Google Shape;12886;p89"/>
          <p:cNvSpPr/>
          <p:nvPr/>
        </p:nvSpPr>
        <p:spPr>
          <a:xfrm>
            <a:off x="1402483" y="468730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87" name="Google Shape;12887;p89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88" name="Google Shape;12888;p89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89" name="Google Shape;12889;p89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90" name="Google Shape;12890;p89"/>
          <p:cNvSpPr/>
          <p:nvPr/>
        </p:nvSpPr>
        <p:spPr>
          <a:xfrm>
            <a:off x="2940875" y="668591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91" name="Google Shape;12891;p89"/>
          <p:cNvSpPr/>
          <p:nvPr/>
        </p:nvSpPr>
        <p:spPr>
          <a:xfrm>
            <a:off x="4722396" y="43843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92" name="Google Shape;12892;p89"/>
          <p:cNvSpPr/>
          <p:nvPr/>
        </p:nvSpPr>
        <p:spPr>
          <a:xfrm>
            <a:off x="7469347" y="1684607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93" name="Google Shape;12893;p89"/>
          <p:cNvSpPr/>
          <p:nvPr/>
        </p:nvSpPr>
        <p:spPr>
          <a:xfrm>
            <a:off x="8632319" y="923944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94" name="Google Shape;12894;p89"/>
          <p:cNvSpPr/>
          <p:nvPr/>
        </p:nvSpPr>
        <p:spPr>
          <a:xfrm>
            <a:off x="5178819" y="4235942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95" name="Google Shape;12895;p89"/>
          <p:cNvSpPr/>
          <p:nvPr/>
        </p:nvSpPr>
        <p:spPr>
          <a:xfrm>
            <a:off x="2542342" y="153394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96" name="Google Shape;12896;p89"/>
          <p:cNvSpPr/>
          <p:nvPr/>
        </p:nvSpPr>
        <p:spPr>
          <a:xfrm>
            <a:off x="3905945" y="4551458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97" name="Google Shape;12897;p89"/>
          <p:cNvSpPr/>
          <p:nvPr/>
        </p:nvSpPr>
        <p:spPr>
          <a:xfrm>
            <a:off x="1207461" y="1405050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98" name="Google Shape;12898;p89"/>
          <p:cNvSpPr/>
          <p:nvPr/>
        </p:nvSpPr>
        <p:spPr>
          <a:xfrm>
            <a:off x="6118130" y="1494742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99" name="Google Shape;12899;p89"/>
          <p:cNvSpPr/>
          <p:nvPr/>
        </p:nvSpPr>
        <p:spPr>
          <a:xfrm>
            <a:off x="6159876" y="3417506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00" name="Google Shape;12900;p89"/>
          <p:cNvSpPr/>
          <p:nvPr/>
        </p:nvSpPr>
        <p:spPr>
          <a:xfrm>
            <a:off x="5737215" y="2001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01" name="Google Shape;12901;p89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02" name="Google Shape;12902;p89"/>
          <p:cNvSpPr/>
          <p:nvPr/>
        </p:nvSpPr>
        <p:spPr>
          <a:xfrm>
            <a:off x="6504982" y="1296666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03" name="Google Shape;12903;p89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04" name="Google Shape;12904;p89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05" name="Google Shape;12905;p89"/>
          <p:cNvSpPr/>
          <p:nvPr/>
        </p:nvSpPr>
        <p:spPr>
          <a:xfrm>
            <a:off x="1320642" y="4125805"/>
            <a:ext cx="37247" cy="36025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06" name="Google Shape;12906;p89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07" name="Google Shape;12907;p89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08" name="Google Shape;12908;p89"/>
          <p:cNvSpPr/>
          <p:nvPr/>
        </p:nvSpPr>
        <p:spPr>
          <a:xfrm>
            <a:off x="8091945" y="4126183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09" name="Google Shape;12909;p89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10" name="Google Shape;12910;p89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11" name="Google Shape;12911;p89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12" name="Google Shape;12912;p89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13" name="Google Shape;12913;p89"/>
          <p:cNvSpPr/>
          <p:nvPr/>
        </p:nvSpPr>
        <p:spPr>
          <a:xfrm>
            <a:off x="8996029" y="2550076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14" name="Google Shape;12914;p89"/>
          <p:cNvSpPr/>
          <p:nvPr/>
        </p:nvSpPr>
        <p:spPr>
          <a:xfrm>
            <a:off x="8628948" y="15151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15" name="Google Shape;12915;p89"/>
          <p:cNvSpPr/>
          <p:nvPr/>
        </p:nvSpPr>
        <p:spPr>
          <a:xfrm>
            <a:off x="3946572" y="673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16" name="Google Shape;12916;p89"/>
          <p:cNvSpPr/>
          <p:nvPr/>
        </p:nvSpPr>
        <p:spPr>
          <a:xfrm>
            <a:off x="7633727" y="4876137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17" name="Google Shape;12917;p89"/>
          <p:cNvSpPr/>
          <p:nvPr/>
        </p:nvSpPr>
        <p:spPr>
          <a:xfrm>
            <a:off x="9099970" y="140486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18" name="Google Shape;12918;p89"/>
          <p:cNvSpPr/>
          <p:nvPr/>
        </p:nvSpPr>
        <p:spPr>
          <a:xfrm>
            <a:off x="8900529" y="340598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19" name="Google Shape;12919;p89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20" name="Google Shape;12920;p89"/>
          <p:cNvSpPr/>
          <p:nvPr/>
        </p:nvSpPr>
        <p:spPr>
          <a:xfrm>
            <a:off x="237512" y="2771733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21" name="Google Shape;12921;p89"/>
          <p:cNvSpPr/>
          <p:nvPr/>
        </p:nvSpPr>
        <p:spPr>
          <a:xfrm>
            <a:off x="2455690" y="1532507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22" name="Google Shape;12922;p89"/>
          <p:cNvSpPr/>
          <p:nvPr/>
        </p:nvSpPr>
        <p:spPr>
          <a:xfrm>
            <a:off x="473216" y="175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23" name="Google Shape;12923;p89"/>
          <p:cNvSpPr/>
          <p:nvPr/>
        </p:nvSpPr>
        <p:spPr>
          <a:xfrm>
            <a:off x="3108279" y="4840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 3">
  <p:cSld name="ONE_COLUMN_TEXT_3_1">
    <p:spTree>
      <p:nvGrpSpPr>
        <p:cNvPr id="12924" name="Shape 12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25" name="Google Shape;12925;p90"/>
          <p:cNvSpPr txBox="1"/>
          <p:nvPr>
            <p:ph type="title"/>
          </p:nvPr>
        </p:nvSpPr>
        <p:spPr>
          <a:xfrm>
            <a:off x="707089" y="310896"/>
            <a:ext cx="4036800" cy="125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2926" name="Google Shape;12926;p90"/>
          <p:cNvSpPr txBox="1"/>
          <p:nvPr>
            <p:ph idx="1" type="subTitle"/>
          </p:nvPr>
        </p:nvSpPr>
        <p:spPr>
          <a:xfrm>
            <a:off x="707100" y="2422582"/>
            <a:ext cx="3832200" cy="80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12927" name="Google Shape;12927;p90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2928" name="Google Shape;12928;p90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929" name="Google Shape;12929;p90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930" name="Google Shape;12930;p90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931" name="Google Shape;12931;p90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932" name="Google Shape;12932;p90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933" name="Google Shape;12933;p90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934" name="Google Shape;12934;p90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935" name="Google Shape;12935;p90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936" name="Google Shape;12936;p90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937" name="Google Shape;12937;p90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938" name="Google Shape;12938;p90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939" name="Google Shape;12939;p90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940" name="Google Shape;12940;p90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941" name="Google Shape;12941;p90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942" name="Google Shape;12942;p90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943" name="Google Shape;12943;p90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944" name="Google Shape;12944;p90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945" name="Google Shape;12945;p90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946" name="Google Shape;12946;p90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947" name="Google Shape;12947;p90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948" name="Google Shape;12948;p90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949" name="Google Shape;12949;p90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950" name="Google Shape;12950;p90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951" name="Google Shape;12951;p90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2952" name="Google Shape;12952;p90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2953" name="Google Shape;12953;p90"/>
          <p:cNvSpPr/>
          <p:nvPr/>
        </p:nvSpPr>
        <p:spPr>
          <a:xfrm>
            <a:off x="2029271" y="1296686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54" name="Google Shape;12954;p90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55" name="Google Shape;12955;p90"/>
          <p:cNvSpPr/>
          <p:nvPr/>
        </p:nvSpPr>
        <p:spPr>
          <a:xfrm>
            <a:off x="7339289" y="4207957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56" name="Google Shape;12956;p90"/>
          <p:cNvSpPr/>
          <p:nvPr/>
        </p:nvSpPr>
        <p:spPr>
          <a:xfrm>
            <a:off x="4953225" y="310902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57" name="Google Shape;12957;p90"/>
          <p:cNvSpPr/>
          <p:nvPr/>
        </p:nvSpPr>
        <p:spPr>
          <a:xfrm>
            <a:off x="5068275" y="4687302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58" name="Google Shape;12958;p90"/>
          <p:cNvSpPr/>
          <p:nvPr/>
        </p:nvSpPr>
        <p:spPr>
          <a:xfrm>
            <a:off x="857783" y="420605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59" name="Google Shape;12959;p90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60" name="Google Shape;12960;p90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61" name="Google Shape;12961;p90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62" name="Google Shape;12962;p90"/>
          <p:cNvSpPr/>
          <p:nvPr/>
        </p:nvSpPr>
        <p:spPr>
          <a:xfrm>
            <a:off x="6440463" y="450691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63" name="Google Shape;12963;p90"/>
          <p:cNvSpPr/>
          <p:nvPr/>
        </p:nvSpPr>
        <p:spPr>
          <a:xfrm>
            <a:off x="332246" y="117164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64" name="Google Shape;12964;p90"/>
          <p:cNvSpPr/>
          <p:nvPr/>
        </p:nvSpPr>
        <p:spPr>
          <a:xfrm>
            <a:off x="7832947" y="2077270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65" name="Google Shape;12965;p90"/>
          <p:cNvSpPr/>
          <p:nvPr/>
        </p:nvSpPr>
        <p:spPr>
          <a:xfrm>
            <a:off x="8632319" y="923944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66" name="Google Shape;12966;p90"/>
          <p:cNvSpPr/>
          <p:nvPr/>
        </p:nvSpPr>
        <p:spPr>
          <a:xfrm>
            <a:off x="399894" y="2259292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67" name="Google Shape;12967;p90"/>
          <p:cNvSpPr/>
          <p:nvPr/>
        </p:nvSpPr>
        <p:spPr>
          <a:xfrm>
            <a:off x="2542342" y="153394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68" name="Google Shape;12968;p90"/>
          <p:cNvSpPr/>
          <p:nvPr/>
        </p:nvSpPr>
        <p:spPr>
          <a:xfrm>
            <a:off x="3747320" y="4401033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69" name="Google Shape;12969;p90"/>
          <p:cNvSpPr/>
          <p:nvPr/>
        </p:nvSpPr>
        <p:spPr>
          <a:xfrm>
            <a:off x="279286" y="4127288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70" name="Google Shape;12970;p90"/>
          <p:cNvSpPr/>
          <p:nvPr/>
        </p:nvSpPr>
        <p:spPr>
          <a:xfrm>
            <a:off x="6118130" y="1494742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71" name="Google Shape;12971;p90"/>
          <p:cNvSpPr/>
          <p:nvPr/>
        </p:nvSpPr>
        <p:spPr>
          <a:xfrm>
            <a:off x="7382676" y="1622568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72" name="Google Shape;12972;p90"/>
          <p:cNvSpPr/>
          <p:nvPr/>
        </p:nvSpPr>
        <p:spPr>
          <a:xfrm>
            <a:off x="5737215" y="2001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73" name="Google Shape;12973;p90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74" name="Google Shape;12974;p90"/>
          <p:cNvSpPr/>
          <p:nvPr/>
        </p:nvSpPr>
        <p:spPr>
          <a:xfrm>
            <a:off x="5344657" y="1620541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75" name="Google Shape;12975;p90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76" name="Google Shape;12976;p90"/>
          <p:cNvSpPr/>
          <p:nvPr/>
        </p:nvSpPr>
        <p:spPr>
          <a:xfrm>
            <a:off x="4382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77" name="Google Shape;12977;p90"/>
          <p:cNvSpPr/>
          <p:nvPr/>
        </p:nvSpPr>
        <p:spPr>
          <a:xfrm>
            <a:off x="1320642" y="4125805"/>
            <a:ext cx="37247" cy="36025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78" name="Google Shape;12978;p90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79" name="Google Shape;12979;p90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80" name="Google Shape;12980;p90"/>
          <p:cNvSpPr/>
          <p:nvPr/>
        </p:nvSpPr>
        <p:spPr>
          <a:xfrm>
            <a:off x="2164195" y="3153520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81" name="Google Shape;12981;p90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82" name="Google Shape;12982;p90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83" name="Google Shape;12983;p90"/>
          <p:cNvSpPr/>
          <p:nvPr/>
        </p:nvSpPr>
        <p:spPr>
          <a:xfrm>
            <a:off x="4413158" y="1305621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84" name="Google Shape;12984;p90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85" name="Google Shape;12985;p90"/>
          <p:cNvSpPr/>
          <p:nvPr/>
        </p:nvSpPr>
        <p:spPr>
          <a:xfrm>
            <a:off x="8996029" y="2550076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86" name="Google Shape;12986;p90"/>
          <p:cNvSpPr/>
          <p:nvPr/>
        </p:nvSpPr>
        <p:spPr>
          <a:xfrm>
            <a:off x="8628948" y="15151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87" name="Google Shape;12987;p90"/>
          <p:cNvSpPr/>
          <p:nvPr/>
        </p:nvSpPr>
        <p:spPr>
          <a:xfrm>
            <a:off x="3946572" y="673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88" name="Google Shape;12988;p90"/>
          <p:cNvSpPr/>
          <p:nvPr/>
        </p:nvSpPr>
        <p:spPr>
          <a:xfrm>
            <a:off x="8776727" y="4876137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89" name="Google Shape;12989;p90"/>
          <p:cNvSpPr/>
          <p:nvPr/>
        </p:nvSpPr>
        <p:spPr>
          <a:xfrm>
            <a:off x="9099970" y="140486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90" name="Google Shape;12990;p90"/>
          <p:cNvSpPr/>
          <p:nvPr/>
        </p:nvSpPr>
        <p:spPr>
          <a:xfrm>
            <a:off x="8900529" y="340598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91" name="Google Shape;12991;p90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92" name="Google Shape;12992;p90"/>
          <p:cNvSpPr/>
          <p:nvPr/>
        </p:nvSpPr>
        <p:spPr>
          <a:xfrm>
            <a:off x="237512" y="2771733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93" name="Google Shape;12993;p90"/>
          <p:cNvSpPr/>
          <p:nvPr/>
        </p:nvSpPr>
        <p:spPr>
          <a:xfrm>
            <a:off x="1276040" y="1618782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94" name="Google Shape;12994;p90"/>
          <p:cNvSpPr/>
          <p:nvPr/>
        </p:nvSpPr>
        <p:spPr>
          <a:xfrm>
            <a:off x="473216" y="175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95" name="Google Shape;12995;p90"/>
          <p:cNvSpPr/>
          <p:nvPr/>
        </p:nvSpPr>
        <p:spPr>
          <a:xfrm>
            <a:off x="3005954" y="4599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 4">
  <p:cSld name="ONE_COLUMN_TEXT_4">
    <p:spTree>
      <p:nvGrpSpPr>
        <p:cNvPr id="12996" name="Shape 129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97" name="Google Shape;12997;p91"/>
          <p:cNvSpPr txBox="1"/>
          <p:nvPr>
            <p:ph type="title"/>
          </p:nvPr>
        </p:nvSpPr>
        <p:spPr>
          <a:xfrm>
            <a:off x="3782750" y="320512"/>
            <a:ext cx="4036800" cy="125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2998" name="Google Shape;12998;p91"/>
          <p:cNvSpPr txBox="1"/>
          <p:nvPr>
            <p:ph idx="1" type="subTitle"/>
          </p:nvPr>
        </p:nvSpPr>
        <p:spPr>
          <a:xfrm>
            <a:off x="3831700" y="2018575"/>
            <a:ext cx="4378500" cy="226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600"/>
              <a:buFont typeface="Nunito Light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500"/>
              <a:buFont typeface="Nunito Light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76A28"/>
              </a:buClr>
              <a:buSzPts val="1400"/>
              <a:buFont typeface="Nunito Light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Nunito Light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Nunito Light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Nunito Light"/>
              <a:buChar char="■"/>
              <a:defRPr/>
            </a:lvl9pPr>
          </a:lstStyle>
          <a:p/>
        </p:txBody>
      </p:sp>
      <p:grpSp>
        <p:nvGrpSpPr>
          <p:cNvPr id="12999" name="Google Shape;12999;p91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3000" name="Google Shape;13000;p91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01" name="Google Shape;13001;p91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02" name="Google Shape;13002;p91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03" name="Google Shape;13003;p91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04" name="Google Shape;13004;p91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05" name="Google Shape;13005;p91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06" name="Google Shape;13006;p91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07" name="Google Shape;13007;p91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08" name="Google Shape;13008;p91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09" name="Google Shape;13009;p91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10" name="Google Shape;13010;p91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11" name="Google Shape;13011;p91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12" name="Google Shape;13012;p91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13" name="Google Shape;13013;p91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14" name="Google Shape;13014;p91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15" name="Google Shape;13015;p91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16" name="Google Shape;13016;p91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17" name="Google Shape;13017;p91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18" name="Google Shape;13018;p91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19" name="Google Shape;13019;p91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20" name="Google Shape;13020;p91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21" name="Google Shape;13021;p91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22" name="Google Shape;13022;p91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23" name="Google Shape;13023;p91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24" name="Google Shape;13024;p91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3025" name="Google Shape;13025;p91"/>
          <p:cNvSpPr/>
          <p:nvPr/>
        </p:nvSpPr>
        <p:spPr>
          <a:xfrm>
            <a:off x="1302825" y="1507000"/>
            <a:ext cx="384150" cy="429025"/>
          </a:xfrm>
          <a:custGeom>
            <a:rect b="b" l="l" r="r" t="t"/>
            <a:pathLst>
              <a:path extrusionOk="0" h="17161" w="15366">
                <a:moveTo>
                  <a:pt x="3262" y="822"/>
                </a:moveTo>
                <a:cubicBezTo>
                  <a:pt x="3470" y="822"/>
                  <a:pt x="3697" y="851"/>
                  <a:pt x="3943" y="913"/>
                </a:cubicBezTo>
                <a:cubicBezTo>
                  <a:pt x="3043" y="1470"/>
                  <a:pt x="2186" y="2091"/>
                  <a:pt x="1372" y="2777"/>
                </a:cubicBezTo>
                <a:cubicBezTo>
                  <a:pt x="1535" y="1723"/>
                  <a:pt x="2100" y="822"/>
                  <a:pt x="3262" y="822"/>
                </a:cubicBezTo>
                <a:close/>
                <a:moveTo>
                  <a:pt x="11187" y="1256"/>
                </a:moveTo>
                <a:lnTo>
                  <a:pt x="11187" y="1256"/>
                </a:lnTo>
                <a:cubicBezTo>
                  <a:pt x="10480" y="1748"/>
                  <a:pt x="9858" y="2327"/>
                  <a:pt x="9322" y="2970"/>
                </a:cubicBezTo>
                <a:cubicBezTo>
                  <a:pt x="9773" y="2241"/>
                  <a:pt x="10415" y="1641"/>
                  <a:pt x="11187" y="1256"/>
                </a:cubicBezTo>
                <a:close/>
                <a:moveTo>
                  <a:pt x="3704" y="1311"/>
                </a:moveTo>
                <a:cubicBezTo>
                  <a:pt x="3800" y="1311"/>
                  <a:pt x="3703" y="1500"/>
                  <a:pt x="3236" y="2027"/>
                </a:cubicBezTo>
                <a:cubicBezTo>
                  <a:pt x="2636" y="2670"/>
                  <a:pt x="1907" y="3120"/>
                  <a:pt x="1329" y="3763"/>
                </a:cubicBezTo>
                <a:cubicBezTo>
                  <a:pt x="1307" y="3527"/>
                  <a:pt x="1307" y="3291"/>
                  <a:pt x="1329" y="3077"/>
                </a:cubicBezTo>
                <a:cubicBezTo>
                  <a:pt x="1757" y="2734"/>
                  <a:pt x="2165" y="2391"/>
                  <a:pt x="2572" y="2070"/>
                </a:cubicBezTo>
                <a:cubicBezTo>
                  <a:pt x="2994" y="1725"/>
                  <a:pt x="3561" y="1311"/>
                  <a:pt x="3704" y="1311"/>
                </a:cubicBezTo>
                <a:close/>
                <a:moveTo>
                  <a:pt x="12657" y="945"/>
                </a:moveTo>
                <a:cubicBezTo>
                  <a:pt x="12692" y="945"/>
                  <a:pt x="12724" y="948"/>
                  <a:pt x="12751" y="956"/>
                </a:cubicBezTo>
                <a:cubicBezTo>
                  <a:pt x="12430" y="1191"/>
                  <a:pt x="12108" y="1448"/>
                  <a:pt x="11830" y="1727"/>
                </a:cubicBezTo>
                <a:cubicBezTo>
                  <a:pt x="11144" y="2220"/>
                  <a:pt x="10437" y="2691"/>
                  <a:pt x="9730" y="3163"/>
                </a:cubicBezTo>
                <a:cubicBezTo>
                  <a:pt x="9430" y="3356"/>
                  <a:pt x="9151" y="3570"/>
                  <a:pt x="8894" y="3827"/>
                </a:cubicBezTo>
                <a:cubicBezTo>
                  <a:pt x="9022" y="3677"/>
                  <a:pt x="9151" y="3527"/>
                  <a:pt x="9280" y="3377"/>
                </a:cubicBezTo>
                <a:cubicBezTo>
                  <a:pt x="10030" y="2499"/>
                  <a:pt x="10908" y="1770"/>
                  <a:pt x="11894" y="1191"/>
                </a:cubicBezTo>
                <a:cubicBezTo>
                  <a:pt x="11989" y="1135"/>
                  <a:pt x="12400" y="945"/>
                  <a:pt x="12657" y="945"/>
                </a:cubicBezTo>
                <a:close/>
                <a:moveTo>
                  <a:pt x="4136" y="977"/>
                </a:moveTo>
                <a:cubicBezTo>
                  <a:pt x="4415" y="1084"/>
                  <a:pt x="4693" y="1234"/>
                  <a:pt x="4908" y="1427"/>
                </a:cubicBezTo>
                <a:lnTo>
                  <a:pt x="4929" y="1427"/>
                </a:lnTo>
                <a:cubicBezTo>
                  <a:pt x="3567" y="2002"/>
                  <a:pt x="2691" y="3232"/>
                  <a:pt x="1418" y="3942"/>
                </a:cubicBezTo>
                <a:lnTo>
                  <a:pt x="1418" y="3942"/>
                </a:lnTo>
                <a:cubicBezTo>
                  <a:pt x="1924" y="3655"/>
                  <a:pt x="2429" y="3007"/>
                  <a:pt x="2872" y="2627"/>
                </a:cubicBezTo>
                <a:cubicBezTo>
                  <a:pt x="3429" y="2198"/>
                  <a:pt x="3858" y="1663"/>
                  <a:pt x="4136" y="1020"/>
                </a:cubicBezTo>
                <a:cubicBezTo>
                  <a:pt x="4136" y="1020"/>
                  <a:pt x="4136" y="998"/>
                  <a:pt x="4136" y="977"/>
                </a:cubicBezTo>
                <a:close/>
                <a:moveTo>
                  <a:pt x="11058" y="2499"/>
                </a:moveTo>
                <a:lnTo>
                  <a:pt x="11058" y="2499"/>
                </a:lnTo>
                <a:cubicBezTo>
                  <a:pt x="10673" y="2927"/>
                  <a:pt x="10223" y="3313"/>
                  <a:pt x="9751" y="3634"/>
                </a:cubicBezTo>
                <a:cubicBezTo>
                  <a:pt x="9301" y="3934"/>
                  <a:pt x="8872" y="4256"/>
                  <a:pt x="8444" y="4599"/>
                </a:cubicBezTo>
                <a:cubicBezTo>
                  <a:pt x="8530" y="4427"/>
                  <a:pt x="8594" y="4277"/>
                  <a:pt x="8680" y="4106"/>
                </a:cubicBezTo>
                <a:cubicBezTo>
                  <a:pt x="9473" y="3570"/>
                  <a:pt x="10287" y="3034"/>
                  <a:pt x="11058" y="2499"/>
                </a:cubicBezTo>
                <a:close/>
                <a:moveTo>
                  <a:pt x="4648" y="1764"/>
                </a:moveTo>
                <a:cubicBezTo>
                  <a:pt x="4822" y="1764"/>
                  <a:pt x="3656" y="2915"/>
                  <a:pt x="3493" y="3077"/>
                </a:cubicBezTo>
                <a:cubicBezTo>
                  <a:pt x="2850" y="3677"/>
                  <a:pt x="2165" y="4234"/>
                  <a:pt x="1457" y="4727"/>
                </a:cubicBezTo>
                <a:cubicBezTo>
                  <a:pt x="1436" y="4663"/>
                  <a:pt x="1415" y="4577"/>
                  <a:pt x="1393" y="4513"/>
                </a:cubicBezTo>
                <a:lnTo>
                  <a:pt x="1393" y="4492"/>
                </a:lnTo>
                <a:cubicBezTo>
                  <a:pt x="1372" y="4384"/>
                  <a:pt x="1372" y="4277"/>
                  <a:pt x="1350" y="4149"/>
                </a:cubicBezTo>
                <a:cubicBezTo>
                  <a:pt x="2508" y="3591"/>
                  <a:pt x="3322" y="2606"/>
                  <a:pt x="4393" y="1898"/>
                </a:cubicBezTo>
                <a:cubicBezTo>
                  <a:pt x="4535" y="1804"/>
                  <a:pt x="4615" y="1764"/>
                  <a:pt x="4648" y="1764"/>
                </a:cubicBezTo>
                <a:close/>
                <a:moveTo>
                  <a:pt x="5079" y="1556"/>
                </a:moveTo>
                <a:cubicBezTo>
                  <a:pt x="5251" y="1727"/>
                  <a:pt x="5401" y="1920"/>
                  <a:pt x="5551" y="2113"/>
                </a:cubicBezTo>
                <a:cubicBezTo>
                  <a:pt x="4222" y="3013"/>
                  <a:pt x="2700" y="4084"/>
                  <a:pt x="1543" y="4942"/>
                </a:cubicBezTo>
                <a:cubicBezTo>
                  <a:pt x="2872" y="3956"/>
                  <a:pt x="4136" y="2927"/>
                  <a:pt x="5079" y="1556"/>
                </a:cubicBezTo>
                <a:close/>
                <a:moveTo>
                  <a:pt x="12901" y="1148"/>
                </a:moveTo>
                <a:cubicBezTo>
                  <a:pt x="12901" y="1277"/>
                  <a:pt x="12837" y="1406"/>
                  <a:pt x="12773" y="1534"/>
                </a:cubicBezTo>
                <a:cubicBezTo>
                  <a:pt x="12537" y="1941"/>
                  <a:pt x="12237" y="2284"/>
                  <a:pt x="11894" y="2606"/>
                </a:cubicBezTo>
                <a:cubicBezTo>
                  <a:pt x="11251" y="3184"/>
                  <a:pt x="10565" y="3720"/>
                  <a:pt x="9837" y="4170"/>
                </a:cubicBezTo>
                <a:cubicBezTo>
                  <a:pt x="9280" y="4556"/>
                  <a:pt x="8680" y="4942"/>
                  <a:pt x="8080" y="5349"/>
                </a:cubicBezTo>
                <a:cubicBezTo>
                  <a:pt x="8122" y="5263"/>
                  <a:pt x="8165" y="5177"/>
                  <a:pt x="8230" y="5070"/>
                </a:cubicBezTo>
                <a:cubicBezTo>
                  <a:pt x="8744" y="4599"/>
                  <a:pt x="9280" y="4170"/>
                  <a:pt x="9858" y="3784"/>
                </a:cubicBezTo>
                <a:cubicBezTo>
                  <a:pt x="10458" y="3420"/>
                  <a:pt x="11016" y="2970"/>
                  <a:pt x="11508" y="2477"/>
                </a:cubicBezTo>
                <a:cubicBezTo>
                  <a:pt x="11723" y="2263"/>
                  <a:pt x="12216" y="1770"/>
                  <a:pt x="12537" y="1427"/>
                </a:cubicBezTo>
                <a:lnTo>
                  <a:pt x="12901" y="1148"/>
                </a:lnTo>
                <a:close/>
                <a:moveTo>
                  <a:pt x="5377" y="2404"/>
                </a:moveTo>
                <a:cubicBezTo>
                  <a:pt x="5417" y="2404"/>
                  <a:pt x="5329" y="2543"/>
                  <a:pt x="4993" y="2949"/>
                </a:cubicBezTo>
                <a:cubicBezTo>
                  <a:pt x="4072" y="4063"/>
                  <a:pt x="2786" y="4770"/>
                  <a:pt x="1715" y="5713"/>
                </a:cubicBezTo>
                <a:cubicBezTo>
                  <a:pt x="1629" y="5499"/>
                  <a:pt x="1565" y="5242"/>
                  <a:pt x="1522" y="5006"/>
                </a:cubicBezTo>
                <a:cubicBezTo>
                  <a:pt x="2207" y="4642"/>
                  <a:pt x="2872" y="4213"/>
                  <a:pt x="3536" y="3763"/>
                </a:cubicBezTo>
                <a:cubicBezTo>
                  <a:pt x="3901" y="3506"/>
                  <a:pt x="4243" y="3249"/>
                  <a:pt x="4608" y="2991"/>
                </a:cubicBezTo>
                <a:cubicBezTo>
                  <a:pt x="4839" y="2828"/>
                  <a:pt x="5305" y="2404"/>
                  <a:pt x="5377" y="2404"/>
                </a:cubicBezTo>
                <a:close/>
                <a:moveTo>
                  <a:pt x="7587" y="5649"/>
                </a:moveTo>
                <a:lnTo>
                  <a:pt x="7651" y="5670"/>
                </a:lnTo>
                <a:lnTo>
                  <a:pt x="7415" y="5820"/>
                </a:lnTo>
                <a:lnTo>
                  <a:pt x="7587" y="5649"/>
                </a:lnTo>
                <a:close/>
                <a:moveTo>
                  <a:pt x="5679" y="2306"/>
                </a:moveTo>
                <a:cubicBezTo>
                  <a:pt x="5826" y="2557"/>
                  <a:pt x="5973" y="2809"/>
                  <a:pt x="6120" y="3081"/>
                </a:cubicBezTo>
                <a:lnTo>
                  <a:pt x="6120" y="3081"/>
                </a:lnTo>
                <a:cubicBezTo>
                  <a:pt x="5395" y="3402"/>
                  <a:pt x="4712" y="3786"/>
                  <a:pt x="4072" y="4256"/>
                </a:cubicBezTo>
                <a:cubicBezTo>
                  <a:pt x="3365" y="4770"/>
                  <a:pt x="2379" y="5327"/>
                  <a:pt x="1779" y="5906"/>
                </a:cubicBezTo>
                <a:cubicBezTo>
                  <a:pt x="3022" y="4642"/>
                  <a:pt x="4736" y="3892"/>
                  <a:pt x="5679" y="2306"/>
                </a:cubicBezTo>
                <a:close/>
                <a:moveTo>
                  <a:pt x="13651" y="1748"/>
                </a:moveTo>
                <a:cubicBezTo>
                  <a:pt x="12366" y="3634"/>
                  <a:pt x="10523" y="4942"/>
                  <a:pt x="8658" y="6227"/>
                </a:cubicBezTo>
                <a:cubicBezTo>
                  <a:pt x="9558" y="5477"/>
                  <a:pt x="10437" y="4706"/>
                  <a:pt x="11316" y="3934"/>
                </a:cubicBezTo>
                <a:cubicBezTo>
                  <a:pt x="12066" y="3270"/>
                  <a:pt x="13137" y="2499"/>
                  <a:pt x="13651" y="1748"/>
                </a:cubicBezTo>
                <a:close/>
                <a:moveTo>
                  <a:pt x="6215" y="3313"/>
                </a:moveTo>
                <a:cubicBezTo>
                  <a:pt x="6344" y="3527"/>
                  <a:pt x="6429" y="3742"/>
                  <a:pt x="6537" y="3956"/>
                </a:cubicBezTo>
                <a:cubicBezTo>
                  <a:pt x="5144" y="4470"/>
                  <a:pt x="4179" y="5606"/>
                  <a:pt x="2958" y="6442"/>
                </a:cubicBezTo>
                <a:cubicBezTo>
                  <a:pt x="2838" y="6521"/>
                  <a:pt x="2513" y="6757"/>
                  <a:pt x="2466" y="6757"/>
                </a:cubicBezTo>
                <a:cubicBezTo>
                  <a:pt x="2438" y="6757"/>
                  <a:pt x="2514" y="6668"/>
                  <a:pt x="2808" y="6399"/>
                </a:cubicBezTo>
                <a:cubicBezTo>
                  <a:pt x="3150" y="6056"/>
                  <a:pt x="3515" y="5756"/>
                  <a:pt x="3879" y="5435"/>
                </a:cubicBezTo>
                <a:cubicBezTo>
                  <a:pt x="4672" y="4727"/>
                  <a:pt x="5486" y="4042"/>
                  <a:pt x="6215" y="3313"/>
                </a:cubicBezTo>
                <a:close/>
                <a:moveTo>
                  <a:pt x="5905" y="3381"/>
                </a:moveTo>
                <a:cubicBezTo>
                  <a:pt x="6020" y="3381"/>
                  <a:pt x="5275" y="3953"/>
                  <a:pt x="5208" y="4020"/>
                </a:cubicBezTo>
                <a:cubicBezTo>
                  <a:pt x="4843" y="4342"/>
                  <a:pt x="4479" y="4642"/>
                  <a:pt x="4115" y="4963"/>
                </a:cubicBezTo>
                <a:cubicBezTo>
                  <a:pt x="3429" y="5563"/>
                  <a:pt x="2743" y="6163"/>
                  <a:pt x="2100" y="6785"/>
                </a:cubicBezTo>
                <a:cubicBezTo>
                  <a:pt x="1993" y="6549"/>
                  <a:pt x="1907" y="6313"/>
                  <a:pt x="1822" y="6056"/>
                </a:cubicBezTo>
                <a:cubicBezTo>
                  <a:pt x="3129" y="5306"/>
                  <a:pt x="4265" y="4256"/>
                  <a:pt x="5594" y="3527"/>
                </a:cubicBezTo>
                <a:cubicBezTo>
                  <a:pt x="5781" y="3422"/>
                  <a:pt x="5874" y="3381"/>
                  <a:pt x="5905" y="3381"/>
                </a:cubicBezTo>
                <a:close/>
                <a:moveTo>
                  <a:pt x="6622" y="4149"/>
                </a:moveTo>
                <a:cubicBezTo>
                  <a:pt x="6727" y="4399"/>
                  <a:pt x="6811" y="4629"/>
                  <a:pt x="6914" y="4839"/>
                </a:cubicBezTo>
                <a:lnTo>
                  <a:pt x="6914" y="4839"/>
                </a:lnTo>
                <a:cubicBezTo>
                  <a:pt x="5482" y="5653"/>
                  <a:pt x="4284" y="6786"/>
                  <a:pt x="2893" y="7642"/>
                </a:cubicBezTo>
                <a:cubicBezTo>
                  <a:pt x="4201" y="6828"/>
                  <a:pt x="5465" y="5306"/>
                  <a:pt x="6622" y="4149"/>
                </a:cubicBezTo>
                <a:close/>
                <a:moveTo>
                  <a:pt x="6184" y="4254"/>
                </a:moveTo>
                <a:cubicBezTo>
                  <a:pt x="6216" y="4254"/>
                  <a:pt x="6152" y="4341"/>
                  <a:pt x="5894" y="4599"/>
                </a:cubicBezTo>
                <a:cubicBezTo>
                  <a:pt x="5572" y="4920"/>
                  <a:pt x="5229" y="5263"/>
                  <a:pt x="4908" y="5585"/>
                </a:cubicBezTo>
                <a:cubicBezTo>
                  <a:pt x="4136" y="6335"/>
                  <a:pt x="3343" y="7085"/>
                  <a:pt x="2550" y="7813"/>
                </a:cubicBezTo>
                <a:cubicBezTo>
                  <a:pt x="2446" y="7562"/>
                  <a:pt x="2320" y="7310"/>
                  <a:pt x="2215" y="7039"/>
                </a:cubicBezTo>
                <a:lnTo>
                  <a:pt x="2215" y="7039"/>
                </a:lnTo>
                <a:cubicBezTo>
                  <a:pt x="3540" y="6502"/>
                  <a:pt x="4481" y="5390"/>
                  <a:pt x="5658" y="4599"/>
                </a:cubicBezTo>
                <a:cubicBezTo>
                  <a:pt x="5780" y="4517"/>
                  <a:pt x="6128" y="4254"/>
                  <a:pt x="6184" y="4254"/>
                </a:cubicBezTo>
                <a:close/>
                <a:moveTo>
                  <a:pt x="6768" y="5122"/>
                </a:moveTo>
                <a:lnTo>
                  <a:pt x="6768" y="5122"/>
                </a:lnTo>
                <a:cubicBezTo>
                  <a:pt x="5615" y="6457"/>
                  <a:pt x="4214" y="7502"/>
                  <a:pt x="3086" y="8842"/>
                </a:cubicBezTo>
                <a:cubicBezTo>
                  <a:pt x="2936" y="8563"/>
                  <a:pt x="2786" y="8285"/>
                  <a:pt x="2658" y="8006"/>
                </a:cubicBezTo>
                <a:cubicBezTo>
                  <a:pt x="3386" y="7599"/>
                  <a:pt x="4072" y="7128"/>
                  <a:pt x="4736" y="6613"/>
                </a:cubicBezTo>
                <a:cubicBezTo>
                  <a:pt x="5325" y="6151"/>
                  <a:pt x="6306" y="5647"/>
                  <a:pt x="6768" y="5122"/>
                </a:cubicBezTo>
                <a:close/>
                <a:moveTo>
                  <a:pt x="7029" y="5113"/>
                </a:moveTo>
                <a:cubicBezTo>
                  <a:pt x="7051" y="5135"/>
                  <a:pt x="7051" y="5177"/>
                  <a:pt x="7072" y="5220"/>
                </a:cubicBezTo>
                <a:lnTo>
                  <a:pt x="7072" y="5199"/>
                </a:lnTo>
                <a:cubicBezTo>
                  <a:pt x="7115" y="5327"/>
                  <a:pt x="7222" y="5392"/>
                  <a:pt x="7329" y="5413"/>
                </a:cubicBezTo>
                <a:cubicBezTo>
                  <a:pt x="7351" y="5435"/>
                  <a:pt x="7372" y="5477"/>
                  <a:pt x="7394" y="5499"/>
                </a:cubicBezTo>
                <a:cubicBezTo>
                  <a:pt x="7158" y="5735"/>
                  <a:pt x="6922" y="5949"/>
                  <a:pt x="6687" y="6185"/>
                </a:cubicBezTo>
                <a:cubicBezTo>
                  <a:pt x="6451" y="6420"/>
                  <a:pt x="6236" y="6635"/>
                  <a:pt x="6001" y="6849"/>
                </a:cubicBezTo>
                <a:cubicBezTo>
                  <a:pt x="5444" y="7256"/>
                  <a:pt x="4929" y="7706"/>
                  <a:pt x="4415" y="8178"/>
                </a:cubicBezTo>
                <a:cubicBezTo>
                  <a:pt x="4265" y="8306"/>
                  <a:pt x="4093" y="8413"/>
                  <a:pt x="3922" y="8542"/>
                </a:cubicBezTo>
                <a:cubicBezTo>
                  <a:pt x="3786" y="8624"/>
                  <a:pt x="3442" y="8887"/>
                  <a:pt x="3369" y="8887"/>
                </a:cubicBezTo>
                <a:cubicBezTo>
                  <a:pt x="3327" y="8887"/>
                  <a:pt x="3374" y="8800"/>
                  <a:pt x="3600" y="8542"/>
                </a:cubicBezTo>
                <a:cubicBezTo>
                  <a:pt x="4651" y="7299"/>
                  <a:pt x="5958" y="6313"/>
                  <a:pt x="7029" y="5113"/>
                </a:cubicBezTo>
                <a:close/>
                <a:moveTo>
                  <a:pt x="13952" y="1663"/>
                </a:moveTo>
                <a:cubicBezTo>
                  <a:pt x="14209" y="2113"/>
                  <a:pt x="14337" y="2627"/>
                  <a:pt x="14316" y="3141"/>
                </a:cubicBezTo>
                <a:cubicBezTo>
                  <a:pt x="13180" y="3763"/>
                  <a:pt x="12130" y="4513"/>
                  <a:pt x="11187" y="5392"/>
                </a:cubicBezTo>
                <a:cubicBezTo>
                  <a:pt x="9987" y="6270"/>
                  <a:pt x="8744" y="7106"/>
                  <a:pt x="7437" y="7835"/>
                </a:cubicBezTo>
                <a:cubicBezTo>
                  <a:pt x="6579" y="8306"/>
                  <a:pt x="5722" y="8799"/>
                  <a:pt x="4908" y="9335"/>
                </a:cubicBezTo>
                <a:cubicBezTo>
                  <a:pt x="5186" y="9078"/>
                  <a:pt x="5465" y="8799"/>
                  <a:pt x="5765" y="8542"/>
                </a:cubicBezTo>
                <a:cubicBezTo>
                  <a:pt x="8487" y="6227"/>
                  <a:pt x="11808" y="4642"/>
                  <a:pt x="13952" y="1684"/>
                </a:cubicBezTo>
                <a:lnTo>
                  <a:pt x="13952" y="1663"/>
                </a:lnTo>
                <a:close/>
                <a:moveTo>
                  <a:pt x="3815" y="8842"/>
                </a:moveTo>
                <a:lnTo>
                  <a:pt x="3815" y="8842"/>
                </a:lnTo>
                <a:cubicBezTo>
                  <a:pt x="3643" y="9013"/>
                  <a:pt x="3493" y="9185"/>
                  <a:pt x="3343" y="9378"/>
                </a:cubicBezTo>
                <a:cubicBezTo>
                  <a:pt x="3322" y="9292"/>
                  <a:pt x="3279" y="9206"/>
                  <a:pt x="3236" y="9121"/>
                </a:cubicBezTo>
                <a:cubicBezTo>
                  <a:pt x="3429" y="9035"/>
                  <a:pt x="3622" y="8949"/>
                  <a:pt x="3815" y="8842"/>
                </a:cubicBezTo>
                <a:close/>
                <a:moveTo>
                  <a:pt x="13223" y="1063"/>
                </a:moveTo>
                <a:cubicBezTo>
                  <a:pt x="13459" y="1148"/>
                  <a:pt x="13651" y="1298"/>
                  <a:pt x="13823" y="1491"/>
                </a:cubicBezTo>
                <a:cubicBezTo>
                  <a:pt x="11980" y="3056"/>
                  <a:pt x="10223" y="4684"/>
                  <a:pt x="8380" y="6206"/>
                </a:cubicBezTo>
                <a:cubicBezTo>
                  <a:pt x="7329" y="7063"/>
                  <a:pt x="6236" y="7856"/>
                  <a:pt x="5101" y="8563"/>
                </a:cubicBezTo>
                <a:cubicBezTo>
                  <a:pt x="4615" y="8880"/>
                  <a:pt x="4109" y="9134"/>
                  <a:pt x="3602" y="9388"/>
                </a:cubicBezTo>
                <a:lnTo>
                  <a:pt x="3602" y="9388"/>
                </a:lnTo>
                <a:cubicBezTo>
                  <a:pt x="3920" y="9218"/>
                  <a:pt x="4314" y="8600"/>
                  <a:pt x="4586" y="8349"/>
                </a:cubicBezTo>
                <a:lnTo>
                  <a:pt x="4672" y="8285"/>
                </a:lnTo>
                <a:cubicBezTo>
                  <a:pt x="5186" y="7899"/>
                  <a:pt x="5679" y="7492"/>
                  <a:pt x="6151" y="7042"/>
                </a:cubicBezTo>
                <a:cubicBezTo>
                  <a:pt x="7372" y="6099"/>
                  <a:pt x="8680" y="5242"/>
                  <a:pt x="9923" y="4363"/>
                </a:cubicBezTo>
                <a:cubicBezTo>
                  <a:pt x="11230" y="3463"/>
                  <a:pt x="12580" y="2563"/>
                  <a:pt x="13223" y="1063"/>
                </a:cubicBezTo>
                <a:close/>
                <a:moveTo>
                  <a:pt x="14316" y="3377"/>
                </a:moveTo>
                <a:lnTo>
                  <a:pt x="14316" y="3377"/>
                </a:lnTo>
                <a:cubicBezTo>
                  <a:pt x="14294" y="3677"/>
                  <a:pt x="14252" y="3956"/>
                  <a:pt x="14209" y="4234"/>
                </a:cubicBezTo>
                <a:cubicBezTo>
                  <a:pt x="14187" y="4320"/>
                  <a:pt x="14166" y="4427"/>
                  <a:pt x="14144" y="4492"/>
                </a:cubicBezTo>
                <a:cubicBezTo>
                  <a:pt x="12366" y="5349"/>
                  <a:pt x="11144" y="6956"/>
                  <a:pt x="9451" y="7942"/>
                </a:cubicBezTo>
                <a:cubicBezTo>
                  <a:pt x="8444" y="8542"/>
                  <a:pt x="7437" y="9185"/>
                  <a:pt x="6429" y="9785"/>
                </a:cubicBezTo>
                <a:cubicBezTo>
                  <a:pt x="6001" y="10064"/>
                  <a:pt x="5572" y="10278"/>
                  <a:pt x="5122" y="10492"/>
                </a:cubicBezTo>
                <a:cubicBezTo>
                  <a:pt x="4832" y="10643"/>
                  <a:pt x="4707" y="10701"/>
                  <a:pt x="4683" y="10701"/>
                </a:cubicBezTo>
                <a:cubicBezTo>
                  <a:pt x="4621" y="10701"/>
                  <a:pt x="5210" y="10331"/>
                  <a:pt x="5379" y="10192"/>
                </a:cubicBezTo>
                <a:cubicBezTo>
                  <a:pt x="6965" y="8885"/>
                  <a:pt x="8744" y="7878"/>
                  <a:pt x="10265" y="6463"/>
                </a:cubicBezTo>
                <a:cubicBezTo>
                  <a:pt x="10415" y="6335"/>
                  <a:pt x="10565" y="6206"/>
                  <a:pt x="10737" y="6056"/>
                </a:cubicBezTo>
                <a:cubicBezTo>
                  <a:pt x="11766" y="5285"/>
                  <a:pt x="12709" y="4449"/>
                  <a:pt x="13780" y="3720"/>
                </a:cubicBezTo>
                <a:cubicBezTo>
                  <a:pt x="13930" y="3677"/>
                  <a:pt x="14016" y="3634"/>
                  <a:pt x="14037" y="3549"/>
                </a:cubicBezTo>
                <a:cubicBezTo>
                  <a:pt x="14144" y="3506"/>
                  <a:pt x="14230" y="3441"/>
                  <a:pt x="14316" y="3377"/>
                </a:cubicBezTo>
                <a:close/>
                <a:moveTo>
                  <a:pt x="9580" y="6828"/>
                </a:moveTo>
                <a:lnTo>
                  <a:pt x="9494" y="6913"/>
                </a:lnTo>
                <a:cubicBezTo>
                  <a:pt x="7865" y="8413"/>
                  <a:pt x="5851" y="9399"/>
                  <a:pt x="4243" y="10942"/>
                </a:cubicBezTo>
                <a:cubicBezTo>
                  <a:pt x="4222" y="10942"/>
                  <a:pt x="4222" y="10985"/>
                  <a:pt x="4222" y="11007"/>
                </a:cubicBezTo>
                <a:cubicBezTo>
                  <a:pt x="4136" y="10857"/>
                  <a:pt x="4029" y="10685"/>
                  <a:pt x="3943" y="10514"/>
                </a:cubicBezTo>
                <a:cubicBezTo>
                  <a:pt x="3793" y="10235"/>
                  <a:pt x="3643" y="9935"/>
                  <a:pt x="3493" y="9656"/>
                </a:cubicBezTo>
                <a:lnTo>
                  <a:pt x="3515" y="9656"/>
                </a:lnTo>
                <a:cubicBezTo>
                  <a:pt x="4222" y="9314"/>
                  <a:pt x="4908" y="8928"/>
                  <a:pt x="5572" y="8499"/>
                </a:cubicBezTo>
                <a:lnTo>
                  <a:pt x="5572" y="8499"/>
                </a:lnTo>
                <a:cubicBezTo>
                  <a:pt x="5015" y="8949"/>
                  <a:pt x="4479" y="9464"/>
                  <a:pt x="3986" y="9999"/>
                </a:cubicBezTo>
                <a:cubicBezTo>
                  <a:pt x="3919" y="10067"/>
                  <a:pt x="3971" y="10175"/>
                  <a:pt x="4039" y="10175"/>
                </a:cubicBezTo>
                <a:cubicBezTo>
                  <a:pt x="4056" y="10175"/>
                  <a:pt x="4075" y="10167"/>
                  <a:pt x="4093" y="10149"/>
                </a:cubicBezTo>
                <a:cubicBezTo>
                  <a:pt x="5786" y="8885"/>
                  <a:pt x="7694" y="7963"/>
                  <a:pt x="9494" y="6892"/>
                </a:cubicBezTo>
                <a:lnTo>
                  <a:pt x="9580" y="6828"/>
                </a:lnTo>
                <a:close/>
                <a:moveTo>
                  <a:pt x="14037" y="4834"/>
                </a:moveTo>
                <a:lnTo>
                  <a:pt x="14037" y="4834"/>
                </a:lnTo>
                <a:cubicBezTo>
                  <a:pt x="13823" y="5542"/>
                  <a:pt x="13566" y="6227"/>
                  <a:pt x="13244" y="6892"/>
                </a:cubicBezTo>
                <a:lnTo>
                  <a:pt x="13244" y="6870"/>
                </a:lnTo>
                <a:cubicBezTo>
                  <a:pt x="12151" y="7878"/>
                  <a:pt x="10823" y="8585"/>
                  <a:pt x="9558" y="9356"/>
                </a:cubicBezTo>
                <a:cubicBezTo>
                  <a:pt x="8765" y="9849"/>
                  <a:pt x="7994" y="10342"/>
                  <a:pt x="7201" y="10835"/>
                </a:cubicBezTo>
                <a:cubicBezTo>
                  <a:pt x="6579" y="11199"/>
                  <a:pt x="5572" y="11585"/>
                  <a:pt x="5144" y="11949"/>
                </a:cubicBezTo>
                <a:cubicBezTo>
                  <a:pt x="6601" y="10621"/>
                  <a:pt x="8122" y="9399"/>
                  <a:pt x="9708" y="8263"/>
                </a:cubicBezTo>
                <a:cubicBezTo>
                  <a:pt x="11208" y="7192"/>
                  <a:pt x="12559" y="5949"/>
                  <a:pt x="14037" y="4834"/>
                </a:cubicBezTo>
                <a:close/>
                <a:moveTo>
                  <a:pt x="9537" y="8156"/>
                </a:moveTo>
                <a:lnTo>
                  <a:pt x="9215" y="8371"/>
                </a:lnTo>
                <a:cubicBezTo>
                  <a:pt x="7651" y="9506"/>
                  <a:pt x="6172" y="10728"/>
                  <a:pt x="4779" y="12035"/>
                </a:cubicBezTo>
                <a:cubicBezTo>
                  <a:pt x="4586" y="11714"/>
                  <a:pt x="4415" y="11414"/>
                  <a:pt x="4243" y="11071"/>
                </a:cubicBezTo>
                <a:lnTo>
                  <a:pt x="4243" y="11071"/>
                </a:lnTo>
                <a:cubicBezTo>
                  <a:pt x="4256" y="11096"/>
                  <a:pt x="4283" y="11106"/>
                  <a:pt x="4312" y="11106"/>
                </a:cubicBezTo>
                <a:cubicBezTo>
                  <a:pt x="4333" y="11106"/>
                  <a:pt x="4354" y="11101"/>
                  <a:pt x="4372" y="11092"/>
                </a:cubicBezTo>
                <a:cubicBezTo>
                  <a:pt x="6172" y="10299"/>
                  <a:pt x="7822" y="9163"/>
                  <a:pt x="9537" y="8156"/>
                </a:cubicBezTo>
                <a:close/>
                <a:moveTo>
                  <a:pt x="10351" y="11842"/>
                </a:moveTo>
                <a:lnTo>
                  <a:pt x="10137" y="12142"/>
                </a:lnTo>
                <a:cubicBezTo>
                  <a:pt x="9987" y="12228"/>
                  <a:pt x="9837" y="12335"/>
                  <a:pt x="9708" y="12442"/>
                </a:cubicBezTo>
                <a:cubicBezTo>
                  <a:pt x="9923" y="12228"/>
                  <a:pt x="10137" y="12035"/>
                  <a:pt x="10351" y="11842"/>
                </a:cubicBezTo>
                <a:close/>
                <a:moveTo>
                  <a:pt x="11637" y="8349"/>
                </a:moveTo>
                <a:lnTo>
                  <a:pt x="11637" y="8349"/>
                </a:lnTo>
                <a:cubicBezTo>
                  <a:pt x="9537" y="9871"/>
                  <a:pt x="7072" y="10899"/>
                  <a:pt x="5165" y="12700"/>
                </a:cubicBezTo>
                <a:lnTo>
                  <a:pt x="4886" y="12250"/>
                </a:lnTo>
                <a:cubicBezTo>
                  <a:pt x="6708" y="11435"/>
                  <a:pt x="8337" y="10342"/>
                  <a:pt x="10030" y="9314"/>
                </a:cubicBezTo>
                <a:cubicBezTo>
                  <a:pt x="10565" y="8992"/>
                  <a:pt x="11101" y="8671"/>
                  <a:pt x="11637" y="8349"/>
                </a:cubicBezTo>
                <a:close/>
                <a:moveTo>
                  <a:pt x="12944" y="7470"/>
                </a:moveTo>
                <a:lnTo>
                  <a:pt x="12666" y="7985"/>
                </a:lnTo>
                <a:cubicBezTo>
                  <a:pt x="12644" y="7963"/>
                  <a:pt x="12623" y="7953"/>
                  <a:pt x="12601" y="7953"/>
                </a:cubicBezTo>
                <a:cubicBezTo>
                  <a:pt x="12580" y="7953"/>
                  <a:pt x="12559" y="7963"/>
                  <a:pt x="12537" y="7985"/>
                </a:cubicBezTo>
                <a:cubicBezTo>
                  <a:pt x="11230" y="9013"/>
                  <a:pt x="9965" y="10128"/>
                  <a:pt x="8594" y="11092"/>
                </a:cubicBezTo>
                <a:cubicBezTo>
                  <a:pt x="7951" y="11564"/>
                  <a:pt x="7265" y="11971"/>
                  <a:pt x="6537" y="12335"/>
                </a:cubicBezTo>
                <a:cubicBezTo>
                  <a:pt x="6541" y="12332"/>
                  <a:pt x="6541" y="12331"/>
                  <a:pt x="6539" y="12331"/>
                </a:cubicBezTo>
                <a:cubicBezTo>
                  <a:pt x="6496" y="12331"/>
                  <a:pt x="5430" y="12819"/>
                  <a:pt x="5320" y="12819"/>
                </a:cubicBezTo>
                <a:cubicBezTo>
                  <a:pt x="5311" y="12819"/>
                  <a:pt x="5308" y="12815"/>
                  <a:pt x="5315" y="12807"/>
                </a:cubicBezTo>
                <a:cubicBezTo>
                  <a:pt x="5679" y="12464"/>
                  <a:pt x="6065" y="12142"/>
                  <a:pt x="6451" y="11842"/>
                </a:cubicBezTo>
                <a:cubicBezTo>
                  <a:pt x="8530" y="10235"/>
                  <a:pt x="10994" y="9206"/>
                  <a:pt x="12944" y="7470"/>
                </a:cubicBezTo>
                <a:close/>
                <a:moveTo>
                  <a:pt x="11551" y="9892"/>
                </a:moveTo>
                <a:lnTo>
                  <a:pt x="11551" y="9892"/>
                </a:lnTo>
                <a:cubicBezTo>
                  <a:pt x="11444" y="10106"/>
                  <a:pt x="11316" y="10299"/>
                  <a:pt x="11187" y="10492"/>
                </a:cubicBezTo>
                <a:cubicBezTo>
                  <a:pt x="10287" y="11264"/>
                  <a:pt x="9344" y="11992"/>
                  <a:pt x="8358" y="12678"/>
                </a:cubicBezTo>
                <a:cubicBezTo>
                  <a:pt x="8122" y="12850"/>
                  <a:pt x="7865" y="13021"/>
                  <a:pt x="7629" y="13171"/>
                </a:cubicBezTo>
                <a:cubicBezTo>
                  <a:pt x="8294" y="12635"/>
                  <a:pt x="8937" y="12078"/>
                  <a:pt x="9601" y="11521"/>
                </a:cubicBezTo>
                <a:cubicBezTo>
                  <a:pt x="10287" y="11007"/>
                  <a:pt x="10930" y="10471"/>
                  <a:pt x="11551" y="9892"/>
                </a:cubicBezTo>
                <a:close/>
                <a:moveTo>
                  <a:pt x="11582" y="9025"/>
                </a:moveTo>
                <a:lnTo>
                  <a:pt x="11582" y="9025"/>
                </a:lnTo>
                <a:cubicBezTo>
                  <a:pt x="10882" y="9715"/>
                  <a:pt x="10142" y="10347"/>
                  <a:pt x="9344" y="10921"/>
                </a:cubicBezTo>
                <a:cubicBezTo>
                  <a:pt x="8144" y="11842"/>
                  <a:pt x="6901" y="12678"/>
                  <a:pt x="5701" y="13578"/>
                </a:cubicBezTo>
                <a:cubicBezTo>
                  <a:pt x="5572" y="13385"/>
                  <a:pt x="5465" y="13192"/>
                  <a:pt x="5358" y="13021"/>
                </a:cubicBezTo>
                <a:cubicBezTo>
                  <a:pt x="7751" y="12265"/>
                  <a:pt x="9672" y="10584"/>
                  <a:pt x="11582" y="9025"/>
                </a:cubicBezTo>
                <a:close/>
                <a:moveTo>
                  <a:pt x="12409" y="8435"/>
                </a:moveTo>
                <a:lnTo>
                  <a:pt x="12409" y="8435"/>
                </a:lnTo>
                <a:cubicBezTo>
                  <a:pt x="12259" y="8692"/>
                  <a:pt x="12108" y="8971"/>
                  <a:pt x="11958" y="9228"/>
                </a:cubicBezTo>
                <a:lnTo>
                  <a:pt x="11830" y="9314"/>
                </a:lnTo>
                <a:cubicBezTo>
                  <a:pt x="11787" y="9314"/>
                  <a:pt x="11723" y="9356"/>
                  <a:pt x="11637" y="9485"/>
                </a:cubicBezTo>
                <a:cubicBezTo>
                  <a:pt x="10930" y="10106"/>
                  <a:pt x="10244" y="10707"/>
                  <a:pt x="9537" y="11307"/>
                </a:cubicBezTo>
                <a:cubicBezTo>
                  <a:pt x="8830" y="11842"/>
                  <a:pt x="8080" y="12335"/>
                  <a:pt x="7329" y="12785"/>
                </a:cubicBezTo>
                <a:cubicBezTo>
                  <a:pt x="6837" y="13085"/>
                  <a:pt x="6344" y="13321"/>
                  <a:pt x="5829" y="13578"/>
                </a:cubicBezTo>
                <a:cubicBezTo>
                  <a:pt x="6344" y="13300"/>
                  <a:pt x="6815" y="13000"/>
                  <a:pt x="7287" y="12657"/>
                </a:cubicBezTo>
                <a:cubicBezTo>
                  <a:pt x="9108" y="11371"/>
                  <a:pt x="10930" y="10085"/>
                  <a:pt x="12409" y="8435"/>
                </a:cubicBezTo>
                <a:close/>
                <a:moveTo>
                  <a:pt x="7972" y="12635"/>
                </a:moveTo>
                <a:lnTo>
                  <a:pt x="7972" y="12635"/>
                </a:lnTo>
                <a:cubicBezTo>
                  <a:pt x="7351" y="13171"/>
                  <a:pt x="6729" y="13685"/>
                  <a:pt x="6086" y="14200"/>
                </a:cubicBezTo>
                <a:cubicBezTo>
                  <a:pt x="6001" y="14050"/>
                  <a:pt x="5915" y="13921"/>
                  <a:pt x="5829" y="13793"/>
                </a:cubicBezTo>
                <a:cubicBezTo>
                  <a:pt x="6558" y="13450"/>
                  <a:pt x="7287" y="13064"/>
                  <a:pt x="7972" y="12635"/>
                </a:cubicBezTo>
                <a:close/>
                <a:moveTo>
                  <a:pt x="10844" y="11071"/>
                </a:moveTo>
                <a:lnTo>
                  <a:pt x="10823" y="11092"/>
                </a:lnTo>
                <a:cubicBezTo>
                  <a:pt x="9387" y="12335"/>
                  <a:pt x="7929" y="13643"/>
                  <a:pt x="6601" y="14993"/>
                </a:cubicBezTo>
                <a:lnTo>
                  <a:pt x="6215" y="14371"/>
                </a:lnTo>
                <a:cubicBezTo>
                  <a:pt x="7801" y="13342"/>
                  <a:pt x="9344" y="12250"/>
                  <a:pt x="10844" y="11071"/>
                </a:cubicBezTo>
                <a:close/>
                <a:moveTo>
                  <a:pt x="8380" y="13621"/>
                </a:moveTo>
                <a:lnTo>
                  <a:pt x="8337" y="13664"/>
                </a:lnTo>
                <a:cubicBezTo>
                  <a:pt x="7887" y="14135"/>
                  <a:pt x="7415" y="14564"/>
                  <a:pt x="6922" y="14971"/>
                </a:cubicBezTo>
                <a:lnTo>
                  <a:pt x="6687" y="15143"/>
                </a:lnTo>
                <a:lnTo>
                  <a:pt x="6687" y="15121"/>
                </a:lnTo>
                <a:cubicBezTo>
                  <a:pt x="6837" y="14993"/>
                  <a:pt x="7265" y="14628"/>
                  <a:pt x="7351" y="14543"/>
                </a:cubicBezTo>
                <a:cubicBezTo>
                  <a:pt x="7694" y="14221"/>
                  <a:pt x="8037" y="13921"/>
                  <a:pt x="8380" y="13621"/>
                </a:cubicBezTo>
                <a:close/>
                <a:moveTo>
                  <a:pt x="9708" y="12678"/>
                </a:moveTo>
                <a:lnTo>
                  <a:pt x="9708" y="12678"/>
                </a:lnTo>
                <a:cubicBezTo>
                  <a:pt x="8765" y="13471"/>
                  <a:pt x="8058" y="14843"/>
                  <a:pt x="7137" y="15807"/>
                </a:cubicBezTo>
                <a:lnTo>
                  <a:pt x="6772" y="15271"/>
                </a:lnTo>
                <a:cubicBezTo>
                  <a:pt x="7887" y="14564"/>
                  <a:pt x="8680" y="13493"/>
                  <a:pt x="9708" y="12678"/>
                </a:cubicBezTo>
                <a:close/>
                <a:moveTo>
                  <a:pt x="8251" y="14821"/>
                </a:moveTo>
                <a:cubicBezTo>
                  <a:pt x="7951" y="15250"/>
                  <a:pt x="7629" y="15678"/>
                  <a:pt x="7308" y="16086"/>
                </a:cubicBezTo>
                <a:lnTo>
                  <a:pt x="7244" y="15978"/>
                </a:lnTo>
                <a:cubicBezTo>
                  <a:pt x="7608" y="15614"/>
                  <a:pt x="7929" y="15228"/>
                  <a:pt x="8251" y="14821"/>
                </a:cubicBezTo>
                <a:close/>
                <a:moveTo>
                  <a:pt x="3360" y="0"/>
                </a:moveTo>
                <a:cubicBezTo>
                  <a:pt x="2173" y="0"/>
                  <a:pt x="1058" y="745"/>
                  <a:pt x="686" y="1941"/>
                </a:cubicBezTo>
                <a:cubicBezTo>
                  <a:pt x="0" y="3892"/>
                  <a:pt x="943" y="6292"/>
                  <a:pt x="1757" y="8028"/>
                </a:cubicBezTo>
                <a:cubicBezTo>
                  <a:pt x="3215" y="11178"/>
                  <a:pt x="5036" y="13985"/>
                  <a:pt x="6879" y="16879"/>
                </a:cubicBezTo>
                <a:cubicBezTo>
                  <a:pt x="6901" y="16943"/>
                  <a:pt x="6922" y="16986"/>
                  <a:pt x="6965" y="17029"/>
                </a:cubicBezTo>
                <a:cubicBezTo>
                  <a:pt x="7044" y="17117"/>
                  <a:pt x="7155" y="17161"/>
                  <a:pt x="7266" y="17161"/>
                </a:cubicBezTo>
                <a:cubicBezTo>
                  <a:pt x="7396" y="17161"/>
                  <a:pt x="7527" y="17101"/>
                  <a:pt x="7608" y="16986"/>
                </a:cubicBezTo>
                <a:lnTo>
                  <a:pt x="7629" y="16986"/>
                </a:lnTo>
                <a:cubicBezTo>
                  <a:pt x="9773" y="14135"/>
                  <a:pt x="11808" y="11242"/>
                  <a:pt x="13480" y="8113"/>
                </a:cubicBezTo>
                <a:cubicBezTo>
                  <a:pt x="14402" y="6399"/>
                  <a:pt x="15366" y="4384"/>
                  <a:pt x="15152" y="2370"/>
                </a:cubicBezTo>
                <a:cubicBezTo>
                  <a:pt x="14987" y="921"/>
                  <a:pt x="13769" y="162"/>
                  <a:pt x="12454" y="162"/>
                </a:cubicBezTo>
                <a:cubicBezTo>
                  <a:pt x="12233" y="162"/>
                  <a:pt x="12009" y="184"/>
                  <a:pt x="11787" y="227"/>
                </a:cubicBezTo>
                <a:cubicBezTo>
                  <a:pt x="9580" y="655"/>
                  <a:pt x="8508" y="2584"/>
                  <a:pt x="7608" y="4470"/>
                </a:cubicBezTo>
                <a:cubicBezTo>
                  <a:pt x="6944" y="2927"/>
                  <a:pt x="6151" y="934"/>
                  <a:pt x="4522" y="248"/>
                </a:cubicBezTo>
                <a:cubicBezTo>
                  <a:pt x="4143" y="80"/>
                  <a:pt x="3748" y="0"/>
                  <a:pt x="336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3A4EB4"/>
              </a:solidFill>
            </a:endParaRPr>
          </a:p>
        </p:txBody>
      </p:sp>
      <p:sp>
        <p:nvSpPr>
          <p:cNvPr id="13026" name="Google Shape;13026;p91"/>
          <p:cNvSpPr/>
          <p:nvPr/>
        </p:nvSpPr>
        <p:spPr>
          <a:xfrm rot="2700000">
            <a:off x="3174680" y="4242417"/>
            <a:ext cx="161602" cy="417347"/>
          </a:xfrm>
          <a:custGeom>
            <a:rect b="b" l="l" r="r" t="t"/>
            <a:pathLst>
              <a:path extrusionOk="0" h="25353" w="9817">
                <a:moveTo>
                  <a:pt x="5909" y="0"/>
                </a:moveTo>
                <a:cubicBezTo>
                  <a:pt x="4256" y="0"/>
                  <a:pt x="2674" y="1636"/>
                  <a:pt x="1908" y="2935"/>
                </a:cubicBezTo>
                <a:cubicBezTo>
                  <a:pt x="1094" y="4307"/>
                  <a:pt x="879" y="6043"/>
                  <a:pt x="687" y="7586"/>
                </a:cubicBezTo>
                <a:cubicBezTo>
                  <a:pt x="408" y="9729"/>
                  <a:pt x="301" y="11894"/>
                  <a:pt x="44" y="14037"/>
                </a:cubicBezTo>
                <a:cubicBezTo>
                  <a:pt x="1" y="14294"/>
                  <a:pt x="183" y="14422"/>
                  <a:pt x="384" y="14422"/>
                </a:cubicBezTo>
                <a:cubicBezTo>
                  <a:pt x="585" y="14422"/>
                  <a:pt x="804" y="14294"/>
                  <a:pt x="837" y="14037"/>
                </a:cubicBezTo>
                <a:cubicBezTo>
                  <a:pt x="1244" y="10608"/>
                  <a:pt x="944" y="6472"/>
                  <a:pt x="2594" y="3343"/>
                </a:cubicBezTo>
                <a:cubicBezTo>
                  <a:pt x="3237" y="2100"/>
                  <a:pt x="4480" y="878"/>
                  <a:pt x="5959" y="857"/>
                </a:cubicBezTo>
                <a:cubicBezTo>
                  <a:pt x="5975" y="856"/>
                  <a:pt x="5991" y="856"/>
                  <a:pt x="6007" y="856"/>
                </a:cubicBezTo>
                <a:cubicBezTo>
                  <a:pt x="7856" y="856"/>
                  <a:pt x="8511" y="3269"/>
                  <a:pt x="8745" y="4693"/>
                </a:cubicBezTo>
                <a:cubicBezTo>
                  <a:pt x="9280" y="7800"/>
                  <a:pt x="9002" y="11143"/>
                  <a:pt x="8787" y="14251"/>
                </a:cubicBezTo>
                <a:cubicBezTo>
                  <a:pt x="8659" y="15923"/>
                  <a:pt x="8573" y="17594"/>
                  <a:pt x="8423" y="19266"/>
                </a:cubicBezTo>
                <a:cubicBezTo>
                  <a:pt x="8252" y="21044"/>
                  <a:pt x="8102" y="23188"/>
                  <a:pt x="6494" y="24281"/>
                </a:cubicBezTo>
                <a:cubicBezTo>
                  <a:pt x="6109" y="24542"/>
                  <a:pt x="5775" y="24653"/>
                  <a:pt x="5486" y="24653"/>
                </a:cubicBezTo>
                <a:cubicBezTo>
                  <a:pt x="4185" y="24653"/>
                  <a:pt x="3796" y="22393"/>
                  <a:pt x="3708" y="21323"/>
                </a:cubicBezTo>
                <a:cubicBezTo>
                  <a:pt x="3558" y="19673"/>
                  <a:pt x="3344" y="18044"/>
                  <a:pt x="3258" y="16373"/>
                </a:cubicBezTo>
                <a:cubicBezTo>
                  <a:pt x="3173" y="14101"/>
                  <a:pt x="3215" y="11829"/>
                  <a:pt x="3751" y="9622"/>
                </a:cubicBezTo>
                <a:cubicBezTo>
                  <a:pt x="3837" y="9215"/>
                  <a:pt x="3987" y="8807"/>
                  <a:pt x="4201" y="8443"/>
                </a:cubicBezTo>
                <a:cubicBezTo>
                  <a:pt x="4400" y="8093"/>
                  <a:pt x="4652" y="7953"/>
                  <a:pt x="4920" y="7953"/>
                </a:cubicBezTo>
                <a:cubicBezTo>
                  <a:pt x="5716" y="7953"/>
                  <a:pt x="6650" y="9200"/>
                  <a:pt x="6730" y="9858"/>
                </a:cubicBezTo>
                <a:cubicBezTo>
                  <a:pt x="6794" y="10608"/>
                  <a:pt x="6794" y="11358"/>
                  <a:pt x="6730" y="12108"/>
                </a:cubicBezTo>
                <a:cubicBezTo>
                  <a:pt x="6666" y="14251"/>
                  <a:pt x="6666" y="16565"/>
                  <a:pt x="6066" y="18623"/>
                </a:cubicBezTo>
                <a:cubicBezTo>
                  <a:pt x="6014" y="18919"/>
                  <a:pt x="6242" y="19107"/>
                  <a:pt x="6473" y="19107"/>
                </a:cubicBezTo>
                <a:cubicBezTo>
                  <a:pt x="6627" y="19107"/>
                  <a:pt x="6782" y="19025"/>
                  <a:pt x="6859" y="18837"/>
                </a:cubicBezTo>
                <a:cubicBezTo>
                  <a:pt x="7459" y="16694"/>
                  <a:pt x="7459" y="14315"/>
                  <a:pt x="7544" y="12108"/>
                </a:cubicBezTo>
                <a:cubicBezTo>
                  <a:pt x="7587" y="10479"/>
                  <a:pt x="7780" y="7950"/>
                  <a:pt x="5723" y="7372"/>
                </a:cubicBezTo>
                <a:cubicBezTo>
                  <a:pt x="5464" y="7298"/>
                  <a:pt x="5229" y="7264"/>
                  <a:pt x="5014" y="7264"/>
                </a:cubicBezTo>
                <a:cubicBezTo>
                  <a:pt x="3220" y="7264"/>
                  <a:pt x="2888" y="9634"/>
                  <a:pt x="2658" y="11165"/>
                </a:cubicBezTo>
                <a:cubicBezTo>
                  <a:pt x="2230" y="14079"/>
                  <a:pt x="2422" y="17058"/>
                  <a:pt x="2765" y="19951"/>
                </a:cubicBezTo>
                <a:cubicBezTo>
                  <a:pt x="2979" y="21554"/>
                  <a:pt x="2873" y="25352"/>
                  <a:pt x="5338" y="25352"/>
                </a:cubicBezTo>
                <a:cubicBezTo>
                  <a:pt x="5345" y="25352"/>
                  <a:pt x="5352" y="25352"/>
                  <a:pt x="5358" y="25352"/>
                </a:cubicBezTo>
                <a:cubicBezTo>
                  <a:pt x="8530" y="25352"/>
                  <a:pt x="8980" y="21687"/>
                  <a:pt x="9237" y="19266"/>
                </a:cubicBezTo>
                <a:cubicBezTo>
                  <a:pt x="9645" y="15537"/>
                  <a:pt x="9816" y="11765"/>
                  <a:pt x="9773" y="8015"/>
                </a:cubicBezTo>
                <a:cubicBezTo>
                  <a:pt x="9709" y="5379"/>
                  <a:pt x="9752" y="2121"/>
                  <a:pt x="7330" y="449"/>
                </a:cubicBezTo>
                <a:cubicBezTo>
                  <a:pt x="6862" y="134"/>
                  <a:pt x="6383" y="0"/>
                  <a:pt x="590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27" name="Google Shape;13027;p91"/>
          <p:cNvSpPr/>
          <p:nvPr/>
        </p:nvSpPr>
        <p:spPr>
          <a:xfrm rot="-1304801">
            <a:off x="337878" y="3134649"/>
            <a:ext cx="167396" cy="170866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28" name="Google Shape;13028;p91"/>
          <p:cNvSpPr/>
          <p:nvPr/>
        </p:nvSpPr>
        <p:spPr>
          <a:xfrm rot="-1304801">
            <a:off x="1547427" y="4535596"/>
            <a:ext cx="44022" cy="36288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29" name="Google Shape;13029;p91"/>
          <p:cNvSpPr/>
          <p:nvPr/>
        </p:nvSpPr>
        <p:spPr>
          <a:xfrm rot="-1304801">
            <a:off x="802765" y="2368694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30" name="Google Shape;13030;p91"/>
          <p:cNvSpPr/>
          <p:nvPr/>
        </p:nvSpPr>
        <p:spPr>
          <a:xfrm rot="-1304801">
            <a:off x="317253" y="2494421"/>
            <a:ext cx="39527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31" name="Google Shape;13031;p91"/>
          <p:cNvSpPr/>
          <p:nvPr/>
        </p:nvSpPr>
        <p:spPr>
          <a:xfrm rot="-1304801">
            <a:off x="746950" y="3064862"/>
            <a:ext cx="42865" cy="38271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32" name="Google Shape;13032;p91"/>
          <p:cNvSpPr/>
          <p:nvPr/>
        </p:nvSpPr>
        <p:spPr>
          <a:xfrm rot="-1304801">
            <a:off x="1042377" y="2770806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33" name="Google Shape;13033;p91"/>
          <p:cNvSpPr/>
          <p:nvPr/>
        </p:nvSpPr>
        <p:spPr>
          <a:xfrm rot="-1304801">
            <a:off x="468039" y="3987956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34" name="Google Shape;13034;p91"/>
          <p:cNvSpPr/>
          <p:nvPr/>
        </p:nvSpPr>
        <p:spPr>
          <a:xfrm rot="-1304801">
            <a:off x="699123" y="4381844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35" name="Google Shape;13035;p91"/>
          <p:cNvSpPr/>
          <p:nvPr/>
        </p:nvSpPr>
        <p:spPr>
          <a:xfrm>
            <a:off x="1037675" y="3592602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36" name="Google Shape;13036;p91"/>
          <p:cNvSpPr/>
          <p:nvPr/>
        </p:nvSpPr>
        <p:spPr>
          <a:xfrm>
            <a:off x="2428350" y="406275"/>
            <a:ext cx="536593" cy="504911"/>
          </a:xfrm>
          <a:custGeom>
            <a:rect b="b" l="l" r="r" t="t"/>
            <a:pathLst>
              <a:path extrusionOk="0" h="10716" w="11389">
                <a:moveTo>
                  <a:pt x="5490" y="0"/>
                </a:moveTo>
                <a:cubicBezTo>
                  <a:pt x="5367" y="0"/>
                  <a:pt x="5233" y="30"/>
                  <a:pt x="5086" y="94"/>
                </a:cubicBezTo>
                <a:cubicBezTo>
                  <a:pt x="3870" y="629"/>
                  <a:pt x="4016" y="2747"/>
                  <a:pt x="3702" y="3806"/>
                </a:cubicBezTo>
                <a:cubicBezTo>
                  <a:pt x="3683" y="3868"/>
                  <a:pt x="3727" y="3905"/>
                  <a:pt x="3774" y="3905"/>
                </a:cubicBezTo>
                <a:cubicBezTo>
                  <a:pt x="3807" y="3905"/>
                  <a:pt x="3842" y="3887"/>
                  <a:pt x="3859" y="3848"/>
                </a:cubicBezTo>
                <a:cubicBezTo>
                  <a:pt x="4299" y="2800"/>
                  <a:pt x="4163" y="1489"/>
                  <a:pt x="4908" y="566"/>
                </a:cubicBezTo>
                <a:cubicBezTo>
                  <a:pt x="5067" y="370"/>
                  <a:pt x="5222" y="290"/>
                  <a:pt x="5367" y="290"/>
                </a:cubicBezTo>
                <a:cubicBezTo>
                  <a:pt x="5843" y="290"/>
                  <a:pt x="6216" y="1147"/>
                  <a:pt x="6313" y="1573"/>
                </a:cubicBezTo>
                <a:cubicBezTo>
                  <a:pt x="6470" y="2233"/>
                  <a:pt x="6439" y="2925"/>
                  <a:pt x="6606" y="3576"/>
                </a:cubicBezTo>
                <a:cubicBezTo>
                  <a:pt x="6621" y="3639"/>
                  <a:pt x="6673" y="3674"/>
                  <a:pt x="6728" y="3674"/>
                </a:cubicBezTo>
                <a:cubicBezTo>
                  <a:pt x="6755" y="3674"/>
                  <a:pt x="6782" y="3666"/>
                  <a:pt x="6806" y="3649"/>
                </a:cubicBezTo>
                <a:cubicBezTo>
                  <a:pt x="6879" y="3783"/>
                  <a:pt x="7081" y="3811"/>
                  <a:pt x="7280" y="3811"/>
                </a:cubicBezTo>
                <a:cubicBezTo>
                  <a:pt x="7425" y="3811"/>
                  <a:pt x="7567" y="3796"/>
                  <a:pt x="7655" y="3796"/>
                </a:cubicBezTo>
                <a:cubicBezTo>
                  <a:pt x="8043" y="3784"/>
                  <a:pt x="8435" y="3760"/>
                  <a:pt x="8829" y="3760"/>
                </a:cubicBezTo>
                <a:cubicBezTo>
                  <a:pt x="9105" y="3760"/>
                  <a:pt x="9381" y="3772"/>
                  <a:pt x="9658" y="3806"/>
                </a:cubicBezTo>
                <a:cubicBezTo>
                  <a:pt x="10633" y="3943"/>
                  <a:pt x="10486" y="4614"/>
                  <a:pt x="9752" y="5075"/>
                </a:cubicBezTo>
                <a:cubicBezTo>
                  <a:pt x="9050" y="5516"/>
                  <a:pt x="8253" y="5788"/>
                  <a:pt x="7435" y="5893"/>
                </a:cubicBezTo>
                <a:cubicBezTo>
                  <a:pt x="7351" y="5904"/>
                  <a:pt x="7288" y="5967"/>
                  <a:pt x="7288" y="6050"/>
                </a:cubicBezTo>
                <a:cubicBezTo>
                  <a:pt x="7278" y="6071"/>
                  <a:pt x="7278" y="6103"/>
                  <a:pt x="7288" y="6124"/>
                </a:cubicBezTo>
                <a:cubicBezTo>
                  <a:pt x="7414" y="7057"/>
                  <a:pt x="7970" y="7875"/>
                  <a:pt x="8263" y="8756"/>
                </a:cubicBezTo>
                <a:cubicBezTo>
                  <a:pt x="8400" y="9183"/>
                  <a:pt x="8512" y="10380"/>
                  <a:pt x="7947" y="10380"/>
                </a:cubicBezTo>
                <a:cubicBezTo>
                  <a:pt x="7860" y="10380"/>
                  <a:pt x="7756" y="10352"/>
                  <a:pt x="7634" y="10287"/>
                </a:cubicBezTo>
                <a:cubicBezTo>
                  <a:pt x="7099" y="10004"/>
                  <a:pt x="6669" y="9448"/>
                  <a:pt x="6323" y="8976"/>
                </a:cubicBezTo>
                <a:cubicBezTo>
                  <a:pt x="6019" y="8588"/>
                  <a:pt x="5673" y="8106"/>
                  <a:pt x="5547" y="7613"/>
                </a:cubicBezTo>
                <a:cubicBezTo>
                  <a:pt x="5527" y="7547"/>
                  <a:pt x="5465" y="7505"/>
                  <a:pt x="5401" y="7505"/>
                </a:cubicBezTo>
                <a:cubicBezTo>
                  <a:pt x="5364" y="7505"/>
                  <a:pt x="5326" y="7519"/>
                  <a:pt x="5296" y="7550"/>
                </a:cubicBezTo>
                <a:cubicBezTo>
                  <a:pt x="4813" y="7928"/>
                  <a:pt x="4404" y="8410"/>
                  <a:pt x="3953" y="8829"/>
                </a:cubicBezTo>
                <a:cubicBezTo>
                  <a:pt x="3482" y="9291"/>
                  <a:pt x="2905" y="9930"/>
                  <a:pt x="2234" y="10088"/>
                </a:cubicBezTo>
                <a:cubicBezTo>
                  <a:pt x="2209" y="10094"/>
                  <a:pt x="2185" y="10097"/>
                  <a:pt x="2164" y="10097"/>
                </a:cubicBezTo>
                <a:cubicBezTo>
                  <a:pt x="1663" y="10097"/>
                  <a:pt x="2226" y="8497"/>
                  <a:pt x="2297" y="8326"/>
                </a:cubicBezTo>
                <a:cubicBezTo>
                  <a:pt x="2475" y="7854"/>
                  <a:pt x="2674" y="7393"/>
                  <a:pt x="2905" y="6952"/>
                </a:cubicBezTo>
                <a:cubicBezTo>
                  <a:pt x="3020" y="6711"/>
                  <a:pt x="3188" y="6292"/>
                  <a:pt x="3398" y="6134"/>
                </a:cubicBezTo>
                <a:cubicBezTo>
                  <a:pt x="3408" y="6124"/>
                  <a:pt x="3419" y="6103"/>
                  <a:pt x="3419" y="6092"/>
                </a:cubicBezTo>
                <a:cubicBezTo>
                  <a:pt x="3471" y="6040"/>
                  <a:pt x="3450" y="5956"/>
                  <a:pt x="3377" y="5925"/>
                </a:cubicBezTo>
                <a:cubicBezTo>
                  <a:pt x="2978" y="5715"/>
                  <a:pt x="0" y="5096"/>
                  <a:pt x="566" y="4373"/>
                </a:cubicBezTo>
                <a:cubicBezTo>
                  <a:pt x="870" y="3985"/>
                  <a:pt x="1825" y="4037"/>
                  <a:pt x="2265" y="4006"/>
                </a:cubicBezTo>
                <a:cubicBezTo>
                  <a:pt x="2493" y="3982"/>
                  <a:pt x="2727" y="3970"/>
                  <a:pt x="2958" y="3970"/>
                </a:cubicBezTo>
                <a:cubicBezTo>
                  <a:pt x="3035" y="3970"/>
                  <a:pt x="3112" y="3972"/>
                  <a:pt x="3188" y="3974"/>
                </a:cubicBezTo>
                <a:cubicBezTo>
                  <a:pt x="3345" y="3953"/>
                  <a:pt x="3502" y="3953"/>
                  <a:pt x="3660" y="3953"/>
                </a:cubicBezTo>
                <a:cubicBezTo>
                  <a:pt x="3660" y="3958"/>
                  <a:pt x="3662" y="3961"/>
                  <a:pt x="3665" y="3961"/>
                </a:cubicBezTo>
                <a:cubicBezTo>
                  <a:pt x="3668" y="3961"/>
                  <a:pt x="3670" y="3958"/>
                  <a:pt x="3670" y="3953"/>
                </a:cubicBezTo>
                <a:cubicBezTo>
                  <a:pt x="3702" y="3922"/>
                  <a:pt x="3691" y="3880"/>
                  <a:pt x="3691" y="3838"/>
                </a:cubicBezTo>
                <a:cubicBezTo>
                  <a:pt x="3670" y="3785"/>
                  <a:pt x="3639" y="3754"/>
                  <a:pt x="3597" y="3743"/>
                </a:cubicBezTo>
                <a:cubicBezTo>
                  <a:pt x="3343" y="3656"/>
                  <a:pt x="3056" y="3625"/>
                  <a:pt x="2762" y="3625"/>
                </a:cubicBezTo>
                <a:cubicBezTo>
                  <a:pt x="2314" y="3625"/>
                  <a:pt x="1850" y="3697"/>
                  <a:pt x="1458" y="3754"/>
                </a:cubicBezTo>
                <a:cubicBezTo>
                  <a:pt x="965" y="3827"/>
                  <a:pt x="273" y="3869"/>
                  <a:pt x="168" y="4488"/>
                </a:cubicBezTo>
                <a:cubicBezTo>
                  <a:pt x="84" y="5012"/>
                  <a:pt x="828" y="5348"/>
                  <a:pt x="1195" y="5505"/>
                </a:cubicBezTo>
                <a:cubicBezTo>
                  <a:pt x="1804" y="5778"/>
                  <a:pt x="2433" y="5977"/>
                  <a:pt x="3083" y="6124"/>
                </a:cubicBezTo>
                <a:cubicBezTo>
                  <a:pt x="2643" y="6438"/>
                  <a:pt x="2265" y="7560"/>
                  <a:pt x="2150" y="7844"/>
                </a:cubicBezTo>
                <a:cubicBezTo>
                  <a:pt x="1919" y="8378"/>
                  <a:pt x="1279" y="9689"/>
                  <a:pt x="1814" y="10245"/>
                </a:cubicBezTo>
                <a:cubicBezTo>
                  <a:pt x="1924" y="10360"/>
                  <a:pt x="2054" y="10407"/>
                  <a:pt x="2193" y="10407"/>
                </a:cubicBezTo>
                <a:cubicBezTo>
                  <a:pt x="2635" y="10407"/>
                  <a:pt x="3168" y="9934"/>
                  <a:pt x="3440" y="9710"/>
                </a:cubicBezTo>
                <a:cubicBezTo>
                  <a:pt x="4111" y="9165"/>
                  <a:pt x="4666" y="8473"/>
                  <a:pt x="5327" y="7917"/>
                </a:cubicBezTo>
                <a:cubicBezTo>
                  <a:pt x="5516" y="8441"/>
                  <a:pt x="5904" y="8934"/>
                  <a:pt x="6229" y="9354"/>
                </a:cubicBezTo>
                <a:cubicBezTo>
                  <a:pt x="6638" y="9867"/>
                  <a:pt x="7152" y="10518"/>
                  <a:pt x="7802" y="10696"/>
                </a:cubicBezTo>
                <a:cubicBezTo>
                  <a:pt x="7858" y="10710"/>
                  <a:pt x="7911" y="10716"/>
                  <a:pt x="7961" y="10716"/>
                </a:cubicBezTo>
                <a:cubicBezTo>
                  <a:pt x="8412" y="10716"/>
                  <a:pt x="8645" y="10200"/>
                  <a:pt x="8683" y="9794"/>
                </a:cubicBezTo>
                <a:cubicBezTo>
                  <a:pt x="8798" y="8483"/>
                  <a:pt x="7844" y="7424"/>
                  <a:pt x="7603" y="6187"/>
                </a:cubicBezTo>
                <a:cubicBezTo>
                  <a:pt x="8662" y="6166"/>
                  <a:pt x="11388" y="5054"/>
                  <a:pt x="10591" y="3911"/>
                </a:cubicBezTo>
                <a:cubicBezTo>
                  <a:pt x="10305" y="3495"/>
                  <a:pt x="9616" y="3459"/>
                  <a:pt x="9090" y="3459"/>
                </a:cubicBezTo>
                <a:cubicBezTo>
                  <a:pt x="8981" y="3459"/>
                  <a:pt x="8878" y="3460"/>
                  <a:pt x="8788" y="3460"/>
                </a:cubicBezTo>
                <a:cubicBezTo>
                  <a:pt x="8158" y="3471"/>
                  <a:pt x="7498" y="3481"/>
                  <a:pt x="6869" y="3534"/>
                </a:cubicBezTo>
                <a:cubicBezTo>
                  <a:pt x="6869" y="3523"/>
                  <a:pt x="6869" y="3513"/>
                  <a:pt x="6869" y="3502"/>
                </a:cubicBezTo>
                <a:cubicBezTo>
                  <a:pt x="6754" y="2808"/>
                  <a:pt x="6683" y="0"/>
                  <a:pt x="54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37" name="Google Shape;13037;p91"/>
          <p:cNvGrpSpPr/>
          <p:nvPr/>
        </p:nvGrpSpPr>
        <p:grpSpPr>
          <a:xfrm>
            <a:off x="8165168" y="94804"/>
            <a:ext cx="902951" cy="622464"/>
            <a:chOff x="8165168" y="94804"/>
            <a:chExt cx="902951" cy="622464"/>
          </a:xfrm>
        </p:grpSpPr>
        <p:sp>
          <p:nvSpPr>
            <p:cNvPr id="13038" name="Google Shape;13038;p91"/>
            <p:cNvSpPr/>
            <p:nvPr/>
          </p:nvSpPr>
          <p:spPr>
            <a:xfrm rot="1272380">
              <a:off x="8212164" y="178635"/>
              <a:ext cx="300547" cy="316106"/>
            </a:xfrm>
            <a:custGeom>
              <a:rect b="b" l="l" r="r" t="t"/>
              <a:pathLst>
                <a:path extrusionOk="0" h="6034" w="5737">
                  <a:moveTo>
                    <a:pt x="1972" y="341"/>
                  </a:moveTo>
                  <a:cubicBezTo>
                    <a:pt x="2245" y="446"/>
                    <a:pt x="2465" y="676"/>
                    <a:pt x="2664" y="886"/>
                  </a:cubicBezTo>
                  <a:cubicBezTo>
                    <a:pt x="2863" y="1085"/>
                    <a:pt x="3062" y="1473"/>
                    <a:pt x="3304" y="1589"/>
                  </a:cubicBezTo>
                  <a:cubicBezTo>
                    <a:pt x="3320" y="1594"/>
                    <a:pt x="3337" y="1597"/>
                    <a:pt x="3354" y="1597"/>
                  </a:cubicBezTo>
                  <a:cubicBezTo>
                    <a:pt x="3402" y="1597"/>
                    <a:pt x="3448" y="1575"/>
                    <a:pt x="3471" y="1536"/>
                  </a:cubicBezTo>
                  <a:cubicBezTo>
                    <a:pt x="3494" y="1552"/>
                    <a:pt x="3523" y="1561"/>
                    <a:pt x="3553" y="1561"/>
                  </a:cubicBezTo>
                  <a:cubicBezTo>
                    <a:pt x="3564" y="1561"/>
                    <a:pt x="3576" y="1560"/>
                    <a:pt x="3587" y="1557"/>
                  </a:cubicBezTo>
                  <a:cubicBezTo>
                    <a:pt x="4080" y="1431"/>
                    <a:pt x="4510" y="1106"/>
                    <a:pt x="4971" y="865"/>
                  </a:cubicBezTo>
                  <a:lnTo>
                    <a:pt x="4971" y="865"/>
                  </a:lnTo>
                  <a:cubicBezTo>
                    <a:pt x="4835" y="1442"/>
                    <a:pt x="4520" y="1945"/>
                    <a:pt x="4216" y="2449"/>
                  </a:cubicBezTo>
                  <a:cubicBezTo>
                    <a:pt x="4153" y="2554"/>
                    <a:pt x="4237" y="2679"/>
                    <a:pt x="4352" y="2679"/>
                  </a:cubicBezTo>
                  <a:cubicBezTo>
                    <a:pt x="4268" y="2711"/>
                    <a:pt x="4226" y="2816"/>
                    <a:pt x="4279" y="2889"/>
                  </a:cubicBezTo>
                  <a:cubicBezTo>
                    <a:pt x="4656" y="3382"/>
                    <a:pt x="5139" y="3843"/>
                    <a:pt x="5359" y="4441"/>
                  </a:cubicBezTo>
                  <a:cubicBezTo>
                    <a:pt x="4772" y="4368"/>
                    <a:pt x="4205" y="4231"/>
                    <a:pt x="3629" y="4126"/>
                  </a:cubicBezTo>
                  <a:cubicBezTo>
                    <a:pt x="3601" y="4099"/>
                    <a:pt x="3567" y="4085"/>
                    <a:pt x="3534" y="4085"/>
                  </a:cubicBezTo>
                  <a:cubicBezTo>
                    <a:pt x="3493" y="4085"/>
                    <a:pt x="3453" y="4107"/>
                    <a:pt x="3430" y="4147"/>
                  </a:cubicBezTo>
                  <a:cubicBezTo>
                    <a:pt x="3073" y="4661"/>
                    <a:pt x="2790" y="5207"/>
                    <a:pt x="2318" y="5647"/>
                  </a:cubicBezTo>
                  <a:cubicBezTo>
                    <a:pt x="2035" y="4923"/>
                    <a:pt x="2129" y="4085"/>
                    <a:pt x="2066" y="3340"/>
                  </a:cubicBezTo>
                  <a:cubicBezTo>
                    <a:pt x="2066" y="3309"/>
                    <a:pt x="2056" y="3288"/>
                    <a:pt x="2035" y="3267"/>
                  </a:cubicBezTo>
                  <a:cubicBezTo>
                    <a:pt x="2035" y="3214"/>
                    <a:pt x="1993" y="3172"/>
                    <a:pt x="1951" y="3162"/>
                  </a:cubicBezTo>
                  <a:cubicBezTo>
                    <a:pt x="1689" y="3109"/>
                    <a:pt x="1416" y="3109"/>
                    <a:pt x="1154" y="3078"/>
                  </a:cubicBezTo>
                  <a:cubicBezTo>
                    <a:pt x="955" y="3046"/>
                    <a:pt x="745" y="3004"/>
                    <a:pt x="546" y="2973"/>
                  </a:cubicBezTo>
                  <a:cubicBezTo>
                    <a:pt x="934" y="2690"/>
                    <a:pt x="1332" y="2417"/>
                    <a:pt x="1731" y="2145"/>
                  </a:cubicBezTo>
                  <a:cubicBezTo>
                    <a:pt x="1752" y="2134"/>
                    <a:pt x="1762" y="2124"/>
                    <a:pt x="1773" y="2113"/>
                  </a:cubicBezTo>
                  <a:cubicBezTo>
                    <a:pt x="1815" y="2103"/>
                    <a:pt x="1857" y="2061"/>
                    <a:pt x="1857" y="2008"/>
                  </a:cubicBezTo>
                  <a:cubicBezTo>
                    <a:pt x="1867" y="1452"/>
                    <a:pt x="1909" y="897"/>
                    <a:pt x="1972" y="341"/>
                  </a:cubicBezTo>
                  <a:close/>
                  <a:moveTo>
                    <a:pt x="1865" y="1"/>
                  </a:moveTo>
                  <a:cubicBezTo>
                    <a:pt x="1801" y="1"/>
                    <a:pt x="1738" y="48"/>
                    <a:pt x="1720" y="110"/>
                  </a:cubicBezTo>
                  <a:cubicBezTo>
                    <a:pt x="1615" y="729"/>
                    <a:pt x="1584" y="1358"/>
                    <a:pt x="1626" y="1977"/>
                  </a:cubicBezTo>
                  <a:cubicBezTo>
                    <a:pt x="1091" y="2239"/>
                    <a:pt x="577" y="2554"/>
                    <a:pt x="105" y="2910"/>
                  </a:cubicBezTo>
                  <a:cubicBezTo>
                    <a:pt x="11" y="2983"/>
                    <a:pt x="0" y="3162"/>
                    <a:pt x="137" y="3193"/>
                  </a:cubicBezTo>
                  <a:cubicBezTo>
                    <a:pt x="593" y="3281"/>
                    <a:pt x="1116" y="3420"/>
                    <a:pt x="1600" y="3420"/>
                  </a:cubicBezTo>
                  <a:cubicBezTo>
                    <a:pt x="1694" y="3420"/>
                    <a:pt x="1787" y="3415"/>
                    <a:pt x="1878" y="3403"/>
                  </a:cubicBezTo>
                  <a:lnTo>
                    <a:pt x="1878" y="3403"/>
                  </a:lnTo>
                  <a:cubicBezTo>
                    <a:pt x="1815" y="4242"/>
                    <a:pt x="1762" y="5186"/>
                    <a:pt x="2140" y="5962"/>
                  </a:cubicBezTo>
                  <a:cubicBezTo>
                    <a:pt x="2170" y="6010"/>
                    <a:pt x="2217" y="6034"/>
                    <a:pt x="2265" y="6034"/>
                  </a:cubicBezTo>
                  <a:cubicBezTo>
                    <a:pt x="2302" y="6034"/>
                    <a:pt x="2339" y="6020"/>
                    <a:pt x="2370" y="5993"/>
                  </a:cubicBezTo>
                  <a:cubicBezTo>
                    <a:pt x="2853" y="5605"/>
                    <a:pt x="3419" y="4955"/>
                    <a:pt x="3629" y="4336"/>
                  </a:cubicBezTo>
                  <a:cubicBezTo>
                    <a:pt x="4258" y="4546"/>
                    <a:pt x="4908" y="4693"/>
                    <a:pt x="5569" y="4756"/>
                  </a:cubicBezTo>
                  <a:cubicBezTo>
                    <a:pt x="5663" y="4756"/>
                    <a:pt x="5737" y="4672"/>
                    <a:pt x="5716" y="4577"/>
                  </a:cubicBezTo>
                  <a:cubicBezTo>
                    <a:pt x="5548" y="3843"/>
                    <a:pt x="4981" y="3277"/>
                    <a:pt x="4520" y="2711"/>
                  </a:cubicBezTo>
                  <a:cubicBezTo>
                    <a:pt x="4499" y="2679"/>
                    <a:pt x="4457" y="2669"/>
                    <a:pt x="4426" y="2669"/>
                  </a:cubicBezTo>
                  <a:cubicBezTo>
                    <a:pt x="4447" y="2648"/>
                    <a:pt x="4468" y="2627"/>
                    <a:pt x="4489" y="2606"/>
                  </a:cubicBezTo>
                  <a:cubicBezTo>
                    <a:pt x="4866" y="1977"/>
                    <a:pt x="5233" y="1358"/>
                    <a:pt x="5307" y="614"/>
                  </a:cubicBezTo>
                  <a:cubicBezTo>
                    <a:pt x="5323" y="517"/>
                    <a:pt x="5241" y="476"/>
                    <a:pt x="5164" y="476"/>
                  </a:cubicBezTo>
                  <a:cubicBezTo>
                    <a:pt x="5140" y="476"/>
                    <a:pt x="5117" y="480"/>
                    <a:pt x="5097" y="488"/>
                  </a:cubicBezTo>
                  <a:cubicBezTo>
                    <a:pt x="4552" y="718"/>
                    <a:pt x="4080" y="1096"/>
                    <a:pt x="3524" y="1306"/>
                  </a:cubicBezTo>
                  <a:cubicBezTo>
                    <a:pt x="3492" y="1306"/>
                    <a:pt x="3461" y="1327"/>
                    <a:pt x="3450" y="1358"/>
                  </a:cubicBezTo>
                  <a:cubicBezTo>
                    <a:pt x="3335" y="1085"/>
                    <a:pt x="2989" y="802"/>
                    <a:pt x="2800" y="603"/>
                  </a:cubicBezTo>
                  <a:cubicBezTo>
                    <a:pt x="2559" y="351"/>
                    <a:pt x="2255" y="68"/>
                    <a:pt x="1898" y="5"/>
                  </a:cubicBezTo>
                  <a:cubicBezTo>
                    <a:pt x="1887" y="2"/>
                    <a:pt x="1876" y="1"/>
                    <a:pt x="18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91"/>
            <p:cNvSpPr/>
            <p:nvPr/>
          </p:nvSpPr>
          <p:spPr>
            <a:xfrm rot="1272380">
              <a:off x="8404258" y="198686"/>
              <a:ext cx="630745" cy="301176"/>
            </a:xfrm>
            <a:custGeom>
              <a:rect b="b" l="l" r="r" t="t"/>
              <a:pathLst>
                <a:path extrusionOk="0" h="5749" w="12040">
                  <a:moveTo>
                    <a:pt x="5455" y="1"/>
                  </a:moveTo>
                  <a:cubicBezTo>
                    <a:pt x="4734" y="1"/>
                    <a:pt x="4013" y="130"/>
                    <a:pt x="3325" y="386"/>
                  </a:cubicBezTo>
                  <a:cubicBezTo>
                    <a:pt x="2109" y="857"/>
                    <a:pt x="1060" y="1822"/>
                    <a:pt x="96" y="2682"/>
                  </a:cubicBezTo>
                  <a:cubicBezTo>
                    <a:pt x="1" y="2760"/>
                    <a:pt x="90" y="2916"/>
                    <a:pt x="195" y="2916"/>
                  </a:cubicBezTo>
                  <a:cubicBezTo>
                    <a:pt x="218" y="2916"/>
                    <a:pt x="241" y="2908"/>
                    <a:pt x="263" y="2892"/>
                  </a:cubicBezTo>
                  <a:cubicBezTo>
                    <a:pt x="1218" y="2200"/>
                    <a:pt x="2067" y="1371"/>
                    <a:pt x="3126" y="836"/>
                  </a:cubicBezTo>
                  <a:cubicBezTo>
                    <a:pt x="3817" y="485"/>
                    <a:pt x="4581" y="337"/>
                    <a:pt x="5348" y="337"/>
                  </a:cubicBezTo>
                  <a:cubicBezTo>
                    <a:pt x="5908" y="337"/>
                    <a:pt x="6470" y="416"/>
                    <a:pt x="7006" y="553"/>
                  </a:cubicBezTo>
                  <a:cubicBezTo>
                    <a:pt x="9512" y="1204"/>
                    <a:pt x="11232" y="3175"/>
                    <a:pt x="11767" y="5650"/>
                  </a:cubicBezTo>
                  <a:cubicBezTo>
                    <a:pt x="11786" y="5717"/>
                    <a:pt x="11843" y="5749"/>
                    <a:pt x="11899" y="5749"/>
                  </a:cubicBezTo>
                  <a:cubicBezTo>
                    <a:pt x="11966" y="5749"/>
                    <a:pt x="12034" y="5704"/>
                    <a:pt x="12040" y="5618"/>
                  </a:cubicBezTo>
                  <a:cubicBezTo>
                    <a:pt x="11924" y="3039"/>
                    <a:pt x="9586" y="1004"/>
                    <a:pt x="7268" y="281"/>
                  </a:cubicBezTo>
                  <a:cubicBezTo>
                    <a:pt x="6677" y="93"/>
                    <a:pt x="6066" y="1"/>
                    <a:pt x="54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91"/>
            <p:cNvSpPr/>
            <p:nvPr/>
          </p:nvSpPr>
          <p:spPr>
            <a:xfrm rot="1272380">
              <a:off x="8503675" y="292193"/>
              <a:ext cx="439636" cy="227466"/>
            </a:xfrm>
            <a:custGeom>
              <a:rect b="b" l="l" r="r" t="t"/>
              <a:pathLst>
                <a:path extrusionOk="0" h="4342" w="8392">
                  <a:moveTo>
                    <a:pt x="2575" y="1"/>
                  </a:moveTo>
                  <a:cubicBezTo>
                    <a:pt x="1700" y="1"/>
                    <a:pt x="825" y="221"/>
                    <a:pt x="66" y="672"/>
                  </a:cubicBezTo>
                  <a:cubicBezTo>
                    <a:pt x="0" y="719"/>
                    <a:pt x="36" y="834"/>
                    <a:pt x="112" y="834"/>
                  </a:cubicBezTo>
                  <a:cubicBezTo>
                    <a:pt x="121" y="834"/>
                    <a:pt x="130" y="833"/>
                    <a:pt x="140" y="829"/>
                  </a:cubicBezTo>
                  <a:cubicBezTo>
                    <a:pt x="983" y="541"/>
                    <a:pt x="1796" y="354"/>
                    <a:pt x="2604" y="354"/>
                  </a:cubicBezTo>
                  <a:cubicBezTo>
                    <a:pt x="3352" y="354"/>
                    <a:pt x="4097" y="514"/>
                    <a:pt x="4858" y="903"/>
                  </a:cubicBezTo>
                  <a:cubicBezTo>
                    <a:pt x="6368" y="1668"/>
                    <a:pt x="7155" y="2979"/>
                    <a:pt x="8109" y="4290"/>
                  </a:cubicBezTo>
                  <a:cubicBezTo>
                    <a:pt x="8138" y="4326"/>
                    <a:pt x="8182" y="4342"/>
                    <a:pt x="8226" y="4342"/>
                  </a:cubicBezTo>
                  <a:cubicBezTo>
                    <a:pt x="8311" y="4342"/>
                    <a:pt x="8392" y="4282"/>
                    <a:pt x="8350" y="4185"/>
                  </a:cubicBezTo>
                  <a:cubicBezTo>
                    <a:pt x="7753" y="2654"/>
                    <a:pt x="6316" y="1270"/>
                    <a:pt x="4869" y="536"/>
                  </a:cubicBezTo>
                  <a:cubicBezTo>
                    <a:pt x="4161" y="182"/>
                    <a:pt x="3368" y="1"/>
                    <a:pt x="25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91"/>
            <p:cNvSpPr/>
            <p:nvPr/>
          </p:nvSpPr>
          <p:spPr>
            <a:xfrm rot="1272380">
              <a:off x="8441322" y="373617"/>
              <a:ext cx="390706" cy="150928"/>
            </a:xfrm>
            <a:custGeom>
              <a:rect b="b" l="l" r="r" t="t"/>
              <a:pathLst>
                <a:path extrusionOk="0" h="2881" w="7458">
                  <a:moveTo>
                    <a:pt x="2669" y="1"/>
                  </a:moveTo>
                  <a:cubicBezTo>
                    <a:pt x="1739" y="1"/>
                    <a:pt x="818" y="260"/>
                    <a:pt x="70" y="839"/>
                  </a:cubicBezTo>
                  <a:cubicBezTo>
                    <a:pt x="1" y="891"/>
                    <a:pt x="68" y="1001"/>
                    <a:pt x="141" y="1001"/>
                  </a:cubicBezTo>
                  <a:cubicBezTo>
                    <a:pt x="156" y="1001"/>
                    <a:pt x="171" y="997"/>
                    <a:pt x="185" y="986"/>
                  </a:cubicBezTo>
                  <a:cubicBezTo>
                    <a:pt x="930" y="515"/>
                    <a:pt x="1749" y="305"/>
                    <a:pt x="2587" y="305"/>
                  </a:cubicBezTo>
                  <a:cubicBezTo>
                    <a:pt x="3094" y="305"/>
                    <a:pt x="3608" y="382"/>
                    <a:pt x="4118" y="524"/>
                  </a:cubicBezTo>
                  <a:cubicBezTo>
                    <a:pt x="4747" y="703"/>
                    <a:pt x="5334" y="996"/>
                    <a:pt x="5859" y="1374"/>
                  </a:cubicBezTo>
                  <a:cubicBezTo>
                    <a:pt x="6446" y="1783"/>
                    <a:pt x="6792" y="2318"/>
                    <a:pt x="7232" y="2852"/>
                  </a:cubicBezTo>
                  <a:cubicBezTo>
                    <a:pt x="7257" y="2872"/>
                    <a:pt x="7284" y="2880"/>
                    <a:pt x="7311" y="2880"/>
                  </a:cubicBezTo>
                  <a:cubicBezTo>
                    <a:pt x="7387" y="2880"/>
                    <a:pt x="7458" y="2812"/>
                    <a:pt x="7442" y="2727"/>
                  </a:cubicBezTo>
                  <a:cubicBezTo>
                    <a:pt x="6991" y="1447"/>
                    <a:pt x="5408" y="598"/>
                    <a:pt x="4202" y="231"/>
                  </a:cubicBezTo>
                  <a:cubicBezTo>
                    <a:pt x="3707" y="81"/>
                    <a:pt x="3186" y="1"/>
                    <a:pt x="26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2" name="Google Shape;13042;p91"/>
            <p:cNvSpPr/>
            <p:nvPr/>
          </p:nvSpPr>
          <p:spPr>
            <a:xfrm rot="1272380">
              <a:off x="8456122" y="515128"/>
              <a:ext cx="270267" cy="158629"/>
            </a:xfrm>
            <a:custGeom>
              <a:rect b="b" l="l" r="r" t="t"/>
              <a:pathLst>
                <a:path extrusionOk="0" h="3028" w="5159">
                  <a:moveTo>
                    <a:pt x="1127" y="1"/>
                  </a:moveTo>
                  <a:cubicBezTo>
                    <a:pt x="793" y="1"/>
                    <a:pt x="449" y="46"/>
                    <a:pt x="99" y="141"/>
                  </a:cubicBezTo>
                  <a:cubicBezTo>
                    <a:pt x="1" y="160"/>
                    <a:pt x="41" y="300"/>
                    <a:pt x="132" y="300"/>
                  </a:cubicBezTo>
                  <a:cubicBezTo>
                    <a:pt x="138" y="300"/>
                    <a:pt x="145" y="299"/>
                    <a:pt x="151" y="298"/>
                  </a:cubicBezTo>
                  <a:cubicBezTo>
                    <a:pt x="445" y="247"/>
                    <a:pt x="732" y="219"/>
                    <a:pt x="1013" y="219"/>
                  </a:cubicBezTo>
                  <a:cubicBezTo>
                    <a:pt x="1714" y="219"/>
                    <a:pt x="2375" y="393"/>
                    <a:pt x="3004" y="812"/>
                  </a:cubicBezTo>
                  <a:cubicBezTo>
                    <a:pt x="3832" y="1357"/>
                    <a:pt x="4293" y="2228"/>
                    <a:pt x="4902" y="2983"/>
                  </a:cubicBezTo>
                  <a:cubicBezTo>
                    <a:pt x="4925" y="3014"/>
                    <a:pt x="4954" y="3027"/>
                    <a:pt x="4983" y="3027"/>
                  </a:cubicBezTo>
                  <a:cubicBezTo>
                    <a:pt x="5070" y="3027"/>
                    <a:pt x="5159" y="2909"/>
                    <a:pt x="5111" y="2815"/>
                  </a:cubicBezTo>
                  <a:cubicBezTo>
                    <a:pt x="4329" y="1198"/>
                    <a:pt x="2855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43" name="Google Shape;13043;p91"/>
          <p:cNvGrpSpPr/>
          <p:nvPr/>
        </p:nvGrpSpPr>
        <p:grpSpPr>
          <a:xfrm>
            <a:off x="8337625" y="4342225"/>
            <a:ext cx="480849" cy="622473"/>
            <a:chOff x="8337625" y="4342225"/>
            <a:chExt cx="480849" cy="622473"/>
          </a:xfrm>
        </p:grpSpPr>
        <p:sp>
          <p:nvSpPr>
            <p:cNvPr id="13044" name="Google Shape;13044;p91"/>
            <p:cNvSpPr/>
            <p:nvPr/>
          </p:nvSpPr>
          <p:spPr>
            <a:xfrm>
              <a:off x="8534987" y="4434353"/>
              <a:ext cx="124387" cy="174747"/>
            </a:xfrm>
            <a:custGeom>
              <a:rect b="b" l="l" r="r" t="t"/>
              <a:pathLst>
                <a:path extrusionOk="0" h="3640" w="2591">
                  <a:moveTo>
                    <a:pt x="1479" y="890"/>
                  </a:moveTo>
                  <a:cubicBezTo>
                    <a:pt x="1615" y="1257"/>
                    <a:pt x="1856" y="1561"/>
                    <a:pt x="2182" y="1771"/>
                  </a:cubicBezTo>
                  <a:cubicBezTo>
                    <a:pt x="1930" y="1970"/>
                    <a:pt x="1731" y="2212"/>
                    <a:pt x="1573" y="2495"/>
                  </a:cubicBezTo>
                  <a:cubicBezTo>
                    <a:pt x="1448" y="2075"/>
                    <a:pt x="1112" y="1740"/>
                    <a:pt x="692" y="1603"/>
                  </a:cubicBezTo>
                  <a:cubicBezTo>
                    <a:pt x="1039" y="1478"/>
                    <a:pt x="1322" y="1226"/>
                    <a:pt x="1479" y="890"/>
                  </a:cubicBezTo>
                  <a:close/>
                  <a:moveTo>
                    <a:pt x="1555" y="0"/>
                  </a:moveTo>
                  <a:cubicBezTo>
                    <a:pt x="1494" y="0"/>
                    <a:pt x="1436" y="33"/>
                    <a:pt x="1427" y="104"/>
                  </a:cubicBezTo>
                  <a:cubicBezTo>
                    <a:pt x="1427" y="114"/>
                    <a:pt x="1427" y="125"/>
                    <a:pt x="1427" y="135"/>
                  </a:cubicBezTo>
                  <a:cubicBezTo>
                    <a:pt x="1416" y="188"/>
                    <a:pt x="1416" y="240"/>
                    <a:pt x="1406" y="282"/>
                  </a:cubicBezTo>
                  <a:cubicBezTo>
                    <a:pt x="1311" y="932"/>
                    <a:pt x="850" y="1090"/>
                    <a:pt x="346" y="1425"/>
                  </a:cubicBezTo>
                  <a:cubicBezTo>
                    <a:pt x="304" y="1457"/>
                    <a:pt x="284" y="1499"/>
                    <a:pt x="294" y="1551"/>
                  </a:cubicBezTo>
                  <a:lnTo>
                    <a:pt x="116" y="1551"/>
                  </a:lnTo>
                  <a:cubicBezTo>
                    <a:pt x="0" y="1551"/>
                    <a:pt x="0" y="1729"/>
                    <a:pt x="116" y="1729"/>
                  </a:cubicBezTo>
                  <a:cubicBezTo>
                    <a:pt x="902" y="1740"/>
                    <a:pt x="1385" y="2296"/>
                    <a:pt x="1385" y="2977"/>
                  </a:cubicBezTo>
                  <a:cubicBezTo>
                    <a:pt x="1343" y="3145"/>
                    <a:pt x="1311" y="3323"/>
                    <a:pt x="1301" y="3501"/>
                  </a:cubicBezTo>
                  <a:cubicBezTo>
                    <a:pt x="1301" y="3592"/>
                    <a:pt x="1371" y="3640"/>
                    <a:pt x="1444" y="3640"/>
                  </a:cubicBezTo>
                  <a:cubicBezTo>
                    <a:pt x="1506" y="3640"/>
                    <a:pt x="1570" y="3605"/>
                    <a:pt x="1594" y="3533"/>
                  </a:cubicBezTo>
                  <a:cubicBezTo>
                    <a:pt x="1636" y="3376"/>
                    <a:pt x="1668" y="3208"/>
                    <a:pt x="1668" y="3040"/>
                  </a:cubicBezTo>
                  <a:cubicBezTo>
                    <a:pt x="1794" y="2568"/>
                    <a:pt x="2098" y="2149"/>
                    <a:pt x="2507" y="1887"/>
                  </a:cubicBezTo>
                  <a:cubicBezTo>
                    <a:pt x="2591" y="1824"/>
                    <a:pt x="2591" y="1698"/>
                    <a:pt x="2507" y="1645"/>
                  </a:cubicBezTo>
                  <a:cubicBezTo>
                    <a:pt x="1982" y="1352"/>
                    <a:pt x="1636" y="901"/>
                    <a:pt x="1689" y="303"/>
                  </a:cubicBezTo>
                  <a:cubicBezTo>
                    <a:pt x="1689" y="240"/>
                    <a:pt x="1699" y="198"/>
                    <a:pt x="1699" y="135"/>
                  </a:cubicBezTo>
                  <a:cubicBezTo>
                    <a:pt x="1705" y="49"/>
                    <a:pt x="1628" y="0"/>
                    <a:pt x="15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91"/>
            <p:cNvSpPr/>
            <p:nvPr/>
          </p:nvSpPr>
          <p:spPr>
            <a:xfrm>
              <a:off x="8677956" y="4342225"/>
              <a:ext cx="121363" cy="169707"/>
            </a:xfrm>
            <a:custGeom>
              <a:rect b="b" l="l" r="r" t="t"/>
              <a:pathLst>
                <a:path extrusionOk="0" h="3535" w="2528">
                  <a:moveTo>
                    <a:pt x="1353" y="1006"/>
                  </a:moveTo>
                  <a:cubicBezTo>
                    <a:pt x="1490" y="1257"/>
                    <a:pt x="1689" y="1467"/>
                    <a:pt x="1951" y="1593"/>
                  </a:cubicBezTo>
                  <a:cubicBezTo>
                    <a:pt x="1615" y="1782"/>
                    <a:pt x="1343" y="2054"/>
                    <a:pt x="1175" y="2390"/>
                  </a:cubicBezTo>
                  <a:cubicBezTo>
                    <a:pt x="1123" y="2096"/>
                    <a:pt x="965" y="1824"/>
                    <a:pt x="735" y="1614"/>
                  </a:cubicBezTo>
                  <a:cubicBezTo>
                    <a:pt x="1018" y="1509"/>
                    <a:pt x="1238" y="1278"/>
                    <a:pt x="1353" y="1006"/>
                  </a:cubicBezTo>
                  <a:close/>
                  <a:moveTo>
                    <a:pt x="1343" y="0"/>
                  </a:moveTo>
                  <a:cubicBezTo>
                    <a:pt x="1285" y="0"/>
                    <a:pt x="1230" y="32"/>
                    <a:pt x="1217" y="104"/>
                  </a:cubicBezTo>
                  <a:lnTo>
                    <a:pt x="1217" y="146"/>
                  </a:lnTo>
                  <a:cubicBezTo>
                    <a:pt x="1206" y="272"/>
                    <a:pt x="1196" y="387"/>
                    <a:pt x="1206" y="513"/>
                  </a:cubicBezTo>
                  <a:cubicBezTo>
                    <a:pt x="1144" y="985"/>
                    <a:pt x="829" y="1352"/>
                    <a:pt x="273" y="1352"/>
                  </a:cubicBezTo>
                  <a:cubicBezTo>
                    <a:pt x="200" y="1352"/>
                    <a:pt x="147" y="1394"/>
                    <a:pt x="147" y="1457"/>
                  </a:cubicBezTo>
                  <a:lnTo>
                    <a:pt x="95" y="1457"/>
                  </a:lnTo>
                  <a:cubicBezTo>
                    <a:pt x="1" y="1457"/>
                    <a:pt x="1" y="1603"/>
                    <a:pt x="95" y="1603"/>
                  </a:cubicBezTo>
                  <a:cubicBezTo>
                    <a:pt x="860" y="1635"/>
                    <a:pt x="976" y="2369"/>
                    <a:pt x="986" y="3009"/>
                  </a:cubicBezTo>
                  <a:cubicBezTo>
                    <a:pt x="976" y="3124"/>
                    <a:pt x="976" y="3250"/>
                    <a:pt x="986" y="3376"/>
                  </a:cubicBezTo>
                  <a:lnTo>
                    <a:pt x="986" y="3386"/>
                  </a:lnTo>
                  <a:lnTo>
                    <a:pt x="986" y="3428"/>
                  </a:lnTo>
                  <a:cubicBezTo>
                    <a:pt x="1000" y="3502"/>
                    <a:pt x="1058" y="3535"/>
                    <a:pt x="1119" y="3535"/>
                  </a:cubicBezTo>
                  <a:cubicBezTo>
                    <a:pt x="1197" y="3535"/>
                    <a:pt x="1280" y="3480"/>
                    <a:pt x="1280" y="3386"/>
                  </a:cubicBezTo>
                  <a:cubicBezTo>
                    <a:pt x="1280" y="3281"/>
                    <a:pt x="1280" y="3166"/>
                    <a:pt x="1269" y="3051"/>
                  </a:cubicBezTo>
                  <a:cubicBezTo>
                    <a:pt x="1343" y="2432"/>
                    <a:pt x="1783" y="1918"/>
                    <a:pt x="2391" y="1740"/>
                  </a:cubicBezTo>
                  <a:cubicBezTo>
                    <a:pt x="2528" y="1698"/>
                    <a:pt x="2528" y="1499"/>
                    <a:pt x="2391" y="1457"/>
                  </a:cubicBezTo>
                  <a:cubicBezTo>
                    <a:pt x="1909" y="1320"/>
                    <a:pt x="1553" y="974"/>
                    <a:pt x="1500" y="502"/>
                  </a:cubicBezTo>
                  <a:cubicBezTo>
                    <a:pt x="1511" y="387"/>
                    <a:pt x="1521" y="261"/>
                    <a:pt x="1511" y="146"/>
                  </a:cubicBezTo>
                  <a:cubicBezTo>
                    <a:pt x="1505" y="56"/>
                    <a:pt x="1420" y="0"/>
                    <a:pt x="13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6" name="Google Shape;13046;p91"/>
            <p:cNvSpPr/>
            <p:nvPr/>
          </p:nvSpPr>
          <p:spPr>
            <a:xfrm>
              <a:off x="8682996" y="4528833"/>
              <a:ext cx="135477" cy="186701"/>
            </a:xfrm>
            <a:custGeom>
              <a:rect b="b" l="l" r="r" t="t"/>
              <a:pathLst>
                <a:path extrusionOk="0" h="3889" w="2822">
                  <a:moveTo>
                    <a:pt x="1427" y="1083"/>
                  </a:moveTo>
                  <a:cubicBezTo>
                    <a:pt x="1636" y="1376"/>
                    <a:pt x="1982" y="1554"/>
                    <a:pt x="2328" y="1754"/>
                  </a:cubicBezTo>
                  <a:cubicBezTo>
                    <a:pt x="1888" y="2026"/>
                    <a:pt x="1531" y="2414"/>
                    <a:pt x="1311" y="2876"/>
                  </a:cubicBezTo>
                  <a:cubicBezTo>
                    <a:pt x="1248" y="2425"/>
                    <a:pt x="1101" y="1984"/>
                    <a:pt x="755" y="1785"/>
                  </a:cubicBezTo>
                  <a:cubicBezTo>
                    <a:pt x="1060" y="1638"/>
                    <a:pt x="1290" y="1387"/>
                    <a:pt x="1427" y="1083"/>
                  </a:cubicBezTo>
                  <a:close/>
                  <a:moveTo>
                    <a:pt x="1317" y="0"/>
                  </a:moveTo>
                  <a:cubicBezTo>
                    <a:pt x="1268" y="0"/>
                    <a:pt x="1219" y="44"/>
                    <a:pt x="1238" y="107"/>
                  </a:cubicBezTo>
                  <a:cubicBezTo>
                    <a:pt x="1259" y="191"/>
                    <a:pt x="1269" y="286"/>
                    <a:pt x="1280" y="369"/>
                  </a:cubicBezTo>
                  <a:cubicBezTo>
                    <a:pt x="1238" y="401"/>
                    <a:pt x="1217" y="443"/>
                    <a:pt x="1227" y="485"/>
                  </a:cubicBezTo>
                  <a:cubicBezTo>
                    <a:pt x="1227" y="569"/>
                    <a:pt x="1238" y="642"/>
                    <a:pt x="1259" y="726"/>
                  </a:cubicBezTo>
                  <a:cubicBezTo>
                    <a:pt x="1164" y="1208"/>
                    <a:pt x="755" y="1533"/>
                    <a:pt x="179" y="1670"/>
                  </a:cubicBezTo>
                  <a:cubicBezTo>
                    <a:pt x="0" y="1722"/>
                    <a:pt x="32" y="1974"/>
                    <a:pt x="210" y="1974"/>
                  </a:cubicBezTo>
                  <a:cubicBezTo>
                    <a:pt x="222" y="1973"/>
                    <a:pt x="233" y="1973"/>
                    <a:pt x="245" y="1973"/>
                  </a:cubicBezTo>
                  <a:cubicBezTo>
                    <a:pt x="1100" y="1973"/>
                    <a:pt x="1039" y="3125"/>
                    <a:pt x="1039" y="3736"/>
                  </a:cubicBezTo>
                  <a:cubicBezTo>
                    <a:pt x="1039" y="3831"/>
                    <a:pt x="1129" y="3889"/>
                    <a:pt x="1214" y="3889"/>
                  </a:cubicBezTo>
                  <a:cubicBezTo>
                    <a:pt x="1279" y="3889"/>
                    <a:pt x="1340" y="3855"/>
                    <a:pt x="1353" y="3778"/>
                  </a:cubicBezTo>
                  <a:cubicBezTo>
                    <a:pt x="1500" y="2960"/>
                    <a:pt x="1961" y="2236"/>
                    <a:pt x="2727" y="1900"/>
                  </a:cubicBezTo>
                  <a:cubicBezTo>
                    <a:pt x="2821" y="1838"/>
                    <a:pt x="2821" y="1691"/>
                    <a:pt x="2727" y="1628"/>
                  </a:cubicBezTo>
                  <a:cubicBezTo>
                    <a:pt x="2244" y="1334"/>
                    <a:pt x="1594" y="1145"/>
                    <a:pt x="1521" y="495"/>
                  </a:cubicBezTo>
                  <a:cubicBezTo>
                    <a:pt x="1521" y="464"/>
                    <a:pt x="1510" y="432"/>
                    <a:pt x="1500" y="411"/>
                  </a:cubicBezTo>
                  <a:cubicBezTo>
                    <a:pt x="1479" y="296"/>
                    <a:pt x="1437" y="170"/>
                    <a:pt x="1395" y="65"/>
                  </a:cubicBezTo>
                  <a:cubicBezTo>
                    <a:pt x="1383" y="19"/>
                    <a:pt x="1350" y="0"/>
                    <a:pt x="1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7" name="Google Shape;13047;p91"/>
            <p:cNvSpPr/>
            <p:nvPr/>
          </p:nvSpPr>
          <p:spPr>
            <a:xfrm>
              <a:off x="8457454" y="4632099"/>
              <a:ext cx="181804" cy="283916"/>
            </a:xfrm>
            <a:custGeom>
              <a:rect b="b" l="l" r="r" t="t"/>
              <a:pathLst>
                <a:path extrusionOk="0" h="5914" w="3787">
                  <a:moveTo>
                    <a:pt x="1815" y="1186"/>
                  </a:moveTo>
                  <a:cubicBezTo>
                    <a:pt x="2024" y="1805"/>
                    <a:pt x="2486" y="2214"/>
                    <a:pt x="3125" y="2476"/>
                  </a:cubicBezTo>
                  <a:cubicBezTo>
                    <a:pt x="2496" y="2812"/>
                    <a:pt x="2087" y="3409"/>
                    <a:pt x="1773" y="4070"/>
                  </a:cubicBezTo>
                  <a:cubicBezTo>
                    <a:pt x="1710" y="3367"/>
                    <a:pt x="1448" y="2696"/>
                    <a:pt x="934" y="2413"/>
                  </a:cubicBezTo>
                  <a:cubicBezTo>
                    <a:pt x="1395" y="2151"/>
                    <a:pt x="1720" y="1700"/>
                    <a:pt x="1815" y="1186"/>
                  </a:cubicBezTo>
                  <a:close/>
                  <a:moveTo>
                    <a:pt x="1676" y="0"/>
                  </a:moveTo>
                  <a:cubicBezTo>
                    <a:pt x="1631" y="0"/>
                    <a:pt x="1582" y="38"/>
                    <a:pt x="1594" y="96"/>
                  </a:cubicBezTo>
                  <a:cubicBezTo>
                    <a:pt x="1731" y="1102"/>
                    <a:pt x="1364" y="2172"/>
                    <a:pt x="221" y="2277"/>
                  </a:cubicBezTo>
                  <a:cubicBezTo>
                    <a:pt x="10" y="2297"/>
                    <a:pt x="1" y="2625"/>
                    <a:pt x="194" y="2625"/>
                  </a:cubicBezTo>
                  <a:cubicBezTo>
                    <a:pt x="203" y="2625"/>
                    <a:pt x="211" y="2624"/>
                    <a:pt x="221" y="2623"/>
                  </a:cubicBezTo>
                  <a:cubicBezTo>
                    <a:pt x="261" y="2619"/>
                    <a:pt x="301" y="2616"/>
                    <a:pt x="339" y="2616"/>
                  </a:cubicBezTo>
                  <a:cubicBezTo>
                    <a:pt x="1350" y="2616"/>
                    <a:pt x="1576" y="4044"/>
                    <a:pt x="1364" y="5024"/>
                  </a:cubicBezTo>
                  <a:cubicBezTo>
                    <a:pt x="1269" y="5255"/>
                    <a:pt x="1185" y="5486"/>
                    <a:pt x="1102" y="5706"/>
                  </a:cubicBezTo>
                  <a:cubicBezTo>
                    <a:pt x="1053" y="5830"/>
                    <a:pt x="1160" y="5914"/>
                    <a:pt x="1269" y="5914"/>
                  </a:cubicBezTo>
                  <a:cubicBezTo>
                    <a:pt x="1324" y="5914"/>
                    <a:pt x="1381" y="5892"/>
                    <a:pt x="1416" y="5842"/>
                  </a:cubicBezTo>
                  <a:cubicBezTo>
                    <a:pt x="1563" y="5590"/>
                    <a:pt x="1668" y="5318"/>
                    <a:pt x="1720" y="5024"/>
                  </a:cubicBezTo>
                  <a:cubicBezTo>
                    <a:pt x="2098" y="4017"/>
                    <a:pt x="2580" y="2937"/>
                    <a:pt x="3629" y="2612"/>
                  </a:cubicBezTo>
                  <a:cubicBezTo>
                    <a:pt x="3786" y="2570"/>
                    <a:pt x="3786" y="2340"/>
                    <a:pt x="3629" y="2298"/>
                  </a:cubicBezTo>
                  <a:cubicBezTo>
                    <a:pt x="2706" y="2036"/>
                    <a:pt x="2108" y="1522"/>
                    <a:pt x="1993" y="536"/>
                  </a:cubicBezTo>
                  <a:cubicBezTo>
                    <a:pt x="1983" y="458"/>
                    <a:pt x="1919" y="398"/>
                    <a:pt x="1843" y="398"/>
                  </a:cubicBezTo>
                  <a:cubicBezTo>
                    <a:pt x="1837" y="398"/>
                    <a:pt x="1831" y="399"/>
                    <a:pt x="1825" y="400"/>
                  </a:cubicBezTo>
                  <a:cubicBezTo>
                    <a:pt x="1804" y="284"/>
                    <a:pt x="1773" y="169"/>
                    <a:pt x="1741" y="54"/>
                  </a:cubicBezTo>
                  <a:cubicBezTo>
                    <a:pt x="1733" y="16"/>
                    <a:pt x="1705" y="0"/>
                    <a:pt x="16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8" name="Google Shape;13048;p91"/>
            <p:cNvSpPr/>
            <p:nvPr/>
          </p:nvSpPr>
          <p:spPr>
            <a:xfrm>
              <a:off x="8337625" y="4570504"/>
              <a:ext cx="108785" cy="159145"/>
            </a:xfrm>
            <a:custGeom>
              <a:rect b="b" l="l" r="r" t="t"/>
              <a:pathLst>
                <a:path extrusionOk="0" h="3315" w="2266">
                  <a:moveTo>
                    <a:pt x="1238" y="844"/>
                  </a:moveTo>
                  <a:cubicBezTo>
                    <a:pt x="1374" y="1106"/>
                    <a:pt x="1563" y="1337"/>
                    <a:pt x="1794" y="1525"/>
                  </a:cubicBezTo>
                  <a:cubicBezTo>
                    <a:pt x="1521" y="1725"/>
                    <a:pt x="1301" y="1987"/>
                    <a:pt x="1154" y="2291"/>
                  </a:cubicBezTo>
                  <a:cubicBezTo>
                    <a:pt x="1081" y="2060"/>
                    <a:pt x="924" y="1871"/>
                    <a:pt x="714" y="1767"/>
                  </a:cubicBezTo>
                  <a:cubicBezTo>
                    <a:pt x="1007" y="1536"/>
                    <a:pt x="1196" y="1211"/>
                    <a:pt x="1238" y="844"/>
                  </a:cubicBezTo>
                  <a:close/>
                  <a:moveTo>
                    <a:pt x="1104" y="0"/>
                  </a:moveTo>
                  <a:cubicBezTo>
                    <a:pt x="1056" y="0"/>
                    <a:pt x="1005" y="45"/>
                    <a:pt x="1018" y="110"/>
                  </a:cubicBezTo>
                  <a:cubicBezTo>
                    <a:pt x="1018" y="131"/>
                    <a:pt x="1018" y="152"/>
                    <a:pt x="1018" y="173"/>
                  </a:cubicBezTo>
                  <a:cubicBezTo>
                    <a:pt x="986" y="204"/>
                    <a:pt x="986" y="256"/>
                    <a:pt x="1007" y="298"/>
                  </a:cubicBezTo>
                  <a:lnTo>
                    <a:pt x="1039" y="393"/>
                  </a:lnTo>
                  <a:cubicBezTo>
                    <a:pt x="1049" y="970"/>
                    <a:pt x="808" y="1494"/>
                    <a:pt x="179" y="1672"/>
                  </a:cubicBezTo>
                  <a:cubicBezTo>
                    <a:pt x="1" y="1725"/>
                    <a:pt x="43" y="1987"/>
                    <a:pt x="231" y="1987"/>
                  </a:cubicBezTo>
                  <a:cubicBezTo>
                    <a:pt x="903" y="1987"/>
                    <a:pt x="976" y="2626"/>
                    <a:pt x="934" y="3161"/>
                  </a:cubicBezTo>
                  <a:cubicBezTo>
                    <a:pt x="929" y="3265"/>
                    <a:pt x="1003" y="3315"/>
                    <a:pt x="1082" y="3315"/>
                  </a:cubicBezTo>
                  <a:cubicBezTo>
                    <a:pt x="1163" y="3315"/>
                    <a:pt x="1248" y="3262"/>
                    <a:pt x="1259" y="3161"/>
                  </a:cubicBezTo>
                  <a:cubicBezTo>
                    <a:pt x="1280" y="2543"/>
                    <a:pt x="1616" y="1976"/>
                    <a:pt x="2161" y="1672"/>
                  </a:cubicBezTo>
                  <a:cubicBezTo>
                    <a:pt x="2266" y="1609"/>
                    <a:pt x="2266" y="1462"/>
                    <a:pt x="2161" y="1399"/>
                  </a:cubicBezTo>
                  <a:cubicBezTo>
                    <a:pt x="1700" y="1106"/>
                    <a:pt x="1479" y="718"/>
                    <a:pt x="1301" y="215"/>
                  </a:cubicBezTo>
                  <a:cubicBezTo>
                    <a:pt x="1280" y="162"/>
                    <a:pt x="1238" y="131"/>
                    <a:pt x="1186" y="110"/>
                  </a:cubicBezTo>
                  <a:cubicBezTo>
                    <a:pt x="1186" y="99"/>
                    <a:pt x="1186" y="78"/>
                    <a:pt x="1175" y="57"/>
                  </a:cubicBezTo>
                  <a:cubicBezTo>
                    <a:pt x="1163" y="17"/>
                    <a:pt x="1134" y="0"/>
                    <a:pt x="11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9" name="Google Shape;13049;p91"/>
            <p:cNvSpPr/>
            <p:nvPr/>
          </p:nvSpPr>
          <p:spPr>
            <a:xfrm>
              <a:off x="8436330" y="4367525"/>
              <a:ext cx="84589" cy="133365"/>
            </a:xfrm>
            <a:custGeom>
              <a:rect b="b" l="l" r="r" t="t"/>
              <a:pathLst>
                <a:path extrusionOk="0" h="2778" w="1762">
                  <a:moveTo>
                    <a:pt x="849" y="814"/>
                  </a:moveTo>
                  <a:cubicBezTo>
                    <a:pt x="996" y="1003"/>
                    <a:pt x="1164" y="1181"/>
                    <a:pt x="1353" y="1339"/>
                  </a:cubicBezTo>
                  <a:cubicBezTo>
                    <a:pt x="1143" y="1475"/>
                    <a:pt x="975" y="1643"/>
                    <a:pt x="839" y="1852"/>
                  </a:cubicBezTo>
                  <a:cubicBezTo>
                    <a:pt x="808" y="1706"/>
                    <a:pt x="724" y="1569"/>
                    <a:pt x="608" y="1475"/>
                  </a:cubicBezTo>
                  <a:cubicBezTo>
                    <a:pt x="766" y="1286"/>
                    <a:pt x="849" y="1055"/>
                    <a:pt x="849" y="814"/>
                  </a:cubicBezTo>
                  <a:close/>
                  <a:moveTo>
                    <a:pt x="776" y="0"/>
                  </a:moveTo>
                  <a:cubicBezTo>
                    <a:pt x="747" y="0"/>
                    <a:pt x="719" y="16"/>
                    <a:pt x="703" y="49"/>
                  </a:cubicBezTo>
                  <a:cubicBezTo>
                    <a:pt x="671" y="70"/>
                    <a:pt x="650" y="101"/>
                    <a:pt x="650" y="143"/>
                  </a:cubicBezTo>
                  <a:cubicBezTo>
                    <a:pt x="640" y="237"/>
                    <a:pt x="640" y="332"/>
                    <a:pt x="671" y="437"/>
                  </a:cubicBezTo>
                  <a:cubicBezTo>
                    <a:pt x="640" y="835"/>
                    <a:pt x="587" y="1328"/>
                    <a:pt x="178" y="1328"/>
                  </a:cubicBezTo>
                  <a:cubicBezTo>
                    <a:pt x="0" y="1339"/>
                    <a:pt x="0" y="1611"/>
                    <a:pt x="178" y="1622"/>
                  </a:cubicBezTo>
                  <a:cubicBezTo>
                    <a:pt x="682" y="1622"/>
                    <a:pt x="640" y="2282"/>
                    <a:pt x="577" y="2597"/>
                  </a:cubicBezTo>
                  <a:cubicBezTo>
                    <a:pt x="558" y="2704"/>
                    <a:pt x="649" y="2777"/>
                    <a:pt x="734" y="2777"/>
                  </a:cubicBezTo>
                  <a:cubicBezTo>
                    <a:pt x="790" y="2777"/>
                    <a:pt x="843" y="2745"/>
                    <a:pt x="860" y="2670"/>
                  </a:cubicBezTo>
                  <a:cubicBezTo>
                    <a:pt x="944" y="2146"/>
                    <a:pt x="1185" y="1737"/>
                    <a:pt x="1657" y="1485"/>
                  </a:cubicBezTo>
                  <a:cubicBezTo>
                    <a:pt x="1741" y="1433"/>
                    <a:pt x="1762" y="1328"/>
                    <a:pt x="1688" y="1255"/>
                  </a:cubicBezTo>
                  <a:cubicBezTo>
                    <a:pt x="1363" y="940"/>
                    <a:pt x="954" y="625"/>
                    <a:pt x="902" y="143"/>
                  </a:cubicBezTo>
                  <a:cubicBezTo>
                    <a:pt x="902" y="101"/>
                    <a:pt x="881" y="59"/>
                    <a:pt x="849" y="38"/>
                  </a:cubicBezTo>
                  <a:cubicBezTo>
                    <a:pt x="829" y="13"/>
                    <a:pt x="802" y="0"/>
                    <a:pt x="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91"/>
            <p:cNvSpPr/>
            <p:nvPr/>
          </p:nvSpPr>
          <p:spPr>
            <a:xfrm>
              <a:off x="8639693" y="4819427"/>
              <a:ext cx="100240" cy="145271"/>
            </a:xfrm>
            <a:custGeom>
              <a:rect b="b" l="l" r="r" t="t"/>
              <a:pathLst>
                <a:path extrusionOk="0" h="3026" w="2088">
                  <a:moveTo>
                    <a:pt x="1007" y="881"/>
                  </a:moveTo>
                  <a:cubicBezTo>
                    <a:pt x="1186" y="1112"/>
                    <a:pt x="1416" y="1300"/>
                    <a:pt x="1678" y="1426"/>
                  </a:cubicBezTo>
                  <a:cubicBezTo>
                    <a:pt x="1385" y="1646"/>
                    <a:pt x="1154" y="1940"/>
                    <a:pt x="1007" y="2276"/>
                  </a:cubicBezTo>
                  <a:cubicBezTo>
                    <a:pt x="934" y="1993"/>
                    <a:pt x="819" y="1741"/>
                    <a:pt x="577" y="1605"/>
                  </a:cubicBezTo>
                  <a:cubicBezTo>
                    <a:pt x="829" y="1447"/>
                    <a:pt x="986" y="1175"/>
                    <a:pt x="1007" y="881"/>
                  </a:cubicBezTo>
                  <a:close/>
                  <a:moveTo>
                    <a:pt x="773" y="0"/>
                  </a:moveTo>
                  <a:cubicBezTo>
                    <a:pt x="740" y="0"/>
                    <a:pt x="707" y="33"/>
                    <a:pt x="714" y="73"/>
                  </a:cubicBezTo>
                  <a:cubicBezTo>
                    <a:pt x="735" y="136"/>
                    <a:pt x="745" y="189"/>
                    <a:pt x="766" y="252"/>
                  </a:cubicBezTo>
                  <a:lnTo>
                    <a:pt x="766" y="262"/>
                  </a:lnTo>
                  <a:cubicBezTo>
                    <a:pt x="766" y="325"/>
                    <a:pt x="787" y="378"/>
                    <a:pt x="798" y="441"/>
                  </a:cubicBezTo>
                  <a:cubicBezTo>
                    <a:pt x="871" y="912"/>
                    <a:pt x="724" y="1332"/>
                    <a:pt x="158" y="1489"/>
                  </a:cubicBezTo>
                  <a:cubicBezTo>
                    <a:pt x="1" y="1531"/>
                    <a:pt x="32" y="1751"/>
                    <a:pt x="189" y="1762"/>
                  </a:cubicBezTo>
                  <a:cubicBezTo>
                    <a:pt x="787" y="1804"/>
                    <a:pt x="777" y="2485"/>
                    <a:pt x="871" y="2926"/>
                  </a:cubicBezTo>
                  <a:cubicBezTo>
                    <a:pt x="885" y="2995"/>
                    <a:pt x="935" y="3026"/>
                    <a:pt x="988" y="3026"/>
                  </a:cubicBezTo>
                  <a:cubicBezTo>
                    <a:pt x="1056" y="3026"/>
                    <a:pt x="1127" y="2976"/>
                    <a:pt x="1133" y="2894"/>
                  </a:cubicBezTo>
                  <a:cubicBezTo>
                    <a:pt x="1165" y="2286"/>
                    <a:pt x="1511" y="1846"/>
                    <a:pt x="1993" y="1500"/>
                  </a:cubicBezTo>
                  <a:cubicBezTo>
                    <a:pt x="2087" y="1437"/>
                    <a:pt x="2066" y="1300"/>
                    <a:pt x="1962" y="1269"/>
                  </a:cubicBezTo>
                  <a:cubicBezTo>
                    <a:pt x="1458" y="1070"/>
                    <a:pt x="1112" y="745"/>
                    <a:pt x="1007" y="199"/>
                  </a:cubicBezTo>
                  <a:cubicBezTo>
                    <a:pt x="999" y="139"/>
                    <a:pt x="947" y="100"/>
                    <a:pt x="894" y="100"/>
                  </a:cubicBezTo>
                  <a:cubicBezTo>
                    <a:pt x="883" y="100"/>
                    <a:pt x="871" y="101"/>
                    <a:pt x="860" y="105"/>
                  </a:cubicBezTo>
                  <a:cubicBezTo>
                    <a:pt x="850" y="84"/>
                    <a:pt x="839" y="53"/>
                    <a:pt x="819" y="32"/>
                  </a:cubicBezTo>
                  <a:cubicBezTo>
                    <a:pt x="808" y="10"/>
                    <a:pt x="790" y="0"/>
                    <a:pt x="7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spTree>
      <p:nvGrpSpPr>
        <p:cNvPr id="13051" name="Shape 130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52" name="Google Shape;13052;p92"/>
          <p:cNvSpPr txBox="1"/>
          <p:nvPr>
            <p:ph type="title"/>
          </p:nvPr>
        </p:nvSpPr>
        <p:spPr>
          <a:xfrm>
            <a:off x="714850" y="311640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3053" name="Google Shape;13053;p92"/>
          <p:cNvSpPr txBox="1"/>
          <p:nvPr>
            <p:ph idx="1" type="subTitle"/>
          </p:nvPr>
        </p:nvSpPr>
        <p:spPr>
          <a:xfrm>
            <a:off x="714850" y="857275"/>
            <a:ext cx="2988300" cy="43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054" name="Google Shape;13054;p92"/>
          <p:cNvSpPr txBox="1"/>
          <p:nvPr>
            <p:ph idx="2" type="subTitle"/>
          </p:nvPr>
        </p:nvSpPr>
        <p:spPr>
          <a:xfrm>
            <a:off x="4559700" y="857275"/>
            <a:ext cx="2988300" cy="43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055" name="Google Shape;13055;p92"/>
          <p:cNvSpPr txBox="1"/>
          <p:nvPr>
            <p:ph idx="3" type="subTitle"/>
          </p:nvPr>
        </p:nvSpPr>
        <p:spPr>
          <a:xfrm>
            <a:off x="714850" y="1408724"/>
            <a:ext cx="3776700" cy="209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/>
        </p:txBody>
      </p:sp>
      <p:sp>
        <p:nvSpPr>
          <p:cNvPr id="13056" name="Google Shape;13056;p92"/>
          <p:cNvSpPr txBox="1"/>
          <p:nvPr>
            <p:ph idx="4" type="subTitle"/>
          </p:nvPr>
        </p:nvSpPr>
        <p:spPr>
          <a:xfrm>
            <a:off x="4559700" y="1408724"/>
            <a:ext cx="3776700" cy="1493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/>
        </p:txBody>
      </p:sp>
      <p:grpSp>
        <p:nvGrpSpPr>
          <p:cNvPr id="13057" name="Google Shape;13057;p92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3058" name="Google Shape;13058;p92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59" name="Google Shape;13059;p92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60" name="Google Shape;13060;p92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61" name="Google Shape;13061;p92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62" name="Google Shape;13062;p92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63" name="Google Shape;13063;p92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64" name="Google Shape;13064;p92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65" name="Google Shape;13065;p92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66" name="Google Shape;13066;p92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67" name="Google Shape;13067;p92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68" name="Google Shape;13068;p92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69" name="Google Shape;13069;p92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70" name="Google Shape;13070;p92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71" name="Google Shape;13071;p92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72" name="Google Shape;13072;p92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73" name="Google Shape;13073;p92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74" name="Google Shape;13074;p92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75" name="Google Shape;13075;p92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76" name="Google Shape;13076;p92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77" name="Google Shape;13077;p92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78" name="Google Shape;13078;p92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79" name="Google Shape;13079;p92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80" name="Google Shape;13080;p92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81" name="Google Shape;13081;p92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082" name="Google Shape;13082;p92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grpSp>
        <p:nvGrpSpPr>
          <p:cNvPr id="13083" name="Google Shape;13083;p92"/>
          <p:cNvGrpSpPr/>
          <p:nvPr/>
        </p:nvGrpSpPr>
        <p:grpSpPr>
          <a:xfrm>
            <a:off x="6880200" y="0"/>
            <a:ext cx="2310022" cy="513844"/>
            <a:chOff x="6880200" y="0"/>
            <a:chExt cx="2310022" cy="513844"/>
          </a:xfrm>
        </p:grpSpPr>
        <p:sp>
          <p:nvSpPr>
            <p:cNvPr id="13084" name="Google Shape;13084;p92"/>
            <p:cNvSpPr/>
            <p:nvPr/>
          </p:nvSpPr>
          <p:spPr>
            <a:xfrm>
              <a:off x="6880200" y="0"/>
              <a:ext cx="2310022" cy="202892"/>
            </a:xfrm>
            <a:custGeom>
              <a:rect b="b" l="l" r="r" t="t"/>
              <a:pathLst>
                <a:path extrusionOk="0" fill="none" h="2685" w="30570">
                  <a:moveTo>
                    <a:pt x="0" y="1"/>
                  </a:moveTo>
                  <a:cubicBezTo>
                    <a:pt x="547" y="611"/>
                    <a:pt x="1431" y="804"/>
                    <a:pt x="2250" y="965"/>
                  </a:cubicBezTo>
                  <a:cubicBezTo>
                    <a:pt x="11604" y="2685"/>
                    <a:pt x="21312" y="2685"/>
                    <a:pt x="30570" y="531"/>
                  </a:cubicBezTo>
                </a:path>
              </a:pathLst>
            </a:custGeom>
            <a:noFill/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92"/>
            <p:cNvSpPr/>
            <p:nvPr/>
          </p:nvSpPr>
          <p:spPr>
            <a:xfrm>
              <a:off x="7515407" y="139722"/>
              <a:ext cx="389915" cy="347372"/>
            </a:xfrm>
            <a:custGeom>
              <a:rect b="b" l="l" r="r" t="t"/>
              <a:pathLst>
                <a:path extrusionOk="0" h="4597" w="5160">
                  <a:moveTo>
                    <a:pt x="0" y="0"/>
                  </a:moveTo>
                  <a:lnTo>
                    <a:pt x="2314" y="4597"/>
                  </a:lnTo>
                  <a:lnTo>
                    <a:pt x="5159" y="321"/>
                  </a:lnTo>
                  <a:cubicBezTo>
                    <a:pt x="3439" y="273"/>
                    <a:pt x="1720" y="161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92"/>
            <p:cNvSpPr/>
            <p:nvPr/>
          </p:nvSpPr>
          <p:spPr>
            <a:xfrm>
              <a:off x="8018147" y="151812"/>
              <a:ext cx="414247" cy="362032"/>
            </a:xfrm>
            <a:custGeom>
              <a:rect b="b" l="l" r="r" t="t"/>
              <a:pathLst>
                <a:path extrusionOk="0" h="4791" w="5482">
                  <a:moveTo>
                    <a:pt x="5482" y="1"/>
                  </a:moveTo>
                  <a:lnTo>
                    <a:pt x="5482" y="1"/>
                  </a:lnTo>
                  <a:cubicBezTo>
                    <a:pt x="3849" y="116"/>
                    <a:pt x="2203" y="180"/>
                    <a:pt x="556" y="180"/>
                  </a:cubicBezTo>
                  <a:cubicBezTo>
                    <a:pt x="371" y="180"/>
                    <a:pt x="186" y="179"/>
                    <a:pt x="1" y="178"/>
                  </a:cubicBezTo>
                  <a:lnTo>
                    <a:pt x="1" y="178"/>
                  </a:lnTo>
                  <a:lnTo>
                    <a:pt x="2926" y="4790"/>
                  </a:lnTo>
                  <a:lnTo>
                    <a:pt x="5482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7" name="Google Shape;13087;p92"/>
            <p:cNvSpPr/>
            <p:nvPr/>
          </p:nvSpPr>
          <p:spPr>
            <a:xfrm>
              <a:off x="7030803" y="69219"/>
              <a:ext cx="386288" cy="393618"/>
            </a:xfrm>
            <a:custGeom>
              <a:rect b="b" l="l" r="r" t="t"/>
              <a:pathLst>
                <a:path extrusionOk="0" h="5209" w="5112">
                  <a:moveTo>
                    <a:pt x="0" y="1"/>
                  </a:moveTo>
                  <a:lnTo>
                    <a:pt x="2893" y="5208"/>
                  </a:lnTo>
                  <a:lnTo>
                    <a:pt x="5111" y="788"/>
                  </a:lnTo>
                  <a:cubicBezTo>
                    <a:pt x="3440" y="579"/>
                    <a:pt x="1784" y="338"/>
                    <a:pt x="129" y="3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8" name="Google Shape;13088;p92"/>
            <p:cNvSpPr/>
            <p:nvPr/>
          </p:nvSpPr>
          <p:spPr>
            <a:xfrm>
              <a:off x="8524665" y="93551"/>
              <a:ext cx="386288" cy="376540"/>
            </a:xfrm>
            <a:custGeom>
              <a:rect b="b" l="l" r="r" t="t"/>
              <a:pathLst>
                <a:path extrusionOk="0" h="4983" w="5112">
                  <a:moveTo>
                    <a:pt x="5111" y="0"/>
                  </a:moveTo>
                  <a:lnTo>
                    <a:pt x="5111" y="0"/>
                  </a:lnTo>
                  <a:cubicBezTo>
                    <a:pt x="3423" y="290"/>
                    <a:pt x="1704" y="515"/>
                    <a:pt x="0" y="675"/>
                  </a:cubicBezTo>
                  <a:lnTo>
                    <a:pt x="2700" y="4983"/>
                  </a:lnTo>
                  <a:lnTo>
                    <a:pt x="5111" y="0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89" name="Google Shape;13089;p92"/>
          <p:cNvGrpSpPr/>
          <p:nvPr/>
        </p:nvGrpSpPr>
        <p:grpSpPr>
          <a:xfrm>
            <a:off x="157475" y="3941025"/>
            <a:ext cx="420333" cy="513848"/>
            <a:chOff x="157475" y="3941025"/>
            <a:chExt cx="420333" cy="513848"/>
          </a:xfrm>
        </p:grpSpPr>
        <p:sp>
          <p:nvSpPr>
            <p:cNvPr id="13090" name="Google Shape;13090;p92"/>
            <p:cNvSpPr/>
            <p:nvPr/>
          </p:nvSpPr>
          <p:spPr>
            <a:xfrm>
              <a:off x="178680" y="4017935"/>
              <a:ext cx="317935" cy="358551"/>
            </a:xfrm>
            <a:custGeom>
              <a:rect b="b" l="l" r="r" t="t"/>
              <a:pathLst>
                <a:path extrusionOk="0" h="7795" w="6912">
                  <a:moveTo>
                    <a:pt x="3126" y="876"/>
                  </a:moveTo>
                  <a:lnTo>
                    <a:pt x="3126" y="876"/>
                  </a:lnTo>
                  <a:cubicBezTo>
                    <a:pt x="3870" y="1935"/>
                    <a:pt x="5066" y="2711"/>
                    <a:pt x="6293" y="3109"/>
                  </a:cubicBezTo>
                  <a:cubicBezTo>
                    <a:pt x="4898" y="3917"/>
                    <a:pt x="3828" y="5217"/>
                    <a:pt x="3440" y="6780"/>
                  </a:cubicBezTo>
                  <a:cubicBezTo>
                    <a:pt x="3073" y="5511"/>
                    <a:pt x="2297" y="4252"/>
                    <a:pt x="1060" y="3875"/>
                  </a:cubicBezTo>
                  <a:cubicBezTo>
                    <a:pt x="2308" y="3361"/>
                    <a:pt x="3482" y="2082"/>
                    <a:pt x="3126" y="876"/>
                  </a:cubicBezTo>
                  <a:close/>
                  <a:moveTo>
                    <a:pt x="2895" y="1"/>
                  </a:moveTo>
                  <a:cubicBezTo>
                    <a:pt x="2812" y="1"/>
                    <a:pt x="2724" y="78"/>
                    <a:pt x="2738" y="173"/>
                  </a:cubicBezTo>
                  <a:cubicBezTo>
                    <a:pt x="2696" y="131"/>
                    <a:pt x="2654" y="79"/>
                    <a:pt x="2612" y="26"/>
                  </a:cubicBezTo>
                  <a:cubicBezTo>
                    <a:pt x="2591" y="10"/>
                    <a:pt x="2569" y="3"/>
                    <a:pt x="2548" y="3"/>
                  </a:cubicBezTo>
                  <a:cubicBezTo>
                    <a:pt x="2476" y="3"/>
                    <a:pt x="2418" y="89"/>
                    <a:pt x="2475" y="163"/>
                  </a:cubicBezTo>
                  <a:cubicBezTo>
                    <a:pt x="3776" y="1736"/>
                    <a:pt x="1825" y="3571"/>
                    <a:pt x="221" y="3749"/>
                  </a:cubicBezTo>
                  <a:cubicBezTo>
                    <a:pt x="11" y="3770"/>
                    <a:pt x="1" y="4095"/>
                    <a:pt x="221" y="4095"/>
                  </a:cubicBezTo>
                  <a:cubicBezTo>
                    <a:pt x="249" y="4094"/>
                    <a:pt x="277" y="4094"/>
                    <a:pt x="305" y="4094"/>
                  </a:cubicBezTo>
                  <a:cubicBezTo>
                    <a:pt x="2126" y="4094"/>
                    <a:pt x="3056" y="6111"/>
                    <a:pt x="3304" y="7671"/>
                  </a:cubicBezTo>
                  <a:cubicBezTo>
                    <a:pt x="3317" y="7757"/>
                    <a:pt x="3378" y="7794"/>
                    <a:pt x="3443" y="7794"/>
                  </a:cubicBezTo>
                  <a:cubicBezTo>
                    <a:pt x="3529" y="7794"/>
                    <a:pt x="3623" y="7730"/>
                    <a:pt x="3629" y="7629"/>
                  </a:cubicBezTo>
                  <a:cubicBezTo>
                    <a:pt x="3786" y="5679"/>
                    <a:pt x="5087" y="4074"/>
                    <a:pt x="6785" y="3193"/>
                  </a:cubicBezTo>
                  <a:cubicBezTo>
                    <a:pt x="6911" y="3120"/>
                    <a:pt x="6890" y="2942"/>
                    <a:pt x="6754" y="2889"/>
                  </a:cubicBezTo>
                  <a:cubicBezTo>
                    <a:pt x="5223" y="2501"/>
                    <a:pt x="3744" y="1505"/>
                    <a:pt x="3010" y="79"/>
                  </a:cubicBezTo>
                  <a:cubicBezTo>
                    <a:pt x="2984" y="23"/>
                    <a:pt x="2940" y="1"/>
                    <a:pt x="2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1" name="Google Shape;13091;p92"/>
            <p:cNvSpPr/>
            <p:nvPr/>
          </p:nvSpPr>
          <p:spPr>
            <a:xfrm>
              <a:off x="376474" y="3941025"/>
              <a:ext cx="127827" cy="120697"/>
            </a:xfrm>
            <a:custGeom>
              <a:rect b="b" l="l" r="r" t="t"/>
              <a:pathLst>
                <a:path extrusionOk="0" h="2624" w="2779">
                  <a:moveTo>
                    <a:pt x="1070" y="671"/>
                  </a:moveTo>
                  <a:cubicBezTo>
                    <a:pt x="1363" y="954"/>
                    <a:pt x="1741" y="1132"/>
                    <a:pt x="2139" y="1185"/>
                  </a:cubicBezTo>
                  <a:cubicBezTo>
                    <a:pt x="1877" y="1426"/>
                    <a:pt x="1709" y="1751"/>
                    <a:pt x="1667" y="2107"/>
                  </a:cubicBezTo>
                  <a:lnTo>
                    <a:pt x="1667" y="2097"/>
                  </a:lnTo>
                  <a:cubicBezTo>
                    <a:pt x="1353" y="1866"/>
                    <a:pt x="975" y="1730"/>
                    <a:pt x="577" y="1719"/>
                  </a:cubicBezTo>
                  <a:cubicBezTo>
                    <a:pt x="849" y="1405"/>
                    <a:pt x="1070" y="1048"/>
                    <a:pt x="1070" y="671"/>
                  </a:cubicBezTo>
                  <a:close/>
                  <a:moveTo>
                    <a:pt x="792" y="0"/>
                  </a:moveTo>
                  <a:cubicBezTo>
                    <a:pt x="730" y="0"/>
                    <a:pt x="674" y="63"/>
                    <a:pt x="703" y="136"/>
                  </a:cubicBezTo>
                  <a:cubicBezTo>
                    <a:pt x="1038" y="807"/>
                    <a:pt x="587" y="1342"/>
                    <a:pt x="94" y="1772"/>
                  </a:cubicBezTo>
                  <a:cubicBezTo>
                    <a:pt x="0" y="1877"/>
                    <a:pt x="74" y="2034"/>
                    <a:pt x="210" y="2034"/>
                  </a:cubicBezTo>
                  <a:cubicBezTo>
                    <a:pt x="283" y="2029"/>
                    <a:pt x="355" y="2026"/>
                    <a:pt x="425" y="2026"/>
                  </a:cubicBezTo>
                  <a:cubicBezTo>
                    <a:pt x="925" y="2026"/>
                    <a:pt x="1371" y="2165"/>
                    <a:pt x="1720" y="2569"/>
                  </a:cubicBezTo>
                  <a:cubicBezTo>
                    <a:pt x="1752" y="2607"/>
                    <a:pt x="1789" y="2623"/>
                    <a:pt x="1825" y="2623"/>
                  </a:cubicBezTo>
                  <a:cubicBezTo>
                    <a:pt x="1915" y="2623"/>
                    <a:pt x="1997" y="2520"/>
                    <a:pt x="1982" y="2422"/>
                  </a:cubicBezTo>
                  <a:cubicBezTo>
                    <a:pt x="1909" y="1929"/>
                    <a:pt x="2160" y="1436"/>
                    <a:pt x="2622" y="1216"/>
                  </a:cubicBezTo>
                  <a:cubicBezTo>
                    <a:pt x="2779" y="1174"/>
                    <a:pt x="2758" y="933"/>
                    <a:pt x="2580" y="922"/>
                  </a:cubicBezTo>
                  <a:cubicBezTo>
                    <a:pt x="1993" y="901"/>
                    <a:pt x="1332" y="713"/>
                    <a:pt x="1080" y="136"/>
                  </a:cubicBezTo>
                  <a:cubicBezTo>
                    <a:pt x="1060" y="88"/>
                    <a:pt x="1016" y="62"/>
                    <a:pt x="971" y="62"/>
                  </a:cubicBezTo>
                  <a:cubicBezTo>
                    <a:pt x="948" y="62"/>
                    <a:pt x="924" y="69"/>
                    <a:pt x="902" y="83"/>
                  </a:cubicBezTo>
                  <a:cubicBezTo>
                    <a:pt x="891" y="73"/>
                    <a:pt x="881" y="52"/>
                    <a:pt x="870" y="42"/>
                  </a:cubicBezTo>
                  <a:cubicBezTo>
                    <a:pt x="848" y="13"/>
                    <a:pt x="820" y="0"/>
                    <a:pt x="7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2" name="Google Shape;13092;p92"/>
            <p:cNvSpPr/>
            <p:nvPr/>
          </p:nvSpPr>
          <p:spPr>
            <a:xfrm>
              <a:off x="157475" y="4253907"/>
              <a:ext cx="89741" cy="113384"/>
            </a:xfrm>
            <a:custGeom>
              <a:rect b="b" l="l" r="r" t="t"/>
              <a:pathLst>
                <a:path extrusionOk="0" h="2465" w="1951">
                  <a:moveTo>
                    <a:pt x="1049" y="664"/>
                  </a:moveTo>
                  <a:cubicBezTo>
                    <a:pt x="1112" y="937"/>
                    <a:pt x="1280" y="1167"/>
                    <a:pt x="1510" y="1335"/>
                  </a:cubicBezTo>
                  <a:cubicBezTo>
                    <a:pt x="1280" y="1440"/>
                    <a:pt x="1070" y="1597"/>
                    <a:pt x="913" y="1807"/>
                  </a:cubicBezTo>
                  <a:cubicBezTo>
                    <a:pt x="860" y="1513"/>
                    <a:pt x="661" y="1283"/>
                    <a:pt x="399" y="1157"/>
                  </a:cubicBezTo>
                  <a:cubicBezTo>
                    <a:pt x="671" y="1094"/>
                    <a:pt x="913" y="916"/>
                    <a:pt x="1049" y="664"/>
                  </a:cubicBezTo>
                  <a:close/>
                  <a:moveTo>
                    <a:pt x="1086" y="1"/>
                  </a:moveTo>
                  <a:cubicBezTo>
                    <a:pt x="1025" y="1"/>
                    <a:pt x="965" y="40"/>
                    <a:pt x="965" y="119"/>
                  </a:cubicBezTo>
                  <a:cubicBezTo>
                    <a:pt x="944" y="632"/>
                    <a:pt x="640" y="1031"/>
                    <a:pt x="105" y="1041"/>
                  </a:cubicBezTo>
                  <a:cubicBezTo>
                    <a:pt x="32" y="1041"/>
                    <a:pt x="0" y="1125"/>
                    <a:pt x="53" y="1167"/>
                  </a:cubicBezTo>
                  <a:cubicBezTo>
                    <a:pt x="0" y="1241"/>
                    <a:pt x="42" y="1346"/>
                    <a:pt x="126" y="1356"/>
                  </a:cubicBezTo>
                  <a:cubicBezTo>
                    <a:pt x="629" y="1440"/>
                    <a:pt x="724" y="1891"/>
                    <a:pt x="724" y="2331"/>
                  </a:cubicBezTo>
                  <a:cubicBezTo>
                    <a:pt x="724" y="2420"/>
                    <a:pt x="789" y="2465"/>
                    <a:pt x="855" y="2465"/>
                  </a:cubicBezTo>
                  <a:cubicBezTo>
                    <a:pt x="920" y="2465"/>
                    <a:pt x="986" y="2420"/>
                    <a:pt x="986" y="2331"/>
                  </a:cubicBezTo>
                  <a:cubicBezTo>
                    <a:pt x="1028" y="1859"/>
                    <a:pt x="1458" y="1629"/>
                    <a:pt x="1856" y="1450"/>
                  </a:cubicBezTo>
                  <a:cubicBezTo>
                    <a:pt x="1951" y="1398"/>
                    <a:pt x="1898" y="1251"/>
                    <a:pt x="1814" y="1220"/>
                  </a:cubicBezTo>
                  <a:cubicBezTo>
                    <a:pt x="1343" y="1031"/>
                    <a:pt x="1217" y="580"/>
                    <a:pt x="1206" y="119"/>
                  </a:cubicBezTo>
                  <a:cubicBezTo>
                    <a:pt x="1206" y="40"/>
                    <a:pt x="1146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3" name="Google Shape;13093;p92"/>
            <p:cNvSpPr/>
            <p:nvPr/>
          </p:nvSpPr>
          <p:spPr>
            <a:xfrm>
              <a:off x="500808" y="4032884"/>
              <a:ext cx="77000" cy="56439"/>
            </a:xfrm>
            <a:custGeom>
              <a:rect b="b" l="l" r="r" t="t"/>
              <a:pathLst>
                <a:path extrusionOk="0" h="1227" w="1674">
                  <a:moveTo>
                    <a:pt x="527" y="268"/>
                  </a:moveTo>
                  <a:lnTo>
                    <a:pt x="527" y="268"/>
                  </a:lnTo>
                  <a:cubicBezTo>
                    <a:pt x="672" y="376"/>
                    <a:pt x="847" y="410"/>
                    <a:pt x="1028" y="410"/>
                  </a:cubicBezTo>
                  <a:cubicBezTo>
                    <a:pt x="1108" y="410"/>
                    <a:pt x="1190" y="403"/>
                    <a:pt x="1271" y="394"/>
                  </a:cubicBezTo>
                  <a:lnTo>
                    <a:pt x="1271" y="394"/>
                  </a:lnTo>
                  <a:cubicBezTo>
                    <a:pt x="1198" y="551"/>
                    <a:pt x="1177" y="740"/>
                    <a:pt x="1198" y="918"/>
                  </a:cubicBezTo>
                  <a:cubicBezTo>
                    <a:pt x="1067" y="881"/>
                    <a:pt x="936" y="863"/>
                    <a:pt x="806" y="863"/>
                  </a:cubicBezTo>
                  <a:cubicBezTo>
                    <a:pt x="676" y="863"/>
                    <a:pt x="548" y="881"/>
                    <a:pt x="422" y="918"/>
                  </a:cubicBezTo>
                  <a:cubicBezTo>
                    <a:pt x="516" y="719"/>
                    <a:pt x="558" y="488"/>
                    <a:pt x="527" y="268"/>
                  </a:cubicBezTo>
                  <a:close/>
                  <a:moveTo>
                    <a:pt x="509" y="1"/>
                  </a:moveTo>
                  <a:cubicBezTo>
                    <a:pt x="480" y="1"/>
                    <a:pt x="451" y="17"/>
                    <a:pt x="433" y="47"/>
                  </a:cubicBezTo>
                  <a:cubicBezTo>
                    <a:pt x="421" y="42"/>
                    <a:pt x="409" y="39"/>
                    <a:pt x="398" y="39"/>
                  </a:cubicBezTo>
                  <a:cubicBezTo>
                    <a:pt x="349" y="39"/>
                    <a:pt x="309" y="90"/>
                    <a:pt x="317" y="142"/>
                  </a:cubicBezTo>
                  <a:cubicBezTo>
                    <a:pt x="391" y="456"/>
                    <a:pt x="307" y="782"/>
                    <a:pt x="86" y="1023"/>
                  </a:cubicBezTo>
                  <a:cubicBezTo>
                    <a:pt x="1" y="1099"/>
                    <a:pt x="62" y="1226"/>
                    <a:pt x="167" y="1226"/>
                  </a:cubicBezTo>
                  <a:cubicBezTo>
                    <a:pt x="178" y="1226"/>
                    <a:pt x="190" y="1225"/>
                    <a:pt x="202" y="1222"/>
                  </a:cubicBezTo>
                  <a:cubicBezTo>
                    <a:pt x="416" y="1161"/>
                    <a:pt x="619" y="1103"/>
                    <a:pt x="824" y="1103"/>
                  </a:cubicBezTo>
                  <a:cubicBezTo>
                    <a:pt x="971" y="1103"/>
                    <a:pt x="1118" y="1133"/>
                    <a:pt x="1271" y="1211"/>
                  </a:cubicBezTo>
                  <a:cubicBezTo>
                    <a:pt x="1288" y="1220"/>
                    <a:pt x="1305" y="1223"/>
                    <a:pt x="1322" y="1223"/>
                  </a:cubicBezTo>
                  <a:cubicBezTo>
                    <a:pt x="1392" y="1223"/>
                    <a:pt x="1456" y="1159"/>
                    <a:pt x="1439" y="1075"/>
                  </a:cubicBezTo>
                  <a:cubicBezTo>
                    <a:pt x="1397" y="771"/>
                    <a:pt x="1408" y="551"/>
                    <a:pt x="1607" y="299"/>
                  </a:cubicBezTo>
                  <a:cubicBezTo>
                    <a:pt x="1674" y="213"/>
                    <a:pt x="1575" y="118"/>
                    <a:pt x="1494" y="118"/>
                  </a:cubicBezTo>
                  <a:cubicBezTo>
                    <a:pt x="1486" y="118"/>
                    <a:pt x="1478" y="119"/>
                    <a:pt x="1471" y="121"/>
                  </a:cubicBezTo>
                  <a:cubicBezTo>
                    <a:pt x="1331" y="144"/>
                    <a:pt x="1192" y="165"/>
                    <a:pt x="1057" y="165"/>
                  </a:cubicBezTo>
                  <a:cubicBezTo>
                    <a:pt x="886" y="165"/>
                    <a:pt x="721" y="132"/>
                    <a:pt x="569" y="26"/>
                  </a:cubicBezTo>
                  <a:cubicBezTo>
                    <a:pt x="551" y="9"/>
                    <a:pt x="530" y="1"/>
                    <a:pt x="5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4" name="Google Shape;13094;p92"/>
            <p:cNvSpPr/>
            <p:nvPr/>
          </p:nvSpPr>
          <p:spPr>
            <a:xfrm>
              <a:off x="218239" y="4374194"/>
              <a:ext cx="90707" cy="80680"/>
            </a:xfrm>
            <a:custGeom>
              <a:rect b="b" l="l" r="r" t="t"/>
              <a:pathLst>
                <a:path extrusionOk="0" h="1754" w="1972">
                  <a:moveTo>
                    <a:pt x="955" y="377"/>
                  </a:moveTo>
                  <a:cubicBezTo>
                    <a:pt x="1039" y="629"/>
                    <a:pt x="1206" y="838"/>
                    <a:pt x="1427" y="975"/>
                  </a:cubicBezTo>
                  <a:cubicBezTo>
                    <a:pt x="1227" y="1017"/>
                    <a:pt x="1049" y="1132"/>
                    <a:pt x="923" y="1300"/>
                  </a:cubicBezTo>
                  <a:cubicBezTo>
                    <a:pt x="829" y="1111"/>
                    <a:pt x="693" y="954"/>
                    <a:pt x="514" y="838"/>
                  </a:cubicBezTo>
                  <a:cubicBezTo>
                    <a:pt x="714" y="733"/>
                    <a:pt x="871" y="576"/>
                    <a:pt x="955" y="377"/>
                  </a:cubicBezTo>
                  <a:close/>
                  <a:moveTo>
                    <a:pt x="984" y="0"/>
                  </a:moveTo>
                  <a:cubicBezTo>
                    <a:pt x="958" y="0"/>
                    <a:pt x="933" y="14"/>
                    <a:pt x="923" y="41"/>
                  </a:cubicBezTo>
                  <a:cubicBezTo>
                    <a:pt x="818" y="461"/>
                    <a:pt x="546" y="629"/>
                    <a:pt x="137" y="681"/>
                  </a:cubicBezTo>
                  <a:cubicBezTo>
                    <a:pt x="1" y="702"/>
                    <a:pt x="22" y="901"/>
                    <a:pt x="137" y="943"/>
                  </a:cubicBezTo>
                  <a:cubicBezTo>
                    <a:pt x="483" y="1059"/>
                    <a:pt x="682" y="1331"/>
                    <a:pt x="798" y="1667"/>
                  </a:cubicBezTo>
                  <a:cubicBezTo>
                    <a:pt x="819" y="1722"/>
                    <a:pt x="881" y="1753"/>
                    <a:pt x="939" y="1753"/>
                  </a:cubicBezTo>
                  <a:cubicBezTo>
                    <a:pt x="991" y="1753"/>
                    <a:pt x="1039" y="1727"/>
                    <a:pt x="1049" y="1667"/>
                  </a:cubicBezTo>
                  <a:cubicBezTo>
                    <a:pt x="1123" y="1300"/>
                    <a:pt x="1458" y="1184"/>
                    <a:pt x="1794" y="1174"/>
                  </a:cubicBezTo>
                  <a:cubicBezTo>
                    <a:pt x="1909" y="1163"/>
                    <a:pt x="1972" y="985"/>
                    <a:pt x="1867" y="933"/>
                  </a:cubicBezTo>
                  <a:cubicBezTo>
                    <a:pt x="1511" y="796"/>
                    <a:pt x="1248" y="503"/>
                    <a:pt x="1144" y="146"/>
                  </a:cubicBezTo>
                  <a:cubicBezTo>
                    <a:pt x="1133" y="104"/>
                    <a:pt x="1091" y="73"/>
                    <a:pt x="1049" y="73"/>
                  </a:cubicBezTo>
                  <a:lnTo>
                    <a:pt x="1049" y="62"/>
                  </a:lnTo>
                  <a:cubicBezTo>
                    <a:pt x="1049" y="21"/>
                    <a:pt x="1017" y="0"/>
                    <a:pt x="9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95" name="Google Shape;13095;p92"/>
          <p:cNvSpPr/>
          <p:nvPr/>
        </p:nvSpPr>
        <p:spPr>
          <a:xfrm flipH="1">
            <a:off x="8726706" y="1054236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96" name="Google Shape;13096;p92"/>
          <p:cNvSpPr/>
          <p:nvPr/>
        </p:nvSpPr>
        <p:spPr>
          <a:xfrm flipH="1">
            <a:off x="8613410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97" name="Google Shape;13097;p92"/>
          <p:cNvSpPr/>
          <p:nvPr/>
        </p:nvSpPr>
        <p:spPr>
          <a:xfrm flipH="1">
            <a:off x="7454573" y="369152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98" name="Google Shape;13098;p92"/>
          <p:cNvSpPr/>
          <p:nvPr/>
        </p:nvSpPr>
        <p:spPr>
          <a:xfrm flipH="1">
            <a:off x="701895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99" name="Google Shape;13099;p92"/>
          <p:cNvSpPr/>
          <p:nvPr/>
        </p:nvSpPr>
        <p:spPr>
          <a:xfrm flipH="1">
            <a:off x="613840" y="923944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00" name="Google Shape;13100;p92"/>
          <p:cNvSpPr/>
          <p:nvPr/>
        </p:nvSpPr>
        <p:spPr>
          <a:xfrm flipH="1">
            <a:off x="6707221" y="153394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01" name="Google Shape;13101;p92"/>
          <p:cNvSpPr/>
          <p:nvPr/>
        </p:nvSpPr>
        <p:spPr>
          <a:xfrm flipH="1">
            <a:off x="8672077" y="238767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02" name="Google Shape;13102;p92"/>
          <p:cNvSpPr/>
          <p:nvPr/>
        </p:nvSpPr>
        <p:spPr>
          <a:xfrm flipH="1">
            <a:off x="3513471" y="2001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03" name="Google Shape;13103;p92"/>
          <p:cNvSpPr/>
          <p:nvPr/>
        </p:nvSpPr>
        <p:spPr>
          <a:xfrm flipH="1">
            <a:off x="761110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04" name="Google Shape;13104;p92"/>
          <p:cNvSpPr/>
          <p:nvPr/>
        </p:nvSpPr>
        <p:spPr>
          <a:xfrm flipH="1">
            <a:off x="8737994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05" name="Google Shape;13105;p92"/>
          <p:cNvSpPr/>
          <p:nvPr/>
        </p:nvSpPr>
        <p:spPr>
          <a:xfrm flipH="1">
            <a:off x="7928343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06" name="Google Shape;13106;p92"/>
          <p:cNvSpPr/>
          <p:nvPr/>
        </p:nvSpPr>
        <p:spPr>
          <a:xfrm flipH="1">
            <a:off x="8432400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07" name="Google Shape;13107;p92"/>
          <p:cNvSpPr/>
          <p:nvPr/>
        </p:nvSpPr>
        <p:spPr>
          <a:xfrm flipH="1">
            <a:off x="8241994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08" name="Google Shape;13108;p92"/>
          <p:cNvSpPr/>
          <p:nvPr/>
        </p:nvSpPr>
        <p:spPr>
          <a:xfrm flipH="1">
            <a:off x="9103374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09" name="Google Shape;13109;p92"/>
          <p:cNvSpPr/>
          <p:nvPr/>
        </p:nvSpPr>
        <p:spPr>
          <a:xfrm flipH="1">
            <a:off x="263680" y="2550076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10" name="Google Shape;13110;p92"/>
          <p:cNvSpPr/>
          <p:nvPr/>
        </p:nvSpPr>
        <p:spPr>
          <a:xfrm flipH="1">
            <a:off x="625109" y="15151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11" name="Google Shape;13111;p92"/>
          <p:cNvSpPr/>
          <p:nvPr/>
        </p:nvSpPr>
        <p:spPr>
          <a:xfrm flipH="1">
            <a:off x="5309898" y="673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12" name="Google Shape;13112;p92"/>
          <p:cNvSpPr/>
          <p:nvPr/>
        </p:nvSpPr>
        <p:spPr>
          <a:xfrm flipH="1">
            <a:off x="146188" y="140486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13" name="Google Shape;13113;p92"/>
          <p:cNvSpPr/>
          <p:nvPr/>
        </p:nvSpPr>
        <p:spPr>
          <a:xfrm flipH="1">
            <a:off x="345629" y="340598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14" name="Google Shape;13114;p92"/>
          <p:cNvSpPr/>
          <p:nvPr/>
        </p:nvSpPr>
        <p:spPr>
          <a:xfrm flipH="1">
            <a:off x="1727389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15" name="Google Shape;13115;p92"/>
          <p:cNvSpPr/>
          <p:nvPr/>
        </p:nvSpPr>
        <p:spPr>
          <a:xfrm flipH="1">
            <a:off x="9010894" y="2771733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16" name="Google Shape;13116;p92"/>
          <p:cNvSpPr/>
          <p:nvPr/>
        </p:nvSpPr>
        <p:spPr>
          <a:xfrm flipH="1">
            <a:off x="8778594" y="175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TITLE_AND_TWO_COLUMNS_1_4">
    <p:spTree>
      <p:nvGrpSpPr>
        <p:cNvPr id="13117" name="Shape 13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18" name="Google Shape;13118;p93"/>
          <p:cNvSpPr txBox="1"/>
          <p:nvPr>
            <p:ph type="title"/>
          </p:nvPr>
        </p:nvSpPr>
        <p:spPr>
          <a:xfrm>
            <a:off x="714850" y="315984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3119" name="Google Shape;13119;p93"/>
          <p:cNvSpPr txBox="1"/>
          <p:nvPr>
            <p:ph idx="1" type="subTitle"/>
          </p:nvPr>
        </p:nvSpPr>
        <p:spPr>
          <a:xfrm>
            <a:off x="729725" y="1873750"/>
            <a:ext cx="2103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120" name="Google Shape;13120;p93"/>
          <p:cNvSpPr txBox="1"/>
          <p:nvPr>
            <p:ph idx="2" type="subTitle"/>
          </p:nvPr>
        </p:nvSpPr>
        <p:spPr>
          <a:xfrm>
            <a:off x="3520350" y="1873750"/>
            <a:ext cx="2103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121" name="Google Shape;13121;p93"/>
          <p:cNvSpPr txBox="1"/>
          <p:nvPr>
            <p:ph idx="3" type="subTitle"/>
          </p:nvPr>
        </p:nvSpPr>
        <p:spPr>
          <a:xfrm>
            <a:off x="6325850" y="1873750"/>
            <a:ext cx="2103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122" name="Google Shape;13122;p93"/>
          <p:cNvSpPr txBox="1"/>
          <p:nvPr>
            <p:ph idx="4" type="subTitle"/>
          </p:nvPr>
        </p:nvSpPr>
        <p:spPr>
          <a:xfrm>
            <a:off x="6325850" y="3248475"/>
            <a:ext cx="2103300" cy="139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123" name="Google Shape;13123;p93"/>
          <p:cNvSpPr txBox="1"/>
          <p:nvPr>
            <p:ph idx="5" type="subTitle"/>
          </p:nvPr>
        </p:nvSpPr>
        <p:spPr>
          <a:xfrm>
            <a:off x="3520350" y="3248475"/>
            <a:ext cx="2103300" cy="139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124" name="Google Shape;13124;p93"/>
          <p:cNvSpPr txBox="1"/>
          <p:nvPr>
            <p:ph idx="6" type="subTitle"/>
          </p:nvPr>
        </p:nvSpPr>
        <p:spPr>
          <a:xfrm>
            <a:off x="729725" y="3248475"/>
            <a:ext cx="2103300" cy="139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13125" name="Google Shape;13125;p93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3126" name="Google Shape;13126;p93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127" name="Google Shape;13127;p93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128" name="Google Shape;13128;p93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129" name="Google Shape;13129;p93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130" name="Google Shape;13130;p93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131" name="Google Shape;13131;p93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132" name="Google Shape;13132;p93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133" name="Google Shape;13133;p93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134" name="Google Shape;13134;p93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135" name="Google Shape;13135;p93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136" name="Google Shape;13136;p93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137" name="Google Shape;13137;p93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138" name="Google Shape;13138;p93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139" name="Google Shape;13139;p93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140" name="Google Shape;13140;p93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141" name="Google Shape;13141;p93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142" name="Google Shape;13142;p93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143" name="Google Shape;13143;p93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144" name="Google Shape;13144;p93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145" name="Google Shape;13145;p93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146" name="Google Shape;13146;p93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147" name="Google Shape;13147;p93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148" name="Google Shape;13148;p93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149" name="Google Shape;13149;p93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150" name="Google Shape;13150;p93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3151" name="Google Shape;13151;p93"/>
          <p:cNvSpPr/>
          <p:nvPr/>
        </p:nvSpPr>
        <p:spPr>
          <a:xfrm>
            <a:off x="230707" y="2446445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52" name="Google Shape;13152;p93"/>
          <p:cNvSpPr/>
          <p:nvPr/>
        </p:nvSpPr>
        <p:spPr>
          <a:xfrm>
            <a:off x="394839" y="2990007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53" name="Google Shape;13153;p93"/>
          <p:cNvSpPr/>
          <p:nvPr/>
        </p:nvSpPr>
        <p:spPr>
          <a:xfrm>
            <a:off x="5903475" y="2648052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54" name="Google Shape;13154;p93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55" name="Google Shape;13155;p93"/>
          <p:cNvSpPr/>
          <p:nvPr/>
        </p:nvSpPr>
        <p:spPr>
          <a:xfrm>
            <a:off x="3134133" y="411580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56" name="Google Shape;13156;p93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57" name="Google Shape;13157;p93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58" name="Google Shape;13158;p93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59" name="Google Shape;13159;p93"/>
          <p:cNvSpPr/>
          <p:nvPr/>
        </p:nvSpPr>
        <p:spPr>
          <a:xfrm>
            <a:off x="3057663" y="2134303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60" name="Google Shape;13160;p93"/>
          <p:cNvSpPr/>
          <p:nvPr/>
        </p:nvSpPr>
        <p:spPr>
          <a:xfrm>
            <a:off x="8484947" y="19025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61" name="Google Shape;13161;p93"/>
          <p:cNvSpPr/>
          <p:nvPr/>
        </p:nvSpPr>
        <p:spPr>
          <a:xfrm>
            <a:off x="8118869" y="716832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62" name="Google Shape;13162;p93"/>
          <p:cNvSpPr/>
          <p:nvPr/>
        </p:nvSpPr>
        <p:spPr>
          <a:xfrm>
            <a:off x="2833019" y="2989992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63" name="Google Shape;13163;p93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64" name="Google Shape;13164;p93"/>
          <p:cNvSpPr/>
          <p:nvPr/>
        </p:nvSpPr>
        <p:spPr>
          <a:xfrm>
            <a:off x="289370" y="4917208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65" name="Google Shape;13165;p93"/>
          <p:cNvSpPr/>
          <p:nvPr/>
        </p:nvSpPr>
        <p:spPr>
          <a:xfrm>
            <a:off x="2594361" y="247182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66" name="Google Shape;13166;p93"/>
          <p:cNvSpPr/>
          <p:nvPr/>
        </p:nvSpPr>
        <p:spPr>
          <a:xfrm>
            <a:off x="5960840" y="67297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67" name="Google Shape;13167;p93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68" name="Google Shape;13168;p93"/>
          <p:cNvSpPr/>
          <p:nvPr/>
        </p:nvSpPr>
        <p:spPr>
          <a:xfrm>
            <a:off x="6516307" y="2149066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69" name="Google Shape;13169;p93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70" name="Google Shape;13170;p93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71" name="Google Shape;13171;p93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72" name="Google Shape;13172;p93"/>
          <p:cNvSpPr/>
          <p:nvPr/>
        </p:nvSpPr>
        <p:spPr>
          <a:xfrm>
            <a:off x="1114955" y="48851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73" name="Google Shape;13173;p93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74" name="Google Shape;13174;p93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75" name="Google Shape;13175;p93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76" name="Google Shape;13176;p93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77" name="Google Shape;13177;p93"/>
          <p:cNvSpPr/>
          <p:nvPr/>
        </p:nvSpPr>
        <p:spPr>
          <a:xfrm>
            <a:off x="4722404" y="1359539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78" name="Google Shape;13178;p93"/>
          <p:cNvSpPr/>
          <p:nvPr/>
        </p:nvSpPr>
        <p:spPr>
          <a:xfrm>
            <a:off x="1607273" y="1333278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79" name="Google Shape;13179;p93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80" name="Google Shape;13180;p93"/>
          <p:cNvSpPr/>
          <p:nvPr/>
        </p:nvSpPr>
        <p:spPr>
          <a:xfrm>
            <a:off x="7863995" y="167041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81" name="Google Shape;13181;p93"/>
          <p:cNvSpPr/>
          <p:nvPr/>
        </p:nvSpPr>
        <p:spPr>
          <a:xfrm>
            <a:off x="87166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82" name="Google Shape;13182;p93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83" name="Google Shape;13183;p93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84" name="Google Shape;13184;p93"/>
          <p:cNvSpPr/>
          <p:nvPr/>
        </p:nvSpPr>
        <p:spPr>
          <a:xfrm>
            <a:off x="8718352" y="388407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85" name="Google Shape;13185;p93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86" name="Google Shape;13186;p93"/>
          <p:cNvSpPr/>
          <p:nvPr/>
        </p:nvSpPr>
        <p:spPr>
          <a:xfrm>
            <a:off x="3934862" y="4948506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87" name="Google Shape;13187;p93"/>
          <p:cNvSpPr/>
          <p:nvPr/>
        </p:nvSpPr>
        <p:spPr>
          <a:xfrm>
            <a:off x="2072779" y="4952181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4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10"/>
          <p:cNvSpPr txBox="1"/>
          <p:nvPr>
            <p:ph idx="1" type="body"/>
          </p:nvPr>
        </p:nvSpPr>
        <p:spPr>
          <a:xfrm>
            <a:off x="311700" y="4230575"/>
            <a:ext cx="5998800" cy="60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indent="-2286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</a:lstStyle>
          <a:p/>
        </p:txBody>
      </p:sp>
      <p:sp>
        <p:nvSpPr>
          <p:cNvPr id="43" name="Google Shape;43;p10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3">
  <p:cSld name="TITLE_AND_TWO_COLUMNS_1_4_2">
    <p:spTree>
      <p:nvGrpSpPr>
        <p:cNvPr id="13188" name="Shape 13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89" name="Google Shape;13189;p94"/>
          <p:cNvSpPr txBox="1"/>
          <p:nvPr>
            <p:ph type="title"/>
          </p:nvPr>
        </p:nvSpPr>
        <p:spPr>
          <a:xfrm>
            <a:off x="714850" y="315984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3190" name="Google Shape;13190;p94"/>
          <p:cNvSpPr txBox="1"/>
          <p:nvPr>
            <p:ph idx="1" type="subTitle"/>
          </p:nvPr>
        </p:nvSpPr>
        <p:spPr>
          <a:xfrm>
            <a:off x="729725" y="2897200"/>
            <a:ext cx="2103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191" name="Google Shape;13191;p94"/>
          <p:cNvSpPr txBox="1"/>
          <p:nvPr>
            <p:ph idx="2" type="subTitle"/>
          </p:nvPr>
        </p:nvSpPr>
        <p:spPr>
          <a:xfrm>
            <a:off x="3520350" y="2897200"/>
            <a:ext cx="2103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192" name="Google Shape;13192;p94"/>
          <p:cNvSpPr txBox="1"/>
          <p:nvPr>
            <p:ph idx="3" type="subTitle"/>
          </p:nvPr>
        </p:nvSpPr>
        <p:spPr>
          <a:xfrm>
            <a:off x="6325850" y="2897200"/>
            <a:ext cx="2103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193" name="Google Shape;13193;p94"/>
          <p:cNvSpPr txBox="1"/>
          <p:nvPr>
            <p:ph idx="4" type="subTitle"/>
          </p:nvPr>
        </p:nvSpPr>
        <p:spPr>
          <a:xfrm>
            <a:off x="6325850" y="3430475"/>
            <a:ext cx="2103300" cy="105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194" name="Google Shape;13194;p94"/>
          <p:cNvSpPr txBox="1"/>
          <p:nvPr>
            <p:ph idx="5" type="subTitle"/>
          </p:nvPr>
        </p:nvSpPr>
        <p:spPr>
          <a:xfrm>
            <a:off x="3520350" y="3430475"/>
            <a:ext cx="2103300" cy="105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195" name="Google Shape;13195;p94"/>
          <p:cNvSpPr txBox="1"/>
          <p:nvPr>
            <p:ph idx="6" type="subTitle"/>
          </p:nvPr>
        </p:nvSpPr>
        <p:spPr>
          <a:xfrm>
            <a:off x="729725" y="3430475"/>
            <a:ext cx="2103300" cy="105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13196" name="Google Shape;13196;p94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3197" name="Google Shape;13197;p94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198" name="Google Shape;13198;p94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199" name="Google Shape;13199;p94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00" name="Google Shape;13200;p94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01" name="Google Shape;13201;p94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02" name="Google Shape;13202;p94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03" name="Google Shape;13203;p94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04" name="Google Shape;13204;p94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05" name="Google Shape;13205;p94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06" name="Google Shape;13206;p94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07" name="Google Shape;13207;p94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08" name="Google Shape;13208;p94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09" name="Google Shape;13209;p94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10" name="Google Shape;13210;p94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11" name="Google Shape;13211;p94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12" name="Google Shape;13212;p94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13" name="Google Shape;13213;p94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14" name="Google Shape;13214;p94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15" name="Google Shape;13215;p94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16" name="Google Shape;13216;p94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17" name="Google Shape;13217;p94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18" name="Google Shape;13218;p94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19" name="Google Shape;13219;p94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20" name="Google Shape;13220;p94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21" name="Google Shape;13221;p94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3222" name="Google Shape;13222;p94"/>
          <p:cNvSpPr/>
          <p:nvPr/>
        </p:nvSpPr>
        <p:spPr>
          <a:xfrm flipH="1">
            <a:off x="8726706" y="1054236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23" name="Google Shape;13223;p94"/>
          <p:cNvSpPr/>
          <p:nvPr/>
        </p:nvSpPr>
        <p:spPr>
          <a:xfrm flipH="1">
            <a:off x="8613410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24" name="Google Shape;13224;p94"/>
          <p:cNvSpPr/>
          <p:nvPr/>
        </p:nvSpPr>
        <p:spPr>
          <a:xfrm flipH="1">
            <a:off x="2995120" y="2132844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25" name="Google Shape;13225;p94"/>
          <p:cNvSpPr/>
          <p:nvPr/>
        </p:nvSpPr>
        <p:spPr>
          <a:xfrm flipH="1">
            <a:off x="7454573" y="369152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26" name="Google Shape;13226;p94"/>
          <p:cNvSpPr/>
          <p:nvPr/>
        </p:nvSpPr>
        <p:spPr>
          <a:xfrm flipH="1">
            <a:off x="701895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27" name="Google Shape;13227;p94"/>
          <p:cNvSpPr/>
          <p:nvPr/>
        </p:nvSpPr>
        <p:spPr>
          <a:xfrm flipH="1">
            <a:off x="7728662" y="468730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28" name="Google Shape;13228;p94"/>
          <p:cNvSpPr/>
          <p:nvPr/>
        </p:nvSpPr>
        <p:spPr>
          <a:xfrm flipH="1">
            <a:off x="485817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29" name="Google Shape;13229;p94"/>
          <p:cNvSpPr/>
          <p:nvPr/>
        </p:nvSpPr>
        <p:spPr>
          <a:xfrm flipH="1">
            <a:off x="4855563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30" name="Google Shape;13230;p94"/>
          <p:cNvSpPr/>
          <p:nvPr/>
        </p:nvSpPr>
        <p:spPr>
          <a:xfrm flipH="1">
            <a:off x="4863390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31" name="Google Shape;13231;p94"/>
          <p:cNvSpPr/>
          <p:nvPr/>
        </p:nvSpPr>
        <p:spPr>
          <a:xfrm flipH="1">
            <a:off x="6181908" y="1942491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32" name="Google Shape;13232;p94"/>
          <p:cNvSpPr/>
          <p:nvPr/>
        </p:nvSpPr>
        <p:spPr>
          <a:xfrm flipH="1">
            <a:off x="4388455" y="43843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33" name="Google Shape;13233;p94"/>
          <p:cNvSpPr/>
          <p:nvPr/>
        </p:nvSpPr>
        <p:spPr>
          <a:xfrm flipH="1">
            <a:off x="1094187" y="3691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34" name="Google Shape;13234;p94"/>
          <p:cNvSpPr/>
          <p:nvPr/>
        </p:nvSpPr>
        <p:spPr>
          <a:xfrm flipH="1">
            <a:off x="613840" y="923944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35" name="Google Shape;13235;p94"/>
          <p:cNvSpPr/>
          <p:nvPr/>
        </p:nvSpPr>
        <p:spPr>
          <a:xfrm flipH="1">
            <a:off x="8041865" y="250486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36" name="Google Shape;13236;p94"/>
          <p:cNvSpPr/>
          <p:nvPr/>
        </p:nvSpPr>
        <p:spPr>
          <a:xfrm flipH="1">
            <a:off x="6707221" y="153394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37" name="Google Shape;13237;p94"/>
          <p:cNvSpPr/>
          <p:nvPr/>
        </p:nvSpPr>
        <p:spPr>
          <a:xfrm flipH="1">
            <a:off x="5623643" y="4657233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38" name="Google Shape;13238;p94"/>
          <p:cNvSpPr/>
          <p:nvPr/>
        </p:nvSpPr>
        <p:spPr>
          <a:xfrm flipH="1">
            <a:off x="8672077" y="238767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39" name="Google Shape;13239;p94"/>
          <p:cNvSpPr/>
          <p:nvPr/>
        </p:nvSpPr>
        <p:spPr>
          <a:xfrm flipH="1">
            <a:off x="3130309" y="1494742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40" name="Google Shape;13240;p94"/>
          <p:cNvSpPr/>
          <p:nvPr/>
        </p:nvSpPr>
        <p:spPr>
          <a:xfrm flipH="1">
            <a:off x="5413955" y="4950043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41" name="Google Shape;13241;p94"/>
          <p:cNvSpPr/>
          <p:nvPr/>
        </p:nvSpPr>
        <p:spPr>
          <a:xfrm flipH="1">
            <a:off x="3513471" y="2001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42" name="Google Shape;13242;p94"/>
          <p:cNvSpPr/>
          <p:nvPr/>
        </p:nvSpPr>
        <p:spPr>
          <a:xfrm flipH="1">
            <a:off x="2714090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43" name="Google Shape;13243;p94"/>
          <p:cNvSpPr/>
          <p:nvPr/>
        </p:nvSpPr>
        <p:spPr>
          <a:xfrm flipH="1">
            <a:off x="2746828" y="1296666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44" name="Google Shape;13244;p94"/>
          <p:cNvSpPr/>
          <p:nvPr/>
        </p:nvSpPr>
        <p:spPr>
          <a:xfrm flipH="1">
            <a:off x="761110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45" name="Google Shape;13245;p94"/>
          <p:cNvSpPr/>
          <p:nvPr/>
        </p:nvSpPr>
        <p:spPr>
          <a:xfrm flipH="1">
            <a:off x="3732379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46" name="Google Shape;13246;p94"/>
          <p:cNvSpPr/>
          <p:nvPr/>
        </p:nvSpPr>
        <p:spPr>
          <a:xfrm flipH="1">
            <a:off x="7932292" y="4125805"/>
            <a:ext cx="37247" cy="36025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47" name="Google Shape;13247;p94"/>
          <p:cNvSpPr/>
          <p:nvPr/>
        </p:nvSpPr>
        <p:spPr>
          <a:xfrm flipH="1">
            <a:off x="8737994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48" name="Google Shape;13248;p94"/>
          <p:cNvSpPr/>
          <p:nvPr/>
        </p:nvSpPr>
        <p:spPr>
          <a:xfrm flipH="1">
            <a:off x="7017733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49" name="Google Shape;13249;p94"/>
          <p:cNvSpPr/>
          <p:nvPr/>
        </p:nvSpPr>
        <p:spPr>
          <a:xfrm flipH="1">
            <a:off x="5885114" y="2901670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50" name="Google Shape;13250;p94"/>
          <p:cNvSpPr/>
          <p:nvPr/>
        </p:nvSpPr>
        <p:spPr>
          <a:xfrm flipH="1">
            <a:off x="7928343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51" name="Google Shape;13251;p94"/>
          <p:cNvSpPr/>
          <p:nvPr/>
        </p:nvSpPr>
        <p:spPr>
          <a:xfrm flipH="1">
            <a:off x="8432400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52" name="Google Shape;13252;p94"/>
          <p:cNvSpPr/>
          <p:nvPr/>
        </p:nvSpPr>
        <p:spPr>
          <a:xfrm flipH="1">
            <a:off x="8241994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53" name="Google Shape;13253;p94"/>
          <p:cNvSpPr/>
          <p:nvPr/>
        </p:nvSpPr>
        <p:spPr>
          <a:xfrm flipH="1">
            <a:off x="9103374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54" name="Google Shape;13254;p94"/>
          <p:cNvSpPr/>
          <p:nvPr/>
        </p:nvSpPr>
        <p:spPr>
          <a:xfrm flipH="1">
            <a:off x="263680" y="2550076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55" name="Google Shape;13255;p94"/>
          <p:cNvSpPr/>
          <p:nvPr/>
        </p:nvSpPr>
        <p:spPr>
          <a:xfrm flipH="1">
            <a:off x="625109" y="15151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56" name="Google Shape;13256;p94"/>
          <p:cNvSpPr/>
          <p:nvPr/>
        </p:nvSpPr>
        <p:spPr>
          <a:xfrm flipH="1">
            <a:off x="5309898" y="673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57" name="Google Shape;13257;p94"/>
          <p:cNvSpPr/>
          <p:nvPr/>
        </p:nvSpPr>
        <p:spPr>
          <a:xfrm flipH="1">
            <a:off x="1618083" y="4876137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58" name="Google Shape;13258;p94"/>
          <p:cNvSpPr/>
          <p:nvPr/>
        </p:nvSpPr>
        <p:spPr>
          <a:xfrm flipH="1">
            <a:off x="146188" y="140486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59" name="Google Shape;13259;p94"/>
          <p:cNvSpPr/>
          <p:nvPr/>
        </p:nvSpPr>
        <p:spPr>
          <a:xfrm flipH="1">
            <a:off x="345629" y="340598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60" name="Google Shape;13260;p94"/>
          <p:cNvSpPr/>
          <p:nvPr/>
        </p:nvSpPr>
        <p:spPr>
          <a:xfrm flipH="1">
            <a:off x="1727389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61" name="Google Shape;13261;p94"/>
          <p:cNvSpPr/>
          <p:nvPr/>
        </p:nvSpPr>
        <p:spPr>
          <a:xfrm flipH="1">
            <a:off x="9010894" y="2771733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62" name="Google Shape;13262;p94"/>
          <p:cNvSpPr/>
          <p:nvPr/>
        </p:nvSpPr>
        <p:spPr>
          <a:xfrm flipH="1">
            <a:off x="5993877" y="2384469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63" name="Google Shape;13263;p94"/>
          <p:cNvSpPr/>
          <p:nvPr/>
        </p:nvSpPr>
        <p:spPr>
          <a:xfrm flipH="1">
            <a:off x="8778594" y="175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64" name="Google Shape;13264;p94"/>
          <p:cNvSpPr/>
          <p:nvPr/>
        </p:nvSpPr>
        <p:spPr>
          <a:xfrm flipH="1">
            <a:off x="6246980" y="4599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4">
  <p:cSld name="TITLE_AND_TWO_COLUMNS_1_5_1">
    <p:spTree>
      <p:nvGrpSpPr>
        <p:cNvPr id="13265" name="Shape 13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66" name="Google Shape;13266;p95"/>
          <p:cNvSpPr txBox="1"/>
          <p:nvPr>
            <p:ph type="title"/>
          </p:nvPr>
        </p:nvSpPr>
        <p:spPr>
          <a:xfrm>
            <a:off x="714850" y="310896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3267" name="Google Shape;13267;p95"/>
          <p:cNvSpPr txBox="1"/>
          <p:nvPr>
            <p:ph idx="1" type="subTitle"/>
          </p:nvPr>
        </p:nvSpPr>
        <p:spPr>
          <a:xfrm>
            <a:off x="714850" y="1409814"/>
            <a:ext cx="3857100" cy="338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/>
        </p:txBody>
      </p:sp>
      <p:sp>
        <p:nvSpPr>
          <p:cNvPr id="13268" name="Google Shape;13268;p95"/>
          <p:cNvSpPr txBox="1"/>
          <p:nvPr>
            <p:ph idx="2" type="subTitle"/>
          </p:nvPr>
        </p:nvSpPr>
        <p:spPr>
          <a:xfrm>
            <a:off x="4571950" y="2429295"/>
            <a:ext cx="3857100" cy="160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  <a:defRPr>
                <a:solidFill>
                  <a:schemeClr val="hlink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/>
        </p:txBody>
      </p:sp>
      <p:sp>
        <p:nvSpPr>
          <p:cNvPr id="13269" name="Google Shape;13269;p95"/>
          <p:cNvSpPr txBox="1"/>
          <p:nvPr>
            <p:ph idx="3" type="subTitle"/>
          </p:nvPr>
        </p:nvSpPr>
        <p:spPr>
          <a:xfrm>
            <a:off x="714850" y="855611"/>
            <a:ext cx="3857100" cy="43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270" name="Google Shape;13270;p95"/>
          <p:cNvSpPr txBox="1"/>
          <p:nvPr>
            <p:ph idx="4" type="subTitle"/>
          </p:nvPr>
        </p:nvSpPr>
        <p:spPr>
          <a:xfrm>
            <a:off x="4571950" y="2075554"/>
            <a:ext cx="3857100" cy="43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271" name="Google Shape;13271;p95"/>
          <p:cNvSpPr txBox="1"/>
          <p:nvPr>
            <p:ph idx="5" type="subTitle"/>
          </p:nvPr>
        </p:nvSpPr>
        <p:spPr>
          <a:xfrm>
            <a:off x="4571950" y="4268299"/>
            <a:ext cx="3857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  <a:defRPr>
                <a:solidFill>
                  <a:schemeClr val="hlink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/>
        </p:txBody>
      </p:sp>
      <p:sp>
        <p:nvSpPr>
          <p:cNvPr id="13272" name="Google Shape;13272;p95"/>
          <p:cNvSpPr txBox="1"/>
          <p:nvPr>
            <p:ph idx="6" type="subTitle"/>
          </p:nvPr>
        </p:nvSpPr>
        <p:spPr>
          <a:xfrm>
            <a:off x="4571950" y="3909240"/>
            <a:ext cx="3857100" cy="43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26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13273" name="Google Shape;13273;p95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3274" name="Google Shape;13274;p95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75" name="Google Shape;13275;p95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76" name="Google Shape;13276;p95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77" name="Google Shape;13277;p95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78" name="Google Shape;13278;p95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79" name="Google Shape;13279;p95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80" name="Google Shape;13280;p95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81" name="Google Shape;13281;p95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82" name="Google Shape;13282;p95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83" name="Google Shape;13283;p95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84" name="Google Shape;13284;p95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85" name="Google Shape;13285;p95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86" name="Google Shape;13286;p95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87" name="Google Shape;13287;p95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88" name="Google Shape;13288;p95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89" name="Google Shape;13289;p95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90" name="Google Shape;13290;p95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91" name="Google Shape;13291;p95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92" name="Google Shape;13292;p95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93" name="Google Shape;13293;p95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94" name="Google Shape;13294;p95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95" name="Google Shape;13295;p95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96" name="Google Shape;13296;p95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97" name="Google Shape;13297;p95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298" name="Google Shape;13298;p95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3299" name="Google Shape;13299;p95"/>
          <p:cNvSpPr txBox="1"/>
          <p:nvPr>
            <p:ph idx="7" type="subTitle"/>
          </p:nvPr>
        </p:nvSpPr>
        <p:spPr>
          <a:xfrm>
            <a:off x="4571950" y="1406046"/>
            <a:ext cx="3857100" cy="69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  <a:defRPr>
                <a:solidFill>
                  <a:schemeClr val="hlink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/>
        </p:txBody>
      </p:sp>
      <p:sp>
        <p:nvSpPr>
          <p:cNvPr id="13300" name="Google Shape;13300;p95"/>
          <p:cNvSpPr/>
          <p:nvPr/>
        </p:nvSpPr>
        <p:spPr>
          <a:xfrm flipH="1">
            <a:off x="8726706" y="1054236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01" name="Google Shape;13301;p95"/>
          <p:cNvSpPr/>
          <p:nvPr/>
        </p:nvSpPr>
        <p:spPr>
          <a:xfrm flipH="1">
            <a:off x="8613410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02" name="Google Shape;13302;p95"/>
          <p:cNvSpPr/>
          <p:nvPr/>
        </p:nvSpPr>
        <p:spPr>
          <a:xfrm flipH="1">
            <a:off x="7454573" y="369152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03" name="Google Shape;13303;p95"/>
          <p:cNvSpPr/>
          <p:nvPr/>
        </p:nvSpPr>
        <p:spPr>
          <a:xfrm flipH="1">
            <a:off x="701895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04" name="Google Shape;13304;p95"/>
          <p:cNvSpPr/>
          <p:nvPr/>
        </p:nvSpPr>
        <p:spPr>
          <a:xfrm flipH="1">
            <a:off x="613840" y="923944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05" name="Google Shape;13305;p95"/>
          <p:cNvSpPr/>
          <p:nvPr/>
        </p:nvSpPr>
        <p:spPr>
          <a:xfrm flipH="1">
            <a:off x="6707221" y="153394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06" name="Google Shape;13306;p95"/>
          <p:cNvSpPr/>
          <p:nvPr/>
        </p:nvSpPr>
        <p:spPr>
          <a:xfrm flipH="1">
            <a:off x="8672077" y="238767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07" name="Google Shape;13307;p95"/>
          <p:cNvSpPr/>
          <p:nvPr/>
        </p:nvSpPr>
        <p:spPr>
          <a:xfrm flipH="1">
            <a:off x="3513471" y="2001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08" name="Google Shape;13308;p95"/>
          <p:cNvSpPr/>
          <p:nvPr/>
        </p:nvSpPr>
        <p:spPr>
          <a:xfrm flipH="1">
            <a:off x="761110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09" name="Google Shape;13309;p95"/>
          <p:cNvSpPr/>
          <p:nvPr/>
        </p:nvSpPr>
        <p:spPr>
          <a:xfrm flipH="1">
            <a:off x="8737994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10" name="Google Shape;13310;p95"/>
          <p:cNvSpPr/>
          <p:nvPr/>
        </p:nvSpPr>
        <p:spPr>
          <a:xfrm flipH="1">
            <a:off x="7928343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11" name="Google Shape;13311;p95"/>
          <p:cNvSpPr/>
          <p:nvPr/>
        </p:nvSpPr>
        <p:spPr>
          <a:xfrm flipH="1">
            <a:off x="8432400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12" name="Google Shape;13312;p95"/>
          <p:cNvSpPr/>
          <p:nvPr/>
        </p:nvSpPr>
        <p:spPr>
          <a:xfrm flipH="1">
            <a:off x="8241994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13" name="Google Shape;13313;p95"/>
          <p:cNvSpPr/>
          <p:nvPr/>
        </p:nvSpPr>
        <p:spPr>
          <a:xfrm flipH="1">
            <a:off x="9103374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14" name="Google Shape;13314;p95"/>
          <p:cNvSpPr/>
          <p:nvPr/>
        </p:nvSpPr>
        <p:spPr>
          <a:xfrm flipH="1">
            <a:off x="263680" y="2550076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15" name="Google Shape;13315;p95"/>
          <p:cNvSpPr/>
          <p:nvPr/>
        </p:nvSpPr>
        <p:spPr>
          <a:xfrm flipH="1">
            <a:off x="625109" y="15151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16" name="Google Shape;13316;p95"/>
          <p:cNvSpPr/>
          <p:nvPr/>
        </p:nvSpPr>
        <p:spPr>
          <a:xfrm flipH="1">
            <a:off x="5309898" y="673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17" name="Google Shape;13317;p95"/>
          <p:cNvSpPr/>
          <p:nvPr/>
        </p:nvSpPr>
        <p:spPr>
          <a:xfrm flipH="1">
            <a:off x="146188" y="140486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18" name="Google Shape;13318;p95"/>
          <p:cNvSpPr/>
          <p:nvPr/>
        </p:nvSpPr>
        <p:spPr>
          <a:xfrm flipH="1">
            <a:off x="345629" y="340598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19" name="Google Shape;13319;p95"/>
          <p:cNvSpPr/>
          <p:nvPr/>
        </p:nvSpPr>
        <p:spPr>
          <a:xfrm flipH="1">
            <a:off x="1727389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20" name="Google Shape;13320;p95"/>
          <p:cNvSpPr/>
          <p:nvPr/>
        </p:nvSpPr>
        <p:spPr>
          <a:xfrm flipH="1">
            <a:off x="9010894" y="2771733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21" name="Google Shape;13321;p95"/>
          <p:cNvSpPr/>
          <p:nvPr/>
        </p:nvSpPr>
        <p:spPr>
          <a:xfrm flipH="1">
            <a:off x="8778594" y="175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22" name="Google Shape;13322;p95"/>
          <p:cNvGrpSpPr/>
          <p:nvPr/>
        </p:nvGrpSpPr>
        <p:grpSpPr>
          <a:xfrm>
            <a:off x="6880200" y="0"/>
            <a:ext cx="2310022" cy="513844"/>
            <a:chOff x="6880200" y="0"/>
            <a:chExt cx="2310022" cy="513844"/>
          </a:xfrm>
        </p:grpSpPr>
        <p:sp>
          <p:nvSpPr>
            <p:cNvPr id="13323" name="Google Shape;13323;p95"/>
            <p:cNvSpPr/>
            <p:nvPr/>
          </p:nvSpPr>
          <p:spPr>
            <a:xfrm>
              <a:off x="6880200" y="0"/>
              <a:ext cx="2310022" cy="202892"/>
            </a:xfrm>
            <a:custGeom>
              <a:rect b="b" l="l" r="r" t="t"/>
              <a:pathLst>
                <a:path extrusionOk="0" fill="none" h="2685" w="30570">
                  <a:moveTo>
                    <a:pt x="0" y="1"/>
                  </a:moveTo>
                  <a:cubicBezTo>
                    <a:pt x="547" y="611"/>
                    <a:pt x="1431" y="804"/>
                    <a:pt x="2250" y="965"/>
                  </a:cubicBezTo>
                  <a:cubicBezTo>
                    <a:pt x="11604" y="2685"/>
                    <a:pt x="21312" y="2685"/>
                    <a:pt x="30570" y="531"/>
                  </a:cubicBezTo>
                </a:path>
              </a:pathLst>
            </a:custGeom>
            <a:noFill/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4" name="Google Shape;13324;p95"/>
            <p:cNvSpPr/>
            <p:nvPr/>
          </p:nvSpPr>
          <p:spPr>
            <a:xfrm>
              <a:off x="7515407" y="139722"/>
              <a:ext cx="389915" cy="347372"/>
            </a:xfrm>
            <a:custGeom>
              <a:rect b="b" l="l" r="r" t="t"/>
              <a:pathLst>
                <a:path extrusionOk="0" h="4597" w="5160">
                  <a:moveTo>
                    <a:pt x="0" y="0"/>
                  </a:moveTo>
                  <a:lnTo>
                    <a:pt x="2314" y="4597"/>
                  </a:lnTo>
                  <a:lnTo>
                    <a:pt x="5159" y="321"/>
                  </a:lnTo>
                  <a:cubicBezTo>
                    <a:pt x="3439" y="273"/>
                    <a:pt x="1720" y="161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5" name="Google Shape;13325;p95"/>
            <p:cNvSpPr/>
            <p:nvPr/>
          </p:nvSpPr>
          <p:spPr>
            <a:xfrm>
              <a:off x="8018147" y="151812"/>
              <a:ext cx="414247" cy="362032"/>
            </a:xfrm>
            <a:custGeom>
              <a:rect b="b" l="l" r="r" t="t"/>
              <a:pathLst>
                <a:path extrusionOk="0" h="4791" w="5482">
                  <a:moveTo>
                    <a:pt x="5482" y="1"/>
                  </a:moveTo>
                  <a:lnTo>
                    <a:pt x="5482" y="1"/>
                  </a:lnTo>
                  <a:cubicBezTo>
                    <a:pt x="3849" y="116"/>
                    <a:pt x="2203" y="180"/>
                    <a:pt x="556" y="180"/>
                  </a:cubicBezTo>
                  <a:cubicBezTo>
                    <a:pt x="371" y="180"/>
                    <a:pt x="186" y="179"/>
                    <a:pt x="1" y="178"/>
                  </a:cubicBezTo>
                  <a:lnTo>
                    <a:pt x="1" y="178"/>
                  </a:lnTo>
                  <a:lnTo>
                    <a:pt x="2926" y="4790"/>
                  </a:lnTo>
                  <a:lnTo>
                    <a:pt x="5482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6" name="Google Shape;13326;p95"/>
            <p:cNvSpPr/>
            <p:nvPr/>
          </p:nvSpPr>
          <p:spPr>
            <a:xfrm>
              <a:off x="7030803" y="69219"/>
              <a:ext cx="386288" cy="393618"/>
            </a:xfrm>
            <a:custGeom>
              <a:rect b="b" l="l" r="r" t="t"/>
              <a:pathLst>
                <a:path extrusionOk="0" h="5209" w="5112">
                  <a:moveTo>
                    <a:pt x="0" y="1"/>
                  </a:moveTo>
                  <a:lnTo>
                    <a:pt x="2893" y="5208"/>
                  </a:lnTo>
                  <a:lnTo>
                    <a:pt x="5111" y="788"/>
                  </a:lnTo>
                  <a:cubicBezTo>
                    <a:pt x="3440" y="579"/>
                    <a:pt x="1784" y="338"/>
                    <a:pt x="129" y="3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7" name="Google Shape;13327;p95"/>
            <p:cNvSpPr/>
            <p:nvPr/>
          </p:nvSpPr>
          <p:spPr>
            <a:xfrm>
              <a:off x="8524665" y="93551"/>
              <a:ext cx="386288" cy="376540"/>
            </a:xfrm>
            <a:custGeom>
              <a:rect b="b" l="l" r="r" t="t"/>
              <a:pathLst>
                <a:path extrusionOk="0" h="4983" w="5112">
                  <a:moveTo>
                    <a:pt x="5111" y="0"/>
                  </a:moveTo>
                  <a:lnTo>
                    <a:pt x="5111" y="0"/>
                  </a:lnTo>
                  <a:cubicBezTo>
                    <a:pt x="3423" y="290"/>
                    <a:pt x="1704" y="515"/>
                    <a:pt x="0" y="675"/>
                  </a:cubicBezTo>
                  <a:lnTo>
                    <a:pt x="2700" y="4983"/>
                  </a:lnTo>
                  <a:lnTo>
                    <a:pt x="5111" y="0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28" name="Google Shape;13328;p95"/>
          <p:cNvGrpSpPr/>
          <p:nvPr/>
        </p:nvGrpSpPr>
        <p:grpSpPr>
          <a:xfrm>
            <a:off x="157475" y="3941025"/>
            <a:ext cx="420333" cy="513848"/>
            <a:chOff x="157475" y="3941025"/>
            <a:chExt cx="420333" cy="513848"/>
          </a:xfrm>
        </p:grpSpPr>
        <p:sp>
          <p:nvSpPr>
            <p:cNvPr id="13329" name="Google Shape;13329;p95"/>
            <p:cNvSpPr/>
            <p:nvPr/>
          </p:nvSpPr>
          <p:spPr>
            <a:xfrm>
              <a:off x="178680" y="4017935"/>
              <a:ext cx="317935" cy="358551"/>
            </a:xfrm>
            <a:custGeom>
              <a:rect b="b" l="l" r="r" t="t"/>
              <a:pathLst>
                <a:path extrusionOk="0" h="7795" w="6912">
                  <a:moveTo>
                    <a:pt x="3126" y="876"/>
                  </a:moveTo>
                  <a:lnTo>
                    <a:pt x="3126" y="876"/>
                  </a:lnTo>
                  <a:cubicBezTo>
                    <a:pt x="3870" y="1935"/>
                    <a:pt x="5066" y="2711"/>
                    <a:pt x="6293" y="3109"/>
                  </a:cubicBezTo>
                  <a:cubicBezTo>
                    <a:pt x="4898" y="3917"/>
                    <a:pt x="3828" y="5217"/>
                    <a:pt x="3440" y="6780"/>
                  </a:cubicBezTo>
                  <a:cubicBezTo>
                    <a:pt x="3073" y="5511"/>
                    <a:pt x="2297" y="4252"/>
                    <a:pt x="1060" y="3875"/>
                  </a:cubicBezTo>
                  <a:cubicBezTo>
                    <a:pt x="2308" y="3361"/>
                    <a:pt x="3482" y="2082"/>
                    <a:pt x="3126" y="876"/>
                  </a:cubicBezTo>
                  <a:close/>
                  <a:moveTo>
                    <a:pt x="2895" y="1"/>
                  </a:moveTo>
                  <a:cubicBezTo>
                    <a:pt x="2812" y="1"/>
                    <a:pt x="2724" y="78"/>
                    <a:pt x="2738" y="173"/>
                  </a:cubicBezTo>
                  <a:cubicBezTo>
                    <a:pt x="2696" y="131"/>
                    <a:pt x="2654" y="79"/>
                    <a:pt x="2612" y="26"/>
                  </a:cubicBezTo>
                  <a:cubicBezTo>
                    <a:pt x="2591" y="10"/>
                    <a:pt x="2569" y="3"/>
                    <a:pt x="2548" y="3"/>
                  </a:cubicBezTo>
                  <a:cubicBezTo>
                    <a:pt x="2476" y="3"/>
                    <a:pt x="2418" y="89"/>
                    <a:pt x="2475" y="163"/>
                  </a:cubicBezTo>
                  <a:cubicBezTo>
                    <a:pt x="3776" y="1736"/>
                    <a:pt x="1825" y="3571"/>
                    <a:pt x="221" y="3749"/>
                  </a:cubicBezTo>
                  <a:cubicBezTo>
                    <a:pt x="11" y="3770"/>
                    <a:pt x="1" y="4095"/>
                    <a:pt x="221" y="4095"/>
                  </a:cubicBezTo>
                  <a:cubicBezTo>
                    <a:pt x="249" y="4094"/>
                    <a:pt x="277" y="4094"/>
                    <a:pt x="305" y="4094"/>
                  </a:cubicBezTo>
                  <a:cubicBezTo>
                    <a:pt x="2126" y="4094"/>
                    <a:pt x="3056" y="6111"/>
                    <a:pt x="3304" y="7671"/>
                  </a:cubicBezTo>
                  <a:cubicBezTo>
                    <a:pt x="3317" y="7757"/>
                    <a:pt x="3378" y="7794"/>
                    <a:pt x="3443" y="7794"/>
                  </a:cubicBezTo>
                  <a:cubicBezTo>
                    <a:pt x="3529" y="7794"/>
                    <a:pt x="3623" y="7730"/>
                    <a:pt x="3629" y="7629"/>
                  </a:cubicBezTo>
                  <a:cubicBezTo>
                    <a:pt x="3786" y="5679"/>
                    <a:pt x="5087" y="4074"/>
                    <a:pt x="6785" y="3193"/>
                  </a:cubicBezTo>
                  <a:cubicBezTo>
                    <a:pt x="6911" y="3120"/>
                    <a:pt x="6890" y="2942"/>
                    <a:pt x="6754" y="2889"/>
                  </a:cubicBezTo>
                  <a:cubicBezTo>
                    <a:pt x="5223" y="2501"/>
                    <a:pt x="3744" y="1505"/>
                    <a:pt x="3010" y="79"/>
                  </a:cubicBezTo>
                  <a:cubicBezTo>
                    <a:pt x="2984" y="23"/>
                    <a:pt x="2940" y="1"/>
                    <a:pt x="2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0" name="Google Shape;13330;p95"/>
            <p:cNvSpPr/>
            <p:nvPr/>
          </p:nvSpPr>
          <p:spPr>
            <a:xfrm>
              <a:off x="376474" y="3941025"/>
              <a:ext cx="127827" cy="120697"/>
            </a:xfrm>
            <a:custGeom>
              <a:rect b="b" l="l" r="r" t="t"/>
              <a:pathLst>
                <a:path extrusionOk="0" h="2624" w="2779">
                  <a:moveTo>
                    <a:pt x="1070" y="671"/>
                  </a:moveTo>
                  <a:cubicBezTo>
                    <a:pt x="1363" y="954"/>
                    <a:pt x="1741" y="1132"/>
                    <a:pt x="2139" y="1185"/>
                  </a:cubicBezTo>
                  <a:cubicBezTo>
                    <a:pt x="1877" y="1426"/>
                    <a:pt x="1709" y="1751"/>
                    <a:pt x="1667" y="2107"/>
                  </a:cubicBezTo>
                  <a:lnTo>
                    <a:pt x="1667" y="2097"/>
                  </a:lnTo>
                  <a:cubicBezTo>
                    <a:pt x="1353" y="1866"/>
                    <a:pt x="975" y="1730"/>
                    <a:pt x="577" y="1719"/>
                  </a:cubicBezTo>
                  <a:cubicBezTo>
                    <a:pt x="849" y="1405"/>
                    <a:pt x="1070" y="1048"/>
                    <a:pt x="1070" y="671"/>
                  </a:cubicBezTo>
                  <a:close/>
                  <a:moveTo>
                    <a:pt x="792" y="0"/>
                  </a:moveTo>
                  <a:cubicBezTo>
                    <a:pt x="730" y="0"/>
                    <a:pt x="674" y="63"/>
                    <a:pt x="703" y="136"/>
                  </a:cubicBezTo>
                  <a:cubicBezTo>
                    <a:pt x="1038" y="807"/>
                    <a:pt x="587" y="1342"/>
                    <a:pt x="94" y="1772"/>
                  </a:cubicBezTo>
                  <a:cubicBezTo>
                    <a:pt x="0" y="1877"/>
                    <a:pt x="74" y="2034"/>
                    <a:pt x="210" y="2034"/>
                  </a:cubicBezTo>
                  <a:cubicBezTo>
                    <a:pt x="283" y="2029"/>
                    <a:pt x="355" y="2026"/>
                    <a:pt x="425" y="2026"/>
                  </a:cubicBezTo>
                  <a:cubicBezTo>
                    <a:pt x="925" y="2026"/>
                    <a:pt x="1371" y="2165"/>
                    <a:pt x="1720" y="2569"/>
                  </a:cubicBezTo>
                  <a:cubicBezTo>
                    <a:pt x="1752" y="2607"/>
                    <a:pt x="1789" y="2623"/>
                    <a:pt x="1825" y="2623"/>
                  </a:cubicBezTo>
                  <a:cubicBezTo>
                    <a:pt x="1915" y="2623"/>
                    <a:pt x="1997" y="2520"/>
                    <a:pt x="1982" y="2422"/>
                  </a:cubicBezTo>
                  <a:cubicBezTo>
                    <a:pt x="1909" y="1929"/>
                    <a:pt x="2160" y="1436"/>
                    <a:pt x="2622" y="1216"/>
                  </a:cubicBezTo>
                  <a:cubicBezTo>
                    <a:pt x="2779" y="1174"/>
                    <a:pt x="2758" y="933"/>
                    <a:pt x="2580" y="922"/>
                  </a:cubicBezTo>
                  <a:cubicBezTo>
                    <a:pt x="1993" y="901"/>
                    <a:pt x="1332" y="713"/>
                    <a:pt x="1080" y="136"/>
                  </a:cubicBezTo>
                  <a:cubicBezTo>
                    <a:pt x="1060" y="88"/>
                    <a:pt x="1016" y="62"/>
                    <a:pt x="971" y="62"/>
                  </a:cubicBezTo>
                  <a:cubicBezTo>
                    <a:pt x="948" y="62"/>
                    <a:pt x="924" y="69"/>
                    <a:pt x="902" y="83"/>
                  </a:cubicBezTo>
                  <a:cubicBezTo>
                    <a:pt x="891" y="73"/>
                    <a:pt x="881" y="52"/>
                    <a:pt x="870" y="42"/>
                  </a:cubicBezTo>
                  <a:cubicBezTo>
                    <a:pt x="848" y="13"/>
                    <a:pt x="820" y="0"/>
                    <a:pt x="7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1" name="Google Shape;13331;p95"/>
            <p:cNvSpPr/>
            <p:nvPr/>
          </p:nvSpPr>
          <p:spPr>
            <a:xfrm>
              <a:off x="157475" y="4253907"/>
              <a:ext cx="89741" cy="113384"/>
            </a:xfrm>
            <a:custGeom>
              <a:rect b="b" l="l" r="r" t="t"/>
              <a:pathLst>
                <a:path extrusionOk="0" h="2465" w="1951">
                  <a:moveTo>
                    <a:pt x="1049" y="664"/>
                  </a:moveTo>
                  <a:cubicBezTo>
                    <a:pt x="1112" y="937"/>
                    <a:pt x="1280" y="1167"/>
                    <a:pt x="1510" y="1335"/>
                  </a:cubicBezTo>
                  <a:cubicBezTo>
                    <a:pt x="1280" y="1440"/>
                    <a:pt x="1070" y="1597"/>
                    <a:pt x="913" y="1807"/>
                  </a:cubicBezTo>
                  <a:cubicBezTo>
                    <a:pt x="860" y="1513"/>
                    <a:pt x="661" y="1283"/>
                    <a:pt x="399" y="1157"/>
                  </a:cubicBezTo>
                  <a:cubicBezTo>
                    <a:pt x="671" y="1094"/>
                    <a:pt x="913" y="916"/>
                    <a:pt x="1049" y="664"/>
                  </a:cubicBezTo>
                  <a:close/>
                  <a:moveTo>
                    <a:pt x="1086" y="1"/>
                  </a:moveTo>
                  <a:cubicBezTo>
                    <a:pt x="1025" y="1"/>
                    <a:pt x="965" y="40"/>
                    <a:pt x="965" y="119"/>
                  </a:cubicBezTo>
                  <a:cubicBezTo>
                    <a:pt x="944" y="632"/>
                    <a:pt x="640" y="1031"/>
                    <a:pt x="105" y="1041"/>
                  </a:cubicBezTo>
                  <a:cubicBezTo>
                    <a:pt x="32" y="1041"/>
                    <a:pt x="0" y="1125"/>
                    <a:pt x="53" y="1167"/>
                  </a:cubicBezTo>
                  <a:cubicBezTo>
                    <a:pt x="0" y="1241"/>
                    <a:pt x="42" y="1346"/>
                    <a:pt x="126" y="1356"/>
                  </a:cubicBezTo>
                  <a:cubicBezTo>
                    <a:pt x="629" y="1440"/>
                    <a:pt x="724" y="1891"/>
                    <a:pt x="724" y="2331"/>
                  </a:cubicBezTo>
                  <a:cubicBezTo>
                    <a:pt x="724" y="2420"/>
                    <a:pt x="789" y="2465"/>
                    <a:pt x="855" y="2465"/>
                  </a:cubicBezTo>
                  <a:cubicBezTo>
                    <a:pt x="920" y="2465"/>
                    <a:pt x="986" y="2420"/>
                    <a:pt x="986" y="2331"/>
                  </a:cubicBezTo>
                  <a:cubicBezTo>
                    <a:pt x="1028" y="1859"/>
                    <a:pt x="1458" y="1629"/>
                    <a:pt x="1856" y="1450"/>
                  </a:cubicBezTo>
                  <a:cubicBezTo>
                    <a:pt x="1951" y="1398"/>
                    <a:pt x="1898" y="1251"/>
                    <a:pt x="1814" y="1220"/>
                  </a:cubicBezTo>
                  <a:cubicBezTo>
                    <a:pt x="1343" y="1031"/>
                    <a:pt x="1217" y="580"/>
                    <a:pt x="1206" y="119"/>
                  </a:cubicBezTo>
                  <a:cubicBezTo>
                    <a:pt x="1206" y="40"/>
                    <a:pt x="1146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2" name="Google Shape;13332;p95"/>
            <p:cNvSpPr/>
            <p:nvPr/>
          </p:nvSpPr>
          <p:spPr>
            <a:xfrm>
              <a:off x="500808" y="4032884"/>
              <a:ext cx="77000" cy="56439"/>
            </a:xfrm>
            <a:custGeom>
              <a:rect b="b" l="l" r="r" t="t"/>
              <a:pathLst>
                <a:path extrusionOk="0" h="1227" w="1674">
                  <a:moveTo>
                    <a:pt x="527" y="268"/>
                  </a:moveTo>
                  <a:lnTo>
                    <a:pt x="527" y="268"/>
                  </a:lnTo>
                  <a:cubicBezTo>
                    <a:pt x="672" y="376"/>
                    <a:pt x="847" y="410"/>
                    <a:pt x="1028" y="410"/>
                  </a:cubicBezTo>
                  <a:cubicBezTo>
                    <a:pt x="1108" y="410"/>
                    <a:pt x="1190" y="403"/>
                    <a:pt x="1271" y="394"/>
                  </a:cubicBezTo>
                  <a:lnTo>
                    <a:pt x="1271" y="394"/>
                  </a:lnTo>
                  <a:cubicBezTo>
                    <a:pt x="1198" y="551"/>
                    <a:pt x="1177" y="740"/>
                    <a:pt x="1198" y="918"/>
                  </a:cubicBezTo>
                  <a:cubicBezTo>
                    <a:pt x="1067" y="881"/>
                    <a:pt x="936" y="863"/>
                    <a:pt x="806" y="863"/>
                  </a:cubicBezTo>
                  <a:cubicBezTo>
                    <a:pt x="676" y="863"/>
                    <a:pt x="548" y="881"/>
                    <a:pt x="422" y="918"/>
                  </a:cubicBezTo>
                  <a:cubicBezTo>
                    <a:pt x="516" y="719"/>
                    <a:pt x="558" y="488"/>
                    <a:pt x="527" y="268"/>
                  </a:cubicBezTo>
                  <a:close/>
                  <a:moveTo>
                    <a:pt x="509" y="1"/>
                  </a:moveTo>
                  <a:cubicBezTo>
                    <a:pt x="480" y="1"/>
                    <a:pt x="451" y="17"/>
                    <a:pt x="433" y="47"/>
                  </a:cubicBezTo>
                  <a:cubicBezTo>
                    <a:pt x="421" y="42"/>
                    <a:pt x="409" y="39"/>
                    <a:pt x="398" y="39"/>
                  </a:cubicBezTo>
                  <a:cubicBezTo>
                    <a:pt x="349" y="39"/>
                    <a:pt x="309" y="90"/>
                    <a:pt x="317" y="142"/>
                  </a:cubicBezTo>
                  <a:cubicBezTo>
                    <a:pt x="391" y="456"/>
                    <a:pt x="307" y="782"/>
                    <a:pt x="86" y="1023"/>
                  </a:cubicBezTo>
                  <a:cubicBezTo>
                    <a:pt x="1" y="1099"/>
                    <a:pt x="62" y="1226"/>
                    <a:pt x="167" y="1226"/>
                  </a:cubicBezTo>
                  <a:cubicBezTo>
                    <a:pt x="178" y="1226"/>
                    <a:pt x="190" y="1225"/>
                    <a:pt x="202" y="1222"/>
                  </a:cubicBezTo>
                  <a:cubicBezTo>
                    <a:pt x="416" y="1161"/>
                    <a:pt x="619" y="1103"/>
                    <a:pt x="824" y="1103"/>
                  </a:cubicBezTo>
                  <a:cubicBezTo>
                    <a:pt x="971" y="1103"/>
                    <a:pt x="1118" y="1133"/>
                    <a:pt x="1271" y="1211"/>
                  </a:cubicBezTo>
                  <a:cubicBezTo>
                    <a:pt x="1288" y="1220"/>
                    <a:pt x="1305" y="1223"/>
                    <a:pt x="1322" y="1223"/>
                  </a:cubicBezTo>
                  <a:cubicBezTo>
                    <a:pt x="1392" y="1223"/>
                    <a:pt x="1456" y="1159"/>
                    <a:pt x="1439" y="1075"/>
                  </a:cubicBezTo>
                  <a:cubicBezTo>
                    <a:pt x="1397" y="771"/>
                    <a:pt x="1408" y="551"/>
                    <a:pt x="1607" y="299"/>
                  </a:cubicBezTo>
                  <a:cubicBezTo>
                    <a:pt x="1674" y="213"/>
                    <a:pt x="1575" y="118"/>
                    <a:pt x="1494" y="118"/>
                  </a:cubicBezTo>
                  <a:cubicBezTo>
                    <a:pt x="1486" y="118"/>
                    <a:pt x="1478" y="119"/>
                    <a:pt x="1471" y="121"/>
                  </a:cubicBezTo>
                  <a:cubicBezTo>
                    <a:pt x="1331" y="144"/>
                    <a:pt x="1192" y="165"/>
                    <a:pt x="1057" y="165"/>
                  </a:cubicBezTo>
                  <a:cubicBezTo>
                    <a:pt x="886" y="165"/>
                    <a:pt x="721" y="132"/>
                    <a:pt x="569" y="26"/>
                  </a:cubicBezTo>
                  <a:cubicBezTo>
                    <a:pt x="551" y="9"/>
                    <a:pt x="530" y="1"/>
                    <a:pt x="5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3" name="Google Shape;13333;p95"/>
            <p:cNvSpPr/>
            <p:nvPr/>
          </p:nvSpPr>
          <p:spPr>
            <a:xfrm>
              <a:off x="218239" y="4374194"/>
              <a:ext cx="90707" cy="80680"/>
            </a:xfrm>
            <a:custGeom>
              <a:rect b="b" l="l" r="r" t="t"/>
              <a:pathLst>
                <a:path extrusionOk="0" h="1754" w="1972">
                  <a:moveTo>
                    <a:pt x="955" y="377"/>
                  </a:moveTo>
                  <a:cubicBezTo>
                    <a:pt x="1039" y="629"/>
                    <a:pt x="1206" y="838"/>
                    <a:pt x="1427" y="975"/>
                  </a:cubicBezTo>
                  <a:cubicBezTo>
                    <a:pt x="1227" y="1017"/>
                    <a:pt x="1049" y="1132"/>
                    <a:pt x="923" y="1300"/>
                  </a:cubicBezTo>
                  <a:cubicBezTo>
                    <a:pt x="829" y="1111"/>
                    <a:pt x="693" y="954"/>
                    <a:pt x="514" y="838"/>
                  </a:cubicBezTo>
                  <a:cubicBezTo>
                    <a:pt x="714" y="733"/>
                    <a:pt x="871" y="576"/>
                    <a:pt x="955" y="377"/>
                  </a:cubicBezTo>
                  <a:close/>
                  <a:moveTo>
                    <a:pt x="984" y="0"/>
                  </a:moveTo>
                  <a:cubicBezTo>
                    <a:pt x="958" y="0"/>
                    <a:pt x="933" y="14"/>
                    <a:pt x="923" y="41"/>
                  </a:cubicBezTo>
                  <a:cubicBezTo>
                    <a:pt x="818" y="461"/>
                    <a:pt x="546" y="629"/>
                    <a:pt x="137" y="681"/>
                  </a:cubicBezTo>
                  <a:cubicBezTo>
                    <a:pt x="1" y="702"/>
                    <a:pt x="22" y="901"/>
                    <a:pt x="137" y="943"/>
                  </a:cubicBezTo>
                  <a:cubicBezTo>
                    <a:pt x="483" y="1059"/>
                    <a:pt x="682" y="1331"/>
                    <a:pt x="798" y="1667"/>
                  </a:cubicBezTo>
                  <a:cubicBezTo>
                    <a:pt x="819" y="1722"/>
                    <a:pt x="881" y="1753"/>
                    <a:pt x="939" y="1753"/>
                  </a:cubicBezTo>
                  <a:cubicBezTo>
                    <a:pt x="991" y="1753"/>
                    <a:pt x="1039" y="1727"/>
                    <a:pt x="1049" y="1667"/>
                  </a:cubicBezTo>
                  <a:cubicBezTo>
                    <a:pt x="1123" y="1300"/>
                    <a:pt x="1458" y="1184"/>
                    <a:pt x="1794" y="1174"/>
                  </a:cubicBezTo>
                  <a:cubicBezTo>
                    <a:pt x="1909" y="1163"/>
                    <a:pt x="1972" y="985"/>
                    <a:pt x="1867" y="933"/>
                  </a:cubicBezTo>
                  <a:cubicBezTo>
                    <a:pt x="1511" y="796"/>
                    <a:pt x="1248" y="503"/>
                    <a:pt x="1144" y="146"/>
                  </a:cubicBezTo>
                  <a:cubicBezTo>
                    <a:pt x="1133" y="104"/>
                    <a:pt x="1091" y="73"/>
                    <a:pt x="1049" y="73"/>
                  </a:cubicBezTo>
                  <a:lnTo>
                    <a:pt x="1049" y="62"/>
                  </a:lnTo>
                  <a:cubicBezTo>
                    <a:pt x="1049" y="21"/>
                    <a:pt x="1017" y="0"/>
                    <a:pt x="9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1">
  <p:cSld name="TITLE_AND_TWO_COLUMNS_1_4_1">
    <p:spTree>
      <p:nvGrpSpPr>
        <p:cNvPr id="13334" name="Shape 13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35" name="Google Shape;13335;p96"/>
          <p:cNvSpPr txBox="1"/>
          <p:nvPr>
            <p:ph idx="1" type="subTitle"/>
          </p:nvPr>
        </p:nvSpPr>
        <p:spPr>
          <a:xfrm>
            <a:off x="714850" y="3243500"/>
            <a:ext cx="1853700" cy="9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336" name="Google Shape;13336;p96"/>
          <p:cNvSpPr txBox="1"/>
          <p:nvPr>
            <p:ph idx="2" type="subTitle"/>
          </p:nvPr>
        </p:nvSpPr>
        <p:spPr>
          <a:xfrm>
            <a:off x="2668383" y="3243500"/>
            <a:ext cx="1853700" cy="9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337" name="Google Shape;13337;p96"/>
          <p:cNvSpPr txBox="1"/>
          <p:nvPr>
            <p:ph idx="3" type="subTitle"/>
          </p:nvPr>
        </p:nvSpPr>
        <p:spPr>
          <a:xfrm>
            <a:off x="4621916" y="3243500"/>
            <a:ext cx="1853700" cy="9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338" name="Google Shape;13338;p96"/>
          <p:cNvSpPr txBox="1"/>
          <p:nvPr>
            <p:ph idx="4" type="subTitle"/>
          </p:nvPr>
        </p:nvSpPr>
        <p:spPr>
          <a:xfrm>
            <a:off x="2668381" y="1470819"/>
            <a:ext cx="1853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339" name="Google Shape;13339;p96"/>
          <p:cNvSpPr txBox="1"/>
          <p:nvPr>
            <p:ph idx="5" type="subTitle"/>
          </p:nvPr>
        </p:nvSpPr>
        <p:spPr>
          <a:xfrm>
            <a:off x="4621912" y="1470819"/>
            <a:ext cx="1853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340" name="Google Shape;13340;p96"/>
          <p:cNvSpPr txBox="1"/>
          <p:nvPr>
            <p:ph idx="6" type="subTitle"/>
          </p:nvPr>
        </p:nvSpPr>
        <p:spPr>
          <a:xfrm>
            <a:off x="6575448" y="3243500"/>
            <a:ext cx="1853700" cy="90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341" name="Google Shape;13341;p96"/>
          <p:cNvSpPr txBox="1"/>
          <p:nvPr>
            <p:ph idx="7" type="subTitle"/>
          </p:nvPr>
        </p:nvSpPr>
        <p:spPr>
          <a:xfrm>
            <a:off x="6575443" y="1470819"/>
            <a:ext cx="1853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342" name="Google Shape;13342;p96"/>
          <p:cNvSpPr txBox="1"/>
          <p:nvPr>
            <p:ph type="title"/>
          </p:nvPr>
        </p:nvSpPr>
        <p:spPr>
          <a:xfrm>
            <a:off x="714850" y="312975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3343" name="Google Shape;13343;p96"/>
          <p:cNvSpPr txBox="1"/>
          <p:nvPr>
            <p:ph idx="8" type="subTitle"/>
          </p:nvPr>
        </p:nvSpPr>
        <p:spPr>
          <a:xfrm>
            <a:off x="714850" y="1470819"/>
            <a:ext cx="18537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13344" name="Google Shape;13344;p96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3345" name="Google Shape;13345;p96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346" name="Google Shape;13346;p96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347" name="Google Shape;13347;p96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348" name="Google Shape;13348;p96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349" name="Google Shape;13349;p96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350" name="Google Shape;13350;p96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351" name="Google Shape;13351;p96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352" name="Google Shape;13352;p96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353" name="Google Shape;13353;p96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354" name="Google Shape;13354;p96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355" name="Google Shape;13355;p96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356" name="Google Shape;13356;p96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357" name="Google Shape;13357;p96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358" name="Google Shape;13358;p96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359" name="Google Shape;13359;p96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360" name="Google Shape;13360;p96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361" name="Google Shape;13361;p96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362" name="Google Shape;13362;p96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363" name="Google Shape;13363;p96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364" name="Google Shape;13364;p96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365" name="Google Shape;13365;p96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366" name="Google Shape;13366;p96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367" name="Google Shape;13367;p96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368" name="Google Shape;13368;p96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369" name="Google Shape;13369;p96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3370" name="Google Shape;13370;p96"/>
          <p:cNvSpPr/>
          <p:nvPr/>
        </p:nvSpPr>
        <p:spPr>
          <a:xfrm>
            <a:off x="6578684" y="1512600"/>
            <a:ext cx="191509" cy="65143"/>
          </a:xfrm>
          <a:custGeom>
            <a:rect b="b" l="l" r="r" t="t"/>
            <a:pathLst>
              <a:path extrusionOk="0" h="1099" w="3231">
                <a:moveTo>
                  <a:pt x="1634" y="1"/>
                </a:moveTo>
                <a:cubicBezTo>
                  <a:pt x="988" y="1"/>
                  <a:pt x="345" y="375"/>
                  <a:pt x="0" y="1098"/>
                </a:cubicBezTo>
                <a:cubicBezTo>
                  <a:pt x="1061" y="1082"/>
                  <a:pt x="2138" y="1066"/>
                  <a:pt x="3231" y="1050"/>
                </a:cubicBezTo>
                <a:cubicBezTo>
                  <a:pt x="2869" y="343"/>
                  <a:pt x="2251" y="1"/>
                  <a:pt x="163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71" name="Google Shape;13371;p96"/>
          <p:cNvSpPr/>
          <p:nvPr/>
        </p:nvSpPr>
        <p:spPr>
          <a:xfrm>
            <a:off x="6787263" y="1514912"/>
            <a:ext cx="222983" cy="59927"/>
          </a:xfrm>
          <a:custGeom>
            <a:rect b="b" l="l" r="r" t="t"/>
            <a:pathLst>
              <a:path extrusionOk="0" h="1011" w="3762">
                <a:moveTo>
                  <a:pt x="1849" y="0"/>
                </a:moveTo>
                <a:cubicBezTo>
                  <a:pt x="1159" y="0"/>
                  <a:pt x="474" y="333"/>
                  <a:pt x="1" y="1011"/>
                </a:cubicBezTo>
                <a:lnTo>
                  <a:pt x="3762" y="963"/>
                </a:lnTo>
                <a:cubicBezTo>
                  <a:pt x="3730" y="963"/>
                  <a:pt x="3697" y="947"/>
                  <a:pt x="3681" y="930"/>
                </a:cubicBezTo>
                <a:cubicBezTo>
                  <a:pt x="3191" y="313"/>
                  <a:pt x="2517" y="0"/>
                  <a:pt x="184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72" name="Google Shape;13372;p96"/>
          <p:cNvSpPr/>
          <p:nvPr/>
        </p:nvSpPr>
        <p:spPr>
          <a:xfrm>
            <a:off x="7052093" y="1519654"/>
            <a:ext cx="198207" cy="52340"/>
          </a:xfrm>
          <a:custGeom>
            <a:rect b="b" l="l" r="r" t="t"/>
            <a:pathLst>
              <a:path extrusionOk="0" h="883" w="3344">
                <a:moveTo>
                  <a:pt x="1710" y="0"/>
                </a:moveTo>
                <a:cubicBezTo>
                  <a:pt x="1087" y="0"/>
                  <a:pt x="459" y="302"/>
                  <a:pt x="1" y="883"/>
                </a:cubicBezTo>
                <a:lnTo>
                  <a:pt x="3344" y="867"/>
                </a:lnTo>
                <a:cubicBezTo>
                  <a:pt x="2910" y="282"/>
                  <a:pt x="2312" y="0"/>
                  <a:pt x="171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73" name="Google Shape;13373;p96"/>
          <p:cNvSpPr/>
          <p:nvPr/>
        </p:nvSpPr>
        <p:spPr>
          <a:xfrm>
            <a:off x="7272172" y="1510882"/>
            <a:ext cx="209647" cy="60164"/>
          </a:xfrm>
          <a:custGeom>
            <a:rect b="b" l="l" r="r" t="t"/>
            <a:pathLst>
              <a:path extrusionOk="0" h="1015" w="3537">
                <a:moveTo>
                  <a:pt x="1818" y="1"/>
                </a:moveTo>
                <a:cubicBezTo>
                  <a:pt x="1673" y="1"/>
                  <a:pt x="1514" y="26"/>
                  <a:pt x="1335" y="82"/>
                </a:cubicBezTo>
                <a:cubicBezTo>
                  <a:pt x="804" y="243"/>
                  <a:pt x="386" y="629"/>
                  <a:pt x="1" y="1015"/>
                </a:cubicBezTo>
                <a:lnTo>
                  <a:pt x="3537" y="1015"/>
                </a:lnTo>
                <a:lnTo>
                  <a:pt x="3537" y="998"/>
                </a:lnTo>
                <a:cubicBezTo>
                  <a:pt x="3295" y="998"/>
                  <a:pt x="3199" y="822"/>
                  <a:pt x="3022" y="661"/>
                </a:cubicBezTo>
                <a:cubicBezTo>
                  <a:pt x="2615" y="279"/>
                  <a:pt x="2294" y="1"/>
                  <a:pt x="181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74" name="Google Shape;13374;p96"/>
          <p:cNvSpPr/>
          <p:nvPr/>
        </p:nvSpPr>
        <p:spPr>
          <a:xfrm>
            <a:off x="7481759" y="1502643"/>
            <a:ext cx="258250" cy="67455"/>
          </a:xfrm>
          <a:custGeom>
            <a:rect b="b" l="l" r="r" t="t"/>
            <a:pathLst>
              <a:path extrusionOk="0" h="1138" w="4357">
                <a:moveTo>
                  <a:pt x="2280" y="0"/>
                </a:moveTo>
                <a:cubicBezTo>
                  <a:pt x="2020" y="0"/>
                  <a:pt x="1752" y="45"/>
                  <a:pt x="1479" y="141"/>
                </a:cubicBezTo>
                <a:cubicBezTo>
                  <a:pt x="1029" y="302"/>
                  <a:pt x="772" y="607"/>
                  <a:pt x="418" y="880"/>
                </a:cubicBezTo>
                <a:cubicBezTo>
                  <a:pt x="306" y="977"/>
                  <a:pt x="258" y="1105"/>
                  <a:pt x="113" y="1121"/>
                </a:cubicBezTo>
                <a:cubicBezTo>
                  <a:pt x="65" y="1137"/>
                  <a:pt x="33" y="1137"/>
                  <a:pt x="1" y="1137"/>
                </a:cubicBezTo>
                <a:lnTo>
                  <a:pt x="4356" y="1137"/>
                </a:lnTo>
                <a:cubicBezTo>
                  <a:pt x="3842" y="453"/>
                  <a:pt x="3105" y="0"/>
                  <a:pt x="228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75" name="Google Shape;13375;p96"/>
          <p:cNvSpPr/>
          <p:nvPr/>
        </p:nvSpPr>
        <p:spPr>
          <a:xfrm>
            <a:off x="7755183" y="1508985"/>
            <a:ext cx="211544" cy="63009"/>
          </a:xfrm>
          <a:custGeom>
            <a:rect b="b" l="l" r="r" t="t"/>
            <a:pathLst>
              <a:path extrusionOk="0" h="1063" w="3569">
                <a:moveTo>
                  <a:pt x="1840" y="0"/>
                </a:moveTo>
                <a:cubicBezTo>
                  <a:pt x="1221" y="0"/>
                  <a:pt x="591" y="302"/>
                  <a:pt x="145" y="918"/>
                </a:cubicBezTo>
                <a:cubicBezTo>
                  <a:pt x="129" y="942"/>
                  <a:pt x="105" y="954"/>
                  <a:pt x="81" y="954"/>
                </a:cubicBezTo>
                <a:cubicBezTo>
                  <a:pt x="57" y="954"/>
                  <a:pt x="32" y="942"/>
                  <a:pt x="16" y="918"/>
                </a:cubicBezTo>
                <a:lnTo>
                  <a:pt x="0" y="934"/>
                </a:lnTo>
                <a:lnTo>
                  <a:pt x="48" y="1014"/>
                </a:lnTo>
                <a:cubicBezTo>
                  <a:pt x="48" y="1014"/>
                  <a:pt x="48" y="1030"/>
                  <a:pt x="48" y="1030"/>
                </a:cubicBezTo>
                <a:cubicBezTo>
                  <a:pt x="1222" y="1047"/>
                  <a:pt x="2395" y="1047"/>
                  <a:pt x="3568" y="1063"/>
                </a:cubicBezTo>
                <a:cubicBezTo>
                  <a:pt x="3174" y="359"/>
                  <a:pt x="2514" y="0"/>
                  <a:pt x="184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76" name="Google Shape;13376;p96"/>
          <p:cNvSpPr/>
          <p:nvPr/>
        </p:nvSpPr>
        <p:spPr>
          <a:xfrm>
            <a:off x="7991443" y="1523803"/>
            <a:ext cx="165785" cy="49139"/>
          </a:xfrm>
          <a:custGeom>
            <a:rect b="b" l="l" r="r" t="t"/>
            <a:pathLst>
              <a:path extrusionOk="0" h="829" w="2797">
                <a:moveTo>
                  <a:pt x="1411" y="1"/>
                </a:moveTo>
                <a:cubicBezTo>
                  <a:pt x="880" y="1"/>
                  <a:pt x="343" y="270"/>
                  <a:pt x="0" y="813"/>
                </a:cubicBezTo>
                <a:lnTo>
                  <a:pt x="2797" y="829"/>
                </a:lnTo>
                <a:cubicBezTo>
                  <a:pt x="2481" y="278"/>
                  <a:pt x="1949" y="1"/>
                  <a:pt x="141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77" name="Google Shape;13377;p96"/>
          <p:cNvSpPr/>
          <p:nvPr/>
        </p:nvSpPr>
        <p:spPr>
          <a:xfrm>
            <a:off x="8184790" y="1518646"/>
            <a:ext cx="148715" cy="56193"/>
          </a:xfrm>
          <a:custGeom>
            <a:rect b="b" l="l" r="r" t="t"/>
            <a:pathLst>
              <a:path extrusionOk="0" h="948" w="2509">
                <a:moveTo>
                  <a:pt x="1179" y="0"/>
                </a:moveTo>
                <a:cubicBezTo>
                  <a:pt x="671" y="0"/>
                  <a:pt x="176" y="315"/>
                  <a:pt x="1" y="932"/>
                </a:cubicBezTo>
                <a:lnTo>
                  <a:pt x="2508" y="948"/>
                </a:lnTo>
                <a:lnTo>
                  <a:pt x="2508" y="900"/>
                </a:lnTo>
                <a:cubicBezTo>
                  <a:pt x="2460" y="900"/>
                  <a:pt x="2412" y="867"/>
                  <a:pt x="2380" y="819"/>
                </a:cubicBezTo>
                <a:cubicBezTo>
                  <a:pt x="2132" y="270"/>
                  <a:pt x="1650" y="0"/>
                  <a:pt x="117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78" name="Google Shape;13378;p96"/>
          <p:cNvSpPr/>
          <p:nvPr/>
        </p:nvSpPr>
        <p:spPr>
          <a:xfrm>
            <a:off x="8333445" y="1527004"/>
            <a:ext cx="101237" cy="51688"/>
          </a:xfrm>
          <a:custGeom>
            <a:rect b="b" l="l" r="r" t="t"/>
            <a:pathLst>
              <a:path extrusionOk="0" h="872" w="1708">
                <a:moveTo>
                  <a:pt x="856" y="0"/>
                </a:moveTo>
                <a:cubicBezTo>
                  <a:pt x="530" y="0"/>
                  <a:pt x="206" y="200"/>
                  <a:pt x="129" y="662"/>
                </a:cubicBezTo>
                <a:cubicBezTo>
                  <a:pt x="113" y="710"/>
                  <a:pt x="64" y="759"/>
                  <a:pt x="0" y="759"/>
                </a:cubicBezTo>
                <a:lnTo>
                  <a:pt x="0" y="807"/>
                </a:lnTo>
                <a:lnTo>
                  <a:pt x="1511" y="823"/>
                </a:lnTo>
                <a:cubicBezTo>
                  <a:pt x="1543" y="823"/>
                  <a:pt x="1591" y="839"/>
                  <a:pt x="1607" y="871"/>
                </a:cubicBezTo>
                <a:cubicBezTo>
                  <a:pt x="1707" y="336"/>
                  <a:pt x="1279" y="0"/>
                  <a:pt x="856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79" name="Google Shape;13379;p96"/>
          <p:cNvSpPr/>
          <p:nvPr/>
        </p:nvSpPr>
        <p:spPr>
          <a:xfrm>
            <a:off x="6757746" y="1948258"/>
            <a:ext cx="166793" cy="61409"/>
          </a:xfrm>
          <a:custGeom>
            <a:rect b="b" l="l" r="r" t="t"/>
            <a:pathLst>
              <a:path extrusionOk="0" h="1036" w="2814">
                <a:moveTo>
                  <a:pt x="1" y="0"/>
                </a:moveTo>
                <a:lnTo>
                  <a:pt x="1" y="0"/>
                </a:lnTo>
                <a:cubicBezTo>
                  <a:pt x="42" y="722"/>
                  <a:pt x="551" y="1036"/>
                  <a:pt x="1144" y="1036"/>
                </a:cubicBezTo>
                <a:cubicBezTo>
                  <a:pt x="1238" y="1036"/>
                  <a:pt x="1334" y="1028"/>
                  <a:pt x="1431" y="1013"/>
                </a:cubicBezTo>
                <a:cubicBezTo>
                  <a:pt x="2074" y="916"/>
                  <a:pt x="2395" y="659"/>
                  <a:pt x="2781" y="161"/>
                </a:cubicBezTo>
                <a:cubicBezTo>
                  <a:pt x="2781" y="145"/>
                  <a:pt x="2797" y="145"/>
                  <a:pt x="2813" y="129"/>
                </a:cubicBezTo>
                <a:cubicBezTo>
                  <a:pt x="1865" y="97"/>
                  <a:pt x="933" y="48"/>
                  <a:pt x="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80" name="Google Shape;13380;p96"/>
          <p:cNvSpPr/>
          <p:nvPr/>
        </p:nvSpPr>
        <p:spPr>
          <a:xfrm>
            <a:off x="6583425" y="1934922"/>
            <a:ext cx="158791" cy="71130"/>
          </a:xfrm>
          <a:custGeom>
            <a:rect b="b" l="l" r="r" t="t"/>
            <a:pathLst>
              <a:path extrusionOk="0" h="1200" w="2679">
                <a:moveTo>
                  <a:pt x="0" y="0"/>
                </a:moveTo>
                <a:cubicBezTo>
                  <a:pt x="145" y="322"/>
                  <a:pt x="354" y="611"/>
                  <a:pt x="643" y="852"/>
                </a:cubicBezTo>
                <a:cubicBezTo>
                  <a:pt x="914" y="1071"/>
                  <a:pt x="1295" y="1200"/>
                  <a:pt x="1655" y="1200"/>
                </a:cubicBezTo>
                <a:cubicBezTo>
                  <a:pt x="2191" y="1200"/>
                  <a:pt x="2678" y="912"/>
                  <a:pt x="2668" y="209"/>
                </a:cubicBezTo>
                <a:cubicBezTo>
                  <a:pt x="1784" y="145"/>
                  <a:pt x="917" y="97"/>
                  <a:pt x="49" y="16"/>
                </a:cubicBezTo>
                <a:cubicBezTo>
                  <a:pt x="33" y="16"/>
                  <a:pt x="16" y="0"/>
                  <a:pt x="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81" name="Google Shape;13381;p96"/>
          <p:cNvSpPr/>
          <p:nvPr/>
        </p:nvSpPr>
        <p:spPr>
          <a:xfrm>
            <a:off x="5666288" y="2485369"/>
            <a:ext cx="240230" cy="225422"/>
          </a:xfrm>
          <a:custGeom>
            <a:rect b="b" l="l" r="r" t="t"/>
            <a:pathLst>
              <a:path extrusionOk="0" h="5541" w="5905">
                <a:moveTo>
                  <a:pt x="3083" y="300"/>
                </a:moveTo>
                <a:cubicBezTo>
                  <a:pt x="3157" y="625"/>
                  <a:pt x="3104" y="971"/>
                  <a:pt x="3125" y="1285"/>
                </a:cubicBezTo>
                <a:cubicBezTo>
                  <a:pt x="2989" y="1065"/>
                  <a:pt x="2853" y="855"/>
                  <a:pt x="2716" y="646"/>
                </a:cubicBezTo>
                <a:cubicBezTo>
                  <a:pt x="2695" y="625"/>
                  <a:pt x="2685" y="604"/>
                  <a:pt x="2664" y="593"/>
                </a:cubicBezTo>
                <a:cubicBezTo>
                  <a:pt x="2790" y="478"/>
                  <a:pt x="2926" y="373"/>
                  <a:pt x="3083" y="300"/>
                </a:cubicBezTo>
                <a:close/>
                <a:moveTo>
                  <a:pt x="2475" y="792"/>
                </a:moveTo>
                <a:cubicBezTo>
                  <a:pt x="2590" y="1139"/>
                  <a:pt x="2737" y="1474"/>
                  <a:pt x="2905" y="1810"/>
                </a:cubicBezTo>
                <a:cubicBezTo>
                  <a:pt x="2716" y="1547"/>
                  <a:pt x="2517" y="1306"/>
                  <a:pt x="2286" y="1086"/>
                </a:cubicBezTo>
                <a:lnTo>
                  <a:pt x="2265" y="1065"/>
                </a:lnTo>
                <a:cubicBezTo>
                  <a:pt x="2328" y="971"/>
                  <a:pt x="2402" y="876"/>
                  <a:pt x="2475" y="792"/>
                </a:cubicBezTo>
                <a:close/>
                <a:moveTo>
                  <a:pt x="3828" y="1967"/>
                </a:moveTo>
                <a:cubicBezTo>
                  <a:pt x="4080" y="2103"/>
                  <a:pt x="4331" y="2229"/>
                  <a:pt x="4572" y="2365"/>
                </a:cubicBezTo>
                <a:cubicBezTo>
                  <a:pt x="4562" y="2376"/>
                  <a:pt x="4541" y="2386"/>
                  <a:pt x="4530" y="2407"/>
                </a:cubicBezTo>
                <a:cubicBezTo>
                  <a:pt x="4436" y="2334"/>
                  <a:pt x="4331" y="2271"/>
                  <a:pt x="4226" y="2219"/>
                </a:cubicBezTo>
                <a:cubicBezTo>
                  <a:pt x="4204" y="2203"/>
                  <a:pt x="4180" y="2195"/>
                  <a:pt x="4156" y="2195"/>
                </a:cubicBezTo>
                <a:cubicBezTo>
                  <a:pt x="4101" y="2195"/>
                  <a:pt x="4049" y="2234"/>
                  <a:pt x="4027" y="2292"/>
                </a:cubicBezTo>
                <a:lnTo>
                  <a:pt x="3828" y="1967"/>
                </a:lnTo>
                <a:close/>
                <a:moveTo>
                  <a:pt x="2098" y="1317"/>
                </a:moveTo>
                <a:cubicBezTo>
                  <a:pt x="2286" y="1768"/>
                  <a:pt x="2507" y="2208"/>
                  <a:pt x="2758" y="2638"/>
                </a:cubicBezTo>
                <a:cubicBezTo>
                  <a:pt x="2528" y="2282"/>
                  <a:pt x="2255" y="1946"/>
                  <a:pt x="1940" y="1663"/>
                </a:cubicBezTo>
                <a:cubicBezTo>
                  <a:pt x="1912" y="1629"/>
                  <a:pt x="1878" y="1615"/>
                  <a:pt x="1845" y="1615"/>
                </a:cubicBezTo>
                <a:cubicBezTo>
                  <a:pt x="1755" y="1615"/>
                  <a:pt x="1672" y="1720"/>
                  <a:pt x="1741" y="1820"/>
                </a:cubicBezTo>
                <a:cubicBezTo>
                  <a:pt x="1856" y="2093"/>
                  <a:pt x="1982" y="2355"/>
                  <a:pt x="2119" y="2617"/>
                </a:cubicBezTo>
                <a:cubicBezTo>
                  <a:pt x="1919" y="2282"/>
                  <a:pt x="1678" y="1956"/>
                  <a:pt x="1416" y="1663"/>
                </a:cubicBezTo>
                <a:cubicBezTo>
                  <a:pt x="1395" y="1636"/>
                  <a:pt x="1365" y="1625"/>
                  <a:pt x="1334" y="1625"/>
                </a:cubicBezTo>
                <a:cubicBezTo>
                  <a:pt x="1255" y="1625"/>
                  <a:pt x="1169" y="1699"/>
                  <a:pt x="1206" y="1789"/>
                </a:cubicBezTo>
                <a:lnTo>
                  <a:pt x="1269" y="1946"/>
                </a:lnTo>
                <a:cubicBezTo>
                  <a:pt x="1133" y="1799"/>
                  <a:pt x="976" y="1663"/>
                  <a:pt x="808" y="1537"/>
                </a:cubicBezTo>
                <a:cubicBezTo>
                  <a:pt x="795" y="1524"/>
                  <a:pt x="774" y="1515"/>
                  <a:pt x="750" y="1515"/>
                </a:cubicBezTo>
                <a:cubicBezTo>
                  <a:pt x="735" y="1515"/>
                  <a:pt x="719" y="1519"/>
                  <a:pt x="703" y="1527"/>
                </a:cubicBezTo>
                <a:cubicBezTo>
                  <a:pt x="692" y="1474"/>
                  <a:pt x="682" y="1422"/>
                  <a:pt x="671" y="1369"/>
                </a:cubicBezTo>
                <a:lnTo>
                  <a:pt x="671" y="1369"/>
                </a:lnTo>
                <a:cubicBezTo>
                  <a:pt x="1059" y="1390"/>
                  <a:pt x="1437" y="1464"/>
                  <a:pt x="1804" y="1600"/>
                </a:cubicBezTo>
                <a:lnTo>
                  <a:pt x="1814" y="1589"/>
                </a:lnTo>
                <a:cubicBezTo>
                  <a:pt x="1826" y="1594"/>
                  <a:pt x="1837" y="1596"/>
                  <a:pt x="1849" y="1596"/>
                </a:cubicBezTo>
                <a:cubicBezTo>
                  <a:pt x="1892" y="1596"/>
                  <a:pt x="1937" y="1568"/>
                  <a:pt x="1961" y="1527"/>
                </a:cubicBezTo>
                <a:cubicBezTo>
                  <a:pt x="2014" y="1464"/>
                  <a:pt x="2056" y="1390"/>
                  <a:pt x="2098" y="1317"/>
                </a:cubicBezTo>
                <a:close/>
                <a:moveTo>
                  <a:pt x="4814" y="2512"/>
                </a:moveTo>
                <a:cubicBezTo>
                  <a:pt x="4845" y="2533"/>
                  <a:pt x="4887" y="2554"/>
                  <a:pt x="4918" y="2575"/>
                </a:cubicBezTo>
                <a:cubicBezTo>
                  <a:pt x="5074" y="2689"/>
                  <a:pt x="4770" y="2854"/>
                  <a:pt x="4389" y="2999"/>
                </a:cubicBezTo>
                <a:lnTo>
                  <a:pt x="4389" y="2999"/>
                </a:lnTo>
                <a:cubicBezTo>
                  <a:pt x="4418" y="2967"/>
                  <a:pt x="4435" y="2918"/>
                  <a:pt x="4415" y="2869"/>
                </a:cubicBezTo>
                <a:cubicBezTo>
                  <a:pt x="4405" y="2795"/>
                  <a:pt x="4384" y="2711"/>
                  <a:pt x="4373" y="2628"/>
                </a:cubicBezTo>
                <a:lnTo>
                  <a:pt x="4373" y="2628"/>
                </a:lnTo>
                <a:cubicBezTo>
                  <a:pt x="4447" y="2680"/>
                  <a:pt x="4520" y="2722"/>
                  <a:pt x="4583" y="2774"/>
                </a:cubicBezTo>
                <a:cubicBezTo>
                  <a:pt x="4614" y="2802"/>
                  <a:pt x="4652" y="2815"/>
                  <a:pt x="4688" y="2815"/>
                </a:cubicBezTo>
                <a:cubicBezTo>
                  <a:pt x="4760" y="2815"/>
                  <a:pt x="4828" y="2764"/>
                  <a:pt x="4835" y="2680"/>
                </a:cubicBezTo>
                <a:cubicBezTo>
                  <a:pt x="4845" y="2628"/>
                  <a:pt x="4835" y="2565"/>
                  <a:pt x="4814" y="2512"/>
                </a:cubicBezTo>
                <a:close/>
                <a:moveTo>
                  <a:pt x="3503" y="2386"/>
                </a:moveTo>
                <a:cubicBezTo>
                  <a:pt x="3597" y="2554"/>
                  <a:pt x="3702" y="2711"/>
                  <a:pt x="3807" y="2869"/>
                </a:cubicBezTo>
                <a:cubicBezTo>
                  <a:pt x="3836" y="2912"/>
                  <a:pt x="3883" y="2933"/>
                  <a:pt x="3929" y="2933"/>
                </a:cubicBezTo>
                <a:cubicBezTo>
                  <a:pt x="3983" y="2933"/>
                  <a:pt x="4036" y="2904"/>
                  <a:pt x="4059" y="2848"/>
                </a:cubicBezTo>
                <a:cubicBezTo>
                  <a:pt x="4090" y="2890"/>
                  <a:pt x="4121" y="2942"/>
                  <a:pt x="4153" y="2984"/>
                </a:cubicBezTo>
                <a:cubicBezTo>
                  <a:pt x="4184" y="3026"/>
                  <a:pt x="4226" y="3058"/>
                  <a:pt x="4268" y="3058"/>
                </a:cubicBezTo>
                <a:cubicBezTo>
                  <a:pt x="4121" y="3110"/>
                  <a:pt x="3964" y="3162"/>
                  <a:pt x="3817" y="3204"/>
                </a:cubicBezTo>
                <a:cubicBezTo>
                  <a:pt x="3838" y="3183"/>
                  <a:pt x="3838" y="3141"/>
                  <a:pt x="3828" y="3120"/>
                </a:cubicBezTo>
                <a:cubicBezTo>
                  <a:pt x="3733" y="2869"/>
                  <a:pt x="3618" y="2628"/>
                  <a:pt x="3503" y="2386"/>
                </a:cubicBezTo>
                <a:close/>
                <a:moveTo>
                  <a:pt x="1122" y="2900"/>
                </a:moveTo>
                <a:cubicBezTo>
                  <a:pt x="1175" y="3037"/>
                  <a:pt x="1238" y="3183"/>
                  <a:pt x="1301" y="3320"/>
                </a:cubicBezTo>
                <a:cubicBezTo>
                  <a:pt x="1217" y="3236"/>
                  <a:pt x="1133" y="3141"/>
                  <a:pt x="1049" y="3047"/>
                </a:cubicBezTo>
                <a:cubicBezTo>
                  <a:pt x="1070" y="3005"/>
                  <a:pt x="1101" y="2953"/>
                  <a:pt x="1112" y="2900"/>
                </a:cubicBezTo>
                <a:close/>
                <a:moveTo>
                  <a:pt x="2653" y="1904"/>
                </a:moveTo>
                <a:lnTo>
                  <a:pt x="2653" y="1904"/>
                </a:lnTo>
                <a:cubicBezTo>
                  <a:pt x="2989" y="2334"/>
                  <a:pt x="3272" y="2806"/>
                  <a:pt x="3608" y="3236"/>
                </a:cubicBezTo>
                <a:cubicBezTo>
                  <a:pt x="3618" y="3246"/>
                  <a:pt x="3629" y="3257"/>
                  <a:pt x="3639" y="3257"/>
                </a:cubicBezTo>
                <a:lnTo>
                  <a:pt x="3366" y="3341"/>
                </a:lnTo>
                <a:cubicBezTo>
                  <a:pt x="3188" y="2837"/>
                  <a:pt x="2905" y="2376"/>
                  <a:pt x="2653" y="1904"/>
                </a:cubicBezTo>
                <a:close/>
                <a:moveTo>
                  <a:pt x="881" y="3330"/>
                </a:moveTo>
                <a:lnTo>
                  <a:pt x="923" y="3446"/>
                </a:lnTo>
                <a:cubicBezTo>
                  <a:pt x="902" y="3435"/>
                  <a:pt x="881" y="3430"/>
                  <a:pt x="862" y="3430"/>
                </a:cubicBezTo>
                <a:cubicBezTo>
                  <a:pt x="842" y="3430"/>
                  <a:pt x="823" y="3435"/>
                  <a:pt x="808" y="3446"/>
                </a:cubicBezTo>
                <a:cubicBezTo>
                  <a:pt x="829" y="3414"/>
                  <a:pt x="850" y="3383"/>
                  <a:pt x="871" y="3341"/>
                </a:cubicBezTo>
                <a:lnTo>
                  <a:pt x="881" y="3330"/>
                </a:lnTo>
                <a:close/>
                <a:moveTo>
                  <a:pt x="1206" y="2229"/>
                </a:moveTo>
                <a:cubicBezTo>
                  <a:pt x="1552" y="2628"/>
                  <a:pt x="1846" y="3068"/>
                  <a:pt x="2087" y="3540"/>
                </a:cubicBezTo>
                <a:cubicBezTo>
                  <a:pt x="2071" y="3529"/>
                  <a:pt x="2053" y="3524"/>
                  <a:pt x="2035" y="3524"/>
                </a:cubicBezTo>
                <a:cubicBezTo>
                  <a:pt x="2016" y="3524"/>
                  <a:pt x="1998" y="3529"/>
                  <a:pt x="1982" y="3540"/>
                </a:cubicBezTo>
                <a:lnTo>
                  <a:pt x="1993" y="3529"/>
                </a:lnTo>
                <a:lnTo>
                  <a:pt x="1982" y="3529"/>
                </a:lnTo>
                <a:cubicBezTo>
                  <a:pt x="1804" y="3047"/>
                  <a:pt x="1489" y="2649"/>
                  <a:pt x="1206" y="2229"/>
                </a:cubicBezTo>
                <a:close/>
                <a:moveTo>
                  <a:pt x="1238" y="3603"/>
                </a:moveTo>
                <a:cubicBezTo>
                  <a:pt x="1301" y="3666"/>
                  <a:pt x="1364" y="3718"/>
                  <a:pt x="1426" y="3781"/>
                </a:cubicBezTo>
                <a:cubicBezTo>
                  <a:pt x="1290" y="3844"/>
                  <a:pt x="1143" y="3896"/>
                  <a:pt x="997" y="3938"/>
                </a:cubicBezTo>
                <a:lnTo>
                  <a:pt x="1007" y="3928"/>
                </a:lnTo>
                <a:cubicBezTo>
                  <a:pt x="997" y="3875"/>
                  <a:pt x="986" y="3823"/>
                  <a:pt x="986" y="3771"/>
                </a:cubicBezTo>
                <a:lnTo>
                  <a:pt x="986" y="3771"/>
                </a:lnTo>
                <a:cubicBezTo>
                  <a:pt x="1017" y="3792"/>
                  <a:pt x="1059" y="3802"/>
                  <a:pt x="1091" y="3823"/>
                </a:cubicBezTo>
                <a:cubicBezTo>
                  <a:pt x="1110" y="3833"/>
                  <a:pt x="1130" y="3837"/>
                  <a:pt x="1149" y="3837"/>
                </a:cubicBezTo>
                <a:cubicBezTo>
                  <a:pt x="1232" y="3837"/>
                  <a:pt x="1301" y="3751"/>
                  <a:pt x="1259" y="3666"/>
                </a:cubicBezTo>
                <a:cubicBezTo>
                  <a:pt x="1259" y="3645"/>
                  <a:pt x="1238" y="3624"/>
                  <a:pt x="1238" y="3603"/>
                </a:cubicBezTo>
                <a:close/>
                <a:moveTo>
                  <a:pt x="745" y="3529"/>
                </a:moveTo>
                <a:lnTo>
                  <a:pt x="745" y="3550"/>
                </a:lnTo>
                <a:cubicBezTo>
                  <a:pt x="755" y="3645"/>
                  <a:pt x="755" y="3739"/>
                  <a:pt x="766" y="3823"/>
                </a:cubicBezTo>
                <a:cubicBezTo>
                  <a:pt x="745" y="3818"/>
                  <a:pt x="724" y="3815"/>
                  <a:pt x="703" y="3815"/>
                </a:cubicBezTo>
                <a:cubicBezTo>
                  <a:pt x="682" y="3815"/>
                  <a:pt x="661" y="3818"/>
                  <a:pt x="640" y="3823"/>
                </a:cubicBezTo>
                <a:cubicBezTo>
                  <a:pt x="598" y="3844"/>
                  <a:pt x="577" y="3886"/>
                  <a:pt x="588" y="3928"/>
                </a:cubicBezTo>
                <a:cubicBezTo>
                  <a:pt x="598" y="3959"/>
                  <a:pt x="619" y="3991"/>
                  <a:pt x="640" y="4012"/>
                </a:cubicBezTo>
                <a:cubicBezTo>
                  <a:pt x="567" y="4022"/>
                  <a:pt x="483" y="4022"/>
                  <a:pt x="409" y="4022"/>
                </a:cubicBezTo>
                <a:lnTo>
                  <a:pt x="420" y="4012"/>
                </a:lnTo>
                <a:cubicBezTo>
                  <a:pt x="504" y="3886"/>
                  <a:pt x="629" y="3718"/>
                  <a:pt x="745" y="3529"/>
                </a:cubicBezTo>
                <a:close/>
                <a:moveTo>
                  <a:pt x="2402" y="2586"/>
                </a:moveTo>
                <a:lnTo>
                  <a:pt x="2402" y="2586"/>
                </a:lnTo>
                <a:cubicBezTo>
                  <a:pt x="2664" y="2953"/>
                  <a:pt x="2905" y="3351"/>
                  <a:pt x="3209" y="3697"/>
                </a:cubicBezTo>
                <a:cubicBezTo>
                  <a:pt x="3209" y="3708"/>
                  <a:pt x="3220" y="3718"/>
                  <a:pt x="3230" y="3718"/>
                </a:cubicBezTo>
                <a:cubicBezTo>
                  <a:pt x="3251" y="4175"/>
                  <a:pt x="3323" y="4703"/>
                  <a:pt x="3142" y="5100"/>
                </a:cubicBezTo>
                <a:lnTo>
                  <a:pt x="3142" y="5100"/>
                </a:lnTo>
                <a:cubicBezTo>
                  <a:pt x="3038" y="4821"/>
                  <a:pt x="2914" y="4543"/>
                  <a:pt x="2779" y="4274"/>
                </a:cubicBezTo>
                <a:lnTo>
                  <a:pt x="2779" y="4274"/>
                </a:lnTo>
                <a:cubicBezTo>
                  <a:pt x="2821" y="4337"/>
                  <a:pt x="2853" y="4410"/>
                  <a:pt x="2895" y="4484"/>
                </a:cubicBezTo>
                <a:cubicBezTo>
                  <a:pt x="2923" y="4523"/>
                  <a:pt x="2964" y="4540"/>
                  <a:pt x="3004" y="4540"/>
                </a:cubicBezTo>
                <a:cubicBezTo>
                  <a:pt x="3082" y="4540"/>
                  <a:pt x="3156" y="4476"/>
                  <a:pt x="3136" y="4379"/>
                </a:cubicBezTo>
                <a:cubicBezTo>
                  <a:pt x="2999" y="3729"/>
                  <a:pt x="2695" y="3162"/>
                  <a:pt x="2402" y="2586"/>
                </a:cubicBezTo>
                <a:close/>
                <a:moveTo>
                  <a:pt x="3180" y="1"/>
                </a:moveTo>
                <a:cubicBezTo>
                  <a:pt x="3168" y="1"/>
                  <a:pt x="3157" y="2"/>
                  <a:pt x="3146" y="6"/>
                </a:cubicBezTo>
                <a:cubicBezTo>
                  <a:pt x="2727" y="142"/>
                  <a:pt x="2412" y="446"/>
                  <a:pt x="2150" y="792"/>
                </a:cubicBezTo>
                <a:cubicBezTo>
                  <a:pt x="2056" y="918"/>
                  <a:pt x="1972" y="1044"/>
                  <a:pt x="1877" y="1170"/>
                </a:cubicBezTo>
                <a:cubicBezTo>
                  <a:pt x="1817" y="1263"/>
                  <a:pt x="1780" y="1296"/>
                  <a:pt x="1728" y="1296"/>
                </a:cubicBezTo>
                <a:cubicBezTo>
                  <a:pt x="1681" y="1296"/>
                  <a:pt x="1621" y="1268"/>
                  <a:pt x="1521" y="1233"/>
                </a:cubicBezTo>
                <a:cubicBezTo>
                  <a:pt x="1244" y="1152"/>
                  <a:pt x="951" y="1102"/>
                  <a:pt x="663" y="1102"/>
                </a:cubicBezTo>
                <a:cubicBezTo>
                  <a:pt x="613" y="1102"/>
                  <a:pt x="564" y="1104"/>
                  <a:pt x="514" y="1107"/>
                </a:cubicBezTo>
                <a:cubicBezTo>
                  <a:pt x="441" y="1107"/>
                  <a:pt x="378" y="1159"/>
                  <a:pt x="378" y="1233"/>
                </a:cubicBezTo>
                <a:cubicBezTo>
                  <a:pt x="420" y="1789"/>
                  <a:pt x="713" y="2187"/>
                  <a:pt x="1112" y="2554"/>
                </a:cubicBezTo>
                <a:cubicBezTo>
                  <a:pt x="1106" y="2553"/>
                  <a:pt x="1101" y="2553"/>
                  <a:pt x="1096" y="2553"/>
                </a:cubicBezTo>
                <a:cubicBezTo>
                  <a:pt x="1037" y="2553"/>
                  <a:pt x="979" y="2602"/>
                  <a:pt x="1017" y="2670"/>
                </a:cubicBezTo>
                <a:cubicBezTo>
                  <a:pt x="1038" y="2691"/>
                  <a:pt x="126" y="3907"/>
                  <a:pt x="42" y="4064"/>
                </a:cubicBezTo>
                <a:cubicBezTo>
                  <a:pt x="0" y="4138"/>
                  <a:pt x="42" y="4243"/>
                  <a:pt x="126" y="4274"/>
                </a:cubicBezTo>
                <a:cubicBezTo>
                  <a:pt x="232" y="4292"/>
                  <a:pt x="335" y="4300"/>
                  <a:pt x="437" y="4300"/>
                </a:cubicBezTo>
                <a:cubicBezTo>
                  <a:pt x="977" y="4300"/>
                  <a:pt x="1456" y="4065"/>
                  <a:pt x="1951" y="3844"/>
                </a:cubicBezTo>
                <a:cubicBezTo>
                  <a:pt x="2234" y="4452"/>
                  <a:pt x="2475" y="5071"/>
                  <a:pt x="3020" y="5501"/>
                </a:cubicBezTo>
                <a:cubicBezTo>
                  <a:pt x="3047" y="5527"/>
                  <a:pt x="3081" y="5540"/>
                  <a:pt x="3116" y="5540"/>
                </a:cubicBezTo>
                <a:cubicBezTo>
                  <a:pt x="3151" y="5540"/>
                  <a:pt x="3188" y="5527"/>
                  <a:pt x="3220" y="5501"/>
                </a:cubicBezTo>
                <a:cubicBezTo>
                  <a:pt x="3366" y="5323"/>
                  <a:pt x="3471" y="5102"/>
                  <a:pt x="3492" y="4861"/>
                </a:cubicBezTo>
                <a:cubicBezTo>
                  <a:pt x="3513" y="4747"/>
                  <a:pt x="3513" y="3613"/>
                  <a:pt x="3452" y="3613"/>
                </a:cubicBezTo>
                <a:cubicBezTo>
                  <a:pt x="3452" y="3613"/>
                  <a:pt x="3451" y="3613"/>
                  <a:pt x="3451" y="3613"/>
                </a:cubicBezTo>
                <a:lnTo>
                  <a:pt x="3451" y="3613"/>
                </a:lnTo>
                <a:cubicBezTo>
                  <a:pt x="3996" y="3446"/>
                  <a:pt x="4593" y="3351"/>
                  <a:pt x="5065" y="3016"/>
                </a:cubicBezTo>
                <a:cubicBezTo>
                  <a:pt x="5904" y="2418"/>
                  <a:pt x="3891" y="1694"/>
                  <a:pt x="3534" y="1516"/>
                </a:cubicBezTo>
                <a:cubicBezTo>
                  <a:pt x="3512" y="1509"/>
                  <a:pt x="3490" y="1501"/>
                  <a:pt x="3467" y="1501"/>
                </a:cubicBezTo>
                <a:cubicBezTo>
                  <a:pt x="3458" y="1501"/>
                  <a:pt x="3449" y="1502"/>
                  <a:pt x="3440" y="1506"/>
                </a:cubicBezTo>
                <a:cubicBezTo>
                  <a:pt x="3524" y="1076"/>
                  <a:pt x="3440" y="467"/>
                  <a:pt x="3304" y="100"/>
                </a:cubicBezTo>
                <a:cubicBezTo>
                  <a:pt x="3286" y="40"/>
                  <a:pt x="3233" y="1"/>
                  <a:pt x="318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82" name="Google Shape;13382;p96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83" name="Google Shape;13383;p96"/>
          <p:cNvSpPr/>
          <p:nvPr/>
        </p:nvSpPr>
        <p:spPr>
          <a:xfrm>
            <a:off x="8665077" y="3043319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84" name="Google Shape;13384;p96"/>
          <p:cNvSpPr/>
          <p:nvPr/>
        </p:nvSpPr>
        <p:spPr>
          <a:xfrm>
            <a:off x="1725462" y="328090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85" name="Google Shape;13385;p96"/>
          <p:cNvSpPr/>
          <p:nvPr/>
        </p:nvSpPr>
        <p:spPr>
          <a:xfrm>
            <a:off x="4666837" y="4838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86" name="Google Shape;13386;p96"/>
          <p:cNvSpPr/>
          <p:nvPr/>
        </p:nvSpPr>
        <p:spPr>
          <a:xfrm>
            <a:off x="265233" y="4434265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87" name="Google Shape;13387;p96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88" name="Google Shape;13388;p96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89" name="Google Shape;13389;p96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90" name="Google Shape;13390;p96"/>
          <p:cNvSpPr/>
          <p:nvPr/>
        </p:nvSpPr>
        <p:spPr>
          <a:xfrm>
            <a:off x="278775" y="3989741"/>
            <a:ext cx="167398" cy="170868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91" name="Google Shape;13391;p96"/>
          <p:cNvSpPr/>
          <p:nvPr/>
        </p:nvSpPr>
        <p:spPr>
          <a:xfrm>
            <a:off x="7966721" y="46121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92" name="Google Shape;13392;p96"/>
          <p:cNvSpPr/>
          <p:nvPr/>
        </p:nvSpPr>
        <p:spPr>
          <a:xfrm>
            <a:off x="7863997" y="332620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93" name="Google Shape;13393;p96"/>
          <p:cNvSpPr/>
          <p:nvPr/>
        </p:nvSpPr>
        <p:spPr>
          <a:xfrm>
            <a:off x="7119569" y="734357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94" name="Google Shape;13394;p96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95" name="Google Shape;13395;p96"/>
          <p:cNvSpPr/>
          <p:nvPr/>
        </p:nvSpPr>
        <p:spPr>
          <a:xfrm>
            <a:off x="1276070" y="4914883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96" name="Google Shape;13396;p96"/>
          <p:cNvSpPr/>
          <p:nvPr/>
        </p:nvSpPr>
        <p:spPr>
          <a:xfrm>
            <a:off x="5737215" y="4287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97" name="Google Shape;13397;p96"/>
          <p:cNvSpPr/>
          <p:nvPr/>
        </p:nvSpPr>
        <p:spPr>
          <a:xfrm>
            <a:off x="8529064" y="4910045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98" name="Google Shape;13398;p96"/>
          <p:cNvSpPr/>
          <p:nvPr/>
        </p:nvSpPr>
        <p:spPr>
          <a:xfrm>
            <a:off x="6516307" y="1734935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99" name="Google Shape;13399;p96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00" name="Google Shape;13400;p96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01" name="Google Shape;13401;p96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02" name="Google Shape;13402;p96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03" name="Google Shape;13403;p96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04" name="Google Shape;13404;p96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05" name="Google Shape;13405;p96"/>
          <p:cNvSpPr/>
          <p:nvPr/>
        </p:nvSpPr>
        <p:spPr>
          <a:xfrm>
            <a:off x="552171" y="696071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06" name="Google Shape;13406;p96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07" name="Google Shape;13407;p96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08" name="Google Shape;13408;p96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09" name="Google Shape;13409;p96"/>
          <p:cNvSpPr/>
          <p:nvPr/>
        </p:nvSpPr>
        <p:spPr>
          <a:xfrm>
            <a:off x="8781237" y="736683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10" name="Google Shape;13410;p96"/>
          <p:cNvSpPr/>
          <p:nvPr/>
        </p:nvSpPr>
        <p:spPr>
          <a:xfrm>
            <a:off x="405515" y="1131357"/>
            <a:ext cx="40652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11" name="Google Shape;13411;p96"/>
          <p:cNvSpPr/>
          <p:nvPr/>
        </p:nvSpPr>
        <p:spPr>
          <a:xfrm>
            <a:off x="8735553" y="299701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12" name="Google Shape;13412;p96"/>
          <p:cNvSpPr/>
          <p:nvPr/>
        </p:nvSpPr>
        <p:spPr>
          <a:xfrm>
            <a:off x="3934862" y="4948506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13" name="Google Shape;13413;p96"/>
          <p:cNvSpPr/>
          <p:nvPr/>
        </p:nvSpPr>
        <p:spPr>
          <a:xfrm>
            <a:off x="3005954" y="4599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 1">
  <p:cSld name="TITLE_AND_TWO_COLUMNS_1_4_1_1">
    <p:spTree>
      <p:nvGrpSpPr>
        <p:cNvPr id="13414" name="Shape 13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5" name="Google Shape;13415;p97"/>
          <p:cNvSpPr txBox="1"/>
          <p:nvPr>
            <p:ph type="title"/>
          </p:nvPr>
        </p:nvSpPr>
        <p:spPr>
          <a:xfrm>
            <a:off x="714850" y="312975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3416" name="Google Shape;13416;p97"/>
          <p:cNvSpPr txBox="1"/>
          <p:nvPr>
            <p:ph idx="1" type="subTitle"/>
          </p:nvPr>
        </p:nvSpPr>
        <p:spPr>
          <a:xfrm>
            <a:off x="717282" y="2015543"/>
            <a:ext cx="2103300" cy="103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417" name="Google Shape;13417;p97"/>
          <p:cNvSpPr txBox="1"/>
          <p:nvPr>
            <p:ph idx="2" type="subTitle"/>
          </p:nvPr>
        </p:nvSpPr>
        <p:spPr>
          <a:xfrm>
            <a:off x="719082" y="1475080"/>
            <a:ext cx="2099700" cy="4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418" name="Google Shape;13418;p97"/>
          <p:cNvSpPr txBox="1"/>
          <p:nvPr>
            <p:ph idx="3" type="subTitle"/>
          </p:nvPr>
        </p:nvSpPr>
        <p:spPr>
          <a:xfrm>
            <a:off x="3520282" y="2015543"/>
            <a:ext cx="2103300" cy="103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419" name="Google Shape;13419;p97"/>
          <p:cNvSpPr txBox="1"/>
          <p:nvPr>
            <p:ph idx="4" type="subTitle"/>
          </p:nvPr>
        </p:nvSpPr>
        <p:spPr>
          <a:xfrm>
            <a:off x="3522082" y="1475080"/>
            <a:ext cx="2099700" cy="4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420" name="Google Shape;13420;p97"/>
          <p:cNvSpPr txBox="1"/>
          <p:nvPr>
            <p:ph idx="5" type="subTitle"/>
          </p:nvPr>
        </p:nvSpPr>
        <p:spPr>
          <a:xfrm>
            <a:off x="6323282" y="2015543"/>
            <a:ext cx="2103300" cy="103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421" name="Google Shape;13421;p97"/>
          <p:cNvSpPr txBox="1"/>
          <p:nvPr>
            <p:ph idx="6" type="subTitle"/>
          </p:nvPr>
        </p:nvSpPr>
        <p:spPr>
          <a:xfrm>
            <a:off x="6325082" y="1475080"/>
            <a:ext cx="2099700" cy="4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422" name="Google Shape;13422;p97"/>
          <p:cNvSpPr txBox="1"/>
          <p:nvPr>
            <p:ph idx="7" type="subTitle"/>
          </p:nvPr>
        </p:nvSpPr>
        <p:spPr>
          <a:xfrm>
            <a:off x="717295" y="3860218"/>
            <a:ext cx="2103300" cy="103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423" name="Google Shape;13423;p97"/>
          <p:cNvSpPr txBox="1"/>
          <p:nvPr>
            <p:ph idx="8" type="subTitle"/>
          </p:nvPr>
        </p:nvSpPr>
        <p:spPr>
          <a:xfrm>
            <a:off x="719095" y="3299405"/>
            <a:ext cx="2099700" cy="4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424" name="Google Shape;13424;p97"/>
          <p:cNvSpPr txBox="1"/>
          <p:nvPr>
            <p:ph idx="9" type="subTitle"/>
          </p:nvPr>
        </p:nvSpPr>
        <p:spPr>
          <a:xfrm>
            <a:off x="3520295" y="3860218"/>
            <a:ext cx="2103300" cy="103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425" name="Google Shape;13425;p97"/>
          <p:cNvSpPr txBox="1"/>
          <p:nvPr>
            <p:ph idx="13" type="subTitle"/>
          </p:nvPr>
        </p:nvSpPr>
        <p:spPr>
          <a:xfrm>
            <a:off x="3522095" y="3299405"/>
            <a:ext cx="2099700" cy="4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426" name="Google Shape;13426;p97"/>
          <p:cNvSpPr txBox="1"/>
          <p:nvPr>
            <p:ph idx="14" type="subTitle"/>
          </p:nvPr>
        </p:nvSpPr>
        <p:spPr>
          <a:xfrm>
            <a:off x="6323295" y="3860218"/>
            <a:ext cx="2103300" cy="103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427" name="Google Shape;13427;p97"/>
          <p:cNvSpPr txBox="1"/>
          <p:nvPr>
            <p:ph idx="15" type="subTitle"/>
          </p:nvPr>
        </p:nvSpPr>
        <p:spPr>
          <a:xfrm>
            <a:off x="6325095" y="3299405"/>
            <a:ext cx="2099700" cy="40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100"/>
              <a:buNone/>
              <a:defRPr sz="25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grpSp>
        <p:nvGrpSpPr>
          <p:cNvPr id="13428" name="Google Shape;13428;p97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3429" name="Google Shape;13429;p97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30" name="Google Shape;13430;p97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31" name="Google Shape;13431;p97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32" name="Google Shape;13432;p97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33" name="Google Shape;13433;p97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34" name="Google Shape;13434;p97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35" name="Google Shape;13435;p97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36" name="Google Shape;13436;p97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37" name="Google Shape;13437;p97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38" name="Google Shape;13438;p97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39" name="Google Shape;13439;p97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40" name="Google Shape;13440;p97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41" name="Google Shape;13441;p97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42" name="Google Shape;13442;p97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43" name="Google Shape;13443;p97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44" name="Google Shape;13444;p97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45" name="Google Shape;13445;p97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46" name="Google Shape;13446;p97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47" name="Google Shape;13447;p97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48" name="Google Shape;13448;p97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49" name="Google Shape;13449;p97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50" name="Google Shape;13450;p97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51" name="Google Shape;13451;p97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52" name="Google Shape;13452;p97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53" name="Google Shape;13453;p97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3454" name="Google Shape;13454;p97"/>
          <p:cNvSpPr/>
          <p:nvPr/>
        </p:nvSpPr>
        <p:spPr>
          <a:xfrm>
            <a:off x="185132" y="186292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55" name="Google Shape;13455;p97"/>
          <p:cNvSpPr/>
          <p:nvPr/>
        </p:nvSpPr>
        <p:spPr>
          <a:xfrm>
            <a:off x="8503825" y="190340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56" name="Google Shape;13456;p97"/>
          <p:cNvSpPr/>
          <p:nvPr/>
        </p:nvSpPr>
        <p:spPr>
          <a:xfrm>
            <a:off x="237000" y="885666"/>
            <a:ext cx="167398" cy="170868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57" name="Google Shape;13457;p97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58" name="Google Shape;13458;p97"/>
          <p:cNvSpPr/>
          <p:nvPr/>
        </p:nvSpPr>
        <p:spPr>
          <a:xfrm>
            <a:off x="147870" y="4417345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59" name="Google Shape;13459;p97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60" name="Google Shape;13460;p97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61" name="Google Shape;13461;p97"/>
          <p:cNvSpPr/>
          <p:nvPr/>
        </p:nvSpPr>
        <p:spPr>
          <a:xfrm>
            <a:off x="8867521" y="885671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62" name="Google Shape;13462;p97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63" name="Google Shape;13463;p97"/>
          <p:cNvSpPr/>
          <p:nvPr/>
        </p:nvSpPr>
        <p:spPr>
          <a:xfrm>
            <a:off x="197610" y="4793879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64" name="Google Shape;13464;p97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65" name="Google Shape;13465;p97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66" name="Google Shape;13466;p97"/>
          <p:cNvSpPr/>
          <p:nvPr/>
        </p:nvSpPr>
        <p:spPr>
          <a:xfrm>
            <a:off x="404394" y="501781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TITLE_AND_TWO_COLUMNS_1_2">
    <p:spTree>
      <p:nvGrpSpPr>
        <p:cNvPr id="13467" name="Shape 13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68" name="Google Shape;13468;p98"/>
          <p:cNvSpPr txBox="1"/>
          <p:nvPr>
            <p:ph idx="1" type="subTitle"/>
          </p:nvPr>
        </p:nvSpPr>
        <p:spPr>
          <a:xfrm>
            <a:off x="2361300" y="1355025"/>
            <a:ext cx="44214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469" name="Google Shape;13469;p98"/>
          <p:cNvSpPr txBox="1"/>
          <p:nvPr>
            <p:ph hasCustomPrompt="1" type="title"/>
          </p:nvPr>
        </p:nvSpPr>
        <p:spPr>
          <a:xfrm>
            <a:off x="2117100" y="307525"/>
            <a:ext cx="49098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7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3470" name="Google Shape;13470;p98"/>
          <p:cNvSpPr txBox="1"/>
          <p:nvPr>
            <p:ph idx="2" type="subTitle"/>
          </p:nvPr>
        </p:nvSpPr>
        <p:spPr>
          <a:xfrm>
            <a:off x="2361300" y="2793580"/>
            <a:ext cx="44214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471" name="Google Shape;13471;p98"/>
          <p:cNvSpPr txBox="1"/>
          <p:nvPr>
            <p:ph hasCustomPrompt="1" idx="3" type="title"/>
          </p:nvPr>
        </p:nvSpPr>
        <p:spPr>
          <a:xfrm>
            <a:off x="2117100" y="1743542"/>
            <a:ext cx="49098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7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3472" name="Google Shape;13472;p98"/>
          <p:cNvSpPr txBox="1"/>
          <p:nvPr>
            <p:ph idx="4" type="subTitle"/>
          </p:nvPr>
        </p:nvSpPr>
        <p:spPr>
          <a:xfrm>
            <a:off x="2361300" y="4216151"/>
            <a:ext cx="44214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473" name="Google Shape;13473;p98"/>
          <p:cNvSpPr txBox="1"/>
          <p:nvPr>
            <p:ph hasCustomPrompt="1" idx="5" type="title"/>
          </p:nvPr>
        </p:nvSpPr>
        <p:spPr>
          <a:xfrm>
            <a:off x="2117100" y="3175349"/>
            <a:ext cx="49098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75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grpSp>
        <p:nvGrpSpPr>
          <p:cNvPr id="13474" name="Google Shape;13474;p98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3475" name="Google Shape;13475;p98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76" name="Google Shape;13476;p98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77" name="Google Shape;13477;p98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78" name="Google Shape;13478;p98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79" name="Google Shape;13479;p98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80" name="Google Shape;13480;p98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81" name="Google Shape;13481;p98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82" name="Google Shape;13482;p98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83" name="Google Shape;13483;p98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84" name="Google Shape;13484;p98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85" name="Google Shape;13485;p98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86" name="Google Shape;13486;p98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87" name="Google Shape;13487;p98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88" name="Google Shape;13488;p98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89" name="Google Shape;13489;p98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90" name="Google Shape;13490;p98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91" name="Google Shape;13491;p98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92" name="Google Shape;13492;p98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93" name="Google Shape;13493;p98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94" name="Google Shape;13494;p98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95" name="Google Shape;13495;p98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96" name="Google Shape;13496;p98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97" name="Google Shape;13497;p98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98" name="Google Shape;13498;p98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499" name="Google Shape;13499;p98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grpSp>
        <p:nvGrpSpPr>
          <p:cNvPr id="13500" name="Google Shape;13500;p98"/>
          <p:cNvGrpSpPr/>
          <p:nvPr/>
        </p:nvGrpSpPr>
        <p:grpSpPr>
          <a:xfrm>
            <a:off x="7261325" y="-27562"/>
            <a:ext cx="1882675" cy="1458700"/>
            <a:chOff x="7261325" y="-27562"/>
            <a:chExt cx="1882675" cy="1458700"/>
          </a:xfrm>
        </p:grpSpPr>
        <p:sp>
          <p:nvSpPr>
            <p:cNvPr id="13501" name="Google Shape;13501;p98"/>
            <p:cNvSpPr/>
            <p:nvPr/>
          </p:nvSpPr>
          <p:spPr>
            <a:xfrm flipH="1">
              <a:off x="8634875" y="904863"/>
              <a:ext cx="492925" cy="526275"/>
            </a:xfrm>
            <a:custGeom>
              <a:rect b="b" l="l" r="r" t="t"/>
              <a:pathLst>
                <a:path extrusionOk="0" h="21051" w="19717">
                  <a:moveTo>
                    <a:pt x="15471" y="0"/>
                  </a:moveTo>
                  <a:cubicBezTo>
                    <a:pt x="15403" y="0"/>
                    <a:pt x="15332" y="78"/>
                    <a:pt x="15379" y="172"/>
                  </a:cubicBezTo>
                  <a:cubicBezTo>
                    <a:pt x="17482" y="4378"/>
                    <a:pt x="19716" y="9208"/>
                    <a:pt x="18139" y="14006"/>
                  </a:cubicBezTo>
                  <a:cubicBezTo>
                    <a:pt x="17449" y="16043"/>
                    <a:pt x="16036" y="17752"/>
                    <a:pt x="14163" y="18803"/>
                  </a:cubicBezTo>
                  <a:cubicBezTo>
                    <a:pt x="12257" y="19756"/>
                    <a:pt x="10220" y="20348"/>
                    <a:pt x="8117" y="20545"/>
                  </a:cubicBezTo>
                  <a:cubicBezTo>
                    <a:pt x="6704" y="20709"/>
                    <a:pt x="5323" y="20808"/>
                    <a:pt x="3943" y="20841"/>
                  </a:cubicBezTo>
                  <a:lnTo>
                    <a:pt x="1643" y="20841"/>
                  </a:lnTo>
                  <a:cubicBezTo>
                    <a:pt x="1347" y="20841"/>
                    <a:pt x="1019" y="20808"/>
                    <a:pt x="690" y="20742"/>
                  </a:cubicBezTo>
                  <a:cubicBezTo>
                    <a:pt x="394" y="20611"/>
                    <a:pt x="66" y="20151"/>
                    <a:pt x="427" y="19921"/>
                  </a:cubicBezTo>
                  <a:cubicBezTo>
                    <a:pt x="510" y="19838"/>
                    <a:pt x="454" y="19708"/>
                    <a:pt x="375" y="19708"/>
                  </a:cubicBezTo>
                  <a:cubicBezTo>
                    <a:pt x="360" y="19708"/>
                    <a:pt x="344" y="19713"/>
                    <a:pt x="329" y="19724"/>
                  </a:cubicBezTo>
                  <a:cubicBezTo>
                    <a:pt x="33" y="19954"/>
                    <a:pt x="0" y="20381"/>
                    <a:pt x="230" y="20677"/>
                  </a:cubicBezTo>
                  <a:cubicBezTo>
                    <a:pt x="540" y="21015"/>
                    <a:pt x="1091" y="21039"/>
                    <a:pt x="1532" y="21039"/>
                  </a:cubicBezTo>
                  <a:cubicBezTo>
                    <a:pt x="1606" y="21039"/>
                    <a:pt x="1676" y="21038"/>
                    <a:pt x="1742" y="21038"/>
                  </a:cubicBezTo>
                  <a:cubicBezTo>
                    <a:pt x="2120" y="21046"/>
                    <a:pt x="2495" y="21050"/>
                    <a:pt x="2870" y="21050"/>
                  </a:cubicBezTo>
                  <a:cubicBezTo>
                    <a:pt x="3993" y="21050"/>
                    <a:pt x="5102" y="21013"/>
                    <a:pt x="6211" y="20939"/>
                  </a:cubicBezTo>
                  <a:cubicBezTo>
                    <a:pt x="8478" y="20775"/>
                    <a:pt x="10778" y="20479"/>
                    <a:pt x="12914" y="19592"/>
                  </a:cubicBezTo>
                  <a:cubicBezTo>
                    <a:pt x="14984" y="18836"/>
                    <a:pt x="16693" y="17358"/>
                    <a:pt x="17778" y="15419"/>
                  </a:cubicBezTo>
                  <a:cubicBezTo>
                    <a:pt x="18796" y="13283"/>
                    <a:pt x="19125" y="10884"/>
                    <a:pt x="18698" y="8551"/>
                  </a:cubicBezTo>
                  <a:cubicBezTo>
                    <a:pt x="18238" y="5528"/>
                    <a:pt x="16890" y="2768"/>
                    <a:pt x="15543" y="40"/>
                  </a:cubicBezTo>
                  <a:cubicBezTo>
                    <a:pt x="15524" y="12"/>
                    <a:pt x="15498" y="0"/>
                    <a:pt x="1547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2" name="Google Shape;13502;p98"/>
            <p:cNvSpPr/>
            <p:nvPr/>
          </p:nvSpPr>
          <p:spPr>
            <a:xfrm flipH="1">
              <a:off x="8431975" y="629838"/>
              <a:ext cx="246825" cy="448400"/>
            </a:xfrm>
            <a:custGeom>
              <a:rect b="b" l="l" r="r" t="t"/>
              <a:pathLst>
                <a:path extrusionOk="0" h="17936" w="9873">
                  <a:moveTo>
                    <a:pt x="9137" y="0"/>
                  </a:moveTo>
                  <a:cubicBezTo>
                    <a:pt x="9084" y="0"/>
                    <a:pt x="9035" y="33"/>
                    <a:pt x="9051" y="99"/>
                  </a:cubicBezTo>
                  <a:cubicBezTo>
                    <a:pt x="9183" y="1840"/>
                    <a:pt x="9314" y="3615"/>
                    <a:pt x="9446" y="5389"/>
                  </a:cubicBezTo>
                  <a:cubicBezTo>
                    <a:pt x="9610" y="7131"/>
                    <a:pt x="9610" y="8938"/>
                    <a:pt x="9380" y="10680"/>
                  </a:cubicBezTo>
                  <a:cubicBezTo>
                    <a:pt x="8953" y="13473"/>
                    <a:pt x="7474" y="16430"/>
                    <a:pt x="4648" y="17383"/>
                  </a:cubicBezTo>
                  <a:cubicBezTo>
                    <a:pt x="4066" y="17603"/>
                    <a:pt x="3459" y="17711"/>
                    <a:pt x="2855" y="17711"/>
                  </a:cubicBezTo>
                  <a:cubicBezTo>
                    <a:pt x="1922" y="17711"/>
                    <a:pt x="996" y="17454"/>
                    <a:pt x="179" y="16956"/>
                  </a:cubicBezTo>
                  <a:cubicBezTo>
                    <a:pt x="160" y="16937"/>
                    <a:pt x="141" y="16929"/>
                    <a:pt x="123" y="16929"/>
                  </a:cubicBezTo>
                  <a:cubicBezTo>
                    <a:pt x="50" y="16929"/>
                    <a:pt x="1" y="17067"/>
                    <a:pt x="80" y="17120"/>
                  </a:cubicBezTo>
                  <a:cubicBezTo>
                    <a:pt x="907" y="17664"/>
                    <a:pt x="1869" y="17935"/>
                    <a:pt x="2834" y="17935"/>
                  </a:cubicBezTo>
                  <a:cubicBezTo>
                    <a:pt x="3211" y="17935"/>
                    <a:pt x="3588" y="17894"/>
                    <a:pt x="3958" y="17810"/>
                  </a:cubicBezTo>
                  <a:cubicBezTo>
                    <a:pt x="5371" y="17482"/>
                    <a:pt x="6620" y="16726"/>
                    <a:pt x="7507" y="15609"/>
                  </a:cubicBezTo>
                  <a:cubicBezTo>
                    <a:pt x="9643" y="13046"/>
                    <a:pt x="9873" y="9563"/>
                    <a:pt x="9708" y="6375"/>
                  </a:cubicBezTo>
                  <a:cubicBezTo>
                    <a:pt x="9610" y="4272"/>
                    <a:pt x="9413" y="2202"/>
                    <a:pt x="9248" y="99"/>
                  </a:cubicBezTo>
                  <a:cubicBezTo>
                    <a:pt x="9248" y="33"/>
                    <a:pt x="9191" y="0"/>
                    <a:pt x="9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3" name="Google Shape;13503;p98"/>
            <p:cNvSpPr/>
            <p:nvPr/>
          </p:nvSpPr>
          <p:spPr>
            <a:xfrm flipH="1">
              <a:off x="8644750" y="645288"/>
              <a:ext cx="325325" cy="298375"/>
            </a:xfrm>
            <a:custGeom>
              <a:rect b="b" l="l" r="r" t="t"/>
              <a:pathLst>
                <a:path extrusionOk="0" h="11935" w="13013">
                  <a:moveTo>
                    <a:pt x="12447" y="1"/>
                  </a:moveTo>
                  <a:cubicBezTo>
                    <a:pt x="12383" y="1"/>
                    <a:pt x="12303" y="57"/>
                    <a:pt x="12323" y="138"/>
                  </a:cubicBezTo>
                  <a:cubicBezTo>
                    <a:pt x="12717" y="2635"/>
                    <a:pt x="13013" y="5461"/>
                    <a:pt x="11731" y="7827"/>
                  </a:cubicBezTo>
                  <a:cubicBezTo>
                    <a:pt x="10483" y="10160"/>
                    <a:pt x="7821" y="11310"/>
                    <a:pt x="5258" y="11639"/>
                  </a:cubicBezTo>
                  <a:cubicBezTo>
                    <a:pt x="4298" y="11713"/>
                    <a:pt x="3339" y="11756"/>
                    <a:pt x="2379" y="11756"/>
                  </a:cubicBezTo>
                  <a:cubicBezTo>
                    <a:pt x="1630" y="11756"/>
                    <a:pt x="881" y="11730"/>
                    <a:pt x="132" y="11672"/>
                  </a:cubicBezTo>
                  <a:cubicBezTo>
                    <a:pt x="0" y="11672"/>
                    <a:pt x="0" y="11869"/>
                    <a:pt x="132" y="11869"/>
                  </a:cubicBezTo>
                  <a:lnTo>
                    <a:pt x="132" y="11836"/>
                  </a:lnTo>
                  <a:cubicBezTo>
                    <a:pt x="1045" y="11887"/>
                    <a:pt x="1973" y="11935"/>
                    <a:pt x="2901" y="11935"/>
                  </a:cubicBezTo>
                  <a:cubicBezTo>
                    <a:pt x="4979" y="11935"/>
                    <a:pt x="7053" y="11696"/>
                    <a:pt x="8938" y="10719"/>
                  </a:cubicBezTo>
                  <a:cubicBezTo>
                    <a:pt x="10056" y="10160"/>
                    <a:pt x="11008" y="9306"/>
                    <a:pt x="11699" y="8254"/>
                  </a:cubicBezTo>
                  <a:cubicBezTo>
                    <a:pt x="12356" y="7137"/>
                    <a:pt x="12750" y="5889"/>
                    <a:pt x="12816" y="4607"/>
                  </a:cubicBezTo>
                  <a:cubicBezTo>
                    <a:pt x="12881" y="3063"/>
                    <a:pt x="12783" y="1551"/>
                    <a:pt x="12520" y="72"/>
                  </a:cubicBezTo>
                  <a:cubicBezTo>
                    <a:pt x="12520" y="22"/>
                    <a:pt x="12486" y="1"/>
                    <a:pt x="1244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4" name="Google Shape;13504;p98"/>
            <p:cNvSpPr/>
            <p:nvPr/>
          </p:nvSpPr>
          <p:spPr>
            <a:xfrm flipH="1">
              <a:off x="8164975" y="324088"/>
              <a:ext cx="444750" cy="304475"/>
            </a:xfrm>
            <a:custGeom>
              <a:rect b="b" l="l" r="r" t="t"/>
              <a:pathLst>
                <a:path extrusionOk="0" h="12179" w="17790">
                  <a:moveTo>
                    <a:pt x="16650" y="0"/>
                  </a:moveTo>
                  <a:cubicBezTo>
                    <a:pt x="16588" y="0"/>
                    <a:pt x="16520" y="56"/>
                    <a:pt x="16541" y="138"/>
                  </a:cubicBezTo>
                  <a:cubicBezTo>
                    <a:pt x="17789" y="3128"/>
                    <a:pt x="16836" y="6644"/>
                    <a:pt x="14733" y="9010"/>
                  </a:cubicBezTo>
                  <a:cubicBezTo>
                    <a:pt x="12954" y="11018"/>
                    <a:pt x="10388" y="11984"/>
                    <a:pt x="7766" y="11984"/>
                  </a:cubicBezTo>
                  <a:cubicBezTo>
                    <a:pt x="6999" y="11984"/>
                    <a:pt x="6226" y="11901"/>
                    <a:pt x="5467" y="11737"/>
                  </a:cubicBezTo>
                  <a:cubicBezTo>
                    <a:pt x="3528" y="11310"/>
                    <a:pt x="1721" y="10390"/>
                    <a:pt x="209" y="9043"/>
                  </a:cubicBezTo>
                  <a:cubicBezTo>
                    <a:pt x="187" y="9021"/>
                    <a:pt x="164" y="9012"/>
                    <a:pt x="142" y="9012"/>
                  </a:cubicBezTo>
                  <a:cubicBezTo>
                    <a:pt x="64" y="9012"/>
                    <a:pt x="1" y="9123"/>
                    <a:pt x="78" y="9174"/>
                  </a:cubicBezTo>
                  <a:cubicBezTo>
                    <a:pt x="2219" y="11133"/>
                    <a:pt x="5005" y="12179"/>
                    <a:pt x="7856" y="12179"/>
                  </a:cubicBezTo>
                  <a:cubicBezTo>
                    <a:pt x="8592" y="12179"/>
                    <a:pt x="9332" y="12109"/>
                    <a:pt x="10067" y="11967"/>
                  </a:cubicBezTo>
                  <a:cubicBezTo>
                    <a:pt x="11743" y="11573"/>
                    <a:pt x="13255" y="10751"/>
                    <a:pt x="14470" y="9569"/>
                  </a:cubicBezTo>
                  <a:cubicBezTo>
                    <a:pt x="15653" y="8418"/>
                    <a:pt x="16508" y="6973"/>
                    <a:pt x="16935" y="5428"/>
                  </a:cubicBezTo>
                  <a:cubicBezTo>
                    <a:pt x="17494" y="3654"/>
                    <a:pt x="17395" y="1781"/>
                    <a:pt x="16738" y="72"/>
                  </a:cubicBezTo>
                  <a:cubicBezTo>
                    <a:pt x="16725" y="22"/>
                    <a:pt x="16689" y="0"/>
                    <a:pt x="1665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5" name="Google Shape;13505;p98"/>
            <p:cNvSpPr/>
            <p:nvPr/>
          </p:nvSpPr>
          <p:spPr>
            <a:xfrm flipH="1">
              <a:off x="7261325" y="-5137"/>
              <a:ext cx="924425" cy="492325"/>
            </a:xfrm>
            <a:custGeom>
              <a:rect b="b" l="l" r="r" t="t"/>
              <a:pathLst>
                <a:path extrusionOk="0" h="19693" w="36977">
                  <a:moveTo>
                    <a:pt x="42" y="17677"/>
                  </a:moveTo>
                  <a:lnTo>
                    <a:pt x="75" y="17710"/>
                  </a:lnTo>
                  <a:cubicBezTo>
                    <a:pt x="73" y="17708"/>
                    <a:pt x="71" y="17706"/>
                    <a:pt x="69" y="17704"/>
                  </a:cubicBezTo>
                  <a:lnTo>
                    <a:pt x="69" y="17704"/>
                  </a:lnTo>
                  <a:cubicBezTo>
                    <a:pt x="60" y="17695"/>
                    <a:pt x="51" y="17686"/>
                    <a:pt x="42" y="17677"/>
                  </a:cubicBezTo>
                  <a:close/>
                  <a:moveTo>
                    <a:pt x="35295" y="0"/>
                  </a:moveTo>
                  <a:cubicBezTo>
                    <a:pt x="35208" y="0"/>
                    <a:pt x="35125" y="111"/>
                    <a:pt x="35202" y="163"/>
                  </a:cubicBezTo>
                  <a:cubicBezTo>
                    <a:pt x="36484" y="1181"/>
                    <a:pt x="36746" y="3021"/>
                    <a:pt x="36221" y="4467"/>
                  </a:cubicBezTo>
                  <a:cubicBezTo>
                    <a:pt x="35662" y="6209"/>
                    <a:pt x="34151" y="7457"/>
                    <a:pt x="32639" y="8410"/>
                  </a:cubicBezTo>
                  <a:cubicBezTo>
                    <a:pt x="29419" y="10448"/>
                    <a:pt x="25705" y="11696"/>
                    <a:pt x="21894" y="11992"/>
                  </a:cubicBezTo>
                  <a:cubicBezTo>
                    <a:pt x="21360" y="12025"/>
                    <a:pt x="20828" y="12041"/>
                    <a:pt x="20298" y="12041"/>
                  </a:cubicBezTo>
                  <a:cubicBezTo>
                    <a:pt x="18675" y="12041"/>
                    <a:pt x="17071" y="11887"/>
                    <a:pt x="15486" y="11565"/>
                  </a:cubicBezTo>
                  <a:cubicBezTo>
                    <a:pt x="15387" y="11565"/>
                    <a:pt x="15322" y="11598"/>
                    <a:pt x="15354" y="11696"/>
                  </a:cubicBezTo>
                  <a:cubicBezTo>
                    <a:pt x="16176" y="14095"/>
                    <a:pt x="14796" y="16658"/>
                    <a:pt x="12824" y="18071"/>
                  </a:cubicBezTo>
                  <a:cubicBezTo>
                    <a:pt x="11376" y="19114"/>
                    <a:pt x="9645" y="19499"/>
                    <a:pt x="7890" y="19499"/>
                  </a:cubicBezTo>
                  <a:cubicBezTo>
                    <a:pt x="6657" y="19499"/>
                    <a:pt x="5413" y="19309"/>
                    <a:pt x="4248" y="19024"/>
                  </a:cubicBezTo>
                  <a:cubicBezTo>
                    <a:pt x="3426" y="18827"/>
                    <a:pt x="2670" y="18564"/>
                    <a:pt x="1849" y="18334"/>
                  </a:cubicBezTo>
                  <a:cubicBezTo>
                    <a:pt x="1553" y="18269"/>
                    <a:pt x="1290" y="18203"/>
                    <a:pt x="1027" y="18104"/>
                  </a:cubicBezTo>
                  <a:cubicBezTo>
                    <a:pt x="732" y="17973"/>
                    <a:pt x="436" y="17776"/>
                    <a:pt x="206" y="17546"/>
                  </a:cubicBezTo>
                  <a:cubicBezTo>
                    <a:pt x="185" y="17524"/>
                    <a:pt x="162" y="17515"/>
                    <a:pt x="140" y="17515"/>
                  </a:cubicBezTo>
                  <a:cubicBezTo>
                    <a:pt x="63" y="17515"/>
                    <a:pt x="1" y="17627"/>
                    <a:pt x="69" y="17704"/>
                  </a:cubicBezTo>
                  <a:lnTo>
                    <a:pt x="69" y="17704"/>
                  </a:lnTo>
                  <a:cubicBezTo>
                    <a:pt x="459" y="18083"/>
                    <a:pt x="942" y="18337"/>
                    <a:pt x="1487" y="18466"/>
                  </a:cubicBezTo>
                  <a:cubicBezTo>
                    <a:pt x="2210" y="18630"/>
                    <a:pt x="2933" y="18893"/>
                    <a:pt x="3656" y="19090"/>
                  </a:cubicBezTo>
                  <a:cubicBezTo>
                    <a:pt x="5055" y="19469"/>
                    <a:pt x="6479" y="19693"/>
                    <a:pt x="7930" y="19693"/>
                  </a:cubicBezTo>
                  <a:cubicBezTo>
                    <a:pt x="8115" y="19693"/>
                    <a:pt x="8301" y="19689"/>
                    <a:pt x="8487" y="19682"/>
                  </a:cubicBezTo>
                  <a:cubicBezTo>
                    <a:pt x="9965" y="19649"/>
                    <a:pt x="11411" y="19221"/>
                    <a:pt x="12660" y="18466"/>
                  </a:cubicBezTo>
                  <a:cubicBezTo>
                    <a:pt x="13744" y="17743"/>
                    <a:pt x="14599" y="16790"/>
                    <a:pt x="15190" y="15673"/>
                  </a:cubicBezTo>
                  <a:cubicBezTo>
                    <a:pt x="15820" y="14475"/>
                    <a:pt x="15967" y="13097"/>
                    <a:pt x="15602" y="11798"/>
                  </a:cubicBezTo>
                  <a:lnTo>
                    <a:pt x="15602" y="11798"/>
                  </a:lnTo>
                  <a:cubicBezTo>
                    <a:pt x="17107" y="12090"/>
                    <a:pt x="18631" y="12235"/>
                    <a:pt x="20153" y="12235"/>
                  </a:cubicBezTo>
                  <a:cubicBezTo>
                    <a:pt x="22527" y="12235"/>
                    <a:pt x="24897" y="11880"/>
                    <a:pt x="27184" y="11171"/>
                  </a:cubicBezTo>
                  <a:cubicBezTo>
                    <a:pt x="29090" y="10579"/>
                    <a:pt x="30897" y="9725"/>
                    <a:pt x="32573" y="8706"/>
                  </a:cubicBezTo>
                  <a:cubicBezTo>
                    <a:pt x="34085" y="7753"/>
                    <a:pt x="35596" y="6537"/>
                    <a:pt x="36319" y="4862"/>
                  </a:cubicBezTo>
                  <a:cubicBezTo>
                    <a:pt x="36976" y="3284"/>
                    <a:pt x="36779" y="1181"/>
                    <a:pt x="35366" y="31"/>
                  </a:cubicBezTo>
                  <a:cubicBezTo>
                    <a:pt x="35345" y="9"/>
                    <a:pt x="35320" y="0"/>
                    <a:pt x="3529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6" name="Google Shape;13506;p98"/>
            <p:cNvSpPr/>
            <p:nvPr/>
          </p:nvSpPr>
          <p:spPr>
            <a:xfrm flipH="1">
              <a:off x="7904100" y="136988"/>
              <a:ext cx="534075" cy="159525"/>
            </a:xfrm>
            <a:custGeom>
              <a:rect b="b" l="l" r="r" t="t"/>
              <a:pathLst>
                <a:path extrusionOk="0" h="6381" w="21363">
                  <a:moveTo>
                    <a:pt x="21213" y="1"/>
                  </a:moveTo>
                  <a:cubicBezTo>
                    <a:pt x="21191" y="1"/>
                    <a:pt x="21168" y="10"/>
                    <a:pt x="21147" y="31"/>
                  </a:cubicBezTo>
                  <a:cubicBezTo>
                    <a:pt x="19339" y="2364"/>
                    <a:pt x="16941" y="4138"/>
                    <a:pt x="14180" y="5190"/>
                  </a:cubicBezTo>
                  <a:cubicBezTo>
                    <a:pt x="12393" y="5853"/>
                    <a:pt x="10520" y="6184"/>
                    <a:pt x="8644" y="6184"/>
                  </a:cubicBezTo>
                  <a:cubicBezTo>
                    <a:pt x="7449" y="6184"/>
                    <a:pt x="6254" y="6050"/>
                    <a:pt x="5078" y="5781"/>
                  </a:cubicBezTo>
                  <a:cubicBezTo>
                    <a:pt x="3337" y="5354"/>
                    <a:pt x="1694" y="4664"/>
                    <a:pt x="182" y="3711"/>
                  </a:cubicBezTo>
                  <a:cubicBezTo>
                    <a:pt x="166" y="3701"/>
                    <a:pt x="150" y="3696"/>
                    <a:pt x="135" y="3696"/>
                  </a:cubicBezTo>
                  <a:cubicBezTo>
                    <a:pt x="57" y="3696"/>
                    <a:pt x="1" y="3820"/>
                    <a:pt x="83" y="3876"/>
                  </a:cubicBezTo>
                  <a:cubicBezTo>
                    <a:pt x="2643" y="5498"/>
                    <a:pt x="5617" y="6380"/>
                    <a:pt x="8668" y="6380"/>
                  </a:cubicBezTo>
                  <a:cubicBezTo>
                    <a:pt x="8830" y="6380"/>
                    <a:pt x="8991" y="6378"/>
                    <a:pt x="9153" y="6373"/>
                  </a:cubicBezTo>
                  <a:cubicBezTo>
                    <a:pt x="12209" y="6307"/>
                    <a:pt x="15166" y="5321"/>
                    <a:pt x="17664" y="3613"/>
                  </a:cubicBezTo>
                  <a:cubicBezTo>
                    <a:pt x="19044" y="2660"/>
                    <a:pt x="20292" y="1510"/>
                    <a:pt x="21311" y="195"/>
                  </a:cubicBezTo>
                  <a:cubicBezTo>
                    <a:pt x="21363" y="118"/>
                    <a:pt x="21293" y="1"/>
                    <a:pt x="212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7" name="Google Shape;13507;p98"/>
            <p:cNvSpPr/>
            <p:nvPr/>
          </p:nvSpPr>
          <p:spPr>
            <a:xfrm flipH="1">
              <a:off x="7636300" y="69938"/>
              <a:ext cx="341950" cy="180800"/>
            </a:xfrm>
            <a:custGeom>
              <a:rect b="b" l="l" r="r" t="t"/>
              <a:pathLst>
                <a:path extrusionOk="0" h="7232" w="13678">
                  <a:moveTo>
                    <a:pt x="13567" y="0"/>
                  </a:moveTo>
                  <a:cubicBezTo>
                    <a:pt x="13523" y="0"/>
                    <a:pt x="13477" y="26"/>
                    <a:pt x="13462" y="84"/>
                  </a:cubicBezTo>
                  <a:cubicBezTo>
                    <a:pt x="13002" y="2154"/>
                    <a:pt x="11786" y="3994"/>
                    <a:pt x="10110" y="5276"/>
                  </a:cubicBezTo>
                  <a:cubicBezTo>
                    <a:pt x="8551" y="6431"/>
                    <a:pt x="6662" y="7053"/>
                    <a:pt x="4710" y="7053"/>
                  </a:cubicBezTo>
                  <a:cubicBezTo>
                    <a:pt x="4441" y="7053"/>
                    <a:pt x="4171" y="7041"/>
                    <a:pt x="3900" y="7018"/>
                  </a:cubicBezTo>
                  <a:cubicBezTo>
                    <a:pt x="2586" y="6886"/>
                    <a:pt x="1337" y="6459"/>
                    <a:pt x="187" y="5769"/>
                  </a:cubicBezTo>
                  <a:cubicBezTo>
                    <a:pt x="176" y="5765"/>
                    <a:pt x="166" y="5764"/>
                    <a:pt x="155" y="5764"/>
                  </a:cubicBezTo>
                  <a:cubicBezTo>
                    <a:pt x="69" y="5764"/>
                    <a:pt x="0" y="5878"/>
                    <a:pt x="88" y="5966"/>
                  </a:cubicBezTo>
                  <a:cubicBezTo>
                    <a:pt x="1534" y="6806"/>
                    <a:pt x="3163" y="7232"/>
                    <a:pt x="4821" y="7232"/>
                  </a:cubicBezTo>
                  <a:cubicBezTo>
                    <a:pt x="5498" y="7232"/>
                    <a:pt x="6181" y="7161"/>
                    <a:pt x="6857" y="7018"/>
                  </a:cubicBezTo>
                  <a:cubicBezTo>
                    <a:pt x="8993" y="6492"/>
                    <a:pt x="10866" y="5243"/>
                    <a:pt x="12148" y="3436"/>
                  </a:cubicBezTo>
                  <a:cubicBezTo>
                    <a:pt x="12871" y="2450"/>
                    <a:pt x="13397" y="1333"/>
                    <a:pt x="13659" y="117"/>
                  </a:cubicBezTo>
                  <a:cubicBezTo>
                    <a:pt x="13678" y="43"/>
                    <a:pt x="13624" y="0"/>
                    <a:pt x="1356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8" name="Google Shape;13508;p98"/>
            <p:cNvSpPr/>
            <p:nvPr/>
          </p:nvSpPr>
          <p:spPr>
            <a:xfrm flipH="1">
              <a:off x="8697325" y="35738"/>
              <a:ext cx="446675" cy="288625"/>
            </a:xfrm>
            <a:custGeom>
              <a:rect b="b" l="l" r="r" t="t"/>
              <a:pathLst>
                <a:path extrusionOk="0" h="11545" w="17867">
                  <a:moveTo>
                    <a:pt x="17748" y="0"/>
                  </a:moveTo>
                  <a:cubicBezTo>
                    <a:pt x="17714" y="0"/>
                    <a:pt x="17682" y="22"/>
                    <a:pt x="17670" y="72"/>
                  </a:cubicBezTo>
                  <a:cubicBezTo>
                    <a:pt x="17210" y="2964"/>
                    <a:pt x="15830" y="5625"/>
                    <a:pt x="13727" y="7663"/>
                  </a:cubicBezTo>
                  <a:cubicBezTo>
                    <a:pt x="11459" y="9799"/>
                    <a:pt x="8535" y="11080"/>
                    <a:pt x="5446" y="11310"/>
                  </a:cubicBezTo>
                  <a:cubicBezTo>
                    <a:pt x="5117" y="11334"/>
                    <a:pt x="4790" y="11346"/>
                    <a:pt x="4463" y="11346"/>
                  </a:cubicBezTo>
                  <a:cubicBezTo>
                    <a:pt x="2995" y="11346"/>
                    <a:pt x="1553" y="11104"/>
                    <a:pt x="155" y="10620"/>
                  </a:cubicBezTo>
                  <a:cubicBezTo>
                    <a:pt x="148" y="10618"/>
                    <a:pt x="140" y="10616"/>
                    <a:pt x="133" y="10616"/>
                  </a:cubicBezTo>
                  <a:cubicBezTo>
                    <a:pt x="48" y="10616"/>
                    <a:pt x="1" y="10787"/>
                    <a:pt x="122" y="10817"/>
                  </a:cubicBezTo>
                  <a:cubicBezTo>
                    <a:pt x="1538" y="11304"/>
                    <a:pt x="3010" y="11545"/>
                    <a:pt x="4483" y="11545"/>
                  </a:cubicBezTo>
                  <a:cubicBezTo>
                    <a:pt x="6190" y="11545"/>
                    <a:pt x="7898" y="11222"/>
                    <a:pt x="9520" y="10587"/>
                  </a:cubicBezTo>
                  <a:cubicBezTo>
                    <a:pt x="12346" y="9470"/>
                    <a:pt x="14679" y="7400"/>
                    <a:pt x="16191" y="4804"/>
                  </a:cubicBezTo>
                  <a:cubicBezTo>
                    <a:pt x="17045" y="3358"/>
                    <a:pt x="17604" y="1781"/>
                    <a:pt x="17867" y="138"/>
                  </a:cubicBezTo>
                  <a:cubicBezTo>
                    <a:pt x="17867" y="56"/>
                    <a:pt x="17804" y="0"/>
                    <a:pt x="1774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9" name="Google Shape;13509;p98"/>
            <p:cNvSpPr/>
            <p:nvPr/>
          </p:nvSpPr>
          <p:spPr>
            <a:xfrm flipH="1">
              <a:off x="8677600" y="50063"/>
              <a:ext cx="61975" cy="130625"/>
            </a:xfrm>
            <a:custGeom>
              <a:rect b="b" l="l" r="r" t="t"/>
              <a:pathLst>
                <a:path extrusionOk="0" h="5225" w="2479">
                  <a:moveTo>
                    <a:pt x="2363" y="0"/>
                  </a:moveTo>
                  <a:cubicBezTo>
                    <a:pt x="2328" y="0"/>
                    <a:pt x="2294" y="19"/>
                    <a:pt x="2281" y="58"/>
                  </a:cubicBezTo>
                  <a:cubicBezTo>
                    <a:pt x="1821" y="1832"/>
                    <a:pt x="1066" y="3541"/>
                    <a:pt x="47" y="5085"/>
                  </a:cubicBezTo>
                  <a:cubicBezTo>
                    <a:pt x="0" y="5155"/>
                    <a:pt x="69" y="5225"/>
                    <a:pt x="148" y="5225"/>
                  </a:cubicBezTo>
                  <a:cubicBezTo>
                    <a:pt x="181" y="5225"/>
                    <a:pt x="215" y="5213"/>
                    <a:pt x="244" y="5184"/>
                  </a:cubicBezTo>
                  <a:cubicBezTo>
                    <a:pt x="1263" y="3639"/>
                    <a:pt x="2018" y="1931"/>
                    <a:pt x="2479" y="123"/>
                  </a:cubicBezTo>
                  <a:cubicBezTo>
                    <a:pt x="2479" y="44"/>
                    <a:pt x="2418" y="0"/>
                    <a:pt x="23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0" name="Google Shape;13510;p98"/>
            <p:cNvSpPr/>
            <p:nvPr/>
          </p:nvSpPr>
          <p:spPr>
            <a:xfrm flipH="1">
              <a:off x="8670875" y="106338"/>
              <a:ext cx="46650" cy="79025"/>
            </a:xfrm>
            <a:custGeom>
              <a:rect b="b" l="l" r="r" t="t"/>
              <a:pathLst>
                <a:path extrusionOk="0" h="3161" w="1866">
                  <a:moveTo>
                    <a:pt x="1732" y="0"/>
                  </a:moveTo>
                  <a:cubicBezTo>
                    <a:pt x="1687" y="0"/>
                    <a:pt x="1643" y="21"/>
                    <a:pt x="1629" y="74"/>
                  </a:cubicBezTo>
                  <a:cubicBezTo>
                    <a:pt x="1268" y="1125"/>
                    <a:pt x="742" y="2111"/>
                    <a:pt x="52" y="2966"/>
                  </a:cubicBezTo>
                  <a:cubicBezTo>
                    <a:pt x="1" y="3043"/>
                    <a:pt x="70" y="3160"/>
                    <a:pt x="150" y="3160"/>
                  </a:cubicBezTo>
                  <a:cubicBezTo>
                    <a:pt x="172" y="3160"/>
                    <a:pt x="195" y="3151"/>
                    <a:pt x="216" y="3130"/>
                  </a:cubicBezTo>
                  <a:lnTo>
                    <a:pt x="184" y="3130"/>
                  </a:lnTo>
                  <a:cubicBezTo>
                    <a:pt x="906" y="2210"/>
                    <a:pt x="1465" y="1191"/>
                    <a:pt x="1827" y="107"/>
                  </a:cubicBezTo>
                  <a:cubicBezTo>
                    <a:pt x="1866" y="48"/>
                    <a:pt x="1799" y="0"/>
                    <a:pt x="17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1" name="Google Shape;13511;p98"/>
            <p:cNvSpPr/>
            <p:nvPr/>
          </p:nvSpPr>
          <p:spPr>
            <a:xfrm flipH="1">
              <a:off x="8672325" y="135913"/>
              <a:ext cx="29400" cy="50250"/>
            </a:xfrm>
            <a:custGeom>
              <a:rect b="b" l="l" r="r" t="t"/>
              <a:pathLst>
                <a:path extrusionOk="0" h="2010" w="1176">
                  <a:moveTo>
                    <a:pt x="1039" y="0"/>
                  </a:moveTo>
                  <a:cubicBezTo>
                    <a:pt x="1011" y="0"/>
                    <a:pt x="984" y="12"/>
                    <a:pt x="965" y="41"/>
                  </a:cubicBezTo>
                  <a:lnTo>
                    <a:pt x="44" y="1848"/>
                  </a:lnTo>
                  <a:cubicBezTo>
                    <a:pt x="1" y="1936"/>
                    <a:pt x="74" y="2009"/>
                    <a:pt x="147" y="2009"/>
                  </a:cubicBezTo>
                  <a:cubicBezTo>
                    <a:pt x="183" y="2009"/>
                    <a:pt x="220" y="1991"/>
                    <a:pt x="242" y="1947"/>
                  </a:cubicBezTo>
                  <a:cubicBezTo>
                    <a:pt x="537" y="1355"/>
                    <a:pt x="833" y="764"/>
                    <a:pt x="1129" y="140"/>
                  </a:cubicBezTo>
                  <a:cubicBezTo>
                    <a:pt x="1175" y="70"/>
                    <a:pt x="1107" y="0"/>
                    <a:pt x="103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2" name="Google Shape;13512;p98"/>
            <p:cNvSpPr/>
            <p:nvPr/>
          </p:nvSpPr>
          <p:spPr>
            <a:xfrm flipH="1">
              <a:off x="8269300" y="249913"/>
              <a:ext cx="191875" cy="64475"/>
            </a:xfrm>
            <a:custGeom>
              <a:rect b="b" l="l" r="r" t="t"/>
              <a:pathLst>
                <a:path extrusionOk="0" h="2579" w="7675">
                  <a:moveTo>
                    <a:pt x="154" y="1"/>
                  </a:moveTo>
                  <a:cubicBezTo>
                    <a:pt x="57" y="1"/>
                    <a:pt x="1" y="125"/>
                    <a:pt x="83" y="180"/>
                  </a:cubicBezTo>
                  <a:cubicBezTo>
                    <a:pt x="2318" y="1659"/>
                    <a:pt x="4881" y="2480"/>
                    <a:pt x="7543" y="2579"/>
                  </a:cubicBezTo>
                  <a:cubicBezTo>
                    <a:pt x="7674" y="2579"/>
                    <a:pt x="7674" y="2382"/>
                    <a:pt x="7543" y="2349"/>
                  </a:cubicBezTo>
                  <a:cubicBezTo>
                    <a:pt x="4914" y="2283"/>
                    <a:pt x="2384" y="1462"/>
                    <a:pt x="215" y="16"/>
                  </a:cubicBezTo>
                  <a:cubicBezTo>
                    <a:pt x="194" y="5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3" name="Google Shape;13513;p98"/>
            <p:cNvSpPr/>
            <p:nvPr/>
          </p:nvSpPr>
          <p:spPr>
            <a:xfrm flipH="1">
              <a:off x="8321325" y="294263"/>
              <a:ext cx="110275" cy="37475"/>
            </a:xfrm>
            <a:custGeom>
              <a:rect b="b" l="l" r="r" t="t"/>
              <a:pathLst>
                <a:path extrusionOk="0" h="1499" w="4411">
                  <a:moveTo>
                    <a:pt x="154" y="1"/>
                  </a:moveTo>
                  <a:cubicBezTo>
                    <a:pt x="57" y="1"/>
                    <a:pt x="1" y="125"/>
                    <a:pt x="83" y="181"/>
                  </a:cubicBezTo>
                  <a:cubicBezTo>
                    <a:pt x="1398" y="805"/>
                    <a:pt x="2811" y="1232"/>
                    <a:pt x="4224" y="1495"/>
                  </a:cubicBezTo>
                  <a:cubicBezTo>
                    <a:pt x="4234" y="1497"/>
                    <a:pt x="4243" y="1499"/>
                    <a:pt x="4253" y="1499"/>
                  </a:cubicBezTo>
                  <a:cubicBezTo>
                    <a:pt x="4364" y="1499"/>
                    <a:pt x="4411" y="1328"/>
                    <a:pt x="4289" y="1298"/>
                  </a:cubicBezTo>
                  <a:cubicBezTo>
                    <a:pt x="2876" y="1068"/>
                    <a:pt x="1496" y="608"/>
                    <a:pt x="215" y="16"/>
                  </a:cubicBezTo>
                  <a:cubicBezTo>
                    <a:pt x="194" y="6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4" name="Google Shape;13514;p98"/>
            <p:cNvSpPr/>
            <p:nvPr/>
          </p:nvSpPr>
          <p:spPr>
            <a:xfrm flipH="1">
              <a:off x="8339950" y="329063"/>
              <a:ext cx="53175" cy="15725"/>
            </a:xfrm>
            <a:custGeom>
              <a:rect b="b" l="l" r="r" t="t"/>
              <a:pathLst>
                <a:path extrusionOk="0" h="629" w="2127">
                  <a:moveTo>
                    <a:pt x="158" y="1"/>
                  </a:moveTo>
                  <a:cubicBezTo>
                    <a:pt x="47" y="1"/>
                    <a:pt x="0" y="171"/>
                    <a:pt x="122" y="202"/>
                  </a:cubicBezTo>
                  <a:lnTo>
                    <a:pt x="122" y="234"/>
                  </a:lnTo>
                  <a:cubicBezTo>
                    <a:pt x="746" y="432"/>
                    <a:pt x="1370" y="563"/>
                    <a:pt x="1995" y="629"/>
                  </a:cubicBezTo>
                  <a:cubicBezTo>
                    <a:pt x="2126" y="629"/>
                    <a:pt x="2126" y="432"/>
                    <a:pt x="1995" y="432"/>
                  </a:cubicBezTo>
                  <a:cubicBezTo>
                    <a:pt x="1370" y="366"/>
                    <a:pt x="779" y="202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5" name="Google Shape;13515;p98"/>
            <p:cNvSpPr/>
            <p:nvPr/>
          </p:nvSpPr>
          <p:spPr>
            <a:xfrm flipH="1">
              <a:off x="8084475" y="416688"/>
              <a:ext cx="101350" cy="33250"/>
            </a:xfrm>
            <a:custGeom>
              <a:rect b="b" l="l" r="r" t="t"/>
              <a:pathLst>
                <a:path extrusionOk="0" h="1330" w="4054">
                  <a:moveTo>
                    <a:pt x="149" y="0"/>
                  </a:moveTo>
                  <a:cubicBezTo>
                    <a:pt x="52" y="0"/>
                    <a:pt x="0" y="125"/>
                    <a:pt x="110" y="180"/>
                  </a:cubicBezTo>
                  <a:cubicBezTo>
                    <a:pt x="1260" y="870"/>
                    <a:pt x="2575" y="1264"/>
                    <a:pt x="3922" y="1330"/>
                  </a:cubicBezTo>
                  <a:cubicBezTo>
                    <a:pt x="4054" y="1330"/>
                    <a:pt x="4054" y="1133"/>
                    <a:pt x="3922" y="1133"/>
                  </a:cubicBezTo>
                  <a:cubicBezTo>
                    <a:pt x="2608" y="1034"/>
                    <a:pt x="1326" y="673"/>
                    <a:pt x="209" y="15"/>
                  </a:cubicBezTo>
                  <a:cubicBezTo>
                    <a:pt x="188" y="5"/>
                    <a:pt x="167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6" name="Google Shape;13516;p98"/>
            <p:cNvSpPr/>
            <p:nvPr/>
          </p:nvSpPr>
          <p:spPr>
            <a:xfrm flipH="1">
              <a:off x="7998225" y="449913"/>
              <a:ext cx="56700" cy="10500"/>
            </a:xfrm>
            <a:custGeom>
              <a:rect b="b" l="l" r="r" t="t"/>
              <a:pathLst>
                <a:path extrusionOk="0" h="420" w="2268">
                  <a:moveTo>
                    <a:pt x="2104" y="1"/>
                  </a:moveTo>
                  <a:cubicBezTo>
                    <a:pt x="1645" y="138"/>
                    <a:pt x="1187" y="196"/>
                    <a:pt x="729" y="196"/>
                  </a:cubicBezTo>
                  <a:cubicBezTo>
                    <a:pt x="530" y="196"/>
                    <a:pt x="331" y="185"/>
                    <a:pt x="132" y="165"/>
                  </a:cubicBezTo>
                  <a:cubicBezTo>
                    <a:pt x="1" y="165"/>
                    <a:pt x="1" y="362"/>
                    <a:pt x="132" y="395"/>
                  </a:cubicBezTo>
                  <a:cubicBezTo>
                    <a:pt x="305" y="412"/>
                    <a:pt x="477" y="420"/>
                    <a:pt x="649" y="420"/>
                  </a:cubicBezTo>
                  <a:cubicBezTo>
                    <a:pt x="1165" y="420"/>
                    <a:pt x="1676" y="346"/>
                    <a:pt x="2169" y="198"/>
                  </a:cubicBezTo>
                  <a:cubicBezTo>
                    <a:pt x="2268" y="165"/>
                    <a:pt x="2235" y="1"/>
                    <a:pt x="210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7" name="Google Shape;13517;p98"/>
            <p:cNvSpPr/>
            <p:nvPr/>
          </p:nvSpPr>
          <p:spPr>
            <a:xfrm flipH="1">
              <a:off x="7813375" y="304363"/>
              <a:ext cx="20025" cy="83875"/>
            </a:xfrm>
            <a:custGeom>
              <a:rect b="b" l="l" r="r" t="t"/>
              <a:pathLst>
                <a:path extrusionOk="0" h="3355" w="801">
                  <a:moveTo>
                    <a:pt x="557" y="1"/>
                  </a:moveTo>
                  <a:cubicBezTo>
                    <a:pt x="502" y="1"/>
                    <a:pt x="439" y="57"/>
                    <a:pt x="439" y="138"/>
                  </a:cubicBezTo>
                  <a:cubicBezTo>
                    <a:pt x="603" y="1157"/>
                    <a:pt x="472" y="2241"/>
                    <a:pt x="45" y="3194"/>
                  </a:cubicBezTo>
                  <a:cubicBezTo>
                    <a:pt x="1" y="3282"/>
                    <a:pt x="59" y="3355"/>
                    <a:pt x="123" y="3355"/>
                  </a:cubicBezTo>
                  <a:cubicBezTo>
                    <a:pt x="154" y="3355"/>
                    <a:pt x="187" y="3336"/>
                    <a:pt x="209" y="3293"/>
                  </a:cubicBezTo>
                  <a:cubicBezTo>
                    <a:pt x="669" y="2274"/>
                    <a:pt x="800" y="1157"/>
                    <a:pt x="636" y="72"/>
                  </a:cubicBezTo>
                  <a:cubicBezTo>
                    <a:pt x="624" y="22"/>
                    <a:pt x="592" y="1"/>
                    <a:pt x="55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8" name="Google Shape;13518;p98"/>
            <p:cNvSpPr/>
            <p:nvPr/>
          </p:nvSpPr>
          <p:spPr>
            <a:xfrm flipH="1">
              <a:off x="7832275" y="285988"/>
              <a:ext cx="12850" cy="60250"/>
            </a:xfrm>
            <a:custGeom>
              <a:rect b="b" l="l" r="r" t="t"/>
              <a:pathLst>
                <a:path extrusionOk="0" h="2410" w="514">
                  <a:moveTo>
                    <a:pt x="113" y="1"/>
                  </a:moveTo>
                  <a:cubicBezTo>
                    <a:pt x="56" y="1"/>
                    <a:pt x="2" y="43"/>
                    <a:pt x="21" y="117"/>
                  </a:cubicBezTo>
                  <a:cubicBezTo>
                    <a:pt x="284" y="807"/>
                    <a:pt x="284" y="1596"/>
                    <a:pt x="21" y="2286"/>
                  </a:cubicBezTo>
                  <a:cubicBezTo>
                    <a:pt x="1" y="2366"/>
                    <a:pt x="65" y="2409"/>
                    <a:pt x="127" y="2409"/>
                  </a:cubicBezTo>
                  <a:cubicBezTo>
                    <a:pt x="166" y="2409"/>
                    <a:pt x="205" y="2391"/>
                    <a:pt x="218" y="2352"/>
                  </a:cubicBezTo>
                  <a:cubicBezTo>
                    <a:pt x="514" y="1596"/>
                    <a:pt x="514" y="807"/>
                    <a:pt x="218" y="84"/>
                  </a:cubicBezTo>
                  <a:cubicBezTo>
                    <a:pt x="204" y="27"/>
                    <a:pt x="158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9" name="Google Shape;13519;p98"/>
            <p:cNvSpPr/>
            <p:nvPr/>
          </p:nvSpPr>
          <p:spPr>
            <a:xfrm flipH="1">
              <a:off x="7891425" y="194313"/>
              <a:ext cx="75325" cy="20950"/>
            </a:xfrm>
            <a:custGeom>
              <a:rect b="b" l="l" r="r" t="t"/>
              <a:pathLst>
                <a:path extrusionOk="0" h="838" w="3013">
                  <a:moveTo>
                    <a:pt x="147" y="0"/>
                  </a:moveTo>
                  <a:cubicBezTo>
                    <a:pt x="43" y="0"/>
                    <a:pt x="0" y="111"/>
                    <a:pt x="88" y="170"/>
                  </a:cubicBezTo>
                  <a:cubicBezTo>
                    <a:pt x="818" y="607"/>
                    <a:pt x="1677" y="838"/>
                    <a:pt x="2551" y="838"/>
                  </a:cubicBezTo>
                  <a:cubicBezTo>
                    <a:pt x="2661" y="838"/>
                    <a:pt x="2771" y="834"/>
                    <a:pt x="2881" y="827"/>
                  </a:cubicBezTo>
                  <a:cubicBezTo>
                    <a:pt x="3004" y="827"/>
                    <a:pt x="3012" y="626"/>
                    <a:pt x="2906" y="626"/>
                  </a:cubicBezTo>
                  <a:cubicBezTo>
                    <a:pt x="2898" y="626"/>
                    <a:pt x="2890" y="627"/>
                    <a:pt x="2881" y="630"/>
                  </a:cubicBezTo>
                  <a:cubicBezTo>
                    <a:pt x="2774" y="637"/>
                    <a:pt x="2667" y="641"/>
                    <a:pt x="2561" y="641"/>
                  </a:cubicBezTo>
                  <a:cubicBezTo>
                    <a:pt x="1723" y="641"/>
                    <a:pt x="916" y="414"/>
                    <a:pt x="187" y="5"/>
                  </a:cubicBezTo>
                  <a:cubicBezTo>
                    <a:pt x="173" y="2"/>
                    <a:pt x="159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0" name="Google Shape;13520;p98"/>
            <p:cNvSpPr/>
            <p:nvPr/>
          </p:nvSpPr>
          <p:spPr>
            <a:xfrm flipH="1">
              <a:off x="7914425" y="183438"/>
              <a:ext cx="20550" cy="7725"/>
            </a:xfrm>
            <a:custGeom>
              <a:rect b="b" l="l" r="r" t="t"/>
              <a:pathLst>
                <a:path extrusionOk="0" h="309" w="822">
                  <a:moveTo>
                    <a:pt x="85" y="0"/>
                  </a:moveTo>
                  <a:cubicBezTo>
                    <a:pt x="48" y="0"/>
                    <a:pt x="24" y="31"/>
                    <a:pt x="0" y="79"/>
                  </a:cubicBezTo>
                  <a:cubicBezTo>
                    <a:pt x="0" y="112"/>
                    <a:pt x="33" y="177"/>
                    <a:pt x="66" y="210"/>
                  </a:cubicBezTo>
                  <a:lnTo>
                    <a:pt x="690" y="309"/>
                  </a:lnTo>
                  <a:cubicBezTo>
                    <a:pt x="756" y="309"/>
                    <a:pt x="789" y="276"/>
                    <a:pt x="822" y="243"/>
                  </a:cubicBezTo>
                  <a:cubicBezTo>
                    <a:pt x="822" y="177"/>
                    <a:pt x="789" y="112"/>
                    <a:pt x="756" y="112"/>
                  </a:cubicBezTo>
                  <a:lnTo>
                    <a:pt x="132" y="13"/>
                  </a:lnTo>
                  <a:cubicBezTo>
                    <a:pt x="114" y="4"/>
                    <a:pt x="99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1" name="Google Shape;13521;p98"/>
            <p:cNvSpPr/>
            <p:nvPr/>
          </p:nvSpPr>
          <p:spPr>
            <a:xfrm flipH="1">
              <a:off x="7897175" y="171113"/>
              <a:ext cx="23025" cy="5800"/>
            </a:xfrm>
            <a:custGeom>
              <a:rect b="b" l="l" r="r" t="t"/>
              <a:pathLst>
                <a:path extrusionOk="0" h="232" w="921">
                  <a:moveTo>
                    <a:pt x="86" y="0"/>
                  </a:moveTo>
                  <a:cubicBezTo>
                    <a:pt x="49" y="0"/>
                    <a:pt x="25" y="31"/>
                    <a:pt x="1" y="79"/>
                  </a:cubicBezTo>
                  <a:cubicBezTo>
                    <a:pt x="1" y="112"/>
                    <a:pt x="33" y="177"/>
                    <a:pt x="99" y="210"/>
                  </a:cubicBezTo>
                  <a:lnTo>
                    <a:pt x="99" y="177"/>
                  </a:lnTo>
                  <a:cubicBezTo>
                    <a:pt x="234" y="216"/>
                    <a:pt x="369" y="232"/>
                    <a:pt x="503" y="232"/>
                  </a:cubicBezTo>
                  <a:cubicBezTo>
                    <a:pt x="599" y="232"/>
                    <a:pt x="694" y="224"/>
                    <a:pt x="789" y="210"/>
                  </a:cubicBezTo>
                  <a:cubicBezTo>
                    <a:pt x="855" y="210"/>
                    <a:pt x="921" y="177"/>
                    <a:pt x="888" y="112"/>
                  </a:cubicBezTo>
                  <a:cubicBezTo>
                    <a:pt x="888" y="46"/>
                    <a:pt x="855" y="13"/>
                    <a:pt x="789" y="13"/>
                  </a:cubicBezTo>
                  <a:cubicBezTo>
                    <a:pt x="691" y="30"/>
                    <a:pt x="584" y="38"/>
                    <a:pt x="473" y="38"/>
                  </a:cubicBezTo>
                  <a:cubicBezTo>
                    <a:pt x="362" y="38"/>
                    <a:pt x="247" y="30"/>
                    <a:pt x="132" y="13"/>
                  </a:cubicBezTo>
                  <a:cubicBezTo>
                    <a:pt x="114" y="4"/>
                    <a:pt x="99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2" name="Google Shape;13522;p98"/>
            <p:cNvSpPr/>
            <p:nvPr/>
          </p:nvSpPr>
          <p:spPr>
            <a:xfrm flipH="1">
              <a:off x="7959250" y="158663"/>
              <a:ext cx="111100" cy="63825"/>
            </a:xfrm>
            <a:custGeom>
              <a:rect b="b" l="l" r="r" t="t"/>
              <a:pathLst>
                <a:path extrusionOk="0" h="2553" w="4444">
                  <a:moveTo>
                    <a:pt x="4272" y="1"/>
                  </a:moveTo>
                  <a:cubicBezTo>
                    <a:pt x="4248" y="1"/>
                    <a:pt x="4224" y="6"/>
                    <a:pt x="4199" y="18"/>
                  </a:cubicBezTo>
                  <a:cubicBezTo>
                    <a:pt x="2983" y="1037"/>
                    <a:pt x="1603" y="1826"/>
                    <a:pt x="92" y="2351"/>
                  </a:cubicBezTo>
                  <a:cubicBezTo>
                    <a:pt x="1" y="2382"/>
                    <a:pt x="22" y="2552"/>
                    <a:pt x="129" y="2552"/>
                  </a:cubicBezTo>
                  <a:cubicBezTo>
                    <a:pt x="138" y="2552"/>
                    <a:pt x="147" y="2551"/>
                    <a:pt x="158" y="2549"/>
                  </a:cubicBezTo>
                  <a:cubicBezTo>
                    <a:pt x="1702" y="1990"/>
                    <a:pt x="3115" y="1201"/>
                    <a:pt x="4364" y="183"/>
                  </a:cubicBezTo>
                  <a:cubicBezTo>
                    <a:pt x="4444" y="102"/>
                    <a:pt x="4372" y="1"/>
                    <a:pt x="42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3" name="Google Shape;13523;p98"/>
            <p:cNvSpPr/>
            <p:nvPr/>
          </p:nvSpPr>
          <p:spPr>
            <a:xfrm flipH="1">
              <a:off x="7919125" y="98288"/>
              <a:ext cx="40800" cy="35375"/>
            </a:xfrm>
            <a:custGeom>
              <a:rect b="b" l="l" r="r" t="t"/>
              <a:pathLst>
                <a:path extrusionOk="0" h="1415" w="1632">
                  <a:moveTo>
                    <a:pt x="1486" y="0"/>
                  </a:moveTo>
                  <a:cubicBezTo>
                    <a:pt x="1463" y="0"/>
                    <a:pt x="1441" y="10"/>
                    <a:pt x="1425" y="34"/>
                  </a:cubicBezTo>
                  <a:cubicBezTo>
                    <a:pt x="1228" y="264"/>
                    <a:pt x="998" y="495"/>
                    <a:pt x="801" y="692"/>
                  </a:cubicBezTo>
                  <a:cubicBezTo>
                    <a:pt x="702" y="790"/>
                    <a:pt x="604" y="922"/>
                    <a:pt x="505" y="1020"/>
                  </a:cubicBezTo>
                  <a:cubicBezTo>
                    <a:pt x="374" y="1119"/>
                    <a:pt x="407" y="1119"/>
                    <a:pt x="341" y="1152"/>
                  </a:cubicBezTo>
                  <a:cubicBezTo>
                    <a:pt x="275" y="1185"/>
                    <a:pt x="242" y="1217"/>
                    <a:pt x="209" y="1217"/>
                  </a:cubicBezTo>
                  <a:cubicBezTo>
                    <a:pt x="188" y="1207"/>
                    <a:pt x="168" y="1202"/>
                    <a:pt x="149" y="1202"/>
                  </a:cubicBezTo>
                  <a:cubicBezTo>
                    <a:pt x="52" y="1202"/>
                    <a:pt x="1" y="1327"/>
                    <a:pt x="111" y="1382"/>
                  </a:cubicBezTo>
                  <a:lnTo>
                    <a:pt x="78" y="1382"/>
                  </a:lnTo>
                  <a:cubicBezTo>
                    <a:pt x="133" y="1404"/>
                    <a:pt x="188" y="1415"/>
                    <a:pt x="240" y="1415"/>
                  </a:cubicBezTo>
                  <a:cubicBezTo>
                    <a:pt x="345" y="1415"/>
                    <a:pt x="440" y="1371"/>
                    <a:pt x="505" y="1283"/>
                  </a:cubicBezTo>
                  <a:cubicBezTo>
                    <a:pt x="637" y="1185"/>
                    <a:pt x="735" y="1053"/>
                    <a:pt x="867" y="922"/>
                  </a:cubicBezTo>
                  <a:cubicBezTo>
                    <a:pt x="1097" y="692"/>
                    <a:pt x="1327" y="429"/>
                    <a:pt x="1557" y="199"/>
                  </a:cubicBezTo>
                  <a:cubicBezTo>
                    <a:pt x="1631" y="99"/>
                    <a:pt x="1556" y="0"/>
                    <a:pt x="14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4" name="Google Shape;13524;p98"/>
            <p:cNvSpPr/>
            <p:nvPr/>
          </p:nvSpPr>
          <p:spPr>
            <a:xfrm flipH="1">
              <a:off x="7618100" y="250188"/>
              <a:ext cx="182750" cy="19725"/>
            </a:xfrm>
            <a:custGeom>
              <a:rect b="b" l="l" r="r" t="t"/>
              <a:pathLst>
                <a:path extrusionOk="0" h="789" w="7310">
                  <a:moveTo>
                    <a:pt x="130" y="0"/>
                  </a:moveTo>
                  <a:cubicBezTo>
                    <a:pt x="47" y="0"/>
                    <a:pt x="0" y="142"/>
                    <a:pt x="90" y="202"/>
                  </a:cubicBezTo>
                  <a:cubicBezTo>
                    <a:pt x="1487" y="595"/>
                    <a:pt x="2907" y="789"/>
                    <a:pt x="4330" y="789"/>
                  </a:cubicBezTo>
                  <a:cubicBezTo>
                    <a:pt x="5284" y="789"/>
                    <a:pt x="6238" y="702"/>
                    <a:pt x="7188" y="531"/>
                  </a:cubicBezTo>
                  <a:cubicBezTo>
                    <a:pt x="7309" y="500"/>
                    <a:pt x="7290" y="330"/>
                    <a:pt x="7183" y="330"/>
                  </a:cubicBezTo>
                  <a:cubicBezTo>
                    <a:pt x="7174" y="330"/>
                    <a:pt x="7165" y="331"/>
                    <a:pt x="7155" y="333"/>
                  </a:cubicBezTo>
                  <a:cubicBezTo>
                    <a:pt x="6242" y="501"/>
                    <a:pt x="5319" y="582"/>
                    <a:pt x="4397" y="582"/>
                  </a:cubicBezTo>
                  <a:cubicBezTo>
                    <a:pt x="2964" y="582"/>
                    <a:pt x="1536" y="385"/>
                    <a:pt x="156" y="5"/>
                  </a:cubicBezTo>
                  <a:cubicBezTo>
                    <a:pt x="147" y="2"/>
                    <a:pt x="138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5" name="Google Shape;13525;p98"/>
            <p:cNvSpPr/>
            <p:nvPr/>
          </p:nvSpPr>
          <p:spPr>
            <a:xfrm flipH="1">
              <a:off x="7677025" y="226388"/>
              <a:ext cx="98325" cy="9675"/>
            </a:xfrm>
            <a:custGeom>
              <a:rect b="b" l="l" r="r" t="t"/>
              <a:pathLst>
                <a:path extrusionOk="0" h="387" w="3933">
                  <a:moveTo>
                    <a:pt x="126" y="0"/>
                  </a:moveTo>
                  <a:cubicBezTo>
                    <a:pt x="19" y="0"/>
                    <a:pt x="0" y="171"/>
                    <a:pt x="121" y="201"/>
                  </a:cubicBezTo>
                  <a:lnTo>
                    <a:pt x="89" y="201"/>
                  </a:lnTo>
                  <a:cubicBezTo>
                    <a:pt x="868" y="327"/>
                    <a:pt x="1661" y="386"/>
                    <a:pt x="2459" y="386"/>
                  </a:cubicBezTo>
                  <a:cubicBezTo>
                    <a:pt x="2905" y="386"/>
                    <a:pt x="3354" y="368"/>
                    <a:pt x="3802" y="332"/>
                  </a:cubicBezTo>
                  <a:cubicBezTo>
                    <a:pt x="3924" y="332"/>
                    <a:pt x="3933" y="132"/>
                    <a:pt x="3826" y="132"/>
                  </a:cubicBezTo>
                  <a:cubicBezTo>
                    <a:pt x="3819" y="132"/>
                    <a:pt x="3811" y="133"/>
                    <a:pt x="3802" y="135"/>
                  </a:cubicBezTo>
                  <a:cubicBezTo>
                    <a:pt x="3365" y="171"/>
                    <a:pt x="2929" y="189"/>
                    <a:pt x="2493" y="189"/>
                  </a:cubicBezTo>
                  <a:cubicBezTo>
                    <a:pt x="1713" y="189"/>
                    <a:pt x="934" y="130"/>
                    <a:pt x="154" y="4"/>
                  </a:cubicBezTo>
                  <a:cubicBezTo>
                    <a:pt x="144" y="1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6" name="Google Shape;13526;p98"/>
            <p:cNvSpPr/>
            <p:nvPr/>
          </p:nvSpPr>
          <p:spPr>
            <a:xfrm flipH="1">
              <a:off x="7677000" y="207588"/>
              <a:ext cx="28775" cy="7400"/>
            </a:xfrm>
            <a:custGeom>
              <a:rect b="b" l="l" r="r" t="t"/>
              <a:pathLst>
                <a:path extrusionOk="0" h="296" w="1151">
                  <a:moveTo>
                    <a:pt x="1019" y="0"/>
                  </a:moveTo>
                  <a:cubicBezTo>
                    <a:pt x="723" y="66"/>
                    <a:pt x="427" y="99"/>
                    <a:pt x="132" y="99"/>
                  </a:cubicBezTo>
                  <a:cubicBezTo>
                    <a:pt x="0" y="99"/>
                    <a:pt x="0" y="296"/>
                    <a:pt x="132" y="296"/>
                  </a:cubicBezTo>
                  <a:cubicBezTo>
                    <a:pt x="460" y="296"/>
                    <a:pt x="756" y="263"/>
                    <a:pt x="1085" y="197"/>
                  </a:cubicBezTo>
                  <a:cubicBezTo>
                    <a:pt x="1150" y="197"/>
                    <a:pt x="1150" y="131"/>
                    <a:pt x="1150" y="66"/>
                  </a:cubicBezTo>
                  <a:cubicBezTo>
                    <a:pt x="1150" y="33"/>
                    <a:pt x="1085" y="0"/>
                    <a:pt x="101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7" name="Google Shape;13527;p98"/>
            <p:cNvSpPr/>
            <p:nvPr/>
          </p:nvSpPr>
          <p:spPr>
            <a:xfrm flipH="1">
              <a:off x="7313075" y="-27562"/>
              <a:ext cx="25025" cy="114525"/>
            </a:xfrm>
            <a:custGeom>
              <a:rect b="b" l="l" r="r" t="t"/>
              <a:pathLst>
                <a:path extrusionOk="0" h="4581" w="1001">
                  <a:moveTo>
                    <a:pt x="139" y="1"/>
                  </a:moveTo>
                  <a:cubicBezTo>
                    <a:pt x="71" y="1"/>
                    <a:pt x="0" y="78"/>
                    <a:pt x="47" y="172"/>
                  </a:cubicBezTo>
                  <a:cubicBezTo>
                    <a:pt x="475" y="797"/>
                    <a:pt x="705" y="1552"/>
                    <a:pt x="770" y="2308"/>
                  </a:cubicBezTo>
                  <a:cubicBezTo>
                    <a:pt x="803" y="2670"/>
                    <a:pt x="770" y="3064"/>
                    <a:pt x="705" y="3425"/>
                  </a:cubicBezTo>
                  <a:cubicBezTo>
                    <a:pt x="639" y="3787"/>
                    <a:pt x="540" y="4214"/>
                    <a:pt x="212" y="4378"/>
                  </a:cubicBezTo>
                  <a:cubicBezTo>
                    <a:pt x="124" y="4466"/>
                    <a:pt x="193" y="4581"/>
                    <a:pt x="279" y="4581"/>
                  </a:cubicBezTo>
                  <a:cubicBezTo>
                    <a:pt x="289" y="4581"/>
                    <a:pt x="300" y="4579"/>
                    <a:pt x="310" y="4576"/>
                  </a:cubicBezTo>
                  <a:cubicBezTo>
                    <a:pt x="606" y="4378"/>
                    <a:pt x="803" y="4083"/>
                    <a:pt x="836" y="3754"/>
                  </a:cubicBezTo>
                  <a:cubicBezTo>
                    <a:pt x="935" y="3327"/>
                    <a:pt x="1000" y="2900"/>
                    <a:pt x="967" y="2473"/>
                  </a:cubicBezTo>
                  <a:cubicBezTo>
                    <a:pt x="935" y="1618"/>
                    <a:pt x="705" y="764"/>
                    <a:pt x="212" y="41"/>
                  </a:cubicBezTo>
                  <a:cubicBezTo>
                    <a:pt x="193" y="13"/>
                    <a:pt x="16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8" name="Google Shape;13528;p98"/>
            <p:cNvSpPr/>
            <p:nvPr/>
          </p:nvSpPr>
          <p:spPr>
            <a:xfrm flipH="1">
              <a:off x="7292550" y="42463"/>
              <a:ext cx="31050" cy="77325"/>
            </a:xfrm>
            <a:custGeom>
              <a:rect b="b" l="l" r="r" t="t"/>
              <a:pathLst>
                <a:path extrusionOk="0" h="3093" w="1242">
                  <a:moveTo>
                    <a:pt x="1098" y="0"/>
                  </a:moveTo>
                  <a:cubicBezTo>
                    <a:pt x="1045" y="0"/>
                    <a:pt x="995" y="33"/>
                    <a:pt x="1012" y="99"/>
                  </a:cubicBezTo>
                  <a:cubicBezTo>
                    <a:pt x="1045" y="624"/>
                    <a:pt x="979" y="1183"/>
                    <a:pt x="847" y="1742"/>
                  </a:cubicBezTo>
                  <a:cubicBezTo>
                    <a:pt x="716" y="2136"/>
                    <a:pt x="552" y="2695"/>
                    <a:pt x="92" y="2859"/>
                  </a:cubicBezTo>
                  <a:cubicBezTo>
                    <a:pt x="1" y="2920"/>
                    <a:pt x="22" y="3093"/>
                    <a:pt x="129" y="3093"/>
                  </a:cubicBezTo>
                  <a:cubicBezTo>
                    <a:pt x="138" y="3093"/>
                    <a:pt x="147" y="3091"/>
                    <a:pt x="157" y="3089"/>
                  </a:cubicBezTo>
                  <a:lnTo>
                    <a:pt x="190" y="3056"/>
                  </a:lnTo>
                  <a:cubicBezTo>
                    <a:pt x="617" y="2826"/>
                    <a:pt x="913" y="2399"/>
                    <a:pt x="1012" y="1906"/>
                  </a:cubicBezTo>
                  <a:cubicBezTo>
                    <a:pt x="1176" y="1315"/>
                    <a:pt x="1242" y="690"/>
                    <a:pt x="1209" y="99"/>
                  </a:cubicBezTo>
                  <a:cubicBezTo>
                    <a:pt x="1209" y="33"/>
                    <a:pt x="1151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9" name="Google Shape;13529;p98"/>
            <p:cNvSpPr/>
            <p:nvPr/>
          </p:nvSpPr>
          <p:spPr>
            <a:xfrm flipH="1">
              <a:off x="7333350" y="123013"/>
              <a:ext cx="78625" cy="50475"/>
            </a:xfrm>
            <a:custGeom>
              <a:rect b="b" l="l" r="r" t="t"/>
              <a:pathLst>
                <a:path extrusionOk="0" h="2019" w="3145">
                  <a:moveTo>
                    <a:pt x="2975" y="1"/>
                  </a:moveTo>
                  <a:cubicBezTo>
                    <a:pt x="2951" y="1"/>
                    <a:pt x="2926" y="9"/>
                    <a:pt x="2904" y="31"/>
                  </a:cubicBezTo>
                  <a:cubicBezTo>
                    <a:pt x="2082" y="787"/>
                    <a:pt x="1129" y="1411"/>
                    <a:pt x="111" y="1839"/>
                  </a:cubicBezTo>
                  <a:cubicBezTo>
                    <a:pt x="0" y="1894"/>
                    <a:pt x="75" y="2018"/>
                    <a:pt x="160" y="2018"/>
                  </a:cubicBezTo>
                  <a:cubicBezTo>
                    <a:pt x="177" y="2018"/>
                    <a:pt x="193" y="2014"/>
                    <a:pt x="209" y="2003"/>
                  </a:cubicBezTo>
                  <a:lnTo>
                    <a:pt x="176" y="2003"/>
                  </a:lnTo>
                  <a:cubicBezTo>
                    <a:pt x="1228" y="1576"/>
                    <a:pt x="2214" y="951"/>
                    <a:pt x="3068" y="163"/>
                  </a:cubicBezTo>
                  <a:cubicBezTo>
                    <a:pt x="3145" y="112"/>
                    <a:pt x="3062" y="1"/>
                    <a:pt x="29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0" name="Google Shape;13530;p98"/>
            <p:cNvSpPr/>
            <p:nvPr/>
          </p:nvSpPr>
          <p:spPr>
            <a:xfrm flipH="1">
              <a:off x="8498750" y="491263"/>
              <a:ext cx="121700" cy="86100"/>
            </a:xfrm>
            <a:custGeom>
              <a:rect b="b" l="l" r="r" t="t"/>
              <a:pathLst>
                <a:path extrusionOk="0" h="3444" w="4868">
                  <a:moveTo>
                    <a:pt x="159" y="0"/>
                  </a:moveTo>
                  <a:cubicBezTo>
                    <a:pt x="83" y="0"/>
                    <a:pt x="1" y="85"/>
                    <a:pt x="47" y="154"/>
                  </a:cubicBezTo>
                  <a:lnTo>
                    <a:pt x="79" y="154"/>
                  </a:lnTo>
                  <a:cubicBezTo>
                    <a:pt x="1131" y="1797"/>
                    <a:pt x="2807" y="2980"/>
                    <a:pt x="4680" y="3440"/>
                  </a:cubicBezTo>
                  <a:cubicBezTo>
                    <a:pt x="4690" y="3443"/>
                    <a:pt x="4700" y="3444"/>
                    <a:pt x="4709" y="3444"/>
                  </a:cubicBezTo>
                  <a:cubicBezTo>
                    <a:pt x="4820" y="3444"/>
                    <a:pt x="4867" y="3273"/>
                    <a:pt x="4746" y="3243"/>
                  </a:cubicBezTo>
                  <a:cubicBezTo>
                    <a:pt x="2905" y="2783"/>
                    <a:pt x="1262" y="1633"/>
                    <a:pt x="244" y="56"/>
                  </a:cubicBezTo>
                  <a:cubicBezTo>
                    <a:pt x="224" y="16"/>
                    <a:pt x="192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1" name="Google Shape;13531;p98"/>
            <p:cNvSpPr/>
            <p:nvPr/>
          </p:nvSpPr>
          <p:spPr>
            <a:xfrm flipH="1">
              <a:off x="8507550" y="511913"/>
              <a:ext cx="63800" cy="38250"/>
            </a:xfrm>
            <a:custGeom>
              <a:rect b="b" l="l" r="r" t="t"/>
              <a:pathLst>
                <a:path extrusionOk="0" h="1530" w="2552">
                  <a:moveTo>
                    <a:pt x="161" y="0"/>
                  </a:moveTo>
                  <a:cubicBezTo>
                    <a:pt x="78" y="0"/>
                    <a:pt x="1" y="102"/>
                    <a:pt x="54" y="182"/>
                  </a:cubicBezTo>
                  <a:cubicBezTo>
                    <a:pt x="711" y="807"/>
                    <a:pt x="1500" y="1267"/>
                    <a:pt x="2387" y="1530"/>
                  </a:cubicBezTo>
                  <a:cubicBezTo>
                    <a:pt x="2486" y="1530"/>
                    <a:pt x="2552" y="1365"/>
                    <a:pt x="2420" y="1333"/>
                  </a:cubicBezTo>
                  <a:cubicBezTo>
                    <a:pt x="1599" y="1070"/>
                    <a:pt x="843" y="610"/>
                    <a:pt x="219" y="18"/>
                  </a:cubicBezTo>
                  <a:cubicBezTo>
                    <a:pt x="200" y="6"/>
                    <a:pt x="180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2" name="Google Shape;13532;p98"/>
            <p:cNvSpPr/>
            <p:nvPr/>
          </p:nvSpPr>
          <p:spPr>
            <a:xfrm flipH="1">
              <a:off x="8477975" y="511688"/>
              <a:ext cx="50475" cy="22050"/>
            </a:xfrm>
            <a:custGeom>
              <a:rect b="b" l="l" r="r" t="t"/>
              <a:pathLst>
                <a:path extrusionOk="0" h="882" w="2019">
                  <a:moveTo>
                    <a:pt x="123" y="0"/>
                  </a:moveTo>
                  <a:cubicBezTo>
                    <a:pt x="49" y="0"/>
                    <a:pt x="0" y="139"/>
                    <a:pt x="80" y="191"/>
                  </a:cubicBezTo>
                  <a:cubicBezTo>
                    <a:pt x="606" y="553"/>
                    <a:pt x="1230" y="816"/>
                    <a:pt x="1887" y="882"/>
                  </a:cubicBezTo>
                  <a:cubicBezTo>
                    <a:pt x="2019" y="882"/>
                    <a:pt x="2019" y="684"/>
                    <a:pt x="1887" y="684"/>
                  </a:cubicBezTo>
                  <a:cubicBezTo>
                    <a:pt x="1263" y="586"/>
                    <a:pt x="671" y="356"/>
                    <a:pt x="178" y="27"/>
                  </a:cubicBezTo>
                  <a:cubicBezTo>
                    <a:pt x="159" y="8"/>
                    <a:pt x="14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3" name="Google Shape;13533;p98"/>
            <p:cNvSpPr/>
            <p:nvPr/>
          </p:nvSpPr>
          <p:spPr>
            <a:xfrm flipH="1">
              <a:off x="8283775" y="513438"/>
              <a:ext cx="117000" cy="70625"/>
            </a:xfrm>
            <a:custGeom>
              <a:rect b="b" l="l" r="r" t="t"/>
              <a:pathLst>
                <a:path extrusionOk="0" h="2825" w="4680">
                  <a:moveTo>
                    <a:pt x="4547" y="0"/>
                  </a:moveTo>
                  <a:cubicBezTo>
                    <a:pt x="4518" y="0"/>
                    <a:pt x="4489" y="16"/>
                    <a:pt x="4469" y="56"/>
                  </a:cubicBezTo>
                  <a:cubicBezTo>
                    <a:pt x="3746" y="1074"/>
                    <a:pt x="2761" y="1896"/>
                    <a:pt x="1578" y="2323"/>
                  </a:cubicBezTo>
                  <a:cubicBezTo>
                    <a:pt x="1204" y="2524"/>
                    <a:pt x="780" y="2625"/>
                    <a:pt x="349" y="2625"/>
                  </a:cubicBezTo>
                  <a:cubicBezTo>
                    <a:pt x="288" y="2625"/>
                    <a:pt x="226" y="2623"/>
                    <a:pt x="165" y="2619"/>
                  </a:cubicBezTo>
                  <a:cubicBezTo>
                    <a:pt x="66" y="2619"/>
                    <a:pt x="0" y="2816"/>
                    <a:pt x="132" y="2816"/>
                  </a:cubicBezTo>
                  <a:cubicBezTo>
                    <a:pt x="207" y="2821"/>
                    <a:pt x="282" y="2824"/>
                    <a:pt x="358" y="2824"/>
                  </a:cubicBezTo>
                  <a:cubicBezTo>
                    <a:pt x="750" y="2824"/>
                    <a:pt x="1154" y="2751"/>
                    <a:pt x="1512" y="2586"/>
                  </a:cubicBezTo>
                  <a:cubicBezTo>
                    <a:pt x="1939" y="2422"/>
                    <a:pt x="2333" y="2225"/>
                    <a:pt x="2728" y="1995"/>
                  </a:cubicBezTo>
                  <a:cubicBezTo>
                    <a:pt x="3484" y="1502"/>
                    <a:pt x="4141" y="877"/>
                    <a:pt x="4634" y="154"/>
                  </a:cubicBezTo>
                  <a:cubicBezTo>
                    <a:pt x="4680" y="85"/>
                    <a:pt x="4613" y="0"/>
                    <a:pt x="45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4" name="Google Shape;13534;p98"/>
            <p:cNvSpPr/>
            <p:nvPr/>
          </p:nvSpPr>
          <p:spPr>
            <a:xfrm flipH="1">
              <a:off x="8208825" y="455513"/>
              <a:ext cx="96650" cy="114450"/>
            </a:xfrm>
            <a:custGeom>
              <a:rect b="b" l="l" r="r" t="t"/>
              <a:pathLst>
                <a:path extrusionOk="0" h="4578" w="3866">
                  <a:moveTo>
                    <a:pt x="3735" y="1"/>
                  </a:moveTo>
                  <a:cubicBezTo>
                    <a:pt x="3697" y="1"/>
                    <a:pt x="3660" y="22"/>
                    <a:pt x="3648" y="73"/>
                  </a:cubicBezTo>
                  <a:cubicBezTo>
                    <a:pt x="3352" y="960"/>
                    <a:pt x="2892" y="1781"/>
                    <a:pt x="2235" y="2471"/>
                  </a:cubicBezTo>
                  <a:cubicBezTo>
                    <a:pt x="1939" y="2800"/>
                    <a:pt x="1643" y="3129"/>
                    <a:pt x="1315" y="3457"/>
                  </a:cubicBezTo>
                  <a:cubicBezTo>
                    <a:pt x="1150" y="3621"/>
                    <a:pt x="986" y="3753"/>
                    <a:pt x="822" y="3917"/>
                  </a:cubicBezTo>
                  <a:cubicBezTo>
                    <a:pt x="657" y="4082"/>
                    <a:pt x="395" y="4312"/>
                    <a:pt x="132" y="4377"/>
                  </a:cubicBezTo>
                  <a:cubicBezTo>
                    <a:pt x="9" y="4377"/>
                    <a:pt x="1" y="4578"/>
                    <a:pt x="107" y="4578"/>
                  </a:cubicBezTo>
                  <a:cubicBezTo>
                    <a:pt x="115" y="4578"/>
                    <a:pt x="123" y="4577"/>
                    <a:pt x="132" y="4574"/>
                  </a:cubicBezTo>
                  <a:cubicBezTo>
                    <a:pt x="592" y="4542"/>
                    <a:pt x="953" y="4082"/>
                    <a:pt x="1282" y="3753"/>
                  </a:cubicBezTo>
                  <a:cubicBezTo>
                    <a:pt x="1577" y="3457"/>
                    <a:pt x="2005" y="3063"/>
                    <a:pt x="2366" y="2669"/>
                  </a:cubicBezTo>
                  <a:cubicBezTo>
                    <a:pt x="3023" y="1946"/>
                    <a:pt x="3549" y="1058"/>
                    <a:pt x="3845" y="138"/>
                  </a:cubicBezTo>
                  <a:cubicBezTo>
                    <a:pt x="3865" y="57"/>
                    <a:pt x="3798" y="1"/>
                    <a:pt x="373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5" name="Google Shape;13535;p98"/>
            <p:cNvSpPr/>
            <p:nvPr/>
          </p:nvSpPr>
          <p:spPr>
            <a:xfrm flipH="1">
              <a:off x="8225500" y="438513"/>
              <a:ext cx="44125" cy="58200"/>
            </a:xfrm>
            <a:custGeom>
              <a:rect b="b" l="l" r="r" t="t"/>
              <a:pathLst>
                <a:path extrusionOk="0" h="2328" w="1765">
                  <a:moveTo>
                    <a:pt x="1643" y="0"/>
                  </a:moveTo>
                  <a:cubicBezTo>
                    <a:pt x="1611" y="0"/>
                    <a:pt x="1578" y="19"/>
                    <a:pt x="1556" y="62"/>
                  </a:cubicBezTo>
                  <a:cubicBezTo>
                    <a:pt x="1162" y="818"/>
                    <a:pt x="669" y="1508"/>
                    <a:pt x="78" y="2166"/>
                  </a:cubicBezTo>
                  <a:cubicBezTo>
                    <a:pt x="1" y="2217"/>
                    <a:pt x="84" y="2328"/>
                    <a:pt x="155" y="2328"/>
                  </a:cubicBezTo>
                  <a:cubicBezTo>
                    <a:pt x="175" y="2328"/>
                    <a:pt x="195" y="2319"/>
                    <a:pt x="209" y="2297"/>
                  </a:cubicBezTo>
                  <a:cubicBezTo>
                    <a:pt x="834" y="1673"/>
                    <a:pt x="1326" y="950"/>
                    <a:pt x="1721" y="161"/>
                  </a:cubicBezTo>
                  <a:cubicBezTo>
                    <a:pt x="1765" y="73"/>
                    <a:pt x="1706" y="0"/>
                    <a:pt x="164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6" name="Google Shape;13536;p98"/>
            <p:cNvSpPr/>
            <p:nvPr/>
          </p:nvSpPr>
          <p:spPr>
            <a:xfrm flipH="1">
              <a:off x="8847025" y="901663"/>
              <a:ext cx="158375" cy="16175"/>
            </a:xfrm>
            <a:custGeom>
              <a:rect b="b" l="l" r="r" t="t"/>
              <a:pathLst>
                <a:path extrusionOk="0" h="647" w="6335">
                  <a:moveTo>
                    <a:pt x="6206" y="0"/>
                  </a:moveTo>
                  <a:cubicBezTo>
                    <a:pt x="6198" y="0"/>
                    <a:pt x="6188" y="1"/>
                    <a:pt x="6178" y="4"/>
                  </a:cubicBezTo>
                  <a:cubicBezTo>
                    <a:pt x="5131" y="301"/>
                    <a:pt x="4055" y="449"/>
                    <a:pt x="2982" y="449"/>
                  </a:cubicBezTo>
                  <a:cubicBezTo>
                    <a:pt x="2035" y="449"/>
                    <a:pt x="1089" y="334"/>
                    <a:pt x="165" y="103"/>
                  </a:cubicBezTo>
                  <a:cubicBezTo>
                    <a:pt x="33" y="103"/>
                    <a:pt x="0" y="267"/>
                    <a:pt x="132" y="300"/>
                  </a:cubicBezTo>
                  <a:cubicBezTo>
                    <a:pt x="1071" y="531"/>
                    <a:pt x="2033" y="646"/>
                    <a:pt x="2995" y="646"/>
                  </a:cubicBezTo>
                  <a:cubicBezTo>
                    <a:pt x="4086" y="646"/>
                    <a:pt x="5179" y="498"/>
                    <a:pt x="6244" y="201"/>
                  </a:cubicBezTo>
                  <a:cubicBezTo>
                    <a:pt x="6335" y="171"/>
                    <a:pt x="6314" y="0"/>
                    <a:pt x="620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7" name="Google Shape;13537;p98"/>
            <p:cNvSpPr/>
            <p:nvPr/>
          </p:nvSpPr>
          <p:spPr>
            <a:xfrm flipH="1">
              <a:off x="8884625" y="891813"/>
              <a:ext cx="78675" cy="8850"/>
            </a:xfrm>
            <a:custGeom>
              <a:rect b="b" l="l" r="r" t="t"/>
              <a:pathLst>
                <a:path extrusionOk="0" h="354" w="3147">
                  <a:moveTo>
                    <a:pt x="164" y="0"/>
                  </a:moveTo>
                  <a:cubicBezTo>
                    <a:pt x="50" y="0"/>
                    <a:pt x="1" y="201"/>
                    <a:pt x="124" y="201"/>
                  </a:cubicBezTo>
                  <a:cubicBezTo>
                    <a:pt x="622" y="304"/>
                    <a:pt x="1129" y="353"/>
                    <a:pt x="1636" y="353"/>
                  </a:cubicBezTo>
                  <a:cubicBezTo>
                    <a:pt x="2098" y="353"/>
                    <a:pt x="2561" y="312"/>
                    <a:pt x="3015" y="234"/>
                  </a:cubicBezTo>
                  <a:cubicBezTo>
                    <a:pt x="3147" y="234"/>
                    <a:pt x="3081" y="36"/>
                    <a:pt x="2950" y="36"/>
                  </a:cubicBezTo>
                  <a:cubicBezTo>
                    <a:pt x="2535" y="111"/>
                    <a:pt x="2121" y="145"/>
                    <a:pt x="1706" y="145"/>
                  </a:cubicBezTo>
                  <a:cubicBezTo>
                    <a:pt x="1201" y="145"/>
                    <a:pt x="695" y="94"/>
                    <a:pt x="189" y="4"/>
                  </a:cubicBezTo>
                  <a:cubicBezTo>
                    <a:pt x="181" y="1"/>
                    <a:pt x="172" y="0"/>
                    <a:pt x="16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8" name="Google Shape;13538;p98"/>
            <p:cNvSpPr/>
            <p:nvPr/>
          </p:nvSpPr>
          <p:spPr>
            <a:xfrm flipH="1">
              <a:off x="8882400" y="871263"/>
              <a:ext cx="53175" cy="9150"/>
            </a:xfrm>
            <a:custGeom>
              <a:rect b="b" l="l" r="r" t="t"/>
              <a:pathLst>
                <a:path extrusionOk="0" h="366" w="2127">
                  <a:moveTo>
                    <a:pt x="1968" y="0"/>
                  </a:moveTo>
                  <a:cubicBezTo>
                    <a:pt x="1959" y="0"/>
                    <a:pt x="1949" y="2"/>
                    <a:pt x="1939" y="4"/>
                  </a:cubicBezTo>
                  <a:cubicBezTo>
                    <a:pt x="1487" y="105"/>
                    <a:pt x="1035" y="147"/>
                    <a:pt x="569" y="147"/>
                  </a:cubicBezTo>
                  <a:cubicBezTo>
                    <a:pt x="425" y="147"/>
                    <a:pt x="279" y="143"/>
                    <a:pt x="132" y="136"/>
                  </a:cubicBezTo>
                  <a:cubicBezTo>
                    <a:pt x="0" y="136"/>
                    <a:pt x="0" y="333"/>
                    <a:pt x="132" y="366"/>
                  </a:cubicBezTo>
                  <a:cubicBezTo>
                    <a:pt x="756" y="366"/>
                    <a:pt x="1381" y="333"/>
                    <a:pt x="2005" y="201"/>
                  </a:cubicBezTo>
                  <a:cubicBezTo>
                    <a:pt x="2126" y="171"/>
                    <a:pt x="2080" y="0"/>
                    <a:pt x="19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9" name="Google Shape;13539;p98"/>
            <p:cNvSpPr/>
            <p:nvPr/>
          </p:nvSpPr>
          <p:spPr>
            <a:xfrm flipH="1">
              <a:off x="8681700" y="596513"/>
              <a:ext cx="26900" cy="198550"/>
            </a:xfrm>
            <a:custGeom>
              <a:rect b="b" l="l" r="r" t="t"/>
              <a:pathLst>
                <a:path extrusionOk="0" h="7942" w="1076">
                  <a:moveTo>
                    <a:pt x="412" y="1"/>
                  </a:moveTo>
                  <a:cubicBezTo>
                    <a:pt x="355" y="1"/>
                    <a:pt x="301" y="44"/>
                    <a:pt x="319" y="117"/>
                  </a:cubicBezTo>
                  <a:cubicBezTo>
                    <a:pt x="582" y="1465"/>
                    <a:pt x="779" y="2845"/>
                    <a:pt x="845" y="4225"/>
                  </a:cubicBezTo>
                  <a:cubicBezTo>
                    <a:pt x="878" y="4882"/>
                    <a:pt x="845" y="5539"/>
                    <a:pt x="779" y="6197"/>
                  </a:cubicBezTo>
                  <a:cubicBezTo>
                    <a:pt x="747" y="6657"/>
                    <a:pt x="714" y="7610"/>
                    <a:pt x="122" y="7741"/>
                  </a:cubicBezTo>
                  <a:cubicBezTo>
                    <a:pt x="1" y="7771"/>
                    <a:pt x="48" y="7942"/>
                    <a:pt x="159" y="7942"/>
                  </a:cubicBezTo>
                  <a:cubicBezTo>
                    <a:pt x="168" y="7942"/>
                    <a:pt x="178" y="7941"/>
                    <a:pt x="188" y="7938"/>
                  </a:cubicBezTo>
                  <a:cubicBezTo>
                    <a:pt x="648" y="7840"/>
                    <a:pt x="812" y="7314"/>
                    <a:pt x="911" y="6887"/>
                  </a:cubicBezTo>
                  <a:cubicBezTo>
                    <a:pt x="1010" y="6131"/>
                    <a:pt x="1075" y="5375"/>
                    <a:pt x="1075" y="4619"/>
                  </a:cubicBezTo>
                  <a:cubicBezTo>
                    <a:pt x="1010" y="3108"/>
                    <a:pt x="812" y="1563"/>
                    <a:pt x="517" y="85"/>
                  </a:cubicBezTo>
                  <a:cubicBezTo>
                    <a:pt x="502" y="27"/>
                    <a:pt x="456" y="1"/>
                    <a:pt x="41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0" name="Google Shape;13540;p98"/>
            <p:cNvSpPr/>
            <p:nvPr/>
          </p:nvSpPr>
          <p:spPr>
            <a:xfrm flipH="1">
              <a:off x="8702250" y="677338"/>
              <a:ext cx="10375" cy="83275"/>
            </a:xfrm>
            <a:custGeom>
              <a:rect b="b" l="l" r="r" t="t"/>
              <a:pathLst>
                <a:path extrusionOk="0" h="3331" w="415">
                  <a:moveTo>
                    <a:pt x="177" y="0"/>
                  </a:moveTo>
                  <a:cubicBezTo>
                    <a:pt x="113" y="0"/>
                    <a:pt x="33" y="56"/>
                    <a:pt x="53" y="138"/>
                  </a:cubicBezTo>
                  <a:cubicBezTo>
                    <a:pt x="218" y="1156"/>
                    <a:pt x="185" y="2208"/>
                    <a:pt x="20" y="3194"/>
                  </a:cubicBezTo>
                  <a:cubicBezTo>
                    <a:pt x="0" y="3275"/>
                    <a:pt x="68" y="3331"/>
                    <a:pt x="130" y="3331"/>
                  </a:cubicBezTo>
                  <a:cubicBezTo>
                    <a:pt x="168" y="3331"/>
                    <a:pt x="205" y="3309"/>
                    <a:pt x="218" y="3259"/>
                  </a:cubicBezTo>
                  <a:cubicBezTo>
                    <a:pt x="415" y="2208"/>
                    <a:pt x="415" y="1123"/>
                    <a:pt x="250" y="72"/>
                  </a:cubicBezTo>
                  <a:cubicBezTo>
                    <a:pt x="250" y="22"/>
                    <a:pt x="217" y="0"/>
                    <a:pt x="17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1" name="Google Shape;13541;p98"/>
            <p:cNvSpPr/>
            <p:nvPr/>
          </p:nvSpPr>
          <p:spPr>
            <a:xfrm flipH="1">
              <a:off x="8721950" y="695563"/>
              <a:ext cx="9900" cy="43350"/>
            </a:xfrm>
            <a:custGeom>
              <a:rect b="b" l="l" r="r" t="t"/>
              <a:pathLst>
                <a:path extrusionOk="0" h="1734" w="396">
                  <a:moveTo>
                    <a:pt x="247" y="0"/>
                  </a:moveTo>
                  <a:cubicBezTo>
                    <a:pt x="190" y="0"/>
                    <a:pt x="132" y="33"/>
                    <a:pt x="132" y="99"/>
                  </a:cubicBezTo>
                  <a:cubicBezTo>
                    <a:pt x="198" y="592"/>
                    <a:pt x="132" y="1117"/>
                    <a:pt x="1" y="1610"/>
                  </a:cubicBezTo>
                  <a:cubicBezTo>
                    <a:pt x="1" y="1690"/>
                    <a:pt x="61" y="1733"/>
                    <a:pt x="116" y="1733"/>
                  </a:cubicBezTo>
                  <a:cubicBezTo>
                    <a:pt x="152" y="1733"/>
                    <a:pt x="185" y="1715"/>
                    <a:pt x="198" y="1676"/>
                  </a:cubicBezTo>
                  <a:cubicBezTo>
                    <a:pt x="329" y="1150"/>
                    <a:pt x="395" y="624"/>
                    <a:pt x="362" y="99"/>
                  </a:cubicBezTo>
                  <a:cubicBezTo>
                    <a:pt x="362" y="33"/>
                    <a:pt x="305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2" name="Google Shape;13542;p98"/>
            <p:cNvSpPr/>
            <p:nvPr/>
          </p:nvSpPr>
          <p:spPr>
            <a:xfrm flipH="1">
              <a:off x="8621200" y="817238"/>
              <a:ext cx="113700" cy="110100"/>
            </a:xfrm>
            <a:custGeom>
              <a:rect b="b" l="l" r="r" t="t"/>
              <a:pathLst>
                <a:path extrusionOk="0" h="4404" w="4548">
                  <a:moveTo>
                    <a:pt x="4426" y="0"/>
                  </a:moveTo>
                  <a:cubicBezTo>
                    <a:pt x="4398" y="0"/>
                    <a:pt x="4373" y="18"/>
                    <a:pt x="4362" y="62"/>
                  </a:cubicBezTo>
                  <a:cubicBezTo>
                    <a:pt x="3540" y="1935"/>
                    <a:pt x="1996" y="3447"/>
                    <a:pt x="90" y="4202"/>
                  </a:cubicBezTo>
                  <a:cubicBezTo>
                    <a:pt x="0" y="4262"/>
                    <a:pt x="19" y="4404"/>
                    <a:pt x="123" y="4404"/>
                  </a:cubicBezTo>
                  <a:cubicBezTo>
                    <a:pt x="133" y="4404"/>
                    <a:pt x="144" y="4403"/>
                    <a:pt x="156" y="4400"/>
                  </a:cubicBezTo>
                  <a:cubicBezTo>
                    <a:pt x="2127" y="3611"/>
                    <a:pt x="3672" y="2099"/>
                    <a:pt x="4526" y="161"/>
                  </a:cubicBezTo>
                  <a:cubicBezTo>
                    <a:pt x="4548" y="73"/>
                    <a:pt x="4482" y="0"/>
                    <a:pt x="44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3" name="Google Shape;13543;p98"/>
            <p:cNvSpPr/>
            <p:nvPr/>
          </p:nvSpPr>
          <p:spPr>
            <a:xfrm flipH="1">
              <a:off x="8652825" y="885138"/>
              <a:ext cx="64600" cy="47850"/>
            </a:xfrm>
            <a:custGeom>
              <a:rect b="b" l="l" r="r" t="t"/>
              <a:pathLst>
                <a:path extrusionOk="0" h="1914" w="2584">
                  <a:moveTo>
                    <a:pt x="2441" y="1"/>
                  </a:moveTo>
                  <a:cubicBezTo>
                    <a:pt x="2409" y="1"/>
                    <a:pt x="2376" y="13"/>
                    <a:pt x="2348" y="41"/>
                  </a:cubicBezTo>
                  <a:cubicBezTo>
                    <a:pt x="1757" y="796"/>
                    <a:pt x="1001" y="1355"/>
                    <a:pt x="114" y="1684"/>
                  </a:cubicBezTo>
                  <a:cubicBezTo>
                    <a:pt x="1" y="1740"/>
                    <a:pt x="34" y="1894"/>
                    <a:pt x="129" y="1894"/>
                  </a:cubicBezTo>
                  <a:cubicBezTo>
                    <a:pt x="144" y="1894"/>
                    <a:pt x="161" y="1890"/>
                    <a:pt x="180" y="1881"/>
                  </a:cubicBezTo>
                  <a:lnTo>
                    <a:pt x="180" y="1914"/>
                  </a:lnTo>
                  <a:cubicBezTo>
                    <a:pt x="1100" y="1552"/>
                    <a:pt x="1921" y="961"/>
                    <a:pt x="2513" y="172"/>
                  </a:cubicBezTo>
                  <a:cubicBezTo>
                    <a:pt x="2583" y="78"/>
                    <a:pt x="2519" y="1"/>
                    <a:pt x="244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4" name="Google Shape;13544;p98"/>
            <p:cNvSpPr/>
            <p:nvPr/>
          </p:nvSpPr>
          <p:spPr>
            <a:xfrm flipH="1">
              <a:off x="8651925" y="912388"/>
              <a:ext cx="47525" cy="37375"/>
            </a:xfrm>
            <a:custGeom>
              <a:rect b="b" l="l" r="r" t="t"/>
              <a:pathLst>
                <a:path extrusionOk="0" h="1495" w="1901">
                  <a:moveTo>
                    <a:pt x="1757" y="0"/>
                  </a:moveTo>
                  <a:cubicBezTo>
                    <a:pt x="1734" y="0"/>
                    <a:pt x="1711" y="10"/>
                    <a:pt x="1695" y="35"/>
                  </a:cubicBezTo>
                  <a:cubicBezTo>
                    <a:pt x="1235" y="561"/>
                    <a:pt x="709" y="988"/>
                    <a:pt x="85" y="1284"/>
                  </a:cubicBezTo>
                  <a:cubicBezTo>
                    <a:pt x="0" y="1340"/>
                    <a:pt x="61" y="1494"/>
                    <a:pt x="143" y="1494"/>
                  </a:cubicBezTo>
                  <a:cubicBezTo>
                    <a:pt x="156" y="1494"/>
                    <a:pt x="170" y="1490"/>
                    <a:pt x="183" y="1481"/>
                  </a:cubicBezTo>
                  <a:cubicBezTo>
                    <a:pt x="808" y="1152"/>
                    <a:pt x="1366" y="692"/>
                    <a:pt x="1826" y="166"/>
                  </a:cubicBezTo>
                  <a:cubicBezTo>
                    <a:pt x="1900" y="93"/>
                    <a:pt x="1826" y="0"/>
                    <a:pt x="175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5" name="Google Shape;13545;p98"/>
            <p:cNvSpPr/>
            <p:nvPr/>
          </p:nvSpPr>
          <p:spPr>
            <a:xfrm flipH="1">
              <a:off x="8597425" y="1013138"/>
              <a:ext cx="96100" cy="20825"/>
            </a:xfrm>
            <a:custGeom>
              <a:rect b="b" l="l" r="r" t="t"/>
              <a:pathLst>
                <a:path extrusionOk="0" h="833" w="3844">
                  <a:moveTo>
                    <a:pt x="3679" y="1"/>
                  </a:moveTo>
                  <a:cubicBezTo>
                    <a:pt x="3663" y="1"/>
                    <a:pt x="3645" y="5"/>
                    <a:pt x="3627" y="14"/>
                  </a:cubicBezTo>
                  <a:cubicBezTo>
                    <a:pt x="3037" y="432"/>
                    <a:pt x="2359" y="642"/>
                    <a:pt x="1676" y="642"/>
                  </a:cubicBezTo>
                  <a:cubicBezTo>
                    <a:pt x="1179" y="642"/>
                    <a:pt x="680" y="531"/>
                    <a:pt x="209" y="310"/>
                  </a:cubicBezTo>
                  <a:cubicBezTo>
                    <a:pt x="188" y="299"/>
                    <a:pt x="168" y="294"/>
                    <a:pt x="149" y="294"/>
                  </a:cubicBezTo>
                  <a:cubicBezTo>
                    <a:pt x="52" y="294"/>
                    <a:pt x="1" y="419"/>
                    <a:pt x="111" y="474"/>
                  </a:cubicBezTo>
                  <a:cubicBezTo>
                    <a:pt x="605" y="714"/>
                    <a:pt x="1147" y="833"/>
                    <a:pt x="1692" y="833"/>
                  </a:cubicBezTo>
                  <a:cubicBezTo>
                    <a:pt x="2414" y="833"/>
                    <a:pt x="3140" y="623"/>
                    <a:pt x="3758" y="211"/>
                  </a:cubicBezTo>
                  <a:cubicBezTo>
                    <a:pt x="3843" y="155"/>
                    <a:pt x="3782" y="1"/>
                    <a:pt x="367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6" name="Google Shape;13546;p98"/>
            <p:cNvSpPr/>
            <p:nvPr/>
          </p:nvSpPr>
          <p:spPr>
            <a:xfrm flipH="1">
              <a:off x="8448400" y="768663"/>
              <a:ext cx="28450" cy="149750"/>
            </a:xfrm>
            <a:custGeom>
              <a:rect b="b" l="l" r="r" t="t"/>
              <a:pathLst>
                <a:path extrusionOk="0" h="5990" w="1138">
                  <a:moveTo>
                    <a:pt x="1039" y="1"/>
                  </a:moveTo>
                  <a:cubicBezTo>
                    <a:pt x="990" y="1"/>
                    <a:pt x="940" y="33"/>
                    <a:pt x="940" y="99"/>
                  </a:cubicBezTo>
                  <a:cubicBezTo>
                    <a:pt x="875" y="2038"/>
                    <a:pt x="809" y="4042"/>
                    <a:pt x="20" y="5883"/>
                  </a:cubicBezTo>
                  <a:cubicBezTo>
                    <a:pt x="1" y="5942"/>
                    <a:pt x="64" y="5989"/>
                    <a:pt x="124" y="5989"/>
                  </a:cubicBezTo>
                  <a:cubicBezTo>
                    <a:pt x="165" y="5989"/>
                    <a:pt x="204" y="5968"/>
                    <a:pt x="217" y="5915"/>
                  </a:cubicBezTo>
                  <a:cubicBezTo>
                    <a:pt x="1006" y="4075"/>
                    <a:pt x="1072" y="2071"/>
                    <a:pt x="1138" y="99"/>
                  </a:cubicBezTo>
                  <a:cubicBezTo>
                    <a:pt x="1138" y="33"/>
                    <a:pt x="1088" y="1"/>
                    <a:pt x="10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7" name="Google Shape;13547;p98"/>
            <p:cNvSpPr/>
            <p:nvPr/>
          </p:nvSpPr>
          <p:spPr>
            <a:xfrm flipH="1">
              <a:off x="8466475" y="715263"/>
              <a:ext cx="18925" cy="137375"/>
            </a:xfrm>
            <a:custGeom>
              <a:rect b="b" l="l" r="r" t="t"/>
              <a:pathLst>
                <a:path extrusionOk="0" h="5495" w="757">
                  <a:moveTo>
                    <a:pt x="658" y="1"/>
                  </a:moveTo>
                  <a:cubicBezTo>
                    <a:pt x="609" y="1"/>
                    <a:pt x="559" y="34"/>
                    <a:pt x="559" y="99"/>
                  </a:cubicBezTo>
                  <a:cubicBezTo>
                    <a:pt x="494" y="1874"/>
                    <a:pt x="297" y="3615"/>
                    <a:pt x="1" y="5357"/>
                  </a:cubicBezTo>
                  <a:cubicBezTo>
                    <a:pt x="1" y="5438"/>
                    <a:pt x="64" y="5494"/>
                    <a:pt x="119" y="5494"/>
                  </a:cubicBezTo>
                  <a:cubicBezTo>
                    <a:pt x="154" y="5494"/>
                    <a:pt x="185" y="5473"/>
                    <a:pt x="198" y="5423"/>
                  </a:cubicBezTo>
                  <a:lnTo>
                    <a:pt x="198" y="5455"/>
                  </a:lnTo>
                  <a:cubicBezTo>
                    <a:pt x="494" y="3681"/>
                    <a:pt x="691" y="1907"/>
                    <a:pt x="757" y="99"/>
                  </a:cubicBezTo>
                  <a:cubicBezTo>
                    <a:pt x="757" y="34"/>
                    <a:pt x="707" y="1"/>
                    <a:pt x="6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8" name="Google Shape;13548;p98"/>
            <p:cNvSpPr/>
            <p:nvPr/>
          </p:nvSpPr>
          <p:spPr>
            <a:xfrm flipH="1">
              <a:off x="8470575" y="616538"/>
              <a:ext cx="11225" cy="75075"/>
            </a:xfrm>
            <a:custGeom>
              <a:rect b="b" l="l" r="r" t="t"/>
              <a:pathLst>
                <a:path extrusionOk="0" h="3003" w="449">
                  <a:moveTo>
                    <a:pt x="131" y="1"/>
                  </a:moveTo>
                  <a:cubicBezTo>
                    <a:pt x="68" y="1"/>
                    <a:pt x="1" y="57"/>
                    <a:pt x="21" y="138"/>
                  </a:cubicBezTo>
                  <a:cubicBezTo>
                    <a:pt x="218" y="1025"/>
                    <a:pt x="251" y="1945"/>
                    <a:pt x="120" y="2865"/>
                  </a:cubicBezTo>
                  <a:cubicBezTo>
                    <a:pt x="99" y="2947"/>
                    <a:pt x="167" y="3003"/>
                    <a:pt x="229" y="3003"/>
                  </a:cubicBezTo>
                  <a:cubicBezTo>
                    <a:pt x="268" y="3003"/>
                    <a:pt x="304" y="2981"/>
                    <a:pt x="317" y="2931"/>
                  </a:cubicBezTo>
                  <a:cubicBezTo>
                    <a:pt x="448" y="1978"/>
                    <a:pt x="415" y="1025"/>
                    <a:pt x="218" y="72"/>
                  </a:cubicBezTo>
                  <a:cubicBezTo>
                    <a:pt x="206" y="22"/>
                    <a:pt x="169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9" name="Google Shape;13549;p98"/>
            <p:cNvSpPr/>
            <p:nvPr/>
          </p:nvSpPr>
          <p:spPr>
            <a:xfrm flipH="1">
              <a:off x="8459525" y="638038"/>
              <a:ext cx="6975" cy="36700"/>
            </a:xfrm>
            <a:custGeom>
              <a:rect b="b" l="l" r="r" t="t"/>
              <a:pathLst>
                <a:path extrusionOk="0" h="1468" w="279">
                  <a:moveTo>
                    <a:pt x="116" y="1"/>
                  </a:moveTo>
                  <a:cubicBezTo>
                    <a:pt x="58" y="1"/>
                    <a:pt x="1" y="34"/>
                    <a:pt x="1" y="99"/>
                  </a:cubicBezTo>
                  <a:lnTo>
                    <a:pt x="66" y="1381"/>
                  </a:lnTo>
                  <a:cubicBezTo>
                    <a:pt x="66" y="1434"/>
                    <a:pt x="132" y="1468"/>
                    <a:pt x="188" y="1468"/>
                  </a:cubicBezTo>
                  <a:cubicBezTo>
                    <a:pt x="237" y="1468"/>
                    <a:pt x="279" y="1442"/>
                    <a:pt x="263" y="1381"/>
                  </a:cubicBezTo>
                  <a:lnTo>
                    <a:pt x="231" y="99"/>
                  </a:lnTo>
                  <a:cubicBezTo>
                    <a:pt x="231" y="34"/>
                    <a:pt x="173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0" name="Google Shape;13550;p98"/>
            <p:cNvSpPr/>
            <p:nvPr/>
          </p:nvSpPr>
          <p:spPr>
            <a:xfrm flipH="1">
              <a:off x="8727225" y="917163"/>
              <a:ext cx="45225" cy="123225"/>
            </a:xfrm>
            <a:custGeom>
              <a:rect b="b" l="l" r="r" t="t"/>
              <a:pathLst>
                <a:path extrusionOk="0" h="4929" w="1809">
                  <a:moveTo>
                    <a:pt x="149" y="0"/>
                  </a:moveTo>
                  <a:cubicBezTo>
                    <a:pt x="70" y="0"/>
                    <a:pt x="1" y="70"/>
                    <a:pt x="47" y="140"/>
                  </a:cubicBezTo>
                  <a:cubicBezTo>
                    <a:pt x="1066" y="1520"/>
                    <a:pt x="1329" y="3229"/>
                    <a:pt x="1592" y="4872"/>
                  </a:cubicBezTo>
                  <a:cubicBezTo>
                    <a:pt x="1605" y="4911"/>
                    <a:pt x="1643" y="4929"/>
                    <a:pt x="1683" y="4929"/>
                  </a:cubicBezTo>
                  <a:cubicBezTo>
                    <a:pt x="1745" y="4929"/>
                    <a:pt x="1809" y="4886"/>
                    <a:pt x="1789" y="4806"/>
                  </a:cubicBezTo>
                  <a:cubicBezTo>
                    <a:pt x="1526" y="3163"/>
                    <a:pt x="1263" y="1421"/>
                    <a:pt x="245" y="41"/>
                  </a:cubicBezTo>
                  <a:cubicBezTo>
                    <a:pt x="216" y="12"/>
                    <a:pt x="181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1" name="Google Shape;13551;p98"/>
            <p:cNvSpPr/>
            <p:nvPr/>
          </p:nvSpPr>
          <p:spPr>
            <a:xfrm flipH="1">
              <a:off x="8746600" y="973488"/>
              <a:ext cx="22775" cy="90125"/>
            </a:xfrm>
            <a:custGeom>
              <a:rect b="b" l="l" r="r" t="t"/>
              <a:pathLst>
                <a:path extrusionOk="0" h="3605" w="911">
                  <a:moveTo>
                    <a:pt x="142" y="0"/>
                  </a:moveTo>
                  <a:cubicBezTo>
                    <a:pt x="73" y="0"/>
                    <a:pt x="0" y="85"/>
                    <a:pt x="23" y="154"/>
                  </a:cubicBezTo>
                  <a:cubicBezTo>
                    <a:pt x="516" y="1206"/>
                    <a:pt x="713" y="2356"/>
                    <a:pt x="647" y="3506"/>
                  </a:cubicBezTo>
                  <a:cubicBezTo>
                    <a:pt x="647" y="3572"/>
                    <a:pt x="697" y="3604"/>
                    <a:pt x="750" y="3604"/>
                  </a:cubicBezTo>
                  <a:cubicBezTo>
                    <a:pt x="803" y="3604"/>
                    <a:pt x="861" y="3572"/>
                    <a:pt x="877" y="3506"/>
                  </a:cubicBezTo>
                  <a:cubicBezTo>
                    <a:pt x="910" y="2323"/>
                    <a:pt x="680" y="1140"/>
                    <a:pt x="220" y="56"/>
                  </a:cubicBezTo>
                  <a:cubicBezTo>
                    <a:pt x="200" y="16"/>
                    <a:pt x="17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2" name="Google Shape;13552;p98"/>
            <p:cNvSpPr/>
            <p:nvPr/>
          </p:nvSpPr>
          <p:spPr>
            <a:xfrm flipH="1">
              <a:off x="8694850" y="1040438"/>
              <a:ext cx="21875" cy="162200"/>
            </a:xfrm>
            <a:custGeom>
              <a:rect b="b" l="l" r="r" t="t"/>
              <a:pathLst>
                <a:path extrusionOk="0" h="6488" w="875">
                  <a:moveTo>
                    <a:pt x="294" y="0"/>
                  </a:moveTo>
                  <a:cubicBezTo>
                    <a:pt x="232" y="0"/>
                    <a:pt x="164" y="57"/>
                    <a:pt x="184" y="138"/>
                  </a:cubicBezTo>
                  <a:cubicBezTo>
                    <a:pt x="677" y="2208"/>
                    <a:pt x="612" y="4344"/>
                    <a:pt x="20" y="6381"/>
                  </a:cubicBezTo>
                  <a:cubicBezTo>
                    <a:pt x="0" y="6440"/>
                    <a:pt x="52" y="6488"/>
                    <a:pt x="110" y="6488"/>
                  </a:cubicBezTo>
                  <a:cubicBezTo>
                    <a:pt x="149" y="6488"/>
                    <a:pt x="191" y="6467"/>
                    <a:pt x="217" y="6414"/>
                  </a:cubicBezTo>
                  <a:cubicBezTo>
                    <a:pt x="809" y="4344"/>
                    <a:pt x="874" y="2175"/>
                    <a:pt x="382" y="72"/>
                  </a:cubicBezTo>
                  <a:cubicBezTo>
                    <a:pt x="369" y="22"/>
                    <a:pt x="332" y="0"/>
                    <a:pt x="29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3" name="Google Shape;13553;p98"/>
            <p:cNvSpPr/>
            <p:nvPr/>
          </p:nvSpPr>
          <p:spPr>
            <a:xfrm flipH="1">
              <a:off x="8925975" y="1328013"/>
              <a:ext cx="171975" cy="17400"/>
            </a:xfrm>
            <a:custGeom>
              <a:rect b="b" l="l" r="r" t="t"/>
              <a:pathLst>
                <a:path extrusionOk="0" h="696" w="6879">
                  <a:moveTo>
                    <a:pt x="6751" y="0"/>
                  </a:moveTo>
                  <a:cubicBezTo>
                    <a:pt x="6743" y="0"/>
                    <a:pt x="6734" y="2"/>
                    <a:pt x="6725" y="4"/>
                  </a:cubicBezTo>
                  <a:cubicBezTo>
                    <a:pt x="5595" y="318"/>
                    <a:pt x="4427" y="474"/>
                    <a:pt x="3262" y="474"/>
                  </a:cubicBezTo>
                  <a:cubicBezTo>
                    <a:pt x="2226" y="474"/>
                    <a:pt x="1191" y="350"/>
                    <a:pt x="186" y="103"/>
                  </a:cubicBezTo>
                  <a:cubicBezTo>
                    <a:pt x="175" y="100"/>
                    <a:pt x="163" y="99"/>
                    <a:pt x="153" y="99"/>
                  </a:cubicBezTo>
                  <a:cubicBezTo>
                    <a:pt x="45" y="99"/>
                    <a:pt x="1" y="240"/>
                    <a:pt x="121" y="300"/>
                  </a:cubicBezTo>
                  <a:cubicBezTo>
                    <a:pt x="1160" y="564"/>
                    <a:pt x="2215" y="696"/>
                    <a:pt x="3266" y="696"/>
                  </a:cubicBezTo>
                  <a:cubicBezTo>
                    <a:pt x="4442" y="696"/>
                    <a:pt x="5614" y="531"/>
                    <a:pt x="6758" y="202"/>
                  </a:cubicBezTo>
                  <a:cubicBezTo>
                    <a:pt x="6878" y="142"/>
                    <a:pt x="6834" y="0"/>
                    <a:pt x="675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4" name="Google Shape;13554;p98"/>
            <p:cNvSpPr/>
            <p:nvPr/>
          </p:nvSpPr>
          <p:spPr>
            <a:xfrm flipH="1">
              <a:off x="8880900" y="1349088"/>
              <a:ext cx="159000" cy="39025"/>
            </a:xfrm>
            <a:custGeom>
              <a:rect b="b" l="l" r="r" t="t"/>
              <a:pathLst>
                <a:path extrusionOk="0" h="1561" w="6360">
                  <a:moveTo>
                    <a:pt x="6225" y="1"/>
                  </a:moveTo>
                  <a:cubicBezTo>
                    <a:pt x="6210" y="1"/>
                    <a:pt x="6194" y="5"/>
                    <a:pt x="6178" y="16"/>
                  </a:cubicBezTo>
                  <a:cubicBezTo>
                    <a:pt x="4336" y="873"/>
                    <a:pt x="2371" y="1332"/>
                    <a:pt x="372" y="1332"/>
                  </a:cubicBezTo>
                  <a:cubicBezTo>
                    <a:pt x="303" y="1332"/>
                    <a:pt x="234" y="1331"/>
                    <a:pt x="164" y="1330"/>
                  </a:cubicBezTo>
                  <a:cubicBezTo>
                    <a:pt x="0" y="1330"/>
                    <a:pt x="0" y="1560"/>
                    <a:pt x="164" y="1560"/>
                  </a:cubicBezTo>
                  <a:cubicBezTo>
                    <a:pt x="2268" y="1560"/>
                    <a:pt x="4371" y="1100"/>
                    <a:pt x="6276" y="180"/>
                  </a:cubicBezTo>
                  <a:cubicBezTo>
                    <a:pt x="6359" y="125"/>
                    <a:pt x="6303" y="1"/>
                    <a:pt x="62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5" name="Google Shape;13555;p98"/>
            <p:cNvSpPr/>
            <p:nvPr/>
          </p:nvSpPr>
          <p:spPr>
            <a:xfrm flipH="1">
              <a:off x="8760375" y="1296013"/>
              <a:ext cx="74525" cy="62025"/>
            </a:xfrm>
            <a:custGeom>
              <a:rect b="b" l="l" r="r" t="t"/>
              <a:pathLst>
                <a:path extrusionOk="0" h="2481" w="2981">
                  <a:moveTo>
                    <a:pt x="2838" y="1"/>
                  </a:moveTo>
                  <a:cubicBezTo>
                    <a:pt x="2815" y="1"/>
                    <a:pt x="2792" y="11"/>
                    <a:pt x="2775" y="36"/>
                  </a:cubicBezTo>
                  <a:cubicBezTo>
                    <a:pt x="2053" y="956"/>
                    <a:pt x="1132" y="1712"/>
                    <a:pt x="114" y="2270"/>
                  </a:cubicBezTo>
                  <a:cubicBezTo>
                    <a:pt x="1" y="2327"/>
                    <a:pt x="82" y="2481"/>
                    <a:pt x="170" y="2481"/>
                  </a:cubicBezTo>
                  <a:cubicBezTo>
                    <a:pt x="184" y="2481"/>
                    <a:pt x="199" y="2477"/>
                    <a:pt x="212" y="2467"/>
                  </a:cubicBezTo>
                  <a:cubicBezTo>
                    <a:pt x="1264" y="1909"/>
                    <a:pt x="2184" y="1120"/>
                    <a:pt x="2907" y="167"/>
                  </a:cubicBezTo>
                  <a:cubicBezTo>
                    <a:pt x="2981" y="93"/>
                    <a:pt x="2907" y="1"/>
                    <a:pt x="283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56" name="Google Shape;13556;p98"/>
          <p:cNvGrpSpPr/>
          <p:nvPr/>
        </p:nvGrpSpPr>
        <p:grpSpPr>
          <a:xfrm>
            <a:off x="7482875" y="3985375"/>
            <a:ext cx="1548550" cy="950225"/>
            <a:chOff x="7482875" y="3985375"/>
            <a:chExt cx="1548550" cy="950225"/>
          </a:xfrm>
        </p:grpSpPr>
        <p:sp>
          <p:nvSpPr>
            <p:cNvPr id="13557" name="Google Shape;13557;p98"/>
            <p:cNvSpPr/>
            <p:nvPr/>
          </p:nvSpPr>
          <p:spPr>
            <a:xfrm flipH="1">
              <a:off x="8673025" y="4318125"/>
              <a:ext cx="358400" cy="365575"/>
            </a:xfrm>
            <a:custGeom>
              <a:rect b="b" l="l" r="r" t="t"/>
              <a:pathLst>
                <a:path extrusionOk="0" h="14623" w="14336">
                  <a:moveTo>
                    <a:pt x="7425" y="1"/>
                  </a:moveTo>
                  <a:cubicBezTo>
                    <a:pt x="5375" y="1"/>
                    <a:pt x="3400" y="878"/>
                    <a:pt x="2038" y="2452"/>
                  </a:cubicBezTo>
                  <a:cubicBezTo>
                    <a:pt x="559" y="4128"/>
                    <a:pt x="0" y="6428"/>
                    <a:pt x="493" y="8597"/>
                  </a:cubicBezTo>
                  <a:cubicBezTo>
                    <a:pt x="986" y="10831"/>
                    <a:pt x="2399" y="12704"/>
                    <a:pt x="4436" y="13756"/>
                  </a:cubicBezTo>
                  <a:cubicBezTo>
                    <a:pt x="5595" y="14335"/>
                    <a:pt x="6848" y="14623"/>
                    <a:pt x="8103" y="14623"/>
                  </a:cubicBezTo>
                  <a:cubicBezTo>
                    <a:pt x="9411" y="14623"/>
                    <a:pt x="10721" y="14310"/>
                    <a:pt x="11928" y="13690"/>
                  </a:cubicBezTo>
                  <a:cubicBezTo>
                    <a:pt x="12018" y="13630"/>
                    <a:pt x="11944" y="13489"/>
                    <a:pt x="11856" y="13489"/>
                  </a:cubicBezTo>
                  <a:cubicBezTo>
                    <a:pt x="11847" y="13489"/>
                    <a:pt x="11839" y="13490"/>
                    <a:pt x="11830" y="13493"/>
                  </a:cubicBezTo>
                  <a:cubicBezTo>
                    <a:pt x="10659" y="14116"/>
                    <a:pt x="9369" y="14424"/>
                    <a:pt x="8078" y="14424"/>
                  </a:cubicBezTo>
                  <a:cubicBezTo>
                    <a:pt x="7122" y="14424"/>
                    <a:pt x="6166" y="14255"/>
                    <a:pt x="5258" y="13920"/>
                  </a:cubicBezTo>
                  <a:cubicBezTo>
                    <a:pt x="3155" y="13131"/>
                    <a:pt x="1545" y="11390"/>
                    <a:pt x="887" y="9254"/>
                  </a:cubicBezTo>
                  <a:cubicBezTo>
                    <a:pt x="197" y="7217"/>
                    <a:pt x="526" y="4949"/>
                    <a:pt x="1742" y="3175"/>
                  </a:cubicBezTo>
                  <a:cubicBezTo>
                    <a:pt x="2990" y="1400"/>
                    <a:pt x="5028" y="316"/>
                    <a:pt x="7197" y="217"/>
                  </a:cubicBezTo>
                  <a:cubicBezTo>
                    <a:pt x="7221" y="217"/>
                    <a:pt x="7246" y="217"/>
                    <a:pt x="7271" y="217"/>
                  </a:cubicBezTo>
                  <a:cubicBezTo>
                    <a:pt x="9999" y="217"/>
                    <a:pt x="12339" y="2009"/>
                    <a:pt x="14130" y="3898"/>
                  </a:cubicBezTo>
                  <a:cubicBezTo>
                    <a:pt x="14155" y="3922"/>
                    <a:pt x="14181" y="3933"/>
                    <a:pt x="14206" y="3933"/>
                  </a:cubicBezTo>
                  <a:cubicBezTo>
                    <a:pt x="14280" y="3933"/>
                    <a:pt x="14335" y="3840"/>
                    <a:pt x="14262" y="3766"/>
                  </a:cubicBezTo>
                  <a:lnTo>
                    <a:pt x="14294" y="3733"/>
                  </a:lnTo>
                  <a:cubicBezTo>
                    <a:pt x="12586" y="1959"/>
                    <a:pt x="10483" y="283"/>
                    <a:pt x="7952" y="20"/>
                  </a:cubicBezTo>
                  <a:cubicBezTo>
                    <a:pt x="7776" y="7"/>
                    <a:pt x="7600" y="1"/>
                    <a:pt x="74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8" name="Google Shape;13558;p98"/>
            <p:cNvSpPr/>
            <p:nvPr/>
          </p:nvSpPr>
          <p:spPr>
            <a:xfrm flipH="1">
              <a:off x="8375350" y="4122650"/>
              <a:ext cx="398950" cy="223875"/>
            </a:xfrm>
            <a:custGeom>
              <a:rect b="b" l="l" r="r" t="t"/>
              <a:pathLst>
                <a:path extrusionOk="0" h="8955" w="15958">
                  <a:moveTo>
                    <a:pt x="8017" y="0"/>
                  </a:moveTo>
                  <a:cubicBezTo>
                    <a:pt x="5032" y="0"/>
                    <a:pt x="2266" y="1884"/>
                    <a:pt x="888" y="4553"/>
                  </a:cubicBezTo>
                  <a:cubicBezTo>
                    <a:pt x="493" y="5375"/>
                    <a:pt x="198" y="6262"/>
                    <a:pt x="99" y="7182"/>
                  </a:cubicBezTo>
                  <a:cubicBezTo>
                    <a:pt x="0" y="7609"/>
                    <a:pt x="0" y="8069"/>
                    <a:pt x="132" y="8529"/>
                  </a:cubicBezTo>
                  <a:cubicBezTo>
                    <a:pt x="208" y="8732"/>
                    <a:pt x="382" y="8955"/>
                    <a:pt x="594" y="8955"/>
                  </a:cubicBezTo>
                  <a:cubicBezTo>
                    <a:pt x="656" y="8955"/>
                    <a:pt x="722" y="8936"/>
                    <a:pt x="789" y="8891"/>
                  </a:cubicBezTo>
                  <a:cubicBezTo>
                    <a:pt x="872" y="8808"/>
                    <a:pt x="815" y="8678"/>
                    <a:pt x="737" y="8678"/>
                  </a:cubicBezTo>
                  <a:cubicBezTo>
                    <a:pt x="722" y="8678"/>
                    <a:pt x="706" y="8683"/>
                    <a:pt x="690" y="8694"/>
                  </a:cubicBezTo>
                  <a:lnTo>
                    <a:pt x="723" y="8694"/>
                  </a:lnTo>
                  <a:cubicBezTo>
                    <a:pt x="682" y="8723"/>
                    <a:pt x="644" y="8735"/>
                    <a:pt x="607" y="8735"/>
                  </a:cubicBezTo>
                  <a:cubicBezTo>
                    <a:pt x="439" y="8735"/>
                    <a:pt x="323" y="8467"/>
                    <a:pt x="296" y="8332"/>
                  </a:cubicBezTo>
                  <a:cubicBezTo>
                    <a:pt x="263" y="8135"/>
                    <a:pt x="263" y="7938"/>
                    <a:pt x="296" y="7741"/>
                  </a:cubicBezTo>
                  <a:cubicBezTo>
                    <a:pt x="296" y="7346"/>
                    <a:pt x="329" y="6952"/>
                    <a:pt x="428" y="6558"/>
                  </a:cubicBezTo>
                  <a:cubicBezTo>
                    <a:pt x="592" y="5835"/>
                    <a:pt x="855" y="5112"/>
                    <a:pt x="1216" y="4455"/>
                  </a:cubicBezTo>
                  <a:cubicBezTo>
                    <a:pt x="1972" y="3074"/>
                    <a:pt x="3089" y="1924"/>
                    <a:pt x="4437" y="1169"/>
                  </a:cubicBezTo>
                  <a:cubicBezTo>
                    <a:pt x="5527" y="545"/>
                    <a:pt x="6741" y="209"/>
                    <a:pt x="7964" y="209"/>
                  </a:cubicBezTo>
                  <a:cubicBezTo>
                    <a:pt x="8289" y="209"/>
                    <a:pt x="8614" y="233"/>
                    <a:pt x="8938" y="281"/>
                  </a:cubicBezTo>
                  <a:cubicBezTo>
                    <a:pt x="10483" y="478"/>
                    <a:pt x="11962" y="1169"/>
                    <a:pt x="13144" y="2220"/>
                  </a:cubicBezTo>
                  <a:cubicBezTo>
                    <a:pt x="14492" y="3370"/>
                    <a:pt x="15412" y="4915"/>
                    <a:pt x="15740" y="6656"/>
                  </a:cubicBezTo>
                  <a:cubicBezTo>
                    <a:pt x="15753" y="6706"/>
                    <a:pt x="15790" y="6728"/>
                    <a:pt x="15828" y="6728"/>
                  </a:cubicBezTo>
                  <a:cubicBezTo>
                    <a:pt x="15890" y="6728"/>
                    <a:pt x="15958" y="6672"/>
                    <a:pt x="15938" y="6590"/>
                  </a:cubicBezTo>
                  <a:cubicBezTo>
                    <a:pt x="15346" y="3272"/>
                    <a:pt x="12422" y="610"/>
                    <a:pt x="9103" y="84"/>
                  </a:cubicBezTo>
                  <a:cubicBezTo>
                    <a:pt x="8739" y="28"/>
                    <a:pt x="8377" y="0"/>
                    <a:pt x="801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9" name="Google Shape;13559;p98"/>
            <p:cNvSpPr/>
            <p:nvPr/>
          </p:nvSpPr>
          <p:spPr>
            <a:xfrm flipH="1">
              <a:off x="8440750" y="4682400"/>
              <a:ext cx="432650" cy="201650"/>
            </a:xfrm>
            <a:custGeom>
              <a:rect b="b" l="l" r="r" t="t"/>
              <a:pathLst>
                <a:path extrusionOk="0" h="8066" w="17306">
                  <a:moveTo>
                    <a:pt x="131" y="0"/>
                  </a:moveTo>
                  <a:cubicBezTo>
                    <a:pt x="68" y="0"/>
                    <a:pt x="1" y="56"/>
                    <a:pt x="21" y="138"/>
                  </a:cubicBezTo>
                  <a:cubicBezTo>
                    <a:pt x="711" y="3424"/>
                    <a:pt x="3307" y="5987"/>
                    <a:pt x="6297" y="7236"/>
                  </a:cubicBezTo>
                  <a:cubicBezTo>
                    <a:pt x="7544" y="7745"/>
                    <a:pt x="8985" y="8066"/>
                    <a:pt x="10403" y="8066"/>
                  </a:cubicBezTo>
                  <a:cubicBezTo>
                    <a:pt x="12276" y="8066"/>
                    <a:pt x="14109" y="7507"/>
                    <a:pt x="15400" y="6085"/>
                  </a:cubicBezTo>
                  <a:cubicBezTo>
                    <a:pt x="16780" y="4508"/>
                    <a:pt x="17076" y="2339"/>
                    <a:pt x="17306" y="335"/>
                  </a:cubicBezTo>
                  <a:cubicBezTo>
                    <a:pt x="17306" y="269"/>
                    <a:pt x="17256" y="236"/>
                    <a:pt x="17203" y="236"/>
                  </a:cubicBezTo>
                  <a:cubicBezTo>
                    <a:pt x="17150" y="236"/>
                    <a:pt x="17092" y="269"/>
                    <a:pt x="17076" y="335"/>
                  </a:cubicBezTo>
                  <a:cubicBezTo>
                    <a:pt x="16878" y="2109"/>
                    <a:pt x="16681" y="4015"/>
                    <a:pt x="15597" y="5494"/>
                  </a:cubicBezTo>
                  <a:cubicBezTo>
                    <a:pt x="14611" y="6743"/>
                    <a:pt x="13198" y="7564"/>
                    <a:pt x="11621" y="7761"/>
                  </a:cubicBezTo>
                  <a:cubicBezTo>
                    <a:pt x="11194" y="7823"/>
                    <a:pt x="10763" y="7853"/>
                    <a:pt x="10333" y="7853"/>
                  </a:cubicBezTo>
                  <a:cubicBezTo>
                    <a:pt x="7547" y="7853"/>
                    <a:pt x="4745" y="6608"/>
                    <a:pt x="2781" y="4672"/>
                  </a:cubicBezTo>
                  <a:cubicBezTo>
                    <a:pt x="1500" y="3424"/>
                    <a:pt x="613" y="1814"/>
                    <a:pt x="218" y="72"/>
                  </a:cubicBezTo>
                  <a:cubicBezTo>
                    <a:pt x="206" y="22"/>
                    <a:pt x="169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0" name="Google Shape;13560;p98"/>
            <p:cNvSpPr/>
            <p:nvPr/>
          </p:nvSpPr>
          <p:spPr>
            <a:xfrm flipH="1">
              <a:off x="8020125" y="4661175"/>
              <a:ext cx="485550" cy="274425"/>
            </a:xfrm>
            <a:custGeom>
              <a:rect b="b" l="l" r="r" t="t"/>
              <a:pathLst>
                <a:path extrusionOk="0" h="10977" w="19422">
                  <a:moveTo>
                    <a:pt x="19322" y="1"/>
                  </a:moveTo>
                  <a:cubicBezTo>
                    <a:pt x="19273" y="1"/>
                    <a:pt x="19224" y="34"/>
                    <a:pt x="19224" y="99"/>
                  </a:cubicBezTo>
                  <a:cubicBezTo>
                    <a:pt x="18862" y="3320"/>
                    <a:pt x="18205" y="7033"/>
                    <a:pt x="15445" y="9070"/>
                  </a:cubicBezTo>
                  <a:cubicBezTo>
                    <a:pt x="13933" y="10155"/>
                    <a:pt x="12060" y="10615"/>
                    <a:pt x="10253" y="10713"/>
                  </a:cubicBezTo>
                  <a:cubicBezTo>
                    <a:pt x="9909" y="10736"/>
                    <a:pt x="9564" y="10747"/>
                    <a:pt x="9220" y="10747"/>
                  </a:cubicBezTo>
                  <a:cubicBezTo>
                    <a:pt x="7530" y="10747"/>
                    <a:pt x="5851" y="10482"/>
                    <a:pt x="4240" y="9990"/>
                  </a:cubicBezTo>
                  <a:cubicBezTo>
                    <a:pt x="3254" y="9728"/>
                    <a:pt x="2367" y="9300"/>
                    <a:pt x="1578" y="8709"/>
                  </a:cubicBezTo>
                  <a:cubicBezTo>
                    <a:pt x="888" y="8150"/>
                    <a:pt x="329" y="7362"/>
                    <a:pt x="494" y="6409"/>
                  </a:cubicBezTo>
                  <a:cubicBezTo>
                    <a:pt x="513" y="6349"/>
                    <a:pt x="450" y="6302"/>
                    <a:pt x="390" y="6302"/>
                  </a:cubicBezTo>
                  <a:cubicBezTo>
                    <a:pt x="349" y="6302"/>
                    <a:pt x="310" y="6323"/>
                    <a:pt x="296" y="6376"/>
                  </a:cubicBezTo>
                  <a:cubicBezTo>
                    <a:pt x="1" y="8019"/>
                    <a:pt x="1611" y="9169"/>
                    <a:pt x="2925" y="9760"/>
                  </a:cubicBezTo>
                  <a:cubicBezTo>
                    <a:pt x="4897" y="10549"/>
                    <a:pt x="7033" y="10976"/>
                    <a:pt x="9136" y="10976"/>
                  </a:cubicBezTo>
                  <a:cubicBezTo>
                    <a:pt x="11075" y="10976"/>
                    <a:pt x="13046" y="10713"/>
                    <a:pt x="14755" y="9760"/>
                  </a:cubicBezTo>
                  <a:cubicBezTo>
                    <a:pt x="16266" y="8873"/>
                    <a:pt x="17449" y="7493"/>
                    <a:pt x="18107" y="5883"/>
                  </a:cubicBezTo>
                  <a:cubicBezTo>
                    <a:pt x="18895" y="4043"/>
                    <a:pt x="19191" y="2071"/>
                    <a:pt x="19421" y="99"/>
                  </a:cubicBezTo>
                  <a:cubicBezTo>
                    <a:pt x="19421" y="34"/>
                    <a:pt x="19372" y="1"/>
                    <a:pt x="1932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1" name="Google Shape;13561;p98"/>
            <p:cNvSpPr/>
            <p:nvPr/>
          </p:nvSpPr>
          <p:spPr>
            <a:xfrm flipH="1">
              <a:off x="7952275" y="3985375"/>
              <a:ext cx="476175" cy="263575"/>
            </a:xfrm>
            <a:custGeom>
              <a:rect b="b" l="l" r="r" t="t"/>
              <a:pathLst>
                <a:path extrusionOk="0" h="10543" w="19047">
                  <a:moveTo>
                    <a:pt x="8021" y="0"/>
                  </a:moveTo>
                  <a:cubicBezTo>
                    <a:pt x="7415" y="0"/>
                    <a:pt x="6808" y="63"/>
                    <a:pt x="6211" y="186"/>
                  </a:cubicBezTo>
                  <a:cubicBezTo>
                    <a:pt x="2498" y="1205"/>
                    <a:pt x="1" y="4688"/>
                    <a:pt x="231" y="8533"/>
                  </a:cubicBezTo>
                  <a:cubicBezTo>
                    <a:pt x="231" y="8598"/>
                    <a:pt x="288" y="8631"/>
                    <a:pt x="346" y="8631"/>
                  </a:cubicBezTo>
                  <a:cubicBezTo>
                    <a:pt x="403" y="8631"/>
                    <a:pt x="461" y="8598"/>
                    <a:pt x="461" y="8533"/>
                  </a:cubicBezTo>
                  <a:cubicBezTo>
                    <a:pt x="198" y="4984"/>
                    <a:pt x="2366" y="1698"/>
                    <a:pt x="5751" y="548"/>
                  </a:cubicBezTo>
                  <a:cubicBezTo>
                    <a:pt x="6497" y="310"/>
                    <a:pt x="7251" y="200"/>
                    <a:pt x="8000" y="200"/>
                  </a:cubicBezTo>
                  <a:cubicBezTo>
                    <a:pt x="11078" y="200"/>
                    <a:pt x="14055" y="2053"/>
                    <a:pt x="15905" y="4458"/>
                  </a:cubicBezTo>
                  <a:cubicBezTo>
                    <a:pt x="17252" y="6265"/>
                    <a:pt x="18238" y="8303"/>
                    <a:pt x="18829" y="10471"/>
                  </a:cubicBezTo>
                  <a:cubicBezTo>
                    <a:pt x="18842" y="10522"/>
                    <a:pt x="18879" y="10543"/>
                    <a:pt x="18917" y="10543"/>
                  </a:cubicBezTo>
                  <a:cubicBezTo>
                    <a:pt x="18979" y="10543"/>
                    <a:pt x="19047" y="10487"/>
                    <a:pt x="19027" y="10406"/>
                  </a:cubicBezTo>
                  <a:cubicBezTo>
                    <a:pt x="17877" y="6528"/>
                    <a:pt x="15708" y="2683"/>
                    <a:pt x="11896" y="909"/>
                  </a:cubicBezTo>
                  <a:cubicBezTo>
                    <a:pt x="10677" y="300"/>
                    <a:pt x="9350" y="0"/>
                    <a:pt x="80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2" name="Google Shape;13562;p98"/>
            <p:cNvSpPr/>
            <p:nvPr/>
          </p:nvSpPr>
          <p:spPr>
            <a:xfrm flipH="1">
              <a:off x="7946200" y="4282425"/>
              <a:ext cx="347525" cy="420000"/>
            </a:xfrm>
            <a:custGeom>
              <a:rect b="b" l="l" r="r" t="t"/>
              <a:pathLst>
                <a:path extrusionOk="0" h="16800" w="13901">
                  <a:moveTo>
                    <a:pt x="1204" y="1"/>
                  </a:moveTo>
                  <a:cubicBezTo>
                    <a:pt x="847" y="1"/>
                    <a:pt x="489" y="12"/>
                    <a:pt x="132" y="35"/>
                  </a:cubicBezTo>
                  <a:cubicBezTo>
                    <a:pt x="1" y="35"/>
                    <a:pt x="1" y="232"/>
                    <a:pt x="132" y="232"/>
                  </a:cubicBezTo>
                  <a:cubicBezTo>
                    <a:pt x="440" y="218"/>
                    <a:pt x="750" y="211"/>
                    <a:pt x="1062" y="211"/>
                  </a:cubicBezTo>
                  <a:cubicBezTo>
                    <a:pt x="5043" y="211"/>
                    <a:pt x="9261" y="1415"/>
                    <a:pt x="11699" y="4767"/>
                  </a:cubicBezTo>
                  <a:cubicBezTo>
                    <a:pt x="12915" y="6344"/>
                    <a:pt x="13539" y="8316"/>
                    <a:pt x="13506" y="10320"/>
                  </a:cubicBezTo>
                  <a:cubicBezTo>
                    <a:pt x="13408" y="12226"/>
                    <a:pt x="12520" y="13968"/>
                    <a:pt x="11042" y="15151"/>
                  </a:cubicBezTo>
                  <a:cubicBezTo>
                    <a:pt x="9931" y="16053"/>
                    <a:pt x="8527" y="16614"/>
                    <a:pt x="7116" y="16614"/>
                  </a:cubicBezTo>
                  <a:cubicBezTo>
                    <a:pt x="6524" y="16614"/>
                    <a:pt x="5930" y="16515"/>
                    <a:pt x="5357" y="16301"/>
                  </a:cubicBezTo>
                  <a:cubicBezTo>
                    <a:pt x="5338" y="16292"/>
                    <a:pt x="5321" y="16288"/>
                    <a:pt x="5306" y="16288"/>
                  </a:cubicBezTo>
                  <a:cubicBezTo>
                    <a:pt x="5211" y="16288"/>
                    <a:pt x="5178" y="16442"/>
                    <a:pt x="5291" y="16498"/>
                  </a:cubicBezTo>
                  <a:lnTo>
                    <a:pt x="5291" y="16465"/>
                  </a:lnTo>
                  <a:cubicBezTo>
                    <a:pt x="5905" y="16694"/>
                    <a:pt x="6531" y="16800"/>
                    <a:pt x="7150" y="16800"/>
                  </a:cubicBezTo>
                  <a:cubicBezTo>
                    <a:pt x="10181" y="16800"/>
                    <a:pt x="13059" y="14274"/>
                    <a:pt x="13605" y="11273"/>
                  </a:cubicBezTo>
                  <a:cubicBezTo>
                    <a:pt x="13900" y="9269"/>
                    <a:pt x="13506" y="7166"/>
                    <a:pt x="12422" y="5424"/>
                  </a:cubicBezTo>
                  <a:cubicBezTo>
                    <a:pt x="11272" y="3584"/>
                    <a:pt x="9629" y="2138"/>
                    <a:pt x="7624" y="1284"/>
                  </a:cubicBezTo>
                  <a:cubicBezTo>
                    <a:pt x="5588" y="435"/>
                    <a:pt x="3406" y="1"/>
                    <a:pt x="120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3" name="Google Shape;13563;p98"/>
            <p:cNvSpPr/>
            <p:nvPr/>
          </p:nvSpPr>
          <p:spPr>
            <a:xfrm flipH="1">
              <a:off x="7620075" y="4046700"/>
              <a:ext cx="393775" cy="427250"/>
            </a:xfrm>
            <a:custGeom>
              <a:rect b="b" l="l" r="r" t="t"/>
              <a:pathLst>
                <a:path extrusionOk="0" h="17090" w="15751">
                  <a:moveTo>
                    <a:pt x="4677" y="0"/>
                  </a:moveTo>
                  <a:cubicBezTo>
                    <a:pt x="2903" y="0"/>
                    <a:pt x="1095" y="690"/>
                    <a:pt x="44" y="2169"/>
                  </a:cubicBezTo>
                  <a:cubicBezTo>
                    <a:pt x="0" y="2257"/>
                    <a:pt x="73" y="2330"/>
                    <a:pt x="146" y="2330"/>
                  </a:cubicBezTo>
                  <a:cubicBezTo>
                    <a:pt x="183" y="2330"/>
                    <a:pt x="219" y="2312"/>
                    <a:pt x="241" y="2268"/>
                  </a:cubicBezTo>
                  <a:cubicBezTo>
                    <a:pt x="1194" y="986"/>
                    <a:pt x="2673" y="230"/>
                    <a:pt x="4283" y="198"/>
                  </a:cubicBezTo>
                  <a:cubicBezTo>
                    <a:pt x="4332" y="197"/>
                    <a:pt x="4382" y="196"/>
                    <a:pt x="4431" y="196"/>
                  </a:cubicBezTo>
                  <a:cubicBezTo>
                    <a:pt x="6055" y="196"/>
                    <a:pt x="7641" y="720"/>
                    <a:pt x="8949" y="1676"/>
                  </a:cubicBezTo>
                  <a:cubicBezTo>
                    <a:pt x="10428" y="2859"/>
                    <a:pt x="11709" y="4272"/>
                    <a:pt x="12695" y="5915"/>
                  </a:cubicBezTo>
                  <a:cubicBezTo>
                    <a:pt x="13779" y="7591"/>
                    <a:pt x="14831" y="9366"/>
                    <a:pt x="15258" y="11337"/>
                  </a:cubicBezTo>
                  <a:cubicBezTo>
                    <a:pt x="15652" y="13309"/>
                    <a:pt x="15324" y="15543"/>
                    <a:pt x="13779" y="16923"/>
                  </a:cubicBezTo>
                  <a:cubicBezTo>
                    <a:pt x="13705" y="16997"/>
                    <a:pt x="13761" y="17090"/>
                    <a:pt x="13835" y="17090"/>
                  </a:cubicBezTo>
                  <a:cubicBezTo>
                    <a:pt x="13859" y="17090"/>
                    <a:pt x="13886" y="17080"/>
                    <a:pt x="13911" y="17055"/>
                  </a:cubicBezTo>
                  <a:cubicBezTo>
                    <a:pt x="15258" y="15839"/>
                    <a:pt x="15751" y="13933"/>
                    <a:pt x="15587" y="12192"/>
                  </a:cubicBezTo>
                  <a:cubicBezTo>
                    <a:pt x="15390" y="10056"/>
                    <a:pt x="14338" y="8150"/>
                    <a:pt x="13221" y="6375"/>
                  </a:cubicBezTo>
                  <a:cubicBezTo>
                    <a:pt x="11315" y="3286"/>
                    <a:pt x="8620" y="66"/>
                    <a:pt x="467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4" name="Google Shape;13564;p98"/>
            <p:cNvSpPr/>
            <p:nvPr/>
          </p:nvSpPr>
          <p:spPr>
            <a:xfrm flipH="1">
              <a:off x="7711250" y="4540275"/>
              <a:ext cx="355725" cy="328425"/>
            </a:xfrm>
            <a:custGeom>
              <a:rect b="b" l="l" r="r" t="t"/>
              <a:pathLst>
                <a:path extrusionOk="0" h="13137" w="14229">
                  <a:moveTo>
                    <a:pt x="13287" y="1"/>
                  </a:moveTo>
                  <a:cubicBezTo>
                    <a:pt x="13224" y="1"/>
                    <a:pt x="13157" y="57"/>
                    <a:pt x="13177" y="138"/>
                  </a:cubicBezTo>
                  <a:cubicBezTo>
                    <a:pt x="14229" y="2964"/>
                    <a:pt x="13867" y="6151"/>
                    <a:pt x="12257" y="8714"/>
                  </a:cubicBezTo>
                  <a:cubicBezTo>
                    <a:pt x="10581" y="11212"/>
                    <a:pt x="7788" y="12789"/>
                    <a:pt x="4765" y="12921"/>
                  </a:cubicBezTo>
                  <a:cubicBezTo>
                    <a:pt x="4553" y="12938"/>
                    <a:pt x="4340" y="12946"/>
                    <a:pt x="4128" y="12946"/>
                  </a:cubicBezTo>
                  <a:cubicBezTo>
                    <a:pt x="3519" y="12946"/>
                    <a:pt x="2910" y="12878"/>
                    <a:pt x="2300" y="12756"/>
                  </a:cubicBezTo>
                  <a:cubicBezTo>
                    <a:pt x="1643" y="12592"/>
                    <a:pt x="329" y="12362"/>
                    <a:pt x="230" y="11508"/>
                  </a:cubicBezTo>
                  <a:cubicBezTo>
                    <a:pt x="230" y="11442"/>
                    <a:pt x="173" y="11409"/>
                    <a:pt x="115" y="11409"/>
                  </a:cubicBezTo>
                  <a:cubicBezTo>
                    <a:pt x="58" y="11409"/>
                    <a:pt x="0" y="11442"/>
                    <a:pt x="0" y="11508"/>
                  </a:cubicBezTo>
                  <a:lnTo>
                    <a:pt x="33" y="11508"/>
                  </a:lnTo>
                  <a:cubicBezTo>
                    <a:pt x="131" y="12198"/>
                    <a:pt x="822" y="12526"/>
                    <a:pt x="1413" y="12723"/>
                  </a:cubicBezTo>
                  <a:cubicBezTo>
                    <a:pt x="2136" y="12953"/>
                    <a:pt x="2925" y="13085"/>
                    <a:pt x="3680" y="13118"/>
                  </a:cubicBezTo>
                  <a:cubicBezTo>
                    <a:pt x="3875" y="13130"/>
                    <a:pt x="4071" y="13136"/>
                    <a:pt x="4266" y="13136"/>
                  </a:cubicBezTo>
                  <a:cubicBezTo>
                    <a:pt x="5613" y="13136"/>
                    <a:pt x="6952" y="12842"/>
                    <a:pt x="8215" y="12296"/>
                  </a:cubicBezTo>
                  <a:cubicBezTo>
                    <a:pt x="11140" y="11047"/>
                    <a:pt x="13210" y="8419"/>
                    <a:pt x="13801" y="5297"/>
                  </a:cubicBezTo>
                  <a:cubicBezTo>
                    <a:pt x="14130" y="3555"/>
                    <a:pt x="13998" y="1748"/>
                    <a:pt x="13374" y="72"/>
                  </a:cubicBezTo>
                  <a:cubicBezTo>
                    <a:pt x="13362" y="22"/>
                    <a:pt x="13325" y="1"/>
                    <a:pt x="1328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5" name="Google Shape;13565;p98"/>
            <p:cNvSpPr/>
            <p:nvPr/>
          </p:nvSpPr>
          <p:spPr>
            <a:xfrm flipH="1">
              <a:off x="7482875" y="4400825"/>
              <a:ext cx="168075" cy="373275"/>
            </a:xfrm>
            <a:custGeom>
              <a:rect b="b" l="l" r="r" t="t"/>
              <a:pathLst>
                <a:path extrusionOk="0" h="14931" w="6723">
                  <a:moveTo>
                    <a:pt x="1266" y="0"/>
                  </a:moveTo>
                  <a:cubicBezTo>
                    <a:pt x="1188" y="0"/>
                    <a:pt x="1125" y="111"/>
                    <a:pt x="1202" y="162"/>
                  </a:cubicBezTo>
                  <a:lnTo>
                    <a:pt x="1202" y="195"/>
                  </a:lnTo>
                  <a:cubicBezTo>
                    <a:pt x="3075" y="1904"/>
                    <a:pt x="4981" y="3843"/>
                    <a:pt x="5671" y="6406"/>
                  </a:cubicBezTo>
                  <a:cubicBezTo>
                    <a:pt x="6033" y="7622"/>
                    <a:pt x="6000" y="8936"/>
                    <a:pt x="5573" y="10152"/>
                  </a:cubicBezTo>
                  <a:cubicBezTo>
                    <a:pt x="5145" y="11236"/>
                    <a:pt x="4390" y="12189"/>
                    <a:pt x="3437" y="12879"/>
                  </a:cubicBezTo>
                  <a:cubicBezTo>
                    <a:pt x="2385" y="13602"/>
                    <a:pt x="1268" y="14227"/>
                    <a:pt x="85" y="14752"/>
                  </a:cubicBezTo>
                  <a:cubicBezTo>
                    <a:pt x="0" y="14781"/>
                    <a:pt x="61" y="14930"/>
                    <a:pt x="163" y="14930"/>
                  </a:cubicBezTo>
                  <a:cubicBezTo>
                    <a:pt x="180" y="14930"/>
                    <a:pt x="198" y="14926"/>
                    <a:pt x="216" y="14917"/>
                  </a:cubicBezTo>
                  <a:cubicBezTo>
                    <a:pt x="2287" y="13931"/>
                    <a:pt x="4620" y="12781"/>
                    <a:pt x="5605" y="10579"/>
                  </a:cubicBezTo>
                  <a:cubicBezTo>
                    <a:pt x="6723" y="8180"/>
                    <a:pt x="5868" y="5387"/>
                    <a:pt x="4422" y="3350"/>
                  </a:cubicBezTo>
                  <a:cubicBezTo>
                    <a:pt x="3502" y="2134"/>
                    <a:pt x="2484" y="1017"/>
                    <a:pt x="1334" y="31"/>
                  </a:cubicBezTo>
                  <a:cubicBezTo>
                    <a:pt x="1312" y="9"/>
                    <a:pt x="1288" y="0"/>
                    <a:pt x="126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6" name="Google Shape;13566;p98"/>
            <p:cNvSpPr/>
            <p:nvPr/>
          </p:nvSpPr>
          <p:spPr>
            <a:xfrm flipH="1">
              <a:off x="7612150" y="4764550"/>
              <a:ext cx="295750" cy="150000"/>
            </a:xfrm>
            <a:custGeom>
              <a:rect b="b" l="l" r="r" t="t"/>
              <a:pathLst>
                <a:path extrusionOk="0" h="6000" w="11830">
                  <a:moveTo>
                    <a:pt x="11699" y="0"/>
                  </a:moveTo>
                  <a:cubicBezTo>
                    <a:pt x="11661" y="0"/>
                    <a:pt x="11624" y="22"/>
                    <a:pt x="11612" y="72"/>
                  </a:cubicBezTo>
                  <a:cubicBezTo>
                    <a:pt x="11283" y="1945"/>
                    <a:pt x="10231" y="3588"/>
                    <a:pt x="8654" y="4640"/>
                  </a:cubicBezTo>
                  <a:cubicBezTo>
                    <a:pt x="7533" y="5395"/>
                    <a:pt x="6205" y="5783"/>
                    <a:pt x="4869" y="5783"/>
                  </a:cubicBezTo>
                  <a:cubicBezTo>
                    <a:pt x="4286" y="5783"/>
                    <a:pt x="3702" y="5709"/>
                    <a:pt x="3134" y="5560"/>
                  </a:cubicBezTo>
                  <a:cubicBezTo>
                    <a:pt x="2049" y="5297"/>
                    <a:pt x="1031" y="4771"/>
                    <a:pt x="209" y="4015"/>
                  </a:cubicBezTo>
                  <a:cubicBezTo>
                    <a:pt x="187" y="3993"/>
                    <a:pt x="164" y="3985"/>
                    <a:pt x="142" y="3985"/>
                  </a:cubicBezTo>
                  <a:cubicBezTo>
                    <a:pt x="64" y="3985"/>
                    <a:pt x="1" y="4095"/>
                    <a:pt x="78" y="4147"/>
                  </a:cubicBezTo>
                  <a:cubicBezTo>
                    <a:pt x="1391" y="5346"/>
                    <a:pt x="3101" y="5999"/>
                    <a:pt x="4863" y="5999"/>
                  </a:cubicBezTo>
                  <a:cubicBezTo>
                    <a:pt x="5129" y="5999"/>
                    <a:pt x="5397" y="5984"/>
                    <a:pt x="5664" y="5954"/>
                  </a:cubicBezTo>
                  <a:cubicBezTo>
                    <a:pt x="8753" y="5593"/>
                    <a:pt x="11250" y="3227"/>
                    <a:pt x="11809" y="138"/>
                  </a:cubicBezTo>
                  <a:cubicBezTo>
                    <a:pt x="11829" y="56"/>
                    <a:pt x="11761" y="0"/>
                    <a:pt x="1169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7" name="Google Shape;13567;p98"/>
            <p:cNvSpPr/>
            <p:nvPr/>
          </p:nvSpPr>
          <p:spPr>
            <a:xfrm flipH="1">
              <a:off x="8146050" y="4303700"/>
              <a:ext cx="169025" cy="32300"/>
            </a:xfrm>
            <a:custGeom>
              <a:rect b="b" l="l" r="r" t="t"/>
              <a:pathLst>
                <a:path extrusionOk="0" h="1292" w="6761">
                  <a:moveTo>
                    <a:pt x="1505" y="1"/>
                  </a:moveTo>
                  <a:cubicBezTo>
                    <a:pt x="1048" y="1"/>
                    <a:pt x="589" y="24"/>
                    <a:pt x="132" y="71"/>
                  </a:cubicBezTo>
                  <a:cubicBezTo>
                    <a:pt x="0" y="71"/>
                    <a:pt x="0" y="301"/>
                    <a:pt x="132" y="301"/>
                  </a:cubicBezTo>
                  <a:cubicBezTo>
                    <a:pt x="621" y="243"/>
                    <a:pt x="1110" y="214"/>
                    <a:pt x="1598" y="214"/>
                  </a:cubicBezTo>
                  <a:cubicBezTo>
                    <a:pt x="3304" y="214"/>
                    <a:pt x="4988" y="572"/>
                    <a:pt x="6572" y="1287"/>
                  </a:cubicBezTo>
                  <a:cubicBezTo>
                    <a:pt x="6581" y="1290"/>
                    <a:pt x="6590" y="1292"/>
                    <a:pt x="6599" y="1292"/>
                  </a:cubicBezTo>
                  <a:cubicBezTo>
                    <a:pt x="6687" y="1292"/>
                    <a:pt x="6761" y="1150"/>
                    <a:pt x="6671" y="1090"/>
                  </a:cubicBezTo>
                  <a:cubicBezTo>
                    <a:pt x="5050" y="358"/>
                    <a:pt x="3285" y="1"/>
                    <a:pt x="150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8" name="Google Shape;13568;p98"/>
            <p:cNvSpPr/>
            <p:nvPr/>
          </p:nvSpPr>
          <p:spPr>
            <a:xfrm flipH="1">
              <a:off x="8200300" y="4320250"/>
              <a:ext cx="60550" cy="23175"/>
            </a:xfrm>
            <a:custGeom>
              <a:rect b="b" l="l" r="r" t="t"/>
              <a:pathLst>
                <a:path extrusionOk="0" h="927" w="2422">
                  <a:moveTo>
                    <a:pt x="131" y="1"/>
                  </a:moveTo>
                  <a:cubicBezTo>
                    <a:pt x="0" y="1"/>
                    <a:pt x="0" y="198"/>
                    <a:pt x="131" y="231"/>
                  </a:cubicBezTo>
                  <a:cubicBezTo>
                    <a:pt x="854" y="329"/>
                    <a:pt x="1577" y="560"/>
                    <a:pt x="2235" y="921"/>
                  </a:cubicBezTo>
                  <a:cubicBezTo>
                    <a:pt x="2245" y="925"/>
                    <a:pt x="2256" y="926"/>
                    <a:pt x="2266" y="926"/>
                  </a:cubicBezTo>
                  <a:cubicBezTo>
                    <a:pt x="2352" y="926"/>
                    <a:pt x="2421" y="815"/>
                    <a:pt x="2333" y="757"/>
                  </a:cubicBezTo>
                  <a:cubicBezTo>
                    <a:pt x="1643" y="362"/>
                    <a:pt x="920" y="99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9" name="Google Shape;13569;p98"/>
            <p:cNvSpPr/>
            <p:nvPr/>
          </p:nvSpPr>
          <p:spPr>
            <a:xfrm flipH="1">
              <a:off x="8199750" y="4338250"/>
              <a:ext cx="55925" cy="21025"/>
            </a:xfrm>
            <a:custGeom>
              <a:rect b="b" l="l" r="r" t="t"/>
              <a:pathLst>
                <a:path extrusionOk="0" h="841" w="2237">
                  <a:moveTo>
                    <a:pt x="126" y="0"/>
                  </a:moveTo>
                  <a:cubicBezTo>
                    <a:pt x="19" y="0"/>
                    <a:pt x="0" y="171"/>
                    <a:pt x="122" y="201"/>
                  </a:cubicBezTo>
                  <a:lnTo>
                    <a:pt x="122" y="168"/>
                  </a:lnTo>
                  <a:cubicBezTo>
                    <a:pt x="779" y="300"/>
                    <a:pt x="1436" y="530"/>
                    <a:pt x="2028" y="825"/>
                  </a:cubicBezTo>
                  <a:cubicBezTo>
                    <a:pt x="2049" y="836"/>
                    <a:pt x="2069" y="841"/>
                    <a:pt x="2088" y="841"/>
                  </a:cubicBezTo>
                  <a:cubicBezTo>
                    <a:pt x="2185" y="841"/>
                    <a:pt x="2236" y="716"/>
                    <a:pt x="2126" y="661"/>
                  </a:cubicBezTo>
                  <a:cubicBezTo>
                    <a:pt x="1502" y="332"/>
                    <a:pt x="845" y="135"/>
                    <a:pt x="155" y="4"/>
                  </a:cubicBezTo>
                  <a:cubicBezTo>
                    <a:pt x="144" y="1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0" name="Google Shape;13570;p98"/>
            <p:cNvSpPr/>
            <p:nvPr/>
          </p:nvSpPr>
          <p:spPr>
            <a:xfrm flipH="1">
              <a:off x="8126100" y="4646300"/>
              <a:ext cx="141075" cy="18475"/>
            </a:xfrm>
            <a:custGeom>
              <a:rect b="b" l="l" r="r" t="t"/>
              <a:pathLst>
                <a:path extrusionOk="0" h="739" w="5643">
                  <a:moveTo>
                    <a:pt x="158" y="1"/>
                  </a:moveTo>
                  <a:cubicBezTo>
                    <a:pt x="47" y="1"/>
                    <a:pt x="0" y="171"/>
                    <a:pt x="122" y="202"/>
                  </a:cubicBezTo>
                  <a:cubicBezTo>
                    <a:pt x="1476" y="559"/>
                    <a:pt x="2890" y="738"/>
                    <a:pt x="4302" y="738"/>
                  </a:cubicBezTo>
                  <a:cubicBezTo>
                    <a:pt x="4706" y="738"/>
                    <a:pt x="5109" y="724"/>
                    <a:pt x="5511" y="694"/>
                  </a:cubicBezTo>
                  <a:cubicBezTo>
                    <a:pt x="5642" y="694"/>
                    <a:pt x="5642" y="497"/>
                    <a:pt x="5511" y="497"/>
                  </a:cubicBezTo>
                  <a:cubicBezTo>
                    <a:pt x="5109" y="527"/>
                    <a:pt x="4709" y="541"/>
                    <a:pt x="4311" y="541"/>
                  </a:cubicBezTo>
                  <a:cubicBezTo>
                    <a:pt x="2916" y="541"/>
                    <a:pt x="1542" y="362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1" name="Google Shape;13571;p98"/>
            <p:cNvSpPr/>
            <p:nvPr/>
          </p:nvSpPr>
          <p:spPr>
            <a:xfrm flipH="1">
              <a:off x="8164725" y="4666025"/>
              <a:ext cx="81925" cy="12250"/>
            </a:xfrm>
            <a:custGeom>
              <a:rect b="b" l="l" r="r" t="t"/>
              <a:pathLst>
                <a:path extrusionOk="0" h="490" w="3277">
                  <a:moveTo>
                    <a:pt x="159" y="0"/>
                  </a:moveTo>
                  <a:cubicBezTo>
                    <a:pt x="47" y="0"/>
                    <a:pt x="1" y="171"/>
                    <a:pt x="122" y="201"/>
                  </a:cubicBezTo>
                  <a:cubicBezTo>
                    <a:pt x="814" y="386"/>
                    <a:pt x="1521" y="489"/>
                    <a:pt x="2234" y="489"/>
                  </a:cubicBezTo>
                  <a:cubicBezTo>
                    <a:pt x="2537" y="489"/>
                    <a:pt x="2841" y="470"/>
                    <a:pt x="3145" y="431"/>
                  </a:cubicBezTo>
                  <a:cubicBezTo>
                    <a:pt x="3268" y="431"/>
                    <a:pt x="3276" y="231"/>
                    <a:pt x="3170" y="231"/>
                  </a:cubicBezTo>
                  <a:cubicBezTo>
                    <a:pt x="3162" y="231"/>
                    <a:pt x="3154" y="232"/>
                    <a:pt x="3145" y="234"/>
                  </a:cubicBezTo>
                  <a:cubicBezTo>
                    <a:pt x="2851" y="273"/>
                    <a:pt x="2554" y="292"/>
                    <a:pt x="2256" y="292"/>
                  </a:cubicBezTo>
                  <a:cubicBezTo>
                    <a:pt x="1557" y="292"/>
                    <a:pt x="856" y="188"/>
                    <a:pt x="188" y="4"/>
                  </a:cubicBezTo>
                  <a:cubicBezTo>
                    <a:pt x="178" y="2"/>
                    <a:pt x="168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2" name="Google Shape;13572;p98"/>
            <p:cNvSpPr/>
            <p:nvPr/>
          </p:nvSpPr>
          <p:spPr>
            <a:xfrm flipH="1">
              <a:off x="8402425" y="4829850"/>
              <a:ext cx="77275" cy="60675"/>
            </a:xfrm>
            <a:custGeom>
              <a:rect b="b" l="l" r="r" t="t"/>
              <a:pathLst>
                <a:path extrusionOk="0" h="2427" w="3091">
                  <a:moveTo>
                    <a:pt x="144" y="1"/>
                  </a:moveTo>
                  <a:cubicBezTo>
                    <a:pt x="67" y="1"/>
                    <a:pt x="0" y="86"/>
                    <a:pt x="46" y="155"/>
                  </a:cubicBezTo>
                  <a:lnTo>
                    <a:pt x="46" y="122"/>
                  </a:lnTo>
                  <a:cubicBezTo>
                    <a:pt x="802" y="1108"/>
                    <a:pt x="1755" y="1896"/>
                    <a:pt x="2872" y="2422"/>
                  </a:cubicBezTo>
                  <a:cubicBezTo>
                    <a:pt x="2884" y="2425"/>
                    <a:pt x="2895" y="2426"/>
                    <a:pt x="2906" y="2426"/>
                  </a:cubicBezTo>
                  <a:cubicBezTo>
                    <a:pt x="3019" y="2426"/>
                    <a:pt x="3090" y="2285"/>
                    <a:pt x="2971" y="2225"/>
                  </a:cubicBezTo>
                  <a:cubicBezTo>
                    <a:pt x="1886" y="1732"/>
                    <a:pt x="966" y="976"/>
                    <a:pt x="243" y="56"/>
                  </a:cubicBezTo>
                  <a:cubicBezTo>
                    <a:pt x="214" y="16"/>
                    <a:pt x="178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3" name="Google Shape;13573;p98"/>
            <p:cNvSpPr/>
            <p:nvPr/>
          </p:nvSpPr>
          <p:spPr>
            <a:xfrm flipH="1">
              <a:off x="8414750" y="4799250"/>
              <a:ext cx="53400" cy="39525"/>
            </a:xfrm>
            <a:custGeom>
              <a:rect b="b" l="l" r="r" t="t"/>
              <a:pathLst>
                <a:path extrusionOk="0" h="1581" w="2136">
                  <a:moveTo>
                    <a:pt x="154" y="1"/>
                  </a:moveTo>
                  <a:cubicBezTo>
                    <a:pt x="83" y="1"/>
                    <a:pt x="0" y="112"/>
                    <a:pt x="77" y="163"/>
                  </a:cubicBezTo>
                  <a:lnTo>
                    <a:pt x="77" y="196"/>
                  </a:lnTo>
                  <a:cubicBezTo>
                    <a:pt x="603" y="754"/>
                    <a:pt x="1227" y="1214"/>
                    <a:pt x="1917" y="1576"/>
                  </a:cubicBezTo>
                  <a:cubicBezTo>
                    <a:pt x="1926" y="1579"/>
                    <a:pt x="1935" y="1580"/>
                    <a:pt x="1944" y="1580"/>
                  </a:cubicBezTo>
                  <a:cubicBezTo>
                    <a:pt x="2037" y="1580"/>
                    <a:pt x="2135" y="1438"/>
                    <a:pt x="2016" y="1379"/>
                  </a:cubicBezTo>
                  <a:cubicBezTo>
                    <a:pt x="1359" y="1050"/>
                    <a:pt x="734" y="590"/>
                    <a:pt x="208" y="31"/>
                  </a:cubicBezTo>
                  <a:cubicBezTo>
                    <a:pt x="194" y="9"/>
                    <a:pt x="175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4" name="Google Shape;13574;p98"/>
            <p:cNvSpPr/>
            <p:nvPr/>
          </p:nvSpPr>
          <p:spPr>
            <a:xfrm flipH="1">
              <a:off x="8405725" y="4792775"/>
              <a:ext cx="52650" cy="27925"/>
            </a:xfrm>
            <a:custGeom>
              <a:rect b="b" l="l" r="r" t="t"/>
              <a:pathLst>
                <a:path extrusionOk="0" h="1117" w="2106">
                  <a:moveTo>
                    <a:pt x="123" y="0"/>
                  </a:moveTo>
                  <a:cubicBezTo>
                    <a:pt x="50" y="0"/>
                    <a:pt x="1" y="139"/>
                    <a:pt x="80" y="192"/>
                  </a:cubicBezTo>
                  <a:cubicBezTo>
                    <a:pt x="639" y="619"/>
                    <a:pt x="1263" y="915"/>
                    <a:pt x="1953" y="1112"/>
                  </a:cubicBezTo>
                  <a:cubicBezTo>
                    <a:pt x="1962" y="1115"/>
                    <a:pt x="1971" y="1116"/>
                    <a:pt x="1979" y="1116"/>
                  </a:cubicBezTo>
                  <a:cubicBezTo>
                    <a:pt x="2062" y="1116"/>
                    <a:pt x="2106" y="974"/>
                    <a:pt x="1986" y="915"/>
                  </a:cubicBezTo>
                  <a:cubicBezTo>
                    <a:pt x="1329" y="717"/>
                    <a:pt x="738" y="422"/>
                    <a:pt x="179" y="27"/>
                  </a:cubicBezTo>
                  <a:cubicBezTo>
                    <a:pt x="160" y="8"/>
                    <a:pt x="141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5" name="Google Shape;13575;p98"/>
            <p:cNvSpPr/>
            <p:nvPr/>
          </p:nvSpPr>
          <p:spPr>
            <a:xfrm flipH="1">
              <a:off x="8094800" y="4736575"/>
              <a:ext cx="106650" cy="85750"/>
            </a:xfrm>
            <a:custGeom>
              <a:rect b="b" l="l" r="r" t="t"/>
              <a:pathLst>
                <a:path extrusionOk="0" h="3430" w="4266">
                  <a:moveTo>
                    <a:pt x="4113" y="0"/>
                  </a:moveTo>
                  <a:cubicBezTo>
                    <a:pt x="4082" y="0"/>
                    <a:pt x="4051" y="12"/>
                    <a:pt x="4032" y="41"/>
                  </a:cubicBezTo>
                  <a:cubicBezTo>
                    <a:pt x="3046" y="1454"/>
                    <a:pt x="1699" y="2538"/>
                    <a:pt x="121" y="3228"/>
                  </a:cubicBezTo>
                  <a:cubicBezTo>
                    <a:pt x="0" y="3259"/>
                    <a:pt x="47" y="3429"/>
                    <a:pt x="132" y="3429"/>
                  </a:cubicBezTo>
                  <a:cubicBezTo>
                    <a:pt x="139" y="3429"/>
                    <a:pt x="147" y="3428"/>
                    <a:pt x="154" y="3426"/>
                  </a:cubicBezTo>
                  <a:cubicBezTo>
                    <a:pt x="1797" y="2735"/>
                    <a:pt x="3210" y="1585"/>
                    <a:pt x="4196" y="139"/>
                  </a:cubicBezTo>
                  <a:cubicBezTo>
                    <a:pt x="4266" y="70"/>
                    <a:pt x="4188" y="0"/>
                    <a:pt x="411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6" name="Google Shape;13576;p98"/>
            <p:cNvSpPr/>
            <p:nvPr/>
          </p:nvSpPr>
          <p:spPr>
            <a:xfrm flipH="1">
              <a:off x="8076400" y="4767125"/>
              <a:ext cx="115200" cy="76550"/>
            </a:xfrm>
            <a:custGeom>
              <a:rect b="b" l="l" r="r" t="t"/>
              <a:pathLst>
                <a:path extrusionOk="0" h="3062" w="4608">
                  <a:moveTo>
                    <a:pt x="4468" y="0"/>
                  </a:moveTo>
                  <a:cubicBezTo>
                    <a:pt x="4444" y="0"/>
                    <a:pt x="4418" y="11"/>
                    <a:pt x="4394" y="35"/>
                  </a:cubicBezTo>
                  <a:cubicBezTo>
                    <a:pt x="3309" y="1415"/>
                    <a:pt x="1798" y="2401"/>
                    <a:pt x="122" y="2861"/>
                  </a:cubicBezTo>
                  <a:cubicBezTo>
                    <a:pt x="0" y="2891"/>
                    <a:pt x="47" y="3062"/>
                    <a:pt x="133" y="3062"/>
                  </a:cubicBezTo>
                  <a:cubicBezTo>
                    <a:pt x="140" y="3062"/>
                    <a:pt x="147" y="3060"/>
                    <a:pt x="155" y="3058"/>
                  </a:cubicBezTo>
                  <a:cubicBezTo>
                    <a:pt x="1896" y="2598"/>
                    <a:pt x="3441" y="1579"/>
                    <a:pt x="4558" y="199"/>
                  </a:cubicBezTo>
                  <a:cubicBezTo>
                    <a:pt x="4608" y="100"/>
                    <a:pt x="4545" y="0"/>
                    <a:pt x="44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7" name="Google Shape;13577;p98"/>
            <p:cNvSpPr/>
            <p:nvPr/>
          </p:nvSpPr>
          <p:spPr>
            <a:xfrm flipH="1">
              <a:off x="8097075" y="4821425"/>
              <a:ext cx="83900" cy="51825"/>
            </a:xfrm>
            <a:custGeom>
              <a:rect b="b" l="l" r="r" t="t"/>
              <a:pathLst>
                <a:path extrusionOk="0" h="2073" w="3356">
                  <a:moveTo>
                    <a:pt x="3186" y="1"/>
                  </a:moveTo>
                  <a:cubicBezTo>
                    <a:pt x="3161" y="1"/>
                    <a:pt x="3136" y="10"/>
                    <a:pt x="3114" y="32"/>
                  </a:cubicBezTo>
                  <a:cubicBezTo>
                    <a:pt x="2227" y="820"/>
                    <a:pt x="1208" y="1445"/>
                    <a:pt x="91" y="1872"/>
                  </a:cubicBezTo>
                  <a:cubicBezTo>
                    <a:pt x="0" y="1902"/>
                    <a:pt x="21" y="2073"/>
                    <a:pt x="128" y="2073"/>
                  </a:cubicBezTo>
                  <a:cubicBezTo>
                    <a:pt x="137" y="2073"/>
                    <a:pt x="147" y="2071"/>
                    <a:pt x="157" y="2069"/>
                  </a:cubicBezTo>
                  <a:cubicBezTo>
                    <a:pt x="1307" y="1609"/>
                    <a:pt x="2358" y="984"/>
                    <a:pt x="3278" y="163"/>
                  </a:cubicBezTo>
                  <a:cubicBezTo>
                    <a:pt x="3355" y="112"/>
                    <a:pt x="3273" y="1"/>
                    <a:pt x="318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8" name="Google Shape;13578;p98"/>
            <p:cNvSpPr/>
            <p:nvPr/>
          </p:nvSpPr>
          <p:spPr>
            <a:xfrm flipH="1">
              <a:off x="8708075" y="4722600"/>
              <a:ext cx="117500" cy="92575"/>
            </a:xfrm>
            <a:custGeom>
              <a:rect b="b" l="l" r="r" t="t"/>
              <a:pathLst>
                <a:path extrusionOk="0" h="3703" w="4700">
                  <a:moveTo>
                    <a:pt x="162" y="0"/>
                  </a:moveTo>
                  <a:cubicBezTo>
                    <a:pt x="85" y="0"/>
                    <a:pt x="0" y="70"/>
                    <a:pt x="47" y="140"/>
                  </a:cubicBezTo>
                  <a:cubicBezTo>
                    <a:pt x="1197" y="1717"/>
                    <a:pt x="2741" y="2933"/>
                    <a:pt x="4516" y="3689"/>
                  </a:cubicBezTo>
                  <a:cubicBezTo>
                    <a:pt x="4530" y="3698"/>
                    <a:pt x="4544" y="3702"/>
                    <a:pt x="4557" y="3702"/>
                  </a:cubicBezTo>
                  <a:cubicBezTo>
                    <a:pt x="4638" y="3702"/>
                    <a:pt x="4699" y="3553"/>
                    <a:pt x="4615" y="3524"/>
                  </a:cubicBezTo>
                  <a:cubicBezTo>
                    <a:pt x="2873" y="2769"/>
                    <a:pt x="1361" y="1586"/>
                    <a:pt x="244" y="41"/>
                  </a:cubicBezTo>
                  <a:cubicBezTo>
                    <a:pt x="225" y="12"/>
                    <a:pt x="194" y="0"/>
                    <a:pt x="16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9" name="Google Shape;13579;p98"/>
            <p:cNvSpPr/>
            <p:nvPr/>
          </p:nvSpPr>
          <p:spPr>
            <a:xfrm flipH="1">
              <a:off x="8739425" y="4692400"/>
              <a:ext cx="81700" cy="87775"/>
            </a:xfrm>
            <a:custGeom>
              <a:rect b="b" l="l" r="r" t="t"/>
              <a:pathLst>
                <a:path extrusionOk="0" h="3511" w="3268">
                  <a:moveTo>
                    <a:pt x="115" y="1"/>
                  </a:moveTo>
                  <a:cubicBezTo>
                    <a:pt x="58" y="1"/>
                    <a:pt x="0" y="33"/>
                    <a:pt x="0" y="99"/>
                  </a:cubicBezTo>
                  <a:cubicBezTo>
                    <a:pt x="66" y="461"/>
                    <a:pt x="230" y="756"/>
                    <a:pt x="493" y="1019"/>
                  </a:cubicBezTo>
                  <a:cubicBezTo>
                    <a:pt x="756" y="1315"/>
                    <a:pt x="1019" y="1644"/>
                    <a:pt x="1315" y="1906"/>
                  </a:cubicBezTo>
                  <a:cubicBezTo>
                    <a:pt x="1841" y="2498"/>
                    <a:pt x="2432" y="3024"/>
                    <a:pt x="3089" y="3484"/>
                  </a:cubicBezTo>
                  <a:cubicBezTo>
                    <a:pt x="3108" y="3503"/>
                    <a:pt x="3127" y="3511"/>
                    <a:pt x="3145" y="3511"/>
                  </a:cubicBezTo>
                  <a:cubicBezTo>
                    <a:pt x="3219" y="3511"/>
                    <a:pt x="3267" y="3372"/>
                    <a:pt x="3188" y="3319"/>
                  </a:cubicBezTo>
                  <a:cubicBezTo>
                    <a:pt x="2596" y="2859"/>
                    <a:pt x="2038" y="2367"/>
                    <a:pt x="1545" y="1841"/>
                  </a:cubicBezTo>
                  <a:cubicBezTo>
                    <a:pt x="1282" y="1578"/>
                    <a:pt x="1052" y="1315"/>
                    <a:pt x="822" y="1052"/>
                  </a:cubicBezTo>
                  <a:cubicBezTo>
                    <a:pt x="690" y="921"/>
                    <a:pt x="592" y="756"/>
                    <a:pt x="460" y="625"/>
                  </a:cubicBezTo>
                  <a:cubicBezTo>
                    <a:pt x="329" y="461"/>
                    <a:pt x="230" y="296"/>
                    <a:pt x="230" y="99"/>
                  </a:cubicBezTo>
                  <a:cubicBezTo>
                    <a:pt x="230" y="33"/>
                    <a:pt x="173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0" name="Google Shape;13580;p98"/>
            <p:cNvSpPr/>
            <p:nvPr/>
          </p:nvSpPr>
          <p:spPr>
            <a:xfrm flipH="1">
              <a:off x="8738775" y="4696300"/>
              <a:ext cx="54175" cy="55125"/>
            </a:xfrm>
            <a:custGeom>
              <a:rect b="b" l="l" r="r" t="t"/>
              <a:pathLst>
                <a:path extrusionOk="0" h="2205" w="2167">
                  <a:moveTo>
                    <a:pt x="131" y="1"/>
                  </a:moveTo>
                  <a:cubicBezTo>
                    <a:pt x="59" y="1"/>
                    <a:pt x="0" y="71"/>
                    <a:pt x="23" y="140"/>
                  </a:cubicBezTo>
                  <a:cubicBezTo>
                    <a:pt x="516" y="962"/>
                    <a:pt x="1174" y="1652"/>
                    <a:pt x="1962" y="2178"/>
                  </a:cubicBezTo>
                  <a:cubicBezTo>
                    <a:pt x="1981" y="2197"/>
                    <a:pt x="2002" y="2205"/>
                    <a:pt x="2021" y="2205"/>
                  </a:cubicBezTo>
                  <a:cubicBezTo>
                    <a:pt x="2102" y="2205"/>
                    <a:pt x="2167" y="2066"/>
                    <a:pt x="2061" y="2013"/>
                  </a:cubicBezTo>
                  <a:cubicBezTo>
                    <a:pt x="1305" y="1488"/>
                    <a:pt x="681" y="830"/>
                    <a:pt x="221" y="42"/>
                  </a:cubicBezTo>
                  <a:cubicBezTo>
                    <a:pt x="192" y="13"/>
                    <a:pt x="160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1" name="Google Shape;13581;p98"/>
            <p:cNvSpPr/>
            <p:nvPr/>
          </p:nvSpPr>
          <p:spPr>
            <a:xfrm flipH="1">
              <a:off x="8742250" y="4705750"/>
              <a:ext cx="22200" cy="17700"/>
            </a:xfrm>
            <a:custGeom>
              <a:rect b="b" l="l" r="r" t="t"/>
              <a:pathLst>
                <a:path extrusionOk="0" h="708" w="888">
                  <a:moveTo>
                    <a:pt x="132" y="1"/>
                  </a:moveTo>
                  <a:cubicBezTo>
                    <a:pt x="108" y="1"/>
                    <a:pt x="83" y="9"/>
                    <a:pt x="66" y="25"/>
                  </a:cubicBezTo>
                  <a:cubicBezTo>
                    <a:pt x="1" y="58"/>
                    <a:pt x="1" y="124"/>
                    <a:pt x="66" y="157"/>
                  </a:cubicBezTo>
                  <a:lnTo>
                    <a:pt x="691" y="682"/>
                  </a:lnTo>
                  <a:cubicBezTo>
                    <a:pt x="707" y="699"/>
                    <a:pt x="732" y="707"/>
                    <a:pt x="757" y="707"/>
                  </a:cubicBezTo>
                  <a:cubicBezTo>
                    <a:pt x="781" y="707"/>
                    <a:pt x="806" y="699"/>
                    <a:pt x="822" y="682"/>
                  </a:cubicBezTo>
                  <a:cubicBezTo>
                    <a:pt x="888" y="650"/>
                    <a:pt x="888" y="584"/>
                    <a:pt x="822" y="551"/>
                  </a:cubicBezTo>
                  <a:lnTo>
                    <a:pt x="198" y="25"/>
                  </a:lnTo>
                  <a:cubicBezTo>
                    <a:pt x="181" y="9"/>
                    <a:pt x="157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2" name="Google Shape;13582;p98"/>
            <p:cNvSpPr/>
            <p:nvPr/>
          </p:nvSpPr>
          <p:spPr>
            <a:xfrm flipH="1">
              <a:off x="8503175" y="4815625"/>
              <a:ext cx="139500" cy="29150"/>
            </a:xfrm>
            <a:custGeom>
              <a:rect b="b" l="l" r="r" t="t"/>
              <a:pathLst>
                <a:path extrusionOk="0" h="1166" w="5580">
                  <a:moveTo>
                    <a:pt x="5415" y="1"/>
                  </a:moveTo>
                  <a:cubicBezTo>
                    <a:pt x="4086" y="358"/>
                    <a:pt x="2717" y="955"/>
                    <a:pt x="1340" y="955"/>
                  </a:cubicBezTo>
                  <a:cubicBezTo>
                    <a:pt x="946" y="955"/>
                    <a:pt x="552" y="906"/>
                    <a:pt x="157" y="789"/>
                  </a:cubicBezTo>
                  <a:cubicBezTo>
                    <a:pt x="147" y="787"/>
                    <a:pt x="138" y="786"/>
                    <a:pt x="129" y="786"/>
                  </a:cubicBezTo>
                  <a:cubicBezTo>
                    <a:pt x="22" y="786"/>
                    <a:pt x="1" y="956"/>
                    <a:pt x="92" y="986"/>
                  </a:cubicBezTo>
                  <a:lnTo>
                    <a:pt x="124" y="986"/>
                  </a:lnTo>
                  <a:cubicBezTo>
                    <a:pt x="534" y="1113"/>
                    <a:pt x="943" y="1165"/>
                    <a:pt x="1351" y="1165"/>
                  </a:cubicBezTo>
                  <a:cubicBezTo>
                    <a:pt x="2745" y="1165"/>
                    <a:pt x="4126" y="554"/>
                    <a:pt x="5448" y="198"/>
                  </a:cubicBezTo>
                  <a:cubicBezTo>
                    <a:pt x="5579" y="165"/>
                    <a:pt x="5514" y="1"/>
                    <a:pt x="54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3" name="Google Shape;13583;p98"/>
            <p:cNvSpPr/>
            <p:nvPr/>
          </p:nvSpPr>
          <p:spPr>
            <a:xfrm flipH="1">
              <a:off x="8510150" y="4791425"/>
              <a:ext cx="64525" cy="19300"/>
            </a:xfrm>
            <a:custGeom>
              <a:rect b="b" l="l" r="r" t="t"/>
              <a:pathLst>
                <a:path extrusionOk="0" h="772" w="2581">
                  <a:moveTo>
                    <a:pt x="2446" y="0"/>
                  </a:moveTo>
                  <a:cubicBezTo>
                    <a:pt x="2431" y="0"/>
                    <a:pt x="2415" y="5"/>
                    <a:pt x="2399" y="16"/>
                  </a:cubicBezTo>
                  <a:cubicBezTo>
                    <a:pt x="1709" y="377"/>
                    <a:pt x="921" y="574"/>
                    <a:pt x="165" y="574"/>
                  </a:cubicBezTo>
                  <a:cubicBezTo>
                    <a:pt x="0" y="574"/>
                    <a:pt x="0" y="771"/>
                    <a:pt x="165" y="771"/>
                  </a:cubicBezTo>
                  <a:cubicBezTo>
                    <a:pt x="953" y="771"/>
                    <a:pt x="1775" y="574"/>
                    <a:pt x="2498" y="180"/>
                  </a:cubicBezTo>
                  <a:cubicBezTo>
                    <a:pt x="2580" y="125"/>
                    <a:pt x="2525" y="0"/>
                    <a:pt x="244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4" name="Google Shape;13584;p98"/>
            <p:cNvSpPr/>
            <p:nvPr/>
          </p:nvSpPr>
          <p:spPr>
            <a:xfrm flipH="1">
              <a:off x="8903600" y="4495925"/>
              <a:ext cx="95475" cy="130300"/>
            </a:xfrm>
            <a:custGeom>
              <a:rect b="b" l="l" r="r" t="t"/>
              <a:pathLst>
                <a:path extrusionOk="0" h="5212" w="3819">
                  <a:moveTo>
                    <a:pt x="145" y="0"/>
                  </a:moveTo>
                  <a:cubicBezTo>
                    <a:pt x="80" y="0"/>
                    <a:pt x="0" y="56"/>
                    <a:pt x="21" y="137"/>
                  </a:cubicBezTo>
                  <a:lnTo>
                    <a:pt x="21" y="105"/>
                  </a:lnTo>
                  <a:cubicBezTo>
                    <a:pt x="513" y="2208"/>
                    <a:pt x="1828" y="4015"/>
                    <a:pt x="3635" y="5198"/>
                  </a:cubicBezTo>
                  <a:cubicBezTo>
                    <a:pt x="3649" y="5207"/>
                    <a:pt x="3663" y="5211"/>
                    <a:pt x="3676" y="5211"/>
                  </a:cubicBezTo>
                  <a:cubicBezTo>
                    <a:pt x="3757" y="5211"/>
                    <a:pt x="3819" y="5057"/>
                    <a:pt x="3734" y="5001"/>
                  </a:cubicBezTo>
                  <a:cubicBezTo>
                    <a:pt x="1959" y="3883"/>
                    <a:pt x="711" y="2109"/>
                    <a:pt x="218" y="72"/>
                  </a:cubicBezTo>
                  <a:cubicBezTo>
                    <a:pt x="218" y="21"/>
                    <a:pt x="184" y="0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5" name="Google Shape;13585;p98"/>
            <p:cNvSpPr/>
            <p:nvPr/>
          </p:nvSpPr>
          <p:spPr>
            <a:xfrm flipH="1">
              <a:off x="8884825" y="4552600"/>
              <a:ext cx="58400" cy="57200"/>
            </a:xfrm>
            <a:custGeom>
              <a:rect b="b" l="l" r="r" t="t"/>
              <a:pathLst>
                <a:path extrusionOk="0" h="2288" w="2336">
                  <a:moveTo>
                    <a:pt x="131" y="0"/>
                  </a:moveTo>
                  <a:cubicBezTo>
                    <a:pt x="68" y="0"/>
                    <a:pt x="1" y="57"/>
                    <a:pt x="21" y="138"/>
                  </a:cubicBezTo>
                  <a:cubicBezTo>
                    <a:pt x="415" y="1091"/>
                    <a:pt x="1171" y="1847"/>
                    <a:pt x="2124" y="2274"/>
                  </a:cubicBezTo>
                  <a:cubicBezTo>
                    <a:pt x="2143" y="2283"/>
                    <a:pt x="2161" y="2287"/>
                    <a:pt x="2177" y="2287"/>
                  </a:cubicBezTo>
                  <a:cubicBezTo>
                    <a:pt x="2279" y="2287"/>
                    <a:pt x="2336" y="2138"/>
                    <a:pt x="2223" y="2109"/>
                  </a:cubicBezTo>
                  <a:cubicBezTo>
                    <a:pt x="1335" y="1715"/>
                    <a:pt x="613" y="992"/>
                    <a:pt x="218" y="72"/>
                  </a:cubicBezTo>
                  <a:cubicBezTo>
                    <a:pt x="206" y="22"/>
                    <a:pt x="169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6" name="Google Shape;13586;p98"/>
            <p:cNvSpPr/>
            <p:nvPr/>
          </p:nvSpPr>
          <p:spPr>
            <a:xfrm flipH="1">
              <a:off x="8886825" y="4572050"/>
              <a:ext cx="27125" cy="20500"/>
            </a:xfrm>
            <a:custGeom>
              <a:rect b="b" l="l" r="r" t="t"/>
              <a:pathLst>
                <a:path extrusionOk="0" h="820" w="1085">
                  <a:moveTo>
                    <a:pt x="132" y="1"/>
                  </a:moveTo>
                  <a:cubicBezTo>
                    <a:pt x="107" y="1"/>
                    <a:pt x="82" y="17"/>
                    <a:pt x="66" y="50"/>
                  </a:cubicBezTo>
                  <a:cubicBezTo>
                    <a:pt x="0" y="83"/>
                    <a:pt x="0" y="148"/>
                    <a:pt x="66" y="181"/>
                  </a:cubicBezTo>
                  <a:lnTo>
                    <a:pt x="99" y="181"/>
                  </a:lnTo>
                  <a:cubicBezTo>
                    <a:pt x="329" y="444"/>
                    <a:pt x="592" y="641"/>
                    <a:pt x="920" y="806"/>
                  </a:cubicBezTo>
                  <a:cubicBezTo>
                    <a:pt x="930" y="815"/>
                    <a:pt x="942" y="819"/>
                    <a:pt x="956" y="819"/>
                  </a:cubicBezTo>
                  <a:cubicBezTo>
                    <a:pt x="989" y="819"/>
                    <a:pt x="1028" y="796"/>
                    <a:pt x="1052" y="773"/>
                  </a:cubicBezTo>
                  <a:cubicBezTo>
                    <a:pt x="1085" y="740"/>
                    <a:pt x="1085" y="674"/>
                    <a:pt x="1019" y="641"/>
                  </a:cubicBezTo>
                  <a:cubicBezTo>
                    <a:pt x="723" y="477"/>
                    <a:pt x="427" y="280"/>
                    <a:pt x="197" y="50"/>
                  </a:cubicBezTo>
                  <a:cubicBezTo>
                    <a:pt x="181" y="17"/>
                    <a:pt x="15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7" name="Google Shape;13587;p98"/>
            <p:cNvSpPr/>
            <p:nvPr/>
          </p:nvSpPr>
          <p:spPr>
            <a:xfrm flipH="1">
              <a:off x="8840000" y="4348325"/>
              <a:ext cx="103000" cy="45825"/>
            </a:xfrm>
            <a:custGeom>
              <a:rect b="b" l="l" r="r" t="t"/>
              <a:pathLst>
                <a:path extrusionOk="0" h="1833" w="4120">
                  <a:moveTo>
                    <a:pt x="3501" y="1"/>
                  </a:moveTo>
                  <a:cubicBezTo>
                    <a:pt x="2190" y="1"/>
                    <a:pt x="926" y="585"/>
                    <a:pt x="78" y="1638"/>
                  </a:cubicBezTo>
                  <a:cubicBezTo>
                    <a:pt x="1" y="1715"/>
                    <a:pt x="85" y="1833"/>
                    <a:pt x="156" y="1833"/>
                  </a:cubicBezTo>
                  <a:cubicBezTo>
                    <a:pt x="176" y="1833"/>
                    <a:pt x="195" y="1824"/>
                    <a:pt x="209" y="1802"/>
                  </a:cubicBezTo>
                  <a:cubicBezTo>
                    <a:pt x="1012" y="799"/>
                    <a:pt x="2190" y="221"/>
                    <a:pt x="3438" y="221"/>
                  </a:cubicBezTo>
                  <a:cubicBezTo>
                    <a:pt x="3620" y="221"/>
                    <a:pt x="3804" y="233"/>
                    <a:pt x="3988" y="258"/>
                  </a:cubicBezTo>
                  <a:cubicBezTo>
                    <a:pt x="4120" y="258"/>
                    <a:pt x="4120" y="61"/>
                    <a:pt x="3988" y="28"/>
                  </a:cubicBezTo>
                  <a:cubicBezTo>
                    <a:pt x="3825" y="10"/>
                    <a:pt x="3663" y="1"/>
                    <a:pt x="35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8" name="Google Shape;13588;p98"/>
            <p:cNvSpPr/>
            <p:nvPr/>
          </p:nvSpPr>
          <p:spPr>
            <a:xfrm flipH="1">
              <a:off x="8796450" y="4367075"/>
              <a:ext cx="76175" cy="17375"/>
            </a:xfrm>
            <a:custGeom>
              <a:rect b="b" l="l" r="r" t="t"/>
              <a:pathLst>
                <a:path extrusionOk="0" h="695" w="3047">
                  <a:moveTo>
                    <a:pt x="2915" y="1"/>
                  </a:moveTo>
                  <a:cubicBezTo>
                    <a:pt x="1995" y="34"/>
                    <a:pt x="1042" y="198"/>
                    <a:pt x="122" y="494"/>
                  </a:cubicBezTo>
                  <a:cubicBezTo>
                    <a:pt x="0" y="524"/>
                    <a:pt x="47" y="695"/>
                    <a:pt x="158" y="695"/>
                  </a:cubicBezTo>
                  <a:cubicBezTo>
                    <a:pt x="168" y="695"/>
                    <a:pt x="177" y="693"/>
                    <a:pt x="187" y="691"/>
                  </a:cubicBezTo>
                  <a:cubicBezTo>
                    <a:pt x="1075" y="395"/>
                    <a:pt x="1995" y="231"/>
                    <a:pt x="2915" y="231"/>
                  </a:cubicBezTo>
                  <a:cubicBezTo>
                    <a:pt x="3046" y="231"/>
                    <a:pt x="3046" y="1"/>
                    <a:pt x="29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9" name="Google Shape;13589;p98"/>
            <p:cNvSpPr/>
            <p:nvPr/>
          </p:nvSpPr>
          <p:spPr>
            <a:xfrm flipH="1">
              <a:off x="8732050" y="4253575"/>
              <a:ext cx="23350" cy="113275"/>
            </a:xfrm>
            <a:custGeom>
              <a:rect b="b" l="l" r="r" t="t"/>
              <a:pathLst>
                <a:path extrusionOk="0" h="4531" w="934">
                  <a:moveTo>
                    <a:pt x="679" y="0"/>
                  </a:moveTo>
                  <a:cubicBezTo>
                    <a:pt x="641" y="0"/>
                    <a:pt x="604" y="22"/>
                    <a:pt x="592" y="72"/>
                  </a:cubicBezTo>
                  <a:cubicBezTo>
                    <a:pt x="0" y="1485"/>
                    <a:pt x="66" y="3095"/>
                    <a:pt x="723" y="4475"/>
                  </a:cubicBezTo>
                  <a:cubicBezTo>
                    <a:pt x="743" y="4515"/>
                    <a:pt x="772" y="4530"/>
                    <a:pt x="800" y="4530"/>
                  </a:cubicBezTo>
                  <a:cubicBezTo>
                    <a:pt x="867" y="4530"/>
                    <a:pt x="933" y="4446"/>
                    <a:pt x="887" y="4377"/>
                  </a:cubicBezTo>
                  <a:cubicBezTo>
                    <a:pt x="263" y="3029"/>
                    <a:pt x="230" y="1485"/>
                    <a:pt x="789" y="138"/>
                  </a:cubicBezTo>
                  <a:cubicBezTo>
                    <a:pt x="809" y="56"/>
                    <a:pt x="742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0" name="Google Shape;13590;p98"/>
            <p:cNvSpPr/>
            <p:nvPr/>
          </p:nvSpPr>
          <p:spPr>
            <a:xfrm flipH="1">
              <a:off x="8714625" y="4266725"/>
              <a:ext cx="16125" cy="87400"/>
            </a:xfrm>
            <a:custGeom>
              <a:rect b="b" l="l" r="r" t="t"/>
              <a:pathLst>
                <a:path extrusionOk="0" h="3496" w="645">
                  <a:moveTo>
                    <a:pt x="515" y="0"/>
                  </a:moveTo>
                  <a:cubicBezTo>
                    <a:pt x="476" y="0"/>
                    <a:pt x="440" y="21"/>
                    <a:pt x="427" y="72"/>
                  </a:cubicBezTo>
                  <a:cubicBezTo>
                    <a:pt x="99" y="1156"/>
                    <a:pt x="0" y="2306"/>
                    <a:pt x="230" y="3423"/>
                  </a:cubicBezTo>
                  <a:cubicBezTo>
                    <a:pt x="243" y="3474"/>
                    <a:pt x="279" y="3495"/>
                    <a:pt x="318" y="3495"/>
                  </a:cubicBezTo>
                  <a:cubicBezTo>
                    <a:pt x="380" y="3495"/>
                    <a:pt x="448" y="3439"/>
                    <a:pt x="427" y="3358"/>
                  </a:cubicBezTo>
                  <a:cubicBezTo>
                    <a:pt x="230" y="2273"/>
                    <a:pt x="296" y="1156"/>
                    <a:pt x="624" y="137"/>
                  </a:cubicBezTo>
                  <a:cubicBezTo>
                    <a:pt x="645" y="56"/>
                    <a:pt x="577" y="0"/>
                    <a:pt x="51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1" name="Google Shape;13591;p98"/>
            <p:cNvSpPr/>
            <p:nvPr/>
          </p:nvSpPr>
          <p:spPr>
            <a:xfrm flipH="1">
              <a:off x="8685225" y="4300350"/>
              <a:ext cx="18425" cy="51300"/>
            </a:xfrm>
            <a:custGeom>
              <a:rect b="b" l="l" r="r" t="t"/>
              <a:pathLst>
                <a:path extrusionOk="0" h="2052" w="737">
                  <a:moveTo>
                    <a:pt x="601" y="0"/>
                  </a:moveTo>
                  <a:cubicBezTo>
                    <a:pt x="573" y="0"/>
                    <a:pt x="545" y="12"/>
                    <a:pt x="526" y="41"/>
                  </a:cubicBezTo>
                  <a:cubicBezTo>
                    <a:pt x="132" y="600"/>
                    <a:pt x="0" y="1290"/>
                    <a:pt x="165" y="1980"/>
                  </a:cubicBezTo>
                  <a:cubicBezTo>
                    <a:pt x="177" y="2030"/>
                    <a:pt x="214" y="2051"/>
                    <a:pt x="252" y="2051"/>
                  </a:cubicBezTo>
                  <a:cubicBezTo>
                    <a:pt x="315" y="2051"/>
                    <a:pt x="382" y="1995"/>
                    <a:pt x="362" y="1914"/>
                  </a:cubicBezTo>
                  <a:cubicBezTo>
                    <a:pt x="230" y="1290"/>
                    <a:pt x="329" y="665"/>
                    <a:pt x="690" y="140"/>
                  </a:cubicBezTo>
                  <a:cubicBezTo>
                    <a:pt x="737" y="70"/>
                    <a:pt x="668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2" name="Google Shape;13592;p98"/>
            <p:cNvSpPr/>
            <p:nvPr/>
          </p:nvSpPr>
          <p:spPr>
            <a:xfrm flipH="1">
              <a:off x="8488050" y="4150050"/>
              <a:ext cx="113275" cy="24675"/>
            </a:xfrm>
            <a:custGeom>
              <a:rect b="b" l="l" r="r" t="t"/>
              <a:pathLst>
                <a:path extrusionOk="0" h="987" w="4531">
                  <a:moveTo>
                    <a:pt x="1927" y="0"/>
                  </a:moveTo>
                  <a:cubicBezTo>
                    <a:pt x="1311" y="0"/>
                    <a:pt x="693" y="132"/>
                    <a:pt x="114" y="401"/>
                  </a:cubicBezTo>
                  <a:cubicBezTo>
                    <a:pt x="1" y="429"/>
                    <a:pt x="82" y="579"/>
                    <a:pt x="169" y="579"/>
                  </a:cubicBezTo>
                  <a:cubicBezTo>
                    <a:pt x="184" y="579"/>
                    <a:pt x="198" y="575"/>
                    <a:pt x="212" y="565"/>
                  </a:cubicBezTo>
                  <a:cubicBezTo>
                    <a:pt x="759" y="312"/>
                    <a:pt x="1344" y="188"/>
                    <a:pt x="1928" y="188"/>
                  </a:cubicBezTo>
                  <a:cubicBezTo>
                    <a:pt x="2781" y="188"/>
                    <a:pt x="3630" y="452"/>
                    <a:pt x="4352" y="960"/>
                  </a:cubicBezTo>
                  <a:cubicBezTo>
                    <a:pt x="4372" y="979"/>
                    <a:pt x="4391" y="987"/>
                    <a:pt x="4408" y="987"/>
                  </a:cubicBezTo>
                  <a:cubicBezTo>
                    <a:pt x="4482" y="987"/>
                    <a:pt x="4531" y="848"/>
                    <a:pt x="4451" y="795"/>
                  </a:cubicBezTo>
                  <a:cubicBezTo>
                    <a:pt x="3695" y="272"/>
                    <a:pt x="2813" y="0"/>
                    <a:pt x="192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3" name="Google Shape;13593;p98"/>
            <p:cNvSpPr/>
            <p:nvPr/>
          </p:nvSpPr>
          <p:spPr>
            <a:xfrm flipH="1">
              <a:off x="8490675" y="4183900"/>
              <a:ext cx="70850" cy="26975"/>
            </a:xfrm>
            <a:custGeom>
              <a:rect b="b" l="l" r="r" t="t"/>
              <a:pathLst>
                <a:path extrusionOk="0" h="1079" w="2834">
                  <a:moveTo>
                    <a:pt x="132" y="0"/>
                  </a:moveTo>
                  <a:cubicBezTo>
                    <a:pt x="0" y="0"/>
                    <a:pt x="0" y="197"/>
                    <a:pt x="132" y="197"/>
                  </a:cubicBezTo>
                  <a:cubicBezTo>
                    <a:pt x="1052" y="197"/>
                    <a:pt x="1906" y="526"/>
                    <a:pt x="2629" y="1052"/>
                  </a:cubicBezTo>
                  <a:cubicBezTo>
                    <a:pt x="2648" y="1071"/>
                    <a:pt x="2668" y="1079"/>
                    <a:pt x="2688" y="1079"/>
                  </a:cubicBezTo>
                  <a:cubicBezTo>
                    <a:pt x="2769" y="1079"/>
                    <a:pt x="2834" y="940"/>
                    <a:pt x="2728" y="887"/>
                  </a:cubicBezTo>
                  <a:cubicBezTo>
                    <a:pt x="2005" y="329"/>
                    <a:pt x="1085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4" name="Google Shape;13594;p98"/>
            <p:cNvSpPr/>
            <p:nvPr/>
          </p:nvSpPr>
          <p:spPr>
            <a:xfrm flipH="1">
              <a:off x="8413300" y="4209850"/>
              <a:ext cx="63275" cy="64175"/>
            </a:xfrm>
            <a:custGeom>
              <a:rect b="b" l="l" r="r" t="t"/>
              <a:pathLst>
                <a:path extrusionOk="0" h="2567" w="2531">
                  <a:moveTo>
                    <a:pt x="143" y="0"/>
                  </a:moveTo>
                  <a:cubicBezTo>
                    <a:pt x="62" y="0"/>
                    <a:pt x="1" y="154"/>
                    <a:pt x="85" y="211"/>
                  </a:cubicBezTo>
                  <a:cubicBezTo>
                    <a:pt x="940" y="835"/>
                    <a:pt x="1696" y="1624"/>
                    <a:pt x="2287" y="2511"/>
                  </a:cubicBezTo>
                  <a:cubicBezTo>
                    <a:pt x="2317" y="2551"/>
                    <a:pt x="2352" y="2566"/>
                    <a:pt x="2386" y="2566"/>
                  </a:cubicBezTo>
                  <a:cubicBezTo>
                    <a:pt x="2464" y="2566"/>
                    <a:pt x="2530" y="2481"/>
                    <a:pt x="2484" y="2412"/>
                  </a:cubicBezTo>
                  <a:cubicBezTo>
                    <a:pt x="1860" y="1492"/>
                    <a:pt x="1104" y="671"/>
                    <a:pt x="184" y="14"/>
                  </a:cubicBezTo>
                  <a:cubicBezTo>
                    <a:pt x="170" y="4"/>
                    <a:pt x="15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5" name="Google Shape;13595;p98"/>
            <p:cNvSpPr/>
            <p:nvPr/>
          </p:nvSpPr>
          <p:spPr>
            <a:xfrm flipH="1">
              <a:off x="8411725" y="4215050"/>
              <a:ext cx="36850" cy="46450"/>
            </a:xfrm>
            <a:custGeom>
              <a:rect b="b" l="l" r="r" t="t"/>
              <a:pathLst>
                <a:path extrusionOk="0" h="1858" w="1474">
                  <a:moveTo>
                    <a:pt x="138" y="1"/>
                  </a:moveTo>
                  <a:cubicBezTo>
                    <a:pt x="62" y="1"/>
                    <a:pt x="0" y="93"/>
                    <a:pt x="50" y="167"/>
                  </a:cubicBezTo>
                  <a:lnTo>
                    <a:pt x="83" y="167"/>
                  </a:lnTo>
                  <a:cubicBezTo>
                    <a:pt x="510" y="693"/>
                    <a:pt x="937" y="1251"/>
                    <a:pt x="1266" y="1810"/>
                  </a:cubicBezTo>
                  <a:cubicBezTo>
                    <a:pt x="1288" y="1843"/>
                    <a:pt x="1320" y="1858"/>
                    <a:pt x="1352" y="1858"/>
                  </a:cubicBezTo>
                  <a:cubicBezTo>
                    <a:pt x="1415" y="1858"/>
                    <a:pt x="1474" y="1799"/>
                    <a:pt x="1430" y="1711"/>
                  </a:cubicBezTo>
                  <a:cubicBezTo>
                    <a:pt x="1101" y="1120"/>
                    <a:pt x="674" y="561"/>
                    <a:pt x="214" y="36"/>
                  </a:cubicBezTo>
                  <a:cubicBezTo>
                    <a:pt x="189" y="11"/>
                    <a:pt x="163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6" name="Google Shape;13596;p98"/>
            <p:cNvSpPr/>
            <p:nvPr/>
          </p:nvSpPr>
          <p:spPr>
            <a:xfrm flipH="1">
              <a:off x="8362375" y="4143075"/>
              <a:ext cx="29925" cy="121500"/>
            </a:xfrm>
            <a:custGeom>
              <a:rect b="b" l="l" r="r" t="t"/>
              <a:pathLst>
                <a:path extrusionOk="0" h="4860" w="1197">
                  <a:moveTo>
                    <a:pt x="1063" y="0"/>
                  </a:moveTo>
                  <a:cubicBezTo>
                    <a:pt x="1035" y="0"/>
                    <a:pt x="1006" y="16"/>
                    <a:pt x="986" y="56"/>
                  </a:cubicBezTo>
                  <a:cubicBezTo>
                    <a:pt x="165" y="1502"/>
                    <a:pt x="0" y="3210"/>
                    <a:pt x="526" y="4788"/>
                  </a:cubicBezTo>
                  <a:cubicBezTo>
                    <a:pt x="539" y="4838"/>
                    <a:pt x="575" y="4859"/>
                    <a:pt x="614" y="4859"/>
                  </a:cubicBezTo>
                  <a:cubicBezTo>
                    <a:pt x="676" y="4859"/>
                    <a:pt x="744" y="4803"/>
                    <a:pt x="723" y="4722"/>
                  </a:cubicBezTo>
                  <a:cubicBezTo>
                    <a:pt x="230" y="3210"/>
                    <a:pt x="395" y="1567"/>
                    <a:pt x="1151" y="154"/>
                  </a:cubicBezTo>
                  <a:cubicBezTo>
                    <a:pt x="1196" y="85"/>
                    <a:pt x="1130" y="0"/>
                    <a:pt x="10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7" name="Google Shape;13597;p98"/>
            <p:cNvSpPr/>
            <p:nvPr/>
          </p:nvSpPr>
          <p:spPr>
            <a:xfrm flipH="1">
              <a:off x="8350850" y="4087450"/>
              <a:ext cx="52950" cy="81675"/>
            </a:xfrm>
            <a:custGeom>
              <a:rect b="b" l="l" r="r" t="t"/>
              <a:pathLst>
                <a:path extrusionOk="0" h="3267" w="2118">
                  <a:moveTo>
                    <a:pt x="1949" y="0"/>
                  </a:moveTo>
                  <a:cubicBezTo>
                    <a:pt x="1934" y="0"/>
                    <a:pt x="1920" y="4"/>
                    <a:pt x="1906" y="13"/>
                  </a:cubicBezTo>
                  <a:cubicBezTo>
                    <a:pt x="723" y="638"/>
                    <a:pt x="0" y="1854"/>
                    <a:pt x="33" y="3168"/>
                  </a:cubicBezTo>
                  <a:cubicBezTo>
                    <a:pt x="33" y="3234"/>
                    <a:pt x="83" y="3267"/>
                    <a:pt x="132" y="3267"/>
                  </a:cubicBezTo>
                  <a:cubicBezTo>
                    <a:pt x="181" y="3267"/>
                    <a:pt x="230" y="3234"/>
                    <a:pt x="230" y="3168"/>
                  </a:cubicBezTo>
                  <a:cubicBezTo>
                    <a:pt x="230" y="1919"/>
                    <a:pt x="888" y="769"/>
                    <a:pt x="2005" y="211"/>
                  </a:cubicBezTo>
                  <a:cubicBezTo>
                    <a:pt x="2118" y="154"/>
                    <a:pt x="2036" y="0"/>
                    <a:pt x="19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8" name="Google Shape;13598;p98"/>
            <p:cNvSpPr/>
            <p:nvPr/>
          </p:nvSpPr>
          <p:spPr>
            <a:xfrm flipH="1">
              <a:off x="8054350" y="4029450"/>
              <a:ext cx="147375" cy="71425"/>
            </a:xfrm>
            <a:custGeom>
              <a:rect b="b" l="l" r="r" t="t"/>
              <a:pathLst>
                <a:path extrusionOk="0" h="2857" w="5895">
                  <a:moveTo>
                    <a:pt x="132" y="0"/>
                  </a:moveTo>
                  <a:cubicBezTo>
                    <a:pt x="1" y="0"/>
                    <a:pt x="1" y="197"/>
                    <a:pt x="132" y="197"/>
                  </a:cubicBezTo>
                  <a:cubicBezTo>
                    <a:pt x="2268" y="230"/>
                    <a:pt x="4306" y="1183"/>
                    <a:pt x="5686" y="2826"/>
                  </a:cubicBezTo>
                  <a:cubicBezTo>
                    <a:pt x="5700" y="2848"/>
                    <a:pt x="5719" y="2857"/>
                    <a:pt x="5739" y="2857"/>
                  </a:cubicBezTo>
                  <a:cubicBezTo>
                    <a:pt x="5810" y="2857"/>
                    <a:pt x="5894" y="2739"/>
                    <a:pt x="5817" y="2662"/>
                  </a:cubicBezTo>
                  <a:cubicBezTo>
                    <a:pt x="4404" y="986"/>
                    <a:pt x="2334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9" name="Google Shape;13599;p98"/>
            <p:cNvSpPr/>
            <p:nvPr/>
          </p:nvSpPr>
          <p:spPr>
            <a:xfrm flipH="1">
              <a:off x="8083925" y="4064675"/>
              <a:ext cx="59275" cy="37850"/>
            </a:xfrm>
            <a:custGeom>
              <a:rect b="b" l="l" r="r" t="t"/>
              <a:pathLst>
                <a:path extrusionOk="0" h="1514" w="2371">
                  <a:moveTo>
                    <a:pt x="129" y="1"/>
                  </a:moveTo>
                  <a:cubicBezTo>
                    <a:pt x="22" y="1"/>
                    <a:pt x="1" y="171"/>
                    <a:pt x="92" y="201"/>
                  </a:cubicBezTo>
                  <a:cubicBezTo>
                    <a:pt x="847" y="497"/>
                    <a:pt x="1537" y="957"/>
                    <a:pt x="2129" y="1483"/>
                  </a:cubicBezTo>
                  <a:cubicBezTo>
                    <a:pt x="2151" y="1505"/>
                    <a:pt x="2176" y="1514"/>
                    <a:pt x="2200" y="1514"/>
                  </a:cubicBezTo>
                  <a:cubicBezTo>
                    <a:pt x="2287" y="1514"/>
                    <a:pt x="2370" y="1403"/>
                    <a:pt x="2293" y="1352"/>
                  </a:cubicBezTo>
                  <a:cubicBezTo>
                    <a:pt x="1636" y="793"/>
                    <a:pt x="946" y="333"/>
                    <a:pt x="157" y="4"/>
                  </a:cubicBezTo>
                  <a:cubicBezTo>
                    <a:pt x="147" y="2"/>
                    <a:pt x="138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0" name="Google Shape;13600;p98"/>
            <p:cNvSpPr/>
            <p:nvPr/>
          </p:nvSpPr>
          <p:spPr>
            <a:xfrm flipH="1">
              <a:off x="8069075" y="4102625"/>
              <a:ext cx="48300" cy="38200"/>
            </a:xfrm>
            <a:custGeom>
              <a:rect b="b" l="l" r="r" t="t"/>
              <a:pathLst>
                <a:path extrusionOk="0" h="1528" w="1932">
                  <a:moveTo>
                    <a:pt x="141" y="0"/>
                  </a:moveTo>
                  <a:cubicBezTo>
                    <a:pt x="63" y="0"/>
                    <a:pt x="1" y="111"/>
                    <a:pt x="77" y="162"/>
                  </a:cubicBezTo>
                  <a:lnTo>
                    <a:pt x="1720" y="1509"/>
                  </a:lnTo>
                  <a:cubicBezTo>
                    <a:pt x="1739" y="1522"/>
                    <a:pt x="1758" y="1527"/>
                    <a:pt x="1777" y="1527"/>
                  </a:cubicBezTo>
                  <a:cubicBezTo>
                    <a:pt x="1860" y="1527"/>
                    <a:pt x="1932" y="1425"/>
                    <a:pt x="1852" y="1345"/>
                  </a:cubicBezTo>
                  <a:lnTo>
                    <a:pt x="209" y="31"/>
                  </a:lnTo>
                  <a:cubicBezTo>
                    <a:pt x="187" y="9"/>
                    <a:pt x="164" y="0"/>
                    <a:pt x="14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1" name="Google Shape;13601;p98"/>
            <p:cNvSpPr/>
            <p:nvPr/>
          </p:nvSpPr>
          <p:spPr>
            <a:xfrm flipH="1">
              <a:off x="7967375" y="4185900"/>
              <a:ext cx="67100" cy="85700"/>
            </a:xfrm>
            <a:custGeom>
              <a:rect b="b" l="l" r="r" t="t"/>
              <a:pathLst>
                <a:path extrusionOk="0" h="3428" w="2684">
                  <a:moveTo>
                    <a:pt x="155" y="1"/>
                  </a:moveTo>
                  <a:cubicBezTo>
                    <a:pt x="72" y="1"/>
                    <a:pt x="0" y="103"/>
                    <a:pt x="80" y="183"/>
                  </a:cubicBezTo>
                  <a:cubicBezTo>
                    <a:pt x="1132" y="1004"/>
                    <a:pt x="1953" y="2122"/>
                    <a:pt x="2446" y="3370"/>
                  </a:cubicBezTo>
                  <a:cubicBezTo>
                    <a:pt x="2472" y="3409"/>
                    <a:pt x="2518" y="3428"/>
                    <a:pt x="2561" y="3428"/>
                  </a:cubicBezTo>
                  <a:cubicBezTo>
                    <a:pt x="2626" y="3428"/>
                    <a:pt x="2683" y="3384"/>
                    <a:pt x="2643" y="3305"/>
                  </a:cubicBezTo>
                  <a:cubicBezTo>
                    <a:pt x="2150" y="2023"/>
                    <a:pt x="1296" y="873"/>
                    <a:pt x="212" y="19"/>
                  </a:cubicBezTo>
                  <a:cubicBezTo>
                    <a:pt x="193" y="6"/>
                    <a:pt x="174" y="1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2" name="Google Shape;13602;p98"/>
            <p:cNvSpPr/>
            <p:nvPr/>
          </p:nvSpPr>
          <p:spPr>
            <a:xfrm flipH="1">
              <a:off x="7935525" y="4820175"/>
              <a:ext cx="111225" cy="19600"/>
            </a:xfrm>
            <a:custGeom>
              <a:rect b="b" l="l" r="r" t="t"/>
              <a:pathLst>
                <a:path extrusionOk="0" h="784" w="4449">
                  <a:moveTo>
                    <a:pt x="149" y="1"/>
                  </a:moveTo>
                  <a:cubicBezTo>
                    <a:pt x="52" y="1"/>
                    <a:pt x="1" y="125"/>
                    <a:pt x="111" y="180"/>
                  </a:cubicBezTo>
                  <a:lnTo>
                    <a:pt x="111" y="213"/>
                  </a:lnTo>
                  <a:cubicBezTo>
                    <a:pt x="956" y="593"/>
                    <a:pt x="1869" y="783"/>
                    <a:pt x="2789" y="783"/>
                  </a:cubicBezTo>
                  <a:cubicBezTo>
                    <a:pt x="3300" y="783"/>
                    <a:pt x="3813" y="725"/>
                    <a:pt x="4317" y="607"/>
                  </a:cubicBezTo>
                  <a:cubicBezTo>
                    <a:pt x="4449" y="574"/>
                    <a:pt x="4383" y="410"/>
                    <a:pt x="4252" y="410"/>
                  </a:cubicBezTo>
                  <a:cubicBezTo>
                    <a:pt x="3786" y="524"/>
                    <a:pt x="3313" y="578"/>
                    <a:pt x="2841" y="578"/>
                  </a:cubicBezTo>
                  <a:cubicBezTo>
                    <a:pt x="1944" y="578"/>
                    <a:pt x="1049" y="382"/>
                    <a:pt x="210" y="16"/>
                  </a:cubicBezTo>
                  <a:cubicBezTo>
                    <a:pt x="188" y="5"/>
                    <a:pt x="168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3" name="Google Shape;13603;p98"/>
            <p:cNvSpPr/>
            <p:nvPr/>
          </p:nvSpPr>
          <p:spPr>
            <a:xfrm flipH="1">
              <a:off x="7948675" y="4788425"/>
              <a:ext cx="89300" cy="9475"/>
            </a:xfrm>
            <a:custGeom>
              <a:rect b="b" l="l" r="r" t="t"/>
              <a:pathLst>
                <a:path extrusionOk="0" h="379" w="3572">
                  <a:moveTo>
                    <a:pt x="158" y="1"/>
                  </a:moveTo>
                  <a:cubicBezTo>
                    <a:pt x="47" y="1"/>
                    <a:pt x="0" y="171"/>
                    <a:pt x="122" y="201"/>
                  </a:cubicBezTo>
                  <a:cubicBezTo>
                    <a:pt x="772" y="320"/>
                    <a:pt x="1435" y="379"/>
                    <a:pt x="2102" y="379"/>
                  </a:cubicBezTo>
                  <a:cubicBezTo>
                    <a:pt x="2547" y="379"/>
                    <a:pt x="2994" y="353"/>
                    <a:pt x="3440" y="300"/>
                  </a:cubicBezTo>
                  <a:cubicBezTo>
                    <a:pt x="3572" y="300"/>
                    <a:pt x="3572" y="103"/>
                    <a:pt x="3440" y="103"/>
                  </a:cubicBezTo>
                  <a:cubicBezTo>
                    <a:pt x="3007" y="155"/>
                    <a:pt x="2568" y="182"/>
                    <a:pt x="2130" y="182"/>
                  </a:cubicBezTo>
                  <a:cubicBezTo>
                    <a:pt x="1473" y="182"/>
                    <a:pt x="818" y="123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4" name="Google Shape;13604;p98"/>
            <p:cNvSpPr/>
            <p:nvPr/>
          </p:nvSpPr>
          <p:spPr>
            <a:xfrm flipH="1">
              <a:off x="7760025" y="4656925"/>
              <a:ext cx="90075" cy="130825"/>
            </a:xfrm>
            <a:custGeom>
              <a:rect b="b" l="l" r="r" t="t"/>
              <a:pathLst>
                <a:path extrusionOk="0" h="5233" w="3603">
                  <a:moveTo>
                    <a:pt x="3472" y="1"/>
                  </a:moveTo>
                  <a:cubicBezTo>
                    <a:pt x="3434" y="1"/>
                    <a:pt x="3397" y="22"/>
                    <a:pt x="3385" y="72"/>
                  </a:cubicBezTo>
                  <a:cubicBezTo>
                    <a:pt x="3220" y="1058"/>
                    <a:pt x="2859" y="2011"/>
                    <a:pt x="2366" y="2865"/>
                  </a:cubicBezTo>
                  <a:cubicBezTo>
                    <a:pt x="2103" y="3293"/>
                    <a:pt x="1840" y="3720"/>
                    <a:pt x="1512" y="4114"/>
                  </a:cubicBezTo>
                  <a:cubicBezTo>
                    <a:pt x="1247" y="4438"/>
                    <a:pt x="797" y="5026"/>
                    <a:pt x="328" y="5026"/>
                  </a:cubicBezTo>
                  <a:cubicBezTo>
                    <a:pt x="273" y="5026"/>
                    <a:pt x="219" y="5018"/>
                    <a:pt x="164" y="5001"/>
                  </a:cubicBezTo>
                  <a:cubicBezTo>
                    <a:pt x="33" y="5001"/>
                    <a:pt x="0" y="5166"/>
                    <a:pt x="132" y="5199"/>
                  </a:cubicBezTo>
                  <a:cubicBezTo>
                    <a:pt x="207" y="5222"/>
                    <a:pt x="280" y="5233"/>
                    <a:pt x="350" y="5233"/>
                  </a:cubicBezTo>
                  <a:cubicBezTo>
                    <a:pt x="769" y="5233"/>
                    <a:pt x="1099" y="4851"/>
                    <a:pt x="1380" y="4541"/>
                  </a:cubicBezTo>
                  <a:cubicBezTo>
                    <a:pt x="2530" y="3325"/>
                    <a:pt x="3286" y="1781"/>
                    <a:pt x="3582" y="138"/>
                  </a:cubicBezTo>
                  <a:cubicBezTo>
                    <a:pt x="3602" y="57"/>
                    <a:pt x="3535" y="1"/>
                    <a:pt x="34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5" name="Google Shape;13605;p98"/>
            <p:cNvSpPr/>
            <p:nvPr/>
          </p:nvSpPr>
          <p:spPr>
            <a:xfrm flipH="1">
              <a:off x="7773675" y="4559325"/>
              <a:ext cx="11525" cy="66700"/>
            </a:xfrm>
            <a:custGeom>
              <a:rect b="b" l="l" r="r" t="t"/>
              <a:pathLst>
                <a:path extrusionOk="0" h="2668" w="461">
                  <a:moveTo>
                    <a:pt x="296" y="0"/>
                  </a:moveTo>
                  <a:cubicBezTo>
                    <a:pt x="247" y="0"/>
                    <a:pt x="197" y="33"/>
                    <a:pt x="197" y="99"/>
                  </a:cubicBezTo>
                  <a:cubicBezTo>
                    <a:pt x="263" y="920"/>
                    <a:pt x="197" y="1742"/>
                    <a:pt x="0" y="2530"/>
                  </a:cubicBezTo>
                  <a:cubicBezTo>
                    <a:pt x="0" y="2612"/>
                    <a:pt x="63" y="2668"/>
                    <a:pt x="119" y="2668"/>
                  </a:cubicBezTo>
                  <a:cubicBezTo>
                    <a:pt x="153" y="2668"/>
                    <a:pt x="185" y="2646"/>
                    <a:pt x="197" y="2596"/>
                  </a:cubicBezTo>
                  <a:cubicBezTo>
                    <a:pt x="427" y="1775"/>
                    <a:pt x="460" y="953"/>
                    <a:pt x="394" y="99"/>
                  </a:cubicBezTo>
                  <a:cubicBezTo>
                    <a:pt x="394" y="33"/>
                    <a:pt x="345" y="0"/>
                    <a:pt x="29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6" name="Google Shape;13606;p98"/>
            <p:cNvSpPr/>
            <p:nvPr/>
          </p:nvSpPr>
          <p:spPr>
            <a:xfrm flipH="1">
              <a:off x="7806550" y="4848150"/>
              <a:ext cx="76075" cy="31575"/>
            </a:xfrm>
            <a:custGeom>
              <a:rect b="b" l="l" r="r" t="t"/>
              <a:pathLst>
                <a:path extrusionOk="0" h="1263" w="3043">
                  <a:moveTo>
                    <a:pt x="164" y="1"/>
                  </a:moveTo>
                  <a:cubicBezTo>
                    <a:pt x="62" y="1"/>
                    <a:pt x="0" y="155"/>
                    <a:pt x="85" y="211"/>
                  </a:cubicBezTo>
                  <a:cubicBezTo>
                    <a:pt x="940" y="770"/>
                    <a:pt x="1860" y="1098"/>
                    <a:pt x="2846" y="1263"/>
                  </a:cubicBezTo>
                  <a:cubicBezTo>
                    <a:pt x="2977" y="1263"/>
                    <a:pt x="3043" y="1066"/>
                    <a:pt x="2911" y="1066"/>
                  </a:cubicBezTo>
                  <a:cubicBezTo>
                    <a:pt x="1925" y="934"/>
                    <a:pt x="1005" y="573"/>
                    <a:pt x="217" y="14"/>
                  </a:cubicBezTo>
                  <a:cubicBezTo>
                    <a:pt x="198" y="5"/>
                    <a:pt x="181" y="1"/>
                    <a:pt x="16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7" name="Google Shape;13607;p98"/>
            <p:cNvSpPr/>
            <p:nvPr/>
          </p:nvSpPr>
          <p:spPr>
            <a:xfrm flipH="1">
              <a:off x="7791750" y="4827575"/>
              <a:ext cx="49750" cy="20950"/>
            </a:xfrm>
            <a:custGeom>
              <a:rect b="b" l="l" r="r" t="t"/>
              <a:pathLst>
                <a:path extrusionOk="0" h="838" w="1990">
                  <a:moveTo>
                    <a:pt x="154" y="0"/>
                  </a:moveTo>
                  <a:cubicBezTo>
                    <a:pt x="57" y="0"/>
                    <a:pt x="1" y="125"/>
                    <a:pt x="83" y="180"/>
                  </a:cubicBezTo>
                  <a:lnTo>
                    <a:pt x="116" y="180"/>
                  </a:lnTo>
                  <a:cubicBezTo>
                    <a:pt x="609" y="574"/>
                    <a:pt x="1201" y="771"/>
                    <a:pt x="1858" y="837"/>
                  </a:cubicBezTo>
                  <a:cubicBezTo>
                    <a:pt x="1989" y="837"/>
                    <a:pt x="1956" y="640"/>
                    <a:pt x="1858" y="640"/>
                  </a:cubicBezTo>
                  <a:cubicBezTo>
                    <a:pt x="1233" y="574"/>
                    <a:pt x="675" y="377"/>
                    <a:pt x="215" y="16"/>
                  </a:cubicBezTo>
                  <a:cubicBezTo>
                    <a:pt x="194" y="5"/>
                    <a:pt x="173" y="0"/>
                    <a:pt x="15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8" name="Google Shape;13608;p98"/>
            <p:cNvSpPr/>
            <p:nvPr/>
          </p:nvSpPr>
          <p:spPr>
            <a:xfrm flipH="1">
              <a:off x="7762175" y="4819650"/>
              <a:ext cx="40025" cy="7175"/>
            </a:xfrm>
            <a:custGeom>
              <a:rect b="b" l="l" r="r" t="t"/>
              <a:pathLst>
                <a:path extrusionOk="0" h="287" w="1601">
                  <a:moveTo>
                    <a:pt x="158" y="0"/>
                  </a:moveTo>
                  <a:cubicBezTo>
                    <a:pt x="47" y="0"/>
                    <a:pt x="0" y="171"/>
                    <a:pt x="121" y="201"/>
                  </a:cubicBezTo>
                  <a:cubicBezTo>
                    <a:pt x="413" y="264"/>
                    <a:pt x="705" y="286"/>
                    <a:pt x="996" y="286"/>
                  </a:cubicBezTo>
                  <a:cubicBezTo>
                    <a:pt x="1165" y="286"/>
                    <a:pt x="1333" y="279"/>
                    <a:pt x="1502" y="267"/>
                  </a:cubicBezTo>
                  <a:cubicBezTo>
                    <a:pt x="1567" y="267"/>
                    <a:pt x="1600" y="201"/>
                    <a:pt x="1600" y="168"/>
                  </a:cubicBezTo>
                  <a:cubicBezTo>
                    <a:pt x="1600" y="115"/>
                    <a:pt x="1578" y="61"/>
                    <a:pt x="1534" y="61"/>
                  </a:cubicBezTo>
                  <a:cubicBezTo>
                    <a:pt x="1525" y="61"/>
                    <a:pt x="1514" y="64"/>
                    <a:pt x="1502" y="70"/>
                  </a:cubicBezTo>
                  <a:cubicBezTo>
                    <a:pt x="1387" y="78"/>
                    <a:pt x="1270" y="83"/>
                    <a:pt x="1152" y="83"/>
                  </a:cubicBezTo>
                  <a:cubicBezTo>
                    <a:pt x="830" y="83"/>
                    <a:pt x="500" y="52"/>
                    <a:pt x="187" y="4"/>
                  </a:cubicBezTo>
                  <a:cubicBezTo>
                    <a:pt x="177" y="1"/>
                    <a:pt x="167" y="0"/>
                    <a:pt x="15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9" name="Google Shape;13609;p98"/>
            <p:cNvSpPr/>
            <p:nvPr/>
          </p:nvSpPr>
          <p:spPr>
            <a:xfrm flipH="1">
              <a:off x="7625825" y="4767525"/>
              <a:ext cx="45400" cy="68725"/>
            </a:xfrm>
            <a:custGeom>
              <a:rect b="b" l="l" r="r" t="t"/>
              <a:pathLst>
                <a:path extrusionOk="0" h="2749" w="1816">
                  <a:moveTo>
                    <a:pt x="1713" y="1"/>
                  </a:moveTo>
                  <a:cubicBezTo>
                    <a:pt x="1673" y="1"/>
                    <a:pt x="1633" y="27"/>
                    <a:pt x="1619" y="84"/>
                  </a:cubicBezTo>
                  <a:cubicBezTo>
                    <a:pt x="1323" y="1037"/>
                    <a:pt x="797" y="1892"/>
                    <a:pt x="74" y="2582"/>
                  </a:cubicBezTo>
                  <a:cubicBezTo>
                    <a:pt x="0" y="2656"/>
                    <a:pt x="74" y="2748"/>
                    <a:pt x="144" y="2748"/>
                  </a:cubicBezTo>
                  <a:cubicBezTo>
                    <a:pt x="167" y="2748"/>
                    <a:pt x="189" y="2738"/>
                    <a:pt x="206" y="2713"/>
                  </a:cubicBezTo>
                  <a:cubicBezTo>
                    <a:pt x="962" y="2023"/>
                    <a:pt x="1520" y="1103"/>
                    <a:pt x="1816" y="117"/>
                  </a:cubicBezTo>
                  <a:cubicBezTo>
                    <a:pt x="1816" y="43"/>
                    <a:pt x="1764" y="1"/>
                    <a:pt x="17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0" name="Google Shape;13610;p98"/>
            <p:cNvSpPr/>
            <p:nvPr/>
          </p:nvSpPr>
          <p:spPr>
            <a:xfrm flipH="1">
              <a:off x="7613000" y="4462000"/>
              <a:ext cx="55150" cy="71250"/>
            </a:xfrm>
            <a:custGeom>
              <a:rect b="b" l="l" r="r" t="t"/>
              <a:pathLst>
                <a:path extrusionOk="0" h="2850" w="2206">
                  <a:moveTo>
                    <a:pt x="134" y="0"/>
                  </a:moveTo>
                  <a:cubicBezTo>
                    <a:pt x="56" y="0"/>
                    <a:pt x="0" y="125"/>
                    <a:pt x="83" y="180"/>
                  </a:cubicBezTo>
                  <a:cubicBezTo>
                    <a:pt x="970" y="837"/>
                    <a:pt x="1660" y="1724"/>
                    <a:pt x="1989" y="2776"/>
                  </a:cubicBezTo>
                  <a:cubicBezTo>
                    <a:pt x="2002" y="2829"/>
                    <a:pt x="2041" y="2850"/>
                    <a:pt x="2082" y="2850"/>
                  </a:cubicBezTo>
                  <a:cubicBezTo>
                    <a:pt x="2142" y="2850"/>
                    <a:pt x="2206" y="2802"/>
                    <a:pt x="2186" y="2743"/>
                  </a:cubicBezTo>
                  <a:cubicBezTo>
                    <a:pt x="1857" y="1626"/>
                    <a:pt x="1134" y="673"/>
                    <a:pt x="181" y="16"/>
                  </a:cubicBezTo>
                  <a:cubicBezTo>
                    <a:pt x="165" y="5"/>
                    <a:pt x="15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1" name="Google Shape;13611;p98"/>
            <p:cNvSpPr/>
            <p:nvPr/>
          </p:nvSpPr>
          <p:spPr>
            <a:xfrm flipH="1">
              <a:off x="7599525" y="4446200"/>
              <a:ext cx="34850" cy="48975"/>
            </a:xfrm>
            <a:custGeom>
              <a:rect b="b" l="l" r="r" t="t"/>
              <a:pathLst>
                <a:path extrusionOk="0" h="1959" w="1394">
                  <a:moveTo>
                    <a:pt x="159" y="1"/>
                  </a:moveTo>
                  <a:cubicBezTo>
                    <a:pt x="83" y="1"/>
                    <a:pt x="0" y="86"/>
                    <a:pt x="46" y="155"/>
                  </a:cubicBezTo>
                  <a:lnTo>
                    <a:pt x="1163" y="1896"/>
                  </a:lnTo>
                  <a:cubicBezTo>
                    <a:pt x="1185" y="1940"/>
                    <a:pt x="1222" y="1958"/>
                    <a:pt x="1257" y="1958"/>
                  </a:cubicBezTo>
                  <a:cubicBezTo>
                    <a:pt x="1328" y="1958"/>
                    <a:pt x="1393" y="1885"/>
                    <a:pt x="1328" y="1798"/>
                  </a:cubicBezTo>
                  <a:lnTo>
                    <a:pt x="243" y="56"/>
                  </a:lnTo>
                  <a:cubicBezTo>
                    <a:pt x="224" y="17"/>
                    <a:pt x="192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2" name="Google Shape;13612;p98"/>
            <p:cNvSpPr/>
            <p:nvPr/>
          </p:nvSpPr>
          <p:spPr>
            <a:xfrm flipH="1">
              <a:off x="7553350" y="4429325"/>
              <a:ext cx="63800" cy="106400"/>
            </a:xfrm>
            <a:custGeom>
              <a:rect b="b" l="l" r="r" t="t"/>
              <a:pathLst>
                <a:path extrusionOk="0" h="4256" w="2552">
                  <a:moveTo>
                    <a:pt x="137" y="0"/>
                  </a:moveTo>
                  <a:cubicBezTo>
                    <a:pt x="69" y="0"/>
                    <a:pt x="1" y="70"/>
                    <a:pt x="47" y="140"/>
                  </a:cubicBezTo>
                  <a:cubicBezTo>
                    <a:pt x="967" y="1388"/>
                    <a:pt x="1723" y="2769"/>
                    <a:pt x="2315" y="4182"/>
                  </a:cubicBezTo>
                  <a:cubicBezTo>
                    <a:pt x="2341" y="4234"/>
                    <a:pt x="2388" y="4255"/>
                    <a:pt x="2431" y="4255"/>
                  </a:cubicBezTo>
                  <a:cubicBezTo>
                    <a:pt x="2496" y="4255"/>
                    <a:pt x="2551" y="4208"/>
                    <a:pt x="2512" y="4149"/>
                  </a:cubicBezTo>
                  <a:cubicBezTo>
                    <a:pt x="1920" y="2703"/>
                    <a:pt x="1132" y="1323"/>
                    <a:pt x="212" y="41"/>
                  </a:cubicBezTo>
                  <a:cubicBezTo>
                    <a:pt x="192" y="12"/>
                    <a:pt x="165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3" name="Google Shape;13613;p98"/>
            <p:cNvSpPr/>
            <p:nvPr/>
          </p:nvSpPr>
          <p:spPr>
            <a:xfrm flipH="1">
              <a:off x="7558450" y="4618675"/>
              <a:ext cx="42950" cy="97625"/>
            </a:xfrm>
            <a:custGeom>
              <a:rect b="b" l="l" r="r" t="t"/>
              <a:pathLst>
                <a:path extrusionOk="0" h="3905" w="1718">
                  <a:moveTo>
                    <a:pt x="1429" y="1"/>
                  </a:moveTo>
                  <a:cubicBezTo>
                    <a:pt x="1368" y="1"/>
                    <a:pt x="1303" y="44"/>
                    <a:pt x="1323" y="124"/>
                  </a:cubicBezTo>
                  <a:cubicBezTo>
                    <a:pt x="1487" y="1471"/>
                    <a:pt x="1027" y="2785"/>
                    <a:pt x="74" y="3738"/>
                  </a:cubicBezTo>
                  <a:cubicBezTo>
                    <a:pt x="1" y="3812"/>
                    <a:pt x="74" y="3905"/>
                    <a:pt x="158" y="3905"/>
                  </a:cubicBezTo>
                  <a:cubicBezTo>
                    <a:pt x="185" y="3905"/>
                    <a:pt x="214" y="3894"/>
                    <a:pt x="239" y="3870"/>
                  </a:cubicBezTo>
                  <a:cubicBezTo>
                    <a:pt x="1225" y="2884"/>
                    <a:pt x="1718" y="1471"/>
                    <a:pt x="1520" y="58"/>
                  </a:cubicBezTo>
                  <a:cubicBezTo>
                    <a:pt x="1507" y="19"/>
                    <a:pt x="1469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4" name="Google Shape;13614;p98"/>
            <p:cNvSpPr/>
            <p:nvPr/>
          </p:nvSpPr>
          <p:spPr>
            <a:xfrm flipH="1">
              <a:off x="7537925" y="4561775"/>
              <a:ext cx="7400" cy="92875"/>
            </a:xfrm>
            <a:custGeom>
              <a:rect b="b" l="l" r="r" t="t"/>
              <a:pathLst>
                <a:path extrusionOk="0" h="3715" w="296">
                  <a:moveTo>
                    <a:pt x="148" y="1"/>
                  </a:moveTo>
                  <a:cubicBezTo>
                    <a:pt x="91" y="1"/>
                    <a:pt x="33" y="34"/>
                    <a:pt x="33" y="99"/>
                  </a:cubicBezTo>
                  <a:cubicBezTo>
                    <a:pt x="99" y="1282"/>
                    <a:pt x="66" y="2432"/>
                    <a:pt x="0" y="3615"/>
                  </a:cubicBezTo>
                  <a:cubicBezTo>
                    <a:pt x="0" y="3681"/>
                    <a:pt x="50" y="3714"/>
                    <a:pt x="99" y="3714"/>
                  </a:cubicBezTo>
                  <a:cubicBezTo>
                    <a:pt x="148" y="3714"/>
                    <a:pt x="197" y="3681"/>
                    <a:pt x="197" y="3615"/>
                  </a:cubicBezTo>
                  <a:cubicBezTo>
                    <a:pt x="296" y="2432"/>
                    <a:pt x="296" y="1282"/>
                    <a:pt x="263" y="99"/>
                  </a:cubicBezTo>
                  <a:cubicBezTo>
                    <a:pt x="263" y="34"/>
                    <a:pt x="206" y="1"/>
                    <a:pt x="14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5" name="Google Shape;13615;p98"/>
            <p:cNvSpPr/>
            <p:nvPr/>
          </p:nvSpPr>
          <p:spPr>
            <a:xfrm flipH="1">
              <a:off x="7879050" y="4099350"/>
              <a:ext cx="123450" cy="43550"/>
            </a:xfrm>
            <a:custGeom>
              <a:rect b="b" l="l" r="r" t="t"/>
              <a:pathLst>
                <a:path extrusionOk="0" h="1742" w="4938">
                  <a:moveTo>
                    <a:pt x="3675" y="1"/>
                  </a:moveTo>
                  <a:cubicBezTo>
                    <a:pt x="2314" y="1"/>
                    <a:pt x="1001" y="546"/>
                    <a:pt x="50" y="1575"/>
                  </a:cubicBezTo>
                  <a:cubicBezTo>
                    <a:pt x="1" y="1649"/>
                    <a:pt x="62" y="1741"/>
                    <a:pt x="138" y="1741"/>
                  </a:cubicBezTo>
                  <a:cubicBezTo>
                    <a:pt x="163" y="1741"/>
                    <a:pt x="190" y="1731"/>
                    <a:pt x="214" y="1706"/>
                  </a:cubicBezTo>
                  <a:cubicBezTo>
                    <a:pt x="1099" y="745"/>
                    <a:pt x="2334" y="213"/>
                    <a:pt x="3605" y="213"/>
                  </a:cubicBezTo>
                  <a:cubicBezTo>
                    <a:pt x="3986" y="213"/>
                    <a:pt x="4370" y="260"/>
                    <a:pt x="4749" y="359"/>
                  </a:cubicBezTo>
                  <a:cubicBezTo>
                    <a:pt x="4758" y="361"/>
                    <a:pt x="4766" y="362"/>
                    <a:pt x="4774" y="362"/>
                  </a:cubicBezTo>
                  <a:cubicBezTo>
                    <a:pt x="4888" y="362"/>
                    <a:pt x="4937" y="160"/>
                    <a:pt x="4815" y="129"/>
                  </a:cubicBezTo>
                  <a:cubicBezTo>
                    <a:pt x="4435" y="43"/>
                    <a:pt x="4053" y="1"/>
                    <a:pt x="36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6" name="Google Shape;13616;p98"/>
            <p:cNvSpPr/>
            <p:nvPr/>
          </p:nvSpPr>
          <p:spPr>
            <a:xfrm flipH="1">
              <a:off x="7748700" y="4127650"/>
              <a:ext cx="78700" cy="82300"/>
            </a:xfrm>
            <a:custGeom>
              <a:rect b="b" l="l" r="r" t="t"/>
              <a:pathLst>
                <a:path extrusionOk="0" h="3292" w="3148">
                  <a:moveTo>
                    <a:pt x="150" y="0"/>
                  </a:moveTo>
                  <a:cubicBezTo>
                    <a:pt x="52" y="0"/>
                    <a:pt x="0" y="130"/>
                    <a:pt x="111" y="213"/>
                  </a:cubicBezTo>
                  <a:cubicBezTo>
                    <a:pt x="1294" y="936"/>
                    <a:pt x="2280" y="1987"/>
                    <a:pt x="2937" y="3236"/>
                  </a:cubicBezTo>
                  <a:cubicBezTo>
                    <a:pt x="2957" y="3275"/>
                    <a:pt x="2985" y="3291"/>
                    <a:pt x="3014" y="3291"/>
                  </a:cubicBezTo>
                  <a:cubicBezTo>
                    <a:pt x="3081" y="3291"/>
                    <a:pt x="3147" y="3206"/>
                    <a:pt x="3101" y="3137"/>
                  </a:cubicBezTo>
                  <a:cubicBezTo>
                    <a:pt x="2444" y="1856"/>
                    <a:pt x="1425" y="771"/>
                    <a:pt x="209" y="16"/>
                  </a:cubicBezTo>
                  <a:cubicBezTo>
                    <a:pt x="188" y="5"/>
                    <a:pt x="168" y="0"/>
                    <a:pt x="15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7" name="Google Shape;13617;p98"/>
            <p:cNvSpPr/>
            <p:nvPr/>
          </p:nvSpPr>
          <p:spPr>
            <a:xfrm flipH="1">
              <a:off x="7682500" y="4225575"/>
              <a:ext cx="41675" cy="159400"/>
            </a:xfrm>
            <a:custGeom>
              <a:rect b="b" l="l" r="r" t="t"/>
              <a:pathLst>
                <a:path extrusionOk="0" h="6376" w="1667">
                  <a:moveTo>
                    <a:pt x="145" y="1"/>
                  </a:moveTo>
                  <a:cubicBezTo>
                    <a:pt x="76" y="1"/>
                    <a:pt x="0" y="71"/>
                    <a:pt x="24" y="140"/>
                  </a:cubicBezTo>
                  <a:cubicBezTo>
                    <a:pt x="944" y="2079"/>
                    <a:pt x="1437" y="4149"/>
                    <a:pt x="1469" y="6252"/>
                  </a:cubicBezTo>
                  <a:cubicBezTo>
                    <a:pt x="1469" y="6335"/>
                    <a:pt x="1519" y="6376"/>
                    <a:pt x="1568" y="6376"/>
                  </a:cubicBezTo>
                  <a:cubicBezTo>
                    <a:pt x="1617" y="6376"/>
                    <a:pt x="1667" y="6335"/>
                    <a:pt x="1667" y="6252"/>
                  </a:cubicBezTo>
                  <a:cubicBezTo>
                    <a:pt x="1634" y="4116"/>
                    <a:pt x="1141" y="1981"/>
                    <a:pt x="221" y="42"/>
                  </a:cubicBezTo>
                  <a:cubicBezTo>
                    <a:pt x="202" y="13"/>
                    <a:pt x="174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8" name="Google Shape;13618;p98"/>
            <p:cNvSpPr/>
            <p:nvPr/>
          </p:nvSpPr>
          <p:spPr>
            <a:xfrm flipH="1">
              <a:off x="7715350" y="4280275"/>
              <a:ext cx="25825" cy="96850"/>
            </a:xfrm>
            <a:custGeom>
              <a:rect b="b" l="l" r="r" t="t"/>
              <a:pathLst>
                <a:path extrusionOk="0" h="3874" w="1033">
                  <a:moveTo>
                    <a:pt x="159" y="0"/>
                  </a:moveTo>
                  <a:cubicBezTo>
                    <a:pt x="83" y="0"/>
                    <a:pt x="0" y="85"/>
                    <a:pt x="46" y="154"/>
                  </a:cubicBezTo>
                  <a:cubicBezTo>
                    <a:pt x="638" y="1238"/>
                    <a:pt x="835" y="2520"/>
                    <a:pt x="638" y="3736"/>
                  </a:cubicBezTo>
                  <a:cubicBezTo>
                    <a:pt x="618" y="3817"/>
                    <a:pt x="685" y="3873"/>
                    <a:pt x="747" y="3873"/>
                  </a:cubicBezTo>
                  <a:cubicBezTo>
                    <a:pt x="786" y="3873"/>
                    <a:pt x="822" y="3852"/>
                    <a:pt x="835" y="3802"/>
                  </a:cubicBezTo>
                  <a:cubicBezTo>
                    <a:pt x="1032" y="2520"/>
                    <a:pt x="835" y="1206"/>
                    <a:pt x="244" y="55"/>
                  </a:cubicBezTo>
                  <a:cubicBezTo>
                    <a:pt x="224" y="16"/>
                    <a:pt x="192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9" name="Google Shape;13619;p98"/>
            <p:cNvSpPr/>
            <p:nvPr/>
          </p:nvSpPr>
          <p:spPr>
            <a:xfrm flipH="1">
              <a:off x="7657025" y="4256450"/>
              <a:ext cx="26650" cy="110650"/>
            </a:xfrm>
            <a:custGeom>
              <a:rect b="b" l="l" r="r" t="t"/>
              <a:pathLst>
                <a:path extrusionOk="0" h="4426" w="1066">
                  <a:moveTo>
                    <a:pt x="148" y="0"/>
                  </a:moveTo>
                  <a:cubicBezTo>
                    <a:pt x="83" y="0"/>
                    <a:pt x="1" y="85"/>
                    <a:pt x="47" y="154"/>
                  </a:cubicBezTo>
                  <a:cubicBezTo>
                    <a:pt x="605" y="1468"/>
                    <a:pt x="868" y="2881"/>
                    <a:pt x="770" y="4327"/>
                  </a:cubicBezTo>
                  <a:cubicBezTo>
                    <a:pt x="770" y="4393"/>
                    <a:pt x="819" y="4426"/>
                    <a:pt x="868" y="4426"/>
                  </a:cubicBezTo>
                  <a:cubicBezTo>
                    <a:pt x="917" y="4426"/>
                    <a:pt x="967" y="4393"/>
                    <a:pt x="967" y="4327"/>
                  </a:cubicBezTo>
                  <a:cubicBezTo>
                    <a:pt x="1065" y="2849"/>
                    <a:pt x="802" y="1403"/>
                    <a:pt x="211" y="55"/>
                  </a:cubicBezTo>
                  <a:cubicBezTo>
                    <a:pt x="201" y="16"/>
                    <a:pt x="176" y="0"/>
                    <a:pt x="14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20" name="Google Shape;13620;p98"/>
          <p:cNvGrpSpPr/>
          <p:nvPr/>
        </p:nvGrpSpPr>
        <p:grpSpPr>
          <a:xfrm flipH="1">
            <a:off x="-128341" y="-188825"/>
            <a:ext cx="1258825" cy="2265300"/>
            <a:chOff x="8039925" y="-188825"/>
            <a:chExt cx="1258825" cy="2265300"/>
          </a:xfrm>
        </p:grpSpPr>
        <p:sp>
          <p:nvSpPr>
            <p:cNvPr id="13621" name="Google Shape;13621;p98"/>
            <p:cNvSpPr/>
            <p:nvPr/>
          </p:nvSpPr>
          <p:spPr>
            <a:xfrm>
              <a:off x="8822800" y="1679525"/>
              <a:ext cx="475950" cy="396950"/>
            </a:xfrm>
            <a:custGeom>
              <a:rect b="b" l="l" r="r" t="t"/>
              <a:pathLst>
                <a:path extrusionOk="0" h="15878" w="19038">
                  <a:moveTo>
                    <a:pt x="1827" y="1"/>
                  </a:moveTo>
                  <a:cubicBezTo>
                    <a:pt x="1794" y="1"/>
                    <a:pt x="1762" y="16"/>
                    <a:pt x="1742" y="56"/>
                  </a:cubicBezTo>
                  <a:cubicBezTo>
                    <a:pt x="1" y="3703"/>
                    <a:pt x="724" y="8205"/>
                    <a:pt x="3254" y="11327"/>
                  </a:cubicBezTo>
                  <a:cubicBezTo>
                    <a:pt x="5712" y="14221"/>
                    <a:pt x="9291" y="15877"/>
                    <a:pt x="13040" y="15877"/>
                  </a:cubicBezTo>
                  <a:cubicBezTo>
                    <a:pt x="13250" y="15877"/>
                    <a:pt x="13460" y="15872"/>
                    <a:pt x="13671" y="15862"/>
                  </a:cubicBezTo>
                  <a:cubicBezTo>
                    <a:pt x="15675" y="15763"/>
                    <a:pt x="17745" y="15040"/>
                    <a:pt x="18994" y="13364"/>
                  </a:cubicBezTo>
                  <a:cubicBezTo>
                    <a:pt x="19038" y="13277"/>
                    <a:pt x="18979" y="13204"/>
                    <a:pt x="18906" y="13204"/>
                  </a:cubicBezTo>
                  <a:cubicBezTo>
                    <a:pt x="18870" y="13204"/>
                    <a:pt x="18830" y="13222"/>
                    <a:pt x="18797" y="13266"/>
                  </a:cubicBezTo>
                  <a:lnTo>
                    <a:pt x="18797" y="13233"/>
                  </a:lnTo>
                  <a:cubicBezTo>
                    <a:pt x="17713" y="14712"/>
                    <a:pt x="15905" y="15435"/>
                    <a:pt x="14098" y="15599"/>
                  </a:cubicBezTo>
                  <a:cubicBezTo>
                    <a:pt x="13741" y="15631"/>
                    <a:pt x="13384" y="15647"/>
                    <a:pt x="13026" y="15647"/>
                  </a:cubicBezTo>
                  <a:cubicBezTo>
                    <a:pt x="11537" y="15647"/>
                    <a:pt x="10047" y="15373"/>
                    <a:pt x="8643" y="14843"/>
                  </a:cubicBezTo>
                  <a:cubicBezTo>
                    <a:pt x="6836" y="14186"/>
                    <a:pt x="5193" y="13102"/>
                    <a:pt x="3878" y="11721"/>
                  </a:cubicBezTo>
                  <a:cubicBezTo>
                    <a:pt x="2564" y="10276"/>
                    <a:pt x="1644" y="8534"/>
                    <a:pt x="1250" y="6628"/>
                  </a:cubicBezTo>
                  <a:cubicBezTo>
                    <a:pt x="757" y="4459"/>
                    <a:pt x="987" y="2192"/>
                    <a:pt x="1940" y="155"/>
                  </a:cubicBezTo>
                  <a:cubicBezTo>
                    <a:pt x="1986" y="86"/>
                    <a:pt x="1903" y="1"/>
                    <a:pt x="182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2" name="Google Shape;13622;p98"/>
            <p:cNvSpPr/>
            <p:nvPr/>
          </p:nvSpPr>
          <p:spPr>
            <a:xfrm>
              <a:off x="8584575" y="1218225"/>
              <a:ext cx="561475" cy="446950"/>
            </a:xfrm>
            <a:custGeom>
              <a:rect b="b" l="l" r="r" t="t"/>
              <a:pathLst>
                <a:path extrusionOk="0" h="17878" w="22459">
                  <a:moveTo>
                    <a:pt x="1638" y="0"/>
                  </a:moveTo>
                  <a:cubicBezTo>
                    <a:pt x="1606" y="0"/>
                    <a:pt x="1573" y="13"/>
                    <a:pt x="1545" y="41"/>
                  </a:cubicBezTo>
                  <a:cubicBezTo>
                    <a:pt x="165" y="1881"/>
                    <a:pt x="0" y="4247"/>
                    <a:pt x="460" y="6415"/>
                  </a:cubicBezTo>
                  <a:cubicBezTo>
                    <a:pt x="953" y="8650"/>
                    <a:pt x="2005" y="10720"/>
                    <a:pt x="3484" y="12495"/>
                  </a:cubicBezTo>
                  <a:cubicBezTo>
                    <a:pt x="6183" y="15734"/>
                    <a:pt x="10114" y="17878"/>
                    <a:pt x="14327" y="17878"/>
                  </a:cubicBezTo>
                  <a:cubicBezTo>
                    <a:pt x="14730" y="17878"/>
                    <a:pt x="15136" y="17858"/>
                    <a:pt x="15543" y="17818"/>
                  </a:cubicBezTo>
                  <a:cubicBezTo>
                    <a:pt x="18106" y="17588"/>
                    <a:pt x="20505" y="16536"/>
                    <a:pt x="22378" y="14828"/>
                  </a:cubicBezTo>
                  <a:cubicBezTo>
                    <a:pt x="22458" y="14748"/>
                    <a:pt x="22387" y="14646"/>
                    <a:pt x="22304" y="14646"/>
                  </a:cubicBezTo>
                  <a:cubicBezTo>
                    <a:pt x="22285" y="14646"/>
                    <a:pt x="22265" y="14651"/>
                    <a:pt x="22247" y="14663"/>
                  </a:cubicBezTo>
                  <a:cubicBezTo>
                    <a:pt x="20081" y="16679"/>
                    <a:pt x="17173" y="17673"/>
                    <a:pt x="14264" y="17673"/>
                  </a:cubicBezTo>
                  <a:cubicBezTo>
                    <a:pt x="12715" y="17673"/>
                    <a:pt x="11165" y="17392"/>
                    <a:pt x="9727" y="16832"/>
                  </a:cubicBezTo>
                  <a:cubicBezTo>
                    <a:pt x="5521" y="15091"/>
                    <a:pt x="2268" y="11607"/>
                    <a:pt x="888" y="7303"/>
                  </a:cubicBezTo>
                  <a:cubicBezTo>
                    <a:pt x="165" y="4937"/>
                    <a:pt x="165" y="2209"/>
                    <a:pt x="1742" y="172"/>
                  </a:cubicBezTo>
                  <a:cubicBezTo>
                    <a:pt x="1789" y="78"/>
                    <a:pt x="1718" y="0"/>
                    <a:pt x="163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3" name="Google Shape;13623;p98"/>
            <p:cNvSpPr/>
            <p:nvPr/>
          </p:nvSpPr>
          <p:spPr>
            <a:xfrm>
              <a:off x="8183675" y="1022550"/>
              <a:ext cx="425575" cy="425075"/>
            </a:xfrm>
            <a:custGeom>
              <a:rect b="b" l="l" r="r" t="t"/>
              <a:pathLst>
                <a:path extrusionOk="0" h="17003" w="17023">
                  <a:moveTo>
                    <a:pt x="3755" y="1"/>
                  </a:moveTo>
                  <a:cubicBezTo>
                    <a:pt x="3741" y="1"/>
                    <a:pt x="3728" y="5"/>
                    <a:pt x="3714" y="14"/>
                  </a:cubicBezTo>
                  <a:cubicBezTo>
                    <a:pt x="2892" y="375"/>
                    <a:pt x="2137" y="868"/>
                    <a:pt x="1447" y="1460"/>
                  </a:cubicBezTo>
                  <a:cubicBezTo>
                    <a:pt x="822" y="2051"/>
                    <a:pt x="395" y="2906"/>
                    <a:pt x="296" y="3793"/>
                  </a:cubicBezTo>
                  <a:cubicBezTo>
                    <a:pt x="1" y="5830"/>
                    <a:pt x="526" y="7933"/>
                    <a:pt x="1414" y="9741"/>
                  </a:cubicBezTo>
                  <a:cubicBezTo>
                    <a:pt x="3122" y="13224"/>
                    <a:pt x="6277" y="15754"/>
                    <a:pt x="10056" y="16641"/>
                  </a:cubicBezTo>
                  <a:cubicBezTo>
                    <a:pt x="11041" y="16884"/>
                    <a:pt x="12045" y="17003"/>
                    <a:pt x="13048" y="17003"/>
                  </a:cubicBezTo>
                  <a:cubicBezTo>
                    <a:pt x="14354" y="17003"/>
                    <a:pt x="15660" y="16801"/>
                    <a:pt x="16924" y="16411"/>
                  </a:cubicBezTo>
                  <a:cubicBezTo>
                    <a:pt x="17022" y="16378"/>
                    <a:pt x="16989" y="16214"/>
                    <a:pt x="16858" y="16214"/>
                  </a:cubicBezTo>
                  <a:cubicBezTo>
                    <a:pt x="15588" y="16618"/>
                    <a:pt x="14293" y="16812"/>
                    <a:pt x="13015" y="16812"/>
                  </a:cubicBezTo>
                  <a:cubicBezTo>
                    <a:pt x="8573" y="16812"/>
                    <a:pt x="4335" y="14470"/>
                    <a:pt x="2038" y="10463"/>
                  </a:cubicBezTo>
                  <a:cubicBezTo>
                    <a:pt x="986" y="8755"/>
                    <a:pt x="428" y="6816"/>
                    <a:pt x="428" y="4844"/>
                  </a:cubicBezTo>
                  <a:cubicBezTo>
                    <a:pt x="428" y="3727"/>
                    <a:pt x="625" y="2643"/>
                    <a:pt x="1381" y="1788"/>
                  </a:cubicBezTo>
                  <a:cubicBezTo>
                    <a:pt x="2104" y="1131"/>
                    <a:pt x="2925" y="573"/>
                    <a:pt x="3812" y="211"/>
                  </a:cubicBezTo>
                  <a:cubicBezTo>
                    <a:pt x="3897" y="155"/>
                    <a:pt x="3836" y="1"/>
                    <a:pt x="375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4" name="Google Shape;13624;p98"/>
            <p:cNvSpPr/>
            <p:nvPr/>
          </p:nvSpPr>
          <p:spPr>
            <a:xfrm>
              <a:off x="8039925" y="619325"/>
              <a:ext cx="345625" cy="412525"/>
            </a:xfrm>
            <a:custGeom>
              <a:rect b="b" l="l" r="r" t="t"/>
              <a:pathLst>
                <a:path extrusionOk="0" h="16501" w="13825">
                  <a:moveTo>
                    <a:pt x="10821" y="1"/>
                  </a:moveTo>
                  <a:cubicBezTo>
                    <a:pt x="9256" y="1"/>
                    <a:pt x="7695" y="293"/>
                    <a:pt x="6211" y="863"/>
                  </a:cubicBezTo>
                  <a:cubicBezTo>
                    <a:pt x="4075" y="1717"/>
                    <a:pt x="2333" y="3295"/>
                    <a:pt x="1249" y="5332"/>
                  </a:cubicBezTo>
                  <a:cubicBezTo>
                    <a:pt x="197" y="7238"/>
                    <a:pt x="0" y="9505"/>
                    <a:pt x="690" y="11575"/>
                  </a:cubicBezTo>
                  <a:cubicBezTo>
                    <a:pt x="1347" y="13646"/>
                    <a:pt x="2892" y="15289"/>
                    <a:pt x="4929" y="16044"/>
                  </a:cubicBezTo>
                  <a:cubicBezTo>
                    <a:pt x="5837" y="16369"/>
                    <a:pt x="6773" y="16501"/>
                    <a:pt x="7715" y="16501"/>
                  </a:cubicBezTo>
                  <a:cubicBezTo>
                    <a:pt x="9639" y="16501"/>
                    <a:pt x="11588" y="15950"/>
                    <a:pt x="13374" y="15354"/>
                  </a:cubicBezTo>
                  <a:cubicBezTo>
                    <a:pt x="13489" y="15325"/>
                    <a:pt x="13478" y="15145"/>
                    <a:pt x="13386" y="15145"/>
                  </a:cubicBezTo>
                  <a:cubicBezTo>
                    <a:pt x="13372" y="15145"/>
                    <a:pt x="13358" y="15149"/>
                    <a:pt x="13341" y="15157"/>
                  </a:cubicBezTo>
                  <a:cubicBezTo>
                    <a:pt x="11540" y="15741"/>
                    <a:pt x="9602" y="16304"/>
                    <a:pt x="7678" y="16304"/>
                  </a:cubicBezTo>
                  <a:cubicBezTo>
                    <a:pt x="7110" y="16304"/>
                    <a:pt x="6543" y="16255"/>
                    <a:pt x="5981" y="16143"/>
                  </a:cubicBezTo>
                  <a:cubicBezTo>
                    <a:pt x="3812" y="15683"/>
                    <a:pt x="2005" y="14204"/>
                    <a:pt x="1150" y="12200"/>
                  </a:cubicBezTo>
                  <a:cubicBezTo>
                    <a:pt x="263" y="10228"/>
                    <a:pt x="263" y="7994"/>
                    <a:pt x="1150" y="6022"/>
                  </a:cubicBezTo>
                  <a:cubicBezTo>
                    <a:pt x="2037" y="4017"/>
                    <a:pt x="3582" y="2374"/>
                    <a:pt x="5554" y="1389"/>
                  </a:cubicBezTo>
                  <a:cubicBezTo>
                    <a:pt x="7206" y="595"/>
                    <a:pt x="8999" y="193"/>
                    <a:pt x="10803" y="193"/>
                  </a:cubicBezTo>
                  <a:cubicBezTo>
                    <a:pt x="11762" y="193"/>
                    <a:pt x="12724" y="306"/>
                    <a:pt x="13670" y="534"/>
                  </a:cubicBezTo>
                  <a:cubicBezTo>
                    <a:pt x="13680" y="537"/>
                    <a:pt x="13690" y="538"/>
                    <a:pt x="13698" y="538"/>
                  </a:cubicBezTo>
                  <a:cubicBezTo>
                    <a:pt x="13805" y="538"/>
                    <a:pt x="13824" y="367"/>
                    <a:pt x="13703" y="337"/>
                  </a:cubicBezTo>
                  <a:cubicBezTo>
                    <a:pt x="12751" y="112"/>
                    <a:pt x="11785" y="1"/>
                    <a:pt x="1082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5" name="Google Shape;13625;p98"/>
            <p:cNvSpPr/>
            <p:nvPr/>
          </p:nvSpPr>
          <p:spPr>
            <a:xfrm>
              <a:off x="8305250" y="293775"/>
              <a:ext cx="415725" cy="324125"/>
            </a:xfrm>
            <a:custGeom>
              <a:rect b="b" l="l" r="r" t="t"/>
              <a:pathLst>
                <a:path extrusionOk="0" h="12965" w="16629">
                  <a:moveTo>
                    <a:pt x="7612" y="0"/>
                  </a:moveTo>
                  <a:cubicBezTo>
                    <a:pt x="6875" y="0"/>
                    <a:pt x="6138" y="136"/>
                    <a:pt x="5456" y="379"/>
                  </a:cubicBezTo>
                  <a:cubicBezTo>
                    <a:pt x="4503" y="774"/>
                    <a:pt x="3648" y="1365"/>
                    <a:pt x="2991" y="2154"/>
                  </a:cubicBezTo>
                  <a:cubicBezTo>
                    <a:pt x="2268" y="2975"/>
                    <a:pt x="1677" y="3862"/>
                    <a:pt x="1184" y="4848"/>
                  </a:cubicBezTo>
                  <a:cubicBezTo>
                    <a:pt x="625" y="5867"/>
                    <a:pt x="264" y="6984"/>
                    <a:pt x="132" y="8134"/>
                  </a:cubicBezTo>
                  <a:cubicBezTo>
                    <a:pt x="1" y="9252"/>
                    <a:pt x="264" y="10402"/>
                    <a:pt x="855" y="11322"/>
                  </a:cubicBezTo>
                  <a:cubicBezTo>
                    <a:pt x="1414" y="12209"/>
                    <a:pt x="2301" y="12800"/>
                    <a:pt x="3320" y="12965"/>
                  </a:cubicBezTo>
                  <a:cubicBezTo>
                    <a:pt x="3418" y="12965"/>
                    <a:pt x="3484" y="12800"/>
                    <a:pt x="3353" y="12768"/>
                  </a:cubicBezTo>
                  <a:cubicBezTo>
                    <a:pt x="1414" y="12505"/>
                    <a:pt x="297" y="10500"/>
                    <a:pt x="297" y="8693"/>
                  </a:cubicBezTo>
                  <a:cubicBezTo>
                    <a:pt x="362" y="7543"/>
                    <a:pt x="658" y="6393"/>
                    <a:pt x="1184" y="5374"/>
                  </a:cubicBezTo>
                  <a:cubicBezTo>
                    <a:pt x="1611" y="4421"/>
                    <a:pt x="2170" y="3501"/>
                    <a:pt x="2827" y="2680"/>
                  </a:cubicBezTo>
                  <a:cubicBezTo>
                    <a:pt x="3418" y="1858"/>
                    <a:pt x="4207" y="1201"/>
                    <a:pt x="5094" y="774"/>
                  </a:cubicBezTo>
                  <a:cubicBezTo>
                    <a:pt x="5870" y="400"/>
                    <a:pt x="6695" y="203"/>
                    <a:pt x="7549" y="203"/>
                  </a:cubicBezTo>
                  <a:cubicBezTo>
                    <a:pt x="7672" y="203"/>
                    <a:pt x="7796" y="207"/>
                    <a:pt x="7920" y="215"/>
                  </a:cubicBezTo>
                  <a:cubicBezTo>
                    <a:pt x="9892" y="314"/>
                    <a:pt x="11765" y="1168"/>
                    <a:pt x="13178" y="2581"/>
                  </a:cubicBezTo>
                  <a:cubicBezTo>
                    <a:pt x="14755" y="4191"/>
                    <a:pt x="15774" y="6294"/>
                    <a:pt x="16431" y="8430"/>
                  </a:cubicBezTo>
                  <a:cubicBezTo>
                    <a:pt x="16444" y="8483"/>
                    <a:pt x="16478" y="8504"/>
                    <a:pt x="16515" y="8504"/>
                  </a:cubicBezTo>
                  <a:cubicBezTo>
                    <a:pt x="16569" y="8504"/>
                    <a:pt x="16628" y="8456"/>
                    <a:pt x="16628" y="8397"/>
                  </a:cubicBezTo>
                  <a:cubicBezTo>
                    <a:pt x="16037" y="6327"/>
                    <a:pt x="15051" y="4454"/>
                    <a:pt x="13671" y="2844"/>
                  </a:cubicBezTo>
                  <a:cubicBezTo>
                    <a:pt x="12324" y="1267"/>
                    <a:pt x="10418" y="281"/>
                    <a:pt x="8380" y="51"/>
                  </a:cubicBezTo>
                  <a:cubicBezTo>
                    <a:pt x="8126" y="17"/>
                    <a:pt x="7869" y="0"/>
                    <a:pt x="761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6" name="Google Shape;13626;p98"/>
            <p:cNvSpPr/>
            <p:nvPr/>
          </p:nvSpPr>
          <p:spPr>
            <a:xfrm>
              <a:off x="8696300" y="501075"/>
              <a:ext cx="556650" cy="582125"/>
            </a:xfrm>
            <a:custGeom>
              <a:rect b="b" l="l" r="r" t="t"/>
              <a:pathLst>
                <a:path extrusionOk="0" h="23285" w="22266">
                  <a:moveTo>
                    <a:pt x="10820" y="0"/>
                  </a:moveTo>
                  <a:cubicBezTo>
                    <a:pt x="9674" y="0"/>
                    <a:pt x="8514" y="216"/>
                    <a:pt x="7460" y="664"/>
                  </a:cubicBezTo>
                  <a:cubicBezTo>
                    <a:pt x="4732" y="1781"/>
                    <a:pt x="2564" y="3950"/>
                    <a:pt x="1446" y="6710"/>
                  </a:cubicBezTo>
                  <a:cubicBezTo>
                    <a:pt x="296" y="9536"/>
                    <a:pt x="0" y="12658"/>
                    <a:pt x="625" y="15681"/>
                  </a:cubicBezTo>
                  <a:cubicBezTo>
                    <a:pt x="1118" y="18343"/>
                    <a:pt x="2366" y="20971"/>
                    <a:pt x="4535" y="22680"/>
                  </a:cubicBezTo>
                  <a:cubicBezTo>
                    <a:pt x="4831" y="22877"/>
                    <a:pt x="5127" y="23075"/>
                    <a:pt x="5422" y="23272"/>
                  </a:cubicBezTo>
                  <a:cubicBezTo>
                    <a:pt x="5441" y="23281"/>
                    <a:pt x="5458" y="23285"/>
                    <a:pt x="5475" y="23285"/>
                  </a:cubicBezTo>
                  <a:cubicBezTo>
                    <a:pt x="5577" y="23285"/>
                    <a:pt x="5634" y="23131"/>
                    <a:pt x="5521" y="23075"/>
                  </a:cubicBezTo>
                  <a:cubicBezTo>
                    <a:pt x="3155" y="21694"/>
                    <a:pt x="1709" y="19197"/>
                    <a:pt x="1019" y="16568"/>
                  </a:cubicBezTo>
                  <a:cubicBezTo>
                    <a:pt x="263" y="13677"/>
                    <a:pt x="329" y="10653"/>
                    <a:pt x="1249" y="7795"/>
                  </a:cubicBezTo>
                  <a:cubicBezTo>
                    <a:pt x="2103" y="5001"/>
                    <a:pt x="4042" y="2635"/>
                    <a:pt x="6671" y="1222"/>
                  </a:cubicBezTo>
                  <a:cubicBezTo>
                    <a:pt x="7920" y="565"/>
                    <a:pt x="9333" y="204"/>
                    <a:pt x="10779" y="204"/>
                  </a:cubicBezTo>
                  <a:cubicBezTo>
                    <a:pt x="12159" y="237"/>
                    <a:pt x="13539" y="565"/>
                    <a:pt x="14788" y="1190"/>
                  </a:cubicBezTo>
                  <a:cubicBezTo>
                    <a:pt x="17383" y="2405"/>
                    <a:pt x="19454" y="4508"/>
                    <a:pt x="21360" y="6579"/>
                  </a:cubicBezTo>
                  <a:lnTo>
                    <a:pt x="22050" y="7367"/>
                  </a:lnTo>
                  <a:cubicBezTo>
                    <a:pt x="22071" y="7389"/>
                    <a:pt x="22094" y="7398"/>
                    <a:pt x="22116" y="7398"/>
                  </a:cubicBezTo>
                  <a:cubicBezTo>
                    <a:pt x="22196" y="7398"/>
                    <a:pt x="22265" y="7280"/>
                    <a:pt x="22214" y="7203"/>
                  </a:cubicBezTo>
                  <a:cubicBezTo>
                    <a:pt x="20242" y="5034"/>
                    <a:pt x="18172" y="2800"/>
                    <a:pt x="15609" y="1354"/>
                  </a:cubicBezTo>
                  <a:cubicBezTo>
                    <a:pt x="14393" y="664"/>
                    <a:pt x="13046" y="204"/>
                    <a:pt x="11666" y="39"/>
                  </a:cubicBezTo>
                  <a:cubicBezTo>
                    <a:pt x="11386" y="13"/>
                    <a:pt x="11104" y="0"/>
                    <a:pt x="1082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7" name="Google Shape;13627;p98"/>
            <p:cNvSpPr/>
            <p:nvPr/>
          </p:nvSpPr>
          <p:spPr>
            <a:xfrm>
              <a:off x="8643725" y="34775"/>
              <a:ext cx="460625" cy="487125"/>
            </a:xfrm>
            <a:custGeom>
              <a:rect b="b" l="l" r="r" t="t"/>
              <a:pathLst>
                <a:path extrusionOk="0" h="19485" w="18425">
                  <a:moveTo>
                    <a:pt x="13865" y="0"/>
                  </a:moveTo>
                  <a:cubicBezTo>
                    <a:pt x="10577" y="0"/>
                    <a:pt x="7306" y="928"/>
                    <a:pt x="4732" y="3050"/>
                  </a:cubicBezTo>
                  <a:cubicBezTo>
                    <a:pt x="3089" y="4397"/>
                    <a:pt x="1808" y="6172"/>
                    <a:pt x="1085" y="8176"/>
                  </a:cubicBezTo>
                  <a:cubicBezTo>
                    <a:pt x="395" y="10115"/>
                    <a:pt x="362" y="12284"/>
                    <a:pt x="986" y="14255"/>
                  </a:cubicBezTo>
                  <a:cubicBezTo>
                    <a:pt x="1611" y="16457"/>
                    <a:pt x="3089" y="18330"/>
                    <a:pt x="5061" y="19480"/>
                  </a:cubicBezTo>
                  <a:cubicBezTo>
                    <a:pt x="5073" y="19483"/>
                    <a:pt x="5084" y="19484"/>
                    <a:pt x="5095" y="19484"/>
                  </a:cubicBezTo>
                  <a:cubicBezTo>
                    <a:pt x="5208" y="19484"/>
                    <a:pt x="5279" y="19343"/>
                    <a:pt x="5159" y="19283"/>
                  </a:cubicBezTo>
                  <a:cubicBezTo>
                    <a:pt x="1578" y="17311"/>
                    <a:pt x="0" y="12744"/>
                    <a:pt x="1085" y="8866"/>
                  </a:cubicBezTo>
                  <a:cubicBezTo>
                    <a:pt x="2268" y="4660"/>
                    <a:pt x="5981" y="1604"/>
                    <a:pt x="10154" y="618"/>
                  </a:cubicBezTo>
                  <a:cubicBezTo>
                    <a:pt x="11385" y="330"/>
                    <a:pt x="12645" y="188"/>
                    <a:pt x="13906" y="188"/>
                  </a:cubicBezTo>
                  <a:cubicBezTo>
                    <a:pt x="15372" y="188"/>
                    <a:pt x="16840" y="379"/>
                    <a:pt x="18271" y="750"/>
                  </a:cubicBezTo>
                  <a:cubicBezTo>
                    <a:pt x="18281" y="752"/>
                    <a:pt x="18290" y="753"/>
                    <a:pt x="18299" y="753"/>
                  </a:cubicBezTo>
                  <a:cubicBezTo>
                    <a:pt x="18406" y="753"/>
                    <a:pt x="18425" y="583"/>
                    <a:pt x="18304" y="553"/>
                  </a:cubicBezTo>
                  <a:cubicBezTo>
                    <a:pt x="16864" y="193"/>
                    <a:pt x="15363" y="0"/>
                    <a:pt x="1386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8" name="Google Shape;13628;p98"/>
            <p:cNvSpPr/>
            <p:nvPr/>
          </p:nvSpPr>
          <p:spPr>
            <a:xfrm>
              <a:off x="8454775" y="14975"/>
              <a:ext cx="364125" cy="282050"/>
            </a:xfrm>
            <a:custGeom>
              <a:rect b="b" l="l" r="r" t="t"/>
              <a:pathLst>
                <a:path extrusionOk="0" h="11282" w="14565">
                  <a:moveTo>
                    <a:pt x="7978" y="1"/>
                  </a:moveTo>
                  <a:cubicBezTo>
                    <a:pt x="6861" y="1"/>
                    <a:pt x="5743" y="203"/>
                    <a:pt x="4667" y="655"/>
                  </a:cubicBezTo>
                  <a:cubicBezTo>
                    <a:pt x="3254" y="1213"/>
                    <a:pt x="2071" y="2232"/>
                    <a:pt x="1249" y="3513"/>
                  </a:cubicBezTo>
                  <a:cubicBezTo>
                    <a:pt x="526" y="4729"/>
                    <a:pt x="263" y="6175"/>
                    <a:pt x="526" y="7555"/>
                  </a:cubicBezTo>
                  <a:cubicBezTo>
                    <a:pt x="756" y="9100"/>
                    <a:pt x="1676" y="10447"/>
                    <a:pt x="2991" y="11268"/>
                  </a:cubicBezTo>
                  <a:cubicBezTo>
                    <a:pt x="3009" y="11278"/>
                    <a:pt x="3027" y="11282"/>
                    <a:pt x="3043" y="11282"/>
                  </a:cubicBezTo>
                  <a:cubicBezTo>
                    <a:pt x="3145" y="11282"/>
                    <a:pt x="3202" y="11128"/>
                    <a:pt x="3089" y="11071"/>
                  </a:cubicBezTo>
                  <a:lnTo>
                    <a:pt x="3089" y="11071"/>
                  </a:lnTo>
                  <a:lnTo>
                    <a:pt x="3089" y="11104"/>
                  </a:lnTo>
                  <a:cubicBezTo>
                    <a:pt x="691" y="9724"/>
                    <a:pt x="1" y="6372"/>
                    <a:pt x="1249" y="3973"/>
                  </a:cubicBezTo>
                  <a:cubicBezTo>
                    <a:pt x="2529" y="1473"/>
                    <a:pt x="5347" y="186"/>
                    <a:pt x="8089" y="186"/>
                  </a:cubicBezTo>
                  <a:cubicBezTo>
                    <a:pt x="8374" y="186"/>
                    <a:pt x="8657" y="200"/>
                    <a:pt x="8939" y="227"/>
                  </a:cubicBezTo>
                  <a:cubicBezTo>
                    <a:pt x="10910" y="490"/>
                    <a:pt x="12750" y="1180"/>
                    <a:pt x="14360" y="2298"/>
                  </a:cubicBezTo>
                  <a:cubicBezTo>
                    <a:pt x="14386" y="2317"/>
                    <a:pt x="14410" y="2325"/>
                    <a:pt x="14432" y="2325"/>
                  </a:cubicBezTo>
                  <a:cubicBezTo>
                    <a:pt x="14521" y="2325"/>
                    <a:pt x="14565" y="2186"/>
                    <a:pt x="14459" y="2133"/>
                  </a:cubicBezTo>
                  <a:cubicBezTo>
                    <a:pt x="12559" y="852"/>
                    <a:pt x="10272" y="1"/>
                    <a:pt x="797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9" name="Google Shape;13629;p98"/>
            <p:cNvSpPr/>
            <p:nvPr/>
          </p:nvSpPr>
          <p:spPr>
            <a:xfrm>
              <a:off x="8941925" y="-188825"/>
              <a:ext cx="332725" cy="223850"/>
            </a:xfrm>
            <a:custGeom>
              <a:rect b="b" l="l" r="r" t="t"/>
              <a:pathLst>
                <a:path extrusionOk="0" h="8954" w="13309">
                  <a:moveTo>
                    <a:pt x="13178" y="0"/>
                  </a:moveTo>
                  <a:cubicBezTo>
                    <a:pt x="10647" y="230"/>
                    <a:pt x="8051" y="526"/>
                    <a:pt x="5653" y="1413"/>
                  </a:cubicBezTo>
                  <a:cubicBezTo>
                    <a:pt x="4502" y="1840"/>
                    <a:pt x="3385" y="2399"/>
                    <a:pt x="2399" y="3155"/>
                  </a:cubicBezTo>
                  <a:cubicBezTo>
                    <a:pt x="1479" y="3878"/>
                    <a:pt x="592" y="4798"/>
                    <a:pt x="296" y="5981"/>
                  </a:cubicBezTo>
                  <a:cubicBezTo>
                    <a:pt x="1" y="7065"/>
                    <a:pt x="428" y="8248"/>
                    <a:pt x="1348" y="8938"/>
                  </a:cubicBezTo>
                  <a:cubicBezTo>
                    <a:pt x="1369" y="8948"/>
                    <a:pt x="1389" y="8953"/>
                    <a:pt x="1407" y="8953"/>
                  </a:cubicBezTo>
                  <a:cubicBezTo>
                    <a:pt x="1505" y="8953"/>
                    <a:pt x="1557" y="8824"/>
                    <a:pt x="1446" y="8741"/>
                  </a:cubicBezTo>
                  <a:cubicBezTo>
                    <a:pt x="592" y="8116"/>
                    <a:pt x="198" y="6999"/>
                    <a:pt x="526" y="5948"/>
                  </a:cubicBezTo>
                  <a:cubicBezTo>
                    <a:pt x="822" y="4798"/>
                    <a:pt x="1709" y="3910"/>
                    <a:pt x="2629" y="3220"/>
                  </a:cubicBezTo>
                  <a:cubicBezTo>
                    <a:pt x="4535" y="1840"/>
                    <a:pt x="6836" y="1117"/>
                    <a:pt x="9136" y="690"/>
                  </a:cubicBezTo>
                  <a:cubicBezTo>
                    <a:pt x="10483" y="460"/>
                    <a:pt x="11830" y="329"/>
                    <a:pt x="13178" y="197"/>
                  </a:cubicBezTo>
                  <a:cubicBezTo>
                    <a:pt x="13309" y="197"/>
                    <a:pt x="13309" y="0"/>
                    <a:pt x="1317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0" name="Google Shape;13630;p98"/>
            <p:cNvSpPr/>
            <p:nvPr/>
          </p:nvSpPr>
          <p:spPr>
            <a:xfrm>
              <a:off x="8868000" y="1673600"/>
              <a:ext cx="33425" cy="164450"/>
            </a:xfrm>
            <a:custGeom>
              <a:rect b="b" l="l" r="r" t="t"/>
              <a:pathLst>
                <a:path extrusionOk="0" h="6578" w="1337">
                  <a:moveTo>
                    <a:pt x="1205" y="1"/>
                  </a:moveTo>
                  <a:cubicBezTo>
                    <a:pt x="1172" y="1"/>
                    <a:pt x="1139" y="19"/>
                    <a:pt x="1117" y="63"/>
                  </a:cubicBezTo>
                  <a:cubicBezTo>
                    <a:pt x="66" y="2067"/>
                    <a:pt x="0" y="4466"/>
                    <a:pt x="953" y="6536"/>
                  </a:cubicBezTo>
                  <a:cubicBezTo>
                    <a:pt x="963" y="6565"/>
                    <a:pt x="987" y="6577"/>
                    <a:pt x="1014" y="6577"/>
                  </a:cubicBezTo>
                  <a:cubicBezTo>
                    <a:pt x="1079" y="6577"/>
                    <a:pt x="1164" y="6508"/>
                    <a:pt x="1117" y="6438"/>
                  </a:cubicBezTo>
                  <a:cubicBezTo>
                    <a:pt x="230" y="4401"/>
                    <a:pt x="296" y="2100"/>
                    <a:pt x="1315" y="162"/>
                  </a:cubicBezTo>
                  <a:cubicBezTo>
                    <a:pt x="1337" y="74"/>
                    <a:pt x="1271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1" name="Google Shape;13631;p98"/>
            <p:cNvSpPr/>
            <p:nvPr/>
          </p:nvSpPr>
          <p:spPr>
            <a:xfrm>
              <a:off x="8974450" y="1948975"/>
              <a:ext cx="235325" cy="84150"/>
            </a:xfrm>
            <a:custGeom>
              <a:rect b="b" l="l" r="r" t="t"/>
              <a:pathLst>
                <a:path extrusionOk="0" h="3366" w="9413">
                  <a:moveTo>
                    <a:pt x="149" y="1"/>
                  </a:moveTo>
                  <a:cubicBezTo>
                    <a:pt x="83" y="1"/>
                    <a:pt x="1" y="86"/>
                    <a:pt x="47" y="155"/>
                  </a:cubicBezTo>
                  <a:cubicBezTo>
                    <a:pt x="376" y="812"/>
                    <a:pt x="901" y="1371"/>
                    <a:pt x="1558" y="1732"/>
                  </a:cubicBezTo>
                  <a:cubicBezTo>
                    <a:pt x="2314" y="2159"/>
                    <a:pt x="3103" y="2488"/>
                    <a:pt x="3924" y="2751"/>
                  </a:cubicBezTo>
                  <a:cubicBezTo>
                    <a:pt x="5266" y="3156"/>
                    <a:pt x="6647" y="3366"/>
                    <a:pt x="8036" y="3366"/>
                  </a:cubicBezTo>
                  <a:cubicBezTo>
                    <a:pt x="8450" y="3366"/>
                    <a:pt x="8866" y="3347"/>
                    <a:pt x="9281" y="3309"/>
                  </a:cubicBezTo>
                  <a:cubicBezTo>
                    <a:pt x="9412" y="3309"/>
                    <a:pt x="9412" y="3079"/>
                    <a:pt x="9281" y="3079"/>
                  </a:cubicBezTo>
                  <a:cubicBezTo>
                    <a:pt x="8815" y="3133"/>
                    <a:pt x="8346" y="3160"/>
                    <a:pt x="7877" y="3160"/>
                  </a:cubicBezTo>
                  <a:cubicBezTo>
                    <a:pt x="6627" y="3160"/>
                    <a:pt x="5373" y="2969"/>
                    <a:pt x="4154" y="2586"/>
                  </a:cubicBezTo>
                  <a:cubicBezTo>
                    <a:pt x="3333" y="2356"/>
                    <a:pt x="2544" y="2028"/>
                    <a:pt x="1788" y="1633"/>
                  </a:cubicBezTo>
                  <a:cubicBezTo>
                    <a:pt x="1098" y="1272"/>
                    <a:pt x="540" y="713"/>
                    <a:pt x="211" y="56"/>
                  </a:cubicBezTo>
                  <a:cubicBezTo>
                    <a:pt x="201" y="17"/>
                    <a:pt x="177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2" name="Google Shape;13632;p98"/>
            <p:cNvSpPr/>
            <p:nvPr/>
          </p:nvSpPr>
          <p:spPr>
            <a:xfrm>
              <a:off x="9035825" y="1974925"/>
              <a:ext cx="164075" cy="34625"/>
            </a:xfrm>
            <a:custGeom>
              <a:rect b="b" l="l" r="r" t="t"/>
              <a:pathLst>
                <a:path extrusionOk="0" h="1385" w="6563">
                  <a:moveTo>
                    <a:pt x="133" y="0"/>
                  </a:moveTo>
                  <a:cubicBezTo>
                    <a:pt x="48" y="0"/>
                    <a:pt x="1" y="173"/>
                    <a:pt x="122" y="234"/>
                  </a:cubicBezTo>
                  <a:cubicBezTo>
                    <a:pt x="2127" y="924"/>
                    <a:pt x="4263" y="1318"/>
                    <a:pt x="6431" y="1384"/>
                  </a:cubicBezTo>
                  <a:cubicBezTo>
                    <a:pt x="6563" y="1384"/>
                    <a:pt x="6563" y="1187"/>
                    <a:pt x="6431" y="1187"/>
                  </a:cubicBezTo>
                  <a:cubicBezTo>
                    <a:pt x="4295" y="1121"/>
                    <a:pt x="2159" y="727"/>
                    <a:pt x="155" y="4"/>
                  </a:cubicBezTo>
                  <a:cubicBezTo>
                    <a:pt x="148" y="1"/>
                    <a:pt x="14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3" name="Google Shape;13633;p98"/>
            <p:cNvSpPr/>
            <p:nvPr/>
          </p:nvSpPr>
          <p:spPr>
            <a:xfrm>
              <a:off x="9061450" y="1957475"/>
              <a:ext cx="130225" cy="25025"/>
            </a:xfrm>
            <a:custGeom>
              <a:rect b="b" l="l" r="r" t="t"/>
              <a:pathLst>
                <a:path extrusionOk="0" h="1001" w="5209">
                  <a:moveTo>
                    <a:pt x="114" y="0"/>
                  </a:moveTo>
                  <a:cubicBezTo>
                    <a:pt x="37" y="0"/>
                    <a:pt x="1" y="180"/>
                    <a:pt x="116" y="209"/>
                  </a:cubicBezTo>
                  <a:cubicBezTo>
                    <a:pt x="1411" y="749"/>
                    <a:pt x="2795" y="1000"/>
                    <a:pt x="4176" y="1000"/>
                  </a:cubicBezTo>
                  <a:cubicBezTo>
                    <a:pt x="4477" y="1000"/>
                    <a:pt x="4778" y="988"/>
                    <a:pt x="5078" y="965"/>
                  </a:cubicBezTo>
                  <a:cubicBezTo>
                    <a:pt x="5200" y="965"/>
                    <a:pt x="5209" y="764"/>
                    <a:pt x="5102" y="764"/>
                  </a:cubicBezTo>
                  <a:cubicBezTo>
                    <a:pt x="5095" y="764"/>
                    <a:pt x="5086" y="766"/>
                    <a:pt x="5078" y="768"/>
                  </a:cubicBezTo>
                  <a:cubicBezTo>
                    <a:pt x="4796" y="790"/>
                    <a:pt x="4515" y="801"/>
                    <a:pt x="4234" y="801"/>
                  </a:cubicBezTo>
                  <a:cubicBezTo>
                    <a:pt x="2842" y="801"/>
                    <a:pt x="1461" y="531"/>
                    <a:pt x="149" y="12"/>
                  </a:cubicBezTo>
                  <a:cubicBezTo>
                    <a:pt x="136" y="4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4" name="Google Shape;13634;p98"/>
            <p:cNvSpPr/>
            <p:nvPr/>
          </p:nvSpPr>
          <p:spPr>
            <a:xfrm>
              <a:off x="8914000" y="1740875"/>
              <a:ext cx="28950" cy="130450"/>
            </a:xfrm>
            <a:custGeom>
              <a:rect b="b" l="l" r="r" t="t"/>
              <a:pathLst>
                <a:path extrusionOk="0" h="5218" w="1158">
                  <a:moveTo>
                    <a:pt x="99" y="1"/>
                  </a:moveTo>
                  <a:cubicBezTo>
                    <a:pt x="50" y="1"/>
                    <a:pt x="0" y="34"/>
                    <a:pt x="0" y="99"/>
                  </a:cubicBezTo>
                  <a:cubicBezTo>
                    <a:pt x="99" y="1808"/>
                    <a:pt x="395" y="3517"/>
                    <a:pt x="920" y="5160"/>
                  </a:cubicBezTo>
                  <a:cubicBezTo>
                    <a:pt x="933" y="5199"/>
                    <a:pt x="977" y="5217"/>
                    <a:pt x="1021" y="5217"/>
                  </a:cubicBezTo>
                  <a:cubicBezTo>
                    <a:pt x="1089" y="5217"/>
                    <a:pt x="1157" y="5174"/>
                    <a:pt x="1118" y="5094"/>
                  </a:cubicBezTo>
                  <a:cubicBezTo>
                    <a:pt x="625" y="3484"/>
                    <a:pt x="296" y="1775"/>
                    <a:pt x="198" y="99"/>
                  </a:cubicBezTo>
                  <a:cubicBezTo>
                    <a:pt x="198" y="34"/>
                    <a:pt x="148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5" name="Google Shape;13635;p98"/>
            <p:cNvSpPr/>
            <p:nvPr/>
          </p:nvSpPr>
          <p:spPr>
            <a:xfrm>
              <a:off x="8647825" y="1373475"/>
              <a:ext cx="117925" cy="172300"/>
            </a:xfrm>
            <a:custGeom>
              <a:rect b="b" l="l" r="r" t="t"/>
              <a:pathLst>
                <a:path extrusionOk="0" h="6892" w="4717">
                  <a:moveTo>
                    <a:pt x="380" y="0"/>
                  </a:moveTo>
                  <a:cubicBezTo>
                    <a:pt x="337" y="0"/>
                    <a:pt x="290" y="21"/>
                    <a:pt x="264" y="74"/>
                  </a:cubicBezTo>
                  <a:cubicBezTo>
                    <a:pt x="1" y="731"/>
                    <a:pt x="362" y="1454"/>
                    <a:pt x="625" y="2046"/>
                  </a:cubicBezTo>
                  <a:cubicBezTo>
                    <a:pt x="921" y="2703"/>
                    <a:pt x="1282" y="3327"/>
                    <a:pt x="1677" y="3886"/>
                  </a:cubicBezTo>
                  <a:cubicBezTo>
                    <a:pt x="2432" y="5036"/>
                    <a:pt x="3418" y="6055"/>
                    <a:pt x="4535" y="6876"/>
                  </a:cubicBezTo>
                  <a:cubicBezTo>
                    <a:pt x="4551" y="6887"/>
                    <a:pt x="4567" y="6891"/>
                    <a:pt x="4582" y="6891"/>
                  </a:cubicBezTo>
                  <a:cubicBezTo>
                    <a:pt x="4660" y="6891"/>
                    <a:pt x="4717" y="6762"/>
                    <a:pt x="4634" y="6679"/>
                  </a:cubicBezTo>
                  <a:cubicBezTo>
                    <a:pt x="3582" y="5890"/>
                    <a:pt x="2662" y="4937"/>
                    <a:pt x="1907" y="3853"/>
                  </a:cubicBezTo>
                  <a:cubicBezTo>
                    <a:pt x="1545" y="3327"/>
                    <a:pt x="1217" y="2801"/>
                    <a:pt x="954" y="2210"/>
                  </a:cubicBezTo>
                  <a:cubicBezTo>
                    <a:pt x="658" y="1618"/>
                    <a:pt x="198" y="797"/>
                    <a:pt x="461" y="107"/>
                  </a:cubicBezTo>
                  <a:cubicBezTo>
                    <a:pt x="500" y="48"/>
                    <a:pt x="445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6" name="Google Shape;13636;p98"/>
            <p:cNvSpPr/>
            <p:nvPr/>
          </p:nvSpPr>
          <p:spPr>
            <a:xfrm>
              <a:off x="8673625" y="1402225"/>
              <a:ext cx="69000" cy="92175"/>
            </a:xfrm>
            <a:custGeom>
              <a:rect b="b" l="l" r="r" t="t"/>
              <a:pathLst>
                <a:path extrusionOk="0" h="3687" w="2760">
                  <a:moveTo>
                    <a:pt x="124" y="0"/>
                  </a:moveTo>
                  <a:cubicBezTo>
                    <a:pt x="64" y="0"/>
                    <a:pt x="0" y="48"/>
                    <a:pt x="20" y="107"/>
                  </a:cubicBezTo>
                  <a:lnTo>
                    <a:pt x="20" y="140"/>
                  </a:lnTo>
                  <a:cubicBezTo>
                    <a:pt x="579" y="1487"/>
                    <a:pt x="1433" y="2703"/>
                    <a:pt x="2550" y="3656"/>
                  </a:cubicBezTo>
                  <a:cubicBezTo>
                    <a:pt x="2572" y="3677"/>
                    <a:pt x="2595" y="3686"/>
                    <a:pt x="2617" y="3686"/>
                  </a:cubicBezTo>
                  <a:cubicBezTo>
                    <a:pt x="2695" y="3686"/>
                    <a:pt x="2759" y="3569"/>
                    <a:pt x="2682" y="3492"/>
                  </a:cubicBezTo>
                  <a:cubicBezTo>
                    <a:pt x="1630" y="2571"/>
                    <a:pt x="776" y="1388"/>
                    <a:pt x="217" y="74"/>
                  </a:cubicBezTo>
                  <a:cubicBezTo>
                    <a:pt x="204" y="22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7" name="Google Shape;13637;p98"/>
            <p:cNvSpPr/>
            <p:nvPr/>
          </p:nvSpPr>
          <p:spPr>
            <a:xfrm>
              <a:off x="8699250" y="1415000"/>
              <a:ext cx="44250" cy="45400"/>
            </a:xfrm>
            <a:custGeom>
              <a:rect b="b" l="l" r="r" t="t"/>
              <a:pathLst>
                <a:path extrusionOk="0" h="1816" w="1770">
                  <a:moveTo>
                    <a:pt x="160" y="1"/>
                  </a:moveTo>
                  <a:cubicBezTo>
                    <a:pt x="83" y="1"/>
                    <a:pt x="1" y="86"/>
                    <a:pt x="47" y="155"/>
                  </a:cubicBezTo>
                  <a:cubicBezTo>
                    <a:pt x="474" y="746"/>
                    <a:pt x="967" y="1305"/>
                    <a:pt x="1525" y="1798"/>
                  </a:cubicBezTo>
                  <a:cubicBezTo>
                    <a:pt x="1544" y="1810"/>
                    <a:pt x="1565" y="1815"/>
                    <a:pt x="1586" y="1815"/>
                  </a:cubicBezTo>
                  <a:cubicBezTo>
                    <a:pt x="1676" y="1815"/>
                    <a:pt x="1770" y="1713"/>
                    <a:pt x="1690" y="1633"/>
                  </a:cubicBezTo>
                  <a:cubicBezTo>
                    <a:pt x="1131" y="1173"/>
                    <a:pt x="638" y="615"/>
                    <a:pt x="244" y="56"/>
                  </a:cubicBezTo>
                  <a:cubicBezTo>
                    <a:pt x="224" y="16"/>
                    <a:pt x="192" y="1"/>
                    <a:pt x="16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8" name="Google Shape;13638;p98"/>
            <p:cNvSpPr/>
            <p:nvPr/>
          </p:nvSpPr>
          <p:spPr>
            <a:xfrm>
              <a:off x="8890175" y="1540575"/>
              <a:ext cx="214775" cy="59225"/>
            </a:xfrm>
            <a:custGeom>
              <a:rect b="b" l="l" r="r" t="t"/>
              <a:pathLst>
                <a:path extrusionOk="0" h="2369" w="8591">
                  <a:moveTo>
                    <a:pt x="8469" y="1"/>
                  </a:moveTo>
                  <a:cubicBezTo>
                    <a:pt x="8451" y="1"/>
                    <a:pt x="8432" y="9"/>
                    <a:pt x="8413" y="28"/>
                  </a:cubicBezTo>
                  <a:cubicBezTo>
                    <a:pt x="6213" y="1435"/>
                    <a:pt x="3674" y="2163"/>
                    <a:pt x="1074" y="2163"/>
                  </a:cubicBezTo>
                  <a:cubicBezTo>
                    <a:pt x="761" y="2163"/>
                    <a:pt x="446" y="2152"/>
                    <a:pt x="132" y="2131"/>
                  </a:cubicBezTo>
                  <a:cubicBezTo>
                    <a:pt x="0" y="2131"/>
                    <a:pt x="0" y="2328"/>
                    <a:pt x="132" y="2328"/>
                  </a:cubicBezTo>
                  <a:cubicBezTo>
                    <a:pt x="480" y="2355"/>
                    <a:pt x="827" y="2368"/>
                    <a:pt x="1173" y="2368"/>
                  </a:cubicBezTo>
                  <a:cubicBezTo>
                    <a:pt x="3771" y="2368"/>
                    <a:pt x="6308" y="1613"/>
                    <a:pt x="8511" y="192"/>
                  </a:cubicBezTo>
                  <a:cubicBezTo>
                    <a:pt x="8591" y="139"/>
                    <a:pt x="8542" y="1"/>
                    <a:pt x="846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9" name="Google Shape;13639;p98"/>
            <p:cNvSpPr/>
            <p:nvPr/>
          </p:nvSpPr>
          <p:spPr>
            <a:xfrm>
              <a:off x="8944400" y="1523675"/>
              <a:ext cx="154950" cy="42250"/>
            </a:xfrm>
            <a:custGeom>
              <a:rect b="b" l="l" r="r" t="t"/>
              <a:pathLst>
                <a:path extrusionOk="0" h="1690" w="6198">
                  <a:moveTo>
                    <a:pt x="6054" y="0"/>
                  </a:moveTo>
                  <a:cubicBezTo>
                    <a:pt x="6041" y="0"/>
                    <a:pt x="6027" y="5"/>
                    <a:pt x="6014" y="14"/>
                  </a:cubicBezTo>
                  <a:cubicBezTo>
                    <a:pt x="4173" y="901"/>
                    <a:pt x="2169" y="1427"/>
                    <a:pt x="132" y="1492"/>
                  </a:cubicBezTo>
                  <a:cubicBezTo>
                    <a:pt x="0" y="1492"/>
                    <a:pt x="0" y="1690"/>
                    <a:pt x="132" y="1690"/>
                  </a:cubicBezTo>
                  <a:cubicBezTo>
                    <a:pt x="2202" y="1624"/>
                    <a:pt x="4239" y="1098"/>
                    <a:pt x="6112" y="211"/>
                  </a:cubicBezTo>
                  <a:cubicBezTo>
                    <a:pt x="6197" y="154"/>
                    <a:pt x="6136" y="0"/>
                    <a:pt x="605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0" name="Google Shape;13640;p98"/>
            <p:cNvSpPr/>
            <p:nvPr/>
          </p:nvSpPr>
          <p:spPr>
            <a:xfrm>
              <a:off x="8990400" y="1496575"/>
              <a:ext cx="86650" cy="31550"/>
            </a:xfrm>
            <a:custGeom>
              <a:rect b="b" l="l" r="r" t="t"/>
              <a:pathLst>
                <a:path extrusionOk="0" h="1262" w="3466">
                  <a:moveTo>
                    <a:pt x="3296" y="0"/>
                  </a:moveTo>
                  <a:cubicBezTo>
                    <a:pt x="3282" y="0"/>
                    <a:pt x="3267" y="4"/>
                    <a:pt x="3254" y="13"/>
                  </a:cubicBezTo>
                  <a:cubicBezTo>
                    <a:pt x="2333" y="638"/>
                    <a:pt x="1249" y="966"/>
                    <a:pt x="132" y="1065"/>
                  </a:cubicBezTo>
                  <a:cubicBezTo>
                    <a:pt x="0" y="1065"/>
                    <a:pt x="0" y="1262"/>
                    <a:pt x="132" y="1262"/>
                  </a:cubicBezTo>
                  <a:cubicBezTo>
                    <a:pt x="1282" y="1196"/>
                    <a:pt x="2399" y="835"/>
                    <a:pt x="3352" y="210"/>
                  </a:cubicBezTo>
                  <a:cubicBezTo>
                    <a:pt x="3465" y="154"/>
                    <a:pt x="3384" y="0"/>
                    <a:pt x="329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1" name="Google Shape;13641;p98"/>
            <p:cNvSpPr/>
            <p:nvPr/>
          </p:nvSpPr>
          <p:spPr>
            <a:xfrm>
              <a:off x="8998100" y="1465575"/>
              <a:ext cx="52850" cy="20950"/>
            </a:xfrm>
            <a:custGeom>
              <a:rect b="b" l="l" r="r" t="t"/>
              <a:pathLst>
                <a:path extrusionOk="0" h="838" w="2114">
                  <a:moveTo>
                    <a:pt x="1982" y="1"/>
                  </a:moveTo>
                  <a:cubicBezTo>
                    <a:pt x="1975" y="1"/>
                    <a:pt x="1967" y="2"/>
                    <a:pt x="1960" y="5"/>
                  </a:cubicBezTo>
                  <a:lnTo>
                    <a:pt x="87" y="629"/>
                  </a:lnTo>
                  <a:cubicBezTo>
                    <a:pt x="0" y="658"/>
                    <a:pt x="15" y="838"/>
                    <a:pt x="108" y="838"/>
                  </a:cubicBezTo>
                  <a:cubicBezTo>
                    <a:pt x="121" y="838"/>
                    <a:pt x="136" y="834"/>
                    <a:pt x="152" y="826"/>
                  </a:cubicBezTo>
                  <a:lnTo>
                    <a:pt x="1993" y="202"/>
                  </a:lnTo>
                  <a:cubicBezTo>
                    <a:pt x="2114" y="171"/>
                    <a:pt x="2067" y="1"/>
                    <a:pt x="198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2" name="Google Shape;13642;p98"/>
            <p:cNvSpPr/>
            <p:nvPr/>
          </p:nvSpPr>
          <p:spPr>
            <a:xfrm>
              <a:off x="8644900" y="1136975"/>
              <a:ext cx="77450" cy="115575"/>
            </a:xfrm>
            <a:custGeom>
              <a:rect b="b" l="l" r="r" t="t"/>
              <a:pathLst>
                <a:path extrusionOk="0" h="4623" w="3098">
                  <a:moveTo>
                    <a:pt x="2972" y="1"/>
                  </a:moveTo>
                  <a:cubicBezTo>
                    <a:pt x="2963" y="1"/>
                    <a:pt x="2954" y="2"/>
                    <a:pt x="2944" y="4"/>
                  </a:cubicBezTo>
                  <a:cubicBezTo>
                    <a:pt x="1038" y="662"/>
                    <a:pt x="446" y="2765"/>
                    <a:pt x="19" y="4506"/>
                  </a:cubicBezTo>
                  <a:cubicBezTo>
                    <a:pt x="1" y="4580"/>
                    <a:pt x="55" y="4623"/>
                    <a:pt x="112" y="4623"/>
                  </a:cubicBezTo>
                  <a:cubicBezTo>
                    <a:pt x="156" y="4623"/>
                    <a:pt x="202" y="4597"/>
                    <a:pt x="216" y="4539"/>
                  </a:cubicBezTo>
                  <a:cubicBezTo>
                    <a:pt x="643" y="2896"/>
                    <a:pt x="1169" y="859"/>
                    <a:pt x="2977" y="202"/>
                  </a:cubicBezTo>
                  <a:cubicBezTo>
                    <a:pt x="3098" y="171"/>
                    <a:pt x="3079" y="1"/>
                    <a:pt x="29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3" name="Google Shape;13643;p98"/>
            <p:cNvSpPr/>
            <p:nvPr/>
          </p:nvSpPr>
          <p:spPr>
            <a:xfrm>
              <a:off x="8690350" y="1146250"/>
              <a:ext cx="46575" cy="57550"/>
            </a:xfrm>
            <a:custGeom>
              <a:rect b="b" l="l" r="r" t="t"/>
              <a:pathLst>
                <a:path extrusionOk="0" h="2302" w="1863">
                  <a:moveTo>
                    <a:pt x="1740" y="1"/>
                  </a:moveTo>
                  <a:cubicBezTo>
                    <a:pt x="1722" y="1"/>
                    <a:pt x="1703" y="9"/>
                    <a:pt x="1684" y="28"/>
                  </a:cubicBezTo>
                  <a:cubicBezTo>
                    <a:pt x="929" y="554"/>
                    <a:pt x="370" y="1309"/>
                    <a:pt x="41" y="2164"/>
                  </a:cubicBezTo>
                  <a:cubicBezTo>
                    <a:pt x="1" y="2245"/>
                    <a:pt x="60" y="2301"/>
                    <a:pt x="128" y="2301"/>
                  </a:cubicBezTo>
                  <a:cubicBezTo>
                    <a:pt x="169" y="2301"/>
                    <a:pt x="213" y="2280"/>
                    <a:pt x="238" y="2229"/>
                  </a:cubicBezTo>
                  <a:cubicBezTo>
                    <a:pt x="534" y="1408"/>
                    <a:pt x="1060" y="718"/>
                    <a:pt x="1783" y="192"/>
                  </a:cubicBezTo>
                  <a:cubicBezTo>
                    <a:pt x="1862" y="139"/>
                    <a:pt x="1814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4" name="Google Shape;13644;p98"/>
            <p:cNvSpPr/>
            <p:nvPr/>
          </p:nvSpPr>
          <p:spPr>
            <a:xfrm>
              <a:off x="8772350" y="962725"/>
              <a:ext cx="156200" cy="151475"/>
            </a:xfrm>
            <a:custGeom>
              <a:rect b="b" l="l" r="r" t="t"/>
              <a:pathLst>
                <a:path extrusionOk="0" h="6059" w="6248">
                  <a:moveTo>
                    <a:pt x="163" y="0"/>
                  </a:moveTo>
                  <a:cubicBezTo>
                    <a:pt x="86" y="0"/>
                    <a:pt x="1" y="70"/>
                    <a:pt x="47" y="140"/>
                  </a:cubicBezTo>
                  <a:cubicBezTo>
                    <a:pt x="836" y="1454"/>
                    <a:pt x="1756" y="2703"/>
                    <a:pt x="2775" y="3853"/>
                  </a:cubicBezTo>
                  <a:cubicBezTo>
                    <a:pt x="3662" y="4871"/>
                    <a:pt x="4713" y="5792"/>
                    <a:pt x="6061" y="6054"/>
                  </a:cubicBezTo>
                  <a:cubicBezTo>
                    <a:pt x="6071" y="6057"/>
                    <a:pt x="6080" y="6058"/>
                    <a:pt x="6090" y="6058"/>
                  </a:cubicBezTo>
                  <a:cubicBezTo>
                    <a:pt x="6201" y="6058"/>
                    <a:pt x="6248" y="5888"/>
                    <a:pt x="6126" y="5857"/>
                  </a:cubicBezTo>
                  <a:cubicBezTo>
                    <a:pt x="4779" y="5594"/>
                    <a:pt x="3760" y="4641"/>
                    <a:pt x="2906" y="3656"/>
                  </a:cubicBezTo>
                  <a:cubicBezTo>
                    <a:pt x="1887" y="2538"/>
                    <a:pt x="1000" y="1323"/>
                    <a:pt x="244" y="41"/>
                  </a:cubicBezTo>
                  <a:cubicBezTo>
                    <a:pt x="225" y="12"/>
                    <a:pt x="195" y="0"/>
                    <a:pt x="1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5" name="Google Shape;13645;p98"/>
            <p:cNvSpPr/>
            <p:nvPr/>
          </p:nvSpPr>
          <p:spPr>
            <a:xfrm>
              <a:off x="8815875" y="995600"/>
              <a:ext cx="83825" cy="77750"/>
            </a:xfrm>
            <a:custGeom>
              <a:rect b="b" l="l" r="r" t="t"/>
              <a:pathLst>
                <a:path extrusionOk="0" h="3110" w="3353">
                  <a:moveTo>
                    <a:pt x="152" y="0"/>
                  </a:moveTo>
                  <a:cubicBezTo>
                    <a:pt x="72" y="0"/>
                    <a:pt x="1" y="78"/>
                    <a:pt x="48" y="172"/>
                  </a:cubicBezTo>
                  <a:cubicBezTo>
                    <a:pt x="902" y="1322"/>
                    <a:pt x="1954" y="2308"/>
                    <a:pt x="3170" y="3096"/>
                  </a:cubicBezTo>
                  <a:cubicBezTo>
                    <a:pt x="3183" y="3106"/>
                    <a:pt x="3197" y="3110"/>
                    <a:pt x="3210" y="3110"/>
                  </a:cubicBezTo>
                  <a:cubicBezTo>
                    <a:pt x="3292" y="3110"/>
                    <a:pt x="3353" y="2956"/>
                    <a:pt x="3268" y="2899"/>
                  </a:cubicBezTo>
                  <a:cubicBezTo>
                    <a:pt x="2085" y="2143"/>
                    <a:pt x="1067" y="1190"/>
                    <a:pt x="245" y="40"/>
                  </a:cubicBezTo>
                  <a:cubicBezTo>
                    <a:pt x="217" y="12"/>
                    <a:pt x="184" y="0"/>
                    <a:pt x="15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6" name="Google Shape;13646;p98"/>
            <p:cNvSpPr/>
            <p:nvPr/>
          </p:nvSpPr>
          <p:spPr>
            <a:xfrm>
              <a:off x="8862025" y="1016250"/>
              <a:ext cx="68800" cy="52175"/>
            </a:xfrm>
            <a:custGeom>
              <a:rect b="b" l="l" r="r" t="t"/>
              <a:pathLst>
                <a:path extrusionOk="0" h="2087" w="2752">
                  <a:moveTo>
                    <a:pt x="144" y="1"/>
                  </a:moveTo>
                  <a:cubicBezTo>
                    <a:pt x="75" y="1"/>
                    <a:pt x="1" y="93"/>
                    <a:pt x="75" y="167"/>
                  </a:cubicBezTo>
                  <a:lnTo>
                    <a:pt x="75" y="200"/>
                  </a:lnTo>
                  <a:cubicBezTo>
                    <a:pt x="765" y="989"/>
                    <a:pt x="1586" y="1613"/>
                    <a:pt x="2539" y="2073"/>
                  </a:cubicBezTo>
                  <a:cubicBezTo>
                    <a:pt x="2558" y="2082"/>
                    <a:pt x="2575" y="2086"/>
                    <a:pt x="2592" y="2086"/>
                  </a:cubicBezTo>
                  <a:cubicBezTo>
                    <a:pt x="2694" y="2086"/>
                    <a:pt x="2751" y="1933"/>
                    <a:pt x="2638" y="1876"/>
                  </a:cubicBezTo>
                  <a:cubicBezTo>
                    <a:pt x="1718" y="1449"/>
                    <a:pt x="896" y="825"/>
                    <a:pt x="206" y="36"/>
                  </a:cubicBezTo>
                  <a:cubicBezTo>
                    <a:pt x="190" y="11"/>
                    <a:pt x="16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7" name="Google Shape;13647;p98"/>
            <p:cNvSpPr/>
            <p:nvPr/>
          </p:nvSpPr>
          <p:spPr>
            <a:xfrm>
              <a:off x="8784200" y="574350"/>
              <a:ext cx="152000" cy="183350"/>
            </a:xfrm>
            <a:custGeom>
              <a:rect b="b" l="l" r="r" t="t"/>
              <a:pathLst>
                <a:path extrusionOk="0" h="7334" w="6080">
                  <a:moveTo>
                    <a:pt x="5882" y="0"/>
                  </a:moveTo>
                  <a:cubicBezTo>
                    <a:pt x="3352" y="526"/>
                    <a:pt x="1446" y="2662"/>
                    <a:pt x="461" y="4929"/>
                  </a:cubicBezTo>
                  <a:cubicBezTo>
                    <a:pt x="99" y="5652"/>
                    <a:pt x="0" y="6474"/>
                    <a:pt x="132" y="7262"/>
                  </a:cubicBezTo>
                  <a:cubicBezTo>
                    <a:pt x="144" y="7313"/>
                    <a:pt x="181" y="7334"/>
                    <a:pt x="220" y="7334"/>
                  </a:cubicBezTo>
                  <a:cubicBezTo>
                    <a:pt x="282" y="7334"/>
                    <a:pt x="349" y="7278"/>
                    <a:pt x="329" y="7197"/>
                  </a:cubicBezTo>
                  <a:cubicBezTo>
                    <a:pt x="132" y="6277"/>
                    <a:pt x="461" y="5356"/>
                    <a:pt x="888" y="4535"/>
                  </a:cubicBezTo>
                  <a:cubicBezTo>
                    <a:pt x="1216" y="3845"/>
                    <a:pt x="1676" y="3188"/>
                    <a:pt x="2169" y="2596"/>
                  </a:cubicBezTo>
                  <a:cubicBezTo>
                    <a:pt x="3122" y="1380"/>
                    <a:pt x="4437" y="559"/>
                    <a:pt x="5948" y="197"/>
                  </a:cubicBezTo>
                  <a:cubicBezTo>
                    <a:pt x="6080" y="197"/>
                    <a:pt x="6014" y="0"/>
                    <a:pt x="588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8" name="Google Shape;13648;p98"/>
            <p:cNvSpPr/>
            <p:nvPr/>
          </p:nvSpPr>
          <p:spPr>
            <a:xfrm>
              <a:off x="8839250" y="604750"/>
              <a:ext cx="114200" cy="91050"/>
            </a:xfrm>
            <a:custGeom>
              <a:rect b="b" l="l" r="r" t="t"/>
              <a:pathLst>
                <a:path extrusionOk="0" h="3642" w="4568">
                  <a:moveTo>
                    <a:pt x="4436" y="0"/>
                  </a:moveTo>
                  <a:cubicBezTo>
                    <a:pt x="2925" y="164"/>
                    <a:pt x="1512" y="920"/>
                    <a:pt x="592" y="2136"/>
                  </a:cubicBezTo>
                  <a:cubicBezTo>
                    <a:pt x="197" y="2497"/>
                    <a:pt x="0" y="3023"/>
                    <a:pt x="33" y="3549"/>
                  </a:cubicBezTo>
                  <a:cubicBezTo>
                    <a:pt x="33" y="3595"/>
                    <a:pt x="82" y="3642"/>
                    <a:pt x="134" y="3642"/>
                  </a:cubicBezTo>
                  <a:cubicBezTo>
                    <a:pt x="156" y="3642"/>
                    <a:pt x="178" y="3634"/>
                    <a:pt x="197" y="3615"/>
                  </a:cubicBezTo>
                  <a:lnTo>
                    <a:pt x="493" y="3286"/>
                  </a:lnTo>
                  <a:cubicBezTo>
                    <a:pt x="570" y="3235"/>
                    <a:pt x="487" y="3124"/>
                    <a:pt x="416" y="3124"/>
                  </a:cubicBezTo>
                  <a:cubicBezTo>
                    <a:pt x="395" y="3124"/>
                    <a:pt x="376" y="3133"/>
                    <a:pt x="362" y="3155"/>
                  </a:cubicBezTo>
                  <a:lnTo>
                    <a:pt x="250" y="3279"/>
                  </a:lnTo>
                  <a:lnTo>
                    <a:pt x="250" y="3279"/>
                  </a:lnTo>
                  <a:cubicBezTo>
                    <a:pt x="313" y="2847"/>
                    <a:pt x="522" y="2435"/>
                    <a:pt x="822" y="2136"/>
                  </a:cubicBezTo>
                  <a:cubicBezTo>
                    <a:pt x="1117" y="1774"/>
                    <a:pt x="1479" y="1446"/>
                    <a:pt x="1873" y="1183"/>
                  </a:cubicBezTo>
                  <a:cubicBezTo>
                    <a:pt x="2629" y="657"/>
                    <a:pt x="3483" y="329"/>
                    <a:pt x="4436" y="230"/>
                  </a:cubicBezTo>
                  <a:cubicBezTo>
                    <a:pt x="4568" y="230"/>
                    <a:pt x="4568" y="0"/>
                    <a:pt x="443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9" name="Google Shape;13649;p98"/>
            <p:cNvSpPr/>
            <p:nvPr/>
          </p:nvSpPr>
          <p:spPr>
            <a:xfrm>
              <a:off x="9024325" y="566025"/>
              <a:ext cx="134825" cy="95975"/>
            </a:xfrm>
            <a:custGeom>
              <a:rect b="b" l="l" r="r" t="t"/>
              <a:pathLst>
                <a:path extrusionOk="0" h="3839" w="5393">
                  <a:moveTo>
                    <a:pt x="127" y="1"/>
                  </a:moveTo>
                  <a:cubicBezTo>
                    <a:pt x="19" y="1"/>
                    <a:pt x="1" y="171"/>
                    <a:pt x="122" y="202"/>
                  </a:cubicBezTo>
                  <a:lnTo>
                    <a:pt x="89" y="202"/>
                  </a:lnTo>
                  <a:cubicBezTo>
                    <a:pt x="2192" y="662"/>
                    <a:pt x="4032" y="1943"/>
                    <a:pt x="5183" y="3784"/>
                  </a:cubicBezTo>
                  <a:cubicBezTo>
                    <a:pt x="5202" y="3823"/>
                    <a:pt x="5231" y="3839"/>
                    <a:pt x="5260" y="3839"/>
                  </a:cubicBezTo>
                  <a:cubicBezTo>
                    <a:pt x="5326" y="3839"/>
                    <a:pt x="5393" y="3754"/>
                    <a:pt x="5347" y="3685"/>
                  </a:cubicBezTo>
                  <a:cubicBezTo>
                    <a:pt x="4197" y="1812"/>
                    <a:pt x="2324" y="498"/>
                    <a:pt x="155" y="5"/>
                  </a:cubicBezTo>
                  <a:cubicBezTo>
                    <a:pt x="145" y="2"/>
                    <a:pt x="135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0" name="Google Shape;13650;p98"/>
            <p:cNvSpPr/>
            <p:nvPr/>
          </p:nvSpPr>
          <p:spPr>
            <a:xfrm>
              <a:off x="8857625" y="636675"/>
              <a:ext cx="62725" cy="54500"/>
            </a:xfrm>
            <a:custGeom>
              <a:rect b="b" l="l" r="r" t="t"/>
              <a:pathLst>
                <a:path extrusionOk="0" h="2180" w="2509">
                  <a:moveTo>
                    <a:pt x="2350" y="1"/>
                  </a:moveTo>
                  <a:cubicBezTo>
                    <a:pt x="2341" y="1"/>
                    <a:pt x="2331" y="2"/>
                    <a:pt x="2321" y="5"/>
                  </a:cubicBezTo>
                  <a:cubicBezTo>
                    <a:pt x="1270" y="235"/>
                    <a:pt x="382" y="1023"/>
                    <a:pt x="21" y="2042"/>
                  </a:cubicBezTo>
                  <a:cubicBezTo>
                    <a:pt x="1" y="2123"/>
                    <a:pt x="68" y="2179"/>
                    <a:pt x="130" y="2179"/>
                  </a:cubicBezTo>
                  <a:cubicBezTo>
                    <a:pt x="169" y="2179"/>
                    <a:pt x="206" y="2158"/>
                    <a:pt x="218" y="2108"/>
                  </a:cubicBezTo>
                  <a:cubicBezTo>
                    <a:pt x="580" y="1122"/>
                    <a:pt x="1368" y="399"/>
                    <a:pt x="2387" y="202"/>
                  </a:cubicBezTo>
                  <a:cubicBezTo>
                    <a:pt x="2508" y="171"/>
                    <a:pt x="2461" y="1"/>
                    <a:pt x="235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1" name="Google Shape;13651;p98"/>
            <p:cNvSpPr/>
            <p:nvPr/>
          </p:nvSpPr>
          <p:spPr>
            <a:xfrm>
              <a:off x="8203400" y="1111400"/>
              <a:ext cx="52675" cy="146200"/>
            </a:xfrm>
            <a:custGeom>
              <a:rect b="b" l="l" r="r" t="t"/>
              <a:pathLst>
                <a:path extrusionOk="0" h="5848" w="2107">
                  <a:moveTo>
                    <a:pt x="601" y="1"/>
                  </a:moveTo>
                  <a:cubicBezTo>
                    <a:pt x="573" y="1"/>
                    <a:pt x="545" y="13"/>
                    <a:pt x="526" y="42"/>
                  </a:cubicBezTo>
                  <a:lnTo>
                    <a:pt x="493" y="42"/>
                  </a:lnTo>
                  <a:cubicBezTo>
                    <a:pt x="0" y="896"/>
                    <a:pt x="230" y="1948"/>
                    <a:pt x="493" y="2835"/>
                  </a:cubicBezTo>
                  <a:cubicBezTo>
                    <a:pt x="822" y="3886"/>
                    <a:pt x="1282" y="4872"/>
                    <a:pt x="1873" y="5792"/>
                  </a:cubicBezTo>
                  <a:cubicBezTo>
                    <a:pt x="1893" y="5832"/>
                    <a:pt x="1925" y="5848"/>
                    <a:pt x="1957" y="5848"/>
                  </a:cubicBezTo>
                  <a:cubicBezTo>
                    <a:pt x="2031" y="5848"/>
                    <a:pt x="2107" y="5763"/>
                    <a:pt x="2038" y="5694"/>
                  </a:cubicBezTo>
                  <a:cubicBezTo>
                    <a:pt x="1512" y="4839"/>
                    <a:pt x="1052" y="3919"/>
                    <a:pt x="756" y="2966"/>
                  </a:cubicBezTo>
                  <a:cubicBezTo>
                    <a:pt x="460" y="2079"/>
                    <a:pt x="197" y="995"/>
                    <a:pt x="690" y="140"/>
                  </a:cubicBezTo>
                  <a:cubicBezTo>
                    <a:pt x="737" y="71"/>
                    <a:pt x="668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2" name="Google Shape;13652;p98"/>
            <p:cNvSpPr/>
            <p:nvPr/>
          </p:nvSpPr>
          <p:spPr>
            <a:xfrm>
              <a:off x="8225575" y="1162800"/>
              <a:ext cx="49525" cy="75400"/>
            </a:xfrm>
            <a:custGeom>
              <a:rect b="b" l="l" r="r" t="t"/>
              <a:pathLst>
                <a:path extrusionOk="0" h="3016" w="1981">
                  <a:moveTo>
                    <a:pt x="183" y="1"/>
                  </a:moveTo>
                  <a:cubicBezTo>
                    <a:pt x="151" y="1"/>
                    <a:pt x="119" y="16"/>
                    <a:pt x="99" y="56"/>
                  </a:cubicBezTo>
                  <a:lnTo>
                    <a:pt x="132" y="56"/>
                  </a:lnTo>
                  <a:cubicBezTo>
                    <a:pt x="1" y="286"/>
                    <a:pt x="1" y="582"/>
                    <a:pt x="132" y="812"/>
                  </a:cubicBezTo>
                  <a:cubicBezTo>
                    <a:pt x="263" y="1107"/>
                    <a:pt x="428" y="1370"/>
                    <a:pt x="592" y="1633"/>
                  </a:cubicBezTo>
                  <a:cubicBezTo>
                    <a:pt x="921" y="2126"/>
                    <a:pt x="1315" y="2586"/>
                    <a:pt x="1775" y="2980"/>
                  </a:cubicBezTo>
                  <a:cubicBezTo>
                    <a:pt x="1800" y="3005"/>
                    <a:pt x="1826" y="3015"/>
                    <a:pt x="1851" y="3015"/>
                  </a:cubicBezTo>
                  <a:cubicBezTo>
                    <a:pt x="1925" y="3015"/>
                    <a:pt x="1980" y="2923"/>
                    <a:pt x="1906" y="2849"/>
                  </a:cubicBezTo>
                  <a:cubicBezTo>
                    <a:pt x="1512" y="2488"/>
                    <a:pt x="1151" y="2093"/>
                    <a:pt x="855" y="1633"/>
                  </a:cubicBezTo>
                  <a:cubicBezTo>
                    <a:pt x="691" y="1436"/>
                    <a:pt x="559" y="1206"/>
                    <a:pt x="428" y="976"/>
                  </a:cubicBezTo>
                  <a:cubicBezTo>
                    <a:pt x="263" y="746"/>
                    <a:pt x="198" y="450"/>
                    <a:pt x="296" y="154"/>
                  </a:cubicBezTo>
                  <a:cubicBezTo>
                    <a:pt x="342" y="86"/>
                    <a:pt x="260" y="1"/>
                    <a:pt x="18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3" name="Google Shape;13653;p98"/>
            <p:cNvSpPr/>
            <p:nvPr/>
          </p:nvSpPr>
          <p:spPr>
            <a:xfrm>
              <a:off x="8253100" y="1173225"/>
              <a:ext cx="27875" cy="43425"/>
            </a:xfrm>
            <a:custGeom>
              <a:rect b="b" l="l" r="r" t="t"/>
              <a:pathLst>
                <a:path extrusionOk="0" h="1737" w="1115">
                  <a:moveTo>
                    <a:pt x="103" y="0"/>
                  </a:moveTo>
                  <a:cubicBezTo>
                    <a:pt x="50" y="0"/>
                    <a:pt x="0" y="33"/>
                    <a:pt x="17" y="99"/>
                  </a:cubicBezTo>
                  <a:cubicBezTo>
                    <a:pt x="83" y="756"/>
                    <a:pt x="411" y="1348"/>
                    <a:pt x="937" y="1709"/>
                  </a:cubicBezTo>
                  <a:cubicBezTo>
                    <a:pt x="956" y="1728"/>
                    <a:pt x="975" y="1736"/>
                    <a:pt x="993" y="1736"/>
                  </a:cubicBezTo>
                  <a:cubicBezTo>
                    <a:pt x="1066" y="1736"/>
                    <a:pt x="1115" y="1598"/>
                    <a:pt x="1035" y="1545"/>
                  </a:cubicBezTo>
                  <a:cubicBezTo>
                    <a:pt x="543" y="1216"/>
                    <a:pt x="247" y="690"/>
                    <a:pt x="214" y="99"/>
                  </a:cubicBezTo>
                  <a:cubicBezTo>
                    <a:pt x="214" y="33"/>
                    <a:pt x="156" y="0"/>
                    <a:pt x="10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4" name="Google Shape;13654;p98"/>
            <p:cNvSpPr/>
            <p:nvPr/>
          </p:nvSpPr>
          <p:spPr>
            <a:xfrm>
              <a:off x="8428950" y="1393050"/>
              <a:ext cx="113500" cy="23550"/>
            </a:xfrm>
            <a:custGeom>
              <a:rect b="b" l="l" r="r" t="t"/>
              <a:pathLst>
                <a:path extrusionOk="0" h="942" w="4540">
                  <a:moveTo>
                    <a:pt x="159" y="1"/>
                  </a:moveTo>
                  <a:cubicBezTo>
                    <a:pt x="57" y="1"/>
                    <a:pt x="1" y="150"/>
                    <a:pt x="113" y="178"/>
                  </a:cubicBezTo>
                  <a:lnTo>
                    <a:pt x="113" y="211"/>
                  </a:lnTo>
                  <a:cubicBezTo>
                    <a:pt x="1071" y="690"/>
                    <a:pt x="2150" y="942"/>
                    <a:pt x="3225" y="942"/>
                  </a:cubicBezTo>
                  <a:cubicBezTo>
                    <a:pt x="3626" y="942"/>
                    <a:pt x="4025" y="907"/>
                    <a:pt x="4418" y="835"/>
                  </a:cubicBezTo>
                  <a:cubicBezTo>
                    <a:pt x="4540" y="805"/>
                    <a:pt x="4521" y="635"/>
                    <a:pt x="4414" y="635"/>
                  </a:cubicBezTo>
                  <a:cubicBezTo>
                    <a:pt x="4405" y="635"/>
                    <a:pt x="4395" y="636"/>
                    <a:pt x="4385" y="638"/>
                  </a:cubicBezTo>
                  <a:cubicBezTo>
                    <a:pt x="3993" y="710"/>
                    <a:pt x="3600" y="745"/>
                    <a:pt x="3211" y="745"/>
                  </a:cubicBezTo>
                  <a:cubicBezTo>
                    <a:pt x="2166" y="745"/>
                    <a:pt x="1146" y="493"/>
                    <a:pt x="212" y="14"/>
                  </a:cubicBezTo>
                  <a:cubicBezTo>
                    <a:pt x="193" y="5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5" name="Google Shape;13655;p98"/>
            <p:cNvSpPr/>
            <p:nvPr/>
          </p:nvSpPr>
          <p:spPr>
            <a:xfrm>
              <a:off x="8479675" y="1372750"/>
              <a:ext cx="114775" cy="16525"/>
            </a:xfrm>
            <a:custGeom>
              <a:rect b="b" l="l" r="r" t="t"/>
              <a:pathLst>
                <a:path extrusionOk="0" h="661" w="4591">
                  <a:moveTo>
                    <a:pt x="159" y="1"/>
                  </a:moveTo>
                  <a:cubicBezTo>
                    <a:pt x="47" y="1"/>
                    <a:pt x="0" y="171"/>
                    <a:pt x="122" y="202"/>
                  </a:cubicBezTo>
                  <a:cubicBezTo>
                    <a:pt x="1236" y="513"/>
                    <a:pt x="2392" y="660"/>
                    <a:pt x="3540" y="660"/>
                  </a:cubicBezTo>
                  <a:cubicBezTo>
                    <a:pt x="3847" y="660"/>
                    <a:pt x="4154" y="650"/>
                    <a:pt x="4459" y="629"/>
                  </a:cubicBezTo>
                  <a:cubicBezTo>
                    <a:pt x="4591" y="629"/>
                    <a:pt x="4591" y="399"/>
                    <a:pt x="4459" y="399"/>
                  </a:cubicBezTo>
                  <a:lnTo>
                    <a:pt x="4426" y="399"/>
                  </a:lnTo>
                  <a:cubicBezTo>
                    <a:pt x="4073" y="432"/>
                    <a:pt x="3718" y="448"/>
                    <a:pt x="3362" y="448"/>
                  </a:cubicBezTo>
                  <a:cubicBezTo>
                    <a:pt x="2295" y="448"/>
                    <a:pt x="1223" y="300"/>
                    <a:pt x="188" y="4"/>
                  </a:cubicBezTo>
                  <a:cubicBezTo>
                    <a:pt x="177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6" name="Google Shape;13656;p98"/>
            <p:cNvSpPr/>
            <p:nvPr/>
          </p:nvSpPr>
          <p:spPr>
            <a:xfrm>
              <a:off x="8483775" y="1349750"/>
              <a:ext cx="77575" cy="12050"/>
            </a:xfrm>
            <a:custGeom>
              <a:rect b="b" l="l" r="r" t="t"/>
              <a:pathLst>
                <a:path extrusionOk="0" h="482" w="3103">
                  <a:moveTo>
                    <a:pt x="159" y="1"/>
                  </a:moveTo>
                  <a:cubicBezTo>
                    <a:pt x="47" y="1"/>
                    <a:pt x="1" y="171"/>
                    <a:pt x="122" y="201"/>
                  </a:cubicBezTo>
                  <a:lnTo>
                    <a:pt x="89" y="201"/>
                  </a:lnTo>
                  <a:cubicBezTo>
                    <a:pt x="636" y="390"/>
                    <a:pt x="1194" y="481"/>
                    <a:pt x="1750" y="481"/>
                  </a:cubicBezTo>
                  <a:cubicBezTo>
                    <a:pt x="2163" y="481"/>
                    <a:pt x="2575" y="431"/>
                    <a:pt x="2981" y="333"/>
                  </a:cubicBezTo>
                  <a:cubicBezTo>
                    <a:pt x="3102" y="303"/>
                    <a:pt x="3056" y="132"/>
                    <a:pt x="2944" y="132"/>
                  </a:cubicBezTo>
                  <a:cubicBezTo>
                    <a:pt x="2935" y="132"/>
                    <a:pt x="2925" y="133"/>
                    <a:pt x="2915" y="136"/>
                  </a:cubicBezTo>
                  <a:cubicBezTo>
                    <a:pt x="2554" y="229"/>
                    <a:pt x="2182" y="274"/>
                    <a:pt x="1807" y="274"/>
                  </a:cubicBezTo>
                  <a:cubicBezTo>
                    <a:pt x="1263" y="274"/>
                    <a:pt x="714" y="180"/>
                    <a:pt x="188" y="4"/>
                  </a:cubicBezTo>
                  <a:cubicBezTo>
                    <a:pt x="178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7" name="Google Shape;13657;p98"/>
            <p:cNvSpPr/>
            <p:nvPr/>
          </p:nvSpPr>
          <p:spPr>
            <a:xfrm>
              <a:off x="8499125" y="1325200"/>
              <a:ext cx="53425" cy="7450"/>
            </a:xfrm>
            <a:custGeom>
              <a:rect b="b" l="l" r="r" t="t"/>
              <a:pathLst>
                <a:path extrusionOk="0" h="298" w="2137">
                  <a:moveTo>
                    <a:pt x="198" y="0"/>
                  </a:moveTo>
                  <a:cubicBezTo>
                    <a:pt x="67" y="0"/>
                    <a:pt x="1" y="198"/>
                    <a:pt x="132" y="198"/>
                  </a:cubicBezTo>
                  <a:cubicBezTo>
                    <a:pt x="536" y="261"/>
                    <a:pt x="939" y="298"/>
                    <a:pt x="1342" y="298"/>
                  </a:cubicBezTo>
                  <a:cubicBezTo>
                    <a:pt x="1563" y="298"/>
                    <a:pt x="1784" y="287"/>
                    <a:pt x="2005" y="263"/>
                  </a:cubicBezTo>
                  <a:cubicBezTo>
                    <a:pt x="2137" y="263"/>
                    <a:pt x="2137" y="66"/>
                    <a:pt x="2005" y="66"/>
                  </a:cubicBezTo>
                  <a:cubicBezTo>
                    <a:pt x="1796" y="90"/>
                    <a:pt x="1582" y="100"/>
                    <a:pt x="1367" y="100"/>
                  </a:cubicBezTo>
                  <a:cubicBezTo>
                    <a:pt x="976" y="100"/>
                    <a:pt x="580" y="64"/>
                    <a:pt x="19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8" name="Google Shape;13658;p98"/>
            <p:cNvSpPr/>
            <p:nvPr/>
          </p:nvSpPr>
          <p:spPr>
            <a:xfrm>
              <a:off x="8363600" y="988375"/>
              <a:ext cx="48075" cy="130700"/>
            </a:xfrm>
            <a:custGeom>
              <a:rect b="b" l="l" r="r" t="t"/>
              <a:pathLst>
                <a:path extrusionOk="0" h="5228" w="1923">
                  <a:moveTo>
                    <a:pt x="242" y="1"/>
                  </a:moveTo>
                  <a:cubicBezTo>
                    <a:pt x="197" y="1"/>
                    <a:pt x="148" y="34"/>
                    <a:pt x="132" y="99"/>
                  </a:cubicBezTo>
                  <a:cubicBezTo>
                    <a:pt x="0" y="1940"/>
                    <a:pt x="559" y="3747"/>
                    <a:pt x="1709" y="5193"/>
                  </a:cubicBezTo>
                  <a:cubicBezTo>
                    <a:pt x="1733" y="5217"/>
                    <a:pt x="1760" y="5228"/>
                    <a:pt x="1785" y="5228"/>
                  </a:cubicBezTo>
                  <a:cubicBezTo>
                    <a:pt x="1861" y="5228"/>
                    <a:pt x="1922" y="5135"/>
                    <a:pt x="1873" y="5061"/>
                  </a:cubicBezTo>
                  <a:cubicBezTo>
                    <a:pt x="756" y="3648"/>
                    <a:pt x="197" y="1874"/>
                    <a:pt x="329" y="99"/>
                  </a:cubicBezTo>
                  <a:cubicBezTo>
                    <a:pt x="329" y="34"/>
                    <a:pt x="288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9" name="Google Shape;13659;p98"/>
            <p:cNvSpPr/>
            <p:nvPr/>
          </p:nvSpPr>
          <p:spPr>
            <a:xfrm>
              <a:off x="8347975" y="1029450"/>
              <a:ext cx="25575" cy="63850"/>
            </a:xfrm>
            <a:custGeom>
              <a:rect b="b" l="l" r="r" t="t"/>
              <a:pathLst>
                <a:path extrusionOk="0" h="2554" w="1023">
                  <a:moveTo>
                    <a:pt x="132" y="1"/>
                  </a:moveTo>
                  <a:cubicBezTo>
                    <a:pt x="83" y="1"/>
                    <a:pt x="34" y="34"/>
                    <a:pt x="34" y="99"/>
                  </a:cubicBezTo>
                  <a:cubicBezTo>
                    <a:pt x="1" y="954"/>
                    <a:pt x="264" y="1808"/>
                    <a:pt x="789" y="2498"/>
                  </a:cubicBezTo>
                  <a:cubicBezTo>
                    <a:pt x="809" y="2538"/>
                    <a:pt x="841" y="2553"/>
                    <a:pt x="873" y="2553"/>
                  </a:cubicBezTo>
                  <a:cubicBezTo>
                    <a:pt x="947" y="2553"/>
                    <a:pt x="1023" y="2469"/>
                    <a:pt x="954" y="2400"/>
                  </a:cubicBezTo>
                  <a:cubicBezTo>
                    <a:pt x="461" y="1742"/>
                    <a:pt x="198" y="921"/>
                    <a:pt x="231" y="99"/>
                  </a:cubicBezTo>
                  <a:cubicBezTo>
                    <a:pt x="231" y="34"/>
                    <a:pt x="181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0" name="Google Shape;13660;p98"/>
            <p:cNvSpPr/>
            <p:nvPr/>
          </p:nvSpPr>
          <p:spPr>
            <a:xfrm>
              <a:off x="8075250" y="822825"/>
              <a:ext cx="92375" cy="150650"/>
            </a:xfrm>
            <a:custGeom>
              <a:rect b="b" l="l" r="r" t="t"/>
              <a:pathLst>
                <a:path extrusionOk="0" h="6026" w="3695">
                  <a:moveTo>
                    <a:pt x="944" y="0"/>
                  </a:moveTo>
                  <a:cubicBezTo>
                    <a:pt x="925" y="0"/>
                    <a:pt x="906" y="6"/>
                    <a:pt x="887" y="18"/>
                  </a:cubicBezTo>
                  <a:cubicBezTo>
                    <a:pt x="0" y="774"/>
                    <a:pt x="690" y="2285"/>
                    <a:pt x="1085" y="3140"/>
                  </a:cubicBezTo>
                  <a:cubicBezTo>
                    <a:pt x="1643" y="4290"/>
                    <a:pt x="2465" y="5276"/>
                    <a:pt x="3516" y="5998"/>
                  </a:cubicBezTo>
                  <a:cubicBezTo>
                    <a:pt x="3535" y="6018"/>
                    <a:pt x="3554" y="6026"/>
                    <a:pt x="3572" y="6026"/>
                  </a:cubicBezTo>
                  <a:cubicBezTo>
                    <a:pt x="3646" y="6026"/>
                    <a:pt x="3694" y="5887"/>
                    <a:pt x="3615" y="5834"/>
                  </a:cubicBezTo>
                  <a:cubicBezTo>
                    <a:pt x="2695" y="5144"/>
                    <a:pt x="1906" y="4290"/>
                    <a:pt x="1380" y="3271"/>
                  </a:cubicBezTo>
                  <a:cubicBezTo>
                    <a:pt x="1117" y="2778"/>
                    <a:pt x="920" y="2252"/>
                    <a:pt x="756" y="1727"/>
                  </a:cubicBezTo>
                  <a:cubicBezTo>
                    <a:pt x="657" y="1201"/>
                    <a:pt x="592" y="544"/>
                    <a:pt x="1019" y="182"/>
                  </a:cubicBezTo>
                  <a:cubicBezTo>
                    <a:pt x="1099" y="102"/>
                    <a:pt x="1027" y="0"/>
                    <a:pt x="94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1" name="Google Shape;13661;p98"/>
            <p:cNvSpPr/>
            <p:nvPr/>
          </p:nvSpPr>
          <p:spPr>
            <a:xfrm>
              <a:off x="8121250" y="877325"/>
              <a:ext cx="54425" cy="77250"/>
            </a:xfrm>
            <a:custGeom>
              <a:rect b="b" l="l" r="r" t="t"/>
              <a:pathLst>
                <a:path extrusionOk="0" h="3090" w="2177">
                  <a:moveTo>
                    <a:pt x="219" y="1"/>
                  </a:moveTo>
                  <a:cubicBezTo>
                    <a:pt x="181" y="1"/>
                    <a:pt x="144" y="22"/>
                    <a:pt x="132" y="72"/>
                  </a:cubicBezTo>
                  <a:cubicBezTo>
                    <a:pt x="0" y="697"/>
                    <a:pt x="165" y="1321"/>
                    <a:pt x="559" y="1814"/>
                  </a:cubicBezTo>
                  <a:cubicBezTo>
                    <a:pt x="953" y="2307"/>
                    <a:pt x="1446" y="2734"/>
                    <a:pt x="1972" y="3063"/>
                  </a:cubicBezTo>
                  <a:cubicBezTo>
                    <a:pt x="1991" y="3082"/>
                    <a:pt x="2011" y="3090"/>
                    <a:pt x="2031" y="3090"/>
                  </a:cubicBezTo>
                  <a:cubicBezTo>
                    <a:pt x="2112" y="3090"/>
                    <a:pt x="2176" y="2951"/>
                    <a:pt x="2071" y="2898"/>
                  </a:cubicBezTo>
                  <a:cubicBezTo>
                    <a:pt x="1183" y="2274"/>
                    <a:pt x="33" y="1387"/>
                    <a:pt x="329" y="138"/>
                  </a:cubicBezTo>
                  <a:cubicBezTo>
                    <a:pt x="349" y="57"/>
                    <a:pt x="282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2" name="Google Shape;13662;p98"/>
            <p:cNvSpPr/>
            <p:nvPr/>
          </p:nvSpPr>
          <p:spPr>
            <a:xfrm>
              <a:off x="8244725" y="652175"/>
              <a:ext cx="161425" cy="19225"/>
            </a:xfrm>
            <a:custGeom>
              <a:rect b="b" l="l" r="r" t="t"/>
              <a:pathLst>
                <a:path extrusionOk="0" h="769" w="6457">
                  <a:moveTo>
                    <a:pt x="3231" y="1"/>
                  </a:moveTo>
                  <a:cubicBezTo>
                    <a:pt x="2176" y="1"/>
                    <a:pt x="1124" y="190"/>
                    <a:pt x="122" y="568"/>
                  </a:cubicBezTo>
                  <a:cubicBezTo>
                    <a:pt x="0" y="598"/>
                    <a:pt x="47" y="768"/>
                    <a:pt x="159" y="768"/>
                  </a:cubicBezTo>
                  <a:cubicBezTo>
                    <a:pt x="168" y="768"/>
                    <a:pt x="177" y="767"/>
                    <a:pt x="187" y="765"/>
                  </a:cubicBezTo>
                  <a:cubicBezTo>
                    <a:pt x="1173" y="403"/>
                    <a:pt x="2208" y="223"/>
                    <a:pt x="3243" y="223"/>
                  </a:cubicBezTo>
                  <a:cubicBezTo>
                    <a:pt x="4279" y="223"/>
                    <a:pt x="5314" y="403"/>
                    <a:pt x="6299" y="765"/>
                  </a:cubicBezTo>
                  <a:cubicBezTo>
                    <a:pt x="6310" y="767"/>
                    <a:pt x="6319" y="768"/>
                    <a:pt x="6328" y="768"/>
                  </a:cubicBezTo>
                  <a:cubicBezTo>
                    <a:pt x="6435" y="768"/>
                    <a:pt x="6456" y="598"/>
                    <a:pt x="6365" y="568"/>
                  </a:cubicBezTo>
                  <a:cubicBezTo>
                    <a:pt x="5347" y="190"/>
                    <a:pt x="4287" y="1"/>
                    <a:pt x="32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3" name="Google Shape;13663;p98"/>
            <p:cNvSpPr/>
            <p:nvPr/>
          </p:nvSpPr>
          <p:spPr>
            <a:xfrm>
              <a:off x="8304450" y="672300"/>
              <a:ext cx="53975" cy="10600"/>
            </a:xfrm>
            <a:custGeom>
              <a:rect b="b" l="l" r="r" t="t"/>
              <a:pathLst>
                <a:path extrusionOk="0" h="424" w="2159">
                  <a:moveTo>
                    <a:pt x="635" y="0"/>
                  </a:moveTo>
                  <a:cubicBezTo>
                    <a:pt x="469" y="0"/>
                    <a:pt x="301" y="8"/>
                    <a:pt x="132" y="25"/>
                  </a:cubicBezTo>
                  <a:cubicBezTo>
                    <a:pt x="0" y="25"/>
                    <a:pt x="0" y="223"/>
                    <a:pt x="132" y="223"/>
                  </a:cubicBezTo>
                  <a:cubicBezTo>
                    <a:pt x="288" y="206"/>
                    <a:pt x="444" y="198"/>
                    <a:pt x="599" y="198"/>
                  </a:cubicBezTo>
                  <a:cubicBezTo>
                    <a:pt x="1066" y="198"/>
                    <a:pt x="1528" y="272"/>
                    <a:pt x="1972" y="420"/>
                  </a:cubicBezTo>
                  <a:cubicBezTo>
                    <a:pt x="1982" y="422"/>
                    <a:pt x="1991" y="423"/>
                    <a:pt x="2001" y="423"/>
                  </a:cubicBezTo>
                  <a:cubicBezTo>
                    <a:pt x="2112" y="423"/>
                    <a:pt x="2159" y="250"/>
                    <a:pt x="2037" y="190"/>
                  </a:cubicBezTo>
                  <a:cubicBezTo>
                    <a:pt x="1574" y="68"/>
                    <a:pt x="1111" y="0"/>
                    <a:pt x="63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4" name="Google Shape;13664;p98"/>
            <p:cNvSpPr/>
            <p:nvPr/>
          </p:nvSpPr>
          <p:spPr>
            <a:xfrm>
              <a:off x="8353150" y="690900"/>
              <a:ext cx="40600" cy="12525"/>
            </a:xfrm>
            <a:custGeom>
              <a:rect b="b" l="l" r="r" t="t"/>
              <a:pathLst>
                <a:path extrusionOk="0" h="501" w="1624">
                  <a:moveTo>
                    <a:pt x="159" y="1"/>
                  </a:moveTo>
                  <a:cubicBezTo>
                    <a:pt x="48" y="1"/>
                    <a:pt x="1" y="171"/>
                    <a:pt x="122" y="202"/>
                  </a:cubicBezTo>
                  <a:lnTo>
                    <a:pt x="1470" y="497"/>
                  </a:lnTo>
                  <a:cubicBezTo>
                    <a:pt x="1480" y="500"/>
                    <a:pt x="1489" y="501"/>
                    <a:pt x="1498" y="501"/>
                  </a:cubicBezTo>
                  <a:cubicBezTo>
                    <a:pt x="1605" y="501"/>
                    <a:pt x="1624" y="330"/>
                    <a:pt x="1502" y="300"/>
                  </a:cubicBezTo>
                  <a:lnTo>
                    <a:pt x="188" y="4"/>
                  </a:lnTo>
                  <a:cubicBezTo>
                    <a:pt x="178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5" name="Google Shape;13665;p98"/>
            <p:cNvSpPr/>
            <p:nvPr/>
          </p:nvSpPr>
          <p:spPr>
            <a:xfrm>
              <a:off x="8346350" y="528350"/>
              <a:ext cx="80800" cy="72675"/>
            </a:xfrm>
            <a:custGeom>
              <a:rect b="b" l="l" r="r" t="t"/>
              <a:pathLst>
                <a:path extrusionOk="0" h="2907" w="3232">
                  <a:moveTo>
                    <a:pt x="99" y="0"/>
                  </a:moveTo>
                  <a:cubicBezTo>
                    <a:pt x="49" y="0"/>
                    <a:pt x="0" y="33"/>
                    <a:pt x="0" y="99"/>
                  </a:cubicBezTo>
                  <a:cubicBezTo>
                    <a:pt x="0" y="427"/>
                    <a:pt x="131" y="723"/>
                    <a:pt x="394" y="920"/>
                  </a:cubicBezTo>
                  <a:cubicBezTo>
                    <a:pt x="624" y="1183"/>
                    <a:pt x="920" y="1413"/>
                    <a:pt x="1216" y="1676"/>
                  </a:cubicBezTo>
                  <a:cubicBezTo>
                    <a:pt x="1774" y="2136"/>
                    <a:pt x="2366" y="2530"/>
                    <a:pt x="3023" y="2892"/>
                  </a:cubicBezTo>
                  <a:cubicBezTo>
                    <a:pt x="3039" y="2902"/>
                    <a:pt x="3056" y="2907"/>
                    <a:pt x="3072" y="2907"/>
                  </a:cubicBezTo>
                  <a:cubicBezTo>
                    <a:pt x="3157" y="2907"/>
                    <a:pt x="3232" y="2783"/>
                    <a:pt x="3122" y="2727"/>
                  </a:cubicBezTo>
                  <a:cubicBezTo>
                    <a:pt x="2530" y="2399"/>
                    <a:pt x="1972" y="2005"/>
                    <a:pt x="1413" y="1577"/>
                  </a:cubicBezTo>
                  <a:cubicBezTo>
                    <a:pt x="1183" y="1380"/>
                    <a:pt x="920" y="1150"/>
                    <a:pt x="690" y="920"/>
                  </a:cubicBezTo>
                  <a:cubicBezTo>
                    <a:pt x="427" y="690"/>
                    <a:pt x="164" y="460"/>
                    <a:pt x="197" y="99"/>
                  </a:cubicBezTo>
                  <a:cubicBezTo>
                    <a:pt x="197" y="33"/>
                    <a:pt x="148" y="0"/>
                    <a:pt x="9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6" name="Google Shape;13666;p98"/>
            <p:cNvSpPr/>
            <p:nvPr/>
          </p:nvSpPr>
          <p:spPr>
            <a:xfrm>
              <a:off x="8360775" y="521575"/>
              <a:ext cx="60975" cy="53700"/>
            </a:xfrm>
            <a:custGeom>
              <a:rect b="b" l="l" r="r" t="t"/>
              <a:pathLst>
                <a:path extrusionOk="0" h="2148" w="2439">
                  <a:moveTo>
                    <a:pt x="137" y="0"/>
                  </a:moveTo>
                  <a:cubicBezTo>
                    <a:pt x="69" y="0"/>
                    <a:pt x="1" y="70"/>
                    <a:pt x="47" y="140"/>
                  </a:cubicBezTo>
                  <a:cubicBezTo>
                    <a:pt x="540" y="1060"/>
                    <a:pt x="1329" y="1750"/>
                    <a:pt x="2282" y="2144"/>
                  </a:cubicBezTo>
                  <a:cubicBezTo>
                    <a:pt x="2292" y="2147"/>
                    <a:pt x="2301" y="2148"/>
                    <a:pt x="2310" y="2148"/>
                  </a:cubicBezTo>
                  <a:cubicBezTo>
                    <a:pt x="2418" y="2148"/>
                    <a:pt x="2439" y="1977"/>
                    <a:pt x="2348" y="1947"/>
                  </a:cubicBezTo>
                  <a:cubicBezTo>
                    <a:pt x="1427" y="1585"/>
                    <a:pt x="672" y="895"/>
                    <a:pt x="212" y="41"/>
                  </a:cubicBezTo>
                  <a:cubicBezTo>
                    <a:pt x="192" y="12"/>
                    <a:pt x="165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7" name="Google Shape;13667;p98"/>
            <p:cNvSpPr/>
            <p:nvPr/>
          </p:nvSpPr>
          <p:spPr>
            <a:xfrm>
              <a:off x="8380675" y="326250"/>
              <a:ext cx="107800" cy="73325"/>
            </a:xfrm>
            <a:custGeom>
              <a:rect b="b" l="l" r="r" t="t"/>
              <a:pathLst>
                <a:path extrusionOk="0" h="2933" w="4312">
                  <a:moveTo>
                    <a:pt x="4180" y="0"/>
                  </a:moveTo>
                  <a:cubicBezTo>
                    <a:pt x="2340" y="0"/>
                    <a:pt x="697" y="1118"/>
                    <a:pt x="40" y="2826"/>
                  </a:cubicBezTo>
                  <a:cubicBezTo>
                    <a:pt x="1" y="2886"/>
                    <a:pt x="56" y="2933"/>
                    <a:pt x="120" y="2933"/>
                  </a:cubicBezTo>
                  <a:cubicBezTo>
                    <a:pt x="164" y="2933"/>
                    <a:pt x="211" y="2912"/>
                    <a:pt x="237" y="2859"/>
                  </a:cubicBezTo>
                  <a:lnTo>
                    <a:pt x="204" y="2859"/>
                  </a:lnTo>
                  <a:cubicBezTo>
                    <a:pt x="851" y="1274"/>
                    <a:pt x="2391" y="230"/>
                    <a:pt x="4101" y="230"/>
                  </a:cubicBezTo>
                  <a:cubicBezTo>
                    <a:pt x="4127" y="230"/>
                    <a:pt x="4154" y="230"/>
                    <a:pt x="4180" y="230"/>
                  </a:cubicBezTo>
                  <a:cubicBezTo>
                    <a:pt x="4312" y="230"/>
                    <a:pt x="4312" y="0"/>
                    <a:pt x="418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8" name="Google Shape;13668;p98"/>
            <p:cNvSpPr/>
            <p:nvPr/>
          </p:nvSpPr>
          <p:spPr>
            <a:xfrm>
              <a:off x="8589800" y="369350"/>
              <a:ext cx="97975" cy="159625"/>
            </a:xfrm>
            <a:custGeom>
              <a:rect b="b" l="l" r="r" t="t"/>
              <a:pathLst>
                <a:path extrusionOk="0" h="6385" w="3919">
                  <a:moveTo>
                    <a:pt x="161" y="0"/>
                  </a:moveTo>
                  <a:cubicBezTo>
                    <a:pt x="78" y="0"/>
                    <a:pt x="1" y="102"/>
                    <a:pt x="54" y="182"/>
                  </a:cubicBezTo>
                  <a:lnTo>
                    <a:pt x="87" y="149"/>
                  </a:lnTo>
                  <a:cubicBezTo>
                    <a:pt x="1829" y="1825"/>
                    <a:pt x="3110" y="3961"/>
                    <a:pt x="3702" y="6327"/>
                  </a:cubicBezTo>
                  <a:cubicBezTo>
                    <a:pt x="3728" y="6366"/>
                    <a:pt x="3769" y="6384"/>
                    <a:pt x="3807" y="6384"/>
                  </a:cubicBezTo>
                  <a:cubicBezTo>
                    <a:pt x="3866" y="6384"/>
                    <a:pt x="3919" y="6341"/>
                    <a:pt x="3899" y="6261"/>
                  </a:cubicBezTo>
                  <a:cubicBezTo>
                    <a:pt x="3275" y="3896"/>
                    <a:pt x="1993" y="1727"/>
                    <a:pt x="219" y="18"/>
                  </a:cubicBezTo>
                  <a:cubicBezTo>
                    <a:pt x="200" y="6"/>
                    <a:pt x="181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9" name="Google Shape;13669;p98"/>
            <p:cNvSpPr/>
            <p:nvPr/>
          </p:nvSpPr>
          <p:spPr>
            <a:xfrm>
              <a:off x="8609750" y="454475"/>
              <a:ext cx="35275" cy="58725"/>
            </a:xfrm>
            <a:custGeom>
              <a:rect b="b" l="l" r="r" t="t"/>
              <a:pathLst>
                <a:path extrusionOk="0" h="2349" w="1411">
                  <a:moveTo>
                    <a:pt x="156" y="0"/>
                  </a:moveTo>
                  <a:cubicBezTo>
                    <a:pt x="85" y="0"/>
                    <a:pt x="1" y="118"/>
                    <a:pt x="78" y="195"/>
                  </a:cubicBezTo>
                  <a:cubicBezTo>
                    <a:pt x="604" y="786"/>
                    <a:pt x="998" y="1509"/>
                    <a:pt x="1195" y="2265"/>
                  </a:cubicBezTo>
                  <a:cubicBezTo>
                    <a:pt x="1209" y="2323"/>
                    <a:pt x="1255" y="2349"/>
                    <a:pt x="1300" y="2349"/>
                  </a:cubicBezTo>
                  <a:cubicBezTo>
                    <a:pt x="1357" y="2349"/>
                    <a:pt x="1411" y="2306"/>
                    <a:pt x="1392" y="2232"/>
                  </a:cubicBezTo>
                  <a:cubicBezTo>
                    <a:pt x="1195" y="1411"/>
                    <a:pt x="801" y="655"/>
                    <a:pt x="209" y="30"/>
                  </a:cubicBezTo>
                  <a:cubicBezTo>
                    <a:pt x="195" y="9"/>
                    <a:pt x="176" y="0"/>
                    <a:pt x="15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0" name="Google Shape;13670;p98"/>
            <p:cNvSpPr/>
            <p:nvPr/>
          </p:nvSpPr>
          <p:spPr>
            <a:xfrm>
              <a:off x="8688900" y="341025"/>
              <a:ext cx="82475" cy="129400"/>
            </a:xfrm>
            <a:custGeom>
              <a:rect b="b" l="l" r="r" t="t"/>
              <a:pathLst>
                <a:path extrusionOk="0" h="5176" w="3299">
                  <a:moveTo>
                    <a:pt x="132" y="1"/>
                  </a:moveTo>
                  <a:cubicBezTo>
                    <a:pt x="83" y="1"/>
                    <a:pt x="34" y="34"/>
                    <a:pt x="34" y="99"/>
                  </a:cubicBezTo>
                  <a:cubicBezTo>
                    <a:pt x="1" y="625"/>
                    <a:pt x="99" y="1151"/>
                    <a:pt x="329" y="1644"/>
                  </a:cubicBezTo>
                  <a:cubicBezTo>
                    <a:pt x="526" y="2104"/>
                    <a:pt x="756" y="2564"/>
                    <a:pt x="1052" y="2991"/>
                  </a:cubicBezTo>
                  <a:cubicBezTo>
                    <a:pt x="1611" y="3813"/>
                    <a:pt x="2301" y="4568"/>
                    <a:pt x="3090" y="5160"/>
                  </a:cubicBezTo>
                  <a:cubicBezTo>
                    <a:pt x="3105" y="5171"/>
                    <a:pt x="3122" y="5175"/>
                    <a:pt x="3139" y="5175"/>
                  </a:cubicBezTo>
                  <a:cubicBezTo>
                    <a:pt x="3224" y="5175"/>
                    <a:pt x="3298" y="5051"/>
                    <a:pt x="3188" y="4996"/>
                  </a:cubicBezTo>
                  <a:cubicBezTo>
                    <a:pt x="2432" y="4404"/>
                    <a:pt x="1775" y="3681"/>
                    <a:pt x="1217" y="2893"/>
                  </a:cubicBezTo>
                  <a:cubicBezTo>
                    <a:pt x="987" y="2498"/>
                    <a:pt x="756" y="2104"/>
                    <a:pt x="592" y="1710"/>
                  </a:cubicBezTo>
                  <a:cubicBezTo>
                    <a:pt x="329" y="1217"/>
                    <a:pt x="198" y="658"/>
                    <a:pt x="231" y="99"/>
                  </a:cubicBezTo>
                  <a:cubicBezTo>
                    <a:pt x="231" y="34"/>
                    <a:pt x="181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1" name="Google Shape;13671;p98"/>
            <p:cNvSpPr/>
            <p:nvPr/>
          </p:nvSpPr>
          <p:spPr>
            <a:xfrm>
              <a:off x="8704525" y="370075"/>
              <a:ext cx="34050" cy="40425"/>
            </a:xfrm>
            <a:custGeom>
              <a:rect b="b" l="l" r="r" t="t"/>
              <a:pathLst>
                <a:path extrusionOk="0" h="1617" w="1362">
                  <a:moveTo>
                    <a:pt x="145" y="0"/>
                  </a:moveTo>
                  <a:cubicBezTo>
                    <a:pt x="120" y="0"/>
                    <a:pt x="93" y="8"/>
                    <a:pt x="66" y="22"/>
                  </a:cubicBezTo>
                  <a:cubicBezTo>
                    <a:pt x="33" y="22"/>
                    <a:pt x="0" y="88"/>
                    <a:pt x="33" y="153"/>
                  </a:cubicBezTo>
                  <a:cubicBezTo>
                    <a:pt x="296" y="712"/>
                    <a:pt x="657" y="1205"/>
                    <a:pt x="1117" y="1599"/>
                  </a:cubicBezTo>
                  <a:cubicBezTo>
                    <a:pt x="1136" y="1611"/>
                    <a:pt x="1156" y="1617"/>
                    <a:pt x="1177" y="1617"/>
                  </a:cubicBezTo>
                  <a:cubicBezTo>
                    <a:pt x="1268" y="1617"/>
                    <a:pt x="1362" y="1515"/>
                    <a:pt x="1282" y="1435"/>
                  </a:cubicBezTo>
                  <a:cubicBezTo>
                    <a:pt x="822" y="1073"/>
                    <a:pt x="460" y="580"/>
                    <a:pt x="230" y="55"/>
                  </a:cubicBezTo>
                  <a:cubicBezTo>
                    <a:pt x="211" y="16"/>
                    <a:pt x="180" y="0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2" name="Google Shape;13672;p98"/>
            <p:cNvSpPr/>
            <p:nvPr/>
          </p:nvSpPr>
          <p:spPr>
            <a:xfrm>
              <a:off x="8727850" y="380275"/>
              <a:ext cx="35025" cy="33075"/>
            </a:xfrm>
            <a:custGeom>
              <a:rect b="b" l="l" r="r" t="t"/>
              <a:pathLst>
                <a:path extrusionOk="0" h="1323" w="1401">
                  <a:moveTo>
                    <a:pt x="124" y="0"/>
                  </a:moveTo>
                  <a:cubicBezTo>
                    <a:pt x="63" y="0"/>
                    <a:pt x="0" y="48"/>
                    <a:pt x="20" y="107"/>
                  </a:cubicBezTo>
                  <a:cubicBezTo>
                    <a:pt x="151" y="731"/>
                    <a:pt x="644" y="1191"/>
                    <a:pt x="1269" y="1323"/>
                  </a:cubicBezTo>
                  <a:cubicBezTo>
                    <a:pt x="1302" y="1323"/>
                    <a:pt x="1367" y="1290"/>
                    <a:pt x="1367" y="1224"/>
                  </a:cubicBezTo>
                  <a:cubicBezTo>
                    <a:pt x="1400" y="1191"/>
                    <a:pt x="1367" y="1125"/>
                    <a:pt x="1302" y="1125"/>
                  </a:cubicBezTo>
                  <a:cubicBezTo>
                    <a:pt x="776" y="1027"/>
                    <a:pt x="316" y="600"/>
                    <a:pt x="217" y="74"/>
                  </a:cubicBezTo>
                  <a:cubicBezTo>
                    <a:pt x="204" y="21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3" name="Google Shape;13673;p98"/>
            <p:cNvSpPr/>
            <p:nvPr/>
          </p:nvSpPr>
          <p:spPr>
            <a:xfrm>
              <a:off x="8953675" y="55750"/>
              <a:ext cx="115150" cy="27675"/>
            </a:xfrm>
            <a:custGeom>
              <a:rect b="b" l="l" r="r" t="t"/>
              <a:pathLst>
                <a:path extrusionOk="0" h="1107" w="4606">
                  <a:moveTo>
                    <a:pt x="1459" y="1"/>
                  </a:moveTo>
                  <a:cubicBezTo>
                    <a:pt x="1010" y="1"/>
                    <a:pt x="560" y="57"/>
                    <a:pt x="122" y="174"/>
                  </a:cubicBezTo>
                  <a:cubicBezTo>
                    <a:pt x="1" y="204"/>
                    <a:pt x="19" y="375"/>
                    <a:pt x="127" y="375"/>
                  </a:cubicBezTo>
                  <a:cubicBezTo>
                    <a:pt x="135" y="375"/>
                    <a:pt x="145" y="373"/>
                    <a:pt x="155" y="371"/>
                  </a:cubicBezTo>
                  <a:cubicBezTo>
                    <a:pt x="580" y="265"/>
                    <a:pt x="1014" y="212"/>
                    <a:pt x="1446" y="212"/>
                  </a:cubicBezTo>
                  <a:cubicBezTo>
                    <a:pt x="2483" y="212"/>
                    <a:pt x="3512" y="514"/>
                    <a:pt x="4394" y="1094"/>
                  </a:cubicBezTo>
                  <a:cubicBezTo>
                    <a:pt x="4408" y="1103"/>
                    <a:pt x="4422" y="1107"/>
                    <a:pt x="4436" y="1107"/>
                  </a:cubicBezTo>
                  <a:cubicBezTo>
                    <a:pt x="4524" y="1107"/>
                    <a:pt x="4606" y="953"/>
                    <a:pt x="4493" y="897"/>
                  </a:cubicBezTo>
                  <a:cubicBezTo>
                    <a:pt x="3591" y="318"/>
                    <a:pt x="2526" y="1"/>
                    <a:pt x="14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4" name="Google Shape;13674;p98"/>
            <p:cNvSpPr/>
            <p:nvPr/>
          </p:nvSpPr>
          <p:spPr>
            <a:xfrm>
              <a:off x="8987925" y="73950"/>
              <a:ext cx="52975" cy="18525"/>
            </a:xfrm>
            <a:custGeom>
              <a:rect b="b" l="l" r="r" t="t"/>
              <a:pathLst>
                <a:path extrusionOk="0" h="741" w="2119">
                  <a:moveTo>
                    <a:pt x="275" y="1"/>
                  </a:moveTo>
                  <a:cubicBezTo>
                    <a:pt x="227" y="1"/>
                    <a:pt x="180" y="2"/>
                    <a:pt x="132" y="4"/>
                  </a:cubicBezTo>
                  <a:cubicBezTo>
                    <a:pt x="1" y="4"/>
                    <a:pt x="1" y="201"/>
                    <a:pt x="132" y="201"/>
                  </a:cubicBezTo>
                  <a:cubicBezTo>
                    <a:pt x="177" y="199"/>
                    <a:pt x="222" y="198"/>
                    <a:pt x="267" y="198"/>
                  </a:cubicBezTo>
                  <a:cubicBezTo>
                    <a:pt x="846" y="198"/>
                    <a:pt x="1419" y="392"/>
                    <a:pt x="1907" y="727"/>
                  </a:cubicBezTo>
                  <a:cubicBezTo>
                    <a:pt x="1925" y="736"/>
                    <a:pt x="1943" y="740"/>
                    <a:pt x="1959" y="740"/>
                  </a:cubicBezTo>
                  <a:cubicBezTo>
                    <a:pt x="2061" y="740"/>
                    <a:pt x="2118" y="587"/>
                    <a:pt x="2005" y="530"/>
                  </a:cubicBezTo>
                  <a:cubicBezTo>
                    <a:pt x="1487" y="195"/>
                    <a:pt x="884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5" name="Google Shape;13675;p98"/>
            <p:cNvSpPr/>
            <p:nvPr/>
          </p:nvSpPr>
          <p:spPr>
            <a:xfrm>
              <a:off x="8996150" y="89125"/>
              <a:ext cx="27325" cy="14375"/>
            </a:xfrm>
            <a:custGeom>
              <a:rect b="b" l="l" r="r" t="t"/>
              <a:pathLst>
                <a:path extrusionOk="0" h="575" w="1093">
                  <a:moveTo>
                    <a:pt x="88" y="0"/>
                  </a:moveTo>
                  <a:cubicBezTo>
                    <a:pt x="56" y="0"/>
                    <a:pt x="33" y="16"/>
                    <a:pt x="33" y="54"/>
                  </a:cubicBezTo>
                  <a:cubicBezTo>
                    <a:pt x="0" y="87"/>
                    <a:pt x="0" y="153"/>
                    <a:pt x="66" y="186"/>
                  </a:cubicBezTo>
                  <a:lnTo>
                    <a:pt x="888" y="547"/>
                  </a:lnTo>
                  <a:cubicBezTo>
                    <a:pt x="907" y="567"/>
                    <a:pt x="927" y="575"/>
                    <a:pt x="946" y="575"/>
                  </a:cubicBezTo>
                  <a:cubicBezTo>
                    <a:pt x="1027" y="575"/>
                    <a:pt x="1092" y="436"/>
                    <a:pt x="986" y="383"/>
                  </a:cubicBezTo>
                  <a:lnTo>
                    <a:pt x="165" y="22"/>
                  </a:lnTo>
                  <a:cubicBezTo>
                    <a:pt x="137" y="8"/>
                    <a:pt x="110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6" name="Google Shape;13676;p98"/>
            <p:cNvSpPr/>
            <p:nvPr/>
          </p:nvSpPr>
          <p:spPr>
            <a:xfrm>
              <a:off x="8485175" y="187275"/>
              <a:ext cx="92450" cy="122950"/>
            </a:xfrm>
            <a:custGeom>
              <a:rect b="b" l="l" r="r" t="t"/>
              <a:pathLst>
                <a:path extrusionOk="0" h="4918" w="3698">
                  <a:moveTo>
                    <a:pt x="133" y="0"/>
                  </a:moveTo>
                  <a:cubicBezTo>
                    <a:pt x="76" y="0"/>
                    <a:pt x="0" y="56"/>
                    <a:pt x="0" y="137"/>
                  </a:cubicBezTo>
                  <a:cubicBezTo>
                    <a:pt x="395" y="2175"/>
                    <a:pt x="1676" y="3916"/>
                    <a:pt x="3484" y="4902"/>
                  </a:cubicBezTo>
                  <a:cubicBezTo>
                    <a:pt x="3505" y="4913"/>
                    <a:pt x="3525" y="4917"/>
                    <a:pt x="3544" y="4917"/>
                  </a:cubicBezTo>
                  <a:cubicBezTo>
                    <a:pt x="3642" y="4917"/>
                    <a:pt x="3698" y="4793"/>
                    <a:pt x="3615" y="4738"/>
                  </a:cubicBezTo>
                  <a:cubicBezTo>
                    <a:pt x="1841" y="3752"/>
                    <a:pt x="592" y="2043"/>
                    <a:pt x="198" y="72"/>
                  </a:cubicBezTo>
                  <a:cubicBezTo>
                    <a:pt x="198" y="22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7" name="Google Shape;13677;p98"/>
            <p:cNvSpPr/>
            <p:nvPr/>
          </p:nvSpPr>
          <p:spPr>
            <a:xfrm>
              <a:off x="8523325" y="231325"/>
              <a:ext cx="73200" cy="79725"/>
            </a:xfrm>
            <a:custGeom>
              <a:rect b="b" l="l" r="r" t="t"/>
              <a:pathLst>
                <a:path extrusionOk="0" h="3189" w="2928">
                  <a:moveTo>
                    <a:pt x="111" y="1"/>
                  </a:moveTo>
                  <a:cubicBezTo>
                    <a:pt x="54" y="1"/>
                    <a:pt x="0" y="43"/>
                    <a:pt x="19" y="117"/>
                  </a:cubicBezTo>
                  <a:cubicBezTo>
                    <a:pt x="512" y="1431"/>
                    <a:pt x="1465" y="2549"/>
                    <a:pt x="2713" y="3173"/>
                  </a:cubicBezTo>
                  <a:cubicBezTo>
                    <a:pt x="2735" y="3184"/>
                    <a:pt x="2755" y="3188"/>
                    <a:pt x="2774" y="3188"/>
                  </a:cubicBezTo>
                  <a:cubicBezTo>
                    <a:pt x="2871" y="3188"/>
                    <a:pt x="2927" y="3064"/>
                    <a:pt x="2845" y="3009"/>
                  </a:cubicBezTo>
                  <a:cubicBezTo>
                    <a:pt x="1629" y="2384"/>
                    <a:pt x="676" y="1333"/>
                    <a:pt x="216" y="84"/>
                  </a:cubicBezTo>
                  <a:cubicBezTo>
                    <a:pt x="202" y="27"/>
                    <a:pt x="156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8" name="Google Shape;13678;p98"/>
            <p:cNvSpPr/>
            <p:nvPr/>
          </p:nvSpPr>
          <p:spPr>
            <a:xfrm>
              <a:off x="8551450" y="246200"/>
              <a:ext cx="53400" cy="48975"/>
            </a:xfrm>
            <a:custGeom>
              <a:rect b="b" l="l" r="r" t="t"/>
              <a:pathLst>
                <a:path extrusionOk="0" h="1959" w="2136">
                  <a:moveTo>
                    <a:pt x="122" y="0"/>
                  </a:moveTo>
                  <a:cubicBezTo>
                    <a:pt x="59" y="0"/>
                    <a:pt x="0" y="59"/>
                    <a:pt x="44" y="146"/>
                  </a:cubicBezTo>
                  <a:cubicBezTo>
                    <a:pt x="504" y="902"/>
                    <a:pt x="1128" y="1527"/>
                    <a:pt x="1917" y="1954"/>
                  </a:cubicBezTo>
                  <a:cubicBezTo>
                    <a:pt x="1929" y="1957"/>
                    <a:pt x="1940" y="1958"/>
                    <a:pt x="1951" y="1958"/>
                  </a:cubicBezTo>
                  <a:cubicBezTo>
                    <a:pt x="2064" y="1958"/>
                    <a:pt x="2135" y="1816"/>
                    <a:pt x="2016" y="1757"/>
                  </a:cubicBezTo>
                  <a:cubicBezTo>
                    <a:pt x="1260" y="1362"/>
                    <a:pt x="635" y="771"/>
                    <a:pt x="208" y="48"/>
                  </a:cubicBezTo>
                  <a:cubicBezTo>
                    <a:pt x="186" y="15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9" name="Google Shape;13679;p98"/>
            <p:cNvSpPr/>
            <p:nvPr/>
          </p:nvSpPr>
          <p:spPr>
            <a:xfrm>
              <a:off x="8648650" y="56750"/>
              <a:ext cx="132575" cy="41525"/>
            </a:xfrm>
            <a:custGeom>
              <a:rect b="b" l="l" r="r" t="t"/>
              <a:pathLst>
                <a:path extrusionOk="0" h="1661" w="5303">
                  <a:moveTo>
                    <a:pt x="301" y="1"/>
                  </a:moveTo>
                  <a:cubicBezTo>
                    <a:pt x="245" y="1"/>
                    <a:pt x="189" y="1"/>
                    <a:pt x="132" y="2"/>
                  </a:cubicBezTo>
                  <a:cubicBezTo>
                    <a:pt x="1" y="2"/>
                    <a:pt x="1" y="199"/>
                    <a:pt x="132" y="199"/>
                  </a:cubicBezTo>
                  <a:cubicBezTo>
                    <a:pt x="187" y="198"/>
                    <a:pt x="243" y="198"/>
                    <a:pt x="298" y="198"/>
                  </a:cubicBezTo>
                  <a:cubicBezTo>
                    <a:pt x="2013" y="198"/>
                    <a:pt x="3661" y="690"/>
                    <a:pt x="5094" y="1645"/>
                  </a:cubicBezTo>
                  <a:cubicBezTo>
                    <a:pt x="5115" y="1656"/>
                    <a:pt x="5135" y="1660"/>
                    <a:pt x="5153" y="1660"/>
                  </a:cubicBezTo>
                  <a:cubicBezTo>
                    <a:pt x="5251" y="1660"/>
                    <a:pt x="5303" y="1531"/>
                    <a:pt x="5192" y="1448"/>
                  </a:cubicBezTo>
                  <a:cubicBezTo>
                    <a:pt x="3760" y="493"/>
                    <a:pt x="2050" y="1"/>
                    <a:pt x="3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0" name="Google Shape;13680;p98"/>
            <p:cNvSpPr/>
            <p:nvPr/>
          </p:nvSpPr>
          <p:spPr>
            <a:xfrm>
              <a:off x="8674125" y="80625"/>
              <a:ext cx="66925" cy="21700"/>
            </a:xfrm>
            <a:custGeom>
              <a:rect b="b" l="l" r="r" t="t"/>
              <a:pathLst>
                <a:path extrusionOk="0" h="868" w="2677">
                  <a:moveTo>
                    <a:pt x="132" y="0"/>
                  </a:moveTo>
                  <a:cubicBezTo>
                    <a:pt x="0" y="0"/>
                    <a:pt x="0" y="197"/>
                    <a:pt x="132" y="230"/>
                  </a:cubicBezTo>
                  <a:cubicBezTo>
                    <a:pt x="953" y="296"/>
                    <a:pt x="1742" y="526"/>
                    <a:pt x="2465" y="855"/>
                  </a:cubicBezTo>
                  <a:cubicBezTo>
                    <a:pt x="2483" y="864"/>
                    <a:pt x="2501" y="868"/>
                    <a:pt x="2518" y="868"/>
                  </a:cubicBezTo>
                  <a:cubicBezTo>
                    <a:pt x="2619" y="868"/>
                    <a:pt x="2676" y="718"/>
                    <a:pt x="2563" y="690"/>
                  </a:cubicBezTo>
                  <a:cubicBezTo>
                    <a:pt x="1808" y="329"/>
                    <a:pt x="986" y="99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1" name="Google Shape;13681;p98"/>
            <p:cNvSpPr/>
            <p:nvPr/>
          </p:nvSpPr>
          <p:spPr>
            <a:xfrm>
              <a:off x="8679875" y="101975"/>
              <a:ext cx="34525" cy="10700"/>
            </a:xfrm>
            <a:custGeom>
              <a:rect b="b" l="l" r="r" t="t"/>
              <a:pathLst>
                <a:path extrusionOk="0" h="428" w="1381">
                  <a:moveTo>
                    <a:pt x="165" y="1"/>
                  </a:moveTo>
                  <a:cubicBezTo>
                    <a:pt x="99" y="1"/>
                    <a:pt x="33" y="33"/>
                    <a:pt x="33" y="66"/>
                  </a:cubicBezTo>
                  <a:cubicBezTo>
                    <a:pt x="0" y="132"/>
                    <a:pt x="33" y="198"/>
                    <a:pt x="99" y="198"/>
                  </a:cubicBezTo>
                  <a:lnTo>
                    <a:pt x="1216" y="428"/>
                  </a:lnTo>
                  <a:cubicBezTo>
                    <a:pt x="1282" y="428"/>
                    <a:pt x="1348" y="395"/>
                    <a:pt x="1348" y="362"/>
                  </a:cubicBezTo>
                  <a:cubicBezTo>
                    <a:pt x="1380" y="296"/>
                    <a:pt x="1348" y="231"/>
                    <a:pt x="1282" y="231"/>
                  </a:cubicBezTo>
                  <a:lnTo>
                    <a:pt x="165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2" name="Google Shape;13682;p98"/>
            <p:cNvSpPr/>
            <p:nvPr/>
          </p:nvSpPr>
          <p:spPr>
            <a:xfrm>
              <a:off x="8973150" y="-67975"/>
              <a:ext cx="54250" cy="110675"/>
            </a:xfrm>
            <a:custGeom>
              <a:rect b="b" l="l" r="r" t="t"/>
              <a:pathLst>
                <a:path extrusionOk="0" h="4427" w="2170">
                  <a:moveTo>
                    <a:pt x="861" y="0"/>
                  </a:moveTo>
                  <a:cubicBezTo>
                    <a:pt x="829" y="0"/>
                    <a:pt x="800" y="18"/>
                    <a:pt x="789" y="62"/>
                  </a:cubicBezTo>
                  <a:cubicBezTo>
                    <a:pt x="0" y="1607"/>
                    <a:pt x="1019" y="3217"/>
                    <a:pt x="1972" y="4400"/>
                  </a:cubicBezTo>
                  <a:cubicBezTo>
                    <a:pt x="1999" y="4418"/>
                    <a:pt x="2027" y="4426"/>
                    <a:pt x="2052" y="4426"/>
                  </a:cubicBezTo>
                  <a:cubicBezTo>
                    <a:pt x="2118" y="4426"/>
                    <a:pt x="2169" y="4372"/>
                    <a:pt x="2169" y="4301"/>
                  </a:cubicBezTo>
                  <a:lnTo>
                    <a:pt x="2038" y="4005"/>
                  </a:lnTo>
                  <a:cubicBezTo>
                    <a:pt x="2025" y="3955"/>
                    <a:pt x="1989" y="3934"/>
                    <a:pt x="1950" y="3934"/>
                  </a:cubicBezTo>
                  <a:cubicBezTo>
                    <a:pt x="1928" y="3934"/>
                    <a:pt x="1904" y="3941"/>
                    <a:pt x="1885" y="3954"/>
                  </a:cubicBezTo>
                  <a:lnTo>
                    <a:pt x="1885" y="3954"/>
                  </a:lnTo>
                  <a:cubicBezTo>
                    <a:pt x="1051" y="2877"/>
                    <a:pt x="296" y="1505"/>
                    <a:pt x="953" y="161"/>
                  </a:cubicBezTo>
                  <a:cubicBezTo>
                    <a:pt x="997" y="73"/>
                    <a:pt x="924" y="0"/>
                    <a:pt x="8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3" name="Google Shape;13683;p98"/>
            <p:cNvSpPr/>
            <p:nvPr/>
          </p:nvSpPr>
          <p:spPr>
            <a:xfrm>
              <a:off x="9028175" y="-46050"/>
              <a:ext cx="27475" cy="82075"/>
            </a:xfrm>
            <a:custGeom>
              <a:rect b="b" l="l" r="r" t="t"/>
              <a:pathLst>
                <a:path extrusionOk="0" h="3283" w="1099">
                  <a:moveTo>
                    <a:pt x="337" y="1"/>
                  </a:moveTo>
                  <a:cubicBezTo>
                    <a:pt x="297" y="1"/>
                    <a:pt x="264" y="22"/>
                    <a:pt x="264" y="72"/>
                  </a:cubicBezTo>
                  <a:cubicBezTo>
                    <a:pt x="1" y="1157"/>
                    <a:pt x="231" y="2307"/>
                    <a:pt x="855" y="3227"/>
                  </a:cubicBezTo>
                  <a:cubicBezTo>
                    <a:pt x="885" y="3267"/>
                    <a:pt x="921" y="3282"/>
                    <a:pt x="954" y="3282"/>
                  </a:cubicBezTo>
                  <a:cubicBezTo>
                    <a:pt x="1032" y="3282"/>
                    <a:pt x="1098" y="3197"/>
                    <a:pt x="1052" y="3128"/>
                  </a:cubicBezTo>
                  <a:cubicBezTo>
                    <a:pt x="428" y="2274"/>
                    <a:pt x="198" y="1157"/>
                    <a:pt x="461" y="138"/>
                  </a:cubicBezTo>
                  <a:cubicBezTo>
                    <a:pt x="481" y="57"/>
                    <a:pt x="40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4" name="Google Shape;13684;p98"/>
            <p:cNvSpPr/>
            <p:nvPr/>
          </p:nvSpPr>
          <p:spPr>
            <a:xfrm>
              <a:off x="9030650" y="-91900"/>
              <a:ext cx="35350" cy="24675"/>
            </a:xfrm>
            <a:custGeom>
              <a:rect b="b" l="l" r="r" t="t"/>
              <a:pathLst>
                <a:path extrusionOk="0" h="987" w="1414">
                  <a:moveTo>
                    <a:pt x="1282" y="1"/>
                  </a:moveTo>
                  <a:cubicBezTo>
                    <a:pt x="756" y="33"/>
                    <a:pt x="263" y="329"/>
                    <a:pt x="33" y="822"/>
                  </a:cubicBezTo>
                  <a:cubicBezTo>
                    <a:pt x="1" y="888"/>
                    <a:pt x="33" y="953"/>
                    <a:pt x="66" y="986"/>
                  </a:cubicBezTo>
                  <a:cubicBezTo>
                    <a:pt x="99" y="986"/>
                    <a:pt x="165" y="986"/>
                    <a:pt x="198" y="921"/>
                  </a:cubicBezTo>
                  <a:lnTo>
                    <a:pt x="198" y="953"/>
                  </a:lnTo>
                  <a:cubicBezTo>
                    <a:pt x="395" y="526"/>
                    <a:pt x="822" y="231"/>
                    <a:pt x="1282" y="198"/>
                  </a:cubicBezTo>
                  <a:cubicBezTo>
                    <a:pt x="1414" y="198"/>
                    <a:pt x="1414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2">
  <p:cSld name="TITLE_AND_TWO_COLUMNS_1_2_1">
    <p:spTree>
      <p:nvGrpSpPr>
        <p:cNvPr id="13685" name="Shape 136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86" name="Google Shape;13686;p99"/>
          <p:cNvSpPr txBox="1"/>
          <p:nvPr>
            <p:ph idx="1" type="subTitle"/>
          </p:nvPr>
        </p:nvSpPr>
        <p:spPr>
          <a:xfrm>
            <a:off x="4699750" y="1600823"/>
            <a:ext cx="3729300" cy="55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6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687" name="Google Shape;13687;p99"/>
          <p:cNvSpPr txBox="1"/>
          <p:nvPr>
            <p:ph hasCustomPrompt="1" type="title"/>
          </p:nvPr>
        </p:nvSpPr>
        <p:spPr>
          <a:xfrm>
            <a:off x="4699750" y="956913"/>
            <a:ext cx="3729300" cy="86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7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3688" name="Google Shape;13688;p99"/>
          <p:cNvSpPr txBox="1"/>
          <p:nvPr>
            <p:ph idx="2" type="subTitle"/>
          </p:nvPr>
        </p:nvSpPr>
        <p:spPr>
          <a:xfrm>
            <a:off x="4699750" y="4056272"/>
            <a:ext cx="3729300" cy="55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6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689" name="Google Shape;13689;p99"/>
          <p:cNvSpPr txBox="1"/>
          <p:nvPr>
            <p:ph hasCustomPrompt="1" idx="3" type="title"/>
          </p:nvPr>
        </p:nvSpPr>
        <p:spPr>
          <a:xfrm>
            <a:off x="4699750" y="3417568"/>
            <a:ext cx="3729300" cy="86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7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3690" name="Google Shape;13690;p99"/>
          <p:cNvSpPr txBox="1"/>
          <p:nvPr>
            <p:ph idx="4" type="subTitle"/>
          </p:nvPr>
        </p:nvSpPr>
        <p:spPr>
          <a:xfrm>
            <a:off x="4699750" y="2834138"/>
            <a:ext cx="3729300" cy="55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6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691" name="Google Shape;13691;p99"/>
          <p:cNvSpPr txBox="1"/>
          <p:nvPr>
            <p:ph hasCustomPrompt="1" idx="5" type="title"/>
          </p:nvPr>
        </p:nvSpPr>
        <p:spPr>
          <a:xfrm>
            <a:off x="4699750" y="2185266"/>
            <a:ext cx="3729300" cy="86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57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None/>
              <a:defRPr sz="4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grpSp>
        <p:nvGrpSpPr>
          <p:cNvPr id="13692" name="Google Shape;13692;p99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3693" name="Google Shape;13693;p99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694" name="Google Shape;13694;p99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695" name="Google Shape;13695;p99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696" name="Google Shape;13696;p99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697" name="Google Shape;13697;p99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698" name="Google Shape;13698;p99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699" name="Google Shape;13699;p99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00" name="Google Shape;13700;p99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01" name="Google Shape;13701;p99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02" name="Google Shape;13702;p99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03" name="Google Shape;13703;p99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04" name="Google Shape;13704;p99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05" name="Google Shape;13705;p99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06" name="Google Shape;13706;p99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07" name="Google Shape;13707;p99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08" name="Google Shape;13708;p99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09" name="Google Shape;13709;p99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10" name="Google Shape;13710;p99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11" name="Google Shape;13711;p99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12" name="Google Shape;13712;p99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13" name="Google Shape;13713;p99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14" name="Google Shape;13714;p99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15" name="Google Shape;13715;p99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16" name="Google Shape;13716;p99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17" name="Google Shape;13717;p99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3718" name="Google Shape;13718;p99"/>
          <p:cNvSpPr txBox="1"/>
          <p:nvPr>
            <p:ph idx="6" type="title"/>
          </p:nvPr>
        </p:nvSpPr>
        <p:spPr>
          <a:xfrm>
            <a:off x="714850" y="310896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3719" name="Google Shape;13719;p99"/>
          <p:cNvSpPr/>
          <p:nvPr/>
        </p:nvSpPr>
        <p:spPr>
          <a:xfrm>
            <a:off x="198296" y="3143074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20" name="Google Shape;13720;p99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21" name="Google Shape;13721;p99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22" name="Google Shape;13722;p99"/>
          <p:cNvSpPr/>
          <p:nvPr/>
        </p:nvSpPr>
        <p:spPr>
          <a:xfrm>
            <a:off x="150383" y="438440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23" name="Google Shape;13723;p99"/>
          <p:cNvSpPr/>
          <p:nvPr/>
        </p:nvSpPr>
        <p:spPr>
          <a:xfrm>
            <a:off x="146200" y="2437578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24" name="Google Shape;13724;p99"/>
          <p:cNvSpPr/>
          <p:nvPr/>
        </p:nvSpPr>
        <p:spPr>
          <a:xfrm>
            <a:off x="6956597" y="555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25" name="Google Shape;13725;p99"/>
          <p:cNvSpPr/>
          <p:nvPr/>
        </p:nvSpPr>
        <p:spPr>
          <a:xfrm>
            <a:off x="8588269" y="517969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26" name="Google Shape;13726;p99"/>
          <p:cNvSpPr/>
          <p:nvPr/>
        </p:nvSpPr>
        <p:spPr>
          <a:xfrm>
            <a:off x="102169" y="1136830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27" name="Google Shape;13727;p99"/>
          <p:cNvSpPr/>
          <p:nvPr/>
        </p:nvSpPr>
        <p:spPr>
          <a:xfrm>
            <a:off x="261511" y="3989750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28" name="Google Shape;13728;p99"/>
          <p:cNvSpPr/>
          <p:nvPr/>
        </p:nvSpPr>
        <p:spPr>
          <a:xfrm>
            <a:off x="8814140" y="2250997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29" name="Google Shape;13729;p99"/>
          <p:cNvSpPr/>
          <p:nvPr/>
        </p:nvSpPr>
        <p:spPr>
          <a:xfrm>
            <a:off x="8814707" y="4349041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30" name="Google Shape;13730;p99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31" name="Google Shape;13731;p99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32" name="Google Shape;13732;p99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33" name="Google Shape;13733;p99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34" name="Google Shape;13734;p99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35" name="Google Shape;13735;p99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36" name="Google Shape;13736;p99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37" name="Google Shape;13737;p99"/>
          <p:cNvSpPr/>
          <p:nvPr/>
        </p:nvSpPr>
        <p:spPr>
          <a:xfrm>
            <a:off x="8095604" y="350201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38" name="Google Shape;13738;p99"/>
          <p:cNvSpPr/>
          <p:nvPr/>
        </p:nvSpPr>
        <p:spPr>
          <a:xfrm>
            <a:off x="8871798" y="113656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39" name="Google Shape;13739;p99"/>
          <p:cNvSpPr/>
          <p:nvPr/>
        </p:nvSpPr>
        <p:spPr>
          <a:xfrm>
            <a:off x="8870677" y="2691500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40" name="Google Shape;13740;p99"/>
          <p:cNvSpPr/>
          <p:nvPr/>
        </p:nvSpPr>
        <p:spPr>
          <a:xfrm>
            <a:off x="8811870" y="153199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41" name="Google Shape;13741;p99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42" name="Google Shape;13742;p99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43" name="Google Shape;13743;p99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44" name="Google Shape;13744;p99"/>
          <p:cNvSpPr/>
          <p:nvPr/>
        </p:nvSpPr>
        <p:spPr>
          <a:xfrm>
            <a:off x="324815" y="819719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45" name="Google Shape;13745;p99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46" name="Google Shape;13746;p99"/>
          <p:cNvSpPr/>
          <p:nvPr/>
        </p:nvSpPr>
        <p:spPr>
          <a:xfrm>
            <a:off x="3934862" y="4948506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47" name="Google Shape;13747;p99"/>
          <p:cNvSpPr/>
          <p:nvPr/>
        </p:nvSpPr>
        <p:spPr>
          <a:xfrm>
            <a:off x="8490141" y="1859306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TITLE_AND_BODY_1_1">
    <p:spTree>
      <p:nvGrpSpPr>
        <p:cNvPr id="13748" name="Shape 137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49" name="Google Shape;13749;p100"/>
          <p:cNvSpPr txBox="1"/>
          <p:nvPr>
            <p:ph type="title"/>
          </p:nvPr>
        </p:nvSpPr>
        <p:spPr>
          <a:xfrm>
            <a:off x="712800" y="539126"/>
            <a:ext cx="3409500" cy="90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100"/>
              <a:buNone/>
              <a:defRPr sz="5100"/>
            </a:lvl1pPr>
            <a:lvl2pPr lvl="1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13750" name="Google Shape;13750;p100"/>
          <p:cNvSpPr txBox="1"/>
          <p:nvPr>
            <p:ph idx="1" type="subTitle"/>
          </p:nvPr>
        </p:nvSpPr>
        <p:spPr>
          <a:xfrm>
            <a:off x="714850" y="2424939"/>
            <a:ext cx="2619000" cy="111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83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3751" name="Google Shape;13751;p100"/>
          <p:cNvSpPr txBox="1"/>
          <p:nvPr/>
        </p:nvSpPr>
        <p:spPr>
          <a:xfrm>
            <a:off x="713225" y="3623800"/>
            <a:ext cx="69018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2"/>
                </a:solidFill>
              </a:rPr>
              <a:t>CREDITS: This presentation template was created by </a:t>
            </a:r>
            <a:r>
              <a:rPr b="1" lang="en" sz="1200">
                <a:solidFill>
                  <a:schemeClr val="dk2"/>
                </a:solidFill>
                <a:uFill>
                  <a:noFill/>
                </a:uFill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2"/>
                </a:solidFill>
              </a:rPr>
              <a:t>, including icons by </a:t>
            </a:r>
            <a:r>
              <a:rPr b="1" lang="en" sz="1200">
                <a:solidFill>
                  <a:schemeClr val="dk2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2"/>
                </a:solidFill>
              </a:rPr>
              <a:t>, infographics &amp; images by </a:t>
            </a:r>
            <a:r>
              <a:rPr b="1" lang="en" sz="1200">
                <a:solidFill>
                  <a:schemeClr val="dk2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lang="en" sz="1200">
                <a:solidFill>
                  <a:schemeClr val="dk2"/>
                </a:solidFill>
              </a:rPr>
              <a:t> </a:t>
            </a:r>
            <a:endParaRPr sz="1200">
              <a:solidFill>
                <a:schemeClr val="dk2"/>
              </a:solidFill>
            </a:endParaRPr>
          </a:p>
        </p:txBody>
      </p:sp>
      <p:grpSp>
        <p:nvGrpSpPr>
          <p:cNvPr id="13752" name="Google Shape;13752;p100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3753" name="Google Shape;13753;p100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54" name="Google Shape;13754;p100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55" name="Google Shape;13755;p100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56" name="Google Shape;13756;p100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57" name="Google Shape;13757;p100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58" name="Google Shape;13758;p100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59" name="Google Shape;13759;p100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60" name="Google Shape;13760;p100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61" name="Google Shape;13761;p100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62" name="Google Shape;13762;p100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63" name="Google Shape;13763;p100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64" name="Google Shape;13764;p100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65" name="Google Shape;13765;p100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66" name="Google Shape;13766;p100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67" name="Google Shape;13767;p100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68" name="Google Shape;13768;p100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69" name="Google Shape;13769;p100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70" name="Google Shape;13770;p100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71" name="Google Shape;13771;p100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72" name="Google Shape;13772;p100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73" name="Google Shape;13773;p100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74" name="Google Shape;13774;p100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75" name="Google Shape;13775;p100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76" name="Google Shape;13776;p100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777" name="Google Shape;13777;p100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3778" name="Google Shape;13778;p100"/>
          <p:cNvSpPr/>
          <p:nvPr/>
        </p:nvSpPr>
        <p:spPr>
          <a:xfrm>
            <a:off x="4826146" y="2494936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79" name="Google Shape;13779;p100"/>
          <p:cNvSpPr/>
          <p:nvPr/>
        </p:nvSpPr>
        <p:spPr>
          <a:xfrm>
            <a:off x="395432" y="3669195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80" name="Google Shape;13780;p100"/>
          <p:cNvSpPr/>
          <p:nvPr/>
        </p:nvSpPr>
        <p:spPr>
          <a:xfrm>
            <a:off x="5463152" y="1756569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81" name="Google Shape;13781;p100"/>
          <p:cNvSpPr/>
          <p:nvPr/>
        </p:nvSpPr>
        <p:spPr>
          <a:xfrm>
            <a:off x="121350" y="3235127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82" name="Google Shape;13782;p100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83" name="Google Shape;13783;p100"/>
          <p:cNvSpPr/>
          <p:nvPr/>
        </p:nvSpPr>
        <p:spPr>
          <a:xfrm>
            <a:off x="8785508" y="1481778"/>
            <a:ext cx="159037" cy="262748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84" name="Google Shape;13784;p100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85" name="Google Shape;13785;p100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86" name="Google Shape;13786;p100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87" name="Google Shape;13787;p100"/>
          <p:cNvSpPr/>
          <p:nvPr/>
        </p:nvSpPr>
        <p:spPr>
          <a:xfrm>
            <a:off x="5737225" y="2920991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88" name="Google Shape;13788;p100"/>
          <p:cNvSpPr/>
          <p:nvPr/>
        </p:nvSpPr>
        <p:spPr>
          <a:xfrm>
            <a:off x="7925571" y="65824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89" name="Google Shape;13789;p100"/>
          <p:cNvSpPr/>
          <p:nvPr/>
        </p:nvSpPr>
        <p:spPr>
          <a:xfrm>
            <a:off x="6615747" y="536120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90" name="Google Shape;13790;p100"/>
          <p:cNvSpPr/>
          <p:nvPr/>
        </p:nvSpPr>
        <p:spPr>
          <a:xfrm>
            <a:off x="8632319" y="923944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91" name="Google Shape;13791;p100"/>
          <p:cNvSpPr/>
          <p:nvPr/>
        </p:nvSpPr>
        <p:spPr>
          <a:xfrm>
            <a:off x="236369" y="111941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92" name="Google Shape;13792;p100"/>
          <p:cNvSpPr/>
          <p:nvPr/>
        </p:nvSpPr>
        <p:spPr>
          <a:xfrm>
            <a:off x="2542342" y="153394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93" name="Google Shape;13793;p100"/>
          <p:cNvSpPr/>
          <p:nvPr/>
        </p:nvSpPr>
        <p:spPr>
          <a:xfrm>
            <a:off x="6755245" y="4853108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94" name="Google Shape;13794;p100"/>
          <p:cNvSpPr/>
          <p:nvPr/>
        </p:nvSpPr>
        <p:spPr>
          <a:xfrm>
            <a:off x="6358161" y="2080300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95" name="Google Shape;13795;p100"/>
          <p:cNvSpPr/>
          <p:nvPr/>
        </p:nvSpPr>
        <p:spPr>
          <a:xfrm>
            <a:off x="6118130" y="1494742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96" name="Google Shape;13796;p100"/>
          <p:cNvSpPr/>
          <p:nvPr/>
        </p:nvSpPr>
        <p:spPr>
          <a:xfrm>
            <a:off x="6795876" y="3059968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97" name="Google Shape;13797;p100"/>
          <p:cNvSpPr/>
          <p:nvPr/>
        </p:nvSpPr>
        <p:spPr>
          <a:xfrm>
            <a:off x="5737215" y="2001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98" name="Google Shape;13798;p100"/>
          <p:cNvSpPr/>
          <p:nvPr/>
        </p:nvSpPr>
        <p:spPr>
          <a:xfrm>
            <a:off x="8214539" y="4340432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99" name="Google Shape;13799;p100"/>
          <p:cNvSpPr/>
          <p:nvPr/>
        </p:nvSpPr>
        <p:spPr>
          <a:xfrm>
            <a:off x="6504982" y="1296666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00" name="Google Shape;13800;p100"/>
          <p:cNvSpPr/>
          <p:nvPr/>
        </p:nvSpPr>
        <p:spPr>
          <a:xfrm>
            <a:off x="5871907" y="4944608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01" name="Google Shape;13801;p100"/>
          <p:cNvSpPr/>
          <p:nvPr/>
        </p:nvSpPr>
        <p:spPr>
          <a:xfrm>
            <a:off x="2831630" y="198968"/>
            <a:ext cx="37247" cy="36025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02" name="Google Shape;13802;p100"/>
          <p:cNvSpPr/>
          <p:nvPr/>
        </p:nvSpPr>
        <p:spPr>
          <a:xfrm>
            <a:off x="282969" y="48958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03" name="Google Shape;13803;p100"/>
          <p:cNvSpPr/>
          <p:nvPr/>
        </p:nvSpPr>
        <p:spPr>
          <a:xfrm>
            <a:off x="1833505" y="495004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04" name="Google Shape;13804;p100"/>
          <p:cNvSpPr/>
          <p:nvPr/>
        </p:nvSpPr>
        <p:spPr>
          <a:xfrm>
            <a:off x="5229520" y="409695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05" name="Google Shape;13805;p100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06" name="Google Shape;13806;p100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07" name="Google Shape;13807;p100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08" name="Google Shape;13808;p100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09" name="Google Shape;13809;p100"/>
          <p:cNvSpPr/>
          <p:nvPr/>
        </p:nvSpPr>
        <p:spPr>
          <a:xfrm>
            <a:off x="8996029" y="2550076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10" name="Google Shape;13810;p100"/>
          <p:cNvSpPr/>
          <p:nvPr/>
        </p:nvSpPr>
        <p:spPr>
          <a:xfrm>
            <a:off x="8628948" y="15151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11" name="Google Shape;13811;p100"/>
          <p:cNvSpPr/>
          <p:nvPr/>
        </p:nvSpPr>
        <p:spPr>
          <a:xfrm>
            <a:off x="3946572" y="673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12" name="Google Shape;13812;p100"/>
          <p:cNvSpPr/>
          <p:nvPr/>
        </p:nvSpPr>
        <p:spPr>
          <a:xfrm>
            <a:off x="7677027" y="2339012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13" name="Google Shape;13813;p100"/>
          <p:cNvSpPr/>
          <p:nvPr/>
        </p:nvSpPr>
        <p:spPr>
          <a:xfrm>
            <a:off x="8060870" y="142271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14" name="Google Shape;13814;p100"/>
          <p:cNvSpPr/>
          <p:nvPr/>
        </p:nvSpPr>
        <p:spPr>
          <a:xfrm>
            <a:off x="8900529" y="340598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15" name="Google Shape;13815;p100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16" name="Google Shape;13816;p100"/>
          <p:cNvSpPr/>
          <p:nvPr/>
        </p:nvSpPr>
        <p:spPr>
          <a:xfrm>
            <a:off x="237512" y="2771733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17" name="Google Shape;13817;p100"/>
          <p:cNvSpPr/>
          <p:nvPr/>
        </p:nvSpPr>
        <p:spPr>
          <a:xfrm>
            <a:off x="4750340" y="1294907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18" name="Google Shape;13818;p100"/>
          <p:cNvSpPr/>
          <p:nvPr/>
        </p:nvSpPr>
        <p:spPr>
          <a:xfrm>
            <a:off x="473216" y="175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19" name="Google Shape;13819;p100"/>
          <p:cNvSpPr/>
          <p:nvPr/>
        </p:nvSpPr>
        <p:spPr>
          <a:xfrm>
            <a:off x="5266779" y="4948081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TITLE_AND_TWO_COLUMNS_1_3_1">
    <p:spTree>
      <p:nvGrpSpPr>
        <p:cNvPr id="13820" name="Shape 138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1" name="Google Shape;13821;p101"/>
          <p:cNvSpPr/>
          <p:nvPr/>
        </p:nvSpPr>
        <p:spPr>
          <a:xfrm>
            <a:off x="8774500" y="1182450"/>
            <a:ext cx="25" cy="550"/>
          </a:xfrm>
          <a:custGeom>
            <a:rect b="b" l="l" r="r" t="t"/>
            <a:pathLst>
              <a:path extrusionOk="0" h="22" w="1">
                <a:moveTo>
                  <a:pt x="0" y="0"/>
                </a:moveTo>
                <a:lnTo>
                  <a:pt x="0" y="21"/>
                </a:lnTo>
                <a:cubicBezTo>
                  <a:pt x="0" y="21"/>
                  <a:pt x="0" y="0"/>
                  <a:pt x="0" y="0"/>
                </a:cubicBez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22" name="Google Shape;13822;p101"/>
          <p:cNvSpPr/>
          <p:nvPr/>
        </p:nvSpPr>
        <p:spPr>
          <a:xfrm>
            <a:off x="9012875" y="1248600"/>
            <a:ext cx="25" cy="550"/>
          </a:xfrm>
          <a:custGeom>
            <a:rect b="b" l="l" r="r" t="t"/>
            <a:pathLst>
              <a:path extrusionOk="0" h="22" w="1">
                <a:moveTo>
                  <a:pt x="0" y="1"/>
                </a:moveTo>
                <a:cubicBezTo>
                  <a:pt x="0" y="1"/>
                  <a:pt x="0" y="1"/>
                  <a:pt x="0" y="22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823" name="Google Shape;13823;p101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3824" name="Google Shape;13824;p101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25" name="Google Shape;13825;p101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26" name="Google Shape;13826;p101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27" name="Google Shape;13827;p101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28" name="Google Shape;13828;p101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29" name="Google Shape;13829;p101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30" name="Google Shape;13830;p101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31" name="Google Shape;13831;p101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32" name="Google Shape;13832;p101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33" name="Google Shape;13833;p101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34" name="Google Shape;13834;p101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35" name="Google Shape;13835;p101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36" name="Google Shape;13836;p101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37" name="Google Shape;13837;p101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38" name="Google Shape;13838;p101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39" name="Google Shape;13839;p101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40" name="Google Shape;13840;p101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41" name="Google Shape;13841;p101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42" name="Google Shape;13842;p101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43" name="Google Shape;13843;p101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44" name="Google Shape;13844;p101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45" name="Google Shape;13845;p101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46" name="Google Shape;13846;p101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47" name="Google Shape;13847;p101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48" name="Google Shape;13848;p101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3849" name="Google Shape;13849;p101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50" name="Google Shape;13850;p101"/>
          <p:cNvSpPr/>
          <p:nvPr/>
        </p:nvSpPr>
        <p:spPr>
          <a:xfrm>
            <a:off x="8365877" y="264769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51" name="Google Shape;13851;p101"/>
          <p:cNvSpPr/>
          <p:nvPr/>
        </p:nvSpPr>
        <p:spPr>
          <a:xfrm>
            <a:off x="3550550" y="264877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52" name="Google Shape;13852;p101"/>
          <p:cNvSpPr/>
          <p:nvPr/>
        </p:nvSpPr>
        <p:spPr>
          <a:xfrm>
            <a:off x="8688725" y="3363802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53" name="Google Shape;13853;p101"/>
          <p:cNvSpPr/>
          <p:nvPr/>
        </p:nvSpPr>
        <p:spPr>
          <a:xfrm>
            <a:off x="7163596" y="47672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54" name="Google Shape;13854;p101"/>
          <p:cNvSpPr/>
          <p:nvPr/>
        </p:nvSpPr>
        <p:spPr>
          <a:xfrm>
            <a:off x="8484947" y="19025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55" name="Google Shape;13855;p101"/>
          <p:cNvSpPr/>
          <p:nvPr/>
        </p:nvSpPr>
        <p:spPr>
          <a:xfrm>
            <a:off x="7119569" y="734357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56" name="Google Shape;13856;p101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57" name="Google Shape;13857;p101"/>
          <p:cNvSpPr/>
          <p:nvPr/>
        </p:nvSpPr>
        <p:spPr>
          <a:xfrm>
            <a:off x="5737215" y="4287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58" name="Google Shape;13858;p101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59" name="Google Shape;13859;p101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60" name="Google Shape;13860;p101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61" name="Google Shape;13861;p101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62" name="Google Shape;13862;p101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63" name="Google Shape;13863;p101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64" name="Google Shape;13864;p101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65" name="Google Shape;13865;p101"/>
          <p:cNvSpPr/>
          <p:nvPr/>
        </p:nvSpPr>
        <p:spPr>
          <a:xfrm>
            <a:off x="6369504" y="423901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66" name="Google Shape;13866;p101"/>
          <p:cNvSpPr/>
          <p:nvPr/>
        </p:nvSpPr>
        <p:spPr>
          <a:xfrm>
            <a:off x="4901723" y="84266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67" name="Google Shape;13867;p101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68" name="Google Shape;13868;p101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69" name="Google Shape;13869;p101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70" name="Google Shape;13870;p101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71" name="Google Shape;13871;p101"/>
          <p:cNvSpPr/>
          <p:nvPr/>
        </p:nvSpPr>
        <p:spPr>
          <a:xfrm>
            <a:off x="8665065" y="1357569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72" name="Google Shape;13872;p101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73" name="Google Shape;13873;p101"/>
          <p:cNvSpPr/>
          <p:nvPr/>
        </p:nvSpPr>
        <p:spPr>
          <a:xfrm>
            <a:off x="3005954" y="4599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TITLE_AND_TWO_COLUMNS_1_3_1_1">
    <p:spTree>
      <p:nvGrpSpPr>
        <p:cNvPr id="13874" name="Shape 138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75" name="Google Shape;13875;p102"/>
          <p:cNvSpPr/>
          <p:nvPr/>
        </p:nvSpPr>
        <p:spPr>
          <a:xfrm>
            <a:off x="8774500" y="1182450"/>
            <a:ext cx="25" cy="550"/>
          </a:xfrm>
          <a:custGeom>
            <a:rect b="b" l="l" r="r" t="t"/>
            <a:pathLst>
              <a:path extrusionOk="0" h="22" w="1">
                <a:moveTo>
                  <a:pt x="0" y="0"/>
                </a:moveTo>
                <a:lnTo>
                  <a:pt x="0" y="21"/>
                </a:lnTo>
                <a:cubicBezTo>
                  <a:pt x="0" y="21"/>
                  <a:pt x="0" y="0"/>
                  <a:pt x="0" y="0"/>
                </a:cubicBez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76" name="Google Shape;13876;p102"/>
          <p:cNvSpPr/>
          <p:nvPr/>
        </p:nvSpPr>
        <p:spPr>
          <a:xfrm>
            <a:off x="9012875" y="1248600"/>
            <a:ext cx="25" cy="550"/>
          </a:xfrm>
          <a:custGeom>
            <a:rect b="b" l="l" r="r" t="t"/>
            <a:pathLst>
              <a:path extrusionOk="0" h="22" w="1">
                <a:moveTo>
                  <a:pt x="0" y="1"/>
                </a:moveTo>
                <a:cubicBezTo>
                  <a:pt x="0" y="1"/>
                  <a:pt x="0" y="1"/>
                  <a:pt x="0" y="22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rgbClr val="D7EAE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877" name="Google Shape;13877;p102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3878" name="Google Shape;13878;p102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79" name="Google Shape;13879;p102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80" name="Google Shape;13880;p102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81" name="Google Shape;13881;p102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82" name="Google Shape;13882;p102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83" name="Google Shape;13883;p102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84" name="Google Shape;13884;p102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85" name="Google Shape;13885;p102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86" name="Google Shape;13886;p102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87" name="Google Shape;13887;p102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88" name="Google Shape;13888;p102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89" name="Google Shape;13889;p102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90" name="Google Shape;13890;p102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91" name="Google Shape;13891;p102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92" name="Google Shape;13892;p102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93" name="Google Shape;13893;p102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94" name="Google Shape;13894;p102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95" name="Google Shape;13895;p102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96" name="Google Shape;13896;p102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97" name="Google Shape;13897;p102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98" name="Google Shape;13898;p102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899" name="Google Shape;13899;p102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900" name="Google Shape;13900;p102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901" name="Google Shape;13901;p102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3902" name="Google Shape;13902;p102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grpSp>
        <p:nvGrpSpPr>
          <p:cNvPr id="13903" name="Google Shape;13903;p102"/>
          <p:cNvGrpSpPr/>
          <p:nvPr/>
        </p:nvGrpSpPr>
        <p:grpSpPr>
          <a:xfrm>
            <a:off x="-51775" y="-34287"/>
            <a:ext cx="1882675" cy="1458700"/>
            <a:chOff x="-51775" y="-34287"/>
            <a:chExt cx="1882675" cy="1458700"/>
          </a:xfrm>
        </p:grpSpPr>
        <p:sp>
          <p:nvSpPr>
            <p:cNvPr id="13904" name="Google Shape;13904;p102"/>
            <p:cNvSpPr/>
            <p:nvPr/>
          </p:nvSpPr>
          <p:spPr>
            <a:xfrm>
              <a:off x="-35575" y="898138"/>
              <a:ext cx="492925" cy="526275"/>
            </a:xfrm>
            <a:custGeom>
              <a:rect b="b" l="l" r="r" t="t"/>
              <a:pathLst>
                <a:path extrusionOk="0" h="21051" w="19717">
                  <a:moveTo>
                    <a:pt x="15471" y="0"/>
                  </a:moveTo>
                  <a:cubicBezTo>
                    <a:pt x="15403" y="0"/>
                    <a:pt x="15332" y="78"/>
                    <a:pt x="15379" y="172"/>
                  </a:cubicBezTo>
                  <a:cubicBezTo>
                    <a:pt x="17482" y="4378"/>
                    <a:pt x="19716" y="9208"/>
                    <a:pt x="18139" y="14006"/>
                  </a:cubicBezTo>
                  <a:cubicBezTo>
                    <a:pt x="17449" y="16043"/>
                    <a:pt x="16036" y="17752"/>
                    <a:pt x="14163" y="18803"/>
                  </a:cubicBezTo>
                  <a:cubicBezTo>
                    <a:pt x="12257" y="19756"/>
                    <a:pt x="10220" y="20348"/>
                    <a:pt x="8117" y="20545"/>
                  </a:cubicBezTo>
                  <a:cubicBezTo>
                    <a:pt x="6704" y="20709"/>
                    <a:pt x="5323" y="20808"/>
                    <a:pt x="3943" y="20841"/>
                  </a:cubicBezTo>
                  <a:lnTo>
                    <a:pt x="1643" y="20841"/>
                  </a:lnTo>
                  <a:cubicBezTo>
                    <a:pt x="1347" y="20841"/>
                    <a:pt x="1019" y="20808"/>
                    <a:pt x="690" y="20742"/>
                  </a:cubicBezTo>
                  <a:cubicBezTo>
                    <a:pt x="394" y="20611"/>
                    <a:pt x="66" y="20151"/>
                    <a:pt x="427" y="19921"/>
                  </a:cubicBezTo>
                  <a:cubicBezTo>
                    <a:pt x="510" y="19838"/>
                    <a:pt x="454" y="19708"/>
                    <a:pt x="375" y="19708"/>
                  </a:cubicBezTo>
                  <a:cubicBezTo>
                    <a:pt x="360" y="19708"/>
                    <a:pt x="344" y="19713"/>
                    <a:pt x="329" y="19724"/>
                  </a:cubicBezTo>
                  <a:cubicBezTo>
                    <a:pt x="33" y="19954"/>
                    <a:pt x="0" y="20381"/>
                    <a:pt x="230" y="20677"/>
                  </a:cubicBezTo>
                  <a:cubicBezTo>
                    <a:pt x="540" y="21015"/>
                    <a:pt x="1091" y="21039"/>
                    <a:pt x="1532" y="21039"/>
                  </a:cubicBezTo>
                  <a:cubicBezTo>
                    <a:pt x="1606" y="21039"/>
                    <a:pt x="1676" y="21038"/>
                    <a:pt x="1742" y="21038"/>
                  </a:cubicBezTo>
                  <a:cubicBezTo>
                    <a:pt x="2120" y="21046"/>
                    <a:pt x="2495" y="21050"/>
                    <a:pt x="2870" y="21050"/>
                  </a:cubicBezTo>
                  <a:cubicBezTo>
                    <a:pt x="3993" y="21050"/>
                    <a:pt x="5102" y="21013"/>
                    <a:pt x="6211" y="20939"/>
                  </a:cubicBezTo>
                  <a:cubicBezTo>
                    <a:pt x="8478" y="20775"/>
                    <a:pt x="10778" y="20479"/>
                    <a:pt x="12914" y="19592"/>
                  </a:cubicBezTo>
                  <a:cubicBezTo>
                    <a:pt x="14984" y="18836"/>
                    <a:pt x="16693" y="17358"/>
                    <a:pt x="17778" y="15419"/>
                  </a:cubicBezTo>
                  <a:cubicBezTo>
                    <a:pt x="18796" y="13283"/>
                    <a:pt x="19125" y="10884"/>
                    <a:pt x="18698" y="8551"/>
                  </a:cubicBezTo>
                  <a:cubicBezTo>
                    <a:pt x="18238" y="5528"/>
                    <a:pt x="16890" y="2768"/>
                    <a:pt x="15543" y="40"/>
                  </a:cubicBezTo>
                  <a:cubicBezTo>
                    <a:pt x="15524" y="12"/>
                    <a:pt x="15498" y="0"/>
                    <a:pt x="1547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5" name="Google Shape;13905;p102"/>
            <p:cNvSpPr/>
            <p:nvPr/>
          </p:nvSpPr>
          <p:spPr>
            <a:xfrm>
              <a:off x="413425" y="623113"/>
              <a:ext cx="246825" cy="448400"/>
            </a:xfrm>
            <a:custGeom>
              <a:rect b="b" l="l" r="r" t="t"/>
              <a:pathLst>
                <a:path extrusionOk="0" h="17936" w="9873">
                  <a:moveTo>
                    <a:pt x="9137" y="0"/>
                  </a:moveTo>
                  <a:cubicBezTo>
                    <a:pt x="9084" y="0"/>
                    <a:pt x="9035" y="33"/>
                    <a:pt x="9051" y="99"/>
                  </a:cubicBezTo>
                  <a:cubicBezTo>
                    <a:pt x="9183" y="1840"/>
                    <a:pt x="9314" y="3615"/>
                    <a:pt x="9446" y="5389"/>
                  </a:cubicBezTo>
                  <a:cubicBezTo>
                    <a:pt x="9610" y="7131"/>
                    <a:pt x="9610" y="8938"/>
                    <a:pt x="9380" y="10680"/>
                  </a:cubicBezTo>
                  <a:cubicBezTo>
                    <a:pt x="8953" y="13473"/>
                    <a:pt x="7474" y="16430"/>
                    <a:pt x="4648" y="17383"/>
                  </a:cubicBezTo>
                  <a:cubicBezTo>
                    <a:pt x="4066" y="17603"/>
                    <a:pt x="3459" y="17711"/>
                    <a:pt x="2855" y="17711"/>
                  </a:cubicBezTo>
                  <a:cubicBezTo>
                    <a:pt x="1922" y="17711"/>
                    <a:pt x="996" y="17454"/>
                    <a:pt x="179" y="16956"/>
                  </a:cubicBezTo>
                  <a:cubicBezTo>
                    <a:pt x="160" y="16937"/>
                    <a:pt x="141" y="16929"/>
                    <a:pt x="123" y="16929"/>
                  </a:cubicBezTo>
                  <a:cubicBezTo>
                    <a:pt x="50" y="16929"/>
                    <a:pt x="1" y="17067"/>
                    <a:pt x="80" y="17120"/>
                  </a:cubicBezTo>
                  <a:cubicBezTo>
                    <a:pt x="907" y="17664"/>
                    <a:pt x="1869" y="17935"/>
                    <a:pt x="2834" y="17935"/>
                  </a:cubicBezTo>
                  <a:cubicBezTo>
                    <a:pt x="3211" y="17935"/>
                    <a:pt x="3588" y="17894"/>
                    <a:pt x="3958" y="17810"/>
                  </a:cubicBezTo>
                  <a:cubicBezTo>
                    <a:pt x="5371" y="17482"/>
                    <a:pt x="6620" y="16726"/>
                    <a:pt x="7507" y="15609"/>
                  </a:cubicBezTo>
                  <a:cubicBezTo>
                    <a:pt x="9643" y="13046"/>
                    <a:pt x="9873" y="9563"/>
                    <a:pt x="9708" y="6375"/>
                  </a:cubicBezTo>
                  <a:cubicBezTo>
                    <a:pt x="9610" y="4272"/>
                    <a:pt x="9413" y="2202"/>
                    <a:pt x="9248" y="99"/>
                  </a:cubicBezTo>
                  <a:cubicBezTo>
                    <a:pt x="9248" y="33"/>
                    <a:pt x="9191" y="0"/>
                    <a:pt x="9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6" name="Google Shape;13906;p102"/>
            <p:cNvSpPr/>
            <p:nvPr/>
          </p:nvSpPr>
          <p:spPr>
            <a:xfrm>
              <a:off x="122150" y="638563"/>
              <a:ext cx="325325" cy="298375"/>
            </a:xfrm>
            <a:custGeom>
              <a:rect b="b" l="l" r="r" t="t"/>
              <a:pathLst>
                <a:path extrusionOk="0" h="11935" w="13013">
                  <a:moveTo>
                    <a:pt x="12447" y="1"/>
                  </a:moveTo>
                  <a:cubicBezTo>
                    <a:pt x="12383" y="1"/>
                    <a:pt x="12303" y="57"/>
                    <a:pt x="12323" y="138"/>
                  </a:cubicBezTo>
                  <a:cubicBezTo>
                    <a:pt x="12717" y="2635"/>
                    <a:pt x="13013" y="5461"/>
                    <a:pt x="11731" y="7827"/>
                  </a:cubicBezTo>
                  <a:cubicBezTo>
                    <a:pt x="10483" y="10160"/>
                    <a:pt x="7821" y="11310"/>
                    <a:pt x="5258" y="11639"/>
                  </a:cubicBezTo>
                  <a:cubicBezTo>
                    <a:pt x="4298" y="11713"/>
                    <a:pt x="3339" y="11756"/>
                    <a:pt x="2379" y="11756"/>
                  </a:cubicBezTo>
                  <a:cubicBezTo>
                    <a:pt x="1630" y="11756"/>
                    <a:pt x="881" y="11730"/>
                    <a:pt x="132" y="11672"/>
                  </a:cubicBezTo>
                  <a:cubicBezTo>
                    <a:pt x="0" y="11672"/>
                    <a:pt x="0" y="11869"/>
                    <a:pt x="132" y="11869"/>
                  </a:cubicBezTo>
                  <a:lnTo>
                    <a:pt x="132" y="11836"/>
                  </a:lnTo>
                  <a:cubicBezTo>
                    <a:pt x="1045" y="11887"/>
                    <a:pt x="1973" y="11935"/>
                    <a:pt x="2901" y="11935"/>
                  </a:cubicBezTo>
                  <a:cubicBezTo>
                    <a:pt x="4979" y="11935"/>
                    <a:pt x="7053" y="11696"/>
                    <a:pt x="8938" y="10719"/>
                  </a:cubicBezTo>
                  <a:cubicBezTo>
                    <a:pt x="10056" y="10160"/>
                    <a:pt x="11008" y="9306"/>
                    <a:pt x="11699" y="8254"/>
                  </a:cubicBezTo>
                  <a:cubicBezTo>
                    <a:pt x="12356" y="7137"/>
                    <a:pt x="12750" y="5889"/>
                    <a:pt x="12816" y="4607"/>
                  </a:cubicBezTo>
                  <a:cubicBezTo>
                    <a:pt x="12881" y="3063"/>
                    <a:pt x="12783" y="1551"/>
                    <a:pt x="12520" y="72"/>
                  </a:cubicBezTo>
                  <a:cubicBezTo>
                    <a:pt x="12520" y="22"/>
                    <a:pt x="12486" y="1"/>
                    <a:pt x="1244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7" name="Google Shape;13907;p102"/>
            <p:cNvSpPr/>
            <p:nvPr/>
          </p:nvSpPr>
          <p:spPr>
            <a:xfrm>
              <a:off x="482500" y="317363"/>
              <a:ext cx="444750" cy="304475"/>
            </a:xfrm>
            <a:custGeom>
              <a:rect b="b" l="l" r="r" t="t"/>
              <a:pathLst>
                <a:path extrusionOk="0" h="12179" w="17790">
                  <a:moveTo>
                    <a:pt x="16650" y="0"/>
                  </a:moveTo>
                  <a:cubicBezTo>
                    <a:pt x="16588" y="0"/>
                    <a:pt x="16520" y="56"/>
                    <a:pt x="16541" y="138"/>
                  </a:cubicBezTo>
                  <a:cubicBezTo>
                    <a:pt x="17789" y="3128"/>
                    <a:pt x="16836" y="6644"/>
                    <a:pt x="14733" y="9010"/>
                  </a:cubicBezTo>
                  <a:cubicBezTo>
                    <a:pt x="12954" y="11018"/>
                    <a:pt x="10388" y="11984"/>
                    <a:pt x="7766" y="11984"/>
                  </a:cubicBezTo>
                  <a:cubicBezTo>
                    <a:pt x="6999" y="11984"/>
                    <a:pt x="6226" y="11901"/>
                    <a:pt x="5467" y="11737"/>
                  </a:cubicBezTo>
                  <a:cubicBezTo>
                    <a:pt x="3528" y="11310"/>
                    <a:pt x="1721" y="10390"/>
                    <a:pt x="209" y="9043"/>
                  </a:cubicBezTo>
                  <a:cubicBezTo>
                    <a:pt x="187" y="9021"/>
                    <a:pt x="164" y="9012"/>
                    <a:pt x="142" y="9012"/>
                  </a:cubicBezTo>
                  <a:cubicBezTo>
                    <a:pt x="64" y="9012"/>
                    <a:pt x="1" y="9123"/>
                    <a:pt x="78" y="9174"/>
                  </a:cubicBezTo>
                  <a:cubicBezTo>
                    <a:pt x="2219" y="11133"/>
                    <a:pt x="5005" y="12179"/>
                    <a:pt x="7856" y="12179"/>
                  </a:cubicBezTo>
                  <a:cubicBezTo>
                    <a:pt x="8592" y="12179"/>
                    <a:pt x="9332" y="12109"/>
                    <a:pt x="10067" y="11967"/>
                  </a:cubicBezTo>
                  <a:cubicBezTo>
                    <a:pt x="11743" y="11573"/>
                    <a:pt x="13255" y="10751"/>
                    <a:pt x="14470" y="9569"/>
                  </a:cubicBezTo>
                  <a:cubicBezTo>
                    <a:pt x="15653" y="8418"/>
                    <a:pt x="16508" y="6973"/>
                    <a:pt x="16935" y="5428"/>
                  </a:cubicBezTo>
                  <a:cubicBezTo>
                    <a:pt x="17494" y="3654"/>
                    <a:pt x="17395" y="1781"/>
                    <a:pt x="16738" y="72"/>
                  </a:cubicBezTo>
                  <a:cubicBezTo>
                    <a:pt x="16725" y="22"/>
                    <a:pt x="16689" y="0"/>
                    <a:pt x="1665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8" name="Google Shape;13908;p102"/>
            <p:cNvSpPr/>
            <p:nvPr/>
          </p:nvSpPr>
          <p:spPr>
            <a:xfrm>
              <a:off x="906475" y="-11862"/>
              <a:ext cx="924425" cy="492325"/>
            </a:xfrm>
            <a:custGeom>
              <a:rect b="b" l="l" r="r" t="t"/>
              <a:pathLst>
                <a:path extrusionOk="0" h="19693" w="36977">
                  <a:moveTo>
                    <a:pt x="42" y="17677"/>
                  </a:moveTo>
                  <a:lnTo>
                    <a:pt x="75" y="17710"/>
                  </a:lnTo>
                  <a:cubicBezTo>
                    <a:pt x="73" y="17708"/>
                    <a:pt x="71" y="17706"/>
                    <a:pt x="69" y="17704"/>
                  </a:cubicBezTo>
                  <a:lnTo>
                    <a:pt x="69" y="17704"/>
                  </a:lnTo>
                  <a:cubicBezTo>
                    <a:pt x="60" y="17695"/>
                    <a:pt x="51" y="17686"/>
                    <a:pt x="42" y="17677"/>
                  </a:cubicBezTo>
                  <a:close/>
                  <a:moveTo>
                    <a:pt x="35295" y="0"/>
                  </a:moveTo>
                  <a:cubicBezTo>
                    <a:pt x="35208" y="0"/>
                    <a:pt x="35125" y="111"/>
                    <a:pt x="35202" y="163"/>
                  </a:cubicBezTo>
                  <a:cubicBezTo>
                    <a:pt x="36484" y="1181"/>
                    <a:pt x="36746" y="3021"/>
                    <a:pt x="36221" y="4467"/>
                  </a:cubicBezTo>
                  <a:cubicBezTo>
                    <a:pt x="35662" y="6209"/>
                    <a:pt x="34151" y="7457"/>
                    <a:pt x="32639" y="8410"/>
                  </a:cubicBezTo>
                  <a:cubicBezTo>
                    <a:pt x="29419" y="10448"/>
                    <a:pt x="25705" y="11696"/>
                    <a:pt x="21894" y="11992"/>
                  </a:cubicBezTo>
                  <a:cubicBezTo>
                    <a:pt x="21360" y="12025"/>
                    <a:pt x="20828" y="12041"/>
                    <a:pt x="20298" y="12041"/>
                  </a:cubicBezTo>
                  <a:cubicBezTo>
                    <a:pt x="18675" y="12041"/>
                    <a:pt x="17071" y="11887"/>
                    <a:pt x="15486" y="11565"/>
                  </a:cubicBezTo>
                  <a:cubicBezTo>
                    <a:pt x="15387" y="11565"/>
                    <a:pt x="15322" y="11598"/>
                    <a:pt x="15354" y="11696"/>
                  </a:cubicBezTo>
                  <a:cubicBezTo>
                    <a:pt x="16176" y="14095"/>
                    <a:pt x="14796" y="16658"/>
                    <a:pt x="12824" y="18071"/>
                  </a:cubicBezTo>
                  <a:cubicBezTo>
                    <a:pt x="11376" y="19114"/>
                    <a:pt x="9645" y="19499"/>
                    <a:pt x="7890" y="19499"/>
                  </a:cubicBezTo>
                  <a:cubicBezTo>
                    <a:pt x="6657" y="19499"/>
                    <a:pt x="5413" y="19309"/>
                    <a:pt x="4248" y="19024"/>
                  </a:cubicBezTo>
                  <a:cubicBezTo>
                    <a:pt x="3426" y="18827"/>
                    <a:pt x="2670" y="18564"/>
                    <a:pt x="1849" y="18334"/>
                  </a:cubicBezTo>
                  <a:cubicBezTo>
                    <a:pt x="1553" y="18269"/>
                    <a:pt x="1290" y="18203"/>
                    <a:pt x="1027" y="18104"/>
                  </a:cubicBezTo>
                  <a:cubicBezTo>
                    <a:pt x="732" y="17973"/>
                    <a:pt x="436" y="17776"/>
                    <a:pt x="206" y="17546"/>
                  </a:cubicBezTo>
                  <a:cubicBezTo>
                    <a:pt x="185" y="17524"/>
                    <a:pt x="162" y="17515"/>
                    <a:pt x="140" y="17515"/>
                  </a:cubicBezTo>
                  <a:cubicBezTo>
                    <a:pt x="63" y="17515"/>
                    <a:pt x="1" y="17627"/>
                    <a:pt x="69" y="17704"/>
                  </a:cubicBezTo>
                  <a:lnTo>
                    <a:pt x="69" y="17704"/>
                  </a:lnTo>
                  <a:cubicBezTo>
                    <a:pt x="459" y="18083"/>
                    <a:pt x="942" y="18337"/>
                    <a:pt x="1487" y="18466"/>
                  </a:cubicBezTo>
                  <a:cubicBezTo>
                    <a:pt x="2210" y="18630"/>
                    <a:pt x="2933" y="18893"/>
                    <a:pt x="3656" y="19090"/>
                  </a:cubicBezTo>
                  <a:cubicBezTo>
                    <a:pt x="5055" y="19469"/>
                    <a:pt x="6479" y="19693"/>
                    <a:pt x="7930" y="19693"/>
                  </a:cubicBezTo>
                  <a:cubicBezTo>
                    <a:pt x="8115" y="19693"/>
                    <a:pt x="8301" y="19689"/>
                    <a:pt x="8487" y="19682"/>
                  </a:cubicBezTo>
                  <a:cubicBezTo>
                    <a:pt x="9965" y="19649"/>
                    <a:pt x="11411" y="19221"/>
                    <a:pt x="12660" y="18466"/>
                  </a:cubicBezTo>
                  <a:cubicBezTo>
                    <a:pt x="13744" y="17743"/>
                    <a:pt x="14599" y="16790"/>
                    <a:pt x="15190" y="15673"/>
                  </a:cubicBezTo>
                  <a:cubicBezTo>
                    <a:pt x="15820" y="14475"/>
                    <a:pt x="15967" y="13097"/>
                    <a:pt x="15602" y="11798"/>
                  </a:cubicBezTo>
                  <a:lnTo>
                    <a:pt x="15602" y="11798"/>
                  </a:lnTo>
                  <a:cubicBezTo>
                    <a:pt x="17107" y="12090"/>
                    <a:pt x="18631" y="12235"/>
                    <a:pt x="20153" y="12235"/>
                  </a:cubicBezTo>
                  <a:cubicBezTo>
                    <a:pt x="22527" y="12235"/>
                    <a:pt x="24897" y="11880"/>
                    <a:pt x="27184" y="11171"/>
                  </a:cubicBezTo>
                  <a:cubicBezTo>
                    <a:pt x="29090" y="10579"/>
                    <a:pt x="30897" y="9725"/>
                    <a:pt x="32573" y="8706"/>
                  </a:cubicBezTo>
                  <a:cubicBezTo>
                    <a:pt x="34085" y="7753"/>
                    <a:pt x="35596" y="6537"/>
                    <a:pt x="36319" y="4862"/>
                  </a:cubicBezTo>
                  <a:cubicBezTo>
                    <a:pt x="36976" y="3284"/>
                    <a:pt x="36779" y="1181"/>
                    <a:pt x="35366" y="31"/>
                  </a:cubicBezTo>
                  <a:cubicBezTo>
                    <a:pt x="35345" y="9"/>
                    <a:pt x="35320" y="0"/>
                    <a:pt x="3529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9" name="Google Shape;13909;p102"/>
            <p:cNvSpPr/>
            <p:nvPr/>
          </p:nvSpPr>
          <p:spPr>
            <a:xfrm>
              <a:off x="654050" y="130263"/>
              <a:ext cx="534075" cy="159525"/>
            </a:xfrm>
            <a:custGeom>
              <a:rect b="b" l="l" r="r" t="t"/>
              <a:pathLst>
                <a:path extrusionOk="0" h="6381" w="21363">
                  <a:moveTo>
                    <a:pt x="21213" y="1"/>
                  </a:moveTo>
                  <a:cubicBezTo>
                    <a:pt x="21191" y="1"/>
                    <a:pt x="21168" y="10"/>
                    <a:pt x="21147" y="31"/>
                  </a:cubicBezTo>
                  <a:cubicBezTo>
                    <a:pt x="19339" y="2364"/>
                    <a:pt x="16941" y="4138"/>
                    <a:pt x="14180" y="5190"/>
                  </a:cubicBezTo>
                  <a:cubicBezTo>
                    <a:pt x="12393" y="5853"/>
                    <a:pt x="10520" y="6184"/>
                    <a:pt x="8644" y="6184"/>
                  </a:cubicBezTo>
                  <a:cubicBezTo>
                    <a:pt x="7449" y="6184"/>
                    <a:pt x="6254" y="6050"/>
                    <a:pt x="5078" y="5781"/>
                  </a:cubicBezTo>
                  <a:cubicBezTo>
                    <a:pt x="3337" y="5354"/>
                    <a:pt x="1694" y="4664"/>
                    <a:pt x="182" y="3711"/>
                  </a:cubicBezTo>
                  <a:cubicBezTo>
                    <a:pt x="166" y="3701"/>
                    <a:pt x="150" y="3696"/>
                    <a:pt x="135" y="3696"/>
                  </a:cubicBezTo>
                  <a:cubicBezTo>
                    <a:pt x="57" y="3696"/>
                    <a:pt x="1" y="3820"/>
                    <a:pt x="83" y="3876"/>
                  </a:cubicBezTo>
                  <a:cubicBezTo>
                    <a:pt x="2643" y="5498"/>
                    <a:pt x="5617" y="6380"/>
                    <a:pt x="8668" y="6380"/>
                  </a:cubicBezTo>
                  <a:cubicBezTo>
                    <a:pt x="8830" y="6380"/>
                    <a:pt x="8991" y="6378"/>
                    <a:pt x="9153" y="6373"/>
                  </a:cubicBezTo>
                  <a:cubicBezTo>
                    <a:pt x="12209" y="6307"/>
                    <a:pt x="15166" y="5321"/>
                    <a:pt x="17664" y="3613"/>
                  </a:cubicBezTo>
                  <a:cubicBezTo>
                    <a:pt x="19044" y="2660"/>
                    <a:pt x="20292" y="1510"/>
                    <a:pt x="21311" y="195"/>
                  </a:cubicBezTo>
                  <a:cubicBezTo>
                    <a:pt x="21363" y="118"/>
                    <a:pt x="21293" y="1"/>
                    <a:pt x="212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0" name="Google Shape;13910;p102"/>
            <p:cNvSpPr/>
            <p:nvPr/>
          </p:nvSpPr>
          <p:spPr>
            <a:xfrm>
              <a:off x="1113975" y="63213"/>
              <a:ext cx="341950" cy="180800"/>
            </a:xfrm>
            <a:custGeom>
              <a:rect b="b" l="l" r="r" t="t"/>
              <a:pathLst>
                <a:path extrusionOk="0" h="7232" w="13678">
                  <a:moveTo>
                    <a:pt x="13567" y="0"/>
                  </a:moveTo>
                  <a:cubicBezTo>
                    <a:pt x="13523" y="0"/>
                    <a:pt x="13477" y="26"/>
                    <a:pt x="13462" y="84"/>
                  </a:cubicBezTo>
                  <a:cubicBezTo>
                    <a:pt x="13002" y="2154"/>
                    <a:pt x="11786" y="3994"/>
                    <a:pt x="10110" y="5276"/>
                  </a:cubicBezTo>
                  <a:cubicBezTo>
                    <a:pt x="8551" y="6431"/>
                    <a:pt x="6662" y="7053"/>
                    <a:pt x="4710" y="7053"/>
                  </a:cubicBezTo>
                  <a:cubicBezTo>
                    <a:pt x="4441" y="7053"/>
                    <a:pt x="4171" y="7041"/>
                    <a:pt x="3900" y="7018"/>
                  </a:cubicBezTo>
                  <a:cubicBezTo>
                    <a:pt x="2586" y="6886"/>
                    <a:pt x="1337" y="6459"/>
                    <a:pt x="187" y="5769"/>
                  </a:cubicBezTo>
                  <a:cubicBezTo>
                    <a:pt x="176" y="5765"/>
                    <a:pt x="166" y="5764"/>
                    <a:pt x="155" y="5764"/>
                  </a:cubicBezTo>
                  <a:cubicBezTo>
                    <a:pt x="69" y="5764"/>
                    <a:pt x="0" y="5878"/>
                    <a:pt x="88" y="5966"/>
                  </a:cubicBezTo>
                  <a:cubicBezTo>
                    <a:pt x="1534" y="6806"/>
                    <a:pt x="3163" y="7232"/>
                    <a:pt x="4821" y="7232"/>
                  </a:cubicBezTo>
                  <a:cubicBezTo>
                    <a:pt x="5498" y="7232"/>
                    <a:pt x="6181" y="7161"/>
                    <a:pt x="6857" y="7018"/>
                  </a:cubicBezTo>
                  <a:cubicBezTo>
                    <a:pt x="8993" y="6492"/>
                    <a:pt x="10866" y="5243"/>
                    <a:pt x="12148" y="3436"/>
                  </a:cubicBezTo>
                  <a:cubicBezTo>
                    <a:pt x="12871" y="2450"/>
                    <a:pt x="13397" y="1333"/>
                    <a:pt x="13659" y="117"/>
                  </a:cubicBezTo>
                  <a:cubicBezTo>
                    <a:pt x="13678" y="43"/>
                    <a:pt x="13624" y="0"/>
                    <a:pt x="1356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1" name="Google Shape;13911;p102"/>
            <p:cNvSpPr/>
            <p:nvPr/>
          </p:nvSpPr>
          <p:spPr>
            <a:xfrm>
              <a:off x="-51775" y="29013"/>
              <a:ext cx="446675" cy="288625"/>
            </a:xfrm>
            <a:custGeom>
              <a:rect b="b" l="l" r="r" t="t"/>
              <a:pathLst>
                <a:path extrusionOk="0" h="11545" w="17867">
                  <a:moveTo>
                    <a:pt x="17748" y="0"/>
                  </a:moveTo>
                  <a:cubicBezTo>
                    <a:pt x="17714" y="0"/>
                    <a:pt x="17682" y="22"/>
                    <a:pt x="17670" y="72"/>
                  </a:cubicBezTo>
                  <a:cubicBezTo>
                    <a:pt x="17210" y="2964"/>
                    <a:pt x="15830" y="5625"/>
                    <a:pt x="13727" y="7663"/>
                  </a:cubicBezTo>
                  <a:cubicBezTo>
                    <a:pt x="11459" y="9799"/>
                    <a:pt x="8535" y="11080"/>
                    <a:pt x="5446" y="11310"/>
                  </a:cubicBezTo>
                  <a:cubicBezTo>
                    <a:pt x="5117" y="11334"/>
                    <a:pt x="4790" y="11346"/>
                    <a:pt x="4463" y="11346"/>
                  </a:cubicBezTo>
                  <a:cubicBezTo>
                    <a:pt x="2995" y="11346"/>
                    <a:pt x="1553" y="11104"/>
                    <a:pt x="155" y="10620"/>
                  </a:cubicBezTo>
                  <a:cubicBezTo>
                    <a:pt x="148" y="10618"/>
                    <a:pt x="140" y="10616"/>
                    <a:pt x="133" y="10616"/>
                  </a:cubicBezTo>
                  <a:cubicBezTo>
                    <a:pt x="48" y="10616"/>
                    <a:pt x="1" y="10787"/>
                    <a:pt x="122" y="10817"/>
                  </a:cubicBezTo>
                  <a:cubicBezTo>
                    <a:pt x="1538" y="11304"/>
                    <a:pt x="3010" y="11545"/>
                    <a:pt x="4483" y="11545"/>
                  </a:cubicBezTo>
                  <a:cubicBezTo>
                    <a:pt x="6190" y="11545"/>
                    <a:pt x="7898" y="11222"/>
                    <a:pt x="9520" y="10587"/>
                  </a:cubicBezTo>
                  <a:cubicBezTo>
                    <a:pt x="12346" y="9470"/>
                    <a:pt x="14679" y="7400"/>
                    <a:pt x="16191" y="4804"/>
                  </a:cubicBezTo>
                  <a:cubicBezTo>
                    <a:pt x="17045" y="3358"/>
                    <a:pt x="17604" y="1781"/>
                    <a:pt x="17867" y="138"/>
                  </a:cubicBezTo>
                  <a:cubicBezTo>
                    <a:pt x="17867" y="56"/>
                    <a:pt x="17804" y="0"/>
                    <a:pt x="1774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2" name="Google Shape;13912;p102"/>
            <p:cNvSpPr/>
            <p:nvPr/>
          </p:nvSpPr>
          <p:spPr>
            <a:xfrm>
              <a:off x="352650" y="43338"/>
              <a:ext cx="61975" cy="130625"/>
            </a:xfrm>
            <a:custGeom>
              <a:rect b="b" l="l" r="r" t="t"/>
              <a:pathLst>
                <a:path extrusionOk="0" h="5225" w="2479">
                  <a:moveTo>
                    <a:pt x="2363" y="0"/>
                  </a:moveTo>
                  <a:cubicBezTo>
                    <a:pt x="2328" y="0"/>
                    <a:pt x="2294" y="19"/>
                    <a:pt x="2281" y="58"/>
                  </a:cubicBezTo>
                  <a:cubicBezTo>
                    <a:pt x="1821" y="1832"/>
                    <a:pt x="1066" y="3541"/>
                    <a:pt x="47" y="5085"/>
                  </a:cubicBezTo>
                  <a:cubicBezTo>
                    <a:pt x="0" y="5155"/>
                    <a:pt x="69" y="5225"/>
                    <a:pt x="148" y="5225"/>
                  </a:cubicBezTo>
                  <a:cubicBezTo>
                    <a:pt x="181" y="5225"/>
                    <a:pt x="215" y="5213"/>
                    <a:pt x="244" y="5184"/>
                  </a:cubicBezTo>
                  <a:cubicBezTo>
                    <a:pt x="1263" y="3639"/>
                    <a:pt x="2018" y="1931"/>
                    <a:pt x="2479" y="123"/>
                  </a:cubicBezTo>
                  <a:cubicBezTo>
                    <a:pt x="2479" y="44"/>
                    <a:pt x="2418" y="0"/>
                    <a:pt x="23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3" name="Google Shape;13913;p102"/>
            <p:cNvSpPr/>
            <p:nvPr/>
          </p:nvSpPr>
          <p:spPr>
            <a:xfrm>
              <a:off x="374700" y="99613"/>
              <a:ext cx="46650" cy="79025"/>
            </a:xfrm>
            <a:custGeom>
              <a:rect b="b" l="l" r="r" t="t"/>
              <a:pathLst>
                <a:path extrusionOk="0" h="3161" w="1866">
                  <a:moveTo>
                    <a:pt x="1732" y="0"/>
                  </a:moveTo>
                  <a:cubicBezTo>
                    <a:pt x="1687" y="0"/>
                    <a:pt x="1643" y="21"/>
                    <a:pt x="1629" y="74"/>
                  </a:cubicBezTo>
                  <a:cubicBezTo>
                    <a:pt x="1268" y="1125"/>
                    <a:pt x="742" y="2111"/>
                    <a:pt x="52" y="2966"/>
                  </a:cubicBezTo>
                  <a:cubicBezTo>
                    <a:pt x="1" y="3043"/>
                    <a:pt x="70" y="3160"/>
                    <a:pt x="150" y="3160"/>
                  </a:cubicBezTo>
                  <a:cubicBezTo>
                    <a:pt x="172" y="3160"/>
                    <a:pt x="195" y="3151"/>
                    <a:pt x="216" y="3130"/>
                  </a:cubicBezTo>
                  <a:lnTo>
                    <a:pt x="184" y="3130"/>
                  </a:lnTo>
                  <a:cubicBezTo>
                    <a:pt x="906" y="2210"/>
                    <a:pt x="1465" y="1191"/>
                    <a:pt x="1827" y="107"/>
                  </a:cubicBezTo>
                  <a:cubicBezTo>
                    <a:pt x="1866" y="48"/>
                    <a:pt x="1799" y="0"/>
                    <a:pt x="17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4" name="Google Shape;13914;p102"/>
            <p:cNvSpPr/>
            <p:nvPr/>
          </p:nvSpPr>
          <p:spPr>
            <a:xfrm>
              <a:off x="390500" y="129188"/>
              <a:ext cx="29400" cy="50250"/>
            </a:xfrm>
            <a:custGeom>
              <a:rect b="b" l="l" r="r" t="t"/>
              <a:pathLst>
                <a:path extrusionOk="0" h="2010" w="1176">
                  <a:moveTo>
                    <a:pt x="1039" y="0"/>
                  </a:moveTo>
                  <a:cubicBezTo>
                    <a:pt x="1011" y="0"/>
                    <a:pt x="984" y="12"/>
                    <a:pt x="965" y="41"/>
                  </a:cubicBezTo>
                  <a:lnTo>
                    <a:pt x="44" y="1848"/>
                  </a:lnTo>
                  <a:cubicBezTo>
                    <a:pt x="1" y="1936"/>
                    <a:pt x="74" y="2009"/>
                    <a:pt x="147" y="2009"/>
                  </a:cubicBezTo>
                  <a:cubicBezTo>
                    <a:pt x="183" y="2009"/>
                    <a:pt x="220" y="1991"/>
                    <a:pt x="242" y="1947"/>
                  </a:cubicBezTo>
                  <a:cubicBezTo>
                    <a:pt x="537" y="1355"/>
                    <a:pt x="833" y="764"/>
                    <a:pt x="1129" y="140"/>
                  </a:cubicBezTo>
                  <a:cubicBezTo>
                    <a:pt x="1175" y="70"/>
                    <a:pt x="1107" y="0"/>
                    <a:pt x="103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5" name="Google Shape;13915;p102"/>
            <p:cNvSpPr/>
            <p:nvPr/>
          </p:nvSpPr>
          <p:spPr>
            <a:xfrm>
              <a:off x="631050" y="243188"/>
              <a:ext cx="191875" cy="64475"/>
            </a:xfrm>
            <a:custGeom>
              <a:rect b="b" l="l" r="r" t="t"/>
              <a:pathLst>
                <a:path extrusionOk="0" h="2579" w="7675">
                  <a:moveTo>
                    <a:pt x="154" y="1"/>
                  </a:moveTo>
                  <a:cubicBezTo>
                    <a:pt x="57" y="1"/>
                    <a:pt x="1" y="125"/>
                    <a:pt x="83" y="180"/>
                  </a:cubicBezTo>
                  <a:cubicBezTo>
                    <a:pt x="2318" y="1659"/>
                    <a:pt x="4881" y="2480"/>
                    <a:pt x="7543" y="2579"/>
                  </a:cubicBezTo>
                  <a:cubicBezTo>
                    <a:pt x="7674" y="2579"/>
                    <a:pt x="7674" y="2382"/>
                    <a:pt x="7543" y="2349"/>
                  </a:cubicBezTo>
                  <a:cubicBezTo>
                    <a:pt x="4914" y="2283"/>
                    <a:pt x="2384" y="1462"/>
                    <a:pt x="215" y="16"/>
                  </a:cubicBezTo>
                  <a:cubicBezTo>
                    <a:pt x="194" y="5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6" name="Google Shape;13916;p102"/>
            <p:cNvSpPr/>
            <p:nvPr/>
          </p:nvSpPr>
          <p:spPr>
            <a:xfrm>
              <a:off x="660625" y="287538"/>
              <a:ext cx="110275" cy="37475"/>
            </a:xfrm>
            <a:custGeom>
              <a:rect b="b" l="l" r="r" t="t"/>
              <a:pathLst>
                <a:path extrusionOk="0" h="1499" w="4411">
                  <a:moveTo>
                    <a:pt x="154" y="1"/>
                  </a:moveTo>
                  <a:cubicBezTo>
                    <a:pt x="57" y="1"/>
                    <a:pt x="1" y="125"/>
                    <a:pt x="83" y="181"/>
                  </a:cubicBezTo>
                  <a:cubicBezTo>
                    <a:pt x="1398" y="805"/>
                    <a:pt x="2811" y="1232"/>
                    <a:pt x="4224" y="1495"/>
                  </a:cubicBezTo>
                  <a:cubicBezTo>
                    <a:pt x="4234" y="1497"/>
                    <a:pt x="4243" y="1499"/>
                    <a:pt x="4253" y="1499"/>
                  </a:cubicBezTo>
                  <a:cubicBezTo>
                    <a:pt x="4364" y="1499"/>
                    <a:pt x="4411" y="1328"/>
                    <a:pt x="4289" y="1298"/>
                  </a:cubicBezTo>
                  <a:cubicBezTo>
                    <a:pt x="2876" y="1068"/>
                    <a:pt x="1496" y="608"/>
                    <a:pt x="215" y="16"/>
                  </a:cubicBezTo>
                  <a:cubicBezTo>
                    <a:pt x="194" y="6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7" name="Google Shape;13917;p102"/>
            <p:cNvSpPr/>
            <p:nvPr/>
          </p:nvSpPr>
          <p:spPr>
            <a:xfrm>
              <a:off x="699100" y="322338"/>
              <a:ext cx="53175" cy="15725"/>
            </a:xfrm>
            <a:custGeom>
              <a:rect b="b" l="l" r="r" t="t"/>
              <a:pathLst>
                <a:path extrusionOk="0" h="629" w="2127">
                  <a:moveTo>
                    <a:pt x="158" y="1"/>
                  </a:moveTo>
                  <a:cubicBezTo>
                    <a:pt x="47" y="1"/>
                    <a:pt x="0" y="171"/>
                    <a:pt x="122" y="202"/>
                  </a:cubicBezTo>
                  <a:lnTo>
                    <a:pt x="122" y="234"/>
                  </a:lnTo>
                  <a:cubicBezTo>
                    <a:pt x="746" y="432"/>
                    <a:pt x="1370" y="563"/>
                    <a:pt x="1995" y="629"/>
                  </a:cubicBezTo>
                  <a:cubicBezTo>
                    <a:pt x="2126" y="629"/>
                    <a:pt x="2126" y="432"/>
                    <a:pt x="1995" y="432"/>
                  </a:cubicBezTo>
                  <a:cubicBezTo>
                    <a:pt x="1370" y="366"/>
                    <a:pt x="779" y="202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8" name="Google Shape;13918;p102"/>
            <p:cNvSpPr/>
            <p:nvPr/>
          </p:nvSpPr>
          <p:spPr>
            <a:xfrm>
              <a:off x="906400" y="409963"/>
              <a:ext cx="101350" cy="33250"/>
            </a:xfrm>
            <a:custGeom>
              <a:rect b="b" l="l" r="r" t="t"/>
              <a:pathLst>
                <a:path extrusionOk="0" h="1330" w="4054">
                  <a:moveTo>
                    <a:pt x="149" y="0"/>
                  </a:moveTo>
                  <a:cubicBezTo>
                    <a:pt x="52" y="0"/>
                    <a:pt x="0" y="125"/>
                    <a:pt x="110" y="180"/>
                  </a:cubicBezTo>
                  <a:cubicBezTo>
                    <a:pt x="1260" y="870"/>
                    <a:pt x="2575" y="1264"/>
                    <a:pt x="3922" y="1330"/>
                  </a:cubicBezTo>
                  <a:cubicBezTo>
                    <a:pt x="4054" y="1330"/>
                    <a:pt x="4054" y="1133"/>
                    <a:pt x="3922" y="1133"/>
                  </a:cubicBezTo>
                  <a:cubicBezTo>
                    <a:pt x="2608" y="1034"/>
                    <a:pt x="1326" y="673"/>
                    <a:pt x="209" y="15"/>
                  </a:cubicBezTo>
                  <a:cubicBezTo>
                    <a:pt x="188" y="5"/>
                    <a:pt x="167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9" name="Google Shape;13919;p102"/>
            <p:cNvSpPr/>
            <p:nvPr/>
          </p:nvSpPr>
          <p:spPr>
            <a:xfrm>
              <a:off x="1037300" y="443188"/>
              <a:ext cx="56700" cy="10500"/>
            </a:xfrm>
            <a:custGeom>
              <a:rect b="b" l="l" r="r" t="t"/>
              <a:pathLst>
                <a:path extrusionOk="0" h="420" w="2268">
                  <a:moveTo>
                    <a:pt x="2104" y="1"/>
                  </a:moveTo>
                  <a:cubicBezTo>
                    <a:pt x="1645" y="138"/>
                    <a:pt x="1187" y="196"/>
                    <a:pt x="729" y="196"/>
                  </a:cubicBezTo>
                  <a:cubicBezTo>
                    <a:pt x="530" y="196"/>
                    <a:pt x="331" y="185"/>
                    <a:pt x="132" y="165"/>
                  </a:cubicBezTo>
                  <a:cubicBezTo>
                    <a:pt x="1" y="165"/>
                    <a:pt x="1" y="362"/>
                    <a:pt x="132" y="395"/>
                  </a:cubicBezTo>
                  <a:cubicBezTo>
                    <a:pt x="305" y="412"/>
                    <a:pt x="477" y="420"/>
                    <a:pt x="649" y="420"/>
                  </a:cubicBezTo>
                  <a:cubicBezTo>
                    <a:pt x="1165" y="420"/>
                    <a:pt x="1676" y="346"/>
                    <a:pt x="2169" y="198"/>
                  </a:cubicBezTo>
                  <a:cubicBezTo>
                    <a:pt x="2268" y="165"/>
                    <a:pt x="2235" y="1"/>
                    <a:pt x="210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0" name="Google Shape;13920;p102"/>
            <p:cNvSpPr/>
            <p:nvPr/>
          </p:nvSpPr>
          <p:spPr>
            <a:xfrm>
              <a:off x="1258825" y="297638"/>
              <a:ext cx="20025" cy="83875"/>
            </a:xfrm>
            <a:custGeom>
              <a:rect b="b" l="l" r="r" t="t"/>
              <a:pathLst>
                <a:path extrusionOk="0" h="3355" w="801">
                  <a:moveTo>
                    <a:pt x="557" y="1"/>
                  </a:moveTo>
                  <a:cubicBezTo>
                    <a:pt x="502" y="1"/>
                    <a:pt x="439" y="57"/>
                    <a:pt x="439" y="138"/>
                  </a:cubicBezTo>
                  <a:cubicBezTo>
                    <a:pt x="603" y="1157"/>
                    <a:pt x="472" y="2241"/>
                    <a:pt x="45" y="3194"/>
                  </a:cubicBezTo>
                  <a:cubicBezTo>
                    <a:pt x="1" y="3282"/>
                    <a:pt x="59" y="3355"/>
                    <a:pt x="123" y="3355"/>
                  </a:cubicBezTo>
                  <a:cubicBezTo>
                    <a:pt x="154" y="3355"/>
                    <a:pt x="187" y="3336"/>
                    <a:pt x="209" y="3293"/>
                  </a:cubicBezTo>
                  <a:cubicBezTo>
                    <a:pt x="669" y="2274"/>
                    <a:pt x="800" y="1157"/>
                    <a:pt x="636" y="72"/>
                  </a:cubicBezTo>
                  <a:cubicBezTo>
                    <a:pt x="624" y="22"/>
                    <a:pt x="592" y="1"/>
                    <a:pt x="55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1" name="Google Shape;13921;p102"/>
            <p:cNvSpPr/>
            <p:nvPr/>
          </p:nvSpPr>
          <p:spPr>
            <a:xfrm>
              <a:off x="1247100" y="279263"/>
              <a:ext cx="12850" cy="60250"/>
            </a:xfrm>
            <a:custGeom>
              <a:rect b="b" l="l" r="r" t="t"/>
              <a:pathLst>
                <a:path extrusionOk="0" h="2410" w="514">
                  <a:moveTo>
                    <a:pt x="113" y="1"/>
                  </a:moveTo>
                  <a:cubicBezTo>
                    <a:pt x="56" y="1"/>
                    <a:pt x="2" y="43"/>
                    <a:pt x="21" y="117"/>
                  </a:cubicBezTo>
                  <a:cubicBezTo>
                    <a:pt x="284" y="807"/>
                    <a:pt x="284" y="1596"/>
                    <a:pt x="21" y="2286"/>
                  </a:cubicBezTo>
                  <a:cubicBezTo>
                    <a:pt x="1" y="2366"/>
                    <a:pt x="65" y="2409"/>
                    <a:pt x="127" y="2409"/>
                  </a:cubicBezTo>
                  <a:cubicBezTo>
                    <a:pt x="166" y="2409"/>
                    <a:pt x="205" y="2391"/>
                    <a:pt x="218" y="2352"/>
                  </a:cubicBezTo>
                  <a:cubicBezTo>
                    <a:pt x="514" y="1596"/>
                    <a:pt x="514" y="807"/>
                    <a:pt x="218" y="84"/>
                  </a:cubicBezTo>
                  <a:cubicBezTo>
                    <a:pt x="204" y="27"/>
                    <a:pt x="158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2" name="Google Shape;13922;p102"/>
            <p:cNvSpPr/>
            <p:nvPr/>
          </p:nvSpPr>
          <p:spPr>
            <a:xfrm>
              <a:off x="1125475" y="187588"/>
              <a:ext cx="75325" cy="20950"/>
            </a:xfrm>
            <a:custGeom>
              <a:rect b="b" l="l" r="r" t="t"/>
              <a:pathLst>
                <a:path extrusionOk="0" h="838" w="3013">
                  <a:moveTo>
                    <a:pt x="147" y="0"/>
                  </a:moveTo>
                  <a:cubicBezTo>
                    <a:pt x="43" y="0"/>
                    <a:pt x="0" y="111"/>
                    <a:pt x="88" y="170"/>
                  </a:cubicBezTo>
                  <a:cubicBezTo>
                    <a:pt x="818" y="607"/>
                    <a:pt x="1677" y="838"/>
                    <a:pt x="2551" y="838"/>
                  </a:cubicBezTo>
                  <a:cubicBezTo>
                    <a:pt x="2661" y="838"/>
                    <a:pt x="2771" y="834"/>
                    <a:pt x="2881" y="827"/>
                  </a:cubicBezTo>
                  <a:cubicBezTo>
                    <a:pt x="3004" y="827"/>
                    <a:pt x="3012" y="626"/>
                    <a:pt x="2906" y="626"/>
                  </a:cubicBezTo>
                  <a:cubicBezTo>
                    <a:pt x="2898" y="626"/>
                    <a:pt x="2890" y="627"/>
                    <a:pt x="2881" y="630"/>
                  </a:cubicBezTo>
                  <a:cubicBezTo>
                    <a:pt x="2774" y="637"/>
                    <a:pt x="2667" y="641"/>
                    <a:pt x="2561" y="641"/>
                  </a:cubicBezTo>
                  <a:cubicBezTo>
                    <a:pt x="1723" y="641"/>
                    <a:pt x="916" y="414"/>
                    <a:pt x="187" y="5"/>
                  </a:cubicBezTo>
                  <a:cubicBezTo>
                    <a:pt x="173" y="2"/>
                    <a:pt x="159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3" name="Google Shape;13923;p102"/>
            <p:cNvSpPr/>
            <p:nvPr/>
          </p:nvSpPr>
          <p:spPr>
            <a:xfrm>
              <a:off x="1157250" y="176713"/>
              <a:ext cx="20550" cy="7725"/>
            </a:xfrm>
            <a:custGeom>
              <a:rect b="b" l="l" r="r" t="t"/>
              <a:pathLst>
                <a:path extrusionOk="0" h="309" w="822">
                  <a:moveTo>
                    <a:pt x="85" y="0"/>
                  </a:moveTo>
                  <a:cubicBezTo>
                    <a:pt x="48" y="0"/>
                    <a:pt x="24" y="31"/>
                    <a:pt x="0" y="79"/>
                  </a:cubicBezTo>
                  <a:cubicBezTo>
                    <a:pt x="0" y="112"/>
                    <a:pt x="33" y="177"/>
                    <a:pt x="66" y="210"/>
                  </a:cubicBezTo>
                  <a:lnTo>
                    <a:pt x="690" y="309"/>
                  </a:lnTo>
                  <a:cubicBezTo>
                    <a:pt x="756" y="309"/>
                    <a:pt x="789" y="276"/>
                    <a:pt x="822" y="243"/>
                  </a:cubicBezTo>
                  <a:cubicBezTo>
                    <a:pt x="822" y="177"/>
                    <a:pt x="789" y="112"/>
                    <a:pt x="756" y="112"/>
                  </a:cubicBezTo>
                  <a:lnTo>
                    <a:pt x="132" y="13"/>
                  </a:lnTo>
                  <a:cubicBezTo>
                    <a:pt x="114" y="4"/>
                    <a:pt x="99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4" name="Google Shape;13924;p102"/>
            <p:cNvSpPr/>
            <p:nvPr/>
          </p:nvSpPr>
          <p:spPr>
            <a:xfrm>
              <a:off x="1172025" y="164388"/>
              <a:ext cx="23025" cy="5800"/>
            </a:xfrm>
            <a:custGeom>
              <a:rect b="b" l="l" r="r" t="t"/>
              <a:pathLst>
                <a:path extrusionOk="0" h="232" w="921">
                  <a:moveTo>
                    <a:pt x="86" y="0"/>
                  </a:moveTo>
                  <a:cubicBezTo>
                    <a:pt x="49" y="0"/>
                    <a:pt x="25" y="31"/>
                    <a:pt x="1" y="79"/>
                  </a:cubicBezTo>
                  <a:cubicBezTo>
                    <a:pt x="1" y="112"/>
                    <a:pt x="33" y="177"/>
                    <a:pt x="99" y="210"/>
                  </a:cubicBezTo>
                  <a:lnTo>
                    <a:pt x="99" y="177"/>
                  </a:lnTo>
                  <a:cubicBezTo>
                    <a:pt x="234" y="216"/>
                    <a:pt x="369" y="232"/>
                    <a:pt x="503" y="232"/>
                  </a:cubicBezTo>
                  <a:cubicBezTo>
                    <a:pt x="599" y="232"/>
                    <a:pt x="694" y="224"/>
                    <a:pt x="789" y="210"/>
                  </a:cubicBezTo>
                  <a:cubicBezTo>
                    <a:pt x="855" y="210"/>
                    <a:pt x="921" y="177"/>
                    <a:pt x="888" y="112"/>
                  </a:cubicBezTo>
                  <a:cubicBezTo>
                    <a:pt x="888" y="46"/>
                    <a:pt x="855" y="13"/>
                    <a:pt x="789" y="13"/>
                  </a:cubicBezTo>
                  <a:cubicBezTo>
                    <a:pt x="691" y="30"/>
                    <a:pt x="584" y="38"/>
                    <a:pt x="473" y="38"/>
                  </a:cubicBezTo>
                  <a:cubicBezTo>
                    <a:pt x="362" y="38"/>
                    <a:pt x="247" y="30"/>
                    <a:pt x="132" y="13"/>
                  </a:cubicBezTo>
                  <a:cubicBezTo>
                    <a:pt x="114" y="4"/>
                    <a:pt x="99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5" name="Google Shape;13925;p102"/>
            <p:cNvSpPr/>
            <p:nvPr/>
          </p:nvSpPr>
          <p:spPr>
            <a:xfrm>
              <a:off x="1021875" y="151938"/>
              <a:ext cx="111100" cy="63825"/>
            </a:xfrm>
            <a:custGeom>
              <a:rect b="b" l="l" r="r" t="t"/>
              <a:pathLst>
                <a:path extrusionOk="0" h="2553" w="4444">
                  <a:moveTo>
                    <a:pt x="4272" y="1"/>
                  </a:moveTo>
                  <a:cubicBezTo>
                    <a:pt x="4248" y="1"/>
                    <a:pt x="4224" y="6"/>
                    <a:pt x="4199" y="18"/>
                  </a:cubicBezTo>
                  <a:cubicBezTo>
                    <a:pt x="2983" y="1037"/>
                    <a:pt x="1603" y="1826"/>
                    <a:pt x="92" y="2351"/>
                  </a:cubicBezTo>
                  <a:cubicBezTo>
                    <a:pt x="1" y="2382"/>
                    <a:pt x="22" y="2552"/>
                    <a:pt x="129" y="2552"/>
                  </a:cubicBezTo>
                  <a:cubicBezTo>
                    <a:pt x="138" y="2552"/>
                    <a:pt x="147" y="2551"/>
                    <a:pt x="158" y="2549"/>
                  </a:cubicBezTo>
                  <a:cubicBezTo>
                    <a:pt x="1702" y="1990"/>
                    <a:pt x="3115" y="1201"/>
                    <a:pt x="4364" y="183"/>
                  </a:cubicBezTo>
                  <a:cubicBezTo>
                    <a:pt x="4444" y="102"/>
                    <a:pt x="4372" y="1"/>
                    <a:pt x="42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6" name="Google Shape;13926;p102"/>
            <p:cNvSpPr/>
            <p:nvPr/>
          </p:nvSpPr>
          <p:spPr>
            <a:xfrm>
              <a:off x="1132300" y="91563"/>
              <a:ext cx="40800" cy="35375"/>
            </a:xfrm>
            <a:custGeom>
              <a:rect b="b" l="l" r="r" t="t"/>
              <a:pathLst>
                <a:path extrusionOk="0" h="1415" w="1632">
                  <a:moveTo>
                    <a:pt x="1486" y="0"/>
                  </a:moveTo>
                  <a:cubicBezTo>
                    <a:pt x="1463" y="0"/>
                    <a:pt x="1441" y="10"/>
                    <a:pt x="1425" y="34"/>
                  </a:cubicBezTo>
                  <a:cubicBezTo>
                    <a:pt x="1228" y="264"/>
                    <a:pt x="998" y="495"/>
                    <a:pt x="801" y="692"/>
                  </a:cubicBezTo>
                  <a:cubicBezTo>
                    <a:pt x="702" y="790"/>
                    <a:pt x="604" y="922"/>
                    <a:pt x="505" y="1020"/>
                  </a:cubicBezTo>
                  <a:cubicBezTo>
                    <a:pt x="374" y="1119"/>
                    <a:pt x="407" y="1119"/>
                    <a:pt x="341" y="1152"/>
                  </a:cubicBezTo>
                  <a:cubicBezTo>
                    <a:pt x="275" y="1185"/>
                    <a:pt x="242" y="1217"/>
                    <a:pt x="209" y="1217"/>
                  </a:cubicBezTo>
                  <a:cubicBezTo>
                    <a:pt x="188" y="1207"/>
                    <a:pt x="168" y="1202"/>
                    <a:pt x="149" y="1202"/>
                  </a:cubicBezTo>
                  <a:cubicBezTo>
                    <a:pt x="52" y="1202"/>
                    <a:pt x="1" y="1327"/>
                    <a:pt x="111" y="1382"/>
                  </a:cubicBezTo>
                  <a:lnTo>
                    <a:pt x="78" y="1382"/>
                  </a:lnTo>
                  <a:cubicBezTo>
                    <a:pt x="133" y="1404"/>
                    <a:pt x="188" y="1415"/>
                    <a:pt x="240" y="1415"/>
                  </a:cubicBezTo>
                  <a:cubicBezTo>
                    <a:pt x="345" y="1415"/>
                    <a:pt x="440" y="1371"/>
                    <a:pt x="505" y="1283"/>
                  </a:cubicBezTo>
                  <a:cubicBezTo>
                    <a:pt x="637" y="1185"/>
                    <a:pt x="735" y="1053"/>
                    <a:pt x="867" y="922"/>
                  </a:cubicBezTo>
                  <a:cubicBezTo>
                    <a:pt x="1097" y="692"/>
                    <a:pt x="1327" y="429"/>
                    <a:pt x="1557" y="199"/>
                  </a:cubicBezTo>
                  <a:cubicBezTo>
                    <a:pt x="1631" y="99"/>
                    <a:pt x="1556" y="0"/>
                    <a:pt x="14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7" name="Google Shape;13927;p102"/>
            <p:cNvSpPr/>
            <p:nvPr/>
          </p:nvSpPr>
          <p:spPr>
            <a:xfrm>
              <a:off x="1291375" y="243463"/>
              <a:ext cx="182750" cy="19725"/>
            </a:xfrm>
            <a:custGeom>
              <a:rect b="b" l="l" r="r" t="t"/>
              <a:pathLst>
                <a:path extrusionOk="0" h="789" w="7310">
                  <a:moveTo>
                    <a:pt x="130" y="0"/>
                  </a:moveTo>
                  <a:cubicBezTo>
                    <a:pt x="47" y="0"/>
                    <a:pt x="0" y="142"/>
                    <a:pt x="90" y="202"/>
                  </a:cubicBezTo>
                  <a:cubicBezTo>
                    <a:pt x="1487" y="595"/>
                    <a:pt x="2907" y="789"/>
                    <a:pt x="4330" y="789"/>
                  </a:cubicBezTo>
                  <a:cubicBezTo>
                    <a:pt x="5284" y="789"/>
                    <a:pt x="6238" y="702"/>
                    <a:pt x="7188" y="531"/>
                  </a:cubicBezTo>
                  <a:cubicBezTo>
                    <a:pt x="7309" y="500"/>
                    <a:pt x="7290" y="330"/>
                    <a:pt x="7183" y="330"/>
                  </a:cubicBezTo>
                  <a:cubicBezTo>
                    <a:pt x="7174" y="330"/>
                    <a:pt x="7165" y="331"/>
                    <a:pt x="7155" y="333"/>
                  </a:cubicBezTo>
                  <a:cubicBezTo>
                    <a:pt x="6242" y="501"/>
                    <a:pt x="5319" y="582"/>
                    <a:pt x="4397" y="582"/>
                  </a:cubicBezTo>
                  <a:cubicBezTo>
                    <a:pt x="2964" y="582"/>
                    <a:pt x="1536" y="385"/>
                    <a:pt x="156" y="5"/>
                  </a:cubicBezTo>
                  <a:cubicBezTo>
                    <a:pt x="147" y="2"/>
                    <a:pt x="138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8" name="Google Shape;13928;p102"/>
            <p:cNvSpPr/>
            <p:nvPr/>
          </p:nvSpPr>
          <p:spPr>
            <a:xfrm>
              <a:off x="1316875" y="219663"/>
              <a:ext cx="98325" cy="9675"/>
            </a:xfrm>
            <a:custGeom>
              <a:rect b="b" l="l" r="r" t="t"/>
              <a:pathLst>
                <a:path extrusionOk="0" h="387" w="3933">
                  <a:moveTo>
                    <a:pt x="126" y="0"/>
                  </a:moveTo>
                  <a:cubicBezTo>
                    <a:pt x="19" y="0"/>
                    <a:pt x="0" y="171"/>
                    <a:pt x="121" y="201"/>
                  </a:cubicBezTo>
                  <a:lnTo>
                    <a:pt x="89" y="201"/>
                  </a:lnTo>
                  <a:cubicBezTo>
                    <a:pt x="868" y="327"/>
                    <a:pt x="1661" y="386"/>
                    <a:pt x="2459" y="386"/>
                  </a:cubicBezTo>
                  <a:cubicBezTo>
                    <a:pt x="2905" y="386"/>
                    <a:pt x="3354" y="368"/>
                    <a:pt x="3802" y="332"/>
                  </a:cubicBezTo>
                  <a:cubicBezTo>
                    <a:pt x="3924" y="332"/>
                    <a:pt x="3933" y="132"/>
                    <a:pt x="3826" y="132"/>
                  </a:cubicBezTo>
                  <a:cubicBezTo>
                    <a:pt x="3819" y="132"/>
                    <a:pt x="3811" y="133"/>
                    <a:pt x="3802" y="135"/>
                  </a:cubicBezTo>
                  <a:cubicBezTo>
                    <a:pt x="3365" y="171"/>
                    <a:pt x="2929" y="189"/>
                    <a:pt x="2493" y="189"/>
                  </a:cubicBezTo>
                  <a:cubicBezTo>
                    <a:pt x="1713" y="189"/>
                    <a:pt x="934" y="130"/>
                    <a:pt x="154" y="4"/>
                  </a:cubicBezTo>
                  <a:cubicBezTo>
                    <a:pt x="144" y="1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9" name="Google Shape;13929;p102"/>
            <p:cNvSpPr/>
            <p:nvPr/>
          </p:nvSpPr>
          <p:spPr>
            <a:xfrm>
              <a:off x="1386450" y="200863"/>
              <a:ext cx="28775" cy="7400"/>
            </a:xfrm>
            <a:custGeom>
              <a:rect b="b" l="l" r="r" t="t"/>
              <a:pathLst>
                <a:path extrusionOk="0" h="296" w="1151">
                  <a:moveTo>
                    <a:pt x="1019" y="0"/>
                  </a:moveTo>
                  <a:cubicBezTo>
                    <a:pt x="723" y="66"/>
                    <a:pt x="427" y="99"/>
                    <a:pt x="132" y="99"/>
                  </a:cubicBezTo>
                  <a:cubicBezTo>
                    <a:pt x="0" y="99"/>
                    <a:pt x="0" y="296"/>
                    <a:pt x="132" y="296"/>
                  </a:cubicBezTo>
                  <a:cubicBezTo>
                    <a:pt x="460" y="296"/>
                    <a:pt x="756" y="263"/>
                    <a:pt x="1085" y="197"/>
                  </a:cubicBezTo>
                  <a:cubicBezTo>
                    <a:pt x="1150" y="197"/>
                    <a:pt x="1150" y="131"/>
                    <a:pt x="1150" y="66"/>
                  </a:cubicBezTo>
                  <a:cubicBezTo>
                    <a:pt x="1150" y="33"/>
                    <a:pt x="1085" y="0"/>
                    <a:pt x="101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0" name="Google Shape;13930;p102"/>
            <p:cNvSpPr/>
            <p:nvPr/>
          </p:nvSpPr>
          <p:spPr>
            <a:xfrm>
              <a:off x="1754125" y="-34287"/>
              <a:ext cx="25025" cy="114525"/>
            </a:xfrm>
            <a:custGeom>
              <a:rect b="b" l="l" r="r" t="t"/>
              <a:pathLst>
                <a:path extrusionOk="0" h="4581" w="1001">
                  <a:moveTo>
                    <a:pt x="139" y="1"/>
                  </a:moveTo>
                  <a:cubicBezTo>
                    <a:pt x="71" y="1"/>
                    <a:pt x="0" y="78"/>
                    <a:pt x="47" y="172"/>
                  </a:cubicBezTo>
                  <a:cubicBezTo>
                    <a:pt x="475" y="797"/>
                    <a:pt x="705" y="1552"/>
                    <a:pt x="770" y="2308"/>
                  </a:cubicBezTo>
                  <a:cubicBezTo>
                    <a:pt x="803" y="2670"/>
                    <a:pt x="770" y="3064"/>
                    <a:pt x="705" y="3425"/>
                  </a:cubicBezTo>
                  <a:cubicBezTo>
                    <a:pt x="639" y="3787"/>
                    <a:pt x="540" y="4214"/>
                    <a:pt x="212" y="4378"/>
                  </a:cubicBezTo>
                  <a:cubicBezTo>
                    <a:pt x="124" y="4466"/>
                    <a:pt x="193" y="4581"/>
                    <a:pt x="279" y="4581"/>
                  </a:cubicBezTo>
                  <a:cubicBezTo>
                    <a:pt x="289" y="4581"/>
                    <a:pt x="300" y="4579"/>
                    <a:pt x="310" y="4576"/>
                  </a:cubicBezTo>
                  <a:cubicBezTo>
                    <a:pt x="606" y="4378"/>
                    <a:pt x="803" y="4083"/>
                    <a:pt x="836" y="3754"/>
                  </a:cubicBezTo>
                  <a:cubicBezTo>
                    <a:pt x="935" y="3327"/>
                    <a:pt x="1000" y="2900"/>
                    <a:pt x="967" y="2473"/>
                  </a:cubicBezTo>
                  <a:cubicBezTo>
                    <a:pt x="935" y="1618"/>
                    <a:pt x="705" y="764"/>
                    <a:pt x="212" y="41"/>
                  </a:cubicBezTo>
                  <a:cubicBezTo>
                    <a:pt x="193" y="13"/>
                    <a:pt x="16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1" name="Google Shape;13931;p102"/>
            <p:cNvSpPr/>
            <p:nvPr/>
          </p:nvSpPr>
          <p:spPr>
            <a:xfrm>
              <a:off x="1768625" y="35738"/>
              <a:ext cx="31050" cy="77325"/>
            </a:xfrm>
            <a:custGeom>
              <a:rect b="b" l="l" r="r" t="t"/>
              <a:pathLst>
                <a:path extrusionOk="0" h="3093" w="1242">
                  <a:moveTo>
                    <a:pt x="1098" y="0"/>
                  </a:moveTo>
                  <a:cubicBezTo>
                    <a:pt x="1045" y="0"/>
                    <a:pt x="995" y="33"/>
                    <a:pt x="1012" y="99"/>
                  </a:cubicBezTo>
                  <a:cubicBezTo>
                    <a:pt x="1045" y="624"/>
                    <a:pt x="979" y="1183"/>
                    <a:pt x="847" y="1742"/>
                  </a:cubicBezTo>
                  <a:cubicBezTo>
                    <a:pt x="716" y="2136"/>
                    <a:pt x="552" y="2695"/>
                    <a:pt x="92" y="2859"/>
                  </a:cubicBezTo>
                  <a:cubicBezTo>
                    <a:pt x="1" y="2920"/>
                    <a:pt x="22" y="3093"/>
                    <a:pt x="129" y="3093"/>
                  </a:cubicBezTo>
                  <a:cubicBezTo>
                    <a:pt x="138" y="3093"/>
                    <a:pt x="147" y="3091"/>
                    <a:pt x="157" y="3089"/>
                  </a:cubicBezTo>
                  <a:lnTo>
                    <a:pt x="190" y="3056"/>
                  </a:lnTo>
                  <a:cubicBezTo>
                    <a:pt x="617" y="2826"/>
                    <a:pt x="913" y="2399"/>
                    <a:pt x="1012" y="1906"/>
                  </a:cubicBezTo>
                  <a:cubicBezTo>
                    <a:pt x="1176" y="1315"/>
                    <a:pt x="1242" y="690"/>
                    <a:pt x="1209" y="99"/>
                  </a:cubicBezTo>
                  <a:cubicBezTo>
                    <a:pt x="1209" y="33"/>
                    <a:pt x="1151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2" name="Google Shape;13932;p102"/>
            <p:cNvSpPr/>
            <p:nvPr/>
          </p:nvSpPr>
          <p:spPr>
            <a:xfrm>
              <a:off x="1680250" y="116288"/>
              <a:ext cx="78625" cy="50475"/>
            </a:xfrm>
            <a:custGeom>
              <a:rect b="b" l="l" r="r" t="t"/>
              <a:pathLst>
                <a:path extrusionOk="0" h="2019" w="3145">
                  <a:moveTo>
                    <a:pt x="2975" y="1"/>
                  </a:moveTo>
                  <a:cubicBezTo>
                    <a:pt x="2951" y="1"/>
                    <a:pt x="2926" y="9"/>
                    <a:pt x="2904" y="31"/>
                  </a:cubicBezTo>
                  <a:cubicBezTo>
                    <a:pt x="2082" y="787"/>
                    <a:pt x="1129" y="1411"/>
                    <a:pt x="111" y="1839"/>
                  </a:cubicBezTo>
                  <a:cubicBezTo>
                    <a:pt x="0" y="1894"/>
                    <a:pt x="75" y="2018"/>
                    <a:pt x="160" y="2018"/>
                  </a:cubicBezTo>
                  <a:cubicBezTo>
                    <a:pt x="177" y="2018"/>
                    <a:pt x="193" y="2014"/>
                    <a:pt x="209" y="2003"/>
                  </a:cubicBezTo>
                  <a:lnTo>
                    <a:pt x="176" y="2003"/>
                  </a:lnTo>
                  <a:cubicBezTo>
                    <a:pt x="1228" y="1576"/>
                    <a:pt x="2214" y="951"/>
                    <a:pt x="3068" y="163"/>
                  </a:cubicBezTo>
                  <a:cubicBezTo>
                    <a:pt x="3145" y="112"/>
                    <a:pt x="3062" y="1"/>
                    <a:pt x="29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3" name="Google Shape;13933;p102"/>
            <p:cNvSpPr/>
            <p:nvPr/>
          </p:nvSpPr>
          <p:spPr>
            <a:xfrm>
              <a:off x="471775" y="484538"/>
              <a:ext cx="121700" cy="86100"/>
            </a:xfrm>
            <a:custGeom>
              <a:rect b="b" l="l" r="r" t="t"/>
              <a:pathLst>
                <a:path extrusionOk="0" h="3444" w="4868">
                  <a:moveTo>
                    <a:pt x="159" y="0"/>
                  </a:moveTo>
                  <a:cubicBezTo>
                    <a:pt x="83" y="0"/>
                    <a:pt x="1" y="85"/>
                    <a:pt x="47" y="154"/>
                  </a:cubicBezTo>
                  <a:lnTo>
                    <a:pt x="79" y="154"/>
                  </a:lnTo>
                  <a:cubicBezTo>
                    <a:pt x="1131" y="1797"/>
                    <a:pt x="2807" y="2980"/>
                    <a:pt x="4680" y="3440"/>
                  </a:cubicBezTo>
                  <a:cubicBezTo>
                    <a:pt x="4690" y="3443"/>
                    <a:pt x="4700" y="3444"/>
                    <a:pt x="4709" y="3444"/>
                  </a:cubicBezTo>
                  <a:cubicBezTo>
                    <a:pt x="4820" y="3444"/>
                    <a:pt x="4867" y="3273"/>
                    <a:pt x="4746" y="3243"/>
                  </a:cubicBezTo>
                  <a:cubicBezTo>
                    <a:pt x="2905" y="2783"/>
                    <a:pt x="1262" y="1633"/>
                    <a:pt x="244" y="56"/>
                  </a:cubicBezTo>
                  <a:cubicBezTo>
                    <a:pt x="224" y="16"/>
                    <a:pt x="192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4" name="Google Shape;13934;p102"/>
            <p:cNvSpPr/>
            <p:nvPr/>
          </p:nvSpPr>
          <p:spPr>
            <a:xfrm>
              <a:off x="520875" y="505188"/>
              <a:ext cx="63800" cy="38250"/>
            </a:xfrm>
            <a:custGeom>
              <a:rect b="b" l="l" r="r" t="t"/>
              <a:pathLst>
                <a:path extrusionOk="0" h="1530" w="2552">
                  <a:moveTo>
                    <a:pt x="161" y="0"/>
                  </a:moveTo>
                  <a:cubicBezTo>
                    <a:pt x="78" y="0"/>
                    <a:pt x="1" y="102"/>
                    <a:pt x="54" y="182"/>
                  </a:cubicBezTo>
                  <a:cubicBezTo>
                    <a:pt x="711" y="807"/>
                    <a:pt x="1500" y="1267"/>
                    <a:pt x="2387" y="1530"/>
                  </a:cubicBezTo>
                  <a:cubicBezTo>
                    <a:pt x="2486" y="1530"/>
                    <a:pt x="2552" y="1365"/>
                    <a:pt x="2420" y="1333"/>
                  </a:cubicBezTo>
                  <a:cubicBezTo>
                    <a:pt x="1599" y="1070"/>
                    <a:pt x="843" y="610"/>
                    <a:pt x="219" y="18"/>
                  </a:cubicBezTo>
                  <a:cubicBezTo>
                    <a:pt x="200" y="6"/>
                    <a:pt x="180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5" name="Google Shape;13935;p102"/>
            <p:cNvSpPr/>
            <p:nvPr/>
          </p:nvSpPr>
          <p:spPr>
            <a:xfrm>
              <a:off x="563775" y="504963"/>
              <a:ext cx="50475" cy="22050"/>
            </a:xfrm>
            <a:custGeom>
              <a:rect b="b" l="l" r="r" t="t"/>
              <a:pathLst>
                <a:path extrusionOk="0" h="882" w="2019">
                  <a:moveTo>
                    <a:pt x="123" y="0"/>
                  </a:moveTo>
                  <a:cubicBezTo>
                    <a:pt x="49" y="0"/>
                    <a:pt x="0" y="139"/>
                    <a:pt x="80" y="191"/>
                  </a:cubicBezTo>
                  <a:cubicBezTo>
                    <a:pt x="606" y="553"/>
                    <a:pt x="1230" y="816"/>
                    <a:pt x="1887" y="882"/>
                  </a:cubicBezTo>
                  <a:cubicBezTo>
                    <a:pt x="2019" y="882"/>
                    <a:pt x="2019" y="684"/>
                    <a:pt x="1887" y="684"/>
                  </a:cubicBezTo>
                  <a:cubicBezTo>
                    <a:pt x="1263" y="586"/>
                    <a:pt x="671" y="356"/>
                    <a:pt x="178" y="27"/>
                  </a:cubicBezTo>
                  <a:cubicBezTo>
                    <a:pt x="159" y="8"/>
                    <a:pt x="14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6" name="Google Shape;13936;p102"/>
            <p:cNvSpPr/>
            <p:nvPr/>
          </p:nvSpPr>
          <p:spPr>
            <a:xfrm>
              <a:off x="691450" y="506713"/>
              <a:ext cx="117000" cy="70625"/>
            </a:xfrm>
            <a:custGeom>
              <a:rect b="b" l="l" r="r" t="t"/>
              <a:pathLst>
                <a:path extrusionOk="0" h="2825" w="4680">
                  <a:moveTo>
                    <a:pt x="4547" y="0"/>
                  </a:moveTo>
                  <a:cubicBezTo>
                    <a:pt x="4518" y="0"/>
                    <a:pt x="4489" y="16"/>
                    <a:pt x="4469" y="56"/>
                  </a:cubicBezTo>
                  <a:cubicBezTo>
                    <a:pt x="3746" y="1074"/>
                    <a:pt x="2761" y="1896"/>
                    <a:pt x="1578" y="2323"/>
                  </a:cubicBezTo>
                  <a:cubicBezTo>
                    <a:pt x="1204" y="2524"/>
                    <a:pt x="780" y="2625"/>
                    <a:pt x="349" y="2625"/>
                  </a:cubicBezTo>
                  <a:cubicBezTo>
                    <a:pt x="288" y="2625"/>
                    <a:pt x="226" y="2623"/>
                    <a:pt x="165" y="2619"/>
                  </a:cubicBezTo>
                  <a:cubicBezTo>
                    <a:pt x="66" y="2619"/>
                    <a:pt x="0" y="2816"/>
                    <a:pt x="132" y="2816"/>
                  </a:cubicBezTo>
                  <a:cubicBezTo>
                    <a:pt x="207" y="2821"/>
                    <a:pt x="282" y="2824"/>
                    <a:pt x="358" y="2824"/>
                  </a:cubicBezTo>
                  <a:cubicBezTo>
                    <a:pt x="750" y="2824"/>
                    <a:pt x="1154" y="2751"/>
                    <a:pt x="1512" y="2586"/>
                  </a:cubicBezTo>
                  <a:cubicBezTo>
                    <a:pt x="1939" y="2422"/>
                    <a:pt x="2333" y="2225"/>
                    <a:pt x="2728" y="1995"/>
                  </a:cubicBezTo>
                  <a:cubicBezTo>
                    <a:pt x="3484" y="1502"/>
                    <a:pt x="4141" y="877"/>
                    <a:pt x="4634" y="154"/>
                  </a:cubicBezTo>
                  <a:cubicBezTo>
                    <a:pt x="4680" y="85"/>
                    <a:pt x="4613" y="0"/>
                    <a:pt x="45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7" name="Google Shape;13937;p102"/>
            <p:cNvSpPr/>
            <p:nvPr/>
          </p:nvSpPr>
          <p:spPr>
            <a:xfrm>
              <a:off x="786750" y="448788"/>
              <a:ext cx="96650" cy="114450"/>
            </a:xfrm>
            <a:custGeom>
              <a:rect b="b" l="l" r="r" t="t"/>
              <a:pathLst>
                <a:path extrusionOk="0" h="4578" w="3866">
                  <a:moveTo>
                    <a:pt x="3735" y="1"/>
                  </a:moveTo>
                  <a:cubicBezTo>
                    <a:pt x="3697" y="1"/>
                    <a:pt x="3660" y="22"/>
                    <a:pt x="3648" y="73"/>
                  </a:cubicBezTo>
                  <a:cubicBezTo>
                    <a:pt x="3352" y="960"/>
                    <a:pt x="2892" y="1781"/>
                    <a:pt x="2235" y="2471"/>
                  </a:cubicBezTo>
                  <a:cubicBezTo>
                    <a:pt x="1939" y="2800"/>
                    <a:pt x="1643" y="3129"/>
                    <a:pt x="1315" y="3457"/>
                  </a:cubicBezTo>
                  <a:cubicBezTo>
                    <a:pt x="1150" y="3621"/>
                    <a:pt x="986" y="3753"/>
                    <a:pt x="822" y="3917"/>
                  </a:cubicBezTo>
                  <a:cubicBezTo>
                    <a:pt x="657" y="4082"/>
                    <a:pt x="395" y="4312"/>
                    <a:pt x="132" y="4377"/>
                  </a:cubicBezTo>
                  <a:cubicBezTo>
                    <a:pt x="9" y="4377"/>
                    <a:pt x="1" y="4578"/>
                    <a:pt x="107" y="4578"/>
                  </a:cubicBezTo>
                  <a:cubicBezTo>
                    <a:pt x="115" y="4578"/>
                    <a:pt x="123" y="4577"/>
                    <a:pt x="132" y="4574"/>
                  </a:cubicBezTo>
                  <a:cubicBezTo>
                    <a:pt x="592" y="4542"/>
                    <a:pt x="953" y="4082"/>
                    <a:pt x="1282" y="3753"/>
                  </a:cubicBezTo>
                  <a:cubicBezTo>
                    <a:pt x="1577" y="3457"/>
                    <a:pt x="2005" y="3063"/>
                    <a:pt x="2366" y="2669"/>
                  </a:cubicBezTo>
                  <a:cubicBezTo>
                    <a:pt x="3023" y="1946"/>
                    <a:pt x="3549" y="1058"/>
                    <a:pt x="3845" y="138"/>
                  </a:cubicBezTo>
                  <a:cubicBezTo>
                    <a:pt x="3865" y="57"/>
                    <a:pt x="3798" y="1"/>
                    <a:pt x="373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8" name="Google Shape;13938;p102"/>
            <p:cNvSpPr/>
            <p:nvPr/>
          </p:nvSpPr>
          <p:spPr>
            <a:xfrm>
              <a:off x="822600" y="431788"/>
              <a:ext cx="44125" cy="58200"/>
            </a:xfrm>
            <a:custGeom>
              <a:rect b="b" l="l" r="r" t="t"/>
              <a:pathLst>
                <a:path extrusionOk="0" h="2328" w="1765">
                  <a:moveTo>
                    <a:pt x="1643" y="0"/>
                  </a:moveTo>
                  <a:cubicBezTo>
                    <a:pt x="1611" y="0"/>
                    <a:pt x="1578" y="19"/>
                    <a:pt x="1556" y="62"/>
                  </a:cubicBezTo>
                  <a:cubicBezTo>
                    <a:pt x="1162" y="818"/>
                    <a:pt x="669" y="1508"/>
                    <a:pt x="78" y="2166"/>
                  </a:cubicBezTo>
                  <a:cubicBezTo>
                    <a:pt x="1" y="2217"/>
                    <a:pt x="84" y="2328"/>
                    <a:pt x="155" y="2328"/>
                  </a:cubicBezTo>
                  <a:cubicBezTo>
                    <a:pt x="175" y="2328"/>
                    <a:pt x="195" y="2319"/>
                    <a:pt x="209" y="2297"/>
                  </a:cubicBezTo>
                  <a:cubicBezTo>
                    <a:pt x="834" y="1673"/>
                    <a:pt x="1326" y="950"/>
                    <a:pt x="1721" y="161"/>
                  </a:cubicBezTo>
                  <a:cubicBezTo>
                    <a:pt x="1765" y="73"/>
                    <a:pt x="1706" y="0"/>
                    <a:pt x="164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9" name="Google Shape;13939;p102"/>
            <p:cNvSpPr/>
            <p:nvPr/>
          </p:nvSpPr>
          <p:spPr>
            <a:xfrm>
              <a:off x="86825" y="894938"/>
              <a:ext cx="158375" cy="16175"/>
            </a:xfrm>
            <a:custGeom>
              <a:rect b="b" l="l" r="r" t="t"/>
              <a:pathLst>
                <a:path extrusionOk="0" h="647" w="6335">
                  <a:moveTo>
                    <a:pt x="6206" y="0"/>
                  </a:moveTo>
                  <a:cubicBezTo>
                    <a:pt x="6198" y="0"/>
                    <a:pt x="6188" y="1"/>
                    <a:pt x="6178" y="4"/>
                  </a:cubicBezTo>
                  <a:cubicBezTo>
                    <a:pt x="5131" y="301"/>
                    <a:pt x="4055" y="449"/>
                    <a:pt x="2982" y="449"/>
                  </a:cubicBezTo>
                  <a:cubicBezTo>
                    <a:pt x="2035" y="449"/>
                    <a:pt x="1089" y="334"/>
                    <a:pt x="165" y="103"/>
                  </a:cubicBezTo>
                  <a:cubicBezTo>
                    <a:pt x="33" y="103"/>
                    <a:pt x="0" y="267"/>
                    <a:pt x="132" y="300"/>
                  </a:cubicBezTo>
                  <a:cubicBezTo>
                    <a:pt x="1071" y="531"/>
                    <a:pt x="2033" y="646"/>
                    <a:pt x="2995" y="646"/>
                  </a:cubicBezTo>
                  <a:cubicBezTo>
                    <a:pt x="4086" y="646"/>
                    <a:pt x="5179" y="498"/>
                    <a:pt x="6244" y="201"/>
                  </a:cubicBezTo>
                  <a:cubicBezTo>
                    <a:pt x="6335" y="171"/>
                    <a:pt x="6314" y="0"/>
                    <a:pt x="620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0" name="Google Shape;13940;p102"/>
            <p:cNvSpPr/>
            <p:nvPr/>
          </p:nvSpPr>
          <p:spPr>
            <a:xfrm>
              <a:off x="128925" y="885088"/>
              <a:ext cx="78675" cy="8850"/>
            </a:xfrm>
            <a:custGeom>
              <a:rect b="b" l="l" r="r" t="t"/>
              <a:pathLst>
                <a:path extrusionOk="0" h="354" w="3147">
                  <a:moveTo>
                    <a:pt x="164" y="0"/>
                  </a:moveTo>
                  <a:cubicBezTo>
                    <a:pt x="50" y="0"/>
                    <a:pt x="1" y="201"/>
                    <a:pt x="124" y="201"/>
                  </a:cubicBezTo>
                  <a:cubicBezTo>
                    <a:pt x="622" y="304"/>
                    <a:pt x="1129" y="353"/>
                    <a:pt x="1636" y="353"/>
                  </a:cubicBezTo>
                  <a:cubicBezTo>
                    <a:pt x="2098" y="353"/>
                    <a:pt x="2561" y="312"/>
                    <a:pt x="3015" y="234"/>
                  </a:cubicBezTo>
                  <a:cubicBezTo>
                    <a:pt x="3147" y="234"/>
                    <a:pt x="3081" y="36"/>
                    <a:pt x="2950" y="36"/>
                  </a:cubicBezTo>
                  <a:cubicBezTo>
                    <a:pt x="2535" y="111"/>
                    <a:pt x="2121" y="145"/>
                    <a:pt x="1706" y="145"/>
                  </a:cubicBezTo>
                  <a:cubicBezTo>
                    <a:pt x="1201" y="145"/>
                    <a:pt x="695" y="94"/>
                    <a:pt x="189" y="4"/>
                  </a:cubicBezTo>
                  <a:cubicBezTo>
                    <a:pt x="181" y="1"/>
                    <a:pt x="172" y="0"/>
                    <a:pt x="16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1" name="Google Shape;13941;p102"/>
            <p:cNvSpPr/>
            <p:nvPr/>
          </p:nvSpPr>
          <p:spPr>
            <a:xfrm>
              <a:off x="156650" y="864538"/>
              <a:ext cx="53175" cy="9150"/>
            </a:xfrm>
            <a:custGeom>
              <a:rect b="b" l="l" r="r" t="t"/>
              <a:pathLst>
                <a:path extrusionOk="0" h="366" w="2127">
                  <a:moveTo>
                    <a:pt x="1968" y="0"/>
                  </a:moveTo>
                  <a:cubicBezTo>
                    <a:pt x="1959" y="0"/>
                    <a:pt x="1949" y="2"/>
                    <a:pt x="1939" y="4"/>
                  </a:cubicBezTo>
                  <a:cubicBezTo>
                    <a:pt x="1487" y="105"/>
                    <a:pt x="1035" y="147"/>
                    <a:pt x="569" y="147"/>
                  </a:cubicBezTo>
                  <a:cubicBezTo>
                    <a:pt x="425" y="147"/>
                    <a:pt x="279" y="143"/>
                    <a:pt x="132" y="136"/>
                  </a:cubicBezTo>
                  <a:cubicBezTo>
                    <a:pt x="0" y="136"/>
                    <a:pt x="0" y="333"/>
                    <a:pt x="132" y="366"/>
                  </a:cubicBezTo>
                  <a:cubicBezTo>
                    <a:pt x="756" y="366"/>
                    <a:pt x="1381" y="333"/>
                    <a:pt x="2005" y="201"/>
                  </a:cubicBezTo>
                  <a:cubicBezTo>
                    <a:pt x="2126" y="171"/>
                    <a:pt x="2080" y="0"/>
                    <a:pt x="19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2" name="Google Shape;13942;p102"/>
            <p:cNvSpPr/>
            <p:nvPr/>
          </p:nvSpPr>
          <p:spPr>
            <a:xfrm>
              <a:off x="383625" y="589788"/>
              <a:ext cx="26900" cy="198550"/>
            </a:xfrm>
            <a:custGeom>
              <a:rect b="b" l="l" r="r" t="t"/>
              <a:pathLst>
                <a:path extrusionOk="0" h="7942" w="1076">
                  <a:moveTo>
                    <a:pt x="412" y="1"/>
                  </a:moveTo>
                  <a:cubicBezTo>
                    <a:pt x="355" y="1"/>
                    <a:pt x="301" y="44"/>
                    <a:pt x="319" y="117"/>
                  </a:cubicBezTo>
                  <a:cubicBezTo>
                    <a:pt x="582" y="1465"/>
                    <a:pt x="779" y="2845"/>
                    <a:pt x="845" y="4225"/>
                  </a:cubicBezTo>
                  <a:cubicBezTo>
                    <a:pt x="878" y="4882"/>
                    <a:pt x="845" y="5539"/>
                    <a:pt x="779" y="6197"/>
                  </a:cubicBezTo>
                  <a:cubicBezTo>
                    <a:pt x="747" y="6657"/>
                    <a:pt x="714" y="7610"/>
                    <a:pt x="122" y="7741"/>
                  </a:cubicBezTo>
                  <a:cubicBezTo>
                    <a:pt x="1" y="7771"/>
                    <a:pt x="48" y="7942"/>
                    <a:pt x="159" y="7942"/>
                  </a:cubicBezTo>
                  <a:cubicBezTo>
                    <a:pt x="168" y="7942"/>
                    <a:pt x="178" y="7941"/>
                    <a:pt x="188" y="7938"/>
                  </a:cubicBezTo>
                  <a:cubicBezTo>
                    <a:pt x="648" y="7840"/>
                    <a:pt x="812" y="7314"/>
                    <a:pt x="911" y="6887"/>
                  </a:cubicBezTo>
                  <a:cubicBezTo>
                    <a:pt x="1010" y="6131"/>
                    <a:pt x="1075" y="5375"/>
                    <a:pt x="1075" y="4619"/>
                  </a:cubicBezTo>
                  <a:cubicBezTo>
                    <a:pt x="1010" y="3108"/>
                    <a:pt x="812" y="1563"/>
                    <a:pt x="517" y="85"/>
                  </a:cubicBezTo>
                  <a:cubicBezTo>
                    <a:pt x="502" y="27"/>
                    <a:pt x="456" y="1"/>
                    <a:pt x="41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3" name="Google Shape;13943;p102"/>
            <p:cNvSpPr/>
            <p:nvPr/>
          </p:nvSpPr>
          <p:spPr>
            <a:xfrm>
              <a:off x="379600" y="670613"/>
              <a:ext cx="10375" cy="83275"/>
            </a:xfrm>
            <a:custGeom>
              <a:rect b="b" l="l" r="r" t="t"/>
              <a:pathLst>
                <a:path extrusionOk="0" h="3331" w="415">
                  <a:moveTo>
                    <a:pt x="177" y="0"/>
                  </a:moveTo>
                  <a:cubicBezTo>
                    <a:pt x="113" y="0"/>
                    <a:pt x="33" y="56"/>
                    <a:pt x="53" y="138"/>
                  </a:cubicBezTo>
                  <a:cubicBezTo>
                    <a:pt x="218" y="1156"/>
                    <a:pt x="185" y="2208"/>
                    <a:pt x="20" y="3194"/>
                  </a:cubicBezTo>
                  <a:cubicBezTo>
                    <a:pt x="0" y="3275"/>
                    <a:pt x="68" y="3331"/>
                    <a:pt x="130" y="3331"/>
                  </a:cubicBezTo>
                  <a:cubicBezTo>
                    <a:pt x="168" y="3331"/>
                    <a:pt x="205" y="3309"/>
                    <a:pt x="218" y="3259"/>
                  </a:cubicBezTo>
                  <a:cubicBezTo>
                    <a:pt x="415" y="2208"/>
                    <a:pt x="415" y="1123"/>
                    <a:pt x="250" y="72"/>
                  </a:cubicBezTo>
                  <a:cubicBezTo>
                    <a:pt x="250" y="22"/>
                    <a:pt x="217" y="0"/>
                    <a:pt x="17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4" name="Google Shape;13944;p102"/>
            <p:cNvSpPr/>
            <p:nvPr/>
          </p:nvSpPr>
          <p:spPr>
            <a:xfrm>
              <a:off x="360375" y="688838"/>
              <a:ext cx="9900" cy="43350"/>
            </a:xfrm>
            <a:custGeom>
              <a:rect b="b" l="l" r="r" t="t"/>
              <a:pathLst>
                <a:path extrusionOk="0" h="1734" w="396">
                  <a:moveTo>
                    <a:pt x="247" y="0"/>
                  </a:moveTo>
                  <a:cubicBezTo>
                    <a:pt x="190" y="0"/>
                    <a:pt x="132" y="33"/>
                    <a:pt x="132" y="99"/>
                  </a:cubicBezTo>
                  <a:cubicBezTo>
                    <a:pt x="198" y="592"/>
                    <a:pt x="132" y="1117"/>
                    <a:pt x="1" y="1610"/>
                  </a:cubicBezTo>
                  <a:cubicBezTo>
                    <a:pt x="1" y="1690"/>
                    <a:pt x="61" y="1733"/>
                    <a:pt x="116" y="1733"/>
                  </a:cubicBezTo>
                  <a:cubicBezTo>
                    <a:pt x="152" y="1733"/>
                    <a:pt x="185" y="1715"/>
                    <a:pt x="198" y="1676"/>
                  </a:cubicBezTo>
                  <a:cubicBezTo>
                    <a:pt x="329" y="1150"/>
                    <a:pt x="395" y="624"/>
                    <a:pt x="362" y="99"/>
                  </a:cubicBezTo>
                  <a:cubicBezTo>
                    <a:pt x="362" y="33"/>
                    <a:pt x="305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5" name="Google Shape;13945;p102"/>
            <p:cNvSpPr/>
            <p:nvPr/>
          </p:nvSpPr>
          <p:spPr>
            <a:xfrm>
              <a:off x="357325" y="810513"/>
              <a:ext cx="113700" cy="110100"/>
            </a:xfrm>
            <a:custGeom>
              <a:rect b="b" l="l" r="r" t="t"/>
              <a:pathLst>
                <a:path extrusionOk="0" h="4404" w="4548">
                  <a:moveTo>
                    <a:pt x="4426" y="0"/>
                  </a:moveTo>
                  <a:cubicBezTo>
                    <a:pt x="4398" y="0"/>
                    <a:pt x="4373" y="18"/>
                    <a:pt x="4362" y="62"/>
                  </a:cubicBezTo>
                  <a:cubicBezTo>
                    <a:pt x="3540" y="1935"/>
                    <a:pt x="1996" y="3447"/>
                    <a:pt x="90" y="4202"/>
                  </a:cubicBezTo>
                  <a:cubicBezTo>
                    <a:pt x="0" y="4262"/>
                    <a:pt x="19" y="4404"/>
                    <a:pt x="123" y="4404"/>
                  </a:cubicBezTo>
                  <a:cubicBezTo>
                    <a:pt x="133" y="4404"/>
                    <a:pt x="144" y="4403"/>
                    <a:pt x="156" y="4400"/>
                  </a:cubicBezTo>
                  <a:cubicBezTo>
                    <a:pt x="2127" y="3611"/>
                    <a:pt x="3672" y="2099"/>
                    <a:pt x="4526" y="161"/>
                  </a:cubicBezTo>
                  <a:cubicBezTo>
                    <a:pt x="4548" y="73"/>
                    <a:pt x="4482" y="0"/>
                    <a:pt x="44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6" name="Google Shape;13946;p102"/>
            <p:cNvSpPr/>
            <p:nvPr/>
          </p:nvSpPr>
          <p:spPr>
            <a:xfrm>
              <a:off x="374800" y="878413"/>
              <a:ext cx="64600" cy="47850"/>
            </a:xfrm>
            <a:custGeom>
              <a:rect b="b" l="l" r="r" t="t"/>
              <a:pathLst>
                <a:path extrusionOk="0" h="1914" w="2584">
                  <a:moveTo>
                    <a:pt x="2441" y="1"/>
                  </a:moveTo>
                  <a:cubicBezTo>
                    <a:pt x="2409" y="1"/>
                    <a:pt x="2376" y="13"/>
                    <a:pt x="2348" y="41"/>
                  </a:cubicBezTo>
                  <a:cubicBezTo>
                    <a:pt x="1757" y="796"/>
                    <a:pt x="1001" y="1355"/>
                    <a:pt x="114" y="1684"/>
                  </a:cubicBezTo>
                  <a:cubicBezTo>
                    <a:pt x="1" y="1740"/>
                    <a:pt x="34" y="1894"/>
                    <a:pt x="129" y="1894"/>
                  </a:cubicBezTo>
                  <a:cubicBezTo>
                    <a:pt x="144" y="1894"/>
                    <a:pt x="161" y="1890"/>
                    <a:pt x="180" y="1881"/>
                  </a:cubicBezTo>
                  <a:lnTo>
                    <a:pt x="180" y="1914"/>
                  </a:lnTo>
                  <a:cubicBezTo>
                    <a:pt x="1100" y="1552"/>
                    <a:pt x="1921" y="961"/>
                    <a:pt x="2513" y="172"/>
                  </a:cubicBezTo>
                  <a:cubicBezTo>
                    <a:pt x="2583" y="78"/>
                    <a:pt x="2519" y="1"/>
                    <a:pt x="244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7" name="Google Shape;13947;p102"/>
            <p:cNvSpPr/>
            <p:nvPr/>
          </p:nvSpPr>
          <p:spPr>
            <a:xfrm>
              <a:off x="392775" y="905663"/>
              <a:ext cx="47525" cy="37375"/>
            </a:xfrm>
            <a:custGeom>
              <a:rect b="b" l="l" r="r" t="t"/>
              <a:pathLst>
                <a:path extrusionOk="0" h="1495" w="1901">
                  <a:moveTo>
                    <a:pt x="1757" y="0"/>
                  </a:moveTo>
                  <a:cubicBezTo>
                    <a:pt x="1734" y="0"/>
                    <a:pt x="1711" y="10"/>
                    <a:pt x="1695" y="35"/>
                  </a:cubicBezTo>
                  <a:cubicBezTo>
                    <a:pt x="1235" y="561"/>
                    <a:pt x="709" y="988"/>
                    <a:pt x="85" y="1284"/>
                  </a:cubicBezTo>
                  <a:cubicBezTo>
                    <a:pt x="0" y="1340"/>
                    <a:pt x="61" y="1494"/>
                    <a:pt x="143" y="1494"/>
                  </a:cubicBezTo>
                  <a:cubicBezTo>
                    <a:pt x="156" y="1494"/>
                    <a:pt x="170" y="1490"/>
                    <a:pt x="183" y="1481"/>
                  </a:cubicBezTo>
                  <a:cubicBezTo>
                    <a:pt x="808" y="1152"/>
                    <a:pt x="1366" y="692"/>
                    <a:pt x="1826" y="166"/>
                  </a:cubicBezTo>
                  <a:cubicBezTo>
                    <a:pt x="1900" y="93"/>
                    <a:pt x="1826" y="0"/>
                    <a:pt x="175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8" name="Google Shape;13948;p102"/>
            <p:cNvSpPr/>
            <p:nvPr/>
          </p:nvSpPr>
          <p:spPr>
            <a:xfrm>
              <a:off x="398700" y="1006413"/>
              <a:ext cx="96100" cy="20825"/>
            </a:xfrm>
            <a:custGeom>
              <a:rect b="b" l="l" r="r" t="t"/>
              <a:pathLst>
                <a:path extrusionOk="0" h="833" w="3844">
                  <a:moveTo>
                    <a:pt x="3679" y="1"/>
                  </a:moveTo>
                  <a:cubicBezTo>
                    <a:pt x="3663" y="1"/>
                    <a:pt x="3645" y="5"/>
                    <a:pt x="3627" y="14"/>
                  </a:cubicBezTo>
                  <a:cubicBezTo>
                    <a:pt x="3037" y="432"/>
                    <a:pt x="2359" y="642"/>
                    <a:pt x="1676" y="642"/>
                  </a:cubicBezTo>
                  <a:cubicBezTo>
                    <a:pt x="1179" y="642"/>
                    <a:pt x="680" y="531"/>
                    <a:pt x="209" y="310"/>
                  </a:cubicBezTo>
                  <a:cubicBezTo>
                    <a:pt x="188" y="299"/>
                    <a:pt x="168" y="294"/>
                    <a:pt x="149" y="294"/>
                  </a:cubicBezTo>
                  <a:cubicBezTo>
                    <a:pt x="52" y="294"/>
                    <a:pt x="1" y="419"/>
                    <a:pt x="111" y="474"/>
                  </a:cubicBezTo>
                  <a:cubicBezTo>
                    <a:pt x="605" y="714"/>
                    <a:pt x="1147" y="833"/>
                    <a:pt x="1692" y="833"/>
                  </a:cubicBezTo>
                  <a:cubicBezTo>
                    <a:pt x="2414" y="833"/>
                    <a:pt x="3140" y="623"/>
                    <a:pt x="3758" y="211"/>
                  </a:cubicBezTo>
                  <a:cubicBezTo>
                    <a:pt x="3843" y="155"/>
                    <a:pt x="3782" y="1"/>
                    <a:pt x="367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9" name="Google Shape;13949;p102"/>
            <p:cNvSpPr/>
            <p:nvPr/>
          </p:nvSpPr>
          <p:spPr>
            <a:xfrm>
              <a:off x="615375" y="761938"/>
              <a:ext cx="28450" cy="149750"/>
            </a:xfrm>
            <a:custGeom>
              <a:rect b="b" l="l" r="r" t="t"/>
              <a:pathLst>
                <a:path extrusionOk="0" h="5990" w="1138">
                  <a:moveTo>
                    <a:pt x="1039" y="1"/>
                  </a:moveTo>
                  <a:cubicBezTo>
                    <a:pt x="990" y="1"/>
                    <a:pt x="940" y="33"/>
                    <a:pt x="940" y="99"/>
                  </a:cubicBezTo>
                  <a:cubicBezTo>
                    <a:pt x="875" y="2038"/>
                    <a:pt x="809" y="4042"/>
                    <a:pt x="20" y="5883"/>
                  </a:cubicBezTo>
                  <a:cubicBezTo>
                    <a:pt x="1" y="5942"/>
                    <a:pt x="64" y="5989"/>
                    <a:pt x="124" y="5989"/>
                  </a:cubicBezTo>
                  <a:cubicBezTo>
                    <a:pt x="165" y="5989"/>
                    <a:pt x="204" y="5968"/>
                    <a:pt x="217" y="5915"/>
                  </a:cubicBezTo>
                  <a:cubicBezTo>
                    <a:pt x="1006" y="4075"/>
                    <a:pt x="1072" y="2071"/>
                    <a:pt x="1138" y="99"/>
                  </a:cubicBezTo>
                  <a:cubicBezTo>
                    <a:pt x="1138" y="33"/>
                    <a:pt x="1088" y="1"/>
                    <a:pt x="10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0" name="Google Shape;13950;p102"/>
            <p:cNvSpPr/>
            <p:nvPr/>
          </p:nvSpPr>
          <p:spPr>
            <a:xfrm>
              <a:off x="606825" y="708538"/>
              <a:ext cx="18925" cy="137375"/>
            </a:xfrm>
            <a:custGeom>
              <a:rect b="b" l="l" r="r" t="t"/>
              <a:pathLst>
                <a:path extrusionOk="0" h="5495" w="757">
                  <a:moveTo>
                    <a:pt x="658" y="1"/>
                  </a:moveTo>
                  <a:cubicBezTo>
                    <a:pt x="609" y="1"/>
                    <a:pt x="559" y="34"/>
                    <a:pt x="559" y="99"/>
                  </a:cubicBezTo>
                  <a:cubicBezTo>
                    <a:pt x="494" y="1874"/>
                    <a:pt x="297" y="3615"/>
                    <a:pt x="1" y="5357"/>
                  </a:cubicBezTo>
                  <a:cubicBezTo>
                    <a:pt x="1" y="5438"/>
                    <a:pt x="64" y="5494"/>
                    <a:pt x="119" y="5494"/>
                  </a:cubicBezTo>
                  <a:cubicBezTo>
                    <a:pt x="154" y="5494"/>
                    <a:pt x="185" y="5473"/>
                    <a:pt x="198" y="5423"/>
                  </a:cubicBezTo>
                  <a:lnTo>
                    <a:pt x="198" y="5455"/>
                  </a:lnTo>
                  <a:cubicBezTo>
                    <a:pt x="494" y="3681"/>
                    <a:pt x="691" y="1907"/>
                    <a:pt x="757" y="99"/>
                  </a:cubicBezTo>
                  <a:cubicBezTo>
                    <a:pt x="757" y="34"/>
                    <a:pt x="707" y="1"/>
                    <a:pt x="6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1" name="Google Shape;13951;p102"/>
            <p:cNvSpPr/>
            <p:nvPr/>
          </p:nvSpPr>
          <p:spPr>
            <a:xfrm>
              <a:off x="610425" y="609813"/>
              <a:ext cx="11225" cy="75075"/>
            </a:xfrm>
            <a:custGeom>
              <a:rect b="b" l="l" r="r" t="t"/>
              <a:pathLst>
                <a:path extrusionOk="0" h="3003" w="449">
                  <a:moveTo>
                    <a:pt x="131" y="1"/>
                  </a:moveTo>
                  <a:cubicBezTo>
                    <a:pt x="68" y="1"/>
                    <a:pt x="1" y="57"/>
                    <a:pt x="21" y="138"/>
                  </a:cubicBezTo>
                  <a:cubicBezTo>
                    <a:pt x="218" y="1025"/>
                    <a:pt x="251" y="1945"/>
                    <a:pt x="120" y="2865"/>
                  </a:cubicBezTo>
                  <a:cubicBezTo>
                    <a:pt x="99" y="2947"/>
                    <a:pt x="167" y="3003"/>
                    <a:pt x="229" y="3003"/>
                  </a:cubicBezTo>
                  <a:cubicBezTo>
                    <a:pt x="268" y="3003"/>
                    <a:pt x="304" y="2981"/>
                    <a:pt x="317" y="2931"/>
                  </a:cubicBezTo>
                  <a:cubicBezTo>
                    <a:pt x="448" y="1978"/>
                    <a:pt x="415" y="1025"/>
                    <a:pt x="218" y="72"/>
                  </a:cubicBezTo>
                  <a:cubicBezTo>
                    <a:pt x="206" y="22"/>
                    <a:pt x="169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2" name="Google Shape;13952;p102"/>
            <p:cNvSpPr/>
            <p:nvPr/>
          </p:nvSpPr>
          <p:spPr>
            <a:xfrm>
              <a:off x="625725" y="631313"/>
              <a:ext cx="6975" cy="36700"/>
            </a:xfrm>
            <a:custGeom>
              <a:rect b="b" l="l" r="r" t="t"/>
              <a:pathLst>
                <a:path extrusionOk="0" h="1468" w="279">
                  <a:moveTo>
                    <a:pt x="116" y="1"/>
                  </a:moveTo>
                  <a:cubicBezTo>
                    <a:pt x="58" y="1"/>
                    <a:pt x="1" y="34"/>
                    <a:pt x="1" y="99"/>
                  </a:cubicBezTo>
                  <a:lnTo>
                    <a:pt x="66" y="1381"/>
                  </a:lnTo>
                  <a:cubicBezTo>
                    <a:pt x="66" y="1434"/>
                    <a:pt x="132" y="1468"/>
                    <a:pt x="188" y="1468"/>
                  </a:cubicBezTo>
                  <a:cubicBezTo>
                    <a:pt x="237" y="1468"/>
                    <a:pt x="279" y="1442"/>
                    <a:pt x="263" y="1381"/>
                  </a:cubicBezTo>
                  <a:lnTo>
                    <a:pt x="231" y="99"/>
                  </a:lnTo>
                  <a:cubicBezTo>
                    <a:pt x="231" y="34"/>
                    <a:pt x="173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3" name="Google Shape;13953;p102"/>
            <p:cNvSpPr/>
            <p:nvPr/>
          </p:nvSpPr>
          <p:spPr>
            <a:xfrm>
              <a:off x="319775" y="910438"/>
              <a:ext cx="45225" cy="123225"/>
            </a:xfrm>
            <a:custGeom>
              <a:rect b="b" l="l" r="r" t="t"/>
              <a:pathLst>
                <a:path extrusionOk="0" h="4929" w="1809">
                  <a:moveTo>
                    <a:pt x="149" y="0"/>
                  </a:moveTo>
                  <a:cubicBezTo>
                    <a:pt x="70" y="0"/>
                    <a:pt x="1" y="70"/>
                    <a:pt x="47" y="140"/>
                  </a:cubicBezTo>
                  <a:cubicBezTo>
                    <a:pt x="1066" y="1520"/>
                    <a:pt x="1329" y="3229"/>
                    <a:pt x="1592" y="4872"/>
                  </a:cubicBezTo>
                  <a:cubicBezTo>
                    <a:pt x="1605" y="4911"/>
                    <a:pt x="1643" y="4929"/>
                    <a:pt x="1683" y="4929"/>
                  </a:cubicBezTo>
                  <a:cubicBezTo>
                    <a:pt x="1745" y="4929"/>
                    <a:pt x="1809" y="4886"/>
                    <a:pt x="1789" y="4806"/>
                  </a:cubicBezTo>
                  <a:cubicBezTo>
                    <a:pt x="1526" y="3163"/>
                    <a:pt x="1263" y="1421"/>
                    <a:pt x="245" y="41"/>
                  </a:cubicBezTo>
                  <a:cubicBezTo>
                    <a:pt x="216" y="12"/>
                    <a:pt x="181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4" name="Google Shape;13954;p102"/>
            <p:cNvSpPr/>
            <p:nvPr/>
          </p:nvSpPr>
          <p:spPr>
            <a:xfrm>
              <a:off x="322850" y="966763"/>
              <a:ext cx="22775" cy="90125"/>
            </a:xfrm>
            <a:custGeom>
              <a:rect b="b" l="l" r="r" t="t"/>
              <a:pathLst>
                <a:path extrusionOk="0" h="3605" w="911">
                  <a:moveTo>
                    <a:pt x="142" y="0"/>
                  </a:moveTo>
                  <a:cubicBezTo>
                    <a:pt x="73" y="0"/>
                    <a:pt x="0" y="85"/>
                    <a:pt x="23" y="154"/>
                  </a:cubicBezTo>
                  <a:cubicBezTo>
                    <a:pt x="516" y="1206"/>
                    <a:pt x="713" y="2356"/>
                    <a:pt x="647" y="3506"/>
                  </a:cubicBezTo>
                  <a:cubicBezTo>
                    <a:pt x="647" y="3572"/>
                    <a:pt x="697" y="3604"/>
                    <a:pt x="750" y="3604"/>
                  </a:cubicBezTo>
                  <a:cubicBezTo>
                    <a:pt x="803" y="3604"/>
                    <a:pt x="861" y="3572"/>
                    <a:pt x="877" y="3506"/>
                  </a:cubicBezTo>
                  <a:cubicBezTo>
                    <a:pt x="910" y="2323"/>
                    <a:pt x="680" y="1140"/>
                    <a:pt x="220" y="56"/>
                  </a:cubicBezTo>
                  <a:cubicBezTo>
                    <a:pt x="200" y="16"/>
                    <a:pt x="17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5" name="Google Shape;13955;p102"/>
            <p:cNvSpPr/>
            <p:nvPr/>
          </p:nvSpPr>
          <p:spPr>
            <a:xfrm>
              <a:off x="375500" y="1033713"/>
              <a:ext cx="21875" cy="162200"/>
            </a:xfrm>
            <a:custGeom>
              <a:rect b="b" l="l" r="r" t="t"/>
              <a:pathLst>
                <a:path extrusionOk="0" h="6488" w="875">
                  <a:moveTo>
                    <a:pt x="294" y="0"/>
                  </a:moveTo>
                  <a:cubicBezTo>
                    <a:pt x="232" y="0"/>
                    <a:pt x="164" y="57"/>
                    <a:pt x="184" y="138"/>
                  </a:cubicBezTo>
                  <a:cubicBezTo>
                    <a:pt x="677" y="2208"/>
                    <a:pt x="612" y="4344"/>
                    <a:pt x="20" y="6381"/>
                  </a:cubicBezTo>
                  <a:cubicBezTo>
                    <a:pt x="0" y="6440"/>
                    <a:pt x="52" y="6488"/>
                    <a:pt x="110" y="6488"/>
                  </a:cubicBezTo>
                  <a:cubicBezTo>
                    <a:pt x="149" y="6488"/>
                    <a:pt x="191" y="6467"/>
                    <a:pt x="217" y="6414"/>
                  </a:cubicBezTo>
                  <a:cubicBezTo>
                    <a:pt x="809" y="4344"/>
                    <a:pt x="874" y="2175"/>
                    <a:pt x="382" y="72"/>
                  </a:cubicBezTo>
                  <a:cubicBezTo>
                    <a:pt x="369" y="22"/>
                    <a:pt x="332" y="0"/>
                    <a:pt x="29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6" name="Google Shape;13956;p102"/>
            <p:cNvSpPr/>
            <p:nvPr/>
          </p:nvSpPr>
          <p:spPr>
            <a:xfrm>
              <a:off x="-5725" y="1321288"/>
              <a:ext cx="171975" cy="17400"/>
            </a:xfrm>
            <a:custGeom>
              <a:rect b="b" l="l" r="r" t="t"/>
              <a:pathLst>
                <a:path extrusionOk="0" h="696" w="6879">
                  <a:moveTo>
                    <a:pt x="6751" y="0"/>
                  </a:moveTo>
                  <a:cubicBezTo>
                    <a:pt x="6743" y="0"/>
                    <a:pt x="6734" y="2"/>
                    <a:pt x="6725" y="4"/>
                  </a:cubicBezTo>
                  <a:cubicBezTo>
                    <a:pt x="5595" y="318"/>
                    <a:pt x="4427" y="474"/>
                    <a:pt x="3262" y="474"/>
                  </a:cubicBezTo>
                  <a:cubicBezTo>
                    <a:pt x="2226" y="474"/>
                    <a:pt x="1191" y="350"/>
                    <a:pt x="186" y="103"/>
                  </a:cubicBezTo>
                  <a:cubicBezTo>
                    <a:pt x="175" y="100"/>
                    <a:pt x="163" y="99"/>
                    <a:pt x="153" y="99"/>
                  </a:cubicBezTo>
                  <a:cubicBezTo>
                    <a:pt x="45" y="99"/>
                    <a:pt x="1" y="240"/>
                    <a:pt x="121" y="300"/>
                  </a:cubicBezTo>
                  <a:cubicBezTo>
                    <a:pt x="1160" y="564"/>
                    <a:pt x="2215" y="696"/>
                    <a:pt x="3266" y="696"/>
                  </a:cubicBezTo>
                  <a:cubicBezTo>
                    <a:pt x="4442" y="696"/>
                    <a:pt x="5614" y="531"/>
                    <a:pt x="6758" y="202"/>
                  </a:cubicBezTo>
                  <a:cubicBezTo>
                    <a:pt x="6878" y="142"/>
                    <a:pt x="6834" y="0"/>
                    <a:pt x="675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7" name="Google Shape;13957;p102"/>
            <p:cNvSpPr/>
            <p:nvPr/>
          </p:nvSpPr>
          <p:spPr>
            <a:xfrm>
              <a:off x="52325" y="1342363"/>
              <a:ext cx="159000" cy="39025"/>
            </a:xfrm>
            <a:custGeom>
              <a:rect b="b" l="l" r="r" t="t"/>
              <a:pathLst>
                <a:path extrusionOk="0" h="1561" w="6360">
                  <a:moveTo>
                    <a:pt x="6225" y="1"/>
                  </a:moveTo>
                  <a:cubicBezTo>
                    <a:pt x="6210" y="1"/>
                    <a:pt x="6194" y="5"/>
                    <a:pt x="6178" y="16"/>
                  </a:cubicBezTo>
                  <a:cubicBezTo>
                    <a:pt x="4336" y="873"/>
                    <a:pt x="2371" y="1332"/>
                    <a:pt x="372" y="1332"/>
                  </a:cubicBezTo>
                  <a:cubicBezTo>
                    <a:pt x="303" y="1332"/>
                    <a:pt x="234" y="1331"/>
                    <a:pt x="164" y="1330"/>
                  </a:cubicBezTo>
                  <a:cubicBezTo>
                    <a:pt x="0" y="1330"/>
                    <a:pt x="0" y="1560"/>
                    <a:pt x="164" y="1560"/>
                  </a:cubicBezTo>
                  <a:cubicBezTo>
                    <a:pt x="2268" y="1560"/>
                    <a:pt x="4371" y="1100"/>
                    <a:pt x="6276" y="180"/>
                  </a:cubicBezTo>
                  <a:cubicBezTo>
                    <a:pt x="6359" y="125"/>
                    <a:pt x="6303" y="1"/>
                    <a:pt x="62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8" name="Google Shape;13958;p102"/>
            <p:cNvSpPr/>
            <p:nvPr/>
          </p:nvSpPr>
          <p:spPr>
            <a:xfrm>
              <a:off x="257325" y="1289288"/>
              <a:ext cx="74525" cy="62025"/>
            </a:xfrm>
            <a:custGeom>
              <a:rect b="b" l="l" r="r" t="t"/>
              <a:pathLst>
                <a:path extrusionOk="0" h="2481" w="2981">
                  <a:moveTo>
                    <a:pt x="2838" y="1"/>
                  </a:moveTo>
                  <a:cubicBezTo>
                    <a:pt x="2815" y="1"/>
                    <a:pt x="2792" y="11"/>
                    <a:pt x="2775" y="36"/>
                  </a:cubicBezTo>
                  <a:cubicBezTo>
                    <a:pt x="2053" y="956"/>
                    <a:pt x="1132" y="1712"/>
                    <a:pt x="114" y="2270"/>
                  </a:cubicBezTo>
                  <a:cubicBezTo>
                    <a:pt x="1" y="2327"/>
                    <a:pt x="82" y="2481"/>
                    <a:pt x="170" y="2481"/>
                  </a:cubicBezTo>
                  <a:cubicBezTo>
                    <a:pt x="184" y="2481"/>
                    <a:pt x="199" y="2477"/>
                    <a:pt x="212" y="2467"/>
                  </a:cubicBezTo>
                  <a:cubicBezTo>
                    <a:pt x="1264" y="1909"/>
                    <a:pt x="2184" y="1120"/>
                    <a:pt x="2907" y="167"/>
                  </a:cubicBezTo>
                  <a:cubicBezTo>
                    <a:pt x="2981" y="93"/>
                    <a:pt x="2907" y="1"/>
                    <a:pt x="283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59" name="Google Shape;13959;p102"/>
          <p:cNvGrpSpPr/>
          <p:nvPr/>
        </p:nvGrpSpPr>
        <p:grpSpPr>
          <a:xfrm>
            <a:off x="7261325" y="3684788"/>
            <a:ext cx="1882675" cy="1458700"/>
            <a:chOff x="7108925" y="3532388"/>
            <a:chExt cx="1882675" cy="1458700"/>
          </a:xfrm>
        </p:grpSpPr>
        <p:sp>
          <p:nvSpPr>
            <p:cNvPr id="13960" name="Google Shape;13960;p102"/>
            <p:cNvSpPr/>
            <p:nvPr/>
          </p:nvSpPr>
          <p:spPr>
            <a:xfrm rot="10800000">
              <a:off x="8482475" y="3532388"/>
              <a:ext cx="492925" cy="526275"/>
            </a:xfrm>
            <a:custGeom>
              <a:rect b="b" l="l" r="r" t="t"/>
              <a:pathLst>
                <a:path extrusionOk="0" h="21051" w="19717">
                  <a:moveTo>
                    <a:pt x="15471" y="0"/>
                  </a:moveTo>
                  <a:cubicBezTo>
                    <a:pt x="15403" y="0"/>
                    <a:pt x="15332" y="78"/>
                    <a:pt x="15379" y="172"/>
                  </a:cubicBezTo>
                  <a:cubicBezTo>
                    <a:pt x="17482" y="4378"/>
                    <a:pt x="19716" y="9208"/>
                    <a:pt x="18139" y="14006"/>
                  </a:cubicBezTo>
                  <a:cubicBezTo>
                    <a:pt x="17449" y="16043"/>
                    <a:pt x="16036" y="17752"/>
                    <a:pt x="14163" y="18803"/>
                  </a:cubicBezTo>
                  <a:cubicBezTo>
                    <a:pt x="12257" y="19756"/>
                    <a:pt x="10220" y="20348"/>
                    <a:pt x="8117" y="20545"/>
                  </a:cubicBezTo>
                  <a:cubicBezTo>
                    <a:pt x="6704" y="20709"/>
                    <a:pt x="5323" y="20808"/>
                    <a:pt x="3943" y="20841"/>
                  </a:cubicBezTo>
                  <a:lnTo>
                    <a:pt x="1643" y="20841"/>
                  </a:lnTo>
                  <a:cubicBezTo>
                    <a:pt x="1347" y="20841"/>
                    <a:pt x="1019" y="20808"/>
                    <a:pt x="690" y="20742"/>
                  </a:cubicBezTo>
                  <a:cubicBezTo>
                    <a:pt x="394" y="20611"/>
                    <a:pt x="66" y="20151"/>
                    <a:pt x="427" y="19921"/>
                  </a:cubicBezTo>
                  <a:cubicBezTo>
                    <a:pt x="510" y="19838"/>
                    <a:pt x="454" y="19708"/>
                    <a:pt x="375" y="19708"/>
                  </a:cubicBezTo>
                  <a:cubicBezTo>
                    <a:pt x="360" y="19708"/>
                    <a:pt x="344" y="19713"/>
                    <a:pt x="329" y="19724"/>
                  </a:cubicBezTo>
                  <a:cubicBezTo>
                    <a:pt x="33" y="19954"/>
                    <a:pt x="0" y="20381"/>
                    <a:pt x="230" y="20677"/>
                  </a:cubicBezTo>
                  <a:cubicBezTo>
                    <a:pt x="540" y="21015"/>
                    <a:pt x="1091" y="21039"/>
                    <a:pt x="1532" y="21039"/>
                  </a:cubicBezTo>
                  <a:cubicBezTo>
                    <a:pt x="1606" y="21039"/>
                    <a:pt x="1676" y="21038"/>
                    <a:pt x="1742" y="21038"/>
                  </a:cubicBezTo>
                  <a:cubicBezTo>
                    <a:pt x="2120" y="21046"/>
                    <a:pt x="2495" y="21050"/>
                    <a:pt x="2870" y="21050"/>
                  </a:cubicBezTo>
                  <a:cubicBezTo>
                    <a:pt x="3993" y="21050"/>
                    <a:pt x="5102" y="21013"/>
                    <a:pt x="6211" y="20939"/>
                  </a:cubicBezTo>
                  <a:cubicBezTo>
                    <a:pt x="8478" y="20775"/>
                    <a:pt x="10778" y="20479"/>
                    <a:pt x="12914" y="19592"/>
                  </a:cubicBezTo>
                  <a:cubicBezTo>
                    <a:pt x="14984" y="18836"/>
                    <a:pt x="16693" y="17358"/>
                    <a:pt x="17778" y="15419"/>
                  </a:cubicBezTo>
                  <a:cubicBezTo>
                    <a:pt x="18796" y="13283"/>
                    <a:pt x="19125" y="10884"/>
                    <a:pt x="18698" y="8551"/>
                  </a:cubicBezTo>
                  <a:cubicBezTo>
                    <a:pt x="18238" y="5528"/>
                    <a:pt x="16890" y="2768"/>
                    <a:pt x="15543" y="40"/>
                  </a:cubicBezTo>
                  <a:cubicBezTo>
                    <a:pt x="15524" y="12"/>
                    <a:pt x="15498" y="0"/>
                    <a:pt x="1547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1" name="Google Shape;13961;p102"/>
            <p:cNvSpPr/>
            <p:nvPr/>
          </p:nvSpPr>
          <p:spPr>
            <a:xfrm rot="10800000">
              <a:off x="8279575" y="3885288"/>
              <a:ext cx="246825" cy="448400"/>
            </a:xfrm>
            <a:custGeom>
              <a:rect b="b" l="l" r="r" t="t"/>
              <a:pathLst>
                <a:path extrusionOk="0" h="17936" w="9873">
                  <a:moveTo>
                    <a:pt x="9137" y="0"/>
                  </a:moveTo>
                  <a:cubicBezTo>
                    <a:pt x="9084" y="0"/>
                    <a:pt x="9035" y="33"/>
                    <a:pt x="9051" y="99"/>
                  </a:cubicBezTo>
                  <a:cubicBezTo>
                    <a:pt x="9183" y="1840"/>
                    <a:pt x="9314" y="3615"/>
                    <a:pt x="9446" y="5389"/>
                  </a:cubicBezTo>
                  <a:cubicBezTo>
                    <a:pt x="9610" y="7131"/>
                    <a:pt x="9610" y="8938"/>
                    <a:pt x="9380" y="10680"/>
                  </a:cubicBezTo>
                  <a:cubicBezTo>
                    <a:pt x="8953" y="13473"/>
                    <a:pt x="7474" y="16430"/>
                    <a:pt x="4648" y="17383"/>
                  </a:cubicBezTo>
                  <a:cubicBezTo>
                    <a:pt x="4066" y="17603"/>
                    <a:pt x="3459" y="17711"/>
                    <a:pt x="2855" y="17711"/>
                  </a:cubicBezTo>
                  <a:cubicBezTo>
                    <a:pt x="1922" y="17711"/>
                    <a:pt x="996" y="17454"/>
                    <a:pt x="179" y="16956"/>
                  </a:cubicBezTo>
                  <a:cubicBezTo>
                    <a:pt x="160" y="16937"/>
                    <a:pt x="141" y="16929"/>
                    <a:pt x="123" y="16929"/>
                  </a:cubicBezTo>
                  <a:cubicBezTo>
                    <a:pt x="50" y="16929"/>
                    <a:pt x="1" y="17067"/>
                    <a:pt x="80" y="17120"/>
                  </a:cubicBezTo>
                  <a:cubicBezTo>
                    <a:pt x="907" y="17664"/>
                    <a:pt x="1869" y="17935"/>
                    <a:pt x="2834" y="17935"/>
                  </a:cubicBezTo>
                  <a:cubicBezTo>
                    <a:pt x="3211" y="17935"/>
                    <a:pt x="3588" y="17894"/>
                    <a:pt x="3958" y="17810"/>
                  </a:cubicBezTo>
                  <a:cubicBezTo>
                    <a:pt x="5371" y="17482"/>
                    <a:pt x="6620" y="16726"/>
                    <a:pt x="7507" y="15609"/>
                  </a:cubicBezTo>
                  <a:cubicBezTo>
                    <a:pt x="9643" y="13046"/>
                    <a:pt x="9873" y="9563"/>
                    <a:pt x="9708" y="6375"/>
                  </a:cubicBezTo>
                  <a:cubicBezTo>
                    <a:pt x="9610" y="4272"/>
                    <a:pt x="9413" y="2202"/>
                    <a:pt x="9248" y="99"/>
                  </a:cubicBezTo>
                  <a:cubicBezTo>
                    <a:pt x="9248" y="33"/>
                    <a:pt x="9191" y="0"/>
                    <a:pt x="9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2" name="Google Shape;13962;p102"/>
            <p:cNvSpPr/>
            <p:nvPr/>
          </p:nvSpPr>
          <p:spPr>
            <a:xfrm rot="10800000">
              <a:off x="8492350" y="4019863"/>
              <a:ext cx="325325" cy="298375"/>
            </a:xfrm>
            <a:custGeom>
              <a:rect b="b" l="l" r="r" t="t"/>
              <a:pathLst>
                <a:path extrusionOk="0" h="11935" w="13013">
                  <a:moveTo>
                    <a:pt x="12447" y="1"/>
                  </a:moveTo>
                  <a:cubicBezTo>
                    <a:pt x="12383" y="1"/>
                    <a:pt x="12303" y="57"/>
                    <a:pt x="12323" y="138"/>
                  </a:cubicBezTo>
                  <a:cubicBezTo>
                    <a:pt x="12717" y="2635"/>
                    <a:pt x="13013" y="5461"/>
                    <a:pt x="11731" y="7827"/>
                  </a:cubicBezTo>
                  <a:cubicBezTo>
                    <a:pt x="10483" y="10160"/>
                    <a:pt x="7821" y="11310"/>
                    <a:pt x="5258" y="11639"/>
                  </a:cubicBezTo>
                  <a:cubicBezTo>
                    <a:pt x="4298" y="11713"/>
                    <a:pt x="3339" y="11756"/>
                    <a:pt x="2379" y="11756"/>
                  </a:cubicBezTo>
                  <a:cubicBezTo>
                    <a:pt x="1630" y="11756"/>
                    <a:pt x="881" y="11730"/>
                    <a:pt x="132" y="11672"/>
                  </a:cubicBezTo>
                  <a:cubicBezTo>
                    <a:pt x="0" y="11672"/>
                    <a:pt x="0" y="11869"/>
                    <a:pt x="132" y="11869"/>
                  </a:cubicBezTo>
                  <a:lnTo>
                    <a:pt x="132" y="11836"/>
                  </a:lnTo>
                  <a:cubicBezTo>
                    <a:pt x="1045" y="11887"/>
                    <a:pt x="1973" y="11935"/>
                    <a:pt x="2901" y="11935"/>
                  </a:cubicBezTo>
                  <a:cubicBezTo>
                    <a:pt x="4979" y="11935"/>
                    <a:pt x="7053" y="11696"/>
                    <a:pt x="8938" y="10719"/>
                  </a:cubicBezTo>
                  <a:cubicBezTo>
                    <a:pt x="10056" y="10160"/>
                    <a:pt x="11008" y="9306"/>
                    <a:pt x="11699" y="8254"/>
                  </a:cubicBezTo>
                  <a:cubicBezTo>
                    <a:pt x="12356" y="7137"/>
                    <a:pt x="12750" y="5889"/>
                    <a:pt x="12816" y="4607"/>
                  </a:cubicBezTo>
                  <a:cubicBezTo>
                    <a:pt x="12881" y="3063"/>
                    <a:pt x="12783" y="1551"/>
                    <a:pt x="12520" y="72"/>
                  </a:cubicBezTo>
                  <a:cubicBezTo>
                    <a:pt x="12520" y="22"/>
                    <a:pt x="12486" y="1"/>
                    <a:pt x="1244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3" name="Google Shape;13963;p102"/>
            <p:cNvSpPr/>
            <p:nvPr/>
          </p:nvSpPr>
          <p:spPr>
            <a:xfrm rot="10800000">
              <a:off x="8012575" y="4334963"/>
              <a:ext cx="444750" cy="304475"/>
            </a:xfrm>
            <a:custGeom>
              <a:rect b="b" l="l" r="r" t="t"/>
              <a:pathLst>
                <a:path extrusionOk="0" h="12179" w="17790">
                  <a:moveTo>
                    <a:pt x="16650" y="0"/>
                  </a:moveTo>
                  <a:cubicBezTo>
                    <a:pt x="16588" y="0"/>
                    <a:pt x="16520" y="56"/>
                    <a:pt x="16541" y="138"/>
                  </a:cubicBezTo>
                  <a:cubicBezTo>
                    <a:pt x="17789" y="3128"/>
                    <a:pt x="16836" y="6644"/>
                    <a:pt x="14733" y="9010"/>
                  </a:cubicBezTo>
                  <a:cubicBezTo>
                    <a:pt x="12954" y="11018"/>
                    <a:pt x="10388" y="11984"/>
                    <a:pt x="7766" y="11984"/>
                  </a:cubicBezTo>
                  <a:cubicBezTo>
                    <a:pt x="6999" y="11984"/>
                    <a:pt x="6226" y="11901"/>
                    <a:pt x="5467" y="11737"/>
                  </a:cubicBezTo>
                  <a:cubicBezTo>
                    <a:pt x="3528" y="11310"/>
                    <a:pt x="1721" y="10390"/>
                    <a:pt x="209" y="9043"/>
                  </a:cubicBezTo>
                  <a:cubicBezTo>
                    <a:pt x="187" y="9021"/>
                    <a:pt x="164" y="9012"/>
                    <a:pt x="142" y="9012"/>
                  </a:cubicBezTo>
                  <a:cubicBezTo>
                    <a:pt x="64" y="9012"/>
                    <a:pt x="1" y="9123"/>
                    <a:pt x="78" y="9174"/>
                  </a:cubicBezTo>
                  <a:cubicBezTo>
                    <a:pt x="2219" y="11133"/>
                    <a:pt x="5005" y="12179"/>
                    <a:pt x="7856" y="12179"/>
                  </a:cubicBezTo>
                  <a:cubicBezTo>
                    <a:pt x="8592" y="12179"/>
                    <a:pt x="9332" y="12109"/>
                    <a:pt x="10067" y="11967"/>
                  </a:cubicBezTo>
                  <a:cubicBezTo>
                    <a:pt x="11743" y="11573"/>
                    <a:pt x="13255" y="10751"/>
                    <a:pt x="14470" y="9569"/>
                  </a:cubicBezTo>
                  <a:cubicBezTo>
                    <a:pt x="15653" y="8418"/>
                    <a:pt x="16508" y="6973"/>
                    <a:pt x="16935" y="5428"/>
                  </a:cubicBezTo>
                  <a:cubicBezTo>
                    <a:pt x="17494" y="3654"/>
                    <a:pt x="17395" y="1781"/>
                    <a:pt x="16738" y="72"/>
                  </a:cubicBezTo>
                  <a:cubicBezTo>
                    <a:pt x="16725" y="22"/>
                    <a:pt x="16689" y="0"/>
                    <a:pt x="1665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4" name="Google Shape;13964;p102"/>
            <p:cNvSpPr/>
            <p:nvPr/>
          </p:nvSpPr>
          <p:spPr>
            <a:xfrm rot="10800000">
              <a:off x="7108925" y="4476338"/>
              <a:ext cx="924425" cy="492325"/>
            </a:xfrm>
            <a:custGeom>
              <a:rect b="b" l="l" r="r" t="t"/>
              <a:pathLst>
                <a:path extrusionOk="0" h="19693" w="36977">
                  <a:moveTo>
                    <a:pt x="42" y="17677"/>
                  </a:moveTo>
                  <a:lnTo>
                    <a:pt x="75" y="17710"/>
                  </a:lnTo>
                  <a:cubicBezTo>
                    <a:pt x="73" y="17708"/>
                    <a:pt x="71" y="17706"/>
                    <a:pt x="69" y="17704"/>
                  </a:cubicBezTo>
                  <a:lnTo>
                    <a:pt x="69" y="17704"/>
                  </a:lnTo>
                  <a:cubicBezTo>
                    <a:pt x="60" y="17695"/>
                    <a:pt x="51" y="17686"/>
                    <a:pt x="42" y="17677"/>
                  </a:cubicBezTo>
                  <a:close/>
                  <a:moveTo>
                    <a:pt x="35295" y="0"/>
                  </a:moveTo>
                  <a:cubicBezTo>
                    <a:pt x="35208" y="0"/>
                    <a:pt x="35125" y="111"/>
                    <a:pt x="35202" y="163"/>
                  </a:cubicBezTo>
                  <a:cubicBezTo>
                    <a:pt x="36484" y="1181"/>
                    <a:pt x="36746" y="3021"/>
                    <a:pt x="36221" y="4467"/>
                  </a:cubicBezTo>
                  <a:cubicBezTo>
                    <a:pt x="35662" y="6209"/>
                    <a:pt x="34151" y="7457"/>
                    <a:pt x="32639" y="8410"/>
                  </a:cubicBezTo>
                  <a:cubicBezTo>
                    <a:pt x="29419" y="10448"/>
                    <a:pt x="25705" y="11696"/>
                    <a:pt x="21894" y="11992"/>
                  </a:cubicBezTo>
                  <a:cubicBezTo>
                    <a:pt x="21360" y="12025"/>
                    <a:pt x="20828" y="12041"/>
                    <a:pt x="20298" y="12041"/>
                  </a:cubicBezTo>
                  <a:cubicBezTo>
                    <a:pt x="18675" y="12041"/>
                    <a:pt x="17071" y="11887"/>
                    <a:pt x="15486" y="11565"/>
                  </a:cubicBezTo>
                  <a:cubicBezTo>
                    <a:pt x="15387" y="11565"/>
                    <a:pt x="15322" y="11598"/>
                    <a:pt x="15354" y="11696"/>
                  </a:cubicBezTo>
                  <a:cubicBezTo>
                    <a:pt x="16176" y="14095"/>
                    <a:pt x="14796" y="16658"/>
                    <a:pt x="12824" y="18071"/>
                  </a:cubicBezTo>
                  <a:cubicBezTo>
                    <a:pt x="11376" y="19114"/>
                    <a:pt x="9645" y="19499"/>
                    <a:pt x="7890" y="19499"/>
                  </a:cubicBezTo>
                  <a:cubicBezTo>
                    <a:pt x="6657" y="19499"/>
                    <a:pt x="5413" y="19309"/>
                    <a:pt x="4248" y="19024"/>
                  </a:cubicBezTo>
                  <a:cubicBezTo>
                    <a:pt x="3426" y="18827"/>
                    <a:pt x="2670" y="18564"/>
                    <a:pt x="1849" y="18334"/>
                  </a:cubicBezTo>
                  <a:cubicBezTo>
                    <a:pt x="1553" y="18269"/>
                    <a:pt x="1290" y="18203"/>
                    <a:pt x="1027" y="18104"/>
                  </a:cubicBezTo>
                  <a:cubicBezTo>
                    <a:pt x="732" y="17973"/>
                    <a:pt x="436" y="17776"/>
                    <a:pt x="206" y="17546"/>
                  </a:cubicBezTo>
                  <a:cubicBezTo>
                    <a:pt x="185" y="17524"/>
                    <a:pt x="162" y="17515"/>
                    <a:pt x="140" y="17515"/>
                  </a:cubicBezTo>
                  <a:cubicBezTo>
                    <a:pt x="63" y="17515"/>
                    <a:pt x="1" y="17627"/>
                    <a:pt x="69" y="17704"/>
                  </a:cubicBezTo>
                  <a:lnTo>
                    <a:pt x="69" y="17704"/>
                  </a:lnTo>
                  <a:cubicBezTo>
                    <a:pt x="459" y="18083"/>
                    <a:pt x="942" y="18337"/>
                    <a:pt x="1487" y="18466"/>
                  </a:cubicBezTo>
                  <a:cubicBezTo>
                    <a:pt x="2210" y="18630"/>
                    <a:pt x="2933" y="18893"/>
                    <a:pt x="3656" y="19090"/>
                  </a:cubicBezTo>
                  <a:cubicBezTo>
                    <a:pt x="5055" y="19469"/>
                    <a:pt x="6479" y="19693"/>
                    <a:pt x="7930" y="19693"/>
                  </a:cubicBezTo>
                  <a:cubicBezTo>
                    <a:pt x="8115" y="19693"/>
                    <a:pt x="8301" y="19689"/>
                    <a:pt x="8487" y="19682"/>
                  </a:cubicBezTo>
                  <a:cubicBezTo>
                    <a:pt x="9965" y="19649"/>
                    <a:pt x="11411" y="19221"/>
                    <a:pt x="12660" y="18466"/>
                  </a:cubicBezTo>
                  <a:cubicBezTo>
                    <a:pt x="13744" y="17743"/>
                    <a:pt x="14599" y="16790"/>
                    <a:pt x="15190" y="15673"/>
                  </a:cubicBezTo>
                  <a:cubicBezTo>
                    <a:pt x="15820" y="14475"/>
                    <a:pt x="15967" y="13097"/>
                    <a:pt x="15602" y="11798"/>
                  </a:cubicBezTo>
                  <a:lnTo>
                    <a:pt x="15602" y="11798"/>
                  </a:lnTo>
                  <a:cubicBezTo>
                    <a:pt x="17107" y="12090"/>
                    <a:pt x="18631" y="12235"/>
                    <a:pt x="20153" y="12235"/>
                  </a:cubicBezTo>
                  <a:cubicBezTo>
                    <a:pt x="22527" y="12235"/>
                    <a:pt x="24897" y="11880"/>
                    <a:pt x="27184" y="11171"/>
                  </a:cubicBezTo>
                  <a:cubicBezTo>
                    <a:pt x="29090" y="10579"/>
                    <a:pt x="30897" y="9725"/>
                    <a:pt x="32573" y="8706"/>
                  </a:cubicBezTo>
                  <a:cubicBezTo>
                    <a:pt x="34085" y="7753"/>
                    <a:pt x="35596" y="6537"/>
                    <a:pt x="36319" y="4862"/>
                  </a:cubicBezTo>
                  <a:cubicBezTo>
                    <a:pt x="36976" y="3284"/>
                    <a:pt x="36779" y="1181"/>
                    <a:pt x="35366" y="31"/>
                  </a:cubicBezTo>
                  <a:cubicBezTo>
                    <a:pt x="35345" y="9"/>
                    <a:pt x="35320" y="0"/>
                    <a:pt x="3529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5" name="Google Shape;13965;p102"/>
            <p:cNvSpPr/>
            <p:nvPr/>
          </p:nvSpPr>
          <p:spPr>
            <a:xfrm rot="10800000">
              <a:off x="7751700" y="4667013"/>
              <a:ext cx="534075" cy="159525"/>
            </a:xfrm>
            <a:custGeom>
              <a:rect b="b" l="l" r="r" t="t"/>
              <a:pathLst>
                <a:path extrusionOk="0" h="6381" w="21363">
                  <a:moveTo>
                    <a:pt x="21213" y="1"/>
                  </a:moveTo>
                  <a:cubicBezTo>
                    <a:pt x="21191" y="1"/>
                    <a:pt x="21168" y="10"/>
                    <a:pt x="21147" y="31"/>
                  </a:cubicBezTo>
                  <a:cubicBezTo>
                    <a:pt x="19339" y="2364"/>
                    <a:pt x="16941" y="4138"/>
                    <a:pt x="14180" y="5190"/>
                  </a:cubicBezTo>
                  <a:cubicBezTo>
                    <a:pt x="12393" y="5853"/>
                    <a:pt x="10520" y="6184"/>
                    <a:pt x="8644" y="6184"/>
                  </a:cubicBezTo>
                  <a:cubicBezTo>
                    <a:pt x="7449" y="6184"/>
                    <a:pt x="6254" y="6050"/>
                    <a:pt x="5078" y="5781"/>
                  </a:cubicBezTo>
                  <a:cubicBezTo>
                    <a:pt x="3337" y="5354"/>
                    <a:pt x="1694" y="4664"/>
                    <a:pt x="182" y="3711"/>
                  </a:cubicBezTo>
                  <a:cubicBezTo>
                    <a:pt x="166" y="3701"/>
                    <a:pt x="150" y="3696"/>
                    <a:pt x="135" y="3696"/>
                  </a:cubicBezTo>
                  <a:cubicBezTo>
                    <a:pt x="57" y="3696"/>
                    <a:pt x="1" y="3820"/>
                    <a:pt x="83" y="3876"/>
                  </a:cubicBezTo>
                  <a:cubicBezTo>
                    <a:pt x="2643" y="5498"/>
                    <a:pt x="5617" y="6380"/>
                    <a:pt x="8668" y="6380"/>
                  </a:cubicBezTo>
                  <a:cubicBezTo>
                    <a:pt x="8830" y="6380"/>
                    <a:pt x="8991" y="6378"/>
                    <a:pt x="9153" y="6373"/>
                  </a:cubicBezTo>
                  <a:cubicBezTo>
                    <a:pt x="12209" y="6307"/>
                    <a:pt x="15166" y="5321"/>
                    <a:pt x="17664" y="3613"/>
                  </a:cubicBezTo>
                  <a:cubicBezTo>
                    <a:pt x="19044" y="2660"/>
                    <a:pt x="20292" y="1510"/>
                    <a:pt x="21311" y="195"/>
                  </a:cubicBezTo>
                  <a:cubicBezTo>
                    <a:pt x="21363" y="118"/>
                    <a:pt x="21293" y="1"/>
                    <a:pt x="212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6" name="Google Shape;13966;p102"/>
            <p:cNvSpPr/>
            <p:nvPr/>
          </p:nvSpPr>
          <p:spPr>
            <a:xfrm rot="10800000">
              <a:off x="7483900" y="4712788"/>
              <a:ext cx="341950" cy="180800"/>
            </a:xfrm>
            <a:custGeom>
              <a:rect b="b" l="l" r="r" t="t"/>
              <a:pathLst>
                <a:path extrusionOk="0" h="7232" w="13678">
                  <a:moveTo>
                    <a:pt x="13567" y="0"/>
                  </a:moveTo>
                  <a:cubicBezTo>
                    <a:pt x="13523" y="0"/>
                    <a:pt x="13477" y="26"/>
                    <a:pt x="13462" y="84"/>
                  </a:cubicBezTo>
                  <a:cubicBezTo>
                    <a:pt x="13002" y="2154"/>
                    <a:pt x="11786" y="3994"/>
                    <a:pt x="10110" y="5276"/>
                  </a:cubicBezTo>
                  <a:cubicBezTo>
                    <a:pt x="8551" y="6431"/>
                    <a:pt x="6662" y="7053"/>
                    <a:pt x="4710" y="7053"/>
                  </a:cubicBezTo>
                  <a:cubicBezTo>
                    <a:pt x="4441" y="7053"/>
                    <a:pt x="4171" y="7041"/>
                    <a:pt x="3900" y="7018"/>
                  </a:cubicBezTo>
                  <a:cubicBezTo>
                    <a:pt x="2586" y="6886"/>
                    <a:pt x="1337" y="6459"/>
                    <a:pt x="187" y="5769"/>
                  </a:cubicBezTo>
                  <a:cubicBezTo>
                    <a:pt x="176" y="5765"/>
                    <a:pt x="166" y="5764"/>
                    <a:pt x="155" y="5764"/>
                  </a:cubicBezTo>
                  <a:cubicBezTo>
                    <a:pt x="69" y="5764"/>
                    <a:pt x="0" y="5878"/>
                    <a:pt x="88" y="5966"/>
                  </a:cubicBezTo>
                  <a:cubicBezTo>
                    <a:pt x="1534" y="6806"/>
                    <a:pt x="3163" y="7232"/>
                    <a:pt x="4821" y="7232"/>
                  </a:cubicBezTo>
                  <a:cubicBezTo>
                    <a:pt x="5498" y="7232"/>
                    <a:pt x="6181" y="7161"/>
                    <a:pt x="6857" y="7018"/>
                  </a:cubicBezTo>
                  <a:cubicBezTo>
                    <a:pt x="8993" y="6492"/>
                    <a:pt x="10866" y="5243"/>
                    <a:pt x="12148" y="3436"/>
                  </a:cubicBezTo>
                  <a:cubicBezTo>
                    <a:pt x="12871" y="2450"/>
                    <a:pt x="13397" y="1333"/>
                    <a:pt x="13659" y="117"/>
                  </a:cubicBezTo>
                  <a:cubicBezTo>
                    <a:pt x="13678" y="43"/>
                    <a:pt x="13624" y="0"/>
                    <a:pt x="1356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7" name="Google Shape;13967;p102"/>
            <p:cNvSpPr/>
            <p:nvPr/>
          </p:nvSpPr>
          <p:spPr>
            <a:xfrm rot="10800000">
              <a:off x="8544925" y="4639163"/>
              <a:ext cx="446675" cy="288625"/>
            </a:xfrm>
            <a:custGeom>
              <a:rect b="b" l="l" r="r" t="t"/>
              <a:pathLst>
                <a:path extrusionOk="0" h="11545" w="17867">
                  <a:moveTo>
                    <a:pt x="17748" y="0"/>
                  </a:moveTo>
                  <a:cubicBezTo>
                    <a:pt x="17714" y="0"/>
                    <a:pt x="17682" y="22"/>
                    <a:pt x="17670" y="72"/>
                  </a:cubicBezTo>
                  <a:cubicBezTo>
                    <a:pt x="17210" y="2964"/>
                    <a:pt x="15830" y="5625"/>
                    <a:pt x="13727" y="7663"/>
                  </a:cubicBezTo>
                  <a:cubicBezTo>
                    <a:pt x="11459" y="9799"/>
                    <a:pt x="8535" y="11080"/>
                    <a:pt x="5446" y="11310"/>
                  </a:cubicBezTo>
                  <a:cubicBezTo>
                    <a:pt x="5117" y="11334"/>
                    <a:pt x="4790" y="11346"/>
                    <a:pt x="4463" y="11346"/>
                  </a:cubicBezTo>
                  <a:cubicBezTo>
                    <a:pt x="2995" y="11346"/>
                    <a:pt x="1553" y="11104"/>
                    <a:pt x="155" y="10620"/>
                  </a:cubicBezTo>
                  <a:cubicBezTo>
                    <a:pt x="148" y="10618"/>
                    <a:pt x="140" y="10616"/>
                    <a:pt x="133" y="10616"/>
                  </a:cubicBezTo>
                  <a:cubicBezTo>
                    <a:pt x="48" y="10616"/>
                    <a:pt x="1" y="10787"/>
                    <a:pt x="122" y="10817"/>
                  </a:cubicBezTo>
                  <a:cubicBezTo>
                    <a:pt x="1538" y="11304"/>
                    <a:pt x="3010" y="11545"/>
                    <a:pt x="4483" y="11545"/>
                  </a:cubicBezTo>
                  <a:cubicBezTo>
                    <a:pt x="6190" y="11545"/>
                    <a:pt x="7898" y="11222"/>
                    <a:pt x="9520" y="10587"/>
                  </a:cubicBezTo>
                  <a:cubicBezTo>
                    <a:pt x="12346" y="9470"/>
                    <a:pt x="14679" y="7400"/>
                    <a:pt x="16191" y="4804"/>
                  </a:cubicBezTo>
                  <a:cubicBezTo>
                    <a:pt x="17045" y="3358"/>
                    <a:pt x="17604" y="1781"/>
                    <a:pt x="17867" y="138"/>
                  </a:cubicBezTo>
                  <a:cubicBezTo>
                    <a:pt x="17867" y="56"/>
                    <a:pt x="17804" y="0"/>
                    <a:pt x="1774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8" name="Google Shape;13968;p102"/>
            <p:cNvSpPr/>
            <p:nvPr/>
          </p:nvSpPr>
          <p:spPr>
            <a:xfrm rot="10800000">
              <a:off x="8525200" y="4782838"/>
              <a:ext cx="61975" cy="130625"/>
            </a:xfrm>
            <a:custGeom>
              <a:rect b="b" l="l" r="r" t="t"/>
              <a:pathLst>
                <a:path extrusionOk="0" h="5225" w="2479">
                  <a:moveTo>
                    <a:pt x="2363" y="0"/>
                  </a:moveTo>
                  <a:cubicBezTo>
                    <a:pt x="2328" y="0"/>
                    <a:pt x="2294" y="19"/>
                    <a:pt x="2281" y="58"/>
                  </a:cubicBezTo>
                  <a:cubicBezTo>
                    <a:pt x="1821" y="1832"/>
                    <a:pt x="1066" y="3541"/>
                    <a:pt x="47" y="5085"/>
                  </a:cubicBezTo>
                  <a:cubicBezTo>
                    <a:pt x="0" y="5155"/>
                    <a:pt x="69" y="5225"/>
                    <a:pt x="148" y="5225"/>
                  </a:cubicBezTo>
                  <a:cubicBezTo>
                    <a:pt x="181" y="5225"/>
                    <a:pt x="215" y="5213"/>
                    <a:pt x="244" y="5184"/>
                  </a:cubicBezTo>
                  <a:cubicBezTo>
                    <a:pt x="1263" y="3639"/>
                    <a:pt x="2018" y="1931"/>
                    <a:pt x="2479" y="123"/>
                  </a:cubicBezTo>
                  <a:cubicBezTo>
                    <a:pt x="2479" y="44"/>
                    <a:pt x="2418" y="0"/>
                    <a:pt x="23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9" name="Google Shape;13969;p102"/>
            <p:cNvSpPr/>
            <p:nvPr/>
          </p:nvSpPr>
          <p:spPr>
            <a:xfrm rot="10800000">
              <a:off x="8518475" y="4778163"/>
              <a:ext cx="46650" cy="79025"/>
            </a:xfrm>
            <a:custGeom>
              <a:rect b="b" l="l" r="r" t="t"/>
              <a:pathLst>
                <a:path extrusionOk="0" h="3161" w="1866">
                  <a:moveTo>
                    <a:pt x="1732" y="0"/>
                  </a:moveTo>
                  <a:cubicBezTo>
                    <a:pt x="1687" y="0"/>
                    <a:pt x="1643" y="21"/>
                    <a:pt x="1629" y="74"/>
                  </a:cubicBezTo>
                  <a:cubicBezTo>
                    <a:pt x="1268" y="1125"/>
                    <a:pt x="742" y="2111"/>
                    <a:pt x="52" y="2966"/>
                  </a:cubicBezTo>
                  <a:cubicBezTo>
                    <a:pt x="1" y="3043"/>
                    <a:pt x="70" y="3160"/>
                    <a:pt x="150" y="3160"/>
                  </a:cubicBezTo>
                  <a:cubicBezTo>
                    <a:pt x="172" y="3160"/>
                    <a:pt x="195" y="3151"/>
                    <a:pt x="216" y="3130"/>
                  </a:cubicBezTo>
                  <a:lnTo>
                    <a:pt x="184" y="3130"/>
                  </a:lnTo>
                  <a:cubicBezTo>
                    <a:pt x="906" y="2210"/>
                    <a:pt x="1465" y="1191"/>
                    <a:pt x="1827" y="107"/>
                  </a:cubicBezTo>
                  <a:cubicBezTo>
                    <a:pt x="1866" y="48"/>
                    <a:pt x="1799" y="0"/>
                    <a:pt x="17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0" name="Google Shape;13970;p102"/>
            <p:cNvSpPr/>
            <p:nvPr/>
          </p:nvSpPr>
          <p:spPr>
            <a:xfrm rot="10800000">
              <a:off x="8519925" y="4777363"/>
              <a:ext cx="29400" cy="50250"/>
            </a:xfrm>
            <a:custGeom>
              <a:rect b="b" l="l" r="r" t="t"/>
              <a:pathLst>
                <a:path extrusionOk="0" h="2010" w="1176">
                  <a:moveTo>
                    <a:pt x="1039" y="0"/>
                  </a:moveTo>
                  <a:cubicBezTo>
                    <a:pt x="1011" y="0"/>
                    <a:pt x="984" y="12"/>
                    <a:pt x="965" y="41"/>
                  </a:cubicBezTo>
                  <a:lnTo>
                    <a:pt x="44" y="1848"/>
                  </a:lnTo>
                  <a:cubicBezTo>
                    <a:pt x="1" y="1936"/>
                    <a:pt x="74" y="2009"/>
                    <a:pt x="147" y="2009"/>
                  </a:cubicBezTo>
                  <a:cubicBezTo>
                    <a:pt x="183" y="2009"/>
                    <a:pt x="220" y="1991"/>
                    <a:pt x="242" y="1947"/>
                  </a:cubicBezTo>
                  <a:cubicBezTo>
                    <a:pt x="537" y="1355"/>
                    <a:pt x="833" y="764"/>
                    <a:pt x="1129" y="140"/>
                  </a:cubicBezTo>
                  <a:cubicBezTo>
                    <a:pt x="1175" y="70"/>
                    <a:pt x="1107" y="0"/>
                    <a:pt x="103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1" name="Google Shape;13971;p102"/>
            <p:cNvSpPr/>
            <p:nvPr/>
          </p:nvSpPr>
          <p:spPr>
            <a:xfrm rot="10800000">
              <a:off x="8116900" y="4649138"/>
              <a:ext cx="191875" cy="64475"/>
            </a:xfrm>
            <a:custGeom>
              <a:rect b="b" l="l" r="r" t="t"/>
              <a:pathLst>
                <a:path extrusionOk="0" h="2579" w="7675">
                  <a:moveTo>
                    <a:pt x="154" y="1"/>
                  </a:moveTo>
                  <a:cubicBezTo>
                    <a:pt x="57" y="1"/>
                    <a:pt x="1" y="125"/>
                    <a:pt x="83" y="180"/>
                  </a:cubicBezTo>
                  <a:cubicBezTo>
                    <a:pt x="2318" y="1659"/>
                    <a:pt x="4881" y="2480"/>
                    <a:pt x="7543" y="2579"/>
                  </a:cubicBezTo>
                  <a:cubicBezTo>
                    <a:pt x="7674" y="2579"/>
                    <a:pt x="7674" y="2382"/>
                    <a:pt x="7543" y="2349"/>
                  </a:cubicBezTo>
                  <a:cubicBezTo>
                    <a:pt x="4914" y="2283"/>
                    <a:pt x="2384" y="1462"/>
                    <a:pt x="215" y="16"/>
                  </a:cubicBezTo>
                  <a:cubicBezTo>
                    <a:pt x="194" y="5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2" name="Google Shape;13972;p102"/>
            <p:cNvSpPr/>
            <p:nvPr/>
          </p:nvSpPr>
          <p:spPr>
            <a:xfrm rot="10800000">
              <a:off x="8168925" y="4631788"/>
              <a:ext cx="110275" cy="37475"/>
            </a:xfrm>
            <a:custGeom>
              <a:rect b="b" l="l" r="r" t="t"/>
              <a:pathLst>
                <a:path extrusionOk="0" h="1499" w="4411">
                  <a:moveTo>
                    <a:pt x="154" y="1"/>
                  </a:moveTo>
                  <a:cubicBezTo>
                    <a:pt x="57" y="1"/>
                    <a:pt x="1" y="125"/>
                    <a:pt x="83" y="181"/>
                  </a:cubicBezTo>
                  <a:cubicBezTo>
                    <a:pt x="1398" y="805"/>
                    <a:pt x="2811" y="1232"/>
                    <a:pt x="4224" y="1495"/>
                  </a:cubicBezTo>
                  <a:cubicBezTo>
                    <a:pt x="4234" y="1497"/>
                    <a:pt x="4243" y="1499"/>
                    <a:pt x="4253" y="1499"/>
                  </a:cubicBezTo>
                  <a:cubicBezTo>
                    <a:pt x="4364" y="1499"/>
                    <a:pt x="4411" y="1328"/>
                    <a:pt x="4289" y="1298"/>
                  </a:cubicBezTo>
                  <a:cubicBezTo>
                    <a:pt x="2876" y="1068"/>
                    <a:pt x="1496" y="608"/>
                    <a:pt x="215" y="16"/>
                  </a:cubicBezTo>
                  <a:cubicBezTo>
                    <a:pt x="194" y="6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3" name="Google Shape;13973;p102"/>
            <p:cNvSpPr/>
            <p:nvPr/>
          </p:nvSpPr>
          <p:spPr>
            <a:xfrm rot="10800000">
              <a:off x="8187550" y="4618738"/>
              <a:ext cx="53175" cy="15725"/>
            </a:xfrm>
            <a:custGeom>
              <a:rect b="b" l="l" r="r" t="t"/>
              <a:pathLst>
                <a:path extrusionOk="0" h="629" w="2127">
                  <a:moveTo>
                    <a:pt x="158" y="1"/>
                  </a:moveTo>
                  <a:cubicBezTo>
                    <a:pt x="47" y="1"/>
                    <a:pt x="0" y="171"/>
                    <a:pt x="122" y="202"/>
                  </a:cubicBezTo>
                  <a:lnTo>
                    <a:pt x="122" y="234"/>
                  </a:lnTo>
                  <a:cubicBezTo>
                    <a:pt x="746" y="432"/>
                    <a:pt x="1370" y="563"/>
                    <a:pt x="1995" y="629"/>
                  </a:cubicBezTo>
                  <a:cubicBezTo>
                    <a:pt x="2126" y="629"/>
                    <a:pt x="2126" y="432"/>
                    <a:pt x="1995" y="432"/>
                  </a:cubicBezTo>
                  <a:cubicBezTo>
                    <a:pt x="1370" y="366"/>
                    <a:pt x="779" y="202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4" name="Google Shape;13974;p102"/>
            <p:cNvSpPr/>
            <p:nvPr/>
          </p:nvSpPr>
          <p:spPr>
            <a:xfrm rot="10800000">
              <a:off x="7932075" y="4513588"/>
              <a:ext cx="101350" cy="33250"/>
            </a:xfrm>
            <a:custGeom>
              <a:rect b="b" l="l" r="r" t="t"/>
              <a:pathLst>
                <a:path extrusionOk="0" h="1330" w="4054">
                  <a:moveTo>
                    <a:pt x="149" y="0"/>
                  </a:moveTo>
                  <a:cubicBezTo>
                    <a:pt x="52" y="0"/>
                    <a:pt x="0" y="125"/>
                    <a:pt x="110" y="180"/>
                  </a:cubicBezTo>
                  <a:cubicBezTo>
                    <a:pt x="1260" y="870"/>
                    <a:pt x="2575" y="1264"/>
                    <a:pt x="3922" y="1330"/>
                  </a:cubicBezTo>
                  <a:cubicBezTo>
                    <a:pt x="4054" y="1330"/>
                    <a:pt x="4054" y="1133"/>
                    <a:pt x="3922" y="1133"/>
                  </a:cubicBezTo>
                  <a:cubicBezTo>
                    <a:pt x="2608" y="1034"/>
                    <a:pt x="1326" y="673"/>
                    <a:pt x="209" y="15"/>
                  </a:cubicBezTo>
                  <a:cubicBezTo>
                    <a:pt x="188" y="5"/>
                    <a:pt x="167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5" name="Google Shape;13975;p102"/>
            <p:cNvSpPr/>
            <p:nvPr/>
          </p:nvSpPr>
          <p:spPr>
            <a:xfrm rot="10800000">
              <a:off x="7845825" y="4503113"/>
              <a:ext cx="56700" cy="10500"/>
            </a:xfrm>
            <a:custGeom>
              <a:rect b="b" l="l" r="r" t="t"/>
              <a:pathLst>
                <a:path extrusionOk="0" h="420" w="2268">
                  <a:moveTo>
                    <a:pt x="2104" y="1"/>
                  </a:moveTo>
                  <a:cubicBezTo>
                    <a:pt x="1645" y="138"/>
                    <a:pt x="1187" y="196"/>
                    <a:pt x="729" y="196"/>
                  </a:cubicBezTo>
                  <a:cubicBezTo>
                    <a:pt x="530" y="196"/>
                    <a:pt x="331" y="185"/>
                    <a:pt x="132" y="165"/>
                  </a:cubicBezTo>
                  <a:cubicBezTo>
                    <a:pt x="1" y="165"/>
                    <a:pt x="1" y="362"/>
                    <a:pt x="132" y="395"/>
                  </a:cubicBezTo>
                  <a:cubicBezTo>
                    <a:pt x="305" y="412"/>
                    <a:pt x="477" y="420"/>
                    <a:pt x="649" y="420"/>
                  </a:cubicBezTo>
                  <a:cubicBezTo>
                    <a:pt x="1165" y="420"/>
                    <a:pt x="1676" y="346"/>
                    <a:pt x="2169" y="198"/>
                  </a:cubicBezTo>
                  <a:cubicBezTo>
                    <a:pt x="2268" y="165"/>
                    <a:pt x="2235" y="1"/>
                    <a:pt x="210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6" name="Google Shape;13976;p102"/>
            <p:cNvSpPr/>
            <p:nvPr/>
          </p:nvSpPr>
          <p:spPr>
            <a:xfrm rot="10800000">
              <a:off x="7660975" y="4575288"/>
              <a:ext cx="20025" cy="83875"/>
            </a:xfrm>
            <a:custGeom>
              <a:rect b="b" l="l" r="r" t="t"/>
              <a:pathLst>
                <a:path extrusionOk="0" h="3355" w="801">
                  <a:moveTo>
                    <a:pt x="557" y="1"/>
                  </a:moveTo>
                  <a:cubicBezTo>
                    <a:pt x="502" y="1"/>
                    <a:pt x="439" y="57"/>
                    <a:pt x="439" y="138"/>
                  </a:cubicBezTo>
                  <a:cubicBezTo>
                    <a:pt x="603" y="1157"/>
                    <a:pt x="472" y="2241"/>
                    <a:pt x="45" y="3194"/>
                  </a:cubicBezTo>
                  <a:cubicBezTo>
                    <a:pt x="1" y="3282"/>
                    <a:pt x="59" y="3355"/>
                    <a:pt x="123" y="3355"/>
                  </a:cubicBezTo>
                  <a:cubicBezTo>
                    <a:pt x="154" y="3355"/>
                    <a:pt x="187" y="3336"/>
                    <a:pt x="209" y="3293"/>
                  </a:cubicBezTo>
                  <a:cubicBezTo>
                    <a:pt x="669" y="2274"/>
                    <a:pt x="800" y="1157"/>
                    <a:pt x="636" y="72"/>
                  </a:cubicBezTo>
                  <a:cubicBezTo>
                    <a:pt x="624" y="22"/>
                    <a:pt x="592" y="1"/>
                    <a:pt x="55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7" name="Google Shape;13977;p102"/>
            <p:cNvSpPr/>
            <p:nvPr/>
          </p:nvSpPr>
          <p:spPr>
            <a:xfrm rot="10800000">
              <a:off x="7679875" y="4617288"/>
              <a:ext cx="12850" cy="60250"/>
            </a:xfrm>
            <a:custGeom>
              <a:rect b="b" l="l" r="r" t="t"/>
              <a:pathLst>
                <a:path extrusionOk="0" h="2410" w="514">
                  <a:moveTo>
                    <a:pt x="113" y="1"/>
                  </a:moveTo>
                  <a:cubicBezTo>
                    <a:pt x="56" y="1"/>
                    <a:pt x="2" y="43"/>
                    <a:pt x="21" y="117"/>
                  </a:cubicBezTo>
                  <a:cubicBezTo>
                    <a:pt x="284" y="807"/>
                    <a:pt x="284" y="1596"/>
                    <a:pt x="21" y="2286"/>
                  </a:cubicBezTo>
                  <a:cubicBezTo>
                    <a:pt x="1" y="2366"/>
                    <a:pt x="65" y="2409"/>
                    <a:pt x="127" y="2409"/>
                  </a:cubicBezTo>
                  <a:cubicBezTo>
                    <a:pt x="166" y="2409"/>
                    <a:pt x="205" y="2391"/>
                    <a:pt x="218" y="2352"/>
                  </a:cubicBezTo>
                  <a:cubicBezTo>
                    <a:pt x="514" y="1596"/>
                    <a:pt x="514" y="807"/>
                    <a:pt x="218" y="84"/>
                  </a:cubicBezTo>
                  <a:cubicBezTo>
                    <a:pt x="204" y="27"/>
                    <a:pt x="158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8" name="Google Shape;13978;p102"/>
            <p:cNvSpPr/>
            <p:nvPr/>
          </p:nvSpPr>
          <p:spPr>
            <a:xfrm rot="10800000">
              <a:off x="7739025" y="4748263"/>
              <a:ext cx="75325" cy="20950"/>
            </a:xfrm>
            <a:custGeom>
              <a:rect b="b" l="l" r="r" t="t"/>
              <a:pathLst>
                <a:path extrusionOk="0" h="838" w="3013">
                  <a:moveTo>
                    <a:pt x="147" y="0"/>
                  </a:moveTo>
                  <a:cubicBezTo>
                    <a:pt x="43" y="0"/>
                    <a:pt x="0" y="111"/>
                    <a:pt x="88" y="170"/>
                  </a:cubicBezTo>
                  <a:cubicBezTo>
                    <a:pt x="818" y="607"/>
                    <a:pt x="1677" y="838"/>
                    <a:pt x="2551" y="838"/>
                  </a:cubicBezTo>
                  <a:cubicBezTo>
                    <a:pt x="2661" y="838"/>
                    <a:pt x="2771" y="834"/>
                    <a:pt x="2881" y="827"/>
                  </a:cubicBezTo>
                  <a:cubicBezTo>
                    <a:pt x="3004" y="827"/>
                    <a:pt x="3012" y="626"/>
                    <a:pt x="2906" y="626"/>
                  </a:cubicBezTo>
                  <a:cubicBezTo>
                    <a:pt x="2898" y="626"/>
                    <a:pt x="2890" y="627"/>
                    <a:pt x="2881" y="630"/>
                  </a:cubicBezTo>
                  <a:cubicBezTo>
                    <a:pt x="2774" y="637"/>
                    <a:pt x="2667" y="641"/>
                    <a:pt x="2561" y="641"/>
                  </a:cubicBezTo>
                  <a:cubicBezTo>
                    <a:pt x="1723" y="641"/>
                    <a:pt x="916" y="414"/>
                    <a:pt x="187" y="5"/>
                  </a:cubicBezTo>
                  <a:cubicBezTo>
                    <a:pt x="173" y="2"/>
                    <a:pt x="159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9" name="Google Shape;13979;p102"/>
            <p:cNvSpPr/>
            <p:nvPr/>
          </p:nvSpPr>
          <p:spPr>
            <a:xfrm rot="10800000">
              <a:off x="7762025" y="4772363"/>
              <a:ext cx="20550" cy="7725"/>
            </a:xfrm>
            <a:custGeom>
              <a:rect b="b" l="l" r="r" t="t"/>
              <a:pathLst>
                <a:path extrusionOk="0" h="309" w="822">
                  <a:moveTo>
                    <a:pt x="85" y="0"/>
                  </a:moveTo>
                  <a:cubicBezTo>
                    <a:pt x="48" y="0"/>
                    <a:pt x="24" y="31"/>
                    <a:pt x="0" y="79"/>
                  </a:cubicBezTo>
                  <a:cubicBezTo>
                    <a:pt x="0" y="112"/>
                    <a:pt x="33" y="177"/>
                    <a:pt x="66" y="210"/>
                  </a:cubicBezTo>
                  <a:lnTo>
                    <a:pt x="690" y="309"/>
                  </a:lnTo>
                  <a:cubicBezTo>
                    <a:pt x="756" y="309"/>
                    <a:pt x="789" y="276"/>
                    <a:pt x="822" y="243"/>
                  </a:cubicBezTo>
                  <a:cubicBezTo>
                    <a:pt x="822" y="177"/>
                    <a:pt x="789" y="112"/>
                    <a:pt x="756" y="112"/>
                  </a:cubicBezTo>
                  <a:lnTo>
                    <a:pt x="132" y="13"/>
                  </a:lnTo>
                  <a:cubicBezTo>
                    <a:pt x="114" y="4"/>
                    <a:pt x="99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0" name="Google Shape;13980;p102"/>
            <p:cNvSpPr/>
            <p:nvPr/>
          </p:nvSpPr>
          <p:spPr>
            <a:xfrm rot="10800000">
              <a:off x="7744775" y="4786613"/>
              <a:ext cx="23025" cy="5800"/>
            </a:xfrm>
            <a:custGeom>
              <a:rect b="b" l="l" r="r" t="t"/>
              <a:pathLst>
                <a:path extrusionOk="0" h="232" w="921">
                  <a:moveTo>
                    <a:pt x="86" y="0"/>
                  </a:moveTo>
                  <a:cubicBezTo>
                    <a:pt x="49" y="0"/>
                    <a:pt x="25" y="31"/>
                    <a:pt x="1" y="79"/>
                  </a:cubicBezTo>
                  <a:cubicBezTo>
                    <a:pt x="1" y="112"/>
                    <a:pt x="33" y="177"/>
                    <a:pt x="99" y="210"/>
                  </a:cubicBezTo>
                  <a:lnTo>
                    <a:pt x="99" y="177"/>
                  </a:lnTo>
                  <a:cubicBezTo>
                    <a:pt x="234" y="216"/>
                    <a:pt x="369" y="232"/>
                    <a:pt x="503" y="232"/>
                  </a:cubicBezTo>
                  <a:cubicBezTo>
                    <a:pt x="599" y="232"/>
                    <a:pt x="694" y="224"/>
                    <a:pt x="789" y="210"/>
                  </a:cubicBezTo>
                  <a:cubicBezTo>
                    <a:pt x="855" y="210"/>
                    <a:pt x="921" y="177"/>
                    <a:pt x="888" y="112"/>
                  </a:cubicBezTo>
                  <a:cubicBezTo>
                    <a:pt x="888" y="46"/>
                    <a:pt x="855" y="13"/>
                    <a:pt x="789" y="13"/>
                  </a:cubicBezTo>
                  <a:cubicBezTo>
                    <a:pt x="691" y="30"/>
                    <a:pt x="584" y="38"/>
                    <a:pt x="473" y="38"/>
                  </a:cubicBezTo>
                  <a:cubicBezTo>
                    <a:pt x="362" y="38"/>
                    <a:pt x="247" y="30"/>
                    <a:pt x="132" y="13"/>
                  </a:cubicBezTo>
                  <a:cubicBezTo>
                    <a:pt x="114" y="4"/>
                    <a:pt x="99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1" name="Google Shape;13981;p102"/>
            <p:cNvSpPr/>
            <p:nvPr/>
          </p:nvSpPr>
          <p:spPr>
            <a:xfrm rot="10800000">
              <a:off x="7806850" y="4741038"/>
              <a:ext cx="111100" cy="63825"/>
            </a:xfrm>
            <a:custGeom>
              <a:rect b="b" l="l" r="r" t="t"/>
              <a:pathLst>
                <a:path extrusionOk="0" h="2553" w="4444">
                  <a:moveTo>
                    <a:pt x="4272" y="1"/>
                  </a:moveTo>
                  <a:cubicBezTo>
                    <a:pt x="4248" y="1"/>
                    <a:pt x="4224" y="6"/>
                    <a:pt x="4199" y="18"/>
                  </a:cubicBezTo>
                  <a:cubicBezTo>
                    <a:pt x="2983" y="1037"/>
                    <a:pt x="1603" y="1826"/>
                    <a:pt x="92" y="2351"/>
                  </a:cubicBezTo>
                  <a:cubicBezTo>
                    <a:pt x="1" y="2382"/>
                    <a:pt x="22" y="2552"/>
                    <a:pt x="129" y="2552"/>
                  </a:cubicBezTo>
                  <a:cubicBezTo>
                    <a:pt x="138" y="2552"/>
                    <a:pt x="147" y="2551"/>
                    <a:pt x="158" y="2549"/>
                  </a:cubicBezTo>
                  <a:cubicBezTo>
                    <a:pt x="1702" y="1990"/>
                    <a:pt x="3115" y="1201"/>
                    <a:pt x="4364" y="183"/>
                  </a:cubicBezTo>
                  <a:cubicBezTo>
                    <a:pt x="4444" y="102"/>
                    <a:pt x="4372" y="1"/>
                    <a:pt x="42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2" name="Google Shape;13982;p102"/>
            <p:cNvSpPr/>
            <p:nvPr/>
          </p:nvSpPr>
          <p:spPr>
            <a:xfrm rot="10800000">
              <a:off x="7766725" y="4829863"/>
              <a:ext cx="40800" cy="35375"/>
            </a:xfrm>
            <a:custGeom>
              <a:rect b="b" l="l" r="r" t="t"/>
              <a:pathLst>
                <a:path extrusionOk="0" h="1415" w="1632">
                  <a:moveTo>
                    <a:pt x="1486" y="0"/>
                  </a:moveTo>
                  <a:cubicBezTo>
                    <a:pt x="1463" y="0"/>
                    <a:pt x="1441" y="10"/>
                    <a:pt x="1425" y="34"/>
                  </a:cubicBezTo>
                  <a:cubicBezTo>
                    <a:pt x="1228" y="264"/>
                    <a:pt x="998" y="495"/>
                    <a:pt x="801" y="692"/>
                  </a:cubicBezTo>
                  <a:cubicBezTo>
                    <a:pt x="702" y="790"/>
                    <a:pt x="604" y="922"/>
                    <a:pt x="505" y="1020"/>
                  </a:cubicBezTo>
                  <a:cubicBezTo>
                    <a:pt x="374" y="1119"/>
                    <a:pt x="407" y="1119"/>
                    <a:pt x="341" y="1152"/>
                  </a:cubicBezTo>
                  <a:cubicBezTo>
                    <a:pt x="275" y="1185"/>
                    <a:pt x="242" y="1217"/>
                    <a:pt x="209" y="1217"/>
                  </a:cubicBezTo>
                  <a:cubicBezTo>
                    <a:pt x="188" y="1207"/>
                    <a:pt x="168" y="1202"/>
                    <a:pt x="149" y="1202"/>
                  </a:cubicBezTo>
                  <a:cubicBezTo>
                    <a:pt x="52" y="1202"/>
                    <a:pt x="1" y="1327"/>
                    <a:pt x="111" y="1382"/>
                  </a:cubicBezTo>
                  <a:lnTo>
                    <a:pt x="78" y="1382"/>
                  </a:lnTo>
                  <a:cubicBezTo>
                    <a:pt x="133" y="1404"/>
                    <a:pt x="188" y="1415"/>
                    <a:pt x="240" y="1415"/>
                  </a:cubicBezTo>
                  <a:cubicBezTo>
                    <a:pt x="345" y="1415"/>
                    <a:pt x="440" y="1371"/>
                    <a:pt x="505" y="1283"/>
                  </a:cubicBezTo>
                  <a:cubicBezTo>
                    <a:pt x="637" y="1185"/>
                    <a:pt x="735" y="1053"/>
                    <a:pt x="867" y="922"/>
                  </a:cubicBezTo>
                  <a:cubicBezTo>
                    <a:pt x="1097" y="692"/>
                    <a:pt x="1327" y="429"/>
                    <a:pt x="1557" y="199"/>
                  </a:cubicBezTo>
                  <a:cubicBezTo>
                    <a:pt x="1631" y="99"/>
                    <a:pt x="1556" y="0"/>
                    <a:pt x="14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3" name="Google Shape;13983;p102"/>
            <p:cNvSpPr/>
            <p:nvPr/>
          </p:nvSpPr>
          <p:spPr>
            <a:xfrm rot="10800000">
              <a:off x="7465700" y="4693613"/>
              <a:ext cx="182750" cy="19725"/>
            </a:xfrm>
            <a:custGeom>
              <a:rect b="b" l="l" r="r" t="t"/>
              <a:pathLst>
                <a:path extrusionOk="0" h="789" w="7310">
                  <a:moveTo>
                    <a:pt x="130" y="0"/>
                  </a:moveTo>
                  <a:cubicBezTo>
                    <a:pt x="47" y="0"/>
                    <a:pt x="0" y="142"/>
                    <a:pt x="90" y="202"/>
                  </a:cubicBezTo>
                  <a:cubicBezTo>
                    <a:pt x="1487" y="595"/>
                    <a:pt x="2907" y="789"/>
                    <a:pt x="4330" y="789"/>
                  </a:cubicBezTo>
                  <a:cubicBezTo>
                    <a:pt x="5284" y="789"/>
                    <a:pt x="6238" y="702"/>
                    <a:pt x="7188" y="531"/>
                  </a:cubicBezTo>
                  <a:cubicBezTo>
                    <a:pt x="7309" y="500"/>
                    <a:pt x="7290" y="330"/>
                    <a:pt x="7183" y="330"/>
                  </a:cubicBezTo>
                  <a:cubicBezTo>
                    <a:pt x="7174" y="330"/>
                    <a:pt x="7165" y="331"/>
                    <a:pt x="7155" y="333"/>
                  </a:cubicBezTo>
                  <a:cubicBezTo>
                    <a:pt x="6242" y="501"/>
                    <a:pt x="5319" y="582"/>
                    <a:pt x="4397" y="582"/>
                  </a:cubicBezTo>
                  <a:cubicBezTo>
                    <a:pt x="2964" y="582"/>
                    <a:pt x="1536" y="385"/>
                    <a:pt x="156" y="5"/>
                  </a:cubicBezTo>
                  <a:cubicBezTo>
                    <a:pt x="147" y="2"/>
                    <a:pt x="138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4" name="Google Shape;13984;p102"/>
            <p:cNvSpPr/>
            <p:nvPr/>
          </p:nvSpPr>
          <p:spPr>
            <a:xfrm rot="10800000">
              <a:off x="7524625" y="4727463"/>
              <a:ext cx="98325" cy="9675"/>
            </a:xfrm>
            <a:custGeom>
              <a:rect b="b" l="l" r="r" t="t"/>
              <a:pathLst>
                <a:path extrusionOk="0" h="387" w="3933">
                  <a:moveTo>
                    <a:pt x="126" y="0"/>
                  </a:moveTo>
                  <a:cubicBezTo>
                    <a:pt x="19" y="0"/>
                    <a:pt x="0" y="171"/>
                    <a:pt x="121" y="201"/>
                  </a:cubicBezTo>
                  <a:lnTo>
                    <a:pt x="89" y="201"/>
                  </a:lnTo>
                  <a:cubicBezTo>
                    <a:pt x="868" y="327"/>
                    <a:pt x="1661" y="386"/>
                    <a:pt x="2459" y="386"/>
                  </a:cubicBezTo>
                  <a:cubicBezTo>
                    <a:pt x="2905" y="386"/>
                    <a:pt x="3354" y="368"/>
                    <a:pt x="3802" y="332"/>
                  </a:cubicBezTo>
                  <a:cubicBezTo>
                    <a:pt x="3924" y="332"/>
                    <a:pt x="3933" y="132"/>
                    <a:pt x="3826" y="132"/>
                  </a:cubicBezTo>
                  <a:cubicBezTo>
                    <a:pt x="3819" y="132"/>
                    <a:pt x="3811" y="133"/>
                    <a:pt x="3802" y="135"/>
                  </a:cubicBezTo>
                  <a:cubicBezTo>
                    <a:pt x="3365" y="171"/>
                    <a:pt x="2929" y="189"/>
                    <a:pt x="2493" y="189"/>
                  </a:cubicBezTo>
                  <a:cubicBezTo>
                    <a:pt x="1713" y="189"/>
                    <a:pt x="934" y="130"/>
                    <a:pt x="154" y="4"/>
                  </a:cubicBezTo>
                  <a:cubicBezTo>
                    <a:pt x="144" y="1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5" name="Google Shape;13985;p102"/>
            <p:cNvSpPr/>
            <p:nvPr/>
          </p:nvSpPr>
          <p:spPr>
            <a:xfrm rot="10800000">
              <a:off x="7524600" y="4748538"/>
              <a:ext cx="28775" cy="7400"/>
            </a:xfrm>
            <a:custGeom>
              <a:rect b="b" l="l" r="r" t="t"/>
              <a:pathLst>
                <a:path extrusionOk="0" h="296" w="1151">
                  <a:moveTo>
                    <a:pt x="1019" y="0"/>
                  </a:moveTo>
                  <a:cubicBezTo>
                    <a:pt x="723" y="66"/>
                    <a:pt x="427" y="99"/>
                    <a:pt x="132" y="99"/>
                  </a:cubicBezTo>
                  <a:cubicBezTo>
                    <a:pt x="0" y="99"/>
                    <a:pt x="0" y="296"/>
                    <a:pt x="132" y="296"/>
                  </a:cubicBezTo>
                  <a:cubicBezTo>
                    <a:pt x="460" y="296"/>
                    <a:pt x="756" y="263"/>
                    <a:pt x="1085" y="197"/>
                  </a:cubicBezTo>
                  <a:cubicBezTo>
                    <a:pt x="1150" y="197"/>
                    <a:pt x="1150" y="131"/>
                    <a:pt x="1150" y="66"/>
                  </a:cubicBezTo>
                  <a:cubicBezTo>
                    <a:pt x="1150" y="33"/>
                    <a:pt x="1085" y="0"/>
                    <a:pt x="101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6" name="Google Shape;13986;p102"/>
            <p:cNvSpPr/>
            <p:nvPr/>
          </p:nvSpPr>
          <p:spPr>
            <a:xfrm rot="10800000">
              <a:off x="7160675" y="4876563"/>
              <a:ext cx="25025" cy="114525"/>
            </a:xfrm>
            <a:custGeom>
              <a:rect b="b" l="l" r="r" t="t"/>
              <a:pathLst>
                <a:path extrusionOk="0" h="4581" w="1001">
                  <a:moveTo>
                    <a:pt x="139" y="1"/>
                  </a:moveTo>
                  <a:cubicBezTo>
                    <a:pt x="71" y="1"/>
                    <a:pt x="0" y="78"/>
                    <a:pt x="47" y="172"/>
                  </a:cubicBezTo>
                  <a:cubicBezTo>
                    <a:pt x="475" y="797"/>
                    <a:pt x="705" y="1552"/>
                    <a:pt x="770" y="2308"/>
                  </a:cubicBezTo>
                  <a:cubicBezTo>
                    <a:pt x="803" y="2670"/>
                    <a:pt x="770" y="3064"/>
                    <a:pt x="705" y="3425"/>
                  </a:cubicBezTo>
                  <a:cubicBezTo>
                    <a:pt x="639" y="3787"/>
                    <a:pt x="540" y="4214"/>
                    <a:pt x="212" y="4378"/>
                  </a:cubicBezTo>
                  <a:cubicBezTo>
                    <a:pt x="124" y="4466"/>
                    <a:pt x="193" y="4581"/>
                    <a:pt x="279" y="4581"/>
                  </a:cubicBezTo>
                  <a:cubicBezTo>
                    <a:pt x="289" y="4581"/>
                    <a:pt x="300" y="4579"/>
                    <a:pt x="310" y="4576"/>
                  </a:cubicBezTo>
                  <a:cubicBezTo>
                    <a:pt x="606" y="4378"/>
                    <a:pt x="803" y="4083"/>
                    <a:pt x="836" y="3754"/>
                  </a:cubicBezTo>
                  <a:cubicBezTo>
                    <a:pt x="935" y="3327"/>
                    <a:pt x="1000" y="2900"/>
                    <a:pt x="967" y="2473"/>
                  </a:cubicBezTo>
                  <a:cubicBezTo>
                    <a:pt x="935" y="1618"/>
                    <a:pt x="705" y="764"/>
                    <a:pt x="212" y="41"/>
                  </a:cubicBezTo>
                  <a:cubicBezTo>
                    <a:pt x="193" y="13"/>
                    <a:pt x="16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7" name="Google Shape;13987;p102"/>
            <p:cNvSpPr/>
            <p:nvPr/>
          </p:nvSpPr>
          <p:spPr>
            <a:xfrm rot="10800000">
              <a:off x="7140150" y="4843738"/>
              <a:ext cx="31050" cy="77325"/>
            </a:xfrm>
            <a:custGeom>
              <a:rect b="b" l="l" r="r" t="t"/>
              <a:pathLst>
                <a:path extrusionOk="0" h="3093" w="1242">
                  <a:moveTo>
                    <a:pt x="1098" y="0"/>
                  </a:moveTo>
                  <a:cubicBezTo>
                    <a:pt x="1045" y="0"/>
                    <a:pt x="995" y="33"/>
                    <a:pt x="1012" y="99"/>
                  </a:cubicBezTo>
                  <a:cubicBezTo>
                    <a:pt x="1045" y="624"/>
                    <a:pt x="979" y="1183"/>
                    <a:pt x="847" y="1742"/>
                  </a:cubicBezTo>
                  <a:cubicBezTo>
                    <a:pt x="716" y="2136"/>
                    <a:pt x="552" y="2695"/>
                    <a:pt x="92" y="2859"/>
                  </a:cubicBezTo>
                  <a:cubicBezTo>
                    <a:pt x="1" y="2920"/>
                    <a:pt x="22" y="3093"/>
                    <a:pt x="129" y="3093"/>
                  </a:cubicBezTo>
                  <a:cubicBezTo>
                    <a:pt x="138" y="3093"/>
                    <a:pt x="147" y="3091"/>
                    <a:pt x="157" y="3089"/>
                  </a:cubicBezTo>
                  <a:lnTo>
                    <a:pt x="190" y="3056"/>
                  </a:lnTo>
                  <a:cubicBezTo>
                    <a:pt x="617" y="2826"/>
                    <a:pt x="913" y="2399"/>
                    <a:pt x="1012" y="1906"/>
                  </a:cubicBezTo>
                  <a:cubicBezTo>
                    <a:pt x="1176" y="1315"/>
                    <a:pt x="1242" y="690"/>
                    <a:pt x="1209" y="99"/>
                  </a:cubicBezTo>
                  <a:cubicBezTo>
                    <a:pt x="1209" y="33"/>
                    <a:pt x="1151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8" name="Google Shape;13988;p102"/>
            <p:cNvSpPr/>
            <p:nvPr/>
          </p:nvSpPr>
          <p:spPr>
            <a:xfrm rot="10800000">
              <a:off x="7180950" y="4790038"/>
              <a:ext cx="78625" cy="50475"/>
            </a:xfrm>
            <a:custGeom>
              <a:rect b="b" l="l" r="r" t="t"/>
              <a:pathLst>
                <a:path extrusionOk="0" h="2019" w="3145">
                  <a:moveTo>
                    <a:pt x="2975" y="1"/>
                  </a:moveTo>
                  <a:cubicBezTo>
                    <a:pt x="2951" y="1"/>
                    <a:pt x="2926" y="9"/>
                    <a:pt x="2904" y="31"/>
                  </a:cubicBezTo>
                  <a:cubicBezTo>
                    <a:pt x="2082" y="787"/>
                    <a:pt x="1129" y="1411"/>
                    <a:pt x="111" y="1839"/>
                  </a:cubicBezTo>
                  <a:cubicBezTo>
                    <a:pt x="0" y="1894"/>
                    <a:pt x="75" y="2018"/>
                    <a:pt x="160" y="2018"/>
                  </a:cubicBezTo>
                  <a:cubicBezTo>
                    <a:pt x="177" y="2018"/>
                    <a:pt x="193" y="2014"/>
                    <a:pt x="209" y="2003"/>
                  </a:cubicBezTo>
                  <a:lnTo>
                    <a:pt x="176" y="2003"/>
                  </a:lnTo>
                  <a:cubicBezTo>
                    <a:pt x="1228" y="1576"/>
                    <a:pt x="2214" y="951"/>
                    <a:pt x="3068" y="163"/>
                  </a:cubicBezTo>
                  <a:cubicBezTo>
                    <a:pt x="3145" y="112"/>
                    <a:pt x="3062" y="1"/>
                    <a:pt x="29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9" name="Google Shape;13989;p102"/>
            <p:cNvSpPr/>
            <p:nvPr/>
          </p:nvSpPr>
          <p:spPr>
            <a:xfrm rot="10800000">
              <a:off x="8346350" y="4386163"/>
              <a:ext cx="121700" cy="86100"/>
            </a:xfrm>
            <a:custGeom>
              <a:rect b="b" l="l" r="r" t="t"/>
              <a:pathLst>
                <a:path extrusionOk="0" h="3444" w="4868">
                  <a:moveTo>
                    <a:pt x="159" y="0"/>
                  </a:moveTo>
                  <a:cubicBezTo>
                    <a:pt x="83" y="0"/>
                    <a:pt x="1" y="85"/>
                    <a:pt x="47" y="154"/>
                  </a:cubicBezTo>
                  <a:lnTo>
                    <a:pt x="79" y="154"/>
                  </a:lnTo>
                  <a:cubicBezTo>
                    <a:pt x="1131" y="1797"/>
                    <a:pt x="2807" y="2980"/>
                    <a:pt x="4680" y="3440"/>
                  </a:cubicBezTo>
                  <a:cubicBezTo>
                    <a:pt x="4690" y="3443"/>
                    <a:pt x="4700" y="3444"/>
                    <a:pt x="4709" y="3444"/>
                  </a:cubicBezTo>
                  <a:cubicBezTo>
                    <a:pt x="4820" y="3444"/>
                    <a:pt x="4867" y="3273"/>
                    <a:pt x="4746" y="3243"/>
                  </a:cubicBezTo>
                  <a:cubicBezTo>
                    <a:pt x="2905" y="2783"/>
                    <a:pt x="1262" y="1633"/>
                    <a:pt x="244" y="56"/>
                  </a:cubicBezTo>
                  <a:cubicBezTo>
                    <a:pt x="224" y="16"/>
                    <a:pt x="192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0" name="Google Shape;13990;p102"/>
            <p:cNvSpPr/>
            <p:nvPr/>
          </p:nvSpPr>
          <p:spPr>
            <a:xfrm rot="10800000">
              <a:off x="8355150" y="4413363"/>
              <a:ext cx="63800" cy="38250"/>
            </a:xfrm>
            <a:custGeom>
              <a:rect b="b" l="l" r="r" t="t"/>
              <a:pathLst>
                <a:path extrusionOk="0" h="1530" w="2552">
                  <a:moveTo>
                    <a:pt x="161" y="0"/>
                  </a:moveTo>
                  <a:cubicBezTo>
                    <a:pt x="78" y="0"/>
                    <a:pt x="1" y="102"/>
                    <a:pt x="54" y="182"/>
                  </a:cubicBezTo>
                  <a:cubicBezTo>
                    <a:pt x="711" y="807"/>
                    <a:pt x="1500" y="1267"/>
                    <a:pt x="2387" y="1530"/>
                  </a:cubicBezTo>
                  <a:cubicBezTo>
                    <a:pt x="2486" y="1530"/>
                    <a:pt x="2552" y="1365"/>
                    <a:pt x="2420" y="1333"/>
                  </a:cubicBezTo>
                  <a:cubicBezTo>
                    <a:pt x="1599" y="1070"/>
                    <a:pt x="843" y="610"/>
                    <a:pt x="219" y="18"/>
                  </a:cubicBezTo>
                  <a:cubicBezTo>
                    <a:pt x="200" y="6"/>
                    <a:pt x="180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1" name="Google Shape;13991;p102"/>
            <p:cNvSpPr/>
            <p:nvPr/>
          </p:nvSpPr>
          <p:spPr>
            <a:xfrm rot="10800000">
              <a:off x="8325575" y="4429788"/>
              <a:ext cx="50475" cy="22050"/>
            </a:xfrm>
            <a:custGeom>
              <a:rect b="b" l="l" r="r" t="t"/>
              <a:pathLst>
                <a:path extrusionOk="0" h="882" w="2019">
                  <a:moveTo>
                    <a:pt x="123" y="0"/>
                  </a:moveTo>
                  <a:cubicBezTo>
                    <a:pt x="49" y="0"/>
                    <a:pt x="0" y="139"/>
                    <a:pt x="80" y="191"/>
                  </a:cubicBezTo>
                  <a:cubicBezTo>
                    <a:pt x="606" y="553"/>
                    <a:pt x="1230" y="816"/>
                    <a:pt x="1887" y="882"/>
                  </a:cubicBezTo>
                  <a:cubicBezTo>
                    <a:pt x="2019" y="882"/>
                    <a:pt x="2019" y="684"/>
                    <a:pt x="1887" y="684"/>
                  </a:cubicBezTo>
                  <a:cubicBezTo>
                    <a:pt x="1263" y="586"/>
                    <a:pt x="671" y="356"/>
                    <a:pt x="178" y="27"/>
                  </a:cubicBezTo>
                  <a:cubicBezTo>
                    <a:pt x="159" y="8"/>
                    <a:pt x="14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2" name="Google Shape;13992;p102"/>
            <p:cNvSpPr/>
            <p:nvPr/>
          </p:nvSpPr>
          <p:spPr>
            <a:xfrm rot="10800000">
              <a:off x="8131375" y="4379463"/>
              <a:ext cx="117000" cy="70625"/>
            </a:xfrm>
            <a:custGeom>
              <a:rect b="b" l="l" r="r" t="t"/>
              <a:pathLst>
                <a:path extrusionOk="0" h="2825" w="4680">
                  <a:moveTo>
                    <a:pt x="4547" y="0"/>
                  </a:moveTo>
                  <a:cubicBezTo>
                    <a:pt x="4518" y="0"/>
                    <a:pt x="4489" y="16"/>
                    <a:pt x="4469" y="56"/>
                  </a:cubicBezTo>
                  <a:cubicBezTo>
                    <a:pt x="3746" y="1074"/>
                    <a:pt x="2761" y="1896"/>
                    <a:pt x="1578" y="2323"/>
                  </a:cubicBezTo>
                  <a:cubicBezTo>
                    <a:pt x="1204" y="2524"/>
                    <a:pt x="780" y="2625"/>
                    <a:pt x="349" y="2625"/>
                  </a:cubicBezTo>
                  <a:cubicBezTo>
                    <a:pt x="288" y="2625"/>
                    <a:pt x="226" y="2623"/>
                    <a:pt x="165" y="2619"/>
                  </a:cubicBezTo>
                  <a:cubicBezTo>
                    <a:pt x="66" y="2619"/>
                    <a:pt x="0" y="2816"/>
                    <a:pt x="132" y="2816"/>
                  </a:cubicBezTo>
                  <a:cubicBezTo>
                    <a:pt x="207" y="2821"/>
                    <a:pt x="282" y="2824"/>
                    <a:pt x="358" y="2824"/>
                  </a:cubicBezTo>
                  <a:cubicBezTo>
                    <a:pt x="750" y="2824"/>
                    <a:pt x="1154" y="2751"/>
                    <a:pt x="1512" y="2586"/>
                  </a:cubicBezTo>
                  <a:cubicBezTo>
                    <a:pt x="1939" y="2422"/>
                    <a:pt x="2333" y="2225"/>
                    <a:pt x="2728" y="1995"/>
                  </a:cubicBezTo>
                  <a:cubicBezTo>
                    <a:pt x="3484" y="1502"/>
                    <a:pt x="4141" y="877"/>
                    <a:pt x="4634" y="154"/>
                  </a:cubicBezTo>
                  <a:cubicBezTo>
                    <a:pt x="4680" y="85"/>
                    <a:pt x="4613" y="0"/>
                    <a:pt x="45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3" name="Google Shape;13993;p102"/>
            <p:cNvSpPr/>
            <p:nvPr/>
          </p:nvSpPr>
          <p:spPr>
            <a:xfrm rot="10800000">
              <a:off x="8056425" y="4393563"/>
              <a:ext cx="96650" cy="114450"/>
            </a:xfrm>
            <a:custGeom>
              <a:rect b="b" l="l" r="r" t="t"/>
              <a:pathLst>
                <a:path extrusionOk="0" h="4578" w="3866">
                  <a:moveTo>
                    <a:pt x="3735" y="1"/>
                  </a:moveTo>
                  <a:cubicBezTo>
                    <a:pt x="3697" y="1"/>
                    <a:pt x="3660" y="22"/>
                    <a:pt x="3648" y="73"/>
                  </a:cubicBezTo>
                  <a:cubicBezTo>
                    <a:pt x="3352" y="960"/>
                    <a:pt x="2892" y="1781"/>
                    <a:pt x="2235" y="2471"/>
                  </a:cubicBezTo>
                  <a:cubicBezTo>
                    <a:pt x="1939" y="2800"/>
                    <a:pt x="1643" y="3129"/>
                    <a:pt x="1315" y="3457"/>
                  </a:cubicBezTo>
                  <a:cubicBezTo>
                    <a:pt x="1150" y="3621"/>
                    <a:pt x="986" y="3753"/>
                    <a:pt x="822" y="3917"/>
                  </a:cubicBezTo>
                  <a:cubicBezTo>
                    <a:pt x="657" y="4082"/>
                    <a:pt x="395" y="4312"/>
                    <a:pt x="132" y="4377"/>
                  </a:cubicBezTo>
                  <a:cubicBezTo>
                    <a:pt x="9" y="4377"/>
                    <a:pt x="1" y="4578"/>
                    <a:pt x="107" y="4578"/>
                  </a:cubicBezTo>
                  <a:cubicBezTo>
                    <a:pt x="115" y="4578"/>
                    <a:pt x="123" y="4577"/>
                    <a:pt x="132" y="4574"/>
                  </a:cubicBezTo>
                  <a:cubicBezTo>
                    <a:pt x="592" y="4542"/>
                    <a:pt x="953" y="4082"/>
                    <a:pt x="1282" y="3753"/>
                  </a:cubicBezTo>
                  <a:cubicBezTo>
                    <a:pt x="1577" y="3457"/>
                    <a:pt x="2005" y="3063"/>
                    <a:pt x="2366" y="2669"/>
                  </a:cubicBezTo>
                  <a:cubicBezTo>
                    <a:pt x="3023" y="1946"/>
                    <a:pt x="3549" y="1058"/>
                    <a:pt x="3845" y="138"/>
                  </a:cubicBezTo>
                  <a:cubicBezTo>
                    <a:pt x="3865" y="57"/>
                    <a:pt x="3798" y="1"/>
                    <a:pt x="373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4" name="Google Shape;13994;p102"/>
            <p:cNvSpPr/>
            <p:nvPr/>
          </p:nvSpPr>
          <p:spPr>
            <a:xfrm rot="10800000">
              <a:off x="8073100" y="4466813"/>
              <a:ext cx="44125" cy="58200"/>
            </a:xfrm>
            <a:custGeom>
              <a:rect b="b" l="l" r="r" t="t"/>
              <a:pathLst>
                <a:path extrusionOk="0" h="2328" w="1765">
                  <a:moveTo>
                    <a:pt x="1643" y="0"/>
                  </a:moveTo>
                  <a:cubicBezTo>
                    <a:pt x="1611" y="0"/>
                    <a:pt x="1578" y="19"/>
                    <a:pt x="1556" y="62"/>
                  </a:cubicBezTo>
                  <a:cubicBezTo>
                    <a:pt x="1162" y="818"/>
                    <a:pt x="669" y="1508"/>
                    <a:pt x="78" y="2166"/>
                  </a:cubicBezTo>
                  <a:cubicBezTo>
                    <a:pt x="1" y="2217"/>
                    <a:pt x="84" y="2328"/>
                    <a:pt x="155" y="2328"/>
                  </a:cubicBezTo>
                  <a:cubicBezTo>
                    <a:pt x="175" y="2328"/>
                    <a:pt x="195" y="2319"/>
                    <a:pt x="209" y="2297"/>
                  </a:cubicBezTo>
                  <a:cubicBezTo>
                    <a:pt x="834" y="1673"/>
                    <a:pt x="1326" y="950"/>
                    <a:pt x="1721" y="161"/>
                  </a:cubicBezTo>
                  <a:cubicBezTo>
                    <a:pt x="1765" y="73"/>
                    <a:pt x="1706" y="0"/>
                    <a:pt x="164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5" name="Google Shape;13995;p102"/>
            <p:cNvSpPr/>
            <p:nvPr/>
          </p:nvSpPr>
          <p:spPr>
            <a:xfrm rot="10800000">
              <a:off x="8694625" y="4045688"/>
              <a:ext cx="158375" cy="16175"/>
            </a:xfrm>
            <a:custGeom>
              <a:rect b="b" l="l" r="r" t="t"/>
              <a:pathLst>
                <a:path extrusionOk="0" h="647" w="6335">
                  <a:moveTo>
                    <a:pt x="6206" y="0"/>
                  </a:moveTo>
                  <a:cubicBezTo>
                    <a:pt x="6198" y="0"/>
                    <a:pt x="6188" y="1"/>
                    <a:pt x="6178" y="4"/>
                  </a:cubicBezTo>
                  <a:cubicBezTo>
                    <a:pt x="5131" y="301"/>
                    <a:pt x="4055" y="449"/>
                    <a:pt x="2982" y="449"/>
                  </a:cubicBezTo>
                  <a:cubicBezTo>
                    <a:pt x="2035" y="449"/>
                    <a:pt x="1089" y="334"/>
                    <a:pt x="165" y="103"/>
                  </a:cubicBezTo>
                  <a:cubicBezTo>
                    <a:pt x="33" y="103"/>
                    <a:pt x="0" y="267"/>
                    <a:pt x="132" y="300"/>
                  </a:cubicBezTo>
                  <a:cubicBezTo>
                    <a:pt x="1071" y="531"/>
                    <a:pt x="2033" y="646"/>
                    <a:pt x="2995" y="646"/>
                  </a:cubicBezTo>
                  <a:cubicBezTo>
                    <a:pt x="4086" y="646"/>
                    <a:pt x="5179" y="498"/>
                    <a:pt x="6244" y="201"/>
                  </a:cubicBezTo>
                  <a:cubicBezTo>
                    <a:pt x="6335" y="171"/>
                    <a:pt x="6314" y="0"/>
                    <a:pt x="620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6" name="Google Shape;13996;p102"/>
            <p:cNvSpPr/>
            <p:nvPr/>
          </p:nvSpPr>
          <p:spPr>
            <a:xfrm rot="10800000">
              <a:off x="8732225" y="4062863"/>
              <a:ext cx="78675" cy="8850"/>
            </a:xfrm>
            <a:custGeom>
              <a:rect b="b" l="l" r="r" t="t"/>
              <a:pathLst>
                <a:path extrusionOk="0" h="354" w="3147">
                  <a:moveTo>
                    <a:pt x="164" y="0"/>
                  </a:moveTo>
                  <a:cubicBezTo>
                    <a:pt x="50" y="0"/>
                    <a:pt x="1" y="201"/>
                    <a:pt x="124" y="201"/>
                  </a:cubicBezTo>
                  <a:cubicBezTo>
                    <a:pt x="622" y="304"/>
                    <a:pt x="1129" y="353"/>
                    <a:pt x="1636" y="353"/>
                  </a:cubicBezTo>
                  <a:cubicBezTo>
                    <a:pt x="2098" y="353"/>
                    <a:pt x="2561" y="312"/>
                    <a:pt x="3015" y="234"/>
                  </a:cubicBezTo>
                  <a:cubicBezTo>
                    <a:pt x="3147" y="234"/>
                    <a:pt x="3081" y="36"/>
                    <a:pt x="2950" y="36"/>
                  </a:cubicBezTo>
                  <a:cubicBezTo>
                    <a:pt x="2535" y="111"/>
                    <a:pt x="2121" y="145"/>
                    <a:pt x="1706" y="145"/>
                  </a:cubicBezTo>
                  <a:cubicBezTo>
                    <a:pt x="1201" y="145"/>
                    <a:pt x="695" y="94"/>
                    <a:pt x="189" y="4"/>
                  </a:cubicBezTo>
                  <a:cubicBezTo>
                    <a:pt x="181" y="1"/>
                    <a:pt x="172" y="0"/>
                    <a:pt x="16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7" name="Google Shape;13997;p102"/>
            <p:cNvSpPr/>
            <p:nvPr/>
          </p:nvSpPr>
          <p:spPr>
            <a:xfrm rot="10800000">
              <a:off x="8730000" y="4083113"/>
              <a:ext cx="53175" cy="9150"/>
            </a:xfrm>
            <a:custGeom>
              <a:rect b="b" l="l" r="r" t="t"/>
              <a:pathLst>
                <a:path extrusionOk="0" h="366" w="2127">
                  <a:moveTo>
                    <a:pt x="1968" y="0"/>
                  </a:moveTo>
                  <a:cubicBezTo>
                    <a:pt x="1959" y="0"/>
                    <a:pt x="1949" y="2"/>
                    <a:pt x="1939" y="4"/>
                  </a:cubicBezTo>
                  <a:cubicBezTo>
                    <a:pt x="1487" y="105"/>
                    <a:pt x="1035" y="147"/>
                    <a:pt x="569" y="147"/>
                  </a:cubicBezTo>
                  <a:cubicBezTo>
                    <a:pt x="425" y="147"/>
                    <a:pt x="279" y="143"/>
                    <a:pt x="132" y="136"/>
                  </a:cubicBezTo>
                  <a:cubicBezTo>
                    <a:pt x="0" y="136"/>
                    <a:pt x="0" y="333"/>
                    <a:pt x="132" y="366"/>
                  </a:cubicBezTo>
                  <a:cubicBezTo>
                    <a:pt x="756" y="366"/>
                    <a:pt x="1381" y="333"/>
                    <a:pt x="2005" y="201"/>
                  </a:cubicBezTo>
                  <a:cubicBezTo>
                    <a:pt x="2126" y="171"/>
                    <a:pt x="2080" y="0"/>
                    <a:pt x="19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8" name="Google Shape;13998;p102"/>
            <p:cNvSpPr/>
            <p:nvPr/>
          </p:nvSpPr>
          <p:spPr>
            <a:xfrm rot="10800000">
              <a:off x="8529300" y="4168463"/>
              <a:ext cx="26900" cy="198550"/>
            </a:xfrm>
            <a:custGeom>
              <a:rect b="b" l="l" r="r" t="t"/>
              <a:pathLst>
                <a:path extrusionOk="0" h="7942" w="1076">
                  <a:moveTo>
                    <a:pt x="412" y="1"/>
                  </a:moveTo>
                  <a:cubicBezTo>
                    <a:pt x="355" y="1"/>
                    <a:pt x="301" y="44"/>
                    <a:pt x="319" y="117"/>
                  </a:cubicBezTo>
                  <a:cubicBezTo>
                    <a:pt x="582" y="1465"/>
                    <a:pt x="779" y="2845"/>
                    <a:pt x="845" y="4225"/>
                  </a:cubicBezTo>
                  <a:cubicBezTo>
                    <a:pt x="878" y="4882"/>
                    <a:pt x="845" y="5539"/>
                    <a:pt x="779" y="6197"/>
                  </a:cubicBezTo>
                  <a:cubicBezTo>
                    <a:pt x="747" y="6657"/>
                    <a:pt x="714" y="7610"/>
                    <a:pt x="122" y="7741"/>
                  </a:cubicBezTo>
                  <a:cubicBezTo>
                    <a:pt x="1" y="7771"/>
                    <a:pt x="48" y="7942"/>
                    <a:pt x="159" y="7942"/>
                  </a:cubicBezTo>
                  <a:cubicBezTo>
                    <a:pt x="168" y="7942"/>
                    <a:pt x="178" y="7941"/>
                    <a:pt x="188" y="7938"/>
                  </a:cubicBezTo>
                  <a:cubicBezTo>
                    <a:pt x="648" y="7840"/>
                    <a:pt x="812" y="7314"/>
                    <a:pt x="911" y="6887"/>
                  </a:cubicBezTo>
                  <a:cubicBezTo>
                    <a:pt x="1010" y="6131"/>
                    <a:pt x="1075" y="5375"/>
                    <a:pt x="1075" y="4619"/>
                  </a:cubicBezTo>
                  <a:cubicBezTo>
                    <a:pt x="1010" y="3108"/>
                    <a:pt x="812" y="1563"/>
                    <a:pt x="517" y="85"/>
                  </a:cubicBezTo>
                  <a:cubicBezTo>
                    <a:pt x="502" y="27"/>
                    <a:pt x="456" y="1"/>
                    <a:pt x="41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9" name="Google Shape;13999;p102"/>
            <p:cNvSpPr/>
            <p:nvPr/>
          </p:nvSpPr>
          <p:spPr>
            <a:xfrm rot="10800000">
              <a:off x="8549850" y="4202913"/>
              <a:ext cx="10375" cy="83275"/>
            </a:xfrm>
            <a:custGeom>
              <a:rect b="b" l="l" r="r" t="t"/>
              <a:pathLst>
                <a:path extrusionOk="0" h="3331" w="415">
                  <a:moveTo>
                    <a:pt x="177" y="0"/>
                  </a:moveTo>
                  <a:cubicBezTo>
                    <a:pt x="113" y="0"/>
                    <a:pt x="33" y="56"/>
                    <a:pt x="53" y="138"/>
                  </a:cubicBezTo>
                  <a:cubicBezTo>
                    <a:pt x="218" y="1156"/>
                    <a:pt x="185" y="2208"/>
                    <a:pt x="20" y="3194"/>
                  </a:cubicBezTo>
                  <a:cubicBezTo>
                    <a:pt x="0" y="3275"/>
                    <a:pt x="68" y="3331"/>
                    <a:pt x="130" y="3331"/>
                  </a:cubicBezTo>
                  <a:cubicBezTo>
                    <a:pt x="168" y="3331"/>
                    <a:pt x="205" y="3309"/>
                    <a:pt x="218" y="3259"/>
                  </a:cubicBezTo>
                  <a:cubicBezTo>
                    <a:pt x="415" y="2208"/>
                    <a:pt x="415" y="1123"/>
                    <a:pt x="250" y="72"/>
                  </a:cubicBezTo>
                  <a:cubicBezTo>
                    <a:pt x="250" y="22"/>
                    <a:pt x="217" y="0"/>
                    <a:pt x="17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0" name="Google Shape;14000;p102"/>
            <p:cNvSpPr/>
            <p:nvPr/>
          </p:nvSpPr>
          <p:spPr>
            <a:xfrm rot="10800000">
              <a:off x="8569550" y="4224613"/>
              <a:ext cx="9900" cy="43350"/>
            </a:xfrm>
            <a:custGeom>
              <a:rect b="b" l="l" r="r" t="t"/>
              <a:pathLst>
                <a:path extrusionOk="0" h="1734" w="396">
                  <a:moveTo>
                    <a:pt x="247" y="0"/>
                  </a:moveTo>
                  <a:cubicBezTo>
                    <a:pt x="190" y="0"/>
                    <a:pt x="132" y="33"/>
                    <a:pt x="132" y="99"/>
                  </a:cubicBezTo>
                  <a:cubicBezTo>
                    <a:pt x="198" y="592"/>
                    <a:pt x="132" y="1117"/>
                    <a:pt x="1" y="1610"/>
                  </a:cubicBezTo>
                  <a:cubicBezTo>
                    <a:pt x="1" y="1690"/>
                    <a:pt x="61" y="1733"/>
                    <a:pt x="116" y="1733"/>
                  </a:cubicBezTo>
                  <a:cubicBezTo>
                    <a:pt x="152" y="1733"/>
                    <a:pt x="185" y="1715"/>
                    <a:pt x="198" y="1676"/>
                  </a:cubicBezTo>
                  <a:cubicBezTo>
                    <a:pt x="329" y="1150"/>
                    <a:pt x="395" y="624"/>
                    <a:pt x="362" y="99"/>
                  </a:cubicBezTo>
                  <a:cubicBezTo>
                    <a:pt x="362" y="33"/>
                    <a:pt x="305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1" name="Google Shape;14001;p102"/>
            <p:cNvSpPr/>
            <p:nvPr/>
          </p:nvSpPr>
          <p:spPr>
            <a:xfrm rot="10800000">
              <a:off x="8468800" y="4036188"/>
              <a:ext cx="113700" cy="110100"/>
            </a:xfrm>
            <a:custGeom>
              <a:rect b="b" l="l" r="r" t="t"/>
              <a:pathLst>
                <a:path extrusionOk="0" h="4404" w="4548">
                  <a:moveTo>
                    <a:pt x="4426" y="0"/>
                  </a:moveTo>
                  <a:cubicBezTo>
                    <a:pt x="4398" y="0"/>
                    <a:pt x="4373" y="18"/>
                    <a:pt x="4362" y="62"/>
                  </a:cubicBezTo>
                  <a:cubicBezTo>
                    <a:pt x="3540" y="1935"/>
                    <a:pt x="1996" y="3447"/>
                    <a:pt x="90" y="4202"/>
                  </a:cubicBezTo>
                  <a:cubicBezTo>
                    <a:pt x="0" y="4262"/>
                    <a:pt x="19" y="4404"/>
                    <a:pt x="123" y="4404"/>
                  </a:cubicBezTo>
                  <a:cubicBezTo>
                    <a:pt x="133" y="4404"/>
                    <a:pt x="144" y="4403"/>
                    <a:pt x="156" y="4400"/>
                  </a:cubicBezTo>
                  <a:cubicBezTo>
                    <a:pt x="2127" y="3611"/>
                    <a:pt x="3672" y="2099"/>
                    <a:pt x="4526" y="161"/>
                  </a:cubicBezTo>
                  <a:cubicBezTo>
                    <a:pt x="4548" y="73"/>
                    <a:pt x="4482" y="0"/>
                    <a:pt x="44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2" name="Google Shape;14002;p102"/>
            <p:cNvSpPr/>
            <p:nvPr/>
          </p:nvSpPr>
          <p:spPr>
            <a:xfrm rot="10800000">
              <a:off x="8500425" y="4030538"/>
              <a:ext cx="64600" cy="47850"/>
            </a:xfrm>
            <a:custGeom>
              <a:rect b="b" l="l" r="r" t="t"/>
              <a:pathLst>
                <a:path extrusionOk="0" h="1914" w="2584">
                  <a:moveTo>
                    <a:pt x="2441" y="1"/>
                  </a:moveTo>
                  <a:cubicBezTo>
                    <a:pt x="2409" y="1"/>
                    <a:pt x="2376" y="13"/>
                    <a:pt x="2348" y="41"/>
                  </a:cubicBezTo>
                  <a:cubicBezTo>
                    <a:pt x="1757" y="796"/>
                    <a:pt x="1001" y="1355"/>
                    <a:pt x="114" y="1684"/>
                  </a:cubicBezTo>
                  <a:cubicBezTo>
                    <a:pt x="1" y="1740"/>
                    <a:pt x="34" y="1894"/>
                    <a:pt x="129" y="1894"/>
                  </a:cubicBezTo>
                  <a:cubicBezTo>
                    <a:pt x="144" y="1894"/>
                    <a:pt x="161" y="1890"/>
                    <a:pt x="180" y="1881"/>
                  </a:cubicBezTo>
                  <a:lnTo>
                    <a:pt x="180" y="1914"/>
                  </a:lnTo>
                  <a:cubicBezTo>
                    <a:pt x="1100" y="1552"/>
                    <a:pt x="1921" y="961"/>
                    <a:pt x="2513" y="172"/>
                  </a:cubicBezTo>
                  <a:cubicBezTo>
                    <a:pt x="2583" y="78"/>
                    <a:pt x="2519" y="1"/>
                    <a:pt x="244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3" name="Google Shape;14003;p102"/>
            <p:cNvSpPr/>
            <p:nvPr/>
          </p:nvSpPr>
          <p:spPr>
            <a:xfrm rot="10800000">
              <a:off x="8499525" y="4013763"/>
              <a:ext cx="47525" cy="37375"/>
            </a:xfrm>
            <a:custGeom>
              <a:rect b="b" l="l" r="r" t="t"/>
              <a:pathLst>
                <a:path extrusionOk="0" h="1495" w="1901">
                  <a:moveTo>
                    <a:pt x="1757" y="0"/>
                  </a:moveTo>
                  <a:cubicBezTo>
                    <a:pt x="1734" y="0"/>
                    <a:pt x="1711" y="10"/>
                    <a:pt x="1695" y="35"/>
                  </a:cubicBezTo>
                  <a:cubicBezTo>
                    <a:pt x="1235" y="561"/>
                    <a:pt x="709" y="988"/>
                    <a:pt x="85" y="1284"/>
                  </a:cubicBezTo>
                  <a:cubicBezTo>
                    <a:pt x="0" y="1340"/>
                    <a:pt x="61" y="1494"/>
                    <a:pt x="143" y="1494"/>
                  </a:cubicBezTo>
                  <a:cubicBezTo>
                    <a:pt x="156" y="1494"/>
                    <a:pt x="170" y="1490"/>
                    <a:pt x="183" y="1481"/>
                  </a:cubicBezTo>
                  <a:cubicBezTo>
                    <a:pt x="808" y="1152"/>
                    <a:pt x="1366" y="692"/>
                    <a:pt x="1826" y="166"/>
                  </a:cubicBezTo>
                  <a:cubicBezTo>
                    <a:pt x="1900" y="93"/>
                    <a:pt x="1826" y="0"/>
                    <a:pt x="175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4" name="Google Shape;14004;p102"/>
            <p:cNvSpPr/>
            <p:nvPr/>
          </p:nvSpPr>
          <p:spPr>
            <a:xfrm rot="10800000">
              <a:off x="8445025" y="3929563"/>
              <a:ext cx="96100" cy="20825"/>
            </a:xfrm>
            <a:custGeom>
              <a:rect b="b" l="l" r="r" t="t"/>
              <a:pathLst>
                <a:path extrusionOk="0" h="833" w="3844">
                  <a:moveTo>
                    <a:pt x="3679" y="1"/>
                  </a:moveTo>
                  <a:cubicBezTo>
                    <a:pt x="3663" y="1"/>
                    <a:pt x="3645" y="5"/>
                    <a:pt x="3627" y="14"/>
                  </a:cubicBezTo>
                  <a:cubicBezTo>
                    <a:pt x="3037" y="432"/>
                    <a:pt x="2359" y="642"/>
                    <a:pt x="1676" y="642"/>
                  </a:cubicBezTo>
                  <a:cubicBezTo>
                    <a:pt x="1179" y="642"/>
                    <a:pt x="680" y="531"/>
                    <a:pt x="209" y="310"/>
                  </a:cubicBezTo>
                  <a:cubicBezTo>
                    <a:pt x="188" y="299"/>
                    <a:pt x="168" y="294"/>
                    <a:pt x="149" y="294"/>
                  </a:cubicBezTo>
                  <a:cubicBezTo>
                    <a:pt x="52" y="294"/>
                    <a:pt x="1" y="419"/>
                    <a:pt x="111" y="474"/>
                  </a:cubicBezTo>
                  <a:cubicBezTo>
                    <a:pt x="605" y="714"/>
                    <a:pt x="1147" y="833"/>
                    <a:pt x="1692" y="833"/>
                  </a:cubicBezTo>
                  <a:cubicBezTo>
                    <a:pt x="2414" y="833"/>
                    <a:pt x="3140" y="623"/>
                    <a:pt x="3758" y="211"/>
                  </a:cubicBezTo>
                  <a:cubicBezTo>
                    <a:pt x="3843" y="155"/>
                    <a:pt x="3782" y="1"/>
                    <a:pt x="367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5" name="Google Shape;14005;p102"/>
            <p:cNvSpPr/>
            <p:nvPr/>
          </p:nvSpPr>
          <p:spPr>
            <a:xfrm rot="10800000">
              <a:off x="8296000" y="4045113"/>
              <a:ext cx="28450" cy="149750"/>
            </a:xfrm>
            <a:custGeom>
              <a:rect b="b" l="l" r="r" t="t"/>
              <a:pathLst>
                <a:path extrusionOk="0" h="5990" w="1138">
                  <a:moveTo>
                    <a:pt x="1039" y="1"/>
                  </a:moveTo>
                  <a:cubicBezTo>
                    <a:pt x="990" y="1"/>
                    <a:pt x="940" y="33"/>
                    <a:pt x="940" y="99"/>
                  </a:cubicBezTo>
                  <a:cubicBezTo>
                    <a:pt x="875" y="2038"/>
                    <a:pt x="809" y="4042"/>
                    <a:pt x="20" y="5883"/>
                  </a:cubicBezTo>
                  <a:cubicBezTo>
                    <a:pt x="1" y="5942"/>
                    <a:pt x="64" y="5989"/>
                    <a:pt x="124" y="5989"/>
                  </a:cubicBezTo>
                  <a:cubicBezTo>
                    <a:pt x="165" y="5989"/>
                    <a:pt x="204" y="5968"/>
                    <a:pt x="217" y="5915"/>
                  </a:cubicBezTo>
                  <a:cubicBezTo>
                    <a:pt x="1006" y="4075"/>
                    <a:pt x="1072" y="2071"/>
                    <a:pt x="1138" y="99"/>
                  </a:cubicBezTo>
                  <a:cubicBezTo>
                    <a:pt x="1138" y="33"/>
                    <a:pt x="1088" y="1"/>
                    <a:pt x="103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6" name="Google Shape;14006;p102"/>
            <p:cNvSpPr/>
            <p:nvPr/>
          </p:nvSpPr>
          <p:spPr>
            <a:xfrm rot="10800000">
              <a:off x="8314075" y="4110888"/>
              <a:ext cx="18925" cy="137375"/>
            </a:xfrm>
            <a:custGeom>
              <a:rect b="b" l="l" r="r" t="t"/>
              <a:pathLst>
                <a:path extrusionOk="0" h="5495" w="757">
                  <a:moveTo>
                    <a:pt x="658" y="1"/>
                  </a:moveTo>
                  <a:cubicBezTo>
                    <a:pt x="609" y="1"/>
                    <a:pt x="559" y="34"/>
                    <a:pt x="559" y="99"/>
                  </a:cubicBezTo>
                  <a:cubicBezTo>
                    <a:pt x="494" y="1874"/>
                    <a:pt x="297" y="3615"/>
                    <a:pt x="1" y="5357"/>
                  </a:cubicBezTo>
                  <a:cubicBezTo>
                    <a:pt x="1" y="5438"/>
                    <a:pt x="64" y="5494"/>
                    <a:pt x="119" y="5494"/>
                  </a:cubicBezTo>
                  <a:cubicBezTo>
                    <a:pt x="154" y="5494"/>
                    <a:pt x="185" y="5473"/>
                    <a:pt x="198" y="5423"/>
                  </a:cubicBezTo>
                  <a:lnTo>
                    <a:pt x="198" y="5455"/>
                  </a:lnTo>
                  <a:cubicBezTo>
                    <a:pt x="494" y="3681"/>
                    <a:pt x="691" y="1907"/>
                    <a:pt x="757" y="99"/>
                  </a:cubicBezTo>
                  <a:cubicBezTo>
                    <a:pt x="757" y="34"/>
                    <a:pt x="707" y="1"/>
                    <a:pt x="6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7" name="Google Shape;14007;p102"/>
            <p:cNvSpPr/>
            <p:nvPr/>
          </p:nvSpPr>
          <p:spPr>
            <a:xfrm rot="10800000">
              <a:off x="8318175" y="4271913"/>
              <a:ext cx="11225" cy="75075"/>
            </a:xfrm>
            <a:custGeom>
              <a:rect b="b" l="l" r="r" t="t"/>
              <a:pathLst>
                <a:path extrusionOk="0" h="3003" w="449">
                  <a:moveTo>
                    <a:pt x="131" y="1"/>
                  </a:moveTo>
                  <a:cubicBezTo>
                    <a:pt x="68" y="1"/>
                    <a:pt x="1" y="57"/>
                    <a:pt x="21" y="138"/>
                  </a:cubicBezTo>
                  <a:cubicBezTo>
                    <a:pt x="218" y="1025"/>
                    <a:pt x="251" y="1945"/>
                    <a:pt x="120" y="2865"/>
                  </a:cubicBezTo>
                  <a:cubicBezTo>
                    <a:pt x="99" y="2947"/>
                    <a:pt x="167" y="3003"/>
                    <a:pt x="229" y="3003"/>
                  </a:cubicBezTo>
                  <a:cubicBezTo>
                    <a:pt x="268" y="3003"/>
                    <a:pt x="304" y="2981"/>
                    <a:pt x="317" y="2931"/>
                  </a:cubicBezTo>
                  <a:cubicBezTo>
                    <a:pt x="448" y="1978"/>
                    <a:pt x="415" y="1025"/>
                    <a:pt x="218" y="72"/>
                  </a:cubicBezTo>
                  <a:cubicBezTo>
                    <a:pt x="206" y="22"/>
                    <a:pt x="169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8" name="Google Shape;14008;p102"/>
            <p:cNvSpPr/>
            <p:nvPr/>
          </p:nvSpPr>
          <p:spPr>
            <a:xfrm rot="10800000">
              <a:off x="8307125" y="4288788"/>
              <a:ext cx="6975" cy="36700"/>
            </a:xfrm>
            <a:custGeom>
              <a:rect b="b" l="l" r="r" t="t"/>
              <a:pathLst>
                <a:path extrusionOk="0" h="1468" w="279">
                  <a:moveTo>
                    <a:pt x="116" y="1"/>
                  </a:moveTo>
                  <a:cubicBezTo>
                    <a:pt x="58" y="1"/>
                    <a:pt x="1" y="34"/>
                    <a:pt x="1" y="99"/>
                  </a:cubicBezTo>
                  <a:lnTo>
                    <a:pt x="66" y="1381"/>
                  </a:lnTo>
                  <a:cubicBezTo>
                    <a:pt x="66" y="1434"/>
                    <a:pt x="132" y="1468"/>
                    <a:pt x="188" y="1468"/>
                  </a:cubicBezTo>
                  <a:cubicBezTo>
                    <a:pt x="237" y="1468"/>
                    <a:pt x="279" y="1442"/>
                    <a:pt x="263" y="1381"/>
                  </a:cubicBezTo>
                  <a:lnTo>
                    <a:pt x="231" y="99"/>
                  </a:lnTo>
                  <a:cubicBezTo>
                    <a:pt x="231" y="34"/>
                    <a:pt x="173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9" name="Google Shape;14009;p102"/>
            <p:cNvSpPr/>
            <p:nvPr/>
          </p:nvSpPr>
          <p:spPr>
            <a:xfrm rot="10800000">
              <a:off x="8574825" y="3923138"/>
              <a:ext cx="45225" cy="123225"/>
            </a:xfrm>
            <a:custGeom>
              <a:rect b="b" l="l" r="r" t="t"/>
              <a:pathLst>
                <a:path extrusionOk="0" h="4929" w="1809">
                  <a:moveTo>
                    <a:pt x="149" y="0"/>
                  </a:moveTo>
                  <a:cubicBezTo>
                    <a:pt x="70" y="0"/>
                    <a:pt x="1" y="70"/>
                    <a:pt x="47" y="140"/>
                  </a:cubicBezTo>
                  <a:cubicBezTo>
                    <a:pt x="1066" y="1520"/>
                    <a:pt x="1329" y="3229"/>
                    <a:pt x="1592" y="4872"/>
                  </a:cubicBezTo>
                  <a:cubicBezTo>
                    <a:pt x="1605" y="4911"/>
                    <a:pt x="1643" y="4929"/>
                    <a:pt x="1683" y="4929"/>
                  </a:cubicBezTo>
                  <a:cubicBezTo>
                    <a:pt x="1745" y="4929"/>
                    <a:pt x="1809" y="4886"/>
                    <a:pt x="1789" y="4806"/>
                  </a:cubicBezTo>
                  <a:cubicBezTo>
                    <a:pt x="1526" y="3163"/>
                    <a:pt x="1263" y="1421"/>
                    <a:pt x="245" y="41"/>
                  </a:cubicBezTo>
                  <a:cubicBezTo>
                    <a:pt x="216" y="12"/>
                    <a:pt x="181" y="0"/>
                    <a:pt x="1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0" name="Google Shape;14010;p102"/>
            <p:cNvSpPr/>
            <p:nvPr/>
          </p:nvSpPr>
          <p:spPr>
            <a:xfrm rot="10800000">
              <a:off x="8594200" y="3899913"/>
              <a:ext cx="22775" cy="90125"/>
            </a:xfrm>
            <a:custGeom>
              <a:rect b="b" l="l" r="r" t="t"/>
              <a:pathLst>
                <a:path extrusionOk="0" h="3605" w="911">
                  <a:moveTo>
                    <a:pt x="142" y="0"/>
                  </a:moveTo>
                  <a:cubicBezTo>
                    <a:pt x="73" y="0"/>
                    <a:pt x="0" y="85"/>
                    <a:pt x="23" y="154"/>
                  </a:cubicBezTo>
                  <a:cubicBezTo>
                    <a:pt x="516" y="1206"/>
                    <a:pt x="713" y="2356"/>
                    <a:pt x="647" y="3506"/>
                  </a:cubicBezTo>
                  <a:cubicBezTo>
                    <a:pt x="647" y="3572"/>
                    <a:pt x="697" y="3604"/>
                    <a:pt x="750" y="3604"/>
                  </a:cubicBezTo>
                  <a:cubicBezTo>
                    <a:pt x="803" y="3604"/>
                    <a:pt x="861" y="3572"/>
                    <a:pt x="877" y="3506"/>
                  </a:cubicBezTo>
                  <a:cubicBezTo>
                    <a:pt x="910" y="2323"/>
                    <a:pt x="680" y="1140"/>
                    <a:pt x="220" y="56"/>
                  </a:cubicBezTo>
                  <a:cubicBezTo>
                    <a:pt x="200" y="16"/>
                    <a:pt x="172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1" name="Google Shape;14011;p102"/>
            <p:cNvSpPr/>
            <p:nvPr/>
          </p:nvSpPr>
          <p:spPr>
            <a:xfrm rot="10800000">
              <a:off x="8542450" y="3760888"/>
              <a:ext cx="21875" cy="162200"/>
            </a:xfrm>
            <a:custGeom>
              <a:rect b="b" l="l" r="r" t="t"/>
              <a:pathLst>
                <a:path extrusionOk="0" h="6488" w="875">
                  <a:moveTo>
                    <a:pt x="294" y="0"/>
                  </a:moveTo>
                  <a:cubicBezTo>
                    <a:pt x="232" y="0"/>
                    <a:pt x="164" y="57"/>
                    <a:pt x="184" y="138"/>
                  </a:cubicBezTo>
                  <a:cubicBezTo>
                    <a:pt x="677" y="2208"/>
                    <a:pt x="612" y="4344"/>
                    <a:pt x="20" y="6381"/>
                  </a:cubicBezTo>
                  <a:cubicBezTo>
                    <a:pt x="0" y="6440"/>
                    <a:pt x="52" y="6488"/>
                    <a:pt x="110" y="6488"/>
                  </a:cubicBezTo>
                  <a:cubicBezTo>
                    <a:pt x="149" y="6488"/>
                    <a:pt x="191" y="6467"/>
                    <a:pt x="217" y="6414"/>
                  </a:cubicBezTo>
                  <a:cubicBezTo>
                    <a:pt x="809" y="4344"/>
                    <a:pt x="874" y="2175"/>
                    <a:pt x="382" y="72"/>
                  </a:cubicBezTo>
                  <a:cubicBezTo>
                    <a:pt x="369" y="22"/>
                    <a:pt x="332" y="0"/>
                    <a:pt x="29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2" name="Google Shape;14012;p102"/>
            <p:cNvSpPr/>
            <p:nvPr/>
          </p:nvSpPr>
          <p:spPr>
            <a:xfrm rot="10800000">
              <a:off x="8773575" y="3618113"/>
              <a:ext cx="171975" cy="17400"/>
            </a:xfrm>
            <a:custGeom>
              <a:rect b="b" l="l" r="r" t="t"/>
              <a:pathLst>
                <a:path extrusionOk="0" h="696" w="6879">
                  <a:moveTo>
                    <a:pt x="6751" y="0"/>
                  </a:moveTo>
                  <a:cubicBezTo>
                    <a:pt x="6743" y="0"/>
                    <a:pt x="6734" y="2"/>
                    <a:pt x="6725" y="4"/>
                  </a:cubicBezTo>
                  <a:cubicBezTo>
                    <a:pt x="5595" y="318"/>
                    <a:pt x="4427" y="474"/>
                    <a:pt x="3262" y="474"/>
                  </a:cubicBezTo>
                  <a:cubicBezTo>
                    <a:pt x="2226" y="474"/>
                    <a:pt x="1191" y="350"/>
                    <a:pt x="186" y="103"/>
                  </a:cubicBezTo>
                  <a:cubicBezTo>
                    <a:pt x="175" y="100"/>
                    <a:pt x="163" y="99"/>
                    <a:pt x="153" y="99"/>
                  </a:cubicBezTo>
                  <a:cubicBezTo>
                    <a:pt x="45" y="99"/>
                    <a:pt x="1" y="240"/>
                    <a:pt x="121" y="300"/>
                  </a:cubicBezTo>
                  <a:cubicBezTo>
                    <a:pt x="1160" y="564"/>
                    <a:pt x="2215" y="696"/>
                    <a:pt x="3266" y="696"/>
                  </a:cubicBezTo>
                  <a:cubicBezTo>
                    <a:pt x="4442" y="696"/>
                    <a:pt x="5614" y="531"/>
                    <a:pt x="6758" y="202"/>
                  </a:cubicBezTo>
                  <a:cubicBezTo>
                    <a:pt x="6878" y="142"/>
                    <a:pt x="6834" y="0"/>
                    <a:pt x="675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3" name="Google Shape;14013;p102"/>
            <p:cNvSpPr/>
            <p:nvPr/>
          </p:nvSpPr>
          <p:spPr>
            <a:xfrm rot="10800000">
              <a:off x="8728500" y="3575413"/>
              <a:ext cx="159000" cy="39025"/>
            </a:xfrm>
            <a:custGeom>
              <a:rect b="b" l="l" r="r" t="t"/>
              <a:pathLst>
                <a:path extrusionOk="0" h="1561" w="6360">
                  <a:moveTo>
                    <a:pt x="6225" y="1"/>
                  </a:moveTo>
                  <a:cubicBezTo>
                    <a:pt x="6210" y="1"/>
                    <a:pt x="6194" y="5"/>
                    <a:pt x="6178" y="16"/>
                  </a:cubicBezTo>
                  <a:cubicBezTo>
                    <a:pt x="4336" y="873"/>
                    <a:pt x="2371" y="1332"/>
                    <a:pt x="372" y="1332"/>
                  </a:cubicBezTo>
                  <a:cubicBezTo>
                    <a:pt x="303" y="1332"/>
                    <a:pt x="234" y="1331"/>
                    <a:pt x="164" y="1330"/>
                  </a:cubicBezTo>
                  <a:cubicBezTo>
                    <a:pt x="0" y="1330"/>
                    <a:pt x="0" y="1560"/>
                    <a:pt x="164" y="1560"/>
                  </a:cubicBezTo>
                  <a:cubicBezTo>
                    <a:pt x="2268" y="1560"/>
                    <a:pt x="4371" y="1100"/>
                    <a:pt x="6276" y="180"/>
                  </a:cubicBezTo>
                  <a:cubicBezTo>
                    <a:pt x="6359" y="125"/>
                    <a:pt x="6303" y="1"/>
                    <a:pt x="62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4" name="Google Shape;14014;p102"/>
            <p:cNvSpPr/>
            <p:nvPr/>
          </p:nvSpPr>
          <p:spPr>
            <a:xfrm rot="10800000">
              <a:off x="8607975" y="3605488"/>
              <a:ext cx="74525" cy="62025"/>
            </a:xfrm>
            <a:custGeom>
              <a:rect b="b" l="l" r="r" t="t"/>
              <a:pathLst>
                <a:path extrusionOk="0" h="2481" w="2981">
                  <a:moveTo>
                    <a:pt x="2838" y="1"/>
                  </a:moveTo>
                  <a:cubicBezTo>
                    <a:pt x="2815" y="1"/>
                    <a:pt x="2792" y="11"/>
                    <a:pt x="2775" y="36"/>
                  </a:cubicBezTo>
                  <a:cubicBezTo>
                    <a:pt x="2053" y="956"/>
                    <a:pt x="1132" y="1712"/>
                    <a:pt x="114" y="2270"/>
                  </a:cubicBezTo>
                  <a:cubicBezTo>
                    <a:pt x="1" y="2327"/>
                    <a:pt x="82" y="2481"/>
                    <a:pt x="170" y="2481"/>
                  </a:cubicBezTo>
                  <a:cubicBezTo>
                    <a:pt x="184" y="2481"/>
                    <a:pt x="199" y="2477"/>
                    <a:pt x="212" y="2467"/>
                  </a:cubicBezTo>
                  <a:cubicBezTo>
                    <a:pt x="1264" y="1909"/>
                    <a:pt x="2184" y="1120"/>
                    <a:pt x="2907" y="167"/>
                  </a:cubicBezTo>
                  <a:cubicBezTo>
                    <a:pt x="2981" y="93"/>
                    <a:pt x="2907" y="1"/>
                    <a:pt x="283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15" name="Google Shape;14015;p102"/>
          <p:cNvGrpSpPr/>
          <p:nvPr/>
        </p:nvGrpSpPr>
        <p:grpSpPr>
          <a:xfrm>
            <a:off x="415275" y="3984925"/>
            <a:ext cx="1548550" cy="950225"/>
            <a:chOff x="415275" y="3984925"/>
            <a:chExt cx="1548550" cy="950225"/>
          </a:xfrm>
        </p:grpSpPr>
        <p:sp>
          <p:nvSpPr>
            <p:cNvPr id="14016" name="Google Shape;14016;p102"/>
            <p:cNvSpPr/>
            <p:nvPr/>
          </p:nvSpPr>
          <p:spPr>
            <a:xfrm>
              <a:off x="415275" y="4317675"/>
              <a:ext cx="358400" cy="365575"/>
            </a:xfrm>
            <a:custGeom>
              <a:rect b="b" l="l" r="r" t="t"/>
              <a:pathLst>
                <a:path extrusionOk="0" h="14623" w="14336">
                  <a:moveTo>
                    <a:pt x="7425" y="1"/>
                  </a:moveTo>
                  <a:cubicBezTo>
                    <a:pt x="5375" y="1"/>
                    <a:pt x="3400" y="878"/>
                    <a:pt x="2038" y="2452"/>
                  </a:cubicBezTo>
                  <a:cubicBezTo>
                    <a:pt x="559" y="4128"/>
                    <a:pt x="0" y="6428"/>
                    <a:pt x="493" y="8597"/>
                  </a:cubicBezTo>
                  <a:cubicBezTo>
                    <a:pt x="986" y="10831"/>
                    <a:pt x="2399" y="12704"/>
                    <a:pt x="4436" y="13756"/>
                  </a:cubicBezTo>
                  <a:cubicBezTo>
                    <a:pt x="5595" y="14335"/>
                    <a:pt x="6848" y="14623"/>
                    <a:pt x="8103" y="14623"/>
                  </a:cubicBezTo>
                  <a:cubicBezTo>
                    <a:pt x="9411" y="14623"/>
                    <a:pt x="10721" y="14310"/>
                    <a:pt x="11928" y="13690"/>
                  </a:cubicBezTo>
                  <a:cubicBezTo>
                    <a:pt x="12018" y="13630"/>
                    <a:pt x="11944" y="13489"/>
                    <a:pt x="11856" y="13489"/>
                  </a:cubicBezTo>
                  <a:cubicBezTo>
                    <a:pt x="11847" y="13489"/>
                    <a:pt x="11839" y="13490"/>
                    <a:pt x="11830" y="13493"/>
                  </a:cubicBezTo>
                  <a:cubicBezTo>
                    <a:pt x="10659" y="14116"/>
                    <a:pt x="9369" y="14424"/>
                    <a:pt x="8078" y="14424"/>
                  </a:cubicBezTo>
                  <a:cubicBezTo>
                    <a:pt x="7122" y="14424"/>
                    <a:pt x="6166" y="14255"/>
                    <a:pt x="5258" y="13920"/>
                  </a:cubicBezTo>
                  <a:cubicBezTo>
                    <a:pt x="3155" y="13131"/>
                    <a:pt x="1545" y="11390"/>
                    <a:pt x="887" y="9254"/>
                  </a:cubicBezTo>
                  <a:cubicBezTo>
                    <a:pt x="197" y="7217"/>
                    <a:pt x="526" y="4949"/>
                    <a:pt x="1742" y="3175"/>
                  </a:cubicBezTo>
                  <a:cubicBezTo>
                    <a:pt x="2990" y="1400"/>
                    <a:pt x="5028" y="316"/>
                    <a:pt x="7197" y="217"/>
                  </a:cubicBezTo>
                  <a:cubicBezTo>
                    <a:pt x="7221" y="217"/>
                    <a:pt x="7246" y="217"/>
                    <a:pt x="7271" y="217"/>
                  </a:cubicBezTo>
                  <a:cubicBezTo>
                    <a:pt x="9999" y="217"/>
                    <a:pt x="12339" y="2009"/>
                    <a:pt x="14130" y="3898"/>
                  </a:cubicBezTo>
                  <a:cubicBezTo>
                    <a:pt x="14155" y="3922"/>
                    <a:pt x="14181" y="3933"/>
                    <a:pt x="14206" y="3933"/>
                  </a:cubicBezTo>
                  <a:cubicBezTo>
                    <a:pt x="14280" y="3933"/>
                    <a:pt x="14335" y="3840"/>
                    <a:pt x="14262" y="3766"/>
                  </a:cubicBezTo>
                  <a:lnTo>
                    <a:pt x="14294" y="3733"/>
                  </a:lnTo>
                  <a:cubicBezTo>
                    <a:pt x="12586" y="1959"/>
                    <a:pt x="10483" y="283"/>
                    <a:pt x="7952" y="20"/>
                  </a:cubicBezTo>
                  <a:cubicBezTo>
                    <a:pt x="7776" y="7"/>
                    <a:pt x="7600" y="1"/>
                    <a:pt x="742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7" name="Google Shape;14017;p102"/>
            <p:cNvSpPr/>
            <p:nvPr/>
          </p:nvSpPr>
          <p:spPr>
            <a:xfrm>
              <a:off x="672400" y="4122200"/>
              <a:ext cx="398950" cy="223875"/>
            </a:xfrm>
            <a:custGeom>
              <a:rect b="b" l="l" r="r" t="t"/>
              <a:pathLst>
                <a:path extrusionOk="0" h="8955" w="15958">
                  <a:moveTo>
                    <a:pt x="8017" y="0"/>
                  </a:moveTo>
                  <a:cubicBezTo>
                    <a:pt x="5032" y="0"/>
                    <a:pt x="2266" y="1884"/>
                    <a:pt x="888" y="4553"/>
                  </a:cubicBezTo>
                  <a:cubicBezTo>
                    <a:pt x="493" y="5375"/>
                    <a:pt x="198" y="6262"/>
                    <a:pt x="99" y="7182"/>
                  </a:cubicBezTo>
                  <a:cubicBezTo>
                    <a:pt x="0" y="7609"/>
                    <a:pt x="0" y="8069"/>
                    <a:pt x="132" y="8529"/>
                  </a:cubicBezTo>
                  <a:cubicBezTo>
                    <a:pt x="208" y="8732"/>
                    <a:pt x="382" y="8955"/>
                    <a:pt x="594" y="8955"/>
                  </a:cubicBezTo>
                  <a:cubicBezTo>
                    <a:pt x="656" y="8955"/>
                    <a:pt x="722" y="8936"/>
                    <a:pt x="789" y="8891"/>
                  </a:cubicBezTo>
                  <a:cubicBezTo>
                    <a:pt x="872" y="8808"/>
                    <a:pt x="815" y="8678"/>
                    <a:pt x="737" y="8678"/>
                  </a:cubicBezTo>
                  <a:cubicBezTo>
                    <a:pt x="722" y="8678"/>
                    <a:pt x="706" y="8683"/>
                    <a:pt x="690" y="8694"/>
                  </a:cubicBezTo>
                  <a:lnTo>
                    <a:pt x="723" y="8694"/>
                  </a:lnTo>
                  <a:cubicBezTo>
                    <a:pt x="682" y="8723"/>
                    <a:pt x="644" y="8735"/>
                    <a:pt x="607" y="8735"/>
                  </a:cubicBezTo>
                  <a:cubicBezTo>
                    <a:pt x="439" y="8735"/>
                    <a:pt x="323" y="8467"/>
                    <a:pt x="296" y="8332"/>
                  </a:cubicBezTo>
                  <a:cubicBezTo>
                    <a:pt x="263" y="8135"/>
                    <a:pt x="263" y="7938"/>
                    <a:pt x="296" y="7741"/>
                  </a:cubicBezTo>
                  <a:cubicBezTo>
                    <a:pt x="296" y="7346"/>
                    <a:pt x="329" y="6952"/>
                    <a:pt x="428" y="6558"/>
                  </a:cubicBezTo>
                  <a:cubicBezTo>
                    <a:pt x="592" y="5835"/>
                    <a:pt x="855" y="5112"/>
                    <a:pt x="1216" y="4455"/>
                  </a:cubicBezTo>
                  <a:cubicBezTo>
                    <a:pt x="1972" y="3074"/>
                    <a:pt x="3089" y="1924"/>
                    <a:pt x="4437" y="1169"/>
                  </a:cubicBezTo>
                  <a:cubicBezTo>
                    <a:pt x="5527" y="545"/>
                    <a:pt x="6741" y="209"/>
                    <a:pt x="7964" y="209"/>
                  </a:cubicBezTo>
                  <a:cubicBezTo>
                    <a:pt x="8289" y="209"/>
                    <a:pt x="8614" y="233"/>
                    <a:pt x="8938" y="281"/>
                  </a:cubicBezTo>
                  <a:cubicBezTo>
                    <a:pt x="10483" y="478"/>
                    <a:pt x="11962" y="1169"/>
                    <a:pt x="13144" y="2220"/>
                  </a:cubicBezTo>
                  <a:cubicBezTo>
                    <a:pt x="14492" y="3370"/>
                    <a:pt x="15412" y="4915"/>
                    <a:pt x="15740" y="6656"/>
                  </a:cubicBezTo>
                  <a:cubicBezTo>
                    <a:pt x="15753" y="6706"/>
                    <a:pt x="15790" y="6728"/>
                    <a:pt x="15828" y="6728"/>
                  </a:cubicBezTo>
                  <a:cubicBezTo>
                    <a:pt x="15890" y="6728"/>
                    <a:pt x="15958" y="6672"/>
                    <a:pt x="15938" y="6590"/>
                  </a:cubicBezTo>
                  <a:cubicBezTo>
                    <a:pt x="15346" y="3272"/>
                    <a:pt x="12422" y="610"/>
                    <a:pt x="9103" y="84"/>
                  </a:cubicBezTo>
                  <a:cubicBezTo>
                    <a:pt x="8739" y="28"/>
                    <a:pt x="8377" y="0"/>
                    <a:pt x="801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8" name="Google Shape;14018;p102"/>
            <p:cNvSpPr/>
            <p:nvPr/>
          </p:nvSpPr>
          <p:spPr>
            <a:xfrm>
              <a:off x="573300" y="4681950"/>
              <a:ext cx="432650" cy="201650"/>
            </a:xfrm>
            <a:custGeom>
              <a:rect b="b" l="l" r="r" t="t"/>
              <a:pathLst>
                <a:path extrusionOk="0" h="8066" w="17306">
                  <a:moveTo>
                    <a:pt x="131" y="0"/>
                  </a:moveTo>
                  <a:cubicBezTo>
                    <a:pt x="68" y="0"/>
                    <a:pt x="1" y="56"/>
                    <a:pt x="21" y="138"/>
                  </a:cubicBezTo>
                  <a:cubicBezTo>
                    <a:pt x="711" y="3424"/>
                    <a:pt x="3307" y="5987"/>
                    <a:pt x="6297" y="7236"/>
                  </a:cubicBezTo>
                  <a:cubicBezTo>
                    <a:pt x="7544" y="7745"/>
                    <a:pt x="8985" y="8066"/>
                    <a:pt x="10403" y="8066"/>
                  </a:cubicBezTo>
                  <a:cubicBezTo>
                    <a:pt x="12276" y="8066"/>
                    <a:pt x="14109" y="7507"/>
                    <a:pt x="15400" y="6085"/>
                  </a:cubicBezTo>
                  <a:cubicBezTo>
                    <a:pt x="16780" y="4508"/>
                    <a:pt x="17076" y="2339"/>
                    <a:pt x="17306" y="335"/>
                  </a:cubicBezTo>
                  <a:cubicBezTo>
                    <a:pt x="17306" y="269"/>
                    <a:pt x="17256" y="236"/>
                    <a:pt x="17203" y="236"/>
                  </a:cubicBezTo>
                  <a:cubicBezTo>
                    <a:pt x="17150" y="236"/>
                    <a:pt x="17092" y="269"/>
                    <a:pt x="17076" y="335"/>
                  </a:cubicBezTo>
                  <a:cubicBezTo>
                    <a:pt x="16878" y="2109"/>
                    <a:pt x="16681" y="4015"/>
                    <a:pt x="15597" y="5494"/>
                  </a:cubicBezTo>
                  <a:cubicBezTo>
                    <a:pt x="14611" y="6743"/>
                    <a:pt x="13198" y="7564"/>
                    <a:pt x="11621" y="7761"/>
                  </a:cubicBezTo>
                  <a:cubicBezTo>
                    <a:pt x="11194" y="7823"/>
                    <a:pt x="10763" y="7853"/>
                    <a:pt x="10333" y="7853"/>
                  </a:cubicBezTo>
                  <a:cubicBezTo>
                    <a:pt x="7547" y="7853"/>
                    <a:pt x="4745" y="6608"/>
                    <a:pt x="2781" y="4672"/>
                  </a:cubicBezTo>
                  <a:cubicBezTo>
                    <a:pt x="1500" y="3424"/>
                    <a:pt x="613" y="1814"/>
                    <a:pt x="218" y="72"/>
                  </a:cubicBezTo>
                  <a:cubicBezTo>
                    <a:pt x="206" y="22"/>
                    <a:pt x="169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9" name="Google Shape;14019;p102"/>
            <p:cNvSpPr/>
            <p:nvPr/>
          </p:nvSpPr>
          <p:spPr>
            <a:xfrm>
              <a:off x="941025" y="4660725"/>
              <a:ext cx="485550" cy="274425"/>
            </a:xfrm>
            <a:custGeom>
              <a:rect b="b" l="l" r="r" t="t"/>
              <a:pathLst>
                <a:path extrusionOk="0" h="10977" w="19422">
                  <a:moveTo>
                    <a:pt x="19322" y="1"/>
                  </a:moveTo>
                  <a:cubicBezTo>
                    <a:pt x="19273" y="1"/>
                    <a:pt x="19224" y="34"/>
                    <a:pt x="19224" y="99"/>
                  </a:cubicBezTo>
                  <a:cubicBezTo>
                    <a:pt x="18862" y="3320"/>
                    <a:pt x="18205" y="7033"/>
                    <a:pt x="15445" y="9070"/>
                  </a:cubicBezTo>
                  <a:cubicBezTo>
                    <a:pt x="13933" y="10155"/>
                    <a:pt x="12060" y="10615"/>
                    <a:pt x="10253" y="10713"/>
                  </a:cubicBezTo>
                  <a:cubicBezTo>
                    <a:pt x="9909" y="10736"/>
                    <a:pt x="9564" y="10747"/>
                    <a:pt x="9220" y="10747"/>
                  </a:cubicBezTo>
                  <a:cubicBezTo>
                    <a:pt x="7530" y="10747"/>
                    <a:pt x="5851" y="10482"/>
                    <a:pt x="4240" y="9990"/>
                  </a:cubicBezTo>
                  <a:cubicBezTo>
                    <a:pt x="3254" y="9728"/>
                    <a:pt x="2367" y="9300"/>
                    <a:pt x="1578" y="8709"/>
                  </a:cubicBezTo>
                  <a:cubicBezTo>
                    <a:pt x="888" y="8150"/>
                    <a:pt x="329" y="7362"/>
                    <a:pt x="494" y="6409"/>
                  </a:cubicBezTo>
                  <a:cubicBezTo>
                    <a:pt x="513" y="6349"/>
                    <a:pt x="450" y="6302"/>
                    <a:pt x="390" y="6302"/>
                  </a:cubicBezTo>
                  <a:cubicBezTo>
                    <a:pt x="349" y="6302"/>
                    <a:pt x="310" y="6323"/>
                    <a:pt x="296" y="6376"/>
                  </a:cubicBezTo>
                  <a:cubicBezTo>
                    <a:pt x="1" y="8019"/>
                    <a:pt x="1611" y="9169"/>
                    <a:pt x="2925" y="9760"/>
                  </a:cubicBezTo>
                  <a:cubicBezTo>
                    <a:pt x="4897" y="10549"/>
                    <a:pt x="7033" y="10976"/>
                    <a:pt x="9136" y="10976"/>
                  </a:cubicBezTo>
                  <a:cubicBezTo>
                    <a:pt x="11075" y="10976"/>
                    <a:pt x="13046" y="10713"/>
                    <a:pt x="14755" y="9760"/>
                  </a:cubicBezTo>
                  <a:cubicBezTo>
                    <a:pt x="16266" y="8873"/>
                    <a:pt x="17449" y="7493"/>
                    <a:pt x="18107" y="5883"/>
                  </a:cubicBezTo>
                  <a:cubicBezTo>
                    <a:pt x="18895" y="4043"/>
                    <a:pt x="19191" y="2071"/>
                    <a:pt x="19421" y="99"/>
                  </a:cubicBezTo>
                  <a:cubicBezTo>
                    <a:pt x="19421" y="34"/>
                    <a:pt x="19372" y="1"/>
                    <a:pt x="1932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0" name="Google Shape;14020;p102"/>
            <p:cNvSpPr/>
            <p:nvPr/>
          </p:nvSpPr>
          <p:spPr>
            <a:xfrm>
              <a:off x="1018250" y="3984925"/>
              <a:ext cx="476175" cy="263575"/>
            </a:xfrm>
            <a:custGeom>
              <a:rect b="b" l="l" r="r" t="t"/>
              <a:pathLst>
                <a:path extrusionOk="0" h="10543" w="19047">
                  <a:moveTo>
                    <a:pt x="8021" y="0"/>
                  </a:moveTo>
                  <a:cubicBezTo>
                    <a:pt x="7415" y="0"/>
                    <a:pt x="6808" y="63"/>
                    <a:pt x="6211" y="186"/>
                  </a:cubicBezTo>
                  <a:cubicBezTo>
                    <a:pt x="2498" y="1205"/>
                    <a:pt x="1" y="4688"/>
                    <a:pt x="231" y="8533"/>
                  </a:cubicBezTo>
                  <a:cubicBezTo>
                    <a:pt x="231" y="8598"/>
                    <a:pt x="288" y="8631"/>
                    <a:pt x="346" y="8631"/>
                  </a:cubicBezTo>
                  <a:cubicBezTo>
                    <a:pt x="403" y="8631"/>
                    <a:pt x="461" y="8598"/>
                    <a:pt x="461" y="8533"/>
                  </a:cubicBezTo>
                  <a:cubicBezTo>
                    <a:pt x="198" y="4984"/>
                    <a:pt x="2366" y="1698"/>
                    <a:pt x="5751" y="548"/>
                  </a:cubicBezTo>
                  <a:cubicBezTo>
                    <a:pt x="6497" y="310"/>
                    <a:pt x="7251" y="200"/>
                    <a:pt x="8000" y="200"/>
                  </a:cubicBezTo>
                  <a:cubicBezTo>
                    <a:pt x="11078" y="200"/>
                    <a:pt x="14055" y="2053"/>
                    <a:pt x="15905" y="4458"/>
                  </a:cubicBezTo>
                  <a:cubicBezTo>
                    <a:pt x="17252" y="6265"/>
                    <a:pt x="18238" y="8303"/>
                    <a:pt x="18829" y="10471"/>
                  </a:cubicBezTo>
                  <a:cubicBezTo>
                    <a:pt x="18842" y="10522"/>
                    <a:pt x="18879" y="10543"/>
                    <a:pt x="18917" y="10543"/>
                  </a:cubicBezTo>
                  <a:cubicBezTo>
                    <a:pt x="18979" y="10543"/>
                    <a:pt x="19047" y="10487"/>
                    <a:pt x="19027" y="10406"/>
                  </a:cubicBezTo>
                  <a:cubicBezTo>
                    <a:pt x="17877" y="6528"/>
                    <a:pt x="15708" y="2683"/>
                    <a:pt x="11896" y="909"/>
                  </a:cubicBezTo>
                  <a:cubicBezTo>
                    <a:pt x="10677" y="300"/>
                    <a:pt x="9350" y="0"/>
                    <a:pt x="802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1" name="Google Shape;14021;p102"/>
            <p:cNvSpPr/>
            <p:nvPr/>
          </p:nvSpPr>
          <p:spPr>
            <a:xfrm>
              <a:off x="1152975" y="4281975"/>
              <a:ext cx="347525" cy="420000"/>
            </a:xfrm>
            <a:custGeom>
              <a:rect b="b" l="l" r="r" t="t"/>
              <a:pathLst>
                <a:path extrusionOk="0" h="16800" w="13901">
                  <a:moveTo>
                    <a:pt x="1204" y="1"/>
                  </a:moveTo>
                  <a:cubicBezTo>
                    <a:pt x="847" y="1"/>
                    <a:pt x="489" y="12"/>
                    <a:pt x="132" y="35"/>
                  </a:cubicBezTo>
                  <a:cubicBezTo>
                    <a:pt x="1" y="35"/>
                    <a:pt x="1" y="232"/>
                    <a:pt x="132" y="232"/>
                  </a:cubicBezTo>
                  <a:cubicBezTo>
                    <a:pt x="440" y="218"/>
                    <a:pt x="750" y="211"/>
                    <a:pt x="1062" y="211"/>
                  </a:cubicBezTo>
                  <a:cubicBezTo>
                    <a:pt x="5043" y="211"/>
                    <a:pt x="9261" y="1415"/>
                    <a:pt x="11699" y="4767"/>
                  </a:cubicBezTo>
                  <a:cubicBezTo>
                    <a:pt x="12915" y="6344"/>
                    <a:pt x="13539" y="8316"/>
                    <a:pt x="13506" y="10320"/>
                  </a:cubicBezTo>
                  <a:cubicBezTo>
                    <a:pt x="13408" y="12226"/>
                    <a:pt x="12520" y="13968"/>
                    <a:pt x="11042" y="15151"/>
                  </a:cubicBezTo>
                  <a:cubicBezTo>
                    <a:pt x="9931" y="16053"/>
                    <a:pt x="8527" y="16614"/>
                    <a:pt x="7116" y="16614"/>
                  </a:cubicBezTo>
                  <a:cubicBezTo>
                    <a:pt x="6524" y="16614"/>
                    <a:pt x="5930" y="16515"/>
                    <a:pt x="5357" y="16301"/>
                  </a:cubicBezTo>
                  <a:cubicBezTo>
                    <a:pt x="5338" y="16292"/>
                    <a:pt x="5321" y="16288"/>
                    <a:pt x="5306" y="16288"/>
                  </a:cubicBezTo>
                  <a:cubicBezTo>
                    <a:pt x="5211" y="16288"/>
                    <a:pt x="5178" y="16442"/>
                    <a:pt x="5291" y="16498"/>
                  </a:cubicBezTo>
                  <a:lnTo>
                    <a:pt x="5291" y="16465"/>
                  </a:lnTo>
                  <a:cubicBezTo>
                    <a:pt x="5905" y="16694"/>
                    <a:pt x="6531" y="16800"/>
                    <a:pt x="7150" y="16800"/>
                  </a:cubicBezTo>
                  <a:cubicBezTo>
                    <a:pt x="10181" y="16800"/>
                    <a:pt x="13059" y="14274"/>
                    <a:pt x="13605" y="11273"/>
                  </a:cubicBezTo>
                  <a:cubicBezTo>
                    <a:pt x="13900" y="9269"/>
                    <a:pt x="13506" y="7166"/>
                    <a:pt x="12422" y="5424"/>
                  </a:cubicBezTo>
                  <a:cubicBezTo>
                    <a:pt x="11272" y="3584"/>
                    <a:pt x="9629" y="2138"/>
                    <a:pt x="7624" y="1284"/>
                  </a:cubicBezTo>
                  <a:cubicBezTo>
                    <a:pt x="5588" y="435"/>
                    <a:pt x="3406" y="1"/>
                    <a:pt x="120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2" name="Google Shape;14022;p102"/>
            <p:cNvSpPr/>
            <p:nvPr/>
          </p:nvSpPr>
          <p:spPr>
            <a:xfrm>
              <a:off x="1432850" y="4046250"/>
              <a:ext cx="393775" cy="427250"/>
            </a:xfrm>
            <a:custGeom>
              <a:rect b="b" l="l" r="r" t="t"/>
              <a:pathLst>
                <a:path extrusionOk="0" h="17090" w="15751">
                  <a:moveTo>
                    <a:pt x="4677" y="0"/>
                  </a:moveTo>
                  <a:cubicBezTo>
                    <a:pt x="2903" y="0"/>
                    <a:pt x="1095" y="690"/>
                    <a:pt x="44" y="2169"/>
                  </a:cubicBezTo>
                  <a:cubicBezTo>
                    <a:pt x="0" y="2257"/>
                    <a:pt x="73" y="2330"/>
                    <a:pt x="146" y="2330"/>
                  </a:cubicBezTo>
                  <a:cubicBezTo>
                    <a:pt x="183" y="2330"/>
                    <a:pt x="219" y="2312"/>
                    <a:pt x="241" y="2268"/>
                  </a:cubicBezTo>
                  <a:cubicBezTo>
                    <a:pt x="1194" y="986"/>
                    <a:pt x="2673" y="230"/>
                    <a:pt x="4283" y="198"/>
                  </a:cubicBezTo>
                  <a:cubicBezTo>
                    <a:pt x="4332" y="197"/>
                    <a:pt x="4382" y="196"/>
                    <a:pt x="4431" y="196"/>
                  </a:cubicBezTo>
                  <a:cubicBezTo>
                    <a:pt x="6055" y="196"/>
                    <a:pt x="7641" y="720"/>
                    <a:pt x="8949" y="1676"/>
                  </a:cubicBezTo>
                  <a:cubicBezTo>
                    <a:pt x="10428" y="2859"/>
                    <a:pt x="11709" y="4272"/>
                    <a:pt x="12695" y="5915"/>
                  </a:cubicBezTo>
                  <a:cubicBezTo>
                    <a:pt x="13779" y="7591"/>
                    <a:pt x="14831" y="9366"/>
                    <a:pt x="15258" y="11337"/>
                  </a:cubicBezTo>
                  <a:cubicBezTo>
                    <a:pt x="15652" y="13309"/>
                    <a:pt x="15324" y="15543"/>
                    <a:pt x="13779" y="16923"/>
                  </a:cubicBezTo>
                  <a:cubicBezTo>
                    <a:pt x="13705" y="16997"/>
                    <a:pt x="13761" y="17090"/>
                    <a:pt x="13835" y="17090"/>
                  </a:cubicBezTo>
                  <a:cubicBezTo>
                    <a:pt x="13859" y="17090"/>
                    <a:pt x="13886" y="17080"/>
                    <a:pt x="13911" y="17055"/>
                  </a:cubicBezTo>
                  <a:cubicBezTo>
                    <a:pt x="15258" y="15839"/>
                    <a:pt x="15751" y="13933"/>
                    <a:pt x="15587" y="12192"/>
                  </a:cubicBezTo>
                  <a:cubicBezTo>
                    <a:pt x="15390" y="10056"/>
                    <a:pt x="14338" y="8150"/>
                    <a:pt x="13221" y="6375"/>
                  </a:cubicBezTo>
                  <a:cubicBezTo>
                    <a:pt x="11315" y="3286"/>
                    <a:pt x="8620" y="66"/>
                    <a:pt x="467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3" name="Google Shape;14023;p102"/>
            <p:cNvSpPr/>
            <p:nvPr/>
          </p:nvSpPr>
          <p:spPr>
            <a:xfrm>
              <a:off x="1379725" y="4539825"/>
              <a:ext cx="355725" cy="328425"/>
            </a:xfrm>
            <a:custGeom>
              <a:rect b="b" l="l" r="r" t="t"/>
              <a:pathLst>
                <a:path extrusionOk="0" h="13137" w="14229">
                  <a:moveTo>
                    <a:pt x="13287" y="1"/>
                  </a:moveTo>
                  <a:cubicBezTo>
                    <a:pt x="13224" y="1"/>
                    <a:pt x="13157" y="57"/>
                    <a:pt x="13177" y="138"/>
                  </a:cubicBezTo>
                  <a:cubicBezTo>
                    <a:pt x="14229" y="2964"/>
                    <a:pt x="13867" y="6151"/>
                    <a:pt x="12257" y="8714"/>
                  </a:cubicBezTo>
                  <a:cubicBezTo>
                    <a:pt x="10581" y="11212"/>
                    <a:pt x="7788" y="12789"/>
                    <a:pt x="4765" y="12921"/>
                  </a:cubicBezTo>
                  <a:cubicBezTo>
                    <a:pt x="4553" y="12938"/>
                    <a:pt x="4340" y="12946"/>
                    <a:pt x="4128" y="12946"/>
                  </a:cubicBezTo>
                  <a:cubicBezTo>
                    <a:pt x="3519" y="12946"/>
                    <a:pt x="2910" y="12878"/>
                    <a:pt x="2300" y="12756"/>
                  </a:cubicBezTo>
                  <a:cubicBezTo>
                    <a:pt x="1643" y="12592"/>
                    <a:pt x="329" y="12362"/>
                    <a:pt x="230" y="11508"/>
                  </a:cubicBezTo>
                  <a:cubicBezTo>
                    <a:pt x="230" y="11442"/>
                    <a:pt x="173" y="11409"/>
                    <a:pt x="115" y="11409"/>
                  </a:cubicBezTo>
                  <a:cubicBezTo>
                    <a:pt x="58" y="11409"/>
                    <a:pt x="0" y="11442"/>
                    <a:pt x="0" y="11508"/>
                  </a:cubicBezTo>
                  <a:lnTo>
                    <a:pt x="33" y="11508"/>
                  </a:lnTo>
                  <a:cubicBezTo>
                    <a:pt x="131" y="12198"/>
                    <a:pt x="822" y="12526"/>
                    <a:pt x="1413" y="12723"/>
                  </a:cubicBezTo>
                  <a:cubicBezTo>
                    <a:pt x="2136" y="12953"/>
                    <a:pt x="2925" y="13085"/>
                    <a:pt x="3680" y="13118"/>
                  </a:cubicBezTo>
                  <a:cubicBezTo>
                    <a:pt x="3875" y="13130"/>
                    <a:pt x="4071" y="13136"/>
                    <a:pt x="4266" y="13136"/>
                  </a:cubicBezTo>
                  <a:cubicBezTo>
                    <a:pt x="5613" y="13136"/>
                    <a:pt x="6952" y="12842"/>
                    <a:pt x="8215" y="12296"/>
                  </a:cubicBezTo>
                  <a:cubicBezTo>
                    <a:pt x="11140" y="11047"/>
                    <a:pt x="13210" y="8419"/>
                    <a:pt x="13801" y="5297"/>
                  </a:cubicBezTo>
                  <a:cubicBezTo>
                    <a:pt x="14130" y="3555"/>
                    <a:pt x="13998" y="1748"/>
                    <a:pt x="13374" y="72"/>
                  </a:cubicBezTo>
                  <a:cubicBezTo>
                    <a:pt x="13362" y="22"/>
                    <a:pt x="13325" y="1"/>
                    <a:pt x="1328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4" name="Google Shape;14024;p102"/>
            <p:cNvSpPr/>
            <p:nvPr/>
          </p:nvSpPr>
          <p:spPr>
            <a:xfrm>
              <a:off x="1795750" y="4400375"/>
              <a:ext cx="168075" cy="373275"/>
            </a:xfrm>
            <a:custGeom>
              <a:rect b="b" l="l" r="r" t="t"/>
              <a:pathLst>
                <a:path extrusionOk="0" h="14931" w="6723">
                  <a:moveTo>
                    <a:pt x="1266" y="0"/>
                  </a:moveTo>
                  <a:cubicBezTo>
                    <a:pt x="1188" y="0"/>
                    <a:pt x="1125" y="111"/>
                    <a:pt x="1202" y="162"/>
                  </a:cubicBezTo>
                  <a:lnTo>
                    <a:pt x="1202" y="195"/>
                  </a:lnTo>
                  <a:cubicBezTo>
                    <a:pt x="3075" y="1904"/>
                    <a:pt x="4981" y="3843"/>
                    <a:pt x="5671" y="6406"/>
                  </a:cubicBezTo>
                  <a:cubicBezTo>
                    <a:pt x="6033" y="7622"/>
                    <a:pt x="6000" y="8936"/>
                    <a:pt x="5573" y="10152"/>
                  </a:cubicBezTo>
                  <a:cubicBezTo>
                    <a:pt x="5145" y="11236"/>
                    <a:pt x="4390" y="12189"/>
                    <a:pt x="3437" y="12879"/>
                  </a:cubicBezTo>
                  <a:cubicBezTo>
                    <a:pt x="2385" y="13602"/>
                    <a:pt x="1268" y="14227"/>
                    <a:pt x="85" y="14752"/>
                  </a:cubicBezTo>
                  <a:cubicBezTo>
                    <a:pt x="0" y="14781"/>
                    <a:pt x="61" y="14930"/>
                    <a:pt x="163" y="14930"/>
                  </a:cubicBezTo>
                  <a:cubicBezTo>
                    <a:pt x="180" y="14930"/>
                    <a:pt x="198" y="14926"/>
                    <a:pt x="216" y="14917"/>
                  </a:cubicBezTo>
                  <a:cubicBezTo>
                    <a:pt x="2287" y="13931"/>
                    <a:pt x="4620" y="12781"/>
                    <a:pt x="5605" y="10579"/>
                  </a:cubicBezTo>
                  <a:cubicBezTo>
                    <a:pt x="6723" y="8180"/>
                    <a:pt x="5868" y="5387"/>
                    <a:pt x="4422" y="3350"/>
                  </a:cubicBezTo>
                  <a:cubicBezTo>
                    <a:pt x="3502" y="2134"/>
                    <a:pt x="2484" y="1017"/>
                    <a:pt x="1334" y="31"/>
                  </a:cubicBezTo>
                  <a:cubicBezTo>
                    <a:pt x="1312" y="9"/>
                    <a:pt x="1288" y="0"/>
                    <a:pt x="126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5" name="Google Shape;14025;p102"/>
            <p:cNvSpPr/>
            <p:nvPr/>
          </p:nvSpPr>
          <p:spPr>
            <a:xfrm>
              <a:off x="1538800" y="4764100"/>
              <a:ext cx="295750" cy="150000"/>
            </a:xfrm>
            <a:custGeom>
              <a:rect b="b" l="l" r="r" t="t"/>
              <a:pathLst>
                <a:path extrusionOk="0" h="6000" w="11830">
                  <a:moveTo>
                    <a:pt x="11699" y="0"/>
                  </a:moveTo>
                  <a:cubicBezTo>
                    <a:pt x="11661" y="0"/>
                    <a:pt x="11624" y="22"/>
                    <a:pt x="11612" y="72"/>
                  </a:cubicBezTo>
                  <a:cubicBezTo>
                    <a:pt x="11283" y="1945"/>
                    <a:pt x="10231" y="3588"/>
                    <a:pt x="8654" y="4640"/>
                  </a:cubicBezTo>
                  <a:cubicBezTo>
                    <a:pt x="7533" y="5395"/>
                    <a:pt x="6205" y="5783"/>
                    <a:pt x="4869" y="5783"/>
                  </a:cubicBezTo>
                  <a:cubicBezTo>
                    <a:pt x="4286" y="5783"/>
                    <a:pt x="3702" y="5709"/>
                    <a:pt x="3134" y="5560"/>
                  </a:cubicBezTo>
                  <a:cubicBezTo>
                    <a:pt x="2049" y="5297"/>
                    <a:pt x="1031" y="4771"/>
                    <a:pt x="209" y="4015"/>
                  </a:cubicBezTo>
                  <a:cubicBezTo>
                    <a:pt x="187" y="3993"/>
                    <a:pt x="164" y="3985"/>
                    <a:pt x="142" y="3985"/>
                  </a:cubicBezTo>
                  <a:cubicBezTo>
                    <a:pt x="64" y="3985"/>
                    <a:pt x="1" y="4095"/>
                    <a:pt x="78" y="4147"/>
                  </a:cubicBezTo>
                  <a:cubicBezTo>
                    <a:pt x="1391" y="5346"/>
                    <a:pt x="3101" y="5999"/>
                    <a:pt x="4863" y="5999"/>
                  </a:cubicBezTo>
                  <a:cubicBezTo>
                    <a:pt x="5129" y="5999"/>
                    <a:pt x="5397" y="5984"/>
                    <a:pt x="5664" y="5954"/>
                  </a:cubicBezTo>
                  <a:cubicBezTo>
                    <a:pt x="8753" y="5593"/>
                    <a:pt x="11250" y="3227"/>
                    <a:pt x="11809" y="138"/>
                  </a:cubicBezTo>
                  <a:cubicBezTo>
                    <a:pt x="11829" y="56"/>
                    <a:pt x="11761" y="0"/>
                    <a:pt x="1169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6" name="Google Shape;14026;p102"/>
            <p:cNvSpPr/>
            <p:nvPr/>
          </p:nvSpPr>
          <p:spPr>
            <a:xfrm>
              <a:off x="1131625" y="4303250"/>
              <a:ext cx="169025" cy="32300"/>
            </a:xfrm>
            <a:custGeom>
              <a:rect b="b" l="l" r="r" t="t"/>
              <a:pathLst>
                <a:path extrusionOk="0" h="1292" w="6761">
                  <a:moveTo>
                    <a:pt x="1505" y="1"/>
                  </a:moveTo>
                  <a:cubicBezTo>
                    <a:pt x="1048" y="1"/>
                    <a:pt x="589" y="24"/>
                    <a:pt x="132" y="71"/>
                  </a:cubicBezTo>
                  <a:cubicBezTo>
                    <a:pt x="0" y="71"/>
                    <a:pt x="0" y="301"/>
                    <a:pt x="132" y="301"/>
                  </a:cubicBezTo>
                  <a:cubicBezTo>
                    <a:pt x="621" y="243"/>
                    <a:pt x="1110" y="214"/>
                    <a:pt x="1598" y="214"/>
                  </a:cubicBezTo>
                  <a:cubicBezTo>
                    <a:pt x="3304" y="214"/>
                    <a:pt x="4988" y="572"/>
                    <a:pt x="6572" y="1287"/>
                  </a:cubicBezTo>
                  <a:cubicBezTo>
                    <a:pt x="6581" y="1290"/>
                    <a:pt x="6590" y="1292"/>
                    <a:pt x="6599" y="1292"/>
                  </a:cubicBezTo>
                  <a:cubicBezTo>
                    <a:pt x="6687" y="1292"/>
                    <a:pt x="6761" y="1150"/>
                    <a:pt x="6671" y="1090"/>
                  </a:cubicBezTo>
                  <a:cubicBezTo>
                    <a:pt x="5050" y="358"/>
                    <a:pt x="3285" y="1"/>
                    <a:pt x="150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7" name="Google Shape;14027;p102"/>
            <p:cNvSpPr/>
            <p:nvPr/>
          </p:nvSpPr>
          <p:spPr>
            <a:xfrm>
              <a:off x="1185850" y="4319800"/>
              <a:ext cx="60550" cy="23175"/>
            </a:xfrm>
            <a:custGeom>
              <a:rect b="b" l="l" r="r" t="t"/>
              <a:pathLst>
                <a:path extrusionOk="0" h="927" w="2422">
                  <a:moveTo>
                    <a:pt x="131" y="1"/>
                  </a:moveTo>
                  <a:cubicBezTo>
                    <a:pt x="0" y="1"/>
                    <a:pt x="0" y="198"/>
                    <a:pt x="131" y="231"/>
                  </a:cubicBezTo>
                  <a:cubicBezTo>
                    <a:pt x="854" y="329"/>
                    <a:pt x="1577" y="560"/>
                    <a:pt x="2235" y="921"/>
                  </a:cubicBezTo>
                  <a:cubicBezTo>
                    <a:pt x="2245" y="925"/>
                    <a:pt x="2256" y="926"/>
                    <a:pt x="2266" y="926"/>
                  </a:cubicBezTo>
                  <a:cubicBezTo>
                    <a:pt x="2352" y="926"/>
                    <a:pt x="2421" y="815"/>
                    <a:pt x="2333" y="757"/>
                  </a:cubicBezTo>
                  <a:cubicBezTo>
                    <a:pt x="1643" y="362"/>
                    <a:pt x="920" y="99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8" name="Google Shape;14028;p102"/>
            <p:cNvSpPr/>
            <p:nvPr/>
          </p:nvSpPr>
          <p:spPr>
            <a:xfrm>
              <a:off x="1191025" y="4337800"/>
              <a:ext cx="55925" cy="21025"/>
            </a:xfrm>
            <a:custGeom>
              <a:rect b="b" l="l" r="r" t="t"/>
              <a:pathLst>
                <a:path extrusionOk="0" h="841" w="2237">
                  <a:moveTo>
                    <a:pt x="126" y="0"/>
                  </a:moveTo>
                  <a:cubicBezTo>
                    <a:pt x="19" y="0"/>
                    <a:pt x="0" y="171"/>
                    <a:pt x="122" y="201"/>
                  </a:cubicBezTo>
                  <a:lnTo>
                    <a:pt x="122" y="168"/>
                  </a:lnTo>
                  <a:cubicBezTo>
                    <a:pt x="779" y="300"/>
                    <a:pt x="1436" y="530"/>
                    <a:pt x="2028" y="825"/>
                  </a:cubicBezTo>
                  <a:cubicBezTo>
                    <a:pt x="2049" y="836"/>
                    <a:pt x="2069" y="841"/>
                    <a:pt x="2088" y="841"/>
                  </a:cubicBezTo>
                  <a:cubicBezTo>
                    <a:pt x="2185" y="841"/>
                    <a:pt x="2236" y="716"/>
                    <a:pt x="2126" y="661"/>
                  </a:cubicBezTo>
                  <a:cubicBezTo>
                    <a:pt x="1502" y="332"/>
                    <a:pt x="845" y="135"/>
                    <a:pt x="155" y="4"/>
                  </a:cubicBezTo>
                  <a:cubicBezTo>
                    <a:pt x="144" y="1"/>
                    <a:pt x="13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9" name="Google Shape;14029;p102"/>
            <p:cNvSpPr/>
            <p:nvPr/>
          </p:nvSpPr>
          <p:spPr>
            <a:xfrm>
              <a:off x="1179525" y="4645850"/>
              <a:ext cx="141075" cy="18475"/>
            </a:xfrm>
            <a:custGeom>
              <a:rect b="b" l="l" r="r" t="t"/>
              <a:pathLst>
                <a:path extrusionOk="0" h="739" w="5643">
                  <a:moveTo>
                    <a:pt x="158" y="1"/>
                  </a:moveTo>
                  <a:cubicBezTo>
                    <a:pt x="47" y="1"/>
                    <a:pt x="0" y="171"/>
                    <a:pt x="122" y="202"/>
                  </a:cubicBezTo>
                  <a:cubicBezTo>
                    <a:pt x="1476" y="559"/>
                    <a:pt x="2890" y="738"/>
                    <a:pt x="4302" y="738"/>
                  </a:cubicBezTo>
                  <a:cubicBezTo>
                    <a:pt x="4706" y="738"/>
                    <a:pt x="5109" y="724"/>
                    <a:pt x="5511" y="694"/>
                  </a:cubicBezTo>
                  <a:cubicBezTo>
                    <a:pt x="5642" y="694"/>
                    <a:pt x="5642" y="497"/>
                    <a:pt x="5511" y="497"/>
                  </a:cubicBezTo>
                  <a:cubicBezTo>
                    <a:pt x="5109" y="527"/>
                    <a:pt x="4709" y="541"/>
                    <a:pt x="4311" y="541"/>
                  </a:cubicBezTo>
                  <a:cubicBezTo>
                    <a:pt x="2916" y="541"/>
                    <a:pt x="1542" y="362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0" name="Google Shape;14030;p102"/>
            <p:cNvSpPr/>
            <p:nvPr/>
          </p:nvSpPr>
          <p:spPr>
            <a:xfrm>
              <a:off x="1200050" y="4665575"/>
              <a:ext cx="81925" cy="12250"/>
            </a:xfrm>
            <a:custGeom>
              <a:rect b="b" l="l" r="r" t="t"/>
              <a:pathLst>
                <a:path extrusionOk="0" h="490" w="3277">
                  <a:moveTo>
                    <a:pt x="159" y="0"/>
                  </a:moveTo>
                  <a:cubicBezTo>
                    <a:pt x="47" y="0"/>
                    <a:pt x="1" y="171"/>
                    <a:pt x="122" y="201"/>
                  </a:cubicBezTo>
                  <a:cubicBezTo>
                    <a:pt x="814" y="386"/>
                    <a:pt x="1521" y="489"/>
                    <a:pt x="2234" y="489"/>
                  </a:cubicBezTo>
                  <a:cubicBezTo>
                    <a:pt x="2537" y="489"/>
                    <a:pt x="2841" y="470"/>
                    <a:pt x="3145" y="431"/>
                  </a:cubicBezTo>
                  <a:cubicBezTo>
                    <a:pt x="3268" y="431"/>
                    <a:pt x="3276" y="231"/>
                    <a:pt x="3170" y="231"/>
                  </a:cubicBezTo>
                  <a:cubicBezTo>
                    <a:pt x="3162" y="231"/>
                    <a:pt x="3154" y="232"/>
                    <a:pt x="3145" y="234"/>
                  </a:cubicBezTo>
                  <a:cubicBezTo>
                    <a:pt x="2851" y="273"/>
                    <a:pt x="2554" y="292"/>
                    <a:pt x="2256" y="292"/>
                  </a:cubicBezTo>
                  <a:cubicBezTo>
                    <a:pt x="1557" y="292"/>
                    <a:pt x="856" y="188"/>
                    <a:pt x="188" y="4"/>
                  </a:cubicBezTo>
                  <a:cubicBezTo>
                    <a:pt x="178" y="2"/>
                    <a:pt x="168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1" name="Google Shape;14031;p102"/>
            <p:cNvSpPr/>
            <p:nvPr/>
          </p:nvSpPr>
          <p:spPr>
            <a:xfrm>
              <a:off x="967000" y="4829400"/>
              <a:ext cx="77275" cy="60675"/>
            </a:xfrm>
            <a:custGeom>
              <a:rect b="b" l="l" r="r" t="t"/>
              <a:pathLst>
                <a:path extrusionOk="0" h="2427" w="3091">
                  <a:moveTo>
                    <a:pt x="144" y="1"/>
                  </a:moveTo>
                  <a:cubicBezTo>
                    <a:pt x="67" y="1"/>
                    <a:pt x="0" y="86"/>
                    <a:pt x="46" y="155"/>
                  </a:cubicBezTo>
                  <a:lnTo>
                    <a:pt x="46" y="122"/>
                  </a:lnTo>
                  <a:cubicBezTo>
                    <a:pt x="802" y="1108"/>
                    <a:pt x="1755" y="1896"/>
                    <a:pt x="2872" y="2422"/>
                  </a:cubicBezTo>
                  <a:cubicBezTo>
                    <a:pt x="2884" y="2425"/>
                    <a:pt x="2895" y="2426"/>
                    <a:pt x="2906" y="2426"/>
                  </a:cubicBezTo>
                  <a:cubicBezTo>
                    <a:pt x="3019" y="2426"/>
                    <a:pt x="3090" y="2285"/>
                    <a:pt x="2971" y="2225"/>
                  </a:cubicBezTo>
                  <a:cubicBezTo>
                    <a:pt x="1886" y="1732"/>
                    <a:pt x="966" y="976"/>
                    <a:pt x="243" y="56"/>
                  </a:cubicBezTo>
                  <a:cubicBezTo>
                    <a:pt x="214" y="16"/>
                    <a:pt x="178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2" name="Google Shape;14032;p102"/>
            <p:cNvSpPr/>
            <p:nvPr/>
          </p:nvSpPr>
          <p:spPr>
            <a:xfrm>
              <a:off x="978550" y="4798800"/>
              <a:ext cx="53400" cy="39525"/>
            </a:xfrm>
            <a:custGeom>
              <a:rect b="b" l="l" r="r" t="t"/>
              <a:pathLst>
                <a:path extrusionOk="0" h="1581" w="2136">
                  <a:moveTo>
                    <a:pt x="154" y="1"/>
                  </a:moveTo>
                  <a:cubicBezTo>
                    <a:pt x="83" y="1"/>
                    <a:pt x="0" y="112"/>
                    <a:pt x="77" y="163"/>
                  </a:cubicBezTo>
                  <a:lnTo>
                    <a:pt x="77" y="196"/>
                  </a:lnTo>
                  <a:cubicBezTo>
                    <a:pt x="603" y="754"/>
                    <a:pt x="1227" y="1214"/>
                    <a:pt x="1917" y="1576"/>
                  </a:cubicBezTo>
                  <a:cubicBezTo>
                    <a:pt x="1926" y="1579"/>
                    <a:pt x="1935" y="1580"/>
                    <a:pt x="1944" y="1580"/>
                  </a:cubicBezTo>
                  <a:cubicBezTo>
                    <a:pt x="2037" y="1580"/>
                    <a:pt x="2135" y="1438"/>
                    <a:pt x="2016" y="1379"/>
                  </a:cubicBezTo>
                  <a:cubicBezTo>
                    <a:pt x="1359" y="1050"/>
                    <a:pt x="734" y="590"/>
                    <a:pt x="208" y="31"/>
                  </a:cubicBezTo>
                  <a:cubicBezTo>
                    <a:pt x="194" y="9"/>
                    <a:pt x="175" y="1"/>
                    <a:pt x="15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3" name="Google Shape;14033;p102"/>
            <p:cNvSpPr/>
            <p:nvPr/>
          </p:nvSpPr>
          <p:spPr>
            <a:xfrm>
              <a:off x="988325" y="4792325"/>
              <a:ext cx="52650" cy="27925"/>
            </a:xfrm>
            <a:custGeom>
              <a:rect b="b" l="l" r="r" t="t"/>
              <a:pathLst>
                <a:path extrusionOk="0" h="1117" w="2106">
                  <a:moveTo>
                    <a:pt x="123" y="0"/>
                  </a:moveTo>
                  <a:cubicBezTo>
                    <a:pt x="50" y="0"/>
                    <a:pt x="1" y="139"/>
                    <a:pt x="80" y="192"/>
                  </a:cubicBezTo>
                  <a:cubicBezTo>
                    <a:pt x="639" y="619"/>
                    <a:pt x="1263" y="915"/>
                    <a:pt x="1953" y="1112"/>
                  </a:cubicBezTo>
                  <a:cubicBezTo>
                    <a:pt x="1962" y="1115"/>
                    <a:pt x="1971" y="1116"/>
                    <a:pt x="1979" y="1116"/>
                  </a:cubicBezTo>
                  <a:cubicBezTo>
                    <a:pt x="2062" y="1116"/>
                    <a:pt x="2106" y="974"/>
                    <a:pt x="1986" y="915"/>
                  </a:cubicBezTo>
                  <a:cubicBezTo>
                    <a:pt x="1329" y="717"/>
                    <a:pt x="738" y="422"/>
                    <a:pt x="179" y="27"/>
                  </a:cubicBezTo>
                  <a:cubicBezTo>
                    <a:pt x="160" y="8"/>
                    <a:pt x="141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4" name="Google Shape;14034;p102"/>
            <p:cNvSpPr/>
            <p:nvPr/>
          </p:nvSpPr>
          <p:spPr>
            <a:xfrm>
              <a:off x="1245250" y="4736125"/>
              <a:ext cx="106650" cy="85750"/>
            </a:xfrm>
            <a:custGeom>
              <a:rect b="b" l="l" r="r" t="t"/>
              <a:pathLst>
                <a:path extrusionOk="0" h="3430" w="4266">
                  <a:moveTo>
                    <a:pt x="4113" y="0"/>
                  </a:moveTo>
                  <a:cubicBezTo>
                    <a:pt x="4082" y="0"/>
                    <a:pt x="4051" y="12"/>
                    <a:pt x="4032" y="41"/>
                  </a:cubicBezTo>
                  <a:cubicBezTo>
                    <a:pt x="3046" y="1454"/>
                    <a:pt x="1699" y="2538"/>
                    <a:pt x="121" y="3228"/>
                  </a:cubicBezTo>
                  <a:cubicBezTo>
                    <a:pt x="0" y="3259"/>
                    <a:pt x="47" y="3429"/>
                    <a:pt x="132" y="3429"/>
                  </a:cubicBezTo>
                  <a:cubicBezTo>
                    <a:pt x="139" y="3429"/>
                    <a:pt x="147" y="3428"/>
                    <a:pt x="154" y="3426"/>
                  </a:cubicBezTo>
                  <a:cubicBezTo>
                    <a:pt x="1797" y="2735"/>
                    <a:pt x="3210" y="1585"/>
                    <a:pt x="4196" y="139"/>
                  </a:cubicBezTo>
                  <a:cubicBezTo>
                    <a:pt x="4266" y="70"/>
                    <a:pt x="4188" y="0"/>
                    <a:pt x="411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5" name="Google Shape;14035;p102"/>
            <p:cNvSpPr/>
            <p:nvPr/>
          </p:nvSpPr>
          <p:spPr>
            <a:xfrm>
              <a:off x="1255100" y="4766675"/>
              <a:ext cx="115200" cy="76550"/>
            </a:xfrm>
            <a:custGeom>
              <a:rect b="b" l="l" r="r" t="t"/>
              <a:pathLst>
                <a:path extrusionOk="0" h="3062" w="4608">
                  <a:moveTo>
                    <a:pt x="4468" y="0"/>
                  </a:moveTo>
                  <a:cubicBezTo>
                    <a:pt x="4444" y="0"/>
                    <a:pt x="4418" y="11"/>
                    <a:pt x="4394" y="35"/>
                  </a:cubicBezTo>
                  <a:cubicBezTo>
                    <a:pt x="3309" y="1415"/>
                    <a:pt x="1798" y="2401"/>
                    <a:pt x="122" y="2861"/>
                  </a:cubicBezTo>
                  <a:cubicBezTo>
                    <a:pt x="0" y="2891"/>
                    <a:pt x="47" y="3062"/>
                    <a:pt x="133" y="3062"/>
                  </a:cubicBezTo>
                  <a:cubicBezTo>
                    <a:pt x="140" y="3062"/>
                    <a:pt x="147" y="3060"/>
                    <a:pt x="155" y="3058"/>
                  </a:cubicBezTo>
                  <a:cubicBezTo>
                    <a:pt x="1896" y="2598"/>
                    <a:pt x="3441" y="1579"/>
                    <a:pt x="4558" y="199"/>
                  </a:cubicBezTo>
                  <a:cubicBezTo>
                    <a:pt x="4608" y="100"/>
                    <a:pt x="4545" y="0"/>
                    <a:pt x="446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6" name="Google Shape;14036;p102"/>
            <p:cNvSpPr/>
            <p:nvPr/>
          </p:nvSpPr>
          <p:spPr>
            <a:xfrm>
              <a:off x="1265725" y="4820975"/>
              <a:ext cx="83900" cy="51825"/>
            </a:xfrm>
            <a:custGeom>
              <a:rect b="b" l="l" r="r" t="t"/>
              <a:pathLst>
                <a:path extrusionOk="0" h="2073" w="3356">
                  <a:moveTo>
                    <a:pt x="3186" y="1"/>
                  </a:moveTo>
                  <a:cubicBezTo>
                    <a:pt x="3161" y="1"/>
                    <a:pt x="3136" y="10"/>
                    <a:pt x="3114" y="32"/>
                  </a:cubicBezTo>
                  <a:cubicBezTo>
                    <a:pt x="2227" y="820"/>
                    <a:pt x="1208" y="1445"/>
                    <a:pt x="91" y="1872"/>
                  </a:cubicBezTo>
                  <a:cubicBezTo>
                    <a:pt x="0" y="1902"/>
                    <a:pt x="21" y="2073"/>
                    <a:pt x="128" y="2073"/>
                  </a:cubicBezTo>
                  <a:cubicBezTo>
                    <a:pt x="137" y="2073"/>
                    <a:pt x="147" y="2071"/>
                    <a:pt x="157" y="2069"/>
                  </a:cubicBezTo>
                  <a:cubicBezTo>
                    <a:pt x="1307" y="1609"/>
                    <a:pt x="2358" y="984"/>
                    <a:pt x="3278" y="163"/>
                  </a:cubicBezTo>
                  <a:cubicBezTo>
                    <a:pt x="3355" y="112"/>
                    <a:pt x="3273" y="1"/>
                    <a:pt x="3186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7" name="Google Shape;14037;p102"/>
            <p:cNvSpPr/>
            <p:nvPr/>
          </p:nvSpPr>
          <p:spPr>
            <a:xfrm>
              <a:off x="621125" y="4722150"/>
              <a:ext cx="117500" cy="92575"/>
            </a:xfrm>
            <a:custGeom>
              <a:rect b="b" l="l" r="r" t="t"/>
              <a:pathLst>
                <a:path extrusionOk="0" h="3703" w="4700">
                  <a:moveTo>
                    <a:pt x="162" y="0"/>
                  </a:moveTo>
                  <a:cubicBezTo>
                    <a:pt x="85" y="0"/>
                    <a:pt x="0" y="70"/>
                    <a:pt x="47" y="140"/>
                  </a:cubicBezTo>
                  <a:cubicBezTo>
                    <a:pt x="1197" y="1717"/>
                    <a:pt x="2741" y="2933"/>
                    <a:pt x="4516" y="3689"/>
                  </a:cubicBezTo>
                  <a:cubicBezTo>
                    <a:pt x="4530" y="3698"/>
                    <a:pt x="4544" y="3702"/>
                    <a:pt x="4557" y="3702"/>
                  </a:cubicBezTo>
                  <a:cubicBezTo>
                    <a:pt x="4638" y="3702"/>
                    <a:pt x="4699" y="3553"/>
                    <a:pt x="4615" y="3524"/>
                  </a:cubicBezTo>
                  <a:cubicBezTo>
                    <a:pt x="2873" y="2769"/>
                    <a:pt x="1361" y="1586"/>
                    <a:pt x="244" y="41"/>
                  </a:cubicBezTo>
                  <a:cubicBezTo>
                    <a:pt x="225" y="12"/>
                    <a:pt x="194" y="0"/>
                    <a:pt x="16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8" name="Google Shape;14038;p102"/>
            <p:cNvSpPr/>
            <p:nvPr/>
          </p:nvSpPr>
          <p:spPr>
            <a:xfrm>
              <a:off x="625575" y="4691950"/>
              <a:ext cx="81700" cy="87775"/>
            </a:xfrm>
            <a:custGeom>
              <a:rect b="b" l="l" r="r" t="t"/>
              <a:pathLst>
                <a:path extrusionOk="0" h="3511" w="3268">
                  <a:moveTo>
                    <a:pt x="115" y="1"/>
                  </a:moveTo>
                  <a:cubicBezTo>
                    <a:pt x="58" y="1"/>
                    <a:pt x="0" y="33"/>
                    <a:pt x="0" y="99"/>
                  </a:cubicBezTo>
                  <a:cubicBezTo>
                    <a:pt x="66" y="461"/>
                    <a:pt x="230" y="756"/>
                    <a:pt x="493" y="1019"/>
                  </a:cubicBezTo>
                  <a:cubicBezTo>
                    <a:pt x="756" y="1315"/>
                    <a:pt x="1019" y="1644"/>
                    <a:pt x="1315" y="1906"/>
                  </a:cubicBezTo>
                  <a:cubicBezTo>
                    <a:pt x="1841" y="2498"/>
                    <a:pt x="2432" y="3024"/>
                    <a:pt x="3089" y="3484"/>
                  </a:cubicBezTo>
                  <a:cubicBezTo>
                    <a:pt x="3108" y="3503"/>
                    <a:pt x="3127" y="3511"/>
                    <a:pt x="3145" y="3511"/>
                  </a:cubicBezTo>
                  <a:cubicBezTo>
                    <a:pt x="3219" y="3511"/>
                    <a:pt x="3267" y="3372"/>
                    <a:pt x="3188" y="3319"/>
                  </a:cubicBezTo>
                  <a:cubicBezTo>
                    <a:pt x="2596" y="2859"/>
                    <a:pt x="2038" y="2367"/>
                    <a:pt x="1545" y="1841"/>
                  </a:cubicBezTo>
                  <a:cubicBezTo>
                    <a:pt x="1282" y="1578"/>
                    <a:pt x="1052" y="1315"/>
                    <a:pt x="822" y="1052"/>
                  </a:cubicBezTo>
                  <a:cubicBezTo>
                    <a:pt x="690" y="921"/>
                    <a:pt x="592" y="756"/>
                    <a:pt x="460" y="625"/>
                  </a:cubicBezTo>
                  <a:cubicBezTo>
                    <a:pt x="329" y="461"/>
                    <a:pt x="230" y="296"/>
                    <a:pt x="230" y="99"/>
                  </a:cubicBezTo>
                  <a:cubicBezTo>
                    <a:pt x="230" y="33"/>
                    <a:pt x="173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9" name="Google Shape;14039;p102"/>
            <p:cNvSpPr/>
            <p:nvPr/>
          </p:nvSpPr>
          <p:spPr>
            <a:xfrm>
              <a:off x="653750" y="4695850"/>
              <a:ext cx="54175" cy="55125"/>
            </a:xfrm>
            <a:custGeom>
              <a:rect b="b" l="l" r="r" t="t"/>
              <a:pathLst>
                <a:path extrusionOk="0" h="2205" w="2167">
                  <a:moveTo>
                    <a:pt x="131" y="1"/>
                  </a:moveTo>
                  <a:cubicBezTo>
                    <a:pt x="59" y="1"/>
                    <a:pt x="0" y="71"/>
                    <a:pt x="23" y="140"/>
                  </a:cubicBezTo>
                  <a:cubicBezTo>
                    <a:pt x="516" y="962"/>
                    <a:pt x="1174" y="1652"/>
                    <a:pt x="1962" y="2178"/>
                  </a:cubicBezTo>
                  <a:cubicBezTo>
                    <a:pt x="1981" y="2197"/>
                    <a:pt x="2002" y="2205"/>
                    <a:pt x="2021" y="2205"/>
                  </a:cubicBezTo>
                  <a:cubicBezTo>
                    <a:pt x="2102" y="2205"/>
                    <a:pt x="2167" y="2066"/>
                    <a:pt x="2061" y="2013"/>
                  </a:cubicBezTo>
                  <a:cubicBezTo>
                    <a:pt x="1305" y="1488"/>
                    <a:pt x="681" y="830"/>
                    <a:pt x="221" y="42"/>
                  </a:cubicBezTo>
                  <a:cubicBezTo>
                    <a:pt x="192" y="13"/>
                    <a:pt x="160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0" name="Google Shape;14040;p102"/>
            <p:cNvSpPr/>
            <p:nvPr/>
          </p:nvSpPr>
          <p:spPr>
            <a:xfrm>
              <a:off x="682250" y="4705300"/>
              <a:ext cx="22200" cy="17700"/>
            </a:xfrm>
            <a:custGeom>
              <a:rect b="b" l="l" r="r" t="t"/>
              <a:pathLst>
                <a:path extrusionOk="0" h="708" w="888">
                  <a:moveTo>
                    <a:pt x="132" y="1"/>
                  </a:moveTo>
                  <a:cubicBezTo>
                    <a:pt x="108" y="1"/>
                    <a:pt x="83" y="9"/>
                    <a:pt x="66" y="25"/>
                  </a:cubicBezTo>
                  <a:cubicBezTo>
                    <a:pt x="1" y="58"/>
                    <a:pt x="1" y="124"/>
                    <a:pt x="66" y="157"/>
                  </a:cubicBezTo>
                  <a:lnTo>
                    <a:pt x="691" y="682"/>
                  </a:lnTo>
                  <a:cubicBezTo>
                    <a:pt x="707" y="699"/>
                    <a:pt x="732" y="707"/>
                    <a:pt x="757" y="707"/>
                  </a:cubicBezTo>
                  <a:cubicBezTo>
                    <a:pt x="781" y="707"/>
                    <a:pt x="806" y="699"/>
                    <a:pt x="822" y="682"/>
                  </a:cubicBezTo>
                  <a:cubicBezTo>
                    <a:pt x="888" y="650"/>
                    <a:pt x="888" y="584"/>
                    <a:pt x="822" y="551"/>
                  </a:cubicBezTo>
                  <a:lnTo>
                    <a:pt x="198" y="25"/>
                  </a:lnTo>
                  <a:cubicBezTo>
                    <a:pt x="181" y="9"/>
                    <a:pt x="157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1" name="Google Shape;14041;p102"/>
            <p:cNvSpPr/>
            <p:nvPr/>
          </p:nvSpPr>
          <p:spPr>
            <a:xfrm>
              <a:off x="804025" y="4815175"/>
              <a:ext cx="139500" cy="29150"/>
            </a:xfrm>
            <a:custGeom>
              <a:rect b="b" l="l" r="r" t="t"/>
              <a:pathLst>
                <a:path extrusionOk="0" h="1166" w="5580">
                  <a:moveTo>
                    <a:pt x="5415" y="1"/>
                  </a:moveTo>
                  <a:cubicBezTo>
                    <a:pt x="4086" y="358"/>
                    <a:pt x="2717" y="955"/>
                    <a:pt x="1340" y="955"/>
                  </a:cubicBezTo>
                  <a:cubicBezTo>
                    <a:pt x="946" y="955"/>
                    <a:pt x="552" y="906"/>
                    <a:pt x="157" y="789"/>
                  </a:cubicBezTo>
                  <a:cubicBezTo>
                    <a:pt x="147" y="787"/>
                    <a:pt x="138" y="786"/>
                    <a:pt x="129" y="786"/>
                  </a:cubicBezTo>
                  <a:cubicBezTo>
                    <a:pt x="22" y="786"/>
                    <a:pt x="1" y="956"/>
                    <a:pt x="92" y="986"/>
                  </a:cubicBezTo>
                  <a:lnTo>
                    <a:pt x="124" y="986"/>
                  </a:lnTo>
                  <a:cubicBezTo>
                    <a:pt x="534" y="1113"/>
                    <a:pt x="943" y="1165"/>
                    <a:pt x="1351" y="1165"/>
                  </a:cubicBezTo>
                  <a:cubicBezTo>
                    <a:pt x="2745" y="1165"/>
                    <a:pt x="4126" y="554"/>
                    <a:pt x="5448" y="198"/>
                  </a:cubicBezTo>
                  <a:cubicBezTo>
                    <a:pt x="5579" y="165"/>
                    <a:pt x="5514" y="1"/>
                    <a:pt x="54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2" name="Google Shape;14042;p102"/>
            <p:cNvSpPr/>
            <p:nvPr/>
          </p:nvSpPr>
          <p:spPr>
            <a:xfrm>
              <a:off x="872025" y="4790975"/>
              <a:ext cx="64525" cy="19300"/>
            </a:xfrm>
            <a:custGeom>
              <a:rect b="b" l="l" r="r" t="t"/>
              <a:pathLst>
                <a:path extrusionOk="0" h="772" w="2581">
                  <a:moveTo>
                    <a:pt x="2446" y="0"/>
                  </a:moveTo>
                  <a:cubicBezTo>
                    <a:pt x="2431" y="0"/>
                    <a:pt x="2415" y="5"/>
                    <a:pt x="2399" y="16"/>
                  </a:cubicBezTo>
                  <a:cubicBezTo>
                    <a:pt x="1709" y="377"/>
                    <a:pt x="921" y="574"/>
                    <a:pt x="165" y="574"/>
                  </a:cubicBezTo>
                  <a:cubicBezTo>
                    <a:pt x="0" y="574"/>
                    <a:pt x="0" y="771"/>
                    <a:pt x="165" y="771"/>
                  </a:cubicBezTo>
                  <a:cubicBezTo>
                    <a:pt x="953" y="771"/>
                    <a:pt x="1775" y="574"/>
                    <a:pt x="2498" y="180"/>
                  </a:cubicBezTo>
                  <a:cubicBezTo>
                    <a:pt x="2580" y="125"/>
                    <a:pt x="2525" y="0"/>
                    <a:pt x="244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3" name="Google Shape;14043;p102"/>
            <p:cNvSpPr/>
            <p:nvPr/>
          </p:nvSpPr>
          <p:spPr>
            <a:xfrm>
              <a:off x="447625" y="4495475"/>
              <a:ext cx="95475" cy="130300"/>
            </a:xfrm>
            <a:custGeom>
              <a:rect b="b" l="l" r="r" t="t"/>
              <a:pathLst>
                <a:path extrusionOk="0" h="5212" w="3819">
                  <a:moveTo>
                    <a:pt x="145" y="0"/>
                  </a:moveTo>
                  <a:cubicBezTo>
                    <a:pt x="80" y="0"/>
                    <a:pt x="0" y="56"/>
                    <a:pt x="21" y="137"/>
                  </a:cubicBezTo>
                  <a:lnTo>
                    <a:pt x="21" y="105"/>
                  </a:lnTo>
                  <a:cubicBezTo>
                    <a:pt x="513" y="2208"/>
                    <a:pt x="1828" y="4015"/>
                    <a:pt x="3635" y="5198"/>
                  </a:cubicBezTo>
                  <a:cubicBezTo>
                    <a:pt x="3649" y="5207"/>
                    <a:pt x="3663" y="5211"/>
                    <a:pt x="3676" y="5211"/>
                  </a:cubicBezTo>
                  <a:cubicBezTo>
                    <a:pt x="3757" y="5211"/>
                    <a:pt x="3819" y="5057"/>
                    <a:pt x="3734" y="5001"/>
                  </a:cubicBezTo>
                  <a:cubicBezTo>
                    <a:pt x="1959" y="3883"/>
                    <a:pt x="711" y="2109"/>
                    <a:pt x="218" y="72"/>
                  </a:cubicBezTo>
                  <a:cubicBezTo>
                    <a:pt x="218" y="21"/>
                    <a:pt x="184" y="0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4" name="Google Shape;14044;p102"/>
            <p:cNvSpPr/>
            <p:nvPr/>
          </p:nvSpPr>
          <p:spPr>
            <a:xfrm>
              <a:off x="503475" y="4552150"/>
              <a:ext cx="58400" cy="57200"/>
            </a:xfrm>
            <a:custGeom>
              <a:rect b="b" l="l" r="r" t="t"/>
              <a:pathLst>
                <a:path extrusionOk="0" h="2288" w="2336">
                  <a:moveTo>
                    <a:pt x="131" y="0"/>
                  </a:moveTo>
                  <a:cubicBezTo>
                    <a:pt x="68" y="0"/>
                    <a:pt x="1" y="57"/>
                    <a:pt x="21" y="138"/>
                  </a:cubicBezTo>
                  <a:cubicBezTo>
                    <a:pt x="415" y="1091"/>
                    <a:pt x="1171" y="1847"/>
                    <a:pt x="2124" y="2274"/>
                  </a:cubicBezTo>
                  <a:cubicBezTo>
                    <a:pt x="2143" y="2283"/>
                    <a:pt x="2161" y="2287"/>
                    <a:pt x="2177" y="2287"/>
                  </a:cubicBezTo>
                  <a:cubicBezTo>
                    <a:pt x="2279" y="2287"/>
                    <a:pt x="2336" y="2138"/>
                    <a:pt x="2223" y="2109"/>
                  </a:cubicBezTo>
                  <a:cubicBezTo>
                    <a:pt x="1335" y="1715"/>
                    <a:pt x="613" y="992"/>
                    <a:pt x="218" y="72"/>
                  </a:cubicBezTo>
                  <a:cubicBezTo>
                    <a:pt x="206" y="22"/>
                    <a:pt x="169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5" name="Google Shape;14045;p102"/>
            <p:cNvSpPr/>
            <p:nvPr/>
          </p:nvSpPr>
          <p:spPr>
            <a:xfrm>
              <a:off x="532750" y="4571600"/>
              <a:ext cx="27125" cy="20500"/>
            </a:xfrm>
            <a:custGeom>
              <a:rect b="b" l="l" r="r" t="t"/>
              <a:pathLst>
                <a:path extrusionOk="0" h="820" w="1085">
                  <a:moveTo>
                    <a:pt x="132" y="1"/>
                  </a:moveTo>
                  <a:cubicBezTo>
                    <a:pt x="107" y="1"/>
                    <a:pt x="82" y="17"/>
                    <a:pt x="66" y="50"/>
                  </a:cubicBezTo>
                  <a:cubicBezTo>
                    <a:pt x="0" y="83"/>
                    <a:pt x="0" y="148"/>
                    <a:pt x="66" y="181"/>
                  </a:cubicBezTo>
                  <a:lnTo>
                    <a:pt x="99" y="181"/>
                  </a:lnTo>
                  <a:cubicBezTo>
                    <a:pt x="329" y="444"/>
                    <a:pt x="592" y="641"/>
                    <a:pt x="920" y="806"/>
                  </a:cubicBezTo>
                  <a:cubicBezTo>
                    <a:pt x="930" y="815"/>
                    <a:pt x="942" y="819"/>
                    <a:pt x="956" y="819"/>
                  </a:cubicBezTo>
                  <a:cubicBezTo>
                    <a:pt x="989" y="819"/>
                    <a:pt x="1028" y="796"/>
                    <a:pt x="1052" y="773"/>
                  </a:cubicBezTo>
                  <a:cubicBezTo>
                    <a:pt x="1085" y="740"/>
                    <a:pt x="1085" y="674"/>
                    <a:pt x="1019" y="641"/>
                  </a:cubicBezTo>
                  <a:cubicBezTo>
                    <a:pt x="723" y="477"/>
                    <a:pt x="427" y="280"/>
                    <a:pt x="197" y="50"/>
                  </a:cubicBezTo>
                  <a:cubicBezTo>
                    <a:pt x="181" y="17"/>
                    <a:pt x="156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6" name="Google Shape;14046;p102"/>
            <p:cNvSpPr/>
            <p:nvPr/>
          </p:nvSpPr>
          <p:spPr>
            <a:xfrm>
              <a:off x="503700" y="4347875"/>
              <a:ext cx="103000" cy="45825"/>
            </a:xfrm>
            <a:custGeom>
              <a:rect b="b" l="l" r="r" t="t"/>
              <a:pathLst>
                <a:path extrusionOk="0" h="1833" w="4120">
                  <a:moveTo>
                    <a:pt x="3501" y="1"/>
                  </a:moveTo>
                  <a:cubicBezTo>
                    <a:pt x="2190" y="1"/>
                    <a:pt x="926" y="585"/>
                    <a:pt x="78" y="1638"/>
                  </a:cubicBezTo>
                  <a:cubicBezTo>
                    <a:pt x="1" y="1715"/>
                    <a:pt x="85" y="1833"/>
                    <a:pt x="156" y="1833"/>
                  </a:cubicBezTo>
                  <a:cubicBezTo>
                    <a:pt x="176" y="1833"/>
                    <a:pt x="195" y="1824"/>
                    <a:pt x="209" y="1802"/>
                  </a:cubicBezTo>
                  <a:cubicBezTo>
                    <a:pt x="1012" y="799"/>
                    <a:pt x="2190" y="221"/>
                    <a:pt x="3438" y="221"/>
                  </a:cubicBezTo>
                  <a:cubicBezTo>
                    <a:pt x="3620" y="221"/>
                    <a:pt x="3804" y="233"/>
                    <a:pt x="3988" y="258"/>
                  </a:cubicBezTo>
                  <a:cubicBezTo>
                    <a:pt x="4120" y="258"/>
                    <a:pt x="4120" y="61"/>
                    <a:pt x="3988" y="28"/>
                  </a:cubicBezTo>
                  <a:cubicBezTo>
                    <a:pt x="3825" y="10"/>
                    <a:pt x="3663" y="1"/>
                    <a:pt x="35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7" name="Google Shape;14047;p102"/>
            <p:cNvSpPr/>
            <p:nvPr/>
          </p:nvSpPr>
          <p:spPr>
            <a:xfrm>
              <a:off x="574075" y="4366625"/>
              <a:ext cx="76175" cy="17375"/>
            </a:xfrm>
            <a:custGeom>
              <a:rect b="b" l="l" r="r" t="t"/>
              <a:pathLst>
                <a:path extrusionOk="0" h="695" w="3047">
                  <a:moveTo>
                    <a:pt x="2915" y="1"/>
                  </a:moveTo>
                  <a:cubicBezTo>
                    <a:pt x="1995" y="34"/>
                    <a:pt x="1042" y="198"/>
                    <a:pt x="122" y="494"/>
                  </a:cubicBezTo>
                  <a:cubicBezTo>
                    <a:pt x="0" y="524"/>
                    <a:pt x="47" y="695"/>
                    <a:pt x="158" y="695"/>
                  </a:cubicBezTo>
                  <a:cubicBezTo>
                    <a:pt x="168" y="695"/>
                    <a:pt x="177" y="693"/>
                    <a:pt x="187" y="691"/>
                  </a:cubicBezTo>
                  <a:cubicBezTo>
                    <a:pt x="1075" y="395"/>
                    <a:pt x="1995" y="231"/>
                    <a:pt x="2915" y="231"/>
                  </a:cubicBezTo>
                  <a:cubicBezTo>
                    <a:pt x="3046" y="231"/>
                    <a:pt x="3046" y="1"/>
                    <a:pt x="291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8" name="Google Shape;14048;p102"/>
            <p:cNvSpPr/>
            <p:nvPr/>
          </p:nvSpPr>
          <p:spPr>
            <a:xfrm>
              <a:off x="691300" y="4253125"/>
              <a:ext cx="23350" cy="113275"/>
            </a:xfrm>
            <a:custGeom>
              <a:rect b="b" l="l" r="r" t="t"/>
              <a:pathLst>
                <a:path extrusionOk="0" h="4531" w="934">
                  <a:moveTo>
                    <a:pt x="679" y="0"/>
                  </a:moveTo>
                  <a:cubicBezTo>
                    <a:pt x="641" y="0"/>
                    <a:pt x="604" y="22"/>
                    <a:pt x="592" y="72"/>
                  </a:cubicBezTo>
                  <a:cubicBezTo>
                    <a:pt x="0" y="1485"/>
                    <a:pt x="66" y="3095"/>
                    <a:pt x="723" y="4475"/>
                  </a:cubicBezTo>
                  <a:cubicBezTo>
                    <a:pt x="743" y="4515"/>
                    <a:pt x="772" y="4530"/>
                    <a:pt x="800" y="4530"/>
                  </a:cubicBezTo>
                  <a:cubicBezTo>
                    <a:pt x="867" y="4530"/>
                    <a:pt x="933" y="4446"/>
                    <a:pt x="887" y="4377"/>
                  </a:cubicBezTo>
                  <a:cubicBezTo>
                    <a:pt x="263" y="3029"/>
                    <a:pt x="230" y="1485"/>
                    <a:pt x="789" y="138"/>
                  </a:cubicBezTo>
                  <a:cubicBezTo>
                    <a:pt x="809" y="56"/>
                    <a:pt x="742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9" name="Google Shape;14049;p102"/>
            <p:cNvSpPr/>
            <p:nvPr/>
          </p:nvSpPr>
          <p:spPr>
            <a:xfrm>
              <a:off x="715950" y="4266275"/>
              <a:ext cx="16125" cy="87400"/>
            </a:xfrm>
            <a:custGeom>
              <a:rect b="b" l="l" r="r" t="t"/>
              <a:pathLst>
                <a:path extrusionOk="0" h="3496" w="645">
                  <a:moveTo>
                    <a:pt x="515" y="0"/>
                  </a:moveTo>
                  <a:cubicBezTo>
                    <a:pt x="476" y="0"/>
                    <a:pt x="440" y="21"/>
                    <a:pt x="427" y="72"/>
                  </a:cubicBezTo>
                  <a:cubicBezTo>
                    <a:pt x="99" y="1156"/>
                    <a:pt x="0" y="2306"/>
                    <a:pt x="230" y="3423"/>
                  </a:cubicBezTo>
                  <a:cubicBezTo>
                    <a:pt x="243" y="3474"/>
                    <a:pt x="279" y="3495"/>
                    <a:pt x="318" y="3495"/>
                  </a:cubicBezTo>
                  <a:cubicBezTo>
                    <a:pt x="380" y="3495"/>
                    <a:pt x="448" y="3439"/>
                    <a:pt x="427" y="3358"/>
                  </a:cubicBezTo>
                  <a:cubicBezTo>
                    <a:pt x="230" y="2273"/>
                    <a:pt x="296" y="1156"/>
                    <a:pt x="624" y="137"/>
                  </a:cubicBezTo>
                  <a:cubicBezTo>
                    <a:pt x="645" y="56"/>
                    <a:pt x="577" y="0"/>
                    <a:pt x="51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0" name="Google Shape;14050;p102"/>
            <p:cNvSpPr/>
            <p:nvPr/>
          </p:nvSpPr>
          <p:spPr>
            <a:xfrm>
              <a:off x="743050" y="4299900"/>
              <a:ext cx="18425" cy="51300"/>
            </a:xfrm>
            <a:custGeom>
              <a:rect b="b" l="l" r="r" t="t"/>
              <a:pathLst>
                <a:path extrusionOk="0" h="2052" w="737">
                  <a:moveTo>
                    <a:pt x="601" y="0"/>
                  </a:moveTo>
                  <a:cubicBezTo>
                    <a:pt x="573" y="0"/>
                    <a:pt x="545" y="12"/>
                    <a:pt x="526" y="41"/>
                  </a:cubicBezTo>
                  <a:cubicBezTo>
                    <a:pt x="132" y="600"/>
                    <a:pt x="0" y="1290"/>
                    <a:pt x="165" y="1980"/>
                  </a:cubicBezTo>
                  <a:cubicBezTo>
                    <a:pt x="177" y="2030"/>
                    <a:pt x="214" y="2051"/>
                    <a:pt x="252" y="2051"/>
                  </a:cubicBezTo>
                  <a:cubicBezTo>
                    <a:pt x="315" y="2051"/>
                    <a:pt x="382" y="1995"/>
                    <a:pt x="362" y="1914"/>
                  </a:cubicBezTo>
                  <a:cubicBezTo>
                    <a:pt x="230" y="1290"/>
                    <a:pt x="329" y="665"/>
                    <a:pt x="690" y="140"/>
                  </a:cubicBezTo>
                  <a:cubicBezTo>
                    <a:pt x="737" y="70"/>
                    <a:pt x="668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1" name="Google Shape;14051;p102"/>
            <p:cNvSpPr/>
            <p:nvPr/>
          </p:nvSpPr>
          <p:spPr>
            <a:xfrm>
              <a:off x="845375" y="4149600"/>
              <a:ext cx="113275" cy="24675"/>
            </a:xfrm>
            <a:custGeom>
              <a:rect b="b" l="l" r="r" t="t"/>
              <a:pathLst>
                <a:path extrusionOk="0" h="987" w="4531">
                  <a:moveTo>
                    <a:pt x="1927" y="0"/>
                  </a:moveTo>
                  <a:cubicBezTo>
                    <a:pt x="1311" y="0"/>
                    <a:pt x="693" y="132"/>
                    <a:pt x="114" y="401"/>
                  </a:cubicBezTo>
                  <a:cubicBezTo>
                    <a:pt x="1" y="429"/>
                    <a:pt x="82" y="579"/>
                    <a:pt x="169" y="579"/>
                  </a:cubicBezTo>
                  <a:cubicBezTo>
                    <a:pt x="184" y="579"/>
                    <a:pt x="198" y="575"/>
                    <a:pt x="212" y="565"/>
                  </a:cubicBezTo>
                  <a:cubicBezTo>
                    <a:pt x="759" y="312"/>
                    <a:pt x="1344" y="188"/>
                    <a:pt x="1928" y="188"/>
                  </a:cubicBezTo>
                  <a:cubicBezTo>
                    <a:pt x="2781" y="188"/>
                    <a:pt x="3630" y="452"/>
                    <a:pt x="4352" y="960"/>
                  </a:cubicBezTo>
                  <a:cubicBezTo>
                    <a:pt x="4372" y="979"/>
                    <a:pt x="4391" y="987"/>
                    <a:pt x="4408" y="987"/>
                  </a:cubicBezTo>
                  <a:cubicBezTo>
                    <a:pt x="4482" y="987"/>
                    <a:pt x="4531" y="848"/>
                    <a:pt x="4451" y="795"/>
                  </a:cubicBezTo>
                  <a:cubicBezTo>
                    <a:pt x="3695" y="272"/>
                    <a:pt x="2813" y="0"/>
                    <a:pt x="192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2" name="Google Shape;14052;p102"/>
            <p:cNvSpPr/>
            <p:nvPr/>
          </p:nvSpPr>
          <p:spPr>
            <a:xfrm>
              <a:off x="885175" y="4183450"/>
              <a:ext cx="70850" cy="26975"/>
            </a:xfrm>
            <a:custGeom>
              <a:rect b="b" l="l" r="r" t="t"/>
              <a:pathLst>
                <a:path extrusionOk="0" h="1079" w="2834">
                  <a:moveTo>
                    <a:pt x="132" y="0"/>
                  </a:moveTo>
                  <a:cubicBezTo>
                    <a:pt x="0" y="0"/>
                    <a:pt x="0" y="197"/>
                    <a:pt x="132" y="197"/>
                  </a:cubicBezTo>
                  <a:cubicBezTo>
                    <a:pt x="1052" y="197"/>
                    <a:pt x="1906" y="526"/>
                    <a:pt x="2629" y="1052"/>
                  </a:cubicBezTo>
                  <a:cubicBezTo>
                    <a:pt x="2648" y="1071"/>
                    <a:pt x="2668" y="1079"/>
                    <a:pt x="2688" y="1079"/>
                  </a:cubicBezTo>
                  <a:cubicBezTo>
                    <a:pt x="2769" y="1079"/>
                    <a:pt x="2834" y="940"/>
                    <a:pt x="2728" y="887"/>
                  </a:cubicBezTo>
                  <a:cubicBezTo>
                    <a:pt x="2005" y="329"/>
                    <a:pt x="1085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3" name="Google Shape;14053;p102"/>
            <p:cNvSpPr/>
            <p:nvPr/>
          </p:nvSpPr>
          <p:spPr>
            <a:xfrm>
              <a:off x="970125" y="4209400"/>
              <a:ext cx="63275" cy="64175"/>
            </a:xfrm>
            <a:custGeom>
              <a:rect b="b" l="l" r="r" t="t"/>
              <a:pathLst>
                <a:path extrusionOk="0" h="2567" w="2531">
                  <a:moveTo>
                    <a:pt x="143" y="0"/>
                  </a:moveTo>
                  <a:cubicBezTo>
                    <a:pt x="62" y="0"/>
                    <a:pt x="1" y="154"/>
                    <a:pt x="85" y="211"/>
                  </a:cubicBezTo>
                  <a:cubicBezTo>
                    <a:pt x="940" y="835"/>
                    <a:pt x="1696" y="1624"/>
                    <a:pt x="2287" y="2511"/>
                  </a:cubicBezTo>
                  <a:cubicBezTo>
                    <a:pt x="2317" y="2551"/>
                    <a:pt x="2352" y="2566"/>
                    <a:pt x="2386" y="2566"/>
                  </a:cubicBezTo>
                  <a:cubicBezTo>
                    <a:pt x="2464" y="2566"/>
                    <a:pt x="2530" y="2481"/>
                    <a:pt x="2484" y="2412"/>
                  </a:cubicBezTo>
                  <a:cubicBezTo>
                    <a:pt x="1860" y="1492"/>
                    <a:pt x="1104" y="671"/>
                    <a:pt x="184" y="14"/>
                  </a:cubicBezTo>
                  <a:cubicBezTo>
                    <a:pt x="170" y="4"/>
                    <a:pt x="15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4" name="Google Shape;14054;p102"/>
            <p:cNvSpPr/>
            <p:nvPr/>
          </p:nvSpPr>
          <p:spPr>
            <a:xfrm>
              <a:off x="998125" y="4214600"/>
              <a:ext cx="36850" cy="46450"/>
            </a:xfrm>
            <a:custGeom>
              <a:rect b="b" l="l" r="r" t="t"/>
              <a:pathLst>
                <a:path extrusionOk="0" h="1858" w="1474">
                  <a:moveTo>
                    <a:pt x="138" y="1"/>
                  </a:moveTo>
                  <a:cubicBezTo>
                    <a:pt x="62" y="1"/>
                    <a:pt x="0" y="93"/>
                    <a:pt x="50" y="167"/>
                  </a:cubicBezTo>
                  <a:lnTo>
                    <a:pt x="83" y="167"/>
                  </a:lnTo>
                  <a:cubicBezTo>
                    <a:pt x="510" y="693"/>
                    <a:pt x="937" y="1251"/>
                    <a:pt x="1266" y="1810"/>
                  </a:cubicBezTo>
                  <a:cubicBezTo>
                    <a:pt x="1288" y="1843"/>
                    <a:pt x="1320" y="1858"/>
                    <a:pt x="1352" y="1858"/>
                  </a:cubicBezTo>
                  <a:cubicBezTo>
                    <a:pt x="1415" y="1858"/>
                    <a:pt x="1474" y="1799"/>
                    <a:pt x="1430" y="1711"/>
                  </a:cubicBezTo>
                  <a:cubicBezTo>
                    <a:pt x="1101" y="1120"/>
                    <a:pt x="674" y="561"/>
                    <a:pt x="214" y="36"/>
                  </a:cubicBezTo>
                  <a:cubicBezTo>
                    <a:pt x="189" y="11"/>
                    <a:pt x="163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5" name="Google Shape;14055;p102"/>
            <p:cNvSpPr/>
            <p:nvPr/>
          </p:nvSpPr>
          <p:spPr>
            <a:xfrm>
              <a:off x="1054400" y="4142625"/>
              <a:ext cx="29925" cy="121500"/>
            </a:xfrm>
            <a:custGeom>
              <a:rect b="b" l="l" r="r" t="t"/>
              <a:pathLst>
                <a:path extrusionOk="0" h="4860" w="1197">
                  <a:moveTo>
                    <a:pt x="1063" y="0"/>
                  </a:moveTo>
                  <a:cubicBezTo>
                    <a:pt x="1035" y="0"/>
                    <a:pt x="1006" y="16"/>
                    <a:pt x="986" y="56"/>
                  </a:cubicBezTo>
                  <a:cubicBezTo>
                    <a:pt x="165" y="1502"/>
                    <a:pt x="0" y="3210"/>
                    <a:pt x="526" y="4788"/>
                  </a:cubicBezTo>
                  <a:cubicBezTo>
                    <a:pt x="539" y="4838"/>
                    <a:pt x="575" y="4859"/>
                    <a:pt x="614" y="4859"/>
                  </a:cubicBezTo>
                  <a:cubicBezTo>
                    <a:pt x="676" y="4859"/>
                    <a:pt x="744" y="4803"/>
                    <a:pt x="723" y="4722"/>
                  </a:cubicBezTo>
                  <a:cubicBezTo>
                    <a:pt x="230" y="3210"/>
                    <a:pt x="395" y="1567"/>
                    <a:pt x="1151" y="154"/>
                  </a:cubicBezTo>
                  <a:cubicBezTo>
                    <a:pt x="1196" y="85"/>
                    <a:pt x="1130" y="0"/>
                    <a:pt x="10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6" name="Google Shape;14056;p102"/>
            <p:cNvSpPr/>
            <p:nvPr/>
          </p:nvSpPr>
          <p:spPr>
            <a:xfrm>
              <a:off x="1042900" y="4087000"/>
              <a:ext cx="52950" cy="81675"/>
            </a:xfrm>
            <a:custGeom>
              <a:rect b="b" l="l" r="r" t="t"/>
              <a:pathLst>
                <a:path extrusionOk="0" h="3267" w="2118">
                  <a:moveTo>
                    <a:pt x="1949" y="0"/>
                  </a:moveTo>
                  <a:cubicBezTo>
                    <a:pt x="1934" y="0"/>
                    <a:pt x="1920" y="4"/>
                    <a:pt x="1906" y="13"/>
                  </a:cubicBezTo>
                  <a:cubicBezTo>
                    <a:pt x="723" y="638"/>
                    <a:pt x="0" y="1854"/>
                    <a:pt x="33" y="3168"/>
                  </a:cubicBezTo>
                  <a:cubicBezTo>
                    <a:pt x="33" y="3234"/>
                    <a:pt x="83" y="3267"/>
                    <a:pt x="132" y="3267"/>
                  </a:cubicBezTo>
                  <a:cubicBezTo>
                    <a:pt x="181" y="3267"/>
                    <a:pt x="230" y="3234"/>
                    <a:pt x="230" y="3168"/>
                  </a:cubicBezTo>
                  <a:cubicBezTo>
                    <a:pt x="230" y="1919"/>
                    <a:pt x="888" y="769"/>
                    <a:pt x="2005" y="211"/>
                  </a:cubicBezTo>
                  <a:cubicBezTo>
                    <a:pt x="2118" y="154"/>
                    <a:pt x="2036" y="0"/>
                    <a:pt x="194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7" name="Google Shape;14057;p102"/>
            <p:cNvSpPr/>
            <p:nvPr/>
          </p:nvSpPr>
          <p:spPr>
            <a:xfrm>
              <a:off x="1244975" y="4029000"/>
              <a:ext cx="147375" cy="71425"/>
            </a:xfrm>
            <a:custGeom>
              <a:rect b="b" l="l" r="r" t="t"/>
              <a:pathLst>
                <a:path extrusionOk="0" h="2857" w="5895">
                  <a:moveTo>
                    <a:pt x="132" y="0"/>
                  </a:moveTo>
                  <a:cubicBezTo>
                    <a:pt x="1" y="0"/>
                    <a:pt x="1" y="197"/>
                    <a:pt x="132" y="197"/>
                  </a:cubicBezTo>
                  <a:cubicBezTo>
                    <a:pt x="2268" y="230"/>
                    <a:pt x="4306" y="1183"/>
                    <a:pt x="5686" y="2826"/>
                  </a:cubicBezTo>
                  <a:cubicBezTo>
                    <a:pt x="5700" y="2848"/>
                    <a:pt x="5719" y="2857"/>
                    <a:pt x="5739" y="2857"/>
                  </a:cubicBezTo>
                  <a:cubicBezTo>
                    <a:pt x="5810" y="2857"/>
                    <a:pt x="5894" y="2739"/>
                    <a:pt x="5817" y="2662"/>
                  </a:cubicBezTo>
                  <a:cubicBezTo>
                    <a:pt x="4404" y="986"/>
                    <a:pt x="2334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8" name="Google Shape;14058;p102"/>
            <p:cNvSpPr/>
            <p:nvPr/>
          </p:nvSpPr>
          <p:spPr>
            <a:xfrm>
              <a:off x="1303500" y="4064225"/>
              <a:ext cx="59275" cy="37850"/>
            </a:xfrm>
            <a:custGeom>
              <a:rect b="b" l="l" r="r" t="t"/>
              <a:pathLst>
                <a:path extrusionOk="0" h="1514" w="2371">
                  <a:moveTo>
                    <a:pt x="129" y="1"/>
                  </a:moveTo>
                  <a:cubicBezTo>
                    <a:pt x="22" y="1"/>
                    <a:pt x="1" y="171"/>
                    <a:pt x="92" y="201"/>
                  </a:cubicBezTo>
                  <a:cubicBezTo>
                    <a:pt x="847" y="497"/>
                    <a:pt x="1537" y="957"/>
                    <a:pt x="2129" y="1483"/>
                  </a:cubicBezTo>
                  <a:cubicBezTo>
                    <a:pt x="2151" y="1505"/>
                    <a:pt x="2176" y="1514"/>
                    <a:pt x="2200" y="1514"/>
                  </a:cubicBezTo>
                  <a:cubicBezTo>
                    <a:pt x="2287" y="1514"/>
                    <a:pt x="2370" y="1403"/>
                    <a:pt x="2293" y="1352"/>
                  </a:cubicBezTo>
                  <a:cubicBezTo>
                    <a:pt x="1636" y="793"/>
                    <a:pt x="946" y="333"/>
                    <a:pt x="157" y="4"/>
                  </a:cubicBezTo>
                  <a:cubicBezTo>
                    <a:pt x="147" y="2"/>
                    <a:pt x="138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9" name="Google Shape;14059;p102"/>
            <p:cNvSpPr/>
            <p:nvPr/>
          </p:nvSpPr>
          <p:spPr>
            <a:xfrm>
              <a:off x="1329325" y="4102175"/>
              <a:ext cx="48300" cy="38200"/>
            </a:xfrm>
            <a:custGeom>
              <a:rect b="b" l="l" r="r" t="t"/>
              <a:pathLst>
                <a:path extrusionOk="0" h="1528" w="1932">
                  <a:moveTo>
                    <a:pt x="141" y="0"/>
                  </a:moveTo>
                  <a:cubicBezTo>
                    <a:pt x="63" y="0"/>
                    <a:pt x="1" y="111"/>
                    <a:pt x="77" y="162"/>
                  </a:cubicBezTo>
                  <a:lnTo>
                    <a:pt x="1720" y="1509"/>
                  </a:lnTo>
                  <a:cubicBezTo>
                    <a:pt x="1739" y="1522"/>
                    <a:pt x="1758" y="1527"/>
                    <a:pt x="1777" y="1527"/>
                  </a:cubicBezTo>
                  <a:cubicBezTo>
                    <a:pt x="1860" y="1527"/>
                    <a:pt x="1932" y="1425"/>
                    <a:pt x="1852" y="1345"/>
                  </a:cubicBezTo>
                  <a:lnTo>
                    <a:pt x="209" y="31"/>
                  </a:lnTo>
                  <a:cubicBezTo>
                    <a:pt x="187" y="9"/>
                    <a:pt x="164" y="0"/>
                    <a:pt x="14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0" name="Google Shape;14060;p102"/>
            <p:cNvSpPr/>
            <p:nvPr/>
          </p:nvSpPr>
          <p:spPr>
            <a:xfrm>
              <a:off x="1412225" y="4185450"/>
              <a:ext cx="67100" cy="85700"/>
            </a:xfrm>
            <a:custGeom>
              <a:rect b="b" l="l" r="r" t="t"/>
              <a:pathLst>
                <a:path extrusionOk="0" h="3428" w="2684">
                  <a:moveTo>
                    <a:pt x="155" y="1"/>
                  </a:moveTo>
                  <a:cubicBezTo>
                    <a:pt x="72" y="1"/>
                    <a:pt x="0" y="103"/>
                    <a:pt x="80" y="183"/>
                  </a:cubicBezTo>
                  <a:cubicBezTo>
                    <a:pt x="1132" y="1004"/>
                    <a:pt x="1953" y="2122"/>
                    <a:pt x="2446" y="3370"/>
                  </a:cubicBezTo>
                  <a:cubicBezTo>
                    <a:pt x="2472" y="3409"/>
                    <a:pt x="2518" y="3428"/>
                    <a:pt x="2561" y="3428"/>
                  </a:cubicBezTo>
                  <a:cubicBezTo>
                    <a:pt x="2626" y="3428"/>
                    <a:pt x="2683" y="3384"/>
                    <a:pt x="2643" y="3305"/>
                  </a:cubicBezTo>
                  <a:cubicBezTo>
                    <a:pt x="2150" y="2023"/>
                    <a:pt x="1296" y="873"/>
                    <a:pt x="212" y="19"/>
                  </a:cubicBezTo>
                  <a:cubicBezTo>
                    <a:pt x="193" y="6"/>
                    <a:pt x="174" y="1"/>
                    <a:pt x="15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1" name="Google Shape;14061;p102"/>
            <p:cNvSpPr/>
            <p:nvPr/>
          </p:nvSpPr>
          <p:spPr>
            <a:xfrm>
              <a:off x="1399950" y="4819725"/>
              <a:ext cx="111225" cy="19600"/>
            </a:xfrm>
            <a:custGeom>
              <a:rect b="b" l="l" r="r" t="t"/>
              <a:pathLst>
                <a:path extrusionOk="0" h="784" w="4449">
                  <a:moveTo>
                    <a:pt x="149" y="1"/>
                  </a:moveTo>
                  <a:cubicBezTo>
                    <a:pt x="52" y="1"/>
                    <a:pt x="1" y="125"/>
                    <a:pt x="111" y="180"/>
                  </a:cubicBezTo>
                  <a:lnTo>
                    <a:pt x="111" y="213"/>
                  </a:lnTo>
                  <a:cubicBezTo>
                    <a:pt x="956" y="593"/>
                    <a:pt x="1869" y="783"/>
                    <a:pt x="2789" y="783"/>
                  </a:cubicBezTo>
                  <a:cubicBezTo>
                    <a:pt x="3300" y="783"/>
                    <a:pt x="3813" y="725"/>
                    <a:pt x="4317" y="607"/>
                  </a:cubicBezTo>
                  <a:cubicBezTo>
                    <a:pt x="4449" y="574"/>
                    <a:pt x="4383" y="410"/>
                    <a:pt x="4252" y="410"/>
                  </a:cubicBezTo>
                  <a:cubicBezTo>
                    <a:pt x="3786" y="524"/>
                    <a:pt x="3313" y="578"/>
                    <a:pt x="2841" y="578"/>
                  </a:cubicBezTo>
                  <a:cubicBezTo>
                    <a:pt x="1944" y="578"/>
                    <a:pt x="1049" y="382"/>
                    <a:pt x="210" y="16"/>
                  </a:cubicBezTo>
                  <a:cubicBezTo>
                    <a:pt x="188" y="5"/>
                    <a:pt x="168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2" name="Google Shape;14062;p102"/>
            <p:cNvSpPr/>
            <p:nvPr/>
          </p:nvSpPr>
          <p:spPr>
            <a:xfrm>
              <a:off x="1408725" y="4787975"/>
              <a:ext cx="89300" cy="9475"/>
            </a:xfrm>
            <a:custGeom>
              <a:rect b="b" l="l" r="r" t="t"/>
              <a:pathLst>
                <a:path extrusionOk="0" h="379" w="3572">
                  <a:moveTo>
                    <a:pt x="158" y="1"/>
                  </a:moveTo>
                  <a:cubicBezTo>
                    <a:pt x="47" y="1"/>
                    <a:pt x="0" y="171"/>
                    <a:pt x="122" y="201"/>
                  </a:cubicBezTo>
                  <a:cubicBezTo>
                    <a:pt x="772" y="320"/>
                    <a:pt x="1435" y="379"/>
                    <a:pt x="2102" y="379"/>
                  </a:cubicBezTo>
                  <a:cubicBezTo>
                    <a:pt x="2547" y="379"/>
                    <a:pt x="2994" y="353"/>
                    <a:pt x="3440" y="300"/>
                  </a:cubicBezTo>
                  <a:cubicBezTo>
                    <a:pt x="3572" y="300"/>
                    <a:pt x="3572" y="103"/>
                    <a:pt x="3440" y="103"/>
                  </a:cubicBezTo>
                  <a:cubicBezTo>
                    <a:pt x="3007" y="155"/>
                    <a:pt x="2568" y="182"/>
                    <a:pt x="2130" y="182"/>
                  </a:cubicBezTo>
                  <a:cubicBezTo>
                    <a:pt x="1473" y="182"/>
                    <a:pt x="818" y="123"/>
                    <a:pt x="187" y="4"/>
                  </a:cubicBezTo>
                  <a:cubicBezTo>
                    <a:pt x="177" y="2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3" name="Google Shape;14063;p102"/>
            <p:cNvSpPr/>
            <p:nvPr/>
          </p:nvSpPr>
          <p:spPr>
            <a:xfrm>
              <a:off x="1596600" y="4656475"/>
              <a:ext cx="90075" cy="130825"/>
            </a:xfrm>
            <a:custGeom>
              <a:rect b="b" l="l" r="r" t="t"/>
              <a:pathLst>
                <a:path extrusionOk="0" h="5233" w="3603">
                  <a:moveTo>
                    <a:pt x="3472" y="1"/>
                  </a:moveTo>
                  <a:cubicBezTo>
                    <a:pt x="3434" y="1"/>
                    <a:pt x="3397" y="22"/>
                    <a:pt x="3385" y="72"/>
                  </a:cubicBezTo>
                  <a:cubicBezTo>
                    <a:pt x="3220" y="1058"/>
                    <a:pt x="2859" y="2011"/>
                    <a:pt x="2366" y="2865"/>
                  </a:cubicBezTo>
                  <a:cubicBezTo>
                    <a:pt x="2103" y="3293"/>
                    <a:pt x="1840" y="3720"/>
                    <a:pt x="1512" y="4114"/>
                  </a:cubicBezTo>
                  <a:cubicBezTo>
                    <a:pt x="1247" y="4438"/>
                    <a:pt x="797" y="5026"/>
                    <a:pt x="328" y="5026"/>
                  </a:cubicBezTo>
                  <a:cubicBezTo>
                    <a:pt x="273" y="5026"/>
                    <a:pt x="219" y="5018"/>
                    <a:pt x="164" y="5001"/>
                  </a:cubicBezTo>
                  <a:cubicBezTo>
                    <a:pt x="33" y="5001"/>
                    <a:pt x="0" y="5166"/>
                    <a:pt x="132" y="5199"/>
                  </a:cubicBezTo>
                  <a:cubicBezTo>
                    <a:pt x="207" y="5222"/>
                    <a:pt x="280" y="5233"/>
                    <a:pt x="350" y="5233"/>
                  </a:cubicBezTo>
                  <a:cubicBezTo>
                    <a:pt x="769" y="5233"/>
                    <a:pt x="1099" y="4851"/>
                    <a:pt x="1380" y="4541"/>
                  </a:cubicBezTo>
                  <a:cubicBezTo>
                    <a:pt x="2530" y="3325"/>
                    <a:pt x="3286" y="1781"/>
                    <a:pt x="3582" y="138"/>
                  </a:cubicBezTo>
                  <a:cubicBezTo>
                    <a:pt x="3602" y="57"/>
                    <a:pt x="3535" y="1"/>
                    <a:pt x="34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4" name="Google Shape;14064;p102"/>
            <p:cNvSpPr/>
            <p:nvPr/>
          </p:nvSpPr>
          <p:spPr>
            <a:xfrm>
              <a:off x="1661500" y="4558875"/>
              <a:ext cx="11525" cy="66700"/>
            </a:xfrm>
            <a:custGeom>
              <a:rect b="b" l="l" r="r" t="t"/>
              <a:pathLst>
                <a:path extrusionOk="0" h="2668" w="461">
                  <a:moveTo>
                    <a:pt x="296" y="0"/>
                  </a:moveTo>
                  <a:cubicBezTo>
                    <a:pt x="247" y="0"/>
                    <a:pt x="197" y="33"/>
                    <a:pt x="197" y="99"/>
                  </a:cubicBezTo>
                  <a:cubicBezTo>
                    <a:pt x="263" y="920"/>
                    <a:pt x="197" y="1742"/>
                    <a:pt x="0" y="2530"/>
                  </a:cubicBezTo>
                  <a:cubicBezTo>
                    <a:pt x="0" y="2612"/>
                    <a:pt x="63" y="2668"/>
                    <a:pt x="119" y="2668"/>
                  </a:cubicBezTo>
                  <a:cubicBezTo>
                    <a:pt x="153" y="2668"/>
                    <a:pt x="185" y="2646"/>
                    <a:pt x="197" y="2596"/>
                  </a:cubicBezTo>
                  <a:cubicBezTo>
                    <a:pt x="427" y="1775"/>
                    <a:pt x="460" y="953"/>
                    <a:pt x="394" y="99"/>
                  </a:cubicBezTo>
                  <a:cubicBezTo>
                    <a:pt x="394" y="33"/>
                    <a:pt x="345" y="0"/>
                    <a:pt x="29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5" name="Google Shape;14065;p102"/>
            <p:cNvSpPr/>
            <p:nvPr/>
          </p:nvSpPr>
          <p:spPr>
            <a:xfrm>
              <a:off x="1564075" y="4847700"/>
              <a:ext cx="76075" cy="31575"/>
            </a:xfrm>
            <a:custGeom>
              <a:rect b="b" l="l" r="r" t="t"/>
              <a:pathLst>
                <a:path extrusionOk="0" h="1263" w="3043">
                  <a:moveTo>
                    <a:pt x="164" y="1"/>
                  </a:moveTo>
                  <a:cubicBezTo>
                    <a:pt x="62" y="1"/>
                    <a:pt x="0" y="155"/>
                    <a:pt x="85" y="211"/>
                  </a:cubicBezTo>
                  <a:cubicBezTo>
                    <a:pt x="940" y="770"/>
                    <a:pt x="1860" y="1098"/>
                    <a:pt x="2846" y="1263"/>
                  </a:cubicBezTo>
                  <a:cubicBezTo>
                    <a:pt x="2977" y="1263"/>
                    <a:pt x="3043" y="1066"/>
                    <a:pt x="2911" y="1066"/>
                  </a:cubicBezTo>
                  <a:cubicBezTo>
                    <a:pt x="1925" y="934"/>
                    <a:pt x="1005" y="573"/>
                    <a:pt x="217" y="14"/>
                  </a:cubicBezTo>
                  <a:cubicBezTo>
                    <a:pt x="198" y="5"/>
                    <a:pt x="181" y="1"/>
                    <a:pt x="16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6" name="Google Shape;14066;p102"/>
            <p:cNvSpPr/>
            <p:nvPr/>
          </p:nvSpPr>
          <p:spPr>
            <a:xfrm>
              <a:off x="1605200" y="4827125"/>
              <a:ext cx="49750" cy="20950"/>
            </a:xfrm>
            <a:custGeom>
              <a:rect b="b" l="l" r="r" t="t"/>
              <a:pathLst>
                <a:path extrusionOk="0" h="838" w="1990">
                  <a:moveTo>
                    <a:pt x="154" y="0"/>
                  </a:moveTo>
                  <a:cubicBezTo>
                    <a:pt x="57" y="0"/>
                    <a:pt x="1" y="125"/>
                    <a:pt x="83" y="180"/>
                  </a:cubicBezTo>
                  <a:lnTo>
                    <a:pt x="116" y="180"/>
                  </a:lnTo>
                  <a:cubicBezTo>
                    <a:pt x="609" y="574"/>
                    <a:pt x="1201" y="771"/>
                    <a:pt x="1858" y="837"/>
                  </a:cubicBezTo>
                  <a:cubicBezTo>
                    <a:pt x="1989" y="837"/>
                    <a:pt x="1956" y="640"/>
                    <a:pt x="1858" y="640"/>
                  </a:cubicBezTo>
                  <a:cubicBezTo>
                    <a:pt x="1233" y="574"/>
                    <a:pt x="675" y="377"/>
                    <a:pt x="215" y="16"/>
                  </a:cubicBezTo>
                  <a:cubicBezTo>
                    <a:pt x="194" y="5"/>
                    <a:pt x="173" y="0"/>
                    <a:pt x="15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7" name="Google Shape;14067;p102"/>
            <p:cNvSpPr/>
            <p:nvPr/>
          </p:nvSpPr>
          <p:spPr>
            <a:xfrm>
              <a:off x="1644500" y="4819200"/>
              <a:ext cx="40025" cy="7175"/>
            </a:xfrm>
            <a:custGeom>
              <a:rect b="b" l="l" r="r" t="t"/>
              <a:pathLst>
                <a:path extrusionOk="0" h="287" w="1601">
                  <a:moveTo>
                    <a:pt x="158" y="0"/>
                  </a:moveTo>
                  <a:cubicBezTo>
                    <a:pt x="47" y="0"/>
                    <a:pt x="0" y="171"/>
                    <a:pt x="121" y="201"/>
                  </a:cubicBezTo>
                  <a:cubicBezTo>
                    <a:pt x="413" y="264"/>
                    <a:pt x="705" y="286"/>
                    <a:pt x="996" y="286"/>
                  </a:cubicBezTo>
                  <a:cubicBezTo>
                    <a:pt x="1165" y="286"/>
                    <a:pt x="1333" y="279"/>
                    <a:pt x="1502" y="267"/>
                  </a:cubicBezTo>
                  <a:cubicBezTo>
                    <a:pt x="1567" y="267"/>
                    <a:pt x="1600" y="201"/>
                    <a:pt x="1600" y="168"/>
                  </a:cubicBezTo>
                  <a:cubicBezTo>
                    <a:pt x="1600" y="115"/>
                    <a:pt x="1578" y="61"/>
                    <a:pt x="1534" y="61"/>
                  </a:cubicBezTo>
                  <a:cubicBezTo>
                    <a:pt x="1525" y="61"/>
                    <a:pt x="1514" y="64"/>
                    <a:pt x="1502" y="70"/>
                  </a:cubicBezTo>
                  <a:cubicBezTo>
                    <a:pt x="1387" y="78"/>
                    <a:pt x="1270" y="83"/>
                    <a:pt x="1152" y="83"/>
                  </a:cubicBezTo>
                  <a:cubicBezTo>
                    <a:pt x="830" y="83"/>
                    <a:pt x="500" y="52"/>
                    <a:pt x="187" y="4"/>
                  </a:cubicBezTo>
                  <a:cubicBezTo>
                    <a:pt x="177" y="1"/>
                    <a:pt x="167" y="0"/>
                    <a:pt x="15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8" name="Google Shape;14068;p102"/>
            <p:cNvSpPr/>
            <p:nvPr/>
          </p:nvSpPr>
          <p:spPr>
            <a:xfrm>
              <a:off x="1775475" y="4767075"/>
              <a:ext cx="45400" cy="68725"/>
            </a:xfrm>
            <a:custGeom>
              <a:rect b="b" l="l" r="r" t="t"/>
              <a:pathLst>
                <a:path extrusionOk="0" h="2749" w="1816">
                  <a:moveTo>
                    <a:pt x="1713" y="1"/>
                  </a:moveTo>
                  <a:cubicBezTo>
                    <a:pt x="1673" y="1"/>
                    <a:pt x="1633" y="27"/>
                    <a:pt x="1619" y="84"/>
                  </a:cubicBezTo>
                  <a:cubicBezTo>
                    <a:pt x="1323" y="1037"/>
                    <a:pt x="797" y="1892"/>
                    <a:pt x="74" y="2582"/>
                  </a:cubicBezTo>
                  <a:cubicBezTo>
                    <a:pt x="0" y="2656"/>
                    <a:pt x="74" y="2748"/>
                    <a:pt x="144" y="2748"/>
                  </a:cubicBezTo>
                  <a:cubicBezTo>
                    <a:pt x="167" y="2748"/>
                    <a:pt x="189" y="2738"/>
                    <a:pt x="206" y="2713"/>
                  </a:cubicBezTo>
                  <a:cubicBezTo>
                    <a:pt x="962" y="2023"/>
                    <a:pt x="1520" y="1103"/>
                    <a:pt x="1816" y="117"/>
                  </a:cubicBezTo>
                  <a:cubicBezTo>
                    <a:pt x="1816" y="43"/>
                    <a:pt x="1764" y="1"/>
                    <a:pt x="171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9" name="Google Shape;14069;p102"/>
            <p:cNvSpPr/>
            <p:nvPr/>
          </p:nvSpPr>
          <p:spPr>
            <a:xfrm>
              <a:off x="1778550" y="4461550"/>
              <a:ext cx="55150" cy="71250"/>
            </a:xfrm>
            <a:custGeom>
              <a:rect b="b" l="l" r="r" t="t"/>
              <a:pathLst>
                <a:path extrusionOk="0" h="2850" w="2206">
                  <a:moveTo>
                    <a:pt x="134" y="0"/>
                  </a:moveTo>
                  <a:cubicBezTo>
                    <a:pt x="56" y="0"/>
                    <a:pt x="0" y="125"/>
                    <a:pt x="83" y="180"/>
                  </a:cubicBezTo>
                  <a:cubicBezTo>
                    <a:pt x="970" y="837"/>
                    <a:pt x="1660" y="1724"/>
                    <a:pt x="1989" y="2776"/>
                  </a:cubicBezTo>
                  <a:cubicBezTo>
                    <a:pt x="2002" y="2829"/>
                    <a:pt x="2041" y="2850"/>
                    <a:pt x="2082" y="2850"/>
                  </a:cubicBezTo>
                  <a:cubicBezTo>
                    <a:pt x="2142" y="2850"/>
                    <a:pt x="2206" y="2802"/>
                    <a:pt x="2186" y="2743"/>
                  </a:cubicBezTo>
                  <a:cubicBezTo>
                    <a:pt x="1857" y="1626"/>
                    <a:pt x="1134" y="673"/>
                    <a:pt x="181" y="16"/>
                  </a:cubicBezTo>
                  <a:cubicBezTo>
                    <a:pt x="165" y="5"/>
                    <a:pt x="15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0" name="Google Shape;14070;p102"/>
            <p:cNvSpPr/>
            <p:nvPr/>
          </p:nvSpPr>
          <p:spPr>
            <a:xfrm>
              <a:off x="1812325" y="4445750"/>
              <a:ext cx="34850" cy="48975"/>
            </a:xfrm>
            <a:custGeom>
              <a:rect b="b" l="l" r="r" t="t"/>
              <a:pathLst>
                <a:path extrusionOk="0" h="1959" w="1394">
                  <a:moveTo>
                    <a:pt x="159" y="1"/>
                  </a:moveTo>
                  <a:cubicBezTo>
                    <a:pt x="83" y="1"/>
                    <a:pt x="0" y="86"/>
                    <a:pt x="46" y="155"/>
                  </a:cubicBezTo>
                  <a:lnTo>
                    <a:pt x="1163" y="1896"/>
                  </a:lnTo>
                  <a:cubicBezTo>
                    <a:pt x="1185" y="1940"/>
                    <a:pt x="1222" y="1958"/>
                    <a:pt x="1257" y="1958"/>
                  </a:cubicBezTo>
                  <a:cubicBezTo>
                    <a:pt x="1328" y="1958"/>
                    <a:pt x="1393" y="1885"/>
                    <a:pt x="1328" y="1798"/>
                  </a:cubicBezTo>
                  <a:lnTo>
                    <a:pt x="243" y="56"/>
                  </a:lnTo>
                  <a:cubicBezTo>
                    <a:pt x="224" y="17"/>
                    <a:pt x="192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1" name="Google Shape;14071;p102"/>
            <p:cNvSpPr/>
            <p:nvPr/>
          </p:nvSpPr>
          <p:spPr>
            <a:xfrm>
              <a:off x="1829550" y="4428875"/>
              <a:ext cx="63800" cy="106400"/>
            </a:xfrm>
            <a:custGeom>
              <a:rect b="b" l="l" r="r" t="t"/>
              <a:pathLst>
                <a:path extrusionOk="0" h="4256" w="2552">
                  <a:moveTo>
                    <a:pt x="137" y="0"/>
                  </a:moveTo>
                  <a:cubicBezTo>
                    <a:pt x="69" y="0"/>
                    <a:pt x="1" y="70"/>
                    <a:pt x="47" y="140"/>
                  </a:cubicBezTo>
                  <a:cubicBezTo>
                    <a:pt x="967" y="1388"/>
                    <a:pt x="1723" y="2769"/>
                    <a:pt x="2315" y="4182"/>
                  </a:cubicBezTo>
                  <a:cubicBezTo>
                    <a:pt x="2341" y="4234"/>
                    <a:pt x="2388" y="4255"/>
                    <a:pt x="2431" y="4255"/>
                  </a:cubicBezTo>
                  <a:cubicBezTo>
                    <a:pt x="2496" y="4255"/>
                    <a:pt x="2551" y="4208"/>
                    <a:pt x="2512" y="4149"/>
                  </a:cubicBezTo>
                  <a:cubicBezTo>
                    <a:pt x="1920" y="2703"/>
                    <a:pt x="1132" y="1323"/>
                    <a:pt x="212" y="41"/>
                  </a:cubicBezTo>
                  <a:cubicBezTo>
                    <a:pt x="192" y="12"/>
                    <a:pt x="165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2" name="Google Shape;14072;p102"/>
            <p:cNvSpPr/>
            <p:nvPr/>
          </p:nvSpPr>
          <p:spPr>
            <a:xfrm>
              <a:off x="1845300" y="4618225"/>
              <a:ext cx="42950" cy="97625"/>
            </a:xfrm>
            <a:custGeom>
              <a:rect b="b" l="l" r="r" t="t"/>
              <a:pathLst>
                <a:path extrusionOk="0" h="3905" w="1718">
                  <a:moveTo>
                    <a:pt x="1429" y="1"/>
                  </a:moveTo>
                  <a:cubicBezTo>
                    <a:pt x="1368" y="1"/>
                    <a:pt x="1303" y="44"/>
                    <a:pt x="1323" y="124"/>
                  </a:cubicBezTo>
                  <a:cubicBezTo>
                    <a:pt x="1487" y="1471"/>
                    <a:pt x="1027" y="2785"/>
                    <a:pt x="74" y="3738"/>
                  </a:cubicBezTo>
                  <a:cubicBezTo>
                    <a:pt x="1" y="3812"/>
                    <a:pt x="74" y="3905"/>
                    <a:pt x="158" y="3905"/>
                  </a:cubicBezTo>
                  <a:cubicBezTo>
                    <a:pt x="185" y="3905"/>
                    <a:pt x="214" y="3894"/>
                    <a:pt x="239" y="3870"/>
                  </a:cubicBezTo>
                  <a:cubicBezTo>
                    <a:pt x="1225" y="2884"/>
                    <a:pt x="1718" y="1471"/>
                    <a:pt x="1520" y="58"/>
                  </a:cubicBezTo>
                  <a:cubicBezTo>
                    <a:pt x="1507" y="19"/>
                    <a:pt x="1469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3" name="Google Shape;14073;p102"/>
            <p:cNvSpPr/>
            <p:nvPr/>
          </p:nvSpPr>
          <p:spPr>
            <a:xfrm>
              <a:off x="1901375" y="4561325"/>
              <a:ext cx="7400" cy="92875"/>
            </a:xfrm>
            <a:custGeom>
              <a:rect b="b" l="l" r="r" t="t"/>
              <a:pathLst>
                <a:path extrusionOk="0" h="3715" w="296">
                  <a:moveTo>
                    <a:pt x="148" y="1"/>
                  </a:moveTo>
                  <a:cubicBezTo>
                    <a:pt x="91" y="1"/>
                    <a:pt x="33" y="34"/>
                    <a:pt x="33" y="99"/>
                  </a:cubicBezTo>
                  <a:cubicBezTo>
                    <a:pt x="99" y="1282"/>
                    <a:pt x="66" y="2432"/>
                    <a:pt x="0" y="3615"/>
                  </a:cubicBezTo>
                  <a:cubicBezTo>
                    <a:pt x="0" y="3681"/>
                    <a:pt x="50" y="3714"/>
                    <a:pt x="99" y="3714"/>
                  </a:cubicBezTo>
                  <a:cubicBezTo>
                    <a:pt x="148" y="3714"/>
                    <a:pt x="197" y="3681"/>
                    <a:pt x="197" y="3615"/>
                  </a:cubicBezTo>
                  <a:cubicBezTo>
                    <a:pt x="296" y="2432"/>
                    <a:pt x="296" y="1282"/>
                    <a:pt x="263" y="99"/>
                  </a:cubicBezTo>
                  <a:cubicBezTo>
                    <a:pt x="263" y="34"/>
                    <a:pt x="206" y="1"/>
                    <a:pt x="14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4" name="Google Shape;14074;p102"/>
            <p:cNvSpPr/>
            <p:nvPr/>
          </p:nvSpPr>
          <p:spPr>
            <a:xfrm>
              <a:off x="1444200" y="4098900"/>
              <a:ext cx="123450" cy="43550"/>
            </a:xfrm>
            <a:custGeom>
              <a:rect b="b" l="l" r="r" t="t"/>
              <a:pathLst>
                <a:path extrusionOk="0" h="1742" w="4938">
                  <a:moveTo>
                    <a:pt x="3675" y="1"/>
                  </a:moveTo>
                  <a:cubicBezTo>
                    <a:pt x="2314" y="1"/>
                    <a:pt x="1001" y="546"/>
                    <a:pt x="50" y="1575"/>
                  </a:cubicBezTo>
                  <a:cubicBezTo>
                    <a:pt x="1" y="1649"/>
                    <a:pt x="62" y="1741"/>
                    <a:pt x="138" y="1741"/>
                  </a:cubicBezTo>
                  <a:cubicBezTo>
                    <a:pt x="163" y="1741"/>
                    <a:pt x="190" y="1731"/>
                    <a:pt x="214" y="1706"/>
                  </a:cubicBezTo>
                  <a:cubicBezTo>
                    <a:pt x="1099" y="745"/>
                    <a:pt x="2334" y="213"/>
                    <a:pt x="3605" y="213"/>
                  </a:cubicBezTo>
                  <a:cubicBezTo>
                    <a:pt x="3986" y="213"/>
                    <a:pt x="4370" y="260"/>
                    <a:pt x="4749" y="359"/>
                  </a:cubicBezTo>
                  <a:cubicBezTo>
                    <a:pt x="4758" y="361"/>
                    <a:pt x="4766" y="362"/>
                    <a:pt x="4774" y="362"/>
                  </a:cubicBezTo>
                  <a:cubicBezTo>
                    <a:pt x="4888" y="362"/>
                    <a:pt x="4937" y="160"/>
                    <a:pt x="4815" y="129"/>
                  </a:cubicBezTo>
                  <a:cubicBezTo>
                    <a:pt x="4435" y="43"/>
                    <a:pt x="4053" y="1"/>
                    <a:pt x="36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5" name="Google Shape;14075;p102"/>
            <p:cNvSpPr/>
            <p:nvPr/>
          </p:nvSpPr>
          <p:spPr>
            <a:xfrm>
              <a:off x="1619300" y="4127200"/>
              <a:ext cx="78700" cy="82300"/>
            </a:xfrm>
            <a:custGeom>
              <a:rect b="b" l="l" r="r" t="t"/>
              <a:pathLst>
                <a:path extrusionOk="0" h="3292" w="3148">
                  <a:moveTo>
                    <a:pt x="150" y="0"/>
                  </a:moveTo>
                  <a:cubicBezTo>
                    <a:pt x="52" y="0"/>
                    <a:pt x="0" y="130"/>
                    <a:pt x="111" y="213"/>
                  </a:cubicBezTo>
                  <a:cubicBezTo>
                    <a:pt x="1294" y="936"/>
                    <a:pt x="2280" y="1987"/>
                    <a:pt x="2937" y="3236"/>
                  </a:cubicBezTo>
                  <a:cubicBezTo>
                    <a:pt x="2957" y="3275"/>
                    <a:pt x="2985" y="3291"/>
                    <a:pt x="3014" y="3291"/>
                  </a:cubicBezTo>
                  <a:cubicBezTo>
                    <a:pt x="3081" y="3291"/>
                    <a:pt x="3147" y="3206"/>
                    <a:pt x="3101" y="3137"/>
                  </a:cubicBezTo>
                  <a:cubicBezTo>
                    <a:pt x="2444" y="1856"/>
                    <a:pt x="1425" y="771"/>
                    <a:pt x="209" y="16"/>
                  </a:cubicBezTo>
                  <a:cubicBezTo>
                    <a:pt x="188" y="5"/>
                    <a:pt x="168" y="0"/>
                    <a:pt x="15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6" name="Google Shape;14076;p102"/>
            <p:cNvSpPr/>
            <p:nvPr/>
          </p:nvSpPr>
          <p:spPr>
            <a:xfrm>
              <a:off x="1722525" y="4225125"/>
              <a:ext cx="41675" cy="159400"/>
            </a:xfrm>
            <a:custGeom>
              <a:rect b="b" l="l" r="r" t="t"/>
              <a:pathLst>
                <a:path extrusionOk="0" h="6376" w="1667">
                  <a:moveTo>
                    <a:pt x="145" y="1"/>
                  </a:moveTo>
                  <a:cubicBezTo>
                    <a:pt x="76" y="1"/>
                    <a:pt x="0" y="71"/>
                    <a:pt x="24" y="140"/>
                  </a:cubicBezTo>
                  <a:cubicBezTo>
                    <a:pt x="944" y="2079"/>
                    <a:pt x="1437" y="4149"/>
                    <a:pt x="1469" y="6252"/>
                  </a:cubicBezTo>
                  <a:cubicBezTo>
                    <a:pt x="1469" y="6335"/>
                    <a:pt x="1519" y="6376"/>
                    <a:pt x="1568" y="6376"/>
                  </a:cubicBezTo>
                  <a:cubicBezTo>
                    <a:pt x="1617" y="6376"/>
                    <a:pt x="1667" y="6335"/>
                    <a:pt x="1667" y="6252"/>
                  </a:cubicBezTo>
                  <a:cubicBezTo>
                    <a:pt x="1634" y="4116"/>
                    <a:pt x="1141" y="1981"/>
                    <a:pt x="221" y="42"/>
                  </a:cubicBezTo>
                  <a:cubicBezTo>
                    <a:pt x="202" y="13"/>
                    <a:pt x="174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7" name="Google Shape;14077;p102"/>
            <p:cNvSpPr/>
            <p:nvPr/>
          </p:nvSpPr>
          <p:spPr>
            <a:xfrm>
              <a:off x="1705525" y="4279825"/>
              <a:ext cx="25825" cy="96850"/>
            </a:xfrm>
            <a:custGeom>
              <a:rect b="b" l="l" r="r" t="t"/>
              <a:pathLst>
                <a:path extrusionOk="0" h="3874" w="1033">
                  <a:moveTo>
                    <a:pt x="159" y="0"/>
                  </a:moveTo>
                  <a:cubicBezTo>
                    <a:pt x="83" y="0"/>
                    <a:pt x="0" y="85"/>
                    <a:pt x="46" y="154"/>
                  </a:cubicBezTo>
                  <a:cubicBezTo>
                    <a:pt x="638" y="1238"/>
                    <a:pt x="835" y="2520"/>
                    <a:pt x="638" y="3736"/>
                  </a:cubicBezTo>
                  <a:cubicBezTo>
                    <a:pt x="618" y="3817"/>
                    <a:pt x="685" y="3873"/>
                    <a:pt x="747" y="3873"/>
                  </a:cubicBezTo>
                  <a:cubicBezTo>
                    <a:pt x="786" y="3873"/>
                    <a:pt x="822" y="3852"/>
                    <a:pt x="835" y="3802"/>
                  </a:cubicBezTo>
                  <a:cubicBezTo>
                    <a:pt x="1032" y="2520"/>
                    <a:pt x="835" y="1206"/>
                    <a:pt x="244" y="55"/>
                  </a:cubicBezTo>
                  <a:cubicBezTo>
                    <a:pt x="224" y="16"/>
                    <a:pt x="192" y="0"/>
                    <a:pt x="15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8" name="Google Shape;14078;p102"/>
            <p:cNvSpPr/>
            <p:nvPr/>
          </p:nvSpPr>
          <p:spPr>
            <a:xfrm>
              <a:off x="1763025" y="4256000"/>
              <a:ext cx="26650" cy="110650"/>
            </a:xfrm>
            <a:custGeom>
              <a:rect b="b" l="l" r="r" t="t"/>
              <a:pathLst>
                <a:path extrusionOk="0" h="4426" w="1066">
                  <a:moveTo>
                    <a:pt x="148" y="0"/>
                  </a:moveTo>
                  <a:cubicBezTo>
                    <a:pt x="83" y="0"/>
                    <a:pt x="1" y="85"/>
                    <a:pt x="47" y="154"/>
                  </a:cubicBezTo>
                  <a:cubicBezTo>
                    <a:pt x="605" y="1468"/>
                    <a:pt x="868" y="2881"/>
                    <a:pt x="770" y="4327"/>
                  </a:cubicBezTo>
                  <a:cubicBezTo>
                    <a:pt x="770" y="4393"/>
                    <a:pt x="819" y="4426"/>
                    <a:pt x="868" y="4426"/>
                  </a:cubicBezTo>
                  <a:cubicBezTo>
                    <a:pt x="917" y="4426"/>
                    <a:pt x="967" y="4393"/>
                    <a:pt x="967" y="4327"/>
                  </a:cubicBezTo>
                  <a:cubicBezTo>
                    <a:pt x="1065" y="2849"/>
                    <a:pt x="802" y="1403"/>
                    <a:pt x="211" y="55"/>
                  </a:cubicBezTo>
                  <a:cubicBezTo>
                    <a:pt x="201" y="16"/>
                    <a:pt x="176" y="0"/>
                    <a:pt x="14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79" name="Google Shape;14079;p102"/>
          <p:cNvGrpSpPr/>
          <p:nvPr/>
        </p:nvGrpSpPr>
        <p:grpSpPr>
          <a:xfrm>
            <a:off x="8039925" y="-188825"/>
            <a:ext cx="1258825" cy="2265300"/>
            <a:chOff x="8039925" y="-188825"/>
            <a:chExt cx="1258825" cy="2265300"/>
          </a:xfrm>
        </p:grpSpPr>
        <p:sp>
          <p:nvSpPr>
            <p:cNvPr id="14080" name="Google Shape;14080;p102"/>
            <p:cNvSpPr/>
            <p:nvPr/>
          </p:nvSpPr>
          <p:spPr>
            <a:xfrm>
              <a:off x="8822800" y="1679525"/>
              <a:ext cx="475950" cy="396950"/>
            </a:xfrm>
            <a:custGeom>
              <a:rect b="b" l="l" r="r" t="t"/>
              <a:pathLst>
                <a:path extrusionOk="0" h="15878" w="19038">
                  <a:moveTo>
                    <a:pt x="1827" y="1"/>
                  </a:moveTo>
                  <a:cubicBezTo>
                    <a:pt x="1794" y="1"/>
                    <a:pt x="1762" y="16"/>
                    <a:pt x="1742" y="56"/>
                  </a:cubicBezTo>
                  <a:cubicBezTo>
                    <a:pt x="1" y="3703"/>
                    <a:pt x="724" y="8205"/>
                    <a:pt x="3254" y="11327"/>
                  </a:cubicBezTo>
                  <a:cubicBezTo>
                    <a:pt x="5712" y="14221"/>
                    <a:pt x="9291" y="15877"/>
                    <a:pt x="13040" y="15877"/>
                  </a:cubicBezTo>
                  <a:cubicBezTo>
                    <a:pt x="13250" y="15877"/>
                    <a:pt x="13460" y="15872"/>
                    <a:pt x="13671" y="15862"/>
                  </a:cubicBezTo>
                  <a:cubicBezTo>
                    <a:pt x="15675" y="15763"/>
                    <a:pt x="17745" y="15040"/>
                    <a:pt x="18994" y="13364"/>
                  </a:cubicBezTo>
                  <a:cubicBezTo>
                    <a:pt x="19038" y="13277"/>
                    <a:pt x="18979" y="13204"/>
                    <a:pt x="18906" y="13204"/>
                  </a:cubicBezTo>
                  <a:cubicBezTo>
                    <a:pt x="18870" y="13204"/>
                    <a:pt x="18830" y="13222"/>
                    <a:pt x="18797" y="13266"/>
                  </a:cubicBezTo>
                  <a:lnTo>
                    <a:pt x="18797" y="13233"/>
                  </a:lnTo>
                  <a:cubicBezTo>
                    <a:pt x="17713" y="14712"/>
                    <a:pt x="15905" y="15435"/>
                    <a:pt x="14098" y="15599"/>
                  </a:cubicBezTo>
                  <a:cubicBezTo>
                    <a:pt x="13741" y="15631"/>
                    <a:pt x="13384" y="15647"/>
                    <a:pt x="13026" y="15647"/>
                  </a:cubicBezTo>
                  <a:cubicBezTo>
                    <a:pt x="11537" y="15647"/>
                    <a:pt x="10047" y="15373"/>
                    <a:pt x="8643" y="14843"/>
                  </a:cubicBezTo>
                  <a:cubicBezTo>
                    <a:pt x="6836" y="14186"/>
                    <a:pt x="5193" y="13102"/>
                    <a:pt x="3878" y="11721"/>
                  </a:cubicBezTo>
                  <a:cubicBezTo>
                    <a:pt x="2564" y="10276"/>
                    <a:pt x="1644" y="8534"/>
                    <a:pt x="1250" y="6628"/>
                  </a:cubicBezTo>
                  <a:cubicBezTo>
                    <a:pt x="757" y="4459"/>
                    <a:pt x="987" y="2192"/>
                    <a:pt x="1940" y="155"/>
                  </a:cubicBezTo>
                  <a:cubicBezTo>
                    <a:pt x="1986" y="86"/>
                    <a:pt x="1903" y="1"/>
                    <a:pt x="182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1" name="Google Shape;14081;p102"/>
            <p:cNvSpPr/>
            <p:nvPr/>
          </p:nvSpPr>
          <p:spPr>
            <a:xfrm>
              <a:off x="8584575" y="1218225"/>
              <a:ext cx="561475" cy="446950"/>
            </a:xfrm>
            <a:custGeom>
              <a:rect b="b" l="l" r="r" t="t"/>
              <a:pathLst>
                <a:path extrusionOk="0" h="17878" w="22459">
                  <a:moveTo>
                    <a:pt x="1638" y="0"/>
                  </a:moveTo>
                  <a:cubicBezTo>
                    <a:pt x="1606" y="0"/>
                    <a:pt x="1573" y="13"/>
                    <a:pt x="1545" y="41"/>
                  </a:cubicBezTo>
                  <a:cubicBezTo>
                    <a:pt x="165" y="1881"/>
                    <a:pt x="0" y="4247"/>
                    <a:pt x="460" y="6415"/>
                  </a:cubicBezTo>
                  <a:cubicBezTo>
                    <a:pt x="953" y="8650"/>
                    <a:pt x="2005" y="10720"/>
                    <a:pt x="3484" y="12495"/>
                  </a:cubicBezTo>
                  <a:cubicBezTo>
                    <a:pt x="6183" y="15734"/>
                    <a:pt x="10114" y="17878"/>
                    <a:pt x="14327" y="17878"/>
                  </a:cubicBezTo>
                  <a:cubicBezTo>
                    <a:pt x="14730" y="17878"/>
                    <a:pt x="15136" y="17858"/>
                    <a:pt x="15543" y="17818"/>
                  </a:cubicBezTo>
                  <a:cubicBezTo>
                    <a:pt x="18106" y="17588"/>
                    <a:pt x="20505" y="16536"/>
                    <a:pt x="22378" y="14828"/>
                  </a:cubicBezTo>
                  <a:cubicBezTo>
                    <a:pt x="22458" y="14748"/>
                    <a:pt x="22387" y="14646"/>
                    <a:pt x="22304" y="14646"/>
                  </a:cubicBezTo>
                  <a:cubicBezTo>
                    <a:pt x="22285" y="14646"/>
                    <a:pt x="22265" y="14651"/>
                    <a:pt x="22247" y="14663"/>
                  </a:cubicBezTo>
                  <a:cubicBezTo>
                    <a:pt x="20081" y="16679"/>
                    <a:pt x="17173" y="17673"/>
                    <a:pt x="14264" y="17673"/>
                  </a:cubicBezTo>
                  <a:cubicBezTo>
                    <a:pt x="12715" y="17673"/>
                    <a:pt x="11165" y="17392"/>
                    <a:pt x="9727" y="16832"/>
                  </a:cubicBezTo>
                  <a:cubicBezTo>
                    <a:pt x="5521" y="15091"/>
                    <a:pt x="2268" y="11607"/>
                    <a:pt x="888" y="7303"/>
                  </a:cubicBezTo>
                  <a:cubicBezTo>
                    <a:pt x="165" y="4937"/>
                    <a:pt x="165" y="2209"/>
                    <a:pt x="1742" y="172"/>
                  </a:cubicBezTo>
                  <a:cubicBezTo>
                    <a:pt x="1789" y="78"/>
                    <a:pt x="1718" y="0"/>
                    <a:pt x="163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2" name="Google Shape;14082;p102"/>
            <p:cNvSpPr/>
            <p:nvPr/>
          </p:nvSpPr>
          <p:spPr>
            <a:xfrm>
              <a:off x="8183675" y="1022550"/>
              <a:ext cx="425575" cy="425075"/>
            </a:xfrm>
            <a:custGeom>
              <a:rect b="b" l="l" r="r" t="t"/>
              <a:pathLst>
                <a:path extrusionOk="0" h="17003" w="17023">
                  <a:moveTo>
                    <a:pt x="3755" y="1"/>
                  </a:moveTo>
                  <a:cubicBezTo>
                    <a:pt x="3741" y="1"/>
                    <a:pt x="3728" y="5"/>
                    <a:pt x="3714" y="14"/>
                  </a:cubicBezTo>
                  <a:cubicBezTo>
                    <a:pt x="2892" y="375"/>
                    <a:pt x="2137" y="868"/>
                    <a:pt x="1447" y="1460"/>
                  </a:cubicBezTo>
                  <a:cubicBezTo>
                    <a:pt x="822" y="2051"/>
                    <a:pt x="395" y="2906"/>
                    <a:pt x="296" y="3793"/>
                  </a:cubicBezTo>
                  <a:cubicBezTo>
                    <a:pt x="1" y="5830"/>
                    <a:pt x="526" y="7933"/>
                    <a:pt x="1414" y="9741"/>
                  </a:cubicBezTo>
                  <a:cubicBezTo>
                    <a:pt x="3122" y="13224"/>
                    <a:pt x="6277" y="15754"/>
                    <a:pt x="10056" y="16641"/>
                  </a:cubicBezTo>
                  <a:cubicBezTo>
                    <a:pt x="11041" y="16884"/>
                    <a:pt x="12045" y="17003"/>
                    <a:pt x="13048" y="17003"/>
                  </a:cubicBezTo>
                  <a:cubicBezTo>
                    <a:pt x="14354" y="17003"/>
                    <a:pt x="15660" y="16801"/>
                    <a:pt x="16924" y="16411"/>
                  </a:cubicBezTo>
                  <a:cubicBezTo>
                    <a:pt x="17022" y="16378"/>
                    <a:pt x="16989" y="16214"/>
                    <a:pt x="16858" y="16214"/>
                  </a:cubicBezTo>
                  <a:cubicBezTo>
                    <a:pt x="15588" y="16618"/>
                    <a:pt x="14293" y="16812"/>
                    <a:pt x="13015" y="16812"/>
                  </a:cubicBezTo>
                  <a:cubicBezTo>
                    <a:pt x="8573" y="16812"/>
                    <a:pt x="4335" y="14470"/>
                    <a:pt x="2038" y="10463"/>
                  </a:cubicBezTo>
                  <a:cubicBezTo>
                    <a:pt x="986" y="8755"/>
                    <a:pt x="428" y="6816"/>
                    <a:pt x="428" y="4844"/>
                  </a:cubicBezTo>
                  <a:cubicBezTo>
                    <a:pt x="428" y="3727"/>
                    <a:pt x="625" y="2643"/>
                    <a:pt x="1381" y="1788"/>
                  </a:cubicBezTo>
                  <a:cubicBezTo>
                    <a:pt x="2104" y="1131"/>
                    <a:pt x="2925" y="573"/>
                    <a:pt x="3812" y="211"/>
                  </a:cubicBezTo>
                  <a:cubicBezTo>
                    <a:pt x="3897" y="155"/>
                    <a:pt x="3836" y="1"/>
                    <a:pt x="375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3" name="Google Shape;14083;p102"/>
            <p:cNvSpPr/>
            <p:nvPr/>
          </p:nvSpPr>
          <p:spPr>
            <a:xfrm>
              <a:off x="8039925" y="619325"/>
              <a:ext cx="345625" cy="412525"/>
            </a:xfrm>
            <a:custGeom>
              <a:rect b="b" l="l" r="r" t="t"/>
              <a:pathLst>
                <a:path extrusionOk="0" h="16501" w="13825">
                  <a:moveTo>
                    <a:pt x="10821" y="1"/>
                  </a:moveTo>
                  <a:cubicBezTo>
                    <a:pt x="9256" y="1"/>
                    <a:pt x="7695" y="293"/>
                    <a:pt x="6211" y="863"/>
                  </a:cubicBezTo>
                  <a:cubicBezTo>
                    <a:pt x="4075" y="1717"/>
                    <a:pt x="2333" y="3295"/>
                    <a:pt x="1249" y="5332"/>
                  </a:cubicBezTo>
                  <a:cubicBezTo>
                    <a:pt x="197" y="7238"/>
                    <a:pt x="0" y="9505"/>
                    <a:pt x="690" y="11575"/>
                  </a:cubicBezTo>
                  <a:cubicBezTo>
                    <a:pt x="1347" y="13646"/>
                    <a:pt x="2892" y="15289"/>
                    <a:pt x="4929" y="16044"/>
                  </a:cubicBezTo>
                  <a:cubicBezTo>
                    <a:pt x="5837" y="16369"/>
                    <a:pt x="6773" y="16501"/>
                    <a:pt x="7715" y="16501"/>
                  </a:cubicBezTo>
                  <a:cubicBezTo>
                    <a:pt x="9639" y="16501"/>
                    <a:pt x="11588" y="15950"/>
                    <a:pt x="13374" y="15354"/>
                  </a:cubicBezTo>
                  <a:cubicBezTo>
                    <a:pt x="13489" y="15325"/>
                    <a:pt x="13478" y="15145"/>
                    <a:pt x="13386" y="15145"/>
                  </a:cubicBezTo>
                  <a:cubicBezTo>
                    <a:pt x="13372" y="15145"/>
                    <a:pt x="13358" y="15149"/>
                    <a:pt x="13341" y="15157"/>
                  </a:cubicBezTo>
                  <a:cubicBezTo>
                    <a:pt x="11540" y="15741"/>
                    <a:pt x="9602" y="16304"/>
                    <a:pt x="7678" y="16304"/>
                  </a:cubicBezTo>
                  <a:cubicBezTo>
                    <a:pt x="7110" y="16304"/>
                    <a:pt x="6543" y="16255"/>
                    <a:pt x="5981" y="16143"/>
                  </a:cubicBezTo>
                  <a:cubicBezTo>
                    <a:pt x="3812" y="15683"/>
                    <a:pt x="2005" y="14204"/>
                    <a:pt x="1150" y="12200"/>
                  </a:cubicBezTo>
                  <a:cubicBezTo>
                    <a:pt x="263" y="10228"/>
                    <a:pt x="263" y="7994"/>
                    <a:pt x="1150" y="6022"/>
                  </a:cubicBezTo>
                  <a:cubicBezTo>
                    <a:pt x="2037" y="4017"/>
                    <a:pt x="3582" y="2374"/>
                    <a:pt x="5554" y="1389"/>
                  </a:cubicBezTo>
                  <a:cubicBezTo>
                    <a:pt x="7206" y="595"/>
                    <a:pt x="8999" y="193"/>
                    <a:pt x="10803" y="193"/>
                  </a:cubicBezTo>
                  <a:cubicBezTo>
                    <a:pt x="11762" y="193"/>
                    <a:pt x="12724" y="306"/>
                    <a:pt x="13670" y="534"/>
                  </a:cubicBezTo>
                  <a:cubicBezTo>
                    <a:pt x="13680" y="537"/>
                    <a:pt x="13690" y="538"/>
                    <a:pt x="13698" y="538"/>
                  </a:cubicBezTo>
                  <a:cubicBezTo>
                    <a:pt x="13805" y="538"/>
                    <a:pt x="13824" y="367"/>
                    <a:pt x="13703" y="337"/>
                  </a:cubicBezTo>
                  <a:cubicBezTo>
                    <a:pt x="12751" y="112"/>
                    <a:pt x="11785" y="1"/>
                    <a:pt x="1082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4" name="Google Shape;14084;p102"/>
            <p:cNvSpPr/>
            <p:nvPr/>
          </p:nvSpPr>
          <p:spPr>
            <a:xfrm>
              <a:off x="8305250" y="293775"/>
              <a:ext cx="415725" cy="324125"/>
            </a:xfrm>
            <a:custGeom>
              <a:rect b="b" l="l" r="r" t="t"/>
              <a:pathLst>
                <a:path extrusionOk="0" h="12965" w="16629">
                  <a:moveTo>
                    <a:pt x="7612" y="0"/>
                  </a:moveTo>
                  <a:cubicBezTo>
                    <a:pt x="6875" y="0"/>
                    <a:pt x="6138" y="136"/>
                    <a:pt x="5456" y="379"/>
                  </a:cubicBezTo>
                  <a:cubicBezTo>
                    <a:pt x="4503" y="774"/>
                    <a:pt x="3648" y="1365"/>
                    <a:pt x="2991" y="2154"/>
                  </a:cubicBezTo>
                  <a:cubicBezTo>
                    <a:pt x="2268" y="2975"/>
                    <a:pt x="1677" y="3862"/>
                    <a:pt x="1184" y="4848"/>
                  </a:cubicBezTo>
                  <a:cubicBezTo>
                    <a:pt x="625" y="5867"/>
                    <a:pt x="264" y="6984"/>
                    <a:pt x="132" y="8134"/>
                  </a:cubicBezTo>
                  <a:cubicBezTo>
                    <a:pt x="1" y="9252"/>
                    <a:pt x="264" y="10402"/>
                    <a:pt x="855" y="11322"/>
                  </a:cubicBezTo>
                  <a:cubicBezTo>
                    <a:pt x="1414" y="12209"/>
                    <a:pt x="2301" y="12800"/>
                    <a:pt x="3320" y="12965"/>
                  </a:cubicBezTo>
                  <a:cubicBezTo>
                    <a:pt x="3418" y="12965"/>
                    <a:pt x="3484" y="12800"/>
                    <a:pt x="3353" y="12768"/>
                  </a:cubicBezTo>
                  <a:cubicBezTo>
                    <a:pt x="1414" y="12505"/>
                    <a:pt x="297" y="10500"/>
                    <a:pt x="297" y="8693"/>
                  </a:cubicBezTo>
                  <a:cubicBezTo>
                    <a:pt x="362" y="7543"/>
                    <a:pt x="658" y="6393"/>
                    <a:pt x="1184" y="5374"/>
                  </a:cubicBezTo>
                  <a:cubicBezTo>
                    <a:pt x="1611" y="4421"/>
                    <a:pt x="2170" y="3501"/>
                    <a:pt x="2827" y="2680"/>
                  </a:cubicBezTo>
                  <a:cubicBezTo>
                    <a:pt x="3418" y="1858"/>
                    <a:pt x="4207" y="1201"/>
                    <a:pt x="5094" y="774"/>
                  </a:cubicBezTo>
                  <a:cubicBezTo>
                    <a:pt x="5870" y="400"/>
                    <a:pt x="6695" y="203"/>
                    <a:pt x="7549" y="203"/>
                  </a:cubicBezTo>
                  <a:cubicBezTo>
                    <a:pt x="7672" y="203"/>
                    <a:pt x="7796" y="207"/>
                    <a:pt x="7920" y="215"/>
                  </a:cubicBezTo>
                  <a:cubicBezTo>
                    <a:pt x="9892" y="314"/>
                    <a:pt x="11765" y="1168"/>
                    <a:pt x="13178" y="2581"/>
                  </a:cubicBezTo>
                  <a:cubicBezTo>
                    <a:pt x="14755" y="4191"/>
                    <a:pt x="15774" y="6294"/>
                    <a:pt x="16431" y="8430"/>
                  </a:cubicBezTo>
                  <a:cubicBezTo>
                    <a:pt x="16444" y="8483"/>
                    <a:pt x="16478" y="8504"/>
                    <a:pt x="16515" y="8504"/>
                  </a:cubicBezTo>
                  <a:cubicBezTo>
                    <a:pt x="16569" y="8504"/>
                    <a:pt x="16628" y="8456"/>
                    <a:pt x="16628" y="8397"/>
                  </a:cubicBezTo>
                  <a:cubicBezTo>
                    <a:pt x="16037" y="6327"/>
                    <a:pt x="15051" y="4454"/>
                    <a:pt x="13671" y="2844"/>
                  </a:cubicBezTo>
                  <a:cubicBezTo>
                    <a:pt x="12324" y="1267"/>
                    <a:pt x="10418" y="281"/>
                    <a:pt x="8380" y="51"/>
                  </a:cubicBezTo>
                  <a:cubicBezTo>
                    <a:pt x="8126" y="17"/>
                    <a:pt x="7869" y="0"/>
                    <a:pt x="761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5" name="Google Shape;14085;p102"/>
            <p:cNvSpPr/>
            <p:nvPr/>
          </p:nvSpPr>
          <p:spPr>
            <a:xfrm>
              <a:off x="8696300" y="501075"/>
              <a:ext cx="556650" cy="582125"/>
            </a:xfrm>
            <a:custGeom>
              <a:rect b="b" l="l" r="r" t="t"/>
              <a:pathLst>
                <a:path extrusionOk="0" h="23285" w="22266">
                  <a:moveTo>
                    <a:pt x="10820" y="0"/>
                  </a:moveTo>
                  <a:cubicBezTo>
                    <a:pt x="9674" y="0"/>
                    <a:pt x="8514" y="216"/>
                    <a:pt x="7460" y="664"/>
                  </a:cubicBezTo>
                  <a:cubicBezTo>
                    <a:pt x="4732" y="1781"/>
                    <a:pt x="2564" y="3950"/>
                    <a:pt x="1446" y="6710"/>
                  </a:cubicBezTo>
                  <a:cubicBezTo>
                    <a:pt x="296" y="9536"/>
                    <a:pt x="0" y="12658"/>
                    <a:pt x="625" y="15681"/>
                  </a:cubicBezTo>
                  <a:cubicBezTo>
                    <a:pt x="1118" y="18343"/>
                    <a:pt x="2366" y="20971"/>
                    <a:pt x="4535" y="22680"/>
                  </a:cubicBezTo>
                  <a:cubicBezTo>
                    <a:pt x="4831" y="22877"/>
                    <a:pt x="5127" y="23075"/>
                    <a:pt x="5422" y="23272"/>
                  </a:cubicBezTo>
                  <a:cubicBezTo>
                    <a:pt x="5441" y="23281"/>
                    <a:pt x="5458" y="23285"/>
                    <a:pt x="5475" y="23285"/>
                  </a:cubicBezTo>
                  <a:cubicBezTo>
                    <a:pt x="5577" y="23285"/>
                    <a:pt x="5634" y="23131"/>
                    <a:pt x="5521" y="23075"/>
                  </a:cubicBezTo>
                  <a:cubicBezTo>
                    <a:pt x="3155" y="21694"/>
                    <a:pt x="1709" y="19197"/>
                    <a:pt x="1019" y="16568"/>
                  </a:cubicBezTo>
                  <a:cubicBezTo>
                    <a:pt x="263" y="13677"/>
                    <a:pt x="329" y="10653"/>
                    <a:pt x="1249" y="7795"/>
                  </a:cubicBezTo>
                  <a:cubicBezTo>
                    <a:pt x="2103" y="5001"/>
                    <a:pt x="4042" y="2635"/>
                    <a:pt x="6671" y="1222"/>
                  </a:cubicBezTo>
                  <a:cubicBezTo>
                    <a:pt x="7920" y="565"/>
                    <a:pt x="9333" y="204"/>
                    <a:pt x="10779" y="204"/>
                  </a:cubicBezTo>
                  <a:cubicBezTo>
                    <a:pt x="12159" y="237"/>
                    <a:pt x="13539" y="565"/>
                    <a:pt x="14788" y="1190"/>
                  </a:cubicBezTo>
                  <a:cubicBezTo>
                    <a:pt x="17383" y="2405"/>
                    <a:pt x="19454" y="4508"/>
                    <a:pt x="21360" y="6579"/>
                  </a:cubicBezTo>
                  <a:lnTo>
                    <a:pt x="22050" y="7367"/>
                  </a:lnTo>
                  <a:cubicBezTo>
                    <a:pt x="22071" y="7389"/>
                    <a:pt x="22094" y="7398"/>
                    <a:pt x="22116" y="7398"/>
                  </a:cubicBezTo>
                  <a:cubicBezTo>
                    <a:pt x="22196" y="7398"/>
                    <a:pt x="22265" y="7280"/>
                    <a:pt x="22214" y="7203"/>
                  </a:cubicBezTo>
                  <a:cubicBezTo>
                    <a:pt x="20242" y="5034"/>
                    <a:pt x="18172" y="2800"/>
                    <a:pt x="15609" y="1354"/>
                  </a:cubicBezTo>
                  <a:cubicBezTo>
                    <a:pt x="14393" y="664"/>
                    <a:pt x="13046" y="204"/>
                    <a:pt x="11666" y="39"/>
                  </a:cubicBezTo>
                  <a:cubicBezTo>
                    <a:pt x="11386" y="13"/>
                    <a:pt x="11104" y="0"/>
                    <a:pt x="1082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6" name="Google Shape;14086;p102"/>
            <p:cNvSpPr/>
            <p:nvPr/>
          </p:nvSpPr>
          <p:spPr>
            <a:xfrm>
              <a:off x="8643725" y="34775"/>
              <a:ext cx="460625" cy="487125"/>
            </a:xfrm>
            <a:custGeom>
              <a:rect b="b" l="l" r="r" t="t"/>
              <a:pathLst>
                <a:path extrusionOk="0" h="19485" w="18425">
                  <a:moveTo>
                    <a:pt x="13865" y="0"/>
                  </a:moveTo>
                  <a:cubicBezTo>
                    <a:pt x="10577" y="0"/>
                    <a:pt x="7306" y="928"/>
                    <a:pt x="4732" y="3050"/>
                  </a:cubicBezTo>
                  <a:cubicBezTo>
                    <a:pt x="3089" y="4397"/>
                    <a:pt x="1808" y="6172"/>
                    <a:pt x="1085" y="8176"/>
                  </a:cubicBezTo>
                  <a:cubicBezTo>
                    <a:pt x="395" y="10115"/>
                    <a:pt x="362" y="12284"/>
                    <a:pt x="986" y="14255"/>
                  </a:cubicBezTo>
                  <a:cubicBezTo>
                    <a:pt x="1611" y="16457"/>
                    <a:pt x="3089" y="18330"/>
                    <a:pt x="5061" y="19480"/>
                  </a:cubicBezTo>
                  <a:cubicBezTo>
                    <a:pt x="5073" y="19483"/>
                    <a:pt x="5084" y="19484"/>
                    <a:pt x="5095" y="19484"/>
                  </a:cubicBezTo>
                  <a:cubicBezTo>
                    <a:pt x="5208" y="19484"/>
                    <a:pt x="5279" y="19343"/>
                    <a:pt x="5159" y="19283"/>
                  </a:cubicBezTo>
                  <a:cubicBezTo>
                    <a:pt x="1578" y="17311"/>
                    <a:pt x="0" y="12744"/>
                    <a:pt x="1085" y="8866"/>
                  </a:cubicBezTo>
                  <a:cubicBezTo>
                    <a:pt x="2268" y="4660"/>
                    <a:pt x="5981" y="1604"/>
                    <a:pt x="10154" y="618"/>
                  </a:cubicBezTo>
                  <a:cubicBezTo>
                    <a:pt x="11385" y="330"/>
                    <a:pt x="12645" y="188"/>
                    <a:pt x="13906" y="188"/>
                  </a:cubicBezTo>
                  <a:cubicBezTo>
                    <a:pt x="15372" y="188"/>
                    <a:pt x="16840" y="379"/>
                    <a:pt x="18271" y="750"/>
                  </a:cubicBezTo>
                  <a:cubicBezTo>
                    <a:pt x="18281" y="752"/>
                    <a:pt x="18290" y="753"/>
                    <a:pt x="18299" y="753"/>
                  </a:cubicBezTo>
                  <a:cubicBezTo>
                    <a:pt x="18406" y="753"/>
                    <a:pt x="18425" y="583"/>
                    <a:pt x="18304" y="553"/>
                  </a:cubicBezTo>
                  <a:cubicBezTo>
                    <a:pt x="16864" y="193"/>
                    <a:pt x="15363" y="0"/>
                    <a:pt x="1386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7" name="Google Shape;14087;p102"/>
            <p:cNvSpPr/>
            <p:nvPr/>
          </p:nvSpPr>
          <p:spPr>
            <a:xfrm>
              <a:off x="8454775" y="14975"/>
              <a:ext cx="364125" cy="282050"/>
            </a:xfrm>
            <a:custGeom>
              <a:rect b="b" l="l" r="r" t="t"/>
              <a:pathLst>
                <a:path extrusionOk="0" h="11282" w="14565">
                  <a:moveTo>
                    <a:pt x="7978" y="1"/>
                  </a:moveTo>
                  <a:cubicBezTo>
                    <a:pt x="6861" y="1"/>
                    <a:pt x="5743" y="203"/>
                    <a:pt x="4667" y="655"/>
                  </a:cubicBezTo>
                  <a:cubicBezTo>
                    <a:pt x="3254" y="1213"/>
                    <a:pt x="2071" y="2232"/>
                    <a:pt x="1249" y="3513"/>
                  </a:cubicBezTo>
                  <a:cubicBezTo>
                    <a:pt x="526" y="4729"/>
                    <a:pt x="263" y="6175"/>
                    <a:pt x="526" y="7555"/>
                  </a:cubicBezTo>
                  <a:cubicBezTo>
                    <a:pt x="756" y="9100"/>
                    <a:pt x="1676" y="10447"/>
                    <a:pt x="2991" y="11268"/>
                  </a:cubicBezTo>
                  <a:cubicBezTo>
                    <a:pt x="3009" y="11278"/>
                    <a:pt x="3027" y="11282"/>
                    <a:pt x="3043" y="11282"/>
                  </a:cubicBezTo>
                  <a:cubicBezTo>
                    <a:pt x="3145" y="11282"/>
                    <a:pt x="3202" y="11128"/>
                    <a:pt x="3089" y="11071"/>
                  </a:cubicBezTo>
                  <a:lnTo>
                    <a:pt x="3089" y="11071"/>
                  </a:lnTo>
                  <a:lnTo>
                    <a:pt x="3089" y="11104"/>
                  </a:lnTo>
                  <a:cubicBezTo>
                    <a:pt x="691" y="9724"/>
                    <a:pt x="1" y="6372"/>
                    <a:pt x="1249" y="3973"/>
                  </a:cubicBezTo>
                  <a:cubicBezTo>
                    <a:pt x="2529" y="1473"/>
                    <a:pt x="5347" y="186"/>
                    <a:pt x="8089" y="186"/>
                  </a:cubicBezTo>
                  <a:cubicBezTo>
                    <a:pt x="8374" y="186"/>
                    <a:pt x="8657" y="200"/>
                    <a:pt x="8939" y="227"/>
                  </a:cubicBezTo>
                  <a:cubicBezTo>
                    <a:pt x="10910" y="490"/>
                    <a:pt x="12750" y="1180"/>
                    <a:pt x="14360" y="2298"/>
                  </a:cubicBezTo>
                  <a:cubicBezTo>
                    <a:pt x="14386" y="2317"/>
                    <a:pt x="14410" y="2325"/>
                    <a:pt x="14432" y="2325"/>
                  </a:cubicBezTo>
                  <a:cubicBezTo>
                    <a:pt x="14521" y="2325"/>
                    <a:pt x="14565" y="2186"/>
                    <a:pt x="14459" y="2133"/>
                  </a:cubicBezTo>
                  <a:cubicBezTo>
                    <a:pt x="12559" y="852"/>
                    <a:pt x="10272" y="1"/>
                    <a:pt x="7978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8" name="Google Shape;14088;p102"/>
            <p:cNvSpPr/>
            <p:nvPr/>
          </p:nvSpPr>
          <p:spPr>
            <a:xfrm>
              <a:off x="8941925" y="-188825"/>
              <a:ext cx="332725" cy="223850"/>
            </a:xfrm>
            <a:custGeom>
              <a:rect b="b" l="l" r="r" t="t"/>
              <a:pathLst>
                <a:path extrusionOk="0" h="8954" w="13309">
                  <a:moveTo>
                    <a:pt x="13178" y="0"/>
                  </a:moveTo>
                  <a:cubicBezTo>
                    <a:pt x="10647" y="230"/>
                    <a:pt x="8051" y="526"/>
                    <a:pt x="5653" y="1413"/>
                  </a:cubicBezTo>
                  <a:cubicBezTo>
                    <a:pt x="4502" y="1840"/>
                    <a:pt x="3385" y="2399"/>
                    <a:pt x="2399" y="3155"/>
                  </a:cubicBezTo>
                  <a:cubicBezTo>
                    <a:pt x="1479" y="3878"/>
                    <a:pt x="592" y="4798"/>
                    <a:pt x="296" y="5981"/>
                  </a:cubicBezTo>
                  <a:cubicBezTo>
                    <a:pt x="1" y="7065"/>
                    <a:pt x="428" y="8248"/>
                    <a:pt x="1348" y="8938"/>
                  </a:cubicBezTo>
                  <a:cubicBezTo>
                    <a:pt x="1369" y="8948"/>
                    <a:pt x="1389" y="8953"/>
                    <a:pt x="1407" y="8953"/>
                  </a:cubicBezTo>
                  <a:cubicBezTo>
                    <a:pt x="1505" y="8953"/>
                    <a:pt x="1557" y="8824"/>
                    <a:pt x="1446" y="8741"/>
                  </a:cubicBezTo>
                  <a:cubicBezTo>
                    <a:pt x="592" y="8116"/>
                    <a:pt x="198" y="6999"/>
                    <a:pt x="526" y="5948"/>
                  </a:cubicBezTo>
                  <a:cubicBezTo>
                    <a:pt x="822" y="4798"/>
                    <a:pt x="1709" y="3910"/>
                    <a:pt x="2629" y="3220"/>
                  </a:cubicBezTo>
                  <a:cubicBezTo>
                    <a:pt x="4535" y="1840"/>
                    <a:pt x="6836" y="1117"/>
                    <a:pt x="9136" y="690"/>
                  </a:cubicBezTo>
                  <a:cubicBezTo>
                    <a:pt x="10483" y="460"/>
                    <a:pt x="11830" y="329"/>
                    <a:pt x="13178" y="197"/>
                  </a:cubicBezTo>
                  <a:cubicBezTo>
                    <a:pt x="13309" y="197"/>
                    <a:pt x="13309" y="0"/>
                    <a:pt x="1317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9" name="Google Shape;14089;p102"/>
            <p:cNvSpPr/>
            <p:nvPr/>
          </p:nvSpPr>
          <p:spPr>
            <a:xfrm>
              <a:off x="8868000" y="1673600"/>
              <a:ext cx="33425" cy="164450"/>
            </a:xfrm>
            <a:custGeom>
              <a:rect b="b" l="l" r="r" t="t"/>
              <a:pathLst>
                <a:path extrusionOk="0" h="6578" w="1337">
                  <a:moveTo>
                    <a:pt x="1205" y="1"/>
                  </a:moveTo>
                  <a:cubicBezTo>
                    <a:pt x="1172" y="1"/>
                    <a:pt x="1139" y="19"/>
                    <a:pt x="1117" y="63"/>
                  </a:cubicBezTo>
                  <a:cubicBezTo>
                    <a:pt x="66" y="2067"/>
                    <a:pt x="0" y="4466"/>
                    <a:pt x="953" y="6536"/>
                  </a:cubicBezTo>
                  <a:cubicBezTo>
                    <a:pt x="963" y="6565"/>
                    <a:pt x="987" y="6577"/>
                    <a:pt x="1014" y="6577"/>
                  </a:cubicBezTo>
                  <a:cubicBezTo>
                    <a:pt x="1079" y="6577"/>
                    <a:pt x="1164" y="6508"/>
                    <a:pt x="1117" y="6438"/>
                  </a:cubicBezTo>
                  <a:cubicBezTo>
                    <a:pt x="230" y="4401"/>
                    <a:pt x="296" y="2100"/>
                    <a:pt x="1315" y="162"/>
                  </a:cubicBezTo>
                  <a:cubicBezTo>
                    <a:pt x="1337" y="74"/>
                    <a:pt x="1271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0" name="Google Shape;14090;p102"/>
            <p:cNvSpPr/>
            <p:nvPr/>
          </p:nvSpPr>
          <p:spPr>
            <a:xfrm>
              <a:off x="8974450" y="1948975"/>
              <a:ext cx="235325" cy="84150"/>
            </a:xfrm>
            <a:custGeom>
              <a:rect b="b" l="l" r="r" t="t"/>
              <a:pathLst>
                <a:path extrusionOk="0" h="3366" w="9413">
                  <a:moveTo>
                    <a:pt x="149" y="1"/>
                  </a:moveTo>
                  <a:cubicBezTo>
                    <a:pt x="83" y="1"/>
                    <a:pt x="1" y="86"/>
                    <a:pt x="47" y="155"/>
                  </a:cubicBezTo>
                  <a:cubicBezTo>
                    <a:pt x="376" y="812"/>
                    <a:pt x="901" y="1371"/>
                    <a:pt x="1558" y="1732"/>
                  </a:cubicBezTo>
                  <a:cubicBezTo>
                    <a:pt x="2314" y="2159"/>
                    <a:pt x="3103" y="2488"/>
                    <a:pt x="3924" y="2751"/>
                  </a:cubicBezTo>
                  <a:cubicBezTo>
                    <a:pt x="5266" y="3156"/>
                    <a:pt x="6647" y="3366"/>
                    <a:pt x="8036" y="3366"/>
                  </a:cubicBezTo>
                  <a:cubicBezTo>
                    <a:pt x="8450" y="3366"/>
                    <a:pt x="8866" y="3347"/>
                    <a:pt x="9281" y="3309"/>
                  </a:cubicBezTo>
                  <a:cubicBezTo>
                    <a:pt x="9412" y="3309"/>
                    <a:pt x="9412" y="3079"/>
                    <a:pt x="9281" y="3079"/>
                  </a:cubicBezTo>
                  <a:cubicBezTo>
                    <a:pt x="8815" y="3133"/>
                    <a:pt x="8346" y="3160"/>
                    <a:pt x="7877" y="3160"/>
                  </a:cubicBezTo>
                  <a:cubicBezTo>
                    <a:pt x="6627" y="3160"/>
                    <a:pt x="5373" y="2969"/>
                    <a:pt x="4154" y="2586"/>
                  </a:cubicBezTo>
                  <a:cubicBezTo>
                    <a:pt x="3333" y="2356"/>
                    <a:pt x="2544" y="2028"/>
                    <a:pt x="1788" y="1633"/>
                  </a:cubicBezTo>
                  <a:cubicBezTo>
                    <a:pt x="1098" y="1272"/>
                    <a:pt x="540" y="713"/>
                    <a:pt x="211" y="56"/>
                  </a:cubicBezTo>
                  <a:cubicBezTo>
                    <a:pt x="201" y="17"/>
                    <a:pt x="177" y="1"/>
                    <a:pt x="14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1" name="Google Shape;14091;p102"/>
            <p:cNvSpPr/>
            <p:nvPr/>
          </p:nvSpPr>
          <p:spPr>
            <a:xfrm>
              <a:off x="9035825" y="1974925"/>
              <a:ext cx="164075" cy="34625"/>
            </a:xfrm>
            <a:custGeom>
              <a:rect b="b" l="l" r="r" t="t"/>
              <a:pathLst>
                <a:path extrusionOk="0" h="1385" w="6563">
                  <a:moveTo>
                    <a:pt x="133" y="0"/>
                  </a:moveTo>
                  <a:cubicBezTo>
                    <a:pt x="48" y="0"/>
                    <a:pt x="1" y="173"/>
                    <a:pt x="122" y="234"/>
                  </a:cubicBezTo>
                  <a:cubicBezTo>
                    <a:pt x="2127" y="924"/>
                    <a:pt x="4263" y="1318"/>
                    <a:pt x="6431" y="1384"/>
                  </a:cubicBezTo>
                  <a:cubicBezTo>
                    <a:pt x="6563" y="1384"/>
                    <a:pt x="6563" y="1187"/>
                    <a:pt x="6431" y="1187"/>
                  </a:cubicBezTo>
                  <a:cubicBezTo>
                    <a:pt x="4295" y="1121"/>
                    <a:pt x="2159" y="727"/>
                    <a:pt x="155" y="4"/>
                  </a:cubicBezTo>
                  <a:cubicBezTo>
                    <a:pt x="148" y="1"/>
                    <a:pt x="14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2" name="Google Shape;14092;p102"/>
            <p:cNvSpPr/>
            <p:nvPr/>
          </p:nvSpPr>
          <p:spPr>
            <a:xfrm>
              <a:off x="9061450" y="1957475"/>
              <a:ext cx="130225" cy="25025"/>
            </a:xfrm>
            <a:custGeom>
              <a:rect b="b" l="l" r="r" t="t"/>
              <a:pathLst>
                <a:path extrusionOk="0" h="1001" w="5209">
                  <a:moveTo>
                    <a:pt x="114" y="0"/>
                  </a:moveTo>
                  <a:cubicBezTo>
                    <a:pt x="37" y="0"/>
                    <a:pt x="1" y="180"/>
                    <a:pt x="116" y="209"/>
                  </a:cubicBezTo>
                  <a:cubicBezTo>
                    <a:pt x="1411" y="749"/>
                    <a:pt x="2795" y="1000"/>
                    <a:pt x="4176" y="1000"/>
                  </a:cubicBezTo>
                  <a:cubicBezTo>
                    <a:pt x="4477" y="1000"/>
                    <a:pt x="4778" y="988"/>
                    <a:pt x="5078" y="965"/>
                  </a:cubicBezTo>
                  <a:cubicBezTo>
                    <a:pt x="5200" y="965"/>
                    <a:pt x="5209" y="764"/>
                    <a:pt x="5102" y="764"/>
                  </a:cubicBezTo>
                  <a:cubicBezTo>
                    <a:pt x="5095" y="764"/>
                    <a:pt x="5086" y="766"/>
                    <a:pt x="5078" y="768"/>
                  </a:cubicBezTo>
                  <a:cubicBezTo>
                    <a:pt x="4796" y="790"/>
                    <a:pt x="4515" y="801"/>
                    <a:pt x="4234" y="801"/>
                  </a:cubicBezTo>
                  <a:cubicBezTo>
                    <a:pt x="2842" y="801"/>
                    <a:pt x="1461" y="531"/>
                    <a:pt x="149" y="12"/>
                  </a:cubicBezTo>
                  <a:cubicBezTo>
                    <a:pt x="136" y="4"/>
                    <a:pt x="125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3" name="Google Shape;14093;p102"/>
            <p:cNvSpPr/>
            <p:nvPr/>
          </p:nvSpPr>
          <p:spPr>
            <a:xfrm>
              <a:off x="8914000" y="1740875"/>
              <a:ext cx="28950" cy="130450"/>
            </a:xfrm>
            <a:custGeom>
              <a:rect b="b" l="l" r="r" t="t"/>
              <a:pathLst>
                <a:path extrusionOk="0" h="5218" w="1158">
                  <a:moveTo>
                    <a:pt x="99" y="1"/>
                  </a:moveTo>
                  <a:cubicBezTo>
                    <a:pt x="50" y="1"/>
                    <a:pt x="0" y="34"/>
                    <a:pt x="0" y="99"/>
                  </a:cubicBezTo>
                  <a:cubicBezTo>
                    <a:pt x="99" y="1808"/>
                    <a:pt x="395" y="3517"/>
                    <a:pt x="920" y="5160"/>
                  </a:cubicBezTo>
                  <a:cubicBezTo>
                    <a:pt x="933" y="5199"/>
                    <a:pt x="977" y="5217"/>
                    <a:pt x="1021" y="5217"/>
                  </a:cubicBezTo>
                  <a:cubicBezTo>
                    <a:pt x="1089" y="5217"/>
                    <a:pt x="1157" y="5174"/>
                    <a:pt x="1118" y="5094"/>
                  </a:cubicBezTo>
                  <a:cubicBezTo>
                    <a:pt x="625" y="3484"/>
                    <a:pt x="296" y="1775"/>
                    <a:pt x="198" y="99"/>
                  </a:cubicBezTo>
                  <a:cubicBezTo>
                    <a:pt x="198" y="34"/>
                    <a:pt x="148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4" name="Google Shape;14094;p102"/>
            <p:cNvSpPr/>
            <p:nvPr/>
          </p:nvSpPr>
          <p:spPr>
            <a:xfrm>
              <a:off x="8647825" y="1373475"/>
              <a:ext cx="117925" cy="172300"/>
            </a:xfrm>
            <a:custGeom>
              <a:rect b="b" l="l" r="r" t="t"/>
              <a:pathLst>
                <a:path extrusionOk="0" h="6892" w="4717">
                  <a:moveTo>
                    <a:pt x="380" y="0"/>
                  </a:moveTo>
                  <a:cubicBezTo>
                    <a:pt x="337" y="0"/>
                    <a:pt x="290" y="21"/>
                    <a:pt x="264" y="74"/>
                  </a:cubicBezTo>
                  <a:cubicBezTo>
                    <a:pt x="1" y="731"/>
                    <a:pt x="362" y="1454"/>
                    <a:pt x="625" y="2046"/>
                  </a:cubicBezTo>
                  <a:cubicBezTo>
                    <a:pt x="921" y="2703"/>
                    <a:pt x="1282" y="3327"/>
                    <a:pt x="1677" y="3886"/>
                  </a:cubicBezTo>
                  <a:cubicBezTo>
                    <a:pt x="2432" y="5036"/>
                    <a:pt x="3418" y="6055"/>
                    <a:pt x="4535" y="6876"/>
                  </a:cubicBezTo>
                  <a:cubicBezTo>
                    <a:pt x="4551" y="6887"/>
                    <a:pt x="4567" y="6891"/>
                    <a:pt x="4582" y="6891"/>
                  </a:cubicBezTo>
                  <a:cubicBezTo>
                    <a:pt x="4660" y="6891"/>
                    <a:pt x="4717" y="6762"/>
                    <a:pt x="4634" y="6679"/>
                  </a:cubicBezTo>
                  <a:cubicBezTo>
                    <a:pt x="3582" y="5890"/>
                    <a:pt x="2662" y="4937"/>
                    <a:pt x="1907" y="3853"/>
                  </a:cubicBezTo>
                  <a:cubicBezTo>
                    <a:pt x="1545" y="3327"/>
                    <a:pt x="1217" y="2801"/>
                    <a:pt x="954" y="2210"/>
                  </a:cubicBezTo>
                  <a:cubicBezTo>
                    <a:pt x="658" y="1618"/>
                    <a:pt x="198" y="797"/>
                    <a:pt x="461" y="107"/>
                  </a:cubicBezTo>
                  <a:cubicBezTo>
                    <a:pt x="500" y="48"/>
                    <a:pt x="445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5" name="Google Shape;14095;p102"/>
            <p:cNvSpPr/>
            <p:nvPr/>
          </p:nvSpPr>
          <p:spPr>
            <a:xfrm>
              <a:off x="8673625" y="1402225"/>
              <a:ext cx="69000" cy="92175"/>
            </a:xfrm>
            <a:custGeom>
              <a:rect b="b" l="l" r="r" t="t"/>
              <a:pathLst>
                <a:path extrusionOk="0" h="3687" w="2760">
                  <a:moveTo>
                    <a:pt x="124" y="0"/>
                  </a:moveTo>
                  <a:cubicBezTo>
                    <a:pt x="64" y="0"/>
                    <a:pt x="0" y="48"/>
                    <a:pt x="20" y="107"/>
                  </a:cubicBezTo>
                  <a:lnTo>
                    <a:pt x="20" y="140"/>
                  </a:lnTo>
                  <a:cubicBezTo>
                    <a:pt x="579" y="1487"/>
                    <a:pt x="1433" y="2703"/>
                    <a:pt x="2550" y="3656"/>
                  </a:cubicBezTo>
                  <a:cubicBezTo>
                    <a:pt x="2572" y="3677"/>
                    <a:pt x="2595" y="3686"/>
                    <a:pt x="2617" y="3686"/>
                  </a:cubicBezTo>
                  <a:cubicBezTo>
                    <a:pt x="2695" y="3686"/>
                    <a:pt x="2759" y="3569"/>
                    <a:pt x="2682" y="3492"/>
                  </a:cubicBezTo>
                  <a:cubicBezTo>
                    <a:pt x="1630" y="2571"/>
                    <a:pt x="776" y="1388"/>
                    <a:pt x="217" y="74"/>
                  </a:cubicBezTo>
                  <a:cubicBezTo>
                    <a:pt x="204" y="22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6" name="Google Shape;14096;p102"/>
            <p:cNvSpPr/>
            <p:nvPr/>
          </p:nvSpPr>
          <p:spPr>
            <a:xfrm>
              <a:off x="8699250" y="1415000"/>
              <a:ext cx="44250" cy="45400"/>
            </a:xfrm>
            <a:custGeom>
              <a:rect b="b" l="l" r="r" t="t"/>
              <a:pathLst>
                <a:path extrusionOk="0" h="1816" w="1770">
                  <a:moveTo>
                    <a:pt x="160" y="1"/>
                  </a:moveTo>
                  <a:cubicBezTo>
                    <a:pt x="83" y="1"/>
                    <a:pt x="1" y="86"/>
                    <a:pt x="47" y="155"/>
                  </a:cubicBezTo>
                  <a:cubicBezTo>
                    <a:pt x="474" y="746"/>
                    <a:pt x="967" y="1305"/>
                    <a:pt x="1525" y="1798"/>
                  </a:cubicBezTo>
                  <a:cubicBezTo>
                    <a:pt x="1544" y="1810"/>
                    <a:pt x="1565" y="1815"/>
                    <a:pt x="1586" y="1815"/>
                  </a:cubicBezTo>
                  <a:cubicBezTo>
                    <a:pt x="1676" y="1815"/>
                    <a:pt x="1770" y="1713"/>
                    <a:pt x="1690" y="1633"/>
                  </a:cubicBezTo>
                  <a:cubicBezTo>
                    <a:pt x="1131" y="1173"/>
                    <a:pt x="638" y="615"/>
                    <a:pt x="244" y="56"/>
                  </a:cubicBezTo>
                  <a:cubicBezTo>
                    <a:pt x="224" y="16"/>
                    <a:pt x="192" y="1"/>
                    <a:pt x="16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7" name="Google Shape;14097;p102"/>
            <p:cNvSpPr/>
            <p:nvPr/>
          </p:nvSpPr>
          <p:spPr>
            <a:xfrm>
              <a:off x="8890175" y="1540575"/>
              <a:ext cx="214775" cy="59225"/>
            </a:xfrm>
            <a:custGeom>
              <a:rect b="b" l="l" r="r" t="t"/>
              <a:pathLst>
                <a:path extrusionOk="0" h="2369" w="8591">
                  <a:moveTo>
                    <a:pt x="8469" y="1"/>
                  </a:moveTo>
                  <a:cubicBezTo>
                    <a:pt x="8451" y="1"/>
                    <a:pt x="8432" y="9"/>
                    <a:pt x="8413" y="28"/>
                  </a:cubicBezTo>
                  <a:cubicBezTo>
                    <a:pt x="6213" y="1435"/>
                    <a:pt x="3674" y="2163"/>
                    <a:pt x="1074" y="2163"/>
                  </a:cubicBezTo>
                  <a:cubicBezTo>
                    <a:pt x="761" y="2163"/>
                    <a:pt x="446" y="2152"/>
                    <a:pt x="132" y="2131"/>
                  </a:cubicBezTo>
                  <a:cubicBezTo>
                    <a:pt x="0" y="2131"/>
                    <a:pt x="0" y="2328"/>
                    <a:pt x="132" y="2328"/>
                  </a:cubicBezTo>
                  <a:cubicBezTo>
                    <a:pt x="480" y="2355"/>
                    <a:pt x="827" y="2368"/>
                    <a:pt x="1173" y="2368"/>
                  </a:cubicBezTo>
                  <a:cubicBezTo>
                    <a:pt x="3771" y="2368"/>
                    <a:pt x="6308" y="1613"/>
                    <a:pt x="8511" y="192"/>
                  </a:cubicBezTo>
                  <a:cubicBezTo>
                    <a:pt x="8591" y="139"/>
                    <a:pt x="8542" y="1"/>
                    <a:pt x="846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8" name="Google Shape;14098;p102"/>
            <p:cNvSpPr/>
            <p:nvPr/>
          </p:nvSpPr>
          <p:spPr>
            <a:xfrm>
              <a:off x="8944400" y="1523675"/>
              <a:ext cx="154950" cy="42250"/>
            </a:xfrm>
            <a:custGeom>
              <a:rect b="b" l="l" r="r" t="t"/>
              <a:pathLst>
                <a:path extrusionOk="0" h="1690" w="6198">
                  <a:moveTo>
                    <a:pt x="6054" y="0"/>
                  </a:moveTo>
                  <a:cubicBezTo>
                    <a:pt x="6041" y="0"/>
                    <a:pt x="6027" y="5"/>
                    <a:pt x="6014" y="14"/>
                  </a:cubicBezTo>
                  <a:cubicBezTo>
                    <a:pt x="4173" y="901"/>
                    <a:pt x="2169" y="1427"/>
                    <a:pt x="132" y="1492"/>
                  </a:cubicBezTo>
                  <a:cubicBezTo>
                    <a:pt x="0" y="1492"/>
                    <a:pt x="0" y="1690"/>
                    <a:pt x="132" y="1690"/>
                  </a:cubicBezTo>
                  <a:cubicBezTo>
                    <a:pt x="2202" y="1624"/>
                    <a:pt x="4239" y="1098"/>
                    <a:pt x="6112" y="211"/>
                  </a:cubicBezTo>
                  <a:cubicBezTo>
                    <a:pt x="6197" y="154"/>
                    <a:pt x="6136" y="0"/>
                    <a:pt x="605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9" name="Google Shape;14099;p102"/>
            <p:cNvSpPr/>
            <p:nvPr/>
          </p:nvSpPr>
          <p:spPr>
            <a:xfrm>
              <a:off x="8990400" y="1496575"/>
              <a:ext cx="86650" cy="31550"/>
            </a:xfrm>
            <a:custGeom>
              <a:rect b="b" l="l" r="r" t="t"/>
              <a:pathLst>
                <a:path extrusionOk="0" h="1262" w="3466">
                  <a:moveTo>
                    <a:pt x="3296" y="0"/>
                  </a:moveTo>
                  <a:cubicBezTo>
                    <a:pt x="3282" y="0"/>
                    <a:pt x="3267" y="4"/>
                    <a:pt x="3254" y="13"/>
                  </a:cubicBezTo>
                  <a:cubicBezTo>
                    <a:pt x="2333" y="638"/>
                    <a:pt x="1249" y="966"/>
                    <a:pt x="132" y="1065"/>
                  </a:cubicBezTo>
                  <a:cubicBezTo>
                    <a:pt x="0" y="1065"/>
                    <a:pt x="0" y="1262"/>
                    <a:pt x="132" y="1262"/>
                  </a:cubicBezTo>
                  <a:cubicBezTo>
                    <a:pt x="1282" y="1196"/>
                    <a:pt x="2399" y="835"/>
                    <a:pt x="3352" y="210"/>
                  </a:cubicBezTo>
                  <a:cubicBezTo>
                    <a:pt x="3465" y="154"/>
                    <a:pt x="3384" y="0"/>
                    <a:pt x="329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0" name="Google Shape;14100;p102"/>
            <p:cNvSpPr/>
            <p:nvPr/>
          </p:nvSpPr>
          <p:spPr>
            <a:xfrm>
              <a:off x="8998100" y="1465575"/>
              <a:ext cx="52850" cy="20950"/>
            </a:xfrm>
            <a:custGeom>
              <a:rect b="b" l="l" r="r" t="t"/>
              <a:pathLst>
                <a:path extrusionOk="0" h="838" w="2114">
                  <a:moveTo>
                    <a:pt x="1982" y="1"/>
                  </a:moveTo>
                  <a:cubicBezTo>
                    <a:pt x="1975" y="1"/>
                    <a:pt x="1967" y="2"/>
                    <a:pt x="1960" y="5"/>
                  </a:cubicBezTo>
                  <a:lnTo>
                    <a:pt x="87" y="629"/>
                  </a:lnTo>
                  <a:cubicBezTo>
                    <a:pt x="0" y="658"/>
                    <a:pt x="15" y="838"/>
                    <a:pt x="108" y="838"/>
                  </a:cubicBezTo>
                  <a:cubicBezTo>
                    <a:pt x="121" y="838"/>
                    <a:pt x="136" y="834"/>
                    <a:pt x="152" y="826"/>
                  </a:cubicBezTo>
                  <a:lnTo>
                    <a:pt x="1993" y="202"/>
                  </a:lnTo>
                  <a:cubicBezTo>
                    <a:pt x="2114" y="171"/>
                    <a:pt x="2067" y="1"/>
                    <a:pt x="198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1" name="Google Shape;14101;p102"/>
            <p:cNvSpPr/>
            <p:nvPr/>
          </p:nvSpPr>
          <p:spPr>
            <a:xfrm>
              <a:off x="8644900" y="1136975"/>
              <a:ext cx="77450" cy="115575"/>
            </a:xfrm>
            <a:custGeom>
              <a:rect b="b" l="l" r="r" t="t"/>
              <a:pathLst>
                <a:path extrusionOk="0" h="4623" w="3098">
                  <a:moveTo>
                    <a:pt x="2972" y="1"/>
                  </a:moveTo>
                  <a:cubicBezTo>
                    <a:pt x="2963" y="1"/>
                    <a:pt x="2954" y="2"/>
                    <a:pt x="2944" y="4"/>
                  </a:cubicBezTo>
                  <a:cubicBezTo>
                    <a:pt x="1038" y="662"/>
                    <a:pt x="446" y="2765"/>
                    <a:pt x="19" y="4506"/>
                  </a:cubicBezTo>
                  <a:cubicBezTo>
                    <a:pt x="1" y="4580"/>
                    <a:pt x="55" y="4623"/>
                    <a:pt x="112" y="4623"/>
                  </a:cubicBezTo>
                  <a:cubicBezTo>
                    <a:pt x="156" y="4623"/>
                    <a:pt x="202" y="4597"/>
                    <a:pt x="216" y="4539"/>
                  </a:cubicBezTo>
                  <a:cubicBezTo>
                    <a:pt x="643" y="2896"/>
                    <a:pt x="1169" y="859"/>
                    <a:pt x="2977" y="202"/>
                  </a:cubicBezTo>
                  <a:cubicBezTo>
                    <a:pt x="3098" y="171"/>
                    <a:pt x="3079" y="1"/>
                    <a:pt x="297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2" name="Google Shape;14102;p102"/>
            <p:cNvSpPr/>
            <p:nvPr/>
          </p:nvSpPr>
          <p:spPr>
            <a:xfrm>
              <a:off x="8690350" y="1146250"/>
              <a:ext cx="46575" cy="57550"/>
            </a:xfrm>
            <a:custGeom>
              <a:rect b="b" l="l" r="r" t="t"/>
              <a:pathLst>
                <a:path extrusionOk="0" h="2302" w="1863">
                  <a:moveTo>
                    <a:pt x="1740" y="1"/>
                  </a:moveTo>
                  <a:cubicBezTo>
                    <a:pt x="1722" y="1"/>
                    <a:pt x="1703" y="9"/>
                    <a:pt x="1684" y="28"/>
                  </a:cubicBezTo>
                  <a:cubicBezTo>
                    <a:pt x="929" y="554"/>
                    <a:pt x="370" y="1309"/>
                    <a:pt x="41" y="2164"/>
                  </a:cubicBezTo>
                  <a:cubicBezTo>
                    <a:pt x="1" y="2245"/>
                    <a:pt x="60" y="2301"/>
                    <a:pt x="128" y="2301"/>
                  </a:cubicBezTo>
                  <a:cubicBezTo>
                    <a:pt x="169" y="2301"/>
                    <a:pt x="213" y="2280"/>
                    <a:pt x="238" y="2229"/>
                  </a:cubicBezTo>
                  <a:cubicBezTo>
                    <a:pt x="534" y="1408"/>
                    <a:pt x="1060" y="718"/>
                    <a:pt x="1783" y="192"/>
                  </a:cubicBezTo>
                  <a:cubicBezTo>
                    <a:pt x="1862" y="139"/>
                    <a:pt x="1814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3" name="Google Shape;14103;p102"/>
            <p:cNvSpPr/>
            <p:nvPr/>
          </p:nvSpPr>
          <p:spPr>
            <a:xfrm>
              <a:off x="8772350" y="962725"/>
              <a:ext cx="156200" cy="151475"/>
            </a:xfrm>
            <a:custGeom>
              <a:rect b="b" l="l" r="r" t="t"/>
              <a:pathLst>
                <a:path extrusionOk="0" h="6059" w="6248">
                  <a:moveTo>
                    <a:pt x="163" y="0"/>
                  </a:moveTo>
                  <a:cubicBezTo>
                    <a:pt x="86" y="0"/>
                    <a:pt x="1" y="70"/>
                    <a:pt x="47" y="140"/>
                  </a:cubicBezTo>
                  <a:cubicBezTo>
                    <a:pt x="836" y="1454"/>
                    <a:pt x="1756" y="2703"/>
                    <a:pt x="2775" y="3853"/>
                  </a:cubicBezTo>
                  <a:cubicBezTo>
                    <a:pt x="3662" y="4871"/>
                    <a:pt x="4713" y="5792"/>
                    <a:pt x="6061" y="6054"/>
                  </a:cubicBezTo>
                  <a:cubicBezTo>
                    <a:pt x="6071" y="6057"/>
                    <a:pt x="6080" y="6058"/>
                    <a:pt x="6090" y="6058"/>
                  </a:cubicBezTo>
                  <a:cubicBezTo>
                    <a:pt x="6201" y="6058"/>
                    <a:pt x="6248" y="5888"/>
                    <a:pt x="6126" y="5857"/>
                  </a:cubicBezTo>
                  <a:cubicBezTo>
                    <a:pt x="4779" y="5594"/>
                    <a:pt x="3760" y="4641"/>
                    <a:pt x="2906" y="3656"/>
                  </a:cubicBezTo>
                  <a:cubicBezTo>
                    <a:pt x="1887" y="2538"/>
                    <a:pt x="1000" y="1323"/>
                    <a:pt x="244" y="41"/>
                  </a:cubicBezTo>
                  <a:cubicBezTo>
                    <a:pt x="225" y="12"/>
                    <a:pt x="195" y="0"/>
                    <a:pt x="16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4" name="Google Shape;14104;p102"/>
            <p:cNvSpPr/>
            <p:nvPr/>
          </p:nvSpPr>
          <p:spPr>
            <a:xfrm>
              <a:off x="8815875" y="995600"/>
              <a:ext cx="83825" cy="77750"/>
            </a:xfrm>
            <a:custGeom>
              <a:rect b="b" l="l" r="r" t="t"/>
              <a:pathLst>
                <a:path extrusionOk="0" h="3110" w="3353">
                  <a:moveTo>
                    <a:pt x="152" y="0"/>
                  </a:moveTo>
                  <a:cubicBezTo>
                    <a:pt x="72" y="0"/>
                    <a:pt x="1" y="78"/>
                    <a:pt x="48" y="172"/>
                  </a:cubicBezTo>
                  <a:cubicBezTo>
                    <a:pt x="902" y="1322"/>
                    <a:pt x="1954" y="2308"/>
                    <a:pt x="3170" y="3096"/>
                  </a:cubicBezTo>
                  <a:cubicBezTo>
                    <a:pt x="3183" y="3106"/>
                    <a:pt x="3197" y="3110"/>
                    <a:pt x="3210" y="3110"/>
                  </a:cubicBezTo>
                  <a:cubicBezTo>
                    <a:pt x="3292" y="3110"/>
                    <a:pt x="3353" y="2956"/>
                    <a:pt x="3268" y="2899"/>
                  </a:cubicBezTo>
                  <a:cubicBezTo>
                    <a:pt x="2085" y="2143"/>
                    <a:pt x="1067" y="1190"/>
                    <a:pt x="245" y="40"/>
                  </a:cubicBezTo>
                  <a:cubicBezTo>
                    <a:pt x="217" y="12"/>
                    <a:pt x="184" y="0"/>
                    <a:pt x="15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5" name="Google Shape;14105;p102"/>
            <p:cNvSpPr/>
            <p:nvPr/>
          </p:nvSpPr>
          <p:spPr>
            <a:xfrm>
              <a:off x="8862025" y="1016250"/>
              <a:ext cx="68800" cy="52175"/>
            </a:xfrm>
            <a:custGeom>
              <a:rect b="b" l="l" r="r" t="t"/>
              <a:pathLst>
                <a:path extrusionOk="0" h="2087" w="2752">
                  <a:moveTo>
                    <a:pt x="144" y="1"/>
                  </a:moveTo>
                  <a:cubicBezTo>
                    <a:pt x="75" y="1"/>
                    <a:pt x="1" y="93"/>
                    <a:pt x="75" y="167"/>
                  </a:cubicBezTo>
                  <a:lnTo>
                    <a:pt x="75" y="200"/>
                  </a:lnTo>
                  <a:cubicBezTo>
                    <a:pt x="765" y="989"/>
                    <a:pt x="1586" y="1613"/>
                    <a:pt x="2539" y="2073"/>
                  </a:cubicBezTo>
                  <a:cubicBezTo>
                    <a:pt x="2558" y="2082"/>
                    <a:pt x="2575" y="2086"/>
                    <a:pt x="2592" y="2086"/>
                  </a:cubicBezTo>
                  <a:cubicBezTo>
                    <a:pt x="2694" y="2086"/>
                    <a:pt x="2751" y="1933"/>
                    <a:pt x="2638" y="1876"/>
                  </a:cubicBezTo>
                  <a:cubicBezTo>
                    <a:pt x="1718" y="1449"/>
                    <a:pt x="896" y="825"/>
                    <a:pt x="206" y="36"/>
                  </a:cubicBezTo>
                  <a:cubicBezTo>
                    <a:pt x="190" y="11"/>
                    <a:pt x="16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6" name="Google Shape;14106;p102"/>
            <p:cNvSpPr/>
            <p:nvPr/>
          </p:nvSpPr>
          <p:spPr>
            <a:xfrm>
              <a:off x="8784200" y="574350"/>
              <a:ext cx="152000" cy="183350"/>
            </a:xfrm>
            <a:custGeom>
              <a:rect b="b" l="l" r="r" t="t"/>
              <a:pathLst>
                <a:path extrusionOk="0" h="7334" w="6080">
                  <a:moveTo>
                    <a:pt x="5882" y="0"/>
                  </a:moveTo>
                  <a:cubicBezTo>
                    <a:pt x="3352" y="526"/>
                    <a:pt x="1446" y="2662"/>
                    <a:pt x="461" y="4929"/>
                  </a:cubicBezTo>
                  <a:cubicBezTo>
                    <a:pt x="99" y="5652"/>
                    <a:pt x="0" y="6474"/>
                    <a:pt x="132" y="7262"/>
                  </a:cubicBezTo>
                  <a:cubicBezTo>
                    <a:pt x="144" y="7313"/>
                    <a:pt x="181" y="7334"/>
                    <a:pt x="220" y="7334"/>
                  </a:cubicBezTo>
                  <a:cubicBezTo>
                    <a:pt x="282" y="7334"/>
                    <a:pt x="349" y="7278"/>
                    <a:pt x="329" y="7197"/>
                  </a:cubicBezTo>
                  <a:cubicBezTo>
                    <a:pt x="132" y="6277"/>
                    <a:pt x="461" y="5356"/>
                    <a:pt x="888" y="4535"/>
                  </a:cubicBezTo>
                  <a:cubicBezTo>
                    <a:pt x="1216" y="3845"/>
                    <a:pt x="1676" y="3188"/>
                    <a:pt x="2169" y="2596"/>
                  </a:cubicBezTo>
                  <a:cubicBezTo>
                    <a:pt x="3122" y="1380"/>
                    <a:pt x="4437" y="559"/>
                    <a:pt x="5948" y="197"/>
                  </a:cubicBezTo>
                  <a:cubicBezTo>
                    <a:pt x="6080" y="197"/>
                    <a:pt x="6014" y="0"/>
                    <a:pt x="588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7" name="Google Shape;14107;p102"/>
            <p:cNvSpPr/>
            <p:nvPr/>
          </p:nvSpPr>
          <p:spPr>
            <a:xfrm>
              <a:off x="8839250" y="604750"/>
              <a:ext cx="114200" cy="91050"/>
            </a:xfrm>
            <a:custGeom>
              <a:rect b="b" l="l" r="r" t="t"/>
              <a:pathLst>
                <a:path extrusionOk="0" h="3642" w="4568">
                  <a:moveTo>
                    <a:pt x="4436" y="0"/>
                  </a:moveTo>
                  <a:cubicBezTo>
                    <a:pt x="2925" y="164"/>
                    <a:pt x="1512" y="920"/>
                    <a:pt x="592" y="2136"/>
                  </a:cubicBezTo>
                  <a:cubicBezTo>
                    <a:pt x="197" y="2497"/>
                    <a:pt x="0" y="3023"/>
                    <a:pt x="33" y="3549"/>
                  </a:cubicBezTo>
                  <a:cubicBezTo>
                    <a:pt x="33" y="3595"/>
                    <a:pt x="82" y="3642"/>
                    <a:pt x="134" y="3642"/>
                  </a:cubicBezTo>
                  <a:cubicBezTo>
                    <a:pt x="156" y="3642"/>
                    <a:pt x="178" y="3634"/>
                    <a:pt x="197" y="3615"/>
                  </a:cubicBezTo>
                  <a:lnTo>
                    <a:pt x="493" y="3286"/>
                  </a:lnTo>
                  <a:cubicBezTo>
                    <a:pt x="570" y="3235"/>
                    <a:pt x="487" y="3124"/>
                    <a:pt x="416" y="3124"/>
                  </a:cubicBezTo>
                  <a:cubicBezTo>
                    <a:pt x="395" y="3124"/>
                    <a:pt x="376" y="3133"/>
                    <a:pt x="362" y="3155"/>
                  </a:cubicBezTo>
                  <a:lnTo>
                    <a:pt x="250" y="3279"/>
                  </a:lnTo>
                  <a:lnTo>
                    <a:pt x="250" y="3279"/>
                  </a:lnTo>
                  <a:cubicBezTo>
                    <a:pt x="313" y="2847"/>
                    <a:pt x="522" y="2435"/>
                    <a:pt x="822" y="2136"/>
                  </a:cubicBezTo>
                  <a:cubicBezTo>
                    <a:pt x="1117" y="1774"/>
                    <a:pt x="1479" y="1446"/>
                    <a:pt x="1873" y="1183"/>
                  </a:cubicBezTo>
                  <a:cubicBezTo>
                    <a:pt x="2629" y="657"/>
                    <a:pt x="3483" y="329"/>
                    <a:pt x="4436" y="230"/>
                  </a:cubicBezTo>
                  <a:cubicBezTo>
                    <a:pt x="4568" y="230"/>
                    <a:pt x="4568" y="0"/>
                    <a:pt x="443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8" name="Google Shape;14108;p102"/>
            <p:cNvSpPr/>
            <p:nvPr/>
          </p:nvSpPr>
          <p:spPr>
            <a:xfrm>
              <a:off x="9024325" y="566025"/>
              <a:ext cx="134825" cy="95975"/>
            </a:xfrm>
            <a:custGeom>
              <a:rect b="b" l="l" r="r" t="t"/>
              <a:pathLst>
                <a:path extrusionOk="0" h="3839" w="5393">
                  <a:moveTo>
                    <a:pt x="127" y="1"/>
                  </a:moveTo>
                  <a:cubicBezTo>
                    <a:pt x="19" y="1"/>
                    <a:pt x="1" y="171"/>
                    <a:pt x="122" y="202"/>
                  </a:cubicBezTo>
                  <a:lnTo>
                    <a:pt x="89" y="202"/>
                  </a:lnTo>
                  <a:cubicBezTo>
                    <a:pt x="2192" y="662"/>
                    <a:pt x="4032" y="1943"/>
                    <a:pt x="5183" y="3784"/>
                  </a:cubicBezTo>
                  <a:cubicBezTo>
                    <a:pt x="5202" y="3823"/>
                    <a:pt x="5231" y="3839"/>
                    <a:pt x="5260" y="3839"/>
                  </a:cubicBezTo>
                  <a:cubicBezTo>
                    <a:pt x="5326" y="3839"/>
                    <a:pt x="5393" y="3754"/>
                    <a:pt x="5347" y="3685"/>
                  </a:cubicBezTo>
                  <a:cubicBezTo>
                    <a:pt x="4197" y="1812"/>
                    <a:pt x="2324" y="498"/>
                    <a:pt x="155" y="5"/>
                  </a:cubicBezTo>
                  <a:cubicBezTo>
                    <a:pt x="145" y="2"/>
                    <a:pt x="135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9" name="Google Shape;14109;p102"/>
            <p:cNvSpPr/>
            <p:nvPr/>
          </p:nvSpPr>
          <p:spPr>
            <a:xfrm>
              <a:off x="8857625" y="636675"/>
              <a:ext cx="62725" cy="54500"/>
            </a:xfrm>
            <a:custGeom>
              <a:rect b="b" l="l" r="r" t="t"/>
              <a:pathLst>
                <a:path extrusionOk="0" h="2180" w="2509">
                  <a:moveTo>
                    <a:pt x="2350" y="1"/>
                  </a:moveTo>
                  <a:cubicBezTo>
                    <a:pt x="2341" y="1"/>
                    <a:pt x="2331" y="2"/>
                    <a:pt x="2321" y="5"/>
                  </a:cubicBezTo>
                  <a:cubicBezTo>
                    <a:pt x="1270" y="235"/>
                    <a:pt x="382" y="1023"/>
                    <a:pt x="21" y="2042"/>
                  </a:cubicBezTo>
                  <a:cubicBezTo>
                    <a:pt x="1" y="2123"/>
                    <a:pt x="68" y="2179"/>
                    <a:pt x="130" y="2179"/>
                  </a:cubicBezTo>
                  <a:cubicBezTo>
                    <a:pt x="169" y="2179"/>
                    <a:pt x="206" y="2158"/>
                    <a:pt x="218" y="2108"/>
                  </a:cubicBezTo>
                  <a:cubicBezTo>
                    <a:pt x="580" y="1122"/>
                    <a:pt x="1368" y="399"/>
                    <a:pt x="2387" y="202"/>
                  </a:cubicBezTo>
                  <a:cubicBezTo>
                    <a:pt x="2508" y="171"/>
                    <a:pt x="2461" y="1"/>
                    <a:pt x="2350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0" name="Google Shape;14110;p102"/>
            <p:cNvSpPr/>
            <p:nvPr/>
          </p:nvSpPr>
          <p:spPr>
            <a:xfrm>
              <a:off x="8203400" y="1111400"/>
              <a:ext cx="52675" cy="146200"/>
            </a:xfrm>
            <a:custGeom>
              <a:rect b="b" l="l" r="r" t="t"/>
              <a:pathLst>
                <a:path extrusionOk="0" h="5848" w="2107">
                  <a:moveTo>
                    <a:pt x="601" y="1"/>
                  </a:moveTo>
                  <a:cubicBezTo>
                    <a:pt x="573" y="1"/>
                    <a:pt x="545" y="13"/>
                    <a:pt x="526" y="42"/>
                  </a:cubicBezTo>
                  <a:lnTo>
                    <a:pt x="493" y="42"/>
                  </a:lnTo>
                  <a:cubicBezTo>
                    <a:pt x="0" y="896"/>
                    <a:pt x="230" y="1948"/>
                    <a:pt x="493" y="2835"/>
                  </a:cubicBezTo>
                  <a:cubicBezTo>
                    <a:pt x="822" y="3886"/>
                    <a:pt x="1282" y="4872"/>
                    <a:pt x="1873" y="5792"/>
                  </a:cubicBezTo>
                  <a:cubicBezTo>
                    <a:pt x="1893" y="5832"/>
                    <a:pt x="1925" y="5848"/>
                    <a:pt x="1957" y="5848"/>
                  </a:cubicBezTo>
                  <a:cubicBezTo>
                    <a:pt x="2031" y="5848"/>
                    <a:pt x="2107" y="5763"/>
                    <a:pt x="2038" y="5694"/>
                  </a:cubicBezTo>
                  <a:cubicBezTo>
                    <a:pt x="1512" y="4839"/>
                    <a:pt x="1052" y="3919"/>
                    <a:pt x="756" y="2966"/>
                  </a:cubicBezTo>
                  <a:cubicBezTo>
                    <a:pt x="460" y="2079"/>
                    <a:pt x="197" y="995"/>
                    <a:pt x="690" y="140"/>
                  </a:cubicBezTo>
                  <a:cubicBezTo>
                    <a:pt x="737" y="71"/>
                    <a:pt x="668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1" name="Google Shape;14111;p102"/>
            <p:cNvSpPr/>
            <p:nvPr/>
          </p:nvSpPr>
          <p:spPr>
            <a:xfrm>
              <a:off x="8225575" y="1162800"/>
              <a:ext cx="49525" cy="75400"/>
            </a:xfrm>
            <a:custGeom>
              <a:rect b="b" l="l" r="r" t="t"/>
              <a:pathLst>
                <a:path extrusionOk="0" h="3016" w="1981">
                  <a:moveTo>
                    <a:pt x="183" y="1"/>
                  </a:moveTo>
                  <a:cubicBezTo>
                    <a:pt x="151" y="1"/>
                    <a:pt x="119" y="16"/>
                    <a:pt x="99" y="56"/>
                  </a:cubicBezTo>
                  <a:lnTo>
                    <a:pt x="132" y="56"/>
                  </a:lnTo>
                  <a:cubicBezTo>
                    <a:pt x="1" y="286"/>
                    <a:pt x="1" y="582"/>
                    <a:pt x="132" y="812"/>
                  </a:cubicBezTo>
                  <a:cubicBezTo>
                    <a:pt x="263" y="1107"/>
                    <a:pt x="428" y="1370"/>
                    <a:pt x="592" y="1633"/>
                  </a:cubicBezTo>
                  <a:cubicBezTo>
                    <a:pt x="921" y="2126"/>
                    <a:pt x="1315" y="2586"/>
                    <a:pt x="1775" y="2980"/>
                  </a:cubicBezTo>
                  <a:cubicBezTo>
                    <a:pt x="1800" y="3005"/>
                    <a:pt x="1826" y="3015"/>
                    <a:pt x="1851" y="3015"/>
                  </a:cubicBezTo>
                  <a:cubicBezTo>
                    <a:pt x="1925" y="3015"/>
                    <a:pt x="1980" y="2923"/>
                    <a:pt x="1906" y="2849"/>
                  </a:cubicBezTo>
                  <a:cubicBezTo>
                    <a:pt x="1512" y="2488"/>
                    <a:pt x="1151" y="2093"/>
                    <a:pt x="855" y="1633"/>
                  </a:cubicBezTo>
                  <a:cubicBezTo>
                    <a:pt x="691" y="1436"/>
                    <a:pt x="559" y="1206"/>
                    <a:pt x="428" y="976"/>
                  </a:cubicBezTo>
                  <a:cubicBezTo>
                    <a:pt x="263" y="746"/>
                    <a:pt x="198" y="450"/>
                    <a:pt x="296" y="154"/>
                  </a:cubicBezTo>
                  <a:cubicBezTo>
                    <a:pt x="342" y="86"/>
                    <a:pt x="260" y="1"/>
                    <a:pt x="183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2" name="Google Shape;14112;p102"/>
            <p:cNvSpPr/>
            <p:nvPr/>
          </p:nvSpPr>
          <p:spPr>
            <a:xfrm>
              <a:off x="8253100" y="1173225"/>
              <a:ext cx="27875" cy="43425"/>
            </a:xfrm>
            <a:custGeom>
              <a:rect b="b" l="l" r="r" t="t"/>
              <a:pathLst>
                <a:path extrusionOk="0" h="1737" w="1115">
                  <a:moveTo>
                    <a:pt x="103" y="0"/>
                  </a:moveTo>
                  <a:cubicBezTo>
                    <a:pt x="50" y="0"/>
                    <a:pt x="0" y="33"/>
                    <a:pt x="17" y="99"/>
                  </a:cubicBezTo>
                  <a:cubicBezTo>
                    <a:pt x="83" y="756"/>
                    <a:pt x="411" y="1348"/>
                    <a:pt x="937" y="1709"/>
                  </a:cubicBezTo>
                  <a:cubicBezTo>
                    <a:pt x="956" y="1728"/>
                    <a:pt x="975" y="1736"/>
                    <a:pt x="993" y="1736"/>
                  </a:cubicBezTo>
                  <a:cubicBezTo>
                    <a:pt x="1066" y="1736"/>
                    <a:pt x="1115" y="1598"/>
                    <a:pt x="1035" y="1545"/>
                  </a:cubicBezTo>
                  <a:cubicBezTo>
                    <a:pt x="543" y="1216"/>
                    <a:pt x="247" y="690"/>
                    <a:pt x="214" y="99"/>
                  </a:cubicBezTo>
                  <a:cubicBezTo>
                    <a:pt x="214" y="33"/>
                    <a:pt x="156" y="0"/>
                    <a:pt x="10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3" name="Google Shape;14113;p102"/>
            <p:cNvSpPr/>
            <p:nvPr/>
          </p:nvSpPr>
          <p:spPr>
            <a:xfrm>
              <a:off x="8428950" y="1393050"/>
              <a:ext cx="113500" cy="23550"/>
            </a:xfrm>
            <a:custGeom>
              <a:rect b="b" l="l" r="r" t="t"/>
              <a:pathLst>
                <a:path extrusionOk="0" h="942" w="4540">
                  <a:moveTo>
                    <a:pt x="159" y="1"/>
                  </a:moveTo>
                  <a:cubicBezTo>
                    <a:pt x="57" y="1"/>
                    <a:pt x="1" y="150"/>
                    <a:pt x="113" y="178"/>
                  </a:cubicBezTo>
                  <a:lnTo>
                    <a:pt x="113" y="211"/>
                  </a:lnTo>
                  <a:cubicBezTo>
                    <a:pt x="1071" y="690"/>
                    <a:pt x="2150" y="942"/>
                    <a:pt x="3225" y="942"/>
                  </a:cubicBezTo>
                  <a:cubicBezTo>
                    <a:pt x="3626" y="942"/>
                    <a:pt x="4025" y="907"/>
                    <a:pt x="4418" y="835"/>
                  </a:cubicBezTo>
                  <a:cubicBezTo>
                    <a:pt x="4540" y="805"/>
                    <a:pt x="4521" y="635"/>
                    <a:pt x="4414" y="635"/>
                  </a:cubicBezTo>
                  <a:cubicBezTo>
                    <a:pt x="4405" y="635"/>
                    <a:pt x="4395" y="636"/>
                    <a:pt x="4385" y="638"/>
                  </a:cubicBezTo>
                  <a:cubicBezTo>
                    <a:pt x="3993" y="710"/>
                    <a:pt x="3600" y="745"/>
                    <a:pt x="3211" y="745"/>
                  </a:cubicBezTo>
                  <a:cubicBezTo>
                    <a:pt x="2166" y="745"/>
                    <a:pt x="1146" y="493"/>
                    <a:pt x="212" y="14"/>
                  </a:cubicBezTo>
                  <a:cubicBezTo>
                    <a:pt x="193" y="5"/>
                    <a:pt x="176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4" name="Google Shape;14114;p102"/>
            <p:cNvSpPr/>
            <p:nvPr/>
          </p:nvSpPr>
          <p:spPr>
            <a:xfrm>
              <a:off x="8479675" y="1372750"/>
              <a:ext cx="114775" cy="16525"/>
            </a:xfrm>
            <a:custGeom>
              <a:rect b="b" l="l" r="r" t="t"/>
              <a:pathLst>
                <a:path extrusionOk="0" h="661" w="4591">
                  <a:moveTo>
                    <a:pt x="159" y="1"/>
                  </a:moveTo>
                  <a:cubicBezTo>
                    <a:pt x="47" y="1"/>
                    <a:pt x="0" y="171"/>
                    <a:pt x="122" y="202"/>
                  </a:cubicBezTo>
                  <a:cubicBezTo>
                    <a:pt x="1236" y="513"/>
                    <a:pt x="2392" y="660"/>
                    <a:pt x="3540" y="660"/>
                  </a:cubicBezTo>
                  <a:cubicBezTo>
                    <a:pt x="3847" y="660"/>
                    <a:pt x="4154" y="650"/>
                    <a:pt x="4459" y="629"/>
                  </a:cubicBezTo>
                  <a:cubicBezTo>
                    <a:pt x="4591" y="629"/>
                    <a:pt x="4591" y="399"/>
                    <a:pt x="4459" y="399"/>
                  </a:cubicBezTo>
                  <a:lnTo>
                    <a:pt x="4426" y="399"/>
                  </a:lnTo>
                  <a:cubicBezTo>
                    <a:pt x="4073" y="432"/>
                    <a:pt x="3718" y="448"/>
                    <a:pt x="3362" y="448"/>
                  </a:cubicBezTo>
                  <a:cubicBezTo>
                    <a:pt x="2295" y="448"/>
                    <a:pt x="1223" y="300"/>
                    <a:pt x="188" y="4"/>
                  </a:cubicBezTo>
                  <a:cubicBezTo>
                    <a:pt x="177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5" name="Google Shape;14115;p102"/>
            <p:cNvSpPr/>
            <p:nvPr/>
          </p:nvSpPr>
          <p:spPr>
            <a:xfrm>
              <a:off x="8483775" y="1349750"/>
              <a:ext cx="77575" cy="12050"/>
            </a:xfrm>
            <a:custGeom>
              <a:rect b="b" l="l" r="r" t="t"/>
              <a:pathLst>
                <a:path extrusionOk="0" h="482" w="3103">
                  <a:moveTo>
                    <a:pt x="159" y="1"/>
                  </a:moveTo>
                  <a:cubicBezTo>
                    <a:pt x="47" y="1"/>
                    <a:pt x="1" y="171"/>
                    <a:pt x="122" y="201"/>
                  </a:cubicBezTo>
                  <a:lnTo>
                    <a:pt x="89" y="201"/>
                  </a:lnTo>
                  <a:cubicBezTo>
                    <a:pt x="636" y="390"/>
                    <a:pt x="1194" y="481"/>
                    <a:pt x="1750" y="481"/>
                  </a:cubicBezTo>
                  <a:cubicBezTo>
                    <a:pt x="2163" y="481"/>
                    <a:pt x="2575" y="431"/>
                    <a:pt x="2981" y="333"/>
                  </a:cubicBezTo>
                  <a:cubicBezTo>
                    <a:pt x="3102" y="303"/>
                    <a:pt x="3056" y="132"/>
                    <a:pt x="2944" y="132"/>
                  </a:cubicBezTo>
                  <a:cubicBezTo>
                    <a:pt x="2935" y="132"/>
                    <a:pt x="2925" y="133"/>
                    <a:pt x="2915" y="136"/>
                  </a:cubicBezTo>
                  <a:cubicBezTo>
                    <a:pt x="2554" y="229"/>
                    <a:pt x="2182" y="274"/>
                    <a:pt x="1807" y="274"/>
                  </a:cubicBezTo>
                  <a:cubicBezTo>
                    <a:pt x="1263" y="274"/>
                    <a:pt x="714" y="180"/>
                    <a:pt x="188" y="4"/>
                  </a:cubicBezTo>
                  <a:cubicBezTo>
                    <a:pt x="178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6" name="Google Shape;14116;p102"/>
            <p:cNvSpPr/>
            <p:nvPr/>
          </p:nvSpPr>
          <p:spPr>
            <a:xfrm>
              <a:off x="8499125" y="1325200"/>
              <a:ext cx="53425" cy="7450"/>
            </a:xfrm>
            <a:custGeom>
              <a:rect b="b" l="l" r="r" t="t"/>
              <a:pathLst>
                <a:path extrusionOk="0" h="298" w="2137">
                  <a:moveTo>
                    <a:pt x="198" y="0"/>
                  </a:moveTo>
                  <a:cubicBezTo>
                    <a:pt x="67" y="0"/>
                    <a:pt x="1" y="198"/>
                    <a:pt x="132" y="198"/>
                  </a:cubicBezTo>
                  <a:cubicBezTo>
                    <a:pt x="536" y="261"/>
                    <a:pt x="939" y="298"/>
                    <a:pt x="1342" y="298"/>
                  </a:cubicBezTo>
                  <a:cubicBezTo>
                    <a:pt x="1563" y="298"/>
                    <a:pt x="1784" y="287"/>
                    <a:pt x="2005" y="263"/>
                  </a:cubicBezTo>
                  <a:cubicBezTo>
                    <a:pt x="2137" y="263"/>
                    <a:pt x="2137" y="66"/>
                    <a:pt x="2005" y="66"/>
                  </a:cubicBezTo>
                  <a:cubicBezTo>
                    <a:pt x="1796" y="90"/>
                    <a:pt x="1582" y="100"/>
                    <a:pt x="1367" y="100"/>
                  </a:cubicBezTo>
                  <a:cubicBezTo>
                    <a:pt x="976" y="100"/>
                    <a:pt x="580" y="64"/>
                    <a:pt x="19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7" name="Google Shape;14117;p102"/>
            <p:cNvSpPr/>
            <p:nvPr/>
          </p:nvSpPr>
          <p:spPr>
            <a:xfrm>
              <a:off x="8363600" y="988375"/>
              <a:ext cx="48075" cy="130700"/>
            </a:xfrm>
            <a:custGeom>
              <a:rect b="b" l="l" r="r" t="t"/>
              <a:pathLst>
                <a:path extrusionOk="0" h="5228" w="1923">
                  <a:moveTo>
                    <a:pt x="242" y="1"/>
                  </a:moveTo>
                  <a:cubicBezTo>
                    <a:pt x="197" y="1"/>
                    <a:pt x="148" y="34"/>
                    <a:pt x="132" y="99"/>
                  </a:cubicBezTo>
                  <a:cubicBezTo>
                    <a:pt x="0" y="1940"/>
                    <a:pt x="559" y="3747"/>
                    <a:pt x="1709" y="5193"/>
                  </a:cubicBezTo>
                  <a:cubicBezTo>
                    <a:pt x="1733" y="5217"/>
                    <a:pt x="1760" y="5228"/>
                    <a:pt x="1785" y="5228"/>
                  </a:cubicBezTo>
                  <a:cubicBezTo>
                    <a:pt x="1861" y="5228"/>
                    <a:pt x="1922" y="5135"/>
                    <a:pt x="1873" y="5061"/>
                  </a:cubicBezTo>
                  <a:cubicBezTo>
                    <a:pt x="756" y="3648"/>
                    <a:pt x="197" y="1874"/>
                    <a:pt x="329" y="99"/>
                  </a:cubicBezTo>
                  <a:cubicBezTo>
                    <a:pt x="329" y="34"/>
                    <a:pt x="288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8" name="Google Shape;14118;p102"/>
            <p:cNvSpPr/>
            <p:nvPr/>
          </p:nvSpPr>
          <p:spPr>
            <a:xfrm>
              <a:off x="8347975" y="1029450"/>
              <a:ext cx="25575" cy="63850"/>
            </a:xfrm>
            <a:custGeom>
              <a:rect b="b" l="l" r="r" t="t"/>
              <a:pathLst>
                <a:path extrusionOk="0" h="2554" w="1023">
                  <a:moveTo>
                    <a:pt x="132" y="1"/>
                  </a:moveTo>
                  <a:cubicBezTo>
                    <a:pt x="83" y="1"/>
                    <a:pt x="34" y="34"/>
                    <a:pt x="34" y="99"/>
                  </a:cubicBezTo>
                  <a:cubicBezTo>
                    <a:pt x="1" y="954"/>
                    <a:pt x="264" y="1808"/>
                    <a:pt x="789" y="2498"/>
                  </a:cubicBezTo>
                  <a:cubicBezTo>
                    <a:pt x="809" y="2538"/>
                    <a:pt x="841" y="2553"/>
                    <a:pt x="873" y="2553"/>
                  </a:cubicBezTo>
                  <a:cubicBezTo>
                    <a:pt x="947" y="2553"/>
                    <a:pt x="1023" y="2469"/>
                    <a:pt x="954" y="2400"/>
                  </a:cubicBezTo>
                  <a:cubicBezTo>
                    <a:pt x="461" y="1742"/>
                    <a:pt x="198" y="921"/>
                    <a:pt x="231" y="99"/>
                  </a:cubicBezTo>
                  <a:cubicBezTo>
                    <a:pt x="231" y="34"/>
                    <a:pt x="181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9" name="Google Shape;14119;p102"/>
            <p:cNvSpPr/>
            <p:nvPr/>
          </p:nvSpPr>
          <p:spPr>
            <a:xfrm>
              <a:off x="8075250" y="822825"/>
              <a:ext cx="92375" cy="150650"/>
            </a:xfrm>
            <a:custGeom>
              <a:rect b="b" l="l" r="r" t="t"/>
              <a:pathLst>
                <a:path extrusionOk="0" h="6026" w="3695">
                  <a:moveTo>
                    <a:pt x="944" y="0"/>
                  </a:moveTo>
                  <a:cubicBezTo>
                    <a:pt x="925" y="0"/>
                    <a:pt x="906" y="6"/>
                    <a:pt x="887" y="18"/>
                  </a:cubicBezTo>
                  <a:cubicBezTo>
                    <a:pt x="0" y="774"/>
                    <a:pt x="690" y="2285"/>
                    <a:pt x="1085" y="3140"/>
                  </a:cubicBezTo>
                  <a:cubicBezTo>
                    <a:pt x="1643" y="4290"/>
                    <a:pt x="2465" y="5276"/>
                    <a:pt x="3516" y="5998"/>
                  </a:cubicBezTo>
                  <a:cubicBezTo>
                    <a:pt x="3535" y="6018"/>
                    <a:pt x="3554" y="6026"/>
                    <a:pt x="3572" y="6026"/>
                  </a:cubicBezTo>
                  <a:cubicBezTo>
                    <a:pt x="3646" y="6026"/>
                    <a:pt x="3694" y="5887"/>
                    <a:pt x="3615" y="5834"/>
                  </a:cubicBezTo>
                  <a:cubicBezTo>
                    <a:pt x="2695" y="5144"/>
                    <a:pt x="1906" y="4290"/>
                    <a:pt x="1380" y="3271"/>
                  </a:cubicBezTo>
                  <a:cubicBezTo>
                    <a:pt x="1117" y="2778"/>
                    <a:pt x="920" y="2252"/>
                    <a:pt x="756" y="1727"/>
                  </a:cubicBezTo>
                  <a:cubicBezTo>
                    <a:pt x="657" y="1201"/>
                    <a:pt x="592" y="544"/>
                    <a:pt x="1019" y="182"/>
                  </a:cubicBezTo>
                  <a:cubicBezTo>
                    <a:pt x="1099" y="102"/>
                    <a:pt x="1027" y="0"/>
                    <a:pt x="94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0" name="Google Shape;14120;p102"/>
            <p:cNvSpPr/>
            <p:nvPr/>
          </p:nvSpPr>
          <p:spPr>
            <a:xfrm>
              <a:off x="8121250" y="877325"/>
              <a:ext cx="54425" cy="77250"/>
            </a:xfrm>
            <a:custGeom>
              <a:rect b="b" l="l" r="r" t="t"/>
              <a:pathLst>
                <a:path extrusionOk="0" h="3090" w="2177">
                  <a:moveTo>
                    <a:pt x="219" y="1"/>
                  </a:moveTo>
                  <a:cubicBezTo>
                    <a:pt x="181" y="1"/>
                    <a:pt x="144" y="22"/>
                    <a:pt x="132" y="72"/>
                  </a:cubicBezTo>
                  <a:cubicBezTo>
                    <a:pt x="0" y="697"/>
                    <a:pt x="165" y="1321"/>
                    <a:pt x="559" y="1814"/>
                  </a:cubicBezTo>
                  <a:cubicBezTo>
                    <a:pt x="953" y="2307"/>
                    <a:pt x="1446" y="2734"/>
                    <a:pt x="1972" y="3063"/>
                  </a:cubicBezTo>
                  <a:cubicBezTo>
                    <a:pt x="1991" y="3082"/>
                    <a:pt x="2011" y="3090"/>
                    <a:pt x="2031" y="3090"/>
                  </a:cubicBezTo>
                  <a:cubicBezTo>
                    <a:pt x="2112" y="3090"/>
                    <a:pt x="2176" y="2951"/>
                    <a:pt x="2071" y="2898"/>
                  </a:cubicBezTo>
                  <a:cubicBezTo>
                    <a:pt x="1183" y="2274"/>
                    <a:pt x="33" y="1387"/>
                    <a:pt x="329" y="138"/>
                  </a:cubicBezTo>
                  <a:cubicBezTo>
                    <a:pt x="349" y="57"/>
                    <a:pt x="282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1" name="Google Shape;14121;p102"/>
            <p:cNvSpPr/>
            <p:nvPr/>
          </p:nvSpPr>
          <p:spPr>
            <a:xfrm>
              <a:off x="8244725" y="652175"/>
              <a:ext cx="161425" cy="19225"/>
            </a:xfrm>
            <a:custGeom>
              <a:rect b="b" l="l" r="r" t="t"/>
              <a:pathLst>
                <a:path extrusionOk="0" h="769" w="6457">
                  <a:moveTo>
                    <a:pt x="3231" y="1"/>
                  </a:moveTo>
                  <a:cubicBezTo>
                    <a:pt x="2176" y="1"/>
                    <a:pt x="1124" y="190"/>
                    <a:pt x="122" y="568"/>
                  </a:cubicBezTo>
                  <a:cubicBezTo>
                    <a:pt x="0" y="598"/>
                    <a:pt x="47" y="768"/>
                    <a:pt x="159" y="768"/>
                  </a:cubicBezTo>
                  <a:cubicBezTo>
                    <a:pt x="168" y="768"/>
                    <a:pt x="177" y="767"/>
                    <a:pt x="187" y="765"/>
                  </a:cubicBezTo>
                  <a:cubicBezTo>
                    <a:pt x="1173" y="403"/>
                    <a:pt x="2208" y="223"/>
                    <a:pt x="3243" y="223"/>
                  </a:cubicBezTo>
                  <a:cubicBezTo>
                    <a:pt x="4279" y="223"/>
                    <a:pt x="5314" y="403"/>
                    <a:pt x="6299" y="765"/>
                  </a:cubicBezTo>
                  <a:cubicBezTo>
                    <a:pt x="6310" y="767"/>
                    <a:pt x="6319" y="768"/>
                    <a:pt x="6328" y="768"/>
                  </a:cubicBezTo>
                  <a:cubicBezTo>
                    <a:pt x="6435" y="768"/>
                    <a:pt x="6456" y="598"/>
                    <a:pt x="6365" y="568"/>
                  </a:cubicBezTo>
                  <a:cubicBezTo>
                    <a:pt x="5347" y="190"/>
                    <a:pt x="4287" y="1"/>
                    <a:pt x="323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2" name="Google Shape;14122;p102"/>
            <p:cNvSpPr/>
            <p:nvPr/>
          </p:nvSpPr>
          <p:spPr>
            <a:xfrm>
              <a:off x="8304450" y="672300"/>
              <a:ext cx="53975" cy="10600"/>
            </a:xfrm>
            <a:custGeom>
              <a:rect b="b" l="l" r="r" t="t"/>
              <a:pathLst>
                <a:path extrusionOk="0" h="424" w="2159">
                  <a:moveTo>
                    <a:pt x="635" y="0"/>
                  </a:moveTo>
                  <a:cubicBezTo>
                    <a:pt x="469" y="0"/>
                    <a:pt x="301" y="8"/>
                    <a:pt x="132" y="25"/>
                  </a:cubicBezTo>
                  <a:cubicBezTo>
                    <a:pt x="0" y="25"/>
                    <a:pt x="0" y="223"/>
                    <a:pt x="132" y="223"/>
                  </a:cubicBezTo>
                  <a:cubicBezTo>
                    <a:pt x="288" y="206"/>
                    <a:pt x="444" y="198"/>
                    <a:pt x="599" y="198"/>
                  </a:cubicBezTo>
                  <a:cubicBezTo>
                    <a:pt x="1066" y="198"/>
                    <a:pt x="1528" y="272"/>
                    <a:pt x="1972" y="420"/>
                  </a:cubicBezTo>
                  <a:cubicBezTo>
                    <a:pt x="1982" y="422"/>
                    <a:pt x="1991" y="423"/>
                    <a:pt x="2001" y="423"/>
                  </a:cubicBezTo>
                  <a:cubicBezTo>
                    <a:pt x="2112" y="423"/>
                    <a:pt x="2159" y="250"/>
                    <a:pt x="2037" y="190"/>
                  </a:cubicBezTo>
                  <a:cubicBezTo>
                    <a:pt x="1574" y="68"/>
                    <a:pt x="1111" y="0"/>
                    <a:pt x="63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3" name="Google Shape;14123;p102"/>
            <p:cNvSpPr/>
            <p:nvPr/>
          </p:nvSpPr>
          <p:spPr>
            <a:xfrm>
              <a:off x="8353150" y="690900"/>
              <a:ext cx="40600" cy="12525"/>
            </a:xfrm>
            <a:custGeom>
              <a:rect b="b" l="l" r="r" t="t"/>
              <a:pathLst>
                <a:path extrusionOk="0" h="501" w="1624">
                  <a:moveTo>
                    <a:pt x="159" y="1"/>
                  </a:moveTo>
                  <a:cubicBezTo>
                    <a:pt x="48" y="1"/>
                    <a:pt x="1" y="171"/>
                    <a:pt x="122" y="202"/>
                  </a:cubicBezTo>
                  <a:lnTo>
                    <a:pt x="1470" y="497"/>
                  </a:lnTo>
                  <a:cubicBezTo>
                    <a:pt x="1480" y="500"/>
                    <a:pt x="1489" y="501"/>
                    <a:pt x="1498" y="501"/>
                  </a:cubicBezTo>
                  <a:cubicBezTo>
                    <a:pt x="1605" y="501"/>
                    <a:pt x="1624" y="330"/>
                    <a:pt x="1502" y="300"/>
                  </a:cubicBezTo>
                  <a:lnTo>
                    <a:pt x="188" y="4"/>
                  </a:lnTo>
                  <a:cubicBezTo>
                    <a:pt x="178" y="2"/>
                    <a:pt x="168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4" name="Google Shape;14124;p102"/>
            <p:cNvSpPr/>
            <p:nvPr/>
          </p:nvSpPr>
          <p:spPr>
            <a:xfrm>
              <a:off x="8346350" y="528350"/>
              <a:ext cx="80800" cy="72675"/>
            </a:xfrm>
            <a:custGeom>
              <a:rect b="b" l="l" r="r" t="t"/>
              <a:pathLst>
                <a:path extrusionOk="0" h="2907" w="3232">
                  <a:moveTo>
                    <a:pt x="99" y="0"/>
                  </a:moveTo>
                  <a:cubicBezTo>
                    <a:pt x="49" y="0"/>
                    <a:pt x="0" y="33"/>
                    <a:pt x="0" y="99"/>
                  </a:cubicBezTo>
                  <a:cubicBezTo>
                    <a:pt x="0" y="427"/>
                    <a:pt x="131" y="723"/>
                    <a:pt x="394" y="920"/>
                  </a:cubicBezTo>
                  <a:cubicBezTo>
                    <a:pt x="624" y="1183"/>
                    <a:pt x="920" y="1413"/>
                    <a:pt x="1216" y="1676"/>
                  </a:cubicBezTo>
                  <a:cubicBezTo>
                    <a:pt x="1774" y="2136"/>
                    <a:pt x="2366" y="2530"/>
                    <a:pt x="3023" y="2892"/>
                  </a:cubicBezTo>
                  <a:cubicBezTo>
                    <a:pt x="3039" y="2902"/>
                    <a:pt x="3056" y="2907"/>
                    <a:pt x="3072" y="2907"/>
                  </a:cubicBezTo>
                  <a:cubicBezTo>
                    <a:pt x="3157" y="2907"/>
                    <a:pt x="3232" y="2783"/>
                    <a:pt x="3122" y="2727"/>
                  </a:cubicBezTo>
                  <a:cubicBezTo>
                    <a:pt x="2530" y="2399"/>
                    <a:pt x="1972" y="2005"/>
                    <a:pt x="1413" y="1577"/>
                  </a:cubicBezTo>
                  <a:cubicBezTo>
                    <a:pt x="1183" y="1380"/>
                    <a:pt x="920" y="1150"/>
                    <a:pt x="690" y="920"/>
                  </a:cubicBezTo>
                  <a:cubicBezTo>
                    <a:pt x="427" y="690"/>
                    <a:pt x="164" y="460"/>
                    <a:pt x="197" y="99"/>
                  </a:cubicBezTo>
                  <a:cubicBezTo>
                    <a:pt x="197" y="33"/>
                    <a:pt x="148" y="0"/>
                    <a:pt x="99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5" name="Google Shape;14125;p102"/>
            <p:cNvSpPr/>
            <p:nvPr/>
          </p:nvSpPr>
          <p:spPr>
            <a:xfrm>
              <a:off x="8360775" y="521575"/>
              <a:ext cx="60975" cy="53700"/>
            </a:xfrm>
            <a:custGeom>
              <a:rect b="b" l="l" r="r" t="t"/>
              <a:pathLst>
                <a:path extrusionOk="0" h="2148" w="2439">
                  <a:moveTo>
                    <a:pt x="137" y="0"/>
                  </a:moveTo>
                  <a:cubicBezTo>
                    <a:pt x="69" y="0"/>
                    <a:pt x="1" y="70"/>
                    <a:pt x="47" y="140"/>
                  </a:cubicBezTo>
                  <a:cubicBezTo>
                    <a:pt x="540" y="1060"/>
                    <a:pt x="1329" y="1750"/>
                    <a:pt x="2282" y="2144"/>
                  </a:cubicBezTo>
                  <a:cubicBezTo>
                    <a:pt x="2292" y="2147"/>
                    <a:pt x="2301" y="2148"/>
                    <a:pt x="2310" y="2148"/>
                  </a:cubicBezTo>
                  <a:cubicBezTo>
                    <a:pt x="2418" y="2148"/>
                    <a:pt x="2439" y="1977"/>
                    <a:pt x="2348" y="1947"/>
                  </a:cubicBezTo>
                  <a:cubicBezTo>
                    <a:pt x="1427" y="1585"/>
                    <a:pt x="672" y="895"/>
                    <a:pt x="212" y="41"/>
                  </a:cubicBezTo>
                  <a:cubicBezTo>
                    <a:pt x="192" y="12"/>
                    <a:pt x="165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6" name="Google Shape;14126;p102"/>
            <p:cNvSpPr/>
            <p:nvPr/>
          </p:nvSpPr>
          <p:spPr>
            <a:xfrm>
              <a:off x="8380675" y="326250"/>
              <a:ext cx="107800" cy="73325"/>
            </a:xfrm>
            <a:custGeom>
              <a:rect b="b" l="l" r="r" t="t"/>
              <a:pathLst>
                <a:path extrusionOk="0" h="2933" w="4312">
                  <a:moveTo>
                    <a:pt x="4180" y="0"/>
                  </a:moveTo>
                  <a:cubicBezTo>
                    <a:pt x="2340" y="0"/>
                    <a:pt x="697" y="1118"/>
                    <a:pt x="40" y="2826"/>
                  </a:cubicBezTo>
                  <a:cubicBezTo>
                    <a:pt x="1" y="2886"/>
                    <a:pt x="56" y="2933"/>
                    <a:pt x="120" y="2933"/>
                  </a:cubicBezTo>
                  <a:cubicBezTo>
                    <a:pt x="164" y="2933"/>
                    <a:pt x="211" y="2912"/>
                    <a:pt x="237" y="2859"/>
                  </a:cubicBezTo>
                  <a:lnTo>
                    <a:pt x="204" y="2859"/>
                  </a:lnTo>
                  <a:cubicBezTo>
                    <a:pt x="851" y="1274"/>
                    <a:pt x="2391" y="230"/>
                    <a:pt x="4101" y="230"/>
                  </a:cubicBezTo>
                  <a:cubicBezTo>
                    <a:pt x="4127" y="230"/>
                    <a:pt x="4154" y="230"/>
                    <a:pt x="4180" y="230"/>
                  </a:cubicBezTo>
                  <a:cubicBezTo>
                    <a:pt x="4312" y="230"/>
                    <a:pt x="4312" y="0"/>
                    <a:pt x="4180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7" name="Google Shape;14127;p102"/>
            <p:cNvSpPr/>
            <p:nvPr/>
          </p:nvSpPr>
          <p:spPr>
            <a:xfrm>
              <a:off x="8589800" y="369350"/>
              <a:ext cx="97975" cy="159625"/>
            </a:xfrm>
            <a:custGeom>
              <a:rect b="b" l="l" r="r" t="t"/>
              <a:pathLst>
                <a:path extrusionOk="0" h="6385" w="3919">
                  <a:moveTo>
                    <a:pt x="161" y="0"/>
                  </a:moveTo>
                  <a:cubicBezTo>
                    <a:pt x="78" y="0"/>
                    <a:pt x="1" y="102"/>
                    <a:pt x="54" y="182"/>
                  </a:cubicBezTo>
                  <a:lnTo>
                    <a:pt x="87" y="149"/>
                  </a:lnTo>
                  <a:cubicBezTo>
                    <a:pt x="1829" y="1825"/>
                    <a:pt x="3110" y="3961"/>
                    <a:pt x="3702" y="6327"/>
                  </a:cubicBezTo>
                  <a:cubicBezTo>
                    <a:pt x="3728" y="6366"/>
                    <a:pt x="3769" y="6384"/>
                    <a:pt x="3807" y="6384"/>
                  </a:cubicBezTo>
                  <a:cubicBezTo>
                    <a:pt x="3866" y="6384"/>
                    <a:pt x="3919" y="6341"/>
                    <a:pt x="3899" y="6261"/>
                  </a:cubicBezTo>
                  <a:cubicBezTo>
                    <a:pt x="3275" y="3896"/>
                    <a:pt x="1993" y="1727"/>
                    <a:pt x="219" y="18"/>
                  </a:cubicBezTo>
                  <a:cubicBezTo>
                    <a:pt x="200" y="6"/>
                    <a:pt x="181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8" name="Google Shape;14128;p102"/>
            <p:cNvSpPr/>
            <p:nvPr/>
          </p:nvSpPr>
          <p:spPr>
            <a:xfrm>
              <a:off x="8609750" y="454475"/>
              <a:ext cx="35275" cy="58725"/>
            </a:xfrm>
            <a:custGeom>
              <a:rect b="b" l="l" r="r" t="t"/>
              <a:pathLst>
                <a:path extrusionOk="0" h="2349" w="1411">
                  <a:moveTo>
                    <a:pt x="156" y="0"/>
                  </a:moveTo>
                  <a:cubicBezTo>
                    <a:pt x="85" y="0"/>
                    <a:pt x="1" y="118"/>
                    <a:pt x="78" y="195"/>
                  </a:cubicBezTo>
                  <a:cubicBezTo>
                    <a:pt x="604" y="786"/>
                    <a:pt x="998" y="1509"/>
                    <a:pt x="1195" y="2265"/>
                  </a:cubicBezTo>
                  <a:cubicBezTo>
                    <a:pt x="1209" y="2323"/>
                    <a:pt x="1255" y="2349"/>
                    <a:pt x="1300" y="2349"/>
                  </a:cubicBezTo>
                  <a:cubicBezTo>
                    <a:pt x="1357" y="2349"/>
                    <a:pt x="1411" y="2306"/>
                    <a:pt x="1392" y="2232"/>
                  </a:cubicBezTo>
                  <a:cubicBezTo>
                    <a:pt x="1195" y="1411"/>
                    <a:pt x="801" y="655"/>
                    <a:pt x="209" y="30"/>
                  </a:cubicBezTo>
                  <a:cubicBezTo>
                    <a:pt x="195" y="9"/>
                    <a:pt x="176" y="0"/>
                    <a:pt x="15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9" name="Google Shape;14129;p102"/>
            <p:cNvSpPr/>
            <p:nvPr/>
          </p:nvSpPr>
          <p:spPr>
            <a:xfrm>
              <a:off x="8688900" y="341025"/>
              <a:ext cx="82475" cy="129400"/>
            </a:xfrm>
            <a:custGeom>
              <a:rect b="b" l="l" r="r" t="t"/>
              <a:pathLst>
                <a:path extrusionOk="0" h="5176" w="3299">
                  <a:moveTo>
                    <a:pt x="132" y="1"/>
                  </a:moveTo>
                  <a:cubicBezTo>
                    <a:pt x="83" y="1"/>
                    <a:pt x="34" y="34"/>
                    <a:pt x="34" y="99"/>
                  </a:cubicBezTo>
                  <a:cubicBezTo>
                    <a:pt x="1" y="625"/>
                    <a:pt x="99" y="1151"/>
                    <a:pt x="329" y="1644"/>
                  </a:cubicBezTo>
                  <a:cubicBezTo>
                    <a:pt x="526" y="2104"/>
                    <a:pt x="756" y="2564"/>
                    <a:pt x="1052" y="2991"/>
                  </a:cubicBezTo>
                  <a:cubicBezTo>
                    <a:pt x="1611" y="3813"/>
                    <a:pt x="2301" y="4568"/>
                    <a:pt x="3090" y="5160"/>
                  </a:cubicBezTo>
                  <a:cubicBezTo>
                    <a:pt x="3105" y="5171"/>
                    <a:pt x="3122" y="5175"/>
                    <a:pt x="3139" y="5175"/>
                  </a:cubicBezTo>
                  <a:cubicBezTo>
                    <a:pt x="3224" y="5175"/>
                    <a:pt x="3298" y="5051"/>
                    <a:pt x="3188" y="4996"/>
                  </a:cubicBezTo>
                  <a:cubicBezTo>
                    <a:pt x="2432" y="4404"/>
                    <a:pt x="1775" y="3681"/>
                    <a:pt x="1217" y="2893"/>
                  </a:cubicBezTo>
                  <a:cubicBezTo>
                    <a:pt x="987" y="2498"/>
                    <a:pt x="756" y="2104"/>
                    <a:pt x="592" y="1710"/>
                  </a:cubicBezTo>
                  <a:cubicBezTo>
                    <a:pt x="329" y="1217"/>
                    <a:pt x="198" y="658"/>
                    <a:pt x="231" y="99"/>
                  </a:cubicBezTo>
                  <a:cubicBezTo>
                    <a:pt x="231" y="34"/>
                    <a:pt x="181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0" name="Google Shape;14130;p102"/>
            <p:cNvSpPr/>
            <p:nvPr/>
          </p:nvSpPr>
          <p:spPr>
            <a:xfrm>
              <a:off x="8704525" y="370075"/>
              <a:ext cx="34050" cy="40425"/>
            </a:xfrm>
            <a:custGeom>
              <a:rect b="b" l="l" r="r" t="t"/>
              <a:pathLst>
                <a:path extrusionOk="0" h="1617" w="1362">
                  <a:moveTo>
                    <a:pt x="145" y="0"/>
                  </a:moveTo>
                  <a:cubicBezTo>
                    <a:pt x="120" y="0"/>
                    <a:pt x="93" y="8"/>
                    <a:pt x="66" y="22"/>
                  </a:cubicBezTo>
                  <a:cubicBezTo>
                    <a:pt x="33" y="22"/>
                    <a:pt x="0" y="88"/>
                    <a:pt x="33" y="153"/>
                  </a:cubicBezTo>
                  <a:cubicBezTo>
                    <a:pt x="296" y="712"/>
                    <a:pt x="657" y="1205"/>
                    <a:pt x="1117" y="1599"/>
                  </a:cubicBezTo>
                  <a:cubicBezTo>
                    <a:pt x="1136" y="1611"/>
                    <a:pt x="1156" y="1617"/>
                    <a:pt x="1177" y="1617"/>
                  </a:cubicBezTo>
                  <a:cubicBezTo>
                    <a:pt x="1268" y="1617"/>
                    <a:pt x="1362" y="1515"/>
                    <a:pt x="1282" y="1435"/>
                  </a:cubicBezTo>
                  <a:cubicBezTo>
                    <a:pt x="822" y="1073"/>
                    <a:pt x="460" y="580"/>
                    <a:pt x="230" y="55"/>
                  </a:cubicBezTo>
                  <a:cubicBezTo>
                    <a:pt x="211" y="16"/>
                    <a:pt x="180" y="0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1" name="Google Shape;14131;p102"/>
            <p:cNvSpPr/>
            <p:nvPr/>
          </p:nvSpPr>
          <p:spPr>
            <a:xfrm>
              <a:off x="8727850" y="380275"/>
              <a:ext cx="35025" cy="33075"/>
            </a:xfrm>
            <a:custGeom>
              <a:rect b="b" l="l" r="r" t="t"/>
              <a:pathLst>
                <a:path extrusionOk="0" h="1323" w="1401">
                  <a:moveTo>
                    <a:pt x="124" y="0"/>
                  </a:moveTo>
                  <a:cubicBezTo>
                    <a:pt x="63" y="0"/>
                    <a:pt x="0" y="48"/>
                    <a:pt x="20" y="107"/>
                  </a:cubicBezTo>
                  <a:cubicBezTo>
                    <a:pt x="151" y="731"/>
                    <a:pt x="644" y="1191"/>
                    <a:pt x="1269" y="1323"/>
                  </a:cubicBezTo>
                  <a:cubicBezTo>
                    <a:pt x="1302" y="1323"/>
                    <a:pt x="1367" y="1290"/>
                    <a:pt x="1367" y="1224"/>
                  </a:cubicBezTo>
                  <a:cubicBezTo>
                    <a:pt x="1400" y="1191"/>
                    <a:pt x="1367" y="1125"/>
                    <a:pt x="1302" y="1125"/>
                  </a:cubicBezTo>
                  <a:cubicBezTo>
                    <a:pt x="776" y="1027"/>
                    <a:pt x="316" y="600"/>
                    <a:pt x="217" y="74"/>
                  </a:cubicBezTo>
                  <a:cubicBezTo>
                    <a:pt x="204" y="21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2" name="Google Shape;14132;p102"/>
            <p:cNvSpPr/>
            <p:nvPr/>
          </p:nvSpPr>
          <p:spPr>
            <a:xfrm>
              <a:off x="8953675" y="55750"/>
              <a:ext cx="115150" cy="27675"/>
            </a:xfrm>
            <a:custGeom>
              <a:rect b="b" l="l" r="r" t="t"/>
              <a:pathLst>
                <a:path extrusionOk="0" h="1107" w="4606">
                  <a:moveTo>
                    <a:pt x="1459" y="1"/>
                  </a:moveTo>
                  <a:cubicBezTo>
                    <a:pt x="1010" y="1"/>
                    <a:pt x="560" y="57"/>
                    <a:pt x="122" y="174"/>
                  </a:cubicBezTo>
                  <a:cubicBezTo>
                    <a:pt x="1" y="204"/>
                    <a:pt x="19" y="375"/>
                    <a:pt x="127" y="375"/>
                  </a:cubicBezTo>
                  <a:cubicBezTo>
                    <a:pt x="135" y="375"/>
                    <a:pt x="145" y="373"/>
                    <a:pt x="155" y="371"/>
                  </a:cubicBezTo>
                  <a:cubicBezTo>
                    <a:pt x="580" y="265"/>
                    <a:pt x="1014" y="212"/>
                    <a:pt x="1446" y="212"/>
                  </a:cubicBezTo>
                  <a:cubicBezTo>
                    <a:pt x="2483" y="212"/>
                    <a:pt x="3512" y="514"/>
                    <a:pt x="4394" y="1094"/>
                  </a:cubicBezTo>
                  <a:cubicBezTo>
                    <a:pt x="4408" y="1103"/>
                    <a:pt x="4422" y="1107"/>
                    <a:pt x="4436" y="1107"/>
                  </a:cubicBezTo>
                  <a:cubicBezTo>
                    <a:pt x="4524" y="1107"/>
                    <a:pt x="4606" y="953"/>
                    <a:pt x="4493" y="897"/>
                  </a:cubicBezTo>
                  <a:cubicBezTo>
                    <a:pt x="3591" y="318"/>
                    <a:pt x="2526" y="1"/>
                    <a:pt x="1459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3" name="Google Shape;14133;p102"/>
            <p:cNvSpPr/>
            <p:nvPr/>
          </p:nvSpPr>
          <p:spPr>
            <a:xfrm>
              <a:off x="8987925" y="73950"/>
              <a:ext cx="52975" cy="18525"/>
            </a:xfrm>
            <a:custGeom>
              <a:rect b="b" l="l" r="r" t="t"/>
              <a:pathLst>
                <a:path extrusionOk="0" h="741" w="2119">
                  <a:moveTo>
                    <a:pt x="275" y="1"/>
                  </a:moveTo>
                  <a:cubicBezTo>
                    <a:pt x="227" y="1"/>
                    <a:pt x="180" y="2"/>
                    <a:pt x="132" y="4"/>
                  </a:cubicBezTo>
                  <a:cubicBezTo>
                    <a:pt x="1" y="4"/>
                    <a:pt x="1" y="201"/>
                    <a:pt x="132" y="201"/>
                  </a:cubicBezTo>
                  <a:cubicBezTo>
                    <a:pt x="177" y="199"/>
                    <a:pt x="222" y="198"/>
                    <a:pt x="267" y="198"/>
                  </a:cubicBezTo>
                  <a:cubicBezTo>
                    <a:pt x="846" y="198"/>
                    <a:pt x="1419" y="392"/>
                    <a:pt x="1907" y="727"/>
                  </a:cubicBezTo>
                  <a:cubicBezTo>
                    <a:pt x="1925" y="736"/>
                    <a:pt x="1943" y="740"/>
                    <a:pt x="1959" y="740"/>
                  </a:cubicBezTo>
                  <a:cubicBezTo>
                    <a:pt x="2061" y="740"/>
                    <a:pt x="2118" y="587"/>
                    <a:pt x="2005" y="530"/>
                  </a:cubicBezTo>
                  <a:cubicBezTo>
                    <a:pt x="1487" y="195"/>
                    <a:pt x="884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4" name="Google Shape;14134;p102"/>
            <p:cNvSpPr/>
            <p:nvPr/>
          </p:nvSpPr>
          <p:spPr>
            <a:xfrm>
              <a:off x="8996150" y="89125"/>
              <a:ext cx="27325" cy="14375"/>
            </a:xfrm>
            <a:custGeom>
              <a:rect b="b" l="l" r="r" t="t"/>
              <a:pathLst>
                <a:path extrusionOk="0" h="575" w="1093">
                  <a:moveTo>
                    <a:pt x="88" y="0"/>
                  </a:moveTo>
                  <a:cubicBezTo>
                    <a:pt x="56" y="0"/>
                    <a:pt x="33" y="16"/>
                    <a:pt x="33" y="54"/>
                  </a:cubicBezTo>
                  <a:cubicBezTo>
                    <a:pt x="0" y="87"/>
                    <a:pt x="0" y="153"/>
                    <a:pt x="66" y="186"/>
                  </a:cubicBezTo>
                  <a:lnTo>
                    <a:pt x="888" y="547"/>
                  </a:lnTo>
                  <a:cubicBezTo>
                    <a:pt x="907" y="567"/>
                    <a:pt x="927" y="575"/>
                    <a:pt x="946" y="575"/>
                  </a:cubicBezTo>
                  <a:cubicBezTo>
                    <a:pt x="1027" y="575"/>
                    <a:pt x="1092" y="436"/>
                    <a:pt x="986" y="383"/>
                  </a:cubicBezTo>
                  <a:lnTo>
                    <a:pt x="165" y="22"/>
                  </a:lnTo>
                  <a:cubicBezTo>
                    <a:pt x="137" y="8"/>
                    <a:pt x="110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5" name="Google Shape;14135;p102"/>
            <p:cNvSpPr/>
            <p:nvPr/>
          </p:nvSpPr>
          <p:spPr>
            <a:xfrm>
              <a:off x="8485175" y="187275"/>
              <a:ext cx="92450" cy="122950"/>
            </a:xfrm>
            <a:custGeom>
              <a:rect b="b" l="l" r="r" t="t"/>
              <a:pathLst>
                <a:path extrusionOk="0" h="4918" w="3698">
                  <a:moveTo>
                    <a:pt x="133" y="0"/>
                  </a:moveTo>
                  <a:cubicBezTo>
                    <a:pt x="76" y="0"/>
                    <a:pt x="0" y="56"/>
                    <a:pt x="0" y="137"/>
                  </a:cubicBezTo>
                  <a:cubicBezTo>
                    <a:pt x="395" y="2175"/>
                    <a:pt x="1676" y="3916"/>
                    <a:pt x="3484" y="4902"/>
                  </a:cubicBezTo>
                  <a:cubicBezTo>
                    <a:pt x="3505" y="4913"/>
                    <a:pt x="3525" y="4917"/>
                    <a:pt x="3544" y="4917"/>
                  </a:cubicBezTo>
                  <a:cubicBezTo>
                    <a:pt x="3642" y="4917"/>
                    <a:pt x="3698" y="4793"/>
                    <a:pt x="3615" y="4738"/>
                  </a:cubicBezTo>
                  <a:cubicBezTo>
                    <a:pt x="1841" y="3752"/>
                    <a:pt x="592" y="2043"/>
                    <a:pt x="198" y="72"/>
                  </a:cubicBezTo>
                  <a:cubicBezTo>
                    <a:pt x="198" y="22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6" name="Google Shape;14136;p102"/>
            <p:cNvSpPr/>
            <p:nvPr/>
          </p:nvSpPr>
          <p:spPr>
            <a:xfrm>
              <a:off x="8523325" y="231325"/>
              <a:ext cx="73200" cy="79725"/>
            </a:xfrm>
            <a:custGeom>
              <a:rect b="b" l="l" r="r" t="t"/>
              <a:pathLst>
                <a:path extrusionOk="0" h="3189" w="2928">
                  <a:moveTo>
                    <a:pt x="111" y="1"/>
                  </a:moveTo>
                  <a:cubicBezTo>
                    <a:pt x="54" y="1"/>
                    <a:pt x="0" y="43"/>
                    <a:pt x="19" y="117"/>
                  </a:cubicBezTo>
                  <a:cubicBezTo>
                    <a:pt x="512" y="1431"/>
                    <a:pt x="1465" y="2549"/>
                    <a:pt x="2713" y="3173"/>
                  </a:cubicBezTo>
                  <a:cubicBezTo>
                    <a:pt x="2735" y="3184"/>
                    <a:pt x="2755" y="3188"/>
                    <a:pt x="2774" y="3188"/>
                  </a:cubicBezTo>
                  <a:cubicBezTo>
                    <a:pt x="2871" y="3188"/>
                    <a:pt x="2927" y="3064"/>
                    <a:pt x="2845" y="3009"/>
                  </a:cubicBezTo>
                  <a:cubicBezTo>
                    <a:pt x="1629" y="2384"/>
                    <a:pt x="676" y="1333"/>
                    <a:pt x="216" y="84"/>
                  </a:cubicBezTo>
                  <a:cubicBezTo>
                    <a:pt x="202" y="27"/>
                    <a:pt x="156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7" name="Google Shape;14137;p102"/>
            <p:cNvSpPr/>
            <p:nvPr/>
          </p:nvSpPr>
          <p:spPr>
            <a:xfrm>
              <a:off x="8551450" y="246200"/>
              <a:ext cx="53400" cy="48975"/>
            </a:xfrm>
            <a:custGeom>
              <a:rect b="b" l="l" r="r" t="t"/>
              <a:pathLst>
                <a:path extrusionOk="0" h="1959" w="2136">
                  <a:moveTo>
                    <a:pt x="122" y="0"/>
                  </a:moveTo>
                  <a:cubicBezTo>
                    <a:pt x="59" y="0"/>
                    <a:pt x="0" y="59"/>
                    <a:pt x="44" y="146"/>
                  </a:cubicBezTo>
                  <a:cubicBezTo>
                    <a:pt x="504" y="902"/>
                    <a:pt x="1128" y="1527"/>
                    <a:pt x="1917" y="1954"/>
                  </a:cubicBezTo>
                  <a:cubicBezTo>
                    <a:pt x="1929" y="1957"/>
                    <a:pt x="1940" y="1958"/>
                    <a:pt x="1951" y="1958"/>
                  </a:cubicBezTo>
                  <a:cubicBezTo>
                    <a:pt x="2064" y="1958"/>
                    <a:pt x="2135" y="1816"/>
                    <a:pt x="2016" y="1757"/>
                  </a:cubicBezTo>
                  <a:cubicBezTo>
                    <a:pt x="1260" y="1362"/>
                    <a:pt x="635" y="771"/>
                    <a:pt x="208" y="48"/>
                  </a:cubicBezTo>
                  <a:cubicBezTo>
                    <a:pt x="186" y="15"/>
                    <a:pt x="153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8" name="Google Shape;14138;p102"/>
            <p:cNvSpPr/>
            <p:nvPr/>
          </p:nvSpPr>
          <p:spPr>
            <a:xfrm>
              <a:off x="8648650" y="56750"/>
              <a:ext cx="132575" cy="41525"/>
            </a:xfrm>
            <a:custGeom>
              <a:rect b="b" l="l" r="r" t="t"/>
              <a:pathLst>
                <a:path extrusionOk="0" h="1661" w="5303">
                  <a:moveTo>
                    <a:pt x="301" y="1"/>
                  </a:moveTo>
                  <a:cubicBezTo>
                    <a:pt x="245" y="1"/>
                    <a:pt x="189" y="1"/>
                    <a:pt x="132" y="2"/>
                  </a:cubicBezTo>
                  <a:cubicBezTo>
                    <a:pt x="1" y="2"/>
                    <a:pt x="1" y="199"/>
                    <a:pt x="132" y="199"/>
                  </a:cubicBezTo>
                  <a:cubicBezTo>
                    <a:pt x="187" y="198"/>
                    <a:pt x="243" y="198"/>
                    <a:pt x="298" y="198"/>
                  </a:cubicBezTo>
                  <a:cubicBezTo>
                    <a:pt x="2013" y="198"/>
                    <a:pt x="3661" y="690"/>
                    <a:pt x="5094" y="1645"/>
                  </a:cubicBezTo>
                  <a:cubicBezTo>
                    <a:pt x="5115" y="1656"/>
                    <a:pt x="5135" y="1660"/>
                    <a:pt x="5153" y="1660"/>
                  </a:cubicBezTo>
                  <a:cubicBezTo>
                    <a:pt x="5251" y="1660"/>
                    <a:pt x="5303" y="1531"/>
                    <a:pt x="5192" y="1448"/>
                  </a:cubicBezTo>
                  <a:cubicBezTo>
                    <a:pt x="3760" y="493"/>
                    <a:pt x="2050" y="1"/>
                    <a:pt x="301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9" name="Google Shape;14139;p102"/>
            <p:cNvSpPr/>
            <p:nvPr/>
          </p:nvSpPr>
          <p:spPr>
            <a:xfrm>
              <a:off x="8674125" y="80625"/>
              <a:ext cx="66925" cy="21700"/>
            </a:xfrm>
            <a:custGeom>
              <a:rect b="b" l="l" r="r" t="t"/>
              <a:pathLst>
                <a:path extrusionOk="0" h="868" w="2677">
                  <a:moveTo>
                    <a:pt x="132" y="0"/>
                  </a:moveTo>
                  <a:cubicBezTo>
                    <a:pt x="0" y="0"/>
                    <a:pt x="0" y="197"/>
                    <a:pt x="132" y="230"/>
                  </a:cubicBezTo>
                  <a:cubicBezTo>
                    <a:pt x="953" y="296"/>
                    <a:pt x="1742" y="526"/>
                    <a:pt x="2465" y="855"/>
                  </a:cubicBezTo>
                  <a:cubicBezTo>
                    <a:pt x="2483" y="864"/>
                    <a:pt x="2501" y="868"/>
                    <a:pt x="2518" y="868"/>
                  </a:cubicBezTo>
                  <a:cubicBezTo>
                    <a:pt x="2619" y="868"/>
                    <a:pt x="2676" y="718"/>
                    <a:pt x="2563" y="690"/>
                  </a:cubicBezTo>
                  <a:cubicBezTo>
                    <a:pt x="1808" y="329"/>
                    <a:pt x="986" y="99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0" name="Google Shape;14140;p102"/>
            <p:cNvSpPr/>
            <p:nvPr/>
          </p:nvSpPr>
          <p:spPr>
            <a:xfrm>
              <a:off x="8679875" y="101975"/>
              <a:ext cx="34525" cy="10700"/>
            </a:xfrm>
            <a:custGeom>
              <a:rect b="b" l="l" r="r" t="t"/>
              <a:pathLst>
                <a:path extrusionOk="0" h="428" w="1381">
                  <a:moveTo>
                    <a:pt x="165" y="1"/>
                  </a:moveTo>
                  <a:cubicBezTo>
                    <a:pt x="99" y="1"/>
                    <a:pt x="33" y="33"/>
                    <a:pt x="33" y="66"/>
                  </a:cubicBezTo>
                  <a:cubicBezTo>
                    <a:pt x="0" y="132"/>
                    <a:pt x="33" y="198"/>
                    <a:pt x="99" y="198"/>
                  </a:cubicBezTo>
                  <a:lnTo>
                    <a:pt x="1216" y="428"/>
                  </a:lnTo>
                  <a:cubicBezTo>
                    <a:pt x="1282" y="428"/>
                    <a:pt x="1348" y="395"/>
                    <a:pt x="1348" y="362"/>
                  </a:cubicBezTo>
                  <a:cubicBezTo>
                    <a:pt x="1380" y="296"/>
                    <a:pt x="1348" y="231"/>
                    <a:pt x="1282" y="231"/>
                  </a:cubicBezTo>
                  <a:lnTo>
                    <a:pt x="165" y="1"/>
                  </a:ln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1" name="Google Shape;14141;p102"/>
            <p:cNvSpPr/>
            <p:nvPr/>
          </p:nvSpPr>
          <p:spPr>
            <a:xfrm>
              <a:off x="8973150" y="-67975"/>
              <a:ext cx="54250" cy="110675"/>
            </a:xfrm>
            <a:custGeom>
              <a:rect b="b" l="l" r="r" t="t"/>
              <a:pathLst>
                <a:path extrusionOk="0" h="4427" w="2170">
                  <a:moveTo>
                    <a:pt x="861" y="0"/>
                  </a:moveTo>
                  <a:cubicBezTo>
                    <a:pt x="829" y="0"/>
                    <a:pt x="800" y="18"/>
                    <a:pt x="789" y="62"/>
                  </a:cubicBezTo>
                  <a:cubicBezTo>
                    <a:pt x="0" y="1607"/>
                    <a:pt x="1019" y="3217"/>
                    <a:pt x="1972" y="4400"/>
                  </a:cubicBezTo>
                  <a:cubicBezTo>
                    <a:pt x="1999" y="4418"/>
                    <a:pt x="2027" y="4426"/>
                    <a:pt x="2052" y="4426"/>
                  </a:cubicBezTo>
                  <a:cubicBezTo>
                    <a:pt x="2118" y="4426"/>
                    <a:pt x="2169" y="4372"/>
                    <a:pt x="2169" y="4301"/>
                  </a:cubicBezTo>
                  <a:lnTo>
                    <a:pt x="2038" y="4005"/>
                  </a:lnTo>
                  <a:cubicBezTo>
                    <a:pt x="2025" y="3955"/>
                    <a:pt x="1989" y="3934"/>
                    <a:pt x="1950" y="3934"/>
                  </a:cubicBezTo>
                  <a:cubicBezTo>
                    <a:pt x="1928" y="3934"/>
                    <a:pt x="1904" y="3941"/>
                    <a:pt x="1885" y="3954"/>
                  </a:cubicBezTo>
                  <a:lnTo>
                    <a:pt x="1885" y="3954"/>
                  </a:lnTo>
                  <a:cubicBezTo>
                    <a:pt x="1051" y="2877"/>
                    <a:pt x="296" y="1505"/>
                    <a:pt x="953" y="161"/>
                  </a:cubicBezTo>
                  <a:cubicBezTo>
                    <a:pt x="997" y="73"/>
                    <a:pt x="924" y="0"/>
                    <a:pt x="861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2" name="Google Shape;14142;p102"/>
            <p:cNvSpPr/>
            <p:nvPr/>
          </p:nvSpPr>
          <p:spPr>
            <a:xfrm>
              <a:off x="9028175" y="-46050"/>
              <a:ext cx="27475" cy="82075"/>
            </a:xfrm>
            <a:custGeom>
              <a:rect b="b" l="l" r="r" t="t"/>
              <a:pathLst>
                <a:path extrusionOk="0" h="3283" w="1099">
                  <a:moveTo>
                    <a:pt x="337" y="1"/>
                  </a:moveTo>
                  <a:cubicBezTo>
                    <a:pt x="297" y="1"/>
                    <a:pt x="264" y="22"/>
                    <a:pt x="264" y="72"/>
                  </a:cubicBezTo>
                  <a:cubicBezTo>
                    <a:pt x="1" y="1157"/>
                    <a:pt x="231" y="2307"/>
                    <a:pt x="855" y="3227"/>
                  </a:cubicBezTo>
                  <a:cubicBezTo>
                    <a:pt x="885" y="3267"/>
                    <a:pt x="921" y="3282"/>
                    <a:pt x="954" y="3282"/>
                  </a:cubicBezTo>
                  <a:cubicBezTo>
                    <a:pt x="1032" y="3282"/>
                    <a:pt x="1098" y="3197"/>
                    <a:pt x="1052" y="3128"/>
                  </a:cubicBezTo>
                  <a:cubicBezTo>
                    <a:pt x="428" y="2274"/>
                    <a:pt x="198" y="1157"/>
                    <a:pt x="461" y="138"/>
                  </a:cubicBezTo>
                  <a:cubicBezTo>
                    <a:pt x="481" y="57"/>
                    <a:pt x="40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3" name="Google Shape;14143;p102"/>
            <p:cNvSpPr/>
            <p:nvPr/>
          </p:nvSpPr>
          <p:spPr>
            <a:xfrm>
              <a:off x="9030650" y="-91900"/>
              <a:ext cx="35350" cy="24675"/>
            </a:xfrm>
            <a:custGeom>
              <a:rect b="b" l="l" r="r" t="t"/>
              <a:pathLst>
                <a:path extrusionOk="0" h="987" w="1414">
                  <a:moveTo>
                    <a:pt x="1282" y="1"/>
                  </a:moveTo>
                  <a:cubicBezTo>
                    <a:pt x="756" y="33"/>
                    <a:pt x="263" y="329"/>
                    <a:pt x="33" y="822"/>
                  </a:cubicBezTo>
                  <a:cubicBezTo>
                    <a:pt x="1" y="888"/>
                    <a:pt x="33" y="953"/>
                    <a:pt x="66" y="986"/>
                  </a:cubicBezTo>
                  <a:cubicBezTo>
                    <a:pt x="99" y="986"/>
                    <a:pt x="165" y="986"/>
                    <a:pt x="198" y="921"/>
                  </a:cubicBezTo>
                  <a:lnTo>
                    <a:pt x="198" y="953"/>
                  </a:lnTo>
                  <a:cubicBezTo>
                    <a:pt x="395" y="526"/>
                    <a:pt x="822" y="231"/>
                    <a:pt x="1282" y="198"/>
                  </a:cubicBezTo>
                  <a:cubicBezTo>
                    <a:pt x="1414" y="198"/>
                    <a:pt x="1414" y="1"/>
                    <a:pt x="1282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14147" name="Shape 14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48" name="Google Shape;14148;p104"/>
          <p:cNvSpPr txBox="1"/>
          <p:nvPr>
            <p:ph idx="1" type="subTitle"/>
          </p:nvPr>
        </p:nvSpPr>
        <p:spPr>
          <a:xfrm>
            <a:off x="3133500" y="3167679"/>
            <a:ext cx="2877000" cy="124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32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latin typeface="Lato"/>
                <a:ea typeface="Lato"/>
                <a:cs typeface="Lato"/>
                <a:sym typeface="La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grpSp>
        <p:nvGrpSpPr>
          <p:cNvPr id="14149" name="Google Shape;14149;p104"/>
          <p:cNvGrpSpPr/>
          <p:nvPr/>
        </p:nvGrpSpPr>
        <p:grpSpPr>
          <a:xfrm>
            <a:off x="0" y="-34287"/>
            <a:ext cx="9144064" cy="5212075"/>
            <a:chOff x="0" y="-34287"/>
            <a:chExt cx="9144064" cy="5212075"/>
          </a:xfrm>
        </p:grpSpPr>
        <p:sp>
          <p:nvSpPr>
            <p:cNvPr id="14150" name="Google Shape;14150;p104"/>
            <p:cNvSpPr/>
            <p:nvPr/>
          </p:nvSpPr>
          <p:spPr>
            <a:xfrm>
              <a:off x="0" y="4299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151" name="Google Shape;14151;p104"/>
            <p:cNvSpPr/>
            <p:nvPr/>
          </p:nvSpPr>
          <p:spPr>
            <a:xfrm>
              <a:off x="0" y="6345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152" name="Google Shape;14152;p104"/>
            <p:cNvSpPr/>
            <p:nvPr/>
          </p:nvSpPr>
          <p:spPr>
            <a:xfrm>
              <a:off x="0" y="8391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153" name="Google Shape;14153;p104"/>
            <p:cNvSpPr/>
            <p:nvPr/>
          </p:nvSpPr>
          <p:spPr>
            <a:xfrm>
              <a:off x="0" y="10436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154" name="Google Shape;14154;p104"/>
            <p:cNvSpPr/>
            <p:nvPr/>
          </p:nvSpPr>
          <p:spPr>
            <a:xfrm>
              <a:off x="0" y="12482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155" name="Google Shape;14155;p104"/>
            <p:cNvSpPr/>
            <p:nvPr/>
          </p:nvSpPr>
          <p:spPr>
            <a:xfrm>
              <a:off x="0" y="14528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156" name="Google Shape;14156;p104"/>
            <p:cNvSpPr/>
            <p:nvPr/>
          </p:nvSpPr>
          <p:spPr>
            <a:xfrm>
              <a:off x="0" y="16574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157" name="Google Shape;14157;p104"/>
            <p:cNvSpPr/>
            <p:nvPr/>
          </p:nvSpPr>
          <p:spPr>
            <a:xfrm>
              <a:off x="0" y="18619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158" name="Google Shape;14158;p104"/>
            <p:cNvSpPr/>
            <p:nvPr/>
          </p:nvSpPr>
          <p:spPr>
            <a:xfrm>
              <a:off x="0" y="20665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159" name="Google Shape;14159;p104"/>
            <p:cNvSpPr/>
            <p:nvPr/>
          </p:nvSpPr>
          <p:spPr>
            <a:xfrm>
              <a:off x="0" y="22711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160" name="Google Shape;14160;p104"/>
            <p:cNvSpPr/>
            <p:nvPr/>
          </p:nvSpPr>
          <p:spPr>
            <a:xfrm>
              <a:off x="0" y="24757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161" name="Google Shape;14161;p104"/>
            <p:cNvSpPr/>
            <p:nvPr/>
          </p:nvSpPr>
          <p:spPr>
            <a:xfrm>
              <a:off x="0" y="26802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162" name="Google Shape;14162;p104"/>
            <p:cNvSpPr/>
            <p:nvPr/>
          </p:nvSpPr>
          <p:spPr>
            <a:xfrm>
              <a:off x="0" y="28848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163" name="Google Shape;14163;p104"/>
            <p:cNvSpPr/>
            <p:nvPr/>
          </p:nvSpPr>
          <p:spPr>
            <a:xfrm>
              <a:off x="0" y="30894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164" name="Google Shape;14164;p104"/>
            <p:cNvSpPr/>
            <p:nvPr/>
          </p:nvSpPr>
          <p:spPr>
            <a:xfrm>
              <a:off x="0" y="32940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165" name="Google Shape;14165;p104"/>
            <p:cNvSpPr/>
            <p:nvPr/>
          </p:nvSpPr>
          <p:spPr>
            <a:xfrm>
              <a:off x="0" y="34985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166" name="Google Shape;14166;p104"/>
            <p:cNvSpPr/>
            <p:nvPr/>
          </p:nvSpPr>
          <p:spPr>
            <a:xfrm>
              <a:off x="0" y="37031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167" name="Google Shape;14167;p104"/>
            <p:cNvSpPr/>
            <p:nvPr/>
          </p:nvSpPr>
          <p:spPr>
            <a:xfrm>
              <a:off x="0" y="39077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168" name="Google Shape;14168;p104"/>
            <p:cNvSpPr/>
            <p:nvPr/>
          </p:nvSpPr>
          <p:spPr>
            <a:xfrm>
              <a:off x="0" y="41123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169" name="Google Shape;14169;p104"/>
            <p:cNvSpPr/>
            <p:nvPr/>
          </p:nvSpPr>
          <p:spPr>
            <a:xfrm>
              <a:off x="0" y="43168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170" name="Google Shape;14170;p104"/>
            <p:cNvSpPr/>
            <p:nvPr/>
          </p:nvSpPr>
          <p:spPr>
            <a:xfrm>
              <a:off x="0" y="452145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1"/>
                  </a:moveTo>
                  <a:lnTo>
                    <a:pt x="208482" y="1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171" name="Google Shape;14171;p104"/>
            <p:cNvSpPr/>
            <p:nvPr/>
          </p:nvSpPr>
          <p:spPr>
            <a:xfrm>
              <a:off x="0" y="472602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172" name="Google Shape;14172;p104"/>
            <p:cNvSpPr/>
            <p:nvPr/>
          </p:nvSpPr>
          <p:spPr>
            <a:xfrm>
              <a:off x="0" y="4930600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173" name="Google Shape;14173;p104"/>
            <p:cNvSpPr/>
            <p:nvPr/>
          </p:nvSpPr>
          <p:spPr>
            <a:xfrm>
              <a:off x="714493" y="-34287"/>
              <a:ext cx="25" cy="5212075"/>
            </a:xfrm>
            <a:custGeom>
              <a:rect b="b" l="l" r="r" t="t"/>
              <a:pathLst>
                <a:path extrusionOk="0" fill="none" h="208483" w="1">
                  <a:moveTo>
                    <a:pt x="0" y="0"/>
                  </a:moveTo>
                  <a:lnTo>
                    <a:pt x="0" y="208483"/>
                  </a:lnTo>
                </a:path>
              </a:pathLst>
            </a:custGeom>
            <a:noFill/>
            <a:ln cap="flat" cmpd="sng" w="2500">
              <a:solidFill>
                <a:srgbClr val="FF2746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14174" name="Google Shape;14174;p104"/>
            <p:cNvSpPr/>
            <p:nvPr/>
          </p:nvSpPr>
          <p:spPr>
            <a:xfrm>
              <a:off x="0" y="225375"/>
              <a:ext cx="9144064" cy="25"/>
            </a:xfrm>
            <a:custGeom>
              <a:rect b="b" l="l" r="r" t="t"/>
              <a:pathLst>
                <a:path extrusionOk="0" fill="none" h="1" w="208483">
                  <a:moveTo>
                    <a:pt x="0" y="0"/>
                  </a:moveTo>
                  <a:lnTo>
                    <a:pt x="208482" y="0"/>
                  </a:lnTo>
                </a:path>
              </a:pathLst>
            </a:custGeom>
            <a:noFill/>
            <a:ln cap="flat" cmpd="sng" w="2500">
              <a:solidFill>
                <a:srgbClr val="89A6E0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sp>
        <p:nvSpPr>
          <p:cNvPr id="14175" name="Google Shape;14175;p104"/>
          <p:cNvSpPr txBox="1"/>
          <p:nvPr>
            <p:ph type="ctrTitle"/>
          </p:nvPr>
        </p:nvSpPr>
        <p:spPr>
          <a:xfrm>
            <a:off x="714750" y="1098050"/>
            <a:ext cx="7714500" cy="199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600"/>
              <a:buNone/>
              <a:defRPr sz="7000">
                <a:solidFill>
                  <a:schemeClr val="dk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None/>
              <a:defRPr sz="120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4176" name="Google Shape;14176;p104"/>
          <p:cNvSpPr/>
          <p:nvPr/>
        </p:nvSpPr>
        <p:spPr>
          <a:xfrm>
            <a:off x="1830896" y="2782699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77" name="Google Shape;14177;p104"/>
          <p:cNvSpPr/>
          <p:nvPr/>
        </p:nvSpPr>
        <p:spPr>
          <a:xfrm>
            <a:off x="618107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78" name="Google Shape;14178;p104"/>
          <p:cNvSpPr/>
          <p:nvPr/>
        </p:nvSpPr>
        <p:spPr>
          <a:xfrm>
            <a:off x="6056202" y="3376944"/>
            <a:ext cx="274084" cy="542714"/>
          </a:xfrm>
          <a:custGeom>
            <a:rect b="b" l="l" r="r" t="t"/>
            <a:pathLst>
              <a:path extrusionOk="0" h="16421" w="8293">
                <a:moveTo>
                  <a:pt x="4232" y="5877"/>
                </a:moveTo>
                <a:cubicBezTo>
                  <a:pt x="4266" y="6013"/>
                  <a:pt x="4266" y="6184"/>
                  <a:pt x="4300" y="6354"/>
                </a:cubicBezTo>
                <a:cubicBezTo>
                  <a:pt x="4403" y="6935"/>
                  <a:pt x="4642" y="7481"/>
                  <a:pt x="4949" y="7958"/>
                </a:cubicBezTo>
                <a:cubicBezTo>
                  <a:pt x="5222" y="8470"/>
                  <a:pt x="5699" y="8845"/>
                  <a:pt x="6211" y="9016"/>
                </a:cubicBezTo>
                <a:cubicBezTo>
                  <a:pt x="6587" y="9153"/>
                  <a:pt x="6928" y="9255"/>
                  <a:pt x="7269" y="9357"/>
                </a:cubicBezTo>
                <a:cubicBezTo>
                  <a:pt x="6177" y="9562"/>
                  <a:pt x="5290" y="10347"/>
                  <a:pt x="4983" y="11439"/>
                </a:cubicBezTo>
                <a:cubicBezTo>
                  <a:pt x="4710" y="12224"/>
                  <a:pt x="4505" y="13043"/>
                  <a:pt x="4300" y="13862"/>
                </a:cubicBezTo>
                <a:cubicBezTo>
                  <a:pt x="4266" y="13998"/>
                  <a:pt x="4232" y="14135"/>
                  <a:pt x="4198" y="14237"/>
                </a:cubicBezTo>
                <a:lnTo>
                  <a:pt x="4130" y="14237"/>
                </a:lnTo>
                <a:lnTo>
                  <a:pt x="4130" y="13691"/>
                </a:lnTo>
                <a:cubicBezTo>
                  <a:pt x="4130" y="12940"/>
                  <a:pt x="4027" y="12258"/>
                  <a:pt x="3891" y="11541"/>
                </a:cubicBezTo>
                <a:cubicBezTo>
                  <a:pt x="3686" y="10586"/>
                  <a:pt x="3004" y="9835"/>
                  <a:pt x="2048" y="9562"/>
                </a:cubicBezTo>
                <a:lnTo>
                  <a:pt x="1434" y="9391"/>
                </a:lnTo>
                <a:lnTo>
                  <a:pt x="1434" y="9323"/>
                </a:lnTo>
                <a:cubicBezTo>
                  <a:pt x="1536" y="9289"/>
                  <a:pt x="1673" y="9255"/>
                  <a:pt x="1809" y="9221"/>
                </a:cubicBezTo>
                <a:cubicBezTo>
                  <a:pt x="2355" y="9050"/>
                  <a:pt x="2833" y="8709"/>
                  <a:pt x="3174" y="8265"/>
                </a:cubicBezTo>
                <a:cubicBezTo>
                  <a:pt x="3618" y="7651"/>
                  <a:pt x="3925" y="6969"/>
                  <a:pt x="4096" y="6218"/>
                </a:cubicBezTo>
                <a:cubicBezTo>
                  <a:pt x="4096" y="6082"/>
                  <a:pt x="4130" y="5979"/>
                  <a:pt x="4232" y="5877"/>
                </a:cubicBezTo>
                <a:close/>
                <a:moveTo>
                  <a:pt x="4558" y="1"/>
                </a:moveTo>
                <a:cubicBezTo>
                  <a:pt x="4521" y="1"/>
                  <a:pt x="4466" y="85"/>
                  <a:pt x="4437" y="144"/>
                </a:cubicBezTo>
                <a:cubicBezTo>
                  <a:pt x="4403" y="178"/>
                  <a:pt x="4369" y="246"/>
                  <a:pt x="4369" y="315"/>
                </a:cubicBezTo>
                <a:cubicBezTo>
                  <a:pt x="4300" y="1202"/>
                  <a:pt x="4198" y="2089"/>
                  <a:pt x="4130" y="2976"/>
                </a:cubicBezTo>
                <a:cubicBezTo>
                  <a:pt x="4061" y="4068"/>
                  <a:pt x="3925" y="5160"/>
                  <a:pt x="3686" y="6218"/>
                </a:cubicBezTo>
                <a:cubicBezTo>
                  <a:pt x="3550" y="6866"/>
                  <a:pt x="3277" y="7481"/>
                  <a:pt x="2901" y="8027"/>
                </a:cubicBezTo>
                <a:cubicBezTo>
                  <a:pt x="2492" y="8624"/>
                  <a:pt x="1793" y="8990"/>
                  <a:pt x="1072" y="8990"/>
                </a:cubicBezTo>
                <a:cubicBezTo>
                  <a:pt x="1011" y="8990"/>
                  <a:pt x="949" y="8987"/>
                  <a:pt x="888" y="8982"/>
                </a:cubicBezTo>
                <a:lnTo>
                  <a:pt x="376" y="8982"/>
                </a:lnTo>
                <a:cubicBezTo>
                  <a:pt x="274" y="8982"/>
                  <a:pt x="1" y="9255"/>
                  <a:pt x="1" y="9357"/>
                </a:cubicBezTo>
                <a:cubicBezTo>
                  <a:pt x="35" y="9426"/>
                  <a:pt x="69" y="9460"/>
                  <a:pt x="137" y="9494"/>
                </a:cubicBezTo>
                <a:cubicBezTo>
                  <a:pt x="240" y="9528"/>
                  <a:pt x="376" y="9562"/>
                  <a:pt x="479" y="9562"/>
                </a:cubicBezTo>
                <a:cubicBezTo>
                  <a:pt x="990" y="9596"/>
                  <a:pt x="1468" y="9699"/>
                  <a:pt x="1946" y="9903"/>
                </a:cubicBezTo>
                <a:cubicBezTo>
                  <a:pt x="2833" y="10142"/>
                  <a:pt x="3447" y="10859"/>
                  <a:pt x="3584" y="11746"/>
                </a:cubicBezTo>
                <a:cubicBezTo>
                  <a:pt x="3652" y="12292"/>
                  <a:pt x="3720" y="12838"/>
                  <a:pt x="3754" y="13384"/>
                </a:cubicBezTo>
                <a:cubicBezTo>
                  <a:pt x="3789" y="14271"/>
                  <a:pt x="3789" y="15192"/>
                  <a:pt x="3823" y="16080"/>
                </a:cubicBezTo>
                <a:cubicBezTo>
                  <a:pt x="3823" y="16148"/>
                  <a:pt x="3823" y="16250"/>
                  <a:pt x="3857" y="16318"/>
                </a:cubicBezTo>
                <a:cubicBezTo>
                  <a:pt x="3857" y="16353"/>
                  <a:pt x="3925" y="16421"/>
                  <a:pt x="3993" y="16421"/>
                </a:cubicBezTo>
                <a:cubicBezTo>
                  <a:pt x="4061" y="16421"/>
                  <a:pt x="4130" y="16387"/>
                  <a:pt x="4164" y="16318"/>
                </a:cubicBezTo>
                <a:cubicBezTo>
                  <a:pt x="4164" y="16284"/>
                  <a:pt x="4198" y="16250"/>
                  <a:pt x="4198" y="16182"/>
                </a:cubicBezTo>
                <a:cubicBezTo>
                  <a:pt x="4369" y="15329"/>
                  <a:pt x="4539" y="14476"/>
                  <a:pt x="4710" y="13623"/>
                </a:cubicBezTo>
                <a:cubicBezTo>
                  <a:pt x="4880" y="12940"/>
                  <a:pt x="5085" y="12224"/>
                  <a:pt x="5324" y="11541"/>
                </a:cubicBezTo>
                <a:cubicBezTo>
                  <a:pt x="5495" y="10961"/>
                  <a:pt x="5870" y="10449"/>
                  <a:pt x="6348" y="10108"/>
                </a:cubicBezTo>
                <a:cubicBezTo>
                  <a:pt x="6688" y="9853"/>
                  <a:pt x="7099" y="9715"/>
                  <a:pt x="7522" y="9715"/>
                </a:cubicBezTo>
                <a:cubicBezTo>
                  <a:pt x="7608" y="9715"/>
                  <a:pt x="7694" y="9721"/>
                  <a:pt x="7781" y="9733"/>
                </a:cubicBezTo>
                <a:cubicBezTo>
                  <a:pt x="7952" y="9733"/>
                  <a:pt x="8054" y="9664"/>
                  <a:pt x="8054" y="9562"/>
                </a:cubicBezTo>
                <a:cubicBezTo>
                  <a:pt x="8054" y="9460"/>
                  <a:pt x="8156" y="9391"/>
                  <a:pt x="8190" y="9391"/>
                </a:cubicBezTo>
                <a:cubicBezTo>
                  <a:pt x="8259" y="9391"/>
                  <a:pt x="8293" y="9289"/>
                  <a:pt x="8293" y="9221"/>
                </a:cubicBezTo>
                <a:cubicBezTo>
                  <a:pt x="8293" y="9153"/>
                  <a:pt x="8224" y="9118"/>
                  <a:pt x="8156" y="9084"/>
                </a:cubicBezTo>
                <a:cubicBezTo>
                  <a:pt x="8054" y="9050"/>
                  <a:pt x="7952" y="9050"/>
                  <a:pt x="7815" y="9050"/>
                </a:cubicBezTo>
                <a:cubicBezTo>
                  <a:pt x="7337" y="9016"/>
                  <a:pt x="6860" y="8914"/>
                  <a:pt x="6416" y="8743"/>
                </a:cubicBezTo>
                <a:cubicBezTo>
                  <a:pt x="5870" y="8538"/>
                  <a:pt x="5426" y="8163"/>
                  <a:pt x="5153" y="7685"/>
                </a:cubicBezTo>
                <a:cubicBezTo>
                  <a:pt x="4778" y="7037"/>
                  <a:pt x="4573" y="6286"/>
                  <a:pt x="4539" y="5536"/>
                </a:cubicBezTo>
                <a:cubicBezTo>
                  <a:pt x="4471" y="4136"/>
                  <a:pt x="4539" y="2772"/>
                  <a:pt x="4744" y="1373"/>
                </a:cubicBezTo>
                <a:cubicBezTo>
                  <a:pt x="4778" y="1065"/>
                  <a:pt x="4812" y="724"/>
                  <a:pt x="4812" y="417"/>
                </a:cubicBezTo>
                <a:cubicBezTo>
                  <a:pt x="4812" y="315"/>
                  <a:pt x="4812" y="212"/>
                  <a:pt x="4778" y="144"/>
                </a:cubicBezTo>
                <a:cubicBezTo>
                  <a:pt x="4744" y="76"/>
                  <a:pt x="4676" y="8"/>
                  <a:pt x="4573" y="8"/>
                </a:cubicBezTo>
                <a:cubicBezTo>
                  <a:pt x="4569" y="3"/>
                  <a:pt x="4563" y="1"/>
                  <a:pt x="455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79" name="Google Shape;14179;p104"/>
          <p:cNvSpPr/>
          <p:nvPr/>
        </p:nvSpPr>
        <p:spPr>
          <a:xfrm>
            <a:off x="3550550" y="264877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80" name="Google Shape;14180;p104"/>
          <p:cNvSpPr/>
          <p:nvPr/>
        </p:nvSpPr>
        <p:spPr>
          <a:xfrm>
            <a:off x="8429250" y="4533777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79" y="4224"/>
                </a:cubicBezTo>
                <a:cubicBezTo>
                  <a:pt x="3140" y="4566"/>
                  <a:pt x="2969" y="4941"/>
                  <a:pt x="2833" y="5316"/>
                </a:cubicBezTo>
                <a:cubicBezTo>
                  <a:pt x="2628" y="4463"/>
                  <a:pt x="2423" y="3610"/>
                  <a:pt x="1297" y="3508"/>
                </a:cubicBezTo>
                <a:cubicBezTo>
                  <a:pt x="2184" y="2587"/>
                  <a:pt x="2014" y="2757"/>
                  <a:pt x="2355" y="1904"/>
                </a:cubicBezTo>
                <a:close/>
                <a:moveTo>
                  <a:pt x="2025" y="1"/>
                </a:moveTo>
                <a:cubicBezTo>
                  <a:pt x="1987" y="1"/>
                  <a:pt x="1948" y="9"/>
                  <a:pt x="1911" y="27"/>
                </a:cubicBezTo>
                <a:cubicBezTo>
                  <a:pt x="1775" y="61"/>
                  <a:pt x="1707" y="198"/>
                  <a:pt x="1775" y="300"/>
                </a:cubicBezTo>
                <a:cubicBezTo>
                  <a:pt x="1843" y="539"/>
                  <a:pt x="1911" y="812"/>
                  <a:pt x="1945" y="1051"/>
                </a:cubicBezTo>
                <a:cubicBezTo>
                  <a:pt x="2014" y="1256"/>
                  <a:pt x="2014" y="1460"/>
                  <a:pt x="1980" y="1665"/>
                </a:cubicBezTo>
                <a:cubicBezTo>
                  <a:pt x="1911" y="2279"/>
                  <a:pt x="1570" y="2791"/>
                  <a:pt x="1058" y="3133"/>
                </a:cubicBezTo>
                <a:cubicBezTo>
                  <a:pt x="819" y="3337"/>
                  <a:pt x="512" y="3508"/>
                  <a:pt x="239" y="3678"/>
                </a:cubicBezTo>
                <a:cubicBezTo>
                  <a:pt x="171" y="3713"/>
                  <a:pt x="103" y="3713"/>
                  <a:pt x="69" y="3781"/>
                </a:cubicBezTo>
                <a:cubicBezTo>
                  <a:pt x="35" y="3849"/>
                  <a:pt x="0" y="3917"/>
                  <a:pt x="0" y="3986"/>
                </a:cubicBezTo>
                <a:cubicBezTo>
                  <a:pt x="35" y="4122"/>
                  <a:pt x="137" y="4122"/>
                  <a:pt x="239" y="4122"/>
                </a:cubicBezTo>
                <a:cubicBezTo>
                  <a:pt x="273" y="4122"/>
                  <a:pt x="308" y="4088"/>
                  <a:pt x="342" y="4088"/>
                </a:cubicBezTo>
                <a:cubicBezTo>
                  <a:pt x="649" y="4020"/>
                  <a:pt x="956" y="3951"/>
                  <a:pt x="1263" y="3951"/>
                </a:cubicBezTo>
                <a:cubicBezTo>
                  <a:pt x="1313" y="3941"/>
                  <a:pt x="1364" y="3937"/>
                  <a:pt x="1413" y="3937"/>
                </a:cubicBezTo>
                <a:cubicBezTo>
                  <a:pt x="1700" y="3937"/>
                  <a:pt x="1966" y="4099"/>
                  <a:pt x="2082" y="4361"/>
                </a:cubicBezTo>
                <a:cubicBezTo>
                  <a:pt x="2184" y="4566"/>
                  <a:pt x="2287" y="4770"/>
                  <a:pt x="2321" y="5009"/>
                </a:cubicBezTo>
                <a:cubicBezTo>
                  <a:pt x="2491" y="5624"/>
                  <a:pt x="2526" y="6272"/>
                  <a:pt x="2526" y="6920"/>
                </a:cubicBezTo>
                <a:lnTo>
                  <a:pt x="2526" y="7534"/>
                </a:lnTo>
                <a:cubicBezTo>
                  <a:pt x="2526" y="7705"/>
                  <a:pt x="2491" y="7876"/>
                  <a:pt x="2696" y="7944"/>
                </a:cubicBezTo>
                <a:cubicBezTo>
                  <a:pt x="2710" y="7947"/>
                  <a:pt x="2723" y="7949"/>
                  <a:pt x="2735" y="7949"/>
                </a:cubicBezTo>
                <a:cubicBezTo>
                  <a:pt x="2846" y="7949"/>
                  <a:pt x="2904" y="7814"/>
                  <a:pt x="2935" y="7569"/>
                </a:cubicBezTo>
                <a:cubicBezTo>
                  <a:pt x="3003" y="7193"/>
                  <a:pt x="3037" y="6784"/>
                  <a:pt x="3106" y="6408"/>
                </a:cubicBezTo>
                <a:cubicBezTo>
                  <a:pt x="3140" y="5862"/>
                  <a:pt x="3276" y="5351"/>
                  <a:pt x="3447" y="4873"/>
                </a:cubicBezTo>
                <a:cubicBezTo>
                  <a:pt x="3686" y="4327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6"/>
                </a:cubicBezTo>
                <a:cubicBezTo>
                  <a:pt x="4812" y="3235"/>
                  <a:pt x="4641" y="3133"/>
                  <a:pt x="4573" y="3098"/>
                </a:cubicBezTo>
                <a:cubicBezTo>
                  <a:pt x="4471" y="3030"/>
                  <a:pt x="4368" y="3030"/>
                  <a:pt x="4300" y="2962"/>
                </a:cubicBezTo>
                <a:cubicBezTo>
                  <a:pt x="4095" y="2894"/>
                  <a:pt x="3890" y="2791"/>
                  <a:pt x="3720" y="2655"/>
                </a:cubicBezTo>
                <a:cubicBezTo>
                  <a:pt x="3345" y="2348"/>
                  <a:pt x="3003" y="1972"/>
                  <a:pt x="2662" y="1631"/>
                </a:cubicBezTo>
                <a:cubicBezTo>
                  <a:pt x="2491" y="1426"/>
                  <a:pt x="2389" y="1187"/>
                  <a:pt x="2389" y="949"/>
                </a:cubicBezTo>
                <a:cubicBezTo>
                  <a:pt x="2355" y="676"/>
                  <a:pt x="2321" y="437"/>
                  <a:pt x="2253" y="164"/>
                </a:cubicBezTo>
                <a:cubicBezTo>
                  <a:pt x="2228" y="64"/>
                  <a:pt x="2129" y="1"/>
                  <a:pt x="202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81" name="Google Shape;14181;p104"/>
          <p:cNvSpPr/>
          <p:nvPr/>
        </p:nvSpPr>
        <p:spPr>
          <a:xfrm>
            <a:off x="3054433" y="372700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82" name="Google Shape;14182;p104"/>
          <p:cNvSpPr/>
          <p:nvPr/>
        </p:nvSpPr>
        <p:spPr>
          <a:xfrm>
            <a:off x="4431932" y="45682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83" name="Google Shape;14183;p104"/>
          <p:cNvSpPr/>
          <p:nvPr/>
        </p:nvSpPr>
        <p:spPr>
          <a:xfrm>
            <a:off x="4434541" y="45656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84" name="Google Shape;14184;p104"/>
          <p:cNvSpPr/>
          <p:nvPr/>
        </p:nvSpPr>
        <p:spPr>
          <a:xfrm>
            <a:off x="4426714" y="45813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85" name="Google Shape;14185;p104"/>
          <p:cNvSpPr/>
          <p:nvPr/>
        </p:nvSpPr>
        <p:spPr>
          <a:xfrm>
            <a:off x="745650" y="1431091"/>
            <a:ext cx="167398" cy="170868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86" name="Google Shape;14186;p104"/>
          <p:cNvSpPr/>
          <p:nvPr/>
        </p:nvSpPr>
        <p:spPr>
          <a:xfrm>
            <a:off x="4722396" y="4384391"/>
            <a:ext cx="179329" cy="181213"/>
          </a:xfrm>
          <a:custGeom>
            <a:rect b="b" l="l" r="r" t="t"/>
            <a:pathLst>
              <a:path extrusionOk="0" h="5483" w="5426">
                <a:moveTo>
                  <a:pt x="3344" y="0"/>
                </a:moveTo>
                <a:cubicBezTo>
                  <a:pt x="3242" y="0"/>
                  <a:pt x="3168" y="62"/>
                  <a:pt x="3140" y="146"/>
                </a:cubicBezTo>
                <a:cubicBezTo>
                  <a:pt x="3037" y="487"/>
                  <a:pt x="2935" y="862"/>
                  <a:pt x="2798" y="1169"/>
                </a:cubicBezTo>
                <a:cubicBezTo>
                  <a:pt x="2602" y="1760"/>
                  <a:pt x="2027" y="2161"/>
                  <a:pt x="1407" y="2161"/>
                </a:cubicBezTo>
                <a:cubicBezTo>
                  <a:pt x="1382" y="2161"/>
                  <a:pt x="1356" y="2160"/>
                  <a:pt x="1331" y="2159"/>
                </a:cubicBezTo>
                <a:lnTo>
                  <a:pt x="239" y="2057"/>
                </a:lnTo>
                <a:cubicBezTo>
                  <a:pt x="34" y="2057"/>
                  <a:pt x="0" y="2330"/>
                  <a:pt x="171" y="2364"/>
                </a:cubicBezTo>
                <a:cubicBezTo>
                  <a:pt x="546" y="2466"/>
                  <a:pt x="922" y="2534"/>
                  <a:pt x="1229" y="2637"/>
                </a:cubicBezTo>
                <a:cubicBezTo>
                  <a:pt x="1570" y="2739"/>
                  <a:pt x="1877" y="2944"/>
                  <a:pt x="2082" y="3251"/>
                </a:cubicBezTo>
                <a:cubicBezTo>
                  <a:pt x="2252" y="3524"/>
                  <a:pt x="2355" y="3899"/>
                  <a:pt x="2321" y="4241"/>
                </a:cubicBezTo>
                <a:cubicBezTo>
                  <a:pt x="2287" y="4582"/>
                  <a:pt x="2184" y="4957"/>
                  <a:pt x="2116" y="5332"/>
                </a:cubicBezTo>
                <a:cubicBezTo>
                  <a:pt x="2116" y="5367"/>
                  <a:pt x="2150" y="5435"/>
                  <a:pt x="2218" y="5469"/>
                </a:cubicBezTo>
                <a:cubicBezTo>
                  <a:pt x="2228" y="5478"/>
                  <a:pt x="2239" y="5482"/>
                  <a:pt x="2252" y="5482"/>
                </a:cubicBezTo>
                <a:cubicBezTo>
                  <a:pt x="2287" y="5482"/>
                  <a:pt x="2330" y="5451"/>
                  <a:pt x="2355" y="5401"/>
                </a:cubicBezTo>
                <a:lnTo>
                  <a:pt x="2730" y="4377"/>
                </a:lnTo>
                <a:cubicBezTo>
                  <a:pt x="2969" y="3729"/>
                  <a:pt x="3583" y="3319"/>
                  <a:pt x="4266" y="3319"/>
                </a:cubicBezTo>
                <a:cubicBezTo>
                  <a:pt x="4607" y="3319"/>
                  <a:pt x="4982" y="3353"/>
                  <a:pt x="5358" y="3387"/>
                </a:cubicBezTo>
                <a:cubicBezTo>
                  <a:pt x="5392" y="3387"/>
                  <a:pt x="5392" y="3353"/>
                  <a:pt x="5392" y="3353"/>
                </a:cubicBezTo>
                <a:cubicBezTo>
                  <a:pt x="5426" y="3319"/>
                  <a:pt x="5392" y="3285"/>
                  <a:pt x="5358" y="3285"/>
                </a:cubicBezTo>
                <a:cubicBezTo>
                  <a:pt x="5051" y="3217"/>
                  <a:pt x="4743" y="3149"/>
                  <a:pt x="4436" y="3046"/>
                </a:cubicBezTo>
                <a:cubicBezTo>
                  <a:pt x="4163" y="2978"/>
                  <a:pt x="3925" y="2807"/>
                  <a:pt x="3720" y="2603"/>
                </a:cubicBezTo>
                <a:cubicBezTo>
                  <a:pt x="3515" y="2398"/>
                  <a:pt x="3413" y="2159"/>
                  <a:pt x="3344" y="1886"/>
                </a:cubicBezTo>
                <a:cubicBezTo>
                  <a:pt x="3276" y="1613"/>
                  <a:pt x="3310" y="1340"/>
                  <a:pt x="3379" y="1101"/>
                </a:cubicBezTo>
                <a:cubicBezTo>
                  <a:pt x="3447" y="828"/>
                  <a:pt x="3481" y="521"/>
                  <a:pt x="3549" y="248"/>
                </a:cubicBezTo>
                <a:cubicBezTo>
                  <a:pt x="3549" y="146"/>
                  <a:pt x="3481" y="43"/>
                  <a:pt x="3413" y="9"/>
                </a:cubicBezTo>
                <a:cubicBezTo>
                  <a:pt x="3388" y="3"/>
                  <a:pt x="3365" y="0"/>
                  <a:pt x="33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87" name="Google Shape;14187;p104"/>
          <p:cNvSpPr/>
          <p:nvPr/>
        </p:nvSpPr>
        <p:spPr>
          <a:xfrm>
            <a:off x="8484947" y="19025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88" name="Google Shape;14188;p104"/>
          <p:cNvSpPr/>
          <p:nvPr/>
        </p:nvSpPr>
        <p:spPr>
          <a:xfrm>
            <a:off x="7119569" y="734357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89" name="Google Shape;14189;p104"/>
          <p:cNvSpPr/>
          <p:nvPr/>
        </p:nvSpPr>
        <p:spPr>
          <a:xfrm>
            <a:off x="1204294" y="2504867"/>
            <a:ext cx="44023" cy="36289"/>
          </a:xfrm>
          <a:custGeom>
            <a:rect b="b" l="l" r="r" t="t"/>
            <a:pathLst>
              <a:path extrusionOk="0" h="1098" w="1332">
                <a:moveTo>
                  <a:pt x="480" y="0"/>
                </a:moveTo>
                <a:cubicBezTo>
                  <a:pt x="356" y="0"/>
                  <a:pt x="231" y="53"/>
                  <a:pt x="137" y="170"/>
                </a:cubicBezTo>
                <a:cubicBezTo>
                  <a:pt x="1" y="272"/>
                  <a:pt x="1" y="477"/>
                  <a:pt x="103" y="613"/>
                </a:cubicBezTo>
                <a:cubicBezTo>
                  <a:pt x="274" y="886"/>
                  <a:pt x="547" y="1023"/>
                  <a:pt x="820" y="1091"/>
                </a:cubicBezTo>
                <a:cubicBezTo>
                  <a:pt x="842" y="1095"/>
                  <a:pt x="864" y="1098"/>
                  <a:pt x="886" y="1098"/>
                </a:cubicBezTo>
                <a:cubicBezTo>
                  <a:pt x="1033" y="1098"/>
                  <a:pt x="1174" y="1001"/>
                  <a:pt x="1263" y="852"/>
                </a:cubicBezTo>
                <a:cubicBezTo>
                  <a:pt x="1332" y="682"/>
                  <a:pt x="1297" y="477"/>
                  <a:pt x="1161" y="374"/>
                </a:cubicBezTo>
                <a:cubicBezTo>
                  <a:pt x="990" y="238"/>
                  <a:pt x="854" y="136"/>
                  <a:pt x="649" y="33"/>
                </a:cubicBezTo>
                <a:cubicBezTo>
                  <a:pt x="595" y="12"/>
                  <a:pt x="538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90" name="Google Shape;14190;p104"/>
          <p:cNvSpPr/>
          <p:nvPr/>
        </p:nvSpPr>
        <p:spPr>
          <a:xfrm>
            <a:off x="2373342" y="355357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91" name="Google Shape;14191;p104"/>
          <p:cNvSpPr/>
          <p:nvPr/>
        </p:nvSpPr>
        <p:spPr>
          <a:xfrm>
            <a:off x="3290120" y="4172433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92" name="Google Shape;14192;p104"/>
          <p:cNvSpPr/>
          <p:nvPr/>
        </p:nvSpPr>
        <p:spPr>
          <a:xfrm>
            <a:off x="2594361" y="247182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93" name="Google Shape;14193;p104"/>
          <p:cNvSpPr/>
          <p:nvPr/>
        </p:nvSpPr>
        <p:spPr>
          <a:xfrm>
            <a:off x="7368805" y="2173917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94" name="Google Shape;14194;p104"/>
          <p:cNvSpPr/>
          <p:nvPr/>
        </p:nvSpPr>
        <p:spPr>
          <a:xfrm>
            <a:off x="6795876" y="3059968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95" name="Google Shape;14195;p104"/>
          <p:cNvSpPr/>
          <p:nvPr/>
        </p:nvSpPr>
        <p:spPr>
          <a:xfrm>
            <a:off x="5737215" y="4287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96" name="Google Shape;14196;p104"/>
          <p:cNvSpPr/>
          <p:nvPr/>
        </p:nvSpPr>
        <p:spPr>
          <a:xfrm>
            <a:off x="6543339" y="4643507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97" name="Google Shape;14197;p104"/>
          <p:cNvSpPr/>
          <p:nvPr/>
        </p:nvSpPr>
        <p:spPr>
          <a:xfrm>
            <a:off x="6516307" y="2149066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98" name="Google Shape;14198;p104"/>
          <p:cNvSpPr/>
          <p:nvPr/>
        </p:nvSpPr>
        <p:spPr>
          <a:xfrm>
            <a:off x="8488452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99" name="Google Shape;14199;p104"/>
          <p:cNvSpPr/>
          <p:nvPr/>
        </p:nvSpPr>
        <p:spPr>
          <a:xfrm>
            <a:off x="552508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00" name="Google Shape;14200;p104"/>
          <p:cNvSpPr/>
          <p:nvPr/>
        </p:nvSpPr>
        <p:spPr>
          <a:xfrm>
            <a:off x="5040817" y="3304905"/>
            <a:ext cx="37247" cy="36025"/>
          </a:xfrm>
          <a:custGeom>
            <a:rect b="b" l="l" r="r" t="t"/>
            <a:pathLst>
              <a:path extrusionOk="0" h="1090" w="1127">
                <a:moveTo>
                  <a:pt x="550" y="1"/>
                </a:moveTo>
                <a:cubicBezTo>
                  <a:pt x="467" y="1"/>
                  <a:pt x="382" y="23"/>
                  <a:pt x="307" y="74"/>
                </a:cubicBezTo>
                <a:cubicBezTo>
                  <a:pt x="103" y="176"/>
                  <a:pt x="0" y="415"/>
                  <a:pt x="68" y="619"/>
                </a:cubicBezTo>
                <a:cubicBezTo>
                  <a:pt x="153" y="901"/>
                  <a:pt x="400" y="1090"/>
                  <a:pt x="675" y="1090"/>
                </a:cubicBezTo>
                <a:cubicBezTo>
                  <a:pt x="734" y="1090"/>
                  <a:pt x="793" y="1081"/>
                  <a:pt x="853" y="1063"/>
                </a:cubicBezTo>
                <a:cubicBezTo>
                  <a:pt x="990" y="1029"/>
                  <a:pt x="1092" y="892"/>
                  <a:pt x="1126" y="756"/>
                </a:cubicBezTo>
                <a:cubicBezTo>
                  <a:pt x="1126" y="551"/>
                  <a:pt x="1058" y="346"/>
                  <a:pt x="921" y="176"/>
                </a:cubicBezTo>
                <a:cubicBezTo>
                  <a:pt x="835" y="68"/>
                  <a:pt x="694" y="1"/>
                  <a:pt x="5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01" name="Google Shape;14201;p104"/>
          <p:cNvSpPr/>
          <p:nvPr/>
        </p:nvSpPr>
        <p:spPr>
          <a:xfrm>
            <a:off x="511569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02" name="Google Shape;14202;p104"/>
          <p:cNvSpPr/>
          <p:nvPr/>
        </p:nvSpPr>
        <p:spPr>
          <a:xfrm>
            <a:off x="2231830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03" name="Google Shape;14203;p104"/>
          <p:cNvSpPr/>
          <p:nvPr/>
        </p:nvSpPr>
        <p:spPr>
          <a:xfrm>
            <a:off x="2164195" y="3153520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04" name="Google Shape;14204;p104"/>
          <p:cNvSpPr/>
          <p:nvPr/>
        </p:nvSpPr>
        <p:spPr>
          <a:xfrm>
            <a:off x="1316692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05" name="Google Shape;14205;p104"/>
          <p:cNvSpPr/>
          <p:nvPr/>
        </p:nvSpPr>
        <p:spPr>
          <a:xfrm>
            <a:off x="818253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06" name="Google Shape;14206;p104"/>
          <p:cNvSpPr/>
          <p:nvPr/>
        </p:nvSpPr>
        <p:spPr>
          <a:xfrm>
            <a:off x="1005321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07" name="Google Shape;14207;p104"/>
          <p:cNvSpPr/>
          <p:nvPr/>
        </p:nvSpPr>
        <p:spPr>
          <a:xfrm>
            <a:off x="146188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08" name="Google Shape;14208;p104"/>
          <p:cNvSpPr/>
          <p:nvPr/>
        </p:nvSpPr>
        <p:spPr>
          <a:xfrm>
            <a:off x="5825129" y="1303089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09" name="Google Shape;14209;p104"/>
          <p:cNvSpPr/>
          <p:nvPr/>
        </p:nvSpPr>
        <p:spPr>
          <a:xfrm>
            <a:off x="4901723" y="84266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10" name="Google Shape;14210;p104"/>
          <p:cNvSpPr/>
          <p:nvPr/>
        </p:nvSpPr>
        <p:spPr>
          <a:xfrm>
            <a:off x="4688697" y="3008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11" name="Google Shape;14211;p104"/>
          <p:cNvSpPr/>
          <p:nvPr/>
        </p:nvSpPr>
        <p:spPr>
          <a:xfrm>
            <a:off x="7435327" y="3325737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12" name="Google Shape;14212;p104"/>
          <p:cNvSpPr/>
          <p:nvPr/>
        </p:nvSpPr>
        <p:spPr>
          <a:xfrm>
            <a:off x="7863995" y="167041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13" name="Google Shape;14213;p104"/>
          <p:cNvSpPr/>
          <p:nvPr/>
        </p:nvSpPr>
        <p:spPr>
          <a:xfrm>
            <a:off x="8411879" y="3817131"/>
            <a:ext cx="44023" cy="36355"/>
          </a:xfrm>
          <a:custGeom>
            <a:rect b="b" l="l" r="r" t="t"/>
            <a:pathLst>
              <a:path extrusionOk="0" h="1100" w="1332">
                <a:moveTo>
                  <a:pt x="481" y="1"/>
                </a:moveTo>
                <a:cubicBezTo>
                  <a:pt x="349" y="1"/>
                  <a:pt x="228" y="46"/>
                  <a:pt x="137" y="137"/>
                </a:cubicBezTo>
                <a:cubicBezTo>
                  <a:pt x="1" y="240"/>
                  <a:pt x="1" y="444"/>
                  <a:pt x="103" y="615"/>
                </a:cubicBezTo>
                <a:cubicBezTo>
                  <a:pt x="240" y="854"/>
                  <a:pt x="513" y="1025"/>
                  <a:pt x="785" y="1093"/>
                </a:cubicBezTo>
                <a:cubicBezTo>
                  <a:pt x="808" y="1097"/>
                  <a:pt x="830" y="1099"/>
                  <a:pt x="853" y="1099"/>
                </a:cubicBezTo>
                <a:cubicBezTo>
                  <a:pt x="1000" y="1099"/>
                  <a:pt x="1140" y="1007"/>
                  <a:pt x="1229" y="888"/>
                </a:cubicBezTo>
                <a:cubicBezTo>
                  <a:pt x="1331" y="717"/>
                  <a:pt x="1297" y="513"/>
                  <a:pt x="1161" y="410"/>
                </a:cubicBezTo>
                <a:cubicBezTo>
                  <a:pt x="990" y="274"/>
                  <a:pt x="820" y="137"/>
                  <a:pt x="683" y="35"/>
                </a:cubicBezTo>
                <a:cubicBezTo>
                  <a:pt x="615" y="12"/>
                  <a:pt x="547" y="1"/>
                  <a:pt x="48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14" name="Google Shape;14214;p104"/>
          <p:cNvSpPr/>
          <p:nvPr/>
        </p:nvSpPr>
        <p:spPr>
          <a:xfrm>
            <a:off x="7521016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15" name="Google Shape;14215;p104"/>
          <p:cNvSpPr/>
          <p:nvPr/>
        </p:nvSpPr>
        <p:spPr>
          <a:xfrm>
            <a:off x="405537" y="1596058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16" name="Google Shape;14216;p104"/>
          <p:cNvSpPr/>
          <p:nvPr/>
        </p:nvSpPr>
        <p:spPr>
          <a:xfrm>
            <a:off x="2455690" y="999107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17" name="Google Shape;14217;p104"/>
          <p:cNvSpPr/>
          <p:nvPr/>
        </p:nvSpPr>
        <p:spPr>
          <a:xfrm>
            <a:off x="473216" y="204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18" name="Google Shape;14218;p104"/>
          <p:cNvSpPr/>
          <p:nvPr/>
        </p:nvSpPr>
        <p:spPr>
          <a:xfrm>
            <a:off x="3934862" y="4948506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581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7" y="1297"/>
                </a:cubicBezTo>
                <a:cubicBezTo>
                  <a:pt x="888" y="1229"/>
                  <a:pt x="990" y="1059"/>
                  <a:pt x="990" y="888"/>
                </a:cubicBezTo>
                <a:cubicBezTo>
                  <a:pt x="956" y="683"/>
                  <a:pt x="922" y="478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19" name="Google Shape;14219;p104"/>
          <p:cNvSpPr/>
          <p:nvPr/>
        </p:nvSpPr>
        <p:spPr>
          <a:xfrm>
            <a:off x="3005954" y="4599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2" Type="http://schemas.openxmlformats.org/officeDocument/2006/relationships/theme" Target="../theme/theme5.xml"/><Relationship Id="rId9" Type="http://schemas.openxmlformats.org/officeDocument/2006/relationships/slideLayout" Target="../slideLayouts/slideLayout9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31.xml"/><Relationship Id="rId22" Type="http://schemas.openxmlformats.org/officeDocument/2006/relationships/slideLayout" Target="../slideLayouts/slideLayout33.xml"/><Relationship Id="rId21" Type="http://schemas.openxmlformats.org/officeDocument/2006/relationships/slideLayout" Target="../slideLayouts/slideLayout32.xml"/><Relationship Id="rId24" Type="http://schemas.openxmlformats.org/officeDocument/2006/relationships/slideLayout" Target="../slideLayouts/slideLayout35.xml"/><Relationship Id="rId23" Type="http://schemas.openxmlformats.org/officeDocument/2006/relationships/slideLayout" Target="../slideLayouts/slideLayout34.xml"/><Relationship Id="rId1" Type="http://schemas.openxmlformats.org/officeDocument/2006/relationships/slideLayout" Target="../slideLayouts/slideLayout12.xml"/><Relationship Id="rId2" Type="http://schemas.openxmlformats.org/officeDocument/2006/relationships/slideLayout" Target="../slideLayouts/slideLayout13.xml"/><Relationship Id="rId3" Type="http://schemas.openxmlformats.org/officeDocument/2006/relationships/slideLayout" Target="../slideLayouts/slideLayout14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26" Type="http://schemas.openxmlformats.org/officeDocument/2006/relationships/slideLayout" Target="../slideLayouts/slideLayout37.xml"/><Relationship Id="rId25" Type="http://schemas.openxmlformats.org/officeDocument/2006/relationships/slideLayout" Target="../slideLayouts/slideLayout36.xml"/><Relationship Id="rId28" Type="http://schemas.openxmlformats.org/officeDocument/2006/relationships/slideLayout" Target="../slideLayouts/slideLayout39.xml"/><Relationship Id="rId27" Type="http://schemas.openxmlformats.org/officeDocument/2006/relationships/slideLayout" Target="../slideLayouts/slideLayout38.xml"/><Relationship Id="rId5" Type="http://schemas.openxmlformats.org/officeDocument/2006/relationships/slideLayout" Target="../slideLayouts/slideLayout16.xml"/><Relationship Id="rId6" Type="http://schemas.openxmlformats.org/officeDocument/2006/relationships/slideLayout" Target="../slideLayouts/slideLayout17.xml"/><Relationship Id="rId29" Type="http://schemas.openxmlformats.org/officeDocument/2006/relationships/slideLayout" Target="../slideLayouts/slideLayout40.xml"/><Relationship Id="rId7" Type="http://schemas.openxmlformats.org/officeDocument/2006/relationships/slideLayout" Target="../slideLayouts/slideLayout18.xml"/><Relationship Id="rId8" Type="http://schemas.openxmlformats.org/officeDocument/2006/relationships/slideLayout" Target="../slideLayouts/slideLayout19.xml"/><Relationship Id="rId30" Type="http://schemas.openxmlformats.org/officeDocument/2006/relationships/theme" Target="../theme/theme2.xml"/><Relationship Id="rId11" Type="http://schemas.openxmlformats.org/officeDocument/2006/relationships/slideLayout" Target="../slideLayouts/slideLayout22.xml"/><Relationship Id="rId10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24.xml"/><Relationship Id="rId12" Type="http://schemas.openxmlformats.org/officeDocument/2006/relationships/slideLayout" Target="../slideLayouts/slideLayout23.xml"/><Relationship Id="rId15" Type="http://schemas.openxmlformats.org/officeDocument/2006/relationships/slideLayout" Target="../slideLayouts/slideLayout26.xml"/><Relationship Id="rId14" Type="http://schemas.openxmlformats.org/officeDocument/2006/relationships/slideLayout" Target="../slideLayouts/slideLayout25.xml"/><Relationship Id="rId17" Type="http://schemas.openxmlformats.org/officeDocument/2006/relationships/slideLayout" Target="../slideLayouts/slideLayout28.xml"/><Relationship Id="rId16" Type="http://schemas.openxmlformats.org/officeDocument/2006/relationships/slideLayout" Target="../slideLayouts/slideLayout27.xml"/><Relationship Id="rId19" Type="http://schemas.openxmlformats.org/officeDocument/2006/relationships/slideLayout" Target="../slideLayouts/slideLayout30.xml"/><Relationship Id="rId18" Type="http://schemas.openxmlformats.org/officeDocument/2006/relationships/slideLayout" Target="../slideLayouts/slideLayout29.xml"/></Relationships>
</file>

<file path=ppt/slideMasters/_rels/slideMaster3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60.xml"/><Relationship Id="rId22" Type="http://schemas.openxmlformats.org/officeDocument/2006/relationships/slideLayout" Target="../slideLayouts/slideLayout62.xml"/><Relationship Id="rId21" Type="http://schemas.openxmlformats.org/officeDocument/2006/relationships/slideLayout" Target="../slideLayouts/slideLayout61.xml"/><Relationship Id="rId24" Type="http://schemas.openxmlformats.org/officeDocument/2006/relationships/slideLayout" Target="../slideLayouts/slideLayout64.xml"/><Relationship Id="rId23" Type="http://schemas.openxmlformats.org/officeDocument/2006/relationships/slideLayout" Target="../slideLayouts/slideLayout63.xml"/><Relationship Id="rId1" Type="http://schemas.openxmlformats.org/officeDocument/2006/relationships/slideLayout" Target="../slideLayouts/slideLayout41.xml"/><Relationship Id="rId2" Type="http://schemas.openxmlformats.org/officeDocument/2006/relationships/slideLayout" Target="../slideLayouts/slideLayout42.xml"/><Relationship Id="rId3" Type="http://schemas.openxmlformats.org/officeDocument/2006/relationships/slideLayout" Target="../slideLayouts/slideLayout43.xml"/><Relationship Id="rId4" Type="http://schemas.openxmlformats.org/officeDocument/2006/relationships/slideLayout" Target="../slideLayouts/slideLayout44.xml"/><Relationship Id="rId9" Type="http://schemas.openxmlformats.org/officeDocument/2006/relationships/slideLayout" Target="../slideLayouts/slideLayout49.xml"/><Relationship Id="rId26" Type="http://schemas.openxmlformats.org/officeDocument/2006/relationships/slideLayout" Target="../slideLayouts/slideLayout66.xml"/><Relationship Id="rId25" Type="http://schemas.openxmlformats.org/officeDocument/2006/relationships/slideLayout" Target="../slideLayouts/slideLayout65.xml"/><Relationship Id="rId28" Type="http://schemas.openxmlformats.org/officeDocument/2006/relationships/slideLayout" Target="../slideLayouts/slideLayout68.xml"/><Relationship Id="rId27" Type="http://schemas.openxmlformats.org/officeDocument/2006/relationships/slideLayout" Target="../slideLayouts/slideLayout67.xml"/><Relationship Id="rId5" Type="http://schemas.openxmlformats.org/officeDocument/2006/relationships/slideLayout" Target="../slideLayouts/slideLayout45.xml"/><Relationship Id="rId6" Type="http://schemas.openxmlformats.org/officeDocument/2006/relationships/slideLayout" Target="../slideLayouts/slideLayout46.xml"/><Relationship Id="rId29" Type="http://schemas.openxmlformats.org/officeDocument/2006/relationships/slideLayout" Target="../slideLayouts/slideLayout69.xml"/><Relationship Id="rId7" Type="http://schemas.openxmlformats.org/officeDocument/2006/relationships/slideLayout" Target="../slideLayouts/slideLayout47.xml"/><Relationship Id="rId8" Type="http://schemas.openxmlformats.org/officeDocument/2006/relationships/slideLayout" Target="../slideLayouts/slideLayout48.xml"/><Relationship Id="rId30" Type="http://schemas.openxmlformats.org/officeDocument/2006/relationships/theme" Target="../theme/theme1.xml"/><Relationship Id="rId11" Type="http://schemas.openxmlformats.org/officeDocument/2006/relationships/slideLayout" Target="../slideLayouts/slideLayout51.xml"/><Relationship Id="rId10" Type="http://schemas.openxmlformats.org/officeDocument/2006/relationships/slideLayout" Target="../slideLayouts/slideLayout50.xml"/><Relationship Id="rId13" Type="http://schemas.openxmlformats.org/officeDocument/2006/relationships/slideLayout" Target="../slideLayouts/slideLayout53.xml"/><Relationship Id="rId12" Type="http://schemas.openxmlformats.org/officeDocument/2006/relationships/slideLayout" Target="../slideLayouts/slideLayout52.xml"/><Relationship Id="rId15" Type="http://schemas.openxmlformats.org/officeDocument/2006/relationships/slideLayout" Target="../slideLayouts/slideLayout55.xml"/><Relationship Id="rId14" Type="http://schemas.openxmlformats.org/officeDocument/2006/relationships/slideLayout" Target="../slideLayouts/slideLayout54.xml"/><Relationship Id="rId17" Type="http://schemas.openxmlformats.org/officeDocument/2006/relationships/slideLayout" Target="../slideLayouts/slideLayout57.xml"/><Relationship Id="rId16" Type="http://schemas.openxmlformats.org/officeDocument/2006/relationships/slideLayout" Target="../slideLayouts/slideLayout56.xml"/><Relationship Id="rId19" Type="http://schemas.openxmlformats.org/officeDocument/2006/relationships/slideLayout" Target="../slideLayouts/slideLayout59.xml"/><Relationship Id="rId18" Type="http://schemas.openxmlformats.org/officeDocument/2006/relationships/slideLayout" Target="../slideLayouts/slideLayout58.xml"/></Relationships>
</file>

<file path=ppt/slideMasters/_rels/slideMaster4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89.xml"/><Relationship Id="rId22" Type="http://schemas.openxmlformats.org/officeDocument/2006/relationships/slideLayout" Target="../slideLayouts/slideLayout91.xml"/><Relationship Id="rId21" Type="http://schemas.openxmlformats.org/officeDocument/2006/relationships/slideLayout" Target="../slideLayouts/slideLayout90.xml"/><Relationship Id="rId24" Type="http://schemas.openxmlformats.org/officeDocument/2006/relationships/slideLayout" Target="../slideLayouts/slideLayout93.xml"/><Relationship Id="rId23" Type="http://schemas.openxmlformats.org/officeDocument/2006/relationships/slideLayout" Target="../slideLayouts/slideLayout92.xml"/><Relationship Id="rId1" Type="http://schemas.openxmlformats.org/officeDocument/2006/relationships/slideLayout" Target="../slideLayouts/slideLayout70.xml"/><Relationship Id="rId2" Type="http://schemas.openxmlformats.org/officeDocument/2006/relationships/slideLayout" Target="../slideLayouts/slideLayout71.xml"/><Relationship Id="rId3" Type="http://schemas.openxmlformats.org/officeDocument/2006/relationships/slideLayout" Target="../slideLayouts/slideLayout72.xml"/><Relationship Id="rId4" Type="http://schemas.openxmlformats.org/officeDocument/2006/relationships/slideLayout" Target="../slideLayouts/slideLayout73.xml"/><Relationship Id="rId9" Type="http://schemas.openxmlformats.org/officeDocument/2006/relationships/slideLayout" Target="../slideLayouts/slideLayout78.xml"/><Relationship Id="rId26" Type="http://schemas.openxmlformats.org/officeDocument/2006/relationships/slideLayout" Target="../slideLayouts/slideLayout95.xml"/><Relationship Id="rId25" Type="http://schemas.openxmlformats.org/officeDocument/2006/relationships/slideLayout" Target="../slideLayouts/slideLayout94.xml"/><Relationship Id="rId28" Type="http://schemas.openxmlformats.org/officeDocument/2006/relationships/slideLayout" Target="../slideLayouts/slideLayout97.xml"/><Relationship Id="rId27" Type="http://schemas.openxmlformats.org/officeDocument/2006/relationships/slideLayout" Target="../slideLayouts/slideLayout96.xml"/><Relationship Id="rId5" Type="http://schemas.openxmlformats.org/officeDocument/2006/relationships/slideLayout" Target="../slideLayouts/slideLayout74.xml"/><Relationship Id="rId6" Type="http://schemas.openxmlformats.org/officeDocument/2006/relationships/slideLayout" Target="../slideLayouts/slideLayout75.xml"/><Relationship Id="rId29" Type="http://schemas.openxmlformats.org/officeDocument/2006/relationships/slideLayout" Target="../slideLayouts/slideLayout98.xml"/><Relationship Id="rId7" Type="http://schemas.openxmlformats.org/officeDocument/2006/relationships/slideLayout" Target="../slideLayouts/slideLayout76.xml"/><Relationship Id="rId8" Type="http://schemas.openxmlformats.org/officeDocument/2006/relationships/slideLayout" Target="../slideLayouts/slideLayout77.xml"/><Relationship Id="rId30" Type="http://schemas.openxmlformats.org/officeDocument/2006/relationships/theme" Target="../theme/theme4.xml"/><Relationship Id="rId11" Type="http://schemas.openxmlformats.org/officeDocument/2006/relationships/slideLayout" Target="../slideLayouts/slideLayout80.xml"/><Relationship Id="rId10" Type="http://schemas.openxmlformats.org/officeDocument/2006/relationships/slideLayout" Target="../slideLayouts/slideLayout79.xml"/><Relationship Id="rId13" Type="http://schemas.openxmlformats.org/officeDocument/2006/relationships/slideLayout" Target="../slideLayouts/slideLayout82.xml"/><Relationship Id="rId12" Type="http://schemas.openxmlformats.org/officeDocument/2006/relationships/slideLayout" Target="../slideLayouts/slideLayout81.xml"/><Relationship Id="rId15" Type="http://schemas.openxmlformats.org/officeDocument/2006/relationships/slideLayout" Target="../slideLayouts/slideLayout84.xml"/><Relationship Id="rId14" Type="http://schemas.openxmlformats.org/officeDocument/2006/relationships/slideLayout" Target="../slideLayouts/slideLayout83.xml"/><Relationship Id="rId17" Type="http://schemas.openxmlformats.org/officeDocument/2006/relationships/slideLayout" Target="../slideLayouts/slideLayout86.xml"/><Relationship Id="rId16" Type="http://schemas.openxmlformats.org/officeDocument/2006/relationships/slideLayout" Target="../slideLayouts/slideLayout85.xml"/><Relationship Id="rId19" Type="http://schemas.openxmlformats.org/officeDocument/2006/relationships/slideLayout" Target="../slideLayouts/slideLayout88.xml"/><Relationship Id="rId18" Type="http://schemas.openxmlformats.org/officeDocument/2006/relationships/slideLayout" Target="../slideLayouts/slideLayout87.xml"/></Relationships>
</file>

<file path=ppt/slideMasters/_rels/slideMaster5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118.xml"/><Relationship Id="rId22" Type="http://schemas.openxmlformats.org/officeDocument/2006/relationships/slideLayout" Target="../slideLayouts/slideLayout120.xml"/><Relationship Id="rId21" Type="http://schemas.openxmlformats.org/officeDocument/2006/relationships/slideLayout" Target="../slideLayouts/slideLayout119.xml"/><Relationship Id="rId24" Type="http://schemas.openxmlformats.org/officeDocument/2006/relationships/slideLayout" Target="../slideLayouts/slideLayout122.xml"/><Relationship Id="rId23" Type="http://schemas.openxmlformats.org/officeDocument/2006/relationships/slideLayout" Target="../slideLayouts/slideLayout121.xml"/><Relationship Id="rId1" Type="http://schemas.openxmlformats.org/officeDocument/2006/relationships/slideLayout" Target="../slideLayouts/slideLayout99.xml"/><Relationship Id="rId2" Type="http://schemas.openxmlformats.org/officeDocument/2006/relationships/slideLayout" Target="../slideLayouts/slideLayout100.xml"/><Relationship Id="rId3" Type="http://schemas.openxmlformats.org/officeDocument/2006/relationships/slideLayout" Target="../slideLayouts/slideLayout101.xml"/><Relationship Id="rId4" Type="http://schemas.openxmlformats.org/officeDocument/2006/relationships/slideLayout" Target="../slideLayouts/slideLayout102.xml"/><Relationship Id="rId9" Type="http://schemas.openxmlformats.org/officeDocument/2006/relationships/slideLayout" Target="../slideLayouts/slideLayout107.xml"/><Relationship Id="rId26" Type="http://schemas.openxmlformats.org/officeDocument/2006/relationships/slideLayout" Target="../slideLayouts/slideLayout124.xml"/><Relationship Id="rId25" Type="http://schemas.openxmlformats.org/officeDocument/2006/relationships/slideLayout" Target="../slideLayouts/slideLayout123.xml"/><Relationship Id="rId28" Type="http://schemas.openxmlformats.org/officeDocument/2006/relationships/slideLayout" Target="../slideLayouts/slideLayout126.xml"/><Relationship Id="rId27" Type="http://schemas.openxmlformats.org/officeDocument/2006/relationships/slideLayout" Target="../slideLayouts/slideLayout125.xml"/><Relationship Id="rId5" Type="http://schemas.openxmlformats.org/officeDocument/2006/relationships/slideLayout" Target="../slideLayouts/slideLayout103.xml"/><Relationship Id="rId6" Type="http://schemas.openxmlformats.org/officeDocument/2006/relationships/slideLayout" Target="../slideLayouts/slideLayout104.xml"/><Relationship Id="rId29" Type="http://schemas.openxmlformats.org/officeDocument/2006/relationships/slideLayout" Target="../slideLayouts/slideLayout127.xml"/><Relationship Id="rId7" Type="http://schemas.openxmlformats.org/officeDocument/2006/relationships/slideLayout" Target="../slideLayouts/slideLayout105.xml"/><Relationship Id="rId8" Type="http://schemas.openxmlformats.org/officeDocument/2006/relationships/slideLayout" Target="../slideLayouts/slideLayout106.xml"/><Relationship Id="rId30" Type="http://schemas.openxmlformats.org/officeDocument/2006/relationships/theme" Target="../theme/theme3.xml"/><Relationship Id="rId11" Type="http://schemas.openxmlformats.org/officeDocument/2006/relationships/slideLayout" Target="../slideLayouts/slideLayout109.xml"/><Relationship Id="rId10" Type="http://schemas.openxmlformats.org/officeDocument/2006/relationships/slideLayout" Target="../slideLayouts/slideLayout108.xml"/><Relationship Id="rId13" Type="http://schemas.openxmlformats.org/officeDocument/2006/relationships/slideLayout" Target="../slideLayouts/slideLayout111.xml"/><Relationship Id="rId12" Type="http://schemas.openxmlformats.org/officeDocument/2006/relationships/slideLayout" Target="../slideLayouts/slideLayout110.xml"/><Relationship Id="rId15" Type="http://schemas.openxmlformats.org/officeDocument/2006/relationships/slideLayout" Target="../slideLayouts/slideLayout113.xml"/><Relationship Id="rId14" Type="http://schemas.openxmlformats.org/officeDocument/2006/relationships/slideLayout" Target="../slideLayouts/slideLayout112.xml"/><Relationship Id="rId17" Type="http://schemas.openxmlformats.org/officeDocument/2006/relationships/slideLayout" Target="../slideLayouts/slideLayout115.xml"/><Relationship Id="rId16" Type="http://schemas.openxmlformats.org/officeDocument/2006/relationships/slideLayout" Target="../slideLayouts/slideLayout114.xml"/><Relationship Id="rId19" Type="http://schemas.openxmlformats.org/officeDocument/2006/relationships/slideLayout" Target="../slideLayouts/slideLayout117.xml"/><Relationship Id="rId18" Type="http://schemas.openxmlformats.org/officeDocument/2006/relationships/slideLayout" Target="../slideLayouts/slideLayout116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rm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Char char="●"/>
              <a:defRPr sz="1800">
                <a:solidFill>
                  <a:schemeClr val="dk2"/>
                </a:solidFill>
              </a:defRPr>
            </a:lvl1pPr>
            <a:lvl2pPr indent="-317500" lvl="1" marL="9144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2pPr>
            <a:lvl3pPr indent="-317500" lvl="2" marL="1371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3pPr>
            <a:lvl4pPr indent="-317500" lvl="3" marL="18288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4pPr>
            <a:lvl5pPr indent="-317500" lvl="4" marL="22860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5pPr>
            <a:lvl6pPr indent="-317500" lvl="5" marL="2743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6pPr>
            <a:lvl7pPr indent="-317500" lvl="6" marL="32004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7pPr>
            <a:lvl8pPr indent="-317500" lvl="7" marL="3657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8pPr>
            <a:lvl9pPr indent="-317500" lvl="8" marL="41148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lvl="0" algn="r">
              <a:buNone/>
              <a:defRPr sz="1000">
                <a:solidFill>
                  <a:schemeClr val="dk2"/>
                </a:solidFill>
              </a:defRPr>
            </a:lvl1pPr>
            <a:lvl2pPr lvl="1" algn="r">
              <a:buNone/>
              <a:defRPr sz="1000">
                <a:solidFill>
                  <a:schemeClr val="dk2"/>
                </a:solidFill>
              </a:defRPr>
            </a:lvl2pPr>
            <a:lvl3pPr lvl="2" algn="r">
              <a:buNone/>
              <a:defRPr sz="1000">
                <a:solidFill>
                  <a:schemeClr val="dk2"/>
                </a:solidFill>
              </a:defRPr>
            </a:lvl3pPr>
            <a:lvl4pPr lvl="3" algn="r">
              <a:buNone/>
              <a:defRPr sz="1000">
                <a:solidFill>
                  <a:schemeClr val="dk2"/>
                </a:solidFill>
              </a:defRPr>
            </a:lvl4pPr>
            <a:lvl5pPr lvl="4" algn="r">
              <a:buNone/>
              <a:defRPr sz="1000">
                <a:solidFill>
                  <a:schemeClr val="dk2"/>
                </a:solidFill>
              </a:defRPr>
            </a:lvl5pPr>
            <a:lvl6pPr lvl="5" algn="r">
              <a:buNone/>
              <a:defRPr sz="1000">
                <a:solidFill>
                  <a:schemeClr val="dk2"/>
                </a:solidFill>
              </a:defRPr>
            </a:lvl6pPr>
            <a:lvl7pPr lvl="6" algn="r">
              <a:buNone/>
              <a:defRPr sz="1000">
                <a:solidFill>
                  <a:schemeClr val="dk2"/>
                </a:solidFill>
              </a:defRPr>
            </a:lvl7pPr>
            <a:lvl8pPr lvl="7" algn="r">
              <a:buNone/>
              <a:defRPr sz="1000">
                <a:solidFill>
                  <a:schemeClr val="dk2"/>
                </a:solidFill>
              </a:defRPr>
            </a:lvl8pPr>
            <a:lvl9pPr lvl="8" algn="r">
              <a:buNone/>
              <a:defRPr sz="1000">
                <a:solidFill>
                  <a:schemeClr val="dk2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0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13"/>
          <p:cNvSpPr txBox="1"/>
          <p:nvPr>
            <p:ph type="title"/>
          </p:nvPr>
        </p:nvSpPr>
        <p:spPr>
          <a:xfrm>
            <a:off x="311700" y="310896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Indie Flower"/>
              <a:buNone/>
              <a:defRPr sz="36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9pPr>
          </a:lstStyle>
          <a:p/>
        </p:txBody>
      </p:sp>
      <p:sp>
        <p:nvSpPr>
          <p:cNvPr id="52" name="Google Shape;52;p13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●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1pPr>
            <a:lvl2pPr indent="-3302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○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2pPr>
            <a:lvl3pPr indent="-3302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■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3pPr>
            <a:lvl4pPr indent="-3302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●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4pPr>
            <a:lvl5pPr indent="-3302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○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5pPr>
            <a:lvl6pPr indent="-3302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■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6pPr>
            <a:lvl7pPr indent="-3302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●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7pPr>
            <a:lvl8pPr indent="-3302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○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8pPr>
            <a:lvl9pPr indent="-3302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■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59" r:id="rId1"/>
    <p:sldLayoutId id="2147483660" r:id="rId2"/>
    <p:sldLayoutId id="2147483661" r:id="rId3"/>
    <p:sldLayoutId id="2147483662" r:id="rId4"/>
    <p:sldLayoutId id="2147483663" r:id="rId5"/>
    <p:sldLayoutId id="2147483664" r:id="rId6"/>
    <p:sldLayoutId id="2147483665" r:id="rId7"/>
    <p:sldLayoutId id="2147483666" r:id="rId8"/>
    <p:sldLayoutId id="2147483667" r:id="rId9"/>
    <p:sldLayoutId id="2147483668" r:id="rId10"/>
    <p:sldLayoutId id="2147483669" r:id="rId11"/>
    <p:sldLayoutId id="2147483670" r:id="rId12"/>
    <p:sldLayoutId id="2147483671" r:id="rId13"/>
    <p:sldLayoutId id="2147483672" r:id="rId14"/>
    <p:sldLayoutId id="2147483673" r:id="rId15"/>
    <p:sldLayoutId id="2147483674" r:id="rId16"/>
    <p:sldLayoutId id="2147483675" r:id="rId17"/>
    <p:sldLayoutId id="2147483676" r:id="rId18"/>
    <p:sldLayoutId id="2147483677" r:id="rId19"/>
    <p:sldLayoutId id="2147483678" r:id="rId20"/>
    <p:sldLayoutId id="2147483679" r:id="rId21"/>
    <p:sldLayoutId id="2147483680" r:id="rId22"/>
    <p:sldLayoutId id="2147483681" r:id="rId23"/>
    <p:sldLayoutId id="2147483682" r:id="rId24"/>
    <p:sldLayoutId id="2147483683" r:id="rId25"/>
    <p:sldLayoutId id="2147483684" r:id="rId26"/>
    <p:sldLayoutId id="2147483685" r:id="rId27"/>
    <p:sldLayoutId id="2147483686" r:id="rId28"/>
    <p:sldLayoutId id="2147483687" r:id="rId29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4748" name="Shape 47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49" name="Google Shape;4749;p43"/>
          <p:cNvSpPr txBox="1"/>
          <p:nvPr>
            <p:ph type="title"/>
          </p:nvPr>
        </p:nvSpPr>
        <p:spPr>
          <a:xfrm>
            <a:off x="311700" y="310896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Indie Flower"/>
              <a:buNone/>
              <a:defRPr sz="36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9pPr>
          </a:lstStyle>
          <a:p/>
        </p:txBody>
      </p:sp>
      <p:sp>
        <p:nvSpPr>
          <p:cNvPr id="4750" name="Google Shape;4750;p43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●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1pPr>
            <a:lvl2pPr indent="-3302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○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2pPr>
            <a:lvl3pPr indent="-3302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■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3pPr>
            <a:lvl4pPr indent="-3302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●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4pPr>
            <a:lvl5pPr indent="-3302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○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5pPr>
            <a:lvl6pPr indent="-3302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■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6pPr>
            <a:lvl7pPr indent="-3302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●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7pPr>
            <a:lvl8pPr indent="-3302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○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8pPr>
            <a:lvl9pPr indent="-3302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■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88" r:id="rId1"/>
    <p:sldLayoutId id="2147483689" r:id="rId2"/>
    <p:sldLayoutId id="2147483690" r:id="rId3"/>
    <p:sldLayoutId id="2147483691" r:id="rId4"/>
    <p:sldLayoutId id="2147483692" r:id="rId5"/>
    <p:sldLayoutId id="2147483693" r:id="rId6"/>
    <p:sldLayoutId id="2147483694" r:id="rId7"/>
    <p:sldLayoutId id="2147483695" r:id="rId8"/>
    <p:sldLayoutId id="2147483696" r:id="rId9"/>
    <p:sldLayoutId id="2147483697" r:id="rId10"/>
    <p:sldLayoutId id="2147483698" r:id="rId11"/>
    <p:sldLayoutId id="2147483699" r:id="rId12"/>
    <p:sldLayoutId id="2147483700" r:id="rId13"/>
    <p:sldLayoutId id="2147483701" r:id="rId14"/>
    <p:sldLayoutId id="2147483702" r:id="rId15"/>
    <p:sldLayoutId id="2147483703" r:id="rId16"/>
    <p:sldLayoutId id="2147483704" r:id="rId17"/>
    <p:sldLayoutId id="2147483705" r:id="rId18"/>
    <p:sldLayoutId id="2147483706" r:id="rId19"/>
    <p:sldLayoutId id="2147483707" r:id="rId20"/>
    <p:sldLayoutId id="2147483708" r:id="rId21"/>
    <p:sldLayoutId id="2147483709" r:id="rId22"/>
    <p:sldLayoutId id="2147483710" r:id="rId23"/>
    <p:sldLayoutId id="2147483711" r:id="rId24"/>
    <p:sldLayoutId id="2147483712" r:id="rId25"/>
    <p:sldLayoutId id="2147483713" r:id="rId26"/>
    <p:sldLayoutId id="2147483714" r:id="rId27"/>
    <p:sldLayoutId id="2147483715" r:id="rId28"/>
    <p:sldLayoutId id="2147483716" r:id="rId29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9446" name="Shape 9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47" name="Google Shape;9447;p73"/>
          <p:cNvSpPr txBox="1"/>
          <p:nvPr>
            <p:ph type="title"/>
          </p:nvPr>
        </p:nvSpPr>
        <p:spPr>
          <a:xfrm>
            <a:off x="311700" y="310896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Indie Flower"/>
              <a:buNone/>
              <a:defRPr sz="36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9pPr>
          </a:lstStyle>
          <a:p/>
        </p:txBody>
      </p:sp>
      <p:sp>
        <p:nvSpPr>
          <p:cNvPr id="9448" name="Google Shape;9448;p73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●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1pPr>
            <a:lvl2pPr indent="-3302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○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2pPr>
            <a:lvl3pPr indent="-3302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■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3pPr>
            <a:lvl4pPr indent="-3302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●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4pPr>
            <a:lvl5pPr indent="-3302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○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5pPr>
            <a:lvl6pPr indent="-3302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■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6pPr>
            <a:lvl7pPr indent="-3302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●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7pPr>
            <a:lvl8pPr indent="-3302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○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8pPr>
            <a:lvl9pPr indent="-3302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■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717" r:id="rId1"/>
    <p:sldLayoutId id="2147483718" r:id="rId2"/>
    <p:sldLayoutId id="2147483719" r:id="rId3"/>
    <p:sldLayoutId id="2147483720" r:id="rId4"/>
    <p:sldLayoutId id="2147483721" r:id="rId5"/>
    <p:sldLayoutId id="2147483722" r:id="rId6"/>
    <p:sldLayoutId id="2147483723" r:id="rId7"/>
    <p:sldLayoutId id="2147483724" r:id="rId8"/>
    <p:sldLayoutId id="2147483725" r:id="rId9"/>
    <p:sldLayoutId id="2147483726" r:id="rId10"/>
    <p:sldLayoutId id="2147483727" r:id="rId11"/>
    <p:sldLayoutId id="2147483728" r:id="rId12"/>
    <p:sldLayoutId id="2147483729" r:id="rId13"/>
    <p:sldLayoutId id="2147483730" r:id="rId14"/>
    <p:sldLayoutId id="2147483731" r:id="rId15"/>
    <p:sldLayoutId id="2147483732" r:id="rId16"/>
    <p:sldLayoutId id="2147483733" r:id="rId17"/>
    <p:sldLayoutId id="2147483734" r:id="rId18"/>
    <p:sldLayoutId id="2147483735" r:id="rId19"/>
    <p:sldLayoutId id="2147483736" r:id="rId20"/>
    <p:sldLayoutId id="2147483737" r:id="rId21"/>
    <p:sldLayoutId id="2147483738" r:id="rId22"/>
    <p:sldLayoutId id="2147483739" r:id="rId23"/>
    <p:sldLayoutId id="2147483740" r:id="rId24"/>
    <p:sldLayoutId id="2147483741" r:id="rId25"/>
    <p:sldLayoutId id="2147483742" r:id="rId26"/>
    <p:sldLayoutId id="2147483743" r:id="rId27"/>
    <p:sldLayoutId id="2147483744" r:id="rId28"/>
    <p:sldLayoutId id="2147483745" r:id="rId29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14144" name="Shape 14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45" name="Google Shape;14145;p103"/>
          <p:cNvSpPr txBox="1"/>
          <p:nvPr>
            <p:ph type="title"/>
          </p:nvPr>
        </p:nvSpPr>
        <p:spPr>
          <a:xfrm>
            <a:off x="311700" y="310896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Indie Flower"/>
              <a:buNone/>
              <a:defRPr sz="36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Indie Flower"/>
              <a:buNone/>
              <a:defRPr sz="2800">
                <a:solidFill>
                  <a:schemeClr val="dk1"/>
                </a:solidFill>
                <a:latin typeface="Indie Flower"/>
                <a:ea typeface="Indie Flower"/>
                <a:cs typeface="Indie Flower"/>
                <a:sym typeface="Indie Flower"/>
              </a:defRPr>
            </a:lvl9pPr>
          </a:lstStyle>
          <a:p/>
        </p:txBody>
      </p:sp>
      <p:sp>
        <p:nvSpPr>
          <p:cNvPr id="14146" name="Google Shape;14146;p103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●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1pPr>
            <a:lvl2pPr indent="-3302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○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2pPr>
            <a:lvl3pPr indent="-3302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■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3pPr>
            <a:lvl4pPr indent="-3302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●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4pPr>
            <a:lvl5pPr indent="-3302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○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5pPr>
            <a:lvl6pPr indent="-3302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■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6pPr>
            <a:lvl7pPr indent="-3302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●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7pPr>
            <a:lvl8pPr indent="-3302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○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8pPr>
            <a:lvl9pPr indent="-3302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■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746" r:id="rId1"/>
    <p:sldLayoutId id="2147483747" r:id="rId2"/>
    <p:sldLayoutId id="2147483748" r:id="rId3"/>
    <p:sldLayoutId id="2147483749" r:id="rId4"/>
    <p:sldLayoutId id="2147483750" r:id="rId5"/>
    <p:sldLayoutId id="2147483751" r:id="rId6"/>
    <p:sldLayoutId id="2147483752" r:id="rId7"/>
    <p:sldLayoutId id="2147483753" r:id="rId8"/>
    <p:sldLayoutId id="2147483754" r:id="rId9"/>
    <p:sldLayoutId id="2147483755" r:id="rId10"/>
    <p:sldLayoutId id="2147483756" r:id="rId11"/>
    <p:sldLayoutId id="2147483757" r:id="rId12"/>
    <p:sldLayoutId id="2147483758" r:id="rId13"/>
    <p:sldLayoutId id="2147483759" r:id="rId14"/>
    <p:sldLayoutId id="2147483760" r:id="rId15"/>
    <p:sldLayoutId id="2147483761" r:id="rId16"/>
    <p:sldLayoutId id="2147483762" r:id="rId17"/>
    <p:sldLayoutId id="2147483763" r:id="rId18"/>
    <p:sldLayoutId id="2147483764" r:id="rId19"/>
    <p:sldLayoutId id="2147483765" r:id="rId20"/>
    <p:sldLayoutId id="2147483766" r:id="rId21"/>
    <p:sldLayoutId id="2147483767" r:id="rId22"/>
    <p:sldLayoutId id="2147483768" r:id="rId23"/>
    <p:sldLayoutId id="2147483769" r:id="rId24"/>
    <p:sldLayoutId id="2147483770" r:id="rId25"/>
    <p:sldLayoutId id="2147483771" r:id="rId26"/>
    <p:sldLayoutId id="2147483772" r:id="rId27"/>
    <p:sldLayoutId id="2147483773" r:id="rId28"/>
    <p:sldLayoutId id="2147483774" r:id="rId29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pc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8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0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1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3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8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3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7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4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3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9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6.xml"/><Relationship Id="rId2" Type="http://schemas.openxmlformats.org/officeDocument/2006/relationships/notesSlide" Target="../notesSlides/notesSlide16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6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6.png"/><Relationship Id="rId4" Type="http://schemas.openxmlformats.org/officeDocument/2006/relationships/image" Target="../media/image11.pn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0.xml"/><Relationship Id="rId2" Type="http://schemas.openxmlformats.org/officeDocument/2006/relationships/notesSlide" Target="../notesSlides/notesSlide3.xml"/><Relationship Id="rId3" Type="http://schemas.openxmlformats.org/officeDocument/2006/relationships/hyperlink" Target="https://www.dllr.state.md.us/" TargetMode="External"/><Relationship Id="rId4" Type="http://schemas.openxmlformats.org/officeDocument/2006/relationships/image" Target="../media/image3.png"/><Relationship Id="rId5" Type="http://schemas.openxmlformats.org/officeDocument/2006/relationships/image" Target="../media/image14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0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13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4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2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3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10.png"/><Relationship Id="rId4" Type="http://schemas.openxmlformats.org/officeDocument/2006/relationships/hyperlink" Target="mailto:epwhite@aacc.edu" TargetMode="External"/><Relationship Id="rId5" Type="http://schemas.openxmlformats.org/officeDocument/2006/relationships/image" Target="../media/image5.pn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0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1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0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1.png"/><Relationship Id="rId4" Type="http://schemas.openxmlformats.org/officeDocument/2006/relationships/image" Target="../media/image4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0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1.png"/><Relationship Id="rId4" Type="http://schemas.openxmlformats.org/officeDocument/2006/relationships/image" Target="../media/image15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18845" name="Shape 188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6" name="Google Shape;18846;p133"/>
          <p:cNvSpPr/>
          <p:nvPr/>
        </p:nvSpPr>
        <p:spPr>
          <a:xfrm rot="-204673">
            <a:off x="751916" y="3406929"/>
            <a:ext cx="1528007" cy="1291489"/>
          </a:xfrm>
          <a:custGeom>
            <a:rect b="b" l="l" r="r" t="t"/>
            <a:pathLst>
              <a:path extrusionOk="0" h="51661" w="61122">
                <a:moveTo>
                  <a:pt x="31697" y="728"/>
                </a:moveTo>
                <a:cubicBezTo>
                  <a:pt x="32104" y="878"/>
                  <a:pt x="32511" y="1028"/>
                  <a:pt x="32918" y="1157"/>
                </a:cubicBezTo>
                <a:cubicBezTo>
                  <a:pt x="32211" y="1264"/>
                  <a:pt x="31504" y="1393"/>
                  <a:pt x="30797" y="1607"/>
                </a:cubicBezTo>
                <a:cubicBezTo>
                  <a:pt x="31097" y="1307"/>
                  <a:pt x="31397" y="1028"/>
                  <a:pt x="31697" y="728"/>
                </a:cubicBezTo>
                <a:close/>
                <a:moveTo>
                  <a:pt x="33476" y="1371"/>
                </a:moveTo>
                <a:lnTo>
                  <a:pt x="34354" y="1693"/>
                </a:lnTo>
                <a:cubicBezTo>
                  <a:pt x="33476" y="1864"/>
                  <a:pt x="32640" y="2057"/>
                  <a:pt x="31783" y="2293"/>
                </a:cubicBezTo>
                <a:cubicBezTo>
                  <a:pt x="31333" y="2421"/>
                  <a:pt x="30882" y="2571"/>
                  <a:pt x="30411" y="2700"/>
                </a:cubicBezTo>
                <a:lnTo>
                  <a:pt x="30175" y="2786"/>
                </a:lnTo>
                <a:cubicBezTo>
                  <a:pt x="30518" y="2593"/>
                  <a:pt x="30861" y="2443"/>
                  <a:pt x="31225" y="2293"/>
                </a:cubicBezTo>
                <a:cubicBezTo>
                  <a:pt x="31997" y="2036"/>
                  <a:pt x="32747" y="1736"/>
                  <a:pt x="33476" y="1371"/>
                </a:cubicBezTo>
                <a:close/>
                <a:moveTo>
                  <a:pt x="33158" y="1323"/>
                </a:moveTo>
                <a:cubicBezTo>
                  <a:pt x="33430" y="1323"/>
                  <a:pt x="32016" y="1801"/>
                  <a:pt x="31975" y="1821"/>
                </a:cubicBezTo>
                <a:cubicBezTo>
                  <a:pt x="31118" y="2143"/>
                  <a:pt x="30304" y="2550"/>
                  <a:pt x="29468" y="2893"/>
                </a:cubicBezTo>
                <a:cubicBezTo>
                  <a:pt x="29790" y="2571"/>
                  <a:pt x="30132" y="2250"/>
                  <a:pt x="30475" y="1929"/>
                </a:cubicBezTo>
                <a:cubicBezTo>
                  <a:pt x="30882" y="1778"/>
                  <a:pt x="31290" y="1650"/>
                  <a:pt x="31718" y="1564"/>
                </a:cubicBezTo>
                <a:cubicBezTo>
                  <a:pt x="32168" y="1457"/>
                  <a:pt x="32640" y="1393"/>
                  <a:pt x="33090" y="1328"/>
                </a:cubicBezTo>
                <a:cubicBezTo>
                  <a:pt x="33119" y="1325"/>
                  <a:pt x="33141" y="1323"/>
                  <a:pt x="33158" y="1323"/>
                </a:cubicBezTo>
                <a:close/>
                <a:moveTo>
                  <a:pt x="34140" y="1929"/>
                </a:moveTo>
                <a:lnTo>
                  <a:pt x="33947" y="2057"/>
                </a:lnTo>
                <a:cubicBezTo>
                  <a:pt x="33604" y="2229"/>
                  <a:pt x="33261" y="2379"/>
                  <a:pt x="32897" y="2486"/>
                </a:cubicBezTo>
                <a:cubicBezTo>
                  <a:pt x="31547" y="2979"/>
                  <a:pt x="30111" y="3150"/>
                  <a:pt x="28761" y="3600"/>
                </a:cubicBezTo>
                <a:lnTo>
                  <a:pt x="29039" y="3322"/>
                </a:lnTo>
                <a:cubicBezTo>
                  <a:pt x="30111" y="3000"/>
                  <a:pt x="31204" y="2679"/>
                  <a:pt x="32297" y="2357"/>
                </a:cubicBezTo>
                <a:cubicBezTo>
                  <a:pt x="32918" y="2207"/>
                  <a:pt x="33518" y="2057"/>
                  <a:pt x="34140" y="1929"/>
                </a:cubicBezTo>
                <a:close/>
                <a:moveTo>
                  <a:pt x="34697" y="1821"/>
                </a:moveTo>
                <a:lnTo>
                  <a:pt x="35704" y="2207"/>
                </a:lnTo>
                <a:cubicBezTo>
                  <a:pt x="34654" y="2379"/>
                  <a:pt x="33668" y="2786"/>
                  <a:pt x="32661" y="3064"/>
                </a:cubicBezTo>
                <a:cubicBezTo>
                  <a:pt x="31204" y="3450"/>
                  <a:pt x="29704" y="3772"/>
                  <a:pt x="28268" y="4114"/>
                </a:cubicBezTo>
                <a:cubicBezTo>
                  <a:pt x="28332" y="4029"/>
                  <a:pt x="28397" y="3964"/>
                  <a:pt x="28482" y="3879"/>
                </a:cubicBezTo>
                <a:lnTo>
                  <a:pt x="28504" y="3879"/>
                </a:lnTo>
                <a:cubicBezTo>
                  <a:pt x="28825" y="3750"/>
                  <a:pt x="29168" y="3643"/>
                  <a:pt x="29532" y="3557"/>
                </a:cubicBezTo>
                <a:cubicBezTo>
                  <a:pt x="30154" y="3364"/>
                  <a:pt x="30797" y="3236"/>
                  <a:pt x="31440" y="3107"/>
                </a:cubicBezTo>
                <a:cubicBezTo>
                  <a:pt x="32597" y="2893"/>
                  <a:pt x="33711" y="2443"/>
                  <a:pt x="34697" y="1821"/>
                </a:cubicBezTo>
                <a:close/>
                <a:moveTo>
                  <a:pt x="35597" y="2354"/>
                </a:moveTo>
                <a:cubicBezTo>
                  <a:pt x="35655" y="2354"/>
                  <a:pt x="35600" y="2409"/>
                  <a:pt x="35319" y="2571"/>
                </a:cubicBezTo>
                <a:cubicBezTo>
                  <a:pt x="33969" y="3343"/>
                  <a:pt x="32275" y="3536"/>
                  <a:pt x="30775" y="3857"/>
                </a:cubicBezTo>
                <a:cubicBezTo>
                  <a:pt x="29554" y="4179"/>
                  <a:pt x="28354" y="4607"/>
                  <a:pt x="27218" y="5165"/>
                </a:cubicBezTo>
                <a:lnTo>
                  <a:pt x="28032" y="4350"/>
                </a:lnTo>
                <a:cubicBezTo>
                  <a:pt x="29147" y="4179"/>
                  <a:pt x="30218" y="3772"/>
                  <a:pt x="31333" y="3557"/>
                </a:cubicBezTo>
                <a:cubicBezTo>
                  <a:pt x="32061" y="3429"/>
                  <a:pt x="32811" y="3236"/>
                  <a:pt x="33518" y="3021"/>
                </a:cubicBezTo>
                <a:cubicBezTo>
                  <a:pt x="33947" y="2893"/>
                  <a:pt x="34354" y="2743"/>
                  <a:pt x="34783" y="2614"/>
                </a:cubicBezTo>
                <a:cubicBezTo>
                  <a:pt x="34884" y="2586"/>
                  <a:pt x="35477" y="2354"/>
                  <a:pt x="35597" y="2354"/>
                </a:cubicBezTo>
                <a:close/>
                <a:moveTo>
                  <a:pt x="36047" y="2357"/>
                </a:moveTo>
                <a:cubicBezTo>
                  <a:pt x="36519" y="2550"/>
                  <a:pt x="36990" y="2743"/>
                  <a:pt x="37483" y="2936"/>
                </a:cubicBezTo>
                <a:cubicBezTo>
                  <a:pt x="35769" y="3257"/>
                  <a:pt x="34033" y="3514"/>
                  <a:pt x="32340" y="3922"/>
                </a:cubicBezTo>
                <a:cubicBezTo>
                  <a:pt x="30713" y="4288"/>
                  <a:pt x="28719" y="4712"/>
                  <a:pt x="27293" y="5358"/>
                </a:cubicBezTo>
                <a:lnTo>
                  <a:pt x="27293" y="5358"/>
                </a:lnTo>
                <a:cubicBezTo>
                  <a:pt x="28790" y="4662"/>
                  <a:pt x="30363" y="4141"/>
                  <a:pt x="31975" y="3814"/>
                </a:cubicBezTo>
                <a:lnTo>
                  <a:pt x="31997" y="3814"/>
                </a:lnTo>
                <a:cubicBezTo>
                  <a:pt x="33411" y="3514"/>
                  <a:pt x="34826" y="3171"/>
                  <a:pt x="36047" y="2357"/>
                </a:cubicBezTo>
                <a:close/>
                <a:moveTo>
                  <a:pt x="40505" y="4222"/>
                </a:moveTo>
                <a:lnTo>
                  <a:pt x="41705" y="4757"/>
                </a:lnTo>
                <a:cubicBezTo>
                  <a:pt x="39390" y="5293"/>
                  <a:pt x="37033" y="5722"/>
                  <a:pt x="34719" y="6300"/>
                </a:cubicBezTo>
                <a:cubicBezTo>
                  <a:pt x="36712" y="5765"/>
                  <a:pt x="38662" y="5165"/>
                  <a:pt x="40505" y="4222"/>
                </a:cubicBezTo>
                <a:close/>
                <a:moveTo>
                  <a:pt x="36647" y="3300"/>
                </a:moveTo>
                <a:lnTo>
                  <a:pt x="36647" y="3300"/>
                </a:lnTo>
                <a:cubicBezTo>
                  <a:pt x="33090" y="4564"/>
                  <a:pt x="29361" y="5379"/>
                  <a:pt x="25782" y="6665"/>
                </a:cubicBezTo>
                <a:cubicBezTo>
                  <a:pt x="26103" y="6300"/>
                  <a:pt x="26446" y="5979"/>
                  <a:pt x="26768" y="5636"/>
                </a:cubicBezTo>
                <a:lnTo>
                  <a:pt x="26789" y="5636"/>
                </a:lnTo>
                <a:cubicBezTo>
                  <a:pt x="28654" y="5186"/>
                  <a:pt x="30518" y="4586"/>
                  <a:pt x="32383" y="4114"/>
                </a:cubicBezTo>
                <a:cubicBezTo>
                  <a:pt x="33368" y="3857"/>
                  <a:pt x="34354" y="3686"/>
                  <a:pt x="35340" y="3514"/>
                </a:cubicBezTo>
                <a:lnTo>
                  <a:pt x="36647" y="3300"/>
                </a:lnTo>
                <a:close/>
                <a:moveTo>
                  <a:pt x="37805" y="3086"/>
                </a:moveTo>
                <a:lnTo>
                  <a:pt x="38640" y="3429"/>
                </a:lnTo>
                <a:cubicBezTo>
                  <a:pt x="37976" y="3493"/>
                  <a:pt x="37333" y="3750"/>
                  <a:pt x="36669" y="3879"/>
                </a:cubicBezTo>
                <a:cubicBezTo>
                  <a:pt x="35619" y="4072"/>
                  <a:pt x="34569" y="4329"/>
                  <a:pt x="33540" y="4586"/>
                </a:cubicBezTo>
                <a:cubicBezTo>
                  <a:pt x="31225" y="5143"/>
                  <a:pt x="29018" y="6000"/>
                  <a:pt x="26725" y="6622"/>
                </a:cubicBezTo>
                <a:cubicBezTo>
                  <a:pt x="26361" y="6708"/>
                  <a:pt x="25975" y="6793"/>
                  <a:pt x="25589" y="6879"/>
                </a:cubicBezTo>
                <a:lnTo>
                  <a:pt x="25611" y="6858"/>
                </a:lnTo>
                <a:cubicBezTo>
                  <a:pt x="25996" y="6772"/>
                  <a:pt x="26489" y="6622"/>
                  <a:pt x="26896" y="6493"/>
                </a:cubicBezTo>
                <a:cubicBezTo>
                  <a:pt x="28182" y="6065"/>
                  <a:pt x="29490" y="5679"/>
                  <a:pt x="30775" y="5229"/>
                </a:cubicBezTo>
                <a:cubicBezTo>
                  <a:pt x="33090" y="4436"/>
                  <a:pt x="35512" y="3986"/>
                  <a:pt x="37805" y="3086"/>
                </a:cubicBezTo>
                <a:close/>
                <a:moveTo>
                  <a:pt x="38533" y="3622"/>
                </a:moveTo>
                <a:cubicBezTo>
                  <a:pt x="37376" y="4243"/>
                  <a:pt x="35983" y="4479"/>
                  <a:pt x="34740" y="4800"/>
                </a:cubicBezTo>
                <a:cubicBezTo>
                  <a:pt x="33390" y="5165"/>
                  <a:pt x="32040" y="5593"/>
                  <a:pt x="30668" y="5957"/>
                </a:cubicBezTo>
                <a:cubicBezTo>
                  <a:pt x="28589" y="6536"/>
                  <a:pt x="26532" y="7072"/>
                  <a:pt x="24560" y="7972"/>
                </a:cubicBezTo>
                <a:lnTo>
                  <a:pt x="25375" y="7115"/>
                </a:lnTo>
                <a:cubicBezTo>
                  <a:pt x="27561" y="6686"/>
                  <a:pt x="29661" y="5893"/>
                  <a:pt x="31804" y="5250"/>
                </a:cubicBezTo>
                <a:cubicBezTo>
                  <a:pt x="32983" y="4886"/>
                  <a:pt x="34183" y="4629"/>
                  <a:pt x="35383" y="4372"/>
                </a:cubicBezTo>
                <a:cubicBezTo>
                  <a:pt x="36326" y="4157"/>
                  <a:pt x="37676" y="4072"/>
                  <a:pt x="38533" y="3622"/>
                </a:cubicBezTo>
                <a:close/>
                <a:moveTo>
                  <a:pt x="38983" y="3579"/>
                </a:moveTo>
                <a:lnTo>
                  <a:pt x="40141" y="4072"/>
                </a:lnTo>
                <a:cubicBezTo>
                  <a:pt x="37612" y="4693"/>
                  <a:pt x="35061" y="5207"/>
                  <a:pt x="32533" y="5765"/>
                </a:cubicBezTo>
                <a:cubicBezTo>
                  <a:pt x="29940" y="6343"/>
                  <a:pt x="27561" y="7372"/>
                  <a:pt x="25032" y="8122"/>
                </a:cubicBezTo>
                <a:lnTo>
                  <a:pt x="24303" y="8293"/>
                </a:lnTo>
                <a:cubicBezTo>
                  <a:pt x="24732" y="8079"/>
                  <a:pt x="25160" y="7886"/>
                  <a:pt x="25589" y="7693"/>
                </a:cubicBezTo>
                <a:lnTo>
                  <a:pt x="25611" y="7715"/>
                </a:lnTo>
                <a:cubicBezTo>
                  <a:pt x="26211" y="7458"/>
                  <a:pt x="26811" y="7265"/>
                  <a:pt x="27432" y="7050"/>
                </a:cubicBezTo>
                <a:cubicBezTo>
                  <a:pt x="28847" y="6600"/>
                  <a:pt x="30304" y="6279"/>
                  <a:pt x="31740" y="5872"/>
                </a:cubicBezTo>
                <a:cubicBezTo>
                  <a:pt x="34119" y="5207"/>
                  <a:pt x="36797" y="4779"/>
                  <a:pt x="38962" y="3600"/>
                </a:cubicBezTo>
                <a:cubicBezTo>
                  <a:pt x="38983" y="3600"/>
                  <a:pt x="38983" y="3579"/>
                  <a:pt x="38983" y="3579"/>
                </a:cubicBezTo>
                <a:close/>
                <a:moveTo>
                  <a:pt x="41726" y="4865"/>
                </a:moveTo>
                <a:lnTo>
                  <a:pt x="41726" y="4886"/>
                </a:lnTo>
                <a:cubicBezTo>
                  <a:pt x="41234" y="5122"/>
                  <a:pt x="40719" y="5336"/>
                  <a:pt x="40205" y="5486"/>
                </a:cubicBezTo>
                <a:cubicBezTo>
                  <a:pt x="36733" y="6622"/>
                  <a:pt x="33090" y="7372"/>
                  <a:pt x="29575" y="8358"/>
                </a:cubicBezTo>
                <a:cubicBezTo>
                  <a:pt x="28482" y="8679"/>
                  <a:pt x="27346" y="8958"/>
                  <a:pt x="26232" y="9258"/>
                </a:cubicBezTo>
                <a:cubicBezTo>
                  <a:pt x="28225" y="8593"/>
                  <a:pt x="30197" y="7801"/>
                  <a:pt x="32147" y="7179"/>
                </a:cubicBezTo>
                <a:cubicBezTo>
                  <a:pt x="33947" y="6622"/>
                  <a:pt x="35812" y="6258"/>
                  <a:pt x="37633" y="5872"/>
                </a:cubicBezTo>
                <a:lnTo>
                  <a:pt x="40655" y="5207"/>
                </a:lnTo>
                <a:cubicBezTo>
                  <a:pt x="41019" y="5143"/>
                  <a:pt x="41384" y="5036"/>
                  <a:pt x="41726" y="4865"/>
                </a:cubicBezTo>
                <a:close/>
                <a:moveTo>
                  <a:pt x="39691" y="4436"/>
                </a:moveTo>
                <a:cubicBezTo>
                  <a:pt x="39305" y="4607"/>
                  <a:pt x="38919" y="4757"/>
                  <a:pt x="38533" y="4907"/>
                </a:cubicBezTo>
                <a:cubicBezTo>
                  <a:pt x="35683" y="6065"/>
                  <a:pt x="32618" y="6579"/>
                  <a:pt x="29682" y="7479"/>
                </a:cubicBezTo>
                <a:cubicBezTo>
                  <a:pt x="28247" y="7929"/>
                  <a:pt x="26811" y="8465"/>
                  <a:pt x="25332" y="8851"/>
                </a:cubicBezTo>
                <a:cubicBezTo>
                  <a:pt x="24603" y="9044"/>
                  <a:pt x="23853" y="9236"/>
                  <a:pt x="23146" y="9494"/>
                </a:cubicBezTo>
                <a:lnTo>
                  <a:pt x="24068" y="8508"/>
                </a:lnTo>
                <a:cubicBezTo>
                  <a:pt x="25311" y="8358"/>
                  <a:pt x="26468" y="7886"/>
                  <a:pt x="27625" y="7436"/>
                </a:cubicBezTo>
                <a:cubicBezTo>
                  <a:pt x="29104" y="6900"/>
                  <a:pt x="30604" y="6450"/>
                  <a:pt x="32125" y="6108"/>
                </a:cubicBezTo>
                <a:cubicBezTo>
                  <a:pt x="33754" y="5700"/>
                  <a:pt x="35426" y="5400"/>
                  <a:pt x="37055" y="5036"/>
                </a:cubicBezTo>
                <a:cubicBezTo>
                  <a:pt x="37912" y="4843"/>
                  <a:pt x="38769" y="4629"/>
                  <a:pt x="39626" y="4436"/>
                </a:cubicBezTo>
                <a:close/>
                <a:moveTo>
                  <a:pt x="32167" y="6991"/>
                </a:moveTo>
                <a:lnTo>
                  <a:pt x="32167" y="6991"/>
                </a:lnTo>
                <a:cubicBezTo>
                  <a:pt x="31988" y="7042"/>
                  <a:pt x="31805" y="7100"/>
                  <a:pt x="31633" y="7158"/>
                </a:cubicBezTo>
                <a:cubicBezTo>
                  <a:pt x="30025" y="7651"/>
                  <a:pt x="28461" y="8251"/>
                  <a:pt x="26854" y="8765"/>
                </a:cubicBezTo>
                <a:cubicBezTo>
                  <a:pt x="26082" y="9001"/>
                  <a:pt x="25332" y="9279"/>
                  <a:pt x="24582" y="9515"/>
                </a:cubicBezTo>
                <a:cubicBezTo>
                  <a:pt x="24132" y="9665"/>
                  <a:pt x="23660" y="9794"/>
                  <a:pt x="23210" y="9901"/>
                </a:cubicBezTo>
                <a:cubicBezTo>
                  <a:pt x="23146" y="9922"/>
                  <a:pt x="22867" y="10008"/>
                  <a:pt x="22610" y="10094"/>
                </a:cubicBezTo>
                <a:lnTo>
                  <a:pt x="22846" y="9815"/>
                </a:lnTo>
                <a:cubicBezTo>
                  <a:pt x="24068" y="9279"/>
                  <a:pt x="25461" y="9044"/>
                  <a:pt x="26725" y="8658"/>
                </a:cubicBezTo>
                <a:cubicBezTo>
                  <a:pt x="28332" y="8165"/>
                  <a:pt x="29897" y="7608"/>
                  <a:pt x="31504" y="7158"/>
                </a:cubicBezTo>
                <a:cubicBezTo>
                  <a:pt x="31733" y="7096"/>
                  <a:pt x="31952" y="7046"/>
                  <a:pt x="32167" y="6991"/>
                </a:cubicBezTo>
                <a:close/>
                <a:moveTo>
                  <a:pt x="24282" y="9858"/>
                </a:moveTo>
                <a:lnTo>
                  <a:pt x="24282" y="9858"/>
                </a:lnTo>
                <a:cubicBezTo>
                  <a:pt x="23489" y="10115"/>
                  <a:pt x="22696" y="10415"/>
                  <a:pt x="21946" y="10779"/>
                </a:cubicBezTo>
                <a:lnTo>
                  <a:pt x="22460" y="10244"/>
                </a:lnTo>
                <a:cubicBezTo>
                  <a:pt x="23060" y="10136"/>
                  <a:pt x="23682" y="10008"/>
                  <a:pt x="24282" y="9858"/>
                </a:cubicBezTo>
                <a:close/>
                <a:moveTo>
                  <a:pt x="42091" y="4929"/>
                </a:moveTo>
                <a:lnTo>
                  <a:pt x="43612" y="5593"/>
                </a:lnTo>
                <a:cubicBezTo>
                  <a:pt x="41962" y="6236"/>
                  <a:pt x="40269" y="6579"/>
                  <a:pt x="38555" y="6965"/>
                </a:cubicBezTo>
                <a:cubicBezTo>
                  <a:pt x="36497" y="7393"/>
                  <a:pt x="34461" y="8015"/>
                  <a:pt x="32426" y="8529"/>
                </a:cubicBezTo>
                <a:cubicBezTo>
                  <a:pt x="30475" y="9022"/>
                  <a:pt x="28525" y="9494"/>
                  <a:pt x="26596" y="10051"/>
                </a:cubicBezTo>
                <a:cubicBezTo>
                  <a:pt x="25675" y="10329"/>
                  <a:pt x="24753" y="10587"/>
                  <a:pt x="23832" y="10865"/>
                </a:cubicBezTo>
                <a:cubicBezTo>
                  <a:pt x="23210" y="11037"/>
                  <a:pt x="22182" y="11079"/>
                  <a:pt x="21474" y="11315"/>
                </a:cubicBezTo>
                <a:lnTo>
                  <a:pt x="21603" y="11165"/>
                </a:lnTo>
                <a:cubicBezTo>
                  <a:pt x="22953" y="10415"/>
                  <a:pt x="24518" y="9986"/>
                  <a:pt x="25996" y="9579"/>
                </a:cubicBezTo>
                <a:cubicBezTo>
                  <a:pt x="27861" y="9044"/>
                  <a:pt x="29747" y="8551"/>
                  <a:pt x="31611" y="8015"/>
                </a:cubicBezTo>
                <a:cubicBezTo>
                  <a:pt x="33497" y="7479"/>
                  <a:pt x="35426" y="6943"/>
                  <a:pt x="37333" y="6450"/>
                </a:cubicBezTo>
                <a:cubicBezTo>
                  <a:pt x="38940" y="6022"/>
                  <a:pt x="40591" y="5743"/>
                  <a:pt x="42091" y="4929"/>
                </a:cubicBezTo>
                <a:close/>
                <a:moveTo>
                  <a:pt x="43870" y="5722"/>
                </a:moveTo>
                <a:lnTo>
                  <a:pt x="45520" y="6450"/>
                </a:lnTo>
                <a:cubicBezTo>
                  <a:pt x="45415" y="6444"/>
                  <a:pt x="45311" y="6441"/>
                  <a:pt x="45207" y="6441"/>
                </a:cubicBezTo>
                <a:cubicBezTo>
                  <a:pt x="43509" y="6441"/>
                  <a:pt x="41799" y="7228"/>
                  <a:pt x="40183" y="7672"/>
                </a:cubicBezTo>
                <a:cubicBezTo>
                  <a:pt x="37912" y="8336"/>
                  <a:pt x="35619" y="8915"/>
                  <a:pt x="33326" y="9515"/>
                </a:cubicBezTo>
                <a:cubicBezTo>
                  <a:pt x="31011" y="10094"/>
                  <a:pt x="28739" y="10801"/>
                  <a:pt x="26403" y="11337"/>
                </a:cubicBezTo>
                <a:cubicBezTo>
                  <a:pt x="24325" y="11830"/>
                  <a:pt x="22224" y="12215"/>
                  <a:pt x="20146" y="12751"/>
                </a:cubicBezTo>
                <a:lnTo>
                  <a:pt x="21153" y="11658"/>
                </a:lnTo>
                <a:cubicBezTo>
                  <a:pt x="24968" y="10994"/>
                  <a:pt x="28718" y="9665"/>
                  <a:pt x="32490" y="8722"/>
                </a:cubicBezTo>
                <a:cubicBezTo>
                  <a:pt x="34376" y="8251"/>
                  <a:pt x="36240" y="7672"/>
                  <a:pt x="38148" y="7243"/>
                </a:cubicBezTo>
                <a:cubicBezTo>
                  <a:pt x="40055" y="6815"/>
                  <a:pt x="42005" y="6450"/>
                  <a:pt x="43870" y="5722"/>
                </a:cubicBezTo>
                <a:close/>
                <a:moveTo>
                  <a:pt x="45179" y="6653"/>
                </a:moveTo>
                <a:cubicBezTo>
                  <a:pt x="44563" y="6949"/>
                  <a:pt x="43927" y="7203"/>
                  <a:pt x="43291" y="7415"/>
                </a:cubicBezTo>
                <a:cubicBezTo>
                  <a:pt x="41319" y="8079"/>
                  <a:pt x="39262" y="8443"/>
                  <a:pt x="37312" y="9065"/>
                </a:cubicBezTo>
                <a:cubicBezTo>
                  <a:pt x="34847" y="9836"/>
                  <a:pt x="32404" y="10672"/>
                  <a:pt x="29918" y="11358"/>
                </a:cubicBezTo>
                <a:cubicBezTo>
                  <a:pt x="27518" y="12001"/>
                  <a:pt x="25096" y="12558"/>
                  <a:pt x="22717" y="13244"/>
                </a:cubicBezTo>
                <a:cubicBezTo>
                  <a:pt x="21432" y="13608"/>
                  <a:pt x="19953" y="13801"/>
                  <a:pt x="18667" y="14315"/>
                </a:cubicBezTo>
                <a:lnTo>
                  <a:pt x="19889" y="13008"/>
                </a:lnTo>
                <a:cubicBezTo>
                  <a:pt x="22053" y="12430"/>
                  <a:pt x="24239" y="12001"/>
                  <a:pt x="26446" y="11529"/>
                </a:cubicBezTo>
                <a:cubicBezTo>
                  <a:pt x="28932" y="10972"/>
                  <a:pt x="31375" y="10179"/>
                  <a:pt x="33840" y="9558"/>
                </a:cubicBezTo>
                <a:cubicBezTo>
                  <a:pt x="36154" y="8979"/>
                  <a:pt x="38426" y="8358"/>
                  <a:pt x="40719" y="7715"/>
                </a:cubicBezTo>
                <a:cubicBezTo>
                  <a:pt x="41705" y="7458"/>
                  <a:pt x="42691" y="7115"/>
                  <a:pt x="43677" y="6858"/>
                </a:cubicBezTo>
                <a:cubicBezTo>
                  <a:pt x="44072" y="6733"/>
                  <a:pt x="44950" y="6749"/>
                  <a:pt x="45179" y="6653"/>
                </a:cubicBezTo>
                <a:close/>
                <a:moveTo>
                  <a:pt x="45691" y="6515"/>
                </a:moveTo>
                <a:lnTo>
                  <a:pt x="47063" y="7136"/>
                </a:lnTo>
                <a:cubicBezTo>
                  <a:pt x="42026" y="8465"/>
                  <a:pt x="36926" y="9579"/>
                  <a:pt x="31933" y="11058"/>
                </a:cubicBezTo>
                <a:cubicBezTo>
                  <a:pt x="29490" y="11787"/>
                  <a:pt x="27046" y="12580"/>
                  <a:pt x="24625" y="13330"/>
                </a:cubicBezTo>
                <a:cubicBezTo>
                  <a:pt x="23360" y="13715"/>
                  <a:pt x="22096" y="14058"/>
                  <a:pt x="20831" y="14358"/>
                </a:cubicBezTo>
                <a:cubicBezTo>
                  <a:pt x="20210" y="14508"/>
                  <a:pt x="19589" y="14658"/>
                  <a:pt x="18946" y="14830"/>
                </a:cubicBezTo>
                <a:cubicBezTo>
                  <a:pt x="18667" y="14894"/>
                  <a:pt x="18388" y="14937"/>
                  <a:pt x="18088" y="14937"/>
                </a:cubicBezTo>
                <a:lnTo>
                  <a:pt x="18410" y="14616"/>
                </a:lnTo>
                <a:cubicBezTo>
                  <a:pt x="19138" y="14230"/>
                  <a:pt x="20103" y="14187"/>
                  <a:pt x="20896" y="13951"/>
                </a:cubicBezTo>
                <a:cubicBezTo>
                  <a:pt x="22160" y="13608"/>
                  <a:pt x="23403" y="13244"/>
                  <a:pt x="24646" y="12880"/>
                </a:cubicBezTo>
                <a:cubicBezTo>
                  <a:pt x="27239" y="12172"/>
                  <a:pt x="29875" y="11594"/>
                  <a:pt x="32426" y="10822"/>
                </a:cubicBezTo>
                <a:cubicBezTo>
                  <a:pt x="34826" y="10094"/>
                  <a:pt x="37183" y="9172"/>
                  <a:pt x="39605" y="8572"/>
                </a:cubicBezTo>
                <a:cubicBezTo>
                  <a:pt x="41662" y="8079"/>
                  <a:pt x="43741" y="7586"/>
                  <a:pt x="45648" y="6622"/>
                </a:cubicBezTo>
                <a:cubicBezTo>
                  <a:pt x="45670" y="6600"/>
                  <a:pt x="45691" y="6558"/>
                  <a:pt x="45691" y="6515"/>
                </a:cubicBezTo>
                <a:close/>
                <a:moveTo>
                  <a:pt x="45648" y="7736"/>
                </a:moveTo>
                <a:cubicBezTo>
                  <a:pt x="43377" y="8486"/>
                  <a:pt x="41062" y="9108"/>
                  <a:pt x="38705" y="9558"/>
                </a:cubicBezTo>
                <a:cubicBezTo>
                  <a:pt x="35854" y="10179"/>
                  <a:pt x="33047" y="11187"/>
                  <a:pt x="30261" y="12022"/>
                </a:cubicBezTo>
                <a:cubicBezTo>
                  <a:pt x="27582" y="12837"/>
                  <a:pt x="24903" y="13608"/>
                  <a:pt x="22246" y="14444"/>
                </a:cubicBezTo>
                <a:cubicBezTo>
                  <a:pt x="20360" y="15001"/>
                  <a:pt x="18496" y="15580"/>
                  <a:pt x="16738" y="16437"/>
                </a:cubicBezTo>
                <a:lnTo>
                  <a:pt x="17960" y="15108"/>
                </a:lnTo>
                <a:cubicBezTo>
                  <a:pt x="18065" y="15115"/>
                  <a:pt x="18171" y="15118"/>
                  <a:pt x="18278" y="15118"/>
                </a:cubicBezTo>
                <a:cubicBezTo>
                  <a:pt x="19929" y="15118"/>
                  <a:pt x="21725" y="14375"/>
                  <a:pt x="23275" y="13973"/>
                </a:cubicBezTo>
                <a:cubicBezTo>
                  <a:pt x="26039" y="13201"/>
                  <a:pt x="28761" y="12237"/>
                  <a:pt x="31525" y="11422"/>
                </a:cubicBezTo>
                <a:cubicBezTo>
                  <a:pt x="34140" y="10629"/>
                  <a:pt x="36776" y="9944"/>
                  <a:pt x="39433" y="9301"/>
                </a:cubicBezTo>
                <a:cubicBezTo>
                  <a:pt x="40762" y="8979"/>
                  <a:pt x="42112" y="8636"/>
                  <a:pt x="43441" y="8293"/>
                </a:cubicBezTo>
                <a:lnTo>
                  <a:pt x="45434" y="7779"/>
                </a:lnTo>
                <a:lnTo>
                  <a:pt x="45648" y="7736"/>
                </a:lnTo>
                <a:close/>
                <a:moveTo>
                  <a:pt x="47406" y="7286"/>
                </a:moveTo>
                <a:cubicBezTo>
                  <a:pt x="48177" y="7629"/>
                  <a:pt x="48970" y="7972"/>
                  <a:pt x="49742" y="8315"/>
                </a:cubicBezTo>
                <a:lnTo>
                  <a:pt x="49699" y="8315"/>
                </a:lnTo>
                <a:cubicBezTo>
                  <a:pt x="47063" y="9044"/>
                  <a:pt x="44341" y="9558"/>
                  <a:pt x="41705" y="10222"/>
                </a:cubicBezTo>
                <a:cubicBezTo>
                  <a:pt x="38898" y="10929"/>
                  <a:pt x="36047" y="11508"/>
                  <a:pt x="33240" y="12194"/>
                </a:cubicBezTo>
                <a:cubicBezTo>
                  <a:pt x="27754" y="13480"/>
                  <a:pt x="22332" y="15023"/>
                  <a:pt x="16974" y="16694"/>
                </a:cubicBezTo>
                <a:cubicBezTo>
                  <a:pt x="16845" y="16716"/>
                  <a:pt x="16460" y="16887"/>
                  <a:pt x="16245" y="16973"/>
                </a:cubicBezTo>
                <a:lnTo>
                  <a:pt x="16374" y="16844"/>
                </a:lnTo>
                <a:cubicBezTo>
                  <a:pt x="16974" y="16501"/>
                  <a:pt x="17617" y="16201"/>
                  <a:pt x="18281" y="15944"/>
                </a:cubicBezTo>
                <a:cubicBezTo>
                  <a:pt x="19589" y="15408"/>
                  <a:pt x="20939" y="15023"/>
                  <a:pt x="22289" y="14616"/>
                </a:cubicBezTo>
                <a:cubicBezTo>
                  <a:pt x="25118" y="13758"/>
                  <a:pt x="27946" y="12922"/>
                  <a:pt x="30797" y="12087"/>
                </a:cubicBezTo>
                <a:cubicBezTo>
                  <a:pt x="33626" y="11229"/>
                  <a:pt x="36390" y="10265"/>
                  <a:pt x="39240" y="9665"/>
                </a:cubicBezTo>
                <a:cubicBezTo>
                  <a:pt x="42026" y="9108"/>
                  <a:pt x="44748" y="8315"/>
                  <a:pt x="47406" y="7286"/>
                </a:cubicBezTo>
                <a:close/>
                <a:moveTo>
                  <a:pt x="47256" y="9108"/>
                </a:moveTo>
                <a:lnTo>
                  <a:pt x="47256" y="9108"/>
                </a:lnTo>
                <a:cubicBezTo>
                  <a:pt x="41641" y="10737"/>
                  <a:pt x="35854" y="11787"/>
                  <a:pt x="30261" y="13523"/>
                </a:cubicBezTo>
                <a:cubicBezTo>
                  <a:pt x="27325" y="14444"/>
                  <a:pt x="24389" y="15451"/>
                  <a:pt x="21453" y="16373"/>
                </a:cubicBezTo>
                <a:cubicBezTo>
                  <a:pt x="20039" y="16823"/>
                  <a:pt x="18624" y="17273"/>
                  <a:pt x="17188" y="17616"/>
                </a:cubicBezTo>
                <a:cubicBezTo>
                  <a:pt x="16481" y="17766"/>
                  <a:pt x="15774" y="17980"/>
                  <a:pt x="15088" y="18216"/>
                </a:cubicBezTo>
                <a:lnTo>
                  <a:pt x="16074" y="17144"/>
                </a:lnTo>
                <a:cubicBezTo>
                  <a:pt x="18731" y="16416"/>
                  <a:pt x="21324" y="15473"/>
                  <a:pt x="23982" y="14787"/>
                </a:cubicBezTo>
                <a:cubicBezTo>
                  <a:pt x="26939" y="14037"/>
                  <a:pt x="29854" y="13223"/>
                  <a:pt x="32790" y="12494"/>
                </a:cubicBezTo>
                <a:cubicBezTo>
                  <a:pt x="35747" y="11765"/>
                  <a:pt x="38769" y="11165"/>
                  <a:pt x="41748" y="10415"/>
                </a:cubicBezTo>
                <a:cubicBezTo>
                  <a:pt x="43227" y="10051"/>
                  <a:pt x="44684" y="9601"/>
                  <a:pt x="46184" y="9322"/>
                </a:cubicBezTo>
                <a:lnTo>
                  <a:pt x="47256" y="9108"/>
                </a:lnTo>
                <a:close/>
                <a:moveTo>
                  <a:pt x="49784" y="8336"/>
                </a:moveTo>
                <a:lnTo>
                  <a:pt x="51242" y="8979"/>
                </a:lnTo>
                <a:cubicBezTo>
                  <a:pt x="45220" y="10287"/>
                  <a:pt x="39198" y="11680"/>
                  <a:pt x="33283" y="13394"/>
                </a:cubicBezTo>
                <a:cubicBezTo>
                  <a:pt x="30111" y="14315"/>
                  <a:pt x="26918" y="15216"/>
                  <a:pt x="23703" y="16073"/>
                </a:cubicBezTo>
                <a:cubicBezTo>
                  <a:pt x="20681" y="16866"/>
                  <a:pt x="17745" y="18044"/>
                  <a:pt x="14659" y="18709"/>
                </a:cubicBezTo>
                <a:lnTo>
                  <a:pt x="14638" y="18709"/>
                </a:lnTo>
                <a:cubicBezTo>
                  <a:pt x="14702" y="18645"/>
                  <a:pt x="14767" y="18580"/>
                  <a:pt x="14831" y="18516"/>
                </a:cubicBezTo>
                <a:lnTo>
                  <a:pt x="14809" y="18494"/>
                </a:lnTo>
                <a:lnTo>
                  <a:pt x="15238" y="18344"/>
                </a:lnTo>
                <a:cubicBezTo>
                  <a:pt x="15902" y="18130"/>
                  <a:pt x="16567" y="17959"/>
                  <a:pt x="17253" y="17809"/>
                </a:cubicBezTo>
                <a:cubicBezTo>
                  <a:pt x="18860" y="17444"/>
                  <a:pt x="20424" y="16909"/>
                  <a:pt x="21989" y="16416"/>
                </a:cubicBezTo>
                <a:cubicBezTo>
                  <a:pt x="25118" y="15430"/>
                  <a:pt x="28182" y="14358"/>
                  <a:pt x="31311" y="13415"/>
                </a:cubicBezTo>
                <a:cubicBezTo>
                  <a:pt x="34440" y="12472"/>
                  <a:pt x="37569" y="11808"/>
                  <a:pt x="40698" y="10972"/>
                </a:cubicBezTo>
                <a:cubicBezTo>
                  <a:pt x="43698" y="10179"/>
                  <a:pt x="46827" y="9579"/>
                  <a:pt x="49763" y="8529"/>
                </a:cubicBezTo>
                <a:cubicBezTo>
                  <a:pt x="49827" y="8486"/>
                  <a:pt x="49849" y="8401"/>
                  <a:pt x="49784" y="8336"/>
                </a:cubicBezTo>
                <a:close/>
                <a:moveTo>
                  <a:pt x="51499" y="9108"/>
                </a:moveTo>
                <a:lnTo>
                  <a:pt x="52142" y="9408"/>
                </a:lnTo>
                <a:cubicBezTo>
                  <a:pt x="45520" y="11187"/>
                  <a:pt x="38898" y="12987"/>
                  <a:pt x="32340" y="14958"/>
                </a:cubicBezTo>
                <a:cubicBezTo>
                  <a:pt x="28889" y="16009"/>
                  <a:pt x="25482" y="17101"/>
                  <a:pt x="22053" y="18216"/>
                </a:cubicBezTo>
                <a:cubicBezTo>
                  <a:pt x="19503" y="19052"/>
                  <a:pt x="16867" y="19652"/>
                  <a:pt x="14274" y="20359"/>
                </a:cubicBezTo>
                <a:cubicBezTo>
                  <a:pt x="14981" y="20145"/>
                  <a:pt x="15688" y="19930"/>
                  <a:pt x="16352" y="19673"/>
                </a:cubicBezTo>
                <a:cubicBezTo>
                  <a:pt x="18131" y="19030"/>
                  <a:pt x="19846" y="18259"/>
                  <a:pt x="21624" y="17637"/>
                </a:cubicBezTo>
                <a:cubicBezTo>
                  <a:pt x="24989" y="16459"/>
                  <a:pt x="28439" y="15494"/>
                  <a:pt x="31868" y="14487"/>
                </a:cubicBezTo>
                <a:cubicBezTo>
                  <a:pt x="35276" y="13480"/>
                  <a:pt x="38683" y="12494"/>
                  <a:pt x="42134" y="11615"/>
                </a:cubicBezTo>
                <a:cubicBezTo>
                  <a:pt x="45220" y="10801"/>
                  <a:pt x="48499" y="10372"/>
                  <a:pt x="51456" y="9151"/>
                </a:cubicBezTo>
                <a:cubicBezTo>
                  <a:pt x="51477" y="9129"/>
                  <a:pt x="51477" y="9129"/>
                  <a:pt x="51499" y="9108"/>
                </a:cubicBezTo>
                <a:close/>
                <a:moveTo>
                  <a:pt x="50084" y="9429"/>
                </a:moveTo>
                <a:cubicBezTo>
                  <a:pt x="49827" y="9515"/>
                  <a:pt x="49570" y="9601"/>
                  <a:pt x="49313" y="9665"/>
                </a:cubicBezTo>
                <a:cubicBezTo>
                  <a:pt x="46291" y="10544"/>
                  <a:pt x="43162" y="11101"/>
                  <a:pt x="40119" y="11915"/>
                </a:cubicBezTo>
                <a:cubicBezTo>
                  <a:pt x="36840" y="12772"/>
                  <a:pt x="33583" y="13758"/>
                  <a:pt x="30347" y="14723"/>
                </a:cubicBezTo>
                <a:cubicBezTo>
                  <a:pt x="27089" y="15666"/>
                  <a:pt x="23810" y="16630"/>
                  <a:pt x="20617" y="17787"/>
                </a:cubicBezTo>
                <a:cubicBezTo>
                  <a:pt x="19010" y="18344"/>
                  <a:pt x="17467" y="19052"/>
                  <a:pt x="15860" y="19652"/>
                </a:cubicBezTo>
                <a:cubicBezTo>
                  <a:pt x="14852" y="20038"/>
                  <a:pt x="13824" y="20316"/>
                  <a:pt x="12795" y="20680"/>
                </a:cubicBezTo>
                <a:lnTo>
                  <a:pt x="14402" y="18945"/>
                </a:lnTo>
                <a:cubicBezTo>
                  <a:pt x="17403" y="18387"/>
                  <a:pt x="20296" y="17187"/>
                  <a:pt x="23253" y="16394"/>
                </a:cubicBezTo>
                <a:cubicBezTo>
                  <a:pt x="26618" y="15494"/>
                  <a:pt x="29982" y="14551"/>
                  <a:pt x="33326" y="13587"/>
                </a:cubicBezTo>
                <a:cubicBezTo>
                  <a:pt x="36626" y="12601"/>
                  <a:pt x="39948" y="11765"/>
                  <a:pt x="43291" y="10972"/>
                </a:cubicBezTo>
                <a:cubicBezTo>
                  <a:pt x="44941" y="10587"/>
                  <a:pt x="46591" y="10201"/>
                  <a:pt x="48263" y="9836"/>
                </a:cubicBezTo>
                <a:cubicBezTo>
                  <a:pt x="48863" y="9708"/>
                  <a:pt x="49484" y="9579"/>
                  <a:pt x="50084" y="9429"/>
                </a:cubicBezTo>
                <a:close/>
                <a:moveTo>
                  <a:pt x="52442" y="9515"/>
                </a:moveTo>
                <a:lnTo>
                  <a:pt x="53792" y="10136"/>
                </a:lnTo>
                <a:cubicBezTo>
                  <a:pt x="46505" y="11701"/>
                  <a:pt x="39326" y="13694"/>
                  <a:pt x="32168" y="15816"/>
                </a:cubicBezTo>
                <a:cubicBezTo>
                  <a:pt x="28611" y="16866"/>
                  <a:pt x="25075" y="17959"/>
                  <a:pt x="21517" y="19009"/>
                </a:cubicBezTo>
                <a:cubicBezTo>
                  <a:pt x="18281" y="19995"/>
                  <a:pt x="14874" y="20638"/>
                  <a:pt x="11723" y="21838"/>
                </a:cubicBezTo>
                <a:lnTo>
                  <a:pt x="12388" y="21109"/>
                </a:lnTo>
                <a:cubicBezTo>
                  <a:pt x="15452" y="20166"/>
                  <a:pt x="18581" y="19523"/>
                  <a:pt x="21624" y="18559"/>
                </a:cubicBezTo>
                <a:cubicBezTo>
                  <a:pt x="25053" y="17487"/>
                  <a:pt x="28439" y="16287"/>
                  <a:pt x="31911" y="15301"/>
                </a:cubicBezTo>
                <a:cubicBezTo>
                  <a:pt x="38748" y="13373"/>
                  <a:pt x="45563" y="11379"/>
                  <a:pt x="52442" y="9515"/>
                </a:cubicBezTo>
                <a:close/>
                <a:moveTo>
                  <a:pt x="54006" y="10244"/>
                </a:moveTo>
                <a:lnTo>
                  <a:pt x="55078" y="10715"/>
                </a:lnTo>
                <a:cubicBezTo>
                  <a:pt x="51649" y="11401"/>
                  <a:pt x="48220" y="12001"/>
                  <a:pt x="44855" y="12922"/>
                </a:cubicBezTo>
                <a:cubicBezTo>
                  <a:pt x="41041" y="13994"/>
                  <a:pt x="37205" y="15023"/>
                  <a:pt x="33368" y="15987"/>
                </a:cubicBezTo>
                <a:cubicBezTo>
                  <a:pt x="25868" y="17852"/>
                  <a:pt x="18431" y="20209"/>
                  <a:pt x="11059" y="22523"/>
                </a:cubicBezTo>
                <a:cubicBezTo>
                  <a:pt x="11166" y="22416"/>
                  <a:pt x="11273" y="22288"/>
                  <a:pt x="11402" y="22159"/>
                </a:cubicBezTo>
                <a:cubicBezTo>
                  <a:pt x="14509" y="20959"/>
                  <a:pt x="17853" y="20316"/>
                  <a:pt x="21046" y="19352"/>
                </a:cubicBezTo>
                <a:cubicBezTo>
                  <a:pt x="24775" y="18237"/>
                  <a:pt x="28482" y="17123"/>
                  <a:pt x="32211" y="16009"/>
                </a:cubicBezTo>
                <a:cubicBezTo>
                  <a:pt x="39390" y="13887"/>
                  <a:pt x="46613" y="11872"/>
                  <a:pt x="53942" y="10308"/>
                </a:cubicBezTo>
                <a:cubicBezTo>
                  <a:pt x="53985" y="10308"/>
                  <a:pt x="54006" y="10265"/>
                  <a:pt x="54006" y="10244"/>
                </a:cubicBezTo>
                <a:close/>
                <a:moveTo>
                  <a:pt x="55399" y="10865"/>
                </a:moveTo>
                <a:lnTo>
                  <a:pt x="57457" y="11787"/>
                </a:lnTo>
                <a:cubicBezTo>
                  <a:pt x="49720" y="13201"/>
                  <a:pt x="42112" y="15473"/>
                  <a:pt x="34483" y="17359"/>
                </a:cubicBezTo>
                <a:cubicBezTo>
                  <a:pt x="27089" y="19180"/>
                  <a:pt x="19781" y="21173"/>
                  <a:pt x="12431" y="23124"/>
                </a:cubicBezTo>
                <a:cubicBezTo>
                  <a:pt x="12859" y="22995"/>
                  <a:pt x="13309" y="22866"/>
                  <a:pt x="13738" y="22759"/>
                </a:cubicBezTo>
                <a:cubicBezTo>
                  <a:pt x="15752" y="22159"/>
                  <a:pt x="17745" y="21559"/>
                  <a:pt x="19760" y="20959"/>
                </a:cubicBezTo>
                <a:cubicBezTo>
                  <a:pt x="23810" y="19759"/>
                  <a:pt x="27839" y="18559"/>
                  <a:pt x="31890" y="17359"/>
                </a:cubicBezTo>
                <a:cubicBezTo>
                  <a:pt x="35876" y="16201"/>
                  <a:pt x="39862" y="15087"/>
                  <a:pt x="43870" y="14015"/>
                </a:cubicBezTo>
                <a:cubicBezTo>
                  <a:pt x="47684" y="12987"/>
                  <a:pt x="51735" y="12344"/>
                  <a:pt x="55399" y="10865"/>
                </a:cubicBezTo>
                <a:close/>
                <a:moveTo>
                  <a:pt x="54992" y="10951"/>
                </a:moveTo>
                <a:cubicBezTo>
                  <a:pt x="54991" y="10951"/>
                  <a:pt x="54178" y="11122"/>
                  <a:pt x="54006" y="11187"/>
                </a:cubicBezTo>
                <a:cubicBezTo>
                  <a:pt x="52335" y="11765"/>
                  <a:pt x="50556" y="12108"/>
                  <a:pt x="48820" y="12515"/>
                </a:cubicBezTo>
                <a:cubicBezTo>
                  <a:pt x="46806" y="12965"/>
                  <a:pt x="44812" y="13565"/>
                  <a:pt x="42819" y="14101"/>
                </a:cubicBezTo>
                <a:cubicBezTo>
                  <a:pt x="38983" y="15130"/>
                  <a:pt x="35147" y="16201"/>
                  <a:pt x="31333" y="17316"/>
                </a:cubicBezTo>
                <a:cubicBezTo>
                  <a:pt x="27454" y="18452"/>
                  <a:pt x="23575" y="19609"/>
                  <a:pt x="19717" y="20766"/>
                </a:cubicBezTo>
                <a:cubicBezTo>
                  <a:pt x="17874" y="21323"/>
                  <a:pt x="16031" y="21859"/>
                  <a:pt x="14188" y="22416"/>
                </a:cubicBezTo>
                <a:cubicBezTo>
                  <a:pt x="12816" y="22824"/>
                  <a:pt x="11381" y="23124"/>
                  <a:pt x="10030" y="23638"/>
                </a:cubicBezTo>
                <a:lnTo>
                  <a:pt x="10780" y="22824"/>
                </a:lnTo>
                <a:cubicBezTo>
                  <a:pt x="18410" y="20423"/>
                  <a:pt x="26146" y="18002"/>
                  <a:pt x="33926" y="16051"/>
                </a:cubicBezTo>
                <a:cubicBezTo>
                  <a:pt x="37762" y="15087"/>
                  <a:pt x="41576" y="14037"/>
                  <a:pt x="45391" y="12987"/>
                </a:cubicBezTo>
                <a:cubicBezTo>
                  <a:pt x="47148" y="12472"/>
                  <a:pt x="48949" y="12065"/>
                  <a:pt x="50749" y="11744"/>
                </a:cubicBezTo>
                <a:cubicBezTo>
                  <a:pt x="51692" y="11594"/>
                  <a:pt x="52635" y="11422"/>
                  <a:pt x="53556" y="11229"/>
                </a:cubicBezTo>
                <a:lnTo>
                  <a:pt x="54992" y="10951"/>
                </a:lnTo>
                <a:close/>
                <a:moveTo>
                  <a:pt x="57778" y="11937"/>
                </a:moveTo>
                <a:lnTo>
                  <a:pt x="58764" y="12365"/>
                </a:lnTo>
                <a:cubicBezTo>
                  <a:pt x="56985" y="12751"/>
                  <a:pt x="55271" y="13330"/>
                  <a:pt x="53535" y="13780"/>
                </a:cubicBezTo>
                <a:cubicBezTo>
                  <a:pt x="51413" y="14315"/>
                  <a:pt x="49206" y="14637"/>
                  <a:pt x="47041" y="15066"/>
                </a:cubicBezTo>
                <a:cubicBezTo>
                  <a:pt x="42691" y="15944"/>
                  <a:pt x="38319" y="16887"/>
                  <a:pt x="33990" y="17894"/>
                </a:cubicBezTo>
                <a:cubicBezTo>
                  <a:pt x="29661" y="18902"/>
                  <a:pt x="25375" y="20123"/>
                  <a:pt x="21089" y="21302"/>
                </a:cubicBezTo>
                <a:cubicBezTo>
                  <a:pt x="19010" y="21881"/>
                  <a:pt x="16974" y="22545"/>
                  <a:pt x="14874" y="23038"/>
                </a:cubicBezTo>
                <a:cubicBezTo>
                  <a:pt x="12924" y="23445"/>
                  <a:pt x="10995" y="23959"/>
                  <a:pt x="9109" y="24602"/>
                </a:cubicBezTo>
                <a:lnTo>
                  <a:pt x="9623" y="24066"/>
                </a:lnTo>
                <a:cubicBezTo>
                  <a:pt x="17595" y="21988"/>
                  <a:pt x="25503" y="19737"/>
                  <a:pt x="33497" y="17787"/>
                </a:cubicBezTo>
                <a:cubicBezTo>
                  <a:pt x="41576" y="15837"/>
                  <a:pt x="49592" y="13394"/>
                  <a:pt x="57778" y="11937"/>
                </a:cubicBezTo>
                <a:close/>
                <a:moveTo>
                  <a:pt x="59042" y="12494"/>
                </a:moveTo>
                <a:cubicBezTo>
                  <a:pt x="58571" y="12901"/>
                  <a:pt x="58142" y="13308"/>
                  <a:pt x="57714" y="13758"/>
                </a:cubicBezTo>
                <a:cubicBezTo>
                  <a:pt x="53770" y="14808"/>
                  <a:pt x="49720" y="15430"/>
                  <a:pt x="45755" y="16437"/>
                </a:cubicBezTo>
                <a:cubicBezTo>
                  <a:pt x="41641" y="17509"/>
                  <a:pt x="37462" y="18259"/>
                  <a:pt x="33326" y="19223"/>
                </a:cubicBezTo>
                <a:cubicBezTo>
                  <a:pt x="29189" y="20188"/>
                  <a:pt x="25096" y="21216"/>
                  <a:pt x="20982" y="22245"/>
                </a:cubicBezTo>
                <a:cubicBezTo>
                  <a:pt x="16717" y="23316"/>
                  <a:pt x="12474" y="24131"/>
                  <a:pt x="8295" y="25481"/>
                </a:cubicBezTo>
                <a:lnTo>
                  <a:pt x="8809" y="24924"/>
                </a:lnTo>
                <a:cubicBezTo>
                  <a:pt x="10652" y="24259"/>
                  <a:pt x="12538" y="23724"/>
                  <a:pt x="14445" y="23338"/>
                </a:cubicBezTo>
                <a:cubicBezTo>
                  <a:pt x="16545" y="22866"/>
                  <a:pt x="18581" y="22223"/>
                  <a:pt x="20660" y="21623"/>
                </a:cubicBezTo>
                <a:cubicBezTo>
                  <a:pt x="24925" y="20423"/>
                  <a:pt x="29232" y="19266"/>
                  <a:pt x="33518" y="18216"/>
                </a:cubicBezTo>
                <a:cubicBezTo>
                  <a:pt x="37805" y="17144"/>
                  <a:pt x="42241" y="16287"/>
                  <a:pt x="46591" y="15366"/>
                </a:cubicBezTo>
                <a:cubicBezTo>
                  <a:pt x="48756" y="14894"/>
                  <a:pt x="50920" y="14551"/>
                  <a:pt x="53085" y="14080"/>
                </a:cubicBezTo>
                <a:cubicBezTo>
                  <a:pt x="55056" y="13651"/>
                  <a:pt x="56964" y="12944"/>
                  <a:pt x="58935" y="12537"/>
                </a:cubicBezTo>
                <a:cubicBezTo>
                  <a:pt x="58957" y="12537"/>
                  <a:pt x="59000" y="12515"/>
                  <a:pt x="59000" y="12494"/>
                </a:cubicBezTo>
                <a:close/>
                <a:moveTo>
                  <a:pt x="57478" y="14037"/>
                </a:moveTo>
                <a:lnTo>
                  <a:pt x="57478" y="14037"/>
                </a:lnTo>
                <a:cubicBezTo>
                  <a:pt x="57049" y="14487"/>
                  <a:pt x="56642" y="14937"/>
                  <a:pt x="56235" y="15408"/>
                </a:cubicBezTo>
                <a:lnTo>
                  <a:pt x="55849" y="15494"/>
                </a:lnTo>
                <a:cubicBezTo>
                  <a:pt x="55834" y="15479"/>
                  <a:pt x="55814" y="15472"/>
                  <a:pt x="55789" y="15472"/>
                </a:cubicBezTo>
                <a:cubicBezTo>
                  <a:pt x="55743" y="15472"/>
                  <a:pt x="55683" y="15496"/>
                  <a:pt x="55614" y="15537"/>
                </a:cubicBezTo>
                <a:cubicBezTo>
                  <a:pt x="47684" y="17316"/>
                  <a:pt x="39648" y="18580"/>
                  <a:pt x="31697" y="20230"/>
                </a:cubicBezTo>
                <a:cubicBezTo>
                  <a:pt x="23510" y="21923"/>
                  <a:pt x="15452" y="24345"/>
                  <a:pt x="7394" y="26510"/>
                </a:cubicBezTo>
                <a:cubicBezTo>
                  <a:pt x="7609" y="26252"/>
                  <a:pt x="7844" y="25995"/>
                  <a:pt x="8080" y="25760"/>
                </a:cubicBezTo>
                <a:lnTo>
                  <a:pt x="8145" y="25760"/>
                </a:lnTo>
                <a:cubicBezTo>
                  <a:pt x="12216" y="24431"/>
                  <a:pt x="16374" y="23595"/>
                  <a:pt x="20531" y="22566"/>
                </a:cubicBezTo>
                <a:cubicBezTo>
                  <a:pt x="24668" y="21581"/>
                  <a:pt x="28761" y="20509"/>
                  <a:pt x="32897" y="19523"/>
                </a:cubicBezTo>
                <a:cubicBezTo>
                  <a:pt x="37033" y="18559"/>
                  <a:pt x="41212" y="17809"/>
                  <a:pt x="45327" y="16780"/>
                </a:cubicBezTo>
                <a:cubicBezTo>
                  <a:pt x="47470" y="16244"/>
                  <a:pt x="49592" y="15644"/>
                  <a:pt x="51756" y="15216"/>
                </a:cubicBezTo>
                <a:cubicBezTo>
                  <a:pt x="53663" y="14830"/>
                  <a:pt x="55571" y="14508"/>
                  <a:pt x="57478" y="14037"/>
                </a:cubicBezTo>
                <a:close/>
                <a:moveTo>
                  <a:pt x="59000" y="13544"/>
                </a:moveTo>
                <a:lnTo>
                  <a:pt x="59000" y="13544"/>
                </a:lnTo>
                <a:cubicBezTo>
                  <a:pt x="58957" y="13715"/>
                  <a:pt x="58935" y="13844"/>
                  <a:pt x="58914" y="14015"/>
                </a:cubicBezTo>
                <a:cubicBezTo>
                  <a:pt x="58892" y="14015"/>
                  <a:pt x="58850" y="14037"/>
                  <a:pt x="58828" y="14058"/>
                </a:cubicBezTo>
                <a:cubicBezTo>
                  <a:pt x="57542" y="15237"/>
                  <a:pt x="56385" y="16630"/>
                  <a:pt x="55185" y="17894"/>
                </a:cubicBezTo>
                <a:cubicBezTo>
                  <a:pt x="52485" y="20766"/>
                  <a:pt x="49784" y="23616"/>
                  <a:pt x="47084" y="26467"/>
                </a:cubicBezTo>
                <a:lnTo>
                  <a:pt x="46098" y="27517"/>
                </a:lnTo>
                <a:cubicBezTo>
                  <a:pt x="50299" y="22845"/>
                  <a:pt x="54499" y="18173"/>
                  <a:pt x="58871" y="13673"/>
                </a:cubicBezTo>
                <a:lnTo>
                  <a:pt x="59000" y="13544"/>
                </a:lnTo>
                <a:close/>
                <a:moveTo>
                  <a:pt x="55914" y="15816"/>
                </a:moveTo>
                <a:lnTo>
                  <a:pt x="55914" y="15816"/>
                </a:lnTo>
                <a:cubicBezTo>
                  <a:pt x="55549" y="16201"/>
                  <a:pt x="55206" y="16609"/>
                  <a:pt x="54842" y="16994"/>
                </a:cubicBezTo>
                <a:cubicBezTo>
                  <a:pt x="54756" y="17059"/>
                  <a:pt x="54692" y="17123"/>
                  <a:pt x="54606" y="17187"/>
                </a:cubicBezTo>
                <a:lnTo>
                  <a:pt x="54628" y="17209"/>
                </a:lnTo>
                <a:cubicBezTo>
                  <a:pt x="50492" y="17873"/>
                  <a:pt x="46398" y="18816"/>
                  <a:pt x="42284" y="19587"/>
                </a:cubicBezTo>
                <a:cubicBezTo>
                  <a:pt x="38040" y="20423"/>
                  <a:pt x="33776" y="21216"/>
                  <a:pt x="29575" y="22202"/>
                </a:cubicBezTo>
                <a:cubicBezTo>
                  <a:pt x="25353" y="23166"/>
                  <a:pt x="21153" y="24324"/>
                  <a:pt x="16974" y="25502"/>
                </a:cubicBezTo>
                <a:cubicBezTo>
                  <a:pt x="14959" y="26081"/>
                  <a:pt x="12966" y="26660"/>
                  <a:pt x="10973" y="27238"/>
                </a:cubicBezTo>
                <a:lnTo>
                  <a:pt x="8830" y="27860"/>
                </a:lnTo>
                <a:cubicBezTo>
                  <a:pt x="11466" y="26938"/>
                  <a:pt x="14102" y="25995"/>
                  <a:pt x="16803" y="25181"/>
                </a:cubicBezTo>
                <a:cubicBezTo>
                  <a:pt x="20831" y="23959"/>
                  <a:pt x="24903" y="22888"/>
                  <a:pt x="28997" y="21816"/>
                </a:cubicBezTo>
                <a:cubicBezTo>
                  <a:pt x="33133" y="20723"/>
                  <a:pt x="37290" y="19845"/>
                  <a:pt x="41491" y="19052"/>
                </a:cubicBezTo>
                <a:cubicBezTo>
                  <a:pt x="45348" y="18302"/>
                  <a:pt x="49291" y="17809"/>
                  <a:pt x="53085" y="16823"/>
                </a:cubicBezTo>
                <a:cubicBezTo>
                  <a:pt x="54049" y="16566"/>
                  <a:pt x="54992" y="16223"/>
                  <a:pt x="55914" y="15816"/>
                </a:cubicBezTo>
                <a:close/>
                <a:moveTo>
                  <a:pt x="42284" y="25524"/>
                </a:moveTo>
                <a:cubicBezTo>
                  <a:pt x="41319" y="25802"/>
                  <a:pt x="40376" y="26017"/>
                  <a:pt x="39412" y="26252"/>
                </a:cubicBezTo>
                <a:cubicBezTo>
                  <a:pt x="36176" y="26981"/>
                  <a:pt x="32918" y="27667"/>
                  <a:pt x="29661" y="28331"/>
                </a:cubicBezTo>
                <a:cubicBezTo>
                  <a:pt x="32554" y="27603"/>
                  <a:pt x="35426" y="26831"/>
                  <a:pt x="38362" y="26295"/>
                </a:cubicBezTo>
                <a:cubicBezTo>
                  <a:pt x="39669" y="26060"/>
                  <a:pt x="40976" y="25824"/>
                  <a:pt x="42284" y="25524"/>
                </a:cubicBezTo>
                <a:close/>
                <a:moveTo>
                  <a:pt x="55185" y="15859"/>
                </a:moveTo>
                <a:lnTo>
                  <a:pt x="55099" y="15944"/>
                </a:lnTo>
                <a:cubicBezTo>
                  <a:pt x="54842" y="16051"/>
                  <a:pt x="54542" y="16159"/>
                  <a:pt x="54263" y="16244"/>
                </a:cubicBezTo>
                <a:cubicBezTo>
                  <a:pt x="50684" y="17530"/>
                  <a:pt x="46655" y="17852"/>
                  <a:pt x="42927" y="18580"/>
                </a:cubicBezTo>
                <a:cubicBezTo>
                  <a:pt x="38726" y="19373"/>
                  <a:pt x="34504" y="20166"/>
                  <a:pt x="30368" y="21259"/>
                </a:cubicBezTo>
                <a:cubicBezTo>
                  <a:pt x="22224" y="23381"/>
                  <a:pt x="14167" y="25610"/>
                  <a:pt x="6280" y="28524"/>
                </a:cubicBezTo>
                <a:cubicBezTo>
                  <a:pt x="5959" y="28631"/>
                  <a:pt x="5637" y="28738"/>
                  <a:pt x="5337" y="28846"/>
                </a:cubicBezTo>
                <a:cubicBezTo>
                  <a:pt x="5916" y="28160"/>
                  <a:pt x="6516" y="27453"/>
                  <a:pt x="7137" y="26788"/>
                </a:cubicBezTo>
                <a:cubicBezTo>
                  <a:pt x="15474" y="24559"/>
                  <a:pt x="23789" y="22073"/>
                  <a:pt x="32254" y="20338"/>
                </a:cubicBezTo>
                <a:cubicBezTo>
                  <a:pt x="36583" y="19437"/>
                  <a:pt x="40912" y="18666"/>
                  <a:pt x="45241" y="17894"/>
                </a:cubicBezTo>
                <a:cubicBezTo>
                  <a:pt x="47298" y="17509"/>
                  <a:pt x="49377" y="17123"/>
                  <a:pt x="51456" y="16737"/>
                </a:cubicBezTo>
                <a:cubicBezTo>
                  <a:pt x="52442" y="16566"/>
                  <a:pt x="53428" y="16287"/>
                  <a:pt x="54435" y="16051"/>
                </a:cubicBezTo>
                <a:lnTo>
                  <a:pt x="55185" y="15859"/>
                </a:lnTo>
                <a:close/>
                <a:moveTo>
                  <a:pt x="54214" y="17369"/>
                </a:moveTo>
                <a:cubicBezTo>
                  <a:pt x="46270" y="20069"/>
                  <a:pt x="37945" y="21310"/>
                  <a:pt x="29832" y="23381"/>
                </a:cubicBezTo>
                <a:cubicBezTo>
                  <a:pt x="25632" y="24452"/>
                  <a:pt x="21432" y="25524"/>
                  <a:pt x="17231" y="26638"/>
                </a:cubicBezTo>
                <a:cubicBezTo>
                  <a:pt x="13288" y="27667"/>
                  <a:pt x="9152" y="28567"/>
                  <a:pt x="5380" y="30153"/>
                </a:cubicBezTo>
                <a:lnTo>
                  <a:pt x="3473" y="30967"/>
                </a:lnTo>
                <a:cubicBezTo>
                  <a:pt x="3987" y="30367"/>
                  <a:pt x="4501" y="29788"/>
                  <a:pt x="5016" y="29167"/>
                </a:cubicBezTo>
                <a:lnTo>
                  <a:pt x="5016" y="29188"/>
                </a:lnTo>
                <a:cubicBezTo>
                  <a:pt x="13181" y="26810"/>
                  <a:pt x="21324" y="24345"/>
                  <a:pt x="29597" y="22395"/>
                </a:cubicBezTo>
                <a:cubicBezTo>
                  <a:pt x="33819" y="21409"/>
                  <a:pt x="38062" y="20616"/>
                  <a:pt x="42326" y="19802"/>
                </a:cubicBezTo>
                <a:cubicBezTo>
                  <a:pt x="44362" y="19395"/>
                  <a:pt x="46398" y="19009"/>
                  <a:pt x="48413" y="18580"/>
                </a:cubicBezTo>
                <a:cubicBezTo>
                  <a:pt x="50306" y="18201"/>
                  <a:pt x="52551" y="17926"/>
                  <a:pt x="54214" y="17369"/>
                </a:cubicBezTo>
                <a:close/>
                <a:moveTo>
                  <a:pt x="54285" y="17552"/>
                </a:moveTo>
                <a:lnTo>
                  <a:pt x="52570" y="19416"/>
                </a:lnTo>
                <a:cubicBezTo>
                  <a:pt x="49249" y="20445"/>
                  <a:pt x="45884" y="21409"/>
                  <a:pt x="42519" y="22309"/>
                </a:cubicBezTo>
                <a:cubicBezTo>
                  <a:pt x="42005" y="22438"/>
                  <a:pt x="41491" y="22545"/>
                  <a:pt x="40976" y="22673"/>
                </a:cubicBezTo>
                <a:cubicBezTo>
                  <a:pt x="37612" y="23402"/>
                  <a:pt x="34290" y="24345"/>
                  <a:pt x="30947" y="25159"/>
                </a:cubicBezTo>
                <a:cubicBezTo>
                  <a:pt x="29875" y="25395"/>
                  <a:pt x="28825" y="25631"/>
                  <a:pt x="27754" y="25845"/>
                </a:cubicBezTo>
                <a:cubicBezTo>
                  <a:pt x="23532" y="26724"/>
                  <a:pt x="19267" y="27388"/>
                  <a:pt x="15024" y="28224"/>
                </a:cubicBezTo>
                <a:cubicBezTo>
                  <a:pt x="13031" y="28567"/>
                  <a:pt x="11059" y="29038"/>
                  <a:pt x="9130" y="29617"/>
                </a:cubicBezTo>
                <a:cubicBezTo>
                  <a:pt x="8209" y="29917"/>
                  <a:pt x="7287" y="30281"/>
                  <a:pt x="6387" y="30581"/>
                </a:cubicBezTo>
                <a:cubicBezTo>
                  <a:pt x="5937" y="30753"/>
                  <a:pt x="5466" y="30881"/>
                  <a:pt x="5016" y="30989"/>
                </a:cubicBezTo>
                <a:cubicBezTo>
                  <a:pt x="4473" y="31135"/>
                  <a:pt x="3706" y="31098"/>
                  <a:pt x="3251" y="31274"/>
                </a:cubicBezTo>
                <a:lnTo>
                  <a:pt x="3251" y="31274"/>
                </a:lnTo>
                <a:cubicBezTo>
                  <a:pt x="5081" y="30528"/>
                  <a:pt x="6850" y="29721"/>
                  <a:pt x="8745" y="29188"/>
                </a:cubicBezTo>
                <a:cubicBezTo>
                  <a:pt x="10909" y="28546"/>
                  <a:pt x="13095" y="27945"/>
                  <a:pt x="15281" y="27345"/>
                </a:cubicBezTo>
                <a:cubicBezTo>
                  <a:pt x="19481" y="26210"/>
                  <a:pt x="23682" y="25159"/>
                  <a:pt x="27882" y="24088"/>
                </a:cubicBezTo>
                <a:cubicBezTo>
                  <a:pt x="36026" y="22009"/>
                  <a:pt x="44384" y="20595"/>
                  <a:pt x="52442" y="18152"/>
                </a:cubicBezTo>
                <a:cubicBezTo>
                  <a:pt x="53063" y="17959"/>
                  <a:pt x="53685" y="17744"/>
                  <a:pt x="54285" y="17552"/>
                </a:cubicBezTo>
                <a:close/>
                <a:moveTo>
                  <a:pt x="25589" y="26488"/>
                </a:moveTo>
                <a:lnTo>
                  <a:pt x="25589" y="26488"/>
                </a:lnTo>
                <a:cubicBezTo>
                  <a:pt x="22632" y="27281"/>
                  <a:pt x="19696" y="28224"/>
                  <a:pt x="16738" y="29017"/>
                </a:cubicBezTo>
                <a:cubicBezTo>
                  <a:pt x="14809" y="29553"/>
                  <a:pt x="12859" y="30067"/>
                  <a:pt x="10952" y="30646"/>
                </a:cubicBezTo>
                <a:cubicBezTo>
                  <a:pt x="9109" y="31203"/>
                  <a:pt x="7159" y="31353"/>
                  <a:pt x="5380" y="32167"/>
                </a:cubicBezTo>
                <a:lnTo>
                  <a:pt x="4973" y="32339"/>
                </a:lnTo>
                <a:cubicBezTo>
                  <a:pt x="4437" y="32060"/>
                  <a:pt x="3880" y="31760"/>
                  <a:pt x="3344" y="31460"/>
                </a:cubicBezTo>
                <a:cubicBezTo>
                  <a:pt x="4887" y="31353"/>
                  <a:pt x="6344" y="30839"/>
                  <a:pt x="7802" y="30303"/>
                </a:cubicBezTo>
                <a:cubicBezTo>
                  <a:pt x="9859" y="29596"/>
                  <a:pt x="11938" y="29038"/>
                  <a:pt x="14059" y="28631"/>
                </a:cubicBezTo>
                <a:cubicBezTo>
                  <a:pt x="17874" y="27817"/>
                  <a:pt x="21753" y="27217"/>
                  <a:pt x="25589" y="26488"/>
                </a:cubicBezTo>
                <a:close/>
                <a:moveTo>
                  <a:pt x="52163" y="19866"/>
                </a:moveTo>
                <a:lnTo>
                  <a:pt x="51135" y="20980"/>
                </a:lnTo>
                <a:cubicBezTo>
                  <a:pt x="49420" y="21388"/>
                  <a:pt x="47748" y="22073"/>
                  <a:pt x="46034" y="22523"/>
                </a:cubicBezTo>
                <a:cubicBezTo>
                  <a:pt x="44170" y="23038"/>
                  <a:pt x="42284" y="23424"/>
                  <a:pt x="40398" y="23895"/>
                </a:cubicBezTo>
                <a:cubicBezTo>
                  <a:pt x="38490" y="24367"/>
                  <a:pt x="36755" y="25052"/>
                  <a:pt x="34911" y="25502"/>
                </a:cubicBezTo>
                <a:cubicBezTo>
                  <a:pt x="32876" y="25995"/>
                  <a:pt x="30840" y="26445"/>
                  <a:pt x="28804" y="26917"/>
                </a:cubicBezTo>
                <a:cubicBezTo>
                  <a:pt x="25010" y="27774"/>
                  <a:pt x="21260" y="28803"/>
                  <a:pt x="17510" y="29831"/>
                </a:cubicBezTo>
                <a:cubicBezTo>
                  <a:pt x="15624" y="30346"/>
                  <a:pt x="13781" y="30903"/>
                  <a:pt x="11831" y="31224"/>
                </a:cubicBezTo>
                <a:cubicBezTo>
                  <a:pt x="9902" y="31546"/>
                  <a:pt x="7952" y="31803"/>
                  <a:pt x="6044" y="32253"/>
                </a:cubicBezTo>
                <a:cubicBezTo>
                  <a:pt x="5922" y="32273"/>
                  <a:pt x="5955" y="32448"/>
                  <a:pt x="6068" y="32448"/>
                </a:cubicBezTo>
                <a:cubicBezTo>
                  <a:pt x="6074" y="32448"/>
                  <a:pt x="6080" y="32447"/>
                  <a:pt x="6087" y="32446"/>
                </a:cubicBezTo>
                <a:cubicBezTo>
                  <a:pt x="9580" y="31610"/>
                  <a:pt x="13138" y="31289"/>
                  <a:pt x="16610" y="30303"/>
                </a:cubicBezTo>
                <a:cubicBezTo>
                  <a:pt x="20317" y="29231"/>
                  <a:pt x="24068" y="28224"/>
                  <a:pt x="27861" y="27367"/>
                </a:cubicBezTo>
                <a:cubicBezTo>
                  <a:pt x="31633" y="26488"/>
                  <a:pt x="35362" y="25588"/>
                  <a:pt x="39069" y="24474"/>
                </a:cubicBezTo>
                <a:cubicBezTo>
                  <a:pt x="40762" y="23981"/>
                  <a:pt x="42498" y="23681"/>
                  <a:pt x="44212" y="23252"/>
                </a:cubicBezTo>
                <a:cubicBezTo>
                  <a:pt x="45755" y="22888"/>
                  <a:pt x="47256" y="22395"/>
                  <a:pt x="48734" y="21902"/>
                </a:cubicBezTo>
                <a:lnTo>
                  <a:pt x="48734" y="21902"/>
                </a:lnTo>
                <a:lnTo>
                  <a:pt x="47084" y="22545"/>
                </a:lnTo>
                <a:cubicBezTo>
                  <a:pt x="45155" y="23252"/>
                  <a:pt x="43162" y="23895"/>
                  <a:pt x="41169" y="24409"/>
                </a:cubicBezTo>
                <a:cubicBezTo>
                  <a:pt x="37290" y="25438"/>
                  <a:pt x="33390" y="26317"/>
                  <a:pt x="29490" y="27217"/>
                </a:cubicBezTo>
                <a:cubicBezTo>
                  <a:pt x="25589" y="28117"/>
                  <a:pt x="21753" y="28996"/>
                  <a:pt x="17895" y="30003"/>
                </a:cubicBezTo>
                <a:cubicBezTo>
                  <a:pt x="14188" y="30946"/>
                  <a:pt x="10352" y="31846"/>
                  <a:pt x="6794" y="33282"/>
                </a:cubicBezTo>
                <a:cubicBezTo>
                  <a:pt x="6259" y="33003"/>
                  <a:pt x="5744" y="32746"/>
                  <a:pt x="5209" y="32467"/>
                </a:cubicBezTo>
                <a:cubicBezTo>
                  <a:pt x="7073" y="31653"/>
                  <a:pt x="9045" y="31332"/>
                  <a:pt x="10995" y="30860"/>
                </a:cubicBezTo>
                <a:cubicBezTo>
                  <a:pt x="13095" y="30324"/>
                  <a:pt x="15174" y="29660"/>
                  <a:pt x="17274" y="29103"/>
                </a:cubicBezTo>
                <a:cubicBezTo>
                  <a:pt x="21303" y="28010"/>
                  <a:pt x="25246" y="26681"/>
                  <a:pt x="29339" y="25781"/>
                </a:cubicBezTo>
                <a:cubicBezTo>
                  <a:pt x="30218" y="25588"/>
                  <a:pt x="31075" y="25374"/>
                  <a:pt x="31954" y="25159"/>
                </a:cubicBezTo>
                <a:cubicBezTo>
                  <a:pt x="34869" y="24474"/>
                  <a:pt x="37762" y="23745"/>
                  <a:pt x="40655" y="22952"/>
                </a:cubicBezTo>
                <a:cubicBezTo>
                  <a:pt x="40933" y="22888"/>
                  <a:pt x="41234" y="22824"/>
                  <a:pt x="41534" y="22759"/>
                </a:cubicBezTo>
                <a:cubicBezTo>
                  <a:pt x="43527" y="22331"/>
                  <a:pt x="45520" y="21816"/>
                  <a:pt x="47491" y="21238"/>
                </a:cubicBezTo>
                <a:cubicBezTo>
                  <a:pt x="48970" y="20788"/>
                  <a:pt x="50727" y="20530"/>
                  <a:pt x="52163" y="19866"/>
                </a:cubicBezTo>
                <a:close/>
                <a:moveTo>
                  <a:pt x="50813" y="21366"/>
                </a:moveTo>
                <a:lnTo>
                  <a:pt x="48991" y="23338"/>
                </a:lnTo>
                <a:lnTo>
                  <a:pt x="48970" y="23338"/>
                </a:lnTo>
                <a:cubicBezTo>
                  <a:pt x="48563" y="23424"/>
                  <a:pt x="48134" y="23552"/>
                  <a:pt x="47727" y="23681"/>
                </a:cubicBezTo>
                <a:lnTo>
                  <a:pt x="47513" y="23745"/>
                </a:lnTo>
                <a:cubicBezTo>
                  <a:pt x="45391" y="24324"/>
                  <a:pt x="43377" y="25117"/>
                  <a:pt x="41234" y="25567"/>
                </a:cubicBezTo>
                <a:cubicBezTo>
                  <a:pt x="37033" y="26445"/>
                  <a:pt x="32854" y="27345"/>
                  <a:pt x="28697" y="28374"/>
                </a:cubicBezTo>
                <a:cubicBezTo>
                  <a:pt x="26061" y="29017"/>
                  <a:pt x="23446" y="29681"/>
                  <a:pt x="20831" y="30431"/>
                </a:cubicBezTo>
                <a:cubicBezTo>
                  <a:pt x="18088" y="31224"/>
                  <a:pt x="15302" y="31696"/>
                  <a:pt x="12516" y="32274"/>
                </a:cubicBezTo>
                <a:cubicBezTo>
                  <a:pt x="11209" y="32553"/>
                  <a:pt x="9923" y="32853"/>
                  <a:pt x="8616" y="33089"/>
                </a:cubicBezTo>
                <a:cubicBezTo>
                  <a:pt x="8338" y="33133"/>
                  <a:pt x="7380" y="33377"/>
                  <a:pt x="7210" y="33377"/>
                </a:cubicBezTo>
                <a:cubicBezTo>
                  <a:pt x="7132" y="33377"/>
                  <a:pt x="7223" y="33324"/>
                  <a:pt x="7630" y="33175"/>
                </a:cubicBezTo>
                <a:cubicBezTo>
                  <a:pt x="8273" y="32939"/>
                  <a:pt x="8916" y="32746"/>
                  <a:pt x="9538" y="32553"/>
                </a:cubicBezTo>
                <a:cubicBezTo>
                  <a:pt x="12324" y="31696"/>
                  <a:pt x="15131" y="30946"/>
                  <a:pt x="17960" y="30196"/>
                </a:cubicBezTo>
                <a:cubicBezTo>
                  <a:pt x="23467" y="28760"/>
                  <a:pt x="29039" y="27517"/>
                  <a:pt x="34590" y="26210"/>
                </a:cubicBezTo>
                <a:cubicBezTo>
                  <a:pt x="37483" y="25524"/>
                  <a:pt x="40376" y="24817"/>
                  <a:pt x="43248" y="24045"/>
                </a:cubicBezTo>
                <a:cubicBezTo>
                  <a:pt x="45820" y="23338"/>
                  <a:pt x="48306" y="22266"/>
                  <a:pt x="50813" y="21366"/>
                </a:cubicBezTo>
                <a:close/>
                <a:moveTo>
                  <a:pt x="48713" y="23595"/>
                </a:moveTo>
                <a:lnTo>
                  <a:pt x="47106" y="25374"/>
                </a:lnTo>
                <a:lnTo>
                  <a:pt x="47084" y="25374"/>
                </a:lnTo>
                <a:cubicBezTo>
                  <a:pt x="43034" y="26445"/>
                  <a:pt x="38919" y="27303"/>
                  <a:pt x="34783" y="28074"/>
                </a:cubicBezTo>
                <a:lnTo>
                  <a:pt x="34761" y="28074"/>
                </a:lnTo>
                <a:cubicBezTo>
                  <a:pt x="30604" y="28824"/>
                  <a:pt x="26553" y="29874"/>
                  <a:pt x="22482" y="30989"/>
                </a:cubicBezTo>
                <a:cubicBezTo>
                  <a:pt x="18474" y="32103"/>
                  <a:pt x="14402" y="33282"/>
                  <a:pt x="10309" y="34032"/>
                </a:cubicBezTo>
                <a:lnTo>
                  <a:pt x="9816" y="34118"/>
                </a:lnTo>
                <a:lnTo>
                  <a:pt x="9752" y="34096"/>
                </a:lnTo>
                <a:lnTo>
                  <a:pt x="10288" y="33925"/>
                </a:lnTo>
                <a:cubicBezTo>
                  <a:pt x="11231" y="33625"/>
                  <a:pt x="12173" y="33303"/>
                  <a:pt x="13116" y="32982"/>
                </a:cubicBezTo>
                <a:cubicBezTo>
                  <a:pt x="15260" y="32274"/>
                  <a:pt x="17488" y="31846"/>
                  <a:pt x="19653" y="31267"/>
                </a:cubicBezTo>
                <a:cubicBezTo>
                  <a:pt x="23746" y="30174"/>
                  <a:pt x="27732" y="28931"/>
                  <a:pt x="31890" y="28074"/>
                </a:cubicBezTo>
                <a:cubicBezTo>
                  <a:pt x="36047" y="27195"/>
                  <a:pt x="40312" y="26402"/>
                  <a:pt x="44384" y="25095"/>
                </a:cubicBezTo>
                <a:cubicBezTo>
                  <a:pt x="45348" y="24774"/>
                  <a:pt x="46291" y="24431"/>
                  <a:pt x="47213" y="24066"/>
                </a:cubicBezTo>
                <a:cubicBezTo>
                  <a:pt x="47277" y="24045"/>
                  <a:pt x="47320" y="24024"/>
                  <a:pt x="47384" y="24002"/>
                </a:cubicBezTo>
                <a:cubicBezTo>
                  <a:pt x="47813" y="23852"/>
                  <a:pt x="48263" y="23724"/>
                  <a:pt x="48713" y="23595"/>
                </a:cubicBezTo>
                <a:close/>
                <a:moveTo>
                  <a:pt x="46870" y="25652"/>
                </a:moveTo>
                <a:lnTo>
                  <a:pt x="46141" y="26445"/>
                </a:lnTo>
                <a:cubicBezTo>
                  <a:pt x="45563" y="26574"/>
                  <a:pt x="45005" y="26724"/>
                  <a:pt x="44470" y="26895"/>
                </a:cubicBezTo>
                <a:lnTo>
                  <a:pt x="43677" y="27088"/>
                </a:lnTo>
                <a:cubicBezTo>
                  <a:pt x="39562" y="28095"/>
                  <a:pt x="35340" y="28674"/>
                  <a:pt x="31247" y="29703"/>
                </a:cubicBezTo>
                <a:cubicBezTo>
                  <a:pt x="27154" y="30731"/>
                  <a:pt x="23060" y="32039"/>
                  <a:pt x="18967" y="33239"/>
                </a:cubicBezTo>
                <a:cubicBezTo>
                  <a:pt x="17660" y="33625"/>
                  <a:pt x="16288" y="33839"/>
                  <a:pt x="14959" y="34118"/>
                </a:cubicBezTo>
                <a:cubicBezTo>
                  <a:pt x="18924" y="32853"/>
                  <a:pt x="22910" y="31674"/>
                  <a:pt x="26896" y="30496"/>
                </a:cubicBezTo>
                <a:cubicBezTo>
                  <a:pt x="30968" y="29274"/>
                  <a:pt x="35126" y="28674"/>
                  <a:pt x="39262" y="27667"/>
                </a:cubicBezTo>
                <a:cubicBezTo>
                  <a:pt x="41576" y="27088"/>
                  <a:pt x="43912" y="26467"/>
                  <a:pt x="46227" y="25824"/>
                </a:cubicBezTo>
                <a:cubicBezTo>
                  <a:pt x="46293" y="25835"/>
                  <a:pt x="46353" y="25840"/>
                  <a:pt x="46404" y="25840"/>
                </a:cubicBezTo>
                <a:cubicBezTo>
                  <a:pt x="46553" y="25840"/>
                  <a:pt x="46640" y="25796"/>
                  <a:pt x="46655" y="25717"/>
                </a:cubicBezTo>
                <a:lnTo>
                  <a:pt x="46870" y="25652"/>
                </a:lnTo>
                <a:close/>
                <a:moveTo>
                  <a:pt x="45927" y="26724"/>
                </a:moveTo>
                <a:lnTo>
                  <a:pt x="45927" y="26724"/>
                </a:lnTo>
                <a:cubicBezTo>
                  <a:pt x="45413" y="27260"/>
                  <a:pt x="44920" y="27817"/>
                  <a:pt x="44427" y="28374"/>
                </a:cubicBezTo>
                <a:cubicBezTo>
                  <a:pt x="38983" y="30603"/>
                  <a:pt x="32983" y="31396"/>
                  <a:pt x="27282" y="32703"/>
                </a:cubicBezTo>
                <a:cubicBezTo>
                  <a:pt x="25053" y="33196"/>
                  <a:pt x="22825" y="33710"/>
                  <a:pt x="20596" y="34139"/>
                </a:cubicBezTo>
                <a:cubicBezTo>
                  <a:pt x="21839" y="33732"/>
                  <a:pt x="23082" y="33325"/>
                  <a:pt x="24325" y="32939"/>
                </a:cubicBezTo>
                <a:cubicBezTo>
                  <a:pt x="28311" y="31717"/>
                  <a:pt x="32340" y="30539"/>
                  <a:pt x="36390" y="29553"/>
                </a:cubicBezTo>
                <a:cubicBezTo>
                  <a:pt x="38319" y="29081"/>
                  <a:pt x="40248" y="28588"/>
                  <a:pt x="42134" y="27967"/>
                </a:cubicBezTo>
                <a:cubicBezTo>
                  <a:pt x="42991" y="27688"/>
                  <a:pt x="43827" y="27345"/>
                  <a:pt x="44662" y="27045"/>
                </a:cubicBezTo>
                <a:cubicBezTo>
                  <a:pt x="44898" y="26981"/>
                  <a:pt x="45155" y="26917"/>
                  <a:pt x="45391" y="26852"/>
                </a:cubicBezTo>
                <a:cubicBezTo>
                  <a:pt x="45429" y="26856"/>
                  <a:pt x="45464" y="26858"/>
                  <a:pt x="45495" y="26858"/>
                </a:cubicBezTo>
                <a:cubicBezTo>
                  <a:pt x="45641" y="26858"/>
                  <a:pt x="45716" y="26820"/>
                  <a:pt x="45734" y="26767"/>
                </a:cubicBezTo>
                <a:lnTo>
                  <a:pt x="45927" y="26724"/>
                </a:lnTo>
                <a:close/>
                <a:moveTo>
                  <a:pt x="24518" y="29617"/>
                </a:moveTo>
                <a:lnTo>
                  <a:pt x="24518" y="29617"/>
                </a:lnTo>
                <a:cubicBezTo>
                  <a:pt x="22546" y="30196"/>
                  <a:pt x="20596" y="30817"/>
                  <a:pt x="18603" y="31353"/>
                </a:cubicBezTo>
                <a:cubicBezTo>
                  <a:pt x="15495" y="32146"/>
                  <a:pt x="12452" y="33110"/>
                  <a:pt x="9366" y="34032"/>
                </a:cubicBezTo>
                <a:cubicBezTo>
                  <a:pt x="9302" y="34021"/>
                  <a:pt x="9243" y="34016"/>
                  <a:pt x="9190" y="34016"/>
                </a:cubicBezTo>
                <a:cubicBezTo>
                  <a:pt x="9030" y="34016"/>
                  <a:pt x="8921" y="34064"/>
                  <a:pt x="8873" y="34160"/>
                </a:cubicBezTo>
                <a:lnTo>
                  <a:pt x="8680" y="34225"/>
                </a:lnTo>
                <a:cubicBezTo>
                  <a:pt x="8187" y="33989"/>
                  <a:pt x="7673" y="33732"/>
                  <a:pt x="7180" y="33475"/>
                </a:cubicBezTo>
                <a:cubicBezTo>
                  <a:pt x="13074" y="32810"/>
                  <a:pt x="18796" y="31096"/>
                  <a:pt x="24518" y="29617"/>
                </a:cubicBezTo>
                <a:close/>
                <a:moveTo>
                  <a:pt x="41191" y="26960"/>
                </a:moveTo>
                <a:cubicBezTo>
                  <a:pt x="40526" y="27131"/>
                  <a:pt x="39862" y="27303"/>
                  <a:pt x="39219" y="27474"/>
                </a:cubicBezTo>
                <a:cubicBezTo>
                  <a:pt x="36112" y="28267"/>
                  <a:pt x="32940" y="28696"/>
                  <a:pt x="29832" y="29446"/>
                </a:cubicBezTo>
                <a:cubicBezTo>
                  <a:pt x="23317" y="31053"/>
                  <a:pt x="17017" y="33432"/>
                  <a:pt x="10545" y="35103"/>
                </a:cubicBezTo>
                <a:lnTo>
                  <a:pt x="9109" y="34418"/>
                </a:lnTo>
                <a:cubicBezTo>
                  <a:pt x="11831" y="34032"/>
                  <a:pt x="14445" y="33239"/>
                  <a:pt x="17124" y="32596"/>
                </a:cubicBezTo>
                <a:cubicBezTo>
                  <a:pt x="20274" y="31867"/>
                  <a:pt x="23382" y="30967"/>
                  <a:pt x="26489" y="30089"/>
                </a:cubicBezTo>
                <a:cubicBezTo>
                  <a:pt x="31311" y="28738"/>
                  <a:pt x="36262" y="27945"/>
                  <a:pt x="41191" y="26960"/>
                </a:cubicBezTo>
                <a:close/>
                <a:moveTo>
                  <a:pt x="2144" y="32403"/>
                </a:moveTo>
                <a:lnTo>
                  <a:pt x="2144" y="32403"/>
                </a:lnTo>
                <a:cubicBezTo>
                  <a:pt x="1715" y="33453"/>
                  <a:pt x="1480" y="34589"/>
                  <a:pt x="1458" y="35725"/>
                </a:cubicBezTo>
                <a:cubicBezTo>
                  <a:pt x="1244" y="34589"/>
                  <a:pt x="1522" y="33239"/>
                  <a:pt x="2144" y="32403"/>
                </a:cubicBezTo>
                <a:close/>
                <a:moveTo>
                  <a:pt x="42605" y="27560"/>
                </a:moveTo>
                <a:lnTo>
                  <a:pt x="42605" y="27560"/>
                </a:lnTo>
                <a:cubicBezTo>
                  <a:pt x="41941" y="27795"/>
                  <a:pt x="41298" y="28031"/>
                  <a:pt x="40655" y="28224"/>
                </a:cubicBezTo>
                <a:cubicBezTo>
                  <a:pt x="38576" y="28846"/>
                  <a:pt x="36476" y="29296"/>
                  <a:pt x="34376" y="29874"/>
                </a:cubicBezTo>
                <a:cubicBezTo>
                  <a:pt x="30368" y="30946"/>
                  <a:pt x="26318" y="32082"/>
                  <a:pt x="22353" y="33367"/>
                </a:cubicBezTo>
                <a:cubicBezTo>
                  <a:pt x="21174" y="33732"/>
                  <a:pt x="19974" y="34096"/>
                  <a:pt x="18796" y="34439"/>
                </a:cubicBezTo>
                <a:lnTo>
                  <a:pt x="18688" y="34460"/>
                </a:lnTo>
                <a:cubicBezTo>
                  <a:pt x="16631" y="34782"/>
                  <a:pt x="14488" y="35060"/>
                  <a:pt x="12709" y="36153"/>
                </a:cubicBezTo>
                <a:lnTo>
                  <a:pt x="10931" y="35296"/>
                </a:lnTo>
                <a:cubicBezTo>
                  <a:pt x="11895" y="35232"/>
                  <a:pt x="12816" y="34868"/>
                  <a:pt x="13759" y="34610"/>
                </a:cubicBezTo>
                <a:cubicBezTo>
                  <a:pt x="15174" y="34182"/>
                  <a:pt x="16674" y="34075"/>
                  <a:pt x="18088" y="33710"/>
                </a:cubicBezTo>
                <a:cubicBezTo>
                  <a:pt x="21217" y="32939"/>
                  <a:pt x="24282" y="31867"/>
                  <a:pt x="27368" y="30967"/>
                </a:cubicBezTo>
                <a:cubicBezTo>
                  <a:pt x="32383" y="29531"/>
                  <a:pt x="37526" y="28717"/>
                  <a:pt x="42605" y="27560"/>
                </a:cubicBezTo>
                <a:close/>
                <a:moveTo>
                  <a:pt x="17210" y="34889"/>
                </a:moveTo>
                <a:lnTo>
                  <a:pt x="17210" y="34889"/>
                </a:lnTo>
                <a:cubicBezTo>
                  <a:pt x="16995" y="34932"/>
                  <a:pt x="16781" y="34996"/>
                  <a:pt x="16567" y="35060"/>
                </a:cubicBezTo>
                <a:cubicBezTo>
                  <a:pt x="15624" y="35296"/>
                  <a:pt x="14724" y="35661"/>
                  <a:pt x="13802" y="35961"/>
                </a:cubicBezTo>
                <a:cubicBezTo>
                  <a:pt x="13502" y="36046"/>
                  <a:pt x="13202" y="36132"/>
                  <a:pt x="12924" y="36261"/>
                </a:cubicBezTo>
                <a:cubicBezTo>
                  <a:pt x="13395" y="35961"/>
                  <a:pt x="13909" y="35725"/>
                  <a:pt x="14445" y="35553"/>
                </a:cubicBezTo>
                <a:cubicBezTo>
                  <a:pt x="15345" y="35253"/>
                  <a:pt x="16267" y="35018"/>
                  <a:pt x="17210" y="34889"/>
                </a:cubicBezTo>
                <a:close/>
                <a:moveTo>
                  <a:pt x="43977" y="28846"/>
                </a:moveTo>
                <a:lnTo>
                  <a:pt x="42541" y="30453"/>
                </a:lnTo>
                <a:cubicBezTo>
                  <a:pt x="41212" y="30881"/>
                  <a:pt x="39862" y="31289"/>
                  <a:pt x="38512" y="31653"/>
                </a:cubicBezTo>
                <a:lnTo>
                  <a:pt x="37033" y="32039"/>
                </a:lnTo>
                <a:cubicBezTo>
                  <a:pt x="36519" y="32167"/>
                  <a:pt x="36026" y="32296"/>
                  <a:pt x="35512" y="32467"/>
                </a:cubicBezTo>
                <a:cubicBezTo>
                  <a:pt x="33197" y="33067"/>
                  <a:pt x="30861" y="33625"/>
                  <a:pt x="28525" y="34182"/>
                </a:cubicBezTo>
                <a:cubicBezTo>
                  <a:pt x="26103" y="34782"/>
                  <a:pt x="23639" y="35403"/>
                  <a:pt x="21174" y="35939"/>
                </a:cubicBezTo>
                <a:cubicBezTo>
                  <a:pt x="20060" y="36175"/>
                  <a:pt x="18946" y="36496"/>
                  <a:pt x="17831" y="36775"/>
                </a:cubicBezTo>
                <a:cubicBezTo>
                  <a:pt x="17210" y="36925"/>
                  <a:pt x="16567" y="37032"/>
                  <a:pt x="15924" y="37161"/>
                </a:cubicBezTo>
                <a:cubicBezTo>
                  <a:pt x="15676" y="37203"/>
                  <a:pt x="15547" y="37220"/>
                  <a:pt x="15501" y="37220"/>
                </a:cubicBezTo>
                <a:cubicBezTo>
                  <a:pt x="15313" y="37220"/>
                  <a:pt x="16527" y="36930"/>
                  <a:pt x="16717" y="36861"/>
                </a:cubicBezTo>
                <a:cubicBezTo>
                  <a:pt x="21496" y="35425"/>
                  <a:pt x="26318" y="34182"/>
                  <a:pt x="31118" y="32789"/>
                </a:cubicBezTo>
                <a:cubicBezTo>
                  <a:pt x="33561" y="32060"/>
                  <a:pt x="36047" y="31439"/>
                  <a:pt x="38469" y="30646"/>
                </a:cubicBezTo>
                <a:cubicBezTo>
                  <a:pt x="40226" y="30067"/>
                  <a:pt x="42091" y="29617"/>
                  <a:pt x="43805" y="28867"/>
                </a:cubicBezTo>
                <a:cubicBezTo>
                  <a:pt x="43870" y="28867"/>
                  <a:pt x="43912" y="28867"/>
                  <a:pt x="43977" y="28846"/>
                </a:cubicBezTo>
                <a:close/>
                <a:moveTo>
                  <a:pt x="38169" y="30517"/>
                </a:moveTo>
                <a:cubicBezTo>
                  <a:pt x="30647" y="32917"/>
                  <a:pt x="22825" y="34396"/>
                  <a:pt x="15388" y="37075"/>
                </a:cubicBezTo>
                <a:lnTo>
                  <a:pt x="15002" y="37246"/>
                </a:lnTo>
                <a:cubicBezTo>
                  <a:pt x="14381" y="36946"/>
                  <a:pt x="13781" y="36646"/>
                  <a:pt x="13159" y="36346"/>
                </a:cubicBezTo>
                <a:cubicBezTo>
                  <a:pt x="14809" y="35918"/>
                  <a:pt x="16395" y="35318"/>
                  <a:pt x="18067" y="34868"/>
                </a:cubicBezTo>
                <a:cubicBezTo>
                  <a:pt x="18388" y="34782"/>
                  <a:pt x="18688" y="34696"/>
                  <a:pt x="19010" y="34610"/>
                </a:cubicBezTo>
                <a:lnTo>
                  <a:pt x="19117" y="34589"/>
                </a:lnTo>
                <a:cubicBezTo>
                  <a:pt x="21196" y="34268"/>
                  <a:pt x="23253" y="33796"/>
                  <a:pt x="25311" y="33346"/>
                </a:cubicBezTo>
                <a:cubicBezTo>
                  <a:pt x="29425" y="32424"/>
                  <a:pt x="33561" y="31567"/>
                  <a:pt x="37676" y="30624"/>
                </a:cubicBezTo>
                <a:lnTo>
                  <a:pt x="38169" y="30517"/>
                </a:lnTo>
                <a:close/>
                <a:moveTo>
                  <a:pt x="41876" y="30881"/>
                </a:moveTo>
                <a:cubicBezTo>
                  <a:pt x="41919" y="30892"/>
                  <a:pt x="41968" y="30898"/>
                  <a:pt x="42016" y="30898"/>
                </a:cubicBezTo>
                <a:cubicBezTo>
                  <a:pt x="42064" y="30898"/>
                  <a:pt x="42112" y="30892"/>
                  <a:pt x="42155" y="30881"/>
                </a:cubicBezTo>
                <a:lnTo>
                  <a:pt x="42155" y="30881"/>
                </a:lnTo>
                <a:lnTo>
                  <a:pt x="40098" y="33153"/>
                </a:lnTo>
                <a:lnTo>
                  <a:pt x="39862" y="33239"/>
                </a:lnTo>
                <a:cubicBezTo>
                  <a:pt x="39818" y="33201"/>
                  <a:pt x="39766" y="33182"/>
                  <a:pt x="39708" y="33182"/>
                </a:cubicBezTo>
                <a:cubicBezTo>
                  <a:pt x="39569" y="33182"/>
                  <a:pt x="39394" y="33291"/>
                  <a:pt x="39198" y="33517"/>
                </a:cubicBezTo>
                <a:cubicBezTo>
                  <a:pt x="37869" y="33989"/>
                  <a:pt x="36540" y="34396"/>
                  <a:pt x="35190" y="34739"/>
                </a:cubicBezTo>
                <a:lnTo>
                  <a:pt x="35040" y="34760"/>
                </a:lnTo>
                <a:lnTo>
                  <a:pt x="34376" y="34932"/>
                </a:lnTo>
                <a:cubicBezTo>
                  <a:pt x="32468" y="35382"/>
                  <a:pt x="30518" y="35768"/>
                  <a:pt x="28654" y="36175"/>
                </a:cubicBezTo>
                <a:cubicBezTo>
                  <a:pt x="26511" y="36625"/>
                  <a:pt x="24325" y="36968"/>
                  <a:pt x="22139" y="37311"/>
                </a:cubicBezTo>
                <a:cubicBezTo>
                  <a:pt x="21153" y="37482"/>
                  <a:pt x="20146" y="37654"/>
                  <a:pt x="19138" y="37825"/>
                </a:cubicBezTo>
                <a:lnTo>
                  <a:pt x="18667" y="37932"/>
                </a:lnTo>
                <a:cubicBezTo>
                  <a:pt x="22546" y="36711"/>
                  <a:pt x="26403" y="35489"/>
                  <a:pt x="30304" y="34332"/>
                </a:cubicBezTo>
                <a:cubicBezTo>
                  <a:pt x="32018" y="33817"/>
                  <a:pt x="33733" y="33217"/>
                  <a:pt x="35447" y="32703"/>
                </a:cubicBezTo>
                <a:cubicBezTo>
                  <a:pt x="36669" y="32382"/>
                  <a:pt x="37890" y="32039"/>
                  <a:pt x="39112" y="31696"/>
                </a:cubicBezTo>
                <a:cubicBezTo>
                  <a:pt x="40033" y="31439"/>
                  <a:pt x="40955" y="31203"/>
                  <a:pt x="41876" y="30881"/>
                </a:cubicBezTo>
                <a:close/>
                <a:moveTo>
                  <a:pt x="32190" y="33517"/>
                </a:moveTo>
                <a:lnTo>
                  <a:pt x="32190" y="33517"/>
                </a:lnTo>
                <a:cubicBezTo>
                  <a:pt x="31547" y="33732"/>
                  <a:pt x="30904" y="33946"/>
                  <a:pt x="30240" y="34139"/>
                </a:cubicBezTo>
                <a:cubicBezTo>
                  <a:pt x="27968" y="34825"/>
                  <a:pt x="25675" y="35403"/>
                  <a:pt x="23403" y="36132"/>
                </a:cubicBezTo>
                <a:cubicBezTo>
                  <a:pt x="21410" y="36775"/>
                  <a:pt x="19438" y="37461"/>
                  <a:pt x="17424" y="38082"/>
                </a:cubicBezTo>
                <a:cubicBezTo>
                  <a:pt x="17295" y="38082"/>
                  <a:pt x="17210" y="38104"/>
                  <a:pt x="17167" y="38168"/>
                </a:cubicBezTo>
                <a:lnTo>
                  <a:pt x="16974" y="38232"/>
                </a:lnTo>
                <a:lnTo>
                  <a:pt x="16610" y="38039"/>
                </a:lnTo>
                <a:lnTo>
                  <a:pt x="15324" y="37418"/>
                </a:lnTo>
                <a:cubicBezTo>
                  <a:pt x="17167" y="37182"/>
                  <a:pt x="18946" y="36668"/>
                  <a:pt x="20767" y="36239"/>
                </a:cubicBezTo>
                <a:lnTo>
                  <a:pt x="20767" y="36218"/>
                </a:lnTo>
                <a:cubicBezTo>
                  <a:pt x="23039" y="35682"/>
                  <a:pt x="25311" y="35146"/>
                  <a:pt x="27604" y="34610"/>
                </a:cubicBezTo>
                <a:cubicBezTo>
                  <a:pt x="29125" y="34246"/>
                  <a:pt x="30647" y="33903"/>
                  <a:pt x="32190" y="33517"/>
                </a:cubicBezTo>
                <a:close/>
                <a:moveTo>
                  <a:pt x="30282" y="36025"/>
                </a:moveTo>
                <a:lnTo>
                  <a:pt x="30282" y="36025"/>
                </a:lnTo>
                <a:cubicBezTo>
                  <a:pt x="29790" y="36175"/>
                  <a:pt x="29297" y="36303"/>
                  <a:pt x="28782" y="36432"/>
                </a:cubicBezTo>
                <a:cubicBezTo>
                  <a:pt x="26789" y="36968"/>
                  <a:pt x="24775" y="37354"/>
                  <a:pt x="22782" y="37889"/>
                </a:cubicBezTo>
                <a:cubicBezTo>
                  <a:pt x="21989" y="38082"/>
                  <a:pt x="21239" y="38339"/>
                  <a:pt x="20446" y="38511"/>
                </a:cubicBezTo>
                <a:cubicBezTo>
                  <a:pt x="19846" y="38597"/>
                  <a:pt x="19267" y="38789"/>
                  <a:pt x="18753" y="39089"/>
                </a:cubicBezTo>
                <a:lnTo>
                  <a:pt x="17338" y="38382"/>
                </a:lnTo>
                <a:cubicBezTo>
                  <a:pt x="21110" y="37611"/>
                  <a:pt x="24925" y="37139"/>
                  <a:pt x="28718" y="36368"/>
                </a:cubicBezTo>
                <a:lnTo>
                  <a:pt x="28697" y="36346"/>
                </a:lnTo>
                <a:lnTo>
                  <a:pt x="30282" y="36025"/>
                </a:lnTo>
                <a:close/>
                <a:moveTo>
                  <a:pt x="39733" y="33560"/>
                </a:moveTo>
                <a:lnTo>
                  <a:pt x="39733" y="33560"/>
                </a:lnTo>
                <a:cubicBezTo>
                  <a:pt x="39198" y="34139"/>
                  <a:pt x="38683" y="34718"/>
                  <a:pt x="38148" y="35296"/>
                </a:cubicBezTo>
                <a:cubicBezTo>
                  <a:pt x="38137" y="35285"/>
                  <a:pt x="38126" y="35280"/>
                  <a:pt x="38115" y="35280"/>
                </a:cubicBezTo>
                <a:cubicBezTo>
                  <a:pt x="38105" y="35280"/>
                  <a:pt x="38094" y="35285"/>
                  <a:pt x="38083" y="35296"/>
                </a:cubicBezTo>
                <a:cubicBezTo>
                  <a:pt x="34804" y="36218"/>
                  <a:pt x="31483" y="36861"/>
                  <a:pt x="28139" y="37568"/>
                </a:cubicBezTo>
                <a:cubicBezTo>
                  <a:pt x="26318" y="37954"/>
                  <a:pt x="24518" y="38382"/>
                  <a:pt x="22696" y="38682"/>
                </a:cubicBezTo>
                <a:cubicBezTo>
                  <a:pt x="21732" y="38854"/>
                  <a:pt x="20746" y="38982"/>
                  <a:pt x="19739" y="39068"/>
                </a:cubicBezTo>
                <a:cubicBezTo>
                  <a:pt x="19587" y="39081"/>
                  <a:pt x="19115" y="39190"/>
                  <a:pt x="18999" y="39190"/>
                </a:cubicBezTo>
                <a:cubicBezTo>
                  <a:pt x="18918" y="39190"/>
                  <a:pt x="19010" y="39137"/>
                  <a:pt x="19503" y="38961"/>
                </a:cubicBezTo>
                <a:cubicBezTo>
                  <a:pt x="19824" y="38854"/>
                  <a:pt x="20167" y="38768"/>
                  <a:pt x="20510" y="38704"/>
                </a:cubicBezTo>
                <a:cubicBezTo>
                  <a:pt x="23960" y="37954"/>
                  <a:pt x="27432" y="37032"/>
                  <a:pt x="30840" y="36089"/>
                </a:cubicBezTo>
                <a:cubicBezTo>
                  <a:pt x="33754" y="35253"/>
                  <a:pt x="36947" y="34803"/>
                  <a:pt x="39733" y="33560"/>
                </a:cubicBezTo>
                <a:close/>
                <a:moveTo>
                  <a:pt x="37205" y="35746"/>
                </a:moveTo>
                <a:cubicBezTo>
                  <a:pt x="36776" y="35939"/>
                  <a:pt x="36347" y="36089"/>
                  <a:pt x="35897" y="36218"/>
                </a:cubicBezTo>
                <a:cubicBezTo>
                  <a:pt x="35233" y="36432"/>
                  <a:pt x="34547" y="36582"/>
                  <a:pt x="33883" y="36732"/>
                </a:cubicBezTo>
                <a:cubicBezTo>
                  <a:pt x="32426" y="37075"/>
                  <a:pt x="30947" y="37396"/>
                  <a:pt x="29468" y="37696"/>
                </a:cubicBezTo>
                <a:cubicBezTo>
                  <a:pt x="27904" y="37996"/>
                  <a:pt x="26425" y="38575"/>
                  <a:pt x="24903" y="39089"/>
                </a:cubicBezTo>
                <a:cubicBezTo>
                  <a:pt x="23617" y="39539"/>
                  <a:pt x="22182" y="39625"/>
                  <a:pt x="20939" y="40204"/>
                </a:cubicBezTo>
                <a:lnTo>
                  <a:pt x="19138" y="39304"/>
                </a:lnTo>
                <a:cubicBezTo>
                  <a:pt x="22203" y="39089"/>
                  <a:pt x="25203" y="38404"/>
                  <a:pt x="28182" y="37761"/>
                </a:cubicBezTo>
                <a:cubicBezTo>
                  <a:pt x="31204" y="37118"/>
                  <a:pt x="34226" y="36561"/>
                  <a:pt x="37205" y="35746"/>
                </a:cubicBezTo>
                <a:close/>
                <a:moveTo>
                  <a:pt x="37805" y="35661"/>
                </a:moveTo>
                <a:cubicBezTo>
                  <a:pt x="37333" y="36175"/>
                  <a:pt x="36883" y="36689"/>
                  <a:pt x="36412" y="37204"/>
                </a:cubicBezTo>
                <a:cubicBezTo>
                  <a:pt x="33690" y="37954"/>
                  <a:pt x="30882" y="38468"/>
                  <a:pt x="28139" y="39132"/>
                </a:cubicBezTo>
                <a:cubicBezTo>
                  <a:pt x="26789" y="39454"/>
                  <a:pt x="25418" y="39625"/>
                  <a:pt x="24046" y="39882"/>
                </a:cubicBezTo>
                <a:cubicBezTo>
                  <a:pt x="23253" y="40054"/>
                  <a:pt x="22460" y="40182"/>
                  <a:pt x="21667" y="40247"/>
                </a:cubicBezTo>
                <a:cubicBezTo>
                  <a:pt x="21619" y="40249"/>
                  <a:pt x="21578" y="40250"/>
                  <a:pt x="21545" y="40250"/>
                </a:cubicBezTo>
                <a:cubicBezTo>
                  <a:pt x="20937" y="40250"/>
                  <a:pt x="22624" y="39902"/>
                  <a:pt x="22867" y="39861"/>
                </a:cubicBezTo>
                <a:cubicBezTo>
                  <a:pt x="25611" y="39304"/>
                  <a:pt x="28182" y="38146"/>
                  <a:pt x="30968" y="37589"/>
                </a:cubicBezTo>
                <a:cubicBezTo>
                  <a:pt x="33240" y="37161"/>
                  <a:pt x="35726" y="36753"/>
                  <a:pt x="37805" y="35661"/>
                </a:cubicBezTo>
                <a:close/>
                <a:moveTo>
                  <a:pt x="35362" y="37675"/>
                </a:moveTo>
                <a:lnTo>
                  <a:pt x="34526" y="37996"/>
                </a:lnTo>
                <a:cubicBezTo>
                  <a:pt x="33304" y="38468"/>
                  <a:pt x="32040" y="38897"/>
                  <a:pt x="30775" y="39304"/>
                </a:cubicBezTo>
                <a:cubicBezTo>
                  <a:pt x="29511" y="39711"/>
                  <a:pt x="28182" y="40054"/>
                  <a:pt x="26896" y="40461"/>
                </a:cubicBezTo>
                <a:cubicBezTo>
                  <a:pt x="25782" y="40804"/>
                  <a:pt x="24560" y="41018"/>
                  <a:pt x="23489" y="41490"/>
                </a:cubicBezTo>
                <a:lnTo>
                  <a:pt x="21410" y="40440"/>
                </a:lnTo>
                <a:lnTo>
                  <a:pt x="21410" y="40440"/>
                </a:lnTo>
                <a:cubicBezTo>
                  <a:pt x="21531" y="40445"/>
                  <a:pt x="21653" y="40448"/>
                  <a:pt x="21775" y="40448"/>
                </a:cubicBezTo>
                <a:cubicBezTo>
                  <a:pt x="23585" y="40448"/>
                  <a:pt x="25554" y="39881"/>
                  <a:pt x="27261" y="39539"/>
                </a:cubicBezTo>
                <a:cubicBezTo>
                  <a:pt x="29832" y="39004"/>
                  <a:pt x="32383" y="38318"/>
                  <a:pt x="34976" y="37761"/>
                </a:cubicBezTo>
                <a:lnTo>
                  <a:pt x="35362" y="37675"/>
                </a:lnTo>
                <a:close/>
                <a:moveTo>
                  <a:pt x="36004" y="37611"/>
                </a:moveTo>
                <a:lnTo>
                  <a:pt x="36004" y="37611"/>
                </a:lnTo>
                <a:cubicBezTo>
                  <a:pt x="35426" y="38254"/>
                  <a:pt x="34826" y="38875"/>
                  <a:pt x="34247" y="39497"/>
                </a:cubicBezTo>
                <a:cubicBezTo>
                  <a:pt x="32640" y="39904"/>
                  <a:pt x="30947" y="40140"/>
                  <a:pt x="29318" y="40461"/>
                </a:cubicBezTo>
                <a:cubicBezTo>
                  <a:pt x="28354" y="40654"/>
                  <a:pt x="27389" y="40804"/>
                  <a:pt x="26425" y="40997"/>
                </a:cubicBezTo>
                <a:cubicBezTo>
                  <a:pt x="26018" y="41061"/>
                  <a:pt x="25632" y="41168"/>
                  <a:pt x="25246" y="41275"/>
                </a:cubicBezTo>
                <a:cubicBezTo>
                  <a:pt x="25052" y="41350"/>
                  <a:pt x="23954" y="41612"/>
                  <a:pt x="23775" y="41612"/>
                </a:cubicBezTo>
                <a:cubicBezTo>
                  <a:pt x="23698" y="41612"/>
                  <a:pt x="23795" y="41562"/>
                  <a:pt x="24218" y="41425"/>
                </a:cubicBezTo>
                <a:lnTo>
                  <a:pt x="24218" y="41404"/>
                </a:lnTo>
                <a:cubicBezTo>
                  <a:pt x="28161" y="40118"/>
                  <a:pt x="32147" y="39111"/>
                  <a:pt x="36004" y="37611"/>
                </a:cubicBezTo>
                <a:close/>
                <a:moveTo>
                  <a:pt x="32168" y="40140"/>
                </a:moveTo>
                <a:lnTo>
                  <a:pt x="30968" y="40461"/>
                </a:lnTo>
                <a:cubicBezTo>
                  <a:pt x="29018" y="40997"/>
                  <a:pt x="27175" y="41725"/>
                  <a:pt x="25268" y="42390"/>
                </a:cubicBezTo>
                <a:lnTo>
                  <a:pt x="25139" y="42325"/>
                </a:lnTo>
                <a:lnTo>
                  <a:pt x="24046" y="41747"/>
                </a:lnTo>
                <a:cubicBezTo>
                  <a:pt x="25332" y="41704"/>
                  <a:pt x="26704" y="41147"/>
                  <a:pt x="27925" y="40932"/>
                </a:cubicBezTo>
                <a:cubicBezTo>
                  <a:pt x="29339" y="40675"/>
                  <a:pt x="30754" y="40418"/>
                  <a:pt x="32168" y="40140"/>
                </a:cubicBezTo>
                <a:close/>
                <a:moveTo>
                  <a:pt x="33904" y="39861"/>
                </a:moveTo>
                <a:lnTo>
                  <a:pt x="33904" y="39861"/>
                </a:lnTo>
                <a:cubicBezTo>
                  <a:pt x="33690" y="40075"/>
                  <a:pt x="33497" y="40268"/>
                  <a:pt x="33304" y="40482"/>
                </a:cubicBezTo>
                <a:cubicBezTo>
                  <a:pt x="31954" y="40697"/>
                  <a:pt x="30625" y="40997"/>
                  <a:pt x="29318" y="41383"/>
                </a:cubicBezTo>
                <a:cubicBezTo>
                  <a:pt x="28611" y="41575"/>
                  <a:pt x="27925" y="41833"/>
                  <a:pt x="27239" y="42047"/>
                </a:cubicBezTo>
                <a:cubicBezTo>
                  <a:pt x="26961" y="42133"/>
                  <a:pt x="26661" y="42218"/>
                  <a:pt x="26382" y="42283"/>
                </a:cubicBezTo>
                <a:cubicBezTo>
                  <a:pt x="25761" y="42433"/>
                  <a:pt x="25525" y="42475"/>
                  <a:pt x="25482" y="42497"/>
                </a:cubicBezTo>
                <a:lnTo>
                  <a:pt x="25482" y="42497"/>
                </a:lnTo>
                <a:cubicBezTo>
                  <a:pt x="25525" y="42475"/>
                  <a:pt x="25889" y="42368"/>
                  <a:pt x="26082" y="42304"/>
                </a:cubicBezTo>
                <a:cubicBezTo>
                  <a:pt x="28654" y="41340"/>
                  <a:pt x="31290" y="40675"/>
                  <a:pt x="33904" y="39861"/>
                </a:cubicBezTo>
                <a:close/>
                <a:moveTo>
                  <a:pt x="32941" y="40749"/>
                </a:moveTo>
                <a:cubicBezTo>
                  <a:pt x="33161" y="40749"/>
                  <a:pt x="31761" y="41211"/>
                  <a:pt x="31761" y="41211"/>
                </a:cubicBezTo>
                <a:cubicBezTo>
                  <a:pt x="31075" y="41490"/>
                  <a:pt x="30347" y="41704"/>
                  <a:pt x="29661" y="41940"/>
                </a:cubicBezTo>
                <a:cubicBezTo>
                  <a:pt x="28675" y="42261"/>
                  <a:pt x="27646" y="42476"/>
                  <a:pt x="26811" y="43076"/>
                </a:cubicBezTo>
                <a:cubicBezTo>
                  <a:pt x="26789" y="43076"/>
                  <a:pt x="26789" y="43097"/>
                  <a:pt x="26768" y="43118"/>
                </a:cubicBezTo>
                <a:cubicBezTo>
                  <a:pt x="26403" y="42926"/>
                  <a:pt x="26039" y="42754"/>
                  <a:pt x="25675" y="42583"/>
                </a:cubicBezTo>
                <a:cubicBezTo>
                  <a:pt x="26661" y="42433"/>
                  <a:pt x="27625" y="42175"/>
                  <a:pt x="28568" y="41833"/>
                </a:cubicBezTo>
                <a:cubicBezTo>
                  <a:pt x="29875" y="41425"/>
                  <a:pt x="31183" y="41083"/>
                  <a:pt x="32533" y="40825"/>
                </a:cubicBezTo>
                <a:cubicBezTo>
                  <a:pt x="32767" y="40771"/>
                  <a:pt x="32893" y="40749"/>
                  <a:pt x="32941" y="40749"/>
                </a:cubicBezTo>
                <a:close/>
                <a:moveTo>
                  <a:pt x="32815" y="40973"/>
                </a:moveTo>
                <a:cubicBezTo>
                  <a:pt x="32413" y="41395"/>
                  <a:pt x="31991" y="41817"/>
                  <a:pt x="31568" y="42240"/>
                </a:cubicBezTo>
                <a:cubicBezTo>
                  <a:pt x="30754" y="42283"/>
                  <a:pt x="29940" y="42454"/>
                  <a:pt x="29168" y="42711"/>
                </a:cubicBezTo>
                <a:cubicBezTo>
                  <a:pt x="28761" y="42840"/>
                  <a:pt x="28354" y="42947"/>
                  <a:pt x="27968" y="43033"/>
                </a:cubicBezTo>
                <a:cubicBezTo>
                  <a:pt x="27615" y="43105"/>
                  <a:pt x="27404" y="43134"/>
                  <a:pt x="27294" y="43134"/>
                </a:cubicBezTo>
                <a:cubicBezTo>
                  <a:pt x="26882" y="43134"/>
                  <a:pt x="27891" y="42722"/>
                  <a:pt x="28247" y="42604"/>
                </a:cubicBezTo>
                <a:cubicBezTo>
                  <a:pt x="29776" y="42116"/>
                  <a:pt x="31347" y="41669"/>
                  <a:pt x="32815" y="40973"/>
                </a:cubicBezTo>
                <a:close/>
                <a:moveTo>
                  <a:pt x="31183" y="42647"/>
                </a:moveTo>
                <a:lnTo>
                  <a:pt x="31183" y="42647"/>
                </a:lnTo>
                <a:cubicBezTo>
                  <a:pt x="30818" y="43011"/>
                  <a:pt x="30432" y="43397"/>
                  <a:pt x="30068" y="43761"/>
                </a:cubicBezTo>
                <a:cubicBezTo>
                  <a:pt x="30047" y="43761"/>
                  <a:pt x="30047" y="43783"/>
                  <a:pt x="30047" y="43783"/>
                </a:cubicBezTo>
                <a:lnTo>
                  <a:pt x="30025" y="43783"/>
                </a:lnTo>
                <a:cubicBezTo>
                  <a:pt x="29845" y="43741"/>
                  <a:pt x="29665" y="43718"/>
                  <a:pt x="29486" y="43718"/>
                </a:cubicBezTo>
                <a:cubicBezTo>
                  <a:pt x="29387" y="43718"/>
                  <a:pt x="29288" y="43725"/>
                  <a:pt x="29189" y="43740"/>
                </a:cubicBezTo>
                <a:cubicBezTo>
                  <a:pt x="29122" y="43745"/>
                  <a:pt x="29065" y="43748"/>
                  <a:pt x="29017" y="43748"/>
                </a:cubicBezTo>
                <a:cubicBezTo>
                  <a:pt x="28319" y="43748"/>
                  <a:pt x="29594" y="43196"/>
                  <a:pt x="29875" y="43076"/>
                </a:cubicBezTo>
                <a:cubicBezTo>
                  <a:pt x="30325" y="42926"/>
                  <a:pt x="30754" y="42797"/>
                  <a:pt x="31183" y="42647"/>
                </a:cubicBezTo>
                <a:close/>
                <a:moveTo>
                  <a:pt x="31186" y="42403"/>
                </a:moveTo>
                <a:cubicBezTo>
                  <a:pt x="31228" y="42403"/>
                  <a:pt x="31204" y="42423"/>
                  <a:pt x="31075" y="42476"/>
                </a:cubicBezTo>
                <a:cubicBezTo>
                  <a:pt x="30132" y="42840"/>
                  <a:pt x="28932" y="42968"/>
                  <a:pt x="28289" y="43826"/>
                </a:cubicBezTo>
                <a:cubicBezTo>
                  <a:pt x="28268" y="43869"/>
                  <a:pt x="28268" y="43911"/>
                  <a:pt x="28311" y="43933"/>
                </a:cubicBezTo>
                <a:lnTo>
                  <a:pt x="28289" y="43933"/>
                </a:lnTo>
                <a:cubicBezTo>
                  <a:pt x="27904" y="43697"/>
                  <a:pt x="27496" y="43483"/>
                  <a:pt x="27089" y="43268"/>
                </a:cubicBezTo>
                <a:lnTo>
                  <a:pt x="27089" y="43268"/>
                </a:lnTo>
                <a:cubicBezTo>
                  <a:pt x="27148" y="43271"/>
                  <a:pt x="27206" y="43272"/>
                  <a:pt x="27265" y="43272"/>
                </a:cubicBezTo>
                <a:cubicBezTo>
                  <a:pt x="27785" y="43272"/>
                  <a:pt x="28303" y="43187"/>
                  <a:pt x="28804" y="43033"/>
                </a:cubicBezTo>
                <a:cubicBezTo>
                  <a:pt x="29211" y="42926"/>
                  <a:pt x="29618" y="42797"/>
                  <a:pt x="30025" y="42690"/>
                </a:cubicBezTo>
                <a:cubicBezTo>
                  <a:pt x="30092" y="42656"/>
                  <a:pt x="31041" y="42403"/>
                  <a:pt x="31186" y="42403"/>
                </a:cubicBezTo>
                <a:close/>
                <a:moveTo>
                  <a:pt x="28560" y="43973"/>
                </a:moveTo>
                <a:cubicBezTo>
                  <a:pt x="28895" y="43973"/>
                  <a:pt x="29570" y="43997"/>
                  <a:pt x="29618" y="44190"/>
                </a:cubicBezTo>
                <a:cubicBezTo>
                  <a:pt x="29490" y="44319"/>
                  <a:pt x="29361" y="44447"/>
                  <a:pt x="29211" y="44554"/>
                </a:cubicBezTo>
                <a:cubicBezTo>
                  <a:pt x="28954" y="44340"/>
                  <a:pt x="28675" y="44147"/>
                  <a:pt x="28375" y="43976"/>
                </a:cubicBezTo>
                <a:cubicBezTo>
                  <a:pt x="28375" y="43976"/>
                  <a:pt x="28449" y="43973"/>
                  <a:pt x="28560" y="43973"/>
                </a:cubicBezTo>
                <a:close/>
                <a:moveTo>
                  <a:pt x="3001" y="32039"/>
                </a:moveTo>
                <a:cubicBezTo>
                  <a:pt x="7223" y="34396"/>
                  <a:pt x="11681" y="36346"/>
                  <a:pt x="16010" y="38489"/>
                </a:cubicBezTo>
                <a:cubicBezTo>
                  <a:pt x="18817" y="39882"/>
                  <a:pt x="21624" y="41275"/>
                  <a:pt x="24410" y="42711"/>
                </a:cubicBezTo>
                <a:cubicBezTo>
                  <a:pt x="25825" y="43440"/>
                  <a:pt x="27561" y="44083"/>
                  <a:pt x="28825" y="45111"/>
                </a:cubicBezTo>
                <a:cubicBezTo>
                  <a:pt x="28782" y="45283"/>
                  <a:pt x="28739" y="45454"/>
                  <a:pt x="28675" y="45647"/>
                </a:cubicBezTo>
                <a:cubicBezTo>
                  <a:pt x="27068" y="45004"/>
                  <a:pt x="25503" y="44104"/>
                  <a:pt x="23960" y="43333"/>
                </a:cubicBezTo>
                <a:cubicBezTo>
                  <a:pt x="21239" y="41983"/>
                  <a:pt x="18517" y="40611"/>
                  <a:pt x="15817" y="39282"/>
                </a:cubicBezTo>
                <a:cubicBezTo>
                  <a:pt x="14038" y="38404"/>
                  <a:pt x="12195" y="37611"/>
                  <a:pt x="10459" y="36668"/>
                </a:cubicBezTo>
                <a:cubicBezTo>
                  <a:pt x="7973" y="35318"/>
                  <a:pt x="5466" y="33603"/>
                  <a:pt x="2765" y="32725"/>
                </a:cubicBezTo>
                <a:lnTo>
                  <a:pt x="2723" y="32725"/>
                </a:lnTo>
                <a:cubicBezTo>
                  <a:pt x="2830" y="32489"/>
                  <a:pt x="2915" y="32253"/>
                  <a:pt x="3001" y="32039"/>
                </a:cubicBezTo>
                <a:close/>
                <a:moveTo>
                  <a:pt x="2530" y="33346"/>
                </a:moveTo>
                <a:lnTo>
                  <a:pt x="2594" y="33389"/>
                </a:lnTo>
                <a:cubicBezTo>
                  <a:pt x="5294" y="34268"/>
                  <a:pt x="7823" y="36025"/>
                  <a:pt x="10330" y="37375"/>
                </a:cubicBezTo>
                <a:cubicBezTo>
                  <a:pt x="12088" y="38318"/>
                  <a:pt x="13931" y="39111"/>
                  <a:pt x="15688" y="39990"/>
                </a:cubicBezTo>
                <a:cubicBezTo>
                  <a:pt x="18410" y="41340"/>
                  <a:pt x="21132" y="42690"/>
                  <a:pt x="23832" y="44040"/>
                </a:cubicBezTo>
                <a:cubicBezTo>
                  <a:pt x="25353" y="44790"/>
                  <a:pt x="26875" y="45669"/>
                  <a:pt x="28461" y="46290"/>
                </a:cubicBezTo>
                <a:cubicBezTo>
                  <a:pt x="28375" y="46569"/>
                  <a:pt x="28289" y="46847"/>
                  <a:pt x="28225" y="47126"/>
                </a:cubicBezTo>
                <a:cubicBezTo>
                  <a:pt x="23768" y="44811"/>
                  <a:pt x="19138" y="42797"/>
                  <a:pt x="14617" y="40654"/>
                </a:cubicBezTo>
                <a:cubicBezTo>
                  <a:pt x="10459" y="38682"/>
                  <a:pt x="6173" y="36732"/>
                  <a:pt x="2272" y="34289"/>
                </a:cubicBezTo>
                <a:cubicBezTo>
                  <a:pt x="2337" y="33967"/>
                  <a:pt x="2423" y="33667"/>
                  <a:pt x="2530" y="33346"/>
                </a:cubicBezTo>
                <a:close/>
                <a:moveTo>
                  <a:pt x="58892" y="14937"/>
                </a:moveTo>
                <a:cubicBezTo>
                  <a:pt x="58892" y="15151"/>
                  <a:pt x="58935" y="15387"/>
                  <a:pt x="58978" y="15601"/>
                </a:cubicBezTo>
                <a:lnTo>
                  <a:pt x="58957" y="15601"/>
                </a:lnTo>
                <a:cubicBezTo>
                  <a:pt x="56578" y="17766"/>
                  <a:pt x="54499" y="20316"/>
                  <a:pt x="52292" y="22652"/>
                </a:cubicBezTo>
                <a:cubicBezTo>
                  <a:pt x="50106" y="24988"/>
                  <a:pt x="48027" y="27303"/>
                  <a:pt x="45820" y="29553"/>
                </a:cubicBezTo>
                <a:cubicBezTo>
                  <a:pt x="40741" y="34653"/>
                  <a:pt x="35854" y="39925"/>
                  <a:pt x="30904" y="45133"/>
                </a:cubicBezTo>
                <a:cubicBezTo>
                  <a:pt x="30218" y="45862"/>
                  <a:pt x="29532" y="46569"/>
                  <a:pt x="28868" y="47276"/>
                </a:cubicBezTo>
                <a:cubicBezTo>
                  <a:pt x="28954" y="46933"/>
                  <a:pt x="29082" y="46569"/>
                  <a:pt x="29189" y="46226"/>
                </a:cubicBezTo>
                <a:cubicBezTo>
                  <a:pt x="29232" y="46204"/>
                  <a:pt x="29254" y="46183"/>
                  <a:pt x="29297" y="46162"/>
                </a:cubicBezTo>
                <a:cubicBezTo>
                  <a:pt x="30690" y="44919"/>
                  <a:pt x="31911" y="43461"/>
                  <a:pt x="33197" y="42111"/>
                </a:cubicBezTo>
                <a:cubicBezTo>
                  <a:pt x="35919" y="39239"/>
                  <a:pt x="38662" y="36346"/>
                  <a:pt x="41384" y="33475"/>
                </a:cubicBezTo>
                <a:cubicBezTo>
                  <a:pt x="46763" y="27774"/>
                  <a:pt x="52163" y="22073"/>
                  <a:pt x="57542" y="16373"/>
                </a:cubicBezTo>
                <a:cubicBezTo>
                  <a:pt x="57992" y="15901"/>
                  <a:pt x="58421" y="15408"/>
                  <a:pt x="58892" y="14937"/>
                </a:cubicBezTo>
                <a:close/>
                <a:moveTo>
                  <a:pt x="2165" y="35018"/>
                </a:moveTo>
                <a:lnTo>
                  <a:pt x="2165" y="35018"/>
                </a:lnTo>
                <a:cubicBezTo>
                  <a:pt x="6001" y="37375"/>
                  <a:pt x="10202" y="39304"/>
                  <a:pt x="14274" y="41233"/>
                </a:cubicBezTo>
                <a:cubicBezTo>
                  <a:pt x="18860" y="43418"/>
                  <a:pt x="23553" y="45454"/>
                  <a:pt x="28075" y="47812"/>
                </a:cubicBezTo>
                <a:cubicBezTo>
                  <a:pt x="28011" y="48155"/>
                  <a:pt x="27968" y="48519"/>
                  <a:pt x="27968" y="48883"/>
                </a:cubicBezTo>
                <a:cubicBezTo>
                  <a:pt x="26811" y="48112"/>
                  <a:pt x="25375" y="47597"/>
                  <a:pt x="24132" y="46997"/>
                </a:cubicBezTo>
                <a:cubicBezTo>
                  <a:pt x="21260" y="45604"/>
                  <a:pt x="18346" y="44211"/>
                  <a:pt x="15452" y="42818"/>
                </a:cubicBezTo>
                <a:cubicBezTo>
                  <a:pt x="12559" y="41425"/>
                  <a:pt x="9602" y="40011"/>
                  <a:pt x="6687" y="38597"/>
                </a:cubicBezTo>
                <a:cubicBezTo>
                  <a:pt x="5359" y="37932"/>
                  <a:pt x="3387" y="37246"/>
                  <a:pt x="2315" y="36368"/>
                </a:cubicBezTo>
                <a:lnTo>
                  <a:pt x="2294" y="36368"/>
                </a:lnTo>
                <a:cubicBezTo>
                  <a:pt x="2272" y="36346"/>
                  <a:pt x="2230" y="36325"/>
                  <a:pt x="2187" y="36303"/>
                </a:cubicBezTo>
                <a:cubicBezTo>
                  <a:pt x="2122" y="35875"/>
                  <a:pt x="2101" y="35446"/>
                  <a:pt x="2165" y="35018"/>
                </a:cubicBezTo>
                <a:close/>
                <a:moveTo>
                  <a:pt x="59150" y="16351"/>
                </a:moveTo>
                <a:cubicBezTo>
                  <a:pt x="59171" y="16416"/>
                  <a:pt x="59192" y="16459"/>
                  <a:pt x="59214" y="16523"/>
                </a:cubicBezTo>
                <a:cubicBezTo>
                  <a:pt x="58271" y="17209"/>
                  <a:pt x="57478" y="18259"/>
                  <a:pt x="56707" y="19116"/>
                </a:cubicBezTo>
                <a:cubicBezTo>
                  <a:pt x="55099" y="20852"/>
                  <a:pt x="53492" y="22609"/>
                  <a:pt x="51885" y="24367"/>
                </a:cubicBezTo>
                <a:cubicBezTo>
                  <a:pt x="49634" y="26831"/>
                  <a:pt x="47406" y="29317"/>
                  <a:pt x="45091" y="31717"/>
                </a:cubicBezTo>
                <a:cubicBezTo>
                  <a:pt x="39605" y="37418"/>
                  <a:pt x="34054" y="43054"/>
                  <a:pt x="28675" y="48862"/>
                </a:cubicBezTo>
                <a:lnTo>
                  <a:pt x="28632" y="48905"/>
                </a:lnTo>
                <a:cubicBezTo>
                  <a:pt x="28632" y="48733"/>
                  <a:pt x="28632" y="48583"/>
                  <a:pt x="28632" y="48412"/>
                </a:cubicBezTo>
                <a:cubicBezTo>
                  <a:pt x="28697" y="48390"/>
                  <a:pt x="28761" y="48369"/>
                  <a:pt x="28804" y="48305"/>
                </a:cubicBezTo>
                <a:cubicBezTo>
                  <a:pt x="37890" y="38425"/>
                  <a:pt x="47363" y="28846"/>
                  <a:pt x="56556" y="19073"/>
                </a:cubicBezTo>
                <a:cubicBezTo>
                  <a:pt x="57414" y="18173"/>
                  <a:pt x="58250" y="17209"/>
                  <a:pt x="59150" y="16351"/>
                </a:cubicBezTo>
                <a:close/>
                <a:moveTo>
                  <a:pt x="2680" y="37439"/>
                </a:moveTo>
                <a:lnTo>
                  <a:pt x="2680" y="37439"/>
                </a:lnTo>
                <a:cubicBezTo>
                  <a:pt x="3708" y="38039"/>
                  <a:pt x="4951" y="38511"/>
                  <a:pt x="5959" y="38982"/>
                </a:cubicBezTo>
                <a:cubicBezTo>
                  <a:pt x="8830" y="40397"/>
                  <a:pt x="11723" y="41790"/>
                  <a:pt x="14617" y="43183"/>
                </a:cubicBezTo>
                <a:cubicBezTo>
                  <a:pt x="17553" y="44576"/>
                  <a:pt x="20489" y="45990"/>
                  <a:pt x="23425" y="47405"/>
                </a:cubicBezTo>
                <a:cubicBezTo>
                  <a:pt x="24882" y="48112"/>
                  <a:pt x="26618" y="48733"/>
                  <a:pt x="27946" y="49698"/>
                </a:cubicBezTo>
                <a:cubicBezTo>
                  <a:pt x="27989" y="49719"/>
                  <a:pt x="28032" y="49741"/>
                  <a:pt x="28075" y="49741"/>
                </a:cubicBezTo>
                <a:cubicBezTo>
                  <a:pt x="28161" y="50062"/>
                  <a:pt x="28289" y="50383"/>
                  <a:pt x="28482" y="50662"/>
                </a:cubicBezTo>
                <a:cubicBezTo>
                  <a:pt x="24175" y="48926"/>
                  <a:pt x="20017" y="46590"/>
                  <a:pt x="15881" y="44533"/>
                </a:cubicBezTo>
                <a:cubicBezTo>
                  <a:pt x="13031" y="43118"/>
                  <a:pt x="10180" y="41683"/>
                  <a:pt x="7352" y="40204"/>
                </a:cubicBezTo>
                <a:cubicBezTo>
                  <a:pt x="5851" y="39411"/>
                  <a:pt x="4201" y="38682"/>
                  <a:pt x="2808" y="37675"/>
                </a:cubicBezTo>
                <a:cubicBezTo>
                  <a:pt x="2787" y="37654"/>
                  <a:pt x="2765" y="37632"/>
                  <a:pt x="2723" y="37611"/>
                </a:cubicBezTo>
                <a:cubicBezTo>
                  <a:pt x="2744" y="37546"/>
                  <a:pt x="2723" y="37482"/>
                  <a:pt x="2680" y="37439"/>
                </a:cubicBezTo>
                <a:close/>
                <a:moveTo>
                  <a:pt x="59557" y="17144"/>
                </a:moveTo>
                <a:cubicBezTo>
                  <a:pt x="59707" y="17402"/>
                  <a:pt x="59943" y="17616"/>
                  <a:pt x="60200" y="17744"/>
                </a:cubicBezTo>
                <a:cubicBezTo>
                  <a:pt x="59964" y="18087"/>
                  <a:pt x="59535" y="18537"/>
                  <a:pt x="59321" y="18795"/>
                </a:cubicBezTo>
                <a:cubicBezTo>
                  <a:pt x="58442" y="19802"/>
                  <a:pt x="57542" y="20788"/>
                  <a:pt x="56642" y="21773"/>
                </a:cubicBezTo>
                <a:cubicBezTo>
                  <a:pt x="53921" y="24731"/>
                  <a:pt x="51156" y="27667"/>
                  <a:pt x="48391" y="30581"/>
                </a:cubicBezTo>
                <a:cubicBezTo>
                  <a:pt x="42755" y="36539"/>
                  <a:pt x="37076" y="42476"/>
                  <a:pt x="31440" y="48433"/>
                </a:cubicBezTo>
                <a:cubicBezTo>
                  <a:pt x="30732" y="49162"/>
                  <a:pt x="30025" y="49891"/>
                  <a:pt x="29339" y="50662"/>
                </a:cubicBezTo>
                <a:cubicBezTo>
                  <a:pt x="29104" y="50383"/>
                  <a:pt x="28911" y="50062"/>
                  <a:pt x="28782" y="49719"/>
                </a:cubicBezTo>
                <a:cubicBezTo>
                  <a:pt x="28825" y="49698"/>
                  <a:pt x="28868" y="49676"/>
                  <a:pt x="28889" y="49633"/>
                </a:cubicBezTo>
                <a:cubicBezTo>
                  <a:pt x="30882" y="47362"/>
                  <a:pt x="33047" y="45240"/>
                  <a:pt x="35147" y="43054"/>
                </a:cubicBezTo>
                <a:cubicBezTo>
                  <a:pt x="38298" y="39754"/>
                  <a:pt x="41448" y="36475"/>
                  <a:pt x="44620" y="33196"/>
                </a:cubicBezTo>
                <a:cubicBezTo>
                  <a:pt x="49634" y="27988"/>
                  <a:pt x="54221" y="22309"/>
                  <a:pt x="59407" y="17273"/>
                </a:cubicBezTo>
                <a:lnTo>
                  <a:pt x="59557" y="17144"/>
                </a:lnTo>
                <a:close/>
                <a:moveTo>
                  <a:pt x="31586" y="0"/>
                </a:moveTo>
                <a:cubicBezTo>
                  <a:pt x="31503" y="0"/>
                  <a:pt x="31419" y="34"/>
                  <a:pt x="31375" y="107"/>
                </a:cubicBezTo>
                <a:cubicBezTo>
                  <a:pt x="25953" y="5207"/>
                  <a:pt x="21024" y="10822"/>
                  <a:pt x="15967" y="16287"/>
                </a:cubicBezTo>
                <a:cubicBezTo>
                  <a:pt x="11381" y="21238"/>
                  <a:pt x="6623" y="26102"/>
                  <a:pt x="2315" y="31310"/>
                </a:cubicBezTo>
                <a:cubicBezTo>
                  <a:pt x="387" y="32617"/>
                  <a:pt x="1" y="37161"/>
                  <a:pt x="2380" y="38189"/>
                </a:cubicBezTo>
                <a:cubicBezTo>
                  <a:pt x="3773" y="39239"/>
                  <a:pt x="5487" y="39990"/>
                  <a:pt x="7030" y="40782"/>
                </a:cubicBezTo>
                <a:cubicBezTo>
                  <a:pt x="9859" y="42261"/>
                  <a:pt x="12688" y="43697"/>
                  <a:pt x="15538" y="45111"/>
                </a:cubicBezTo>
                <a:cubicBezTo>
                  <a:pt x="19996" y="47340"/>
                  <a:pt x="24475" y="49848"/>
                  <a:pt x="29147" y="51626"/>
                </a:cubicBezTo>
                <a:cubicBezTo>
                  <a:pt x="29188" y="51650"/>
                  <a:pt x="29230" y="51661"/>
                  <a:pt x="29271" y="51661"/>
                </a:cubicBezTo>
                <a:cubicBezTo>
                  <a:pt x="29381" y="51661"/>
                  <a:pt x="29480" y="51585"/>
                  <a:pt x="29511" y="51476"/>
                </a:cubicBezTo>
                <a:cubicBezTo>
                  <a:pt x="29554" y="51455"/>
                  <a:pt x="29597" y="51434"/>
                  <a:pt x="29618" y="51391"/>
                </a:cubicBezTo>
                <a:cubicBezTo>
                  <a:pt x="33647" y="46719"/>
                  <a:pt x="38126" y="42390"/>
                  <a:pt x="42391" y="37932"/>
                </a:cubicBezTo>
                <a:cubicBezTo>
                  <a:pt x="47963" y="32060"/>
                  <a:pt x="53599" y="26231"/>
                  <a:pt x="59000" y="20188"/>
                </a:cubicBezTo>
                <a:cubicBezTo>
                  <a:pt x="59643" y="19480"/>
                  <a:pt x="60735" y="18580"/>
                  <a:pt x="61078" y="17616"/>
                </a:cubicBezTo>
                <a:cubicBezTo>
                  <a:pt x="61121" y="17509"/>
                  <a:pt x="61078" y="17380"/>
                  <a:pt x="60993" y="17294"/>
                </a:cubicBezTo>
                <a:cubicBezTo>
                  <a:pt x="60928" y="17230"/>
                  <a:pt x="60821" y="17187"/>
                  <a:pt x="60735" y="17187"/>
                </a:cubicBezTo>
                <a:cubicBezTo>
                  <a:pt x="60729" y="17187"/>
                  <a:pt x="60723" y="17188"/>
                  <a:pt x="60717" y="17188"/>
                </a:cubicBezTo>
                <a:cubicBezTo>
                  <a:pt x="60129" y="17188"/>
                  <a:pt x="59834" y="16197"/>
                  <a:pt x="59707" y="15773"/>
                </a:cubicBezTo>
                <a:cubicBezTo>
                  <a:pt x="59407" y="14723"/>
                  <a:pt x="59514" y="13587"/>
                  <a:pt x="59964" y="12601"/>
                </a:cubicBezTo>
                <a:cubicBezTo>
                  <a:pt x="60028" y="12537"/>
                  <a:pt x="60050" y="12451"/>
                  <a:pt x="60028" y="12365"/>
                </a:cubicBezTo>
                <a:cubicBezTo>
                  <a:pt x="60028" y="12258"/>
                  <a:pt x="59964" y="12151"/>
                  <a:pt x="59857" y="12108"/>
                </a:cubicBezTo>
                <a:cubicBezTo>
                  <a:pt x="55699" y="10265"/>
                  <a:pt x="51542" y="8358"/>
                  <a:pt x="47363" y="6536"/>
                </a:cubicBezTo>
                <a:cubicBezTo>
                  <a:pt x="42219" y="4264"/>
                  <a:pt x="37055" y="1821"/>
                  <a:pt x="31697" y="21"/>
                </a:cubicBezTo>
                <a:cubicBezTo>
                  <a:pt x="31663" y="8"/>
                  <a:pt x="31625" y="0"/>
                  <a:pt x="315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47" name="Google Shape;18847;p133"/>
          <p:cNvSpPr txBox="1"/>
          <p:nvPr>
            <p:ph type="ctrTitle"/>
          </p:nvPr>
        </p:nvSpPr>
        <p:spPr>
          <a:xfrm>
            <a:off x="819925" y="755263"/>
            <a:ext cx="7714500" cy="199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Life After High School</a:t>
            </a:r>
            <a:endParaRPr>
              <a:solidFill>
                <a:schemeClr val="accen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48" name="Google Shape;18848;p133"/>
          <p:cNvSpPr/>
          <p:nvPr/>
        </p:nvSpPr>
        <p:spPr>
          <a:xfrm>
            <a:off x="7689300" y="355350"/>
            <a:ext cx="1154168" cy="806309"/>
          </a:xfrm>
          <a:custGeom>
            <a:rect b="b" l="l" r="r" t="t"/>
            <a:pathLst>
              <a:path extrusionOk="0" h="25736" w="36842">
                <a:moveTo>
                  <a:pt x="16669" y="790"/>
                </a:moveTo>
                <a:cubicBezTo>
                  <a:pt x="16728" y="790"/>
                  <a:pt x="16787" y="794"/>
                  <a:pt x="16846" y="801"/>
                </a:cubicBezTo>
                <a:cubicBezTo>
                  <a:pt x="16181" y="1165"/>
                  <a:pt x="15581" y="1594"/>
                  <a:pt x="14938" y="2023"/>
                </a:cubicBezTo>
                <a:cubicBezTo>
                  <a:pt x="14810" y="2108"/>
                  <a:pt x="14660" y="2216"/>
                  <a:pt x="14531" y="2301"/>
                </a:cubicBezTo>
                <a:cubicBezTo>
                  <a:pt x="14852" y="1765"/>
                  <a:pt x="15303" y="1315"/>
                  <a:pt x="15838" y="1015"/>
                </a:cubicBezTo>
                <a:lnTo>
                  <a:pt x="15860" y="1015"/>
                </a:lnTo>
                <a:cubicBezTo>
                  <a:pt x="16108" y="873"/>
                  <a:pt x="16386" y="790"/>
                  <a:pt x="16669" y="790"/>
                </a:cubicBezTo>
                <a:close/>
                <a:moveTo>
                  <a:pt x="17146" y="844"/>
                </a:moveTo>
                <a:cubicBezTo>
                  <a:pt x="17360" y="930"/>
                  <a:pt x="17574" y="1058"/>
                  <a:pt x="17767" y="1208"/>
                </a:cubicBezTo>
                <a:lnTo>
                  <a:pt x="17703" y="1208"/>
                </a:lnTo>
                <a:cubicBezTo>
                  <a:pt x="16545" y="1787"/>
                  <a:pt x="15431" y="2494"/>
                  <a:pt x="14210" y="2966"/>
                </a:cubicBezTo>
                <a:cubicBezTo>
                  <a:pt x="14252" y="2880"/>
                  <a:pt x="14274" y="2794"/>
                  <a:pt x="14317" y="2708"/>
                </a:cubicBezTo>
                <a:cubicBezTo>
                  <a:pt x="14681" y="2408"/>
                  <a:pt x="15067" y="2173"/>
                  <a:pt x="15431" y="1916"/>
                </a:cubicBezTo>
                <a:cubicBezTo>
                  <a:pt x="15967" y="1530"/>
                  <a:pt x="16545" y="1187"/>
                  <a:pt x="17146" y="844"/>
                </a:cubicBezTo>
                <a:close/>
                <a:moveTo>
                  <a:pt x="23227" y="1123"/>
                </a:moveTo>
                <a:cubicBezTo>
                  <a:pt x="22108" y="1633"/>
                  <a:pt x="21032" y="2247"/>
                  <a:pt x="20039" y="2966"/>
                </a:cubicBezTo>
                <a:cubicBezTo>
                  <a:pt x="20716" y="1843"/>
                  <a:pt x="21917" y="1140"/>
                  <a:pt x="23227" y="1123"/>
                </a:cubicBezTo>
                <a:close/>
                <a:moveTo>
                  <a:pt x="10416" y="2023"/>
                </a:moveTo>
                <a:lnTo>
                  <a:pt x="10416" y="2023"/>
                </a:lnTo>
                <a:cubicBezTo>
                  <a:pt x="9795" y="2430"/>
                  <a:pt x="9023" y="2837"/>
                  <a:pt x="8380" y="3330"/>
                </a:cubicBezTo>
                <a:cubicBezTo>
                  <a:pt x="8638" y="2966"/>
                  <a:pt x="8938" y="2666"/>
                  <a:pt x="9323" y="2430"/>
                </a:cubicBezTo>
                <a:cubicBezTo>
                  <a:pt x="9645" y="2216"/>
                  <a:pt x="10031" y="2066"/>
                  <a:pt x="10416" y="2023"/>
                </a:cubicBezTo>
                <a:close/>
                <a:moveTo>
                  <a:pt x="17231" y="1680"/>
                </a:moveTo>
                <a:cubicBezTo>
                  <a:pt x="16224" y="2451"/>
                  <a:pt x="15088" y="3094"/>
                  <a:pt x="13995" y="3780"/>
                </a:cubicBezTo>
                <a:cubicBezTo>
                  <a:pt x="14038" y="3716"/>
                  <a:pt x="14060" y="3673"/>
                  <a:pt x="14060" y="3609"/>
                </a:cubicBezTo>
                <a:cubicBezTo>
                  <a:pt x="14081" y="3480"/>
                  <a:pt x="14102" y="3351"/>
                  <a:pt x="14145" y="3223"/>
                </a:cubicBezTo>
                <a:cubicBezTo>
                  <a:pt x="15195" y="2794"/>
                  <a:pt x="16245" y="2280"/>
                  <a:pt x="17231" y="1680"/>
                </a:cubicBezTo>
                <a:close/>
                <a:moveTo>
                  <a:pt x="24239" y="2173"/>
                </a:moveTo>
                <a:lnTo>
                  <a:pt x="24239" y="2173"/>
                </a:lnTo>
                <a:cubicBezTo>
                  <a:pt x="23811" y="2537"/>
                  <a:pt x="23360" y="2858"/>
                  <a:pt x="22868" y="3137"/>
                </a:cubicBezTo>
                <a:cubicBezTo>
                  <a:pt x="22289" y="3523"/>
                  <a:pt x="21689" y="3866"/>
                  <a:pt x="21089" y="4187"/>
                </a:cubicBezTo>
                <a:cubicBezTo>
                  <a:pt x="22096" y="3501"/>
                  <a:pt x="23103" y="2837"/>
                  <a:pt x="24153" y="2216"/>
                </a:cubicBezTo>
                <a:lnTo>
                  <a:pt x="24239" y="2173"/>
                </a:lnTo>
                <a:close/>
                <a:moveTo>
                  <a:pt x="11166" y="2751"/>
                </a:moveTo>
                <a:cubicBezTo>
                  <a:pt x="10888" y="2858"/>
                  <a:pt x="10223" y="3437"/>
                  <a:pt x="9902" y="3673"/>
                </a:cubicBezTo>
                <a:cubicBezTo>
                  <a:pt x="9130" y="4166"/>
                  <a:pt x="8423" y="4744"/>
                  <a:pt x="7759" y="5387"/>
                </a:cubicBezTo>
                <a:cubicBezTo>
                  <a:pt x="7780" y="5087"/>
                  <a:pt x="7823" y="4787"/>
                  <a:pt x="7866" y="4509"/>
                </a:cubicBezTo>
                <a:lnTo>
                  <a:pt x="7887" y="4509"/>
                </a:lnTo>
                <a:cubicBezTo>
                  <a:pt x="8488" y="4166"/>
                  <a:pt x="9066" y="3801"/>
                  <a:pt x="9645" y="3459"/>
                </a:cubicBezTo>
                <a:cubicBezTo>
                  <a:pt x="10138" y="3180"/>
                  <a:pt x="10631" y="2944"/>
                  <a:pt x="11166" y="2751"/>
                </a:cubicBezTo>
                <a:close/>
                <a:moveTo>
                  <a:pt x="3623" y="4466"/>
                </a:moveTo>
                <a:cubicBezTo>
                  <a:pt x="3044" y="4873"/>
                  <a:pt x="2466" y="5259"/>
                  <a:pt x="1908" y="5730"/>
                </a:cubicBezTo>
                <a:cubicBezTo>
                  <a:pt x="1951" y="5602"/>
                  <a:pt x="1994" y="5494"/>
                  <a:pt x="2058" y="5387"/>
                </a:cubicBezTo>
                <a:cubicBezTo>
                  <a:pt x="2380" y="4809"/>
                  <a:pt x="2980" y="4466"/>
                  <a:pt x="3623" y="4466"/>
                </a:cubicBezTo>
                <a:close/>
                <a:moveTo>
                  <a:pt x="10781" y="2023"/>
                </a:moveTo>
                <a:cubicBezTo>
                  <a:pt x="11574" y="2108"/>
                  <a:pt x="12281" y="2623"/>
                  <a:pt x="12795" y="3309"/>
                </a:cubicBezTo>
                <a:cubicBezTo>
                  <a:pt x="12559" y="3437"/>
                  <a:pt x="12345" y="3587"/>
                  <a:pt x="12131" y="3694"/>
                </a:cubicBezTo>
                <a:cubicBezTo>
                  <a:pt x="10673" y="4444"/>
                  <a:pt x="9088" y="4852"/>
                  <a:pt x="7716" y="5752"/>
                </a:cubicBezTo>
                <a:lnTo>
                  <a:pt x="7716" y="5709"/>
                </a:lnTo>
                <a:cubicBezTo>
                  <a:pt x="8959" y="4766"/>
                  <a:pt x="10395" y="3716"/>
                  <a:pt x="11595" y="2644"/>
                </a:cubicBezTo>
                <a:cubicBezTo>
                  <a:pt x="11654" y="2585"/>
                  <a:pt x="11604" y="2470"/>
                  <a:pt x="11511" y="2470"/>
                </a:cubicBezTo>
                <a:cubicBezTo>
                  <a:pt x="11504" y="2470"/>
                  <a:pt x="11496" y="2471"/>
                  <a:pt x="11488" y="2473"/>
                </a:cubicBezTo>
                <a:cubicBezTo>
                  <a:pt x="10223" y="2773"/>
                  <a:pt x="9173" y="3523"/>
                  <a:pt x="8037" y="4187"/>
                </a:cubicBezTo>
                <a:lnTo>
                  <a:pt x="7930" y="4251"/>
                </a:lnTo>
                <a:cubicBezTo>
                  <a:pt x="7973" y="4144"/>
                  <a:pt x="7995" y="4059"/>
                  <a:pt x="8037" y="3973"/>
                </a:cubicBezTo>
                <a:cubicBezTo>
                  <a:pt x="8338" y="3694"/>
                  <a:pt x="8702" y="3416"/>
                  <a:pt x="8830" y="3330"/>
                </a:cubicBezTo>
                <a:cubicBezTo>
                  <a:pt x="9495" y="2901"/>
                  <a:pt x="10138" y="2473"/>
                  <a:pt x="10781" y="2023"/>
                </a:cubicBezTo>
                <a:close/>
                <a:moveTo>
                  <a:pt x="3866" y="4500"/>
                </a:moveTo>
                <a:lnTo>
                  <a:pt x="3866" y="4500"/>
                </a:lnTo>
                <a:cubicBezTo>
                  <a:pt x="3885" y="4500"/>
                  <a:pt x="3765" y="4639"/>
                  <a:pt x="3366" y="5066"/>
                </a:cubicBezTo>
                <a:cubicBezTo>
                  <a:pt x="2894" y="5559"/>
                  <a:pt x="2337" y="5923"/>
                  <a:pt x="1844" y="6395"/>
                </a:cubicBezTo>
                <a:cubicBezTo>
                  <a:pt x="1844" y="6266"/>
                  <a:pt x="1823" y="6137"/>
                  <a:pt x="1844" y="6009"/>
                </a:cubicBezTo>
                <a:cubicBezTo>
                  <a:pt x="1865" y="6009"/>
                  <a:pt x="1865" y="6009"/>
                  <a:pt x="1887" y="5987"/>
                </a:cubicBezTo>
                <a:cubicBezTo>
                  <a:pt x="2358" y="5602"/>
                  <a:pt x="2830" y="5259"/>
                  <a:pt x="3344" y="4916"/>
                </a:cubicBezTo>
                <a:cubicBezTo>
                  <a:pt x="3532" y="4778"/>
                  <a:pt x="3838" y="4500"/>
                  <a:pt x="3866" y="4500"/>
                </a:cubicBezTo>
                <a:close/>
                <a:moveTo>
                  <a:pt x="10931" y="4423"/>
                </a:moveTo>
                <a:cubicBezTo>
                  <a:pt x="9816" y="5109"/>
                  <a:pt x="8745" y="5816"/>
                  <a:pt x="7673" y="6523"/>
                </a:cubicBezTo>
                <a:cubicBezTo>
                  <a:pt x="7673" y="6352"/>
                  <a:pt x="7673" y="6180"/>
                  <a:pt x="7716" y="6009"/>
                </a:cubicBezTo>
                <a:cubicBezTo>
                  <a:pt x="8680" y="5323"/>
                  <a:pt x="9816" y="4894"/>
                  <a:pt x="10931" y="4423"/>
                </a:cubicBezTo>
                <a:close/>
                <a:moveTo>
                  <a:pt x="4073" y="4466"/>
                </a:moveTo>
                <a:cubicBezTo>
                  <a:pt x="4309" y="4509"/>
                  <a:pt x="4544" y="4573"/>
                  <a:pt x="4759" y="4680"/>
                </a:cubicBezTo>
                <a:cubicBezTo>
                  <a:pt x="4351" y="4873"/>
                  <a:pt x="3944" y="5130"/>
                  <a:pt x="3580" y="5409"/>
                </a:cubicBezTo>
                <a:cubicBezTo>
                  <a:pt x="3108" y="5794"/>
                  <a:pt x="2294" y="6159"/>
                  <a:pt x="1887" y="6609"/>
                </a:cubicBezTo>
                <a:cubicBezTo>
                  <a:pt x="2573" y="5816"/>
                  <a:pt x="3494" y="5344"/>
                  <a:pt x="4073" y="4466"/>
                </a:cubicBezTo>
                <a:close/>
                <a:moveTo>
                  <a:pt x="25254" y="2971"/>
                </a:moveTo>
                <a:cubicBezTo>
                  <a:pt x="25307" y="2971"/>
                  <a:pt x="25227" y="3047"/>
                  <a:pt x="24882" y="3266"/>
                </a:cubicBezTo>
                <a:cubicBezTo>
                  <a:pt x="23961" y="3887"/>
                  <a:pt x="22996" y="4423"/>
                  <a:pt x="22010" y="4937"/>
                </a:cubicBezTo>
                <a:cubicBezTo>
                  <a:pt x="20853" y="5580"/>
                  <a:pt x="19653" y="6180"/>
                  <a:pt x="18474" y="6780"/>
                </a:cubicBezTo>
                <a:lnTo>
                  <a:pt x="18581" y="6716"/>
                </a:lnTo>
                <a:cubicBezTo>
                  <a:pt x="20189" y="5816"/>
                  <a:pt x="21796" y="4959"/>
                  <a:pt x="23339" y="3951"/>
                </a:cubicBezTo>
                <a:cubicBezTo>
                  <a:pt x="23682" y="3737"/>
                  <a:pt x="24024" y="3523"/>
                  <a:pt x="24388" y="3330"/>
                </a:cubicBezTo>
                <a:lnTo>
                  <a:pt x="24388" y="3330"/>
                </a:lnTo>
                <a:cubicBezTo>
                  <a:pt x="24394" y="3328"/>
                  <a:pt x="25139" y="2971"/>
                  <a:pt x="25254" y="2971"/>
                </a:cubicBezTo>
                <a:close/>
                <a:moveTo>
                  <a:pt x="12924" y="3480"/>
                </a:moveTo>
                <a:cubicBezTo>
                  <a:pt x="13031" y="3630"/>
                  <a:pt x="13117" y="3780"/>
                  <a:pt x="13202" y="3930"/>
                </a:cubicBezTo>
                <a:cubicBezTo>
                  <a:pt x="12259" y="4573"/>
                  <a:pt x="11124" y="5002"/>
                  <a:pt x="10159" y="5559"/>
                </a:cubicBezTo>
                <a:cubicBezTo>
                  <a:pt x="9345" y="6052"/>
                  <a:pt x="8509" y="6480"/>
                  <a:pt x="7673" y="6930"/>
                </a:cubicBezTo>
                <a:cubicBezTo>
                  <a:pt x="7673" y="6909"/>
                  <a:pt x="7673" y="6909"/>
                  <a:pt x="7673" y="6887"/>
                </a:cubicBezTo>
                <a:cubicBezTo>
                  <a:pt x="8509" y="6330"/>
                  <a:pt x="9345" y="5752"/>
                  <a:pt x="10181" y="5173"/>
                </a:cubicBezTo>
                <a:lnTo>
                  <a:pt x="10202" y="5173"/>
                </a:lnTo>
                <a:cubicBezTo>
                  <a:pt x="10759" y="4809"/>
                  <a:pt x="11338" y="4444"/>
                  <a:pt x="11895" y="4080"/>
                </a:cubicBezTo>
                <a:lnTo>
                  <a:pt x="12195" y="3887"/>
                </a:lnTo>
                <a:cubicBezTo>
                  <a:pt x="12431" y="3759"/>
                  <a:pt x="12688" y="3630"/>
                  <a:pt x="12924" y="3480"/>
                </a:cubicBezTo>
                <a:close/>
                <a:moveTo>
                  <a:pt x="4973" y="4787"/>
                </a:moveTo>
                <a:cubicBezTo>
                  <a:pt x="5187" y="4916"/>
                  <a:pt x="5402" y="5066"/>
                  <a:pt x="5594" y="5259"/>
                </a:cubicBezTo>
                <a:cubicBezTo>
                  <a:pt x="4566" y="5730"/>
                  <a:pt x="3773" y="6566"/>
                  <a:pt x="2766" y="7123"/>
                </a:cubicBezTo>
                <a:cubicBezTo>
                  <a:pt x="2530" y="7016"/>
                  <a:pt x="2573" y="6909"/>
                  <a:pt x="2916" y="6759"/>
                </a:cubicBezTo>
                <a:cubicBezTo>
                  <a:pt x="3087" y="6609"/>
                  <a:pt x="3258" y="6437"/>
                  <a:pt x="3430" y="6266"/>
                </a:cubicBezTo>
                <a:cubicBezTo>
                  <a:pt x="3901" y="5752"/>
                  <a:pt x="4459" y="5302"/>
                  <a:pt x="4951" y="4787"/>
                </a:cubicBezTo>
                <a:close/>
                <a:moveTo>
                  <a:pt x="4609" y="4959"/>
                </a:moveTo>
                <a:lnTo>
                  <a:pt x="4609" y="4959"/>
                </a:lnTo>
                <a:cubicBezTo>
                  <a:pt x="3687" y="5559"/>
                  <a:pt x="2873" y="6330"/>
                  <a:pt x="2208" y="7230"/>
                </a:cubicBezTo>
                <a:cubicBezTo>
                  <a:pt x="2101" y="7080"/>
                  <a:pt x="2015" y="6952"/>
                  <a:pt x="1951" y="6802"/>
                </a:cubicBezTo>
                <a:cubicBezTo>
                  <a:pt x="2937" y="6330"/>
                  <a:pt x="3687" y="5516"/>
                  <a:pt x="4609" y="4959"/>
                </a:cubicBezTo>
                <a:close/>
                <a:moveTo>
                  <a:pt x="5766" y="5387"/>
                </a:moveTo>
                <a:cubicBezTo>
                  <a:pt x="5959" y="5602"/>
                  <a:pt x="6130" y="5816"/>
                  <a:pt x="6280" y="6052"/>
                </a:cubicBezTo>
                <a:cubicBezTo>
                  <a:pt x="5423" y="6502"/>
                  <a:pt x="4609" y="7037"/>
                  <a:pt x="3751" y="7509"/>
                </a:cubicBezTo>
                <a:cubicBezTo>
                  <a:pt x="3608" y="7588"/>
                  <a:pt x="3527" y="7621"/>
                  <a:pt x="3494" y="7621"/>
                </a:cubicBezTo>
                <a:cubicBezTo>
                  <a:pt x="3325" y="7621"/>
                  <a:pt x="4309" y="6798"/>
                  <a:pt x="4416" y="6673"/>
                </a:cubicBezTo>
                <a:cubicBezTo>
                  <a:pt x="4866" y="6245"/>
                  <a:pt x="5316" y="5837"/>
                  <a:pt x="5766" y="5387"/>
                </a:cubicBezTo>
                <a:close/>
                <a:moveTo>
                  <a:pt x="5303" y="5595"/>
                </a:moveTo>
                <a:cubicBezTo>
                  <a:pt x="5327" y="5595"/>
                  <a:pt x="4978" y="5888"/>
                  <a:pt x="4630" y="6223"/>
                </a:cubicBezTo>
                <a:cubicBezTo>
                  <a:pt x="4073" y="6759"/>
                  <a:pt x="3494" y="7295"/>
                  <a:pt x="2937" y="7873"/>
                </a:cubicBezTo>
                <a:cubicBezTo>
                  <a:pt x="2937" y="7895"/>
                  <a:pt x="2916" y="7916"/>
                  <a:pt x="2916" y="7938"/>
                </a:cubicBezTo>
                <a:cubicBezTo>
                  <a:pt x="2744" y="7788"/>
                  <a:pt x="2573" y="7638"/>
                  <a:pt x="2401" y="7488"/>
                </a:cubicBezTo>
                <a:cubicBezTo>
                  <a:pt x="3301" y="7145"/>
                  <a:pt x="4009" y="6523"/>
                  <a:pt x="4780" y="5966"/>
                </a:cubicBezTo>
                <a:cubicBezTo>
                  <a:pt x="5142" y="5701"/>
                  <a:pt x="5289" y="5595"/>
                  <a:pt x="5303" y="5595"/>
                </a:cubicBezTo>
                <a:close/>
                <a:moveTo>
                  <a:pt x="6156" y="6348"/>
                </a:moveTo>
                <a:cubicBezTo>
                  <a:pt x="6193" y="6348"/>
                  <a:pt x="6192" y="6379"/>
                  <a:pt x="6130" y="6459"/>
                </a:cubicBezTo>
                <a:cubicBezTo>
                  <a:pt x="5530" y="7209"/>
                  <a:pt x="4630" y="7702"/>
                  <a:pt x="3944" y="8409"/>
                </a:cubicBezTo>
                <a:cubicBezTo>
                  <a:pt x="3644" y="8323"/>
                  <a:pt x="3344" y="8173"/>
                  <a:pt x="3066" y="8023"/>
                </a:cubicBezTo>
                <a:cubicBezTo>
                  <a:pt x="3601" y="7809"/>
                  <a:pt x="4116" y="7552"/>
                  <a:pt x="4630" y="7252"/>
                </a:cubicBezTo>
                <a:lnTo>
                  <a:pt x="5380" y="6780"/>
                </a:lnTo>
                <a:lnTo>
                  <a:pt x="5380" y="6780"/>
                </a:lnTo>
                <a:cubicBezTo>
                  <a:pt x="5378" y="6781"/>
                  <a:pt x="5376" y="6782"/>
                  <a:pt x="5376" y="6782"/>
                </a:cubicBezTo>
                <a:cubicBezTo>
                  <a:pt x="5361" y="6782"/>
                  <a:pt x="6019" y="6348"/>
                  <a:pt x="6156" y="6348"/>
                </a:cubicBezTo>
                <a:close/>
                <a:moveTo>
                  <a:pt x="6473" y="6330"/>
                </a:moveTo>
                <a:cubicBezTo>
                  <a:pt x="6602" y="6545"/>
                  <a:pt x="6709" y="6780"/>
                  <a:pt x="6816" y="7016"/>
                </a:cubicBezTo>
                <a:cubicBezTo>
                  <a:pt x="6387" y="7166"/>
                  <a:pt x="5980" y="7380"/>
                  <a:pt x="5616" y="7638"/>
                </a:cubicBezTo>
                <a:cubicBezTo>
                  <a:pt x="5337" y="7809"/>
                  <a:pt x="5080" y="8002"/>
                  <a:pt x="4801" y="8195"/>
                </a:cubicBezTo>
                <a:cubicBezTo>
                  <a:pt x="4801" y="8195"/>
                  <a:pt x="4501" y="8388"/>
                  <a:pt x="4309" y="8473"/>
                </a:cubicBezTo>
                <a:lnTo>
                  <a:pt x="4287" y="8473"/>
                </a:lnTo>
                <a:lnTo>
                  <a:pt x="4180" y="8452"/>
                </a:lnTo>
                <a:cubicBezTo>
                  <a:pt x="4201" y="8430"/>
                  <a:pt x="4223" y="8388"/>
                  <a:pt x="4244" y="8366"/>
                </a:cubicBezTo>
                <a:cubicBezTo>
                  <a:pt x="4887" y="7638"/>
                  <a:pt x="5959" y="7166"/>
                  <a:pt x="6473" y="6330"/>
                </a:cubicBezTo>
                <a:close/>
                <a:moveTo>
                  <a:pt x="6323" y="7423"/>
                </a:moveTo>
                <a:lnTo>
                  <a:pt x="4523" y="8645"/>
                </a:lnTo>
                <a:cubicBezTo>
                  <a:pt x="4523" y="8645"/>
                  <a:pt x="4523" y="8623"/>
                  <a:pt x="4501" y="8623"/>
                </a:cubicBezTo>
                <a:cubicBezTo>
                  <a:pt x="4716" y="8473"/>
                  <a:pt x="4930" y="8323"/>
                  <a:pt x="5166" y="8173"/>
                </a:cubicBezTo>
                <a:cubicBezTo>
                  <a:pt x="5423" y="7980"/>
                  <a:pt x="5744" y="7788"/>
                  <a:pt x="6023" y="7616"/>
                </a:cubicBezTo>
                <a:cubicBezTo>
                  <a:pt x="6109" y="7530"/>
                  <a:pt x="6216" y="7488"/>
                  <a:pt x="6323" y="7423"/>
                </a:cubicBezTo>
                <a:close/>
                <a:moveTo>
                  <a:pt x="3591" y="9200"/>
                </a:moveTo>
                <a:cubicBezTo>
                  <a:pt x="3623" y="9200"/>
                  <a:pt x="3655" y="9201"/>
                  <a:pt x="3687" y="9202"/>
                </a:cubicBezTo>
                <a:cubicBezTo>
                  <a:pt x="2723" y="9823"/>
                  <a:pt x="1758" y="10445"/>
                  <a:pt x="815" y="11109"/>
                </a:cubicBezTo>
                <a:cubicBezTo>
                  <a:pt x="1045" y="9962"/>
                  <a:pt x="2412" y="9200"/>
                  <a:pt x="3591" y="9200"/>
                </a:cubicBezTo>
                <a:close/>
                <a:moveTo>
                  <a:pt x="18474" y="2001"/>
                </a:moveTo>
                <a:cubicBezTo>
                  <a:pt x="18603" y="2194"/>
                  <a:pt x="18710" y="2408"/>
                  <a:pt x="18839" y="2623"/>
                </a:cubicBezTo>
                <a:cubicBezTo>
                  <a:pt x="17553" y="3266"/>
                  <a:pt x="16374" y="4101"/>
                  <a:pt x="15152" y="4830"/>
                </a:cubicBezTo>
                <a:cubicBezTo>
                  <a:pt x="13609" y="5752"/>
                  <a:pt x="12024" y="6609"/>
                  <a:pt x="10438" y="7466"/>
                </a:cubicBezTo>
                <a:cubicBezTo>
                  <a:pt x="8938" y="8259"/>
                  <a:pt x="7437" y="9073"/>
                  <a:pt x="5959" y="9909"/>
                </a:cubicBezTo>
                <a:cubicBezTo>
                  <a:pt x="5209" y="10316"/>
                  <a:pt x="4459" y="10745"/>
                  <a:pt x="3730" y="11174"/>
                </a:cubicBezTo>
                <a:lnTo>
                  <a:pt x="3494" y="11324"/>
                </a:lnTo>
                <a:cubicBezTo>
                  <a:pt x="5766" y="9845"/>
                  <a:pt x="8209" y="8559"/>
                  <a:pt x="10502" y="7166"/>
                </a:cubicBezTo>
                <a:cubicBezTo>
                  <a:pt x="13159" y="5559"/>
                  <a:pt x="16138" y="4080"/>
                  <a:pt x="18474" y="2001"/>
                </a:cubicBezTo>
                <a:close/>
                <a:moveTo>
                  <a:pt x="13288" y="4080"/>
                </a:moveTo>
                <a:cubicBezTo>
                  <a:pt x="13309" y="4123"/>
                  <a:pt x="13352" y="4144"/>
                  <a:pt x="13374" y="4144"/>
                </a:cubicBezTo>
                <a:cubicBezTo>
                  <a:pt x="11916" y="5087"/>
                  <a:pt x="10481" y="6030"/>
                  <a:pt x="9002" y="6930"/>
                </a:cubicBezTo>
                <a:cubicBezTo>
                  <a:pt x="6323" y="8580"/>
                  <a:pt x="3237" y="9909"/>
                  <a:pt x="858" y="11967"/>
                </a:cubicBezTo>
                <a:cubicBezTo>
                  <a:pt x="794" y="11774"/>
                  <a:pt x="772" y="11581"/>
                  <a:pt x="772" y="11388"/>
                </a:cubicBezTo>
                <a:lnTo>
                  <a:pt x="3987" y="9266"/>
                </a:lnTo>
                <a:lnTo>
                  <a:pt x="4030" y="9245"/>
                </a:lnTo>
                <a:lnTo>
                  <a:pt x="4051" y="9245"/>
                </a:lnTo>
                <a:cubicBezTo>
                  <a:pt x="4080" y="9251"/>
                  <a:pt x="4108" y="9254"/>
                  <a:pt x="4136" y="9254"/>
                </a:cubicBezTo>
                <a:cubicBezTo>
                  <a:pt x="4299" y="9254"/>
                  <a:pt x="4450" y="9152"/>
                  <a:pt x="4523" y="8988"/>
                </a:cubicBezTo>
                <a:cubicBezTo>
                  <a:pt x="5101" y="8688"/>
                  <a:pt x="5680" y="8323"/>
                  <a:pt x="6216" y="7938"/>
                </a:cubicBezTo>
                <a:cubicBezTo>
                  <a:pt x="6559" y="7745"/>
                  <a:pt x="6923" y="7552"/>
                  <a:pt x="7287" y="7359"/>
                </a:cubicBezTo>
                <a:cubicBezTo>
                  <a:pt x="7416" y="7359"/>
                  <a:pt x="7545" y="7295"/>
                  <a:pt x="7609" y="7187"/>
                </a:cubicBezTo>
                <a:cubicBezTo>
                  <a:pt x="8509" y="6737"/>
                  <a:pt x="9388" y="6266"/>
                  <a:pt x="10245" y="5730"/>
                </a:cubicBezTo>
                <a:cubicBezTo>
                  <a:pt x="11209" y="5109"/>
                  <a:pt x="12324" y="4723"/>
                  <a:pt x="13288" y="4080"/>
                </a:cubicBezTo>
                <a:close/>
                <a:moveTo>
                  <a:pt x="17938" y="1380"/>
                </a:moveTo>
                <a:cubicBezTo>
                  <a:pt x="18067" y="1530"/>
                  <a:pt x="18196" y="1680"/>
                  <a:pt x="18303" y="1830"/>
                </a:cubicBezTo>
                <a:cubicBezTo>
                  <a:pt x="15453" y="3480"/>
                  <a:pt x="12645" y="5280"/>
                  <a:pt x="9816" y="6973"/>
                </a:cubicBezTo>
                <a:cubicBezTo>
                  <a:pt x="6966" y="8666"/>
                  <a:pt x="3837" y="10038"/>
                  <a:pt x="1137" y="12009"/>
                </a:cubicBezTo>
                <a:cubicBezTo>
                  <a:pt x="1050" y="12079"/>
                  <a:pt x="1104" y="12204"/>
                  <a:pt x="1184" y="12204"/>
                </a:cubicBezTo>
                <a:cubicBezTo>
                  <a:pt x="1203" y="12204"/>
                  <a:pt x="1224" y="12197"/>
                  <a:pt x="1244" y="12181"/>
                </a:cubicBezTo>
                <a:cubicBezTo>
                  <a:pt x="3966" y="10209"/>
                  <a:pt x="7052" y="8838"/>
                  <a:pt x="9923" y="7145"/>
                </a:cubicBezTo>
                <a:cubicBezTo>
                  <a:pt x="11338" y="6309"/>
                  <a:pt x="12752" y="5473"/>
                  <a:pt x="14167" y="4616"/>
                </a:cubicBezTo>
                <a:cubicBezTo>
                  <a:pt x="15437" y="3866"/>
                  <a:pt x="17010" y="3016"/>
                  <a:pt x="18022" y="2123"/>
                </a:cubicBezTo>
                <a:lnTo>
                  <a:pt x="18022" y="2123"/>
                </a:lnTo>
                <a:cubicBezTo>
                  <a:pt x="16860" y="3154"/>
                  <a:pt x="15462" y="3906"/>
                  <a:pt x="14145" y="4659"/>
                </a:cubicBezTo>
                <a:cubicBezTo>
                  <a:pt x="12581" y="5580"/>
                  <a:pt x="11081" y="6587"/>
                  <a:pt x="9516" y="7509"/>
                </a:cubicBezTo>
                <a:cubicBezTo>
                  <a:pt x="7973" y="8452"/>
                  <a:pt x="6366" y="9331"/>
                  <a:pt x="4844" y="10338"/>
                </a:cubicBezTo>
                <a:cubicBezTo>
                  <a:pt x="3644" y="11131"/>
                  <a:pt x="2316" y="11795"/>
                  <a:pt x="1201" y="12717"/>
                </a:cubicBezTo>
                <a:cubicBezTo>
                  <a:pt x="1094" y="12545"/>
                  <a:pt x="987" y="12352"/>
                  <a:pt x="923" y="12159"/>
                </a:cubicBezTo>
                <a:lnTo>
                  <a:pt x="944" y="12159"/>
                </a:lnTo>
                <a:cubicBezTo>
                  <a:pt x="3451" y="9995"/>
                  <a:pt x="6709" y="8602"/>
                  <a:pt x="9516" y="6866"/>
                </a:cubicBezTo>
                <a:cubicBezTo>
                  <a:pt x="11081" y="5902"/>
                  <a:pt x="12602" y="4894"/>
                  <a:pt x="14167" y="3909"/>
                </a:cubicBezTo>
                <a:cubicBezTo>
                  <a:pt x="15431" y="3094"/>
                  <a:pt x="16781" y="2366"/>
                  <a:pt x="17938" y="1380"/>
                </a:cubicBezTo>
                <a:close/>
                <a:moveTo>
                  <a:pt x="23789" y="1144"/>
                </a:moveTo>
                <a:cubicBezTo>
                  <a:pt x="24175" y="1208"/>
                  <a:pt x="24539" y="1380"/>
                  <a:pt x="24861" y="1637"/>
                </a:cubicBezTo>
                <a:cubicBezTo>
                  <a:pt x="22225" y="3051"/>
                  <a:pt x="19824" y="4852"/>
                  <a:pt x="17274" y="6352"/>
                </a:cubicBezTo>
                <a:lnTo>
                  <a:pt x="15774" y="7187"/>
                </a:lnTo>
                <a:cubicBezTo>
                  <a:pt x="15474" y="7359"/>
                  <a:pt x="15152" y="7509"/>
                  <a:pt x="14852" y="7659"/>
                </a:cubicBezTo>
                <a:cubicBezTo>
                  <a:pt x="11274" y="9373"/>
                  <a:pt x="7823" y="11302"/>
                  <a:pt x="4287" y="13038"/>
                </a:cubicBezTo>
                <a:lnTo>
                  <a:pt x="4501" y="12888"/>
                </a:lnTo>
                <a:cubicBezTo>
                  <a:pt x="5294" y="12352"/>
                  <a:pt x="6109" y="11817"/>
                  <a:pt x="6945" y="11281"/>
                </a:cubicBezTo>
                <a:cubicBezTo>
                  <a:pt x="8766" y="10123"/>
                  <a:pt x="10673" y="9095"/>
                  <a:pt x="12559" y="8066"/>
                </a:cubicBezTo>
                <a:cubicBezTo>
                  <a:pt x="16417" y="5944"/>
                  <a:pt x="20103" y="3609"/>
                  <a:pt x="23789" y="1144"/>
                </a:cubicBezTo>
                <a:close/>
                <a:moveTo>
                  <a:pt x="10481" y="7659"/>
                </a:moveTo>
                <a:lnTo>
                  <a:pt x="9859" y="8023"/>
                </a:lnTo>
                <a:cubicBezTo>
                  <a:pt x="7030" y="9545"/>
                  <a:pt x="4201" y="11259"/>
                  <a:pt x="1715" y="13274"/>
                </a:cubicBezTo>
                <a:cubicBezTo>
                  <a:pt x="1587" y="13167"/>
                  <a:pt x="1458" y="13017"/>
                  <a:pt x="1330" y="12888"/>
                </a:cubicBezTo>
                <a:cubicBezTo>
                  <a:pt x="4287" y="11002"/>
                  <a:pt x="7395" y="9331"/>
                  <a:pt x="10481" y="7659"/>
                </a:cubicBezTo>
                <a:close/>
                <a:moveTo>
                  <a:pt x="18903" y="2816"/>
                </a:moveTo>
                <a:cubicBezTo>
                  <a:pt x="18967" y="2923"/>
                  <a:pt x="19031" y="3051"/>
                  <a:pt x="19074" y="3180"/>
                </a:cubicBezTo>
                <a:cubicBezTo>
                  <a:pt x="19113" y="3295"/>
                  <a:pt x="19220" y="3376"/>
                  <a:pt x="19350" y="3376"/>
                </a:cubicBezTo>
                <a:cubicBezTo>
                  <a:pt x="19365" y="3376"/>
                  <a:pt x="19380" y="3375"/>
                  <a:pt x="19396" y="3373"/>
                </a:cubicBezTo>
                <a:lnTo>
                  <a:pt x="19396" y="3373"/>
                </a:lnTo>
                <a:cubicBezTo>
                  <a:pt x="17853" y="4423"/>
                  <a:pt x="16310" y="5452"/>
                  <a:pt x="14681" y="6395"/>
                </a:cubicBezTo>
                <a:cubicBezTo>
                  <a:pt x="11252" y="8366"/>
                  <a:pt x="7673" y="10081"/>
                  <a:pt x="4244" y="12074"/>
                </a:cubicBezTo>
                <a:cubicBezTo>
                  <a:pt x="3478" y="12500"/>
                  <a:pt x="2838" y="13052"/>
                  <a:pt x="1968" y="13333"/>
                </a:cubicBezTo>
                <a:lnTo>
                  <a:pt x="1968" y="13333"/>
                </a:lnTo>
                <a:cubicBezTo>
                  <a:pt x="2652" y="13109"/>
                  <a:pt x="3542" y="12242"/>
                  <a:pt x="4116" y="11817"/>
                </a:cubicBezTo>
                <a:cubicBezTo>
                  <a:pt x="5680" y="10638"/>
                  <a:pt x="7330" y="9588"/>
                  <a:pt x="9045" y="8666"/>
                </a:cubicBezTo>
                <a:cubicBezTo>
                  <a:pt x="10823" y="7702"/>
                  <a:pt x="12602" y="6737"/>
                  <a:pt x="14360" y="5730"/>
                </a:cubicBezTo>
                <a:cubicBezTo>
                  <a:pt x="15710" y="4937"/>
                  <a:pt x="16953" y="3951"/>
                  <a:pt x="18303" y="3158"/>
                </a:cubicBezTo>
                <a:cubicBezTo>
                  <a:pt x="18474" y="3116"/>
                  <a:pt x="18581" y="3051"/>
                  <a:pt x="18581" y="2987"/>
                </a:cubicBezTo>
                <a:cubicBezTo>
                  <a:pt x="18689" y="2923"/>
                  <a:pt x="18796" y="2858"/>
                  <a:pt x="18903" y="2816"/>
                </a:cubicBezTo>
                <a:close/>
                <a:moveTo>
                  <a:pt x="23368" y="1175"/>
                </a:moveTo>
                <a:cubicBezTo>
                  <a:pt x="23374" y="1175"/>
                  <a:pt x="23354" y="1191"/>
                  <a:pt x="23296" y="1230"/>
                </a:cubicBezTo>
                <a:lnTo>
                  <a:pt x="22032" y="2066"/>
                </a:lnTo>
                <a:cubicBezTo>
                  <a:pt x="21046" y="2730"/>
                  <a:pt x="20039" y="3394"/>
                  <a:pt x="19031" y="4037"/>
                </a:cubicBezTo>
                <a:cubicBezTo>
                  <a:pt x="17167" y="5237"/>
                  <a:pt x="15281" y="6352"/>
                  <a:pt x="13331" y="7402"/>
                </a:cubicBezTo>
                <a:cubicBezTo>
                  <a:pt x="11381" y="8473"/>
                  <a:pt x="9538" y="9481"/>
                  <a:pt x="7673" y="10595"/>
                </a:cubicBezTo>
                <a:cubicBezTo>
                  <a:pt x="5959" y="11624"/>
                  <a:pt x="4351" y="12888"/>
                  <a:pt x="2573" y="13810"/>
                </a:cubicBezTo>
                <a:cubicBezTo>
                  <a:pt x="2380" y="13724"/>
                  <a:pt x="2187" y="13617"/>
                  <a:pt x="2015" y="13510"/>
                </a:cubicBezTo>
                <a:cubicBezTo>
                  <a:pt x="3451" y="13124"/>
                  <a:pt x="4801" y="11967"/>
                  <a:pt x="6066" y="11259"/>
                </a:cubicBezTo>
                <a:cubicBezTo>
                  <a:pt x="7930" y="10209"/>
                  <a:pt x="9816" y="9245"/>
                  <a:pt x="11702" y="8238"/>
                </a:cubicBezTo>
                <a:cubicBezTo>
                  <a:pt x="13609" y="7230"/>
                  <a:pt x="15538" y="6202"/>
                  <a:pt x="17360" y="5002"/>
                </a:cubicBezTo>
                <a:cubicBezTo>
                  <a:pt x="19010" y="3930"/>
                  <a:pt x="20574" y="2730"/>
                  <a:pt x="22289" y="1765"/>
                </a:cubicBezTo>
                <a:cubicBezTo>
                  <a:pt x="22398" y="1711"/>
                  <a:pt x="23330" y="1175"/>
                  <a:pt x="23368" y="1175"/>
                </a:cubicBezTo>
                <a:close/>
                <a:moveTo>
                  <a:pt x="11488" y="9631"/>
                </a:moveTo>
                <a:lnTo>
                  <a:pt x="11488" y="9631"/>
                </a:lnTo>
                <a:cubicBezTo>
                  <a:pt x="9023" y="11088"/>
                  <a:pt x="6602" y="12631"/>
                  <a:pt x="4201" y="14195"/>
                </a:cubicBezTo>
                <a:cubicBezTo>
                  <a:pt x="3751" y="14174"/>
                  <a:pt x="3301" y="14088"/>
                  <a:pt x="2873" y="13938"/>
                </a:cubicBezTo>
                <a:lnTo>
                  <a:pt x="2873" y="13917"/>
                </a:lnTo>
                <a:cubicBezTo>
                  <a:pt x="5787" y="12609"/>
                  <a:pt x="8659" y="11131"/>
                  <a:pt x="11488" y="9631"/>
                </a:cubicBezTo>
                <a:close/>
                <a:moveTo>
                  <a:pt x="24989" y="1765"/>
                </a:moveTo>
                <a:cubicBezTo>
                  <a:pt x="25268" y="2044"/>
                  <a:pt x="25439" y="2387"/>
                  <a:pt x="25525" y="2773"/>
                </a:cubicBezTo>
                <a:cubicBezTo>
                  <a:pt x="23789" y="3008"/>
                  <a:pt x="22182" y="4466"/>
                  <a:pt x="20682" y="5302"/>
                </a:cubicBezTo>
                <a:cubicBezTo>
                  <a:pt x="18839" y="6352"/>
                  <a:pt x="16996" y="7359"/>
                  <a:pt x="15152" y="8409"/>
                </a:cubicBezTo>
                <a:cubicBezTo>
                  <a:pt x="13717" y="9116"/>
                  <a:pt x="12281" y="9823"/>
                  <a:pt x="10866" y="10531"/>
                </a:cubicBezTo>
                <a:cubicBezTo>
                  <a:pt x="8702" y="11645"/>
                  <a:pt x="6623" y="12867"/>
                  <a:pt x="4587" y="14195"/>
                </a:cubicBezTo>
                <a:cubicBezTo>
                  <a:pt x="6880" y="12674"/>
                  <a:pt x="9216" y="11174"/>
                  <a:pt x="11574" y="9781"/>
                </a:cubicBezTo>
                <a:cubicBezTo>
                  <a:pt x="14060" y="8323"/>
                  <a:pt x="16610" y="6995"/>
                  <a:pt x="19096" y="5580"/>
                </a:cubicBezTo>
                <a:cubicBezTo>
                  <a:pt x="21110" y="4444"/>
                  <a:pt x="23339" y="3394"/>
                  <a:pt x="24989" y="1765"/>
                </a:cubicBezTo>
                <a:close/>
                <a:moveTo>
                  <a:pt x="32530" y="7849"/>
                </a:moveTo>
                <a:cubicBezTo>
                  <a:pt x="32873" y="7849"/>
                  <a:pt x="33219" y="7921"/>
                  <a:pt x="33540" y="8066"/>
                </a:cubicBezTo>
                <a:cubicBezTo>
                  <a:pt x="31676" y="8881"/>
                  <a:pt x="29918" y="9931"/>
                  <a:pt x="28097" y="10788"/>
                </a:cubicBezTo>
                <a:cubicBezTo>
                  <a:pt x="25932" y="11817"/>
                  <a:pt x="23746" y="12802"/>
                  <a:pt x="21539" y="13745"/>
                </a:cubicBezTo>
                <a:lnTo>
                  <a:pt x="20082" y="14367"/>
                </a:lnTo>
                <a:cubicBezTo>
                  <a:pt x="20382" y="14217"/>
                  <a:pt x="20682" y="14088"/>
                  <a:pt x="20982" y="13938"/>
                </a:cubicBezTo>
                <a:cubicBezTo>
                  <a:pt x="22910" y="13081"/>
                  <a:pt x="24861" y="12267"/>
                  <a:pt x="26747" y="11324"/>
                </a:cubicBezTo>
                <a:cubicBezTo>
                  <a:pt x="28675" y="10359"/>
                  <a:pt x="30411" y="9073"/>
                  <a:pt x="32190" y="7873"/>
                </a:cubicBezTo>
                <a:cubicBezTo>
                  <a:pt x="32302" y="7857"/>
                  <a:pt x="32416" y="7849"/>
                  <a:pt x="32530" y="7849"/>
                </a:cubicBezTo>
                <a:close/>
                <a:moveTo>
                  <a:pt x="12388" y="9973"/>
                </a:moveTo>
                <a:cubicBezTo>
                  <a:pt x="9945" y="11345"/>
                  <a:pt x="7373" y="12738"/>
                  <a:pt x="5230" y="14560"/>
                </a:cubicBezTo>
                <a:cubicBezTo>
                  <a:pt x="5209" y="14538"/>
                  <a:pt x="5209" y="14517"/>
                  <a:pt x="5209" y="14495"/>
                </a:cubicBezTo>
                <a:cubicBezTo>
                  <a:pt x="5189" y="14336"/>
                  <a:pt x="5040" y="14214"/>
                  <a:pt x="4882" y="14214"/>
                </a:cubicBezTo>
                <a:cubicBezTo>
                  <a:pt x="4869" y="14214"/>
                  <a:pt x="4857" y="14215"/>
                  <a:pt x="4844" y="14217"/>
                </a:cubicBezTo>
                <a:lnTo>
                  <a:pt x="4737" y="14217"/>
                </a:lnTo>
                <a:cubicBezTo>
                  <a:pt x="6087" y="13574"/>
                  <a:pt x="7416" y="12609"/>
                  <a:pt x="8702" y="11881"/>
                </a:cubicBezTo>
                <a:cubicBezTo>
                  <a:pt x="9923" y="11216"/>
                  <a:pt x="11166" y="10595"/>
                  <a:pt x="12388" y="9973"/>
                </a:cubicBezTo>
                <a:close/>
                <a:moveTo>
                  <a:pt x="28985" y="3117"/>
                </a:moveTo>
                <a:cubicBezTo>
                  <a:pt x="29314" y="3117"/>
                  <a:pt x="29637" y="3181"/>
                  <a:pt x="29940" y="3330"/>
                </a:cubicBezTo>
                <a:cubicBezTo>
                  <a:pt x="29875" y="3351"/>
                  <a:pt x="29790" y="3394"/>
                  <a:pt x="29725" y="3437"/>
                </a:cubicBezTo>
                <a:cubicBezTo>
                  <a:pt x="29725" y="3437"/>
                  <a:pt x="29725" y="3416"/>
                  <a:pt x="29725" y="3416"/>
                </a:cubicBezTo>
                <a:cubicBezTo>
                  <a:pt x="29318" y="3630"/>
                  <a:pt x="28911" y="3866"/>
                  <a:pt x="28525" y="4123"/>
                </a:cubicBezTo>
                <a:cubicBezTo>
                  <a:pt x="26854" y="5152"/>
                  <a:pt x="25161" y="6052"/>
                  <a:pt x="23403" y="6887"/>
                </a:cubicBezTo>
                <a:cubicBezTo>
                  <a:pt x="19889" y="8602"/>
                  <a:pt x="16288" y="10145"/>
                  <a:pt x="12881" y="12074"/>
                </a:cubicBezTo>
                <a:cubicBezTo>
                  <a:pt x="11145" y="13060"/>
                  <a:pt x="9409" y="14045"/>
                  <a:pt x="7652" y="14988"/>
                </a:cubicBezTo>
                <a:cubicBezTo>
                  <a:pt x="7030" y="15310"/>
                  <a:pt x="6387" y="15631"/>
                  <a:pt x="5766" y="15996"/>
                </a:cubicBezTo>
                <a:cubicBezTo>
                  <a:pt x="11595" y="11817"/>
                  <a:pt x="18131" y="8816"/>
                  <a:pt x="24282" y="5194"/>
                </a:cubicBezTo>
                <a:cubicBezTo>
                  <a:pt x="24689" y="4959"/>
                  <a:pt x="25096" y="4702"/>
                  <a:pt x="25482" y="4423"/>
                </a:cubicBezTo>
                <a:cubicBezTo>
                  <a:pt x="25611" y="4359"/>
                  <a:pt x="25718" y="4273"/>
                  <a:pt x="25825" y="4166"/>
                </a:cubicBezTo>
                <a:lnTo>
                  <a:pt x="25846" y="4166"/>
                </a:lnTo>
                <a:cubicBezTo>
                  <a:pt x="25927" y="4246"/>
                  <a:pt x="26038" y="4290"/>
                  <a:pt x="26150" y="4290"/>
                </a:cubicBezTo>
                <a:cubicBezTo>
                  <a:pt x="26247" y="4290"/>
                  <a:pt x="26345" y="4257"/>
                  <a:pt x="26425" y="4187"/>
                </a:cubicBezTo>
                <a:cubicBezTo>
                  <a:pt x="27132" y="3606"/>
                  <a:pt x="28081" y="3117"/>
                  <a:pt x="28985" y="3117"/>
                </a:cubicBezTo>
                <a:close/>
                <a:moveTo>
                  <a:pt x="25589" y="3051"/>
                </a:moveTo>
                <a:cubicBezTo>
                  <a:pt x="25611" y="3287"/>
                  <a:pt x="25611" y="3523"/>
                  <a:pt x="25589" y="3780"/>
                </a:cubicBezTo>
                <a:cubicBezTo>
                  <a:pt x="25589" y="3866"/>
                  <a:pt x="25611" y="3973"/>
                  <a:pt x="25675" y="4037"/>
                </a:cubicBezTo>
                <a:cubicBezTo>
                  <a:pt x="25504" y="4166"/>
                  <a:pt x="25332" y="4294"/>
                  <a:pt x="25161" y="4401"/>
                </a:cubicBezTo>
                <a:lnTo>
                  <a:pt x="25053" y="4444"/>
                </a:lnTo>
                <a:cubicBezTo>
                  <a:pt x="24325" y="4916"/>
                  <a:pt x="23510" y="5237"/>
                  <a:pt x="22718" y="5644"/>
                </a:cubicBezTo>
                <a:cubicBezTo>
                  <a:pt x="20853" y="6609"/>
                  <a:pt x="19074" y="7745"/>
                  <a:pt x="17188" y="8688"/>
                </a:cubicBezTo>
                <a:cubicBezTo>
                  <a:pt x="13545" y="10531"/>
                  <a:pt x="9838" y="12224"/>
                  <a:pt x="6323" y="14324"/>
                </a:cubicBezTo>
                <a:cubicBezTo>
                  <a:pt x="5680" y="14710"/>
                  <a:pt x="5080" y="15138"/>
                  <a:pt x="4480" y="15588"/>
                </a:cubicBezTo>
                <a:cubicBezTo>
                  <a:pt x="4201" y="15824"/>
                  <a:pt x="3923" y="16060"/>
                  <a:pt x="3644" y="16296"/>
                </a:cubicBezTo>
                <a:cubicBezTo>
                  <a:pt x="4051" y="15846"/>
                  <a:pt x="4501" y="15417"/>
                  <a:pt x="4951" y="15010"/>
                </a:cubicBezTo>
                <a:lnTo>
                  <a:pt x="5037" y="14967"/>
                </a:lnTo>
                <a:cubicBezTo>
                  <a:pt x="5101" y="14924"/>
                  <a:pt x="5166" y="14860"/>
                  <a:pt x="5209" y="14795"/>
                </a:cubicBezTo>
                <a:cubicBezTo>
                  <a:pt x="6087" y="14088"/>
                  <a:pt x="7009" y="13445"/>
                  <a:pt x="7973" y="12845"/>
                </a:cubicBezTo>
                <a:cubicBezTo>
                  <a:pt x="10545" y="11238"/>
                  <a:pt x="13181" y="9759"/>
                  <a:pt x="15838" y="8259"/>
                </a:cubicBezTo>
                <a:cubicBezTo>
                  <a:pt x="19139" y="6652"/>
                  <a:pt x="22525" y="5130"/>
                  <a:pt x="25589" y="3051"/>
                </a:cubicBezTo>
                <a:close/>
                <a:moveTo>
                  <a:pt x="33797" y="8195"/>
                </a:moveTo>
                <a:cubicBezTo>
                  <a:pt x="34183" y="8409"/>
                  <a:pt x="34526" y="8730"/>
                  <a:pt x="34762" y="9138"/>
                </a:cubicBezTo>
                <a:cubicBezTo>
                  <a:pt x="30475" y="11131"/>
                  <a:pt x="25975" y="12631"/>
                  <a:pt x="21603" y="14453"/>
                </a:cubicBezTo>
                <a:cubicBezTo>
                  <a:pt x="20103" y="15095"/>
                  <a:pt x="18581" y="15738"/>
                  <a:pt x="17081" y="16424"/>
                </a:cubicBezTo>
                <a:cubicBezTo>
                  <a:pt x="18774" y="15610"/>
                  <a:pt x="20467" y="14817"/>
                  <a:pt x="22182" y="14045"/>
                </a:cubicBezTo>
                <a:cubicBezTo>
                  <a:pt x="26168" y="12309"/>
                  <a:pt x="30175" y="10616"/>
                  <a:pt x="33797" y="8195"/>
                </a:cubicBezTo>
                <a:close/>
                <a:moveTo>
                  <a:pt x="4330" y="15374"/>
                </a:moveTo>
                <a:lnTo>
                  <a:pt x="4330" y="15374"/>
                </a:lnTo>
                <a:cubicBezTo>
                  <a:pt x="3901" y="15760"/>
                  <a:pt x="3494" y="16188"/>
                  <a:pt x="3130" y="16660"/>
                </a:cubicBezTo>
                <a:cubicBezTo>
                  <a:pt x="3151" y="16531"/>
                  <a:pt x="3194" y="16446"/>
                  <a:pt x="3258" y="16338"/>
                </a:cubicBezTo>
                <a:cubicBezTo>
                  <a:pt x="3537" y="15931"/>
                  <a:pt x="3901" y="15588"/>
                  <a:pt x="4330" y="15374"/>
                </a:cubicBezTo>
                <a:close/>
                <a:moveTo>
                  <a:pt x="30154" y="3437"/>
                </a:moveTo>
                <a:cubicBezTo>
                  <a:pt x="30347" y="3544"/>
                  <a:pt x="30497" y="3673"/>
                  <a:pt x="30647" y="3823"/>
                </a:cubicBezTo>
                <a:cubicBezTo>
                  <a:pt x="30840" y="4059"/>
                  <a:pt x="31011" y="4294"/>
                  <a:pt x="31118" y="4573"/>
                </a:cubicBezTo>
                <a:cubicBezTo>
                  <a:pt x="30540" y="4787"/>
                  <a:pt x="30090" y="5173"/>
                  <a:pt x="29554" y="5494"/>
                </a:cubicBezTo>
                <a:cubicBezTo>
                  <a:pt x="28782" y="5966"/>
                  <a:pt x="27882" y="6309"/>
                  <a:pt x="27068" y="6716"/>
                </a:cubicBezTo>
                <a:cubicBezTo>
                  <a:pt x="25289" y="7616"/>
                  <a:pt x="23403" y="8302"/>
                  <a:pt x="21582" y="9159"/>
                </a:cubicBezTo>
                <a:cubicBezTo>
                  <a:pt x="17917" y="10874"/>
                  <a:pt x="14295" y="12738"/>
                  <a:pt x="10609" y="14453"/>
                </a:cubicBezTo>
                <a:cubicBezTo>
                  <a:pt x="9023" y="15203"/>
                  <a:pt x="7502" y="16038"/>
                  <a:pt x="5937" y="16810"/>
                </a:cubicBezTo>
                <a:cubicBezTo>
                  <a:pt x="9195" y="14860"/>
                  <a:pt x="12517" y="13060"/>
                  <a:pt x="15881" y="11281"/>
                </a:cubicBezTo>
                <a:cubicBezTo>
                  <a:pt x="19460" y="9416"/>
                  <a:pt x="23125" y="7680"/>
                  <a:pt x="26661" y="5730"/>
                </a:cubicBezTo>
                <a:cubicBezTo>
                  <a:pt x="27282" y="5409"/>
                  <a:pt x="27882" y="5023"/>
                  <a:pt x="28440" y="4594"/>
                </a:cubicBezTo>
                <a:lnTo>
                  <a:pt x="29125" y="4059"/>
                </a:lnTo>
                <a:cubicBezTo>
                  <a:pt x="29275" y="3973"/>
                  <a:pt x="29404" y="3866"/>
                  <a:pt x="29533" y="3737"/>
                </a:cubicBezTo>
                <a:cubicBezTo>
                  <a:pt x="29725" y="3630"/>
                  <a:pt x="29940" y="3523"/>
                  <a:pt x="30154" y="3437"/>
                </a:cubicBezTo>
                <a:close/>
                <a:moveTo>
                  <a:pt x="35104" y="10295"/>
                </a:moveTo>
                <a:cubicBezTo>
                  <a:pt x="35104" y="10659"/>
                  <a:pt x="34976" y="11024"/>
                  <a:pt x="34762" y="11324"/>
                </a:cubicBezTo>
                <a:lnTo>
                  <a:pt x="34762" y="11345"/>
                </a:lnTo>
                <a:cubicBezTo>
                  <a:pt x="32940" y="11881"/>
                  <a:pt x="31247" y="12824"/>
                  <a:pt x="29447" y="13424"/>
                </a:cubicBezTo>
                <a:cubicBezTo>
                  <a:pt x="27625" y="14045"/>
                  <a:pt x="25889" y="14667"/>
                  <a:pt x="24132" y="15438"/>
                </a:cubicBezTo>
                <a:cubicBezTo>
                  <a:pt x="22568" y="16124"/>
                  <a:pt x="20917" y="16703"/>
                  <a:pt x="19310" y="17303"/>
                </a:cubicBezTo>
                <a:cubicBezTo>
                  <a:pt x="21367" y="16360"/>
                  <a:pt x="23446" y="15438"/>
                  <a:pt x="25546" y="14560"/>
                </a:cubicBezTo>
                <a:cubicBezTo>
                  <a:pt x="27282" y="13852"/>
                  <a:pt x="29040" y="13167"/>
                  <a:pt x="30775" y="12395"/>
                </a:cubicBezTo>
                <a:cubicBezTo>
                  <a:pt x="32147" y="11774"/>
                  <a:pt x="34012" y="11409"/>
                  <a:pt x="35104" y="10295"/>
                </a:cubicBezTo>
                <a:close/>
                <a:moveTo>
                  <a:pt x="21217" y="6759"/>
                </a:moveTo>
                <a:cubicBezTo>
                  <a:pt x="20939" y="6909"/>
                  <a:pt x="20682" y="7059"/>
                  <a:pt x="20403" y="7230"/>
                </a:cubicBezTo>
                <a:cubicBezTo>
                  <a:pt x="18217" y="8495"/>
                  <a:pt x="15967" y="9652"/>
                  <a:pt x="13717" y="10831"/>
                </a:cubicBezTo>
                <a:cubicBezTo>
                  <a:pt x="11595" y="11924"/>
                  <a:pt x="9538" y="13124"/>
                  <a:pt x="7566" y="14453"/>
                </a:cubicBezTo>
                <a:cubicBezTo>
                  <a:pt x="6645" y="15074"/>
                  <a:pt x="5744" y="15717"/>
                  <a:pt x="4844" y="16403"/>
                </a:cubicBezTo>
                <a:cubicBezTo>
                  <a:pt x="4459" y="16703"/>
                  <a:pt x="4073" y="17003"/>
                  <a:pt x="3708" y="17303"/>
                </a:cubicBezTo>
                <a:cubicBezTo>
                  <a:pt x="3408" y="17389"/>
                  <a:pt x="3280" y="17496"/>
                  <a:pt x="3323" y="17624"/>
                </a:cubicBezTo>
                <a:lnTo>
                  <a:pt x="3130" y="17774"/>
                </a:lnTo>
                <a:cubicBezTo>
                  <a:pt x="3044" y="17603"/>
                  <a:pt x="3001" y="17389"/>
                  <a:pt x="3001" y="17196"/>
                </a:cubicBezTo>
                <a:cubicBezTo>
                  <a:pt x="4459" y="15760"/>
                  <a:pt x="6152" y="14560"/>
                  <a:pt x="7973" y="13617"/>
                </a:cubicBezTo>
                <a:cubicBezTo>
                  <a:pt x="10181" y="12417"/>
                  <a:pt x="12345" y="11174"/>
                  <a:pt x="14595" y="10102"/>
                </a:cubicBezTo>
                <a:cubicBezTo>
                  <a:pt x="16674" y="9116"/>
                  <a:pt x="18710" y="8152"/>
                  <a:pt x="20703" y="7016"/>
                </a:cubicBezTo>
                <a:cubicBezTo>
                  <a:pt x="20874" y="6930"/>
                  <a:pt x="21046" y="6845"/>
                  <a:pt x="21217" y="6759"/>
                </a:cubicBezTo>
                <a:close/>
                <a:moveTo>
                  <a:pt x="28504" y="4273"/>
                </a:moveTo>
                <a:lnTo>
                  <a:pt x="28504" y="4273"/>
                </a:lnTo>
                <a:cubicBezTo>
                  <a:pt x="28225" y="4509"/>
                  <a:pt x="27925" y="4723"/>
                  <a:pt x="27625" y="4916"/>
                </a:cubicBezTo>
                <a:cubicBezTo>
                  <a:pt x="26639" y="5602"/>
                  <a:pt x="25525" y="6180"/>
                  <a:pt x="24453" y="6759"/>
                </a:cubicBezTo>
                <a:cubicBezTo>
                  <a:pt x="21925" y="8152"/>
                  <a:pt x="19267" y="9309"/>
                  <a:pt x="16717" y="10638"/>
                </a:cubicBezTo>
                <a:cubicBezTo>
                  <a:pt x="14188" y="11945"/>
                  <a:pt x="11702" y="13317"/>
                  <a:pt x="9216" y="14645"/>
                </a:cubicBezTo>
                <a:cubicBezTo>
                  <a:pt x="7266" y="15695"/>
                  <a:pt x="5144" y="16831"/>
                  <a:pt x="3451" y="18289"/>
                </a:cubicBezTo>
                <a:cubicBezTo>
                  <a:pt x="3366" y="18181"/>
                  <a:pt x="3280" y="18074"/>
                  <a:pt x="3216" y="17946"/>
                </a:cubicBezTo>
                <a:lnTo>
                  <a:pt x="3194" y="17946"/>
                </a:lnTo>
                <a:cubicBezTo>
                  <a:pt x="3408" y="17774"/>
                  <a:pt x="3623" y="17603"/>
                  <a:pt x="3837" y="17453"/>
                </a:cubicBezTo>
                <a:cubicBezTo>
                  <a:pt x="4051" y="17281"/>
                  <a:pt x="4287" y="17110"/>
                  <a:pt x="4523" y="16960"/>
                </a:cubicBezTo>
                <a:cubicBezTo>
                  <a:pt x="6473" y="15631"/>
                  <a:pt x="8702" y="14667"/>
                  <a:pt x="10759" y="13488"/>
                </a:cubicBezTo>
                <a:cubicBezTo>
                  <a:pt x="12967" y="12245"/>
                  <a:pt x="15131" y="11024"/>
                  <a:pt x="17403" y="9931"/>
                </a:cubicBezTo>
                <a:cubicBezTo>
                  <a:pt x="19567" y="8881"/>
                  <a:pt x="21775" y="7895"/>
                  <a:pt x="23939" y="6845"/>
                </a:cubicBezTo>
                <a:cubicBezTo>
                  <a:pt x="25504" y="6095"/>
                  <a:pt x="26982" y="5109"/>
                  <a:pt x="28504" y="4273"/>
                </a:cubicBezTo>
                <a:close/>
                <a:moveTo>
                  <a:pt x="34397" y="15674"/>
                </a:moveTo>
                <a:cubicBezTo>
                  <a:pt x="34334" y="16010"/>
                  <a:pt x="34230" y="16347"/>
                  <a:pt x="34064" y="16663"/>
                </a:cubicBezTo>
                <a:lnTo>
                  <a:pt x="34064" y="16663"/>
                </a:lnTo>
                <a:cubicBezTo>
                  <a:pt x="34036" y="16627"/>
                  <a:pt x="33984" y="16596"/>
                  <a:pt x="33947" y="16596"/>
                </a:cubicBezTo>
                <a:cubicBezTo>
                  <a:pt x="33347" y="16788"/>
                  <a:pt x="32833" y="17110"/>
                  <a:pt x="32276" y="17346"/>
                </a:cubicBezTo>
                <a:cubicBezTo>
                  <a:pt x="31547" y="17646"/>
                  <a:pt x="30840" y="17924"/>
                  <a:pt x="30133" y="18203"/>
                </a:cubicBezTo>
                <a:cubicBezTo>
                  <a:pt x="30068" y="18246"/>
                  <a:pt x="30047" y="18310"/>
                  <a:pt x="30068" y="18374"/>
                </a:cubicBezTo>
                <a:cubicBezTo>
                  <a:pt x="30025" y="18331"/>
                  <a:pt x="29961" y="18267"/>
                  <a:pt x="29897" y="18224"/>
                </a:cubicBezTo>
                <a:cubicBezTo>
                  <a:pt x="29833" y="18145"/>
                  <a:pt x="29734" y="18101"/>
                  <a:pt x="29626" y="18101"/>
                </a:cubicBezTo>
                <a:cubicBezTo>
                  <a:pt x="29589" y="18101"/>
                  <a:pt x="29550" y="18106"/>
                  <a:pt x="29511" y="18117"/>
                </a:cubicBezTo>
                <a:cubicBezTo>
                  <a:pt x="29382" y="18117"/>
                  <a:pt x="29254" y="18160"/>
                  <a:pt x="29168" y="18246"/>
                </a:cubicBezTo>
                <a:cubicBezTo>
                  <a:pt x="29061" y="18267"/>
                  <a:pt x="28932" y="18289"/>
                  <a:pt x="28825" y="18310"/>
                </a:cubicBezTo>
                <a:cubicBezTo>
                  <a:pt x="29232" y="18160"/>
                  <a:pt x="29640" y="17989"/>
                  <a:pt x="30047" y="17817"/>
                </a:cubicBezTo>
                <a:cubicBezTo>
                  <a:pt x="31033" y="17389"/>
                  <a:pt x="31997" y="16938"/>
                  <a:pt x="32940" y="16446"/>
                </a:cubicBezTo>
                <a:cubicBezTo>
                  <a:pt x="33454" y="16253"/>
                  <a:pt x="33947" y="15974"/>
                  <a:pt x="34397" y="15674"/>
                </a:cubicBezTo>
                <a:close/>
                <a:moveTo>
                  <a:pt x="33754" y="16885"/>
                </a:moveTo>
                <a:cubicBezTo>
                  <a:pt x="33912" y="16885"/>
                  <a:pt x="33378" y="17311"/>
                  <a:pt x="33197" y="17410"/>
                </a:cubicBezTo>
                <a:lnTo>
                  <a:pt x="33219" y="17410"/>
                </a:lnTo>
                <a:cubicBezTo>
                  <a:pt x="32361" y="17946"/>
                  <a:pt x="31204" y="17903"/>
                  <a:pt x="30475" y="18632"/>
                </a:cubicBezTo>
                <a:cubicBezTo>
                  <a:pt x="30347" y="18567"/>
                  <a:pt x="30240" y="18503"/>
                  <a:pt x="30111" y="18417"/>
                </a:cubicBezTo>
                <a:lnTo>
                  <a:pt x="30175" y="18417"/>
                </a:lnTo>
                <a:cubicBezTo>
                  <a:pt x="30968" y="18096"/>
                  <a:pt x="31740" y="17774"/>
                  <a:pt x="32533" y="17453"/>
                </a:cubicBezTo>
                <a:cubicBezTo>
                  <a:pt x="32833" y="17324"/>
                  <a:pt x="33111" y="17174"/>
                  <a:pt x="33390" y="17024"/>
                </a:cubicBezTo>
                <a:cubicBezTo>
                  <a:pt x="33595" y="16924"/>
                  <a:pt x="33706" y="16885"/>
                  <a:pt x="33754" y="16885"/>
                </a:cubicBezTo>
                <a:close/>
                <a:moveTo>
                  <a:pt x="33776" y="17217"/>
                </a:moveTo>
                <a:lnTo>
                  <a:pt x="33776" y="17217"/>
                </a:lnTo>
                <a:cubicBezTo>
                  <a:pt x="33519" y="17603"/>
                  <a:pt x="33197" y="17924"/>
                  <a:pt x="32833" y="18224"/>
                </a:cubicBezTo>
                <a:lnTo>
                  <a:pt x="32811" y="18224"/>
                </a:lnTo>
                <a:cubicBezTo>
                  <a:pt x="32104" y="18310"/>
                  <a:pt x="31440" y="18674"/>
                  <a:pt x="30733" y="18696"/>
                </a:cubicBezTo>
                <a:cubicBezTo>
                  <a:pt x="31590" y="17946"/>
                  <a:pt x="33026" y="18053"/>
                  <a:pt x="33776" y="17217"/>
                </a:cubicBezTo>
                <a:close/>
                <a:moveTo>
                  <a:pt x="32383" y="18503"/>
                </a:moveTo>
                <a:cubicBezTo>
                  <a:pt x="32061" y="18696"/>
                  <a:pt x="31676" y="18803"/>
                  <a:pt x="31290" y="18824"/>
                </a:cubicBezTo>
                <a:cubicBezTo>
                  <a:pt x="31654" y="18739"/>
                  <a:pt x="32018" y="18610"/>
                  <a:pt x="32383" y="18503"/>
                </a:cubicBezTo>
                <a:close/>
                <a:moveTo>
                  <a:pt x="30515" y="5114"/>
                </a:moveTo>
                <a:cubicBezTo>
                  <a:pt x="28773" y="6549"/>
                  <a:pt x="26211" y="7417"/>
                  <a:pt x="24218" y="8323"/>
                </a:cubicBezTo>
                <a:cubicBezTo>
                  <a:pt x="21753" y="9459"/>
                  <a:pt x="19331" y="10681"/>
                  <a:pt x="16888" y="11881"/>
                </a:cubicBezTo>
                <a:cubicBezTo>
                  <a:pt x="12559" y="14002"/>
                  <a:pt x="8252" y="16124"/>
                  <a:pt x="4309" y="18889"/>
                </a:cubicBezTo>
                <a:cubicBezTo>
                  <a:pt x="4073" y="18760"/>
                  <a:pt x="3837" y="18610"/>
                  <a:pt x="3623" y="18439"/>
                </a:cubicBezTo>
                <a:lnTo>
                  <a:pt x="3601" y="18439"/>
                </a:lnTo>
                <a:cubicBezTo>
                  <a:pt x="5402" y="17024"/>
                  <a:pt x="7759" y="16060"/>
                  <a:pt x="9795" y="15074"/>
                </a:cubicBezTo>
                <a:cubicBezTo>
                  <a:pt x="12238" y="13895"/>
                  <a:pt x="14681" y="12738"/>
                  <a:pt x="17124" y="11538"/>
                </a:cubicBezTo>
                <a:cubicBezTo>
                  <a:pt x="19546" y="10338"/>
                  <a:pt x="21967" y="9181"/>
                  <a:pt x="24453" y="8066"/>
                </a:cubicBezTo>
                <a:cubicBezTo>
                  <a:pt x="25632" y="7530"/>
                  <a:pt x="26832" y="7080"/>
                  <a:pt x="27968" y="6480"/>
                </a:cubicBezTo>
                <a:cubicBezTo>
                  <a:pt x="28825" y="6052"/>
                  <a:pt x="29763" y="5704"/>
                  <a:pt x="30515" y="5114"/>
                </a:cubicBezTo>
                <a:close/>
                <a:moveTo>
                  <a:pt x="31676" y="7980"/>
                </a:moveTo>
                <a:cubicBezTo>
                  <a:pt x="30968" y="8452"/>
                  <a:pt x="30283" y="8945"/>
                  <a:pt x="29575" y="9438"/>
                </a:cubicBezTo>
                <a:cubicBezTo>
                  <a:pt x="27818" y="10616"/>
                  <a:pt x="25932" y="11516"/>
                  <a:pt x="24003" y="12374"/>
                </a:cubicBezTo>
                <a:cubicBezTo>
                  <a:pt x="20274" y="14045"/>
                  <a:pt x="16631" y="15867"/>
                  <a:pt x="12924" y="17560"/>
                </a:cubicBezTo>
                <a:cubicBezTo>
                  <a:pt x="12474" y="17774"/>
                  <a:pt x="12045" y="18010"/>
                  <a:pt x="11595" y="18246"/>
                </a:cubicBezTo>
                <a:cubicBezTo>
                  <a:pt x="11081" y="18503"/>
                  <a:pt x="10566" y="18760"/>
                  <a:pt x="10052" y="19017"/>
                </a:cubicBezTo>
                <a:cubicBezTo>
                  <a:pt x="10031" y="18932"/>
                  <a:pt x="9988" y="18867"/>
                  <a:pt x="9945" y="18803"/>
                </a:cubicBezTo>
                <a:cubicBezTo>
                  <a:pt x="10781" y="18439"/>
                  <a:pt x="11595" y="18053"/>
                  <a:pt x="12388" y="17667"/>
                </a:cubicBezTo>
                <a:cubicBezTo>
                  <a:pt x="14338" y="16746"/>
                  <a:pt x="16288" y="15781"/>
                  <a:pt x="18239" y="14860"/>
                </a:cubicBezTo>
                <a:cubicBezTo>
                  <a:pt x="22117" y="13060"/>
                  <a:pt x="25954" y="11238"/>
                  <a:pt x="29704" y="9223"/>
                </a:cubicBezTo>
                <a:cubicBezTo>
                  <a:pt x="30390" y="8859"/>
                  <a:pt x="31011" y="8409"/>
                  <a:pt x="31654" y="7980"/>
                </a:cubicBezTo>
                <a:close/>
                <a:moveTo>
                  <a:pt x="34247" y="14345"/>
                </a:moveTo>
                <a:cubicBezTo>
                  <a:pt x="34376" y="14667"/>
                  <a:pt x="34440" y="15010"/>
                  <a:pt x="34419" y="15353"/>
                </a:cubicBezTo>
                <a:cubicBezTo>
                  <a:pt x="31826" y="16210"/>
                  <a:pt x="29275" y="17260"/>
                  <a:pt x="26661" y="18096"/>
                </a:cubicBezTo>
                <a:lnTo>
                  <a:pt x="26682" y="18096"/>
                </a:lnTo>
                <a:lnTo>
                  <a:pt x="23725" y="19060"/>
                </a:lnTo>
                <a:cubicBezTo>
                  <a:pt x="25332" y="18374"/>
                  <a:pt x="26939" y="17624"/>
                  <a:pt x="28525" y="16917"/>
                </a:cubicBezTo>
                <a:cubicBezTo>
                  <a:pt x="30325" y="16081"/>
                  <a:pt x="32704" y="15695"/>
                  <a:pt x="34247" y="14345"/>
                </a:cubicBezTo>
                <a:close/>
                <a:moveTo>
                  <a:pt x="31204" y="6973"/>
                </a:moveTo>
                <a:lnTo>
                  <a:pt x="31204" y="6973"/>
                </a:lnTo>
                <a:cubicBezTo>
                  <a:pt x="31161" y="7145"/>
                  <a:pt x="31076" y="7316"/>
                  <a:pt x="30990" y="7466"/>
                </a:cubicBezTo>
                <a:cubicBezTo>
                  <a:pt x="30904" y="7573"/>
                  <a:pt x="30904" y="7745"/>
                  <a:pt x="30990" y="7873"/>
                </a:cubicBezTo>
                <a:cubicBezTo>
                  <a:pt x="31033" y="7959"/>
                  <a:pt x="31097" y="8023"/>
                  <a:pt x="31183" y="8045"/>
                </a:cubicBezTo>
                <a:cubicBezTo>
                  <a:pt x="29897" y="8730"/>
                  <a:pt x="28654" y="9545"/>
                  <a:pt x="27368" y="10231"/>
                </a:cubicBezTo>
                <a:cubicBezTo>
                  <a:pt x="25246" y="11324"/>
                  <a:pt x="23082" y="12374"/>
                  <a:pt x="20917" y="13381"/>
                </a:cubicBezTo>
                <a:cubicBezTo>
                  <a:pt x="18753" y="14410"/>
                  <a:pt x="16588" y="15417"/>
                  <a:pt x="14424" y="16424"/>
                </a:cubicBezTo>
                <a:cubicBezTo>
                  <a:pt x="12859" y="17153"/>
                  <a:pt x="11316" y="17989"/>
                  <a:pt x="9709" y="18653"/>
                </a:cubicBezTo>
                <a:cubicBezTo>
                  <a:pt x="9602" y="18653"/>
                  <a:pt x="9516" y="18653"/>
                  <a:pt x="9430" y="18696"/>
                </a:cubicBezTo>
                <a:cubicBezTo>
                  <a:pt x="9066" y="18889"/>
                  <a:pt x="8680" y="19017"/>
                  <a:pt x="8295" y="19146"/>
                </a:cubicBezTo>
                <a:lnTo>
                  <a:pt x="8295" y="19124"/>
                </a:lnTo>
                <a:cubicBezTo>
                  <a:pt x="8916" y="18803"/>
                  <a:pt x="9623" y="18203"/>
                  <a:pt x="10223" y="17903"/>
                </a:cubicBezTo>
                <a:cubicBezTo>
                  <a:pt x="11295" y="17367"/>
                  <a:pt x="12345" y="16853"/>
                  <a:pt x="13395" y="16296"/>
                </a:cubicBezTo>
                <a:cubicBezTo>
                  <a:pt x="15431" y="15224"/>
                  <a:pt x="17510" y="14238"/>
                  <a:pt x="19524" y="13102"/>
                </a:cubicBezTo>
                <a:cubicBezTo>
                  <a:pt x="21539" y="11988"/>
                  <a:pt x="23532" y="11002"/>
                  <a:pt x="25611" y="10059"/>
                </a:cubicBezTo>
                <a:cubicBezTo>
                  <a:pt x="27454" y="9202"/>
                  <a:pt x="29575" y="8216"/>
                  <a:pt x="31204" y="6973"/>
                </a:cubicBezTo>
                <a:close/>
                <a:moveTo>
                  <a:pt x="31183" y="4787"/>
                </a:moveTo>
                <a:cubicBezTo>
                  <a:pt x="31397" y="5430"/>
                  <a:pt x="31418" y="6137"/>
                  <a:pt x="31268" y="6780"/>
                </a:cubicBezTo>
                <a:cubicBezTo>
                  <a:pt x="31247" y="6759"/>
                  <a:pt x="31204" y="6759"/>
                  <a:pt x="31183" y="6759"/>
                </a:cubicBezTo>
                <a:cubicBezTo>
                  <a:pt x="28911" y="7445"/>
                  <a:pt x="26854" y="8709"/>
                  <a:pt x="24668" y="9631"/>
                </a:cubicBezTo>
                <a:cubicBezTo>
                  <a:pt x="22418" y="10574"/>
                  <a:pt x="20124" y="11495"/>
                  <a:pt x="17917" y="12567"/>
                </a:cubicBezTo>
                <a:cubicBezTo>
                  <a:pt x="15474" y="13745"/>
                  <a:pt x="13095" y="15031"/>
                  <a:pt x="10673" y="16274"/>
                </a:cubicBezTo>
                <a:cubicBezTo>
                  <a:pt x="8852" y="17239"/>
                  <a:pt x="6580" y="17817"/>
                  <a:pt x="4973" y="19167"/>
                </a:cubicBezTo>
                <a:cubicBezTo>
                  <a:pt x="4823" y="19103"/>
                  <a:pt x="4673" y="19060"/>
                  <a:pt x="4544" y="18996"/>
                </a:cubicBezTo>
                <a:lnTo>
                  <a:pt x="4523" y="18996"/>
                </a:lnTo>
                <a:cubicBezTo>
                  <a:pt x="8573" y="16167"/>
                  <a:pt x="13031" y="14024"/>
                  <a:pt x="17467" y="11838"/>
                </a:cubicBezTo>
                <a:cubicBezTo>
                  <a:pt x="20039" y="10574"/>
                  <a:pt x="22610" y="9309"/>
                  <a:pt x="25225" y="8088"/>
                </a:cubicBezTo>
                <a:cubicBezTo>
                  <a:pt x="27239" y="7145"/>
                  <a:pt x="29511" y="6309"/>
                  <a:pt x="31183" y="4787"/>
                </a:cubicBezTo>
                <a:close/>
                <a:moveTo>
                  <a:pt x="30803" y="7046"/>
                </a:moveTo>
                <a:lnTo>
                  <a:pt x="30803" y="7046"/>
                </a:lnTo>
                <a:cubicBezTo>
                  <a:pt x="30785" y="7056"/>
                  <a:pt x="30680" y="7114"/>
                  <a:pt x="30454" y="7252"/>
                </a:cubicBezTo>
                <a:cubicBezTo>
                  <a:pt x="29940" y="7552"/>
                  <a:pt x="29404" y="7788"/>
                  <a:pt x="28890" y="8066"/>
                </a:cubicBezTo>
                <a:cubicBezTo>
                  <a:pt x="27925" y="8602"/>
                  <a:pt x="26961" y="9181"/>
                  <a:pt x="25954" y="9673"/>
                </a:cubicBezTo>
                <a:cubicBezTo>
                  <a:pt x="23896" y="10659"/>
                  <a:pt x="21817" y="11559"/>
                  <a:pt x="19846" y="12695"/>
                </a:cubicBezTo>
                <a:cubicBezTo>
                  <a:pt x="17853" y="13831"/>
                  <a:pt x="15795" y="14795"/>
                  <a:pt x="13759" y="15867"/>
                </a:cubicBezTo>
                <a:cubicBezTo>
                  <a:pt x="11702" y="16981"/>
                  <a:pt x="9473" y="17903"/>
                  <a:pt x="7587" y="19296"/>
                </a:cubicBezTo>
                <a:cubicBezTo>
                  <a:pt x="7257" y="19349"/>
                  <a:pt x="6927" y="19377"/>
                  <a:pt x="6599" y="19377"/>
                </a:cubicBezTo>
                <a:cubicBezTo>
                  <a:pt x="6138" y="19377"/>
                  <a:pt x="5680" y="19323"/>
                  <a:pt x="5230" y="19210"/>
                </a:cubicBezTo>
                <a:lnTo>
                  <a:pt x="5209" y="19210"/>
                </a:lnTo>
                <a:cubicBezTo>
                  <a:pt x="6773" y="17967"/>
                  <a:pt x="9023" y="17367"/>
                  <a:pt x="10781" y="16446"/>
                </a:cubicBezTo>
                <a:cubicBezTo>
                  <a:pt x="12902" y="15353"/>
                  <a:pt x="15002" y="14260"/>
                  <a:pt x="17124" y="13188"/>
                </a:cubicBezTo>
                <a:cubicBezTo>
                  <a:pt x="19331" y="12074"/>
                  <a:pt x="21582" y="11131"/>
                  <a:pt x="23853" y="10209"/>
                </a:cubicBezTo>
                <a:cubicBezTo>
                  <a:pt x="26039" y="9288"/>
                  <a:pt x="28140" y="8130"/>
                  <a:pt x="30347" y="7252"/>
                </a:cubicBezTo>
                <a:cubicBezTo>
                  <a:pt x="30590" y="7159"/>
                  <a:pt x="30778" y="7060"/>
                  <a:pt x="30803" y="7046"/>
                </a:cubicBezTo>
                <a:close/>
                <a:moveTo>
                  <a:pt x="33176" y="13295"/>
                </a:moveTo>
                <a:cubicBezTo>
                  <a:pt x="33197" y="13317"/>
                  <a:pt x="33240" y="13360"/>
                  <a:pt x="33283" y="13381"/>
                </a:cubicBezTo>
                <a:cubicBezTo>
                  <a:pt x="33626" y="13552"/>
                  <a:pt x="33904" y="13810"/>
                  <a:pt x="34097" y="14131"/>
                </a:cubicBezTo>
                <a:cubicBezTo>
                  <a:pt x="32640" y="14560"/>
                  <a:pt x="31290" y="15331"/>
                  <a:pt x="29811" y="15803"/>
                </a:cubicBezTo>
                <a:cubicBezTo>
                  <a:pt x="28161" y="16338"/>
                  <a:pt x="26575" y="17024"/>
                  <a:pt x="24925" y="17560"/>
                </a:cubicBezTo>
                <a:cubicBezTo>
                  <a:pt x="23146" y="18117"/>
                  <a:pt x="21432" y="18782"/>
                  <a:pt x="19696" y="19424"/>
                </a:cubicBezTo>
                <a:cubicBezTo>
                  <a:pt x="19676" y="19405"/>
                  <a:pt x="19657" y="19385"/>
                  <a:pt x="19637" y="19349"/>
                </a:cubicBezTo>
                <a:lnTo>
                  <a:pt x="19637" y="19349"/>
                </a:lnTo>
                <a:cubicBezTo>
                  <a:pt x="21214" y="18709"/>
                  <a:pt x="22769" y="18006"/>
                  <a:pt x="24261" y="17346"/>
                </a:cubicBezTo>
                <a:cubicBezTo>
                  <a:pt x="25846" y="16638"/>
                  <a:pt x="27454" y="15996"/>
                  <a:pt x="29061" y="15310"/>
                </a:cubicBezTo>
                <a:cubicBezTo>
                  <a:pt x="30368" y="14731"/>
                  <a:pt x="32083" y="14345"/>
                  <a:pt x="33154" y="13381"/>
                </a:cubicBezTo>
                <a:cubicBezTo>
                  <a:pt x="33176" y="13360"/>
                  <a:pt x="33176" y="13317"/>
                  <a:pt x="33176" y="13295"/>
                </a:cubicBezTo>
                <a:close/>
                <a:moveTo>
                  <a:pt x="29147" y="18782"/>
                </a:moveTo>
                <a:cubicBezTo>
                  <a:pt x="29168" y="18932"/>
                  <a:pt x="29168" y="19103"/>
                  <a:pt x="29147" y="19274"/>
                </a:cubicBezTo>
                <a:cubicBezTo>
                  <a:pt x="28782" y="19382"/>
                  <a:pt x="28418" y="19489"/>
                  <a:pt x="28075" y="19574"/>
                </a:cubicBezTo>
                <a:cubicBezTo>
                  <a:pt x="27797" y="19641"/>
                  <a:pt x="27485" y="19719"/>
                  <a:pt x="27368" y="19719"/>
                </a:cubicBezTo>
                <a:cubicBezTo>
                  <a:pt x="27260" y="19719"/>
                  <a:pt x="27320" y="19652"/>
                  <a:pt x="27732" y="19446"/>
                </a:cubicBezTo>
                <a:cubicBezTo>
                  <a:pt x="28204" y="19253"/>
                  <a:pt x="28675" y="19017"/>
                  <a:pt x="29147" y="18782"/>
                </a:cubicBezTo>
                <a:close/>
                <a:moveTo>
                  <a:pt x="32404" y="8838"/>
                </a:moveTo>
                <a:lnTo>
                  <a:pt x="32404" y="8838"/>
                </a:lnTo>
                <a:cubicBezTo>
                  <a:pt x="30733" y="9845"/>
                  <a:pt x="29018" y="10766"/>
                  <a:pt x="27261" y="11559"/>
                </a:cubicBezTo>
                <a:cubicBezTo>
                  <a:pt x="23639" y="13274"/>
                  <a:pt x="19932" y="14774"/>
                  <a:pt x="16331" y="16531"/>
                </a:cubicBezTo>
                <a:cubicBezTo>
                  <a:pt x="14210" y="17581"/>
                  <a:pt x="12109" y="18653"/>
                  <a:pt x="10009" y="19724"/>
                </a:cubicBezTo>
                <a:cubicBezTo>
                  <a:pt x="9945" y="19724"/>
                  <a:pt x="9881" y="19724"/>
                  <a:pt x="9838" y="19746"/>
                </a:cubicBezTo>
                <a:cubicBezTo>
                  <a:pt x="9859" y="19639"/>
                  <a:pt x="9881" y="19532"/>
                  <a:pt x="9902" y="19424"/>
                </a:cubicBezTo>
                <a:cubicBezTo>
                  <a:pt x="9902" y="19403"/>
                  <a:pt x="9902" y="19382"/>
                  <a:pt x="9902" y="19360"/>
                </a:cubicBezTo>
                <a:cubicBezTo>
                  <a:pt x="11488" y="18696"/>
                  <a:pt x="13009" y="17774"/>
                  <a:pt x="14574" y="17024"/>
                </a:cubicBezTo>
                <a:cubicBezTo>
                  <a:pt x="15667" y="16510"/>
                  <a:pt x="16760" y="15996"/>
                  <a:pt x="17874" y="15503"/>
                </a:cubicBezTo>
                <a:cubicBezTo>
                  <a:pt x="21775" y="13788"/>
                  <a:pt x="25718" y="12138"/>
                  <a:pt x="29575" y="10295"/>
                </a:cubicBezTo>
                <a:cubicBezTo>
                  <a:pt x="30497" y="9866"/>
                  <a:pt x="31376" y="9416"/>
                  <a:pt x="32254" y="8923"/>
                </a:cubicBezTo>
                <a:lnTo>
                  <a:pt x="32404" y="8838"/>
                </a:lnTo>
                <a:close/>
                <a:moveTo>
                  <a:pt x="28748" y="18543"/>
                </a:moveTo>
                <a:cubicBezTo>
                  <a:pt x="28952" y="18543"/>
                  <a:pt x="29006" y="18658"/>
                  <a:pt x="28632" y="18867"/>
                </a:cubicBezTo>
                <a:cubicBezTo>
                  <a:pt x="27989" y="19210"/>
                  <a:pt x="27347" y="19339"/>
                  <a:pt x="26789" y="19832"/>
                </a:cubicBezTo>
                <a:cubicBezTo>
                  <a:pt x="26789" y="19853"/>
                  <a:pt x="26768" y="19853"/>
                  <a:pt x="26768" y="19874"/>
                </a:cubicBezTo>
                <a:cubicBezTo>
                  <a:pt x="26554" y="19810"/>
                  <a:pt x="26361" y="19703"/>
                  <a:pt x="26189" y="19574"/>
                </a:cubicBezTo>
                <a:cubicBezTo>
                  <a:pt x="26425" y="19467"/>
                  <a:pt x="26661" y="19382"/>
                  <a:pt x="26897" y="19274"/>
                </a:cubicBezTo>
                <a:cubicBezTo>
                  <a:pt x="27389" y="19039"/>
                  <a:pt x="27904" y="18803"/>
                  <a:pt x="28418" y="18610"/>
                </a:cubicBezTo>
                <a:cubicBezTo>
                  <a:pt x="28542" y="18565"/>
                  <a:pt x="28659" y="18543"/>
                  <a:pt x="28748" y="18543"/>
                </a:cubicBezTo>
                <a:close/>
                <a:moveTo>
                  <a:pt x="34847" y="9288"/>
                </a:moveTo>
                <a:cubicBezTo>
                  <a:pt x="34976" y="9502"/>
                  <a:pt x="35062" y="9738"/>
                  <a:pt x="35083" y="9995"/>
                </a:cubicBezTo>
                <a:cubicBezTo>
                  <a:pt x="30668" y="11902"/>
                  <a:pt x="26061" y="13338"/>
                  <a:pt x="21646" y="15288"/>
                </a:cubicBezTo>
                <a:cubicBezTo>
                  <a:pt x="19331" y="16338"/>
                  <a:pt x="17038" y="17453"/>
                  <a:pt x="14724" y="18503"/>
                </a:cubicBezTo>
                <a:cubicBezTo>
                  <a:pt x="13695" y="18974"/>
                  <a:pt x="12645" y="19424"/>
                  <a:pt x="11638" y="19939"/>
                </a:cubicBezTo>
                <a:cubicBezTo>
                  <a:pt x="15024" y="18053"/>
                  <a:pt x="18496" y="16317"/>
                  <a:pt x="22032" y="14688"/>
                </a:cubicBezTo>
                <a:cubicBezTo>
                  <a:pt x="26254" y="12759"/>
                  <a:pt x="30797" y="11581"/>
                  <a:pt x="34847" y="9288"/>
                </a:cubicBezTo>
                <a:close/>
                <a:moveTo>
                  <a:pt x="29040" y="19510"/>
                </a:moveTo>
                <a:lnTo>
                  <a:pt x="29040" y="19510"/>
                </a:lnTo>
                <a:cubicBezTo>
                  <a:pt x="28802" y="19858"/>
                  <a:pt x="28272" y="20020"/>
                  <a:pt x="27718" y="20020"/>
                </a:cubicBezTo>
                <a:cubicBezTo>
                  <a:pt x="27522" y="20020"/>
                  <a:pt x="27323" y="19999"/>
                  <a:pt x="27132" y="19960"/>
                </a:cubicBezTo>
                <a:cubicBezTo>
                  <a:pt x="27775" y="19853"/>
                  <a:pt x="28397" y="19703"/>
                  <a:pt x="29040" y="19510"/>
                </a:cubicBezTo>
                <a:close/>
                <a:moveTo>
                  <a:pt x="34530" y="11550"/>
                </a:moveTo>
                <a:cubicBezTo>
                  <a:pt x="34554" y="11550"/>
                  <a:pt x="34562" y="11559"/>
                  <a:pt x="34547" y="11581"/>
                </a:cubicBezTo>
                <a:lnTo>
                  <a:pt x="34504" y="11624"/>
                </a:lnTo>
                <a:cubicBezTo>
                  <a:pt x="34440" y="11667"/>
                  <a:pt x="34397" y="11731"/>
                  <a:pt x="34333" y="11774"/>
                </a:cubicBezTo>
                <a:cubicBezTo>
                  <a:pt x="33969" y="12009"/>
                  <a:pt x="33604" y="12224"/>
                  <a:pt x="33219" y="12395"/>
                </a:cubicBezTo>
                <a:cubicBezTo>
                  <a:pt x="32340" y="12888"/>
                  <a:pt x="31418" y="13295"/>
                  <a:pt x="30475" y="13638"/>
                </a:cubicBezTo>
                <a:cubicBezTo>
                  <a:pt x="28504" y="14324"/>
                  <a:pt x="26554" y="15053"/>
                  <a:pt x="24603" y="15824"/>
                </a:cubicBezTo>
                <a:cubicBezTo>
                  <a:pt x="21132" y="17196"/>
                  <a:pt x="17488" y="18374"/>
                  <a:pt x="14167" y="20067"/>
                </a:cubicBezTo>
                <a:cubicBezTo>
                  <a:pt x="14102" y="19982"/>
                  <a:pt x="14060" y="19874"/>
                  <a:pt x="14017" y="19767"/>
                </a:cubicBezTo>
                <a:lnTo>
                  <a:pt x="16074" y="18803"/>
                </a:lnTo>
                <a:cubicBezTo>
                  <a:pt x="16160" y="18782"/>
                  <a:pt x="16245" y="18739"/>
                  <a:pt x="16331" y="18696"/>
                </a:cubicBezTo>
                <a:cubicBezTo>
                  <a:pt x="18174" y="17967"/>
                  <a:pt x="20039" y="17367"/>
                  <a:pt x="21860" y="16617"/>
                </a:cubicBezTo>
                <a:cubicBezTo>
                  <a:pt x="23746" y="15824"/>
                  <a:pt x="25589" y="14945"/>
                  <a:pt x="27518" y="14281"/>
                </a:cubicBezTo>
                <a:cubicBezTo>
                  <a:pt x="29468" y="13595"/>
                  <a:pt x="31354" y="12952"/>
                  <a:pt x="33219" y="12117"/>
                </a:cubicBezTo>
                <a:lnTo>
                  <a:pt x="33219" y="12117"/>
                </a:lnTo>
                <a:cubicBezTo>
                  <a:pt x="33215" y="12118"/>
                  <a:pt x="33212" y="12118"/>
                  <a:pt x="33210" y="12118"/>
                </a:cubicBezTo>
                <a:cubicBezTo>
                  <a:pt x="33161" y="12118"/>
                  <a:pt x="34345" y="11550"/>
                  <a:pt x="34530" y="11550"/>
                </a:cubicBezTo>
                <a:close/>
                <a:moveTo>
                  <a:pt x="33926" y="14367"/>
                </a:moveTo>
                <a:cubicBezTo>
                  <a:pt x="33283" y="14624"/>
                  <a:pt x="32683" y="15095"/>
                  <a:pt x="32018" y="15353"/>
                </a:cubicBezTo>
                <a:cubicBezTo>
                  <a:pt x="30797" y="15803"/>
                  <a:pt x="29597" y="16210"/>
                  <a:pt x="28418" y="16746"/>
                </a:cubicBezTo>
                <a:cubicBezTo>
                  <a:pt x="26961" y="17410"/>
                  <a:pt x="25461" y="17989"/>
                  <a:pt x="24025" y="18653"/>
                </a:cubicBezTo>
                <a:cubicBezTo>
                  <a:pt x="22803" y="19210"/>
                  <a:pt x="21517" y="19596"/>
                  <a:pt x="20317" y="20153"/>
                </a:cubicBezTo>
                <a:cubicBezTo>
                  <a:pt x="20149" y="19943"/>
                  <a:pt x="19981" y="19733"/>
                  <a:pt x="19834" y="19564"/>
                </a:cubicBezTo>
                <a:lnTo>
                  <a:pt x="19834" y="19564"/>
                </a:lnTo>
                <a:cubicBezTo>
                  <a:pt x="20980" y="19160"/>
                  <a:pt x="22085" y="18735"/>
                  <a:pt x="23210" y="18331"/>
                </a:cubicBezTo>
                <a:cubicBezTo>
                  <a:pt x="26018" y="17324"/>
                  <a:pt x="28997" y="16574"/>
                  <a:pt x="31718" y="15395"/>
                </a:cubicBezTo>
                <a:cubicBezTo>
                  <a:pt x="32469" y="15074"/>
                  <a:pt x="33154" y="14667"/>
                  <a:pt x="33926" y="14367"/>
                </a:cubicBezTo>
                <a:close/>
                <a:moveTo>
                  <a:pt x="33197" y="12717"/>
                </a:moveTo>
                <a:lnTo>
                  <a:pt x="33197" y="12759"/>
                </a:lnTo>
                <a:cubicBezTo>
                  <a:pt x="33090" y="12867"/>
                  <a:pt x="33069" y="13038"/>
                  <a:pt x="33133" y="13188"/>
                </a:cubicBezTo>
                <a:lnTo>
                  <a:pt x="33047" y="13188"/>
                </a:lnTo>
                <a:cubicBezTo>
                  <a:pt x="29533" y="14474"/>
                  <a:pt x="26018" y="15695"/>
                  <a:pt x="22525" y="17024"/>
                </a:cubicBezTo>
                <a:cubicBezTo>
                  <a:pt x="21003" y="17581"/>
                  <a:pt x="19460" y="18139"/>
                  <a:pt x="18003" y="18846"/>
                </a:cubicBezTo>
                <a:cubicBezTo>
                  <a:pt x="17210" y="19253"/>
                  <a:pt x="16374" y="19617"/>
                  <a:pt x="15538" y="19917"/>
                </a:cubicBezTo>
                <a:cubicBezTo>
                  <a:pt x="15489" y="19934"/>
                  <a:pt x="14670" y="20165"/>
                  <a:pt x="14495" y="20165"/>
                </a:cubicBezTo>
                <a:cubicBezTo>
                  <a:pt x="14442" y="20165"/>
                  <a:pt x="14448" y="20144"/>
                  <a:pt x="14552" y="20089"/>
                </a:cubicBezTo>
                <a:cubicBezTo>
                  <a:pt x="15067" y="19832"/>
                  <a:pt x="15603" y="19639"/>
                  <a:pt x="16117" y="19424"/>
                </a:cubicBezTo>
                <a:cubicBezTo>
                  <a:pt x="19610" y="18010"/>
                  <a:pt x="23082" y="16660"/>
                  <a:pt x="26575" y="15267"/>
                </a:cubicBezTo>
                <a:cubicBezTo>
                  <a:pt x="28697" y="14410"/>
                  <a:pt x="31118" y="13831"/>
                  <a:pt x="33197" y="12717"/>
                </a:cubicBezTo>
                <a:close/>
                <a:moveTo>
                  <a:pt x="19031" y="19596"/>
                </a:moveTo>
                <a:lnTo>
                  <a:pt x="19031" y="19596"/>
                </a:lnTo>
                <a:cubicBezTo>
                  <a:pt x="19010" y="19617"/>
                  <a:pt x="19010" y="19639"/>
                  <a:pt x="18989" y="19682"/>
                </a:cubicBezTo>
                <a:cubicBezTo>
                  <a:pt x="17970" y="20066"/>
                  <a:pt x="16938" y="20437"/>
                  <a:pt x="15903" y="20785"/>
                </a:cubicBezTo>
                <a:lnTo>
                  <a:pt x="15903" y="20785"/>
                </a:lnTo>
                <a:cubicBezTo>
                  <a:pt x="16932" y="20429"/>
                  <a:pt x="17982" y="20012"/>
                  <a:pt x="19031" y="19596"/>
                </a:cubicBezTo>
                <a:close/>
                <a:moveTo>
                  <a:pt x="32539" y="13603"/>
                </a:moveTo>
                <a:lnTo>
                  <a:pt x="32539" y="13603"/>
                </a:lnTo>
                <a:cubicBezTo>
                  <a:pt x="29715" y="14627"/>
                  <a:pt x="26913" y="15922"/>
                  <a:pt x="24153" y="17174"/>
                </a:cubicBezTo>
                <a:cubicBezTo>
                  <a:pt x="21132" y="18524"/>
                  <a:pt x="17896" y="19467"/>
                  <a:pt x="14938" y="21010"/>
                </a:cubicBezTo>
                <a:lnTo>
                  <a:pt x="14917" y="21010"/>
                </a:lnTo>
                <a:cubicBezTo>
                  <a:pt x="14660" y="20817"/>
                  <a:pt x="14445" y="20582"/>
                  <a:pt x="14274" y="20303"/>
                </a:cubicBezTo>
                <a:cubicBezTo>
                  <a:pt x="15281" y="20303"/>
                  <a:pt x="16181" y="19917"/>
                  <a:pt x="17103" y="19510"/>
                </a:cubicBezTo>
                <a:cubicBezTo>
                  <a:pt x="18753" y="18760"/>
                  <a:pt x="20403" y="18053"/>
                  <a:pt x="22096" y="17389"/>
                </a:cubicBezTo>
                <a:cubicBezTo>
                  <a:pt x="25563" y="16070"/>
                  <a:pt x="29071" y="14857"/>
                  <a:pt x="32539" y="13603"/>
                </a:cubicBezTo>
                <a:close/>
                <a:moveTo>
                  <a:pt x="33111" y="10016"/>
                </a:moveTo>
                <a:lnTo>
                  <a:pt x="33111" y="10016"/>
                </a:lnTo>
                <a:cubicBezTo>
                  <a:pt x="29211" y="11967"/>
                  <a:pt x="24946" y="13145"/>
                  <a:pt x="20982" y="14967"/>
                </a:cubicBezTo>
                <a:cubicBezTo>
                  <a:pt x="17017" y="16788"/>
                  <a:pt x="13138" y="18824"/>
                  <a:pt x="9345" y="21032"/>
                </a:cubicBezTo>
                <a:cubicBezTo>
                  <a:pt x="9495" y="20732"/>
                  <a:pt x="9623" y="20410"/>
                  <a:pt x="9731" y="20089"/>
                </a:cubicBezTo>
                <a:cubicBezTo>
                  <a:pt x="14102" y="17903"/>
                  <a:pt x="18560" y="15931"/>
                  <a:pt x="23060" y="14067"/>
                </a:cubicBezTo>
                <a:cubicBezTo>
                  <a:pt x="25289" y="13145"/>
                  <a:pt x="27518" y="12288"/>
                  <a:pt x="29747" y="11409"/>
                </a:cubicBezTo>
                <a:cubicBezTo>
                  <a:pt x="30775" y="11002"/>
                  <a:pt x="31783" y="10531"/>
                  <a:pt x="32811" y="10123"/>
                </a:cubicBezTo>
                <a:lnTo>
                  <a:pt x="33111" y="10016"/>
                </a:lnTo>
                <a:close/>
                <a:moveTo>
                  <a:pt x="33999" y="15674"/>
                </a:moveTo>
                <a:cubicBezTo>
                  <a:pt x="34038" y="15674"/>
                  <a:pt x="33971" y="15725"/>
                  <a:pt x="33711" y="15867"/>
                </a:cubicBezTo>
                <a:cubicBezTo>
                  <a:pt x="31118" y="17239"/>
                  <a:pt x="28290" y="18181"/>
                  <a:pt x="25568" y="19317"/>
                </a:cubicBezTo>
                <a:cubicBezTo>
                  <a:pt x="25553" y="19314"/>
                  <a:pt x="25538" y="19312"/>
                  <a:pt x="25522" y="19312"/>
                </a:cubicBezTo>
                <a:cubicBezTo>
                  <a:pt x="25447" y="19312"/>
                  <a:pt x="25364" y="19353"/>
                  <a:pt x="25311" y="19424"/>
                </a:cubicBezTo>
                <a:cubicBezTo>
                  <a:pt x="24003" y="19939"/>
                  <a:pt x="22760" y="20560"/>
                  <a:pt x="21539" y="21246"/>
                </a:cubicBezTo>
                <a:cubicBezTo>
                  <a:pt x="21153" y="20989"/>
                  <a:pt x="20789" y="20667"/>
                  <a:pt x="20489" y="20325"/>
                </a:cubicBezTo>
                <a:lnTo>
                  <a:pt x="27711" y="17967"/>
                </a:lnTo>
                <a:cubicBezTo>
                  <a:pt x="28868" y="17603"/>
                  <a:pt x="30004" y="17174"/>
                  <a:pt x="31161" y="16724"/>
                </a:cubicBezTo>
                <a:cubicBezTo>
                  <a:pt x="31783" y="16488"/>
                  <a:pt x="32426" y="16253"/>
                  <a:pt x="33069" y="16017"/>
                </a:cubicBezTo>
                <a:cubicBezTo>
                  <a:pt x="33160" y="15986"/>
                  <a:pt x="33903" y="15674"/>
                  <a:pt x="33999" y="15674"/>
                </a:cubicBezTo>
                <a:close/>
                <a:moveTo>
                  <a:pt x="18860" y="19874"/>
                </a:moveTo>
                <a:cubicBezTo>
                  <a:pt x="18214" y="20851"/>
                  <a:pt x="17221" y="21445"/>
                  <a:pt x="16264" y="21445"/>
                </a:cubicBezTo>
                <a:cubicBezTo>
                  <a:pt x="15919" y="21445"/>
                  <a:pt x="15578" y="21368"/>
                  <a:pt x="15260" y="21203"/>
                </a:cubicBezTo>
                <a:cubicBezTo>
                  <a:pt x="16395" y="20839"/>
                  <a:pt x="17488" y="20303"/>
                  <a:pt x="18646" y="19939"/>
                </a:cubicBezTo>
                <a:lnTo>
                  <a:pt x="18860" y="19874"/>
                </a:lnTo>
                <a:close/>
                <a:moveTo>
                  <a:pt x="24861" y="20132"/>
                </a:moveTo>
                <a:lnTo>
                  <a:pt x="24861" y="20132"/>
                </a:lnTo>
                <a:cubicBezTo>
                  <a:pt x="24325" y="20860"/>
                  <a:pt x="23510" y="21503"/>
                  <a:pt x="22653" y="21589"/>
                </a:cubicBezTo>
                <a:lnTo>
                  <a:pt x="22632" y="21589"/>
                </a:lnTo>
                <a:cubicBezTo>
                  <a:pt x="22594" y="21592"/>
                  <a:pt x="22557" y="21593"/>
                  <a:pt x="22519" y="21593"/>
                </a:cubicBezTo>
                <a:cubicBezTo>
                  <a:pt x="22257" y="21593"/>
                  <a:pt x="22000" y="21527"/>
                  <a:pt x="21775" y="21396"/>
                </a:cubicBezTo>
                <a:cubicBezTo>
                  <a:pt x="22782" y="20946"/>
                  <a:pt x="23832" y="20560"/>
                  <a:pt x="24861" y="20132"/>
                </a:cubicBezTo>
                <a:close/>
                <a:moveTo>
                  <a:pt x="34913" y="10301"/>
                </a:moveTo>
                <a:cubicBezTo>
                  <a:pt x="34967" y="10301"/>
                  <a:pt x="33646" y="10943"/>
                  <a:pt x="33674" y="10943"/>
                </a:cubicBezTo>
                <a:cubicBezTo>
                  <a:pt x="33676" y="10943"/>
                  <a:pt x="33680" y="10942"/>
                  <a:pt x="33687" y="10939"/>
                </a:cubicBezTo>
                <a:lnTo>
                  <a:pt x="33687" y="10939"/>
                </a:lnTo>
                <a:cubicBezTo>
                  <a:pt x="31738" y="11710"/>
                  <a:pt x="29831" y="12588"/>
                  <a:pt x="27904" y="13381"/>
                </a:cubicBezTo>
                <a:cubicBezTo>
                  <a:pt x="24068" y="14945"/>
                  <a:pt x="20296" y="16531"/>
                  <a:pt x="16610" y="18310"/>
                </a:cubicBezTo>
                <a:lnTo>
                  <a:pt x="16331" y="18439"/>
                </a:lnTo>
                <a:cubicBezTo>
                  <a:pt x="15495" y="18803"/>
                  <a:pt x="14660" y="19167"/>
                  <a:pt x="13867" y="19596"/>
                </a:cubicBezTo>
                <a:cubicBezTo>
                  <a:pt x="13816" y="19571"/>
                  <a:pt x="13766" y="19560"/>
                  <a:pt x="13720" y="19560"/>
                </a:cubicBezTo>
                <a:cubicBezTo>
                  <a:pt x="13688" y="19560"/>
                  <a:pt x="13658" y="19566"/>
                  <a:pt x="13631" y="19574"/>
                </a:cubicBezTo>
                <a:cubicBezTo>
                  <a:pt x="13593" y="19564"/>
                  <a:pt x="13556" y="19558"/>
                  <a:pt x="13519" y="19558"/>
                </a:cubicBezTo>
                <a:cubicBezTo>
                  <a:pt x="13410" y="19558"/>
                  <a:pt x="13309" y="19607"/>
                  <a:pt x="13245" y="19703"/>
                </a:cubicBezTo>
                <a:cubicBezTo>
                  <a:pt x="13117" y="19853"/>
                  <a:pt x="12988" y="20003"/>
                  <a:pt x="12859" y="20153"/>
                </a:cubicBezTo>
                <a:lnTo>
                  <a:pt x="12838" y="20153"/>
                </a:lnTo>
                <a:cubicBezTo>
                  <a:pt x="11359" y="20625"/>
                  <a:pt x="10159" y="21632"/>
                  <a:pt x="8702" y="22125"/>
                </a:cubicBezTo>
                <a:cubicBezTo>
                  <a:pt x="8830" y="21932"/>
                  <a:pt x="8959" y="21718"/>
                  <a:pt x="9088" y="21503"/>
                </a:cubicBezTo>
                <a:cubicBezTo>
                  <a:pt x="10545" y="20796"/>
                  <a:pt x="11938" y="20003"/>
                  <a:pt x="13417" y="19339"/>
                </a:cubicBezTo>
                <a:cubicBezTo>
                  <a:pt x="15303" y="18503"/>
                  <a:pt x="17124" y="17624"/>
                  <a:pt x="18967" y="16746"/>
                </a:cubicBezTo>
                <a:cubicBezTo>
                  <a:pt x="22932" y="14903"/>
                  <a:pt x="26939" y="13424"/>
                  <a:pt x="31033" y="11924"/>
                </a:cubicBezTo>
                <a:cubicBezTo>
                  <a:pt x="31804" y="11645"/>
                  <a:pt x="32576" y="11302"/>
                  <a:pt x="33347" y="10981"/>
                </a:cubicBezTo>
                <a:lnTo>
                  <a:pt x="34762" y="10359"/>
                </a:lnTo>
                <a:cubicBezTo>
                  <a:pt x="34857" y="10319"/>
                  <a:pt x="34904" y="10301"/>
                  <a:pt x="34913" y="10301"/>
                </a:cubicBezTo>
                <a:close/>
                <a:moveTo>
                  <a:pt x="12559" y="20475"/>
                </a:moveTo>
                <a:cubicBezTo>
                  <a:pt x="12131" y="20925"/>
                  <a:pt x="11659" y="21353"/>
                  <a:pt x="11145" y="21760"/>
                </a:cubicBezTo>
                <a:cubicBezTo>
                  <a:pt x="10181" y="22146"/>
                  <a:pt x="9173" y="22425"/>
                  <a:pt x="8188" y="22768"/>
                </a:cubicBezTo>
                <a:cubicBezTo>
                  <a:pt x="8295" y="22639"/>
                  <a:pt x="8402" y="22510"/>
                  <a:pt x="8488" y="22382"/>
                </a:cubicBezTo>
                <a:cubicBezTo>
                  <a:pt x="9109" y="22210"/>
                  <a:pt x="9688" y="21953"/>
                  <a:pt x="10266" y="21632"/>
                </a:cubicBezTo>
                <a:cubicBezTo>
                  <a:pt x="10609" y="21439"/>
                  <a:pt x="10952" y="21246"/>
                  <a:pt x="11295" y="21053"/>
                </a:cubicBezTo>
                <a:cubicBezTo>
                  <a:pt x="11638" y="20860"/>
                  <a:pt x="12174" y="20689"/>
                  <a:pt x="12559" y="20475"/>
                </a:cubicBezTo>
                <a:close/>
                <a:moveTo>
                  <a:pt x="10566" y="22168"/>
                </a:moveTo>
                <a:lnTo>
                  <a:pt x="10566" y="22168"/>
                </a:lnTo>
                <a:cubicBezTo>
                  <a:pt x="9859" y="22682"/>
                  <a:pt x="9109" y="23132"/>
                  <a:pt x="8316" y="23518"/>
                </a:cubicBezTo>
                <a:cubicBezTo>
                  <a:pt x="7973" y="23625"/>
                  <a:pt x="7630" y="23711"/>
                  <a:pt x="7266" y="23775"/>
                </a:cubicBezTo>
                <a:cubicBezTo>
                  <a:pt x="7502" y="23539"/>
                  <a:pt x="7737" y="23303"/>
                  <a:pt x="7952" y="23068"/>
                </a:cubicBezTo>
                <a:cubicBezTo>
                  <a:pt x="8809" y="22746"/>
                  <a:pt x="9709" y="22489"/>
                  <a:pt x="10566" y="22168"/>
                </a:cubicBezTo>
                <a:close/>
                <a:moveTo>
                  <a:pt x="7287" y="23989"/>
                </a:moveTo>
                <a:lnTo>
                  <a:pt x="6902" y="24139"/>
                </a:lnTo>
                <a:lnTo>
                  <a:pt x="7052" y="24011"/>
                </a:lnTo>
                <a:cubicBezTo>
                  <a:pt x="7116" y="24011"/>
                  <a:pt x="7202" y="23989"/>
                  <a:pt x="7287" y="23989"/>
                </a:cubicBezTo>
                <a:close/>
                <a:moveTo>
                  <a:pt x="16744" y="0"/>
                </a:moveTo>
                <a:cubicBezTo>
                  <a:pt x="16624" y="0"/>
                  <a:pt x="16501" y="10"/>
                  <a:pt x="16374" y="30"/>
                </a:cubicBezTo>
                <a:cubicBezTo>
                  <a:pt x="14938" y="265"/>
                  <a:pt x="13845" y="1444"/>
                  <a:pt x="13438" y="2794"/>
                </a:cubicBezTo>
                <a:cubicBezTo>
                  <a:pt x="12745" y="1854"/>
                  <a:pt x="11760" y="1256"/>
                  <a:pt x="10619" y="1256"/>
                </a:cubicBezTo>
                <a:cubicBezTo>
                  <a:pt x="10278" y="1256"/>
                  <a:pt x="9924" y="1309"/>
                  <a:pt x="9559" y="1423"/>
                </a:cubicBezTo>
                <a:cubicBezTo>
                  <a:pt x="7523" y="2087"/>
                  <a:pt x="7116" y="3844"/>
                  <a:pt x="6945" y="5623"/>
                </a:cubicBezTo>
                <a:cubicBezTo>
                  <a:pt x="6135" y="4512"/>
                  <a:pt x="4965" y="3655"/>
                  <a:pt x="3739" y="3655"/>
                </a:cubicBezTo>
                <a:cubicBezTo>
                  <a:pt x="3050" y="3655"/>
                  <a:pt x="2343" y="3925"/>
                  <a:pt x="1673" y="4573"/>
                </a:cubicBezTo>
                <a:cubicBezTo>
                  <a:pt x="344" y="5880"/>
                  <a:pt x="1180" y="7595"/>
                  <a:pt x="2487" y="8559"/>
                </a:cubicBezTo>
                <a:cubicBezTo>
                  <a:pt x="1115" y="8945"/>
                  <a:pt x="1" y="10102"/>
                  <a:pt x="22" y="11667"/>
                </a:cubicBezTo>
                <a:cubicBezTo>
                  <a:pt x="44" y="13552"/>
                  <a:pt x="1887" y="14624"/>
                  <a:pt x="3623" y="14945"/>
                </a:cubicBezTo>
                <a:cubicBezTo>
                  <a:pt x="2316" y="15974"/>
                  <a:pt x="1501" y="17496"/>
                  <a:pt x="2980" y="18974"/>
                </a:cubicBezTo>
                <a:cubicBezTo>
                  <a:pt x="3850" y="19844"/>
                  <a:pt x="5105" y="20188"/>
                  <a:pt x="6389" y="20188"/>
                </a:cubicBezTo>
                <a:cubicBezTo>
                  <a:pt x="7287" y="20188"/>
                  <a:pt x="8199" y="20019"/>
                  <a:pt x="9002" y="19746"/>
                </a:cubicBezTo>
                <a:lnTo>
                  <a:pt x="9002" y="19746"/>
                </a:lnTo>
                <a:cubicBezTo>
                  <a:pt x="8316" y="21953"/>
                  <a:pt x="6409" y="23603"/>
                  <a:pt x="4694" y="25061"/>
                </a:cubicBezTo>
                <a:cubicBezTo>
                  <a:pt x="4438" y="25317"/>
                  <a:pt x="4653" y="25735"/>
                  <a:pt x="4988" y="25735"/>
                </a:cubicBezTo>
                <a:cubicBezTo>
                  <a:pt x="5018" y="25735"/>
                  <a:pt x="5049" y="25732"/>
                  <a:pt x="5080" y="25725"/>
                </a:cubicBezTo>
                <a:cubicBezTo>
                  <a:pt x="8359" y="24525"/>
                  <a:pt x="11252" y="23261"/>
                  <a:pt x="13545" y="20603"/>
                </a:cubicBezTo>
                <a:cubicBezTo>
                  <a:pt x="14186" y="21747"/>
                  <a:pt x="15177" y="22251"/>
                  <a:pt x="16207" y="22251"/>
                </a:cubicBezTo>
                <a:cubicBezTo>
                  <a:pt x="17417" y="22251"/>
                  <a:pt x="18682" y="21557"/>
                  <a:pt x="19503" y="20389"/>
                </a:cubicBezTo>
                <a:cubicBezTo>
                  <a:pt x="20339" y="21353"/>
                  <a:pt x="21346" y="22275"/>
                  <a:pt x="22653" y="22382"/>
                </a:cubicBezTo>
                <a:cubicBezTo>
                  <a:pt x="22703" y="22386"/>
                  <a:pt x="22752" y="22389"/>
                  <a:pt x="22802" y="22389"/>
                </a:cubicBezTo>
                <a:cubicBezTo>
                  <a:pt x="23939" y="22389"/>
                  <a:pt x="25144" y="21246"/>
                  <a:pt x="25739" y="20260"/>
                </a:cubicBezTo>
                <a:cubicBezTo>
                  <a:pt x="26237" y="20629"/>
                  <a:pt x="26926" y="20812"/>
                  <a:pt x="27606" y="20812"/>
                </a:cubicBezTo>
                <a:cubicBezTo>
                  <a:pt x="28741" y="20812"/>
                  <a:pt x="29848" y="20301"/>
                  <a:pt x="29983" y="19296"/>
                </a:cubicBezTo>
                <a:cubicBezTo>
                  <a:pt x="30386" y="19531"/>
                  <a:pt x="30808" y="19637"/>
                  <a:pt x="31230" y="19637"/>
                </a:cubicBezTo>
                <a:cubicBezTo>
                  <a:pt x="34037" y="19637"/>
                  <a:pt x="36841" y="14983"/>
                  <a:pt x="34140" y="12952"/>
                </a:cubicBezTo>
                <a:cubicBezTo>
                  <a:pt x="35555" y="12181"/>
                  <a:pt x="36390" y="10659"/>
                  <a:pt x="35640" y="9052"/>
                </a:cubicBezTo>
                <a:cubicBezTo>
                  <a:pt x="35062" y="7817"/>
                  <a:pt x="33823" y="7052"/>
                  <a:pt x="32487" y="7052"/>
                </a:cubicBezTo>
                <a:cubicBezTo>
                  <a:pt x="32339" y="7052"/>
                  <a:pt x="32190" y="7061"/>
                  <a:pt x="32040" y="7080"/>
                </a:cubicBezTo>
                <a:cubicBezTo>
                  <a:pt x="32404" y="5666"/>
                  <a:pt x="32040" y="4166"/>
                  <a:pt x="31054" y="3094"/>
                </a:cubicBezTo>
                <a:cubicBezTo>
                  <a:pt x="30500" y="2513"/>
                  <a:pt x="29819" y="2281"/>
                  <a:pt x="29112" y="2281"/>
                </a:cubicBezTo>
                <a:cubicBezTo>
                  <a:pt x="28177" y="2281"/>
                  <a:pt x="27197" y="2686"/>
                  <a:pt x="26404" y="3223"/>
                </a:cubicBezTo>
                <a:cubicBezTo>
                  <a:pt x="26288" y="1247"/>
                  <a:pt x="24834" y="337"/>
                  <a:pt x="23228" y="337"/>
                </a:cubicBezTo>
                <a:cubicBezTo>
                  <a:pt x="21856" y="337"/>
                  <a:pt x="20374" y="1002"/>
                  <a:pt x="19524" y="2237"/>
                </a:cubicBezTo>
                <a:cubicBezTo>
                  <a:pt x="18955" y="1119"/>
                  <a:pt x="18045" y="0"/>
                  <a:pt x="1674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8849" name="Google Shape;18849;p13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508061">
            <a:off x="6486050" y="2197751"/>
            <a:ext cx="1277702" cy="4566734"/>
          </a:xfrm>
          <a:prstGeom prst="rect">
            <a:avLst/>
          </a:prstGeom>
          <a:noFill/>
          <a:ln>
            <a:noFill/>
          </a:ln>
          <a:effectLst>
            <a:outerShdw blurRad="242888" rotWithShape="0" algn="bl">
              <a:srgbClr val="000000">
                <a:alpha val="36000"/>
              </a:srgbClr>
            </a:outerShdw>
          </a:effectLst>
        </p:spPr>
      </p:pic>
      <p:sp>
        <p:nvSpPr>
          <p:cNvPr id="18850" name="Google Shape;18850;p133"/>
          <p:cNvSpPr txBox="1"/>
          <p:nvPr/>
        </p:nvSpPr>
        <p:spPr>
          <a:xfrm>
            <a:off x="1937875" y="2916450"/>
            <a:ext cx="5478600" cy="80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rPr>
              <a:t>HOW TO GET WHERE YOU WANT TO GO</a:t>
            </a:r>
            <a:endParaRPr sz="2400">
              <a:solidFill>
                <a:schemeClr val="accent1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Lato"/>
              <a:ea typeface="Lato"/>
              <a:cs typeface="Lato"/>
              <a:sym typeface="Lato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086" name="Shape 190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87" name="Google Shape;19087;p142"/>
          <p:cNvSpPr txBox="1"/>
          <p:nvPr>
            <p:ph type="title"/>
          </p:nvPr>
        </p:nvSpPr>
        <p:spPr>
          <a:xfrm>
            <a:off x="714850" y="315984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Four Year College/University</a:t>
            </a:r>
            <a:endParaRPr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88" name="Google Shape;19088;p142"/>
          <p:cNvSpPr txBox="1"/>
          <p:nvPr>
            <p:ph idx="1" type="subTitle"/>
          </p:nvPr>
        </p:nvSpPr>
        <p:spPr>
          <a:xfrm>
            <a:off x="956550" y="1820400"/>
            <a:ext cx="2218800" cy="108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rPr>
              <a:t>The Common App vs. School-Based Applications</a:t>
            </a:r>
            <a:endParaRPr sz="1700">
              <a:solidFill>
                <a:schemeClr val="accen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1200"/>
              </a:spcAft>
              <a:buNone/>
            </a:pPr>
            <a:r>
              <a:t/>
            </a:r>
            <a:endParaRPr/>
          </a:p>
        </p:txBody>
      </p:sp>
      <p:sp>
        <p:nvSpPr>
          <p:cNvPr id="19089" name="Google Shape;19089;p142"/>
          <p:cNvSpPr txBox="1"/>
          <p:nvPr>
            <p:ph idx="2" type="subTitle"/>
          </p:nvPr>
        </p:nvSpPr>
        <p:spPr>
          <a:xfrm>
            <a:off x="3929675" y="1873750"/>
            <a:ext cx="2103300" cy="113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rPr>
              <a:t>Early Decision, Early Action, Regular Action, Rolling Admission</a:t>
            </a:r>
            <a:endParaRPr sz="1400">
              <a:solidFill>
                <a:schemeClr val="accen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1200"/>
              </a:spcAft>
              <a:buNone/>
            </a:pPr>
            <a:r>
              <a:t/>
            </a:r>
            <a:endParaRPr sz="2200"/>
          </a:p>
        </p:txBody>
      </p:sp>
      <p:sp>
        <p:nvSpPr>
          <p:cNvPr id="19090" name="Google Shape;19090;p142"/>
          <p:cNvSpPr txBox="1"/>
          <p:nvPr>
            <p:ph idx="3" type="subTitle"/>
          </p:nvPr>
        </p:nvSpPr>
        <p:spPr>
          <a:xfrm>
            <a:off x="6617275" y="2097725"/>
            <a:ext cx="2030400" cy="38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rPr>
              <a:t>Waiver of </a:t>
            </a:r>
            <a:endParaRPr sz="1500">
              <a:solidFill>
                <a:schemeClr val="accen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1200"/>
              </a:spcBef>
              <a:spcAft>
                <a:spcPts val="1200"/>
              </a:spcAft>
              <a:buNone/>
            </a:pPr>
            <a:r>
              <a:rPr lang="en" sz="1500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rPr>
              <a:t>Rights</a:t>
            </a:r>
            <a:endParaRPr sz="1500">
              <a:solidFill>
                <a:schemeClr val="accen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91" name="Google Shape;19091;p142"/>
          <p:cNvSpPr/>
          <p:nvPr/>
        </p:nvSpPr>
        <p:spPr>
          <a:xfrm>
            <a:off x="796025" y="1712450"/>
            <a:ext cx="2379349" cy="1296808"/>
          </a:xfrm>
          <a:custGeom>
            <a:rect b="b" l="l" r="r" t="t"/>
            <a:pathLst>
              <a:path extrusionOk="0" h="22787" w="39529">
                <a:moveTo>
                  <a:pt x="1802" y="3406"/>
                </a:moveTo>
                <a:cubicBezTo>
                  <a:pt x="1468" y="3839"/>
                  <a:pt x="1135" y="4240"/>
                  <a:pt x="801" y="4673"/>
                </a:cubicBezTo>
                <a:cubicBezTo>
                  <a:pt x="968" y="3572"/>
                  <a:pt x="1035" y="3506"/>
                  <a:pt x="1802" y="3406"/>
                </a:cubicBezTo>
                <a:close/>
                <a:moveTo>
                  <a:pt x="2436" y="3739"/>
                </a:moveTo>
                <a:cubicBezTo>
                  <a:pt x="2035" y="4640"/>
                  <a:pt x="1302" y="5340"/>
                  <a:pt x="801" y="6174"/>
                </a:cubicBezTo>
                <a:cubicBezTo>
                  <a:pt x="901" y="5074"/>
                  <a:pt x="1935" y="4607"/>
                  <a:pt x="2436" y="3739"/>
                </a:cubicBezTo>
                <a:close/>
                <a:moveTo>
                  <a:pt x="2436" y="5107"/>
                </a:moveTo>
                <a:lnTo>
                  <a:pt x="2436" y="5107"/>
                </a:lnTo>
                <a:cubicBezTo>
                  <a:pt x="2502" y="6475"/>
                  <a:pt x="1335" y="7108"/>
                  <a:pt x="868" y="8176"/>
                </a:cubicBezTo>
                <a:cubicBezTo>
                  <a:pt x="701" y="7609"/>
                  <a:pt x="1635" y="5907"/>
                  <a:pt x="2436" y="5140"/>
                </a:cubicBezTo>
                <a:lnTo>
                  <a:pt x="2436" y="5107"/>
                </a:lnTo>
                <a:close/>
                <a:moveTo>
                  <a:pt x="2369" y="7042"/>
                </a:moveTo>
                <a:lnTo>
                  <a:pt x="2369" y="7042"/>
                </a:lnTo>
                <a:cubicBezTo>
                  <a:pt x="2302" y="7409"/>
                  <a:pt x="2502" y="7742"/>
                  <a:pt x="2369" y="8076"/>
                </a:cubicBezTo>
                <a:cubicBezTo>
                  <a:pt x="2336" y="8142"/>
                  <a:pt x="2302" y="8209"/>
                  <a:pt x="2269" y="8276"/>
                </a:cubicBezTo>
                <a:cubicBezTo>
                  <a:pt x="1835" y="8876"/>
                  <a:pt x="1368" y="9443"/>
                  <a:pt x="901" y="10010"/>
                </a:cubicBezTo>
                <a:lnTo>
                  <a:pt x="901" y="10010"/>
                </a:lnTo>
                <a:cubicBezTo>
                  <a:pt x="701" y="8676"/>
                  <a:pt x="1802" y="7976"/>
                  <a:pt x="2369" y="7042"/>
                </a:cubicBezTo>
                <a:close/>
                <a:moveTo>
                  <a:pt x="2436" y="9076"/>
                </a:moveTo>
                <a:lnTo>
                  <a:pt x="2436" y="9076"/>
                </a:lnTo>
                <a:cubicBezTo>
                  <a:pt x="2302" y="10110"/>
                  <a:pt x="1435" y="10644"/>
                  <a:pt x="935" y="11411"/>
                </a:cubicBezTo>
                <a:cubicBezTo>
                  <a:pt x="1101" y="10444"/>
                  <a:pt x="1835" y="9810"/>
                  <a:pt x="2436" y="9076"/>
                </a:cubicBezTo>
                <a:close/>
                <a:moveTo>
                  <a:pt x="2536" y="10444"/>
                </a:moveTo>
                <a:cubicBezTo>
                  <a:pt x="2669" y="10878"/>
                  <a:pt x="2536" y="11345"/>
                  <a:pt x="2236" y="11645"/>
                </a:cubicBezTo>
                <a:cubicBezTo>
                  <a:pt x="1835" y="12145"/>
                  <a:pt x="1435" y="12712"/>
                  <a:pt x="1035" y="13279"/>
                </a:cubicBezTo>
                <a:cubicBezTo>
                  <a:pt x="901" y="12312"/>
                  <a:pt x="1001" y="12079"/>
                  <a:pt x="2536" y="10444"/>
                </a:cubicBezTo>
                <a:close/>
                <a:moveTo>
                  <a:pt x="2603" y="12145"/>
                </a:moveTo>
                <a:cubicBezTo>
                  <a:pt x="2936" y="13580"/>
                  <a:pt x="1568" y="14247"/>
                  <a:pt x="1202" y="15314"/>
                </a:cubicBezTo>
                <a:cubicBezTo>
                  <a:pt x="1035" y="14313"/>
                  <a:pt x="1635" y="13013"/>
                  <a:pt x="2603" y="12145"/>
                </a:cubicBezTo>
                <a:close/>
                <a:moveTo>
                  <a:pt x="2703" y="14113"/>
                </a:moveTo>
                <a:cubicBezTo>
                  <a:pt x="2903" y="15481"/>
                  <a:pt x="1802" y="16148"/>
                  <a:pt x="1302" y="17115"/>
                </a:cubicBezTo>
                <a:lnTo>
                  <a:pt x="1168" y="17082"/>
                </a:lnTo>
                <a:lnTo>
                  <a:pt x="1168" y="16315"/>
                </a:lnTo>
                <a:cubicBezTo>
                  <a:pt x="1168" y="16248"/>
                  <a:pt x="1168" y="16148"/>
                  <a:pt x="1202" y="16115"/>
                </a:cubicBezTo>
                <a:cubicBezTo>
                  <a:pt x="1935" y="15815"/>
                  <a:pt x="1902" y="14947"/>
                  <a:pt x="2402" y="14480"/>
                </a:cubicBezTo>
                <a:cubicBezTo>
                  <a:pt x="2502" y="14380"/>
                  <a:pt x="2603" y="14247"/>
                  <a:pt x="2703" y="14113"/>
                </a:cubicBezTo>
                <a:close/>
                <a:moveTo>
                  <a:pt x="2803" y="15881"/>
                </a:moveTo>
                <a:lnTo>
                  <a:pt x="2803" y="15881"/>
                </a:lnTo>
                <a:cubicBezTo>
                  <a:pt x="2903" y="16148"/>
                  <a:pt x="2836" y="16448"/>
                  <a:pt x="2669" y="16682"/>
                </a:cubicBezTo>
                <a:cubicBezTo>
                  <a:pt x="2269" y="17349"/>
                  <a:pt x="1869" y="18049"/>
                  <a:pt x="1435" y="18783"/>
                </a:cubicBezTo>
                <a:cubicBezTo>
                  <a:pt x="1368" y="18350"/>
                  <a:pt x="1101" y="17983"/>
                  <a:pt x="1702" y="17816"/>
                </a:cubicBezTo>
                <a:cubicBezTo>
                  <a:pt x="1969" y="17716"/>
                  <a:pt x="1702" y="17349"/>
                  <a:pt x="1869" y="17149"/>
                </a:cubicBezTo>
                <a:cubicBezTo>
                  <a:pt x="2202" y="16749"/>
                  <a:pt x="2469" y="16315"/>
                  <a:pt x="2803" y="15881"/>
                </a:cubicBezTo>
                <a:close/>
                <a:moveTo>
                  <a:pt x="2903" y="17616"/>
                </a:moveTo>
                <a:lnTo>
                  <a:pt x="2903" y="17616"/>
                </a:lnTo>
                <a:cubicBezTo>
                  <a:pt x="3103" y="18150"/>
                  <a:pt x="2769" y="18516"/>
                  <a:pt x="2502" y="18917"/>
                </a:cubicBezTo>
                <a:cubicBezTo>
                  <a:pt x="2236" y="19317"/>
                  <a:pt x="2002" y="19717"/>
                  <a:pt x="1802" y="20184"/>
                </a:cubicBezTo>
                <a:cubicBezTo>
                  <a:pt x="1402" y="19884"/>
                  <a:pt x="1735" y="19717"/>
                  <a:pt x="1835" y="19484"/>
                </a:cubicBezTo>
                <a:cubicBezTo>
                  <a:pt x="2102" y="18883"/>
                  <a:pt x="2402" y="18283"/>
                  <a:pt x="2769" y="17749"/>
                </a:cubicBezTo>
                <a:cubicBezTo>
                  <a:pt x="2803" y="17683"/>
                  <a:pt x="2869" y="17649"/>
                  <a:pt x="2903" y="17616"/>
                </a:cubicBezTo>
                <a:close/>
                <a:moveTo>
                  <a:pt x="36905" y="797"/>
                </a:moveTo>
                <a:cubicBezTo>
                  <a:pt x="37522" y="797"/>
                  <a:pt x="38109" y="1186"/>
                  <a:pt x="38295" y="1805"/>
                </a:cubicBezTo>
                <a:cubicBezTo>
                  <a:pt x="38595" y="2572"/>
                  <a:pt x="38728" y="3406"/>
                  <a:pt x="38728" y="4240"/>
                </a:cubicBezTo>
                <a:cubicBezTo>
                  <a:pt x="38762" y="4907"/>
                  <a:pt x="38728" y="5607"/>
                  <a:pt x="38728" y="6308"/>
                </a:cubicBezTo>
                <a:cubicBezTo>
                  <a:pt x="38628" y="9610"/>
                  <a:pt x="38562" y="12879"/>
                  <a:pt x="38295" y="16148"/>
                </a:cubicBezTo>
                <a:cubicBezTo>
                  <a:pt x="38295" y="16782"/>
                  <a:pt x="38228" y="17416"/>
                  <a:pt x="38128" y="18049"/>
                </a:cubicBezTo>
                <a:cubicBezTo>
                  <a:pt x="38061" y="18450"/>
                  <a:pt x="37861" y="18817"/>
                  <a:pt x="37561" y="19084"/>
                </a:cubicBezTo>
                <a:cubicBezTo>
                  <a:pt x="36727" y="19784"/>
                  <a:pt x="35693" y="20218"/>
                  <a:pt x="34592" y="20318"/>
                </a:cubicBezTo>
                <a:lnTo>
                  <a:pt x="34592" y="20284"/>
                </a:lnTo>
                <a:cubicBezTo>
                  <a:pt x="33591" y="20334"/>
                  <a:pt x="32582" y="20359"/>
                  <a:pt x="31573" y="20359"/>
                </a:cubicBezTo>
                <a:cubicBezTo>
                  <a:pt x="30564" y="20359"/>
                  <a:pt x="29555" y="20334"/>
                  <a:pt x="28554" y="20284"/>
                </a:cubicBezTo>
                <a:cubicBezTo>
                  <a:pt x="28171" y="20279"/>
                  <a:pt x="27788" y="20276"/>
                  <a:pt x="27407" y="20276"/>
                </a:cubicBezTo>
                <a:cubicBezTo>
                  <a:pt x="25564" y="20276"/>
                  <a:pt x="23740" y="20341"/>
                  <a:pt x="21916" y="20451"/>
                </a:cubicBezTo>
                <a:cubicBezTo>
                  <a:pt x="21636" y="20464"/>
                  <a:pt x="21356" y="20469"/>
                  <a:pt x="21075" y="20469"/>
                </a:cubicBezTo>
                <a:cubicBezTo>
                  <a:pt x="19888" y="20469"/>
                  <a:pt x="18701" y="20372"/>
                  <a:pt x="17513" y="20318"/>
                </a:cubicBezTo>
                <a:cubicBezTo>
                  <a:pt x="16723" y="20287"/>
                  <a:pt x="15935" y="20275"/>
                  <a:pt x="15149" y="20275"/>
                </a:cubicBezTo>
                <a:cubicBezTo>
                  <a:pt x="13347" y="20275"/>
                  <a:pt x="11552" y="20338"/>
                  <a:pt x="9741" y="20385"/>
                </a:cubicBezTo>
                <a:cubicBezTo>
                  <a:pt x="9569" y="20390"/>
                  <a:pt x="9396" y="20393"/>
                  <a:pt x="9224" y="20393"/>
                </a:cubicBezTo>
                <a:cubicBezTo>
                  <a:pt x="8362" y="20393"/>
                  <a:pt x="7500" y="20323"/>
                  <a:pt x="6639" y="20184"/>
                </a:cubicBezTo>
                <a:cubicBezTo>
                  <a:pt x="5805" y="20018"/>
                  <a:pt x="5038" y="19651"/>
                  <a:pt x="4370" y="19117"/>
                </a:cubicBezTo>
                <a:cubicBezTo>
                  <a:pt x="3903" y="18717"/>
                  <a:pt x="3603" y="18083"/>
                  <a:pt x="3637" y="17449"/>
                </a:cubicBezTo>
                <a:cubicBezTo>
                  <a:pt x="3503" y="15014"/>
                  <a:pt x="3370" y="12579"/>
                  <a:pt x="3236" y="10110"/>
                </a:cubicBezTo>
                <a:cubicBezTo>
                  <a:pt x="3136" y="7942"/>
                  <a:pt x="3070" y="5774"/>
                  <a:pt x="3170" y="3606"/>
                </a:cubicBezTo>
                <a:cubicBezTo>
                  <a:pt x="3170" y="2805"/>
                  <a:pt x="3403" y="2005"/>
                  <a:pt x="3837" y="1304"/>
                </a:cubicBezTo>
                <a:cubicBezTo>
                  <a:pt x="4022" y="995"/>
                  <a:pt x="4351" y="800"/>
                  <a:pt x="4718" y="800"/>
                </a:cubicBezTo>
                <a:cubicBezTo>
                  <a:pt x="4746" y="800"/>
                  <a:pt x="4775" y="801"/>
                  <a:pt x="4804" y="804"/>
                </a:cubicBezTo>
                <a:cubicBezTo>
                  <a:pt x="8273" y="871"/>
                  <a:pt x="11742" y="1004"/>
                  <a:pt x="15212" y="1171"/>
                </a:cubicBezTo>
                <a:cubicBezTo>
                  <a:pt x="15762" y="1187"/>
                  <a:pt x="16312" y="1196"/>
                  <a:pt x="16863" y="1196"/>
                </a:cubicBezTo>
                <a:cubicBezTo>
                  <a:pt x="17413" y="1196"/>
                  <a:pt x="17963" y="1187"/>
                  <a:pt x="18514" y="1171"/>
                </a:cubicBezTo>
                <a:cubicBezTo>
                  <a:pt x="19142" y="1136"/>
                  <a:pt x="19770" y="1124"/>
                  <a:pt x="20398" y="1124"/>
                </a:cubicBezTo>
                <a:cubicBezTo>
                  <a:pt x="21809" y="1124"/>
                  <a:pt x="23216" y="1185"/>
                  <a:pt x="24614" y="1185"/>
                </a:cubicBezTo>
                <a:cubicBezTo>
                  <a:pt x="24972" y="1185"/>
                  <a:pt x="25329" y="1181"/>
                  <a:pt x="25686" y="1171"/>
                </a:cubicBezTo>
                <a:cubicBezTo>
                  <a:pt x="29388" y="1071"/>
                  <a:pt x="33058" y="904"/>
                  <a:pt x="36760" y="804"/>
                </a:cubicBezTo>
                <a:cubicBezTo>
                  <a:pt x="36809" y="799"/>
                  <a:pt x="36857" y="797"/>
                  <a:pt x="36905" y="797"/>
                </a:cubicBezTo>
                <a:close/>
                <a:moveTo>
                  <a:pt x="3203" y="18917"/>
                </a:moveTo>
                <a:cubicBezTo>
                  <a:pt x="3436" y="19117"/>
                  <a:pt x="3503" y="19317"/>
                  <a:pt x="3303" y="19617"/>
                </a:cubicBezTo>
                <a:cubicBezTo>
                  <a:pt x="3103" y="19884"/>
                  <a:pt x="2969" y="20218"/>
                  <a:pt x="2769" y="20551"/>
                </a:cubicBezTo>
                <a:cubicBezTo>
                  <a:pt x="2715" y="20632"/>
                  <a:pt x="2705" y="20821"/>
                  <a:pt x="2580" y="20821"/>
                </a:cubicBezTo>
                <a:cubicBezTo>
                  <a:pt x="2551" y="20821"/>
                  <a:pt x="2514" y="20811"/>
                  <a:pt x="2469" y="20785"/>
                </a:cubicBezTo>
                <a:cubicBezTo>
                  <a:pt x="2269" y="20685"/>
                  <a:pt x="2202" y="20418"/>
                  <a:pt x="2369" y="20251"/>
                </a:cubicBezTo>
                <a:cubicBezTo>
                  <a:pt x="2636" y="19817"/>
                  <a:pt x="2903" y="19350"/>
                  <a:pt x="3203" y="18917"/>
                </a:cubicBezTo>
                <a:close/>
                <a:moveTo>
                  <a:pt x="3908" y="19721"/>
                </a:moveTo>
                <a:cubicBezTo>
                  <a:pt x="3941" y="19721"/>
                  <a:pt x="3981" y="19740"/>
                  <a:pt x="4037" y="19784"/>
                </a:cubicBezTo>
                <a:cubicBezTo>
                  <a:pt x="4170" y="19918"/>
                  <a:pt x="4370" y="19951"/>
                  <a:pt x="4437" y="20118"/>
                </a:cubicBezTo>
                <a:cubicBezTo>
                  <a:pt x="4372" y="20443"/>
                  <a:pt x="3672" y="21086"/>
                  <a:pt x="3421" y="21086"/>
                </a:cubicBezTo>
                <a:cubicBezTo>
                  <a:pt x="3415" y="21086"/>
                  <a:pt x="3409" y="21086"/>
                  <a:pt x="3403" y="21085"/>
                </a:cubicBezTo>
                <a:cubicBezTo>
                  <a:pt x="3203" y="21018"/>
                  <a:pt x="3136" y="20985"/>
                  <a:pt x="3270" y="20785"/>
                </a:cubicBezTo>
                <a:cubicBezTo>
                  <a:pt x="3436" y="20485"/>
                  <a:pt x="3603" y="20184"/>
                  <a:pt x="3770" y="19884"/>
                </a:cubicBezTo>
                <a:cubicBezTo>
                  <a:pt x="3814" y="19795"/>
                  <a:pt x="3844" y="19721"/>
                  <a:pt x="3908" y="19721"/>
                </a:cubicBezTo>
                <a:close/>
                <a:moveTo>
                  <a:pt x="4904" y="20284"/>
                </a:moveTo>
                <a:cubicBezTo>
                  <a:pt x="5338" y="20551"/>
                  <a:pt x="5371" y="20918"/>
                  <a:pt x="5038" y="21185"/>
                </a:cubicBezTo>
                <a:cubicBezTo>
                  <a:pt x="4954" y="21235"/>
                  <a:pt x="4871" y="21260"/>
                  <a:pt x="4787" y="21260"/>
                </a:cubicBezTo>
                <a:cubicBezTo>
                  <a:pt x="4704" y="21260"/>
                  <a:pt x="4621" y="21235"/>
                  <a:pt x="4537" y="21185"/>
                </a:cubicBezTo>
                <a:cubicBezTo>
                  <a:pt x="4437" y="21085"/>
                  <a:pt x="4571" y="20985"/>
                  <a:pt x="4637" y="20885"/>
                </a:cubicBezTo>
                <a:cubicBezTo>
                  <a:pt x="4704" y="20685"/>
                  <a:pt x="4804" y="20518"/>
                  <a:pt x="4904" y="20284"/>
                </a:cubicBezTo>
                <a:close/>
                <a:moveTo>
                  <a:pt x="6007" y="20828"/>
                </a:moveTo>
                <a:cubicBezTo>
                  <a:pt x="6156" y="20828"/>
                  <a:pt x="6392" y="20876"/>
                  <a:pt x="6772" y="20952"/>
                </a:cubicBezTo>
                <a:cubicBezTo>
                  <a:pt x="6634" y="21245"/>
                  <a:pt x="6451" y="21306"/>
                  <a:pt x="6256" y="21306"/>
                </a:cubicBezTo>
                <a:cubicBezTo>
                  <a:pt x="6117" y="21306"/>
                  <a:pt x="5971" y="21275"/>
                  <a:pt x="5830" y="21275"/>
                </a:cubicBezTo>
                <a:cubicBezTo>
                  <a:pt x="5788" y="21275"/>
                  <a:pt x="5746" y="21278"/>
                  <a:pt x="5705" y="21285"/>
                </a:cubicBezTo>
                <a:cubicBezTo>
                  <a:pt x="5746" y="20954"/>
                  <a:pt x="5762" y="20828"/>
                  <a:pt x="6007" y="20828"/>
                </a:cubicBezTo>
                <a:close/>
                <a:moveTo>
                  <a:pt x="7339" y="20985"/>
                </a:moveTo>
                <a:cubicBezTo>
                  <a:pt x="7539" y="20985"/>
                  <a:pt x="7740" y="21018"/>
                  <a:pt x="7973" y="21052"/>
                </a:cubicBezTo>
                <a:cubicBezTo>
                  <a:pt x="7898" y="21297"/>
                  <a:pt x="7758" y="21350"/>
                  <a:pt x="7603" y="21350"/>
                </a:cubicBezTo>
                <a:cubicBezTo>
                  <a:pt x="7484" y="21350"/>
                  <a:pt x="7355" y="21319"/>
                  <a:pt x="7239" y="21319"/>
                </a:cubicBezTo>
                <a:cubicBezTo>
                  <a:pt x="7139" y="21319"/>
                  <a:pt x="7106" y="21252"/>
                  <a:pt x="7139" y="21185"/>
                </a:cubicBezTo>
                <a:cubicBezTo>
                  <a:pt x="7172" y="21118"/>
                  <a:pt x="7206" y="20985"/>
                  <a:pt x="7339" y="20985"/>
                </a:cubicBezTo>
                <a:close/>
                <a:moveTo>
                  <a:pt x="9474" y="21052"/>
                </a:moveTo>
                <a:cubicBezTo>
                  <a:pt x="9300" y="21250"/>
                  <a:pt x="9052" y="21357"/>
                  <a:pt x="8799" y="21357"/>
                </a:cubicBezTo>
                <a:cubicBezTo>
                  <a:pt x="8713" y="21357"/>
                  <a:pt x="8625" y="21344"/>
                  <a:pt x="8540" y="21319"/>
                </a:cubicBezTo>
                <a:cubicBezTo>
                  <a:pt x="8473" y="21285"/>
                  <a:pt x="8473" y="21252"/>
                  <a:pt x="8473" y="21218"/>
                </a:cubicBezTo>
                <a:cubicBezTo>
                  <a:pt x="8473" y="21085"/>
                  <a:pt x="8573" y="21052"/>
                  <a:pt x="8707" y="21052"/>
                </a:cubicBezTo>
                <a:close/>
                <a:moveTo>
                  <a:pt x="10289" y="21076"/>
                </a:moveTo>
                <a:cubicBezTo>
                  <a:pt x="10306" y="21076"/>
                  <a:pt x="10324" y="21079"/>
                  <a:pt x="10341" y="21085"/>
                </a:cubicBezTo>
                <a:lnTo>
                  <a:pt x="11242" y="21085"/>
                </a:lnTo>
                <a:cubicBezTo>
                  <a:pt x="11143" y="21307"/>
                  <a:pt x="10697" y="21493"/>
                  <a:pt x="10377" y="21493"/>
                </a:cubicBezTo>
                <a:cubicBezTo>
                  <a:pt x="10265" y="21493"/>
                  <a:pt x="10168" y="21470"/>
                  <a:pt x="10108" y="21419"/>
                </a:cubicBezTo>
                <a:lnTo>
                  <a:pt x="10108" y="21385"/>
                </a:lnTo>
                <a:cubicBezTo>
                  <a:pt x="10041" y="21352"/>
                  <a:pt x="10075" y="21285"/>
                  <a:pt x="10108" y="21218"/>
                </a:cubicBezTo>
                <a:cubicBezTo>
                  <a:pt x="10135" y="21136"/>
                  <a:pt x="10208" y="21076"/>
                  <a:pt x="10289" y="21076"/>
                </a:cubicBezTo>
                <a:close/>
                <a:moveTo>
                  <a:pt x="12217" y="21025"/>
                </a:moveTo>
                <a:cubicBezTo>
                  <a:pt x="12297" y="21025"/>
                  <a:pt x="12384" y="21035"/>
                  <a:pt x="12476" y="21052"/>
                </a:cubicBezTo>
                <a:cubicBezTo>
                  <a:pt x="12402" y="21348"/>
                  <a:pt x="12273" y="21516"/>
                  <a:pt x="12049" y="21516"/>
                </a:cubicBezTo>
                <a:cubicBezTo>
                  <a:pt x="11970" y="21516"/>
                  <a:pt x="11880" y="21495"/>
                  <a:pt x="11776" y="21452"/>
                </a:cubicBezTo>
                <a:lnTo>
                  <a:pt x="11776" y="21419"/>
                </a:lnTo>
                <a:cubicBezTo>
                  <a:pt x="11801" y="21118"/>
                  <a:pt x="11976" y="21025"/>
                  <a:pt x="12217" y="21025"/>
                </a:cubicBezTo>
                <a:close/>
                <a:moveTo>
                  <a:pt x="13684" y="20956"/>
                </a:moveTo>
                <a:cubicBezTo>
                  <a:pt x="13848" y="20956"/>
                  <a:pt x="14061" y="20968"/>
                  <a:pt x="14344" y="20985"/>
                </a:cubicBezTo>
                <a:cubicBezTo>
                  <a:pt x="14068" y="21446"/>
                  <a:pt x="13982" y="21588"/>
                  <a:pt x="13637" y="21588"/>
                </a:cubicBezTo>
                <a:cubicBezTo>
                  <a:pt x="13482" y="21588"/>
                  <a:pt x="13276" y="21560"/>
                  <a:pt x="12977" y="21519"/>
                </a:cubicBezTo>
                <a:lnTo>
                  <a:pt x="12943" y="21519"/>
                </a:lnTo>
                <a:cubicBezTo>
                  <a:pt x="13143" y="21068"/>
                  <a:pt x="13193" y="20956"/>
                  <a:pt x="13684" y="20956"/>
                </a:cubicBezTo>
                <a:close/>
                <a:moveTo>
                  <a:pt x="35515" y="20821"/>
                </a:moveTo>
                <a:cubicBezTo>
                  <a:pt x="35563" y="20821"/>
                  <a:pt x="35613" y="20839"/>
                  <a:pt x="35659" y="20885"/>
                </a:cubicBezTo>
                <a:cubicBezTo>
                  <a:pt x="35760" y="21018"/>
                  <a:pt x="35659" y="21118"/>
                  <a:pt x="35593" y="21218"/>
                </a:cubicBezTo>
                <a:cubicBezTo>
                  <a:pt x="35393" y="21452"/>
                  <a:pt x="35092" y="21619"/>
                  <a:pt x="34792" y="21619"/>
                </a:cubicBezTo>
                <a:cubicBezTo>
                  <a:pt x="34926" y="21385"/>
                  <a:pt x="35092" y="21152"/>
                  <a:pt x="35293" y="20952"/>
                </a:cubicBezTo>
                <a:cubicBezTo>
                  <a:pt x="35336" y="20886"/>
                  <a:pt x="35423" y="20821"/>
                  <a:pt x="35515" y="20821"/>
                </a:cubicBezTo>
                <a:close/>
                <a:moveTo>
                  <a:pt x="15345" y="20985"/>
                </a:moveTo>
                <a:cubicBezTo>
                  <a:pt x="15190" y="21264"/>
                  <a:pt x="15121" y="21659"/>
                  <a:pt x="14683" y="21659"/>
                </a:cubicBezTo>
                <a:cubicBezTo>
                  <a:pt x="14650" y="21659"/>
                  <a:pt x="14615" y="21657"/>
                  <a:pt x="14578" y="21652"/>
                </a:cubicBezTo>
                <a:cubicBezTo>
                  <a:pt x="14811" y="21352"/>
                  <a:pt x="14911" y="21018"/>
                  <a:pt x="15345" y="20985"/>
                </a:cubicBezTo>
                <a:close/>
                <a:moveTo>
                  <a:pt x="19349" y="21131"/>
                </a:moveTo>
                <a:cubicBezTo>
                  <a:pt x="19430" y="21131"/>
                  <a:pt x="19518" y="21148"/>
                  <a:pt x="19615" y="21185"/>
                </a:cubicBezTo>
                <a:cubicBezTo>
                  <a:pt x="19428" y="21558"/>
                  <a:pt x="19372" y="21670"/>
                  <a:pt x="19151" y="21670"/>
                </a:cubicBezTo>
                <a:cubicBezTo>
                  <a:pt x="19058" y="21670"/>
                  <a:pt x="18935" y="21650"/>
                  <a:pt x="18761" y="21621"/>
                </a:cubicBezTo>
                <a:lnTo>
                  <a:pt x="18761" y="21621"/>
                </a:lnTo>
                <a:cubicBezTo>
                  <a:pt x="18890" y="21327"/>
                  <a:pt x="19077" y="21131"/>
                  <a:pt x="19349" y="21131"/>
                </a:cubicBezTo>
                <a:close/>
                <a:moveTo>
                  <a:pt x="18052" y="21041"/>
                </a:moveTo>
                <a:cubicBezTo>
                  <a:pt x="18131" y="21041"/>
                  <a:pt x="18217" y="21055"/>
                  <a:pt x="18314" y="21085"/>
                </a:cubicBezTo>
                <a:cubicBezTo>
                  <a:pt x="18180" y="21540"/>
                  <a:pt x="18089" y="21673"/>
                  <a:pt x="17678" y="21673"/>
                </a:cubicBezTo>
                <a:cubicBezTo>
                  <a:pt x="17577" y="21673"/>
                  <a:pt x="17457" y="21665"/>
                  <a:pt x="17313" y="21652"/>
                </a:cubicBezTo>
                <a:cubicBezTo>
                  <a:pt x="17504" y="21324"/>
                  <a:pt x="17696" y="21041"/>
                  <a:pt x="18052" y="21041"/>
                </a:cubicBezTo>
                <a:close/>
                <a:moveTo>
                  <a:pt x="20594" y="21142"/>
                </a:moveTo>
                <a:cubicBezTo>
                  <a:pt x="20742" y="21142"/>
                  <a:pt x="20910" y="21173"/>
                  <a:pt x="21082" y="21185"/>
                </a:cubicBezTo>
                <a:cubicBezTo>
                  <a:pt x="20871" y="21502"/>
                  <a:pt x="20639" y="21693"/>
                  <a:pt x="20337" y="21693"/>
                </a:cubicBezTo>
                <a:cubicBezTo>
                  <a:pt x="20257" y="21693"/>
                  <a:pt x="20172" y="21680"/>
                  <a:pt x="20082" y="21652"/>
                </a:cubicBezTo>
                <a:cubicBezTo>
                  <a:pt x="20145" y="21231"/>
                  <a:pt x="20341" y="21142"/>
                  <a:pt x="20594" y="21142"/>
                </a:cubicBezTo>
                <a:close/>
                <a:moveTo>
                  <a:pt x="16417" y="20951"/>
                </a:moveTo>
                <a:cubicBezTo>
                  <a:pt x="16544" y="20951"/>
                  <a:pt x="16710" y="20979"/>
                  <a:pt x="16946" y="21018"/>
                </a:cubicBezTo>
                <a:cubicBezTo>
                  <a:pt x="16815" y="21491"/>
                  <a:pt x="16518" y="21695"/>
                  <a:pt x="16104" y="21695"/>
                </a:cubicBezTo>
                <a:cubicBezTo>
                  <a:pt x="15993" y="21695"/>
                  <a:pt x="15873" y="21680"/>
                  <a:pt x="15745" y="21652"/>
                </a:cubicBezTo>
                <a:cubicBezTo>
                  <a:pt x="16028" y="21111"/>
                  <a:pt x="16111" y="20951"/>
                  <a:pt x="16417" y="20951"/>
                </a:cubicBezTo>
                <a:close/>
                <a:moveTo>
                  <a:pt x="34525" y="20985"/>
                </a:moveTo>
                <a:cubicBezTo>
                  <a:pt x="34117" y="21362"/>
                  <a:pt x="33945" y="21858"/>
                  <a:pt x="33312" y="21858"/>
                </a:cubicBezTo>
                <a:cubicBezTo>
                  <a:pt x="33274" y="21858"/>
                  <a:pt x="33233" y="21856"/>
                  <a:pt x="33191" y="21852"/>
                </a:cubicBezTo>
                <a:lnTo>
                  <a:pt x="33191" y="21819"/>
                </a:lnTo>
                <a:cubicBezTo>
                  <a:pt x="33691" y="21552"/>
                  <a:pt x="33791" y="20985"/>
                  <a:pt x="34525" y="20985"/>
                </a:cubicBezTo>
                <a:close/>
                <a:moveTo>
                  <a:pt x="22086" y="21123"/>
                </a:moveTo>
                <a:cubicBezTo>
                  <a:pt x="22161" y="21123"/>
                  <a:pt x="22248" y="21142"/>
                  <a:pt x="22350" y="21185"/>
                </a:cubicBezTo>
                <a:cubicBezTo>
                  <a:pt x="22069" y="21434"/>
                  <a:pt x="21934" y="21859"/>
                  <a:pt x="21373" y="21859"/>
                </a:cubicBezTo>
                <a:cubicBezTo>
                  <a:pt x="21334" y="21859"/>
                  <a:pt x="21293" y="21857"/>
                  <a:pt x="21249" y="21852"/>
                </a:cubicBezTo>
                <a:cubicBezTo>
                  <a:pt x="21613" y="21628"/>
                  <a:pt x="21695" y="21123"/>
                  <a:pt x="22086" y="21123"/>
                </a:cubicBezTo>
                <a:close/>
                <a:moveTo>
                  <a:pt x="32802" y="21015"/>
                </a:moveTo>
                <a:cubicBezTo>
                  <a:pt x="32890" y="21015"/>
                  <a:pt x="32986" y="21026"/>
                  <a:pt x="33091" y="21052"/>
                </a:cubicBezTo>
                <a:cubicBezTo>
                  <a:pt x="32706" y="21496"/>
                  <a:pt x="32373" y="21941"/>
                  <a:pt x="31765" y="21941"/>
                </a:cubicBezTo>
                <a:cubicBezTo>
                  <a:pt x="31689" y="21941"/>
                  <a:pt x="31609" y="21934"/>
                  <a:pt x="31523" y="21919"/>
                </a:cubicBezTo>
                <a:lnTo>
                  <a:pt x="31523" y="21886"/>
                </a:lnTo>
                <a:cubicBezTo>
                  <a:pt x="31960" y="21565"/>
                  <a:pt x="32194" y="21015"/>
                  <a:pt x="32802" y="21015"/>
                </a:cubicBezTo>
                <a:close/>
                <a:moveTo>
                  <a:pt x="23717" y="21038"/>
                </a:moveTo>
                <a:cubicBezTo>
                  <a:pt x="23846" y="21038"/>
                  <a:pt x="23989" y="21062"/>
                  <a:pt x="24151" y="21118"/>
                </a:cubicBezTo>
                <a:cubicBezTo>
                  <a:pt x="23770" y="21445"/>
                  <a:pt x="23522" y="21973"/>
                  <a:pt x="22952" y="21973"/>
                </a:cubicBezTo>
                <a:cubicBezTo>
                  <a:pt x="22825" y="21973"/>
                  <a:pt x="22681" y="21947"/>
                  <a:pt x="22517" y="21886"/>
                </a:cubicBezTo>
                <a:cubicBezTo>
                  <a:pt x="22869" y="21506"/>
                  <a:pt x="23156" y="21038"/>
                  <a:pt x="23717" y="21038"/>
                </a:cubicBezTo>
                <a:close/>
                <a:moveTo>
                  <a:pt x="25443" y="20976"/>
                </a:moveTo>
                <a:cubicBezTo>
                  <a:pt x="25570" y="20976"/>
                  <a:pt x="25721" y="20995"/>
                  <a:pt x="25919" y="21018"/>
                </a:cubicBezTo>
                <a:cubicBezTo>
                  <a:pt x="25444" y="21705"/>
                  <a:pt x="25010" y="22015"/>
                  <a:pt x="24535" y="22015"/>
                </a:cubicBezTo>
                <a:cubicBezTo>
                  <a:pt x="24411" y="22015"/>
                  <a:pt x="24283" y="21994"/>
                  <a:pt x="24151" y="21952"/>
                </a:cubicBezTo>
                <a:cubicBezTo>
                  <a:pt x="24864" y="21164"/>
                  <a:pt x="25033" y="20976"/>
                  <a:pt x="25443" y="20976"/>
                </a:cubicBezTo>
                <a:close/>
                <a:moveTo>
                  <a:pt x="30790" y="21024"/>
                </a:moveTo>
                <a:cubicBezTo>
                  <a:pt x="30983" y="21024"/>
                  <a:pt x="31212" y="21058"/>
                  <a:pt x="31490" y="21118"/>
                </a:cubicBezTo>
                <a:cubicBezTo>
                  <a:pt x="31069" y="21651"/>
                  <a:pt x="30625" y="22066"/>
                  <a:pt x="30019" y="22066"/>
                </a:cubicBezTo>
                <a:cubicBezTo>
                  <a:pt x="29904" y="22066"/>
                  <a:pt x="29783" y="22051"/>
                  <a:pt x="29655" y="22019"/>
                </a:cubicBezTo>
                <a:lnTo>
                  <a:pt x="29622" y="21986"/>
                </a:lnTo>
                <a:cubicBezTo>
                  <a:pt x="29967" y="21295"/>
                  <a:pt x="30239" y="21024"/>
                  <a:pt x="30790" y="21024"/>
                </a:cubicBezTo>
                <a:close/>
                <a:moveTo>
                  <a:pt x="27339" y="20925"/>
                </a:moveTo>
                <a:cubicBezTo>
                  <a:pt x="27498" y="20925"/>
                  <a:pt x="27678" y="20963"/>
                  <a:pt x="27887" y="21052"/>
                </a:cubicBezTo>
                <a:cubicBezTo>
                  <a:pt x="27392" y="21459"/>
                  <a:pt x="26999" y="22096"/>
                  <a:pt x="26219" y="22096"/>
                </a:cubicBezTo>
                <a:cubicBezTo>
                  <a:pt x="26106" y="22096"/>
                  <a:pt x="25984" y="22082"/>
                  <a:pt x="25852" y="22052"/>
                </a:cubicBezTo>
                <a:cubicBezTo>
                  <a:pt x="26366" y="21620"/>
                  <a:pt x="26660" y="20925"/>
                  <a:pt x="27339" y="20925"/>
                </a:cubicBezTo>
                <a:close/>
                <a:moveTo>
                  <a:pt x="29215" y="20999"/>
                </a:moveTo>
                <a:cubicBezTo>
                  <a:pt x="29346" y="20999"/>
                  <a:pt x="29491" y="21025"/>
                  <a:pt x="29655" y="21085"/>
                </a:cubicBezTo>
                <a:cubicBezTo>
                  <a:pt x="29245" y="21550"/>
                  <a:pt x="28901" y="22105"/>
                  <a:pt x="28257" y="22105"/>
                </a:cubicBezTo>
                <a:cubicBezTo>
                  <a:pt x="28116" y="22105"/>
                  <a:pt x="27961" y="22079"/>
                  <a:pt x="27787" y="22019"/>
                </a:cubicBezTo>
                <a:lnTo>
                  <a:pt x="27754" y="21986"/>
                </a:lnTo>
                <a:cubicBezTo>
                  <a:pt x="28256" y="21679"/>
                  <a:pt x="28548" y="20999"/>
                  <a:pt x="29215" y="20999"/>
                </a:cubicBezTo>
                <a:close/>
                <a:moveTo>
                  <a:pt x="36985" y="1"/>
                </a:moveTo>
                <a:cubicBezTo>
                  <a:pt x="36955" y="1"/>
                  <a:pt x="36924" y="2"/>
                  <a:pt x="36894" y="3"/>
                </a:cubicBezTo>
                <a:cubicBezTo>
                  <a:pt x="36093" y="3"/>
                  <a:pt x="35293" y="37"/>
                  <a:pt x="34525" y="70"/>
                </a:cubicBezTo>
                <a:cubicBezTo>
                  <a:pt x="31923" y="103"/>
                  <a:pt x="29355" y="270"/>
                  <a:pt x="26786" y="337"/>
                </a:cubicBezTo>
                <a:cubicBezTo>
                  <a:pt x="25984" y="372"/>
                  <a:pt x="25179" y="384"/>
                  <a:pt x="24372" y="384"/>
                </a:cubicBezTo>
                <a:cubicBezTo>
                  <a:pt x="22559" y="384"/>
                  <a:pt x="20737" y="323"/>
                  <a:pt x="18913" y="323"/>
                </a:cubicBezTo>
                <a:cubicBezTo>
                  <a:pt x="18447" y="323"/>
                  <a:pt x="17980" y="327"/>
                  <a:pt x="17513" y="337"/>
                </a:cubicBezTo>
                <a:cubicBezTo>
                  <a:pt x="17125" y="347"/>
                  <a:pt x="16737" y="352"/>
                  <a:pt x="16348" y="352"/>
                </a:cubicBezTo>
                <a:cubicBezTo>
                  <a:pt x="13133" y="352"/>
                  <a:pt x="9897" y="35"/>
                  <a:pt x="6659" y="35"/>
                </a:cubicBezTo>
                <a:cubicBezTo>
                  <a:pt x="6519" y="35"/>
                  <a:pt x="6379" y="35"/>
                  <a:pt x="6238" y="37"/>
                </a:cubicBezTo>
                <a:cubicBezTo>
                  <a:pt x="5972" y="20"/>
                  <a:pt x="5705" y="12"/>
                  <a:pt x="5438" y="12"/>
                </a:cubicBezTo>
                <a:cubicBezTo>
                  <a:pt x="5171" y="12"/>
                  <a:pt x="4904" y="20"/>
                  <a:pt x="4637" y="37"/>
                </a:cubicBezTo>
                <a:cubicBezTo>
                  <a:pt x="3603" y="237"/>
                  <a:pt x="3070" y="1004"/>
                  <a:pt x="2803" y="1905"/>
                </a:cubicBezTo>
                <a:cubicBezTo>
                  <a:pt x="2636" y="2438"/>
                  <a:pt x="2436" y="2672"/>
                  <a:pt x="1835" y="2672"/>
                </a:cubicBezTo>
                <a:cubicBezTo>
                  <a:pt x="801" y="2705"/>
                  <a:pt x="434" y="3105"/>
                  <a:pt x="234" y="4140"/>
                </a:cubicBezTo>
                <a:cubicBezTo>
                  <a:pt x="34" y="5407"/>
                  <a:pt x="1" y="6708"/>
                  <a:pt x="101" y="7976"/>
                </a:cubicBezTo>
                <a:cubicBezTo>
                  <a:pt x="201" y="10644"/>
                  <a:pt x="368" y="13346"/>
                  <a:pt x="501" y="16015"/>
                </a:cubicBezTo>
                <a:cubicBezTo>
                  <a:pt x="568" y="17282"/>
                  <a:pt x="735" y="18550"/>
                  <a:pt x="901" y="19817"/>
                </a:cubicBezTo>
                <a:cubicBezTo>
                  <a:pt x="1035" y="20852"/>
                  <a:pt x="1635" y="21352"/>
                  <a:pt x="2536" y="21652"/>
                </a:cubicBezTo>
                <a:cubicBezTo>
                  <a:pt x="3637" y="22052"/>
                  <a:pt x="4804" y="22019"/>
                  <a:pt x="5938" y="22086"/>
                </a:cubicBezTo>
                <a:cubicBezTo>
                  <a:pt x="7873" y="22152"/>
                  <a:pt x="9841" y="22152"/>
                  <a:pt x="11776" y="22286"/>
                </a:cubicBezTo>
                <a:cubicBezTo>
                  <a:pt x="13626" y="22405"/>
                  <a:pt x="15502" y="22525"/>
                  <a:pt x="17357" y="22525"/>
                </a:cubicBezTo>
                <a:cubicBezTo>
                  <a:pt x="17576" y="22525"/>
                  <a:pt x="17795" y="22523"/>
                  <a:pt x="18014" y="22519"/>
                </a:cubicBezTo>
                <a:cubicBezTo>
                  <a:pt x="18445" y="22505"/>
                  <a:pt x="18875" y="22498"/>
                  <a:pt x="19303" y="22498"/>
                </a:cubicBezTo>
                <a:cubicBezTo>
                  <a:pt x="20830" y="22498"/>
                  <a:pt x="22340" y="22582"/>
                  <a:pt x="23851" y="22686"/>
                </a:cubicBezTo>
                <a:cubicBezTo>
                  <a:pt x="25419" y="22786"/>
                  <a:pt x="26987" y="22786"/>
                  <a:pt x="28554" y="22786"/>
                </a:cubicBezTo>
                <a:cubicBezTo>
                  <a:pt x="30055" y="22786"/>
                  <a:pt x="31590" y="22653"/>
                  <a:pt x="33091" y="22553"/>
                </a:cubicBezTo>
                <a:cubicBezTo>
                  <a:pt x="33858" y="22553"/>
                  <a:pt x="34659" y="22453"/>
                  <a:pt x="35393" y="22186"/>
                </a:cubicBezTo>
                <a:cubicBezTo>
                  <a:pt x="35893" y="21986"/>
                  <a:pt x="36393" y="21685"/>
                  <a:pt x="36360" y="21118"/>
                </a:cubicBezTo>
                <a:cubicBezTo>
                  <a:pt x="36327" y="20551"/>
                  <a:pt x="36593" y="20485"/>
                  <a:pt x="36927" y="20318"/>
                </a:cubicBezTo>
                <a:cubicBezTo>
                  <a:pt x="37261" y="20184"/>
                  <a:pt x="37561" y="19984"/>
                  <a:pt x="37861" y="19784"/>
                </a:cubicBezTo>
                <a:cubicBezTo>
                  <a:pt x="38528" y="19350"/>
                  <a:pt x="38928" y="18617"/>
                  <a:pt x="38962" y="17816"/>
                </a:cubicBezTo>
                <a:cubicBezTo>
                  <a:pt x="38995" y="16782"/>
                  <a:pt x="39129" y="15714"/>
                  <a:pt x="39162" y="14714"/>
                </a:cubicBezTo>
                <a:cubicBezTo>
                  <a:pt x="39229" y="11745"/>
                  <a:pt x="39529" y="8776"/>
                  <a:pt x="39496" y="5440"/>
                </a:cubicBezTo>
                <a:cubicBezTo>
                  <a:pt x="39496" y="4707"/>
                  <a:pt x="39462" y="3939"/>
                  <a:pt x="39395" y="3206"/>
                </a:cubicBezTo>
                <a:cubicBezTo>
                  <a:pt x="39329" y="2372"/>
                  <a:pt x="39029" y="1571"/>
                  <a:pt x="38562" y="871"/>
                </a:cubicBezTo>
                <a:cubicBezTo>
                  <a:pt x="38211" y="329"/>
                  <a:pt x="37618" y="1"/>
                  <a:pt x="369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092" name="Google Shape;19092;p142"/>
          <p:cNvGrpSpPr/>
          <p:nvPr/>
        </p:nvGrpSpPr>
        <p:grpSpPr>
          <a:xfrm>
            <a:off x="3719427" y="1646882"/>
            <a:ext cx="2523792" cy="1296844"/>
            <a:chOff x="3714750" y="1683875"/>
            <a:chExt cx="1806192" cy="952442"/>
          </a:xfrm>
        </p:grpSpPr>
        <p:sp>
          <p:nvSpPr>
            <p:cNvPr id="19093" name="Google Shape;19093;p142"/>
            <p:cNvSpPr/>
            <p:nvPr/>
          </p:nvSpPr>
          <p:spPr>
            <a:xfrm>
              <a:off x="3714750" y="1683875"/>
              <a:ext cx="1806192" cy="952442"/>
            </a:xfrm>
            <a:custGeom>
              <a:rect b="b" l="l" r="r" t="t"/>
              <a:pathLst>
                <a:path extrusionOk="0" h="26080" w="44199">
                  <a:moveTo>
                    <a:pt x="21549" y="807"/>
                  </a:moveTo>
                  <a:cubicBezTo>
                    <a:pt x="21627" y="807"/>
                    <a:pt x="21705" y="811"/>
                    <a:pt x="21783" y="820"/>
                  </a:cubicBezTo>
                  <a:cubicBezTo>
                    <a:pt x="23484" y="987"/>
                    <a:pt x="24251" y="1621"/>
                    <a:pt x="24551" y="3356"/>
                  </a:cubicBezTo>
                  <a:cubicBezTo>
                    <a:pt x="24585" y="3723"/>
                    <a:pt x="24551" y="4223"/>
                    <a:pt x="24918" y="4356"/>
                  </a:cubicBezTo>
                  <a:cubicBezTo>
                    <a:pt x="24973" y="4379"/>
                    <a:pt x="25025" y="4390"/>
                    <a:pt x="25073" y="4390"/>
                  </a:cubicBezTo>
                  <a:cubicBezTo>
                    <a:pt x="25375" y="4390"/>
                    <a:pt x="25555" y="3986"/>
                    <a:pt x="25785" y="3756"/>
                  </a:cubicBezTo>
                  <a:cubicBezTo>
                    <a:pt x="26819" y="2822"/>
                    <a:pt x="28120" y="2188"/>
                    <a:pt x="29488" y="1955"/>
                  </a:cubicBezTo>
                  <a:cubicBezTo>
                    <a:pt x="29955" y="1888"/>
                    <a:pt x="30422" y="1821"/>
                    <a:pt x="30889" y="1821"/>
                  </a:cubicBezTo>
                  <a:cubicBezTo>
                    <a:pt x="32357" y="1888"/>
                    <a:pt x="33558" y="2955"/>
                    <a:pt x="33824" y="4390"/>
                  </a:cubicBezTo>
                  <a:cubicBezTo>
                    <a:pt x="33824" y="4590"/>
                    <a:pt x="33791" y="4790"/>
                    <a:pt x="33824" y="4990"/>
                  </a:cubicBezTo>
                  <a:cubicBezTo>
                    <a:pt x="33824" y="5312"/>
                    <a:pt x="33972" y="5487"/>
                    <a:pt x="34185" y="5487"/>
                  </a:cubicBezTo>
                  <a:cubicBezTo>
                    <a:pt x="34258" y="5487"/>
                    <a:pt x="34339" y="5467"/>
                    <a:pt x="34425" y="5424"/>
                  </a:cubicBezTo>
                  <a:cubicBezTo>
                    <a:pt x="35134" y="5004"/>
                    <a:pt x="35860" y="4827"/>
                    <a:pt x="36585" y="4827"/>
                  </a:cubicBezTo>
                  <a:cubicBezTo>
                    <a:pt x="37361" y="4827"/>
                    <a:pt x="38137" y="5030"/>
                    <a:pt x="38895" y="5357"/>
                  </a:cubicBezTo>
                  <a:cubicBezTo>
                    <a:pt x="40262" y="5991"/>
                    <a:pt x="41397" y="6891"/>
                    <a:pt x="41864" y="8426"/>
                  </a:cubicBezTo>
                  <a:cubicBezTo>
                    <a:pt x="42097" y="9093"/>
                    <a:pt x="41964" y="9827"/>
                    <a:pt x="41530" y="10361"/>
                  </a:cubicBezTo>
                  <a:cubicBezTo>
                    <a:pt x="41130" y="10894"/>
                    <a:pt x="40663" y="11361"/>
                    <a:pt x="40162" y="11762"/>
                  </a:cubicBezTo>
                  <a:cubicBezTo>
                    <a:pt x="39562" y="12295"/>
                    <a:pt x="39595" y="12662"/>
                    <a:pt x="40296" y="12962"/>
                  </a:cubicBezTo>
                  <a:cubicBezTo>
                    <a:pt x="42264" y="13863"/>
                    <a:pt x="43031" y="15464"/>
                    <a:pt x="42931" y="17499"/>
                  </a:cubicBezTo>
                  <a:cubicBezTo>
                    <a:pt x="42777" y="19994"/>
                    <a:pt x="40234" y="22148"/>
                    <a:pt x="37691" y="22148"/>
                  </a:cubicBezTo>
                  <a:cubicBezTo>
                    <a:pt x="37480" y="22148"/>
                    <a:pt x="37270" y="22133"/>
                    <a:pt x="37060" y="22102"/>
                  </a:cubicBezTo>
                  <a:cubicBezTo>
                    <a:pt x="35859" y="21936"/>
                    <a:pt x="34725" y="21469"/>
                    <a:pt x="33724" y="20801"/>
                  </a:cubicBezTo>
                  <a:cubicBezTo>
                    <a:pt x="33613" y="20712"/>
                    <a:pt x="33487" y="20638"/>
                    <a:pt x="33356" y="20638"/>
                  </a:cubicBezTo>
                  <a:cubicBezTo>
                    <a:pt x="33291" y="20638"/>
                    <a:pt x="33224" y="20657"/>
                    <a:pt x="33157" y="20701"/>
                  </a:cubicBezTo>
                  <a:cubicBezTo>
                    <a:pt x="33024" y="20768"/>
                    <a:pt x="32957" y="20968"/>
                    <a:pt x="33024" y="21135"/>
                  </a:cubicBezTo>
                  <a:cubicBezTo>
                    <a:pt x="33458" y="22436"/>
                    <a:pt x="32790" y="23337"/>
                    <a:pt x="31823" y="24037"/>
                  </a:cubicBezTo>
                  <a:cubicBezTo>
                    <a:pt x="31279" y="24427"/>
                    <a:pt x="30561" y="24608"/>
                    <a:pt x="29825" y="24608"/>
                  </a:cubicBezTo>
                  <a:cubicBezTo>
                    <a:pt x="28802" y="24608"/>
                    <a:pt x="27746" y="24258"/>
                    <a:pt x="27086" y="23637"/>
                  </a:cubicBezTo>
                  <a:cubicBezTo>
                    <a:pt x="26853" y="23370"/>
                    <a:pt x="26653" y="23070"/>
                    <a:pt x="26486" y="22736"/>
                  </a:cubicBezTo>
                  <a:cubicBezTo>
                    <a:pt x="26433" y="22550"/>
                    <a:pt x="26274" y="22449"/>
                    <a:pt x="26111" y="22449"/>
                  </a:cubicBezTo>
                  <a:cubicBezTo>
                    <a:pt x="26069" y="22449"/>
                    <a:pt x="26026" y="22456"/>
                    <a:pt x="25986" y="22469"/>
                  </a:cubicBezTo>
                  <a:cubicBezTo>
                    <a:pt x="25785" y="22536"/>
                    <a:pt x="25752" y="22703"/>
                    <a:pt x="25752" y="22936"/>
                  </a:cubicBezTo>
                  <a:cubicBezTo>
                    <a:pt x="25752" y="23837"/>
                    <a:pt x="25218" y="24671"/>
                    <a:pt x="24351" y="25004"/>
                  </a:cubicBezTo>
                  <a:cubicBezTo>
                    <a:pt x="23851" y="25243"/>
                    <a:pt x="23282" y="25362"/>
                    <a:pt x="22719" y="25362"/>
                  </a:cubicBezTo>
                  <a:cubicBezTo>
                    <a:pt x="22493" y="25362"/>
                    <a:pt x="22269" y="25343"/>
                    <a:pt x="22049" y="25305"/>
                  </a:cubicBezTo>
                  <a:cubicBezTo>
                    <a:pt x="21944" y="25293"/>
                    <a:pt x="21838" y="25288"/>
                    <a:pt x="21732" y="25288"/>
                  </a:cubicBezTo>
                  <a:cubicBezTo>
                    <a:pt x="21383" y="25288"/>
                    <a:pt x="21034" y="25337"/>
                    <a:pt x="20685" y="25337"/>
                  </a:cubicBezTo>
                  <a:cubicBezTo>
                    <a:pt x="20540" y="25337"/>
                    <a:pt x="20394" y="25329"/>
                    <a:pt x="20248" y="25305"/>
                  </a:cubicBezTo>
                  <a:cubicBezTo>
                    <a:pt x="19414" y="25238"/>
                    <a:pt x="18680" y="24771"/>
                    <a:pt x="18247" y="24104"/>
                  </a:cubicBezTo>
                  <a:cubicBezTo>
                    <a:pt x="17980" y="23770"/>
                    <a:pt x="17880" y="23370"/>
                    <a:pt x="17913" y="22970"/>
                  </a:cubicBezTo>
                  <a:cubicBezTo>
                    <a:pt x="17946" y="22736"/>
                    <a:pt x="17880" y="22569"/>
                    <a:pt x="17646" y="22503"/>
                  </a:cubicBezTo>
                  <a:cubicBezTo>
                    <a:pt x="17591" y="22489"/>
                    <a:pt x="17542" y="22482"/>
                    <a:pt x="17499" y="22482"/>
                  </a:cubicBezTo>
                  <a:cubicBezTo>
                    <a:pt x="17338" y="22482"/>
                    <a:pt x="17258" y="22578"/>
                    <a:pt x="17179" y="22736"/>
                  </a:cubicBezTo>
                  <a:cubicBezTo>
                    <a:pt x="16320" y="24012"/>
                    <a:pt x="15258" y="24658"/>
                    <a:pt x="13929" y="24658"/>
                  </a:cubicBezTo>
                  <a:cubicBezTo>
                    <a:pt x="13555" y="24658"/>
                    <a:pt x="13160" y="24607"/>
                    <a:pt x="12743" y="24504"/>
                  </a:cubicBezTo>
                  <a:cubicBezTo>
                    <a:pt x="11642" y="24237"/>
                    <a:pt x="10775" y="23370"/>
                    <a:pt x="10541" y="22269"/>
                  </a:cubicBezTo>
                  <a:cubicBezTo>
                    <a:pt x="10441" y="21936"/>
                    <a:pt x="10441" y="21635"/>
                    <a:pt x="10575" y="21335"/>
                  </a:cubicBezTo>
                  <a:cubicBezTo>
                    <a:pt x="10675" y="21135"/>
                    <a:pt x="10708" y="20935"/>
                    <a:pt x="10508" y="20768"/>
                  </a:cubicBezTo>
                  <a:cubicBezTo>
                    <a:pt x="10441" y="20724"/>
                    <a:pt x="10374" y="20705"/>
                    <a:pt x="10308" y="20705"/>
                  </a:cubicBezTo>
                  <a:cubicBezTo>
                    <a:pt x="10174" y="20705"/>
                    <a:pt x="10041" y="20779"/>
                    <a:pt x="9907" y="20868"/>
                  </a:cubicBezTo>
                  <a:cubicBezTo>
                    <a:pt x="9040" y="21469"/>
                    <a:pt x="8039" y="21902"/>
                    <a:pt x="7005" y="22102"/>
                  </a:cubicBezTo>
                  <a:cubicBezTo>
                    <a:pt x="6621" y="22166"/>
                    <a:pt x="6254" y="22197"/>
                    <a:pt x="5903" y="22197"/>
                  </a:cubicBezTo>
                  <a:cubicBezTo>
                    <a:pt x="4030" y="22197"/>
                    <a:pt x="2609" y="21298"/>
                    <a:pt x="1401" y="19500"/>
                  </a:cubicBezTo>
                  <a:cubicBezTo>
                    <a:pt x="200" y="17733"/>
                    <a:pt x="834" y="15164"/>
                    <a:pt x="1802" y="14063"/>
                  </a:cubicBezTo>
                  <a:cubicBezTo>
                    <a:pt x="2269" y="13596"/>
                    <a:pt x="2836" y="13196"/>
                    <a:pt x="3469" y="12929"/>
                  </a:cubicBezTo>
                  <a:cubicBezTo>
                    <a:pt x="4037" y="12596"/>
                    <a:pt x="4070" y="12262"/>
                    <a:pt x="3570" y="11795"/>
                  </a:cubicBezTo>
                  <a:cubicBezTo>
                    <a:pt x="3236" y="11495"/>
                    <a:pt x="2869" y="11195"/>
                    <a:pt x="2569" y="10861"/>
                  </a:cubicBezTo>
                  <a:cubicBezTo>
                    <a:pt x="1535" y="9794"/>
                    <a:pt x="1335" y="8860"/>
                    <a:pt x="2335" y="7292"/>
                  </a:cubicBezTo>
                  <a:cubicBezTo>
                    <a:pt x="3450" y="5784"/>
                    <a:pt x="5209" y="4856"/>
                    <a:pt x="7074" y="4856"/>
                  </a:cubicBezTo>
                  <a:cubicBezTo>
                    <a:pt x="7106" y="4856"/>
                    <a:pt x="7139" y="4856"/>
                    <a:pt x="7172" y="4857"/>
                  </a:cubicBezTo>
                  <a:cubicBezTo>
                    <a:pt x="7839" y="4890"/>
                    <a:pt x="8573" y="4890"/>
                    <a:pt x="9207" y="5357"/>
                  </a:cubicBezTo>
                  <a:cubicBezTo>
                    <a:pt x="9324" y="5442"/>
                    <a:pt x="9435" y="5483"/>
                    <a:pt x="9531" y="5483"/>
                  </a:cubicBezTo>
                  <a:cubicBezTo>
                    <a:pt x="9735" y="5483"/>
                    <a:pt x="9874" y="5297"/>
                    <a:pt x="9874" y="4957"/>
                  </a:cubicBezTo>
                  <a:cubicBezTo>
                    <a:pt x="9996" y="2998"/>
                    <a:pt x="11158" y="1826"/>
                    <a:pt x="12997" y="1826"/>
                  </a:cubicBezTo>
                  <a:cubicBezTo>
                    <a:pt x="13163" y="1826"/>
                    <a:pt x="13334" y="1835"/>
                    <a:pt x="13510" y="1855"/>
                  </a:cubicBezTo>
                  <a:cubicBezTo>
                    <a:pt x="14778" y="1955"/>
                    <a:pt x="16012" y="2388"/>
                    <a:pt x="17079" y="3122"/>
                  </a:cubicBezTo>
                  <a:cubicBezTo>
                    <a:pt x="17479" y="3389"/>
                    <a:pt x="17880" y="3723"/>
                    <a:pt x="18180" y="4123"/>
                  </a:cubicBezTo>
                  <a:cubicBezTo>
                    <a:pt x="18267" y="4298"/>
                    <a:pt x="18456" y="4396"/>
                    <a:pt x="18658" y="4396"/>
                  </a:cubicBezTo>
                  <a:cubicBezTo>
                    <a:pt x="18688" y="4396"/>
                    <a:pt x="18717" y="4394"/>
                    <a:pt x="18747" y="4390"/>
                  </a:cubicBezTo>
                  <a:cubicBezTo>
                    <a:pt x="18981" y="4323"/>
                    <a:pt x="19014" y="4089"/>
                    <a:pt x="19047" y="3889"/>
                  </a:cubicBezTo>
                  <a:cubicBezTo>
                    <a:pt x="19114" y="3222"/>
                    <a:pt x="19347" y="2555"/>
                    <a:pt x="19648" y="1988"/>
                  </a:cubicBezTo>
                  <a:cubicBezTo>
                    <a:pt x="20012" y="1259"/>
                    <a:pt x="20763" y="807"/>
                    <a:pt x="21549" y="807"/>
                  </a:cubicBezTo>
                  <a:close/>
                  <a:moveTo>
                    <a:pt x="21820" y="0"/>
                  </a:moveTo>
                  <a:cubicBezTo>
                    <a:pt x="19875" y="0"/>
                    <a:pt x="18916" y="1289"/>
                    <a:pt x="18480" y="3189"/>
                  </a:cubicBezTo>
                  <a:cubicBezTo>
                    <a:pt x="17279" y="2155"/>
                    <a:pt x="15845" y="1454"/>
                    <a:pt x="14311" y="1187"/>
                  </a:cubicBezTo>
                  <a:cubicBezTo>
                    <a:pt x="13882" y="1103"/>
                    <a:pt x="13463" y="1056"/>
                    <a:pt x="13057" y="1056"/>
                  </a:cubicBezTo>
                  <a:cubicBezTo>
                    <a:pt x="12011" y="1056"/>
                    <a:pt x="11049" y="1371"/>
                    <a:pt x="10208" y="2188"/>
                  </a:cubicBezTo>
                  <a:cubicBezTo>
                    <a:pt x="9607" y="2755"/>
                    <a:pt x="9207" y="3556"/>
                    <a:pt x="9140" y="4390"/>
                  </a:cubicBezTo>
                  <a:cubicBezTo>
                    <a:pt x="8556" y="4185"/>
                    <a:pt x="7973" y="4083"/>
                    <a:pt x="7389" y="4083"/>
                  </a:cubicBezTo>
                  <a:cubicBezTo>
                    <a:pt x="7306" y="4083"/>
                    <a:pt x="7222" y="4085"/>
                    <a:pt x="7139" y="4089"/>
                  </a:cubicBezTo>
                  <a:cubicBezTo>
                    <a:pt x="7105" y="4089"/>
                    <a:pt x="7071" y="4089"/>
                    <a:pt x="7037" y="4089"/>
                  </a:cubicBezTo>
                  <a:cubicBezTo>
                    <a:pt x="4974" y="4089"/>
                    <a:pt x="3050" y="5084"/>
                    <a:pt x="1868" y="6758"/>
                  </a:cubicBezTo>
                  <a:cubicBezTo>
                    <a:pt x="601" y="8459"/>
                    <a:pt x="667" y="9994"/>
                    <a:pt x="2235" y="11495"/>
                  </a:cubicBezTo>
                  <a:lnTo>
                    <a:pt x="3069" y="12295"/>
                  </a:lnTo>
                  <a:cubicBezTo>
                    <a:pt x="2969" y="12329"/>
                    <a:pt x="2902" y="12395"/>
                    <a:pt x="2836" y="12429"/>
                  </a:cubicBezTo>
                  <a:cubicBezTo>
                    <a:pt x="768" y="13429"/>
                    <a:pt x="100" y="15231"/>
                    <a:pt x="34" y="17332"/>
                  </a:cubicBezTo>
                  <a:cubicBezTo>
                    <a:pt x="0" y="18833"/>
                    <a:pt x="834" y="20068"/>
                    <a:pt x="1835" y="21102"/>
                  </a:cubicBezTo>
                  <a:cubicBezTo>
                    <a:pt x="2890" y="22274"/>
                    <a:pt x="4384" y="22906"/>
                    <a:pt x="5930" y="22906"/>
                  </a:cubicBezTo>
                  <a:cubicBezTo>
                    <a:pt x="6143" y="22906"/>
                    <a:pt x="6357" y="22894"/>
                    <a:pt x="6572" y="22870"/>
                  </a:cubicBezTo>
                  <a:cubicBezTo>
                    <a:pt x="7706" y="22736"/>
                    <a:pt x="8773" y="22369"/>
                    <a:pt x="9741" y="21802"/>
                  </a:cubicBezTo>
                  <a:cubicBezTo>
                    <a:pt x="9941" y="23503"/>
                    <a:pt x="11175" y="24871"/>
                    <a:pt x="12843" y="25238"/>
                  </a:cubicBezTo>
                  <a:cubicBezTo>
                    <a:pt x="13178" y="25306"/>
                    <a:pt x="13516" y="25340"/>
                    <a:pt x="13852" y="25340"/>
                  </a:cubicBezTo>
                  <a:cubicBezTo>
                    <a:pt x="15154" y="25340"/>
                    <a:pt x="16425" y="24839"/>
                    <a:pt x="17379" y="23937"/>
                  </a:cubicBezTo>
                  <a:cubicBezTo>
                    <a:pt x="17880" y="25071"/>
                    <a:pt x="18947" y="25872"/>
                    <a:pt x="20215" y="26005"/>
                  </a:cubicBezTo>
                  <a:cubicBezTo>
                    <a:pt x="20532" y="26055"/>
                    <a:pt x="20849" y="26064"/>
                    <a:pt x="21165" y="26064"/>
                  </a:cubicBezTo>
                  <a:cubicBezTo>
                    <a:pt x="21324" y="26064"/>
                    <a:pt x="21482" y="26061"/>
                    <a:pt x="21641" y="26061"/>
                  </a:cubicBezTo>
                  <a:cubicBezTo>
                    <a:pt x="21799" y="26061"/>
                    <a:pt x="21958" y="26064"/>
                    <a:pt x="22116" y="26072"/>
                  </a:cubicBezTo>
                  <a:cubicBezTo>
                    <a:pt x="22232" y="26077"/>
                    <a:pt x="22348" y="26080"/>
                    <a:pt x="22462" y="26080"/>
                  </a:cubicBezTo>
                  <a:cubicBezTo>
                    <a:pt x="23072" y="26080"/>
                    <a:pt x="23661" y="26002"/>
                    <a:pt x="24251" y="25805"/>
                  </a:cubicBezTo>
                  <a:cubicBezTo>
                    <a:pt x="25152" y="25505"/>
                    <a:pt x="25885" y="24804"/>
                    <a:pt x="26286" y="23937"/>
                  </a:cubicBezTo>
                  <a:cubicBezTo>
                    <a:pt x="27200" y="24851"/>
                    <a:pt x="28427" y="25337"/>
                    <a:pt x="29688" y="25337"/>
                  </a:cubicBezTo>
                  <a:cubicBezTo>
                    <a:pt x="30223" y="25337"/>
                    <a:pt x="30763" y="25250"/>
                    <a:pt x="31289" y="25071"/>
                  </a:cubicBezTo>
                  <a:cubicBezTo>
                    <a:pt x="32824" y="24571"/>
                    <a:pt x="33624" y="23403"/>
                    <a:pt x="33891" y="21835"/>
                  </a:cubicBezTo>
                  <a:lnTo>
                    <a:pt x="34392" y="22102"/>
                  </a:lnTo>
                  <a:cubicBezTo>
                    <a:pt x="35426" y="22636"/>
                    <a:pt x="36560" y="22936"/>
                    <a:pt x="37761" y="22936"/>
                  </a:cubicBezTo>
                  <a:cubicBezTo>
                    <a:pt x="39462" y="22903"/>
                    <a:pt x="41030" y="22102"/>
                    <a:pt x="42130" y="20801"/>
                  </a:cubicBezTo>
                  <a:cubicBezTo>
                    <a:pt x="44199" y="18400"/>
                    <a:pt x="43932" y="15631"/>
                    <a:pt x="42397" y="13596"/>
                  </a:cubicBezTo>
                  <a:cubicBezTo>
                    <a:pt x="41897" y="13029"/>
                    <a:pt x="41263" y="12596"/>
                    <a:pt x="40596" y="12295"/>
                  </a:cubicBezTo>
                  <a:lnTo>
                    <a:pt x="41463" y="11461"/>
                  </a:lnTo>
                  <a:cubicBezTo>
                    <a:pt x="43031" y="9960"/>
                    <a:pt x="43031" y="8226"/>
                    <a:pt x="41630" y="6558"/>
                  </a:cubicBezTo>
                  <a:cubicBezTo>
                    <a:pt x="40233" y="4911"/>
                    <a:pt x="38537" y="4067"/>
                    <a:pt x="36599" y="4067"/>
                  </a:cubicBezTo>
                  <a:cubicBezTo>
                    <a:pt x="35946" y="4067"/>
                    <a:pt x="35265" y="4163"/>
                    <a:pt x="34558" y="4356"/>
                  </a:cubicBezTo>
                  <a:cubicBezTo>
                    <a:pt x="34191" y="2588"/>
                    <a:pt x="33157" y="1454"/>
                    <a:pt x="31356" y="1121"/>
                  </a:cubicBezTo>
                  <a:cubicBezTo>
                    <a:pt x="31062" y="1062"/>
                    <a:pt x="30769" y="1035"/>
                    <a:pt x="30478" y="1035"/>
                  </a:cubicBezTo>
                  <a:cubicBezTo>
                    <a:pt x="29451" y="1035"/>
                    <a:pt x="28448" y="1365"/>
                    <a:pt x="27487" y="1754"/>
                  </a:cubicBezTo>
                  <a:cubicBezTo>
                    <a:pt x="26653" y="2121"/>
                    <a:pt x="25885" y="2588"/>
                    <a:pt x="25218" y="3155"/>
                  </a:cubicBezTo>
                  <a:cubicBezTo>
                    <a:pt x="24651" y="921"/>
                    <a:pt x="23651" y="153"/>
                    <a:pt x="22250" y="20"/>
                  </a:cubicBezTo>
                  <a:cubicBezTo>
                    <a:pt x="22101" y="7"/>
                    <a:pt x="21958" y="0"/>
                    <a:pt x="2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4" name="Google Shape;19094;p142"/>
            <p:cNvSpPr/>
            <p:nvPr/>
          </p:nvSpPr>
          <p:spPr>
            <a:xfrm>
              <a:off x="3793822" y="2187439"/>
              <a:ext cx="106331" cy="237855"/>
            </a:xfrm>
            <a:custGeom>
              <a:rect b="b" l="l" r="r" t="t"/>
              <a:pathLst>
                <a:path extrusionOk="0" h="6513" w="2602">
                  <a:moveTo>
                    <a:pt x="2127" y="1"/>
                  </a:moveTo>
                  <a:cubicBezTo>
                    <a:pt x="2035" y="1"/>
                    <a:pt x="1935" y="31"/>
                    <a:pt x="1835" y="74"/>
                  </a:cubicBezTo>
                  <a:cubicBezTo>
                    <a:pt x="1701" y="141"/>
                    <a:pt x="1568" y="241"/>
                    <a:pt x="1468" y="374"/>
                  </a:cubicBezTo>
                  <a:cubicBezTo>
                    <a:pt x="567" y="1308"/>
                    <a:pt x="67" y="2509"/>
                    <a:pt x="33" y="3810"/>
                  </a:cubicBezTo>
                  <a:cubicBezTo>
                    <a:pt x="0" y="4444"/>
                    <a:pt x="234" y="5011"/>
                    <a:pt x="667" y="5478"/>
                  </a:cubicBezTo>
                  <a:cubicBezTo>
                    <a:pt x="1034" y="5845"/>
                    <a:pt x="1501" y="6045"/>
                    <a:pt x="1835" y="6412"/>
                  </a:cubicBezTo>
                  <a:cubicBezTo>
                    <a:pt x="1901" y="6479"/>
                    <a:pt x="1985" y="6512"/>
                    <a:pt x="2068" y="6512"/>
                  </a:cubicBezTo>
                  <a:cubicBezTo>
                    <a:pt x="2152" y="6512"/>
                    <a:pt x="2235" y="6479"/>
                    <a:pt x="2302" y="6412"/>
                  </a:cubicBezTo>
                  <a:cubicBezTo>
                    <a:pt x="2468" y="6279"/>
                    <a:pt x="2502" y="6012"/>
                    <a:pt x="2368" y="5845"/>
                  </a:cubicBezTo>
                  <a:cubicBezTo>
                    <a:pt x="2135" y="5611"/>
                    <a:pt x="1868" y="5411"/>
                    <a:pt x="1601" y="5244"/>
                  </a:cubicBezTo>
                  <a:cubicBezTo>
                    <a:pt x="1101" y="4944"/>
                    <a:pt x="767" y="4411"/>
                    <a:pt x="767" y="3843"/>
                  </a:cubicBezTo>
                  <a:cubicBezTo>
                    <a:pt x="767" y="2609"/>
                    <a:pt x="1301" y="1442"/>
                    <a:pt x="2202" y="608"/>
                  </a:cubicBezTo>
                  <a:cubicBezTo>
                    <a:pt x="2335" y="508"/>
                    <a:pt x="2602" y="441"/>
                    <a:pt x="2435" y="208"/>
                  </a:cubicBezTo>
                  <a:cubicBezTo>
                    <a:pt x="2359" y="55"/>
                    <a:pt x="2250" y="1"/>
                    <a:pt x="2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5" name="Google Shape;19095;p142"/>
            <p:cNvSpPr/>
            <p:nvPr/>
          </p:nvSpPr>
          <p:spPr>
            <a:xfrm>
              <a:off x="5227784" y="1908724"/>
              <a:ext cx="118631" cy="152179"/>
            </a:xfrm>
            <a:custGeom>
              <a:rect b="b" l="l" r="r" t="t"/>
              <a:pathLst>
                <a:path extrusionOk="0" h="4167" w="2903">
                  <a:moveTo>
                    <a:pt x="835" y="1"/>
                  </a:moveTo>
                  <a:cubicBezTo>
                    <a:pt x="501" y="1"/>
                    <a:pt x="34" y="34"/>
                    <a:pt x="1" y="401"/>
                  </a:cubicBezTo>
                  <a:cubicBezTo>
                    <a:pt x="1" y="711"/>
                    <a:pt x="359" y="735"/>
                    <a:pt x="611" y="735"/>
                  </a:cubicBezTo>
                  <a:cubicBezTo>
                    <a:pt x="656" y="735"/>
                    <a:pt x="699" y="734"/>
                    <a:pt x="735" y="734"/>
                  </a:cubicBezTo>
                  <a:cubicBezTo>
                    <a:pt x="1302" y="734"/>
                    <a:pt x="1769" y="1068"/>
                    <a:pt x="1935" y="1602"/>
                  </a:cubicBezTo>
                  <a:cubicBezTo>
                    <a:pt x="2236" y="2236"/>
                    <a:pt x="2269" y="2969"/>
                    <a:pt x="2002" y="3603"/>
                  </a:cubicBezTo>
                  <a:cubicBezTo>
                    <a:pt x="1935" y="3803"/>
                    <a:pt x="1869" y="4037"/>
                    <a:pt x="2136" y="4137"/>
                  </a:cubicBezTo>
                  <a:cubicBezTo>
                    <a:pt x="2183" y="4157"/>
                    <a:pt x="2228" y="4167"/>
                    <a:pt x="2270" y="4167"/>
                  </a:cubicBezTo>
                  <a:cubicBezTo>
                    <a:pt x="2434" y="4167"/>
                    <a:pt x="2556" y="4023"/>
                    <a:pt x="2636" y="3837"/>
                  </a:cubicBezTo>
                  <a:cubicBezTo>
                    <a:pt x="2769" y="3536"/>
                    <a:pt x="2869" y="3236"/>
                    <a:pt x="2903" y="2936"/>
                  </a:cubicBezTo>
                  <a:cubicBezTo>
                    <a:pt x="2903" y="2302"/>
                    <a:pt x="2736" y="1668"/>
                    <a:pt x="2436" y="1101"/>
                  </a:cubicBezTo>
                  <a:cubicBezTo>
                    <a:pt x="2169" y="434"/>
                    <a:pt x="1535" y="34"/>
                    <a:pt x="8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6" name="Google Shape;19096;p142"/>
            <p:cNvSpPr/>
            <p:nvPr/>
          </p:nvSpPr>
          <p:spPr>
            <a:xfrm>
              <a:off x="5342285" y="2230276"/>
              <a:ext cx="81853" cy="182600"/>
            </a:xfrm>
            <a:custGeom>
              <a:rect b="b" l="l" r="r" t="t"/>
              <a:pathLst>
                <a:path extrusionOk="0" h="5000" w="2003">
                  <a:moveTo>
                    <a:pt x="1070" y="0"/>
                  </a:moveTo>
                  <a:cubicBezTo>
                    <a:pt x="1029" y="0"/>
                    <a:pt x="984" y="11"/>
                    <a:pt x="935" y="35"/>
                  </a:cubicBezTo>
                  <a:cubicBezTo>
                    <a:pt x="701" y="135"/>
                    <a:pt x="868" y="335"/>
                    <a:pt x="868" y="502"/>
                  </a:cubicBezTo>
                  <a:cubicBezTo>
                    <a:pt x="901" y="636"/>
                    <a:pt x="935" y="769"/>
                    <a:pt x="1001" y="903"/>
                  </a:cubicBezTo>
                  <a:cubicBezTo>
                    <a:pt x="1502" y="2237"/>
                    <a:pt x="1468" y="3171"/>
                    <a:pt x="534" y="4038"/>
                  </a:cubicBezTo>
                  <a:cubicBezTo>
                    <a:pt x="401" y="4172"/>
                    <a:pt x="268" y="4305"/>
                    <a:pt x="134" y="4472"/>
                  </a:cubicBezTo>
                  <a:cubicBezTo>
                    <a:pt x="1" y="4572"/>
                    <a:pt x="1" y="4805"/>
                    <a:pt x="134" y="4939"/>
                  </a:cubicBezTo>
                  <a:cubicBezTo>
                    <a:pt x="190" y="4981"/>
                    <a:pt x="258" y="4999"/>
                    <a:pt x="325" y="4999"/>
                  </a:cubicBezTo>
                  <a:cubicBezTo>
                    <a:pt x="418" y="4999"/>
                    <a:pt x="510" y="4964"/>
                    <a:pt x="568" y="4905"/>
                  </a:cubicBezTo>
                  <a:cubicBezTo>
                    <a:pt x="1435" y="4338"/>
                    <a:pt x="1969" y="3404"/>
                    <a:pt x="2002" y="2370"/>
                  </a:cubicBezTo>
                  <a:cubicBezTo>
                    <a:pt x="1935" y="1636"/>
                    <a:pt x="1935" y="836"/>
                    <a:pt x="1368" y="202"/>
                  </a:cubicBezTo>
                  <a:cubicBezTo>
                    <a:pt x="1293" y="101"/>
                    <a:pt x="1198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7" name="Google Shape;19097;p142"/>
            <p:cNvSpPr/>
            <p:nvPr/>
          </p:nvSpPr>
          <p:spPr>
            <a:xfrm>
              <a:off x="3917845" y="2427918"/>
              <a:ext cx="71963" cy="36374"/>
            </a:xfrm>
            <a:custGeom>
              <a:rect b="b" l="l" r="r" t="t"/>
              <a:pathLst>
                <a:path extrusionOk="0" h="996" w="1761">
                  <a:moveTo>
                    <a:pt x="1529" y="0"/>
                  </a:moveTo>
                  <a:cubicBezTo>
                    <a:pt x="1475" y="0"/>
                    <a:pt x="1410" y="19"/>
                    <a:pt x="1335" y="60"/>
                  </a:cubicBezTo>
                  <a:cubicBezTo>
                    <a:pt x="1170" y="143"/>
                    <a:pt x="1005" y="203"/>
                    <a:pt x="841" y="203"/>
                  </a:cubicBezTo>
                  <a:cubicBezTo>
                    <a:pt x="805" y="203"/>
                    <a:pt x="770" y="200"/>
                    <a:pt x="734" y="194"/>
                  </a:cubicBezTo>
                  <a:cubicBezTo>
                    <a:pt x="683" y="194"/>
                    <a:pt x="633" y="193"/>
                    <a:pt x="584" y="193"/>
                  </a:cubicBezTo>
                  <a:cubicBezTo>
                    <a:pt x="314" y="193"/>
                    <a:pt x="90" y="217"/>
                    <a:pt x="34" y="527"/>
                  </a:cubicBezTo>
                  <a:cubicBezTo>
                    <a:pt x="1" y="961"/>
                    <a:pt x="367" y="894"/>
                    <a:pt x="634" y="961"/>
                  </a:cubicBezTo>
                  <a:cubicBezTo>
                    <a:pt x="717" y="985"/>
                    <a:pt x="804" y="996"/>
                    <a:pt x="891" y="996"/>
                  </a:cubicBezTo>
                  <a:cubicBezTo>
                    <a:pt x="1049" y="996"/>
                    <a:pt x="1206" y="959"/>
                    <a:pt x="1335" y="894"/>
                  </a:cubicBezTo>
                  <a:cubicBezTo>
                    <a:pt x="1568" y="828"/>
                    <a:pt x="1735" y="628"/>
                    <a:pt x="1735" y="394"/>
                  </a:cubicBezTo>
                  <a:cubicBezTo>
                    <a:pt x="1760" y="169"/>
                    <a:pt x="1691" y="0"/>
                    <a:pt x="15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8" name="Google Shape;19098;p142"/>
            <p:cNvSpPr/>
            <p:nvPr/>
          </p:nvSpPr>
          <p:spPr>
            <a:xfrm>
              <a:off x="5300031" y="2097346"/>
              <a:ext cx="19901" cy="16142"/>
            </a:xfrm>
            <a:custGeom>
              <a:rect b="b" l="l" r="r" t="t"/>
              <a:pathLst>
                <a:path extrusionOk="0" h="442" w="487">
                  <a:moveTo>
                    <a:pt x="273" y="0"/>
                  </a:moveTo>
                  <a:cubicBezTo>
                    <a:pt x="261" y="0"/>
                    <a:pt x="248" y="2"/>
                    <a:pt x="234" y="6"/>
                  </a:cubicBezTo>
                  <a:cubicBezTo>
                    <a:pt x="101" y="6"/>
                    <a:pt x="1" y="139"/>
                    <a:pt x="34" y="239"/>
                  </a:cubicBezTo>
                  <a:cubicBezTo>
                    <a:pt x="34" y="373"/>
                    <a:pt x="101" y="440"/>
                    <a:pt x="268" y="440"/>
                  </a:cubicBezTo>
                  <a:cubicBezTo>
                    <a:pt x="275" y="441"/>
                    <a:pt x="281" y="441"/>
                    <a:pt x="288" y="441"/>
                  </a:cubicBezTo>
                  <a:cubicBezTo>
                    <a:pt x="486" y="441"/>
                    <a:pt x="464" y="0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099" name="Google Shape;19099;p142"/>
          <p:cNvSpPr/>
          <p:nvPr/>
        </p:nvSpPr>
        <p:spPr>
          <a:xfrm rot="5400000">
            <a:off x="6953652" y="1540189"/>
            <a:ext cx="1296856" cy="1641380"/>
          </a:xfrm>
          <a:custGeom>
            <a:rect b="b" l="l" r="r" t="t"/>
            <a:pathLst>
              <a:path extrusionOk="0" h="39963" w="30311">
                <a:moveTo>
                  <a:pt x="2112" y="2522"/>
                </a:moveTo>
                <a:cubicBezTo>
                  <a:pt x="2141" y="2522"/>
                  <a:pt x="2171" y="2526"/>
                  <a:pt x="2203" y="2535"/>
                </a:cubicBezTo>
                <a:cubicBezTo>
                  <a:pt x="2436" y="2569"/>
                  <a:pt x="2303" y="2836"/>
                  <a:pt x="2303" y="2969"/>
                </a:cubicBezTo>
                <a:cubicBezTo>
                  <a:pt x="2336" y="3469"/>
                  <a:pt x="2303" y="4003"/>
                  <a:pt x="2303" y="4503"/>
                </a:cubicBezTo>
                <a:cubicBezTo>
                  <a:pt x="2303" y="4503"/>
                  <a:pt x="2303" y="4537"/>
                  <a:pt x="2269" y="4537"/>
                </a:cubicBezTo>
                <a:cubicBezTo>
                  <a:pt x="1669" y="4203"/>
                  <a:pt x="1402" y="3503"/>
                  <a:pt x="1669" y="2869"/>
                </a:cubicBezTo>
                <a:cubicBezTo>
                  <a:pt x="1784" y="2696"/>
                  <a:pt x="1925" y="2522"/>
                  <a:pt x="2112" y="2522"/>
                </a:cubicBezTo>
                <a:close/>
                <a:moveTo>
                  <a:pt x="2303" y="6405"/>
                </a:moveTo>
                <a:cubicBezTo>
                  <a:pt x="2303" y="7094"/>
                  <a:pt x="2303" y="7750"/>
                  <a:pt x="2303" y="8406"/>
                </a:cubicBezTo>
                <a:cubicBezTo>
                  <a:pt x="2303" y="8633"/>
                  <a:pt x="2239" y="8707"/>
                  <a:pt x="2144" y="8707"/>
                </a:cubicBezTo>
                <a:cubicBezTo>
                  <a:pt x="2084" y="8707"/>
                  <a:pt x="2012" y="8678"/>
                  <a:pt x="1936" y="8640"/>
                </a:cubicBezTo>
                <a:cubicBezTo>
                  <a:pt x="1402" y="8406"/>
                  <a:pt x="1168" y="7305"/>
                  <a:pt x="1602" y="6872"/>
                </a:cubicBezTo>
                <a:cubicBezTo>
                  <a:pt x="1769" y="6638"/>
                  <a:pt x="2002" y="6472"/>
                  <a:pt x="2303" y="6405"/>
                </a:cubicBezTo>
                <a:close/>
                <a:moveTo>
                  <a:pt x="2303" y="10975"/>
                </a:moveTo>
                <a:lnTo>
                  <a:pt x="2303" y="13210"/>
                </a:lnTo>
                <a:cubicBezTo>
                  <a:pt x="1969" y="13143"/>
                  <a:pt x="1702" y="12876"/>
                  <a:pt x="1669" y="12543"/>
                </a:cubicBezTo>
                <a:cubicBezTo>
                  <a:pt x="1569" y="11942"/>
                  <a:pt x="1802" y="11342"/>
                  <a:pt x="2303" y="10975"/>
                </a:cubicBezTo>
                <a:close/>
                <a:moveTo>
                  <a:pt x="2303" y="15278"/>
                </a:moveTo>
                <a:lnTo>
                  <a:pt x="2303" y="17713"/>
                </a:lnTo>
                <a:cubicBezTo>
                  <a:pt x="1402" y="17379"/>
                  <a:pt x="1369" y="16112"/>
                  <a:pt x="2303" y="15278"/>
                </a:cubicBezTo>
                <a:close/>
                <a:moveTo>
                  <a:pt x="2228" y="19816"/>
                </a:moveTo>
                <a:cubicBezTo>
                  <a:pt x="2294" y="19816"/>
                  <a:pt x="2336" y="19880"/>
                  <a:pt x="2336" y="20048"/>
                </a:cubicBezTo>
                <a:cubicBezTo>
                  <a:pt x="2303" y="20348"/>
                  <a:pt x="2336" y="20648"/>
                  <a:pt x="2336" y="20915"/>
                </a:cubicBezTo>
                <a:lnTo>
                  <a:pt x="2336" y="21749"/>
                </a:lnTo>
                <a:cubicBezTo>
                  <a:pt x="2336" y="21849"/>
                  <a:pt x="2369" y="21983"/>
                  <a:pt x="2269" y="22016"/>
                </a:cubicBezTo>
                <a:cubicBezTo>
                  <a:pt x="2203" y="22016"/>
                  <a:pt x="2102" y="21983"/>
                  <a:pt x="2036" y="21916"/>
                </a:cubicBezTo>
                <a:cubicBezTo>
                  <a:pt x="1502" y="21549"/>
                  <a:pt x="1502" y="20248"/>
                  <a:pt x="2036" y="19914"/>
                </a:cubicBezTo>
                <a:cubicBezTo>
                  <a:pt x="2109" y="19856"/>
                  <a:pt x="2176" y="19816"/>
                  <a:pt x="2228" y="19816"/>
                </a:cubicBezTo>
                <a:close/>
                <a:moveTo>
                  <a:pt x="2303" y="24685"/>
                </a:moveTo>
                <a:lnTo>
                  <a:pt x="2303" y="27153"/>
                </a:lnTo>
                <a:cubicBezTo>
                  <a:pt x="1302" y="26419"/>
                  <a:pt x="1302" y="25585"/>
                  <a:pt x="2303" y="24685"/>
                </a:cubicBezTo>
                <a:close/>
                <a:moveTo>
                  <a:pt x="2336" y="29255"/>
                </a:moveTo>
                <a:lnTo>
                  <a:pt x="2336" y="31890"/>
                </a:lnTo>
                <a:cubicBezTo>
                  <a:pt x="1902" y="31723"/>
                  <a:pt x="1535" y="31556"/>
                  <a:pt x="1535" y="31056"/>
                </a:cubicBezTo>
                <a:cubicBezTo>
                  <a:pt x="1502" y="30355"/>
                  <a:pt x="1569" y="29722"/>
                  <a:pt x="2336" y="29255"/>
                </a:cubicBezTo>
                <a:close/>
                <a:moveTo>
                  <a:pt x="2336" y="34425"/>
                </a:moveTo>
                <a:lnTo>
                  <a:pt x="2336" y="36059"/>
                </a:lnTo>
                <a:cubicBezTo>
                  <a:pt x="1769" y="35759"/>
                  <a:pt x="1769" y="34859"/>
                  <a:pt x="2336" y="34425"/>
                </a:cubicBezTo>
                <a:close/>
                <a:moveTo>
                  <a:pt x="29155" y="701"/>
                </a:moveTo>
                <a:cubicBezTo>
                  <a:pt x="29522" y="701"/>
                  <a:pt x="29622" y="834"/>
                  <a:pt x="29656" y="1168"/>
                </a:cubicBezTo>
                <a:cubicBezTo>
                  <a:pt x="29656" y="2135"/>
                  <a:pt x="29656" y="3136"/>
                  <a:pt x="29656" y="4103"/>
                </a:cubicBezTo>
                <a:cubicBezTo>
                  <a:pt x="29656" y="7172"/>
                  <a:pt x="29656" y="10241"/>
                  <a:pt x="29656" y="13310"/>
                </a:cubicBezTo>
                <a:lnTo>
                  <a:pt x="29656" y="19047"/>
                </a:lnTo>
                <a:lnTo>
                  <a:pt x="29622" y="19047"/>
                </a:lnTo>
                <a:lnTo>
                  <a:pt x="29622" y="34458"/>
                </a:lnTo>
                <a:lnTo>
                  <a:pt x="29622" y="36693"/>
                </a:lnTo>
                <a:cubicBezTo>
                  <a:pt x="29622" y="36993"/>
                  <a:pt x="29555" y="37060"/>
                  <a:pt x="29255" y="37060"/>
                </a:cubicBezTo>
                <a:lnTo>
                  <a:pt x="3403" y="37060"/>
                </a:lnTo>
                <a:cubicBezTo>
                  <a:pt x="3137" y="37060"/>
                  <a:pt x="3003" y="37027"/>
                  <a:pt x="3003" y="36693"/>
                </a:cubicBezTo>
                <a:cubicBezTo>
                  <a:pt x="3036" y="35926"/>
                  <a:pt x="3036" y="35159"/>
                  <a:pt x="3003" y="34392"/>
                </a:cubicBezTo>
                <a:cubicBezTo>
                  <a:pt x="3003" y="34091"/>
                  <a:pt x="3137" y="34025"/>
                  <a:pt x="3403" y="34025"/>
                </a:cubicBezTo>
                <a:cubicBezTo>
                  <a:pt x="3870" y="34025"/>
                  <a:pt x="4337" y="34025"/>
                  <a:pt x="4571" y="34625"/>
                </a:cubicBezTo>
                <a:cubicBezTo>
                  <a:pt x="4628" y="34754"/>
                  <a:pt x="4698" y="34809"/>
                  <a:pt x="4769" y="34809"/>
                </a:cubicBezTo>
                <a:cubicBezTo>
                  <a:pt x="4864" y="34809"/>
                  <a:pt x="4962" y="34711"/>
                  <a:pt x="5038" y="34558"/>
                </a:cubicBezTo>
                <a:cubicBezTo>
                  <a:pt x="5271" y="34025"/>
                  <a:pt x="4938" y="33391"/>
                  <a:pt x="4337" y="33324"/>
                </a:cubicBezTo>
                <a:cubicBezTo>
                  <a:pt x="4004" y="33257"/>
                  <a:pt x="3670" y="33224"/>
                  <a:pt x="3370" y="33224"/>
                </a:cubicBezTo>
                <a:cubicBezTo>
                  <a:pt x="3103" y="33224"/>
                  <a:pt x="3003" y="33191"/>
                  <a:pt x="3003" y="32890"/>
                </a:cubicBezTo>
                <a:lnTo>
                  <a:pt x="3003" y="29488"/>
                </a:lnTo>
                <a:cubicBezTo>
                  <a:pt x="3003" y="29233"/>
                  <a:pt x="3075" y="29147"/>
                  <a:pt x="3260" y="29147"/>
                </a:cubicBezTo>
                <a:cubicBezTo>
                  <a:pt x="3293" y="29147"/>
                  <a:pt x="3330" y="29149"/>
                  <a:pt x="3370" y="29154"/>
                </a:cubicBezTo>
                <a:cubicBezTo>
                  <a:pt x="3737" y="29255"/>
                  <a:pt x="4137" y="29288"/>
                  <a:pt x="4304" y="29755"/>
                </a:cubicBezTo>
                <a:cubicBezTo>
                  <a:pt x="4337" y="29888"/>
                  <a:pt x="4404" y="30088"/>
                  <a:pt x="4604" y="30088"/>
                </a:cubicBezTo>
                <a:cubicBezTo>
                  <a:pt x="4771" y="30055"/>
                  <a:pt x="4838" y="29855"/>
                  <a:pt x="4871" y="29688"/>
                </a:cubicBezTo>
                <a:cubicBezTo>
                  <a:pt x="5005" y="29288"/>
                  <a:pt x="4771" y="28854"/>
                  <a:pt x="4404" y="28687"/>
                </a:cubicBezTo>
                <a:cubicBezTo>
                  <a:pt x="4071" y="28521"/>
                  <a:pt x="3704" y="28421"/>
                  <a:pt x="3337" y="28421"/>
                </a:cubicBezTo>
                <a:cubicBezTo>
                  <a:pt x="3070" y="28421"/>
                  <a:pt x="3003" y="28287"/>
                  <a:pt x="3003" y="28054"/>
                </a:cubicBezTo>
                <a:lnTo>
                  <a:pt x="3003" y="24818"/>
                </a:lnTo>
                <a:cubicBezTo>
                  <a:pt x="3003" y="24599"/>
                  <a:pt x="3039" y="24522"/>
                  <a:pt x="3174" y="24522"/>
                </a:cubicBezTo>
                <a:cubicBezTo>
                  <a:pt x="3224" y="24522"/>
                  <a:pt x="3288" y="24533"/>
                  <a:pt x="3370" y="24551"/>
                </a:cubicBezTo>
                <a:cubicBezTo>
                  <a:pt x="3804" y="24718"/>
                  <a:pt x="4204" y="24985"/>
                  <a:pt x="4538" y="25285"/>
                </a:cubicBezTo>
                <a:cubicBezTo>
                  <a:pt x="4624" y="25372"/>
                  <a:pt x="4686" y="25458"/>
                  <a:pt x="4788" y="25458"/>
                </a:cubicBezTo>
                <a:cubicBezTo>
                  <a:pt x="4803" y="25458"/>
                  <a:pt x="4820" y="25456"/>
                  <a:pt x="4838" y="25452"/>
                </a:cubicBezTo>
                <a:cubicBezTo>
                  <a:pt x="4971" y="25385"/>
                  <a:pt x="5005" y="25218"/>
                  <a:pt x="5005" y="25085"/>
                </a:cubicBezTo>
                <a:cubicBezTo>
                  <a:pt x="5005" y="24885"/>
                  <a:pt x="4904" y="24685"/>
                  <a:pt x="4738" y="24551"/>
                </a:cubicBezTo>
                <a:cubicBezTo>
                  <a:pt x="4337" y="24184"/>
                  <a:pt x="3837" y="23951"/>
                  <a:pt x="3303" y="23884"/>
                </a:cubicBezTo>
                <a:cubicBezTo>
                  <a:pt x="3070" y="23884"/>
                  <a:pt x="3003" y="23751"/>
                  <a:pt x="3003" y="23517"/>
                </a:cubicBezTo>
                <a:lnTo>
                  <a:pt x="3003" y="19914"/>
                </a:lnTo>
                <a:cubicBezTo>
                  <a:pt x="3003" y="19637"/>
                  <a:pt x="3096" y="19613"/>
                  <a:pt x="3262" y="19613"/>
                </a:cubicBezTo>
                <a:cubicBezTo>
                  <a:pt x="3295" y="19613"/>
                  <a:pt x="3331" y="19614"/>
                  <a:pt x="3370" y="19614"/>
                </a:cubicBezTo>
                <a:cubicBezTo>
                  <a:pt x="3770" y="19681"/>
                  <a:pt x="4137" y="19881"/>
                  <a:pt x="4371" y="20215"/>
                </a:cubicBezTo>
                <a:cubicBezTo>
                  <a:pt x="4427" y="20299"/>
                  <a:pt x="4483" y="20430"/>
                  <a:pt x="4599" y="20430"/>
                </a:cubicBezTo>
                <a:cubicBezTo>
                  <a:pt x="4620" y="20430"/>
                  <a:pt x="4644" y="20425"/>
                  <a:pt x="4671" y="20415"/>
                </a:cubicBezTo>
                <a:cubicBezTo>
                  <a:pt x="4838" y="20315"/>
                  <a:pt x="4904" y="20148"/>
                  <a:pt x="4904" y="19981"/>
                </a:cubicBezTo>
                <a:cubicBezTo>
                  <a:pt x="4871" y="19748"/>
                  <a:pt x="4771" y="19581"/>
                  <a:pt x="4604" y="19447"/>
                </a:cubicBezTo>
                <a:cubicBezTo>
                  <a:pt x="4237" y="19147"/>
                  <a:pt x="3770" y="18947"/>
                  <a:pt x="3303" y="18914"/>
                </a:cubicBezTo>
                <a:cubicBezTo>
                  <a:pt x="3137" y="18914"/>
                  <a:pt x="3003" y="18914"/>
                  <a:pt x="3003" y="18680"/>
                </a:cubicBezTo>
                <a:cubicBezTo>
                  <a:pt x="3003" y="17613"/>
                  <a:pt x="3036" y="16545"/>
                  <a:pt x="3003" y="15478"/>
                </a:cubicBezTo>
                <a:cubicBezTo>
                  <a:pt x="3003" y="15232"/>
                  <a:pt x="3075" y="15150"/>
                  <a:pt x="3207" y="15150"/>
                </a:cubicBezTo>
                <a:cubicBezTo>
                  <a:pt x="3254" y="15150"/>
                  <a:pt x="3308" y="15160"/>
                  <a:pt x="3370" y="15178"/>
                </a:cubicBezTo>
                <a:cubicBezTo>
                  <a:pt x="3704" y="15278"/>
                  <a:pt x="4037" y="15411"/>
                  <a:pt x="4304" y="15645"/>
                </a:cubicBezTo>
                <a:cubicBezTo>
                  <a:pt x="4378" y="15694"/>
                  <a:pt x="4453" y="15781"/>
                  <a:pt x="4555" y="15781"/>
                </a:cubicBezTo>
                <a:cubicBezTo>
                  <a:pt x="4590" y="15781"/>
                  <a:pt x="4628" y="15771"/>
                  <a:pt x="4671" y="15745"/>
                </a:cubicBezTo>
                <a:cubicBezTo>
                  <a:pt x="4771" y="15645"/>
                  <a:pt x="4804" y="15478"/>
                  <a:pt x="4771" y="15311"/>
                </a:cubicBezTo>
                <a:cubicBezTo>
                  <a:pt x="4704" y="15044"/>
                  <a:pt x="4471" y="14811"/>
                  <a:pt x="4204" y="14711"/>
                </a:cubicBezTo>
                <a:cubicBezTo>
                  <a:pt x="4137" y="14677"/>
                  <a:pt x="4037" y="14644"/>
                  <a:pt x="3970" y="14611"/>
                </a:cubicBezTo>
                <a:cubicBezTo>
                  <a:pt x="3670" y="14477"/>
                  <a:pt x="3203" y="14577"/>
                  <a:pt x="3070" y="14344"/>
                </a:cubicBezTo>
                <a:cubicBezTo>
                  <a:pt x="2970" y="13977"/>
                  <a:pt x="2970" y="13610"/>
                  <a:pt x="3036" y="13243"/>
                </a:cubicBezTo>
                <a:cubicBezTo>
                  <a:pt x="3003" y="12509"/>
                  <a:pt x="3036" y="11809"/>
                  <a:pt x="3003" y="11075"/>
                </a:cubicBezTo>
                <a:cubicBezTo>
                  <a:pt x="3003" y="10761"/>
                  <a:pt x="3101" y="10667"/>
                  <a:pt x="3316" y="10667"/>
                </a:cubicBezTo>
                <a:cubicBezTo>
                  <a:pt x="3353" y="10667"/>
                  <a:pt x="3393" y="10670"/>
                  <a:pt x="3437" y="10675"/>
                </a:cubicBezTo>
                <a:cubicBezTo>
                  <a:pt x="3770" y="10775"/>
                  <a:pt x="4071" y="10875"/>
                  <a:pt x="4371" y="11008"/>
                </a:cubicBezTo>
                <a:cubicBezTo>
                  <a:pt x="4439" y="11031"/>
                  <a:pt x="4507" y="11100"/>
                  <a:pt x="4575" y="11100"/>
                </a:cubicBezTo>
                <a:cubicBezTo>
                  <a:pt x="4607" y="11100"/>
                  <a:pt x="4639" y="11084"/>
                  <a:pt x="4671" y="11041"/>
                </a:cubicBezTo>
                <a:cubicBezTo>
                  <a:pt x="4771" y="10941"/>
                  <a:pt x="4804" y="10775"/>
                  <a:pt x="4738" y="10675"/>
                </a:cubicBezTo>
                <a:cubicBezTo>
                  <a:pt x="4571" y="10308"/>
                  <a:pt x="4237" y="10074"/>
                  <a:pt x="3837" y="10041"/>
                </a:cubicBezTo>
                <a:cubicBezTo>
                  <a:pt x="3670" y="10007"/>
                  <a:pt x="3503" y="9974"/>
                  <a:pt x="3337" y="9974"/>
                </a:cubicBezTo>
                <a:cubicBezTo>
                  <a:pt x="3308" y="9977"/>
                  <a:pt x="3282" y="9978"/>
                  <a:pt x="3258" y="9978"/>
                </a:cubicBezTo>
                <a:cubicBezTo>
                  <a:pt x="3003" y="9978"/>
                  <a:pt x="3003" y="9821"/>
                  <a:pt x="3003" y="9607"/>
                </a:cubicBezTo>
                <a:lnTo>
                  <a:pt x="3003" y="6605"/>
                </a:lnTo>
                <a:cubicBezTo>
                  <a:pt x="3003" y="6379"/>
                  <a:pt x="3051" y="6297"/>
                  <a:pt x="3207" y="6297"/>
                </a:cubicBezTo>
                <a:cubicBezTo>
                  <a:pt x="3235" y="6297"/>
                  <a:pt x="3267" y="6300"/>
                  <a:pt x="3303" y="6305"/>
                </a:cubicBezTo>
                <a:cubicBezTo>
                  <a:pt x="3637" y="6371"/>
                  <a:pt x="3937" y="6538"/>
                  <a:pt x="4137" y="6772"/>
                </a:cubicBezTo>
                <a:cubicBezTo>
                  <a:pt x="4218" y="6826"/>
                  <a:pt x="4299" y="6966"/>
                  <a:pt x="4414" y="6966"/>
                </a:cubicBezTo>
                <a:cubicBezTo>
                  <a:pt x="4442" y="6966"/>
                  <a:pt x="4472" y="6958"/>
                  <a:pt x="4504" y="6939"/>
                </a:cubicBezTo>
                <a:cubicBezTo>
                  <a:pt x="4638" y="6838"/>
                  <a:pt x="4638" y="6672"/>
                  <a:pt x="4571" y="6472"/>
                </a:cubicBezTo>
                <a:cubicBezTo>
                  <a:pt x="4404" y="5871"/>
                  <a:pt x="3904" y="5704"/>
                  <a:pt x="3403" y="5638"/>
                </a:cubicBezTo>
                <a:cubicBezTo>
                  <a:pt x="3036" y="5604"/>
                  <a:pt x="2970" y="5471"/>
                  <a:pt x="2970" y="5171"/>
                </a:cubicBezTo>
                <a:cubicBezTo>
                  <a:pt x="3003" y="4403"/>
                  <a:pt x="2970" y="3603"/>
                  <a:pt x="2970" y="2836"/>
                </a:cubicBezTo>
                <a:cubicBezTo>
                  <a:pt x="2970" y="2702"/>
                  <a:pt x="2870" y="2535"/>
                  <a:pt x="3070" y="2469"/>
                </a:cubicBezTo>
                <a:cubicBezTo>
                  <a:pt x="3098" y="2463"/>
                  <a:pt x="3127" y="2460"/>
                  <a:pt x="3155" y="2460"/>
                </a:cubicBezTo>
                <a:cubicBezTo>
                  <a:pt x="3291" y="2460"/>
                  <a:pt x="3415" y="2525"/>
                  <a:pt x="3470" y="2635"/>
                </a:cubicBezTo>
                <a:cubicBezTo>
                  <a:pt x="3637" y="2836"/>
                  <a:pt x="3770" y="3069"/>
                  <a:pt x="3904" y="3303"/>
                </a:cubicBezTo>
                <a:cubicBezTo>
                  <a:pt x="3963" y="3422"/>
                  <a:pt x="3996" y="3541"/>
                  <a:pt x="4122" y="3541"/>
                </a:cubicBezTo>
                <a:cubicBezTo>
                  <a:pt x="4137" y="3541"/>
                  <a:pt x="4153" y="3540"/>
                  <a:pt x="4171" y="3536"/>
                </a:cubicBezTo>
                <a:cubicBezTo>
                  <a:pt x="4337" y="3536"/>
                  <a:pt x="4404" y="3369"/>
                  <a:pt x="4471" y="3203"/>
                </a:cubicBezTo>
                <a:cubicBezTo>
                  <a:pt x="4604" y="2702"/>
                  <a:pt x="4071" y="2002"/>
                  <a:pt x="3403" y="1802"/>
                </a:cubicBezTo>
                <a:cubicBezTo>
                  <a:pt x="3170" y="1735"/>
                  <a:pt x="2970" y="1768"/>
                  <a:pt x="3003" y="1401"/>
                </a:cubicBezTo>
                <a:cubicBezTo>
                  <a:pt x="3031" y="835"/>
                  <a:pt x="3012" y="726"/>
                  <a:pt x="3412" y="726"/>
                </a:cubicBezTo>
                <a:cubicBezTo>
                  <a:pt x="3484" y="726"/>
                  <a:pt x="3569" y="729"/>
                  <a:pt x="3670" y="734"/>
                </a:cubicBezTo>
                <a:cubicBezTo>
                  <a:pt x="8941" y="734"/>
                  <a:pt x="14211" y="767"/>
                  <a:pt x="19482" y="801"/>
                </a:cubicBezTo>
                <a:cubicBezTo>
                  <a:pt x="22717" y="801"/>
                  <a:pt x="25920" y="767"/>
                  <a:pt x="29155" y="701"/>
                </a:cubicBezTo>
                <a:close/>
                <a:moveTo>
                  <a:pt x="7139" y="37781"/>
                </a:moveTo>
                <a:cubicBezTo>
                  <a:pt x="7211" y="37781"/>
                  <a:pt x="7273" y="37801"/>
                  <a:pt x="7273" y="37894"/>
                </a:cubicBezTo>
                <a:cubicBezTo>
                  <a:pt x="7302" y="38067"/>
                  <a:pt x="7156" y="38241"/>
                  <a:pt x="6986" y="38241"/>
                </a:cubicBezTo>
                <a:cubicBezTo>
                  <a:pt x="6960" y="38241"/>
                  <a:pt x="6933" y="38237"/>
                  <a:pt x="6906" y="38228"/>
                </a:cubicBezTo>
                <a:lnTo>
                  <a:pt x="6939" y="38194"/>
                </a:lnTo>
                <a:lnTo>
                  <a:pt x="5472" y="37894"/>
                </a:lnTo>
                <a:lnTo>
                  <a:pt x="5305" y="37861"/>
                </a:lnTo>
                <a:lnTo>
                  <a:pt x="5305" y="37794"/>
                </a:lnTo>
                <a:lnTo>
                  <a:pt x="6973" y="37794"/>
                </a:lnTo>
                <a:cubicBezTo>
                  <a:pt x="7017" y="37794"/>
                  <a:pt x="7081" y="37781"/>
                  <a:pt x="7139" y="37781"/>
                </a:cubicBezTo>
                <a:close/>
                <a:moveTo>
                  <a:pt x="8674" y="37827"/>
                </a:moveTo>
                <a:cubicBezTo>
                  <a:pt x="8574" y="37994"/>
                  <a:pt x="8540" y="38061"/>
                  <a:pt x="8474" y="38094"/>
                </a:cubicBezTo>
                <a:cubicBezTo>
                  <a:pt x="8332" y="38207"/>
                  <a:pt x="8263" y="38416"/>
                  <a:pt x="8062" y="38416"/>
                </a:cubicBezTo>
                <a:cubicBezTo>
                  <a:pt x="8026" y="38416"/>
                  <a:pt x="7986" y="38410"/>
                  <a:pt x="7940" y="38394"/>
                </a:cubicBezTo>
                <a:cubicBezTo>
                  <a:pt x="7873" y="38361"/>
                  <a:pt x="7807" y="38294"/>
                  <a:pt x="7840" y="38228"/>
                </a:cubicBezTo>
                <a:cubicBezTo>
                  <a:pt x="8007" y="38027"/>
                  <a:pt x="8107" y="37827"/>
                  <a:pt x="8407" y="37827"/>
                </a:cubicBezTo>
                <a:close/>
                <a:moveTo>
                  <a:pt x="9684" y="37839"/>
                </a:moveTo>
                <a:cubicBezTo>
                  <a:pt x="9730" y="37839"/>
                  <a:pt x="9769" y="37855"/>
                  <a:pt x="9808" y="37894"/>
                </a:cubicBezTo>
                <a:cubicBezTo>
                  <a:pt x="9875" y="37961"/>
                  <a:pt x="9775" y="38027"/>
                  <a:pt x="9741" y="38094"/>
                </a:cubicBezTo>
                <a:cubicBezTo>
                  <a:pt x="9610" y="38277"/>
                  <a:pt x="9500" y="38522"/>
                  <a:pt x="9216" y="38522"/>
                </a:cubicBezTo>
                <a:cubicBezTo>
                  <a:pt x="9139" y="38522"/>
                  <a:pt x="9048" y="38504"/>
                  <a:pt x="8941" y="38461"/>
                </a:cubicBezTo>
                <a:cubicBezTo>
                  <a:pt x="9208" y="38261"/>
                  <a:pt x="9274" y="37961"/>
                  <a:pt x="9574" y="37861"/>
                </a:cubicBezTo>
                <a:cubicBezTo>
                  <a:pt x="9616" y="37847"/>
                  <a:pt x="9652" y="37839"/>
                  <a:pt x="9684" y="37839"/>
                </a:cubicBezTo>
                <a:close/>
                <a:moveTo>
                  <a:pt x="15145" y="37927"/>
                </a:moveTo>
                <a:cubicBezTo>
                  <a:pt x="14986" y="38214"/>
                  <a:pt x="14766" y="38440"/>
                  <a:pt x="14456" y="38605"/>
                </a:cubicBezTo>
                <a:lnTo>
                  <a:pt x="14456" y="38605"/>
                </a:lnTo>
                <a:cubicBezTo>
                  <a:pt x="14778" y="37927"/>
                  <a:pt x="14782" y="37927"/>
                  <a:pt x="15145" y="37927"/>
                </a:cubicBezTo>
                <a:close/>
                <a:moveTo>
                  <a:pt x="11227" y="37818"/>
                </a:moveTo>
                <a:cubicBezTo>
                  <a:pt x="11277" y="37818"/>
                  <a:pt x="11326" y="37821"/>
                  <a:pt x="11376" y="37827"/>
                </a:cubicBezTo>
                <a:cubicBezTo>
                  <a:pt x="11476" y="37827"/>
                  <a:pt x="11576" y="37827"/>
                  <a:pt x="11609" y="37894"/>
                </a:cubicBezTo>
                <a:cubicBezTo>
                  <a:pt x="11676" y="37994"/>
                  <a:pt x="11576" y="38061"/>
                  <a:pt x="11509" y="38128"/>
                </a:cubicBezTo>
                <a:lnTo>
                  <a:pt x="11543" y="38128"/>
                </a:lnTo>
                <a:cubicBezTo>
                  <a:pt x="11319" y="38508"/>
                  <a:pt x="11035" y="38738"/>
                  <a:pt x="10682" y="38738"/>
                </a:cubicBezTo>
                <a:cubicBezTo>
                  <a:pt x="10508" y="38738"/>
                  <a:pt x="10317" y="38682"/>
                  <a:pt x="10108" y="38561"/>
                </a:cubicBezTo>
                <a:cubicBezTo>
                  <a:pt x="10290" y="38107"/>
                  <a:pt x="10746" y="37818"/>
                  <a:pt x="11227" y="37818"/>
                </a:cubicBezTo>
                <a:close/>
                <a:moveTo>
                  <a:pt x="12825" y="37832"/>
                </a:moveTo>
                <a:cubicBezTo>
                  <a:pt x="12927" y="37832"/>
                  <a:pt x="13043" y="37851"/>
                  <a:pt x="13177" y="37894"/>
                </a:cubicBezTo>
                <a:cubicBezTo>
                  <a:pt x="12810" y="38261"/>
                  <a:pt x="12477" y="38528"/>
                  <a:pt x="12143" y="38828"/>
                </a:cubicBezTo>
                <a:cubicBezTo>
                  <a:pt x="12065" y="38886"/>
                  <a:pt x="11988" y="38922"/>
                  <a:pt x="11917" y="38922"/>
                </a:cubicBezTo>
                <a:cubicBezTo>
                  <a:pt x="11866" y="38922"/>
                  <a:pt x="11818" y="38903"/>
                  <a:pt x="11776" y="38861"/>
                </a:cubicBezTo>
                <a:cubicBezTo>
                  <a:pt x="11609" y="38728"/>
                  <a:pt x="11809" y="38661"/>
                  <a:pt x="11876" y="38595"/>
                </a:cubicBezTo>
                <a:cubicBezTo>
                  <a:pt x="12156" y="38343"/>
                  <a:pt x="12295" y="37832"/>
                  <a:pt x="12825" y="37832"/>
                </a:cubicBezTo>
                <a:close/>
                <a:moveTo>
                  <a:pt x="14078" y="37827"/>
                </a:moveTo>
                <a:cubicBezTo>
                  <a:pt x="13677" y="38261"/>
                  <a:pt x="13644" y="39028"/>
                  <a:pt x="12910" y="39062"/>
                </a:cubicBezTo>
                <a:lnTo>
                  <a:pt x="14078" y="37827"/>
                </a:lnTo>
                <a:close/>
                <a:moveTo>
                  <a:pt x="18187" y="37859"/>
                </a:moveTo>
                <a:cubicBezTo>
                  <a:pt x="18287" y="37859"/>
                  <a:pt x="18396" y="37870"/>
                  <a:pt x="18514" y="37894"/>
                </a:cubicBezTo>
                <a:cubicBezTo>
                  <a:pt x="17945" y="38368"/>
                  <a:pt x="17646" y="39203"/>
                  <a:pt x="16763" y="39203"/>
                </a:cubicBezTo>
                <a:cubicBezTo>
                  <a:pt x="16724" y="39203"/>
                  <a:pt x="16683" y="39201"/>
                  <a:pt x="16641" y="39198"/>
                </a:cubicBezTo>
                <a:lnTo>
                  <a:pt x="16641" y="39198"/>
                </a:lnTo>
                <a:cubicBezTo>
                  <a:pt x="17101" y="38685"/>
                  <a:pt x="17320" y="37859"/>
                  <a:pt x="18187" y="37859"/>
                </a:cubicBezTo>
                <a:close/>
                <a:moveTo>
                  <a:pt x="19717" y="37854"/>
                </a:moveTo>
                <a:cubicBezTo>
                  <a:pt x="19759" y="37854"/>
                  <a:pt x="19803" y="37856"/>
                  <a:pt x="19849" y="37861"/>
                </a:cubicBezTo>
                <a:cubicBezTo>
                  <a:pt x="19215" y="38294"/>
                  <a:pt x="18881" y="39062"/>
                  <a:pt x="18081" y="39228"/>
                </a:cubicBezTo>
                <a:cubicBezTo>
                  <a:pt x="18685" y="38815"/>
                  <a:pt x="18835" y="37854"/>
                  <a:pt x="19717" y="37854"/>
                </a:cubicBezTo>
                <a:close/>
                <a:moveTo>
                  <a:pt x="26987" y="37894"/>
                </a:moveTo>
                <a:lnTo>
                  <a:pt x="26987" y="37894"/>
                </a:lnTo>
                <a:cubicBezTo>
                  <a:pt x="26520" y="38328"/>
                  <a:pt x="26220" y="38928"/>
                  <a:pt x="25619" y="39228"/>
                </a:cubicBezTo>
                <a:cubicBezTo>
                  <a:pt x="25953" y="38661"/>
                  <a:pt x="26286" y="38094"/>
                  <a:pt x="26987" y="37894"/>
                </a:cubicBezTo>
                <a:close/>
                <a:moveTo>
                  <a:pt x="28188" y="37861"/>
                </a:moveTo>
                <a:lnTo>
                  <a:pt x="28188" y="37861"/>
                </a:lnTo>
                <a:cubicBezTo>
                  <a:pt x="27921" y="38261"/>
                  <a:pt x="27621" y="38628"/>
                  <a:pt x="27387" y="39028"/>
                </a:cubicBezTo>
                <a:lnTo>
                  <a:pt x="27387" y="39062"/>
                </a:lnTo>
                <a:cubicBezTo>
                  <a:pt x="27337" y="39195"/>
                  <a:pt x="27237" y="39228"/>
                  <a:pt x="27116" y="39228"/>
                </a:cubicBezTo>
                <a:cubicBezTo>
                  <a:pt x="26995" y="39228"/>
                  <a:pt x="26854" y="39195"/>
                  <a:pt x="26720" y="39195"/>
                </a:cubicBezTo>
                <a:cubicBezTo>
                  <a:pt x="27154" y="38695"/>
                  <a:pt x="27554" y="38094"/>
                  <a:pt x="28188" y="37861"/>
                </a:cubicBezTo>
                <a:close/>
                <a:moveTo>
                  <a:pt x="16257" y="37847"/>
                </a:moveTo>
                <a:cubicBezTo>
                  <a:pt x="16421" y="37847"/>
                  <a:pt x="16607" y="37918"/>
                  <a:pt x="16780" y="37961"/>
                </a:cubicBezTo>
                <a:cubicBezTo>
                  <a:pt x="16244" y="38299"/>
                  <a:pt x="16114" y="39232"/>
                  <a:pt x="15362" y="39232"/>
                </a:cubicBezTo>
                <a:cubicBezTo>
                  <a:pt x="15224" y="39232"/>
                  <a:pt x="15065" y="39201"/>
                  <a:pt x="14878" y="39128"/>
                </a:cubicBezTo>
                <a:cubicBezTo>
                  <a:pt x="15279" y="38728"/>
                  <a:pt x="15612" y="38294"/>
                  <a:pt x="16012" y="37927"/>
                </a:cubicBezTo>
                <a:cubicBezTo>
                  <a:pt x="16083" y="37868"/>
                  <a:pt x="16167" y="37847"/>
                  <a:pt x="16257" y="37847"/>
                </a:cubicBezTo>
                <a:close/>
                <a:moveTo>
                  <a:pt x="25651" y="37824"/>
                </a:moveTo>
                <a:cubicBezTo>
                  <a:pt x="25700" y="37824"/>
                  <a:pt x="25748" y="37835"/>
                  <a:pt x="25786" y="37861"/>
                </a:cubicBezTo>
                <a:cubicBezTo>
                  <a:pt x="25920" y="37994"/>
                  <a:pt x="25719" y="38094"/>
                  <a:pt x="25653" y="38161"/>
                </a:cubicBezTo>
                <a:cubicBezTo>
                  <a:pt x="25453" y="38428"/>
                  <a:pt x="25219" y="38661"/>
                  <a:pt x="24986" y="38928"/>
                </a:cubicBezTo>
                <a:cubicBezTo>
                  <a:pt x="24861" y="39127"/>
                  <a:pt x="24645" y="39233"/>
                  <a:pt x="24418" y="39233"/>
                </a:cubicBezTo>
                <a:cubicBezTo>
                  <a:pt x="24340" y="39233"/>
                  <a:pt x="24262" y="39221"/>
                  <a:pt x="24185" y="39195"/>
                </a:cubicBezTo>
                <a:cubicBezTo>
                  <a:pt x="24652" y="38761"/>
                  <a:pt x="25019" y="38328"/>
                  <a:pt x="25453" y="37894"/>
                </a:cubicBezTo>
                <a:cubicBezTo>
                  <a:pt x="25494" y="37853"/>
                  <a:pt x="25573" y="37824"/>
                  <a:pt x="25651" y="37824"/>
                </a:cubicBezTo>
                <a:close/>
                <a:moveTo>
                  <a:pt x="21305" y="37843"/>
                </a:moveTo>
                <a:cubicBezTo>
                  <a:pt x="21382" y="37843"/>
                  <a:pt x="21464" y="37848"/>
                  <a:pt x="21550" y="37861"/>
                </a:cubicBezTo>
                <a:cubicBezTo>
                  <a:pt x="21183" y="38328"/>
                  <a:pt x="20783" y="38761"/>
                  <a:pt x="20349" y="39162"/>
                </a:cubicBezTo>
                <a:cubicBezTo>
                  <a:pt x="20232" y="39265"/>
                  <a:pt x="20101" y="39298"/>
                  <a:pt x="19960" y="39298"/>
                </a:cubicBezTo>
                <a:cubicBezTo>
                  <a:pt x="19738" y="39298"/>
                  <a:pt x="19493" y="39215"/>
                  <a:pt x="19248" y="39195"/>
                </a:cubicBezTo>
                <a:cubicBezTo>
                  <a:pt x="19928" y="38762"/>
                  <a:pt x="20322" y="37843"/>
                  <a:pt x="21305" y="37843"/>
                </a:cubicBezTo>
                <a:close/>
                <a:moveTo>
                  <a:pt x="24325" y="37857"/>
                </a:moveTo>
                <a:cubicBezTo>
                  <a:pt x="24425" y="37857"/>
                  <a:pt x="24534" y="37868"/>
                  <a:pt x="24652" y="37894"/>
                </a:cubicBezTo>
                <a:cubicBezTo>
                  <a:pt x="24252" y="38328"/>
                  <a:pt x="23851" y="38795"/>
                  <a:pt x="23418" y="39195"/>
                </a:cubicBezTo>
                <a:cubicBezTo>
                  <a:pt x="23328" y="39303"/>
                  <a:pt x="23171" y="39333"/>
                  <a:pt x="22972" y="39333"/>
                </a:cubicBezTo>
                <a:cubicBezTo>
                  <a:pt x="22801" y="39333"/>
                  <a:pt x="22600" y="39310"/>
                  <a:pt x="22384" y="39295"/>
                </a:cubicBezTo>
                <a:cubicBezTo>
                  <a:pt x="23168" y="38903"/>
                  <a:pt x="23379" y="37857"/>
                  <a:pt x="24325" y="37857"/>
                </a:cubicBezTo>
                <a:close/>
                <a:moveTo>
                  <a:pt x="22645" y="37824"/>
                </a:moveTo>
                <a:cubicBezTo>
                  <a:pt x="22779" y="37824"/>
                  <a:pt x="22926" y="37841"/>
                  <a:pt x="23084" y="37861"/>
                </a:cubicBezTo>
                <a:cubicBezTo>
                  <a:pt x="22684" y="38394"/>
                  <a:pt x="22217" y="38728"/>
                  <a:pt x="21917" y="39228"/>
                </a:cubicBezTo>
                <a:cubicBezTo>
                  <a:pt x="21834" y="39339"/>
                  <a:pt x="21728" y="39369"/>
                  <a:pt x="21606" y="39369"/>
                </a:cubicBezTo>
                <a:cubicBezTo>
                  <a:pt x="21458" y="39369"/>
                  <a:pt x="21287" y="39325"/>
                  <a:pt x="21105" y="39325"/>
                </a:cubicBezTo>
                <a:cubicBezTo>
                  <a:pt x="21075" y="39325"/>
                  <a:pt x="21046" y="39326"/>
                  <a:pt x="21016" y="39328"/>
                </a:cubicBezTo>
                <a:cubicBezTo>
                  <a:pt x="21283" y="38861"/>
                  <a:pt x="21717" y="38661"/>
                  <a:pt x="21917" y="38294"/>
                </a:cubicBezTo>
                <a:cubicBezTo>
                  <a:pt x="22081" y="37919"/>
                  <a:pt x="22328" y="37824"/>
                  <a:pt x="22645" y="37824"/>
                </a:cubicBezTo>
                <a:close/>
                <a:moveTo>
                  <a:pt x="3570" y="0"/>
                </a:moveTo>
                <a:cubicBezTo>
                  <a:pt x="2469" y="0"/>
                  <a:pt x="2236" y="234"/>
                  <a:pt x="2269" y="1335"/>
                </a:cubicBezTo>
                <a:cubicBezTo>
                  <a:pt x="2269" y="1635"/>
                  <a:pt x="2236" y="1768"/>
                  <a:pt x="1936" y="1868"/>
                </a:cubicBezTo>
                <a:cubicBezTo>
                  <a:pt x="1402" y="2002"/>
                  <a:pt x="968" y="2435"/>
                  <a:pt x="902" y="3002"/>
                </a:cubicBezTo>
                <a:cubicBezTo>
                  <a:pt x="668" y="3936"/>
                  <a:pt x="1102" y="4870"/>
                  <a:pt x="1969" y="5271"/>
                </a:cubicBezTo>
                <a:cubicBezTo>
                  <a:pt x="2102" y="5337"/>
                  <a:pt x="2269" y="5337"/>
                  <a:pt x="2269" y="5538"/>
                </a:cubicBezTo>
                <a:cubicBezTo>
                  <a:pt x="2269" y="5704"/>
                  <a:pt x="2136" y="5704"/>
                  <a:pt x="2002" y="5771"/>
                </a:cubicBezTo>
                <a:cubicBezTo>
                  <a:pt x="1635" y="5904"/>
                  <a:pt x="1302" y="6138"/>
                  <a:pt x="1035" y="6438"/>
                </a:cubicBezTo>
                <a:cubicBezTo>
                  <a:pt x="168" y="7506"/>
                  <a:pt x="668" y="9107"/>
                  <a:pt x="2002" y="9474"/>
                </a:cubicBezTo>
                <a:cubicBezTo>
                  <a:pt x="2136" y="9507"/>
                  <a:pt x="2303" y="9474"/>
                  <a:pt x="2303" y="9674"/>
                </a:cubicBezTo>
                <a:cubicBezTo>
                  <a:pt x="2336" y="9874"/>
                  <a:pt x="2369" y="10074"/>
                  <a:pt x="2169" y="10241"/>
                </a:cubicBezTo>
                <a:cubicBezTo>
                  <a:pt x="2002" y="10374"/>
                  <a:pt x="1836" y="10508"/>
                  <a:pt x="1669" y="10675"/>
                </a:cubicBezTo>
                <a:cubicBezTo>
                  <a:pt x="501" y="11575"/>
                  <a:pt x="735" y="13376"/>
                  <a:pt x="2069" y="14010"/>
                </a:cubicBezTo>
                <a:cubicBezTo>
                  <a:pt x="2469" y="14210"/>
                  <a:pt x="2436" y="14411"/>
                  <a:pt x="2002" y="14677"/>
                </a:cubicBezTo>
                <a:cubicBezTo>
                  <a:pt x="1269" y="15144"/>
                  <a:pt x="868" y="16012"/>
                  <a:pt x="968" y="16879"/>
                </a:cubicBezTo>
                <a:cubicBezTo>
                  <a:pt x="902" y="17613"/>
                  <a:pt x="1369" y="18280"/>
                  <a:pt x="2069" y="18480"/>
                </a:cubicBezTo>
                <a:cubicBezTo>
                  <a:pt x="2269" y="18547"/>
                  <a:pt x="2303" y="18647"/>
                  <a:pt x="2303" y="18814"/>
                </a:cubicBezTo>
                <a:cubicBezTo>
                  <a:pt x="2336" y="18980"/>
                  <a:pt x="2236" y="19081"/>
                  <a:pt x="2036" y="19181"/>
                </a:cubicBezTo>
                <a:cubicBezTo>
                  <a:pt x="1202" y="19514"/>
                  <a:pt x="902" y="20215"/>
                  <a:pt x="935" y="21082"/>
                </a:cubicBezTo>
                <a:cubicBezTo>
                  <a:pt x="868" y="21816"/>
                  <a:pt x="1269" y="22450"/>
                  <a:pt x="1902" y="22750"/>
                </a:cubicBezTo>
                <a:cubicBezTo>
                  <a:pt x="2469" y="22983"/>
                  <a:pt x="2536" y="23751"/>
                  <a:pt x="2002" y="24051"/>
                </a:cubicBezTo>
                <a:cubicBezTo>
                  <a:pt x="768" y="25052"/>
                  <a:pt x="1" y="26719"/>
                  <a:pt x="2136" y="27987"/>
                </a:cubicBezTo>
                <a:cubicBezTo>
                  <a:pt x="2436" y="28187"/>
                  <a:pt x="2436" y="28421"/>
                  <a:pt x="2102" y="28587"/>
                </a:cubicBezTo>
                <a:cubicBezTo>
                  <a:pt x="1535" y="28821"/>
                  <a:pt x="1135" y="29288"/>
                  <a:pt x="968" y="29855"/>
                </a:cubicBezTo>
                <a:cubicBezTo>
                  <a:pt x="568" y="31022"/>
                  <a:pt x="902" y="32023"/>
                  <a:pt x="1902" y="32490"/>
                </a:cubicBezTo>
                <a:cubicBezTo>
                  <a:pt x="2102" y="32590"/>
                  <a:pt x="2369" y="32624"/>
                  <a:pt x="2369" y="32957"/>
                </a:cubicBezTo>
                <a:cubicBezTo>
                  <a:pt x="2403" y="33257"/>
                  <a:pt x="2269" y="33558"/>
                  <a:pt x="2002" y="33724"/>
                </a:cubicBezTo>
                <a:cubicBezTo>
                  <a:pt x="1068" y="34291"/>
                  <a:pt x="935" y="35893"/>
                  <a:pt x="1702" y="36560"/>
                </a:cubicBezTo>
                <a:cubicBezTo>
                  <a:pt x="2069" y="36860"/>
                  <a:pt x="2469" y="37027"/>
                  <a:pt x="2369" y="37594"/>
                </a:cubicBezTo>
                <a:cubicBezTo>
                  <a:pt x="2369" y="37661"/>
                  <a:pt x="2436" y="37761"/>
                  <a:pt x="2503" y="37794"/>
                </a:cubicBezTo>
                <a:cubicBezTo>
                  <a:pt x="3003" y="37894"/>
                  <a:pt x="3370" y="38261"/>
                  <a:pt x="3870" y="38361"/>
                </a:cubicBezTo>
                <a:cubicBezTo>
                  <a:pt x="6372" y="38861"/>
                  <a:pt x="8874" y="39195"/>
                  <a:pt x="11376" y="39529"/>
                </a:cubicBezTo>
                <a:cubicBezTo>
                  <a:pt x="13811" y="39829"/>
                  <a:pt x="16246" y="39962"/>
                  <a:pt x="18681" y="39962"/>
                </a:cubicBezTo>
                <a:cubicBezTo>
                  <a:pt x="21783" y="39962"/>
                  <a:pt x="24852" y="39962"/>
                  <a:pt x="27921" y="39762"/>
                </a:cubicBezTo>
                <a:cubicBezTo>
                  <a:pt x="28755" y="39729"/>
                  <a:pt x="28955" y="39529"/>
                  <a:pt x="28988" y="38661"/>
                </a:cubicBezTo>
                <a:lnTo>
                  <a:pt x="28988" y="38361"/>
                </a:lnTo>
                <a:cubicBezTo>
                  <a:pt x="28960" y="37989"/>
                  <a:pt x="29079" y="37813"/>
                  <a:pt x="29408" y="37813"/>
                </a:cubicBezTo>
                <a:cubicBezTo>
                  <a:pt x="29463" y="37813"/>
                  <a:pt x="29523" y="37818"/>
                  <a:pt x="29589" y="37827"/>
                </a:cubicBezTo>
                <a:cubicBezTo>
                  <a:pt x="29667" y="37845"/>
                  <a:pt x="29742" y="37855"/>
                  <a:pt x="29810" y="37855"/>
                </a:cubicBezTo>
                <a:cubicBezTo>
                  <a:pt x="30119" y="37855"/>
                  <a:pt x="30311" y="37664"/>
                  <a:pt x="30256" y="37227"/>
                </a:cubicBezTo>
                <a:cubicBezTo>
                  <a:pt x="30256" y="37060"/>
                  <a:pt x="30289" y="36927"/>
                  <a:pt x="30289" y="36760"/>
                </a:cubicBezTo>
                <a:lnTo>
                  <a:pt x="30289" y="19114"/>
                </a:lnTo>
                <a:lnTo>
                  <a:pt x="30289" y="8039"/>
                </a:lnTo>
                <a:lnTo>
                  <a:pt x="30289" y="1234"/>
                </a:lnTo>
                <a:cubicBezTo>
                  <a:pt x="30289" y="374"/>
                  <a:pt x="30107" y="31"/>
                  <a:pt x="29277" y="31"/>
                </a:cubicBezTo>
                <a:cubicBezTo>
                  <a:pt x="29238" y="31"/>
                  <a:pt x="29197" y="32"/>
                  <a:pt x="29155" y="34"/>
                </a:cubicBezTo>
                <a:cubicBezTo>
                  <a:pt x="27087" y="34"/>
                  <a:pt x="25019" y="100"/>
                  <a:pt x="22951" y="100"/>
                </a:cubicBezTo>
                <a:cubicBezTo>
                  <a:pt x="20805" y="100"/>
                  <a:pt x="18655" y="104"/>
                  <a:pt x="16503" y="104"/>
                </a:cubicBezTo>
                <a:cubicBezTo>
                  <a:pt x="12199" y="104"/>
                  <a:pt x="7884" y="89"/>
                  <a:pt x="357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103" name="Shape 19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04" name="Google Shape;19104;p143"/>
          <p:cNvSpPr txBox="1"/>
          <p:nvPr>
            <p:ph type="title"/>
          </p:nvPr>
        </p:nvSpPr>
        <p:spPr>
          <a:xfrm>
            <a:off x="790025" y="343475"/>
            <a:ext cx="7726800" cy="54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Four Year College/University</a:t>
            </a:r>
            <a:endParaRPr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05" name="Google Shape;19105;p143"/>
          <p:cNvSpPr txBox="1"/>
          <p:nvPr>
            <p:ph idx="1" type="subTitle"/>
          </p:nvPr>
        </p:nvSpPr>
        <p:spPr>
          <a:xfrm>
            <a:off x="3302405" y="1416775"/>
            <a:ext cx="2539200" cy="359700"/>
          </a:xfrm>
          <a:prstGeom prst="rect">
            <a:avLst/>
          </a:prstGeom>
        </p:spPr>
        <p:txBody>
          <a:bodyPr anchorCtr="0" anchor="t" bIns="91425" lIns="91425" spcFirstLastPara="1" rIns="91425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200"/>
              </a:spcAft>
              <a:buNone/>
            </a:pPr>
            <a:r>
              <a:rPr lang="en" sz="1713">
                <a:latin typeface="Arial"/>
                <a:ea typeface="Arial"/>
                <a:cs typeface="Arial"/>
                <a:sym typeface="Arial"/>
              </a:rPr>
              <a:t>Waiver of Rights Form</a:t>
            </a:r>
            <a:endParaRPr sz="1713"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06" name="Google Shape;19106;p143"/>
          <p:cNvSpPr txBox="1"/>
          <p:nvPr>
            <p:ph idx="4" type="subTitle"/>
          </p:nvPr>
        </p:nvSpPr>
        <p:spPr>
          <a:xfrm>
            <a:off x="680150" y="1416913"/>
            <a:ext cx="2539200" cy="824700"/>
          </a:xfrm>
          <a:prstGeom prst="rect">
            <a:avLst/>
          </a:prstGeom>
        </p:spPr>
        <p:txBody>
          <a:bodyPr anchorCtr="0" anchor="t" bIns="91425" lIns="91425" spcFirstLastPara="1" rIns="91425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200"/>
              </a:spcAft>
              <a:buNone/>
            </a:pPr>
            <a:r>
              <a:rPr lang="en" sz="1700">
                <a:latin typeface="Arial"/>
                <a:ea typeface="Arial"/>
                <a:cs typeface="Arial"/>
                <a:sym typeface="Arial"/>
              </a:rPr>
              <a:t>Complete Applications and/or the Common App</a:t>
            </a:r>
            <a:endParaRPr sz="1700"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07" name="Google Shape;19107;p143"/>
          <p:cNvSpPr txBox="1"/>
          <p:nvPr>
            <p:ph idx="7" type="subTitle"/>
          </p:nvPr>
        </p:nvSpPr>
        <p:spPr>
          <a:xfrm>
            <a:off x="5977625" y="1416775"/>
            <a:ext cx="2539200" cy="768900"/>
          </a:xfrm>
          <a:prstGeom prst="rect">
            <a:avLst/>
          </a:prstGeom>
        </p:spPr>
        <p:txBody>
          <a:bodyPr anchorCtr="0" anchor="t" bIns="91425" lIns="91425" spcFirstLastPara="1" rIns="91425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200"/>
              </a:spcAft>
              <a:buNone/>
            </a:pPr>
            <a:r>
              <a:rPr lang="en" sz="1700">
                <a:latin typeface="Arial"/>
                <a:ea typeface="Arial"/>
                <a:cs typeface="Arial"/>
                <a:sym typeface="Arial"/>
              </a:rPr>
              <a:t>Write Personal Essay</a:t>
            </a:r>
            <a:endParaRPr sz="1700"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08" name="Google Shape;19108;p143"/>
          <p:cNvSpPr txBox="1"/>
          <p:nvPr>
            <p:ph idx="13" type="subTitle"/>
          </p:nvPr>
        </p:nvSpPr>
        <p:spPr>
          <a:xfrm>
            <a:off x="680150" y="3727475"/>
            <a:ext cx="2539200" cy="873300"/>
          </a:xfrm>
          <a:prstGeom prst="rect">
            <a:avLst/>
          </a:prstGeom>
        </p:spPr>
        <p:txBody>
          <a:bodyPr anchorCtr="0" anchor="t" bIns="91425" lIns="91425" spcFirstLastPara="1" rIns="91425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200"/>
              </a:spcAft>
              <a:buNone/>
            </a:pPr>
            <a:r>
              <a:rPr lang="en" sz="1700">
                <a:latin typeface="Arial"/>
                <a:ea typeface="Arial"/>
                <a:cs typeface="Arial"/>
                <a:sym typeface="Arial"/>
              </a:rPr>
              <a:t>Add Schools to Naviance &amp; Link Common App</a:t>
            </a:r>
            <a:endParaRPr sz="1700"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09" name="Google Shape;19109;p143"/>
          <p:cNvSpPr txBox="1"/>
          <p:nvPr>
            <p:ph idx="16" type="subTitle"/>
          </p:nvPr>
        </p:nvSpPr>
        <p:spPr>
          <a:xfrm>
            <a:off x="3302400" y="3607325"/>
            <a:ext cx="2539200" cy="1113600"/>
          </a:xfrm>
          <a:prstGeom prst="rect">
            <a:avLst/>
          </a:prstGeom>
        </p:spPr>
        <p:txBody>
          <a:bodyPr anchorCtr="0" anchor="t" bIns="91425" lIns="91425" spcFirstLastPara="1" rIns="91425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latin typeface="Arial"/>
                <a:ea typeface="Arial"/>
                <a:cs typeface="Arial"/>
                <a:sym typeface="Arial"/>
              </a:rPr>
              <a:t>Request Letter of Recommendations- </a:t>
            </a:r>
            <a:endParaRPr sz="1700"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1200"/>
              </a:spcBef>
              <a:spcAft>
                <a:spcPts val="1200"/>
              </a:spcAft>
              <a:buNone/>
            </a:pPr>
            <a:r>
              <a:rPr lang="en" sz="1400">
                <a:latin typeface="Arial"/>
                <a:ea typeface="Arial"/>
                <a:cs typeface="Arial"/>
                <a:sym typeface="Arial"/>
              </a:rPr>
              <a:t>Academic Resume</a:t>
            </a:r>
            <a:endParaRPr sz="1400"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10" name="Google Shape;19110;p143"/>
          <p:cNvSpPr txBox="1"/>
          <p:nvPr>
            <p:ph idx="19" type="subTitle"/>
          </p:nvPr>
        </p:nvSpPr>
        <p:spPr>
          <a:xfrm>
            <a:off x="5977625" y="3814925"/>
            <a:ext cx="2539200" cy="494400"/>
          </a:xfrm>
          <a:prstGeom prst="rect">
            <a:avLst/>
          </a:prstGeom>
        </p:spPr>
        <p:txBody>
          <a:bodyPr anchorCtr="0" anchor="t" bIns="91425" lIns="91425" spcFirstLastPara="1" rIns="91425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200"/>
              </a:spcAft>
              <a:buNone/>
            </a:pPr>
            <a:r>
              <a:rPr lang="en" sz="1700">
                <a:latin typeface="Arial"/>
                <a:ea typeface="Arial"/>
                <a:cs typeface="Arial"/>
                <a:sym typeface="Arial"/>
              </a:rPr>
              <a:t>Transcript Request Form ($2 per transcript)</a:t>
            </a:r>
            <a:endParaRPr sz="1700"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111" name="Google Shape;19111;p143"/>
          <p:cNvGrpSpPr/>
          <p:nvPr/>
        </p:nvGrpSpPr>
        <p:grpSpPr>
          <a:xfrm>
            <a:off x="-36550" y="145080"/>
            <a:ext cx="1385305" cy="706178"/>
            <a:chOff x="0" y="86025"/>
            <a:chExt cx="1617025" cy="824300"/>
          </a:xfrm>
        </p:grpSpPr>
        <p:sp>
          <p:nvSpPr>
            <p:cNvPr id="19112" name="Google Shape;19112;p143"/>
            <p:cNvSpPr/>
            <p:nvPr/>
          </p:nvSpPr>
          <p:spPr>
            <a:xfrm>
              <a:off x="16775" y="155575"/>
              <a:ext cx="1320175" cy="454650"/>
            </a:xfrm>
            <a:custGeom>
              <a:rect b="b" l="l" r="r" t="t"/>
              <a:pathLst>
                <a:path extrusionOk="0" h="18186" w="52807">
                  <a:moveTo>
                    <a:pt x="51905" y="0"/>
                  </a:moveTo>
                  <a:cubicBezTo>
                    <a:pt x="51818" y="0"/>
                    <a:pt x="51726" y="21"/>
                    <a:pt x="51633" y="68"/>
                  </a:cubicBezTo>
                  <a:cubicBezTo>
                    <a:pt x="47532" y="2118"/>
                    <a:pt x="43431" y="4094"/>
                    <a:pt x="39293" y="6070"/>
                  </a:cubicBezTo>
                  <a:cubicBezTo>
                    <a:pt x="35230" y="7934"/>
                    <a:pt x="31203" y="9872"/>
                    <a:pt x="27214" y="11923"/>
                  </a:cubicBezTo>
                  <a:cubicBezTo>
                    <a:pt x="27028" y="12034"/>
                    <a:pt x="26916" y="12258"/>
                    <a:pt x="26916" y="12482"/>
                  </a:cubicBezTo>
                  <a:cubicBezTo>
                    <a:pt x="27011" y="13646"/>
                    <a:pt x="27078" y="14838"/>
                    <a:pt x="27187" y="16010"/>
                  </a:cubicBezTo>
                  <a:lnTo>
                    <a:pt x="27187" y="16010"/>
                  </a:lnTo>
                  <a:cubicBezTo>
                    <a:pt x="22810" y="16159"/>
                    <a:pt x="18432" y="16369"/>
                    <a:pt x="14055" y="16545"/>
                  </a:cubicBezTo>
                  <a:cubicBezTo>
                    <a:pt x="11743" y="16657"/>
                    <a:pt x="9432" y="16732"/>
                    <a:pt x="7121" y="16843"/>
                  </a:cubicBezTo>
                  <a:lnTo>
                    <a:pt x="3654" y="16993"/>
                  </a:lnTo>
                  <a:cubicBezTo>
                    <a:pt x="3132" y="17030"/>
                    <a:pt x="2572" y="17067"/>
                    <a:pt x="2050" y="17104"/>
                  </a:cubicBezTo>
                  <a:cubicBezTo>
                    <a:pt x="1454" y="17179"/>
                    <a:pt x="895" y="17291"/>
                    <a:pt x="336" y="17440"/>
                  </a:cubicBezTo>
                  <a:cubicBezTo>
                    <a:pt x="0" y="17515"/>
                    <a:pt x="149" y="17962"/>
                    <a:pt x="410" y="17999"/>
                  </a:cubicBezTo>
                  <a:lnTo>
                    <a:pt x="447" y="17999"/>
                  </a:lnTo>
                  <a:cubicBezTo>
                    <a:pt x="1044" y="18111"/>
                    <a:pt x="1678" y="18186"/>
                    <a:pt x="2311" y="18186"/>
                  </a:cubicBezTo>
                  <a:lnTo>
                    <a:pt x="3914" y="18186"/>
                  </a:lnTo>
                  <a:lnTo>
                    <a:pt x="7381" y="18111"/>
                  </a:lnTo>
                  <a:cubicBezTo>
                    <a:pt x="9656" y="18036"/>
                    <a:pt x="11930" y="17962"/>
                    <a:pt x="14204" y="17850"/>
                  </a:cubicBezTo>
                  <a:cubicBezTo>
                    <a:pt x="18789" y="17701"/>
                    <a:pt x="23375" y="17589"/>
                    <a:pt x="27960" y="17403"/>
                  </a:cubicBezTo>
                  <a:cubicBezTo>
                    <a:pt x="28333" y="17403"/>
                    <a:pt x="28668" y="17104"/>
                    <a:pt x="28668" y="16694"/>
                  </a:cubicBezTo>
                  <a:cubicBezTo>
                    <a:pt x="28531" y="15427"/>
                    <a:pt x="28394" y="14128"/>
                    <a:pt x="28228" y="12855"/>
                  </a:cubicBezTo>
                  <a:lnTo>
                    <a:pt x="28228" y="12855"/>
                  </a:lnTo>
                  <a:cubicBezTo>
                    <a:pt x="36068" y="8620"/>
                    <a:pt x="44366" y="5300"/>
                    <a:pt x="52229" y="1111"/>
                  </a:cubicBezTo>
                  <a:cubicBezTo>
                    <a:pt x="52807" y="791"/>
                    <a:pt x="52445" y="0"/>
                    <a:pt x="51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3" name="Google Shape;19113;p143"/>
            <p:cNvSpPr/>
            <p:nvPr/>
          </p:nvSpPr>
          <p:spPr>
            <a:xfrm>
              <a:off x="4650" y="396775"/>
              <a:ext cx="1443475" cy="513550"/>
            </a:xfrm>
            <a:custGeom>
              <a:rect b="b" l="l" r="r" t="t"/>
              <a:pathLst>
                <a:path extrusionOk="0" h="20542" w="57739">
                  <a:moveTo>
                    <a:pt x="57560" y="0"/>
                  </a:moveTo>
                  <a:cubicBezTo>
                    <a:pt x="56405" y="336"/>
                    <a:pt x="55249" y="821"/>
                    <a:pt x="54168" y="1380"/>
                  </a:cubicBezTo>
                  <a:cubicBezTo>
                    <a:pt x="53087" y="1902"/>
                    <a:pt x="51969" y="2461"/>
                    <a:pt x="50850" y="3020"/>
                  </a:cubicBezTo>
                  <a:cubicBezTo>
                    <a:pt x="48725" y="4064"/>
                    <a:pt x="46600" y="5145"/>
                    <a:pt x="44513" y="6226"/>
                  </a:cubicBezTo>
                  <a:cubicBezTo>
                    <a:pt x="42388" y="7307"/>
                    <a:pt x="40300" y="8426"/>
                    <a:pt x="38212" y="9544"/>
                  </a:cubicBezTo>
                  <a:cubicBezTo>
                    <a:pt x="37094" y="10103"/>
                    <a:pt x="36013" y="10700"/>
                    <a:pt x="34932" y="11296"/>
                  </a:cubicBezTo>
                  <a:cubicBezTo>
                    <a:pt x="33851" y="11893"/>
                    <a:pt x="32732" y="12340"/>
                    <a:pt x="31688" y="12974"/>
                  </a:cubicBezTo>
                  <a:cubicBezTo>
                    <a:pt x="30719" y="13496"/>
                    <a:pt x="30085" y="14465"/>
                    <a:pt x="29973" y="15546"/>
                  </a:cubicBezTo>
                  <a:cubicBezTo>
                    <a:pt x="29850" y="16718"/>
                    <a:pt x="29778" y="17916"/>
                    <a:pt x="29693" y="19076"/>
                  </a:cubicBezTo>
                  <a:lnTo>
                    <a:pt x="29693" y="19076"/>
                  </a:lnTo>
                  <a:cubicBezTo>
                    <a:pt x="22890" y="18538"/>
                    <a:pt x="16087" y="18256"/>
                    <a:pt x="9284" y="18256"/>
                  </a:cubicBezTo>
                  <a:cubicBezTo>
                    <a:pt x="8501" y="18256"/>
                    <a:pt x="7718" y="18260"/>
                    <a:pt x="6934" y="18268"/>
                  </a:cubicBezTo>
                  <a:cubicBezTo>
                    <a:pt x="5779" y="18268"/>
                    <a:pt x="4660" y="18305"/>
                    <a:pt x="3542" y="18342"/>
                  </a:cubicBezTo>
                  <a:cubicBezTo>
                    <a:pt x="2983" y="18342"/>
                    <a:pt x="2461" y="18379"/>
                    <a:pt x="1939" y="18417"/>
                  </a:cubicBezTo>
                  <a:cubicBezTo>
                    <a:pt x="1380" y="18417"/>
                    <a:pt x="821" y="18566"/>
                    <a:pt x="336" y="18827"/>
                  </a:cubicBezTo>
                  <a:cubicBezTo>
                    <a:pt x="0" y="18976"/>
                    <a:pt x="150" y="19423"/>
                    <a:pt x="448" y="19535"/>
                  </a:cubicBezTo>
                  <a:cubicBezTo>
                    <a:pt x="985" y="19750"/>
                    <a:pt x="1522" y="19804"/>
                    <a:pt x="2073" y="19804"/>
                  </a:cubicBezTo>
                  <a:cubicBezTo>
                    <a:pt x="2478" y="19804"/>
                    <a:pt x="2892" y="19775"/>
                    <a:pt x="3318" y="19759"/>
                  </a:cubicBezTo>
                  <a:cubicBezTo>
                    <a:pt x="4288" y="19722"/>
                    <a:pt x="5257" y="19722"/>
                    <a:pt x="6226" y="19684"/>
                  </a:cubicBezTo>
                  <a:cubicBezTo>
                    <a:pt x="7195" y="19666"/>
                    <a:pt x="8165" y="19656"/>
                    <a:pt x="9134" y="19656"/>
                  </a:cubicBezTo>
                  <a:cubicBezTo>
                    <a:pt x="10103" y="19656"/>
                    <a:pt x="11073" y="19666"/>
                    <a:pt x="12042" y="19684"/>
                  </a:cubicBezTo>
                  <a:cubicBezTo>
                    <a:pt x="15882" y="19722"/>
                    <a:pt x="19759" y="19871"/>
                    <a:pt x="23636" y="20094"/>
                  </a:cubicBezTo>
                  <a:cubicBezTo>
                    <a:pt x="25873" y="20206"/>
                    <a:pt x="28109" y="20355"/>
                    <a:pt x="30309" y="20542"/>
                  </a:cubicBezTo>
                  <a:cubicBezTo>
                    <a:pt x="30682" y="20542"/>
                    <a:pt x="31017" y="20243"/>
                    <a:pt x="31017" y="19833"/>
                  </a:cubicBezTo>
                  <a:cubicBezTo>
                    <a:pt x="31092" y="18678"/>
                    <a:pt x="31204" y="17485"/>
                    <a:pt x="31278" y="16292"/>
                  </a:cubicBezTo>
                  <a:cubicBezTo>
                    <a:pt x="31241" y="15770"/>
                    <a:pt x="31353" y="15285"/>
                    <a:pt x="31576" y="14801"/>
                  </a:cubicBezTo>
                  <a:cubicBezTo>
                    <a:pt x="31875" y="14465"/>
                    <a:pt x="32247" y="14167"/>
                    <a:pt x="32658" y="13980"/>
                  </a:cubicBezTo>
                  <a:cubicBezTo>
                    <a:pt x="34708" y="12787"/>
                    <a:pt x="36758" y="11595"/>
                    <a:pt x="38846" y="10439"/>
                  </a:cubicBezTo>
                  <a:cubicBezTo>
                    <a:pt x="42798" y="8202"/>
                    <a:pt x="46787" y="6114"/>
                    <a:pt x="50813" y="4027"/>
                  </a:cubicBezTo>
                  <a:cubicBezTo>
                    <a:pt x="51969" y="3393"/>
                    <a:pt x="53124" y="2796"/>
                    <a:pt x="54280" y="2200"/>
                  </a:cubicBezTo>
                  <a:cubicBezTo>
                    <a:pt x="55436" y="1641"/>
                    <a:pt x="56591" y="970"/>
                    <a:pt x="57672" y="187"/>
                  </a:cubicBezTo>
                  <a:cubicBezTo>
                    <a:pt x="57739" y="154"/>
                    <a:pt x="57687" y="32"/>
                    <a:pt x="57596" y="32"/>
                  </a:cubicBezTo>
                  <a:cubicBezTo>
                    <a:pt x="57585" y="32"/>
                    <a:pt x="57573" y="34"/>
                    <a:pt x="57560" y="38"/>
                  </a:cubicBezTo>
                  <a:lnTo>
                    <a:pt x="575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4" name="Google Shape;19114;p143"/>
            <p:cNvSpPr/>
            <p:nvPr/>
          </p:nvSpPr>
          <p:spPr>
            <a:xfrm>
              <a:off x="0" y="580600"/>
              <a:ext cx="38225" cy="308300"/>
            </a:xfrm>
            <a:custGeom>
              <a:rect b="b" l="l" r="r" t="t"/>
              <a:pathLst>
                <a:path extrusionOk="0" h="12332" w="1529">
                  <a:moveTo>
                    <a:pt x="764" y="1"/>
                  </a:moveTo>
                  <a:cubicBezTo>
                    <a:pt x="531" y="1"/>
                    <a:pt x="298" y="159"/>
                    <a:pt x="298" y="476"/>
                  </a:cubicBezTo>
                  <a:cubicBezTo>
                    <a:pt x="0" y="1334"/>
                    <a:pt x="149" y="2415"/>
                    <a:pt x="149" y="3272"/>
                  </a:cubicBezTo>
                  <a:cubicBezTo>
                    <a:pt x="149" y="4130"/>
                    <a:pt x="149" y="5136"/>
                    <a:pt x="149" y="6068"/>
                  </a:cubicBezTo>
                  <a:cubicBezTo>
                    <a:pt x="149" y="7969"/>
                    <a:pt x="37" y="9871"/>
                    <a:pt x="149" y="11772"/>
                  </a:cubicBezTo>
                  <a:cubicBezTo>
                    <a:pt x="168" y="12145"/>
                    <a:pt x="457" y="12331"/>
                    <a:pt x="746" y="12331"/>
                  </a:cubicBezTo>
                  <a:cubicBezTo>
                    <a:pt x="1035" y="12331"/>
                    <a:pt x="1323" y="12145"/>
                    <a:pt x="1342" y="11772"/>
                  </a:cubicBezTo>
                  <a:cubicBezTo>
                    <a:pt x="1454" y="9871"/>
                    <a:pt x="1342" y="7969"/>
                    <a:pt x="1342" y="6068"/>
                  </a:cubicBezTo>
                  <a:lnTo>
                    <a:pt x="1342" y="3272"/>
                  </a:lnTo>
                  <a:cubicBezTo>
                    <a:pt x="1342" y="2378"/>
                    <a:pt x="1529" y="1296"/>
                    <a:pt x="1230" y="476"/>
                  </a:cubicBezTo>
                  <a:cubicBezTo>
                    <a:pt x="1230" y="159"/>
                    <a:pt x="997" y="1"/>
                    <a:pt x="7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5" name="Google Shape;19115;p143"/>
            <p:cNvSpPr/>
            <p:nvPr/>
          </p:nvSpPr>
          <p:spPr>
            <a:xfrm>
              <a:off x="1265225" y="86025"/>
              <a:ext cx="351800" cy="422050"/>
            </a:xfrm>
            <a:custGeom>
              <a:rect b="b" l="l" r="r" t="t"/>
              <a:pathLst>
                <a:path extrusionOk="0" h="16882" w="14072">
                  <a:moveTo>
                    <a:pt x="742" y="1"/>
                  </a:moveTo>
                  <a:cubicBezTo>
                    <a:pt x="319" y="1"/>
                    <a:pt x="1" y="468"/>
                    <a:pt x="203" y="874"/>
                  </a:cubicBezTo>
                  <a:cubicBezTo>
                    <a:pt x="464" y="1396"/>
                    <a:pt x="725" y="1955"/>
                    <a:pt x="1024" y="2514"/>
                  </a:cubicBezTo>
                  <a:cubicBezTo>
                    <a:pt x="1173" y="2999"/>
                    <a:pt x="1508" y="3409"/>
                    <a:pt x="1956" y="3707"/>
                  </a:cubicBezTo>
                  <a:cubicBezTo>
                    <a:pt x="1994" y="3726"/>
                    <a:pt x="2035" y="3736"/>
                    <a:pt x="2076" y="3736"/>
                  </a:cubicBezTo>
                  <a:cubicBezTo>
                    <a:pt x="2194" y="3736"/>
                    <a:pt x="2310" y="3659"/>
                    <a:pt x="2366" y="3521"/>
                  </a:cubicBezTo>
                  <a:lnTo>
                    <a:pt x="2366" y="3483"/>
                  </a:lnTo>
                  <a:cubicBezTo>
                    <a:pt x="2440" y="2961"/>
                    <a:pt x="2291" y="2439"/>
                    <a:pt x="2030" y="1992"/>
                  </a:cubicBezTo>
                  <a:cubicBezTo>
                    <a:pt x="1935" y="1787"/>
                    <a:pt x="1834" y="1578"/>
                    <a:pt x="1732" y="1367"/>
                  </a:cubicBezTo>
                  <a:lnTo>
                    <a:pt x="1732" y="1367"/>
                  </a:lnTo>
                  <a:cubicBezTo>
                    <a:pt x="5420" y="2227"/>
                    <a:pt x="9038" y="3322"/>
                    <a:pt x="12705" y="4242"/>
                  </a:cubicBezTo>
                  <a:lnTo>
                    <a:pt x="12705" y="4242"/>
                  </a:lnTo>
                  <a:cubicBezTo>
                    <a:pt x="12103" y="6251"/>
                    <a:pt x="11553" y="8260"/>
                    <a:pt x="10940" y="10268"/>
                  </a:cubicBezTo>
                  <a:cubicBezTo>
                    <a:pt x="10455" y="11874"/>
                    <a:pt x="9946" y="13479"/>
                    <a:pt x="9472" y="15105"/>
                  </a:cubicBezTo>
                  <a:lnTo>
                    <a:pt x="9472" y="15105"/>
                  </a:lnTo>
                  <a:cubicBezTo>
                    <a:pt x="9222" y="14733"/>
                    <a:pt x="8976" y="14351"/>
                    <a:pt x="8741" y="13959"/>
                  </a:cubicBezTo>
                  <a:cubicBezTo>
                    <a:pt x="8368" y="13325"/>
                    <a:pt x="8069" y="12468"/>
                    <a:pt x="7398" y="12095"/>
                  </a:cubicBezTo>
                  <a:cubicBezTo>
                    <a:pt x="7340" y="12073"/>
                    <a:pt x="7278" y="12062"/>
                    <a:pt x="7217" y="12062"/>
                  </a:cubicBezTo>
                  <a:cubicBezTo>
                    <a:pt x="6968" y="12062"/>
                    <a:pt x="6727" y="12236"/>
                    <a:pt x="6727" y="12505"/>
                  </a:cubicBezTo>
                  <a:cubicBezTo>
                    <a:pt x="6765" y="13288"/>
                    <a:pt x="7398" y="13884"/>
                    <a:pt x="7846" y="14518"/>
                  </a:cubicBezTo>
                  <a:cubicBezTo>
                    <a:pt x="8293" y="15115"/>
                    <a:pt x="8778" y="15897"/>
                    <a:pt x="9225" y="16643"/>
                  </a:cubicBezTo>
                  <a:cubicBezTo>
                    <a:pt x="9338" y="16804"/>
                    <a:pt x="9513" y="16882"/>
                    <a:pt x="9688" y="16882"/>
                  </a:cubicBezTo>
                  <a:cubicBezTo>
                    <a:pt x="9918" y="16882"/>
                    <a:pt x="10147" y="16748"/>
                    <a:pt x="10232" y="16494"/>
                  </a:cubicBezTo>
                  <a:cubicBezTo>
                    <a:pt x="10791" y="14518"/>
                    <a:pt x="11350" y="12505"/>
                    <a:pt x="11947" y="10529"/>
                  </a:cubicBezTo>
                  <a:cubicBezTo>
                    <a:pt x="12618" y="8330"/>
                    <a:pt x="13363" y="6167"/>
                    <a:pt x="13997" y="4005"/>
                  </a:cubicBezTo>
                  <a:cubicBezTo>
                    <a:pt x="14072" y="3670"/>
                    <a:pt x="13885" y="3371"/>
                    <a:pt x="13587" y="3297"/>
                  </a:cubicBezTo>
                  <a:cubicBezTo>
                    <a:pt x="9300" y="2290"/>
                    <a:pt x="5124" y="986"/>
                    <a:pt x="874" y="16"/>
                  </a:cubicBezTo>
                  <a:cubicBezTo>
                    <a:pt x="829" y="6"/>
                    <a:pt x="785" y="1"/>
                    <a:pt x="7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6" name="Google Shape;19116;p143"/>
            <p:cNvSpPr/>
            <p:nvPr/>
          </p:nvSpPr>
          <p:spPr>
            <a:xfrm>
              <a:off x="698975" y="456300"/>
              <a:ext cx="86350" cy="332550"/>
            </a:xfrm>
            <a:custGeom>
              <a:rect b="b" l="l" r="r" t="t"/>
              <a:pathLst>
                <a:path extrusionOk="0" h="13302" w="3454">
                  <a:moveTo>
                    <a:pt x="395" y="0"/>
                  </a:moveTo>
                  <a:cubicBezTo>
                    <a:pt x="310" y="0"/>
                    <a:pt x="227" y="37"/>
                    <a:pt x="187" y="117"/>
                  </a:cubicBezTo>
                  <a:cubicBezTo>
                    <a:pt x="1" y="602"/>
                    <a:pt x="1" y="1124"/>
                    <a:pt x="113" y="1646"/>
                  </a:cubicBezTo>
                  <a:cubicBezTo>
                    <a:pt x="187" y="2130"/>
                    <a:pt x="262" y="2615"/>
                    <a:pt x="336" y="3137"/>
                  </a:cubicBezTo>
                  <a:cubicBezTo>
                    <a:pt x="486" y="4218"/>
                    <a:pt x="672" y="5336"/>
                    <a:pt x="858" y="6418"/>
                  </a:cubicBezTo>
                  <a:cubicBezTo>
                    <a:pt x="1045" y="7499"/>
                    <a:pt x="1268" y="8580"/>
                    <a:pt x="1455" y="9661"/>
                  </a:cubicBezTo>
                  <a:cubicBezTo>
                    <a:pt x="1679" y="10742"/>
                    <a:pt x="1753" y="12009"/>
                    <a:pt x="2200" y="12979"/>
                  </a:cubicBezTo>
                  <a:cubicBezTo>
                    <a:pt x="2313" y="13204"/>
                    <a:pt x="2522" y="13302"/>
                    <a:pt x="2736" y="13302"/>
                  </a:cubicBezTo>
                  <a:cubicBezTo>
                    <a:pt x="3088" y="13302"/>
                    <a:pt x="3454" y="13037"/>
                    <a:pt x="3431" y="12643"/>
                  </a:cubicBezTo>
                  <a:cubicBezTo>
                    <a:pt x="3393" y="12084"/>
                    <a:pt x="3282" y="11525"/>
                    <a:pt x="3095" y="11003"/>
                  </a:cubicBezTo>
                  <a:cubicBezTo>
                    <a:pt x="2983" y="10444"/>
                    <a:pt x="2834" y="9885"/>
                    <a:pt x="2685" y="9325"/>
                  </a:cubicBezTo>
                  <a:cubicBezTo>
                    <a:pt x="2461" y="8282"/>
                    <a:pt x="2238" y="7238"/>
                    <a:pt x="2014" y="6194"/>
                  </a:cubicBezTo>
                  <a:cubicBezTo>
                    <a:pt x="1790" y="5150"/>
                    <a:pt x="1604" y="4106"/>
                    <a:pt x="1418" y="3062"/>
                  </a:cubicBezTo>
                  <a:cubicBezTo>
                    <a:pt x="1306" y="2540"/>
                    <a:pt x="1231" y="2018"/>
                    <a:pt x="1119" y="1497"/>
                  </a:cubicBezTo>
                  <a:cubicBezTo>
                    <a:pt x="1082" y="975"/>
                    <a:pt x="896" y="490"/>
                    <a:pt x="597" y="80"/>
                  </a:cubicBezTo>
                  <a:cubicBezTo>
                    <a:pt x="545" y="28"/>
                    <a:pt x="469" y="0"/>
                    <a:pt x="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7" name="Google Shape;19117;p143"/>
            <p:cNvSpPr/>
            <p:nvPr/>
          </p:nvSpPr>
          <p:spPr>
            <a:xfrm>
              <a:off x="689675" y="560100"/>
              <a:ext cx="76800" cy="345350"/>
            </a:xfrm>
            <a:custGeom>
              <a:rect b="b" l="l" r="r" t="t"/>
              <a:pathLst>
                <a:path extrusionOk="0" h="13814" w="3072">
                  <a:moveTo>
                    <a:pt x="429" y="1"/>
                  </a:moveTo>
                  <a:cubicBezTo>
                    <a:pt x="410" y="1"/>
                    <a:pt x="392" y="10"/>
                    <a:pt x="373" y="29"/>
                  </a:cubicBezTo>
                  <a:lnTo>
                    <a:pt x="336" y="29"/>
                  </a:lnTo>
                  <a:cubicBezTo>
                    <a:pt x="0" y="327"/>
                    <a:pt x="75" y="849"/>
                    <a:pt x="112" y="1222"/>
                  </a:cubicBezTo>
                  <a:cubicBezTo>
                    <a:pt x="112" y="1781"/>
                    <a:pt x="187" y="2303"/>
                    <a:pt x="224" y="2825"/>
                  </a:cubicBezTo>
                  <a:cubicBezTo>
                    <a:pt x="336" y="4018"/>
                    <a:pt x="485" y="5211"/>
                    <a:pt x="634" y="6366"/>
                  </a:cubicBezTo>
                  <a:cubicBezTo>
                    <a:pt x="932" y="8678"/>
                    <a:pt x="1193" y="10989"/>
                    <a:pt x="1566" y="13300"/>
                  </a:cubicBezTo>
                  <a:cubicBezTo>
                    <a:pt x="1626" y="13658"/>
                    <a:pt x="1888" y="13813"/>
                    <a:pt x="2172" y="13813"/>
                  </a:cubicBezTo>
                  <a:cubicBezTo>
                    <a:pt x="2598" y="13813"/>
                    <a:pt x="3072" y="13464"/>
                    <a:pt x="2982" y="12928"/>
                  </a:cubicBezTo>
                  <a:cubicBezTo>
                    <a:pt x="2572" y="10653"/>
                    <a:pt x="2125" y="8379"/>
                    <a:pt x="1752" y="6105"/>
                  </a:cubicBezTo>
                  <a:cubicBezTo>
                    <a:pt x="1566" y="4987"/>
                    <a:pt x="1417" y="3831"/>
                    <a:pt x="1230" y="2713"/>
                  </a:cubicBezTo>
                  <a:cubicBezTo>
                    <a:pt x="1156" y="2191"/>
                    <a:pt x="1081" y="1632"/>
                    <a:pt x="969" y="1110"/>
                  </a:cubicBezTo>
                  <a:cubicBezTo>
                    <a:pt x="895" y="737"/>
                    <a:pt x="858" y="178"/>
                    <a:pt x="485" y="29"/>
                  </a:cubicBezTo>
                  <a:cubicBezTo>
                    <a:pt x="466" y="10"/>
                    <a:pt x="447" y="1"/>
                    <a:pt x="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8" name="Google Shape;19118;p143"/>
            <p:cNvSpPr/>
            <p:nvPr/>
          </p:nvSpPr>
          <p:spPr>
            <a:xfrm>
              <a:off x="741850" y="403625"/>
              <a:ext cx="76450" cy="253025"/>
            </a:xfrm>
            <a:custGeom>
              <a:rect b="b" l="l" r="r" t="t"/>
              <a:pathLst>
                <a:path extrusionOk="0" h="10121" w="3058">
                  <a:moveTo>
                    <a:pt x="2943" y="0"/>
                  </a:moveTo>
                  <a:cubicBezTo>
                    <a:pt x="2915" y="0"/>
                    <a:pt x="2887" y="9"/>
                    <a:pt x="2871" y="25"/>
                  </a:cubicBezTo>
                  <a:lnTo>
                    <a:pt x="2909" y="25"/>
                  </a:lnTo>
                  <a:cubicBezTo>
                    <a:pt x="2610" y="323"/>
                    <a:pt x="2424" y="658"/>
                    <a:pt x="2312" y="1069"/>
                  </a:cubicBezTo>
                  <a:cubicBezTo>
                    <a:pt x="2163" y="1479"/>
                    <a:pt x="2014" y="1889"/>
                    <a:pt x="1865" y="2299"/>
                  </a:cubicBezTo>
                  <a:cubicBezTo>
                    <a:pt x="1567" y="3156"/>
                    <a:pt x="1306" y="4051"/>
                    <a:pt x="1045" y="4946"/>
                  </a:cubicBezTo>
                  <a:cubicBezTo>
                    <a:pt x="821" y="5803"/>
                    <a:pt x="597" y="6735"/>
                    <a:pt x="374" y="7630"/>
                  </a:cubicBezTo>
                  <a:cubicBezTo>
                    <a:pt x="299" y="8040"/>
                    <a:pt x="224" y="8487"/>
                    <a:pt x="150" y="8897"/>
                  </a:cubicBezTo>
                  <a:cubicBezTo>
                    <a:pt x="1" y="9270"/>
                    <a:pt x="1" y="9643"/>
                    <a:pt x="150" y="10016"/>
                  </a:cubicBezTo>
                  <a:cubicBezTo>
                    <a:pt x="193" y="10081"/>
                    <a:pt x="262" y="10121"/>
                    <a:pt x="333" y="10121"/>
                  </a:cubicBezTo>
                  <a:cubicBezTo>
                    <a:pt x="385" y="10121"/>
                    <a:pt x="439" y="10100"/>
                    <a:pt x="485" y="10053"/>
                  </a:cubicBezTo>
                  <a:cubicBezTo>
                    <a:pt x="821" y="9792"/>
                    <a:pt x="821" y="9307"/>
                    <a:pt x="895" y="8897"/>
                  </a:cubicBezTo>
                  <a:cubicBezTo>
                    <a:pt x="970" y="8525"/>
                    <a:pt x="1045" y="8077"/>
                    <a:pt x="1119" y="7630"/>
                  </a:cubicBezTo>
                  <a:cubicBezTo>
                    <a:pt x="1268" y="6772"/>
                    <a:pt x="1455" y="5878"/>
                    <a:pt x="1678" y="5020"/>
                  </a:cubicBezTo>
                  <a:cubicBezTo>
                    <a:pt x="1902" y="4163"/>
                    <a:pt x="2163" y="3305"/>
                    <a:pt x="2424" y="2448"/>
                  </a:cubicBezTo>
                  <a:cubicBezTo>
                    <a:pt x="2536" y="2038"/>
                    <a:pt x="2685" y="1628"/>
                    <a:pt x="2834" y="1218"/>
                  </a:cubicBezTo>
                  <a:cubicBezTo>
                    <a:pt x="2983" y="845"/>
                    <a:pt x="3058" y="472"/>
                    <a:pt x="3020" y="62"/>
                  </a:cubicBezTo>
                  <a:cubicBezTo>
                    <a:pt x="3020" y="18"/>
                    <a:pt x="2982" y="0"/>
                    <a:pt x="29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9" name="Google Shape;19119;p143"/>
            <p:cNvSpPr/>
            <p:nvPr/>
          </p:nvSpPr>
          <p:spPr>
            <a:xfrm>
              <a:off x="786600" y="369450"/>
              <a:ext cx="124900" cy="397125"/>
            </a:xfrm>
            <a:custGeom>
              <a:rect b="b" l="l" r="r" t="t"/>
              <a:pathLst>
                <a:path extrusionOk="0" h="15885" w="4996">
                  <a:moveTo>
                    <a:pt x="4871" y="1"/>
                  </a:moveTo>
                  <a:cubicBezTo>
                    <a:pt x="4828" y="1"/>
                    <a:pt x="4787" y="19"/>
                    <a:pt x="4772" y="50"/>
                  </a:cubicBezTo>
                  <a:cubicBezTo>
                    <a:pt x="4026" y="1131"/>
                    <a:pt x="3728" y="2585"/>
                    <a:pt x="3355" y="3815"/>
                  </a:cubicBezTo>
                  <a:cubicBezTo>
                    <a:pt x="2908" y="5157"/>
                    <a:pt x="2498" y="6462"/>
                    <a:pt x="2088" y="7804"/>
                  </a:cubicBezTo>
                  <a:cubicBezTo>
                    <a:pt x="1678" y="9146"/>
                    <a:pt x="1268" y="10413"/>
                    <a:pt x="932" y="11718"/>
                  </a:cubicBezTo>
                  <a:cubicBezTo>
                    <a:pt x="709" y="12427"/>
                    <a:pt x="522" y="13135"/>
                    <a:pt x="336" y="13806"/>
                  </a:cubicBezTo>
                  <a:cubicBezTo>
                    <a:pt x="112" y="14402"/>
                    <a:pt x="0" y="15073"/>
                    <a:pt x="0" y="15744"/>
                  </a:cubicBezTo>
                  <a:cubicBezTo>
                    <a:pt x="0" y="15835"/>
                    <a:pt x="69" y="15884"/>
                    <a:pt x="139" y="15884"/>
                  </a:cubicBezTo>
                  <a:cubicBezTo>
                    <a:pt x="185" y="15884"/>
                    <a:pt x="232" y="15863"/>
                    <a:pt x="261" y="15819"/>
                  </a:cubicBezTo>
                  <a:cubicBezTo>
                    <a:pt x="597" y="15297"/>
                    <a:pt x="820" y="14701"/>
                    <a:pt x="932" y="14067"/>
                  </a:cubicBezTo>
                  <a:cubicBezTo>
                    <a:pt x="1119" y="13396"/>
                    <a:pt x="1342" y="12688"/>
                    <a:pt x="1529" y="12016"/>
                  </a:cubicBezTo>
                  <a:cubicBezTo>
                    <a:pt x="1901" y="10674"/>
                    <a:pt x="2274" y="9295"/>
                    <a:pt x="2684" y="7953"/>
                  </a:cubicBezTo>
                  <a:cubicBezTo>
                    <a:pt x="3094" y="6611"/>
                    <a:pt x="3467" y="5381"/>
                    <a:pt x="3877" y="4076"/>
                  </a:cubicBezTo>
                  <a:cubicBezTo>
                    <a:pt x="4287" y="2771"/>
                    <a:pt x="4884" y="1429"/>
                    <a:pt x="4996" y="124"/>
                  </a:cubicBezTo>
                  <a:cubicBezTo>
                    <a:pt x="4996" y="37"/>
                    <a:pt x="4932" y="1"/>
                    <a:pt x="48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0" name="Google Shape;19120;p143"/>
            <p:cNvSpPr/>
            <p:nvPr/>
          </p:nvSpPr>
          <p:spPr>
            <a:xfrm>
              <a:off x="889100" y="304050"/>
              <a:ext cx="139825" cy="397200"/>
            </a:xfrm>
            <a:custGeom>
              <a:rect b="b" l="l" r="r" t="t"/>
              <a:pathLst>
                <a:path extrusionOk="0" h="15888" w="5593">
                  <a:moveTo>
                    <a:pt x="5475" y="1"/>
                  </a:moveTo>
                  <a:cubicBezTo>
                    <a:pt x="5446" y="1"/>
                    <a:pt x="5420" y="17"/>
                    <a:pt x="5407" y="56"/>
                  </a:cubicBezTo>
                  <a:lnTo>
                    <a:pt x="5407" y="19"/>
                  </a:lnTo>
                  <a:cubicBezTo>
                    <a:pt x="4847" y="1249"/>
                    <a:pt x="4363" y="2479"/>
                    <a:pt x="3953" y="3747"/>
                  </a:cubicBezTo>
                  <a:cubicBezTo>
                    <a:pt x="3468" y="5089"/>
                    <a:pt x="3021" y="6431"/>
                    <a:pt x="2573" y="7773"/>
                  </a:cubicBezTo>
                  <a:lnTo>
                    <a:pt x="1231" y="11725"/>
                  </a:lnTo>
                  <a:lnTo>
                    <a:pt x="560" y="13700"/>
                  </a:lnTo>
                  <a:cubicBezTo>
                    <a:pt x="337" y="14334"/>
                    <a:pt x="1" y="15005"/>
                    <a:pt x="38" y="15676"/>
                  </a:cubicBezTo>
                  <a:cubicBezTo>
                    <a:pt x="38" y="15782"/>
                    <a:pt x="169" y="15887"/>
                    <a:pt x="298" y="15887"/>
                  </a:cubicBezTo>
                  <a:cubicBezTo>
                    <a:pt x="351" y="15887"/>
                    <a:pt x="405" y="15869"/>
                    <a:pt x="448" y="15825"/>
                  </a:cubicBezTo>
                  <a:cubicBezTo>
                    <a:pt x="747" y="15341"/>
                    <a:pt x="1008" y="14782"/>
                    <a:pt x="1119" y="14222"/>
                  </a:cubicBezTo>
                  <a:cubicBezTo>
                    <a:pt x="1343" y="13551"/>
                    <a:pt x="1567" y="12918"/>
                    <a:pt x="1790" y="12247"/>
                  </a:cubicBezTo>
                  <a:cubicBezTo>
                    <a:pt x="2238" y="10867"/>
                    <a:pt x="2685" y="9525"/>
                    <a:pt x="3132" y="8183"/>
                  </a:cubicBezTo>
                  <a:cubicBezTo>
                    <a:pt x="3543" y="6878"/>
                    <a:pt x="3990" y="5536"/>
                    <a:pt x="4400" y="4231"/>
                  </a:cubicBezTo>
                  <a:cubicBezTo>
                    <a:pt x="4885" y="2889"/>
                    <a:pt x="5295" y="1510"/>
                    <a:pt x="5593" y="131"/>
                  </a:cubicBezTo>
                  <a:cubicBezTo>
                    <a:pt x="5593" y="58"/>
                    <a:pt x="5530" y="1"/>
                    <a:pt x="54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1" name="Google Shape;19121;p143"/>
            <p:cNvSpPr/>
            <p:nvPr/>
          </p:nvSpPr>
          <p:spPr>
            <a:xfrm>
              <a:off x="998150" y="254850"/>
              <a:ext cx="140750" cy="366550"/>
            </a:xfrm>
            <a:custGeom>
              <a:rect b="b" l="l" r="r" t="t"/>
              <a:pathLst>
                <a:path extrusionOk="0" h="14662" w="5630">
                  <a:moveTo>
                    <a:pt x="5411" y="1"/>
                  </a:moveTo>
                  <a:cubicBezTo>
                    <a:pt x="5347" y="1"/>
                    <a:pt x="5286" y="37"/>
                    <a:pt x="5257" y="123"/>
                  </a:cubicBezTo>
                  <a:lnTo>
                    <a:pt x="5220" y="85"/>
                  </a:lnTo>
                  <a:cubicBezTo>
                    <a:pt x="4325" y="2583"/>
                    <a:pt x="3505" y="5118"/>
                    <a:pt x="2610" y="7616"/>
                  </a:cubicBezTo>
                  <a:cubicBezTo>
                    <a:pt x="2163" y="8846"/>
                    <a:pt x="1678" y="10076"/>
                    <a:pt x="1231" y="11307"/>
                  </a:cubicBezTo>
                  <a:lnTo>
                    <a:pt x="523" y="13096"/>
                  </a:lnTo>
                  <a:cubicBezTo>
                    <a:pt x="336" y="13544"/>
                    <a:pt x="1" y="14103"/>
                    <a:pt x="224" y="14587"/>
                  </a:cubicBezTo>
                  <a:cubicBezTo>
                    <a:pt x="262" y="14662"/>
                    <a:pt x="299" y="14662"/>
                    <a:pt x="374" y="14662"/>
                  </a:cubicBezTo>
                  <a:cubicBezTo>
                    <a:pt x="821" y="14476"/>
                    <a:pt x="933" y="13991"/>
                    <a:pt x="1082" y="13581"/>
                  </a:cubicBezTo>
                  <a:cubicBezTo>
                    <a:pt x="1343" y="12947"/>
                    <a:pt x="1604" y="12351"/>
                    <a:pt x="1827" y="11717"/>
                  </a:cubicBezTo>
                  <a:cubicBezTo>
                    <a:pt x="2275" y="10449"/>
                    <a:pt x="2722" y="9182"/>
                    <a:pt x="3170" y="7914"/>
                  </a:cubicBezTo>
                  <a:cubicBezTo>
                    <a:pt x="4064" y="5342"/>
                    <a:pt x="4959" y="2807"/>
                    <a:pt x="5630" y="235"/>
                  </a:cubicBezTo>
                  <a:cubicBezTo>
                    <a:pt x="5630" y="96"/>
                    <a:pt x="5516" y="1"/>
                    <a:pt x="5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2" name="Google Shape;19122;p143"/>
            <p:cNvSpPr/>
            <p:nvPr/>
          </p:nvSpPr>
          <p:spPr>
            <a:xfrm>
              <a:off x="1115575" y="190775"/>
              <a:ext cx="146350" cy="369550"/>
            </a:xfrm>
            <a:custGeom>
              <a:rect b="b" l="l" r="r" t="t"/>
              <a:pathLst>
                <a:path extrusionOk="0" h="14782" w="5854">
                  <a:moveTo>
                    <a:pt x="5754" y="0"/>
                  </a:moveTo>
                  <a:cubicBezTo>
                    <a:pt x="5725" y="0"/>
                    <a:pt x="5694" y="12"/>
                    <a:pt x="5668" y="39"/>
                  </a:cubicBezTo>
                  <a:lnTo>
                    <a:pt x="5668" y="76"/>
                  </a:lnTo>
                  <a:cubicBezTo>
                    <a:pt x="5146" y="1195"/>
                    <a:pt x="4736" y="2388"/>
                    <a:pt x="4288" y="3543"/>
                  </a:cubicBezTo>
                  <a:cubicBezTo>
                    <a:pt x="3804" y="4811"/>
                    <a:pt x="3319" y="6078"/>
                    <a:pt x="2797" y="7346"/>
                  </a:cubicBezTo>
                  <a:cubicBezTo>
                    <a:pt x="2312" y="8613"/>
                    <a:pt x="1865" y="9769"/>
                    <a:pt x="1343" y="10999"/>
                  </a:cubicBezTo>
                  <a:cubicBezTo>
                    <a:pt x="1082" y="11633"/>
                    <a:pt x="821" y="12267"/>
                    <a:pt x="560" y="12863"/>
                  </a:cubicBezTo>
                  <a:cubicBezTo>
                    <a:pt x="299" y="13460"/>
                    <a:pt x="1" y="13982"/>
                    <a:pt x="38" y="14615"/>
                  </a:cubicBezTo>
                  <a:cubicBezTo>
                    <a:pt x="38" y="14715"/>
                    <a:pt x="121" y="14781"/>
                    <a:pt x="198" y="14781"/>
                  </a:cubicBezTo>
                  <a:cubicBezTo>
                    <a:pt x="237" y="14781"/>
                    <a:pt x="274" y="14764"/>
                    <a:pt x="299" y="14727"/>
                  </a:cubicBezTo>
                  <a:cubicBezTo>
                    <a:pt x="709" y="14317"/>
                    <a:pt x="1008" y="13832"/>
                    <a:pt x="1194" y="13273"/>
                  </a:cubicBezTo>
                  <a:cubicBezTo>
                    <a:pt x="1418" y="12677"/>
                    <a:pt x="1641" y="12080"/>
                    <a:pt x="1902" y="11484"/>
                  </a:cubicBezTo>
                  <a:cubicBezTo>
                    <a:pt x="2424" y="10254"/>
                    <a:pt x="2909" y="8986"/>
                    <a:pt x="3356" y="7719"/>
                  </a:cubicBezTo>
                  <a:cubicBezTo>
                    <a:pt x="3841" y="6451"/>
                    <a:pt x="4251" y="5258"/>
                    <a:pt x="4661" y="3991"/>
                  </a:cubicBezTo>
                  <a:cubicBezTo>
                    <a:pt x="5146" y="2723"/>
                    <a:pt x="5556" y="1418"/>
                    <a:pt x="5854" y="113"/>
                  </a:cubicBezTo>
                  <a:cubicBezTo>
                    <a:pt x="5854" y="41"/>
                    <a:pt x="5807" y="0"/>
                    <a:pt x="57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3" name="Google Shape;19123;p143"/>
            <p:cNvSpPr/>
            <p:nvPr/>
          </p:nvSpPr>
          <p:spPr>
            <a:xfrm>
              <a:off x="1232075" y="125525"/>
              <a:ext cx="151025" cy="379250"/>
            </a:xfrm>
            <a:custGeom>
              <a:rect b="b" l="l" r="r" t="t"/>
              <a:pathLst>
                <a:path extrusionOk="0" h="15170" w="6041">
                  <a:moveTo>
                    <a:pt x="5941" y="1"/>
                  </a:moveTo>
                  <a:cubicBezTo>
                    <a:pt x="5911" y="1"/>
                    <a:pt x="5880" y="13"/>
                    <a:pt x="5854" y="39"/>
                  </a:cubicBezTo>
                  <a:cubicBezTo>
                    <a:pt x="5556" y="487"/>
                    <a:pt x="5332" y="1009"/>
                    <a:pt x="5146" y="1568"/>
                  </a:cubicBezTo>
                  <a:cubicBezTo>
                    <a:pt x="4885" y="2202"/>
                    <a:pt x="4624" y="2835"/>
                    <a:pt x="4363" y="3469"/>
                  </a:cubicBezTo>
                  <a:cubicBezTo>
                    <a:pt x="3878" y="4774"/>
                    <a:pt x="3356" y="6041"/>
                    <a:pt x="2834" y="7346"/>
                  </a:cubicBezTo>
                  <a:lnTo>
                    <a:pt x="1380" y="11111"/>
                  </a:lnTo>
                  <a:cubicBezTo>
                    <a:pt x="1119" y="11745"/>
                    <a:pt x="896" y="12379"/>
                    <a:pt x="635" y="13050"/>
                  </a:cubicBezTo>
                  <a:cubicBezTo>
                    <a:pt x="374" y="13684"/>
                    <a:pt x="1" y="14317"/>
                    <a:pt x="38" y="14951"/>
                  </a:cubicBezTo>
                  <a:cubicBezTo>
                    <a:pt x="38" y="15077"/>
                    <a:pt x="158" y="15169"/>
                    <a:pt x="270" y="15169"/>
                  </a:cubicBezTo>
                  <a:cubicBezTo>
                    <a:pt x="323" y="15169"/>
                    <a:pt x="375" y="15149"/>
                    <a:pt x="411" y="15100"/>
                  </a:cubicBezTo>
                  <a:cubicBezTo>
                    <a:pt x="858" y="14728"/>
                    <a:pt x="970" y="14057"/>
                    <a:pt x="1194" y="13535"/>
                  </a:cubicBezTo>
                  <a:cubicBezTo>
                    <a:pt x="1418" y="12901"/>
                    <a:pt x="1641" y="12267"/>
                    <a:pt x="1902" y="11596"/>
                  </a:cubicBezTo>
                  <a:cubicBezTo>
                    <a:pt x="2387" y="10291"/>
                    <a:pt x="2872" y="9024"/>
                    <a:pt x="3356" y="7719"/>
                  </a:cubicBezTo>
                  <a:cubicBezTo>
                    <a:pt x="3841" y="6414"/>
                    <a:pt x="4288" y="5184"/>
                    <a:pt x="4773" y="3954"/>
                  </a:cubicBezTo>
                  <a:cubicBezTo>
                    <a:pt x="4996" y="3283"/>
                    <a:pt x="5220" y="2649"/>
                    <a:pt x="5444" y="1978"/>
                  </a:cubicBezTo>
                  <a:cubicBezTo>
                    <a:pt x="5742" y="1381"/>
                    <a:pt x="5928" y="748"/>
                    <a:pt x="6040" y="114"/>
                  </a:cubicBezTo>
                  <a:cubicBezTo>
                    <a:pt x="6040" y="42"/>
                    <a:pt x="5994" y="1"/>
                    <a:pt x="59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4" name="Google Shape;19124;p143"/>
            <p:cNvSpPr/>
            <p:nvPr/>
          </p:nvSpPr>
          <p:spPr>
            <a:xfrm>
              <a:off x="1355100" y="149625"/>
              <a:ext cx="120250" cy="303900"/>
            </a:xfrm>
            <a:custGeom>
              <a:rect b="b" l="l" r="r" t="t"/>
              <a:pathLst>
                <a:path extrusionOk="0" h="12156" w="4810">
                  <a:moveTo>
                    <a:pt x="4642" y="1"/>
                  </a:moveTo>
                  <a:cubicBezTo>
                    <a:pt x="4590" y="1"/>
                    <a:pt x="4540" y="25"/>
                    <a:pt x="4512" y="82"/>
                  </a:cubicBezTo>
                  <a:cubicBezTo>
                    <a:pt x="4214" y="529"/>
                    <a:pt x="4027" y="1051"/>
                    <a:pt x="3915" y="1573"/>
                  </a:cubicBezTo>
                  <a:cubicBezTo>
                    <a:pt x="3766" y="2058"/>
                    <a:pt x="3580" y="2542"/>
                    <a:pt x="3431" y="3027"/>
                  </a:cubicBezTo>
                  <a:cubicBezTo>
                    <a:pt x="3058" y="4034"/>
                    <a:pt x="2685" y="5040"/>
                    <a:pt x="2312" y="6047"/>
                  </a:cubicBezTo>
                  <a:cubicBezTo>
                    <a:pt x="1902" y="7053"/>
                    <a:pt x="1492" y="8097"/>
                    <a:pt x="1045" y="9104"/>
                  </a:cubicBezTo>
                  <a:cubicBezTo>
                    <a:pt x="858" y="9588"/>
                    <a:pt x="635" y="10036"/>
                    <a:pt x="448" y="10558"/>
                  </a:cubicBezTo>
                  <a:cubicBezTo>
                    <a:pt x="187" y="10968"/>
                    <a:pt x="38" y="11452"/>
                    <a:pt x="1" y="11937"/>
                  </a:cubicBezTo>
                  <a:cubicBezTo>
                    <a:pt x="1" y="12063"/>
                    <a:pt x="121" y="12155"/>
                    <a:pt x="244" y="12155"/>
                  </a:cubicBezTo>
                  <a:cubicBezTo>
                    <a:pt x="303" y="12155"/>
                    <a:pt x="363" y="12134"/>
                    <a:pt x="411" y="12086"/>
                  </a:cubicBezTo>
                  <a:cubicBezTo>
                    <a:pt x="746" y="11713"/>
                    <a:pt x="1007" y="11229"/>
                    <a:pt x="1157" y="10707"/>
                  </a:cubicBezTo>
                  <a:cubicBezTo>
                    <a:pt x="1343" y="10259"/>
                    <a:pt x="1529" y="9849"/>
                    <a:pt x="1716" y="9402"/>
                  </a:cubicBezTo>
                  <a:cubicBezTo>
                    <a:pt x="2126" y="8358"/>
                    <a:pt x="2499" y="7351"/>
                    <a:pt x="2909" y="6308"/>
                  </a:cubicBezTo>
                  <a:cubicBezTo>
                    <a:pt x="3282" y="5264"/>
                    <a:pt x="3654" y="4220"/>
                    <a:pt x="3990" y="3176"/>
                  </a:cubicBezTo>
                  <a:cubicBezTo>
                    <a:pt x="4139" y="2691"/>
                    <a:pt x="4325" y="2207"/>
                    <a:pt x="4474" y="1722"/>
                  </a:cubicBezTo>
                  <a:cubicBezTo>
                    <a:pt x="4661" y="1200"/>
                    <a:pt x="4773" y="678"/>
                    <a:pt x="4810" y="156"/>
                  </a:cubicBezTo>
                  <a:cubicBezTo>
                    <a:pt x="4810" y="64"/>
                    <a:pt x="4725" y="1"/>
                    <a:pt x="46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5" name="Google Shape;19125;p143"/>
            <p:cNvSpPr/>
            <p:nvPr/>
          </p:nvSpPr>
          <p:spPr>
            <a:xfrm>
              <a:off x="1448375" y="180425"/>
              <a:ext cx="106200" cy="242550"/>
            </a:xfrm>
            <a:custGeom>
              <a:rect b="b" l="l" r="r" t="t"/>
              <a:pathLst>
                <a:path extrusionOk="0" h="9702" w="4248">
                  <a:moveTo>
                    <a:pt x="4040" y="1"/>
                  </a:moveTo>
                  <a:cubicBezTo>
                    <a:pt x="3963" y="1"/>
                    <a:pt x="3884" y="40"/>
                    <a:pt x="3838" y="117"/>
                  </a:cubicBezTo>
                  <a:lnTo>
                    <a:pt x="3838" y="80"/>
                  </a:lnTo>
                  <a:cubicBezTo>
                    <a:pt x="3465" y="788"/>
                    <a:pt x="3129" y="1534"/>
                    <a:pt x="2906" y="2280"/>
                  </a:cubicBezTo>
                  <a:cubicBezTo>
                    <a:pt x="2607" y="3062"/>
                    <a:pt x="2309" y="3845"/>
                    <a:pt x="2011" y="4628"/>
                  </a:cubicBezTo>
                  <a:cubicBezTo>
                    <a:pt x="1675" y="5411"/>
                    <a:pt x="1340" y="6231"/>
                    <a:pt x="1004" y="7014"/>
                  </a:cubicBezTo>
                  <a:cubicBezTo>
                    <a:pt x="669" y="7797"/>
                    <a:pt x="333" y="8468"/>
                    <a:pt x="72" y="9251"/>
                  </a:cubicBezTo>
                  <a:cubicBezTo>
                    <a:pt x="0" y="9515"/>
                    <a:pt x="207" y="9702"/>
                    <a:pt x="422" y="9702"/>
                  </a:cubicBezTo>
                  <a:cubicBezTo>
                    <a:pt x="542" y="9702"/>
                    <a:pt x="664" y="9645"/>
                    <a:pt x="743" y="9512"/>
                  </a:cubicBezTo>
                  <a:cubicBezTo>
                    <a:pt x="1079" y="8804"/>
                    <a:pt x="1415" y="8058"/>
                    <a:pt x="1675" y="7275"/>
                  </a:cubicBezTo>
                  <a:cubicBezTo>
                    <a:pt x="1974" y="6492"/>
                    <a:pt x="2272" y="5672"/>
                    <a:pt x="2607" y="4889"/>
                  </a:cubicBezTo>
                  <a:cubicBezTo>
                    <a:pt x="2943" y="4069"/>
                    <a:pt x="3204" y="3323"/>
                    <a:pt x="3502" y="2541"/>
                  </a:cubicBezTo>
                  <a:cubicBezTo>
                    <a:pt x="3838" y="1795"/>
                    <a:pt x="4099" y="1012"/>
                    <a:pt x="4248" y="229"/>
                  </a:cubicBezTo>
                  <a:cubicBezTo>
                    <a:pt x="4248" y="77"/>
                    <a:pt x="4146" y="1"/>
                    <a:pt x="40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6" name="Google Shape;19126;p143"/>
            <p:cNvSpPr/>
            <p:nvPr/>
          </p:nvSpPr>
          <p:spPr>
            <a:xfrm>
              <a:off x="7450" y="592475"/>
              <a:ext cx="126775" cy="210900"/>
            </a:xfrm>
            <a:custGeom>
              <a:rect b="b" l="l" r="r" t="t"/>
              <a:pathLst>
                <a:path extrusionOk="0" h="8436" w="5071">
                  <a:moveTo>
                    <a:pt x="4660" y="0"/>
                  </a:moveTo>
                  <a:cubicBezTo>
                    <a:pt x="4015" y="0"/>
                    <a:pt x="3724" y="942"/>
                    <a:pt x="3505" y="1418"/>
                  </a:cubicBezTo>
                  <a:cubicBezTo>
                    <a:pt x="3095" y="2201"/>
                    <a:pt x="2684" y="2984"/>
                    <a:pt x="2274" y="3767"/>
                  </a:cubicBezTo>
                  <a:lnTo>
                    <a:pt x="1081" y="6078"/>
                  </a:lnTo>
                  <a:lnTo>
                    <a:pt x="522" y="7159"/>
                  </a:lnTo>
                  <a:cubicBezTo>
                    <a:pt x="336" y="7494"/>
                    <a:pt x="0" y="7867"/>
                    <a:pt x="149" y="8240"/>
                  </a:cubicBezTo>
                  <a:cubicBezTo>
                    <a:pt x="180" y="8364"/>
                    <a:pt x="288" y="8436"/>
                    <a:pt x="409" y="8436"/>
                  </a:cubicBezTo>
                  <a:cubicBezTo>
                    <a:pt x="434" y="8436"/>
                    <a:pt x="459" y="8433"/>
                    <a:pt x="485" y="8426"/>
                  </a:cubicBezTo>
                  <a:cubicBezTo>
                    <a:pt x="820" y="8352"/>
                    <a:pt x="932" y="7979"/>
                    <a:pt x="1081" y="7681"/>
                  </a:cubicBezTo>
                  <a:lnTo>
                    <a:pt x="1566" y="6712"/>
                  </a:lnTo>
                  <a:cubicBezTo>
                    <a:pt x="1939" y="6003"/>
                    <a:pt x="2274" y="5295"/>
                    <a:pt x="2647" y="4624"/>
                  </a:cubicBezTo>
                  <a:cubicBezTo>
                    <a:pt x="3020" y="3916"/>
                    <a:pt x="3355" y="3207"/>
                    <a:pt x="3728" y="2536"/>
                  </a:cubicBezTo>
                  <a:cubicBezTo>
                    <a:pt x="3877" y="2201"/>
                    <a:pt x="4064" y="1865"/>
                    <a:pt x="4213" y="1530"/>
                  </a:cubicBezTo>
                  <a:cubicBezTo>
                    <a:pt x="4287" y="1343"/>
                    <a:pt x="4399" y="1157"/>
                    <a:pt x="4474" y="971"/>
                  </a:cubicBezTo>
                  <a:cubicBezTo>
                    <a:pt x="4586" y="784"/>
                    <a:pt x="4623" y="598"/>
                    <a:pt x="4772" y="523"/>
                  </a:cubicBezTo>
                  <a:cubicBezTo>
                    <a:pt x="5070" y="449"/>
                    <a:pt x="4996" y="1"/>
                    <a:pt x="4698" y="1"/>
                  </a:cubicBezTo>
                  <a:cubicBezTo>
                    <a:pt x="4685" y="1"/>
                    <a:pt x="4672" y="0"/>
                    <a:pt x="46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7" name="Google Shape;19127;p143"/>
            <p:cNvSpPr/>
            <p:nvPr/>
          </p:nvSpPr>
          <p:spPr>
            <a:xfrm>
              <a:off x="64300" y="586650"/>
              <a:ext cx="146350" cy="279875"/>
            </a:xfrm>
            <a:custGeom>
              <a:rect b="b" l="l" r="r" t="t"/>
              <a:pathLst>
                <a:path extrusionOk="0" h="11195" w="5854">
                  <a:moveTo>
                    <a:pt x="5800" y="0"/>
                  </a:moveTo>
                  <a:cubicBezTo>
                    <a:pt x="5793" y="0"/>
                    <a:pt x="5786" y="3"/>
                    <a:pt x="5779" y="11"/>
                  </a:cubicBezTo>
                  <a:lnTo>
                    <a:pt x="5779" y="48"/>
                  </a:lnTo>
                  <a:cubicBezTo>
                    <a:pt x="5480" y="346"/>
                    <a:pt x="5220" y="682"/>
                    <a:pt x="5033" y="1092"/>
                  </a:cubicBezTo>
                  <a:cubicBezTo>
                    <a:pt x="4735" y="1539"/>
                    <a:pt x="4437" y="2061"/>
                    <a:pt x="4176" y="2546"/>
                  </a:cubicBezTo>
                  <a:cubicBezTo>
                    <a:pt x="3616" y="3552"/>
                    <a:pt x="3095" y="4521"/>
                    <a:pt x="2573" y="5528"/>
                  </a:cubicBezTo>
                  <a:cubicBezTo>
                    <a:pt x="2051" y="6535"/>
                    <a:pt x="1566" y="7541"/>
                    <a:pt x="1081" y="8585"/>
                  </a:cubicBezTo>
                  <a:cubicBezTo>
                    <a:pt x="821" y="9070"/>
                    <a:pt x="597" y="9591"/>
                    <a:pt x="373" y="10113"/>
                  </a:cubicBezTo>
                  <a:cubicBezTo>
                    <a:pt x="224" y="10449"/>
                    <a:pt x="0" y="10784"/>
                    <a:pt x="187" y="11120"/>
                  </a:cubicBezTo>
                  <a:cubicBezTo>
                    <a:pt x="224" y="11195"/>
                    <a:pt x="299" y="11195"/>
                    <a:pt x="373" y="11195"/>
                  </a:cubicBezTo>
                  <a:cubicBezTo>
                    <a:pt x="783" y="11083"/>
                    <a:pt x="895" y="10635"/>
                    <a:pt x="1081" y="10263"/>
                  </a:cubicBezTo>
                  <a:cubicBezTo>
                    <a:pt x="1305" y="9741"/>
                    <a:pt x="1529" y="9256"/>
                    <a:pt x="1790" y="8734"/>
                  </a:cubicBezTo>
                  <a:cubicBezTo>
                    <a:pt x="2237" y="7727"/>
                    <a:pt x="2722" y="6721"/>
                    <a:pt x="3169" y="5752"/>
                  </a:cubicBezTo>
                  <a:cubicBezTo>
                    <a:pt x="3654" y="4782"/>
                    <a:pt x="4138" y="3776"/>
                    <a:pt x="4623" y="2807"/>
                  </a:cubicBezTo>
                  <a:cubicBezTo>
                    <a:pt x="4884" y="2322"/>
                    <a:pt x="5145" y="1800"/>
                    <a:pt x="5406" y="1315"/>
                  </a:cubicBezTo>
                  <a:cubicBezTo>
                    <a:pt x="5630" y="943"/>
                    <a:pt x="5779" y="495"/>
                    <a:pt x="5853" y="85"/>
                  </a:cubicBezTo>
                  <a:cubicBezTo>
                    <a:pt x="5853" y="55"/>
                    <a:pt x="5829" y="0"/>
                    <a:pt x="58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8" name="Google Shape;19128;p143"/>
            <p:cNvSpPr/>
            <p:nvPr/>
          </p:nvSpPr>
          <p:spPr>
            <a:xfrm>
              <a:off x="147250" y="583500"/>
              <a:ext cx="161925" cy="306125"/>
            </a:xfrm>
            <a:custGeom>
              <a:rect b="b" l="l" r="r" t="t"/>
              <a:pathLst>
                <a:path extrusionOk="0" h="12245" w="6477">
                  <a:moveTo>
                    <a:pt x="6269" y="0"/>
                  </a:moveTo>
                  <a:cubicBezTo>
                    <a:pt x="6227" y="0"/>
                    <a:pt x="6184" y="18"/>
                    <a:pt x="6151" y="62"/>
                  </a:cubicBezTo>
                  <a:cubicBezTo>
                    <a:pt x="5518" y="957"/>
                    <a:pt x="4996" y="1926"/>
                    <a:pt x="4548" y="2933"/>
                  </a:cubicBezTo>
                  <a:cubicBezTo>
                    <a:pt x="3989" y="3976"/>
                    <a:pt x="3430" y="5020"/>
                    <a:pt x="2871" y="6064"/>
                  </a:cubicBezTo>
                  <a:lnTo>
                    <a:pt x="1305" y="9158"/>
                  </a:lnTo>
                  <a:lnTo>
                    <a:pt x="522" y="10687"/>
                  </a:lnTo>
                  <a:cubicBezTo>
                    <a:pt x="224" y="11097"/>
                    <a:pt x="38" y="11581"/>
                    <a:pt x="0" y="12066"/>
                  </a:cubicBezTo>
                  <a:cubicBezTo>
                    <a:pt x="0" y="12175"/>
                    <a:pt x="80" y="12244"/>
                    <a:pt x="167" y="12244"/>
                  </a:cubicBezTo>
                  <a:cubicBezTo>
                    <a:pt x="199" y="12244"/>
                    <a:pt x="231" y="12235"/>
                    <a:pt x="261" y="12215"/>
                  </a:cubicBezTo>
                  <a:cubicBezTo>
                    <a:pt x="634" y="11880"/>
                    <a:pt x="932" y="11507"/>
                    <a:pt x="1119" y="11022"/>
                  </a:cubicBezTo>
                  <a:lnTo>
                    <a:pt x="1827" y="9606"/>
                  </a:lnTo>
                  <a:lnTo>
                    <a:pt x="3467" y="6400"/>
                  </a:lnTo>
                  <a:cubicBezTo>
                    <a:pt x="3989" y="5393"/>
                    <a:pt x="4511" y="4349"/>
                    <a:pt x="4996" y="3305"/>
                  </a:cubicBezTo>
                  <a:cubicBezTo>
                    <a:pt x="5518" y="2262"/>
                    <a:pt x="6151" y="1292"/>
                    <a:pt x="6450" y="211"/>
                  </a:cubicBezTo>
                  <a:cubicBezTo>
                    <a:pt x="6476" y="106"/>
                    <a:pt x="6372" y="0"/>
                    <a:pt x="6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9" name="Google Shape;19129;p143"/>
            <p:cNvSpPr/>
            <p:nvPr/>
          </p:nvSpPr>
          <p:spPr>
            <a:xfrm>
              <a:off x="279575" y="579200"/>
              <a:ext cx="161625" cy="300175"/>
            </a:xfrm>
            <a:custGeom>
              <a:rect b="b" l="l" r="r" t="t"/>
              <a:pathLst>
                <a:path extrusionOk="0" h="12007" w="6465">
                  <a:moveTo>
                    <a:pt x="6239" y="0"/>
                  </a:moveTo>
                  <a:cubicBezTo>
                    <a:pt x="6183" y="0"/>
                    <a:pt x="6125" y="26"/>
                    <a:pt x="6078" y="85"/>
                  </a:cubicBezTo>
                  <a:lnTo>
                    <a:pt x="6078" y="48"/>
                  </a:lnTo>
                  <a:cubicBezTo>
                    <a:pt x="4847" y="1949"/>
                    <a:pt x="3766" y="4037"/>
                    <a:pt x="2722" y="6050"/>
                  </a:cubicBezTo>
                  <a:cubicBezTo>
                    <a:pt x="2163" y="7056"/>
                    <a:pt x="1679" y="8025"/>
                    <a:pt x="1157" y="9032"/>
                  </a:cubicBezTo>
                  <a:cubicBezTo>
                    <a:pt x="896" y="9554"/>
                    <a:pt x="635" y="10039"/>
                    <a:pt x="374" y="10561"/>
                  </a:cubicBezTo>
                  <a:cubicBezTo>
                    <a:pt x="113" y="10933"/>
                    <a:pt x="1" y="11381"/>
                    <a:pt x="1" y="11828"/>
                  </a:cubicBezTo>
                  <a:cubicBezTo>
                    <a:pt x="28" y="11937"/>
                    <a:pt x="135" y="12006"/>
                    <a:pt x="235" y="12006"/>
                  </a:cubicBezTo>
                  <a:cubicBezTo>
                    <a:pt x="271" y="12006"/>
                    <a:pt x="307" y="11997"/>
                    <a:pt x="337" y="11977"/>
                  </a:cubicBezTo>
                  <a:cubicBezTo>
                    <a:pt x="821" y="11716"/>
                    <a:pt x="933" y="11194"/>
                    <a:pt x="1157" y="10747"/>
                  </a:cubicBezTo>
                  <a:cubicBezTo>
                    <a:pt x="1380" y="10300"/>
                    <a:pt x="1641" y="9815"/>
                    <a:pt x="1865" y="9368"/>
                  </a:cubicBezTo>
                  <a:cubicBezTo>
                    <a:pt x="2350" y="8324"/>
                    <a:pt x="2834" y="7317"/>
                    <a:pt x="3356" y="6311"/>
                  </a:cubicBezTo>
                  <a:cubicBezTo>
                    <a:pt x="4363" y="4298"/>
                    <a:pt x="5481" y="2322"/>
                    <a:pt x="6413" y="271"/>
                  </a:cubicBezTo>
                  <a:cubicBezTo>
                    <a:pt x="6464" y="118"/>
                    <a:pt x="6358" y="0"/>
                    <a:pt x="6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0" name="Google Shape;19130;p143"/>
            <p:cNvSpPr/>
            <p:nvPr/>
          </p:nvSpPr>
          <p:spPr>
            <a:xfrm>
              <a:off x="419375" y="569500"/>
              <a:ext cx="166650" cy="287150"/>
            </a:xfrm>
            <a:custGeom>
              <a:rect b="b" l="l" r="r" t="t"/>
              <a:pathLst>
                <a:path extrusionOk="0" h="11486" w="6666">
                  <a:moveTo>
                    <a:pt x="6543" y="1"/>
                  </a:moveTo>
                  <a:cubicBezTo>
                    <a:pt x="6524" y="1"/>
                    <a:pt x="6505" y="8"/>
                    <a:pt x="6488" y="26"/>
                  </a:cubicBezTo>
                  <a:lnTo>
                    <a:pt x="6488" y="63"/>
                  </a:lnTo>
                  <a:cubicBezTo>
                    <a:pt x="5817" y="883"/>
                    <a:pt x="5183" y="1815"/>
                    <a:pt x="4624" y="2747"/>
                  </a:cubicBezTo>
                  <a:cubicBezTo>
                    <a:pt x="4027" y="3716"/>
                    <a:pt x="3431" y="4686"/>
                    <a:pt x="2834" y="5692"/>
                  </a:cubicBezTo>
                  <a:cubicBezTo>
                    <a:pt x="2275" y="6699"/>
                    <a:pt x="1716" y="7705"/>
                    <a:pt x="1194" y="8712"/>
                  </a:cubicBezTo>
                  <a:cubicBezTo>
                    <a:pt x="896" y="9196"/>
                    <a:pt x="635" y="9718"/>
                    <a:pt x="374" y="10240"/>
                  </a:cubicBezTo>
                  <a:cubicBezTo>
                    <a:pt x="113" y="10576"/>
                    <a:pt x="1" y="10986"/>
                    <a:pt x="76" y="11396"/>
                  </a:cubicBezTo>
                  <a:cubicBezTo>
                    <a:pt x="76" y="11450"/>
                    <a:pt x="115" y="11485"/>
                    <a:pt x="166" y="11485"/>
                  </a:cubicBezTo>
                  <a:cubicBezTo>
                    <a:pt x="185" y="11485"/>
                    <a:pt x="205" y="11480"/>
                    <a:pt x="225" y="11470"/>
                  </a:cubicBezTo>
                  <a:cubicBezTo>
                    <a:pt x="597" y="11321"/>
                    <a:pt x="747" y="10949"/>
                    <a:pt x="970" y="10538"/>
                  </a:cubicBezTo>
                  <a:cubicBezTo>
                    <a:pt x="1231" y="10054"/>
                    <a:pt x="1492" y="9532"/>
                    <a:pt x="1753" y="9010"/>
                  </a:cubicBezTo>
                  <a:cubicBezTo>
                    <a:pt x="2238" y="8041"/>
                    <a:pt x="2797" y="7034"/>
                    <a:pt x="3319" y="6065"/>
                  </a:cubicBezTo>
                  <a:cubicBezTo>
                    <a:pt x="3878" y="5096"/>
                    <a:pt x="4400" y="4126"/>
                    <a:pt x="4959" y="3157"/>
                  </a:cubicBezTo>
                  <a:cubicBezTo>
                    <a:pt x="5518" y="2188"/>
                    <a:pt x="6152" y="1181"/>
                    <a:pt x="6637" y="137"/>
                  </a:cubicBezTo>
                  <a:cubicBezTo>
                    <a:pt x="6665" y="80"/>
                    <a:pt x="6606" y="1"/>
                    <a:pt x="6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1" name="Google Shape;19131;p143"/>
            <p:cNvSpPr/>
            <p:nvPr/>
          </p:nvSpPr>
          <p:spPr>
            <a:xfrm>
              <a:off x="534950" y="573250"/>
              <a:ext cx="162300" cy="270575"/>
            </a:xfrm>
            <a:custGeom>
              <a:rect b="b" l="l" r="r" t="t"/>
              <a:pathLst>
                <a:path extrusionOk="0" h="10823" w="6492">
                  <a:moveTo>
                    <a:pt x="6289" y="0"/>
                  </a:moveTo>
                  <a:cubicBezTo>
                    <a:pt x="6249" y="0"/>
                    <a:pt x="6211" y="18"/>
                    <a:pt x="6189" y="62"/>
                  </a:cubicBezTo>
                  <a:cubicBezTo>
                    <a:pt x="4996" y="1777"/>
                    <a:pt x="3990" y="3641"/>
                    <a:pt x="2871" y="5393"/>
                  </a:cubicBezTo>
                  <a:cubicBezTo>
                    <a:pt x="2312" y="6288"/>
                    <a:pt x="1790" y="7182"/>
                    <a:pt x="1268" y="8114"/>
                  </a:cubicBezTo>
                  <a:cubicBezTo>
                    <a:pt x="784" y="8860"/>
                    <a:pt x="113" y="9717"/>
                    <a:pt x="1" y="10649"/>
                  </a:cubicBezTo>
                  <a:cubicBezTo>
                    <a:pt x="1" y="10736"/>
                    <a:pt x="90" y="10823"/>
                    <a:pt x="200" y="10823"/>
                  </a:cubicBezTo>
                  <a:cubicBezTo>
                    <a:pt x="232" y="10823"/>
                    <a:pt x="265" y="10815"/>
                    <a:pt x="299" y="10799"/>
                  </a:cubicBezTo>
                  <a:cubicBezTo>
                    <a:pt x="1007" y="10239"/>
                    <a:pt x="1417" y="9233"/>
                    <a:pt x="1865" y="8450"/>
                  </a:cubicBezTo>
                  <a:cubicBezTo>
                    <a:pt x="2387" y="7518"/>
                    <a:pt x="2908" y="6660"/>
                    <a:pt x="3430" y="5728"/>
                  </a:cubicBezTo>
                  <a:cubicBezTo>
                    <a:pt x="4437" y="3902"/>
                    <a:pt x="5518" y="2112"/>
                    <a:pt x="6413" y="211"/>
                  </a:cubicBezTo>
                  <a:cubicBezTo>
                    <a:pt x="6492" y="106"/>
                    <a:pt x="6385" y="0"/>
                    <a:pt x="62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2" name="Google Shape;19132;p143"/>
            <p:cNvSpPr/>
            <p:nvPr/>
          </p:nvSpPr>
          <p:spPr>
            <a:xfrm>
              <a:off x="596475" y="713300"/>
              <a:ext cx="110925" cy="163475"/>
            </a:xfrm>
            <a:custGeom>
              <a:rect b="b" l="l" r="r" t="t"/>
              <a:pathLst>
                <a:path extrusionOk="0" h="6539" w="4437">
                  <a:moveTo>
                    <a:pt x="4342" y="1"/>
                  </a:moveTo>
                  <a:cubicBezTo>
                    <a:pt x="4325" y="1"/>
                    <a:pt x="4306" y="5"/>
                    <a:pt x="4287" y="15"/>
                  </a:cubicBezTo>
                  <a:cubicBezTo>
                    <a:pt x="3803" y="499"/>
                    <a:pt x="3393" y="1021"/>
                    <a:pt x="3057" y="1543"/>
                  </a:cubicBezTo>
                  <a:cubicBezTo>
                    <a:pt x="2647" y="2065"/>
                    <a:pt x="2274" y="2624"/>
                    <a:pt x="1939" y="3183"/>
                  </a:cubicBezTo>
                  <a:cubicBezTo>
                    <a:pt x="1566" y="3705"/>
                    <a:pt x="1156" y="4265"/>
                    <a:pt x="783" y="4824"/>
                  </a:cubicBezTo>
                  <a:cubicBezTo>
                    <a:pt x="634" y="5122"/>
                    <a:pt x="410" y="5383"/>
                    <a:pt x="261" y="5681"/>
                  </a:cubicBezTo>
                  <a:cubicBezTo>
                    <a:pt x="75" y="5905"/>
                    <a:pt x="0" y="6166"/>
                    <a:pt x="75" y="6427"/>
                  </a:cubicBezTo>
                  <a:cubicBezTo>
                    <a:pt x="112" y="6501"/>
                    <a:pt x="187" y="6539"/>
                    <a:pt x="224" y="6539"/>
                  </a:cubicBezTo>
                  <a:cubicBezTo>
                    <a:pt x="820" y="6501"/>
                    <a:pt x="1119" y="5756"/>
                    <a:pt x="1379" y="5308"/>
                  </a:cubicBezTo>
                  <a:cubicBezTo>
                    <a:pt x="1752" y="4749"/>
                    <a:pt x="2125" y="4153"/>
                    <a:pt x="2498" y="3556"/>
                  </a:cubicBezTo>
                  <a:cubicBezTo>
                    <a:pt x="2871" y="2997"/>
                    <a:pt x="3206" y="2438"/>
                    <a:pt x="3542" y="1841"/>
                  </a:cubicBezTo>
                  <a:cubicBezTo>
                    <a:pt x="3877" y="1319"/>
                    <a:pt x="4213" y="723"/>
                    <a:pt x="4436" y="126"/>
                  </a:cubicBezTo>
                  <a:cubicBezTo>
                    <a:pt x="4436" y="43"/>
                    <a:pt x="4394" y="1"/>
                    <a:pt x="43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9133" name="Google Shape;19133;p14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499823">
            <a:off x="-253026" y="1129901"/>
            <a:ext cx="1277702" cy="4566732"/>
          </a:xfrm>
          <a:prstGeom prst="rect">
            <a:avLst/>
          </a:prstGeom>
          <a:noFill/>
          <a:ln>
            <a:noFill/>
          </a:ln>
          <a:effectLst>
            <a:outerShdw blurRad="242888" rotWithShape="0" algn="bl">
              <a:srgbClr val="000000">
                <a:alpha val="36000"/>
              </a:srgbClr>
            </a:outerShdw>
          </a:effectLst>
        </p:spPr>
      </p:pic>
      <p:sp>
        <p:nvSpPr>
          <p:cNvPr id="19134" name="Google Shape;19134;p143"/>
          <p:cNvSpPr/>
          <p:nvPr/>
        </p:nvSpPr>
        <p:spPr>
          <a:xfrm>
            <a:off x="3219352" y="1974732"/>
            <a:ext cx="2523763" cy="1296828"/>
          </a:xfrm>
          <a:custGeom>
            <a:rect b="b" l="l" r="r" t="t"/>
            <a:pathLst>
              <a:path extrusionOk="0" h="26080" w="44199">
                <a:moveTo>
                  <a:pt x="21549" y="807"/>
                </a:moveTo>
                <a:cubicBezTo>
                  <a:pt x="21627" y="807"/>
                  <a:pt x="21705" y="811"/>
                  <a:pt x="21783" y="820"/>
                </a:cubicBezTo>
                <a:cubicBezTo>
                  <a:pt x="23484" y="987"/>
                  <a:pt x="24251" y="1621"/>
                  <a:pt x="24551" y="3356"/>
                </a:cubicBezTo>
                <a:cubicBezTo>
                  <a:pt x="24585" y="3723"/>
                  <a:pt x="24551" y="4223"/>
                  <a:pt x="24918" y="4356"/>
                </a:cubicBezTo>
                <a:cubicBezTo>
                  <a:pt x="24973" y="4379"/>
                  <a:pt x="25025" y="4390"/>
                  <a:pt x="25073" y="4390"/>
                </a:cubicBezTo>
                <a:cubicBezTo>
                  <a:pt x="25375" y="4390"/>
                  <a:pt x="25555" y="3986"/>
                  <a:pt x="25785" y="3756"/>
                </a:cubicBezTo>
                <a:cubicBezTo>
                  <a:pt x="26819" y="2822"/>
                  <a:pt x="28120" y="2188"/>
                  <a:pt x="29488" y="1955"/>
                </a:cubicBezTo>
                <a:cubicBezTo>
                  <a:pt x="29955" y="1888"/>
                  <a:pt x="30422" y="1821"/>
                  <a:pt x="30889" y="1821"/>
                </a:cubicBezTo>
                <a:cubicBezTo>
                  <a:pt x="32357" y="1888"/>
                  <a:pt x="33558" y="2955"/>
                  <a:pt x="33824" y="4390"/>
                </a:cubicBezTo>
                <a:cubicBezTo>
                  <a:pt x="33824" y="4590"/>
                  <a:pt x="33791" y="4790"/>
                  <a:pt x="33824" y="4990"/>
                </a:cubicBezTo>
                <a:cubicBezTo>
                  <a:pt x="33824" y="5312"/>
                  <a:pt x="33972" y="5487"/>
                  <a:pt x="34185" y="5487"/>
                </a:cubicBezTo>
                <a:cubicBezTo>
                  <a:pt x="34258" y="5487"/>
                  <a:pt x="34339" y="5467"/>
                  <a:pt x="34425" y="5424"/>
                </a:cubicBezTo>
                <a:cubicBezTo>
                  <a:pt x="35134" y="5004"/>
                  <a:pt x="35860" y="4827"/>
                  <a:pt x="36585" y="4827"/>
                </a:cubicBezTo>
                <a:cubicBezTo>
                  <a:pt x="37361" y="4827"/>
                  <a:pt x="38137" y="5030"/>
                  <a:pt x="38895" y="5357"/>
                </a:cubicBezTo>
                <a:cubicBezTo>
                  <a:pt x="40262" y="5991"/>
                  <a:pt x="41397" y="6891"/>
                  <a:pt x="41864" y="8426"/>
                </a:cubicBezTo>
                <a:cubicBezTo>
                  <a:pt x="42097" y="9093"/>
                  <a:pt x="41964" y="9827"/>
                  <a:pt x="41530" y="10361"/>
                </a:cubicBezTo>
                <a:cubicBezTo>
                  <a:pt x="41130" y="10894"/>
                  <a:pt x="40663" y="11361"/>
                  <a:pt x="40162" y="11762"/>
                </a:cubicBezTo>
                <a:cubicBezTo>
                  <a:pt x="39562" y="12295"/>
                  <a:pt x="39595" y="12662"/>
                  <a:pt x="40296" y="12962"/>
                </a:cubicBezTo>
                <a:cubicBezTo>
                  <a:pt x="42264" y="13863"/>
                  <a:pt x="43031" y="15464"/>
                  <a:pt x="42931" y="17499"/>
                </a:cubicBezTo>
                <a:cubicBezTo>
                  <a:pt x="42777" y="19994"/>
                  <a:pt x="40234" y="22148"/>
                  <a:pt x="37691" y="22148"/>
                </a:cubicBezTo>
                <a:cubicBezTo>
                  <a:pt x="37480" y="22148"/>
                  <a:pt x="37270" y="22133"/>
                  <a:pt x="37060" y="22102"/>
                </a:cubicBezTo>
                <a:cubicBezTo>
                  <a:pt x="35859" y="21936"/>
                  <a:pt x="34725" y="21469"/>
                  <a:pt x="33724" y="20801"/>
                </a:cubicBezTo>
                <a:cubicBezTo>
                  <a:pt x="33613" y="20712"/>
                  <a:pt x="33487" y="20638"/>
                  <a:pt x="33356" y="20638"/>
                </a:cubicBezTo>
                <a:cubicBezTo>
                  <a:pt x="33291" y="20638"/>
                  <a:pt x="33224" y="20657"/>
                  <a:pt x="33157" y="20701"/>
                </a:cubicBezTo>
                <a:cubicBezTo>
                  <a:pt x="33024" y="20768"/>
                  <a:pt x="32957" y="20968"/>
                  <a:pt x="33024" y="21135"/>
                </a:cubicBezTo>
                <a:cubicBezTo>
                  <a:pt x="33458" y="22436"/>
                  <a:pt x="32790" y="23337"/>
                  <a:pt x="31823" y="24037"/>
                </a:cubicBezTo>
                <a:cubicBezTo>
                  <a:pt x="31279" y="24427"/>
                  <a:pt x="30561" y="24608"/>
                  <a:pt x="29825" y="24608"/>
                </a:cubicBezTo>
                <a:cubicBezTo>
                  <a:pt x="28802" y="24608"/>
                  <a:pt x="27746" y="24258"/>
                  <a:pt x="27086" y="23637"/>
                </a:cubicBezTo>
                <a:cubicBezTo>
                  <a:pt x="26853" y="23370"/>
                  <a:pt x="26653" y="23070"/>
                  <a:pt x="26486" y="22736"/>
                </a:cubicBezTo>
                <a:cubicBezTo>
                  <a:pt x="26433" y="22550"/>
                  <a:pt x="26274" y="22449"/>
                  <a:pt x="26111" y="22449"/>
                </a:cubicBezTo>
                <a:cubicBezTo>
                  <a:pt x="26069" y="22449"/>
                  <a:pt x="26026" y="22456"/>
                  <a:pt x="25986" y="22469"/>
                </a:cubicBezTo>
                <a:cubicBezTo>
                  <a:pt x="25785" y="22536"/>
                  <a:pt x="25752" y="22703"/>
                  <a:pt x="25752" y="22936"/>
                </a:cubicBezTo>
                <a:cubicBezTo>
                  <a:pt x="25752" y="23837"/>
                  <a:pt x="25218" y="24671"/>
                  <a:pt x="24351" y="25004"/>
                </a:cubicBezTo>
                <a:cubicBezTo>
                  <a:pt x="23851" y="25243"/>
                  <a:pt x="23282" y="25362"/>
                  <a:pt x="22719" y="25362"/>
                </a:cubicBezTo>
                <a:cubicBezTo>
                  <a:pt x="22493" y="25362"/>
                  <a:pt x="22269" y="25343"/>
                  <a:pt x="22049" y="25305"/>
                </a:cubicBezTo>
                <a:cubicBezTo>
                  <a:pt x="21944" y="25293"/>
                  <a:pt x="21838" y="25288"/>
                  <a:pt x="21732" y="25288"/>
                </a:cubicBezTo>
                <a:cubicBezTo>
                  <a:pt x="21383" y="25288"/>
                  <a:pt x="21034" y="25337"/>
                  <a:pt x="20685" y="25337"/>
                </a:cubicBezTo>
                <a:cubicBezTo>
                  <a:pt x="20540" y="25337"/>
                  <a:pt x="20394" y="25329"/>
                  <a:pt x="20248" y="25305"/>
                </a:cubicBezTo>
                <a:cubicBezTo>
                  <a:pt x="19414" y="25238"/>
                  <a:pt x="18680" y="24771"/>
                  <a:pt x="18247" y="24104"/>
                </a:cubicBezTo>
                <a:cubicBezTo>
                  <a:pt x="17980" y="23770"/>
                  <a:pt x="17880" y="23370"/>
                  <a:pt x="17913" y="22970"/>
                </a:cubicBezTo>
                <a:cubicBezTo>
                  <a:pt x="17946" y="22736"/>
                  <a:pt x="17880" y="22569"/>
                  <a:pt x="17646" y="22503"/>
                </a:cubicBezTo>
                <a:cubicBezTo>
                  <a:pt x="17591" y="22489"/>
                  <a:pt x="17542" y="22482"/>
                  <a:pt x="17499" y="22482"/>
                </a:cubicBezTo>
                <a:cubicBezTo>
                  <a:pt x="17338" y="22482"/>
                  <a:pt x="17258" y="22578"/>
                  <a:pt x="17179" y="22736"/>
                </a:cubicBezTo>
                <a:cubicBezTo>
                  <a:pt x="16320" y="24012"/>
                  <a:pt x="15258" y="24658"/>
                  <a:pt x="13929" y="24658"/>
                </a:cubicBezTo>
                <a:cubicBezTo>
                  <a:pt x="13555" y="24658"/>
                  <a:pt x="13160" y="24607"/>
                  <a:pt x="12743" y="24504"/>
                </a:cubicBezTo>
                <a:cubicBezTo>
                  <a:pt x="11642" y="24237"/>
                  <a:pt x="10775" y="23370"/>
                  <a:pt x="10541" y="22269"/>
                </a:cubicBezTo>
                <a:cubicBezTo>
                  <a:pt x="10441" y="21936"/>
                  <a:pt x="10441" y="21635"/>
                  <a:pt x="10575" y="21335"/>
                </a:cubicBezTo>
                <a:cubicBezTo>
                  <a:pt x="10675" y="21135"/>
                  <a:pt x="10708" y="20935"/>
                  <a:pt x="10508" y="20768"/>
                </a:cubicBezTo>
                <a:cubicBezTo>
                  <a:pt x="10441" y="20724"/>
                  <a:pt x="10374" y="20705"/>
                  <a:pt x="10308" y="20705"/>
                </a:cubicBezTo>
                <a:cubicBezTo>
                  <a:pt x="10174" y="20705"/>
                  <a:pt x="10041" y="20779"/>
                  <a:pt x="9907" y="20868"/>
                </a:cubicBezTo>
                <a:cubicBezTo>
                  <a:pt x="9040" y="21469"/>
                  <a:pt x="8039" y="21902"/>
                  <a:pt x="7005" y="22102"/>
                </a:cubicBezTo>
                <a:cubicBezTo>
                  <a:pt x="6621" y="22166"/>
                  <a:pt x="6254" y="22197"/>
                  <a:pt x="5903" y="22197"/>
                </a:cubicBezTo>
                <a:cubicBezTo>
                  <a:pt x="4030" y="22197"/>
                  <a:pt x="2609" y="21298"/>
                  <a:pt x="1401" y="19500"/>
                </a:cubicBezTo>
                <a:cubicBezTo>
                  <a:pt x="200" y="17733"/>
                  <a:pt x="834" y="15164"/>
                  <a:pt x="1802" y="14063"/>
                </a:cubicBezTo>
                <a:cubicBezTo>
                  <a:pt x="2269" y="13596"/>
                  <a:pt x="2836" y="13196"/>
                  <a:pt x="3469" y="12929"/>
                </a:cubicBezTo>
                <a:cubicBezTo>
                  <a:pt x="4037" y="12596"/>
                  <a:pt x="4070" y="12262"/>
                  <a:pt x="3570" y="11795"/>
                </a:cubicBezTo>
                <a:cubicBezTo>
                  <a:pt x="3236" y="11495"/>
                  <a:pt x="2869" y="11195"/>
                  <a:pt x="2569" y="10861"/>
                </a:cubicBezTo>
                <a:cubicBezTo>
                  <a:pt x="1535" y="9794"/>
                  <a:pt x="1335" y="8860"/>
                  <a:pt x="2335" y="7292"/>
                </a:cubicBezTo>
                <a:cubicBezTo>
                  <a:pt x="3450" y="5784"/>
                  <a:pt x="5209" y="4856"/>
                  <a:pt x="7074" y="4856"/>
                </a:cubicBezTo>
                <a:cubicBezTo>
                  <a:pt x="7106" y="4856"/>
                  <a:pt x="7139" y="4856"/>
                  <a:pt x="7172" y="4857"/>
                </a:cubicBezTo>
                <a:cubicBezTo>
                  <a:pt x="7839" y="4890"/>
                  <a:pt x="8573" y="4890"/>
                  <a:pt x="9207" y="5357"/>
                </a:cubicBezTo>
                <a:cubicBezTo>
                  <a:pt x="9324" y="5442"/>
                  <a:pt x="9435" y="5483"/>
                  <a:pt x="9531" y="5483"/>
                </a:cubicBezTo>
                <a:cubicBezTo>
                  <a:pt x="9735" y="5483"/>
                  <a:pt x="9874" y="5297"/>
                  <a:pt x="9874" y="4957"/>
                </a:cubicBezTo>
                <a:cubicBezTo>
                  <a:pt x="9996" y="2998"/>
                  <a:pt x="11158" y="1826"/>
                  <a:pt x="12997" y="1826"/>
                </a:cubicBezTo>
                <a:cubicBezTo>
                  <a:pt x="13163" y="1826"/>
                  <a:pt x="13334" y="1835"/>
                  <a:pt x="13510" y="1855"/>
                </a:cubicBezTo>
                <a:cubicBezTo>
                  <a:pt x="14778" y="1955"/>
                  <a:pt x="16012" y="2388"/>
                  <a:pt x="17079" y="3122"/>
                </a:cubicBezTo>
                <a:cubicBezTo>
                  <a:pt x="17479" y="3389"/>
                  <a:pt x="17880" y="3723"/>
                  <a:pt x="18180" y="4123"/>
                </a:cubicBezTo>
                <a:cubicBezTo>
                  <a:pt x="18267" y="4298"/>
                  <a:pt x="18456" y="4396"/>
                  <a:pt x="18658" y="4396"/>
                </a:cubicBezTo>
                <a:cubicBezTo>
                  <a:pt x="18688" y="4396"/>
                  <a:pt x="18717" y="4394"/>
                  <a:pt x="18747" y="4390"/>
                </a:cubicBezTo>
                <a:cubicBezTo>
                  <a:pt x="18981" y="4323"/>
                  <a:pt x="19014" y="4089"/>
                  <a:pt x="19047" y="3889"/>
                </a:cubicBezTo>
                <a:cubicBezTo>
                  <a:pt x="19114" y="3222"/>
                  <a:pt x="19347" y="2555"/>
                  <a:pt x="19648" y="1988"/>
                </a:cubicBezTo>
                <a:cubicBezTo>
                  <a:pt x="20012" y="1259"/>
                  <a:pt x="20763" y="807"/>
                  <a:pt x="21549" y="807"/>
                </a:cubicBezTo>
                <a:close/>
                <a:moveTo>
                  <a:pt x="21820" y="0"/>
                </a:moveTo>
                <a:cubicBezTo>
                  <a:pt x="19875" y="0"/>
                  <a:pt x="18916" y="1289"/>
                  <a:pt x="18480" y="3189"/>
                </a:cubicBezTo>
                <a:cubicBezTo>
                  <a:pt x="17279" y="2155"/>
                  <a:pt x="15845" y="1454"/>
                  <a:pt x="14311" y="1187"/>
                </a:cubicBezTo>
                <a:cubicBezTo>
                  <a:pt x="13882" y="1103"/>
                  <a:pt x="13463" y="1056"/>
                  <a:pt x="13057" y="1056"/>
                </a:cubicBezTo>
                <a:cubicBezTo>
                  <a:pt x="12011" y="1056"/>
                  <a:pt x="11049" y="1371"/>
                  <a:pt x="10208" y="2188"/>
                </a:cubicBezTo>
                <a:cubicBezTo>
                  <a:pt x="9607" y="2755"/>
                  <a:pt x="9207" y="3556"/>
                  <a:pt x="9140" y="4390"/>
                </a:cubicBezTo>
                <a:cubicBezTo>
                  <a:pt x="8556" y="4185"/>
                  <a:pt x="7973" y="4083"/>
                  <a:pt x="7389" y="4083"/>
                </a:cubicBezTo>
                <a:cubicBezTo>
                  <a:pt x="7306" y="4083"/>
                  <a:pt x="7222" y="4085"/>
                  <a:pt x="7139" y="4089"/>
                </a:cubicBezTo>
                <a:cubicBezTo>
                  <a:pt x="7105" y="4089"/>
                  <a:pt x="7071" y="4089"/>
                  <a:pt x="7037" y="4089"/>
                </a:cubicBezTo>
                <a:cubicBezTo>
                  <a:pt x="4974" y="4089"/>
                  <a:pt x="3050" y="5084"/>
                  <a:pt x="1868" y="6758"/>
                </a:cubicBezTo>
                <a:cubicBezTo>
                  <a:pt x="601" y="8459"/>
                  <a:pt x="667" y="9994"/>
                  <a:pt x="2235" y="11495"/>
                </a:cubicBezTo>
                <a:lnTo>
                  <a:pt x="3069" y="12295"/>
                </a:lnTo>
                <a:cubicBezTo>
                  <a:pt x="2969" y="12329"/>
                  <a:pt x="2902" y="12395"/>
                  <a:pt x="2836" y="12429"/>
                </a:cubicBezTo>
                <a:cubicBezTo>
                  <a:pt x="768" y="13429"/>
                  <a:pt x="100" y="15231"/>
                  <a:pt x="34" y="17332"/>
                </a:cubicBezTo>
                <a:cubicBezTo>
                  <a:pt x="0" y="18833"/>
                  <a:pt x="834" y="20068"/>
                  <a:pt x="1835" y="21102"/>
                </a:cubicBezTo>
                <a:cubicBezTo>
                  <a:pt x="2890" y="22274"/>
                  <a:pt x="4384" y="22906"/>
                  <a:pt x="5930" y="22906"/>
                </a:cubicBezTo>
                <a:cubicBezTo>
                  <a:pt x="6143" y="22906"/>
                  <a:pt x="6357" y="22894"/>
                  <a:pt x="6572" y="22870"/>
                </a:cubicBezTo>
                <a:cubicBezTo>
                  <a:pt x="7706" y="22736"/>
                  <a:pt x="8773" y="22369"/>
                  <a:pt x="9741" y="21802"/>
                </a:cubicBezTo>
                <a:cubicBezTo>
                  <a:pt x="9941" y="23503"/>
                  <a:pt x="11175" y="24871"/>
                  <a:pt x="12843" y="25238"/>
                </a:cubicBezTo>
                <a:cubicBezTo>
                  <a:pt x="13178" y="25306"/>
                  <a:pt x="13516" y="25340"/>
                  <a:pt x="13852" y="25340"/>
                </a:cubicBezTo>
                <a:cubicBezTo>
                  <a:pt x="15154" y="25340"/>
                  <a:pt x="16425" y="24839"/>
                  <a:pt x="17379" y="23937"/>
                </a:cubicBezTo>
                <a:cubicBezTo>
                  <a:pt x="17880" y="25071"/>
                  <a:pt x="18947" y="25872"/>
                  <a:pt x="20215" y="26005"/>
                </a:cubicBezTo>
                <a:cubicBezTo>
                  <a:pt x="20532" y="26055"/>
                  <a:pt x="20849" y="26064"/>
                  <a:pt x="21165" y="26064"/>
                </a:cubicBezTo>
                <a:cubicBezTo>
                  <a:pt x="21324" y="26064"/>
                  <a:pt x="21482" y="26061"/>
                  <a:pt x="21641" y="26061"/>
                </a:cubicBezTo>
                <a:cubicBezTo>
                  <a:pt x="21799" y="26061"/>
                  <a:pt x="21958" y="26064"/>
                  <a:pt x="22116" y="26072"/>
                </a:cubicBezTo>
                <a:cubicBezTo>
                  <a:pt x="22232" y="26077"/>
                  <a:pt x="22348" y="26080"/>
                  <a:pt x="22462" y="26080"/>
                </a:cubicBezTo>
                <a:cubicBezTo>
                  <a:pt x="23072" y="26080"/>
                  <a:pt x="23661" y="26002"/>
                  <a:pt x="24251" y="25805"/>
                </a:cubicBezTo>
                <a:cubicBezTo>
                  <a:pt x="25152" y="25505"/>
                  <a:pt x="25885" y="24804"/>
                  <a:pt x="26286" y="23937"/>
                </a:cubicBezTo>
                <a:cubicBezTo>
                  <a:pt x="27200" y="24851"/>
                  <a:pt x="28427" y="25337"/>
                  <a:pt x="29688" y="25337"/>
                </a:cubicBezTo>
                <a:cubicBezTo>
                  <a:pt x="30223" y="25337"/>
                  <a:pt x="30763" y="25250"/>
                  <a:pt x="31289" y="25071"/>
                </a:cubicBezTo>
                <a:cubicBezTo>
                  <a:pt x="32824" y="24571"/>
                  <a:pt x="33624" y="23403"/>
                  <a:pt x="33891" y="21835"/>
                </a:cubicBezTo>
                <a:lnTo>
                  <a:pt x="34392" y="22102"/>
                </a:lnTo>
                <a:cubicBezTo>
                  <a:pt x="35426" y="22636"/>
                  <a:pt x="36560" y="22936"/>
                  <a:pt x="37761" y="22936"/>
                </a:cubicBezTo>
                <a:cubicBezTo>
                  <a:pt x="39462" y="22903"/>
                  <a:pt x="41030" y="22102"/>
                  <a:pt x="42130" y="20801"/>
                </a:cubicBezTo>
                <a:cubicBezTo>
                  <a:pt x="44199" y="18400"/>
                  <a:pt x="43932" y="15631"/>
                  <a:pt x="42397" y="13596"/>
                </a:cubicBezTo>
                <a:cubicBezTo>
                  <a:pt x="41897" y="13029"/>
                  <a:pt x="41263" y="12596"/>
                  <a:pt x="40596" y="12295"/>
                </a:cubicBezTo>
                <a:lnTo>
                  <a:pt x="41463" y="11461"/>
                </a:lnTo>
                <a:cubicBezTo>
                  <a:pt x="43031" y="9960"/>
                  <a:pt x="43031" y="8226"/>
                  <a:pt x="41630" y="6558"/>
                </a:cubicBezTo>
                <a:cubicBezTo>
                  <a:pt x="40233" y="4911"/>
                  <a:pt x="38537" y="4067"/>
                  <a:pt x="36599" y="4067"/>
                </a:cubicBezTo>
                <a:cubicBezTo>
                  <a:pt x="35946" y="4067"/>
                  <a:pt x="35265" y="4163"/>
                  <a:pt x="34558" y="4356"/>
                </a:cubicBezTo>
                <a:cubicBezTo>
                  <a:pt x="34191" y="2588"/>
                  <a:pt x="33157" y="1454"/>
                  <a:pt x="31356" y="1121"/>
                </a:cubicBezTo>
                <a:cubicBezTo>
                  <a:pt x="31062" y="1062"/>
                  <a:pt x="30769" y="1035"/>
                  <a:pt x="30478" y="1035"/>
                </a:cubicBezTo>
                <a:cubicBezTo>
                  <a:pt x="29451" y="1035"/>
                  <a:pt x="28448" y="1365"/>
                  <a:pt x="27487" y="1754"/>
                </a:cubicBezTo>
                <a:cubicBezTo>
                  <a:pt x="26653" y="2121"/>
                  <a:pt x="25885" y="2588"/>
                  <a:pt x="25218" y="3155"/>
                </a:cubicBezTo>
                <a:cubicBezTo>
                  <a:pt x="24651" y="921"/>
                  <a:pt x="23651" y="153"/>
                  <a:pt x="22250" y="20"/>
                </a:cubicBezTo>
                <a:cubicBezTo>
                  <a:pt x="22101" y="7"/>
                  <a:pt x="21958" y="0"/>
                  <a:pt x="2182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35" name="Google Shape;19135;p143"/>
          <p:cNvSpPr txBox="1"/>
          <p:nvPr>
            <p:ph idx="4" type="subTitle"/>
          </p:nvPr>
        </p:nvSpPr>
        <p:spPr>
          <a:xfrm>
            <a:off x="3429588" y="2186497"/>
            <a:ext cx="2103300" cy="87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rPr>
              <a:t>You must complete all of these things in no particular order</a:t>
            </a:r>
            <a:endParaRPr sz="1400">
              <a:solidFill>
                <a:schemeClr val="accen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1200"/>
              </a:spcAft>
              <a:buNone/>
            </a:pPr>
            <a:r>
              <a:t/>
            </a:r>
            <a:endParaRPr sz="2200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139" name="Shape 19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0" name="Google Shape;19140;p144"/>
          <p:cNvSpPr txBox="1"/>
          <p:nvPr>
            <p:ph idx="4294967295" type="title"/>
          </p:nvPr>
        </p:nvSpPr>
        <p:spPr>
          <a:xfrm>
            <a:off x="1057200" y="300975"/>
            <a:ext cx="7029600" cy="75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How to Add Schools in Naviance</a:t>
            </a:r>
            <a:endParaRPr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41" name="Google Shape;19141;p144"/>
          <p:cNvSpPr txBox="1"/>
          <p:nvPr/>
        </p:nvSpPr>
        <p:spPr>
          <a:xfrm>
            <a:off x="1092800" y="1129250"/>
            <a:ext cx="6811800" cy="33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rPr>
              <a:t>Click “Colleges” → “Colleges I’m Applying To” → Big Blue Plus Sign → Find Your School</a:t>
            </a:r>
            <a:endParaRPr>
              <a:solidFill>
                <a:schemeClr val="accent1"/>
              </a:solidFill>
              <a:latin typeface="Lato"/>
              <a:ea typeface="Lato"/>
              <a:cs typeface="Lato"/>
              <a:sym typeface="Lato"/>
            </a:endParaRPr>
          </a:p>
        </p:txBody>
      </p:sp>
      <p:pic>
        <p:nvPicPr>
          <p:cNvPr id="19142" name="Google Shape;19142;p14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20650" y="1969350"/>
            <a:ext cx="8633802" cy="1933350"/>
          </a:xfrm>
          <a:prstGeom prst="rect">
            <a:avLst/>
          </a:prstGeom>
          <a:noFill/>
          <a:ln>
            <a:noFill/>
          </a:ln>
        </p:spPr>
      </p:pic>
      <p:sp>
        <p:nvSpPr>
          <p:cNvPr id="19143" name="Google Shape;19143;p144"/>
          <p:cNvSpPr/>
          <p:nvPr/>
        </p:nvSpPr>
        <p:spPr>
          <a:xfrm rot="1553193">
            <a:off x="5232119" y="2156832"/>
            <a:ext cx="3342262" cy="364686"/>
          </a:xfrm>
          <a:prstGeom prst="rightArrow">
            <a:avLst>
              <a:gd fmla="val 50000" name="adj1"/>
              <a:gd fmla="val 50000" name="adj2"/>
            </a:avLst>
          </a:prstGeom>
          <a:solidFill>
            <a:schemeClr val="accent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147" name="Shape 19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8" name="Google Shape;19148;p145"/>
          <p:cNvSpPr txBox="1"/>
          <p:nvPr>
            <p:ph idx="4294967295" type="title"/>
          </p:nvPr>
        </p:nvSpPr>
        <p:spPr>
          <a:xfrm>
            <a:off x="1057200" y="300975"/>
            <a:ext cx="7029600" cy="75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Arial"/>
                <a:ea typeface="Arial"/>
                <a:cs typeface="Arial"/>
                <a:sym typeface="Arial"/>
              </a:rPr>
              <a:t>How to Add Request a Letter of Recommendation</a:t>
            </a:r>
            <a:endParaRPr sz="2400"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49" name="Google Shape;19149;p145"/>
          <p:cNvSpPr txBox="1"/>
          <p:nvPr/>
        </p:nvSpPr>
        <p:spPr>
          <a:xfrm>
            <a:off x="1337250" y="1129250"/>
            <a:ext cx="6469500" cy="33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chemeClr val="accent1"/>
                </a:solidFill>
                <a:latin typeface="Lato"/>
                <a:ea typeface="Lato"/>
                <a:cs typeface="Lato"/>
                <a:sym typeface="Lato"/>
              </a:rPr>
              <a:t>Click “Colleges” → “Letters of Recommendation” → “Add Request”</a:t>
            </a:r>
            <a:endParaRPr sz="1700">
              <a:solidFill>
                <a:schemeClr val="accent1"/>
              </a:solidFill>
              <a:latin typeface="Lato"/>
              <a:ea typeface="Lato"/>
              <a:cs typeface="Lato"/>
              <a:sym typeface="Lato"/>
            </a:endParaRPr>
          </a:p>
        </p:txBody>
      </p:sp>
      <p:pic>
        <p:nvPicPr>
          <p:cNvPr id="19150" name="Google Shape;19150;p14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52400" y="1616750"/>
            <a:ext cx="8839198" cy="327452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154" name="Shape 19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55" name="Google Shape;19155;p146"/>
          <p:cNvSpPr txBox="1"/>
          <p:nvPr>
            <p:ph type="title"/>
          </p:nvPr>
        </p:nvSpPr>
        <p:spPr>
          <a:xfrm>
            <a:off x="714850" y="313152"/>
            <a:ext cx="7714200" cy="125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Counselor Letter of Recommendation</a:t>
            </a:r>
            <a:endParaRPr/>
          </a:p>
        </p:txBody>
      </p:sp>
      <p:sp>
        <p:nvSpPr>
          <p:cNvPr id="19156" name="Google Shape;19156;p146"/>
          <p:cNvSpPr txBox="1"/>
          <p:nvPr>
            <p:ph idx="1" type="subTitle"/>
          </p:nvPr>
        </p:nvSpPr>
        <p:spPr>
          <a:xfrm>
            <a:off x="4619475" y="1567998"/>
            <a:ext cx="3581700" cy="248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Make sure to give your counselor a “brag sheet” or something that lists all of your accomplishments and extracurricular activities. Your counselor cannot write a good letter of recommendation without this!</a:t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160" name="Shape 19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61" name="Google Shape;19161;p147"/>
          <p:cNvSpPr txBox="1"/>
          <p:nvPr>
            <p:ph type="title"/>
          </p:nvPr>
        </p:nvSpPr>
        <p:spPr>
          <a:xfrm>
            <a:off x="216800" y="312975"/>
            <a:ext cx="8649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/>
              <a:t>Here are some helpful questions to answer for your counselor letter of recommendation!</a:t>
            </a:r>
            <a:endParaRPr sz="2500"/>
          </a:p>
        </p:txBody>
      </p:sp>
      <p:pic>
        <p:nvPicPr>
          <p:cNvPr id="19162" name="Google Shape;19162;p14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257825" y="1219650"/>
            <a:ext cx="6628350" cy="37674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166" name="Shape 19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67" name="Google Shape;19167;p148"/>
          <p:cNvSpPr txBox="1"/>
          <p:nvPr>
            <p:ph idx="1" type="subTitle"/>
          </p:nvPr>
        </p:nvSpPr>
        <p:spPr>
          <a:xfrm flipH="1">
            <a:off x="5169050" y="2144250"/>
            <a:ext cx="3405900" cy="85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4000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rPr>
              <a:t>Questions???</a:t>
            </a:r>
            <a:endParaRPr sz="4000">
              <a:solidFill>
                <a:schemeClr val="accent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854" name="Shape 18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55" name="Google Shape;18855;p134"/>
          <p:cNvSpPr txBox="1"/>
          <p:nvPr>
            <p:ph type="title"/>
          </p:nvPr>
        </p:nvSpPr>
        <p:spPr>
          <a:xfrm>
            <a:off x="1704850" y="78725"/>
            <a:ext cx="5646900" cy="74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Signing Senior Contracts</a:t>
            </a:r>
            <a:endParaRPr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56" name="Google Shape;18856;p134"/>
          <p:cNvSpPr txBox="1"/>
          <p:nvPr>
            <p:ph idx="1" type="subTitle"/>
          </p:nvPr>
        </p:nvSpPr>
        <p:spPr>
          <a:xfrm>
            <a:off x="4133175" y="782050"/>
            <a:ext cx="5010900" cy="319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</a:rPr>
              <a:t>Step 1: Log into Class Links</a:t>
            </a:r>
            <a:endParaRPr sz="18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</a:rPr>
              <a:t>Step 2: Click on My PowerHub Student</a:t>
            </a:r>
            <a:endParaRPr sz="18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</a:rPr>
              <a:t>Step 3: Click on Resource Links on the left-hand side</a:t>
            </a:r>
            <a:endParaRPr sz="18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</a:rPr>
              <a:t>Step 4: Click on Forms</a:t>
            </a:r>
            <a:endParaRPr sz="18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857" name="Google Shape;18857;p134"/>
          <p:cNvGrpSpPr/>
          <p:nvPr/>
        </p:nvGrpSpPr>
        <p:grpSpPr>
          <a:xfrm>
            <a:off x="674290" y="1223588"/>
            <a:ext cx="2999539" cy="2579736"/>
            <a:chOff x="1056400" y="1969250"/>
            <a:chExt cx="2615345" cy="2266705"/>
          </a:xfrm>
        </p:grpSpPr>
        <p:sp>
          <p:nvSpPr>
            <p:cNvPr id="18858" name="Google Shape;18858;p134"/>
            <p:cNvSpPr/>
            <p:nvPr/>
          </p:nvSpPr>
          <p:spPr>
            <a:xfrm>
              <a:off x="1299520" y="2116971"/>
              <a:ext cx="2163093" cy="1374487"/>
            </a:xfrm>
            <a:custGeom>
              <a:rect b="b" l="l" r="r" t="t"/>
              <a:pathLst>
                <a:path extrusionOk="0" h="33961" w="52515">
                  <a:moveTo>
                    <a:pt x="22149" y="830"/>
                  </a:moveTo>
                  <a:cubicBezTo>
                    <a:pt x="23090" y="830"/>
                    <a:pt x="24030" y="832"/>
                    <a:pt x="24969" y="835"/>
                  </a:cubicBezTo>
                  <a:cubicBezTo>
                    <a:pt x="32591" y="867"/>
                    <a:pt x="40212" y="1489"/>
                    <a:pt x="47834" y="1489"/>
                  </a:cubicBezTo>
                  <a:cubicBezTo>
                    <a:pt x="48024" y="1489"/>
                    <a:pt x="48215" y="1489"/>
                    <a:pt x="48405" y="1488"/>
                  </a:cubicBezTo>
                  <a:cubicBezTo>
                    <a:pt x="48454" y="1618"/>
                    <a:pt x="48584" y="1716"/>
                    <a:pt x="48731" y="1732"/>
                  </a:cubicBezTo>
                  <a:cubicBezTo>
                    <a:pt x="51373" y="1863"/>
                    <a:pt x="50949" y="8125"/>
                    <a:pt x="51080" y="10001"/>
                  </a:cubicBezTo>
                  <a:cubicBezTo>
                    <a:pt x="51259" y="12447"/>
                    <a:pt x="51389" y="14910"/>
                    <a:pt x="51487" y="17372"/>
                  </a:cubicBezTo>
                  <a:cubicBezTo>
                    <a:pt x="51585" y="19835"/>
                    <a:pt x="51667" y="22298"/>
                    <a:pt x="51699" y="24760"/>
                  </a:cubicBezTo>
                  <a:cubicBezTo>
                    <a:pt x="51716" y="25886"/>
                    <a:pt x="51716" y="26995"/>
                    <a:pt x="51716" y="28120"/>
                  </a:cubicBezTo>
                  <a:cubicBezTo>
                    <a:pt x="51731" y="28841"/>
                    <a:pt x="52078" y="32388"/>
                    <a:pt x="50817" y="32388"/>
                  </a:cubicBezTo>
                  <a:cubicBezTo>
                    <a:pt x="50737" y="32388"/>
                    <a:pt x="50651" y="32374"/>
                    <a:pt x="50558" y="32344"/>
                  </a:cubicBezTo>
                  <a:cubicBezTo>
                    <a:pt x="50540" y="32337"/>
                    <a:pt x="50522" y="32334"/>
                    <a:pt x="50504" y="32334"/>
                  </a:cubicBezTo>
                  <a:cubicBezTo>
                    <a:pt x="50437" y="32334"/>
                    <a:pt x="50371" y="32378"/>
                    <a:pt x="50346" y="32442"/>
                  </a:cubicBezTo>
                  <a:cubicBezTo>
                    <a:pt x="46508" y="32316"/>
                    <a:pt x="42670" y="32262"/>
                    <a:pt x="38833" y="32262"/>
                  </a:cubicBezTo>
                  <a:cubicBezTo>
                    <a:pt x="34715" y="32262"/>
                    <a:pt x="30598" y="32324"/>
                    <a:pt x="26486" y="32425"/>
                  </a:cubicBezTo>
                  <a:cubicBezTo>
                    <a:pt x="22572" y="32507"/>
                    <a:pt x="18674" y="32621"/>
                    <a:pt x="14760" y="32768"/>
                  </a:cubicBezTo>
                  <a:cubicBezTo>
                    <a:pt x="10960" y="32898"/>
                    <a:pt x="7112" y="32931"/>
                    <a:pt x="3312" y="33290"/>
                  </a:cubicBezTo>
                  <a:cubicBezTo>
                    <a:pt x="3300" y="33218"/>
                    <a:pt x="3244" y="33173"/>
                    <a:pt x="3183" y="33173"/>
                  </a:cubicBezTo>
                  <a:cubicBezTo>
                    <a:pt x="3161" y="33173"/>
                    <a:pt x="3138" y="33179"/>
                    <a:pt x="3116" y="33192"/>
                  </a:cubicBezTo>
                  <a:cubicBezTo>
                    <a:pt x="3018" y="33241"/>
                    <a:pt x="2920" y="33290"/>
                    <a:pt x="2822" y="33339"/>
                  </a:cubicBezTo>
                  <a:lnTo>
                    <a:pt x="2382" y="33388"/>
                  </a:lnTo>
                  <a:cubicBezTo>
                    <a:pt x="2317" y="33388"/>
                    <a:pt x="2268" y="33404"/>
                    <a:pt x="2219" y="33453"/>
                  </a:cubicBezTo>
                  <a:cubicBezTo>
                    <a:pt x="816" y="33322"/>
                    <a:pt x="833" y="30191"/>
                    <a:pt x="833" y="29180"/>
                  </a:cubicBezTo>
                  <a:lnTo>
                    <a:pt x="833" y="25478"/>
                  </a:lnTo>
                  <a:cubicBezTo>
                    <a:pt x="833" y="22901"/>
                    <a:pt x="882" y="20324"/>
                    <a:pt x="947" y="17748"/>
                  </a:cubicBezTo>
                  <a:cubicBezTo>
                    <a:pt x="1077" y="12594"/>
                    <a:pt x="1387" y="7440"/>
                    <a:pt x="1664" y="2287"/>
                  </a:cubicBezTo>
                  <a:cubicBezTo>
                    <a:pt x="1664" y="2238"/>
                    <a:pt x="1664" y="2189"/>
                    <a:pt x="1648" y="2140"/>
                  </a:cubicBezTo>
                  <a:cubicBezTo>
                    <a:pt x="2118" y="1138"/>
                    <a:pt x="3723" y="957"/>
                    <a:pt x="5181" y="957"/>
                  </a:cubicBezTo>
                  <a:cubicBezTo>
                    <a:pt x="6009" y="957"/>
                    <a:pt x="6790" y="1015"/>
                    <a:pt x="7287" y="1015"/>
                  </a:cubicBezTo>
                  <a:cubicBezTo>
                    <a:pt x="7311" y="1015"/>
                    <a:pt x="7334" y="1015"/>
                    <a:pt x="7356" y="1015"/>
                  </a:cubicBezTo>
                  <a:cubicBezTo>
                    <a:pt x="9232" y="982"/>
                    <a:pt x="11123" y="933"/>
                    <a:pt x="12999" y="901"/>
                  </a:cubicBezTo>
                  <a:cubicBezTo>
                    <a:pt x="16051" y="851"/>
                    <a:pt x="19104" y="830"/>
                    <a:pt x="22149" y="830"/>
                  </a:cubicBezTo>
                  <a:close/>
                  <a:moveTo>
                    <a:pt x="19005" y="0"/>
                  </a:moveTo>
                  <a:cubicBezTo>
                    <a:pt x="15120" y="0"/>
                    <a:pt x="11244" y="46"/>
                    <a:pt x="7356" y="199"/>
                  </a:cubicBezTo>
                  <a:cubicBezTo>
                    <a:pt x="7262" y="203"/>
                    <a:pt x="7152" y="204"/>
                    <a:pt x="7029" y="204"/>
                  </a:cubicBezTo>
                  <a:cubicBezTo>
                    <a:pt x="6744" y="204"/>
                    <a:pt x="6389" y="198"/>
                    <a:pt x="5996" y="198"/>
                  </a:cubicBezTo>
                  <a:cubicBezTo>
                    <a:pt x="4128" y="198"/>
                    <a:pt x="1400" y="342"/>
                    <a:pt x="1224" y="2010"/>
                  </a:cubicBezTo>
                  <a:cubicBezTo>
                    <a:pt x="1094" y="2059"/>
                    <a:pt x="1012" y="2173"/>
                    <a:pt x="996" y="2303"/>
                  </a:cubicBezTo>
                  <a:cubicBezTo>
                    <a:pt x="425" y="9218"/>
                    <a:pt x="246" y="16182"/>
                    <a:pt x="164" y="23129"/>
                  </a:cubicBezTo>
                  <a:cubicBezTo>
                    <a:pt x="148" y="24923"/>
                    <a:pt x="148" y="26717"/>
                    <a:pt x="148" y="28511"/>
                  </a:cubicBezTo>
                  <a:cubicBezTo>
                    <a:pt x="148" y="29669"/>
                    <a:pt x="1" y="30990"/>
                    <a:pt x="311" y="32132"/>
                  </a:cubicBezTo>
                  <a:cubicBezTo>
                    <a:pt x="572" y="33045"/>
                    <a:pt x="1322" y="33828"/>
                    <a:pt x="2154" y="33861"/>
                  </a:cubicBezTo>
                  <a:cubicBezTo>
                    <a:pt x="2203" y="33926"/>
                    <a:pt x="2284" y="33958"/>
                    <a:pt x="2366" y="33958"/>
                  </a:cubicBezTo>
                  <a:cubicBezTo>
                    <a:pt x="2546" y="33960"/>
                    <a:pt x="2727" y="33961"/>
                    <a:pt x="2908" y="33961"/>
                  </a:cubicBezTo>
                  <a:cubicBezTo>
                    <a:pt x="6740" y="33961"/>
                    <a:pt x="10586" y="33642"/>
                    <a:pt x="14418" y="33502"/>
                  </a:cubicBezTo>
                  <a:cubicBezTo>
                    <a:pt x="18430" y="33371"/>
                    <a:pt x="22458" y="33290"/>
                    <a:pt x="26486" y="33241"/>
                  </a:cubicBezTo>
                  <a:cubicBezTo>
                    <a:pt x="30231" y="33188"/>
                    <a:pt x="33982" y="33173"/>
                    <a:pt x="37736" y="33173"/>
                  </a:cubicBezTo>
                  <a:cubicBezTo>
                    <a:pt x="42026" y="33173"/>
                    <a:pt x="46319" y="33192"/>
                    <a:pt x="50607" y="33192"/>
                  </a:cubicBezTo>
                  <a:cubicBezTo>
                    <a:pt x="50616" y="33193"/>
                    <a:pt x="50626" y="33194"/>
                    <a:pt x="50636" y="33194"/>
                  </a:cubicBezTo>
                  <a:cubicBezTo>
                    <a:pt x="50758" y="33194"/>
                    <a:pt x="50887" y="33101"/>
                    <a:pt x="50933" y="32980"/>
                  </a:cubicBezTo>
                  <a:cubicBezTo>
                    <a:pt x="51032" y="33008"/>
                    <a:pt x="51125" y="33021"/>
                    <a:pt x="51211" y="33021"/>
                  </a:cubicBezTo>
                  <a:cubicBezTo>
                    <a:pt x="52452" y="33021"/>
                    <a:pt x="52466" y="30341"/>
                    <a:pt x="52466" y="29457"/>
                  </a:cubicBezTo>
                  <a:cubicBezTo>
                    <a:pt x="52515" y="25543"/>
                    <a:pt x="52433" y="21629"/>
                    <a:pt x="52270" y="17715"/>
                  </a:cubicBezTo>
                  <a:cubicBezTo>
                    <a:pt x="52123" y="13915"/>
                    <a:pt x="51895" y="10115"/>
                    <a:pt x="51569" y="6315"/>
                  </a:cubicBezTo>
                  <a:cubicBezTo>
                    <a:pt x="51406" y="4309"/>
                    <a:pt x="51455" y="1080"/>
                    <a:pt x="48731" y="999"/>
                  </a:cubicBezTo>
                  <a:cubicBezTo>
                    <a:pt x="48699" y="999"/>
                    <a:pt x="48650" y="999"/>
                    <a:pt x="48617" y="1015"/>
                  </a:cubicBezTo>
                  <a:cubicBezTo>
                    <a:pt x="48601" y="1015"/>
                    <a:pt x="48601" y="999"/>
                    <a:pt x="48584" y="999"/>
                  </a:cubicBezTo>
                  <a:cubicBezTo>
                    <a:pt x="43969" y="444"/>
                    <a:pt x="39272" y="395"/>
                    <a:pt x="34624" y="265"/>
                  </a:cubicBezTo>
                  <a:cubicBezTo>
                    <a:pt x="30074" y="151"/>
                    <a:pt x="25540" y="20"/>
                    <a:pt x="20990" y="4"/>
                  </a:cubicBezTo>
                  <a:cubicBezTo>
                    <a:pt x="20328" y="1"/>
                    <a:pt x="19666" y="0"/>
                    <a:pt x="19005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1905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9" name="Google Shape;18859;p134"/>
            <p:cNvSpPr/>
            <p:nvPr/>
          </p:nvSpPr>
          <p:spPr>
            <a:xfrm>
              <a:off x="1056400" y="1969250"/>
              <a:ext cx="2615345" cy="2266705"/>
            </a:xfrm>
            <a:custGeom>
              <a:rect b="b" l="l" r="r" t="t"/>
              <a:pathLst>
                <a:path extrusionOk="0" h="52370" w="60425">
                  <a:moveTo>
                    <a:pt x="7073" y="779"/>
                  </a:moveTo>
                  <a:cubicBezTo>
                    <a:pt x="8728" y="779"/>
                    <a:pt x="10387" y="838"/>
                    <a:pt x="12037" y="850"/>
                  </a:cubicBezTo>
                  <a:cubicBezTo>
                    <a:pt x="16880" y="882"/>
                    <a:pt x="21724" y="915"/>
                    <a:pt x="26568" y="948"/>
                  </a:cubicBezTo>
                  <a:cubicBezTo>
                    <a:pt x="33358" y="971"/>
                    <a:pt x="40173" y="1126"/>
                    <a:pt x="46977" y="1126"/>
                  </a:cubicBezTo>
                  <a:cubicBezTo>
                    <a:pt x="49750" y="1126"/>
                    <a:pt x="52521" y="1100"/>
                    <a:pt x="55287" y="1029"/>
                  </a:cubicBezTo>
                  <a:cubicBezTo>
                    <a:pt x="55303" y="1029"/>
                    <a:pt x="55320" y="1013"/>
                    <a:pt x="55336" y="1013"/>
                  </a:cubicBezTo>
                  <a:cubicBezTo>
                    <a:pt x="55419" y="1096"/>
                    <a:pt x="55528" y="1139"/>
                    <a:pt x="55642" y="1139"/>
                  </a:cubicBezTo>
                  <a:cubicBezTo>
                    <a:pt x="55708" y="1139"/>
                    <a:pt x="55776" y="1124"/>
                    <a:pt x="55842" y="1094"/>
                  </a:cubicBezTo>
                  <a:cubicBezTo>
                    <a:pt x="56024" y="1012"/>
                    <a:pt x="56225" y="976"/>
                    <a:pt x="56434" y="976"/>
                  </a:cubicBezTo>
                  <a:cubicBezTo>
                    <a:pt x="57179" y="976"/>
                    <a:pt x="58016" y="1444"/>
                    <a:pt x="58386" y="1991"/>
                  </a:cubicBezTo>
                  <a:cubicBezTo>
                    <a:pt x="58614" y="2415"/>
                    <a:pt x="58777" y="2872"/>
                    <a:pt x="58859" y="3345"/>
                  </a:cubicBezTo>
                  <a:cubicBezTo>
                    <a:pt x="59054" y="4209"/>
                    <a:pt x="58989" y="5139"/>
                    <a:pt x="59006" y="6003"/>
                  </a:cubicBezTo>
                  <a:cubicBezTo>
                    <a:pt x="59038" y="7765"/>
                    <a:pt x="59054" y="9526"/>
                    <a:pt x="59071" y="11304"/>
                  </a:cubicBezTo>
                  <a:lnTo>
                    <a:pt x="59201" y="22247"/>
                  </a:lnTo>
                  <a:cubicBezTo>
                    <a:pt x="59250" y="25786"/>
                    <a:pt x="59299" y="29325"/>
                    <a:pt x="59332" y="32864"/>
                  </a:cubicBezTo>
                  <a:cubicBezTo>
                    <a:pt x="59364" y="35865"/>
                    <a:pt x="60066" y="41312"/>
                    <a:pt x="56249" y="41817"/>
                  </a:cubicBezTo>
                  <a:cubicBezTo>
                    <a:pt x="56217" y="41801"/>
                    <a:pt x="56168" y="41785"/>
                    <a:pt x="56135" y="41785"/>
                  </a:cubicBezTo>
                  <a:cubicBezTo>
                    <a:pt x="52140" y="41660"/>
                    <a:pt x="48135" y="41616"/>
                    <a:pt x="44127" y="41616"/>
                  </a:cubicBezTo>
                  <a:cubicBezTo>
                    <a:pt x="36112" y="41616"/>
                    <a:pt x="28084" y="41790"/>
                    <a:pt x="20093" y="41834"/>
                  </a:cubicBezTo>
                  <a:cubicBezTo>
                    <a:pt x="17207" y="41834"/>
                    <a:pt x="14304" y="41850"/>
                    <a:pt x="11417" y="41850"/>
                  </a:cubicBezTo>
                  <a:cubicBezTo>
                    <a:pt x="10443" y="41850"/>
                    <a:pt x="9235" y="41937"/>
                    <a:pt x="8007" y="41937"/>
                  </a:cubicBezTo>
                  <a:cubicBezTo>
                    <a:pt x="6129" y="41937"/>
                    <a:pt x="4205" y="41734"/>
                    <a:pt x="3002" y="40708"/>
                  </a:cubicBezTo>
                  <a:cubicBezTo>
                    <a:pt x="947" y="38963"/>
                    <a:pt x="1306" y="35277"/>
                    <a:pt x="1224" y="32880"/>
                  </a:cubicBezTo>
                  <a:cubicBezTo>
                    <a:pt x="1110" y="29879"/>
                    <a:pt x="1045" y="26895"/>
                    <a:pt x="1045" y="23910"/>
                  </a:cubicBezTo>
                  <a:cubicBezTo>
                    <a:pt x="1028" y="17142"/>
                    <a:pt x="1452" y="10407"/>
                    <a:pt x="1664" y="3655"/>
                  </a:cubicBezTo>
                  <a:cubicBezTo>
                    <a:pt x="1681" y="3541"/>
                    <a:pt x="1632" y="3427"/>
                    <a:pt x="1567" y="3345"/>
                  </a:cubicBezTo>
                  <a:cubicBezTo>
                    <a:pt x="1632" y="3084"/>
                    <a:pt x="1730" y="2840"/>
                    <a:pt x="1844" y="2595"/>
                  </a:cubicBezTo>
                  <a:cubicBezTo>
                    <a:pt x="2578" y="1062"/>
                    <a:pt x="3931" y="866"/>
                    <a:pt x="5464" y="801"/>
                  </a:cubicBezTo>
                  <a:cubicBezTo>
                    <a:pt x="6000" y="785"/>
                    <a:pt x="6536" y="779"/>
                    <a:pt x="7073" y="779"/>
                  </a:cubicBezTo>
                  <a:close/>
                  <a:moveTo>
                    <a:pt x="37511" y="42731"/>
                  </a:moveTo>
                  <a:cubicBezTo>
                    <a:pt x="37380" y="44818"/>
                    <a:pt x="38620" y="47036"/>
                    <a:pt x="40414" y="48112"/>
                  </a:cubicBezTo>
                  <a:cubicBezTo>
                    <a:pt x="37087" y="48471"/>
                    <a:pt x="33743" y="48716"/>
                    <a:pt x="30417" y="48814"/>
                  </a:cubicBezTo>
                  <a:cubicBezTo>
                    <a:pt x="29930" y="48827"/>
                    <a:pt x="29443" y="48832"/>
                    <a:pt x="28957" y="48832"/>
                  </a:cubicBezTo>
                  <a:cubicBezTo>
                    <a:pt x="26426" y="48832"/>
                    <a:pt x="23896" y="48683"/>
                    <a:pt x="21365" y="48683"/>
                  </a:cubicBezTo>
                  <a:cubicBezTo>
                    <a:pt x="23371" y="47525"/>
                    <a:pt x="24692" y="45014"/>
                    <a:pt x="24399" y="42731"/>
                  </a:cubicBezTo>
                  <a:close/>
                  <a:moveTo>
                    <a:pt x="41115" y="48797"/>
                  </a:moveTo>
                  <a:cubicBezTo>
                    <a:pt x="41245" y="49450"/>
                    <a:pt x="41311" y="50102"/>
                    <a:pt x="41311" y="50754"/>
                  </a:cubicBezTo>
                  <a:cubicBezTo>
                    <a:pt x="41270" y="50686"/>
                    <a:pt x="41195" y="50652"/>
                    <a:pt x="41115" y="50652"/>
                  </a:cubicBezTo>
                  <a:cubicBezTo>
                    <a:pt x="41099" y="50652"/>
                    <a:pt x="41082" y="50654"/>
                    <a:pt x="41066" y="50657"/>
                  </a:cubicBezTo>
                  <a:cubicBezTo>
                    <a:pt x="37494" y="50999"/>
                    <a:pt x="34004" y="51488"/>
                    <a:pt x="30417" y="51553"/>
                  </a:cubicBezTo>
                  <a:cubicBezTo>
                    <a:pt x="30250" y="51556"/>
                    <a:pt x="30083" y="51557"/>
                    <a:pt x="29917" y="51557"/>
                  </a:cubicBezTo>
                  <a:cubicBezTo>
                    <a:pt x="26580" y="51557"/>
                    <a:pt x="23270" y="51112"/>
                    <a:pt x="19946" y="51081"/>
                  </a:cubicBezTo>
                  <a:cubicBezTo>
                    <a:pt x="19930" y="50640"/>
                    <a:pt x="19897" y="50200"/>
                    <a:pt x="19849" y="49760"/>
                  </a:cubicBezTo>
                  <a:cubicBezTo>
                    <a:pt x="19849" y="49596"/>
                    <a:pt x="19832" y="49433"/>
                    <a:pt x="19800" y="49254"/>
                  </a:cubicBezTo>
                  <a:lnTo>
                    <a:pt x="19865" y="49254"/>
                  </a:lnTo>
                  <a:lnTo>
                    <a:pt x="19995" y="49221"/>
                  </a:lnTo>
                  <a:cubicBezTo>
                    <a:pt x="22131" y="49560"/>
                    <a:pt x="24334" y="49644"/>
                    <a:pt x="26527" y="49644"/>
                  </a:cubicBezTo>
                  <a:cubicBezTo>
                    <a:pt x="27717" y="49644"/>
                    <a:pt x="28904" y="49619"/>
                    <a:pt x="30074" y="49596"/>
                  </a:cubicBezTo>
                  <a:cubicBezTo>
                    <a:pt x="33743" y="49531"/>
                    <a:pt x="37413" y="49270"/>
                    <a:pt x="41066" y="48830"/>
                  </a:cubicBezTo>
                  <a:cubicBezTo>
                    <a:pt x="41082" y="48814"/>
                    <a:pt x="41099" y="48797"/>
                    <a:pt x="41115" y="48797"/>
                  </a:cubicBezTo>
                  <a:close/>
                  <a:moveTo>
                    <a:pt x="41357" y="1"/>
                  </a:moveTo>
                  <a:cubicBezTo>
                    <a:pt x="35541" y="1"/>
                    <a:pt x="29726" y="68"/>
                    <a:pt x="23920" y="68"/>
                  </a:cubicBezTo>
                  <a:cubicBezTo>
                    <a:pt x="23563" y="68"/>
                    <a:pt x="23206" y="68"/>
                    <a:pt x="22849" y="67"/>
                  </a:cubicBezTo>
                  <a:cubicBezTo>
                    <a:pt x="17435" y="51"/>
                    <a:pt x="12037" y="51"/>
                    <a:pt x="6622" y="51"/>
                  </a:cubicBezTo>
                  <a:cubicBezTo>
                    <a:pt x="6360" y="51"/>
                    <a:pt x="6089" y="47"/>
                    <a:pt x="5814" y="47"/>
                  </a:cubicBezTo>
                  <a:cubicBezTo>
                    <a:pt x="4497" y="47"/>
                    <a:pt x="3084" y="125"/>
                    <a:pt x="2072" y="1029"/>
                  </a:cubicBezTo>
                  <a:cubicBezTo>
                    <a:pt x="1420" y="1649"/>
                    <a:pt x="1012" y="2464"/>
                    <a:pt x="930" y="3361"/>
                  </a:cubicBezTo>
                  <a:cubicBezTo>
                    <a:pt x="849" y="3443"/>
                    <a:pt x="800" y="3541"/>
                    <a:pt x="784" y="3655"/>
                  </a:cubicBezTo>
                  <a:cubicBezTo>
                    <a:pt x="82" y="10015"/>
                    <a:pt x="1" y="16506"/>
                    <a:pt x="17" y="22915"/>
                  </a:cubicBezTo>
                  <a:cubicBezTo>
                    <a:pt x="17" y="26226"/>
                    <a:pt x="82" y="29553"/>
                    <a:pt x="213" y="32880"/>
                  </a:cubicBezTo>
                  <a:cubicBezTo>
                    <a:pt x="311" y="35098"/>
                    <a:pt x="197" y="37626"/>
                    <a:pt x="1142" y="39681"/>
                  </a:cubicBezTo>
                  <a:cubicBezTo>
                    <a:pt x="1974" y="41491"/>
                    <a:pt x="3491" y="42241"/>
                    <a:pt x="5399" y="42486"/>
                  </a:cubicBezTo>
                  <a:cubicBezTo>
                    <a:pt x="6987" y="42695"/>
                    <a:pt x="8604" y="42741"/>
                    <a:pt x="10221" y="42741"/>
                  </a:cubicBezTo>
                  <a:cubicBezTo>
                    <a:pt x="11487" y="42741"/>
                    <a:pt x="12754" y="42713"/>
                    <a:pt x="14007" y="42713"/>
                  </a:cubicBezTo>
                  <a:cubicBezTo>
                    <a:pt x="14144" y="42713"/>
                    <a:pt x="14281" y="42713"/>
                    <a:pt x="14418" y="42714"/>
                  </a:cubicBezTo>
                  <a:cubicBezTo>
                    <a:pt x="17549" y="42714"/>
                    <a:pt x="20697" y="42714"/>
                    <a:pt x="23828" y="42731"/>
                  </a:cubicBezTo>
                  <a:cubicBezTo>
                    <a:pt x="23583" y="45454"/>
                    <a:pt x="22050" y="47362"/>
                    <a:pt x="19506" y="48455"/>
                  </a:cubicBezTo>
                  <a:cubicBezTo>
                    <a:pt x="19310" y="48536"/>
                    <a:pt x="19212" y="48781"/>
                    <a:pt x="19327" y="48960"/>
                  </a:cubicBezTo>
                  <a:cubicBezTo>
                    <a:pt x="19147" y="49221"/>
                    <a:pt x="19229" y="49548"/>
                    <a:pt x="19245" y="49857"/>
                  </a:cubicBezTo>
                  <a:cubicBezTo>
                    <a:pt x="19261" y="50298"/>
                    <a:pt x="19278" y="50754"/>
                    <a:pt x="19327" y="51211"/>
                  </a:cubicBezTo>
                  <a:cubicBezTo>
                    <a:pt x="19342" y="51380"/>
                    <a:pt x="19474" y="51506"/>
                    <a:pt x="19639" y="51506"/>
                  </a:cubicBezTo>
                  <a:cubicBezTo>
                    <a:pt x="19649" y="51506"/>
                    <a:pt x="19659" y="51505"/>
                    <a:pt x="19669" y="51505"/>
                  </a:cubicBezTo>
                  <a:cubicBezTo>
                    <a:pt x="22446" y="52232"/>
                    <a:pt x="25458" y="52369"/>
                    <a:pt x="28375" y="52369"/>
                  </a:cubicBezTo>
                  <a:cubicBezTo>
                    <a:pt x="29057" y="52369"/>
                    <a:pt x="29733" y="52362"/>
                    <a:pt x="30400" y="52353"/>
                  </a:cubicBezTo>
                  <a:cubicBezTo>
                    <a:pt x="33955" y="52304"/>
                    <a:pt x="37674" y="52141"/>
                    <a:pt x="41148" y="51341"/>
                  </a:cubicBezTo>
                  <a:cubicBezTo>
                    <a:pt x="41294" y="51293"/>
                    <a:pt x="41392" y="51178"/>
                    <a:pt x="41392" y="51032"/>
                  </a:cubicBezTo>
                  <a:cubicBezTo>
                    <a:pt x="41439" y="51079"/>
                    <a:pt x="41499" y="51100"/>
                    <a:pt x="41558" y="51100"/>
                  </a:cubicBezTo>
                  <a:cubicBezTo>
                    <a:pt x="41664" y="51100"/>
                    <a:pt x="41769" y="51032"/>
                    <a:pt x="41800" y="50917"/>
                  </a:cubicBezTo>
                  <a:cubicBezTo>
                    <a:pt x="41963" y="50086"/>
                    <a:pt x="41947" y="49221"/>
                    <a:pt x="41767" y="48390"/>
                  </a:cubicBezTo>
                  <a:cubicBezTo>
                    <a:pt x="41751" y="48292"/>
                    <a:pt x="41686" y="48194"/>
                    <a:pt x="41588" y="48161"/>
                  </a:cubicBezTo>
                  <a:cubicBezTo>
                    <a:pt x="41653" y="47966"/>
                    <a:pt x="41572" y="47770"/>
                    <a:pt x="41409" y="47672"/>
                  </a:cubicBezTo>
                  <a:cubicBezTo>
                    <a:pt x="39517" y="46367"/>
                    <a:pt x="38603" y="44834"/>
                    <a:pt x="38179" y="42714"/>
                  </a:cubicBezTo>
                  <a:lnTo>
                    <a:pt x="38179" y="42714"/>
                  </a:lnTo>
                  <a:cubicBezTo>
                    <a:pt x="40232" y="42725"/>
                    <a:pt x="42285" y="42737"/>
                    <a:pt x="44338" y="42737"/>
                  </a:cubicBezTo>
                  <a:cubicBezTo>
                    <a:pt x="48269" y="42737"/>
                    <a:pt x="52197" y="42696"/>
                    <a:pt x="56119" y="42535"/>
                  </a:cubicBezTo>
                  <a:lnTo>
                    <a:pt x="56168" y="42535"/>
                  </a:lnTo>
                  <a:cubicBezTo>
                    <a:pt x="56248" y="42543"/>
                    <a:pt x="56329" y="42546"/>
                    <a:pt x="56410" y="42546"/>
                  </a:cubicBezTo>
                  <a:cubicBezTo>
                    <a:pt x="57181" y="42546"/>
                    <a:pt x="57960" y="42203"/>
                    <a:pt x="58565" y="41687"/>
                  </a:cubicBezTo>
                  <a:cubicBezTo>
                    <a:pt x="59919" y="40529"/>
                    <a:pt x="60196" y="38686"/>
                    <a:pt x="60245" y="36990"/>
                  </a:cubicBezTo>
                  <a:cubicBezTo>
                    <a:pt x="60424" y="31885"/>
                    <a:pt x="60131" y="26715"/>
                    <a:pt x="60066" y="21594"/>
                  </a:cubicBezTo>
                  <a:cubicBezTo>
                    <a:pt x="60000" y="16392"/>
                    <a:pt x="59919" y="11206"/>
                    <a:pt x="59854" y="6003"/>
                  </a:cubicBezTo>
                  <a:cubicBezTo>
                    <a:pt x="59837" y="4373"/>
                    <a:pt x="59919" y="2415"/>
                    <a:pt x="58761" y="1111"/>
                  </a:cubicBezTo>
                  <a:cubicBezTo>
                    <a:pt x="58221" y="447"/>
                    <a:pt x="57432" y="94"/>
                    <a:pt x="56620" y="94"/>
                  </a:cubicBezTo>
                  <a:cubicBezTo>
                    <a:pt x="56256" y="94"/>
                    <a:pt x="55886" y="165"/>
                    <a:pt x="55532" y="312"/>
                  </a:cubicBezTo>
                  <a:cubicBezTo>
                    <a:pt x="55467" y="246"/>
                    <a:pt x="55369" y="198"/>
                    <a:pt x="55287" y="198"/>
                  </a:cubicBezTo>
                  <a:cubicBezTo>
                    <a:pt x="50645" y="43"/>
                    <a:pt x="46001" y="1"/>
                    <a:pt x="41357" y="1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1905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0" name="Google Shape;18860;p134"/>
            <p:cNvSpPr/>
            <p:nvPr/>
          </p:nvSpPr>
          <p:spPr>
            <a:xfrm>
              <a:off x="2319311" y="3584715"/>
              <a:ext cx="123528" cy="113487"/>
            </a:xfrm>
            <a:custGeom>
              <a:rect b="b" l="l" r="r" t="t"/>
              <a:pathLst>
                <a:path extrusionOk="0" h="2622" w="2854">
                  <a:moveTo>
                    <a:pt x="1143" y="625"/>
                  </a:moveTo>
                  <a:cubicBezTo>
                    <a:pt x="1550" y="625"/>
                    <a:pt x="1947" y="813"/>
                    <a:pt x="2038" y="1265"/>
                  </a:cubicBezTo>
                  <a:cubicBezTo>
                    <a:pt x="2119" y="1657"/>
                    <a:pt x="1777" y="1901"/>
                    <a:pt x="1418" y="1934"/>
                  </a:cubicBezTo>
                  <a:cubicBezTo>
                    <a:pt x="1388" y="1936"/>
                    <a:pt x="1360" y="1937"/>
                    <a:pt x="1332" y="1937"/>
                  </a:cubicBezTo>
                  <a:cubicBezTo>
                    <a:pt x="538" y="1937"/>
                    <a:pt x="554" y="1055"/>
                    <a:pt x="1026" y="629"/>
                  </a:cubicBezTo>
                  <a:lnTo>
                    <a:pt x="1043" y="629"/>
                  </a:lnTo>
                  <a:cubicBezTo>
                    <a:pt x="1076" y="627"/>
                    <a:pt x="1109" y="625"/>
                    <a:pt x="1143" y="625"/>
                  </a:cubicBezTo>
                  <a:close/>
                  <a:moveTo>
                    <a:pt x="1386" y="0"/>
                  </a:moveTo>
                  <a:cubicBezTo>
                    <a:pt x="1249" y="0"/>
                    <a:pt x="1112" y="28"/>
                    <a:pt x="978" y="91"/>
                  </a:cubicBezTo>
                  <a:cubicBezTo>
                    <a:pt x="439" y="287"/>
                    <a:pt x="48" y="776"/>
                    <a:pt x="32" y="1363"/>
                  </a:cubicBezTo>
                  <a:cubicBezTo>
                    <a:pt x="0" y="2112"/>
                    <a:pt x="656" y="2622"/>
                    <a:pt x="1355" y="2622"/>
                  </a:cubicBezTo>
                  <a:cubicBezTo>
                    <a:pt x="1387" y="2622"/>
                    <a:pt x="1419" y="2621"/>
                    <a:pt x="1451" y="2619"/>
                  </a:cubicBezTo>
                  <a:cubicBezTo>
                    <a:pt x="2184" y="2570"/>
                    <a:pt x="2853" y="1950"/>
                    <a:pt x="2706" y="1167"/>
                  </a:cubicBezTo>
                  <a:cubicBezTo>
                    <a:pt x="2586" y="567"/>
                    <a:pt x="1998" y="0"/>
                    <a:pt x="1386" y="0"/>
                  </a:cubicBezTo>
                  <a:close/>
                </a:path>
              </a:pathLst>
            </a:custGeom>
            <a:solidFill>
              <a:schemeClr val="dk1"/>
            </a:solidFill>
            <a:ln cap="flat" cmpd="sng" w="1905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861" name="Google Shape;18861;p134"/>
          <p:cNvSpPr/>
          <p:nvPr/>
        </p:nvSpPr>
        <p:spPr>
          <a:xfrm rot="-2243467">
            <a:off x="1947797" y="3372674"/>
            <a:ext cx="2539305" cy="286572"/>
          </a:xfrm>
          <a:prstGeom prst="leftArrow">
            <a:avLst>
              <a:gd fmla="val 19643" name="adj1"/>
              <a:gd fmla="val 50000" name="adj2"/>
            </a:avLst>
          </a:prstGeom>
          <a:solidFill>
            <a:schemeClr val="dk1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8862" name="Google Shape;18862;p13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0" y="4352350"/>
            <a:ext cx="9143999" cy="742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8863" name="Google Shape;18863;p13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477874" y="1485750"/>
            <a:ext cx="1392400" cy="13979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867" name="Shape 18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68" name="Google Shape;18868;p135"/>
          <p:cNvSpPr txBox="1"/>
          <p:nvPr>
            <p:ph type="title"/>
          </p:nvPr>
        </p:nvSpPr>
        <p:spPr>
          <a:xfrm>
            <a:off x="714850" y="315984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Options After High School</a:t>
            </a:r>
            <a:endParaRPr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69" name="Google Shape;18869;p135"/>
          <p:cNvSpPr txBox="1"/>
          <p:nvPr>
            <p:ph idx="1" type="subTitle"/>
          </p:nvPr>
        </p:nvSpPr>
        <p:spPr>
          <a:xfrm>
            <a:off x="1271988" y="2315977"/>
            <a:ext cx="2103300" cy="51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200"/>
              </a:spcAft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Right to Work</a:t>
            </a:r>
            <a:endParaRPr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70" name="Google Shape;18870;p135"/>
          <p:cNvSpPr txBox="1"/>
          <p:nvPr>
            <p:ph idx="2" type="subTitle"/>
          </p:nvPr>
        </p:nvSpPr>
        <p:spPr>
          <a:xfrm>
            <a:off x="4723400" y="2469675"/>
            <a:ext cx="2103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200"/>
              </a:spcAft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Trade School</a:t>
            </a:r>
            <a:endParaRPr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71" name="Google Shape;18871;p135"/>
          <p:cNvSpPr txBox="1"/>
          <p:nvPr>
            <p:ph idx="5" type="subTitle"/>
          </p:nvPr>
        </p:nvSpPr>
        <p:spPr>
          <a:xfrm>
            <a:off x="4803700" y="3079663"/>
            <a:ext cx="2819700" cy="105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-Check out certification programs through employers/AACC</a:t>
            </a:r>
            <a:endParaRPr sz="1400"/>
          </a:p>
          <a:p>
            <a:pPr indent="0" lvl="0" marL="0" rtl="0" algn="l">
              <a:spcBef>
                <a:spcPts val="1200"/>
              </a:spcBef>
              <a:spcAft>
                <a:spcPts val="1200"/>
              </a:spcAft>
              <a:buNone/>
            </a:pPr>
            <a:r>
              <a:rPr lang="en" sz="1400"/>
              <a:t>-Research trade school options in Maryland</a:t>
            </a:r>
            <a:endParaRPr sz="1400"/>
          </a:p>
        </p:txBody>
      </p:sp>
      <p:sp>
        <p:nvSpPr>
          <p:cNvPr id="18872" name="Google Shape;18872;p135"/>
          <p:cNvSpPr txBox="1"/>
          <p:nvPr>
            <p:ph idx="6" type="subTitle"/>
          </p:nvPr>
        </p:nvSpPr>
        <p:spPr>
          <a:xfrm>
            <a:off x="1259188" y="2803400"/>
            <a:ext cx="2554500" cy="186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-Create a resume</a:t>
            </a:r>
            <a:endParaRPr sz="1400"/>
          </a:p>
          <a:p>
            <a:pPr indent="0" lvl="0" marL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rPr lang="en" sz="1400"/>
              <a:t>-Attend job fairs</a:t>
            </a:r>
            <a:endParaRPr sz="1400"/>
          </a:p>
          <a:p>
            <a:pPr indent="0" lvl="0" marL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rPr lang="en" sz="1400"/>
              <a:t>-Check Maryland’s Department of Labor website </a:t>
            </a:r>
            <a:r>
              <a:rPr lang="en" sz="1400" u="sng">
                <a:solidFill>
                  <a:schemeClr val="hlink"/>
                </a:solidFill>
                <a:hlinkClick r:id="rId3"/>
              </a:rPr>
              <a:t>https://www.dllr.state.md.us/</a:t>
            </a:r>
            <a:endParaRPr sz="1400"/>
          </a:p>
          <a:p>
            <a:pPr indent="0" lvl="0" marL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rPr lang="en" sz="1400"/>
              <a:t>-Set up interviews with many different companies</a:t>
            </a:r>
            <a:endParaRPr sz="1400"/>
          </a:p>
          <a:p>
            <a:pPr indent="0" lvl="0" marL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rPr lang="en" sz="1400"/>
              <a:t>-Meet with Ms. A (CHS Career Coach)</a:t>
            </a:r>
            <a:endParaRPr sz="1400"/>
          </a:p>
          <a:p>
            <a:pPr indent="0" lvl="0" marL="0" rtl="0" algn="ctr">
              <a:spcBef>
                <a:spcPts val="1200"/>
              </a:spcBef>
              <a:spcAft>
                <a:spcPts val="1200"/>
              </a:spcAft>
              <a:buNone/>
            </a:pPr>
            <a:r>
              <a:t/>
            </a:r>
            <a:endParaRPr/>
          </a:p>
        </p:txBody>
      </p:sp>
      <p:grpSp>
        <p:nvGrpSpPr>
          <p:cNvPr id="18873" name="Google Shape;18873;p135"/>
          <p:cNvGrpSpPr/>
          <p:nvPr/>
        </p:nvGrpSpPr>
        <p:grpSpPr>
          <a:xfrm>
            <a:off x="1668238" y="1215000"/>
            <a:ext cx="1495950" cy="1148800"/>
            <a:chOff x="1033400" y="1285875"/>
            <a:chExt cx="1495950" cy="1148800"/>
          </a:xfrm>
        </p:grpSpPr>
        <p:sp>
          <p:nvSpPr>
            <p:cNvPr id="18874" name="Google Shape;18874;p135"/>
            <p:cNvSpPr/>
            <p:nvPr/>
          </p:nvSpPr>
          <p:spPr>
            <a:xfrm>
              <a:off x="1572222" y="1305689"/>
              <a:ext cx="95789" cy="62155"/>
            </a:xfrm>
            <a:custGeom>
              <a:rect b="b" l="l" r="r" t="t"/>
              <a:pathLst>
                <a:path extrusionOk="0" h="756" w="1480">
                  <a:moveTo>
                    <a:pt x="1" y="0"/>
                  </a:moveTo>
                  <a:lnTo>
                    <a:pt x="1" y="692"/>
                  </a:lnTo>
                  <a:lnTo>
                    <a:pt x="531" y="724"/>
                  </a:lnTo>
                  <a:lnTo>
                    <a:pt x="595" y="724"/>
                  </a:lnTo>
                  <a:lnTo>
                    <a:pt x="1479" y="756"/>
                  </a:lnTo>
                  <a:cubicBezTo>
                    <a:pt x="1479" y="515"/>
                    <a:pt x="1463" y="274"/>
                    <a:pt x="1447" y="33"/>
                  </a:cubicBezTo>
                  <a:lnTo>
                    <a:pt x="708" y="1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5" name="Google Shape;18875;p135"/>
            <p:cNvSpPr/>
            <p:nvPr/>
          </p:nvSpPr>
          <p:spPr>
            <a:xfrm>
              <a:off x="1717850" y="1310951"/>
              <a:ext cx="69771" cy="64868"/>
            </a:xfrm>
            <a:custGeom>
              <a:rect b="b" l="l" r="r" t="t"/>
              <a:pathLst>
                <a:path extrusionOk="0" h="789" w="1078">
                  <a:moveTo>
                    <a:pt x="17" y="1"/>
                  </a:moveTo>
                  <a:cubicBezTo>
                    <a:pt x="17" y="242"/>
                    <a:pt x="1" y="483"/>
                    <a:pt x="1" y="740"/>
                  </a:cubicBezTo>
                  <a:cubicBezTo>
                    <a:pt x="322" y="756"/>
                    <a:pt x="644" y="772"/>
                    <a:pt x="981" y="788"/>
                  </a:cubicBezTo>
                  <a:lnTo>
                    <a:pt x="1078" y="17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6" name="Google Shape;18876;p135"/>
            <p:cNvSpPr/>
            <p:nvPr/>
          </p:nvSpPr>
          <p:spPr>
            <a:xfrm>
              <a:off x="1665877" y="1309635"/>
              <a:ext cx="53072" cy="62237"/>
            </a:xfrm>
            <a:custGeom>
              <a:rect b="b" l="l" r="r" t="t"/>
              <a:pathLst>
                <a:path extrusionOk="0" h="757" w="820">
                  <a:moveTo>
                    <a:pt x="0" y="1"/>
                  </a:moveTo>
                  <a:cubicBezTo>
                    <a:pt x="0" y="242"/>
                    <a:pt x="16" y="467"/>
                    <a:pt x="32" y="708"/>
                  </a:cubicBezTo>
                  <a:lnTo>
                    <a:pt x="804" y="756"/>
                  </a:lnTo>
                  <a:cubicBezTo>
                    <a:pt x="804" y="499"/>
                    <a:pt x="820" y="258"/>
                    <a:pt x="820" y="1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7" name="Google Shape;18877;p135"/>
            <p:cNvSpPr/>
            <p:nvPr/>
          </p:nvSpPr>
          <p:spPr>
            <a:xfrm>
              <a:off x="2170396" y="1333478"/>
              <a:ext cx="45824" cy="91176"/>
            </a:xfrm>
            <a:custGeom>
              <a:rect b="b" l="l" r="r" t="t"/>
              <a:pathLst>
                <a:path extrusionOk="0" h="1109" w="708">
                  <a:moveTo>
                    <a:pt x="145" y="0"/>
                  </a:moveTo>
                  <a:lnTo>
                    <a:pt x="0" y="1045"/>
                  </a:lnTo>
                  <a:lnTo>
                    <a:pt x="482" y="1109"/>
                  </a:lnTo>
                  <a:lnTo>
                    <a:pt x="707" y="48"/>
                  </a:lnTo>
                  <a:cubicBezTo>
                    <a:pt x="498" y="32"/>
                    <a:pt x="322" y="16"/>
                    <a:pt x="145" y="0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8" name="Google Shape;18878;p135"/>
            <p:cNvSpPr/>
            <p:nvPr/>
          </p:nvSpPr>
          <p:spPr>
            <a:xfrm>
              <a:off x="1947747" y="1316295"/>
              <a:ext cx="232030" cy="103098"/>
            </a:xfrm>
            <a:custGeom>
              <a:rect b="b" l="l" r="r" t="t"/>
              <a:pathLst>
                <a:path extrusionOk="0" h="1254" w="3585">
                  <a:moveTo>
                    <a:pt x="194" y="0"/>
                  </a:moveTo>
                  <a:cubicBezTo>
                    <a:pt x="129" y="305"/>
                    <a:pt x="65" y="611"/>
                    <a:pt x="1" y="916"/>
                  </a:cubicBezTo>
                  <a:cubicBezTo>
                    <a:pt x="419" y="948"/>
                    <a:pt x="836" y="997"/>
                    <a:pt x="1254" y="1029"/>
                  </a:cubicBezTo>
                  <a:lnTo>
                    <a:pt x="1897" y="1093"/>
                  </a:lnTo>
                  <a:cubicBezTo>
                    <a:pt x="2412" y="1141"/>
                    <a:pt x="2926" y="1205"/>
                    <a:pt x="3440" y="1254"/>
                  </a:cubicBezTo>
                  <a:lnTo>
                    <a:pt x="3585" y="209"/>
                  </a:lnTo>
                  <a:cubicBezTo>
                    <a:pt x="2363" y="80"/>
                    <a:pt x="1286" y="32"/>
                    <a:pt x="194" y="0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9" name="Google Shape;18879;p135"/>
            <p:cNvSpPr/>
            <p:nvPr/>
          </p:nvSpPr>
          <p:spPr>
            <a:xfrm>
              <a:off x="1896810" y="1313582"/>
              <a:ext cx="63493" cy="78104"/>
            </a:xfrm>
            <a:custGeom>
              <a:rect b="b" l="l" r="r" t="t"/>
              <a:pathLst>
                <a:path extrusionOk="0" h="950" w="981">
                  <a:moveTo>
                    <a:pt x="97" y="1"/>
                  </a:moveTo>
                  <a:lnTo>
                    <a:pt x="0" y="885"/>
                  </a:lnTo>
                  <a:lnTo>
                    <a:pt x="788" y="949"/>
                  </a:lnTo>
                  <a:cubicBezTo>
                    <a:pt x="852" y="644"/>
                    <a:pt x="916" y="338"/>
                    <a:pt x="981" y="33"/>
                  </a:cubicBezTo>
                  <a:cubicBezTo>
                    <a:pt x="691" y="17"/>
                    <a:pt x="402" y="17"/>
                    <a:pt x="97" y="1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0" name="Google Shape;18880;p135"/>
            <p:cNvSpPr/>
            <p:nvPr/>
          </p:nvSpPr>
          <p:spPr>
            <a:xfrm>
              <a:off x="1493195" y="1303058"/>
              <a:ext cx="80126" cy="59524"/>
            </a:xfrm>
            <a:custGeom>
              <a:rect b="b" l="l" r="r" t="t"/>
              <a:pathLst>
                <a:path extrusionOk="0" h="724" w="1238">
                  <a:moveTo>
                    <a:pt x="0" y="0"/>
                  </a:moveTo>
                  <a:lnTo>
                    <a:pt x="0" y="691"/>
                  </a:lnTo>
                  <a:cubicBezTo>
                    <a:pt x="418" y="708"/>
                    <a:pt x="820" y="708"/>
                    <a:pt x="1238" y="724"/>
                  </a:cubicBezTo>
                  <a:lnTo>
                    <a:pt x="1238" y="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1" name="Google Shape;18881;p135"/>
            <p:cNvSpPr/>
            <p:nvPr/>
          </p:nvSpPr>
          <p:spPr>
            <a:xfrm>
              <a:off x="1171714" y="1285875"/>
              <a:ext cx="129057" cy="79337"/>
            </a:xfrm>
            <a:custGeom>
              <a:rect b="b" l="l" r="r" t="t"/>
              <a:pathLst>
                <a:path extrusionOk="0" h="965" w="1994">
                  <a:moveTo>
                    <a:pt x="370" y="0"/>
                  </a:moveTo>
                  <a:cubicBezTo>
                    <a:pt x="242" y="0"/>
                    <a:pt x="113" y="33"/>
                    <a:pt x="1" y="81"/>
                  </a:cubicBezTo>
                  <a:lnTo>
                    <a:pt x="628" y="965"/>
                  </a:lnTo>
                  <a:cubicBezTo>
                    <a:pt x="644" y="949"/>
                    <a:pt x="660" y="949"/>
                    <a:pt x="676" y="933"/>
                  </a:cubicBezTo>
                  <a:cubicBezTo>
                    <a:pt x="796" y="866"/>
                    <a:pt x="950" y="832"/>
                    <a:pt x="1101" y="832"/>
                  </a:cubicBezTo>
                  <a:cubicBezTo>
                    <a:pt x="1131" y="832"/>
                    <a:pt x="1161" y="833"/>
                    <a:pt x="1190" y="836"/>
                  </a:cubicBezTo>
                  <a:cubicBezTo>
                    <a:pt x="1287" y="836"/>
                    <a:pt x="1383" y="852"/>
                    <a:pt x="1463" y="852"/>
                  </a:cubicBezTo>
                  <a:lnTo>
                    <a:pt x="1994" y="852"/>
                  </a:lnTo>
                  <a:cubicBezTo>
                    <a:pt x="1946" y="595"/>
                    <a:pt x="1881" y="338"/>
                    <a:pt x="1833" y="81"/>
                  </a:cubicBezTo>
                  <a:cubicBezTo>
                    <a:pt x="1367" y="65"/>
                    <a:pt x="885" y="33"/>
                    <a:pt x="370" y="0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2" name="Google Shape;18882;p135"/>
            <p:cNvSpPr/>
            <p:nvPr/>
          </p:nvSpPr>
          <p:spPr>
            <a:xfrm>
              <a:off x="1335076" y="1295083"/>
              <a:ext cx="44788" cy="62237"/>
            </a:xfrm>
            <a:custGeom>
              <a:rect b="b" l="l" r="r" t="t"/>
              <a:pathLst>
                <a:path extrusionOk="0" h="757" w="692">
                  <a:moveTo>
                    <a:pt x="0" y="1"/>
                  </a:moveTo>
                  <a:lnTo>
                    <a:pt x="16" y="740"/>
                  </a:lnTo>
                  <a:lnTo>
                    <a:pt x="691" y="756"/>
                  </a:lnTo>
                  <a:lnTo>
                    <a:pt x="675" y="3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3" name="Google Shape;18883;p135"/>
            <p:cNvSpPr/>
            <p:nvPr/>
          </p:nvSpPr>
          <p:spPr>
            <a:xfrm>
              <a:off x="1290352" y="1292452"/>
              <a:ext cx="45824" cy="63552"/>
            </a:xfrm>
            <a:custGeom>
              <a:rect b="b" l="l" r="r" t="t"/>
              <a:pathLst>
                <a:path extrusionOk="0" h="773" w="708">
                  <a:moveTo>
                    <a:pt x="0" y="1"/>
                  </a:moveTo>
                  <a:cubicBezTo>
                    <a:pt x="48" y="258"/>
                    <a:pt x="113" y="515"/>
                    <a:pt x="161" y="772"/>
                  </a:cubicBezTo>
                  <a:lnTo>
                    <a:pt x="707" y="772"/>
                  </a:lnTo>
                  <a:lnTo>
                    <a:pt x="691" y="3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4" name="Google Shape;18884;p135"/>
            <p:cNvSpPr/>
            <p:nvPr/>
          </p:nvSpPr>
          <p:spPr>
            <a:xfrm>
              <a:off x="1442193" y="1301743"/>
              <a:ext cx="52102" cy="58208"/>
            </a:xfrm>
            <a:custGeom>
              <a:rect b="b" l="l" r="r" t="t"/>
              <a:pathLst>
                <a:path extrusionOk="0" h="708" w="805">
                  <a:moveTo>
                    <a:pt x="1" y="0"/>
                  </a:moveTo>
                  <a:cubicBezTo>
                    <a:pt x="17" y="225"/>
                    <a:pt x="33" y="450"/>
                    <a:pt x="65" y="691"/>
                  </a:cubicBezTo>
                  <a:lnTo>
                    <a:pt x="804" y="707"/>
                  </a:lnTo>
                  <a:lnTo>
                    <a:pt x="804" y="1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5" name="Google Shape;18885;p135"/>
            <p:cNvSpPr/>
            <p:nvPr/>
          </p:nvSpPr>
          <p:spPr>
            <a:xfrm>
              <a:off x="1378764" y="1297796"/>
              <a:ext cx="66599" cy="60839"/>
            </a:xfrm>
            <a:custGeom>
              <a:rect b="b" l="l" r="r" t="t"/>
              <a:pathLst>
                <a:path extrusionOk="0" h="740" w="1029">
                  <a:moveTo>
                    <a:pt x="0" y="0"/>
                  </a:moveTo>
                  <a:lnTo>
                    <a:pt x="16" y="723"/>
                  </a:lnTo>
                  <a:lnTo>
                    <a:pt x="1029" y="739"/>
                  </a:lnTo>
                  <a:cubicBezTo>
                    <a:pt x="1013" y="498"/>
                    <a:pt x="997" y="273"/>
                    <a:pt x="981" y="4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6" name="Google Shape;18886;p135"/>
            <p:cNvSpPr/>
            <p:nvPr/>
          </p:nvSpPr>
          <p:spPr>
            <a:xfrm>
              <a:off x="2319130" y="2192304"/>
              <a:ext cx="97860" cy="115101"/>
            </a:xfrm>
            <a:custGeom>
              <a:rect b="b" l="l" r="r" t="t"/>
              <a:pathLst>
                <a:path extrusionOk="0" h="1400" w="1512">
                  <a:moveTo>
                    <a:pt x="225" y="1"/>
                  </a:moveTo>
                  <a:cubicBezTo>
                    <a:pt x="145" y="194"/>
                    <a:pt x="81" y="387"/>
                    <a:pt x="0" y="580"/>
                  </a:cubicBezTo>
                  <a:cubicBezTo>
                    <a:pt x="402" y="885"/>
                    <a:pt x="836" y="1158"/>
                    <a:pt x="1270" y="1399"/>
                  </a:cubicBezTo>
                  <a:cubicBezTo>
                    <a:pt x="1351" y="965"/>
                    <a:pt x="1431" y="564"/>
                    <a:pt x="1511" y="178"/>
                  </a:cubicBezTo>
                  <a:lnTo>
                    <a:pt x="225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7" name="Google Shape;18887;p135"/>
            <p:cNvSpPr/>
            <p:nvPr/>
          </p:nvSpPr>
          <p:spPr>
            <a:xfrm>
              <a:off x="2372203" y="2000741"/>
              <a:ext cx="74949" cy="46369"/>
            </a:xfrm>
            <a:custGeom>
              <a:rect b="b" l="l" r="r" t="t"/>
              <a:pathLst>
                <a:path extrusionOk="0" h="564" w="1158">
                  <a:moveTo>
                    <a:pt x="1157" y="0"/>
                  </a:moveTo>
                  <a:lnTo>
                    <a:pt x="161" y="33"/>
                  </a:lnTo>
                  <a:cubicBezTo>
                    <a:pt x="97" y="193"/>
                    <a:pt x="48" y="354"/>
                    <a:pt x="0" y="515"/>
                  </a:cubicBezTo>
                  <a:lnTo>
                    <a:pt x="1061" y="563"/>
                  </a:lnTo>
                  <a:cubicBezTo>
                    <a:pt x="1093" y="370"/>
                    <a:pt x="1125" y="177"/>
                    <a:pt x="1157" y="0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8" name="Google Shape;18888;p135"/>
            <p:cNvSpPr/>
            <p:nvPr/>
          </p:nvSpPr>
          <p:spPr>
            <a:xfrm>
              <a:off x="2348256" y="2043000"/>
              <a:ext cx="92618" cy="99234"/>
            </a:xfrm>
            <a:custGeom>
              <a:rect b="b" l="l" r="r" t="t"/>
              <a:pathLst>
                <a:path extrusionOk="0" h="1207" w="1431">
                  <a:moveTo>
                    <a:pt x="370" y="1"/>
                  </a:moveTo>
                  <a:cubicBezTo>
                    <a:pt x="258" y="387"/>
                    <a:pt x="145" y="788"/>
                    <a:pt x="0" y="1158"/>
                  </a:cubicBezTo>
                  <a:lnTo>
                    <a:pt x="1206" y="1206"/>
                  </a:lnTo>
                  <a:cubicBezTo>
                    <a:pt x="1254" y="933"/>
                    <a:pt x="1302" y="676"/>
                    <a:pt x="1351" y="451"/>
                  </a:cubicBezTo>
                  <a:cubicBezTo>
                    <a:pt x="1383" y="306"/>
                    <a:pt x="1399" y="178"/>
                    <a:pt x="1431" y="49"/>
                  </a:cubicBezTo>
                  <a:lnTo>
                    <a:pt x="370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9" name="Google Shape;18889;p135"/>
            <p:cNvSpPr/>
            <p:nvPr/>
          </p:nvSpPr>
          <p:spPr>
            <a:xfrm>
              <a:off x="2381524" y="1892381"/>
              <a:ext cx="80191" cy="111072"/>
            </a:xfrm>
            <a:custGeom>
              <a:rect b="b" l="l" r="r" t="t"/>
              <a:pathLst>
                <a:path extrusionOk="0" h="1351" w="1239">
                  <a:moveTo>
                    <a:pt x="1238" y="1"/>
                  </a:moveTo>
                  <a:lnTo>
                    <a:pt x="306" y="129"/>
                  </a:lnTo>
                  <a:cubicBezTo>
                    <a:pt x="274" y="322"/>
                    <a:pt x="226" y="515"/>
                    <a:pt x="178" y="708"/>
                  </a:cubicBezTo>
                  <a:cubicBezTo>
                    <a:pt x="113" y="917"/>
                    <a:pt x="65" y="1142"/>
                    <a:pt x="1" y="1351"/>
                  </a:cubicBezTo>
                  <a:lnTo>
                    <a:pt x="997" y="1318"/>
                  </a:lnTo>
                  <a:cubicBezTo>
                    <a:pt x="1078" y="868"/>
                    <a:pt x="1158" y="451"/>
                    <a:pt x="1238" y="1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0" name="Google Shape;18890;p135"/>
            <p:cNvSpPr/>
            <p:nvPr/>
          </p:nvSpPr>
          <p:spPr>
            <a:xfrm>
              <a:off x="2401329" y="1794626"/>
              <a:ext cx="73913" cy="108442"/>
            </a:xfrm>
            <a:custGeom>
              <a:rect b="b" l="l" r="r" t="t"/>
              <a:pathLst>
                <a:path extrusionOk="0" h="1319" w="1142">
                  <a:moveTo>
                    <a:pt x="273" y="0"/>
                  </a:moveTo>
                  <a:cubicBezTo>
                    <a:pt x="193" y="450"/>
                    <a:pt x="113" y="884"/>
                    <a:pt x="0" y="1318"/>
                  </a:cubicBezTo>
                  <a:lnTo>
                    <a:pt x="932" y="1190"/>
                  </a:lnTo>
                  <a:cubicBezTo>
                    <a:pt x="997" y="820"/>
                    <a:pt x="1061" y="434"/>
                    <a:pt x="1141" y="0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1" name="Google Shape;18891;p135"/>
            <p:cNvSpPr/>
            <p:nvPr/>
          </p:nvSpPr>
          <p:spPr>
            <a:xfrm>
              <a:off x="2333693" y="2138206"/>
              <a:ext cx="92618" cy="68732"/>
            </a:xfrm>
            <a:custGeom>
              <a:rect b="b" l="l" r="r" t="t"/>
              <a:pathLst>
                <a:path extrusionOk="0" h="836" w="1431">
                  <a:moveTo>
                    <a:pt x="225" y="0"/>
                  </a:moveTo>
                  <a:cubicBezTo>
                    <a:pt x="161" y="241"/>
                    <a:pt x="81" y="434"/>
                    <a:pt x="0" y="659"/>
                  </a:cubicBezTo>
                  <a:lnTo>
                    <a:pt x="1286" y="836"/>
                  </a:lnTo>
                  <a:cubicBezTo>
                    <a:pt x="1334" y="546"/>
                    <a:pt x="1383" y="289"/>
                    <a:pt x="1431" y="48"/>
                  </a:cubicBezTo>
                  <a:lnTo>
                    <a:pt x="225" y="0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2" name="Google Shape;18892;p135"/>
            <p:cNvSpPr/>
            <p:nvPr/>
          </p:nvSpPr>
          <p:spPr>
            <a:xfrm>
              <a:off x="1145695" y="1292452"/>
              <a:ext cx="67700" cy="113703"/>
            </a:xfrm>
            <a:custGeom>
              <a:rect b="b" l="l" r="r" t="t"/>
              <a:pathLst>
                <a:path extrusionOk="0" h="1383" w="1046">
                  <a:moveTo>
                    <a:pt x="419" y="1"/>
                  </a:moveTo>
                  <a:cubicBezTo>
                    <a:pt x="210" y="113"/>
                    <a:pt x="65" y="306"/>
                    <a:pt x="17" y="515"/>
                  </a:cubicBezTo>
                  <a:cubicBezTo>
                    <a:pt x="17" y="547"/>
                    <a:pt x="17" y="563"/>
                    <a:pt x="1" y="579"/>
                  </a:cubicBezTo>
                  <a:cubicBezTo>
                    <a:pt x="306" y="820"/>
                    <a:pt x="596" y="1094"/>
                    <a:pt x="869" y="1383"/>
                  </a:cubicBezTo>
                  <a:cubicBezTo>
                    <a:pt x="869" y="1206"/>
                    <a:pt x="933" y="1029"/>
                    <a:pt x="1046" y="901"/>
                  </a:cubicBezTo>
                  <a:lnTo>
                    <a:pt x="419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3" name="Google Shape;18893;p135"/>
            <p:cNvSpPr/>
            <p:nvPr/>
          </p:nvSpPr>
          <p:spPr>
            <a:xfrm>
              <a:off x="2365925" y="1373106"/>
              <a:ext cx="135335" cy="101782"/>
            </a:xfrm>
            <a:custGeom>
              <a:rect b="b" l="l" r="r" t="t"/>
              <a:pathLst>
                <a:path extrusionOk="0" h="1238" w="2091">
                  <a:moveTo>
                    <a:pt x="933" y="0"/>
                  </a:moveTo>
                  <a:cubicBezTo>
                    <a:pt x="611" y="338"/>
                    <a:pt x="290" y="675"/>
                    <a:pt x="1" y="1029"/>
                  </a:cubicBezTo>
                  <a:cubicBezTo>
                    <a:pt x="145" y="1093"/>
                    <a:pt x="274" y="1157"/>
                    <a:pt x="403" y="1238"/>
                  </a:cubicBezTo>
                  <a:cubicBezTo>
                    <a:pt x="917" y="820"/>
                    <a:pt x="1479" y="482"/>
                    <a:pt x="2090" y="209"/>
                  </a:cubicBezTo>
                  <a:cubicBezTo>
                    <a:pt x="2058" y="209"/>
                    <a:pt x="2042" y="193"/>
                    <a:pt x="2010" y="193"/>
                  </a:cubicBezTo>
                  <a:cubicBezTo>
                    <a:pt x="1688" y="129"/>
                    <a:pt x="1319" y="64"/>
                    <a:pt x="933" y="0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4" name="Google Shape;18894;p135"/>
            <p:cNvSpPr/>
            <p:nvPr/>
          </p:nvSpPr>
          <p:spPr>
            <a:xfrm>
              <a:off x="2418999" y="1747023"/>
              <a:ext cx="63493" cy="49000"/>
            </a:xfrm>
            <a:custGeom>
              <a:rect b="b" l="l" r="r" t="t"/>
              <a:pathLst>
                <a:path extrusionOk="0" h="596" w="981">
                  <a:moveTo>
                    <a:pt x="981" y="1"/>
                  </a:moveTo>
                  <a:lnTo>
                    <a:pt x="97" y="65"/>
                  </a:lnTo>
                  <a:cubicBezTo>
                    <a:pt x="81" y="242"/>
                    <a:pt x="49" y="419"/>
                    <a:pt x="0" y="595"/>
                  </a:cubicBezTo>
                  <a:lnTo>
                    <a:pt x="868" y="595"/>
                  </a:lnTo>
                  <a:lnTo>
                    <a:pt x="981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5" name="Google Shape;18895;p135"/>
            <p:cNvSpPr/>
            <p:nvPr/>
          </p:nvSpPr>
          <p:spPr>
            <a:xfrm>
              <a:off x="2201593" y="1337424"/>
              <a:ext cx="223681" cy="120281"/>
            </a:xfrm>
            <a:custGeom>
              <a:rect b="b" l="l" r="r" t="t"/>
              <a:pathLst>
                <a:path extrusionOk="0" h="1463" w="3456">
                  <a:moveTo>
                    <a:pt x="225" y="0"/>
                  </a:moveTo>
                  <a:lnTo>
                    <a:pt x="0" y="1061"/>
                  </a:lnTo>
                  <a:cubicBezTo>
                    <a:pt x="338" y="1093"/>
                    <a:pt x="659" y="1141"/>
                    <a:pt x="997" y="1174"/>
                  </a:cubicBezTo>
                  <a:lnTo>
                    <a:pt x="1431" y="1222"/>
                  </a:lnTo>
                  <a:lnTo>
                    <a:pt x="1543" y="1238"/>
                  </a:lnTo>
                  <a:cubicBezTo>
                    <a:pt x="1881" y="1286"/>
                    <a:pt x="2202" y="1350"/>
                    <a:pt x="2524" y="1463"/>
                  </a:cubicBezTo>
                  <a:cubicBezTo>
                    <a:pt x="2829" y="1109"/>
                    <a:pt x="3134" y="772"/>
                    <a:pt x="3456" y="434"/>
                  </a:cubicBezTo>
                  <a:cubicBezTo>
                    <a:pt x="2572" y="290"/>
                    <a:pt x="1527" y="145"/>
                    <a:pt x="338" y="16"/>
                  </a:cubicBezTo>
                  <a:lnTo>
                    <a:pt x="225" y="0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6" name="Google Shape;18896;p135"/>
            <p:cNvSpPr/>
            <p:nvPr/>
          </p:nvSpPr>
          <p:spPr>
            <a:xfrm>
              <a:off x="2415892" y="1473491"/>
              <a:ext cx="105109" cy="72760"/>
            </a:xfrm>
            <a:custGeom>
              <a:rect b="b" l="l" r="r" t="t"/>
              <a:pathLst>
                <a:path extrusionOk="0" h="885" w="1624">
                  <a:moveTo>
                    <a:pt x="1623" y="1"/>
                  </a:moveTo>
                  <a:lnTo>
                    <a:pt x="0" y="354"/>
                  </a:lnTo>
                  <a:cubicBezTo>
                    <a:pt x="129" y="515"/>
                    <a:pt x="209" y="692"/>
                    <a:pt x="273" y="885"/>
                  </a:cubicBezTo>
                  <a:cubicBezTo>
                    <a:pt x="675" y="804"/>
                    <a:pt x="1093" y="724"/>
                    <a:pt x="1495" y="692"/>
                  </a:cubicBezTo>
                  <a:cubicBezTo>
                    <a:pt x="1543" y="435"/>
                    <a:pt x="1591" y="210"/>
                    <a:pt x="1623" y="1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7" name="Google Shape;18897;p135"/>
            <p:cNvSpPr/>
            <p:nvPr/>
          </p:nvSpPr>
          <p:spPr>
            <a:xfrm>
              <a:off x="2391944" y="1390289"/>
              <a:ext cx="137406" cy="112388"/>
            </a:xfrm>
            <a:custGeom>
              <a:rect b="b" l="l" r="r" t="t"/>
              <a:pathLst>
                <a:path extrusionOk="0" h="1367" w="2123">
                  <a:moveTo>
                    <a:pt x="1688" y="0"/>
                  </a:moveTo>
                  <a:cubicBezTo>
                    <a:pt x="1077" y="273"/>
                    <a:pt x="515" y="611"/>
                    <a:pt x="1" y="1029"/>
                  </a:cubicBezTo>
                  <a:cubicBezTo>
                    <a:pt x="129" y="1109"/>
                    <a:pt x="242" y="1206"/>
                    <a:pt x="338" y="1318"/>
                  </a:cubicBezTo>
                  <a:cubicBezTo>
                    <a:pt x="338" y="1334"/>
                    <a:pt x="354" y="1350"/>
                    <a:pt x="370" y="1366"/>
                  </a:cubicBezTo>
                  <a:lnTo>
                    <a:pt x="1993" y="1013"/>
                  </a:lnTo>
                  <a:cubicBezTo>
                    <a:pt x="2026" y="884"/>
                    <a:pt x="2042" y="756"/>
                    <a:pt x="2074" y="643"/>
                  </a:cubicBezTo>
                  <a:cubicBezTo>
                    <a:pt x="2122" y="370"/>
                    <a:pt x="1961" y="97"/>
                    <a:pt x="1688" y="0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8" name="Google Shape;18898;p135"/>
            <p:cNvSpPr/>
            <p:nvPr/>
          </p:nvSpPr>
          <p:spPr>
            <a:xfrm>
              <a:off x="2425212" y="1563353"/>
              <a:ext cx="83298" cy="187697"/>
            </a:xfrm>
            <a:custGeom>
              <a:rect b="b" l="l" r="r" t="t"/>
              <a:pathLst>
                <a:path extrusionOk="0" h="2283" w="1287">
                  <a:moveTo>
                    <a:pt x="1287" y="1"/>
                  </a:moveTo>
                  <a:lnTo>
                    <a:pt x="1287" y="1"/>
                  </a:lnTo>
                  <a:cubicBezTo>
                    <a:pt x="917" y="33"/>
                    <a:pt x="547" y="81"/>
                    <a:pt x="194" y="129"/>
                  </a:cubicBezTo>
                  <a:cubicBezTo>
                    <a:pt x="226" y="451"/>
                    <a:pt x="226" y="788"/>
                    <a:pt x="178" y="1110"/>
                  </a:cubicBezTo>
                  <a:cubicBezTo>
                    <a:pt x="178" y="1174"/>
                    <a:pt x="162" y="1254"/>
                    <a:pt x="162" y="1319"/>
                  </a:cubicBezTo>
                  <a:cubicBezTo>
                    <a:pt x="145" y="1367"/>
                    <a:pt x="129" y="1495"/>
                    <a:pt x="113" y="1576"/>
                  </a:cubicBezTo>
                  <a:cubicBezTo>
                    <a:pt x="81" y="1817"/>
                    <a:pt x="49" y="2058"/>
                    <a:pt x="1" y="2283"/>
                  </a:cubicBezTo>
                  <a:lnTo>
                    <a:pt x="885" y="2219"/>
                  </a:lnTo>
                  <a:cubicBezTo>
                    <a:pt x="933" y="1945"/>
                    <a:pt x="981" y="1624"/>
                    <a:pt x="1046" y="1286"/>
                  </a:cubicBezTo>
                  <a:cubicBezTo>
                    <a:pt x="1126" y="820"/>
                    <a:pt x="1206" y="402"/>
                    <a:pt x="1287" y="1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9" name="Google Shape;18899;p135"/>
            <p:cNvSpPr/>
            <p:nvPr/>
          </p:nvSpPr>
          <p:spPr>
            <a:xfrm>
              <a:off x="2433561" y="1530303"/>
              <a:ext cx="79091" cy="45054"/>
            </a:xfrm>
            <a:custGeom>
              <a:rect b="b" l="l" r="r" t="t"/>
              <a:pathLst>
                <a:path extrusionOk="0" h="548" w="1222">
                  <a:moveTo>
                    <a:pt x="1222" y="1"/>
                  </a:moveTo>
                  <a:cubicBezTo>
                    <a:pt x="820" y="49"/>
                    <a:pt x="402" y="113"/>
                    <a:pt x="0" y="194"/>
                  </a:cubicBezTo>
                  <a:cubicBezTo>
                    <a:pt x="33" y="306"/>
                    <a:pt x="49" y="419"/>
                    <a:pt x="65" y="547"/>
                  </a:cubicBezTo>
                  <a:cubicBezTo>
                    <a:pt x="418" y="483"/>
                    <a:pt x="788" y="435"/>
                    <a:pt x="1158" y="403"/>
                  </a:cubicBezTo>
                  <a:cubicBezTo>
                    <a:pt x="1174" y="274"/>
                    <a:pt x="1206" y="129"/>
                    <a:pt x="1222" y="1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0" name="Google Shape;18900;p135"/>
            <p:cNvSpPr/>
            <p:nvPr/>
          </p:nvSpPr>
          <p:spPr>
            <a:xfrm>
              <a:off x="1780308" y="1312266"/>
              <a:ext cx="121743" cy="74076"/>
            </a:xfrm>
            <a:custGeom>
              <a:rect b="b" l="l" r="r" t="t"/>
              <a:pathLst>
                <a:path extrusionOk="0" h="901" w="1881">
                  <a:moveTo>
                    <a:pt x="96" y="1"/>
                  </a:moveTo>
                  <a:lnTo>
                    <a:pt x="0" y="772"/>
                  </a:lnTo>
                  <a:lnTo>
                    <a:pt x="482" y="804"/>
                  </a:lnTo>
                  <a:cubicBezTo>
                    <a:pt x="916" y="837"/>
                    <a:pt x="1350" y="869"/>
                    <a:pt x="1800" y="901"/>
                  </a:cubicBezTo>
                  <a:lnTo>
                    <a:pt x="1880" y="17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1" name="Google Shape;18901;p135"/>
            <p:cNvSpPr/>
            <p:nvPr/>
          </p:nvSpPr>
          <p:spPr>
            <a:xfrm>
              <a:off x="1915515" y="2329769"/>
              <a:ext cx="45824" cy="60839"/>
            </a:xfrm>
            <a:custGeom>
              <a:rect b="b" l="l" r="r" t="t"/>
              <a:pathLst>
                <a:path extrusionOk="0" h="740" w="708">
                  <a:moveTo>
                    <a:pt x="49" y="0"/>
                  </a:moveTo>
                  <a:cubicBezTo>
                    <a:pt x="17" y="225"/>
                    <a:pt x="0" y="467"/>
                    <a:pt x="0" y="692"/>
                  </a:cubicBezTo>
                  <a:lnTo>
                    <a:pt x="627" y="740"/>
                  </a:lnTo>
                  <a:lnTo>
                    <a:pt x="708" y="17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2" name="Google Shape;18902;p135"/>
            <p:cNvSpPr/>
            <p:nvPr/>
          </p:nvSpPr>
          <p:spPr>
            <a:xfrm>
              <a:off x="1707429" y="2323192"/>
              <a:ext cx="211254" cy="63470"/>
            </a:xfrm>
            <a:custGeom>
              <a:rect b="b" l="l" r="r" t="t"/>
              <a:pathLst>
                <a:path extrusionOk="0" h="772" w="3264">
                  <a:moveTo>
                    <a:pt x="1138" y="80"/>
                  </a:moveTo>
                  <a:cubicBezTo>
                    <a:pt x="1123" y="259"/>
                    <a:pt x="1109" y="451"/>
                    <a:pt x="1094" y="643"/>
                  </a:cubicBezTo>
                  <a:cubicBezTo>
                    <a:pt x="1094" y="450"/>
                    <a:pt x="1121" y="271"/>
                    <a:pt x="1138" y="80"/>
                  </a:cubicBezTo>
                  <a:close/>
                  <a:moveTo>
                    <a:pt x="97" y="0"/>
                  </a:moveTo>
                  <a:cubicBezTo>
                    <a:pt x="65" y="209"/>
                    <a:pt x="33" y="418"/>
                    <a:pt x="1" y="627"/>
                  </a:cubicBezTo>
                  <a:cubicBezTo>
                    <a:pt x="499" y="643"/>
                    <a:pt x="1062" y="659"/>
                    <a:pt x="1689" y="691"/>
                  </a:cubicBezTo>
                  <a:cubicBezTo>
                    <a:pt x="2219" y="707"/>
                    <a:pt x="2733" y="739"/>
                    <a:pt x="3215" y="772"/>
                  </a:cubicBezTo>
                  <a:cubicBezTo>
                    <a:pt x="3215" y="547"/>
                    <a:pt x="3232" y="305"/>
                    <a:pt x="3264" y="80"/>
                  </a:cubicBezTo>
                  <a:lnTo>
                    <a:pt x="1930" y="48"/>
                  </a:lnTo>
                  <a:lnTo>
                    <a:pt x="1142" y="32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3" name="Google Shape;18903;p135"/>
            <p:cNvSpPr/>
            <p:nvPr/>
          </p:nvSpPr>
          <p:spPr>
            <a:xfrm>
              <a:off x="1594099" y="2319163"/>
              <a:ext cx="78055" cy="55577"/>
            </a:xfrm>
            <a:custGeom>
              <a:rect b="b" l="l" r="r" t="t"/>
              <a:pathLst>
                <a:path extrusionOk="0" h="676" w="1206">
                  <a:moveTo>
                    <a:pt x="97" y="1"/>
                  </a:moveTo>
                  <a:cubicBezTo>
                    <a:pt x="64" y="226"/>
                    <a:pt x="32" y="451"/>
                    <a:pt x="0" y="676"/>
                  </a:cubicBezTo>
                  <a:lnTo>
                    <a:pt x="1077" y="676"/>
                  </a:lnTo>
                  <a:cubicBezTo>
                    <a:pt x="1109" y="451"/>
                    <a:pt x="1157" y="242"/>
                    <a:pt x="1206" y="33"/>
                  </a:cubicBezTo>
                  <a:lnTo>
                    <a:pt x="97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4" name="Google Shape;18904;p135"/>
            <p:cNvSpPr/>
            <p:nvPr/>
          </p:nvSpPr>
          <p:spPr>
            <a:xfrm>
              <a:off x="1342325" y="2312586"/>
              <a:ext cx="104074" cy="63552"/>
            </a:xfrm>
            <a:custGeom>
              <a:rect b="b" l="l" r="r" t="t"/>
              <a:pathLst>
                <a:path extrusionOk="0" h="773" w="1608">
                  <a:moveTo>
                    <a:pt x="177" y="1"/>
                  </a:moveTo>
                  <a:lnTo>
                    <a:pt x="1" y="756"/>
                  </a:lnTo>
                  <a:cubicBezTo>
                    <a:pt x="483" y="756"/>
                    <a:pt x="933" y="772"/>
                    <a:pt x="1351" y="772"/>
                  </a:cubicBezTo>
                  <a:lnTo>
                    <a:pt x="1608" y="33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5" name="Google Shape;18905;p135"/>
            <p:cNvSpPr/>
            <p:nvPr/>
          </p:nvSpPr>
          <p:spPr>
            <a:xfrm>
              <a:off x="1464069" y="2315217"/>
              <a:ext cx="136306" cy="60921"/>
            </a:xfrm>
            <a:custGeom>
              <a:rect b="b" l="l" r="r" t="t"/>
              <a:pathLst>
                <a:path extrusionOk="0" h="741" w="2106">
                  <a:moveTo>
                    <a:pt x="145" y="1"/>
                  </a:moveTo>
                  <a:cubicBezTo>
                    <a:pt x="80" y="242"/>
                    <a:pt x="32" y="499"/>
                    <a:pt x="0" y="740"/>
                  </a:cubicBezTo>
                  <a:cubicBezTo>
                    <a:pt x="675" y="740"/>
                    <a:pt x="1318" y="724"/>
                    <a:pt x="2009" y="724"/>
                  </a:cubicBezTo>
                  <a:cubicBezTo>
                    <a:pt x="2041" y="499"/>
                    <a:pt x="2073" y="274"/>
                    <a:pt x="2106" y="49"/>
                  </a:cubicBezTo>
                  <a:lnTo>
                    <a:pt x="1318" y="33"/>
                  </a:lnTo>
                  <a:lnTo>
                    <a:pt x="145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6" name="Google Shape;18906;p135"/>
            <p:cNvSpPr/>
            <p:nvPr/>
          </p:nvSpPr>
          <p:spPr>
            <a:xfrm>
              <a:off x="1122848" y="1340055"/>
              <a:ext cx="78055" cy="154646"/>
            </a:xfrm>
            <a:custGeom>
              <a:rect b="b" l="l" r="r" t="t"/>
              <a:pathLst>
                <a:path extrusionOk="0" h="1881" w="1206">
                  <a:moveTo>
                    <a:pt x="354" y="0"/>
                  </a:moveTo>
                  <a:cubicBezTo>
                    <a:pt x="225" y="627"/>
                    <a:pt x="97" y="1222"/>
                    <a:pt x="0" y="1752"/>
                  </a:cubicBezTo>
                  <a:lnTo>
                    <a:pt x="1061" y="1881"/>
                  </a:lnTo>
                  <a:lnTo>
                    <a:pt x="1174" y="1190"/>
                  </a:lnTo>
                  <a:cubicBezTo>
                    <a:pt x="1174" y="1158"/>
                    <a:pt x="1174" y="1125"/>
                    <a:pt x="1174" y="1093"/>
                  </a:cubicBezTo>
                  <a:cubicBezTo>
                    <a:pt x="1174" y="1013"/>
                    <a:pt x="1190" y="900"/>
                    <a:pt x="1206" y="804"/>
                  </a:cubicBezTo>
                  <a:cubicBezTo>
                    <a:pt x="933" y="515"/>
                    <a:pt x="659" y="241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7" name="Google Shape;18907;p135"/>
            <p:cNvSpPr/>
            <p:nvPr/>
          </p:nvSpPr>
          <p:spPr>
            <a:xfrm>
              <a:off x="1663741" y="2321876"/>
              <a:ext cx="50030" cy="52864"/>
            </a:xfrm>
            <a:custGeom>
              <a:rect b="b" l="l" r="r" t="t"/>
              <a:pathLst>
                <a:path extrusionOk="0" h="643" w="773">
                  <a:moveTo>
                    <a:pt x="130" y="0"/>
                  </a:moveTo>
                  <a:cubicBezTo>
                    <a:pt x="81" y="209"/>
                    <a:pt x="33" y="418"/>
                    <a:pt x="1" y="627"/>
                  </a:cubicBezTo>
                  <a:cubicBezTo>
                    <a:pt x="210" y="627"/>
                    <a:pt x="435" y="627"/>
                    <a:pt x="676" y="643"/>
                  </a:cubicBezTo>
                  <a:cubicBezTo>
                    <a:pt x="708" y="434"/>
                    <a:pt x="740" y="225"/>
                    <a:pt x="772" y="16"/>
                  </a:cubicBezTo>
                  <a:lnTo>
                    <a:pt x="130" y="0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8" name="Google Shape;18908;p135"/>
            <p:cNvSpPr/>
            <p:nvPr/>
          </p:nvSpPr>
          <p:spPr>
            <a:xfrm>
              <a:off x="2244245" y="2325823"/>
              <a:ext cx="52037" cy="103098"/>
            </a:xfrm>
            <a:custGeom>
              <a:rect b="b" l="l" r="r" t="t"/>
              <a:pathLst>
                <a:path extrusionOk="0" h="1254" w="804">
                  <a:moveTo>
                    <a:pt x="434" y="0"/>
                  </a:moveTo>
                  <a:cubicBezTo>
                    <a:pt x="402" y="16"/>
                    <a:pt x="386" y="32"/>
                    <a:pt x="338" y="48"/>
                  </a:cubicBezTo>
                  <a:cubicBezTo>
                    <a:pt x="225" y="97"/>
                    <a:pt x="113" y="129"/>
                    <a:pt x="0" y="145"/>
                  </a:cubicBezTo>
                  <a:cubicBezTo>
                    <a:pt x="65" y="482"/>
                    <a:pt x="113" y="836"/>
                    <a:pt x="177" y="1190"/>
                  </a:cubicBezTo>
                  <a:lnTo>
                    <a:pt x="804" y="1254"/>
                  </a:lnTo>
                  <a:cubicBezTo>
                    <a:pt x="691" y="836"/>
                    <a:pt x="563" y="418"/>
                    <a:pt x="434" y="0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9" name="Google Shape;18909;p135"/>
            <p:cNvSpPr/>
            <p:nvPr/>
          </p:nvSpPr>
          <p:spPr>
            <a:xfrm>
              <a:off x="2272335" y="2295403"/>
              <a:ext cx="116565" cy="139272"/>
            </a:xfrm>
            <a:custGeom>
              <a:rect b="b" l="l" r="r" t="t"/>
              <a:pathLst>
                <a:path extrusionOk="0" h="1694" w="1801">
                  <a:moveTo>
                    <a:pt x="386" y="1"/>
                  </a:moveTo>
                  <a:cubicBezTo>
                    <a:pt x="290" y="145"/>
                    <a:pt x="161" y="274"/>
                    <a:pt x="0" y="370"/>
                  </a:cubicBezTo>
                  <a:cubicBezTo>
                    <a:pt x="129" y="788"/>
                    <a:pt x="257" y="1206"/>
                    <a:pt x="386" y="1624"/>
                  </a:cubicBezTo>
                  <a:lnTo>
                    <a:pt x="965" y="1688"/>
                  </a:lnTo>
                  <a:cubicBezTo>
                    <a:pt x="996" y="1692"/>
                    <a:pt x="1027" y="1694"/>
                    <a:pt x="1058" y="1694"/>
                  </a:cubicBezTo>
                  <a:cubicBezTo>
                    <a:pt x="1408" y="1694"/>
                    <a:pt x="1726" y="1448"/>
                    <a:pt x="1800" y="1094"/>
                  </a:cubicBezTo>
                  <a:lnTo>
                    <a:pt x="1800" y="1061"/>
                  </a:lnTo>
                  <a:lnTo>
                    <a:pt x="386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0" name="Google Shape;18910;p135"/>
            <p:cNvSpPr/>
            <p:nvPr/>
          </p:nvSpPr>
          <p:spPr>
            <a:xfrm>
              <a:off x="1956097" y="2331084"/>
              <a:ext cx="213325" cy="80653"/>
            </a:xfrm>
            <a:custGeom>
              <a:rect b="b" l="l" r="r" t="t"/>
              <a:pathLst>
                <a:path extrusionOk="0" h="981" w="3296">
                  <a:moveTo>
                    <a:pt x="81" y="1"/>
                  </a:moveTo>
                  <a:lnTo>
                    <a:pt x="0" y="724"/>
                  </a:lnTo>
                  <a:cubicBezTo>
                    <a:pt x="611" y="772"/>
                    <a:pt x="1174" y="820"/>
                    <a:pt x="1768" y="868"/>
                  </a:cubicBezTo>
                  <a:cubicBezTo>
                    <a:pt x="2250" y="901"/>
                    <a:pt x="2716" y="949"/>
                    <a:pt x="3150" y="981"/>
                  </a:cubicBezTo>
                  <a:cubicBezTo>
                    <a:pt x="3199" y="676"/>
                    <a:pt x="3247" y="386"/>
                    <a:pt x="3295" y="81"/>
                  </a:cubicBezTo>
                  <a:lnTo>
                    <a:pt x="1881" y="33"/>
                  </a:lnTo>
                  <a:lnTo>
                    <a:pt x="1302" y="33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1" name="Google Shape;18911;p135"/>
            <p:cNvSpPr/>
            <p:nvPr/>
          </p:nvSpPr>
          <p:spPr>
            <a:xfrm>
              <a:off x="2298354" y="2239907"/>
              <a:ext cx="103038" cy="142807"/>
            </a:xfrm>
            <a:custGeom>
              <a:rect b="b" l="l" r="r" t="t"/>
              <a:pathLst>
                <a:path extrusionOk="0" h="1737" w="1592">
                  <a:moveTo>
                    <a:pt x="321" y="1"/>
                  </a:moveTo>
                  <a:cubicBezTo>
                    <a:pt x="241" y="226"/>
                    <a:pt x="129" y="451"/>
                    <a:pt x="0" y="660"/>
                  </a:cubicBezTo>
                  <a:lnTo>
                    <a:pt x="1398" y="1736"/>
                  </a:lnTo>
                  <a:cubicBezTo>
                    <a:pt x="1463" y="1415"/>
                    <a:pt x="1527" y="1110"/>
                    <a:pt x="1591" y="820"/>
                  </a:cubicBezTo>
                  <a:cubicBezTo>
                    <a:pt x="1157" y="563"/>
                    <a:pt x="723" y="306"/>
                    <a:pt x="321" y="1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2" name="Google Shape;18912;p135"/>
            <p:cNvSpPr/>
            <p:nvPr/>
          </p:nvSpPr>
          <p:spPr>
            <a:xfrm>
              <a:off x="2188065" y="2338977"/>
              <a:ext cx="67700" cy="85997"/>
            </a:xfrm>
            <a:custGeom>
              <a:rect b="b" l="l" r="r" t="t"/>
              <a:pathLst>
                <a:path extrusionOk="0" h="1046" w="1046">
                  <a:moveTo>
                    <a:pt x="0" y="1"/>
                  </a:moveTo>
                  <a:cubicBezTo>
                    <a:pt x="0" y="322"/>
                    <a:pt x="16" y="628"/>
                    <a:pt x="33" y="949"/>
                  </a:cubicBezTo>
                  <a:cubicBezTo>
                    <a:pt x="386" y="981"/>
                    <a:pt x="724" y="1014"/>
                    <a:pt x="1045" y="1046"/>
                  </a:cubicBezTo>
                  <a:cubicBezTo>
                    <a:pt x="997" y="692"/>
                    <a:pt x="933" y="339"/>
                    <a:pt x="884" y="1"/>
                  </a:cubicBezTo>
                  <a:cubicBezTo>
                    <a:pt x="777" y="1"/>
                    <a:pt x="670" y="8"/>
                    <a:pt x="563" y="8"/>
                  </a:cubicBezTo>
                  <a:cubicBezTo>
                    <a:pt x="509" y="8"/>
                    <a:pt x="456" y="6"/>
                    <a:pt x="402" y="1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3" name="Google Shape;18913;p135"/>
            <p:cNvSpPr/>
            <p:nvPr/>
          </p:nvSpPr>
          <p:spPr>
            <a:xfrm>
              <a:off x="2159975" y="2337662"/>
              <a:ext cx="30225" cy="78104"/>
            </a:xfrm>
            <a:custGeom>
              <a:rect b="b" l="l" r="r" t="t"/>
              <a:pathLst>
                <a:path extrusionOk="0" h="950" w="467">
                  <a:moveTo>
                    <a:pt x="145" y="1"/>
                  </a:moveTo>
                  <a:cubicBezTo>
                    <a:pt x="97" y="290"/>
                    <a:pt x="49" y="596"/>
                    <a:pt x="0" y="901"/>
                  </a:cubicBezTo>
                  <a:lnTo>
                    <a:pt x="467" y="949"/>
                  </a:lnTo>
                  <a:cubicBezTo>
                    <a:pt x="434" y="628"/>
                    <a:pt x="434" y="306"/>
                    <a:pt x="434" y="1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4" name="Google Shape;18914;p135"/>
            <p:cNvSpPr/>
            <p:nvPr/>
          </p:nvSpPr>
          <p:spPr>
            <a:xfrm>
              <a:off x="1429701" y="2315217"/>
              <a:ext cx="43752" cy="60921"/>
            </a:xfrm>
            <a:custGeom>
              <a:rect b="b" l="l" r="r" t="t"/>
              <a:pathLst>
                <a:path extrusionOk="0" h="741" w="676">
                  <a:moveTo>
                    <a:pt x="258" y="1"/>
                  </a:moveTo>
                  <a:lnTo>
                    <a:pt x="1" y="740"/>
                  </a:lnTo>
                  <a:lnTo>
                    <a:pt x="531" y="740"/>
                  </a:lnTo>
                  <a:cubicBezTo>
                    <a:pt x="563" y="499"/>
                    <a:pt x="611" y="242"/>
                    <a:pt x="676" y="1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5" name="Google Shape;18915;p135"/>
            <p:cNvSpPr/>
            <p:nvPr/>
          </p:nvSpPr>
          <p:spPr>
            <a:xfrm>
              <a:off x="1197733" y="2308640"/>
              <a:ext cx="156111" cy="66101"/>
            </a:xfrm>
            <a:custGeom>
              <a:rect b="b" l="l" r="r" t="t"/>
              <a:pathLst>
                <a:path extrusionOk="0" h="804" w="2412">
                  <a:moveTo>
                    <a:pt x="258" y="0"/>
                  </a:moveTo>
                  <a:cubicBezTo>
                    <a:pt x="161" y="225"/>
                    <a:pt x="81" y="466"/>
                    <a:pt x="1" y="708"/>
                  </a:cubicBezTo>
                  <a:cubicBezTo>
                    <a:pt x="322" y="724"/>
                    <a:pt x="676" y="740"/>
                    <a:pt x="1045" y="756"/>
                  </a:cubicBezTo>
                  <a:cubicBezTo>
                    <a:pt x="1479" y="772"/>
                    <a:pt x="1865" y="788"/>
                    <a:pt x="2235" y="804"/>
                  </a:cubicBezTo>
                  <a:lnTo>
                    <a:pt x="2411" y="49"/>
                  </a:lnTo>
                  <a:lnTo>
                    <a:pt x="1495" y="16"/>
                  </a:lnTo>
                  <a:lnTo>
                    <a:pt x="354" y="0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6" name="Google Shape;18916;p135"/>
            <p:cNvSpPr/>
            <p:nvPr/>
          </p:nvSpPr>
          <p:spPr>
            <a:xfrm>
              <a:off x="1086408" y="1687581"/>
              <a:ext cx="81227" cy="44972"/>
            </a:xfrm>
            <a:custGeom>
              <a:rect b="b" l="l" r="r" t="t"/>
              <a:pathLst>
                <a:path extrusionOk="0" h="547" w="1255">
                  <a:moveTo>
                    <a:pt x="1254" y="0"/>
                  </a:moveTo>
                  <a:lnTo>
                    <a:pt x="97" y="49"/>
                  </a:lnTo>
                  <a:cubicBezTo>
                    <a:pt x="65" y="225"/>
                    <a:pt x="33" y="386"/>
                    <a:pt x="1" y="547"/>
                  </a:cubicBezTo>
                  <a:cubicBezTo>
                    <a:pt x="403" y="531"/>
                    <a:pt x="788" y="466"/>
                    <a:pt x="1190" y="386"/>
                  </a:cubicBezTo>
                  <a:cubicBezTo>
                    <a:pt x="1206" y="258"/>
                    <a:pt x="1222" y="129"/>
                    <a:pt x="1254" y="0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7" name="Google Shape;18917;p135"/>
            <p:cNvSpPr/>
            <p:nvPr/>
          </p:nvSpPr>
          <p:spPr>
            <a:xfrm>
              <a:off x="1065632" y="1719317"/>
              <a:ext cx="97860" cy="167883"/>
            </a:xfrm>
            <a:custGeom>
              <a:rect b="b" l="l" r="r" t="t"/>
              <a:pathLst>
                <a:path extrusionOk="0" h="2042" w="1512">
                  <a:moveTo>
                    <a:pt x="1511" y="0"/>
                  </a:moveTo>
                  <a:cubicBezTo>
                    <a:pt x="1109" y="80"/>
                    <a:pt x="724" y="129"/>
                    <a:pt x="322" y="161"/>
                  </a:cubicBezTo>
                  <a:cubicBezTo>
                    <a:pt x="193" y="852"/>
                    <a:pt x="97" y="1447"/>
                    <a:pt x="0" y="2041"/>
                  </a:cubicBezTo>
                  <a:lnTo>
                    <a:pt x="1222" y="1768"/>
                  </a:lnTo>
                  <a:cubicBezTo>
                    <a:pt x="1270" y="1511"/>
                    <a:pt x="1302" y="1270"/>
                    <a:pt x="1350" y="997"/>
                  </a:cubicBezTo>
                  <a:cubicBezTo>
                    <a:pt x="1399" y="675"/>
                    <a:pt x="1463" y="338"/>
                    <a:pt x="1511" y="0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8" name="Google Shape;18918;p135"/>
            <p:cNvSpPr/>
            <p:nvPr/>
          </p:nvSpPr>
          <p:spPr>
            <a:xfrm>
              <a:off x="1091651" y="1612272"/>
              <a:ext cx="85369" cy="80653"/>
            </a:xfrm>
            <a:custGeom>
              <a:rect b="b" l="l" r="r" t="t"/>
              <a:pathLst>
                <a:path extrusionOk="0" h="981" w="1319">
                  <a:moveTo>
                    <a:pt x="193" y="0"/>
                  </a:moveTo>
                  <a:lnTo>
                    <a:pt x="177" y="65"/>
                  </a:lnTo>
                  <a:cubicBezTo>
                    <a:pt x="113" y="386"/>
                    <a:pt x="65" y="691"/>
                    <a:pt x="0" y="981"/>
                  </a:cubicBezTo>
                  <a:lnTo>
                    <a:pt x="1173" y="932"/>
                  </a:lnTo>
                  <a:cubicBezTo>
                    <a:pt x="1190" y="788"/>
                    <a:pt x="1206" y="659"/>
                    <a:pt x="1238" y="531"/>
                  </a:cubicBezTo>
                  <a:cubicBezTo>
                    <a:pt x="1254" y="354"/>
                    <a:pt x="1286" y="177"/>
                    <a:pt x="1318" y="0"/>
                  </a:cubicBezTo>
                  <a:lnTo>
                    <a:pt x="1318" y="0"/>
                  </a:lnTo>
                  <a:cubicBezTo>
                    <a:pt x="1125" y="16"/>
                    <a:pt x="936" y="24"/>
                    <a:pt x="750" y="24"/>
                  </a:cubicBezTo>
                  <a:cubicBezTo>
                    <a:pt x="563" y="24"/>
                    <a:pt x="378" y="16"/>
                    <a:pt x="193" y="0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9" name="Google Shape;18919;p135"/>
            <p:cNvSpPr/>
            <p:nvPr/>
          </p:nvSpPr>
          <p:spPr>
            <a:xfrm>
              <a:off x="1104143" y="1544855"/>
              <a:ext cx="80126" cy="68485"/>
            </a:xfrm>
            <a:custGeom>
              <a:rect b="b" l="l" r="r" t="t"/>
              <a:pathLst>
                <a:path extrusionOk="0" h="833" w="1238">
                  <a:moveTo>
                    <a:pt x="145" y="1"/>
                  </a:moveTo>
                  <a:cubicBezTo>
                    <a:pt x="97" y="290"/>
                    <a:pt x="32" y="563"/>
                    <a:pt x="0" y="820"/>
                  </a:cubicBezTo>
                  <a:cubicBezTo>
                    <a:pt x="185" y="828"/>
                    <a:pt x="370" y="832"/>
                    <a:pt x="557" y="832"/>
                  </a:cubicBezTo>
                  <a:cubicBezTo>
                    <a:pt x="743" y="832"/>
                    <a:pt x="932" y="828"/>
                    <a:pt x="1125" y="820"/>
                  </a:cubicBezTo>
                  <a:lnTo>
                    <a:pt x="1238" y="65"/>
                  </a:lnTo>
                  <a:cubicBezTo>
                    <a:pt x="868" y="65"/>
                    <a:pt x="514" y="33"/>
                    <a:pt x="145" y="1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0" name="Google Shape;18920;p135"/>
            <p:cNvSpPr/>
            <p:nvPr/>
          </p:nvSpPr>
          <p:spPr>
            <a:xfrm>
              <a:off x="1113463" y="1484097"/>
              <a:ext cx="78120" cy="66101"/>
            </a:xfrm>
            <a:custGeom>
              <a:rect b="b" l="l" r="r" t="t"/>
              <a:pathLst>
                <a:path extrusionOk="0" h="804" w="1207">
                  <a:moveTo>
                    <a:pt x="145" y="0"/>
                  </a:moveTo>
                  <a:cubicBezTo>
                    <a:pt x="97" y="257"/>
                    <a:pt x="49" y="498"/>
                    <a:pt x="1" y="740"/>
                  </a:cubicBezTo>
                  <a:cubicBezTo>
                    <a:pt x="370" y="772"/>
                    <a:pt x="724" y="804"/>
                    <a:pt x="1094" y="804"/>
                  </a:cubicBezTo>
                  <a:lnTo>
                    <a:pt x="1206" y="129"/>
                  </a:lnTo>
                  <a:lnTo>
                    <a:pt x="145" y="0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1" name="Google Shape;18921;p135"/>
            <p:cNvSpPr/>
            <p:nvPr/>
          </p:nvSpPr>
          <p:spPr>
            <a:xfrm>
              <a:off x="1061490" y="1865990"/>
              <a:ext cx="83233" cy="56893"/>
            </a:xfrm>
            <a:custGeom>
              <a:rect b="b" l="l" r="r" t="t"/>
              <a:pathLst>
                <a:path extrusionOk="0" h="692" w="1286">
                  <a:moveTo>
                    <a:pt x="1286" y="0"/>
                  </a:moveTo>
                  <a:lnTo>
                    <a:pt x="64" y="257"/>
                  </a:lnTo>
                  <a:lnTo>
                    <a:pt x="0" y="691"/>
                  </a:lnTo>
                  <a:lnTo>
                    <a:pt x="0" y="691"/>
                  </a:lnTo>
                  <a:lnTo>
                    <a:pt x="1222" y="434"/>
                  </a:lnTo>
                  <a:cubicBezTo>
                    <a:pt x="1238" y="289"/>
                    <a:pt x="1270" y="145"/>
                    <a:pt x="1286" y="0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2" name="Google Shape;18922;p135"/>
            <p:cNvSpPr/>
            <p:nvPr/>
          </p:nvSpPr>
          <p:spPr>
            <a:xfrm>
              <a:off x="1033400" y="2147414"/>
              <a:ext cx="146726" cy="215486"/>
            </a:xfrm>
            <a:custGeom>
              <a:rect b="b" l="l" r="r" t="t"/>
              <a:pathLst>
                <a:path extrusionOk="0" h="2621" w="2267">
                  <a:moveTo>
                    <a:pt x="1173" y="1"/>
                  </a:moveTo>
                  <a:lnTo>
                    <a:pt x="1173" y="1"/>
                  </a:lnTo>
                  <a:cubicBezTo>
                    <a:pt x="804" y="226"/>
                    <a:pt x="434" y="467"/>
                    <a:pt x="81" y="724"/>
                  </a:cubicBezTo>
                  <a:cubicBezTo>
                    <a:pt x="64" y="1045"/>
                    <a:pt x="48" y="1351"/>
                    <a:pt x="32" y="1640"/>
                  </a:cubicBezTo>
                  <a:cubicBezTo>
                    <a:pt x="0" y="2090"/>
                    <a:pt x="354" y="2492"/>
                    <a:pt x="804" y="2524"/>
                  </a:cubicBezTo>
                  <a:cubicBezTo>
                    <a:pt x="1125" y="2556"/>
                    <a:pt x="1479" y="2588"/>
                    <a:pt x="1865" y="2620"/>
                  </a:cubicBezTo>
                  <a:cubicBezTo>
                    <a:pt x="1993" y="2379"/>
                    <a:pt x="2122" y="2138"/>
                    <a:pt x="2266" y="1913"/>
                  </a:cubicBezTo>
                  <a:cubicBezTo>
                    <a:pt x="2009" y="1881"/>
                    <a:pt x="1768" y="1785"/>
                    <a:pt x="1559" y="1640"/>
                  </a:cubicBezTo>
                  <a:cubicBezTo>
                    <a:pt x="1415" y="1543"/>
                    <a:pt x="1302" y="1415"/>
                    <a:pt x="1238" y="1254"/>
                  </a:cubicBezTo>
                  <a:cubicBezTo>
                    <a:pt x="1061" y="884"/>
                    <a:pt x="1109" y="418"/>
                    <a:pt x="1173" y="1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3" name="Google Shape;18923;p135"/>
            <p:cNvSpPr/>
            <p:nvPr/>
          </p:nvSpPr>
          <p:spPr>
            <a:xfrm>
              <a:off x="1154044" y="2304693"/>
              <a:ext cx="60386" cy="60839"/>
            </a:xfrm>
            <a:custGeom>
              <a:rect b="b" l="l" r="r" t="t"/>
              <a:pathLst>
                <a:path extrusionOk="0" h="740" w="933">
                  <a:moveTo>
                    <a:pt x="402" y="0"/>
                  </a:moveTo>
                  <a:cubicBezTo>
                    <a:pt x="258" y="225"/>
                    <a:pt x="129" y="466"/>
                    <a:pt x="1" y="707"/>
                  </a:cubicBezTo>
                  <a:lnTo>
                    <a:pt x="676" y="739"/>
                  </a:lnTo>
                  <a:cubicBezTo>
                    <a:pt x="756" y="498"/>
                    <a:pt x="836" y="273"/>
                    <a:pt x="933" y="32"/>
                  </a:cubicBezTo>
                  <a:cubicBezTo>
                    <a:pt x="756" y="32"/>
                    <a:pt x="579" y="16"/>
                    <a:pt x="402" y="0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4" name="Google Shape;18924;p135"/>
            <p:cNvSpPr/>
            <p:nvPr/>
          </p:nvSpPr>
          <p:spPr>
            <a:xfrm>
              <a:off x="1047963" y="1901671"/>
              <a:ext cx="92618" cy="158593"/>
            </a:xfrm>
            <a:custGeom>
              <a:rect b="b" l="l" r="r" t="t"/>
              <a:pathLst>
                <a:path extrusionOk="0" h="1929" w="1431">
                  <a:moveTo>
                    <a:pt x="1431" y="0"/>
                  </a:moveTo>
                  <a:lnTo>
                    <a:pt x="209" y="257"/>
                  </a:lnTo>
                  <a:cubicBezTo>
                    <a:pt x="145" y="772"/>
                    <a:pt x="81" y="1286"/>
                    <a:pt x="16" y="1832"/>
                  </a:cubicBezTo>
                  <a:lnTo>
                    <a:pt x="0" y="1929"/>
                  </a:lnTo>
                  <a:lnTo>
                    <a:pt x="1173" y="1575"/>
                  </a:lnTo>
                  <a:cubicBezTo>
                    <a:pt x="1206" y="1398"/>
                    <a:pt x="1238" y="1205"/>
                    <a:pt x="1270" y="1029"/>
                  </a:cubicBezTo>
                  <a:lnTo>
                    <a:pt x="1431" y="0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5" name="Google Shape;18925;p135"/>
            <p:cNvSpPr/>
            <p:nvPr/>
          </p:nvSpPr>
          <p:spPr>
            <a:xfrm>
              <a:off x="1038578" y="2094550"/>
              <a:ext cx="78055" cy="112388"/>
            </a:xfrm>
            <a:custGeom>
              <a:rect b="b" l="l" r="r" t="t"/>
              <a:pathLst>
                <a:path extrusionOk="0" h="1367" w="1206">
                  <a:moveTo>
                    <a:pt x="1206" y="1"/>
                  </a:moveTo>
                  <a:cubicBezTo>
                    <a:pt x="788" y="226"/>
                    <a:pt x="402" y="483"/>
                    <a:pt x="49" y="772"/>
                  </a:cubicBezTo>
                  <a:cubicBezTo>
                    <a:pt x="33" y="981"/>
                    <a:pt x="17" y="1174"/>
                    <a:pt x="1" y="1367"/>
                  </a:cubicBezTo>
                  <a:cubicBezTo>
                    <a:pt x="354" y="1110"/>
                    <a:pt x="724" y="869"/>
                    <a:pt x="1093" y="644"/>
                  </a:cubicBezTo>
                  <a:cubicBezTo>
                    <a:pt x="1093" y="644"/>
                    <a:pt x="1110" y="627"/>
                    <a:pt x="1110" y="627"/>
                  </a:cubicBezTo>
                  <a:lnTo>
                    <a:pt x="1206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6" name="Google Shape;18926;p135"/>
            <p:cNvSpPr/>
            <p:nvPr/>
          </p:nvSpPr>
          <p:spPr>
            <a:xfrm>
              <a:off x="1041685" y="2031161"/>
              <a:ext cx="82262" cy="126940"/>
            </a:xfrm>
            <a:custGeom>
              <a:rect b="b" l="l" r="r" t="t"/>
              <a:pathLst>
                <a:path extrusionOk="0" h="1544" w="1271">
                  <a:moveTo>
                    <a:pt x="1270" y="0"/>
                  </a:moveTo>
                  <a:lnTo>
                    <a:pt x="97" y="354"/>
                  </a:lnTo>
                  <a:cubicBezTo>
                    <a:pt x="65" y="772"/>
                    <a:pt x="17" y="1173"/>
                    <a:pt x="1" y="1543"/>
                  </a:cubicBezTo>
                  <a:cubicBezTo>
                    <a:pt x="354" y="1254"/>
                    <a:pt x="740" y="997"/>
                    <a:pt x="1158" y="772"/>
                  </a:cubicBezTo>
                  <a:cubicBezTo>
                    <a:pt x="1190" y="514"/>
                    <a:pt x="1238" y="257"/>
                    <a:pt x="1270" y="0"/>
                  </a:cubicBez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927" name="Google Shape;18927;p135"/>
          <p:cNvSpPr/>
          <p:nvPr/>
        </p:nvSpPr>
        <p:spPr>
          <a:xfrm flipH="1">
            <a:off x="8726706" y="1054236"/>
            <a:ext cx="63192" cy="56152"/>
          </a:xfrm>
          <a:custGeom>
            <a:rect b="b" l="l" r="r" t="t"/>
            <a:pathLst>
              <a:path extrusionOk="0" h="1699" w="1912">
                <a:moveTo>
                  <a:pt x="934" y="376"/>
                </a:moveTo>
                <a:cubicBezTo>
                  <a:pt x="1175" y="376"/>
                  <a:pt x="1425" y="487"/>
                  <a:pt x="1502" y="640"/>
                </a:cubicBezTo>
                <a:cubicBezTo>
                  <a:pt x="1536" y="743"/>
                  <a:pt x="1536" y="845"/>
                  <a:pt x="1502" y="948"/>
                </a:cubicBezTo>
                <a:cubicBezTo>
                  <a:pt x="1434" y="1050"/>
                  <a:pt x="1365" y="1152"/>
                  <a:pt x="1297" y="1255"/>
                </a:cubicBezTo>
                <a:cubicBezTo>
                  <a:pt x="1197" y="1299"/>
                  <a:pt x="1094" y="1322"/>
                  <a:pt x="994" y="1322"/>
                </a:cubicBezTo>
                <a:cubicBezTo>
                  <a:pt x="786" y="1322"/>
                  <a:pt x="593" y="1223"/>
                  <a:pt x="478" y="1016"/>
                </a:cubicBezTo>
                <a:cubicBezTo>
                  <a:pt x="410" y="913"/>
                  <a:pt x="410" y="743"/>
                  <a:pt x="478" y="606"/>
                </a:cubicBezTo>
                <a:cubicBezTo>
                  <a:pt x="568" y="442"/>
                  <a:pt x="748" y="376"/>
                  <a:pt x="934" y="376"/>
                </a:cubicBezTo>
                <a:close/>
                <a:moveTo>
                  <a:pt x="904" y="1"/>
                </a:moveTo>
                <a:cubicBezTo>
                  <a:pt x="819" y="1"/>
                  <a:pt x="734" y="9"/>
                  <a:pt x="649" y="26"/>
                </a:cubicBezTo>
                <a:cubicBezTo>
                  <a:pt x="308" y="26"/>
                  <a:pt x="0" y="572"/>
                  <a:pt x="35" y="913"/>
                </a:cubicBezTo>
                <a:cubicBezTo>
                  <a:pt x="103" y="1357"/>
                  <a:pt x="512" y="1698"/>
                  <a:pt x="956" y="1698"/>
                </a:cubicBezTo>
                <a:cubicBezTo>
                  <a:pt x="1399" y="1698"/>
                  <a:pt x="1809" y="1391"/>
                  <a:pt x="1911" y="948"/>
                </a:cubicBezTo>
                <a:cubicBezTo>
                  <a:pt x="1911" y="811"/>
                  <a:pt x="1911" y="675"/>
                  <a:pt x="1877" y="504"/>
                </a:cubicBezTo>
                <a:cubicBezTo>
                  <a:pt x="1775" y="402"/>
                  <a:pt x="1707" y="333"/>
                  <a:pt x="1638" y="231"/>
                </a:cubicBezTo>
                <a:cubicBezTo>
                  <a:pt x="1408" y="77"/>
                  <a:pt x="1159" y="1"/>
                  <a:pt x="90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28" name="Google Shape;18928;p135"/>
          <p:cNvSpPr/>
          <p:nvPr/>
        </p:nvSpPr>
        <p:spPr>
          <a:xfrm flipH="1">
            <a:off x="8613410" y="3405970"/>
            <a:ext cx="58664" cy="54962"/>
          </a:xfrm>
          <a:custGeom>
            <a:rect b="b" l="l" r="r" t="t"/>
            <a:pathLst>
              <a:path extrusionOk="0" h="1663" w="1775">
                <a:moveTo>
                  <a:pt x="702" y="369"/>
                </a:moveTo>
                <a:cubicBezTo>
                  <a:pt x="887" y="369"/>
                  <a:pt x="1077" y="439"/>
                  <a:pt x="1229" y="566"/>
                </a:cubicBezTo>
                <a:cubicBezTo>
                  <a:pt x="1331" y="668"/>
                  <a:pt x="1399" y="839"/>
                  <a:pt x="1331" y="975"/>
                </a:cubicBezTo>
                <a:cubicBezTo>
                  <a:pt x="1263" y="1146"/>
                  <a:pt x="1126" y="1248"/>
                  <a:pt x="956" y="1248"/>
                </a:cubicBezTo>
                <a:cubicBezTo>
                  <a:pt x="926" y="1254"/>
                  <a:pt x="898" y="1257"/>
                  <a:pt x="871" y="1257"/>
                </a:cubicBezTo>
                <a:cubicBezTo>
                  <a:pt x="740" y="1257"/>
                  <a:pt x="637" y="1191"/>
                  <a:pt x="580" y="1078"/>
                </a:cubicBezTo>
                <a:cubicBezTo>
                  <a:pt x="444" y="873"/>
                  <a:pt x="444" y="600"/>
                  <a:pt x="512" y="395"/>
                </a:cubicBezTo>
                <a:cubicBezTo>
                  <a:pt x="574" y="378"/>
                  <a:pt x="638" y="369"/>
                  <a:pt x="702" y="369"/>
                </a:cubicBezTo>
                <a:close/>
                <a:moveTo>
                  <a:pt x="716" y="1"/>
                </a:moveTo>
                <a:cubicBezTo>
                  <a:pt x="555" y="1"/>
                  <a:pt x="391" y="39"/>
                  <a:pt x="239" y="122"/>
                </a:cubicBezTo>
                <a:cubicBezTo>
                  <a:pt x="103" y="156"/>
                  <a:pt x="0" y="327"/>
                  <a:pt x="34" y="498"/>
                </a:cubicBezTo>
                <a:cubicBezTo>
                  <a:pt x="103" y="736"/>
                  <a:pt x="137" y="975"/>
                  <a:pt x="171" y="1214"/>
                </a:cubicBezTo>
                <a:cubicBezTo>
                  <a:pt x="296" y="1495"/>
                  <a:pt x="592" y="1662"/>
                  <a:pt x="877" y="1662"/>
                </a:cubicBezTo>
                <a:cubicBezTo>
                  <a:pt x="903" y="1662"/>
                  <a:pt x="930" y="1661"/>
                  <a:pt x="956" y="1658"/>
                </a:cubicBezTo>
                <a:cubicBezTo>
                  <a:pt x="1331" y="1624"/>
                  <a:pt x="1638" y="1385"/>
                  <a:pt x="1706" y="1044"/>
                </a:cubicBezTo>
                <a:cubicBezTo>
                  <a:pt x="1775" y="736"/>
                  <a:pt x="1638" y="395"/>
                  <a:pt x="1365" y="225"/>
                </a:cubicBezTo>
                <a:cubicBezTo>
                  <a:pt x="1183" y="83"/>
                  <a:pt x="952" y="1"/>
                  <a:pt x="7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29" name="Google Shape;18929;p135"/>
          <p:cNvSpPr/>
          <p:nvPr/>
        </p:nvSpPr>
        <p:spPr>
          <a:xfrm flipH="1">
            <a:off x="7454573" y="369152"/>
            <a:ext cx="274084" cy="542483"/>
          </a:xfrm>
          <a:custGeom>
            <a:rect b="b" l="l" r="r" t="t"/>
            <a:pathLst>
              <a:path extrusionOk="0" h="16414" w="8293">
                <a:moveTo>
                  <a:pt x="4164" y="2150"/>
                </a:moveTo>
                <a:lnTo>
                  <a:pt x="4164" y="2730"/>
                </a:lnTo>
                <a:cubicBezTo>
                  <a:pt x="4164" y="3446"/>
                  <a:pt x="4266" y="4163"/>
                  <a:pt x="4403" y="4880"/>
                </a:cubicBezTo>
                <a:cubicBezTo>
                  <a:pt x="4573" y="5835"/>
                  <a:pt x="5290" y="6586"/>
                  <a:pt x="6245" y="6825"/>
                </a:cubicBezTo>
                <a:cubicBezTo>
                  <a:pt x="6416" y="6893"/>
                  <a:pt x="6655" y="6961"/>
                  <a:pt x="6860" y="7029"/>
                </a:cubicBezTo>
                <a:lnTo>
                  <a:pt x="6860" y="7064"/>
                </a:lnTo>
                <a:cubicBezTo>
                  <a:pt x="6723" y="7098"/>
                  <a:pt x="6621" y="7132"/>
                  <a:pt x="6484" y="7166"/>
                </a:cubicBezTo>
                <a:cubicBezTo>
                  <a:pt x="5938" y="7337"/>
                  <a:pt x="5461" y="7678"/>
                  <a:pt x="5119" y="8155"/>
                </a:cubicBezTo>
                <a:cubicBezTo>
                  <a:pt x="4676" y="8736"/>
                  <a:pt x="4369" y="9418"/>
                  <a:pt x="4198" y="10169"/>
                </a:cubicBezTo>
                <a:cubicBezTo>
                  <a:pt x="4198" y="10305"/>
                  <a:pt x="4130" y="10408"/>
                  <a:pt x="4062" y="10510"/>
                </a:cubicBezTo>
                <a:lnTo>
                  <a:pt x="3993" y="10032"/>
                </a:lnTo>
                <a:cubicBezTo>
                  <a:pt x="3891" y="9452"/>
                  <a:pt x="3652" y="8906"/>
                  <a:pt x="3345" y="8428"/>
                </a:cubicBezTo>
                <a:cubicBezTo>
                  <a:pt x="3038" y="7917"/>
                  <a:pt x="2594" y="7541"/>
                  <a:pt x="2082" y="7371"/>
                </a:cubicBezTo>
                <a:cubicBezTo>
                  <a:pt x="1707" y="7234"/>
                  <a:pt x="1366" y="7132"/>
                  <a:pt x="1025" y="7029"/>
                </a:cubicBezTo>
                <a:cubicBezTo>
                  <a:pt x="2117" y="6825"/>
                  <a:pt x="3004" y="6040"/>
                  <a:pt x="3311" y="4982"/>
                </a:cubicBezTo>
                <a:cubicBezTo>
                  <a:pt x="3584" y="4197"/>
                  <a:pt x="3755" y="3344"/>
                  <a:pt x="3993" y="2559"/>
                </a:cubicBezTo>
                <a:lnTo>
                  <a:pt x="4096" y="2150"/>
                </a:lnTo>
                <a:close/>
                <a:moveTo>
                  <a:pt x="4300" y="0"/>
                </a:moveTo>
                <a:cubicBezTo>
                  <a:pt x="4232" y="0"/>
                  <a:pt x="4164" y="34"/>
                  <a:pt x="4130" y="102"/>
                </a:cubicBezTo>
                <a:cubicBezTo>
                  <a:pt x="4096" y="137"/>
                  <a:pt x="4096" y="171"/>
                  <a:pt x="4096" y="239"/>
                </a:cubicBezTo>
                <a:cubicBezTo>
                  <a:pt x="3925" y="1092"/>
                  <a:pt x="3755" y="1945"/>
                  <a:pt x="3550" y="2798"/>
                </a:cubicBezTo>
                <a:cubicBezTo>
                  <a:pt x="3413" y="3481"/>
                  <a:pt x="3174" y="4197"/>
                  <a:pt x="2970" y="4880"/>
                </a:cubicBezTo>
                <a:cubicBezTo>
                  <a:pt x="2765" y="5460"/>
                  <a:pt x="2424" y="5937"/>
                  <a:pt x="1912" y="6313"/>
                </a:cubicBezTo>
                <a:cubicBezTo>
                  <a:pt x="1572" y="6568"/>
                  <a:pt x="1161" y="6705"/>
                  <a:pt x="757" y="6705"/>
                </a:cubicBezTo>
                <a:cubicBezTo>
                  <a:pt x="675" y="6705"/>
                  <a:pt x="594" y="6700"/>
                  <a:pt x="513" y="6688"/>
                </a:cubicBezTo>
                <a:cubicBezTo>
                  <a:pt x="342" y="6688"/>
                  <a:pt x="240" y="6756"/>
                  <a:pt x="240" y="6859"/>
                </a:cubicBezTo>
                <a:cubicBezTo>
                  <a:pt x="240" y="6961"/>
                  <a:pt x="206" y="6995"/>
                  <a:pt x="103" y="7029"/>
                </a:cubicBezTo>
                <a:cubicBezTo>
                  <a:pt x="35" y="7029"/>
                  <a:pt x="1" y="7132"/>
                  <a:pt x="1" y="7166"/>
                </a:cubicBezTo>
                <a:cubicBezTo>
                  <a:pt x="1" y="7268"/>
                  <a:pt x="69" y="7302"/>
                  <a:pt x="137" y="7337"/>
                </a:cubicBezTo>
                <a:cubicBezTo>
                  <a:pt x="240" y="7371"/>
                  <a:pt x="342" y="7371"/>
                  <a:pt x="445" y="7371"/>
                </a:cubicBezTo>
                <a:cubicBezTo>
                  <a:pt x="956" y="7405"/>
                  <a:pt x="1434" y="7507"/>
                  <a:pt x="1878" y="7678"/>
                </a:cubicBezTo>
                <a:cubicBezTo>
                  <a:pt x="2424" y="7882"/>
                  <a:pt x="2867" y="8258"/>
                  <a:pt x="3140" y="8736"/>
                </a:cubicBezTo>
                <a:cubicBezTo>
                  <a:pt x="3516" y="9384"/>
                  <a:pt x="3720" y="10100"/>
                  <a:pt x="3755" y="10885"/>
                </a:cubicBezTo>
                <a:cubicBezTo>
                  <a:pt x="3823" y="12250"/>
                  <a:pt x="3755" y="13649"/>
                  <a:pt x="3550" y="15014"/>
                </a:cubicBezTo>
                <a:cubicBezTo>
                  <a:pt x="3516" y="15321"/>
                  <a:pt x="3516" y="15663"/>
                  <a:pt x="3516" y="16004"/>
                </a:cubicBezTo>
                <a:cubicBezTo>
                  <a:pt x="3482" y="16072"/>
                  <a:pt x="3482" y="16174"/>
                  <a:pt x="3516" y="16277"/>
                </a:cubicBezTo>
                <a:cubicBezTo>
                  <a:pt x="3550" y="16345"/>
                  <a:pt x="3618" y="16379"/>
                  <a:pt x="3686" y="16413"/>
                </a:cubicBezTo>
                <a:cubicBezTo>
                  <a:pt x="3755" y="16413"/>
                  <a:pt x="3823" y="16345"/>
                  <a:pt x="3857" y="16277"/>
                </a:cubicBezTo>
                <a:cubicBezTo>
                  <a:pt x="3891" y="16209"/>
                  <a:pt x="3925" y="16140"/>
                  <a:pt x="3925" y="16072"/>
                </a:cubicBezTo>
                <a:cubicBezTo>
                  <a:pt x="3993" y="15185"/>
                  <a:pt x="4096" y="14298"/>
                  <a:pt x="4164" y="13445"/>
                </a:cubicBezTo>
                <a:cubicBezTo>
                  <a:pt x="4198" y="12353"/>
                  <a:pt x="4369" y="11261"/>
                  <a:pt x="4608" y="10169"/>
                </a:cubicBezTo>
                <a:cubicBezTo>
                  <a:pt x="4710" y="9520"/>
                  <a:pt x="4983" y="8906"/>
                  <a:pt x="5392" y="8360"/>
                </a:cubicBezTo>
                <a:cubicBezTo>
                  <a:pt x="5787" y="7783"/>
                  <a:pt x="6426" y="7422"/>
                  <a:pt x="7139" y="7422"/>
                </a:cubicBezTo>
                <a:cubicBezTo>
                  <a:pt x="7227" y="7422"/>
                  <a:pt x="7316" y="7428"/>
                  <a:pt x="7406" y="7439"/>
                </a:cubicBezTo>
                <a:lnTo>
                  <a:pt x="7918" y="7439"/>
                </a:lnTo>
                <a:cubicBezTo>
                  <a:pt x="8020" y="7439"/>
                  <a:pt x="8293" y="7166"/>
                  <a:pt x="8293" y="7064"/>
                </a:cubicBezTo>
                <a:cubicBezTo>
                  <a:pt x="8259" y="6995"/>
                  <a:pt x="8191" y="6961"/>
                  <a:pt x="8156" y="6927"/>
                </a:cubicBezTo>
                <a:cubicBezTo>
                  <a:pt x="8054" y="6893"/>
                  <a:pt x="7918" y="6859"/>
                  <a:pt x="7815" y="6859"/>
                </a:cubicBezTo>
                <a:cubicBezTo>
                  <a:pt x="7303" y="6825"/>
                  <a:pt x="6826" y="6722"/>
                  <a:pt x="6348" y="6518"/>
                </a:cubicBezTo>
                <a:cubicBezTo>
                  <a:pt x="5461" y="6279"/>
                  <a:pt x="4812" y="5562"/>
                  <a:pt x="4710" y="4641"/>
                </a:cubicBezTo>
                <a:cubicBezTo>
                  <a:pt x="4608" y="4129"/>
                  <a:pt x="4573" y="3583"/>
                  <a:pt x="4539" y="3037"/>
                </a:cubicBezTo>
                <a:cubicBezTo>
                  <a:pt x="4505" y="2150"/>
                  <a:pt x="4471" y="1228"/>
                  <a:pt x="4471" y="341"/>
                </a:cubicBezTo>
                <a:cubicBezTo>
                  <a:pt x="4471" y="273"/>
                  <a:pt x="4471" y="171"/>
                  <a:pt x="4437" y="102"/>
                </a:cubicBezTo>
                <a:cubicBezTo>
                  <a:pt x="4403" y="34"/>
                  <a:pt x="4369" y="0"/>
                  <a:pt x="43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30" name="Google Shape;18930;p135"/>
          <p:cNvSpPr/>
          <p:nvPr/>
        </p:nvSpPr>
        <p:spPr>
          <a:xfrm flipH="1">
            <a:off x="7728662" y="4687303"/>
            <a:ext cx="159037" cy="262747"/>
          </a:xfrm>
          <a:custGeom>
            <a:rect b="b" l="l" r="r" t="t"/>
            <a:pathLst>
              <a:path extrusionOk="0" h="7950" w="4812">
                <a:moveTo>
                  <a:pt x="2355" y="1904"/>
                </a:moveTo>
                <a:cubicBezTo>
                  <a:pt x="2935" y="2416"/>
                  <a:pt x="3413" y="3098"/>
                  <a:pt x="4163" y="3337"/>
                </a:cubicBezTo>
                <a:cubicBezTo>
                  <a:pt x="3890" y="3610"/>
                  <a:pt x="3617" y="3917"/>
                  <a:pt x="3344" y="4224"/>
                </a:cubicBezTo>
                <a:cubicBezTo>
                  <a:pt x="3140" y="4565"/>
                  <a:pt x="2969" y="4941"/>
                  <a:pt x="2798" y="5316"/>
                </a:cubicBezTo>
                <a:lnTo>
                  <a:pt x="2798" y="5350"/>
                </a:lnTo>
                <a:cubicBezTo>
                  <a:pt x="2628" y="4463"/>
                  <a:pt x="2423" y="3610"/>
                  <a:pt x="1297" y="3507"/>
                </a:cubicBezTo>
                <a:cubicBezTo>
                  <a:pt x="2184" y="2586"/>
                  <a:pt x="1979" y="2757"/>
                  <a:pt x="2355" y="1904"/>
                </a:cubicBezTo>
                <a:close/>
                <a:moveTo>
                  <a:pt x="2024" y="0"/>
                </a:moveTo>
                <a:cubicBezTo>
                  <a:pt x="1987" y="0"/>
                  <a:pt x="1948" y="9"/>
                  <a:pt x="1911" y="27"/>
                </a:cubicBezTo>
                <a:cubicBezTo>
                  <a:pt x="1775" y="61"/>
                  <a:pt x="1706" y="197"/>
                  <a:pt x="1775" y="300"/>
                </a:cubicBezTo>
                <a:cubicBezTo>
                  <a:pt x="1843" y="573"/>
                  <a:pt x="1911" y="812"/>
                  <a:pt x="1945" y="1085"/>
                </a:cubicBezTo>
                <a:cubicBezTo>
                  <a:pt x="1979" y="1255"/>
                  <a:pt x="2014" y="1460"/>
                  <a:pt x="1979" y="1699"/>
                </a:cubicBezTo>
                <a:cubicBezTo>
                  <a:pt x="1877" y="2279"/>
                  <a:pt x="1570" y="2825"/>
                  <a:pt x="1058" y="3166"/>
                </a:cubicBezTo>
                <a:cubicBezTo>
                  <a:pt x="785" y="3337"/>
                  <a:pt x="512" y="3507"/>
                  <a:pt x="239" y="3678"/>
                </a:cubicBezTo>
                <a:cubicBezTo>
                  <a:pt x="171" y="3712"/>
                  <a:pt x="103" y="3746"/>
                  <a:pt x="69" y="3780"/>
                </a:cubicBezTo>
                <a:cubicBezTo>
                  <a:pt x="34" y="3849"/>
                  <a:pt x="0" y="3917"/>
                  <a:pt x="0" y="4019"/>
                </a:cubicBezTo>
                <a:cubicBezTo>
                  <a:pt x="34" y="4122"/>
                  <a:pt x="137" y="4122"/>
                  <a:pt x="239" y="4122"/>
                </a:cubicBezTo>
                <a:cubicBezTo>
                  <a:pt x="273" y="4122"/>
                  <a:pt x="307" y="4088"/>
                  <a:pt x="342" y="4088"/>
                </a:cubicBezTo>
                <a:cubicBezTo>
                  <a:pt x="649" y="4019"/>
                  <a:pt x="956" y="3951"/>
                  <a:pt x="1263" y="3951"/>
                </a:cubicBezTo>
                <a:cubicBezTo>
                  <a:pt x="1313" y="3941"/>
                  <a:pt x="1363" y="3936"/>
                  <a:pt x="1411" y="3936"/>
                </a:cubicBezTo>
                <a:cubicBezTo>
                  <a:pt x="1692" y="3936"/>
                  <a:pt x="1936" y="4099"/>
                  <a:pt x="2082" y="4361"/>
                </a:cubicBezTo>
                <a:cubicBezTo>
                  <a:pt x="2184" y="4565"/>
                  <a:pt x="2287" y="4770"/>
                  <a:pt x="2321" y="5009"/>
                </a:cubicBezTo>
                <a:cubicBezTo>
                  <a:pt x="2491" y="5623"/>
                  <a:pt x="2525" y="6271"/>
                  <a:pt x="2491" y="6920"/>
                </a:cubicBezTo>
                <a:cubicBezTo>
                  <a:pt x="2491" y="7124"/>
                  <a:pt x="2491" y="7363"/>
                  <a:pt x="2491" y="7568"/>
                </a:cubicBezTo>
                <a:cubicBezTo>
                  <a:pt x="2491" y="7705"/>
                  <a:pt x="2457" y="7875"/>
                  <a:pt x="2662" y="7943"/>
                </a:cubicBezTo>
                <a:cubicBezTo>
                  <a:pt x="2679" y="7948"/>
                  <a:pt x="2695" y="7950"/>
                  <a:pt x="2709" y="7950"/>
                </a:cubicBezTo>
                <a:cubicBezTo>
                  <a:pt x="2815" y="7950"/>
                  <a:pt x="2871" y="7842"/>
                  <a:pt x="2901" y="7602"/>
                </a:cubicBezTo>
                <a:cubicBezTo>
                  <a:pt x="2969" y="7193"/>
                  <a:pt x="3003" y="6817"/>
                  <a:pt x="3071" y="6408"/>
                </a:cubicBezTo>
                <a:cubicBezTo>
                  <a:pt x="3106" y="5896"/>
                  <a:pt x="3242" y="5350"/>
                  <a:pt x="3447" y="4872"/>
                </a:cubicBezTo>
                <a:cubicBezTo>
                  <a:pt x="3652" y="4326"/>
                  <a:pt x="4061" y="3917"/>
                  <a:pt x="4573" y="3678"/>
                </a:cubicBezTo>
                <a:cubicBezTo>
                  <a:pt x="4675" y="3610"/>
                  <a:pt x="4812" y="3576"/>
                  <a:pt x="4812" y="3405"/>
                </a:cubicBezTo>
                <a:cubicBezTo>
                  <a:pt x="4812" y="3234"/>
                  <a:pt x="4641" y="3132"/>
                  <a:pt x="4539" y="3098"/>
                </a:cubicBezTo>
                <a:cubicBezTo>
                  <a:pt x="4470" y="3064"/>
                  <a:pt x="4368" y="3030"/>
                  <a:pt x="4266" y="2961"/>
                </a:cubicBezTo>
                <a:cubicBezTo>
                  <a:pt x="4095" y="2893"/>
                  <a:pt x="3890" y="2791"/>
                  <a:pt x="3720" y="2654"/>
                </a:cubicBezTo>
                <a:cubicBezTo>
                  <a:pt x="3344" y="2347"/>
                  <a:pt x="3003" y="1972"/>
                  <a:pt x="2662" y="1631"/>
                </a:cubicBezTo>
                <a:cubicBezTo>
                  <a:pt x="2491" y="1460"/>
                  <a:pt x="2389" y="1187"/>
                  <a:pt x="2389" y="948"/>
                </a:cubicBezTo>
                <a:cubicBezTo>
                  <a:pt x="2355" y="675"/>
                  <a:pt x="2321" y="436"/>
                  <a:pt x="2218" y="163"/>
                </a:cubicBezTo>
                <a:cubicBezTo>
                  <a:pt x="2218" y="63"/>
                  <a:pt x="2127" y="0"/>
                  <a:pt x="20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31" name="Google Shape;18931;p135"/>
          <p:cNvSpPr/>
          <p:nvPr/>
        </p:nvSpPr>
        <p:spPr>
          <a:xfrm flipH="1">
            <a:off x="6141622" y="4462518"/>
            <a:ext cx="77" cy="7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32" name="Google Shape;18932;p135"/>
          <p:cNvSpPr/>
          <p:nvPr/>
        </p:nvSpPr>
        <p:spPr>
          <a:xfrm flipH="1">
            <a:off x="6139013" y="4459909"/>
            <a:ext cx="77" cy="77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33" name="Google Shape;18933;p135"/>
          <p:cNvSpPr/>
          <p:nvPr/>
        </p:nvSpPr>
        <p:spPr>
          <a:xfrm flipH="1">
            <a:off x="6146840" y="4475640"/>
            <a:ext cx="77" cy="77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34" name="Google Shape;18934;p135"/>
          <p:cNvSpPr/>
          <p:nvPr/>
        </p:nvSpPr>
        <p:spPr>
          <a:xfrm flipH="1">
            <a:off x="5777683" y="1824891"/>
            <a:ext cx="167398" cy="170869"/>
          </a:xfrm>
          <a:custGeom>
            <a:rect b="b" l="l" r="r" t="t"/>
            <a:pathLst>
              <a:path extrusionOk="0" h="5170" w="5065">
                <a:moveTo>
                  <a:pt x="1594" y="0"/>
                </a:moveTo>
                <a:cubicBezTo>
                  <a:pt x="1456" y="0"/>
                  <a:pt x="1314" y="125"/>
                  <a:pt x="1379" y="277"/>
                </a:cubicBezTo>
                <a:cubicBezTo>
                  <a:pt x="1515" y="618"/>
                  <a:pt x="1652" y="993"/>
                  <a:pt x="1720" y="1300"/>
                </a:cubicBezTo>
                <a:cubicBezTo>
                  <a:pt x="1822" y="1607"/>
                  <a:pt x="1788" y="1949"/>
                  <a:pt x="1686" y="2256"/>
                </a:cubicBezTo>
                <a:cubicBezTo>
                  <a:pt x="1584" y="2563"/>
                  <a:pt x="1379" y="2802"/>
                  <a:pt x="1106" y="3006"/>
                </a:cubicBezTo>
                <a:lnTo>
                  <a:pt x="150" y="3552"/>
                </a:lnTo>
                <a:cubicBezTo>
                  <a:pt x="1" y="3642"/>
                  <a:pt x="61" y="3837"/>
                  <a:pt x="217" y="3837"/>
                </a:cubicBezTo>
                <a:cubicBezTo>
                  <a:pt x="238" y="3837"/>
                  <a:pt x="262" y="3834"/>
                  <a:pt x="287" y="3825"/>
                </a:cubicBezTo>
                <a:cubicBezTo>
                  <a:pt x="628" y="3689"/>
                  <a:pt x="969" y="3552"/>
                  <a:pt x="1276" y="3416"/>
                </a:cubicBezTo>
                <a:cubicBezTo>
                  <a:pt x="1442" y="3361"/>
                  <a:pt x="1608" y="3335"/>
                  <a:pt x="1772" y="3335"/>
                </a:cubicBezTo>
                <a:cubicBezTo>
                  <a:pt x="2319" y="3335"/>
                  <a:pt x="2830" y="3626"/>
                  <a:pt x="3119" y="4098"/>
                </a:cubicBezTo>
                <a:cubicBezTo>
                  <a:pt x="3256" y="4405"/>
                  <a:pt x="3426" y="4747"/>
                  <a:pt x="3563" y="5088"/>
                </a:cubicBezTo>
                <a:cubicBezTo>
                  <a:pt x="3588" y="5138"/>
                  <a:pt x="3631" y="5170"/>
                  <a:pt x="3666" y="5170"/>
                </a:cubicBezTo>
                <a:cubicBezTo>
                  <a:pt x="3678" y="5170"/>
                  <a:pt x="3690" y="5165"/>
                  <a:pt x="3699" y="5156"/>
                </a:cubicBezTo>
                <a:cubicBezTo>
                  <a:pt x="3767" y="5122"/>
                  <a:pt x="3836" y="5054"/>
                  <a:pt x="3802" y="5020"/>
                </a:cubicBezTo>
                <a:lnTo>
                  <a:pt x="3494" y="3962"/>
                </a:lnTo>
                <a:cubicBezTo>
                  <a:pt x="3392" y="3655"/>
                  <a:pt x="3426" y="3314"/>
                  <a:pt x="3529" y="3006"/>
                </a:cubicBezTo>
                <a:cubicBezTo>
                  <a:pt x="3665" y="2699"/>
                  <a:pt x="3870" y="2426"/>
                  <a:pt x="4143" y="2222"/>
                </a:cubicBezTo>
                <a:cubicBezTo>
                  <a:pt x="4416" y="2017"/>
                  <a:pt x="4757" y="1846"/>
                  <a:pt x="5064" y="1642"/>
                </a:cubicBezTo>
                <a:cubicBezTo>
                  <a:pt x="5064" y="1607"/>
                  <a:pt x="5064" y="1607"/>
                  <a:pt x="5064" y="1573"/>
                </a:cubicBezTo>
                <a:cubicBezTo>
                  <a:pt x="5064" y="1573"/>
                  <a:pt x="5030" y="1539"/>
                  <a:pt x="5030" y="1539"/>
                </a:cubicBezTo>
                <a:cubicBezTo>
                  <a:pt x="4723" y="1676"/>
                  <a:pt x="4416" y="1778"/>
                  <a:pt x="4109" y="1914"/>
                </a:cubicBezTo>
                <a:cubicBezTo>
                  <a:pt x="3952" y="1963"/>
                  <a:pt x="3793" y="1987"/>
                  <a:pt x="3635" y="1987"/>
                </a:cubicBezTo>
                <a:cubicBezTo>
                  <a:pt x="3244" y="1987"/>
                  <a:pt x="2865" y="1841"/>
                  <a:pt x="2573" y="1573"/>
                </a:cubicBezTo>
                <a:cubicBezTo>
                  <a:pt x="2368" y="1403"/>
                  <a:pt x="2232" y="1164"/>
                  <a:pt x="2130" y="925"/>
                </a:cubicBezTo>
                <a:cubicBezTo>
                  <a:pt x="2027" y="652"/>
                  <a:pt x="1891" y="379"/>
                  <a:pt x="1788" y="140"/>
                </a:cubicBezTo>
                <a:cubicBezTo>
                  <a:pt x="1751" y="41"/>
                  <a:pt x="1673" y="0"/>
                  <a:pt x="15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35" name="Google Shape;18935;p135"/>
          <p:cNvSpPr/>
          <p:nvPr/>
        </p:nvSpPr>
        <p:spPr>
          <a:xfrm flipH="1">
            <a:off x="1094187" y="369145"/>
            <a:ext cx="180123" cy="182039"/>
          </a:xfrm>
          <a:custGeom>
            <a:rect b="b" l="l" r="r" t="t"/>
            <a:pathLst>
              <a:path extrusionOk="0" h="5508" w="5450">
                <a:moveTo>
                  <a:pt x="2311" y="0"/>
                </a:moveTo>
                <a:cubicBezTo>
                  <a:pt x="2190" y="0"/>
                  <a:pt x="2067" y="89"/>
                  <a:pt x="2105" y="242"/>
                </a:cubicBezTo>
                <a:cubicBezTo>
                  <a:pt x="2139" y="583"/>
                  <a:pt x="2173" y="993"/>
                  <a:pt x="2208" y="1334"/>
                </a:cubicBezTo>
                <a:cubicBezTo>
                  <a:pt x="2242" y="1983"/>
                  <a:pt x="1832" y="2597"/>
                  <a:pt x="1218" y="2836"/>
                </a:cubicBezTo>
                <a:lnTo>
                  <a:pt x="194" y="3143"/>
                </a:lnTo>
                <a:cubicBezTo>
                  <a:pt x="0" y="3175"/>
                  <a:pt x="51" y="3452"/>
                  <a:pt x="231" y="3452"/>
                </a:cubicBezTo>
                <a:cubicBezTo>
                  <a:pt x="241" y="3452"/>
                  <a:pt x="252" y="3452"/>
                  <a:pt x="263" y="3450"/>
                </a:cubicBezTo>
                <a:cubicBezTo>
                  <a:pt x="604" y="3416"/>
                  <a:pt x="979" y="3313"/>
                  <a:pt x="1320" y="3279"/>
                </a:cubicBezTo>
                <a:cubicBezTo>
                  <a:pt x="1381" y="3274"/>
                  <a:pt x="1441" y="3271"/>
                  <a:pt x="1500" y="3271"/>
                </a:cubicBezTo>
                <a:cubicBezTo>
                  <a:pt x="1805" y="3271"/>
                  <a:pt x="2081" y="3347"/>
                  <a:pt x="2310" y="3518"/>
                </a:cubicBezTo>
                <a:cubicBezTo>
                  <a:pt x="2617" y="3689"/>
                  <a:pt x="2856" y="3996"/>
                  <a:pt x="2958" y="4337"/>
                </a:cubicBezTo>
                <a:cubicBezTo>
                  <a:pt x="3061" y="4678"/>
                  <a:pt x="3129" y="5054"/>
                  <a:pt x="3197" y="5395"/>
                </a:cubicBezTo>
                <a:cubicBezTo>
                  <a:pt x="3212" y="5472"/>
                  <a:pt x="3269" y="5507"/>
                  <a:pt x="3324" y="5507"/>
                </a:cubicBezTo>
                <a:cubicBezTo>
                  <a:pt x="3391" y="5507"/>
                  <a:pt x="3455" y="5454"/>
                  <a:pt x="3436" y="5361"/>
                </a:cubicBezTo>
                <a:lnTo>
                  <a:pt x="3368" y="4269"/>
                </a:lnTo>
                <a:cubicBezTo>
                  <a:pt x="3368" y="3586"/>
                  <a:pt x="3743" y="2972"/>
                  <a:pt x="4357" y="2699"/>
                </a:cubicBezTo>
                <a:cubicBezTo>
                  <a:pt x="4698" y="2563"/>
                  <a:pt x="5040" y="2460"/>
                  <a:pt x="5381" y="2358"/>
                </a:cubicBezTo>
                <a:cubicBezTo>
                  <a:pt x="5415" y="2324"/>
                  <a:pt x="5449" y="2324"/>
                  <a:pt x="5415" y="2290"/>
                </a:cubicBezTo>
                <a:cubicBezTo>
                  <a:pt x="5415" y="2290"/>
                  <a:pt x="5415" y="2256"/>
                  <a:pt x="5381" y="2256"/>
                </a:cubicBezTo>
                <a:cubicBezTo>
                  <a:pt x="5074" y="2324"/>
                  <a:pt x="4767" y="2392"/>
                  <a:pt x="4426" y="2426"/>
                </a:cubicBezTo>
                <a:cubicBezTo>
                  <a:pt x="4377" y="2432"/>
                  <a:pt x="4329" y="2435"/>
                  <a:pt x="4280" y="2435"/>
                </a:cubicBezTo>
                <a:cubicBezTo>
                  <a:pt x="4056" y="2435"/>
                  <a:pt x="3831" y="2374"/>
                  <a:pt x="3607" y="2290"/>
                </a:cubicBezTo>
                <a:cubicBezTo>
                  <a:pt x="3368" y="2187"/>
                  <a:pt x="3129" y="1983"/>
                  <a:pt x="2992" y="1778"/>
                </a:cubicBezTo>
                <a:cubicBezTo>
                  <a:pt x="2822" y="1539"/>
                  <a:pt x="2719" y="1300"/>
                  <a:pt x="2685" y="1027"/>
                </a:cubicBezTo>
                <a:cubicBezTo>
                  <a:pt x="2651" y="754"/>
                  <a:pt x="2583" y="481"/>
                  <a:pt x="2515" y="174"/>
                </a:cubicBezTo>
                <a:cubicBezTo>
                  <a:pt x="2500" y="54"/>
                  <a:pt x="2406" y="0"/>
                  <a:pt x="231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36" name="Google Shape;18936;p135"/>
          <p:cNvSpPr/>
          <p:nvPr/>
        </p:nvSpPr>
        <p:spPr>
          <a:xfrm flipH="1">
            <a:off x="613840" y="923944"/>
            <a:ext cx="44023" cy="36322"/>
          </a:xfrm>
          <a:custGeom>
            <a:rect b="b" l="l" r="r" t="t"/>
            <a:pathLst>
              <a:path extrusionOk="0" h="1099" w="1332">
                <a:moveTo>
                  <a:pt x="491" y="1"/>
                </a:moveTo>
                <a:cubicBezTo>
                  <a:pt x="356" y="1"/>
                  <a:pt x="231" y="54"/>
                  <a:pt x="137" y="170"/>
                </a:cubicBezTo>
                <a:cubicBezTo>
                  <a:pt x="35" y="273"/>
                  <a:pt x="1" y="477"/>
                  <a:pt x="103" y="614"/>
                </a:cubicBezTo>
                <a:cubicBezTo>
                  <a:pt x="274" y="887"/>
                  <a:pt x="547" y="1058"/>
                  <a:pt x="820" y="1092"/>
                </a:cubicBezTo>
                <a:cubicBezTo>
                  <a:pt x="842" y="1096"/>
                  <a:pt x="864" y="1098"/>
                  <a:pt x="887" y="1098"/>
                </a:cubicBezTo>
                <a:cubicBezTo>
                  <a:pt x="1041" y="1098"/>
                  <a:pt x="1204" y="1001"/>
                  <a:pt x="1263" y="853"/>
                </a:cubicBezTo>
                <a:cubicBezTo>
                  <a:pt x="1332" y="682"/>
                  <a:pt x="1298" y="512"/>
                  <a:pt x="1161" y="375"/>
                </a:cubicBezTo>
                <a:cubicBezTo>
                  <a:pt x="990" y="239"/>
                  <a:pt x="854" y="136"/>
                  <a:pt x="683" y="34"/>
                </a:cubicBezTo>
                <a:cubicBezTo>
                  <a:pt x="619" y="12"/>
                  <a:pt x="554" y="1"/>
                  <a:pt x="49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37" name="Google Shape;18937;p135"/>
          <p:cNvSpPr/>
          <p:nvPr/>
        </p:nvSpPr>
        <p:spPr>
          <a:xfrm flipH="1">
            <a:off x="6707221" y="153394"/>
            <a:ext cx="40618" cy="33050"/>
          </a:xfrm>
          <a:custGeom>
            <a:rect b="b" l="l" r="r" t="t"/>
            <a:pathLst>
              <a:path extrusionOk="0" h="1000" w="1229">
                <a:moveTo>
                  <a:pt x="546" y="1"/>
                </a:moveTo>
                <a:cubicBezTo>
                  <a:pt x="342" y="69"/>
                  <a:pt x="171" y="205"/>
                  <a:pt x="103" y="376"/>
                </a:cubicBezTo>
                <a:cubicBezTo>
                  <a:pt x="0" y="512"/>
                  <a:pt x="34" y="717"/>
                  <a:pt x="137" y="854"/>
                </a:cubicBezTo>
                <a:cubicBezTo>
                  <a:pt x="221" y="938"/>
                  <a:pt x="328" y="999"/>
                  <a:pt x="440" y="999"/>
                </a:cubicBezTo>
                <a:cubicBezTo>
                  <a:pt x="464" y="999"/>
                  <a:pt x="488" y="996"/>
                  <a:pt x="512" y="990"/>
                </a:cubicBezTo>
                <a:lnTo>
                  <a:pt x="649" y="990"/>
                </a:lnTo>
                <a:cubicBezTo>
                  <a:pt x="922" y="990"/>
                  <a:pt x="1161" y="785"/>
                  <a:pt x="1195" y="547"/>
                </a:cubicBezTo>
                <a:cubicBezTo>
                  <a:pt x="1229" y="410"/>
                  <a:pt x="1195" y="274"/>
                  <a:pt x="1092" y="205"/>
                </a:cubicBezTo>
                <a:cubicBezTo>
                  <a:pt x="990" y="103"/>
                  <a:pt x="888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38" name="Google Shape;18938;p135"/>
          <p:cNvSpPr/>
          <p:nvPr/>
        </p:nvSpPr>
        <p:spPr>
          <a:xfrm flipH="1">
            <a:off x="7171393" y="4551533"/>
            <a:ext cx="40618" cy="33612"/>
          </a:xfrm>
          <a:custGeom>
            <a:rect b="b" l="l" r="r" t="t"/>
            <a:pathLst>
              <a:path extrusionOk="0" h="1017" w="1229">
                <a:moveTo>
                  <a:pt x="661" y="1"/>
                </a:moveTo>
                <a:cubicBezTo>
                  <a:pt x="614" y="1"/>
                  <a:pt x="563" y="9"/>
                  <a:pt x="512" y="27"/>
                </a:cubicBezTo>
                <a:cubicBezTo>
                  <a:pt x="341" y="95"/>
                  <a:pt x="205" y="231"/>
                  <a:pt x="102" y="402"/>
                </a:cubicBezTo>
                <a:cubicBezTo>
                  <a:pt x="0" y="538"/>
                  <a:pt x="34" y="709"/>
                  <a:pt x="137" y="845"/>
                </a:cubicBezTo>
                <a:cubicBezTo>
                  <a:pt x="239" y="982"/>
                  <a:pt x="375" y="1016"/>
                  <a:pt x="546" y="1016"/>
                </a:cubicBezTo>
                <a:lnTo>
                  <a:pt x="683" y="1016"/>
                </a:lnTo>
                <a:cubicBezTo>
                  <a:pt x="921" y="982"/>
                  <a:pt x="1160" y="811"/>
                  <a:pt x="1194" y="538"/>
                </a:cubicBezTo>
                <a:cubicBezTo>
                  <a:pt x="1228" y="436"/>
                  <a:pt x="1194" y="299"/>
                  <a:pt x="1092" y="197"/>
                </a:cubicBezTo>
                <a:cubicBezTo>
                  <a:pt x="990" y="129"/>
                  <a:pt x="887" y="61"/>
                  <a:pt x="785" y="27"/>
                </a:cubicBezTo>
                <a:cubicBezTo>
                  <a:pt x="751" y="9"/>
                  <a:pt x="708" y="1"/>
                  <a:pt x="66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39" name="Google Shape;18939;p135"/>
          <p:cNvSpPr/>
          <p:nvPr/>
        </p:nvSpPr>
        <p:spPr>
          <a:xfrm flipH="1">
            <a:off x="8672077" y="2387675"/>
            <a:ext cx="40618" cy="33050"/>
          </a:xfrm>
          <a:custGeom>
            <a:rect b="b" l="l" r="r" t="t"/>
            <a:pathLst>
              <a:path extrusionOk="0" h="1000" w="1229">
                <a:moveTo>
                  <a:pt x="512" y="1"/>
                </a:moveTo>
                <a:cubicBezTo>
                  <a:pt x="341" y="69"/>
                  <a:pt x="171" y="206"/>
                  <a:pt x="103" y="376"/>
                </a:cubicBezTo>
                <a:cubicBezTo>
                  <a:pt x="0" y="513"/>
                  <a:pt x="0" y="717"/>
                  <a:pt x="137" y="854"/>
                </a:cubicBezTo>
                <a:cubicBezTo>
                  <a:pt x="193" y="938"/>
                  <a:pt x="318" y="999"/>
                  <a:pt x="437" y="999"/>
                </a:cubicBezTo>
                <a:cubicBezTo>
                  <a:pt x="463" y="999"/>
                  <a:pt x="488" y="996"/>
                  <a:pt x="512" y="990"/>
                </a:cubicBezTo>
                <a:lnTo>
                  <a:pt x="648" y="990"/>
                </a:lnTo>
                <a:cubicBezTo>
                  <a:pt x="921" y="990"/>
                  <a:pt x="1126" y="786"/>
                  <a:pt x="1194" y="547"/>
                </a:cubicBezTo>
                <a:cubicBezTo>
                  <a:pt x="1229" y="410"/>
                  <a:pt x="1194" y="274"/>
                  <a:pt x="1092" y="206"/>
                </a:cubicBezTo>
                <a:cubicBezTo>
                  <a:pt x="990" y="137"/>
                  <a:pt x="887" y="69"/>
                  <a:pt x="78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40" name="Google Shape;18940;p135"/>
          <p:cNvSpPr/>
          <p:nvPr/>
        </p:nvSpPr>
        <p:spPr>
          <a:xfrm flipH="1">
            <a:off x="3816672" y="1470867"/>
            <a:ext cx="41742" cy="32025"/>
          </a:xfrm>
          <a:custGeom>
            <a:rect b="b" l="l" r="r" t="t"/>
            <a:pathLst>
              <a:path extrusionOk="0" h="969" w="1263">
                <a:moveTo>
                  <a:pt x="630" y="1"/>
                </a:moveTo>
                <a:cubicBezTo>
                  <a:pt x="425" y="1"/>
                  <a:pt x="222" y="85"/>
                  <a:pt x="102" y="252"/>
                </a:cubicBezTo>
                <a:cubicBezTo>
                  <a:pt x="0" y="388"/>
                  <a:pt x="0" y="559"/>
                  <a:pt x="102" y="661"/>
                </a:cubicBezTo>
                <a:cubicBezTo>
                  <a:pt x="239" y="832"/>
                  <a:pt x="410" y="934"/>
                  <a:pt x="614" y="968"/>
                </a:cubicBezTo>
                <a:cubicBezTo>
                  <a:pt x="751" y="968"/>
                  <a:pt x="887" y="934"/>
                  <a:pt x="990" y="832"/>
                </a:cubicBezTo>
                <a:cubicBezTo>
                  <a:pt x="1263" y="593"/>
                  <a:pt x="1194" y="218"/>
                  <a:pt x="887" y="47"/>
                </a:cubicBezTo>
                <a:cubicBezTo>
                  <a:pt x="805" y="16"/>
                  <a:pt x="717" y="1"/>
                  <a:pt x="63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41" name="Google Shape;18941;p135"/>
          <p:cNvSpPr/>
          <p:nvPr/>
        </p:nvSpPr>
        <p:spPr>
          <a:xfrm flipH="1">
            <a:off x="5413955" y="4950043"/>
            <a:ext cx="41775" cy="31893"/>
          </a:xfrm>
          <a:custGeom>
            <a:rect b="b" l="l" r="r" t="t"/>
            <a:pathLst>
              <a:path extrusionOk="0" h="965" w="1264">
                <a:moveTo>
                  <a:pt x="635" y="0"/>
                </a:moveTo>
                <a:cubicBezTo>
                  <a:pt x="441" y="0"/>
                  <a:pt x="251" y="91"/>
                  <a:pt x="137" y="273"/>
                </a:cubicBezTo>
                <a:cubicBezTo>
                  <a:pt x="1" y="376"/>
                  <a:pt x="1" y="546"/>
                  <a:pt x="137" y="683"/>
                </a:cubicBezTo>
                <a:cubicBezTo>
                  <a:pt x="240" y="853"/>
                  <a:pt x="410" y="922"/>
                  <a:pt x="615" y="956"/>
                </a:cubicBezTo>
                <a:cubicBezTo>
                  <a:pt x="639" y="962"/>
                  <a:pt x="664" y="965"/>
                  <a:pt x="690" y="965"/>
                </a:cubicBezTo>
                <a:cubicBezTo>
                  <a:pt x="810" y="965"/>
                  <a:pt x="940" y="903"/>
                  <a:pt x="1025" y="819"/>
                </a:cubicBezTo>
                <a:cubicBezTo>
                  <a:pt x="1263" y="615"/>
                  <a:pt x="1229" y="205"/>
                  <a:pt x="922" y="69"/>
                </a:cubicBezTo>
                <a:cubicBezTo>
                  <a:pt x="831" y="23"/>
                  <a:pt x="733" y="0"/>
                  <a:pt x="6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42" name="Google Shape;18942;p135"/>
          <p:cNvSpPr/>
          <p:nvPr/>
        </p:nvSpPr>
        <p:spPr>
          <a:xfrm flipH="1">
            <a:off x="3513471" y="200122"/>
            <a:ext cx="39495" cy="33711"/>
          </a:xfrm>
          <a:custGeom>
            <a:rect b="b" l="l" r="r" t="t"/>
            <a:pathLst>
              <a:path extrusionOk="0" h="1020" w="1195">
                <a:moveTo>
                  <a:pt x="519" y="0"/>
                </a:moveTo>
                <a:cubicBezTo>
                  <a:pt x="302" y="0"/>
                  <a:pt x="100" y="162"/>
                  <a:pt x="69" y="380"/>
                </a:cubicBezTo>
                <a:cubicBezTo>
                  <a:pt x="0" y="585"/>
                  <a:pt x="69" y="824"/>
                  <a:pt x="273" y="960"/>
                </a:cubicBezTo>
                <a:cubicBezTo>
                  <a:pt x="363" y="1000"/>
                  <a:pt x="458" y="1020"/>
                  <a:pt x="553" y="1020"/>
                </a:cubicBezTo>
                <a:cubicBezTo>
                  <a:pt x="782" y="1020"/>
                  <a:pt x="1006" y="905"/>
                  <a:pt x="1126" y="687"/>
                </a:cubicBezTo>
                <a:cubicBezTo>
                  <a:pt x="1195" y="551"/>
                  <a:pt x="1195" y="380"/>
                  <a:pt x="1092" y="278"/>
                </a:cubicBezTo>
                <a:cubicBezTo>
                  <a:pt x="956" y="107"/>
                  <a:pt x="785" y="5"/>
                  <a:pt x="580" y="5"/>
                </a:cubicBezTo>
                <a:cubicBezTo>
                  <a:pt x="560" y="2"/>
                  <a:pt x="539" y="0"/>
                  <a:pt x="51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43" name="Google Shape;18943;p135"/>
          <p:cNvSpPr/>
          <p:nvPr/>
        </p:nvSpPr>
        <p:spPr>
          <a:xfrm flipH="1">
            <a:off x="3400452" y="4619632"/>
            <a:ext cx="32753" cy="43296"/>
          </a:xfrm>
          <a:custGeom>
            <a:rect b="b" l="l" r="r" t="t"/>
            <a:pathLst>
              <a:path extrusionOk="0" h="1310" w="991">
                <a:moveTo>
                  <a:pt x="410" y="1"/>
                </a:moveTo>
                <a:cubicBezTo>
                  <a:pt x="240" y="1"/>
                  <a:pt x="103" y="137"/>
                  <a:pt x="69" y="308"/>
                </a:cubicBezTo>
                <a:cubicBezTo>
                  <a:pt x="1" y="615"/>
                  <a:pt x="69" y="888"/>
                  <a:pt x="240" y="1127"/>
                </a:cubicBezTo>
                <a:cubicBezTo>
                  <a:pt x="319" y="1259"/>
                  <a:pt x="460" y="1309"/>
                  <a:pt x="599" y="1309"/>
                </a:cubicBezTo>
                <a:cubicBezTo>
                  <a:pt x="639" y="1309"/>
                  <a:pt x="679" y="1305"/>
                  <a:pt x="718" y="1298"/>
                </a:cubicBezTo>
                <a:cubicBezTo>
                  <a:pt x="888" y="1229"/>
                  <a:pt x="991" y="1059"/>
                  <a:pt x="991" y="888"/>
                </a:cubicBezTo>
                <a:cubicBezTo>
                  <a:pt x="956" y="683"/>
                  <a:pt x="922" y="479"/>
                  <a:pt x="888" y="274"/>
                </a:cubicBezTo>
                <a:cubicBezTo>
                  <a:pt x="786" y="103"/>
                  <a:pt x="615" y="1"/>
                  <a:pt x="4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44" name="Google Shape;18944;p135"/>
          <p:cNvSpPr/>
          <p:nvPr/>
        </p:nvSpPr>
        <p:spPr>
          <a:xfrm flipH="1">
            <a:off x="3433191" y="1272791"/>
            <a:ext cx="38371" cy="35925"/>
          </a:xfrm>
          <a:custGeom>
            <a:rect b="b" l="l" r="r" t="t"/>
            <a:pathLst>
              <a:path extrusionOk="0" h="1087" w="1161">
                <a:moveTo>
                  <a:pt x="575" y="1"/>
                </a:moveTo>
                <a:cubicBezTo>
                  <a:pt x="482" y="1"/>
                  <a:pt x="389" y="28"/>
                  <a:pt x="307" y="82"/>
                </a:cubicBezTo>
                <a:cubicBezTo>
                  <a:pt x="102" y="185"/>
                  <a:pt x="0" y="424"/>
                  <a:pt x="68" y="628"/>
                </a:cubicBezTo>
                <a:cubicBezTo>
                  <a:pt x="156" y="920"/>
                  <a:pt x="442" y="1087"/>
                  <a:pt x="737" y="1087"/>
                </a:cubicBezTo>
                <a:cubicBezTo>
                  <a:pt x="787" y="1087"/>
                  <a:pt x="837" y="1082"/>
                  <a:pt x="887" y="1072"/>
                </a:cubicBezTo>
                <a:cubicBezTo>
                  <a:pt x="1024" y="1038"/>
                  <a:pt x="1126" y="901"/>
                  <a:pt x="1160" y="765"/>
                </a:cubicBezTo>
                <a:cubicBezTo>
                  <a:pt x="1160" y="526"/>
                  <a:pt x="1092" y="321"/>
                  <a:pt x="955" y="185"/>
                </a:cubicBezTo>
                <a:cubicBezTo>
                  <a:pt x="853" y="62"/>
                  <a:pt x="714" y="1"/>
                  <a:pt x="57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45" name="Google Shape;18945;p135"/>
          <p:cNvSpPr/>
          <p:nvPr/>
        </p:nvSpPr>
        <p:spPr>
          <a:xfrm flipH="1">
            <a:off x="761110" y="2903466"/>
            <a:ext cx="40618" cy="31662"/>
          </a:xfrm>
          <a:custGeom>
            <a:rect b="b" l="l" r="r" t="t"/>
            <a:pathLst>
              <a:path extrusionOk="0" h="958" w="1229">
                <a:moveTo>
                  <a:pt x="625" y="0"/>
                </a:moveTo>
                <a:cubicBezTo>
                  <a:pt x="422" y="0"/>
                  <a:pt x="221" y="100"/>
                  <a:pt x="103" y="266"/>
                </a:cubicBezTo>
                <a:cubicBezTo>
                  <a:pt x="0" y="368"/>
                  <a:pt x="0" y="539"/>
                  <a:pt x="103" y="675"/>
                </a:cubicBezTo>
                <a:cubicBezTo>
                  <a:pt x="205" y="812"/>
                  <a:pt x="410" y="914"/>
                  <a:pt x="580" y="948"/>
                </a:cubicBezTo>
                <a:cubicBezTo>
                  <a:pt x="610" y="954"/>
                  <a:pt x="640" y="957"/>
                  <a:pt x="668" y="957"/>
                </a:cubicBezTo>
                <a:cubicBezTo>
                  <a:pt x="798" y="957"/>
                  <a:pt x="905" y="896"/>
                  <a:pt x="990" y="812"/>
                </a:cubicBezTo>
                <a:cubicBezTo>
                  <a:pt x="1229" y="607"/>
                  <a:pt x="1194" y="198"/>
                  <a:pt x="887" y="61"/>
                </a:cubicBezTo>
                <a:cubicBezTo>
                  <a:pt x="804" y="19"/>
                  <a:pt x="714" y="0"/>
                  <a:pt x="6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46" name="Google Shape;18946;p135"/>
          <p:cNvSpPr/>
          <p:nvPr/>
        </p:nvSpPr>
        <p:spPr>
          <a:xfrm flipH="1">
            <a:off x="3916042" y="4797246"/>
            <a:ext cx="32719" cy="42866"/>
          </a:xfrm>
          <a:custGeom>
            <a:rect b="b" l="l" r="r" t="t"/>
            <a:pathLst>
              <a:path extrusionOk="0" h="1297" w="990">
                <a:moveTo>
                  <a:pt x="486" y="1"/>
                </a:moveTo>
                <a:cubicBezTo>
                  <a:pt x="461" y="1"/>
                  <a:pt x="436" y="3"/>
                  <a:pt x="410" y="7"/>
                </a:cubicBezTo>
                <a:cubicBezTo>
                  <a:pt x="239" y="7"/>
                  <a:pt x="68" y="109"/>
                  <a:pt x="34" y="314"/>
                </a:cubicBezTo>
                <a:cubicBezTo>
                  <a:pt x="0" y="587"/>
                  <a:pt x="68" y="894"/>
                  <a:pt x="239" y="1133"/>
                </a:cubicBezTo>
                <a:cubicBezTo>
                  <a:pt x="314" y="1233"/>
                  <a:pt x="425" y="1296"/>
                  <a:pt x="547" y="1296"/>
                </a:cubicBezTo>
                <a:cubicBezTo>
                  <a:pt x="591" y="1296"/>
                  <a:pt x="637" y="1288"/>
                  <a:pt x="683" y="1270"/>
                </a:cubicBezTo>
                <a:cubicBezTo>
                  <a:pt x="853" y="1235"/>
                  <a:pt x="990" y="1031"/>
                  <a:pt x="956" y="860"/>
                </a:cubicBezTo>
                <a:cubicBezTo>
                  <a:pt x="956" y="655"/>
                  <a:pt x="921" y="485"/>
                  <a:pt x="853" y="280"/>
                </a:cubicBezTo>
                <a:cubicBezTo>
                  <a:pt x="794" y="101"/>
                  <a:pt x="656" y="1"/>
                  <a:pt x="4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47" name="Google Shape;18947;p135"/>
          <p:cNvSpPr/>
          <p:nvPr/>
        </p:nvSpPr>
        <p:spPr>
          <a:xfrm flipH="1">
            <a:off x="8737994" y="4591080"/>
            <a:ext cx="40618" cy="32587"/>
          </a:xfrm>
          <a:custGeom>
            <a:rect b="b" l="l" r="r" t="t"/>
            <a:pathLst>
              <a:path extrusionOk="0" h="986" w="1229">
                <a:moveTo>
                  <a:pt x="508" y="0"/>
                </a:moveTo>
                <a:cubicBezTo>
                  <a:pt x="295" y="0"/>
                  <a:pt x="99" y="132"/>
                  <a:pt x="69" y="346"/>
                </a:cubicBezTo>
                <a:cubicBezTo>
                  <a:pt x="0" y="585"/>
                  <a:pt x="103" y="824"/>
                  <a:pt x="273" y="927"/>
                </a:cubicBezTo>
                <a:cubicBezTo>
                  <a:pt x="363" y="966"/>
                  <a:pt x="458" y="986"/>
                  <a:pt x="553" y="986"/>
                </a:cubicBezTo>
                <a:cubicBezTo>
                  <a:pt x="782" y="986"/>
                  <a:pt x="1006" y="871"/>
                  <a:pt x="1126" y="654"/>
                </a:cubicBezTo>
                <a:cubicBezTo>
                  <a:pt x="1229" y="551"/>
                  <a:pt x="1195" y="381"/>
                  <a:pt x="1092" y="278"/>
                </a:cubicBezTo>
                <a:cubicBezTo>
                  <a:pt x="956" y="108"/>
                  <a:pt x="785" y="5"/>
                  <a:pt x="581" y="5"/>
                </a:cubicBezTo>
                <a:cubicBezTo>
                  <a:pt x="556" y="2"/>
                  <a:pt x="532" y="0"/>
                  <a:pt x="50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48" name="Google Shape;18948;p135"/>
          <p:cNvSpPr/>
          <p:nvPr/>
        </p:nvSpPr>
        <p:spPr>
          <a:xfrm flipH="1">
            <a:off x="7017733" y="4686796"/>
            <a:ext cx="40618" cy="31992"/>
          </a:xfrm>
          <a:custGeom>
            <a:rect b="b" l="l" r="r" t="t"/>
            <a:pathLst>
              <a:path extrusionOk="0" h="968" w="1229">
                <a:moveTo>
                  <a:pt x="615" y="1"/>
                </a:moveTo>
                <a:cubicBezTo>
                  <a:pt x="408" y="1"/>
                  <a:pt x="222" y="84"/>
                  <a:pt x="103" y="251"/>
                </a:cubicBezTo>
                <a:cubicBezTo>
                  <a:pt x="0" y="388"/>
                  <a:pt x="0" y="558"/>
                  <a:pt x="103" y="661"/>
                </a:cubicBezTo>
                <a:cubicBezTo>
                  <a:pt x="205" y="831"/>
                  <a:pt x="376" y="934"/>
                  <a:pt x="580" y="968"/>
                </a:cubicBezTo>
                <a:cubicBezTo>
                  <a:pt x="717" y="968"/>
                  <a:pt x="888" y="934"/>
                  <a:pt x="990" y="831"/>
                </a:cubicBezTo>
                <a:cubicBezTo>
                  <a:pt x="1229" y="593"/>
                  <a:pt x="1160" y="183"/>
                  <a:pt x="888" y="47"/>
                </a:cubicBezTo>
                <a:cubicBezTo>
                  <a:pt x="795" y="16"/>
                  <a:pt x="703" y="1"/>
                  <a:pt x="6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49" name="Google Shape;18949;p135"/>
          <p:cNvSpPr/>
          <p:nvPr/>
        </p:nvSpPr>
        <p:spPr>
          <a:xfrm flipH="1">
            <a:off x="5620814" y="2901670"/>
            <a:ext cx="37247" cy="35264"/>
          </a:xfrm>
          <a:custGeom>
            <a:rect b="b" l="l" r="r" t="t"/>
            <a:pathLst>
              <a:path extrusionOk="0" h="1067" w="1127">
                <a:moveTo>
                  <a:pt x="573" y="0"/>
                </a:moveTo>
                <a:cubicBezTo>
                  <a:pt x="482" y="0"/>
                  <a:pt x="389" y="27"/>
                  <a:pt x="307" y="82"/>
                </a:cubicBezTo>
                <a:cubicBezTo>
                  <a:pt x="103" y="184"/>
                  <a:pt x="0" y="389"/>
                  <a:pt x="69" y="628"/>
                </a:cubicBezTo>
                <a:cubicBezTo>
                  <a:pt x="151" y="903"/>
                  <a:pt x="388" y="1067"/>
                  <a:pt x="656" y="1067"/>
                </a:cubicBezTo>
                <a:cubicBezTo>
                  <a:pt x="721" y="1067"/>
                  <a:pt x="787" y="1057"/>
                  <a:pt x="853" y="1037"/>
                </a:cubicBezTo>
                <a:cubicBezTo>
                  <a:pt x="990" y="1003"/>
                  <a:pt x="1092" y="867"/>
                  <a:pt x="1092" y="730"/>
                </a:cubicBezTo>
                <a:cubicBezTo>
                  <a:pt x="1126" y="526"/>
                  <a:pt x="1058" y="321"/>
                  <a:pt x="922" y="184"/>
                </a:cubicBezTo>
                <a:cubicBezTo>
                  <a:pt x="840" y="62"/>
                  <a:pt x="709" y="0"/>
                  <a:pt x="57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50" name="Google Shape;18950;p135"/>
          <p:cNvSpPr/>
          <p:nvPr/>
        </p:nvSpPr>
        <p:spPr>
          <a:xfrm flipH="1">
            <a:off x="7928343" y="216741"/>
            <a:ext cx="45146" cy="29117"/>
          </a:xfrm>
          <a:custGeom>
            <a:rect b="b" l="l" r="r" t="t"/>
            <a:pathLst>
              <a:path extrusionOk="0" h="881" w="1366">
                <a:moveTo>
                  <a:pt x="375" y="0"/>
                </a:moveTo>
                <a:cubicBezTo>
                  <a:pt x="205" y="68"/>
                  <a:pt x="68" y="205"/>
                  <a:pt x="34" y="409"/>
                </a:cubicBezTo>
                <a:cubicBezTo>
                  <a:pt x="0" y="580"/>
                  <a:pt x="103" y="751"/>
                  <a:pt x="273" y="819"/>
                </a:cubicBezTo>
                <a:cubicBezTo>
                  <a:pt x="387" y="862"/>
                  <a:pt x="508" y="881"/>
                  <a:pt x="629" y="881"/>
                </a:cubicBezTo>
                <a:cubicBezTo>
                  <a:pt x="797" y="881"/>
                  <a:pt x="968" y="844"/>
                  <a:pt x="1126" y="785"/>
                </a:cubicBezTo>
                <a:cubicBezTo>
                  <a:pt x="1297" y="682"/>
                  <a:pt x="1365" y="512"/>
                  <a:pt x="1331" y="341"/>
                </a:cubicBezTo>
                <a:cubicBezTo>
                  <a:pt x="1331" y="171"/>
                  <a:pt x="1160" y="0"/>
                  <a:pt x="9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51" name="Google Shape;18951;p135"/>
          <p:cNvSpPr/>
          <p:nvPr/>
        </p:nvSpPr>
        <p:spPr>
          <a:xfrm flipH="1">
            <a:off x="8432400" y="152400"/>
            <a:ext cx="39528" cy="35033"/>
          </a:xfrm>
          <a:custGeom>
            <a:rect b="b" l="l" r="r" t="t"/>
            <a:pathLst>
              <a:path extrusionOk="0" h="1060" w="1196">
                <a:moveTo>
                  <a:pt x="672" y="1"/>
                </a:moveTo>
                <a:cubicBezTo>
                  <a:pt x="542" y="1"/>
                  <a:pt x="418" y="38"/>
                  <a:pt x="308" y="104"/>
                </a:cubicBezTo>
                <a:cubicBezTo>
                  <a:pt x="103" y="241"/>
                  <a:pt x="1" y="480"/>
                  <a:pt x="103" y="719"/>
                </a:cubicBezTo>
                <a:cubicBezTo>
                  <a:pt x="171" y="923"/>
                  <a:pt x="376" y="1060"/>
                  <a:pt x="615" y="1060"/>
                </a:cubicBezTo>
                <a:cubicBezTo>
                  <a:pt x="956" y="992"/>
                  <a:pt x="1195" y="684"/>
                  <a:pt x="1161" y="343"/>
                </a:cubicBezTo>
                <a:cubicBezTo>
                  <a:pt x="1127" y="173"/>
                  <a:pt x="1024" y="70"/>
                  <a:pt x="888" y="36"/>
                </a:cubicBezTo>
                <a:cubicBezTo>
                  <a:pt x="815" y="12"/>
                  <a:pt x="743" y="1"/>
                  <a:pt x="67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52" name="Google Shape;18952;p135"/>
          <p:cNvSpPr/>
          <p:nvPr/>
        </p:nvSpPr>
        <p:spPr>
          <a:xfrm flipH="1">
            <a:off x="8241994" y="841946"/>
            <a:ext cx="42866" cy="38272"/>
          </a:xfrm>
          <a:custGeom>
            <a:rect b="b" l="l" r="r" t="t"/>
            <a:pathLst>
              <a:path extrusionOk="0" h="1158" w="1297">
                <a:moveTo>
                  <a:pt x="486" y="0"/>
                </a:moveTo>
                <a:cubicBezTo>
                  <a:pt x="381" y="0"/>
                  <a:pt x="278" y="34"/>
                  <a:pt x="205" y="107"/>
                </a:cubicBezTo>
                <a:cubicBezTo>
                  <a:pt x="69" y="210"/>
                  <a:pt x="0" y="415"/>
                  <a:pt x="103" y="551"/>
                </a:cubicBezTo>
                <a:cubicBezTo>
                  <a:pt x="205" y="824"/>
                  <a:pt x="444" y="1029"/>
                  <a:pt x="717" y="1131"/>
                </a:cubicBezTo>
                <a:cubicBezTo>
                  <a:pt x="763" y="1149"/>
                  <a:pt x="808" y="1158"/>
                  <a:pt x="853" y="1158"/>
                </a:cubicBezTo>
                <a:cubicBezTo>
                  <a:pt x="974" y="1158"/>
                  <a:pt x="1086" y="1095"/>
                  <a:pt x="1160" y="995"/>
                </a:cubicBezTo>
                <a:cubicBezTo>
                  <a:pt x="1297" y="858"/>
                  <a:pt x="1297" y="653"/>
                  <a:pt x="1160" y="517"/>
                </a:cubicBezTo>
                <a:cubicBezTo>
                  <a:pt x="1024" y="346"/>
                  <a:pt x="887" y="210"/>
                  <a:pt x="751" y="73"/>
                </a:cubicBezTo>
                <a:cubicBezTo>
                  <a:pt x="672" y="26"/>
                  <a:pt x="578" y="0"/>
                  <a:pt x="4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53" name="Google Shape;18953;p135"/>
          <p:cNvSpPr/>
          <p:nvPr/>
        </p:nvSpPr>
        <p:spPr>
          <a:xfrm flipH="1">
            <a:off x="9103374" y="444958"/>
            <a:ext cx="40618" cy="33248"/>
          </a:xfrm>
          <a:custGeom>
            <a:rect b="b" l="l" r="r" t="t"/>
            <a:pathLst>
              <a:path extrusionOk="0" h="1006" w="1229">
                <a:moveTo>
                  <a:pt x="538" y="0"/>
                </a:moveTo>
                <a:cubicBezTo>
                  <a:pt x="352" y="0"/>
                  <a:pt x="184" y="104"/>
                  <a:pt x="103" y="294"/>
                </a:cubicBezTo>
                <a:cubicBezTo>
                  <a:pt x="0" y="499"/>
                  <a:pt x="35" y="738"/>
                  <a:pt x="239" y="874"/>
                </a:cubicBezTo>
                <a:cubicBezTo>
                  <a:pt x="356" y="962"/>
                  <a:pt x="492" y="1006"/>
                  <a:pt x="628" y="1006"/>
                </a:cubicBezTo>
                <a:cubicBezTo>
                  <a:pt x="809" y="1006"/>
                  <a:pt x="990" y="928"/>
                  <a:pt x="1126" y="772"/>
                </a:cubicBezTo>
                <a:cubicBezTo>
                  <a:pt x="1229" y="635"/>
                  <a:pt x="1229" y="499"/>
                  <a:pt x="1126" y="362"/>
                </a:cubicBezTo>
                <a:cubicBezTo>
                  <a:pt x="1024" y="192"/>
                  <a:pt x="854" y="55"/>
                  <a:pt x="683" y="21"/>
                </a:cubicBezTo>
                <a:cubicBezTo>
                  <a:pt x="634" y="7"/>
                  <a:pt x="585" y="0"/>
                  <a:pt x="53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54" name="Google Shape;18954;p135"/>
          <p:cNvSpPr/>
          <p:nvPr/>
        </p:nvSpPr>
        <p:spPr>
          <a:xfrm flipH="1">
            <a:off x="263680" y="2550076"/>
            <a:ext cx="30472" cy="43329"/>
          </a:xfrm>
          <a:custGeom>
            <a:rect b="b" l="l" r="r" t="t"/>
            <a:pathLst>
              <a:path extrusionOk="0" h="1311" w="922">
                <a:moveTo>
                  <a:pt x="469" y="0"/>
                </a:moveTo>
                <a:cubicBezTo>
                  <a:pt x="299" y="0"/>
                  <a:pt x="162" y="97"/>
                  <a:pt x="103" y="246"/>
                </a:cubicBezTo>
                <a:cubicBezTo>
                  <a:pt x="1" y="485"/>
                  <a:pt x="1" y="792"/>
                  <a:pt x="103" y="1065"/>
                </a:cubicBezTo>
                <a:cubicBezTo>
                  <a:pt x="162" y="1213"/>
                  <a:pt x="299" y="1310"/>
                  <a:pt x="469" y="1310"/>
                </a:cubicBezTo>
                <a:cubicBezTo>
                  <a:pt x="494" y="1310"/>
                  <a:pt x="520" y="1308"/>
                  <a:pt x="546" y="1304"/>
                </a:cubicBezTo>
                <a:cubicBezTo>
                  <a:pt x="717" y="1304"/>
                  <a:pt x="854" y="1167"/>
                  <a:pt x="888" y="997"/>
                </a:cubicBezTo>
                <a:cubicBezTo>
                  <a:pt x="922" y="792"/>
                  <a:pt x="922" y="587"/>
                  <a:pt x="922" y="382"/>
                </a:cubicBezTo>
                <a:cubicBezTo>
                  <a:pt x="888" y="212"/>
                  <a:pt x="717" y="41"/>
                  <a:pt x="546" y="7"/>
                </a:cubicBezTo>
                <a:cubicBezTo>
                  <a:pt x="520" y="3"/>
                  <a:pt x="494" y="0"/>
                  <a:pt x="46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55" name="Google Shape;18955;p135"/>
          <p:cNvSpPr/>
          <p:nvPr/>
        </p:nvSpPr>
        <p:spPr>
          <a:xfrm flipH="1">
            <a:off x="625109" y="151516"/>
            <a:ext cx="36124" cy="36818"/>
          </a:xfrm>
          <a:custGeom>
            <a:rect b="b" l="l" r="r" t="t"/>
            <a:pathLst>
              <a:path extrusionOk="0" h="1114" w="1093">
                <a:moveTo>
                  <a:pt x="524" y="0"/>
                </a:moveTo>
                <a:cubicBezTo>
                  <a:pt x="475" y="0"/>
                  <a:pt x="425" y="7"/>
                  <a:pt x="375" y="21"/>
                </a:cubicBezTo>
                <a:cubicBezTo>
                  <a:pt x="137" y="89"/>
                  <a:pt x="0" y="294"/>
                  <a:pt x="0" y="499"/>
                </a:cubicBezTo>
                <a:cubicBezTo>
                  <a:pt x="34" y="874"/>
                  <a:pt x="341" y="1113"/>
                  <a:pt x="683" y="1113"/>
                </a:cubicBezTo>
                <a:cubicBezTo>
                  <a:pt x="853" y="1113"/>
                  <a:pt x="956" y="1011"/>
                  <a:pt x="990" y="840"/>
                </a:cubicBezTo>
                <a:cubicBezTo>
                  <a:pt x="1092" y="670"/>
                  <a:pt x="1058" y="431"/>
                  <a:pt x="956" y="260"/>
                </a:cubicBezTo>
                <a:cubicBezTo>
                  <a:pt x="875" y="98"/>
                  <a:pt x="708" y="0"/>
                  <a:pt x="52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56" name="Google Shape;18956;p135"/>
          <p:cNvSpPr/>
          <p:nvPr/>
        </p:nvSpPr>
        <p:spPr>
          <a:xfrm flipH="1">
            <a:off x="5309898" y="67304"/>
            <a:ext cx="33711" cy="35694"/>
          </a:xfrm>
          <a:custGeom>
            <a:rect b="b" l="l" r="r" t="t"/>
            <a:pathLst>
              <a:path extrusionOk="0" h="1080" w="1020">
                <a:moveTo>
                  <a:pt x="410" y="0"/>
                </a:moveTo>
                <a:cubicBezTo>
                  <a:pt x="240" y="0"/>
                  <a:pt x="103" y="69"/>
                  <a:pt x="69" y="239"/>
                </a:cubicBezTo>
                <a:cubicBezTo>
                  <a:pt x="1" y="410"/>
                  <a:pt x="1" y="614"/>
                  <a:pt x="69" y="819"/>
                </a:cubicBezTo>
                <a:cubicBezTo>
                  <a:pt x="137" y="922"/>
                  <a:pt x="240" y="1024"/>
                  <a:pt x="410" y="1058"/>
                </a:cubicBezTo>
                <a:cubicBezTo>
                  <a:pt x="455" y="1073"/>
                  <a:pt x="500" y="1080"/>
                  <a:pt x="544" y="1080"/>
                </a:cubicBezTo>
                <a:cubicBezTo>
                  <a:pt x="800" y="1080"/>
                  <a:pt x="1020" y="843"/>
                  <a:pt x="990" y="580"/>
                </a:cubicBezTo>
                <a:cubicBezTo>
                  <a:pt x="956" y="273"/>
                  <a:pt x="718" y="34"/>
                  <a:pt x="4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57" name="Google Shape;18957;p135"/>
          <p:cNvSpPr/>
          <p:nvPr/>
        </p:nvSpPr>
        <p:spPr>
          <a:xfrm flipH="1">
            <a:off x="2304445" y="4852262"/>
            <a:ext cx="38371" cy="38074"/>
          </a:xfrm>
          <a:custGeom>
            <a:rect b="b" l="l" r="r" t="t"/>
            <a:pathLst>
              <a:path extrusionOk="0" h="1152" w="1161">
                <a:moveTo>
                  <a:pt x="614" y="1"/>
                </a:moveTo>
                <a:cubicBezTo>
                  <a:pt x="479" y="1"/>
                  <a:pt x="346" y="54"/>
                  <a:pt x="239" y="161"/>
                </a:cubicBezTo>
                <a:cubicBezTo>
                  <a:pt x="0" y="434"/>
                  <a:pt x="34" y="809"/>
                  <a:pt x="307" y="1048"/>
                </a:cubicBezTo>
                <a:cubicBezTo>
                  <a:pt x="374" y="1114"/>
                  <a:pt x="468" y="1152"/>
                  <a:pt x="564" y="1152"/>
                </a:cubicBezTo>
                <a:cubicBezTo>
                  <a:pt x="616" y="1152"/>
                  <a:pt x="669" y="1140"/>
                  <a:pt x="717" y="1116"/>
                </a:cubicBezTo>
                <a:cubicBezTo>
                  <a:pt x="888" y="1014"/>
                  <a:pt x="1024" y="843"/>
                  <a:pt x="1092" y="638"/>
                </a:cubicBezTo>
                <a:cubicBezTo>
                  <a:pt x="1160" y="434"/>
                  <a:pt x="1058" y="161"/>
                  <a:pt x="853" y="58"/>
                </a:cubicBezTo>
                <a:cubicBezTo>
                  <a:pt x="777" y="20"/>
                  <a:pt x="695" y="1"/>
                  <a:pt x="614" y="1"/>
                </a:cubicBezTo>
                <a:close/>
              </a:path>
            </a:pathLst>
          </a:custGeom>
          <a:solidFill>
            <a:schemeClr val="dk1"/>
          </a:solidFill>
          <a:ln cap="flat" cmpd="sng" w="952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58" name="Google Shape;18958;p135"/>
          <p:cNvSpPr/>
          <p:nvPr/>
        </p:nvSpPr>
        <p:spPr>
          <a:xfrm flipH="1">
            <a:off x="146188" y="1404861"/>
            <a:ext cx="44023" cy="33447"/>
          </a:xfrm>
          <a:custGeom>
            <a:rect b="b" l="l" r="r" t="t"/>
            <a:pathLst>
              <a:path extrusionOk="0" h="1012" w="1332">
                <a:moveTo>
                  <a:pt x="931" y="0"/>
                </a:moveTo>
                <a:cubicBezTo>
                  <a:pt x="894" y="0"/>
                  <a:pt x="857" y="7"/>
                  <a:pt x="819" y="22"/>
                </a:cubicBezTo>
                <a:cubicBezTo>
                  <a:pt x="615" y="56"/>
                  <a:pt x="410" y="124"/>
                  <a:pt x="239" y="227"/>
                </a:cubicBezTo>
                <a:cubicBezTo>
                  <a:pt x="69" y="329"/>
                  <a:pt x="0" y="534"/>
                  <a:pt x="35" y="704"/>
                </a:cubicBezTo>
                <a:cubicBezTo>
                  <a:pt x="69" y="875"/>
                  <a:pt x="239" y="1011"/>
                  <a:pt x="410" y="1011"/>
                </a:cubicBezTo>
                <a:cubicBezTo>
                  <a:pt x="717" y="1011"/>
                  <a:pt x="990" y="909"/>
                  <a:pt x="1195" y="704"/>
                </a:cubicBezTo>
                <a:cubicBezTo>
                  <a:pt x="1297" y="568"/>
                  <a:pt x="1331" y="363"/>
                  <a:pt x="1229" y="192"/>
                </a:cubicBezTo>
                <a:cubicBezTo>
                  <a:pt x="1176" y="86"/>
                  <a:pt x="1060" y="0"/>
                  <a:pt x="9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59" name="Google Shape;18959;p135"/>
          <p:cNvSpPr/>
          <p:nvPr/>
        </p:nvSpPr>
        <p:spPr>
          <a:xfrm flipH="1">
            <a:off x="1727389" y="33909"/>
            <a:ext cx="41775" cy="33381"/>
          </a:xfrm>
          <a:custGeom>
            <a:rect b="b" l="l" r="r" t="t"/>
            <a:pathLst>
              <a:path extrusionOk="0" h="1010" w="1264">
                <a:moveTo>
                  <a:pt x="542" y="0"/>
                </a:moveTo>
                <a:cubicBezTo>
                  <a:pt x="329" y="0"/>
                  <a:pt x="134" y="132"/>
                  <a:pt x="103" y="346"/>
                </a:cubicBezTo>
                <a:cubicBezTo>
                  <a:pt x="1" y="585"/>
                  <a:pt x="103" y="790"/>
                  <a:pt x="274" y="927"/>
                </a:cubicBezTo>
                <a:cubicBezTo>
                  <a:pt x="376" y="983"/>
                  <a:pt x="490" y="1010"/>
                  <a:pt x="602" y="1010"/>
                </a:cubicBezTo>
                <a:cubicBezTo>
                  <a:pt x="827" y="1010"/>
                  <a:pt x="1047" y="904"/>
                  <a:pt x="1161" y="722"/>
                </a:cubicBezTo>
                <a:cubicBezTo>
                  <a:pt x="1263" y="585"/>
                  <a:pt x="1229" y="415"/>
                  <a:pt x="1127" y="278"/>
                </a:cubicBezTo>
                <a:cubicBezTo>
                  <a:pt x="1024" y="108"/>
                  <a:pt x="820" y="5"/>
                  <a:pt x="615" y="5"/>
                </a:cubicBezTo>
                <a:cubicBezTo>
                  <a:pt x="590" y="2"/>
                  <a:pt x="566" y="0"/>
                  <a:pt x="5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60" name="Google Shape;18960;p135"/>
          <p:cNvSpPr/>
          <p:nvPr/>
        </p:nvSpPr>
        <p:spPr>
          <a:xfrm flipH="1">
            <a:off x="9010894" y="2771733"/>
            <a:ext cx="41775" cy="31662"/>
          </a:xfrm>
          <a:custGeom>
            <a:rect b="b" l="l" r="r" t="t"/>
            <a:pathLst>
              <a:path extrusionOk="0" h="958" w="1264">
                <a:moveTo>
                  <a:pt x="644" y="1"/>
                </a:moveTo>
                <a:cubicBezTo>
                  <a:pt x="440" y="1"/>
                  <a:pt x="256" y="101"/>
                  <a:pt x="137" y="267"/>
                </a:cubicBezTo>
                <a:cubicBezTo>
                  <a:pt x="1" y="369"/>
                  <a:pt x="1" y="574"/>
                  <a:pt x="137" y="676"/>
                </a:cubicBezTo>
                <a:cubicBezTo>
                  <a:pt x="240" y="847"/>
                  <a:pt x="410" y="949"/>
                  <a:pt x="615" y="949"/>
                </a:cubicBezTo>
                <a:cubicBezTo>
                  <a:pt x="639" y="955"/>
                  <a:pt x="664" y="958"/>
                  <a:pt x="690" y="958"/>
                </a:cubicBezTo>
                <a:cubicBezTo>
                  <a:pt x="810" y="958"/>
                  <a:pt x="940" y="897"/>
                  <a:pt x="1024" y="813"/>
                </a:cubicBezTo>
                <a:cubicBezTo>
                  <a:pt x="1263" y="608"/>
                  <a:pt x="1195" y="198"/>
                  <a:pt x="922" y="62"/>
                </a:cubicBezTo>
                <a:cubicBezTo>
                  <a:pt x="828" y="20"/>
                  <a:pt x="734" y="1"/>
                  <a:pt x="64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61" name="Google Shape;18961;p135"/>
          <p:cNvSpPr/>
          <p:nvPr/>
        </p:nvSpPr>
        <p:spPr>
          <a:xfrm flipH="1">
            <a:off x="5589652" y="2266869"/>
            <a:ext cx="40651" cy="39462"/>
          </a:xfrm>
          <a:custGeom>
            <a:rect b="b" l="l" r="r" t="t"/>
            <a:pathLst>
              <a:path extrusionOk="0" h="1194" w="1230">
                <a:moveTo>
                  <a:pt x="843" y="1"/>
                </a:moveTo>
                <a:cubicBezTo>
                  <a:pt x="791" y="1"/>
                  <a:pt x="737" y="12"/>
                  <a:pt x="683" y="34"/>
                </a:cubicBezTo>
                <a:cubicBezTo>
                  <a:pt x="410" y="136"/>
                  <a:pt x="206" y="341"/>
                  <a:pt x="69" y="614"/>
                </a:cubicBezTo>
                <a:cubicBezTo>
                  <a:pt x="1" y="784"/>
                  <a:pt x="69" y="989"/>
                  <a:pt x="206" y="1091"/>
                </a:cubicBezTo>
                <a:cubicBezTo>
                  <a:pt x="274" y="1160"/>
                  <a:pt x="359" y="1194"/>
                  <a:pt x="445" y="1194"/>
                </a:cubicBezTo>
                <a:cubicBezTo>
                  <a:pt x="530" y="1194"/>
                  <a:pt x="615" y="1160"/>
                  <a:pt x="683" y="1091"/>
                </a:cubicBezTo>
                <a:cubicBezTo>
                  <a:pt x="854" y="955"/>
                  <a:pt x="991" y="853"/>
                  <a:pt x="1127" y="682"/>
                </a:cubicBezTo>
                <a:cubicBezTo>
                  <a:pt x="1229" y="545"/>
                  <a:pt x="1229" y="307"/>
                  <a:pt x="1127" y="170"/>
                </a:cubicBezTo>
                <a:cubicBezTo>
                  <a:pt x="1057" y="54"/>
                  <a:pt x="955" y="1"/>
                  <a:pt x="84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62" name="Google Shape;18962;p135"/>
          <p:cNvSpPr/>
          <p:nvPr/>
        </p:nvSpPr>
        <p:spPr>
          <a:xfrm flipH="1">
            <a:off x="8778594" y="1756676"/>
            <a:ext cx="38371" cy="37908"/>
          </a:xfrm>
          <a:custGeom>
            <a:rect b="b" l="l" r="r" t="t"/>
            <a:pathLst>
              <a:path extrusionOk="0" h="1147" w="1161">
                <a:moveTo>
                  <a:pt x="577" y="1"/>
                </a:moveTo>
                <a:cubicBezTo>
                  <a:pt x="447" y="1"/>
                  <a:pt x="323" y="59"/>
                  <a:pt x="239" y="143"/>
                </a:cubicBezTo>
                <a:cubicBezTo>
                  <a:pt x="0" y="416"/>
                  <a:pt x="34" y="826"/>
                  <a:pt x="273" y="1065"/>
                </a:cubicBezTo>
                <a:cubicBezTo>
                  <a:pt x="329" y="1121"/>
                  <a:pt x="406" y="1146"/>
                  <a:pt x="487" y="1146"/>
                </a:cubicBezTo>
                <a:cubicBezTo>
                  <a:pt x="553" y="1146"/>
                  <a:pt x="621" y="1129"/>
                  <a:pt x="683" y="1099"/>
                </a:cubicBezTo>
                <a:cubicBezTo>
                  <a:pt x="887" y="1031"/>
                  <a:pt x="1024" y="860"/>
                  <a:pt x="1058" y="655"/>
                </a:cubicBezTo>
                <a:cubicBezTo>
                  <a:pt x="1160" y="416"/>
                  <a:pt x="1058" y="177"/>
                  <a:pt x="819" y="75"/>
                </a:cubicBezTo>
                <a:cubicBezTo>
                  <a:pt x="741" y="23"/>
                  <a:pt x="658" y="1"/>
                  <a:pt x="57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63" name="Google Shape;18963;p135"/>
          <p:cNvSpPr/>
          <p:nvPr/>
        </p:nvSpPr>
        <p:spPr>
          <a:xfrm flipH="1">
            <a:off x="6246980" y="4599093"/>
            <a:ext cx="37247" cy="35925"/>
          </a:xfrm>
          <a:custGeom>
            <a:rect b="b" l="l" r="r" t="t"/>
            <a:pathLst>
              <a:path extrusionOk="0" h="1087" w="1127">
                <a:moveTo>
                  <a:pt x="541" y="0"/>
                </a:moveTo>
                <a:cubicBezTo>
                  <a:pt x="448" y="0"/>
                  <a:pt x="355" y="28"/>
                  <a:pt x="273" y="82"/>
                </a:cubicBezTo>
                <a:cubicBezTo>
                  <a:pt x="102" y="185"/>
                  <a:pt x="0" y="424"/>
                  <a:pt x="34" y="628"/>
                </a:cubicBezTo>
                <a:cubicBezTo>
                  <a:pt x="122" y="920"/>
                  <a:pt x="408" y="1087"/>
                  <a:pt x="703" y="1087"/>
                </a:cubicBezTo>
                <a:cubicBezTo>
                  <a:pt x="753" y="1087"/>
                  <a:pt x="803" y="1082"/>
                  <a:pt x="853" y="1072"/>
                </a:cubicBezTo>
                <a:cubicBezTo>
                  <a:pt x="990" y="1004"/>
                  <a:pt x="1092" y="901"/>
                  <a:pt x="1092" y="731"/>
                </a:cubicBezTo>
                <a:cubicBezTo>
                  <a:pt x="1126" y="526"/>
                  <a:pt x="1058" y="321"/>
                  <a:pt x="921" y="185"/>
                </a:cubicBezTo>
                <a:cubicBezTo>
                  <a:pt x="819" y="62"/>
                  <a:pt x="680" y="0"/>
                  <a:pt x="54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8964" name="Google Shape;18964;p13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454226">
            <a:off x="1813718" y="1383970"/>
            <a:ext cx="1218496" cy="81086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965" name="Google Shape;18965;p135"/>
          <p:cNvGrpSpPr/>
          <p:nvPr/>
        </p:nvGrpSpPr>
        <p:grpSpPr>
          <a:xfrm>
            <a:off x="5149638" y="1214999"/>
            <a:ext cx="1355003" cy="1360372"/>
            <a:chOff x="3883638" y="1195424"/>
            <a:chExt cx="1355003" cy="1360372"/>
          </a:xfrm>
        </p:grpSpPr>
        <p:sp>
          <p:nvSpPr>
            <p:cNvPr id="18966" name="Google Shape;18966;p135"/>
            <p:cNvSpPr/>
            <p:nvPr/>
          </p:nvSpPr>
          <p:spPr>
            <a:xfrm>
              <a:off x="3883638" y="1195424"/>
              <a:ext cx="382328" cy="371814"/>
            </a:xfrm>
            <a:custGeom>
              <a:rect b="b" l="l" r="r" t="t"/>
              <a:pathLst>
                <a:path extrusionOk="0" h="6269" w="6446">
                  <a:moveTo>
                    <a:pt x="3729" y="0"/>
                  </a:moveTo>
                  <a:lnTo>
                    <a:pt x="0" y="3279"/>
                  </a:lnTo>
                  <a:lnTo>
                    <a:pt x="788" y="3311"/>
                  </a:lnTo>
                  <a:lnTo>
                    <a:pt x="483" y="4468"/>
                  </a:lnTo>
                  <a:lnTo>
                    <a:pt x="1302" y="4163"/>
                  </a:lnTo>
                  <a:lnTo>
                    <a:pt x="1302" y="4163"/>
                  </a:lnTo>
                  <a:lnTo>
                    <a:pt x="1093" y="5384"/>
                  </a:lnTo>
                  <a:lnTo>
                    <a:pt x="1913" y="4854"/>
                  </a:lnTo>
                  <a:lnTo>
                    <a:pt x="1929" y="6268"/>
                  </a:lnTo>
                  <a:lnTo>
                    <a:pt x="6445" y="836"/>
                  </a:lnTo>
                  <a:lnTo>
                    <a:pt x="5144" y="1415"/>
                  </a:lnTo>
                  <a:lnTo>
                    <a:pt x="5144" y="740"/>
                  </a:lnTo>
                  <a:lnTo>
                    <a:pt x="4388" y="1254"/>
                  </a:lnTo>
                  <a:lnTo>
                    <a:pt x="4565" y="257"/>
                  </a:lnTo>
                  <a:lnTo>
                    <a:pt x="3649" y="916"/>
                  </a:lnTo>
                  <a:lnTo>
                    <a:pt x="3729" y="0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  <a:effectLst>
              <a:reflection blurRad="0" dir="5400000" dist="38100" endA="0" endPos="30000" fadeDir="5400012" kx="0" rotWithShape="0" algn="bl" stPos="0" sy="-100000" ky="0"/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7" name="Google Shape;18967;p135"/>
            <p:cNvSpPr/>
            <p:nvPr/>
          </p:nvSpPr>
          <p:spPr>
            <a:xfrm>
              <a:off x="4789586" y="1233036"/>
              <a:ext cx="449055" cy="398563"/>
            </a:xfrm>
            <a:custGeom>
              <a:rect b="b" l="l" r="r" t="t"/>
              <a:pathLst>
                <a:path extrusionOk="0" h="6720" w="7571">
                  <a:moveTo>
                    <a:pt x="1624" y="1"/>
                  </a:moveTo>
                  <a:lnTo>
                    <a:pt x="1720" y="724"/>
                  </a:lnTo>
                  <a:lnTo>
                    <a:pt x="981" y="371"/>
                  </a:lnTo>
                  <a:lnTo>
                    <a:pt x="1190" y="1254"/>
                  </a:lnTo>
                  <a:lnTo>
                    <a:pt x="660" y="965"/>
                  </a:lnTo>
                  <a:lnTo>
                    <a:pt x="660" y="1849"/>
                  </a:lnTo>
                  <a:lnTo>
                    <a:pt x="1" y="2042"/>
                  </a:lnTo>
                  <a:lnTo>
                    <a:pt x="5449" y="6719"/>
                  </a:lnTo>
                  <a:lnTo>
                    <a:pt x="5642" y="6124"/>
                  </a:lnTo>
                  <a:lnTo>
                    <a:pt x="6735" y="6269"/>
                  </a:lnTo>
                  <a:lnTo>
                    <a:pt x="6253" y="5642"/>
                  </a:lnTo>
                  <a:lnTo>
                    <a:pt x="6944" y="5867"/>
                  </a:lnTo>
                  <a:lnTo>
                    <a:pt x="6783" y="4903"/>
                  </a:lnTo>
                  <a:lnTo>
                    <a:pt x="7571" y="5112"/>
                  </a:lnTo>
                  <a:lnTo>
                    <a:pt x="7410" y="4356"/>
                  </a:lnTo>
                  <a:lnTo>
                    <a:pt x="1624" y="1"/>
                  </a:lnTo>
                  <a:close/>
                </a:path>
              </a:pathLst>
            </a:custGeom>
            <a:solidFill>
              <a:schemeClr val="lt1"/>
            </a:solidFill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8" name="Google Shape;18968;p135"/>
            <p:cNvSpPr/>
            <p:nvPr/>
          </p:nvSpPr>
          <p:spPr>
            <a:xfrm>
              <a:off x="3952011" y="1277600"/>
              <a:ext cx="1156078" cy="1278196"/>
            </a:xfrm>
            <a:custGeom>
              <a:rect b="b" l="l" r="r" t="t"/>
              <a:pathLst>
                <a:path extrusionOk="0" h="17809" w="18131">
                  <a:moveTo>
                    <a:pt x="18130" y="0"/>
                  </a:moveTo>
                  <a:cubicBezTo>
                    <a:pt x="16105" y="257"/>
                    <a:pt x="14064" y="370"/>
                    <a:pt x="12023" y="370"/>
                  </a:cubicBezTo>
                  <a:cubicBezTo>
                    <a:pt x="9737" y="345"/>
                    <a:pt x="8296" y="169"/>
                    <a:pt x="6379" y="169"/>
                  </a:cubicBezTo>
                  <a:cubicBezTo>
                    <a:pt x="5803" y="169"/>
                    <a:pt x="5183" y="184"/>
                    <a:pt x="4485" y="225"/>
                  </a:cubicBezTo>
                  <a:cubicBezTo>
                    <a:pt x="3103" y="322"/>
                    <a:pt x="1721" y="482"/>
                    <a:pt x="338" y="724"/>
                  </a:cubicBezTo>
                  <a:cubicBezTo>
                    <a:pt x="146" y="3568"/>
                    <a:pt x="17" y="6574"/>
                    <a:pt x="17" y="9756"/>
                  </a:cubicBezTo>
                  <a:cubicBezTo>
                    <a:pt x="1" y="12569"/>
                    <a:pt x="81" y="15253"/>
                    <a:pt x="210" y="17808"/>
                  </a:cubicBezTo>
                  <a:lnTo>
                    <a:pt x="14707" y="17503"/>
                  </a:lnTo>
                  <a:lnTo>
                    <a:pt x="18130" y="13694"/>
                  </a:lnTo>
                  <a:lnTo>
                    <a:pt x="18130" y="0"/>
                  </a:lnTo>
                  <a:close/>
                </a:path>
              </a:pathLst>
            </a:custGeom>
            <a:noFill/>
            <a:ln cap="rnd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8969" name="Google Shape;18969;p13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5361183" y="1440195"/>
            <a:ext cx="827770" cy="992150"/>
          </a:xfrm>
          <a:prstGeom prst="rect">
            <a:avLst/>
          </a:prstGeom>
          <a:noFill/>
          <a:ln cap="rnd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973" name="Shape 189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974" name="Google Shape;18974;p13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362950" y="265025"/>
            <a:ext cx="6418098" cy="48387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978" name="Shape 18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79" name="Google Shape;18979;p137"/>
          <p:cNvSpPr txBox="1"/>
          <p:nvPr>
            <p:ph idx="4294967295" type="title"/>
          </p:nvPr>
        </p:nvSpPr>
        <p:spPr>
          <a:xfrm>
            <a:off x="1060500" y="285275"/>
            <a:ext cx="7023000" cy="125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900">
                <a:latin typeface="Arial"/>
                <a:ea typeface="Arial"/>
                <a:cs typeface="Arial"/>
                <a:sym typeface="Arial"/>
              </a:rPr>
              <a:t>Life After High School- Military/Undecided</a:t>
            </a:r>
            <a:endParaRPr sz="2900"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8980" name="Google Shape;18980;p13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0150" y="4060303"/>
            <a:ext cx="2302000" cy="1044285"/>
          </a:xfrm>
          <a:prstGeom prst="rect">
            <a:avLst/>
          </a:prstGeom>
          <a:noFill/>
          <a:ln>
            <a:noFill/>
          </a:ln>
        </p:spPr>
      </p:pic>
      <p:sp>
        <p:nvSpPr>
          <p:cNvPr id="18981" name="Google Shape;18981;p137"/>
          <p:cNvSpPr txBox="1"/>
          <p:nvPr/>
        </p:nvSpPr>
        <p:spPr>
          <a:xfrm>
            <a:off x="1602775" y="1178925"/>
            <a:ext cx="6054300" cy="3234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rPr>
              <a:t>Take the ASVAB (Armed Services Vocational Aptitude Battery)</a:t>
            </a:r>
            <a:endParaRPr sz="1500">
              <a:solidFill>
                <a:schemeClr val="dk2"/>
              </a:solidFill>
              <a:latin typeface="Lato"/>
              <a:ea typeface="Lato"/>
              <a:cs typeface="Lato"/>
              <a:sym typeface="Lato"/>
            </a:endParaRPr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Lato"/>
              <a:buChar char="●"/>
            </a:pPr>
            <a:r>
              <a:rPr lang="en" sz="15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rPr>
              <a:t>A multiple aptitude test that allows students to identify their strengths/skills</a:t>
            </a:r>
            <a:endParaRPr sz="1500">
              <a:solidFill>
                <a:schemeClr val="dk2"/>
              </a:solidFill>
              <a:latin typeface="Lato"/>
              <a:ea typeface="Lato"/>
              <a:cs typeface="Lato"/>
              <a:sym typeface="Lato"/>
            </a:endParaRPr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Lato"/>
              <a:buChar char="●"/>
            </a:pPr>
            <a:r>
              <a:rPr lang="en" sz="15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rPr>
              <a:t>There is no “pass” or “fail”. The results represent how well you have developed your skills in addition to your potential for training</a:t>
            </a:r>
            <a:endParaRPr sz="1500">
              <a:solidFill>
                <a:schemeClr val="dk2"/>
              </a:solidFill>
              <a:latin typeface="Lato"/>
              <a:ea typeface="Lato"/>
              <a:cs typeface="Lato"/>
              <a:sym typeface="Lato"/>
            </a:endParaRPr>
          </a:p>
          <a:p>
            <a:pPr indent="-323850" lvl="0" marL="4572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500"/>
              <a:buFont typeface="Lato"/>
              <a:buChar char="●"/>
            </a:pPr>
            <a:r>
              <a:rPr lang="en" sz="15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rPr>
              <a:t>Provides potential career matches/paths based on your results</a:t>
            </a:r>
            <a:endParaRPr sz="1500">
              <a:solidFill>
                <a:schemeClr val="dk2"/>
              </a:solidFill>
              <a:latin typeface="Lato"/>
              <a:ea typeface="Lato"/>
              <a:cs typeface="Lato"/>
              <a:sym typeface="Lat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>
              <a:solidFill>
                <a:schemeClr val="dk2"/>
              </a:solidFill>
              <a:latin typeface="Lato"/>
              <a:ea typeface="Lato"/>
              <a:cs typeface="Lato"/>
              <a:sym typeface="Lat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500">
              <a:solidFill>
                <a:schemeClr val="dk2"/>
              </a:solidFill>
              <a:latin typeface="Lato"/>
              <a:ea typeface="Lato"/>
              <a:cs typeface="Lato"/>
              <a:sym typeface="Lat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rPr>
              <a:t>We will offer the ASVAB here at CHS in the spring. If you’re interested, pay attention to the announcements and listen for how &amp; </a:t>
            </a:r>
            <a:r>
              <a:rPr lang="en" sz="15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rPr>
              <a:t>when</a:t>
            </a:r>
            <a:r>
              <a:rPr lang="en" sz="15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rPr>
              <a:t> to sign up. </a:t>
            </a:r>
            <a:endParaRPr sz="1500">
              <a:solidFill>
                <a:schemeClr val="dk2"/>
              </a:solidFill>
              <a:latin typeface="Lato"/>
              <a:ea typeface="Lato"/>
              <a:cs typeface="Lato"/>
              <a:sym typeface="Lat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2"/>
              </a:solidFill>
              <a:latin typeface="Lato"/>
              <a:ea typeface="Lato"/>
              <a:cs typeface="Lato"/>
              <a:sym typeface="Lato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985" name="Shape 18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86" name="Google Shape;18986;p138"/>
          <p:cNvSpPr txBox="1"/>
          <p:nvPr>
            <p:ph type="title"/>
          </p:nvPr>
        </p:nvSpPr>
        <p:spPr>
          <a:xfrm>
            <a:off x="714850" y="312975"/>
            <a:ext cx="7714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Life After High School- AACC</a:t>
            </a:r>
            <a:endParaRPr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8987" name="Google Shape;18987;p138"/>
          <p:cNvPicPr preferRelativeResize="0"/>
          <p:nvPr/>
        </p:nvPicPr>
        <p:blipFill rotWithShape="1">
          <a:blip r:embed="rId3">
            <a:alphaModFix/>
          </a:blip>
          <a:srcRect b="-761" l="-103128" r="-112828" t="-772"/>
          <a:stretch/>
        </p:blipFill>
        <p:spPr>
          <a:xfrm rot="-3971342">
            <a:off x="8019167" y="2551076"/>
            <a:ext cx="1311014" cy="4685823"/>
          </a:xfrm>
          <a:prstGeom prst="rect">
            <a:avLst/>
          </a:prstGeom>
          <a:noFill/>
          <a:ln>
            <a:noFill/>
          </a:ln>
          <a:effectLst>
            <a:outerShdw blurRad="214313" rotWithShape="0" algn="bl" dist="19050">
              <a:srgbClr val="000000">
                <a:alpha val="31000"/>
              </a:srgbClr>
            </a:outerShdw>
          </a:effectLst>
        </p:spPr>
      </p:pic>
      <p:sp>
        <p:nvSpPr>
          <p:cNvPr id="18988" name="Google Shape;18988;p138"/>
          <p:cNvSpPr txBox="1"/>
          <p:nvPr>
            <p:ph idx="4294967295" type="subTitle"/>
          </p:nvPr>
        </p:nvSpPr>
        <p:spPr>
          <a:xfrm>
            <a:off x="714850" y="1289525"/>
            <a:ext cx="8123100" cy="343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6195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Char char="●"/>
            </a:pPr>
            <a:r>
              <a:rPr lang="en" sz="2100">
                <a:solidFill>
                  <a:schemeClr val="dk1"/>
                </a:solidFill>
              </a:rPr>
              <a:t>Apply to AACC from their website: aacc.edu → Apply Now</a:t>
            </a:r>
            <a:endParaRPr sz="2100">
              <a:solidFill>
                <a:schemeClr val="dk1"/>
              </a:solidFill>
            </a:endParaRPr>
          </a:p>
          <a:p>
            <a:pPr indent="-36195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Char char="●"/>
            </a:pPr>
            <a:r>
              <a:rPr lang="en" sz="2100">
                <a:solidFill>
                  <a:schemeClr val="dk1"/>
                </a:solidFill>
              </a:rPr>
              <a:t>Listen for information on PRD days (Personal Registration Day)</a:t>
            </a:r>
            <a:endParaRPr sz="2100">
              <a:solidFill>
                <a:schemeClr val="dk1"/>
              </a:solidFill>
            </a:endParaRPr>
          </a:p>
          <a:p>
            <a:pPr indent="-36195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Char char="●"/>
            </a:pPr>
            <a:r>
              <a:rPr lang="en" sz="2100">
                <a:solidFill>
                  <a:schemeClr val="dk1"/>
                </a:solidFill>
              </a:rPr>
              <a:t>Take the Accuplacer</a:t>
            </a:r>
            <a:endParaRPr sz="2100">
              <a:solidFill>
                <a:schemeClr val="dk1"/>
              </a:solidFill>
            </a:endParaRPr>
          </a:p>
          <a:p>
            <a:pPr indent="-36195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Char char="●"/>
            </a:pPr>
            <a:r>
              <a:rPr lang="en" sz="2100">
                <a:solidFill>
                  <a:schemeClr val="dk1"/>
                </a:solidFill>
              </a:rPr>
              <a:t>Elena White: </a:t>
            </a:r>
            <a:r>
              <a:rPr lang="en" sz="2100" u="sng">
                <a:solidFill>
                  <a:schemeClr val="hlink"/>
                </a:solidFill>
                <a:hlinkClick r:id="rId4"/>
              </a:rPr>
              <a:t>epwhite@aacc.edu</a:t>
            </a:r>
            <a:endParaRPr sz="2100">
              <a:solidFill>
                <a:schemeClr val="dk1"/>
              </a:solidFill>
            </a:endParaRPr>
          </a:p>
          <a:p>
            <a:pPr indent="-36195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Char char="●"/>
            </a:pPr>
            <a:r>
              <a:rPr lang="en" sz="2100">
                <a:solidFill>
                  <a:schemeClr val="dk1"/>
                </a:solidFill>
              </a:rPr>
              <a:t>November 10th - AACC Information Session (sign up through Naviance)</a:t>
            </a:r>
            <a:endParaRPr sz="21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12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1200"/>
              </a:spcBef>
              <a:spcAft>
                <a:spcPts val="1200"/>
              </a:spcAft>
              <a:buNone/>
            </a:pPr>
            <a:r>
              <a:t/>
            </a:r>
            <a:endParaRPr/>
          </a:p>
        </p:txBody>
      </p:sp>
      <p:pic>
        <p:nvPicPr>
          <p:cNvPr id="18989" name="Google Shape;18989;p13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741975" y="3071805"/>
            <a:ext cx="3159328" cy="18034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8993" name="Shape 189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94" name="Google Shape;18994;p139"/>
          <p:cNvSpPr txBox="1"/>
          <p:nvPr>
            <p:ph type="title"/>
          </p:nvPr>
        </p:nvSpPr>
        <p:spPr>
          <a:xfrm>
            <a:off x="982800" y="354325"/>
            <a:ext cx="7726800" cy="54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Arial"/>
                <a:ea typeface="Arial"/>
                <a:cs typeface="Arial"/>
                <a:sym typeface="Arial"/>
              </a:rPr>
              <a:t>Life After High School- Naviance </a:t>
            </a:r>
            <a:endParaRPr sz="2400"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995" name="Google Shape;18995;p139"/>
          <p:cNvGrpSpPr/>
          <p:nvPr/>
        </p:nvGrpSpPr>
        <p:grpSpPr>
          <a:xfrm>
            <a:off x="-36550" y="145080"/>
            <a:ext cx="1385305" cy="706178"/>
            <a:chOff x="0" y="86025"/>
            <a:chExt cx="1617025" cy="824300"/>
          </a:xfrm>
        </p:grpSpPr>
        <p:sp>
          <p:nvSpPr>
            <p:cNvPr id="18996" name="Google Shape;18996;p139"/>
            <p:cNvSpPr/>
            <p:nvPr/>
          </p:nvSpPr>
          <p:spPr>
            <a:xfrm>
              <a:off x="16775" y="155575"/>
              <a:ext cx="1320175" cy="454650"/>
            </a:xfrm>
            <a:custGeom>
              <a:rect b="b" l="l" r="r" t="t"/>
              <a:pathLst>
                <a:path extrusionOk="0" h="18186" w="52807">
                  <a:moveTo>
                    <a:pt x="51905" y="0"/>
                  </a:moveTo>
                  <a:cubicBezTo>
                    <a:pt x="51818" y="0"/>
                    <a:pt x="51726" y="21"/>
                    <a:pt x="51633" y="68"/>
                  </a:cubicBezTo>
                  <a:cubicBezTo>
                    <a:pt x="47532" y="2118"/>
                    <a:pt x="43431" y="4094"/>
                    <a:pt x="39293" y="6070"/>
                  </a:cubicBezTo>
                  <a:cubicBezTo>
                    <a:pt x="35230" y="7934"/>
                    <a:pt x="31203" y="9872"/>
                    <a:pt x="27214" y="11923"/>
                  </a:cubicBezTo>
                  <a:cubicBezTo>
                    <a:pt x="27028" y="12034"/>
                    <a:pt x="26916" y="12258"/>
                    <a:pt x="26916" y="12482"/>
                  </a:cubicBezTo>
                  <a:cubicBezTo>
                    <a:pt x="27011" y="13646"/>
                    <a:pt x="27078" y="14838"/>
                    <a:pt x="27187" y="16010"/>
                  </a:cubicBezTo>
                  <a:lnTo>
                    <a:pt x="27187" y="16010"/>
                  </a:lnTo>
                  <a:cubicBezTo>
                    <a:pt x="22810" y="16159"/>
                    <a:pt x="18432" y="16369"/>
                    <a:pt x="14055" y="16545"/>
                  </a:cubicBezTo>
                  <a:cubicBezTo>
                    <a:pt x="11743" y="16657"/>
                    <a:pt x="9432" y="16732"/>
                    <a:pt x="7121" y="16843"/>
                  </a:cubicBezTo>
                  <a:lnTo>
                    <a:pt x="3654" y="16993"/>
                  </a:lnTo>
                  <a:cubicBezTo>
                    <a:pt x="3132" y="17030"/>
                    <a:pt x="2572" y="17067"/>
                    <a:pt x="2050" y="17104"/>
                  </a:cubicBezTo>
                  <a:cubicBezTo>
                    <a:pt x="1454" y="17179"/>
                    <a:pt x="895" y="17291"/>
                    <a:pt x="336" y="17440"/>
                  </a:cubicBezTo>
                  <a:cubicBezTo>
                    <a:pt x="0" y="17515"/>
                    <a:pt x="149" y="17962"/>
                    <a:pt x="410" y="17999"/>
                  </a:cubicBezTo>
                  <a:lnTo>
                    <a:pt x="447" y="17999"/>
                  </a:lnTo>
                  <a:cubicBezTo>
                    <a:pt x="1044" y="18111"/>
                    <a:pt x="1678" y="18186"/>
                    <a:pt x="2311" y="18186"/>
                  </a:cubicBezTo>
                  <a:lnTo>
                    <a:pt x="3914" y="18186"/>
                  </a:lnTo>
                  <a:lnTo>
                    <a:pt x="7381" y="18111"/>
                  </a:lnTo>
                  <a:cubicBezTo>
                    <a:pt x="9656" y="18036"/>
                    <a:pt x="11930" y="17962"/>
                    <a:pt x="14204" y="17850"/>
                  </a:cubicBezTo>
                  <a:cubicBezTo>
                    <a:pt x="18789" y="17701"/>
                    <a:pt x="23375" y="17589"/>
                    <a:pt x="27960" y="17403"/>
                  </a:cubicBezTo>
                  <a:cubicBezTo>
                    <a:pt x="28333" y="17403"/>
                    <a:pt x="28668" y="17104"/>
                    <a:pt x="28668" y="16694"/>
                  </a:cubicBezTo>
                  <a:cubicBezTo>
                    <a:pt x="28531" y="15427"/>
                    <a:pt x="28394" y="14128"/>
                    <a:pt x="28228" y="12855"/>
                  </a:cubicBezTo>
                  <a:lnTo>
                    <a:pt x="28228" y="12855"/>
                  </a:lnTo>
                  <a:cubicBezTo>
                    <a:pt x="36068" y="8620"/>
                    <a:pt x="44366" y="5300"/>
                    <a:pt x="52229" y="1111"/>
                  </a:cubicBezTo>
                  <a:cubicBezTo>
                    <a:pt x="52807" y="791"/>
                    <a:pt x="52445" y="0"/>
                    <a:pt x="51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7" name="Google Shape;18997;p139"/>
            <p:cNvSpPr/>
            <p:nvPr/>
          </p:nvSpPr>
          <p:spPr>
            <a:xfrm>
              <a:off x="4650" y="396775"/>
              <a:ext cx="1443475" cy="513550"/>
            </a:xfrm>
            <a:custGeom>
              <a:rect b="b" l="l" r="r" t="t"/>
              <a:pathLst>
                <a:path extrusionOk="0" h="20542" w="57739">
                  <a:moveTo>
                    <a:pt x="57560" y="0"/>
                  </a:moveTo>
                  <a:cubicBezTo>
                    <a:pt x="56405" y="336"/>
                    <a:pt x="55249" y="821"/>
                    <a:pt x="54168" y="1380"/>
                  </a:cubicBezTo>
                  <a:cubicBezTo>
                    <a:pt x="53087" y="1902"/>
                    <a:pt x="51969" y="2461"/>
                    <a:pt x="50850" y="3020"/>
                  </a:cubicBezTo>
                  <a:cubicBezTo>
                    <a:pt x="48725" y="4064"/>
                    <a:pt x="46600" y="5145"/>
                    <a:pt x="44513" y="6226"/>
                  </a:cubicBezTo>
                  <a:cubicBezTo>
                    <a:pt x="42388" y="7307"/>
                    <a:pt x="40300" y="8426"/>
                    <a:pt x="38212" y="9544"/>
                  </a:cubicBezTo>
                  <a:cubicBezTo>
                    <a:pt x="37094" y="10103"/>
                    <a:pt x="36013" y="10700"/>
                    <a:pt x="34932" y="11296"/>
                  </a:cubicBezTo>
                  <a:cubicBezTo>
                    <a:pt x="33851" y="11893"/>
                    <a:pt x="32732" y="12340"/>
                    <a:pt x="31688" y="12974"/>
                  </a:cubicBezTo>
                  <a:cubicBezTo>
                    <a:pt x="30719" y="13496"/>
                    <a:pt x="30085" y="14465"/>
                    <a:pt x="29973" y="15546"/>
                  </a:cubicBezTo>
                  <a:cubicBezTo>
                    <a:pt x="29850" y="16718"/>
                    <a:pt x="29778" y="17916"/>
                    <a:pt x="29693" y="19076"/>
                  </a:cubicBezTo>
                  <a:lnTo>
                    <a:pt x="29693" y="19076"/>
                  </a:lnTo>
                  <a:cubicBezTo>
                    <a:pt x="22890" y="18538"/>
                    <a:pt x="16087" y="18256"/>
                    <a:pt x="9284" y="18256"/>
                  </a:cubicBezTo>
                  <a:cubicBezTo>
                    <a:pt x="8501" y="18256"/>
                    <a:pt x="7718" y="18260"/>
                    <a:pt x="6934" y="18268"/>
                  </a:cubicBezTo>
                  <a:cubicBezTo>
                    <a:pt x="5779" y="18268"/>
                    <a:pt x="4660" y="18305"/>
                    <a:pt x="3542" y="18342"/>
                  </a:cubicBezTo>
                  <a:cubicBezTo>
                    <a:pt x="2983" y="18342"/>
                    <a:pt x="2461" y="18379"/>
                    <a:pt x="1939" y="18417"/>
                  </a:cubicBezTo>
                  <a:cubicBezTo>
                    <a:pt x="1380" y="18417"/>
                    <a:pt x="821" y="18566"/>
                    <a:pt x="336" y="18827"/>
                  </a:cubicBezTo>
                  <a:cubicBezTo>
                    <a:pt x="0" y="18976"/>
                    <a:pt x="150" y="19423"/>
                    <a:pt x="448" y="19535"/>
                  </a:cubicBezTo>
                  <a:cubicBezTo>
                    <a:pt x="985" y="19750"/>
                    <a:pt x="1522" y="19804"/>
                    <a:pt x="2073" y="19804"/>
                  </a:cubicBezTo>
                  <a:cubicBezTo>
                    <a:pt x="2478" y="19804"/>
                    <a:pt x="2892" y="19775"/>
                    <a:pt x="3318" y="19759"/>
                  </a:cubicBezTo>
                  <a:cubicBezTo>
                    <a:pt x="4288" y="19722"/>
                    <a:pt x="5257" y="19722"/>
                    <a:pt x="6226" y="19684"/>
                  </a:cubicBezTo>
                  <a:cubicBezTo>
                    <a:pt x="7195" y="19666"/>
                    <a:pt x="8165" y="19656"/>
                    <a:pt x="9134" y="19656"/>
                  </a:cubicBezTo>
                  <a:cubicBezTo>
                    <a:pt x="10103" y="19656"/>
                    <a:pt x="11073" y="19666"/>
                    <a:pt x="12042" y="19684"/>
                  </a:cubicBezTo>
                  <a:cubicBezTo>
                    <a:pt x="15882" y="19722"/>
                    <a:pt x="19759" y="19871"/>
                    <a:pt x="23636" y="20094"/>
                  </a:cubicBezTo>
                  <a:cubicBezTo>
                    <a:pt x="25873" y="20206"/>
                    <a:pt x="28109" y="20355"/>
                    <a:pt x="30309" y="20542"/>
                  </a:cubicBezTo>
                  <a:cubicBezTo>
                    <a:pt x="30682" y="20542"/>
                    <a:pt x="31017" y="20243"/>
                    <a:pt x="31017" y="19833"/>
                  </a:cubicBezTo>
                  <a:cubicBezTo>
                    <a:pt x="31092" y="18678"/>
                    <a:pt x="31204" y="17485"/>
                    <a:pt x="31278" y="16292"/>
                  </a:cubicBezTo>
                  <a:cubicBezTo>
                    <a:pt x="31241" y="15770"/>
                    <a:pt x="31353" y="15285"/>
                    <a:pt x="31576" y="14801"/>
                  </a:cubicBezTo>
                  <a:cubicBezTo>
                    <a:pt x="31875" y="14465"/>
                    <a:pt x="32247" y="14167"/>
                    <a:pt x="32658" y="13980"/>
                  </a:cubicBezTo>
                  <a:cubicBezTo>
                    <a:pt x="34708" y="12787"/>
                    <a:pt x="36758" y="11595"/>
                    <a:pt x="38846" y="10439"/>
                  </a:cubicBezTo>
                  <a:cubicBezTo>
                    <a:pt x="42798" y="8202"/>
                    <a:pt x="46787" y="6114"/>
                    <a:pt x="50813" y="4027"/>
                  </a:cubicBezTo>
                  <a:cubicBezTo>
                    <a:pt x="51969" y="3393"/>
                    <a:pt x="53124" y="2796"/>
                    <a:pt x="54280" y="2200"/>
                  </a:cubicBezTo>
                  <a:cubicBezTo>
                    <a:pt x="55436" y="1641"/>
                    <a:pt x="56591" y="970"/>
                    <a:pt x="57672" y="187"/>
                  </a:cubicBezTo>
                  <a:cubicBezTo>
                    <a:pt x="57739" y="154"/>
                    <a:pt x="57687" y="32"/>
                    <a:pt x="57596" y="32"/>
                  </a:cubicBezTo>
                  <a:cubicBezTo>
                    <a:pt x="57585" y="32"/>
                    <a:pt x="57573" y="34"/>
                    <a:pt x="57560" y="38"/>
                  </a:cubicBezTo>
                  <a:lnTo>
                    <a:pt x="575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8" name="Google Shape;18998;p139"/>
            <p:cNvSpPr/>
            <p:nvPr/>
          </p:nvSpPr>
          <p:spPr>
            <a:xfrm>
              <a:off x="0" y="580600"/>
              <a:ext cx="38225" cy="308300"/>
            </a:xfrm>
            <a:custGeom>
              <a:rect b="b" l="l" r="r" t="t"/>
              <a:pathLst>
                <a:path extrusionOk="0" h="12332" w="1529">
                  <a:moveTo>
                    <a:pt x="764" y="1"/>
                  </a:moveTo>
                  <a:cubicBezTo>
                    <a:pt x="531" y="1"/>
                    <a:pt x="298" y="159"/>
                    <a:pt x="298" y="476"/>
                  </a:cubicBezTo>
                  <a:cubicBezTo>
                    <a:pt x="0" y="1334"/>
                    <a:pt x="149" y="2415"/>
                    <a:pt x="149" y="3272"/>
                  </a:cubicBezTo>
                  <a:cubicBezTo>
                    <a:pt x="149" y="4130"/>
                    <a:pt x="149" y="5136"/>
                    <a:pt x="149" y="6068"/>
                  </a:cubicBezTo>
                  <a:cubicBezTo>
                    <a:pt x="149" y="7969"/>
                    <a:pt x="37" y="9871"/>
                    <a:pt x="149" y="11772"/>
                  </a:cubicBezTo>
                  <a:cubicBezTo>
                    <a:pt x="168" y="12145"/>
                    <a:pt x="457" y="12331"/>
                    <a:pt x="746" y="12331"/>
                  </a:cubicBezTo>
                  <a:cubicBezTo>
                    <a:pt x="1035" y="12331"/>
                    <a:pt x="1323" y="12145"/>
                    <a:pt x="1342" y="11772"/>
                  </a:cubicBezTo>
                  <a:cubicBezTo>
                    <a:pt x="1454" y="9871"/>
                    <a:pt x="1342" y="7969"/>
                    <a:pt x="1342" y="6068"/>
                  </a:cubicBezTo>
                  <a:lnTo>
                    <a:pt x="1342" y="3272"/>
                  </a:lnTo>
                  <a:cubicBezTo>
                    <a:pt x="1342" y="2378"/>
                    <a:pt x="1529" y="1296"/>
                    <a:pt x="1230" y="476"/>
                  </a:cubicBezTo>
                  <a:cubicBezTo>
                    <a:pt x="1230" y="159"/>
                    <a:pt x="997" y="1"/>
                    <a:pt x="7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9" name="Google Shape;18999;p139"/>
            <p:cNvSpPr/>
            <p:nvPr/>
          </p:nvSpPr>
          <p:spPr>
            <a:xfrm>
              <a:off x="1265225" y="86025"/>
              <a:ext cx="351800" cy="422050"/>
            </a:xfrm>
            <a:custGeom>
              <a:rect b="b" l="l" r="r" t="t"/>
              <a:pathLst>
                <a:path extrusionOk="0" h="16882" w="14072">
                  <a:moveTo>
                    <a:pt x="742" y="1"/>
                  </a:moveTo>
                  <a:cubicBezTo>
                    <a:pt x="319" y="1"/>
                    <a:pt x="1" y="468"/>
                    <a:pt x="203" y="874"/>
                  </a:cubicBezTo>
                  <a:cubicBezTo>
                    <a:pt x="464" y="1396"/>
                    <a:pt x="725" y="1955"/>
                    <a:pt x="1024" y="2514"/>
                  </a:cubicBezTo>
                  <a:cubicBezTo>
                    <a:pt x="1173" y="2999"/>
                    <a:pt x="1508" y="3409"/>
                    <a:pt x="1956" y="3707"/>
                  </a:cubicBezTo>
                  <a:cubicBezTo>
                    <a:pt x="1994" y="3726"/>
                    <a:pt x="2035" y="3736"/>
                    <a:pt x="2076" y="3736"/>
                  </a:cubicBezTo>
                  <a:cubicBezTo>
                    <a:pt x="2194" y="3736"/>
                    <a:pt x="2310" y="3659"/>
                    <a:pt x="2366" y="3521"/>
                  </a:cubicBezTo>
                  <a:lnTo>
                    <a:pt x="2366" y="3483"/>
                  </a:lnTo>
                  <a:cubicBezTo>
                    <a:pt x="2440" y="2961"/>
                    <a:pt x="2291" y="2439"/>
                    <a:pt x="2030" y="1992"/>
                  </a:cubicBezTo>
                  <a:cubicBezTo>
                    <a:pt x="1935" y="1787"/>
                    <a:pt x="1834" y="1578"/>
                    <a:pt x="1732" y="1367"/>
                  </a:cubicBezTo>
                  <a:lnTo>
                    <a:pt x="1732" y="1367"/>
                  </a:lnTo>
                  <a:cubicBezTo>
                    <a:pt x="5420" y="2227"/>
                    <a:pt x="9038" y="3322"/>
                    <a:pt x="12705" y="4242"/>
                  </a:cubicBezTo>
                  <a:lnTo>
                    <a:pt x="12705" y="4242"/>
                  </a:lnTo>
                  <a:cubicBezTo>
                    <a:pt x="12103" y="6251"/>
                    <a:pt x="11553" y="8260"/>
                    <a:pt x="10940" y="10268"/>
                  </a:cubicBezTo>
                  <a:cubicBezTo>
                    <a:pt x="10455" y="11874"/>
                    <a:pt x="9946" y="13479"/>
                    <a:pt x="9472" y="15105"/>
                  </a:cubicBezTo>
                  <a:lnTo>
                    <a:pt x="9472" y="15105"/>
                  </a:lnTo>
                  <a:cubicBezTo>
                    <a:pt x="9222" y="14733"/>
                    <a:pt x="8976" y="14351"/>
                    <a:pt x="8741" y="13959"/>
                  </a:cubicBezTo>
                  <a:cubicBezTo>
                    <a:pt x="8368" y="13325"/>
                    <a:pt x="8069" y="12468"/>
                    <a:pt x="7398" y="12095"/>
                  </a:cubicBezTo>
                  <a:cubicBezTo>
                    <a:pt x="7340" y="12073"/>
                    <a:pt x="7278" y="12062"/>
                    <a:pt x="7217" y="12062"/>
                  </a:cubicBezTo>
                  <a:cubicBezTo>
                    <a:pt x="6968" y="12062"/>
                    <a:pt x="6727" y="12236"/>
                    <a:pt x="6727" y="12505"/>
                  </a:cubicBezTo>
                  <a:cubicBezTo>
                    <a:pt x="6765" y="13288"/>
                    <a:pt x="7398" y="13884"/>
                    <a:pt x="7846" y="14518"/>
                  </a:cubicBezTo>
                  <a:cubicBezTo>
                    <a:pt x="8293" y="15115"/>
                    <a:pt x="8778" y="15897"/>
                    <a:pt x="9225" y="16643"/>
                  </a:cubicBezTo>
                  <a:cubicBezTo>
                    <a:pt x="9338" y="16804"/>
                    <a:pt x="9513" y="16882"/>
                    <a:pt x="9688" y="16882"/>
                  </a:cubicBezTo>
                  <a:cubicBezTo>
                    <a:pt x="9918" y="16882"/>
                    <a:pt x="10147" y="16748"/>
                    <a:pt x="10232" y="16494"/>
                  </a:cubicBezTo>
                  <a:cubicBezTo>
                    <a:pt x="10791" y="14518"/>
                    <a:pt x="11350" y="12505"/>
                    <a:pt x="11947" y="10529"/>
                  </a:cubicBezTo>
                  <a:cubicBezTo>
                    <a:pt x="12618" y="8330"/>
                    <a:pt x="13363" y="6167"/>
                    <a:pt x="13997" y="4005"/>
                  </a:cubicBezTo>
                  <a:cubicBezTo>
                    <a:pt x="14072" y="3670"/>
                    <a:pt x="13885" y="3371"/>
                    <a:pt x="13587" y="3297"/>
                  </a:cubicBezTo>
                  <a:cubicBezTo>
                    <a:pt x="9300" y="2290"/>
                    <a:pt x="5124" y="986"/>
                    <a:pt x="874" y="16"/>
                  </a:cubicBezTo>
                  <a:cubicBezTo>
                    <a:pt x="829" y="6"/>
                    <a:pt x="785" y="1"/>
                    <a:pt x="7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0" name="Google Shape;19000;p139"/>
            <p:cNvSpPr/>
            <p:nvPr/>
          </p:nvSpPr>
          <p:spPr>
            <a:xfrm>
              <a:off x="698975" y="456300"/>
              <a:ext cx="86350" cy="332550"/>
            </a:xfrm>
            <a:custGeom>
              <a:rect b="b" l="l" r="r" t="t"/>
              <a:pathLst>
                <a:path extrusionOk="0" h="13302" w="3454">
                  <a:moveTo>
                    <a:pt x="395" y="0"/>
                  </a:moveTo>
                  <a:cubicBezTo>
                    <a:pt x="310" y="0"/>
                    <a:pt x="227" y="37"/>
                    <a:pt x="187" y="117"/>
                  </a:cubicBezTo>
                  <a:cubicBezTo>
                    <a:pt x="1" y="602"/>
                    <a:pt x="1" y="1124"/>
                    <a:pt x="113" y="1646"/>
                  </a:cubicBezTo>
                  <a:cubicBezTo>
                    <a:pt x="187" y="2130"/>
                    <a:pt x="262" y="2615"/>
                    <a:pt x="336" y="3137"/>
                  </a:cubicBezTo>
                  <a:cubicBezTo>
                    <a:pt x="486" y="4218"/>
                    <a:pt x="672" y="5336"/>
                    <a:pt x="858" y="6418"/>
                  </a:cubicBezTo>
                  <a:cubicBezTo>
                    <a:pt x="1045" y="7499"/>
                    <a:pt x="1268" y="8580"/>
                    <a:pt x="1455" y="9661"/>
                  </a:cubicBezTo>
                  <a:cubicBezTo>
                    <a:pt x="1679" y="10742"/>
                    <a:pt x="1753" y="12009"/>
                    <a:pt x="2200" y="12979"/>
                  </a:cubicBezTo>
                  <a:cubicBezTo>
                    <a:pt x="2313" y="13204"/>
                    <a:pt x="2522" y="13302"/>
                    <a:pt x="2736" y="13302"/>
                  </a:cubicBezTo>
                  <a:cubicBezTo>
                    <a:pt x="3088" y="13302"/>
                    <a:pt x="3454" y="13037"/>
                    <a:pt x="3431" y="12643"/>
                  </a:cubicBezTo>
                  <a:cubicBezTo>
                    <a:pt x="3393" y="12084"/>
                    <a:pt x="3282" y="11525"/>
                    <a:pt x="3095" y="11003"/>
                  </a:cubicBezTo>
                  <a:cubicBezTo>
                    <a:pt x="2983" y="10444"/>
                    <a:pt x="2834" y="9885"/>
                    <a:pt x="2685" y="9325"/>
                  </a:cubicBezTo>
                  <a:cubicBezTo>
                    <a:pt x="2461" y="8282"/>
                    <a:pt x="2238" y="7238"/>
                    <a:pt x="2014" y="6194"/>
                  </a:cubicBezTo>
                  <a:cubicBezTo>
                    <a:pt x="1790" y="5150"/>
                    <a:pt x="1604" y="4106"/>
                    <a:pt x="1418" y="3062"/>
                  </a:cubicBezTo>
                  <a:cubicBezTo>
                    <a:pt x="1306" y="2540"/>
                    <a:pt x="1231" y="2018"/>
                    <a:pt x="1119" y="1497"/>
                  </a:cubicBezTo>
                  <a:cubicBezTo>
                    <a:pt x="1082" y="975"/>
                    <a:pt x="896" y="490"/>
                    <a:pt x="597" y="80"/>
                  </a:cubicBezTo>
                  <a:cubicBezTo>
                    <a:pt x="545" y="28"/>
                    <a:pt x="469" y="0"/>
                    <a:pt x="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1" name="Google Shape;19001;p139"/>
            <p:cNvSpPr/>
            <p:nvPr/>
          </p:nvSpPr>
          <p:spPr>
            <a:xfrm>
              <a:off x="689675" y="560100"/>
              <a:ext cx="76800" cy="345350"/>
            </a:xfrm>
            <a:custGeom>
              <a:rect b="b" l="l" r="r" t="t"/>
              <a:pathLst>
                <a:path extrusionOk="0" h="13814" w="3072">
                  <a:moveTo>
                    <a:pt x="429" y="1"/>
                  </a:moveTo>
                  <a:cubicBezTo>
                    <a:pt x="410" y="1"/>
                    <a:pt x="392" y="10"/>
                    <a:pt x="373" y="29"/>
                  </a:cubicBezTo>
                  <a:lnTo>
                    <a:pt x="336" y="29"/>
                  </a:lnTo>
                  <a:cubicBezTo>
                    <a:pt x="0" y="327"/>
                    <a:pt x="75" y="849"/>
                    <a:pt x="112" y="1222"/>
                  </a:cubicBezTo>
                  <a:cubicBezTo>
                    <a:pt x="112" y="1781"/>
                    <a:pt x="187" y="2303"/>
                    <a:pt x="224" y="2825"/>
                  </a:cubicBezTo>
                  <a:cubicBezTo>
                    <a:pt x="336" y="4018"/>
                    <a:pt x="485" y="5211"/>
                    <a:pt x="634" y="6366"/>
                  </a:cubicBezTo>
                  <a:cubicBezTo>
                    <a:pt x="932" y="8678"/>
                    <a:pt x="1193" y="10989"/>
                    <a:pt x="1566" y="13300"/>
                  </a:cubicBezTo>
                  <a:cubicBezTo>
                    <a:pt x="1626" y="13658"/>
                    <a:pt x="1888" y="13813"/>
                    <a:pt x="2172" y="13813"/>
                  </a:cubicBezTo>
                  <a:cubicBezTo>
                    <a:pt x="2598" y="13813"/>
                    <a:pt x="3072" y="13464"/>
                    <a:pt x="2982" y="12928"/>
                  </a:cubicBezTo>
                  <a:cubicBezTo>
                    <a:pt x="2572" y="10653"/>
                    <a:pt x="2125" y="8379"/>
                    <a:pt x="1752" y="6105"/>
                  </a:cubicBezTo>
                  <a:cubicBezTo>
                    <a:pt x="1566" y="4987"/>
                    <a:pt x="1417" y="3831"/>
                    <a:pt x="1230" y="2713"/>
                  </a:cubicBezTo>
                  <a:cubicBezTo>
                    <a:pt x="1156" y="2191"/>
                    <a:pt x="1081" y="1632"/>
                    <a:pt x="969" y="1110"/>
                  </a:cubicBezTo>
                  <a:cubicBezTo>
                    <a:pt x="895" y="737"/>
                    <a:pt x="858" y="178"/>
                    <a:pt x="485" y="29"/>
                  </a:cubicBezTo>
                  <a:cubicBezTo>
                    <a:pt x="466" y="10"/>
                    <a:pt x="447" y="1"/>
                    <a:pt x="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2" name="Google Shape;19002;p139"/>
            <p:cNvSpPr/>
            <p:nvPr/>
          </p:nvSpPr>
          <p:spPr>
            <a:xfrm>
              <a:off x="741850" y="403625"/>
              <a:ext cx="76450" cy="253025"/>
            </a:xfrm>
            <a:custGeom>
              <a:rect b="b" l="l" r="r" t="t"/>
              <a:pathLst>
                <a:path extrusionOk="0" h="10121" w="3058">
                  <a:moveTo>
                    <a:pt x="2943" y="0"/>
                  </a:moveTo>
                  <a:cubicBezTo>
                    <a:pt x="2915" y="0"/>
                    <a:pt x="2887" y="9"/>
                    <a:pt x="2871" y="25"/>
                  </a:cubicBezTo>
                  <a:lnTo>
                    <a:pt x="2909" y="25"/>
                  </a:lnTo>
                  <a:cubicBezTo>
                    <a:pt x="2610" y="323"/>
                    <a:pt x="2424" y="658"/>
                    <a:pt x="2312" y="1069"/>
                  </a:cubicBezTo>
                  <a:cubicBezTo>
                    <a:pt x="2163" y="1479"/>
                    <a:pt x="2014" y="1889"/>
                    <a:pt x="1865" y="2299"/>
                  </a:cubicBezTo>
                  <a:cubicBezTo>
                    <a:pt x="1567" y="3156"/>
                    <a:pt x="1306" y="4051"/>
                    <a:pt x="1045" y="4946"/>
                  </a:cubicBezTo>
                  <a:cubicBezTo>
                    <a:pt x="821" y="5803"/>
                    <a:pt x="597" y="6735"/>
                    <a:pt x="374" y="7630"/>
                  </a:cubicBezTo>
                  <a:cubicBezTo>
                    <a:pt x="299" y="8040"/>
                    <a:pt x="224" y="8487"/>
                    <a:pt x="150" y="8897"/>
                  </a:cubicBezTo>
                  <a:cubicBezTo>
                    <a:pt x="1" y="9270"/>
                    <a:pt x="1" y="9643"/>
                    <a:pt x="150" y="10016"/>
                  </a:cubicBezTo>
                  <a:cubicBezTo>
                    <a:pt x="193" y="10081"/>
                    <a:pt x="262" y="10121"/>
                    <a:pt x="333" y="10121"/>
                  </a:cubicBezTo>
                  <a:cubicBezTo>
                    <a:pt x="385" y="10121"/>
                    <a:pt x="439" y="10100"/>
                    <a:pt x="485" y="10053"/>
                  </a:cubicBezTo>
                  <a:cubicBezTo>
                    <a:pt x="821" y="9792"/>
                    <a:pt x="821" y="9307"/>
                    <a:pt x="895" y="8897"/>
                  </a:cubicBezTo>
                  <a:cubicBezTo>
                    <a:pt x="970" y="8525"/>
                    <a:pt x="1045" y="8077"/>
                    <a:pt x="1119" y="7630"/>
                  </a:cubicBezTo>
                  <a:cubicBezTo>
                    <a:pt x="1268" y="6772"/>
                    <a:pt x="1455" y="5878"/>
                    <a:pt x="1678" y="5020"/>
                  </a:cubicBezTo>
                  <a:cubicBezTo>
                    <a:pt x="1902" y="4163"/>
                    <a:pt x="2163" y="3305"/>
                    <a:pt x="2424" y="2448"/>
                  </a:cubicBezTo>
                  <a:cubicBezTo>
                    <a:pt x="2536" y="2038"/>
                    <a:pt x="2685" y="1628"/>
                    <a:pt x="2834" y="1218"/>
                  </a:cubicBezTo>
                  <a:cubicBezTo>
                    <a:pt x="2983" y="845"/>
                    <a:pt x="3058" y="472"/>
                    <a:pt x="3020" y="62"/>
                  </a:cubicBezTo>
                  <a:cubicBezTo>
                    <a:pt x="3020" y="18"/>
                    <a:pt x="2982" y="0"/>
                    <a:pt x="29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3" name="Google Shape;19003;p139"/>
            <p:cNvSpPr/>
            <p:nvPr/>
          </p:nvSpPr>
          <p:spPr>
            <a:xfrm>
              <a:off x="786600" y="369450"/>
              <a:ext cx="124900" cy="397125"/>
            </a:xfrm>
            <a:custGeom>
              <a:rect b="b" l="l" r="r" t="t"/>
              <a:pathLst>
                <a:path extrusionOk="0" h="15885" w="4996">
                  <a:moveTo>
                    <a:pt x="4871" y="1"/>
                  </a:moveTo>
                  <a:cubicBezTo>
                    <a:pt x="4828" y="1"/>
                    <a:pt x="4787" y="19"/>
                    <a:pt x="4772" y="50"/>
                  </a:cubicBezTo>
                  <a:cubicBezTo>
                    <a:pt x="4026" y="1131"/>
                    <a:pt x="3728" y="2585"/>
                    <a:pt x="3355" y="3815"/>
                  </a:cubicBezTo>
                  <a:cubicBezTo>
                    <a:pt x="2908" y="5157"/>
                    <a:pt x="2498" y="6462"/>
                    <a:pt x="2088" y="7804"/>
                  </a:cubicBezTo>
                  <a:cubicBezTo>
                    <a:pt x="1678" y="9146"/>
                    <a:pt x="1268" y="10413"/>
                    <a:pt x="932" y="11718"/>
                  </a:cubicBezTo>
                  <a:cubicBezTo>
                    <a:pt x="709" y="12427"/>
                    <a:pt x="522" y="13135"/>
                    <a:pt x="336" y="13806"/>
                  </a:cubicBezTo>
                  <a:cubicBezTo>
                    <a:pt x="112" y="14402"/>
                    <a:pt x="0" y="15073"/>
                    <a:pt x="0" y="15744"/>
                  </a:cubicBezTo>
                  <a:cubicBezTo>
                    <a:pt x="0" y="15835"/>
                    <a:pt x="69" y="15884"/>
                    <a:pt x="139" y="15884"/>
                  </a:cubicBezTo>
                  <a:cubicBezTo>
                    <a:pt x="185" y="15884"/>
                    <a:pt x="232" y="15863"/>
                    <a:pt x="261" y="15819"/>
                  </a:cubicBezTo>
                  <a:cubicBezTo>
                    <a:pt x="597" y="15297"/>
                    <a:pt x="820" y="14701"/>
                    <a:pt x="932" y="14067"/>
                  </a:cubicBezTo>
                  <a:cubicBezTo>
                    <a:pt x="1119" y="13396"/>
                    <a:pt x="1342" y="12688"/>
                    <a:pt x="1529" y="12016"/>
                  </a:cubicBezTo>
                  <a:cubicBezTo>
                    <a:pt x="1901" y="10674"/>
                    <a:pt x="2274" y="9295"/>
                    <a:pt x="2684" y="7953"/>
                  </a:cubicBezTo>
                  <a:cubicBezTo>
                    <a:pt x="3094" y="6611"/>
                    <a:pt x="3467" y="5381"/>
                    <a:pt x="3877" y="4076"/>
                  </a:cubicBezTo>
                  <a:cubicBezTo>
                    <a:pt x="4287" y="2771"/>
                    <a:pt x="4884" y="1429"/>
                    <a:pt x="4996" y="124"/>
                  </a:cubicBezTo>
                  <a:cubicBezTo>
                    <a:pt x="4996" y="37"/>
                    <a:pt x="4932" y="1"/>
                    <a:pt x="48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4" name="Google Shape;19004;p139"/>
            <p:cNvSpPr/>
            <p:nvPr/>
          </p:nvSpPr>
          <p:spPr>
            <a:xfrm>
              <a:off x="889100" y="304050"/>
              <a:ext cx="139825" cy="397200"/>
            </a:xfrm>
            <a:custGeom>
              <a:rect b="b" l="l" r="r" t="t"/>
              <a:pathLst>
                <a:path extrusionOk="0" h="15888" w="5593">
                  <a:moveTo>
                    <a:pt x="5475" y="1"/>
                  </a:moveTo>
                  <a:cubicBezTo>
                    <a:pt x="5446" y="1"/>
                    <a:pt x="5420" y="17"/>
                    <a:pt x="5407" y="56"/>
                  </a:cubicBezTo>
                  <a:lnTo>
                    <a:pt x="5407" y="19"/>
                  </a:lnTo>
                  <a:cubicBezTo>
                    <a:pt x="4847" y="1249"/>
                    <a:pt x="4363" y="2479"/>
                    <a:pt x="3953" y="3747"/>
                  </a:cubicBezTo>
                  <a:cubicBezTo>
                    <a:pt x="3468" y="5089"/>
                    <a:pt x="3021" y="6431"/>
                    <a:pt x="2573" y="7773"/>
                  </a:cubicBezTo>
                  <a:lnTo>
                    <a:pt x="1231" y="11725"/>
                  </a:lnTo>
                  <a:lnTo>
                    <a:pt x="560" y="13700"/>
                  </a:lnTo>
                  <a:cubicBezTo>
                    <a:pt x="337" y="14334"/>
                    <a:pt x="1" y="15005"/>
                    <a:pt x="38" y="15676"/>
                  </a:cubicBezTo>
                  <a:cubicBezTo>
                    <a:pt x="38" y="15782"/>
                    <a:pt x="169" y="15887"/>
                    <a:pt x="298" y="15887"/>
                  </a:cubicBezTo>
                  <a:cubicBezTo>
                    <a:pt x="351" y="15887"/>
                    <a:pt x="405" y="15869"/>
                    <a:pt x="448" y="15825"/>
                  </a:cubicBezTo>
                  <a:cubicBezTo>
                    <a:pt x="747" y="15341"/>
                    <a:pt x="1008" y="14782"/>
                    <a:pt x="1119" y="14222"/>
                  </a:cubicBezTo>
                  <a:cubicBezTo>
                    <a:pt x="1343" y="13551"/>
                    <a:pt x="1567" y="12918"/>
                    <a:pt x="1790" y="12247"/>
                  </a:cubicBezTo>
                  <a:cubicBezTo>
                    <a:pt x="2238" y="10867"/>
                    <a:pt x="2685" y="9525"/>
                    <a:pt x="3132" y="8183"/>
                  </a:cubicBezTo>
                  <a:cubicBezTo>
                    <a:pt x="3543" y="6878"/>
                    <a:pt x="3990" y="5536"/>
                    <a:pt x="4400" y="4231"/>
                  </a:cubicBezTo>
                  <a:cubicBezTo>
                    <a:pt x="4885" y="2889"/>
                    <a:pt x="5295" y="1510"/>
                    <a:pt x="5593" y="131"/>
                  </a:cubicBezTo>
                  <a:cubicBezTo>
                    <a:pt x="5593" y="58"/>
                    <a:pt x="5530" y="1"/>
                    <a:pt x="54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5" name="Google Shape;19005;p139"/>
            <p:cNvSpPr/>
            <p:nvPr/>
          </p:nvSpPr>
          <p:spPr>
            <a:xfrm>
              <a:off x="998150" y="254850"/>
              <a:ext cx="140750" cy="366550"/>
            </a:xfrm>
            <a:custGeom>
              <a:rect b="b" l="l" r="r" t="t"/>
              <a:pathLst>
                <a:path extrusionOk="0" h="14662" w="5630">
                  <a:moveTo>
                    <a:pt x="5411" y="1"/>
                  </a:moveTo>
                  <a:cubicBezTo>
                    <a:pt x="5347" y="1"/>
                    <a:pt x="5286" y="37"/>
                    <a:pt x="5257" y="123"/>
                  </a:cubicBezTo>
                  <a:lnTo>
                    <a:pt x="5220" y="85"/>
                  </a:lnTo>
                  <a:cubicBezTo>
                    <a:pt x="4325" y="2583"/>
                    <a:pt x="3505" y="5118"/>
                    <a:pt x="2610" y="7616"/>
                  </a:cubicBezTo>
                  <a:cubicBezTo>
                    <a:pt x="2163" y="8846"/>
                    <a:pt x="1678" y="10076"/>
                    <a:pt x="1231" y="11307"/>
                  </a:cubicBezTo>
                  <a:lnTo>
                    <a:pt x="523" y="13096"/>
                  </a:lnTo>
                  <a:cubicBezTo>
                    <a:pt x="336" y="13544"/>
                    <a:pt x="1" y="14103"/>
                    <a:pt x="224" y="14587"/>
                  </a:cubicBezTo>
                  <a:cubicBezTo>
                    <a:pt x="262" y="14662"/>
                    <a:pt x="299" y="14662"/>
                    <a:pt x="374" y="14662"/>
                  </a:cubicBezTo>
                  <a:cubicBezTo>
                    <a:pt x="821" y="14476"/>
                    <a:pt x="933" y="13991"/>
                    <a:pt x="1082" y="13581"/>
                  </a:cubicBezTo>
                  <a:cubicBezTo>
                    <a:pt x="1343" y="12947"/>
                    <a:pt x="1604" y="12351"/>
                    <a:pt x="1827" y="11717"/>
                  </a:cubicBezTo>
                  <a:cubicBezTo>
                    <a:pt x="2275" y="10449"/>
                    <a:pt x="2722" y="9182"/>
                    <a:pt x="3170" y="7914"/>
                  </a:cubicBezTo>
                  <a:cubicBezTo>
                    <a:pt x="4064" y="5342"/>
                    <a:pt x="4959" y="2807"/>
                    <a:pt x="5630" y="235"/>
                  </a:cubicBezTo>
                  <a:cubicBezTo>
                    <a:pt x="5630" y="96"/>
                    <a:pt x="5516" y="1"/>
                    <a:pt x="5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6" name="Google Shape;19006;p139"/>
            <p:cNvSpPr/>
            <p:nvPr/>
          </p:nvSpPr>
          <p:spPr>
            <a:xfrm>
              <a:off x="1115575" y="190775"/>
              <a:ext cx="146350" cy="369550"/>
            </a:xfrm>
            <a:custGeom>
              <a:rect b="b" l="l" r="r" t="t"/>
              <a:pathLst>
                <a:path extrusionOk="0" h="14782" w="5854">
                  <a:moveTo>
                    <a:pt x="5754" y="0"/>
                  </a:moveTo>
                  <a:cubicBezTo>
                    <a:pt x="5725" y="0"/>
                    <a:pt x="5694" y="12"/>
                    <a:pt x="5668" y="39"/>
                  </a:cubicBezTo>
                  <a:lnTo>
                    <a:pt x="5668" y="76"/>
                  </a:lnTo>
                  <a:cubicBezTo>
                    <a:pt x="5146" y="1195"/>
                    <a:pt x="4736" y="2388"/>
                    <a:pt x="4288" y="3543"/>
                  </a:cubicBezTo>
                  <a:cubicBezTo>
                    <a:pt x="3804" y="4811"/>
                    <a:pt x="3319" y="6078"/>
                    <a:pt x="2797" y="7346"/>
                  </a:cubicBezTo>
                  <a:cubicBezTo>
                    <a:pt x="2312" y="8613"/>
                    <a:pt x="1865" y="9769"/>
                    <a:pt x="1343" y="10999"/>
                  </a:cubicBezTo>
                  <a:cubicBezTo>
                    <a:pt x="1082" y="11633"/>
                    <a:pt x="821" y="12267"/>
                    <a:pt x="560" y="12863"/>
                  </a:cubicBezTo>
                  <a:cubicBezTo>
                    <a:pt x="299" y="13460"/>
                    <a:pt x="1" y="13982"/>
                    <a:pt x="38" y="14615"/>
                  </a:cubicBezTo>
                  <a:cubicBezTo>
                    <a:pt x="38" y="14715"/>
                    <a:pt x="121" y="14781"/>
                    <a:pt x="198" y="14781"/>
                  </a:cubicBezTo>
                  <a:cubicBezTo>
                    <a:pt x="237" y="14781"/>
                    <a:pt x="274" y="14764"/>
                    <a:pt x="299" y="14727"/>
                  </a:cubicBezTo>
                  <a:cubicBezTo>
                    <a:pt x="709" y="14317"/>
                    <a:pt x="1008" y="13832"/>
                    <a:pt x="1194" y="13273"/>
                  </a:cubicBezTo>
                  <a:cubicBezTo>
                    <a:pt x="1418" y="12677"/>
                    <a:pt x="1641" y="12080"/>
                    <a:pt x="1902" y="11484"/>
                  </a:cubicBezTo>
                  <a:cubicBezTo>
                    <a:pt x="2424" y="10254"/>
                    <a:pt x="2909" y="8986"/>
                    <a:pt x="3356" y="7719"/>
                  </a:cubicBezTo>
                  <a:cubicBezTo>
                    <a:pt x="3841" y="6451"/>
                    <a:pt x="4251" y="5258"/>
                    <a:pt x="4661" y="3991"/>
                  </a:cubicBezTo>
                  <a:cubicBezTo>
                    <a:pt x="5146" y="2723"/>
                    <a:pt x="5556" y="1418"/>
                    <a:pt x="5854" y="113"/>
                  </a:cubicBezTo>
                  <a:cubicBezTo>
                    <a:pt x="5854" y="41"/>
                    <a:pt x="5807" y="0"/>
                    <a:pt x="57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7" name="Google Shape;19007;p139"/>
            <p:cNvSpPr/>
            <p:nvPr/>
          </p:nvSpPr>
          <p:spPr>
            <a:xfrm>
              <a:off x="1232075" y="125525"/>
              <a:ext cx="151025" cy="379250"/>
            </a:xfrm>
            <a:custGeom>
              <a:rect b="b" l="l" r="r" t="t"/>
              <a:pathLst>
                <a:path extrusionOk="0" h="15170" w="6041">
                  <a:moveTo>
                    <a:pt x="5941" y="1"/>
                  </a:moveTo>
                  <a:cubicBezTo>
                    <a:pt x="5911" y="1"/>
                    <a:pt x="5880" y="13"/>
                    <a:pt x="5854" y="39"/>
                  </a:cubicBezTo>
                  <a:cubicBezTo>
                    <a:pt x="5556" y="487"/>
                    <a:pt x="5332" y="1009"/>
                    <a:pt x="5146" y="1568"/>
                  </a:cubicBezTo>
                  <a:cubicBezTo>
                    <a:pt x="4885" y="2202"/>
                    <a:pt x="4624" y="2835"/>
                    <a:pt x="4363" y="3469"/>
                  </a:cubicBezTo>
                  <a:cubicBezTo>
                    <a:pt x="3878" y="4774"/>
                    <a:pt x="3356" y="6041"/>
                    <a:pt x="2834" y="7346"/>
                  </a:cubicBezTo>
                  <a:lnTo>
                    <a:pt x="1380" y="11111"/>
                  </a:lnTo>
                  <a:cubicBezTo>
                    <a:pt x="1119" y="11745"/>
                    <a:pt x="896" y="12379"/>
                    <a:pt x="635" y="13050"/>
                  </a:cubicBezTo>
                  <a:cubicBezTo>
                    <a:pt x="374" y="13684"/>
                    <a:pt x="1" y="14317"/>
                    <a:pt x="38" y="14951"/>
                  </a:cubicBezTo>
                  <a:cubicBezTo>
                    <a:pt x="38" y="15077"/>
                    <a:pt x="158" y="15169"/>
                    <a:pt x="270" y="15169"/>
                  </a:cubicBezTo>
                  <a:cubicBezTo>
                    <a:pt x="323" y="15169"/>
                    <a:pt x="375" y="15149"/>
                    <a:pt x="411" y="15100"/>
                  </a:cubicBezTo>
                  <a:cubicBezTo>
                    <a:pt x="858" y="14728"/>
                    <a:pt x="970" y="14057"/>
                    <a:pt x="1194" y="13535"/>
                  </a:cubicBezTo>
                  <a:cubicBezTo>
                    <a:pt x="1418" y="12901"/>
                    <a:pt x="1641" y="12267"/>
                    <a:pt x="1902" y="11596"/>
                  </a:cubicBezTo>
                  <a:cubicBezTo>
                    <a:pt x="2387" y="10291"/>
                    <a:pt x="2872" y="9024"/>
                    <a:pt x="3356" y="7719"/>
                  </a:cubicBezTo>
                  <a:cubicBezTo>
                    <a:pt x="3841" y="6414"/>
                    <a:pt x="4288" y="5184"/>
                    <a:pt x="4773" y="3954"/>
                  </a:cubicBezTo>
                  <a:cubicBezTo>
                    <a:pt x="4996" y="3283"/>
                    <a:pt x="5220" y="2649"/>
                    <a:pt x="5444" y="1978"/>
                  </a:cubicBezTo>
                  <a:cubicBezTo>
                    <a:pt x="5742" y="1381"/>
                    <a:pt x="5928" y="748"/>
                    <a:pt x="6040" y="114"/>
                  </a:cubicBezTo>
                  <a:cubicBezTo>
                    <a:pt x="6040" y="42"/>
                    <a:pt x="5994" y="1"/>
                    <a:pt x="59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8" name="Google Shape;19008;p139"/>
            <p:cNvSpPr/>
            <p:nvPr/>
          </p:nvSpPr>
          <p:spPr>
            <a:xfrm>
              <a:off x="1355100" y="149625"/>
              <a:ext cx="120250" cy="303900"/>
            </a:xfrm>
            <a:custGeom>
              <a:rect b="b" l="l" r="r" t="t"/>
              <a:pathLst>
                <a:path extrusionOk="0" h="12156" w="4810">
                  <a:moveTo>
                    <a:pt x="4642" y="1"/>
                  </a:moveTo>
                  <a:cubicBezTo>
                    <a:pt x="4590" y="1"/>
                    <a:pt x="4540" y="25"/>
                    <a:pt x="4512" y="82"/>
                  </a:cubicBezTo>
                  <a:cubicBezTo>
                    <a:pt x="4214" y="529"/>
                    <a:pt x="4027" y="1051"/>
                    <a:pt x="3915" y="1573"/>
                  </a:cubicBezTo>
                  <a:cubicBezTo>
                    <a:pt x="3766" y="2058"/>
                    <a:pt x="3580" y="2542"/>
                    <a:pt x="3431" y="3027"/>
                  </a:cubicBezTo>
                  <a:cubicBezTo>
                    <a:pt x="3058" y="4034"/>
                    <a:pt x="2685" y="5040"/>
                    <a:pt x="2312" y="6047"/>
                  </a:cubicBezTo>
                  <a:cubicBezTo>
                    <a:pt x="1902" y="7053"/>
                    <a:pt x="1492" y="8097"/>
                    <a:pt x="1045" y="9104"/>
                  </a:cubicBezTo>
                  <a:cubicBezTo>
                    <a:pt x="858" y="9588"/>
                    <a:pt x="635" y="10036"/>
                    <a:pt x="448" y="10558"/>
                  </a:cubicBezTo>
                  <a:cubicBezTo>
                    <a:pt x="187" y="10968"/>
                    <a:pt x="38" y="11452"/>
                    <a:pt x="1" y="11937"/>
                  </a:cubicBezTo>
                  <a:cubicBezTo>
                    <a:pt x="1" y="12063"/>
                    <a:pt x="121" y="12155"/>
                    <a:pt x="244" y="12155"/>
                  </a:cubicBezTo>
                  <a:cubicBezTo>
                    <a:pt x="303" y="12155"/>
                    <a:pt x="363" y="12134"/>
                    <a:pt x="411" y="12086"/>
                  </a:cubicBezTo>
                  <a:cubicBezTo>
                    <a:pt x="746" y="11713"/>
                    <a:pt x="1007" y="11229"/>
                    <a:pt x="1157" y="10707"/>
                  </a:cubicBezTo>
                  <a:cubicBezTo>
                    <a:pt x="1343" y="10259"/>
                    <a:pt x="1529" y="9849"/>
                    <a:pt x="1716" y="9402"/>
                  </a:cubicBezTo>
                  <a:cubicBezTo>
                    <a:pt x="2126" y="8358"/>
                    <a:pt x="2499" y="7351"/>
                    <a:pt x="2909" y="6308"/>
                  </a:cubicBezTo>
                  <a:cubicBezTo>
                    <a:pt x="3282" y="5264"/>
                    <a:pt x="3654" y="4220"/>
                    <a:pt x="3990" y="3176"/>
                  </a:cubicBezTo>
                  <a:cubicBezTo>
                    <a:pt x="4139" y="2691"/>
                    <a:pt x="4325" y="2207"/>
                    <a:pt x="4474" y="1722"/>
                  </a:cubicBezTo>
                  <a:cubicBezTo>
                    <a:pt x="4661" y="1200"/>
                    <a:pt x="4773" y="678"/>
                    <a:pt x="4810" y="156"/>
                  </a:cubicBezTo>
                  <a:cubicBezTo>
                    <a:pt x="4810" y="64"/>
                    <a:pt x="4725" y="1"/>
                    <a:pt x="46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9" name="Google Shape;19009;p139"/>
            <p:cNvSpPr/>
            <p:nvPr/>
          </p:nvSpPr>
          <p:spPr>
            <a:xfrm>
              <a:off x="1448375" y="180425"/>
              <a:ext cx="106200" cy="242550"/>
            </a:xfrm>
            <a:custGeom>
              <a:rect b="b" l="l" r="r" t="t"/>
              <a:pathLst>
                <a:path extrusionOk="0" h="9702" w="4248">
                  <a:moveTo>
                    <a:pt x="4040" y="1"/>
                  </a:moveTo>
                  <a:cubicBezTo>
                    <a:pt x="3963" y="1"/>
                    <a:pt x="3884" y="40"/>
                    <a:pt x="3838" y="117"/>
                  </a:cubicBezTo>
                  <a:lnTo>
                    <a:pt x="3838" y="80"/>
                  </a:lnTo>
                  <a:cubicBezTo>
                    <a:pt x="3465" y="788"/>
                    <a:pt x="3129" y="1534"/>
                    <a:pt x="2906" y="2280"/>
                  </a:cubicBezTo>
                  <a:cubicBezTo>
                    <a:pt x="2607" y="3062"/>
                    <a:pt x="2309" y="3845"/>
                    <a:pt x="2011" y="4628"/>
                  </a:cubicBezTo>
                  <a:cubicBezTo>
                    <a:pt x="1675" y="5411"/>
                    <a:pt x="1340" y="6231"/>
                    <a:pt x="1004" y="7014"/>
                  </a:cubicBezTo>
                  <a:cubicBezTo>
                    <a:pt x="669" y="7797"/>
                    <a:pt x="333" y="8468"/>
                    <a:pt x="72" y="9251"/>
                  </a:cubicBezTo>
                  <a:cubicBezTo>
                    <a:pt x="0" y="9515"/>
                    <a:pt x="207" y="9702"/>
                    <a:pt x="422" y="9702"/>
                  </a:cubicBezTo>
                  <a:cubicBezTo>
                    <a:pt x="542" y="9702"/>
                    <a:pt x="664" y="9645"/>
                    <a:pt x="743" y="9512"/>
                  </a:cubicBezTo>
                  <a:cubicBezTo>
                    <a:pt x="1079" y="8804"/>
                    <a:pt x="1415" y="8058"/>
                    <a:pt x="1675" y="7275"/>
                  </a:cubicBezTo>
                  <a:cubicBezTo>
                    <a:pt x="1974" y="6492"/>
                    <a:pt x="2272" y="5672"/>
                    <a:pt x="2607" y="4889"/>
                  </a:cubicBezTo>
                  <a:cubicBezTo>
                    <a:pt x="2943" y="4069"/>
                    <a:pt x="3204" y="3323"/>
                    <a:pt x="3502" y="2541"/>
                  </a:cubicBezTo>
                  <a:cubicBezTo>
                    <a:pt x="3838" y="1795"/>
                    <a:pt x="4099" y="1012"/>
                    <a:pt x="4248" y="229"/>
                  </a:cubicBezTo>
                  <a:cubicBezTo>
                    <a:pt x="4248" y="77"/>
                    <a:pt x="4146" y="1"/>
                    <a:pt x="40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0" name="Google Shape;19010;p139"/>
            <p:cNvSpPr/>
            <p:nvPr/>
          </p:nvSpPr>
          <p:spPr>
            <a:xfrm>
              <a:off x="7450" y="592475"/>
              <a:ext cx="126775" cy="210900"/>
            </a:xfrm>
            <a:custGeom>
              <a:rect b="b" l="l" r="r" t="t"/>
              <a:pathLst>
                <a:path extrusionOk="0" h="8436" w="5071">
                  <a:moveTo>
                    <a:pt x="4660" y="0"/>
                  </a:moveTo>
                  <a:cubicBezTo>
                    <a:pt x="4015" y="0"/>
                    <a:pt x="3724" y="942"/>
                    <a:pt x="3505" y="1418"/>
                  </a:cubicBezTo>
                  <a:cubicBezTo>
                    <a:pt x="3095" y="2201"/>
                    <a:pt x="2684" y="2984"/>
                    <a:pt x="2274" y="3767"/>
                  </a:cubicBezTo>
                  <a:lnTo>
                    <a:pt x="1081" y="6078"/>
                  </a:lnTo>
                  <a:lnTo>
                    <a:pt x="522" y="7159"/>
                  </a:lnTo>
                  <a:cubicBezTo>
                    <a:pt x="336" y="7494"/>
                    <a:pt x="0" y="7867"/>
                    <a:pt x="149" y="8240"/>
                  </a:cubicBezTo>
                  <a:cubicBezTo>
                    <a:pt x="180" y="8364"/>
                    <a:pt x="288" y="8436"/>
                    <a:pt x="409" y="8436"/>
                  </a:cubicBezTo>
                  <a:cubicBezTo>
                    <a:pt x="434" y="8436"/>
                    <a:pt x="459" y="8433"/>
                    <a:pt x="485" y="8426"/>
                  </a:cubicBezTo>
                  <a:cubicBezTo>
                    <a:pt x="820" y="8352"/>
                    <a:pt x="932" y="7979"/>
                    <a:pt x="1081" y="7681"/>
                  </a:cubicBezTo>
                  <a:lnTo>
                    <a:pt x="1566" y="6712"/>
                  </a:lnTo>
                  <a:cubicBezTo>
                    <a:pt x="1939" y="6003"/>
                    <a:pt x="2274" y="5295"/>
                    <a:pt x="2647" y="4624"/>
                  </a:cubicBezTo>
                  <a:cubicBezTo>
                    <a:pt x="3020" y="3916"/>
                    <a:pt x="3355" y="3207"/>
                    <a:pt x="3728" y="2536"/>
                  </a:cubicBezTo>
                  <a:cubicBezTo>
                    <a:pt x="3877" y="2201"/>
                    <a:pt x="4064" y="1865"/>
                    <a:pt x="4213" y="1530"/>
                  </a:cubicBezTo>
                  <a:cubicBezTo>
                    <a:pt x="4287" y="1343"/>
                    <a:pt x="4399" y="1157"/>
                    <a:pt x="4474" y="971"/>
                  </a:cubicBezTo>
                  <a:cubicBezTo>
                    <a:pt x="4586" y="784"/>
                    <a:pt x="4623" y="598"/>
                    <a:pt x="4772" y="523"/>
                  </a:cubicBezTo>
                  <a:cubicBezTo>
                    <a:pt x="5070" y="449"/>
                    <a:pt x="4996" y="1"/>
                    <a:pt x="4698" y="1"/>
                  </a:cubicBezTo>
                  <a:cubicBezTo>
                    <a:pt x="4685" y="1"/>
                    <a:pt x="4672" y="0"/>
                    <a:pt x="46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1" name="Google Shape;19011;p139"/>
            <p:cNvSpPr/>
            <p:nvPr/>
          </p:nvSpPr>
          <p:spPr>
            <a:xfrm>
              <a:off x="64300" y="586650"/>
              <a:ext cx="146350" cy="279875"/>
            </a:xfrm>
            <a:custGeom>
              <a:rect b="b" l="l" r="r" t="t"/>
              <a:pathLst>
                <a:path extrusionOk="0" h="11195" w="5854">
                  <a:moveTo>
                    <a:pt x="5800" y="0"/>
                  </a:moveTo>
                  <a:cubicBezTo>
                    <a:pt x="5793" y="0"/>
                    <a:pt x="5786" y="3"/>
                    <a:pt x="5779" y="11"/>
                  </a:cubicBezTo>
                  <a:lnTo>
                    <a:pt x="5779" y="48"/>
                  </a:lnTo>
                  <a:cubicBezTo>
                    <a:pt x="5480" y="346"/>
                    <a:pt x="5220" y="682"/>
                    <a:pt x="5033" y="1092"/>
                  </a:cubicBezTo>
                  <a:cubicBezTo>
                    <a:pt x="4735" y="1539"/>
                    <a:pt x="4437" y="2061"/>
                    <a:pt x="4176" y="2546"/>
                  </a:cubicBezTo>
                  <a:cubicBezTo>
                    <a:pt x="3616" y="3552"/>
                    <a:pt x="3095" y="4521"/>
                    <a:pt x="2573" y="5528"/>
                  </a:cubicBezTo>
                  <a:cubicBezTo>
                    <a:pt x="2051" y="6535"/>
                    <a:pt x="1566" y="7541"/>
                    <a:pt x="1081" y="8585"/>
                  </a:cubicBezTo>
                  <a:cubicBezTo>
                    <a:pt x="821" y="9070"/>
                    <a:pt x="597" y="9591"/>
                    <a:pt x="373" y="10113"/>
                  </a:cubicBezTo>
                  <a:cubicBezTo>
                    <a:pt x="224" y="10449"/>
                    <a:pt x="0" y="10784"/>
                    <a:pt x="187" y="11120"/>
                  </a:cubicBezTo>
                  <a:cubicBezTo>
                    <a:pt x="224" y="11195"/>
                    <a:pt x="299" y="11195"/>
                    <a:pt x="373" y="11195"/>
                  </a:cubicBezTo>
                  <a:cubicBezTo>
                    <a:pt x="783" y="11083"/>
                    <a:pt x="895" y="10635"/>
                    <a:pt x="1081" y="10263"/>
                  </a:cubicBezTo>
                  <a:cubicBezTo>
                    <a:pt x="1305" y="9741"/>
                    <a:pt x="1529" y="9256"/>
                    <a:pt x="1790" y="8734"/>
                  </a:cubicBezTo>
                  <a:cubicBezTo>
                    <a:pt x="2237" y="7727"/>
                    <a:pt x="2722" y="6721"/>
                    <a:pt x="3169" y="5752"/>
                  </a:cubicBezTo>
                  <a:cubicBezTo>
                    <a:pt x="3654" y="4782"/>
                    <a:pt x="4138" y="3776"/>
                    <a:pt x="4623" y="2807"/>
                  </a:cubicBezTo>
                  <a:cubicBezTo>
                    <a:pt x="4884" y="2322"/>
                    <a:pt x="5145" y="1800"/>
                    <a:pt x="5406" y="1315"/>
                  </a:cubicBezTo>
                  <a:cubicBezTo>
                    <a:pt x="5630" y="943"/>
                    <a:pt x="5779" y="495"/>
                    <a:pt x="5853" y="85"/>
                  </a:cubicBezTo>
                  <a:cubicBezTo>
                    <a:pt x="5853" y="55"/>
                    <a:pt x="5829" y="0"/>
                    <a:pt x="58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2" name="Google Shape;19012;p139"/>
            <p:cNvSpPr/>
            <p:nvPr/>
          </p:nvSpPr>
          <p:spPr>
            <a:xfrm>
              <a:off x="147250" y="583500"/>
              <a:ext cx="161925" cy="306125"/>
            </a:xfrm>
            <a:custGeom>
              <a:rect b="b" l="l" r="r" t="t"/>
              <a:pathLst>
                <a:path extrusionOk="0" h="12245" w="6477">
                  <a:moveTo>
                    <a:pt x="6269" y="0"/>
                  </a:moveTo>
                  <a:cubicBezTo>
                    <a:pt x="6227" y="0"/>
                    <a:pt x="6184" y="18"/>
                    <a:pt x="6151" y="62"/>
                  </a:cubicBezTo>
                  <a:cubicBezTo>
                    <a:pt x="5518" y="957"/>
                    <a:pt x="4996" y="1926"/>
                    <a:pt x="4548" y="2933"/>
                  </a:cubicBezTo>
                  <a:cubicBezTo>
                    <a:pt x="3989" y="3976"/>
                    <a:pt x="3430" y="5020"/>
                    <a:pt x="2871" y="6064"/>
                  </a:cubicBezTo>
                  <a:lnTo>
                    <a:pt x="1305" y="9158"/>
                  </a:lnTo>
                  <a:lnTo>
                    <a:pt x="522" y="10687"/>
                  </a:lnTo>
                  <a:cubicBezTo>
                    <a:pt x="224" y="11097"/>
                    <a:pt x="38" y="11581"/>
                    <a:pt x="0" y="12066"/>
                  </a:cubicBezTo>
                  <a:cubicBezTo>
                    <a:pt x="0" y="12175"/>
                    <a:pt x="80" y="12244"/>
                    <a:pt x="167" y="12244"/>
                  </a:cubicBezTo>
                  <a:cubicBezTo>
                    <a:pt x="199" y="12244"/>
                    <a:pt x="231" y="12235"/>
                    <a:pt x="261" y="12215"/>
                  </a:cubicBezTo>
                  <a:cubicBezTo>
                    <a:pt x="634" y="11880"/>
                    <a:pt x="932" y="11507"/>
                    <a:pt x="1119" y="11022"/>
                  </a:cubicBezTo>
                  <a:lnTo>
                    <a:pt x="1827" y="9606"/>
                  </a:lnTo>
                  <a:lnTo>
                    <a:pt x="3467" y="6400"/>
                  </a:lnTo>
                  <a:cubicBezTo>
                    <a:pt x="3989" y="5393"/>
                    <a:pt x="4511" y="4349"/>
                    <a:pt x="4996" y="3305"/>
                  </a:cubicBezTo>
                  <a:cubicBezTo>
                    <a:pt x="5518" y="2262"/>
                    <a:pt x="6151" y="1292"/>
                    <a:pt x="6450" y="211"/>
                  </a:cubicBezTo>
                  <a:cubicBezTo>
                    <a:pt x="6476" y="106"/>
                    <a:pt x="6372" y="0"/>
                    <a:pt x="6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3" name="Google Shape;19013;p139"/>
            <p:cNvSpPr/>
            <p:nvPr/>
          </p:nvSpPr>
          <p:spPr>
            <a:xfrm>
              <a:off x="279575" y="579200"/>
              <a:ext cx="161625" cy="300175"/>
            </a:xfrm>
            <a:custGeom>
              <a:rect b="b" l="l" r="r" t="t"/>
              <a:pathLst>
                <a:path extrusionOk="0" h="12007" w="6465">
                  <a:moveTo>
                    <a:pt x="6239" y="0"/>
                  </a:moveTo>
                  <a:cubicBezTo>
                    <a:pt x="6183" y="0"/>
                    <a:pt x="6125" y="26"/>
                    <a:pt x="6078" y="85"/>
                  </a:cubicBezTo>
                  <a:lnTo>
                    <a:pt x="6078" y="48"/>
                  </a:lnTo>
                  <a:cubicBezTo>
                    <a:pt x="4847" y="1949"/>
                    <a:pt x="3766" y="4037"/>
                    <a:pt x="2722" y="6050"/>
                  </a:cubicBezTo>
                  <a:cubicBezTo>
                    <a:pt x="2163" y="7056"/>
                    <a:pt x="1679" y="8025"/>
                    <a:pt x="1157" y="9032"/>
                  </a:cubicBezTo>
                  <a:cubicBezTo>
                    <a:pt x="896" y="9554"/>
                    <a:pt x="635" y="10039"/>
                    <a:pt x="374" y="10561"/>
                  </a:cubicBezTo>
                  <a:cubicBezTo>
                    <a:pt x="113" y="10933"/>
                    <a:pt x="1" y="11381"/>
                    <a:pt x="1" y="11828"/>
                  </a:cubicBezTo>
                  <a:cubicBezTo>
                    <a:pt x="28" y="11937"/>
                    <a:pt x="135" y="12006"/>
                    <a:pt x="235" y="12006"/>
                  </a:cubicBezTo>
                  <a:cubicBezTo>
                    <a:pt x="271" y="12006"/>
                    <a:pt x="307" y="11997"/>
                    <a:pt x="337" y="11977"/>
                  </a:cubicBezTo>
                  <a:cubicBezTo>
                    <a:pt x="821" y="11716"/>
                    <a:pt x="933" y="11194"/>
                    <a:pt x="1157" y="10747"/>
                  </a:cubicBezTo>
                  <a:cubicBezTo>
                    <a:pt x="1380" y="10300"/>
                    <a:pt x="1641" y="9815"/>
                    <a:pt x="1865" y="9368"/>
                  </a:cubicBezTo>
                  <a:cubicBezTo>
                    <a:pt x="2350" y="8324"/>
                    <a:pt x="2834" y="7317"/>
                    <a:pt x="3356" y="6311"/>
                  </a:cubicBezTo>
                  <a:cubicBezTo>
                    <a:pt x="4363" y="4298"/>
                    <a:pt x="5481" y="2322"/>
                    <a:pt x="6413" y="271"/>
                  </a:cubicBezTo>
                  <a:cubicBezTo>
                    <a:pt x="6464" y="118"/>
                    <a:pt x="6358" y="0"/>
                    <a:pt x="6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4" name="Google Shape;19014;p139"/>
            <p:cNvSpPr/>
            <p:nvPr/>
          </p:nvSpPr>
          <p:spPr>
            <a:xfrm>
              <a:off x="419375" y="569500"/>
              <a:ext cx="166650" cy="287150"/>
            </a:xfrm>
            <a:custGeom>
              <a:rect b="b" l="l" r="r" t="t"/>
              <a:pathLst>
                <a:path extrusionOk="0" h="11486" w="6666">
                  <a:moveTo>
                    <a:pt x="6543" y="1"/>
                  </a:moveTo>
                  <a:cubicBezTo>
                    <a:pt x="6524" y="1"/>
                    <a:pt x="6505" y="8"/>
                    <a:pt x="6488" y="26"/>
                  </a:cubicBezTo>
                  <a:lnTo>
                    <a:pt x="6488" y="63"/>
                  </a:lnTo>
                  <a:cubicBezTo>
                    <a:pt x="5817" y="883"/>
                    <a:pt x="5183" y="1815"/>
                    <a:pt x="4624" y="2747"/>
                  </a:cubicBezTo>
                  <a:cubicBezTo>
                    <a:pt x="4027" y="3716"/>
                    <a:pt x="3431" y="4686"/>
                    <a:pt x="2834" y="5692"/>
                  </a:cubicBezTo>
                  <a:cubicBezTo>
                    <a:pt x="2275" y="6699"/>
                    <a:pt x="1716" y="7705"/>
                    <a:pt x="1194" y="8712"/>
                  </a:cubicBezTo>
                  <a:cubicBezTo>
                    <a:pt x="896" y="9196"/>
                    <a:pt x="635" y="9718"/>
                    <a:pt x="374" y="10240"/>
                  </a:cubicBezTo>
                  <a:cubicBezTo>
                    <a:pt x="113" y="10576"/>
                    <a:pt x="1" y="10986"/>
                    <a:pt x="76" y="11396"/>
                  </a:cubicBezTo>
                  <a:cubicBezTo>
                    <a:pt x="76" y="11450"/>
                    <a:pt x="115" y="11485"/>
                    <a:pt x="166" y="11485"/>
                  </a:cubicBezTo>
                  <a:cubicBezTo>
                    <a:pt x="185" y="11485"/>
                    <a:pt x="205" y="11480"/>
                    <a:pt x="225" y="11470"/>
                  </a:cubicBezTo>
                  <a:cubicBezTo>
                    <a:pt x="597" y="11321"/>
                    <a:pt x="747" y="10949"/>
                    <a:pt x="970" y="10538"/>
                  </a:cubicBezTo>
                  <a:cubicBezTo>
                    <a:pt x="1231" y="10054"/>
                    <a:pt x="1492" y="9532"/>
                    <a:pt x="1753" y="9010"/>
                  </a:cubicBezTo>
                  <a:cubicBezTo>
                    <a:pt x="2238" y="8041"/>
                    <a:pt x="2797" y="7034"/>
                    <a:pt x="3319" y="6065"/>
                  </a:cubicBezTo>
                  <a:cubicBezTo>
                    <a:pt x="3878" y="5096"/>
                    <a:pt x="4400" y="4126"/>
                    <a:pt x="4959" y="3157"/>
                  </a:cubicBezTo>
                  <a:cubicBezTo>
                    <a:pt x="5518" y="2188"/>
                    <a:pt x="6152" y="1181"/>
                    <a:pt x="6637" y="137"/>
                  </a:cubicBezTo>
                  <a:cubicBezTo>
                    <a:pt x="6665" y="80"/>
                    <a:pt x="6606" y="1"/>
                    <a:pt x="6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5" name="Google Shape;19015;p139"/>
            <p:cNvSpPr/>
            <p:nvPr/>
          </p:nvSpPr>
          <p:spPr>
            <a:xfrm>
              <a:off x="534950" y="573250"/>
              <a:ext cx="162300" cy="270575"/>
            </a:xfrm>
            <a:custGeom>
              <a:rect b="b" l="l" r="r" t="t"/>
              <a:pathLst>
                <a:path extrusionOk="0" h="10823" w="6492">
                  <a:moveTo>
                    <a:pt x="6289" y="0"/>
                  </a:moveTo>
                  <a:cubicBezTo>
                    <a:pt x="6249" y="0"/>
                    <a:pt x="6211" y="18"/>
                    <a:pt x="6189" y="62"/>
                  </a:cubicBezTo>
                  <a:cubicBezTo>
                    <a:pt x="4996" y="1777"/>
                    <a:pt x="3990" y="3641"/>
                    <a:pt x="2871" y="5393"/>
                  </a:cubicBezTo>
                  <a:cubicBezTo>
                    <a:pt x="2312" y="6288"/>
                    <a:pt x="1790" y="7182"/>
                    <a:pt x="1268" y="8114"/>
                  </a:cubicBezTo>
                  <a:cubicBezTo>
                    <a:pt x="784" y="8860"/>
                    <a:pt x="113" y="9717"/>
                    <a:pt x="1" y="10649"/>
                  </a:cubicBezTo>
                  <a:cubicBezTo>
                    <a:pt x="1" y="10736"/>
                    <a:pt x="90" y="10823"/>
                    <a:pt x="200" y="10823"/>
                  </a:cubicBezTo>
                  <a:cubicBezTo>
                    <a:pt x="232" y="10823"/>
                    <a:pt x="265" y="10815"/>
                    <a:pt x="299" y="10799"/>
                  </a:cubicBezTo>
                  <a:cubicBezTo>
                    <a:pt x="1007" y="10239"/>
                    <a:pt x="1417" y="9233"/>
                    <a:pt x="1865" y="8450"/>
                  </a:cubicBezTo>
                  <a:cubicBezTo>
                    <a:pt x="2387" y="7518"/>
                    <a:pt x="2908" y="6660"/>
                    <a:pt x="3430" y="5728"/>
                  </a:cubicBezTo>
                  <a:cubicBezTo>
                    <a:pt x="4437" y="3902"/>
                    <a:pt x="5518" y="2112"/>
                    <a:pt x="6413" y="211"/>
                  </a:cubicBezTo>
                  <a:cubicBezTo>
                    <a:pt x="6492" y="106"/>
                    <a:pt x="6385" y="0"/>
                    <a:pt x="62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6" name="Google Shape;19016;p139"/>
            <p:cNvSpPr/>
            <p:nvPr/>
          </p:nvSpPr>
          <p:spPr>
            <a:xfrm>
              <a:off x="596475" y="713300"/>
              <a:ext cx="110925" cy="163475"/>
            </a:xfrm>
            <a:custGeom>
              <a:rect b="b" l="l" r="r" t="t"/>
              <a:pathLst>
                <a:path extrusionOk="0" h="6539" w="4437">
                  <a:moveTo>
                    <a:pt x="4342" y="1"/>
                  </a:moveTo>
                  <a:cubicBezTo>
                    <a:pt x="4325" y="1"/>
                    <a:pt x="4306" y="5"/>
                    <a:pt x="4287" y="15"/>
                  </a:cubicBezTo>
                  <a:cubicBezTo>
                    <a:pt x="3803" y="499"/>
                    <a:pt x="3393" y="1021"/>
                    <a:pt x="3057" y="1543"/>
                  </a:cubicBezTo>
                  <a:cubicBezTo>
                    <a:pt x="2647" y="2065"/>
                    <a:pt x="2274" y="2624"/>
                    <a:pt x="1939" y="3183"/>
                  </a:cubicBezTo>
                  <a:cubicBezTo>
                    <a:pt x="1566" y="3705"/>
                    <a:pt x="1156" y="4265"/>
                    <a:pt x="783" y="4824"/>
                  </a:cubicBezTo>
                  <a:cubicBezTo>
                    <a:pt x="634" y="5122"/>
                    <a:pt x="410" y="5383"/>
                    <a:pt x="261" y="5681"/>
                  </a:cubicBezTo>
                  <a:cubicBezTo>
                    <a:pt x="75" y="5905"/>
                    <a:pt x="0" y="6166"/>
                    <a:pt x="75" y="6427"/>
                  </a:cubicBezTo>
                  <a:cubicBezTo>
                    <a:pt x="112" y="6501"/>
                    <a:pt x="187" y="6539"/>
                    <a:pt x="224" y="6539"/>
                  </a:cubicBezTo>
                  <a:cubicBezTo>
                    <a:pt x="820" y="6501"/>
                    <a:pt x="1119" y="5756"/>
                    <a:pt x="1379" y="5308"/>
                  </a:cubicBezTo>
                  <a:cubicBezTo>
                    <a:pt x="1752" y="4749"/>
                    <a:pt x="2125" y="4153"/>
                    <a:pt x="2498" y="3556"/>
                  </a:cubicBezTo>
                  <a:cubicBezTo>
                    <a:pt x="2871" y="2997"/>
                    <a:pt x="3206" y="2438"/>
                    <a:pt x="3542" y="1841"/>
                  </a:cubicBezTo>
                  <a:cubicBezTo>
                    <a:pt x="3877" y="1319"/>
                    <a:pt x="4213" y="723"/>
                    <a:pt x="4436" y="126"/>
                  </a:cubicBezTo>
                  <a:cubicBezTo>
                    <a:pt x="4436" y="43"/>
                    <a:pt x="4394" y="1"/>
                    <a:pt x="43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9017" name="Google Shape;19017;p13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499823">
            <a:off x="-253026" y="1129901"/>
            <a:ext cx="1277702" cy="4566732"/>
          </a:xfrm>
          <a:prstGeom prst="rect">
            <a:avLst/>
          </a:prstGeom>
          <a:noFill/>
          <a:ln>
            <a:noFill/>
          </a:ln>
          <a:effectLst>
            <a:outerShdw blurRad="242888" rotWithShape="0" algn="bl">
              <a:srgbClr val="000000">
                <a:alpha val="36000"/>
              </a:srgbClr>
            </a:outerShdw>
          </a:effectLst>
        </p:spPr>
      </p:pic>
      <p:sp>
        <p:nvSpPr>
          <p:cNvPr id="19018" name="Google Shape;19018;p139"/>
          <p:cNvSpPr txBox="1"/>
          <p:nvPr/>
        </p:nvSpPr>
        <p:spPr>
          <a:xfrm>
            <a:off x="1887300" y="1353100"/>
            <a:ext cx="5917800" cy="2949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u="sng">
                <a:solidFill>
                  <a:schemeClr val="dk1"/>
                </a:solidFill>
              </a:rPr>
              <a:t>Logging in to Naviance</a:t>
            </a:r>
            <a:endParaRPr sz="1600" u="sng">
              <a:solidFill>
                <a:schemeClr val="dk1"/>
              </a:solidFill>
            </a:endParaRPr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AutoNum type="arabicPeriod"/>
            </a:pPr>
            <a:r>
              <a:rPr lang="en" sz="1600">
                <a:solidFill>
                  <a:schemeClr val="dk1"/>
                </a:solidFill>
              </a:rPr>
              <a:t>Find Naviance in Class Link or Google Naviance</a:t>
            </a:r>
            <a:endParaRPr sz="1600">
              <a:solidFill>
                <a:schemeClr val="dk1"/>
              </a:solidFill>
            </a:endParaRPr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AutoNum type="arabicPeriod"/>
            </a:pPr>
            <a:r>
              <a:rPr lang="en" sz="1600">
                <a:solidFill>
                  <a:schemeClr val="dk1"/>
                </a:solidFill>
              </a:rPr>
              <a:t>Log in to Naviance</a:t>
            </a:r>
            <a:endParaRPr sz="1600">
              <a:solidFill>
                <a:schemeClr val="dk1"/>
              </a:solidFill>
            </a:endParaRPr>
          </a:p>
          <a:p>
            <a:pPr indent="-330200" lvl="1" marL="9144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AutoNum type="alphaLcPeriod"/>
            </a:pPr>
            <a:r>
              <a:rPr lang="en" sz="1600">
                <a:solidFill>
                  <a:schemeClr val="dk1"/>
                </a:solidFill>
              </a:rPr>
              <a:t>Username is your student ID number</a:t>
            </a:r>
            <a:endParaRPr sz="1600">
              <a:solidFill>
                <a:schemeClr val="dk1"/>
              </a:solidFill>
            </a:endParaRPr>
          </a:p>
          <a:p>
            <a:pPr indent="-330200" lvl="1" marL="9144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AutoNum type="alphaLcPeriod"/>
            </a:pPr>
            <a:r>
              <a:rPr lang="en" sz="1600">
                <a:solidFill>
                  <a:schemeClr val="dk1"/>
                </a:solidFill>
              </a:rPr>
              <a:t>Password is your firstnamelastname2026</a:t>
            </a:r>
            <a:endParaRPr sz="1600">
              <a:solidFill>
                <a:schemeClr val="dk1"/>
              </a:solidFill>
            </a:endParaRPr>
          </a:p>
          <a:p>
            <a:pPr indent="-330200" lvl="2" marL="13716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AutoNum type="romanLcPeriod"/>
            </a:pPr>
            <a:r>
              <a:rPr lang="en" sz="1600">
                <a:solidFill>
                  <a:schemeClr val="dk1"/>
                </a:solidFill>
              </a:rPr>
              <a:t>Example: kaciethress2026</a:t>
            </a:r>
            <a:endParaRPr sz="1600">
              <a:solidFill>
                <a:schemeClr val="dk1"/>
              </a:solidFill>
            </a:endParaRPr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AutoNum type="arabicPeriod"/>
            </a:pPr>
            <a:r>
              <a:rPr lang="en" sz="1600">
                <a:solidFill>
                  <a:schemeClr val="dk1"/>
                </a:solidFill>
              </a:rPr>
              <a:t>Click on your initials in the upper right hand corner</a:t>
            </a:r>
            <a:endParaRPr sz="1600">
              <a:solidFill>
                <a:schemeClr val="dk1"/>
              </a:solidFill>
            </a:endParaRPr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AutoNum type="arabicPeriod"/>
            </a:pPr>
            <a:r>
              <a:rPr lang="en" sz="1600">
                <a:solidFill>
                  <a:schemeClr val="dk1"/>
                </a:solidFill>
              </a:rPr>
              <a:t>Add your </a:t>
            </a:r>
            <a:r>
              <a:rPr b="1" lang="en" sz="1600">
                <a:solidFill>
                  <a:schemeClr val="dk1"/>
                </a:solidFill>
              </a:rPr>
              <a:t>personal </a:t>
            </a:r>
            <a:r>
              <a:rPr lang="en" sz="1600">
                <a:solidFill>
                  <a:schemeClr val="dk1"/>
                </a:solidFill>
              </a:rPr>
              <a:t>email address</a:t>
            </a:r>
            <a:endParaRPr sz="1600">
              <a:solidFill>
                <a:schemeClr val="dk1"/>
              </a:solidFill>
            </a:endParaRPr>
          </a:p>
          <a:p>
            <a:pPr indent="-330200" lvl="1" marL="9144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AutoNum type="alphaLcPeriod"/>
            </a:pPr>
            <a:r>
              <a:rPr lang="en" sz="1600">
                <a:solidFill>
                  <a:schemeClr val="dk1"/>
                </a:solidFill>
              </a:rPr>
              <a:t>Important college reminders/information through Naviance will be sent to this email address</a:t>
            </a:r>
            <a:endParaRPr sz="1600">
              <a:solidFill>
                <a:schemeClr val="dk1"/>
              </a:solidFill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022" name="Shape 190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23" name="Google Shape;19023;p140"/>
          <p:cNvSpPr txBox="1"/>
          <p:nvPr>
            <p:ph type="title"/>
          </p:nvPr>
        </p:nvSpPr>
        <p:spPr>
          <a:xfrm>
            <a:off x="982800" y="354325"/>
            <a:ext cx="7726800" cy="54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Arial"/>
                <a:ea typeface="Arial"/>
                <a:cs typeface="Arial"/>
                <a:sym typeface="Arial"/>
              </a:rPr>
              <a:t>What else can I do on Naviance?</a:t>
            </a:r>
            <a:r>
              <a:rPr lang="en" sz="2400">
                <a:latin typeface="Arial"/>
                <a:ea typeface="Arial"/>
                <a:cs typeface="Arial"/>
                <a:sym typeface="Arial"/>
              </a:rPr>
              <a:t> </a:t>
            </a:r>
            <a:endParaRPr sz="2400"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024" name="Google Shape;19024;p140"/>
          <p:cNvGrpSpPr/>
          <p:nvPr/>
        </p:nvGrpSpPr>
        <p:grpSpPr>
          <a:xfrm>
            <a:off x="-36550" y="145080"/>
            <a:ext cx="1385305" cy="706178"/>
            <a:chOff x="0" y="86025"/>
            <a:chExt cx="1617025" cy="824300"/>
          </a:xfrm>
        </p:grpSpPr>
        <p:sp>
          <p:nvSpPr>
            <p:cNvPr id="19025" name="Google Shape;19025;p140"/>
            <p:cNvSpPr/>
            <p:nvPr/>
          </p:nvSpPr>
          <p:spPr>
            <a:xfrm>
              <a:off x="16775" y="155575"/>
              <a:ext cx="1320175" cy="454650"/>
            </a:xfrm>
            <a:custGeom>
              <a:rect b="b" l="l" r="r" t="t"/>
              <a:pathLst>
                <a:path extrusionOk="0" h="18186" w="52807">
                  <a:moveTo>
                    <a:pt x="51905" y="0"/>
                  </a:moveTo>
                  <a:cubicBezTo>
                    <a:pt x="51818" y="0"/>
                    <a:pt x="51726" y="21"/>
                    <a:pt x="51633" y="68"/>
                  </a:cubicBezTo>
                  <a:cubicBezTo>
                    <a:pt x="47532" y="2118"/>
                    <a:pt x="43431" y="4094"/>
                    <a:pt x="39293" y="6070"/>
                  </a:cubicBezTo>
                  <a:cubicBezTo>
                    <a:pt x="35230" y="7934"/>
                    <a:pt x="31203" y="9872"/>
                    <a:pt x="27214" y="11923"/>
                  </a:cubicBezTo>
                  <a:cubicBezTo>
                    <a:pt x="27028" y="12034"/>
                    <a:pt x="26916" y="12258"/>
                    <a:pt x="26916" y="12482"/>
                  </a:cubicBezTo>
                  <a:cubicBezTo>
                    <a:pt x="27011" y="13646"/>
                    <a:pt x="27078" y="14838"/>
                    <a:pt x="27187" y="16010"/>
                  </a:cubicBezTo>
                  <a:lnTo>
                    <a:pt x="27187" y="16010"/>
                  </a:lnTo>
                  <a:cubicBezTo>
                    <a:pt x="22810" y="16159"/>
                    <a:pt x="18432" y="16369"/>
                    <a:pt x="14055" y="16545"/>
                  </a:cubicBezTo>
                  <a:cubicBezTo>
                    <a:pt x="11743" y="16657"/>
                    <a:pt x="9432" y="16732"/>
                    <a:pt x="7121" y="16843"/>
                  </a:cubicBezTo>
                  <a:lnTo>
                    <a:pt x="3654" y="16993"/>
                  </a:lnTo>
                  <a:cubicBezTo>
                    <a:pt x="3132" y="17030"/>
                    <a:pt x="2572" y="17067"/>
                    <a:pt x="2050" y="17104"/>
                  </a:cubicBezTo>
                  <a:cubicBezTo>
                    <a:pt x="1454" y="17179"/>
                    <a:pt x="895" y="17291"/>
                    <a:pt x="336" y="17440"/>
                  </a:cubicBezTo>
                  <a:cubicBezTo>
                    <a:pt x="0" y="17515"/>
                    <a:pt x="149" y="17962"/>
                    <a:pt x="410" y="17999"/>
                  </a:cubicBezTo>
                  <a:lnTo>
                    <a:pt x="447" y="17999"/>
                  </a:lnTo>
                  <a:cubicBezTo>
                    <a:pt x="1044" y="18111"/>
                    <a:pt x="1678" y="18186"/>
                    <a:pt x="2311" y="18186"/>
                  </a:cubicBezTo>
                  <a:lnTo>
                    <a:pt x="3914" y="18186"/>
                  </a:lnTo>
                  <a:lnTo>
                    <a:pt x="7381" y="18111"/>
                  </a:lnTo>
                  <a:cubicBezTo>
                    <a:pt x="9656" y="18036"/>
                    <a:pt x="11930" y="17962"/>
                    <a:pt x="14204" y="17850"/>
                  </a:cubicBezTo>
                  <a:cubicBezTo>
                    <a:pt x="18789" y="17701"/>
                    <a:pt x="23375" y="17589"/>
                    <a:pt x="27960" y="17403"/>
                  </a:cubicBezTo>
                  <a:cubicBezTo>
                    <a:pt x="28333" y="17403"/>
                    <a:pt x="28668" y="17104"/>
                    <a:pt x="28668" y="16694"/>
                  </a:cubicBezTo>
                  <a:cubicBezTo>
                    <a:pt x="28531" y="15427"/>
                    <a:pt x="28394" y="14128"/>
                    <a:pt x="28228" y="12855"/>
                  </a:cubicBezTo>
                  <a:lnTo>
                    <a:pt x="28228" y="12855"/>
                  </a:lnTo>
                  <a:cubicBezTo>
                    <a:pt x="36068" y="8620"/>
                    <a:pt x="44366" y="5300"/>
                    <a:pt x="52229" y="1111"/>
                  </a:cubicBezTo>
                  <a:cubicBezTo>
                    <a:pt x="52807" y="791"/>
                    <a:pt x="52445" y="0"/>
                    <a:pt x="51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6" name="Google Shape;19026;p140"/>
            <p:cNvSpPr/>
            <p:nvPr/>
          </p:nvSpPr>
          <p:spPr>
            <a:xfrm>
              <a:off x="4650" y="396775"/>
              <a:ext cx="1443475" cy="513550"/>
            </a:xfrm>
            <a:custGeom>
              <a:rect b="b" l="l" r="r" t="t"/>
              <a:pathLst>
                <a:path extrusionOk="0" h="20542" w="57739">
                  <a:moveTo>
                    <a:pt x="57560" y="0"/>
                  </a:moveTo>
                  <a:cubicBezTo>
                    <a:pt x="56405" y="336"/>
                    <a:pt x="55249" y="821"/>
                    <a:pt x="54168" y="1380"/>
                  </a:cubicBezTo>
                  <a:cubicBezTo>
                    <a:pt x="53087" y="1902"/>
                    <a:pt x="51969" y="2461"/>
                    <a:pt x="50850" y="3020"/>
                  </a:cubicBezTo>
                  <a:cubicBezTo>
                    <a:pt x="48725" y="4064"/>
                    <a:pt x="46600" y="5145"/>
                    <a:pt x="44513" y="6226"/>
                  </a:cubicBezTo>
                  <a:cubicBezTo>
                    <a:pt x="42388" y="7307"/>
                    <a:pt x="40300" y="8426"/>
                    <a:pt x="38212" y="9544"/>
                  </a:cubicBezTo>
                  <a:cubicBezTo>
                    <a:pt x="37094" y="10103"/>
                    <a:pt x="36013" y="10700"/>
                    <a:pt x="34932" y="11296"/>
                  </a:cubicBezTo>
                  <a:cubicBezTo>
                    <a:pt x="33851" y="11893"/>
                    <a:pt x="32732" y="12340"/>
                    <a:pt x="31688" y="12974"/>
                  </a:cubicBezTo>
                  <a:cubicBezTo>
                    <a:pt x="30719" y="13496"/>
                    <a:pt x="30085" y="14465"/>
                    <a:pt x="29973" y="15546"/>
                  </a:cubicBezTo>
                  <a:cubicBezTo>
                    <a:pt x="29850" y="16718"/>
                    <a:pt x="29778" y="17916"/>
                    <a:pt x="29693" y="19076"/>
                  </a:cubicBezTo>
                  <a:lnTo>
                    <a:pt x="29693" y="19076"/>
                  </a:lnTo>
                  <a:cubicBezTo>
                    <a:pt x="22890" y="18538"/>
                    <a:pt x="16087" y="18256"/>
                    <a:pt x="9284" y="18256"/>
                  </a:cubicBezTo>
                  <a:cubicBezTo>
                    <a:pt x="8501" y="18256"/>
                    <a:pt x="7718" y="18260"/>
                    <a:pt x="6934" y="18268"/>
                  </a:cubicBezTo>
                  <a:cubicBezTo>
                    <a:pt x="5779" y="18268"/>
                    <a:pt x="4660" y="18305"/>
                    <a:pt x="3542" y="18342"/>
                  </a:cubicBezTo>
                  <a:cubicBezTo>
                    <a:pt x="2983" y="18342"/>
                    <a:pt x="2461" y="18379"/>
                    <a:pt x="1939" y="18417"/>
                  </a:cubicBezTo>
                  <a:cubicBezTo>
                    <a:pt x="1380" y="18417"/>
                    <a:pt x="821" y="18566"/>
                    <a:pt x="336" y="18827"/>
                  </a:cubicBezTo>
                  <a:cubicBezTo>
                    <a:pt x="0" y="18976"/>
                    <a:pt x="150" y="19423"/>
                    <a:pt x="448" y="19535"/>
                  </a:cubicBezTo>
                  <a:cubicBezTo>
                    <a:pt x="985" y="19750"/>
                    <a:pt x="1522" y="19804"/>
                    <a:pt x="2073" y="19804"/>
                  </a:cubicBezTo>
                  <a:cubicBezTo>
                    <a:pt x="2478" y="19804"/>
                    <a:pt x="2892" y="19775"/>
                    <a:pt x="3318" y="19759"/>
                  </a:cubicBezTo>
                  <a:cubicBezTo>
                    <a:pt x="4288" y="19722"/>
                    <a:pt x="5257" y="19722"/>
                    <a:pt x="6226" y="19684"/>
                  </a:cubicBezTo>
                  <a:cubicBezTo>
                    <a:pt x="7195" y="19666"/>
                    <a:pt x="8165" y="19656"/>
                    <a:pt x="9134" y="19656"/>
                  </a:cubicBezTo>
                  <a:cubicBezTo>
                    <a:pt x="10103" y="19656"/>
                    <a:pt x="11073" y="19666"/>
                    <a:pt x="12042" y="19684"/>
                  </a:cubicBezTo>
                  <a:cubicBezTo>
                    <a:pt x="15882" y="19722"/>
                    <a:pt x="19759" y="19871"/>
                    <a:pt x="23636" y="20094"/>
                  </a:cubicBezTo>
                  <a:cubicBezTo>
                    <a:pt x="25873" y="20206"/>
                    <a:pt x="28109" y="20355"/>
                    <a:pt x="30309" y="20542"/>
                  </a:cubicBezTo>
                  <a:cubicBezTo>
                    <a:pt x="30682" y="20542"/>
                    <a:pt x="31017" y="20243"/>
                    <a:pt x="31017" y="19833"/>
                  </a:cubicBezTo>
                  <a:cubicBezTo>
                    <a:pt x="31092" y="18678"/>
                    <a:pt x="31204" y="17485"/>
                    <a:pt x="31278" y="16292"/>
                  </a:cubicBezTo>
                  <a:cubicBezTo>
                    <a:pt x="31241" y="15770"/>
                    <a:pt x="31353" y="15285"/>
                    <a:pt x="31576" y="14801"/>
                  </a:cubicBezTo>
                  <a:cubicBezTo>
                    <a:pt x="31875" y="14465"/>
                    <a:pt x="32247" y="14167"/>
                    <a:pt x="32658" y="13980"/>
                  </a:cubicBezTo>
                  <a:cubicBezTo>
                    <a:pt x="34708" y="12787"/>
                    <a:pt x="36758" y="11595"/>
                    <a:pt x="38846" y="10439"/>
                  </a:cubicBezTo>
                  <a:cubicBezTo>
                    <a:pt x="42798" y="8202"/>
                    <a:pt x="46787" y="6114"/>
                    <a:pt x="50813" y="4027"/>
                  </a:cubicBezTo>
                  <a:cubicBezTo>
                    <a:pt x="51969" y="3393"/>
                    <a:pt x="53124" y="2796"/>
                    <a:pt x="54280" y="2200"/>
                  </a:cubicBezTo>
                  <a:cubicBezTo>
                    <a:pt x="55436" y="1641"/>
                    <a:pt x="56591" y="970"/>
                    <a:pt x="57672" y="187"/>
                  </a:cubicBezTo>
                  <a:cubicBezTo>
                    <a:pt x="57739" y="154"/>
                    <a:pt x="57687" y="32"/>
                    <a:pt x="57596" y="32"/>
                  </a:cubicBezTo>
                  <a:cubicBezTo>
                    <a:pt x="57585" y="32"/>
                    <a:pt x="57573" y="34"/>
                    <a:pt x="57560" y="38"/>
                  </a:cubicBezTo>
                  <a:lnTo>
                    <a:pt x="575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7" name="Google Shape;19027;p140"/>
            <p:cNvSpPr/>
            <p:nvPr/>
          </p:nvSpPr>
          <p:spPr>
            <a:xfrm>
              <a:off x="0" y="580600"/>
              <a:ext cx="38225" cy="308300"/>
            </a:xfrm>
            <a:custGeom>
              <a:rect b="b" l="l" r="r" t="t"/>
              <a:pathLst>
                <a:path extrusionOk="0" h="12332" w="1529">
                  <a:moveTo>
                    <a:pt x="764" y="1"/>
                  </a:moveTo>
                  <a:cubicBezTo>
                    <a:pt x="531" y="1"/>
                    <a:pt x="298" y="159"/>
                    <a:pt x="298" y="476"/>
                  </a:cubicBezTo>
                  <a:cubicBezTo>
                    <a:pt x="0" y="1334"/>
                    <a:pt x="149" y="2415"/>
                    <a:pt x="149" y="3272"/>
                  </a:cubicBezTo>
                  <a:cubicBezTo>
                    <a:pt x="149" y="4130"/>
                    <a:pt x="149" y="5136"/>
                    <a:pt x="149" y="6068"/>
                  </a:cubicBezTo>
                  <a:cubicBezTo>
                    <a:pt x="149" y="7969"/>
                    <a:pt x="37" y="9871"/>
                    <a:pt x="149" y="11772"/>
                  </a:cubicBezTo>
                  <a:cubicBezTo>
                    <a:pt x="168" y="12145"/>
                    <a:pt x="457" y="12331"/>
                    <a:pt x="746" y="12331"/>
                  </a:cubicBezTo>
                  <a:cubicBezTo>
                    <a:pt x="1035" y="12331"/>
                    <a:pt x="1323" y="12145"/>
                    <a:pt x="1342" y="11772"/>
                  </a:cubicBezTo>
                  <a:cubicBezTo>
                    <a:pt x="1454" y="9871"/>
                    <a:pt x="1342" y="7969"/>
                    <a:pt x="1342" y="6068"/>
                  </a:cubicBezTo>
                  <a:lnTo>
                    <a:pt x="1342" y="3272"/>
                  </a:lnTo>
                  <a:cubicBezTo>
                    <a:pt x="1342" y="2378"/>
                    <a:pt x="1529" y="1296"/>
                    <a:pt x="1230" y="476"/>
                  </a:cubicBezTo>
                  <a:cubicBezTo>
                    <a:pt x="1230" y="159"/>
                    <a:pt x="997" y="1"/>
                    <a:pt x="7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8" name="Google Shape;19028;p140"/>
            <p:cNvSpPr/>
            <p:nvPr/>
          </p:nvSpPr>
          <p:spPr>
            <a:xfrm>
              <a:off x="1265225" y="86025"/>
              <a:ext cx="351800" cy="422050"/>
            </a:xfrm>
            <a:custGeom>
              <a:rect b="b" l="l" r="r" t="t"/>
              <a:pathLst>
                <a:path extrusionOk="0" h="16882" w="14072">
                  <a:moveTo>
                    <a:pt x="742" y="1"/>
                  </a:moveTo>
                  <a:cubicBezTo>
                    <a:pt x="319" y="1"/>
                    <a:pt x="1" y="468"/>
                    <a:pt x="203" y="874"/>
                  </a:cubicBezTo>
                  <a:cubicBezTo>
                    <a:pt x="464" y="1396"/>
                    <a:pt x="725" y="1955"/>
                    <a:pt x="1024" y="2514"/>
                  </a:cubicBezTo>
                  <a:cubicBezTo>
                    <a:pt x="1173" y="2999"/>
                    <a:pt x="1508" y="3409"/>
                    <a:pt x="1956" y="3707"/>
                  </a:cubicBezTo>
                  <a:cubicBezTo>
                    <a:pt x="1994" y="3726"/>
                    <a:pt x="2035" y="3736"/>
                    <a:pt x="2076" y="3736"/>
                  </a:cubicBezTo>
                  <a:cubicBezTo>
                    <a:pt x="2194" y="3736"/>
                    <a:pt x="2310" y="3659"/>
                    <a:pt x="2366" y="3521"/>
                  </a:cubicBezTo>
                  <a:lnTo>
                    <a:pt x="2366" y="3483"/>
                  </a:lnTo>
                  <a:cubicBezTo>
                    <a:pt x="2440" y="2961"/>
                    <a:pt x="2291" y="2439"/>
                    <a:pt x="2030" y="1992"/>
                  </a:cubicBezTo>
                  <a:cubicBezTo>
                    <a:pt x="1935" y="1787"/>
                    <a:pt x="1834" y="1578"/>
                    <a:pt x="1732" y="1367"/>
                  </a:cubicBezTo>
                  <a:lnTo>
                    <a:pt x="1732" y="1367"/>
                  </a:lnTo>
                  <a:cubicBezTo>
                    <a:pt x="5420" y="2227"/>
                    <a:pt x="9038" y="3322"/>
                    <a:pt x="12705" y="4242"/>
                  </a:cubicBezTo>
                  <a:lnTo>
                    <a:pt x="12705" y="4242"/>
                  </a:lnTo>
                  <a:cubicBezTo>
                    <a:pt x="12103" y="6251"/>
                    <a:pt x="11553" y="8260"/>
                    <a:pt x="10940" y="10268"/>
                  </a:cubicBezTo>
                  <a:cubicBezTo>
                    <a:pt x="10455" y="11874"/>
                    <a:pt x="9946" y="13479"/>
                    <a:pt x="9472" y="15105"/>
                  </a:cubicBezTo>
                  <a:lnTo>
                    <a:pt x="9472" y="15105"/>
                  </a:lnTo>
                  <a:cubicBezTo>
                    <a:pt x="9222" y="14733"/>
                    <a:pt x="8976" y="14351"/>
                    <a:pt x="8741" y="13959"/>
                  </a:cubicBezTo>
                  <a:cubicBezTo>
                    <a:pt x="8368" y="13325"/>
                    <a:pt x="8069" y="12468"/>
                    <a:pt x="7398" y="12095"/>
                  </a:cubicBezTo>
                  <a:cubicBezTo>
                    <a:pt x="7340" y="12073"/>
                    <a:pt x="7278" y="12062"/>
                    <a:pt x="7217" y="12062"/>
                  </a:cubicBezTo>
                  <a:cubicBezTo>
                    <a:pt x="6968" y="12062"/>
                    <a:pt x="6727" y="12236"/>
                    <a:pt x="6727" y="12505"/>
                  </a:cubicBezTo>
                  <a:cubicBezTo>
                    <a:pt x="6765" y="13288"/>
                    <a:pt x="7398" y="13884"/>
                    <a:pt x="7846" y="14518"/>
                  </a:cubicBezTo>
                  <a:cubicBezTo>
                    <a:pt x="8293" y="15115"/>
                    <a:pt x="8778" y="15897"/>
                    <a:pt x="9225" y="16643"/>
                  </a:cubicBezTo>
                  <a:cubicBezTo>
                    <a:pt x="9338" y="16804"/>
                    <a:pt x="9513" y="16882"/>
                    <a:pt x="9688" y="16882"/>
                  </a:cubicBezTo>
                  <a:cubicBezTo>
                    <a:pt x="9918" y="16882"/>
                    <a:pt x="10147" y="16748"/>
                    <a:pt x="10232" y="16494"/>
                  </a:cubicBezTo>
                  <a:cubicBezTo>
                    <a:pt x="10791" y="14518"/>
                    <a:pt x="11350" y="12505"/>
                    <a:pt x="11947" y="10529"/>
                  </a:cubicBezTo>
                  <a:cubicBezTo>
                    <a:pt x="12618" y="8330"/>
                    <a:pt x="13363" y="6167"/>
                    <a:pt x="13997" y="4005"/>
                  </a:cubicBezTo>
                  <a:cubicBezTo>
                    <a:pt x="14072" y="3670"/>
                    <a:pt x="13885" y="3371"/>
                    <a:pt x="13587" y="3297"/>
                  </a:cubicBezTo>
                  <a:cubicBezTo>
                    <a:pt x="9300" y="2290"/>
                    <a:pt x="5124" y="986"/>
                    <a:pt x="874" y="16"/>
                  </a:cubicBezTo>
                  <a:cubicBezTo>
                    <a:pt x="829" y="6"/>
                    <a:pt x="785" y="1"/>
                    <a:pt x="7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9" name="Google Shape;19029;p140"/>
            <p:cNvSpPr/>
            <p:nvPr/>
          </p:nvSpPr>
          <p:spPr>
            <a:xfrm>
              <a:off x="698975" y="456300"/>
              <a:ext cx="86350" cy="332550"/>
            </a:xfrm>
            <a:custGeom>
              <a:rect b="b" l="l" r="r" t="t"/>
              <a:pathLst>
                <a:path extrusionOk="0" h="13302" w="3454">
                  <a:moveTo>
                    <a:pt x="395" y="0"/>
                  </a:moveTo>
                  <a:cubicBezTo>
                    <a:pt x="310" y="0"/>
                    <a:pt x="227" y="37"/>
                    <a:pt x="187" y="117"/>
                  </a:cubicBezTo>
                  <a:cubicBezTo>
                    <a:pt x="1" y="602"/>
                    <a:pt x="1" y="1124"/>
                    <a:pt x="113" y="1646"/>
                  </a:cubicBezTo>
                  <a:cubicBezTo>
                    <a:pt x="187" y="2130"/>
                    <a:pt x="262" y="2615"/>
                    <a:pt x="336" y="3137"/>
                  </a:cubicBezTo>
                  <a:cubicBezTo>
                    <a:pt x="486" y="4218"/>
                    <a:pt x="672" y="5336"/>
                    <a:pt x="858" y="6418"/>
                  </a:cubicBezTo>
                  <a:cubicBezTo>
                    <a:pt x="1045" y="7499"/>
                    <a:pt x="1268" y="8580"/>
                    <a:pt x="1455" y="9661"/>
                  </a:cubicBezTo>
                  <a:cubicBezTo>
                    <a:pt x="1679" y="10742"/>
                    <a:pt x="1753" y="12009"/>
                    <a:pt x="2200" y="12979"/>
                  </a:cubicBezTo>
                  <a:cubicBezTo>
                    <a:pt x="2313" y="13204"/>
                    <a:pt x="2522" y="13302"/>
                    <a:pt x="2736" y="13302"/>
                  </a:cubicBezTo>
                  <a:cubicBezTo>
                    <a:pt x="3088" y="13302"/>
                    <a:pt x="3454" y="13037"/>
                    <a:pt x="3431" y="12643"/>
                  </a:cubicBezTo>
                  <a:cubicBezTo>
                    <a:pt x="3393" y="12084"/>
                    <a:pt x="3282" y="11525"/>
                    <a:pt x="3095" y="11003"/>
                  </a:cubicBezTo>
                  <a:cubicBezTo>
                    <a:pt x="2983" y="10444"/>
                    <a:pt x="2834" y="9885"/>
                    <a:pt x="2685" y="9325"/>
                  </a:cubicBezTo>
                  <a:cubicBezTo>
                    <a:pt x="2461" y="8282"/>
                    <a:pt x="2238" y="7238"/>
                    <a:pt x="2014" y="6194"/>
                  </a:cubicBezTo>
                  <a:cubicBezTo>
                    <a:pt x="1790" y="5150"/>
                    <a:pt x="1604" y="4106"/>
                    <a:pt x="1418" y="3062"/>
                  </a:cubicBezTo>
                  <a:cubicBezTo>
                    <a:pt x="1306" y="2540"/>
                    <a:pt x="1231" y="2018"/>
                    <a:pt x="1119" y="1497"/>
                  </a:cubicBezTo>
                  <a:cubicBezTo>
                    <a:pt x="1082" y="975"/>
                    <a:pt x="896" y="490"/>
                    <a:pt x="597" y="80"/>
                  </a:cubicBezTo>
                  <a:cubicBezTo>
                    <a:pt x="545" y="28"/>
                    <a:pt x="469" y="0"/>
                    <a:pt x="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0" name="Google Shape;19030;p140"/>
            <p:cNvSpPr/>
            <p:nvPr/>
          </p:nvSpPr>
          <p:spPr>
            <a:xfrm>
              <a:off x="689675" y="560100"/>
              <a:ext cx="76800" cy="345350"/>
            </a:xfrm>
            <a:custGeom>
              <a:rect b="b" l="l" r="r" t="t"/>
              <a:pathLst>
                <a:path extrusionOk="0" h="13814" w="3072">
                  <a:moveTo>
                    <a:pt x="429" y="1"/>
                  </a:moveTo>
                  <a:cubicBezTo>
                    <a:pt x="410" y="1"/>
                    <a:pt x="392" y="10"/>
                    <a:pt x="373" y="29"/>
                  </a:cubicBezTo>
                  <a:lnTo>
                    <a:pt x="336" y="29"/>
                  </a:lnTo>
                  <a:cubicBezTo>
                    <a:pt x="0" y="327"/>
                    <a:pt x="75" y="849"/>
                    <a:pt x="112" y="1222"/>
                  </a:cubicBezTo>
                  <a:cubicBezTo>
                    <a:pt x="112" y="1781"/>
                    <a:pt x="187" y="2303"/>
                    <a:pt x="224" y="2825"/>
                  </a:cubicBezTo>
                  <a:cubicBezTo>
                    <a:pt x="336" y="4018"/>
                    <a:pt x="485" y="5211"/>
                    <a:pt x="634" y="6366"/>
                  </a:cubicBezTo>
                  <a:cubicBezTo>
                    <a:pt x="932" y="8678"/>
                    <a:pt x="1193" y="10989"/>
                    <a:pt x="1566" y="13300"/>
                  </a:cubicBezTo>
                  <a:cubicBezTo>
                    <a:pt x="1626" y="13658"/>
                    <a:pt x="1888" y="13813"/>
                    <a:pt x="2172" y="13813"/>
                  </a:cubicBezTo>
                  <a:cubicBezTo>
                    <a:pt x="2598" y="13813"/>
                    <a:pt x="3072" y="13464"/>
                    <a:pt x="2982" y="12928"/>
                  </a:cubicBezTo>
                  <a:cubicBezTo>
                    <a:pt x="2572" y="10653"/>
                    <a:pt x="2125" y="8379"/>
                    <a:pt x="1752" y="6105"/>
                  </a:cubicBezTo>
                  <a:cubicBezTo>
                    <a:pt x="1566" y="4987"/>
                    <a:pt x="1417" y="3831"/>
                    <a:pt x="1230" y="2713"/>
                  </a:cubicBezTo>
                  <a:cubicBezTo>
                    <a:pt x="1156" y="2191"/>
                    <a:pt x="1081" y="1632"/>
                    <a:pt x="969" y="1110"/>
                  </a:cubicBezTo>
                  <a:cubicBezTo>
                    <a:pt x="895" y="737"/>
                    <a:pt x="858" y="178"/>
                    <a:pt x="485" y="29"/>
                  </a:cubicBezTo>
                  <a:cubicBezTo>
                    <a:pt x="466" y="10"/>
                    <a:pt x="447" y="1"/>
                    <a:pt x="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1" name="Google Shape;19031;p140"/>
            <p:cNvSpPr/>
            <p:nvPr/>
          </p:nvSpPr>
          <p:spPr>
            <a:xfrm>
              <a:off x="741850" y="403625"/>
              <a:ext cx="76450" cy="253025"/>
            </a:xfrm>
            <a:custGeom>
              <a:rect b="b" l="l" r="r" t="t"/>
              <a:pathLst>
                <a:path extrusionOk="0" h="10121" w="3058">
                  <a:moveTo>
                    <a:pt x="2943" y="0"/>
                  </a:moveTo>
                  <a:cubicBezTo>
                    <a:pt x="2915" y="0"/>
                    <a:pt x="2887" y="9"/>
                    <a:pt x="2871" y="25"/>
                  </a:cubicBezTo>
                  <a:lnTo>
                    <a:pt x="2909" y="25"/>
                  </a:lnTo>
                  <a:cubicBezTo>
                    <a:pt x="2610" y="323"/>
                    <a:pt x="2424" y="658"/>
                    <a:pt x="2312" y="1069"/>
                  </a:cubicBezTo>
                  <a:cubicBezTo>
                    <a:pt x="2163" y="1479"/>
                    <a:pt x="2014" y="1889"/>
                    <a:pt x="1865" y="2299"/>
                  </a:cubicBezTo>
                  <a:cubicBezTo>
                    <a:pt x="1567" y="3156"/>
                    <a:pt x="1306" y="4051"/>
                    <a:pt x="1045" y="4946"/>
                  </a:cubicBezTo>
                  <a:cubicBezTo>
                    <a:pt x="821" y="5803"/>
                    <a:pt x="597" y="6735"/>
                    <a:pt x="374" y="7630"/>
                  </a:cubicBezTo>
                  <a:cubicBezTo>
                    <a:pt x="299" y="8040"/>
                    <a:pt x="224" y="8487"/>
                    <a:pt x="150" y="8897"/>
                  </a:cubicBezTo>
                  <a:cubicBezTo>
                    <a:pt x="1" y="9270"/>
                    <a:pt x="1" y="9643"/>
                    <a:pt x="150" y="10016"/>
                  </a:cubicBezTo>
                  <a:cubicBezTo>
                    <a:pt x="193" y="10081"/>
                    <a:pt x="262" y="10121"/>
                    <a:pt x="333" y="10121"/>
                  </a:cubicBezTo>
                  <a:cubicBezTo>
                    <a:pt x="385" y="10121"/>
                    <a:pt x="439" y="10100"/>
                    <a:pt x="485" y="10053"/>
                  </a:cubicBezTo>
                  <a:cubicBezTo>
                    <a:pt x="821" y="9792"/>
                    <a:pt x="821" y="9307"/>
                    <a:pt x="895" y="8897"/>
                  </a:cubicBezTo>
                  <a:cubicBezTo>
                    <a:pt x="970" y="8525"/>
                    <a:pt x="1045" y="8077"/>
                    <a:pt x="1119" y="7630"/>
                  </a:cubicBezTo>
                  <a:cubicBezTo>
                    <a:pt x="1268" y="6772"/>
                    <a:pt x="1455" y="5878"/>
                    <a:pt x="1678" y="5020"/>
                  </a:cubicBezTo>
                  <a:cubicBezTo>
                    <a:pt x="1902" y="4163"/>
                    <a:pt x="2163" y="3305"/>
                    <a:pt x="2424" y="2448"/>
                  </a:cubicBezTo>
                  <a:cubicBezTo>
                    <a:pt x="2536" y="2038"/>
                    <a:pt x="2685" y="1628"/>
                    <a:pt x="2834" y="1218"/>
                  </a:cubicBezTo>
                  <a:cubicBezTo>
                    <a:pt x="2983" y="845"/>
                    <a:pt x="3058" y="472"/>
                    <a:pt x="3020" y="62"/>
                  </a:cubicBezTo>
                  <a:cubicBezTo>
                    <a:pt x="3020" y="18"/>
                    <a:pt x="2982" y="0"/>
                    <a:pt x="29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2" name="Google Shape;19032;p140"/>
            <p:cNvSpPr/>
            <p:nvPr/>
          </p:nvSpPr>
          <p:spPr>
            <a:xfrm>
              <a:off x="786600" y="369450"/>
              <a:ext cx="124900" cy="397125"/>
            </a:xfrm>
            <a:custGeom>
              <a:rect b="b" l="l" r="r" t="t"/>
              <a:pathLst>
                <a:path extrusionOk="0" h="15885" w="4996">
                  <a:moveTo>
                    <a:pt x="4871" y="1"/>
                  </a:moveTo>
                  <a:cubicBezTo>
                    <a:pt x="4828" y="1"/>
                    <a:pt x="4787" y="19"/>
                    <a:pt x="4772" y="50"/>
                  </a:cubicBezTo>
                  <a:cubicBezTo>
                    <a:pt x="4026" y="1131"/>
                    <a:pt x="3728" y="2585"/>
                    <a:pt x="3355" y="3815"/>
                  </a:cubicBezTo>
                  <a:cubicBezTo>
                    <a:pt x="2908" y="5157"/>
                    <a:pt x="2498" y="6462"/>
                    <a:pt x="2088" y="7804"/>
                  </a:cubicBezTo>
                  <a:cubicBezTo>
                    <a:pt x="1678" y="9146"/>
                    <a:pt x="1268" y="10413"/>
                    <a:pt x="932" y="11718"/>
                  </a:cubicBezTo>
                  <a:cubicBezTo>
                    <a:pt x="709" y="12427"/>
                    <a:pt x="522" y="13135"/>
                    <a:pt x="336" y="13806"/>
                  </a:cubicBezTo>
                  <a:cubicBezTo>
                    <a:pt x="112" y="14402"/>
                    <a:pt x="0" y="15073"/>
                    <a:pt x="0" y="15744"/>
                  </a:cubicBezTo>
                  <a:cubicBezTo>
                    <a:pt x="0" y="15835"/>
                    <a:pt x="69" y="15884"/>
                    <a:pt x="139" y="15884"/>
                  </a:cubicBezTo>
                  <a:cubicBezTo>
                    <a:pt x="185" y="15884"/>
                    <a:pt x="232" y="15863"/>
                    <a:pt x="261" y="15819"/>
                  </a:cubicBezTo>
                  <a:cubicBezTo>
                    <a:pt x="597" y="15297"/>
                    <a:pt x="820" y="14701"/>
                    <a:pt x="932" y="14067"/>
                  </a:cubicBezTo>
                  <a:cubicBezTo>
                    <a:pt x="1119" y="13396"/>
                    <a:pt x="1342" y="12688"/>
                    <a:pt x="1529" y="12016"/>
                  </a:cubicBezTo>
                  <a:cubicBezTo>
                    <a:pt x="1901" y="10674"/>
                    <a:pt x="2274" y="9295"/>
                    <a:pt x="2684" y="7953"/>
                  </a:cubicBezTo>
                  <a:cubicBezTo>
                    <a:pt x="3094" y="6611"/>
                    <a:pt x="3467" y="5381"/>
                    <a:pt x="3877" y="4076"/>
                  </a:cubicBezTo>
                  <a:cubicBezTo>
                    <a:pt x="4287" y="2771"/>
                    <a:pt x="4884" y="1429"/>
                    <a:pt x="4996" y="124"/>
                  </a:cubicBezTo>
                  <a:cubicBezTo>
                    <a:pt x="4996" y="37"/>
                    <a:pt x="4932" y="1"/>
                    <a:pt x="48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3" name="Google Shape;19033;p140"/>
            <p:cNvSpPr/>
            <p:nvPr/>
          </p:nvSpPr>
          <p:spPr>
            <a:xfrm>
              <a:off x="889100" y="304050"/>
              <a:ext cx="139825" cy="397200"/>
            </a:xfrm>
            <a:custGeom>
              <a:rect b="b" l="l" r="r" t="t"/>
              <a:pathLst>
                <a:path extrusionOk="0" h="15888" w="5593">
                  <a:moveTo>
                    <a:pt x="5475" y="1"/>
                  </a:moveTo>
                  <a:cubicBezTo>
                    <a:pt x="5446" y="1"/>
                    <a:pt x="5420" y="17"/>
                    <a:pt x="5407" y="56"/>
                  </a:cubicBezTo>
                  <a:lnTo>
                    <a:pt x="5407" y="19"/>
                  </a:lnTo>
                  <a:cubicBezTo>
                    <a:pt x="4847" y="1249"/>
                    <a:pt x="4363" y="2479"/>
                    <a:pt x="3953" y="3747"/>
                  </a:cubicBezTo>
                  <a:cubicBezTo>
                    <a:pt x="3468" y="5089"/>
                    <a:pt x="3021" y="6431"/>
                    <a:pt x="2573" y="7773"/>
                  </a:cubicBezTo>
                  <a:lnTo>
                    <a:pt x="1231" y="11725"/>
                  </a:lnTo>
                  <a:lnTo>
                    <a:pt x="560" y="13700"/>
                  </a:lnTo>
                  <a:cubicBezTo>
                    <a:pt x="337" y="14334"/>
                    <a:pt x="1" y="15005"/>
                    <a:pt x="38" y="15676"/>
                  </a:cubicBezTo>
                  <a:cubicBezTo>
                    <a:pt x="38" y="15782"/>
                    <a:pt x="169" y="15887"/>
                    <a:pt x="298" y="15887"/>
                  </a:cubicBezTo>
                  <a:cubicBezTo>
                    <a:pt x="351" y="15887"/>
                    <a:pt x="405" y="15869"/>
                    <a:pt x="448" y="15825"/>
                  </a:cubicBezTo>
                  <a:cubicBezTo>
                    <a:pt x="747" y="15341"/>
                    <a:pt x="1008" y="14782"/>
                    <a:pt x="1119" y="14222"/>
                  </a:cubicBezTo>
                  <a:cubicBezTo>
                    <a:pt x="1343" y="13551"/>
                    <a:pt x="1567" y="12918"/>
                    <a:pt x="1790" y="12247"/>
                  </a:cubicBezTo>
                  <a:cubicBezTo>
                    <a:pt x="2238" y="10867"/>
                    <a:pt x="2685" y="9525"/>
                    <a:pt x="3132" y="8183"/>
                  </a:cubicBezTo>
                  <a:cubicBezTo>
                    <a:pt x="3543" y="6878"/>
                    <a:pt x="3990" y="5536"/>
                    <a:pt x="4400" y="4231"/>
                  </a:cubicBezTo>
                  <a:cubicBezTo>
                    <a:pt x="4885" y="2889"/>
                    <a:pt x="5295" y="1510"/>
                    <a:pt x="5593" y="131"/>
                  </a:cubicBezTo>
                  <a:cubicBezTo>
                    <a:pt x="5593" y="58"/>
                    <a:pt x="5530" y="1"/>
                    <a:pt x="54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4" name="Google Shape;19034;p140"/>
            <p:cNvSpPr/>
            <p:nvPr/>
          </p:nvSpPr>
          <p:spPr>
            <a:xfrm>
              <a:off x="998150" y="254850"/>
              <a:ext cx="140750" cy="366550"/>
            </a:xfrm>
            <a:custGeom>
              <a:rect b="b" l="l" r="r" t="t"/>
              <a:pathLst>
                <a:path extrusionOk="0" h="14662" w="5630">
                  <a:moveTo>
                    <a:pt x="5411" y="1"/>
                  </a:moveTo>
                  <a:cubicBezTo>
                    <a:pt x="5347" y="1"/>
                    <a:pt x="5286" y="37"/>
                    <a:pt x="5257" y="123"/>
                  </a:cubicBezTo>
                  <a:lnTo>
                    <a:pt x="5220" y="85"/>
                  </a:lnTo>
                  <a:cubicBezTo>
                    <a:pt x="4325" y="2583"/>
                    <a:pt x="3505" y="5118"/>
                    <a:pt x="2610" y="7616"/>
                  </a:cubicBezTo>
                  <a:cubicBezTo>
                    <a:pt x="2163" y="8846"/>
                    <a:pt x="1678" y="10076"/>
                    <a:pt x="1231" y="11307"/>
                  </a:cubicBezTo>
                  <a:lnTo>
                    <a:pt x="523" y="13096"/>
                  </a:lnTo>
                  <a:cubicBezTo>
                    <a:pt x="336" y="13544"/>
                    <a:pt x="1" y="14103"/>
                    <a:pt x="224" y="14587"/>
                  </a:cubicBezTo>
                  <a:cubicBezTo>
                    <a:pt x="262" y="14662"/>
                    <a:pt x="299" y="14662"/>
                    <a:pt x="374" y="14662"/>
                  </a:cubicBezTo>
                  <a:cubicBezTo>
                    <a:pt x="821" y="14476"/>
                    <a:pt x="933" y="13991"/>
                    <a:pt x="1082" y="13581"/>
                  </a:cubicBezTo>
                  <a:cubicBezTo>
                    <a:pt x="1343" y="12947"/>
                    <a:pt x="1604" y="12351"/>
                    <a:pt x="1827" y="11717"/>
                  </a:cubicBezTo>
                  <a:cubicBezTo>
                    <a:pt x="2275" y="10449"/>
                    <a:pt x="2722" y="9182"/>
                    <a:pt x="3170" y="7914"/>
                  </a:cubicBezTo>
                  <a:cubicBezTo>
                    <a:pt x="4064" y="5342"/>
                    <a:pt x="4959" y="2807"/>
                    <a:pt x="5630" y="235"/>
                  </a:cubicBezTo>
                  <a:cubicBezTo>
                    <a:pt x="5630" y="96"/>
                    <a:pt x="5516" y="1"/>
                    <a:pt x="5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5" name="Google Shape;19035;p140"/>
            <p:cNvSpPr/>
            <p:nvPr/>
          </p:nvSpPr>
          <p:spPr>
            <a:xfrm>
              <a:off x="1115575" y="190775"/>
              <a:ext cx="146350" cy="369550"/>
            </a:xfrm>
            <a:custGeom>
              <a:rect b="b" l="l" r="r" t="t"/>
              <a:pathLst>
                <a:path extrusionOk="0" h="14782" w="5854">
                  <a:moveTo>
                    <a:pt x="5754" y="0"/>
                  </a:moveTo>
                  <a:cubicBezTo>
                    <a:pt x="5725" y="0"/>
                    <a:pt x="5694" y="12"/>
                    <a:pt x="5668" y="39"/>
                  </a:cubicBezTo>
                  <a:lnTo>
                    <a:pt x="5668" y="76"/>
                  </a:lnTo>
                  <a:cubicBezTo>
                    <a:pt x="5146" y="1195"/>
                    <a:pt x="4736" y="2388"/>
                    <a:pt x="4288" y="3543"/>
                  </a:cubicBezTo>
                  <a:cubicBezTo>
                    <a:pt x="3804" y="4811"/>
                    <a:pt x="3319" y="6078"/>
                    <a:pt x="2797" y="7346"/>
                  </a:cubicBezTo>
                  <a:cubicBezTo>
                    <a:pt x="2312" y="8613"/>
                    <a:pt x="1865" y="9769"/>
                    <a:pt x="1343" y="10999"/>
                  </a:cubicBezTo>
                  <a:cubicBezTo>
                    <a:pt x="1082" y="11633"/>
                    <a:pt x="821" y="12267"/>
                    <a:pt x="560" y="12863"/>
                  </a:cubicBezTo>
                  <a:cubicBezTo>
                    <a:pt x="299" y="13460"/>
                    <a:pt x="1" y="13982"/>
                    <a:pt x="38" y="14615"/>
                  </a:cubicBezTo>
                  <a:cubicBezTo>
                    <a:pt x="38" y="14715"/>
                    <a:pt x="121" y="14781"/>
                    <a:pt x="198" y="14781"/>
                  </a:cubicBezTo>
                  <a:cubicBezTo>
                    <a:pt x="237" y="14781"/>
                    <a:pt x="274" y="14764"/>
                    <a:pt x="299" y="14727"/>
                  </a:cubicBezTo>
                  <a:cubicBezTo>
                    <a:pt x="709" y="14317"/>
                    <a:pt x="1008" y="13832"/>
                    <a:pt x="1194" y="13273"/>
                  </a:cubicBezTo>
                  <a:cubicBezTo>
                    <a:pt x="1418" y="12677"/>
                    <a:pt x="1641" y="12080"/>
                    <a:pt x="1902" y="11484"/>
                  </a:cubicBezTo>
                  <a:cubicBezTo>
                    <a:pt x="2424" y="10254"/>
                    <a:pt x="2909" y="8986"/>
                    <a:pt x="3356" y="7719"/>
                  </a:cubicBezTo>
                  <a:cubicBezTo>
                    <a:pt x="3841" y="6451"/>
                    <a:pt x="4251" y="5258"/>
                    <a:pt x="4661" y="3991"/>
                  </a:cubicBezTo>
                  <a:cubicBezTo>
                    <a:pt x="5146" y="2723"/>
                    <a:pt x="5556" y="1418"/>
                    <a:pt x="5854" y="113"/>
                  </a:cubicBezTo>
                  <a:cubicBezTo>
                    <a:pt x="5854" y="41"/>
                    <a:pt x="5807" y="0"/>
                    <a:pt x="57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6" name="Google Shape;19036;p140"/>
            <p:cNvSpPr/>
            <p:nvPr/>
          </p:nvSpPr>
          <p:spPr>
            <a:xfrm>
              <a:off x="1232075" y="125525"/>
              <a:ext cx="151025" cy="379250"/>
            </a:xfrm>
            <a:custGeom>
              <a:rect b="b" l="l" r="r" t="t"/>
              <a:pathLst>
                <a:path extrusionOk="0" h="15170" w="6041">
                  <a:moveTo>
                    <a:pt x="5941" y="1"/>
                  </a:moveTo>
                  <a:cubicBezTo>
                    <a:pt x="5911" y="1"/>
                    <a:pt x="5880" y="13"/>
                    <a:pt x="5854" y="39"/>
                  </a:cubicBezTo>
                  <a:cubicBezTo>
                    <a:pt x="5556" y="487"/>
                    <a:pt x="5332" y="1009"/>
                    <a:pt x="5146" y="1568"/>
                  </a:cubicBezTo>
                  <a:cubicBezTo>
                    <a:pt x="4885" y="2202"/>
                    <a:pt x="4624" y="2835"/>
                    <a:pt x="4363" y="3469"/>
                  </a:cubicBezTo>
                  <a:cubicBezTo>
                    <a:pt x="3878" y="4774"/>
                    <a:pt x="3356" y="6041"/>
                    <a:pt x="2834" y="7346"/>
                  </a:cubicBezTo>
                  <a:lnTo>
                    <a:pt x="1380" y="11111"/>
                  </a:lnTo>
                  <a:cubicBezTo>
                    <a:pt x="1119" y="11745"/>
                    <a:pt x="896" y="12379"/>
                    <a:pt x="635" y="13050"/>
                  </a:cubicBezTo>
                  <a:cubicBezTo>
                    <a:pt x="374" y="13684"/>
                    <a:pt x="1" y="14317"/>
                    <a:pt x="38" y="14951"/>
                  </a:cubicBezTo>
                  <a:cubicBezTo>
                    <a:pt x="38" y="15077"/>
                    <a:pt x="158" y="15169"/>
                    <a:pt x="270" y="15169"/>
                  </a:cubicBezTo>
                  <a:cubicBezTo>
                    <a:pt x="323" y="15169"/>
                    <a:pt x="375" y="15149"/>
                    <a:pt x="411" y="15100"/>
                  </a:cubicBezTo>
                  <a:cubicBezTo>
                    <a:pt x="858" y="14728"/>
                    <a:pt x="970" y="14057"/>
                    <a:pt x="1194" y="13535"/>
                  </a:cubicBezTo>
                  <a:cubicBezTo>
                    <a:pt x="1418" y="12901"/>
                    <a:pt x="1641" y="12267"/>
                    <a:pt x="1902" y="11596"/>
                  </a:cubicBezTo>
                  <a:cubicBezTo>
                    <a:pt x="2387" y="10291"/>
                    <a:pt x="2872" y="9024"/>
                    <a:pt x="3356" y="7719"/>
                  </a:cubicBezTo>
                  <a:cubicBezTo>
                    <a:pt x="3841" y="6414"/>
                    <a:pt x="4288" y="5184"/>
                    <a:pt x="4773" y="3954"/>
                  </a:cubicBezTo>
                  <a:cubicBezTo>
                    <a:pt x="4996" y="3283"/>
                    <a:pt x="5220" y="2649"/>
                    <a:pt x="5444" y="1978"/>
                  </a:cubicBezTo>
                  <a:cubicBezTo>
                    <a:pt x="5742" y="1381"/>
                    <a:pt x="5928" y="748"/>
                    <a:pt x="6040" y="114"/>
                  </a:cubicBezTo>
                  <a:cubicBezTo>
                    <a:pt x="6040" y="42"/>
                    <a:pt x="5994" y="1"/>
                    <a:pt x="59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7" name="Google Shape;19037;p140"/>
            <p:cNvSpPr/>
            <p:nvPr/>
          </p:nvSpPr>
          <p:spPr>
            <a:xfrm>
              <a:off x="1355100" y="149625"/>
              <a:ext cx="120250" cy="303900"/>
            </a:xfrm>
            <a:custGeom>
              <a:rect b="b" l="l" r="r" t="t"/>
              <a:pathLst>
                <a:path extrusionOk="0" h="12156" w="4810">
                  <a:moveTo>
                    <a:pt x="4642" y="1"/>
                  </a:moveTo>
                  <a:cubicBezTo>
                    <a:pt x="4590" y="1"/>
                    <a:pt x="4540" y="25"/>
                    <a:pt x="4512" y="82"/>
                  </a:cubicBezTo>
                  <a:cubicBezTo>
                    <a:pt x="4214" y="529"/>
                    <a:pt x="4027" y="1051"/>
                    <a:pt x="3915" y="1573"/>
                  </a:cubicBezTo>
                  <a:cubicBezTo>
                    <a:pt x="3766" y="2058"/>
                    <a:pt x="3580" y="2542"/>
                    <a:pt x="3431" y="3027"/>
                  </a:cubicBezTo>
                  <a:cubicBezTo>
                    <a:pt x="3058" y="4034"/>
                    <a:pt x="2685" y="5040"/>
                    <a:pt x="2312" y="6047"/>
                  </a:cubicBezTo>
                  <a:cubicBezTo>
                    <a:pt x="1902" y="7053"/>
                    <a:pt x="1492" y="8097"/>
                    <a:pt x="1045" y="9104"/>
                  </a:cubicBezTo>
                  <a:cubicBezTo>
                    <a:pt x="858" y="9588"/>
                    <a:pt x="635" y="10036"/>
                    <a:pt x="448" y="10558"/>
                  </a:cubicBezTo>
                  <a:cubicBezTo>
                    <a:pt x="187" y="10968"/>
                    <a:pt x="38" y="11452"/>
                    <a:pt x="1" y="11937"/>
                  </a:cubicBezTo>
                  <a:cubicBezTo>
                    <a:pt x="1" y="12063"/>
                    <a:pt x="121" y="12155"/>
                    <a:pt x="244" y="12155"/>
                  </a:cubicBezTo>
                  <a:cubicBezTo>
                    <a:pt x="303" y="12155"/>
                    <a:pt x="363" y="12134"/>
                    <a:pt x="411" y="12086"/>
                  </a:cubicBezTo>
                  <a:cubicBezTo>
                    <a:pt x="746" y="11713"/>
                    <a:pt x="1007" y="11229"/>
                    <a:pt x="1157" y="10707"/>
                  </a:cubicBezTo>
                  <a:cubicBezTo>
                    <a:pt x="1343" y="10259"/>
                    <a:pt x="1529" y="9849"/>
                    <a:pt x="1716" y="9402"/>
                  </a:cubicBezTo>
                  <a:cubicBezTo>
                    <a:pt x="2126" y="8358"/>
                    <a:pt x="2499" y="7351"/>
                    <a:pt x="2909" y="6308"/>
                  </a:cubicBezTo>
                  <a:cubicBezTo>
                    <a:pt x="3282" y="5264"/>
                    <a:pt x="3654" y="4220"/>
                    <a:pt x="3990" y="3176"/>
                  </a:cubicBezTo>
                  <a:cubicBezTo>
                    <a:pt x="4139" y="2691"/>
                    <a:pt x="4325" y="2207"/>
                    <a:pt x="4474" y="1722"/>
                  </a:cubicBezTo>
                  <a:cubicBezTo>
                    <a:pt x="4661" y="1200"/>
                    <a:pt x="4773" y="678"/>
                    <a:pt x="4810" y="156"/>
                  </a:cubicBezTo>
                  <a:cubicBezTo>
                    <a:pt x="4810" y="64"/>
                    <a:pt x="4725" y="1"/>
                    <a:pt x="46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8" name="Google Shape;19038;p140"/>
            <p:cNvSpPr/>
            <p:nvPr/>
          </p:nvSpPr>
          <p:spPr>
            <a:xfrm>
              <a:off x="1448375" y="180425"/>
              <a:ext cx="106200" cy="242550"/>
            </a:xfrm>
            <a:custGeom>
              <a:rect b="b" l="l" r="r" t="t"/>
              <a:pathLst>
                <a:path extrusionOk="0" h="9702" w="4248">
                  <a:moveTo>
                    <a:pt x="4040" y="1"/>
                  </a:moveTo>
                  <a:cubicBezTo>
                    <a:pt x="3963" y="1"/>
                    <a:pt x="3884" y="40"/>
                    <a:pt x="3838" y="117"/>
                  </a:cubicBezTo>
                  <a:lnTo>
                    <a:pt x="3838" y="80"/>
                  </a:lnTo>
                  <a:cubicBezTo>
                    <a:pt x="3465" y="788"/>
                    <a:pt x="3129" y="1534"/>
                    <a:pt x="2906" y="2280"/>
                  </a:cubicBezTo>
                  <a:cubicBezTo>
                    <a:pt x="2607" y="3062"/>
                    <a:pt x="2309" y="3845"/>
                    <a:pt x="2011" y="4628"/>
                  </a:cubicBezTo>
                  <a:cubicBezTo>
                    <a:pt x="1675" y="5411"/>
                    <a:pt x="1340" y="6231"/>
                    <a:pt x="1004" y="7014"/>
                  </a:cubicBezTo>
                  <a:cubicBezTo>
                    <a:pt x="669" y="7797"/>
                    <a:pt x="333" y="8468"/>
                    <a:pt x="72" y="9251"/>
                  </a:cubicBezTo>
                  <a:cubicBezTo>
                    <a:pt x="0" y="9515"/>
                    <a:pt x="207" y="9702"/>
                    <a:pt x="422" y="9702"/>
                  </a:cubicBezTo>
                  <a:cubicBezTo>
                    <a:pt x="542" y="9702"/>
                    <a:pt x="664" y="9645"/>
                    <a:pt x="743" y="9512"/>
                  </a:cubicBezTo>
                  <a:cubicBezTo>
                    <a:pt x="1079" y="8804"/>
                    <a:pt x="1415" y="8058"/>
                    <a:pt x="1675" y="7275"/>
                  </a:cubicBezTo>
                  <a:cubicBezTo>
                    <a:pt x="1974" y="6492"/>
                    <a:pt x="2272" y="5672"/>
                    <a:pt x="2607" y="4889"/>
                  </a:cubicBezTo>
                  <a:cubicBezTo>
                    <a:pt x="2943" y="4069"/>
                    <a:pt x="3204" y="3323"/>
                    <a:pt x="3502" y="2541"/>
                  </a:cubicBezTo>
                  <a:cubicBezTo>
                    <a:pt x="3838" y="1795"/>
                    <a:pt x="4099" y="1012"/>
                    <a:pt x="4248" y="229"/>
                  </a:cubicBezTo>
                  <a:cubicBezTo>
                    <a:pt x="4248" y="77"/>
                    <a:pt x="4146" y="1"/>
                    <a:pt x="40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9" name="Google Shape;19039;p140"/>
            <p:cNvSpPr/>
            <p:nvPr/>
          </p:nvSpPr>
          <p:spPr>
            <a:xfrm>
              <a:off x="7450" y="592475"/>
              <a:ext cx="126775" cy="210900"/>
            </a:xfrm>
            <a:custGeom>
              <a:rect b="b" l="l" r="r" t="t"/>
              <a:pathLst>
                <a:path extrusionOk="0" h="8436" w="5071">
                  <a:moveTo>
                    <a:pt x="4660" y="0"/>
                  </a:moveTo>
                  <a:cubicBezTo>
                    <a:pt x="4015" y="0"/>
                    <a:pt x="3724" y="942"/>
                    <a:pt x="3505" y="1418"/>
                  </a:cubicBezTo>
                  <a:cubicBezTo>
                    <a:pt x="3095" y="2201"/>
                    <a:pt x="2684" y="2984"/>
                    <a:pt x="2274" y="3767"/>
                  </a:cubicBezTo>
                  <a:lnTo>
                    <a:pt x="1081" y="6078"/>
                  </a:lnTo>
                  <a:lnTo>
                    <a:pt x="522" y="7159"/>
                  </a:lnTo>
                  <a:cubicBezTo>
                    <a:pt x="336" y="7494"/>
                    <a:pt x="0" y="7867"/>
                    <a:pt x="149" y="8240"/>
                  </a:cubicBezTo>
                  <a:cubicBezTo>
                    <a:pt x="180" y="8364"/>
                    <a:pt x="288" y="8436"/>
                    <a:pt x="409" y="8436"/>
                  </a:cubicBezTo>
                  <a:cubicBezTo>
                    <a:pt x="434" y="8436"/>
                    <a:pt x="459" y="8433"/>
                    <a:pt x="485" y="8426"/>
                  </a:cubicBezTo>
                  <a:cubicBezTo>
                    <a:pt x="820" y="8352"/>
                    <a:pt x="932" y="7979"/>
                    <a:pt x="1081" y="7681"/>
                  </a:cubicBezTo>
                  <a:lnTo>
                    <a:pt x="1566" y="6712"/>
                  </a:lnTo>
                  <a:cubicBezTo>
                    <a:pt x="1939" y="6003"/>
                    <a:pt x="2274" y="5295"/>
                    <a:pt x="2647" y="4624"/>
                  </a:cubicBezTo>
                  <a:cubicBezTo>
                    <a:pt x="3020" y="3916"/>
                    <a:pt x="3355" y="3207"/>
                    <a:pt x="3728" y="2536"/>
                  </a:cubicBezTo>
                  <a:cubicBezTo>
                    <a:pt x="3877" y="2201"/>
                    <a:pt x="4064" y="1865"/>
                    <a:pt x="4213" y="1530"/>
                  </a:cubicBezTo>
                  <a:cubicBezTo>
                    <a:pt x="4287" y="1343"/>
                    <a:pt x="4399" y="1157"/>
                    <a:pt x="4474" y="971"/>
                  </a:cubicBezTo>
                  <a:cubicBezTo>
                    <a:pt x="4586" y="784"/>
                    <a:pt x="4623" y="598"/>
                    <a:pt x="4772" y="523"/>
                  </a:cubicBezTo>
                  <a:cubicBezTo>
                    <a:pt x="5070" y="449"/>
                    <a:pt x="4996" y="1"/>
                    <a:pt x="4698" y="1"/>
                  </a:cubicBezTo>
                  <a:cubicBezTo>
                    <a:pt x="4685" y="1"/>
                    <a:pt x="4672" y="0"/>
                    <a:pt x="46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0" name="Google Shape;19040;p140"/>
            <p:cNvSpPr/>
            <p:nvPr/>
          </p:nvSpPr>
          <p:spPr>
            <a:xfrm>
              <a:off x="64300" y="586650"/>
              <a:ext cx="146350" cy="279875"/>
            </a:xfrm>
            <a:custGeom>
              <a:rect b="b" l="l" r="r" t="t"/>
              <a:pathLst>
                <a:path extrusionOk="0" h="11195" w="5854">
                  <a:moveTo>
                    <a:pt x="5800" y="0"/>
                  </a:moveTo>
                  <a:cubicBezTo>
                    <a:pt x="5793" y="0"/>
                    <a:pt x="5786" y="3"/>
                    <a:pt x="5779" y="11"/>
                  </a:cubicBezTo>
                  <a:lnTo>
                    <a:pt x="5779" y="48"/>
                  </a:lnTo>
                  <a:cubicBezTo>
                    <a:pt x="5480" y="346"/>
                    <a:pt x="5220" y="682"/>
                    <a:pt x="5033" y="1092"/>
                  </a:cubicBezTo>
                  <a:cubicBezTo>
                    <a:pt x="4735" y="1539"/>
                    <a:pt x="4437" y="2061"/>
                    <a:pt x="4176" y="2546"/>
                  </a:cubicBezTo>
                  <a:cubicBezTo>
                    <a:pt x="3616" y="3552"/>
                    <a:pt x="3095" y="4521"/>
                    <a:pt x="2573" y="5528"/>
                  </a:cubicBezTo>
                  <a:cubicBezTo>
                    <a:pt x="2051" y="6535"/>
                    <a:pt x="1566" y="7541"/>
                    <a:pt x="1081" y="8585"/>
                  </a:cubicBezTo>
                  <a:cubicBezTo>
                    <a:pt x="821" y="9070"/>
                    <a:pt x="597" y="9591"/>
                    <a:pt x="373" y="10113"/>
                  </a:cubicBezTo>
                  <a:cubicBezTo>
                    <a:pt x="224" y="10449"/>
                    <a:pt x="0" y="10784"/>
                    <a:pt x="187" y="11120"/>
                  </a:cubicBezTo>
                  <a:cubicBezTo>
                    <a:pt x="224" y="11195"/>
                    <a:pt x="299" y="11195"/>
                    <a:pt x="373" y="11195"/>
                  </a:cubicBezTo>
                  <a:cubicBezTo>
                    <a:pt x="783" y="11083"/>
                    <a:pt x="895" y="10635"/>
                    <a:pt x="1081" y="10263"/>
                  </a:cubicBezTo>
                  <a:cubicBezTo>
                    <a:pt x="1305" y="9741"/>
                    <a:pt x="1529" y="9256"/>
                    <a:pt x="1790" y="8734"/>
                  </a:cubicBezTo>
                  <a:cubicBezTo>
                    <a:pt x="2237" y="7727"/>
                    <a:pt x="2722" y="6721"/>
                    <a:pt x="3169" y="5752"/>
                  </a:cubicBezTo>
                  <a:cubicBezTo>
                    <a:pt x="3654" y="4782"/>
                    <a:pt x="4138" y="3776"/>
                    <a:pt x="4623" y="2807"/>
                  </a:cubicBezTo>
                  <a:cubicBezTo>
                    <a:pt x="4884" y="2322"/>
                    <a:pt x="5145" y="1800"/>
                    <a:pt x="5406" y="1315"/>
                  </a:cubicBezTo>
                  <a:cubicBezTo>
                    <a:pt x="5630" y="943"/>
                    <a:pt x="5779" y="495"/>
                    <a:pt x="5853" y="85"/>
                  </a:cubicBezTo>
                  <a:cubicBezTo>
                    <a:pt x="5853" y="55"/>
                    <a:pt x="5829" y="0"/>
                    <a:pt x="58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1" name="Google Shape;19041;p140"/>
            <p:cNvSpPr/>
            <p:nvPr/>
          </p:nvSpPr>
          <p:spPr>
            <a:xfrm>
              <a:off x="147250" y="583500"/>
              <a:ext cx="161925" cy="306125"/>
            </a:xfrm>
            <a:custGeom>
              <a:rect b="b" l="l" r="r" t="t"/>
              <a:pathLst>
                <a:path extrusionOk="0" h="12245" w="6477">
                  <a:moveTo>
                    <a:pt x="6269" y="0"/>
                  </a:moveTo>
                  <a:cubicBezTo>
                    <a:pt x="6227" y="0"/>
                    <a:pt x="6184" y="18"/>
                    <a:pt x="6151" y="62"/>
                  </a:cubicBezTo>
                  <a:cubicBezTo>
                    <a:pt x="5518" y="957"/>
                    <a:pt x="4996" y="1926"/>
                    <a:pt x="4548" y="2933"/>
                  </a:cubicBezTo>
                  <a:cubicBezTo>
                    <a:pt x="3989" y="3976"/>
                    <a:pt x="3430" y="5020"/>
                    <a:pt x="2871" y="6064"/>
                  </a:cubicBezTo>
                  <a:lnTo>
                    <a:pt x="1305" y="9158"/>
                  </a:lnTo>
                  <a:lnTo>
                    <a:pt x="522" y="10687"/>
                  </a:lnTo>
                  <a:cubicBezTo>
                    <a:pt x="224" y="11097"/>
                    <a:pt x="38" y="11581"/>
                    <a:pt x="0" y="12066"/>
                  </a:cubicBezTo>
                  <a:cubicBezTo>
                    <a:pt x="0" y="12175"/>
                    <a:pt x="80" y="12244"/>
                    <a:pt x="167" y="12244"/>
                  </a:cubicBezTo>
                  <a:cubicBezTo>
                    <a:pt x="199" y="12244"/>
                    <a:pt x="231" y="12235"/>
                    <a:pt x="261" y="12215"/>
                  </a:cubicBezTo>
                  <a:cubicBezTo>
                    <a:pt x="634" y="11880"/>
                    <a:pt x="932" y="11507"/>
                    <a:pt x="1119" y="11022"/>
                  </a:cubicBezTo>
                  <a:lnTo>
                    <a:pt x="1827" y="9606"/>
                  </a:lnTo>
                  <a:lnTo>
                    <a:pt x="3467" y="6400"/>
                  </a:lnTo>
                  <a:cubicBezTo>
                    <a:pt x="3989" y="5393"/>
                    <a:pt x="4511" y="4349"/>
                    <a:pt x="4996" y="3305"/>
                  </a:cubicBezTo>
                  <a:cubicBezTo>
                    <a:pt x="5518" y="2262"/>
                    <a:pt x="6151" y="1292"/>
                    <a:pt x="6450" y="211"/>
                  </a:cubicBezTo>
                  <a:cubicBezTo>
                    <a:pt x="6476" y="106"/>
                    <a:pt x="6372" y="0"/>
                    <a:pt x="6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2" name="Google Shape;19042;p140"/>
            <p:cNvSpPr/>
            <p:nvPr/>
          </p:nvSpPr>
          <p:spPr>
            <a:xfrm>
              <a:off x="279575" y="579200"/>
              <a:ext cx="161625" cy="300175"/>
            </a:xfrm>
            <a:custGeom>
              <a:rect b="b" l="l" r="r" t="t"/>
              <a:pathLst>
                <a:path extrusionOk="0" h="12007" w="6465">
                  <a:moveTo>
                    <a:pt x="6239" y="0"/>
                  </a:moveTo>
                  <a:cubicBezTo>
                    <a:pt x="6183" y="0"/>
                    <a:pt x="6125" y="26"/>
                    <a:pt x="6078" y="85"/>
                  </a:cubicBezTo>
                  <a:lnTo>
                    <a:pt x="6078" y="48"/>
                  </a:lnTo>
                  <a:cubicBezTo>
                    <a:pt x="4847" y="1949"/>
                    <a:pt x="3766" y="4037"/>
                    <a:pt x="2722" y="6050"/>
                  </a:cubicBezTo>
                  <a:cubicBezTo>
                    <a:pt x="2163" y="7056"/>
                    <a:pt x="1679" y="8025"/>
                    <a:pt x="1157" y="9032"/>
                  </a:cubicBezTo>
                  <a:cubicBezTo>
                    <a:pt x="896" y="9554"/>
                    <a:pt x="635" y="10039"/>
                    <a:pt x="374" y="10561"/>
                  </a:cubicBezTo>
                  <a:cubicBezTo>
                    <a:pt x="113" y="10933"/>
                    <a:pt x="1" y="11381"/>
                    <a:pt x="1" y="11828"/>
                  </a:cubicBezTo>
                  <a:cubicBezTo>
                    <a:pt x="28" y="11937"/>
                    <a:pt x="135" y="12006"/>
                    <a:pt x="235" y="12006"/>
                  </a:cubicBezTo>
                  <a:cubicBezTo>
                    <a:pt x="271" y="12006"/>
                    <a:pt x="307" y="11997"/>
                    <a:pt x="337" y="11977"/>
                  </a:cubicBezTo>
                  <a:cubicBezTo>
                    <a:pt x="821" y="11716"/>
                    <a:pt x="933" y="11194"/>
                    <a:pt x="1157" y="10747"/>
                  </a:cubicBezTo>
                  <a:cubicBezTo>
                    <a:pt x="1380" y="10300"/>
                    <a:pt x="1641" y="9815"/>
                    <a:pt x="1865" y="9368"/>
                  </a:cubicBezTo>
                  <a:cubicBezTo>
                    <a:pt x="2350" y="8324"/>
                    <a:pt x="2834" y="7317"/>
                    <a:pt x="3356" y="6311"/>
                  </a:cubicBezTo>
                  <a:cubicBezTo>
                    <a:pt x="4363" y="4298"/>
                    <a:pt x="5481" y="2322"/>
                    <a:pt x="6413" y="271"/>
                  </a:cubicBezTo>
                  <a:cubicBezTo>
                    <a:pt x="6464" y="118"/>
                    <a:pt x="6358" y="0"/>
                    <a:pt x="6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3" name="Google Shape;19043;p140"/>
            <p:cNvSpPr/>
            <p:nvPr/>
          </p:nvSpPr>
          <p:spPr>
            <a:xfrm>
              <a:off x="419375" y="569500"/>
              <a:ext cx="166650" cy="287150"/>
            </a:xfrm>
            <a:custGeom>
              <a:rect b="b" l="l" r="r" t="t"/>
              <a:pathLst>
                <a:path extrusionOk="0" h="11486" w="6666">
                  <a:moveTo>
                    <a:pt x="6543" y="1"/>
                  </a:moveTo>
                  <a:cubicBezTo>
                    <a:pt x="6524" y="1"/>
                    <a:pt x="6505" y="8"/>
                    <a:pt x="6488" y="26"/>
                  </a:cubicBezTo>
                  <a:lnTo>
                    <a:pt x="6488" y="63"/>
                  </a:lnTo>
                  <a:cubicBezTo>
                    <a:pt x="5817" y="883"/>
                    <a:pt x="5183" y="1815"/>
                    <a:pt x="4624" y="2747"/>
                  </a:cubicBezTo>
                  <a:cubicBezTo>
                    <a:pt x="4027" y="3716"/>
                    <a:pt x="3431" y="4686"/>
                    <a:pt x="2834" y="5692"/>
                  </a:cubicBezTo>
                  <a:cubicBezTo>
                    <a:pt x="2275" y="6699"/>
                    <a:pt x="1716" y="7705"/>
                    <a:pt x="1194" y="8712"/>
                  </a:cubicBezTo>
                  <a:cubicBezTo>
                    <a:pt x="896" y="9196"/>
                    <a:pt x="635" y="9718"/>
                    <a:pt x="374" y="10240"/>
                  </a:cubicBezTo>
                  <a:cubicBezTo>
                    <a:pt x="113" y="10576"/>
                    <a:pt x="1" y="10986"/>
                    <a:pt x="76" y="11396"/>
                  </a:cubicBezTo>
                  <a:cubicBezTo>
                    <a:pt x="76" y="11450"/>
                    <a:pt x="115" y="11485"/>
                    <a:pt x="166" y="11485"/>
                  </a:cubicBezTo>
                  <a:cubicBezTo>
                    <a:pt x="185" y="11485"/>
                    <a:pt x="205" y="11480"/>
                    <a:pt x="225" y="11470"/>
                  </a:cubicBezTo>
                  <a:cubicBezTo>
                    <a:pt x="597" y="11321"/>
                    <a:pt x="747" y="10949"/>
                    <a:pt x="970" y="10538"/>
                  </a:cubicBezTo>
                  <a:cubicBezTo>
                    <a:pt x="1231" y="10054"/>
                    <a:pt x="1492" y="9532"/>
                    <a:pt x="1753" y="9010"/>
                  </a:cubicBezTo>
                  <a:cubicBezTo>
                    <a:pt x="2238" y="8041"/>
                    <a:pt x="2797" y="7034"/>
                    <a:pt x="3319" y="6065"/>
                  </a:cubicBezTo>
                  <a:cubicBezTo>
                    <a:pt x="3878" y="5096"/>
                    <a:pt x="4400" y="4126"/>
                    <a:pt x="4959" y="3157"/>
                  </a:cubicBezTo>
                  <a:cubicBezTo>
                    <a:pt x="5518" y="2188"/>
                    <a:pt x="6152" y="1181"/>
                    <a:pt x="6637" y="137"/>
                  </a:cubicBezTo>
                  <a:cubicBezTo>
                    <a:pt x="6665" y="80"/>
                    <a:pt x="6606" y="1"/>
                    <a:pt x="6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4" name="Google Shape;19044;p140"/>
            <p:cNvSpPr/>
            <p:nvPr/>
          </p:nvSpPr>
          <p:spPr>
            <a:xfrm>
              <a:off x="534950" y="573250"/>
              <a:ext cx="162300" cy="270575"/>
            </a:xfrm>
            <a:custGeom>
              <a:rect b="b" l="l" r="r" t="t"/>
              <a:pathLst>
                <a:path extrusionOk="0" h="10823" w="6492">
                  <a:moveTo>
                    <a:pt x="6289" y="0"/>
                  </a:moveTo>
                  <a:cubicBezTo>
                    <a:pt x="6249" y="0"/>
                    <a:pt x="6211" y="18"/>
                    <a:pt x="6189" y="62"/>
                  </a:cubicBezTo>
                  <a:cubicBezTo>
                    <a:pt x="4996" y="1777"/>
                    <a:pt x="3990" y="3641"/>
                    <a:pt x="2871" y="5393"/>
                  </a:cubicBezTo>
                  <a:cubicBezTo>
                    <a:pt x="2312" y="6288"/>
                    <a:pt x="1790" y="7182"/>
                    <a:pt x="1268" y="8114"/>
                  </a:cubicBezTo>
                  <a:cubicBezTo>
                    <a:pt x="784" y="8860"/>
                    <a:pt x="113" y="9717"/>
                    <a:pt x="1" y="10649"/>
                  </a:cubicBezTo>
                  <a:cubicBezTo>
                    <a:pt x="1" y="10736"/>
                    <a:pt x="90" y="10823"/>
                    <a:pt x="200" y="10823"/>
                  </a:cubicBezTo>
                  <a:cubicBezTo>
                    <a:pt x="232" y="10823"/>
                    <a:pt x="265" y="10815"/>
                    <a:pt x="299" y="10799"/>
                  </a:cubicBezTo>
                  <a:cubicBezTo>
                    <a:pt x="1007" y="10239"/>
                    <a:pt x="1417" y="9233"/>
                    <a:pt x="1865" y="8450"/>
                  </a:cubicBezTo>
                  <a:cubicBezTo>
                    <a:pt x="2387" y="7518"/>
                    <a:pt x="2908" y="6660"/>
                    <a:pt x="3430" y="5728"/>
                  </a:cubicBezTo>
                  <a:cubicBezTo>
                    <a:pt x="4437" y="3902"/>
                    <a:pt x="5518" y="2112"/>
                    <a:pt x="6413" y="211"/>
                  </a:cubicBezTo>
                  <a:cubicBezTo>
                    <a:pt x="6492" y="106"/>
                    <a:pt x="6385" y="0"/>
                    <a:pt x="62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5" name="Google Shape;19045;p140"/>
            <p:cNvSpPr/>
            <p:nvPr/>
          </p:nvSpPr>
          <p:spPr>
            <a:xfrm>
              <a:off x="596475" y="713300"/>
              <a:ext cx="110925" cy="163475"/>
            </a:xfrm>
            <a:custGeom>
              <a:rect b="b" l="l" r="r" t="t"/>
              <a:pathLst>
                <a:path extrusionOk="0" h="6539" w="4437">
                  <a:moveTo>
                    <a:pt x="4342" y="1"/>
                  </a:moveTo>
                  <a:cubicBezTo>
                    <a:pt x="4325" y="1"/>
                    <a:pt x="4306" y="5"/>
                    <a:pt x="4287" y="15"/>
                  </a:cubicBezTo>
                  <a:cubicBezTo>
                    <a:pt x="3803" y="499"/>
                    <a:pt x="3393" y="1021"/>
                    <a:pt x="3057" y="1543"/>
                  </a:cubicBezTo>
                  <a:cubicBezTo>
                    <a:pt x="2647" y="2065"/>
                    <a:pt x="2274" y="2624"/>
                    <a:pt x="1939" y="3183"/>
                  </a:cubicBezTo>
                  <a:cubicBezTo>
                    <a:pt x="1566" y="3705"/>
                    <a:pt x="1156" y="4265"/>
                    <a:pt x="783" y="4824"/>
                  </a:cubicBezTo>
                  <a:cubicBezTo>
                    <a:pt x="634" y="5122"/>
                    <a:pt x="410" y="5383"/>
                    <a:pt x="261" y="5681"/>
                  </a:cubicBezTo>
                  <a:cubicBezTo>
                    <a:pt x="75" y="5905"/>
                    <a:pt x="0" y="6166"/>
                    <a:pt x="75" y="6427"/>
                  </a:cubicBezTo>
                  <a:cubicBezTo>
                    <a:pt x="112" y="6501"/>
                    <a:pt x="187" y="6539"/>
                    <a:pt x="224" y="6539"/>
                  </a:cubicBezTo>
                  <a:cubicBezTo>
                    <a:pt x="820" y="6501"/>
                    <a:pt x="1119" y="5756"/>
                    <a:pt x="1379" y="5308"/>
                  </a:cubicBezTo>
                  <a:cubicBezTo>
                    <a:pt x="1752" y="4749"/>
                    <a:pt x="2125" y="4153"/>
                    <a:pt x="2498" y="3556"/>
                  </a:cubicBezTo>
                  <a:cubicBezTo>
                    <a:pt x="2871" y="2997"/>
                    <a:pt x="3206" y="2438"/>
                    <a:pt x="3542" y="1841"/>
                  </a:cubicBezTo>
                  <a:cubicBezTo>
                    <a:pt x="3877" y="1319"/>
                    <a:pt x="4213" y="723"/>
                    <a:pt x="4436" y="126"/>
                  </a:cubicBezTo>
                  <a:cubicBezTo>
                    <a:pt x="4436" y="43"/>
                    <a:pt x="4394" y="1"/>
                    <a:pt x="43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9046" name="Google Shape;19046;p14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499823">
            <a:off x="-253026" y="1129901"/>
            <a:ext cx="1277702" cy="4566732"/>
          </a:xfrm>
          <a:prstGeom prst="rect">
            <a:avLst/>
          </a:prstGeom>
          <a:noFill/>
          <a:ln>
            <a:noFill/>
          </a:ln>
          <a:effectLst>
            <a:outerShdw blurRad="242888" rotWithShape="0" algn="bl">
              <a:srgbClr val="000000">
                <a:alpha val="36000"/>
              </a:srgbClr>
            </a:outerShdw>
          </a:effectLst>
        </p:spPr>
      </p:pic>
      <p:sp>
        <p:nvSpPr>
          <p:cNvPr id="19047" name="Google Shape;19047;p140"/>
          <p:cNvSpPr txBox="1"/>
          <p:nvPr/>
        </p:nvSpPr>
        <p:spPr>
          <a:xfrm>
            <a:off x="794100" y="821000"/>
            <a:ext cx="8349900" cy="262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-Sign up for College Visits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	Click on “Colleges” → “College Visits” → “Register Now” for the schools you want to hear about 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pic>
        <p:nvPicPr>
          <p:cNvPr id="19048" name="Google Shape;19048;p14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37150" y="1382498"/>
            <a:ext cx="6744000" cy="1898300"/>
          </a:xfrm>
          <a:prstGeom prst="rect">
            <a:avLst/>
          </a:prstGeom>
          <a:noFill/>
          <a:ln>
            <a:noFill/>
          </a:ln>
        </p:spPr>
      </p:pic>
      <p:sp>
        <p:nvSpPr>
          <p:cNvPr id="19049" name="Google Shape;19049;p140"/>
          <p:cNvSpPr/>
          <p:nvPr/>
        </p:nvSpPr>
        <p:spPr>
          <a:xfrm>
            <a:off x="2333625" y="2055250"/>
            <a:ext cx="896100" cy="218700"/>
          </a:xfrm>
          <a:prstGeom prst="ellipse">
            <a:avLst/>
          </a:prstGeom>
          <a:noFill/>
          <a:ln cap="flat" cmpd="sng" w="3810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</p:txBody>
      </p:sp>
      <p:sp>
        <p:nvSpPr>
          <p:cNvPr id="19050" name="Google Shape;19050;p140"/>
          <p:cNvSpPr/>
          <p:nvPr/>
        </p:nvSpPr>
        <p:spPr>
          <a:xfrm>
            <a:off x="3610175" y="1425575"/>
            <a:ext cx="510000" cy="167100"/>
          </a:xfrm>
          <a:prstGeom prst="ellipse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chemeClr val="accent1"/>
              </a:solidFill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054" name="Shape 190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55" name="Google Shape;19055;p141"/>
          <p:cNvSpPr txBox="1"/>
          <p:nvPr>
            <p:ph type="title"/>
          </p:nvPr>
        </p:nvSpPr>
        <p:spPr>
          <a:xfrm>
            <a:off x="982800" y="354325"/>
            <a:ext cx="7726800" cy="54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Arial"/>
                <a:ea typeface="Arial"/>
                <a:cs typeface="Arial"/>
                <a:sym typeface="Arial"/>
              </a:rPr>
              <a:t>What else can I do on Naviance? </a:t>
            </a:r>
            <a:endParaRPr sz="2400"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056" name="Google Shape;19056;p141"/>
          <p:cNvGrpSpPr/>
          <p:nvPr/>
        </p:nvGrpSpPr>
        <p:grpSpPr>
          <a:xfrm>
            <a:off x="-36550" y="145080"/>
            <a:ext cx="1385305" cy="706178"/>
            <a:chOff x="0" y="86025"/>
            <a:chExt cx="1617025" cy="824300"/>
          </a:xfrm>
        </p:grpSpPr>
        <p:sp>
          <p:nvSpPr>
            <p:cNvPr id="19057" name="Google Shape;19057;p141"/>
            <p:cNvSpPr/>
            <p:nvPr/>
          </p:nvSpPr>
          <p:spPr>
            <a:xfrm>
              <a:off x="16775" y="155575"/>
              <a:ext cx="1320175" cy="454650"/>
            </a:xfrm>
            <a:custGeom>
              <a:rect b="b" l="l" r="r" t="t"/>
              <a:pathLst>
                <a:path extrusionOk="0" h="18186" w="52807">
                  <a:moveTo>
                    <a:pt x="51905" y="0"/>
                  </a:moveTo>
                  <a:cubicBezTo>
                    <a:pt x="51818" y="0"/>
                    <a:pt x="51726" y="21"/>
                    <a:pt x="51633" y="68"/>
                  </a:cubicBezTo>
                  <a:cubicBezTo>
                    <a:pt x="47532" y="2118"/>
                    <a:pt x="43431" y="4094"/>
                    <a:pt x="39293" y="6070"/>
                  </a:cubicBezTo>
                  <a:cubicBezTo>
                    <a:pt x="35230" y="7934"/>
                    <a:pt x="31203" y="9872"/>
                    <a:pt x="27214" y="11923"/>
                  </a:cubicBezTo>
                  <a:cubicBezTo>
                    <a:pt x="27028" y="12034"/>
                    <a:pt x="26916" y="12258"/>
                    <a:pt x="26916" y="12482"/>
                  </a:cubicBezTo>
                  <a:cubicBezTo>
                    <a:pt x="27011" y="13646"/>
                    <a:pt x="27078" y="14838"/>
                    <a:pt x="27187" y="16010"/>
                  </a:cubicBezTo>
                  <a:lnTo>
                    <a:pt x="27187" y="16010"/>
                  </a:lnTo>
                  <a:cubicBezTo>
                    <a:pt x="22810" y="16159"/>
                    <a:pt x="18432" y="16369"/>
                    <a:pt x="14055" y="16545"/>
                  </a:cubicBezTo>
                  <a:cubicBezTo>
                    <a:pt x="11743" y="16657"/>
                    <a:pt x="9432" y="16732"/>
                    <a:pt x="7121" y="16843"/>
                  </a:cubicBezTo>
                  <a:lnTo>
                    <a:pt x="3654" y="16993"/>
                  </a:lnTo>
                  <a:cubicBezTo>
                    <a:pt x="3132" y="17030"/>
                    <a:pt x="2572" y="17067"/>
                    <a:pt x="2050" y="17104"/>
                  </a:cubicBezTo>
                  <a:cubicBezTo>
                    <a:pt x="1454" y="17179"/>
                    <a:pt x="895" y="17291"/>
                    <a:pt x="336" y="17440"/>
                  </a:cubicBezTo>
                  <a:cubicBezTo>
                    <a:pt x="0" y="17515"/>
                    <a:pt x="149" y="17962"/>
                    <a:pt x="410" y="17999"/>
                  </a:cubicBezTo>
                  <a:lnTo>
                    <a:pt x="447" y="17999"/>
                  </a:lnTo>
                  <a:cubicBezTo>
                    <a:pt x="1044" y="18111"/>
                    <a:pt x="1678" y="18186"/>
                    <a:pt x="2311" y="18186"/>
                  </a:cubicBezTo>
                  <a:lnTo>
                    <a:pt x="3914" y="18186"/>
                  </a:lnTo>
                  <a:lnTo>
                    <a:pt x="7381" y="18111"/>
                  </a:lnTo>
                  <a:cubicBezTo>
                    <a:pt x="9656" y="18036"/>
                    <a:pt x="11930" y="17962"/>
                    <a:pt x="14204" y="17850"/>
                  </a:cubicBezTo>
                  <a:cubicBezTo>
                    <a:pt x="18789" y="17701"/>
                    <a:pt x="23375" y="17589"/>
                    <a:pt x="27960" y="17403"/>
                  </a:cubicBezTo>
                  <a:cubicBezTo>
                    <a:pt x="28333" y="17403"/>
                    <a:pt x="28668" y="17104"/>
                    <a:pt x="28668" y="16694"/>
                  </a:cubicBezTo>
                  <a:cubicBezTo>
                    <a:pt x="28531" y="15427"/>
                    <a:pt x="28394" y="14128"/>
                    <a:pt x="28228" y="12855"/>
                  </a:cubicBezTo>
                  <a:lnTo>
                    <a:pt x="28228" y="12855"/>
                  </a:lnTo>
                  <a:cubicBezTo>
                    <a:pt x="36068" y="8620"/>
                    <a:pt x="44366" y="5300"/>
                    <a:pt x="52229" y="1111"/>
                  </a:cubicBezTo>
                  <a:cubicBezTo>
                    <a:pt x="52807" y="791"/>
                    <a:pt x="52445" y="0"/>
                    <a:pt x="51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8" name="Google Shape;19058;p141"/>
            <p:cNvSpPr/>
            <p:nvPr/>
          </p:nvSpPr>
          <p:spPr>
            <a:xfrm>
              <a:off x="4650" y="396775"/>
              <a:ext cx="1443475" cy="513550"/>
            </a:xfrm>
            <a:custGeom>
              <a:rect b="b" l="l" r="r" t="t"/>
              <a:pathLst>
                <a:path extrusionOk="0" h="20542" w="57739">
                  <a:moveTo>
                    <a:pt x="57560" y="0"/>
                  </a:moveTo>
                  <a:cubicBezTo>
                    <a:pt x="56405" y="336"/>
                    <a:pt x="55249" y="821"/>
                    <a:pt x="54168" y="1380"/>
                  </a:cubicBezTo>
                  <a:cubicBezTo>
                    <a:pt x="53087" y="1902"/>
                    <a:pt x="51969" y="2461"/>
                    <a:pt x="50850" y="3020"/>
                  </a:cubicBezTo>
                  <a:cubicBezTo>
                    <a:pt x="48725" y="4064"/>
                    <a:pt x="46600" y="5145"/>
                    <a:pt x="44513" y="6226"/>
                  </a:cubicBezTo>
                  <a:cubicBezTo>
                    <a:pt x="42388" y="7307"/>
                    <a:pt x="40300" y="8426"/>
                    <a:pt x="38212" y="9544"/>
                  </a:cubicBezTo>
                  <a:cubicBezTo>
                    <a:pt x="37094" y="10103"/>
                    <a:pt x="36013" y="10700"/>
                    <a:pt x="34932" y="11296"/>
                  </a:cubicBezTo>
                  <a:cubicBezTo>
                    <a:pt x="33851" y="11893"/>
                    <a:pt x="32732" y="12340"/>
                    <a:pt x="31688" y="12974"/>
                  </a:cubicBezTo>
                  <a:cubicBezTo>
                    <a:pt x="30719" y="13496"/>
                    <a:pt x="30085" y="14465"/>
                    <a:pt x="29973" y="15546"/>
                  </a:cubicBezTo>
                  <a:cubicBezTo>
                    <a:pt x="29850" y="16718"/>
                    <a:pt x="29778" y="17916"/>
                    <a:pt x="29693" y="19076"/>
                  </a:cubicBezTo>
                  <a:lnTo>
                    <a:pt x="29693" y="19076"/>
                  </a:lnTo>
                  <a:cubicBezTo>
                    <a:pt x="22890" y="18538"/>
                    <a:pt x="16087" y="18256"/>
                    <a:pt x="9284" y="18256"/>
                  </a:cubicBezTo>
                  <a:cubicBezTo>
                    <a:pt x="8501" y="18256"/>
                    <a:pt x="7718" y="18260"/>
                    <a:pt x="6934" y="18268"/>
                  </a:cubicBezTo>
                  <a:cubicBezTo>
                    <a:pt x="5779" y="18268"/>
                    <a:pt x="4660" y="18305"/>
                    <a:pt x="3542" y="18342"/>
                  </a:cubicBezTo>
                  <a:cubicBezTo>
                    <a:pt x="2983" y="18342"/>
                    <a:pt x="2461" y="18379"/>
                    <a:pt x="1939" y="18417"/>
                  </a:cubicBezTo>
                  <a:cubicBezTo>
                    <a:pt x="1380" y="18417"/>
                    <a:pt x="821" y="18566"/>
                    <a:pt x="336" y="18827"/>
                  </a:cubicBezTo>
                  <a:cubicBezTo>
                    <a:pt x="0" y="18976"/>
                    <a:pt x="150" y="19423"/>
                    <a:pt x="448" y="19535"/>
                  </a:cubicBezTo>
                  <a:cubicBezTo>
                    <a:pt x="985" y="19750"/>
                    <a:pt x="1522" y="19804"/>
                    <a:pt x="2073" y="19804"/>
                  </a:cubicBezTo>
                  <a:cubicBezTo>
                    <a:pt x="2478" y="19804"/>
                    <a:pt x="2892" y="19775"/>
                    <a:pt x="3318" y="19759"/>
                  </a:cubicBezTo>
                  <a:cubicBezTo>
                    <a:pt x="4288" y="19722"/>
                    <a:pt x="5257" y="19722"/>
                    <a:pt x="6226" y="19684"/>
                  </a:cubicBezTo>
                  <a:cubicBezTo>
                    <a:pt x="7195" y="19666"/>
                    <a:pt x="8165" y="19656"/>
                    <a:pt x="9134" y="19656"/>
                  </a:cubicBezTo>
                  <a:cubicBezTo>
                    <a:pt x="10103" y="19656"/>
                    <a:pt x="11073" y="19666"/>
                    <a:pt x="12042" y="19684"/>
                  </a:cubicBezTo>
                  <a:cubicBezTo>
                    <a:pt x="15882" y="19722"/>
                    <a:pt x="19759" y="19871"/>
                    <a:pt x="23636" y="20094"/>
                  </a:cubicBezTo>
                  <a:cubicBezTo>
                    <a:pt x="25873" y="20206"/>
                    <a:pt x="28109" y="20355"/>
                    <a:pt x="30309" y="20542"/>
                  </a:cubicBezTo>
                  <a:cubicBezTo>
                    <a:pt x="30682" y="20542"/>
                    <a:pt x="31017" y="20243"/>
                    <a:pt x="31017" y="19833"/>
                  </a:cubicBezTo>
                  <a:cubicBezTo>
                    <a:pt x="31092" y="18678"/>
                    <a:pt x="31204" y="17485"/>
                    <a:pt x="31278" y="16292"/>
                  </a:cubicBezTo>
                  <a:cubicBezTo>
                    <a:pt x="31241" y="15770"/>
                    <a:pt x="31353" y="15285"/>
                    <a:pt x="31576" y="14801"/>
                  </a:cubicBezTo>
                  <a:cubicBezTo>
                    <a:pt x="31875" y="14465"/>
                    <a:pt x="32247" y="14167"/>
                    <a:pt x="32658" y="13980"/>
                  </a:cubicBezTo>
                  <a:cubicBezTo>
                    <a:pt x="34708" y="12787"/>
                    <a:pt x="36758" y="11595"/>
                    <a:pt x="38846" y="10439"/>
                  </a:cubicBezTo>
                  <a:cubicBezTo>
                    <a:pt x="42798" y="8202"/>
                    <a:pt x="46787" y="6114"/>
                    <a:pt x="50813" y="4027"/>
                  </a:cubicBezTo>
                  <a:cubicBezTo>
                    <a:pt x="51969" y="3393"/>
                    <a:pt x="53124" y="2796"/>
                    <a:pt x="54280" y="2200"/>
                  </a:cubicBezTo>
                  <a:cubicBezTo>
                    <a:pt x="55436" y="1641"/>
                    <a:pt x="56591" y="970"/>
                    <a:pt x="57672" y="187"/>
                  </a:cubicBezTo>
                  <a:cubicBezTo>
                    <a:pt x="57739" y="154"/>
                    <a:pt x="57687" y="32"/>
                    <a:pt x="57596" y="32"/>
                  </a:cubicBezTo>
                  <a:cubicBezTo>
                    <a:pt x="57585" y="32"/>
                    <a:pt x="57573" y="34"/>
                    <a:pt x="57560" y="38"/>
                  </a:cubicBezTo>
                  <a:lnTo>
                    <a:pt x="575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9" name="Google Shape;19059;p141"/>
            <p:cNvSpPr/>
            <p:nvPr/>
          </p:nvSpPr>
          <p:spPr>
            <a:xfrm>
              <a:off x="0" y="580600"/>
              <a:ext cx="38225" cy="308300"/>
            </a:xfrm>
            <a:custGeom>
              <a:rect b="b" l="l" r="r" t="t"/>
              <a:pathLst>
                <a:path extrusionOk="0" h="12332" w="1529">
                  <a:moveTo>
                    <a:pt x="764" y="1"/>
                  </a:moveTo>
                  <a:cubicBezTo>
                    <a:pt x="531" y="1"/>
                    <a:pt x="298" y="159"/>
                    <a:pt x="298" y="476"/>
                  </a:cubicBezTo>
                  <a:cubicBezTo>
                    <a:pt x="0" y="1334"/>
                    <a:pt x="149" y="2415"/>
                    <a:pt x="149" y="3272"/>
                  </a:cubicBezTo>
                  <a:cubicBezTo>
                    <a:pt x="149" y="4130"/>
                    <a:pt x="149" y="5136"/>
                    <a:pt x="149" y="6068"/>
                  </a:cubicBezTo>
                  <a:cubicBezTo>
                    <a:pt x="149" y="7969"/>
                    <a:pt x="37" y="9871"/>
                    <a:pt x="149" y="11772"/>
                  </a:cubicBezTo>
                  <a:cubicBezTo>
                    <a:pt x="168" y="12145"/>
                    <a:pt x="457" y="12331"/>
                    <a:pt x="746" y="12331"/>
                  </a:cubicBezTo>
                  <a:cubicBezTo>
                    <a:pt x="1035" y="12331"/>
                    <a:pt x="1323" y="12145"/>
                    <a:pt x="1342" y="11772"/>
                  </a:cubicBezTo>
                  <a:cubicBezTo>
                    <a:pt x="1454" y="9871"/>
                    <a:pt x="1342" y="7969"/>
                    <a:pt x="1342" y="6068"/>
                  </a:cubicBezTo>
                  <a:lnTo>
                    <a:pt x="1342" y="3272"/>
                  </a:lnTo>
                  <a:cubicBezTo>
                    <a:pt x="1342" y="2378"/>
                    <a:pt x="1529" y="1296"/>
                    <a:pt x="1230" y="476"/>
                  </a:cubicBezTo>
                  <a:cubicBezTo>
                    <a:pt x="1230" y="159"/>
                    <a:pt x="997" y="1"/>
                    <a:pt x="7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0" name="Google Shape;19060;p141"/>
            <p:cNvSpPr/>
            <p:nvPr/>
          </p:nvSpPr>
          <p:spPr>
            <a:xfrm>
              <a:off x="1265225" y="86025"/>
              <a:ext cx="351800" cy="422050"/>
            </a:xfrm>
            <a:custGeom>
              <a:rect b="b" l="l" r="r" t="t"/>
              <a:pathLst>
                <a:path extrusionOk="0" h="16882" w="14072">
                  <a:moveTo>
                    <a:pt x="742" y="1"/>
                  </a:moveTo>
                  <a:cubicBezTo>
                    <a:pt x="319" y="1"/>
                    <a:pt x="1" y="468"/>
                    <a:pt x="203" y="874"/>
                  </a:cubicBezTo>
                  <a:cubicBezTo>
                    <a:pt x="464" y="1396"/>
                    <a:pt x="725" y="1955"/>
                    <a:pt x="1024" y="2514"/>
                  </a:cubicBezTo>
                  <a:cubicBezTo>
                    <a:pt x="1173" y="2999"/>
                    <a:pt x="1508" y="3409"/>
                    <a:pt x="1956" y="3707"/>
                  </a:cubicBezTo>
                  <a:cubicBezTo>
                    <a:pt x="1994" y="3726"/>
                    <a:pt x="2035" y="3736"/>
                    <a:pt x="2076" y="3736"/>
                  </a:cubicBezTo>
                  <a:cubicBezTo>
                    <a:pt x="2194" y="3736"/>
                    <a:pt x="2310" y="3659"/>
                    <a:pt x="2366" y="3521"/>
                  </a:cubicBezTo>
                  <a:lnTo>
                    <a:pt x="2366" y="3483"/>
                  </a:lnTo>
                  <a:cubicBezTo>
                    <a:pt x="2440" y="2961"/>
                    <a:pt x="2291" y="2439"/>
                    <a:pt x="2030" y="1992"/>
                  </a:cubicBezTo>
                  <a:cubicBezTo>
                    <a:pt x="1935" y="1787"/>
                    <a:pt x="1834" y="1578"/>
                    <a:pt x="1732" y="1367"/>
                  </a:cubicBezTo>
                  <a:lnTo>
                    <a:pt x="1732" y="1367"/>
                  </a:lnTo>
                  <a:cubicBezTo>
                    <a:pt x="5420" y="2227"/>
                    <a:pt x="9038" y="3322"/>
                    <a:pt x="12705" y="4242"/>
                  </a:cubicBezTo>
                  <a:lnTo>
                    <a:pt x="12705" y="4242"/>
                  </a:lnTo>
                  <a:cubicBezTo>
                    <a:pt x="12103" y="6251"/>
                    <a:pt x="11553" y="8260"/>
                    <a:pt x="10940" y="10268"/>
                  </a:cubicBezTo>
                  <a:cubicBezTo>
                    <a:pt x="10455" y="11874"/>
                    <a:pt x="9946" y="13479"/>
                    <a:pt x="9472" y="15105"/>
                  </a:cubicBezTo>
                  <a:lnTo>
                    <a:pt x="9472" y="15105"/>
                  </a:lnTo>
                  <a:cubicBezTo>
                    <a:pt x="9222" y="14733"/>
                    <a:pt x="8976" y="14351"/>
                    <a:pt x="8741" y="13959"/>
                  </a:cubicBezTo>
                  <a:cubicBezTo>
                    <a:pt x="8368" y="13325"/>
                    <a:pt x="8069" y="12468"/>
                    <a:pt x="7398" y="12095"/>
                  </a:cubicBezTo>
                  <a:cubicBezTo>
                    <a:pt x="7340" y="12073"/>
                    <a:pt x="7278" y="12062"/>
                    <a:pt x="7217" y="12062"/>
                  </a:cubicBezTo>
                  <a:cubicBezTo>
                    <a:pt x="6968" y="12062"/>
                    <a:pt x="6727" y="12236"/>
                    <a:pt x="6727" y="12505"/>
                  </a:cubicBezTo>
                  <a:cubicBezTo>
                    <a:pt x="6765" y="13288"/>
                    <a:pt x="7398" y="13884"/>
                    <a:pt x="7846" y="14518"/>
                  </a:cubicBezTo>
                  <a:cubicBezTo>
                    <a:pt x="8293" y="15115"/>
                    <a:pt x="8778" y="15897"/>
                    <a:pt x="9225" y="16643"/>
                  </a:cubicBezTo>
                  <a:cubicBezTo>
                    <a:pt x="9338" y="16804"/>
                    <a:pt x="9513" y="16882"/>
                    <a:pt x="9688" y="16882"/>
                  </a:cubicBezTo>
                  <a:cubicBezTo>
                    <a:pt x="9918" y="16882"/>
                    <a:pt x="10147" y="16748"/>
                    <a:pt x="10232" y="16494"/>
                  </a:cubicBezTo>
                  <a:cubicBezTo>
                    <a:pt x="10791" y="14518"/>
                    <a:pt x="11350" y="12505"/>
                    <a:pt x="11947" y="10529"/>
                  </a:cubicBezTo>
                  <a:cubicBezTo>
                    <a:pt x="12618" y="8330"/>
                    <a:pt x="13363" y="6167"/>
                    <a:pt x="13997" y="4005"/>
                  </a:cubicBezTo>
                  <a:cubicBezTo>
                    <a:pt x="14072" y="3670"/>
                    <a:pt x="13885" y="3371"/>
                    <a:pt x="13587" y="3297"/>
                  </a:cubicBezTo>
                  <a:cubicBezTo>
                    <a:pt x="9300" y="2290"/>
                    <a:pt x="5124" y="986"/>
                    <a:pt x="874" y="16"/>
                  </a:cubicBezTo>
                  <a:cubicBezTo>
                    <a:pt x="829" y="6"/>
                    <a:pt x="785" y="1"/>
                    <a:pt x="7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1" name="Google Shape;19061;p141"/>
            <p:cNvSpPr/>
            <p:nvPr/>
          </p:nvSpPr>
          <p:spPr>
            <a:xfrm>
              <a:off x="698975" y="456300"/>
              <a:ext cx="86350" cy="332550"/>
            </a:xfrm>
            <a:custGeom>
              <a:rect b="b" l="l" r="r" t="t"/>
              <a:pathLst>
                <a:path extrusionOk="0" h="13302" w="3454">
                  <a:moveTo>
                    <a:pt x="395" y="0"/>
                  </a:moveTo>
                  <a:cubicBezTo>
                    <a:pt x="310" y="0"/>
                    <a:pt x="227" y="37"/>
                    <a:pt x="187" y="117"/>
                  </a:cubicBezTo>
                  <a:cubicBezTo>
                    <a:pt x="1" y="602"/>
                    <a:pt x="1" y="1124"/>
                    <a:pt x="113" y="1646"/>
                  </a:cubicBezTo>
                  <a:cubicBezTo>
                    <a:pt x="187" y="2130"/>
                    <a:pt x="262" y="2615"/>
                    <a:pt x="336" y="3137"/>
                  </a:cubicBezTo>
                  <a:cubicBezTo>
                    <a:pt x="486" y="4218"/>
                    <a:pt x="672" y="5336"/>
                    <a:pt x="858" y="6418"/>
                  </a:cubicBezTo>
                  <a:cubicBezTo>
                    <a:pt x="1045" y="7499"/>
                    <a:pt x="1268" y="8580"/>
                    <a:pt x="1455" y="9661"/>
                  </a:cubicBezTo>
                  <a:cubicBezTo>
                    <a:pt x="1679" y="10742"/>
                    <a:pt x="1753" y="12009"/>
                    <a:pt x="2200" y="12979"/>
                  </a:cubicBezTo>
                  <a:cubicBezTo>
                    <a:pt x="2313" y="13204"/>
                    <a:pt x="2522" y="13302"/>
                    <a:pt x="2736" y="13302"/>
                  </a:cubicBezTo>
                  <a:cubicBezTo>
                    <a:pt x="3088" y="13302"/>
                    <a:pt x="3454" y="13037"/>
                    <a:pt x="3431" y="12643"/>
                  </a:cubicBezTo>
                  <a:cubicBezTo>
                    <a:pt x="3393" y="12084"/>
                    <a:pt x="3282" y="11525"/>
                    <a:pt x="3095" y="11003"/>
                  </a:cubicBezTo>
                  <a:cubicBezTo>
                    <a:pt x="2983" y="10444"/>
                    <a:pt x="2834" y="9885"/>
                    <a:pt x="2685" y="9325"/>
                  </a:cubicBezTo>
                  <a:cubicBezTo>
                    <a:pt x="2461" y="8282"/>
                    <a:pt x="2238" y="7238"/>
                    <a:pt x="2014" y="6194"/>
                  </a:cubicBezTo>
                  <a:cubicBezTo>
                    <a:pt x="1790" y="5150"/>
                    <a:pt x="1604" y="4106"/>
                    <a:pt x="1418" y="3062"/>
                  </a:cubicBezTo>
                  <a:cubicBezTo>
                    <a:pt x="1306" y="2540"/>
                    <a:pt x="1231" y="2018"/>
                    <a:pt x="1119" y="1497"/>
                  </a:cubicBezTo>
                  <a:cubicBezTo>
                    <a:pt x="1082" y="975"/>
                    <a:pt x="896" y="490"/>
                    <a:pt x="597" y="80"/>
                  </a:cubicBezTo>
                  <a:cubicBezTo>
                    <a:pt x="545" y="28"/>
                    <a:pt x="469" y="0"/>
                    <a:pt x="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2" name="Google Shape;19062;p141"/>
            <p:cNvSpPr/>
            <p:nvPr/>
          </p:nvSpPr>
          <p:spPr>
            <a:xfrm>
              <a:off x="689675" y="560100"/>
              <a:ext cx="76800" cy="345350"/>
            </a:xfrm>
            <a:custGeom>
              <a:rect b="b" l="l" r="r" t="t"/>
              <a:pathLst>
                <a:path extrusionOk="0" h="13814" w="3072">
                  <a:moveTo>
                    <a:pt x="429" y="1"/>
                  </a:moveTo>
                  <a:cubicBezTo>
                    <a:pt x="410" y="1"/>
                    <a:pt x="392" y="10"/>
                    <a:pt x="373" y="29"/>
                  </a:cubicBezTo>
                  <a:lnTo>
                    <a:pt x="336" y="29"/>
                  </a:lnTo>
                  <a:cubicBezTo>
                    <a:pt x="0" y="327"/>
                    <a:pt x="75" y="849"/>
                    <a:pt x="112" y="1222"/>
                  </a:cubicBezTo>
                  <a:cubicBezTo>
                    <a:pt x="112" y="1781"/>
                    <a:pt x="187" y="2303"/>
                    <a:pt x="224" y="2825"/>
                  </a:cubicBezTo>
                  <a:cubicBezTo>
                    <a:pt x="336" y="4018"/>
                    <a:pt x="485" y="5211"/>
                    <a:pt x="634" y="6366"/>
                  </a:cubicBezTo>
                  <a:cubicBezTo>
                    <a:pt x="932" y="8678"/>
                    <a:pt x="1193" y="10989"/>
                    <a:pt x="1566" y="13300"/>
                  </a:cubicBezTo>
                  <a:cubicBezTo>
                    <a:pt x="1626" y="13658"/>
                    <a:pt x="1888" y="13813"/>
                    <a:pt x="2172" y="13813"/>
                  </a:cubicBezTo>
                  <a:cubicBezTo>
                    <a:pt x="2598" y="13813"/>
                    <a:pt x="3072" y="13464"/>
                    <a:pt x="2982" y="12928"/>
                  </a:cubicBezTo>
                  <a:cubicBezTo>
                    <a:pt x="2572" y="10653"/>
                    <a:pt x="2125" y="8379"/>
                    <a:pt x="1752" y="6105"/>
                  </a:cubicBezTo>
                  <a:cubicBezTo>
                    <a:pt x="1566" y="4987"/>
                    <a:pt x="1417" y="3831"/>
                    <a:pt x="1230" y="2713"/>
                  </a:cubicBezTo>
                  <a:cubicBezTo>
                    <a:pt x="1156" y="2191"/>
                    <a:pt x="1081" y="1632"/>
                    <a:pt x="969" y="1110"/>
                  </a:cubicBezTo>
                  <a:cubicBezTo>
                    <a:pt x="895" y="737"/>
                    <a:pt x="858" y="178"/>
                    <a:pt x="485" y="29"/>
                  </a:cubicBezTo>
                  <a:cubicBezTo>
                    <a:pt x="466" y="10"/>
                    <a:pt x="447" y="1"/>
                    <a:pt x="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3" name="Google Shape;19063;p141"/>
            <p:cNvSpPr/>
            <p:nvPr/>
          </p:nvSpPr>
          <p:spPr>
            <a:xfrm>
              <a:off x="741850" y="403625"/>
              <a:ext cx="76450" cy="253025"/>
            </a:xfrm>
            <a:custGeom>
              <a:rect b="b" l="l" r="r" t="t"/>
              <a:pathLst>
                <a:path extrusionOk="0" h="10121" w="3058">
                  <a:moveTo>
                    <a:pt x="2943" y="0"/>
                  </a:moveTo>
                  <a:cubicBezTo>
                    <a:pt x="2915" y="0"/>
                    <a:pt x="2887" y="9"/>
                    <a:pt x="2871" y="25"/>
                  </a:cubicBezTo>
                  <a:lnTo>
                    <a:pt x="2909" y="25"/>
                  </a:lnTo>
                  <a:cubicBezTo>
                    <a:pt x="2610" y="323"/>
                    <a:pt x="2424" y="658"/>
                    <a:pt x="2312" y="1069"/>
                  </a:cubicBezTo>
                  <a:cubicBezTo>
                    <a:pt x="2163" y="1479"/>
                    <a:pt x="2014" y="1889"/>
                    <a:pt x="1865" y="2299"/>
                  </a:cubicBezTo>
                  <a:cubicBezTo>
                    <a:pt x="1567" y="3156"/>
                    <a:pt x="1306" y="4051"/>
                    <a:pt x="1045" y="4946"/>
                  </a:cubicBezTo>
                  <a:cubicBezTo>
                    <a:pt x="821" y="5803"/>
                    <a:pt x="597" y="6735"/>
                    <a:pt x="374" y="7630"/>
                  </a:cubicBezTo>
                  <a:cubicBezTo>
                    <a:pt x="299" y="8040"/>
                    <a:pt x="224" y="8487"/>
                    <a:pt x="150" y="8897"/>
                  </a:cubicBezTo>
                  <a:cubicBezTo>
                    <a:pt x="1" y="9270"/>
                    <a:pt x="1" y="9643"/>
                    <a:pt x="150" y="10016"/>
                  </a:cubicBezTo>
                  <a:cubicBezTo>
                    <a:pt x="193" y="10081"/>
                    <a:pt x="262" y="10121"/>
                    <a:pt x="333" y="10121"/>
                  </a:cubicBezTo>
                  <a:cubicBezTo>
                    <a:pt x="385" y="10121"/>
                    <a:pt x="439" y="10100"/>
                    <a:pt x="485" y="10053"/>
                  </a:cubicBezTo>
                  <a:cubicBezTo>
                    <a:pt x="821" y="9792"/>
                    <a:pt x="821" y="9307"/>
                    <a:pt x="895" y="8897"/>
                  </a:cubicBezTo>
                  <a:cubicBezTo>
                    <a:pt x="970" y="8525"/>
                    <a:pt x="1045" y="8077"/>
                    <a:pt x="1119" y="7630"/>
                  </a:cubicBezTo>
                  <a:cubicBezTo>
                    <a:pt x="1268" y="6772"/>
                    <a:pt x="1455" y="5878"/>
                    <a:pt x="1678" y="5020"/>
                  </a:cubicBezTo>
                  <a:cubicBezTo>
                    <a:pt x="1902" y="4163"/>
                    <a:pt x="2163" y="3305"/>
                    <a:pt x="2424" y="2448"/>
                  </a:cubicBezTo>
                  <a:cubicBezTo>
                    <a:pt x="2536" y="2038"/>
                    <a:pt x="2685" y="1628"/>
                    <a:pt x="2834" y="1218"/>
                  </a:cubicBezTo>
                  <a:cubicBezTo>
                    <a:pt x="2983" y="845"/>
                    <a:pt x="3058" y="472"/>
                    <a:pt x="3020" y="62"/>
                  </a:cubicBezTo>
                  <a:cubicBezTo>
                    <a:pt x="3020" y="18"/>
                    <a:pt x="2982" y="0"/>
                    <a:pt x="29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4" name="Google Shape;19064;p141"/>
            <p:cNvSpPr/>
            <p:nvPr/>
          </p:nvSpPr>
          <p:spPr>
            <a:xfrm>
              <a:off x="786600" y="369450"/>
              <a:ext cx="124900" cy="397125"/>
            </a:xfrm>
            <a:custGeom>
              <a:rect b="b" l="l" r="r" t="t"/>
              <a:pathLst>
                <a:path extrusionOk="0" h="15885" w="4996">
                  <a:moveTo>
                    <a:pt x="4871" y="1"/>
                  </a:moveTo>
                  <a:cubicBezTo>
                    <a:pt x="4828" y="1"/>
                    <a:pt x="4787" y="19"/>
                    <a:pt x="4772" y="50"/>
                  </a:cubicBezTo>
                  <a:cubicBezTo>
                    <a:pt x="4026" y="1131"/>
                    <a:pt x="3728" y="2585"/>
                    <a:pt x="3355" y="3815"/>
                  </a:cubicBezTo>
                  <a:cubicBezTo>
                    <a:pt x="2908" y="5157"/>
                    <a:pt x="2498" y="6462"/>
                    <a:pt x="2088" y="7804"/>
                  </a:cubicBezTo>
                  <a:cubicBezTo>
                    <a:pt x="1678" y="9146"/>
                    <a:pt x="1268" y="10413"/>
                    <a:pt x="932" y="11718"/>
                  </a:cubicBezTo>
                  <a:cubicBezTo>
                    <a:pt x="709" y="12427"/>
                    <a:pt x="522" y="13135"/>
                    <a:pt x="336" y="13806"/>
                  </a:cubicBezTo>
                  <a:cubicBezTo>
                    <a:pt x="112" y="14402"/>
                    <a:pt x="0" y="15073"/>
                    <a:pt x="0" y="15744"/>
                  </a:cubicBezTo>
                  <a:cubicBezTo>
                    <a:pt x="0" y="15835"/>
                    <a:pt x="69" y="15884"/>
                    <a:pt x="139" y="15884"/>
                  </a:cubicBezTo>
                  <a:cubicBezTo>
                    <a:pt x="185" y="15884"/>
                    <a:pt x="232" y="15863"/>
                    <a:pt x="261" y="15819"/>
                  </a:cubicBezTo>
                  <a:cubicBezTo>
                    <a:pt x="597" y="15297"/>
                    <a:pt x="820" y="14701"/>
                    <a:pt x="932" y="14067"/>
                  </a:cubicBezTo>
                  <a:cubicBezTo>
                    <a:pt x="1119" y="13396"/>
                    <a:pt x="1342" y="12688"/>
                    <a:pt x="1529" y="12016"/>
                  </a:cubicBezTo>
                  <a:cubicBezTo>
                    <a:pt x="1901" y="10674"/>
                    <a:pt x="2274" y="9295"/>
                    <a:pt x="2684" y="7953"/>
                  </a:cubicBezTo>
                  <a:cubicBezTo>
                    <a:pt x="3094" y="6611"/>
                    <a:pt x="3467" y="5381"/>
                    <a:pt x="3877" y="4076"/>
                  </a:cubicBezTo>
                  <a:cubicBezTo>
                    <a:pt x="4287" y="2771"/>
                    <a:pt x="4884" y="1429"/>
                    <a:pt x="4996" y="124"/>
                  </a:cubicBezTo>
                  <a:cubicBezTo>
                    <a:pt x="4996" y="37"/>
                    <a:pt x="4932" y="1"/>
                    <a:pt x="48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5" name="Google Shape;19065;p141"/>
            <p:cNvSpPr/>
            <p:nvPr/>
          </p:nvSpPr>
          <p:spPr>
            <a:xfrm>
              <a:off x="889100" y="304050"/>
              <a:ext cx="139825" cy="397200"/>
            </a:xfrm>
            <a:custGeom>
              <a:rect b="b" l="l" r="r" t="t"/>
              <a:pathLst>
                <a:path extrusionOk="0" h="15888" w="5593">
                  <a:moveTo>
                    <a:pt x="5475" y="1"/>
                  </a:moveTo>
                  <a:cubicBezTo>
                    <a:pt x="5446" y="1"/>
                    <a:pt x="5420" y="17"/>
                    <a:pt x="5407" y="56"/>
                  </a:cubicBezTo>
                  <a:lnTo>
                    <a:pt x="5407" y="19"/>
                  </a:lnTo>
                  <a:cubicBezTo>
                    <a:pt x="4847" y="1249"/>
                    <a:pt x="4363" y="2479"/>
                    <a:pt x="3953" y="3747"/>
                  </a:cubicBezTo>
                  <a:cubicBezTo>
                    <a:pt x="3468" y="5089"/>
                    <a:pt x="3021" y="6431"/>
                    <a:pt x="2573" y="7773"/>
                  </a:cubicBezTo>
                  <a:lnTo>
                    <a:pt x="1231" y="11725"/>
                  </a:lnTo>
                  <a:lnTo>
                    <a:pt x="560" y="13700"/>
                  </a:lnTo>
                  <a:cubicBezTo>
                    <a:pt x="337" y="14334"/>
                    <a:pt x="1" y="15005"/>
                    <a:pt x="38" y="15676"/>
                  </a:cubicBezTo>
                  <a:cubicBezTo>
                    <a:pt x="38" y="15782"/>
                    <a:pt x="169" y="15887"/>
                    <a:pt x="298" y="15887"/>
                  </a:cubicBezTo>
                  <a:cubicBezTo>
                    <a:pt x="351" y="15887"/>
                    <a:pt x="405" y="15869"/>
                    <a:pt x="448" y="15825"/>
                  </a:cubicBezTo>
                  <a:cubicBezTo>
                    <a:pt x="747" y="15341"/>
                    <a:pt x="1008" y="14782"/>
                    <a:pt x="1119" y="14222"/>
                  </a:cubicBezTo>
                  <a:cubicBezTo>
                    <a:pt x="1343" y="13551"/>
                    <a:pt x="1567" y="12918"/>
                    <a:pt x="1790" y="12247"/>
                  </a:cubicBezTo>
                  <a:cubicBezTo>
                    <a:pt x="2238" y="10867"/>
                    <a:pt x="2685" y="9525"/>
                    <a:pt x="3132" y="8183"/>
                  </a:cubicBezTo>
                  <a:cubicBezTo>
                    <a:pt x="3543" y="6878"/>
                    <a:pt x="3990" y="5536"/>
                    <a:pt x="4400" y="4231"/>
                  </a:cubicBezTo>
                  <a:cubicBezTo>
                    <a:pt x="4885" y="2889"/>
                    <a:pt x="5295" y="1510"/>
                    <a:pt x="5593" y="131"/>
                  </a:cubicBezTo>
                  <a:cubicBezTo>
                    <a:pt x="5593" y="58"/>
                    <a:pt x="5530" y="1"/>
                    <a:pt x="54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6" name="Google Shape;19066;p141"/>
            <p:cNvSpPr/>
            <p:nvPr/>
          </p:nvSpPr>
          <p:spPr>
            <a:xfrm>
              <a:off x="998150" y="254850"/>
              <a:ext cx="140750" cy="366550"/>
            </a:xfrm>
            <a:custGeom>
              <a:rect b="b" l="l" r="r" t="t"/>
              <a:pathLst>
                <a:path extrusionOk="0" h="14662" w="5630">
                  <a:moveTo>
                    <a:pt x="5411" y="1"/>
                  </a:moveTo>
                  <a:cubicBezTo>
                    <a:pt x="5347" y="1"/>
                    <a:pt x="5286" y="37"/>
                    <a:pt x="5257" y="123"/>
                  </a:cubicBezTo>
                  <a:lnTo>
                    <a:pt x="5220" y="85"/>
                  </a:lnTo>
                  <a:cubicBezTo>
                    <a:pt x="4325" y="2583"/>
                    <a:pt x="3505" y="5118"/>
                    <a:pt x="2610" y="7616"/>
                  </a:cubicBezTo>
                  <a:cubicBezTo>
                    <a:pt x="2163" y="8846"/>
                    <a:pt x="1678" y="10076"/>
                    <a:pt x="1231" y="11307"/>
                  </a:cubicBezTo>
                  <a:lnTo>
                    <a:pt x="523" y="13096"/>
                  </a:lnTo>
                  <a:cubicBezTo>
                    <a:pt x="336" y="13544"/>
                    <a:pt x="1" y="14103"/>
                    <a:pt x="224" y="14587"/>
                  </a:cubicBezTo>
                  <a:cubicBezTo>
                    <a:pt x="262" y="14662"/>
                    <a:pt x="299" y="14662"/>
                    <a:pt x="374" y="14662"/>
                  </a:cubicBezTo>
                  <a:cubicBezTo>
                    <a:pt x="821" y="14476"/>
                    <a:pt x="933" y="13991"/>
                    <a:pt x="1082" y="13581"/>
                  </a:cubicBezTo>
                  <a:cubicBezTo>
                    <a:pt x="1343" y="12947"/>
                    <a:pt x="1604" y="12351"/>
                    <a:pt x="1827" y="11717"/>
                  </a:cubicBezTo>
                  <a:cubicBezTo>
                    <a:pt x="2275" y="10449"/>
                    <a:pt x="2722" y="9182"/>
                    <a:pt x="3170" y="7914"/>
                  </a:cubicBezTo>
                  <a:cubicBezTo>
                    <a:pt x="4064" y="5342"/>
                    <a:pt x="4959" y="2807"/>
                    <a:pt x="5630" y="235"/>
                  </a:cubicBezTo>
                  <a:cubicBezTo>
                    <a:pt x="5630" y="96"/>
                    <a:pt x="5516" y="1"/>
                    <a:pt x="5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7" name="Google Shape;19067;p141"/>
            <p:cNvSpPr/>
            <p:nvPr/>
          </p:nvSpPr>
          <p:spPr>
            <a:xfrm>
              <a:off x="1115575" y="190775"/>
              <a:ext cx="146350" cy="369550"/>
            </a:xfrm>
            <a:custGeom>
              <a:rect b="b" l="l" r="r" t="t"/>
              <a:pathLst>
                <a:path extrusionOk="0" h="14782" w="5854">
                  <a:moveTo>
                    <a:pt x="5754" y="0"/>
                  </a:moveTo>
                  <a:cubicBezTo>
                    <a:pt x="5725" y="0"/>
                    <a:pt x="5694" y="12"/>
                    <a:pt x="5668" y="39"/>
                  </a:cubicBezTo>
                  <a:lnTo>
                    <a:pt x="5668" y="76"/>
                  </a:lnTo>
                  <a:cubicBezTo>
                    <a:pt x="5146" y="1195"/>
                    <a:pt x="4736" y="2388"/>
                    <a:pt x="4288" y="3543"/>
                  </a:cubicBezTo>
                  <a:cubicBezTo>
                    <a:pt x="3804" y="4811"/>
                    <a:pt x="3319" y="6078"/>
                    <a:pt x="2797" y="7346"/>
                  </a:cubicBezTo>
                  <a:cubicBezTo>
                    <a:pt x="2312" y="8613"/>
                    <a:pt x="1865" y="9769"/>
                    <a:pt x="1343" y="10999"/>
                  </a:cubicBezTo>
                  <a:cubicBezTo>
                    <a:pt x="1082" y="11633"/>
                    <a:pt x="821" y="12267"/>
                    <a:pt x="560" y="12863"/>
                  </a:cubicBezTo>
                  <a:cubicBezTo>
                    <a:pt x="299" y="13460"/>
                    <a:pt x="1" y="13982"/>
                    <a:pt x="38" y="14615"/>
                  </a:cubicBezTo>
                  <a:cubicBezTo>
                    <a:pt x="38" y="14715"/>
                    <a:pt x="121" y="14781"/>
                    <a:pt x="198" y="14781"/>
                  </a:cubicBezTo>
                  <a:cubicBezTo>
                    <a:pt x="237" y="14781"/>
                    <a:pt x="274" y="14764"/>
                    <a:pt x="299" y="14727"/>
                  </a:cubicBezTo>
                  <a:cubicBezTo>
                    <a:pt x="709" y="14317"/>
                    <a:pt x="1008" y="13832"/>
                    <a:pt x="1194" y="13273"/>
                  </a:cubicBezTo>
                  <a:cubicBezTo>
                    <a:pt x="1418" y="12677"/>
                    <a:pt x="1641" y="12080"/>
                    <a:pt x="1902" y="11484"/>
                  </a:cubicBezTo>
                  <a:cubicBezTo>
                    <a:pt x="2424" y="10254"/>
                    <a:pt x="2909" y="8986"/>
                    <a:pt x="3356" y="7719"/>
                  </a:cubicBezTo>
                  <a:cubicBezTo>
                    <a:pt x="3841" y="6451"/>
                    <a:pt x="4251" y="5258"/>
                    <a:pt x="4661" y="3991"/>
                  </a:cubicBezTo>
                  <a:cubicBezTo>
                    <a:pt x="5146" y="2723"/>
                    <a:pt x="5556" y="1418"/>
                    <a:pt x="5854" y="113"/>
                  </a:cubicBezTo>
                  <a:cubicBezTo>
                    <a:pt x="5854" y="41"/>
                    <a:pt x="5807" y="0"/>
                    <a:pt x="57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8" name="Google Shape;19068;p141"/>
            <p:cNvSpPr/>
            <p:nvPr/>
          </p:nvSpPr>
          <p:spPr>
            <a:xfrm>
              <a:off x="1232075" y="125525"/>
              <a:ext cx="151025" cy="379250"/>
            </a:xfrm>
            <a:custGeom>
              <a:rect b="b" l="l" r="r" t="t"/>
              <a:pathLst>
                <a:path extrusionOk="0" h="15170" w="6041">
                  <a:moveTo>
                    <a:pt x="5941" y="1"/>
                  </a:moveTo>
                  <a:cubicBezTo>
                    <a:pt x="5911" y="1"/>
                    <a:pt x="5880" y="13"/>
                    <a:pt x="5854" y="39"/>
                  </a:cubicBezTo>
                  <a:cubicBezTo>
                    <a:pt x="5556" y="487"/>
                    <a:pt x="5332" y="1009"/>
                    <a:pt x="5146" y="1568"/>
                  </a:cubicBezTo>
                  <a:cubicBezTo>
                    <a:pt x="4885" y="2202"/>
                    <a:pt x="4624" y="2835"/>
                    <a:pt x="4363" y="3469"/>
                  </a:cubicBezTo>
                  <a:cubicBezTo>
                    <a:pt x="3878" y="4774"/>
                    <a:pt x="3356" y="6041"/>
                    <a:pt x="2834" y="7346"/>
                  </a:cubicBezTo>
                  <a:lnTo>
                    <a:pt x="1380" y="11111"/>
                  </a:lnTo>
                  <a:cubicBezTo>
                    <a:pt x="1119" y="11745"/>
                    <a:pt x="896" y="12379"/>
                    <a:pt x="635" y="13050"/>
                  </a:cubicBezTo>
                  <a:cubicBezTo>
                    <a:pt x="374" y="13684"/>
                    <a:pt x="1" y="14317"/>
                    <a:pt x="38" y="14951"/>
                  </a:cubicBezTo>
                  <a:cubicBezTo>
                    <a:pt x="38" y="15077"/>
                    <a:pt x="158" y="15169"/>
                    <a:pt x="270" y="15169"/>
                  </a:cubicBezTo>
                  <a:cubicBezTo>
                    <a:pt x="323" y="15169"/>
                    <a:pt x="375" y="15149"/>
                    <a:pt x="411" y="15100"/>
                  </a:cubicBezTo>
                  <a:cubicBezTo>
                    <a:pt x="858" y="14728"/>
                    <a:pt x="970" y="14057"/>
                    <a:pt x="1194" y="13535"/>
                  </a:cubicBezTo>
                  <a:cubicBezTo>
                    <a:pt x="1418" y="12901"/>
                    <a:pt x="1641" y="12267"/>
                    <a:pt x="1902" y="11596"/>
                  </a:cubicBezTo>
                  <a:cubicBezTo>
                    <a:pt x="2387" y="10291"/>
                    <a:pt x="2872" y="9024"/>
                    <a:pt x="3356" y="7719"/>
                  </a:cubicBezTo>
                  <a:cubicBezTo>
                    <a:pt x="3841" y="6414"/>
                    <a:pt x="4288" y="5184"/>
                    <a:pt x="4773" y="3954"/>
                  </a:cubicBezTo>
                  <a:cubicBezTo>
                    <a:pt x="4996" y="3283"/>
                    <a:pt x="5220" y="2649"/>
                    <a:pt x="5444" y="1978"/>
                  </a:cubicBezTo>
                  <a:cubicBezTo>
                    <a:pt x="5742" y="1381"/>
                    <a:pt x="5928" y="748"/>
                    <a:pt x="6040" y="114"/>
                  </a:cubicBezTo>
                  <a:cubicBezTo>
                    <a:pt x="6040" y="42"/>
                    <a:pt x="5994" y="1"/>
                    <a:pt x="59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9" name="Google Shape;19069;p141"/>
            <p:cNvSpPr/>
            <p:nvPr/>
          </p:nvSpPr>
          <p:spPr>
            <a:xfrm>
              <a:off x="1355100" y="149625"/>
              <a:ext cx="120250" cy="303900"/>
            </a:xfrm>
            <a:custGeom>
              <a:rect b="b" l="l" r="r" t="t"/>
              <a:pathLst>
                <a:path extrusionOk="0" h="12156" w="4810">
                  <a:moveTo>
                    <a:pt x="4642" y="1"/>
                  </a:moveTo>
                  <a:cubicBezTo>
                    <a:pt x="4590" y="1"/>
                    <a:pt x="4540" y="25"/>
                    <a:pt x="4512" y="82"/>
                  </a:cubicBezTo>
                  <a:cubicBezTo>
                    <a:pt x="4214" y="529"/>
                    <a:pt x="4027" y="1051"/>
                    <a:pt x="3915" y="1573"/>
                  </a:cubicBezTo>
                  <a:cubicBezTo>
                    <a:pt x="3766" y="2058"/>
                    <a:pt x="3580" y="2542"/>
                    <a:pt x="3431" y="3027"/>
                  </a:cubicBezTo>
                  <a:cubicBezTo>
                    <a:pt x="3058" y="4034"/>
                    <a:pt x="2685" y="5040"/>
                    <a:pt x="2312" y="6047"/>
                  </a:cubicBezTo>
                  <a:cubicBezTo>
                    <a:pt x="1902" y="7053"/>
                    <a:pt x="1492" y="8097"/>
                    <a:pt x="1045" y="9104"/>
                  </a:cubicBezTo>
                  <a:cubicBezTo>
                    <a:pt x="858" y="9588"/>
                    <a:pt x="635" y="10036"/>
                    <a:pt x="448" y="10558"/>
                  </a:cubicBezTo>
                  <a:cubicBezTo>
                    <a:pt x="187" y="10968"/>
                    <a:pt x="38" y="11452"/>
                    <a:pt x="1" y="11937"/>
                  </a:cubicBezTo>
                  <a:cubicBezTo>
                    <a:pt x="1" y="12063"/>
                    <a:pt x="121" y="12155"/>
                    <a:pt x="244" y="12155"/>
                  </a:cubicBezTo>
                  <a:cubicBezTo>
                    <a:pt x="303" y="12155"/>
                    <a:pt x="363" y="12134"/>
                    <a:pt x="411" y="12086"/>
                  </a:cubicBezTo>
                  <a:cubicBezTo>
                    <a:pt x="746" y="11713"/>
                    <a:pt x="1007" y="11229"/>
                    <a:pt x="1157" y="10707"/>
                  </a:cubicBezTo>
                  <a:cubicBezTo>
                    <a:pt x="1343" y="10259"/>
                    <a:pt x="1529" y="9849"/>
                    <a:pt x="1716" y="9402"/>
                  </a:cubicBezTo>
                  <a:cubicBezTo>
                    <a:pt x="2126" y="8358"/>
                    <a:pt x="2499" y="7351"/>
                    <a:pt x="2909" y="6308"/>
                  </a:cubicBezTo>
                  <a:cubicBezTo>
                    <a:pt x="3282" y="5264"/>
                    <a:pt x="3654" y="4220"/>
                    <a:pt x="3990" y="3176"/>
                  </a:cubicBezTo>
                  <a:cubicBezTo>
                    <a:pt x="4139" y="2691"/>
                    <a:pt x="4325" y="2207"/>
                    <a:pt x="4474" y="1722"/>
                  </a:cubicBezTo>
                  <a:cubicBezTo>
                    <a:pt x="4661" y="1200"/>
                    <a:pt x="4773" y="678"/>
                    <a:pt x="4810" y="156"/>
                  </a:cubicBezTo>
                  <a:cubicBezTo>
                    <a:pt x="4810" y="64"/>
                    <a:pt x="4725" y="1"/>
                    <a:pt x="46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0" name="Google Shape;19070;p141"/>
            <p:cNvSpPr/>
            <p:nvPr/>
          </p:nvSpPr>
          <p:spPr>
            <a:xfrm>
              <a:off x="1448375" y="180425"/>
              <a:ext cx="106200" cy="242550"/>
            </a:xfrm>
            <a:custGeom>
              <a:rect b="b" l="l" r="r" t="t"/>
              <a:pathLst>
                <a:path extrusionOk="0" h="9702" w="4248">
                  <a:moveTo>
                    <a:pt x="4040" y="1"/>
                  </a:moveTo>
                  <a:cubicBezTo>
                    <a:pt x="3963" y="1"/>
                    <a:pt x="3884" y="40"/>
                    <a:pt x="3838" y="117"/>
                  </a:cubicBezTo>
                  <a:lnTo>
                    <a:pt x="3838" y="80"/>
                  </a:lnTo>
                  <a:cubicBezTo>
                    <a:pt x="3465" y="788"/>
                    <a:pt x="3129" y="1534"/>
                    <a:pt x="2906" y="2280"/>
                  </a:cubicBezTo>
                  <a:cubicBezTo>
                    <a:pt x="2607" y="3062"/>
                    <a:pt x="2309" y="3845"/>
                    <a:pt x="2011" y="4628"/>
                  </a:cubicBezTo>
                  <a:cubicBezTo>
                    <a:pt x="1675" y="5411"/>
                    <a:pt x="1340" y="6231"/>
                    <a:pt x="1004" y="7014"/>
                  </a:cubicBezTo>
                  <a:cubicBezTo>
                    <a:pt x="669" y="7797"/>
                    <a:pt x="333" y="8468"/>
                    <a:pt x="72" y="9251"/>
                  </a:cubicBezTo>
                  <a:cubicBezTo>
                    <a:pt x="0" y="9515"/>
                    <a:pt x="207" y="9702"/>
                    <a:pt x="422" y="9702"/>
                  </a:cubicBezTo>
                  <a:cubicBezTo>
                    <a:pt x="542" y="9702"/>
                    <a:pt x="664" y="9645"/>
                    <a:pt x="743" y="9512"/>
                  </a:cubicBezTo>
                  <a:cubicBezTo>
                    <a:pt x="1079" y="8804"/>
                    <a:pt x="1415" y="8058"/>
                    <a:pt x="1675" y="7275"/>
                  </a:cubicBezTo>
                  <a:cubicBezTo>
                    <a:pt x="1974" y="6492"/>
                    <a:pt x="2272" y="5672"/>
                    <a:pt x="2607" y="4889"/>
                  </a:cubicBezTo>
                  <a:cubicBezTo>
                    <a:pt x="2943" y="4069"/>
                    <a:pt x="3204" y="3323"/>
                    <a:pt x="3502" y="2541"/>
                  </a:cubicBezTo>
                  <a:cubicBezTo>
                    <a:pt x="3838" y="1795"/>
                    <a:pt x="4099" y="1012"/>
                    <a:pt x="4248" y="229"/>
                  </a:cubicBezTo>
                  <a:cubicBezTo>
                    <a:pt x="4248" y="77"/>
                    <a:pt x="4146" y="1"/>
                    <a:pt x="40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1" name="Google Shape;19071;p141"/>
            <p:cNvSpPr/>
            <p:nvPr/>
          </p:nvSpPr>
          <p:spPr>
            <a:xfrm>
              <a:off x="7450" y="592475"/>
              <a:ext cx="126775" cy="210900"/>
            </a:xfrm>
            <a:custGeom>
              <a:rect b="b" l="l" r="r" t="t"/>
              <a:pathLst>
                <a:path extrusionOk="0" h="8436" w="5071">
                  <a:moveTo>
                    <a:pt x="4660" y="0"/>
                  </a:moveTo>
                  <a:cubicBezTo>
                    <a:pt x="4015" y="0"/>
                    <a:pt x="3724" y="942"/>
                    <a:pt x="3505" y="1418"/>
                  </a:cubicBezTo>
                  <a:cubicBezTo>
                    <a:pt x="3095" y="2201"/>
                    <a:pt x="2684" y="2984"/>
                    <a:pt x="2274" y="3767"/>
                  </a:cubicBezTo>
                  <a:lnTo>
                    <a:pt x="1081" y="6078"/>
                  </a:lnTo>
                  <a:lnTo>
                    <a:pt x="522" y="7159"/>
                  </a:lnTo>
                  <a:cubicBezTo>
                    <a:pt x="336" y="7494"/>
                    <a:pt x="0" y="7867"/>
                    <a:pt x="149" y="8240"/>
                  </a:cubicBezTo>
                  <a:cubicBezTo>
                    <a:pt x="180" y="8364"/>
                    <a:pt x="288" y="8436"/>
                    <a:pt x="409" y="8436"/>
                  </a:cubicBezTo>
                  <a:cubicBezTo>
                    <a:pt x="434" y="8436"/>
                    <a:pt x="459" y="8433"/>
                    <a:pt x="485" y="8426"/>
                  </a:cubicBezTo>
                  <a:cubicBezTo>
                    <a:pt x="820" y="8352"/>
                    <a:pt x="932" y="7979"/>
                    <a:pt x="1081" y="7681"/>
                  </a:cubicBezTo>
                  <a:lnTo>
                    <a:pt x="1566" y="6712"/>
                  </a:lnTo>
                  <a:cubicBezTo>
                    <a:pt x="1939" y="6003"/>
                    <a:pt x="2274" y="5295"/>
                    <a:pt x="2647" y="4624"/>
                  </a:cubicBezTo>
                  <a:cubicBezTo>
                    <a:pt x="3020" y="3916"/>
                    <a:pt x="3355" y="3207"/>
                    <a:pt x="3728" y="2536"/>
                  </a:cubicBezTo>
                  <a:cubicBezTo>
                    <a:pt x="3877" y="2201"/>
                    <a:pt x="4064" y="1865"/>
                    <a:pt x="4213" y="1530"/>
                  </a:cubicBezTo>
                  <a:cubicBezTo>
                    <a:pt x="4287" y="1343"/>
                    <a:pt x="4399" y="1157"/>
                    <a:pt x="4474" y="971"/>
                  </a:cubicBezTo>
                  <a:cubicBezTo>
                    <a:pt x="4586" y="784"/>
                    <a:pt x="4623" y="598"/>
                    <a:pt x="4772" y="523"/>
                  </a:cubicBezTo>
                  <a:cubicBezTo>
                    <a:pt x="5070" y="449"/>
                    <a:pt x="4996" y="1"/>
                    <a:pt x="4698" y="1"/>
                  </a:cubicBezTo>
                  <a:cubicBezTo>
                    <a:pt x="4685" y="1"/>
                    <a:pt x="4672" y="0"/>
                    <a:pt x="46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2" name="Google Shape;19072;p141"/>
            <p:cNvSpPr/>
            <p:nvPr/>
          </p:nvSpPr>
          <p:spPr>
            <a:xfrm>
              <a:off x="64300" y="586650"/>
              <a:ext cx="146350" cy="279875"/>
            </a:xfrm>
            <a:custGeom>
              <a:rect b="b" l="l" r="r" t="t"/>
              <a:pathLst>
                <a:path extrusionOk="0" h="11195" w="5854">
                  <a:moveTo>
                    <a:pt x="5800" y="0"/>
                  </a:moveTo>
                  <a:cubicBezTo>
                    <a:pt x="5793" y="0"/>
                    <a:pt x="5786" y="3"/>
                    <a:pt x="5779" y="11"/>
                  </a:cubicBezTo>
                  <a:lnTo>
                    <a:pt x="5779" y="48"/>
                  </a:lnTo>
                  <a:cubicBezTo>
                    <a:pt x="5480" y="346"/>
                    <a:pt x="5220" y="682"/>
                    <a:pt x="5033" y="1092"/>
                  </a:cubicBezTo>
                  <a:cubicBezTo>
                    <a:pt x="4735" y="1539"/>
                    <a:pt x="4437" y="2061"/>
                    <a:pt x="4176" y="2546"/>
                  </a:cubicBezTo>
                  <a:cubicBezTo>
                    <a:pt x="3616" y="3552"/>
                    <a:pt x="3095" y="4521"/>
                    <a:pt x="2573" y="5528"/>
                  </a:cubicBezTo>
                  <a:cubicBezTo>
                    <a:pt x="2051" y="6535"/>
                    <a:pt x="1566" y="7541"/>
                    <a:pt x="1081" y="8585"/>
                  </a:cubicBezTo>
                  <a:cubicBezTo>
                    <a:pt x="821" y="9070"/>
                    <a:pt x="597" y="9591"/>
                    <a:pt x="373" y="10113"/>
                  </a:cubicBezTo>
                  <a:cubicBezTo>
                    <a:pt x="224" y="10449"/>
                    <a:pt x="0" y="10784"/>
                    <a:pt x="187" y="11120"/>
                  </a:cubicBezTo>
                  <a:cubicBezTo>
                    <a:pt x="224" y="11195"/>
                    <a:pt x="299" y="11195"/>
                    <a:pt x="373" y="11195"/>
                  </a:cubicBezTo>
                  <a:cubicBezTo>
                    <a:pt x="783" y="11083"/>
                    <a:pt x="895" y="10635"/>
                    <a:pt x="1081" y="10263"/>
                  </a:cubicBezTo>
                  <a:cubicBezTo>
                    <a:pt x="1305" y="9741"/>
                    <a:pt x="1529" y="9256"/>
                    <a:pt x="1790" y="8734"/>
                  </a:cubicBezTo>
                  <a:cubicBezTo>
                    <a:pt x="2237" y="7727"/>
                    <a:pt x="2722" y="6721"/>
                    <a:pt x="3169" y="5752"/>
                  </a:cubicBezTo>
                  <a:cubicBezTo>
                    <a:pt x="3654" y="4782"/>
                    <a:pt x="4138" y="3776"/>
                    <a:pt x="4623" y="2807"/>
                  </a:cubicBezTo>
                  <a:cubicBezTo>
                    <a:pt x="4884" y="2322"/>
                    <a:pt x="5145" y="1800"/>
                    <a:pt x="5406" y="1315"/>
                  </a:cubicBezTo>
                  <a:cubicBezTo>
                    <a:pt x="5630" y="943"/>
                    <a:pt x="5779" y="495"/>
                    <a:pt x="5853" y="85"/>
                  </a:cubicBezTo>
                  <a:cubicBezTo>
                    <a:pt x="5853" y="55"/>
                    <a:pt x="5829" y="0"/>
                    <a:pt x="58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3" name="Google Shape;19073;p141"/>
            <p:cNvSpPr/>
            <p:nvPr/>
          </p:nvSpPr>
          <p:spPr>
            <a:xfrm>
              <a:off x="147250" y="583500"/>
              <a:ext cx="161925" cy="306125"/>
            </a:xfrm>
            <a:custGeom>
              <a:rect b="b" l="l" r="r" t="t"/>
              <a:pathLst>
                <a:path extrusionOk="0" h="12245" w="6477">
                  <a:moveTo>
                    <a:pt x="6269" y="0"/>
                  </a:moveTo>
                  <a:cubicBezTo>
                    <a:pt x="6227" y="0"/>
                    <a:pt x="6184" y="18"/>
                    <a:pt x="6151" y="62"/>
                  </a:cubicBezTo>
                  <a:cubicBezTo>
                    <a:pt x="5518" y="957"/>
                    <a:pt x="4996" y="1926"/>
                    <a:pt x="4548" y="2933"/>
                  </a:cubicBezTo>
                  <a:cubicBezTo>
                    <a:pt x="3989" y="3976"/>
                    <a:pt x="3430" y="5020"/>
                    <a:pt x="2871" y="6064"/>
                  </a:cubicBezTo>
                  <a:lnTo>
                    <a:pt x="1305" y="9158"/>
                  </a:lnTo>
                  <a:lnTo>
                    <a:pt x="522" y="10687"/>
                  </a:lnTo>
                  <a:cubicBezTo>
                    <a:pt x="224" y="11097"/>
                    <a:pt x="38" y="11581"/>
                    <a:pt x="0" y="12066"/>
                  </a:cubicBezTo>
                  <a:cubicBezTo>
                    <a:pt x="0" y="12175"/>
                    <a:pt x="80" y="12244"/>
                    <a:pt x="167" y="12244"/>
                  </a:cubicBezTo>
                  <a:cubicBezTo>
                    <a:pt x="199" y="12244"/>
                    <a:pt x="231" y="12235"/>
                    <a:pt x="261" y="12215"/>
                  </a:cubicBezTo>
                  <a:cubicBezTo>
                    <a:pt x="634" y="11880"/>
                    <a:pt x="932" y="11507"/>
                    <a:pt x="1119" y="11022"/>
                  </a:cubicBezTo>
                  <a:lnTo>
                    <a:pt x="1827" y="9606"/>
                  </a:lnTo>
                  <a:lnTo>
                    <a:pt x="3467" y="6400"/>
                  </a:lnTo>
                  <a:cubicBezTo>
                    <a:pt x="3989" y="5393"/>
                    <a:pt x="4511" y="4349"/>
                    <a:pt x="4996" y="3305"/>
                  </a:cubicBezTo>
                  <a:cubicBezTo>
                    <a:pt x="5518" y="2262"/>
                    <a:pt x="6151" y="1292"/>
                    <a:pt x="6450" y="211"/>
                  </a:cubicBezTo>
                  <a:cubicBezTo>
                    <a:pt x="6476" y="106"/>
                    <a:pt x="6372" y="0"/>
                    <a:pt x="62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4" name="Google Shape;19074;p141"/>
            <p:cNvSpPr/>
            <p:nvPr/>
          </p:nvSpPr>
          <p:spPr>
            <a:xfrm>
              <a:off x="279575" y="579200"/>
              <a:ext cx="161625" cy="300175"/>
            </a:xfrm>
            <a:custGeom>
              <a:rect b="b" l="l" r="r" t="t"/>
              <a:pathLst>
                <a:path extrusionOk="0" h="12007" w="6465">
                  <a:moveTo>
                    <a:pt x="6239" y="0"/>
                  </a:moveTo>
                  <a:cubicBezTo>
                    <a:pt x="6183" y="0"/>
                    <a:pt x="6125" y="26"/>
                    <a:pt x="6078" y="85"/>
                  </a:cubicBezTo>
                  <a:lnTo>
                    <a:pt x="6078" y="48"/>
                  </a:lnTo>
                  <a:cubicBezTo>
                    <a:pt x="4847" y="1949"/>
                    <a:pt x="3766" y="4037"/>
                    <a:pt x="2722" y="6050"/>
                  </a:cubicBezTo>
                  <a:cubicBezTo>
                    <a:pt x="2163" y="7056"/>
                    <a:pt x="1679" y="8025"/>
                    <a:pt x="1157" y="9032"/>
                  </a:cubicBezTo>
                  <a:cubicBezTo>
                    <a:pt x="896" y="9554"/>
                    <a:pt x="635" y="10039"/>
                    <a:pt x="374" y="10561"/>
                  </a:cubicBezTo>
                  <a:cubicBezTo>
                    <a:pt x="113" y="10933"/>
                    <a:pt x="1" y="11381"/>
                    <a:pt x="1" y="11828"/>
                  </a:cubicBezTo>
                  <a:cubicBezTo>
                    <a:pt x="28" y="11937"/>
                    <a:pt x="135" y="12006"/>
                    <a:pt x="235" y="12006"/>
                  </a:cubicBezTo>
                  <a:cubicBezTo>
                    <a:pt x="271" y="12006"/>
                    <a:pt x="307" y="11997"/>
                    <a:pt x="337" y="11977"/>
                  </a:cubicBezTo>
                  <a:cubicBezTo>
                    <a:pt x="821" y="11716"/>
                    <a:pt x="933" y="11194"/>
                    <a:pt x="1157" y="10747"/>
                  </a:cubicBezTo>
                  <a:cubicBezTo>
                    <a:pt x="1380" y="10300"/>
                    <a:pt x="1641" y="9815"/>
                    <a:pt x="1865" y="9368"/>
                  </a:cubicBezTo>
                  <a:cubicBezTo>
                    <a:pt x="2350" y="8324"/>
                    <a:pt x="2834" y="7317"/>
                    <a:pt x="3356" y="6311"/>
                  </a:cubicBezTo>
                  <a:cubicBezTo>
                    <a:pt x="4363" y="4298"/>
                    <a:pt x="5481" y="2322"/>
                    <a:pt x="6413" y="271"/>
                  </a:cubicBezTo>
                  <a:cubicBezTo>
                    <a:pt x="6464" y="118"/>
                    <a:pt x="6358" y="0"/>
                    <a:pt x="6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5" name="Google Shape;19075;p141"/>
            <p:cNvSpPr/>
            <p:nvPr/>
          </p:nvSpPr>
          <p:spPr>
            <a:xfrm>
              <a:off x="419375" y="569500"/>
              <a:ext cx="166650" cy="287150"/>
            </a:xfrm>
            <a:custGeom>
              <a:rect b="b" l="l" r="r" t="t"/>
              <a:pathLst>
                <a:path extrusionOk="0" h="11486" w="6666">
                  <a:moveTo>
                    <a:pt x="6543" y="1"/>
                  </a:moveTo>
                  <a:cubicBezTo>
                    <a:pt x="6524" y="1"/>
                    <a:pt x="6505" y="8"/>
                    <a:pt x="6488" y="26"/>
                  </a:cubicBezTo>
                  <a:lnTo>
                    <a:pt x="6488" y="63"/>
                  </a:lnTo>
                  <a:cubicBezTo>
                    <a:pt x="5817" y="883"/>
                    <a:pt x="5183" y="1815"/>
                    <a:pt x="4624" y="2747"/>
                  </a:cubicBezTo>
                  <a:cubicBezTo>
                    <a:pt x="4027" y="3716"/>
                    <a:pt x="3431" y="4686"/>
                    <a:pt x="2834" y="5692"/>
                  </a:cubicBezTo>
                  <a:cubicBezTo>
                    <a:pt x="2275" y="6699"/>
                    <a:pt x="1716" y="7705"/>
                    <a:pt x="1194" y="8712"/>
                  </a:cubicBezTo>
                  <a:cubicBezTo>
                    <a:pt x="896" y="9196"/>
                    <a:pt x="635" y="9718"/>
                    <a:pt x="374" y="10240"/>
                  </a:cubicBezTo>
                  <a:cubicBezTo>
                    <a:pt x="113" y="10576"/>
                    <a:pt x="1" y="10986"/>
                    <a:pt x="76" y="11396"/>
                  </a:cubicBezTo>
                  <a:cubicBezTo>
                    <a:pt x="76" y="11450"/>
                    <a:pt x="115" y="11485"/>
                    <a:pt x="166" y="11485"/>
                  </a:cubicBezTo>
                  <a:cubicBezTo>
                    <a:pt x="185" y="11485"/>
                    <a:pt x="205" y="11480"/>
                    <a:pt x="225" y="11470"/>
                  </a:cubicBezTo>
                  <a:cubicBezTo>
                    <a:pt x="597" y="11321"/>
                    <a:pt x="747" y="10949"/>
                    <a:pt x="970" y="10538"/>
                  </a:cubicBezTo>
                  <a:cubicBezTo>
                    <a:pt x="1231" y="10054"/>
                    <a:pt x="1492" y="9532"/>
                    <a:pt x="1753" y="9010"/>
                  </a:cubicBezTo>
                  <a:cubicBezTo>
                    <a:pt x="2238" y="8041"/>
                    <a:pt x="2797" y="7034"/>
                    <a:pt x="3319" y="6065"/>
                  </a:cubicBezTo>
                  <a:cubicBezTo>
                    <a:pt x="3878" y="5096"/>
                    <a:pt x="4400" y="4126"/>
                    <a:pt x="4959" y="3157"/>
                  </a:cubicBezTo>
                  <a:cubicBezTo>
                    <a:pt x="5518" y="2188"/>
                    <a:pt x="6152" y="1181"/>
                    <a:pt x="6637" y="137"/>
                  </a:cubicBezTo>
                  <a:cubicBezTo>
                    <a:pt x="6665" y="80"/>
                    <a:pt x="6606" y="1"/>
                    <a:pt x="6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6" name="Google Shape;19076;p141"/>
            <p:cNvSpPr/>
            <p:nvPr/>
          </p:nvSpPr>
          <p:spPr>
            <a:xfrm>
              <a:off x="534950" y="573250"/>
              <a:ext cx="162300" cy="270575"/>
            </a:xfrm>
            <a:custGeom>
              <a:rect b="b" l="l" r="r" t="t"/>
              <a:pathLst>
                <a:path extrusionOk="0" h="10823" w="6492">
                  <a:moveTo>
                    <a:pt x="6289" y="0"/>
                  </a:moveTo>
                  <a:cubicBezTo>
                    <a:pt x="6249" y="0"/>
                    <a:pt x="6211" y="18"/>
                    <a:pt x="6189" y="62"/>
                  </a:cubicBezTo>
                  <a:cubicBezTo>
                    <a:pt x="4996" y="1777"/>
                    <a:pt x="3990" y="3641"/>
                    <a:pt x="2871" y="5393"/>
                  </a:cubicBezTo>
                  <a:cubicBezTo>
                    <a:pt x="2312" y="6288"/>
                    <a:pt x="1790" y="7182"/>
                    <a:pt x="1268" y="8114"/>
                  </a:cubicBezTo>
                  <a:cubicBezTo>
                    <a:pt x="784" y="8860"/>
                    <a:pt x="113" y="9717"/>
                    <a:pt x="1" y="10649"/>
                  </a:cubicBezTo>
                  <a:cubicBezTo>
                    <a:pt x="1" y="10736"/>
                    <a:pt x="90" y="10823"/>
                    <a:pt x="200" y="10823"/>
                  </a:cubicBezTo>
                  <a:cubicBezTo>
                    <a:pt x="232" y="10823"/>
                    <a:pt x="265" y="10815"/>
                    <a:pt x="299" y="10799"/>
                  </a:cubicBezTo>
                  <a:cubicBezTo>
                    <a:pt x="1007" y="10239"/>
                    <a:pt x="1417" y="9233"/>
                    <a:pt x="1865" y="8450"/>
                  </a:cubicBezTo>
                  <a:cubicBezTo>
                    <a:pt x="2387" y="7518"/>
                    <a:pt x="2908" y="6660"/>
                    <a:pt x="3430" y="5728"/>
                  </a:cubicBezTo>
                  <a:cubicBezTo>
                    <a:pt x="4437" y="3902"/>
                    <a:pt x="5518" y="2112"/>
                    <a:pt x="6413" y="211"/>
                  </a:cubicBezTo>
                  <a:cubicBezTo>
                    <a:pt x="6492" y="106"/>
                    <a:pt x="6385" y="0"/>
                    <a:pt x="62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7" name="Google Shape;19077;p141"/>
            <p:cNvSpPr/>
            <p:nvPr/>
          </p:nvSpPr>
          <p:spPr>
            <a:xfrm>
              <a:off x="596475" y="713300"/>
              <a:ext cx="110925" cy="163475"/>
            </a:xfrm>
            <a:custGeom>
              <a:rect b="b" l="l" r="r" t="t"/>
              <a:pathLst>
                <a:path extrusionOk="0" h="6539" w="4437">
                  <a:moveTo>
                    <a:pt x="4342" y="1"/>
                  </a:moveTo>
                  <a:cubicBezTo>
                    <a:pt x="4325" y="1"/>
                    <a:pt x="4306" y="5"/>
                    <a:pt x="4287" y="15"/>
                  </a:cubicBezTo>
                  <a:cubicBezTo>
                    <a:pt x="3803" y="499"/>
                    <a:pt x="3393" y="1021"/>
                    <a:pt x="3057" y="1543"/>
                  </a:cubicBezTo>
                  <a:cubicBezTo>
                    <a:pt x="2647" y="2065"/>
                    <a:pt x="2274" y="2624"/>
                    <a:pt x="1939" y="3183"/>
                  </a:cubicBezTo>
                  <a:cubicBezTo>
                    <a:pt x="1566" y="3705"/>
                    <a:pt x="1156" y="4265"/>
                    <a:pt x="783" y="4824"/>
                  </a:cubicBezTo>
                  <a:cubicBezTo>
                    <a:pt x="634" y="5122"/>
                    <a:pt x="410" y="5383"/>
                    <a:pt x="261" y="5681"/>
                  </a:cubicBezTo>
                  <a:cubicBezTo>
                    <a:pt x="75" y="5905"/>
                    <a:pt x="0" y="6166"/>
                    <a:pt x="75" y="6427"/>
                  </a:cubicBezTo>
                  <a:cubicBezTo>
                    <a:pt x="112" y="6501"/>
                    <a:pt x="187" y="6539"/>
                    <a:pt x="224" y="6539"/>
                  </a:cubicBezTo>
                  <a:cubicBezTo>
                    <a:pt x="820" y="6501"/>
                    <a:pt x="1119" y="5756"/>
                    <a:pt x="1379" y="5308"/>
                  </a:cubicBezTo>
                  <a:cubicBezTo>
                    <a:pt x="1752" y="4749"/>
                    <a:pt x="2125" y="4153"/>
                    <a:pt x="2498" y="3556"/>
                  </a:cubicBezTo>
                  <a:cubicBezTo>
                    <a:pt x="2871" y="2997"/>
                    <a:pt x="3206" y="2438"/>
                    <a:pt x="3542" y="1841"/>
                  </a:cubicBezTo>
                  <a:cubicBezTo>
                    <a:pt x="3877" y="1319"/>
                    <a:pt x="4213" y="723"/>
                    <a:pt x="4436" y="126"/>
                  </a:cubicBezTo>
                  <a:cubicBezTo>
                    <a:pt x="4436" y="43"/>
                    <a:pt x="4394" y="1"/>
                    <a:pt x="43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9078" name="Google Shape;19078;p14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499823">
            <a:off x="-253026" y="1129901"/>
            <a:ext cx="1277702" cy="4566732"/>
          </a:xfrm>
          <a:prstGeom prst="rect">
            <a:avLst/>
          </a:prstGeom>
          <a:noFill/>
          <a:ln>
            <a:noFill/>
          </a:ln>
          <a:effectLst>
            <a:outerShdw blurRad="242888" rotWithShape="0" algn="bl">
              <a:srgbClr val="000000">
                <a:alpha val="36000"/>
              </a:srgbClr>
            </a:outerShdw>
          </a:effectLst>
        </p:spPr>
      </p:pic>
      <p:sp>
        <p:nvSpPr>
          <p:cNvPr id="19079" name="Google Shape;19079;p141"/>
          <p:cNvSpPr txBox="1"/>
          <p:nvPr/>
        </p:nvSpPr>
        <p:spPr>
          <a:xfrm>
            <a:off x="794100" y="821000"/>
            <a:ext cx="8349900" cy="628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-Apply for Scholarships</a:t>
            </a:r>
            <a:endParaRPr>
              <a:solidFill>
                <a:schemeClr val="dk1"/>
              </a:solidFill>
            </a:endParaRPr>
          </a:p>
          <a:p>
            <a:pPr indent="45720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Click on Colleges → Scholarship Search 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pic>
        <p:nvPicPr>
          <p:cNvPr id="19080" name="Google Shape;19080;p14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100979" y="1558475"/>
            <a:ext cx="7490444" cy="2141981"/>
          </a:xfrm>
          <a:prstGeom prst="rect">
            <a:avLst/>
          </a:prstGeom>
          <a:noFill/>
          <a:ln>
            <a:noFill/>
          </a:ln>
        </p:spPr>
      </p:pic>
      <p:sp>
        <p:nvSpPr>
          <p:cNvPr id="19081" name="Google Shape;19081;p141"/>
          <p:cNvSpPr/>
          <p:nvPr/>
        </p:nvSpPr>
        <p:spPr>
          <a:xfrm>
            <a:off x="4429525" y="1610050"/>
            <a:ext cx="510000" cy="167100"/>
          </a:xfrm>
          <a:prstGeom prst="ellipse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solidFill>
                <a:schemeClr val="accent1"/>
              </a:solidFill>
            </a:endParaRPr>
          </a:p>
        </p:txBody>
      </p:sp>
      <p:sp>
        <p:nvSpPr>
          <p:cNvPr id="19082" name="Google Shape;19082;p141"/>
          <p:cNvSpPr/>
          <p:nvPr/>
        </p:nvSpPr>
        <p:spPr>
          <a:xfrm>
            <a:off x="6775425" y="2520750"/>
            <a:ext cx="976200" cy="269700"/>
          </a:xfrm>
          <a:prstGeom prst="ellipse">
            <a:avLst/>
          </a:prstGeom>
          <a:noFill/>
          <a:ln cap="flat" cmpd="sng" w="3810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Ball Point Pen Planner by Slidesgo">
  <a:themeElements>
    <a:clrScheme name="Simple Light">
      <a:dk1>
        <a:srgbClr val="3A4EB4"/>
      </a:dk1>
      <a:lt1>
        <a:srgbClr val="FEFAED"/>
      </a:lt1>
      <a:dk2>
        <a:srgbClr val="5C5F6F"/>
      </a:dk2>
      <a:lt2>
        <a:srgbClr val="FFFFFF"/>
      </a:lt2>
      <a:accent1>
        <a:srgbClr val="D50B0B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5C5F6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Ball Point Pen Planner by Slidesgo">
  <a:themeElements>
    <a:clrScheme name="Simple Light">
      <a:dk1>
        <a:srgbClr val="3A4EB4"/>
      </a:dk1>
      <a:lt1>
        <a:srgbClr val="FEFAED"/>
      </a:lt1>
      <a:dk2>
        <a:srgbClr val="5C5F6F"/>
      </a:dk2>
      <a:lt2>
        <a:srgbClr val="FFFFFF"/>
      </a:lt2>
      <a:accent1>
        <a:srgbClr val="D50B0B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5C5F6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Ball Point Pen Planner by Slidesgo">
  <a:themeElements>
    <a:clrScheme name="Simple Light">
      <a:dk1>
        <a:srgbClr val="3A4EB4"/>
      </a:dk1>
      <a:lt1>
        <a:srgbClr val="FEFAED"/>
      </a:lt1>
      <a:dk2>
        <a:srgbClr val="5C5F6F"/>
      </a:dk2>
      <a:lt2>
        <a:srgbClr val="FFFFFF"/>
      </a:lt2>
      <a:accent1>
        <a:srgbClr val="D50B0B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5C5F6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4.xml><?xml version="1.0" encoding="utf-8"?>
<a:theme xmlns:a="http://schemas.openxmlformats.org/drawingml/2006/main" xmlns:r="http://schemas.openxmlformats.org/officeDocument/2006/relationships" name="Ball Point Pen Planner by Slidesgo">
  <a:themeElements>
    <a:clrScheme name="Simple Light">
      <a:dk1>
        <a:srgbClr val="3A4EB4"/>
      </a:dk1>
      <a:lt1>
        <a:srgbClr val="FEFAED"/>
      </a:lt1>
      <a:dk2>
        <a:srgbClr val="5C5F6F"/>
      </a:dk2>
      <a:lt2>
        <a:srgbClr val="FFFFFF"/>
      </a:lt2>
      <a:accent1>
        <a:srgbClr val="D50B0B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5C5F6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5.xml><?xml version="1.0" encoding="utf-8"?>
<a:theme xmlns:a="http://schemas.openxmlformats.org/drawingml/2006/main" xmlns:r="http://schemas.openxmlformats.org/officeDocument/2006/relationships" name="Simple Light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4285F4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6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